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mp4" ContentType="video/mp4"/>
  <Default Extension="png" ContentType="image/png"/>
  <Default Extension="rels" ContentType="application/vnd.openxmlformats-package.relationships+xml"/>
  <Default Extension="tif" ContentType="image/tif"/>
  <Default Extension="xml" ContentType="application/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Masters/notesMaster1.xml" ContentType="application/vnd.openxmlformats-officedocument.presentationml.notesMaster+xml"/>
  <Override PartName="/ppt/theme/theme1.xml" ContentType="application/vnd.openxmlformats-officedocument.theme+xml"/>
  <Override PartName="/ppt/theme/theme2.xml" ContentType="application/vnd.openxmlformats-officedocument.theme+xml"/>
  <Override PartName="/ppt/presProps.xml" ContentType="application/vnd.openxmlformats-officedocument.presentationml.presProps+xml"/>
  <Override PartName="/ppt/tableStyles.xml" ContentType="application/vnd.openxmlformats-officedocument.presentationml.tableStyles+xml"/>
  <Override PartName="/ppt/viewProps.xml" ContentType="application/vnd.openxmlformats-officedocument.presentationml.viewProps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48" r:id="rId1"/>
  </p:sldMasterIdLst>
  <p:notesMasterIdLst>
    <p:notesMasterId r:id="rId23"/>
  </p:notesMasterIdLst>
  <p:sldIdLst>
    <p:sldId id="256" r:id="rId2"/>
    <p:sldId id="257" r:id="rId3"/>
    <p:sldId id="258" r:id="rId4"/>
    <p:sldId id="259" r:id="rId5"/>
    <p:sldId id="298" r:id="rId6"/>
    <p:sldId id="260" r:id="rId7"/>
    <p:sldId id="261" r:id="rId8"/>
    <p:sldId id="262" r:id="rId9"/>
    <p:sldId id="263" r:id="rId10"/>
    <p:sldId id="264" r:id="rId11"/>
    <p:sldId id="265" r:id="rId12"/>
    <p:sldId id="266" r:id="rId13"/>
    <p:sldId id="267" r:id="rId14"/>
    <p:sldId id="268" r:id="rId15"/>
    <p:sldId id="269" r:id="rId16"/>
    <p:sldId id="270" r:id="rId17"/>
    <p:sldId id="293" r:id="rId18"/>
    <p:sldId id="294" r:id="rId19"/>
    <p:sldId id="295" r:id="rId20"/>
    <p:sldId id="296" r:id="rId21"/>
    <p:sldId id="297" r:id="rId22"/>
  </p:sldIdLst>
  <p:sldSz cx="24384000" cy="13716000"/>
  <p:notesSz cx="6858000" cy="9144000"/>
  <p:embeddedFontLst>
    <p:embeddedFont>
      <p:font typeface="Montserrat Bold" panose="020B0604020202020204" charset="0"/>
      <p:bold r:id="rId24"/>
      <p:italic r:id="rId25"/>
      <p:boldItalic r:id="rId26"/>
    </p:embeddedFont>
    <p:embeddedFont>
      <p:font typeface="Montserrat Medium" panose="00000600000000000000" pitchFamily="2" charset="-18"/>
      <p:regular r:id="rId27"/>
      <p:italic r:id="rId28"/>
    </p:embeddedFont>
    <p:embeddedFont>
      <p:font typeface="Montserrat Regular" panose="020B0604020202020204" charset="0"/>
      <p:regular r:id="rId29"/>
      <p:bold r:id="rId30"/>
      <p:italic r:id="rId31"/>
      <p:boldItalic r:id="rId32"/>
    </p:embeddedFont>
  </p:embeddedFontLst>
  <p:defaultTextStyle>
    <a:defPPr marL="0" marR="0" indent="0" algn="l" defTabSz="914400" rtl="0" fontAlgn="auto" latinLnBrk="1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kumimoji="0" sz="1800" b="0" i="0" u="none" strike="noStrike" cap="none" spc="0" normalizeH="0" baseline="0">
        <a:ln>
          <a:noFill/>
        </a:ln>
        <a:solidFill>
          <a:srgbClr val="000000"/>
        </a:solidFill>
        <a:effectLst/>
        <a:uFillTx/>
      </a:defRPr>
    </a:defPPr>
    <a:lvl1pPr marL="0" marR="0" indent="0" algn="l" defTabSz="457200" rtl="0" fontAlgn="auto" latinLnBrk="0" hangingPunct="0">
      <a:lnSpc>
        <a:spcPct val="130000"/>
      </a:lnSpc>
      <a:spcBef>
        <a:spcPts val="0"/>
      </a:spcBef>
      <a:spcAft>
        <a:spcPts val="0"/>
      </a:spcAft>
      <a:buClr>
        <a:srgbClr val="000000"/>
      </a:buClr>
      <a:buSzTx/>
      <a:buFontTx/>
      <a:buNone/>
      <a:tabLst/>
      <a:defRPr kumimoji="0" sz="3000" b="0" i="0" u="none" strike="noStrike" cap="none" spc="0" normalizeH="0" baseline="938">
        <a:ln>
          <a:noFill/>
        </a:ln>
        <a:solidFill>
          <a:srgbClr val="000000"/>
        </a:solidFill>
        <a:effectLst/>
        <a:uFillTx/>
        <a:latin typeface="Montserrat Regular"/>
        <a:ea typeface="Montserrat Regular"/>
        <a:cs typeface="Montserrat Regular"/>
        <a:sym typeface="Montserrat Regular"/>
      </a:defRPr>
    </a:lvl1pPr>
    <a:lvl2pPr marL="0" marR="0" indent="457200" algn="l" defTabSz="457200" rtl="0" fontAlgn="auto" latinLnBrk="0" hangingPunct="0">
      <a:lnSpc>
        <a:spcPct val="130000"/>
      </a:lnSpc>
      <a:spcBef>
        <a:spcPts val="0"/>
      </a:spcBef>
      <a:spcAft>
        <a:spcPts val="0"/>
      </a:spcAft>
      <a:buClr>
        <a:srgbClr val="000000"/>
      </a:buClr>
      <a:buSzTx/>
      <a:buFontTx/>
      <a:buNone/>
      <a:tabLst/>
      <a:defRPr kumimoji="0" sz="3000" b="0" i="0" u="none" strike="noStrike" cap="none" spc="0" normalizeH="0" baseline="938">
        <a:ln>
          <a:noFill/>
        </a:ln>
        <a:solidFill>
          <a:srgbClr val="000000"/>
        </a:solidFill>
        <a:effectLst/>
        <a:uFillTx/>
        <a:latin typeface="Montserrat Regular"/>
        <a:ea typeface="Montserrat Regular"/>
        <a:cs typeface="Montserrat Regular"/>
        <a:sym typeface="Montserrat Regular"/>
      </a:defRPr>
    </a:lvl2pPr>
    <a:lvl3pPr marL="0" marR="0" indent="914400" algn="l" defTabSz="457200" rtl="0" fontAlgn="auto" latinLnBrk="0" hangingPunct="0">
      <a:lnSpc>
        <a:spcPct val="130000"/>
      </a:lnSpc>
      <a:spcBef>
        <a:spcPts val="0"/>
      </a:spcBef>
      <a:spcAft>
        <a:spcPts val="0"/>
      </a:spcAft>
      <a:buClr>
        <a:srgbClr val="000000"/>
      </a:buClr>
      <a:buSzTx/>
      <a:buFontTx/>
      <a:buNone/>
      <a:tabLst/>
      <a:defRPr kumimoji="0" sz="3000" b="0" i="0" u="none" strike="noStrike" cap="none" spc="0" normalizeH="0" baseline="938">
        <a:ln>
          <a:noFill/>
        </a:ln>
        <a:solidFill>
          <a:srgbClr val="000000"/>
        </a:solidFill>
        <a:effectLst/>
        <a:uFillTx/>
        <a:latin typeface="Montserrat Regular"/>
        <a:ea typeface="Montserrat Regular"/>
        <a:cs typeface="Montserrat Regular"/>
        <a:sym typeface="Montserrat Regular"/>
      </a:defRPr>
    </a:lvl3pPr>
    <a:lvl4pPr marL="0" marR="0" indent="1371600" algn="l" defTabSz="457200" rtl="0" fontAlgn="auto" latinLnBrk="0" hangingPunct="0">
      <a:lnSpc>
        <a:spcPct val="130000"/>
      </a:lnSpc>
      <a:spcBef>
        <a:spcPts val="0"/>
      </a:spcBef>
      <a:spcAft>
        <a:spcPts val="0"/>
      </a:spcAft>
      <a:buClr>
        <a:srgbClr val="000000"/>
      </a:buClr>
      <a:buSzTx/>
      <a:buFontTx/>
      <a:buNone/>
      <a:tabLst/>
      <a:defRPr kumimoji="0" sz="3000" b="0" i="0" u="none" strike="noStrike" cap="none" spc="0" normalizeH="0" baseline="938">
        <a:ln>
          <a:noFill/>
        </a:ln>
        <a:solidFill>
          <a:srgbClr val="000000"/>
        </a:solidFill>
        <a:effectLst/>
        <a:uFillTx/>
        <a:latin typeface="Montserrat Regular"/>
        <a:ea typeface="Montserrat Regular"/>
        <a:cs typeface="Montserrat Regular"/>
        <a:sym typeface="Montserrat Regular"/>
      </a:defRPr>
    </a:lvl4pPr>
    <a:lvl5pPr marL="0" marR="0" indent="1828800" algn="l" defTabSz="457200" rtl="0" fontAlgn="auto" latinLnBrk="0" hangingPunct="0">
      <a:lnSpc>
        <a:spcPct val="130000"/>
      </a:lnSpc>
      <a:spcBef>
        <a:spcPts val="0"/>
      </a:spcBef>
      <a:spcAft>
        <a:spcPts val="0"/>
      </a:spcAft>
      <a:buClr>
        <a:srgbClr val="000000"/>
      </a:buClr>
      <a:buSzTx/>
      <a:buFontTx/>
      <a:buNone/>
      <a:tabLst/>
      <a:defRPr kumimoji="0" sz="3000" b="0" i="0" u="none" strike="noStrike" cap="none" spc="0" normalizeH="0" baseline="938">
        <a:ln>
          <a:noFill/>
        </a:ln>
        <a:solidFill>
          <a:srgbClr val="000000"/>
        </a:solidFill>
        <a:effectLst/>
        <a:uFillTx/>
        <a:latin typeface="Montserrat Regular"/>
        <a:ea typeface="Montserrat Regular"/>
        <a:cs typeface="Montserrat Regular"/>
        <a:sym typeface="Montserrat Regular"/>
      </a:defRPr>
    </a:lvl5pPr>
    <a:lvl6pPr marL="0" marR="0" indent="2286000" algn="l" defTabSz="457200" rtl="0" fontAlgn="auto" latinLnBrk="0" hangingPunct="0">
      <a:lnSpc>
        <a:spcPct val="130000"/>
      </a:lnSpc>
      <a:spcBef>
        <a:spcPts val="0"/>
      </a:spcBef>
      <a:spcAft>
        <a:spcPts val="0"/>
      </a:spcAft>
      <a:buClr>
        <a:srgbClr val="000000"/>
      </a:buClr>
      <a:buSzTx/>
      <a:buFontTx/>
      <a:buNone/>
      <a:tabLst/>
      <a:defRPr kumimoji="0" sz="3000" b="0" i="0" u="none" strike="noStrike" cap="none" spc="0" normalizeH="0" baseline="938">
        <a:ln>
          <a:noFill/>
        </a:ln>
        <a:solidFill>
          <a:srgbClr val="000000"/>
        </a:solidFill>
        <a:effectLst/>
        <a:uFillTx/>
        <a:latin typeface="Montserrat Regular"/>
        <a:ea typeface="Montserrat Regular"/>
        <a:cs typeface="Montserrat Regular"/>
        <a:sym typeface="Montserrat Regular"/>
      </a:defRPr>
    </a:lvl6pPr>
    <a:lvl7pPr marL="0" marR="0" indent="2743200" algn="l" defTabSz="457200" rtl="0" fontAlgn="auto" latinLnBrk="0" hangingPunct="0">
      <a:lnSpc>
        <a:spcPct val="130000"/>
      </a:lnSpc>
      <a:spcBef>
        <a:spcPts val="0"/>
      </a:spcBef>
      <a:spcAft>
        <a:spcPts val="0"/>
      </a:spcAft>
      <a:buClr>
        <a:srgbClr val="000000"/>
      </a:buClr>
      <a:buSzTx/>
      <a:buFontTx/>
      <a:buNone/>
      <a:tabLst/>
      <a:defRPr kumimoji="0" sz="3000" b="0" i="0" u="none" strike="noStrike" cap="none" spc="0" normalizeH="0" baseline="938">
        <a:ln>
          <a:noFill/>
        </a:ln>
        <a:solidFill>
          <a:srgbClr val="000000"/>
        </a:solidFill>
        <a:effectLst/>
        <a:uFillTx/>
        <a:latin typeface="Montserrat Regular"/>
        <a:ea typeface="Montserrat Regular"/>
        <a:cs typeface="Montserrat Regular"/>
        <a:sym typeface="Montserrat Regular"/>
      </a:defRPr>
    </a:lvl7pPr>
    <a:lvl8pPr marL="0" marR="0" indent="3200400" algn="l" defTabSz="457200" rtl="0" fontAlgn="auto" latinLnBrk="0" hangingPunct="0">
      <a:lnSpc>
        <a:spcPct val="130000"/>
      </a:lnSpc>
      <a:spcBef>
        <a:spcPts val="0"/>
      </a:spcBef>
      <a:spcAft>
        <a:spcPts val="0"/>
      </a:spcAft>
      <a:buClr>
        <a:srgbClr val="000000"/>
      </a:buClr>
      <a:buSzTx/>
      <a:buFontTx/>
      <a:buNone/>
      <a:tabLst/>
      <a:defRPr kumimoji="0" sz="3000" b="0" i="0" u="none" strike="noStrike" cap="none" spc="0" normalizeH="0" baseline="938">
        <a:ln>
          <a:noFill/>
        </a:ln>
        <a:solidFill>
          <a:srgbClr val="000000"/>
        </a:solidFill>
        <a:effectLst/>
        <a:uFillTx/>
        <a:latin typeface="Montserrat Regular"/>
        <a:ea typeface="Montserrat Regular"/>
        <a:cs typeface="Montserrat Regular"/>
        <a:sym typeface="Montserrat Regular"/>
      </a:defRPr>
    </a:lvl8pPr>
    <a:lvl9pPr marL="0" marR="0" indent="3657600" algn="l" defTabSz="457200" rtl="0" fontAlgn="auto" latinLnBrk="0" hangingPunct="0">
      <a:lnSpc>
        <a:spcPct val="130000"/>
      </a:lnSpc>
      <a:spcBef>
        <a:spcPts val="0"/>
      </a:spcBef>
      <a:spcAft>
        <a:spcPts val="0"/>
      </a:spcAft>
      <a:buClr>
        <a:srgbClr val="000000"/>
      </a:buClr>
      <a:buSzTx/>
      <a:buFontTx/>
      <a:buNone/>
      <a:tabLst/>
      <a:defRPr kumimoji="0" sz="3000" b="0" i="0" u="none" strike="noStrike" cap="none" spc="0" normalizeH="0" baseline="938">
        <a:ln>
          <a:noFill/>
        </a:ln>
        <a:solidFill>
          <a:srgbClr val="000000"/>
        </a:solidFill>
        <a:effectLst/>
        <a:uFillTx/>
        <a:latin typeface="Montserrat Regular"/>
        <a:ea typeface="Montserrat Regular"/>
        <a:cs typeface="Montserrat Regular"/>
        <a:sym typeface="Montserrat Regular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8D9A768C-2C57-444A-8EB4-C241E3A9802E}" v="911" dt="2026-03-25T16:18:17.711"/>
  </p1510:revLst>
</p1510:revInfo>
</file>

<file path=ppt/tableStyles.xml><?xml version="1.0" encoding="utf-8"?>
<a:tblStyleLst xmlns:a="http://schemas.openxmlformats.org/drawingml/2006/main" def="{5940675A-B579-460E-94D1-54222C63F5DA}">
  <a:tblStyle styleId="{4C3C2611-4C71-4FC5-86AE-919BDF0F9419}" styleName="">
    <a:tblBg/>
    <a:wholeTbl>
      <a:tcTxStyle b="off" i="off">
        <a:font>
          <a:latin typeface="Helvetica Neue"/>
          <a:ea typeface="Helvetica Neue"/>
          <a:cs typeface="Helvetica Neue"/>
        </a:font>
        <a:srgbClr val="000000"/>
      </a:tcTxStyle>
      <a:tcStyle>
        <a:tcBdr>
          <a:left>
            <a:ln w="12700" cap="flat">
              <a:solidFill>
                <a:srgbClr val="000000"/>
              </a:solidFill>
              <a:prstDash val="solid"/>
              <a:miter lim="400000"/>
            </a:ln>
          </a:left>
          <a:right>
            <a:ln w="12700" cap="flat">
              <a:solidFill>
                <a:srgbClr val="000000"/>
              </a:solidFill>
              <a:prstDash val="solid"/>
              <a:miter lim="400000"/>
            </a:ln>
          </a:right>
          <a:top>
            <a:ln w="12700" cap="flat">
              <a:solidFill>
                <a:srgbClr val="000000"/>
              </a:solidFill>
              <a:prstDash val="solid"/>
              <a:miter lim="400000"/>
            </a:ln>
          </a:top>
          <a:bottom>
            <a:ln w="12700" cap="flat">
              <a:solidFill>
                <a:srgbClr val="000000"/>
              </a:solidFill>
              <a:prstDash val="solid"/>
              <a:miter lim="400000"/>
            </a:ln>
          </a:bottom>
          <a:insideH>
            <a:ln w="12700" cap="flat">
              <a:solidFill>
                <a:srgbClr val="000000"/>
              </a:solidFill>
              <a:prstDash val="solid"/>
              <a:miter lim="400000"/>
            </a:ln>
          </a:insideH>
          <a:insideV>
            <a:ln w="12700" cap="flat">
              <a:solidFill>
                <a:srgbClr val="000000"/>
              </a:solidFill>
              <a:prstDash val="solid"/>
              <a:miter lim="400000"/>
            </a:ln>
          </a:insideV>
        </a:tcBdr>
        <a:fill>
          <a:noFill/>
        </a:fill>
      </a:tcStyle>
    </a:wholeTbl>
    <a:band2H>
      <a:tcTxStyle/>
      <a:tcStyle>
        <a:tcBdr/>
        <a:fill>
          <a:solidFill>
            <a:srgbClr val="E3E5E8"/>
          </a:solidFill>
        </a:fill>
      </a:tcStyle>
    </a:band2H>
    <a:firstCol>
      <a:tcTxStyle b="on" i="off">
        <a:font>
          <a:latin typeface="Helvetica Neue"/>
          <a:ea typeface="Helvetica Neue"/>
          <a:cs typeface="Helvetica Neue"/>
        </a:font>
        <a:srgbClr val="000000"/>
      </a:tcTxStyle>
      <a:tcStyle>
        <a:tcBdr>
          <a:left>
            <a:ln w="12700" cap="flat">
              <a:solidFill>
                <a:srgbClr val="000000"/>
              </a:solidFill>
              <a:prstDash val="solid"/>
              <a:miter lim="400000"/>
            </a:ln>
          </a:left>
          <a:right>
            <a:ln w="38100" cap="flat">
              <a:solidFill>
                <a:srgbClr val="000000"/>
              </a:solidFill>
              <a:prstDash val="solid"/>
              <a:miter lim="400000"/>
            </a:ln>
          </a:right>
          <a:top>
            <a:ln w="12700" cap="flat">
              <a:solidFill>
                <a:srgbClr val="000000"/>
              </a:solidFill>
              <a:prstDash val="solid"/>
              <a:miter lim="400000"/>
            </a:ln>
          </a:top>
          <a:bottom>
            <a:ln w="12700" cap="flat">
              <a:solidFill>
                <a:srgbClr val="000000"/>
              </a:solidFill>
              <a:prstDash val="solid"/>
              <a:miter lim="400000"/>
            </a:ln>
          </a:bottom>
          <a:insideH>
            <a:ln w="12700" cap="flat">
              <a:solidFill>
                <a:srgbClr val="000000"/>
              </a:solidFill>
              <a:prstDash val="solid"/>
              <a:miter lim="400000"/>
            </a:ln>
          </a:insideH>
          <a:insideV>
            <a:ln w="12700" cap="flat">
              <a:solidFill>
                <a:srgbClr val="000000"/>
              </a:solidFill>
              <a:prstDash val="solid"/>
              <a:miter lim="400000"/>
            </a:ln>
          </a:insideV>
        </a:tcBdr>
        <a:fill>
          <a:noFill/>
        </a:fill>
      </a:tcStyle>
    </a:firstCol>
    <a:lastRow>
      <a:tcTxStyle b="on" i="off">
        <a:font>
          <a:latin typeface="Helvetica Neue"/>
          <a:ea typeface="Helvetica Neue"/>
          <a:cs typeface="Helvetica Neue"/>
        </a:font>
        <a:srgbClr val="000000"/>
      </a:tcTxStyle>
      <a:tcStyle>
        <a:tcBdr>
          <a:left>
            <a:ln w="12700" cap="flat">
              <a:solidFill>
                <a:srgbClr val="000000"/>
              </a:solidFill>
              <a:prstDash val="solid"/>
              <a:miter lim="400000"/>
            </a:ln>
          </a:left>
          <a:right>
            <a:ln w="12700" cap="flat">
              <a:solidFill>
                <a:srgbClr val="000000"/>
              </a:solidFill>
              <a:prstDash val="solid"/>
              <a:miter lim="400000"/>
            </a:ln>
          </a:right>
          <a:top>
            <a:ln w="38100" cap="flat">
              <a:solidFill>
                <a:srgbClr val="000000"/>
              </a:solidFill>
              <a:prstDash val="solid"/>
              <a:miter lim="400000"/>
            </a:ln>
          </a:top>
          <a:bottom>
            <a:ln w="12700" cap="flat">
              <a:solidFill>
                <a:srgbClr val="000000"/>
              </a:solidFill>
              <a:prstDash val="solid"/>
              <a:miter lim="400000"/>
            </a:ln>
          </a:bottom>
          <a:insideH>
            <a:ln w="12700" cap="flat">
              <a:solidFill>
                <a:srgbClr val="000000"/>
              </a:solidFill>
              <a:prstDash val="solid"/>
              <a:miter lim="400000"/>
            </a:ln>
          </a:insideH>
          <a:insideV>
            <a:ln w="12700" cap="flat">
              <a:solidFill>
                <a:srgbClr val="000000"/>
              </a:solidFill>
              <a:prstDash val="solid"/>
              <a:miter lim="400000"/>
            </a:ln>
          </a:insideV>
        </a:tcBdr>
        <a:fill>
          <a:noFill/>
        </a:fill>
      </a:tcStyle>
    </a:lastRow>
    <a:firstRow>
      <a:tcTxStyle b="on" i="off">
        <a:font>
          <a:latin typeface="Helvetica Neue"/>
          <a:ea typeface="Helvetica Neue"/>
          <a:cs typeface="Helvetica Neue"/>
        </a:font>
        <a:srgbClr val="000000"/>
      </a:tcTxStyle>
      <a:tcStyle>
        <a:tcBdr>
          <a:left>
            <a:ln w="12700" cap="flat">
              <a:solidFill>
                <a:srgbClr val="000000"/>
              </a:solidFill>
              <a:prstDash val="solid"/>
              <a:miter lim="400000"/>
            </a:ln>
          </a:left>
          <a:right>
            <a:ln w="12700" cap="flat">
              <a:solidFill>
                <a:srgbClr val="000000"/>
              </a:solidFill>
              <a:prstDash val="solid"/>
              <a:miter lim="400000"/>
            </a:ln>
          </a:right>
          <a:top>
            <a:ln w="12700" cap="flat">
              <a:solidFill>
                <a:srgbClr val="000000"/>
              </a:solidFill>
              <a:prstDash val="solid"/>
              <a:miter lim="400000"/>
            </a:ln>
          </a:top>
          <a:bottom>
            <a:ln w="38100" cap="flat">
              <a:solidFill>
                <a:srgbClr val="000000"/>
              </a:solidFill>
              <a:prstDash val="solid"/>
              <a:miter lim="400000"/>
            </a:ln>
          </a:bottom>
          <a:insideH>
            <a:ln w="12700" cap="flat">
              <a:solidFill>
                <a:srgbClr val="000000"/>
              </a:solidFill>
              <a:prstDash val="solid"/>
              <a:miter lim="400000"/>
            </a:ln>
          </a:insideH>
          <a:insideV>
            <a:ln w="12700" cap="flat">
              <a:solidFill>
                <a:srgbClr val="000000"/>
              </a:solidFill>
              <a:prstDash val="solid"/>
              <a:miter lim="400000"/>
            </a:ln>
          </a:insideV>
        </a:tcBdr>
        <a:fill>
          <a:noFill/>
        </a:fill>
      </a:tcStyle>
    </a:firstRow>
  </a:tblStyle>
  <a:tblStyle styleId="{C7B018BB-80A7-4F77-B60F-C8B233D01FF8}" styleName="">
    <a:tblBg/>
    <a:wholeTbl>
      <a:tcTxStyle b="off" i="off">
        <a:font>
          <a:latin typeface="Helvetica Neue"/>
          <a:ea typeface="Helvetica Neue"/>
          <a:cs typeface="Helvetica Neue"/>
        </a:font>
        <a:srgbClr val="000000"/>
      </a:tcTxStyle>
      <a:tcStyle>
        <a:tcBdr>
          <a:left>
            <a:ln w="12700" cap="flat">
              <a:solidFill>
                <a:srgbClr val="536773"/>
              </a:solidFill>
              <a:prstDash val="solid"/>
              <a:miter lim="400000"/>
            </a:ln>
          </a:left>
          <a:right>
            <a:ln w="12700" cap="flat">
              <a:solidFill>
                <a:srgbClr val="536773"/>
              </a:solidFill>
              <a:prstDash val="solid"/>
              <a:miter lim="400000"/>
            </a:ln>
          </a:right>
          <a:top>
            <a:ln w="12700" cap="flat">
              <a:solidFill>
                <a:srgbClr val="536773"/>
              </a:solidFill>
              <a:prstDash val="solid"/>
              <a:miter lim="400000"/>
            </a:ln>
          </a:top>
          <a:bottom>
            <a:ln w="12700" cap="flat">
              <a:solidFill>
                <a:srgbClr val="536773"/>
              </a:solidFill>
              <a:prstDash val="solid"/>
              <a:miter lim="400000"/>
            </a:ln>
          </a:bottom>
          <a:insideH>
            <a:ln w="12700" cap="flat">
              <a:solidFill>
                <a:srgbClr val="536773"/>
              </a:solidFill>
              <a:prstDash val="solid"/>
              <a:miter lim="400000"/>
            </a:ln>
          </a:insideH>
          <a:insideV>
            <a:ln w="12700" cap="flat">
              <a:solidFill>
                <a:srgbClr val="536773"/>
              </a:solidFill>
              <a:prstDash val="solid"/>
              <a:miter lim="400000"/>
            </a:ln>
          </a:insideV>
        </a:tcBdr>
        <a:fill>
          <a:noFill/>
        </a:fill>
      </a:tcStyle>
    </a:wholeTbl>
    <a:band2H>
      <a:tcTxStyle/>
      <a:tcStyle>
        <a:tcBdr/>
        <a:fill>
          <a:solidFill>
            <a:srgbClr val="E3E5E8"/>
          </a:solidFill>
        </a:fill>
      </a:tcStyle>
    </a:band2H>
    <a:firstCol>
      <a:tcTxStyle b="on" i="off">
        <a:font>
          <a:latin typeface="Helvetica Neue"/>
          <a:ea typeface="Helvetica Neue"/>
          <a:cs typeface="Helvetica Neue"/>
        </a:font>
        <a:srgbClr val="000000"/>
      </a:tcTxStyle>
      <a:tcStyle>
        <a:tcBdr>
          <a:left>
            <a:ln w="12700" cap="flat">
              <a:solidFill>
                <a:srgbClr val="000000"/>
              </a:solidFill>
              <a:prstDash val="solid"/>
              <a:miter lim="400000"/>
            </a:ln>
          </a:left>
          <a:right>
            <a:ln w="25400" cap="flat">
              <a:solidFill>
                <a:srgbClr val="000000"/>
              </a:solidFill>
              <a:prstDash val="solid"/>
              <a:miter lim="400000"/>
            </a:ln>
          </a:right>
          <a:top>
            <a:ln w="12700" cap="flat">
              <a:solidFill>
                <a:srgbClr val="536773"/>
              </a:solidFill>
              <a:prstDash val="solid"/>
              <a:miter lim="400000"/>
            </a:ln>
          </a:top>
          <a:bottom>
            <a:ln w="12700" cap="flat">
              <a:solidFill>
                <a:srgbClr val="536773"/>
              </a:solidFill>
              <a:prstDash val="solid"/>
              <a:miter lim="400000"/>
            </a:ln>
          </a:bottom>
          <a:insideH>
            <a:ln w="12700" cap="flat">
              <a:solidFill>
                <a:srgbClr val="536773"/>
              </a:solidFill>
              <a:prstDash val="solid"/>
              <a:miter lim="400000"/>
            </a:ln>
          </a:insideH>
          <a:insideV>
            <a:ln w="12700" cap="flat">
              <a:solidFill>
                <a:srgbClr val="536773"/>
              </a:solidFill>
              <a:prstDash val="solid"/>
              <a:miter lim="400000"/>
            </a:ln>
          </a:insideV>
        </a:tcBdr>
        <a:fill>
          <a:noFill/>
        </a:fill>
      </a:tcStyle>
    </a:firstCol>
    <a:lastRow>
      <a:tcTxStyle b="off" i="off">
        <a:font>
          <a:latin typeface="Helvetica Neue"/>
          <a:ea typeface="Helvetica Neue"/>
          <a:cs typeface="Helvetica Neue"/>
        </a:font>
        <a:srgbClr val="000000"/>
      </a:tcTxStyle>
      <a:tcStyle>
        <a:tcBdr>
          <a:left>
            <a:ln w="12700" cap="flat">
              <a:solidFill>
                <a:srgbClr val="536773"/>
              </a:solidFill>
              <a:prstDash val="solid"/>
              <a:miter lim="400000"/>
            </a:ln>
          </a:left>
          <a:right>
            <a:ln w="12700" cap="flat">
              <a:solidFill>
                <a:srgbClr val="536773"/>
              </a:solidFill>
              <a:prstDash val="solid"/>
              <a:miter lim="400000"/>
            </a:ln>
          </a:right>
          <a:top>
            <a:ln w="38100" cap="flat">
              <a:solidFill>
                <a:srgbClr val="000000"/>
              </a:solidFill>
              <a:prstDash val="solid"/>
              <a:miter lim="400000"/>
            </a:ln>
          </a:top>
          <a:bottom>
            <a:ln w="12700" cap="flat">
              <a:solidFill>
                <a:srgbClr val="000000"/>
              </a:solidFill>
              <a:prstDash val="solid"/>
              <a:miter lim="400000"/>
            </a:ln>
          </a:bottom>
          <a:insideH>
            <a:ln w="12700" cap="flat">
              <a:solidFill>
                <a:srgbClr val="536773"/>
              </a:solidFill>
              <a:prstDash val="solid"/>
              <a:miter lim="400000"/>
            </a:ln>
          </a:insideH>
          <a:insideV>
            <a:ln w="12700" cap="flat">
              <a:solidFill>
                <a:srgbClr val="536773"/>
              </a:solidFill>
              <a:prstDash val="solid"/>
              <a:miter lim="400000"/>
            </a:ln>
          </a:insideV>
        </a:tcBdr>
        <a:fill>
          <a:noFill/>
        </a:fill>
      </a:tcStyle>
    </a:lastRow>
    <a:firstRow>
      <a:tcTxStyle b="on" i="off">
        <a:font>
          <a:latin typeface="Helvetica Neue"/>
          <a:ea typeface="Helvetica Neue"/>
          <a:cs typeface="Helvetica Neue"/>
        </a:font>
        <a:srgbClr val="000000"/>
      </a:tcTxStyle>
      <a:tcStyle>
        <a:tcBdr>
          <a:left>
            <a:ln w="12700" cap="flat">
              <a:solidFill>
                <a:srgbClr val="536773"/>
              </a:solidFill>
              <a:prstDash val="solid"/>
              <a:miter lim="400000"/>
            </a:ln>
          </a:left>
          <a:right>
            <a:ln w="12700" cap="flat">
              <a:solidFill>
                <a:srgbClr val="536773"/>
              </a:solidFill>
              <a:prstDash val="solid"/>
              <a:miter lim="400000"/>
            </a:ln>
          </a:right>
          <a:top>
            <a:ln w="12700" cap="flat">
              <a:solidFill>
                <a:srgbClr val="000000"/>
              </a:solidFill>
              <a:prstDash val="solid"/>
              <a:miter lim="400000"/>
            </a:ln>
          </a:top>
          <a:bottom>
            <a:ln w="12700" cap="flat">
              <a:solidFill>
                <a:srgbClr val="000000"/>
              </a:solidFill>
              <a:prstDash val="solid"/>
              <a:miter lim="400000"/>
            </a:ln>
          </a:bottom>
          <a:insideH>
            <a:ln w="12700" cap="flat">
              <a:solidFill>
                <a:srgbClr val="536773"/>
              </a:solidFill>
              <a:prstDash val="solid"/>
              <a:miter lim="400000"/>
            </a:ln>
          </a:insideH>
          <a:insideV>
            <a:ln w="12700" cap="flat">
              <a:solidFill>
                <a:srgbClr val="536773"/>
              </a:solidFill>
              <a:prstDash val="solid"/>
              <a:miter lim="400000"/>
            </a:ln>
          </a:insideV>
        </a:tcBdr>
        <a:fill>
          <a:solidFill>
            <a:schemeClr val="accent1">
              <a:lumOff val="16847"/>
            </a:schemeClr>
          </a:solidFill>
        </a:fill>
      </a:tcStyle>
    </a:firstRow>
  </a:tblStyle>
  <a:tblStyle styleId="{EEE7283C-3CF3-47DC-8721-378D4A62B228}" styleName="">
    <a:tblBg/>
    <a:wholeTbl>
      <a:tcTxStyle b="off" i="off">
        <a:font>
          <a:latin typeface="Helvetica Neue"/>
          <a:ea typeface="Helvetica Neue"/>
          <a:cs typeface="Helvetica Neue"/>
        </a:font>
        <a:srgbClr val="000000"/>
      </a:tcTxStyle>
      <a:tcStyle>
        <a:tcBdr>
          <a:left>
            <a:ln w="12700" cap="flat">
              <a:solidFill>
                <a:srgbClr val="838383"/>
              </a:solidFill>
              <a:prstDash val="solid"/>
              <a:miter lim="400000"/>
            </a:ln>
          </a:left>
          <a:right>
            <a:ln w="12700" cap="flat">
              <a:solidFill>
                <a:srgbClr val="838383"/>
              </a:solidFill>
              <a:prstDash val="solid"/>
              <a:miter lim="400000"/>
            </a:ln>
          </a:right>
          <a:top>
            <a:ln w="12700" cap="flat">
              <a:solidFill>
                <a:srgbClr val="838383"/>
              </a:solidFill>
              <a:prstDash val="solid"/>
              <a:miter lim="400000"/>
            </a:ln>
          </a:top>
          <a:bottom>
            <a:ln w="12700" cap="flat">
              <a:solidFill>
                <a:srgbClr val="838383"/>
              </a:solidFill>
              <a:prstDash val="solid"/>
              <a:miter lim="400000"/>
            </a:ln>
          </a:bottom>
          <a:insideH>
            <a:ln w="12700" cap="flat">
              <a:solidFill>
                <a:srgbClr val="838383"/>
              </a:solidFill>
              <a:prstDash val="solid"/>
              <a:miter lim="400000"/>
            </a:ln>
          </a:insideH>
          <a:insideV>
            <a:ln w="12700" cap="flat">
              <a:solidFill>
                <a:srgbClr val="838383"/>
              </a:solidFill>
              <a:prstDash val="solid"/>
              <a:miter lim="400000"/>
            </a:ln>
          </a:insideV>
        </a:tcBdr>
        <a:fill>
          <a:noFill/>
        </a:fill>
      </a:tcStyle>
    </a:wholeTbl>
    <a:band2H>
      <a:tcTxStyle/>
      <a:tcStyle>
        <a:tcBdr/>
        <a:fill>
          <a:solidFill>
            <a:srgbClr val="EDEEEE"/>
          </a:solidFill>
        </a:fill>
      </a:tcStyle>
    </a:band2H>
    <a:firstCol>
      <a:tcTxStyle b="off" i="off">
        <a:font>
          <a:latin typeface="Helvetica Neue Medium"/>
          <a:ea typeface="Helvetica Neue Medium"/>
          <a:cs typeface="Helvetica Neue Medium"/>
        </a:font>
        <a:srgbClr val="000000"/>
      </a:tcTxStyle>
      <a:tcStyle>
        <a:tcBdr>
          <a:left>
            <a:ln w="12700" cap="flat">
              <a:solidFill>
                <a:srgbClr val="4D4D4D"/>
              </a:solidFill>
              <a:prstDash val="solid"/>
              <a:miter lim="400000"/>
            </a:ln>
          </a:left>
          <a:right>
            <a:ln w="12700" cap="flat">
              <a:solidFill>
                <a:srgbClr val="808080"/>
              </a:solidFill>
              <a:prstDash val="solid"/>
              <a:miter lim="400000"/>
            </a:ln>
          </a:right>
          <a:top>
            <a:ln w="12700" cap="flat">
              <a:solidFill>
                <a:srgbClr val="808080"/>
              </a:solidFill>
              <a:prstDash val="solid"/>
              <a:miter lim="400000"/>
            </a:ln>
          </a:top>
          <a:bottom>
            <a:ln w="12700" cap="flat">
              <a:solidFill>
                <a:srgbClr val="808080"/>
              </a:solidFill>
              <a:prstDash val="solid"/>
              <a:miter lim="400000"/>
            </a:ln>
          </a:bottom>
          <a:insideH>
            <a:ln w="12700" cap="flat">
              <a:solidFill>
                <a:srgbClr val="808080"/>
              </a:solidFill>
              <a:prstDash val="solid"/>
              <a:miter lim="400000"/>
            </a:ln>
          </a:insideH>
          <a:insideV>
            <a:ln w="12700" cap="flat">
              <a:solidFill>
                <a:srgbClr val="808080"/>
              </a:solidFill>
              <a:prstDash val="solid"/>
              <a:miter lim="400000"/>
            </a:ln>
          </a:insideV>
        </a:tcBdr>
        <a:fill>
          <a:solidFill>
            <a:srgbClr val="88FA4F"/>
          </a:solidFill>
        </a:fill>
      </a:tcStyle>
    </a:firstCol>
    <a:lastRow>
      <a:tcTxStyle b="off" i="off">
        <a:font>
          <a:latin typeface="Helvetica Neue"/>
          <a:ea typeface="Helvetica Neue"/>
          <a:cs typeface="Helvetica Neue"/>
        </a:font>
        <a:srgbClr val="000000"/>
      </a:tcTxStyle>
      <a:tcStyle>
        <a:tcBdr>
          <a:left>
            <a:ln w="12700" cap="flat">
              <a:solidFill>
                <a:srgbClr val="000000"/>
              </a:solidFill>
              <a:prstDash val="solid"/>
              <a:miter lim="400000"/>
            </a:ln>
          </a:left>
          <a:right>
            <a:ln w="12700" cap="flat">
              <a:solidFill>
                <a:srgbClr val="000000"/>
              </a:solidFill>
              <a:prstDash val="solid"/>
              <a:miter lim="400000"/>
            </a:ln>
          </a:right>
          <a:top>
            <a:ln w="38100" cap="flat">
              <a:solidFill>
                <a:schemeClr val="accent3"/>
              </a:solidFill>
              <a:prstDash val="solid"/>
              <a:miter lim="400000"/>
            </a:ln>
          </a:top>
          <a:bottom>
            <a:ln w="12700" cap="flat">
              <a:solidFill>
                <a:srgbClr val="4D4D4D"/>
              </a:solidFill>
              <a:prstDash val="solid"/>
              <a:miter lim="400000"/>
            </a:ln>
          </a:bottom>
          <a:insideH>
            <a:ln w="12700" cap="flat">
              <a:solidFill>
                <a:srgbClr val="000000"/>
              </a:solidFill>
              <a:prstDash val="solid"/>
              <a:miter lim="400000"/>
            </a:ln>
          </a:insideH>
          <a:insideV>
            <a:ln w="12700" cap="flat">
              <a:solidFill>
                <a:srgbClr val="000000"/>
              </a:solidFill>
              <a:prstDash val="solid"/>
              <a:miter lim="400000"/>
            </a:ln>
          </a:insideV>
        </a:tcBdr>
        <a:fill>
          <a:noFill/>
        </a:fill>
      </a:tcStyle>
    </a:lastRow>
    <a:firstRow>
      <a:tcTxStyle b="off" i="off">
        <a:font>
          <a:latin typeface="Helvetica Neue Medium"/>
          <a:ea typeface="Helvetica Neue Medium"/>
          <a:cs typeface="Helvetica Neue Medium"/>
        </a:font>
        <a:srgbClr val="000000"/>
      </a:tcTxStyle>
      <a:tcStyle>
        <a:tcBdr>
          <a:left>
            <a:ln w="12700" cap="flat">
              <a:solidFill>
                <a:srgbClr val="4D4D4D"/>
              </a:solidFill>
              <a:prstDash val="solid"/>
              <a:miter lim="400000"/>
            </a:ln>
          </a:left>
          <a:right>
            <a:ln w="12700" cap="flat">
              <a:solidFill>
                <a:srgbClr val="4D4D4D"/>
              </a:solidFill>
              <a:prstDash val="solid"/>
              <a:miter lim="400000"/>
            </a:ln>
          </a:right>
          <a:top>
            <a:ln w="12700" cap="flat">
              <a:solidFill>
                <a:srgbClr val="4D4D4D"/>
              </a:solidFill>
              <a:prstDash val="solid"/>
              <a:miter lim="400000"/>
            </a:ln>
          </a:top>
          <a:bottom>
            <a:ln w="12700" cap="flat">
              <a:solidFill>
                <a:srgbClr val="4D4D4D"/>
              </a:solidFill>
              <a:prstDash val="solid"/>
              <a:miter lim="400000"/>
            </a:ln>
          </a:bottom>
          <a:insideH>
            <a:ln w="12700" cap="flat">
              <a:solidFill>
                <a:srgbClr val="4D4D4D"/>
              </a:solidFill>
              <a:prstDash val="solid"/>
              <a:miter lim="400000"/>
            </a:ln>
          </a:insideH>
          <a:insideV>
            <a:ln w="12700" cap="flat">
              <a:solidFill>
                <a:srgbClr val="4D4D4D"/>
              </a:solidFill>
              <a:prstDash val="solid"/>
              <a:miter lim="400000"/>
            </a:ln>
          </a:insideV>
        </a:tcBdr>
        <a:fill>
          <a:solidFill>
            <a:srgbClr val="60D937"/>
          </a:solidFill>
        </a:fill>
      </a:tcStyle>
    </a:firstRow>
  </a:tblStyle>
  <a:tblStyle styleId="{CF821DB8-F4EB-4A41-A1BA-3FCAFE7338EE}" styleName="">
    <a:tblBg/>
    <a:wholeTbl>
      <a:tcTxStyle b="off" i="off">
        <a:font>
          <a:latin typeface="Helvetica Neue"/>
          <a:ea typeface="Helvetica Neue"/>
          <a:cs typeface="Helvetica Neue"/>
        </a:font>
        <a:srgbClr val="000000"/>
      </a:tcTxStyle>
      <a:tcStyle>
        <a:tcBdr>
          <a:left>
            <a:ln w="12700" cap="flat">
              <a:solidFill>
                <a:srgbClr val="5B5A5A"/>
              </a:solidFill>
              <a:prstDash val="solid"/>
              <a:miter lim="400000"/>
            </a:ln>
          </a:left>
          <a:right>
            <a:ln w="12700" cap="flat">
              <a:solidFill>
                <a:srgbClr val="5B5A5A"/>
              </a:solidFill>
              <a:prstDash val="solid"/>
              <a:miter lim="400000"/>
            </a:ln>
          </a:right>
          <a:top>
            <a:ln w="12700" cap="flat">
              <a:solidFill>
                <a:srgbClr val="5B5A5A"/>
              </a:solidFill>
              <a:prstDash val="solid"/>
              <a:miter lim="400000"/>
            </a:ln>
          </a:top>
          <a:bottom>
            <a:ln w="12700" cap="flat">
              <a:solidFill>
                <a:srgbClr val="5B5A5A"/>
              </a:solidFill>
              <a:prstDash val="solid"/>
              <a:miter lim="400000"/>
            </a:ln>
          </a:bottom>
          <a:insideH>
            <a:ln w="12700" cap="flat">
              <a:solidFill>
                <a:srgbClr val="5B5A5A"/>
              </a:solidFill>
              <a:prstDash val="solid"/>
              <a:miter lim="400000"/>
            </a:ln>
          </a:insideH>
          <a:insideV>
            <a:ln w="12700" cap="flat">
              <a:solidFill>
                <a:srgbClr val="5B5A5A"/>
              </a:solidFill>
              <a:prstDash val="solid"/>
              <a:miter lim="400000"/>
            </a:ln>
          </a:insideV>
        </a:tcBdr>
        <a:fill>
          <a:solidFill>
            <a:srgbClr val="FAF7E9"/>
          </a:solidFill>
        </a:fill>
      </a:tcStyle>
    </a:wholeTbl>
    <a:band2H>
      <a:tcTxStyle/>
      <a:tcStyle>
        <a:tcBdr/>
        <a:fill>
          <a:solidFill>
            <a:schemeClr val="accent4">
              <a:hueOff val="348544"/>
              <a:lumOff val="7139"/>
            </a:schemeClr>
          </a:solidFill>
        </a:fill>
      </a:tcStyle>
    </a:band2H>
    <a:firstCol>
      <a:tcTxStyle b="off" i="off">
        <a:font>
          <a:latin typeface="Helvetica Neue Medium"/>
          <a:ea typeface="Helvetica Neue Medium"/>
          <a:cs typeface="Helvetica Neue Medium"/>
        </a:font>
        <a:srgbClr val="000000"/>
      </a:tcTxStyle>
      <a:tcStyle>
        <a:tcBdr>
          <a:left>
            <a:ln w="12700" cap="flat">
              <a:solidFill>
                <a:srgbClr val="5B5A5A"/>
              </a:solidFill>
              <a:prstDash val="solid"/>
              <a:miter lim="400000"/>
            </a:ln>
          </a:left>
          <a:right>
            <a:ln w="12700" cap="flat">
              <a:solidFill>
                <a:srgbClr val="5B5A5A"/>
              </a:solidFill>
              <a:prstDash val="solid"/>
              <a:miter lim="400000"/>
            </a:ln>
          </a:right>
          <a:top>
            <a:ln w="12700" cap="flat">
              <a:solidFill>
                <a:srgbClr val="5B5A5A"/>
              </a:solidFill>
              <a:prstDash val="solid"/>
              <a:miter lim="400000"/>
            </a:ln>
          </a:top>
          <a:bottom>
            <a:ln w="12700" cap="flat">
              <a:solidFill>
                <a:srgbClr val="5B5A5A"/>
              </a:solidFill>
              <a:prstDash val="solid"/>
              <a:miter lim="400000"/>
            </a:ln>
          </a:bottom>
          <a:insideH>
            <a:ln w="12700" cap="flat">
              <a:solidFill>
                <a:srgbClr val="5B5A5A"/>
              </a:solidFill>
              <a:prstDash val="solid"/>
              <a:miter lim="400000"/>
            </a:ln>
          </a:insideH>
          <a:insideV>
            <a:ln w="12700" cap="flat">
              <a:solidFill>
                <a:srgbClr val="5B5A5A"/>
              </a:solidFill>
              <a:prstDash val="solid"/>
              <a:miter lim="400000"/>
            </a:ln>
          </a:insideV>
        </a:tcBdr>
        <a:fill>
          <a:solidFill>
            <a:srgbClr val="F8BB00"/>
          </a:solidFill>
        </a:fill>
      </a:tcStyle>
    </a:firstCol>
    <a:lastRow>
      <a:tcTxStyle b="off" i="off">
        <a:font>
          <a:latin typeface="Helvetica Neue Medium"/>
          <a:ea typeface="Helvetica Neue Medium"/>
          <a:cs typeface="Helvetica Neue Medium"/>
        </a:font>
        <a:srgbClr val="000000"/>
      </a:tcTxStyle>
      <a:tcStyle>
        <a:tcBdr>
          <a:left>
            <a:ln w="12700" cap="flat">
              <a:solidFill>
                <a:srgbClr val="5B5A5A"/>
              </a:solidFill>
              <a:prstDash val="solid"/>
              <a:miter lim="400000"/>
            </a:ln>
          </a:left>
          <a:right>
            <a:ln w="12700" cap="flat">
              <a:solidFill>
                <a:srgbClr val="5B5A5A"/>
              </a:solidFill>
              <a:prstDash val="solid"/>
              <a:miter lim="400000"/>
            </a:ln>
          </a:right>
          <a:top>
            <a:ln w="38100" cap="flat">
              <a:solidFill>
                <a:srgbClr val="F8BA00"/>
              </a:solidFill>
              <a:prstDash val="solid"/>
              <a:miter lim="400000"/>
            </a:ln>
          </a:top>
          <a:bottom>
            <a:ln w="12700" cap="flat">
              <a:solidFill>
                <a:srgbClr val="5B5A5A"/>
              </a:solidFill>
              <a:prstDash val="solid"/>
              <a:miter lim="400000"/>
            </a:ln>
          </a:bottom>
          <a:insideH>
            <a:ln w="12700" cap="flat">
              <a:solidFill>
                <a:srgbClr val="5B5A5A"/>
              </a:solidFill>
              <a:prstDash val="solid"/>
              <a:miter lim="400000"/>
            </a:ln>
          </a:insideH>
          <a:insideV>
            <a:ln w="12700" cap="flat">
              <a:solidFill>
                <a:srgbClr val="5B5A5A"/>
              </a:solidFill>
              <a:prstDash val="solid"/>
              <a:miter lim="400000"/>
            </a:ln>
          </a:insideV>
        </a:tcBdr>
        <a:fill>
          <a:solidFill>
            <a:srgbClr val="FAF7E9"/>
          </a:solidFill>
        </a:fill>
      </a:tcStyle>
    </a:lastRow>
    <a:firstRow>
      <a:tcTxStyle b="off" i="off">
        <a:font>
          <a:latin typeface="Helvetica Neue Medium"/>
          <a:ea typeface="Helvetica Neue Medium"/>
          <a:cs typeface="Helvetica Neue Medium"/>
        </a:font>
        <a:srgbClr val="000000"/>
      </a:tcTxStyle>
      <a:tcStyle>
        <a:tcBdr>
          <a:left>
            <a:ln w="12700" cap="flat">
              <a:solidFill>
                <a:srgbClr val="5B5A5A"/>
              </a:solidFill>
              <a:prstDash val="solid"/>
              <a:miter lim="400000"/>
            </a:ln>
          </a:left>
          <a:right>
            <a:ln w="12700" cap="flat">
              <a:solidFill>
                <a:srgbClr val="5B5A5A"/>
              </a:solidFill>
              <a:prstDash val="solid"/>
              <a:miter lim="400000"/>
            </a:ln>
          </a:right>
          <a:top>
            <a:ln w="12700" cap="flat">
              <a:solidFill>
                <a:srgbClr val="5B5A5A"/>
              </a:solidFill>
              <a:prstDash val="solid"/>
              <a:miter lim="400000"/>
            </a:ln>
          </a:top>
          <a:bottom>
            <a:ln w="12700" cap="flat">
              <a:solidFill>
                <a:srgbClr val="5B5A5A"/>
              </a:solidFill>
              <a:prstDash val="solid"/>
              <a:miter lim="400000"/>
            </a:ln>
          </a:bottom>
          <a:insideH>
            <a:ln w="12700" cap="flat">
              <a:solidFill>
                <a:srgbClr val="5B5A5A"/>
              </a:solidFill>
              <a:prstDash val="solid"/>
              <a:miter lim="400000"/>
            </a:ln>
          </a:insideH>
          <a:insideV>
            <a:ln w="12700" cap="flat">
              <a:solidFill>
                <a:srgbClr val="5B5A5A"/>
              </a:solidFill>
              <a:prstDash val="solid"/>
              <a:miter lim="400000"/>
            </a:ln>
          </a:insideV>
        </a:tcBdr>
        <a:fill>
          <a:solidFill>
            <a:srgbClr val="FF9400"/>
          </a:solidFill>
        </a:fill>
      </a:tcStyle>
    </a:firstRow>
  </a:tblStyle>
  <a:tblStyle styleId="{33BA23B1-9221-436E-865A-0063620EA4FD}" styleName="">
    <a:tblBg/>
    <a:wholeTbl>
      <a:tcTxStyle b="off" i="off">
        <a:font>
          <a:latin typeface="Helvetica Neue"/>
          <a:ea typeface="Helvetica Neue"/>
          <a:cs typeface="Helvetica Neue"/>
        </a:font>
        <a:srgbClr val="000000"/>
      </a:tcTxStyle>
      <a:tcStyle>
        <a:tcBdr>
          <a:left>
            <a:ln w="12700" cap="flat">
              <a:solidFill>
                <a:srgbClr val="464646"/>
              </a:solidFill>
              <a:prstDash val="solid"/>
              <a:miter lim="400000"/>
            </a:ln>
          </a:left>
          <a:right>
            <a:ln w="12700" cap="flat">
              <a:solidFill>
                <a:srgbClr val="464646"/>
              </a:solidFill>
              <a:prstDash val="solid"/>
              <a:miter lim="400000"/>
            </a:ln>
          </a:right>
          <a:top>
            <a:ln w="12700" cap="flat">
              <a:solidFill>
                <a:srgbClr val="464646"/>
              </a:solidFill>
              <a:prstDash val="solid"/>
              <a:miter lim="400000"/>
            </a:ln>
          </a:top>
          <a:bottom>
            <a:ln w="12700" cap="flat">
              <a:solidFill>
                <a:srgbClr val="464646"/>
              </a:solidFill>
              <a:prstDash val="solid"/>
              <a:miter lim="400000"/>
            </a:ln>
          </a:bottom>
          <a:insideH>
            <a:ln w="12700" cap="flat">
              <a:solidFill>
                <a:srgbClr val="464646"/>
              </a:solidFill>
              <a:prstDash val="solid"/>
              <a:miter lim="400000"/>
            </a:ln>
          </a:insideH>
          <a:insideV>
            <a:ln w="12700" cap="flat">
              <a:solidFill>
                <a:srgbClr val="464646"/>
              </a:solidFill>
              <a:prstDash val="solid"/>
              <a:miter lim="400000"/>
            </a:ln>
          </a:insideV>
        </a:tcBdr>
        <a:fill>
          <a:noFill/>
        </a:fill>
      </a:tcStyle>
    </a:wholeTbl>
    <a:band2H>
      <a:tcTxStyle/>
      <a:tcStyle>
        <a:tcBdr/>
        <a:fill>
          <a:solidFill>
            <a:srgbClr val="D4D5D5"/>
          </a:solidFill>
        </a:fill>
      </a:tcStyle>
    </a:band2H>
    <a:firstCol>
      <a:tcTxStyle b="on" i="off">
        <a:font>
          <a:latin typeface="Helvetica Neue"/>
          <a:ea typeface="Helvetica Neue"/>
          <a:cs typeface="Helvetica Neue"/>
        </a:font>
        <a:srgbClr val="FFFFFF"/>
      </a:tcTxStyle>
      <a:tcStyle>
        <a:tcBdr>
          <a:left>
            <a:ln w="12700" cap="flat">
              <a:solidFill>
                <a:srgbClr val="5E5E5E"/>
              </a:solidFill>
              <a:prstDash val="solid"/>
              <a:miter lim="400000"/>
            </a:ln>
          </a:left>
          <a:right>
            <a:ln w="12700" cap="flat">
              <a:solidFill>
                <a:srgbClr val="A6AAA9"/>
              </a:solidFill>
              <a:prstDash val="solid"/>
              <a:miter lim="400000"/>
            </a:ln>
          </a:right>
          <a:top>
            <a:ln w="12700" cap="flat">
              <a:solidFill>
                <a:srgbClr val="C3C3C3"/>
              </a:solidFill>
              <a:prstDash val="solid"/>
              <a:miter lim="400000"/>
            </a:ln>
          </a:top>
          <a:bottom>
            <a:ln w="12700" cap="flat">
              <a:solidFill>
                <a:srgbClr val="C3C3C3"/>
              </a:solidFill>
              <a:prstDash val="solid"/>
              <a:miter lim="400000"/>
            </a:ln>
          </a:bottom>
          <a:insideH>
            <a:ln w="12700" cap="flat">
              <a:solidFill>
                <a:srgbClr val="C3C3C3"/>
              </a:solidFill>
              <a:prstDash val="solid"/>
              <a:miter lim="400000"/>
            </a:ln>
          </a:insideH>
          <a:insideV>
            <a:ln w="12700" cap="flat">
              <a:solidFill>
                <a:srgbClr val="C3C3C3"/>
              </a:solidFill>
              <a:prstDash val="solid"/>
              <a:miter lim="400000"/>
            </a:ln>
          </a:insideV>
        </a:tcBdr>
        <a:fill>
          <a:solidFill>
            <a:srgbClr val="CB2A7B"/>
          </a:solidFill>
        </a:fill>
      </a:tcStyle>
    </a:firstCol>
    <a:lastRow>
      <a:tcTxStyle b="on" i="off">
        <a:font>
          <a:latin typeface="Helvetica Neue"/>
          <a:ea typeface="Helvetica Neue"/>
          <a:cs typeface="Helvetica Neue"/>
        </a:font>
        <a:srgbClr val="000000"/>
      </a:tcTxStyle>
      <a:tcStyle>
        <a:tcBdr>
          <a:left>
            <a:ln w="12700" cap="flat">
              <a:solidFill>
                <a:srgbClr val="5E5E5E"/>
              </a:solidFill>
              <a:prstDash val="solid"/>
              <a:miter lim="400000"/>
            </a:ln>
          </a:left>
          <a:right>
            <a:ln w="12700" cap="flat">
              <a:solidFill>
                <a:srgbClr val="5E5E5E"/>
              </a:solidFill>
              <a:prstDash val="solid"/>
              <a:miter lim="400000"/>
            </a:ln>
          </a:right>
          <a:top>
            <a:ln w="38100" cap="flat">
              <a:solidFill>
                <a:srgbClr val="CB297B"/>
              </a:solidFill>
              <a:prstDash val="solid"/>
              <a:miter lim="400000"/>
            </a:ln>
          </a:top>
          <a:bottom>
            <a:ln w="12700" cap="flat">
              <a:solidFill>
                <a:srgbClr val="5E5E5E"/>
              </a:solidFill>
              <a:prstDash val="solid"/>
              <a:miter lim="400000"/>
            </a:ln>
          </a:bottom>
          <a:insideH>
            <a:ln w="12700" cap="flat">
              <a:solidFill>
                <a:srgbClr val="5E5E5E"/>
              </a:solidFill>
              <a:prstDash val="solid"/>
              <a:miter lim="400000"/>
            </a:ln>
          </a:insideH>
          <a:insideV>
            <a:ln w="12700" cap="flat">
              <a:solidFill>
                <a:srgbClr val="5E5E5E"/>
              </a:solidFill>
              <a:prstDash val="solid"/>
              <a:miter lim="400000"/>
            </a:ln>
          </a:insideV>
        </a:tcBdr>
        <a:fill>
          <a:solidFill>
            <a:srgbClr val="FFFFFF"/>
          </a:solidFill>
        </a:fill>
      </a:tcStyle>
    </a:lastRow>
    <a:firstRow>
      <a:tcTxStyle b="on" i="off">
        <a:font>
          <a:latin typeface="Helvetica Neue"/>
          <a:ea typeface="Helvetica Neue"/>
          <a:cs typeface="Helvetica Neue"/>
        </a:font>
        <a:srgbClr val="FFFFFF"/>
      </a:tcTxStyle>
      <a:tcStyle>
        <a:tcBdr>
          <a:left>
            <a:ln w="12700" cap="flat">
              <a:solidFill>
                <a:srgbClr val="A6AAA9"/>
              </a:solidFill>
              <a:prstDash val="solid"/>
              <a:miter lim="400000"/>
            </a:ln>
          </a:left>
          <a:right>
            <a:ln w="12700" cap="flat">
              <a:solidFill>
                <a:srgbClr val="A6AAA9"/>
              </a:solidFill>
              <a:prstDash val="solid"/>
              <a:miter lim="400000"/>
            </a:ln>
          </a:right>
          <a:top>
            <a:ln w="12700" cap="flat">
              <a:solidFill>
                <a:srgbClr val="5E5E5E"/>
              </a:solidFill>
              <a:prstDash val="solid"/>
              <a:miter lim="400000"/>
            </a:ln>
          </a:top>
          <a:bottom>
            <a:ln w="12700" cap="flat">
              <a:solidFill>
                <a:srgbClr val="A6AAA9"/>
              </a:solidFill>
              <a:prstDash val="solid"/>
              <a:miter lim="400000"/>
            </a:ln>
          </a:bottom>
          <a:insideH>
            <a:ln w="12700" cap="flat">
              <a:solidFill>
                <a:srgbClr val="A6AAA9"/>
              </a:solidFill>
              <a:prstDash val="solid"/>
              <a:miter lim="400000"/>
            </a:ln>
          </a:insideH>
          <a:insideV>
            <a:ln w="12700" cap="flat">
              <a:solidFill>
                <a:srgbClr val="A6AAA9"/>
              </a:solidFill>
              <a:prstDash val="solid"/>
              <a:miter lim="400000"/>
            </a:ln>
          </a:insideV>
        </a:tcBdr>
        <a:fill>
          <a:solidFill>
            <a:srgbClr val="991A5F"/>
          </a:solidFill>
        </a:fill>
      </a:tcStyle>
    </a:firstRow>
  </a:tblStyle>
  <a:tblStyle styleId="{2708684C-4D16-4618-839F-0558EEFCDFE6}" styleName="">
    <a:tblBg/>
    <a:wholeTbl>
      <a:tcTxStyle b="off" i="off">
        <a:font>
          <a:latin typeface="Helvetica Neue"/>
          <a:ea typeface="Helvetica Neue"/>
          <a:cs typeface="Helvetica Neue"/>
        </a:font>
        <a:srgbClr val="000000"/>
      </a:tcTxStyle>
      <a:tcStyle>
        <a:tcBdr>
          <a:left>
            <a:ln w="12700" cap="flat">
              <a:solidFill>
                <a:srgbClr val="000000"/>
              </a:solidFill>
              <a:prstDash val="solid"/>
              <a:miter lim="400000"/>
            </a:ln>
          </a:left>
          <a:right>
            <a:ln w="12700" cap="flat">
              <a:solidFill>
                <a:srgbClr val="000000"/>
              </a:solidFill>
              <a:prstDash val="solid"/>
              <a:miter lim="400000"/>
            </a:ln>
          </a:right>
          <a:top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top>
          <a:bottom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bottom>
          <a:insideH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insideH>
          <a:insideV>
            <a:ln w="12700" cap="flat">
              <a:solidFill>
                <a:srgbClr val="000000"/>
              </a:solidFill>
              <a:prstDash val="solid"/>
              <a:miter lim="400000"/>
            </a:ln>
          </a:insideV>
        </a:tcBdr>
        <a:fill>
          <a:noFill/>
        </a:fill>
      </a:tcStyle>
    </a:wholeTbl>
    <a:band2H>
      <a:tcTxStyle/>
      <a:tcStyle>
        <a:tcBdr/>
        <a:fill>
          <a:solidFill>
            <a:srgbClr val="EDEEEE"/>
          </a:solidFill>
        </a:fill>
      </a:tcStyle>
    </a:band2H>
    <a:firstCol>
      <a:tcTxStyle b="on" i="off">
        <a:font>
          <a:latin typeface="Helvetica Neue"/>
          <a:ea typeface="Helvetica Neue"/>
          <a:cs typeface="Helvetica Neue"/>
        </a:font>
        <a:srgbClr val="000000"/>
      </a:tcTxStyle>
      <a:tcStyle>
        <a:tcBdr>
          <a:left>
            <a:ln w="12700" cap="flat">
              <a:solidFill>
                <a:srgbClr val="6C6C6C"/>
              </a:solidFill>
              <a:prstDash val="solid"/>
              <a:miter lim="400000"/>
            </a:ln>
          </a:left>
          <a:right>
            <a:ln w="25400" cap="flat">
              <a:solidFill>
                <a:srgbClr val="000000"/>
              </a:solidFill>
              <a:prstDash val="solid"/>
              <a:miter lim="400000"/>
            </a:ln>
          </a:right>
          <a:top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top>
          <a:bottom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bottom>
          <a:insideH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insideH>
          <a:insideV>
            <a:ln w="12700" cap="flat">
              <a:solidFill>
                <a:srgbClr val="000000"/>
              </a:solidFill>
              <a:prstDash val="solid"/>
              <a:miter lim="400000"/>
            </a:ln>
          </a:insideV>
        </a:tcBdr>
        <a:fill>
          <a:noFill/>
        </a:fill>
      </a:tcStyle>
    </a:firstCol>
    <a:lastRow>
      <a:tcTxStyle b="on" i="off">
        <a:font>
          <a:latin typeface="Helvetica Neue"/>
          <a:ea typeface="Helvetica Neue"/>
          <a:cs typeface="Helvetica Neue"/>
        </a:font>
        <a:srgbClr val="000000"/>
      </a:tcTxStyle>
      <a:tcStyle>
        <a:tcBdr>
          <a:left>
            <a:ln w="12700" cap="flat">
              <a:solidFill>
                <a:srgbClr val="000000"/>
              </a:solidFill>
              <a:prstDash val="solid"/>
              <a:miter lim="400000"/>
            </a:ln>
          </a:left>
          <a:right>
            <a:ln w="12700" cap="flat">
              <a:solidFill>
                <a:srgbClr val="000000"/>
              </a:solidFill>
              <a:prstDash val="solid"/>
              <a:miter lim="400000"/>
            </a:ln>
          </a:right>
          <a:top>
            <a:ln w="25400" cap="flat">
              <a:solidFill>
                <a:srgbClr val="000000"/>
              </a:solidFill>
              <a:prstDash val="solid"/>
              <a:miter lim="400000"/>
            </a:ln>
          </a:top>
          <a:bottom>
            <a:ln w="12700" cap="flat">
              <a:solidFill>
                <a:srgbClr val="6C6C6C"/>
              </a:solidFill>
              <a:prstDash val="solid"/>
              <a:miter lim="400000"/>
            </a:ln>
          </a:bottom>
          <a:insideH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insideH>
          <a:insideV>
            <a:ln w="12700" cap="flat">
              <a:solidFill>
                <a:srgbClr val="000000"/>
              </a:solidFill>
              <a:prstDash val="solid"/>
              <a:miter lim="400000"/>
            </a:ln>
          </a:insideV>
        </a:tcBdr>
        <a:fill>
          <a:noFill/>
        </a:fill>
      </a:tcStyle>
    </a:lastRow>
    <a:firstRow>
      <a:tcTxStyle b="on" i="off">
        <a:font>
          <a:latin typeface="Helvetica Neue"/>
          <a:ea typeface="Helvetica Neue"/>
          <a:cs typeface="Helvetica Neue"/>
        </a:font>
        <a:srgbClr val="000000"/>
      </a:tcTxStyle>
      <a:tcStyle>
        <a:tcBdr>
          <a:left>
            <a:ln w="12700" cap="flat">
              <a:solidFill>
                <a:srgbClr val="000000"/>
              </a:solidFill>
              <a:prstDash val="solid"/>
              <a:miter lim="400000"/>
            </a:ln>
          </a:left>
          <a:right>
            <a:ln w="12700" cap="flat">
              <a:solidFill>
                <a:srgbClr val="000000"/>
              </a:solidFill>
              <a:prstDash val="solid"/>
              <a:miter lim="400000"/>
            </a:ln>
          </a:right>
          <a:top>
            <a:ln w="12700" cap="flat">
              <a:solidFill>
                <a:srgbClr val="6C6C6C"/>
              </a:solidFill>
              <a:prstDash val="solid"/>
              <a:miter lim="400000"/>
            </a:ln>
          </a:top>
          <a:bottom>
            <a:ln w="12700" cap="flat">
              <a:solidFill>
                <a:srgbClr val="000000"/>
              </a:solidFill>
              <a:prstDash val="solid"/>
              <a:miter lim="400000"/>
            </a:ln>
          </a:bottom>
          <a:insideH>
            <a:ln w="12700" cap="flat">
              <a:solidFill>
                <a:srgbClr val="000000"/>
              </a:solidFill>
              <a:prstDash val="solid"/>
              <a:miter lim="400000"/>
            </a:ln>
          </a:insideH>
          <a:insideV>
            <a:ln w="12700" cap="flat">
              <a:solidFill>
                <a:srgbClr val="000000"/>
              </a:solidFill>
              <a:prstDash val="solid"/>
              <a:miter lim="400000"/>
            </a:ln>
          </a:insideV>
        </a:tcBdr>
        <a:fill>
          <a:solidFill>
            <a:srgbClr val="D6DCE0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8614"/>
    <p:restoredTop sz="94744"/>
  </p:normalViewPr>
  <p:slideViewPr>
    <p:cSldViewPr snapToGrid="0">
      <p:cViewPr varScale="1">
        <p:scale>
          <a:sx n="41" d="100"/>
          <a:sy n="41" d="100"/>
        </p:scale>
        <p:origin x="1013" y="3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3.fntdata"/><Relationship Id="rId39" Type="http://schemas.openxmlformats.org/officeDocument/2006/relationships/customXml" Target="../customXml/item2.xml"/><Relationship Id="rId21" Type="http://schemas.openxmlformats.org/officeDocument/2006/relationships/slide" Target="slides/slide20.xml"/><Relationship Id="rId34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2.fntdata"/><Relationship Id="rId33" Type="http://schemas.openxmlformats.org/officeDocument/2006/relationships/presProps" Target="presProps.xml"/><Relationship Id="rId38" Type="http://schemas.openxmlformats.org/officeDocument/2006/relationships/customXml" Target="../customXml/item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font" Target="fonts/font6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1.fntdata"/><Relationship Id="rId32" Type="http://schemas.openxmlformats.org/officeDocument/2006/relationships/font" Target="fonts/font9.fntdata"/><Relationship Id="rId37" Type="http://schemas.microsoft.com/office/2015/10/relationships/revisionInfo" Target="revisionInfo.xml"/><Relationship Id="rId40" Type="http://schemas.openxmlformats.org/officeDocument/2006/relationships/customXml" Target="../customXml/item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notesMaster" Target="notesMasters/notesMaster1.xml"/><Relationship Id="rId28" Type="http://schemas.openxmlformats.org/officeDocument/2006/relationships/font" Target="fonts/font5.fntdata"/><Relationship Id="rId36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8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font" Target="fonts/font4.fntdata"/><Relationship Id="rId30" Type="http://schemas.openxmlformats.org/officeDocument/2006/relationships/font" Target="fonts/font7.fntdata"/><Relationship Id="rId35" Type="http://schemas.openxmlformats.org/officeDocument/2006/relationships/theme" Target="theme/theme1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9" name="Shape 1759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1760" name="Shape 1760"/>
          <p:cNvSpPr>
            <a:spLocks noGrp="1"/>
          </p:cNvSpPr>
          <p:nvPr>
            <p:ph type="body" sz="quarter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defTabSz="457200" latinLnBrk="0">
      <a:lnSpc>
        <a:spcPct val="117999"/>
      </a:lnSpc>
      <a:defRPr sz="2200">
        <a:latin typeface="Helvetica Neue"/>
        <a:ea typeface="Helvetica Neue"/>
        <a:cs typeface="Helvetica Neue"/>
        <a:sym typeface="Helvetica Neue"/>
      </a:defRPr>
    </a:lvl1pPr>
    <a:lvl2pPr indent="228600" defTabSz="457200" latinLnBrk="0">
      <a:lnSpc>
        <a:spcPct val="117999"/>
      </a:lnSpc>
      <a:defRPr sz="2200">
        <a:latin typeface="Helvetica Neue"/>
        <a:ea typeface="Helvetica Neue"/>
        <a:cs typeface="Helvetica Neue"/>
        <a:sym typeface="Helvetica Neue"/>
      </a:defRPr>
    </a:lvl2pPr>
    <a:lvl3pPr indent="457200" defTabSz="457200" latinLnBrk="0">
      <a:lnSpc>
        <a:spcPct val="117999"/>
      </a:lnSpc>
      <a:defRPr sz="2200">
        <a:latin typeface="Helvetica Neue"/>
        <a:ea typeface="Helvetica Neue"/>
        <a:cs typeface="Helvetica Neue"/>
        <a:sym typeface="Helvetica Neue"/>
      </a:defRPr>
    </a:lvl3pPr>
    <a:lvl4pPr indent="685800" defTabSz="457200" latinLnBrk="0">
      <a:lnSpc>
        <a:spcPct val="117999"/>
      </a:lnSpc>
      <a:defRPr sz="2200">
        <a:latin typeface="Helvetica Neue"/>
        <a:ea typeface="Helvetica Neue"/>
        <a:cs typeface="Helvetica Neue"/>
        <a:sym typeface="Helvetica Neue"/>
      </a:defRPr>
    </a:lvl4pPr>
    <a:lvl5pPr indent="914400" defTabSz="457200" latinLnBrk="0">
      <a:lnSpc>
        <a:spcPct val="117999"/>
      </a:lnSpc>
      <a:defRPr sz="2200">
        <a:latin typeface="Helvetica Neue"/>
        <a:ea typeface="Helvetica Neue"/>
        <a:cs typeface="Helvetica Neue"/>
        <a:sym typeface="Helvetica Neue"/>
      </a:defRPr>
    </a:lvl5pPr>
    <a:lvl6pPr indent="1143000" defTabSz="457200" latinLnBrk="0">
      <a:lnSpc>
        <a:spcPct val="117999"/>
      </a:lnSpc>
      <a:defRPr sz="2200">
        <a:latin typeface="Helvetica Neue"/>
        <a:ea typeface="Helvetica Neue"/>
        <a:cs typeface="Helvetica Neue"/>
        <a:sym typeface="Helvetica Neue"/>
      </a:defRPr>
    </a:lvl6pPr>
    <a:lvl7pPr indent="1371600" defTabSz="457200" latinLnBrk="0">
      <a:lnSpc>
        <a:spcPct val="117999"/>
      </a:lnSpc>
      <a:defRPr sz="2200">
        <a:latin typeface="Helvetica Neue"/>
        <a:ea typeface="Helvetica Neue"/>
        <a:cs typeface="Helvetica Neue"/>
        <a:sym typeface="Helvetica Neue"/>
      </a:defRPr>
    </a:lvl7pPr>
    <a:lvl8pPr indent="1600200" defTabSz="457200" latinLnBrk="0">
      <a:lnSpc>
        <a:spcPct val="117999"/>
      </a:lnSpc>
      <a:defRPr sz="2200">
        <a:latin typeface="Helvetica Neue"/>
        <a:ea typeface="Helvetica Neue"/>
        <a:cs typeface="Helvetica Neue"/>
        <a:sym typeface="Helvetica Neue"/>
      </a:defRPr>
    </a:lvl8pPr>
    <a:lvl9pPr indent="1828800" defTabSz="457200" latinLnBrk="0">
      <a:lnSpc>
        <a:spcPct val="117999"/>
      </a:lnSpc>
      <a:defRPr sz="2200">
        <a:latin typeface="Helvetica Neue"/>
        <a:ea typeface="Helvetica Neue"/>
        <a:cs typeface="Helvetica Neue"/>
        <a:sym typeface="Helvetica Neue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5" name="Shape 1805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1806" name="Shape 1806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r>
              <a:t>To je přibližně 32 600× rychlejší než nejlepší počítače programu Apollo.</a:t>
            </a:r>
          </a:p>
          <a:p>
            <a:endParaRPr/>
          </a:p>
          <a:p>
            <a:r>
              <a:t>Dokonce je schopen provádět instrukce 120 milionkrát efektivněji.</a:t>
            </a: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>
                <a:latin typeface="Calibri"/>
                <a:ea typeface="Calibri"/>
                <a:cs typeface="Calibri"/>
              </a:rPr>
              <a:t>Možná</a:t>
            </a:r>
            <a:r>
              <a:rPr lang="en-US" dirty="0">
                <a:latin typeface="Calibri"/>
                <a:ea typeface="Calibri"/>
                <a:cs typeface="Calibri"/>
              </a:rPr>
              <a:t> je to </a:t>
            </a:r>
            <a:r>
              <a:rPr lang="en-US" dirty="0" err="1">
                <a:latin typeface="Calibri"/>
                <a:ea typeface="Calibri"/>
                <a:cs typeface="Calibri"/>
              </a:rPr>
              <a:t>znat</a:t>
            </a:r>
            <a:r>
              <a:rPr lang="en-US" dirty="0">
                <a:latin typeface="Calibri"/>
                <a:ea typeface="Calibri"/>
                <a:cs typeface="Calibri"/>
              </a:rPr>
              <a:t> </a:t>
            </a:r>
            <a:r>
              <a:rPr lang="en-US" dirty="0" err="1">
                <a:latin typeface="Calibri"/>
                <a:ea typeface="Calibri"/>
                <a:cs typeface="Calibri"/>
              </a:rPr>
              <a:t>sám</a:t>
            </a:r>
            <a:r>
              <a:rPr lang="en-US" dirty="0">
                <a:latin typeface="Calibri"/>
                <a:ea typeface="Calibri"/>
                <a:cs typeface="Calibri"/>
              </a:rPr>
              <a:t> </a:t>
            </a:r>
            <a:r>
              <a:rPr lang="en-US" dirty="0" err="1">
                <a:latin typeface="Calibri"/>
                <a:ea typeface="Calibri"/>
                <a:cs typeface="Calibri"/>
              </a:rPr>
              <a:t>sebe</a:t>
            </a:r>
            <a:r>
              <a:rPr lang="en-US" dirty="0">
                <a:latin typeface="Calibri"/>
                <a:ea typeface="Calibri"/>
                <a:cs typeface="Calibri"/>
              </a:rPr>
              <a:t>, </a:t>
            </a:r>
          </a:p>
        </p:txBody>
      </p:sp>
    </p:spTree>
    <p:extLst>
      <p:ext uri="{BB962C8B-B14F-4D97-AF65-F5344CB8AC3E}">
        <p14:creationId xmlns:p14="http://schemas.microsoft.com/office/powerpoint/2010/main" val="421574189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hyperlink" Target="https://www.digiskills.cz/kontakt" TargetMode="External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7.png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image" Target="../media/image10.jpeg"/><Relationship Id="rId7" Type="http://schemas.openxmlformats.org/officeDocument/2006/relationships/image" Target="../media/image14.jpeg"/><Relationship Id="rId2" Type="http://schemas.openxmlformats.org/officeDocument/2006/relationships/hyperlink" Target="https://todoist.com/cs/productivity-methods" TargetMode="External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3.jpeg"/><Relationship Id="rId5" Type="http://schemas.openxmlformats.org/officeDocument/2006/relationships/image" Target="../media/image12.jpeg"/><Relationship Id="rId4" Type="http://schemas.openxmlformats.org/officeDocument/2006/relationships/image" Target="../media/image11.jpeg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tif"/><Relationship Id="rId7" Type="http://schemas.openxmlformats.org/officeDocument/2006/relationships/image" Target="../media/image23.tif"/><Relationship Id="rId2" Type="http://schemas.openxmlformats.org/officeDocument/2006/relationships/hyperlink" Target="https://www.linkedin.com/company/digiskills/?originalSubdomain=cz" TargetMode="External"/><Relationship Id="rId1" Type="http://schemas.openxmlformats.org/officeDocument/2006/relationships/slideMaster" Target="../slideMasters/slideMaster1.xml"/><Relationship Id="rId6" Type="http://schemas.openxmlformats.org/officeDocument/2006/relationships/hyperlink" Target="https://www.instagram.com/digiskillscz/" TargetMode="External"/><Relationship Id="rId5" Type="http://schemas.openxmlformats.org/officeDocument/2006/relationships/image" Target="../media/image22.tif"/><Relationship Id="rId4" Type="http://schemas.openxmlformats.org/officeDocument/2006/relationships/hyperlink" Target="https://www.facebook.com/DigiskillsCZ/" TargetMode="Externa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tif"/><Relationship Id="rId1" Type="http://schemas.openxmlformats.org/officeDocument/2006/relationships/slideMaster" Target="../slideMasters/slideMaster1.xml"/></Relationships>
</file>

<file path=ppt/slideLayouts/_rels/slideLayout64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digiskills.cz/temata" TargetMode="External"/><Relationship Id="rId3" Type="http://schemas.openxmlformats.org/officeDocument/2006/relationships/image" Target="../media/image26.png"/><Relationship Id="rId7" Type="http://schemas.openxmlformats.org/officeDocument/2006/relationships/image" Target="../media/image30.png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29.tif"/><Relationship Id="rId5" Type="http://schemas.openxmlformats.org/officeDocument/2006/relationships/image" Target="../media/image28.png"/><Relationship Id="rId4" Type="http://schemas.openxmlformats.org/officeDocument/2006/relationships/image" Target="../media/image27.png"/></Relationships>
</file>

<file path=ppt/slideLayouts/_rels/slideLayout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tif"/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34.tif"/><Relationship Id="rId4" Type="http://schemas.openxmlformats.org/officeDocument/2006/relationships/image" Target="../media/image33.tif"/></Relationships>
</file>

<file path=ppt/slideLayouts/_rels/slideLayout6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3" Type="http://schemas.openxmlformats.org/officeDocument/2006/relationships/image" Target="../media/image36.png"/><Relationship Id="rId7" Type="http://schemas.openxmlformats.org/officeDocument/2006/relationships/image" Target="../media/image40.pn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39.png"/><Relationship Id="rId5" Type="http://schemas.openxmlformats.org/officeDocument/2006/relationships/image" Target="../media/image38.png"/><Relationship Id="rId4" Type="http://schemas.openxmlformats.org/officeDocument/2006/relationships/image" Target="../media/image37.png"/><Relationship Id="rId9" Type="http://schemas.openxmlformats.org/officeDocument/2006/relationships/image" Target="../media/image42.png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1.xml"/></Relationships>
</file>

<file path=ppt/slideLayouts/_rels/slideLayout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7" Type="http://schemas.openxmlformats.org/officeDocument/2006/relationships/image" Target="../media/image36.png"/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1.xml"/><Relationship Id="rId6" Type="http://schemas.openxmlformats.org/officeDocument/2006/relationships/hyperlink" Target="https://www.digiskills.cz/adopce/microsoft-365" TargetMode="External"/><Relationship Id="rId5" Type="http://schemas.openxmlformats.org/officeDocument/2006/relationships/image" Target="../media/image39.png"/><Relationship Id="rId4" Type="http://schemas.openxmlformats.org/officeDocument/2006/relationships/image" Target="../media/image42.png"/></Relationships>
</file>

<file path=ppt/slideLayouts/_rels/slideLayout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hyperlink" Target="https://www.digiskills.cz/akce" TargetMode="External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7.png"/><Relationship Id="rId4" Type="http://schemas.openxmlformats.org/officeDocument/2006/relationships/image" Target="../media/image46.png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51.png"/><Relationship Id="rId4" Type="http://schemas.openxmlformats.org/officeDocument/2006/relationships/image" Target="../media/image50.png"/></Relationships>
</file>

<file path=ppt/slideLayouts/_rels/slideLayout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hyperlink" Target="https://www.digiskills.cz/reference" TargetMode="External"/><Relationship Id="rId1" Type="http://schemas.openxmlformats.org/officeDocument/2006/relationships/slideMaster" Target="../slideMasters/slideMaster1.xml"/></Relationships>
</file>

<file path=ppt/slideLayouts/_rels/slideLayout73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facebook.com/DigiskillsCZ/" TargetMode="External"/><Relationship Id="rId3" Type="http://schemas.openxmlformats.org/officeDocument/2006/relationships/image" Target="../media/image54.png"/><Relationship Id="rId7" Type="http://schemas.openxmlformats.org/officeDocument/2006/relationships/image" Target="../media/image21.tif"/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1.xml"/><Relationship Id="rId6" Type="http://schemas.openxmlformats.org/officeDocument/2006/relationships/hyperlink" Target="https://www.linkedin.com/company/digiskills/?originalSubdomain=cz" TargetMode="External"/><Relationship Id="rId11" Type="http://schemas.openxmlformats.org/officeDocument/2006/relationships/image" Target="../media/image23.tif"/><Relationship Id="rId5" Type="http://schemas.openxmlformats.org/officeDocument/2006/relationships/hyperlink" Target="https://www.digiskills.cz/kontakt" TargetMode="External"/><Relationship Id="rId10" Type="http://schemas.openxmlformats.org/officeDocument/2006/relationships/hyperlink" Target="https://www.instagram.com/digiskillscz/" TargetMode="External"/><Relationship Id="rId4" Type="http://schemas.openxmlformats.org/officeDocument/2006/relationships/image" Target="../media/image55.png"/><Relationship Id="rId9" Type="http://schemas.openxmlformats.org/officeDocument/2006/relationships/image" Target="../media/image22.tif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Úvodní slide">
    <p:bg>
      <p:bgPr>
        <a:solidFill>
          <a:srgbClr val="04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Seskupit"/>
          <p:cNvGrpSpPr/>
          <p:nvPr/>
        </p:nvGrpSpPr>
        <p:grpSpPr>
          <a:xfrm>
            <a:off x="5586231" y="12111832"/>
            <a:ext cx="13211537" cy="1533722"/>
            <a:chOff x="0" y="0"/>
            <a:chExt cx="13211535" cy="1533720"/>
          </a:xfrm>
        </p:grpSpPr>
        <p:pic>
          <p:nvPicPr>
            <p:cNvPr id="15" name="loga firem.png" descr="loga firem.png"/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1412518" y="0"/>
              <a:ext cx="11799018" cy="1533721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sp>
          <p:nvSpPr>
            <p:cNvPr id="16" name="Důvěřují…"/>
            <p:cNvSpPr txBox="1"/>
            <p:nvPr/>
          </p:nvSpPr>
          <p:spPr>
            <a:xfrm>
              <a:off x="0" y="492776"/>
              <a:ext cx="869102" cy="547973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</a:ext>
            </a:extLst>
          </p:spPr>
          <p:txBody>
            <a:bodyPr wrap="square" lIns="50800" tIns="50800" rIns="50800" bIns="50800" numCol="1" anchor="ctr">
              <a:spAutoFit/>
            </a:bodyPr>
            <a:lstStyle/>
            <a:p>
              <a:pPr>
                <a:defRPr sz="1200" baseline="2345">
                  <a:solidFill>
                    <a:srgbClr val="C4CBE5"/>
                  </a:solidFill>
                </a:defRPr>
              </a:pPr>
              <a:r>
                <a:t>Důvěřují</a:t>
              </a:r>
            </a:p>
            <a:p>
              <a:pPr>
                <a:defRPr sz="1200" baseline="2345">
                  <a:solidFill>
                    <a:srgbClr val="C4CBE5"/>
                  </a:solidFill>
                </a:defRPr>
              </a:pPr>
              <a:r>
                <a:t>nám:</a:t>
              </a:r>
            </a:p>
          </p:txBody>
        </p:sp>
      </p:grpSp>
      <p:sp>
        <p:nvSpPr>
          <p:cNvPr id="18" name="Volný tvar 6"/>
          <p:cNvSpPr/>
          <p:nvPr/>
        </p:nvSpPr>
        <p:spPr>
          <a:xfrm flipH="1">
            <a:off x="134618" y="128682"/>
            <a:ext cx="24114763" cy="122132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3" y="0"/>
                </a:moveTo>
                <a:cubicBezTo>
                  <a:pt x="24" y="0"/>
                  <a:pt x="0" y="47"/>
                  <a:pt x="0" y="105"/>
                </a:cubicBezTo>
                <a:lnTo>
                  <a:pt x="0" y="325"/>
                </a:lnTo>
                <a:cubicBezTo>
                  <a:pt x="0" y="382"/>
                  <a:pt x="24" y="427"/>
                  <a:pt x="53" y="427"/>
                </a:cubicBezTo>
                <a:cubicBezTo>
                  <a:pt x="82" y="427"/>
                  <a:pt x="106" y="382"/>
                  <a:pt x="106" y="325"/>
                </a:cubicBezTo>
                <a:lnTo>
                  <a:pt x="106" y="105"/>
                </a:lnTo>
                <a:cubicBezTo>
                  <a:pt x="106" y="47"/>
                  <a:pt x="82" y="0"/>
                  <a:pt x="53" y="0"/>
                </a:cubicBezTo>
                <a:close/>
                <a:moveTo>
                  <a:pt x="367" y="0"/>
                </a:moveTo>
                <a:cubicBezTo>
                  <a:pt x="338" y="0"/>
                  <a:pt x="315" y="47"/>
                  <a:pt x="315" y="105"/>
                </a:cubicBezTo>
                <a:lnTo>
                  <a:pt x="315" y="325"/>
                </a:lnTo>
                <a:cubicBezTo>
                  <a:pt x="315" y="382"/>
                  <a:pt x="338" y="427"/>
                  <a:pt x="367" y="427"/>
                </a:cubicBezTo>
                <a:cubicBezTo>
                  <a:pt x="397" y="427"/>
                  <a:pt x="420" y="382"/>
                  <a:pt x="420" y="325"/>
                </a:cubicBezTo>
                <a:lnTo>
                  <a:pt x="420" y="105"/>
                </a:lnTo>
                <a:cubicBezTo>
                  <a:pt x="420" y="47"/>
                  <a:pt x="397" y="0"/>
                  <a:pt x="367" y="0"/>
                </a:cubicBezTo>
                <a:close/>
                <a:moveTo>
                  <a:pt x="1217" y="0"/>
                </a:moveTo>
                <a:cubicBezTo>
                  <a:pt x="1188" y="0"/>
                  <a:pt x="1164" y="47"/>
                  <a:pt x="1164" y="105"/>
                </a:cubicBezTo>
                <a:lnTo>
                  <a:pt x="1164" y="325"/>
                </a:lnTo>
                <a:cubicBezTo>
                  <a:pt x="1164" y="382"/>
                  <a:pt x="1188" y="427"/>
                  <a:pt x="1217" y="427"/>
                </a:cubicBezTo>
                <a:cubicBezTo>
                  <a:pt x="1246" y="427"/>
                  <a:pt x="1270" y="382"/>
                  <a:pt x="1270" y="325"/>
                </a:cubicBezTo>
                <a:lnTo>
                  <a:pt x="1270" y="105"/>
                </a:lnTo>
                <a:cubicBezTo>
                  <a:pt x="1270" y="47"/>
                  <a:pt x="1246" y="0"/>
                  <a:pt x="1217" y="0"/>
                </a:cubicBezTo>
                <a:close/>
                <a:moveTo>
                  <a:pt x="1532" y="0"/>
                </a:moveTo>
                <a:cubicBezTo>
                  <a:pt x="1503" y="0"/>
                  <a:pt x="1479" y="47"/>
                  <a:pt x="1479" y="105"/>
                </a:cubicBezTo>
                <a:lnTo>
                  <a:pt x="1479" y="325"/>
                </a:lnTo>
                <a:cubicBezTo>
                  <a:pt x="1479" y="382"/>
                  <a:pt x="1503" y="427"/>
                  <a:pt x="1532" y="427"/>
                </a:cubicBezTo>
                <a:cubicBezTo>
                  <a:pt x="1561" y="427"/>
                  <a:pt x="1584" y="382"/>
                  <a:pt x="1584" y="325"/>
                </a:cubicBezTo>
                <a:lnTo>
                  <a:pt x="1584" y="105"/>
                </a:lnTo>
                <a:cubicBezTo>
                  <a:pt x="1584" y="47"/>
                  <a:pt x="1561" y="0"/>
                  <a:pt x="1532" y="0"/>
                </a:cubicBezTo>
                <a:close/>
                <a:moveTo>
                  <a:pt x="2380" y="0"/>
                </a:moveTo>
                <a:cubicBezTo>
                  <a:pt x="2351" y="0"/>
                  <a:pt x="2329" y="47"/>
                  <a:pt x="2329" y="105"/>
                </a:cubicBezTo>
                <a:lnTo>
                  <a:pt x="2329" y="325"/>
                </a:lnTo>
                <a:cubicBezTo>
                  <a:pt x="2329" y="382"/>
                  <a:pt x="2351" y="427"/>
                  <a:pt x="2380" y="427"/>
                </a:cubicBezTo>
                <a:cubicBezTo>
                  <a:pt x="2409" y="427"/>
                  <a:pt x="2433" y="382"/>
                  <a:pt x="2433" y="325"/>
                </a:cubicBezTo>
                <a:lnTo>
                  <a:pt x="2433" y="105"/>
                </a:lnTo>
                <a:cubicBezTo>
                  <a:pt x="2433" y="47"/>
                  <a:pt x="2409" y="0"/>
                  <a:pt x="2380" y="0"/>
                </a:cubicBezTo>
                <a:close/>
                <a:moveTo>
                  <a:pt x="2695" y="0"/>
                </a:moveTo>
                <a:cubicBezTo>
                  <a:pt x="2666" y="0"/>
                  <a:pt x="2643" y="47"/>
                  <a:pt x="2643" y="105"/>
                </a:cubicBezTo>
                <a:lnTo>
                  <a:pt x="2643" y="325"/>
                </a:lnTo>
                <a:cubicBezTo>
                  <a:pt x="2643" y="382"/>
                  <a:pt x="2666" y="427"/>
                  <a:pt x="2695" y="427"/>
                </a:cubicBezTo>
                <a:cubicBezTo>
                  <a:pt x="2724" y="427"/>
                  <a:pt x="2748" y="382"/>
                  <a:pt x="2748" y="325"/>
                </a:cubicBezTo>
                <a:lnTo>
                  <a:pt x="2748" y="105"/>
                </a:lnTo>
                <a:cubicBezTo>
                  <a:pt x="2748" y="47"/>
                  <a:pt x="2724" y="0"/>
                  <a:pt x="2695" y="0"/>
                </a:cubicBezTo>
                <a:close/>
                <a:moveTo>
                  <a:pt x="3545" y="0"/>
                </a:moveTo>
                <a:cubicBezTo>
                  <a:pt x="3516" y="0"/>
                  <a:pt x="3492" y="47"/>
                  <a:pt x="3492" y="105"/>
                </a:cubicBezTo>
                <a:lnTo>
                  <a:pt x="3492" y="325"/>
                </a:lnTo>
                <a:cubicBezTo>
                  <a:pt x="3492" y="382"/>
                  <a:pt x="3516" y="427"/>
                  <a:pt x="3545" y="427"/>
                </a:cubicBezTo>
                <a:cubicBezTo>
                  <a:pt x="3574" y="427"/>
                  <a:pt x="3598" y="382"/>
                  <a:pt x="3598" y="325"/>
                </a:cubicBezTo>
                <a:lnTo>
                  <a:pt x="3598" y="105"/>
                </a:lnTo>
                <a:cubicBezTo>
                  <a:pt x="3598" y="47"/>
                  <a:pt x="3574" y="0"/>
                  <a:pt x="3545" y="0"/>
                </a:cubicBezTo>
                <a:close/>
                <a:moveTo>
                  <a:pt x="3859" y="0"/>
                </a:moveTo>
                <a:cubicBezTo>
                  <a:pt x="3830" y="0"/>
                  <a:pt x="3806" y="47"/>
                  <a:pt x="3806" y="105"/>
                </a:cubicBezTo>
                <a:lnTo>
                  <a:pt x="3806" y="325"/>
                </a:lnTo>
                <a:cubicBezTo>
                  <a:pt x="3806" y="382"/>
                  <a:pt x="3830" y="427"/>
                  <a:pt x="3859" y="427"/>
                </a:cubicBezTo>
                <a:cubicBezTo>
                  <a:pt x="3888" y="427"/>
                  <a:pt x="3912" y="382"/>
                  <a:pt x="3912" y="325"/>
                </a:cubicBezTo>
                <a:lnTo>
                  <a:pt x="3912" y="105"/>
                </a:lnTo>
                <a:cubicBezTo>
                  <a:pt x="3912" y="47"/>
                  <a:pt x="3888" y="0"/>
                  <a:pt x="3859" y="0"/>
                </a:cubicBezTo>
                <a:close/>
                <a:moveTo>
                  <a:pt x="4709" y="0"/>
                </a:moveTo>
                <a:cubicBezTo>
                  <a:pt x="4680" y="0"/>
                  <a:pt x="4656" y="47"/>
                  <a:pt x="4656" y="105"/>
                </a:cubicBezTo>
                <a:lnTo>
                  <a:pt x="4656" y="325"/>
                </a:lnTo>
                <a:cubicBezTo>
                  <a:pt x="4656" y="382"/>
                  <a:pt x="4680" y="427"/>
                  <a:pt x="4709" y="427"/>
                </a:cubicBezTo>
                <a:cubicBezTo>
                  <a:pt x="4738" y="427"/>
                  <a:pt x="4762" y="382"/>
                  <a:pt x="4762" y="325"/>
                </a:cubicBezTo>
                <a:lnTo>
                  <a:pt x="4762" y="105"/>
                </a:lnTo>
                <a:cubicBezTo>
                  <a:pt x="4762" y="47"/>
                  <a:pt x="4738" y="0"/>
                  <a:pt x="4709" y="0"/>
                </a:cubicBezTo>
                <a:close/>
                <a:moveTo>
                  <a:pt x="5023" y="0"/>
                </a:moveTo>
                <a:cubicBezTo>
                  <a:pt x="4994" y="0"/>
                  <a:pt x="4970" y="47"/>
                  <a:pt x="4970" y="105"/>
                </a:cubicBezTo>
                <a:lnTo>
                  <a:pt x="4970" y="325"/>
                </a:lnTo>
                <a:cubicBezTo>
                  <a:pt x="4970" y="382"/>
                  <a:pt x="4994" y="427"/>
                  <a:pt x="5023" y="427"/>
                </a:cubicBezTo>
                <a:cubicBezTo>
                  <a:pt x="5053" y="427"/>
                  <a:pt x="5076" y="382"/>
                  <a:pt x="5076" y="325"/>
                </a:cubicBezTo>
                <a:lnTo>
                  <a:pt x="5076" y="105"/>
                </a:lnTo>
                <a:cubicBezTo>
                  <a:pt x="5076" y="47"/>
                  <a:pt x="5053" y="0"/>
                  <a:pt x="5023" y="0"/>
                </a:cubicBezTo>
                <a:close/>
                <a:moveTo>
                  <a:pt x="5873" y="0"/>
                </a:moveTo>
                <a:cubicBezTo>
                  <a:pt x="5844" y="0"/>
                  <a:pt x="5820" y="47"/>
                  <a:pt x="5820" y="105"/>
                </a:cubicBezTo>
                <a:lnTo>
                  <a:pt x="5820" y="325"/>
                </a:lnTo>
                <a:cubicBezTo>
                  <a:pt x="5820" y="382"/>
                  <a:pt x="5844" y="427"/>
                  <a:pt x="5873" y="427"/>
                </a:cubicBezTo>
                <a:cubicBezTo>
                  <a:pt x="5902" y="427"/>
                  <a:pt x="5926" y="382"/>
                  <a:pt x="5926" y="325"/>
                </a:cubicBezTo>
                <a:lnTo>
                  <a:pt x="5926" y="105"/>
                </a:lnTo>
                <a:cubicBezTo>
                  <a:pt x="5926" y="47"/>
                  <a:pt x="5902" y="0"/>
                  <a:pt x="5873" y="0"/>
                </a:cubicBezTo>
                <a:close/>
                <a:moveTo>
                  <a:pt x="6188" y="0"/>
                </a:moveTo>
                <a:cubicBezTo>
                  <a:pt x="6159" y="0"/>
                  <a:pt x="6135" y="47"/>
                  <a:pt x="6135" y="105"/>
                </a:cubicBezTo>
                <a:lnTo>
                  <a:pt x="6135" y="325"/>
                </a:lnTo>
                <a:cubicBezTo>
                  <a:pt x="6135" y="382"/>
                  <a:pt x="6159" y="427"/>
                  <a:pt x="6188" y="427"/>
                </a:cubicBezTo>
                <a:cubicBezTo>
                  <a:pt x="6217" y="427"/>
                  <a:pt x="6240" y="382"/>
                  <a:pt x="6240" y="325"/>
                </a:cubicBezTo>
                <a:lnTo>
                  <a:pt x="6240" y="105"/>
                </a:lnTo>
                <a:cubicBezTo>
                  <a:pt x="6240" y="47"/>
                  <a:pt x="6217" y="0"/>
                  <a:pt x="6188" y="0"/>
                </a:cubicBezTo>
                <a:close/>
                <a:moveTo>
                  <a:pt x="7036" y="0"/>
                </a:moveTo>
                <a:cubicBezTo>
                  <a:pt x="7007" y="0"/>
                  <a:pt x="6984" y="47"/>
                  <a:pt x="6984" y="105"/>
                </a:cubicBezTo>
                <a:lnTo>
                  <a:pt x="6984" y="325"/>
                </a:lnTo>
                <a:cubicBezTo>
                  <a:pt x="6984" y="382"/>
                  <a:pt x="7007" y="427"/>
                  <a:pt x="7036" y="427"/>
                </a:cubicBezTo>
                <a:cubicBezTo>
                  <a:pt x="7065" y="427"/>
                  <a:pt x="7089" y="382"/>
                  <a:pt x="7089" y="325"/>
                </a:cubicBezTo>
                <a:lnTo>
                  <a:pt x="7089" y="105"/>
                </a:lnTo>
                <a:cubicBezTo>
                  <a:pt x="7089" y="47"/>
                  <a:pt x="7065" y="0"/>
                  <a:pt x="7036" y="0"/>
                </a:cubicBezTo>
                <a:close/>
                <a:moveTo>
                  <a:pt x="7351" y="0"/>
                </a:moveTo>
                <a:cubicBezTo>
                  <a:pt x="7322" y="0"/>
                  <a:pt x="7299" y="47"/>
                  <a:pt x="7299" y="105"/>
                </a:cubicBezTo>
                <a:lnTo>
                  <a:pt x="7299" y="325"/>
                </a:lnTo>
                <a:cubicBezTo>
                  <a:pt x="7299" y="382"/>
                  <a:pt x="7322" y="427"/>
                  <a:pt x="7351" y="427"/>
                </a:cubicBezTo>
                <a:cubicBezTo>
                  <a:pt x="7380" y="427"/>
                  <a:pt x="7404" y="382"/>
                  <a:pt x="7404" y="325"/>
                </a:cubicBezTo>
                <a:lnTo>
                  <a:pt x="7404" y="105"/>
                </a:lnTo>
                <a:cubicBezTo>
                  <a:pt x="7404" y="47"/>
                  <a:pt x="7380" y="0"/>
                  <a:pt x="7351" y="0"/>
                </a:cubicBezTo>
                <a:close/>
                <a:moveTo>
                  <a:pt x="8201" y="0"/>
                </a:moveTo>
                <a:cubicBezTo>
                  <a:pt x="8171" y="0"/>
                  <a:pt x="8148" y="47"/>
                  <a:pt x="8148" y="105"/>
                </a:cubicBezTo>
                <a:lnTo>
                  <a:pt x="8148" y="325"/>
                </a:lnTo>
                <a:cubicBezTo>
                  <a:pt x="8148" y="382"/>
                  <a:pt x="8171" y="427"/>
                  <a:pt x="8201" y="427"/>
                </a:cubicBezTo>
                <a:cubicBezTo>
                  <a:pt x="8230" y="427"/>
                  <a:pt x="8254" y="382"/>
                  <a:pt x="8254" y="325"/>
                </a:cubicBezTo>
                <a:lnTo>
                  <a:pt x="8254" y="105"/>
                </a:lnTo>
                <a:cubicBezTo>
                  <a:pt x="8254" y="47"/>
                  <a:pt x="8230" y="0"/>
                  <a:pt x="8201" y="0"/>
                </a:cubicBezTo>
                <a:close/>
                <a:moveTo>
                  <a:pt x="8515" y="0"/>
                </a:moveTo>
                <a:cubicBezTo>
                  <a:pt x="8486" y="0"/>
                  <a:pt x="8462" y="47"/>
                  <a:pt x="8462" y="105"/>
                </a:cubicBezTo>
                <a:lnTo>
                  <a:pt x="8462" y="325"/>
                </a:lnTo>
                <a:cubicBezTo>
                  <a:pt x="8462" y="382"/>
                  <a:pt x="8486" y="427"/>
                  <a:pt x="8515" y="427"/>
                </a:cubicBezTo>
                <a:cubicBezTo>
                  <a:pt x="8544" y="427"/>
                  <a:pt x="8568" y="382"/>
                  <a:pt x="8568" y="325"/>
                </a:cubicBezTo>
                <a:lnTo>
                  <a:pt x="8568" y="105"/>
                </a:lnTo>
                <a:cubicBezTo>
                  <a:pt x="8568" y="47"/>
                  <a:pt x="8544" y="0"/>
                  <a:pt x="8515" y="0"/>
                </a:cubicBezTo>
                <a:close/>
                <a:moveTo>
                  <a:pt x="9365" y="0"/>
                </a:moveTo>
                <a:cubicBezTo>
                  <a:pt x="9336" y="0"/>
                  <a:pt x="9312" y="47"/>
                  <a:pt x="9312" y="105"/>
                </a:cubicBezTo>
                <a:lnTo>
                  <a:pt x="9312" y="325"/>
                </a:lnTo>
                <a:cubicBezTo>
                  <a:pt x="9312" y="382"/>
                  <a:pt x="9336" y="427"/>
                  <a:pt x="9365" y="427"/>
                </a:cubicBezTo>
                <a:cubicBezTo>
                  <a:pt x="9394" y="427"/>
                  <a:pt x="9418" y="382"/>
                  <a:pt x="9418" y="325"/>
                </a:cubicBezTo>
                <a:lnTo>
                  <a:pt x="9418" y="105"/>
                </a:lnTo>
                <a:cubicBezTo>
                  <a:pt x="9418" y="47"/>
                  <a:pt x="9394" y="0"/>
                  <a:pt x="9365" y="0"/>
                </a:cubicBezTo>
                <a:close/>
                <a:moveTo>
                  <a:pt x="9679" y="0"/>
                </a:moveTo>
                <a:cubicBezTo>
                  <a:pt x="9650" y="0"/>
                  <a:pt x="9626" y="47"/>
                  <a:pt x="9626" y="105"/>
                </a:cubicBezTo>
                <a:lnTo>
                  <a:pt x="9626" y="325"/>
                </a:lnTo>
                <a:cubicBezTo>
                  <a:pt x="9626" y="382"/>
                  <a:pt x="9650" y="427"/>
                  <a:pt x="9679" y="427"/>
                </a:cubicBezTo>
                <a:cubicBezTo>
                  <a:pt x="9708" y="427"/>
                  <a:pt x="9732" y="382"/>
                  <a:pt x="9732" y="325"/>
                </a:cubicBezTo>
                <a:lnTo>
                  <a:pt x="9732" y="105"/>
                </a:lnTo>
                <a:cubicBezTo>
                  <a:pt x="9732" y="47"/>
                  <a:pt x="9708" y="0"/>
                  <a:pt x="9679" y="0"/>
                </a:cubicBezTo>
                <a:close/>
                <a:moveTo>
                  <a:pt x="10529" y="0"/>
                </a:moveTo>
                <a:cubicBezTo>
                  <a:pt x="10500" y="0"/>
                  <a:pt x="10476" y="47"/>
                  <a:pt x="10476" y="105"/>
                </a:cubicBezTo>
                <a:lnTo>
                  <a:pt x="10476" y="325"/>
                </a:lnTo>
                <a:cubicBezTo>
                  <a:pt x="10476" y="382"/>
                  <a:pt x="10500" y="427"/>
                  <a:pt x="10529" y="427"/>
                </a:cubicBezTo>
                <a:cubicBezTo>
                  <a:pt x="10558" y="427"/>
                  <a:pt x="10582" y="382"/>
                  <a:pt x="10582" y="325"/>
                </a:cubicBezTo>
                <a:lnTo>
                  <a:pt x="10582" y="105"/>
                </a:lnTo>
                <a:cubicBezTo>
                  <a:pt x="10582" y="47"/>
                  <a:pt x="10558" y="0"/>
                  <a:pt x="10529" y="0"/>
                </a:cubicBezTo>
                <a:close/>
                <a:moveTo>
                  <a:pt x="10844" y="0"/>
                </a:moveTo>
                <a:cubicBezTo>
                  <a:pt x="10814" y="0"/>
                  <a:pt x="10791" y="47"/>
                  <a:pt x="10791" y="105"/>
                </a:cubicBezTo>
                <a:lnTo>
                  <a:pt x="10791" y="325"/>
                </a:lnTo>
                <a:cubicBezTo>
                  <a:pt x="10791" y="382"/>
                  <a:pt x="10814" y="427"/>
                  <a:pt x="10844" y="427"/>
                </a:cubicBezTo>
                <a:cubicBezTo>
                  <a:pt x="10873" y="427"/>
                  <a:pt x="10895" y="382"/>
                  <a:pt x="10895" y="325"/>
                </a:cubicBezTo>
                <a:lnTo>
                  <a:pt x="10895" y="105"/>
                </a:lnTo>
                <a:cubicBezTo>
                  <a:pt x="10895" y="47"/>
                  <a:pt x="10873" y="0"/>
                  <a:pt x="10844" y="0"/>
                </a:cubicBezTo>
                <a:close/>
                <a:moveTo>
                  <a:pt x="11692" y="0"/>
                </a:moveTo>
                <a:cubicBezTo>
                  <a:pt x="11663" y="0"/>
                  <a:pt x="11640" y="47"/>
                  <a:pt x="11640" y="105"/>
                </a:cubicBezTo>
                <a:lnTo>
                  <a:pt x="11640" y="325"/>
                </a:lnTo>
                <a:cubicBezTo>
                  <a:pt x="11640" y="382"/>
                  <a:pt x="11663" y="427"/>
                  <a:pt x="11692" y="427"/>
                </a:cubicBezTo>
                <a:cubicBezTo>
                  <a:pt x="11721" y="427"/>
                  <a:pt x="11745" y="382"/>
                  <a:pt x="11745" y="325"/>
                </a:cubicBezTo>
                <a:lnTo>
                  <a:pt x="11745" y="105"/>
                </a:lnTo>
                <a:cubicBezTo>
                  <a:pt x="11745" y="47"/>
                  <a:pt x="11721" y="0"/>
                  <a:pt x="11692" y="0"/>
                </a:cubicBezTo>
                <a:close/>
                <a:moveTo>
                  <a:pt x="12007" y="0"/>
                </a:moveTo>
                <a:cubicBezTo>
                  <a:pt x="11978" y="0"/>
                  <a:pt x="11955" y="47"/>
                  <a:pt x="11955" y="105"/>
                </a:cubicBezTo>
                <a:lnTo>
                  <a:pt x="11955" y="325"/>
                </a:lnTo>
                <a:cubicBezTo>
                  <a:pt x="11955" y="382"/>
                  <a:pt x="11978" y="427"/>
                  <a:pt x="12007" y="427"/>
                </a:cubicBezTo>
                <a:cubicBezTo>
                  <a:pt x="12036" y="427"/>
                  <a:pt x="12060" y="382"/>
                  <a:pt x="12060" y="325"/>
                </a:cubicBezTo>
                <a:lnTo>
                  <a:pt x="12060" y="105"/>
                </a:lnTo>
                <a:cubicBezTo>
                  <a:pt x="12060" y="47"/>
                  <a:pt x="12036" y="0"/>
                  <a:pt x="12007" y="0"/>
                </a:cubicBezTo>
                <a:close/>
                <a:moveTo>
                  <a:pt x="12856" y="0"/>
                </a:moveTo>
                <a:cubicBezTo>
                  <a:pt x="12827" y="0"/>
                  <a:pt x="12804" y="47"/>
                  <a:pt x="12804" y="105"/>
                </a:cubicBezTo>
                <a:lnTo>
                  <a:pt x="12804" y="325"/>
                </a:lnTo>
                <a:cubicBezTo>
                  <a:pt x="12804" y="382"/>
                  <a:pt x="12827" y="427"/>
                  <a:pt x="12856" y="427"/>
                </a:cubicBezTo>
                <a:cubicBezTo>
                  <a:pt x="12886" y="427"/>
                  <a:pt x="12909" y="382"/>
                  <a:pt x="12909" y="325"/>
                </a:cubicBezTo>
                <a:lnTo>
                  <a:pt x="12909" y="105"/>
                </a:lnTo>
                <a:cubicBezTo>
                  <a:pt x="12909" y="47"/>
                  <a:pt x="12886" y="0"/>
                  <a:pt x="12856" y="0"/>
                </a:cubicBezTo>
                <a:close/>
                <a:moveTo>
                  <a:pt x="13171" y="0"/>
                </a:moveTo>
                <a:cubicBezTo>
                  <a:pt x="13142" y="0"/>
                  <a:pt x="13118" y="47"/>
                  <a:pt x="13118" y="105"/>
                </a:cubicBezTo>
                <a:lnTo>
                  <a:pt x="13118" y="325"/>
                </a:lnTo>
                <a:cubicBezTo>
                  <a:pt x="13118" y="382"/>
                  <a:pt x="13142" y="427"/>
                  <a:pt x="13171" y="427"/>
                </a:cubicBezTo>
                <a:cubicBezTo>
                  <a:pt x="13200" y="427"/>
                  <a:pt x="13224" y="382"/>
                  <a:pt x="13224" y="325"/>
                </a:cubicBezTo>
                <a:lnTo>
                  <a:pt x="13224" y="105"/>
                </a:lnTo>
                <a:cubicBezTo>
                  <a:pt x="13224" y="47"/>
                  <a:pt x="13200" y="0"/>
                  <a:pt x="13171" y="0"/>
                </a:cubicBezTo>
                <a:close/>
                <a:moveTo>
                  <a:pt x="14021" y="0"/>
                </a:moveTo>
                <a:cubicBezTo>
                  <a:pt x="13992" y="0"/>
                  <a:pt x="13968" y="47"/>
                  <a:pt x="13968" y="105"/>
                </a:cubicBezTo>
                <a:lnTo>
                  <a:pt x="13968" y="325"/>
                </a:lnTo>
                <a:cubicBezTo>
                  <a:pt x="13968" y="382"/>
                  <a:pt x="13992" y="427"/>
                  <a:pt x="14021" y="427"/>
                </a:cubicBezTo>
                <a:cubicBezTo>
                  <a:pt x="14050" y="427"/>
                  <a:pt x="14074" y="382"/>
                  <a:pt x="14074" y="325"/>
                </a:cubicBezTo>
                <a:lnTo>
                  <a:pt x="14074" y="105"/>
                </a:lnTo>
                <a:cubicBezTo>
                  <a:pt x="14074" y="47"/>
                  <a:pt x="14050" y="0"/>
                  <a:pt x="14021" y="0"/>
                </a:cubicBezTo>
                <a:close/>
                <a:moveTo>
                  <a:pt x="14335" y="0"/>
                </a:moveTo>
                <a:cubicBezTo>
                  <a:pt x="14306" y="0"/>
                  <a:pt x="14282" y="47"/>
                  <a:pt x="14282" y="105"/>
                </a:cubicBezTo>
                <a:lnTo>
                  <a:pt x="14282" y="325"/>
                </a:lnTo>
                <a:cubicBezTo>
                  <a:pt x="14282" y="382"/>
                  <a:pt x="14306" y="427"/>
                  <a:pt x="14335" y="427"/>
                </a:cubicBezTo>
                <a:cubicBezTo>
                  <a:pt x="14364" y="427"/>
                  <a:pt x="14388" y="382"/>
                  <a:pt x="14388" y="325"/>
                </a:cubicBezTo>
                <a:lnTo>
                  <a:pt x="14388" y="105"/>
                </a:lnTo>
                <a:cubicBezTo>
                  <a:pt x="14388" y="47"/>
                  <a:pt x="14364" y="0"/>
                  <a:pt x="14335" y="0"/>
                </a:cubicBezTo>
                <a:close/>
                <a:moveTo>
                  <a:pt x="15185" y="0"/>
                </a:moveTo>
                <a:cubicBezTo>
                  <a:pt x="15156" y="0"/>
                  <a:pt x="15132" y="47"/>
                  <a:pt x="15132" y="105"/>
                </a:cubicBezTo>
                <a:lnTo>
                  <a:pt x="15132" y="325"/>
                </a:lnTo>
                <a:cubicBezTo>
                  <a:pt x="15132" y="382"/>
                  <a:pt x="15156" y="427"/>
                  <a:pt x="15185" y="427"/>
                </a:cubicBezTo>
                <a:cubicBezTo>
                  <a:pt x="15214" y="427"/>
                  <a:pt x="15237" y="382"/>
                  <a:pt x="15237" y="325"/>
                </a:cubicBezTo>
                <a:lnTo>
                  <a:pt x="15237" y="105"/>
                </a:lnTo>
                <a:cubicBezTo>
                  <a:pt x="15237" y="47"/>
                  <a:pt x="15214" y="0"/>
                  <a:pt x="15185" y="0"/>
                </a:cubicBezTo>
                <a:close/>
                <a:moveTo>
                  <a:pt x="15500" y="0"/>
                </a:moveTo>
                <a:cubicBezTo>
                  <a:pt x="15470" y="0"/>
                  <a:pt x="15447" y="47"/>
                  <a:pt x="15447" y="105"/>
                </a:cubicBezTo>
                <a:lnTo>
                  <a:pt x="15447" y="325"/>
                </a:lnTo>
                <a:cubicBezTo>
                  <a:pt x="15447" y="382"/>
                  <a:pt x="15470" y="427"/>
                  <a:pt x="15500" y="427"/>
                </a:cubicBezTo>
                <a:cubicBezTo>
                  <a:pt x="15529" y="427"/>
                  <a:pt x="15551" y="382"/>
                  <a:pt x="15551" y="325"/>
                </a:cubicBezTo>
                <a:lnTo>
                  <a:pt x="15551" y="105"/>
                </a:lnTo>
                <a:cubicBezTo>
                  <a:pt x="15551" y="47"/>
                  <a:pt x="15529" y="0"/>
                  <a:pt x="15500" y="0"/>
                </a:cubicBezTo>
                <a:close/>
                <a:moveTo>
                  <a:pt x="16349" y="0"/>
                </a:moveTo>
                <a:cubicBezTo>
                  <a:pt x="16320" y="0"/>
                  <a:pt x="16296" y="47"/>
                  <a:pt x="16296" y="105"/>
                </a:cubicBezTo>
                <a:lnTo>
                  <a:pt x="16296" y="325"/>
                </a:lnTo>
                <a:cubicBezTo>
                  <a:pt x="16296" y="382"/>
                  <a:pt x="16320" y="427"/>
                  <a:pt x="16349" y="427"/>
                </a:cubicBezTo>
                <a:cubicBezTo>
                  <a:pt x="16378" y="427"/>
                  <a:pt x="16401" y="382"/>
                  <a:pt x="16401" y="325"/>
                </a:cubicBezTo>
                <a:lnTo>
                  <a:pt x="16401" y="105"/>
                </a:lnTo>
                <a:cubicBezTo>
                  <a:pt x="16401" y="47"/>
                  <a:pt x="16378" y="0"/>
                  <a:pt x="16349" y="0"/>
                </a:cubicBezTo>
                <a:close/>
                <a:moveTo>
                  <a:pt x="16663" y="0"/>
                </a:moveTo>
                <a:cubicBezTo>
                  <a:pt x="16634" y="0"/>
                  <a:pt x="16611" y="47"/>
                  <a:pt x="16611" y="105"/>
                </a:cubicBezTo>
                <a:lnTo>
                  <a:pt x="16611" y="325"/>
                </a:lnTo>
                <a:cubicBezTo>
                  <a:pt x="16611" y="382"/>
                  <a:pt x="16634" y="427"/>
                  <a:pt x="16663" y="427"/>
                </a:cubicBezTo>
                <a:cubicBezTo>
                  <a:pt x="16692" y="427"/>
                  <a:pt x="16716" y="382"/>
                  <a:pt x="16716" y="325"/>
                </a:cubicBezTo>
                <a:lnTo>
                  <a:pt x="16716" y="105"/>
                </a:lnTo>
                <a:cubicBezTo>
                  <a:pt x="16716" y="47"/>
                  <a:pt x="16692" y="0"/>
                  <a:pt x="16663" y="0"/>
                </a:cubicBezTo>
                <a:close/>
                <a:moveTo>
                  <a:pt x="17512" y="0"/>
                </a:moveTo>
                <a:cubicBezTo>
                  <a:pt x="17483" y="0"/>
                  <a:pt x="17459" y="47"/>
                  <a:pt x="17459" y="105"/>
                </a:cubicBezTo>
                <a:lnTo>
                  <a:pt x="17459" y="325"/>
                </a:lnTo>
                <a:cubicBezTo>
                  <a:pt x="17459" y="382"/>
                  <a:pt x="17483" y="427"/>
                  <a:pt x="17512" y="427"/>
                </a:cubicBezTo>
                <a:cubicBezTo>
                  <a:pt x="17541" y="427"/>
                  <a:pt x="17565" y="382"/>
                  <a:pt x="17565" y="325"/>
                </a:cubicBezTo>
                <a:lnTo>
                  <a:pt x="17565" y="105"/>
                </a:lnTo>
                <a:cubicBezTo>
                  <a:pt x="17565" y="47"/>
                  <a:pt x="17541" y="0"/>
                  <a:pt x="17512" y="0"/>
                </a:cubicBezTo>
                <a:close/>
                <a:moveTo>
                  <a:pt x="17827" y="0"/>
                </a:moveTo>
                <a:cubicBezTo>
                  <a:pt x="17798" y="0"/>
                  <a:pt x="17774" y="47"/>
                  <a:pt x="17774" y="105"/>
                </a:cubicBezTo>
                <a:lnTo>
                  <a:pt x="17774" y="325"/>
                </a:lnTo>
                <a:cubicBezTo>
                  <a:pt x="17774" y="382"/>
                  <a:pt x="17798" y="427"/>
                  <a:pt x="17827" y="427"/>
                </a:cubicBezTo>
                <a:cubicBezTo>
                  <a:pt x="17856" y="427"/>
                  <a:pt x="17880" y="382"/>
                  <a:pt x="17880" y="325"/>
                </a:cubicBezTo>
                <a:lnTo>
                  <a:pt x="17880" y="105"/>
                </a:lnTo>
                <a:cubicBezTo>
                  <a:pt x="17880" y="47"/>
                  <a:pt x="17856" y="0"/>
                  <a:pt x="17827" y="0"/>
                </a:cubicBezTo>
                <a:close/>
                <a:moveTo>
                  <a:pt x="18677" y="0"/>
                </a:moveTo>
                <a:cubicBezTo>
                  <a:pt x="18648" y="0"/>
                  <a:pt x="18624" y="47"/>
                  <a:pt x="18624" y="105"/>
                </a:cubicBezTo>
                <a:lnTo>
                  <a:pt x="18624" y="325"/>
                </a:lnTo>
                <a:cubicBezTo>
                  <a:pt x="18624" y="382"/>
                  <a:pt x="18648" y="427"/>
                  <a:pt x="18677" y="427"/>
                </a:cubicBezTo>
                <a:cubicBezTo>
                  <a:pt x="18706" y="427"/>
                  <a:pt x="18730" y="382"/>
                  <a:pt x="18730" y="325"/>
                </a:cubicBezTo>
                <a:lnTo>
                  <a:pt x="18730" y="105"/>
                </a:lnTo>
                <a:cubicBezTo>
                  <a:pt x="18730" y="47"/>
                  <a:pt x="18706" y="0"/>
                  <a:pt x="18677" y="0"/>
                </a:cubicBezTo>
                <a:close/>
                <a:moveTo>
                  <a:pt x="18991" y="0"/>
                </a:moveTo>
                <a:cubicBezTo>
                  <a:pt x="18962" y="0"/>
                  <a:pt x="18938" y="47"/>
                  <a:pt x="18938" y="105"/>
                </a:cubicBezTo>
                <a:lnTo>
                  <a:pt x="18938" y="325"/>
                </a:lnTo>
                <a:cubicBezTo>
                  <a:pt x="18938" y="382"/>
                  <a:pt x="18962" y="427"/>
                  <a:pt x="18991" y="427"/>
                </a:cubicBezTo>
                <a:cubicBezTo>
                  <a:pt x="19020" y="427"/>
                  <a:pt x="19044" y="382"/>
                  <a:pt x="19044" y="325"/>
                </a:cubicBezTo>
                <a:lnTo>
                  <a:pt x="19044" y="105"/>
                </a:lnTo>
                <a:cubicBezTo>
                  <a:pt x="19044" y="47"/>
                  <a:pt x="19020" y="0"/>
                  <a:pt x="18991" y="0"/>
                </a:cubicBezTo>
                <a:close/>
                <a:moveTo>
                  <a:pt x="19841" y="0"/>
                </a:moveTo>
                <a:cubicBezTo>
                  <a:pt x="19812" y="0"/>
                  <a:pt x="19788" y="47"/>
                  <a:pt x="19788" y="105"/>
                </a:cubicBezTo>
                <a:lnTo>
                  <a:pt x="19788" y="325"/>
                </a:lnTo>
                <a:cubicBezTo>
                  <a:pt x="19788" y="382"/>
                  <a:pt x="19812" y="427"/>
                  <a:pt x="19841" y="427"/>
                </a:cubicBezTo>
                <a:cubicBezTo>
                  <a:pt x="19870" y="427"/>
                  <a:pt x="19894" y="382"/>
                  <a:pt x="19894" y="325"/>
                </a:cubicBezTo>
                <a:lnTo>
                  <a:pt x="19894" y="105"/>
                </a:lnTo>
                <a:cubicBezTo>
                  <a:pt x="19894" y="47"/>
                  <a:pt x="19870" y="0"/>
                  <a:pt x="19841" y="0"/>
                </a:cubicBezTo>
                <a:close/>
                <a:moveTo>
                  <a:pt x="20155" y="0"/>
                </a:moveTo>
                <a:cubicBezTo>
                  <a:pt x="20126" y="0"/>
                  <a:pt x="20102" y="47"/>
                  <a:pt x="20102" y="105"/>
                </a:cubicBezTo>
                <a:lnTo>
                  <a:pt x="20102" y="325"/>
                </a:lnTo>
                <a:cubicBezTo>
                  <a:pt x="20102" y="382"/>
                  <a:pt x="20126" y="427"/>
                  <a:pt x="20155" y="427"/>
                </a:cubicBezTo>
                <a:cubicBezTo>
                  <a:pt x="20184" y="427"/>
                  <a:pt x="20207" y="382"/>
                  <a:pt x="20207" y="325"/>
                </a:cubicBezTo>
                <a:lnTo>
                  <a:pt x="20207" y="105"/>
                </a:lnTo>
                <a:cubicBezTo>
                  <a:pt x="20207" y="47"/>
                  <a:pt x="20184" y="0"/>
                  <a:pt x="20155" y="0"/>
                </a:cubicBezTo>
                <a:close/>
                <a:moveTo>
                  <a:pt x="21004" y="0"/>
                </a:moveTo>
                <a:cubicBezTo>
                  <a:pt x="20975" y="0"/>
                  <a:pt x="20952" y="47"/>
                  <a:pt x="20952" y="105"/>
                </a:cubicBezTo>
                <a:lnTo>
                  <a:pt x="20952" y="325"/>
                </a:lnTo>
                <a:cubicBezTo>
                  <a:pt x="20952" y="382"/>
                  <a:pt x="20975" y="427"/>
                  <a:pt x="21004" y="427"/>
                </a:cubicBezTo>
                <a:cubicBezTo>
                  <a:pt x="21033" y="427"/>
                  <a:pt x="21057" y="382"/>
                  <a:pt x="21057" y="325"/>
                </a:cubicBezTo>
                <a:lnTo>
                  <a:pt x="21057" y="105"/>
                </a:lnTo>
                <a:cubicBezTo>
                  <a:pt x="21057" y="47"/>
                  <a:pt x="21033" y="0"/>
                  <a:pt x="21004" y="0"/>
                </a:cubicBezTo>
                <a:close/>
                <a:moveTo>
                  <a:pt x="21319" y="0"/>
                </a:moveTo>
                <a:cubicBezTo>
                  <a:pt x="21289" y="0"/>
                  <a:pt x="21267" y="47"/>
                  <a:pt x="21267" y="105"/>
                </a:cubicBezTo>
                <a:lnTo>
                  <a:pt x="21267" y="325"/>
                </a:lnTo>
                <a:cubicBezTo>
                  <a:pt x="21267" y="382"/>
                  <a:pt x="21289" y="427"/>
                  <a:pt x="21319" y="427"/>
                </a:cubicBezTo>
                <a:cubicBezTo>
                  <a:pt x="21348" y="427"/>
                  <a:pt x="21372" y="382"/>
                  <a:pt x="21372" y="325"/>
                </a:cubicBezTo>
                <a:lnTo>
                  <a:pt x="21372" y="105"/>
                </a:lnTo>
                <a:cubicBezTo>
                  <a:pt x="21372" y="47"/>
                  <a:pt x="21348" y="0"/>
                  <a:pt x="21319" y="0"/>
                </a:cubicBezTo>
                <a:close/>
                <a:moveTo>
                  <a:pt x="281" y="730"/>
                </a:moveTo>
                <a:cubicBezTo>
                  <a:pt x="252" y="730"/>
                  <a:pt x="228" y="777"/>
                  <a:pt x="228" y="835"/>
                </a:cubicBezTo>
                <a:lnTo>
                  <a:pt x="228" y="1055"/>
                </a:lnTo>
                <a:cubicBezTo>
                  <a:pt x="228" y="1112"/>
                  <a:pt x="252" y="1157"/>
                  <a:pt x="281" y="1157"/>
                </a:cubicBezTo>
                <a:cubicBezTo>
                  <a:pt x="311" y="1157"/>
                  <a:pt x="334" y="1112"/>
                  <a:pt x="334" y="1055"/>
                </a:cubicBezTo>
                <a:lnTo>
                  <a:pt x="334" y="835"/>
                </a:lnTo>
                <a:cubicBezTo>
                  <a:pt x="334" y="777"/>
                  <a:pt x="311" y="730"/>
                  <a:pt x="281" y="730"/>
                </a:cubicBezTo>
                <a:close/>
                <a:moveTo>
                  <a:pt x="596" y="730"/>
                </a:moveTo>
                <a:cubicBezTo>
                  <a:pt x="567" y="730"/>
                  <a:pt x="543" y="777"/>
                  <a:pt x="543" y="835"/>
                </a:cubicBezTo>
                <a:lnTo>
                  <a:pt x="543" y="1055"/>
                </a:lnTo>
                <a:cubicBezTo>
                  <a:pt x="543" y="1112"/>
                  <a:pt x="567" y="1157"/>
                  <a:pt x="596" y="1157"/>
                </a:cubicBezTo>
                <a:cubicBezTo>
                  <a:pt x="625" y="1157"/>
                  <a:pt x="649" y="1112"/>
                  <a:pt x="649" y="1055"/>
                </a:cubicBezTo>
                <a:lnTo>
                  <a:pt x="649" y="835"/>
                </a:lnTo>
                <a:cubicBezTo>
                  <a:pt x="649" y="777"/>
                  <a:pt x="625" y="730"/>
                  <a:pt x="596" y="730"/>
                </a:cubicBezTo>
                <a:close/>
                <a:moveTo>
                  <a:pt x="1446" y="730"/>
                </a:moveTo>
                <a:cubicBezTo>
                  <a:pt x="1417" y="730"/>
                  <a:pt x="1393" y="777"/>
                  <a:pt x="1393" y="835"/>
                </a:cubicBezTo>
                <a:lnTo>
                  <a:pt x="1393" y="1055"/>
                </a:lnTo>
                <a:cubicBezTo>
                  <a:pt x="1393" y="1112"/>
                  <a:pt x="1417" y="1157"/>
                  <a:pt x="1446" y="1157"/>
                </a:cubicBezTo>
                <a:cubicBezTo>
                  <a:pt x="1475" y="1157"/>
                  <a:pt x="1499" y="1112"/>
                  <a:pt x="1499" y="1055"/>
                </a:cubicBezTo>
                <a:lnTo>
                  <a:pt x="1499" y="835"/>
                </a:lnTo>
                <a:cubicBezTo>
                  <a:pt x="1499" y="777"/>
                  <a:pt x="1475" y="730"/>
                  <a:pt x="1446" y="730"/>
                </a:cubicBezTo>
                <a:close/>
                <a:moveTo>
                  <a:pt x="1760" y="730"/>
                </a:moveTo>
                <a:cubicBezTo>
                  <a:pt x="1731" y="730"/>
                  <a:pt x="1707" y="777"/>
                  <a:pt x="1707" y="835"/>
                </a:cubicBezTo>
                <a:lnTo>
                  <a:pt x="1707" y="1055"/>
                </a:lnTo>
                <a:cubicBezTo>
                  <a:pt x="1707" y="1112"/>
                  <a:pt x="1731" y="1157"/>
                  <a:pt x="1760" y="1157"/>
                </a:cubicBezTo>
                <a:cubicBezTo>
                  <a:pt x="1789" y="1157"/>
                  <a:pt x="1813" y="1112"/>
                  <a:pt x="1813" y="1055"/>
                </a:cubicBezTo>
                <a:lnTo>
                  <a:pt x="1813" y="835"/>
                </a:lnTo>
                <a:cubicBezTo>
                  <a:pt x="1813" y="777"/>
                  <a:pt x="1789" y="730"/>
                  <a:pt x="1760" y="730"/>
                </a:cubicBezTo>
                <a:close/>
                <a:moveTo>
                  <a:pt x="2610" y="730"/>
                </a:moveTo>
                <a:cubicBezTo>
                  <a:pt x="2581" y="730"/>
                  <a:pt x="2557" y="777"/>
                  <a:pt x="2557" y="835"/>
                </a:cubicBezTo>
                <a:lnTo>
                  <a:pt x="2557" y="1055"/>
                </a:lnTo>
                <a:cubicBezTo>
                  <a:pt x="2557" y="1112"/>
                  <a:pt x="2581" y="1157"/>
                  <a:pt x="2610" y="1157"/>
                </a:cubicBezTo>
                <a:cubicBezTo>
                  <a:pt x="2639" y="1157"/>
                  <a:pt x="2662" y="1112"/>
                  <a:pt x="2662" y="1055"/>
                </a:cubicBezTo>
                <a:lnTo>
                  <a:pt x="2662" y="835"/>
                </a:lnTo>
                <a:cubicBezTo>
                  <a:pt x="2662" y="777"/>
                  <a:pt x="2639" y="730"/>
                  <a:pt x="2610" y="730"/>
                </a:cubicBezTo>
                <a:close/>
                <a:moveTo>
                  <a:pt x="2924" y="730"/>
                </a:moveTo>
                <a:cubicBezTo>
                  <a:pt x="2895" y="730"/>
                  <a:pt x="2871" y="777"/>
                  <a:pt x="2871" y="835"/>
                </a:cubicBezTo>
                <a:lnTo>
                  <a:pt x="2871" y="1055"/>
                </a:lnTo>
                <a:cubicBezTo>
                  <a:pt x="2871" y="1112"/>
                  <a:pt x="2895" y="1157"/>
                  <a:pt x="2924" y="1157"/>
                </a:cubicBezTo>
                <a:cubicBezTo>
                  <a:pt x="2954" y="1157"/>
                  <a:pt x="2976" y="1112"/>
                  <a:pt x="2976" y="1055"/>
                </a:cubicBezTo>
                <a:lnTo>
                  <a:pt x="2976" y="835"/>
                </a:lnTo>
                <a:cubicBezTo>
                  <a:pt x="2976" y="777"/>
                  <a:pt x="2954" y="730"/>
                  <a:pt x="2924" y="730"/>
                </a:cubicBezTo>
                <a:close/>
                <a:moveTo>
                  <a:pt x="3773" y="730"/>
                </a:moveTo>
                <a:cubicBezTo>
                  <a:pt x="3744" y="730"/>
                  <a:pt x="3721" y="777"/>
                  <a:pt x="3721" y="835"/>
                </a:cubicBezTo>
                <a:lnTo>
                  <a:pt x="3721" y="1055"/>
                </a:lnTo>
                <a:cubicBezTo>
                  <a:pt x="3721" y="1112"/>
                  <a:pt x="3744" y="1157"/>
                  <a:pt x="3773" y="1157"/>
                </a:cubicBezTo>
                <a:cubicBezTo>
                  <a:pt x="3802" y="1157"/>
                  <a:pt x="3826" y="1112"/>
                  <a:pt x="3826" y="1055"/>
                </a:cubicBezTo>
                <a:lnTo>
                  <a:pt x="3826" y="835"/>
                </a:lnTo>
                <a:cubicBezTo>
                  <a:pt x="3826" y="777"/>
                  <a:pt x="3802" y="730"/>
                  <a:pt x="3773" y="730"/>
                </a:cubicBezTo>
                <a:close/>
                <a:moveTo>
                  <a:pt x="4088" y="730"/>
                </a:moveTo>
                <a:cubicBezTo>
                  <a:pt x="4058" y="730"/>
                  <a:pt x="4035" y="777"/>
                  <a:pt x="4035" y="835"/>
                </a:cubicBezTo>
                <a:lnTo>
                  <a:pt x="4035" y="1055"/>
                </a:lnTo>
                <a:cubicBezTo>
                  <a:pt x="4035" y="1112"/>
                  <a:pt x="4058" y="1157"/>
                  <a:pt x="4088" y="1157"/>
                </a:cubicBezTo>
                <a:cubicBezTo>
                  <a:pt x="4117" y="1157"/>
                  <a:pt x="4141" y="1112"/>
                  <a:pt x="4141" y="1055"/>
                </a:cubicBezTo>
                <a:lnTo>
                  <a:pt x="4141" y="835"/>
                </a:lnTo>
                <a:cubicBezTo>
                  <a:pt x="4141" y="777"/>
                  <a:pt x="4117" y="730"/>
                  <a:pt x="4088" y="730"/>
                </a:cubicBezTo>
                <a:close/>
                <a:moveTo>
                  <a:pt x="4937" y="730"/>
                </a:moveTo>
                <a:cubicBezTo>
                  <a:pt x="4908" y="730"/>
                  <a:pt x="4884" y="777"/>
                  <a:pt x="4884" y="835"/>
                </a:cubicBezTo>
                <a:lnTo>
                  <a:pt x="4884" y="1055"/>
                </a:lnTo>
                <a:cubicBezTo>
                  <a:pt x="4884" y="1112"/>
                  <a:pt x="4908" y="1157"/>
                  <a:pt x="4937" y="1157"/>
                </a:cubicBezTo>
                <a:cubicBezTo>
                  <a:pt x="4966" y="1157"/>
                  <a:pt x="4990" y="1112"/>
                  <a:pt x="4990" y="1055"/>
                </a:cubicBezTo>
                <a:lnTo>
                  <a:pt x="4990" y="835"/>
                </a:lnTo>
                <a:cubicBezTo>
                  <a:pt x="4990" y="777"/>
                  <a:pt x="4966" y="730"/>
                  <a:pt x="4937" y="730"/>
                </a:cubicBezTo>
                <a:close/>
                <a:moveTo>
                  <a:pt x="5252" y="730"/>
                </a:moveTo>
                <a:cubicBezTo>
                  <a:pt x="5223" y="730"/>
                  <a:pt x="5199" y="777"/>
                  <a:pt x="5199" y="835"/>
                </a:cubicBezTo>
                <a:lnTo>
                  <a:pt x="5199" y="1055"/>
                </a:lnTo>
                <a:cubicBezTo>
                  <a:pt x="5199" y="1112"/>
                  <a:pt x="5223" y="1157"/>
                  <a:pt x="5252" y="1157"/>
                </a:cubicBezTo>
                <a:cubicBezTo>
                  <a:pt x="5281" y="1157"/>
                  <a:pt x="5305" y="1112"/>
                  <a:pt x="5305" y="1055"/>
                </a:cubicBezTo>
                <a:lnTo>
                  <a:pt x="5305" y="835"/>
                </a:lnTo>
                <a:cubicBezTo>
                  <a:pt x="5305" y="777"/>
                  <a:pt x="5281" y="730"/>
                  <a:pt x="5252" y="730"/>
                </a:cubicBezTo>
                <a:close/>
                <a:moveTo>
                  <a:pt x="6102" y="730"/>
                </a:moveTo>
                <a:cubicBezTo>
                  <a:pt x="6072" y="730"/>
                  <a:pt x="6049" y="777"/>
                  <a:pt x="6049" y="835"/>
                </a:cubicBezTo>
                <a:lnTo>
                  <a:pt x="6049" y="1055"/>
                </a:lnTo>
                <a:cubicBezTo>
                  <a:pt x="6049" y="1112"/>
                  <a:pt x="6072" y="1157"/>
                  <a:pt x="6102" y="1157"/>
                </a:cubicBezTo>
                <a:cubicBezTo>
                  <a:pt x="6131" y="1157"/>
                  <a:pt x="6155" y="1112"/>
                  <a:pt x="6155" y="1055"/>
                </a:cubicBezTo>
                <a:lnTo>
                  <a:pt x="6155" y="835"/>
                </a:lnTo>
                <a:cubicBezTo>
                  <a:pt x="6155" y="777"/>
                  <a:pt x="6131" y="730"/>
                  <a:pt x="6102" y="730"/>
                </a:cubicBezTo>
                <a:close/>
                <a:moveTo>
                  <a:pt x="6416" y="730"/>
                </a:moveTo>
                <a:cubicBezTo>
                  <a:pt x="6387" y="730"/>
                  <a:pt x="6363" y="777"/>
                  <a:pt x="6363" y="835"/>
                </a:cubicBezTo>
                <a:lnTo>
                  <a:pt x="6363" y="1055"/>
                </a:lnTo>
                <a:cubicBezTo>
                  <a:pt x="6363" y="1112"/>
                  <a:pt x="6387" y="1157"/>
                  <a:pt x="6416" y="1157"/>
                </a:cubicBezTo>
                <a:cubicBezTo>
                  <a:pt x="6445" y="1157"/>
                  <a:pt x="6469" y="1112"/>
                  <a:pt x="6469" y="1055"/>
                </a:cubicBezTo>
                <a:lnTo>
                  <a:pt x="6469" y="835"/>
                </a:lnTo>
                <a:cubicBezTo>
                  <a:pt x="6469" y="777"/>
                  <a:pt x="6445" y="730"/>
                  <a:pt x="6416" y="730"/>
                </a:cubicBezTo>
                <a:close/>
                <a:moveTo>
                  <a:pt x="7266" y="730"/>
                </a:moveTo>
                <a:cubicBezTo>
                  <a:pt x="7237" y="730"/>
                  <a:pt x="7213" y="777"/>
                  <a:pt x="7213" y="835"/>
                </a:cubicBezTo>
                <a:lnTo>
                  <a:pt x="7213" y="1055"/>
                </a:lnTo>
                <a:cubicBezTo>
                  <a:pt x="7213" y="1112"/>
                  <a:pt x="7237" y="1157"/>
                  <a:pt x="7266" y="1157"/>
                </a:cubicBezTo>
                <a:cubicBezTo>
                  <a:pt x="7295" y="1157"/>
                  <a:pt x="7318" y="1112"/>
                  <a:pt x="7318" y="1055"/>
                </a:cubicBezTo>
                <a:lnTo>
                  <a:pt x="7318" y="835"/>
                </a:lnTo>
                <a:cubicBezTo>
                  <a:pt x="7318" y="777"/>
                  <a:pt x="7295" y="730"/>
                  <a:pt x="7266" y="730"/>
                </a:cubicBezTo>
                <a:close/>
                <a:moveTo>
                  <a:pt x="7580" y="730"/>
                </a:moveTo>
                <a:cubicBezTo>
                  <a:pt x="7551" y="730"/>
                  <a:pt x="7527" y="777"/>
                  <a:pt x="7527" y="835"/>
                </a:cubicBezTo>
                <a:lnTo>
                  <a:pt x="7527" y="1055"/>
                </a:lnTo>
                <a:cubicBezTo>
                  <a:pt x="7527" y="1112"/>
                  <a:pt x="7551" y="1157"/>
                  <a:pt x="7580" y="1157"/>
                </a:cubicBezTo>
                <a:cubicBezTo>
                  <a:pt x="7609" y="1157"/>
                  <a:pt x="7632" y="1112"/>
                  <a:pt x="7632" y="1055"/>
                </a:cubicBezTo>
                <a:lnTo>
                  <a:pt x="7632" y="835"/>
                </a:lnTo>
                <a:cubicBezTo>
                  <a:pt x="7632" y="777"/>
                  <a:pt x="7609" y="730"/>
                  <a:pt x="7580" y="730"/>
                </a:cubicBezTo>
                <a:close/>
                <a:moveTo>
                  <a:pt x="8429" y="730"/>
                </a:moveTo>
                <a:cubicBezTo>
                  <a:pt x="8400" y="730"/>
                  <a:pt x="8377" y="777"/>
                  <a:pt x="8377" y="835"/>
                </a:cubicBezTo>
                <a:lnTo>
                  <a:pt x="8377" y="1055"/>
                </a:lnTo>
                <a:cubicBezTo>
                  <a:pt x="8377" y="1112"/>
                  <a:pt x="8400" y="1157"/>
                  <a:pt x="8429" y="1157"/>
                </a:cubicBezTo>
                <a:cubicBezTo>
                  <a:pt x="8458" y="1157"/>
                  <a:pt x="8482" y="1112"/>
                  <a:pt x="8482" y="1055"/>
                </a:cubicBezTo>
                <a:lnTo>
                  <a:pt x="8482" y="835"/>
                </a:lnTo>
                <a:cubicBezTo>
                  <a:pt x="8482" y="777"/>
                  <a:pt x="8458" y="730"/>
                  <a:pt x="8429" y="730"/>
                </a:cubicBezTo>
                <a:close/>
                <a:moveTo>
                  <a:pt x="8744" y="730"/>
                </a:moveTo>
                <a:cubicBezTo>
                  <a:pt x="8714" y="730"/>
                  <a:pt x="8691" y="777"/>
                  <a:pt x="8691" y="835"/>
                </a:cubicBezTo>
                <a:lnTo>
                  <a:pt x="8691" y="1055"/>
                </a:lnTo>
                <a:cubicBezTo>
                  <a:pt x="8691" y="1112"/>
                  <a:pt x="8714" y="1157"/>
                  <a:pt x="8744" y="1157"/>
                </a:cubicBezTo>
                <a:cubicBezTo>
                  <a:pt x="8773" y="1157"/>
                  <a:pt x="8796" y="1112"/>
                  <a:pt x="8796" y="1055"/>
                </a:cubicBezTo>
                <a:lnTo>
                  <a:pt x="8796" y="835"/>
                </a:lnTo>
                <a:cubicBezTo>
                  <a:pt x="8796" y="777"/>
                  <a:pt x="8773" y="730"/>
                  <a:pt x="8744" y="730"/>
                </a:cubicBezTo>
                <a:close/>
                <a:moveTo>
                  <a:pt x="9593" y="730"/>
                </a:moveTo>
                <a:cubicBezTo>
                  <a:pt x="9564" y="730"/>
                  <a:pt x="9540" y="777"/>
                  <a:pt x="9540" y="835"/>
                </a:cubicBezTo>
                <a:lnTo>
                  <a:pt x="9540" y="1055"/>
                </a:lnTo>
                <a:cubicBezTo>
                  <a:pt x="9540" y="1112"/>
                  <a:pt x="9564" y="1157"/>
                  <a:pt x="9593" y="1157"/>
                </a:cubicBezTo>
                <a:cubicBezTo>
                  <a:pt x="9622" y="1157"/>
                  <a:pt x="9646" y="1112"/>
                  <a:pt x="9646" y="1055"/>
                </a:cubicBezTo>
                <a:lnTo>
                  <a:pt x="9646" y="835"/>
                </a:lnTo>
                <a:cubicBezTo>
                  <a:pt x="9646" y="777"/>
                  <a:pt x="9622" y="730"/>
                  <a:pt x="9593" y="730"/>
                </a:cubicBezTo>
                <a:close/>
                <a:moveTo>
                  <a:pt x="9908" y="730"/>
                </a:moveTo>
                <a:cubicBezTo>
                  <a:pt x="9879" y="730"/>
                  <a:pt x="9855" y="777"/>
                  <a:pt x="9855" y="835"/>
                </a:cubicBezTo>
                <a:lnTo>
                  <a:pt x="9855" y="1055"/>
                </a:lnTo>
                <a:cubicBezTo>
                  <a:pt x="9855" y="1112"/>
                  <a:pt x="9879" y="1157"/>
                  <a:pt x="9908" y="1157"/>
                </a:cubicBezTo>
                <a:cubicBezTo>
                  <a:pt x="9937" y="1157"/>
                  <a:pt x="9961" y="1112"/>
                  <a:pt x="9961" y="1055"/>
                </a:cubicBezTo>
                <a:lnTo>
                  <a:pt x="9961" y="835"/>
                </a:lnTo>
                <a:cubicBezTo>
                  <a:pt x="9961" y="777"/>
                  <a:pt x="9937" y="730"/>
                  <a:pt x="9908" y="730"/>
                </a:cubicBezTo>
                <a:close/>
                <a:moveTo>
                  <a:pt x="10758" y="730"/>
                </a:moveTo>
                <a:cubicBezTo>
                  <a:pt x="10728" y="730"/>
                  <a:pt x="10705" y="777"/>
                  <a:pt x="10705" y="835"/>
                </a:cubicBezTo>
                <a:lnTo>
                  <a:pt x="10705" y="1055"/>
                </a:lnTo>
                <a:cubicBezTo>
                  <a:pt x="10705" y="1112"/>
                  <a:pt x="10728" y="1157"/>
                  <a:pt x="10758" y="1157"/>
                </a:cubicBezTo>
                <a:cubicBezTo>
                  <a:pt x="10787" y="1157"/>
                  <a:pt x="10810" y="1112"/>
                  <a:pt x="10810" y="1055"/>
                </a:cubicBezTo>
                <a:lnTo>
                  <a:pt x="10810" y="835"/>
                </a:lnTo>
                <a:cubicBezTo>
                  <a:pt x="10810" y="777"/>
                  <a:pt x="10787" y="730"/>
                  <a:pt x="10758" y="730"/>
                </a:cubicBezTo>
                <a:close/>
                <a:moveTo>
                  <a:pt x="11072" y="730"/>
                </a:moveTo>
                <a:cubicBezTo>
                  <a:pt x="11043" y="730"/>
                  <a:pt x="11019" y="777"/>
                  <a:pt x="11019" y="835"/>
                </a:cubicBezTo>
                <a:lnTo>
                  <a:pt x="11019" y="1055"/>
                </a:lnTo>
                <a:cubicBezTo>
                  <a:pt x="11019" y="1112"/>
                  <a:pt x="11043" y="1157"/>
                  <a:pt x="11072" y="1157"/>
                </a:cubicBezTo>
                <a:cubicBezTo>
                  <a:pt x="11101" y="1157"/>
                  <a:pt x="11125" y="1112"/>
                  <a:pt x="11125" y="1055"/>
                </a:cubicBezTo>
                <a:lnTo>
                  <a:pt x="11125" y="835"/>
                </a:lnTo>
                <a:cubicBezTo>
                  <a:pt x="11125" y="777"/>
                  <a:pt x="11101" y="730"/>
                  <a:pt x="11072" y="730"/>
                </a:cubicBezTo>
                <a:close/>
                <a:moveTo>
                  <a:pt x="11922" y="730"/>
                </a:moveTo>
                <a:cubicBezTo>
                  <a:pt x="11893" y="730"/>
                  <a:pt x="11869" y="777"/>
                  <a:pt x="11869" y="835"/>
                </a:cubicBezTo>
                <a:lnTo>
                  <a:pt x="11869" y="1055"/>
                </a:lnTo>
                <a:cubicBezTo>
                  <a:pt x="11869" y="1112"/>
                  <a:pt x="11893" y="1157"/>
                  <a:pt x="11922" y="1157"/>
                </a:cubicBezTo>
                <a:cubicBezTo>
                  <a:pt x="11951" y="1157"/>
                  <a:pt x="11974" y="1112"/>
                  <a:pt x="11974" y="1055"/>
                </a:cubicBezTo>
                <a:lnTo>
                  <a:pt x="11974" y="835"/>
                </a:lnTo>
                <a:cubicBezTo>
                  <a:pt x="11974" y="777"/>
                  <a:pt x="11951" y="730"/>
                  <a:pt x="11922" y="730"/>
                </a:cubicBezTo>
                <a:close/>
                <a:moveTo>
                  <a:pt x="12236" y="730"/>
                </a:moveTo>
                <a:cubicBezTo>
                  <a:pt x="12207" y="730"/>
                  <a:pt x="12183" y="777"/>
                  <a:pt x="12183" y="835"/>
                </a:cubicBezTo>
                <a:lnTo>
                  <a:pt x="12183" y="1055"/>
                </a:lnTo>
                <a:cubicBezTo>
                  <a:pt x="12183" y="1112"/>
                  <a:pt x="12207" y="1157"/>
                  <a:pt x="12236" y="1157"/>
                </a:cubicBezTo>
                <a:cubicBezTo>
                  <a:pt x="12265" y="1157"/>
                  <a:pt x="12288" y="1112"/>
                  <a:pt x="12288" y="1055"/>
                </a:cubicBezTo>
                <a:lnTo>
                  <a:pt x="12288" y="835"/>
                </a:lnTo>
                <a:cubicBezTo>
                  <a:pt x="12288" y="777"/>
                  <a:pt x="12265" y="730"/>
                  <a:pt x="12236" y="730"/>
                </a:cubicBezTo>
                <a:close/>
                <a:moveTo>
                  <a:pt x="13085" y="730"/>
                </a:moveTo>
                <a:cubicBezTo>
                  <a:pt x="13056" y="730"/>
                  <a:pt x="13032" y="777"/>
                  <a:pt x="13032" y="835"/>
                </a:cubicBezTo>
                <a:lnTo>
                  <a:pt x="13032" y="1055"/>
                </a:lnTo>
                <a:cubicBezTo>
                  <a:pt x="13032" y="1112"/>
                  <a:pt x="13056" y="1157"/>
                  <a:pt x="13085" y="1157"/>
                </a:cubicBezTo>
                <a:cubicBezTo>
                  <a:pt x="13114" y="1157"/>
                  <a:pt x="13138" y="1112"/>
                  <a:pt x="13138" y="1055"/>
                </a:cubicBezTo>
                <a:lnTo>
                  <a:pt x="13138" y="835"/>
                </a:lnTo>
                <a:cubicBezTo>
                  <a:pt x="13138" y="777"/>
                  <a:pt x="13114" y="730"/>
                  <a:pt x="13085" y="730"/>
                </a:cubicBezTo>
                <a:close/>
                <a:moveTo>
                  <a:pt x="13399" y="730"/>
                </a:moveTo>
                <a:cubicBezTo>
                  <a:pt x="13370" y="730"/>
                  <a:pt x="13348" y="777"/>
                  <a:pt x="13348" y="835"/>
                </a:cubicBezTo>
                <a:lnTo>
                  <a:pt x="13348" y="1055"/>
                </a:lnTo>
                <a:cubicBezTo>
                  <a:pt x="13348" y="1112"/>
                  <a:pt x="13370" y="1157"/>
                  <a:pt x="13399" y="1157"/>
                </a:cubicBezTo>
                <a:cubicBezTo>
                  <a:pt x="13428" y="1157"/>
                  <a:pt x="13452" y="1112"/>
                  <a:pt x="13452" y="1055"/>
                </a:cubicBezTo>
                <a:lnTo>
                  <a:pt x="13452" y="835"/>
                </a:lnTo>
                <a:cubicBezTo>
                  <a:pt x="13452" y="777"/>
                  <a:pt x="13428" y="730"/>
                  <a:pt x="13399" y="730"/>
                </a:cubicBezTo>
                <a:close/>
                <a:moveTo>
                  <a:pt x="14249" y="730"/>
                </a:moveTo>
                <a:cubicBezTo>
                  <a:pt x="14220" y="730"/>
                  <a:pt x="14196" y="777"/>
                  <a:pt x="14196" y="835"/>
                </a:cubicBezTo>
                <a:lnTo>
                  <a:pt x="14196" y="1055"/>
                </a:lnTo>
                <a:cubicBezTo>
                  <a:pt x="14196" y="1112"/>
                  <a:pt x="14220" y="1157"/>
                  <a:pt x="14249" y="1157"/>
                </a:cubicBezTo>
                <a:cubicBezTo>
                  <a:pt x="14278" y="1157"/>
                  <a:pt x="14302" y="1112"/>
                  <a:pt x="14302" y="1055"/>
                </a:cubicBezTo>
                <a:lnTo>
                  <a:pt x="14302" y="835"/>
                </a:lnTo>
                <a:cubicBezTo>
                  <a:pt x="14302" y="777"/>
                  <a:pt x="14278" y="730"/>
                  <a:pt x="14249" y="730"/>
                </a:cubicBezTo>
                <a:close/>
                <a:moveTo>
                  <a:pt x="14564" y="730"/>
                </a:moveTo>
                <a:cubicBezTo>
                  <a:pt x="14535" y="730"/>
                  <a:pt x="14511" y="777"/>
                  <a:pt x="14511" y="835"/>
                </a:cubicBezTo>
                <a:lnTo>
                  <a:pt x="14511" y="1055"/>
                </a:lnTo>
                <a:cubicBezTo>
                  <a:pt x="14511" y="1112"/>
                  <a:pt x="14535" y="1157"/>
                  <a:pt x="14564" y="1157"/>
                </a:cubicBezTo>
                <a:cubicBezTo>
                  <a:pt x="14593" y="1157"/>
                  <a:pt x="14617" y="1112"/>
                  <a:pt x="14617" y="1055"/>
                </a:cubicBezTo>
                <a:lnTo>
                  <a:pt x="14617" y="835"/>
                </a:lnTo>
                <a:cubicBezTo>
                  <a:pt x="14617" y="777"/>
                  <a:pt x="14593" y="730"/>
                  <a:pt x="14564" y="730"/>
                </a:cubicBezTo>
                <a:close/>
                <a:moveTo>
                  <a:pt x="15413" y="730"/>
                </a:moveTo>
                <a:cubicBezTo>
                  <a:pt x="15384" y="730"/>
                  <a:pt x="15360" y="777"/>
                  <a:pt x="15360" y="835"/>
                </a:cubicBezTo>
                <a:lnTo>
                  <a:pt x="15360" y="1055"/>
                </a:lnTo>
                <a:cubicBezTo>
                  <a:pt x="15360" y="1112"/>
                  <a:pt x="15384" y="1157"/>
                  <a:pt x="15413" y="1157"/>
                </a:cubicBezTo>
                <a:cubicBezTo>
                  <a:pt x="15442" y="1157"/>
                  <a:pt x="15465" y="1112"/>
                  <a:pt x="15465" y="1055"/>
                </a:cubicBezTo>
                <a:lnTo>
                  <a:pt x="15465" y="835"/>
                </a:lnTo>
                <a:cubicBezTo>
                  <a:pt x="15465" y="777"/>
                  <a:pt x="15442" y="730"/>
                  <a:pt x="15413" y="730"/>
                </a:cubicBezTo>
                <a:close/>
                <a:moveTo>
                  <a:pt x="15728" y="730"/>
                </a:moveTo>
                <a:cubicBezTo>
                  <a:pt x="15699" y="730"/>
                  <a:pt x="15675" y="777"/>
                  <a:pt x="15675" y="835"/>
                </a:cubicBezTo>
                <a:lnTo>
                  <a:pt x="15675" y="1055"/>
                </a:lnTo>
                <a:cubicBezTo>
                  <a:pt x="15675" y="1112"/>
                  <a:pt x="15699" y="1157"/>
                  <a:pt x="15728" y="1157"/>
                </a:cubicBezTo>
                <a:cubicBezTo>
                  <a:pt x="15757" y="1157"/>
                  <a:pt x="15781" y="1112"/>
                  <a:pt x="15781" y="1055"/>
                </a:cubicBezTo>
                <a:lnTo>
                  <a:pt x="15781" y="835"/>
                </a:lnTo>
                <a:cubicBezTo>
                  <a:pt x="15781" y="777"/>
                  <a:pt x="15757" y="730"/>
                  <a:pt x="15728" y="730"/>
                </a:cubicBezTo>
                <a:close/>
                <a:moveTo>
                  <a:pt x="16578" y="730"/>
                </a:moveTo>
                <a:cubicBezTo>
                  <a:pt x="16549" y="730"/>
                  <a:pt x="16525" y="777"/>
                  <a:pt x="16525" y="835"/>
                </a:cubicBezTo>
                <a:lnTo>
                  <a:pt x="16525" y="1055"/>
                </a:lnTo>
                <a:cubicBezTo>
                  <a:pt x="16525" y="1112"/>
                  <a:pt x="16549" y="1157"/>
                  <a:pt x="16578" y="1157"/>
                </a:cubicBezTo>
                <a:cubicBezTo>
                  <a:pt x="16607" y="1157"/>
                  <a:pt x="16630" y="1112"/>
                  <a:pt x="16630" y="1055"/>
                </a:cubicBezTo>
                <a:lnTo>
                  <a:pt x="16630" y="835"/>
                </a:lnTo>
                <a:cubicBezTo>
                  <a:pt x="16630" y="777"/>
                  <a:pt x="16607" y="730"/>
                  <a:pt x="16578" y="730"/>
                </a:cubicBezTo>
                <a:close/>
                <a:moveTo>
                  <a:pt x="16892" y="730"/>
                </a:moveTo>
                <a:cubicBezTo>
                  <a:pt x="16863" y="730"/>
                  <a:pt x="16839" y="777"/>
                  <a:pt x="16839" y="835"/>
                </a:cubicBezTo>
                <a:lnTo>
                  <a:pt x="16839" y="1055"/>
                </a:lnTo>
                <a:cubicBezTo>
                  <a:pt x="16839" y="1112"/>
                  <a:pt x="16863" y="1157"/>
                  <a:pt x="16892" y="1157"/>
                </a:cubicBezTo>
                <a:cubicBezTo>
                  <a:pt x="16921" y="1157"/>
                  <a:pt x="16944" y="1112"/>
                  <a:pt x="16944" y="1055"/>
                </a:cubicBezTo>
                <a:lnTo>
                  <a:pt x="16944" y="835"/>
                </a:lnTo>
                <a:cubicBezTo>
                  <a:pt x="16944" y="777"/>
                  <a:pt x="16921" y="730"/>
                  <a:pt x="16892" y="730"/>
                </a:cubicBezTo>
                <a:close/>
                <a:moveTo>
                  <a:pt x="17741" y="730"/>
                </a:moveTo>
                <a:cubicBezTo>
                  <a:pt x="17712" y="730"/>
                  <a:pt x="17689" y="777"/>
                  <a:pt x="17689" y="835"/>
                </a:cubicBezTo>
                <a:lnTo>
                  <a:pt x="17689" y="1055"/>
                </a:lnTo>
                <a:cubicBezTo>
                  <a:pt x="17689" y="1112"/>
                  <a:pt x="17712" y="1157"/>
                  <a:pt x="17741" y="1157"/>
                </a:cubicBezTo>
                <a:cubicBezTo>
                  <a:pt x="17770" y="1157"/>
                  <a:pt x="17794" y="1112"/>
                  <a:pt x="17794" y="1055"/>
                </a:cubicBezTo>
                <a:lnTo>
                  <a:pt x="17794" y="835"/>
                </a:lnTo>
                <a:cubicBezTo>
                  <a:pt x="17794" y="777"/>
                  <a:pt x="17770" y="730"/>
                  <a:pt x="17741" y="730"/>
                </a:cubicBezTo>
                <a:close/>
                <a:moveTo>
                  <a:pt x="18055" y="730"/>
                </a:moveTo>
                <a:cubicBezTo>
                  <a:pt x="18026" y="730"/>
                  <a:pt x="18002" y="777"/>
                  <a:pt x="18002" y="835"/>
                </a:cubicBezTo>
                <a:lnTo>
                  <a:pt x="18002" y="1055"/>
                </a:lnTo>
                <a:cubicBezTo>
                  <a:pt x="18002" y="1112"/>
                  <a:pt x="18026" y="1157"/>
                  <a:pt x="18055" y="1157"/>
                </a:cubicBezTo>
                <a:cubicBezTo>
                  <a:pt x="18085" y="1157"/>
                  <a:pt x="18108" y="1112"/>
                  <a:pt x="18108" y="1055"/>
                </a:cubicBezTo>
                <a:lnTo>
                  <a:pt x="18108" y="835"/>
                </a:lnTo>
                <a:cubicBezTo>
                  <a:pt x="18108" y="777"/>
                  <a:pt x="18085" y="730"/>
                  <a:pt x="18055" y="730"/>
                </a:cubicBezTo>
                <a:close/>
                <a:moveTo>
                  <a:pt x="18905" y="730"/>
                </a:moveTo>
                <a:cubicBezTo>
                  <a:pt x="18876" y="730"/>
                  <a:pt x="18852" y="777"/>
                  <a:pt x="18852" y="835"/>
                </a:cubicBezTo>
                <a:lnTo>
                  <a:pt x="18852" y="1055"/>
                </a:lnTo>
                <a:cubicBezTo>
                  <a:pt x="18852" y="1112"/>
                  <a:pt x="18876" y="1157"/>
                  <a:pt x="18905" y="1157"/>
                </a:cubicBezTo>
                <a:cubicBezTo>
                  <a:pt x="18934" y="1157"/>
                  <a:pt x="18958" y="1112"/>
                  <a:pt x="18958" y="1055"/>
                </a:cubicBezTo>
                <a:lnTo>
                  <a:pt x="18958" y="835"/>
                </a:lnTo>
                <a:cubicBezTo>
                  <a:pt x="18958" y="777"/>
                  <a:pt x="18934" y="730"/>
                  <a:pt x="18905" y="730"/>
                </a:cubicBezTo>
                <a:close/>
                <a:moveTo>
                  <a:pt x="19220" y="730"/>
                </a:moveTo>
                <a:cubicBezTo>
                  <a:pt x="19191" y="730"/>
                  <a:pt x="19167" y="777"/>
                  <a:pt x="19167" y="835"/>
                </a:cubicBezTo>
                <a:lnTo>
                  <a:pt x="19167" y="1055"/>
                </a:lnTo>
                <a:cubicBezTo>
                  <a:pt x="19167" y="1112"/>
                  <a:pt x="19191" y="1157"/>
                  <a:pt x="19220" y="1157"/>
                </a:cubicBezTo>
                <a:cubicBezTo>
                  <a:pt x="19249" y="1157"/>
                  <a:pt x="19273" y="1112"/>
                  <a:pt x="19273" y="1055"/>
                </a:cubicBezTo>
                <a:lnTo>
                  <a:pt x="19273" y="835"/>
                </a:lnTo>
                <a:cubicBezTo>
                  <a:pt x="19273" y="777"/>
                  <a:pt x="19249" y="730"/>
                  <a:pt x="19220" y="730"/>
                </a:cubicBezTo>
                <a:close/>
                <a:moveTo>
                  <a:pt x="20069" y="730"/>
                </a:moveTo>
                <a:cubicBezTo>
                  <a:pt x="20040" y="730"/>
                  <a:pt x="20016" y="777"/>
                  <a:pt x="20016" y="835"/>
                </a:cubicBezTo>
                <a:lnTo>
                  <a:pt x="20016" y="1055"/>
                </a:lnTo>
                <a:cubicBezTo>
                  <a:pt x="20016" y="1112"/>
                  <a:pt x="20040" y="1157"/>
                  <a:pt x="20069" y="1157"/>
                </a:cubicBezTo>
                <a:cubicBezTo>
                  <a:pt x="20099" y="1157"/>
                  <a:pt x="20122" y="1112"/>
                  <a:pt x="20122" y="1055"/>
                </a:cubicBezTo>
                <a:lnTo>
                  <a:pt x="20122" y="835"/>
                </a:lnTo>
                <a:cubicBezTo>
                  <a:pt x="20122" y="777"/>
                  <a:pt x="20099" y="730"/>
                  <a:pt x="20069" y="730"/>
                </a:cubicBezTo>
                <a:close/>
                <a:moveTo>
                  <a:pt x="20384" y="730"/>
                </a:moveTo>
                <a:cubicBezTo>
                  <a:pt x="20355" y="730"/>
                  <a:pt x="20331" y="777"/>
                  <a:pt x="20331" y="835"/>
                </a:cubicBezTo>
                <a:lnTo>
                  <a:pt x="20331" y="1055"/>
                </a:lnTo>
                <a:cubicBezTo>
                  <a:pt x="20331" y="1112"/>
                  <a:pt x="20355" y="1157"/>
                  <a:pt x="20384" y="1157"/>
                </a:cubicBezTo>
                <a:cubicBezTo>
                  <a:pt x="20413" y="1157"/>
                  <a:pt x="20436" y="1112"/>
                  <a:pt x="20436" y="1055"/>
                </a:cubicBezTo>
                <a:lnTo>
                  <a:pt x="20436" y="835"/>
                </a:lnTo>
                <a:cubicBezTo>
                  <a:pt x="20436" y="777"/>
                  <a:pt x="20413" y="730"/>
                  <a:pt x="20384" y="730"/>
                </a:cubicBezTo>
                <a:close/>
                <a:moveTo>
                  <a:pt x="21234" y="730"/>
                </a:moveTo>
                <a:cubicBezTo>
                  <a:pt x="21204" y="730"/>
                  <a:pt x="21181" y="777"/>
                  <a:pt x="21181" y="835"/>
                </a:cubicBezTo>
                <a:lnTo>
                  <a:pt x="21181" y="1055"/>
                </a:lnTo>
                <a:cubicBezTo>
                  <a:pt x="21181" y="1112"/>
                  <a:pt x="21204" y="1157"/>
                  <a:pt x="21234" y="1157"/>
                </a:cubicBezTo>
                <a:cubicBezTo>
                  <a:pt x="21263" y="1157"/>
                  <a:pt x="21285" y="1112"/>
                  <a:pt x="21285" y="1055"/>
                </a:cubicBezTo>
                <a:lnTo>
                  <a:pt x="21285" y="835"/>
                </a:lnTo>
                <a:cubicBezTo>
                  <a:pt x="21285" y="777"/>
                  <a:pt x="21263" y="730"/>
                  <a:pt x="21234" y="730"/>
                </a:cubicBezTo>
                <a:close/>
                <a:moveTo>
                  <a:pt x="21547" y="730"/>
                </a:moveTo>
                <a:cubicBezTo>
                  <a:pt x="21518" y="730"/>
                  <a:pt x="21495" y="777"/>
                  <a:pt x="21495" y="835"/>
                </a:cubicBezTo>
                <a:lnTo>
                  <a:pt x="21495" y="1055"/>
                </a:lnTo>
                <a:cubicBezTo>
                  <a:pt x="21495" y="1112"/>
                  <a:pt x="21518" y="1157"/>
                  <a:pt x="21547" y="1157"/>
                </a:cubicBezTo>
                <a:cubicBezTo>
                  <a:pt x="21576" y="1157"/>
                  <a:pt x="21600" y="1112"/>
                  <a:pt x="21600" y="1055"/>
                </a:cubicBezTo>
                <a:lnTo>
                  <a:pt x="21600" y="835"/>
                </a:lnTo>
                <a:cubicBezTo>
                  <a:pt x="21600" y="777"/>
                  <a:pt x="21576" y="730"/>
                  <a:pt x="21547" y="730"/>
                </a:cubicBezTo>
                <a:close/>
                <a:moveTo>
                  <a:pt x="53" y="1460"/>
                </a:moveTo>
                <a:cubicBezTo>
                  <a:pt x="24" y="1460"/>
                  <a:pt x="0" y="1507"/>
                  <a:pt x="0" y="1564"/>
                </a:cubicBezTo>
                <a:lnTo>
                  <a:pt x="0" y="1785"/>
                </a:lnTo>
                <a:cubicBezTo>
                  <a:pt x="0" y="1842"/>
                  <a:pt x="24" y="1887"/>
                  <a:pt x="53" y="1887"/>
                </a:cubicBezTo>
                <a:cubicBezTo>
                  <a:pt x="82" y="1887"/>
                  <a:pt x="106" y="1842"/>
                  <a:pt x="106" y="1785"/>
                </a:cubicBezTo>
                <a:lnTo>
                  <a:pt x="106" y="1564"/>
                </a:lnTo>
                <a:cubicBezTo>
                  <a:pt x="106" y="1507"/>
                  <a:pt x="82" y="1460"/>
                  <a:pt x="53" y="1460"/>
                </a:cubicBezTo>
                <a:close/>
                <a:moveTo>
                  <a:pt x="367" y="1460"/>
                </a:moveTo>
                <a:cubicBezTo>
                  <a:pt x="338" y="1460"/>
                  <a:pt x="315" y="1507"/>
                  <a:pt x="315" y="1564"/>
                </a:cubicBezTo>
                <a:lnTo>
                  <a:pt x="315" y="1785"/>
                </a:lnTo>
                <a:cubicBezTo>
                  <a:pt x="315" y="1842"/>
                  <a:pt x="338" y="1887"/>
                  <a:pt x="367" y="1887"/>
                </a:cubicBezTo>
                <a:cubicBezTo>
                  <a:pt x="397" y="1887"/>
                  <a:pt x="420" y="1842"/>
                  <a:pt x="420" y="1785"/>
                </a:cubicBezTo>
                <a:lnTo>
                  <a:pt x="420" y="1564"/>
                </a:lnTo>
                <a:cubicBezTo>
                  <a:pt x="420" y="1507"/>
                  <a:pt x="397" y="1460"/>
                  <a:pt x="367" y="1460"/>
                </a:cubicBezTo>
                <a:close/>
                <a:moveTo>
                  <a:pt x="1217" y="1460"/>
                </a:moveTo>
                <a:cubicBezTo>
                  <a:pt x="1188" y="1460"/>
                  <a:pt x="1164" y="1507"/>
                  <a:pt x="1164" y="1564"/>
                </a:cubicBezTo>
                <a:lnTo>
                  <a:pt x="1164" y="1785"/>
                </a:lnTo>
                <a:cubicBezTo>
                  <a:pt x="1164" y="1842"/>
                  <a:pt x="1188" y="1887"/>
                  <a:pt x="1217" y="1887"/>
                </a:cubicBezTo>
                <a:cubicBezTo>
                  <a:pt x="1246" y="1887"/>
                  <a:pt x="1270" y="1842"/>
                  <a:pt x="1270" y="1785"/>
                </a:cubicBezTo>
                <a:lnTo>
                  <a:pt x="1270" y="1564"/>
                </a:lnTo>
                <a:cubicBezTo>
                  <a:pt x="1270" y="1507"/>
                  <a:pt x="1246" y="1460"/>
                  <a:pt x="1217" y="1460"/>
                </a:cubicBezTo>
                <a:close/>
                <a:moveTo>
                  <a:pt x="1532" y="1460"/>
                </a:moveTo>
                <a:cubicBezTo>
                  <a:pt x="1503" y="1460"/>
                  <a:pt x="1479" y="1507"/>
                  <a:pt x="1479" y="1564"/>
                </a:cubicBezTo>
                <a:lnTo>
                  <a:pt x="1479" y="1785"/>
                </a:lnTo>
                <a:cubicBezTo>
                  <a:pt x="1479" y="1842"/>
                  <a:pt x="1503" y="1887"/>
                  <a:pt x="1532" y="1887"/>
                </a:cubicBezTo>
                <a:cubicBezTo>
                  <a:pt x="1561" y="1887"/>
                  <a:pt x="1584" y="1842"/>
                  <a:pt x="1584" y="1785"/>
                </a:cubicBezTo>
                <a:lnTo>
                  <a:pt x="1584" y="1564"/>
                </a:lnTo>
                <a:cubicBezTo>
                  <a:pt x="1584" y="1507"/>
                  <a:pt x="1561" y="1460"/>
                  <a:pt x="1532" y="1460"/>
                </a:cubicBezTo>
                <a:close/>
                <a:moveTo>
                  <a:pt x="2380" y="1460"/>
                </a:moveTo>
                <a:cubicBezTo>
                  <a:pt x="2351" y="1460"/>
                  <a:pt x="2329" y="1507"/>
                  <a:pt x="2329" y="1564"/>
                </a:cubicBezTo>
                <a:lnTo>
                  <a:pt x="2329" y="1785"/>
                </a:lnTo>
                <a:cubicBezTo>
                  <a:pt x="2329" y="1842"/>
                  <a:pt x="2351" y="1887"/>
                  <a:pt x="2380" y="1887"/>
                </a:cubicBezTo>
                <a:cubicBezTo>
                  <a:pt x="2409" y="1887"/>
                  <a:pt x="2433" y="1842"/>
                  <a:pt x="2433" y="1785"/>
                </a:cubicBezTo>
                <a:lnTo>
                  <a:pt x="2433" y="1564"/>
                </a:lnTo>
                <a:cubicBezTo>
                  <a:pt x="2433" y="1507"/>
                  <a:pt x="2409" y="1460"/>
                  <a:pt x="2380" y="1460"/>
                </a:cubicBezTo>
                <a:close/>
                <a:moveTo>
                  <a:pt x="2695" y="1460"/>
                </a:moveTo>
                <a:cubicBezTo>
                  <a:pt x="2666" y="1460"/>
                  <a:pt x="2643" y="1507"/>
                  <a:pt x="2643" y="1564"/>
                </a:cubicBezTo>
                <a:lnTo>
                  <a:pt x="2643" y="1785"/>
                </a:lnTo>
                <a:cubicBezTo>
                  <a:pt x="2643" y="1842"/>
                  <a:pt x="2666" y="1887"/>
                  <a:pt x="2695" y="1887"/>
                </a:cubicBezTo>
                <a:cubicBezTo>
                  <a:pt x="2724" y="1887"/>
                  <a:pt x="2748" y="1842"/>
                  <a:pt x="2748" y="1785"/>
                </a:cubicBezTo>
                <a:lnTo>
                  <a:pt x="2748" y="1564"/>
                </a:lnTo>
                <a:cubicBezTo>
                  <a:pt x="2748" y="1507"/>
                  <a:pt x="2724" y="1460"/>
                  <a:pt x="2695" y="1460"/>
                </a:cubicBezTo>
                <a:close/>
                <a:moveTo>
                  <a:pt x="3545" y="1460"/>
                </a:moveTo>
                <a:cubicBezTo>
                  <a:pt x="3516" y="1460"/>
                  <a:pt x="3492" y="1507"/>
                  <a:pt x="3492" y="1564"/>
                </a:cubicBezTo>
                <a:lnTo>
                  <a:pt x="3492" y="1785"/>
                </a:lnTo>
                <a:cubicBezTo>
                  <a:pt x="3492" y="1842"/>
                  <a:pt x="3516" y="1887"/>
                  <a:pt x="3545" y="1887"/>
                </a:cubicBezTo>
                <a:cubicBezTo>
                  <a:pt x="3574" y="1887"/>
                  <a:pt x="3598" y="1842"/>
                  <a:pt x="3598" y="1785"/>
                </a:cubicBezTo>
                <a:lnTo>
                  <a:pt x="3598" y="1564"/>
                </a:lnTo>
                <a:cubicBezTo>
                  <a:pt x="3598" y="1507"/>
                  <a:pt x="3574" y="1460"/>
                  <a:pt x="3545" y="1460"/>
                </a:cubicBezTo>
                <a:close/>
                <a:moveTo>
                  <a:pt x="3859" y="1460"/>
                </a:moveTo>
                <a:cubicBezTo>
                  <a:pt x="3830" y="1460"/>
                  <a:pt x="3806" y="1507"/>
                  <a:pt x="3806" y="1564"/>
                </a:cubicBezTo>
                <a:lnTo>
                  <a:pt x="3806" y="1785"/>
                </a:lnTo>
                <a:cubicBezTo>
                  <a:pt x="3806" y="1842"/>
                  <a:pt x="3830" y="1887"/>
                  <a:pt x="3859" y="1887"/>
                </a:cubicBezTo>
                <a:cubicBezTo>
                  <a:pt x="3888" y="1887"/>
                  <a:pt x="3912" y="1842"/>
                  <a:pt x="3912" y="1785"/>
                </a:cubicBezTo>
                <a:lnTo>
                  <a:pt x="3912" y="1564"/>
                </a:lnTo>
                <a:cubicBezTo>
                  <a:pt x="3912" y="1507"/>
                  <a:pt x="3888" y="1460"/>
                  <a:pt x="3859" y="1460"/>
                </a:cubicBezTo>
                <a:close/>
                <a:moveTo>
                  <a:pt x="4709" y="1460"/>
                </a:moveTo>
                <a:cubicBezTo>
                  <a:pt x="4680" y="1460"/>
                  <a:pt x="4656" y="1507"/>
                  <a:pt x="4656" y="1564"/>
                </a:cubicBezTo>
                <a:lnTo>
                  <a:pt x="4656" y="1785"/>
                </a:lnTo>
                <a:cubicBezTo>
                  <a:pt x="4656" y="1842"/>
                  <a:pt x="4680" y="1887"/>
                  <a:pt x="4709" y="1887"/>
                </a:cubicBezTo>
                <a:cubicBezTo>
                  <a:pt x="4738" y="1887"/>
                  <a:pt x="4762" y="1842"/>
                  <a:pt x="4762" y="1785"/>
                </a:cubicBezTo>
                <a:lnTo>
                  <a:pt x="4762" y="1564"/>
                </a:lnTo>
                <a:cubicBezTo>
                  <a:pt x="4762" y="1507"/>
                  <a:pt x="4738" y="1460"/>
                  <a:pt x="4709" y="1460"/>
                </a:cubicBezTo>
                <a:close/>
                <a:moveTo>
                  <a:pt x="5023" y="1460"/>
                </a:moveTo>
                <a:cubicBezTo>
                  <a:pt x="4994" y="1460"/>
                  <a:pt x="4970" y="1507"/>
                  <a:pt x="4970" y="1564"/>
                </a:cubicBezTo>
                <a:lnTo>
                  <a:pt x="4970" y="1785"/>
                </a:lnTo>
                <a:cubicBezTo>
                  <a:pt x="4970" y="1842"/>
                  <a:pt x="4994" y="1887"/>
                  <a:pt x="5023" y="1887"/>
                </a:cubicBezTo>
                <a:cubicBezTo>
                  <a:pt x="5053" y="1887"/>
                  <a:pt x="5076" y="1842"/>
                  <a:pt x="5076" y="1785"/>
                </a:cubicBezTo>
                <a:lnTo>
                  <a:pt x="5076" y="1564"/>
                </a:lnTo>
                <a:cubicBezTo>
                  <a:pt x="5076" y="1507"/>
                  <a:pt x="5053" y="1460"/>
                  <a:pt x="5023" y="1460"/>
                </a:cubicBezTo>
                <a:close/>
                <a:moveTo>
                  <a:pt x="5873" y="1460"/>
                </a:moveTo>
                <a:cubicBezTo>
                  <a:pt x="5844" y="1460"/>
                  <a:pt x="5820" y="1507"/>
                  <a:pt x="5820" y="1564"/>
                </a:cubicBezTo>
                <a:lnTo>
                  <a:pt x="5820" y="1785"/>
                </a:lnTo>
                <a:cubicBezTo>
                  <a:pt x="5820" y="1842"/>
                  <a:pt x="5844" y="1887"/>
                  <a:pt x="5873" y="1887"/>
                </a:cubicBezTo>
                <a:cubicBezTo>
                  <a:pt x="5902" y="1887"/>
                  <a:pt x="5926" y="1842"/>
                  <a:pt x="5926" y="1785"/>
                </a:cubicBezTo>
                <a:lnTo>
                  <a:pt x="5926" y="1564"/>
                </a:lnTo>
                <a:cubicBezTo>
                  <a:pt x="5926" y="1507"/>
                  <a:pt x="5902" y="1460"/>
                  <a:pt x="5873" y="1460"/>
                </a:cubicBezTo>
                <a:close/>
                <a:moveTo>
                  <a:pt x="6188" y="1460"/>
                </a:moveTo>
                <a:cubicBezTo>
                  <a:pt x="6159" y="1460"/>
                  <a:pt x="6135" y="1507"/>
                  <a:pt x="6135" y="1564"/>
                </a:cubicBezTo>
                <a:lnTo>
                  <a:pt x="6135" y="1785"/>
                </a:lnTo>
                <a:cubicBezTo>
                  <a:pt x="6135" y="1842"/>
                  <a:pt x="6159" y="1887"/>
                  <a:pt x="6188" y="1887"/>
                </a:cubicBezTo>
                <a:cubicBezTo>
                  <a:pt x="6217" y="1887"/>
                  <a:pt x="6240" y="1842"/>
                  <a:pt x="6240" y="1785"/>
                </a:cubicBezTo>
                <a:lnTo>
                  <a:pt x="6240" y="1564"/>
                </a:lnTo>
                <a:cubicBezTo>
                  <a:pt x="6240" y="1507"/>
                  <a:pt x="6217" y="1460"/>
                  <a:pt x="6188" y="1460"/>
                </a:cubicBezTo>
                <a:close/>
                <a:moveTo>
                  <a:pt x="7036" y="1460"/>
                </a:moveTo>
                <a:cubicBezTo>
                  <a:pt x="7007" y="1460"/>
                  <a:pt x="6984" y="1507"/>
                  <a:pt x="6984" y="1564"/>
                </a:cubicBezTo>
                <a:lnTo>
                  <a:pt x="6984" y="1785"/>
                </a:lnTo>
                <a:cubicBezTo>
                  <a:pt x="6984" y="1842"/>
                  <a:pt x="7007" y="1887"/>
                  <a:pt x="7036" y="1887"/>
                </a:cubicBezTo>
                <a:cubicBezTo>
                  <a:pt x="7065" y="1887"/>
                  <a:pt x="7089" y="1842"/>
                  <a:pt x="7089" y="1785"/>
                </a:cubicBezTo>
                <a:lnTo>
                  <a:pt x="7089" y="1564"/>
                </a:lnTo>
                <a:cubicBezTo>
                  <a:pt x="7089" y="1507"/>
                  <a:pt x="7065" y="1460"/>
                  <a:pt x="7036" y="1460"/>
                </a:cubicBezTo>
                <a:close/>
                <a:moveTo>
                  <a:pt x="7351" y="1460"/>
                </a:moveTo>
                <a:cubicBezTo>
                  <a:pt x="7322" y="1460"/>
                  <a:pt x="7299" y="1507"/>
                  <a:pt x="7299" y="1564"/>
                </a:cubicBezTo>
                <a:lnTo>
                  <a:pt x="7299" y="1785"/>
                </a:lnTo>
                <a:cubicBezTo>
                  <a:pt x="7299" y="1842"/>
                  <a:pt x="7322" y="1887"/>
                  <a:pt x="7351" y="1887"/>
                </a:cubicBezTo>
                <a:cubicBezTo>
                  <a:pt x="7380" y="1887"/>
                  <a:pt x="7404" y="1842"/>
                  <a:pt x="7404" y="1785"/>
                </a:cubicBezTo>
                <a:lnTo>
                  <a:pt x="7404" y="1564"/>
                </a:lnTo>
                <a:cubicBezTo>
                  <a:pt x="7404" y="1507"/>
                  <a:pt x="7380" y="1460"/>
                  <a:pt x="7351" y="1460"/>
                </a:cubicBezTo>
                <a:close/>
                <a:moveTo>
                  <a:pt x="8201" y="1460"/>
                </a:moveTo>
                <a:cubicBezTo>
                  <a:pt x="8171" y="1460"/>
                  <a:pt x="8148" y="1507"/>
                  <a:pt x="8148" y="1564"/>
                </a:cubicBezTo>
                <a:lnTo>
                  <a:pt x="8148" y="1785"/>
                </a:lnTo>
                <a:cubicBezTo>
                  <a:pt x="8148" y="1842"/>
                  <a:pt x="8171" y="1887"/>
                  <a:pt x="8201" y="1887"/>
                </a:cubicBezTo>
                <a:cubicBezTo>
                  <a:pt x="8230" y="1887"/>
                  <a:pt x="8254" y="1842"/>
                  <a:pt x="8254" y="1785"/>
                </a:cubicBezTo>
                <a:lnTo>
                  <a:pt x="8254" y="1564"/>
                </a:lnTo>
                <a:cubicBezTo>
                  <a:pt x="8254" y="1507"/>
                  <a:pt x="8230" y="1460"/>
                  <a:pt x="8201" y="1460"/>
                </a:cubicBezTo>
                <a:close/>
                <a:moveTo>
                  <a:pt x="8515" y="1460"/>
                </a:moveTo>
                <a:cubicBezTo>
                  <a:pt x="8486" y="1460"/>
                  <a:pt x="8462" y="1507"/>
                  <a:pt x="8462" y="1564"/>
                </a:cubicBezTo>
                <a:lnTo>
                  <a:pt x="8462" y="1785"/>
                </a:lnTo>
                <a:cubicBezTo>
                  <a:pt x="8462" y="1842"/>
                  <a:pt x="8486" y="1887"/>
                  <a:pt x="8515" y="1887"/>
                </a:cubicBezTo>
                <a:cubicBezTo>
                  <a:pt x="8544" y="1887"/>
                  <a:pt x="8568" y="1842"/>
                  <a:pt x="8568" y="1785"/>
                </a:cubicBezTo>
                <a:lnTo>
                  <a:pt x="8568" y="1564"/>
                </a:lnTo>
                <a:cubicBezTo>
                  <a:pt x="8568" y="1507"/>
                  <a:pt x="8544" y="1460"/>
                  <a:pt x="8515" y="1460"/>
                </a:cubicBezTo>
                <a:close/>
                <a:moveTo>
                  <a:pt x="9365" y="1460"/>
                </a:moveTo>
                <a:cubicBezTo>
                  <a:pt x="9336" y="1460"/>
                  <a:pt x="9312" y="1507"/>
                  <a:pt x="9312" y="1564"/>
                </a:cubicBezTo>
                <a:lnTo>
                  <a:pt x="9312" y="1785"/>
                </a:lnTo>
                <a:cubicBezTo>
                  <a:pt x="9312" y="1842"/>
                  <a:pt x="9336" y="1887"/>
                  <a:pt x="9365" y="1887"/>
                </a:cubicBezTo>
                <a:cubicBezTo>
                  <a:pt x="9394" y="1887"/>
                  <a:pt x="9418" y="1842"/>
                  <a:pt x="9418" y="1785"/>
                </a:cubicBezTo>
                <a:lnTo>
                  <a:pt x="9418" y="1564"/>
                </a:lnTo>
                <a:cubicBezTo>
                  <a:pt x="9418" y="1507"/>
                  <a:pt x="9394" y="1460"/>
                  <a:pt x="9365" y="1460"/>
                </a:cubicBezTo>
                <a:close/>
                <a:moveTo>
                  <a:pt x="9679" y="1460"/>
                </a:moveTo>
                <a:cubicBezTo>
                  <a:pt x="9650" y="1460"/>
                  <a:pt x="9626" y="1507"/>
                  <a:pt x="9626" y="1564"/>
                </a:cubicBezTo>
                <a:lnTo>
                  <a:pt x="9626" y="1785"/>
                </a:lnTo>
                <a:cubicBezTo>
                  <a:pt x="9626" y="1842"/>
                  <a:pt x="9650" y="1887"/>
                  <a:pt x="9679" y="1887"/>
                </a:cubicBezTo>
                <a:cubicBezTo>
                  <a:pt x="9708" y="1887"/>
                  <a:pt x="9732" y="1842"/>
                  <a:pt x="9732" y="1785"/>
                </a:cubicBezTo>
                <a:lnTo>
                  <a:pt x="9732" y="1564"/>
                </a:lnTo>
                <a:cubicBezTo>
                  <a:pt x="9732" y="1507"/>
                  <a:pt x="9708" y="1460"/>
                  <a:pt x="9679" y="1460"/>
                </a:cubicBezTo>
                <a:close/>
                <a:moveTo>
                  <a:pt x="10529" y="1460"/>
                </a:moveTo>
                <a:cubicBezTo>
                  <a:pt x="10500" y="1460"/>
                  <a:pt x="10476" y="1507"/>
                  <a:pt x="10476" y="1564"/>
                </a:cubicBezTo>
                <a:lnTo>
                  <a:pt x="10476" y="1785"/>
                </a:lnTo>
                <a:cubicBezTo>
                  <a:pt x="10476" y="1842"/>
                  <a:pt x="10500" y="1887"/>
                  <a:pt x="10529" y="1887"/>
                </a:cubicBezTo>
                <a:cubicBezTo>
                  <a:pt x="10558" y="1887"/>
                  <a:pt x="10582" y="1842"/>
                  <a:pt x="10582" y="1785"/>
                </a:cubicBezTo>
                <a:lnTo>
                  <a:pt x="10582" y="1564"/>
                </a:lnTo>
                <a:cubicBezTo>
                  <a:pt x="10582" y="1507"/>
                  <a:pt x="10558" y="1460"/>
                  <a:pt x="10529" y="1460"/>
                </a:cubicBezTo>
                <a:close/>
                <a:moveTo>
                  <a:pt x="10844" y="1460"/>
                </a:moveTo>
                <a:cubicBezTo>
                  <a:pt x="10814" y="1460"/>
                  <a:pt x="10791" y="1507"/>
                  <a:pt x="10791" y="1564"/>
                </a:cubicBezTo>
                <a:lnTo>
                  <a:pt x="10791" y="1785"/>
                </a:lnTo>
                <a:cubicBezTo>
                  <a:pt x="10791" y="1842"/>
                  <a:pt x="10814" y="1887"/>
                  <a:pt x="10844" y="1887"/>
                </a:cubicBezTo>
                <a:cubicBezTo>
                  <a:pt x="10873" y="1887"/>
                  <a:pt x="10895" y="1842"/>
                  <a:pt x="10895" y="1785"/>
                </a:cubicBezTo>
                <a:lnTo>
                  <a:pt x="10895" y="1564"/>
                </a:lnTo>
                <a:cubicBezTo>
                  <a:pt x="10895" y="1507"/>
                  <a:pt x="10873" y="1460"/>
                  <a:pt x="10844" y="1460"/>
                </a:cubicBezTo>
                <a:close/>
                <a:moveTo>
                  <a:pt x="11692" y="1460"/>
                </a:moveTo>
                <a:cubicBezTo>
                  <a:pt x="11663" y="1460"/>
                  <a:pt x="11640" y="1507"/>
                  <a:pt x="11640" y="1564"/>
                </a:cubicBezTo>
                <a:lnTo>
                  <a:pt x="11640" y="1785"/>
                </a:lnTo>
                <a:cubicBezTo>
                  <a:pt x="11640" y="1842"/>
                  <a:pt x="11663" y="1887"/>
                  <a:pt x="11692" y="1887"/>
                </a:cubicBezTo>
                <a:cubicBezTo>
                  <a:pt x="11721" y="1887"/>
                  <a:pt x="11745" y="1842"/>
                  <a:pt x="11745" y="1785"/>
                </a:cubicBezTo>
                <a:lnTo>
                  <a:pt x="11745" y="1564"/>
                </a:lnTo>
                <a:cubicBezTo>
                  <a:pt x="11745" y="1507"/>
                  <a:pt x="11721" y="1460"/>
                  <a:pt x="11692" y="1460"/>
                </a:cubicBezTo>
                <a:close/>
                <a:moveTo>
                  <a:pt x="12007" y="1460"/>
                </a:moveTo>
                <a:cubicBezTo>
                  <a:pt x="11978" y="1460"/>
                  <a:pt x="11955" y="1507"/>
                  <a:pt x="11955" y="1564"/>
                </a:cubicBezTo>
                <a:lnTo>
                  <a:pt x="11955" y="1785"/>
                </a:lnTo>
                <a:cubicBezTo>
                  <a:pt x="11955" y="1842"/>
                  <a:pt x="11978" y="1887"/>
                  <a:pt x="12007" y="1887"/>
                </a:cubicBezTo>
                <a:cubicBezTo>
                  <a:pt x="12036" y="1887"/>
                  <a:pt x="12060" y="1842"/>
                  <a:pt x="12060" y="1785"/>
                </a:cubicBezTo>
                <a:lnTo>
                  <a:pt x="12060" y="1564"/>
                </a:lnTo>
                <a:cubicBezTo>
                  <a:pt x="12060" y="1507"/>
                  <a:pt x="12036" y="1460"/>
                  <a:pt x="12007" y="1460"/>
                </a:cubicBezTo>
                <a:close/>
                <a:moveTo>
                  <a:pt x="12856" y="1460"/>
                </a:moveTo>
                <a:cubicBezTo>
                  <a:pt x="12827" y="1460"/>
                  <a:pt x="12804" y="1507"/>
                  <a:pt x="12804" y="1564"/>
                </a:cubicBezTo>
                <a:lnTo>
                  <a:pt x="12804" y="1785"/>
                </a:lnTo>
                <a:cubicBezTo>
                  <a:pt x="12804" y="1842"/>
                  <a:pt x="12827" y="1887"/>
                  <a:pt x="12856" y="1887"/>
                </a:cubicBezTo>
                <a:cubicBezTo>
                  <a:pt x="12886" y="1887"/>
                  <a:pt x="12909" y="1842"/>
                  <a:pt x="12909" y="1785"/>
                </a:cubicBezTo>
                <a:lnTo>
                  <a:pt x="12909" y="1564"/>
                </a:lnTo>
                <a:cubicBezTo>
                  <a:pt x="12909" y="1507"/>
                  <a:pt x="12886" y="1460"/>
                  <a:pt x="12856" y="1460"/>
                </a:cubicBezTo>
                <a:close/>
                <a:moveTo>
                  <a:pt x="13171" y="1460"/>
                </a:moveTo>
                <a:cubicBezTo>
                  <a:pt x="13142" y="1460"/>
                  <a:pt x="13118" y="1507"/>
                  <a:pt x="13118" y="1564"/>
                </a:cubicBezTo>
                <a:lnTo>
                  <a:pt x="13118" y="1785"/>
                </a:lnTo>
                <a:cubicBezTo>
                  <a:pt x="13118" y="1842"/>
                  <a:pt x="13142" y="1887"/>
                  <a:pt x="13171" y="1887"/>
                </a:cubicBezTo>
                <a:cubicBezTo>
                  <a:pt x="13200" y="1887"/>
                  <a:pt x="13224" y="1842"/>
                  <a:pt x="13224" y="1785"/>
                </a:cubicBezTo>
                <a:lnTo>
                  <a:pt x="13224" y="1564"/>
                </a:lnTo>
                <a:cubicBezTo>
                  <a:pt x="13224" y="1507"/>
                  <a:pt x="13200" y="1460"/>
                  <a:pt x="13171" y="1460"/>
                </a:cubicBezTo>
                <a:close/>
                <a:moveTo>
                  <a:pt x="14021" y="1460"/>
                </a:moveTo>
                <a:cubicBezTo>
                  <a:pt x="13992" y="1460"/>
                  <a:pt x="13968" y="1507"/>
                  <a:pt x="13968" y="1564"/>
                </a:cubicBezTo>
                <a:lnTo>
                  <a:pt x="13968" y="1785"/>
                </a:lnTo>
                <a:cubicBezTo>
                  <a:pt x="13968" y="1842"/>
                  <a:pt x="13992" y="1887"/>
                  <a:pt x="14021" y="1887"/>
                </a:cubicBezTo>
                <a:cubicBezTo>
                  <a:pt x="14050" y="1887"/>
                  <a:pt x="14074" y="1842"/>
                  <a:pt x="14074" y="1785"/>
                </a:cubicBezTo>
                <a:lnTo>
                  <a:pt x="14074" y="1564"/>
                </a:lnTo>
                <a:cubicBezTo>
                  <a:pt x="14074" y="1507"/>
                  <a:pt x="14050" y="1460"/>
                  <a:pt x="14021" y="1460"/>
                </a:cubicBezTo>
                <a:close/>
                <a:moveTo>
                  <a:pt x="14335" y="1460"/>
                </a:moveTo>
                <a:cubicBezTo>
                  <a:pt x="14306" y="1460"/>
                  <a:pt x="14282" y="1507"/>
                  <a:pt x="14282" y="1564"/>
                </a:cubicBezTo>
                <a:lnTo>
                  <a:pt x="14282" y="1785"/>
                </a:lnTo>
                <a:cubicBezTo>
                  <a:pt x="14282" y="1842"/>
                  <a:pt x="14306" y="1887"/>
                  <a:pt x="14335" y="1887"/>
                </a:cubicBezTo>
                <a:cubicBezTo>
                  <a:pt x="14364" y="1887"/>
                  <a:pt x="14388" y="1842"/>
                  <a:pt x="14388" y="1785"/>
                </a:cubicBezTo>
                <a:lnTo>
                  <a:pt x="14388" y="1564"/>
                </a:lnTo>
                <a:cubicBezTo>
                  <a:pt x="14388" y="1507"/>
                  <a:pt x="14364" y="1460"/>
                  <a:pt x="14335" y="1460"/>
                </a:cubicBezTo>
                <a:close/>
                <a:moveTo>
                  <a:pt x="15185" y="1460"/>
                </a:moveTo>
                <a:cubicBezTo>
                  <a:pt x="15156" y="1460"/>
                  <a:pt x="15132" y="1507"/>
                  <a:pt x="15132" y="1564"/>
                </a:cubicBezTo>
                <a:lnTo>
                  <a:pt x="15132" y="1785"/>
                </a:lnTo>
                <a:cubicBezTo>
                  <a:pt x="15132" y="1842"/>
                  <a:pt x="15156" y="1887"/>
                  <a:pt x="15185" y="1887"/>
                </a:cubicBezTo>
                <a:cubicBezTo>
                  <a:pt x="15214" y="1887"/>
                  <a:pt x="15237" y="1842"/>
                  <a:pt x="15237" y="1785"/>
                </a:cubicBezTo>
                <a:lnTo>
                  <a:pt x="15237" y="1564"/>
                </a:lnTo>
                <a:cubicBezTo>
                  <a:pt x="15237" y="1507"/>
                  <a:pt x="15214" y="1460"/>
                  <a:pt x="15185" y="1460"/>
                </a:cubicBezTo>
                <a:close/>
                <a:moveTo>
                  <a:pt x="15500" y="1460"/>
                </a:moveTo>
                <a:cubicBezTo>
                  <a:pt x="15470" y="1460"/>
                  <a:pt x="15447" y="1507"/>
                  <a:pt x="15447" y="1564"/>
                </a:cubicBezTo>
                <a:lnTo>
                  <a:pt x="15447" y="1785"/>
                </a:lnTo>
                <a:cubicBezTo>
                  <a:pt x="15447" y="1842"/>
                  <a:pt x="15470" y="1887"/>
                  <a:pt x="15500" y="1887"/>
                </a:cubicBezTo>
                <a:cubicBezTo>
                  <a:pt x="15529" y="1887"/>
                  <a:pt x="15551" y="1842"/>
                  <a:pt x="15551" y="1785"/>
                </a:cubicBezTo>
                <a:lnTo>
                  <a:pt x="15551" y="1564"/>
                </a:lnTo>
                <a:cubicBezTo>
                  <a:pt x="15551" y="1507"/>
                  <a:pt x="15529" y="1460"/>
                  <a:pt x="15500" y="1460"/>
                </a:cubicBezTo>
                <a:close/>
                <a:moveTo>
                  <a:pt x="16349" y="1460"/>
                </a:moveTo>
                <a:cubicBezTo>
                  <a:pt x="16320" y="1460"/>
                  <a:pt x="16296" y="1507"/>
                  <a:pt x="16296" y="1564"/>
                </a:cubicBezTo>
                <a:lnTo>
                  <a:pt x="16296" y="1785"/>
                </a:lnTo>
                <a:cubicBezTo>
                  <a:pt x="16296" y="1842"/>
                  <a:pt x="16320" y="1887"/>
                  <a:pt x="16349" y="1887"/>
                </a:cubicBezTo>
                <a:cubicBezTo>
                  <a:pt x="16378" y="1887"/>
                  <a:pt x="16401" y="1842"/>
                  <a:pt x="16401" y="1785"/>
                </a:cubicBezTo>
                <a:lnTo>
                  <a:pt x="16401" y="1564"/>
                </a:lnTo>
                <a:cubicBezTo>
                  <a:pt x="16401" y="1507"/>
                  <a:pt x="16378" y="1460"/>
                  <a:pt x="16349" y="1460"/>
                </a:cubicBezTo>
                <a:close/>
                <a:moveTo>
                  <a:pt x="16663" y="1460"/>
                </a:moveTo>
                <a:cubicBezTo>
                  <a:pt x="16634" y="1460"/>
                  <a:pt x="16611" y="1507"/>
                  <a:pt x="16611" y="1564"/>
                </a:cubicBezTo>
                <a:lnTo>
                  <a:pt x="16611" y="1785"/>
                </a:lnTo>
                <a:cubicBezTo>
                  <a:pt x="16611" y="1842"/>
                  <a:pt x="16634" y="1887"/>
                  <a:pt x="16663" y="1887"/>
                </a:cubicBezTo>
                <a:cubicBezTo>
                  <a:pt x="16692" y="1887"/>
                  <a:pt x="16716" y="1842"/>
                  <a:pt x="16716" y="1785"/>
                </a:cubicBezTo>
                <a:lnTo>
                  <a:pt x="16716" y="1564"/>
                </a:lnTo>
                <a:cubicBezTo>
                  <a:pt x="16716" y="1507"/>
                  <a:pt x="16692" y="1460"/>
                  <a:pt x="16663" y="1460"/>
                </a:cubicBezTo>
                <a:close/>
                <a:moveTo>
                  <a:pt x="17512" y="1460"/>
                </a:moveTo>
                <a:cubicBezTo>
                  <a:pt x="17483" y="1460"/>
                  <a:pt x="17459" y="1507"/>
                  <a:pt x="17459" y="1564"/>
                </a:cubicBezTo>
                <a:lnTo>
                  <a:pt x="17459" y="1785"/>
                </a:lnTo>
                <a:cubicBezTo>
                  <a:pt x="17459" y="1842"/>
                  <a:pt x="17483" y="1887"/>
                  <a:pt x="17512" y="1887"/>
                </a:cubicBezTo>
                <a:cubicBezTo>
                  <a:pt x="17541" y="1887"/>
                  <a:pt x="17565" y="1842"/>
                  <a:pt x="17565" y="1785"/>
                </a:cubicBezTo>
                <a:lnTo>
                  <a:pt x="17565" y="1564"/>
                </a:lnTo>
                <a:cubicBezTo>
                  <a:pt x="17565" y="1507"/>
                  <a:pt x="17541" y="1460"/>
                  <a:pt x="17512" y="1460"/>
                </a:cubicBezTo>
                <a:close/>
                <a:moveTo>
                  <a:pt x="17827" y="1460"/>
                </a:moveTo>
                <a:cubicBezTo>
                  <a:pt x="17798" y="1460"/>
                  <a:pt x="17774" y="1507"/>
                  <a:pt x="17774" y="1564"/>
                </a:cubicBezTo>
                <a:lnTo>
                  <a:pt x="17774" y="1785"/>
                </a:lnTo>
                <a:cubicBezTo>
                  <a:pt x="17774" y="1842"/>
                  <a:pt x="17798" y="1887"/>
                  <a:pt x="17827" y="1887"/>
                </a:cubicBezTo>
                <a:cubicBezTo>
                  <a:pt x="17856" y="1887"/>
                  <a:pt x="17880" y="1842"/>
                  <a:pt x="17880" y="1785"/>
                </a:cubicBezTo>
                <a:lnTo>
                  <a:pt x="17880" y="1564"/>
                </a:lnTo>
                <a:cubicBezTo>
                  <a:pt x="17880" y="1507"/>
                  <a:pt x="17856" y="1460"/>
                  <a:pt x="17827" y="1460"/>
                </a:cubicBezTo>
                <a:close/>
                <a:moveTo>
                  <a:pt x="18677" y="1460"/>
                </a:moveTo>
                <a:cubicBezTo>
                  <a:pt x="18648" y="1460"/>
                  <a:pt x="18624" y="1507"/>
                  <a:pt x="18624" y="1564"/>
                </a:cubicBezTo>
                <a:lnTo>
                  <a:pt x="18624" y="1785"/>
                </a:lnTo>
                <a:cubicBezTo>
                  <a:pt x="18624" y="1842"/>
                  <a:pt x="18648" y="1887"/>
                  <a:pt x="18677" y="1887"/>
                </a:cubicBezTo>
                <a:cubicBezTo>
                  <a:pt x="18706" y="1887"/>
                  <a:pt x="18730" y="1842"/>
                  <a:pt x="18730" y="1785"/>
                </a:cubicBezTo>
                <a:lnTo>
                  <a:pt x="18730" y="1564"/>
                </a:lnTo>
                <a:cubicBezTo>
                  <a:pt x="18730" y="1507"/>
                  <a:pt x="18706" y="1460"/>
                  <a:pt x="18677" y="1460"/>
                </a:cubicBezTo>
                <a:close/>
                <a:moveTo>
                  <a:pt x="18991" y="1460"/>
                </a:moveTo>
                <a:cubicBezTo>
                  <a:pt x="18962" y="1460"/>
                  <a:pt x="18938" y="1507"/>
                  <a:pt x="18938" y="1564"/>
                </a:cubicBezTo>
                <a:lnTo>
                  <a:pt x="18938" y="1785"/>
                </a:lnTo>
                <a:cubicBezTo>
                  <a:pt x="18938" y="1842"/>
                  <a:pt x="18962" y="1887"/>
                  <a:pt x="18991" y="1887"/>
                </a:cubicBezTo>
                <a:cubicBezTo>
                  <a:pt x="19020" y="1887"/>
                  <a:pt x="19044" y="1842"/>
                  <a:pt x="19044" y="1785"/>
                </a:cubicBezTo>
                <a:lnTo>
                  <a:pt x="19044" y="1564"/>
                </a:lnTo>
                <a:cubicBezTo>
                  <a:pt x="19044" y="1507"/>
                  <a:pt x="19020" y="1460"/>
                  <a:pt x="18991" y="1460"/>
                </a:cubicBezTo>
                <a:close/>
                <a:moveTo>
                  <a:pt x="19841" y="1460"/>
                </a:moveTo>
                <a:cubicBezTo>
                  <a:pt x="19812" y="1460"/>
                  <a:pt x="19788" y="1507"/>
                  <a:pt x="19788" y="1564"/>
                </a:cubicBezTo>
                <a:lnTo>
                  <a:pt x="19788" y="1785"/>
                </a:lnTo>
                <a:cubicBezTo>
                  <a:pt x="19788" y="1842"/>
                  <a:pt x="19812" y="1887"/>
                  <a:pt x="19841" y="1887"/>
                </a:cubicBezTo>
                <a:cubicBezTo>
                  <a:pt x="19870" y="1887"/>
                  <a:pt x="19894" y="1842"/>
                  <a:pt x="19894" y="1785"/>
                </a:cubicBezTo>
                <a:lnTo>
                  <a:pt x="19894" y="1564"/>
                </a:lnTo>
                <a:cubicBezTo>
                  <a:pt x="19894" y="1507"/>
                  <a:pt x="19870" y="1460"/>
                  <a:pt x="19841" y="1460"/>
                </a:cubicBezTo>
                <a:close/>
                <a:moveTo>
                  <a:pt x="20155" y="1460"/>
                </a:moveTo>
                <a:cubicBezTo>
                  <a:pt x="20126" y="1460"/>
                  <a:pt x="20102" y="1507"/>
                  <a:pt x="20102" y="1564"/>
                </a:cubicBezTo>
                <a:lnTo>
                  <a:pt x="20102" y="1785"/>
                </a:lnTo>
                <a:cubicBezTo>
                  <a:pt x="20102" y="1842"/>
                  <a:pt x="20126" y="1887"/>
                  <a:pt x="20155" y="1887"/>
                </a:cubicBezTo>
                <a:cubicBezTo>
                  <a:pt x="20184" y="1887"/>
                  <a:pt x="20207" y="1842"/>
                  <a:pt x="20207" y="1785"/>
                </a:cubicBezTo>
                <a:lnTo>
                  <a:pt x="20207" y="1564"/>
                </a:lnTo>
                <a:cubicBezTo>
                  <a:pt x="20207" y="1507"/>
                  <a:pt x="20184" y="1460"/>
                  <a:pt x="20155" y="1460"/>
                </a:cubicBezTo>
                <a:close/>
                <a:moveTo>
                  <a:pt x="21004" y="1460"/>
                </a:moveTo>
                <a:cubicBezTo>
                  <a:pt x="20975" y="1460"/>
                  <a:pt x="20952" y="1507"/>
                  <a:pt x="20952" y="1564"/>
                </a:cubicBezTo>
                <a:lnTo>
                  <a:pt x="20952" y="1785"/>
                </a:lnTo>
                <a:cubicBezTo>
                  <a:pt x="20952" y="1842"/>
                  <a:pt x="20975" y="1887"/>
                  <a:pt x="21004" y="1887"/>
                </a:cubicBezTo>
                <a:cubicBezTo>
                  <a:pt x="21033" y="1887"/>
                  <a:pt x="21057" y="1842"/>
                  <a:pt x="21057" y="1785"/>
                </a:cubicBezTo>
                <a:lnTo>
                  <a:pt x="21057" y="1564"/>
                </a:lnTo>
                <a:cubicBezTo>
                  <a:pt x="21057" y="1507"/>
                  <a:pt x="21033" y="1460"/>
                  <a:pt x="21004" y="1460"/>
                </a:cubicBezTo>
                <a:close/>
                <a:moveTo>
                  <a:pt x="21319" y="1460"/>
                </a:moveTo>
                <a:cubicBezTo>
                  <a:pt x="21289" y="1460"/>
                  <a:pt x="21267" y="1507"/>
                  <a:pt x="21267" y="1564"/>
                </a:cubicBezTo>
                <a:lnTo>
                  <a:pt x="21267" y="1785"/>
                </a:lnTo>
                <a:cubicBezTo>
                  <a:pt x="21267" y="1842"/>
                  <a:pt x="21289" y="1887"/>
                  <a:pt x="21319" y="1887"/>
                </a:cubicBezTo>
                <a:cubicBezTo>
                  <a:pt x="21348" y="1887"/>
                  <a:pt x="21372" y="1842"/>
                  <a:pt x="21372" y="1785"/>
                </a:cubicBezTo>
                <a:lnTo>
                  <a:pt x="21372" y="1564"/>
                </a:lnTo>
                <a:cubicBezTo>
                  <a:pt x="21372" y="1507"/>
                  <a:pt x="21348" y="1460"/>
                  <a:pt x="21319" y="1460"/>
                </a:cubicBezTo>
                <a:close/>
                <a:moveTo>
                  <a:pt x="281" y="2190"/>
                </a:moveTo>
                <a:cubicBezTo>
                  <a:pt x="252" y="2190"/>
                  <a:pt x="228" y="2237"/>
                  <a:pt x="228" y="2294"/>
                </a:cubicBezTo>
                <a:lnTo>
                  <a:pt x="228" y="2515"/>
                </a:lnTo>
                <a:cubicBezTo>
                  <a:pt x="228" y="2572"/>
                  <a:pt x="252" y="2617"/>
                  <a:pt x="281" y="2617"/>
                </a:cubicBezTo>
                <a:cubicBezTo>
                  <a:pt x="311" y="2617"/>
                  <a:pt x="334" y="2572"/>
                  <a:pt x="334" y="2515"/>
                </a:cubicBezTo>
                <a:lnTo>
                  <a:pt x="334" y="2294"/>
                </a:lnTo>
                <a:cubicBezTo>
                  <a:pt x="334" y="2237"/>
                  <a:pt x="311" y="2190"/>
                  <a:pt x="281" y="2190"/>
                </a:cubicBezTo>
                <a:close/>
                <a:moveTo>
                  <a:pt x="596" y="2190"/>
                </a:moveTo>
                <a:cubicBezTo>
                  <a:pt x="567" y="2190"/>
                  <a:pt x="543" y="2237"/>
                  <a:pt x="543" y="2294"/>
                </a:cubicBezTo>
                <a:lnTo>
                  <a:pt x="543" y="2515"/>
                </a:lnTo>
                <a:cubicBezTo>
                  <a:pt x="543" y="2572"/>
                  <a:pt x="567" y="2617"/>
                  <a:pt x="596" y="2617"/>
                </a:cubicBezTo>
                <a:cubicBezTo>
                  <a:pt x="625" y="2617"/>
                  <a:pt x="649" y="2572"/>
                  <a:pt x="649" y="2515"/>
                </a:cubicBezTo>
                <a:lnTo>
                  <a:pt x="649" y="2294"/>
                </a:lnTo>
                <a:cubicBezTo>
                  <a:pt x="649" y="2237"/>
                  <a:pt x="625" y="2190"/>
                  <a:pt x="596" y="2190"/>
                </a:cubicBezTo>
                <a:close/>
                <a:moveTo>
                  <a:pt x="1446" y="2190"/>
                </a:moveTo>
                <a:cubicBezTo>
                  <a:pt x="1417" y="2190"/>
                  <a:pt x="1393" y="2237"/>
                  <a:pt x="1393" y="2294"/>
                </a:cubicBezTo>
                <a:lnTo>
                  <a:pt x="1393" y="2515"/>
                </a:lnTo>
                <a:cubicBezTo>
                  <a:pt x="1393" y="2572"/>
                  <a:pt x="1417" y="2617"/>
                  <a:pt x="1446" y="2617"/>
                </a:cubicBezTo>
                <a:cubicBezTo>
                  <a:pt x="1475" y="2617"/>
                  <a:pt x="1499" y="2572"/>
                  <a:pt x="1499" y="2515"/>
                </a:cubicBezTo>
                <a:lnTo>
                  <a:pt x="1499" y="2294"/>
                </a:lnTo>
                <a:cubicBezTo>
                  <a:pt x="1499" y="2237"/>
                  <a:pt x="1475" y="2190"/>
                  <a:pt x="1446" y="2190"/>
                </a:cubicBezTo>
                <a:close/>
                <a:moveTo>
                  <a:pt x="1760" y="2190"/>
                </a:moveTo>
                <a:cubicBezTo>
                  <a:pt x="1731" y="2190"/>
                  <a:pt x="1707" y="2237"/>
                  <a:pt x="1707" y="2294"/>
                </a:cubicBezTo>
                <a:lnTo>
                  <a:pt x="1707" y="2515"/>
                </a:lnTo>
                <a:cubicBezTo>
                  <a:pt x="1707" y="2572"/>
                  <a:pt x="1731" y="2617"/>
                  <a:pt x="1760" y="2617"/>
                </a:cubicBezTo>
                <a:cubicBezTo>
                  <a:pt x="1789" y="2617"/>
                  <a:pt x="1813" y="2572"/>
                  <a:pt x="1813" y="2515"/>
                </a:cubicBezTo>
                <a:lnTo>
                  <a:pt x="1813" y="2294"/>
                </a:lnTo>
                <a:cubicBezTo>
                  <a:pt x="1813" y="2237"/>
                  <a:pt x="1789" y="2190"/>
                  <a:pt x="1760" y="2190"/>
                </a:cubicBezTo>
                <a:close/>
                <a:moveTo>
                  <a:pt x="2610" y="2190"/>
                </a:moveTo>
                <a:cubicBezTo>
                  <a:pt x="2581" y="2190"/>
                  <a:pt x="2557" y="2237"/>
                  <a:pt x="2557" y="2294"/>
                </a:cubicBezTo>
                <a:lnTo>
                  <a:pt x="2557" y="2515"/>
                </a:lnTo>
                <a:cubicBezTo>
                  <a:pt x="2557" y="2572"/>
                  <a:pt x="2581" y="2617"/>
                  <a:pt x="2610" y="2617"/>
                </a:cubicBezTo>
                <a:cubicBezTo>
                  <a:pt x="2639" y="2617"/>
                  <a:pt x="2662" y="2572"/>
                  <a:pt x="2662" y="2515"/>
                </a:cubicBezTo>
                <a:lnTo>
                  <a:pt x="2662" y="2294"/>
                </a:lnTo>
                <a:cubicBezTo>
                  <a:pt x="2662" y="2237"/>
                  <a:pt x="2639" y="2190"/>
                  <a:pt x="2610" y="2190"/>
                </a:cubicBezTo>
                <a:close/>
                <a:moveTo>
                  <a:pt x="2924" y="2190"/>
                </a:moveTo>
                <a:cubicBezTo>
                  <a:pt x="2895" y="2190"/>
                  <a:pt x="2871" y="2237"/>
                  <a:pt x="2871" y="2294"/>
                </a:cubicBezTo>
                <a:lnTo>
                  <a:pt x="2871" y="2515"/>
                </a:lnTo>
                <a:cubicBezTo>
                  <a:pt x="2871" y="2572"/>
                  <a:pt x="2895" y="2617"/>
                  <a:pt x="2924" y="2617"/>
                </a:cubicBezTo>
                <a:cubicBezTo>
                  <a:pt x="2954" y="2617"/>
                  <a:pt x="2976" y="2572"/>
                  <a:pt x="2976" y="2515"/>
                </a:cubicBezTo>
                <a:lnTo>
                  <a:pt x="2976" y="2294"/>
                </a:lnTo>
                <a:cubicBezTo>
                  <a:pt x="2976" y="2237"/>
                  <a:pt x="2954" y="2190"/>
                  <a:pt x="2924" y="2190"/>
                </a:cubicBezTo>
                <a:close/>
                <a:moveTo>
                  <a:pt x="3773" y="2190"/>
                </a:moveTo>
                <a:cubicBezTo>
                  <a:pt x="3744" y="2190"/>
                  <a:pt x="3721" y="2237"/>
                  <a:pt x="3721" y="2294"/>
                </a:cubicBezTo>
                <a:lnTo>
                  <a:pt x="3721" y="2515"/>
                </a:lnTo>
                <a:cubicBezTo>
                  <a:pt x="3721" y="2572"/>
                  <a:pt x="3744" y="2617"/>
                  <a:pt x="3773" y="2617"/>
                </a:cubicBezTo>
                <a:cubicBezTo>
                  <a:pt x="3802" y="2617"/>
                  <a:pt x="3826" y="2572"/>
                  <a:pt x="3826" y="2515"/>
                </a:cubicBezTo>
                <a:lnTo>
                  <a:pt x="3826" y="2294"/>
                </a:lnTo>
                <a:cubicBezTo>
                  <a:pt x="3826" y="2237"/>
                  <a:pt x="3802" y="2190"/>
                  <a:pt x="3773" y="2190"/>
                </a:cubicBezTo>
                <a:close/>
                <a:moveTo>
                  <a:pt x="4088" y="2190"/>
                </a:moveTo>
                <a:cubicBezTo>
                  <a:pt x="4058" y="2190"/>
                  <a:pt x="4035" y="2237"/>
                  <a:pt x="4035" y="2294"/>
                </a:cubicBezTo>
                <a:lnTo>
                  <a:pt x="4035" y="2515"/>
                </a:lnTo>
                <a:cubicBezTo>
                  <a:pt x="4035" y="2572"/>
                  <a:pt x="4058" y="2617"/>
                  <a:pt x="4088" y="2617"/>
                </a:cubicBezTo>
                <a:cubicBezTo>
                  <a:pt x="4117" y="2617"/>
                  <a:pt x="4141" y="2572"/>
                  <a:pt x="4141" y="2515"/>
                </a:cubicBezTo>
                <a:lnTo>
                  <a:pt x="4141" y="2294"/>
                </a:lnTo>
                <a:cubicBezTo>
                  <a:pt x="4141" y="2237"/>
                  <a:pt x="4117" y="2190"/>
                  <a:pt x="4088" y="2190"/>
                </a:cubicBezTo>
                <a:close/>
                <a:moveTo>
                  <a:pt x="4937" y="2190"/>
                </a:moveTo>
                <a:cubicBezTo>
                  <a:pt x="4908" y="2190"/>
                  <a:pt x="4884" y="2237"/>
                  <a:pt x="4884" y="2294"/>
                </a:cubicBezTo>
                <a:lnTo>
                  <a:pt x="4884" y="2515"/>
                </a:lnTo>
                <a:cubicBezTo>
                  <a:pt x="4884" y="2572"/>
                  <a:pt x="4908" y="2617"/>
                  <a:pt x="4937" y="2617"/>
                </a:cubicBezTo>
                <a:cubicBezTo>
                  <a:pt x="4966" y="2617"/>
                  <a:pt x="4990" y="2572"/>
                  <a:pt x="4990" y="2515"/>
                </a:cubicBezTo>
                <a:lnTo>
                  <a:pt x="4990" y="2294"/>
                </a:lnTo>
                <a:cubicBezTo>
                  <a:pt x="4990" y="2237"/>
                  <a:pt x="4966" y="2190"/>
                  <a:pt x="4937" y="2190"/>
                </a:cubicBezTo>
                <a:close/>
                <a:moveTo>
                  <a:pt x="5252" y="2190"/>
                </a:moveTo>
                <a:cubicBezTo>
                  <a:pt x="5223" y="2190"/>
                  <a:pt x="5199" y="2237"/>
                  <a:pt x="5199" y="2294"/>
                </a:cubicBezTo>
                <a:lnTo>
                  <a:pt x="5199" y="2515"/>
                </a:lnTo>
                <a:cubicBezTo>
                  <a:pt x="5199" y="2572"/>
                  <a:pt x="5223" y="2617"/>
                  <a:pt x="5252" y="2617"/>
                </a:cubicBezTo>
                <a:cubicBezTo>
                  <a:pt x="5281" y="2617"/>
                  <a:pt x="5305" y="2572"/>
                  <a:pt x="5305" y="2515"/>
                </a:cubicBezTo>
                <a:lnTo>
                  <a:pt x="5305" y="2294"/>
                </a:lnTo>
                <a:cubicBezTo>
                  <a:pt x="5305" y="2237"/>
                  <a:pt x="5281" y="2190"/>
                  <a:pt x="5252" y="2190"/>
                </a:cubicBezTo>
                <a:close/>
                <a:moveTo>
                  <a:pt x="6102" y="2190"/>
                </a:moveTo>
                <a:cubicBezTo>
                  <a:pt x="6072" y="2190"/>
                  <a:pt x="6049" y="2237"/>
                  <a:pt x="6049" y="2294"/>
                </a:cubicBezTo>
                <a:lnTo>
                  <a:pt x="6049" y="2515"/>
                </a:lnTo>
                <a:cubicBezTo>
                  <a:pt x="6049" y="2572"/>
                  <a:pt x="6072" y="2617"/>
                  <a:pt x="6102" y="2617"/>
                </a:cubicBezTo>
                <a:cubicBezTo>
                  <a:pt x="6131" y="2617"/>
                  <a:pt x="6155" y="2572"/>
                  <a:pt x="6155" y="2515"/>
                </a:cubicBezTo>
                <a:lnTo>
                  <a:pt x="6155" y="2294"/>
                </a:lnTo>
                <a:cubicBezTo>
                  <a:pt x="6155" y="2237"/>
                  <a:pt x="6131" y="2190"/>
                  <a:pt x="6102" y="2190"/>
                </a:cubicBezTo>
                <a:close/>
                <a:moveTo>
                  <a:pt x="6416" y="2190"/>
                </a:moveTo>
                <a:cubicBezTo>
                  <a:pt x="6387" y="2190"/>
                  <a:pt x="6363" y="2237"/>
                  <a:pt x="6363" y="2294"/>
                </a:cubicBezTo>
                <a:lnTo>
                  <a:pt x="6363" y="2515"/>
                </a:lnTo>
                <a:cubicBezTo>
                  <a:pt x="6363" y="2572"/>
                  <a:pt x="6387" y="2617"/>
                  <a:pt x="6416" y="2617"/>
                </a:cubicBezTo>
                <a:cubicBezTo>
                  <a:pt x="6445" y="2617"/>
                  <a:pt x="6469" y="2572"/>
                  <a:pt x="6469" y="2515"/>
                </a:cubicBezTo>
                <a:lnTo>
                  <a:pt x="6469" y="2294"/>
                </a:lnTo>
                <a:cubicBezTo>
                  <a:pt x="6469" y="2237"/>
                  <a:pt x="6445" y="2190"/>
                  <a:pt x="6416" y="2190"/>
                </a:cubicBezTo>
                <a:close/>
                <a:moveTo>
                  <a:pt x="7266" y="2190"/>
                </a:moveTo>
                <a:cubicBezTo>
                  <a:pt x="7237" y="2190"/>
                  <a:pt x="7213" y="2237"/>
                  <a:pt x="7213" y="2294"/>
                </a:cubicBezTo>
                <a:lnTo>
                  <a:pt x="7213" y="2515"/>
                </a:lnTo>
                <a:cubicBezTo>
                  <a:pt x="7213" y="2572"/>
                  <a:pt x="7237" y="2617"/>
                  <a:pt x="7266" y="2617"/>
                </a:cubicBezTo>
                <a:cubicBezTo>
                  <a:pt x="7295" y="2617"/>
                  <a:pt x="7318" y="2572"/>
                  <a:pt x="7318" y="2515"/>
                </a:cubicBezTo>
                <a:lnTo>
                  <a:pt x="7318" y="2294"/>
                </a:lnTo>
                <a:cubicBezTo>
                  <a:pt x="7318" y="2237"/>
                  <a:pt x="7295" y="2190"/>
                  <a:pt x="7266" y="2190"/>
                </a:cubicBezTo>
                <a:close/>
                <a:moveTo>
                  <a:pt x="7580" y="2190"/>
                </a:moveTo>
                <a:cubicBezTo>
                  <a:pt x="7551" y="2190"/>
                  <a:pt x="7527" y="2237"/>
                  <a:pt x="7527" y="2294"/>
                </a:cubicBezTo>
                <a:lnTo>
                  <a:pt x="7527" y="2515"/>
                </a:lnTo>
                <a:cubicBezTo>
                  <a:pt x="7527" y="2572"/>
                  <a:pt x="7551" y="2617"/>
                  <a:pt x="7580" y="2617"/>
                </a:cubicBezTo>
                <a:cubicBezTo>
                  <a:pt x="7609" y="2617"/>
                  <a:pt x="7632" y="2572"/>
                  <a:pt x="7632" y="2515"/>
                </a:cubicBezTo>
                <a:lnTo>
                  <a:pt x="7632" y="2294"/>
                </a:lnTo>
                <a:cubicBezTo>
                  <a:pt x="7632" y="2237"/>
                  <a:pt x="7609" y="2190"/>
                  <a:pt x="7580" y="2190"/>
                </a:cubicBezTo>
                <a:close/>
                <a:moveTo>
                  <a:pt x="8429" y="2190"/>
                </a:moveTo>
                <a:cubicBezTo>
                  <a:pt x="8400" y="2190"/>
                  <a:pt x="8377" y="2237"/>
                  <a:pt x="8377" y="2294"/>
                </a:cubicBezTo>
                <a:lnTo>
                  <a:pt x="8377" y="2515"/>
                </a:lnTo>
                <a:cubicBezTo>
                  <a:pt x="8377" y="2572"/>
                  <a:pt x="8400" y="2617"/>
                  <a:pt x="8429" y="2617"/>
                </a:cubicBezTo>
                <a:cubicBezTo>
                  <a:pt x="8458" y="2617"/>
                  <a:pt x="8482" y="2572"/>
                  <a:pt x="8482" y="2515"/>
                </a:cubicBezTo>
                <a:lnTo>
                  <a:pt x="8482" y="2294"/>
                </a:lnTo>
                <a:cubicBezTo>
                  <a:pt x="8482" y="2237"/>
                  <a:pt x="8458" y="2190"/>
                  <a:pt x="8429" y="2190"/>
                </a:cubicBezTo>
                <a:close/>
                <a:moveTo>
                  <a:pt x="8744" y="2190"/>
                </a:moveTo>
                <a:cubicBezTo>
                  <a:pt x="8714" y="2190"/>
                  <a:pt x="8691" y="2237"/>
                  <a:pt x="8691" y="2294"/>
                </a:cubicBezTo>
                <a:lnTo>
                  <a:pt x="8691" y="2515"/>
                </a:lnTo>
                <a:cubicBezTo>
                  <a:pt x="8691" y="2572"/>
                  <a:pt x="8714" y="2617"/>
                  <a:pt x="8744" y="2617"/>
                </a:cubicBezTo>
                <a:cubicBezTo>
                  <a:pt x="8773" y="2617"/>
                  <a:pt x="8796" y="2572"/>
                  <a:pt x="8796" y="2515"/>
                </a:cubicBezTo>
                <a:lnTo>
                  <a:pt x="8796" y="2294"/>
                </a:lnTo>
                <a:cubicBezTo>
                  <a:pt x="8796" y="2237"/>
                  <a:pt x="8773" y="2190"/>
                  <a:pt x="8744" y="2190"/>
                </a:cubicBezTo>
                <a:close/>
                <a:moveTo>
                  <a:pt x="9593" y="2190"/>
                </a:moveTo>
                <a:cubicBezTo>
                  <a:pt x="9564" y="2190"/>
                  <a:pt x="9540" y="2237"/>
                  <a:pt x="9540" y="2294"/>
                </a:cubicBezTo>
                <a:lnTo>
                  <a:pt x="9540" y="2515"/>
                </a:lnTo>
                <a:cubicBezTo>
                  <a:pt x="9540" y="2572"/>
                  <a:pt x="9564" y="2617"/>
                  <a:pt x="9593" y="2617"/>
                </a:cubicBezTo>
                <a:cubicBezTo>
                  <a:pt x="9622" y="2617"/>
                  <a:pt x="9646" y="2572"/>
                  <a:pt x="9646" y="2515"/>
                </a:cubicBezTo>
                <a:lnTo>
                  <a:pt x="9646" y="2294"/>
                </a:lnTo>
                <a:cubicBezTo>
                  <a:pt x="9646" y="2237"/>
                  <a:pt x="9622" y="2190"/>
                  <a:pt x="9593" y="2190"/>
                </a:cubicBezTo>
                <a:close/>
                <a:moveTo>
                  <a:pt x="9908" y="2190"/>
                </a:moveTo>
                <a:cubicBezTo>
                  <a:pt x="9879" y="2190"/>
                  <a:pt x="9855" y="2237"/>
                  <a:pt x="9855" y="2294"/>
                </a:cubicBezTo>
                <a:lnTo>
                  <a:pt x="9855" y="2515"/>
                </a:lnTo>
                <a:cubicBezTo>
                  <a:pt x="9855" y="2572"/>
                  <a:pt x="9879" y="2617"/>
                  <a:pt x="9908" y="2617"/>
                </a:cubicBezTo>
                <a:cubicBezTo>
                  <a:pt x="9937" y="2617"/>
                  <a:pt x="9961" y="2572"/>
                  <a:pt x="9961" y="2515"/>
                </a:cubicBezTo>
                <a:lnTo>
                  <a:pt x="9961" y="2294"/>
                </a:lnTo>
                <a:cubicBezTo>
                  <a:pt x="9961" y="2237"/>
                  <a:pt x="9937" y="2190"/>
                  <a:pt x="9908" y="2190"/>
                </a:cubicBezTo>
                <a:close/>
                <a:moveTo>
                  <a:pt x="10758" y="2190"/>
                </a:moveTo>
                <a:cubicBezTo>
                  <a:pt x="10728" y="2190"/>
                  <a:pt x="10705" y="2237"/>
                  <a:pt x="10705" y="2294"/>
                </a:cubicBezTo>
                <a:lnTo>
                  <a:pt x="10705" y="2515"/>
                </a:lnTo>
                <a:cubicBezTo>
                  <a:pt x="10705" y="2572"/>
                  <a:pt x="10728" y="2617"/>
                  <a:pt x="10758" y="2617"/>
                </a:cubicBezTo>
                <a:cubicBezTo>
                  <a:pt x="10787" y="2617"/>
                  <a:pt x="10810" y="2572"/>
                  <a:pt x="10810" y="2515"/>
                </a:cubicBezTo>
                <a:lnTo>
                  <a:pt x="10810" y="2294"/>
                </a:lnTo>
                <a:cubicBezTo>
                  <a:pt x="10810" y="2237"/>
                  <a:pt x="10787" y="2190"/>
                  <a:pt x="10758" y="2190"/>
                </a:cubicBezTo>
                <a:close/>
                <a:moveTo>
                  <a:pt x="11072" y="2190"/>
                </a:moveTo>
                <a:cubicBezTo>
                  <a:pt x="11043" y="2190"/>
                  <a:pt x="11019" y="2237"/>
                  <a:pt x="11019" y="2294"/>
                </a:cubicBezTo>
                <a:lnTo>
                  <a:pt x="11019" y="2515"/>
                </a:lnTo>
                <a:cubicBezTo>
                  <a:pt x="11019" y="2572"/>
                  <a:pt x="11043" y="2617"/>
                  <a:pt x="11072" y="2617"/>
                </a:cubicBezTo>
                <a:cubicBezTo>
                  <a:pt x="11101" y="2617"/>
                  <a:pt x="11125" y="2572"/>
                  <a:pt x="11125" y="2515"/>
                </a:cubicBezTo>
                <a:lnTo>
                  <a:pt x="11125" y="2294"/>
                </a:lnTo>
                <a:cubicBezTo>
                  <a:pt x="11125" y="2237"/>
                  <a:pt x="11101" y="2190"/>
                  <a:pt x="11072" y="2190"/>
                </a:cubicBezTo>
                <a:close/>
                <a:moveTo>
                  <a:pt x="11922" y="2190"/>
                </a:moveTo>
                <a:cubicBezTo>
                  <a:pt x="11893" y="2190"/>
                  <a:pt x="11869" y="2237"/>
                  <a:pt x="11869" y="2294"/>
                </a:cubicBezTo>
                <a:lnTo>
                  <a:pt x="11869" y="2515"/>
                </a:lnTo>
                <a:cubicBezTo>
                  <a:pt x="11869" y="2572"/>
                  <a:pt x="11893" y="2617"/>
                  <a:pt x="11922" y="2617"/>
                </a:cubicBezTo>
                <a:cubicBezTo>
                  <a:pt x="11951" y="2617"/>
                  <a:pt x="11974" y="2572"/>
                  <a:pt x="11974" y="2515"/>
                </a:cubicBezTo>
                <a:lnTo>
                  <a:pt x="11974" y="2294"/>
                </a:lnTo>
                <a:cubicBezTo>
                  <a:pt x="11974" y="2237"/>
                  <a:pt x="11951" y="2190"/>
                  <a:pt x="11922" y="2190"/>
                </a:cubicBezTo>
                <a:close/>
                <a:moveTo>
                  <a:pt x="12236" y="2190"/>
                </a:moveTo>
                <a:cubicBezTo>
                  <a:pt x="12207" y="2190"/>
                  <a:pt x="12183" y="2237"/>
                  <a:pt x="12183" y="2294"/>
                </a:cubicBezTo>
                <a:lnTo>
                  <a:pt x="12183" y="2515"/>
                </a:lnTo>
                <a:cubicBezTo>
                  <a:pt x="12183" y="2572"/>
                  <a:pt x="12207" y="2617"/>
                  <a:pt x="12236" y="2617"/>
                </a:cubicBezTo>
                <a:cubicBezTo>
                  <a:pt x="12265" y="2617"/>
                  <a:pt x="12288" y="2572"/>
                  <a:pt x="12288" y="2515"/>
                </a:cubicBezTo>
                <a:lnTo>
                  <a:pt x="12288" y="2294"/>
                </a:lnTo>
                <a:cubicBezTo>
                  <a:pt x="12288" y="2237"/>
                  <a:pt x="12265" y="2190"/>
                  <a:pt x="12236" y="2190"/>
                </a:cubicBezTo>
                <a:close/>
                <a:moveTo>
                  <a:pt x="13085" y="2190"/>
                </a:moveTo>
                <a:cubicBezTo>
                  <a:pt x="13056" y="2190"/>
                  <a:pt x="13032" y="2237"/>
                  <a:pt x="13032" y="2294"/>
                </a:cubicBezTo>
                <a:lnTo>
                  <a:pt x="13032" y="2515"/>
                </a:lnTo>
                <a:cubicBezTo>
                  <a:pt x="13032" y="2572"/>
                  <a:pt x="13056" y="2617"/>
                  <a:pt x="13085" y="2617"/>
                </a:cubicBezTo>
                <a:cubicBezTo>
                  <a:pt x="13114" y="2617"/>
                  <a:pt x="13138" y="2572"/>
                  <a:pt x="13138" y="2515"/>
                </a:cubicBezTo>
                <a:lnTo>
                  <a:pt x="13138" y="2294"/>
                </a:lnTo>
                <a:cubicBezTo>
                  <a:pt x="13138" y="2237"/>
                  <a:pt x="13114" y="2190"/>
                  <a:pt x="13085" y="2190"/>
                </a:cubicBezTo>
                <a:close/>
                <a:moveTo>
                  <a:pt x="13399" y="2190"/>
                </a:moveTo>
                <a:cubicBezTo>
                  <a:pt x="13370" y="2190"/>
                  <a:pt x="13348" y="2237"/>
                  <a:pt x="13348" y="2294"/>
                </a:cubicBezTo>
                <a:lnTo>
                  <a:pt x="13348" y="2515"/>
                </a:lnTo>
                <a:cubicBezTo>
                  <a:pt x="13348" y="2572"/>
                  <a:pt x="13370" y="2617"/>
                  <a:pt x="13399" y="2617"/>
                </a:cubicBezTo>
                <a:cubicBezTo>
                  <a:pt x="13428" y="2617"/>
                  <a:pt x="13452" y="2572"/>
                  <a:pt x="13452" y="2515"/>
                </a:cubicBezTo>
                <a:lnTo>
                  <a:pt x="13452" y="2294"/>
                </a:lnTo>
                <a:cubicBezTo>
                  <a:pt x="13452" y="2237"/>
                  <a:pt x="13428" y="2190"/>
                  <a:pt x="13399" y="2190"/>
                </a:cubicBezTo>
                <a:close/>
                <a:moveTo>
                  <a:pt x="14249" y="2190"/>
                </a:moveTo>
                <a:cubicBezTo>
                  <a:pt x="14220" y="2190"/>
                  <a:pt x="14196" y="2237"/>
                  <a:pt x="14196" y="2294"/>
                </a:cubicBezTo>
                <a:lnTo>
                  <a:pt x="14196" y="2515"/>
                </a:lnTo>
                <a:cubicBezTo>
                  <a:pt x="14196" y="2572"/>
                  <a:pt x="14220" y="2617"/>
                  <a:pt x="14249" y="2617"/>
                </a:cubicBezTo>
                <a:cubicBezTo>
                  <a:pt x="14278" y="2617"/>
                  <a:pt x="14302" y="2572"/>
                  <a:pt x="14302" y="2515"/>
                </a:cubicBezTo>
                <a:lnTo>
                  <a:pt x="14302" y="2294"/>
                </a:lnTo>
                <a:cubicBezTo>
                  <a:pt x="14302" y="2237"/>
                  <a:pt x="14278" y="2190"/>
                  <a:pt x="14249" y="2190"/>
                </a:cubicBezTo>
                <a:close/>
                <a:moveTo>
                  <a:pt x="14564" y="2190"/>
                </a:moveTo>
                <a:cubicBezTo>
                  <a:pt x="14535" y="2190"/>
                  <a:pt x="14511" y="2237"/>
                  <a:pt x="14511" y="2294"/>
                </a:cubicBezTo>
                <a:lnTo>
                  <a:pt x="14511" y="2515"/>
                </a:lnTo>
                <a:cubicBezTo>
                  <a:pt x="14511" y="2572"/>
                  <a:pt x="14535" y="2617"/>
                  <a:pt x="14564" y="2617"/>
                </a:cubicBezTo>
                <a:cubicBezTo>
                  <a:pt x="14593" y="2617"/>
                  <a:pt x="14617" y="2572"/>
                  <a:pt x="14617" y="2515"/>
                </a:cubicBezTo>
                <a:lnTo>
                  <a:pt x="14617" y="2294"/>
                </a:lnTo>
                <a:cubicBezTo>
                  <a:pt x="14617" y="2237"/>
                  <a:pt x="14593" y="2190"/>
                  <a:pt x="14564" y="2190"/>
                </a:cubicBezTo>
                <a:close/>
                <a:moveTo>
                  <a:pt x="15413" y="2190"/>
                </a:moveTo>
                <a:cubicBezTo>
                  <a:pt x="15384" y="2190"/>
                  <a:pt x="15360" y="2237"/>
                  <a:pt x="15360" y="2294"/>
                </a:cubicBezTo>
                <a:lnTo>
                  <a:pt x="15360" y="2515"/>
                </a:lnTo>
                <a:cubicBezTo>
                  <a:pt x="15360" y="2572"/>
                  <a:pt x="15384" y="2617"/>
                  <a:pt x="15413" y="2617"/>
                </a:cubicBezTo>
                <a:cubicBezTo>
                  <a:pt x="15442" y="2617"/>
                  <a:pt x="15465" y="2572"/>
                  <a:pt x="15465" y="2515"/>
                </a:cubicBezTo>
                <a:lnTo>
                  <a:pt x="15465" y="2294"/>
                </a:lnTo>
                <a:cubicBezTo>
                  <a:pt x="15465" y="2237"/>
                  <a:pt x="15442" y="2190"/>
                  <a:pt x="15413" y="2190"/>
                </a:cubicBezTo>
                <a:close/>
                <a:moveTo>
                  <a:pt x="15728" y="2190"/>
                </a:moveTo>
                <a:cubicBezTo>
                  <a:pt x="15699" y="2190"/>
                  <a:pt x="15675" y="2237"/>
                  <a:pt x="15675" y="2294"/>
                </a:cubicBezTo>
                <a:lnTo>
                  <a:pt x="15675" y="2515"/>
                </a:lnTo>
                <a:cubicBezTo>
                  <a:pt x="15675" y="2572"/>
                  <a:pt x="15699" y="2617"/>
                  <a:pt x="15728" y="2617"/>
                </a:cubicBezTo>
                <a:cubicBezTo>
                  <a:pt x="15757" y="2617"/>
                  <a:pt x="15781" y="2572"/>
                  <a:pt x="15781" y="2515"/>
                </a:cubicBezTo>
                <a:lnTo>
                  <a:pt x="15781" y="2294"/>
                </a:lnTo>
                <a:cubicBezTo>
                  <a:pt x="15781" y="2237"/>
                  <a:pt x="15757" y="2190"/>
                  <a:pt x="15728" y="2190"/>
                </a:cubicBezTo>
                <a:close/>
                <a:moveTo>
                  <a:pt x="16578" y="2190"/>
                </a:moveTo>
                <a:cubicBezTo>
                  <a:pt x="16549" y="2190"/>
                  <a:pt x="16525" y="2237"/>
                  <a:pt x="16525" y="2294"/>
                </a:cubicBezTo>
                <a:lnTo>
                  <a:pt x="16525" y="2515"/>
                </a:lnTo>
                <a:cubicBezTo>
                  <a:pt x="16525" y="2572"/>
                  <a:pt x="16549" y="2617"/>
                  <a:pt x="16578" y="2617"/>
                </a:cubicBezTo>
                <a:cubicBezTo>
                  <a:pt x="16607" y="2617"/>
                  <a:pt x="16630" y="2572"/>
                  <a:pt x="16630" y="2515"/>
                </a:cubicBezTo>
                <a:lnTo>
                  <a:pt x="16630" y="2294"/>
                </a:lnTo>
                <a:cubicBezTo>
                  <a:pt x="16630" y="2237"/>
                  <a:pt x="16607" y="2190"/>
                  <a:pt x="16578" y="2190"/>
                </a:cubicBezTo>
                <a:close/>
                <a:moveTo>
                  <a:pt x="16892" y="2190"/>
                </a:moveTo>
                <a:cubicBezTo>
                  <a:pt x="16863" y="2190"/>
                  <a:pt x="16839" y="2237"/>
                  <a:pt x="16839" y="2294"/>
                </a:cubicBezTo>
                <a:lnTo>
                  <a:pt x="16839" y="2515"/>
                </a:lnTo>
                <a:cubicBezTo>
                  <a:pt x="16839" y="2572"/>
                  <a:pt x="16863" y="2617"/>
                  <a:pt x="16892" y="2617"/>
                </a:cubicBezTo>
                <a:cubicBezTo>
                  <a:pt x="16921" y="2617"/>
                  <a:pt x="16944" y="2572"/>
                  <a:pt x="16944" y="2515"/>
                </a:cubicBezTo>
                <a:lnTo>
                  <a:pt x="16944" y="2294"/>
                </a:lnTo>
                <a:cubicBezTo>
                  <a:pt x="16944" y="2237"/>
                  <a:pt x="16921" y="2190"/>
                  <a:pt x="16892" y="2190"/>
                </a:cubicBezTo>
                <a:close/>
                <a:moveTo>
                  <a:pt x="17741" y="2190"/>
                </a:moveTo>
                <a:cubicBezTo>
                  <a:pt x="17712" y="2190"/>
                  <a:pt x="17689" y="2237"/>
                  <a:pt x="17689" y="2294"/>
                </a:cubicBezTo>
                <a:lnTo>
                  <a:pt x="17689" y="2515"/>
                </a:lnTo>
                <a:cubicBezTo>
                  <a:pt x="17689" y="2572"/>
                  <a:pt x="17712" y="2617"/>
                  <a:pt x="17741" y="2617"/>
                </a:cubicBezTo>
                <a:cubicBezTo>
                  <a:pt x="17770" y="2617"/>
                  <a:pt x="17794" y="2572"/>
                  <a:pt x="17794" y="2515"/>
                </a:cubicBezTo>
                <a:lnTo>
                  <a:pt x="17794" y="2294"/>
                </a:lnTo>
                <a:cubicBezTo>
                  <a:pt x="17794" y="2237"/>
                  <a:pt x="17770" y="2190"/>
                  <a:pt x="17741" y="2190"/>
                </a:cubicBezTo>
                <a:close/>
                <a:moveTo>
                  <a:pt x="18055" y="2190"/>
                </a:moveTo>
                <a:cubicBezTo>
                  <a:pt x="18026" y="2190"/>
                  <a:pt x="18002" y="2237"/>
                  <a:pt x="18002" y="2294"/>
                </a:cubicBezTo>
                <a:lnTo>
                  <a:pt x="18002" y="2515"/>
                </a:lnTo>
                <a:cubicBezTo>
                  <a:pt x="18002" y="2572"/>
                  <a:pt x="18026" y="2617"/>
                  <a:pt x="18055" y="2617"/>
                </a:cubicBezTo>
                <a:cubicBezTo>
                  <a:pt x="18085" y="2617"/>
                  <a:pt x="18108" y="2572"/>
                  <a:pt x="18108" y="2515"/>
                </a:cubicBezTo>
                <a:lnTo>
                  <a:pt x="18108" y="2294"/>
                </a:lnTo>
                <a:cubicBezTo>
                  <a:pt x="18108" y="2237"/>
                  <a:pt x="18085" y="2190"/>
                  <a:pt x="18055" y="2190"/>
                </a:cubicBezTo>
                <a:close/>
                <a:moveTo>
                  <a:pt x="18905" y="2190"/>
                </a:moveTo>
                <a:cubicBezTo>
                  <a:pt x="18876" y="2190"/>
                  <a:pt x="18852" y="2237"/>
                  <a:pt x="18852" y="2294"/>
                </a:cubicBezTo>
                <a:lnTo>
                  <a:pt x="18852" y="2515"/>
                </a:lnTo>
                <a:cubicBezTo>
                  <a:pt x="18852" y="2572"/>
                  <a:pt x="18876" y="2617"/>
                  <a:pt x="18905" y="2617"/>
                </a:cubicBezTo>
                <a:cubicBezTo>
                  <a:pt x="18934" y="2617"/>
                  <a:pt x="18958" y="2572"/>
                  <a:pt x="18958" y="2515"/>
                </a:cubicBezTo>
                <a:lnTo>
                  <a:pt x="18958" y="2294"/>
                </a:lnTo>
                <a:cubicBezTo>
                  <a:pt x="18958" y="2237"/>
                  <a:pt x="18934" y="2190"/>
                  <a:pt x="18905" y="2190"/>
                </a:cubicBezTo>
                <a:close/>
                <a:moveTo>
                  <a:pt x="19220" y="2190"/>
                </a:moveTo>
                <a:cubicBezTo>
                  <a:pt x="19191" y="2190"/>
                  <a:pt x="19167" y="2237"/>
                  <a:pt x="19167" y="2294"/>
                </a:cubicBezTo>
                <a:lnTo>
                  <a:pt x="19167" y="2515"/>
                </a:lnTo>
                <a:cubicBezTo>
                  <a:pt x="19167" y="2572"/>
                  <a:pt x="19191" y="2617"/>
                  <a:pt x="19220" y="2617"/>
                </a:cubicBezTo>
                <a:cubicBezTo>
                  <a:pt x="19249" y="2617"/>
                  <a:pt x="19273" y="2572"/>
                  <a:pt x="19273" y="2515"/>
                </a:cubicBezTo>
                <a:lnTo>
                  <a:pt x="19273" y="2294"/>
                </a:lnTo>
                <a:cubicBezTo>
                  <a:pt x="19273" y="2237"/>
                  <a:pt x="19249" y="2190"/>
                  <a:pt x="19220" y="2190"/>
                </a:cubicBezTo>
                <a:close/>
                <a:moveTo>
                  <a:pt x="20069" y="2190"/>
                </a:moveTo>
                <a:cubicBezTo>
                  <a:pt x="20040" y="2190"/>
                  <a:pt x="20016" y="2237"/>
                  <a:pt x="20016" y="2294"/>
                </a:cubicBezTo>
                <a:lnTo>
                  <a:pt x="20016" y="2515"/>
                </a:lnTo>
                <a:cubicBezTo>
                  <a:pt x="20016" y="2572"/>
                  <a:pt x="20040" y="2617"/>
                  <a:pt x="20069" y="2617"/>
                </a:cubicBezTo>
                <a:cubicBezTo>
                  <a:pt x="20099" y="2617"/>
                  <a:pt x="20122" y="2572"/>
                  <a:pt x="20122" y="2515"/>
                </a:cubicBezTo>
                <a:lnTo>
                  <a:pt x="20122" y="2294"/>
                </a:lnTo>
                <a:cubicBezTo>
                  <a:pt x="20122" y="2237"/>
                  <a:pt x="20099" y="2190"/>
                  <a:pt x="20069" y="2190"/>
                </a:cubicBezTo>
                <a:close/>
                <a:moveTo>
                  <a:pt x="20384" y="2190"/>
                </a:moveTo>
                <a:cubicBezTo>
                  <a:pt x="20355" y="2190"/>
                  <a:pt x="20331" y="2237"/>
                  <a:pt x="20331" y="2294"/>
                </a:cubicBezTo>
                <a:lnTo>
                  <a:pt x="20331" y="2515"/>
                </a:lnTo>
                <a:cubicBezTo>
                  <a:pt x="20331" y="2572"/>
                  <a:pt x="20355" y="2617"/>
                  <a:pt x="20384" y="2617"/>
                </a:cubicBezTo>
                <a:cubicBezTo>
                  <a:pt x="20413" y="2617"/>
                  <a:pt x="20436" y="2572"/>
                  <a:pt x="20436" y="2515"/>
                </a:cubicBezTo>
                <a:lnTo>
                  <a:pt x="20436" y="2294"/>
                </a:lnTo>
                <a:cubicBezTo>
                  <a:pt x="20436" y="2237"/>
                  <a:pt x="20413" y="2190"/>
                  <a:pt x="20384" y="2190"/>
                </a:cubicBezTo>
                <a:close/>
                <a:moveTo>
                  <a:pt x="21234" y="2190"/>
                </a:moveTo>
                <a:cubicBezTo>
                  <a:pt x="21204" y="2190"/>
                  <a:pt x="21181" y="2237"/>
                  <a:pt x="21181" y="2294"/>
                </a:cubicBezTo>
                <a:lnTo>
                  <a:pt x="21181" y="2515"/>
                </a:lnTo>
                <a:cubicBezTo>
                  <a:pt x="21181" y="2572"/>
                  <a:pt x="21204" y="2617"/>
                  <a:pt x="21234" y="2617"/>
                </a:cubicBezTo>
                <a:cubicBezTo>
                  <a:pt x="21263" y="2617"/>
                  <a:pt x="21285" y="2572"/>
                  <a:pt x="21285" y="2515"/>
                </a:cubicBezTo>
                <a:lnTo>
                  <a:pt x="21285" y="2294"/>
                </a:lnTo>
                <a:cubicBezTo>
                  <a:pt x="21285" y="2237"/>
                  <a:pt x="21263" y="2190"/>
                  <a:pt x="21234" y="2190"/>
                </a:cubicBezTo>
                <a:close/>
                <a:moveTo>
                  <a:pt x="21547" y="2190"/>
                </a:moveTo>
                <a:cubicBezTo>
                  <a:pt x="21518" y="2190"/>
                  <a:pt x="21495" y="2237"/>
                  <a:pt x="21495" y="2294"/>
                </a:cubicBezTo>
                <a:lnTo>
                  <a:pt x="21495" y="2515"/>
                </a:lnTo>
                <a:cubicBezTo>
                  <a:pt x="21495" y="2572"/>
                  <a:pt x="21518" y="2617"/>
                  <a:pt x="21547" y="2617"/>
                </a:cubicBezTo>
                <a:cubicBezTo>
                  <a:pt x="21576" y="2617"/>
                  <a:pt x="21600" y="2572"/>
                  <a:pt x="21600" y="2515"/>
                </a:cubicBezTo>
                <a:lnTo>
                  <a:pt x="21600" y="2294"/>
                </a:lnTo>
                <a:cubicBezTo>
                  <a:pt x="21600" y="2237"/>
                  <a:pt x="21576" y="2190"/>
                  <a:pt x="21547" y="2190"/>
                </a:cubicBezTo>
                <a:close/>
                <a:moveTo>
                  <a:pt x="53" y="2920"/>
                </a:moveTo>
                <a:cubicBezTo>
                  <a:pt x="24" y="2920"/>
                  <a:pt x="0" y="2967"/>
                  <a:pt x="0" y="3024"/>
                </a:cubicBezTo>
                <a:lnTo>
                  <a:pt x="0" y="3244"/>
                </a:lnTo>
                <a:cubicBezTo>
                  <a:pt x="0" y="3302"/>
                  <a:pt x="24" y="3347"/>
                  <a:pt x="53" y="3347"/>
                </a:cubicBezTo>
                <a:cubicBezTo>
                  <a:pt x="82" y="3347"/>
                  <a:pt x="106" y="3302"/>
                  <a:pt x="106" y="3244"/>
                </a:cubicBezTo>
                <a:lnTo>
                  <a:pt x="106" y="3024"/>
                </a:lnTo>
                <a:cubicBezTo>
                  <a:pt x="106" y="2967"/>
                  <a:pt x="82" y="2920"/>
                  <a:pt x="53" y="2920"/>
                </a:cubicBezTo>
                <a:close/>
                <a:moveTo>
                  <a:pt x="367" y="2920"/>
                </a:moveTo>
                <a:cubicBezTo>
                  <a:pt x="338" y="2920"/>
                  <a:pt x="315" y="2967"/>
                  <a:pt x="315" y="3024"/>
                </a:cubicBezTo>
                <a:lnTo>
                  <a:pt x="315" y="3244"/>
                </a:lnTo>
                <a:cubicBezTo>
                  <a:pt x="315" y="3302"/>
                  <a:pt x="338" y="3347"/>
                  <a:pt x="367" y="3347"/>
                </a:cubicBezTo>
                <a:cubicBezTo>
                  <a:pt x="397" y="3347"/>
                  <a:pt x="420" y="3302"/>
                  <a:pt x="420" y="3244"/>
                </a:cubicBezTo>
                <a:lnTo>
                  <a:pt x="420" y="3024"/>
                </a:lnTo>
                <a:cubicBezTo>
                  <a:pt x="420" y="2967"/>
                  <a:pt x="397" y="2920"/>
                  <a:pt x="367" y="2920"/>
                </a:cubicBezTo>
                <a:close/>
                <a:moveTo>
                  <a:pt x="1217" y="2920"/>
                </a:moveTo>
                <a:cubicBezTo>
                  <a:pt x="1188" y="2920"/>
                  <a:pt x="1164" y="2967"/>
                  <a:pt x="1164" y="3024"/>
                </a:cubicBezTo>
                <a:lnTo>
                  <a:pt x="1164" y="3244"/>
                </a:lnTo>
                <a:cubicBezTo>
                  <a:pt x="1164" y="3302"/>
                  <a:pt x="1188" y="3347"/>
                  <a:pt x="1217" y="3347"/>
                </a:cubicBezTo>
                <a:cubicBezTo>
                  <a:pt x="1246" y="3347"/>
                  <a:pt x="1270" y="3302"/>
                  <a:pt x="1270" y="3244"/>
                </a:cubicBezTo>
                <a:lnTo>
                  <a:pt x="1270" y="3024"/>
                </a:lnTo>
                <a:cubicBezTo>
                  <a:pt x="1270" y="2967"/>
                  <a:pt x="1246" y="2920"/>
                  <a:pt x="1217" y="2920"/>
                </a:cubicBezTo>
                <a:close/>
                <a:moveTo>
                  <a:pt x="1532" y="2920"/>
                </a:moveTo>
                <a:cubicBezTo>
                  <a:pt x="1503" y="2920"/>
                  <a:pt x="1479" y="2967"/>
                  <a:pt x="1479" y="3024"/>
                </a:cubicBezTo>
                <a:lnTo>
                  <a:pt x="1479" y="3244"/>
                </a:lnTo>
                <a:cubicBezTo>
                  <a:pt x="1479" y="3302"/>
                  <a:pt x="1503" y="3347"/>
                  <a:pt x="1532" y="3347"/>
                </a:cubicBezTo>
                <a:cubicBezTo>
                  <a:pt x="1561" y="3347"/>
                  <a:pt x="1584" y="3302"/>
                  <a:pt x="1584" y="3244"/>
                </a:cubicBezTo>
                <a:lnTo>
                  <a:pt x="1584" y="3024"/>
                </a:lnTo>
                <a:cubicBezTo>
                  <a:pt x="1584" y="2967"/>
                  <a:pt x="1561" y="2920"/>
                  <a:pt x="1532" y="2920"/>
                </a:cubicBezTo>
                <a:close/>
                <a:moveTo>
                  <a:pt x="2380" y="2920"/>
                </a:moveTo>
                <a:cubicBezTo>
                  <a:pt x="2351" y="2920"/>
                  <a:pt x="2329" y="2967"/>
                  <a:pt x="2329" y="3024"/>
                </a:cubicBezTo>
                <a:lnTo>
                  <a:pt x="2329" y="3244"/>
                </a:lnTo>
                <a:cubicBezTo>
                  <a:pt x="2329" y="3302"/>
                  <a:pt x="2351" y="3347"/>
                  <a:pt x="2380" y="3347"/>
                </a:cubicBezTo>
                <a:cubicBezTo>
                  <a:pt x="2409" y="3347"/>
                  <a:pt x="2433" y="3302"/>
                  <a:pt x="2433" y="3244"/>
                </a:cubicBezTo>
                <a:lnTo>
                  <a:pt x="2433" y="3024"/>
                </a:lnTo>
                <a:cubicBezTo>
                  <a:pt x="2433" y="2967"/>
                  <a:pt x="2409" y="2920"/>
                  <a:pt x="2380" y="2920"/>
                </a:cubicBezTo>
                <a:close/>
                <a:moveTo>
                  <a:pt x="2695" y="2920"/>
                </a:moveTo>
                <a:cubicBezTo>
                  <a:pt x="2666" y="2920"/>
                  <a:pt x="2643" y="2967"/>
                  <a:pt x="2643" y="3024"/>
                </a:cubicBezTo>
                <a:lnTo>
                  <a:pt x="2643" y="3244"/>
                </a:lnTo>
                <a:cubicBezTo>
                  <a:pt x="2643" y="3302"/>
                  <a:pt x="2666" y="3347"/>
                  <a:pt x="2695" y="3347"/>
                </a:cubicBezTo>
                <a:cubicBezTo>
                  <a:pt x="2724" y="3347"/>
                  <a:pt x="2748" y="3302"/>
                  <a:pt x="2748" y="3244"/>
                </a:cubicBezTo>
                <a:lnTo>
                  <a:pt x="2748" y="3024"/>
                </a:lnTo>
                <a:cubicBezTo>
                  <a:pt x="2748" y="2967"/>
                  <a:pt x="2724" y="2920"/>
                  <a:pt x="2695" y="2920"/>
                </a:cubicBezTo>
                <a:close/>
                <a:moveTo>
                  <a:pt x="3545" y="2920"/>
                </a:moveTo>
                <a:cubicBezTo>
                  <a:pt x="3516" y="2920"/>
                  <a:pt x="3492" y="2967"/>
                  <a:pt x="3492" y="3024"/>
                </a:cubicBezTo>
                <a:lnTo>
                  <a:pt x="3492" y="3244"/>
                </a:lnTo>
                <a:cubicBezTo>
                  <a:pt x="3492" y="3302"/>
                  <a:pt x="3516" y="3347"/>
                  <a:pt x="3545" y="3347"/>
                </a:cubicBezTo>
                <a:cubicBezTo>
                  <a:pt x="3574" y="3347"/>
                  <a:pt x="3598" y="3302"/>
                  <a:pt x="3598" y="3244"/>
                </a:cubicBezTo>
                <a:lnTo>
                  <a:pt x="3598" y="3024"/>
                </a:lnTo>
                <a:cubicBezTo>
                  <a:pt x="3598" y="2967"/>
                  <a:pt x="3574" y="2920"/>
                  <a:pt x="3545" y="2920"/>
                </a:cubicBezTo>
                <a:close/>
                <a:moveTo>
                  <a:pt x="3859" y="2920"/>
                </a:moveTo>
                <a:cubicBezTo>
                  <a:pt x="3830" y="2920"/>
                  <a:pt x="3806" y="2967"/>
                  <a:pt x="3806" y="3024"/>
                </a:cubicBezTo>
                <a:lnTo>
                  <a:pt x="3806" y="3244"/>
                </a:lnTo>
                <a:cubicBezTo>
                  <a:pt x="3806" y="3302"/>
                  <a:pt x="3830" y="3347"/>
                  <a:pt x="3859" y="3347"/>
                </a:cubicBezTo>
                <a:cubicBezTo>
                  <a:pt x="3888" y="3347"/>
                  <a:pt x="3912" y="3302"/>
                  <a:pt x="3912" y="3244"/>
                </a:cubicBezTo>
                <a:lnTo>
                  <a:pt x="3912" y="3024"/>
                </a:lnTo>
                <a:cubicBezTo>
                  <a:pt x="3912" y="2967"/>
                  <a:pt x="3888" y="2920"/>
                  <a:pt x="3859" y="2920"/>
                </a:cubicBezTo>
                <a:close/>
                <a:moveTo>
                  <a:pt x="4709" y="2920"/>
                </a:moveTo>
                <a:cubicBezTo>
                  <a:pt x="4680" y="2920"/>
                  <a:pt x="4656" y="2967"/>
                  <a:pt x="4656" y="3024"/>
                </a:cubicBezTo>
                <a:lnTo>
                  <a:pt x="4656" y="3244"/>
                </a:lnTo>
                <a:cubicBezTo>
                  <a:pt x="4656" y="3302"/>
                  <a:pt x="4680" y="3347"/>
                  <a:pt x="4709" y="3347"/>
                </a:cubicBezTo>
                <a:cubicBezTo>
                  <a:pt x="4738" y="3347"/>
                  <a:pt x="4762" y="3302"/>
                  <a:pt x="4762" y="3244"/>
                </a:cubicBezTo>
                <a:lnTo>
                  <a:pt x="4762" y="3024"/>
                </a:lnTo>
                <a:cubicBezTo>
                  <a:pt x="4762" y="2967"/>
                  <a:pt x="4738" y="2920"/>
                  <a:pt x="4709" y="2920"/>
                </a:cubicBezTo>
                <a:close/>
                <a:moveTo>
                  <a:pt x="5023" y="2920"/>
                </a:moveTo>
                <a:cubicBezTo>
                  <a:pt x="4994" y="2920"/>
                  <a:pt x="4970" y="2967"/>
                  <a:pt x="4970" y="3024"/>
                </a:cubicBezTo>
                <a:lnTo>
                  <a:pt x="4970" y="3244"/>
                </a:lnTo>
                <a:cubicBezTo>
                  <a:pt x="4970" y="3302"/>
                  <a:pt x="4994" y="3347"/>
                  <a:pt x="5023" y="3347"/>
                </a:cubicBezTo>
                <a:cubicBezTo>
                  <a:pt x="5053" y="3347"/>
                  <a:pt x="5076" y="3302"/>
                  <a:pt x="5076" y="3244"/>
                </a:cubicBezTo>
                <a:lnTo>
                  <a:pt x="5076" y="3024"/>
                </a:lnTo>
                <a:cubicBezTo>
                  <a:pt x="5076" y="2967"/>
                  <a:pt x="5053" y="2920"/>
                  <a:pt x="5023" y="2920"/>
                </a:cubicBezTo>
                <a:close/>
                <a:moveTo>
                  <a:pt x="5873" y="2920"/>
                </a:moveTo>
                <a:cubicBezTo>
                  <a:pt x="5844" y="2920"/>
                  <a:pt x="5820" y="2967"/>
                  <a:pt x="5820" y="3024"/>
                </a:cubicBezTo>
                <a:lnTo>
                  <a:pt x="5820" y="3244"/>
                </a:lnTo>
                <a:cubicBezTo>
                  <a:pt x="5820" y="3302"/>
                  <a:pt x="5844" y="3347"/>
                  <a:pt x="5873" y="3347"/>
                </a:cubicBezTo>
                <a:cubicBezTo>
                  <a:pt x="5902" y="3347"/>
                  <a:pt x="5926" y="3302"/>
                  <a:pt x="5926" y="3244"/>
                </a:cubicBezTo>
                <a:lnTo>
                  <a:pt x="5926" y="3024"/>
                </a:lnTo>
                <a:cubicBezTo>
                  <a:pt x="5926" y="2967"/>
                  <a:pt x="5902" y="2920"/>
                  <a:pt x="5873" y="2920"/>
                </a:cubicBezTo>
                <a:close/>
                <a:moveTo>
                  <a:pt x="6188" y="2920"/>
                </a:moveTo>
                <a:cubicBezTo>
                  <a:pt x="6159" y="2920"/>
                  <a:pt x="6135" y="2967"/>
                  <a:pt x="6135" y="3024"/>
                </a:cubicBezTo>
                <a:lnTo>
                  <a:pt x="6135" y="3244"/>
                </a:lnTo>
                <a:cubicBezTo>
                  <a:pt x="6135" y="3302"/>
                  <a:pt x="6159" y="3347"/>
                  <a:pt x="6188" y="3347"/>
                </a:cubicBezTo>
                <a:cubicBezTo>
                  <a:pt x="6217" y="3347"/>
                  <a:pt x="6240" y="3302"/>
                  <a:pt x="6240" y="3244"/>
                </a:cubicBezTo>
                <a:lnTo>
                  <a:pt x="6240" y="3024"/>
                </a:lnTo>
                <a:cubicBezTo>
                  <a:pt x="6240" y="2967"/>
                  <a:pt x="6217" y="2920"/>
                  <a:pt x="6188" y="2920"/>
                </a:cubicBezTo>
                <a:close/>
                <a:moveTo>
                  <a:pt x="7036" y="2920"/>
                </a:moveTo>
                <a:cubicBezTo>
                  <a:pt x="7007" y="2920"/>
                  <a:pt x="6984" y="2967"/>
                  <a:pt x="6984" y="3024"/>
                </a:cubicBezTo>
                <a:lnTo>
                  <a:pt x="6984" y="3244"/>
                </a:lnTo>
                <a:cubicBezTo>
                  <a:pt x="6984" y="3302"/>
                  <a:pt x="7007" y="3347"/>
                  <a:pt x="7036" y="3347"/>
                </a:cubicBezTo>
                <a:cubicBezTo>
                  <a:pt x="7065" y="3347"/>
                  <a:pt x="7089" y="3302"/>
                  <a:pt x="7089" y="3244"/>
                </a:cubicBezTo>
                <a:lnTo>
                  <a:pt x="7089" y="3024"/>
                </a:lnTo>
                <a:cubicBezTo>
                  <a:pt x="7089" y="2967"/>
                  <a:pt x="7065" y="2920"/>
                  <a:pt x="7036" y="2920"/>
                </a:cubicBezTo>
                <a:close/>
                <a:moveTo>
                  <a:pt x="7351" y="2920"/>
                </a:moveTo>
                <a:cubicBezTo>
                  <a:pt x="7322" y="2920"/>
                  <a:pt x="7299" y="2967"/>
                  <a:pt x="7299" y="3024"/>
                </a:cubicBezTo>
                <a:lnTo>
                  <a:pt x="7299" y="3244"/>
                </a:lnTo>
                <a:cubicBezTo>
                  <a:pt x="7299" y="3302"/>
                  <a:pt x="7322" y="3347"/>
                  <a:pt x="7351" y="3347"/>
                </a:cubicBezTo>
                <a:cubicBezTo>
                  <a:pt x="7380" y="3347"/>
                  <a:pt x="7404" y="3302"/>
                  <a:pt x="7404" y="3244"/>
                </a:cubicBezTo>
                <a:lnTo>
                  <a:pt x="7404" y="3024"/>
                </a:lnTo>
                <a:cubicBezTo>
                  <a:pt x="7404" y="2967"/>
                  <a:pt x="7380" y="2920"/>
                  <a:pt x="7351" y="2920"/>
                </a:cubicBezTo>
                <a:close/>
                <a:moveTo>
                  <a:pt x="8201" y="2920"/>
                </a:moveTo>
                <a:cubicBezTo>
                  <a:pt x="8171" y="2920"/>
                  <a:pt x="8148" y="2967"/>
                  <a:pt x="8148" y="3024"/>
                </a:cubicBezTo>
                <a:lnTo>
                  <a:pt x="8148" y="3244"/>
                </a:lnTo>
                <a:cubicBezTo>
                  <a:pt x="8148" y="3302"/>
                  <a:pt x="8171" y="3347"/>
                  <a:pt x="8201" y="3347"/>
                </a:cubicBezTo>
                <a:cubicBezTo>
                  <a:pt x="8230" y="3347"/>
                  <a:pt x="8254" y="3302"/>
                  <a:pt x="8254" y="3244"/>
                </a:cubicBezTo>
                <a:lnTo>
                  <a:pt x="8254" y="3024"/>
                </a:lnTo>
                <a:cubicBezTo>
                  <a:pt x="8254" y="2967"/>
                  <a:pt x="8230" y="2920"/>
                  <a:pt x="8201" y="2920"/>
                </a:cubicBezTo>
                <a:close/>
                <a:moveTo>
                  <a:pt x="8515" y="2920"/>
                </a:moveTo>
                <a:cubicBezTo>
                  <a:pt x="8486" y="2920"/>
                  <a:pt x="8462" y="2967"/>
                  <a:pt x="8462" y="3024"/>
                </a:cubicBezTo>
                <a:lnTo>
                  <a:pt x="8462" y="3244"/>
                </a:lnTo>
                <a:cubicBezTo>
                  <a:pt x="8462" y="3302"/>
                  <a:pt x="8486" y="3347"/>
                  <a:pt x="8515" y="3347"/>
                </a:cubicBezTo>
                <a:cubicBezTo>
                  <a:pt x="8544" y="3347"/>
                  <a:pt x="8568" y="3302"/>
                  <a:pt x="8568" y="3244"/>
                </a:cubicBezTo>
                <a:lnTo>
                  <a:pt x="8568" y="3024"/>
                </a:lnTo>
                <a:cubicBezTo>
                  <a:pt x="8568" y="2967"/>
                  <a:pt x="8544" y="2920"/>
                  <a:pt x="8515" y="2920"/>
                </a:cubicBezTo>
                <a:close/>
                <a:moveTo>
                  <a:pt x="9365" y="2920"/>
                </a:moveTo>
                <a:cubicBezTo>
                  <a:pt x="9336" y="2920"/>
                  <a:pt x="9312" y="2967"/>
                  <a:pt x="9312" y="3024"/>
                </a:cubicBezTo>
                <a:lnTo>
                  <a:pt x="9312" y="3244"/>
                </a:lnTo>
                <a:cubicBezTo>
                  <a:pt x="9312" y="3302"/>
                  <a:pt x="9336" y="3347"/>
                  <a:pt x="9365" y="3347"/>
                </a:cubicBezTo>
                <a:cubicBezTo>
                  <a:pt x="9394" y="3347"/>
                  <a:pt x="9418" y="3302"/>
                  <a:pt x="9418" y="3244"/>
                </a:cubicBezTo>
                <a:lnTo>
                  <a:pt x="9418" y="3024"/>
                </a:lnTo>
                <a:cubicBezTo>
                  <a:pt x="9418" y="2967"/>
                  <a:pt x="9394" y="2920"/>
                  <a:pt x="9365" y="2920"/>
                </a:cubicBezTo>
                <a:close/>
                <a:moveTo>
                  <a:pt x="9679" y="2920"/>
                </a:moveTo>
                <a:cubicBezTo>
                  <a:pt x="9650" y="2920"/>
                  <a:pt x="9626" y="2967"/>
                  <a:pt x="9626" y="3024"/>
                </a:cubicBezTo>
                <a:lnTo>
                  <a:pt x="9626" y="3244"/>
                </a:lnTo>
                <a:cubicBezTo>
                  <a:pt x="9626" y="3302"/>
                  <a:pt x="9650" y="3347"/>
                  <a:pt x="9679" y="3347"/>
                </a:cubicBezTo>
                <a:cubicBezTo>
                  <a:pt x="9708" y="3347"/>
                  <a:pt x="9732" y="3302"/>
                  <a:pt x="9732" y="3244"/>
                </a:cubicBezTo>
                <a:lnTo>
                  <a:pt x="9732" y="3024"/>
                </a:lnTo>
                <a:cubicBezTo>
                  <a:pt x="9732" y="2967"/>
                  <a:pt x="9708" y="2920"/>
                  <a:pt x="9679" y="2920"/>
                </a:cubicBezTo>
                <a:close/>
                <a:moveTo>
                  <a:pt x="10529" y="2920"/>
                </a:moveTo>
                <a:cubicBezTo>
                  <a:pt x="10500" y="2920"/>
                  <a:pt x="10476" y="2967"/>
                  <a:pt x="10476" y="3024"/>
                </a:cubicBezTo>
                <a:lnTo>
                  <a:pt x="10476" y="3244"/>
                </a:lnTo>
                <a:cubicBezTo>
                  <a:pt x="10476" y="3302"/>
                  <a:pt x="10500" y="3347"/>
                  <a:pt x="10529" y="3347"/>
                </a:cubicBezTo>
                <a:cubicBezTo>
                  <a:pt x="10558" y="3347"/>
                  <a:pt x="10582" y="3302"/>
                  <a:pt x="10582" y="3244"/>
                </a:cubicBezTo>
                <a:lnTo>
                  <a:pt x="10582" y="3024"/>
                </a:lnTo>
                <a:cubicBezTo>
                  <a:pt x="10582" y="2967"/>
                  <a:pt x="10558" y="2920"/>
                  <a:pt x="10529" y="2920"/>
                </a:cubicBezTo>
                <a:close/>
                <a:moveTo>
                  <a:pt x="10844" y="2920"/>
                </a:moveTo>
                <a:cubicBezTo>
                  <a:pt x="10814" y="2920"/>
                  <a:pt x="10791" y="2967"/>
                  <a:pt x="10791" y="3024"/>
                </a:cubicBezTo>
                <a:lnTo>
                  <a:pt x="10791" y="3244"/>
                </a:lnTo>
                <a:cubicBezTo>
                  <a:pt x="10791" y="3302"/>
                  <a:pt x="10814" y="3347"/>
                  <a:pt x="10844" y="3347"/>
                </a:cubicBezTo>
                <a:cubicBezTo>
                  <a:pt x="10873" y="3347"/>
                  <a:pt x="10895" y="3302"/>
                  <a:pt x="10895" y="3244"/>
                </a:cubicBezTo>
                <a:lnTo>
                  <a:pt x="10895" y="3024"/>
                </a:lnTo>
                <a:cubicBezTo>
                  <a:pt x="10895" y="2967"/>
                  <a:pt x="10873" y="2920"/>
                  <a:pt x="10844" y="2920"/>
                </a:cubicBezTo>
                <a:close/>
                <a:moveTo>
                  <a:pt x="11692" y="2920"/>
                </a:moveTo>
                <a:cubicBezTo>
                  <a:pt x="11663" y="2920"/>
                  <a:pt x="11640" y="2967"/>
                  <a:pt x="11640" y="3024"/>
                </a:cubicBezTo>
                <a:lnTo>
                  <a:pt x="11640" y="3244"/>
                </a:lnTo>
                <a:cubicBezTo>
                  <a:pt x="11640" y="3302"/>
                  <a:pt x="11663" y="3347"/>
                  <a:pt x="11692" y="3347"/>
                </a:cubicBezTo>
                <a:cubicBezTo>
                  <a:pt x="11721" y="3347"/>
                  <a:pt x="11745" y="3302"/>
                  <a:pt x="11745" y="3244"/>
                </a:cubicBezTo>
                <a:lnTo>
                  <a:pt x="11745" y="3024"/>
                </a:lnTo>
                <a:cubicBezTo>
                  <a:pt x="11745" y="2967"/>
                  <a:pt x="11721" y="2920"/>
                  <a:pt x="11692" y="2920"/>
                </a:cubicBezTo>
                <a:close/>
                <a:moveTo>
                  <a:pt x="12007" y="2920"/>
                </a:moveTo>
                <a:cubicBezTo>
                  <a:pt x="11978" y="2920"/>
                  <a:pt x="11955" y="2967"/>
                  <a:pt x="11955" y="3024"/>
                </a:cubicBezTo>
                <a:lnTo>
                  <a:pt x="11955" y="3244"/>
                </a:lnTo>
                <a:cubicBezTo>
                  <a:pt x="11955" y="3302"/>
                  <a:pt x="11978" y="3347"/>
                  <a:pt x="12007" y="3347"/>
                </a:cubicBezTo>
                <a:cubicBezTo>
                  <a:pt x="12036" y="3347"/>
                  <a:pt x="12060" y="3302"/>
                  <a:pt x="12060" y="3244"/>
                </a:cubicBezTo>
                <a:lnTo>
                  <a:pt x="12060" y="3024"/>
                </a:lnTo>
                <a:cubicBezTo>
                  <a:pt x="12060" y="2967"/>
                  <a:pt x="12036" y="2920"/>
                  <a:pt x="12007" y="2920"/>
                </a:cubicBezTo>
                <a:close/>
                <a:moveTo>
                  <a:pt x="12856" y="2920"/>
                </a:moveTo>
                <a:cubicBezTo>
                  <a:pt x="12827" y="2920"/>
                  <a:pt x="12804" y="2967"/>
                  <a:pt x="12804" y="3024"/>
                </a:cubicBezTo>
                <a:lnTo>
                  <a:pt x="12804" y="3244"/>
                </a:lnTo>
                <a:cubicBezTo>
                  <a:pt x="12804" y="3302"/>
                  <a:pt x="12827" y="3347"/>
                  <a:pt x="12856" y="3347"/>
                </a:cubicBezTo>
                <a:cubicBezTo>
                  <a:pt x="12886" y="3347"/>
                  <a:pt x="12909" y="3302"/>
                  <a:pt x="12909" y="3244"/>
                </a:cubicBezTo>
                <a:lnTo>
                  <a:pt x="12909" y="3024"/>
                </a:lnTo>
                <a:cubicBezTo>
                  <a:pt x="12909" y="2967"/>
                  <a:pt x="12886" y="2920"/>
                  <a:pt x="12856" y="2920"/>
                </a:cubicBezTo>
                <a:close/>
                <a:moveTo>
                  <a:pt x="13171" y="2920"/>
                </a:moveTo>
                <a:cubicBezTo>
                  <a:pt x="13142" y="2920"/>
                  <a:pt x="13118" y="2967"/>
                  <a:pt x="13118" y="3024"/>
                </a:cubicBezTo>
                <a:lnTo>
                  <a:pt x="13118" y="3244"/>
                </a:lnTo>
                <a:cubicBezTo>
                  <a:pt x="13118" y="3302"/>
                  <a:pt x="13142" y="3347"/>
                  <a:pt x="13171" y="3347"/>
                </a:cubicBezTo>
                <a:cubicBezTo>
                  <a:pt x="13200" y="3347"/>
                  <a:pt x="13224" y="3302"/>
                  <a:pt x="13224" y="3244"/>
                </a:cubicBezTo>
                <a:lnTo>
                  <a:pt x="13224" y="3024"/>
                </a:lnTo>
                <a:cubicBezTo>
                  <a:pt x="13224" y="2967"/>
                  <a:pt x="13200" y="2920"/>
                  <a:pt x="13171" y="2920"/>
                </a:cubicBezTo>
                <a:close/>
                <a:moveTo>
                  <a:pt x="14021" y="2920"/>
                </a:moveTo>
                <a:cubicBezTo>
                  <a:pt x="13992" y="2920"/>
                  <a:pt x="13968" y="2967"/>
                  <a:pt x="13968" y="3024"/>
                </a:cubicBezTo>
                <a:lnTo>
                  <a:pt x="13968" y="3244"/>
                </a:lnTo>
                <a:cubicBezTo>
                  <a:pt x="13968" y="3302"/>
                  <a:pt x="13992" y="3347"/>
                  <a:pt x="14021" y="3347"/>
                </a:cubicBezTo>
                <a:cubicBezTo>
                  <a:pt x="14050" y="3347"/>
                  <a:pt x="14074" y="3302"/>
                  <a:pt x="14074" y="3244"/>
                </a:cubicBezTo>
                <a:lnTo>
                  <a:pt x="14074" y="3024"/>
                </a:lnTo>
                <a:cubicBezTo>
                  <a:pt x="14074" y="2967"/>
                  <a:pt x="14050" y="2920"/>
                  <a:pt x="14021" y="2920"/>
                </a:cubicBezTo>
                <a:close/>
                <a:moveTo>
                  <a:pt x="14335" y="2920"/>
                </a:moveTo>
                <a:cubicBezTo>
                  <a:pt x="14306" y="2920"/>
                  <a:pt x="14282" y="2967"/>
                  <a:pt x="14282" y="3024"/>
                </a:cubicBezTo>
                <a:lnTo>
                  <a:pt x="14282" y="3244"/>
                </a:lnTo>
                <a:cubicBezTo>
                  <a:pt x="14282" y="3302"/>
                  <a:pt x="14306" y="3347"/>
                  <a:pt x="14335" y="3347"/>
                </a:cubicBezTo>
                <a:cubicBezTo>
                  <a:pt x="14364" y="3347"/>
                  <a:pt x="14388" y="3302"/>
                  <a:pt x="14388" y="3244"/>
                </a:cubicBezTo>
                <a:lnTo>
                  <a:pt x="14388" y="3024"/>
                </a:lnTo>
                <a:cubicBezTo>
                  <a:pt x="14388" y="2967"/>
                  <a:pt x="14364" y="2920"/>
                  <a:pt x="14335" y="2920"/>
                </a:cubicBezTo>
                <a:close/>
                <a:moveTo>
                  <a:pt x="15185" y="2920"/>
                </a:moveTo>
                <a:cubicBezTo>
                  <a:pt x="15156" y="2920"/>
                  <a:pt x="15132" y="2967"/>
                  <a:pt x="15132" y="3024"/>
                </a:cubicBezTo>
                <a:lnTo>
                  <a:pt x="15132" y="3244"/>
                </a:lnTo>
                <a:cubicBezTo>
                  <a:pt x="15132" y="3302"/>
                  <a:pt x="15156" y="3347"/>
                  <a:pt x="15185" y="3347"/>
                </a:cubicBezTo>
                <a:cubicBezTo>
                  <a:pt x="15214" y="3347"/>
                  <a:pt x="15237" y="3302"/>
                  <a:pt x="15237" y="3244"/>
                </a:cubicBezTo>
                <a:lnTo>
                  <a:pt x="15237" y="3024"/>
                </a:lnTo>
                <a:cubicBezTo>
                  <a:pt x="15237" y="2967"/>
                  <a:pt x="15214" y="2920"/>
                  <a:pt x="15185" y="2920"/>
                </a:cubicBezTo>
                <a:close/>
                <a:moveTo>
                  <a:pt x="15500" y="2920"/>
                </a:moveTo>
                <a:cubicBezTo>
                  <a:pt x="15470" y="2920"/>
                  <a:pt x="15447" y="2967"/>
                  <a:pt x="15447" y="3024"/>
                </a:cubicBezTo>
                <a:lnTo>
                  <a:pt x="15447" y="3244"/>
                </a:lnTo>
                <a:cubicBezTo>
                  <a:pt x="15447" y="3302"/>
                  <a:pt x="15470" y="3347"/>
                  <a:pt x="15500" y="3347"/>
                </a:cubicBezTo>
                <a:cubicBezTo>
                  <a:pt x="15529" y="3347"/>
                  <a:pt x="15551" y="3302"/>
                  <a:pt x="15551" y="3244"/>
                </a:cubicBezTo>
                <a:lnTo>
                  <a:pt x="15551" y="3024"/>
                </a:lnTo>
                <a:cubicBezTo>
                  <a:pt x="15551" y="2967"/>
                  <a:pt x="15529" y="2920"/>
                  <a:pt x="15500" y="2920"/>
                </a:cubicBezTo>
                <a:close/>
                <a:moveTo>
                  <a:pt x="16349" y="2920"/>
                </a:moveTo>
                <a:cubicBezTo>
                  <a:pt x="16320" y="2920"/>
                  <a:pt x="16296" y="2967"/>
                  <a:pt x="16296" y="3024"/>
                </a:cubicBezTo>
                <a:lnTo>
                  <a:pt x="16296" y="3244"/>
                </a:lnTo>
                <a:cubicBezTo>
                  <a:pt x="16296" y="3302"/>
                  <a:pt x="16320" y="3347"/>
                  <a:pt x="16349" y="3347"/>
                </a:cubicBezTo>
                <a:cubicBezTo>
                  <a:pt x="16378" y="3347"/>
                  <a:pt x="16401" y="3302"/>
                  <a:pt x="16401" y="3244"/>
                </a:cubicBezTo>
                <a:lnTo>
                  <a:pt x="16401" y="3024"/>
                </a:lnTo>
                <a:cubicBezTo>
                  <a:pt x="16401" y="2967"/>
                  <a:pt x="16378" y="2920"/>
                  <a:pt x="16349" y="2920"/>
                </a:cubicBezTo>
                <a:close/>
                <a:moveTo>
                  <a:pt x="16663" y="2920"/>
                </a:moveTo>
                <a:cubicBezTo>
                  <a:pt x="16634" y="2920"/>
                  <a:pt x="16611" y="2967"/>
                  <a:pt x="16611" y="3024"/>
                </a:cubicBezTo>
                <a:lnTo>
                  <a:pt x="16611" y="3244"/>
                </a:lnTo>
                <a:cubicBezTo>
                  <a:pt x="16611" y="3302"/>
                  <a:pt x="16634" y="3347"/>
                  <a:pt x="16663" y="3347"/>
                </a:cubicBezTo>
                <a:cubicBezTo>
                  <a:pt x="16692" y="3347"/>
                  <a:pt x="16716" y="3302"/>
                  <a:pt x="16716" y="3244"/>
                </a:cubicBezTo>
                <a:lnTo>
                  <a:pt x="16716" y="3024"/>
                </a:lnTo>
                <a:cubicBezTo>
                  <a:pt x="16716" y="2967"/>
                  <a:pt x="16692" y="2920"/>
                  <a:pt x="16663" y="2920"/>
                </a:cubicBezTo>
                <a:close/>
                <a:moveTo>
                  <a:pt x="17512" y="2920"/>
                </a:moveTo>
                <a:cubicBezTo>
                  <a:pt x="17483" y="2920"/>
                  <a:pt x="17459" y="2967"/>
                  <a:pt x="17459" y="3024"/>
                </a:cubicBezTo>
                <a:lnTo>
                  <a:pt x="17459" y="3244"/>
                </a:lnTo>
                <a:cubicBezTo>
                  <a:pt x="17459" y="3302"/>
                  <a:pt x="17483" y="3347"/>
                  <a:pt x="17512" y="3347"/>
                </a:cubicBezTo>
                <a:cubicBezTo>
                  <a:pt x="17541" y="3347"/>
                  <a:pt x="17565" y="3302"/>
                  <a:pt x="17565" y="3244"/>
                </a:cubicBezTo>
                <a:lnTo>
                  <a:pt x="17565" y="3024"/>
                </a:lnTo>
                <a:cubicBezTo>
                  <a:pt x="17565" y="2967"/>
                  <a:pt x="17541" y="2920"/>
                  <a:pt x="17512" y="2920"/>
                </a:cubicBezTo>
                <a:close/>
                <a:moveTo>
                  <a:pt x="17827" y="2920"/>
                </a:moveTo>
                <a:cubicBezTo>
                  <a:pt x="17798" y="2920"/>
                  <a:pt x="17774" y="2967"/>
                  <a:pt x="17774" y="3024"/>
                </a:cubicBezTo>
                <a:lnTo>
                  <a:pt x="17774" y="3244"/>
                </a:lnTo>
                <a:cubicBezTo>
                  <a:pt x="17774" y="3302"/>
                  <a:pt x="17798" y="3347"/>
                  <a:pt x="17827" y="3347"/>
                </a:cubicBezTo>
                <a:cubicBezTo>
                  <a:pt x="17856" y="3347"/>
                  <a:pt x="17880" y="3302"/>
                  <a:pt x="17880" y="3244"/>
                </a:cubicBezTo>
                <a:lnTo>
                  <a:pt x="17880" y="3024"/>
                </a:lnTo>
                <a:cubicBezTo>
                  <a:pt x="17880" y="2967"/>
                  <a:pt x="17856" y="2920"/>
                  <a:pt x="17827" y="2920"/>
                </a:cubicBezTo>
                <a:close/>
                <a:moveTo>
                  <a:pt x="18677" y="2920"/>
                </a:moveTo>
                <a:cubicBezTo>
                  <a:pt x="18648" y="2920"/>
                  <a:pt x="18624" y="2967"/>
                  <a:pt x="18624" y="3024"/>
                </a:cubicBezTo>
                <a:lnTo>
                  <a:pt x="18624" y="3244"/>
                </a:lnTo>
                <a:cubicBezTo>
                  <a:pt x="18624" y="3302"/>
                  <a:pt x="18648" y="3347"/>
                  <a:pt x="18677" y="3347"/>
                </a:cubicBezTo>
                <a:cubicBezTo>
                  <a:pt x="18706" y="3347"/>
                  <a:pt x="18730" y="3302"/>
                  <a:pt x="18730" y="3244"/>
                </a:cubicBezTo>
                <a:lnTo>
                  <a:pt x="18730" y="3024"/>
                </a:lnTo>
                <a:cubicBezTo>
                  <a:pt x="18730" y="2967"/>
                  <a:pt x="18706" y="2920"/>
                  <a:pt x="18677" y="2920"/>
                </a:cubicBezTo>
                <a:close/>
                <a:moveTo>
                  <a:pt x="18991" y="2920"/>
                </a:moveTo>
                <a:cubicBezTo>
                  <a:pt x="18962" y="2920"/>
                  <a:pt x="18938" y="2967"/>
                  <a:pt x="18938" y="3024"/>
                </a:cubicBezTo>
                <a:lnTo>
                  <a:pt x="18938" y="3244"/>
                </a:lnTo>
                <a:cubicBezTo>
                  <a:pt x="18938" y="3302"/>
                  <a:pt x="18962" y="3347"/>
                  <a:pt x="18991" y="3347"/>
                </a:cubicBezTo>
                <a:cubicBezTo>
                  <a:pt x="19020" y="3347"/>
                  <a:pt x="19044" y="3302"/>
                  <a:pt x="19044" y="3244"/>
                </a:cubicBezTo>
                <a:lnTo>
                  <a:pt x="19044" y="3024"/>
                </a:lnTo>
                <a:cubicBezTo>
                  <a:pt x="19044" y="2967"/>
                  <a:pt x="19020" y="2920"/>
                  <a:pt x="18991" y="2920"/>
                </a:cubicBezTo>
                <a:close/>
                <a:moveTo>
                  <a:pt x="19841" y="2920"/>
                </a:moveTo>
                <a:cubicBezTo>
                  <a:pt x="19812" y="2920"/>
                  <a:pt x="19788" y="2967"/>
                  <a:pt x="19788" y="3024"/>
                </a:cubicBezTo>
                <a:lnTo>
                  <a:pt x="19788" y="3244"/>
                </a:lnTo>
                <a:cubicBezTo>
                  <a:pt x="19788" y="3302"/>
                  <a:pt x="19812" y="3347"/>
                  <a:pt x="19841" y="3347"/>
                </a:cubicBezTo>
                <a:cubicBezTo>
                  <a:pt x="19870" y="3347"/>
                  <a:pt x="19894" y="3302"/>
                  <a:pt x="19894" y="3244"/>
                </a:cubicBezTo>
                <a:lnTo>
                  <a:pt x="19894" y="3024"/>
                </a:lnTo>
                <a:cubicBezTo>
                  <a:pt x="19894" y="2967"/>
                  <a:pt x="19870" y="2920"/>
                  <a:pt x="19841" y="2920"/>
                </a:cubicBezTo>
                <a:close/>
                <a:moveTo>
                  <a:pt x="20155" y="2920"/>
                </a:moveTo>
                <a:cubicBezTo>
                  <a:pt x="20126" y="2920"/>
                  <a:pt x="20102" y="2967"/>
                  <a:pt x="20102" y="3024"/>
                </a:cubicBezTo>
                <a:lnTo>
                  <a:pt x="20102" y="3244"/>
                </a:lnTo>
                <a:cubicBezTo>
                  <a:pt x="20102" y="3302"/>
                  <a:pt x="20126" y="3347"/>
                  <a:pt x="20155" y="3347"/>
                </a:cubicBezTo>
                <a:cubicBezTo>
                  <a:pt x="20184" y="3347"/>
                  <a:pt x="20207" y="3302"/>
                  <a:pt x="20207" y="3244"/>
                </a:cubicBezTo>
                <a:lnTo>
                  <a:pt x="20207" y="3024"/>
                </a:lnTo>
                <a:cubicBezTo>
                  <a:pt x="20207" y="2967"/>
                  <a:pt x="20184" y="2920"/>
                  <a:pt x="20155" y="2920"/>
                </a:cubicBezTo>
                <a:close/>
                <a:moveTo>
                  <a:pt x="21004" y="2920"/>
                </a:moveTo>
                <a:cubicBezTo>
                  <a:pt x="20975" y="2920"/>
                  <a:pt x="20952" y="2967"/>
                  <a:pt x="20952" y="3024"/>
                </a:cubicBezTo>
                <a:lnTo>
                  <a:pt x="20952" y="3244"/>
                </a:lnTo>
                <a:cubicBezTo>
                  <a:pt x="20952" y="3302"/>
                  <a:pt x="20975" y="3347"/>
                  <a:pt x="21004" y="3347"/>
                </a:cubicBezTo>
                <a:cubicBezTo>
                  <a:pt x="21033" y="3347"/>
                  <a:pt x="21057" y="3302"/>
                  <a:pt x="21057" y="3244"/>
                </a:cubicBezTo>
                <a:lnTo>
                  <a:pt x="21057" y="3024"/>
                </a:lnTo>
                <a:cubicBezTo>
                  <a:pt x="21057" y="2967"/>
                  <a:pt x="21033" y="2920"/>
                  <a:pt x="21004" y="2920"/>
                </a:cubicBezTo>
                <a:close/>
                <a:moveTo>
                  <a:pt x="21319" y="2920"/>
                </a:moveTo>
                <a:cubicBezTo>
                  <a:pt x="21289" y="2920"/>
                  <a:pt x="21267" y="2967"/>
                  <a:pt x="21267" y="3024"/>
                </a:cubicBezTo>
                <a:lnTo>
                  <a:pt x="21267" y="3244"/>
                </a:lnTo>
                <a:cubicBezTo>
                  <a:pt x="21267" y="3302"/>
                  <a:pt x="21289" y="3347"/>
                  <a:pt x="21319" y="3347"/>
                </a:cubicBezTo>
                <a:cubicBezTo>
                  <a:pt x="21348" y="3347"/>
                  <a:pt x="21372" y="3302"/>
                  <a:pt x="21372" y="3244"/>
                </a:cubicBezTo>
                <a:lnTo>
                  <a:pt x="21372" y="3024"/>
                </a:lnTo>
                <a:cubicBezTo>
                  <a:pt x="21372" y="2967"/>
                  <a:pt x="21348" y="2920"/>
                  <a:pt x="21319" y="2920"/>
                </a:cubicBezTo>
                <a:close/>
                <a:moveTo>
                  <a:pt x="281" y="3650"/>
                </a:moveTo>
                <a:cubicBezTo>
                  <a:pt x="252" y="3650"/>
                  <a:pt x="228" y="3697"/>
                  <a:pt x="228" y="3754"/>
                </a:cubicBezTo>
                <a:lnTo>
                  <a:pt x="228" y="3974"/>
                </a:lnTo>
                <a:cubicBezTo>
                  <a:pt x="228" y="4032"/>
                  <a:pt x="252" y="4077"/>
                  <a:pt x="281" y="4077"/>
                </a:cubicBezTo>
                <a:cubicBezTo>
                  <a:pt x="311" y="4077"/>
                  <a:pt x="334" y="4032"/>
                  <a:pt x="334" y="3974"/>
                </a:cubicBezTo>
                <a:lnTo>
                  <a:pt x="334" y="3754"/>
                </a:lnTo>
                <a:cubicBezTo>
                  <a:pt x="334" y="3697"/>
                  <a:pt x="311" y="3650"/>
                  <a:pt x="281" y="3650"/>
                </a:cubicBezTo>
                <a:close/>
                <a:moveTo>
                  <a:pt x="596" y="3650"/>
                </a:moveTo>
                <a:cubicBezTo>
                  <a:pt x="567" y="3650"/>
                  <a:pt x="543" y="3697"/>
                  <a:pt x="543" y="3754"/>
                </a:cubicBezTo>
                <a:lnTo>
                  <a:pt x="543" y="3974"/>
                </a:lnTo>
                <a:cubicBezTo>
                  <a:pt x="543" y="4032"/>
                  <a:pt x="567" y="4077"/>
                  <a:pt x="596" y="4077"/>
                </a:cubicBezTo>
                <a:cubicBezTo>
                  <a:pt x="625" y="4077"/>
                  <a:pt x="649" y="4032"/>
                  <a:pt x="649" y="3974"/>
                </a:cubicBezTo>
                <a:lnTo>
                  <a:pt x="649" y="3754"/>
                </a:lnTo>
                <a:cubicBezTo>
                  <a:pt x="649" y="3697"/>
                  <a:pt x="625" y="3650"/>
                  <a:pt x="596" y="3650"/>
                </a:cubicBezTo>
                <a:close/>
                <a:moveTo>
                  <a:pt x="1446" y="3650"/>
                </a:moveTo>
                <a:cubicBezTo>
                  <a:pt x="1417" y="3650"/>
                  <a:pt x="1393" y="3697"/>
                  <a:pt x="1393" y="3754"/>
                </a:cubicBezTo>
                <a:lnTo>
                  <a:pt x="1393" y="3974"/>
                </a:lnTo>
                <a:cubicBezTo>
                  <a:pt x="1393" y="4032"/>
                  <a:pt x="1417" y="4077"/>
                  <a:pt x="1446" y="4077"/>
                </a:cubicBezTo>
                <a:cubicBezTo>
                  <a:pt x="1475" y="4077"/>
                  <a:pt x="1499" y="4032"/>
                  <a:pt x="1499" y="3974"/>
                </a:cubicBezTo>
                <a:lnTo>
                  <a:pt x="1499" y="3754"/>
                </a:lnTo>
                <a:cubicBezTo>
                  <a:pt x="1499" y="3697"/>
                  <a:pt x="1475" y="3650"/>
                  <a:pt x="1446" y="3650"/>
                </a:cubicBezTo>
                <a:close/>
                <a:moveTo>
                  <a:pt x="1760" y="3650"/>
                </a:moveTo>
                <a:cubicBezTo>
                  <a:pt x="1731" y="3650"/>
                  <a:pt x="1707" y="3697"/>
                  <a:pt x="1707" y="3754"/>
                </a:cubicBezTo>
                <a:lnTo>
                  <a:pt x="1707" y="3974"/>
                </a:lnTo>
                <a:cubicBezTo>
                  <a:pt x="1707" y="4032"/>
                  <a:pt x="1731" y="4077"/>
                  <a:pt x="1760" y="4077"/>
                </a:cubicBezTo>
                <a:cubicBezTo>
                  <a:pt x="1789" y="4077"/>
                  <a:pt x="1813" y="4032"/>
                  <a:pt x="1813" y="3974"/>
                </a:cubicBezTo>
                <a:lnTo>
                  <a:pt x="1813" y="3754"/>
                </a:lnTo>
                <a:cubicBezTo>
                  <a:pt x="1813" y="3697"/>
                  <a:pt x="1789" y="3650"/>
                  <a:pt x="1760" y="3650"/>
                </a:cubicBezTo>
                <a:close/>
                <a:moveTo>
                  <a:pt x="2610" y="3650"/>
                </a:moveTo>
                <a:cubicBezTo>
                  <a:pt x="2581" y="3650"/>
                  <a:pt x="2557" y="3697"/>
                  <a:pt x="2557" y="3754"/>
                </a:cubicBezTo>
                <a:lnTo>
                  <a:pt x="2557" y="3974"/>
                </a:lnTo>
                <a:cubicBezTo>
                  <a:pt x="2557" y="4032"/>
                  <a:pt x="2581" y="4077"/>
                  <a:pt x="2610" y="4077"/>
                </a:cubicBezTo>
                <a:cubicBezTo>
                  <a:pt x="2639" y="4077"/>
                  <a:pt x="2662" y="4032"/>
                  <a:pt x="2662" y="3974"/>
                </a:cubicBezTo>
                <a:lnTo>
                  <a:pt x="2662" y="3754"/>
                </a:lnTo>
                <a:cubicBezTo>
                  <a:pt x="2662" y="3697"/>
                  <a:pt x="2639" y="3650"/>
                  <a:pt x="2610" y="3650"/>
                </a:cubicBezTo>
                <a:close/>
                <a:moveTo>
                  <a:pt x="2924" y="3650"/>
                </a:moveTo>
                <a:cubicBezTo>
                  <a:pt x="2895" y="3650"/>
                  <a:pt x="2871" y="3697"/>
                  <a:pt x="2871" y="3754"/>
                </a:cubicBezTo>
                <a:lnTo>
                  <a:pt x="2871" y="3974"/>
                </a:lnTo>
                <a:cubicBezTo>
                  <a:pt x="2871" y="4032"/>
                  <a:pt x="2895" y="4077"/>
                  <a:pt x="2924" y="4077"/>
                </a:cubicBezTo>
                <a:cubicBezTo>
                  <a:pt x="2954" y="4077"/>
                  <a:pt x="2976" y="4032"/>
                  <a:pt x="2976" y="3974"/>
                </a:cubicBezTo>
                <a:lnTo>
                  <a:pt x="2976" y="3754"/>
                </a:lnTo>
                <a:cubicBezTo>
                  <a:pt x="2976" y="3697"/>
                  <a:pt x="2954" y="3650"/>
                  <a:pt x="2924" y="3650"/>
                </a:cubicBezTo>
                <a:close/>
                <a:moveTo>
                  <a:pt x="3773" y="3650"/>
                </a:moveTo>
                <a:cubicBezTo>
                  <a:pt x="3744" y="3650"/>
                  <a:pt x="3721" y="3697"/>
                  <a:pt x="3721" y="3754"/>
                </a:cubicBezTo>
                <a:lnTo>
                  <a:pt x="3721" y="3974"/>
                </a:lnTo>
                <a:cubicBezTo>
                  <a:pt x="3721" y="4032"/>
                  <a:pt x="3744" y="4077"/>
                  <a:pt x="3773" y="4077"/>
                </a:cubicBezTo>
                <a:cubicBezTo>
                  <a:pt x="3802" y="4077"/>
                  <a:pt x="3826" y="4032"/>
                  <a:pt x="3826" y="3974"/>
                </a:cubicBezTo>
                <a:lnTo>
                  <a:pt x="3826" y="3754"/>
                </a:lnTo>
                <a:cubicBezTo>
                  <a:pt x="3826" y="3697"/>
                  <a:pt x="3802" y="3650"/>
                  <a:pt x="3773" y="3650"/>
                </a:cubicBezTo>
                <a:close/>
                <a:moveTo>
                  <a:pt x="4088" y="3650"/>
                </a:moveTo>
                <a:cubicBezTo>
                  <a:pt x="4058" y="3650"/>
                  <a:pt x="4035" y="3697"/>
                  <a:pt x="4035" y="3754"/>
                </a:cubicBezTo>
                <a:lnTo>
                  <a:pt x="4035" y="3974"/>
                </a:lnTo>
                <a:cubicBezTo>
                  <a:pt x="4035" y="4032"/>
                  <a:pt x="4058" y="4077"/>
                  <a:pt x="4088" y="4077"/>
                </a:cubicBezTo>
                <a:cubicBezTo>
                  <a:pt x="4117" y="4077"/>
                  <a:pt x="4141" y="4032"/>
                  <a:pt x="4141" y="3974"/>
                </a:cubicBezTo>
                <a:lnTo>
                  <a:pt x="4141" y="3754"/>
                </a:lnTo>
                <a:cubicBezTo>
                  <a:pt x="4141" y="3697"/>
                  <a:pt x="4117" y="3650"/>
                  <a:pt x="4088" y="3650"/>
                </a:cubicBezTo>
                <a:close/>
                <a:moveTo>
                  <a:pt x="4937" y="3650"/>
                </a:moveTo>
                <a:cubicBezTo>
                  <a:pt x="4908" y="3650"/>
                  <a:pt x="4884" y="3697"/>
                  <a:pt x="4884" y="3754"/>
                </a:cubicBezTo>
                <a:lnTo>
                  <a:pt x="4884" y="3974"/>
                </a:lnTo>
                <a:cubicBezTo>
                  <a:pt x="4884" y="4032"/>
                  <a:pt x="4908" y="4077"/>
                  <a:pt x="4937" y="4077"/>
                </a:cubicBezTo>
                <a:cubicBezTo>
                  <a:pt x="4966" y="4077"/>
                  <a:pt x="4990" y="4032"/>
                  <a:pt x="4990" y="3974"/>
                </a:cubicBezTo>
                <a:lnTo>
                  <a:pt x="4990" y="3754"/>
                </a:lnTo>
                <a:cubicBezTo>
                  <a:pt x="4990" y="3697"/>
                  <a:pt x="4966" y="3650"/>
                  <a:pt x="4937" y="3650"/>
                </a:cubicBezTo>
                <a:close/>
                <a:moveTo>
                  <a:pt x="5252" y="3650"/>
                </a:moveTo>
                <a:cubicBezTo>
                  <a:pt x="5223" y="3650"/>
                  <a:pt x="5199" y="3697"/>
                  <a:pt x="5199" y="3754"/>
                </a:cubicBezTo>
                <a:lnTo>
                  <a:pt x="5199" y="3974"/>
                </a:lnTo>
                <a:cubicBezTo>
                  <a:pt x="5199" y="4032"/>
                  <a:pt x="5223" y="4077"/>
                  <a:pt x="5252" y="4077"/>
                </a:cubicBezTo>
                <a:cubicBezTo>
                  <a:pt x="5281" y="4077"/>
                  <a:pt x="5305" y="4032"/>
                  <a:pt x="5305" y="3974"/>
                </a:cubicBezTo>
                <a:lnTo>
                  <a:pt x="5305" y="3754"/>
                </a:lnTo>
                <a:cubicBezTo>
                  <a:pt x="5305" y="3697"/>
                  <a:pt x="5281" y="3650"/>
                  <a:pt x="5252" y="3650"/>
                </a:cubicBezTo>
                <a:close/>
                <a:moveTo>
                  <a:pt x="6102" y="3650"/>
                </a:moveTo>
                <a:cubicBezTo>
                  <a:pt x="6072" y="3650"/>
                  <a:pt x="6049" y="3697"/>
                  <a:pt x="6049" y="3754"/>
                </a:cubicBezTo>
                <a:lnTo>
                  <a:pt x="6049" y="3974"/>
                </a:lnTo>
                <a:cubicBezTo>
                  <a:pt x="6049" y="4032"/>
                  <a:pt x="6072" y="4077"/>
                  <a:pt x="6102" y="4077"/>
                </a:cubicBezTo>
                <a:cubicBezTo>
                  <a:pt x="6131" y="4077"/>
                  <a:pt x="6155" y="4032"/>
                  <a:pt x="6155" y="3974"/>
                </a:cubicBezTo>
                <a:lnTo>
                  <a:pt x="6155" y="3754"/>
                </a:lnTo>
                <a:cubicBezTo>
                  <a:pt x="6155" y="3697"/>
                  <a:pt x="6131" y="3650"/>
                  <a:pt x="6102" y="3650"/>
                </a:cubicBezTo>
                <a:close/>
                <a:moveTo>
                  <a:pt x="6416" y="3650"/>
                </a:moveTo>
                <a:cubicBezTo>
                  <a:pt x="6387" y="3650"/>
                  <a:pt x="6363" y="3697"/>
                  <a:pt x="6363" y="3754"/>
                </a:cubicBezTo>
                <a:lnTo>
                  <a:pt x="6363" y="3974"/>
                </a:lnTo>
                <a:cubicBezTo>
                  <a:pt x="6363" y="4032"/>
                  <a:pt x="6387" y="4077"/>
                  <a:pt x="6416" y="4077"/>
                </a:cubicBezTo>
                <a:cubicBezTo>
                  <a:pt x="6445" y="4077"/>
                  <a:pt x="6469" y="4032"/>
                  <a:pt x="6469" y="3974"/>
                </a:cubicBezTo>
                <a:lnTo>
                  <a:pt x="6469" y="3754"/>
                </a:lnTo>
                <a:cubicBezTo>
                  <a:pt x="6469" y="3697"/>
                  <a:pt x="6445" y="3650"/>
                  <a:pt x="6416" y="3650"/>
                </a:cubicBezTo>
                <a:close/>
                <a:moveTo>
                  <a:pt x="7266" y="3650"/>
                </a:moveTo>
                <a:cubicBezTo>
                  <a:pt x="7237" y="3650"/>
                  <a:pt x="7213" y="3697"/>
                  <a:pt x="7213" y="3754"/>
                </a:cubicBezTo>
                <a:lnTo>
                  <a:pt x="7213" y="3974"/>
                </a:lnTo>
                <a:cubicBezTo>
                  <a:pt x="7213" y="4032"/>
                  <a:pt x="7237" y="4077"/>
                  <a:pt x="7266" y="4077"/>
                </a:cubicBezTo>
                <a:cubicBezTo>
                  <a:pt x="7295" y="4077"/>
                  <a:pt x="7318" y="4032"/>
                  <a:pt x="7318" y="3974"/>
                </a:cubicBezTo>
                <a:lnTo>
                  <a:pt x="7318" y="3754"/>
                </a:lnTo>
                <a:cubicBezTo>
                  <a:pt x="7318" y="3697"/>
                  <a:pt x="7295" y="3650"/>
                  <a:pt x="7266" y="3650"/>
                </a:cubicBezTo>
                <a:close/>
                <a:moveTo>
                  <a:pt x="7580" y="3650"/>
                </a:moveTo>
                <a:cubicBezTo>
                  <a:pt x="7551" y="3650"/>
                  <a:pt x="7527" y="3697"/>
                  <a:pt x="7527" y="3754"/>
                </a:cubicBezTo>
                <a:lnTo>
                  <a:pt x="7527" y="3974"/>
                </a:lnTo>
                <a:cubicBezTo>
                  <a:pt x="7527" y="4032"/>
                  <a:pt x="7551" y="4077"/>
                  <a:pt x="7580" y="4077"/>
                </a:cubicBezTo>
                <a:cubicBezTo>
                  <a:pt x="7609" y="4077"/>
                  <a:pt x="7632" y="4032"/>
                  <a:pt x="7632" y="3974"/>
                </a:cubicBezTo>
                <a:lnTo>
                  <a:pt x="7632" y="3754"/>
                </a:lnTo>
                <a:cubicBezTo>
                  <a:pt x="7632" y="3697"/>
                  <a:pt x="7609" y="3650"/>
                  <a:pt x="7580" y="3650"/>
                </a:cubicBezTo>
                <a:close/>
                <a:moveTo>
                  <a:pt x="8429" y="3650"/>
                </a:moveTo>
                <a:cubicBezTo>
                  <a:pt x="8400" y="3650"/>
                  <a:pt x="8377" y="3697"/>
                  <a:pt x="8377" y="3754"/>
                </a:cubicBezTo>
                <a:lnTo>
                  <a:pt x="8377" y="3974"/>
                </a:lnTo>
                <a:cubicBezTo>
                  <a:pt x="8377" y="4032"/>
                  <a:pt x="8400" y="4077"/>
                  <a:pt x="8429" y="4077"/>
                </a:cubicBezTo>
                <a:cubicBezTo>
                  <a:pt x="8458" y="4077"/>
                  <a:pt x="8482" y="4032"/>
                  <a:pt x="8482" y="3974"/>
                </a:cubicBezTo>
                <a:lnTo>
                  <a:pt x="8482" y="3754"/>
                </a:lnTo>
                <a:cubicBezTo>
                  <a:pt x="8482" y="3697"/>
                  <a:pt x="8458" y="3650"/>
                  <a:pt x="8429" y="3650"/>
                </a:cubicBezTo>
                <a:close/>
                <a:moveTo>
                  <a:pt x="8744" y="3650"/>
                </a:moveTo>
                <a:cubicBezTo>
                  <a:pt x="8714" y="3650"/>
                  <a:pt x="8691" y="3697"/>
                  <a:pt x="8691" y="3754"/>
                </a:cubicBezTo>
                <a:lnTo>
                  <a:pt x="8691" y="3974"/>
                </a:lnTo>
                <a:cubicBezTo>
                  <a:pt x="8691" y="4032"/>
                  <a:pt x="8714" y="4077"/>
                  <a:pt x="8744" y="4077"/>
                </a:cubicBezTo>
                <a:cubicBezTo>
                  <a:pt x="8773" y="4077"/>
                  <a:pt x="8796" y="4032"/>
                  <a:pt x="8796" y="3974"/>
                </a:cubicBezTo>
                <a:lnTo>
                  <a:pt x="8796" y="3754"/>
                </a:lnTo>
                <a:cubicBezTo>
                  <a:pt x="8796" y="3697"/>
                  <a:pt x="8773" y="3650"/>
                  <a:pt x="8744" y="3650"/>
                </a:cubicBezTo>
                <a:close/>
                <a:moveTo>
                  <a:pt x="9593" y="3650"/>
                </a:moveTo>
                <a:cubicBezTo>
                  <a:pt x="9564" y="3650"/>
                  <a:pt x="9540" y="3697"/>
                  <a:pt x="9540" y="3754"/>
                </a:cubicBezTo>
                <a:lnTo>
                  <a:pt x="9540" y="3974"/>
                </a:lnTo>
                <a:cubicBezTo>
                  <a:pt x="9540" y="4032"/>
                  <a:pt x="9564" y="4077"/>
                  <a:pt x="9593" y="4077"/>
                </a:cubicBezTo>
                <a:cubicBezTo>
                  <a:pt x="9622" y="4077"/>
                  <a:pt x="9646" y="4032"/>
                  <a:pt x="9646" y="3974"/>
                </a:cubicBezTo>
                <a:lnTo>
                  <a:pt x="9646" y="3754"/>
                </a:lnTo>
                <a:cubicBezTo>
                  <a:pt x="9646" y="3697"/>
                  <a:pt x="9622" y="3650"/>
                  <a:pt x="9593" y="3650"/>
                </a:cubicBezTo>
                <a:close/>
                <a:moveTo>
                  <a:pt x="9908" y="3650"/>
                </a:moveTo>
                <a:cubicBezTo>
                  <a:pt x="9879" y="3650"/>
                  <a:pt x="9855" y="3697"/>
                  <a:pt x="9855" y="3754"/>
                </a:cubicBezTo>
                <a:lnTo>
                  <a:pt x="9855" y="3974"/>
                </a:lnTo>
                <a:cubicBezTo>
                  <a:pt x="9855" y="4032"/>
                  <a:pt x="9879" y="4077"/>
                  <a:pt x="9908" y="4077"/>
                </a:cubicBezTo>
                <a:cubicBezTo>
                  <a:pt x="9937" y="4077"/>
                  <a:pt x="9961" y="4032"/>
                  <a:pt x="9961" y="3974"/>
                </a:cubicBezTo>
                <a:lnTo>
                  <a:pt x="9961" y="3754"/>
                </a:lnTo>
                <a:cubicBezTo>
                  <a:pt x="9961" y="3697"/>
                  <a:pt x="9937" y="3650"/>
                  <a:pt x="9908" y="3650"/>
                </a:cubicBezTo>
                <a:close/>
                <a:moveTo>
                  <a:pt x="10758" y="3650"/>
                </a:moveTo>
                <a:cubicBezTo>
                  <a:pt x="10728" y="3650"/>
                  <a:pt x="10705" y="3697"/>
                  <a:pt x="10705" y="3754"/>
                </a:cubicBezTo>
                <a:lnTo>
                  <a:pt x="10705" y="3974"/>
                </a:lnTo>
                <a:cubicBezTo>
                  <a:pt x="10705" y="4032"/>
                  <a:pt x="10728" y="4077"/>
                  <a:pt x="10758" y="4077"/>
                </a:cubicBezTo>
                <a:cubicBezTo>
                  <a:pt x="10787" y="4077"/>
                  <a:pt x="10810" y="4032"/>
                  <a:pt x="10810" y="3974"/>
                </a:cubicBezTo>
                <a:lnTo>
                  <a:pt x="10810" y="3754"/>
                </a:lnTo>
                <a:cubicBezTo>
                  <a:pt x="10810" y="3697"/>
                  <a:pt x="10787" y="3650"/>
                  <a:pt x="10758" y="3650"/>
                </a:cubicBezTo>
                <a:close/>
                <a:moveTo>
                  <a:pt x="11072" y="3650"/>
                </a:moveTo>
                <a:cubicBezTo>
                  <a:pt x="11043" y="3650"/>
                  <a:pt x="11019" y="3697"/>
                  <a:pt x="11019" y="3754"/>
                </a:cubicBezTo>
                <a:lnTo>
                  <a:pt x="11019" y="3974"/>
                </a:lnTo>
                <a:cubicBezTo>
                  <a:pt x="11019" y="4032"/>
                  <a:pt x="11043" y="4077"/>
                  <a:pt x="11072" y="4077"/>
                </a:cubicBezTo>
                <a:cubicBezTo>
                  <a:pt x="11101" y="4077"/>
                  <a:pt x="11125" y="4032"/>
                  <a:pt x="11125" y="3974"/>
                </a:cubicBezTo>
                <a:lnTo>
                  <a:pt x="11125" y="3754"/>
                </a:lnTo>
                <a:cubicBezTo>
                  <a:pt x="11125" y="3697"/>
                  <a:pt x="11101" y="3650"/>
                  <a:pt x="11072" y="3650"/>
                </a:cubicBezTo>
                <a:close/>
                <a:moveTo>
                  <a:pt x="11922" y="3650"/>
                </a:moveTo>
                <a:cubicBezTo>
                  <a:pt x="11893" y="3650"/>
                  <a:pt x="11869" y="3697"/>
                  <a:pt x="11869" y="3754"/>
                </a:cubicBezTo>
                <a:lnTo>
                  <a:pt x="11869" y="3974"/>
                </a:lnTo>
                <a:cubicBezTo>
                  <a:pt x="11869" y="4032"/>
                  <a:pt x="11893" y="4077"/>
                  <a:pt x="11922" y="4077"/>
                </a:cubicBezTo>
                <a:cubicBezTo>
                  <a:pt x="11951" y="4077"/>
                  <a:pt x="11974" y="4032"/>
                  <a:pt x="11974" y="3974"/>
                </a:cubicBezTo>
                <a:lnTo>
                  <a:pt x="11974" y="3754"/>
                </a:lnTo>
                <a:cubicBezTo>
                  <a:pt x="11974" y="3697"/>
                  <a:pt x="11951" y="3650"/>
                  <a:pt x="11922" y="3650"/>
                </a:cubicBezTo>
                <a:close/>
                <a:moveTo>
                  <a:pt x="12236" y="3650"/>
                </a:moveTo>
                <a:cubicBezTo>
                  <a:pt x="12207" y="3650"/>
                  <a:pt x="12183" y="3697"/>
                  <a:pt x="12183" y="3754"/>
                </a:cubicBezTo>
                <a:lnTo>
                  <a:pt x="12183" y="3974"/>
                </a:lnTo>
                <a:cubicBezTo>
                  <a:pt x="12183" y="4032"/>
                  <a:pt x="12207" y="4077"/>
                  <a:pt x="12236" y="4077"/>
                </a:cubicBezTo>
                <a:cubicBezTo>
                  <a:pt x="12265" y="4077"/>
                  <a:pt x="12288" y="4032"/>
                  <a:pt x="12288" y="3974"/>
                </a:cubicBezTo>
                <a:lnTo>
                  <a:pt x="12288" y="3754"/>
                </a:lnTo>
                <a:cubicBezTo>
                  <a:pt x="12288" y="3697"/>
                  <a:pt x="12265" y="3650"/>
                  <a:pt x="12236" y="3650"/>
                </a:cubicBezTo>
                <a:close/>
                <a:moveTo>
                  <a:pt x="13085" y="3650"/>
                </a:moveTo>
                <a:cubicBezTo>
                  <a:pt x="13056" y="3650"/>
                  <a:pt x="13032" y="3697"/>
                  <a:pt x="13032" y="3754"/>
                </a:cubicBezTo>
                <a:lnTo>
                  <a:pt x="13032" y="3974"/>
                </a:lnTo>
                <a:cubicBezTo>
                  <a:pt x="13032" y="4032"/>
                  <a:pt x="13056" y="4077"/>
                  <a:pt x="13085" y="4077"/>
                </a:cubicBezTo>
                <a:cubicBezTo>
                  <a:pt x="13114" y="4077"/>
                  <a:pt x="13138" y="4032"/>
                  <a:pt x="13138" y="3974"/>
                </a:cubicBezTo>
                <a:lnTo>
                  <a:pt x="13138" y="3754"/>
                </a:lnTo>
                <a:cubicBezTo>
                  <a:pt x="13138" y="3697"/>
                  <a:pt x="13114" y="3650"/>
                  <a:pt x="13085" y="3650"/>
                </a:cubicBezTo>
                <a:close/>
                <a:moveTo>
                  <a:pt x="13399" y="3650"/>
                </a:moveTo>
                <a:cubicBezTo>
                  <a:pt x="13370" y="3650"/>
                  <a:pt x="13348" y="3697"/>
                  <a:pt x="13348" y="3754"/>
                </a:cubicBezTo>
                <a:lnTo>
                  <a:pt x="13348" y="3974"/>
                </a:lnTo>
                <a:cubicBezTo>
                  <a:pt x="13348" y="4032"/>
                  <a:pt x="13370" y="4077"/>
                  <a:pt x="13399" y="4077"/>
                </a:cubicBezTo>
                <a:cubicBezTo>
                  <a:pt x="13428" y="4077"/>
                  <a:pt x="13452" y="4032"/>
                  <a:pt x="13452" y="3974"/>
                </a:cubicBezTo>
                <a:lnTo>
                  <a:pt x="13452" y="3754"/>
                </a:lnTo>
                <a:cubicBezTo>
                  <a:pt x="13452" y="3697"/>
                  <a:pt x="13428" y="3650"/>
                  <a:pt x="13399" y="3650"/>
                </a:cubicBezTo>
                <a:close/>
                <a:moveTo>
                  <a:pt x="14249" y="3650"/>
                </a:moveTo>
                <a:cubicBezTo>
                  <a:pt x="14220" y="3650"/>
                  <a:pt x="14196" y="3697"/>
                  <a:pt x="14196" y="3754"/>
                </a:cubicBezTo>
                <a:lnTo>
                  <a:pt x="14196" y="3974"/>
                </a:lnTo>
                <a:cubicBezTo>
                  <a:pt x="14196" y="4032"/>
                  <a:pt x="14220" y="4077"/>
                  <a:pt x="14249" y="4077"/>
                </a:cubicBezTo>
                <a:cubicBezTo>
                  <a:pt x="14278" y="4077"/>
                  <a:pt x="14302" y="4032"/>
                  <a:pt x="14302" y="3974"/>
                </a:cubicBezTo>
                <a:lnTo>
                  <a:pt x="14302" y="3754"/>
                </a:lnTo>
                <a:cubicBezTo>
                  <a:pt x="14302" y="3697"/>
                  <a:pt x="14278" y="3650"/>
                  <a:pt x="14249" y="3650"/>
                </a:cubicBezTo>
                <a:close/>
                <a:moveTo>
                  <a:pt x="14564" y="3650"/>
                </a:moveTo>
                <a:cubicBezTo>
                  <a:pt x="14535" y="3650"/>
                  <a:pt x="14511" y="3697"/>
                  <a:pt x="14511" y="3754"/>
                </a:cubicBezTo>
                <a:lnTo>
                  <a:pt x="14511" y="3974"/>
                </a:lnTo>
                <a:cubicBezTo>
                  <a:pt x="14511" y="4032"/>
                  <a:pt x="14535" y="4077"/>
                  <a:pt x="14564" y="4077"/>
                </a:cubicBezTo>
                <a:cubicBezTo>
                  <a:pt x="14593" y="4077"/>
                  <a:pt x="14617" y="4032"/>
                  <a:pt x="14617" y="3974"/>
                </a:cubicBezTo>
                <a:lnTo>
                  <a:pt x="14617" y="3754"/>
                </a:lnTo>
                <a:cubicBezTo>
                  <a:pt x="14617" y="3697"/>
                  <a:pt x="14593" y="3650"/>
                  <a:pt x="14564" y="3650"/>
                </a:cubicBezTo>
                <a:close/>
                <a:moveTo>
                  <a:pt x="15413" y="3650"/>
                </a:moveTo>
                <a:cubicBezTo>
                  <a:pt x="15384" y="3650"/>
                  <a:pt x="15360" y="3697"/>
                  <a:pt x="15360" y="3754"/>
                </a:cubicBezTo>
                <a:lnTo>
                  <a:pt x="15360" y="3974"/>
                </a:lnTo>
                <a:cubicBezTo>
                  <a:pt x="15360" y="4032"/>
                  <a:pt x="15384" y="4077"/>
                  <a:pt x="15413" y="4077"/>
                </a:cubicBezTo>
                <a:cubicBezTo>
                  <a:pt x="15442" y="4077"/>
                  <a:pt x="15465" y="4032"/>
                  <a:pt x="15465" y="3974"/>
                </a:cubicBezTo>
                <a:lnTo>
                  <a:pt x="15465" y="3754"/>
                </a:lnTo>
                <a:cubicBezTo>
                  <a:pt x="15465" y="3697"/>
                  <a:pt x="15442" y="3650"/>
                  <a:pt x="15413" y="3650"/>
                </a:cubicBezTo>
                <a:close/>
                <a:moveTo>
                  <a:pt x="15728" y="3650"/>
                </a:moveTo>
                <a:cubicBezTo>
                  <a:pt x="15699" y="3650"/>
                  <a:pt x="15675" y="3697"/>
                  <a:pt x="15675" y="3754"/>
                </a:cubicBezTo>
                <a:lnTo>
                  <a:pt x="15675" y="3974"/>
                </a:lnTo>
                <a:cubicBezTo>
                  <a:pt x="15675" y="4032"/>
                  <a:pt x="15699" y="4077"/>
                  <a:pt x="15728" y="4077"/>
                </a:cubicBezTo>
                <a:cubicBezTo>
                  <a:pt x="15757" y="4077"/>
                  <a:pt x="15781" y="4032"/>
                  <a:pt x="15781" y="3974"/>
                </a:cubicBezTo>
                <a:lnTo>
                  <a:pt x="15781" y="3754"/>
                </a:lnTo>
                <a:cubicBezTo>
                  <a:pt x="15781" y="3697"/>
                  <a:pt x="15757" y="3650"/>
                  <a:pt x="15728" y="3650"/>
                </a:cubicBezTo>
                <a:close/>
                <a:moveTo>
                  <a:pt x="16578" y="3650"/>
                </a:moveTo>
                <a:cubicBezTo>
                  <a:pt x="16549" y="3650"/>
                  <a:pt x="16525" y="3697"/>
                  <a:pt x="16525" y="3754"/>
                </a:cubicBezTo>
                <a:lnTo>
                  <a:pt x="16525" y="3974"/>
                </a:lnTo>
                <a:cubicBezTo>
                  <a:pt x="16525" y="4032"/>
                  <a:pt x="16549" y="4077"/>
                  <a:pt x="16578" y="4077"/>
                </a:cubicBezTo>
                <a:cubicBezTo>
                  <a:pt x="16607" y="4077"/>
                  <a:pt x="16630" y="4032"/>
                  <a:pt x="16630" y="3974"/>
                </a:cubicBezTo>
                <a:lnTo>
                  <a:pt x="16630" y="3754"/>
                </a:lnTo>
                <a:cubicBezTo>
                  <a:pt x="16630" y="3697"/>
                  <a:pt x="16607" y="3650"/>
                  <a:pt x="16578" y="3650"/>
                </a:cubicBezTo>
                <a:close/>
                <a:moveTo>
                  <a:pt x="16892" y="3650"/>
                </a:moveTo>
                <a:cubicBezTo>
                  <a:pt x="16863" y="3650"/>
                  <a:pt x="16839" y="3697"/>
                  <a:pt x="16839" y="3754"/>
                </a:cubicBezTo>
                <a:lnTo>
                  <a:pt x="16839" y="3974"/>
                </a:lnTo>
                <a:cubicBezTo>
                  <a:pt x="16839" y="4032"/>
                  <a:pt x="16863" y="4077"/>
                  <a:pt x="16892" y="4077"/>
                </a:cubicBezTo>
                <a:cubicBezTo>
                  <a:pt x="16921" y="4077"/>
                  <a:pt x="16944" y="4032"/>
                  <a:pt x="16944" y="3974"/>
                </a:cubicBezTo>
                <a:lnTo>
                  <a:pt x="16944" y="3754"/>
                </a:lnTo>
                <a:cubicBezTo>
                  <a:pt x="16944" y="3697"/>
                  <a:pt x="16921" y="3650"/>
                  <a:pt x="16892" y="3650"/>
                </a:cubicBezTo>
                <a:close/>
                <a:moveTo>
                  <a:pt x="17741" y="3650"/>
                </a:moveTo>
                <a:cubicBezTo>
                  <a:pt x="17712" y="3650"/>
                  <a:pt x="17689" y="3697"/>
                  <a:pt x="17689" y="3754"/>
                </a:cubicBezTo>
                <a:lnTo>
                  <a:pt x="17689" y="3974"/>
                </a:lnTo>
                <a:cubicBezTo>
                  <a:pt x="17689" y="4032"/>
                  <a:pt x="17712" y="4077"/>
                  <a:pt x="17741" y="4077"/>
                </a:cubicBezTo>
                <a:cubicBezTo>
                  <a:pt x="17770" y="4077"/>
                  <a:pt x="17794" y="4032"/>
                  <a:pt x="17794" y="3974"/>
                </a:cubicBezTo>
                <a:lnTo>
                  <a:pt x="17794" y="3754"/>
                </a:lnTo>
                <a:cubicBezTo>
                  <a:pt x="17794" y="3697"/>
                  <a:pt x="17770" y="3650"/>
                  <a:pt x="17741" y="3650"/>
                </a:cubicBezTo>
                <a:close/>
                <a:moveTo>
                  <a:pt x="18055" y="3650"/>
                </a:moveTo>
                <a:cubicBezTo>
                  <a:pt x="18026" y="3650"/>
                  <a:pt x="18002" y="3697"/>
                  <a:pt x="18002" y="3754"/>
                </a:cubicBezTo>
                <a:lnTo>
                  <a:pt x="18002" y="3974"/>
                </a:lnTo>
                <a:cubicBezTo>
                  <a:pt x="18002" y="4032"/>
                  <a:pt x="18026" y="4077"/>
                  <a:pt x="18055" y="4077"/>
                </a:cubicBezTo>
                <a:cubicBezTo>
                  <a:pt x="18085" y="4077"/>
                  <a:pt x="18108" y="4032"/>
                  <a:pt x="18108" y="3974"/>
                </a:cubicBezTo>
                <a:lnTo>
                  <a:pt x="18108" y="3754"/>
                </a:lnTo>
                <a:cubicBezTo>
                  <a:pt x="18108" y="3697"/>
                  <a:pt x="18085" y="3650"/>
                  <a:pt x="18055" y="3650"/>
                </a:cubicBezTo>
                <a:close/>
                <a:moveTo>
                  <a:pt x="18905" y="3650"/>
                </a:moveTo>
                <a:cubicBezTo>
                  <a:pt x="18876" y="3650"/>
                  <a:pt x="18852" y="3697"/>
                  <a:pt x="18852" y="3754"/>
                </a:cubicBezTo>
                <a:lnTo>
                  <a:pt x="18852" y="3974"/>
                </a:lnTo>
                <a:cubicBezTo>
                  <a:pt x="18852" y="4032"/>
                  <a:pt x="18876" y="4077"/>
                  <a:pt x="18905" y="4077"/>
                </a:cubicBezTo>
                <a:cubicBezTo>
                  <a:pt x="18934" y="4077"/>
                  <a:pt x="18958" y="4032"/>
                  <a:pt x="18958" y="3974"/>
                </a:cubicBezTo>
                <a:lnTo>
                  <a:pt x="18958" y="3754"/>
                </a:lnTo>
                <a:cubicBezTo>
                  <a:pt x="18958" y="3697"/>
                  <a:pt x="18934" y="3650"/>
                  <a:pt x="18905" y="3650"/>
                </a:cubicBezTo>
                <a:close/>
                <a:moveTo>
                  <a:pt x="19220" y="3650"/>
                </a:moveTo>
                <a:cubicBezTo>
                  <a:pt x="19191" y="3650"/>
                  <a:pt x="19167" y="3697"/>
                  <a:pt x="19167" y="3754"/>
                </a:cubicBezTo>
                <a:lnTo>
                  <a:pt x="19167" y="3974"/>
                </a:lnTo>
                <a:cubicBezTo>
                  <a:pt x="19167" y="4032"/>
                  <a:pt x="19191" y="4077"/>
                  <a:pt x="19220" y="4077"/>
                </a:cubicBezTo>
                <a:cubicBezTo>
                  <a:pt x="19249" y="4077"/>
                  <a:pt x="19273" y="4032"/>
                  <a:pt x="19273" y="3974"/>
                </a:cubicBezTo>
                <a:lnTo>
                  <a:pt x="19273" y="3754"/>
                </a:lnTo>
                <a:cubicBezTo>
                  <a:pt x="19273" y="3697"/>
                  <a:pt x="19249" y="3650"/>
                  <a:pt x="19220" y="3650"/>
                </a:cubicBezTo>
                <a:close/>
                <a:moveTo>
                  <a:pt x="20069" y="3650"/>
                </a:moveTo>
                <a:cubicBezTo>
                  <a:pt x="20040" y="3650"/>
                  <a:pt x="20016" y="3697"/>
                  <a:pt x="20016" y="3754"/>
                </a:cubicBezTo>
                <a:lnTo>
                  <a:pt x="20016" y="3974"/>
                </a:lnTo>
                <a:cubicBezTo>
                  <a:pt x="20016" y="4032"/>
                  <a:pt x="20040" y="4077"/>
                  <a:pt x="20069" y="4077"/>
                </a:cubicBezTo>
                <a:cubicBezTo>
                  <a:pt x="20099" y="4077"/>
                  <a:pt x="20122" y="4032"/>
                  <a:pt x="20122" y="3974"/>
                </a:cubicBezTo>
                <a:lnTo>
                  <a:pt x="20122" y="3754"/>
                </a:lnTo>
                <a:cubicBezTo>
                  <a:pt x="20122" y="3697"/>
                  <a:pt x="20099" y="3650"/>
                  <a:pt x="20069" y="3650"/>
                </a:cubicBezTo>
                <a:close/>
                <a:moveTo>
                  <a:pt x="20384" y="3650"/>
                </a:moveTo>
                <a:cubicBezTo>
                  <a:pt x="20355" y="3650"/>
                  <a:pt x="20331" y="3697"/>
                  <a:pt x="20331" y="3754"/>
                </a:cubicBezTo>
                <a:lnTo>
                  <a:pt x="20331" y="3974"/>
                </a:lnTo>
                <a:cubicBezTo>
                  <a:pt x="20331" y="4032"/>
                  <a:pt x="20355" y="4077"/>
                  <a:pt x="20384" y="4077"/>
                </a:cubicBezTo>
                <a:cubicBezTo>
                  <a:pt x="20413" y="4077"/>
                  <a:pt x="20436" y="4032"/>
                  <a:pt x="20436" y="3974"/>
                </a:cubicBezTo>
                <a:lnTo>
                  <a:pt x="20436" y="3754"/>
                </a:lnTo>
                <a:cubicBezTo>
                  <a:pt x="20436" y="3697"/>
                  <a:pt x="20413" y="3650"/>
                  <a:pt x="20384" y="3650"/>
                </a:cubicBezTo>
                <a:close/>
                <a:moveTo>
                  <a:pt x="21234" y="3650"/>
                </a:moveTo>
                <a:cubicBezTo>
                  <a:pt x="21204" y="3650"/>
                  <a:pt x="21181" y="3697"/>
                  <a:pt x="21181" y="3754"/>
                </a:cubicBezTo>
                <a:lnTo>
                  <a:pt x="21181" y="3974"/>
                </a:lnTo>
                <a:cubicBezTo>
                  <a:pt x="21181" y="4032"/>
                  <a:pt x="21204" y="4077"/>
                  <a:pt x="21234" y="4077"/>
                </a:cubicBezTo>
                <a:cubicBezTo>
                  <a:pt x="21263" y="4077"/>
                  <a:pt x="21285" y="4032"/>
                  <a:pt x="21285" y="3974"/>
                </a:cubicBezTo>
                <a:lnTo>
                  <a:pt x="21285" y="3754"/>
                </a:lnTo>
                <a:cubicBezTo>
                  <a:pt x="21285" y="3697"/>
                  <a:pt x="21263" y="3650"/>
                  <a:pt x="21234" y="3650"/>
                </a:cubicBezTo>
                <a:close/>
                <a:moveTo>
                  <a:pt x="21547" y="3650"/>
                </a:moveTo>
                <a:cubicBezTo>
                  <a:pt x="21518" y="3650"/>
                  <a:pt x="21495" y="3697"/>
                  <a:pt x="21495" y="3754"/>
                </a:cubicBezTo>
                <a:lnTo>
                  <a:pt x="21495" y="3974"/>
                </a:lnTo>
                <a:cubicBezTo>
                  <a:pt x="21495" y="4032"/>
                  <a:pt x="21518" y="4077"/>
                  <a:pt x="21547" y="4077"/>
                </a:cubicBezTo>
                <a:cubicBezTo>
                  <a:pt x="21576" y="4077"/>
                  <a:pt x="21600" y="4032"/>
                  <a:pt x="21600" y="3974"/>
                </a:cubicBezTo>
                <a:lnTo>
                  <a:pt x="21600" y="3754"/>
                </a:lnTo>
                <a:cubicBezTo>
                  <a:pt x="21600" y="3697"/>
                  <a:pt x="21576" y="3650"/>
                  <a:pt x="21547" y="3650"/>
                </a:cubicBezTo>
                <a:close/>
                <a:moveTo>
                  <a:pt x="53" y="4380"/>
                </a:moveTo>
                <a:cubicBezTo>
                  <a:pt x="24" y="4380"/>
                  <a:pt x="0" y="4427"/>
                  <a:pt x="0" y="4484"/>
                </a:cubicBezTo>
                <a:lnTo>
                  <a:pt x="0" y="4704"/>
                </a:lnTo>
                <a:cubicBezTo>
                  <a:pt x="0" y="4762"/>
                  <a:pt x="24" y="4809"/>
                  <a:pt x="53" y="4809"/>
                </a:cubicBezTo>
                <a:cubicBezTo>
                  <a:pt x="82" y="4809"/>
                  <a:pt x="106" y="4762"/>
                  <a:pt x="106" y="4704"/>
                </a:cubicBezTo>
                <a:lnTo>
                  <a:pt x="106" y="4484"/>
                </a:lnTo>
                <a:cubicBezTo>
                  <a:pt x="106" y="4427"/>
                  <a:pt x="82" y="4380"/>
                  <a:pt x="53" y="4380"/>
                </a:cubicBezTo>
                <a:close/>
                <a:moveTo>
                  <a:pt x="367" y="4380"/>
                </a:moveTo>
                <a:cubicBezTo>
                  <a:pt x="338" y="4380"/>
                  <a:pt x="315" y="4427"/>
                  <a:pt x="315" y="4484"/>
                </a:cubicBezTo>
                <a:lnTo>
                  <a:pt x="315" y="4704"/>
                </a:lnTo>
                <a:cubicBezTo>
                  <a:pt x="315" y="4762"/>
                  <a:pt x="338" y="4809"/>
                  <a:pt x="367" y="4809"/>
                </a:cubicBezTo>
                <a:cubicBezTo>
                  <a:pt x="397" y="4809"/>
                  <a:pt x="420" y="4762"/>
                  <a:pt x="420" y="4704"/>
                </a:cubicBezTo>
                <a:lnTo>
                  <a:pt x="420" y="4484"/>
                </a:lnTo>
                <a:cubicBezTo>
                  <a:pt x="420" y="4427"/>
                  <a:pt x="397" y="4380"/>
                  <a:pt x="367" y="4380"/>
                </a:cubicBezTo>
                <a:close/>
                <a:moveTo>
                  <a:pt x="1217" y="4380"/>
                </a:moveTo>
                <a:cubicBezTo>
                  <a:pt x="1188" y="4380"/>
                  <a:pt x="1164" y="4427"/>
                  <a:pt x="1164" y="4484"/>
                </a:cubicBezTo>
                <a:lnTo>
                  <a:pt x="1164" y="4704"/>
                </a:lnTo>
                <a:cubicBezTo>
                  <a:pt x="1164" y="4762"/>
                  <a:pt x="1188" y="4809"/>
                  <a:pt x="1217" y="4809"/>
                </a:cubicBezTo>
                <a:cubicBezTo>
                  <a:pt x="1246" y="4809"/>
                  <a:pt x="1270" y="4762"/>
                  <a:pt x="1270" y="4704"/>
                </a:cubicBezTo>
                <a:lnTo>
                  <a:pt x="1270" y="4484"/>
                </a:lnTo>
                <a:cubicBezTo>
                  <a:pt x="1270" y="4427"/>
                  <a:pt x="1246" y="4380"/>
                  <a:pt x="1217" y="4380"/>
                </a:cubicBezTo>
                <a:close/>
                <a:moveTo>
                  <a:pt x="1532" y="4380"/>
                </a:moveTo>
                <a:cubicBezTo>
                  <a:pt x="1503" y="4380"/>
                  <a:pt x="1479" y="4427"/>
                  <a:pt x="1479" y="4484"/>
                </a:cubicBezTo>
                <a:lnTo>
                  <a:pt x="1479" y="4704"/>
                </a:lnTo>
                <a:cubicBezTo>
                  <a:pt x="1479" y="4762"/>
                  <a:pt x="1503" y="4809"/>
                  <a:pt x="1532" y="4809"/>
                </a:cubicBezTo>
                <a:cubicBezTo>
                  <a:pt x="1561" y="4809"/>
                  <a:pt x="1584" y="4762"/>
                  <a:pt x="1584" y="4704"/>
                </a:cubicBezTo>
                <a:lnTo>
                  <a:pt x="1584" y="4484"/>
                </a:lnTo>
                <a:cubicBezTo>
                  <a:pt x="1584" y="4427"/>
                  <a:pt x="1561" y="4380"/>
                  <a:pt x="1532" y="4380"/>
                </a:cubicBezTo>
                <a:close/>
                <a:moveTo>
                  <a:pt x="2380" y="4380"/>
                </a:moveTo>
                <a:cubicBezTo>
                  <a:pt x="2351" y="4380"/>
                  <a:pt x="2329" y="4427"/>
                  <a:pt x="2329" y="4484"/>
                </a:cubicBezTo>
                <a:lnTo>
                  <a:pt x="2329" y="4704"/>
                </a:lnTo>
                <a:cubicBezTo>
                  <a:pt x="2329" y="4762"/>
                  <a:pt x="2351" y="4809"/>
                  <a:pt x="2380" y="4809"/>
                </a:cubicBezTo>
                <a:cubicBezTo>
                  <a:pt x="2409" y="4809"/>
                  <a:pt x="2433" y="4762"/>
                  <a:pt x="2433" y="4704"/>
                </a:cubicBezTo>
                <a:lnTo>
                  <a:pt x="2433" y="4484"/>
                </a:lnTo>
                <a:cubicBezTo>
                  <a:pt x="2433" y="4427"/>
                  <a:pt x="2409" y="4380"/>
                  <a:pt x="2380" y="4380"/>
                </a:cubicBezTo>
                <a:close/>
                <a:moveTo>
                  <a:pt x="2695" y="4380"/>
                </a:moveTo>
                <a:cubicBezTo>
                  <a:pt x="2666" y="4380"/>
                  <a:pt x="2643" y="4427"/>
                  <a:pt x="2643" y="4484"/>
                </a:cubicBezTo>
                <a:lnTo>
                  <a:pt x="2643" y="4704"/>
                </a:lnTo>
                <a:cubicBezTo>
                  <a:pt x="2643" y="4762"/>
                  <a:pt x="2666" y="4809"/>
                  <a:pt x="2695" y="4809"/>
                </a:cubicBezTo>
                <a:cubicBezTo>
                  <a:pt x="2724" y="4809"/>
                  <a:pt x="2748" y="4762"/>
                  <a:pt x="2748" y="4704"/>
                </a:cubicBezTo>
                <a:lnTo>
                  <a:pt x="2748" y="4484"/>
                </a:lnTo>
                <a:cubicBezTo>
                  <a:pt x="2748" y="4427"/>
                  <a:pt x="2724" y="4380"/>
                  <a:pt x="2695" y="4380"/>
                </a:cubicBezTo>
                <a:close/>
                <a:moveTo>
                  <a:pt x="3545" y="4380"/>
                </a:moveTo>
                <a:cubicBezTo>
                  <a:pt x="3516" y="4380"/>
                  <a:pt x="3492" y="4427"/>
                  <a:pt x="3492" y="4484"/>
                </a:cubicBezTo>
                <a:lnTo>
                  <a:pt x="3492" y="4704"/>
                </a:lnTo>
                <a:cubicBezTo>
                  <a:pt x="3492" y="4762"/>
                  <a:pt x="3516" y="4809"/>
                  <a:pt x="3545" y="4809"/>
                </a:cubicBezTo>
                <a:cubicBezTo>
                  <a:pt x="3574" y="4809"/>
                  <a:pt x="3598" y="4762"/>
                  <a:pt x="3598" y="4704"/>
                </a:cubicBezTo>
                <a:lnTo>
                  <a:pt x="3598" y="4484"/>
                </a:lnTo>
                <a:cubicBezTo>
                  <a:pt x="3598" y="4427"/>
                  <a:pt x="3574" y="4380"/>
                  <a:pt x="3545" y="4380"/>
                </a:cubicBezTo>
                <a:close/>
                <a:moveTo>
                  <a:pt x="3859" y="4380"/>
                </a:moveTo>
                <a:cubicBezTo>
                  <a:pt x="3830" y="4380"/>
                  <a:pt x="3806" y="4427"/>
                  <a:pt x="3806" y="4484"/>
                </a:cubicBezTo>
                <a:lnTo>
                  <a:pt x="3806" y="4704"/>
                </a:lnTo>
                <a:cubicBezTo>
                  <a:pt x="3806" y="4762"/>
                  <a:pt x="3830" y="4809"/>
                  <a:pt x="3859" y="4809"/>
                </a:cubicBezTo>
                <a:cubicBezTo>
                  <a:pt x="3888" y="4809"/>
                  <a:pt x="3912" y="4762"/>
                  <a:pt x="3912" y="4704"/>
                </a:cubicBezTo>
                <a:lnTo>
                  <a:pt x="3912" y="4484"/>
                </a:lnTo>
                <a:cubicBezTo>
                  <a:pt x="3912" y="4427"/>
                  <a:pt x="3888" y="4380"/>
                  <a:pt x="3859" y="4380"/>
                </a:cubicBezTo>
                <a:close/>
                <a:moveTo>
                  <a:pt x="4709" y="4380"/>
                </a:moveTo>
                <a:cubicBezTo>
                  <a:pt x="4680" y="4380"/>
                  <a:pt x="4656" y="4427"/>
                  <a:pt x="4656" y="4484"/>
                </a:cubicBezTo>
                <a:lnTo>
                  <a:pt x="4656" y="4704"/>
                </a:lnTo>
                <a:cubicBezTo>
                  <a:pt x="4656" y="4762"/>
                  <a:pt x="4680" y="4809"/>
                  <a:pt x="4709" y="4809"/>
                </a:cubicBezTo>
                <a:cubicBezTo>
                  <a:pt x="4738" y="4809"/>
                  <a:pt x="4762" y="4762"/>
                  <a:pt x="4762" y="4704"/>
                </a:cubicBezTo>
                <a:lnTo>
                  <a:pt x="4762" y="4484"/>
                </a:lnTo>
                <a:cubicBezTo>
                  <a:pt x="4762" y="4427"/>
                  <a:pt x="4738" y="4380"/>
                  <a:pt x="4709" y="4380"/>
                </a:cubicBezTo>
                <a:close/>
                <a:moveTo>
                  <a:pt x="5023" y="4380"/>
                </a:moveTo>
                <a:cubicBezTo>
                  <a:pt x="4994" y="4380"/>
                  <a:pt x="4970" y="4427"/>
                  <a:pt x="4970" y="4484"/>
                </a:cubicBezTo>
                <a:lnTo>
                  <a:pt x="4970" y="4704"/>
                </a:lnTo>
                <a:cubicBezTo>
                  <a:pt x="4970" y="4762"/>
                  <a:pt x="4994" y="4809"/>
                  <a:pt x="5023" y="4809"/>
                </a:cubicBezTo>
                <a:cubicBezTo>
                  <a:pt x="5053" y="4809"/>
                  <a:pt x="5076" y="4762"/>
                  <a:pt x="5076" y="4704"/>
                </a:cubicBezTo>
                <a:lnTo>
                  <a:pt x="5076" y="4484"/>
                </a:lnTo>
                <a:cubicBezTo>
                  <a:pt x="5076" y="4427"/>
                  <a:pt x="5053" y="4380"/>
                  <a:pt x="5023" y="4380"/>
                </a:cubicBezTo>
                <a:close/>
                <a:moveTo>
                  <a:pt x="5873" y="4380"/>
                </a:moveTo>
                <a:cubicBezTo>
                  <a:pt x="5844" y="4380"/>
                  <a:pt x="5820" y="4427"/>
                  <a:pt x="5820" y="4484"/>
                </a:cubicBezTo>
                <a:lnTo>
                  <a:pt x="5820" y="4704"/>
                </a:lnTo>
                <a:cubicBezTo>
                  <a:pt x="5820" y="4762"/>
                  <a:pt x="5844" y="4809"/>
                  <a:pt x="5873" y="4809"/>
                </a:cubicBezTo>
                <a:cubicBezTo>
                  <a:pt x="5902" y="4809"/>
                  <a:pt x="5926" y="4762"/>
                  <a:pt x="5926" y="4704"/>
                </a:cubicBezTo>
                <a:lnTo>
                  <a:pt x="5926" y="4484"/>
                </a:lnTo>
                <a:cubicBezTo>
                  <a:pt x="5926" y="4427"/>
                  <a:pt x="5902" y="4380"/>
                  <a:pt x="5873" y="4380"/>
                </a:cubicBezTo>
                <a:close/>
                <a:moveTo>
                  <a:pt x="6188" y="4380"/>
                </a:moveTo>
                <a:cubicBezTo>
                  <a:pt x="6159" y="4380"/>
                  <a:pt x="6135" y="4427"/>
                  <a:pt x="6135" y="4484"/>
                </a:cubicBezTo>
                <a:lnTo>
                  <a:pt x="6135" y="4704"/>
                </a:lnTo>
                <a:cubicBezTo>
                  <a:pt x="6135" y="4762"/>
                  <a:pt x="6159" y="4809"/>
                  <a:pt x="6188" y="4809"/>
                </a:cubicBezTo>
                <a:cubicBezTo>
                  <a:pt x="6217" y="4809"/>
                  <a:pt x="6240" y="4762"/>
                  <a:pt x="6240" y="4704"/>
                </a:cubicBezTo>
                <a:lnTo>
                  <a:pt x="6240" y="4484"/>
                </a:lnTo>
                <a:cubicBezTo>
                  <a:pt x="6240" y="4427"/>
                  <a:pt x="6217" y="4380"/>
                  <a:pt x="6188" y="4380"/>
                </a:cubicBezTo>
                <a:close/>
                <a:moveTo>
                  <a:pt x="7036" y="4380"/>
                </a:moveTo>
                <a:cubicBezTo>
                  <a:pt x="7007" y="4380"/>
                  <a:pt x="6984" y="4427"/>
                  <a:pt x="6984" y="4484"/>
                </a:cubicBezTo>
                <a:lnTo>
                  <a:pt x="6984" y="4704"/>
                </a:lnTo>
                <a:cubicBezTo>
                  <a:pt x="6984" y="4762"/>
                  <a:pt x="7007" y="4809"/>
                  <a:pt x="7036" y="4809"/>
                </a:cubicBezTo>
                <a:cubicBezTo>
                  <a:pt x="7065" y="4809"/>
                  <a:pt x="7089" y="4762"/>
                  <a:pt x="7089" y="4704"/>
                </a:cubicBezTo>
                <a:lnTo>
                  <a:pt x="7089" y="4484"/>
                </a:lnTo>
                <a:cubicBezTo>
                  <a:pt x="7089" y="4427"/>
                  <a:pt x="7065" y="4380"/>
                  <a:pt x="7036" y="4380"/>
                </a:cubicBezTo>
                <a:close/>
                <a:moveTo>
                  <a:pt x="7351" y="4380"/>
                </a:moveTo>
                <a:cubicBezTo>
                  <a:pt x="7322" y="4380"/>
                  <a:pt x="7299" y="4427"/>
                  <a:pt x="7299" y="4484"/>
                </a:cubicBezTo>
                <a:lnTo>
                  <a:pt x="7299" y="4704"/>
                </a:lnTo>
                <a:cubicBezTo>
                  <a:pt x="7299" y="4762"/>
                  <a:pt x="7322" y="4809"/>
                  <a:pt x="7351" y="4809"/>
                </a:cubicBezTo>
                <a:cubicBezTo>
                  <a:pt x="7380" y="4809"/>
                  <a:pt x="7404" y="4762"/>
                  <a:pt x="7404" y="4704"/>
                </a:cubicBezTo>
                <a:lnTo>
                  <a:pt x="7404" y="4484"/>
                </a:lnTo>
                <a:cubicBezTo>
                  <a:pt x="7404" y="4427"/>
                  <a:pt x="7380" y="4380"/>
                  <a:pt x="7351" y="4380"/>
                </a:cubicBezTo>
                <a:close/>
                <a:moveTo>
                  <a:pt x="8201" y="4380"/>
                </a:moveTo>
                <a:cubicBezTo>
                  <a:pt x="8171" y="4380"/>
                  <a:pt x="8148" y="4427"/>
                  <a:pt x="8148" y="4484"/>
                </a:cubicBezTo>
                <a:lnTo>
                  <a:pt x="8148" y="4704"/>
                </a:lnTo>
                <a:cubicBezTo>
                  <a:pt x="8148" y="4762"/>
                  <a:pt x="8171" y="4809"/>
                  <a:pt x="8201" y="4809"/>
                </a:cubicBezTo>
                <a:cubicBezTo>
                  <a:pt x="8230" y="4809"/>
                  <a:pt x="8254" y="4762"/>
                  <a:pt x="8254" y="4704"/>
                </a:cubicBezTo>
                <a:lnTo>
                  <a:pt x="8254" y="4484"/>
                </a:lnTo>
                <a:cubicBezTo>
                  <a:pt x="8254" y="4427"/>
                  <a:pt x="8230" y="4380"/>
                  <a:pt x="8201" y="4380"/>
                </a:cubicBezTo>
                <a:close/>
                <a:moveTo>
                  <a:pt x="8515" y="4380"/>
                </a:moveTo>
                <a:cubicBezTo>
                  <a:pt x="8486" y="4380"/>
                  <a:pt x="8462" y="4427"/>
                  <a:pt x="8462" y="4484"/>
                </a:cubicBezTo>
                <a:lnTo>
                  <a:pt x="8462" y="4704"/>
                </a:lnTo>
                <a:cubicBezTo>
                  <a:pt x="8462" y="4762"/>
                  <a:pt x="8486" y="4809"/>
                  <a:pt x="8515" y="4809"/>
                </a:cubicBezTo>
                <a:cubicBezTo>
                  <a:pt x="8544" y="4809"/>
                  <a:pt x="8568" y="4762"/>
                  <a:pt x="8568" y="4704"/>
                </a:cubicBezTo>
                <a:lnTo>
                  <a:pt x="8568" y="4484"/>
                </a:lnTo>
                <a:cubicBezTo>
                  <a:pt x="8568" y="4427"/>
                  <a:pt x="8544" y="4380"/>
                  <a:pt x="8515" y="4380"/>
                </a:cubicBezTo>
                <a:close/>
                <a:moveTo>
                  <a:pt x="9365" y="4380"/>
                </a:moveTo>
                <a:cubicBezTo>
                  <a:pt x="9336" y="4380"/>
                  <a:pt x="9312" y="4427"/>
                  <a:pt x="9312" y="4484"/>
                </a:cubicBezTo>
                <a:lnTo>
                  <a:pt x="9312" y="4704"/>
                </a:lnTo>
                <a:cubicBezTo>
                  <a:pt x="9312" y="4762"/>
                  <a:pt x="9336" y="4809"/>
                  <a:pt x="9365" y="4809"/>
                </a:cubicBezTo>
                <a:cubicBezTo>
                  <a:pt x="9394" y="4809"/>
                  <a:pt x="9418" y="4762"/>
                  <a:pt x="9418" y="4704"/>
                </a:cubicBezTo>
                <a:lnTo>
                  <a:pt x="9418" y="4484"/>
                </a:lnTo>
                <a:cubicBezTo>
                  <a:pt x="9418" y="4427"/>
                  <a:pt x="9394" y="4380"/>
                  <a:pt x="9365" y="4380"/>
                </a:cubicBezTo>
                <a:close/>
                <a:moveTo>
                  <a:pt x="9679" y="4380"/>
                </a:moveTo>
                <a:cubicBezTo>
                  <a:pt x="9650" y="4380"/>
                  <a:pt x="9626" y="4427"/>
                  <a:pt x="9626" y="4484"/>
                </a:cubicBezTo>
                <a:lnTo>
                  <a:pt x="9626" y="4704"/>
                </a:lnTo>
                <a:cubicBezTo>
                  <a:pt x="9626" y="4762"/>
                  <a:pt x="9650" y="4809"/>
                  <a:pt x="9679" y="4809"/>
                </a:cubicBezTo>
                <a:cubicBezTo>
                  <a:pt x="9708" y="4809"/>
                  <a:pt x="9732" y="4762"/>
                  <a:pt x="9732" y="4704"/>
                </a:cubicBezTo>
                <a:lnTo>
                  <a:pt x="9732" y="4484"/>
                </a:lnTo>
                <a:cubicBezTo>
                  <a:pt x="9732" y="4427"/>
                  <a:pt x="9708" y="4380"/>
                  <a:pt x="9679" y="4380"/>
                </a:cubicBezTo>
                <a:close/>
                <a:moveTo>
                  <a:pt x="10529" y="4380"/>
                </a:moveTo>
                <a:cubicBezTo>
                  <a:pt x="10500" y="4380"/>
                  <a:pt x="10476" y="4427"/>
                  <a:pt x="10476" y="4484"/>
                </a:cubicBezTo>
                <a:lnTo>
                  <a:pt x="10476" y="4704"/>
                </a:lnTo>
                <a:cubicBezTo>
                  <a:pt x="10476" y="4762"/>
                  <a:pt x="10500" y="4809"/>
                  <a:pt x="10529" y="4809"/>
                </a:cubicBezTo>
                <a:cubicBezTo>
                  <a:pt x="10558" y="4809"/>
                  <a:pt x="10582" y="4762"/>
                  <a:pt x="10582" y="4704"/>
                </a:cubicBezTo>
                <a:lnTo>
                  <a:pt x="10582" y="4484"/>
                </a:lnTo>
                <a:cubicBezTo>
                  <a:pt x="10582" y="4427"/>
                  <a:pt x="10558" y="4380"/>
                  <a:pt x="10529" y="4380"/>
                </a:cubicBezTo>
                <a:close/>
                <a:moveTo>
                  <a:pt x="10844" y="4380"/>
                </a:moveTo>
                <a:cubicBezTo>
                  <a:pt x="10814" y="4380"/>
                  <a:pt x="10791" y="4427"/>
                  <a:pt x="10791" y="4484"/>
                </a:cubicBezTo>
                <a:lnTo>
                  <a:pt x="10791" y="4704"/>
                </a:lnTo>
                <a:cubicBezTo>
                  <a:pt x="10791" y="4762"/>
                  <a:pt x="10814" y="4809"/>
                  <a:pt x="10844" y="4809"/>
                </a:cubicBezTo>
                <a:cubicBezTo>
                  <a:pt x="10873" y="4809"/>
                  <a:pt x="10895" y="4762"/>
                  <a:pt x="10895" y="4704"/>
                </a:cubicBezTo>
                <a:lnTo>
                  <a:pt x="10895" y="4484"/>
                </a:lnTo>
                <a:cubicBezTo>
                  <a:pt x="10895" y="4427"/>
                  <a:pt x="10873" y="4380"/>
                  <a:pt x="10844" y="4380"/>
                </a:cubicBezTo>
                <a:close/>
                <a:moveTo>
                  <a:pt x="11692" y="4380"/>
                </a:moveTo>
                <a:cubicBezTo>
                  <a:pt x="11663" y="4380"/>
                  <a:pt x="11640" y="4427"/>
                  <a:pt x="11640" y="4484"/>
                </a:cubicBezTo>
                <a:lnTo>
                  <a:pt x="11640" y="4704"/>
                </a:lnTo>
                <a:cubicBezTo>
                  <a:pt x="11640" y="4762"/>
                  <a:pt x="11663" y="4809"/>
                  <a:pt x="11692" y="4809"/>
                </a:cubicBezTo>
                <a:cubicBezTo>
                  <a:pt x="11721" y="4809"/>
                  <a:pt x="11745" y="4762"/>
                  <a:pt x="11745" y="4704"/>
                </a:cubicBezTo>
                <a:lnTo>
                  <a:pt x="11745" y="4484"/>
                </a:lnTo>
                <a:cubicBezTo>
                  <a:pt x="11745" y="4427"/>
                  <a:pt x="11721" y="4380"/>
                  <a:pt x="11692" y="4380"/>
                </a:cubicBezTo>
                <a:close/>
                <a:moveTo>
                  <a:pt x="12007" y="4380"/>
                </a:moveTo>
                <a:cubicBezTo>
                  <a:pt x="11978" y="4380"/>
                  <a:pt x="11955" y="4427"/>
                  <a:pt x="11955" y="4484"/>
                </a:cubicBezTo>
                <a:lnTo>
                  <a:pt x="11955" y="4704"/>
                </a:lnTo>
                <a:cubicBezTo>
                  <a:pt x="11955" y="4762"/>
                  <a:pt x="11978" y="4809"/>
                  <a:pt x="12007" y="4809"/>
                </a:cubicBezTo>
                <a:cubicBezTo>
                  <a:pt x="12036" y="4809"/>
                  <a:pt x="12060" y="4762"/>
                  <a:pt x="12060" y="4704"/>
                </a:cubicBezTo>
                <a:lnTo>
                  <a:pt x="12060" y="4484"/>
                </a:lnTo>
                <a:cubicBezTo>
                  <a:pt x="12060" y="4427"/>
                  <a:pt x="12036" y="4380"/>
                  <a:pt x="12007" y="4380"/>
                </a:cubicBezTo>
                <a:close/>
                <a:moveTo>
                  <a:pt x="12856" y="4380"/>
                </a:moveTo>
                <a:cubicBezTo>
                  <a:pt x="12827" y="4380"/>
                  <a:pt x="12804" y="4427"/>
                  <a:pt x="12804" y="4484"/>
                </a:cubicBezTo>
                <a:lnTo>
                  <a:pt x="12804" y="4704"/>
                </a:lnTo>
                <a:cubicBezTo>
                  <a:pt x="12804" y="4762"/>
                  <a:pt x="12827" y="4809"/>
                  <a:pt x="12856" y="4809"/>
                </a:cubicBezTo>
                <a:cubicBezTo>
                  <a:pt x="12886" y="4809"/>
                  <a:pt x="12909" y="4762"/>
                  <a:pt x="12909" y="4704"/>
                </a:cubicBezTo>
                <a:lnTo>
                  <a:pt x="12909" y="4484"/>
                </a:lnTo>
                <a:cubicBezTo>
                  <a:pt x="12909" y="4427"/>
                  <a:pt x="12886" y="4380"/>
                  <a:pt x="12856" y="4380"/>
                </a:cubicBezTo>
                <a:close/>
                <a:moveTo>
                  <a:pt x="13171" y="4380"/>
                </a:moveTo>
                <a:cubicBezTo>
                  <a:pt x="13142" y="4380"/>
                  <a:pt x="13118" y="4427"/>
                  <a:pt x="13118" y="4484"/>
                </a:cubicBezTo>
                <a:lnTo>
                  <a:pt x="13118" y="4704"/>
                </a:lnTo>
                <a:cubicBezTo>
                  <a:pt x="13118" y="4762"/>
                  <a:pt x="13142" y="4809"/>
                  <a:pt x="13171" y="4809"/>
                </a:cubicBezTo>
                <a:cubicBezTo>
                  <a:pt x="13200" y="4809"/>
                  <a:pt x="13224" y="4762"/>
                  <a:pt x="13224" y="4704"/>
                </a:cubicBezTo>
                <a:lnTo>
                  <a:pt x="13224" y="4484"/>
                </a:lnTo>
                <a:cubicBezTo>
                  <a:pt x="13224" y="4427"/>
                  <a:pt x="13200" y="4380"/>
                  <a:pt x="13171" y="4380"/>
                </a:cubicBezTo>
                <a:close/>
                <a:moveTo>
                  <a:pt x="14021" y="4380"/>
                </a:moveTo>
                <a:cubicBezTo>
                  <a:pt x="13992" y="4380"/>
                  <a:pt x="13968" y="4427"/>
                  <a:pt x="13968" y="4484"/>
                </a:cubicBezTo>
                <a:lnTo>
                  <a:pt x="13968" y="4704"/>
                </a:lnTo>
                <a:cubicBezTo>
                  <a:pt x="13968" y="4762"/>
                  <a:pt x="13992" y="4809"/>
                  <a:pt x="14021" y="4809"/>
                </a:cubicBezTo>
                <a:cubicBezTo>
                  <a:pt x="14050" y="4809"/>
                  <a:pt x="14074" y="4762"/>
                  <a:pt x="14074" y="4704"/>
                </a:cubicBezTo>
                <a:lnTo>
                  <a:pt x="14074" y="4484"/>
                </a:lnTo>
                <a:cubicBezTo>
                  <a:pt x="14074" y="4427"/>
                  <a:pt x="14050" y="4380"/>
                  <a:pt x="14021" y="4380"/>
                </a:cubicBezTo>
                <a:close/>
                <a:moveTo>
                  <a:pt x="14335" y="4380"/>
                </a:moveTo>
                <a:cubicBezTo>
                  <a:pt x="14306" y="4380"/>
                  <a:pt x="14282" y="4427"/>
                  <a:pt x="14282" y="4484"/>
                </a:cubicBezTo>
                <a:lnTo>
                  <a:pt x="14282" y="4704"/>
                </a:lnTo>
                <a:cubicBezTo>
                  <a:pt x="14282" y="4762"/>
                  <a:pt x="14306" y="4809"/>
                  <a:pt x="14335" y="4809"/>
                </a:cubicBezTo>
                <a:cubicBezTo>
                  <a:pt x="14364" y="4809"/>
                  <a:pt x="14388" y="4762"/>
                  <a:pt x="14388" y="4704"/>
                </a:cubicBezTo>
                <a:lnTo>
                  <a:pt x="14388" y="4484"/>
                </a:lnTo>
                <a:cubicBezTo>
                  <a:pt x="14388" y="4427"/>
                  <a:pt x="14364" y="4380"/>
                  <a:pt x="14335" y="4380"/>
                </a:cubicBezTo>
                <a:close/>
                <a:moveTo>
                  <a:pt x="15185" y="4380"/>
                </a:moveTo>
                <a:cubicBezTo>
                  <a:pt x="15156" y="4380"/>
                  <a:pt x="15132" y="4427"/>
                  <a:pt x="15132" y="4484"/>
                </a:cubicBezTo>
                <a:lnTo>
                  <a:pt x="15132" y="4704"/>
                </a:lnTo>
                <a:cubicBezTo>
                  <a:pt x="15132" y="4762"/>
                  <a:pt x="15156" y="4809"/>
                  <a:pt x="15185" y="4809"/>
                </a:cubicBezTo>
                <a:cubicBezTo>
                  <a:pt x="15214" y="4809"/>
                  <a:pt x="15237" y="4762"/>
                  <a:pt x="15237" y="4704"/>
                </a:cubicBezTo>
                <a:lnTo>
                  <a:pt x="15237" y="4484"/>
                </a:lnTo>
                <a:cubicBezTo>
                  <a:pt x="15237" y="4427"/>
                  <a:pt x="15214" y="4380"/>
                  <a:pt x="15185" y="4380"/>
                </a:cubicBezTo>
                <a:close/>
                <a:moveTo>
                  <a:pt x="15500" y="4380"/>
                </a:moveTo>
                <a:cubicBezTo>
                  <a:pt x="15470" y="4380"/>
                  <a:pt x="15447" y="4427"/>
                  <a:pt x="15447" y="4484"/>
                </a:cubicBezTo>
                <a:lnTo>
                  <a:pt x="15447" y="4704"/>
                </a:lnTo>
                <a:cubicBezTo>
                  <a:pt x="15447" y="4762"/>
                  <a:pt x="15470" y="4809"/>
                  <a:pt x="15500" y="4809"/>
                </a:cubicBezTo>
                <a:cubicBezTo>
                  <a:pt x="15529" y="4809"/>
                  <a:pt x="15551" y="4762"/>
                  <a:pt x="15551" y="4704"/>
                </a:cubicBezTo>
                <a:lnTo>
                  <a:pt x="15551" y="4484"/>
                </a:lnTo>
                <a:cubicBezTo>
                  <a:pt x="15551" y="4427"/>
                  <a:pt x="15529" y="4380"/>
                  <a:pt x="15500" y="4380"/>
                </a:cubicBezTo>
                <a:close/>
                <a:moveTo>
                  <a:pt x="16349" y="4380"/>
                </a:moveTo>
                <a:cubicBezTo>
                  <a:pt x="16320" y="4380"/>
                  <a:pt x="16296" y="4427"/>
                  <a:pt x="16296" y="4484"/>
                </a:cubicBezTo>
                <a:lnTo>
                  <a:pt x="16296" y="4704"/>
                </a:lnTo>
                <a:cubicBezTo>
                  <a:pt x="16296" y="4762"/>
                  <a:pt x="16320" y="4809"/>
                  <a:pt x="16349" y="4809"/>
                </a:cubicBezTo>
                <a:cubicBezTo>
                  <a:pt x="16378" y="4809"/>
                  <a:pt x="16401" y="4762"/>
                  <a:pt x="16401" y="4704"/>
                </a:cubicBezTo>
                <a:lnTo>
                  <a:pt x="16401" y="4484"/>
                </a:lnTo>
                <a:cubicBezTo>
                  <a:pt x="16401" y="4427"/>
                  <a:pt x="16378" y="4380"/>
                  <a:pt x="16349" y="4380"/>
                </a:cubicBezTo>
                <a:close/>
                <a:moveTo>
                  <a:pt x="16663" y="4380"/>
                </a:moveTo>
                <a:cubicBezTo>
                  <a:pt x="16634" y="4380"/>
                  <a:pt x="16611" y="4427"/>
                  <a:pt x="16611" y="4484"/>
                </a:cubicBezTo>
                <a:lnTo>
                  <a:pt x="16611" y="4704"/>
                </a:lnTo>
                <a:cubicBezTo>
                  <a:pt x="16611" y="4762"/>
                  <a:pt x="16634" y="4809"/>
                  <a:pt x="16663" y="4809"/>
                </a:cubicBezTo>
                <a:cubicBezTo>
                  <a:pt x="16692" y="4809"/>
                  <a:pt x="16716" y="4762"/>
                  <a:pt x="16716" y="4704"/>
                </a:cubicBezTo>
                <a:lnTo>
                  <a:pt x="16716" y="4484"/>
                </a:lnTo>
                <a:cubicBezTo>
                  <a:pt x="16716" y="4427"/>
                  <a:pt x="16692" y="4380"/>
                  <a:pt x="16663" y="4380"/>
                </a:cubicBezTo>
                <a:close/>
                <a:moveTo>
                  <a:pt x="17512" y="4380"/>
                </a:moveTo>
                <a:cubicBezTo>
                  <a:pt x="17483" y="4380"/>
                  <a:pt x="17459" y="4427"/>
                  <a:pt x="17459" y="4484"/>
                </a:cubicBezTo>
                <a:lnTo>
                  <a:pt x="17459" y="4704"/>
                </a:lnTo>
                <a:cubicBezTo>
                  <a:pt x="17459" y="4762"/>
                  <a:pt x="17483" y="4809"/>
                  <a:pt x="17512" y="4809"/>
                </a:cubicBezTo>
                <a:cubicBezTo>
                  <a:pt x="17541" y="4809"/>
                  <a:pt x="17565" y="4762"/>
                  <a:pt x="17565" y="4704"/>
                </a:cubicBezTo>
                <a:lnTo>
                  <a:pt x="17565" y="4484"/>
                </a:lnTo>
                <a:cubicBezTo>
                  <a:pt x="17565" y="4427"/>
                  <a:pt x="17541" y="4380"/>
                  <a:pt x="17512" y="4380"/>
                </a:cubicBezTo>
                <a:close/>
                <a:moveTo>
                  <a:pt x="17827" y="4380"/>
                </a:moveTo>
                <a:cubicBezTo>
                  <a:pt x="17798" y="4380"/>
                  <a:pt x="17774" y="4427"/>
                  <a:pt x="17774" y="4484"/>
                </a:cubicBezTo>
                <a:lnTo>
                  <a:pt x="17774" y="4704"/>
                </a:lnTo>
                <a:cubicBezTo>
                  <a:pt x="17774" y="4762"/>
                  <a:pt x="17798" y="4809"/>
                  <a:pt x="17827" y="4809"/>
                </a:cubicBezTo>
                <a:cubicBezTo>
                  <a:pt x="17856" y="4809"/>
                  <a:pt x="17880" y="4762"/>
                  <a:pt x="17880" y="4704"/>
                </a:cubicBezTo>
                <a:lnTo>
                  <a:pt x="17880" y="4484"/>
                </a:lnTo>
                <a:cubicBezTo>
                  <a:pt x="17880" y="4427"/>
                  <a:pt x="17856" y="4380"/>
                  <a:pt x="17827" y="4380"/>
                </a:cubicBezTo>
                <a:close/>
                <a:moveTo>
                  <a:pt x="18677" y="4380"/>
                </a:moveTo>
                <a:cubicBezTo>
                  <a:pt x="18648" y="4380"/>
                  <a:pt x="18624" y="4427"/>
                  <a:pt x="18624" y="4484"/>
                </a:cubicBezTo>
                <a:lnTo>
                  <a:pt x="18624" y="4704"/>
                </a:lnTo>
                <a:cubicBezTo>
                  <a:pt x="18624" y="4762"/>
                  <a:pt x="18648" y="4809"/>
                  <a:pt x="18677" y="4809"/>
                </a:cubicBezTo>
                <a:cubicBezTo>
                  <a:pt x="18706" y="4809"/>
                  <a:pt x="18730" y="4762"/>
                  <a:pt x="18730" y="4704"/>
                </a:cubicBezTo>
                <a:lnTo>
                  <a:pt x="18730" y="4484"/>
                </a:lnTo>
                <a:cubicBezTo>
                  <a:pt x="18730" y="4427"/>
                  <a:pt x="18706" y="4380"/>
                  <a:pt x="18677" y="4380"/>
                </a:cubicBezTo>
                <a:close/>
                <a:moveTo>
                  <a:pt x="18991" y="4380"/>
                </a:moveTo>
                <a:cubicBezTo>
                  <a:pt x="18962" y="4380"/>
                  <a:pt x="18938" y="4427"/>
                  <a:pt x="18938" y="4484"/>
                </a:cubicBezTo>
                <a:lnTo>
                  <a:pt x="18938" y="4704"/>
                </a:lnTo>
                <a:cubicBezTo>
                  <a:pt x="18938" y="4762"/>
                  <a:pt x="18962" y="4809"/>
                  <a:pt x="18991" y="4809"/>
                </a:cubicBezTo>
                <a:cubicBezTo>
                  <a:pt x="19020" y="4809"/>
                  <a:pt x="19044" y="4762"/>
                  <a:pt x="19044" y="4704"/>
                </a:cubicBezTo>
                <a:lnTo>
                  <a:pt x="19044" y="4484"/>
                </a:lnTo>
                <a:cubicBezTo>
                  <a:pt x="19044" y="4427"/>
                  <a:pt x="19020" y="4380"/>
                  <a:pt x="18991" y="4380"/>
                </a:cubicBezTo>
                <a:close/>
                <a:moveTo>
                  <a:pt x="19841" y="4380"/>
                </a:moveTo>
                <a:cubicBezTo>
                  <a:pt x="19812" y="4380"/>
                  <a:pt x="19788" y="4427"/>
                  <a:pt x="19788" y="4484"/>
                </a:cubicBezTo>
                <a:lnTo>
                  <a:pt x="19788" y="4704"/>
                </a:lnTo>
                <a:cubicBezTo>
                  <a:pt x="19788" y="4762"/>
                  <a:pt x="19812" y="4809"/>
                  <a:pt x="19841" y="4809"/>
                </a:cubicBezTo>
                <a:cubicBezTo>
                  <a:pt x="19870" y="4809"/>
                  <a:pt x="19894" y="4762"/>
                  <a:pt x="19894" y="4704"/>
                </a:cubicBezTo>
                <a:lnTo>
                  <a:pt x="19894" y="4484"/>
                </a:lnTo>
                <a:cubicBezTo>
                  <a:pt x="19894" y="4427"/>
                  <a:pt x="19870" y="4380"/>
                  <a:pt x="19841" y="4380"/>
                </a:cubicBezTo>
                <a:close/>
                <a:moveTo>
                  <a:pt x="20155" y="4380"/>
                </a:moveTo>
                <a:cubicBezTo>
                  <a:pt x="20126" y="4380"/>
                  <a:pt x="20102" y="4427"/>
                  <a:pt x="20102" y="4484"/>
                </a:cubicBezTo>
                <a:lnTo>
                  <a:pt x="20102" y="4704"/>
                </a:lnTo>
                <a:cubicBezTo>
                  <a:pt x="20102" y="4762"/>
                  <a:pt x="20126" y="4809"/>
                  <a:pt x="20155" y="4809"/>
                </a:cubicBezTo>
                <a:cubicBezTo>
                  <a:pt x="20184" y="4809"/>
                  <a:pt x="20207" y="4762"/>
                  <a:pt x="20207" y="4704"/>
                </a:cubicBezTo>
                <a:lnTo>
                  <a:pt x="20207" y="4484"/>
                </a:lnTo>
                <a:cubicBezTo>
                  <a:pt x="20207" y="4427"/>
                  <a:pt x="20184" y="4380"/>
                  <a:pt x="20155" y="4380"/>
                </a:cubicBezTo>
                <a:close/>
                <a:moveTo>
                  <a:pt x="21004" y="4380"/>
                </a:moveTo>
                <a:cubicBezTo>
                  <a:pt x="20975" y="4380"/>
                  <a:pt x="20952" y="4427"/>
                  <a:pt x="20952" y="4484"/>
                </a:cubicBezTo>
                <a:lnTo>
                  <a:pt x="20952" y="4704"/>
                </a:lnTo>
                <a:cubicBezTo>
                  <a:pt x="20952" y="4762"/>
                  <a:pt x="20975" y="4809"/>
                  <a:pt x="21004" y="4809"/>
                </a:cubicBezTo>
                <a:cubicBezTo>
                  <a:pt x="21033" y="4809"/>
                  <a:pt x="21057" y="4762"/>
                  <a:pt x="21057" y="4704"/>
                </a:cubicBezTo>
                <a:lnTo>
                  <a:pt x="21057" y="4484"/>
                </a:lnTo>
                <a:cubicBezTo>
                  <a:pt x="21057" y="4427"/>
                  <a:pt x="21033" y="4380"/>
                  <a:pt x="21004" y="4380"/>
                </a:cubicBezTo>
                <a:close/>
                <a:moveTo>
                  <a:pt x="21319" y="4380"/>
                </a:moveTo>
                <a:cubicBezTo>
                  <a:pt x="21289" y="4380"/>
                  <a:pt x="21267" y="4427"/>
                  <a:pt x="21267" y="4484"/>
                </a:cubicBezTo>
                <a:lnTo>
                  <a:pt x="21267" y="4704"/>
                </a:lnTo>
                <a:cubicBezTo>
                  <a:pt x="21267" y="4762"/>
                  <a:pt x="21289" y="4809"/>
                  <a:pt x="21319" y="4809"/>
                </a:cubicBezTo>
                <a:cubicBezTo>
                  <a:pt x="21348" y="4809"/>
                  <a:pt x="21372" y="4762"/>
                  <a:pt x="21372" y="4704"/>
                </a:cubicBezTo>
                <a:lnTo>
                  <a:pt x="21372" y="4484"/>
                </a:lnTo>
                <a:cubicBezTo>
                  <a:pt x="21372" y="4427"/>
                  <a:pt x="21348" y="4380"/>
                  <a:pt x="21319" y="4380"/>
                </a:cubicBezTo>
                <a:close/>
                <a:moveTo>
                  <a:pt x="281" y="5110"/>
                </a:moveTo>
                <a:cubicBezTo>
                  <a:pt x="252" y="5110"/>
                  <a:pt x="228" y="5157"/>
                  <a:pt x="228" y="5214"/>
                </a:cubicBezTo>
                <a:lnTo>
                  <a:pt x="228" y="5434"/>
                </a:lnTo>
                <a:cubicBezTo>
                  <a:pt x="228" y="5492"/>
                  <a:pt x="252" y="5539"/>
                  <a:pt x="281" y="5539"/>
                </a:cubicBezTo>
                <a:cubicBezTo>
                  <a:pt x="311" y="5539"/>
                  <a:pt x="334" y="5492"/>
                  <a:pt x="334" y="5434"/>
                </a:cubicBezTo>
                <a:lnTo>
                  <a:pt x="334" y="5214"/>
                </a:lnTo>
                <a:cubicBezTo>
                  <a:pt x="334" y="5157"/>
                  <a:pt x="311" y="5110"/>
                  <a:pt x="281" y="5110"/>
                </a:cubicBezTo>
                <a:close/>
                <a:moveTo>
                  <a:pt x="596" y="5110"/>
                </a:moveTo>
                <a:cubicBezTo>
                  <a:pt x="567" y="5110"/>
                  <a:pt x="543" y="5157"/>
                  <a:pt x="543" y="5214"/>
                </a:cubicBezTo>
                <a:lnTo>
                  <a:pt x="543" y="5434"/>
                </a:lnTo>
                <a:cubicBezTo>
                  <a:pt x="543" y="5492"/>
                  <a:pt x="567" y="5539"/>
                  <a:pt x="596" y="5539"/>
                </a:cubicBezTo>
                <a:cubicBezTo>
                  <a:pt x="625" y="5539"/>
                  <a:pt x="649" y="5492"/>
                  <a:pt x="649" y="5434"/>
                </a:cubicBezTo>
                <a:lnTo>
                  <a:pt x="649" y="5214"/>
                </a:lnTo>
                <a:cubicBezTo>
                  <a:pt x="649" y="5157"/>
                  <a:pt x="625" y="5110"/>
                  <a:pt x="596" y="5110"/>
                </a:cubicBezTo>
                <a:close/>
                <a:moveTo>
                  <a:pt x="1446" y="5110"/>
                </a:moveTo>
                <a:cubicBezTo>
                  <a:pt x="1417" y="5110"/>
                  <a:pt x="1393" y="5157"/>
                  <a:pt x="1393" y="5214"/>
                </a:cubicBezTo>
                <a:lnTo>
                  <a:pt x="1393" y="5434"/>
                </a:lnTo>
                <a:cubicBezTo>
                  <a:pt x="1393" y="5492"/>
                  <a:pt x="1417" y="5539"/>
                  <a:pt x="1446" y="5539"/>
                </a:cubicBezTo>
                <a:cubicBezTo>
                  <a:pt x="1475" y="5539"/>
                  <a:pt x="1499" y="5492"/>
                  <a:pt x="1499" y="5434"/>
                </a:cubicBezTo>
                <a:lnTo>
                  <a:pt x="1499" y="5214"/>
                </a:lnTo>
                <a:cubicBezTo>
                  <a:pt x="1499" y="5157"/>
                  <a:pt x="1475" y="5110"/>
                  <a:pt x="1446" y="5110"/>
                </a:cubicBezTo>
                <a:close/>
                <a:moveTo>
                  <a:pt x="1760" y="5110"/>
                </a:moveTo>
                <a:cubicBezTo>
                  <a:pt x="1731" y="5110"/>
                  <a:pt x="1707" y="5157"/>
                  <a:pt x="1707" y="5214"/>
                </a:cubicBezTo>
                <a:lnTo>
                  <a:pt x="1707" y="5434"/>
                </a:lnTo>
                <a:cubicBezTo>
                  <a:pt x="1707" y="5492"/>
                  <a:pt x="1731" y="5539"/>
                  <a:pt x="1760" y="5539"/>
                </a:cubicBezTo>
                <a:cubicBezTo>
                  <a:pt x="1789" y="5539"/>
                  <a:pt x="1813" y="5492"/>
                  <a:pt x="1813" y="5434"/>
                </a:cubicBezTo>
                <a:lnTo>
                  <a:pt x="1813" y="5214"/>
                </a:lnTo>
                <a:cubicBezTo>
                  <a:pt x="1813" y="5157"/>
                  <a:pt x="1789" y="5110"/>
                  <a:pt x="1760" y="5110"/>
                </a:cubicBezTo>
                <a:close/>
                <a:moveTo>
                  <a:pt x="2610" y="5110"/>
                </a:moveTo>
                <a:cubicBezTo>
                  <a:pt x="2581" y="5110"/>
                  <a:pt x="2557" y="5157"/>
                  <a:pt x="2557" y="5214"/>
                </a:cubicBezTo>
                <a:lnTo>
                  <a:pt x="2557" y="5434"/>
                </a:lnTo>
                <a:cubicBezTo>
                  <a:pt x="2557" y="5492"/>
                  <a:pt x="2581" y="5539"/>
                  <a:pt x="2610" y="5539"/>
                </a:cubicBezTo>
                <a:cubicBezTo>
                  <a:pt x="2639" y="5539"/>
                  <a:pt x="2662" y="5492"/>
                  <a:pt x="2662" y="5434"/>
                </a:cubicBezTo>
                <a:lnTo>
                  <a:pt x="2662" y="5214"/>
                </a:lnTo>
                <a:cubicBezTo>
                  <a:pt x="2662" y="5157"/>
                  <a:pt x="2639" y="5110"/>
                  <a:pt x="2610" y="5110"/>
                </a:cubicBezTo>
                <a:close/>
                <a:moveTo>
                  <a:pt x="2924" y="5110"/>
                </a:moveTo>
                <a:cubicBezTo>
                  <a:pt x="2895" y="5110"/>
                  <a:pt x="2871" y="5157"/>
                  <a:pt x="2871" y="5214"/>
                </a:cubicBezTo>
                <a:lnTo>
                  <a:pt x="2871" y="5434"/>
                </a:lnTo>
                <a:cubicBezTo>
                  <a:pt x="2871" y="5492"/>
                  <a:pt x="2895" y="5539"/>
                  <a:pt x="2924" y="5539"/>
                </a:cubicBezTo>
                <a:cubicBezTo>
                  <a:pt x="2954" y="5539"/>
                  <a:pt x="2976" y="5492"/>
                  <a:pt x="2976" y="5434"/>
                </a:cubicBezTo>
                <a:lnTo>
                  <a:pt x="2976" y="5214"/>
                </a:lnTo>
                <a:cubicBezTo>
                  <a:pt x="2976" y="5157"/>
                  <a:pt x="2954" y="5110"/>
                  <a:pt x="2924" y="5110"/>
                </a:cubicBezTo>
                <a:close/>
                <a:moveTo>
                  <a:pt x="3773" y="5110"/>
                </a:moveTo>
                <a:cubicBezTo>
                  <a:pt x="3744" y="5110"/>
                  <a:pt x="3721" y="5157"/>
                  <a:pt x="3721" y="5214"/>
                </a:cubicBezTo>
                <a:lnTo>
                  <a:pt x="3721" y="5434"/>
                </a:lnTo>
                <a:cubicBezTo>
                  <a:pt x="3721" y="5492"/>
                  <a:pt x="3744" y="5539"/>
                  <a:pt x="3773" y="5539"/>
                </a:cubicBezTo>
                <a:cubicBezTo>
                  <a:pt x="3802" y="5539"/>
                  <a:pt x="3826" y="5492"/>
                  <a:pt x="3826" y="5434"/>
                </a:cubicBezTo>
                <a:lnTo>
                  <a:pt x="3826" y="5214"/>
                </a:lnTo>
                <a:cubicBezTo>
                  <a:pt x="3826" y="5157"/>
                  <a:pt x="3802" y="5110"/>
                  <a:pt x="3773" y="5110"/>
                </a:cubicBezTo>
                <a:close/>
                <a:moveTo>
                  <a:pt x="4088" y="5110"/>
                </a:moveTo>
                <a:cubicBezTo>
                  <a:pt x="4058" y="5110"/>
                  <a:pt x="4035" y="5157"/>
                  <a:pt x="4035" y="5214"/>
                </a:cubicBezTo>
                <a:lnTo>
                  <a:pt x="4035" y="5434"/>
                </a:lnTo>
                <a:cubicBezTo>
                  <a:pt x="4035" y="5492"/>
                  <a:pt x="4058" y="5539"/>
                  <a:pt x="4088" y="5539"/>
                </a:cubicBezTo>
                <a:cubicBezTo>
                  <a:pt x="4117" y="5539"/>
                  <a:pt x="4141" y="5492"/>
                  <a:pt x="4141" y="5434"/>
                </a:cubicBezTo>
                <a:lnTo>
                  <a:pt x="4141" y="5214"/>
                </a:lnTo>
                <a:cubicBezTo>
                  <a:pt x="4141" y="5157"/>
                  <a:pt x="4117" y="5110"/>
                  <a:pt x="4088" y="5110"/>
                </a:cubicBezTo>
                <a:close/>
                <a:moveTo>
                  <a:pt x="4937" y="5110"/>
                </a:moveTo>
                <a:cubicBezTo>
                  <a:pt x="4908" y="5110"/>
                  <a:pt x="4884" y="5157"/>
                  <a:pt x="4884" y="5214"/>
                </a:cubicBezTo>
                <a:lnTo>
                  <a:pt x="4884" y="5434"/>
                </a:lnTo>
                <a:cubicBezTo>
                  <a:pt x="4884" y="5492"/>
                  <a:pt x="4908" y="5539"/>
                  <a:pt x="4937" y="5539"/>
                </a:cubicBezTo>
                <a:cubicBezTo>
                  <a:pt x="4966" y="5539"/>
                  <a:pt x="4990" y="5492"/>
                  <a:pt x="4990" y="5434"/>
                </a:cubicBezTo>
                <a:lnTo>
                  <a:pt x="4990" y="5214"/>
                </a:lnTo>
                <a:cubicBezTo>
                  <a:pt x="4990" y="5157"/>
                  <a:pt x="4966" y="5110"/>
                  <a:pt x="4937" y="5110"/>
                </a:cubicBezTo>
                <a:close/>
                <a:moveTo>
                  <a:pt x="5252" y="5110"/>
                </a:moveTo>
                <a:cubicBezTo>
                  <a:pt x="5223" y="5110"/>
                  <a:pt x="5199" y="5157"/>
                  <a:pt x="5199" y="5214"/>
                </a:cubicBezTo>
                <a:lnTo>
                  <a:pt x="5199" y="5434"/>
                </a:lnTo>
                <a:cubicBezTo>
                  <a:pt x="5199" y="5492"/>
                  <a:pt x="5223" y="5539"/>
                  <a:pt x="5252" y="5539"/>
                </a:cubicBezTo>
                <a:cubicBezTo>
                  <a:pt x="5281" y="5539"/>
                  <a:pt x="5305" y="5492"/>
                  <a:pt x="5305" y="5434"/>
                </a:cubicBezTo>
                <a:lnTo>
                  <a:pt x="5305" y="5214"/>
                </a:lnTo>
                <a:cubicBezTo>
                  <a:pt x="5305" y="5157"/>
                  <a:pt x="5281" y="5110"/>
                  <a:pt x="5252" y="5110"/>
                </a:cubicBezTo>
                <a:close/>
                <a:moveTo>
                  <a:pt x="6102" y="5110"/>
                </a:moveTo>
                <a:cubicBezTo>
                  <a:pt x="6072" y="5110"/>
                  <a:pt x="6049" y="5157"/>
                  <a:pt x="6049" y="5214"/>
                </a:cubicBezTo>
                <a:lnTo>
                  <a:pt x="6049" y="5434"/>
                </a:lnTo>
                <a:cubicBezTo>
                  <a:pt x="6049" y="5492"/>
                  <a:pt x="6072" y="5539"/>
                  <a:pt x="6102" y="5539"/>
                </a:cubicBezTo>
                <a:cubicBezTo>
                  <a:pt x="6131" y="5539"/>
                  <a:pt x="6155" y="5492"/>
                  <a:pt x="6155" y="5434"/>
                </a:cubicBezTo>
                <a:lnTo>
                  <a:pt x="6155" y="5214"/>
                </a:lnTo>
                <a:cubicBezTo>
                  <a:pt x="6155" y="5157"/>
                  <a:pt x="6131" y="5110"/>
                  <a:pt x="6102" y="5110"/>
                </a:cubicBezTo>
                <a:close/>
                <a:moveTo>
                  <a:pt x="6416" y="5110"/>
                </a:moveTo>
                <a:cubicBezTo>
                  <a:pt x="6387" y="5110"/>
                  <a:pt x="6363" y="5157"/>
                  <a:pt x="6363" y="5214"/>
                </a:cubicBezTo>
                <a:lnTo>
                  <a:pt x="6363" y="5434"/>
                </a:lnTo>
                <a:cubicBezTo>
                  <a:pt x="6363" y="5492"/>
                  <a:pt x="6387" y="5539"/>
                  <a:pt x="6416" y="5539"/>
                </a:cubicBezTo>
                <a:cubicBezTo>
                  <a:pt x="6445" y="5539"/>
                  <a:pt x="6469" y="5492"/>
                  <a:pt x="6469" y="5434"/>
                </a:cubicBezTo>
                <a:lnTo>
                  <a:pt x="6469" y="5214"/>
                </a:lnTo>
                <a:cubicBezTo>
                  <a:pt x="6469" y="5157"/>
                  <a:pt x="6445" y="5110"/>
                  <a:pt x="6416" y="5110"/>
                </a:cubicBezTo>
                <a:close/>
                <a:moveTo>
                  <a:pt x="7266" y="5110"/>
                </a:moveTo>
                <a:cubicBezTo>
                  <a:pt x="7237" y="5110"/>
                  <a:pt x="7213" y="5157"/>
                  <a:pt x="7213" y="5214"/>
                </a:cubicBezTo>
                <a:lnTo>
                  <a:pt x="7213" y="5434"/>
                </a:lnTo>
                <a:cubicBezTo>
                  <a:pt x="7213" y="5492"/>
                  <a:pt x="7237" y="5539"/>
                  <a:pt x="7266" y="5539"/>
                </a:cubicBezTo>
                <a:cubicBezTo>
                  <a:pt x="7295" y="5539"/>
                  <a:pt x="7318" y="5492"/>
                  <a:pt x="7318" y="5434"/>
                </a:cubicBezTo>
                <a:lnTo>
                  <a:pt x="7318" y="5214"/>
                </a:lnTo>
                <a:cubicBezTo>
                  <a:pt x="7318" y="5157"/>
                  <a:pt x="7295" y="5110"/>
                  <a:pt x="7266" y="5110"/>
                </a:cubicBezTo>
                <a:close/>
                <a:moveTo>
                  <a:pt x="7580" y="5110"/>
                </a:moveTo>
                <a:cubicBezTo>
                  <a:pt x="7551" y="5110"/>
                  <a:pt x="7527" y="5157"/>
                  <a:pt x="7527" y="5214"/>
                </a:cubicBezTo>
                <a:lnTo>
                  <a:pt x="7527" y="5434"/>
                </a:lnTo>
                <a:cubicBezTo>
                  <a:pt x="7527" y="5492"/>
                  <a:pt x="7551" y="5539"/>
                  <a:pt x="7580" y="5539"/>
                </a:cubicBezTo>
                <a:cubicBezTo>
                  <a:pt x="7609" y="5539"/>
                  <a:pt x="7632" y="5492"/>
                  <a:pt x="7632" y="5434"/>
                </a:cubicBezTo>
                <a:lnTo>
                  <a:pt x="7632" y="5214"/>
                </a:lnTo>
                <a:cubicBezTo>
                  <a:pt x="7632" y="5157"/>
                  <a:pt x="7609" y="5110"/>
                  <a:pt x="7580" y="5110"/>
                </a:cubicBezTo>
                <a:close/>
                <a:moveTo>
                  <a:pt x="8429" y="5110"/>
                </a:moveTo>
                <a:cubicBezTo>
                  <a:pt x="8400" y="5110"/>
                  <a:pt x="8377" y="5157"/>
                  <a:pt x="8377" y="5214"/>
                </a:cubicBezTo>
                <a:lnTo>
                  <a:pt x="8377" y="5434"/>
                </a:lnTo>
                <a:cubicBezTo>
                  <a:pt x="8377" y="5492"/>
                  <a:pt x="8400" y="5539"/>
                  <a:pt x="8429" y="5539"/>
                </a:cubicBezTo>
                <a:cubicBezTo>
                  <a:pt x="8458" y="5539"/>
                  <a:pt x="8482" y="5492"/>
                  <a:pt x="8482" y="5434"/>
                </a:cubicBezTo>
                <a:lnTo>
                  <a:pt x="8482" y="5214"/>
                </a:lnTo>
                <a:cubicBezTo>
                  <a:pt x="8482" y="5157"/>
                  <a:pt x="8458" y="5110"/>
                  <a:pt x="8429" y="5110"/>
                </a:cubicBezTo>
                <a:close/>
                <a:moveTo>
                  <a:pt x="8744" y="5110"/>
                </a:moveTo>
                <a:cubicBezTo>
                  <a:pt x="8714" y="5110"/>
                  <a:pt x="8691" y="5157"/>
                  <a:pt x="8691" y="5214"/>
                </a:cubicBezTo>
                <a:lnTo>
                  <a:pt x="8691" y="5434"/>
                </a:lnTo>
                <a:cubicBezTo>
                  <a:pt x="8691" y="5492"/>
                  <a:pt x="8714" y="5539"/>
                  <a:pt x="8744" y="5539"/>
                </a:cubicBezTo>
                <a:cubicBezTo>
                  <a:pt x="8773" y="5539"/>
                  <a:pt x="8796" y="5492"/>
                  <a:pt x="8796" y="5434"/>
                </a:cubicBezTo>
                <a:lnTo>
                  <a:pt x="8796" y="5214"/>
                </a:lnTo>
                <a:cubicBezTo>
                  <a:pt x="8796" y="5157"/>
                  <a:pt x="8773" y="5110"/>
                  <a:pt x="8744" y="5110"/>
                </a:cubicBezTo>
                <a:close/>
                <a:moveTo>
                  <a:pt x="9593" y="5110"/>
                </a:moveTo>
                <a:cubicBezTo>
                  <a:pt x="9564" y="5110"/>
                  <a:pt x="9540" y="5157"/>
                  <a:pt x="9540" y="5214"/>
                </a:cubicBezTo>
                <a:lnTo>
                  <a:pt x="9540" y="5434"/>
                </a:lnTo>
                <a:cubicBezTo>
                  <a:pt x="9540" y="5492"/>
                  <a:pt x="9564" y="5539"/>
                  <a:pt x="9593" y="5539"/>
                </a:cubicBezTo>
                <a:cubicBezTo>
                  <a:pt x="9622" y="5539"/>
                  <a:pt x="9646" y="5492"/>
                  <a:pt x="9646" y="5434"/>
                </a:cubicBezTo>
                <a:lnTo>
                  <a:pt x="9646" y="5214"/>
                </a:lnTo>
                <a:cubicBezTo>
                  <a:pt x="9646" y="5157"/>
                  <a:pt x="9622" y="5110"/>
                  <a:pt x="9593" y="5110"/>
                </a:cubicBezTo>
                <a:close/>
                <a:moveTo>
                  <a:pt x="9908" y="5110"/>
                </a:moveTo>
                <a:cubicBezTo>
                  <a:pt x="9879" y="5110"/>
                  <a:pt x="9855" y="5157"/>
                  <a:pt x="9855" y="5214"/>
                </a:cubicBezTo>
                <a:lnTo>
                  <a:pt x="9855" y="5434"/>
                </a:lnTo>
                <a:cubicBezTo>
                  <a:pt x="9855" y="5492"/>
                  <a:pt x="9879" y="5539"/>
                  <a:pt x="9908" y="5539"/>
                </a:cubicBezTo>
                <a:cubicBezTo>
                  <a:pt x="9937" y="5539"/>
                  <a:pt x="9961" y="5492"/>
                  <a:pt x="9961" y="5434"/>
                </a:cubicBezTo>
                <a:lnTo>
                  <a:pt x="9961" y="5214"/>
                </a:lnTo>
                <a:cubicBezTo>
                  <a:pt x="9961" y="5157"/>
                  <a:pt x="9937" y="5110"/>
                  <a:pt x="9908" y="5110"/>
                </a:cubicBezTo>
                <a:close/>
                <a:moveTo>
                  <a:pt x="10758" y="5110"/>
                </a:moveTo>
                <a:cubicBezTo>
                  <a:pt x="10728" y="5110"/>
                  <a:pt x="10705" y="5157"/>
                  <a:pt x="10705" y="5214"/>
                </a:cubicBezTo>
                <a:lnTo>
                  <a:pt x="10705" y="5434"/>
                </a:lnTo>
                <a:cubicBezTo>
                  <a:pt x="10705" y="5492"/>
                  <a:pt x="10728" y="5539"/>
                  <a:pt x="10758" y="5539"/>
                </a:cubicBezTo>
                <a:cubicBezTo>
                  <a:pt x="10787" y="5539"/>
                  <a:pt x="10810" y="5492"/>
                  <a:pt x="10810" y="5434"/>
                </a:cubicBezTo>
                <a:lnTo>
                  <a:pt x="10810" y="5214"/>
                </a:lnTo>
                <a:cubicBezTo>
                  <a:pt x="10810" y="5157"/>
                  <a:pt x="10787" y="5110"/>
                  <a:pt x="10758" y="5110"/>
                </a:cubicBezTo>
                <a:close/>
                <a:moveTo>
                  <a:pt x="11072" y="5110"/>
                </a:moveTo>
                <a:cubicBezTo>
                  <a:pt x="11043" y="5110"/>
                  <a:pt x="11019" y="5157"/>
                  <a:pt x="11019" y="5214"/>
                </a:cubicBezTo>
                <a:lnTo>
                  <a:pt x="11019" y="5434"/>
                </a:lnTo>
                <a:cubicBezTo>
                  <a:pt x="11019" y="5492"/>
                  <a:pt x="11043" y="5539"/>
                  <a:pt x="11072" y="5539"/>
                </a:cubicBezTo>
                <a:cubicBezTo>
                  <a:pt x="11101" y="5539"/>
                  <a:pt x="11125" y="5492"/>
                  <a:pt x="11125" y="5434"/>
                </a:cubicBezTo>
                <a:lnTo>
                  <a:pt x="11125" y="5214"/>
                </a:lnTo>
                <a:cubicBezTo>
                  <a:pt x="11125" y="5157"/>
                  <a:pt x="11101" y="5110"/>
                  <a:pt x="11072" y="5110"/>
                </a:cubicBezTo>
                <a:close/>
                <a:moveTo>
                  <a:pt x="11922" y="5110"/>
                </a:moveTo>
                <a:cubicBezTo>
                  <a:pt x="11893" y="5110"/>
                  <a:pt x="11869" y="5157"/>
                  <a:pt x="11869" y="5214"/>
                </a:cubicBezTo>
                <a:lnTo>
                  <a:pt x="11869" y="5434"/>
                </a:lnTo>
                <a:cubicBezTo>
                  <a:pt x="11869" y="5492"/>
                  <a:pt x="11893" y="5539"/>
                  <a:pt x="11922" y="5539"/>
                </a:cubicBezTo>
                <a:cubicBezTo>
                  <a:pt x="11951" y="5539"/>
                  <a:pt x="11974" y="5492"/>
                  <a:pt x="11974" y="5434"/>
                </a:cubicBezTo>
                <a:lnTo>
                  <a:pt x="11974" y="5214"/>
                </a:lnTo>
                <a:cubicBezTo>
                  <a:pt x="11974" y="5157"/>
                  <a:pt x="11951" y="5110"/>
                  <a:pt x="11922" y="5110"/>
                </a:cubicBezTo>
                <a:close/>
                <a:moveTo>
                  <a:pt x="12236" y="5110"/>
                </a:moveTo>
                <a:cubicBezTo>
                  <a:pt x="12207" y="5110"/>
                  <a:pt x="12183" y="5157"/>
                  <a:pt x="12183" y="5214"/>
                </a:cubicBezTo>
                <a:lnTo>
                  <a:pt x="12183" y="5434"/>
                </a:lnTo>
                <a:cubicBezTo>
                  <a:pt x="12183" y="5492"/>
                  <a:pt x="12207" y="5539"/>
                  <a:pt x="12236" y="5539"/>
                </a:cubicBezTo>
                <a:cubicBezTo>
                  <a:pt x="12265" y="5539"/>
                  <a:pt x="12288" y="5492"/>
                  <a:pt x="12288" y="5434"/>
                </a:cubicBezTo>
                <a:lnTo>
                  <a:pt x="12288" y="5214"/>
                </a:lnTo>
                <a:cubicBezTo>
                  <a:pt x="12288" y="5157"/>
                  <a:pt x="12265" y="5110"/>
                  <a:pt x="12236" y="5110"/>
                </a:cubicBezTo>
                <a:close/>
                <a:moveTo>
                  <a:pt x="13085" y="5110"/>
                </a:moveTo>
                <a:cubicBezTo>
                  <a:pt x="13056" y="5110"/>
                  <a:pt x="13032" y="5157"/>
                  <a:pt x="13032" y="5214"/>
                </a:cubicBezTo>
                <a:lnTo>
                  <a:pt x="13032" y="5434"/>
                </a:lnTo>
                <a:cubicBezTo>
                  <a:pt x="13032" y="5492"/>
                  <a:pt x="13056" y="5539"/>
                  <a:pt x="13085" y="5539"/>
                </a:cubicBezTo>
                <a:cubicBezTo>
                  <a:pt x="13114" y="5539"/>
                  <a:pt x="13138" y="5492"/>
                  <a:pt x="13138" y="5434"/>
                </a:cubicBezTo>
                <a:lnTo>
                  <a:pt x="13138" y="5214"/>
                </a:lnTo>
                <a:cubicBezTo>
                  <a:pt x="13138" y="5157"/>
                  <a:pt x="13114" y="5110"/>
                  <a:pt x="13085" y="5110"/>
                </a:cubicBezTo>
                <a:close/>
                <a:moveTo>
                  <a:pt x="13399" y="5110"/>
                </a:moveTo>
                <a:cubicBezTo>
                  <a:pt x="13370" y="5110"/>
                  <a:pt x="13348" y="5157"/>
                  <a:pt x="13348" y="5214"/>
                </a:cubicBezTo>
                <a:lnTo>
                  <a:pt x="13348" y="5434"/>
                </a:lnTo>
                <a:cubicBezTo>
                  <a:pt x="13348" y="5492"/>
                  <a:pt x="13370" y="5539"/>
                  <a:pt x="13399" y="5539"/>
                </a:cubicBezTo>
                <a:cubicBezTo>
                  <a:pt x="13428" y="5539"/>
                  <a:pt x="13452" y="5492"/>
                  <a:pt x="13452" y="5434"/>
                </a:cubicBezTo>
                <a:lnTo>
                  <a:pt x="13452" y="5214"/>
                </a:lnTo>
                <a:cubicBezTo>
                  <a:pt x="13452" y="5157"/>
                  <a:pt x="13428" y="5110"/>
                  <a:pt x="13399" y="5110"/>
                </a:cubicBezTo>
                <a:close/>
                <a:moveTo>
                  <a:pt x="14249" y="5110"/>
                </a:moveTo>
                <a:cubicBezTo>
                  <a:pt x="14220" y="5110"/>
                  <a:pt x="14196" y="5157"/>
                  <a:pt x="14196" y="5214"/>
                </a:cubicBezTo>
                <a:lnTo>
                  <a:pt x="14196" y="5434"/>
                </a:lnTo>
                <a:cubicBezTo>
                  <a:pt x="14196" y="5492"/>
                  <a:pt x="14220" y="5539"/>
                  <a:pt x="14249" y="5539"/>
                </a:cubicBezTo>
                <a:cubicBezTo>
                  <a:pt x="14278" y="5539"/>
                  <a:pt x="14302" y="5492"/>
                  <a:pt x="14302" y="5434"/>
                </a:cubicBezTo>
                <a:lnTo>
                  <a:pt x="14302" y="5214"/>
                </a:lnTo>
                <a:cubicBezTo>
                  <a:pt x="14302" y="5157"/>
                  <a:pt x="14278" y="5110"/>
                  <a:pt x="14249" y="5110"/>
                </a:cubicBezTo>
                <a:close/>
                <a:moveTo>
                  <a:pt x="14564" y="5110"/>
                </a:moveTo>
                <a:cubicBezTo>
                  <a:pt x="14535" y="5110"/>
                  <a:pt x="14511" y="5157"/>
                  <a:pt x="14511" y="5214"/>
                </a:cubicBezTo>
                <a:lnTo>
                  <a:pt x="14511" y="5434"/>
                </a:lnTo>
                <a:cubicBezTo>
                  <a:pt x="14511" y="5492"/>
                  <a:pt x="14535" y="5539"/>
                  <a:pt x="14564" y="5539"/>
                </a:cubicBezTo>
                <a:cubicBezTo>
                  <a:pt x="14593" y="5539"/>
                  <a:pt x="14617" y="5492"/>
                  <a:pt x="14617" y="5434"/>
                </a:cubicBezTo>
                <a:lnTo>
                  <a:pt x="14617" y="5214"/>
                </a:lnTo>
                <a:cubicBezTo>
                  <a:pt x="14617" y="5157"/>
                  <a:pt x="14593" y="5110"/>
                  <a:pt x="14564" y="5110"/>
                </a:cubicBezTo>
                <a:close/>
                <a:moveTo>
                  <a:pt x="15413" y="5110"/>
                </a:moveTo>
                <a:cubicBezTo>
                  <a:pt x="15384" y="5110"/>
                  <a:pt x="15360" y="5157"/>
                  <a:pt x="15360" y="5214"/>
                </a:cubicBezTo>
                <a:lnTo>
                  <a:pt x="15360" y="5434"/>
                </a:lnTo>
                <a:cubicBezTo>
                  <a:pt x="15360" y="5492"/>
                  <a:pt x="15384" y="5539"/>
                  <a:pt x="15413" y="5539"/>
                </a:cubicBezTo>
                <a:cubicBezTo>
                  <a:pt x="15442" y="5539"/>
                  <a:pt x="15465" y="5492"/>
                  <a:pt x="15465" y="5434"/>
                </a:cubicBezTo>
                <a:lnTo>
                  <a:pt x="15465" y="5214"/>
                </a:lnTo>
                <a:cubicBezTo>
                  <a:pt x="15465" y="5157"/>
                  <a:pt x="15442" y="5110"/>
                  <a:pt x="15413" y="5110"/>
                </a:cubicBezTo>
                <a:close/>
                <a:moveTo>
                  <a:pt x="15728" y="5110"/>
                </a:moveTo>
                <a:cubicBezTo>
                  <a:pt x="15699" y="5110"/>
                  <a:pt x="15675" y="5157"/>
                  <a:pt x="15675" y="5214"/>
                </a:cubicBezTo>
                <a:lnTo>
                  <a:pt x="15675" y="5434"/>
                </a:lnTo>
                <a:cubicBezTo>
                  <a:pt x="15675" y="5492"/>
                  <a:pt x="15699" y="5539"/>
                  <a:pt x="15728" y="5539"/>
                </a:cubicBezTo>
                <a:cubicBezTo>
                  <a:pt x="15757" y="5539"/>
                  <a:pt x="15781" y="5492"/>
                  <a:pt x="15781" y="5434"/>
                </a:cubicBezTo>
                <a:lnTo>
                  <a:pt x="15781" y="5214"/>
                </a:lnTo>
                <a:cubicBezTo>
                  <a:pt x="15781" y="5157"/>
                  <a:pt x="15757" y="5110"/>
                  <a:pt x="15728" y="5110"/>
                </a:cubicBezTo>
                <a:close/>
                <a:moveTo>
                  <a:pt x="16578" y="5110"/>
                </a:moveTo>
                <a:cubicBezTo>
                  <a:pt x="16549" y="5110"/>
                  <a:pt x="16525" y="5157"/>
                  <a:pt x="16525" y="5214"/>
                </a:cubicBezTo>
                <a:lnTo>
                  <a:pt x="16525" y="5434"/>
                </a:lnTo>
                <a:cubicBezTo>
                  <a:pt x="16525" y="5492"/>
                  <a:pt x="16549" y="5539"/>
                  <a:pt x="16578" y="5539"/>
                </a:cubicBezTo>
                <a:cubicBezTo>
                  <a:pt x="16607" y="5539"/>
                  <a:pt x="16630" y="5492"/>
                  <a:pt x="16630" y="5434"/>
                </a:cubicBezTo>
                <a:lnTo>
                  <a:pt x="16630" y="5214"/>
                </a:lnTo>
                <a:cubicBezTo>
                  <a:pt x="16630" y="5157"/>
                  <a:pt x="16607" y="5110"/>
                  <a:pt x="16578" y="5110"/>
                </a:cubicBezTo>
                <a:close/>
                <a:moveTo>
                  <a:pt x="16892" y="5110"/>
                </a:moveTo>
                <a:cubicBezTo>
                  <a:pt x="16863" y="5110"/>
                  <a:pt x="16839" y="5157"/>
                  <a:pt x="16839" y="5214"/>
                </a:cubicBezTo>
                <a:lnTo>
                  <a:pt x="16839" y="5434"/>
                </a:lnTo>
                <a:cubicBezTo>
                  <a:pt x="16839" y="5492"/>
                  <a:pt x="16863" y="5539"/>
                  <a:pt x="16892" y="5539"/>
                </a:cubicBezTo>
                <a:cubicBezTo>
                  <a:pt x="16921" y="5539"/>
                  <a:pt x="16944" y="5492"/>
                  <a:pt x="16944" y="5434"/>
                </a:cubicBezTo>
                <a:lnTo>
                  <a:pt x="16944" y="5214"/>
                </a:lnTo>
                <a:cubicBezTo>
                  <a:pt x="16944" y="5157"/>
                  <a:pt x="16921" y="5110"/>
                  <a:pt x="16892" y="5110"/>
                </a:cubicBezTo>
                <a:close/>
                <a:moveTo>
                  <a:pt x="17741" y="5110"/>
                </a:moveTo>
                <a:cubicBezTo>
                  <a:pt x="17712" y="5110"/>
                  <a:pt x="17689" y="5157"/>
                  <a:pt x="17689" y="5214"/>
                </a:cubicBezTo>
                <a:lnTo>
                  <a:pt x="17689" y="5434"/>
                </a:lnTo>
                <a:cubicBezTo>
                  <a:pt x="17689" y="5492"/>
                  <a:pt x="17712" y="5539"/>
                  <a:pt x="17741" y="5539"/>
                </a:cubicBezTo>
                <a:cubicBezTo>
                  <a:pt x="17770" y="5539"/>
                  <a:pt x="17794" y="5492"/>
                  <a:pt x="17794" y="5434"/>
                </a:cubicBezTo>
                <a:lnTo>
                  <a:pt x="17794" y="5214"/>
                </a:lnTo>
                <a:cubicBezTo>
                  <a:pt x="17794" y="5157"/>
                  <a:pt x="17770" y="5110"/>
                  <a:pt x="17741" y="5110"/>
                </a:cubicBezTo>
                <a:close/>
                <a:moveTo>
                  <a:pt x="18055" y="5110"/>
                </a:moveTo>
                <a:cubicBezTo>
                  <a:pt x="18026" y="5110"/>
                  <a:pt x="18002" y="5157"/>
                  <a:pt x="18002" y="5214"/>
                </a:cubicBezTo>
                <a:lnTo>
                  <a:pt x="18002" y="5434"/>
                </a:lnTo>
                <a:cubicBezTo>
                  <a:pt x="18002" y="5492"/>
                  <a:pt x="18026" y="5539"/>
                  <a:pt x="18055" y="5539"/>
                </a:cubicBezTo>
                <a:cubicBezTo>
                  <a:pt x="18085" y="5539"/>
                  <a:pt x="18108" y="5492"/>
                  <a:pt x="18108" y="5434"/>
                </a:cubicBezTo>
                <a:lnTo>
                  <a:pt x="18108" y="5214"/>
                </a:lnTo>
                <a:cubicBezTo>
                  <a:pt x="18108" y="5157"/>
                  <a:pt x="18085" y="5110"/>
                  <a:pt x="18055" y="5110"/>
                </a:cubicBezTo>
                <a:close/>
                <a:moveTo>
                  <a:pt x="18905" y="5110"/>
                </a:moveTo>
                <a:cubicBezTo>
                  <a:pt x="18876" y="5110"/>
                  <a:pt x="18852" y="5157"/>
                  <a:pt x="18852" y="5214"/>
                </a:cubicBezTo>
                <a:lnTo>
                  <a:pt x="18852" y="5434"/>
                </a:lnTo>
                <a:cubicBezTo>
                  <a:pt x="18852" y="5492"/>
                  <a:pt x="18876" y="5539"/>
                  <a:pt x="18905" y="5539"/>
                </a:cubicBezTo>
                <a:cubicBezTo>
                  <a:pt x="18934" y="5539"/>
                  <a:pt x="18958" y="5492"/>
                  <a:pt x="18958" y="5434"/>
                </a:cubicBezTo>
                <a:lnTo>
                  <a:pt x="18958" y="5214"/>
                </a:lnTo>
                <a:cubicBezTo>
                  <a:pt x="18958" y="5157"/>
                  <a:pt x="18934" y="5110"/>
                  <a:pt x="18905" y="5110"/>
                </a:cubicBezTo>
                <a:close/>
                <a:moveTo>
                  <a:pt x="19220" y="5110"/>
                </a:moveTo>
                <a:cubicBezTo>
                  <a:pt x="19191" y="5110"/>
                  <a:pt x="19167" y="5157"/>
                  <a:pt x="19167" y="5214"/>
                </a:cubicBezTo>
                <a:lnTo>
                  <a:pt x="19167" y="5434"/>
                </a:lnTo>
                <a:cubicBezTo>
                  <a:pt x="19167" y="5492"/>
                  <a:pt x="19191" y="5539"/>
                  <a:pt x="19220" y="5539"/>
                </a:cubicBezTo>
                <a:cubicBezTo>
                  <a:pt x="19249" y="5539"/>
                  <a:pt x="19273" y="5492"/>
                  <a:pt x="19273" y="5434"/>
                </a:cubicBezTo>
                <a:lnTo>
                  <a:pt x="19273" y="5214"/>
                </a:lnTo>
                <a:cubicBezTo>
                  <a:pt x="19273" y="5157"/>
                  <a:pt x="19249" y="5110"/>
                  <a:pt x="19220" y="5110"/>
                </a:cubicBezTo>
                <a:close/>
                <a:moveTo>
                  <a:pt x="20069" y="5110"/>
                </a:moveTo>
                <a:cubicBezTo>
                  <a:pt x="20040" y="5110"/>
                  <a:pt x="20016" y="5157"/>
                  <a:pt x="20016" y="5214"/>
                </a:cubicBezTo>
                <a:lnTo>
                  <a:pt x="20016" y="5434"/>
                </a:lnTo>
                <a:cubicBezTo>
                  <a:pt x="20016" y="5492"/>
                  <a:pt x="20040" y="5539"/>
                  <a:pt x="20069" y="5539"/>
                </a:cubicBezTo>
                <a:cubicBezTo>
                  <a:pt x="20099" y="5539"/>
                  <a:pt x="20122" y="5492"/>
                  <a:pt x="20122" y="5434"/>
                </a:cubicBezTo>
                <a:lnTo>
                  <a:pt x="20122" y="5214"/>
                </a:lnTo>
                <a:cubicBezTo>
                  <a:pt x="20122" y="5157"/>
                  <a:pt x="20099" y="5110"/>
                  <a:pt x="20069" y="5110"/>
                </a:cubicBezTo>
                <a:close/>
                <a:moveTo>
                  <a:pt x="20384" y="5110"/>
                </a:moveTo>
                <a:cubicBezTo>
                  <a:pt x="20355" y="5110"/>
                  <a:pt x="20331" y="5157"/>
                  <a:pt x="20331" y="5214"/>
                </a:cubicBezTo>
                <a:lnTo>
                  <a:pt x="20331" y="5434"/>
                </a:lnTo>
                <a:cubicBezTo>
                  <a:pt x="20331" y="5492"/>
                  <a:pt x="20355" y="5539"/>
                  <a:pt x="20384" y="5539"/>
                </a:cubicBezTo>
                <a:cubicBezTo>
                  <a:pt x="20413" y="5539"/>
                  <a:pt x="20436" y="5492"/>
                  <a:pt x="20436" y="5434"/>
                </a:cubicBezTo>
                <a:lnTo>
                  <a:pt x="20436" y="5214"/>
                </a:lnTo>
                <a:cubicBezTo>
                  <a:pt x="20436" y="5157"/>
                  <a:pt x="20413" y="5110"/>
                  <a:pt x="20384" y="5110"/>
                </a:cubicBezTo>
                <a:close/>
                <a:moveTo>
                  <a:pt x="21234" y="5110"/>
                </a:moveTo>
                <a:cubicBezTo>
                  <a:pt x="21204" y="5110"/>
                  <a:pt x="21181" y="5157"/>
                  <a:pt x="21181" y="5214"/>
                </a:cubicBezTo>
                <a:lnTo>
                  <a:pt x="21181" y="5434"/>
                </a:lnTo>
                <a:cubicBezTo>
                  <a:pt x="21181" y="5492"/>
                  <a:pt x="21204" y="5539"/>
                  <a:pt x="21234" y="5539"/>
                </a:cubicBezTo>
                <a:cubicBezTo>
                  <a:pt x="21263" y="5539"/>
                  <a:pt x="21285" y="5492"/>
                  <a:pt x="21285" y="5434"/>
                </a:cubicBezTo>
                <a:lnTo>
                  <a:pt x="21285" y="5214"/>
                </a:lnTo>
                <a:cubicBezTo>
                  <a:pt x="21285" y="5157"/>
                  <a:pt x="21263" y="5110"/>
                  <a:pt x="21234" y="5110"/>
                </a:cubicBezTo>
                <a:close/>
                <a:moveTo>
                  <a:pt x="21547" y="5110"/>
                </a:moveTo>
                <a:cubicBezTo>
                  <a:pt x="21518" y="5110"/>
                  <a:pt x="21495" y="5157"/>
                  <a:pt x="21495" y="5214"/>
                </a:cubicBezTo>
                <a:lnTo>
                  <a:pt x="21495" y="5434"/>
                </a:lnTo>
                <a:cubicBezTo>
                  <a:pt x="21495" y="5492"/>
                  <a:pt x="21518" y="5539"/>
                  <a:pt x="21547" y="5539"/>
                </a:cubicBezTo>
                <a:cubicBezTo>
                  <a:pt x="21576" y="5539"/>
                  <a:pt x="21600" y="5492"/>
                  <a:pt x="21600" y="5434"/>
                </a:cubicBezTo>
                <a:lnTo>
                  <a:pt x="21600" y="5214"/>
                </a:lnTo>
                <a:cubicBezTo>
                  <a:pt x="21600" y="5157"/>
                  <a:pt x="21576" y="5110"/>
                  <a:pt x="21547" y="5110"/>
                </a:cubicBezTo>
                <a:close/>
                <a:moveTo>
                  <a:pt x="53" y="5840"/>
                </a:moveTo>
                <a:cubicBezTo>
                  <a:pt x="24" y="5840"/>
                  <a:pt x="0" y="5887"/>
                  <a:pt x="0" y="5944"/>
                </a:cubicBezTo>
                <a:lnTo>
                  <a:pt x="0" y="6164"/>
                </a:lnTo>
                <a:cubicBezTo>
                  <a:pt x="0" y="6222"/>
                  <a:pt x="24" y="6269"/>
                  <a:pt x="53" y="6269"/>
                </a:cubicBezTo>
                <a:cubicBezTo>
                  <a:pt x="82" y="6269"/>
                  <a:pt x="106" y="6222"/>
                  <a:pt x="106" y="6164"/>
                </a:cubicBezTo>
                <a:lnTo>
                  <a:pt x="106" y="5944"/>
                </a:lnTo>
                <a:cubicBezTo>
                  <a:pt x="106" y="5887"/>
                  <a:pt x="82" y="5840"/>
                  <a:pt x="53" y="5840"/>
                </a:cubicBezTo>
                <a:close/>
                <a:moveTo>
                  <a:pt x="367" y="5840"/>
                </a:moveTo>
                <a:cubicBezTo>
                  <a:pt x="338" y="5840"/>
                  <a:pt x="315" y="5887"/>
                  <a:pt x="315" y="5944"/>
                </a:cubicBezTo>
                <a:lnTo>
                  <a:pt x="315" y="6164"/>
                </a:lnTo>
                <a:cubicBezTo>
                  <a:pt x="315" y="6222"/>
                  <a:pt x="338" y="6269"/>
                  <a:pt x="367" y="6269"/>
                </a:cubicBezTo>
                <a:cubicBezTo>
                  <a:pt x="397" y="6269"/>
                  <a:pt x="420" y="6222"/>
                  <a:pt x="420" y="6164"/>
                </a:cubicBezTo>
                <a:lnTo>
                  <a:pt x="420" y="5944"/>
                </a:lnTo>
                <a:cubicBezTo>
                  <a:pt x="420" y="5887"/>
                  <a:pt x="397" y="5840"/>
                  <a:pt x="367" y="5840"/>
                </a:cubicBezTo>
                <a:close/>
                <a:moveTo>
                  <a:pt x="1217" y="5840"/>
                </a:moveTo>
                <a:cubicBezTo>
                  <a:pt x="1188" y="5840"/>
                  <a:pt x="1164" y="5887"/>
                  <a:pt x="1164" y="5944"/>
                </a:cubicBezTo>
                <a:lnTo>
                  <a:pt x="1164" y="6164"/>
                </a:lnTo>
                <a:cubicBezTo>
                  <a:pt x="1164" y="6222"/>
                  <a:pt x="1188" y="6269"/>
                  <a:pt x="1217" y="6269"/>
                </a:cubicBezTo>
                <a:cubicBezTo>
                  <a:pt x="1246" y="6269"/>
                  <a:pt x="1270" y="6222"/>
                  <a:pt x="1270" y="6164"/>
                </a:cubicBezTo>
                <a:lnTo>
                  <a:pt x="1270" y="5944"/>
                </a:lnTo>
                <a:cubicBezTo>
                  <a:pt x="1270" y="5887"/>
                  <a:pt x="1246" y="5840"/>
                  <a:pt x="1217" y="5840"/>
                </a:cubicBezTo>
                <a:close/>
                <a:moveTo>
                  <a:pt x="1532" y="5840"/>
                </a:moveTo>
                <a:cubicBezTo>
                  <a:pt x="1503" y="5840"/>
                  <a:pt x="1479" y="5887"/>
                  <a:pt x="1479" y="5944"/>
                </a:cubicBezTo>
                <a:lnTo>
                  <a:pt x="1479" y="6164"/>
                </a:lnTo>
                <a:cubicBezTo>
                  <a:pt x="1479" y="6222"/>
                  <a:pt x="1503" y="6269"/>
                  <a:pt x="1532" y="6269"/>
                </a:cubicBezTo>
                <a:cubicBezTo>
                  <a:pt x="1561" y="6269"/>
                  <a:pt x="1584" y="6222"/>
                  <a:pt x="1584" y="6164"/>
                </a:cubicBezTo>
                <a:lnTo>
                  <a:pt x="1584" y="5944"/>
                </a:lnTo>
                <a:cubicBezTo>
                  <a:pt x="1584" y="5887"/>
                  <a:pt x="1561" y="5840"/>
                  <a:pt x="1532" y="5840"/>
                </a:cubicBezTo>
                <a:close/>
                <a:moveTo>
                  <a:pt x="2380" y="5840"/>
                </a:moveTo>
                <a:cubicBezTo>
                  <a:pt x="2351" y="5840"/>
                  <a:pt x="2329" y="5887"/>
                  <a:pt x="2329" y="5944"/>
                </a:cubicBezTo>
                <a:lnTo>
                  <a:pt x="2329" y="6164"/>
                </a:lnTo>
                <a:cubicBezTo>
                  <a:pt x="2329" y="6222"/>
                  <a:pt x="2351" y="6269"/>
                  <a:pt x="2380" y="6269"/>
                </a:cubicBezTo>
                <a:cubicBezTo>
                  <a:pt x="2409" y="6269"/>
                  <a:pt x="2433" y="6222"/>
                  <a:pt x="2433" y="6164"/>
                </a:cubicBezTo>
                <a:lnTo>
                  <a:pt x="2433" y="5944"/>
                </a:lnTo>
                <a:cubicBezTo>
                  <a:pt x="2433" y="5887"/>
                  <a:pt x="2409" y="5840"/>
                  <a:pt x="2380" y="5840"/>
                </a:cubicBezTo>
                <a:close/>
                <a:moveTo>
                  <a:pt x="2695" y="5840"/>
                </a:moveTo>
                <a:cubicBezTo>
                  <a:pt x="2666" y="5840"/>
                  <a:pt x="2643" y="5887"/>
                  <a:pt x="2643" y="5944"/>
                </a:cubicBezTo>
                <a:lnTo>
                  <a:pt x="2643" y="6164"/>
                </a:lnTo>
                <a:cubicBezTo>
                  <a:pt x="2643" y="6222"/>
                  <a:pt x="2666" y="6269"/>
                  <a:pt x="2695" y="6269"/>
                </a:cubicBezTo>
                <a:cubicBezTo>
                  <a:pt x="2724" y="6269"/>
                  <a:pt x="2748" y="6222"/>
                  <a:pt x="2748" y="6164"/>
                </a:cubicBezTo>
                <a:lnTo>
                  <a:pt x="2748" y="5944"/>
                </a:lnTo>
                <a:cubicBezTo>
                  <a:pt x="2748" y="5887"/>
                  <a:pt x="2724" y="5840"/>
                  <a:pt x="2695" y="5840"/>
                </a:cubicBezTo>
                <a:close/>
                <a:moveTo>
                  <a:pt x="3545" y="5840"/>
                </a:moveTo>
                <a:cubicBezTo>
                  <a:pt x="3516" y="5840"/>
                  <a:pt x="3492" y="5887"/>
                  <a:pt x="3492" y="5944"/>
                </a:cubicBezTo>
                <a:lnTo>
                  <a:pt x="3492" y="6164"/>
                </a:lnTo>
                <a:cubicBezTo>
                  <a:pt x="3492" y="6222"/>
                  <a:pt x="3516" y="6269"/>
                  <a:pt x="3545" y="6269"/>
                </a:cubicBezTo>
                <a:cubicBezTo>
                  <a:pt x="3574" y="6269"/>
                  <a:pt x="3598" y="6222"/>
                  <a:pt x="3598" y="6164"/>
                </a:cubicBezTo>
                <a:lnTo>
                  <a:pt x="3598" y="5944"/>
                </a:lnTo>
                <a:cubicBezTo>
                  <a:pt x="3598" y="5887"/>
                  <a:pt x="3574" y="5840"/>
                  <a:pt x="3545" y="5840"/>
                </a:cubicBezTo>
                <a:close/>
                <a:moveTo>
                  <a:pt x="3859" y="5840"/>
                </a:moveTo>
                <a:cubicBezTo>
                  <a:pt x="3830" y="5840"/>
                  <a:pt x="3806" y="5887"/>
                  <a:pt x="3806" y="5944"/>
                </a:cubicBezTo>
                <a:lnTo>
                  <a:pt x="3806" y="6164"/>
                </a:lnTo>
                <a:cubicBezTo>
                  <a:pt x="3806" y="6222"/>
                  <a:pt x="3830" y="6269"/>
                  <a:pt x="3859" y="6269"/>
                </a:cubicBezTo>
                <a:cubicBezTo>
                  <a:pt x="3888" y="6269"/>
                  <a:pt x="3912" y="6222"/>
                  <a:pt x="3912" y="6164"/>
                </a:cubicBezTo>
                <a:lnTo>
                  <a:pt x="3912" y="5944"/>
                </a:lnTo>
                <a:cubicBezTo>
                  <a:pt x="3912" y="5887"/>
                  <a:pt x="3888" y="5840"/>
                  <a:pt x="3859" y="5840"/>
                </a:cubicBezTo>
                <a:close/>
                <a:moveTo>
                  <a:pt x="4709" y="5840"/>
                </a:moveTo>
                <a:cubicBezTo>
                  <a:pt x="4680" y="5840"/>
                  <a:pt x="4656" y="5887"/>
                  <a:pt x="4656" y="5944"/>
                </a:cubicBezTo>
                <a:lnTo>
                  <a:pt x="4656" y="6164"/>
                </a:lnTo>
                <a:cubicBezTo>
                  <a:pt x="4656" y="6222"/>
                  <a:pt x="4680" y="6269"/>
                  <a:pt x="4709" y="6269"/>
                </a:cubicBezTo>
                <a:cubicBezTo>
                  <a:pt x="4738" y="6269"/>
                  <a:pt x="4762" y="6222"/>
                  <a:pt x="4762" y="6164"/>
                </a:cubicBezTo>
                <a:lnTo>
                  <a:pt x="4762" y="5944"/>
                </a:lnTo>
                <a:cubicBezTo>
                  <a:pt x="4762" y="5887"/>
                  <a:pt x="4738" y="5840"/>
                  <a:pt x="4709" y="5840"/>
                </a:cubicBezTo>
                <a:close/>
                <a:moveTo>
                  <a:pt x="5023" y="5840"/>
                </a:moveTo>
                <a:cubicBezTo>
                  <a:pt x="4994" y="5840"/>
                  <a:pt x="4970" y="5887"/>
                  <a:pt x="4970" y="5944"/>
                </a:cubicBezTo>
                <a:lnTo>
                  <a:pt x="4970" y="6164"/>
                </a:lnTo>
                <a:cubicBezTo>
                  <a:pt x="4970" y="6222"/>
                  <a:pt x="4994" y="6269"/>
                  <a:pt x="5023" y="6269"/>
                </a:cubicBezTo>
                <a:cubicBezTo>
                  <a:pt x="5053" y="6269"/>
                  <a:pt x="5076" y="6222"/>
                  <a:pt x="5076" y="6164"/>
                </a:cubicBezTo>
                <a:lnTo>
                  <a:pt x="5076" y="5944"/>
                </a:lnTo>
                <a:cubicBezTo>
                  <a:pt x="5076" y="5887"/>
                  <a:pt x="5053" y="5840"/>
                  <a:pt x="5023" y="5840"/>
                </a:cubicBezTo>
                <a:close/>
                <a:moveTo>
                  <a:pt x="5873" y="5840"/>
                </a:moveTo>
                <a:cubicBezTo>
                  <a:pt x="5844" y="5840"/>
                  <a:pt x="5820" y="5887"/>
                  <a:pt x="5820" y="5944"/>
                </a:cubicBezTo>
                <a:lnTo>
                  <a:pt x="5820" y="6164"/>
                </a:lnTo>
                <a:cubicBezTo>
                  <a:pt x="5820" y="6222"/>
                  <a:pt x="5844" y="6269"/>
                  <a:pt x="5873" y="6269"/>
                </a:cubicBezTo>
                <a:cubicBezTo>
                  <a:pt x="5902" y="6269"/>
                  <a:pt x="5926" y="6222"/>
                  <a:pt x="5926" y="6164"/>
                </a:cubicBezTo>
                <a:lnTo>
                  <a:pt x="5926" y="5944"/>
                </a:lnTo>
                <a:cubicBezTo>
                  <a:pt x="5926" y="5887"/>
                  <a:pt x="5902" y="5840"/>
                  <a:pt x="5873" y="5840"/>
                </a:cubicBezTo>
                <a:close/>
                <a:moveTo>
                  <a:pt x="6188" y="5840"/>
                </a:moveTo>
                <a:cubicBezTo>
                  <a:pt x="6159" y="5840"/>
                  <a:pt x="6135" y="5887"/>
                  <a:pt x="6135" y="5944"/>
                </a:cubicBezTo>
                <a:lnTo>
                  <a:pt x="6135" y="6164"/>
                </a:lnTo>
                <a:cubicBezTo>
                  <a:pt x="6135" y="6222"/>
                  <a:pt x="6159" y="6269"/>
                  <a:pt x="6188" y="6269"/>
                </a:cubicBezTo>
                <a:cubicBezTo>
                  <a:pt x="6217" y="6269"/>
                  <a:pt x="6240" y="6222"/>
                  <a:pt x="6240" y="6164"/>
                </a:cubicBezTo>
                <a:lnTo>
                  <a:pt x="6240" y="5944"/>
                </a:lnTo>
                <a:cubicBezTo>
                  <a:pt x="6240" y="5887"/>
                  <a:pt x="6217" y="5840"/>
                  <a:pt x="6188" y="5840"/>
                </a:cubicBezTo>
                <a:close/>
                <a:moveTo>
                  <a:pt x="7036" y="5840"/>
                </a:moveTo>
                <a:cubicBezTo>
                  <a:pt x="7007" y="5840"/>
                  <a:pt x="6984" y="5887"/>
                  <a:pt x="6984" y="5944"/>
                </a:cubicBezTo>
                <a:lnTo>
                  <a:pt x="6984" y="6164"/>
                </a:lnTo>
                <a:cubicBezTo>
                  <a:pt x="6984" y="6222"/>
                  <a:pt x="7007" y="6269"/>
                  <a:pt x="7036" y="6269"/>
                </a:cubicBezTo>
                <a:cubicBezTo>
                  <a:pt x="7065" y="6269"/>
                  <a:pt x="7089" y="6222"/>
                  <a:pt x="7089" y="6164"/>
                </a:cubicBezTo>
                <a:lnTo>
                  <a:pt x="7089" y="5944"/>
                </a:lnTo>
                <a:cubicBezTo>
                  <a:pt x="7089" y="5887"/>
                  <a:pt x="7065" y="5840"/>
                  <a:pt x="7036" y="5840"/>
                </a:cubicBezTo>
                <a:close/>
                <a:moveTo>
                  <a:pt x="7351" y="5840"/>
                </a:moveTo>
                <a:cubicBezTo>
                  <a:pt x="7322" y="5840"/>
                  <a:pt x="7299" y="5887"/>
                  <a:pt x="7299" y="5944"/>
                </a:cubicBezTo>
                <a:lnTo>
                  <a:pt x="7299" y="6164"/>
                </a:lnTo>
                <a:cubicBezTo>
                  <a:pt x="7299" y="6222"/>
                  <a:pt x="7322" y="6269"/>
                  <a:pt x="7351" y="6269"/>
                </a:cubicBezTo>
                <a:cubicBezTo>
                  <a:pt x="7380" y="6269"/>
                  <a:pt x="7404" y="6222"/>
                  <a:pt x="7404" y="6164"/>
                </a:cubicBezTo>
                <a:lnTo>
                  <a:pt x="7404" y="5944"/>
                </a:lnTo>
                <a:cubicBezTo>
                  <a:pt x="7404" y="5887"/>
                  <a:pt x="7380" y="5840"/>
                  <a:pt x="7351" y="5840"/>
                </a:cubicBezTo>
                <a:close/>
                <a:moveTo>
                  <a:pt x="8201" y="5840"/>
                </a:moveTo>
                <a:cubicBezTo>
                  <a:pt x="8171" y="5840"/>
                  <a:pt x="8148" y="5887"/>
                  <a:pt x="8148" y="5944"/>
                </a:cubicBezTo>
                <a:lnTo>
                  <a:pt x="8148" y="6164"/>
                </a:lnTo>
                <a:cubicBezTo>
                  <a:pt x="8148" y="6222"/>
                  <a:pt x="8171" y="6269"/>
                  <a:pt x="8201" y="6269"/>
                </a:cubicBezTo>
                <a:cubicBezTo>
                  <a:pt x="8230" y="6269"/>
                  <a:pt x="8254" y="6222"/>
                  <a:pt x="8254" y="6164"/>
                </a:cubicBezTo>
                <a:lnTo>
                  <a:pt x="8254" y="5944"/>
                </a:lnTo>
                <a:cubicBezTo>
                  <a:pt x="8254" y="5887"/>
                  <a:pt x="8230" y="5840"/>
                  <a:pt x="8201" y="5840"/>
                </a:cubicBezTo>
                <a:close/>
                <a:moveTo>
                  <a:pt x="8515" y="5840"/>
                </a:moveTo>
                <a:cubicBezTo>
                  <a:pt x="8486" y="5840"/>
                  <a:pt x="8462" y="5887"/>
                  <a:pt x="8462" y="5944"/>
                </a:cubicBezTo>
                <a:lnTo>
                  <a:pt x="8462" y="6164"/>
                </a:lnTo>
                <a:cubicBezTo>
                  <a:pt x="8462" y="6222"/>
                  <a:pt x="8486" y="6269"/>
                  <a:pt x="8515" y="6269"/>
                </a:cubicBezTo>
                <a:cubicBezTo>
                  <a:pt x="8544" y="6269"/>
                  <a:pt x="8568" y="6222"/>
                  <a:pt x="8568" y="6164"/>
                </a:cubicBezTo>
                <a:lnTo>
                  <a:pt x="8568" y="5944"/>
                </a:lnTo>
                <a:cubicBezTo>
                  <a:pt x="8568" y="5887"/>
                  <a:pt x="8544" y="5840"/>
                  <a:pt x="8515" y="5840"/>
                </a:cubicBezTo>
                <a:close/>
                <a:moveTo>
                  <a:pt x="9365" y="5840"/>
                </a:moveTo>
                <a:cubicBezTo>
                  <a:pt x="9336" y="5840"/>
                  <a:pt x="9312" y="5887"/>
                  <a:pt x="9312" y="5944"/>
                </a:cubicBezTo>
                <a:lnTo>
                  <a:pt x="9312" y="6164"/>
                </a:lnTo>
                <a:cubicBezTo>
                  <a:pt x="9312" y="6222"/>
                  <a:pt x="9336" y="6269"/>
                  <a:pt x="9365" y="6269"/>
                </a:cubicBezTo>
                <a:cubicBezTo>
                  <a:pt x="9394" y="6269"/>
                  <a:pt x="9418" y="6222"/>
                  <a:pt x="9418" y="6164"/>
                </a:cubicBezTo>
                <a:lnTo>
                  <a:pt x="9418" y="5944"/>
                </a:lnTo>
                <a:cubicBezTo>
                  <a:pt x="9418" y="5887"/>
                  <a:pt x="9394" y="5840"/>
                  <a:pt x="9365" y="5840"/>
                </a:cubicBezTo>
                <a:close/>
                <a:moveTo>
                  <a:pt x="9679" y="5840"/>
                </a:moveTo>
                <a:cubicBezTo>
                  <a:pt x="9650" y="5840"/>
                  <a:pt x="9626" y="5887"/>
                  <a:pt x="9626" y="5944"/>
                </a:cubicBezTo>
                <a:lnTo>
                  <a:pt x="9626" y="6164"/>
                </a:lnTo>
                <a:cubicBezTo>
                  <a:pt x="9626" y="6222"/>
                  <a:pt x="9650" y="6269"/>
                  <a:pt x="9679" y="6269"/>
                </a:cubicBezTo>
                <a:cubicBezTo>
                  <a:pt x="9708" y="6269"/>
                  <a:pt x="9732" y="6222"/>
                  <a:pt x="9732" y="6164"/>
                </a:cubicBezTo>
                <a:lnTo>
                  <a:pt x="9732" y="5944"/>
                </a:lnTo>
                <a:cubicBezTo>
                  <a:pt x="9732" y="5887"/>
                  <a:pt x="9708" y="5840"/>
                  <a:pt x="9679" y="5840"/>
                </a:cubicBezTo>
                <a:close/>
                <a:moveTo>
                  <a:pt x="10529" y="5840"/>
                </a:moveTo>
                <a:cubicBezTo>
                  <a:pt x="10500" y="5840"/>
                  <a:pt x="10476" y="5887"/>
                  <a:pt x="10476" y="5944"/>
                </a:cubicBezTo>
                <a:lnTo>
                  <a:pt x="10476" y="6164"/>
                </a:lnTo>
                <a:cubicBezTo>
                  <a:pt x="10476" y="6222"/>
                  <a:pt x="10500" y="6269"/>
                  <a:pt x="10529" y="6269"/>
                </a:cubicBezTo>
                <a:cubicBezTo>
                  <a:pt x="10558" y="6269"/>
                  <a:pt x="10582" y="6222"/>
                  <a:pt x="10582" y="6164"/>
                </a:cubicBezTo>
                <a:lnTo>
                  <a:pt x="10582" y="5944"/>
                </a:lnTo>
                <a:cubicBezTo>
                  <a:pt x="10582" y="5887"/>
                  <a:pt x="10558" y="5840"/>
                  <a:pt x="10529" y="5840"/>
                </a:cubicBezTo>
                <a:close/>
                <a:moveTo>
                  <a:pt x="10844" y="5840"/>
                </a:moveTo>
                <a:cubicBezTo>
                  <a:pt x="10814" y="5840"/>
                  <a:pt x="10791" y="5887"/>
                  <a:pt x="10791" y="5944"/>
                </a:cubicBezTo>
                <a:lnTo>
                  <a:pt x="10791" y="6164"/>
                </a:lnTo>
                <a:cubicBezTo>
                  <a:pt x="10791" y="6222"/>
                  <a:pt x="10814" y="6269"/>
                  <a:pt x="10844" y="6269"/>
                </a:cubicBezTo>
                <a:cubicBezTo>
                  <a:pt x="10873" y="6269"/>
                  <a:pt x="10895" y="6222"/>
                  <a:pt x="10895" y="6164"/>
                </a:cubicBezTo>
                <a:lnTo>
                  <a:pt x="10895" y="5944"/>
                </a:lnTo>
                <a:cubicBezTo>
                  <a:pt x="10895" y="5887"/>
                  <a:pt x="10873" y="5840"/>
                  <a:pt x="10844" y="5840"/>
                </a:cubicBezTo>
                <a:close/>
                <a:moveTo>
                  <a:pt x="11692" y="5840"/>
                </a:moveTo>
                <a:cubicBezTo>
                  <a:pt x="11663" y="5840"/>
                  <a:pt x="11640" y="5887"/>
                  <a:pt x="11640" y="5944"/>
                </a:cubicBezTo>
                <a:lnTo>
                  <a:pt x="11640" y="6164"/>
                </a:lnTo>
                <a:cubicBezTo>
                  <a:pt x="11640" y="6222"/>
                  <a:pt x="11663" y="6269"/>
                  <a:pt x="11692" y="6269"/>
                </a:cubicBezTo>
                <a:cubicBezTo>
                  <a:pt x="11721" y="6269"/>
                  <a:pt x="11745" y="6222"/>
                  <a:pt x="11745" y="6164"/>
                </a:cubicBezTo>
                <a:lnTo>
                  <a:pt x="11745" y="5944"/>
                </a:lnTo>
                <a:cubicBezTo>
                  <a:pt x="11745" y="5887"/>
                  <a:pt x="11721" y="5840"/>
                  <a:pt x="11692" y="5840"/>
                </a:cubicBezTo>
                <a:close/>
                <a:moveTo>
                  <a:pt x="12007" y="5840"/>
                </a:moveTo>
                <a:cubicBezTo>
                  <a:pt x="11978" y="5840"/>
                  <a:pt x="11955" y="5887"/>
                  <a:pt x="11955" y="5944"/>
                </a:cubicBezTo>
                <a:lnTo>
                  <a:pt x="11955" y="6164"/>
                </a:lnTo>
                <a:cubicBezTo>
                  <a:pt x="11955" y="6222"/>
                  <a:pt x="11978" y="6269"/>
                  <a:pt x="12007" y="6269"/>
                </a:cubicBezTo>
                <a:cubicBezTo>
                  <a:pt x="12036" y="6269"/>
                  <a:pt x="12060" y="6222"/>
                  <a:pt x="12060" y="6164"/>
                </a:cubicBezTo>
                <a:lnTo>
                  <a:pt x="12060" y="5944"/>
                </a:lnTo>
                <a:cubicBezTo>
                  <a:pt x="12060" y="5887"/>
                  <a:pt x="12036" y="5840"/>
                  <a:pt x="12007" y="5840"/>
                </a:cubicBezTo>
                <a:close/>
                <a:moveTo>
                  <a:pt x="12856" y="5840"/>
                </a:moveTo>
                <a:cubicBezTo>
                  <a:pt x="12827" y="5840"/>
                  <a:pt x="12804" y="5887"/>
                  <a:pt x="12804" y="5944"/>
                </a:cubicBezTo>
                <a:lnTo>
                  <a:pt x="12804" y="6164"/>
                </a:lnTo>
                <a:cubicBezTo>
                  <a:pt x="12804" y="6222"/>
                  <a:pt x="12827" y="6269"/>
                  <a:pt x="12856" y="6269"/>
                </a:cubicBezTo>
                <a:cubicBezTo>
                  <a:pt x="12886" y="6269"/>
                  <a:pt x="12909" y="6222"/>
                  <a:pt x="12909" y="6164"/>
                </a:cubicBezTo>
                <a:lnTo>
                  <a:pt x="12909" y="5944"/>
                </a:lnTo>
                <a:cubicBezTo>
                  <a:pt x="12909" y="5887"/>
                  <a:pt x="12886" y="5840"/>
                  <a:pt x="12856" y="5840"/>
                </a:cubicBezTo>
                <a:close/>
                <a:moveTo>
                  <a:pt x="13171" y="5840"/>
                </a:moveTo>
                <a:cubicBezTo>
                  <a:pt x="13142" y="5840"/>
                  <a:pt x="13118" y="5887"/>
                  <a:pt x="13118" y="5944"/>
                </a:cubicBezTo>
                <a:lnTo>
                  <a:pt x="13118" y="6164"/>
                </a:lnTo>
                <a:cubicBezTo>
                  <a:pt x="13118" y="6222"/>
                  <a:pt x="13142" y="6269"/>
                  <a:pt x="13171" y="6269"/>
                </a:cubicBezTo>
                <a:cubicBezTo>
                  <a:pt x="13200" y="6269"/>
                  <a:pt x="13224" y="6222"/>
                  <a:pt x="13224" y="6164"/>
                </a:cubicBezTo>
                <a:lnTo>
                  <a:pt x="13224" y="5944"/>
                </a:lnTo>
                <a:cubicBezTo>
                  <a:pt x="13224" y="5887"/>
                  <a:pt x="13200" y="5840"/>
                  <a:pt x="13171" y="5840"/>
                </a:cubicBezTo>
                <a:close/>
                <a:moveTo>
                  <a:pt x="14021" y="5840"/>
                </a:moveTo>
                <a:cubicBezTo>
                  <a:pt x="13992" y="5840"/>
                  <a:pt x="13968" y="5887"/>
                  <a:pt x="13968" y="5944"/>
                </a:cubicBezTo>
                <a:lnTo>
                  <a:pt x="13968" y="6164"/>
                </a:lnTo>
                <a:cubicBezTo>
                  <a:pt x="13968" y="6222"/>
                  <a:pt x="13992" y="6269"/>
                  <a:pt x="14021" y="6269"/>
                </a:cubicBezTo>
                <a:cubicBezTo>
                  <a:pt x="14050" y="6269"/>
                  <a:pt x="14074" y="6222"/>
                  <a:pt x="14074" y="6164"/>
                </a:cubicBezTo>
                <a:lnTo>
                  <a:pt x="14074" y="5944"/>
                </a:lnTo>
                <a:cubicBezTo>
                  <a:pt x="14074" y="5887"/>
                  <a:pt x="14050" y="5840"/>
                  <a:pt x="14021" y="5840"/>
                </a:cubicBezTo>
                <a:close/>
                <a:moveTo>
                  <a:pt x="14335" y="5840"/>
                </a:moveTo>
                <a:cubicBezTo>
                  <a:pt x="14306" y="5840"/>
                  <a:pt x="14282" y="5887"/>
                  <a:pt x="14282" y="5944"/>
                </a:cubicBezTo>
                <a:lnTo>
                  <a:pt x="14282" y="6164"/>
                </a:lnTo>
                <a:cubicBezTo>
                  <a:pt x="14282" y="6222"/>
                  <a:pt x="14306" y="6269"/>
                  <a:pt x="14335" y="6269"/>
                </a:cubicBezTo>
                <a:cubicBezTo>
                  <a:pt x="14364" y="6269"/>
                  <a:pt x="14388" y="6222"/>
                  <a:pt x="14388" y="6164"/>
                </a:cubicBezTo>
                <a:lnTo>
                  <a:pt x="14388" y="5944"/>
                </a:lnTo>
                <a:cubicBezTo>
                  <a:pt x="14388" y="5887"/>
                  <a:pt x="14364" y="5840"/>
                  <a:pt x="14335" y="5840"/>
                </a:cubicBezTo>
                <a:close/>
                <a:moveTo>
                  <a:pt x="15185" y="5840"/>
                </a:moveTo>
                <a:cubicBezTo>
                  <a:pt x="15156" y="5840"/>
                  <a:pt x="15132" y="5887"/>
                  <a:pt x="15132" y="5944"/>
                </a:cubicBezTo>
                <a:lnTo>
                  <a:pt x="15132" y="6164"/>
                </a:lnTo>
                <a:cubicBezTo>
                  <a:pt x="15132" y="6222"/>
                  <a:pt x="15156" y="6269"/>
                  <a:pt x="15185" y="6269"/>
                </a:cubicBezTo>
                <a:cubicBezTo>
                  <a:pt x="15214" y="6269"/>
                  <a:pt x="15237" y="6222"/>
                  <a:pt x="15237" y="6164"/>
                </a:cubicBezTo>
                <a:lnTo>
                  <a:pt x="15237" y="5944"/>
                </a:lnTo>
                <a:cubicBezTo>
                  <a:pt x="15237" y="5887"/>
                  <a:pt x="15214" y="5840"/>
                  <a:pt x="15185" y="5840"/>
                </a:cubicBezTo>
                <a:close/>
                <a:moveTo>
                  <a:pt x="15500" y="5840"/>
                </a:moveTo>
                <a:cubicBezTo>
                  <a:pt x="15470" y="5840"/>
                  <a:pt x="15447" y="5887"/>
                  <a:pt x="15447" y="5944"/>
                </a:cubicBezTo>
                <a:lnTo>
                  <a:pt x="15447" y="6164"/>
                </a:lnTo>
                <a:cubicBezTo>
                  <a:pt x="15447" y="6222"/>
                  <a:pt x="15470" y="6269"/>
                  <a:pt x="15500" y="6269"/>
                </a:cubicBezTo>
                <a:cubicBezTo>
                  <a:pt x="15529" y="6269"/>
                  <a:pt x="15551" y="6222"/>
                  <a:pt x="15551" y="6164"/>
                </a:cubicBezTo>
                <a:lnTo>
                  <a:pt x="15551" y="5944"/>
                </a:lnTo>
                <a:cubicBezTo>
                  <a:pt x="15551" y="5887"/>
                  <a:pt x="15529" y="5840"/>
                  <a:pt x="15500" y="5840"/>
                </a:cubicBezTo>
                <a:close/>
                <a:moveTo>
                  <a:pt x="16349" y="5840"/>
                </a:moveTo>
                <a:cubicBezTo>
                  <a:pt x="16320" y="5840"/>
                  <a:pt x="16296" y="5887"/>
                  <a:pt x="16296" y="5944"/>
                </a:cubicBezTo>
                <a:lnTo>
                  <a:pt x="16296" y="6164"/>
                </a:lnTo>
                <a:cubicBezTo>
                  <a:pt x="16296" y="6222"/>
                  <a:pt x="16320" y="6269"/>
                  <a:pt x="16349" y="6269"/>
                </a:cubicBezTo>
                <a:cubicBezTo>
                  <a:pt x="16378" y="6269"/>
                  <a:pt x="16401" y="6222"/>
                  <a:pt x="16401" y="6164"/>
                </a:cubicBezTo>
                <a:lnTo>
                  <a:pt x="16401" y="5944"/>
                </a:lnTo>
                <a:cubicBezTo>
                  <a:pt x="16401" y="5887"/>
                  <a:pt x="16378" y="5840"/>
                  <a:pt x="16349" y="5840"/>
                </a:cubicBezTo>
                <a:close/>
                <a:moveTo>
                  <a:pt x="16663" y="5840"/>
                </a:moveTo>
                <a:cubicBezTo>
                  <a:pt x="16634" y="5840"/>
                  <a:pt x="16611" y="5887"/>
                  <a:pt x="16611" y="5944"/>
                </a:cubicBezTo>
                <a:lnTo>
                  <a:pt x="16611" y="6164"/>
                </a:lnTo>
                <a:cubicBezTo>
                  <a:pt x="16611" y="6222"/>
                  <a:pt x="16634" y="6269"/>
                  <a:pt x="16663" y="6269"/>
                </a:cubicBezTo>
                <a:cubicBezTo>
                  <a:pt x="16692" y="6269"/>
                  <a:pt x="16716" y="6222"/>
                  <a:pt x="16716" y="6164"/>
                </a:cubicBezTo>
                <a:lnTo>
                  <a:pt x="16716" y="5944"/>
                </a:lnTo>
                <a:cubicBezTo>
                  <a:pt x="16716" y="5887"/>
                  <a:pt x="16692" y="5840"/>
                  <a:pt x="16663" y="5840"/>
                </a:cubicBezTo>
                <a:close/>
                <a:moveTo>
                  <a:pt x="17512" y="5840"/>
                </a:moveTo>
                <a:cubicBezTo>
                  <a:pt x="17483" y="5840"/>
                  <a:pt x="17459" y="5887"/>
                  <a:pt x="17459" y="5944"/>
                </a:cubicBezTo>
                <a:lnTo>
                  <a:pt x="17459" y="6164"/>
                </a:lnTo>
                <a:cubicBezTo>
                  <a:pt x="17459" y="6222"/>
                  <a:pt x="17483" y="6269"/>
                  <a:pt x="17512" y="6269"/>
                </a:cubicBezTo>
                <a:cubicBezTo>
                  <a:pt x="17541" y="6269"/>
                  <a:pt x="17565" y="6222"/>
                  <a:pt x="17565" y="6164"/>
                </a:cubicBezTo>
                <a:lnTo>
                  <a:pt x="17565" y="5944"/>
                </a:lnTo>
                <a:cubicBezTo>
                  <a:pt x="17565" y="5887"/>
                  <a:pt x="17541" y="5840"/>
                  <a:pt x="17512" y="5840"/>
                </a:cubicBezTo>
                <a:close/>
                <a:moveTo>
                  <a:pt x="17827" y="5840"/>
                </a:moveTo>
                <a:cubicBezTo>
                  <a:pt x="17798" y="5840"/>
                  <a:pt x="17774" y="5887"/>
                  <a:pt x="17774" y="5944"/>
                </a:cubicBezTo>
                <a:lnTo>
                  <a:pt x="17774" y="6164"/>
                </a:lnTo>
                <a:cubicBezTo>
                  <a:pt x="17774" y="6222"/>
                  <a:pt x="17798" y="6269"/>
                  <a:pt x="17827" y="6269"/>
                </a:cubicBezTo>
                <a:cubicBezTo>
                  <a:pt x="17856" y="6269"/>
                  <a:pt x="17880" y="6222"/>
                  <a:pt x="17880" y="6164"/>
                </a:cubicBezTo>
                <a:lnTo>
                  <a:pt x="17880" y="5944"/>
                </a:lnTo>
                <a:cubicBezTo>
                  <a:pt x="17880" y="5887"/>
                  <a:pt x="17856" y="5840"/>
                  <a:pt x="17827" y="5840"/>
                </a:cubicBezTo>
                <a:close/>
                <a:moveTo>
                  <a:pt x="18677" y="5840"/>
                </a:moveTo>
                <a:cubicBezTo>
                  <a:pt x="18648" y="5840"/>
                  <a:pt x="18624" y="5887"/>
                  <a:pt x="18624" y="5944"/>
                </a:cubicBezTo>
                <a:lnTo>
                  <a:pt x="18624" y="6164"/>
                </a:lnTo>
                <a:cubicBezTo>
                  <a:pt x="18624" y="6222"/>
                  <a:pt x="18648" y="6269"/>
                  <a:pt x="18677" y="6269"/>
                </a:cubicBezTo>
                <a:cubicBezTo>
                  <a:pt x="18706" y="6269"/>
                  <a:pt x="18730" y="6222"/>
                  <a:pt x="18730" y="6164"/>
                </a:cubicBezTo>
                <a:lnTo>
                  <a:pt x="18730" y="5944"/>
                </a:lnTo>
                <a:cubicBezTo>
                  <a:pt x="18730" y="5887"/>
                  <a:pt x="18706" y="5840"/>
                  <a:pt x="18677" y="5840"/>
                </a:cubicBezTo>
                <a:close/>
                <a:moveTo>
                  <a:pt x="18991" y="5840"/>
                </a:moveTo>
                <a:cubicBezTo>
                  <a:pt x="18962" y="5840"/>
                  <a:pt x="18938" y="5887"/>
                  <a:pt x="18938" y="5944"/>
                </a:cubicBezTo>
                <a:lnTo>
                  <a:pt x="18938" y="6164"/>
                </a:lnTo>
                <a:cubicBezTo>
                  <a:pt x="18938" y="6222"/>
                  <a:pt x="18962" y="6269"/>
                  <a:pt x="18991" y="6269"/>
                </a:cubicBezTo>
                <a:cubicBezTo>
                  <a:pt x="19020" y="6269"/>
                  <a:pt x="19044" y="6222"/>
                  <a:pt x="19044" y="6164"/>
                </a:cubicBezTo>
                <a:lnTo>
                  <a:pt x="19044" y="5944"/>
                </a:lnTo>
                <a:cubicBezTo>
                  <a:pt x="19044" y="5887"/>
                  <a:pt x="19020" y="5840"/>
                  <a:pt x="18991" y="5840"/>
                </a:cubicBezTo>
                <a:close/>
                <a:moveTo>
                  <a:pt x="19841" y="5840"/>
                </a:moveTo>
                <a:cubicBezTo>
                  <a:pt x="19812" y="5840"/>
                  <a:pt x="19788" y="5887"/>
                  <a:pt x="19788" y="5944"/>
                </a:cubicBezTo>
                <a:lnTo>
                  <a:pt x="19788" y="6164"/>
                </a:lnTo>
                <a:cubicBezTo>
                  <a:pt x="19788" y="6222"/>
                  <a:pt x="19812" y="6269"/>
                  <a:pt x="19841" y="6269"/>
                </a:cubicBezTo>
                <a:cubicBezTo>
                  <a:pt x="19870" y="6269"/>
                  <a:pt x="19894" y="6222"/>
                  <a:pt x="19894" y="6164"/>
                </a:cubicBezTo>
                <a:lnTo>
                  <a:pt x="19894" y="5944"/>
                </a:lnTo>
                <a:cubicBezTo>
                  <a:pt x="19894" y="5887"/>
                  <a:pt x="19870" y="5840"/>
                  <a:pt x="19841" y="5840"/>
                </a:cubicBezTo>
                <a:close/>
                <a:moveTo>
                  <a:pt x="20155" y="5840"/>
                </a:moveTo>
                <a:cubicBezTo>
                  <a:pt x="20126" y="5840"/>
                  <a:pt x="20102" y="5887"/>
                  <a:pt x="20102" y="5944"/>
                </a:cubicBezTo>
                <a:lnTo>
                  <a:pt x="20102" y="6164"/>
                </a:lnTo>
                <a:cubicBezTo>
                  <a:pt x="20102" y="6222"/>
                  <a:pt x="20126" y="6269"/>
                  <a:pt x="20155" y="6269"/>
                </a:cubicBezTo>
                <a:cubicBezTo>
                  <a:pt x="20184" y="6269"/>
                  <a:pt x="20207" y="6222"/>
                  <a:pt x="20207" y="6164"/>
                </a:cubicBezTo>
                <a:lnTo>
                  <a:pt x="20207" y="5944"/>
                </a:lnTo>
                <a:cubicBezTo>
                  <a:pt x="20207" y="5887"/>
                  <a:pt x="20184" y="5840"/>
                  <a:pt x="20155" y="5840"/>
                </a:cubicBezTo>
                <a:close/>
                <a:moveTo>
                  <a:pt x="21004" y="5840"/>
                </a:moveTo>
                <a:cubicBezTo>
                  <a:pt x="20975" y="5840"/>
                  <a:pt x="20952" y="5887"/>
                  <a:pt x="20952" y="5944"/>
                </a:cubicBezTo>
                <a:lnTo>
                  <a:pt x="20952" y="6164"/>
                </a:lnTo>
                <a:cubicBezTo>
                  <a:pt x="20952" y="6222"/>
                  <a:pt x="20975" y="6269"/>
                  <a:pt x="21004" y="6269"/>
                </a:cubicBezTo>
                <a:cubicBezTo>
                  <a:pt x="21033" y="6269"/>
                  <a:pt x="21057" y="6222"/>
                  <a:pt x="21057" y="6164"/>
                </a:cubicBezTo>
                <a:lnTo>
                  <a:pt x="21057" y="5944"/>
                </a:lnTo>
                <a:cubicBezTo>
                  <a:pt x="21057" y="5887"/>
                  <a:pt x="21033" y="5840"/>
                  <a:pt x="21004" y="5840"/>
                </a:cubicBezTo>
                <a:close/>
                <a:moveTo>
                  <a:pt x="21319" y="5840"/>
                </a:moveTo>
                <a:cubicBezTo>
                  <a:pt x="21289" y="5840"/>
                  <a:pt x="21267" y="5887"/>
                  <a:pt x="21267" y="5944"/>
                </a:cubicBezTo>
                <a:lnTo>
                  <a:pt x="21267" y="6164"/>
                </a:lnTo>
                <a:cubicBezTo>
                  <a:pt x="21267" y="6222"/>
                  <a:pt x="21289" y="6269"/>
                  <a:pt x="21319" y="6269"/>
                </a:cubicBezTo>
                <a:cubicBezTo>
                  <a:pt x="21348" y="6269"/>
                  <a:pt x="21372" y="6222"/>
                  <a:pt x="21372" y="6164"/>
                </a:cubicBezTo>
                <a:lnTo>
                  <a:pt x="21372" y="5944"/>
                </a:lnTo>
                <a:cubicBezTo>
                  <a:pt x="21372" y="5887"/>
                  <a:pt x="21348" y="5840"/>
                  <a:pt x="21319" y="5840"/>
                </a:cubicBezTo>
                <a:close/>
                <a:moveTo>
                  <a:pt x="281" y="6570"/>
                </a:moveTo>
                <a:cubicBezTo>
                  <a:pt x="252" y="6570"/>
                  <a:pt x="228" y="6617"/>
                  <a:pt x="228" y="6674"/>
                </a:cubicBezTo>
                <a:lnTo>
                  <a:pt x="228" y="6894"/>
                </a:lnTo>
                <a:cubicBezTo>
                  <a:pt x="228" y="6952"/>
                  <a:pt x="252" y="6999"/>
                  <a:pt x="281" y="6999"/>
                </a:cubicBezTo>
                <a:cubicBezTo>
                  <a:pt x="311" y="6999"/>
                  <a:pt x="334" y="6952"/>
                  <a:pt x="334" y="6894"/>
                </a:cubicBezTo>
                <a:lnTo>
                  <a:pt x="334" y="6674"/>
                </a:lnTo>
                <a:cubicBezTo>
                  <a:pt x="334" y="6617"/>
                  <a:pt x="311" y="6570"/>
                  <a:pt x="281" y="6570"/>
                </a:cubicBezTo>
                <a:close/>
                <a:moveTo>
                  <a:pt x="596" y="6570"/>
                </a:moveTo>
                <a:cubicBezTo>
                  <a:pt x="567" y="6570"/>
                  <a:pt x="543" y="6617"/>
                  <a:pt x="543" y="6674"/>
                </a:cubicBezTo>
                <a:lnTo>
                  <a:pt x="543" y="6894"/>
                </a:lnTo>
                <a:cubicBezTo>
                  <a:pt x="543" y="6952"/>
                  <a:pt x="567" y="6999"/>
                  <a:pt x="596" y="6999"/>
                </a:cubicBezTo>
                <a:cubicBezTo>
                  <a:pt x="625" y="6999"/>
                  <a:pt x="649" y="6952"/>
                  <a:pt x="649" y="6894"/>
                </a:cubicBezTo>
                <a:lnTo>
                  <a:pt x="649" y="6674"/>
                </a:lnTo>
                <a:cubicBezTo>
                  <a:pt x="649" y="6617"/>
                  <a:pt x="625" y="6570"/>
                  <a:pt x="596" y="6570"/>
                </a:cubicBezTo>
                <a:close/>
                <a:moveTo>
                  <a:pt x="1446" y="6570"/>
                </a:moveTo>
                <a:cubicBezTo>
                  <a:pt x="1417" y="6570"/>
                  <a:pt x="1393" y="6617"/>
                  <a:pt x="1393" y="6674"/>
                </a:cubicBezTo>
                <a:lnTo>
                  <a:pt x="1393" y="6894"/>
                </a:lnTo>
                <a:cubicBezTo>
                  <a:pt x="1393" y="6952"/>
                  <a:pt x="1417" y="6999"/>
                  <a:pt x="1446" y="6999"/>
                </a:cubicBezTo>
                <a:cubicBezTo>
                  <a:pt x="1475" y="6999"/>
                  <a:pt x="1499" y="6952"/>
                  <a:pt x="1499" y="6894"/>
                </a:cubicBezTo>
                <a:lnTo>
                  <a:pt x="1499" y="6674"/>
                </a:lnTo>
                <a:cubicBezTo>
                  <a:pt x="1499" y="6617"/>
                  <a:pt x="1475" y="6570"/>
                  <a:pt x="1446" y="6570"/>
                </a:cubicBezTo>
                <a:close/>
                <a:moveTo>
                  <a:pt x="1760" y="6570"/>
                </a:moveTo>
                <a:cubicBezTo>
                  <a:pt x="1731" y="6570"/>
                  <a:pt x="1707" y="6617"/>
                  <a:pt x="1707" y="6674"/>
                </a:cubicBezTo>
                <a:lnTo>
                  <a:pt x="1707" y="6894"/>
                </a:lnTo>
                <a:cubicBezTo>
                  <a:pt x="1707" y="6952"/>
                  <a:pt x="1731" y="6999"/>
                  <a:pt x="1760" y="6999"/>
                </a:cubicBezTo>
                <a:cubicBezTo>
                  <a:pt x="1789" y="6999"/>
                  <a:pt x="1813" y="6952"/>
                  <a:pt x="1813" y="6894"/>
                </a:cubicBezTo>
                <a:lnTo>
                  <a:pt x="1813" y="6674"/>
                </a:lnTo>
                <a:cubicBezTo>
                  <a:pt x="1813" y="6617"/>
                  <a:pt x="1789" y="6570"/>
                  <a:pt x="1760" y="6570"/>
                </a:cubicBezTo>
                <a:close/>
                <a:moveTo>
                  <a:pt x="2610" y="6570"/>
                </a:moveTo>
                <a:cubicBezTo>
                  <a:pt x="2581" y="6570"/>
                  <a:pt x="2557" y="6617"/>
                  <a:pt x="2557" y="6674"/>
                </a:cubicBezTo>
                <a:lnTo>
                  <a:pt x="2557" y="6894"/>
                </a:lnTo>
                <a:cubicBezTo>
                  <a:pt x="2557" y="6952"/>
                  <a:pt x="2581" y="6999"/>
                  <a:pt x="2610" y="6999"/>
                </a:cubicBezTo>
                <a:cubicBezTo>
                  <a:pt x="2639" y="6999"/>
                  <a:pt x="2662" y="6952"/>
                  <a:pt x="2662" y="6894"/>
                </a:cubicBezTo>
                <a:lnTo>
                  <a:pt x="2662" y="6674"/>
                </a:lnTo>
                <a:cubicBezTo>
                  <a:pt x="2662" y="6617"/>
                  <a:pt x="2639" y="6570"/>
                  <a:pt x="2610" y="6570"/>
                </a:cubicBezTo>
                <a:close/>
                <a:moveTo>
                  <a:pt x="2924" y="6570"/>
                </a:moveTo>
                <a:cubicBezTo>
                  <a:pt x="2895" y="6570"/>
                  <a:pt x="2871" y="6617"/>
                  <a:pt x="2871" y="6674"/>
                </a:cubicBezTo>
                <a:lnTo>
                  <a:pt x="2871" y="6894"/>
                </a:lnTo>
                <a:cubicBezTo>
                  <a:pt x="2871" y="6952"/>
                  <a:pt x="2895" y="6999"/>
                  <a:pt x="2924" y="6999"/>
                </a:cubicBezTo>
                <a:cubicBezTo>
                  <a:pt x="2954" y="6999"/>
                  <a:pt x="2976" y="6952"/>
                  <a:pt x="2976" y="6894"/>
                </a:cubicBezTo>
                <a:lnTo>
                  <a:pt x="2976" y="6674"/>
                </a:lnTo>
                <a:cubicBezTo>
                  <a:pt x="2976" y="6617"/>
                  <a:pt x="2954" y="6570"/>
                  <a:pt x="2924" y="6570"/>
                </a:cubicBezTo>
                <a:close/>
                <a:moveTo>
                  <a:pt x="3773" y="6570"/>
                </a:moveTo>
                <a:cubicBezTo>
                  <a:pt x="3744" y="6570"/>
                  <a:pt x="3721" y="6617"/>
                  <a:pt x="3721" y="6674"/>
                </a:cubicBezTo>
                <a:lnTo>
                  <a:pt x="3721" y="6894"/>
                </a:lnTo>
                <a:cubicBezTo>
                  <a:pt x="3721" y="6952"/>
                  <a:pt x="3744" y="6999"/>
                  <a:pt x="3773" y="6999"/>
                </a:cubicBezTo>
                <a:cubicBezTo>
                  <a:pt x="3802" y="6999"/>
                  <a:pt x="3826" y="6952"/>
                  <a:pt x="3826" y="6894"/>
                </a:cubicBezTo>
                <a:lnTo>
                  <a:pt x="3826" y="6674"/>
                </a:lnTo>
                <a:cubicBezTo>
                  <a:pt x="3826" y="6617"/>
                  <a:pt x="3802" y="6570"/>
                  <a:pt x="3773" y="6570"/>
                </a:cubicBezTo>
                <a:close/>
                <a:moveTo>
                  <a:pt x="4088" y="6570"/>
                </a:moveTo>
                <a:cubicBezTo>
                  <a:pt x="4058" y="6570"/>
                  <a:pt x="4035" y="6617"/>
                  <a:pt x="4035" y="6674"/>
                </a:cubicBezTo>
                <a:lnTo>
                  <a:pt x="4035" y="6894"/>
                </a:lnTo>
                <a:cubicBezTo>
                  <a:pt x="4035" y="6952"/>
                  <a:pt x="4058" y="6999"/>
                  <a:pt x="4088" y="6999"/>
                </a:cubicBezTo>
                <a:cubicBezTo>
                  <a:pt x="4117" y="6999"/>
                  <a:pt x="4141" y="6952"/>
                  <a:pt x="4141" y="6894"/>
                </a:cubicBezTo>
                <a:lnTo>
                  <a:pt x="4141" y="6674"/>
                </a:lnTo>
                <a:cubicBezTo>
                  <a:pt x="4141" y="6617"/>
                  <a:pt x="4117" y="6570"/>
                  <a:pt x="4088" y="6570"/>
                </a:cubicBezTo>
                <a:close/>
                <a:moveTo>
                  <a:pt x="4937" y="6570"/>
                </a:moveTo>
                <a:cubicBezTo>
                  <a:pt x="4908" y="6570"/>
                  <a:pt x="4884" y="6617"/>
                  <a:pt x="4884" y="6674"/>
                </a:cubicBezTo>
                <a:lnTo>
                  <a:pt x="4884" y="6894"/>
                </a:lnTo>
                <a:cubicBezTo>
                  <a:pt x="4884" y="6952"/>
                  <a:pt x="4908" y="6999"/>
                  <a:pt x="4937" y="6999"/>
                </a:cubicBezTo>
                <a:cubicBezTo>
                  <a:pt x="4966" y="6999"/>
                  <a:pt x="4990" y="6952"/>
                  <a:pt x="4990" y="6894"/>
                </a:cubicBezTo>
                <a:lnTo>
                  <a:pt x="4990" y="6674"/>
                </a:lnTo>
                <a:cubicBezTo>
                  <a:pt x="4990" y="6617"/>
                  <a:pt x="4966" y="6570"/>
                  <a:pt x="4937" y="6570"/>
                </a:cubicBezTo>
                <a:close/>
                <a:moveTo>
                  <a:pt x="5252" y="6570"/>
                </a:moveTo>
                <a:cubicBezTo>
                  <a:pt x="5223" y="6570"/>
                  <a:pt x="5199" y="6617"/>
                  <a:pt x="5199" y="6674"/>
                </a:cubicBezTo>
                <a:lnTo>
                  <a:pt x="5199" y="6894"/>
                </a:lnTo>
                <a:cubicBezTo>
                  <a:pt x="5199" y="6952"/>
                  <a:pt x="5223" y="6999"/>
                  <a:pt x="5252" y="6999"/>
                </a:cubicBezTo>
                <a:cubicBezTo>
                  <a:pt x="5281" y="6999"/>
                  <a:pt x="5305" y="6952"/>
                  <a:pt x="5305" y="6894"/>
                </a:cubicBezTo>
                <a:lnTo>
                  <a:pt x="5305" y="6674"/>
                </a:lnTo>
                <a:cubicBezTo>
                  <a:pt x="5305" y="6617"/>
                  <a:pt x="5281" y="6570"/>
                  <a:pt x="5252" y="6570"/>
                </a:cubicBezTo>
                <a:close/>
                <a:moveTo>
                  <a:pt x="6102" y="6570"/>
                </a:moveTo>
                <a:cubicBezTo>
                  <a:pt x="6072" y="6570"/>
                  <a:pt x="6049" y="6617"/>
                  <a:pt x="6049" y="6674"/>
                </a:cubicBezTo>
                <a:lnTo>
                  <a:pt x="6049" y="6894"/>
                </a:lnTo>
                <a:cubicBezTo>
                  <a:pt x="6049" y="6952"/>
                  <a:pt x="6072" y="6999"/>
                  <a:pt x="6102" y="6999"/>
                </a:cubicBezTo>
                <a:cubicBezTo>
                  <a:pt x="6131" y="6999"/>
                  <a:pt x="6155" y="6952"/>
                  <a:pt x="6155" y="6894"/>
                </a:cubicBezTo>
                <a:lnTo>
                  <a:pt x="6155" y="6674"/>
                </a:lnTo>
                <a:cubicBezTo>
                  <a:pt x="6155" y="6617"/>
                  <a:pt x="6131" y="6570"/>
                  <a:pt x="6102" y="6570"/>
                </a:cubicBezTo>
                <a:close/>
                <a:moveTo>
                  <a:pt x="6416" y="6570"/>
                </a:moveTo>
                <a:cubicBezTo>
                  <a:pt x="6387" y="6570"/>
                  <a:pt x="6363" y="6617"/>
                  <a:pt x="6363" y="6674"/>
                </a:cubicBezTo>
                <a:lnTo>
                  <a:pt x="6363" y="6894"/>
                </a:lnTo>
                <a:cubicBezTo>
                  <a:pt x="6363" y="6952"/>
                  <a:pt x="6387" y="6999"/>
                  <a:pt x="6416" y="6999"/>
                </a:cubicBezTo>
                <a:cubicBezTo>
                  <a:pt x="6445" y="6999"/>
                  <a:pt x="6469" y="6952"/>
                  <a:pt x="6469" y="6894"/>
                </a:cubicBezTo>
                <a:lnTo>
                  <a:pt x="6469" y="6674"/>
                </a:lnTo>
                <a:cubicBezTo>
                  <a:pt x="6469" y="6617"/>
                  <a:pt x="6445" y="6570"/>
                  <a:pt x="6416" y="6570"/>
                </a:cubicBezTo>
                <a:close/>
                <a:moveTo>
                  <a:pt x="7266" y="6570"/>
                </a:moveTo>
                <a:cubicBezTo>
                  <a:pt x="7237" y="6570"/>
                  <a:pt x="7213" y="6617"/>
                  <a:pt x="7213" y="6674"/>
                </a:cubicBezTo>
                <a:lnTo>
                  <a:pt x="7213" y="6894"/>
                </a:lnTo>
                <a:cubicBezTo>
                  <a:pt x="7213" y="6952"/>
                  <a:pt x="7237" y="6999"/>
                  <a:pt x="7266" y="6999"/>
                </a:cubicBezTo>
                <a:cubicBezTo>
                  <a:pt x="7295" y="6999"/>
                  <a:pt x="7318" y="6952"/>
                  <a:pt x="7318" y="6894"/>
                </a:cubicBezTo>
                <a:lnTo>
                  <a:pt x="7318" y="6674"/>
                </a:lnTo>
                <a:cubicBezTo>
                  <a:pt x="7318" y="6617"/>
                  <a:pt x="7295" y="6570"/>
                  <a:pt x="7266" y="6570"/>
                </a:cubicBezTo>
                <a:close/>
                <a:moveTo>
                  <a:pt x="7580" y="6570"/>
                </a:moveTo>
                <a:cubicBezTo>
                  <a:pt x="7551" y="6570"/>
                  <a:pt x="7527" y="6617"/>
                  <a:pt x="7527" y="6674"/>
                </a:cubicBezTo>
                <a:lnTo>
                  <a:pt x="7527" y="6894"/>
                </a:lnTo>
                <a:cubicBezTo>
                  <a:pt x="7527" y="6952"/>
                  <a:pt x="7551" y="6999"/>
                  <a:pt x="7580" y="6999"/>
                </a:cubicBezTo>
                <a:cubicBezTo>
                  <a:pt x="7609" y="6999"/>
                  <a:pt x="7632" y="6952"/>
                  <a:pt x="7632" y="6894"/>
                </a:cubicBezTo>
                <a:lnTo>
                  <a:pt x="7632" y="6674"/>
                </a:lnTo>
                <a:cubicBezTo>
                  <a:pt x="7632" y="6617"/>
                  <a:pt x="7609" y="6570"/>
                  <a:pt x="7580" y="6570"/>
                </a:cubicBezTo>
                <a:close/>
                <a:moveTo>
                  <a:pt x="8429" y="6570"/>
                </a:moveTo>
                <a:cubicBezTo>
                  <a:pt x="8400" y="6570"/>
                  <a:pt x="8377" y="6617"/>
                  <a:pt x="8377" y="6674"/>
                </a:cubicBezTo>
                <a:lnTo>
                  <a:pt x="8377" y="6894"/>
                </a:lnTo>
                <a:cubicBezTo>
                  <a:pt x="8377" y="6952"/>
                  <a:pt x="8400" y="6999"/>
                  <a:pt x="8429" y="6999"/>
                </a:cubicBezTo>
                <a:cubicBezTo>
                  <a:pt x="8458" y="6999"/>
                  <a:pt x="8482" y="6952"/>
                  <a:pt x="8482" y="6894"/>
                </a:cubicBezTo>
                <a:lnTo>
                  <a:pt x="8482" y="6674"/>
                </a:lnTo>
                <a:cubicBezTo>
                  <a:pt x="8482" y="6617"/>
                  <a:pt x="8458" y="6570"/>
                  <a:pt x="8429" y="6570"/>
                </a:cubicBezTo>
                <a:close/>
                <a:moveTo>
                  <a:pt x="8744" y="6570"/>
                </a:moveTo>
                <a:cubicBezTo>
                  <a:pt x="8714" y="6570"/>
                  <a:pt x="8691" y="6617"/>
                  <a:pt x="8691" y="6674"/>
                </a:cubicBezTo>
                <a:lnTo>
                  <a:pt x="8691" y="6894"/>
                </a:lnTo>
                <a:cubicBezTo>
                  <a:pt x="8691" y="6952"/>
                  <a:pt x="8714" y="6999"/>
                  <a:pt x="8744" y="6999"/>
                </a:cubicBezTo>
                <a:cubicBezTo>
                  <a:pt x="8773" y="6999"/>
                  <a:pt x="8796" y="6952"/>
                  <a:pt x="8796" y="6894"/>
                </a:cubicBezTo>
                <a:lnTo>
                  <a:pt x="8796" y="6674"/>
                </a:lnTo>
                <a:cubicBezTo>
                  <a:pt x="8796" y="6617"/>
                  <a:pt x="8773" y="6570"/>
                  <a:pt x="8744" y="6570"/>
                </a:cubicBezTo>
                <a:close/>
                <a:moveTo>
                  <a:pt x="9593" y="6570"/>
                </a:moveTo>
                <a:cubicBezTo>
                  <a:pt x="9564" y="6570"/>
                  <a:pt x="9540" y="6617"/>
                  <a:pt x="9540" y="6674"/>
                </a:cubicBezTo>
                <a:lnTo>
                  <a:pt x="9540" y="6894"/>
                </a:lnTo>
                <a:cubicBezTo>
                  <a:pt x="9540" y="6952"/>
                  <a:pt x="9564" y="6999"/>
                  <a:pt x="9593" y="6999"/>
                </a:cubicBezTo>
                <a:cubicBezTo>
                  <a:pt x="9622" y="6999"/>
                  <a:pt x="9646" y="6952"/>
                  <a:pt x="9646" y="6894"/>
                </a:cubicBezTo>
                <a:lnTo>
                  <a:pt x="9646" y="6674"/>
                </a:lnTo>
                <a:cubicBezTo>
                  <a:pt x="9646" y="6617"/>
                  <a:pt x="9622" y="6570"/>
                  <a:pt x="9593" y="6570"/>
                </a:cubicBezTo>
                <a:close/>
                <a:moveTo>
                  <a:pt x="9908" y="6570"/>
                </a:moveTo>
                <a:cubicBezTo>
                  <a:pt x="9879" y="6570"/>
                  <a:pt x="9855" y="6617"/>
                  <a:pt x="9855" y="6674"/>
                </a:cubicBezTo>
                <a:lnTo>
                  <a:pt x="9855" y="6894"/>
                </a:lnTo>
                <a:cubicBezTo>
                  <a:pt x="9855" y="6952"/>
                  <a:pt x="9879" y="6999"/>
                  <a:pt x="9908" y="6999"/>
                </a:cubicBezTo>
                <a:cubicBezTo>
                  <a:pt x="9937" y="6999"/>
                  <a:pt x="9961" y="6952"/>
                  <a:pt x="9961" y="6894"/>
                </a:cubicBezTo>
                <a:lnTo>
                  <a:pt x="9961" y="6674"/>
                </a:lnTo>
                <a:cubicBezTo>
                  <a:pt x="9961" y="6617"/>
                  <a:pt x="9937" y="6570"/>
                  <a:pt x="9908" y="6570"/>
                </a:cubicBezTo>
                <a:close/>
                <a:moveTo>
                  <a:pt x="10758" y="6570"/>
                </a:moveTo>
                <a:cubicBezTo>
                  <a:pt x="10728" y="6570"/>
                  <a:pt x="10705" y="6617"/>
                  <a:pt x="10705" y="6674"/>
                </a:cubicBezTo>
                <a:lnTo>
                  <a:pt x="10705" y="6894"/>
                </a:lnTo>
                <a:cubicBezTo>
                  <a:pt x="10705" y="6952"/>
                  <a:pt x="10728" y="6999"/>
                  <a:pt x="10758" y="6999"/>
                </a:cubicBezTo>
                <a:cubicBezTo>
                  <a:pt x="10787" y="6999"/>
                  <a:pt x="10810" y="6952"/>
                  <a:pt x="10810" y="6894"/>
                </a:cubicBezTo>
                <a:lnTo>
                  <a:pt x="10810" y="6674"/>
                </a:lnTo>
                <a:cubicBezTo>
                  <a:pt x="10810" y="6617"/>
                  <a:pt x="10787" y="6570"/>
                  <a:pt x="10758" y="6570"/>
                </a:cubicBezTo>
                <a:close/>
                <a:moveTo>
                  <a:pt x="11072" y="6570"/>
                </a:moveTo>
                <a:cubicBezTo>
                  <a:pt x="11043" y="6570"/>
                  <a:pt x="11019" y="6617"/>
                  <a:pt x="11019" y="6674"/>
                </a:cubicBezTo>
                <a:lnTo>
                  <a:pt x="11019" y="6894"/>
                </a:lnTo>
                <a:cubicBezTo>
                  <a:pt x="11019" y="6952"/>
                  <a:pt x="11043" y="6999"/>
                  <a:pt x="11072" y="6999"/>
                </a:cubicBezTo>
                <a:cubicBezTo>
                  <a:pt x="11101" y="6999"/>
                  <a:pt x="11125" y="6952"/>
                  <a:pt x="11125" y="6894"/>
                </a:cubicBezTo>
                <a:lnTo>
                  <a:pt x="11125" y="6674"/>
                </a:lnTo>
                <a:cubicBezTo>
                  <a:pt x="11125" y="6617"/>
                  <a:pt x="11101" y="6570"/>
                  <a:pt x="11072" y="6570"/>
                </a:cubicBezTo>
                <a:close/>
                <a:moveTo>
                  <a:pt x="11922" y="6570"/>
                </a:moveTo>
                <a:cubicBezTo>
                  <a:pt x="11893" y="6570"/>
                  <a:pt x="11869" y="6617"/>
                  <a:pt x="11869" y="6674"/>
                </a:cubicBezTo>
                <a:lnTo>
                  <a:pt x="11869" y="6894"/>
                </a:lnTo>
                <a:cubicBezTo>
                  <a:pt x="11869" y="6952"/>
                  <a:pt x="11893" y="6999"/>
                  <a:pt x="11922" y="6999"/>
                </a:cubicBezTo>
                <a:cubicBezTo>
                  <a:pt x="11951" y="6999"/>
                  <a:pt x="11974" y="6952"/>
                  <a:pt x="11974" y="6894"/>
                </a:cubicBezTo>
                <a:lnTo>
                  <a:pt x="11974" y="6674"/>
                </a:lnTo>
                <a:cubicBezTo>
                  <a:pt x="11974" y="6617"/>
                  <a:pt x="11951" y="6570"/>
                  <a:pt x="11922" y="6570"/>
                </a:cubicBezTo>
                <a:close/>
                <a:moveTo>
                  <a:pt x="12236" y="6570"/>
                </a:moveTo>
                <a:cubicBezTo>
                  <a:pt x="12207" y="6570"/>
                  <a:pt x="12183" y="6617"/>
                  <a:pt x="12183" y="6674"/>
                </a:cubicBezTo>
                <a:lnTo>
                  <a:pt x="12183" y="6894"/>
                </a:lnTo>
                <a:cubicBezTo>
                  <a:pt x="12183" y="6952"/>
                  <a:pt x="12207" y="6999"/>
                  <a:pt x="12236" y="6999"/>
                </a:cubicBezTo>
                <a:cubicBezTo>
                  <a:pt x="12265" y="6999"/>
                  <a:pt x="12288" y="6952"/>
                  <a:pt x="12288" y="6894"/>
                </a:cubicBezTo>
                <a:lnTo>
                  <a:pt x="12288" y="6674"/>
                </a:lnTo>
                <a:cubicBezTo>
                  <a:pt x="12288" y="6617"/>
                  <a:pt x="12265" y="6570"/>
                  <a:pt x="12236" y="6570"/>
                </a:cubicBezTo>
                <a:close/>
                <a:moveTo>
                  <a:pt x="13085" y="6570"/>
                </a:moveTo>
                <a:cubicBezTo>
                  <a:pt x="13056" y="6570"/>
                  <a:pt x="13032" y="6617"/>
                  <a:pt x="13032" y="6674"/>
                </a:cubicBezTo>
                <a:lnTo>
                  <a:pt x="13032" y="6894"/>
                </a:lnTo>
                <a:cubicBezTo>
                  <a:pt x="13032" y="6952"/>
                  <a:pt x="13056" y="6999"/>
                  <a:pt x="13085" y="6999"/>
                </a:cubicBezTo>
                <a:cubicBezTo>
                  <a:pt x="13114" y="6999"/>
                  <a:pt x="13138" y="6952"/>
                  <a:pt x="13138" y="6894"/>
                </a:cubicBezTo>
                <a:lnTo>
                  <a:pt x="13138" y="6674"/>
                </a:lnTo>
                <a:cubicBezTo>
                  <a:pt x="13138" y="6617"/>
                  <a:pt x="13114" y="6570"/>
                  <a:pt x="13085" y="6570"/>
                </a:cubicBezTo>
                <a:close/>
                <a:moveTo>
                  <a:pt x="13399" y="6570"/>
                </a:moveTo>
                <a:cubicBezTo>
                  <a:pt x="13370" y="6570"/>
                  <a:pt x="13348" y="6617"/>
                  <a:pt x="13348" y="6674"/>
                </a:cubicBezTo>
                <a:lnTo>
                  <a:pt x="13348" y="6894"/>
                </a:lnTo>
                <a:cubicBezTo>
                  <a:pt x="13348" y="6952"/>
                  <a:pt x="13370" y="6999"/>
                  <a:pt x="13399" y="6999"/>
                </a:cubicBezTo>
                <a:cubicBezTo>
                  <a:pt x="13428" y="6999"/>
                  <a:pt x="13452" y="6952"/>
                  <a:pt x="13452" y="6894"/>
                </a:cubicBezTo>
                <a:lnTo>
                  <a:pt x="13452" y="6674"/>
                </a:lnTo>
                <a:cubicBezTo>
                  <a:pt x="13452" y="6617"/>
                  <a:pt x="13428" y="6570"/>
                  <a:pt x="13399" y="6570"/>
                </a:cubicBezTo>
                <a:close/>
                <a:moveTo>
                  <a:pt x="14249" y="6570"/>
                </a:moveTo>
                <a:cubicBezTo>
                  <a:pt x="14220" y="6570"/>
                  <a:pt x="14196" y="6617"/>
                  <a:pt x="14196" y="6674"/>
                </a:cubicBezTo>
                <a:lnTo>
                  <a:pt x="14196" y="6894"/>
                </a:lnTo>
                <a:cubicBezTo>
                  <a:pt x="14196" y="6952"/>
                  <a:pt x="14220" y="6999"/>
                  <a:pt x="14249" y="6999"/>
                </a:cubicBezTo>
                <a:cubicBezTo>
                  <a:pt x="14278" y="6999"/>
                  <a:pt x="14302" y="6952"/>
                  <a:pt x="14302" y="6894"/>
                </a:cubicBezTo>
                <a:lnTo>
                  <a:pt x="14302" y="6674"/>
                </a:lnTo>
                <a:cubicBezTo>
                  <a:pt x="14302" y="6617"/>
                  <a:pt x="14278" y="6570"/>
                  <a:pt x="14249" y="6570"/>
                </a:cubicBezTo>
                <a:close/>
                <a:moveTo>
                  <a:pt x="14564" y="6570"/>
                </a:moveTo>
                <a:cubicBezTo>
                  <a:pt x="14535" y="6570"/>
                  <a:pt x="14511" y="6617"/>
                  <a:pt x="14511" y="6674"/>
                </a:cubicBezTo>
                <a:lnTo>
                  <a:pt x="14511" y="6894"/>
                </a:lnTo>
                <a:cubicBezTo>
                  <a:pt x="14511" y="6952"/>
                  <a:pt x="14535" y="6999"/>
                  <a:pt x="14564" y="6999"/>
                </a:cubicBezTo>
                <a:cubicBezTo>
                  <a:pt x="14593" y="6999"/>
                  <a:pt x="14617" y="6952"/>
                  <a:pt x="14617" y="6894"/>
                </a:cubicBezTo>
                <a:lnTo>
                  <a:pt x="14617" y="6674"/>
                </a:lnTo>
                <a:cubicBezTo>
                  <a:pt x="14617" y="6617"/>
                  <a:pt x="14593" y="6570"/>
                  <a:pt x="14564" y="6570"/>
                </a:cubicBezTo>
                <a:close/>
                <a:moveTo>
                  <a:pt x="15413" y="6570"/>
                </a:moveTo>
                <a:cubicBezTo>
                  <a:pt x="15384" y="6570"/>
                  <a:pt x="15360" y="6617"/>
                  <a:pt x="15360" y="6674"/>
                </a:cubicBezTo>
                <a:lnTo>
                  <a:pt x="15360" y="6894"/>
                </a:lnTo>
                <a:cubicBezTo>
                  <a:pt x="15360" y="6952"/>
                  <a:pt x="15384" y="6999"/>
                  <a:pt x="15413" y="6999"/>
                </a:cubicBezTo>
                <a:cubicBezTo>
                  <a:pt x="15442" y="6999"/>
                  <a:pt x="15465" y="6952"/>
                  <a:pt x="15465" y="6894"/>
                </a:cubicBezTo>
                <a:lnTo>
                  <a:pt x="15465" y="6674"/>
                </a:lnTo>
                <a:cubicBezTo>
                  <a:pt x="15465" y="6617"/>
                  <a:pt x="15442" y="6570"/>
                  <a:pt x="15413" y="6570"/>
                </a:cubicBezTo>
                <a:close/>
                <a:moveTo>
                  <a:pt x="15728" y="6570"/>
                </a:moveTo>
                <a:cubicBezTo>
                  <a:pt x="15699" y="6570"/>
                  <a:pt x="15675" y="6617"/>
                  <a:pt x="15675" y="6674"/>
                </a:cubicBezTo>
                <a:lnTo>
                  <a:pt x="15675" y="6894"/>
                </a:lnTo>
                <a:cubicBezTo>
                  <a:pt x="15675" y="6952"/>
                  <a:pt x="15699" y="6999"/>
                  <a:pt x="15728" y="6999"/>
                </a:cubicBezTo>
                <a:cubicBezTo>
                  <a:pt x="15757" y="6999"/>
                  <a:pt x="15781" y="6952"/>
                  <a:pt x="15781" y="6894"/>
                </a:cubicBezTo>
                <a:lnTo>
                  <a:pt x="15781" y="6674"/>
                </a:lnTo>
                <a:cubicBezTo>
                  <a:pt x="15781" y="6617"/>
                  <a:pt x="15757" y="6570"/>
                  <a:pt x="15728" y="6570"/>
                </a:cubicBezTo>
                <a:close/>
                <a:moveTo>
                  <a:pt x="16578" y="6570"/>
                </a:moveTo>
                <a:cubicBezTo>
                  <a:pt x="16549" y="6570"/>
                  <a:pt x="16525" y="6617"/>
                  <a:pt x="16525" y="6674"/>
                </a:cubicBezTo>
                <a:lnTo>
                  <a:pt x="16525" y="6894"/>
                </a:lnTo>
                <a:cubicBezTo>
                  <a:pt x="16525" y="6952"/>
                  <a:pt x="16549" y="6999"/>
                  <a:pt x="16578" y="6999"/>
                </a:cubicBezTo>
                <a:cubicBezTo>
                  <a:pt x="16607" y="6999"/>
                  <a:pt x="16630" y="6952"/>
                  <a:pt x="16630" y="6894"/>
                </a:cubicBezTo>
                <a:lnTo>
                  <a:pt x="16630" y="6674"/>
                </a:lnTo>
                <a:cubicBezTo>
                  <a:pt x="16630" y="6617"/>
                  <a:pt x="16607" y="6570"/>
                  <a:pt x="16578" y="6570"/>
                </a:cubicBezTo>
                <a:close/>
                <a:moveTo>
                  <a:pt x="16892" y="6570"/>
                </a:moveTo>
                <a:cubicBezTo>
                  <a:pt x="16863" y="6570"/>
                  <a:pt x="16839" y="6617"/>
                  <a:pt x="16839" y="6674"/>
                </a:cubicBezTo>
                <a:lnTo>
                  <a:pt x="16839" y="6894"/>
                </a:lnTo>
                <a:cubicBezTo>
                  <a:pt x="16839" y="6952"/>
                  <a:pt x="16863" y="6999"/>
                  <a:pt x="16892" y="6999"/>
                </a:cubicBezTo>
                <a:cubicBezTo>
                  <a:pt x="16921" y="6999"/>
                  <a:pt x="16944" y="6952"/>
                  <a:pt x="16944" y="6894"/>
                </a:cubicBezTo>
                <a:lnTo>
                  <a:pt x="16944" y="6674"/>
                </a:lnTo>
                <a:cubicBezTo>
                  <a:pt x="16944" y="6617"/>
                  <a:pt x="16921" y="6570"/>
                  <a:pt x="16892" y="6570"/>
                </a:cubicBezTo>
                <a:close/>
                <a:moveTo>
                  <a:pt x="17741" y="6570"/>
                </a:moveTo>
                <a:cubicBezTo>
                  <a:pt x="17712" y="6570"/>
                  <a:pt x="17689" y="6617"/>
                  <a:pt x="17689" y="6674"/>
                </a:cubicBezTo>
                <a:lnTo>
                  <a:pt x="17689" y="6894"/>
                </a:lnTo>
                <a:cubicBezTo>
                  <a:pt x="17689" y="6952"/>
                  <a:pt x="17712" y="6999"/>
                  <a:pt x="17741" y="6999"/>
                </a:cubicBezTo>
                <a:cubicBezTo>
                  <a:pt x="17770" y="6999"/>
                  <a:pt x="17794" y="6952"/>
                  <a:pt x="17794" y="6894"/>
                </a:cubicBezTo>
                <a:lnTo>
                  <a:pt x="17794" y="6674"/>
                </a:lnTo>
                <a:cubicBezTo>
                  <a:pt x="17794" y="6617"/>
                  <a:pt x="17770" y="6570"/>
                  <a:pt x="17741" y="6570"/>
                </a:cubicBezTo>
                <a:close/>
                <a:moveTo>
                  <a:pt x="18055" y="6570"/>
                </a:moveTo>
                <a:cubicBezTo>
                  <a:pt x="18026" y="6570"/>
                  <a:pt x="18002" y="6617"/>
                  <a:pt x="18002" y="6674"/>
                </a:cubicBezTo>
                <a:lnTo>
                  <a:pt x="18002" y="6894"/>
                </a:lnTo>
                <a:cubicBezTo>
                  <a:pt x="18002" y="6952"/>
                  <a:pt x="18026" y="6999"/>
                  <a:pt x="18055" y="6999"/>
                </a:cubicBezTo>
                <a:cubicBezTo>
                  <a:pt x="18085" y="6999"/>
                  <a:pt x="18108" y="6952"/>
                  <a:pt x="18108" y="6894"/>
                </a:cubicBezTo>
                <a:lnTo>
                  <a:pt x="18108" y="6674"/>
                </a:lnTo>
                <a:cubicBezTo>
                  <a:pt x="18108" y="6617"/>
                  <a:pt x="18085" y="6570"/>
                  <a:pt x="18055" y="6570"/>
                </a:cubicBezTo>
                <a:close/>
                <a:moveTo>
                  <a:pt x="18905" y="6570"/>
                </a:moveTo>
                <a:cubicBezTo>
                  <a:pt x="18876" y="6570"/>
                  <a:pt x="18852" y="6617"/>
                  <a:pt x="18852" y="6674"/>
                </a:cubicBezTo>
                <a:lnTo>
                  <a:pt x="18852" y="6894"/>
                </a:lnTo>
                <a:cubicBezTo>
                  <a:pt x="18852" y="6952"/>
                  <a:pt x="18876" y="6999"/>
                  <a:pt x="18905" y="6999"/>
                </a:cubicBezTo>
                <a:cubicBezTo>
                  <a:pt x="18934" y="6999"/>
                  <a:pt x="18958" y="6952"/>
                  <a:pt x="18958" y="6894"/>
                </a:cubicBezTo>
                <a:lnTo>
                  <a:pt x="18958" y="6674"/>
                </a:lnTo>
                <a:cubicBezTo>
                  <a:pt x="18958" y="6617"/>
                  <a:pt x="18934" y="6570"/>
                  <a:pt x="18905" y="6570"/>
                </a:cubicBezTo>
                <a:close/>
                <a:moveTo>
                  <a:pt x="19220" y="6570"/>
                </a:moveTo>
                <a:cubicBezTo>
                  <a:pt x="19191" y="6570"/>
                  <a:pt x="19167" y="6617"/>
                  <a:pt x="19167" y="6674"/>
                </a:cubicBezTo>
                <a:lnTo>
                  <a:pt x="19167" y="6894"/>
                </a:lnTo>
                <a:cubicBezTo>
                  <a:pt x="19167" y="6952"/>
                  <a:pt x="19191" y="6999"/>
                  <a:pt x="19220" y="6999"/>
                </a:cubicBezTo>
                <a:cubicBezTo>
                  <a:pt x="19249" y="6999"/>
                  <a:pt x="19273" y="6952"/>
                  <a:pt x="19273" y="6894"/>
                </a:cubicBezTo>
                <a:lnTo>
                  <a:pt x="19273" y="6674"/>
                </a:lnTo>
                <a:cubicBezTo>
                  <a:pt x="19273" y="6617"/>
                  <a:pt x="19249" y="6570"/>
                  <a:pt x="19220" y="6570"/>
                </a:cubicBezTo>
                <a:close/>
                <a:moveTo>
                  <a:pt x="20069" y="6570"/>
                </a:moveTo>
                <a:cubicBezTo>
                  <a:pt x="20040" y="6570"/>
                  <a:pt x="20016" y="6617"/>
                  <a:pt x="20016" y="6674"/>
                </a:cubicBezTo>
                <a:lnTo>
                  <a:pt x="20016" y="6894"/>
                </a:lnTo>
                <a:cubicBezTo>
                  <a:pt x="20016" y="6952"/>
                  <a:pt x="20040" y="6999"/>
                  <a:pt x="20069" y="6999"/>
                </a:cubicBezTo>
                <a:cubicBezTo>
                  <a:pt x="20099" y="6999"/>
                  <a:pt x="20122" y="6952"/>
                  <a:pt x="20122" y="6894"/>
                </a:cubicBezTo>
                <a:lnTo>
                  <a:pt x="20122" y="6674"/>
                </a:lnTo>
                <a:cubicBezTo>
                  <a:pt x="20122" y="6617"/>
                  <a:pt x="20099" y="6570"/>
                  <a:pt x="20069" y="6570"/>
                </a:cubicBezTo>
                <a:close/>
                <a:moveTo>
                  <a:pt x="20384" y="6570"/>
                </a:moveTo>
                <a:cubicBezTo>
                  <a:pt x="20355" y="6570"/>
                  <a:pt x="20331" y="6617"/>
                  <a:pt x="20331" y="6674"/>
                </a:cubicBezTo>
                <a:lnTo>
                  <a:pt x="20331" y="6894"/>
                </a:lnTo>
                <a:cubicBezTo>
                  <a:pt x="20331" y="6952"/>
                  <a:pt x="20355" y="6999"/>
                  <a:pt x="20384" y="6999"/>
                </a:cubicBezTo>
                <a:cubicBezTo>
                  <a:pt x="20413" y="6999"/>
                  <a:pt x="20436" y="6952"/>
                  <a:pt x="20436" y="6894"/>
                </a:cubicBezTo>
                <a:lnTo>
                  <a:pt x="20436" y="6674"/>
                </a:lnTo>
                <a:cubicBezTo>
                  <a:pt x="20436" y="6617"/>
                  <a:pt x="20413" y="6570"/>
                  <a:pt x="20384" y="6570"/>
                </a:cubicBezTo>
                <a:close/>
                <a:moveTo>
                  <a:pt x="21234" y="6570"/>
                </a:moveTo>
                <a:cubicBezTo>
                  <a:pt x="21204" y="6570"/>
                  <a:pt x="21181" y="6617"/>
                  <a:pt x="21181" y="6674"/>
                </a:cubicBezTo>
                <a:lnTo>
                  <a:pt x="21181" y="6894"/>
                </a:lnTo>
                <a:cubicBezTo>
                  <a:pt x="21181" y="6952"/>
                  <a:pt x="21204" y="6999"/>
                  <a:pt x="21234" y="6999"/>
                </a:cubicBezTo>
                <a:cubicBezTo>
                  <a:pt x="21263" y="6999"/>
                  <a:pt x="21285" y="6952"/>
                  <a:pt x="21285" y="6894"/>
                </a:cubicBezTo>
                <a:lnTo>
                  <a:pt x="21285" y="6674"/>
                </a:lnTo>
                <a:cubicBezTo>
                  <a:pt x="21285" y="6617"/>
                  <a:pt x="21263" y="6570"/>
                  <a:pt x="21234" y="6570"/>
                </a:cubicBezTo>
                <a:close/>
                <a:moveTo>
                  <a:pt x="21547" y="6570"/>
                </a:moveTo>
                <a:cubicBezTo>
                  <a:pt x="21518" y="6570"/>
                  <a:pt x="21495" y="6617"/>
                  <a:pt x="21495" y="6674"/>
                </a:cubicBezTo>
                <a:lnTo>
                  <a:pt x="21495" y="6894"/>
                </a:lnTo>
                <a:cubicBezTo>
                  <a:pt x="21495" y="6952"/>
                  <a:pt x="21518" y="6999"/>
                  <a:pt x="21547" y="6999"/>
                </a:cubicBezTo>
                <a:cubicBezTo>
                  <a:pt x="21576" y="6999"/>
                  <a:pt x="21600" y="6952"/>
                  <a:pt x="21600" y="6894"/>
                </a:cubicBezTo>
                <a:lnTo>
                  <a:pt x="21600" y="6674"/>
                </a:lnTo>
                <a:cubicBezTo>
                  <a:pt x="21600" y="6617"/>
                  <a:pt x="21576" y="6570"/>
                  <a:pt x="21547" y="6570"/>
                </a:cubicBezTo>
                <a:close/>
                <a:moveTo>
                  <a:pt x="53" y="7300"/>
                </a:moveTo>
                <a:cubicBezTo>
                  <a:pt x="24" y="7300"/>
                  <a:pt x="0" y="7347"/>
                  <a:pt x="0" y="7404"/>
                </a:cubicBezTo>
                <a:lnTo>
                  <a:pt x="0" y="7624"/>
                </a:lnTo>
                <a:cubicBezTo>
                  <a:pt x="0" y="7682"/>
                  <a:pt x="24" y="7729"/>
                  <a:pt x="53" y="7729"/>
                </a:cubicBezTo>
                <a:cubicBezTo>
                  <a:pt x="82" y="7729"/>
                  <a:pt x="106" y="7682"/>
                  <a:pt x="106" y="7624"/>
                </a:cubicBezTo>
                <a:lnTo>
                  <a:pt x="106" y="7404"/>
                </a:lnTo>
                <a:cubicBezTo>
                  <a:pt x="106" y="7347"/>
                  <a:pt x="82" y="7300"/>
                  <a:pt x="53" y="7300"/>
                </a:cubicBezTo>
                <a:close/>
                <a:moveTo>
                  <a:pt x="367" y="7300"/>
                </a:moveTo>
                <a:cubicBezTo>
                  <a:pt x="338" y="7300"/>
                  <a:pt x="315" y="7347"/>
                  <a:pt x="315" y="7404"/>
                </a:cubicBezTo>
                <a:lnTo>
                  <a:pt x="315" y="7624"/>
                </a:lnTo>
                <a:cubicBezTo>
                  <a:pt x="315" y="7682"/>
                  <a:pt x="338" y="7729"/>
                  <a:pt x="367" y="7729"/>
                </a:cubicBezTo>
                <a:cubicBezTo>
                  <a:pt x="397" y="7729"/>
                  <a:pt x="420" y="7682"/>
                  <a:pt x="420" y="7624"/>
                </a:cubicBezTo>
                <a:lnTo>
                  <a:pt x="420" y="7404"/>
                </a:lnTo>
                <a:cubicBezTo>
                  <a:pt x="420" y="7347"/>
                  <a:pt x="397" y="7300"/>
                  <a:pt x="367" y="7300"/>
                </a:cubicBezTo>
                <a:close/>
                <a:moveTo>
                  <a:pt x="1217" y="7300"/>
                </a:moveTo>
                <a:cubicBezTo>
                  <a:pt x="1188" y="7300"/>
                  <a:pt x="1164" y="7347"/>
                  <a:pt x="1164" y="7404"/>
                </a:cubicBezTo>
                <a:lnTo>
                  <a:pt x="1164" y="7624"/>
                </a:lnTo>
                <a:cubicBezTo>
                  <a:pt x="1164" y="7682"/>
                  <a:pt x="1188" y="7729"/>
                  <a:pt x="1217" y="7729"/>
                </a:cubicBezTo>
                <a:cubicBezTo>
                  <a:pt x="1246" y="7729"/>
                  <a:pt x="1270" y="7682"/>
                  <a:pt x="1270" y="7624"/>
                </a:cubicBezTo>
                <a:lnTo>
                  <a:pt x="1270" y="7404"/>
                </a:lnTo>
                <a:cubicBezTo>
                  <a:pt x="1270" y="7347"/>
                  <a:pt x="1246" y="7300"/>
                  <a:pt x="1217" y="7300"/>
                </a:cubicBezTo>
                <a:close/>
                <a:moveTo>
                  <a:pt x="1532" y="7300"/>
                </a:moveTo>
                <a:cubicBezTo>
                  <a:pt x="1503" y="7300"/>
                  <a:pt x="1479" y="7347"/>
                  <a:pt x="1479" y="7404"/>
                </a:cubicBezTo>
                <a:lnTo>
                  <a:pt x="1479" y="7624"/>
                </a:lnTo>
                <a:cubicBezTo>
                  <a:pt x="1479" y="7682"/>
                  <a:pt x="1503" y="7729"/>
                  <a:pt x="1532" y="7729"/>
                </a:cubicBezTo>
                <a:cubicBezTo>
                  <a:pt x="1561" y="7729"/>
                  <a:pt x="1584" y="7682"/>
                  <a:pt x="1584" y="7624"/>
                </a:cubicBezTo>
                <a:lnTo>
                  <a:pt x="1584" y="7404"/>
                </a:lnTo>
                <a:cubicBezTo>
                  <a:pt x="1584" y="7347"/>
                  <a:pt x="1561" y="7300"/>
                  <a:pt x="1532" y="7300"/>
                </a:cubicBezTo>
                <a:close/>
                <a:moveTo>
                  <a:pt x="2380" y="7300"/>
                </a:moveTo>
                <a:cubicBezTo>
                  <a:pt x="2351" y="7300"/>
                  <a:pt x="2329" y="7347"/>
                  <a:pt x="2329" y="7404"/>
                </a:cubicBezTo>
                <a:lnTo>
                  <a:pt x="2329" y="7624"/>
                </a:lnTo>
                <a:cubicBezTo>
                  <a:pt x="2329" y="7682"/>
                  <a:pt x="2351" y="7729"/>
                  <a:pt x="2380" y="7729"/>
                </a:cubicBezTo>
                <a:cubicBezTo>
                  <a:pt x="2409" y="7729"/>
                  <a:pt x="2433" y="7682"/>
                  <a:pt x="2433" y="7624"/>
                </a:cubicBezTo>
                <a:lnTo>
                  <a:pt x="2433" y="7404"/>
                </a:lnTo>
                <a:cubicBezTo>
                  <a:pt x="2433" y="7347"/>
                  <a:pt x="2409" y="7300"/>
                  <a:pt x="2380" y="7300"/>
                </a:cubicBezTo>
                <a:close/>
                <a:moveTo>
                  <a:pt x="2695" y="7300"/>
                </a:moveTo>
                <a:cubicBezTo>
                  <a:pt x="2666" y="7300"/>
                  <a:pt x="2643" y="7347"/>
                  <a:pt x="2643" y="7404"/>
                </a:cubicBezTo>
                <a:lnTo>
                  <a:pt x="2643" y="7624"/>
                </a:lnTo>
                <a:cubicBezTo>
                  <a:pt x="2643" y="7682"/>
                  <a:pt x="2666" y="7729"/>
                  <a:pt x="2695" y="7729"/>
                </a:cubicBezTo>
                <a:cubicBezTo>
                  <a:pt x="2724" y="7729"/>
                  <a:pt x="2748" y="7682"/>
                  <a:pt x="2748" y="7624"/>
                </a:cubicBezTo>
                <a:lnTo>
                  <a:pt x="2748" y="7404"/>
                </a:lnTo>
                <a:cubicBezTo>
                  <a:pt x="2748" y="7347"/>
                  <a:pt x="2724" y="7300"/>
                  <a:pt x="2695" y="7300"/>
                </a:cubicBezTo>
                <a:close/>
                <a:moveTo>
                  <a:pt x="3545" y="7300"/>
                </a:moveTo>
                <a:cubicBezTo>
                  <a:pt x="3516" y="7300"/>
                  <a:pt x="3492" y="7347"/>
                  <a:pt x="3492" y="7404"/>
                </a:cubicBezTo>
                <a:lnTo>
                  <a:pt x="3492" y="7624"/>
                </a:lnTo>
                <a:cubicBezTo>
                  <a:pt x="3492" y="7682"/>
                  <a:pt x="3516" y="7729"/>
                  <a:pt x="3545" y="7729"/>
                </a:cubicBezTo>
                <a:cubicBezTo>
                  <a:pt x="3574" y="7729"/>
                  <a:pt x="3598" y="7682"/>
                  <a:pt x="3598" y="7624"/>
                </a:cubicBezTo>
                <a:lnTo>
                  <a:pt x="3598" y="7404"/>
                </a:lnTo>
                <a:cubicBezTo>
                  <a:pt x="3598" y="7347"/>
                  <a:pt x="3574" y="7300"/>
                  <a:pt x="3545" y="7300"/>
                </a:cubicBezTo>
                <a:close/>
                <a:moveTo>
                  <a:pt x="3859" y="7300"/>
                </a:moveTo>
                <a:cubicBezTo>
                  <a:pt x="3830" y="7300"/>
                  <a:pt x="3806" y="7347"/>
                  <a:pt x="3806" y="7404"/>
                </a:cubicBezTo>
                <a:lnTo>
                  <a:pt x="3806" y="7624"/>
                </a:lnTo>
                <a:cubicBezTo>
                  <a:pt x="3806" y="7682"/>
                  <a:pt x="3830" y="7729"/>
                  <a:pt x="3859" y="7729"/>
                </a:cubicBezTo>
                <a:cubicBezTo>
                  <a:pt x="3888" y="7729"/>
                  <a:pt x="3912" y="7682"/>
                  <a:pt x="3912" y="7624"/>
                </a:cubicBezTo>
                <a:lnTo>
                  <a:pt x="3912" y="7404"/>
                </a:lnTo>
                <a:cubicBezTo>
                  <a:pt x="3912" y="7347"/>
                  <a:pt x="3888" y="7300"/>
                  <a:pt x="3859" y="7300"/>
                </a:cubicBezTo>
                <a:close/>
                <a:moveTo>
                  <a:pt x="4709" y="7300"/>
                </a:moveTo>
                <a:cubicBezTo>
                  <a:pt x="4680" y="7300"/>
                  <a:pt x="4656" y="7347"/>
                  <a:pt x="4656" y="7404"/>
                </a:cubicBezTo>
                <a:lnTo>
                  <a:pt x="4656" y="7624"/>
                </a:lnTo>
                <a:cubicBezTo>
                  <a:pt x="4656" y="7682"/>
                  <a:pt x="4680" y="7729"/>
                  <a:pt x="4709" y="7729"/>
                </a:cubicBezTo>
                <a:cubicBezTo>
                  <a:pt x="4738" y="7729"/>
                  <a:pt x="4762" y="7682"/>
                  <a:pt x="4762" y="7624"/>
                </a:cubicBezTo>
                <a:lnTo>
                  <a:pt x="4762" y="7404"/>
                </a:lnTo>
                <a:cubicBezTo>
                  <a:pt x="4762" y="7347"/>
                  <a:pt x="4738" y="7300"/>
                  <a:pt x="4709" y="7300"/>
                </a:cubicBezTo>
                <a:close/>
                <a:moveTo>
                  <a:pt x="5023" y="7300"/>
                </a:moveTo>
                <a:cubicBezTo>
                  <a:pt x="4994" y="7300"/>
                  <a:pt x="4970" y="7347"/>
                  <a:pt x="4970" y="7404"/>
                </a:cubicBezTo>
                <a:lnTo>
                  <a:pt x="4970" y="7624"/>
                </a:lnTo>
                <a:cubicBezTo>
                  <a:pt x="4970" y="7682"/>
                  <a:pt x="4994" y="7729"/>
                  <a:pt x="5023" y="7729"/>
                </a:cubicBezTo>
                <a:cubicBezTo>
                  <a:pt x="5053" y="7729"/>
                  <a:pt x="5076" y="7682"/>
                  <a:pt x="5076" y="7624"/>
                </a:cubicBezTo>
                <a:lnTo>
                  <a:pt x="5076" y="7404"/>
                </a:lnTo>
                <a:cubicBezTo>
                  <a:pt x="5076" y="7347"/>
                  <a:pt x="5053" y="7300"/>
                  <a:pt x="5023" y="7300"/>
                </a:cubicBezTo>
                <a:close/>
                <a:moveTo>
                  <a:pt x="5873" y="7300"/>
                </a:moveTo>
                <a:cubicBezTo>
                  <a:pt x="5844" y="7300"/>
                  <a:pt x="5820" y="7347"/>
                  <a:pt x="5820" y="7404"/>
                </a:cubicBezTo>
                <a:lnTo>
                  <a:pt x="5820" y="7624"/>
                </a:lnTo>
                <a:cubicBezTo>
                  <a:pt x="5820" y="7682"/>
                  <a:pt x="5844" y="7729"/>
                  <a:pt x="5873" y="7729"/>
                </a:cubicBezTo>
                <a:cubicBezTo>
                  <a:pt x="5902" y="7729"/>
                  <a:pt x="5926" y="7682"/>
                  <a:pt x="5926" y="7624"/>
                </a:cubicBezTo>
                <a:lnTo>
                  <a:pt x="5926" y="7404"/>
                </a:lnTo>
                <a:cubicBezTo>
                  <a:pt x="5926" y="7347"/>
                  <a:pt x="5902" y="7300"/>
                  <a:pt x="5873" y="7300"/>
                </a:cubicBezTo>
                <a:close/>
                <a:moveTo>
                  <a:pt x="6188" y="7300"/>
                </a:moveTo>
                <a:cubicBezTo>
                  <a:pt x="6159" y="7300"/>
                  <a:pt x="6135" y="7347"/>
                  <a:pt x="6135" y="7404"/>
                </a:cubicBezTo>
                <a:lnTo>
                  <a:pt x="6135" y="7624"/>
                </a:lnTo>
                <a:cubicBezTo>
                  <a:pt x="6135" y="7682"/>
                  <a:pt x="6159" y="7729"/>
                  <a:pt x="6188" y="7729"/>
                </a:cubicBezTo>
                <a:cubicBezTo>
                  <a:pt x="6217" y="7729"/>
                  <a:pt x="6240" y="7682"/>
                  <a:pt x="6240" y="7624"/>
                </a:cubicBezTo>
                <a:lnTo>
                  <a:pt x="6240" y="7404"/>
                </a:lnTo>
                <a:cubicBezTo>
                  <a:pt x="6240" y="7347"/>
                  <a:pt x="6217" y="7300"/>
                  <a:pt x="6188" y="7300"/>
                </a:cubicBezTo>
                <a:close/>
                <a:moveTo>
                  <a:pt x="7036" y="7300"/>
                </a:moveTo>
                <a:cubicBezTo>
                  <a:pt x="7007" y="7300"/>
                  <a:pt x="6984" y="7347"/>
                  <a:pt x="6984" y="7404"/>
                </a:cubicBezTo>
                <a:lnTo>
                  <a:pt x="6984" y="7624"/>
                </a:lnTo>
                <a:cubicBezTo>
                  <a:pt x="6984" y="7682"/>
                  <a:pt x="7007" y="7729"/>
                  <a:pt x="7036" y="7729"/>
                </a:cubicBezTo>
                <a:cubicBezTo>
                  <a:pt x="7065" y="7729"/>
                  <a:pt x="7089" y="7682"/>
                  <a:pt x="7089" y="7624"/>
                </a:cubicBezTo>
                <a:lnTo>
                  <a:pt x="7089" y="7404"/>
                </a:lnTo>
                <a:cubicBezTo>
                  <a:pt x="7089" y="7347"/>
                  <a:pt x="7065" y="7300"/>
                  <a:pt x="7036" y="7300"/>
                </a:cubicBezTo>
                <a:close/>
                <a:moveTo>
                  <a:pt x="7351" y="7300"/>
                </a:moveTo>
                <a:cubicBezTo>
                  <a:pt x="7322" y="7300"/>
                  <a:pt x="7299" y="7347"/>
                  <a:pt x="7299" y="7404"/>
                </a:cubicBezTo>
                <a:lnTo>
                  <a:pt x="7299" y="7624"/>
                </a:lnTo>
                <a:cubicBezTo>
                  <a:pt x="7299" y="7682"/>
                  <a:pt x="7322" y="7729"/>
                  <a:pt x="7351" y="7729"/>
                </a:cubicBezTo>
                <a:cubicBezTo>
                  <a:pt x="7380" y="7729"/>
                  <a:pt x="7404" y="7682"/>
                  <a:pt x="7404" y="7624"/>
                </a:cubicBezTo>
                <a:lnTo>
                  <a:pt x="7404" y="7404"/>
                </a:lnTo>
                <a:cubicBezTo>
                  <a:pt x="7404" y="7347"/>
                  <a:pt x="7380" y="7300"/>
                  <a:pt x="7351" y="7300"/>
                </a:cubicBezTo>
                <a:close/>
                <a:moveTo>
                  <a:pt x="8201" y="7300"/>
                </a:moveTo>
                <a:cubicBezTo>
                  <a:pt x="8171" y="7300"/>
                  <a:pt x="8148" y="7347"/>
                  <a:pt x="8148" y="7404"/>
                </a:cubicBezTo>
                <a:lnTo>
                  <a:pt x="8148" y="7624"/>
                </a:lnTo>
                <a:cubicBezTo>
                  <a:pt x="8148" y="7682"/>
                  <a:pt x="8171" y="7729"/>
                  <a:pt x="8201" y="7729"/>
                </a:cubicBezTo>
                <a:cubicBezTo>
                  <a:pt x="8230" y="7729"/>
                  <a:pt x="8254" y="7682"/>
                  <a:pt x="8254" y="7624"/>
                </a:cubicBezTo>
                <a:lnTo>
                  <a:pt x="8254" y="7404"/>
                </a:lnTo>
                <a:cubicBezTo>
                  <a:pt x="8254" y="7347"/>
                  <a:pt x="8230" y="7300"/>
                  <a:pt x="8201" y="7300"/>
                </a:cubicBezTo>
                <a:close/>
                <a:moveTo>
                  <a:pt x="8515" y="7300"/>
                </a:moveTo>
                <a:cubicBezTo>
                  <a:pt x="8486" y="7300"/>
                  <a:pt x="8462" y="7347"/>
                  <a:pt x="8462" y="7404"/>
                </a:cubicBezTo>
                <a:lnTo>
                  <a:pt x="8462" y="7624"/>
                </a:lnTo>
                <a:cubicBezTo>
                  <a:pt x="8462" y="7682"/>
                  <a:pt x="8486" y="7729"/>
                  <a:pt x="8515" y="7729"/>
                </a:cubicBezTo>
                <a:cubicBezTo>
                  <a:pt x="8544" y="7729"/>
                  <a:pt x="8568" y="7682"/>
                  <a:pt x="8568" y="7624"/>
                </a:cubicBezTo>
                <a:lnTo>
                  <a:pt x="8568" y="7404"/>
                </a:lnTo>
                <a:cubicBezTo>
                  <a:pt x="8568" y="7347"/>
                  <a:pt x="8544" y="7300"/>
                  <a:pt x="8515" y="7300"/>
                </a:cubicBezTo>
                <a:close/>
                <a:moveTo>
                  <a:pt x="9365" y="7300"/>
                </a:moveTo>
                <a:cubicBezTo>
                  <a:pt x="9336" y="7300"/>
                  <a:pt x="9312" y="7347"/>
                  <a:pt x="9312" y="7404"/>
                </a:cubicBezTo>
                <a:lnTo>
                  <a:pt x="9312" y="7624"/>
                </a:lnTo>
                <a:cubicBezTo>
                  <a:pt x="9312" y="7682"/>
                  <a:pt x="9336" y="7729"/>
                  <a:pt x="9365" y="7729"/>
                </a:cubicBezTo>
                <a:cubicBezTo>
                  <a:pt x="9394" y="7729"/>
                  <a:pt x="9418" y="7682"/>
                  <a:pt x="9418" y="7624"/>
                </a:cubicBezTo>
                <a:lnTo>
                  <a:pt x="9418" y="7404"/>
                </a:lnTo>
                <a:cubicBezTo>
                  <a:pt x="9418" y="7347"/>
                  <a:pt x="9394" y="7300"/>
                  <a:pt x="9365" y="7300"/>
                </a:cubicBezTo>
                <a:close/>
                <a:moveTo>
                  <a:pt x="9679" y="7300"/>
                </a:moveTo>
                <a:cubicBezTo>
                  <a:pt x="9650" y="7300"/>
                  <a:pt x="9626" y="7347"/>
                  <a:pt x="9626" y="7404"/>
                </a:cubicBezTo>
                <a:lnTo>
                  <a:pt x="9626" y="7624"/>
                </a:lnTo>
                <a:cubicBezTo>
                  <a:pt x="9626" y="7682"/>
                  <a:pt x="9650" y="7729"/>
                  <a:pt x="9679" y="7729"/>
                </a:cubicBezTo>
                <a:cubicBezTo>
                  <a:pt x="9708" y="7729"/>
                  <a:pt x="9732" y="7682"/>
                  <a:pt x="9732" y="7624"/>
                </a:cubicBezTo>
                <a:lnTo>
                  <a:pt x="9732" y="7404"/>
                </a:lnTo>
                <a:cubicBezTo>
                  <a:pt x="9732" y="7347"/>
                  <a:pt x="9708" y="7300"/>
                  <a:pt x="9679" y="7300"/>
                </a:cubicBezTo>
                <a:close/>
                <a:moveTo>
                  <a:pt x="10529" y="7300"/>
                </a:moveTo>
                <a:cubicBezTo>
                  <a:pt x="10500" y="7300"/>
                  <a:pt x="10476" y="7347"/>
                  <a:pt x="10476" y="7404"/>
                </a:cubicBezTo>
                <a:lnTo>
                  <a:pt x="10476" y="7624"/>
                </a:lnTo>
                <a:cubicBezTo>
                  <a:pt x="10476" y="7682"/>
                  <a:pt x="10500" y="7729"/>
                  <a:pt x="10529" y="7729"/>
                </a:cubicBezTo>
                <a:cubicBezTo>
                  <a:pt x="10558" y="7729"/>
                  <a:pt x="10582" y="7682"/>
                  <a:pt x="10582" y="7624"/>
                </a:cubicBezTo>
                <a:lnTo>
                  <a:pt x="10582" y="7404"/>
                </a:lnTo>
                <a:cubicBezTo>
                  <a:pt x="10582" y="7347"/>
                  <a:pt x="10558" y="7300"/>
                  <a:pt x="10529" y="7300"/>
                </a:cubicBezTo>
                <a:close/>
                <a:moveTo>
                  <a:pt x="10844" y="7300"/>
                </a:moveTo>
                <a:cubicBezTo>
                  <a:pt x="10814" y="7300"/>
                  <a:pt x="10791" y="7347"/>
                  <a:pt x="10791" y="7404"/>
                </a:cubicBezTo>
                <a:lnTo>
                  <a:pt x="10791" y="7624"/>
                </a:lnTo>
                <a:cubicBezTo>
                  <a:pt x="10791" y="7682"/>
                  <a:pt x="10814" y="7729"/>
                  <a:pt x="10844" y="7729"/>
                </a:cubicBezTo>
                <a:cubicBezTo>
                  <a:pt x="10873" y="7729"/>
                  <a:pt x="10895" y="7682"/>
                  <a:pt x="10895" y="7624"/>
                </a:cubicBezTo>
                <a:lnTo>
                  <a:pt x="10895" y="7404"/>
                </a:lnTo>
                <a:cubicBezTo>
                  <a:pt x="10895" y="7347"/>
                  <a:pt x="10873" y="7300"/>
                  <a:pt x="10844" y="7300"/>
                </a:cubicBezTo>
                <a:close/>
                <a:moveTo>
                  <a:pt x="11692" y="7300"/>
                </a:moveTo>
                <a:cubicBezTo>
                  <a:pt x="11663" y="7300"/>
                  <a:pt x="11640" y="7347"/>
                  <a:pt x="11640" y="7404"/>
                </a:cubicBezTo>
                <a:lnTo>
                  <a:pt x="11640" y="7624"/>
                </a:lnTo>
                <a:cubicBezTo>
                  <a:pt x="11640" y="7682"/>
                  <a:pt x="11663" y="7729"/>
                  <a:pt x="11692" y="7729"/>
                </a:cubicBezTo>
                <a:cubicBezTo>
                  <a:pt x="11721" y="7729"/>
                  <a:pt x="11745" y="7682"/>
                  <a:pt x="11745" y="7624"/>
                </a:cubicBezTo>
                <a:lnTo>
                  <a:pt x="11745" y="7404"/>
                </a:lnTo>
                <a:cubicBezTo>
                  <a:pt x="11745" y="7347"/>
                  <a:pt x="11721" y="7300"/>
                  <a:pt x="11692" y="7300"/>
                </a:cubicBezTo>
                <a:close/>
                <a:moveTo>
                  <a:pt x="12007" y="7300"/>
                </a:moveTo>
                <a:cubicBezTo>
                  <a:pt x="11978" y="7300"/>
                  <a:pt x="11955" y="7347"/>
                  <a:pt x="11955" y="7404"/>
                </a:cubicBezTo>
                <a:lnTo>
                  <a:pt x="11955" y="7624"/>
                </a:lnTo>
                <a:cubicBezTo>
                  <a:pt x="11955" y="7682"/>
                  <a:pt x="11978" y="7729"/>
                  <a:pt x="12007" y="7729"/>
                </a:cubicBezTo>
                <a:cubicBezTo>
                  <a:pt x="12036" y="7729"/>
                  <a:pt x="12060" y="7682"/>
                  <a:pt x="12060" y="7624"/>
                </a:cubicBezTo>
                <a:lnTo>
                  <a:pt x="12060" y="7404"/>
                </a:lnTo>
                <a:cubicBezTo>
                  <a:pt x="12060" y="7347"/>
                  <a:pt x="12036" y="7300"/>
                  <a:pt x="12007" y="7300"/>
                </a:cubicBezTo>
                <a:close/>
                <a:moveTo>
                  <a:pt x="12856" y="7300"/>
                </a:moveTo>
                <a:cubicBezTo>
                  <a:pt x="12827" y="7300"/>
                  <a:pt x="12804" y="7347"/>
                  <a:pt x="12804" y="7404"/>
                </a:cubicBezTo>
                <a:lnTo>
                  <a:pt x="12804" y="7624"/>
                </a:lnTo>
                <a:cubicBezTo>
                  <a:pt x="12804" y="7682"/>
                  <a:pt x="12827" y="7729"/>
                  <a:pt x="12856" y="7729"/>
                </a:cubicBezTo>
                <a:cubicBezTo>
                  <a:pt x="12886" y="7729"/>
                  <a:pt x="12909" y="7682"/>
                  <a:pt x="12909" y="7624"/>
                </a:cubicBezTo>
                <a:lnTo>
                  <a:pt x="12909" y="7404"/>
                </a:lnTo>
                <a:cubicBezTo>
                  <a:pt x="12909" y="7347"/>
                  <a:pt x="12886" y="7300"/>
                  <a:pt x="12856" y="7300"/>
                </a:cubicBezTo>
                <a:close/>
                <a:moveTo>
                  <a:pt x="13171" y="7300"/>
                </a:moveTo>
                <a:cubicBezTo>
                  <a:pt x="13142" y="7300"/>
                  <a:pt x="13118" y="7347"/>
                  <a:pt x="13118" y="7404"/>
                </a:cubicBezTo>
                <a:lnTo>
                  <a:pt x="13118" y="7624"/>
                </a:lnTo>
                <a:cubicBezTo>
                  <a:pt x="13118" y="7682"/>
                  <a:pt x="13142" y="7729"/>
                  <a:pt x="13171" y="7729"/>
                </a:cubicBezTo>
                <a:cubicBezTo>
                  <a:pt x="13200" y="7729"/>
                  <a:pt x="13224" y="7682"/>
                  <a:pt x="13224" y="7624"/>
                </a:cubicBezTo>
                <a:lnTo>
                  <a:pt x="13224" y="7404"/>
                </a:lnTo>
                <a:cubicBezTo>
                  <a:pt x="13224" y="7347"/>
                  <a:pt x="13200" y="7300"/>
                  <a:pt x="13171" y="7300"/>
                </a:cubicBezTo>
                <a:close/>
                <a:moveTo>
                  <a:pt x="14021" y="7300"/>
                </a:moveTo>
                <a:cubicBezTo>
                  <a:pt x="13992" y="7300"/>
                  <a:pt x="13968" y="7347"/>
                  <a:pt x="13968" y="7404"/>
                </a:cubicBezTo>
                <a:lnTo>
                  <a:pt x="13968" y="7624"/>
                </a:lnTo>
                <a:cubicBezTo>
                  <a:pt x="13968" y="7682"/>
                  <a:pt x="13992" y="7729"/>
                  <a:pt x="14021" y="7729"/>
                </a:cubicBezTo>
                <a:cubicBezTo>
                  <a:pt x="14050" y="7729"/>
                  <a:pt x="14074" y="7682"/>
                  <a:pt x="14074" y="7624"/>
                </a:cubicBezTo>
                <a:lnTo>
                  <a:pt x="14074" y="7404"/>
                </a:lnTo>
                <a:cubicBezTo>
                  <a:pt x="14074" y="7347"/>
                  <a:pt x="14050" y="7300"/>
                  <a:pt x="14021" y="7300"/>
                </a:cubicBezTo>
                <a:close/>
                <a:moveTo>
                  <a:pt x="14335" y="7300"/>
                </a:moveTo>
                <a:cubicBezTo>
                  <a:pt x="14306" y="7300"/>
                  <a:pt x="14282" y="7347"/>
                  <a:pt x="14282" y="7404"/>
                </a:cubicBezTo>
                <a:lnTo>
                  <a:pt x="14282" y="7624"/>
                </a:lnTo>
                <a:cubicBezTo>
                  <a:pt x="14282" y="7682"/>
                  <a:pt x="14306" y="7729"/>
                  <a:pt x="14335" y="7729"/>
                </a:cubicBezTo>
                <a:cubicBezTo>
                  <a:pt x="14364" y="7729"/>
                  <a:pt x="14388" y="7682"/>
                  <a:pt x="14388" y="7624"/>
                </a:cubicBezTo>
                <a:lnTo>
                  <a:pt x="14388" y="7404"/>
                </a:lnTo>
                <a:cubicBezTo>
                  <a:pt x="14388" y="7347"/>
                  <a:pt x="14364" y="7300"/>
                  <a:pt x="14335" y="7300"/>
                </a:cubicBezTo>
                <a:close/>
                <a:moveTo>
                  <a:pt x="15185" y="7300"/>
                </a:moveTo>
                <a:cubicBezTo>
                  <a:pt x="15156" y="7300"/>
                  <a:pt x="15132" y="7347"/>
                  <a:pt x="15132" y="7404"/>
                </a:cubicBezTo>
                <a:lnTo>
                  <a:pt x="15132" y="7624"/>
                </a:lnTo>
                <a:cubicBezTo>
                  <a:pt x="15132" y="7682"/>
                  <a:pt x="15156" y="7729"/>
                  <a:pt x="15185" y="7729"/>
                </a:cubicBezTo>
                <a:cubicBezTo>
                  <a:pt x="15214" y="7729"/>
                  <a:pt x="15237" y="7682"/>
                  <a:pt x="15237" y="7624"/>
                </a:cubicBezTo>
                <a:lnTo>
                  <a:pt x="15237" y="7404"/>
                </a:lnTo>
                <a:cubicBezTo>
                  <a:pt x="15237" y="7347"/>
                  <a:pt x="15214" y="7300"/>
                  <a:pt x="15185" y="7300"/>
                </a:cubicBezTo>
                <a:close/>
                <a:moveTo>
                  <a:pt x="15500" y="7300"/>
                </a:moveTo>
                <a:cubicBezTo>
                  <a:pt x="15470" y="7300"/>
                  <a:pt x="15447" y="7347"/>
                  <a:pt x="15447" y="7404"/>
                </a:cubicBezTo>
                <a:lnTo>
                  <a:pt x="15447" y="7624"/>
                </a:lnTo>
                <a:cubicBezTo>
                  <a:pt x="15447" y="7682"/>
                  <a:pt x="15470" y="7729"/>
                  <a:pt x="15500" y="7729"/>
                </a:cubicBezTo>
                <a:cubicBezTo>
                  <a:pt x="15529" y="7729"/>
                  <a:pt x="15551" y="7682"/>
                  <a:pt x="15551" y="7624"/>
                </a:cubicBezTo>
                <a:lnTo>
                  <a:pt x="15551" y="7404"/>
                </a:lnTo>
                <a:cubicBezTo>
                  <a:pt x="15551" y="7347"/>
                  <a:pt x="15529" y="7300"/>
                  <a:pt x="15500" y="7300"/>
                </a:cubicBezTo>
                <a:close/>
                <a:moveTo>
                  <a:pt x="16349" y="7300"/>
                </a:moveTo>
                <a:cubicBezTo>
                  <a:pt x="16320" y="7300"/>
                  <a:pt x="16296" y="7347"/>
                  <a:pt x="16296" y="7404"/>
                </a:cubicBezTo>
                <a:lnTo>
                  <a:pt x="16296" y="7624"/>
                </a:lnTo>
                <a:cubicBezTo>
                  <a:pt x="16296" y="7682"/>
                  <a:pt x="16320" y="7729"/>
                  <a:pt x="16349" y="7729"/>
                </a:cubicBezTo>
                <a:cubicBezTo>
                  <a:pt x="16378" y="7729"/>
                  <a:pt x="16401" y="7682"/>
                  <a:pt x="16401" y="7624"/>
                </a:cubicBezTo>
                <a:lnTo>
                  <a:pt x="16401" y="7404"/>
                </a:lnTo>
                <a:cubicBezTo>
                  <a:pt x="16401" y="7347"/>
                  <a:pt x="16378" y="7300"/>
                  <a:pt x="16349" y="7300"/>
                </a:cubicBezTo>
                <a:close/>
                <a:moveTo>
                  <a:pt x="16663" y="7300"/>
                </a:moveTo>
                <a:cubicBezTo>
                  <a:pt x="16634" y="7300"/>
                  <a:pt x="16611" y="7347"/>
                  <a:pt x="16611" y="7404"/>
                </a:cubicBezTo>
                <a:lnTo>
                  <a:pt x="16611" y="7624"/>
                </a:lnTo>
                <a:cubicBezTo>
                  <a:pt x="16611" y="7682"/>
                  <a:pt x="16634" y="7729"/>
                  <a:pt x="16663" y="7729"/>
                </a:cubicBezTo>
                <a:cubicBezTo>
                  <a:pt x="16692" y="7729"/>
                  <a:pt x="16716" y="7682"/>
                  <a:pt x="16716" y="7624"/>
                </a:cubicBezTo>
                <a:lnTo>
                  <a:pt x="16716" y="7404"/>
                </a:lnTo>
                <a:cubicBezTo>
                  <a:pt x="16716" y="7347"/>
                  <a:pt x="16692" y="7300"/>
                  <a:pt x="16663" y="7300"/>
                </a:cubicBezTo>
                <a:close/>
                <a:moveTo>
                  <a:pt x="17512" y="7300"/>
                </a:moveTo>
                <a:cubicBezTo>
                  <a:pt x="17483" y="7300"/>
                  <a:pt x="17459" y="7347"/>
                  <a:pt x="17459" y="7404"/>
                </a:cubicBezTo>
                <a:lnTo>
                  <a:pt x="17459" y="7624"/>
                </a:lnTo>
                <a:cubicBezTo>
                  <a:pt x="17459" y="7682"/>
                  <a:pt x="17483" y="7729"/>
                  <a:pt x="17512" y="7729"/>
                </a:cubicBezTo>
                <a:cubicBezTo>
                  <a:pt x="17541" y="7729"/>
                  <a:pt x="17565" y="7682"/>
                  <a:pt x="17565" y="7624"/>
                </a:cubicBezTo>
                <a:lnTo>
                  <a:pt x="17565" y="7404"/>
                </a:lnTo>
                <a:cubicBezTo>
                  <a:pt x="17565" y="7347"/>
                  <a:pt x="17541" y="7300"/>
                  <a:pt x="17512" y="7300"/>
                </a:cubicBezTo>
                <a:close/>
                <a:moveTo>
                  <a:pt x="17827" y="7300"/>
                </a:moveTo>
                <a:cubicBezTo>
                  <a:pt x="17798" y="7300"/>
                  <a:pt x="17774" y="7347"/>
                  <a:pt x="17774" y="7404"/>
                </a:cubicBezTo>
                <a:lnTo>
                  <a:pt x="17774" y="7624"/>
                </a:lnTo>
                <a:cubicBezTo>
                  <a:pt x="17774" y="7682"/>
                  <a:pt x="17798" y="7729"/>
                  <a:pt x="17827" y="7729"/>
                </a:cubicBezTo>
                <a:cubicBezTo>
                  <a:pt x="17856" y="7729"/>
                  <a:pt x="17880" y="7682"/>
                  <a:pt x="17880" y="7624"/>
                </a:cubicBezTo>
                <a:lnTo>
                  <a:pt x="17880" y="7404"/>
                </a:lnTo>
                <a:cubicBezTo>
                  <a:pt x="17880" y="7347"/>
                  <a:pt x="17856" y="7300"/>
                  <a:pt x="17827" y="7300"/>
                </a:cubicBezTo>
                <a:close/>
                <a:moveTo>
                  <a:pt x="18677" y="7300"/>
                </a:moveTo>
                <a:cubicBezTo>
                  <a:pt x="18648" y="7300"/>
                  <a:pt x="18624" y="7347"/>
                  <a:pt x="18624" y="7404"/>
                </a:cubicBezTo>
                <a:lnTo>
                  <a:pt x="18624" y="7624"/>
                </a:lnTo>
                <a:cubicBezTo>
                  <a:pt x="18624" y="7682"/>
                  <a:pt x="18648" y="7729"/>
                  <a:pt x="18677" y="7729"/>
                </a:cubicBezTo>
                <a:cubicBezTo>
                  <a:pt x="18706" y="7729"/>
                  <a:pt x="18730" y="7682"/>
                  <a:pt x="18730" y="7624"/>
                </a:cubicBezTo>
                <a:lnTo>
                  <a:pt x="18730" y="7404"/>
                </a:lnTo>
                <a:cubicBezTo>
                  <a:pt x="18730" y="7347"/>
                  <a:pt x="18706" y="7300"/>
                  <a:pt x="18677" y="7300"/>
                </a:cubicBezTo>
                <a:close/>
                <a:moveTo>
                  <a:pt x="18991" y="7300"/>
                </a:moveTo>
                <a:cubicBezTo>
                  <a:pt x="18962" y="7300"/>
                  <a:pt x="18938" y="7347"/>
                  <a:pt x="18938" y="7404"/>
                </a:cubicBezTo>
                <a:lnTo>
                  <a:pt x="18938" y="7624"/>
                </a:lnTo>
                <a:cubicBezTo>
                  <a:pt x="18938" y="7682"/>
                  <a:pt x="18962" y="7729"/>
                  <a:pt x="18991" y="7729"/>
                </a:cubicBezTo>
                <a:cubicBezTo>
                  <a:pt x="19020" y="7729"/>
                  <a:pt x="19044" y="7682"/>
                  <a:pt x="19044" y="7624"/>
                </a:cubicBezTo>
                <a:lnTo>
                  <a:pt x="19044" y="7404"/>
                </a:lnTo>
                <a:cubicBezTo>
                  <a:pt x="19044" y="7347"/>
                  <a:pt x="19020" y="7300"/>
                  <a:pt x="18991" y="7300"/>
                </a:cubicBezTo>
                <a:close/>
                <a:moveTo>
                  <a:pt x="19841" y="7300"/>
                </a:moveTo>
                <a:cubicBezTo>
                  <a:pt x="19812" y="7300"/>
                  <a:pt x="19788" y="7347"/>
                  <a:pt x="19788" y="7404"/>
                </a:cubicBezTo>
                <a:lnTo>
                  <a:pt x="19788" y="7624"/>
                </a:lnTo>
                <a:cubicBezTo>
                  <a:pt x="19788" y="7682"/>
                  <a:pt x="19812" y="7729"/>
                  <a:pt x="19841" y="7729"/>
                </a:cubicBezTo>
                <a:cubicBezTo>
                  <a:pt x="19870" y="7729"/>
                  <a:pt x="19894" y="7682"/>
                  <a:pt x="19894" y="7624"/>
                </a:cubicBezTo>
                <a:lnTo>
                  <a:pt x="19894" y="7404"/>
                </a:lnTo>
                <a:cubicBezTo>
                  <a:pt x="19894" y="7347"/>
                  <a:pt x="19870" y="7300"/>
                  <a:pt x="19841" y="7300"/>
                </a:cubicBezTo>
                <a:close/>
                <a:moveTo>
                  <a:pt x="20155" y="7300"/>
                </a:moveTo>
                <a:cubicBezTo>
                  <a:pt x="20126" y="7300"/>
                  <a:pt x="20102" y="7347"/>
                  <a:pt x="20102" y="7404"/>
                </a:cubicBezTo>
                <a:lnTo>
                  <a:pt x="20102" y="7624"/>
                </a:lnTo>
                <a:cubicBezTo>
                  <a:pt x="20102" y="7682"/>
                  <a:pt x="20126" y="7729"/>
                  <a:pt x="20155" y="7729"/>
                </a:cubicBezTo>
                <a:cubicBezTo>
                  <a:pt x="20184" y="7729"/>
                  <a:pt x="20207" y="7682"/>
                  <a:pt x="20207" y="7624"/>
                </a:cubicBezTo>
                <a:lnTo>
                  <a:pt x="20207" y="7404"/>
                </a:lnTo>
                <a:cubicBezTo>
                  <a:pt x="20207" y="7347"/>
                  <a:pt x="20184" y="7300"/>
                  <a:pt x="20155" y="7300"/>
                </a:cubicBezTo>
                <a:close/>
                <a:moveTo>
                  <a:pt x="21004" y="7300"/>
                </a:moveTo>
                <a:cubicBezTo>
                  <a:pt x="20975" y="7300"/>
                  <a:pt x="20952" y="7347"/>
                  <a:pt x="20952" y="7404"/>
                </a:cubicBezTo>
                <a:lnTo>
                  <a:pt x="20952" y="7624"/>
                </a:lnTo>
                <a:cubicBezTo>
                  <a:pt x="20952" y="7682"/>
                  <a:pt x="20975" y="7729"/>
                  <a:pt x="21004" y="7729"/>
                </a:cubicBezTo>
                <a:cubicBezTo>
                  <a:pt x="21033" y="7729"/>
                  <a:pt x="21057" y="7682"/>
                  <a:pt x="21057" y="7624"/>
                </a:cubicBezTo>
                <a:lnTo>
                  <a:pt x="21057" y="7404"/>
                </a:lnTo>
                <a:cubicBezTo>
                  <a:pt x="21057" y="7347"/>
                  <a:pt x="21033" y="7300"/>
                  <a:pt x="21004" y="7300"/>
                </a:cubicBezTo>
                <a:close/>
                <a:moveTo>
                  <a:pt x="21319" y="7300"/>
                </a:moveTo>
                <a:cubicBezTo>
                  <a:pt x="21289" y="7300"/>
                  <a:pt x="21267" y="7347"/>
                  <a:pt x="21267" y="7404"/>
                </a:cubicBezTo>
                <a:lnTo>
                  <a:pt x="21267" y="7624"/>
                </a:lnTo>
                <a:cubicBezTo>
                  <a:pt x="21267" y="7682"/>
                  <a:pt x="21289" y="7729"/>
                  <a:pt x="21319" y="7729"/>
                </a:cubicBezTo>
                <a:cubicBezTo>
                  <a:pt x="21348" y="7729"/>
                  <a:pt x="21372" y="7682"/>
                  <a:pt x="21372" y="7624"/>
                </a:cubicBezTo>
                <a:lnTo>
                  <a:pt x="21372" y="7404"/>
                </a:lnTo>
                <a:cubicBezTo>
                  <a:pt x="21372" y="7347"/>
                  <a:pt x="21348" y="7300"/>
                  <a:pt x="21319" y="7300"/>
                </a:cubicBezTo>
                <a:close/>
                <a:moveTo>
                  <a:pt x="281" y="8029"/>
                </a:moveTo>
                <a:cubicBezTo>
                  <a:pt x="252" y="8029"/>
                  <a:pt x="228" y="8077"/>
                  <a:pt x="228" y="8134"/>
                </a:cubicBezTo>
                <a:lnTo>
                  <a:pt x="228" y="8354"/>
                </a:lnTo>
                <a:cubicBezTo>
                  <a:pt x="228" y="8412"/>
                  <a:pt x="252" y="8459"/>
                  <a:pt x="281" y="8459"/>
                </a:cubicBezTo>
                <a:cubicBezTo>
                  <a:pt x="311" y="8459"/>
                  <a:pt x="334" y="8412"/>
                  <a:pt x="334" y="8354"/>
                </a:cubicBezTo>
                <a:lnTo>
                  <a:pt x="334" y="8134"/>
                </a:lnTo>
                <a:cubicBezTo>
                  <a:pt x="334" y="8077"/>
                  <a:pt x="311" y="8029"/>
                  <a:pt x="281" y="8029"/>
                </a:cubicBezTo>
                <a:close/>
                <a:moveTo>
                  <a:pt x="596" y="8029"/>
                </a:moveTo>
                <a:cubicBezTo>
                  <a:pt x="567" y="8029"/>
                  <a:pt x="543" y="8077"/>
                  <a:pt x="543" y="8134"/>
                </a:cubicBezTo>
                <a:lnTo>
                  <a:pt x="543" y="8354"/>
                </a:lnTo>
                <a:cubicBezTo>
                  <a:pt x="543" y="8412"/>
                  <a:pt x="567" y="8459"/>
                  <a:pt x="596" y="8459"/>
                </a:cubicBezTo>
                <a:cubicBezTo>
                  <a:pt x="625" y="8459"/>
                  <a:pt x="649" y="8412"/>
                  <a:pt x="649" y="8354"/>
                </a:cubicBezTo>
                <a:lnTo>
                  <a:pt x="649" y="8134"/>
                </a:lnTo>
                <a:cubicBezTo>
                  <a:pt x="649" y="8077"/>
                  <a:pt x="625" y="8029"/>
                  <a:pt x="596" y="8029"/>
                </a:cubicBezTo>
                <a:close/>
                <a:moveTo>
                  <a:pt x="1446" y="8029"/>
                </a:moveTo>
                <a:cubicBezTo>
                  <a:pt x="1417" y="8029"/>
                  <a:pt x="1393" y="8077"/>
                  <a:pt x="1393" y="8134"/>
                </a:cubicBezTo>
                <a:lnTo>
                  <a:pt x="1393" y="8354"/>
                </a:lnTo>
                <a:cubicBezTo>
                  <a:pt x="1393" y="8412"/>
                  <a:pt x="1417" y="8459"/>
                  <a:pt x="1446" y="8459"/>
                </a:cubicBezTo>
                <a:cubicBezTo>
                  <a:pt x="1475" y="8459"/>
                  <a:pt x="1499" y="8412"/>
                  <a:pt x="1499" y="8354"/>
                </a:cubicBezTo>
                <a:lnTo>
                  <a:pt x="1499" y="8134"/>
                </a:lnTo>
                <a:cubicBezTo>
                  <a:pt x="1499" y="8077"/>
                  <a:pt x="1475" y="8029"/>
                  <a:pt x="1446" y="8029"/>
                </a:cubicBezTo>
                <a:close/>
                <a:moveTo>
                  <a:pt x="1760" y="8029"/>
                </a:moveTo>
                <a:cubicBezTo>
                  <a:pt x="1731" y="8029"/>
                  <a:pt x="1707" y="8077"/>
                  <a:pt x="1707" y="8134"/>
                </a:cubicBezTo>
                <a:lnTo>
                  <a:pt x="1707" y="8354"/>
                </a:lnTo>
                <a:cubicBezTo>
                  <a:pt x="1707" y="8412"/>
                  <a:pt x="1731" y="8459"/>
                  <a:pt x="1760" y="8459"/>
                </a:cubicBezTo>
                <a:cubicBezTo>
                  <a:pt x="1789" y="8459"/>
                  <a:pt x="1813" y="8412"/>
                  <a:pt x="1813" y="8354"/>
                </a:cubicBezTo>
                <a:lnTo>
                  <a:pt x="1813" y="8134"/>
                </a:lnTo>
                <a:cubicBezTo>
                  <a:pt x="1813" y="8077"/>
                  <a:pt x="1789" y="8029"/>
                  <a:pt x="1760" y="8029"/>
                </a:cubicBezTo>
                <a:close/>
                <a:moveTo>
                  <a:pt x="2610" y="8029"/>
                </a:moveTo>
                <a:cubicBezTo>
                  <a:pt x="2581" y="8029"/>
                  <a:pt x="2557" y="8077"/>
                  <a:pt x="2557" y="8134"/>
                </a:cubicBezTo>
                <a:lnTo>
                  <a:pt x="2557" y="8354"/>
                </a:lnTo>
                <a:cubicBezTo>
                  <a:pt x="2557" y="8412"/>
                  <a:pt x="2581" y="8459"/>
                  <a:pt x="2610" y="8459"/>
                </a:cubicBezTo>
                <a:cubicBezTo>
                  <a:pt x="2639" y="8459"/>
                  <a:pt x="2662" y="8412"/>
                  <a:pt x="2662" y="8354"/>
                </a:cubicBezTo>
                <a:lnTo>
                  <a:pt x="2662" y="8134"/>
                </a:lnTo>
                <a:cubicBezTo>
                  <a:pt x="2662" y="8077"/>
                  <a:pt x="2639" y="8029"/>
                  <a:pt x="2610" y="8029"/>
                </a:cubicBezTo>
                <a:close/>
                <a:moveTo>
                  <a:pt x="2924" y="8029"/>
                </a:moveTo>
                <a:cubicBezTo>
                  <a:pt x="2895" y="8029"/>
                  <a:pt x="2871" y="8077"/>
                  <a:pt x="2871" y="8134"/>
                </a:cubicBezTo>
                <a:lnTo>
                  <a:pt x="2871" y="8354"/>
                </a:lnTo>
                <a:cubicBezTo>
                  <a:pt x="2871" y="8412"/>
                  <a:pt x="2895" y="8459"/>
                  <a:pt x="2924" y="8459"/>
                </a:cubicBezTo>
                <a:cubicBezTo>
                  <a:pt x="2954" y="8459"/>
                  <a:pt x="2976" y="8412"/>
                  <a:pt x="2976" y="8354"/>
                </a:cubicBezTo>
                <a:lnTo>
                  <a:pt x="2976" y="8134"/>
                </a:lnTo>
                <a:cubicBezTo>
                  <a:pt x="2976" y="8077"/>
                  <a:pt x="2954" y="8029"/>
                  <a:pt x="2924" y="8029"/>
                </a:cubicBezTo>
                <a:close/>
                <a:moveTo>
                  <a:pt x="3773" y="8029"/>
                </a:moveTo>
                <a:cubicBezTo>
                  <a:pt x="3744" y="8029"/>
                  <a:pt x="3721" y="8077"/>
                  <a:pt x="3721" y="8134"/>
                </a:cubicBezTo>
                <a:lnTo>
                  <a:pt x="3721" y="8354"/>
                </a:lnTo>
                <a:cubicBezTo>
                  <a:pt x="3721" y="8412"/>
                  <a:pt x="3744" y="8459"/>
                  <a:pt x="3773" y="8459"/>
                </a:cubicBezTo>
                <a:cubicBezTo>
                  <a:pt x="3802" y="8459"/>
                  <a:pt x="3826" y="8412"/>
                  <a:pt x="3826" y="8354"/>
                </a:cubicBezTo>
                <a:lnTo>
                  <a:pt x="3826" y="8134"/>
                </a:lnTo>
                <a:cubicBezTo>
                  <a:pt x="3826" y="8077"/>
                  <a:pt x="3802" y="8029"/>
                  <a:pt x="3773" y="8029"/>
                </a:cubicBezTo>
                <a:close/>
                <a:moveTo>
                  <a:pt x="4088" y="8029"/>
                </a:moveTo>
                <a:cubicBezTo>
                  <a:pt x="4058" y="8029"/>
                  <a:pt x="4035" y="8077"/>
                  <a:pt x="4035" y="8134"/>
                </a:cubicBezTo>
                <a:lnTo>
                  <a:pt x="4035" y="8354"/>
                </a:lnTo>
                <a:cubicBezTo>
                  <a:pt x="4035" y="8412"/>
                  <a:pt x="4058" y="8459"/>
                  <a:pt x="4088" y="8459"/>
                </a:cubicBezTo>
                <a:cubicBezTo>
                  <a:pt x="4117" y="8459"/>
                  <a:pt x="4141" y="8412"/>
                  <a:pt x="4141" y="8354"/>
                </a:cubicBezTo>
                <a:lnTo>
                  <a:pt x="4141" y="8134"/>
                </a:lnTo>
                <a:cubicBezTo>
                  <a:pt x="4141" y="8077"/>
                  <a:pt x="4117" y="8029"/>
                  <a:pt x="4088" y="8029"/>
                </a:cubicBezTo>
                <a:close/>
                <a:moveTo>
                  <a:pt x="4937" y="8029"/>
                </a:moveTo>
                <a:cubicBezTo>
                  <a:pt x="4908" y="8029"/>
                  <a:pt x="4884" y="8077"/>
                  <a:pt x="4884" y="8134"/>
                </a:cubicBezTo>
                <a:lnTo>
                  <a:pt x="4884" y="8354"/>
                </a:lnTo>
                <a:cubicBezTo>
                  <a:pt x="4884" y="8412"/>
                  <a:pt x="4908" y="8459"/>
                  <a:pt x="4937" y="8459"/>
                </a:cubicBezTo>
                <a:cubicBezTo>
                  <a:pt x="4966" y="8459"/>
                  <a:pt x="4990" y="8412"/>
                  <a:pt x="4990" y="8354"/>
                </a:cubicBezTo>
                <a:lnTo>
                  <a:pt x="4990" y="8134"/>
                </a:lnTo>
                <a:cubicBezTo>
                  <a:pt x="4990" y="8077"/>
                  <a:pt x="4966" y="8029"/>
                  <a:pt x="4937" y="8029"/>
                </a:cubicBezTo>
                <a:close/>
                <a:moveTo>
                  <a:pt x="5252" y="8029"/>
                </a:moveTo>
                <a:cubicBezTo>
                  <a:pt x="5223" y="8029"/>
                  <a:pt x="5199" y="8077"/>
                  <a:pt x="5199" y="8134"/>
                </a:cubicBezTo>
                <a:lnTo>
                  <a:pt x="5199" y="8354"/>
                </a:lnTo>
                <a:cubicBezTo>
                  <a:pt x="5199" y="8412"/>
                  <a:pt x="5223" y="8459"/>
                  <a:pt x="5252" y="8459"/>
                </a:cubicBezTo>
                <a:cubicBezTo>
                  <a:pt x="5281" y="8459"/>
                  <a:pt x="5305" y="8412"/>
                  <a:pt x="5305" y="8354"/>
                </a:cubicBezTo>
                <a:lnTo>
                  <a:pt x="5305" y="8134"/>
                </a:lnTo>
                <a:cubicBezTo>
                  <a:pt x="5305" y="8077"/>
                  <a:pt x="5281" y="8029"/>
                  <a:pt x="5252" y="8029"/>
                </a:cubicBezTo>
                <a:close/>
                <a:moveTo>
                  <a:pt x="6102" y="8029"/>
                </a:moveTo>
                <a:cubicBezTo>
                  <a:pt x="6072" y="8029"/>
                  <a:pt x="6049" y="8077"/>
                  <a:pt x="6049" y="8134"/>
                </a:cubicBezTo>
                <a:lnTo>
                  <a:pt x="6049" y="8354"/>
                </a:lnTo>
                <a:cubicBezTo>
                  <a:pt x="6049" y="8412"/>
                  <a:pt x="6072" y="8459"/>
                  <a:pt x="6102" y="8459"/>
                </a:cubicBezTo>
                <a:cubicBezTo>
                  <a:pt x="6131" y="8459"/>
                  <a:pt x="6155" y="8412"/>
                  <a:pt x="6155" y="8354"/>
                </a:cubicBezTo>
                <a:lnTo>
                  <a:pt x="6155" y="8134"/>
                </a:lnTo>
                <a:cubicBezTo>
                  <a:pt x="6155" y="8077"/>
                  <a:pt x="6131" y="8029"/>
                  <a:pt x="6102" y="8029"/>
                </a:cubicBezTo>
                <a:close/>
                <a:moveTo>
                  <a:pt x="6416" y="8029"/>
                </a:moveTo>
                <a:cubicBezTo>
                  <a:pt x="6387" y="8029"/>
                  <a:pt x="6363" y="8077"/>
                  <a:pt x="6363" y="8134"/>
                </a:cubicBezTo>
                <a:lnTo>
                  <a:pt x="6363" y="8354"/>
                </a:lnTo>
                <a:cubicBezTo>
                  <a:pt x="6363" y="8412"/>
                  <a:pt x="6387" y="8459"/>
                  <a:pt x="6416" y="8459"/>
                </a:cubicBezTo>
                <a:cubicBezTo>
                  <a:pt x="6445" y="8459"/>
                  <a:pt x="6469" y="8412"/>
                  <a:pt x="6469" y="8354"/>
                </a:cubicBezTo>
                <a:lnTo>
                  <a:pt x="6469" y="8134"/>
                </a:lnTo>
                <a:cubicBezTo>
                  <a:pt x="6469" y="8077"/>
                  <a:pt x="6445" y="8029"/>
                  <a:pt x="6416" y="8029"/>
                </a:cubicBezTo>
                <a:close/>
                <a:moveTo>
                  <a:pt x="7266" y="8029"/>
                </a:moveTo>
                <a:cubicBezTo>
                  <a:pt x="7237" y="8029"/>
                  <a:pt x="7213" y="8077"/>
                  <a:pt x="7213" y="8134"/>
                </a:cubicBezTo>
                <a:lnTo>
                  <a:pt x="7213" y="8354"/>
                </a:lnTo>
                <a:cubicBezTo>
                  <a:pt x="7213" y="8412"/>
                  <a:pt x="7237" y="8459"/>
                  <a:pt x="7266" y="8459"/>
                </a:cubicBezTo>
                <a:cubicBezTo>
                  <a:pt x="7295" y="8459"/>
                  <a:pt x="7318" y="8412"/>
                  <a:pt x="7318" y="8354"/>
                </a:cubicBezTo>
                <a:lnTo>
                  <a:pt x="7318" y="8134"/>
                </a:lnTo>
                <a:cubicBezTo>
                  <a:pt x="7318" y="8077"/>
                  <a:pt x="7295" y="8029"/>
                  <a:pt x="7266" y="8029"/>
                </a:cubicBezTo>
                <a:close/>
                <a:moveTo>
                  <a:pt x="7580" y="8029"/>
                </a:moveTo>
                <a:cubicBezTo>
                  <a:pt x="7551" y="8029"/>
                  <a:pt x="7527" y="8077"/>
                  <a:pt x="7527" y="8134"/>
                </a:cubicBezTo>
                <a:lnTo>
                  <a:pt x="7527" y="8354"/>
                </a:lnTo>
                <a:cubicBezTo>
                  <a:pt x="7527" y="8412"/>
                  <a:pt x="7551" y="8459"/>
                  <a:pt x="7580" y="8459"/>
                </a:cubicBezTo>
                <a:cubicBezTo>
                  <a:pt x="7609" y="8459"/>
                  <a:pt x="7632" y="8412"/>
                  <a:pt x="7632" y="8354"/>
                </a:cubicBezTo>
                <a:lnTo>
                  <a:pt x="7632" y="8134"/>
                </a:lnTo>
                <a:cubicBezTo>
                  <a:pt x="7632" y="8077"/>
                  <a:pt x="7609" y="8029"/>
                  <a:pt x="7580" y="8029"/>
                </a:cubicBezTo>
                <a:close/>
                <a:moveTo>
                  <a:pt x="8429" y="8029"/>
                </a:moveTo>
                <a:cubicBezTo>
                  <a:pt x="8400" y="8029"/>
                  <a:pt x="8377" y="8077"/>
                  <a:pt x="8377" y="8134"/>
                </a:cubicBezTo>
                <a:lnTo>
                  <a:pt x="8377" y="8354"/>
                </a:lnTo>
                <a:cubicBezTo>
                  <a:pt x="8377" y="8412"/>
                  <a:pt x="8400" y="8459"/>
                  <a:pt x="8429" y="8459"/>
                </a:cubicBezTo>
                <a:cubicBezTo>
                  <a:pt x="8458" y="8459"/>
                  <a:pt x="8482" y="8412"/>
                  <a:pt x="8482" y="8354"/>
                </a:cubicBezTo>
                <a:lnTo>
                  <a:pt x="8482" y="8134"/>
                </a:lnTo>
                <a:cubicBezTo>
                  <a:pt x="8482" y="8077"/>
                  <a:pt x="8458" y="8029"/>
                  <a:pt x="8429" y="8029"/>
                </a:cubicBezTo>
                <a:close/>
                <a:moveTo>
                  <a:pt x="8744" y="8029"/>
                </a:moveTo>
                <a:cubicBezTo>
                  <a:pt x="8714" y="8029"/>
                  <a:pt x="8691" y="8077"/>
                  <a:pt x="8691" y="8134"/>
                </a:cubicBezTo>
                <a:lnTo>
                  <a:pt x="8691" y="8354"/>
                </a:lnTo>
                <a:cubicBezTo>
                  <a:pt x="8691" y="8412"/>
                  <a:pt x="8714" y="8459"/>
                  <a:pt x="8744" y="8459"/>
                </a:cubicBezTo>
                <a:cubicBezTo>
                  <a:pt x="8773" y="8459"/>
                  <a:pt x="8796" y="8412"/>
                  <a:pt x="8796" y="8354"/>
                </a:cubicBezTo>
                <a:lnTo>
                  <a:pt x="8796" y="8134"/>
                </a:lnTo>
                <a:cubicBezTo>
                  <a:pt x="8796" y="8077"/>
                  <a:pt x="8773" y="8029"/>
                  <a:pt x="8744" y="8029"/>
                </a:cubicBezTo>
                <a:close/>
                <a:moveTo>
                  <a:pt x="9593" y="8029"/>
                </a:moveTo>
                <a:cubicBezTo>
                  <a:pt x="9564" y="8029"/>
                  <a:pt x="9540" y="8077"/>
                  <a:pt x="9540" y="8134"/>
                </a:cubicBezTo>
                <a:lnTo>
                  <a:pt x="9540" y="8354"/>
                </a:lnTo>
                <a:cubicBezTo>
                  <a:pt x="9540" y="8412"/>
                  <a:pt x="9564" y="8459"/>
                  <a:pt x="9593" y="8459"/>
                </a:cubicBezTo>
                <a:cubicBezTo>
                  <a:pt x="9622" y="8459"/>
                  <a:pt x="9646" y="8412"/>
                  <a:pt x="9646" y="8354"/>
                </a:cubicBezTo>
                <a:lnTo>
                  <a:pt x="9646" y="8134"/>
                </a:lnTo>
                <a:cubicBezTo>
                  <a:pt x="9646" y="8077"/>
                  <a:pt x="9622" y="8029"/>
                  <a:pt x="9593" y="8029"/>
                </a:cubicBezTo>
                <a:close/>
                <a:moveTo>
                  <a:pt x="9908" y="8029"/>
                </a:moveTo>
                <a:cubicBezTo>
                  <a:pt x="9879" y="8029"/>
                  <a:pt x="9855" y="8077"/>
                  <a:pt x="9855" y="8134"/>
                </a:cubicBezTo>
                <a:lnTo>
                  <a:pt x="9855" y="8354"/>
                </a:lnTo>
                <a:cubicBezTo>
                  <a:pt x="9855" y="8412"/>
                  <a:pt x="9879" y="8459"/>
                  <a:pt x="9908" y="8459"/>
                </a:cubicBezTo>
                <a:cubicBezTo>
                  <a:pt x="9937" y="8459"/>
                  <a:pt x="9961" y="8412"/>
                  <a:pt x="9961" y="8354"/>
                </a:cubicBezTo>
                <a:lnTo>
                  <a:pt x="9961" y="8134"/>
                </a:lnTo>
                <a:cubicBezTo>
                  <a:pt x="9961" y="8077"/>
                  <a:pt x="9937" y="8029"/>
                  <a:pt x="9908" y="8029"/>
                </a:cubicBezTo>
                <a:close/>
                <a:moveTo>
                  <a:pt x="10758" y="8029"/>
                </a:moveTo>
                <a:cubicBezTo>
                  <a:pt x="10728" y="8029"/>
                  <a:pt x="10705" y="8077"/>
                  <a:pt x="10705" y="8134"/>
                </a:cubicBezTo>
                <a:lnTo>
                  <a:pt x="10705" y="8354"/>
                </a:lnTo>
                <a:cubicBezTo>
                  <a:pt x="10705" y="8412"/>
                  <a:pt x="10728" y="8459"/>
                  <a:pt x="10758" y="8459"/>
                </a:cubicBezTo>
                <a:cubicBezTo>
                  <a:pt x="10787" y="8459"/>
                  <a:pt x="10810" y="8412"/>
                  <a:pt x="10810" y="8354"/>
                </a:cubicBezTo>
                <a:lnTo>
                  <a:pt x="10810" y="8134"/>
                </a:lnTo>
                <a:cubicBezTo>
                  <a:pt x="10810" y="8077"/>
                  <a:pt x="10787" y="8029"/>
                  <a:pt x="10758" y="8029"/>
                </a:cubicBezTo>
                <a:close/>
                <a:moveTo>
                  <a:pt x="11072" y="8029"/>
                </a:moveTo>
                <a:cubicBezTo>
                  <a:pt x="11043" y="8029"/>
                  <a:pt x="11019" y="8077"/>
                  <a:pt x="11019" y="8134"/>
                </a:cubicBezTo>
                <a:lnTo>
                  <a:pt x="11019" y="8354"/>
                </a:lnTo>
                <a:cubicBezTo>
                  <a:pt x="11019" y="8412"/>
                  <a:pt x="11043" y="8459"/>
                  <a:pt x="11072" y="8459"/>
                </a:cubicBezTo>
                <a:cubicBezTo>
                  <a:pt x="11101" y="8459"/>
                  <a:pt x="11125" y="8412"/>
                  <a:pt x="11125" y="8354"/>
                </a:cubicBezTo>
                <a:lnTo>
                  <a:pt x="11125" y="8134"/>
                </a:lnTo>
                <a:cubicBezTo>
                  <a:pt x="11125" y="8077"/>
                  <a:pt x="11101" y="8029"/>
                  <a:pt x="11072" y="8029"/>
                </a:cubicBezTo>
                <a:close/>
                <a:moveTo>
                  <a:pt x="11922" y="8029"/>
                </a:moveTo>
                <a:cubicBezTo>
                  <a:pt x="11893" y="8029"/>
                  <a:pt x="11869" y="8077"/>
                  <a:pt x="11869" y="8134"/>
                </a:cubicBezTo>
                <a:lnTo>
                  <a:pt x="11869" y="8354"/>
                </a:lnTo>
                <a:cubicBezTo>
                  <a:pt x="11869" y="8412"/>
                  <a:pt x="11893" y="8459"/>
                  <a:pt x="11922" y="8459"/>
                </a:cubicBezTo>
                <a:cubicBezTo>
                  <a:pt x="11951" y="8459"/>
                  <a:pt x="11974" y="8412"/>
                  <a:pt x="11974" y="8354"/>
                </a:cubicBezTo>
                <a:lnTo>
                  <a:pt x="11974" y="8134"/>
                </a:lnTo>
                <a:cubicBezTo>
                  <a:pt x="11974" y="8077"/>
                  <a:pt x="11951" y="8029"/>
                  <a:pt x="11922" y="8029"/>
                </a:cubicBezTo>
                <a:close/>
                <a:moveTo>
                  <a:pt x="12236" y="8029"/>
                </a:moveTo>
                <a:cubicBezTo>
                  <a:pt x="12207" y="8029"/>
                  <a:pt x="12183" y="8077"/>
                  <a:pt x="12183" y="8134"/>
                </a:cubicBezTo>
                <a:lnTo>
                  <a:pt x="12183" y="8354"/>
                </a:lnTo>
                <a:cubicBezTo>
                  <a:pt x="12183" y="8412"/>
                  <a:pt x="12207" y="8459"/>
                  <a:pt x="12236" y="8459"/>
                </a:cubicBezTo>
                <a:cubicBezTo>
                  <a:pt x="12265" y="8459"/>
                  <a:pt x="12288" y="8412"/>
                  <a:pt x="12288" y="8354"/>
                </a:cubicBezTo>
                <a:lnTo>
                  <a:pt x="12288" y="8134"/>
                </a:lnTo>
                <a:cubicBezTo>
                  <a:pt x="12288" y="8077"/>
                  <a:pt x="12265" y="8029"/>
                  <a:pt x="12236" y="8029"/>
                </a:cubicBezTo>
                <a:close/>
                <a:moveTo>
                  <a:pt x="13085" y="8029"/>
                </a:moveTo>
                <a:cubicBezTo>
                  <a:pt x="13056" y="8029"/>
                  <a:pt x="13032" y="8077"/>
                  <a:pt x="13032" y="8134"/>
                </a:cubicBezTo>
                <a:lnTo>
                  <a:pt x="13032" y="8354"/>
                </a:lnTo>
                <a:cubicBezTo>
                  <a:pt x="13032" y="8412"/>
                  <a:pt x="13056" y="8459"/>
                  <a:pt x="13085" y="8459"/>
                </a:cubicBezTo>
                <a:cubicBezTo>
                  <a:pt x="13114" y="8459"/>
                  <a:pt x="13138" y="8412"/>
                  <a:pt x="13138" y="8354"/>
                </a:cubicBezTo>
                <a:lnTo>
                  <a:pt x="13138" y="8134"/>
                </a:lnTo>
                <a:cubicBezTo>
                  <a:pt x="13138" y="8077"/>
                  <a:pt x="13114" y="8029"/>
                  <a:pt x="13085" y="8029"/>
                </a:cubicBezTo>
                <a:close/>
                <a:moveTo>
                  <a:pt x="13399" y="8029"/>
                </a:moveTo>
                <a:cubicBezTo>
                  <a:pt x="13370" y="8029"/>
                  <a:pt x="13348" y="8077"/>
                  <a:pt x="13348" y="8134"/>
                </a:cubicBezTo>
                <a:lnTo>
                  <a:pt x="13348" y="8354"/>
                </a:lnTo>
                <a:cubicBezTo>
                  <a:pt x="13348" y="8412"/>
                  <a:pt x="13370" y="8459"/>
                  <a:pt x="13399" y="8459"/>
                </a:cubicBezTo>
                <a:cubicBezTo>
                  <a:pt x="13428" y="8459"/>
                  <a:pt x="13452" y="8412"/>
                  <a:pt x="13452" y="8354"/>
                </a:cubicBezTo>
                <a:lnTo>
                  <a:pt x="13452" y="8134"/>
                </a:lnTo>
                <a:cubicBezTo>
                  <a:pt x="13452" y="8077"/>
                  <a:pt x="13428" y="8029"/>
                  <a:pt x="13399" y="8029"/>
                </a:cubicBezTo>
                <a:close/>
                <a:moveTo>
                  <a:pt x="14249" y="8029"/>
                </a:moveTo>
                <a:cubicBezTo>
                  <a:pt x="14220" y="8029"/>
                  <a:pt x="14196" y="8077"/>
                  <a:pt x="14196" y="8134"/>
                </a:cubicBezTo>
                <a:lnTo>
                  <a:pt x="14196" y="8354"/>
                </a:lnTo>
                <a:cubicBezTo>
                  <a:pt x="14196" y="8412"/>
                  <a:pt x="14220" y="8459"/>
                  <a:pt x="14249" y="8459"/>
                </a:cubicBezTo>
                <a:cubicBezTo>
                  <a:pt x="14278" y="8459"/>
                  <a:pt x="14302" y="8412"/>
                  <a:pt x="14302" y="8354"/>
                </a:cubicBezTo>
                <a:lnTo>
                  <a:pt x="14302" y="8134"/>
                </a:lnTo>
                <a:cubicBezTo>
                  <a:pt x="14302" y="8077"/>
                  <a:pt x="14278" y="8029"/>
                  <a:pt x="14249" y="8029"/>
                </a:cubicBezTo>
                <a:close/>
                <a:moveTo>
                  <a:pt x="14564" y="8029"/>
                </a:moveTo>
                <a:cubicBezTo>
                  <a:pt x="14535" y="8029"/>
                  <a:pt x="14511" y="8077"/>
                  <a:pt x="14511" y="8134"/>
                </a:cubicBezTo>
                <a:lnTo>
                  <a:pt x="14511" y="8354"/>
                </a:lnTo>
                <a:cubicBezTo>
                  <a:pt x="14511" y="8412"/>
                  <a:pt x="14535" y="8459"/>
                  <a:pt x="14564" y="8459"/>
                </a:cubicBezTo>
                <a:cubicBezTo>
                  <a:pt x="14593" y="8459"/>
                  <a:pt x="14617" y="8412"/>
                  <a:pt x="14617" y="8354"/>
                </a:cubicBezTo>
                <a:lnTo>
                  <a:pt x="14617" y="8134"/>
                </a:lnTo>
                <a:cubicBezTo>
                  <a:pt x="14617" y="8077"/>
                  <a:pt x="14593" y="8029"/>
                  <a:pt x="14564" y="8029"/>
                </a:cubicBezTo>
                <a:close/>
                <a:moveTo>
                  <a:pt x="15413" y="8029"/>
                </a:moveTo>
                <a:cubicBezTo>
                  <a:pt x="15384" y="8029"/>
                  <a:pt x="15360" y="8077"/>
                  <a:pt x="15360" y="8134"/>
                </a:cubicBezTo>
                <a:lnTo>
                  <a:pt x="15360" y="8354"/>
                </a:lnTo>
                <a:cubicBezTo>
                  <a:pt x="15360" y="8412"/>
                  <a:pt x="15384" y="8459"/>
                  <a:pt x="15413" y="8459"/>
                </a:cubicBezTo>
                <a:cubicBezTo>
                  <a:pt x="15442" y="8459"/>
                  <a:pt x="15465" y="8412"/>
                  <a:pt x="15465" y="8354"/>
                </a:cubicBezTo>
                <a:lnTo>
                  <a:pt x="15465" y="8134"/>
                </a:lnTo>
                <a:cubicBezTo>
                  <a:pt x="15465" y="8077"/>
                  <a:pt x="15442" y="8029"/>
                  <a:pt x="15413" y="8029"/>
                </a:cubicBezTo>
                <a:close/>
                <a:moveTo>
                  <a:pt x="15728" y="8029"/>
                </a:moveTo>
                <a:cubicBezTo>
                  <a:pt x="15699" y="8029"/>
                  <a:pt x="15675" y="8077"/>
                  <a:pt x="15675" y="8134"/>
                </a:cubicBezTo>
                <a:lnTo>
                  <a:pt x="15675" y="8354"/>
                </a:lnTo>
                <a:cubicBezTo>
                  <a:pt x="15675" y="8412"/>
                  <a:pt x="15699" y="8459"/>
                  <a:pt x="15728" y="8459"/>
                </a:cubicBezTo>
                <a:cubicBezTo>
                  <a:pt x="15757" y="8459"/>
                  <a:pt x="15781" y="8412"/>
                  <a:pt x="15781" y="8354"/>
                </a:cubicBezTo>
                <a:lnTo>
                  <a:pt x="15781" y="8134"/>
                </a:lnTo>
                <a:cubicBezTo>
                  <a:pt x="15781" y="8077"/>
                  <a:pt x="15757" y="8029"/>
                  <a:pt x="15728" y="8029"/>
                </a:cubicBezTo>
                <a:close/>
                <a:moveTo>
                  <a:pt x="16578" y="8029"/>
                </a:moveTo>
                <a:cubicBezTo>
                  <a:pt x="16549" y="8029"/>
                  <a:pt x="16525" y="8077"/>
                  <a:pt x="16525" y="8134"/>
                </a:cubicBezTo>
                <a:lnTo>
                  <a:pt x="16525" y="8354"/>
                </a:lnTo>
                <a:cubicBezTo>
                  <a:pt x="16525" y="8412"/>
                  <a:pt x="16549" y="8459"/>
                  <a:pt x="16578" y="8459"/>
                </a:cubicBezTo>
                <a:cubicBezTo>
                  <a:pt x="16607" y="8459"/>
                  <a:pt x="16630" y="8412"/>
                  <a:pt x="16630" y="8354"/>
                </a:cubicBezTo>
                <a:lnTo>
                  <a:pt x="16630" y="8134"/>
                </a:lnTo>
                <a:cubicBezTo>
                  <a:pt x="16630" y="8077"/>
                  <a:pt x="16607" y="8029"/>
                  <a:pt x="16578" y="8029"/>
                </a:cubicBezTo>
                <a:close/>
                <a:moveTo>
                  <a:pt x="16892" y="8029"/>
                </a:moveTo>
                <a:cubicBezTo>
                  <a:pt x="16863" y="8029"/>
                  <a:pt x="16839" y="8077"/>
                  <a:pt x="16839" y="8134"/>
                </a:cubicBezTo>
                <a:lnTo>
                  <a:pt x="16839" y="8354"/>
                </a:lnTo>
                <a:cubicBezTo>
                  <a:pt x="16839" y="8412"/>
                  <a:pt x="16863" y="8459"/>
                  <a:pt x="16892" y="8459"/>
                </a:cubicBezTo>
                <a:cubicBezTo>
                  <a:pt x="16921" y="8459"/>
                  <a:pt x="16944" y="8412"/>
                  <a:pt x="16944" y="8354"/>
                </a:cubicBezTo>
                <a:lnTo>
                  <a:pt x="16944" y="8134"/>
                </a:lnTo>
                <a:cubicBezTo>
                  <a:pt x="16944" y="8077"/>
                  <a:pt x="16921" y="8029"/>
                  <a:pt x="16892" y="8029"/>
                </a:cubicBezTo>
                <a:close/>
                <a:moveTo>
                  <a:pt x="17741" y="8029"/>
                </a:moveTo>
                <a:cubicBezTo>
                  <a:pt x="17712" y="8029"/>
                  <a:pt x="17689" y="8077"/>
                  <a:pt x="17689" y="8134"/>
                </a:cubicBezTo>
                <a:lnTo>
                  <a:pt x="17689" y="8354"/>
                </a:lnTo>
                <a:cubicBezTo>
                  <a:pt x="17689" y="8412"/>
                  <a:pt x="17712" y="8459"/>
                  <a:pt x="17741" y="8459"/>
                </a:cubicBezTo>
                <a:cubicBezTo>
                  <a:pt x="17770" y="8459"/>
                  <a:pt x="17794" y="8412"/>
                  <a:pt x="17794" y="8354"/>
                </a:cubicBezTo>
                <a:lnTo>
                  <a:pt x="17794" y="8134"/>
                </a:lnTo>
                <a:cubicBezTo>
                  <a:pt x="17794" y="8077"/>
                  <a:pt x="17770" y="8029"/>
                  <a:pt x="17741" y="8029"/>
                </a:cubicBezTo>
                <a:close/>
                <a:moveTo>
                  <a:pt x="18055" y="8029"/>
                </a:moveTo>
                <a:cubicBezTo>
                  <a:pt x="18026" y="8029"/>
                  <a:pt x="18002" y="8077"/>
                  <a:pt x="18002" y="8134"/>
                </a:cubicBezTo>
                <a:lnTo>
                  <a:pt x="18002" y="8354"/>
                </a:lnTo>
                <a:cubicBezTo>
                  <a:pt x="18002" y="8412"/>
                  <a:pt x="18026" y="8459"/>
                  <a:pt x="18055" y="8459"/>
                </a:cubicBezTo>
                <a:cubicBezTo>
                  <a:pt x="18085" y="8459"/>
                  <a:pt x="18108" y="8412"/>
                  <a:pt x="18108" y="8354"/>
                </a:cubicBezTo>
                <a:lnTo>
                  <a:pt x="18108" y="8134"/>
                </a:lnTo>
                <a:cubicBezTo>
                  <a:pt x="18108" y="8077"/>
                  <a:pt x="18085" y="8029"/>
                  <a:pt x="18055" y="8029"/>
                </a:cubicBezTo>
                <a:close/>
                <a:moveTo>
                  <a:pt x="18905" y="8029"/>
                </a:moveTo>
                <a:cubicBezTo>
                  <a:pt x="18876" y="8029"/>
                  <a:pt x="18852" y="8077"/>
                  <a:pt x="18852" y="8134"/>
                </a:cubicBezTo>
                <a:lnTo>
                  <a:pt x="18852" y="8354"/>
                </a:lnTo>
                <a:cubicBezTo>
                  <a:pt x="18852" y="8412"/>
                  <a:pt x="18876" y="8459"/>
                  <a:pt x="18905" y="8459"/>
                </a:cubicBezTo>
                <a:cubicBezTo>
                  <a:pt x="18934" y="8459"/>
                  <a:pt x="18958" y="8412"/>
                  <a:pt x="18958" y="8354"/>
                </a:cubicBezTo>
                <a:lnTo>
                  <a:pt x="18958" y="8134"/>
                </a:lnTo>
                <a:cubicBezTo>
                  <a:pt x="18958" y="8077"/>
                  <a:pt x="18934" y="8029"/>
                  <a:pt x="18905" y="8029"/>
                </a:cubicBezTo>
                <a:close/>
                <a:moveTo>
                  <a:pt x="19220" y="8029"/>
                </a:moveTo>
                <a:cubicBezTo>
                  <a:pt x="19191" y="8029"/>
                  <a:pt x="19167" y="8077"/>
                  <a:pt x="19167" y="8134"/>
                </a:cubicBezTo>
                <a:lnTo>
                  <a:pt x="19167" y="8354"/>
                </a:lnTo>
                <a:cubicBezTo>
                  <a:pt x="19167" y="8412"/>
                  <a:pt x="19191" y="8459"/>
                  <a:pt x="19220" y="8459"/>
                </a:cubicBezTo>
                <a:cubicBezTo>
                  <a:pt x="19249" y="8459"/>
                  <a:pt x="19273" y="8412"/>
                  <a:pt x="19273" y="8354"/>
                </a:cubicBezTo>
                <a:lnTo>
                  <a:pt x="19273" y="8134"/>
                </a:lnTo>
                <a:cubicBezTo>
                  <a:pt x="19273" y="8077"/>
                  <a:pt x="19249" y="8029"/>
                  <a:pt x="19220" y="8029"/>
                </a:cubicBezTo>
                <a:close/>
                <a:moveTo>
                  <a:pt x="20069" y="8029"/>
                </a:moveTo>
                <a:cubicBezTo>
                  <a:pt x="20040" y="8029"/>
                  <a:pt x="20016" y="8077"/>
                  <a:pt x="20016" y="8134"/>
                </a:cubicBezTo>
                <a:lnTo>
                  <a:pt x="20016" y="8354"/>
                </a:lnTo>
                <a:cubicBezTo>
                  <a:pt x="20016" y="8412"/>
                  <a:pt x="20040" y="8459"/>
                  <a:pt x="20069" y="8459"/>
                </a:cubicBezTo>
                <a:cubicBezTo>
                  <a:pt x="20099" y="8459"/>
                  <a:pt x="20122" y="8412"/>
                  <a:pt x="20122" y="8354"/>
                </a:cubicBezTo>
                <a:lnTo>
                  <a:pt x="20122" y="8134"/>
                </a:lnTo>
                <a:cubicBezTo>
                  <a:pt x="20122" y="8077"/>
                  <a:pt x="20099" y="8029"/>
                  <a:pt x="20069" y="8029"/>
                </a:cubicBezTo>
                <a:close/>
                <a:moveTo>
                  <a:pt x="20384" y="8029"/>
                </a:moveTo>
                <a:cubicBezTo>
                  <a:pt x="20355" y="8029"/>
                  <a:pt x="20331" y="8077"/>
                  <a:pt x="20331" y="8134"/>
                </a:cubicBezTo>
                <a:lnTo>
                  <a:pt x="20331" y="8354"/>
                </a:lnTo>
                <a:cubicBezTo>
                  <a:pt x="20331" y="8412"/>
                  <a:pt x="20355" y="8459"/>
                  <a:pt x="20384" y="8459"/>
                </a:cubicBezTo>
                <a:cubicBezTo>
                  <a:pt x="20413" y="8459"/>
                  <a:pt x="20436" y="8412"/>
                  <a:pt x="20436" y="8354"/>
                </a:cubicBezTo>
                <a:lnTo>
                  <a:pt x="20436" y="8134"/>
                </a:lnTo>
                <a:cubicBezTo>
                  <a:pt x="20436" y="8077"/>
                  <a:pt x="20413" y="8029"/>
                  <a:pt x="20384" y="8029"/>
                </a:cubicBezTo>
                <a:close/>
                <a:moveTo>
                  <a:pt x="21234" y="8029"/>
                </a:moveTo>
                <a:cubicBezTo>
                  <a:pt x="21204" y="8029"/>
                  <a:pt x="21181" y="8077"/>
                  <a:pt x="21181" y="8134"/>
                </a:cubicBezTo>
                <a:lnTo>
                  <a:pt x="21181" y="8354"/>
                </a:lnTo>
                <a:cubicBezTo>
                  <a:pt x="21181" y="8412"/>
                  <a:pt x="21204" y="8459"/>
                  <a:pt x="21234" y="8459"/>
                </a:cubicBezTo>
                <a:cubicBezTo>
                  <a:pt x="21263" y="8459"/>
                  <a:pt x="21285" y="8412"/>
                  <a:pt x="21285" y="8354"/>
                </a:cubicBezTo>
                <a:lnTo>
                  <a:pt x="21285" y="8134"/>
                </a:lnTo>
                <a:cubicBezTo>
                  <a:pt x="21285" y="8077"/>
                  <a:pt x="21263" y="8029"/>
                  <a:pt x="21234" y="8029"/>
                </a:cubicBezTo>
                <a:close/>
                <a:moveTo>
                  <a:pt x="21547" y="8029"/>
                </a:moveTo>
                <a:cubicBezTo>
                  <a:pt x="21518" y="8029"/>
                  <a:pt x="21495" y="8077"/>
                  <a:pt x="21495" y="8134"/>
                </a:cubicBezTo>
                <a:lnTo>
                  <a:pt x="21495" y="8354"/>
                </a:lnTo>
                <a:cubicBezTo>
                  <a:pt x="21495" y="8412"/>
                  <a:pt x="21518" y="8459"/>
                  <a:pt x="21547" y="8459"/>
                </a:cubicBezTo>
                <a:cubicBezTo>
                  <a:pt x="21576" y="8459"/>
                  <a:pt x="21600" y="8412"/>
                  <a:pt x="21600" y="8354"/>
                </a:cubicBezTo>
                <a:lnTo>
                  <a:pt x="21600" y="8134"/>
                </a:lnTo>
                <a:cubicBezTo>
                  <a:pt x="21600" y="8077"/>
                  <a:pt x="21576" y="8029"/>
                  <a:pt x="21547" y="8029"/>
                </a:cubicBezTo>
                <a:close/>
                <a:moveTo>
                  <a:pt x="53" y="8759"/>
                </a:moveTo>
                <a:cubicBezTo>
                  <a:pt x="24" y="8759"/>
                  <a:pt x="0" y="8807"/>
                  <a:pt x="0" y="8864"/>
                </a:cubicBezTo>
                <a:lnTo>
                  <a:pt x="0" y="9084"/>
                </a:lnTo>
                <a:cubicBezTo>
                  <a:pt x="0" y="9142"/>
                  <a:pt x="24" y="9189"/>
                  <a:pt x="53" y="9189"/>
                </a:cubicBezTo>
                <a:cubicBezTo>
                  <a:pt x="82" y="9189"/>
                  <a:pt x="106" y="9142"/>
                  <a:pt x="106" y="9084"/>
                </a:cubicBezTo>
                <a:lnTo>
                  <a:pt x="106" y="8864"/>
                </a:lnTo>
                <a:cubicBezTo>
                  <a:pt x="106" y="8807"/>
                  <a:pt x="82" y="8759"/>
                  <a:pt x="53" y="8759"/>
                </a:cubicBezTo>
                <a:close/>
                <a:moveTo>
                  <a:pt x="367" y="8759"/>
                </a:moveTo>
                <a:cubicBezTo>
                  <a:pt x="338" y="8759"/>
                  <a:pt x="315" y="8807"/>
                  <a:pt x="315" y="8864"/>
                </a:cubicBezTo>
                <a:lnTo>
                  <a:pt x="315" y="9084"/>
                </a:lnTo>
                <a:cubicBezTo>
                  <a:pt x="315" y="9142"/>
                  <a:pt x="338" y="9189"/>
                  <a:pt x="367" y="9189"/>
                </a:cubicBezTo>
                <a:cubicBezTo>
                  <a:pt x="397" y="9189"/>
                  <a:pt x="420" y="9142"/>
                  <a:pt x="420" y="9084"/>
                </a:cubicBezTo>
                <a:lnTo>
                  <a:pt x="420" y="8864"/>
                </a:lnTo>
                <a:cubicBezTo>
                  <a:pt x="420" y="8807"/>
                  <a:pt x="397" y="8759"/>
                  <a:pt x="367" y="8759"/>
                </a:cubicBezTo>
                <a:close/>
                <a:moveTo>
                  <a:pt x="1217" y="8759"/>
                </a:moveTo>
                <a:cubicBezTo>
                  <a:pt x="1188" y="8759"/>
                  <a:pt x="1164" y="8807"/>
                  <a:pt x="1164" y="8864"/>
                </a:cubicBezTo>
                <a:lnTo>
                  <a:pt x="1164" y="9084"/>
                </a:lnTo>
                <a:cubicBezTo>
                  <a:pt x="1164" y="9142"/>
                  <a:pt x="1188" y="9189"/>
                  <a:pt x="1217" y="9189"/>
                </a:cubicBezTo>
                <a:cubicBezTo>
                  <a:pt x="1246" y="9189"/>
                  <a:pt x="1270" y="9142"/>
                  <a:pt x="1270" y="9084"/>
                </a:cubicBezTo>
                <a:lnTo>
                  <a:pt x="1270" y="8864"/>
                </a:lnTo>
                <a:cubicBezTo>
                  <a:pt x="1270" y="8807"/>
                  <a:pt x="1246" y="8759"/>
                  <a:pt x="1217" y="8759"/>
                </a:cubicBezTo>
                <a:close/>
                <a:moveTo>
                  <a:pt x="1532" y="8759"/>
                </a:moveTo>
                <a:cubicBezTo>
                  <a:pt x="1503" y="8759"/>
                  <a:pt x="1479" y="8807"/>
                  <a:pt x="1479" y="8864"/>
                </a:cubicBezTo>
                <a:lnTo>
                  <a:pt x="1479" y="9084"/>
                </a:lnTo>
                <a:cubicBezTo>
                  <a:pt x="1479" y="9142"/>
                  <a:pt x="1503" y="9189"/>
                  <a:pt x="1532" y="9189"/>
                </a:cubicBezTo>
                <a:cubicBezTo>
                  <a:pt x="1561" y="9189"/>
                  <a:pt x="1584" y="9142"/>
                  <a:pt x="1584" y="9084"/>
                </a:cubicBezTo>
                <a:lnTo>
                  <a:pt x="1584" y="8864"/>
                </a:lnTo>
                <a:cubicBezTo>
                  <a:pt x="1584" y="8807"/>
                  <a:pt x="1561" y="8759"/>
                  <a:pt x="1532" y="8759"/>
                </a:cubicBezTo>
                <a:close/>
                <a:moveTo>
                  <a:pt x="2380" y="8759"/>
                </a:moveTo>
                <a:cubicBezTo>
                  <a:pt x="2351" y="8759"/>
                  <a:pt x="2329" y="8807"/>
                  <a:pt x="2329" y="8864"/>
                </a:cubicBezTo>
                <a:lnTo>
                  <a:pt x="2329" y="9084"/>
                </a:lnTo>
                <a:cubicBezTo>
                  <a:pt x="2329" y="9142"/>
                  <a:pt x="2351" y="9189"/>
                  <a:pt x="2380" y="9189"/>
                </a:cubicBezTo>
                <a:cubicBezTo>
                  <a:pt x="2409" y="9189"/>
                  <a:pt x="2433" y="9142"/>
                  <a:pt x="2433" y="9084"/>
                </a:cubicBezTo>
                <a:lnTo>
                  <a:pt x="2433" y="8864"/>
                </a:lnTo>
                <a:cubicBezTo>
                  <a:pt x="2433" y="8807"/>
                  <a:pt x="2409" y="8759"/>
                  <a:pt x="2380" y="8759"/>
                </a:cubicBezTo>
                <a:close/>
                <a:moveTo>
                  <a:pt x="2695" y="8759"/>
                </a:moveTo>
                <a:cubicBezTo>
                  <a:pt x="2666" y="8759"/>
                  <a:pt x="2643" y="8807"/>
                  <a:pt x="2643" y="8864"/>
                </a:cubicBezTo>
                <a:lnTo>
                  <a:pt x="2643" y="9084"/>
                </a:lnTo>
                <a:cubicBezTo>
                  <a:pt x="2643" y="9142"/>
                  <a:pt x="2666" y="9189"/>
                  <a:pt x="2695" y="9189"/>
                </a:cubicBezTo>
                <a:cubicBezTo>
                  <a:pt x="2724" y="9189"/>
                  <a:pt x="2748" y="9142"/>
                  <a:pt x="2748" y="9084"/>
                </a:cubicBezTo>
                <a:lnTo>
                  <a:pt x="2748" y="8864"/>
                </a:lnTo>
                <a:cubicBezTo>
                  <a:pt x="2748" y="8807"/>
                  <a:pt x="2724" y="8759"/>
                  <a:pt x="2695" y="8759"/>
                </a:cubicBezTo>
                <a:close/>
                <a:moveTo>
                  <a:pt x="3545" y="8759"/>
                </a:moveTo>
                <a:cubicBezTo>
                  <a:pt x="3516" y="8759"/>
                  <a:pt x="3492" y="8807"/>
                  <a:pt x="3492" y="8864"/>
                </a:cubicBezTo>
                <a:lnTo>
                  <a:pt x="3492" y="9084"/>
                </a:lnTo>
                <a:cubicBezTo>
                  <a:pt x="3492" y="9142"/>
                  <a:pt x="3516" y="9189"/>
                  <a:pt x="3545" y="9189"/>
                </a:cubicBezTo>
                <a:cubicBezTo>
                  <a:pt x="3574" y="9189"/>
                  <a:pt x="3598" y="9142"/>
                  <a:pt x="3598" y="9084"/>
                </a:cubicBezTo>
                <a:lnTo>
                  <a:pt x="3598" y="8864"/>
                </a:lnTo>
                <a:cubicBezTo>
                  <a:pt x="3598" y="8807"/>
                  <a:pt x="3574" y="8759"/>
                  <a:pt x="3545" y="8759"/>
                </a:cubicBezTo>
                <a:close/>
                <a:moveTo>
                  <a:pt x="3859" y="8759"/>
                </a:moveTo>
                <a:cubicBezTo>
                  <a:pt x="3830" y="8759"/>
                  <a:pt x="3806" y="8807"/>
                  <a:pt x="3806" y="8864"/>
                </a:cubicBezTo>
                <a:lnTo>
                  <a:pt x="3806" y="9084"/>
                </a:lnTo>
                <a:cubicBezTo>
                  <a:pt x="3806" y="9142"/>
                  <a:pt x="3830" y="9189"/>
                  <a:pt x="3859" y="9189"/>
                </a:cubicBezTo>
                <a:cubicBezTo>
                  <a:pt x="3888" y="9189"/>
                  <a:pt x="3912" y="9142"/>
                  <a:pt x="3912" y="9084"/>
                </a:cubicBezTo>
                <a:lnTo>
                  <a:pt x="3912" y="8864"/>
                </a:lnTo>
                <a:cubicBezTo>
                  <a:pt x="3912" y="8807"/>
                  <a:pt x="3888" y="8759"/>
                  <a:pt x="3859" y="8759"/>
                </a:cubicBezTo>
                <a:close/>
                <a:moveTo>
                  <a:pt x="4709" y="8759"/>
                </a:moveTo>
                <a:cubicBezTo>
                  <a:pt x="4680" y="8759"/>
                  <a:pt x="4656" y="8807"/>
                  <a:pt x="4656" y="8864"/>
                </a:cubicBezTo>
                <a:lnTo>
                  <a:pt x="4656" y="9084"/>
                </a:lnTo>
                <a:cubicBezTo>
                  <a:pt x="4656" y="9142"/>
                  <a:pt x="4680" y="9189"/>
                  <a:pt x="4709" y="9189"/>
                </a:cubicBezTo>
                <a:cubicBezTo>
                  <a:pt x="4738" y="9189"/>
                  <a:pt x="4762" y="9142"/>
                  <a:pt x="4762" y="9084"/>
                </a:cubicBezTo>
                <a:lnTo>
                  <a:pt x="4762" y="8864"/>
                </a:lnTo>
                <a:cubicBezTo>
                  <a:pt x="4762" y="8807"/>
                  <a:pt x="4738" y="8759"/>
                  <a:pt x="4709" y="8759"/>
                </a:cubicBezTo>
                <a:close/>
                <a:moveTo>
                  <a:pt x="5023" y="8759"/>
                </a:moveTo>
                <a:cubicBezTo>
                  <a:pt x="4994" y="8759"/>
                  <a:pt x="4970" y="8807"/>
                  <a:pt x="4970" y="8864"/>
                </a:cubicBezTo>
                <a:lnTo>
                  <a:pt x="4970" y="9084"/>
                </a:lnTo>
                <a:cubicBezTo>
                  <a:pt x="4970" y="9142"/>
                  <a:pt x="4994" y="9189"/>
                  <a:pt x="5023" y="9189"/>
                </a:cubicBezTo>
                <a:cubicBezTo>
                  <a:pt x="5053" y="9189"/>
                  <a:pt x="5076" y="9142"/>
                  <a:pt x="5076" y="9084"/>
                </a:cubicBezTo>
                <a:lnTo>
                  <a:pt x="5076" y="8864"/>
                </a:lnTo>
                <a:cubicBezTo>
                  <a:pt x="5076" y="8807"/>
                  <a:pt x="5053" y="8759"/>
                  <a:pt x="5023" y="8759"/>
                </a:cubicBezTo>
                <a:close/>
                <a:moveTo>
                  <a:pt x="5873" y="8759"/>
                </a:moveTo>
                <a:cubicBezTo>
                  <a:pt x="5844" y="8759"/>
                  <a:pt x="5820" y="8807"/>
                  <a:pt x="5820" y="8864"/>
                </a:cubicBezTo>
                <a:lnTo>
                  <a:pt x="5820" y="9084"/>
                </a:lnTo>
                <a:cubicBezTo>
                  <a:pt x="5820" y="9142"/>
                  <a:pt x="5844" y="9189"/>
                  <a:pt x="5873" y="9189"/>
                </a:cubicBezTo>
                <a:cubicBezTo>
                  <a:pt x="5902" y="9189"/>
                  <a:pt x="5926" y="9142"/>
                  <a:pt x="5926" y="9084"/>
                </a:cubicBezTo>
                <a:lnTo>
                  <a:pt x="5926" y="8864"/>
                </a:lnTo>
                <a:cubicBezTo>
                  <a:pt x="5926" y="8807"/>
                  <a:pt x="5902" y="8759"/>
                  <a:pt x="5873" y="8759"/>
                </a:cubicBezTo>
                <a:close/>
                <a:moveTo>
                  <a:pt x="6188" y="8759"/>
                </a:moveTo>
                <a:cubicBezTo>
                  <a:pt x="6159" y="8759"/>
                  <a:pt x="6135" y="8807"/>
                  <a:pt x="6135" y="8864"/>
                </a:cubicBezTo>
                <a:lnTo>
                  <a:pt x="6135" y="9084"/>
                </a:lnTo>
                <a:cubicBezTo>
                  <a:pt x="6135" y="9142"/>
                  <a:pt x="6159" y="9189"/>
                  <a:pt x="6188" y="9189"/>
                </a:cubicBezTo>
                <a:cubicBezTo>
                  <a:pt x="6217" y="9189"/>
                  <a:pt x="6240" y="9142"/>
                  <a:pt x="6240" y="9084"/>
                </a:cubicBezTo>
                <a:lnTo>
                  <a:pt x="6240" y="8864"/>
                </a:lnTo>
                <a:cubicBezTo>
                  <a:pt x="6240" y="8807"/>
                  <a:pt x="6217" y="8759"/>
                  <a:pt x="6188" y="8759"/>
                </a:cubicBezTo>
                <a:close/>
                <a:moveTo>
                  <a:pt x="7036" y="8759"/>
                </a:moveTo>
                <a:cubicBezTo>
                  <a:pt x="7007" y="8759"/>
                  <a:pt x="6984" y="8807"/>
                  <a:pt x="6984" y="8864"/>
                </a:cubicBezTo>
                <a:lnTo>
                  <a:pt x="6984" y="9084"/>
                </a:lnTo>
                <a:cubicBezTo>
                  <a:pt x="6984" y="9142"/>
                  <a:pt x="7007" y="9189"/>
                  <a:pt x="7036" y="9189"/>
                </a:cubicBezTo>
                <a:cubicBezTo>
                  <a:pt x="7065" y="9189"/>
                  <a:pt x="7089" y="9142"/>
                  <a:pt x="7089" y="9084"/>
                </a:cubicBezTo>
                <a:lnTo>
                  <a:pt x="7089" y="8864"/>
                </a:lnTo>
                <a:cubicBezTo>
                  <a:pt x="7089" y="8807"/>
                  <a:pt x="7065" y="8759"/>
                  <a:pt x="7036" y="8759"/>
                </a:cubicBezTo>
                <a:close/>
                <a:moveTo>
                  <a:pt x="7351" y="8759"/>
                </a:moveTo>
                <a:cubicBezTo>
                  <a:pt x="7322" y="8759"/>
                  <a:pt x="7299" y="8807"/>
                  <a:pt x="7299" y="8864"/>
                </a:cubicBezTo>
                <a:lnTo>
                  <a:pt x="7299" y="9084"/>
                </a:lnTo>
                <a:cubicBezTo>
                  <a:pt x="7299" y="9142"/>
                  <a:pt x="7322" y="9189"/>
                  <a:pt x="7351" y="9189"/>
                </a:cubicBezTo>
                <a:cubicBezTo>
                  <a:pt x="7380" y="9189"/>
                  <a:pt x="7404" y="9142"/>
                  <a:pt x="7404" y="9084"/>
                </a:cubicBezTo>
                <a:lnTo>
                  <a:pt x="7404" y="8864"/>
                </a:lnTo>
                <a:cubicBezTo>
                  <a:pt x="7404" y="8807"/>
                  <a:pt x="7380" y="8759"/>
                  <a:pt x="7351" y="8759"/>
                </a:cubicBezTo>
                <a:close/>
                <a:moveTo>
                  <a:pt x="8201" y="8759"/>
                </a:moveTo>
                <a:cubicBezTo>
                  <a:pt x="8171" y="8759"/>
                  <a:pt x="8148" y="8807"/>
                  <a:pt x="8148" y="8864"/>
                </a:cubicBezTo>
                <a:lnTo>
                  <a:pt x="8148" y="9084"/>
                </a:lnTo>
                <a:cubicBezTo>
                  <a:pt x="8148" y="9142"/>
                  <a:pt x="8171" y="9189"/>
                  <a:pt x="8201" y="9189"/>
                </a:cubicBezTo>
                <a:cubicBezTo>
                  <a:pt x="8230" y="9189"/>
                  <a:pt x="8254" y="9142"/>
                  <a:pt x="8254" y="9084"/>
                </a:cubicBezTo>
                <a:lnTo>
                  <a:pt x="8254" y="8864"/>
                </a:lnTo>
                <a:cubicBezTo>
                  <a:pt x="8254" y="8807"/>
                  <a:pt x="8230" y="8759"/>
                  <a:pt x="8201" y="8759"/>
                </a:cubicBezTo>
                <a:close/>
                <a:moveTo>
                  <a:pt x="8515" y="8759"/>
                </a:moveTo>
                <a:cubicBezTo>
                  <a:pt x="8486" y="8759"/>
                  <a:pt x="8462" y="8807"/>
                  <a:pt x="8462" y="8864"/>
                </a:cubicBezTo>
                <a:lnTo>
                  <a:pt x="8462" y="9084"/>
                </a:lnTo>
                <a:cubicBezTo>
                  <a:pt x="8462" y="9142"/>
                  <a:pt x="8486" y="9189"/>
                  <a:pt x="8515" y="9189"/>
                </a:cubicBezTo>
                <a:cubicBezTo>
                  <a:pt x="8544" y="9189"/>
                  <a:pt x="8568" y="9142"/>
                  <a:pt x="8568" y="9084"/>
                </a:cubicBezTo>
                <a:lnTo>
                  <a:pt x="8568" y="8864"/>
                </a:lnTo>
                <a:cubicBezTo>
                  <a:pt x="8568" y="8807"/>
                  <a:pt x="8544" y="8759"/>
                  <a:pt x="8515" y="8759"/>
                </a:cubicBezTo>
                <a:close/>
                <a:moveTo>
                  <a:pt x="9365" y="8759"/>
                </a:moveTo>
                <a:cubicBezTo>
                  <a:pt x="9336" y="8759"/>
                  <a:pt x="9312" y="8807"/>
                  <a:pt x="9312" y="8864"/>
                </a:cubicBezTo>
                <a:lnTo>
                  <a:pt x="9312" y="9084"/>
                </a:lnTo>
                <a:cubicBezTo>
                  <a:pt x="9312" y="9142"/>
                  <a:pt x="9336" y="9189"/>
                  <a:pt x="9365" y="9189"/>
                </a:cubicBezTo>
                <a:cubicBezTo>
                  <a:pt x="9394" y="9189"/>
                  <a:pt x="9418" y="9142"/>
                  <a:pt x="9418" y="9084"/>
                </a:cubicBezTo>
                <a:lnTo>
                  <a:pt x="9418" y="8864"/>
                </a:lnTo>
                <a:cubicBezTo>
                  <a:pt x="9418" y="8807"/>
                  <a:pt x="9394" y="8759"/>
                  <a:pt x="9365" y="8759"/>
                </a:cubicBezTo>
                <a:close/>
                <a:moveTo>
                  <a:pt x="9679" y="8759"/>
                </a:moveTo>
                <a:cubicBezTo>
                  <a:pt x="9650" y="8759"/>
                  <a:pt x="9626" y="8807"/>
                  <a:pt x="9626" y="8864"/>
                </a:cubicBezTo>
                <a:lnTo>
                  <a:pt x="9626" y="9084"/>
                </a:lnTo>
                <a:cubicBezTo>
                  <a:pt x="9626" y="9142"/>
                  <a:pt x="9650" y="9189"/>
                  <a:pt x="9679" y="9189"/>
                </a:cubicBezTo>
                <a:cubicBezTo>
                  <a:pt x="9708" y="9189"/>
                  <a:pt x="9732" y="9142"/>
                  <a:pt x="9732" y="9084"/>
                </a:cubicBezTo>
                <a:lnTo>
                  <a:pt x="9732" y="8864"/>
                </a:lnTo>
                <a:cubicBezTo>
                  <a:pt x="9732" y="8807"/>
                  <a:pt x="9708" y="8759"/>
                  <a:pt x="9679" y="8759"/>
                </a:cubicBezTo>
                <a:close/>
                <a:moveTo>
                  <a:pt x="10529" y="8759"/>
                </a:moveTo>
                <a:cubicBezTo>
                  <a:pt x="10500" y="8759"/>
                  <a:pt x="10476" y="8807"/>
                  <a:pt x="10476" y="8864"/>
                </a:cubicBezTo>
                <a:lnTo>
                  <a:pt x="10476" y="9084"/>
                </a:lnTo>
                <a:cubicBezTo>
                  <a:pt x="10476" y="9142"/>
                  <a:pt x="10500" y="9189"/>
                  <a:pt x="10529" y="9189"/>
                </a:cubicBezTo>
                <a:cubicBezTo>
                  <a:pt x="10558" y="9189"/>
                  <a:pt x="10582" y="9142"/>
                  <a:pt x="10582" y="9084"/>
                </a:cubicBezTo>
                <a:lnTo>
                  <a:pt x="10582" y="8864"/>
                </a:lnTo>
                <a:cubicBezTo>
                  <a:pt x="10582" y="8807"/>
                  <a:pt x="10558" y="8759"/>
                  <a:pt x="10529" y="8759"/>
                </a:cubicBezTo>
                <a:close/>
                <a:moveTo>
                  <a:pt x="10844" y="8759"/>
                </a:moveTo>
                <a:cubicBezTo>
                  <a:pt x="10814" y="8759"/>
                  <a:pt x="10791" y="8807"/>
                  <a:pt x="10791" y="8864"/>
                </a:cubicBezTo>
                <a:lnTo>
                  <a:pt x="10791" y="9084"/>
                </a:lnTo>
                <a:cubicBezTo>
                  <a:pt x="10791" y="9142"/>
                  <a:pt x="10814" y="9189"/>
                  <a:pt x="10844" y="9189"/>
                </a:cubicBezTo>
                <a:cubicBezTo>
                  <a:pt x="10873" y="9189"/>
                  <a:pt x="10895" y="9142"/>
                  <a:pt x="10895" y="9084"/>
                </a:cubicBezTo>
                <a:lnTo>
                  <a:pt x="10895" y="8864"/>
                </a:lnTo>
                <a:cubicBezTo>
                  <a:pt x="10895" y="8807"/>
                  <a:pt x="10873" y="8759"/>
                  <a:pt x="10844" y="8759"/>
                </a:cubicBezTo>
                <a:close/>
                <a:moveTo>
                  <a:pt x="11692" y="8759"/>
                </a:moveTo>
                <a:cubicBezTo>
                  <a:pt x="11663" y="8759"/>
                  <a:pt x="11640" y="8807"/>
                  <a:pt x="11640" y="8864"/>
                </a:cubicBezTo>
                <a:lnTo>
                  <a:pt x="11640" y="9084"/>
                </a:lnTo>
                <a:cubicBezTo>
                  <a:pt x="11640" y="9142"/>
                  <a:pt x="11663" y="9189"/>
                  <a:pt x="11692" y="9189"/>
                </a:cubicBezTo>
                <a:cubicBezTo>
                  <a:pt x="11721" y="9189"/>
                  <a:pt x="11745" y="9142"/>
                  <a:pt x="11745" y="9084"/>
                </a:cubicBezTo>
                <a:lnTo>
                  <a:pt x="11745" y="8864"/>
                </a:lnTo>
                <a:cubicBezTo>
                  <a:pt x="11745" y="8807"/>
                  <a:pt x="11721" y="8759"/>
                  <a:pt x="11692" y="8759"/>
                </a:cubicBezTo>
                <a:close/>
                <a:moveTo>
                  <a:pt x="12007" y="8759"/>
                </a:moveTo>
                <a:cubicBezTo>
                  <a:pt x="11978" y="8759"/>
                  <a:pt x="11955" y="8807"/>
                  <a:pt x="11955" y="8864"/>
                </a:cubicBezTo>
                <a:lnTo>
                  <a:pt x="11955" y="9084"/>
                </a:lnTo>
                <a:cubicBezTo>
                  <a:pt x="11955" y="9142"/>
                  <a:pt x="11978" y="9189"/>
                  <a:pt x="12007" y="9189"/>
                </a:cubicBezTo>
                <a:cubicBezTo>
                  <a:pt x="12036" y="9189"/>
                  <a:pt x="12060" y="9142"/>
                  <a:pt x="12060" y="9084"/>
                </a:cubicBezTo>
                <a:lnTo>
                  <a:pt x="12060" y="8864"/>
                </a:lnTo>
                <a:cubicBezTo>
                  <a:pt x="12060" y="8807"/>
                  <a:pt x="12036" y="8759"/>
                  <a:pt x="12007" y="8759"/>
                </a:cubicBezTo>
                <a:close/>
                <a:moveTo>
                  <a:pt x="12856" y="8759"/>
                </a:moveTo>
                <a:cubicBezTo>
                  <a:pt x="12827" y="8759"/>
                  <a:pt x="12804" y="8807"/>
                  <a:pt x="12804" y="8864"/>
                </a:cubicBezTo>
                <a:lnTo>
                  <a:pt x="12804" y="9084"/>
                </a:lnTo>
                <a:cubicBezTo>
                  <a:pt x="12804" y="9142"/>
                  <a:pt x="12827" y="9189"/>
                  <a:pt x="12856" y="9189"/>
                </a:cubicBezTo>
                <a:cubicBezTo>
                  <a:pt x="12886" y="9189"/>
                  <a:pt x="12909" y="9142"/>
                  <a:pt x="12909" y="9084"/>
                </a:cubicBezTo>
                <a:lnTo>
                  <a:pt x="12909" y="8864"/>
                </a:lnTo>
                <a:cubicBezTo>
                  <a:pt x="12909" y="8807"/>
                  <a:pt x="12886" y="8759"/>
                  <a:pt x="12856" y="8759"/>
                </a:cubicBezTo>
                <a:close/>
                <a:moveTo>
                  <a:pt x="13171" y="8759"/>
                </a:moveTo>
                <a:cubicBezTo>
                  <a:pt x="13142" y="8759"/>
                  <a:pt x="13118" y="8807"/>
                  <a:pt x="13118" y="8864"/>
                </a:cubicBezTo>
                <a:lnTo>
                  <a:pt x="13118" y="9084"/>
                </a:lnTo>
                <a:cubicBezTo>
                  <a:pt x="13118" y="9142"/>
                  <a:pt x="13142" y="9189"/>
                  <a:pt x="13171" y="9189"/>
                </a:cubicBezTo>
                <a:cubicBezTo>
                  <a:pt x="13200" y="9189"/>
                  <a:pt x="13224" y="9142"/>
                  <a:pt x="13224" y="9084"/>
                </a:cubicBezTo>
                <a:lnTo>
                  <a:pt x="13224" y="8864"/>
                </a:lnTo>
                <a:cubicBezTo>
                  <a:pt x="13224" y="8807"/>
                  <a:pt x="13200" y="8759"/>
                  <a:pt x="13171" y="8759"/>
                </a:cubicBezTo>
                <a:close/>
                <a:moveTo>
                  <a:pt x="14021" y="8759"/>
                </a:moveTo>
                <a:cubicBezTo>
                  <a:pt x="13992" y="8759"/>
                  <a:pt x="13968" y="8807"/>
                  <a:pt x="13968" y="8864"/>
                </a:cubicBezTo>
                <a:lnTo>
                  <a:pt x="13968" y="9084"/>
                </a:lnTo>
                <a:cubicBezTo>
                  <a:pt x="13968" y="9142"/>
                  <a:pt x="13992" y="9189"/>
                  <a:pt x="14021" y="9189"/>
                </a:cubicBezTo>
                <a:cubicBezTo>
                  <a:pt x="14050" y="9189"/>
                  <a:pt x="14074" y="9142"/>
                  <a:pt x="14074" y="9084"/>
                </a:cubicBezTo>
                <a:lnTo>
                  <a:pt x="14074" y="8864"/>
                </a:lnTo>
                <a:cubicBezTo>
                  <a:pt x="14074" y="8807"/>
                  <a:pt x="14050" y="8759"/>
                  <a:pt x="14021" y="8759"/>
                </a:cubicBezTo>
                <a:close/>
                <a:moveTo>
                  <a:pt x="14335" y="8759"/>
                </a:moveTo>
                <a:cubicBezTo>
                  <a:pt x="14306" y="8759"/>
                  <a:pt x="14282" y="8807"/>
                  <a:pt x="14282" y="8864"/>
                </a:cubicBezTo>
                <a:lnTo>
                  <a:pt x="14282" y="9084"/>
                </a:lnTo>
                <a:cubicBezTo>
                  <a:pt x="14282" y="9142"/>
                  <a:pt x="14306" y="9189"/>
                  <a:pt x="14335" y="9189"/>
                </a:cubicBezTo>
                <a:cubicBezTo>
                  <a:pt x="14364" y="9189"/>
                  <a:pt x="14388" y="9142"/>
                  <a:pt x="14388" y="9084"/>
                </a:cubicBezTo>
                <a:lnTo>
                  <a:pt x="14388" y="8864"/>
                </a:lnTo>
                <a:cubicBezTo>
                  <a:pt x="14388" y="8807"/>
                  <a:pt x="14364" y="8759"/>
                  <a:pt x="14335" y="8759"/>
                </a:cubicBezTo>
                <a:close/>
                <a:moveTo>
                  <a:pt x="15185" y="8759"/>
                </a:moveTo>
                <a:cubicBezTo>
                  <a:pt x="15156" y="8759"/>
                  <a:pt x="15132" y="8807"/>
                  <a:pt x="15132" y="8864"/>
                </a:cubicBezTo>
                <a:lnTo>
                  <a:pt x="15132" y="9084"/>
                </a:lnTo>
                <a:cubicBezTo>
                  <a:pt x="15132" y="9142"/>
                  <a:pt x="15156" y="9189"/>
                  <a:pt x="15185" y="9189"/>
                </a:cubicBezTo>
                <a:cubicBezTo>
                  <a:pt x="15214" y="9189"/>
                  <a:pt x="15237" y="9142"/>
                  <a:pt x="15237" y="9084"/>
                </a:cubicBezTo>
                <a:lnTo>
                  <a:pt x="15237" y="8864"/>
                </a:lnTo>
                <a:cubicBezTo>
                  <a:pt x="15237" y="8807"/>
                  <a:pt x="15214" y="8759"/>
                  <a:pt x="15185" y="8759"/>
                </a:cubicBezTo>
                <a:close/>
                <a:moveTo>
                  <a:pt x="15500" y="8759"/>
                </a:moveTo>
                <a:cubicBezTo>
                  <a:pt x="15470" y="8759"/>
                  <a:pt x="15447" y="8807"/>
                  <a:pt x="15447" y="8864"/>
                </a:cubicBezTo>
                <a:lnTo>
                  <a:pt x="15447" y="9084"/>
                </a:lnTo>
                <a:cubicBezTo>
                  <a:pt x="15447" y="9142"/>
                  <a:pt x="15470" y="9189"/>
                  <a:pt x="15500" y="9189"/>
                </a:cubicBezTo>
                <a:cubicBezTo>
                  <a:pt x="15529" y="9189"/>
                  <a:pt x="15551" y="9142"/>
                  <a:pt x="15551" y="9084"/>
                </a:cubicBezTo>
                <a:lnTo>
                  <a:pt x="15551" y="8864"/>
                </a:lnTo>
                <a:cubicBezTo>
                  <a:pt x="15551" y="8807"/>
                  <a:pt x="15529" y="8759"/>
                  <a:pt x="15500" y="8759"/>
                </a:cubicBezTo>
                <a:close/>
                <a:moveTo>
                  <a:pt x="16349" y="8759"/>
                </a:moveTo>
                <a:cubicBezTo>
                  <a:pt x="16320" y="8759"/>
                  <a:pt x="16296" y="8807"/>
                  <a:pt x="16296" y="8864"/>
                </a:cubicBezTo>
                <a:lnTo>
                  <a:pt x="16296" y="9084"/>
                </a:lnTo>
                <a:cubicBezTo>
                  <a:pt x="16296" y="9142"/>
                  <a:pt x="16320" y="9189"/>
                  <a:pt x="16349" y="9189"/>
                </a:cubicBezTo>
                <a:cubicBezTo>
                  <a:pt x="16378" y="9189"/>
                  <a:pt x="16401" y="9142"/>
                  <a:pt x="16401" y="9084"/>
                </a:cubicBezTo>
                <a:lnTo>
                  <a:pt x="16401" y="8864"/>
                </a:lnTo>
                <a:cubicBezTo>
                  <a:pt x="16401" y="8807"/>
                  <a:pt x="16378" y="8759"/>
                  <a:pt x="16349" y="8759"/>
                </a:cubicBezTo>
                <a:close/>
                <a:moveTo>
                  <a:pt x="16663" y="8759"/>
                </a:moveTo>
                <a:cubicBezTo>
                  <a:pt x="16634" y="8759"/>
                  <a:pt x="16611" y="8807"/>
                  <a:pt x="16611" y="8864"/>
                </a:cubicBezTo>
                <a:lnTo>
                  <a:pt x="16611" y="9084"/>
                </a:lnTo>
                <a:cubicBezTo>
                  <a:pt x="16611" y="9142"/>
                  <a:pt x="16634" y="9189"/>
                  <a:pt x="16663" y="9189"/>
                </a:cubicBezTo>
                <a:cubicBezTo>
                  <a:pt x="16692" y="9189"/>
                  <a:pt x="16716" y="9142"/>
                  <a:pt x="16716" y="9084"/>
                </a:cubicBezTo>
                <a:lnTo>
                  <a:pt x="16716" y="8864"/>
                </a:lnTo>
                <a:cubicBezTo>
                  <a:pt x="16716" y="8807"/>
                  <a:pt x="16692" y="8759"/>
                  <a:pt x="16663" y="8759"/>
                </a:cubicBezTo>
                <a:close/>
                <a:moveTo>
                  <a:pt x="17512" y="8759"/>
                </a:moveTo>
                <a:cubicBezTo>
                  <a:pt x="17483" y="8759"/>
                  <a:pt x="17459" y="8807"/>
                  <a:pt x="17459" y="8864"/>
                </a:cubicBezTo>
                <a:lnTo>
                  <a:pt x="17459" y="9084"/>
                </a:lnTo>
                <a:cubicBezTo>
                  <a:pt x="17459" y="9142"/>
                  <a:pt x="17483" y="9189"/>
                  <a:pt x="17512" y="9189"/>
                </a:cubicBezTo>
                <a:cubicBezTo>
                  <a:pt x="17541" y="9189"/>
                  <a:pt x="17565" y="9142"/>
                  <a:pt x="17565" y="9084"/>
                </a:cubicBezTo>
                <a:lnTo>
                  <a:pt x="17565" y="8864"/>
                </a:lnTo>
                <a:cubicBezTo>
                  <a:pt x="17565" y="8807"/>
                  <a:pt x="17541" y="8759"/>
                  <a:pt x="17512" y="8759"/>
                </a:cubicBezTo>
                <a:close/>
                <a:moveTo>
                  <a:pt x="17827" y="8759"/>
                </a:moveTo>
                <a:cubicBezTo>
                  <a:pt x="17798" y="8759"/>
                  <a:pt x="17774" y="8807"/>
                  <a:pt x="17774" y="8864"/>
                </a:cubicBezTo>
                <a:lnTo>
                  <a:pt x="17774" y="9084"/>
                </a:lnTo>
                <a:cubicBezTo>
                  <a:pt x="17774" y="9142"/>
                  <a:pt x="17798" y="9189"/>
                  <a:pt x="17827" y="9189"/>
                </a:cubicBezTo>
                <a:cubicBezTo>
                  <a:pt x="17856" y="9189"/>
                  <a:pt x="17880" y="9142"/>
                  <a:pt x="17880" y="9084"/>
                </a:cubicBezTo>
                <a:lnTo>
                  <a:pt x="17880" y="8864"/>
                </a:lnTo>
                <a:cubicBezTo>
                  <a:pt x="17880" y="8807"/>
                  <a:pt x="17856" y="8759"/>
                  <a:pt x="17827" y="8759"/>
                </a:cubicBezTo>
                <a:close/>
                <a:moveTo>
                  <a:pt x="18677" y="8759"/>
                </a:moveTo>
                <a:cubicBezTo>
                  <a:pt x="18648" y="8759"/>
                  <a:pt x="18624" y="8807"/>
                  <a:pt x="18624" y="8864"/>
                </a:cubicBezTo>
                <a:lnTo>
                  <a:pt x="18624" y="9084"/>
                </a:lnTo>
                <a:cubicBezTo>
                  <a:pt x="18624" y="9142"/>
                  <a:pt x="18648" y="9189"/>
                  <a:pt x="18677" y="9189"/>
                </a:cubicBezTo>
                <a:cubicBezTo>
                  <a:pt x="18706" y="9189"/>
                  <a:pt x="18730" y="9142"/>
                  <a:pt x="18730" y="9084"/>
                </a:cubicBezTo>
                <a:lnTo>
                  <a:pt x="18730" y="8864"/>
                </a:lnTo>
                <a:cubicBezTo>
                  <a:pt x="18730" y="8807"/>
                  <a:pt x="18706" y="8759"/>
                  <a:pt x="18677" y="8759"/>
                </a:cubicBezTo>
                <a:close/>
                <a:moveTo>
                  <a:pt x="18991" y="8759"/>
                </a:moveTo>
                <a:cubicBezTo>
                  <a:pt x="18962" y="8759"/>
                  <a:pt x="18938" y="8807"/>
                  <a:pt x="18938" y="8864"/>
                </a:cubicBezTo>
                <a:lnTo>
                  <a:pt x="18938" y="9084"/>
                </a:lnTo>
                <a:cubicBezTo>
                  <a:pt x="18938" y="9142"/>
                  <a:pt x="18962" y="9189"/>
                  <a:pt x="18991" y="9189"/>
                </a:cubicBezTo>
                <a:cubicBezTo>
                  <a:pt x="19020" y="9189"/>
                  <a:pt x="19044" y="9142"/>
                  <a:pt x="19044" y="9084"/>
                </a:cubicBezTo>
                <a:lnTo>
                  <a:pt x="19044" y="8864"/>
                </a:lnTo>
                <a:cubicBezTo>
                  <a:pt x="19044" y="8807"/>
                  <a:pt x="19020" y="8759"/>
                  <a:pt x="18991" y="8759"/>
                </a:cubicBezTo>
                <a:close/>
                <a:moveTo>
                  <a:pt x="19841" y="8759"/>
                </a:moveTo>
                <a:cubicBezTo>
                  <a:pt x="19812" y="8759"/>
                  <a:pt x="19788" y="8807"/>
                  <a:pt x="19788" y="8864"/>
                </a:cubicBezTo>
                <a:lnTo>
                  <a:pt x="19788" y="9084"/>
                </a:lnTo>
                <a:cubicBezTo>
                  <a:pt x="19788" y="9142"/>
                  <a:pt x="19812" y="9189"/>
                  <a:pt x="19841" y="9189"/>
                </a:cubicBezTo>
                <a:cubicBezTo>
                  <a:pt x="19870" y="9189"/>
                  <a:pt x="19894" y="9142"/>
                  <a:pt x="19894" y="9084"/>
                </a:cubicBezTo>
                <a:lnTo>
                  <a:pt x="19894" y="8864"/>
                </a:lnTo>
                <a:cubicBezTo>
                  <a:pt x="19894" y="8807"/>
                  <a:pt x="19870" y="8759"/>
                  <a:pt x="19841" y="8759"/>
                </a:cubicBezTo>
                <a:close/>
                <a:moveTo>
                  <a:pt x="20155" y="8759"/>
                </a:moveTo>
                <a:cubicBezTo>
                  <a:pt x="20126" y="8759"/>
                  <a:pt x="20102" y="8807"/>
                  <a:pt x="20102" y="8864"/>
                </a:cubicBezTo>
                <a:lnTo>
                  <a:pt x="20102" y="9084"/>
                </a:lnTo>
                <a:cubicBezTo>
                  <a:pt x="20102" y="9142"/>
                  <a:pt x="20126" y="9189"/>
                  <a:pt x="20155" y="9189"/>
                </a:cubicBezTo>
                <a:cubicBezTo>
                  <a:pt x="20184" y="9189"/>
                  <a:pt x="20207" y="9142"/>
                  <a:pt x="20207" y="9084"/>
                </a:cubicBezTo>
                <a:lnTo>
                  <a:pt x="20207" y="8864"/>
                </a:lnTo>
                <a:cubicBezTo>
                  <a:pt x="20207" y="8807"/>
                  <a:pt x="20184" y="8759"/>
                  <a:pt x="20155" y="8759"/>
                </a:cubicBezTo>
                <a:close/>
                <a:moveTo>
                  <a:pt x="21004" y="8759"/>
                </a:moveTo>
                <a:cubicBezTo>
                  <a:pt x="20975" y="8759"/>
                  <a:pt x="20952" y="8807"/>
                  <a:pt x="20952" y="8864"/>
                </a:cubicBezTo>
                <a:lnTo>
                  <a:pt x="20952" y="9084"/>
                </a:lnTo>
                <a:cubicBezTo>
                  <a:pt x="20952" y="9142"/>
                  <a:pt x="20975" y="9189"/>
                  <a:pt x="21004" y="9189"/>
                </a:cubicBezTo>
                <a:cubicBezTo>
                  <a:pt x="21033" y="9189"/>
                  <a:pt x="21057" y="9142"/>
                  <a:pt x="21057" y="9084"/>
                </a:cubicBezTo>
                <a:lnTo>
                  <a:pt x="21057" y="8864"/>
                </a:lnTo>
                <a:cubicBezTo>
                  <a:pt x="21057" y="8807"/>
                  <a:pt x="21033" y="8759"/>
                  <a:pt x="21004" y="8759"/>
                </a:cubicBezTo>
                <a:close/>
                <a:moveTo>
                  <a:pt x="21319" y="8759"/>
                </a:moveTo>
                <a:cubicBezTo>
                  <a:pt x="21289" y="8759"/>
                  <a:pt x="21267" y="8807"/>
                  <a:pt x="21267" y="8864"/>
                </a:cubicBezTo>
                <a:lnTo>
                  <a:pt x="21267" y="9084"/>
                </a:lnTo>
                <a:cubicBezTo>
                  <a:pt x="21267" y="9142"/>
                  <a:pt x="21289" y="9189"/>
                  <a:pt x="21319" y="9189"/>
                </a:cubicBezTo>
                <a:cubicBezTo>
                  <a:pt x="21348" y="9189"/>
                  <a:pt x="21372" y="9142"/>
                  <a:pt x="21372" y="9084"/>
                </a:cubicBezTo>
                <a:lnTo>
                  <a:pt x="21372" y="8864"/>
                </a:lnTo>
                <a:cubicBezTo>
                  <a:pt x="21372" y="8807"/>
                  <a:pt x="21348" y="8759"/>
                  <a:pt x="21319" y="8759"/>
                </a:cubicBezTo>
                <a:close/>
                <a:moveTo>
                  <a:pt x="281" y="9489"/>
                </a:moveTo>
                <a:cubicBezTo>
                  <a:pt x="252" y="9489"/>
                  <a:pt x="228" y="9536"/>
                  <a:pt x="228" y="9594"/>
                </a:cubicBezTo>
                <a:lnTo>
                  <a:pt x="228" y="9814"/>
                </a:lnTo>
                <a:cubicBezTo>
                  <a:pt x="228" y="9871"/>
                  <a:pt x="252" y="9919"/>
                  <a:pt x="281" y="9919"/>
                </a:cubicBezTo>
                <a:cubicBezTo>
                  <a:pt x="311" y="9919"/>
                  <a:pt x="334" y="9871"/>
                  <a:pt x="334" y="9814"/>
                </a:cubicBezTo>
                <a:lnTo>
                  <a:pt x="334" y="9594"/>
                </a:lnTo>
                <a:cubicBezTo>
                  <a:pt x="334" y="9536"/>
                  <a:pt x="311" y="9489"/>
                  <a:pt x="281" y="9489"/>
                </a:cubicBezTo>
                <a:close/>
                <a:moveTo>
                  <a:pt x="596" y="9489"/>
                </a:moveTo>
                <a:cubicBezTo>
                  <a:pt x="567" y="9489"/>
                  <a:pt x="543" y="9536"/>
                  <a:pt x="543" y="9594"/>
                </a:cubicBezTo>
                <a:lnTo>
                  <a:pt x="543" y="9814"/>
                </a:lnTo>
                <a:cubicBezTo>
                  <a:pt x="543" y="9871"/>
                  <a:pt x="567" y="9919"/>
                  <a:pt x="596" y="9919"/>
                </a:cubicBezTo>
                <a:cubicBezTo>
                  <a:pt x="625" y="9919"/>
                  <a:pt x="649" y="9871"/>
                  <a:pt x="649" y="9814"/>
                </a:cubicBezTo>
                <a:lnTo>
                  <a:pt x="649" y="9594"/>
                </a:lnTo>
                <a:cubicBezTo>
                  <a:pt x="649" y="9536"/>
                  <a:pt x="625" y="9489"/>
                  <a:pt x="596" y="9489"/>
                </a:cubicBezTo>
                <a:close/>
                <a:moveTo>
                  <a:pt x="1446" y="9489"/>
                </a:moveTo>
                <a:cubicBezTo>
                  <a:pt x="1417" y="9489"/>
                  <a:pt x="1393" y="9536"/>
                  <a:pt x="1393" y="9594"/>
                </a:cubicBezTo>
                <a:lnTo>
                  <a:pt x="1393" y="9814"/>
                </a:lnTo>
                <a:cubicBezTo>
                  <a:pt x="1393" y="9871"/>
                  <a:pt x="1417" y="9919"/>
                  <a:pt x="1446" y="9919"/>
                </a:cubicBezTo>
                <a:cubicBezTo>
                  <a:pt x="1475" y="9919"/>
                  <a:pt x="1499" y="9871"/>
                  <a:pt x="1499" y="9814"/>
                </a:cubicBezTo>
                <a:lnTo>
                  <a:pt x="1499" y="9594"/>
                </a:lnTo>
                <a:cubicBezTo>
                  <a:pt x="1499" y="9536"/>
                  <a:pt x="1475" y="9489"/>
                  <a:pt x="1446" y="9489"/>
                </a:cubicBezTo>
                <a:close/>
                <a:moveTo>
                  <a:pt x="1760" y="9489"/>
                </a:moveTo>
                <a:cubicBezTo>
                  <a:pt x="1731" y="9489"/>
                  <a:pt x="1707" y="9536"/>
                  <a:pt x="1707" y="9594"/>
                </a:cubicBezTo>
                <a:lnTo>
                  <a:pt x="1707" y="9814"/>
                </a:lnTo>
                <a:cubicBezTo>
                  <a:pt x="1707" y="9871"/>
                  <a:pt x="1731" y="9919"/>
                  <a:pt x="1760" y="9919"/>
                </a:cubicBezTo>
                <a:cubicBezTo>
                  <a:pt x="1789" y="9919"/>
                  <a:pt x="1813" y="9871"/>
                  <a:pt x="1813" y="9814"/>
                </a:cubicBezTo>
                <a:lnTo>
                  <a:pt x="1813" y="9594"/>
                </a:lnTo>
                <a:cubicBezTo>
                  <a:pt x="1813" y="9536"/>
                  <a:pt x="1789" y="9489"/>
                  <a:pt x="1760" y="9489"/>
                </a:cubicBezTo>
                <a:close/>
                <a:moveTo>
                  <a:pt x="2610" y="9489"/>
                </a:moveTo>
                <a:cubicBezTo>
                  <a:pt x="2581" y="9489"/>
                  <a:pt x="2557" y="9536"/>
                  <a:pt x="2557" y="9594"/>
                </a:cubicBezTo>
                <a:lnTo>
                  <a:pt x="2557" y="9814"/>
                </a:lnTo>
                <a:cubicBezTo>
                  <a:pt x="2557" y="9871"/>
                  <a:pt x="2581" y="9919"/>
                  <a:pt x="2610" y="9919"/>
                </a:cubicBezTo>
                <a:cubicBezTo>
                  <a:pt x="2639" y="9919"/>
                  <a:pt x="2662" y="9871"/>
                  <a:pt x="2662" y="9814"/>
                </a:cubicBezTo>
                <a:lnTo>
                  <a:pt x="2662" y="9594"/>
                </a:lnTo>
                <a:cubicBezTo>
                  <a:pt x="2662" y="9536"/>
                  <a:pt x="2639" y="9489"/>
                  <a:pt x="2610" y="9489"/>
                </a:cubicBezTo>
                <a:close/>
                <a:moveTo>
                  <a:pt x="2924" y="9489"/>
                </a:moveTo>
                <a:cubicBezTo>
                  <a:pt x="2895" y="9489"/>
                  <a:pt x="2871" y="9536"/>
                  <a:pt x="2871" y="9594"/>
                </a:cubicBezTo>
                <a:lnTo>
                  <a:pt x="2871" y="9814"/>
                </a:lnTo>
                <a:cubicBezTo>
                  <a:pt x="2871" y="9871"/>
                  <a:pt x="2895" y="9919"/>
                  <a:pt x="2924" y="9919"/>
                </a:cubicBezTo>
                <a:cubicBezTo>
                  <a:pt x="2954" y="9919"/>
                  <a:pt x="2976" y="9871"/>
                  <a:pt x="2976" y="9814"/>
                </a:cubicBezTo>
                <a:lnTo>
                  <a:pt x="2976" y="9594"/>
                </a:lnTo>
                <a:cubicBezTo>
                  <a:pt x="2976" y="9536"/>
                  <a:pt x="2954" y="9489"/>
                  <a:pt x="2924" y="9489"/>
                </a:cubicBezTo>
                <a:close/>
                <a:moveTo>
                  <a:pt x="3773" y="9489"/>
                </a:moveTo>
                <a:cubicBezTo>
                  <a:pt x="3744" y="9489"/>
                  <a:pt x="3721" y="9536"/>
                  <a:pt x="3721" y="9594"/>
                </a:cubicBezTo>
                <a:lnTo>
                  <a:pt x="3721" y="9814"/>
                </a:lnTo>
                <a:cubicBezTo>
                  <a:pt x="3721" y="9871"/>
                  <a:pt x="3744" y="9919"/>
                  <a:pt x="3773" y="9919"/>
                </a:cubicBezTo>
                <a:cubicBezTo>
                  <a:pt x="3802" y="9919"/>
                  <a:pt x="3826" y="9871"/>
                  <a:pt x="3826" y="9814"/>
                </a:cubicBezTo>
                <a:lnTo>
                  <a:pt x="3826" y="9594"/>
                </a:lnTo>
                <a:cubicBezTo>
                  <a:pt x="3826" y="9536"/>
                  <a:pt x="3802" y="9489"/>
                  <a:pt x="3773" y="9489"/>
                </a:cubicBezTo>
                <a:close/>
                <a:moveTo>
                  <a:pt x="4088" y="9489"/>
                </a:moveTo>
                <a:cubicBezTo>
                  <a:pt x="4058" y="9489"/>
                  <a:pt x="4035" y="9536"/>
                  <a:pt x="4035" y="9594"/>
                </a:cubicBezTo>
                <a:lnTo>
                  <a:pt x="4035" y="9814"/>
                </a:lnTo>
                <a:cubicBezTo>
                  <a:pt x="4035" y="9871"/>
                  <a:pt x="4058" y="9919"/>
                  <a:pt x="4088" y="9919"/>
                </a:cubicBezTo>
                <a:cubicBezTo>
                  <a:pt x="4117" y="9919"/>
                  <a:pt x="4141" y="9871"/>
                  <a:pt x="4141" y="9814"/>
                </a:cubicBezTo>
                <a:lnTo>
                  <a:pt x="4141" y="9594"/>
                </a:lnTo>
                <a:cubicBezTo>
                  <a:pt x="4141" y="9536"/>
                  <a:pt x="4117" y="9489"/>
                  <a:pt x="4088" y="9489"/>
                </a:cubicBezTo>
                <a:close/>
                <a:moveTo>
                  <a:pt x="4937" y="9489"/>
                </a:moveTo>
                <a:cubicBezTo>
                  <a:pt x="4908" y="9489"/>
                  <a:pt x="4884" y="9536"/>
                  <a:pt x="4884" y="9594"/>
                </a:cubicBezTo>
                <a:lnTo>
                  <a:pt x="4884" y="9814"/>
                </a:lnTo>
                <a:cubicBezTo>
                  <a:pt x="4884" y="9871"/>
                  <a:pt x="4908" y="9919"/>
                  <a:pt x="4937" y="9919"/>
                </a:cubicBezTo>
                <a:cubicBezTo>
                  <a:pt x="4966" y="9919"/>
                  <a:pt x="4990" y="9871"/>
                  <a:pt x="4990" y="9814"/>
                </a:cubicBezTo>
                <a:lnTo>
                  <a:pt x="4990" y="9594"/>
                </a:lnTo>
                <a:cubicBezTo>
                  <a:pt x="4990" y="9536"/>
                  <a:pt x="4966" y="9489"/>
                  <a:pt x="4937" y="9489"/>
                </a:cubicBezTo>
                <a:close/>
                <a:moveTo>
                  <a:pt x="5252" y="9489"/>
                </a:moveTo>
                <a:cubicBezTo>
                  <a:pt x="5223" y="9489"/>
                  <a:pt x="5199" y="9536"/>
                  <a:pt x="5199" y="9594"/>
                </a:cubicBezTo>
                <a:lnTo>
                  <a:pt x="5199" y="9814"/>
                </a:lnTo>
                <a:cubicBezTo>
                  <a:pt x="5199" y="9871"/>
                  <a:pt x="5223" y="9919"/>
                  <a:pt x="5252" y="9919"/>
                </a:cubicBezTo>
                <a:cubicBezTo>
                  <a:pt x="5281" y="9919"/>
                  <a:pt x="5305" y="9871"/>
                  <a:pt x="5305" y="9814"/>
                </a:cubicBezTo>
                <a:lnTo>
                  <a:pt x="5305" y="9594"/>
                </a:lnTo>
                <a:cubicBezTo>
                  <a:pt x="5305" y="9536"/>
                  <a:pt x="5281" y="9489"/>
                  <a:pt x="5252" y="9489"/>
                </a:cubicBezTo>
                <a:close/>
                <a:moveTo>
                  <a:pt x="6102" y="9489"/>
                </a:moveTo>
                <a:cubicBezTo>
                  <a:pt x="6072" y="9489"/>
                  <a:pt x="6049" y="9536"/>
                  <a:pt x="6049" y="9594"/>
                </a:cubicBezTo>
                <a:lnTo>
                  <a:pt x="6049" y="9814"/>
                </a:lnTo>
                <a:cubicBezTo>
                  <a:pt x="6049" y="9871"/>
                  <a:pt x="6072" y="9919"/>
                  <a:pt x="6102" y="9919"/>
                </a:cubicBezTo>
                <a:cubicBezTo>
                  <a:pt x="6131" y="9919"/>
                  <a:pt x="6155" y="9871"/>
                  <a:pt x="6155" y="9814"/>
                </a:cubicBezTo>
                <a:lnTo>
                  <a:pt x="6155" y="9594"/>
                </a:lnTo>
                <a:cubicBezTo>
                  <a:pt x="6155" y="9536"/>
                  <a:pt x="6131" y="9489"/>
                  <a:pt x="6102" y="9489"/>
                </a:cubicBezTo>
                <a:close/>
                <a:moveTo>
                  <a:pt x="6416" y="9489"/>
                </a:moveTo>
                <a:cubicBezTo>
                  <a:pt x="6387" y="9489"/>
                  <a:pt x="6363" y="9536"/>
                  <a:pt x="6363" y="9594"/>
                </a:cubicBezTo>
                <a:lnTo>
                  <a:pt x="6363" y="9814"/>
                </a:lnTo>
                <a:cubicBezTo>
                  <a:pt x="6363" y="9871"/>
                  <a:pt x="6387" y="9919"/>
                  <a:pt x="6416" y="9919"/>
                </a:cubicBezTo>
                <a:cubicBezTo>
                  <a:pt x="6445" y="9919"/>
                  <a:pt x="6469" y="9871"/>
                  <a:pt x="6469" y="9814"/>
                </a:cubicBezTo>
                <a:lnTo>
                  <a:pt x="6469" y="9594"/>
                </a:lnTo>
                <a:cubicBezTo>
                  <a:pt x="6469" y="9536"/>
                  <a:pt x="6445" y="9489"/>
                  <a:pt x="6416" y="9489"/>
                </a:cubicBezTo>
                <a:close/>
                <a:moveTo>
                  <a:pt x="7266" y="9489"/>
                </a:moveTo>
                <a:cubicBezTo>
                  <a:pt x="7237" y="9489"/>
                  <a:pt x="7213" y="9536"/>
                  <a:pt x="7213" y="9594"/>
                </a:cubicBezTo>
                <a:lnTo>
                  <a:pt x="7213" y="9814"/>
                </a:lnTo>
                <a:cubicBezTo>
                  <a:pt x="7213" y="9871"/>
                  <a:pt x="7237" y="9919"/>
                  <a:pt x="7266" y="9919"/>
                </a:cubicBezTo>
                <a:cubicBezTo>
                  <a:pt x="7295" y="9919"/>
                  <a:pt x="7318" y="9871"/>
                  <a:pt x="7318" y="9814"/>
                </a:cubicBezTo>
                <a:lnTo>
                  <a:pt x="7318" y="9594"/>
                </a:lnTo>
                <a:cubicBezTo>
                  <a:pt x="7318" y="9536"/>
                  <a:pt x="7295" y="9489"/>
                  <a:pt x="7266" y="9489"/>
                </a:cubicBezTo>
                <a:close/>
                <a:moveTo>
                  <a:pt x="7580" y="9489"/>
                </a:moveTo>
                <a:cubicBezTo>
                  <a:pt x="7551" y="9489"/>
                  <a:pt x="7527" y="9536"/>
                  <a:pt x="7527" y="9594"/>
                </a:cubicBezTo>
                <a:lnTo>
                  <a:pt x="7527" y="9814"/>
                </a:lnTo>
                <a:cubicBezTo>
                  <a:pt x="7527" y="9871"/>
                  <a:pt x="7551" y="9919"/>
                  <a:pt x="7580" y="9919"/>
                </a:cubicBezTo>
                <a:cubicBezTo>
                  <a:pt x="7609" y="9919"/>
                  <a:pt x="7632" y="9871"/>
                  <a:pt x="7632" y="9814"/>
                </a:cubicBezTo>
                <a:lnTo>
                  <a:pt x="7632" y="9594"/>
                </a:lnTo>
                <a:cubicBezTo>
                  <a:pt x="7632" y="9536"/>
                  <a:pt x="7609" y="9489"/>
                  <a:pt x="7580" y="9489"/>
                </a:cubicBezTo>
                <a:close/>
                <a:moveTo>
                  <a:pt x="8429" y="9489"/>
                </a:moveTo>
                <a:cubicBezTo>
                  <a:pt x="8400" y="9489"/>
                  <a:pt x="8377" y="9536"/>
                  <a:pt x="8377" y="9594"/>
                </a:cubicBezTo>
                <a:lnTo>
                  <a:pt x="8377" y="9814"/>
                </a:lnTo>
                <a:cubicBezTo>
                  <a:pt x="8377" y="9871"/>
                  <a:pt x="8400" y="9919"/>
                  <a:pt x="8429" y="9919"/>
                </a:cubicBezTo>
                <a:cubicBezTo>
                  <a:pt x="8458" y="9919"/>
                  <a:pt x="8482" y="9871"/>
                  <a:pt x="8482" y="9814"/>
                </a:cubicBezTo>
                <a:lnTo>
                  <a:pt x="8482" y="9594"/>
                </a:lnTo>
                <a:cubicBezTo>
                  <a:pt x="8482" y="9536"/>
                  <a:pt x="8458" y="9489"/>
                  <a:pt x="8429" y="9489"/>
                </a:cubicBezTo>
                <a:close/>
                <a:moveTo>
                  <a:pt x="8744" y="9489"/>
                </a:moveTo>
                <a:cubicBezTo>
                  <a:pt x="8714" y="9489"/>
                  <a:pt x="8691" y="9536"/>
                  <a:pt x="8691" y="9594"/>
                </a:cubicBezTo>
                <a:lnTo>
                  <a:pt x="8691" y="9814"/>
                </a:lnTo>
                <a:cubicBezTo>
                  <a:pt x="8691" y="9871"/>
                  <a:pt x="8714" y="9919"/>
                  <a:pt x="8744" y="9919"/>
                </a:cubicBezTo>
                <a:cubicBezTo>
                  <a:pt x="8773" y="9919"/>
                  <a:pt x="8796" y="9871"/>
                  <a:pt x="8796" y="9814"/>
                </a:cubicBezTo>
                <a:lnTo>
                  <a:pt x="8796" y="9594"/>
                </a:lnTo>
                <a:cubicBezTo>
                  <a:pt x="8796" y="9536"/>
                  <a:pt x="8773" y="9489"/>
                  <a:pt x="8744" y="9489"/>
                </a:cubicBezTo>
                <a:close/>
                <a:moveTo>
                  <a:pt x="9593" y="9489"/>
                </a:moveTo>
                <a:cubicBezTo>
                  <a:pt x="9564" y="9489"/>
                  <a:pt x="9540" y="9536"/>
                  <a:pt x="9540" y="9594"/>
                </a:cubicBezTo>
                <a:lnTo>
                  <a:pt x="9540" y="9814"/>
                </a:lnTo>
                <a:cubicBezTo>
                  <a:pt x="9540" y="9871"/>
                  <a:pt x="9564" y="9919"/>
                  <a:pt x="9593" y="9919"/>
                </a:cubicBezTo>
                <a:cubicBezTo>
                  <a:pt x="9622" y="9919"/>
                  <a:pt x="9646" y="9871"/>
                  <a:pt x="9646" y="9814"/>
                </a:cubicBezTo>
                <a:lnTo>
                  <a:pt x="9646" y="9594"/>
                </a:lnTo>
                <a:cubicBezTo>
                  <a:pt x="9646" y="9536"/>
                  <a:pt x="9622" y="9489"/>
                  <a:pt x="9593" y="9489"/>
                </a:cubicBezTo>
                <a:close/>
                <a:moveTo>
                  <a:pt x="9908" y="9489"/>
                </a:moveTo>
                <a:cubicBezTo>
                  <a:pt x="9879" y="9489"/>
                  <a:pt x="9855" y="9536"/>
                  <a:pt x="9855" y="9594"/>
                </a:cubicBezTo>
                <a:lnTo>
                  <a:pt x="9855" y="9814"/>
                </a:lnTo>
                <a:cubicBezTo>
                  <a:pt x="9855" y="9871"/>
                  <a:pt x="9879" y="9919"/>
                  <a:pt x="9908" y="9919"/>
                </a:cubicBezTo>
                <a:cubicBezTo>
                  <a:pt x="9937" y="9919"/>
                  <a:pt x="9961" y="9871"/>
                  <a:pt x="9961" y="9814"/>
                </a:cubicBezTo>
                <a:lnTo>
                  <a:pt x="9961" y="9594"/>
                </a:lnTo>
                <a:cubicBezTo>
                  <a:pt x="9961" y="9536"/>
                  <a:pt x="9937" y="9489"/>
                  <a:pt x="9908" y="9489"/>
                </a:cubicBezTo>
                <a:close/>
                <a:moveTo>
                  <a:pt x="10758" y="9489"/>
                </a:moveTo>
                <a:cubicBezTo>
                  <a:pt x="10728" y="9489"/>
                  <a:pt x="10705" y="9536"/>
                  <a:pt x="10705" y="9594"/>
                </a:cubicBezTo>
                <a:lnTo>
                  <a:pt x="10705" y="9814"/>
                </a:lnTo>
                <a:cubicBezTo>
                  <a:pt x="10705" y="9871"/>
                  <a:pt x="10728" y="9919"/>
                  <a:pt x="10758" y="9919"/>
                </a:cubicBezTo>
                <a:cubicBezTo>
                  <a:pt x="10787" y="9919"/>
                  <a:pt x="10810" y="9871"/>
                  <a:pt x="10810" y="9814"/>
                </a:cubicBezTo>
                <a:lnTo>
                  <a:pt x="10810" y="9594"/>
                </a:lnTo>
                <a:cubicBezTo>
                  <a:pt x="10810" y="9536"/>
                  <a:pt x="10787" y="9489"/>
                  <a:pt x="10758" y="9489"/>
                </a:cubicBezTo>
                <a:close/>
                <a:moveTo>
                  <a:pt x="11072" y="9489"/>
                </a:moveTo>
                <a:cubicBezTo>
                  <a:pt x="11043" y="9489"/>
                  <a:pt x="11019" y="9536"/>
                  <a:pt x="11019" y="9594"/>
                </a:cubicBezTo>
                <a:lnTo>
                  <a:pt x="11019" y="9814"/>
                </a:lnTo>
                <a:cubicBezTo>
                  <a:pt x="11019" y="9871"/>
                  <a:pt x="11043" y="9919"/>
                  <a:pt x="11072" y="9919"/>
                </a:cubicBezTo>
                <a:cubicBezTo>
                  <a:pt x="11101" y="9919"/>
                  <a:pt x="11125" y="9871"/>
                  <a:pt x="11125" y="9814"/>
                </a:cubicBezTo>
                <a:lnTo>
                  <a:pt x="11125" y="9594"/>
                </a:lnTo>
                <a:cubicBezTo>
                  <a:pt x="11125" y="9536"/>
                  <a:pt x="11101" y="9489"/>
                  <a:pt x="11072" y="9489"/>
                </a:cubicBezTo>
                <a:close/>
                <a:moveTo>
                  <a:pt x="11922" y="9489"/>
                </a:moveTo>
                <a:cubicBezTo>
                  <a:pt x="11893" y="9489"/>
                  <a:pt x="11869" y="9536"/>
                  <a:pt x="11869" y="9594"/>
                </a:cubicBezTo>
                <a:lnTo>
                  <a:pt x="11869" y="9814"/>
                </a:lnTo>
                <a:cubicBezTo>
                  <a:pt x="11869" y="9871"/>
                  <a:pt x="11893" y="9919"/>
                  <a:pt x="11922" y="9919"/>
                </a:cubicBezTo>
                <a:cubicBezTo>
                  <a:pt x="11951" y="9919"/>
                  <a:pt x="11974" y="9871"/>
                  <a:pt x="11974" y="9814"/>
                </a:cubicBezTo>
                <a:lnTo>
                  <a:pt x="11974" y="9594"/>
                </a:lnTo>
                <a:cubicBezTo>
                  <a:pt x="11974" y="9536"/>
                  <a:pt x="11951" y="9489"/>
                  <a:pt x="11922" y="9489"/>
                </a:cubicBezTo>
                <a:close/>
                <a:moveTo>
                  <a:pt x="12236" y="9489"/>
                </a:moveTo>
                <a:cubicBezTo>
                  <a:pt x="12207" y="9489"/>
                  <a:pt x="12183" y="9536"/>
                  <a:pt x="12183" y="9594"/>
                </a:cubicBezTo>
                <a:lnTo>
                  <a:pt x="12183" y="9814"/>
                </a:lnTo>
                <a:cubicBezTo>
                  <a:pt x="12183" y="9871"/>
                  <a:pt x="12207" y="9919"/>
                  <a:pt x="12236" y="9919"/>
                </a:cubicBezTo>
                <a:cubicBezTo>
                  <a:pt x="12265" y="9919"/>
                  <a:pt x="12288" y="9871"/>
                  <a:pt x="12288" y="9814"/>
                </a:cubicBezTo>
                <a:lnTo>
                  <a:pt x="12288" y="9594"/>
                </a:lnTo>
                <a:cubicBezTo>
                  <a:pt x="12288" y="9536"/>
                  <a:pt x="12265" y="9489"/>
                  <a:pt x="12236" y="9489"/>
                </a:cubicBezTo>
                <a:close/>
                <a:moveTo>
                  <a:pt x="13085" y="9489"/>
                </a:moveTo>
                <a:cubicBezTo>
                  <a:pt x="13056" y="9489"/>
                  <a:pt x="13032" y="9536"/>
                  <a:pt x="13032" y="9594"/>
                </a:cubicBezTo>
                <a:lnTo>
                  <a:pt x="13032" y="9814"/>
                </a:lnTo>
                <a:cubicBezTo>
                  <a:pt x="13032" y="9871"/>
                  <a:pt x="13056" y="9919"/>
                  <a:pt x="13085" y="9919"/>
                </a:cubicBezTo>
                <a:cubicBezTo>
                  <a:pt x="13114" y="9919"/>
                  <a:pt x="13138" y="9871"/>
                  <a:pt x="13138" y="9814"/>
                </a:cubicBezTo>
                <a:lnTo>
                  <a:pt x="13138" y="9594"/>
                </a:lnTo>
                <a:cubicBezTo>
                  <a:pt x="13138" y="9536"/>
                  <a:pt x="13114" y="9489"/>
                  <a:pt x="13085" y="9489"/>
                </a:cubicBezTo>
                <a:close/>
                <a:moveTo>
                  <a:pt x="13399" y="9489"/>
                </a:moveTo>
                <a:cubicBezTo>
                  <a:pt x="13370" y="9489"/>
                  <a:pt x="13348" y="9536"/>
                  <a:pt x="13348" y="9594"/>
                </a:cubicBezTo>
                <a:lnTo>
                  <a:pt x="13348" y="9814"/>
                </a:lnTo>
                <a:cubicBezTo>
                  <a:pt x="13348" y="9871"/>
                  <a:pt x="13370" y="9919"/>
                  <a:pt x="13399" y="9919"/>
                </a:cubicBezTo>
                <a:cubicBezTo>
                  <a:pt x="13428" y="9919"/>
                  <a:pt x="13452" y="9871"/>
                  <a:pt x="13452" y="9814"/>
                </a:cubicBezTo>
                <a:lnTo>
                  <a:pt x="13452" y="9594"/>
                </a:lnTo>
                <a:cubicBezTo>
                  <a:pt x="13452" y="9536"/>
                  <a:pt x="13428" y="9489"/>
                  <a:pt x="13399" y="9489"/>
                </a:cubicBezTo>
                <a:close/>
                <a:moveTo>
                  <a:pt x="14249" y="9489"/>
                </a:moveTo>
                <a:cubicBezTo>
                  <a:pt x="14220" y="9489"/>
                  <a:pt x="14196" y="9536"/>
                  <a:pt x="14196" y="9594"/>
                </a:cubicBezTo>
                <a:lnTo>
                  <a:pt x="14196" y="9814"/>
                </a:lnTo>
                <a:cubicBezTo>
                  <a:pt x="14196" y="9871"/>
                  <a:pt x="14220" y="9919"/>
                  <a:pt x="14249" y="9919"/>
                </a:cubicBezTo>
                <a:cubicBezTo>
                  <a:pt x="14278" y="9919"/>
                  <a:pt x="14302" y="9871"/>
                  <a:pt x="14302" y="9814"/>
                </a:cubicBezTo>
                <a:lnTo>
                  <a:pt x="14302" y="9594"/>
                </a:lnTo>
                <a:cubicBezTo>
                  <a:pt x="14302" y="9536"/>
                  <a:pt x="14278" y="9489"/>
                  <a:pt x="14249" y="9489"/>
                </a:cubicBezTo>
                <a:close/>
                <a:moveTo>
                  <a:pt x="14564" y="9489"/>
                </a:moveTo>
                <a:cubicBezTo>
                  <a:pt x="14535" y="9489"/>
                  <a:pt x="14511" y="9536"/>
                  <a:pt x="14511" y="9594"/>
                </a:cubicBezTo>
                <a:lnTo>
                  <a:pt x="14511" y="9814"/>
                </a:lnTo>
                <a:cubicBezTo>
                  <a:pt x="14511" y="9871"/>
                  <a:pt x="14535" y="9919"/>
                  <a:pt x="14564" y="9919"/>
                </a:cubicBezTo>
                <a:cubicBezTo>
                  <a:pt x="14593" y="9919"/>
                  <a:pt x="14617" y="9871"/>
                  <a:pt x="14617" y="9814"/>
                </a:cubicBezTo>
                <a:lnTo>
                  <a:pt x="14617" y="9594"/>
                </a:lnTo>
                <a:cubicBezTo>
                  <a:pt x="14617" y="9536"/>
                  <a:pt x="14593" y="9489"/>
                  <a:pt x="14564" y="9489"/>
                </a:cubicBezTo>
                <a:close/>
                <a:moveTo>
                  <a:pt x="15413" y="9489"/>
                </a:moveTo>
                <a:cubicBezTo>
                  <a:pt x="15384" y="9489"/>
                  <a:pt x="15360" y="9536"/>
                  <a:pt x="15360" y="9594"/>
                </a:cubicBezTo>
                <a:lnTo>
                  <a:pt x="15360" y="9814"/>
                </a:lnTo>
                <a:cubicBezTo>
                  <a:pt x="15360" y="9871"/>
                  <a:pt x="15384" y="9919"/>
                  <a:pt x="15413" y="9919"/>
                </a:cubicBezTo>
                <a:cubicBezTo>
                  <a:pt x="15442" y="9919"/>
                  <a:pt x="15465" y="9871"/>
                  <a:pt x="15465" y="9814"/>
                </a:cubicBezTo>
                <a:lnTo>
                  <a:pt x="15465" y="9594"/>
                </a:lnTo>
                <a:cubicBezTo>
                  <a:pt x="15465" y="9536"/>
                  <a:pt x="15442" y="9489"/>
                  <a:pt x="15413" y="9489"/>
                </a:cubicBezTo>
                <a:close/>
                <a:moveTo>
                  <a:pt x="15728" y="9489"/>
                </a:moveTo>
                <a:cubicBezTo>
                  <a:pt x="15699" y="9489"/>
                  <a:pt x="15675" y="9536"/>
                  <a:pt x="15675" y="9594"/>
                </a:cubicBezTo>
                <a:lnTo>
                  <a:pt x="15675" y="9814"/>
                </a:lnTo>
                <a:cubicBezTo>
                  <a:pt x="15675" y="9871"/>
                  <a:pt x="15699" y="9919"/>
                  <a:pt x="15728" y="9919"/>
                </a:cubicBezTo>
                <a:cubicBezTo>
                  <a:pt x="15757" y="9919"/>
                  <a:pt x="15781" y="9871"/>
                  <a:pt x="15781" y="9814"/>
                </a:cubicBezTo>
                <a:lnTo>
                  <a:pt x="15781" y="9594"/>
                </a:lnTo>
                <a:cubicBezTo>
                  <a:pt x="15781" y="9536"/>
                  <a:pt x="15757" y="9489"/>
                  <a:pt x="15728" y="9489"/>
                </a:cubicBezTo>
                <a:close/>
                <a:moveTo>
                  <a:pt x="16578" y="9489"/>
                </a:moveTo>
                <a:cubicBezTo>
                  <a:pt x="16549" y="9489"/>
                  <a:pt x="16525" y="9536"/>
                  <a:pt x="16525" y="9594"/>
                </a:cubicBezTo>
                <a:lnTo>
                  <a:pt x="16525" y="9814"/>
                </a:lnTo>
                <a:cubicBezTo>
                  <a:pt x="16525" y="9871"/>
                  <a:pt x="16549" y="9919"/>
                  <a:pt x="16578" y="9919"/>
                </a:cubicBezTo>
                <a:cubicBezTo>
                  <a:pt x="16607" y="9919"/>
                  <a:pt x="16630" y="9871"/>
                  <a:pt x="16630" y="9814"/>
                </a:cubicBezTo>
                <a:lnTo>
                  <a:pt x="16630" y="9594"/>
                </a:lnTo>
                <a:cubicBezTo>
                  <a:pt x="16630" y="9536"/>
                  <a:pt x="16607" y="9489"/>
                  <a:pt x="16578" y="9489"/>
                </a:cubicBezTo>
                <a:close/>
                <a:moveTo>
                  <a:pt x="16892" y="9489"/>
                </a:moveTo>
                <a:cubicBezTo>
                  <a:pt x="16863" y="9489"/>
                  <a:pt x="16839" y="9536"/>
                  <a:pt x="16839" y="9594"/>
                </a:cubicBezTo>
                <a:lnTo>
                  <a:pt x="16839" y="9814"/>
                </a:lnTo>
                <a:cubicBezTo>
                  <a:pt x="16839" y="9871"/>
                  <a:pt x="16863" y="9919"/>
                  <a:pt x="16892" y="9919"/>
                </a:cubicBezTo>
                <a:cubicBezTo>
                  <a:pt x="16921" y="9919"/>
                  <a:pt x="16944" y="9871"/>
                  <a:pt x="16944" y="9814"/>
                </a:cubicBezTo>
                <a:lnTo>
                  <a:pt x="16944" y="9594"/>
                </a:lnTo>
                <a:cubicBezTo>
                  <a:pt x="16944" y="9536"/>
                  <a:pt x="16921" y="9489"/>
                  <a:pt x="16892" y="9489"/>
                </a:cubicBezTo>
                <a:close/>
                <a:moveTo>
                  <a:pt x="17741" y="9489"/>
                </a:moveTo>
                <a:cubicBezTo>
                  <a:pt x="17712" y="9489"/>
                  <a:pt x="17689" y="9536"/>
                  <a:pt x="17689" y="9594"/>
                </a:cubicBezTo>
                <a:lnTo>
                  <a:pt x="17689" y="9814"/>
                </a:lnTo>
                <a:cubicBezTo>
                  <a:pt x="17689" y="9871"/>
                  <a:pt x="17712" y="9919"/>
                  <a:pt x="17741" y="9919"/>
                </a:cubicBezTo>
                <a:cubicBezTo>
                  <a:pt x="17770" y="9919"/>
                  <a:pt x="17794" y="9871"/>
                  <a:pt x="17794" y="9814"/>
                </a:cubicBezTo>
                <a:lnTo>
                  <a:pt x="17794" y="9594"/>
                </a:lnTo>
                <a:cubicBezTo>
                  <a:pt x="17794" y="9536"/>
                  <a:pt x="17770" y="9489"/>
                  <a:pt x="17741" y="9489"/>
                </a:cubicBezTo>
                <a:close/>
                <a:moveTo>
                  <a:pt x="18055" y="9489"/>
                </a:moveTo>
                <a:cubicBezTo>
                  <a:pt x="18026" y="9489"/>
                  <a:pt x="18002" y="9536"/>
                  <a:pt x="18002" y="9594"/>
                </a:cubicBezTo>
                <a:lnTo>
                  <a:pt x="18002" y="9814"/>
                </a:lnTo>
                <a:cubicBezTo>
                  <a:pt x="18002" y="9871"/>
                  <a:pt x="18026" y="9919"/>
                  <a:pt x="18055" y="9919"/>
                </a:cubicBezTo>
                <a:cubicBezTo>
                  <a:pt x="18085" y="9919"/>
                  <a:pt x="18108" y="9871"/>
                  <a:pt x="18108" y="9814"/>
                </a:cubicBezTo>
                <a:lnTo>
                  <a:pt x="18108" y="9594"/>
                </a:lnTo>
                <a:cubicBezTo>
                  <a:pt x="18108" y="9536"/>
                  <a:pt x="18085" y="9489"/>
                  <a:pt x="18055" y="9489"/>
                </a:cubicBezTo>
                <a:close/>
                <a:moveTo>
                  <a:pt x="18905" y="9489"/>
                </a:moveTo>
                <a:cubicBezTo>
                  <a:pt x="18876" y="9489"/>
                  <a:pt x="18852" y="9536"/>
                  <a:pt x="18852" y="9594"/>
                </a:cubicBezTo>
                <a:lnTo>
                  <a:pt x="18852" y="9814"/>
                </a:lnTo>
                <a:cubicBezTo>
                  <a:pt x="18852" y="9871"/>
                  <a:pt x="18876" y="9919"/>
                  <a:pt x="18905" y="9919"/>
                </a:cubicBezTo>
                <a:cubicBezTo>
                  <a:pt x="18934" y="9919"/>
                  <a:pt x="18958" y="9871"/>
                  <a:pt x="18958" y="9814"/>
                </a:cubicBezTo>
                <a:lnTo>
                  <a:pt x="18958" y="9594"/>
                </a:lnTo>
                <a:cubicBezTo>
                  <a:pt x="18958" y="9536"/>
                  <a:pt x="18934" y="9489"/>
                  <a:pt x="18905" y="9489"/>
                </a:cubicBezTo>
                <a:close/>
                <a:moveTo>
                  <a:pt x="19220" y="9489"/>
                </a:moveTo>
                <a:cubicBezTo>
                  <a:pt x="19191" y="9489"/>
                  <a:pt x="19167" y="9536"/>
                  <a:pt x="19167" y="9594"/>
                </a:cubicBezTo>
                <a:lnTo>
                  <a:pt x="19167" y="9814"/>
                </a:lnTo>
                <a:cubicBezTo>
                  <a:pt x="19167" y="9871"/>
                  <a:pt x="19191" y="9919"/>
                  <a:pt x="19220" y="9919"/>
                </a:cubicBezTo>
                <a:cubicBezTo>
                  <a:pt x="19249" y="9919"/>
                  <a:pt x="19273" y="9871"/>
                  <a:pt x="19273" y="9814"/>
                </a:cubicBezTo>
                <a:lnTo>
                  <a:pt x="19273" y="9594"/>
                </a:lnTo>
                <a:cubicBezTo>
                  <a:pt x="19273" y="9536"/>
                  <a:pt x="19249" y="9489"/>
                  <a:pt x="19220" y="9489"/>
                </a:cubicBezTo>
                <a:close/>
                <a:moveTo>
                  <a:pt x="20069" y="9489"/>
                </a:moveTo>
                <a:cubicBezTo>
                  <a:pt x="20040" y="9489"/>
                  <a:pt x="20016" y="9536"/>
                  <a:pt x="20016" y="9594"/>
                </a:cubicBezTo>
                <a:lnTo>
                  <a:pt x="20016" y="9814"/>
                </a:lnTo>
                <a:cubicBezTo>
                  <a:pt x="20016" y="9871"/>
                  <a:pt x="20040" y="9919"/>
                  <a:pt x="20069" y="9919"/>
                </a:cubicBezTo>
                <a:cubicBezTo>
                  <a:pt x="20099" y="9919"/>
                  <a:pt x="20122" y="9871"/>
                  <a:pt x="20122" y="9814"/>
                </a:cubicBezTo>
                <a:lnTo>
                  <a:pt x="20122" y="9594"/>
                </a:lnTo>
                <a:cubicBezTo>
                  <a:pt x="20122" y="9536"/>
                  <a:pt x="20099" y="9489"/>
                  <a:pt x="20069" y="9489"/>
                </a:cubicBezTo>
                <a:close/>
                <a:moveTo>
                  <a:pt x="20384" y="9489"/>
                </a:moveTo>
                <a:cubicBezTo>
                  <a:pt x="20355" y="9489"/>
                  <a:pt x="20331" y="9536"/>
                  <a:pt x="20331" y="9594"/>
                </a:cubicBezTo>
                <a:lnTo>
                  <a:pt x="20331" y="9814"/>
                </a:lnTo>
                <a:cubicBezTo>
                  <a:pt x="20331" y="9871"/>
                  <a:pt x="20355" y="9919"/>
                  <a:pt x="20384" y="9919"/>
                </a:cubicBezTo>
                <a:cubicBezTo>
                  <a:pt x="20413" y="9919"/>
                  <a:pt x="20436" y="9871"/>
                  <a:pt x="20436" y="9814"/>
                </a:cubicBezTo>
                <a:lnTo>
                  <a:pt x="20436" y="9594"/>
                </a:lnTo>
                <a:cubicBezTo>
                  <a:pt x="20436" y="9536"/>
                  <a:pt x="20413" y="9489"/>
                  <a:pt x="20384" y="9489"/>
                </a:cubicBezTo>
                <a:close/>
                <a:moveTo>
                  <a:pt x="21234" y="9489"/>
                </a:moveTo>
                <a:cubicBezTo>
                  <a:pt x="21204" y="9489"/>
                  <a:pt x="21181" y="9536"/>
                  <a:pt x="21181" y="9594"/>
                </a:cubicBezTo>
                <a:lnTo>
                  <a:pt x="21181" y="9814"/>
                </a:lnTo>
                <a:cubicBezTo>
                  <a:pt x="21181" y="9871"/>
                  <a:pt x="21204" y="9919"/>
                  <a:pt x="21234" y="9919"/>
                </a:cubicBezTo>
                <a:cubicBezTo>
                  <a:pt x="21263" y="9919"/>
                  <a:pt x="21285" y="9871"/>
                  <a:pt x="21285" y="9814"/>
                </a:cubicBezTo>
                <a:lnTo>
                  <a:pt x="21285" y="9594"/>
                </a:lnTo>
                <a:cubicBezTo>
                  <a:pt x="21285" y="9536"/>
                  <a:pt x="21263" y="9489"/>
                  <a:pt x="21234" y="9489"/>
                </a:cubicBezTo>
                <a:close/>
                <a:moveTo>
                  <a:pt x="21547" y="9489"/>
                </a:moveTo>
                <a:cubicBezTo>
                  <a:pt x="21518" y="9489"/>
                  <a:pt x="21495" y="9536"/>
                  <a:pt x="21495" y="9594"/>
                </a:cubicBezTo>
                <a:lnTo>
                  <a:pt x="21495" y="9814"/>
                </a:lnTo>
                <a:cubicBezTo>
                  <a:pt x="21495" y="9871"/>
                  <a:pt x="21518" y="9919"/>
                  <a:pt x="21547" y="9919"/>
                </a:cubicBezTo>
                <a:cubicBezTo>
                  <a:pt x="21576" y="9919"/>
                  <a:pt x="21600" y="9871"/>
                  <a:pt x="21600" y="9814"/>
                </a:cubicBezTo>
                <a:lnTo>
                  <a:pt x="21600" y="9594"/>
                </a:lnTo>
                <a:cubicBezTo>
                  <a:pt x="21600" y="9536"/>
                  <a:pt x="21576" y="9489"/>
                  <a:pt x="21547" y="9489"/>
                </a:cubicBezTo>
                <a:close/>
                <a:moveTo>
                  <a:pt x="53" y="10219"/>
                </a:moveTo>
                <a:cubicBezTo>
                  <a:pt x="24" y="10219"/>
                  <a:pt x="0" y="10266"/>
                  <a:pt x="0" y="10324"/>
                </a:cubicBezTo>
                <a:lnTo>
                  <a:pt x="0" y="10544"/>
                </a:lnTo>
                <a:cubicBezTo>
                  <a:pt x="0" y="10601"/>
                  <a:pt x="24" y="10649"/>
                  <a:pt x="53" y="10649"/>
                </a:cubicBezTo>
                <a:cubicBezTo>
                  <a:pt x="82" y="10649"/>
                  <a:pt x="106" y="10601"/>
                  <a:pt x="106" y="10544"/>
                </a:cubicBezTo>
                <a:lnTo>
                  <a:pt x="106" y="10324"/>
                </a:lnTo>
                <a:cubicBezTo>
                  <a:pt x="106" y="10266"/>
                  <a:pt x="82" y="10219"/>
                  <a:pt x="53" y="10219"/>
                </a:cubicBezTo>
                <a:close/>
                <a:moveTo>
                  <a:pt x="367" y="10219"/>
                </a:moveTo>
                <a:cubicBezTo>
                  <a:pt x="338" y="10219"/>
                  <a:pt x="315" y="10266"/>
                  <a:pt x="315" y="10324"/>
                </a:cubicBezTo>
                <a:lnTo>
                  <a:pt x="315" y="10544"/>
                </a:lnTo>
                <a:cubicBezTo>
                  <a:pt x="315" y="10601"/>
                  <a:pt x="338" y="10649"/>
                  <a:pt x="367" y="10649"/>
                </a:cubicBezTo>
                <a:cubicBezTo>
                  <a:pt x="397" y="10649"/>
                  <a:pt x="420" y="10601"/>
                  <a:pt x="420" y="10544"/>
                </a:cubicBezTo>
                <a:lnTo>
                  <a:pt x="420" y="10324"/>
                </a:lnTo>
                <a:cubicBezTo>
                  <a:pt x="420" y="10266"/>
                  <a:pt x="397" y="10219"/>
                  <a:pt x="367" y="10219"/>
                </a:cubicBezTo>
                <a:close/>
                <a:moveTo>
                  <a:pt x="1217" y="10219"/>
                </a:moveTo>
                <a:cubicBezTo>
                  <a:pt x="1188" y="10219"/>
                  <a:pt x="1164" y="10266"/>
                  <a:pt x="1164" y="10324"/>
                </a:cubicBezTo>
                <a:lnTo>
                  <a:pt x="1164" y="10544"/>
                </a:lnTo>
                <a:cubicBezTo>
                  <a:pt x="1164" y="10601"/>
                  <a:pt x="1188" y="10649"/>
                  <a:pt x="1217" y="10649"/>
                </a:cubicBezTo>
                <a:cubicBezTo>
                  <a:pt x="1246" y="10649"/>
                  <a:pt x="1270" y="10601"/>
                  <a:pt x="1270" y="10544"/>
                </a:cubicBezTo>
                <a:lnTo>
                  <a:pt x="1270" y="10324"/>
                </a:lnTo>
                <a:cubicBezTo>
                  <a:pt x="1270" y="10266"/>
                  <a:pt x="1246" y="10219"/>
                  <a:pt x="1217" y="10219"/>
                </a:cubicBezTo>
                <a:close/>
                <a:moveTo>
                  <a:pt x="1532" y="10219"/>
                </a:moveTo>
                <a:cubicBezTo>
                  <a:pt x="1503" y="10219"/>
                  <a:pt x="1479" y="10266"/>
                  <a:pt x="1479" y="10324"/>
                </a:cubicBezTo>
                <a:lnTo>
                  <a:pt x="1479" y="10544"/>
                </a:lnTo>
                <a:cubicBezTo>
                  <a:pt x="1479" y="10601"/>
                  <a:pt x="1503" y="10649"/>
                  <a:pt x="1532" y="10649"/>
                </a:cubicBezTo>
                <a:cubicBezTo>
                  <a:pt x="1561" y="10649"/>
                  <a:pt x="1584" y="10601"/>
                  <a:pt x="1584" y="10544"/>
                </a:cubicBezTo>
                <a:lnTo>
                  <a:pt x="1584" y="10324"/>
                </a:lnTo>
                <a:cubicBezTo>
                  <a:pt x="1584" y="10266"/>
                  <a:pt x="1561" y="10219"/>
                  <a:pt x="1532" y="10219"/>
                </a:cubicBezTo>
                <a:close/>
                <a:moveTo>
                  <a:pt x="2380" y="10219"/>
                </a:moveTo>
                <a:cubicBezTo>
                  <a:pt x="2351" y="10219"/>
                  <a:pt x="2329" y="10266"/>
                  <a:pt x="2329" y="10324"/>
                </a:cubicBezTo>
                <a:lnTo>
                  <a:pt x="2329" y="10544"/>
                </a:lnTo>
                <a:cubicBezTo>
                  <a:pt x="2329" y="10601"/>
                  <a:pt x="2351" y="10649"/>
                  <a:pt x="2380" y="10649"/>
                </a:cubicBezTo>
                <a:cubicBezTo>
                  <a:pt x="2409" y="10649"/>
                  <a:pt x="2433" y="10601"/>
                  <a:pt x="2433" y="10544"/>
                </a:cubicBezTo>
                <a:lnTo>
                  <a:pt x="2433" y="10324"/>
                </a:lnTo>
                <a:cubicBezTo>
                  <a:pt x="2433" y="10266"/>
                  <a:pt x="2409" y="10219"/>
                  <a:pt x="2380" y="10219"/>
                </a:cubicBezTo>
                <a:close/>
                <a:moveTo>
                  <a:pt x="2695" y="10219"/>
                </a:moveTo>
                <a:cubicBezTo>
                  <a:pt x="2666" y="10219"/>
                  <a:pt x="2643" y="10266"/>
                  <a:pt x="2643" y="10324"/>
                </a:cubicBezTo>
                <a:lnTo>
                  <a:pt x="2643" y="10544"/>
                </a:lnTo>
                <a:cubicBezTo>
                  <a:pt x="2643" y="10601"/>
                  <a:pt x="2666" y="10649"/>
                  <a:pt x="2695" y="10649"/>
                </a:cubicBezTo>
                <a:cubicBezTo>
                  <a:pt x="2724" y="10649"/>
                  <a:pt x="2748" y="10601"/>
                  <a:pt x="2748" y="10544"/>
                </a:cubicBezTo>
                <a:lnTo>
                  <a:pt x="2748" y="10324"/>
                </a:lnTo>
                <a:cubicBezTo>
                  <a:pt x="2748" y="10266"/>
                  <a:pt x="2724" y="10219"/>
                  <a:pt x="2695" y="10219"/>
                </a:cubicBezTo>
                <a:close/>
                <a:moveTo>
                  <a:pt x="3545" y="10219"/>
                </a:moveTo>
                <a:cubicBezTo>
                  <a:pt x="3516" y="10219"/>
                  <a:pt x="3492" y="10266"/>
                  <a:pt x="3492" y="10324"/>
                </a:cubicBezTo>
                <a:lnTo>
                  <a:pt x="3492" y="10544"/>
                </a:lnTo>
                <a:cubicBezTo>
                  <a:pt x="3492" y="10601"/>
                  <a:pt x="3516" y="10649"/>
                  <a:pt x="3545" y="10649"/>
                </a:cubicBezTo>
                <a:cubicBezTo>
                  <a:pt x="3574" y="10649"/>
                  <a:pt x="3598" y="10601"/>
                  <a:pt x="3598" y="10544"/>
                </a:cubicBezTo>
                <a:lnTo>
                  <a:pt x="3598" y="10324"/>
                </a:lnTo>
                <a:cubicBezTo>
                  <a:pt x="3598" y="10266"/>
                  <a:pt x="3574" y="10219"/>
                  <a:pt x="3545" y="10219"/>
                </a:cubicBezTo>
                <a:close/>
                <a:moveTo>
                  <a:pt x="3859" y="10219"/>
                </a:moveTo>
                <a:cubicBezTo>
                  <a:pt x="3830" y="10219"/>
                  <a:pt x="3806" y="10266"/>
                  <a:pt x="3806" y="10324"/>
                </a:cubicBezTo>
                <a:lnTo>
                  <a:pt x="3806" y="10544"/>
                </a:lnTo>
                <a:cubicBezTo>
                  <a:pt x="3806" y="10601"/>
                  <a:pt x="3830" y="10649"/>
                  <a:pt x="3859" y="10649"/>
                </a:cubicBezTo>
                <a:cubicBezTo>
                  <a:pt x="3888" y="10649"/>
                  <a:pt x="3912" y="10601"/>
                  <a:pt x="3912" y="10544"/>
                </a:cubicBezTo>
                <a:lnTo>
                  <a:pt x="3912" y="10324"/>
                </a:lnTo>
                <a:cubicBezTo>
                  <a:pt x="3912" y="10266"/>
                  <a:pt x="3888" y="10219"/>
                  <a:pt x="3859" y="10219"/>
                </a:cubicBezTo>
                <a:close/>
                <a:moveTo>
                  <a:pt x="4709" y="10219"/>
                </a:moveTo>
                <a:cubicBezTo>
                  <a:pt x="4680" y="10219"/>
                  <a:pt x="4656" y="10266"/>
                  <a:pt x="4656" y="10324"/>
                </a:cubicBezTo>
                <a:lnTo>
                  <a:pt x="4656" y="10544"/>
                </a:lnTo>
                <a:cubicBezTo>
                  <a:pt x="4656" y="10601"/>
                  <a:pt x="4680" y="10649"/>
                  <a:pt x="4709" y="10649"/>
                </a:cubicBezTo>
                <a:cubicBezTo>
                  <a:pt x="4738" y="10649"/>
                  <a:pt x="4762" y="10601"/>
                  <a:pt x="4762" y="10544"/>
                </a:cubicBezTo>
                <a:lnTo>
                  <a:pt x="4762" y="10324"/>
                </a:lnTo>
                <a:cubicBezTo>
                  <a:pt x="4762" y="10266"/>
                  <a:pt x="4738" y="10219"/>
                  <a:pt x="4709" y="10219"/>
                </a:cubicBezTo>
                <a:close/>
                <a:moveTo>
                  <a:pt x="5023" y="10219"/>
                </a:moveTo>
                <a:cubicBezTo>
                  <a:pt x="4994" y="10219"/>
                  <a:pt x="4970" y="10266"/>
                  <a:pt x="4970" y="10324"/>
                </a:cubicBezTo>
                <a:lnTo>
                  <a:pt x="4970" y="10544"/>
                </a:lnTo>
                <a:cubicBezTo>
                  <a:pt x="4970" y="10601"/>
                  <a:pt x="4994" y="10649"/>
                  <a:pt x="5023" y="10649"/>
                </a:cubicBezTo>
                <a:cubicBezTo>
                  <a:pt x="5053" y="10649"/>
                  <a:pt x="5076" y="10601"/>
                  <a:pt x="5076" y="10544"/>
                </a:cubicBezTo>
                <a:lnTo>
                  <a:pt x="5076" y="10324"/>
                </a:lnTo>
                <a:cubicBezTo>
                  <a:pt x="5076" y="10266"/>
                  <a:pt x="5053" y="10219"/>
                  <a:pt x="5023" y="10219"/>
                </a:cubicBezTo>
                <a:close/>
                <a:moveTo>
                  <a:pt x="5873" y="10219"/>
                </a:moveTo>
                <a:cubicBezTo>
                  <a:pt x="5844" y="10219"/>
                  <a:pt x="5820" y="10266"/>
                  <a:pt x="5820" y="10324"/>
                </a:cubicBezTo>
                <a:lnTo>
                  <a:pt x="5820" y="10544"/>
                </a:lnTo>
                <a:cubicBezTo>
                  <a:pt x="5820" y="10601"/>
                  <a:pt x="5844" y="10649"/>
                  <a:pt x="5873" y="10649"/>
                </a:cubicBezTo>
                <a:cubicBezTo>
                  <a:pt x="5902" y="10649"/>
                  <a:pt x="5926" y="10601"/>
                  <a:pt x="5926" y="10544"/>
                </a:cubicBezTo>
                <a:lnTo>
                  <a:pt x="5926" y="10324"/>
                </a:lnTo>
                <a:cubicBezTo>
                  <a:pt x="5926" y="10266"/>
                  <a:pt x="5902" y="10219"/>
                  <a:pt x="5873" y="10219"/>
                </a:cubicBezTo>
                <a:close/>
                <a:moveTo>
                  <a:pt x="6188" y="10219"/>
                </a:moveTo>
                <a:cubicBezTo>
                  <a:pt x="6159" y="10219"/>
                  <a:pt x="6135" y="10266"/>
                  <a:pt x="6135" y="10324"/>
                </a:cubicBezTo>
                <a:lnTo>
                  <a:pt x="6135" y="10544"/>
                </a:lnTo>
                <a:cubicBezTo>
                  <a:pt x="6135" y="10601"/>
                  <a:pt x="6159" y="10649"/>
                  <a:pt x="6188" y="10649"/>
                </a:cubicBezTo>
                <a:cubicBezTo>
                  <a:pt x="6217" y="10649"/>
                  <a:pt x="6240" y="10601"/>
                  <a:pt x="6240" y="10544"/>
                </a:cubicBezTo>
                <a:lnTo>
                  <a:pt x="6240" y="10324"/>
                </a:lnTo>
                <a:cubicBezTo>
                  <a:pt x="6240" y="10266"/>
                  <a:pt x="6217" y="10219"/>
                  <a:pt x="6188" y="10219"/>
                </a:cubicBezTo>
                <a:close/>
                <a:moveTo>
                  <a:pt x="7036" y="10219"/>
                </a:moveTo>
                <a:cubicBezTo>
                  <a:pt x="7007" y="10219"/>
                  <a:pt x="6984" y="10266"/>
                  <a:pt x="6984" y="10324"/>
                </a:cubicBezTo>
                <a:lnTo>
                  <a:pt x="6984" y="10544"/>
                </a:lnTo>
                <a:cubicBezTo>
                  <a:pt x="6984" y="10601"/>
                  <a:pt x="7007" y="10649"/>
                  <a:pt x="7036" y="10649"/>
                </a:cubicBezTo>
                <a:cubicBezTo>
                  <a:pt x="7065" y="10649"/>
                  <a:pt x="7089" y="10601"/>
                  <a:pt x="7089" y="10544"/>
                </a:cubicBezTo>
                <a:lnTo>
                  <a:pt x="7089" y="10324"/>
                </a:lnTo>
                <a:cubicBezTo>
                  <a:pt x="7089" y="10266"/>
                  <a:pt x="7065" y="10219"/>
                  <a:pt x="7036" y="10219"/>
                </a:cubicBezTo>
                <a:close/>
                <a:moveTo>
                  <a:pt x="7351" y="10219"/>
                </a:moveTo>
                <a:cubicBezTo>
                  <a:pt x="7322" y="10219"/>
                  <a:pt x="7299" y="10266"/>
                  <a:pt x="7299" y="10324"/>
                </a:cubicBezTo>
                <a:lnTo>
                  <a:pt x="7299" y="10544"/>
                </a:lnTo>
                <a:cubicBezTo>
                  <a:pt x="7299" y="10601"/>
                  <a:pt x="7322" y="10649"/>
                  <a:pt x="7351" y="10649"/>
                </a:cubicBezTo>
                <a:cubicBezTo>
                  <a:pt x="7380" y="10649"/>
                  <a:pt x="7404" y="10601"/>
                  <a:pt x="7404" y="10544"/>
                </a:cubicBezTo>
                <a:lnTo>
                  <a:pt x="7404" y="10324"/>
                </a:lnTo>
                <a:cubicBezTo>
                  <a:pt x="7404" y="10266"/>
                  <a:pt x="7380" y="10219"/>
                  <a:pt x="7351" y="10219"/>
                </a:cubicBezTo>
                <a:close/>
                <a:moveTo>
                  <a:pt x="8201" y="10219"/>
                </a:moveTo>
                <a:cubicBezTo>
                  <a:pt x="8171" y="10219"/>
                  <a:pt x="8148" y="10266"/>
                  <a:pt x="8148" y="10324"/>
                </a:cubicBezTo>
                <a:lnTo>
                  <a:pt x="8148" y="10544"/>
                </a:lnTo>
                <a:cubicBezTo>
                  <a:pt x="8148" y="10601"/>
                  <a:pt x="8171" y="10649"/>
                  <a:pt x="8201" y="10649"/>
                </a:cubicBezTo>
                <a:cubicBezTo>
                  <a:pt x="8230" y="10649"/>
                  <a:pt x="8254" y="10601"/>
                  <a:pt x="8254" y="10544"/>
                </a:cubicBezTo>
                <a:lnTo>
                  <a:pt x="8254" y="10324"/>
                </a:lnTo>
                <a:cubicBezTo>
                  <a:pt x="8254" y="10266"/>
                  <a:pt x="8230" y="10219"/>
                  <a:pt x="8201" y="10219"/>
                </a:cubicBezTo>
                <a:close/>
                <a:moveTo>
                  <a:pt x="8515" y="10219"/>
                </a:moveTo>
                <a:cubicBezTo>
                  <a:pt x="8486" y="10219"/>
                  <a:pt x="8462" y="10266"/>
                  <a:pt x="8462" y="10324"/>
                </a:cubicBezTo>
                <a:lnTo>
                  <a:pt x="8462" y="10544"/>
                </a:lnTo>
                <a:cubicBezTo>
                  <a:pt x="8462" y="10601"/>
                  <a:pt x="8486" y="10649"/>
                  <a:pt x="8515" y="10649"/>
                </a:cubicBezTo>
                <a:cubicBezTo>
                  <a:pt x="8544" y="10649"/>
                  <a:pt x="8568" y="10601"/>
                  <a:pt x="8568" y="10544"/>
                </a:cubicBezTo>
                <a:lnTo>
                  <a:pt x="8568" y="10324"/>
                </a:lnTo>
                <a:cubicBezTo>
                  <a:pt x="8568" y="10266"/>
                  <a:pt x="8544" y="10219"/>
                  <a:pt x="8515" y="10219"/>
                </a:cubicBezTo>
                <a:close/>
                <a:moveTo>
                  <a:pt x="9365" y="10219"/>
                </a:moveTo>
                <a:cubicBezTo>
                  <a:pt x="9336" y="10219"/>
                  <a:pt x="9312" y="10266"/>
                  <a:pt x="9312" y="10324"/>
                </a:cubicBezTo>
                <a:lnTo>
                  <a:pt x="9312" y="10544"/>
                </a:lnTo>
                <a:cubicBezTo>
                  <a:pt x="9312" y="10601"/>
                  <a:pt x="9336" y="10649"/>
                  <a:pt x="9365" y="10649"/>
                </a:cubicBezTo>
                <a:cubicBezTo>
                  <a:pt x="9394" y="10649"/>
                  <a:pt x="9418" y="10601"/>
                  <a:pt x="9418" y="10544"/>
                </a:cubicBezTo>
                <a:lnTo>
                  <a:pt x="9418" y="10324"/>
                </a:lnTo>
                <a:cubicBezTo>
                  <a:pt x="9418" y="10266"/>
                  <a:pt x="9394" y="10219"/>
                  <a:pt x="9365" y="10219"/>
                </a:cubicBezTo>
                <a:close/>
                <a:moveTo>
                  <a:pt x="9679" y="10219"/>
                </a:moveTo>
                <a:cubicBezTo>
                  <a:pt x="9650" y="10219"/>
                  <a:pt x="9626" y="10266"/>
                  <a:pt x="9626" y="10324"/>
                </a:cubicBezTo>
                <a:lnTo>
                  <a:pt x="9626" y="10544"/>
                </a:lnTo>
                <a:cubicBezTo>
                  <a:pt x="9626" y="10601"/>
                  <a:pt x="9650" y="10649"/>
                  <a:pt x="9679" y="10649"/>
                </a:cubicBezTo>
                <a:cubicBezTo>
                  <a:pt x="9708" y="10649"/>
                  <a:pt x="9732" y="10601"/>
                  <a:pt x="9732" y="10544"/>
                </a:cubicBezTo>
                <a:lnTo>
                  <a:pt x="9732" y="10324"/>
                </a:lnTo>
                <a:cubicBezTo>
                  <a:pt x="9732" y="10266"/>
                  <a:pt x="9708" y="10219"/>
                  <a:pt x="9679" y="10219"/>
                </a:cubicBezTo>
                <a:close/>
                <a:moveTo>
                  <a:pt x="10529" y="10219"/>
                </a:moveTo>
                <a:cubicBezTo>
                  <a:pt x="10500" y="10219"/>
                  <a:pt x="10476" y="10266"/>
                  <a:pt x="10476" y="10324"/>
                </a:cubicBezTo>
                <a:lnTo>
                  <a:pt x="10476" y="10544"/>
                </a:lnTo>
                <a:cubicBezTo>
                  <a:pt x="10476" y="10601"/>
                  <a:pt x="10500" y="10649"/>
                  <a:pt x="10529" y="10649"/>
                </a:cubicBezTo>
                <a:cubicBezTo>
                  <a:pt x="10558" y="10649"/>
                  <a:pt x="10582" y="10601"/>
                  <a:pt x="10582" y="10544"/>
                </a:cubicBezTo>
                <a:lnTo>
                  <a:pt x="10582" y="10324"/>
                </a:lnTo>
                <a:cubicBezTo>
                  <a:pt x="10582" y="10266"/>
                  <a:pt x="10558" y="10219"/>
                  <a:pt x="10529" y="10219"/>
                </a:cubicBezTo>
                <a:close/>
                <a:moveTo>
                  <a:pt x="10844" y="10219"/>
                </a:moveTo>
                <a:cubicBezTo>
                  <a:pt x="10814" y="10219"/>
                  <a:pt x="10791" y="10266"/>
                  <a:pt x="10791" y="10324"/>
                </a:cubicBezTo>
                <a:lnTo>
                  <a:pt x="10791" y="10544"/>
                </a:lnTo>
                <a:cubicBezTo>
                  <a:pt x="10791" y="10601"/>
                  <a:pt x="10814" y="10649"/>
                  <a:pt x="10844" y="10649"/>
                </a:cubicBezTo>
                <a:cubicBezTo>
                  <a:pt x="10873" y="10649"/>
                  <a:pt x="10895" y="10601"/>
                  <a:pt x="10895" y="10544"/>
                </a:cubicBezTo>
                <a:lnTo>
                  <a:pt x="10895" y="10324"/>
                </a:lnTo>
                <a:cubicBezTo>
                  <a:pt x="10895" y="10266"/>
                  <a:pt x="10873" y="10219"/>
                  <a:pt x="10844" y="10219"/>
                </a:cubicBezTo>
                <a:close/>
                <a:moveTo>
                  <a:pt x="11692" y="10219"/>
                </a:moveTo>
                <a:cubicBezTo>
                  <a:pt x="11663" y="10219"/>
                  <a:pt x="11640" y="10266"/>
                  <a:pt x="11640" y="10324"/>
                </a:cubicBezTo>
                <a:lnTo>
                  <a:pt x="11640" y="10544"/>
                </a:lnTo>
                <a:cubicBezTo>
                  <a:pt x="11640" y="10601"/>
                  <a:pt x="11663" y="10649"/>
                  <a:pt x="11692" y="10649"/>
                </a:cubicBezTo>
                <a:cubicBezTo>
                  <a:pt x="11721" y="10649"/>
                  <a:pt x="11745" y="10601"/>
                  <a:pt x="11745" y="10544"/>
                </a:cubicBezTo>
                <a:lnTo>
                  <a:pt x="11745" y="10324"/>
                </a:lnTo>
                <a:cubicBezTo>
                  <a:pt x="11745" y="10266"/>
                  <a:pt x="11721" y="10219"/>
                  <a:pt x="11692" y="10219"/>
                </a:cubicBezTo>
                <a:close/>
                <a:moveTo>
                  <a:pt x="12007" y="10219"/>
                </a:moveTo>
                <a:cubicBezTo>
                  <a:pt x="11978" y="10219"/>
                  <a:pt x="11955" y="10266"/>
                  <a:pt x="11955" y="10324"/>
                </a:cubicBezTo>
                <a:lnTo>
                  <a:pt x="11955" y="10544"/>
                </a:lnTo>
                <a:cubicBezTo>
                  <a:pt x="11955" y="10601"/>
                  <a:pt x="11978" y="10649"/>
                  <a:pt x="12007" y="10649"/>
                </a:cubicBezTo>
                <a:cubicBezTo>
                  <a:pt x="12036" y="10649"/>
                  <a:pt x="12060" y="10601"/>
                  <a:pt x="12060" y="10544"/>
                </a:cubicBezTo>
                <a:lnTo>
                  <a:pt x="12060" y="10324"/>
                </a:lnTo>
                <a:cubicBezTo>
                  <a:pt x="12060" y="10266"/>
                  <a:pt x="12036" y="10219"/>
                  <a:pt x="12007" y="10219"/>
                </a:cubicBezTo>
                <a:close/>
                <a:moveTo>
                  <a:pt x="12856" y="10219"/>
                </a:moveTo>
                <a:cubicBezTo>
                  <a:pt x="12827" y="10219"/>
                  <a:pt x="12804" y="10266"/>
                  <a:pt x="12804" y="10324"/>
                </a:cubicBezTo>
                <a:lnTo>
                  <a:pt x="12804" y="10544"/>
                </a:lnTo>
                <a:cubicBezTo>
                  <a:pt x="12804" y="10601"/>
                  <a:pt x="12827" y="10649"/>
                  <a:pt x="12856" y="10649"/>
                </a:cubicBezTo>
                <a:cubicBezTo>
                  <a:pt x="12886" y="10649"/>
                  <a:pt x="12909" y="10601"/>
                  <a:pt x="12909" y="10544"/>
                </a:cubicBezTo>
                <a:lnTo>
                  <a:pt x="12909" y="10324"/>
                </a:lnTo>
                <a:cubicBezTo>
                  <a:pt x="12909" y="10266"/>
                  <a:pt x="12886" y="10219"/>
                  <a:pt x="12856" y="10219"/>
                </a:cubicBezTo>
                <a:close/>
                <a:moveTo>
                  <a:pt x="13171" y="10219"/>
                </a:moveTo>
                <a:cubicBezTo>
                  <a:pt x="13142" y="10219"/>
                  <a:pt x="13118" y="10266"/>
                  <a:pt x="13118" y="10324"/>
                </a:cubicBezTo>
                <a:lnTo>
                  <a:pt x="13118" y="10544"/>
                </a:lnTo>
                <a:cubicBezTo>
                  <a:pt x="13118" y="10601"/>
                  <a:pt x="13142" y="10649"/>
                  <a:pt x="13171" y="10649"/>
                </a:cubicBezTo>
                <a:cubicBezTo>
                  <a:pt x="13200" y="10649"/>
                  <a:pt x="13224" y="10601"/>
                  <a:pt x="13224" y="10544"/>
                </a:cubicBezTo>
                <a:lnTo>
                  <a:pt x="13224" y="10324"/>
                </a:lnTo>
                <a:cubicBezTo>
                  <a:pt x="13224" y="10266"/>
                  <a:pt x="13200" y="10219"/>
                  <a:pt x="13171" y="10219"/>
                </a:cubicBezTo>
                <a:close/>
                <a:moveTo>
                  <a:pt x="14021" y="10219"/>
                </a:moveTo>
                <a:cubicBezTo>
                  <a:pt x="13992" y="10219"/>
                  <a:pt x="13968" y="10266"/>
                  <a:pt x="13968" y="10324"/>
                </a:cubicBezTo>
                <a:lnTo>
                  <a:pt x="13968" y="10544"/>
                </a:lnTo>
                <a:cubicBezTo>
                  <a:pt x="13968" y="10601"/>
                  <a:pt x="13992" y="10649"/>
                  <a:pt x="14021" y="10649"/>
                </a:cubicBezTo>
                <a:cubicBezTo>
                  <a:pt x="14050" y="10649"/>
                  <a:pt x="14074" y="10601"/>
                  <a:pt x="14074" y="10544"/>
                </a:cubicBezTo>
                <a:lnTo>
                  <a:pt x="14074" y="10324"/>
                </a:lnTo>
                <a:cubicBezTo>
                  <a:pt x="14074" y="10266"/>
                  <a:pt x="14050" y="10219"/>
                  <a:pt x="14021" y="10219"/>
                </a:cubicBezTo>
                <a:close/>
                <a:moveTo>
                  <a:pt x="14335" y="10219"/>
                </a:moveTo>
                <a:cubicBezTo>
                  <a:pt x="14306" y="10219"/>
                  <a:pt x="14282" y="10266"/>
                  <a:pt x="14282" y="10324"/>
                </a:cubicBezTo>
                <a:lnTo>
                  <a:pt x="14282" y="10544"/>
                </a:lnTo>
                <a:cubicBezTo>
                  <a:pt x="14282" y="10601"/>
                  <a:pt x="14306" y="10649"/>
                  <a:pt x="14335" y="10649"/>
                </a:cubicBezTo>
                <a:cubicBezTo>
                  <a:pt x="14364" y="10649"/>
                  <a:pt x="14388" y="10601"/>
                  <a:pt x="14388" y="10544"/>
                </a:cubicBezTo>
                <a:lnTo>
                  <a:pt x="14388" y="10324"/>
                </a:lnTo>
                <a:cubicBezTo>
                  <a:pt x="14388" y="10266"/>
                  <a:pt x="14364" y="10219"/>
                  <a:pt x="14335" y="10219"/>
                </a:cubicBezTo>
                <a:close/>
                <a:moveTo>
                  <a:pt x="15185" y="10219"/>
                </a:moveTo>
                <a:cubicBezTo>
                  <a:pt x="15156" y="10219"/>
                  <a:pt x="15132" y="10266"/>
                  <a:pt x="15132" y="10324"/>
                </a:cubicBezTo>
                <a:lnTo>
                  <a:pt x="15132" y="10544"/>
                </a:lnTo>
                <a:cubicBezTo>
                  <a:pt x="15132" y="10601"/>
                  <a:pt x="15156" y="10649"/>
                  <a:pt x="15185" y="10649"/>
                </a:cubicBezTo>
                <a:cubicBezTo>
                  <a:pt x="15214" y="10649"/>
                  <a:pt x="15237" y="10601"/>
                  <a:pt x="15237" y="10544"/>
                </a:cubicBezTo>
                <a:lnTo>
                  <a:pt x="15237" y="10324"/>
                </a:lnTo>
                <a:cubicBezTo>
                  <a:pt x="15237" y="10266"/>
                  <a:pt x="15214" y="10219"/>
                  <a:pt x="15185" y="10219"/>
                </a:cubicBezTo>
                <a:close/>
                <a:moveTo>
                  <a:pt x="15500" y="10219"/>
                </a:moveTo>
                <a:cubicBezTo>
                  <a:pt x="15470" y="10219"/>
                  <a:pt x="15447" y="10266"/>
                  <a:pt x="15447" y="10324"/>
                </a:cubicBezTo>
                <a:lnTo>
                  <a:pt x="15447" y="10544"/>
                </a:lnTo>
                <a:cubicBezTo>
                  <a:pt x="15447" y="10601"/>
                  <a:pt x="15470" y="10649"/>
                  <a:pt x="15500" y="10649"/>
                </a:cubicBezTo>
                <a:cubicBezTo>
                  <a:pt x="15529" y="10649"/>
                  <a:pt x="15551" y="10601"/>
                  <a:pt x="15551" y="10544"/>
                </a:cubicBezTo>
                <a:lnTo>
                  <a:pt x="15551" y="10324"/>
                </a:lnTo>
                <a:cubicBezTo>
                  <a:pt x="15551" y="10266"/>
                  <a:pt x="15529" y="10219"/>
                  <a:pt x="15500" y="10219"/>
                </a:cubicBezTo>
                <a:close/>
                <a:moveTo>
                  <a:pt x="16349" y="10219"/>
                </a:moveTo>
                <a:cubicBezTo>
                  <a:pt x="16320" y="10219"/>
                  <a:pt x="16296" y="10266"/>
                  <a:pt x="16296" y="10324"/>
                </a:cubicBezTo>
                <a:lnTo>
                  <a:pt x="16296" y="10544"/>
                </a:lnTo>
                <a:cubicBezTo>
                  <a:pt x="16296" y="10601"/>
                  <a:pt x="16320" y="10649"/>
                  <a:pt x="16349" y="10649"/>
                </a:cubicBezTo>
                <a:cubicBezTo>
                  <a:pt x="16378" y="10649"/>
                  <a:pt x="16401" y="10601"/>
                  <a:pt x="16401" y="10544"/>
                </a:cubicBezTo>
                <a:lnTo>
                  <a:pt x="16401" y="10324"/>
                </a:lnTo>
                <a:cubicBezTo>
                  <a:pt x="16401" y="10266"/>
                  <a:pt x="16378" y="10219"/>
                  <a:pt x="16349" y="10219"/>
                </a:cubicBezTo>
                <a:close/>
                <a:moveTo>
                  <a:pt x="16663" y="10219"/>
                </a:moveTo>
                <a:cubicBezTo>
                  <a:pt x="16634" y="10219"/>
                  <a:pt x="16611" y="10266"/>
                  <a:pt x="16611" y="10324"/>
                </a:cubicBezTo>
                <a:lnTo>
                  <a:pt x="16611" y="10544"/>
                </a:lnTo>
                <a:cubicBezTo>
                  <a:pt x="16611" y="10601"/>
                  <a:pt x="16634" y="10649"/>
                  <a:pt x="16663" y="10649"/>
                </a:cubicBezTo>
                <a:cubicBezTo>
                  <a:pt x="16692" y="10649"/>
                  <a:pt x="16716" y="10601"/>
                  <a:pt x="16716" y="10544"/>
                </a:cubicBezTo>
                <a:lnTo>
                  <a:pt x="16716" y="10324"/>
                </a:lnTo>
                <a:cubicBezTo>
                  <a:pt x="16716" y="10266"/>
                  <a:pt x="16692" y="10219"/>
                  <a:pt x="16663" y="10219"/>
                </a:cubicBezTo>
                <a:close/>
                <a:moveTo>
                  <a:pt x="17512" y="10219"/>
                </a:moveTo>
                <a:cubicBezTo>
                  <a:pt x="17483" y="10219"/>
                  <a:pt x="17459" y="10266"/>
                  <a:pt x="17459" y="10324"/>
                </a:cubicBezTo>
                <a:lnTo>
                  <a:pt x="17459" y="10544"/>
                </a:lnTo>
                <a:cubicBezTo>
                  <a:pt x="17459" y="10601"/>
                  <a:pt x="17483" y="10649"/>
                  <a:pt x="17512" y="10649"/>
                </a:cubicBezTo>
                <a:cubicBezTo>
                  <a:pt x="17541" y="10649"/>
                  <a:pt x="17565" y="10601"/>
                  <a:pt x="17565" y="10544"/>
                </a:cubicBezTo>
                <a:lnTo>
                  <a:pt x="17565" y="10324"/>
                </a:lnTo>
                <a:cubicBezTo>
                  <a:pt x="17565" y="10266"/>
                  <a:pt x="17541" y="10219"/>
                  <a:pt x="17512" y="10219"/>
                </a:cubicBezTo>
                <a:close/>
                <a:moveTo>
                  <a:pt x="17827" y="10219"/>
                </a:moveTo>
                <a:cubicBezTo>
                  <a:pt x="17798" y="10219"/>
                  <a:pt x="17774" y="10266"/>
                  <a:pt x="17774" y="10324"/>
                </a:cubicBezTo>
                <a:lnTo>
                  <a:pt x="17774" y="10544"/>
                </a:lnTo>
                <a:cubicBezTo>
                  <a:pt x="17774" y="10601"/>
                  <a:pt x="17798" y="10649"/>
                  <a:pt x="17827" y="10649"/>
                </a:cubicBezTo>
                <a:cubicBezTo>
                  <a:pt x="17856" y="10649"/>
                  <a:pt x="17880" y="10601"/>
                  <a:pt x="17880" y="10544"/>
                </a:cubicBezTo>
                <a:lnTo>
                  <a:pt x="17880" y="10324"/>
                </a:lnTo>
                <a:cubicBezTo>
                  <a:pt x="17880" y="10266"/>
                  <a:pt x="17856" y="10219"/>
                  <a:pt x="17827" y="10219"/>
                </a:cubicBezTo>
                <a:close/>
                <a:moveTo>
                  <a:pt x="18677" y="10219"/>
                </a:moveTo>
                <a:cubicBezTo>
                  <a:pt x="18648" y="10219"/>
                  <a:pt x="18624" y="10266"/>
                  <a:pt x="18624" y="10324"/>
                </a:cubicBezTo>
                <a:lnTo>
                  <a:pt x="18624" y="10544"/>
                </a:lnTo>
                <a:cubicBezTo>
                  <a:pt x="18624" y="10601"/>
                  <a:pt x="18648" y="10649"/>
                  <a:pt x="18677" y="10649"/>
                </a:cubicBezTo>
                <a:cubicBezTo>
                  <a:pt x="18706" y="10649"/>
                  <a:pt x="18730" y="10601"/>
                  <a:pt x="18730" y="10544"/>
                </a:cubicBezTo>
                <a:lnTo>
                  <a:pt x="18730" y="10324"/>
                </a:lnTo>
                <a:cubicBezTo>
                  <a:pt x="18730" y="10266"/>
                  <a:pt x="18706" y="10219"/>
                  <a:pt x="18677" y="10219"/>
                </a:cubicBezTo>
                <a:close/>
                <a:moveTo>
                  <a:pt x="18991" y="10219"/>
                </a:moveTo>
                <a:cubicBezTo>
                  <a:pt x="18962" y="10219"/>
                  <a:pt x="18938" y="10266"/>
                  <a:pt x="18938" y="10324"/>
                </a:cubicBezTo>
                <a:lnTo>
                  <a:pt x="18938" y="10544"/>
                </a:lnTo>
                <a:cubicBezTo>
                  <a:pt x="18938" y="10601"/>
                  <a:pt x="18962" y="10649"/>
                  <a:pt x="18991" y="10649"/>
                </a:cubicBezTo>
                <a:cubicBezTo>
                  <a:pt x="19020" y="10649"/>
                  <a:pt x="19044" y="10601"/>
                  <a:pt x="19044" y="10544"/>
                </a:cubicBezTo>
                <a:lnTo>
                  <a:pt x="19044" y="10324"/>
                </a:lnTo>
                <a:cubicBezTo>
                  <a:pt x="19044" y="10266"/>
                  <a:pt x="19020" y="10219"/>
                  <a:pt x="18991" y="10219"/>
                </a:cubicBezTo>
                <a:close/>
                <a:moveTo>
                  <a:pt x="19841" y="10219"/>
                </a:moveTo>
                <a:cubicBezTo>
                  <a:pt x="19812" y="10219"/>
                  <a:pt x="19788" y="10266"/>
                  <a:pt x="19788" y="10324"/>
                </a:cubicBezTo>
                <a:lnTo>
                  <a:pt x="19788" y="10544"/>
                </a:lnTo>
                <a:cubicBezTo>
                  <a:pt x="19788" y="10601"/>
                  <a:pt x="19812" y="10649"/>
                  <a:pt x="19841" y="10649"/>
                </a:cubicBezTo>
                <a:cubicBezTo>
                  <a:pt x="19870" y="10649"/>
                  <a:pt x="19894" y="10601"/>
                  <a:pt x="19894" y="10544"/>
                </a:cubicBezTo>
                <a:lnTo>
                  <a:pt x="19894" y="10324"/>
                </a:lnTo>
                <a:cubicBezTo>
                  <a:pt x="19894" y="10266"/>
                  <a:pt x="19870" y="10219"/>
                  <a:pt x="19841" y="10219"/>
                </a:cubicBezTo>
                <a:close/>
                <a:moveTo>
                  <a:pt x="20155" y="10219"/>
                </a:moveTo>
                <a:cubicBezTo>
                  <a:pt x="20126" y="10219"/>
                  <a:pt x="20102" y="10266"/>
                  <a:pt x="20102" y="10324"/>
                </a:cubicBezTo>
                <a:lnTo>
                  <a:pt x="20102" y="10544"/>
                </a:lnTo>
                <a:cubicBezTo>
                  <a:pt x="20102" y="10601"/>
                  <a:pt x="20126" y="10649"/>
                  <a:pt x="20155" y="10649"/>
                </a:cubicBezTo>
                <a:cubicBezTo>
                  <a:pt x="20184" y="10649"/>
                  <a:pt x="20207" y="10601"/>
                  <a:pt x="20207" y="10544"/>
                </a:cubicBezTo>
                <a:lnTo>
                  <a:pt x="20207" y="10324"/>
                </a:lnTo>
                <a:cubicBezTo>
                  <a:pt x="20207" y="10266"/>
                  <a:pt x="20184" y="10219"/>
                  <a:pt x="20155" y="10219"/>
                </a:cubicBezTo>
                <a:close/>
                <a:moveTo>
                  <a:pt x="21004" y="10219"/>
                </a:moveTo>
                <a:cubicBezTo>
                  <a:pt x="20975" y="10219"/>
                  <a:pt x="20952" y="10266"/>
                  <a:pt x="20952" y="10324"/>
                </a:cubicBezTo>
                <a:lnTo>
                  <a:pt x="20952" y="10544"/>
                </a:lnTo>
                <a:cubicBezTo>
                  <a:pt x="20952" y="10601"/>
                  <a:pt x="20975" y="10649"/>
                  <a:pt x="21004" y="10649"/>
                </a:cubicBezTo>
                <a:cubicBezTo>
                  <a:pt x="21033" y="10649"/>
                  <a:pt x="21057" y="10601"/>
                  <a:pt x="21057" y="10544"/>
                </a:cubicBezTo>
                <a:lnTo>
                  <a:pt x="21057" y="10324"/>
                </a:lnTo>
                <a:cubicBezTo>
                  <a:pt x="21057" y="10266"/>
                  <a:pt x="21033" y="10219"/>
                  <a:pt x="21004" y="10219"/>
                </a:cubicBezTo>
                <a:close/>
                <a:moveTo>
                  <a:pt x="21319" y="10219"/>
                </a:moveTo>
                <a:cubicBezTo>
                  <a:pt x="21289" y="10219"/>
                  <a:pt x="21267" y="10266"/>
                  <a:pt x="21267" y="10324"/>
                </a:cubicBezTo>
                <a:lnTo>
                  <a:pt x="21267" y="10544"/>
                </a:lnTo>
                <a:cubicBezTo>
                  <a:pt x="21267" y="10601"/>
                  <a:pt x="21289" y="10649"/>
                  <a:pt x="21319" y="10649"/>
                </a:cubicBezTo>
                <a:cubicBezTo>
                  <a:pt x="21348" y="10649"/>
                  <a:pt x="21372" y="10601"/>
                  <a:pt x="21372" y="10544"/>
                </a:cubicBezTo>
                <a:lnTo>
                  <a:pt x="21372" y="10324"/>
                </a:lnTo>
                <a:cubicBezTo>
                  <a:pt x="21372" y="10266"/>
                  <a:pt x="21348" y="10219"/>
                  <a:pt x="21319" y="10219"/>
                </a:cubicBezTo>
                <a:close/>
                <a:moveTo>
                  <a:pt x="281" y="10949"/>
                </a:moveTo>
                <a:cubicBezTo>
                  <a:pt x="252" y="10949"/>
                  <a:pt x="228" y="10996"/>
                  <a:pt x="228" y="11054"/>
                </a:cubicBezTo>
                <a:lnTo>
                  <a:pt x="228" y="11274"/>
                </a:lnTo>
                <a:cubicBezTo>
                  <a:pt x="228" y="11331"/>
                  <a:pt x="252" y="11379"/>
                  <a:pt x="281" y="11379"/>
                </a:cubicBezTo>
                <a:cubicBezTo>
                  <a:pt x="311" y="11379"/>
                  <a:pt x="334" y="11331"/>
                  <a:pt x="334" y="11274"/>
                </a:cubicBezTo>
                <a:lnTo>
                  <a:pt x="334" y="11054"/>
                </a:lnTo>
                <a:cubicBezTo>
                  <a:pt x="334" y="10996"/>
                  <a:pt x="311" y="10949"/>
                  <a:pt x="281" y="10949"/>
                </a:cubicBezTo>
                <a:close/>
                <a:moveTo>
                  <a:pt x="596" y="10949"/>
                </a:moveTo>
                <a:cubicBezTo>
                  <a:pt x="567" y="10949"/>
                  <a:pt x="543" y="10996"/>
                  <a:pt x="543" y="11054"/>
                </a:cubicBezTo>
                <a:lnTo>
                  <a:pt x="543" y="11274"/>
                </a:lnTo>
                <a:cubicBezTo>
                  <a:pt x="543" y="11331"/>
                  <a:pt x="567" y="11379"/>
                  <a:pt x="596" y="11379"/>
                </a:cubicBezTo>
                <a:cubicBezTo>
                  <a:pt x="625" y="11379"/>
                  <a:pt x="649" y="11331"/>
                  <a:pt x="649" y="11274"/>
                </a:cubicBezTo>
                <a:lnTo>
                  <a:pt x="649" y="11054"/>
                </a:lnTo>
                <a:cubicBezTo>
                  <a:pt x="649" y="10996"/>
                  <a:pt x="625" y="10949"/>
                  <a:pt x="596" y="10949"/>
                </a:cubicBezTo>
                <a:close/>
                <a:moveTo>
                  <a:pt x="1446" y="10949"/>
                </a:moveTo>
                <a:cubicBezTo>
                  <a:pt x="1417" y="10949"/>
                  <a:pt x="1393" y="10996"/>
                  <a:pt x="1393" y="11054"/>
                </a:cubicBezTo>
                <a:lnTo>
                  <a:pt x="1393" y="11274"/>
                </a:lnTo>
                <a:cubicBezTo>
                  <a:pt x="1393" y="11331"/>
                  <a:pt x="1417" y="11379"/>
                  <a:pt x="1446" y="11379"/>
                </a:cubicBezTo>
                <a:cubicBezTo>
                  <a:pt x="1475" y="11379"/>
                  <a:pt x="1499" y="11331"/>
                  <a:pt x="1499" y="11274"/>
                </a:cubicBezTo>
                <a:lnTo>
                  <a:pt x="1499" y="11054"/>
                </a:lnTo>
                <a:cubicBezTo>
                  <a:pt x="1499" y="10996"/>
                  <a:pt x="1475" y="10949"/>
                  <a:pt x="1446" y="10949"/>
                </a:cubicBezTo>
                <a:close/>
                <a:moveTo>
                  <a:pt x="1760" y="10949"/>
                </a:moveTo>
                <a:cubicBezTo>
                  <a:pt x="1731" y="10949"/>
                  <a:pt x="1707" y="10996"/>
                  <a:pt x="1707" y="11054"/>
                </a:cubicBezTo>
                <a:lnTo>
                  <a:pt x="1707" y="11274"/>
                </a:lnTo>
                <a:cubicBezTo>
                  <a:pt x="1707" y="11331"/>
                  <a:pt x="1731" y="11379"/>
                  <a:pt x="1760" y="11379"/>
                </a:cubicBezTo>
                <a:cubicBezTo>
                  <a:pt x="1789" y="11379"/>
                  <a:pt x="1813" y="11331"/>
                  <a:pt x="1813" y="11274"/>
                </a:cubicBezTo>
                <a:lnTo>
                  <a:pt x="1813" y="11054"/>
                </a:lnTo>
                <a:cubicBezTo>
                  <a:pt x="1813" y="10996"/>
                  <a:pt x="1789" y="10949"/>
                  <a:pt x="1760" y="10949"/>
                </a:cubicBezTo>
                <a:close/>
                <a:moveTo>
                  <a:pt x="2610" y="10949"/>
                </a:moveTo>
                <a:cubicBezTo>
                  <a:pt x="2581" y="10949"/>
                  <a:pt x="2557" y="10996"/>
                  <a:pt x="2557" y="11054"/>
                </a:cubicBezTo>
                <a:lnTo>
                  <a:pt x="2557" y="11274"/>
                </a:lnTo>
                <a:cubicBezTo>
                  <a:pt x="2557" y="11331"/>
                  <a:pt x="2581" y="11379"/>
                  <a:pt x="2610" y="11379"/>
                </a:cubicBezTo>
                <a:cubicBezTo>
                  <a:pt x="2639" y="11379"/>
                  <a:pt x="2662" y="11331"/>
                  <a:pt x="2662" y="11274"/>
                </a:cubicBezTo>
                <a:lnTo>
                  <a:pt x="2662" y="11054"/>
                </a:lnTo>
                <a:cubicBezTo>
                  <a:pt x="2662" y="10996"/>
                  <a:pt x="2639" y="10949"/>
                  <a:pt x="2610" y="10949"/>
                </a:cubicBezTo>
                <a:close/>
                <a:moveTo>
                  <a:pt x="2924" y="10949"/>
                </a:moveTo>
                <a:cubicBezTo>
                  <a:pt x="2895" y="10949"/>
                  <a:pt x="2871" y="10996"/>
                  <a:pt x="2871" y="11054"/>
                </a:cubicBezTo>
                <a:lnTo>
                  <a:pt x="2871" y="11274"/>
                </a:lnTo>
                <a:cubicBezTo>
                  <a:pt x="2871" y="11331"/>
                  <a:pt x="2895" y="11379"/>
                  <a:pt x="2924" y="11379"/>
                </a:cubicBezTo>
                <a:cubicBezTo>
                  <a:pt x="2954" y="11379"/>
                  <a:pt x="2976" y="11331"/>
                  <a:pt x="2976" y="11274"/>
                </a:cubicBezTo>
                <a:lnTo>
                  <a:pt x="2976" y="11054"/>
                </a:lnTo>
                <a:cubicBezTo>
                  <a:pt x="2976" y="10996"/>
                  <a:pt x="2954" y="10949"/>
                  <a:pt x="2924" y="10949"/>
                </a:cubicBezTo>
                <a:close/>
                <a:moveTo>
                  <a:pt x="3773" y="10949"/>
                </a:moveTo>
                <a:cubicBezTo>
                  <a:pt x="3744" y="10949"/>
                  <a:pt x="3721" y="10996"/>
                  <a:pt x="3721" y="11054"/>
                </a:cubicBezTo>
                <a:lnTo>
                  <a:pt x="3721" y="11274"/>
                </a:lnTo>
                <a:cubicBezTo>
                  <a:pt x="3721" y="11331"/>
                  <a:pt x="3744" y="11379"/>
                  <a:pt x="3773" y="11379"/>
                </a:cubicBezTo>
                <a:cubicBezTo>
                  <a:pt x="3802" y="11379"/>
                  <a:pt x="3826" y="11331"/>
                  <a:pt x="3826" y="11274"/>
                </a:cubicBezTo>
                <a:lnTo>
                  <a:pt x="3826" y="11054"/>
                </a:lnTo>
                <a:cubicBezTo>
                  <a:pt x="3826" y="10996"/>
                  <a:pt x="3802" y="10949"/>
                  <a:pt x="3773" y="10949"/>
                </a:cubicBezTo>
                <a:close/>
                <a:moveTo>
                  <a:pt x="4088" y="10949"/>
                </a:moveTo>
                <a:cubicBezTo>
                  <a:pt x="4058" y="10949"/>
                  <a:pt x="4035" y="10996"/>
                  <a:pt x="4035" y="11054"/>
                </a:cubicBezTo>
                <a:lnTo>
                  <a:pt x="4035" y="11274"/>
                </a:lnTo>
                <a:cubicBezTo>
                  <a:pt x="4035" y="11331"/>
                  <a:pt x="4058" y="11379"/>
                  <a:pt x="4088" y="11379"/>
                </a:cubicBezTo>
                <a:cubicBezTo>
                  <a:pt x="4117" y="11379"/>
                  <a:pt x="4141" y="11331"/>
                  <a:pt x="4141" y="11274"/>
                </a:cubicBezTo>
                <a:lnTo>
                  <a:pt x="4141" y="11054"/>
                </a:lnTo>
                <a:cubicBezTo>
                  <a:pt x="4141" y="10996"/>
                  <a:pt x="4117" y="10949"/>
                  <a:pt x="4088" y="10949"/>
                </a:cubicBezTo>
                <a:close/>
                <a:moveTo>
                  <a:pt x="4937" y="10949"/>
                </a:moveTo>
                <a:cubicBezTo>
                  <a:pt x="4908" y="10949"/>
                  <a:pt x="4884" y="10996"/>
                  <a:pt x="4884" y="11054"/>
                </a:cubicBezTo>
                <a:lnTo>
                  <a:pt x="4884" y="11274"/>
                </a:lnTo>
                <a:cubicBezTo>
                  <a:pt x="4884" y="11331"/>
                  <a:pt x="4908" y="11379"/>
                  <a:pt x="4937" y="11379"/>
                </a:cubicBezTo>
                <a:cubicBezTo>
                  <a:pt x="4966" y="11379"/>
                  <a:pt x="4990" y="11331"/>
                  <a:pt x="4990" y="11274"/>
                </a:cubicBezTo>
                <a:lnTo>
                  <a:pt x="4990" y="11054"/>
                </a:lnTo>
                <a:cubicBezTo>
                  <a:pt x="4990" y="10996"/>
                  <a:pt x="4966" y="10949"/>
                  <a:pt x="4937" y="10949"/>
                </a:cubicBezTo>
                <a:close/>
                <a:moveTo>
                  <a:pt x="5252" y="10949"/>
                </a:moveTo>
                <a:cubicBezTo>
                  <a:pt x="5223" y="10949"/>
                  <a:pt x="5199" y="10996"/>
                  <a:pt x="5199" y="11054"/>
                </a:cubicBezTo>
                <a:lnTo>
                  <a:pt x="5199" y="11274"/>
                </a:lnTo>
                <a:cubicBezTo>
                  <a:pt x="5199" y="11331"/>
                  <a:pt x="5223" y="11379"/>
                  <a:pt x="5252" y="11379"/>
                </a:cubicBezTo>
                <a:cubicBezTo>
                  <a:pt x="5281" y="11379"/>
                  <a:pt x="5305" y="11331"/>
                  <a:pt x="5305" y="11274"/>
                </a:cubicBezTo>
                <a:lnTo>
                  <a:pt x="5305" y="11054"/>
                </a:lnTo>
                <a:cubicBezTo>
                  <a:pt x="5305" y="10996"/>
                  <a:pt x="5281" y="10949"/>
                  <a:pt x="5252" y="10949"/>
                </a:cubicBezTo>
                <a:close/>
                <a:moveTo>
                  <a:pt x="6102" y="10949"/>
                </a:moveTo>
                <a:cubicBezTo>
                  <a:pt x="6072" y="10949"/>
                  <a:pt x="6049" y="10996"/>
                  <a:pt x="6049" y="11054"/>
                </a:cubicBezTo>
                <a:lnTo>
                  <a:pt x="6049" y="11274"/>
                </a:lnTo>
                <a:cubicBezTo>
                  <a:pt x="6049" y="11331"/>
                  <a:pt x="6072" y="11379"/>
                  <a:pt x="6102" y="11379"/>
                </a:cubicBezTo>
                <a:cubicBezTo>
                  <a:pt x="6131" y="11379"/>
                  <a:pt x="6155" y="11331"/>
                  <a:pt x="6155" y="11274"/>
                </a:cubicBezTo>
                <a:lnTo>
                  <a:pt x="6155" y="11054"/>
                </a:lnTo>
                <a:cubicBezTo>
                  <a:pt x="6155" y="10996"/>
                  <a:pt x="6131" y="10949"/>
                  <a:pt x="6102" y="10949"/>
                </a:cubicBezTo>
                <a:close/>
                <a:moveTo>
                  <a:pt x="6416" y="10949"/>
                </a:moveTo>
                <a:cubicBezTo>
                  <a:pt x="6387" y="10949"/>
                  <a:pt x="6363" y="10996"/>
                  <a:pt x="6363" y="11054"/>
                </a:cubicBezTo>
                <a:lnTo>
                  <a:pt x="6363" y="11274"/>
                </a:lnTo>
                <a:cubicBezTo>
                  <a:pt x="6363" y="11331"/>
                  <a:pt x="6387" y="11379"/>
                  <a:pt x="6416" y="11379"/>
                </a:cubicBezTo>
                <a:cubicBezTo>
                  <a:pt x="6445" y="11379"/>
                  <a:pt x="6469" y="11331"/>
                  <a:pt x="6469" y="11274"/>
                </a:cubicBezTo>
                <a:lnTo>
                  <a:pt x="6469" y="11054"/>
                </a:lnTo>
                <a:cubicBezTo>
                  <a:pt x="6469" y="10996"/>
                  <a:pt x="6445" y="10949"/>
                  <a:pt x="6416" y="10949"/>
                </a:cubicBezTo>
                <a:close/>
                <a:moveTo>
                  <a:pt x="7266" y="10949"/>
                </a:moveTo>
                <a:cubicBezTo>
                  <a:pt x="7237" y="10949"/>
                  <a:pt x="7213" y="10996"/>
                  <a:pt x="7213" y="11054"/>
                </a:cubicBezTo>
                <a:lnTo>
                  <a:pt x="7213" y="11274"/>
                </a:lnTo>
                <a:cubicBezTo>
                  <a:pt x="7213" y="11331"/>
                  <a:pt x="7237" y="11379"/>
                  <a:pt x="7266" y="11379"/>
                </a:cubicBezTo>
                <a:cubicBezTo>
                  <a:pt x="7295" y="11379"/>
                  <a:pt x="7318" y="11331"/>
                  <a:pt x="7318" y="11274"/>
                </a:cubicBezTo>
                <a:lnTo>
                  <a:pt x="7318" y="11054"/>
                </a:lnTo>
                <a:cubicBezTo>
                  <a:pt x="7318" y="10996"/>
                  <a:pt x="7295" y="10949"/>
                  <a:pt x="7266" y="10949"/>
                </a:cubicBezTo>
                <a:close/>
                <a:moveTo>
                  <a:pt x="7580" y="10949"/>
                </a:moveTo>
                <a:cubicBezTo>
                  <a:pt x="7551" y="10949"/>
                  <a:pt x="7527" y="10996"/>
                  <a:pt x="7527" y="11054"/>
                </a:cubicBezTo>
                <a:lnTo>
                  <a:pt x="7527" y="11274"/>
                </a:lnTo>
                <a:cubicBezTo>
                  <a:pt x="7527" y="11331"/>
                  <a:pt x="7551" y="11379"/>
                  <a:pt x="7580" y="11379"/>
                </a:cubicBezTo>
                <a:cubicBezTo>
                  <a:pt x="7609" y="11379"/>
                  <a:pt x="7632" y="11331"/>
                  <a:pt x="7632" y="11274"/>
                </a:cubicBezTo>
                <a:lnTo>
                  <a:pt x="7632" y="11054"/>
                </a:lnTo>
                <a:cubicBezTo>
                  <a:pt x="7632" y="10996"/>
                  <a:pt x="7609" y="10949"/>
                  <a:pt x="7580" y="10949"/>
                </a:cubicBezTo>
                <a:close/>
                <a:moveTo>
                  <a:pt x="8429" y="10949"/>
                </a:moveTo>
                <a:cubicBezTo>
                  <a:pt x="8400" y="10949"/>
                  <a:pt x="8377" y="10996"/>
                  <a:pt x="8377" y="11054"/>
                </a:cubicBezTo>
                <a:lnTo>
                  <a:pt x="8377" y="11274"/>
                </a:lnTo>
                <a:cubicBezTo>
                  <a:pt x="8377" y="11331"/>
                  <a:pt x="8400" y="11379"/>
                  <a:pt x="8429" y="11379"/>
                </a:cubicBezTo>
                <a:cubicBezTo>
                  <a:pt x="8458" y="11379"/>
                  <a:pt x="8482" y="11331"/>
                  <a:pt x="8482" y="11274"/>
                </a:cubicBezTo>
                <a:lnTo>
                  <a:pt x="8482" y="11054"/>
                </a:lnTo>
                <a:cubicBezTo>
                  <a:pt x="8482" y="10996"/>
                  <a:pt x="8458" y="10949"/>
                  <a:pt x="8429" y="10949"/>
                </a:cubicBezTo>
                <a:close/>
                <a:moveTo>
                  <a:pt x="8744" y="10949"/>
                </a:moveTo>
                <a:cubicBezTo>
                  <a:pt x="8714" y="10949"/>
                  <a:pt x="8691" y="10996"/>
                  <a:pt x="8691" y="11054"/>
                </a:cubicBezTo>
                <a:lnTo>
                  <a:pt x="8691" y="11274"/>
                </a:lnTo>
                <a:cubicBezTo>
                  <a:pt x="8691" y="11331"/>
                  <a:pt x="8714" y="11379"/>
                  <a:pt x="8744" y="11379"/>
                </a:cubicBezTo>
                <a:cubicBezTo>
                  <a:pt x="8773" y="11379"/>
                  <a:pt x="8796" y="11331"/>
                  <a:pt x="8796" y="11274"/>
                </a:cubicBezTo>
                <a:lnTo>
                  <a:pt x="8796" y="11054"/>
                </a:lnTo>
                <a:cubicBezTo>
                  <a:pt x="8796" y="10996"/>
                  <a:pt x="8773" y="10949"/>
                  <a:pt x="8744" y="10949"/>
                </a:cubicBezTo>
                <a:close/>
                <a:moveTo>
                  <a:pt x="9593" y="10949"/>
                </a:moveTo>
                <a:cubicBezTo>
                  <a:pt x="9564" y="10949"/>
                  <a:pt x="9540" y="10996"/>
                  <a:pt x="9540" y="11054"/>
                </a:cubicBezTo>
                <a:lnTo>
                  <a:pt x="9540" y="11274"/>
                </a:lnTo>
                <a:cubicBezTo>
                  <a:pt x="9540" y="11331"/>
                  <a:pt x="9564" y="11379"/>
                  <a:pt x="9593" y="11379"/>
                </a:cubicBezTo>
                <a:cubicBezTo>
                  <a:pt x="9622" y="11379"/>
                  <a:pt x="9646" y="11331"/>
                  <a:pt x="9646" y="11274"/>
                </a:cubicBezTo>
                <a:lnTo>
                  <a:pt x="9646" y="11054"/>
                </a:lnTo>
                <a:cubicBezTo>
                  <a:pt x="9646" y="10996"/>
                  <a:pt x="9622" y="10949"/>
                  <a:pt x="9593" y="10949"/>
                </a:cubicBezTo>
                <a:close/>
                <a:moveTo>
                  <a:pt x="9908" y="10949"/>
                </a:moveTo>
                <a:cubicBezTo>
                  <a:pt x="9879" y="10949"/>
                  <a:pt x="9855" y="10996"/>
                  <a:pt x="9855" y="11054"/>
                </a:cubicBezTo>
                <a:lnTo>
                  <a:pt x="9855" y="11274"/>
                </a:lnTo>
                <a:cubicBezTo>
                  <a:pt x="9855" y="11331"/>
                  <a:pt x="9879" y="11379"/>
                  <a:pt x="9908" y="11379"/>
                </a:cubicBezTo>
                <a:cubicBezTo>
                  <a:pt x="9937" y="11379"/>
                  <a:pt x="9961" y="11331"/>
                  <a:pt x="9961" y="11274"/>
                </a:cubicBezTo>
                <a:lnTo>
                  <a:pt x="9961" y="11054"/>
                </a:lnTo>
                <a:cubicBezTo>
                  <a:pt x="9961" y="10996"/>
                  <a:pt x="9937" y="10949"/>
                  <a:pt x="9908" y="10949"/>
                </a:cubicBezTo>
                <a:close/>
                <a:moveTo>
                  <a:pt x="10758" y="10949"/>
                </a:moveTo>
                <a:cubicBezTo>
                  <a:pt x="10728" y="10949"/>
                  <a:pt x="10705" y="10996"/>
                  <a:pt x="10705" y="11054"/>
                </a:cubicBezTo>
                <a:lnTo>
                  <a:pt x="10705" y="11274"/>
                </a:lnTo>
                <a:cubicBezTo>
                  <a:pt x="10705" y="11331"/>
                  <a:pt x="10728" y="11379"/>
                  <a:pt x="10758" y="11379"/>
                </a:cubicBezTo>
                <a:cubicBezTo>
                  <a:pt x="10787" y="11379"/>
                  <a:pt x="10810" y="11331"/>
                  <a:pt x="10810" y="11274"/>
                </a:cubicBezTo>
                <a:lnTo>
                  <a:pt x="10810" y="11054"/>
                </a:lnTo>
                <a:cubicBezTo>
                  <a:pt x="10810" y="10996"/>
                  <a:pt x="10787" y="10949"/>
                  <a:pt x="10758" y="10949"/>
                </a:cubicBezTo>
                <a:close/>
                <a:moveTo>
                  <a:pt x="11072" y="10949"/>
                </a:moveTo>
                <a:cubicBezTo>
                  <a:pt x="11043" y="10949"/>
                  <a:pt x="11019" y="10996"/>
                  <a:pt x="11019" y="11054"/>
                </a:cubicBezTo>
                <a:lnTo>
                  <a:pt x="11019" y="11274"/>
                </a:lnTo>
                <a:cubicBezTo>
                  <a:pt x="11019" y="11331"/>
                  <a:pt x="11043" y="11379"/>
                  <a:pt x="11072" y="11379"/>
                </a:cubicBezTo>
                <a:cubicBezTo>
                  <a:pt x="11101" y="11379"/>
                  <a:pt x="11125" y="11331"/>
                  <a:pt x="11125" y="11274"/>
                </a:cubicBezTo>
                <a:lnTo>
                  <a:pt x="11125" y="11054"/>
                </a:lnTo>
                <a:cubicBezTo>
                  <a:pt x="11125" y="10996"/>
                  <a:pt x="11101" y="10949"/>
                  <a:pt x="11072" y="10949"/>
                </a:cubicBezTo>
                <a:close/>
                <a:moveTo>
                  <a:pt x="11922" y="10949"/>
                </a:moveTo>
                <a:cubicBezTo>
                  <a:pt x="11893" y="10949"/>
                  <a:pt x="11869" y="10996"/>
                  <a:pt x="11869" y="11054"/>
                </a:cubicBezTo>
                <a:lnTo>
                  <a:pt x="11869" y="11274"/>
                </a:lnTo>
                <a:cubicBezTo>
                  <a:pt x="11869" y="11331"/>
                  <a:pt x="11893" y="11379"/>
                  <a:pt x="11922" y="11379"/>
                </a:cubicBezTo>
                <a:cubicBezTo>
                  <a:pt x="11951" y="11379"/>
                  <a:pt x="11974" y="11331"/>
                  <a:pt x="11974" y="11274"/>
                </a:cubicBezTo>
                <a:lnTo>
                  <a:pt x="11974" y="11054"/>
                </a:lnTo>
                <a:cubicBezTo>
                  <a:pt x="11974" y="10996"/>
                  <a:pt x="11951" y="10949"/>
                  <a:pt x="11922" y="10949"/>
                </a:cubicBezTo>
                <a:close/>
                <a:moveTo>
                  <a:pt x="12236" y="10949"/>
                </a:moveTo>
                <a:cubicBezTo>
                  <a:pt x="12207" y="10949"/>
                  <a:pt x="12183" y="10996"/>
                  <a:pt x="12183" y="11054"/>
                </a:cubicBezTo>
                <a:lnTo>
                  <a:pt x="12183" y="11274"/>
                </a:lnTo>
                <a:cubicBezTo>
                  <a:pt x="12183" y="11331"/>
                  <a:pt x="12207" y="11379"/>
                  <a:pt x="12236" y="11379"/>
                </a:cubicBezTo>
                <a:cubicBezTo>
                  <a:pt x="12265" y="11379"/>
                  <a:pt x="12288" y="11331"/>
                  <a:pt x="12288" y="11274"/>
                </a:cubicBezTo>
                <a:lnTo>
                  <a:pt x="12288" y="11054"/>
                </a:lnTo>
                <a:cubicBezTo>
                  <a:pt x="12288" y="10996"/>
                  <a:pt x="12265" y="10949"/>
                  <a:pt x="12236" y="10949"/>
                </a:cubicBezTo>
                <a:close/>
                <a:moveTo>
                  <a:pt x="13085" y="10949"/>
                </a:moveTo>
                <a:cubicBezTo>
                  <a:pt x="13056" y="10949"/>
                  <a:pt x="13032" y="10996"/>
                  <a:pt x="13032" y="11054"/>
                </a:cubicBezTo>
                <a:lnTo>
                  <a:pt x="13032" y="11274"/>
                </a:lnTo>
                <a:cubicBezTo>
                  <a:pt x="13032" y="11331"/>
                  <a:pt x="13056" y="11379"/>
                  <a:pt x="13085" y="11379"/>
                </a:cubicBezTo>
                <a:cubicBezTo>
                  <a:pt x="13114" y="11379"/>
                  <a:pt x="13138" y="11331"/>
                  <a:pt x="13138" y="11274"/>
                </a:cubicBezTo>
                <a:lnTo>
                  <a:pt x="13138" y="11054"/>
                </a:lnTo>
                <a:cubicBezTo>
                  <a:pt x="13138" y="10996"/>
                  <a:pt x="13114" y="10949"/>
                  <a:pt x="13085" y="10949"/>
                </a:cubicBezTo>
                <a:close/>
                <a:moveTo>
                  <a:pt x="13399" y="10949"/>
                </a:moveTo>
                <a:cubicBezTo>
                  <a:pt x="13370" y="10949"/>
                  <a:pt x="13348" y="10996"/>
                  <a:pt x="13348" y="11054"/>
                </a:cubicBezTo>
                <a:lnTo>
                  <a:pt x="13348" y="11274"/>
                </a:lnTo>
                <a:cubicBezTo>
                  <a:pt x="13348" y="11331"/>
                  <a:pt x="13370" y="11379"/>
                  <a:pt x="13399" y="11379"/>
                </a:cubicBezTo>
                <a:cubicBezTo>
                  <a:pt x="13428" y="11379"/>
                  <a:pt x="13452" y="11331"/>
                  <a:pt x="13452" y="11274"/>
                </a:cubicBezTo>
                <a:lnTo>
                  <a:pt x="13452" y="11054"/>
                </a:lnTo>
                <a:cubicBezTo>
                  <a:pt x="13452" y="10996"/>
                  <a:pt x="13428" y="10949"/>
                  <a:pt x="13399" y="10949"/>
                </a:cubicBezTo>
                <a:close/>
                <a:moveTo>
                  <a:pt x="14249" y="10949"/>
                </a:moveTo>
                <a:cubicBezTo>
                  <a:pt x="14220" y="10949"/>
                  <a:pt x="14196" y="10996"/>
                  <a:pt x="14196" y="11054"/>
                </a:cubicBezTo>
                <a:lnTo>
                  <a:pt x="14196" y="11274"/>
                </a:lnTo>
                <a:cubicBezTo>
                  <a:pt x="14196" y="11331"/>
                  <a:pt x="14220" y="11379"/>
                  <a:pt x="14249" y="11379"/>
                </a:cubicBezTo>
                <a:cubicBezTo>
                  <a:pt x="14278" y="11379"/>
                  <a:pt x="14302" y="11331"/>
                  <a:pt x="14302" y="11274"/>
                </a:cubicBezTo>
                <a:lnTo>
                  <a:pt x="14302" y="11054"/>
                </a:lnTo>
                <a:cubicBezTo>
                  <a:pt x="14302" y="10996"/>
                  <a:pt x="14278" y="10949"/>
                  <a:pt x="14249" y="10949"/>
                </a:cubicBezTo>
                <a:close/>
                <a:moveTo>
                  <a:pt x="14564" y="10949"/>
                </a:moveTo>
                <a:cubicBezTo>
                  <a:pt x="14535" y="10949"/>
                  <a:pt x="14511" y="10996"/>
                  <a:pt x="14511" y="11054"/>
                </a:cubicBezTo>
                <a:lnTo>
                  <a:pt x="14511" y="11274"/>
                </a:lnTo>
                <a:cubicBezTo>
                  <a:pt x="14511" y="11331"/>
                  <a:pt x="14535" y="11379"/>
                  <a:pt x="14564" y="11379"/>
                </a:cubicBezTo>
                <a:cubicBezTo>
                  <a:pt x="14593" y="11379"/>
                  <a:pt x="14617" y="11331"/>
                  <a:pt x="14617" y="11274"/>
                </a:cubicBezTo>
                <a:lnTo>
                  <a:pt x="14617" y="11054"/>
                </a:lnTo>
                <a:cubicBezTo>
                  <a:pt x="14617" y="10996"/>
                  <a:pt x="14593" y="10949"/>
                  <a:pt x="14564" y="10949"/>
                </a:cubicBezTo>
                <a:close/>
                <a:moveTo>
                  <a:pt x="15413" y="10949"/>
                </a:moveTo>
                <a:cubicBezTo>
                  <a:pt x="15384" y="10949"/>
                  <a:pt x="15360" y="10996"/>
                  <a:pt x="15360" y="11054"/>
                </a:cubicBezTo>
                <a:lnTo>
                  <a:pt x="15360" y="11274"/>
                </a:lnTo>
                <a:cubicBezTo>
                  <a:pt x="15360" y="11331"/>
                  <a:pt x="15384" y="11379"/>
                  <a:pt x="15413" y="11379"/>
                </a:cubicBezTo>
                <a:cubicBezTo>
                  <a:pt x="15442" y="11379"/>
                  <a:pt x="15465" y="11331"/>
                  <a:pt x="15465" y="11274"/>
                </a:cubicBezTo>
                <a:lnTo>
                  <a:pt x="15465" y="11054"/>
                </a:lnTo>
                <a:cubicBezTo>
                  <a:pt x="15465" y="10996"/>
                  <a:pt x="15442" y="10949"/>
                  <a:pt x="15413" y="10949"/>
                </a:cubicBezTo>
                <a:close/>
                <a:moveTo>
                  <a:pt x="15728" y="10949"/>
                </a:moveTo>
                <a:cubicBezTo>
                  <a:pt x="15699" y="10949"/>
                  <a:pt x="15675" y="10996"/>
                  <a:pt x="15675" y="11054"/>
                </a:cubicBezTo>
                <a:lnTo>
                  <a:pt x="15675" y="11274"/>
                </a:lnTo>
                <a:cubicBezTo>
                  <a:pt x="15675" y="11331"/>
                  <a:pt x="15699" y="11379"/>
                  <a:pt x="15728" y="11379"/>
                </a:cubicBezTo>
                <a:cubicBezTo>
                  <a:pt x="15757" y="11379"/>
                  <a:pt x="15781" y="11331"/>
                  <a:pt x="15781" y="11274"/>
                </a:cubicBezTo>
                <a:lnTo>
                  <a:pt x="15781" y="11054"/>
                </a:lnTo>
                <a:cubicBezTo>
                  <a:pt x="15781" y="10996"/>
                  <a:pt x="15757" y="10949"/>
                  <a:pt x="15728" y="10949"/>
                </a:cubicBezTo>
                <a:close/>
                <a:moveTo>
                  <a:pt x="16578" y="10949"/>
                </a:moveTo>
                <a:cubicBezTo>
                  <a:pt x="16549" y="10949"/>
                  <a:pt x="16525" y="10996"/>
                  <a:pt x="16525" y="11054"/>
                </a:cubicBezTo>
                <a:lnTo>
                  <a:pt x="16525" y="11274"/>
                </a:lnTo>
                <a:cubicBezTo>
                  <a:pt x="16525" y="11331"/>
                  <a:pt x="16549" y="11379"/>
                  <a:pt x="16578" y="11379"/>
                </a:cubicBezTo>
                <a:cubicBezTo>
                  <a:pt x="16607" y="11379"/>
                  <a:pt x="16630" y="11331"/>
                  <a:pt x="16630" y="11274"/>
                </a:cubicBezTo>
                <a:lnTo>
                  <a:pt x="16630" y="11054"/>
                </a:lnTo>
                <a:cubicBezTo>
                  <a:pt x="16630" y="10996"/>
                  <a:pt x="16607" y="10949"/>
                  <a:pt x="16578" y="10949"/>
                </a:cubicBezTo>
                <a:close/>
                <a:moveTo>
                  <a:pt x="16892" y="10949"/>
                </a:moveTo>
                <a:cubicBezTo>
                  <a:pt x="16863" y="10949"/>
                  <a:pt x="16839" y="10996"/>
                  <a:pt x="16839" y="11054"/>
                </a:cubicBezTo>
                <a:lnTo>
                  <a:pt x="16839" y="11274"/>
                </a:lnTo>
                <a:cubicBezTo>
                  <a:pt x="16839" y="11331"/>
                  <a:pt x="16863" y="11379"/>
                  <a:pt x="16892" y="11379"/>
                </a:cubicBezTo>
                <a:cubicBezTo>
                  <a:pt x="16921" y="11379"/>
                  <a:pt x="16944" y="11331"/>
                  <a:pt x="16944" y="11274"/>
                </a:cubicBezTo>
                <a:lnTo>
                  <a:pt x="16944" y="11054"/>
                </a:lnTo>
                <a:cubicBezTo>
                  <a:pt x="16944" y="10996"/>
                  <a:pt x="16921" y="10949"/>
                  <a:pt x="16892" y="10949"/>
                </a:cubicBezTo>
                <a:close/>
                <a:moveTo>
                  <a:pt x="17741" y="10949"/>
                </a:moveTo>
                <a:cubicBezTo>
                  <a:pt x="17712" y="10949"/>
                  <a:pt x="17689" y="10996"/>
                  <a:pt x="17689" y="11054"/>
                </a:cubicBezTo>
                <a:lnTo>
                  <a:pt x="17689" y="11274"/>
                </a:lnTo>
                <a:cubicBezTo>
                  <a:pt x="17689" y="11331"/>
                  <a:pt x="17712" y="11379"/>
                  <a:pt x="17741" y="11379"/>
                </a:cubicBezTo>
                <a:cubicBezTo>
                  <a:pt x="17770" y="11379"/>
                  <a:pt x="17794" y="11331"/>
                  <a:pt x="17794" y="11274"/>
                </a:cubicBezTo>
                <a:lnTo>
                  <a:pt x="17794" y="11054"/>
                </a:lnTo>
                <a:cubicBezTo>
                  <a:pt x="17794" y="10996"/>
                  <a:pt x="17770" y="10949"/>
                  <a:pt x="17741" y="10949"/>
                </a:cubicBezTo>
                <a:close/>
                <a:moveTo>
                  <a:pt x="18055" y="10949"/>
                </a:moveTo>
                <a:cubicBezTo>
                  <a:pt x="18026" y="10949"/>
                  <a:pt x="18002" y="10996"/>
                  <a:pt x="18002" y="11054"/>
                </a:cubicBezTo>
                <a:lnTo>
                  <a:pt x="18002" y="11274"/>
                </a:lnTo>
                <a:cubicBezTo>
                  <a:pt x="18002" y="11331"/>
                  <a:pt x="18026" y="11379"/>
                  <a:pt x="18055" y="11379"/>
                </a:cubicBezTo>
                <a:cubicBezTo>
                  <a:pt x="18085" y="11379"/>
                  <a:pt x="18108" y="11331"/>
                  <a:pt x="18108" y="11274"/>
                </a:cubicBezTo>
                <a:lnTo>
                  <a:pt x="18108" y="11054"/>
                </a:lnTo>
                <a:cubicBezTo>
                  <a:pt x="18108" y="10996"/>
                  <a:pt x="18085" y="10949"/>
                  <a:pt x="18055" y="10949"/>
                </a:cubicBezTo>
                <a:close/>
                <a:moveTo>
                  <a:pt x="18905" y="10949"/>
                </a:moveTo>
                <a:cubicBezTo>
                  <a:pt x="18876" y="10949"/>
                  <a:pt x="18852" y="10996"/>
                  <a:pt x="18852" y="11054"/>
                </a:cubicBezTo>
                <a:lnTo>
                  <a:pt x="18852" y="11274"/>
                </a:lnTo>
                <a:cubicBezTo>
                  <a:pt x="18852" y="11331"/>
                  <a:pt x="18876" y="11379"/>
                  <a:pt x="18905" y="11379"/>
                </a:cubicBezTo>
                <a:cubicBezTo>
                  <a:pt x="18934" y="11379"/>
                  <a:pt x="18958" y="11331"/>
                  <a:pt x="18958" y="11274"/>
                </a:cubicBezTo>
                <a:lnTo>
                  <a:pt x="18958" y="11054"/>
                </a:lnTo>
                <a:cubicBezTo>
                  <a:pt x="18958" y="10996"/>
                  <a:pt x="18934" y="10949"/>
                  <a:pt x="18905" y="10949"/>
                </a:cubicBezTo>
                <a:close/>
                <a:moveTo>
                  <a:pt x="19220" y="10949"/>
                </a:moveTo>
                <a:cubicBezTo>
                  <a:pt x="19191" y="10949"/>
                  <a:pt x="19167" y="10996"/>
                  <a:pt x="19167" y="11054"/>
                </a:cubicBezTo>
                <a:lnTo>
                  <a:pt x="19167" y="11274"/>
                </a:lnTo>
                <a:cubicBezTo>
                  <a:pt x="19167" y="11331"/>
                  <a:pt x="19191" y="11379"/>
                  <a:pt x="19220" y="11379"/>
                </a:cubicBezTo>
                <a:cubicBezTo>
                  <a:pt x="19249" y="11379"/>
                  <a:pt x="19273" y="11331"/>
                  <a:pt x="19273" y="11274"/>
                </a:cubicBezTo>
                <a:lnTo>
                  <a:pt x="19273" y="11054"/>
                </a:lnTo>
                <a:cubicBezTo>
                  <a:pt x="19273" y="10996"/>
                  <a:pt x="19249" y="10949"/>
                  <a:pt x="19220" y="10949"/>
                </a:cubicBezTo>
                <a:close/>
                <a:moveTo>
                  <a:pt x="20069" y="10949"/>
                </a:moveTo>
                <a:cubicBezTo>
                  <a:pt x="20040" y="10949"/>
                  <a:pt x="20016" y="10996"/>
                  <a:pt x="20016" y="11054"/>
                </a:cubicBezTo>
                <a:lnTo>
                  <a:pt x="20016" y="11274"/>
                </a:lnTo>
                <a:cubicBezTo>
                  <a:pt x="20016" y="11331"/>
                  <a:pt x="20040" y="11379"/>
                  <a:pt x="20069" y="11379"/>
                </a:cubicBezTo>
                <a:cubicBezTo>
                  <a:pt x="20099" y="11379"/>
                  <a:pt x="20122" y="11331"/>
                  <a:pt x="20122" y="11274"/>
                </a:cubicBezTo>
                <a:lnTo>
                  <a:pt x="20122" y="11054"/>
                </a:lnTo>
                <a:cubicBezTo>
                  <a:pt x="20122" y="10996"/>
                  <a:pt x="20099" y="10949"/>
                  <a:pt x="20069" y="10949"/>
                </a:cubicBezTo>
                <a:close/>
                <a:moveTo>
                  <a:pt x="20384" y="10949"/>
                </a:moveTo>
                <a:cubicBezTo>
                  <a:pt x="20355" y="10949"/>
                  <a:pt x="20331" y="10996"/>
                  <a:pt x="20331" y="11054"/>
                </a:cubicBezTo>
                <a:lnTo>
                  <a:pt x="20331" y="11274"/>
                </a:lnTo>
                <a:cubicBezTo>
                  <a:pt x="20331" y="11331"/>
                  <a:pt x="20355" y="11379"/>
                  <a:pt x="20384" y="11379"/>
                </a:cubicBezTo>
                <a:cubicBezTo>
                  <a:pt x="20413" y="11379"/>
                  <a:pt x="20436" y="11331"/>
                  <a:pt x="20436" y="11274"/>
                </a:cubicBezTo>
                <a:lnTo>
                  <a:pt x="20436" y="11054"/>
                </a:lnTo>
                <a:cubicBezTo>
                  <a:pt x="20436" y="10996"/>
                  <a:pt x="20413" y="10949"/>
                  <a:pt x="20384" y="10949"/>
                </a:cubicBezTo>
                <a:close/>
                <a:moveTo>
                  <a:pt x="21234" y="10949"/>
                </a:moveTo>
                <a:cubicBezTo>
                  <a:pt x="21204" y="10949"/>
                  <a:pt x="21181" y="10996"/>
                  <a:pt x="21181" y="11054"/>
                </a:cubicBezTo>
                <a:lnTo>
                  <a:pt x="21181" y="11274"/>
                </a:lnTo>
                <a:cubicBezTo>
                  <a:pt x="21181" y="11331"/>
                  <a:pt x="21204" y="11379"/>
                  <a:pt x="21234" y="11379"/>
                </a:cubicBezTo>
                <a:cubicBezTo>
                  <a:pt x="21263" y="11379"/>
                  <a:pt x="21285" y="11331"/>
                  <a:pt x="21285" y="11274"/>
                </a:cubicBezTo>
                <a:lnTo>
                  <a:pt x="21285" y="11054"/>
                </a:lnTo>
                <a:cubicBezTo>
                  <a:pt x="21285" y="10996"/>
                  <a:pt x="21263" y="10949"/>
                  <a:pt x="21234" y="10949"/>
                </a:cubicBezTo>
                <a:close/>
                <a:moveTo>
                  <a:pt x="21547" y="10949"/>
                </a:moveTo>
                <a:cubicBezTo>
                  <a:pt x="21518" y="10949"/>
                  <a:pt x="21495" y="10996"/>
                  <a:pt x="21495" y="11054"/>
                </a:cubicBezTo>
                <a:lnTo>
                  <a:pt x="21495" y="11274"/>
                </a:lnTo>
                <a:cubicBezTo>
                  <a:pt x="21495" y="11331"/>
                  <a:pt x="21518" y="11379"/>
                  <a:pt x="21547" y="11379"/>
                </a:cubicBezTo>
                <a:cubicBezTo>
                  <a:pt x="21576" y="11379"/>
                  <a:pt x="21600" y="11331"/>
                  <a:pt x="21600" y="11274"/>
                </a:cubicBezTo>
                <a:lnTo>
                  <a:pt x="21600" y="11054"/>
                </a:lnTo>
                <a:cubicBezTo>
                  <a:pt x="21600" y="10996"/>
                  <a:pt x="21576" y="10949"/>
                  <a:pt x="21547" y="10949"/>
                </a:cubicBezTo>
                <a:close/>
                <a:moveTo>
                  <a:pt x="53" y="11681"/>
                </a:moveTo>
                <a:cubicBezTo>
                  <a:pt x="24" y="11681"/>
                  <a:pt x="0" y="11726"/>
                  <a:pt x="0" y="11784"/>
                </a:cubicBezTo>
                <a:lnTo>
                  <a:pt x="0" y="12004"/>
                </a:lnTo>
                <a:cubicBezTo>
                  <a:pt x="0" y="12061"/>
                  <a:pt x="24" y="12108"/>
                  <a:pt x="53" y="12108"/>
                </a:cubicBezTo>
                <a:cubicBezTo>
                  <a:pt x="82" y="12108"/>
                  <a:pt x="106" y="12061"/>
                  <a:pt x="106" y="12004"/>
                </a:cubicBezTo>
                <a:lnTo>
                  <a:pt x="106" y="11784"/>
                </a:lnTo>
                <a:cubicBezTo>
                  <a:pt x="106" y="11726"/>
                  <a:pt x="82" y="11681"/>
                  <a:pt x="53" y="11681"/>
                </a:cubicBezTo>
                <a:close/>
                <a:moveTo>
                  <a:pt x="367" y="11681"/>
                </a:moveTo>
                <a:cubicBezTo>
                  <a:pt x="338" y="11681"/>
                  <a:pt x="315" y="11726"/>
                  <a:pt x="315" y="11784"/>
                </a:cubicBezTo>
                <a:lnTo>
                  <a:pt x="315" y="12004"/>
                </a:lnTo>
                <a:cubicBezTo>
                  <a:pt x="315" y="12061"/>
                  <a:pt x="338" y="12108"/>
                  <a:pt x="367" y="12108"/>
                </a:cubicBezTo>
                <a:cubicBezTo>
                  <a:pt x="397" y="12108"/>
                  <a:pt x="420" y="12061"/>
                  <a:pt x="420" y="12004"/>
                </a:cubicBezTo>
                <a:lnTo>
                  <a:pt x="420" y="11784"/>
                </a:lnTo>
                <a:cubicBezTo>
                  <a:pt x="420" y="11726"/>
                  <a:pt x="397" y="11681"/>
                  <a:pt x="367" y="11681"/>
                </a:cubicBezTo>
                <a:close/>
                <a:moveTo>
                  <a:pt x="1217" y="11681"/>
                </a:moveTo>
                <a:cubicBezTo>
                  <a:pt x="1188" y="11681"/>
                  <a:pt x="1164" y="11726"/>
                  <a:pt x="1164" y="11784"/>
                </a:cubicBezTo>
                <a:lnTo>
                  <a:pt x="1164" y="12004"/>
                </a:lnTo>
                <a:cubicBezTo>
                  <a:pt x="1164" y="12061"/>
                  <a:pt x="1188" y="12108"/>
                  <a:pt x="1217" y="12108"/>
                </a:cubicBezTo>
                <a:cubicBezTo>
                  <a:pt x="1246" y="12108"/>
                  <a:pt x="1270" y="12061"/>
                  <a:pt x="1270" y="12004"/>
                </a:cubicBezTo>
                <a:lnTo>
                  <a:pt x="1270" y="11784"/>
                </a:lnTo>
                <a:cubicBezTo>
                  <a:pt x="1270" y="11726"/>
                  <a:pt x="1246" y="11681"/>
                  <a:pt x="1217" y="11681"/>
                </a:cubicBezTo>
                <a:close/>
                <a:moveTo>
                  <a:pt x="1532" y="11681"/>
                </a:moveTo>
                <a:cubicBezTo>
                  <a:pt x="1503" y="11681"/>
                  <a:pt x="1479" y="11726"/>
                  <a:pt x="1479" y="11784"/>
                </a:cubicBezTo>
                <a:lnTo>
                  <a:pt x="1479" y="12004"/>
                </a:lnTo>
                <a:cubicBezTo>
                  <a:pt x="1479" y="12061"/>
                  <a:pt x="1503" y="12108"/>
                  <a:pt x="1532" y="12108"/>
                </a:cubicBezTo>
                <a:cubicBezTo>
                  <a:pt x="1561" y="12108"/>
                  <a:pt x="1584" y="12061"/>
                  <a:pt x="1584" y="12004"/>
                </a:cubicBezTo>
                <a:lnTo>
                  <a:pt x="1584" y="11784"/>
                </a:lnTo>
                <a:cubicBezTo>
                  <a:pt x="1584" y="11726"/>
                  <a:pt x="1561" y="11681"/>
                  <a:pt x="1532" y="11681"/>
                </a:cubicBezTo>
                <a:close/>
                <a:moveTo>
                  <a:pt x="2380" y="11681"/>
                </a:moveTo>
                <a:cubicBezTo>
                  <a:pt x="2351" y="11681"/>
                  <a:pt x="2329" y="11726"/>
                  <a:pt x="2329" y="11784"/>
                </a:cubicBezTo>
                <a:lnTo>
                  <a:pt x="2329" y="12004"/>
                </a:lnTo>
                <a:cubicBezTo>
                  <a:pt x="2329" y="12061"/>
                  <a:pt x="2351" y="12108"/>
                  <a:pt x="2380" y="12108"/>
                </a:cubicBezTo>
                <a:cubicBezTo>
                  <a:pt x="2409" y="12108"/>
                  <a:pt x="2433" y="12061"/>
                  <a:pt x="2433" y="12004"/>
                </a:cubicBezTo>
                <a:lnTo>
                  <a:pt x="2433" y="11784"/>
                </a:lnTo>
                <a:cubicBezTo>
                  <a:pt x="2433" y="11726"/>
                  <a:pt x="2409" y="11681"/>
                  <a:pt x="2380" y="11681"/>
                </a:cubicBezTo>
                <a:close/>
                <a:moveTo>
                  <a:pt x="2695" y="11681"/>
                </a:moveTo>
                <a:cubicBezTo>
                  <a:pt x="2666" y="11681"/>
                  <a:pt x="2643" y="11726"/>
                  <a:pt x="2643" y="11784"/>
                </a:cubicBezTo>
                <a:lnTo>
                  <a:pt x="2643" y="12004"/>
                </a:lnTo>
                <a:cubicBezTo>
                  <a:pt x="2643" y="12061"/>
                  <a:pt x="2666" y="12108"/>
                  <a:pt x="2695" y="12108"/>
                </a:cubicBezTo>
                <a:cubicBezTo>
                  <a:pt x="2724" y="12108"/>
                  <a:pt x="2748" y="12061"/>
                  <a:pt x="2748" y="12004"/>
                </a:cubicBezTo>
                <a:lnTo>
                  <a:pt x="2748" y="11784"/>
                </a:lnTo>
                <a:cubicBezTo>
                  <a:pt x="2748" y="11726"/>
                  <a:pt x="2724" y="11681"/>
                  <a:pt x="2695" y="11681"/>
                </a:cubicBezTo>
                <a:close/>
                <a:moveTo>
                  <a:pt x="3545" y="11681"/>
                </a:moveTo>
                <a:cubicBezTo>
                  <a:pt x="3516" y="11681"/>
                  <a:pt x="3492" y="11726"/>
                  <a:pt x="3492" y="11784"/>
                </a:cubicBezTo>
                <a:lnTo>
                  <a:pt x="3492" y="12004"/>
                </a:lnTo>
                <a:cubicBezTo>
                  <a:pt x="3492" y="12061"/>
                  <a:pt x="3516" y="12108"/>
                  <a:pt x="3545" y="12108"/>
                </a:cubicBezTo>
                <a:cubicBezTo>
                  <a:pt x="3574" y="12108"/>
                  <a:pt x="3598" y="12061"/>
                  <a:pt x="3598" y="12004"/>
                </a:cubicBezTo>
                <a:lnTo>
                  <a:pt x="3598" y="11784"/>
                </a:lnTo>
                <a:cubicBezTo>
                  <a:pt x="3598" y="11726"/>
                  <a:pt x="3574" y="11681"/>
                  <a:pt x="3545" y="11681"/>
                </a:cubicBezTo>
                <a:close/>
                <a:moveTo>
                  <a:pt x="3859" y="11681"/>
                </a:moveTo>
                <a:cubicBezTo>
                  <a:pt x="3830" y="11681"/>
                  <a:pt x="3806" y="11726"/>
                  <a:pt x="3806" y="11784"/>
                </a:cubicBezTo>
                <a:lnTo>
                  <a:pt x="3806" y="12004"/>
                </a:lnTo>
                <a:cubicBezTo>
                  <a:pt x="3806" y="12061"/>
                  <a:pt x="3830" y="12108"/>
                  <a:pt x="3859" y="12108"/>
                </a:cubicBezTo>
                <a:cubicBezTo>
                  <a:pt x="3888" y="12108"/>
                  <a:pt x="3912" y="12061"/>
                  <a:pt x="3912" y="12004"/>
                </a:cubicBezTo>
                <a:lnTo>
                  <a:pt x="3912" y="11784"/>
                </a:lnTo>
                <a:cubicBezTo>
                  <a:pt x="3912" y="11726"/>
                  <a:pt x="3888" y="11681"/>
                  <a:pt x="3859" y="11681"/>
                </a:cubicBezTo>
                <a:close/>
                <a:moveTo>
                  <a:pt x="4709" y="11681"/>
                </a:moveTo>
                <a:cubicBezTo>
                  <a:pt x="4680" y="11681"/>
                  <a:pt x="4656" y="11726"/>
                  <a:pt x="4656" y="11784"/>
                </a:cubicBezTo>
                <a:lnTo>
                  <a:pt x="4656" y="12004"/>
                </a:lnTo>
                <a:cubicBezTo>
                  <a:pt x="4656" y="12061"/>
                  <a:pt x="4680" y="12108"/>
                  <a:pt x="4709" y="12108"/>
                </a:cubicBezTo>
                <a:cubicBezTo>
                  <a:pt x="4738" y="12108"/>
                  <a:pt x="4762" y="12061"/>
                  <a:pt x="4762" y="12004"/>
                </a:cubicBezTo>
                <a:lnTo>
                  <a:pt x="4762" y="11784"/>
                </a:lnTo>
                <a:cubicBezTo>
                  <a:pt x="4762" y="11726"/>
                  <a:pt x="4738" y="11681"/>
                  <a:pt x="4709" y="11681"/>
                </a:cubicBezTo>
                <a:close/>
                <a:moveTo>
                  <a:pt x="5023" y="11681"/>
                </a:moveTo>
                <a:cubicBezTo>
                  <a:pt x="4994" y="11681"/>
                  <a:pt x="4970" y="11726"/>
                  <a:pt x="4970" y="11784"/>
                </a:cubicBezTo>
                <a:lnTo>
                  <a:pt x="4970" y="12004"/>
                </a:lnTo>
                <a:cubicBezTo>
                  <a:pt x="4970" y="12061"/>
                  <a:pt x="4994" y="12108"/>
                  <a:pt x="5023" y="12108"/>
                </a:cubicBezTo>
                <a:cubicBezTo>
                  <a:pt x="5053" y="12108"/>
                  <a:pt x="5076" y="12061"/>
                  <a:pt x="5076" y="12004"/>
                </a:cubicBezTo>
                <a:lnTo>
                  <a:pt x="5076" y="11784"/>
                </a:lnTo>
                <a:cubicBezTo>
                  <a:pt x="5076" y="11726"/>
                  <a:pt x="5053" y="11681"/>
                  <a:pt x="5023" y="11681"/>
                </a:cubicBezTo>
                <a:close/>
                <a:moveTo>
                  <a:pt x="5873" y="11681"/>
                </a:moveTo>
                <a:cubicBezTo>
                  <a:pt x="5844" y="11681"/>
                  <a:pt x="5820" y="11726"/>
                  <a:pt x="5820" y="11784"/>
                </a:cubicBezTo>
                <a:lnTo>
                  <a:pt x="5820" y="12004"/>
                </a:lnTo>
                <a:cubicBezTo>
                  <a:pt x="5820" y="12061"/>
                  <a:pt x="5844" y="12108"/>
                  <a:pt x="5873" y="12108"/>
                </a:cubicBezTo>
                <a:cubicBezTo>
                  <a:pt x="5902" y="12108"/>
                  <a:pt x="5926" y="12061"/>
                  <a:pt x="5926" y="12004"/>
                </a:cubicBezTo>
                <a:lnTo>
                  <a:pt x="5926" y="11784"/>
                </a:lnTo>
                <a:cubicBezTo>
                  <a:pt x="5926" y="11726"/>
                  <a:pt x="5902" y="11681"/>
                  <a:pt x="5873" y="11681"/>
                </a:cubicBezTo>
                <a:close/>
                <a:moveTo>
                  <a:pt x="6188" y="11681"/>
                </a:moveTo>
                <a:cubicBezTo>
                  <a:pt x="6159" y="11681"/>
                  <a:pt x="6135" y="11726"/>
                  <a:pt x="6135" y="11784"/>
                </a:cubicBezTo>
                <a:lnTo>
                  <a:pt x="6135" y="12004"/>
                </a:lnTo>
                <a:cubicBezTo>
                  <a:pt x="6135" y="12061"/>
                  <a:pt x="6159" y="12108"/>
                  <a:pt x="6188" y="12108"/>
                </a:cubicBezTo>
                <a:cubicBezTo>
                  <a:pt x="6217" y="12108"/>
                  <a:pt x="6240" y="12061"/>
                  <a:pt x="6240" y="12004"/>
                </a:cubicBezTo>
                <a:lnTo>
                  <a:pt x="6240" y="11784"/>
                </a:lnTo>
                <a:cubicBezTo>
                  <a:pt x="6240" y="11726"/>
                  <a:pt x="6217" y="11681"/>
                  <a:pt x="6188" y="11681"/>
                </a:cubicBezTo>
                <a:close/>
                <a:moveTo>
                  <a:pt x="7036" y="11681"/>
                </a:moveTo>
                <a:cubicBezTo>
                  <a:pt x="7007" y="11681"/>
                  <a:pt x="6984" y="11726"/>
                  <a:pt x="6984" y="11784"/>
                </a:cubicBezTo>
                <a:lnTo>
                  <a:pt x="6984" y="12004"/>
                </a:lnTo>
                <a:cubicBezTo>
                  <a:pt x="6984" y="12061"/>
                  <a:pt x="7007" y="12108"/>
                  <a:pt x="7036" y="12108"/>
                </a:cubicBezTo>
                <a:cubicBezTo>
                  <a:pt x="7065" y="12108"/>
                  <a:pt x="7089" y="12061"/>
                  <a:pt x="7089" y="12004"/>
                </a:cubicBezTo>
                <a:lnTo>
                  <a:pt x="7089" y="11784"/>
                </a:lnTo>
                <a:cubicBezTo>
                  <a:pt x="7089" y="11726"/>
                  <a:pt x="7065" y="11681"/>
                  <a:pt x="7036" y="11681"/>
                </a:cubicBezTo>
                <a:close/>
                <a:moveTo>
                  <a:pt x="7351" y="11681"/>
                </a:moveTo>
                <a:cubicBezTo>
                  <a:pt x="7322" y="11681"/>
                  <a:pt x="7299" y="11726"/>
                  <a:pt x="7299" y="11784"/>
                </a:cubicBezTo>
                <a:lnTo>
                  <a:pt x="7299" y="12004"/>
                </a:lnTo>
                <a:cubicBezTo>
                  <a:pt x="7299" y="12061"/>
                  <a:pt x="7322" y="12108"/>
                  <a:pt x="7351" y="12108"/>
                </a:cubicBezTo>
                <a:cubicBezTo>
                  <a:pt x="7380" y="12108"/>
                  <a:pt x="7404" y="12061"/>
                  <a:pt x="7404" y="12004"/>
                </a:cubicBezTo>
                <a:lnTo>
                  <a:pt x="7404" y="11784"/>
                </a:lnTo>
                <a:cubicBezTo>
                  <a:pt x="7404" y="11726"/>
                  <a:pt x="7380" y="11681"/>
                  <a:pt x="7351" y="11681"/>
                </a:cubicBezTo>
                <a:close/>
                <a:moveTo>
                  <a:pt x="8201" y="11681"/>
                </a:moveTo>
                <a:cubicBezTo>
                  <a:pt x="8171" y="11681"/>
                  <a:pt x="8148" y="11726"/>
                  <a:pt x="8148" y="11784"/>
                </a:cubicBezTo>
                <a:lnTo>
                  <a:pt x="8148" y="12004"/>
                </a:lnTo>
                <a:cubicBezTo>
                  <a:pt x="8148" y="12061"/>
                  <a:pt x="8171" y="12108"/>
                  <a:pt x="8201" y="12108"/>
                </a:cubicBezTo>
                <a:cubicBezTo>
                  <a:pt x="8230" y="12108"/>
                  <a:pt x="8254" y="12061"/>
                  <a:pt x="8254" y="12004"/>
                </a:cubicBezTo>
                <a:lnTo>
                  <a:pt x="8254" y="11784"/>
                </a:lnTo>
                <a:cubicBezTo>
                  <a:pt x="8254" y="11726"/>
                  <a:pt x="8230" y="11681"/>
                  <a:pt x="8201" y="11681"/>
                </a:cubicBezTo>
                <a:close/>
                <a:moveTo>
                  <a:pt x="8515" y="11681"/>
                </a:moveTo>
                <a:cubicBezTo>
                  <a:pt x="8486" y="11681"/>
                  <a:pt x="8462" y="11726"/>
                  <a:pt x="8462" y="11784"/>
                </a:cubicBezTo>
                <a:lnTo>
                  <a:pt x="8462" y="12004"/>
                </a:lnTo>
                <a:cubicBezTo>
                  <a:pt x="8462" y="12061"/>
                  <a:pt x="8486" y="12108"/>
                  <a:pt x="8515" y="12108"/>
                </a:cubicBezTo>
                <a:cubicBezTo>
                  <a:pt x="8544" y="12108"/>
                  <a:pt x="8568" y="12061"/>
                  <a:pt x="8568" y="12004"/>
                </a:cubicBezTo>
                <a:lnTo>
                  <a:pt x="8568" y="11784"/>
                </a:lnTo>
                <a:cubicBezTo>
                  <a:pt x="8568" y="11726"/>
                  <a:pt x="8544" y="11681"/>
                  <a:pt x="8515" y="11681"/>
                </a:cubicBezTo>
                <a:close/>
                <a:moveTo>
                  <a:pt x="9365" y="11681"/>
                </a:moveTo>
                <a:cubicBezTo>
                  <a:pt x="9336" y="11681"/>
                  <a:pt x="9312" y="11726"/>
                  <a:pt x="9312" y="11784"/>
                </a:cubicBezTo>
                <a:lnTo>
                  <a:pt x="9312" y="12004"/>
                </a:lnTo>
                <a:cubicBezTo>
                  <a:pt x="9312" y="12061"/>
                  <a:pt x="9336" y="12108"/>
                  <a:pt x="9365" y="12108"/>
                </a:cubicBezTo>
                <a:cubicBezTo>
                  <a:pt x="9394" y="12108"/>
                  <a:pt x="9418" y="12061"/>
                  <a:pt x="9418" y="12004"/>
                </a:cubicBezTo>
                <a:lnTo>
                  <a:pt x="9418" y="11784"/>
                </a:lnTo>
                <a:cubicBezTo>
                  <a:pt x="9418" y="11726"/>
                  <a:pt x="9394" y="11681"/>
                  <a:pt x="9365" y="11681"/>
                </a:cubicBezTo>
                <a:close/>
                <a:moveTo>
                  <a:pt x="9679" y="11681"/>
                </a:moveTo>
                <a:cubicBezTo>
                  <a:pt x="9650" y="11681"/>
                  <a:pt x="9626" y="11726"/>
                  <a:pt x="9626" y="11784"/>
                </a:cubicBezTo>
                <a:lnTo>
                  <a:pt x="9626" y="12004"/>
                </a:lnTo>
                <a:cubicBezTo>
                  <a:pt x="9626" y="12061"/>
                  <a:pt x="9650" y="12108"/>
                  <a:pt x="9679" y="12108"/>
                </a:cubicBezTo>
                <a:cubicBezTo>
                  <a:pt x="9708" y="12108"/>
                  <a:pt x="9732" y="12061"/>
                  <a:pt x="9732" y="12004"/>
                </a:cubicBezTo>
                <a:lnTo>
                  <a:pt x="9732" y="11784"/>
                </a:lnTo>
                <a:cubicBezTo>
                  <a:pt x="9732" y="11726"/>
                  <a:pt x="9708" y="11681"/>
                  <a:pt x="9679" y="11681"/>
                </a:cubicBezTo>
                <a:close/>
                <a:moveTo>
                  <a:pt x="10529" y="11681"/>
                </a:moveTo>
                <a:cubicBezTo>
                  <a:pt x="10500" y="11681"/>
                  <a:pt x="10476" y="11726"/>
                  <a:pt x="10476" y="11784"/>
                </a:cubicBezTo>
                <a:lnTo>
                  <a:pt x="10476" y="12004"/>
                </a:lnTo>
                <a:cubicBezTo>
                  <a:pt x="10476" y="12061"/>
                  <a:pt x="10500" y="12108"/>
                  <a:pt x="10529" y="12108"/>
                </a:cubicBezTo>
                <a:cubicBezTo>
                  <a:pt x="10558" y="12108"/>
                  <a:pt x="10582" y="12061"/>
                  <a:pt x="10582" y="12004"/>
                </a:cubicBezTo>
                <a:lnTo>
                  <a:pt x="10582" y="11784"/>
                </a:lnTo>
                <a:cubicBezTo>
                  <a:pt x="10582" y="11726"/>
                  <a:pt x="10558" y="11681"/>
                  <a:pt x="10529" y="11681"/>
                </a:cubicBezTo>
                <a:close/>
                <a:moveTo>
                  <a:pt x="10844" y="11681"/>
                </a:moveTo>
                <a:cubicBezTo>
                  <a:pt x="10814" y="11681"/>
                  <a:pt x="10791" y="11726"/>
                  <a:pt x="10791" y="11784"/>
                </a:cubicBezTo>
                <a:lnTo>
                  <a:pt x="10791" y="12004"/>
                </a:lnTo>
                <a:cubicBezTo>
                  <a:pt x="10791" y="12061"/>
                  <a:pt x="10814" y="12108"/>
                  <a:pt x="10844" y="12108"/>
                </a:cubicBezTo>
                <a:cubicBezTo>
                  <a:pt x="10873" y="12108"/>
                  <a:pt x="10895" y="12061"/>
                  <a:pt x="10895" y="12004"/>
                </a:cubicBezTo>
                <a:lnTo>
                  <a:pt x="10895" y="11784"/>
                </a:lnTo>
                <a:cubicBezTo>
                  <a:pt x="10895" y="11726"/>
                  <a:pt x="10873" y="11681"/>
                  <a:pt x="10844" y="11681"/>
                </a:cubicBezTo>
                <a:close/>
                <a:moveTo>
                  <a:pt x="11692" y="11681"/>
                </a:moveTo>
                <a:cubicBezTo>
                  <a:pt x="11663" y="11681"/>
                  <a:pt x="11640" y="11726"/>
                  <a:pt x="11640" y="11784"/>
                </a:cubicBezTo>
                <a:lnTo>
                  <a:pt x="11640" y="12004"/>
                </a:lnTo>
                <a:cubicBezTo>
                  <a:pt x="11640" y="12061"/>
                  <a:pt x="11663" y="12108"/>
                  <a:pt x="11692" y="12108"/>
                </a:cubicBezTo>
                <a:cubicBezTo>
                  <a:pt x="11721" y="12108"/>
                  <a:pt x="11745" y="12061"/>
                  <a:pt x="11745" y="12004"/>
                </a:cubicBezTo>
                <a:lnTo>
                  <a:pt x="11745" y="11784"/>
                </a:lnTo>
                <a:cubicBezTo>
                  <a:pt x="11745" y="11726"/>
                  <a:pt x="11721" y="11681"/>
                  <a:pt x="11692" y="11681"/>
                </a:cubicBezTo>
                <a:close/>
                <a:moveTo>
                  <a:pt x="12007" y="11681"/>
                </a:moveTo>
                <a:cubicBezTo>
                  <a:pt x="11978" y="11681"/>
                  <a:pt x="11955" y="11726"/>
                  <a:pt x="11955" y="11784"/>
                </a:cubicBezTo>
                <a:lnTo>
                  <a:pt x="11955" y="12004"/>
                </a:lnTo>
                <a:cubicBezTo>
                  <a:pt x="11955" y="12061"/>
                  <a:pt x="11978" y="12108"/>
                  <a:pt x="12007" y="12108"/>
                </a:cubicBezTo>
                <a:cubicBezTo>
                  <a:pt x="12036" y="12108"/>
                  <a:pt x="12060" y="12061"/>
                  <a:pt x="12060" y="12004"/>
                </a:cubicBezTo>
                <a:lnTo>
                  <a:pt x="12060" y="11784"/>
                </a:lnTo>
                <a:cubicBezTo>
                  <a:pt x="12060" y="11726"/>
                  <a:pt x="12036" y="11681"/>
                  <a:pt x="12007" y="11681"/>
                </a:cubicBezTo>
                <a:close/>
                <a:moveTo>
                  <a:pt x="12856" y="11681"/>
                </a:moveTo>
                <a:cubicBezTo>
                  <a:pt x="12827" y="11681"/>
                  <a:pt x="12804" y="11726"/>
                  <a:pt x="12804" y="11784"/>
                </a:cubicBezTo>
                <a:lnTo>
                  <a:pt x="12804" y="12004"/>
                </a:lnTo>
                <a:cubicBezTo>
                  <a:pt x="12804" y="12061"/>
                  <a:pt x="12827" y="12108"/>
                  <a:pt x="12856" y="12108"/>
                </a:cubicBezTo>
                <a:cubicBezTo>
                  <a:pt x="12886" y="12108"/>
                  <a:pt x="12909" y="12061"/>
                  <a:pt x="12909" y="12004"/>
                </a:cubicBezTo>
                <a:lnTo>
                  <a:pt x="12909" y="11784"/>
                </a:lnTo>
                <a:cubicBezTo>
                  <a:pt x="12909" y="11726"/>
                  <a:pt x="12886" y="11681"/>
                  <a:pt x="12856" y="11681"/>
                </a:cubicBezTo>
                <a:close/>
                <a:moveTo>
                  <a:pt x="13171" y="11681"/>
                </a:moveTo>
                <a:cubicBezTo>
                  <a:pt x="13142" y="11681"/>
                  <a:pt x="13118" y="11726"/>
                  <a:pt x="13118" y="11784"/>
                </a:cubicBezTo>
                <a:lnTo>
                  <a:pt x="13118" y="12004"/>
                </a:lnTo>
                <a:cubicBezTo>
                  <a:pt x="13118" y="12061"/>
                  <a:pt x="13142" y="12108"/>
                  <a:pt x="13171" y="12108"/>
                </a:cubicBezTo>
                <a:cubicBezTo>
                  <a:pt x="13200" y="12108"/>
                  <a:pt x="13224" y="12061"/>
                  <a:pt x="13224" y="12004"/>
                </a:cubicBezTo>
                <a:lnTo>
                  <a:pt x="13224" y="11784"/>
                </a:lnTo>
                <a:cubicBezTo>
                  <a:pt x="13224" y="11726"/>
                  <a:pt x="13200" y="11681"/>
                  <a:pt x="13171" y="11681"/>
                </a:cubicBezTo>
                <a:close/>
                <a:moveTo>
                  <a:pt x="14021" y="11681"/>
                </a:moveTo>
                <a:cubicBezTo>
                  <a:pt x="13992" y="11681"/>
                  <a:pt x="13968" y="11726"/>
                  <a:pt x="13968" y="11784"/>
                </a:cubicBezTo>
                <a:lnTo>
                  <a:pt x="13968" y="12004"/>
                </a:lnTo>
                <a:cubicBezTo>
                  <a:pt x="13968" y="12061"/>
                  <a:pt x="13992" y="12108"/>
                  <a:pt x="14021" y="12108"/>
                </a:cubicBezTo>
                <a:cubicBezTo>
                  <a:pt x="14050" y="12108"/>
                  <a:pt x="14074" y="12061"/>
                  <a:pt x="14074" y="12004"/>
                </a:cubicBezTo>
                <a:lnTo>
                  <a:pt x="14074" y="11784"/>
                </a:lnTo>
                <a:cubicBezTo>
                  <a:pt x="14074" y="11726"/>
                  <a:pt x="14050" y="11681"/>
                  <a:pt x="14021" y="11681"/>
                </a:cubicBezTo>
                <a:close/>
                <a:moveTo>
                  <a:pt x="14335" y="11681"/>
                </a:moveTo>
                <a:cubicBezTo>
                  <a:pt x="14306" y="11681"/>
                  <a:pt x="14282" y="11726"/>
                  <a:pt x="14282" y="11784"/>
                </a:cubicBezTo>
                <a:lnTo>
                  <a:pt x="14282" y="12004"/>
                </a:lnTo>
                <a:cubicBezTo>
                  <a:pt x="14282" y="12061"/>
                  <a:pt x="14306" y="12108"/>
                  <a:pt x="14335" y="12108"/>
                </a:cubicBezTo>
                <a:cubicBezTo>
                  <a:pt x="14364" y="12108"/>
                  <a:pt x="14388" y="12061"/>
                  <a:pt x="14388" y="12004"/>
                </a:cubicBezTo>
                <a:lnTo>
                  <a:pt x="14388" y="11784"/>
                </a:lnTo>
                <a:cubicBezTo>
                  <a:pt x="14388" y="11726"/>
                  <a:pt x="14364" y="11681"/>
                  <a:pt x="14335" y="11681"/>
                </a:cubicBezTo>
                <a:close/>
                <a:moveTo>
                  <a:pt x="15185" y="11681"/>
                </a:moveTo>
                <a:cubicBezTo>
                  <a:pt x="15156" y="11681"/>
                  <a:pt x="15132" y="11726"/>
                  <a:pt x="15132" y="11784"/>
                </a:cubicBezTo>
                <a:lnTo>
                  <a:pt x="15132" y="12004"/>
                </a:lnTo>
                <a:cubicBezTo>
                  <a:pt x="15132" y="12061"/>
                  <a:pt x="15156" y="12108"/>
                  <a:pt x="15185" y="12108"/>
                </a:cubicBezTo>
                <a:cubicBezTo>
                  <a:pt x="15214" y="12108"/>
                  <a:pt x="15237" y="12061"/>
                  <a:pt x="15237" y="12004"/>
                </a:cubicBezTo>
                <a:lnTo>
                  <a:pt x="15237" y="11784"/>
                </a:lnTo>
                <a:cubicBezTo>
                  <a:pt x="15237" y="11726"/>
                  <a:pt x="15214" y="11681"/>
                  <a:pt x="15185" y="11681"/>
                </a:cubicBezTo>
                <a:close/>
                <a:moveTo>
                  <a:pt x="15500" y="11681"/>
                </a:moveTo>
                <a:cubicBezTo>
                  <a:pt x="15470" y="11681"/>
                  <a:pt x="15447" y="11726"/>
                  <a:pt x="15447" y="11784"/>
                </a:cubicBezTo>
                <a:lnTo>
                  <a:pt x="15447" y="12004"/>
                </a:lnTo>
                <a:cubicBezTo>
                  <a:pt x="15447" y="12061"/>
                  <a:pt x="15470" y="12108"/>
                  <a:pt x="15500" y="12108"/>
                </a:cubicBezTo>
                <a:cubicBezTo>
                  <a:pt x="15529" y="12108"/>
                  <a:pt x="15551" y="12061"/>
                  <a:pt x="15551" y="12004"/>
                </a:cubicBezTo>
                <a:lnTo>
                  <a:pt x="15551" y="11784"/>
                </a:lnTo>
                <a:cubicBezTo>
                  <a:pt x="15551" y="11726"/>
                  <a:pt x="15529" y="11681"/>
                  <a:pt x="15500" y="11681"/>
                </a:cubicBezTo>
                <a:close/>
                <a:moveTo>
                  <a:pt x="16349" y="11681"/>
                </a:moveTo>
                <a:cubicBezTo>
                  <a:pt x="16320" y="11681"/>
                  <a:pt x="16296" y="11726"/>
                  <a:pt x="16296" y="11784"/>
                </a:cubicBezTo>
                <a:lnTo>
                  <a:pt x="16296" y="12004"/>
                </a:lnTo>
                <a:cubicBezTo>
                  <a:pt x="16296" y="12061"/>
                  <a:pt x="16320" y="12108"/>
                  <a:pt x="16349" y="12108"/>
                </a:cubicBezTo>
                <a:cubicBezTo>
                  <a:pt x="16378" y="12108"/>
                  <a:pt x="16401" y="12061"/>
                  <a:pt x="16401" y="12004"/>
                </a:cubicBezTo>
                <a:lnTo>
                  <a:pt x="16401" y="11784"/>
                </a:lnTo>
                <a:cubicBezTo>
                  <a:pt x="16401" y="11726"/>
                  <a:pt x="16378" y="11681"/>
                  <a:pt x="16349" y="11681"/>
                </a:cubicBezTo>
                <a:close/>
                <a:moveTo>
                  <a:pt x="16663" y="11681"/>
                </a:moveTo>
                <a:cubicBezTo>
                  <a:pt x="16634" y="11681"/>
                  <a:pt x="16611" y="11726"/>
                  <a:pt x="16611" y="11784"/>
                </a:cubicBezTo>
                <a:lnTo>
                  <a:pt x="16611" y="12004"/>
                </a:lnTo>
                <a:cubicBezTo>
                  <a:pt x="16611" y="12061"/>
                  <a:pt x="16634" y="12108"/>
                  <a:pt x="16663" y="12108"/>
                </a:cubicBezTo>
                <a:cubicBezTo>
                  <a:pt x="16692" y="12108"/>
                  <a:pt x="16716" y="12061"/>
                  <a:pt x="16716" y="12004"/>
                </a:cubicBezTo>
                <a:lnTo>
                  <a:pt x="16716" y="11784"/>
                </a:lnTo>
                <a:cubicBezTo>
                  <a:pt x="16716" y="11726"/>
                  <a:pt x="16692" y="11681"/>
                  <a:pt x="16663" y="11681"/>
                </a:cubicBezTo>
                <a:close/>
                <a:moveTo>
                  <a:pt x="17512" y="11681"/>
                </a:moveTo>
                <a:cubicBezTo>
                  <a:pt x="17483" y="11681"/>
                  <a:pt x="17459" y="11726"/>
                  <a:pt x="17459" y="11784"/>
                </a:cubicBezTo>
                <a:lnTo>
                  <a:pt x="17459" y="12004"/>
                </a:lnTo>
                <a:cubicBezTo>
                  <a:pt x="17459" y="12061"/>
                  <a:pt x="17483" y="12108"/>
                  <a:pt x="17512" y="12108"/>
                </a:cubicBezTo>
                <a:cubicBezTo>
                  <a:pt x="17541" y="12108"/>
                  <a:pt x="17565" y="12061"/>
                  <a:pt x="17565" y="12004"/>
                </a:cubicBezTo>
                <a:lnTo>
                  <a:pt x="17565" y="11784"/>
                </a:lnTo>
                <a:cubicBezTo>
                  <a:pt x="17565" y="11726"/>
                  <a:pt x="17541" y="11681"/>
                  <a:pt x="17512" y="11681"/>
                </a:cubicBezTo>
                <a:close/>
                <a:moveTo>
                  <a:pt x="17827" y="11681"/>
                </a:moveTo>
                <a:cubicBezTo>
                  <a:pt x="17798" y="11681"/>
                  <a:pt x="17774" y="11726"/>
                  <a:pt x="17774" y="11784"/>
                </a:cubicBezTo>
                <a:lnTo>
                  <a:pt x="17774" y="12004"/>
                </a:lnTo>
                <a:cubicBezTo>
                  <a:pt x="17774" y="12061"/>
                  <a:pt x="17798" y="12108"/>
                  <a:pt x="17827" y="12108"/>
                </a:cubicBezTo>
                <a:cubicBezTo>
                  <a:pt x="17856" y="12108"/>
                  <a:pt x="17880" y="12061"/>
                  <a:pt x="17880" y="12004"/>
                </a:cubicBezTo>
                <a:lnTo>
                  <a:pt x="17880" y="11784"/>
                </a:lnTo>
                <a:cubicBezTo>
                  <a:pt x="17880" y="11726"/>
                  <a:pt x="17856" y="11681"/>
                  <a:pt x="17827" y="11681"/>
                </a:cubicBezTo>
                <a:close/>
                <a:moveTo>
                  <a:pt x="18677" y="11681"/>
                </a:moveTo>
                <a:cubicBezTo>
                  <a:pt x="18648" y="11681"/>
                  <a:pt x="18624" y="11726"/>
                  <a:pt x="18624" y="11784"/>
                </a:cubicBezTo>
                <a:lnTo>
                  <a:pt x="18624" y="12004"/>
                </a:lnTo>
                <a:cubicBezTo>
                  <a:pt x="18624" y="12061"/>
                  <a:pt x="18648" y="12108"/>
                  <a:pt x="18677" y="12108"/>
                </a:cubicBezTo>
                <a:cubicBezTo>
                  <a:pt x="18706" y="12108"/>
                  <a:pt x="18730" y="12061"/>
                  <a:pt x="18730" y="12004"/>
                </a:cubicBezTo>
                <a:lnTo>
                  <a:pt x="18730" y="11784"/>
                </a:lnTo>
                <a:cubicBezTo>
                  <a:pt x="18730" y="11726"/>
                  <a:pt x="18706" y="11681"/>
                  <a:pt x="18677" y="11681"/>
                </a:cubicBezTo>
                <a:close/>
                <a:moveTo>
                  <a:pt x="18991" y="11681"/>
                </a:moveTo>
                <a:cubicBezTo>
                  <a:pt x="18962" y="11681"/>
                  <a:pt x="18938" y="11726"/>
                  <a:pt x="18938" y="11784"/>
                </a:cubicBezTo>
                <a:lnTo>
                  <a:pt x="18938" y="12004"/>
                </a:lnTo>
                <a:cubicBezTo>
                  <a:pt x="18938" y="12061"/>
                  <a:pt x="18962" y="12108"/>
                  <a:pt x="18991" y="12108"/>
                </a:cubicBezTo>
                <a:cubicBezTo>
                  <a:pt x="19020" y="12108"/>
                  <a:pt x="19044" y="12061"/>
                  <a:pt x="19044" y="12004"/>
                </a:cubicBezTo>
                <a:lnTo>
                  <a:pt x="19044" y="11784"/>
                </a:lnTo>
                <a:cubicBezTo>
                  <a:pt x="19044" y="11726"/>
                  <a:pt x="19020" y="11681"/>
                  <a:pt x="18991" y="11681"/>
                </a:cubicBezTo>
                <a:close/>
                <a:moveTo>
                  <a:pt x="19841" y="11681"/>
                </a:moveTo>
                <a:cubicBezTo>
                  <a:pt x="19812" y="11681"/>
                  <a:pt x="19788" y="11726"/>
                  <a:pt x="19788" y="11784"/>
                </a:cubicBezTo>
                <a:lnTo>
                  <a:pt x="19788" y="12004"/>
                </a:lnTo>
                <a:cubicBezTo>
                  <a:pt x="19788" y="12061"/>
                  <a:pt x="19812" y="12108"/>
                  <a:pt x="19841" y="12108"/>
                </a:cubicBezTo>
                <a:cubicBezTo>
                  <a:pt x="19870" y="12108"/>
                  <a:pt x="19894" y="12061"/>
                  <a:pt x="19894" y="12004"/>
                </a:cubicBezTo>
                <a:lnTo>
                  <a:pt x="19894" y="11784"/>
                </a:lnTo>
                <a:cubicBezTo>
                  <a:pt x="19894" y="11726"/>
                  <a:pt x="19870" y="11681"/>
                  <a:pt x="19841" y="11681"/>
                </a:cubicBezTo>
                <a:close/>
                <a:moveTo>
                  <a:pt x="20155" y="11681"/>
                </a:moveTo>
                <a:cubicBezTo>
                  <a:pt x="20126" y="11681"/>
                  <a:pt x="20102" y="11726"/>
                  <a:pt x="20102" y="11784"/>
                </a:cubicBezTo>
                <a:lnTo>
                  <a:pt x="20102" y="12004"/>
                </a:lnTo>
                <a:cubicBezTo>
                  <a:pt x="20102" y="12061"/>
                  <a:pt x="20126" y="12108"/>
                  <a:pt x="20155" y="12108"/>
                </a:cubicBezTo>
                <a:cubicBezTo>
                  <a:pt x="20184" y="12108"/>
                  <a:pt x="20207" y="12061"/>
                  <a:pt x="20207" y="12004"/>
                </a:cubicBezTo>
                <a:lnTo>
                  <a:pt x="20207" y="11784"/>
                </a:lnTo>
                <a:cubicBezTo>
                  <a:pt x="20207" y="11726"/>
                  <a:pt x="20184" y="11681"/>
                  <a:pt x="20155" y="11681"/>
                </a:cubicBezTo>
                <a:close/>
                <a:moveTo>
                  <a:pt x="21004" y="11681"/>
                </a:moveTo>
                <a:cubicBezTo>
                  <a:pt x="20975" y="11681"/>
                  <a:pt x="20952" y="11726"/>
                  <a:pt x="20952" y="11784"/>
                </a:cubicBezTo>
                <a:lnTo>
                  <a:pt x="20952" y="12004"/>
                </a:lnTo>
                <a:cubicBezTo>
                  <a:pt x="20952" y="12061"/>
                  <a:pt x="20975" y="12108"/>
                  <a:pt x="21004" y="12108"/>
                </a:cubicBezTo>
                <a:cubicBezTo>
                  <a:pt x="21033" y="12108"/>
                  <a:pt x="21057" y="12061"/>
                  <a:pt x="21057" y="12004"/>
                </a:cubicBezTo>
                <a:lnTo>
                  <a:pt x="21057" y="11784"/>
                </a:lnTo>
                <a:cubicBezTo>
                  <a:pt x="21057" y="11726"/>
                  <a:pt x="21033" y="11681"/>
                  <a:pt x="21004" y="11681"/>
                </a:cubicBezTo>
                <a:close/>
                <a:moveTo>
                  <a:pt x="21319" y="11681"/>
                </a:moveTo>
                <a:cubicBezTo>
                  <a:pt x="21289" y="11681"/>
                  <a:pt x="21267" y="11726"/>
                  <a:pt x="21267" y="11784"/>
                </a:cubicBezTo>
                <a:lnTo>
                  <a:pt x="21267" y="12004"/>
                </a:lnTo>
                <a:cubicBezTo>
                  <a:pt x="21267" y="12061"/>
                  <a:pt x="21289" y="12108"/>
                  <a:pt x="21319" y="12108"/>
                </a:cubicBezTo>
                <a:cubicBezTo>
                  <a:pt x="21348" y="12108"/>
                  <a:pt x="21372" y="12061"/>
                  <a:pt x="21372" y="12004"/>
                </a:cubicBezTo>
                <a:lnTo>
                  <a:pt x="21372" y="11784"/>
                </a:lnTo>
                <a:cubicBezTo>
                  <a:pt x="21372" y="11726"/>
                  <a:pt x="21348" y="11681"/>
                  <a:pt x="21319" y="11681"/>
                </a:cubicBezTo>
                <a:close/>
                <a:moveTo>
                  <a:pt x="281" y="12411"/>
                </a:moveTo>
                <a:cubicBezTo>
                  <a:pt x="252" y="12411"/>
                  <a:pt x="228" y="12456"/>
                  <a:pt x="228" y="12514"/>
                </a:cubicBezTo>
                <a:lnTo>
                  <a:pt x="228" y="12734"/>
                </a:lnTo>
                <a:cubicBezTo>
                  <a:pt x="228" y="12791"/>
                  <a:pt x="252" y="12838"/>
                  <a:pt x="281" y="12838"/>
                </a:cubicBezTo>
                <a:cubicBezTo>
                  <a:pt x="311" y="12838"/>
                  <a:pt x="334" y="12791"/>
                  <a:pt x="334" y="12734"/>
                </a:cubicBezTo>
                <a:lnTo>
                  <a:pt x="334" y="12514"/>
                </a:lnTo>
                <a:cubicBezTo>
                  <a:pt x="334" y="12456"/>
                  <a:pt x="311" y="12411"/>
                  <a:pt x="281" y="12411"/>
                </a:cubicBezTo>
                <a:close/>
                <a:moveTo>
                  <a:pt x="596" y="12411"/>
                </a:moveTo>
                <a:cubicBezTo>
                  <a:pt x="567" y="12411"/>
                  <a:pt x="543" y="12456"/>
                  <a:pt x="543" y="12514"/>
                </a:cubicBezTo>
                <a:lnTo>
                  <a:pt x="543" y="12734"/>
                </a:lnTo>
                <a:cubicBezTo>
                  <a:pt x="543" y="12791"/>
                  <a:pt x="567" y="12838"/>
                  <a:pt x="596" y="12838"/>
                </a:cubicBezTo>
                <a:cubicBezTo>
                  <a:pt x="625" y="12838"/>
                  <a:pt x="649" y="12791"/>
                  <a:pt x="649" y="12734"/>
                </a:cubicBezTo>
                <a:lnTo>
                  <a:pt x="649" y="12514"/>
                </a:lnTo>
                <a:cubicBezTo>
                  <a:pt x="649" y="12456"/>
                  <a:pt x="625" y="12411"/>
                  <a:pt x="596" y="12411"/>
                </a:cubicBezTo>
                <a:close/>
                <a:moveTo>
                  <a:pt x="1446" y="12411"/>
                </a:moveTo>
                <a:cubicBezTo>
                  <a:pt x="1417" y="12411"/>
                  <a:pt x="1393" y="12456"/>
                  <a:pt x="1393" y="12514"/>
                </a:cubicBezTo>
                <a:lnTo>
                  <a:pt x="1393" y="12734"/>
                </a:lnTo>
                <a:cubicBezTo>
                  <a:pt x="1393" y="12791"/>
                  <a:pt x="1417" y="12838"/>
                  <a:pt x="1446" y="12838"/>
                </a:cubicBezTo>
                <a:cubicBezTo>
                  <a:pt x="1475" y="12838"/>
                  <a:pt x="1499" y="12791"/>
                  <a:pt x="1499" y="12734"/>
                </a:cubicBezTo>
                <a:lnTo>
                  <a:pt x="1499" y="12514"/>
                </a:lnTo>
                <a:cubicBezTo>
                  <a:pt x="1499" y="12456"/>
                  <a:pt x="1475" y="12411"/>
                  <a:pt x="1446" y="12411"/>
                </a:cubicBezTo>
                <a:close/>
                <a:moveTo>
                  <a:pt x="1760" y="12411"/>
                </a:moveTo>
                <a:cubicBezTo>
                  <a:pt x="1731" y="12411"/>
                  <a:pt x="1707" y="12456"/>
                  <a:pt x="1707" y="12514"/>
                </a:cubicBezTo>
                <a:lnTo>
                  <a:pt x="1707" y="12734"/>
                </a:lnTo>
                <a:cubicBezTo>
                  <a:pt x="1707" y="12791"/>
                  <a:pt x="1731" y="12838"/>
                  <a:pt x="1760" y="12838"/>
                </a:cubicBezTo>
                <a:cubicBezTo>
                  <a:pt x="1789" y="12838"/>
                  <a:pt x="1813" y="12791"/>
                  <a:pt x="1813" y="12734"/>
                </a:cubicBezTo>
                <a:lnTo>
                  <a:pt x="1813" y="12514"/>
                </a:lnTo>
                <a:cubicBezTo>
                  <a:pt x="1813" y="12456"/>
                  <a:pt x="1789" y="12411"/>
                  <a:pt x="1760" y="12411"/>
                </a:cubicBezTo>
                <a:close/>
                <a:moveTo>
                  <a:pt x="2610" y="12411"/>
                </a:moveTo>
                <a:cubicBezTo>
                  <a:pt x="2581" y="12411"/>
                  <a:pt x="2557" y="12456"/>
                  <a:pt x="2557" y="12514"/>
                </a:cubicBezTo>
                <a:lnTo>
                  <a:pt x="2557" y="12734"/>
                </a:lnTo>
                <a:cubicBezTo>
                  <a:pt x="2557" y="12791"/>
                  <a:pt x="2581" y="12838"/>
                  <a:pt x="2610" y="12838"/>
                </a:cubicBezTo>
                <a:cubicBezTo>
                  <a:pt x="2639" y="12838"/>
                  <a:pt x="2662" y="12791"/>
                  <a:pt x="2662" y="12734"/>
                </a:cubicBezTo>
                <a:lnTo>
                  <a:pt x="2662" y="12514"/>
                </a:lnTo>
                <a:cubicBezTo>
                  <a:pt x="2662" y="12456"/>
                  <a:pt x="2639" y="12411"/>
                  <a:pt x="2610" y="12411"/>
                </a:cubicBezTo>
                <a:close/>
                <a:moveTo>
                  <a:pt x="2924" y="12411"/>
                </a:moveTo>
                <a:cubicBezTo>
                  <a:pt x="2895" y="12411"/>
                  <a:pt x="2871" y="12456"/>
                  <a:pt x="2871" y="12514"/>
                </a:cubicBezTo>
                <a:lnTo>
                  <a:pt x="2871" y="12734"/>
                </a:lnTo>
                <a:cubicBezTo>
                  <a:pt x="2871" y="12791"/>
                  <a:pt x="2895" y="12838"/>
                  <a:pt x="2924" y="12838"/>
                </a:cubicBezTo>
                <a:cubicBezTo>
                  <a:pt x="2954" y="12838"/>
                  <a:pt x="2976" y="12791"/>
                  <a:pt x="2976" y="12734"/>
                </a:cubicBezTo>
                <a:lnTo>
                  <a:pt x="2976" y="12514"/>
                </a:lnTo>
                <a:cubicBezTo>
                  <a:pt x="2976" y="12456"/>
                  <a:pt x="2954" y="12411"/>
                  <a:pt x="2924" y="12411"/>
                </a:cubicBezTo>
                <a:close/>
                <a:moveTo>
                  <a:pt x="3773" y="12411"/>
                </a:moveTo>
                <a:cubicBezTo>
                  <a:pt x="3744" y="12411"/>
                  <a:pt x="3721" y="12456"/>
                  <a:pt x="3721" y="12514"/>
                </a:cubicBezTo>
                <a:lnTo>
                  <a:pt x="3721" y="12734"/>
                </a:lnTo>
                <a:cubicBezTo>
                  <a:pt x="3721" y="12791"/>
                  <a:pt x="3744" y="12838"/>
                  <a:pt x="3773" y="12838"/>
                </a:cubicBezTo>
                <a:cubicBezTo>
                  <a:pt x="3802" y="12838"/>
                  <a:pt x="3826" y="12791"/>
                  <a:pt x="3826" y="12734"/>
                </a:cubicBezTo>
                <a:lnTo>
                  <a:pt x="3826" y="12514"/>
                </a:lnTo>
                <a:cubicBezTo>
                  <a:pt x="3826" y="12456"/>
                  <a:pt x="3802" y="12411"/>
                  <a:pt x="3773" y="12411"/>
                </a:cubicBezTo>
                <a:close/>
                <a:moveTo>
                  <a:pt x="4088" y="12411"/>
                </a:moveTo>
                <a:cubicBezTo>
                  <a:pt x="4058" y="12411"/>
                  <a:pt x="4035" y="12456"/>
                  <a:pt x="4035" y="12514"/>
                </a:cubicBezTo>
                <a:lnTo>
                  <a:pt x="4035" y="12734"/>
                </a:lnTo>
                <a:cubicBezTo>
                  <a:pt x="4035" y="12791"/>
                  <a:pt x="4058" y="12838"/>
                  <a:pt x="4088" y="12838"/>
                </a:cubicBezTo>
                <a:cubicBezTo>
                  <a:pt x="4117" y="12838"/>
                  <a:pt x="4141" y="12791"/>
                  <a:pt x="4141" y="12734"/>
                </a:cubicBezTo>
                <a:lnTo>
                  <a:pt x="4141" y="12514"/>
                </a:lnTo>
                <a:cubicBezTo>
                  <a:pt x="4141" y="12456"/>
                  <a:pt x="4117" y="12411"/>
                  <a:pt x="4088" y="12411"/>
                </a:cubicBezTo>
                <a:close/>
                <a:moveTo>
                  <a:pt x="4937" y="12411"/>
                </a:moveTo>
                <a:cubicBezTo>
                  <a:pt x="4908" y="12411"/>
                  <a:pt x="4884" y="12456"/>
                  <a:pt x="4884" y="12514"/>
                </a:cubicBezTo>
                <a:lnTo>
                  <a:pt x="4884" y="12734"/>
                </a:lnTo>
                <a:cubicBezTo>
                  <a:pt x="4884" y="12791"/>
                  <a:pt x="4908" y="12838"/>
                  <a:pt x="4937" y="12838"/>
                </a:cubicBezTo>
                <a:cubicBezTo>
                  <a:pt x="4966" y="12838"/>
                  <a:pt x="4990" y="12791"/>
                  <a:pt x="4990" y="12734"/>
                </a:cubicBezTo>
                <a:lnTo>
                  <a:pt x="4990" y="12514"/>
                </a:lnTo>
                <a:cubicBezTo>
                  <a:pt x="4990" y="12456"/>
                  <a:pt x="4966" y="12411"/>
                  <a:pt x="4937" y="12411"/>
                </a:cubicBezTo>
                <a:close/>
                <a:moveTo>
                  <a:pt x="5252" y="12411"/>
                </a:moveTo>
                <a:cubicBezTo>
                  <a:pt x="5223" y="12411"/>
                  <a:pt x="5199" y="12456"/>
                  <a:pt x="5199" y="12514"/>
                </a:cubicBezTo>
                <a:lnTo>
                  <a:pt x="5199" y="12734"/>
                </a:lnTo>
                <a:cubicBezTo>
                  <a:pt x="5199" y="12791"/>
                  <a:pt x="5223" y="12838"/>
                  <a:pt x="5252" y="12838"/>
                </a:cubicBezTo>
                <a:cubicBezTo>
                  <a:pt x="5281" y="12838"/>
                  <a:pt x="5305" y="12791"/>
                  <a:pt x="5305" y="12734"/>
                </a:cubicBezTo>
                <a:lnTo>
                  <a:pt x="5305" y="12514"/>
                </a:lnTo>
                <a:cubicBezTo>
                  <a:pt x="5305" y="12456"/>
                  <a:pt x="5281" y="12411"/>
                  <a:pt x="5252" y="12411"/>
                </a:cubicBezTo>
                <a:close/>
                <a:moveTo>
                  <a:pt x="6102" y="12411"/>
                </a:moveTo>
                <a:cubicBezTo>
                  <a:pt x="6072" y="12411"/>
                  <a:pt x="6049" y="12456"/>
                  <a:pt x="6049" y="12514"/>
                </a:cubicBezTo>
                <a:lnTo>
                  <a:pt x="6049" y="12734"/>
                </a:lnTo>
                <a:cubicBezTo>
                  <a:pt x="6049" y="12791"/>
                  <a:pt x="6072" y="12838"/>
                  <a:pt x="6102" y="12838"/>
                </a:cubicBezTo>
                <a:cubicBezTo>
                  <a:pt x="6131" y="12838"/>
                  <a:pt x="6155" y="12791"/>
                  <a:pt x="6155" y="12734"/>
                </a:cubicBezTo>
                <a:lnTo>
                  <a:pt x="6155" y="12514"/>
                </a:lnTo>
                <a:cubicBezTo>
                  <a:pt x="6155" y="12456"/>
                  <a:pt x="6131" y="12411"/>
                  <a:pt x="6102" y="12411"/>
                </a:cubicBezTo>
                <a:close/>
                <a:moveTo>
                  <a:pt x="6416" y="12411"/>
                </a:moveTo>
                <a:cubicBezTo>
                  <a:pt x="6387" y="12411"/>
                  <a:pt x="6363" y="12456"/>
                  <a:pt x="6363" y="12514"/>
                </a:cubicBezTo>
                <a:lnTo>
                  <a:pt x="6363" y="12734"/>
                </a:lnTo>
                <a:cubicBezTo>
                  <a:pt x="6363" y="12791"/>
                  <a:pt x="6387" y="12838"/>
                  <a:pt x="6416" y="12838"/>
                </a:cubicBezTo>
                <a:cubicBezTo>
                  <a:pt x="6445" y="12838"/>
                  <a:pt x="6469" y="12791"/>
                  <a:pt x="6469" y="12734"/>
                </a:cubicBezTo>
                <a:lnTo>
                  <a:pt x="6469" y="12514"/>
                </a:lnTo>
                <a:cubicBezTo>
                  <a:pt x="6469" y="12456"/>
                  <a:pt x="6445" y="12411"/>
                  <a:pt x="6416" y="12411"/>
                </a:cubicBezTo>
                <a:close/>
                <a:moveTo>
                  <a:pt x="7266" y="12411"/>
                </a:moveTo>
                <a:cubicBezTo>
                  <a:pt x="7237" y="12411"/>
                  <a:pt x="7213" y="12456"/>
                  <a:pt x="7213" y="12514"/>
                </a:cubicBezTo>
                <a:lnTo>
                  <a:pt x="7213" y="12734"/>
                </a:lnTo>
                <a:cubicBezTo>
                  <a:pt x="7213" y="12791"/>
                  <a:pt x="7237" y="12838"/>
                  <a:pt x="7266" y="12838"/>
                </a:cubicBezTo>
                <a:cubicBezTo>
                  <a:pt x="7295" y="12838"/>
                  <a:pt x="7318" y="12791"/>
                  <a:pt x="7318" y="12734"/>
                </a:cubicBezTo>
                <a:lnTo>
                  <a:pt x="7318" y="12514"/>
                </a:lnTo>
                <a:cubicBezTo>
                  <a:pt x="7318" y="12456"/>
                  <a:pt x="7295" y="12411"/>
                  <a:pt x="7266" y="12411"/>
                </a:cubicBezTo>
                <a:close/>
                <a:moveTo>
                  <a:pt x="7580" y="12411"/>
                </a:moveTo>
                <a:cubicBezTo>
                  <a:pt x="7551" y="12411"/>
                  <a:pt x="7527" y="12456"/>
                  <a:pt x="7527" y="12514"/>
                </a:cubicBezTo>
                <a:lnTo>
                  <a:pt x="7527" y="12734"/>
                </a:lnTo>
                <a:cubicBezTo>
                  <a:pt x="7527" y="12791"/>
                  <a:pt x="7551" y="12838"/>
                  <a:pt x="7580" y="12838"/>
                </a:cubicBezTo>
                <a:cubicBezTo>
                  <a:pt x="7609" y="12838"/>
                  <a:pt x="7632" y="12791"/>
                  <a:pt x="7632" y="12734"/>
                </a:cubicBezTo>
                <a:lnTo>
                  <a:pt x="7632" y="12514"/>
                </a:lnTo>
                <a:cubicBezTo>
                  <a:pt x="7632" y="12456"/>
                  <a:pt x="7609" y="12411"/>
                  <a:pt x="7580" y="12411"/>
                </a:cubicBezTo>
                <a:close/>
                <a:moveTo>
                  <a:pt x="8429" y="12411"/>
                </a:moveTo>
                <a:cubicBezTo>
                  <a:pt x="8400" y="12411"/>
                  <a:pt x="8377" y="12456"/>
                  <a:pt x="8377" y="12514"/>
                </a:cubicBezTo>
                <a:lnTo>
                  <a:pt x="8377" y="12734"/>
                </a:lnTo>
                <a:cubicBezTo>
                  <a:pt x="8377" y="12791"/>
                  <a:pt x="8400" y="12838"/>
                  <a:pt x="8429" y="12838"/>
                </a:cubicBezTo>
                <a:cubicBezTo>
                  <a:pt x="8458" y="12838"/>
                  <a:pt x="8482" y="12791"/>
                  <a:pt x="8482" y="12734"/>
                </a:cubicBezTo>
                <a:lnTo>
                  <a:pt x="8482" y="12514"/>
                </a:lnTo>
                <a:cubicBezTo>
                  <a:pt x="8482" y="12456"/>
                  <a:pt x="8458" y="12411"/>
                  <a:pt x="8429" y="12411"/>
                </a:cubicBezTo>
                <a:close/>
                <a:moveTo>
                  <a:pt x="8744" y="12411"/>
                </a:moveTo>
                <a:cubicBezTo>
                  <a:pt x="8714" y="12411"/>
                  <a:pt x="8691" y="12456"/>
                  <a:pt x="8691" y="12514"/>
                </a:cubicBezTo>
                <a:lnTo>
                  <a:pt x="8691" y="12734"/>
                </a:lnTo>
                <a:cubicBezTo>
                  <a:pt x="8691" y="12791"/>
                  <a:pt x="8714" y="12838"/>
                  <a:pt x="8744" y="12838"/>
                </a:cubicBezTo>
                <a:cubicBezTo>
                  <a:pt x="8773" y="12838"/>
                  <a:pt x="8796" y="12791"/>
                  <a:pt x="8796" y="12734"/>
                </a:cubicBezTo>
                <a:lnTo>
                  <a:pt x="8796" y="12514"/>
                </a:lnTo>
                <a:cubicBezTo>
                  <a:pt x="8796" y="12456"/>
                  <a:pt x="8773" y="12411"/>
                  <a:pt x="8744" y="12411"/>
                </a:cubicBezTo>
                <a:close/>
                <a:moveTo>
                  <a:pt x="9593" y="12411"/>
                </a:moveTo>
                <a:cubicBezTo>
                  <a:pt x="9564" y="12411"/>
                  <a:pt x="9540" y="12456"/>
                  <a:pt x="9540" y="12514"/>
                </a:cubicBezTo>
                <a:lnTo>
                  <a:pt x="9540" y="12734"/>
                </a:lnTo>
                <a:cubicBezTo>
                  <a:pt x="9540" y="12791"/>
                  <a:pt x="9564" y="12838"/>
                  <a:pt x="9593" y="12838"/>
                </a:cubicBezTo>
                <a:cubicBezTo>
                  <a:pt x="9622" y="12838"/>
                  <a:pt x="9646" y="12791"/>
                  <a:pt x="9646" y="12734"/>
                </a:cubicBezTo>
                <a:lnTo>
                  <a:pt x="9646" y="12514"/>
                </a:lnTo>
                <a:cubicBezTo>
                  <a:pt x="9646" y="12456"/>
                  <a:pt x="9622" y="12411"/>
                  <a:pt x="9593" y="12411"/>
                </a:cubicBezTo>
                <a:close/>
                <a:moveTo>
                  <a:pt x="9908" y="12411"/>
                </a:moveTo>
                <a:cubicBezTo>
                  <a:pt x="9879" y="12411"/>
                  <a:pt x="9855" y="12456"/>
                  <a:pt x="9855" y="12514"/>
                </a:cubicBezTo>
                <a:lnTo>
                  <a:pt x="9855" y="12734"/>
                </a:lnTo>
                <a:cubicBezTo>
                  <a:pt x="9855" y="12791"/>
                  <a:pt x="9879" y="12838"/>
                  <a:pt x="9908" y="12838"/>
                </a:cubicBezTo>
                <a:cubicBezTo>
                  <a:pt x="9937" y="12838"/>
                  <a:pt x="9961" y="12791"/>
                  <a:pt x="9961" y="12734"/>
                </a:cubicBezTo>
                <a:lnTo>
                  <a:pt x="9961" y="12514"/>
                </a:lnTo>
                <a:cubicBezTo>
                  <a:pt x="9961" y="12456"/>
                  <a:pt x="9937" y="12411"/>
                  <a:pt x="9908" y="12411"/>
                </a:cubicBezTo>
                <a:close/>
                <a:moveTo>
                  <a:pt x="10758" y="12411"/>
                </a:moveTo>
                <a:cubicBezTo>
                  <a:pt x="10728" y="12411"/>
                  <a:pt x="10705" y="12456"/>
                  <a:pt x="10705" y="12514"/>
                </a:cubicBezTo>
                <a:lnTo>
                  <a:pt x="10705" y="12734"/>
                </a:lnTo>
                <a:cubicBezTo>
                  <a:pt x="10705" y="12791"/>
                  <a:pt x="10728" y="12838"/>
                  <a:pt x="10758" y="12838"/>
                </a:cubicBezTo>
                <a:cubicBezTo>
                  <a:pt x="10787" y="12838"/>
                  <a:pt x="10810" y="12791"/>
                  <a:pt x="10810" y="12734"/>
                </a:cubicBezTo>
                <a:lnTo>
                  <a:pt x="10810" y="12514"/>
                </a:lnTo>
                <a:cubicBezTo>
                  <a:pt x="10810" y="12456"/>
                  <a:pt x="10787" y="12411"/>
                  <a:pt x="10758" y="12411"/>
                </a:cubicBezTo>
                <a:close/>
                <a:moveTo>
                  <a:pt x="11072" y="12411"/>
                </a:moveTo>
                <a:cubicBezTo>
                  <a:pt x="11043" y="12411"/>
                  <a:pt x="11019" y="12456"/>
                  <a:pt x="11019" y="12514"/>
                </a:cubicBezTo>
                <a:lnTo>
                  <a:pt x="11019" y="12734"/>
                </a:lnTo>
                <a:cubicBezTo>
                  <a:pt x="11019" y="12791"/>
                  <a:pt x="11043" y="12838"/>
                  <a:pt x="11072" y="12838"/>
                </a:cubicBezTo>
                <a:cubicBezTo>
                  <a:pt x="11101" y="12838"/>
                  <a:pt x="11125" y="12791"/>
                  <a:pt x="11125" y="12734"/>
                </a:cubicBezTo>
                <a:lnTo>
                  <a:pt x="11125" y="12514"/>
                </a:lnTo>
                <a:cubicBezTo>
                  <a:pt x="11125" y="12456"/>
                  <a:pt x="11101" y="12411"/>
                  <a:pt x="11072" y="12411"/>
                </a:cubicBezTo>
                <a:close/>
                <a:moveTo>
                  <a:pt x="11922" y="12411"/>
                </a:moveTo>
                <a:cubicBezTo>
                  <a:pt x="11893" y="12411"/>
                  <a:pt x="11869" y="12456"/>
                  <a:pt x="11869" y="12514"/>
                </a:cubicBezTo>
                <a:lnTo>
                  <a:pt x="11869" y="12734"/>
                </a:lnTo>
                <a:cubicBezTo>
                  <a:pt x="11869" y="12791"/>
                  <a:pt x="11893" y="12838"/>
                  <a:pt x="11922" y="12838"/>
                </a:cubicBezTo>
                <a:cubicBezTo>
                  <a:pt x="11951" y="12838"/>
                  <a:pt x="11974" y="12791"/>
                  <a:pt x="11974" y="12734"/>
                </a:cubicBezTo>
                <a:lnTo>
                  <a:pt x="11974" y="12514"/>
                </a:lnTo>
                <a:cubicBezTo>
                  <a:pt x="11974" y="12456"/>
                  <a:pt x="11951" y="12411"/>
                  <a:pt x="11922" y="12411"/>
                </a:cubicBezTo>
                <a:close/>
                <a:moveTo>
                  <a:pt x="12236" y="12411"/>
                </a:moveTo>
                <a:cubicBezTo>
                  <a:pt x="12207" y="12411"/>
                  <a:pt x="12183" y="12456"/>
                  <a:pt x="12183" y="12514"/>
                </a:cubicBezTo>
                <a:lnTo>
                  <a:pt x="12183" y="12734"/>
                </a:lnTo>
                <a:cubicBezTo>
                  <a:pt x="12183" y="12791"/>
                  <a:pt x="12207" y="12838"/>
                  <a:pt x="12236" y="12838"/>
                </a:cubicBezTo>
                <a:cubicBezTo>
                  <a:pt x="12265" y="12838"/>
                  <a:pt x="12288" y="12791"/>
                  <a:pt x="12288" y="12734"/>
                </a:cubicBezTo>
                <a:lnTo>
                  <a:pt x="12288" y="12514"/>
                </a:lnTo>
                <a:cubicBezTo>
                  <a:pt x="12288" y="12456"/>
                  <a:pt x="12265" y="12411"/>
                  <a:pt x="12236" y="12411"/>
                </a:cubicBezTo>
                <a:close/>
                <a:moveTo>
                  <a:pt x="13085" y="12411"/>
                </a:moveTo>
                <a:cubicBezTo>
                  <a:pt x="13056" y="12411"/>
                  <a:pt x="13032" y="12456"/>
                  <a:pt x="13032" y="12514"/>
                </a:cubicBezTo>
                <a:lnTo>
                  <a:pt x="13032" y="12734"/>
                </a:lnTo>
                <a:cubicBezTo>
                  <a:pt x="13032" y="12791"/>
                  <a:pt x="13056" y="12838"/>
                  <a:pt x="13085" y="12838"/>
                </a:cubicBezTo>
                <a:cubicBezTo>
                  <a:pt x="13114" y="12838"/>
                  <a:pt x="13138" y="12791"/>
                  <a:pt x="13138" y="12734"/>
                </a:cubicBezTo>
                <a:lnTo>
                  <a:pt x="13138" y="12514"/>
                </a:lnTo>
                <a:cubicBezTo>
                  <a:pt x="13138" y="12456"/>
                  <a:pt x="13114" y="12411"/>
                  <a:pt x="13085" y="12411"/>
                </a:cubicBezTo>
                <a:close/>
                <a:moveTo>
                  <a:pt x="13399" y="12411"/>
                </a:moveTo>
                <a:cubicBezTo>
                  <a:pt x="13370" y="12411"/>
                  <a:pt x="13348" y="12456"/>
                  <a:pt x="13348" y="12514"/>
                </a:cubicBezTo>
                <a:lnTo>
                  <a:pt x="13348" y="12734"/>
                </a:lnTo>
                <a:cubicBezTo>
                  <a:pt x="13348" y="12791"/>
                  <a:pt x="13370" y="12838"/>
                  <a:pt x="13399" y="12838"/>
                </a:cubicBezTo>
                <a:cubicBezTo>
                  <a:pt x="13428" y="12838"/>
                  <a:pt x="13452" y="12791"/>
                  <a:pt x="13452" y="12734"/>
                </a:cubicBezTo>
                <a:lnTo>
                  <a:pt x="13452" y="12514"/>
                </a:lnTo>
                <a:cubicBezTo>
                  <a:pt x="13452" y="12456"/>
                  <a:pt x="13428" y="12411"/>
                  <a:pt x="13399" y="12411"/>
                </a:cubicBezTo>
                <a:close/>
                <a:moveTo>
                  <a:pt x="14249" y="12411"/>
                </a:moveTo>
                <a:cubicBezTo>
                  <a:pt x="14220" y="12411"/>
                  <a:pt x="14196" y="12456"/>
                  <a:pt x="14196" y="12514"/>
                </a:cubicBezTo>
                <a:lnTo>
                  <a:pt x="14196" y="12734"/>
                </a:lnTo>
                <a:cubicBezTo>
                  <a:pt x="14196" y="12791"/>
                  <a:pt x="14220" y="12838"/>
                  <a:pt x="14249" y="12838"/>
                </a:cubicBezTo>
                <a:cubicBezTo>
                  <a:pt x="14278" y="12838"/>
                  <a:pt x="14302" y="12791"/>
                  <a:pt x="14302" y="12734"/>
                </a:cubicBezTo>
                <a:lnTo>
                  <a:pt x="14302" y="12514"/>
                </a:lnTo>
                <a:cubicBezTo>
                  <a:pt x="14302" y="12456"/>
                  <a:pt x="14278" y="12411"/>
                  <a:pt x="14249" y="12411"/>
                </a:cubicBezTo>
                <a:close/>
                <a:moveTo>
                  <a:pt x="14564" y="12411"/>
                </a:moveTo>
                <a:cubicBezTo>
                  <a:pt x="14535" y="12411"/>
                  <a:pt x="14511" y="12456"/>
                  <a:pt x="14511" y="12514"/>
                </a:cubicBezTo>
                <a:lnTo>
                  <a:pt x="14511" y="12734"/>
                </a:lnTo>
                <a:cubicBezTo>
                  <a:pt x="14511" y="12791"/>
                  <a:pt x="14535" y="12838"/>
                  <a:pt x="14564" y="12838"/>
                </a:cubicBezTo>
                <a:cubicBezTo>
                  <a:pt x="14593" y="12838"/>
                  <a:pt x="14617" y="12791"/>
                  <a:pt x="14617" y="12734"/>
                </a:cubicBezTo>
                <a:lnTo>
                  <a:pt x="14617" y="12514"/>
                </a:lnTo>
                <a:cubicBezTo>
                  <a:pt x="14617" y="12456"/>
                  <a:pt x="14593" y="12411"/>
                  <a:pt x="14564" y="12411"/>
                </a:cubicBezTo>
                <a:close/>
                <a:moveTo>
                  <a:pt x="15413" y="12411"/>
                </a:moveTo>
                <a:cubicBezTo>
                  <a:pt x="15384" y="12411"/>
                  <a:pt x="15360" y="12456"/>
                  <a:pt x="15360" y="12514"/>
                </a:cubicBezTo>
                <a:lnTo>
                  <a:pt x="15360" y="12734"/>
                </a:lnTo>
                <a:cubicBezTo>
                  <a:pt x="15360" y="12791"/>
                  <a:pt x="15384" y="12838"/>
                  <a:pt x="15413" y="12838"/>
                </a:cubicBezTo>
                <a:cubicBezTo>
                  <a:pt x="15442" y="12838"/>
                  <a:pt x="15465" y="12791"/>
                  <a:pt x="15465" y="12734"/>
                </a:cubicBezTo>
                <a:lnTo>
                  <a:pt x="15465" y="12514"/>
                </a:lnTo>
                <a:cubicBezTo>
                  <a:pt x="15465" y="12456"/>
                  <a:pt x="15442" y="12411"/>
                  <a:pt x="15413" y="12411"/>
                </a:cubicBezTo>
                <a:close/>
                <a:moveTo>
                  <a:pt x="15728" y="12411"/>
                </a:moveTo>
                <a:cubicBezTo>
                  <a:pt x="15699" y="12411"/>
                  <a:pt x="15675" y="12456"/>
                  <a:pt x="15675" y="12514"/>
                </a:cubicBezTo>
                <a:lnTo>
                  <a:pt x="15675" y="12734"/>
                </a:lnTo>
                <a:cubicBezTo>
                  <a:pt x="15675" y="12791"/>
                  <a:pt x="15699" y="12838"/>
                  <a:pt x="15728" y="12838"/>
                </a:cubicBezTo>
                <a:cubicBezTo>
                  <a:pt x="15757" y="12838"/>
                  <a:pt x="15781" y="12791"/>
                  <a:pt x="15781" y="12734"/>
                </a:cubicBezTo>
                <a:lnTo>
                  <a:pt x="15781" y="12514"/>
                </a:lnTo>
                <a:cubicBezTo>
                  <a:pt x="15781" y="12456"/>
                  <a:pt x="15757" y="12411"/>
                  <a:pt x="15728" y="12411"/>
                </a:cubicBezTo>
                <a:close/>
                <a:moveTo>
                  <a:pt x="16578" y="12411"/>
                </a:moveTo>
                <a:cubicBezTo>
                  <a:pt x="16549" y="12411"/>
                  <a:pt x="16525" y="12456"/>
                  <a:pt x="16525" y="12514"/>
                </a:cubicBezTo>
                <a:lnTo>
                  <a:pt x="16525" y="12734"/>
                </a:lnTo>
                <a:cubicBezTo>
                  <a:pt x="16525" y="12791"/>
                  <a:pt x="16549" y="12838"/>
                  <a:pt x="16578" y="12838"/>
                </a:cubicBezTo>
                <a:cubicBezTo>
                  <a:pt x="16607" y="12838"/>
                  <a:pt x="16630" y="12791"/>
                  <a:pt x="16630" y="12734"/>
                </a:cubicBezTo>
                <a:lnTo>
                  <a:pt x="16630" y="12514"/>
                </a:lnTo>
                <a:cubicBezTo>
                  <a:pt x="16630" y="12456"/>
                  <a:pt x="16607" y="12411"/>
                  <a:pt x="16578" y="12411"/>
                </a:cubicBezTo>
                <a:close/>
                <a:moveTo>
                  <a:pt x="16892" y="12411"/>
                </a:moveTo>
                <a:cubicBezTo>
                  <a:pt x="16863" y="12411"/>
                  <a:pt x="16839" y="12456"/>
                  <a:pt x="16839" y="12514"/>
                </a:cubicBezTo>
                <a:lnTo>
                  <a:pt x="16839" y="12734"/>
                </a:lnTo>
                <a:cubicBezTo>
                  <a:pt x="16839" y="12791"/>
                  <a:pt x="16863" y="12838"/>
                  <a:pt x="16892" y="12838"/>
                </a:cubicBezTo>
                <a:cubicBezTo>
                  <a:pt x="16921" y="12838"/>
                  <a:pt x="16944" y="12791"/>
                  <a:pt x="16944" y="12734"/>
                </a:cubicBezTo>
                <a:lnTo>
                  <a:pt x="16944" y="12514"/>
                </a:lnTo>
                <a:cubicBezTo>
                  <a:pt x="16944" y="12456"/>
                  <a:pt x="16921" y="12411"/>
                  <a:pt x="16892" y="12411"/>
                </a:cubicBezTo>
                <a:close/>
                <a:moveTo>
                  <a:pt x="17741" y="12411"/>
                </a:moveTo>
                <a:cubicBezTo>
                  <a:pt x="17712" y="12411"/>
                  <a:pt x="17689" y="12456"/>
                  <a:pt x="17689" y="12514"/>
                </a:cubicBezTo>
                <a:lnTo>
                  <a:pt x="17689" y="12734"/>
                </a:lnTo>
                <a:cubicBezTo>
                  <a:pt x="17689" y="12791"/>
                  <a:pt x="17712" y="12838"/>
                  <a:pt x="17741" y="12838"/>
                </a:cubicBezTo>
                <a:cubicBezTo>
                  <a:pt x="17770" y="12838"/>
                  <a:pt x="17794" y="12791"/>
                  <a:pt x="17794" y="12734"/>
                </a:cubicBezTo>
                <a:lnTo>
                  <a:pt x="17794" y="12514"/>
                </a:lnTo>
                <a:cubicBezTo>
                  <a:pt x="17794" y="12456"/>
                  <a:pt x="17770" y="12411"/>
                  <a:pt x="17741" y="12411"/>
                </a:cubicBezTo>
                <a:close/>
                <a:moveTo>
                  <a:pt x="18055" y="12411"/>
                </a:moveTo>
                <a:cubicBezTo>
                  <a:pt x="18026" y="12411"/>
                  <a:pt x="18002" y="12456"/>
                  <a:pt x="18002" y="12514"/>
                </a:cubicBezTo>
                <a:lnTo>
                  <a:pt x="18002" y="12734"/>
                </a:lnTo>
                <a:cubicBezTo>
                  <a:pt x="18002" y="12791"/>
                  <a:pt x="18026" y="12838"/>
                  <a:pt x="18055" y="12838"/>
                </a:cubicBezTo>
                <a:cubicBezTo>
                  <a:pt x="18085" y="12838"/>
                  <a:pt x="18108" y="12791"/>
                  <a:pt x="18108" y="12734"/>
                </a:cubicBezTo>
                <a:lnTo>
                  <a:pt x="18108" y="12514"/>
                </a:lnTo>
                <a:cubicBezTo>
                  <a:pt x="18108" y="12456"/>
                  <a:pt x="18085" y="12411"/>
                  <a:pt x="18055" y="12411"/>
                </a:cubicBezTo>
                <a:close/>
                <a:moveTo>
                  <a:pt x="18905" y="12411"/>
                </a:moveTo>
                <a:cubicBezTo>
                  <a:pt x="18876" y="12411"/>
                  <a:pt x="18852" y="12456"/>
                  <a:pt x="18852" y="12514"/>
                </a:cubicBezTo>
                <a:lnTo>
                  <a:pt x="18852" y="12734"/>
                </a:lnTo>
                <a:cubicBezTo>
                  <a:pt x="18852" y="12791"/>
                  <a:pt x="18876" y="12838"/>
                  <a:pt x="18905" y="12838"/>
                </a:cubicBezTo>
                <a:cubicBezTo>
                  <a:pt x="18934" y="12838"/>
                  <a:pt x="18958" y="12791"/>
                  <a:pt x="18958" y="12734"/>
                </a:cubicBezTo>
                <a:lnTo>
                  <a:pt x="18958" y="12514"/>
                </a:lnTo>
                <a:cubicBezTo>
                  <a:pt x="18958" y="12456"/>
                  <a:pt x="18934" y="12411"/>
                  <a:pt x="18905" y="12411"/>
                </a:cubicBezTo>
                <a:close/>
                <a:moveTo>
                  <a:pt x="19220" y="12411"/>
                </a:moveTo>
                <a:cubicBezTo>
                  <a:pt x="19191" y="12411"/>
                  <a:pt x="19167" y="12456"/>
                  <a:pt x="19167" y="12514"/>
                </a:cubicBezTo>
                <a:lnTo>
                  <a:pt x="19167" y="12734"/>
                </a:lnTo>
                <a:cubicBezTo>
                  <a:pt x="19167" y="12791"/>
                  <a:pt x="19191" y="12838"/>
                  <a:pt x="19220" y="12838"/>
                </a:cubicBezTo>
                <a:cubicBezTo>
                  <a:pt x="19249" y="12838"/>
                  <a:pt x="19273" y="12791"/>
                  <a:pt x="19273" y="12734"/>
                </a:cubicBezTo>
                <a:lnTo>
                  <a:pt x="19273" y="12514"/>
                </a:lnTo>
                <a:cubicBezTo>
                  <a:pt x="19273" y="12456"/>
                  <a:pt x="19249" y="12411"/>
                  <a:pt x="19220" y="12411"/>
                </a:cubicBezTo>
                <a:close/>
                <a:moveTo>
                  <a:pt x="20069" y="12411"/>
                </a:moveTo>
                <a:cubicBezTo>
                  <a:pt x="20040" y="12411"/>
                  <a:pt x="20016" y="12456"/>
                  <a:pt x="20016" y="12514"/>
                </a:cubicBezTo>
                <a:lnTo>
                  <a:pt x="20016" y="12734"/>
                </a:lnTo>
                <a:cubicBezTo>
                  <a:pt x="20016" y="12791"/>
                  <a:pt x="20040" y="12838"/>
                  <a:pt x="20069" y="12838"/>
                </a:cubicBezTo>
                <a:cubicBezTo>
                  <a:pt x="20099" y="12838"/>
                  <a:pt x="20122" y="12791"/>
                  <a:pt x="20122" y="12734"/>
                </a:cubicBezTo>
                <a:lnTo>
                  <a:pt x="20122" y="12514"/>
                </a:lnTo>
                <a:cubicBezTo>
                  <a:pt x="20122" y="12456"/>
                  <a:pt x="20099" y="12411"/>
                  <a:pt x="20069" y="12411"/>
                </a:cubicBezTo>
                <a:close/>
                <a:moveTo>
                  <a:pt x="20384" y="12411"/>
                </a:moveTo>
                <a:cubicBezTo>
                  <a:pt x="20355" y="12411"/>
                  <a:pt x="20331" y="12456"/>
                  <a:pt x="20331" y="12514"/>
                </a:cubicBezTo>
                <a:lnTo>
                  <a:pt x="20331" y="12734"/>
                </a:lnTo>
                <a:cubicBezTo>
                  <a:pt x="20331" y="12791"/>
                  <a:pt x="20355" y="12838"/>
                  <a:pt x="20384" y="12838"/>
                </a:cubicBezTo>
                <a:cubicBezTo>
                  <a:pt x="20413" y="12838"/>
                  <a:pt x="20436" y="12791"/>
                  <a:pt x="20436" y="12734"/>
                </a:cubicBezTo>
                <a:lnTo>
                  <a:pt x="20436" y="12514"/>
                </a:lnTo>
                <a:cubicBezTo>
                  <a:pt x="20436" y="12456"/>
                  <a:pt x="20413" y="12411"/>
                  <a:pt x="20384" y="12411"/>
                </a:cubicBezTo>
                <a:close/>
                <a:moveTo>
                  <a:pt x="21234" y="12411"/>
                </a:moveTo>
                <a:cubicBezTo>
                  <a:pt x="21204" y="12411"/>
                  <a:pt x="21181" y="12456"/>
                  <a:pt x="21181" y="12514"/>
                </a:cubicBezTo>
                <a:lnTo>
                  <a:pt x="21181" y="12734"/>
                </a:lnTo>
                <a:cubicBezTo>
                  <a:pt x="21181" y="12791"/>
                  <a:pt x="21204" y="12838"/>
                  <a:pt x="21234" y="12838"/>
                </a:cubicBezTo>
                <a:cubicBezTo>
                  <a:pt x="21263" y="12838"/>
                  <a:pt x="21285" y="12791"/>
                  <a:pt x="21285" y="12734"/>
                </a:cubicBezTo>
                <a:lnTo>
                  <a:pt x="21285" y="12514"/>
                </a:lnTo>
                <a:cubicBezTo>
                  <a:pt x="21285" y="12456"/>
                  <a:pt x="21263" y="12411"/>
                  <a:pt x="21234" y="12411"/>
                </a:cubicBezTo>
                <a:close/>
                <a:moveTo>
                  <a:pt x="21547" y="12411"/>
                </a:moveTo>
                <a:cubicBezTo>
                  <a:pt x="21518" y="12411"/>
                  <a:pt x="21495" y="12456"/>
                  <a:pt x="21495" y="12514"/>
                </a:cubicBezTo>
                <a:lnTo>
                  <a:pt x="21495" y="12734"/>
                </a:lnTo>
                <a:cubicBezTo>
                  <a:pt x="21495" y="12791"/>
                  <a:pt x="21518" y="12838"/>
                  <a:pt x="21547" y="12838"/>
                </a:cubicBezTo>
                <a:cubicBezTo>
                  <a:pt x="21576" y="12838"/>
                  <a:pt x="21600" y="12791"/>
                  <a:pt x="21600" y="12734"/>
                </a:cubicBezTo>
                <a:lnTo>
                  <a:pt x="21600" y="12514"/>
                </a:lnTo>
                <a:cubicBezTo>
                  <a:pt x="21600" y="12456"/>
                  <a:pt x="21576" y="12411"/>
                  <a:pt x="21547" y="12411"/>
                </a:cubicBezTo>
                <a:close/>
                <a:moveTo>
                  <a:pt x="53" y="13141"/>
                </a:moveTo>
                <a:cubicBezTo>
                  <a:pt x="24" y="13141"/>
                  <a:pt x="0" y="13186"/>
                  <a:pt x="0" y="13244"/>
                </a:cubicBezTo>
                <a:lnTo>
                  <a:pt x="0" y="13464"/>
                </a:lnTo>
                <a:cubicBezTo>
                  <a:pt x="0" y="13521"/>
                  <a:pt x="24" y="13568"/>
                  <a:pt x="53" y="13568"/>
                </a:cubicBezTo>
                <a:cubicBezTo>
                  <a:pt x="82" y="13568"/>
                  <a:pt x="106" y="13521"/>
                  <a:pt x="106" y="13464"/>
                </a:cubicBezTo>
                <a:lnTo>
                  <a:pt x="106" y="13244"/>
                </a:lnTo>
                <a:cubicBezTo>
                  <a:pt x="106" y="13186"/>
                  <a:pt x="82" y="13141"/>
                  <a:pt x="53" y="13141"/>
                </a:cubicBezTo>
                <a:close/>
                <a:moveTo>
                  <a:pt x="367" y="13141"/>
                </a:moveTo>
                <a:cubicBezTo>
                  <a:pt x="338" y="13141"/>
                  <a:pt x="315" y="13186"/>
                  <a:pt x="315" y="13244"/>
                </a:cubicBezTo>
                <a:lnTo>
                  <a:pt x="315" y="13464"/>
                </a:lnTo>
                <a:cubicBezTo>
                  <a:pt x="315" y="13521"/>
                  <a:pt x="338" y="13568"/>
                  <a:pt x="367" y="13568"/>
                </a:cubicBezTo>
                <a:cubicBezTo>
                  <a:pt x="397" y="13568"/>
                  <a:pt x="420" y="13521"/>
                  <a:pt x="420" y="13464"/>
                </a:cubicBezTo>
                <a:lnTo>
                  <a:pt x="420" y="13244"/>
                </a:lnTo>
                <a:cubicBezTo>
                  <a:pt x="420" y="13186"/>
                  <a:pt x="397" y="13141"/>
                  <a:pt x="367" y="13141"/>
                </a:cubicBezTo>
                <a:close/>
                <a:moveTo>
                  <a:pt x="1217" y="13141"/>
                </a:moveTo>
                <a:cubicBezTo>
                  <a:pt x="1188" y="13141"/>
                  <a:pt x="1164" y="13186"/>
                  <a:pt x="1164" y="13244"/>
                </a:cubicBezTo>
                <a:lnTo>
                  <a:pt x="1164" y="13464"/>
                </a:lnTo>
                <a:cubicBezTo>
                  <a:pt x="1164" y="13521"/>
                  <a:pt x="1188" y="13568"/>
                  <a:pt x="1217" y="13568"/>
                </a:cubicBezTo>
                <a:cubicBezTo>
                  <a:pt x="1246" y="13568"/>
                  <a:pt x="1270" y="13521"/>
                  <a:pt x="1270" y="13464"/>
                </a:cubicBezTo>
                <a:lnTo>
                  <a:pt x="1270" y="13244"/>
                </a:lnTo>
                <a:cubicBezTo>
                  <a:pt x="1270" y="13186"/>
                  <a:pt x="1246" y="13141"/>
                  <a:pt x="1217" y="13141"/>
                </a:cubicBezTo>
                <a:close/>
                <a:moveTo>
                  <a:pt x="1532" y="13141"/>
                </a:moveTo>
                <a:cubicBezTo>
                  <a:pt x="1503" y="13141"/>
                  <a:pt x="1479" y="13186"/>
                  <a:pt x="1479" y="13244"/>
                </a:cubicBezTo>
                <a:lnTo>
                  <a:pt x="1479" y="13464"/>
                </a:lnTo>
                <a:cubicBezTo>
                  <a:pt x="1479" y="13521"/>
                  <a:pt x="1503" y="13568"/>
                  <a:pt x="1532" y="13568"/>
                </a:cubicBezTo>
                <a:cubicBezTo>
                  <a:pt x="1561" y="13568"/>
                  <a:pt x="1584" y="13521"/>
                  <a:pt x="1584" y="13464"/>
                </a:cubicBezTo>
                <a:lnTo>
                  <a:pt x="1584" y="13244"/>
                </a:lnTo>
                <a:cubicBezTo>
                  <a:pt x="1584" y="13186"/>
                  <a:pt x="1561" y="13141"/>
                  <a:pt x="1532" y="13141"/>
                </a:cubicBezTo>
                <a:close/>
                <a:moveTo>
                  <a:pt x="2380" y="13141"/>
                </a:moveTo>
                <a:cubicBezTo>
                  <a:pt x="2351" y="13141"/>
                  <a:pt x="2329" y="13186"/>
                  <a:pt x="2329" y="13244"/>
                </a:cubicBezTo>
                <a:lnTo>
                  <a:pt x="2329" y="13464"/>
                </a:lnTo>
                <a:cubicBezTo>
                  <a:pt x="2329" y="13521"/>
                  <a:pt x="2351" y="13568"/>
                  <a:pt x="2380" y="13568"/>
                </a:cubicBezTo>
                <a:cubicBezTo>
                  <a:pt x="2409" y="13568"/>
                  <a:pt x="2433" y="13521"/>
                  <a:pt x="2433" y="13464"/>
                </a:cubicBezTo>
                <a:lnTo>
                  <a:pt x="2433" y="13244"/>
                </a:lnTo>
                <a:cubicBezTo>
                  <a:pt x="2433" y="13186"/>
                  <a:pt x="2409" y="13141"/>
                  <a:pt x="2380" y="13141"/>
                </a:cubicBezTo>
                <a:close/>
                <a:moveTo>
                  <a:pt x="2695" y="13141"/>
                </a:moveTo>
                <a:cubicBezTo>
                  <a:pt x="2666" y="13141"/>
                  <a:pt x="2643" y="13186"/>
                  <a:pt x="2643" y="13244"/>
                </a:cubicBezTo>
                <a:lnTo>
                  <a:pt x="2643" y="13464"/>
                </a:lnTo>
                <a:cubicBezTo>
                  <a:pt x="2643" y="13521"/>
                  <a:pt x="2666" y="13568"/>
                  <a:pt x="2695" y="13568"/>
                </a:cubicBezTo>
                <a:cubicBezTo>
                  <a:pt x="2724" y="13568"/>
                  <a:pt x="2748" y="13521"/>
                  <a:pt x="2748" y="13464"/>
                </a:cubicBezTo>
                <a:lnTo>
                  <a:pt x="2748" y="13244"/>
                </a:lnTo>
                <a:cubicBezTo>
                  <a:pt x="2748" y="13186"/>
                  <a:pt x="2724" y="13141"/>
                  <a:pt x="2695" y="13141"/>
                </a:cubicBezTo>
                <a:close/>
                <a:moveTo>
                  <a:pt x="3545" y="13141"/>
                </a:moveTo>
                <a:cubicBezTo>
                  <a:pt x="3516" y="13141"/>
                  <a:pt x="3492" y="13186"/>
                  <a:pt x="3492" y="13244"/>
                </a:cubicBezTo>
                <a:lnTo>
                  <a:pt x="3492" y="13464"/>
                </a:lnTo>
                <a:cubicBezTo>
                  <a:pt x="3492" y="13521"/>
                  <a:pt x="3516" y="13568"/>
                  <a:pt x="3545" y="13568"/>
                </a:cubicBezTo>
                <a:cubicBezTo>
                  <a:pt x="3574" y="13568"/>
                  <a:pt x="3598" y="13521"/>
                  <a:pt x="3598" y="13464"/>
                </a:cubicBezTo>
                <a:lnTo>
                  <a:pt x="3598" y="13244"/>
                </a:lnTo>
                <a:cubicBezTo>
                  <a:pt x="3598" y="13186"/>
                  <a:pt x="3574" y="13141"/>
                  <a:pt x="3545" y="13141"/>
                </a:cubicBezTo>
                <a:close/>
                <a:moveTo>
                  <a:pt x="3859" y="13141"/>
                </a:moveTo>
                <a:cubicBezTo>
                  <a:pt x="3830" y="13141"/>
                  <a:pt x="3806" y="13186"/>
                  <a:pt x="3806" y="13244"/>
                </a:cubicBezTo>
                <a:lnTo>
                  <a:pt x="3806" y="13464"/>
                </a:lnTo>
                <a:cubicBezTo>
                  <a:pt x="3806" y="13521"/>
                  <a:pt x="3830" y="13568"/>
                  <a:pt x="3859" y="13568"/>
                </a:cubicBezTo>
                <a:cubicBezTo>
                  <a:pt x="3888" y="13568"/>
                  <a:pt x="3912" y="13521"/>
                  <a:pt x="3912" y="13464"/>
                </a:cubicBezTo>
                <a:lnTo>
                  <a:pt x="3912" y="13244"/>
                </a:lnTo>
                <a:cubicBezTo>
                  <a:pt x="3912" y="13186"/>
                  <a:pt x="3888" y="13141"/>
                  <a:pt x="3859" y="13141"/>
                </a:cubicBezTo>
                <a:close/>
                <a:moveTo>
                  <a:pt x="4709" y="13141"/>
                </a:moveTo>
                <a:cubicBezTo>
                  <a:pt x="4680" y="13141"/>
                  <a:pt x="4656" y="13186"/>
                  <a:pt x="4656" y="13244"/>
                </a:cubicBezTo>
                <a:lnTo>
                  <a:pt x="4656" y="13464"/>
                </a:lnTo>
                <a:cubicBezTo>
                  <a:pt x="4656" y="13521"/>
                  <a:pt x="4680" y="13568"/>
                  <a:pt x="4709" y="13568"/>
                </a:cubicBezTo>
                <a:cubicBezTo>
                  <a:pt x="4738" y="13568"/>
                  <a:pt x="4762" y="13521"/>
                  <a:pt x="4762" y="13464"/>
                </a:cubicBezTo>
                <a:lnTo>
                  <a:pt x="4762" y="13244"/>
                </a:lnTo>
                <a:cubicBezTo>
                  <a:pt x="4762" y="13186"/>
                  <a:pt x="4738" y="13141"/>
                  <a:pt x="4709" y="13141"/>
                </a:cubicBezTo>
                <a:close/>
                <a:moveTo>
                  <a:pt x="5023" y="13141"/>
                </a:moveTo>
                <a:cubicBezTo>
                  <a:pt x="4994" y="13141"/>
                  <a:pt x="4970" y="13186"/>
                  <a:pt x="4970" y="13244"/>
                </a:cubicBezTo>
                <a:lnTo>
                  <a:pt x="4970" y="13464"/>
                </a:lnTo>
                <a:cubicBezTo>
                  <a:pt x="4970" y="13521"/>
                  <a:pt x="4994" y="13568"/>
                  <a:pt x="5023" y="13568"/>
                </a:cubicBezTo>
                <a:cubicBezTo>
                  <a:pt x="5053" y="13568"/>
                  <a:pt x="5076" y="13521"/>
                  <a:pt x="5076" y="13464"/>
                </a:cubicBezTo>
                <a:lnTo>
                  <a:pt x="5076" y="13244"/>
                </a:lnTo>
                <a:cubicBezTo>
                  <a:pt x="5076" y="13186"/>
                  <a:pt x="5053" y="13141"/>
                  <a:pt x="5023" y="13141"/>
                </a:cubicBezTo>
                <a:close/>
                <a:moveTo>
                  <a:pt x="5873" y="13141"/>
                </a:moveTo>
                <a:cubicBezTo>
                  <a:pt x="5844" y="13141"/>
                  <a:pt x="5820" y="13186"/>
                  <a:pt x="5820" y="13244"/>
                </a:cubicBezTo>
                <a:lnTo>
                  <a:pt x="5820" y="13464"/>
                </a:lnTo>
                <a:cubicBezTo>
                  <a:pt x="5820" y="13521"/>
                  <a:pt x="5844" y="13568"/>
                  <a:pt x="5873" y="13568"/>
                </a:cubicBezTo>
                <a:cubicBezTo>
                  <a:pt x="5902" y="13568"/>
                  <a:pt x="5926" y="13521"/>
                  <a:pt x="5926" y="13464"/>
                </a:cubicBezTo>
                <a:lnTo>
                  <a:pt x="5926" y="13244"/>
                </a:lnTo>
                <a:cubicBezTo>
                  <a:pt x="5926" y="13186"/>
                  <a:pt x="5902" y="13141"/>
                  <a:pt x="5873" y="13141"/>
                </a:cubicBezTo>
                <a:close/>
                <a:moveTo>
                  <a:pt x="6188" y="13141"/>
                </a:moveTo>
                <a:cubicBezTo>
                  <a:pt x="6159" y="13141"/>
                  <a:pt x="6135" y="13186"/>
                  <a:pt x="6135" y="13244"/>
                </a:cubicBezTo>
                <a:lnTo>
                  <a:pt x="6135" y="13464"/>
                </a:lnTo>
                <a:cubicBezTo>
                  <a:pt x="6135" y="13521"/>
                  <a:pt x="6159" y="13568"/>
                  <a:pt x="6188" y="13568"/>
                </a:cubicBezTo>
                <a:cubicBezTo>
                  <a:pt x="6217" y="13568"/>
                  <a:pt x="6240" y="13521"/>
                  <a:pt x="6240" y="13464"/>
                </a:cubicBezTo>
                <a:lnTo>
                  <a:pt x="6240" y="13244"/>
                </a:lnTo>
                <a:cubicBezTo>
                  <a:pt x="6240" y="13186"/>
                  <a:pt x="6217" y="13141"/>
                  <a:pt x="6188" y="13141"/>
                </a:cubicBezTo>
                <a:close/>
                <a:moveTo>
                  <a:pt x="7036" y="13141"/>
                </a:moveTo>
                <a:cubicBezTo>
                  <a:pt x="7007" y="13141"/>
                  <a:pt x="6984" y="13186"/>
                  <a:pt x="6984" y="13244"/>
                </a:cubicBezTo>
                <a:lnTo>
                  <a:pt x="6984" y="13464"/>
                </a:lnTo>
                <a:cubicBezTo>
                  <a:pt x="6984" y="13521"/>
                  <a:pt x="7007" y="13568"/>
                  <a:pt x="7036" y="13568"/>
                </a:cubicBezTo>
                <a:cubicBezTo>
                  <a:pt x="7065" y="13568"/>
                  <a:pt x="7089" y="13521"/>
                  <a:pt x="7089" y="13464"/>
                </a:cubicBezTo>
                <a:lnTo>
                  <a:pt x="7089" y="13244"/>
                </a:lnTo>
                <a:cubicBezTo>
                  <a:pt x="7089" y="13186"/>
                  <a:pt x="7065" y="13141"/>
                  <a:pt x="7036" y="13141"/>
                </a:cubicBezTo>
                <a:close/>
                <a:moveTo>
                  <a:pt x="7351" y="13141"/>
                </a:moveTo>
                <a:cubicBezTo>
                  <a:pt x="7322" y="13141"/>
                  <a:pt x="7299" y="13186"/>
                  <a:pt x="7299" y="13244"/>
                </a:cubicBezTo>
                <a:lnTo>
                  <a:pt x="7299" y="13464"/>
                </a:lnTo>
                <a:cubicBezTo>
                  <a:pt x="7299" y="13521"/>
                  <a:pt x="7322" y="13568"/>
                  <a:pt x="7351" y="13568"/>
                </a:cubicBezTo>
                <a:cubicBezTo>
                  <a:pt x="7380" y="13568"/>
                  <a:pt x="7404" y="13521"/>
                  <a:pt x="7404" y="13464"/>
                </a:cubicBezTo>
                <a:lnTo>
                  <a:pt x="7404" y="13244"/>
                </a:lnTo>
                <a:cubicBezTo>
                  <a:pt x="7404" y="13186"/>
                  <a:pt x="7380" y="13141"/>
                  <a:pt x="7351" y="13141"/>
                </a:cubicBezTo>
                <a:close/>
                <a:moveTo>
                  <a:pt x="8201" y="13141"/>
                </a:moveTo>
                <a:cubicBezTo>
                  <a:pt x="8171" y="13141"/>
                  <a:pt x="8148" y="13186"/>
                  <a:pt x="8148" y="13244"/>
                </a:cubicBezTo>
                <a:lnTo>
                  <a:pt x="8148" y="13464"/>
                </a:lnTo>
                <a:cubicBezTo>
                  <a:pt x="8148" y="13521"/>
                  <a:pt x="8171" y="13568"/>
                  <a:pt x="8201" y="13568"/>
                </a:cubicBezTo>
                <a:cubicBezTo>
                  <a:pt x="8230" y="13568"/>
                  <a:pt x="8254" y="13521"/>
                  <a:pt x="8254" y="13464"/>
                </a:cubicBezTo>
                <a:lnTo>
                  <a:pt x="8254" y="13244"/>
                </a:lnTo>
                <a:cubicBezTo>
                  <a:pt x="8254" y="13186"/>
                  <a:pt x="8230" y="13141"/>
                  <a:pt x="8201" y="13141"/>
                </a:cubicBezTo>
                <a:close/>
                <a:moveTo>
                  <a:pt x="8515" y="13141"/>
                </a:moveTo>
                <a:cubicBezTo>
                  <a:pt x="8486" y="13141"/>
                  <a:pt x="8462" y="13186"/>
                  <a:pt x="8462" y="13244"/>
                </a:cubicBezTo>
                <a:lnTo>
                  <a:pt x="8462" y="13464"/>
                </a:lnTo>
                <a:cubicBezTo>
                  <a:pt x="8462" y="13521"/>
                  <a:pt x="8486" y="13568"/>
                  <a:pt x="8515" y="13568"/>
                </a:cubicBezTo>
                <a:cubicBezTo>
                  <a:pt x="8544" y="13568"/>
                  <a:pt x="8568" y="13521"/>
                  <a:pt x="8568" y="13464"/>
                </a:cubicBezTo>
                <a:lnTo>
                  <a:pt x="8568" y="13244"/>
                </a:lnTo>
                <a:cubicBezTo>
                  <a:pt x="8568" y="13186"/>
                  <a:pt x="8544" y="13141"/>
                  <a:pt x="8515" y="13141"/>
                </a:cubicBezTo>
                <a:close/>
                <a:moveTo>
                  <a:pt x="9365" y="13141"/>
                </a:moveTo>
                <a:cubicBezTo>
                  <a:pt x="9336" y="13141"/>
                  <a:pt x="9312" y="13186"/>
                  <a:pt x="9312" y="13244"/>
                </a:cubicBezTo>
                <a:lnTo>
                  <a:pt x="9312" y="13464"/>
                </a:lnTo>
                <a:cubicBezTo>
                  <a:pt x="9312" y="13521"/>
                  <a:pt x="9336" y="13568"/>
                  <a:pt x="9365" y="13568"/>
                </a:cubicBezTo>
                <a:cubicBezTo>
                  <a:pt x="9394" y="13568"/>
                  <a:pt x="9418" y="13521"/>
                  <a:pt x="9418" y="13464"/>
                </a:cubicBezTo>
                <a:lnTo>
                  <a:pt x="9418" y="13244"/>
                </a:lnTo>
                <a:cubicBezTo>
                  <a:pt x="9418" y="13186"/>
                  <a:pt x="9394" y="13141"/>
                  <a:pt x="9365" y="13141"/>
                </a:cubicBezTo>
                <a:close/>
                <a:moveTo>
                  <a:pt x="9679" y="13141"/>
                </a:moveTo>
                <a:cubicBezTo>
                  <a:pt x="9650" y="13141"/>
                  <a:pt x="9626" y="13186"/>
                  <a:pt x="9626" y="13244"/>
                </a:cubicBezTo>
                <a:lnTo>
                  <a:pt x="9626" y="13464"/>
                </a:lnTo>
                <a:cubicBezTo>
                  <a:pt x="9626" y="13521"/>
                  <a:pt x="9650" y="13568"/>
                  <a:pt x="9679" y="13568"/>
                </a:cubicBezTo>
                <a:cubicBezTo>
                  <a:pt x="9708" y="13568"/>
                  <a:pt x="9732" y="13521"/>
                  <a:pt x="9732" y="13464"/>
                </a:cubicBezTo>
                <a:lnTo>
                  <a:pt x="9732" y="13244"/>
                </a:lnTo>
                <a:cubicBezTo>
                  <a:pt x="9732" y="13186"/>
                  <a:pt x="9708" y="13141"/>
                  <a:pt x="9679" y="13141"/>
                </a:cubicBezTo>
                <a:close/>
                <a:moveTo>
                  <a:pt x="10529" y="13141"/>
                </a:moveTo>
                <a:cubicBezTo>
                  <a:pt x="10500" y="13141"/>
                  <a:pt x="10476" y="13186"/>
                  <a:pt x="10476" y="13244"/>
                </a:cubicBezTo>
                <a:lnTo>
                  <a:pt x="10476" y="13464"/>
                </a:lnTo>
                <a:cubicBezTo>
                  <a:pt x="10476" y="13521"/>
                  <a:pt x="10500" y="13568"/>
                  <a:pt x="10529" y="13568"/>
                </a:cubicBezTo>
                <a:cubicBezTo>
                  <a:pt x="10558" y="13568"/>
                  <a:pt x="10582" y="13521"/>
                  <a:pt x="10582" y="13464"/>
                </a:cubicBezTo>
                <a:lnTo>
                  <a:pt x="10582" y="13244"/>
                </a:lnTo>
                <a:cubicBezTo>
                  <a:pt x="10582" y="13186"/>
                  <a:pt x="10558" y="13141"/>
                  <a:pt x="10529" y="13141"/>
                </a:cubicBezTo>
                <a:close/>
                <a:moveTo>
                  <a:pt x="10844" y="13141"/>
                </a:moveTo>
                <a:cubicBezTo>
                  <a:pt x="10814" y="13141"/>
                  <a:pt x="10791" y="13186"/>
                  <a:pt x="10791" y="13244"/>
                </a:cubicBezTo>
                <a:lnTo>
                  <a:pt x="10791" y="13464"/>
                </a:lnTo>
                <a:cubicBezTo>
                  <a:pt x="10791" y="13521"/>
                  <a:pt x="10814" y="13568"/>
                  <a:pt x="10844" y="13568"/>
                </a:cubicBezTo>
                <a:cubicBezTo>
                  <a:pt x="10873" y="13568"/>
                  <a:pt x="10895" y="13521"/>
                  <a:pt x="10895" y="13464"/>
                </a:cubicBezTo>
                <a:lnTo>
                  <a:pt x="10895" y="13244"/>
                </a:lnTo>
                <a:cubicBezTo>
                  <a:pt x="10895" y="13186"/>
                  <a:pt x="10873" y="13141"/>
                  <a:pt x="10844" y="13141"/>
                </a:cubicBezTo>
                <a:close/>
                <a:moveTo>
                  <a:pt x="11692" y="13141"/>
                </a:moveTo>
                <a:cubicBezTo>
                  <a:pt x="11663" y="13141"/>
                  <a:pt x="11640" y="13186"/>
                  <a:pt x="11640" y="13244"/>
                </a:cubicBezTo>
                <a:lnTo>
                  <a:pt x="11640" y="13464"/>
                </a:lnTo>
                <a:cubicBezTo>
                  <a:pt x="11640" y="13521"/>
                  <a:pt x="11663" y="13568"/>
                  <a:pt x="11692" y="13568"/>
                </a:cubicBezTo>
                <a:cubicBezTo>
                  <a:pt x="11721" y="13568"/>
                  <a:pt x="11745" y="13521"/>
                  <a:pt x="11745" y="13464"/>
                </a:cubicBezTo>
                <a:lnTo>
                  <a:pt x="11745" y="13244"/>
                </a:lnTo>
                <a:cubicBezTo>
                  <a:pt x="11745" y="13186"/>
                  <a:pt x="11721" y="13141"/>
                  <a:pt x="11692" y="13141"/>
                </a:cubicBezTo>
                <a:close/>
                <a:moveTo>
                  <a:pt x="12007" y="13141"/>
                </a:moveTo>
                <a:cubicBezTo>
                  <a:pt x="11978" y="13141"/>
                  <a:pt x="11955" y="13186"/>
                  <a:pt x="11955" y="13244"/>
                </a:cubicBezTo>
                <a:lnTo>
                  <a:pt x="11955" y="13464"/>
                </a:lnTo>
                <a:cubicBezTo>
                  <a:pt x="11955" y="13521"/>
                  <a:pt x="11978" y="13568"/>
                  <a:pt x="12007" y="13568"/>
                </a:cubicBezTo>
                <a:cubicBezTo>
                  <a:pt x="12036" y="13568"/>
                  <a:pt x="12060" y="13521"/>
                  <a:pt x="12060" y="13464"/>
                </a:cubicBezTo>
                <a:lnTo>
                  <a:pt x="12060" y="13244"/>
                </a:lnTo>
                <a:cubicBezTo>
                  <a:pt x="12060" y="13186"/>
                  <a:pt x="12036" y="13141"/>
                  <a:pt x="12007" y="13141"/>
                </a:cubicBezTo>
                <a:close/>
                <a:moveTo>
                  <a:pt x="12856" y="13141"/>
                </a:moveTo>
                <a:cubicBezTo>
                  <a:pt x="12827" y="13141"/>
                  <a:pt x="12804" y="13186"/>
                  <a:pt x="12804" y="13244"/>
                </a:cubicBezTo>
                <a:lnTo>
                  <a:pt x="12804" y="13464"/>
                </a:lnTo>
                <a:cubicBezTo>
                  <a:pt x="12804" y="13521"/>
                  <a:pt x="12827" y="13568"/>
                  <a:pt x="12856" y="13568"/>
                </a:cubicBezTo>
                <a:cubicBezTo>
                  <a:pt x="12886" y="13568"/>
                  <a:pt x="12909" y="13521"/>
                  <a:pt x="12909" y="13464"/>
                </a:cubicBezTo>
                <a:lnTo>
                  <a:pt x="12909" y="13244"/>
                </a:lnTo>
                <a:cubicBezTo>
                  <a:pt x="12909" y="13186"/>
                  <a:pt x="12886" y="13141"/>
                  <a:pt x="12856" y="13141"/>
                </a:cubicBezTo>
                <a:close/>
                <a:moveTo>
                  <a:pt x="13171" y="13141"/>
                </a:moveTo>
                <a:cubicBezTo>
                  <a:pt x="13142" y="13141"/>
                  <a:pt x="13118" y="13186"/>
                  <a:pt x="13118" y="13244"/>
                </a:cubicBezTo>
                <a:lnTo>
                  <a:pt x="13118" y="13464"/>
                </a:lnTo>
                <a:cubicBezTo>
                  <a:pt x="13118" y="13521"/>
                  <a:pt x="13142" y="13568"/>
                  <a:pt x="13171" y="13568"/>
                </a:cubicBezTo>
                <a:cubicBezTo>
                  <a:pt x="13200" y="13568"/>
                  <a:pt x="13224" y="13521"/>
                  <a:pt x="13224" y="13464"/>
                </a:cubicBezTo>
                <a:lnTo>
                  <a:pt x="13224" y="13244"/>
                </a:lnTo>
                <a:cubicBezTo>
                  <a:pt x="13224" y="13186"/>
                  <a:pt x="13200" y="13141"/>
                  <a:pt x="13171" y="13141"/>
                </a:cubicBezTo>
                <a:close/>
                <a:moveTo>
                  <a:pt x="14021" y="13141"/>
                </a:moveTo>
                <a:cubicBezTo>
                  <a:pt x="13992" y="13141"/>
                  <a:pt x="13968" y="13186"/>
                  <a:pt x="13968" y="13244"/>
                </a:cubicBezTo>
                <a:lnTo>
                  <a:pt x="13968" y="13464"/>
                </a:lnTo>
                <a:cubicBezTo>
                  <a:pt x="13968" y="13521"/>
                  <a:pt x="13992" y="13568"/>
                  <a:pt x="14021" y="13568"/>
                </a:cubicBezTo>
                <a:cubicBezTo>
                  <a:pt x="14050" y="13568"/>
                  <a:pt x="14074" y="13521"/>
                  <a:pt x="14074" y="13464"/>
                </a:cubicBezTo>
                <a:lnTo>
                  <a:pt x="14074" y="13244"/>
                </a:lnTo>
                <a:cubicBezTo>
                  <a:pt x="14074" y="13186"/>
                  <a:pt x="14050" y="13141"/>
                  <a:pt x="14021" y="13141"/>
                </a:cubicBezTo>
                <a:close/>
                <a:moveTo>
                  <a:pt x="14335" y="13141"/>
                </a:moveTo>
                <a:cubicBezTo>
                  <a:pt x="14306" y="13141"/>
                  <a:pt x="14282" y="13186"/>
                  <a:pt x="14282" y="13244"/>
                </a:cubicBezTo>
                <a:lnTo>
                  <a:pt x="14282" y="13464"/>
                </a:lnTo>
                <a:cubicBezTo>
                  <a:pt x="14282" y="13521"/>
                  <a:pt x="14306" y="13568"/>
                  <a:pt x="14335" y="13568"/>
                </a:cubicBezTo>
                <a:cubicBezTo>
                  <a:pt x="14364" y="13568"/>
                  <a:pt x="14388" y="13521"/>
                  <a:pt x="14388" y="13464"/>
                </a:cubicBezTo>
                <a:lnTo>
                  <a:pt x="14388" y="13244"/>
                </a:lnTo>
                <a:cubicBezTo>
                  <a:pt x="14388" y="13186"/>
                  <a:pt x="14364" y="13141"/>
                  <a:pt x="14335" y="13141"/>
                </a:cubicBezTo>
                <a:close/>
                <a:moveTo>
                  <a:pt x="15185" y="13141"/>
                </a:moveTo>
                <a:cubicBezTo>
                  <a:pt x="15156" y="13141"/>
                  <a:pt x="15132" y="13186"/>
                  <a:pt x="15132" y="13244"/>
                </a:cubicBezTo>
                <a:lnTo>
                  <a:pt x="15132" y="13464"/>
                </a:lnTo>
                <a:cubicBezTo>
                  <a:pt x="15132" y="13521"/>
                  <a:pt x="15156" y="13568"/>
                  <a:pt x="15185" y="13568"/>
                </a:cubicBezTo>
                <a:cubicBezTo>
                  <a:pt x="15214" y="13568"/>
                  <a:pt x="15237" y="13521"/>
                  <a:pt x="15237" y="13464"/>
                </a:cubicBezTo>
                <a:lnTo>
                  <a:pt x="15237" y="13244"/>
                </a:lnTo>
                <a:cubicBezTo>
                  <a:pt x="15237" y="13186"/>
                  <a:pt x="15214" y="13141"/>
                  <a:pt x="15185" y="13141"/>
                </a:cubicBezTo>
                <a:close/>
                <a:moveTo>
                  <a:pt x="15500" y="13141"/>
                </a:moveTo>
                <a:cubicBezTo>
                  <a:pt x="15470" y="13141"/>
                  <a:pt x="15447" y="13186"/>
                  <a:pt x="15447" y="13244"/>
                </a:cubicBezTo>
                <a:lnTo>
                  <a:pt x="15447" y="13464"/>
                </a:lnTo>
                <a:cubicBezTo>
                  <a:pt x="15447" y="13521"/>
                  <a:pt x="15470" y="13568"/>
                  <a:pt x="15500" y="13568"/>
                </a:cubicBezTo>
                <a:cubicBezTo>
                  <a:pt x="15529" y="13568"/>
                  <a:pt x="15551" y="13521"/>
                  <a:pt x="15551" y="13464"/>
                </a:cubicBezTo>
                <a:lnTo>
                  <a:pt x="15551" y="13244"/>
                </a:lnTo>
                <a:cubicBezTo>
                  <a:pt x="15551" y="13186"/>
                  <a:pt x="15529" y="13141"/>
                  <a:pt x="15500" y="13141"/>
                </a:cubicBezTo>
                <a:close/>
                <a:moveTo>
                  <a:pt x="16349" y="13141"/>
                </a:moveTo>
                <a:cubicBezTo>
                  <a:pt x="16320" y="13141"/>
                  <a:pt x="16296" y="13186"/>
                  <a:pt x="16296" y="13244"/>
                </a:cubicBezTo>
                <a:lnTo>
                  <a:pt x="16296" y="13464"/>
                </a:lnTo>
                <a:cubicBezTo>
                  <a:pt x="16296" y="13521"/>
                  <a:pt x="16320" y="13568"/>
                  <a:pt x="16349" y="13568"/>
                </a:cubicBezTo>
                <a:cubicBezTo>
                  <a:pt x="16378" y="13568"/>
                  <a:pt x="16401" y="13521"/>
                  <a:pt x="16401" y="13464"/>
                </a:cubicBezTo>
                <a:lnTo>
                  <a:pt x="16401" y="13244"/>
                </a:lnTo>
                <a:cubicBezTo>
                  <a:pt x="16401" y="13186"/>
                  <a:pt x="16378" y="13141"/>
                  <a:pt x="16349" y="13141"/>
                </a:cubicBezTo>
                <a:close/>
                <a:moveTo>
                  <a:pt x="16663" y="13141"/>
                </a:moveTo>
                <a:cubicBezTo>
                  <a:pt x="16634" y="13141"/>
                  <a:pt x="16611" y="13186"/>
                  <a:pt x="16611" y="13244"/>
                </a:cubicBezTo>
                <a:lnTo>
                  <a:pt x="16611" y="13464"/>
                </a:lnTo>
                <a:cubicBezTo>
                  <a:pt x="16611" y="13521"/>
                  <a:pt x="16634" y="13568"/>
                  <a:pt x="16663" y="13568"/>
                </a:cubicBezTo>
                <a:cubicBezTo>
                  <a:pt x="16692" y="13568"/>
                  <a:pt x="16716" y="13521"/>
                  <a:pt x="16716" y="13464"/>
                </a:cubicBezTo>
                <a:lnTo>
                  <a:pt x="16716" y="13244"/>
                </a:lnTo>
                <a:cubicBezTo>
                  <a:pt x="16716" y="13186"/>
                  <a:pt x="16692" y="13141"/>
                  <a:pt x="16663" y="13141"/>
                </a:cubicBezTo>
                <a:close/>
                <a:moveTo>
                  <a:pt x="17512" y="13141"/>
                </a:moveTo>
                <a:cubicBezTo>
                  <a:pt x="17483" y="13141"/>
                  <a:pt x="17459" y="13186"/>
                  <a:pt x="17459" y="13244"/>
                </a:cubicBezTo>
                <a:lnTo>
                  <a:pt x="17459" y="13464"/>
                </a:lnTo>
                <a:cubicBezTo>
                  <a:pt x="17459" y="13521"/>
                  <a:pt x="17483" y="13568"/>
                  <a:pt x="17512" y="13568"/>
                </a:cubicBezTo>
                <a:cubicBezTo>
                  <a:pt x="17541" y="13568"/>
                  <a:pt x="17565" y="13521"/>
                  <a:pt x="17565" y="13464"/>
                </a:cubicBezTo>
                <a:lnTo>
                  <a:pt x="17565" y="13244"/>
                </a:lnTo>
                <a:cubicBezTo>
                  <a:pt x="17565" y="13186"/>
                  <a:pt x="17541" y="13141"/>
                  <a:pt x="17512" y="13141"/>
                </a:cubicBezTo>
                <a:close/>
                <a:moveTo>
                  <a:pt x="17827" y="13141"/>
                </a:moveTo>
                <a:cubicBezTo>
                  <a:pt x="17798" y="13141"/>
                  <a:pt x="17774" y="13186"/>
                  <a:pt x="17774" y="13244"/>
                </a:cubicBezTo>
                <a:lnTo>
                  <a:pt x="17774" y="13464"/>
                </a:lnTo>
                <a:cubicBezTo>
                  <a:pt x="17774" y="13521"/>
                  <a:pt x="17798" y="13568"/>
                  <a:pt x="17827" y="13568"/>
                </a:cubicBezTo>
                <a:cubicBezTo>
                  <a:pt x="17856" y="13568"/>
                  <a:pt x="17880" y="13521"/>
                  <a:pt x="17880" y="13464"/>
                </a:cubicBezTo>
                <a:lnTo>
                  <a:pt x="17880" y="13244"/>
                </a:lnTo>
                <a:cubicBezTo>
                  <a:pt x="17880" y="13186"/>
                  <a:pt x="17856" y="13141"/>
                  <a:pt x="17827" y="13141"/>
                </a:cubicBezTo>
                <a:close/>
                <a:moveTo>
                  <a:pt x="18677" y="13141"/>
                </a:moveTo>
                <a:cubicBezTo>
                  <a:pt x="18648" y="13141"/>
                  <a:pt x="18624" y="13186"/>
                  <a:pt x="18624" y="13244"/>
                </a:cubicBezTo>
                <a:lnTo>
                  <a:pt x="18624" y="13464"/>
                </a:lnTo>
                <a:cubicBezTo>
                  <a:pt x="18624" y="13521"/>
                  <a:pt x="18648" y="13568"/>
                  <a:pt x="18677" y="13568"/>
                </a:cubicBezTo>
                <a:cubicBezTo>
                  <a:pt x="18706" y="13568"/>
                  <a:pt x="18730" y="13521"/>
                  <a:pt x="18730" y="13464"/>
                </a:cubicBezTo>
                <a:lnTo>
                  <a:pt x="18730" y="13244"/>
                </a:lnTo>
                <a:cubicBezTo>
                  <a:pt x="18730" y="13186"/>
                  <a:pt x="18706" y="13141"/>
                  <a:pt x="18677" y="13141"/>
                </a:cubicBezTo>
                <a:close/>
                <a:moveTo>
                  <a:pt x="18991" y="13141"/>
                </a:moveTo>
                <a:cubicBezTo>
                  <a:pt x="18962" y="13141"/>
                  <a:pt x="18938" y="13186"/>
                  <a:pt x="18938" y="13244"/>
                </a:cubicBezTo>
                <a:lnTo>
                  <a:pt x="18938" y="13464"/>
                </a:lnTo>
                <a:cubicBezTo>
                  <a:pt x="18938" y="13521"/>
                  <a:pt x="18962" y="13568"/>
                  <a:pt x="18991" y="13568"/>
                </a:cubicBezTo>
                <a:cubicBezTo>
                  <a:pt x="19020" y="13568"/>
                  <a:pt x="19044" y="13521"/>
                  <a:pt x="19044" y="13464"/>
                </a:cubicBezTo>
                <a:lnTo>
                  <a:pt x="19044" y="13244"/>
                </a:lnTo>
                <a:cubicBezTo>
                  <a:pt x="19044" y="13186"/>
                  <a:pt x="19020" y="13141"/>
                  <a:pt x="18991" y="13141"/>
                </a:cubicBezTo>
                <a:close/>
                <a:moveTo>
                  <a:pt x="19841" y="13141"/>
                </a:moveTo>
                <a:cubicBezTo>
                  <a:pt x="19812" y="13141"/>
                  <a:pt x="19788" y="13186"/>
                  <a:pt x="19788" y="13244"/>
                </a:cubicBezTo>
                <a:lnTo>
                  <a:pt x="19788" y="13464"/>
                </a:lnTo>
                <a:cubicBezTo>
                  <a:pt x="19788" y="13521"/>
                  <a:pt x="19812" y="13568"/>
                  <a:pt x="19841" y="13568"/>
                </a:cubicBezTo>
                <a:cubicBezTo>
                  <a:pt x="19870" y="13568"/>
                  <a:pt x="19894" y="13521"/>
                  <a:pt x="19894" y="13464"/>
                </a:cubicBezTo>
                <a:lnTo>
                  <a:pt x="19894" y="13244"/>
                </a:lnTo>
                <a:cubicBezTo>
                  <a:pt x="19894" y="13186"/>
                  <a:pt x="19870" y="13141"/>
                  <a:pt x="19841" y="13141"/>
                </a:cubicBezTo>
                <a:close/>
                <a:moveTo>
                  <a:pt x="20155" y="13141"/>
                </a:moveTo>
                <a:cubicBezTo>
                  <a:pt x="20126" y="13141"/>
                  <a:pt x="20102" y="13186"/>
                  <a:pt x="20102" y="13244"/>
                </a:cubicBezTo>
                <a:lnTo>
                  <a:pt x="20102" y="13464"/>
                </a:lnTo>
                <a:cubicBezTo>
                  <a:pt x="20102" y="13521"/>
                  <a:pt x="20126" y="13568"/>
                  <a:pt x="20155" y="13568"/>
                </a:cubicBezTo>
                <a:cubicBezTo>
                  <a:pt x="20184" y="13568"/>
                  <a:pt x="20207" y="13521"/>
                  <a:pt x="20207" y="13464"/>
                </a:cubicBezTo>
                <a:lnTo>
                  <a:pt x="20207" y="13244"/>
                </a:lnTo>
                <a:cubicBezTo>
                  <a:pt x="20207" y="13186"/>
                  <a:pt x="20184" y="13141"/>
                  <a:pt x="20155" y="13141"/>
                </a:cubicBezTo>
                <a:close/>
                <a:moveTo>
                  <a:pt x="21004" y="13141"/>
                </a:moveTo>
                <a:cubicBezTo>
                  <a:pt x="20975" y="13141"/>
                  <a:pt x="20952" y="13186"/>
                  <a:pt x="20952" y="13244"/>
                </a:cubicBezTo>
                <a:lnTo>
                  <a:pt x="20952" y="13464"/>
                </a:lnTo>
                <a:cubicBezTo>
                  <a:pt x="20952" y="13521"/>
                  <a:pt x="20975" y="13568"/>
                  <a:pt x="21004" y="13568"/>
                </a:cubicBezTo>
                <a:cubicBezTo>
                  <a:pt x="21033" y="13568"/>
                  <a:pt x="21057" y="13521"/>
                  <a:pt x="21057" y="13464"/>
                </a:cubicBezTo>
                <a:lnTo>
                  <a:pt x="21057" y="13244"/>
                </a:lnTo>
                <a:cubicBezTo>
                  <a:pt x="21057" y="13186"/>
                  <a:pt x="21033" y="13141"/>
                  <a:pt x="21004" y="13141"/>
                </a:cubicBezTo>
                <a:close/>
                <a:moveTo>
                  <a:pt x="21319" y="13141"/>
                </a:moveTo>
                <a:cubicBezTo>
                  <a:pt x="21289" y="13141"/>
                  <a:pt x="21267" y="13186"/>
                  <a:pt x="21267" y="13244"/>
                </a:cubicBezTo>
                <a:lnTo>
                  <a:pt x="21267" y="13464"/>
                </a:lnTo>
                <a:cubicBezTo>
                  <a:pt x="21267" y="13521"/>
                  <a:pt x="21289" y="13568"/>
                  <a:pt x="21319" y="13568"/>
                </a:cubicBezTo>
                <a:cubicBezTo>
                  <a:pt x="21348" y="13568"/>
                  <a:pt x="21372" y="13521"/>
                  <a:pt x="21372" y="13464"/>
                </a:cubicBezTo>
                <a:lnTo>
                  <a:pt x="21372" y="13244"/>
                </a:lnTo>
                <a:cubicBezTo>
                  <a:pt x="21372" y="13186"/>
                  <a:pt x="21348" y="13141"/>
                  <a:pt x="21319" y="13141"/>
                </a:cubicBezTo>
                <a:close/>
                <a:moveTo>
                  <a:pt x="281" y="13871"/>
                </a:moveTo>
                <a:cubicBezTo>
                  <a:pt x="252" y="13871"/>
                  <a:pt x="228" y="13916"/>
                  <a:pt x="228" y="13974"/>
                </a:cubicBezTo>
                <a:lnTo>
                  <a:pt x="228" y="14194"/>
                </a:lnTo>
                <a:cubicBezTo>
                  <a:pt x="228" y="14251"/>
                  <a:pt x="252" y="14298"/>
                  <a:pt x="281" y="14298"/>
                </a:cubicBezTo>
                <a:cubicBezTo>
                  <a:pt x="311" y="14298"/>
                  <a:pt x="334" y="14251"/>
                  <a:pt x="334" y="14194"/>
                </a:cubicBezTo>
                <a:lnTo>
                  <a:pt x="334" y="13974"/>
                </a:lnTo>
                <a:cubicBezTo>
                  <a:pt x="334" y="13916"/>
                  <a:pt x="311" y="13871"/>
                  <a:pt x="281" y="13871"/>
                </a:cubicBezTo>
                <a:close/>
                <a:moveTo>
                  <a:pt x="596" y="13871"/>
                </a:moveTo>
                <a:cubicBezTo>
                  <a:pt x="567" y="13871"/>
                  <a:pt x="543" y="13916"/>
                  <a:pt x="543" y="13974"/>
                </a:cubicBezTo>
                <a:lnTo>
                  <a:pt x="543" y="14194"/>
                </a:lnTo>
                <a:cubicBezTo>
                  <a:pt x="543" y="14251"/>
                  <a:pt x="567" y="14298"/>
                  <a:pt x="596" y="14298"/>
                </a:cubicBezTo>
                <a:cubicBezTo>
                  <a:pt x="625" y="14298"/>
                  <a:pt x="649" y="14251"/>
                  <a:pt x="649" y="14194"/>
                </a:cubicBezTo>
                <a:lnTo>
                  <a:pt x="649" y="13974"/>
                </a:lnTo>
                <a:cubicBezTo>
                  <a:pt x="649" y="13916"/>
                  <a:pt x="625" y="13871"/>
                  <a:pt x="596" y="13871"/>
                </a:cubicBezTo>
                <a:close/>
                <a:moveTo>
                  <a:pt x="1446" y="13871"/>
                </a:moveTo>
                <a:cubicBezTo>
                  <a:pt x="1417" y="13871"/>
                  <a:pt x="1393" y="13916"/>
                  <a:pt x="1393" y="13974"/>
                </a:cubicBezTo>
                <a:lnTo>
                  <a:pt x="1393" y="14194"/>
                </a:lnTo>
                <a:cubicBezTo>
                  <a:pt x="1393" y="14251"/>
                  <a:pt x="1417" y="14298"/>
                  <a:pt x="1446" y="14298"/>
                </a:cubicBezTo>
                <a:cubicBezTo>
                  <a:pt x="1475" y="14298"/>
                  <a:pt x="1499" y="14251"/>
                  <a:pt x="1499" y="14194"/>
                </a:cubicBezTo>
                <a:lnTo>
                  <a:pt x="1499" y="13974"/>
                </a:lnTo>
                <a:cubicBezTo>
                  <a:pt x="1499" y="13916"/>
                  <a:pt x="1475" y="13871"/>
                  <a:pt x="1446" y="13871"/>
                </a:cubicBezTo>
                <a:close/>
                <a:moveTo>
                  <a:pt x="1760" y="13871"/>
                </a:moveTo>
                <a:cubicBezTo>
                  <a:pt x="1731" y="13871"/>
                  <a:pt x="1707" y="13916"/>
                  <a:pt x="1707" y="13974"/>
                </a:cubicBezTo>
                <a:lnTo>
                  <a:pt x="1707" y="14194"/>
                </a:lnTo>
                <a:cubicBezTo>
                  <a:pt x="1707" y="14251"/>
                  <a:pt x="1731" y="14298"/>
                  <a:pt x="1760" y="14298"/>
                </a:cubicBezTo>
                <a:cubicBezTo>
                  <a:pt x="1789" y="14298"/>
                  <a:pt x="1813" y="14251"/>
                  <a:pt x="1813" y="14194"/>
                </a:cubicBezTo>
                <a:lnTo>
                  <a:pt x="1813" y="13974"/>
                </a:lnTo>
                <a:cubicBezTo>
                  <a:pt x="1813" y="13916"/>
                  <a:pt x="1789" y="13871"/>
                  <a:pt x="1760" y="13871"/>
                </a:cubicBezTo>
                <a:close/>
                <a:moveTo>
                  <a:pt x="2610" y="13871"/>
                </a:moveTo>
                <a:cubicBezTo>
                  <a:pt x="2581" y="13871"/>
                  <a:pt x="2557" y="13916"/>
                  <a:pt x="2557" y="13974"/>
                </a:cubicBezTo>
                <a:lnTo>
                  <a:pt x="2557" y="14194"/>
                </a:lnTo>
                <a:cubicBezTo>
                  <a:pt x="2557" y="14251"/>
                  <a:pt x="2581" y="14298"/>
                  <a:pt x="2610" y="14298"/>
                </a:cubicBezTo>
                <a:cubicBezTo>
                  <a:pt x="2639" y="14298"/>
                  <a:pt x="2662" y="14251"/>
                  <a:pt x="2662" y="14194"/>
                </a:cubicBezTo>
                <a:lnTo>
                  <a:pt x="2662" y="13974"/>
                </a:lnTo>
                <a:cubicBezTo>
                  <a:pt x="2662" y="13916"/>
                  <a:pt x="2639" y="13871"/>
                  <a:pt x="2610" y="13871"/>
                </a:cubicBezTo>
                <a:close/>
                <a:moveTo>
                  <a:pt x="2924" y="13871"/>
                </a:moveTo>
                <a:cubicBezTo>
                  <a:pt x="2895" y="13871"/>
                  <a:pt x="2871" y="13916"/>
                  <a:pt x="2871" y="13974"/>
                </a:cubicBezTo>
                <a:lnTo>
                  <a:pt x="2871" y="14194"/>
                </a:lnTo>
                <a:cubicBezTo>
                  <a:pt x="2871" y="14251"/>
                  <a:pt x="2895" y="14298"/>
                  <a:pt x="2924" y="14298"/>
                </a:cubicBezTo>
                <a:cubicBezTo>
                  <a:pt x="2954" y="14298"/>
                  <a:pt x="2976" y="14251"/>
                  <a:pt x="2976" y="14194"/>
                </a:cubicBezTo>
                <a:lnTo>
                  <a:pt x="2976" y="13974"/>
                </a:lnTo>
                <a:cubicBezTo>
                  <a:pt x="2976" y="13916"/>
                  <a:pt x="2954" y="13871"/>
                  <a:pt x="2924" y="13871"/>
                </a:cubicBezTo>
                <a:close/>
                <a:moveTo>
                  <a:pt x="3773" y="13871"/>
                </a:moveTo>
                <a:cubicBezTo>
                  <a:pt x="3744" y="13871"/>
                  <a:pt x="3721" y="13916"/>
                  <a:pt x="3721" y="13974"/>
                </a:cubicBezTo>
                <a:lnTo>
                  <a:pt x="3721" y="14194"/>
                </a:lnTo>
                <a:cubicBezTo>
                  <a:pt x="3721" y="14251"/>
                  <a:pt x="3744" y="14298"/>
                  <a:pt x="3773" y="14298"/>
                </a:cubicBezTo>
                <a:cubicBezTo>
                  <a:pt x="3802" y="14298"/>
                  <a:pt x="3826" y="14251"/>
                  <a:pt x="3826" y="14194"/>
                </a:cubicBezTo>
                <a:lnTo>
                  <a:pt x="3826" y="13974"/>
                </a:lnTo>
                <a:cubicBezTo>
                  <a:pt x="3826" y="13916"/>
                  <a:pt x="3802" y="13871"/>
                  <a:pt x="3773" y="13871"/>
                </a:cubicBezTo>
                <a:close/>
                <a:moveTo>
                  <a:pt x="4088" y="13871"/>
                </a:moveTo>
                <a:cubicBezTo>
                  <a:pt x="4058" y="13871"/>
                  <a:pt x="4035" y="13916"/>
                  <a:pt x="4035" y="13974"/>
                </a:cubicBezTo>
                <a:lnTo>
                  <a:pt x="4035" y="14194"/>
                </a:lnTo>
                <a:cubicBezTo>
                  <a:pt x="4035" y="14251"/>
                  <a:pt x="4058" y="14298"/>
                  <a:pt x="4088" y="14298"/>
                </a:cubicBezTo>
                <a:cubicBezTo>
                  <a:pt x="4117" y="14298"/>
                  <a:pt x="4141" y="14251"/>
                  <a:pt x="4141" y="14194"/>
                </a:cubicBezTo>
                <a:lnTo>
                  <a:pt x="4141" y="13974"/>
                </a:lnTo>
                <a:cubicBezTo>
                  <a:pt x="4141" y="13916"/>
                  <a:pt x="4117" y="13871"/>
                  <a:pt x="4088" y="13871"/>
                </a:cubicBezTo>
                <a:close/>
                <a:moveTo>
                  <a:pt x="4937" y="13871"/>
                </a:moveTo>
                <a:cubicBezTo>
                  <a:pt x="4908" y="13871"/>
                  <a:pt x="4884" y="13916"/>
                  <a:pt x="4884" y="13974"/>
                </a:cubicBezTo>
                <a:lnTo>
                  <a:pt x="4884" y="14194"/>
                </a:lnTo>
                <a:cubicBezTo>
                  <a:pt x="4884" y="14251"/>
                  <a:pt x="4908" y="14298"/>
                  <a:pt x="4937" y="14298"/>
                </a:cubicBezTo>
                <a:cubicBezTo>
                  <a:pt x="4966" y="14298"/>
                  <a:pt x="4990" y="14251"/>
                  <a:pt x="4990" y="14194"/>
                </a:cubicBezTo>
                <a:lnTo>
                  <a:pt x="4990" y="13974"/>
                </a:lnTo>
                <a:cubicBezTo>
                  <a:pt x="4990" y="13916"/>
                  <a:pt x="4966" y="13871"/>
                  <a:pt x="4937" y="13871"/>
                </a:cubicBezTo>
                <a:close/>
                <a:moveTo>
                  <a:pt x="5252" y="13871"/>
                </a:moveTo>
                <a:cubicBezTo>
                  <a:pt x="5223" y="13871"/>
                  <a:pt x="5199" y="13916"/>
                  <a:pt x="5199" y="13974"/>
                </a:cubicBezTo>
                <a:lnTo>
                  <a:pt x="5199" y="14194"/>
                </a:lnTo>
                <a:cubicBezTo>
                  <a:pt x="5199" y="14251"/>
                  <a:pt x="5223" y="14298"/>
                  <a:pt x="5252" y="14298"/>
                </a:cubicBezTo>
                <a:cubicBezTo>
                  <a:pt x="5281" y="14298"/>
                  <a:pt x="5305" y="14251"/>
                  <a:pt x="5305" y="14194"/>
                </a:cubicBezTo>
                <a:lnTo>
                  <a:pt x="5305" y="13974"/>
                </a:lnTo>
                <a:cubicBezTo>
                  <a:pt x="5305" y="13916"/>
                  <a:pt x="5281" y="13871"/>
                  <a:pt x="5252" y="13871"/>
                </a:cubicBezTo>
                <a:close/>
                <a:moveTo>
                  <a:pt x="6102" y="13871"/>
                </a:moveTo>
                <a:cubicBezTo>
                  <a:pt x="6072" y="13871"/>
                  <a:pt x="6049" y="13916"/>
                  <a:pt x="6049" y="13974"/>
                </a:cubicBezTo>
                <a:lnTo>
                  <a:pt x="6049" y="14194"/>
                </a:lnTo>
                <a:cubicBezTo>
                  <a:pt x="6049" y="14251"/>
                  <a:pt x="6072" y="14298"/>
                  <a:pt x="6102" y="14298"/>
                </a:cubicBezTo>
                <a:cubicBezTo>
                  <a:pt x="6131" y="14298"/>
                  <a:pt x="6155" y="14251"/>
                  <a:pt x="6155" y="14194"/>
                </a:cubicBezTo>
                <a:lnTo>
                  <a:pt x="6155" y="13974"/>
                </a:lnTo>
                <a:cubicBezTo>
                  <a:pt x="6155" y="13916"/>
                  <a:pt x="6131" y="13871"/>
                  <a:pt x="6102" y="13871"/>
                </a:cubicBezTo>
                <a:close/>
                <a:moveTo>
                  <a:pt x="6416" y="13871"/>
                </a:moveTo>
                <a:cubicBezTo>
                  <a:pt x="6387" y="13871"/>
                  <a:pt x="6363" y="13916"/>
                  <a:pt x="6363" y="13974"/>
                </a:cubicBezTo>
                <a:lnTo>
                  <a:pt x="6363" y="14194"/>
                </a:lnTo>
                <a:cubicBezTo>
                  <a:pt x="6363" y="14251"/>
                  <a:pt x="6387" y="14298"/>
                  <a:pt x="6416" y="14298"/>
                </a:cubicBezTo>
                <a:cubicBezTo>
                  <a:pt x="6445" y="14298"/>
                  <a:pt x="6469" y="14251"/>
                  <a:pt x="6469" y="14194"/>
                </a:cubicBezTo>
                <a:lnTo>
                  <a:pt x="6469" y="13974"/>
                </a:lnTo>
                <a:cubicBezTo>
                  <a:pt x="6469" y="13916"/>
                  <a:pt x="6445" y="13871"/>
                  <a:pt x="6416" y="13871"/>
                </a:cubicBezTo>
                <a:close/>
                <a:moveTo>
                  <a:pt x="7266" y="13871"/>
                </a:moveTo>
                <a:cubicBezTo>
                  <a:pt x="7237" y="13871"/>
                  <a:pt x="7213" y="13916"/>
                  <a:pt x="7213" y="13974"/>
                </a:cubicBezTo>
                <a:lnTo>
                  <a:pt x="7213" y="14194"/>
                </a:lnTo>
                <a:cubicBezTo>
                  <a:pt x="7213" y="14251"/>
                  <a:pt x="7237" y="14298"/>
                  <a:pt x="7266" y="14298"/>
                </a:cubicBezTo>
                <a:cubicBezTo>
                  <a:pt x="7295" y="14298"/>
                  <a:pt x="7318" y="14251"/>
                  <a:pt x="7318" y="14194"/>
                </a:cubicBezTo>
                <a:lnTo>
                  <a:pt x="7318" y="13974"/>
                </a:lnTo>
                <a:cubicBezTo>
                  <a:pt x="7318" y="13916"/>
                  <a:pt x="7295" y="13871"/>
                  <a:pt x="7266" y="13871"/>
                </a:cubicBezTo>
                <a:close/>
                <a:moveTo>
                  <a:pt x="7580" y="13871"/>
                </a:moveTo>
                <a:cubicBezTo>
                  <a:pt x="7551" y="13871"/>
                  <a:pt x="7527" y="13916"/>
                  <a:pt x="7527" y="13974"/>
                </a:cubicBezTo>
                <a:lnTo>
                  <a:pt x="7527" y="14194"/>
                </a:lnTo>
                <a:cubicBezTo>
                  <a:pt x="7527" y="14251"/>
                  <a:pt x="7551" y="14298"/>
                  <a:pt x="7580" y="14298"/>
                </a:cubicBezTo>
                <a:cubicBezTo>
                  <a:pt x="7609" y="14298"/>
                  <a:pt x="7632" y="14251"/>
                  <a:pt x="7632" y="14194"/>
                </a:cubicBezTo>
                <a:lnTo>
                  <a:pt x="7632" y="13974"/>
                </a:lnTo>
                <a:cubicBezTo>
                  <a:pt x="7632" y="13916"/>
                  <a:pt x="7609" y="13871"/>
                  <a:pt x="7580" y="13871"/>
                </a:cubicBezTo>
                <a:close/>
                <a:moveTo>
                  <a:pt x="8429" y="13871"/>
                </a:moveTo>
                <a:cubicBezTo>
                  <a:pt x="8400" y="13871"/>
                  <a:pt x="8377" y="13916"/>
                  <a:pt x="8377" y="13974"/>
                </a:cubicBezTo>
                <a:lnTo>
                  <a:pt x="8377" y="14194"/>
                </a:lnTo>
                <a:cubicBezTo>
                  <a:pt x="8377" y="14251"/>
                  <a:pt x="8400" y="14298"/>
                  <a:pt x="8429" y="14298"/>
                </a:cubicBezTo>
                <a:cubicBezTo>
                  <a:pt x="8458" y="14298"/>
                  <a:pt x="8482" y="14251"/>
                  <a:pt x="8482" y="14194"/>
                </a:cubicBezTo>
                <a:lnTo>
                  <a:pt x="8482" y="13974"/>
                </a:lnTo>
                <a:cubicBezTo>
                  <a:pt x="8482" y="13916"/>
                  <a:pt x="8458" y="13871"/>
                  <a:pt x="8429" y="13871"/>
                </a:cubicBezTo>
                <a:close/>
                <a:moveTo>
                  <a:pt x="8744" y="13871"/>
                </a:moveTo>
                <a:cubicBezTo>
                  <a:pt x="8714" y="13871"/>
                  <a:pt x="8691" y="13916"/>
                  <a:pt x="8691" y="13974"/>
                </a:cubicBezTo>
                <a:lnTo>
                  <a:pt x="8691" y="14194"/>
                </a:lnTo>
                <a:cubicBezTo>
                  <a:pt x="8691" y="14251"/>
                  <a:pt x="8714" y="14298"/>
                  <a:pt x="8744" y="14298"/>
                </a:cubicBezTo>
                <a:cubicBezTo>
                  <a:pt x="8773" y="14298"/>
                  <a:pt x="8796" y="14251"/>
                  <a:pt x="8796" y="14194"/>
                </a:cubicBezTo>
                <a:lnTo>
                  <a:pt x="8796" y="13974"/>
                </a:lnTo>
                <a:cubicBezTo>
                  <a:pt x="8796" y="13916"/>
                  <a:pt x="8773" y="13871"/>
                  <a:pt x="8744" y="13871"/>
                </a:cubicBezTo>
                <a:close/>
                <a:moveTo>
                  <a:pt x="9593" y="13871"/>
                </a:moveTo>
                <a:cubicBezTo>
                  <a:pt x="9564" y="13871"/>
                  <a:pt x="9540" y="13916"/>
                  <a:pt x="9540" y="13974"/>
                </a:cubicBezTo>
                <a:lnTo>
                  <a:pt x="9540" y="14194"/>
                </a:lnTo>
                <a:cubicBezTo>
                  <a:pt x="9540" y="14251"/>
                  <a:pt x="9564" y="14298"/>
                  <a:pt x="9593" y="14298"/>
                </a:cubicBezTo>
                <a:cubicBezTo>
                  <a:pt x="9622" y="14298"/>
                  <a:pt x="9646" y="14251"/>
                  <a:pt x="9646" y="14194"/>
                </a:cubicBezTo>
                <a:lnTo>
                  <a:pt x="9646" y="13974"/>
                </a:lnTo>
                <a:cubicBezTo>
                  <a:pt x="9646" y="13916"/>
                  <a:pt x="9622" y="13871"/>
                  <a:pt x="9593" y="13871"/>
                </a:cubicBezTo>
                <a:close/>
                <a:moveTo>
                  <a:pt x="9908" y="13871"/>
                </a:moveTo>
                <a:cubicBezTo>
                  <a:pt x="9879" y="13871"/>
                  <a:pt x="9855" y="13916"/>
                  <a:pt x="9855" y="13974"/>
                </a:cubicBezTo>
                <a:lnTo>
                  <a:pt x="9855" y="14194"/>
                </a:lnTo>
                <a:cubicBezTo>
                  <a:pt x="9855" y="14251"/>
                  <a:pt x="9879" y="14298"/>
                  <a:pt x="9908" y="14298"/>
                </a:cubicBezTo>
                <a:cubicBezTo>
                  <a:pt x="9937" y="14298"/>
                  <a:pt x="9961" y="14251"/>
                  <a:pt x="9961" y="14194"/>
                </a:cubicBezTo>
                <a:lnTo>
                  <a:pt x="9961" y="13974"/>
                </a:lnTo>
                <a:cubicBezTo>
                  <a:pt x="9961" y="13916"/>
                  <a:pt x="9937" y="13871"/>
                  <a:pt x="9908" y="13871"/>
                </a:cubicBezTo>
                <a:close/>
                <a:moveTo>
                  <a:pt x="10758" y="13871"/>
                </a:moveTo>
                <a:cubicBezTo>
                  <a:pt x="10728" y="13871"/>
                  <a:pt x="10705" y="13916"/>
                  <a:pt x="10705" y="13974"/>
                </a:cubicBezTo>
                <a:lnTo>
                  <a:pt x="10705" y="14194"/>
                </a:lnTo>
                <a:cubicBezTo>
                  <a:pt x="10705" y="14251"/>
                  <a:pt x="10728" y="14298"/>
                  <a:pt x="10758" y="14298"/>
                </a:cubicBezTo>
                <a:cubicBezTo>
                  <a:pt x="10787" y="14298"/>
                  <a:pt x="10810" y="14251"/>
                  <a:pt x="10810" y="14194"/>
                </a:cubicBezTo>
                <a:lnTo>
                  <a:pt x="10810" y="13974"/>
                </a:lnTo>
                <a:cubicBezTo>
                  <a:pt x="10810" y="13916"/>
                  <a:pt x="10787" y="13871"/>
                  <a:pt x="10758" y="13871"/>
                </a:cubicBezTo>
                <a:close/>
                <a:moveTo>
                  <a:pt x="11072" y="13871"/>
                </a:moveTo>
                <a:cubicBezTo>
                  <a:pt x="11043" y="13871"/>
                  <a:pt x="11019" y="13916"/>
                  <a:pt x="11019" y="13974"/>
                </a:cubicBezTo>
                <a:lnTo>
                  <a:pt x="11019" y="14194"/>
                </a:lnTo>
                <a:cubicBezTo>
                  <a:pt x="11019" y="14251"/>
                  <a:pt x="11043" y="14298"/>
                  <a:pt x="11072" y="14298"/>
                </a:cubicBezTo>
                <a:cubicBezTo>
                  <a:pt x="11101" y="14298"/>
                  <a:pt x="11125" y="14251"/>
                  <a:pt x="11125" y="14194"/>
                </a:cubicBezTo>
                <a:lnTo>
                  <a:pt x="11125" y="13974"/>
                </a:lnTo>
                <a:cubicBezTo>
                  <a:pt x="11125" y="13916"/>
                  <a:pt x="11101" y="13871"/>
                  <a:pt x="11072" y="13871"/>
                </a:cubicBezTo>
                <a:close/>
                <a:moveTo>
                  <a:pt x="11922" y="13871"/>
                </a:moveTo>
                <a:cubicBezTo>
                  <a:pt x="11893" y="13871"/>
                  <a:pt x="11869" y="13916"/>
                  <a:pt x="11869" y="13974"/>
                </a:cubicBezTo>
                <a:lnTo>
                  <a:pt x="11869" y="14194"/>
                </a:lnTo>
                <a:cubicBezTo>
                  <a:pt x="11869" y="14251"/>
                  <a:pt x="11893" y="14298"/>
                  <a:pt x="11922" y="14298"/>
                </a:cubicBezTo>
                <a:cubicBezTo>
                  <a:pt x="11951" y="14298"/>
                  <a:pt x="11974" y="14251"/>
                  <a:pt x="11974" y="14194"/>
                </a:cubicBezTo>
                <a:lnTo>
                  <a:pt x="11974" y="13974"/>
                </a:lnTo>
                <a:cubicBezTo>
                  <a:pt x="11974" y="13916"/>
                  <a:pt x="11951" y="13871"/>
                  <a:pt x="11922" y="13871"/>
                </a:cubicBezTo>
                <a:close/>
                <a:moveTo>
                  <a:pt x="12236" y="13871"/>
                </a:moveTo>
                <a:cubicBezTo>
                  <a:pt x="12207" y="13871"/>
                  <a:pt x="12183" y="13916"/>
                  <a:pt x="12183" y="13974"/>
                </a:cubicBezTo>
                <a:lnTo>
                  <a:pt x="12183" y="14194"/>
                </a:lnTo>
                <a:cubicBezTo>
                  <a:pt x="12183" y="14251"/>
                  <a:pt x="12207" y="14298"/>
                  <a:pt x="12236" y="14298"/>
                </a:cubicBezTo>
                <a:cubicBezTo>
                  <a:pt x="12265" y="14298"/>
                  <a:pt x="12288" y="14251"/>
                  <a:pt x="12288" y="14194"/>
                </a:cubicBezTo>
                <a:lnTo>
                  <a:pt x="12288" y="13974"/>
                </a:lnTo>
                <a:cubicBezTo>
                  <a:pt x="12288" y="13916"/>
                  <a:pt x="12265" y="13871"/>
                  <a:pt x="12236" y="13871"/>
                </a:cubicBezTo>
                <a:close/>
                <a:moveTo>
                  <a:pt x="13085" y="13871"/>
                </a:moveTo>
                <a:cubicBezTo>
                  <a:pt x="13056" y="13871"/>
                  <a:pt x="13032" y="13916"/>
                  <a:pt x="13032" y="13974"/>
                </a:cubicBezTo>
                <a:lnTo>
                  <a:pt x="13032" y="14194"/>
                </a:lnTo>
                <a:cubicBezTo>
                  <a:pt x="13032" y="14251"/>
                  <a:pt x="13056" y="14298"/>
                  <a:pt x="13085" y="14298"/>
                </a:cubicBezTo>
                <a:cubicBezTo>
                  <a:pt x="13114" y="14298"/>
                  <a:pt x="13138" y="14251"/>
                  <a:pt x="13138" y="14194"/>
                </a:cubicBezTo>
                <a:lnTo>
                  <a:pt x="13138" y="13974"/>
                </a:lnTo>
                <a:cubicBezTo>
                  <a:pt x="13138" y="13916"/>
                  <a:pt x="13114" y="13871"/>
                  <a:pt x="13085" y="13871"/>
                </a:cubicBezTo>
                <a:close/>
                <a:moveTo>
                  <a:pt x="13399" y="13871"/>
                </a:moveTo>
                <a:cubicBezTo>
                  <a:pt x="13370" y="13871"/>
                  <a:pt x="13348" y="13916"/>
                  <a:pt x="13348" y="13974"/>
                </a:cubicBezTo>
                <a:lnTo>
                  <a:pt x="13348" y="14194"/>
                </a:lnTo>
                <a:cubicBezTo>
                  <a:pt x="13348" y="14251"/>
                  <a:pt x="13370" y="14298"/>
                  <a:pt x="13399" y="14298"/>
                </a:cubicBezTo>
                <a:cubicBezTo>
                  <a:pt x="13428" y="14298"/>
                  <a:pt x="13452" y="14251"/>
                  <a:pt x="13452" y="14194"/>
                </a:cubicBezTo>
                <a:lnTo>
                  <a:pt x="13452" y="13974"/>
                </a:lnTo>
                <a:cubicBezTo>
                  <a:pt x="13452" y="13916"/>
                  <a:pt x="13428" y="13871"/>
                  <a:pt x="13399" y="13871"/>
                </a:cubicBezTo>
                <a:close/>
                <a:moveTo>
                  <a:pt x="14249" y="13871"/>
                </a:moveTo>
                <a:cubicBezTo>
                  <a:pt x="14220" y="13871"/>
                  <a:pt x="14196" y="13916"/>
                  <a:pt x="14196" y="13974"/>
                </a:cubicBezTo>
                <a:lnTo>
                  <a:pt x="14196" y="14194"/>
                </a:lnTo>
                <a:cubicBezTo>
                  <a:pt x="14196" y="14251"/>
                  <a:pt x="14220" y="14298"/>
                  <a:pt x="14249" y="14298"/>
                </a:cubicBezTo>
                <a:cubicBezTo>
                  <a:pt x="14278" y="14298"/>
                  <a:pt x="14302" y="14251"/>
                  <a:pt x="14302" y="14194"/>
                </a:cubicBezTo>
                <a:lnTo>
                  <a:pt x="14302" y="13974"/>
                </a:lnTo>
                <a:cubicBezTo>
                  <a:pt x="14302" y="13916"/>
                  <a:pt x="14278" y="13871"/>
                  <a:pt x="14249" y="13871"/>
                </a:cubicBezTo>
                <a:close/>
                <a:moveTo>
                  <a:pt x="14564" y="13871"/>
                </a:moveTo>
                <a:cubicBezTo>
                  <a:pt x="14535" y="13871"/>
                  <a:pt x="14511" y="13916"/>
                  <a:pt x="14511" y="13974"/>
                </a:cubicBezTo>
                <a:lnTo>
                  <a:pt x="14511" y="14194"/>
                </a:lnTo>
                <a:cubicBezTo>
                  <a:pt x="14511" y="14251"/>
                  <a:pt x="14535" y="14298"/>
                  <a:pt x="14564" y="14298"/>
                </a:cubicBezTo>
                <a:cubicBezTo>
                  <a:pt x="14593" y="14298"/>
                  <a:pt x="14617" y="14251"/>
                  <a:pt x="14617" y="14194"/>
                </a:cubicBezTo>
                <a:lnTo>
                  <a:pt x="14617" y="13974"/>
                </a:lnTo>
                <a:cubicBezTo>
                  <a:pt x="14617" y="13916"/>
                  <a:pt x="14593" y="13871"/>
                  <a:pt x="14564" y="13871"/>
                </a:cubicBezTo>
                <a:close/>
                <a:moveTo>
                  <a:pt x="15413" y="13871"/>
                </a:moveTo>
                <a:cubicBezTo>
                  <a:pt x="15384" y="13871"/>
                  <a:pt x="15360" y="13916"/>
                  <a:pt x="15360" y="13974"/>
                </a:cubicBezTo>
                <a:lnTo>
                  <a:pt x="15360" y="14194"/>
                </a:lnTo>
                <a:cubicBezTo>
                  <a:pt x="15360" y="14251"/>
                  <a:pt x="15384" y="14298"/>
                  <a:pt x="15413" y="14298"/>
                </a:cubicBezTo>
                <a:cubicBezTo>
                  <a:pt x="15442" y="14298"/>
                  <a:pt x="15465" y="14251"/>
                  <a:pt x="15465" y="14194"/>
                </a:cubicBezTo>
                <a:lnTo>
                  <a:pt x="15465" y="13974"/>
                </a:lnTo>
                <a:cubicBezTo>
                  <a:pt x="15465" y="13916"/>
                  <a:pt x="15442" y="13871"/>
                  <a:pt x="15413" y="13871"/>
                </a:cubicBezTo>
                <a:close/>
                <a:moveTo>
                  <a:pt x="15728" y="13871"/>
                </a:moveTo>
                <a:cubicBezTo>
                  <a:pt x="15699" y="13871"/>
                  <a:pt x="15675" y="13916"/>
                  <a:pt x="15675" y="13974"/>
                </a:cubicBezTo>
                <a:lnTo>
                  <a:pt x="15675" y="14194"/>
                </a:lnTo>
                <a:cubicBezTo>
                  <a:pt x="15675" y="14251"/>
                  <a:pt x="15699" y="14298"/>
                  <a:pt x="15728" y="14298"/>
                </a:cubicBezTo>
                <a:cubicBezTo>
                  <a:pt x="15757" y="14298"/>
                  <a:pt x="15781" y="14251"/>
                  <a:pt x="15781" y="14194"/>
                </a:cubicBezTo>
                <a:lnTo>
                  <a:pt x="15781" y="13974"/>
                </a:lnTo>
                <a:cubicBezTo>
                  <a:pt x="15781" y="13916"/>
                  <a:pt x="15757" y="13871"/>
                  <a:pt x="15728" y="13871"/>
                </a:cubicBezTo>
                <a:close/>
                <a:moveTo>
                  <a:pt x="16578" y="13871"/>
                </a:moveTo>
                <a:cubicBezTo>
                  <a:pt x="16549" y="13871"/>
                  <a:pt x="16525" y="13916"/>
                  <a:pt x="16525" y="13974"/>
                </a:cubicBezTo>
                <a:lnTo>
                  <a:pt x="16525" y="14194"/>
                </a:lnTo>
                <a:cubicBezTo>
                  <a:pt x="16525" y="14251"/>
                  <a:pt x="16549" y="14298"/>
                  <a:pt x="16578" y="14298"/>
                </a:cubicBezTo>
                <a:cubicBezTo>
                  <a:pt x="16607" y="14298"/>
                  <a:pt x="16630" y="14251"/>
                  <a:pt x="16630" y="14194"/>
                </a:cubicBezTo>
                <a:lnTo>
                  <a:pt x="16630" y="13974"/>
                </a:lnTo>
                <a:cubicBezTo>
                  <a:pt x="16630" y="13916"/>
                  <a:pt x="16607" y="13871"/>
                  <a:pt x="16578" y="13871"/>
                </a:cubicBezTo>
                <a:close/>
                <a:moveTo>
                  <a:pt x="16892" y="13871"/>
                </a:moveTo>
                <a:cubicBezTo>
                  <a:pt x="16863" y="13871"/>
                  <a:pt x="16839" y="13916"/>
                  <a:pt x="16839" y="13974"/>
                </a:cubicBezTo>
                <a:lnTo>
                  <a:pt x="16839" y="14194"/>
                </a:lnTo>
                <a:cubicBezTo>
                  <a:pt x="16839" y="14251"/>
                  <a:pt x="16863" y="14298"/>
                  <a:pt x="16892" y="14298"/>
                </a:cubicBezTo>
                <a:cubicBezTo>
                  <a:pt x="16921" y="14298"/>
                  <a:pt x="16944" y="14251"/>
                  <a:pt x="16944" y="14194"/>
                </a:cubicBezTo>
                <a:lnTo>
                  <a:pt x="16944" y="13974"/>
                </a:lnTo>
                <a:cubicBezTo>
                  <a:pt x="16944" y="13916"/>
                  <a:pt x="16921" y="13871"/>
                  <a:pt x="16892" y="13871"/>
                </a:cubicBezTo>
                <a:close/>
                <a:moveTo>
                  <a:pt x="17741" y="13871"/>
                </a:moveTo>
                <a:cubicBezTo>
                  <a:pt x="17712" y="13871"/>
                  <a:pt x="17689" y="13916"/>
                  <a:pt x="17689" y="13974"/>
                </a:cubicBezTo>
                <a:lnTo>
                  <a:pt x="17689" y="14194"/>
                </a:lnTo>
                <a:cubicBezTo>
                  <a:pt x="17689" y="14251"/>
                  <a:pt x="17712" y="14298"/>
                  <a:pt x="17741" y="14298"/>
                </a:cubicBezTo>
                <a:cubicBezTo>
                  <a:pt x="17770" y="14298"/>
                  <a:pt x="17794" y="14251"/>
                  <a:pt x="17794" y="14194"/>
                </a:cubicBezTo>
                <a:lnTo>
                  <a:pt x="17794" y="13974"/>
                </a:lnTo>
                <a:cubicBezTo>
                  <a:pt x="17794" y="13916"/>
                  <a:pt x="17770" y="13871"/>
                  <a:pt x="17741" y="13871"/>
                </a:cubicBezTo>
                <a:close/>
                <a:moveTo>
                  <a:pt x="18055" y="13871"/>
                </a:moveTo>
                <a:cubicBezTo>
                  <a:pt x="18026" y="13871"/>
                  <a:pt x="18002" y="13916"/>
                  <a:pt x="18002" y="13974"/>
                </a:cubicBezTo>
                <a:lnTo>
                  <a:pt x="18002" y="14194"/>
                </a:lnTo>
                <a:cubicBezTo>
                  <a:pt x="18002" y="14251"/>
                  <a:pt x="18026" y="14298"/>
                  <a:pt x="18055" y="14298"/>
                </a:cubicBezTo>
                <a:cubicBezTo>
                  <a:pt x="18085" y="14298"/>
                  <a:pt x="18108" y="14251"/>
                  <a:pt x="18108" y="14194"/>
                </a:cubicBezTo>
                <a:lnTo>
                  <a:pt x="18108" y="13974"/>
                </a:lnTo>
                <a:cubicBezTo>
                  <a:pt x="18108" y="13916"/>
                  <a:pt x="18085" y="13871"/>
                  <a:pt x="18055" y="13871"/>
                </a:cubicBezTo>
                <a:close/>
                <a:moveTo>
                  <a:pt x="18905" y="13871"/>
                </a:moveTo>
                <a:cubicBezTo>
                  <a:pt x="18876" y="13871"/>
                  <a:pt x="18852" y="13916"/>
                  <a:pt x="18852" y="13974"/>
                </a:cubicBezTo>
                <a:lnTo>
                  <a:pt x="18852" y="14194"/>
                </a:lnTo>
                <a:cubicBezTo>
                  <a:pt x="18852" y="14251"/>
                  <a:pt x="18876" y="14298"/>
                  <a:pt x="18905" y="14298"/>
                </a:cubicBezTo>
                <a:cubicBezTo>
                  <a:pt x="18934" y="14298"/>
                  <a:pt x="18958" y="14251"/>
                  <a:pt x="18958" y="14194"/>
                </a:cubicBezTo>
                <a:lnTo>
                  <a:pt x="18958" y="13974"/>
                </a:lnTo>
                <a:cubicBezTo>
                  <a:pt x="18958" y="13916"/>
                  <a:pt x="18934" y="13871"/>
                  <a:pt x="18905" y="13871"/>
                </a:cubicBezTo>
                <a:close/>
                <a:moveTo>
                  <a:pt x="19220" y="13871"/>
                </a:moveTo>
                <a:cubicBezTo>
                  <a:pt x="19191" y="13871"/>
                  <a:pt x="19167" y="13916"/>
                  <a:pt x="19167" y="13974"/>
                </a:cubicBezTo>
                <a:lnTo>
                  <a:pt x="19167" y="14194"/>
                </a:lnTo>
                <a:cubicBezTo>
                  <a:pt x="19167" y="14251"/>
                  <a:pt x="19191" y="14298"/>
                  <a:pt x="19220" y="14298"/>
                </a:cubicBezTo>
                <a:cubicBezTo>
                  <a:pt x="19249" y="14298"/>
                  <a:pt x="19273" y="14251"/>
                  <a:pt x="19273" y="14194"/>
                </a:cubicBezTo>
                <a:lnTo>
                  <a:pt x="19273" y="13974"/>
                </a:lnTo>
                <a:cubicBezTo>
                  <a:pt x="19273" y="13916"/>
                  <a:pt x="19249" y="13871"/>
                  <a:pt x="19220" y="13871"/>
                </a:cubicBezTo>
                <a:close/>
                <a:moveTo>
                  <a:pt x="20069" y="13871"/>
                </a:moveTo>
                <a:cubicBezTo>
                  <a:pt x="20040" y="13871"/>
                  <a:pt x="20016" y="13916"/>
                  <a:pt x="20016" y="13974"/>
                </a:cubicBezTo>
                <a:lnTo>
                  <a:pt x="20016" y="14194"/>
                </a:lnTo>
                <a:cubicBezTo>
                  <a:pt x="20016" y="14251"/>
                  <a:pt x="20040" y="14298"/>
                  <a:pt x="20069" y="14298"/>
                </a:cubicBezTo>
                <a:cubicBezTo>
                  <a:pt x="20099" y="14298"/>
                  <a:pt x="20122" y="14251"/>
                  <a:pt x="20122" y="14194"/>
                </a:cubicBezTo>
                <a:lnTo>
                  <a:pt x="20122" y="13974"/>
                </a:lnTo>
                <a:cubicBezTo>
                  <a:pt x="20122" y="13916"/>
                  <a:pt x="20099" y="13871"/>
                  <a:pt x="20069" y="13871"/>
                </a:cubicBezTo>
                <a:close/>
                <a:moveTo>
                  <a:pt x="20384" y="13871"/>
                </a:moveTo>
                <a:cubicBezTo>
                  <a:pt x="20355" y="13871"/>
                  <a:pt x="20331" y="13916"/>
                  <a:pt x="20331" y="13974"/>
                </a:cubicBezTo>
                <a:lnTo>
                  <a:pt x="20331" y="14194"/>
                </a:lnTo>
                <a:cubicBezTo>
                  <a:pt x="20331" y="14251"/>
                  <a:pt x="20355" y="14298"/>
                  <a:pt x="20384" y="14298"/>
                </a:cubicBezTo>
                <a:cubicBezTo>
                  <a:pt x="20413" y="14298"/>
                  <a:pt x="20436" y="14251"/>
                  <a:pt x="20436" y="14194"/>
                </a:cubicBezTo>
                <a:lnTo>
                  <a:pt x="20436" y="13974"/>
                </a:lnTo>
                <a:cubicBezTo>
                  <a:pt x="20436" y="13916"/>
                  <a:pt x="20413" y="13871"/>
                  <a:pt x="20384" y="13871"/>
                </a:cubicBezTo>
                <a:close/>
                <a:moveTo>
                  <a:pt x="21234" y="13871"/>
                </a:moveTo>
                <a:cubicBezTo>
                  <a:pt x="21204" y="13871"/>
                  <a:pt x="21181" y="13916"/>
                  <a:pt x="21181" y="13974"/>
                </a:cubicBezTo>
                <a:lnTo>
                  <a:pt x="21181" y="14194"/>
                </a:lnTo>
                <a:cubicBezTo>
                  <a:pt x="21181" y="14251"/>
                  <a:pt x="21204" y="14298"/>
                  <a:pt x="21234" y="14298"/>
                </a:cubicBezTo>
                <a:cubicBezTo>
                  <a:pt x="21263" y="14298"/>
                  <a:pt x="21285" y="14251"/>
                  <a:pt x="21285" y="14194"/>
                </a:cubicBezTo>
                <a:lnTo>
                  <a:pt x="21285" y="13974"/>
                </a:lnTo>
                <a:cubicBezTo>
                  <a:pt x="21285" y="13916"/>
                  <a:pt x="21263" y="13871"/>
                  <a:pt x="21234" y="13871"/>
                </a:cubicBezTo>
                <a:close/>
                <a:moveTo>
                  <a:pt x="21547" y="13871"/>
                </a:moveTo>
                <a:cubicBezTo>
                  <a:pt x="21518" y="13871"/>
                  <a:pt x="21495" y="13916"/>
                  <a:pt x="21495" y="13974"/>
                </a:cubicBezTo>
                <a:lnTo>
                  <a:pt x="21495" y="14194"/>
                </a:lnTo>
                <a:cubicBezTo>
                  <a:pt x="21495" y="14251"/>
                  <a:pt x="21518" y="14298"/>
                  <a:pt x="21547" y="14298"/>
                </a:cubicBezTo>
                <a:cubicBezTo>
                  <a:pt x="21576" y="14298"/>
                  <a:pt x="21600" y="14251"/>
                  <a:pt x="21600" y="14194"/>
                </a:cubicBezTo>
                <a:lnTo>
                  <a:pt x="21600" y="13974"/>
                </a:lnTo>
                <a:cubicBezTo>
                  <a:pt x="21600" y="13916"/>
                  <a:pt x="21576" y="13871"/>
                  <a:pt x="21547" y="13871"/>
                </a:cubicBezTo>
                <a:close/>
                <a:moveTo>
                  <a:pt x="53" y="14601"/>
                </a:moveTo>
                <a:cubicBezTo>
                  <a:pt x="24" y="14601"/>
                  <a:pt x="0" y="14646"/>
                  <a:pt x="0" y="14704"/>
                </a:cubicBezTo>
                <a:lnTo>
                  <a:pt x="0" y="14924"/>
                </a:lnTo>
                <a:cubicBezTo>
                  <a:pt x="0" y="14981"/>
                  <a:pt x="24" y="15028"/>
                  <a:pt x="53" y="15028"/>
                </a:cubicBezTo>
                <a:cubicBezTo>
                  <a:pt x="82" y="15028"/>
                  <a:pt x="106" y="14981"/>
                  <a:pt x="106" y="14924"/>
                </a:cubicBezTo>
                <a:lnTo>
                  <a:pt x="106" y="14704"/>
                </a:lnTo>
                <a:cubicBezTo>
                  <a:pt x="106" y="14646"/>
                  <a:pt x="82" y="14601"/>
                  <a:pt x="53" y="14601"/>
                </a:cubicBezTo>
                <a:close/>
                <a:moveTo>
                  <a:pt x="367" y="14601"/>
                </a:moveTo>
                <a:cubicBezTo>
                  <a:pt x="338" y="14601"/>
                  <a:pt x="315" y="14646"/>
                  <a:pt x="315" y="14704"/>
                </a:cubicBezTo>
                <a:lnTo>
                  <a:pt x="315" y="14924"/>
                </a:lnTo>
                <a:cubicBezTo>
                  <a:pt x="315" y="14981"/>
                  <a:pt x="338" y="15028"/>
                  <a:pt x="367" y="15028"/>
                </a:cubicBezTo>
                <a:cubicBezTo>
                  <a:pt x="397" y="15028"/>
                  <a:pt x="420" y="14981"/>
                  <a:pt x="420" y="14924"/>
                </a:cubicBezTo>
                <a:lnTo>
                  <a:pt x="420" y="14704"/>
                </a:lnTo>
                <a:cubicBezTo>
                  <a:pt x="420" y="14646"/>
                  <a:pt x="397" y="14601"/>
                  <a:pt x="367" y="14601"/>
                </a:cubicBezTo>
                <a:close/>
                <a:moveTo>
                  <a:pt x="1217" y="14601"/>
                </a:moveTo>
                <a:cubicBezTo>
                  <a:pt x="1188" y="14601"/>
                  <a:pt x="1164" y="14646"/>
                  <a:pt x="1164" y="14704"/>
                </a:cubicBezTo>
                <a:lnTo>
                  <a:pt x="1164" y="14924"/>
                </a:lnTo>
                <a:cubicBezTo>
                  <a:pt x="1164" y="14981"/>
                  <a:pt x="1188" y="15028"/>
                  <a:pt x="1217" y="15028"/>
                </a:cubicBezTo>
                <a:cubicBezTo>
                  <a:pt x="1246" y="15028"/>
                  <a:pt x="1270" y="14981"/>
                  <a:pt x="1270" y="14924"/>
                </a:cubicBezTo>
                <a:lnTo>
                  <a:pt x="1270" y="14704"/>
                </a:lnTo>
                <a:cubicBezTo>
                  <a:pt x="1270" y="14646"/>
                  <a:pt x="1246" y="14601"/>
                  <a:pt x="1217" y="14601"/>
                </a:cubicBezTo>
                <a:close/>
                <a:moveTo>
                  <a:pt x="1532" y="14601"/>
                </a:moveTo>
                <a:cubicBezTo>
                  <a:pt x="1503" y="14601"/>
                  <a:pt x="1479" y="14646"/>
                  <a:pt x="1479" y="14704"/>
                </a:cubicBezTo>
                <a:lnTo>
                  <a:pt x="1479" y="14924"/>
                </a:lnTo>
                <a:cubicBezTo>
                  <a:pt x="1479" y="14981"/>
                  <a:pt x="1503" y="15028"/>
                  <a:pt x="1532" y="15028"/>
                </a:cubicBezTo>
                <a:cubicBezTo>
                  <a:pt x="1561" y="15028"/>
                  <a:pt x="1584" y="14981"/>
                  <a:pt x="1584" y="14924"/>
                </a:cubicBezTo>
                <a:lnTo>
                  <a:pt x="1584" y="14704"/>
                </a:lnTo>
                <a:cubicBezTo>
                  <a:pt x="1584" y="14646"/>
                  <a:pt x="1561" y="14601"/>
                  <a:pt x="1532" y="14601"/>
                </a:cubicBezTo>
                <a:close/>
                <a:moveTo>
                  <a:pt x="2380" y="14601"/>
                </a:moveTo>
                <a:cubicBezTo>
                  <a:pt x="2351" y="14601"/>
                  <a:pt x="2329" y="14646"/>
                  <a:pt x="2329" y="14704"/>
                </a:cubicBezTo>
                <a:lnTo>
                  <a:pt x="2329" y="14924"/>
                </a:lnTo>
                <a:cubicBezTo>
                  <a:pt x="2329" y="14981"/>
                  <a:pt x="2351" y="15028"/>
                  <a:pt x="2380" y="15028"/>
                </a:cubicBezTo>
                <a:cubicBezTo>
                  <a:pt x="2409" y="15028"/>
                  <a:pt x="2433" y="14981"/>
                  <a:pt x="2433" y="14924"/>
                </a:cubicBezTo>
                <a:lnTo>
                  <a:pt x="2433" y="14704"/>
                </a:lnTo>
                <a:cubicBezTo>
                  <a:pt x="2433" y="14646"/>
                  <a:pt x="2409" y="14601"/>
                  <a:pt x="2380" y="14601"/>
                </a:cubicBezTo>
                <a:close/>
                <a:moveTo>
                  <a:pt x="2695" y="14601"/>
                </a:moveTo>
                <a:cubicBezTo>
                  <a:pt x="2666" y="14601"/>
                  <a:pt x="2643" y="14646"/>
                  <a:pt x="2643" y="14704"/>
                </a:cubicBezTo>
                <a:lnTo>
                  <a:pt x="2643" y="14924"/>
                </a:lnTo>
                <a:cubicBezTo>
                  <a:pt x="2643" y="14981"/>
                  <a:pt x="2666" y="15028"/>
                  <a:pt x="2695" y="15028"/>
                </a:cubicBezTo>
                <a:cubicBezTo>
                  <a:pt x="2724" y="15028"/>
                  <a:pt x="2748" y="14981"/>
                  <a:pt x="2748" y="14924"/>
                </a:cubicBezTo>
                <a:lnTo>
                  <a:pt x="2748" y="14704"/>
                </a:lnTo>
                <a:cubicBezTo>
                  <a:pt x="2748" y="14646"/>
                  <a:pt x="2724" y="14601"/>
                  <a:pt x="2695" y="14601"/>
                </a:cubicBezTo>
                <a:close/>
                <a:moveTo>
                  <a:pt x="3545" y="14601"/>
                </a:moveTo>
                <a:cubicBezTo>
                  <a:pt x="3516" y="14601"/>
                  <a:pt x="3492" y="14646"/>
                  <a:pt x="3492" y="14704"/>
                </a:cubicBezTo>
                <a:lnTo>
                  <a:pt x="3492" y="14924"/>
                </a:lnTo>
                <a:cubicBezTo>
                  <a:pt x="3492" y="14981"/>
                  <a:pt x="3516" y="15028"/>
                  <a:pt x="3545" y="15028"/>
                </a:cubicBezTo>
                <a:cubicBezTo>
                  <a:pt x="3574" y="15028"/>
                  <a:pt x="3598" y="14981"/>
                  <a:pt x="3598" y="14924"/>
                </a:cubicBezTo>
                <a:lnTo>
                  <a:pt x="3598" y="14704"/>
                </a:lnTo>
                <a:cubicBezTo>
                  <a:pt x="3598" y="14646"/>
                  <a:pt x="3574" y="14601"/>
                  <a:pt x="3545" y="14601"/>
                </a:cubicBezTo>
                <a:close/>
                <a:moveTo>
                  <a:pt x="3859" y="14601"/>
                </a:moveTo>
                <a:cubicBezTo>
                  <a:pt x="3830" y="14601"/>
                  <a:pt x="3806" y="14646"/>
                  <a:pt x="3806" y="14704"/>
                </a:cubicBezTo>
                <a:lnTo>
                  <a:pt x="3806" y="14924"/>
                </a:lnTo>
                <a:cubicBezTo>
                  <a:pt x="3806" y="14981"/>
                  <a:pt x="3830" y="15028"/>
                  <a:pt x="3859" y="15028"/>
                </a:cubicBezTo>
                <a:cubicBezTo>
                  <a:pt x="3888" y="15028"/>
                  <a:pt x="3912" y="14981"/>
                  <a:pt x="3912" y="14924"/>
                </a:cubicBezTo>
                <a:lnTo>
                  <a:pt x="3912" y="14704"/>
                </a:lnTo>
                <a:cubicBezTo>
                  <a:pt x="3912" y="14646"/>
                  <a:pt x="3888" y="14601"/>
                  <a:pt x="3859" y="14601"/>
                </a:cubicBezTo>
                <a:close/>
                <a:moveTo>
                  <a:pt x="4709" y="14601"/>
                </a:moveTo>
                <a:cubicBezTo>
                  <a:pt x="4680" y="14601"/>
                  <a:pt x="4656" y="14646"/>
                  <a:pt x="4656" y="14704"/>
                </a:cubicBezTo>
                <a:lnTo>
                  <a:pt x="4656" y="14924"/>
                </a:lnTo>
                <a:cubicBezTo>
                  <a:pt x="4656" y="14981"/>
                  <a:pt x="4680" y="15028"/>
                  <a:pt x="4709" y="15028"/>
                </a:cubicBezTo>
                <a:cubicBezTo>
                  <a:pt x="4738" y="15028"/>
                  <a:pt x="4762" y="14981"/>
                  <a:pt x="4762" y="14924"/>
                </a:cubicBezTo>
                <a:lnTo>
                  <a:pt x="4762" y="14704"/>
                </a:lnTo>
                <a:cubicBezTo>
                  <a:pt x="4762" y="14646"/>
                  <a:pt x="4738" y="14601"/>
                  <a:pt x="4709" y="14601"/>
                </a:cubicBezTo>
                <a:close/>
                <a:moveTo>
                  <a:pt x="5023" y="14601"/>
                </a:moveTo>
                <a:cubicBezTo>
                  <a:pt x="4994" y="14601"/>
                  <a:pt x="4970" y="14646"/>
                  <a:pt x="4970" y="14704"/>
                </a:cubicBezTo>
                <a:lnTo>
                  <a:pt x="4970" y="14924"/>
                </a:lnTo>
                <a:cubicBezTo>
                  <a:pt x="4970" y="14981"/>
                  <a:pt x="4994" y="15028"/>
                  <a:pt x="5023" y="15028"/>
                </a:cubicBezTo>
                <a:cubicBezTo>
                  <a:pt x="5053" y="15028"/>
                  <a:pt x="5076" y="14981"/>
                  <a:pt x="5076" y="14924"/>
                </a:cubicBezTo>
                <a:lnTo>
                  <a:pt x="5076" y="14704"/>
                </a:lnTo>
                <a:cubicBezTo>
                  <a:pt x="5076" y="14646"/>
                  <a:pt x="5053" y="14601"/>
                  <a:pt x="5023" y="14601"/>
                </a:cubicBezTo>
                <a:close/>
                <a:moveTo>
                  <a:pt x="5873" y="14601"/>
                </a:moveTo>
                <a:cubicBezTo>
                  <a:pt x="5844" y="14601"/>
                  <a:pt x="5820" y="14646"/>
                  <a:pt x="5820" y="14704"/>
                </a:cubicBezTo>
                <a:lnTo>
                  <a:pt x="5820" y="14924"/>
                </a:lnTo>
                <a:cubicBezTo>
                  <a:pt x="5820" y="14981"/>
                  <a:pt x="5844" y="15028"/>
                  <a:pt x="5873" y="15028"/>
                </a:cubicBezTo>
                <a:cubicBezTo>
                  <a:pt x="5902" y="15028"/>
                  <a:pt x="5926" y="14981"/>
                  <a:pt x="5926" y="14924"/>
                </a:cubicBezTo>
                <a:lnTo>
                  <a:pt x="5926" y="14704"/>
                </a:lnTo>
                <a:cubicBezTo>
                  <a:pt x="5926" y="14646"/>
                  <a:pt x="5902" y="14601"/>
                  <a:pt x="5873" y="14601"/>
                </a:cubicBezTo>
                <a:close/>
                <a:moveTo>
                  <a:pt x="6188" y="14601"/>
                </a:moveTo>
                <a:cubicBezTo>
                  <a:pt x="6159" y="14601"/>
                  <a:pt x="6135" y="14646"/>
                  <a:pt x="6135" y="14704"/>
                </a:cubicBezTo>
                <a:lnTo>
                  <a:pt x="6135" y="14924"/>
                </a:lnTo>
                <a:cubicBezTo>
                  <a:pt x="6135" y="14981"/>
                  <a:pt x="6159" y="15028"/>
                  <a:pt x="6188" y="15028"/>
                </a:cubicBezTo>
                <a:cubicBezTo>
                  <a:pt x="6217" y="15028"/>
                  <a:pt x="6240" y="14981"/>
                  <a:pt x="6240" y="14924"/>
                </a:cubicBezTo>
                <a:lnTo>
                  <a:pt x="6240" y="14704"/>
                </a:lnTo>
                <a:cubicBezTo>
                  <a:pt x="6240" y="14646"/>
                  <a:pt x="6217" y="14601"/>
                  <a:pt x="6188" y="14601"/>
                </a:cubicBezTo>
                <a:close/>
                <a:moveTo>
                  <a:pt x="7036" y="14601"/>
                </a:moveTo>
                <a:cubicBezTo>
                  <a:pt x="7007" y="14601"/>
                  <a:pt x="6984" y="14646"/>
                  <a:pt x="6984" y="14704"/>
                </a:cubicBezTo>
                <a:lnTo>
                  <a:pt x="6984" y="14924"/>
                </a:lnTo>
                <a:cubicBezTo>
                  <a:pt x="6984" y="14981"/>
                  <a:pt x="7007" y="15028"/>
                  <a:pt x="7036" y="15028"/>
                </a:cubicBezTo>
                <a:cubicBezTo>
                  <a:pt x="7065" y="15028"/>
                  <a:pt x="7089" y="14981"/>
                  <a:pt x="7089" y="14924"/>
                </a:cubicBezTo>
                <a:lnTo>
                  <a:pt x="7089" y="14704"/>
                </a:lnTo>
                <a:cubicBezTo>
                  <a:pt x="7089" y="14646"/>
                  <a:pt x="7065" y="14601"/>
                  <a:pt x="7036" y="14601"/>
                </a:cubicBezTo>
                <a:close/>
                <a:moveTo>
                  <a:pt x="7351" y="14601"/>
                </a:moveTo>
                <a:cubicBezTo>
                  <a:pt x="7322" y="14601"/>
                  <a:pt x="7299" y="14646"/>
                  <a:pt x="7299" y="14704"/>
                </a:cubicBezTo>
                <a:lnTo>
                  <a:pt x="7299" y="14924"/>
                </a:lnTo>
                <a:cubicBezTo>
                  <a:pt x="7299" y="14981"/>
                  <a:pt x="7322" y="15028"/>
                  <a:pt x="7351" y="15028"/>
                </a:cubicBezTo>
                <a:cubicBezTo>
                  <a:pt x="7380" y="15028"/>
                  <a:pt x="7404" y="14981"/>
                  <a:pt x="7404" y="14924"/>
                </a:cubicBezTo>
                <a:lnTo>
                  <a:pt x="7404" y="14704"/>
                </a:lnTo>
                <a:cubicBezTo>
                  <a:pt x="7404" y="14646"/>
                  <a:pt x="7380" y="14601"/>
                  <a:pt x="7351" y="14601"/>
                </a:cubicBezTo>
                <a:close/>
                <a:moveTo>
                  <a:pt x="8201" y="14601"/>
                </a:moveTo>
                <a:cubicBezTo>
                  <a:pt x="8171" y="14601"/>
                  <a:pt x="8148" y="14646"/>
                  <a:pt x="8148" y="14704"/>
                </a:cubicBezTo>
                <a:lnTo>
                  <a:pt x="8148" y="14924"/>
                </a:lnTo>
                <a:cubicBezTo>
                  <a:pt x="8148" y="14981"/>
                  <a:pt x="8171" y="15028"/>
                  <a:pt x="8201" y="15028"/>
                </a:cubicBezTo>
                <a:cubicBezTo>
                  <a:pt x="8230" y="15028"/>
                  <a:pt x="8254" y="14981"/>
                  <a:pt x="8254" y="14924"/>
                </a:cubicBezTo>
                <a:lnTo>
                  <a:pt x="8254" y="14704"/>
                </a:lnTo>
                <a:cubicBezTo>
                  <a:pt x="8254" y="14646"/>
                  <a:pt x="8230" y="14601"/>
                  <a:pt x="8201" y="14601"/>
                </a:cubicBezTo>
                <a:close/>
                <a:moveTo>
                  <a:pt x="8515" y="14601"/>
                </a:moveTo>
                <a:cubicBezTo>
                  <a:pt x="8486" y="14601"/>
                  <a:pt x="8462" y="14646"/>
                  <a:pt x="8462" y="14704"/>
                </a:cubicBezTo>
                <a:lnTo>
                  <a:pt x="8462" y="14924"/>
                </a:lnTo>
                <a:cubicBezTo>
                  <a:pt x="8462" y="14981"/>
                  <a:pt x="8486" y="15028"/>
                  <a:pt x="8515" y="15028"/>
                </a:cubicBezTo>
                <a:cubicBezTo>
                  <a:pt x="8544" y="15028"/>
                  <a:pt x="8568" y="14981"/>
                  <a:pt x="8568" y="14924"/>
                </a:cubicBezTo>
                <a:lnTo>
                  <a:pt x="8568" y="14704"/>
                </a:lnTo>
                <a:cubicBezTo>
                  <a:pt x="8568" y="14646"/>
                  <a:pt x="8544" y="14601"/>
                  <a:pt x="8515" y="14601"/>
                </a:cubicBezTo>
                <a:close/>
                <a:moveTo>
                  <a:pt x="9365" y="14601"/>
                </a:moveTo>
                <a:cubicBezTo>
                  <a:pt x="9336" y="14601"/>
                  <a:pt x="9312" y="14646"/>
                  <a:pt x="9312" y="14704"/>
                </a:cubicBezTo>
                <a:lnTo>
                  <a:pt x="9312" y="14924"/>
                </a:lnTo>
                <a:cubicBezTo>
                  <a:pt x="9312" y="14981"/>
                  <a:pt x="9336" y="15028"/>
                  <a:pt x="9365" y="15028"/>
                </a:cubicBezTo>
                <a:cubicBezTo>
                  <a:pt x="9394" y="15028"/>
                  <a:pt x="9418" y="14981"/>
                  <a:pt x="9418" y="14924"/>
                </a:cubicBezTo>
                <a:lnTo>
                  <a:pt x="9418" y="14704"/>
                </a:lnTo>
                <a:cubicBezTo>
                  <a:pt x="9418" y="14646"/>
                  <a:pt x="9394" y="14601"/>
                  <a:pt x="9365" y="14601"/>
                </a:cubicBezTo>
                <a:close/>
                <a:moveTo>
                  <a:pt x="9679" y="14601"/>
                </a:moveTo>
                <a:cubicBezTo>
                  <a:pt x="9650" y="14601"/>
                  <a:pt x="9626" y="14646"/>
                  <a:pt x="9626" y="14704"/>
                </a:cubicBezTo>
                <a:lnTo>
                  <a:pt x="9626" y="14924"/>
                </a:lnTo>
                <a:cubicBezTo>
                  <a:pt x="9626" y="14981"/>
                  <a:pt x="9650" y="15028"/>
                  <a:pt x="9679" y="15028"/>
                </a:cubicBezTo>
                <a:cubicBezTo>
                  <a:pt x="9708" y="15028"/>
                  <a:pt x="9732" y="14981"/>
                  <a:pt x="9732" y="14924"/>
                </a:cubicBezTo>
                <a:lnTo>
                  <a:pt x="9732" y="14704"/>
                </a:lnTo>
                <a:cubicBezTo>
                  <a:pt x="9732" y="14646"/>
                  <a:pt x="9708" y="14601"/>
                  <a:pt x="9679" y="14601"/>
                </a:cubicBezTo>
                <a:close/>
                <a:moveTo>
                  <a:pt x="10529" y="14601"/>
                </a:moveTo>
                <a:cubicBezTo>
                  <a:pt x="10500" y="14601"/>
                  <a:pt x="10476" y="14646"/>
                  <a:pt x="10476" y="14704"/>
                </a:cubicBezTo>
                <a:lnTo>
                  <a:pt x="10476" y="14924"/>
                </a:lnTo>
                <a:cubicBezTo>
                  <a:pt x="10476" y="14981"/>
                  <a:pt x="10500" y="15028"/>
                  <a:pt x="10529" y="15028"/>
                </a:cubicBezTo>
                <a:cubicBezTo>
                  <a:pt x="10558" y="15028"/>
                  <a:pt x="10582" y="14981"/>
                  <a:pt x="10582" y="14924"/>
                </a:cubicBezTo>
                <a:lnTo>
                  <a:pt x="10582" y="14704"/>
                </a:lnTo>
                <a:cubicBezTo>
                  <a:pt x="10582" y="14646"/>
                  <a:pt x="10558" y="14601"/>
                  <a:pt x="10529" y="14601"/>
                </a:cubicBezTo>
                <a:close/>
                <a:moveTo>
                  <a:pt x="10844" y="14601"/>
                </a:moveTo>
                <a:cubicBezTo>
                  <a:pt x="10814" y="14601"/>
                  <a:pt x="10791" y="14646"/>
                  <a:pt x="10791" y="14704"/>
                </a:cubicBezTo>
                <a:lnTo>
                  <a:pt x="10791" y="14924"/>
                </a:lnTo>
                <a:cubicBezTo>
                  <a:pt x="10791" y="14981"/>
                  <a:pt x="10814" y="15028"/>
                  <a:pt x="10844" y="15028"/>
                </a:cubicBezTo>
                <a:cubicBezTo>
                  <a:pt x="10873" y="15028"/>
                  <a:pt x="10895" y="14981"/>
                  <a:pt x="10895" y="14924"/>
                </a:cubicBezTo>
                <a:lnTo>
                  <a:pt x="10895" y="14704"/>
                </a:lnTo>
                <a:cubicBezTo>
                  <a:pt x="10895" y="14646"/>
                  <a:pt x="10873" y="14601"/>
                  <a:pt x="10844" y="14601"/>
                </a:cubicBezTo>
                <a:close/>
                <a:moveTo>
                  <a:pt x="11692" y="14601"/>
                </a:moveTo>
                <a:cubicBezTo>
                  <a:pt x="11663" y="14601"/>
                  <a:pt x="11640" y="14646"/>
                  <a:pt x="11640" y="14704"/>
                </a:cubicBezTo>
                <a:lnTo>
                  <a:pt x="11640" y="14924"/>
                </a:lnTo>
                <a:cubicBezTo>
                  <a:pt x="11640" y="14981"/>
                  <a:pt x="11663" y="15028"/>
                  <a:pt x="11692" y="15028"/>
                </a:cubicBezTo>
                <a:cubicBezTo>
                  <a:pt x="11721" y="15028"/>
                  <a:pt x="11745" y="14981"/>
                  <a:pt x="11745" y="14924"/>
                </a:cubicBezTo>
                <a:lnTo>
                  <a:pt x="11745" y="14704"/>
                </a:lnTo>
                <a:cubicBezTo>
                  <a:pt x="11745" y="14646"/>
                  <a:pt x="11721" y="14601"/>
                  <a:pt x="11692" y="14601"/>
                </a:cubicBezTo>
                <a:close/>
                <a:moveTo>
                  <a:pt x="12007" y="14601"/>
                </a:moveTo>
                <a:cubicBezTo>
                  <a:pt x="11978" y="14601"/>
                  <a:pt x="11955" y="14646"/>
                  <a:pt x="11955" y="14704"/>
                </a:cubicBezTo>
                <a:lnTo>
                  <a:pt x="11955" y="14924"/>
                </a:lnTo>
                <a:cubicBezTo>
                  <a:pt x="11955" y="14981"/>
                  <a:pt x="11978" y="15028"/>
                  <a:pt x="12007" y="15028"/>
                </a:cubicBezTo>
                <a:cubicBezTo>
                  <a:pt x="12036" y="15028"/>
                  <a:pt x="12060" y="14981"/>
                  <a:pt x="12060" y="14924"/>
                </a:cubicBezTo>
                <a:lnTo>
                  <a:pt x="12060" y="14704"/>
                </a:lnTo>
                <a:cubicBezTo>
                  <a:pt x="12060" y="14646"/>
                  <a:pt x="12036" y="14601"/>
                  <a:pt x="12007" y="14601"/>
                </a:cubicBezTo>
                <a:close/>
                <a:moveTo>
                  <a:pt x="12856" y="14601"/>
                </a:moveTo>
                <a:cubicBezTo>
                  <a:pt x="12827" y="14601"/>
                  <a:pt x="12804" y="14646"/>
                  <a:pt x="12804" y="14704"/>
                </a:cubicBezTo>
                <a:lnTo>
                  <a:pt x="12804" y="14924"/>
                </a:lnTo>
                <a:cubicBezTo>
                  <a:pt x="12804" y="14981"/>
                  <a:pt x="12827" y="15028"/>
                  <a:pt x="12856" y="15028"/>
                </a:cubicBezTo>
                <a:cubicBezTo>
                  <a:pt x="12886" y="15028"/>
                  <a:pt x="12909" y="14981"/>
                  <a:pt x="12909" y="14924"/>
                </a:cubicBezTo>
                <a:lnTo>
                  <a:pt x="12909" y="14704"/>
                </a:lnTo>
                <a:cubicBezTo>
                  <a:pt x="12909" y="14646"/>
                  <a:pt x="12886" y="14601"/>
                  <a:pt x="12856" y="14601"/>
                </a:cubicBezTo>
                <a:close/>
                <a:moveTo>
                  <a:pt x="13171" y="14601"/>
                </a:moveTo>
                <a:cubicBezTo>
                  <a:pt x="13142" y="14601"/>
                  <a:pt x="13118" y="14646"/>
                  <a:pt x="13118" y="14704"/>
                </a:cubicBezTo>
                <a:lnTo>
                  <a:pt x="13118" y="14924"/>
                </a:lnTo>
                <a:cubicBezTo>
                  <a:pt x="13118" y="14981"/>
                  <a:pt x="13142" y="15028"/>
                  <a:pt x="13171" y="15028"/>
                </a:cubicBezTo>
                <a:cubicBezTo>
                  <a:pt x="13200" y="15028"/>
                  <a:pt x="13224" y="14981"/>
                  <a:pt x="13224" y="14924"/>
                </a:cubicBezTo>
                <a:lnTo>
                  <a:pt x="13224" y="14704"/>
                </a:lnTo>
                <a:cubicBezTo>
                  <a:pt x="13224" y="14646"/>
                  <a:pt x="13200" y="14601"/>
                  <a:pt x="13171" y="14601"/>
                </a:cubicBezTo>
                <a:close/>
                <a:moveTo>
                  <a:pt x="14021" y="14601"/>
                </a:moveTo>
                <a:cubicBezTo>
                  <a:pt x="13992" y="14601"/>
                  <a:pt x="13968" y="14646"/>
                  <a:pt x="13968" y="14704"/>
                </a:cubicBezTo>
                <a:lnTo>
                  <a:pt x="13968" y="14924"/>
                </a:lnTo>
                <a:cubicBezTo>
                  <a:pt x="13968" y="14981"/>
                  <a:pt x="13992" y="15028"/>
                  <a:pt x="14021" y="15028"/>
                </a:cubicBezTo>
                <a:cubicBezTo>
                  <a:pt x="14050" y="15028"/>
                  <a:pt x="14074" y="14981"/>
                  <a:pt x="14074" y="14924"/>
                </a:cubicBezTo>
                <a:lnTo>
                  <a:pt x="14074" y="14704"/>
                </a:lnTo>
                <a:cubicBezTo>
                  <a:pt x="14074" y="14646"/>
                  <a:pt x="14050" y="14601"/>
                  <a:pt x="14021" y="14601"/>
                </a:cubicBezTo>
                <a:close/>
                <a:moveTo>
                  <a:pt x="14335" y="14601"/>
                </a:moveTo>
                <a:cubicBezTo>
                  <a:pt x="14306" y="14601"/>
                  <a:pt x="14282" y="14646"/>
                  <a:pt x="14282" y="14704"/>
                </a:cubicBezTo>
                <a:lnTo>
                  <a:pt x="14282" y="14924"/>
                </a:lnTo>
                <a:cubicBezTo>
                  <a:pt x="14282" y="14981"/>
                  <a:pt x="14306" y="15028"/>
                  <a:pt x="14335" y="15028"/>
                </a:cubicBezTo>
                <a:cubicBezTo>
                  <a:pt x="14364" y="15028"/>
                  <a:pt x="14388" y="14981"/>
                  <a:pt x="14388" y="14924"/>
                </a:cubicBezTo>
                <a:lnTo>
                  <a:pt x="14388" y="14704"/>
                </a:lnTo>
                <a:cubicBezTo>
                  <a:pt x="14388" y="14646"/>
                  <a:pt x="14364" y="14601"/>
                  <a:pt x="14335" y="14601"/>
                </a:cubicBezTo>
                <a:close/>
                <a:moveTo>
                  <a:pt x="15185" y="14601"/>
                </a:moveTo>
                <a:cubicBezTo>
                  <a:pt x="15156" y="14601"/>
                  <a:pt x="15132" y="14646"/>
                  <a:pt x="15132" y="14704"/>
                </a:cubicBezTo>
                <a:lnTo>
                  <a:pt x="15132" y="14924"/>
                </a:lnTo>
                <a:cubicBezTo>
                  <a:pt x="15132" y="14981"/>
                  <a:pt x="15156" y="15028"/>
                  <a:pt x="15185" y="15028"/>
                </a:cubicBezTo>
                <a:cubicBezTo>
                  <a:pt x="15214" y="15028"/>
                  <a:pt x="15237" y="14981"/>
                  <a:pt x="15237" y="14924"/>
                </a:cubicBezTo>
                <a:lnTo>
                  <a:pt x="15237" y="14704"/>
                </a:lnTo>
                <a:cubicBezTo>
                  <a:pt x="15237" y="14646"/>
                  <a:pt x="15214" y="14601"/>
                  <a:pt x="15185" y="14601"/>
                </a:cubicBezTo>
                <a:close/>
                <a:moveTo>
                  <a:pt x="15500" y="14601"/>
                </a:moveTo>
                <a:cubicBezTo>
                  <a:pt x="15470" y="14601"/>
                  <a:pt x="15447" y="14646"/>
                  <a:pt x="15447" y="14704"/>
                </a:cubicBezTo>
                <a:lnTo>
                  <a:pt x="15447" y="14924"/>
                </a:lnTo>
                <a:cubicBezTo>
                  <a:pt x="15447" y="14981"/>
                  <a:pt x="15470" y="15028"/>
                  <a:pt x="15500" y="15028"/>
                </a:cubicBezTo>
                <a:cubicBezTo>
                  <a:pt x="15529" y="15028"/>
                  <a:pt x="15551" y="14981"/>
                  <a:pt x="15551" y="14924"/>
                </a:cubicBezTo>
                <a:lnTo>
                  <a:pt x="15551" y="14704"/>
                </a:lnTo>
                <a:cubicBezTo>
                  <a:pt x="15551" y="14646"/>
                  <a:pt x="15529" y="14601"/>
                  <a:pt x="15500" y="14601"/>
                </a:cubicBezTo>
                <a:close/>
                <a:moveTo>
                  <a:pt x="16349" y="14601"/>
                </a:moveTo>
                <a:cubicBezTo>
                  <a:pt x="16320" y="14601"/>
                  <a:pt x="16296" y="14646"/>
                  <a:pt x="16296" y="14704"/>
                </a:cubicBezTo>
                <a:lnTo>
                  <a:pt x="16296" y="14924"/>
                </a:lnTo>
                <a:cubicBezTo>
                  <a:pt x="16296" y="14981"/>
                  <a:pt x="16320" y="15028"/>
                  <a:pt x="16349" y="15028"/>
                </a:cubicBezTo>
                <a:cubicBezTo>
                  <a:pt x="16378" y="15028"/>
                  <a:pt x="16401" y="14981"/>
                  <a:pt x="16401" y="14924"/>
                </a:cubicBezTo>
                <a:lnTo>
                  <a:pt x="16401" y="14704"/>
                </a:lnTo>
                <a:cubicBezTo>
                  <a:pt x="16401" y="14646"/>
                  <a:pt x="16378" y="14601"/>
                  <a:pt x="16349" y="14601"/>
                </a:cubicBezTo>
                <a:close/>
                <a:moveTo>
                  <a:pt x="16663" y="14601"/>
                </a:moveTo>
                <a:cubicBezTo>
                  <a:pt x="16634" y="14601"/>
                  <a:pt x="16611" y="14646"/>
                  <a:pt x="16611" y="14704"/>
                </a:cubicBezTo>
                <a:lnTo>
                  <a:pt x="16611" y="14924"/>
                </a:lnTo>
                <a:cubicBezTo>
                  <a:pt x="16611" y="14981"/>
                  <a:pt x="16634" y="15028"/>
                  <a:pt x="16663" y="15028"/>
                </a:cubicBezTo>
                <a:cubicBezTo>
                  <a:pt x="16692" y="15028"/>
                  <a:pt x="16716" y="14981"/>
                  <a:pt x="16716" y="14924"/>
                </a:cubicBezTo>
                <a:lnTo>
                  <a:pt x="16716" y="14704"/>
                </a:lnTo>
                <a:cubicBezTo>
                  <a:pt x="16716" y="14646"/>
                  <a:pt x="16692" y="14601"/>
                  <a:pt x="16663" y="14601"/>
                </a:cubicBezTo>
                <a:close/>
                <a:moveTo>
                  <a:pt x="17512" y="14601"/>
                </a:moveTo>
                <a:cubicBezTo>
                  <a:pt x="17483" y="14601"/>
                  <a:pt x="17459" y="14646"/>
                  <a:pt x="17459" y="14704"/>
                </a:cubicBezTo>
                <a:lnTo>
                  <a:pt x="17459" y="14924"/>
                </a:lnTo>
                <a:cubicBezTo>
                  <a:pt x="17459" y="14981"/>
                  <a:pt x="17483" y="15028"/>
                  <a:pt x="17512" y="15028"/>
                </a:cubicBezTo>
                <a:cubicBezTo>
                  <a:pt x="17541" y="15028"/>
                  <a:pt x="17565" y="14981"/>
                  <a:pt x="17565" y="14924"/>
                </a:cubicBezTo>
                <a:lnTo>
                  <a:pt x="17565" y="14704"/>
                </a:lnTo>
                <a:cubicBezTo>
                  <a:pt x="17565" y="14646"/>
                  <a:pt x="17541" y="14601"/>
                  <a:pt x="17512" y="14601"/>
                </a:cubicBezTo>
                <a:close/>
                <a:moveTo>
                  <a:pt x="17827" y="14601"/>
                </a:moveTo>
                <a:cubicBezTo>
                  <a:pt x="17798" y="14601"/>
                  <a:pt x="17774" y="14646"/>
                  <a:pt x="17774" y="14704"/>
                </a:cubicBezTo>
                <a:lnTo>
                  <a:pt x="17774" y="14924"/>
                </a:lnTo>
                <a:cubicBezTo>
                  <a:pt x="17774" y="14981"/>
                  <a:pt x="17798" y="15028"/>
                  <a:pt x="17827" y="15028"/>
                </a:cubicBezTo>
                <a:cubicBezTo>
                  <a:pt x="17856" y="15028"/>
                  <a:pt x="17880" y="14981"/>
                  <a:pt x="17880" y="14924"/>
                </a:cubicBezTo>
                <a:lnTo>
                  <a:pt x="17880" y="14704"/>
                </a:lnTo>
                <a:cubicBezTo>
                  <a:pt x="17880" y="14646"/>
                  <a:pt x="17856" y="14601"/>
                  <a:pt x="17827" y="14601"/>
                </a:cubicBezTo>
                <a:close/>
                <a:moveTo>
                  <a:pt x="18677" y="14601"/>
                </a:moveTo>
                <a:cubicBezTo>
                  <a:pt x="18648" y="14601"/>
                  <a:pt x="18624" y="14646"/>
                  <a:pt x="18624" y="14704"/>
                </a:cubicBezTo>
                <a:lnTo>
                  <a:pt x="18624" y="14924"/>
                </a:lnTo>
                <a:cubicBezTo>
                  <a:pt x="18624" y="14981"/>
                  <a:pt x="18648" y="15028"/>
                  <a:pt x="18677" y="15028"/>
                </a:cubicBezTo>
                <a:cubicBezTo>
                  <a:pt x="18706" y="15028"/>
                  <a:pt x="18730" y="14981"/>
                  <a:pt x="18730" y="14924"/>
                </a:cubicBezTo>
                <a:lnTo>
                  <a:pt x="18730" y="14704"/>
                </a:lnTo>
                <a:cubicBezTo>
                  <a:pt x="18730" y="14646"/>
                  <a:pt x="18706" y="14601"/>
                  <a:pt x="18677" y="14601"/>
                </a:cubicBezTo>
                <a:close/>
                <a:moveTo>
                  <a:pt x="18991" y="14601"/>
                </a:moveTo>
                <a:cubicBezTo>
                  <a:pt x="18962" y="14601"/>
                  <a:pt x="18938" y="14646"/>
                  <a:pt x="18938" y="14704"/>
                </a:cubicBezTo>
                <a:lnTo>
                  <a:pt x="18938" y="14924"/>
                </a:lnTo>
                <a:cubicBezTo>
                  <a:pt x="18938" y="14981"/>
                  <a:pt x="18962" y="15028"/>
                  <a:pt x="18991" y="15028"/>
                </a:cubicBezTo>
                <a:cubicBezTo>
                  <a:pt x="19020" y="15028"/>
                  <a:pt x="19044" y="14981"/>
                  <a:pt x="19044" y="14924"/>
                </a:cubicBezTo>
                <a:lnTo>
                  <a:pt x="19044" y="14704"/>
                </a:lnTo>
                <a:cubicBezTo>
                  <a:pt x="19044" y="14646"/>
                  <a:pt x="19020" y="14601"/>
                  <a:pt x="18991" y="14601"/>
                </a:cubicBezTo>
                <a:close/>
                <a:moveTo>
                  <a:pt x="19841" y="14601"/>
                </a:moveTo>
                <a:cubicBezTo>
                  <a:pt x="19812" y="14601"/>
                  <a:pt x="19788" y="14646"/>
                  <a:pt x="19788" y="14704"/>
                </a:cubicBezTo>
                <a:lnTo>
                  <a:pt x="19788" y="14924"/>
                </a:lnTo>
                <a:cubicBezTo>
                  <a:pt x="19788" y="14981"/>
                  <a:pt x="19812" y="15028"/>
                  <a:pt x="19841" y="15028"/>
                </a:cubicBezTo>
                <a:cubicBezTo>
                  <a:pt x="19870" y="15028"/>
                  <a:pt x="19894" y="14981"/>
                  <a:pt x="19894" y="14924"/>
                </a:cubicBezTo>
                <a:lnTo>
                  <a:pt x="19894" y="14704"/>
                </a:lnTo>
                <a:cubicBezTo>
                  <a:pt x="19894" y="14646"/>
                  <a:pt x="19870" y="14601"/>
                  <a:pt x="19841" y="14601"/>
                </a:cubicBezTo>
                <a:close/>
                <a:moveTo>
                  <a:pt x="20155" y="14601"/>
                </a:moveTo>
                <a:cubicBezTo>
                  <a:pt x="20126" y="14601"/>
                  <a:pt x="20102" y="14646"/>
                  <a:pt x="20102" y="14704"/>
                </a:cubicBezTo>
                <a:lnTo>
                  <a:pt x="20102" y="14924"/>
                </a:lnTo>
                <a:cubicBezTo>
                  <a:pt x="20102" y="14981"/>
                  <a:pt x="20126" y="15028"/>
                  <a:pt x="20155" y="15028"/>
                </a:cubicBezTo>
                <a:cubicBezTo>
                  <a:pt x="20184" y="15028"/>
                  <a:pt x="20207" y="14981"/>
                  <a:pt x="20207" y="14924"/>
                </a:cubicBezTo>
                <a:lnTo>
                  <a:pt x="20207" y="14704"/>
                </a:lnTo>
                <a:cubicBezTo>
                  <a:pt x="20207" y="14646"/>
                  <a:pt x="20184" y="14601"/>
                  <a:pt x="20155" y="14601"/>
                </a:cubicBezTo>
                <a:close/>
                <a:moveTo>
                  <a:pt x="21004" y="14601"/>
                </a:moveTo>
                <a:cubicBezTo>
                  <a:pt x="20975" y="14601"/>
                  <a:pt x="20952" y="14646"/>
                  <a:pt x="20952" y="14704"/>
                </a:cubicBezTo>
                <a:lnTo>
                  <a:pt x="20952" y="14924"/>
                </a:lnTo>
                <a:cubicBezTo>
                  <a:pt x="20952" y="14981"/>
                  <a:pt x="20975" y="15028"/>
                  <a:pt x="21004" y="15028"/>
                </a:cubicBezTo>
                <a:cubicBezTo>
                  <a:pt x="21033" y="15028"/>
                  <a:pt x="21057" y="14981"/>
                  <a:pt x="21057" y="14924"/>
                </a:cubicBezTo>
                <a:lnTo>
                  <a:pt x="21057" y="14704"/>
                </a:lnTo>
                <a:cubicBezTo>
                  <a:pt x="21057" y="14646"/>
                  <a:pt x="21033" y="14601"/>
                  <a:pt x="21004" y="14601"/>
                </a:cubicBezTo>
                <a:close/>
                <a:moveTo>
                  <a:pt x="21319" y="14601"/>
                </a:moveTo>
                <a:cubicBezTo>
                  <a:pt x="21289" y="14601"/>
                  <a:pt x="21267" y="14646"/>
                  <a:pt x="21267" y="14704"/>
                </a:cubicBezTo>
                <a:lnTo>
                  <a:pt x="21267" y="14924"/>
                </a:lnTo>
                <a:cubicBezTo>
                  <a:pt x="21267" y="14981"/>
                  <a:pt x="21289" y="15028"/>
                  <a:pt x="21319" y="15028"/>
                </a:cubicBezTo>
                <a:cubicBezTo>
                  <a:pt x="21348" y="15028"/>
                  <a:pt x="21372" y="14981"/>
                  <a:pt x="21372" y="14924"/>
                </a:cubicBezTo>
                <a:lnTo>
                  <a:pt x="21372" y="14704"/>
                </a:lnTo>
                <a:cubicBezTo>
                  <a:pt x="21372" y="14646"/>
                  <a:pt x="21348" y="14601"/>
                  <a:pt x="21319" y="14601"/>
                </a:cubicBezTo>
                <a:close/>
                <a:moveTo>
                  <a:pt x="281" y="15331"/>
                </a:moveTo>
                <a:cubicBezTo>
                  <a:pt x="252" y="15331"/>
                  <a:pt x="228" y="15376"/>
                  <a:pt x="228" y="15434"/>
                </a:cubicBezTo>
                <a:lnTo>
                  <a:pt x="228" y="15654"/>
                </a:lnTo>
                <a:cubicBezTo>
                  <a:pt x="228" y="15711"/>
                  <a:pt x="252" y="15758"/>
                  <a:pt x="281" y="15758"/>
                </a:cubicBezTo>
                <a:cubicBezTo>
                  <a:pt x="311" y="15758"/>
                  <a:pt x="334" y="15711"/>
                  <a:pt x="334" y="15654"/>
                </a:cubicBezTo>
                <a:lnTo>
                  <a:pt x="334" y="15434"/>
                </a:lnTo>
                <a:cubicBezTo>
                  <a:pt x="334" y="15376"/>
                  <a:pt x="311" y="15331"/>
                  <a:pt x="281" y="15331"/>
                </a:cubicBezTo>
                <a:close/>
                <a:moveTo>
                  <a:pt x="596" y="15331"/>
                </a:moveTo>
                <a:cubicBezTo>
                  <a:pt x="567" y="15331"/>
                  <a:pt x="543" y="15376"/>
                  <a:pt x="543" y="15434"/>
                </a:cubicBezTo>
                <a:lnTo>
                  <a:pt x="543" y="15654"/>
                </a:lnTo>
                <a:cubicBezTo>
                  <a:pt x="543" y="15711"/>
                  <a:pt x="567" y="15758"/>
                  <a:pt x="596" y="15758"/>
                </a:cubicBezTo>
                <a:cubicBezTo>
                  <a:pt x="625" y="15758"/>
                  <a:pt x="649" y="15711"/>
                  <a:pt x="649" y="15654"/>
                </a:cubicBezTo>
                <a:lnTo>
                  <a:pt x="649" y="15434"/>
                </a:lnTo>
                <a:cubicBezTo>
                  <a:pt x="649" y="15376"/>
                  <a:pt x="625" y="15331"/>
                  <a:pt x="596" y="15331"/>
                </a:cubicBezTo>
                <a:close/>
                <a:moveTo>
                  <a:pt x="1446" y="15331"/>
                </a:moveTo>
                <a:cubicBezTo>
                  <a:pt x="1417" y="15331"/>
                  <a:pt x="1393" y="15376"/>
                  <a:pt x="1393" y="15434"/>
                </a:cubicBezTo>
                <a:lnTo>
                  <a:pt x="1393" y="15654"/>
                </a:lnTo>
                <a:cubicBezTo>
                  <a:pt x="1393" y="15711"/>
                  <a:pt x="1417" y="15758"/>
                  <a:pt x="1446" y="15758"/>
                </a:cubicBezTo>
                <a:cubicBezTo>
                  <a:pt x="1475" y="15758"/>
                  <a:pt x="1499" y="15711"/>
                  <a:pt x="1499" y="15654"/>
                </a:cubicBezTo>
                <a:lnTo>
                  <a:pt x="1499" y="15434"/>
                </a:lnTo>
                <a:cubicBezTo>
                  <a:pt x="1499" y="15376"/>
                  <a:pt x="1475" y="15331"/>
                  <a:pt x="1446" y="15331"/>
                </a:cubicBezTo>
                <a:close/>
                <a:moveTo>
                  <a:pt x="1760" y="15331"/>
                </a:moveTo>
                <a:cubicBezTo>
                  <a:pt x="1731" y="15331"/>
                  <a:pt x="1707" y="15376"/>
                  <a:pt x="1707" y="15434"/>
                </a:cubicBezTo>
                <a:lnTo>
                  <a:pt x="1707" y="15654"/>
                </a:lnTo>
                <a:cubicBezTo>
                  <a:pt x="1707" y="15711"/>
                  <a:pt x="1731" y="15758"/>
                  <a:pt x="1760" y="15758"/>
                </a:cubicBezTo>
                <a:cubicBezTo>
                  <a:pt x="1789" y="15758"/>
                  <a:pt x="1813" y="15711"/>
                  <a:pt x="1813" y="15654"/>
                </a:cubicBezTo>
                <a:lnTo>
                  <a:pt x="1813" y="15434"/>
                </a:lnTo>
                <a:cubicBezTo>
                  <a:pt x="1813" y="15376"/>
                  <a:pt x="1789" y="15331"/>
                  <a:pt x="1760" y="15331"/>
                </a:cubicBezTo>
                <a:close/>
                <a:moveTo>
                  <a:pt x="2610" y="15331"/>
                </a:moveTo>
                <a:cubicBezTo>
                  <a:pt x="2581" y="15331"/>
                  <a:pt x="2557" y="15376"/>
                  <a:pt x="2557" y="15434"/>
                </a:cubicBezTo>
                <a:lnTo>
                  <a:pt x="2557" y="15654"/>
                </a:lnTo>
                <a:cubicBezTo>
                  <a:pt x="2557" y="15711"/>
                  <a:pt x="2581" y="15758"/>
                  <a:pt x="2610" y="15758"/>
                </a:cubicBezTo>
                <a:cubicBezTo>
                  <a:pt x="2639" y="15758"/>
                  <a:pt x="2662" y="15711"/>
                  <a:pt x="2662" y="15654"/>
                </a:cubicBezTo>
                <a:lnTo>
                  <a:pt x="2662" y="15434"/>
                </a:lnTo>
                <a:cubicBezTo>
                  <a:pt x="2662" y="15376"/>
                  <a:pt x="2639" y="15331"/>
                  <a:pt x="2610" y="15331"/>
                </a:cubicBezTo>
                <a:close/>
                <a:moveTo>
                  <a:pt x="2924" y="15331"/>
                </a:moveTo>
                <a:cubicBezTo>
                  <a:pt x="2895" y="15331"/>
                  <a:pt x="2871" y="15376"/>
                  <a:pt x="2871" y="15434"/>
                </a:cubicBezTo>
                <a:lnTo>
                  <a:pt x="2871" y="15654"/>
                </a:lnTo>
                <a:cubicBezTo>
                  <a:pt x="2871" y="15711"/>
                  <a:pt x="2895" y="15758"/>
                  <a:pt x="2924" y="15758"/>
                </a:cubicBezTo>
                <a:cubicBezTo>
                  <a:pt x="2954" y="15758"/>
                  <a:pt x="2976" y="15711"/>
                  <a:pt x="2976" y="15654"/>
                </a:cubicBezTo>
                <a:lnTo>
                  <a:pt x="2976" y="15434"/>
                </a:lnTo>
                <a:cubicBezTo>
                  <a:pt x="2976" y="15376"/>
                  <a:pt x="2954" y="15331"/>
                  <a:pt x="2924" y="15331"/>
                </a:cubicBezTo>
                <a:close/>
                <a:moveTo>
                  <a:pt x="3773" y="15331"/>
                </a:moveTo>
                <a:cubicBezTo>
                  <a:pt x="3744" y="15331"/>
                  <a:pt x="3721" y="15376"/>
                  <a:pt x="3721" y="15434"/>
                </a:cubicBezTo>
                <a:lnTo>
                  <a:pt x="3721" y="15654"/>
                </a:lnTo>
                <a:cubicBezTo>
                  <a:pt x="3721" y="15711"/>
                  <a:pt x="3744" y="15758"/>
                  <a:pt x="3773" y="15758"/>
                </a:cubicBezTo>
                <a:cubicBezTo>
                  <a:pt x="3802" y="15758"/>
                  <a:pt x="3826" y="15711"/>
                  <a:pt x="3826" y="15654"/>
                </a:cubicBezTo>
                <a:lnTo>
                  <a:pt x="3826" y="15434"/>
                </a:lnTo>
                <a:cubicBezTo>
                  <a:pt x="3826" y="15376"/>
                  <a:pt x="3802" y="15331"/>
                  <a:pt x="3773" y="15331"/>
                </a:cubicBezTo>
                <a:close/>
                <a:moveTo>
                  <a:pt x="4088" y="15331"/>
                </a:moveTo>
                <a:cubicBezTo>
                  <a:pt x="4058" y="15331"/>
                  <a:pt x="4035" y="15376"/>
                  <a:pt x="4035" y="15434"/>
                </a:cubicBezTo>
                <a:lnTo>
                  <a:pt x="4035" y="15654"/>
                </a:lnTo>
                <a:cubicBezTo>
                  <a:pt x="4035" y="15711"/>
                  <a:pt x="4058" y="15758"/>
                  <a:pt x="4088" y="15758"/>
                </a:cubicBezTo>
                <a:cubicBezTo>
                  <a:pt x="4117" y="15758"/>
                  <a:pt x="4141" y="15711"/>
                  <a:pt x="4141" y="15654"/>
                </a:cubicBezTo>
                <a:lnTo>
                  <a:pt x="4141" y="15434"/>
                </a:lnTo>
                <a:cubicBezTo>
                  <a:pt x="4141" y="15376"/>
                  <a:pt x="4117" y="15331"/>
                  <a:pt x="4088" y="15331"/>
                </a:cubicBezTo>
                <a:close/>
                <a:moveTo>
                  <a:pt x="4937" y="15331"/>
                </a:moveTo>
                <a:cubicBezTo>
                  <a:pt x="4908" y="15331"/>
                  <a:pt x="4884" y="15376"/>
                  <a:pt x="4884" y="15434"/>
                </a:cubicBezTo>
                <a:lnTo>
                  <a:pt x="4884" y="15654"/>
                </a:lnTo>
                <a:cubicBezTo>
                  <a:pt x="4884" y="15711"/>
                  <a:pt x="4908" y="15758"/>
                  <a:pt x="4937" y="15758"/>
                </a:cubicBezTo>
                <a:cubicBezTo>
                  <a:pt x="4966" y="15758"/>
                  <a:pt x="4990" y="15711"/>
                  <a:pt x="4990" y="15654"/>
                </a:cubicBezTo>
                <a:lnTo>
                  <a:pt x="4990" y="15434"/>
                </a:lnTo>
                <a:cubicBezTo>
                  <a:pt x="4990" y="15376"/>
                  <a:pt x="4966" y="15331"/>
                  <a:pt x="4937" y="15331"/>
                </a:cubicBezTo>
                <a:close/>
                <a:moveTo>
                  <a:pt x="5252" y="15331"/>
                </a:moveTo>
                <a:cubicBezTo>
                  <a:pt x="5223" y="15331"/>
                  <a:pt x="5199" y="15376"/>
                  <a:pt x="5199" y="15434"/>
                </a:cubicBezTo>
                <a:lnTo>
                  <a:pt x="5199" y="15654"/>
                </a:lnTo>
                <a:cubicBezTo>
                  <a:pt x="5199" y="15711"/>
                  <a:pt x="5223" y="15758"/>
                  <a:pt x="5252" y="15758"/>
                </a:cubicBezTo>
                <a:cubicBezTo>
                  <a:pt x="5281" y="15758"/>
                  <a:pt x="5305" y="15711"/>
                  <a:pt x="5305" y="15654"/>
                </a:cubicBezTo>
                <a:lnTo>
                  <a:pt x="5305" y="15434"/>
                </a:lnTo>
                <a:cubicBezTo>
                  <a:pt x="5305" y="15376"/>
                  <a:pt x="5281" y="15331"/>
                  <a:pt x="5252" y="15331"/>
                </a:cubicBezTo>
                <a:close/>
                <a:moveTo>
                  <a:pt x="6102" y="15331"/>
                </a:moveTo>
                <a:cubicBezTo>
                  <a:pt x="6072" y="15331"/>
                  <a:pt x="6049" y="15376"/>
                  <a:pt x="6049" y="15434"/>
                </a:cubicBezTo>
                <a:lnTo>
                  <a:pt x="6049" y="15654"/>
                </a:lnTo>
                <a:cubicBezTo>
                  <a:pt x="6049" y="15711"/>
                  <a:pt x="6072" y="15758"/>
                  <a:pt x="6102" y="15758"/>
                </a:cubicBezTo>
                <a:cubicBezTo>
                  <a:pt x="6131" y="15758"/>
                  <a:pt x="6155" y="15711"/>
                  <a:pt x="6155" y="15654"/>
                </a:cubicBezTo>
                <a:lnTo>
                  <a:pt x="6155" y="15434"/>
                </a:lnTo>
                <a:cubicBezTo>
                  <a:pt x="6155" y="15376"/>
                  <a:pt x="6131" y="15331"/>
                  <a:pt x="6102" y="15331"/>
                </a:cubicBezTo>
                <a:close/>
                <a:moveTo>
                  <a:pt x="6416" y="15331"/>
                </a:moveTo>
                <a:cubicBezTo>
                  <a:pt x="6387" y="15331"/>
                  <a:pt x="6363" y="15376"/>
                  <a:pt x="6363" y="15434"/>
                </a:cubicBezTo>
                <a:lnTo>
                  <a:pt x="6363" y="15654"/>
                </a:lnTo>
                <a:cubicBezTo>
                  <a:pt x="6363" y="15711"/>
                  <a:pt x="6387" y="15758"/>
                  <a:pt x="6416" y="15758"/>
                </a:cubicBezTo>
                <a:cubicBezTo>
                  <a:pt x="6445" y="15758"/>
                  <a:pt x="6469" y="15711"/>
                  <a:pt x="6469" y="15654"/>
                </a:cubicBezTo>
                <a:lnTo>
                  <a:pt x="6469" y="15434"/>
                </a:lnTo>
                <a:cubicBezTo>
                  <a:pt x="6469" y="15376"/>
                  <a:pt x="6445" y="15331"/>
                  <a:pt x="6416" y="15331"/>
                </a:cubicBezTo>
                <a:close/>
                <a:moveTo>
                  <a:pt x="7266" y="15331"/>
                </a:moveTo>
                <a:cubicBezTo>
                  <a:pt x="7237" y="15331"/>
                  <a:pt x="7213" y="15376"/>
                  <a:pt x="7213" y="15434"/>
                </a:cubicBezTo>
                <a:lnTo>
                  <a:pt x="7213" y="15654"/>
                </a:lnTo>
                <a:cubicBezTo>
                  <a:pt x="7213" y="15711"/>
                  <a:pt x="7237" y="15758"/>
                  <a:pt x="7266" y="15758"/>
                </a:cubicBezTo>
                <a:cubicBezTo>
                  <a:pt x="7295" y="15758"/>
                  <a:pt x="7318" y="15711"/>
                  <a:pt x="7318" y="15654"/>
                </a:cubicBezTo>
                <a:lnTo>
                  <a:pt x="7318" y="15434"/>
                </a:lnTo>
                <a:cubicBezTo>
                  <a:pt x="7318" y="15376"/>
                  <a:pt x="7295" y="15331"/>
                  <a:pt x="7266" y="15331"/>
                </a:cubicBezTo>
                <a:close/>
                <a:moveTo>
                  <a:pt x="7580" y="15331"/>
                </a:moveTo>
                <a:cubicBezTo>
                  <a:pt x="7551" y="15331"/>
                  <a:pt x="7527" y="15376"/>
                  <a:pt x="7527" y="15434"/>
                </a:cubicBezTo>
                <a:lnTo>
                  <a:pt x="7527" y="15654"/>
                </a:lnTo>
                <a:cubicBezTo>
                  <a:pt x="7527" y="15711"/>
                  <a:pt x="7551" y="15758"/>
                  <a:pt x="7580" y="15758"/>
                </a:cubicBezTo>
                <a:cubicBezTo>
                  <a:pt x="7609" y="15758"/>
                  <a:pt x="7632" y="15711"/>
                  <a:pt x="7632" y="15654"/>
                </a:cubicBezTo>
                <a:lnTo>
                  <a:pt x="7632" y="15434"/>
                </a:lnTo>
                <a:cubicBezTo>
                  <a:pt x="7632" y="15376"/>
                  <a:pt x="7609" y="15331"/>
                  <a:pt x="7580" y="15331"/>
                </a:cubicBezTo>
                <a:close/>
                <a:moveTo>
                  <a:pt x="8429" y="15331"/>
                </a:moveTo>
                <a:cubicBezTo>
                  <a:pt x="8400" y="15331"/>
                  <a:pt x="8377" y="15376"/>
                  <a:pt x="8377" y="15434"/>
                </a:cubicBezTo>
                <a:lnTo>
                  <a:pt x="8377" y="15654"/>
                </a:lnTo>
                <a:cubicBezTo>
                  <a:pt x="8377" y="15711"/>
                  <a:pt x="8400" y="15758"/>
                  <a:pt x="8429" y="15758"/>
                </a:cubicBezTo>
                <a:cubicBezTo>
                  <a:pt x="8458" y="15758"/>
                  <a:pt x="8482" y="15711"/>
                  <a:pt x="8482" y="15654"/>
                </a:cubicBezTo>
                <a:lnTo>
                  <a:pt x="8482" y="15434"/>
                </a:lnTo>
                <a:cubicBezTo>
                  <a:pt x="8482" y="15376"/>
                  <a:pt x="8458" y="15331"/>
                  <a:pt x="8429" y="15331"/>
                </a:cubicBezTo>
                <a:close/>
                <a:moveTo>
                  <a:pt x="8744" y="15331"/>
                </a:moveTo>
                <a:cubicBezTo>
                  <a:pt x="8714" y="15331"/>
                  <a:pt x="8691" y="15376"/>
                  <a:pt x="8691" y="15434"/>
                </a:cubicBezTo>
                <a:lnTo>
                  <a:pt x="8691" y="15654"/>
                </a:lnTo>
                <a:cubicBezTo>
                  <a:pt x="8691" y="15711"/>
                  <a:pt x="8714" y="15758"/>
                  <a:pt x="8744" y="15758"/>
                </a:cubicBezTo>
                <a:cubicBezTo>
                  <a:pt x="8773" y="15758"/>
                  <a:pt x="8796" y="15711"/>
                  <a:pt x="8796" y="15654"/>
                </a:cubicBezTo>
                <a:lnTo>
                  <a:pt x="8796" y="15434"/>
                </a:lnTo>
                <a:cubicBezTo>
                  <a:pt x="8796" y="15376"/>
                  <a:pt x="8773" y="15331"/>
                  <a:pt x="8744" y="15331"/>
                </a:cubicBezTo>
                <a:close/>
                <a:moveTo>
                  <a:pt x="9593" y="15331"/>
                </a:moveTo>
                <a:cubicBezTo>
                  <a:pt x="9564" y="15331"/>
                  <a:pt x="9540" y="15376"/>
                  <a:pt x="9540" y="15434"/>
                </a:cubicBezTo>
                <a:lnTo>
                  <a:pt x="9540" y="15654"/>
                </a:lnTo>
                <a:cubicBezTo>
                  <a:pt x="9540" y="15711"/>
                  <a:pt x="9564" y="15758"/>
                  <a:pt x="9593" y="15758"/>
                </a:cubicBezTo>
                <a:cubicBezTo>
                  <a:pt x="9622" y="15758"/>
                  <a:pt x="9646" y="15711"/>
                  <a:pt x="9646" y="15654"/>
                </a:cubicBezTo>
                <a:lnTo>
                  <a:pt x="9646" y="15434"/>
                </a:lnTo>
                <a:cubicBezTo>
                  <a:pt x="9646" y="15376"/>
                  <a:pt x="9622" y="15331"/>
                  <a:pt x="9593" y="15331"/>
                </a:cubicBezTo>
                <a:close/>
                <a:moveTo>
                  <a:pt x="9908" y="15331"/>
                </a:moveTo>
                <a:cubicBezTo>
                  <a:pt x="9879" y="15331"/>
                  <a:pt x="9855" y="15376"/>
                  <a:pt x="9855" y="15434"/>
                </a:cubicBezTo>
                <a:lnTo>
                  <a:pt x="9855" y="15654"/>
                </a:lnTo>
                <a:cubicBezTo>
                  <a:pt x="9855" y="15711"/>
                  <a:pt x="9879" y="15758"/>
                  <a:pt x="9908" y="15758"/>
                </a:cubicBezTo>
                <a:cubicBezTo>
                  <a:pt x="9937" y="15758"/>
                  <a:pt x="9961" y="15711"/>
                  <a:pt x="9961" y="15654"/>
                </a:cubicBezTo>
                <a:lnTo>
                  <a:pt x="9961" y="15434"/>
                </a:lnTo>
                <a:cubicBezTo>
                  <a:pt x="9961" y="15376"/>
                  <a:pt x="9937" y="15331"/>
                  <a:pt x="9908" y="15331"/>
                </a:cubicBezTo>
                <a:close/>
                <a:moveTo>
                  <a:pt x="10758" y="15331"/>
                </a:moveTo>
                <a:cubicBezTo>
                  <a:pt x="10728" y="15331"/>
                  <a:pt x="10705" y="15376"/>
                  <a:pt x="10705" y="15434"/>
                </a:cubicBezTo>
                <a:lnTo>
                  <a:pt x="10705" y="15654"/>
                </a:lnTo>
                <a:cubicBezTo>
                  <a:pt x="10705" y="15711"/>
                  <a:pt x="10728" y="15758"/>
                  <a:pt x="10758" y="15758"/>
                </a:cubicBezTo>
                <a:cubicBezTo>
                  <a:pt x="10787" y="15758"/>
                  <a:pt x="10810" y="15711"/>
                  <a:pt x="10810" y="15654"/>
                </a:cubicBezTo>
                <a:lnTo>
                  <a:pt x="10810" y="15434"/>
                </a:lnTo>
                <a:cubicBezTo>
                  <a:pt x="10810" y="15376"/>
                  <a:pt x="10787" y="15331"/>
                  <a:pt x="10758" y="15331"/>
                </a:cubicBezTo>
                <a:close/>
                <a:moveTo>
                  <a:pt x="11072" y="15331"/>
                </a:moveTo>
                <a:cubicBezTo>
                  <a:pt x="11043" y="15331"/>
                  <a:pt x="11019" y="15376"/>
                  <a:pt x="11019" y="15434"/>
                </a:cubicBezTo>
                <a:lnTo>
                  <a:pt x="11019" y="15654"/>
                </a:lnTo>
                <a:cubicBezTo>
                  <a:pt x="11019" y="15711"/>
                  <a:pt x="11043" y="15758"/>
                  <a:pt x="11072" y="15758"/>
                </a:cubicBezTo>
                <a:cubicBezTo>
                  <a:pt x="11101" y="15758"/>
                  <a:pt x="11125" y="15711"/>
                  <a:pt x="11125" y="15654"/>
                </a:cubicBezTo>
                <a:lnTo>
                  <a:pt x="11125" y="15434"/>
                </a:lnTo>
                <a:cubicBezTo>
                  <a:pt x="11125" y="15376"/>
                  <a:pt x="11101" y="15331"/>
                  <a:pt x="11072" y="15331"/>
                </a:cubicBezTo>
                <a:close/>
                <a:moveTo>
                  <a:pt x="11922" y="15331"/>
                </a:moveTo>
                <a:cubicBezTo>
                  <a:pt x="11893" y="15331"/>
                  <a:pt x="11869" y="15376"/>
                  <a:pt x="11869" y="15434"/>
                </a:cubicBezTo>
                <a:lnTo>
                  <a:pt x="11869" y="15654"/>
                </a:lnTo>
                <a:cubicBezTo>
                  <a:pt x="11869" y="15711"/>
                  <a:pt x="11893" y="15758"/>
                  <a:pt x="11922" y="15758"/>
                </a:cubicBezTo>
                <a:cubicBezTo>
                  <a:pt x="11951" y="15758"/>
                  <a:pt x="11974" y="15711"/>
                  <a:pt x="11974" y="15654"/>
                </a:cubicBezTo>
                <a:lnTo>
                  <a:pt x="11974" y="15434"/>
                </a:lnTo>
                <a:cubicBezTo>
                  <a:pt x="11974" y="15376"/>
                  <a:pt x="11951" y="15331"/>
                  <a:pt x="11922" y="15331"/>
                </a:cubicBezTo>
                <a:close/>
                <a:moveTo>
                  <a:pt x="12236" y="15331"/>
                </a:moveTo>
                <a:cubicBezTo>
                  <a:pt x="12207" y="15331"/>
                  <a:pt x="12183" y="15376"/>
                  <a:pt x="12183" y="15434"/>
                </a:cubicBezTo>
                <a:lnTo>
                  <a:pt x="12183" y="15654"/>
                </a:lnTo>
                <a:cubicBezTo>
                  <a:pt x="12183" y="15711"/>
                  <a:pt x="12207" y="15758"/>
                  <a:pt x="12236" y="15758"/>
                </a:cubicBezTo>
                <a:cubicBezTo>
                  <a:pt x="12265" y="15758"/>
                  <a:pt x="12288" y="15711"/>
                  <a:pt x="12288" y="15654"/>
                </a:cubicBezTo>
                <a:lnTo>
                  <a:pt x="12288" y="15434"/>
                </a:lnTo>
                <a:cubicBezTo>
                  <a:pt x="12288" y="15376"/>
                  <a:pt x="12265" y="15331"/>
                  <a:pt x="12236" y="15331"/>
                </a:cubicBezTo>
                <a:close/>
                <a:moveTo>
                  <a:pt x="13085" y="15331"/>
                </a:moveTo>
                <a:cubicBezTo>
                  <a:pt x="13056" y="15331"/>
                  <a:pt x="13032" y="15376"/>
                  <a:pt x="13032" y="15434"/>
                </a:cubicBezTo>
                <a:lnTo>
                  <a:pt x="13032" y="15654"/>
                </a:lnTo>
                <a:cubicBezTo>
                  <a:pt x="13032" y="15711"/>
                  <a:pt x="13056" y="15758"/>
                  <a:pt x="13085" y="15758"/>
                </a:cubicBezTo>
                <a:cubicBezTo>
                  <a:pt x="13114" y="15758"/>
                  <a:pt x="13138" y="15711"/>
                  <a:pt x="13138" y="15654"/>
                </a:cubicBezTo>
                <a:lnTo>
                  <a:pt x="13138" y="15434"/>
                </a:lnTo>
                <a:cubicBezTo>
                  <a:pt x="13138" y="15376"/>
                  <a:pt x="13114" y="15331"/>
                  <a:pt x="13085" y="15331"/>
                </a:cubicBezTo>
                <a:close/>
                <a:moveTo>
                  <a:pt x="13399" y="15331"/>
                </a:moveTo>
                <a:cubicBezTo>
                  <a:pt x="13370" y="15331"/>
                  <a:pt x="13348" y="15376"/>
                  <a:pt x="13348" y="15434"/>
                </a:cubicBezTo>
                <a:lnTo>
                  <a:pt x="13348" y="15654"/>
                </a:lnTo>
                <a:cubicBezTo>
                  <a:pt x="13348" y="15711"/>
                  <a:pt x="13370" y="15758"/>
                  <a:pt x="13399" y="15758"/>
                </a:cubicBezTo>
                <a:cubicBezTo>
                  <a:pt x="13428" y="15758"/>
                  <a:pt x="13452" y="15711"/>
                  <a:pt x="13452" y="15654"/>
                </a:cubicBezTo>
                <a:lnTo>
                  <a:pt x="13452" y="15434"/>
                </a:lnTo>
                <a:cubicBezTo>
                  <a:pt x="13452" y="15376"/>
                  <a:pt x="13428" y="15331"/>
                  <a:pt x="13399" y="15331"/>
                </a:cubicBezTo>
                <a:close/>
                <a:moveTo>
                  <a:pt x="14249" y="15331"/>
                </a:moveTo>
                <a:cubicBezTo>
                  <a:pt x="14220" y="15331"/>
                  <a:pt x="14196" y="15376"/>
                  <a:pt x="14196" y="15434"/>
                </a:cubicBezTo>
                <a:lnTo>
                  <a:pt x="14196" y="15654"/>
                </a:lnTo>
                <a:cubicBezTo>
                  <a:pt x="14196" y="15711"/>
                  <a:pt x="14220" y="15758"/>
                  <a:pt x="14249" y="15758"/>
                </a:cubicBezTo>
                <a:cubicBezTo>
                  <a:pt x="14278" y="15758"/>
                  <a:pt x="14302" y="15711"/>
                  <a:pt x="14302" y="15654"/>
                </a:cubicBezTo>
                <a:lnTo>
                  <a:pt x="14302" y="15434"/>
                </a:lnTo>
                <a:cubicBezTo>
                  <a:pt x="14302" y="15376"/>
                  <a:pt x="14278" y="15331"/>
                  <a:pt x="14249" y="15331"/>
                </a:cubicBezTo>
                <a:close/>
                <a:moveTo>
                  <a:pt x="14564" y="15331"/>
                </a:moveTo>
                <a:cubicBezTo>
                  <a:pt x="14535" y="15331"/>
                  <a:pt x="14511" y="15376"/>
                  <a:pt x="14511" y="15434"/>
                </a:cubicBezTo>
                <a:lnTo>
                  <a:pt x="14511" y="15654"/>
                </a:lnTo>
                <a:cubicBezTo>
                  <a:pt x="14511" y="15711"/>
                  <a:pt x="14535" y="15758"/>
                  <a:pt x="14564" y="15758"/>
                </a:cubicBezTo>
                <a:cubicBezTo>
                  <a:pt x="14593" y="15758"/>
                  <a:pt x="14617" y="15711"/>
                  <a:pt x="14617" y="15654"/>
                </a:cubicBezTo>
                <a:lnTo>
                  <a:pt x="14617" y="15434"/>
                </a:lnTo>
                <a:cubicBezTo>
                  <a:pt x="14617" y="15376"/>
                  <a:pt x="14593" y="15331"/>
                  <a:pt x="14564" y="15331"/>
                </a:cubicBezTo>
                <a:close/>
                <a:moveTo>
                  <a:pt x="15413" y="15331"/>
                </a:moveTo>
                <a:cubicBezTo>
                  <a:pt x="15384" y="15331"/>
                  <a:pt x="15360" y="15376"/>
                  <a:pt x="15360" y="15434"/>
                </a:cubicBezTo>
                <a:lnTo>
                  <a:pt x="15360" y="15654"/>
                </a:lnTo>
                <a:cubicBezTo>
                  <a:pt x="15360" y="15711"/>
                  <a:pt x="15384" y="15758"/>
                  <a:pt x="15413" y="15758"/>
                </a:cubicBezTo>
                <a:cubicBezTo>
                  <a:pt x="15442" y="15758"/>
                  <a:pt x="15465" y="15711"/>
                  <a:pt x="15465" y="15654"/>
                </a:cubicBezTo>
                <a:lnTo>
                  <a:pt x="15465" y="15434"/>
                </a:lnTo>
                <a:cubicBezTo>
                  <a:pt x="15465" y="15376"/>
                  <a:pt x="15442" y="15331"/>
                  <a:pt x="15413" y="15331"/>
                </a:cubicBezTo>
                <a:close/>
                <a:moveTo>
                  <a:pt x="15728" y="15331"/>
                </a:moveTo>
                <a:cubicBezTo>
                  <a:pt x="15699" y="15331"/>
                  <a:pt x="15675" y="15376"/>
                  <a:pt x="15675" y="15434"/>
                </a:cubicBezTo>
                <a:lnTo>
                  <a:pt x="15675" y="15654"/>
                </a:lnTo>
                <a:cubicBezTo>
                  <a:pt x="15675" y="15711"/>
                  <a:pt x="15699" y="15758"/>
                  <a:pt x="15728" y="15758"/>
                </a:cubicBezTo>
                <a:cubicBezTo>
                  <a:pt x="15757" y="15758"/>
                  <a:pt x="15781" y="15711"/>
                  <a:pt x="15781" y="15654"/>
                </a:cubicBezTo>
                <a:lnTo>
                  <a:pt x="15781" y="15434"/>
                </a:lnTo>
                <a:cubicBezTo>
                  <a:pt x="15781" y="15376"/>
                  <a:pt x="15757" y="15331"/>
                  <a:pt x="15728" y="15331"/>
                </a:cubicBezTo>
                <a:close/>
                <a:moveTo>
                  <a:pt x="16578" y="15331"/>
                </a:moveTo>
                <a:cubicBezTo>
                  <a:pt x="16549" y="15331"/>
                  <a:pt x="16525" y="15376"/>
                  <a:pt x="16525" y="15434"/>
                </a:cubicBezTo>
                <a:lnTo>
                  <a:pt x="16525" y="15654"/>
                </a:lnTo>
                <a:cubicBezTo>
                  <a:pt x="16525" y="15711"/>
                  <a:pt x="16549" y="15758"/>
                  <a:pt x="16578" y="15758"/>
                </a:cubicBezTo>
                <a:cubicBezTo>
                  <a:pt x="16607" y="15758"/>
                  <a:pt x="16630" y="15711"/>
                  <a:pt x="16630" y="15654"/>
                </a:cubicBezTo>
                <a:lnTo>
                  <a:pt x="16630" y="15434"/>
                </a:lnTo>
                <a:cubicBezTo>
                  <a:pt x="16630" y="15376"/>
                  <a:pt x="16607" y="15331"/>
                  <a:pt x="16578" y="15331"/>
                </a:cubicBezTo>
                <a:close/>
                <a:moveTo>
                  <a:pt x="16892" y="15331"/>
                </a:moveTo>
                <a:cubicBezTo>
                  <a:pt x="16863" y="15331"/>
                  <a:pt x="16839" y="15376"/>
                  <a:pt x="16839" y="15434"/>
                </a:cubicBezTo>
                <a:lnTo>
                  <a:pt x="16839" y="15654"/>
                </a:lnTo>
                <a:cubicBezTo>
                  <a:pt x="16839" y="15711"/>
                  <a:pt x="16863" y="15758"/>
                  <a:pt x="16892" y="15758"/>
                </a:cubicBezTo>
                <a:cubicBezTo>
                  <a:pt x="16921" y="15758"/>
                  <a:pt x="16944" y="15711"/>
                  <a:pt x="16944" y="15654"/>
                </a:cubicBezTo>
                <a:lnTo>
                  <a:pt x="16944" y="15434"/>
                </a:lnTo>
                <a:cubicBezTo>
                  <a:pt x="16944" y="15376"/>
                  <a:pt x="16921" y="15331"/>
                  <a:pt x="16892" y="15331"/>
                </a:cubicBezTo>
                <a:close/>
                <a:moveTo>
                  <a:pt x="17741" y="15331"/>
                </a:moveTo>
                <a:cubicBezTo>
                  <a:pt x="17712" y="15331"/>
                  <a:pt x="17689" y="15376"/>
                  <a:pt x="17689" y="15434"/>
                </a:cubicBezTo>
                <a:lnTo>
                  <a:pt x="17689" y="15654"/>
                </a:lnTo>
                <a:cubicBezTo>
                  <a:pt x="17689" y="15711"/>
                  <a:pt x="17712" y="15758"/>
                  <a:pt x="17741" y="15758"/>
                </a:cubicBezTo>
                <a:cubicBezTo>
                  <a:pt x="17770" y="15758"/>
                  <a:pt x="17794" y="15711"/>
                  <a:pt x="17794" y="15654"/>
                </a:cubicBezTo>
                <a:lnTo>
                  <a:pt x="17794" y="15434"/>
                </a:lnTo>
                <a:cubicBezTo>
                  <a:pt x="17794" y="15376"/>
                  <a:pt x="17770" y="15331"/>
                  <a:pt x="17741" y="15331"/>
                </a:cubicBezTo>
                <a:close/>
                <a:moveTo>
                  <a:pt x="18055" y="15331"/>
                </a:moveTo>
                <a:cubicBezTo>
                  <a:pt x="18026" y="15331"/>
                  <a:pt x="18002" y="15376"/>
                  <a:pt x="18002" y="15434"/>
                </a:cubicBezTo>
                <a:lnTo>
                  <a:pt x="18002" y="15654"/>
                </a:lnTo>
                <a:cubicBezTo>
                  <a:pt x="18002" y="15711"/>
                  <a:pt x="18026" y="15758"/>
                  <a:pt x="18055" y="15758"/>
                </a:cubicBezTo>
                <a:cubicBezTo>
                  <a:pt x="18085" y="15758"/>
                  <a:pt x="18108" y="15711"/>
                  <a:pt x="18108" y="15654"/>
                </a:cubicBezTo>
                <a:lnTo>
                  <a:pt x="18108" y="15434"/>
                </a:lnTo>
                <a:cubicBezTo>
                  <a:pt x="18108" y="15376"/>
                  <a:pt x="18085" y="15331"/>
                  <a:pt x="18055" y="15331"/>
                </a:cubicBezTo>
                <a:close/>
                <a:moveTo>
                  <a:pt x="18905" y="15331"/>
                </a:moveTo>
                <a:cubicBezTo>
                  <a:pt x="18876" y="15331"/>
                  <a:pt x="18852" y="15376"/>
                  <a:pt x="18852" y="15434"/>
                </a:cubicBezTo>
                <a:lnTo>
                  <a:pt x="18852" y="15654"/>
                </a:lnTo>
                <a:cubicBezTo>
                  <a:pt x="18852" y="15711"/>
                  <a:pt x="18876" y="15758"/>
                  <a:pt x="18905" y="15758"/>
                </a:cubicBezTo>
                <a:cubicBezTo>
                  <a:pt x="18934" y="15758"/>
                  <a:pt x="18958" y="15711"/>
                  <a:pt x="18958" y="15654"/>
                </a:cubicBezTo>
                <a:lnTo>
                  <a:pt x="18958" y="15434"/>
                </a:lnTo>
                <a:cubicBezTo>
                  <a:pt x="18958" y="15376"/>
                  <a:pt x="18934" y="15331"/>
                  <a:pt x="18905" y="15331"/>
                </a:cubicBezTo>
                <a:close/>
                <a:moveTo>
                  <a:pt x="19220" y="15331"/>
                </a:moveTo>
                <a:cubicBezTo>
                  <a:pt x="19191" y="15331"/>
                  <a:pt x="19167" y="15376"/>
                  <a:pt x="19167" y="15434"/>
                </a:cubicBezTo>
                <a:lnTo>
                  <a:pt x="19167" y="15654"/>
                </a:lnTo>
                <a:cubicBezTo>
                  <a:pt x="19167" y="15711"/>
                  <a:pt x="19191" y="15758"/>
                  <a:pt x="19220" y="15758"/>
                </a:cubicBezTo>
                <a:cubicBezTo>
                  <a:pt x="19249" y="15758"/>
                  <a:pt x="19273" y="15711"/>
                  <a:pt x="19273" y="15654"/>
                </a:cubicBezTo>
                <a:lnTo>
                  <a:pt x="19273" y="15434"/>
                </a:lnTo>
                <a:cubicBezTo>
                  <a:pt x="19273" y="15376"/>
                  <a:pt x="19249" y="15331"/>
                  <a:pt x="19220" y="15331"/>
                </a:cubicBezTo>
                <a:close/>
                <a:moveTo>
                  <a:pt x="20069" y="15331"/>
                </a:moveTo>
                <a:cubicBezTo>
                  <a:pt x="20040" y="15331"/>
                  <a:pt x="20016" y="15376"/>
                  <a:pt x="20016" y="15434"/>
                </a:cubicBezTo>
                <a:lnTo>
                  <a:pt x="20016" y="15654"/>
                </a:lnTo>
                <a:cubicBezTo>
                  <a:pt x="20016" y="15711"/>
                  <a:pt x="20040" y="15758"/>
                  <a:pt x="20069" y="15758"/>
                </a:cubicBezTo>
                <a:cubicBezTo>
                  <a:pt x="20099" y="15758"/>
                  <a:pt x="20122" y="15711"/>
                  <a:pt x="20122" y="15654"/>
                </a:cubicBezTo>
                <a:lnTo>
                  <a:pt x="20122" y="15434"/>
                </a:lnTo>
                <a:cubicBezTo>
                  <a:pt x="20122" y="15376"/>
                  <a:pt x="20099" y="15331"/>
                  <a:pt x="20069" y="15331"/>
                </a:cubicBezTo>
                <a:close/>
                <a:moveTo>
                  <a:pt x="20384" y="15331"/>
                </a:moveTo>
                <a:cubicBezTo>
                  <a:pt x="20355" y="15331"/>
                  <a:pt x="20331" y="15376"/>
                  <a:pt x="20331" y="15434"/>
                </a:cubicBezTo>
                <a:lnTo>
                  <a:pt x="20331" y="15654"/>
                </a:lnTo>
                <a:cubicBezTo>
                  <a:pt x="20331" y="15711"/>
                  <a:pt x="20355" y="15758"/>
                  <a:pt x="20384" y="15758"/>
                </a:cubicBezTo>
                <a:cubicBezTo>
                  <a:pt x="20413" y="15758"/>
                  <a:pt x="20436" y="15711"/>
                  <a:pt x="20436" y="15654"/>
                </a:cubicBezTo>
                <a:lnTo>
                  <a:pt x="20436" y="15434"/>
                </a:lnTo>
                <a:cubicBezTo>
                  <a:pt x="20436" y="15376"/>
                  <a:pt x="20413" y="15331"/>
                  <a:pt x="20384" y="15331"/>
                </a:cubicBezTo>
                <a:close/>
                <a:moveTo>
                  <a:pt x="21234" y="15331"/>
                </a:moveTo>
                <a:cubicBezTo>
                  <a:pt x="21204" y="15331"/>
                  <a:pt x="21181" y="15376"/>
                  <a:pt x="21181" y="15434"/>
                </a:cubicBezTo>
                <a:lnTo>
                  <a:pt x="21181" y="15654"/>
                </a:lnTo>
                <a:cubicBezTo>
                  <a:pt x="21181" y="15711"/>
                  <a:pt x="21204" y="15758"/>
                  <a:pt x="21234" y="15758"/>
                </a:cubicBezTo>
                <a:cubicBezTo>
                  <a:pt x="21263" y="15758"/>
                  <a:pt x="21285" y="15711"/>
                  <a:pt x="21285" y="15654"/>
                </a:cubicBezTo>
                <a:lnTo>
                  <a:pt x="21285" y="15434"/>
                </a:lnTo>
                <a:cubicBezTo>
                  <a:pt x="21285" y="15376"/>
                  <a:pt x="21263" y="15331"/>
                  <a:pt x="21234" y="15331"/>
                </a:cubicBezTo>
                <a:close/>
                <a:moveTo>
                  <a:pt x="21547" y="15331"/>
                </a:moveTo>
                <a:cubicBezTo>
                  <a:pt x="21518" y="15331"/>
                  <a:pt x="21495" y="15376"/>
                  <a:pt x="21495" y="15434"/>
                </a:cubicBezTo>
                <a:lnTo>
                  <a:pt x="21495" y="15654"/>
                </a:lnTo>
                <a:cubicBezTo>
                  <a:pt x="21495" y="15711"/>
                  <a:pt x="21518" y="15758"/>
                  <a:pt x="21547" y="15758"/>
                </a:cubicBezTo>
                <a:cubicBezTo>
                  <a:pt x="21576" y="15758"/>
                  <a:pt x="21600" y="15711"/>
                  <a:pt x="21600" y="15654"/>
                </a:cubicBezTo>
                <a:lnTo>
                  <a:pt x="21600" y="15434"/>
                </a:lnTo>
                <a:cubicBezTo>
                  <a:pt x="21600" y="15376"/>
                  <a:pt x="21576" y="15331"/>
                  <a:pt x="21547" y="15331"/>
                </a:cubicBezTo>
                <a:close/>
                <a:moveTo>
                  <a:pt x="53" y="16061"/>
                </a:moveTo>
                <a:cubicBezTo>
                  <a:pt x="24" y="16061"/>
                  <a:pt x="0" y="16108"/>
                  <a:pt x="0" y="16166"/>
                </a:cubicBezTo>
                <a:lnTo>
                  <a:pt x="0" y="16384"/>
                </a:lnTo>
                <a:cubicBezTo>
                  <a:pt x="0" y="16441"/>
                  <a:pt x="24" y="16488"/>
                  <a:pt x="53" y="16488"/>
                </a:cubicBezTo>
                <a:cubicBezTo>
                  <a:pt x="82" y="16488"/>
                  <a:pt x="106" y="16441"/>
                  <a:pt x="106" y="16384"/>
                </a:cubicBezTo>
                <a:lnTo>
                  <a:pt x="106" y="16166"/>
                </a:lnTo>
                <a:cubicBezTo>
                  <a:pt x="106" y="16108"/>
                  <a:pt x="82" y="16061"/>
                  <a:pt x="53" y="16061"/>
                </a:cubicBezTo>
                <a:close/>
                <a:moveTo>
                  <a:pt x="367" y="16061"/>
                </a:moveTo>
                <a:cubicBezTo>
                  <a:pt x="338" y="16061"/>
                  <a:pt x="315" y="16108"/>
                  <a:pt x="315" y="16166"/>
                </a:cubicBezTo>
                <a:lnTo>
                  <a:pt x="315" y="16384"/>
                </a:lnTo>
                <a:cubicBezTo>
                  <a:pt x="315" y="16441"/>
                  <a:pt x="338" y="16488"/>
                  <a:pt x="367" y="16488"/>
                </a:cubicBezTo>
                <a:cubicBezTo>
                  <a:pt x="397" y="16488"/>
                  <a:pt x="420" y="16441"/>
                  <a:pt x="420" y="16384"/>
                </a:cubicBezTo>
                <a:lnTo>
                  <a:pt x="420" y="16166"/>
                </a:lnTo>
                <a:cubicBezTo>
                  <a:pt x="420" y="16108"/>
                  <a:pt x="397" y="16061"/>
                  <a:pt x="367" y="16061"/>
                </a:cubicBezTo>
                <a:close/>
                <a:moveTo>
                  <a:pt x="1217" y="16061"/>
                </a:moveTo>
                <a:cubicBezTo>
                  <a:pt x="1188" y="16061"/>
                  <a:pt x="1164" y="16108"/>
                  <a:pt x="1164" y="16166"/>
                </a:cubicBezTo>
                <a:lnTo>
                  <a:pt x="1164" y="16384"/>
                </a:lnTo>
                <a:cubicBezTo>
                  <a:pt x="1164" y="16441"/>
                  <a:pt x="1188" y="16488"/>
                  <a:pt x="1217" y="16488"/>
                </a:cubicBezTo>
                <a:cubicBezTo>
                  <a:pt x="1246" y="16488"/>
                  <a:pt x="1270" y="16441"/>
                  <a:pt x="1270" y="16384"/>
                </a:cubicBezTo>
                <a:lnTo>
                  <a:pt x="1270" y="16166"/>
                </a:lnTo>
                <a:cubicBezTo>
                  <a:pt x="1270" y="16108"/>
                  <a:pt x="1246" y="16061"/>
                  <a:pt x="1217" y="16061"/>
                </a:cubicBezTo>
                <a:close/>
                <a:moveTo>
                  <a:pt x="1532" y="16061"/>
                </a:moveTo>
                <a:cubicBezTo>
                  <a:pt x="1503" y="16061"/>
                  <a:pt x="1479" y="16108"/>
                  <a:pt x="1479" y="16166"/>
                </a:cubicBezTo>
                <a:lnTo>
                  <a:pt x="1479" y="16384"/>
                </a:lnTo>
                <a:cubicBezTo>
                  <a:pt x="1479" y="16441"/>
                  <a:pt x="1503" y="16488"/>
                  <a:pt x="1532" y="16488"/>
                </a:cubicBezTo>
                <a:cubicBezTo>
                  <a:pt x="1561" y="16488"/>
                  <a:pt x="1584" y="16441"/>
                  <a:pt x="1584" y="16384"/>
                </a:cubicBezTo>
                <a:lnTo>
                  <a:pt x="1584" y="16166"/>
                </a:lnTo>
                <a:cubicBezTo>
                  <a:pt x="1584" y="16108"/>
                  <a:pt x="1561" y="16061"/>
                  <a:pt x="1532" y="16061"/>
                </a:cubicBezTo>
                <a:close/>
                <a:moveTo>
                  <a:pt x="2380" y="16061"/>
                </a:moveTo>
                <a:cubicBezTo>
                  <a:pt x="2351" y="16061"/>
                  <a:pt x="2329" y="16108"/>
                  <a:pt x="2329" y="16166"/>
                </a:cubicBezTo>
                <a:lnTo>
                  <a:pt x="2329" y="16384"/>
                </a:lnTo>
                <a:cubicBezTo>
                  <a:pt x="2329" y="16441"/>
                  <a:pt x="2351" y="16488"/>
                  <a:pt x="2380" y="16488"/>
                </a:cubicBezTo>
                <a:cubicBezTo>
                  <a:pt x="2409" y="16488"/>
                  <a:pt x="2433" y="16441"/>
                  <a:pt x="2433" y="16384"/>
                </a:cubicBezTo>
                <a:lnTo>
                  <a:pt x="2433" y="16166"/>
                </a:lnTo>
                <a:cubicBezTo>
                  <a:pt x="2433" y="16108"/>
                  <a:pt x="2409" y="16061"/>
                  <a:pt x="2380" y="16061"/>
                </a:cubicBezTo>
                <a:close/>
                <a:moveTo>
                  <a:pt x="2695" y="16061"/>
                </a:moveTo>
                <a:cubicBezTo>
                  <a:pt x="2666" y="16061"/>
                  <a:pt x="2643" y="16108"/>
                  <a:pt x="2643" y="16166"/>
                </a:cubicBezTo>
                <a:lnTo>
                  <a:pt x="2643" y="16384"/>
                </a:lnTo>
                <a:cubicBezTo>
                  <a:pt x="2643" y="16441"/>
                  <a:pt x="2666" y="16488"/>
                  <a:pt x="2695" y="16488"/>
                </a:cubicBezTo>
                <a:cubicBezTo>
                  <a:pt x="2724" y="16488"/>
                  <a:pt x="2748" y="16441"/>
                  <a:pt x="2748" y="16384"/>
                </a:cubicBezTo>
                <a:lnTo>
                  <a:pt x="2748" y="16166"/>
                </a:lnTo>
                <a:cubicBezTo>
                  <a:pt x="2748" y="16108"/>
                  <a:pt x="2724" y="16061"/>
                  <a:pt x="2695" y="16061"/>
                </a:cubicBezTo>
                <a:close/>
                <a:moveTo>
                  <a:pt x="3545" y="16061"/>
                </a:moveTo>
                <a:cubicBezTo>
                  <a:pt x="3516" y="16061"/>
                  <a:pt x="3492" y="16108"/>
                  <a:pt x="3492" y="16166"/>
                </a:cubicBezTo>
                <a:lnTo>
                  <a:pt x="3492" y="16384"/>
                </a:lnTo>
                <a:cubicBezTo>
                  <a:pt x="3492" y="16441"/>
                  <a:pt x="3516" y="16488"/>
                  <a:pt x="3545" y="16488"/>
                </a:cubicBezTo>
                <a:cubicBezTo>
                  <a:pt x="3574" y="16488"/>
                  <a:pt x="3598" y="16441"/>
                  <a:pt x="3598" y="16384"/>
                </a:cubicBezTo>
                <a:lnTo>
                  <a:pt x="3598" y="16166"/>
                </a:lnTo>
                <a:cubicBezTo>
                  <a:pt x="3598" y="16108"/>
                  <a:pt x="3574" y="16061"/>
                  <a:pt x="3545" y="16061"/>
                </a:cubicBezTo>
                <a:close/>
                <a:moveTo>
                  <a:pt x="3859" y="16061"/>
                </a:moveTo>
                <a:cubicBezTo>
                  <a:pt x="3830" y="16061"/>
                  <a:pt x="3806" y="16108"/>
                  <a:pt x="3806" y="16166"/>
                </a:cubicBezTo>
                <a:lnTo>
                  <a:pt x="3806" y="16384"/>
                </a:lnTo>
                <a:cubicBezTo>
                  <a:pt x="3806" y="16441"/>
                  <a:pt x="3830" y="16488"/>
                  <a:pt x="3859" y="16488"/>
                </a:cubicBezTo>
                <a:cubicBezTo>
                  <a:pt x="3888" y="16488"/>
                  <a:pt x="3912" y="16441"/>
                  <a:pt x="3912" y="16384"/>
                </a:cubicBezTo>
                <a:lnTo>
                  <a:pt x="3912" y="16166"/>
                </a:lnTo>
                <a:cubicBezTo>
                  <a:pt x="3912" y="16108"/>
                  <a:pt x="3888" y="16061"/>
                  <a:pt x="3859" y="16061"/>
                </a:cubicBezTo>
                <a:close/>
                <a:moveTo>
                  <a:pt x="4709" y="16061"/>
                </a:moveTo>
                <a:cubicBezTo>
                  <a:pt x="4680" y="16061"/>
                  <a:pt x="4656" y="16108"/>
                  <a:pt x="4656" y="16166"/>
                </a:cubicBezTo>
                <a:lnTo>
                  <a:pt x="4656" y="16384"/>
                </a:lnTo>
                <a:cubicBezTo>
                  <a:pt x="4656" y="16441"/>
                  <a:pt x="4680" y="16488"/>
                  <a:pt x="4709" y="16488"/>
                </a:cubicBezTo>
                <a:cubicBezTo>
                  <a:pt x="4738" y="16488"/>
                  <a:pt x="4762" y="16441"/>
                  <a:pt x="4762" y="16384"/>
                </a:cubicBezTo>
                <a:lnTo>
                  <a:pt x="4762" y="16166"/>
                </a:lnTo>
                <a:cubicBezTo>
                  <a:pt x="4762" y="16108"/>
                  <a:pt x="4738" y="16061"/>
                  <a:pt x="4709" y="16061"/>
                </a:cubicBezTo>
                <a:close/>
                <a:moveTo>
                  <a:pt x="5023" y="16061"/>
                </a:moveTo>
                <a:cubicBezTo>
                  <a:pt x="4994" y="16061"/>
                  <a:pt x="4970" y="16108"/>
                  <a:pt x="4970" y="16166"/>
                </a:cubicBezTo>
                <a:lnTo>
                  <a:pt x="4970" y="16384"/>
                </a:lnTo>
                <a:cubicBezTo>
                  <a:pt x="4970" y="16441"/>
                  <a:pt x="4994" y="16488"/>
                  <a:pt x="5023" y="16488"/>
                </a:cubicBezTo>
                <a:cubicBezTo>
                  <a:pt x="5053" y="16488"/>
                  <a:pt x="5076" y="16441"/>
                  <a:pt x="5076" y="16384"/>
                </a:cubicBezTo>
                <a:lnTo>
                  <a:pt x="5076" y="16166"/>
                </a:lnTo>
                <a:cubicBezTo>
                  <a:pt x="5076" y="16108"/>
                  <a:pt x="5053" y="16061"/>
                  <a:pt x="5023" y="16061"/>
                </a:cubicBezTo>
                <a:close/>
                <a:moveTo>
                  <a:pt x="5873" y="16061"/>
                </a:moveTo>
                <a:cubicBezTo>
                  <a:pt x="5844" y="16061"/>
                  <a:pt x="5820" y="16108"/>
                  <a:pt x="5820" y="16166"/>
                </a:cubicBezTo>
                <a:lnTo>
                  <a:pt x="5820" y="16384"/>
                </a:lnTo>
                <a:cubicBezTo>
                  <a:pt x="5820" y="16441"/>
                  <a:pt x="5844" y="16488"/>
                  <a:pt x="5873" y="16488"/>
                </a:cubicBezTo>
                <a:cubicBezTo>
                  <a:pt x="5902" y="16488"/>
                  <a:pt x="5926" y="16441"/>
                  <a:pt x="5926" y="16384"/>
                </a:cubicBezTo>
                <a:lnTo>
                  <a:pt x="5926" y="16166"/>
                </a:lnTo>
                <a:cubicBezTo>
                  <a:pt x="5926" y="16108"/>
                  <a:pt x="5902" y="16061"/>
                  <a:pt x="5873" y="16061"/>
                </a:cubicBezTo>
                <a:close/>
                <a:moveTo>
                  <a:pt x="6188" y="16061"/>
                </a:moveTo>
                <a:cubicBezTo>
                  <a:pt x="6159" y="16061"/>
                  <a:pt x="6135" y="16108"/>
                  <a:pt x="6135" y="16166"/>
                </a:cubicBezTo>
                <a:lnTo>
                  <a:pt x="6135" y="16384"/>
                </a:lnTo>
                <a:cubicBezTo>
                  <a:pt x="6135" y="16441"/>
                  <a:pt x="6159" y="16488"/>
                  <a:pt x="6188" y="16488"/>
                </a:cubicBezTo>
                <a:cubicBezTo>
                  <a:pt x="6217" y="16488"/>
                  <a:pt x="6240" y="16441"/>
                  <a:pt x="6240" y="16384"/>
                </a:cubicBezTo>
                <a:lnTo>
                  <a:pt x="6240" y="16166"/>
                </a:lnTo>
                <a:cubicBezTo>
                  <a:pt x="6240" y="16108"/>
                  <a:pt x="6217" y="16061"/>
                  <a:pt x="6188" y="16061"/>
                </a:cubicBezTo>
                <a:close/>
                <a:moveTo>
                  <a:pt x="7036" y="16061"/>
                </a:moveTo>
                <a:cubicBezTo>
                  <a:pt x="7007" y="16061"/>
                  <a:pt x="6984" y="16108"/>
                  <a:pt x="6984" y="16166"/>
                </a:cubicBezTo>
                <a:lnTo>
                  <a:pt x="6984" y="16384"/>
                </a:lnTo>
                <a:cubicBezTo>
                  <a:pt x="6984" y="16441"/>
                  <a:pt x="7007" y="16488"/>
                  <a:pt x="7036" y="16488"/>
                </a:cubicBezTo>
                <a:cubicBezTo>
                  <a:pt x="7065" y="16488"/>
                  <a:pt x="7089" y="16441"/>
                  <a:pt x="7089" y="16384"/>
                </a:cubicBezTo>
                <a:lnTo>
                  <a:pt x="7089" y="16166"/>
                </a:lnTo>
                <a:cubicBezTo>
                  <a:pt x="7089" y="16108"/>
                  <a:pt x="7065" y="16061"/>
                  <a:pt x="7036" y="16061"/>
                </a:cubicBezTo>
                <a:close/>
                <a:moveTo>
                  <a:pt x="7351" y="16061"/>
                </a:moveTo>
                <a:cubicBezTo>
                  <a:pt x="7322" y="16061"/>
                  <a:pt x="7299" y="16108"/>
                  <a:pt x="7299" y="16166"/>
                </a:cubicBezTo>
                <a:lnTo>
                  <a:pt x="7299" y="16384"/>
                </a:lnTo>
                <a:cubicBezTo>
                  <a:pt x="7299" y="16441"/>
                  <a:pt x="7322" y="16488"/>
                  <a:pt x="7351" y="16488"/>
                </a:cubicBezTo>
                <a:cubicBezTo>
                  <a:pt x="7380" y="16488"/>
                  <a:pt x="7404" y="16441"/>
                  <a:pt x="7404" y="16384"/>
                </a:cubicBezTo>
                <a:lnTo>
                  <a:pt x="7404" y="16166"/>
                </a:lnTo>
                <a:cubicBezTo>
                  <a:pt x="7404" y="16108"/>
                  <a:pt x="7380" y="16061"/>
                  <a:pt x="7351" y="16061"/>
                </a:cubicBezTo>
                <a:close/>
                <a:moveTo>
                  <a:pt x="8201" y="16061"/>
                </a:moveTo>
                <a:cubicBezTo>
                  <a:pt x="8171" y="16061"/>
                  <a:pt x="8148" y="16108"/>
                  <a:pt x="8148" y="16166"/>
                </a:cubicBezTo>
                <a:lnTo>
                  <a:pt x="8148" y="16384"/>
                </a:lnTo>
                <a:cubicBezTo>
                  <a:pt x="8148" y="16441"/>
                  <a:pt x="8171" y="16488"/>
                  <a:pt x="8201" y="16488"/>
                </a:cubicBezTo>
                <a:cubicBezTo>
                  <a:pt x="8230" y="16488"/>
                  <a:pt x="8254" y="16441"/>
                  <a:pt x="8254" y="16384"/>
                </a:cubicBezTo>
                <a:lnTo>
                  <a:pt x="8254" y="16166"/>
                </a:lnTo>
                <a:cubicBezTo>
                  <a:pt x="8254" y="16108"/>
                  <a:pt x="8230" y="16061"/>
                  <a:pt x="8201" y="16061"/>
                </a:cubicBezTo>
                <a:close/>
                <a:moveTo>
                  <a:pt x="8515" y="16061"/>
                </a:moveTo>
                <a:cubicBezTo>
                  <a:pt x="8486" y="16061"/>
                  <a:pt x="8462" y="16108"/>
                  <a:pt x="8462" y="16166"/>
                </a:cubicBezTo>
                <a:lnTo>
                  <a:pt x="8462" y="16384"/>
                </a:lnTo>
                <a:cubicBezTo>
                  <a:pt x="8462" y="16441"/>
                  <a:pt x="8486" y="16488"/>
                  <a:pt x="8515" y="16488"/>
                </a:cubicBezTo>
                <a:cubicBezTo>
                  <a:pt x="8544" y="16488"/>
                  <a:pt x="8568" y="16441"/>
                  <a:pt x="8568" y="16384"/>
                </a:cubicBezTo>
                <a:lnTo>
                  <a:pt x="8568" y="16166"/>
                </a:lnTo>
                <a:cubicBezTo>
                  <a:pt x="8568" y="16108"/>
                  <a:pt x="8544" y="16061"/>
                  <a:pt x="8515" y="16061"/>
                </a:cubicBezTo>
                <a:close/>
                <a:moveTo>
                  <a:pt x="9365" y="16061"/>
                </a:moveTo>
                <a:cubicBezTo>
                  <a:pt x="9336" y="16061"/>
                  <a:pt x="9312" y="16108"/>
                  <a:pt x="9312" y="16166"/>
                </a:cubicBezTo>
                <a:lnTo>
                  <a:pt x="9312" y="16384"/>
                </a:lnTo>
                <a:cubicBezTo>
                  <a:pt x="9312" y="16441"/>
                  <a:pt x="9336" y="16488"/>
                  <a:pt x="9365" y="16488"/>
                </a:cubicBezTo>
                <a:cubicBezTo>
                  <a:pt x="9394" y="16488"/>
                  <a:pt x="9418" y="16441"/>
                  <a:pt x="9418" y="16384"/>
                </a:cubicBezTo>
                <a:lnTo>
                  <a:pt x="9418" y="16166"/>
                </a:lnTo>
                <a:cubicBezTo>
                  <a:pt x="9418" y="16108"/>
                  <a:pt x="9394" y="16061"/>
                  <a:pt x="9365" y="16061"/>
                </a:cubicBezTo>
                <a:close/>
                <a:moveTo>
                  <a:pt x="9679" y="16061"/>
                </a:moveTo>
                <a:cubicBezTo>
                  <a:pt x="9650" y="16061"/>
                  <a:pt x="9626" y="16108"/>
                  <a:pt x="9626" y="16166"/>
                </a:cubicBezTo>
                <a:lnTo>
                  <a:pt x="9626" y="16384"/>
                </a:lnTo>
                <a:cubicBezTo>
                  <a:pt x="9626" y="16441"/>
                  <a:pt x="9650" y="16488"/>
                  <a:pt x="9679" y="16488"/>
                </a:cubicBezTo>
                <a:cubicBezTo>
                  <a:pt x="9708" y="16488"/>
                  <a:pt x="9732" y="16441"/>
                  <a:pt x="9732" y="16384"/>
                </a:cubicBezTo>
                <a:lnTo>
                  <a:pt x="9732" y="16166"/>
                </a:lnTo>
                <a:cubicBezTo>
                  <a:pt x="9732" y="16108"/>
                  <a:pt x="9708" y="16061"/>
                  <a:pt x="9679" y="16061"/>
                </a:cubicBezTo>
                <a:close/>
                <a:moveTo>
                  <a:pt x="10529" y="16061"/>
                </a:moveTo>
                <a:cubicBezTo>
                  <a:pt x="10500" y="16061"/>
                  <a:pt x="10476" y="16108"/>
                  <a:pt x="10476" y="16166"/>
                </a:cubicBezTo>
                <a:lnTo>
                  <a:pt x="10476" y="16384"/>
                </a:lnTo>
                <a:cubicBezTo>
                  <a:pt x="10476" y="16441"/>
                  <a:pt x="10500" y="16488"/>
                  <a:pt x="10529" y="16488"/>
                </a:cubicBezTo>
                <a:cubicBezTo>
                  <a:pt x="10558" y="16488"/>
                  <a:pt x="10582" y="16441"/>
                  <a:pt x="10582" y="16384"/>
                </a:cubicBezTo>
                <a:lnTo>
                  <a:pt x="10582" y="16166"/>
                </a:lnTo>
                <a:cubicBezTo>
                  <a:pt x="10582" y="16108"/>
                  <a:pt x="10558" y="16061"/>
                  <a:pt x="10529" y="16061"/>
                </a:cubicBezTo>
                <a:close/>
                <a:moveTo>
                  <a:pt x="10844" y="16061"/>
                </a:moveTo>
                <a:cubicBezTo>
                  <a:pt x="10814" y="16061"/>
                  <a:pt x="10791" y="16108"/>
                  <a:pt x="10791" y="16166"/>
                </a:cubicBezTo>
                <a:lnTo>
                  <a:pt x="10791" y="16384"/>
                </a:lnTo>
                <a:cubicBezTo>
                  <a:pt x="10791" y="16441"/>
                  <a:pt x="10814" y="16488"/>
                  <a:pt x="10844" y="16488"/>
                </a:cubicBezTo>
                <a:cubicBezTo>
                  <a:pt x="10873" y="16488"/>
                  <a:pt x="10895" y="16441"/>
                  <a:pt x="10895" y="16384"/>
                </a:cubicBezTo>
                <a:lnTo>
                  <a:pt x="10895" y="16166"/>
                </a:lnTo>
                <a:cubicBezTo>
                  <a:pt x="10895" y="16108"/>
                  <a:pt x="10873" y="16061"/>
                  <a:pt x="10844" y="16061"/>
                </a:cubicBezTo>
                <a:close/>
                <a:moveTo>
                  <a:pt x="11692" y="16061"/>
                </a:moveTo>
                <a:cubicBezTo>
                  <a:pt x="11663" y="16061"/>
                  <a:pt x="11640" y="16108"/>
                  <a:pt x="11640" y="16166"/>
                </a:cubicBezTo>
                <a:lnTo>
                  <a:pt x="11640" y="16384"/>
                </a:lnTo>
                <a:cubicBezTo>
                  <a:pt x="11640" y="16441"/>
                  <a:pt x="11663" y="16488"/>
                  <a:pt x="11692" y="16488"/>
                </a:cubicBezTo>
                <a:cubicBezTo>
                  <a:pt x="11721" y="16488"/>
                  <a:pt x="11745" y="16441"/>
                  <a:pt x="11745" y="16384"/>
                </a:cubicBezTo>
                <a:lnTo>
                  <a:pt x="11745" y="16166"/>
                </a:lnTo>
                <a:cubicBezTo>
                  <a:pt x="11745" y="16108"/>
                  <a:pt x="11721" y="16061"/>
                  <a:pt x="11692" y="16061"/>
                </a:cubicBezTo>
                <a:close/>
                <a:moveTo>
                  <a:pt x="12007" y="16061"/>
                </a:moveTo>
                <a:cubicBezTo>
                  <a:pt x="11978" y="16061"/>
                  <a:pt x="11955" y="16108"/>
                  <a:pt x="11955" y="16166"/>
                </a:cubicBezTo>
                <a:lnTo>
                  <a:pt x="11955" y="16384"/>
                </a:lnTo>
                <a:cubicBezTo>
                  <a:pt x="11955" y="16441"/>
                  <a:pt x="11978" y="16488"/>
                  <a:pt x="12007" y="16488"/>
                </a:cubicBezTo>
                <a:cubicBezTo>
                  <a:pt x="12036" y="16488"/>
                  <a:pt x="12060" y="16441"/>
                  <a:pt x="12060" y="16384"/>
                </a:cubicBezTo>
                <a:lnTo>
                  <a:pt x="12060" y="16166"/>
                </a:lnTo>
                <a:cubicBezTo>
                  <a:pt x="12060" y="16108"/>
                  <a:pt x="12036" y="16061"/>
                  <a:pt x="12007" y="16061"/>
                </a:cubicBezTo>
                <a:close/>
                <a:moveTo>
                  <a:pt x="12856" y="16061"/>
                </a:moveTo>
                <a:cubicBezTo>
                  <a:pt x="12827" y="16061"/>
                  <a:pt x="12804" y="16108"/>
                  <a:pt x="12804" y="16166"/>
                </a:cubicBezTo>
                <a:lnTo>
                  <a:pt x="12804" y="16384"/>
                </a:lnTo>
                <a:cubicBezTo>
                  <a:pt x="12804" y="16441"/>
                  <a:pt x="12827" y="16488"/>
                  <a:pt x="12856" y="16488"/>
                </a:cubicBezTo>
                <a:cubicBezTo>
                  <a:pt x="12886" y="16488"/>
                  <a:pt x="12909" y="16441"/>
                  <a:pt x="12909" y="16384"/>
                </a:cubicBezTo>
                <a:lnTo>
                  <a:pt x="12909" y="16166"/>
                </a:lnTo>
                <a:cubicBezTo>
                  <a:pt x="12909" y="16108"/>
                  <a:pt x="12886" y="16061"/>
                  <a:pt x="12856" y="16061"/>
                </a:cubicBezTo>
                <a:close/>
                <a:moveTo>
                  <a:pt x="13171" y="16061"/>
                </a:moveTo>
                <a:cubicBezTo>
                  <a:pt x="13142" y="16061"/>
                  <a:pt x="13118" y="16108"/>
                  <a:pt x="13118" y="16166"/>
                </a:cubicBezTo>
                <a:lnTo>
                  <a:pt x="13118" y="16384"/>
                </a:lnTo>
                <a:cubicBezTo>
                  <a:pt x="13118" y="16441"/>
                  <a:pt x="13142" y="16488"/>
                  <a:pt x="13171" y="16488"/>
                </a:cubicBezTo>
                <a:cubicBezTo>
                  <a:pt x="13200" y="16488"/>
                  <a:pt x="13224" y="16441"/>
                  <a:pt x="13224" y="16384"/>
                </a:cubicBezTo>
                <a:lnTo>
                  <a:pt x="13224" y="16166"/>
                </a:lnTo>
                <a:cubicBezTo>
                  <a:pt x="13224" y="16108"/>
                  <a:pt x="13200" y="16061"/>
                  <a:pt x="13171" y="16061"/>
                </a:cubicBezTo>
                <a:close/>
                <a:moveTo>
                  <a:pt x="14021" y="16061"/>
                </a:moveTo>
                <a:cubicBezTo>
                  <a:pt x="13992" y="16061"/>
                  <a:pt x="13968" y="16108"/>
                  <a:pt x="13968" y="16166"/>
                </a:cubicBezTo>
                <a:lnTo>
                  <a:pt x="13968" y="16384"/>
                </a:lnTo>
                <a:cubicBezTo>
                  <a:pt x="13968" y="16441"/>
                  <a:pt x="13992" y="16488"/>
                  <a:pt x="14021" y="16488"/>
                </a:cubicBezTo>
                <a:cubicBezTo>
                  <a:pt x="14050" y="16488"/>
                  <a:pt x="14074" y="16441"/>
                  <a:pt x="14074" y="16384"/>
                </a:cubicBezTo>
                <a:lnTo>
                  <a:pt x="14074" y="16166"/>
                </a:lnTo>
                <a:cubicBezTo>
                  <a:pt x="14074" y="16108"/>
                  <a:pt x="14050" y="16061"/>
                  <a:pt x="14021" y="16061"/>
                </a:cubicBezTo>
                <a:close/>
                <a:moveTo>
                  <a:pt x="14335" y="16061"/>
                </a:moveTo>
                <a:cubicBezTo>
                  <a:pt x="14306" y="16061"/>
                  <a:pt x="14282" y="16108"/>
                  <a:pt x="14282" y="16166"/>
                </a:cubicBezTo>
                <a:lnTo>
                  <a:pt x="14282" y="16384"/>
                </a:lnTo>
                <a:cubicBezTo>
                  <a:pt x="14282" y="16441"/>
                  <a:pt x="14306" y="16488"/>
                  <a:pt x="14335" y="16488"/>
                </a:cubicBezTo>
                <a:cubicBezTo>
                  <a:pt x="14364" y="16488"/>
                  <a:pt x="14388" y="16441"/>
                  <a:pt x="14388" y="16384"/>
                </a:cubicBezTo>
                <a:lnTo>
                  <a:pt x="14388" y="16166"/>
                </a:lnTo>
                <a:cubicBezTo>
                  <a:pt x="14388" y="16108"/>
                  <a:pt x="14364" y="16061"/>
                  <a:pt x="14335" y="16061"/>
                </a:cubicBezTo>
                <a:close/>
                <a:moveTo>
                  <a:pt x="15185" y="16061"/>
                </a:moveTo>
                <a:cubicBezTo>
                  <a:pt x="15156" y="16061"/>
                  <a:pt x="15132" y="16108"/>
                  <a:pt x="15132" y="16166"/>
                </a:cubicBezTo>
                <a:lnTo>
                  <a:pt x="15132" y="16384"/>
                </a:lnTo>
                <a:cubicBezTo>
                  <a:pt x="15132" y="16441"/>
                  <a:pt x="15156" y="16488"/>
                  <a:pt x="15185" y="16488"/>
                </a:cubicBezTo>
                <a:cubicBezTo>
                  <a:pt x="15214" y="16488"/>
                  <a:pt x="15237" y="16441"/>
                  <a:pt x="15237" y="16384"/>
                </a:cubicBezTo>
                <a:lnTo>
                  <a:pt x="15237" y="16166"/>
                </a:lnTo>
                <a:cubicBezTo>
                  <a:pt x="15237" y="16108"/>
                  <a:pt x="15214" y="16061"/>
                  <a:pt x="15185" y="16061"/>
                </a:cubicBezTo>
                <a:close/>
                <a:moveTo>
                  <a:pt x="15500" y="16061"/>
                </a:moveTo>
                <a:cubicBezTo>
                  <a:pt x="15470" y="16061"/>
                  <a:pt x="15447" y="16108"/>
                  <a:pt x="15447" y="16166"/>
                </a:cubicBezTo>
                <a:lnTo>
                  <a:pt x="15447" y="16384"/>
                </a:lnTo>
                <a:cubicBezTo>
                  <a:pt x="15447" y="16441"/>
                  <a:pt x="15470" y="16488"/>
                  <a:pt x="15500" y="16488"/>
                </a:cubicBezTo>
                <a:cubicBezTo>
                  <a:pt x="15529" y="16488"/>
                  <a:pt x="15551" y="16441"/>
                  <a:pt x="15551" y="16384"/>
                </a:cubicBezTo>
                <a:lnTo>
                  <a:pt x="15551" y="16166"/>
                </a:lnTo>
                <a:cubicBezTo>
                  <a:pt x="15551" y="16108"/>
                  <a:pt x="15529" y="16061"/>
                  <a:pt x="15500" y="16061"/>
                </a:cubicBezTo>
                <a:close/>
                <a:moveTo>
                  <a:pt x="16349" y="16061"/>
                </a:moveTo>
                <a:cubicBezTo>
                  <a:pt x="16320" y="16061"/>
                  <a:pt x="16296" y="16108"/>
                  <a:pt x="16296" y="16166"/>
                </a:cubicBezTo>
                <a:lnTo>
                  <a:pt x="16296" y="16384"/>
                </a:lnTo>
                <a:cubicBezTo>
                  <a:pt x="16296" y="16441"/>
                  <a:pt x="16320" y="16488"/>
                  <a:pt x="16349" y="16488"/>
                </a:cubicBezTo>
                <a:cubicBezTo>
                  <a:pt x="16378" y="16488"/>
                  <a:pt x="16401" y="16441"/>
                  <a:pt x="16401" y="16384"/>
                </a:cubicBezTo>
                <a:lnTo>
                  <a:pt x="16401" y="16166"/>
                </a:lnTo>
                <a:cubicBezTo>
                  <a:pt x="16401" y="16108"/>
                  <a:pt x="16378" y="16061"/>
                  <a:pt x="16349" y="16061"/>
                </a:cubicBezTo>
                <a:close/>
                <a:moveTo>
                  <a:pt x="16663" y="16061"/>
                </a:moveTo>
                <a:cubicBezTo>
                  <a:pt x="16634" y="16061"/>
                  <a:pt x="16611" y="16108"/>
                  <a:pt x="16611" y="16166"/>
                </a:cubicBezTo>
                <a:lnTo>
                  <a:pt x="16611" y="16384"/>
                </a:lnTo>
                <a:cubicBezTo>
                  <a:pt x="16611" y="16441"/>
                  <a:pt x="16634" y="16488"/>
                  <a:pt x="16663" y="16488"/>
                </a:cubicBezTo>
                <a:cubicBezTo>
                  <a:pt x="16692" y="16488"/>
                  <a:pt x="16716" y="16441"/>
                  <a:pt x="16716" y="16384"/>
                </a:cubicBezTo>
                <a:lnTo>
                  <a:pt x="16716" y="16166"/>
                </a:lnTo>
                <a:cubicBezTo>
                  <a:pt x="16716" y="16108"/>
                  <a:pt x="16692" y="16061"/>
                  <a:pt x="16663" y="16061"/>
                </a:cubicBezTo>
                <a:close/>
                <a:moveTo>
                  <a:pt x="17512" y="16061"/>
                </a:moveTo>
                <a:cubicBezTo>
                  <a:pt x="17483" y="16061"/>
                  <a:pt x="17459" y="16108"/>
                  <a:pt x="17459" y="16166"/>
                </a:cubicBezTo>
                <a:lnTo>
                  <a:pt x="17459" y="16384"/>
                </a:lnTo>
                <a:cubicBezTo>
                  <a:pt x="17459" y="16441"/>
                  <a:pt x="17483" y="16488"/>
                  <a:pt x="17512" y="16488"/>
                </a:cubicBezTo>
                <a:cubicBezTo>
                  <a:pt x="17541" y="16488"/>
                  <a:pt x="17565" y="16441"/>
                  <a:pt x="17565" y="16384"/>
                </a:cubicBezTo>
                <a:lnTo>
                  <a:pt x="17565" y="16166"/>
                </a:lnTo>
                <a:cubicBezTo>
                  <a:pt x="17565" y="16108"/>
                  <a:pt x="17541" y="16061"/>
                  <a:pt x="17512" y="16061"/>
                </a:cubicBezTo>
                <a:close/>
                <a:moveTo>
                  <a:pt x="17827" y="16061"/>
                </a:moveTo>
                <a:cubicBezTo>
                  <a:pt x="17798" y="16061"/>
                  <a:pt x="17774" y="16108"/>
                  <a:pt x="17774" y="16166"/>
                </a:cubicBezTo>
                <a:lnTo>
                  <a:pt x="17774" y="16384"/>
                </a:lnTo>
                <a:cubicBezTo>
                  <a:pt x="17774" y="16441"/>
                  <a:pt x="17798" y="16488"/>
                  <a:pt x="17827" y="16488"/>
                </a:cubicBezTo>
                <a:cubicBezTo>
                  <a:pt x="17856" y="16488"/>
                  <a:pt x="17880" y="16441"/>
                  <a:pt x="17880" y="16384"/>
                </a:cubicBezTo>
                <a:lnTo>
                  <a:pt x="17880" y="16166"/>
                </a:lnTo>
                <a:cubicBezTo>
                  <a:pt x="17880" y="16108"/>
                  <a:pt x="17856" y="16061"/>
                  <a:pt x="17827" y="16061"/>
                </a:cubicBezTo>
                <a:close/>
                <a:moveTo>
                  <a:pt x="18677" y="16061"/>
                </a:moveTo>
                <a:cubicBezTo>
                  <a:pt x="18648" y="16061"/>
                  <a:pt x="18624" y="16108"/>
                  <a:pt x="18624" y="16166"/>
                </a:cubicBezTo>
                <a:lnTo>
                  <a:pt x="18624" y="16384"/>
                </a:lnTo>
                <a:cubicBezTo>
                  <a:pt x="18624" y="16441"/>
                  <a:pt x="18648" y="16488"/>
                  <a:pt x="18677" y="16488"/>
                </a:cubicBezTo>
                <a:cubicBezTo>
                  <a:pt x="18706" y="16488"/>
                  <a:pt x="18730" y="16441"/>
                  <a:pt x="18730" y="16384"/>
                </a:cubicBezTo>
                <a:lnTo>
                  <a:pt x="18730" y="16166"/>
                </a:lnTo>
                <a:cubicBezTo>
                  <a:pt x="18730" y="16108"/>
                  <a:pt x="18706" y="16061"/>
                  <a:pt x="18677" y="16061"/>
                </a:cubicBezTo>
                <a:close/>
                <a:moveTo>
                  <a:pt x="18991" y="16061"/>
                </a:moveTo>
                <a:cubicBezTo>
                  <a:pt x="18962" y="16061"/>
                  <a:pt x="18938" y="16108"/>
                  <a:pt x="18938" y="16166"/>
                </a:cubicBezTo>
                <a:lnTo>
                  <a:pt x="18938" y="16384"/>
                </a:lnTo>
                <a:cubicBezTo>
                  <a:pt x="18938" y="16441"/>
                  <a:pt x="18962" y="16488"/>
                  <a:pt x="18991" y="16488"/>
                </a:cubicBezTo>
                <a:cubicBezTo>
                  <a:pt x="19020" y="16488"/>
                  <a:pt x="19044" y="16441"/>
                  <a:pt x="19044" y="16384"/>
                </a:cubicBezTo>
                <a:lnTo>
                  <a:pt x="19044" y="16166"/>
                </a:lnTo>
                <a:cubicBezTo>
                  <a:pt x="19044" y="16108"/>
                  <a:pt x="19020" y="16061"/>
                  <a:pt x="18991" y="16061"/>
                </a:cubicBezTo>
                <a:close/>
                <a:moveTo>
                  <a:pt x="19841" y="16061"/>
                </a:moveTo>
                <a:cubicBezTo>
                  <a:pt x="19812" y="16061"/>
                  <a:pt x="19788" y="16108"/>
                  <a:pt x="19788" y="16166"/>
                </a:cubicBezTo>
                <a:lnTo>
                  <a:pt x="19788" y="16384"/>
                </a:lnTo>
                <a:cubicBezTo>
                  <a:pt x="19788" y="16441"/>
                  <a:pt x="19812" y="16488"/>
                  <a:pt x="19841" y="16488"/>
                </a:cubicBezTo>
                <a:cubicBezTo>
                  <a:pt x="19870" y="16488"/>
                  <a:pt x="19894" y="16441"/>
                  <a:pt x="19894" y="16384"/>
                </a:cubicBezTo>
                <a:lnTo>
                  <a:pt x="19894" y="16166"/>
                </a:lnTo>
                <a:cubicBezTo>
                  <a:pt x="19894" y="16108"/>
                  <a:pt x="19870" y="16061"/>
                  <a:pt x="19841" y="16061"/>
                </a:cubicBezTo>
                <a:close/>
                <a:moveTo>
                  <a:pt x="20155" y="16061"/>
                </a:moveTo>
                <a:cubicBezTo>
                  <a:pt x="20126" y="16061"/>
                  <a:pt x="20102" y="16108"/>
                  <a:pt x="20102" y="16166"/>
                </a:cubicBezTo>
                <a:lnTo>
                  <a:pt x="20102" y="16384"/>
                </a:lnTo>
                <a:cubicBezTo>
                  <a:pt x="20102" y="16441"/>
                  <a:pt x="20126" y="16488"/>
                  <a:pt x="20155" y="16488"/>
                </a:cubicBezTo>
                <a:cubicBezTo>
                  <a:pt x="20184" y="16488"/>
                  <a:pt x="20207" y="16441"/>
                  <a:pt x="20207" y="16384"/>
                </a:cubicBezTo>
                <a:lnTo>
                  <a:pt x="20207" y="16166"/>
                </a:lnTo>
                <a:cubicBezTo>
                  <a:pt x="20207" y="16108"/>
                  <a:pt x="20184" y="16061"/>
                  <a:pt x="20155" y="16061"/>
                </a:cubicBezTo>
                <a:close/>
                <a:moveTo>
                  <a:pt x="21004" y="16061"/>
                </a:moveTo>
                <a:cubicBezTo>
                  <a:pt x="20975" y="16061"/>
                  <a:pt x="20952" y="16108"/>
                  <a:pt x="20952" y="16166"/>
                </a:cubicBezTo>
                <a:lnTo>
                  <a:pt x="20952" y="16384"/>
                </a:lnTo>
                <a:cubicBezTo>
                  <a:pt x="20952" y="16441"/>
                  <a:pt x="20975" y="16488"/>
                  <a:pt x="21004" y="16488"/>
                </a:cubicBezTo>
                <a:cubicBezTo>
                  <a:pt x="21033" y="16488"/>
                  <a:pt x="21057" y="16441"/>
                  <a:pt x="21057" y="16384"/>
                </a:cubicBezTo>
                <a:lnTo>
                  <a:pt x="21057" y="16166"/>
                </a:lnTo>
                <a:cubicBezTo>
                  <a:pt x="21057" y="16108"/>
                  <a:pt x="21033" y="16061"/>
                  <a:pt x="21004" y="16061"/>
                </a:cubicBezTo>
                <a:close/>
                <a:moveTo>
                  <a:pt x="21319" y="16061"/>
                </a:moveTo>
                <a:cubicBezTo>
                  <a:pt x="21289" y="16061"/>
                  <a:pt x="21267" y="16108"/>
                  <a:pt x="21267" y="16166"/>
                </a:cubicBezTo>
                <a:lnTo>
                  <a:pt x="21267" y="16384"/>
                </a:lnTo>
                <a:cubicBezTo>
                  <a:pt x="21267" y="16441"/>
                  <a:pt x="21289" y="16488"/>
                  <a:pt x="21319" y="16488"/>
                </a:cubicBezTo>
                <a:cubicBezTo>
                  <a:pt x="21348" y="16488"/>
                  <a:pt x="21372" y="16441"/>
                  <a:pt x="21372" y="16384"/>
                </a:cubicBezTo>
                <a:lnTo>
                  <a:pt x="21372" y="16166"/>
                </a:lnTo>
                <a:cubicBezTo>
                  <a:pt x="21372" y="16108"/>
                  <a:pt x="21348" y="16061"/>
                  <a:pt x="21319" y="16061"/>
                </a:cubicBezTo>
                <a:close/>
                <a:moveTo>
                  <a:pt x="281" y="16791"/>
                </a:moveTo>
                <a:cubicBezTo>
                  <a:pt x="252" y="16791"/>
                  <a:pt x="228" y="16838"/>
                  <a:pt x="228" y="16896"/>
                </a:cubicBezTo>
                <a:lnTo>
                  <a:pt x="228" y="17116"/>
                </a:lnTo>
                <a:cubicBezTo>
                  <a:pt x="228" y="17173"/>
                  <a:pt x="252" y="17218"/>
                  <a:pt x="281" y="17218"/>
                </a:cubicBezTo>
                <a:cubicBezTo>
                  <a:pt x="311" y="17218"/>
                  <a:pt x="334" y="17173"/>
                  <a:pt x="334" y="17116"/>
                </a:cubicBezTo>
                <a:lnTo>
                  <a:pt x="334" y="16896"/>
                </a:lnTo>
                <a:cubicBezTo>
                  <a:pt x="334" y="16838"/>
                  <a:pt x="311" y="16791"/>
                  <a:pt x="281" y="16791"/>
                </a:cubicBezTo>
                <a:close/>
                <a:moveTo>
                  <a:pt x="596" y="16791"/>
                </a:moveTo>
                <a:cubicBezTo>
                  <a:pt x="567" y="16791"/>
                  <a:pt x="543" y="16838"/>
                  <a:pt x="543" y="16896"/>
                </a:cubicBezTo>
                <a:lnTo>
                  <a:pt x="543" y="17116"/>
                </a:lnTo>
                <a:cubicBezTo>
                  <a:pt x="543" y="17173"/>
                  <a:pt x="567" y="17218"/>
                  <a:pt x="596" y="17218"/>
                </a:cubicBezTo>
                <a:cubicBezTo>
                  <a:pt x="625" y="17218"/>
                  <a:pt x="649" y="17173"/>
                  <a:pt x="649" y="17116"/>
                </a:cubicBezTo>
                <a:lnTo>
                  <a:pt x="649" y="16896"/>
                </a:lnTo>
                <a:cubicBezTo>
                  <a:pt x="649" y="16838"/>
                  <a:pt x="625" y="16791"/>
                  <a:pt x="596" y="16791"/>
                </a:cubicBezTo>
                <a:close/>
                <a:moveTo>
                  <a:pt x="1446" y="16791"/>
                </a:moveTo>
                <a:cubicBezTo>
                  <a:pt x="1417" y="16791"/>
                  <a:pt x="1393" y="16838"/>
                  <a:pt x="1393" y="16896"/>
                </a:cubicBezTo>
                <a:lnTo>
                  <a:pt x="1393" y="17116"/>
                </a:lnTo>
                <a:cubicBezTo>
                  <a:pt x="1393" y="17173"/>
                  <a:pt x="1417" y="17218"/>
                  <a:pt x="1446" y="17218"/>
                </a:cubicBezTo>
                <a:cubicBezTo>
                  <a:pt x="1475" y="17218"/>
                  <a:pt x="1499" y="17173"/>
                  <a:pt x="1499" y="17116"/>
                </a:cubicBezTo>
                <a:lnTo>
                  <a:pt x="1499" y="16896"/>
                </a:lnTo>
                <a:cubicBezTo>
                  <a:pt x="1499" y="16838"/>
                  <a:pt x="1475" y="16791"/>
                  <a:pt x="1446" y="16791"/>
                </a:cubicBezTo>
                <a:close/>
                <a:moveTo>
                  <a:pt x="1760" y="16791"/>
                </a:moveTo>
                <a:cubicBezTo>
                  <a:pt x="1731" y="16791"/>
                  <a:pt x="1707" y="16838"/>
                  <a:pt x="1707" y="16896"/>
                </a:cubicBezTo>
                <a:lnTo>
                  <a:pt x="1707" y="17116"/>
                </a:lnTo>
                <a:cubicBezTo>
                  <a:pt x="1707" y="17173"/>
                  <a:pt x="1731" y="17218"/>
                  <a:pt x="1760" y="17218"/>
                </a:cubicBezTo>
                <a:cubicBezTo>
                  <a:pt x="1789" y="17218"/>
                  <a:pt x="1813" y="17173"/>
                  <a:pt x="1813" y="17116"/>
                </a:cubicBezTo>
                <a:lnTo>
                  <a:pt x="1813" y="16896"/>
                </a:lnTo>
                <a:cubicBezTo>
                  <a:pt x="1813" y="16838"/>
                  <a:pt x="1789" y="16791"/>
                  <a:pt x="1760" y="16791"/>
                </a:cubicBezTo>
                <a:close/>
                <a:moveTo>
                  <a:pt x="2610" y="16791"/>
                </a:moveTo>
                <a:cubicBezTo>
                  <a:pt x="2581" y="16791"/>
                  <a:pt x="2557" y="16838"/>
                  <a:pt x="2557" y="16896"/>
                </a:cubicBezTo>
                <a:lnTo>
                  <a:pt x="2557" y="17116"/>
                </a:lnTo>
                <a:cubicBezTo>
                  <a:pt x="2557" y="17173"/>
                  <a:pt x="2581" y="17218"/>
                  <a:pt x="2610" y="17218"/>
                </a:cubicBezTo>
                <a:cubicBezTo>
                  <a:pt x="2639" y="17218"/>
                  <a:pt x="2662" y="17173"/>
                  <a:pt x="2662" y="17116"/>
                </a:cubicBezTo>
                <a:lnTo>
                  <a:pt x="2662" y="16896"/>
                </a:lnTo>
                <a:cubicBezTo>
                  <a:pt x="2662" y="16838"/>
                  <a:pt x="2639" y="16791"/>
                  <a:pt x="2610" y="16791"/>
                </a:cubicBezTo>
                <a:close/>
                <a:moveTo>
                  <a:pt x="2924" y="16791"/>
                </a:moveTo>
                <a:cubicBezTo>
                  <a:pt x="2895" y="16791"/>
                  <a:pt x="2871" y="16838"/>
                  <a:pt x="2871" y="16896"/>
                </a:cubicBezTo>
                <a:lnTo>
                  <a:pt x="2871" y="17116"/>
                </a:lnTo>
                <a:cubicBezTo>
                  <a:pt x="2871" y="17173"/>
                  <a:pt x="2895" y="17218"/>
                  <a:pt x="2924" y="17218"/>
                </a:cubicBezTo>
                <a:cubicBezTo>
                  <a:pt x="2954" y="17218"/>
                  <a:pt x="2976" y="17173"/>
                  <a:pt x="2976" y="17116"/>
                </a:cubicBezTo>
                <a:lnTo>
                  <a:pt x="2976" y="16896"/>
                </a:lnTo>
                <a:cubicBezTo>
                  <a:pt x="2976" y="16838"/>
                  <a:pt x="2954" y="16791"/>
                  <a:pt x="2924" y="16791"/>
                </a:cubicBezTo>
                <a:close/>
                <a:moveTo>
                  <a:pt x="3773" y="16791"/>
                </a:moveTo>
                <a:cubicBezTo>
                  <a:pt x="3744" y="16791"/>
                  <a:pt x="3721" y="16838"/>
                  <a:pt x="3721" y="16896"/>
                </a:cubicBezTo>
                <a:lnTo>
                  <a:pt x="3721" y="17116"/>
                </a:lnTo>
                <a:cubicBezTo>
                  <a:pt x="3721" y="17173"/>
                  <a:pt x="3744" y="17218"/>
                  <a:pt x="3773" y="17218"/>
                </a:cubicBezTo>
                <a:cubicBezTo>
                  <a:pt x="3802" y="17218"/>
                  <a:pt x="3826" y="17173"/>
                  <a:pt x="3826" y="17116"/>
                </a:cubicBezTo>
                <a:lnTo>
                  <a:pt x="3826" y="16896"/>
                </a:lnTo>
                <a:cubicBezTo>
                  <a:pt x="3826" y="16838"/>
                  <a:pt x="3802" y="16791"/>
                  <a:pt x="3773" y="16791"/>
                </a:cubicBezTo>
                <a:close/>
                <a:moveTo>
                  <a:pt x="4088" y="16791"/>
                </a:moveTo>
                <a:cubicBezTo>
                  <a:pt x="4058" y="16791"/>
                  <a:pt x="4035" y="16838"/>
                  <a:pt x="4035" y="16896"/>
                </a:cubicBezTo>
                <a:lnTo>
                  <a:pt x="4035" y="17116"/>
                </a:lnTo>
                <a:cubicBezTo>
                  <a:pt x="4035" y="17173"/>
                  <a:pt x="4058" y="17218"/>
                  <a:pt x="4088" y="17218"/>
                </a:cubicBezTo>
                <a:cubicBezTo>
                  <a:pt x="4117" y="17218"/>
                  <a:pt x="4141" y="17173"/>
                  <a:pt x="4141" y="17116"/>
                </a:cubicBezTo>
                <a:lnTo>
                  <a:pt x="4141" y="16896"/>
                </a:lnTo>
                <a:cubicBezTo>
                  <a:pt x="4141" y="16838"/>
                  <a:pt x="4117" y="16791"/>
                  <a:pt x="4088" y="16791"/>
                </a:cubicBezTo>
                <a:close/>
                <a:moveTo>
                  <a:pt x="4937" y="16791"/>
                </a:moveTo>
                <a:cubicBezTo>
                  <a:pt x="4908" y="16791"/>
                  <a:pt x="4884" y="16838"/>
                  <a:pt x="4884" y="16896"/>
                </a:cubicBezTo>
                <a:lnTo>
                  <a:pt x="4884" y="17116"/>
                </a:lnTo>
                <a:cubicBezTo>
                  <a:pt x="4884" y="17173"/>
                  <a:pt x="4908" y="17218"/>
                  <a:pt x="4937" y="17218"/>
                </a:cubicBezTo>
                <a:cubicBezTo>
                  <a:pt x="4966" y="17218"/>
                  <a:pt x="4990" y="17173"/>
                  <a:pt x="4990" y="17116"/>
                </a:cubicBezTo>
                <a:lnTo>
                  <a:pt x="4990" y="16896"/>
                </a:lnTo>
                <a:cubicBezTo>
                  <a:pt x="4990" y="16838"/>
                  <a:pt x="4966" y="16791"/>
                  <a:pt x="4937" y="16791"/>
                </a:cubicBezTo>
                <a:close/>
                <a:moveTo>
                  <a:pt x="5252" y="16791"/>
                </a:moveTo>
                <a:cubicBezTo>
                  <a:pt x="5223" y="16791"/>
                  <a:pt x="5199" y="16838"/>
                  <a:pt x="5199" y="16896"/>
                </a:cubicBezTo>
                <a:lnTo>
                  <a:pt x="5199" y="17116"/>
                </a:lnTo>
                <a:cubicBezTo>
                  <a:pt x="5199" y="17173"/>
                  <a:pt x="5223" y="17218"/>
                  <a:pt x="5252" y="17218"/>
                </a:cubicBezTo>
                <a:cubicBezTo>
                  <a:pt x="5281" y="17218"/>
                  <a:pt x="5305" y="17173"/>
                  <a:pt x="5305" y="17116"/>
                </a:cubicBezTo>
                <a:lnTo>
                  <a:pt x="5305" y="16896"/>
                </a:lnTo>
                <a:cubicBezTo>
                  <a:pt x="5305" y="16838"/>
                  <a:pt x="5281" y="16791"/>
                  <a:pt x="5252" y="16791"/>
                </a:cubicBezTo>
                <a:close/>
                <a:moveTo>
                  <a:pt x="6102" y="16791"/>
                </a:moveTo>
                <a:cubicBezTo>
                  <a:pt x="6072" y="16791"/>
                  <a:pt x="6049" y="16838"/>
                  <a:pt x="6049" y="16896"/>
                </a:cubicBezTo>
                <a:lnTo>
                  <a:pt x="6049" y="17116"/>
                </a:lnTo>
                <a:cubicBezTo>
                  <a:pt x="6049" y="17173"/>
                  <a:pt x="6072" y="17218"/>
                  <a:pt x="6102" y="17218"/>
                </a:cubicBezTo>
                <a:cubicBezTo>
                  <a:pt x="6131" y="17218"/>
                  <a:pt x="6155" y="17173"/>
                  <a:pt x="6155" y="17116"/>
                </a:cubicBezTo>
                <a:lnTo>
                  <a:pt x="6155" y="16896"/>
                </a:lnTo>
                <a:cubicBezTo>
                  <a:pt x="6155" y="16838"/>
                  <a:pt x="6131" y="16791"/>
                  <a:pt x="6102" y="16791"/>
                </a:cubicBezTo>
                <a:close/>
                <a:moveTo>
                  <a:pt x="6416" y="16791"/>
                </a:moveTo>
                <a:cubicBezTo>
                  <a:pt x="6387" y="16791"/>
                  <a:pt x="6363" y="16838"/>
                  <a:pt x="6363" y="16896"/>
                </a:cubicBezTo>
                <a:lnTo>
                  <a:pt x="6363" y="17116"/>
                </a:lnTo>
                <a:cubicBezTo>
                  <a:pt x="6363" y="17173"/>
                  <a:pt x="6387" y="17218"/>
                  <a:pt x="6416" y="17218"/>
                </a:cubicBezTo>
                <a:cubicBezTo>
                  <a:pt x="6445" y="17218"/>
                  <a:pt x="6469" y="17173"/>
                  <a:pt x="6469" y="17116"/>
                </a:cubicBezTo>
                <a:lnTo>
                  <a:pt x="6469" y="16896"/>
                </a:lnTo>
                <a:cubicBezTo>
                  <a:pt x="6469" y="16838"/>
                  <a:pt x="6445" y="16791"/>
                  <a:pt x="6416" y="16791"/>
                </a:cubicBezTo>
                <a:close/>
                <a:moveTo>
                  <a:pt x="7266" y="16791"/>
                </a:moveTo>
                <a:cubicBezTo>
                  <a:pt x="7237" y="16791"/>
                  <a:pt x="7213" y="16838"/>
                  <a:pt x="7213" y="16896"/>
                </a:cubicBezTo>
                <a:lnTo>
                  <a:pt x="7213" y="17116"/>
                </a:lnTo>
                <a:cubicBezTo>
                  <a:pt x="7213" y="17173"/>
                  <a:pt x="7237" y="17218"/>
                  <a:pt x="7266" y="17218"/>
                </a:cubicBezTo>
                <a:cubicBezTo>
                  <a:pt x="7295" y="17218"/>
                  <a:pt x="7318" y="17173"/>
                  <a:pt x="7318" y="17116"/>
                </a:cubicBezTo>
                <a:lnTo>
                  <a:pt x="7318" y="16896"/>
                </a:lnTo>
                <a:cubicBezTo>
                  <a:pt x="7318" y="16838"/>
                  <a:pt x="7295" y="16791"/>
                  <a:pt x="7266" y="16791"/>
                </a:cubicBezTo>
                <a:close/>
                <a:moveTo>
                  <a:pt x="7580" y="16791"/>
                </a:moveTo>
                <a:cubicBezTo>
                  <a:pt x="7551" y="16791"/>
                  <a:pt x="7527" y="16838"/>
                  <a:pt x="7527" y="16896"/>
                </a:cubicBezTo>
                <a:lnTo>
                  <a:pt x="7527" y="17116"/>
                </a:lnTo>
                <a:cubicBezTo>
                  <a:pt x="7527" y="17173"/>
                  <a:pt x="7551" y="17218"/>
                  <a:pt x="7580" y="17218"/>
                </a:cubicBezTo>
                <a:cubicBezTo>
                  <a:pt x="7609" y="17218"/>
                  <a:pt x="7632" y="17173"/>
                  <a:pt x="7632" y="17116"/>
                </a:cubicBezTo>
                <a:lnTo>
                  <a:pt x="7632" y="16896"/>
                </a:lnTo>
                <a:cubicBezTo>
                  <a:pt x="7632" y="16838"/>
                  <a:pt x="7609" y="16791"/>
                  <a:pt x="7580" y="16791"/>
                </a:cubicBezTo>
                <a:close/>
                <a:moveTo>
                  <a:pt x="8429" y="16791"/>
                </a:moveTo>
                <a:cubicBezTo>
                  <a:pt x="8400" y="16791"/>
                  <a:pt x="8377" y="16838"/>
                  <a:pt x="8377" y="16896"/>
                </a:cubicBezTo>
                <a:lnTo>
                  <a:pt x="8377" y="17116"/>
                </a:lnTo>
                <a:cubicBezTo>
                  <a:pt x="8377" y="17173"/>
                  <a:pt x="8400" y="17218"/>
                  <a:pt x="8429" y="17218"/>
                </a:cubicBezTo>
                <a:cubicBezTo>
                  <a:pt x="8458" y="17218"/>
                  <a:pt x="8482" y="17173"/>
                  <a:pt x="8482" y="17116"/>
                </a:cubicBezTo>
                <a:lnTo>
                  <a:pt x="8482" y="16896"/>
                </a:lnTo>
                <a:cubicBezTo>
                  <a:pt x="8482" y="16838"/>
                  <a:pt x="8458" y="16791"/>
                  <a:pt x="8429" y="16791"/>
                </a:cubicBezTo>
                <a:close/>
                <a:moveTo>
                  <a:pt x="8744" y="16791"/>
                </a:moveTo>
                <a:cubicBezTo>
                  <a:pt x="8714" y="16791"/>
                  <a:pt x="8691" y="16838"/>
                  <a:pt x="8691" y="16896"/>
                </a:cubicBezTo>
                <a:lnTo>
                  <a:pt x="8691" y="17116"/>
                </a:lnTo>
                <a:cubicBezTo>
                  <a:pt x="8691" y="17173"/>
                  <a:pt x="8714" y="17218"/>
                  <a:pt x="8744" y="17218"/>
                </a:cubicBezTo>
                <a:cubicBezTo>
                  <a:pt x="8773" y="17218"/>
                  <a:pt x="8796" y="17173"/>
                  <a:pt x="8796" y="17116"/>
                </a:cubicBezTo>
                <a:lnTo>
                  <a:pt x="8796" y="16896"/>
                </a:lnTo>
                <a:cubicBezTo>
                  <a:pt x="8796" y="16838"/>
                  <a:pt x="8773" y="16791"/>
                  <a:pt x="8744" y="16791"/>
                </a:cubicBezTo>
                <a:close/>
                <a:moveTo>
                  <a:pt x="9593" y="16791"/>
                </a:moveTo>
                <a:cubicBezTo>
                  <a:pt x="9564" y="16791"/>
                  <a:pt x="9540" y="16838"/>
                  <a:pt x="9540" y="16896"/>
                </a:cubicBezTo>
                <a:lnTo>
                  <a:pt x="9540" y="17116"/>
                </a:lnTo>
                <a:cubicBezTo>
                  <a:pt x="9540" y="17173"/>
                  <a:pt x="9564" y="17218"/>
                  <a:pt x="9593" y="17218"/>
                </a:cubicBezTo>
                <a:cubicBezTo>
                  <a:pt x="9622" y="17218"/>
                  <a:pt x="9646" y="17173"/>
                  <a:pt x="9646" y="17116"/>
                </a:cubicBezTo>
                <a:lnTo>
                  <a:pt x="9646" y="16896"/>
                </a:lnTo>
                <a:cubicBezTo>
                  <a:pt x="9646" y="16838"/>
                  <a:pt x="9622" y="16791"/>
                  <a:pt x="9593" y="16791"/>
                </a:cubicBezTo>
                <a:close/>
                <a:moveTo>
                  <a:pt x="9908" y="16791"/>
                </a:moveTo>
                <a:cubicBezTo>
                  <a:pt x="9879" y="16791"/>
                  <a:pt x="9855" y="16838"/>
                  <a:pt x="9855" y="16896"/>
                </a:cubicBezTo>
                <a:lnTo>
                  <a:pt x="9855" y="17116"/>
                </a:lnTo>
                <a:cubicBezTo>
                  <a:pt x="9855" y="17173"/>
                  <a:pt x="9879" y="17218"/>
                  <a:pt x="9908" y="17218"/>
                </a:cubicBezTo>
                <a:cubicBezTo>
                  <a:pt x="9937" y="17218"/>
                  <a:pt x="9961" y="17173"/>
                  <a:pt x="9961" y="17116"/>
                </a:cubicBezTo>
                <a:lnTo>
                  <a:pt x="9961" y="16896"/>
                </a:lnTo>
                <a:cubicBezTo>
                  <a:pt x="9961" y="16838"/>
                  <a:pt x="9937" y="16791"/>
                  <a:pt x="9908" y="16791"/>
                </a:cubicBezTo>
                <a:close/>
                <a:moveTo>
                  <a:pt x="10758" y="16791"/>
                </a:moveTo>
                <a:cubicBezTo>
                  <a:pt x="10728" y="16791"/>
                  <a:pt x="10705" y="16838"/>
                  <a:pt x="10705" y="16896"/>
                </a:cubicBezTo>
                <a:lnTo>
                  <a:pt x="10705" y="17116"/>
                </a:lnTo>
                <a:cubicBezTo>
                  <a:pt x="10705" y="17173"/>
                  <a:pt x="10728" y="17218"/>
                  <a:pt x="10758" y="17218"/>
                </a:cubicBezTo>
                <a:cubicBezTo>
                  <a:pt x="10787" y="17218"/>
                  <a:pt x="10810" y="17173"/>
                  <a:pt x="10810" y="17116"/>
                </a:cubicBezTo>
                <a:lnTo>
                  <a:pt x="10810" y="16896"/>
                </a:lnTo>
                <a:cubicBezTo>
                  <a:pt x="10810" y="16838"/>
                  <a:pt x="10787" y="16791"/>
                  <a:pt x="10758" y="16791"/>
                </a:cubicBezTo>
                <a:close/>
                <a:moveTo>
                  <a:pt x="11072" y="16791"/>
                </a:moveTo>
                <a:cubicBezTo>
                  <a:pt x="11043" y="16791"/>
                  <a:pt x="11019" y="16838"/>
                  <a:pt x="11019" y="16896"/>
                </a:cubicBezTo>
                <a:lnTo>
                  <a:pt x="11019" y="17116"/>
                </a:lnTo>
                <a:cubicBezTo>
                  <a:pt x="11019" y="17173"/>
                  <a:pt x="11043" y="17218"/>
                  <a:pt x="11072" y="17218"/>
                </a:cubicBezTo>
                <a:cubicBezTo>
                  <a:pt x="11101" y="17218"/>
                  <a:pt x="11125" y="17173"/>
                  <a:pt x="11125" y="17116"/>
                </a:cubicBezTo>
                <a:lnTo>
                  <a:pt x="11125" y="16896"/>
                </a:lnTo>
                <a:cubicBezTo>
                  <a:pt x="11125" y="16838"/>
                  <a:pt x="11101" y="16791"/>
                  <a:pt x="11072" y="16791"/>
                </a:cubicBezTo>
                <a:close/>
                <a:moveTo>
                  <a:pt x="11922" y="16791"/>
                </a:moveTo>
                <a:cubicBezTo>
                  <a:pt x="11893" y="16791"/>
                  <a:pt x="11869" y="16838"/>
                  <a:pt x="11869" y="16896"/>
                </a:cubicBezTo>
                <a:lnTo>
                  <a:pt x="11869" y="17116"/>
                </a:lnTo>
                <a:cubicBezTo>
                  <a:pt x="11869" y="17173"/>
                  <a:pt x="11893" y="17218"/>
                  <a:pt x="11922" y="17218"/>
                </a:cubicBezTo>
                <a:cubicBezTo>
                  <a:pt x="11951" y="17218"/>
                  <a:pt x="11974" y="17173"/>
                  <a:pt x="11974" y="17116"/>
                </a:cubicBezTo>
                <a:lnTo>
                  <a:pt x="11974" y="16896"/>
                </a:lnTo>
                <a:cubicBezTo>
                  <a:pt x="11974" y="16838"/>
                  <a:pt x="11951" y="16791"/>
                  <a:pt x="11922" y="16791"/>
                </a:cubicBezTo>
                <a:close/>
                <a:moveTo>
                  <a:pt x="12236" y="16791"/>
                </a:moveTo>
                <a:cubicBezTo>
                  <a:pt x="12207" y="16791"/>
                  <a:pt x="12183" y="16838"/>
                  <a:pt x="12183" y="16896"/>
                </a:cubicBezTo>
                <a:lnTo>
                  <a:pt x="12183" y="17116"/>
                </a:lnTo>
                <a:cubicBezTo>
                  <a:pt x="12183" y="17173"/>
                  <a:pt x="12207" y="17218"/>
                  <a:pt x="12236" y="17218"/>
                </a:cubicBezTo>
                <a:cubicBezTo>
                  <a:pt x="12265" y="17218"/>
                  <a:pt x="12288" y="17173"/>
                  <a:pt x="12288" y="17116"/>
                </a:cubicBezTo>
                <a:lnTo>
                  <a:pt x="12288" y="16896"/>
                </a:lnTo>
                <a:cubicBezTo>
                  <a:pt x="12288" y="16838"/>
                  <a:pt x="12265" y="16791"/>
                  <a:pt x="12236" y="16791"/>
                </a:cubicBezTo>
                <a:close/>
                <a:moveTo>
                  <a:pt x="13085" y="16791"/>
                </a:moveTo>
                <a:cubicBezTo>
                  <a:pt x="13056" y="16791"/>
                  <a:pt x="13032" y="16838"/>
                  <a:pt x="13032" y="16896"/>
                </a:cubicBezTo>
                <a:lnTo>
                  <a:pt x="13032" y="17116"/>
                </a:lnTo>
                <a:cubicBezTo>
                  <a:pt x="13032" y="17173"/>
                  <a:pt x="13056" y="17218"/>
                  <a:pt x="13085" y="17218"/>
                </a:cubicBezTo>
                <a:cubicBezTo>
                  <a:pt x="13114" y="17218"/>
                  <a:pt x="13138" y="17173"/>
                  <a:pt x="13138" y="17116"/>
                </a:cubicBezTo>
                <a:lnTo>
                  <a:pt x="13138" y="16896"/>
                </a:lnTo>
                <a:cubicBezTo>
                  <a:pt x="13138" y="16838"/>
                  <a:pt x="13114" y="16791"/>
                  <a:pt x="13085" y="16791"/>
                </a:cubicBezTo>
                <a:close/>
                <a:moveTo>
                  <a:pt x="13399" y="16791"/>
                </a:moveTo>
                <a:cubicBezTo>
                  <a:pt x="13370" y="16791"/>
                  <a:pt x="13348" y="16838"/>
                  <a:pt x="13348" y="16896"/>
                </a:cubicBezTo>
                <a:lnTo>
                  <a:pt x="13348" y="17116"/>
                </a:lnTo>
                <a:cubicBezTo>
                  <a:pt x="13348" y="17173"/>
                  <a:pt x="13370" y="17218"/>
                  <a:pt x="13399" y="17218"/>
                </a:cubicBezTo>
                <a:cubicBezTo>
                  <a:pt x="13428" y="17218"/>
                  <a:pt x="13452" y="17173"/>
                  <a:pt x="13452" y="17116"/>
                </a:cubicBezTo>
                <a:lnTo>
                  <a:pt x="13452" y="16896"/>
                </a:lnTo>
                <a:cubicBezTo>
                  <a:pt x="13452" y="16838"/>
                  <a:pt x="13428" y="16791"/>
                  <a:pt x="13399" y="16791"/>
                </a:cubicBezTo>
                <a:close/>
                <a:moveTo>
                  <a:pt x="14249" y="16791"/>
                </a:moveTo>
                <a:cubicBezTo>
                  <a:pt x="14220" y="16791"/>
                  <a:pt x="14196" y="16838"/>
                  <a:pt x="14196" y="16896"/>
                </a:cubicBezTo>
                <a:lnTo>
                  <a:pt x="14196" y="17116"/>
                </a:lnTo>
                <a:cubicBezTo>
                  <a:pt x="14196" y="17173"/>
                  <a:pt x="14220" y="17218"/>
                  <a:pt x="14249" y="17218"/>
                </a:cubicBezTo>
                <a:cubicBezTo>
                  <a:pt x="14278" y="17218"/>
                  <a:pt x="14302" y="17173"/>
                  <a:pt x="14302" y="17116"/>
                </a:cubicBezTo>
                <a:lnTo>
                  <a:pt x="14302" y="16896"/>
                </a:lnTo>
                <a:cubicBezTo>
                  <a:pt x="14302" y="16838"/>
                  <a:pt x="14278" y="16791"/>
                  <a:pt x="14249" y="16791"/>
                </a:cubicBezTo>
                <a:close/>
                <a:moveTo>
                  <a:pt x="14564" y="16791"/>
                </a:moveTo>
                <a:cubicBezTo>
                  <a:pt x="14535" y="16791"/>
                  <a:pt x="14511" y="16838"/>
                  <a:pt x="14511" y="16896"/>
                </a:cubicBezTo>
                <a:lnTo>
                  <a:pt x="14511" y="17116"/>
                </a:lnTo>
                <a:cubicBezTo>
                  <a:pt x="14511" y="17173"/>
                  <a:pt x="14535" y="17218"/>
                  <a:pt x="14564" y="17218"/>
                </a:cubicBezTo>
                <a:cubicBezTo>
                  <a:pt x="14593" y="17218"/>
                  <a:pt x="14617" y="17173"/>
                  <a:pt x="14617" y="17116"/>
                </a:cubicBezTo>
                <a:lnTo>
                  <a:pt x="14617" y="16896"/>
                </a:lnTo>
                <a:cubicBezTo>
                  <a:pt x="14617" y="16838"/>
                  <a:pt x="14593" y="16791"/>
                  <a:pt x="14564" y="16791"/>
                </a:cubicBezTo>
                <a:close/>
                <a:moveTo>
                  <a:pt x="15413" y="16791"/>
                </a:moveTo>
                <a:cubicBezTo>
                  <a:pt x="15384" y="16791"/>
                  <a:pt x="15360" y="16838"/>
                  <a:pt x="15360" y="16896"/>
                </a:cubicBezTo>
                <a:lnTo>
                  <a:pt x="15360" y="17116"/>
                </a:lnTo>
                <a:cubicBezTo>
                  <a:pt x="15360" y="17173"/>
                  <a:pt x="15384" y="17218"/>
                  <a:pt x="15413" y="17218"/>
                </a:cubicBezTo>
                <a:cubicBezTo>
                  <a:pt x="15442" y="17218"/>
                  <a:pt x="15465" y="17173"/>
                  <a:pt x="15465" y="17116"/>
                </a:cubicBezTo>
                <a:lnTo>
                  <a:pt x="15465" y="16896"/>
                </a:lnTo>
                <a:cubicBezTo>
                  <a:pt x="15465" y="16838"/>
                  <a:pt x="15442" y="16791"/>
                  <a:pt x="15413" y="16791"/>
                </a:cubicBezTo>
                <a:close/>
                <a:moveTo>
                  <a:pt x="15728" y="16791"/>
                </a:moveTo>
                <a:cubicBezTo>
                  <a:pt x="15699" y="16791"/>
                  <a:pt x="15675" y="16838"/>
                  <a:pt x="15675" y="16896"/>
                </a:cubicBezTo>
                <a:lnTo>
                  <a:pt x="15675" y="17116"/>
                </a:lnTo>
                <a:cubicBezTo>
                  <a:pt x="15675" y="17173"/>
                  <a:pt x="15699" y="17218"/>
                  <a:pt x="15728" y="17218"/>
                </a:cubicBezTo>
                <a:cubicBezTo>
                  <a:pt x="15757" y="17218"/>
                  <a:pt x="15781" y="17173"/>
                  <a:pt x="15781" y="17116"/>
                </a:cubicBezTo>
                <a:lnTo>
                  <a:pt x="15781" y="16896"/>
                </a:lnTo>
                <a:cubicBezTo>
                  <a:pt x="15781" y="16838"/>
                  <a:pt x="15757" y="16791"/>
                  <a:pt x="15728" y="16791"/>
                </a:cubicBezTo>
                <a:close/>
                <a:moveTo>
                  <a:pt x="16578" y="16791"/>
                </a:moveTo>
                <a:cubicBezTo>
                  <a:pt x="16549" y="16791"/>
                  <a:pt x="16525" y="16838"/>
                  <a:pt x="16525" y="16896"/>
                </a:cubicBezTo>
                <a:lnTo>
                  <a:pt x="16525" y="17116"/>
                </a:lnTo>
                <a:cubicBezTo>
                  <a:pt x="16525" y="17173"/>
                  <a:pt x="16549" y="17218"/>
                  <a:pt x="16578" y="17218"/>
                </a:cubicBezTo>
                <a:cubicBezTo>
                  <a:pt x="16607" y="17218"/>
                  <a:pt x="16630" y="17173"/>
                  <a:pt x="16630" y="17116"/>
                </a:cubicBezTo>
                <a:lnTo>
                  <a:pt x="16630" y="16896"/>
                </a:lnTo>
                <a:cubicBezTo>
                  <a:pt x="16630" y="16838"/>
                  <a:pt x="16607" y="16791"/>
                  <a:pt x="16578" y="16791"/>
                </a:cubicBezTo>
                <a:close/>
                <a:moveTo>
                  <a:pt x="16892" y="16791"/>
                </a:moveTo>
                <a:cubicBezTo>
                  <a:pt x="16863" y="16791"/>
                  <a:pt x="16839" y="16838"/>
                  <a:pt x="16839" y="16896"/>
                </a:cubicBezTo>
                <a:lnTo>
                  <a:pt x="16839" y="17116"/>
                </a:lnTo>
                <a:cubicBezTo>
                  <a:pt x="16839" y="17173"/>
                  <a:pt x="16863" y="17218"/>
                  <a:pt x="16892" y="17218"/>
                </a:cubicBezTo>
                <a:cubicBezTo>
                  <a:pt x="16921" y="17218"/>
                  <a:pt x="16944" y="17173"/>
                  <a:pt x="16944" y="17116"/>
                </a:cubicBezTo>
                <a:lnTo>
                  <a:pt x="16944" y="16896"/>
                </a:lnTo>
                <a:cubicBezTo>
                  <a:pt x="16944" y="16838"/>
                  <a:pt x="16921" y="16791"/>
                  <a:pt x="16892" y="16791"/>
                </a:cubicBezTo>
                <a:close/>
                <a:moveTo>
                  <a:pt x="17741" y="16791"/>
                </a:moveTo>
                <a:cubicBezTo>
                  <a:pt x="17712" y="16791"/>
                  <a:pt x="17689" y="16838"/>
                  <a:pt x="17689" y="16896"/>
                </a:cubicBezTo>
                <a:lnTo>
                  <a:pt x="17689" y="17116"/>
                </a:lnTo>
                <a:cubicBezTo>
                  <a:pt x="17689" y="17173"/>
                  <a:pt x="17712" y="17218"/>
                  <a:pt x="17741" y="17218"/>
                </a:cubicBezTo>
                <a:cubicBezTo>
                  <a:pt x="17770" y="17218"/>
                  <a:pt x="17794" y="17173"/>
                  <a:pt x="17794" y="17116"/>
                </a:cubicBezTo>
                <a:lnTo>
                  <a:pt x="17794" y="16896"/>
                </a:lnTo>
                <a:cubicBezTo>
                  <a:pt x="17794" y="16838"/>
                  <a:pt x="17770" y="16791"/>
                  <a:pt x="17741" y="16791"/>
                </a:cubicBezTo>
                <a:close/>
                <a:moveTo>
                  <a:pt x="18055" y="16791"/>
                </a:moveTo>
                <a:cubicBezTo>
                  <a:pt x="18026" y="16791"/>
                  <a:pt x="18002" y="16838"/>
                  <a:pt x="18002" y="16896"/>
                </a:cubicBezTo>
                <a:lnTo>
                  <a:pt x="18002" y="17116"/>
                </a:lnTo>
                <a:cubicBezTo>
                  <a:pt x="18002" y="17173"/>
                  <a:pt x="18026" y="17218"/>
                  <a:pt x="18055" y="17218"/>
                </a:cubicBezTo>
                <a:cubicBezTo>
                  <a:pt x="18085" y="17218"/>
                  <a:pt x="18108" y="17173"/>
                  <a:pt x="18108" y="17116"/>
                </a:cubicBezTo>
                <a:lnTo>
                  <a:pt x="18108" y="16896"/>
                </a:lnTo>
                <a:cubicBezTo>
                  <a:pt x="18108" y="16838"/>
                  <a:pt x="18085" y="16791"/>
                  <a:pt x="18055" y="16791"/>
                </a:cubicBezTo>
                <a:close/>
                <a:moveTo>
                  <a:pt x="18905" y="16791"/>
                </a:moveTo>
                <a:cubicBezTo>
                  <a:pt x="18876" y="16791"/>
                  <a:pt x="18852" y="16838"/>
                  <a:pt x="18852" y="16896"/>
                </a:cubicBezTo>
                <a:lnTo>
                  <a:pt x="18852" y="17116"/>
                </a:lnTo>
                <a:cubicBezTo>
                  <a:pt x="18852" y="17173"/>
                  <a:pt x="18876" y="17218"/>
                  <a:pt x="18905" y="17218"/>
                </a:cubicBezTo>
                <a:cubicBezTo>
                  <a:pt x="18934" y="17218"/>
                  <a:pt x="18958" y="17173"/>
                  <a:pt x="18958" y="17116"/>
                </a:cubicBezTo>
                <a:lnTo>
                  <a:pt x="18958" y="16896"/>
                </a:lnTo>
                <a:cubicBezTo>
                  <a:pt x="18958" y="16838"/>
                  <a:pt x="18934" y="16791"/>
                  <a:pt x="18905" y="16791"/>
                </a:cubicBezTo>
                <a:close/>
                <a:moveTo>
                  <a:pt x="19220" y="16791"/>
                </a:moveTo>
                <a:cubicBezTo>
                  <a:pt x="19191" y="16791"/>
                  <a:pt x="19167" y="16838"/>
                  <a:pt x="19167" y="16896"/>
                </a:cubicBezTo>
                <a:lnTo>
                  <a:pt x="19167" y="17116"/>
                </a:lnTo>
                <a:cubicBezTo>
                  <a:pt x="19167" y="17173"/>
                  <a:pt x="19191" y="17218"/>
                  <a:pt x="19220" y="17218"/>
                </a:cubicBezTo>
                <a:cubicBezTo>
                  <a:pt x="19249" y="17218"/>
                  <a:pt x="19273" y="17173"/>
                  <a:pt x="19273" y="17116"/>
                </a:cubicBezTo>
                <a:lnTo>
                  <a:pt x="19273" y="16896"/>
                </a:lnTo>
                <a:cubicBezTo>
                  <a:pt x="19273" y="16838"/>
                  <a:pt x="19249" y="16791"/>
                  <a:pt x="19220" y="16791"/>
                </a:cubicBezTo>
                <a:close/>
                <a:moveTo>
                  <a:pt x="20069" y="16791"/>
                </a:moveTo>
                <a:cubicBezTo>
                  <a:pt x="20040" y="16791"/>
                  <a:pt x="20016" y="16838"/>
                  <a:pt x="20016" y="16896"/>
                </a:cubicBezTo>
                <a:lnTo>
                  <a:pt x="20016" y="17116"/>
                </a:lnTo>
                <a:cubicBezTo>
                  <a:pt x="20016" y="17173"/>
                  <a:pt x="20040" y="17218"/>
                  <a:pt x="20069" y="17218"/>
                </a:cubicBezTo>
                <a:cubicBezTo>
                  <a:pt x="20099" y="17218"/>
                  <a:pt x="20122" y="17173"/>
                  <a:pt x="20122" y="17116"/>
                </a:cubicBezTo>
                <a:lnTo>
                  <a:pt x="20122" y="16896"/>
                </a:lnTo>
                <a:cubicBezTo>
                  <a:pt x="20122" y="16838"/>
                  <a:pt x="20099" y="16791"/>
                  <a:pt x="20069" y="16791"/>
                </a:cubicBezTo>
                <a:close/>
                <a:moveTo>
                  <a:pt x="20384" y="16791"/>
                </a:moveTo>
                <a:cubicBezTo>
                  <a:pt x="20355" y="16791"/>
                  <a:pt x="20331" y="16838"/>
                  <a:pt x="20331" y="16896"/>
                </a:cubicBezTo>
                <a:lnTo>
                  <a:pt x="20331" y="17116"/>
                </a:lnTo>
                <a:cubicBezTo>
                  <a:pt x="20331" y="17173"/>
                  <a:pt x="20355" y="17218"/>
                  <a:pt x="20384" y="17218"/>
                </a:cubicBezTo>
                <a:cubicBezTo>
                  <a:pt x="20413" y="17218"/>
                  <a:pt x="20436" y="17173"/>
                  <a:pt x="20436" y="17116"/>
                </a:cubicBezTo>
                <a:lnTo>
                  <a:pt x="20436" y="16896"/>
                </a:lnTo>
                <a:cubicBezTo>
                  <a:pt x="20436" y="16838"/>
                  <a:pt x="20413" y="16791"/>
                  <a:pt x="20384" y="16791"/>
                </a:cubicBezTo>
                <a:close/>
                <a:moveTo>
                  <a:pt x="21234" y="16791"/>
                </a:moveTo>
                <a:cubicBezTo>
                  <a:pt x="21204" y="16791"/>
                  <a:pt x="21181" y="16838"/>
                  <a:pt x="21181" y="16896"/>
                </a:cubicBezTo>
                <a:lnTo>
                  <a:pt x="21181" y="17116"/>
                </a:lnTo>
                <a:cubicBezTo>
                  <a:pt x="21181" y="17173"/>
                  <a:pt x="21204" y="17218"/>
                  <a:pt x="21234" y="17218"/>
                </a:cubicBezTo>
                <a:cubicBezTo>
                  <a:pt x="21263" y="17218"/>
                  <a:pt x="21285" y="17173"/>
                  <a:pt x="21285" y="17116"/>
                </a:cubicBezTo>
                <a:lnTo>
                  <a:pt x="21285" y="16896"/>
                </a:lnTo>
                <a:cubicBezTo>
                  <a:pt x="21285" y="16838"/>
                  <a:pt x="21263" y="16791"/>
                  <a:pt x="21234" y="16791"/>
                </a:cubicBezTo>
                <a:close/>
                <a:moveTo>
                  <a:pt x="21547" y="16791"/>
                </a:moveTo>
                <a:cubicBezTo>
                  <a:pt x="21518" y="16791"/>
                  <a:pt x="21495" y="16838"/>
                  <a:pt x="21495" y="16896"/>
                </a:cubicBezTo>
                <a:lnTo>
                  <a:pt x="21495" y="17116"/>
                </a:lnTo>
                <a:cubicBezTo>
                  <a:pt x="21495" y="17173"/>
                  <a:pt x="21518" y="17218"/>
                  <a:pt x="21547" y="17218"/>
                </a:cubicBezTo>
                <a:cubicBezTo>
                  <a:pt x="21576" y="17218"/>
                  <a:pt x="21600" y="17173"/>
                  <a:pt x="21600" y="17116"/>
                </a:cubicBezTo>
                <a:lnTo>
                  <a:pt x="21600" y="16896"/>
                </a:lnTo>
                <a:cubicBezTo>
                  <a:pt x="21600" y="16838"/>
                  <a:pt x="21576" y="16791"/>
                  <a:pt x="21547" y="16791"/>
                </a:cubicBezTo>
                <a:close/>
                <a:moveTo>
                  <a:pt x="53" y="17521"/>
                </a:moveTo>
                <a:cubicBezTo>
                  <a:pt x="24" y="17521"/>
                  <a:pt x="0" y="17568"/>
                  <a:pt x="0" y="17626"/>
                </a:cubicBezTo>
                <a:lnTo>
                  <a:pt x="0" y="17846"/>
                </a:lnTo>
                <a:cubicBezTo>
                  <a:pt x="0" y="17903"/>
                  <a:pt x="24" y="17948"/>
                  <a:pt x="53" y="17948"/>
                </a:cubicBezTo>
                <a:cubicBezTo>
                  <a:pt x="82" y="17948"/>
                  <a:pt x="106" y="17903"/>
                  <a:pt x="106" y="17846"/>
                </a:cubicBezTo>
                <a:lnTo>
                  <a:pt x="106" y="17626"/>
                </a:lnTo>
                <a:cubicBezTo>
                  <a:pt x="106" y="17568"/>
                  <a:pt x="82" y="17521"/>
                  <a:pt x="53" y="17521"/>
                </a:cubicBezTo>
                <a:close/>
                <a:moveTo>
                  <a:pt x="367" y="17521"/>
                </a:moveTo>
                <a:cubicBezTo>
                  <a:pt x="338" y="17521"/>
                  <a:pt x="315" y="17568"/>
                  <a:pt x="315" y="17626"/>
                </a:cubicBezTo>
                <a:lnTo>
                  <a:pt x="315" y="17846"/>
                </a:lnTo>
                <a:cubicBezTo>
                  <a:pt x="315" y="17903"/>
                  <a:pt x="338" y="17948"/>
                  <a:pt x="367" y="17948"/>
                </a:cubicBezTo>
                <a:cubicBezTo>
                  <a:pt x="397" y="17948"/>
                  <a:pt x="420" y="17903"/>
                  <a:pt x="420" y="17846"/>
                </a:cubicBezTo>
                <a:lnTo>
                  <a:pt x="420" y="17626"/>
                </a:lnTo>
                <a:cubicBezTo>
                  <a:pt x="420" y="17568"/>
                  <a:pt x="397" y="17521"/>
                  <a:pt x="367" y="17521"/>
                </a:cubicBezTo>
                <a:close/>
                <a:moveTo>
                  <a:pt x="1217" y="17521"/>
                </a:moveTo>
                <a:cubicBezTo>
                  <a:pt x="1188" y="17521"/>
                  <a:pt x="1164" y="17568"/>
                  <a:pt x="1164" y="17626"/>
                </a:cubicBezTo>
                <a:lnTo>
                  <a:pt x="1164" y="17846"/>
                </a:lnTo>
                <a:cubicBezTo>
                  <a:pt x="1164" y="17903"/>
                  <a:pt x="1188" y="17948"/>
                  <a:pt x="1217" y="17948"/>
                </a:cubicBezTo>
                <a:cubicBezTo>
                  <a:pt x="1246" y="17948"/>
                  <a:pt x="1270" y="17903"/>
                  <a:pt x="1270" y="17846"/>
                </a:cubicBezTo>
                <a:lnTo>
                  <a:pt x="1270" y="17626"/>
                </a:lnTo>
                <a:cubicBezTo>
                  <a:pt x="1270" y="17568"/>
                  <a:pt x="1246" y="17521"/>
                  <a:pt x="1217" y="17521"/>
                </a:cubicBezTo>
                <a:close/>
                <a:moveTo>
                  <a:pt x="1532" y="17521"/>
                </a:moveTo>
                <a:cubicBezTo>
                  <a:pt x="1503" y="17521"/>
                  <a:pt x="1479" y="17568"/>
                  <a:pt x="1479" y="17626"/>
                </a:cubicBezTo>
                <a:lnTo>
                  <a:pt x="1479" y="17846"/>
                </a:lnTo>
                <a:cubicBezTo>
                  <a:pt x="1479" y="17903"/>
                  <a:pt x="1503" y="17948"/>
                  <a:pt x="1532" y="17948"/>
                </a:cubicBezTo>
                <a:cubicBezTo>
                  <a:pt x="1561" y="17948"/>
                  <a:pt x="1584" y="17903"/>
                  <a:pt x="1584" y="17846"/>
                </a:cubicBezTo>
                <a:lnTo>
                  <a:pt x="1584" y="17626"/>
                </a:lnTo>
                <a:cubicBezTo>
                  <a:pt x="1584" y="17568"/>
                  <a:pt x="1561" y="17521"/>
                  <a:pt x="1532" y="17521"/>
                </a:cubicBezTo>
                <a:close/>
                <a:moveTo>
                  <a:pt x="2380" y="17521"/>
                </a:moveTo>
                <a:cubicBezTo>
                  <a:pt x="2351" y="17521"/>
                  <a:pt x="2329" y="17568"/>
                  <a:pt x="2329" y="17626"/>
                </a:cubicBezTo>
                <a:lnTo>
                  <a:pt x="2329" y="17846"/>
                </a:lnTo>
                <a:cubicBezTo>
                  <a:pt x="2329" y="17903"/>
                  <a:pt x="2351" y="17948"/>
                  <a:pt x="2380" y="17948"/>
                </a:cubicBezTo>
                <a:cubicBezTo>
                  <a:pt x="2409" y="17948"/>
                  <a:pt x="2433" y="17903"/>
                  <a:pt x="2433" y="17846"/>
                </a:cubicBezTo>
                <a:lnTo>
                  <a:pt x="2433" y="17626"/>
                </a:lnTo>
                <a:cubicBezTo>
                  <a:pt x="2433" y="17568"/>
                  <a:pt x="2409" y="17521"/>
                  <a:pt x="2380" y="17521"/>
                </a:cubicBezTo>
                <a:close/>
                <a:moveTo>
                  <a:pt x="2695" y="17521"/>
                </a:moveTo>
                <a:cubicBezTo>
                  <a:pt x="2666" y="17521"/>
                  <a:pt x="2643" y="17568"/>
                  <a:pt x="2643" y="17626"/>
                </a:cubicBezTo>
                <a:lnTo>
                  <a:pt x="2643" y="17846"/>
                </a:lnTo>
                <a:cubicBezTo>
                  <a:pt x="2643" y="17903"/>
                  <a:pt x="2666" y="17948"/>
                  <a:pt x="2695" y="17948"/>
                </a:cubicBezTo>
                <a:cubicBezTo>
                  <a:pt x="2724" y="17948"/>
                  <a:pt x="2748" y="17903"/>
                  <a:pt x="2748" y="17846"/>
                </a:cubicBezTo>
                <a:lnTo>
                  <a:pt x="2748" y="17626"/>
                </a:lnTo>
                <a:cubicBezTo>
                  <a:pt x="2748" y="17568"/>
                  <a:pt x="2724" y="17521"/>
                  <a:pt x="2695" y="17521"/>
                </a:cubicBezTo>
                <a:close/>
                <a:moveTo>
                  <a:pt x="3545" y="17521"/>
                </a:moveTo>
                <a:cubicBezTo>
                  <a:pt x="3516" y="17521"/>
                  <a:pt x="3492" y="17568"/>
                  <a:pt x="3492" y="17626"/>
                </a:cubicBezTo>
                <a:lnTo>
                  <a:pt x="3492" y="17846"/>
                </a:lnTo>
                <a:cubicBezTo>
                  <a:pt x="3492" y="17903"/>
                  <a:pt x="3516" y="17948"/>
                  <a:pt x="3545" y="17948"/>
                </a:cubicBezTo>
                <a:cubicBezTo>
                  <a:pt x="3574" y="17948"/>
                  <a:pt x="3598" y="17903"/>
                  <a:pt x="3598" y="17846"/>
                </a:cubicBezTo>
                <a:lnTo>
                  <a:pt x="3598" y="17626"/>
                </a:lnTo>
                <a:cubicBezTo>
                  <a:pt x="3598" y="17568"/>
                  <a:pt x="3574" y="17521"/>
                  <a:pt x="3545" y="17521"/>
                </a:cubicBezTo>
                <a:close/>
                <a:moveTo>
                  <a:pt x="3859" y="17521"/>
                </a:moveTo>
                <a:cubicBezTo>
                  <a:pt x="3830" y="17521"/>
                  <a:pt x="3806" y="17568"/>
                  <a:pt x="3806" y="17626"/>
                </a:cubicBezTo>
                <a:lnTo>
                  <a:pt x="3806" y="17846"/>
                </a:lnTo>
                <a:cubicBezTo>
                  <a:pt x="3806" y="17903"/>
                  <a:pt x="3830" y="17948"/>
                  <a:pt x="3859" y="17948"/>
                </a:cubicBezTo>
                <a:cubicBezTo>
                  <a:pt x="3888" y="17948"/>
                  <a:pt x="3912" y="17903"/>
                  <a:pt x="3912" y="17846"/>
                </a:cubicBezTo>
                <a:lnTo>
                  <a:pt x="3912" y="17626"/>
                </a:lnTo>
                <a:cubicBezTo>
                  <a:pt x="3912" y="17568"/>
                  <a:pt x="3888" y="17521"/>
                  <a:pt x="3859" y="17521"/>
                </a:cubicBezTo>
                <a:close/>
                <a:moveTo>
                  <a:pt x="4709" y="17521"/>
                </a:moveTo>
                <a:cubicBezTo>
                  <a:pt x="4680" y="17521"/>
                  <a:pt x="4656" y="17568"/>
                  <a:pt x="4656" y="17626"/>
                </a:cubicBezTo>
                <a:lnTo>
                  <a:pt x="4656" y="17846"/>
                </a:lnTo>
                <a:cubicBezTo>
                  <a:pt x="4656" y="17903"/>
                  <a:pt x="4680" y="17948"/>
                  <a:pt x="4709" y="17948"/>
                </a:cubicBezTo>
                <a:cubicBezTo>
                  <a:pt x="4738" y="17948"/>
                  <a:pt x="4762" y="17903"/>
                  <a:pt x="4762" y="17846"/>
                </a:cubicBezTo>
                <a:lnTo>
                  <a:pt x="4762" y="17626"/>
                </a:lnTo>
                <a:cubicBezTo>
                  <a:pt x="4762" y="17568"/>
                  <a:pt x="4738" y="17521"/>
                  <a:pt x="4709" y="17521"/>
                </a:cubicBezTo>
                <a:close/>
                <a:moveTo>
                  <a:pt x="5023" y="17521"/>
                </a:moveTo>
                <a:cubicBezTo>
                  <a:pt x="4994" y="17521"/>
                  <a:pt x="4970" y="17568"/>
                  <a:pt x="4970" y="17626"/>
                </a:cubicBezTo>
                <a:lnTo>
                  <a:pt x="4970" y="17846"/>
                </a:lnTo>
                <a:cubicBezTo>
                  <a:pt x="4970" y="17903"/>
                  <a:pt x="4994" y="17948"/>
                  <a:pt x="5023" y="17948"/>
                </a:cubicBezTo>
                <a:cubicBezTo>
                  <a:pt x="5053" y="17948"/>
                  <a:pt x="5076" y="17903"/>
                  <a:pt x="5076" y="17846"/>
                </a:cubicBezTo>
                <a:lnTo>
                  <a:pt x="5076" y="17626"/>
                </a:lnTo>
                <a:cubicBezTo>
                  <a:pt x="5076" y="17568"/>
                  <a:pt x="5053" y="17521"/>
                  <a:pt x="5023" y="17521"/>
                </a:cubicBezTo>
                <a:close/>
                <a:moveTo>
                  <a:pt x="5873" y="17521"/>
                </a:moveTo>
                <a:cubicBezTo>
                  <a:pt x="5844" y="17521"/>
                  <a:pt x="5820" y="17568"/>
                  <a:pt x="5820" y="17626"/>
                </a:cubicBezTo>
                <a:lnTo>
                  <a:pt x="5820" y="17846"/>
                </a:lnTo>
                <a:cubicBezTo>
                  <a:pt x="5820" y="17903"/>
                  <a:pt x="5844" y="17948"/>
                  <a:pt x="5873" y="17948"/>
                </a:cubicBezTo>
                <a:cubicBezTo>
                  <a:pt x="5902" y="17948"/>
                  <a:pt x="5926" y="17903"/>
                  <a:pt x="5926" y="17846"/>
                </a:cubicBezTo>
                <a:lnTo>
                  <a:pt x="5926" y="17626"/>
                </a:lnTo>
                <a:cubicBezTo>
                  <a:pt x="5926" y="17568"/>
                  <a:pt x="5902" y="17521"/>
                  <a:pt x="5873" y="17521"/>
                </a:cubicBezTo>
                <a:close/>
                <a:moveTo>
                  <a:pt x="6188" y="17521"/>
                </a:moveTo>
                <a:cubicBezTo>
                  <a:pt x="6159" y="17521"/>
                  <a:pt x="6135" y="17568"/>
                  <a:pt x="6135" y="17626"/>
                </a:cubicBezTo>
                <a:lnTo>
                  <a:pt x="6135" y="17846"/>
                </a:lnTo>
                <a:cubicBezTo>
                  <a:pt x="6135" y="17903"/>
                  <a:pt x="6159" y="17948"/>
                  <a:pt x="6188" y="17948"/>
                </a:cubicBezTo>
                <a:cubicBezTo>
                  <a:pt x="6217" y="17948"/>
                  <a:pt x="6240" y="17903"/>
                  <a:pt x="6240" y="17846"/>
                </a:cubicBezTo>
                <a:lnTo>
                  <a:pt x="6240" y="17626"/>
                </a:lnTo>
                <a:cubicBezTo>
                  <a:pt x="6240" y="17568"/>
                  <a:pt x="6217" y="17521"/>
                  <a:pt x="6188" y="17521"/>
                </a:cubicBezTo>
                <a:close/>
                <a:moveTo>
                  <a:pt x="7036" y="17521"/>
                </a:moveTo>
                <a:cubicBezTo>
                  <a:pt x="7007" y="17521"/>
                  <a:pt x="6984" y="17568"/>
                  <a:pt x="6984" y="17626"/>
                </a:cubicBezTo>
                <a:lnTo>
                  <a:pt x="6984" y="17846"/>
                </a:lnTo>
                <a:cubicBezTo>
                  <a:pt x="6984" y="17903"/>
                  <a:pt x="7007" y="17948"/>
                  <a:pt x="7036" y="17948"/>
                </a:cubicBezTo>
                <a:cubicBezTo>
                  <a:pt x="7065" y="17948"/>
                  <a:pt x="7089" y="17903"/>
                  <a:pt x="7089" y="17846"/>
                </a:cubicBezTo>
                <a:lnTo>
                  <a:pt x="7089" y="17626"/>
                </a:lnTo>
                <a:cubicBezTo>
                  <a:pt x="7089" y="17568"/>
                  <a:pt x="7065" y="17521"/>
                  <a:pt x="7036" y="17521"/>
                </a:cubicBezTo>
                <a:close/>
                <a:moveTo>
                  <a:pt x="7351" y="17521"/>
                </a:moveTo>
                <a:cubicBezTo>
                  <a:pt x="7322" y="17521"/>
                  <a:pt x="7299" y="17568"/>
                  <a:pt x="7299" y="17626"/>
                </a:cubicBezTo>
                <a:lnTo>
                  <a:pt x="7299" y="17846"/>
                </a:lnTo>
                <a:cubicBezTo>
                  <a:pt x="7299" y="17903"/>
                  <a:pt x="7322" y="17948"/>
                  <a:pt x="7351" y="17948"/>
                </a:cubicBezTo>
                <a:cubicBezTo>
                  <a:pt x="7380" y="17948"/>
                  <a:pt x="7404" y="17903"/>
                  <a:pt x="7404" y="17846"/>
                </a:cubicBezTo>
                <a:lnTo>
                  <a:pt x="7404" y="17626"/>
                </a:lnTo>
                <a:cubicBezTo>
                  <a:pt x="7404" y="17568"/>
                  <a:pt x="7380" y="17521"/>
                  <a:pt x="7351" y="17521"/>
                </a:cubicBezTo>
                <a:close/>
                <a:moveTo>
                  <a:pt x="8201" y="17521"/>
                </a:moveTo>
                <a:cubicBezTo>
                  <a:pt x="8171" y="17521"/>
                  <a:pt x="8148" y="17568"/>
                  <a:pt x="8148" y="17626"/>
                </a:cubicBezTo>
                <a:lnTo>
                  <a:pt x="8148" y="17846"/>
                </a:lnTo>
                <a:cubicBezTo>
                  <a:pt x="8148" y="17903"/>
                  <a:pt x="8171" y="17948"/>
                  <a:pt x="8201" y="17948"/>
                </a:cubicBezTo>
                <a:cubicBezTo>
                  <a:pt x="8230" y="17948"/>
                  <a:pt x="8254" y="17903"/>
                  <a:pt x="8254" y="17846"/>
                </a:cubicBezTo>
                <a:lnTo>
                  <a:pt x="8254" y="17626"/>
                </a:lnTo>
                <a:cubicBezTo>
                  <a:pt x="8254" y="17568"/>
                  <a:pt x="8230" y="17521"/>
                  <a:pt x="8201" y="17521"/>
                </a:cubicBezTo>
                <a:close/>
                <a:moveTo>
                  <a:pt x="8515" y="17521"/>
                </a:moveTo>
                <a:cubicBezTo>
                  <a:pt x="8486" y="17521"/>
                  <a:pt x="8462" y="17568"/>
                  <a:pt x="8462" y="17626"/>
                </a:cubicBezTo>
                <a:lnTo>
                  <a:pt x="8462" y="17846"/>
                </a:lnTo>
                <a:cubicBezTo>
                  <a:pt x="8462" y="17903"/>
                  <a:pt x="8486" y="17948"/>
                  <a:pt x="8515" y="17948"/>
                </a:cubicBezTo>
                <a:cubicBezTo>
                  <a:pt x="8544" y="17948"/>
                  <a:pt x="8568" y="17903"/>
                  <a:pt x="8568" y="17846"/>
                </a:cubicBezTo>
                <a:lnTo>
                  <a:pt x="8568" y="17626"/>
                </a:lnTo>
                <a:cubicBezTo>
                  <a:pt x="8568" y="17568"/>
                  <a:pt x="8544" y="17521"/>
                  <a:pt x="8515" y="17521"/>
                </a:cubicBezTo>
                <a:close/>
                <a:moveTo>
                  <a:pt x="9365" y="17521"/>
                </a:moveTo>
                <a:cubicBezTo>
                  <a:pt x="9336" y="17521"/>
                  <a:pt x="9312" y="17568"/>
                  <a:pt x="9312" y="17626"/>
                </a:cubicBezTo>
                <a:lnTo>
                  <a:pt x="9312" y="17846"/>
                </a:lnTo>
                <a:cubicBezTo>
                  <a:pt x="9312" y="17903"/>
                  <a:pt x="9336" y="17948"/>
                  <a:pt x="9365" y="17948"/>
                </a:cubicBezTo>
                <a:cubicBezTo>
                  <a:pt x="9394" y="17948"/>
                  <a:pt x="9418" y="17903"/>
                  <a:pt x="9418" y="17846"/>
                </a:cubicBezTo>
                <a:lnTo>
                  <a:pt x="9418" y="17626"/>
                </a:lnTo>
                <a:cubicBezTo>
                  <a:pt x="9418" y="17568"/>
                  <a:pt x="9394" y="17521"/>
                  <a:pt x="9365" y="17521"/>
                </a:cubicBezTo>
                <a:close/>
                <a:moveTo>
                  <a:pt x="9679" y="17521"/>
                </a:moveTo>
                <a:cubicBezTo>
                  <a:pt x="9650" y="17521"/>
                  <a:pt x="9626" y="17568"/>
                  <a:pt x="9626" y="17626"/>
                </a:cubicBezTo>
                <a:lnTo>
                  <a:pt x="9626" y="17846"/>
                </a:lnTo>
                <a:cubicBezTo>
                  <a:pt x="9626" y="17903"/>
                  <a:pt x="9650" y="17948"/>
                  <a:pt x="9679" y="17948"/>
                </a:cubicBezTo>
                <a:cubicBezTo>
                  <a:pt x="9708" y="17948"/>
                  <a:pt x="9732" y="17903"/>
                  <a:pt x="9732" y="17846"/>
                </a:cubicBezTo>
                <a:lnTo>
                  <a:pt x="9732" y="17626"/>
                </a:lnTo>
                <a:cubicBezTo>
                  <a:pt x="9732" y="17568"/>
                  <a:pt x="9708" y="17521"/>
                  <a:pt x="9679" y="17521"/>
                </a:cubicBezTo>
                <a:close/>
                <a:moveTo>
                  <a:pt x="10529" y="17521"/>
                </a:moveTo>
                <a:cubicBezTo>
                  <a:pt x="10500" y="17521"/>
                  <a:pt x="10476" y="17568"/>
                  <a:pt x="10476" y="17626"/>
                </a:cubicBezTo>
                <a:lnTo>
                  <a:pt x="10476" y="17846"/>
                </a:lnTo>
                <a:cubicBezTo>
                  <a:pt x="10476" y="17903"/>
                  <a:pt x="10500" y="17948"/>
                  <a:pt x="10529" y="17948"/>
                </a:cubicBezTo>
                <a:cubicBezTo>
                  <a:pt x="10558" y="17948"/>
                  <a:pt x="10582" y="17903"/>
                  <a:pt x="10582" y="17846"/>
                </a:cubicBezTo>
                <a:lnTo>
                  <a:pt x="10582" y="17626"/>
                </a:lnTo>
                <a:cubicBezTo>
                  <a:pt x="10582" y="17568"/>
                  <a:pt x="10558" y="17521"/>
                  <a:pt x="10529" y="17521"/>
                </a:cubicBezTo>
                <a:close/>
                <a:moveTo>
                  <a:pt x="10844" y="17521"/>
                </a:moveTo>
                <a:cubicBezTo>
                  <a:pt x="10814" y="17521"/>
                  <a:pt x="10791" y="17568"/>
                  <a:pt x="10791" y="17626"/>
                </a:cubicBezTo>
                <a:lnTo>
                  <a:pt x="10791" y="17846"/>
                </a:lnTo>
                <a:cubicBezTo>
                  <a:pt x="10791" y="17903"/>
                  <a:pt x="10814" y="17948"/>
                  <a:pt x="10844" y="17948"/>
                </a:cubicBezTo>
                <a:cubicBezTo>
                  <a:pt x="10873" y="17948"/>
                  <a:pt x="10895" y="17903"/>
                  <a:pt x="10895" y="17846"/>
                </a:cubicBezTo>
                <a:lnTo>
                  <a:pt x="10895" y="17626"/>
                </a:lnTo>
                <a:cubicBezTo>
                  <a:pt x="10895" y="17568"/>
                  <a:pt x="10873" y="17521"/>
                  <a:pt x="10844" y="17521"/>
                </a:cubicBezTo>
                <a:close/>
                <a:moveTo>
                  <a:pt x="11692" y="17521"/>
                </a:moveTo>
                <a:cubicBezTo>
                  <a:pt x="11663" y="17521"/>
                  <a:pt x="11640" y="17568"/>
                  <a:pt x="11640" y="17626"/>
                </a:cubicBezTo>
                <a:lnTo>
                  <a:pt x="11640" y="17846"/>
                </a:lnTo>
                <a:cubicBezTo>
                  <a:pt x="11640" y="17903"/>
                  <a:pt x="11663" y="17948"/>
                  <a:pt x="11692" y="17948"/>
                </a:cubicBezTo>
                <a:cubicBezTo>
                  <a:pt x="11721" y="17948"/>
                  <a:pt x="11745" y="17903"/>
                  <a:pt x="11745" y="17846"/>
                </a:cubicBezTo>
                <a:lnTo>
                  <a:pt x="11745" y="17626"/>
                </a:lnTo>
                <a:cubicBezTo>
                  <a:pt x="11745" y="17568"/>
                  <a:pt x="11721" y="17521"/>
                  <a:pt x="11692" y="17521"/>
                </a:cubicBezTo>
                <a:close/>
                <a:moveTo>
                  <a:pt x="12007" y="17521"/>
                </a:moveTo>
                <a:cubicBezTo>
                  <a:pt x="11978" y="17521"/>
                  <a:pt x="11955" y="17568"/>
                  <a:pt x="11955" y="17626"/>
                </a:cubicBezTo>
                <a:lnTo>
                  <a:pt x="11955" y="17846"/>
                </a:lnTo>
                <a:cubicBezTo>
                  <a:pt x="11955" y="17903"/>
                  <a:pt x="11978" y="17948"/>
                  <a:pt x="12007" y="17948"/>
                </a:cubicBezTo>
                <a:cubicBezTo>
                  <a:pt x="12036" y="17948"/>
                  <a:pt x="12060" y="17903"/>
                  <a:pt x="12060" y="17846"/>
                </a:cubicBezTo>
                <a:lnTo>
                  <a:pt x="12060" y="17626"/>
                </a:lnTo>
                <a:cubicBezTo>
                  <a:pt x="12060" y="17568"/>
                  <a:pt x="12036" y="17521"/>
                  <a:pt x="12007" y="17521"/>
                </a:cubicBezTo>
                <a:close/>
                <a:moveTo>
                  <a:pt x="12856" y="17521"/>
                </a:moveTo>
                <a:cubicBezTo>
                  <a:pt x="12827" y="17521"/>
                  <a:pt x="12804" y="17568"/>
                  <a:pt x="12804" y="17626"/>
                </a:cubicBezTo>
                <a:lnTo>
                  <a:pt x="12804" y="17846"/>
                </a:lnTo>
                <a:cubicBezTo>
                  <a:pt x="12804" y="17903"/>
                  <a:pt x="12827" y="17948"/>
                  <a:pt x="12856" y="17948"/>
                </a:cubicBezTo>
                <a:cubicBezTo>
                  <a:pt x="12886" y="17948"/>
                  <a:pt x="12909" y="17903"/>
                  <a:pt x="12909" y="17846"/>
                </a:cubicBezTo>
                <a:lnTo>
                  <a:pt x="12909" y="17626"/>
                </a:lnTo>
                <a:cubicBezTo>
                  <a:pt x="12909" y="17568"/>
                  <a:pt x="12886" y="17521"/>
                  <a:pt x="12856" y="17521"/>
                </a:cubicBezTo>
                <a:close/>
                <a:moveTo>
                  <a:pt x="13171" y="17521"/>
                </a:moveTo>
                <a:cubicBezTo>
                  <a:pt x="13142" y="17521"/>
                  <a:pt x="13118" y="17568"/>
                  <a:pt x="13118" y="17626"/>
                </a:cubicBezTo>
                <a:lnTo>
                  <a:pt x="13118" y="17846"/>
                </a:lnTo>
                <a:cubicBezTo>
                  <a:pt x="13118" y="17903"/>
                  <a:pt x="13142" y="17948"/>
                  <a:pt x="13171" y="17948"/>
                </a:cubicBezTo>
                <a:cubicBezTo>
                  <a:pt x="13200" y="17948"/>
                  <a:pt x="13224" y="17903"/>
                  <a:pt x="13224" y="17846"/>
                </a:cubicBezTo>
                <a:lnTo>
                  <a:pt x="13224" y="17626"/>
                </a:lnTo>
                <a:cubicBezTo>
                  <a:pt x="13224" y="17568"/>
                  <a:pt x="13200" y="17521"/>
                  <a:pt x="13171" y="17521"/>
                </a:cubicBezTo>
                <a:close/>
                <a:moveTo>
                  <a:pt x="14021" y="17521"/>
                </a:moveTo>
                <a:cubicBezTo>
                  <a:pt x="13992" y="17521"/>
                  <a:pt x="13968" y="17568"/>
                  <a:pt x="13968" y="17626"/>
                </a:cubicBezTo>
                <a:lnTo>
                  <a:pt x="13968" y="17846"/>
                </a:lnTo>
                <a:cubicBezTo>
                  <a:pt x="13968" y="17903"/>
                  <a:pt x="13992" y="17948"/>
                  <a:pt x="14021" y="17948"/>
                </a:cubicBezTo>
                <a:cubicBezTo>
                  <a:pt x="14050" y="17948"/>
                  <a:pt x="14074" y="17903"/>
                  <a:pt x="14074" y="17846"/>
                </a:cubicBezTo>
                <a:lnTo>
                  <a:pt x="14074" y="17626"/>
                </a:lnTo>
                <a:cubicBezTo>
                  <a:pt x="14074" y="17568"/>
                  <a:pt x="14050" y="17521"/>
                  <a:pt x="14021" y="17521"/>
                </a:cubicBezTo>
                <a:close/>
                <a:moveTo>
                  <a:pt x="14335" y="17521"/>
                </a:moveTo>
                <a:cubicBezTo>
                  <a:pt x="14306" y="17521"/>
                  <a:pt x="14282" y="17568"/>
                  <a:pt x="14282" y="17626"/>
                </a:cubicBezTo>
                <a:lnTo>
                  <a:pt x="14282" y="17846"/>
                </a:lnTo>
                <a:cubicBezTo>
                  <a:pt x="14282" y="17903"/>
                  <a:pt x="14306" y="17948"/>
                  <a:pt x="14335" y="17948"/>
                </a:cubicBezTo>
                <a:cubicBezTo>
                  <a:pt x="14364" y="17948"/>
                  <a:pt x="14388" y="17903"/>
                  <a:pt x="14388" y="17846"/>
                </a:cubicBezTo>
                <a:lnTo>
                  <a:pt x="14388" y="17626"/>
                </a:lnTo>
                <a:cubicBezTo>
                  <a:pt x="14388" y="17568"/>
                  <a:pt x="14364" y="17521"/>
                  <a:pt x="14335" y="17521"/>
                </a:cubicBezTo>
                <a:close/>
                <a:moveTo>
                  <a:pt x="15185" y="17521"/>
                </a:moveTo>
                <a:cubicBezTo>
                  <a:pt x="15156" y="17521"/>
                  <a:pt x="15132" y="17568"/>
                  <a:pt x="15132" y="17626"/>
                </a:cubicBezTo>
                <a:lnTo>
                  <a:pt x="15132" y="17846"/>
                </a:lnTo>
                <a:cubicBezTo>
                  <a:pt x="15132" y="17903"/>
                  <a:pt x="15156" y="17948"/>
                  <a:pt x="15185" y="17948"/>
                </a:cubicBezTo>
                <a:cubicBezTo>
                  <a:pt x="15214" y="17948"/>
                  <a:pt x="15237" y="17903"/>
                  <a:pt x="15237" y="17846"/>
                </a:cubicBezTo>
                <a:lnTo>
                  <a:pt x="15237" y="17626"/>
                </a:lnTo>
                <a:cubicBezTo>
                  <a:pt x="15237" y="17568"/>
                  <a:pt x="15214" y="17521"/>
                  <a:pt x="15185" y="17521"/>
                </a:cubicBezTo>
                <a:close/>
                <a:moveTo>
                  <a:pt x="15500" y="17521"/>
                </a:moveTo>
                <a:cubicBezTo>
                  <a:pt x="15470" y="17521"/>
                  <a:pt x="15447" y="17568"/>
                  <a:pt x="15447" y="17626"/>
                </a:cubicBezTo>
                <a:lnTo>
                  <a:pt x="15447" y="17846"/>
                </a:lnTo>
                <a:cubicBezTo>
                  <a:pt x="15447" y="17903"/>
                  <a:pt x="15470" y="17948"/>
                  <a:pt x="15500" y="17948"/>
                </a:cubicBezTo>
                <a:cubicBezTo>
                  <a:pt x="15529" y="17948"/>
                  <a:pt x="15551" y="17903"/>
                  <a:pt x="15551" y="17846"/>
                </a:cubicBezTo>
                <a:lnTo>
                  <a:pt x="15551" y="17626"/>
                </a:lnTo>
                <a:cubicBezTo>
                  <a:pt x="15551" y="17568"/>
                  <a:pt x="15529" y="17521"/>
                  <a:pt x="15500" y="17521"/>
                </a:cubicBezTo>
                <a:close/>
                <a:moveTo>
                  <a:pt x="16349" y="17521"/>
                </a:moveTo>
                <a:cubicBezTo>
                  <a:pt x="16320" y="17521"/>
                  <a:pt x="16296" y="17568"/>
                  <a:pt x="16296" y="17626"/>
                </a:cubicBezTo>
                <a:lnTo>
                  <a:pt x="16296" y="17846"/>
                </a:lnTo>
                <a:cubicBezTo>
                  <a:pt x="16296" y="17903"/>
                  <a:pt x="16320" y="17948"/>
                  <a:pt x="16349" y="17948"/>
                </a:cubicBezTo>
                <a:cubicBezTo>
                  <a:pt x="16378" y="17948"/>
                  <a:pt x="16401" y="17903"/>
                  <a:pt x="16401" y="17846"/>
                </a:cubicBezTo>
                <a:lnTo>
                  <a:pt x="16401" y="17626"/>
                </a:lnTo>
                <a:cubicBezTo>
                  <a:pt x="16401" y="17568"/>
                  <a:pt x="16378" y="17521"/>
                  <a:pt x="16349" y="17521"/>
                </a:cubicBezTo>
                <a:close/>
                <a:moveTo>
                  <a:pt x="16663" y="17521"/>
                </a:moveTo>
                <a:cubicBezTo>
                  <a:pt x="16634" y="17521"/>
                  <a:pt x="16611" y="17568"/>
                  <a:pt x="16611" y="17626"/>
                </a:cubicBezTo>
                <a:lnTo>
                  <a:pt x="16611" y="17846"/>
                </a:lnTo>
                <a:cubicBezTo>
                  <a:pt x="16611" y="17903"/>
                  <a:pt x="16634" y="17948"/>
                  <a:pt x="16663" y="17948"/>
                </a:cubicBezTo>
                <a:cubicBezTo>
                  <a:pt x="16692" y="17948"/>
                  <a:pt x="16716" y="17903"/>
                  <a:pt x="16716" y="17846"/>
                </a:cubicBezTo>
                <a:lnTo>
                  <a:pt x="16716" y="17626"/>
                </a:lnTo>
                <a:cubicBezTo>
                  <a:pt x="16716" y="17568"/>
                  <a:pt x="16692" y="17521"/>
                  <a:pt x="16663" y="17521"/>
                </a:cubicBezTo>
                <a:close/>
                <a:moveTo>
                  <a:pt x="17512" y="17521"/>
                </a:moveTo>
                <a:cubicBezTo>
                  <a:pt x="17483" y="17521"/>
                  <a:pt x="17459" y="17568"/>
                  <a:pt x="17459" y="17626"/>
                </a:cubicBezTo>
                <a:lnTo>
                  <a:pt x="17459" y="17846"/>
                </a:lnTo>
                <a:cubicBezTo>
                  <a:pt x="17459" y="17903"/>
                  <a:pt x="17483" y="17948"/>
                  <a:pt x="17512" y="17948"/>
                </a:cubicBezTo>
                <a:cubicBezTo>
                  <a:pt x="17541" y="17948"/>
                  <a:pt x="17565" y="17903"/>
                  <a:pt x="17565" y="17846"/>
                </a:cubicBezTo>
                <a:lnTo>
                  <a:pt x="17565" y="17626"/>
                </a:lnTo>
                <a:cubicBezTo>
                  <a:pt x="17565" y="17568"/>
                  <a:pt x="17541" y="17521"/>
                  <a:pt x="17512" y="17521"/>
                </a:cubicBezTo>
                <a:close/>
                <a:moveTo>
                  <a:pt x="17827" y="17521"/>
                </a:moveTo>
                <a:cubicBezTo>
                  <a:pt x="17798" y="17521"/>
                  <a:pt x="17774" y="17568"/>
                  <a:pt x="17774" y="17626"/>
                </a:cubicBezTo>
                <a:lnTo>
                  <a:pt x="17774" y="17846"/>
                </a:lnTo>
                <a:cubicBezTo>
                  <a:pt x="17774" y="17903"/>
                  <a:pt x="17798" y="17948"/>
                  <a:pt x="17827" y="17948"/>
                </a:cubicBezTo>
                <a:cubicBezTo>
                  <a:pt x="17856" y="17948"/>
                  <a:pt x="17880" y="17903"/>
                  <a:pt x="17880" y="17846"/>
                </a:cubicBezTo>
                <a:lnTo>
                  <a:pt x="17880" y="17626"/>
                </a:lnTo>
                <a:cubicBezTo>
                  <a:pt x="17880" y="17568"/>
                  <a:pt x="17856" y="17521"/>
                  <a:pt x="17827" y="17521"/>
                </a:cubicBezTo>
                <a:close/>
                <a:moveTo>
                  <a:pt x="18677" y="17521"/>
                </a:moveTo>
                <a:cubicBezTo>
                  <a:pt x="18648" y="17521"/>
                  <a:pt x="18624" y="17568"/>
                  <a:pt x="18624" y="17626"/>
                </a:cubicBezTo>
                <a:lnTo>
                  <a:pt x="18624" y="17846"/>
                </a:lnTo>
                <a:cubicBezTo>
                  <a:pt x="18624" y="17903"/>
                  <a:pt x="18648" y="17948"/>
                  <a:pt x="18677" y="17948"/>
                </a:cubicBezTo>
                <a:cubicBezTo>
                  <a:pt x="18706" y="17948"/>
                  <a:pt x="18730" y="17903"/>
                  <a:pt x="18730" y="17846"/>
                </a:cubicBezTo>
                <a:lnTo>
                  <a:pt x="18730" y="17626"/>
                </a:lnTo>
                <a:cubicBezTo>
                  <a:pt x="18730" y="17568"/>
                  <a:pt x="18706" y="17521"/>
                  <a:pt x="18677" y="17521"/>
                </a:cubicBezTo>
                <a:close/>
                <a:moveTo>
                  <a:pt x="18991" y="17521"/>
                </a:moveTo>
                <a:cubicBezTo>
                  <a:pt x="18962" y="17521"/>
                  <a:pt x="18938" y="17568"/>
                  <a:pt x="18938" y="17626"/>
                </a:cubicBezTo>
                <a:lnTo>
                  <a:pt x="18938" y="17846"/>
                </a:lnTo>
                <a:cubicBezTo>
                  <a:pt x="18938" y="17903"/>
                  <a:pt x="18962" y="17948"/>
                  <a:pt x="18991" y="17948"/>
                </a:cubicBezTo>
                <a:cubicBezTo>
                  <a:pt x="19020" y="17948"/>
                  <a:pt x="19044" y="17903"/>
                  <a:pt x="19044" y="17846"/>
                </a:cubicBezTo>
                <a:lnTo>
                  <a:pt x="19044" y="17626"/>
                </a:lnTo>
                <a:cubicBezTo>
                  <a:pt x="19044" y="17568"/>
                  <a:pt x="19020" y="17521"/>
                  <a:pt x="18991" y="17521"/>
                </a:cubicBezTo>
                <a:close/>
                <a:moveTo>
                  <a:pt x="19841" y="17521"/>
                </a:moveTo>
                <a:cubicBezTo>
                  <a:pt x="19812" y="17521"/>
                  <a:pt x="19788" y="17568"/>
                  <a:pt x="19788" y="17626"/>
                </a:cubicBezTo>
                <a:lnTo>
                  <a:pt x="19788" y="17846"/>
                </a:lnTo>
                <a:cubicBezTo>
                  <a:pt x="19788" y="17903"/>
                  <a:pt x="19812" y="17948"/>
                  <a:pt x="19841" y="17948"/>
                </a:cubicBezTo>
                <a:cubicBezTo>
                  <a:pt x="19870" y="17948"/>
                  <a:pt x="19894" y="17903"/>
                  <a:pt x="19894" y="17846"/>
                </a:cubicBezTo>
                <a:lnTo>
                  <a:pt x="19894" y="17626"/>
                </a:lnTo>
                <a:cubicBezTo>
                  <a:pt x="19894" y="17568"/>
                  <a:pt x="19870" y="17521"/>
                  <a:pt x="19841" y="17521"/>
                </a:cubicBezTo>
                <a:close/>
                <a:moveTo>
                  <a:pt x="20155" y="17521"/>
                </a:moveTo>
                <a:cubicBezTo>
                  <a:pt x="20126" y="17521"/>
                  <a:pt x="20102" y="17568"/>
                  <a:pt x="20102" y="17626"/>
                </a:cubicBezTo>
                <a:lnTo>
                  <a:pt x="20102" y="17846"/>
                </a:lnTo>
                <a:cubicBezTo>
                  <a:pt x="20102" y="17903"/>
                  <a:pt x="20126" y="17948"/>
                  <a:pt x="20155" y="17948"/>
                </a:cubicBezTo>
                <a:cubicBezTo>
                  <a:pt x="20184" y="17948"/>
                  <a:pt x="20207" y="17903"/>
                  <a:pt x="20207" y="17846"/>
                </a:cubicBezTo>
                <a:lnTo>
                  <a:pt x="20207" y="17626"/>
                </a:lnTo>
                <a:cubicBezTo>
                  <a:pt x="20207" y="17568"/>
                  <a:pt x="20184" y="17521"/>
                  <a:pt x="20155" y="17521"/>
                </a:cubicBezTo>
                <a:close/>
                <a:moveTo>
                  <a:pt x="21004" y="17521"/>
                </a:moveTo>
                <a:cubicBezTo>
                  <a:pt x="20975" y="17521"/>
                  <a:pt x="20952" y="17568"/>
                  <a:pt x="20952" y="17626"/>
                </a:cubicBezTo>
                <a:lnTo>
                  <a:pt x="20952" y="17846"/>
                </a:lnTo>
                <a:cubicBezTo>
                  <a:pt x="20952" y="17903"/>
                  <a:pt x="20975" y="17948"/>
                  <a:pt x="21004" y="17948"/>
                </a:cubicBezTo>
                <a:cubicBezTo>
                  <a:pt x="21033" y="17948"/>
                  <a:pt x="21057" y="17903"/>
                  <a:pt x="21057" y="17846"/>
                </a:cubicBezTo>
                <a:lnTo>
                  <a:pt x="21057" y="17626"/>
                </a:lnTo>
                <a:cubicBezTo>
                  <a:pt x="21057" y="17568"/>
                  <a:pt x="21033" y="17521"/>
                  <a:pt x="21004" y="17521"/>
                </a:cubicBezTo>
                <a:close/>
                <a:moveTo>
                  <a:pt x="21319" y="17521"/>
                </a:moveTo>
                <a:cubicBezTo>
                  <a:pt x="21289" y="17521"/>
                  <a:pt x="21267" y="17568"/>
                  <a:pt x="21267" y="17626"/>
                </a:cubicBezTo>
                <a:lnTo>
                  <a:pt x="21267" y="17846"/>
                </a:lnTo>
                <a:cubicBezTo>
                  <a:pt x="21267" y="17903"/>
                  <a:pt x="21289" y="17948"/>
                  <a:pt x="21319" y="17948"/>
                </a:cubicBezTo>
                <a:cubicBezTo>
                  <a:pt x="21348" y="17948"/>
                  <a:pt x="21372" y="17903"/>
                  <a:pt x="21372" y="17846"/>
                </a:cubicBezTo>
                <a:lnTo>
                  <a:pt x="21372" y="17626"/>
                </a:lnTo>
                <a:cubicBezTo>
                  <a:pt x="21372" y="17568"/>
                  <a:pt x="21348" y="17521"/>
                  <a:pt x="21319" y="17521"/>
                </a:cubicBezTo>
                <a:close/>
                <a:moveTo>
                  <a:pt x="281" y="18251"/>
                </a:moveTo>
                <a:cubicBezTo>
                  <a:pt x="252" y="18251"/>
                  <a:pt x="228" y="18298"/>
                  <a:pt x="228" y="18356"/>
                </a:cubicBezTo>
                <a:lnTo>
                  <a:pt x="228" y="18576"/>
                </a:lnTo>
                <a:cubicBezTo>
                  <a:pt x="228" y="18633"/>
                  <a:pt x="252" y="18678"/>
                  <a:pt x="281" y="18678"/>
                </a:cubicBezTo>
                <a:cubicBezTo>
                  <a:pt x="311" y="18678"/>
                  <a:pt x="334" y="18633"/>
                  <a:pt x="334" y="18576"/>
                </a:cubicBezTo>
                <a:lnTo>
                  <a:pt x="334" y="18356"/>
                </a:lnTo>
                <a:cubicBezTo>
                  <a:pt x="334" y="18298"/>
                  <a:pt x="311" y="18251"/>
                  <a:pt x="281" y="18251"/>
                </a:cubicBezTo>
                <a:close/>
                <a:moveTo>
                  <a:pt x="596" y="18251"/>
                </a:moveTo>
                <a:cubicBezTo>
                  <a:pt x="567" y="18251"/>
                  <a:pt x="543" y="18298"/>
                  <a:pt x="543" y="18356"/>
                </a:cubicBezTo>
                <a:lnTo>
                  <a:pt x="543" y="18576"/>
                </a:lnTo>
                <a:cubicBezTo>
                  <a:pt x="543" y="18633"/>
                  <a:pt x="567" y="18678"/>
                  <a:pt x="596" y="18678"/>
                </a:cubicBezTo>
                <a:cubicBezTo>
                  <a:pt x="625" y="18678"/>
                  <a:pt x="649" y="18633"/>
                  <a:pt x="649" y="18576"/>
                </a:cubicBezTo>
                <a:lnTo>
                  <a:pt x="649" y="18356"/>
                </a:lnTo>
                <a:cubicBezTo>
                  <a:pt x="649" y="18298"/>
                  <a:pt x="625" y="18251"/>
                  <a:pt x="596" y="18251"/>
                </a:cubicBezTo>
                <a:close/>
                <a:moveTo>
                  <a:pt x="1446" y="18251"/>
                </a:moveTo>
                <a:cubicBezTo>
                  <a:pt x="1417" y="18251"/>
                  <a:pt x="1393" y="18298"/>
                  <a:pt x="1393" y="18356"/>
                </a:cubicBezTo>
                <a:lnTo>
                  <a:pt x="1393" y="18576"/>
                </a:lnTo>
                <a:cubicBezTo>
                  <a:pt x="1393" y="18633"/>
                  <a:pt x="1417" y="18678"/>
                  <a:pt x="1446" y="18678"/>
                </a:cubicBezTo>
                <a:cubicBezTo>
                  <a:pt x="1475" y="18678"/>
                  <a:pt x="1499" y="18633"/>
                  <a:pt x="1499" y="18576"/>
                </a:cubicBezTo>
                <a:lnTo>
                  <a:pt x="1499" y="18356"/>
                </a:lnTo>
                <a:cubicBezTo>
                  <a:pt x="1499" y="18298"/>
                  <a:pt x="1475" y="18251"/>
                  <a:pt x="1446" y="18251"/>
                </a:cubicBezTo>
                <a:close/>
                <a:moveTo>
                  <a:pt x="1760" y="18251"/>
                </a:moveTo>
                <a:cubicBezTo>
                  <a:pt x="1731" y="18251"/>
                  <a:pt x="1707" y="18298"/>
                  <a:pt x="1707" y="18356"/>
                </a:cubicBezTo>
                <a:lnTo>
                  <a:pt x="1707" y="18576"/>
                </a:lnTo>
                <a:cubicBezTo>
                  <a:pt x="1707" y="18633"/>
                  <a:pt x="1731" y="18678"/>
                  <a:pt x="1760" y="18678"/>
                </a:cubicBezTo>
                <a:cubicBezTo>
                  <a:pt x="1789" y="18678"/>
                  <a:pt x="1813" y="18633"/>
                  <a:pt x="1813" y="18576"/>
                </a:cubicBezTo>
                <a:lnTo>
                  <a:pt x="1813" y="18356"/>
                </a:lnTo>
                <a:cubicBezTo>
                  <a:pt x="1813" y="18298"/>
                  <a:pt x="1789" y="18251"/>
                  <a:pt x="1760" y="18251"/>
                </a:cubicBezTo>
                <a:close/>
                <a:moveTo>
                  <a:pt x="2610" y="18251"/>
                </a:moveTo>
                <a:cubicBezTo>
                  <a:pt x="2581" y="18251"/>
                  <a:pt x="2557" y="18298"/>
                  <a:pt x="2557" y="18356"/>
                </a:cubicBezTo>
                <a:lnTo>
                  <a:pt x="2557" y="18576"/>
                </a:lnTo>
                <a:cubicBezTo>
                  <a:pt x="2557" y="18633"/>
                  <a:pt x="2581" y="18678"/>
                  <a:pt x="2610" y="18678"/>
                </a:cubicBezTo>
                <a:cubicBezTo>
                  <a:pt x="2639" y="18678"/>
                  <a:pt x="2662" y="18633"/>
                  <a:pt x="2662" y="18576"/>
                </a:cubicBezTo>
                <a:lnTo>
                  <a:pt x="2662" y="18356"/>
                </a:lnTo>
                <a:cubicBezTo>
                  <a:pt x="2662" y="18298"/>
                  <a:pt x="2639" y="18251"/>
                  <a:pt x="2610" y="18251"/>
                </a:cubicBezTo>
                <a:close/>
                <a:moveTo>
                  <a:pt x="2924" y="18251"/>
                </a:moveTo>
                <a:cubicBezTo>
                  <a:pt x="2895" y="18251"/>
                  <a:pt x="2871" y="18298"/>
                  <a:pt x="2871" y="18356"/>
                </a:cubicBezTo>
                <a:lnTo>
                  <a:pt x="2871" y="18576"/>
                </a:lnTo>
                <a:cubicBezTo>
                  <a:pt x="2871" y="18633"/>
                  <a:pt x="2895" y="18678"/>
                  <a:pt x="2924" y="18678"/>
                </a:cubicBezTo>
                <a:cubicBezTo>
                  <a:pt x="2954" y="18678"/>
                  <a:pt x="2976" y="18633"/>
                  <a:pt x="2976" y="18576"/>
                </a:cubicBezTo>
                <a:lnTo>
                  <a:pt x="2976" y="18356"/>
                </a:lnTo>
                <a:cubicBezTo>
                  <a:pt x="2976" y="18298"/>
                  <a:pt x="2954" y="18251"/>
                  <a:pt x="2924" y="18251"/>
                </a:cubicBezTo>
                <a:close/>
                <a:moveTo>
                  <a:pt x="3773" y="18251"/>
                </a:moveTo>
                <a:cubicBezTo>
                  <a:pt x="3744" y="18251"/>
                  <a:pt x="3721" y="18298"/>
                  <a:pt x="3721" y="18356"/>
                </a:cubicBezTo>
                <a:lnTo>
                  <a:pt x="3721" y="18576"/>
                </a:lnTo>
                <a:cubicBezTo>
                  <a:pt x="3721" y="18633"/>
                  <a:pt x="3744" y="18678"/>
                  <a:pt x="3773" y="18678"/>
                </a:cubicBezTo>
                <a:cubicBezTo>
                  <a:pt x="3802" y="18678"/>
                  <a:pt x="3826" y="18633"/>
                  <a:pt x="3826" y="18576"/>
                </a:cubicBezTo>
                <a:lnTo>
                  <a:pt x="3826" y="18356"/>
                </a:lnTo>
                <a:cubicBezTo>
                  <a:pt x="3826" y="18298"/>
                  <a:pt x="3802" y="18251"/>
                  <a:pt x="3773" y="18251"/>
                </a:cubicBezTo>
                <a:close/>
                <a:moveTo>
                  <a:pt x="4088" y="18251"/>
                </a:moveTo>
                <a:cubicBezTo>
                  <a:pt x="4058" y="18251"/>
                  <a:pt x="4035" y="18298"/>
                  <a:pt x="4035" y="18356"/>
                </a:cubicBezTo>
                <a:lnTo>
                  <a:pt x="4035" y="18576"/>
                </a:lnTo>
                <a:cubicBezTo>
                  <a:pt x="4035" y="18633"/>
                  <a:pt x="4058" y="18678"/>
                  <a:pt x="4088" y="18678"/>
                </a:cubicBezTo>
                <a:cubicBezTo>
                  <a:pt x="4117" y="18678"/>
                  <a:pt x="4141" y="18633"/>
                  <a:pt x="4141" y="18576"/>
                </a:cubicBezTo>
                <a:lnTo>
                  <a:pt x="4141" y="18356"/>
                </a:lnTo>
                <a:cubicBezTo>
                  <a:pt x="4141" y="18298"/>
                  <a:pt x="4117" y="18251"/>
                  <a:pt x="4088" y="18251"/>
                </a:cubicBezTo>
                <a:close/>
                <a:moveTo>
                  <a:pt x="4937" y="18251"/>
                </a:moveTo>
                <a:cubicBezTo>
                  <a:pt x="4908" y="18251"/>
                  <a:pt x="4884" y="18298"/>
                  <a:pt x="4884" y="18356"/>
                </a:cubicBezTo>
                <a:lnTo>
                  <a:pt x="4884" y="18576"/>
                </a:lnTo>
                <a:cubicBezTo>
                  <a:pt x="4884" y="18633"/>
                  <a:pt x="4908" y="18678"/>
                  <a:pt x="4937" y="18678"/>
                </a:cubicBezTo>
                <a:cubicBezTo>
                  <a:pt x="4966" y="18678"/>
                  <a:pt x="4990" y="18633"/>
                  <a:pt x="4990" y="18576"/>
                </a:cubicBezTo>
                <a:lnTo>
                  <a:pt x="4990" y="18356"/>
                </a:lnTo>
                <a:cubicBezTo>
                  <a:pt x="4990" y="18298"/>
                  <a:pt x="4966" y="18251"/>
                  <a:pt x="4937" y="18251"/>
                </a:cubicBezTo>
                <a:close/>
                <a:moveTo>
                  <a:pt x="5252" y="18251"/>
                </a:moveTo>
                <a:cubicBezTo>
                  <a:pt x="5223" y="18251"/>
                  <a:pt x="5199" y="18298"/>
                  <a:pt x="5199" y="18356"/>
                </a:cubicBezTo>
                <a:lnTo>
                  <a:pt x="5199" y="18576"/>
                </a:lnTo>
                <a:cubicBezTo>
                  <a:pt x="5199" y="18633"/>
                  <a:pt x="5223" y="18678"/>
                  <a:pt x="5252" y="18678"/>
                </a:cubicBezTo>
                <a:cubicBezTo>
                  <a:pt x="5281" y="18678"/>
                  <a:pt x="5305" y="18633"/>
                  <a:pt x="5305" y="18576"/>
                </a:cubicBezTo>
                <a:lnTo>
                  <a:pt x="5305" y="18356"/>
                </a:lnTo>
                <a:cubicBezTo>
                  <a:pt x="5305" y="18298"/>
                  <a:pt x="5281" y="18251"/>
                  <a:pt x="5252" y="18251"/>
                </a:cubicBezTo>
                <a:close/>
                <a:moveTo>
                  <a:pt x="6102" y="18251"/>
                </a:moveTo>
                <a:cubicBezTo>
                  <a:pt x="6072" y="18251"/>
                  <a:pt x="6049" y="18298"/>
                  <a:pt x="6049" y="18356"/>
                </a:cubicBezTo>
                <a:lnTo>
                  <a:pt x="6049" y="18576"/>
                </a:lnTo>
                <a:cubicBezTo>
                  <a:pt x="6049" y="18633"/>
                  <a:pt x="6072" y="18678"/>
                  <a:pt x="6102" y="18678"/>
                </a:cubicBezTo>
                <a:cubicBezTo>
                  <a:pt x="6131" y="18678"/>
                  <a:pt x="6155" y="18633"/>
                  <a:pt x="6155" y="18576"/>
                </a:cubicBezTo>
                <a:lnTo>
                  <a:pt x="6155" y="18356"/>
                </a:lnTo>
                <a:cubicBezTo>
                  <a:pt x="6155" y="18298"/>
                  <a:pt x="6131" y="18251"/>
                  <a:pt x="6102" y="18251"/>
                </a:cubicBezTo>
                <a:close/>
                <a:moveTo>
                  <a:pt x="6416" y="18251"/>
                </a:moveTo>
                <a:cubicBezTo>
                  <a:pt x="6387" y="18251"/>
                  <a:pt x="6363" y="18298"/>
                  <a:pt x="6363" y="18356"/>
                </a:cubicBezTo>
                <a:lnTo>
                  <a:pt x="6363" y="18576"/>
                </a:lnTo>
                <a:cubicBezTo>
                  <a:pt x="6363" y="18633"/>
                  <a:pt x="6387" y="18678"/>
                  <a:pt x="6416" y="18678"/>
                </a:cubicBezTo>
                <a:cubicBezTo>
                  <a:pt x="6445" y="18678"/>
                  <a:pt x="6469" y="18633"/>
                  <a:pt x="6469" y="18576"/>
                </a:cubicBezTo>
                <a:lnTo>
                  <a:pt x="6469" y="18356"/>
                </a:lnTo>
                <a:cubicBezTo>
                  <a:pt x="6469" y="18298"/>
                  <a:pt x="6445" y="18251"/>
                  <a:pt x="6416" y="18251"/>
                </a:cubicBezTo>
                <a:close/>
                <a:moveTo>
                  <a:pt x="7266" y="18251"/>
                </a:moveTo>
                <a:cubicBezTo>
                  <a:pt x="7237" y="18251"/>
                  <a:pt x="7213" y="18298"/>
                  <a:pt x="7213" y="18356"/>
                </a:cubicBezTo>
                <a:lnTo>
                  <a:pt x="7213" y="18576"/>
                </a:lnTo>
                <a:cubicBezTo>
                  <a:pt x="7213" y="18633"/>
                  <a:pt x="7237" y="18678"/>
                  <a:pt x="7266" y="18678"/>
                </a:cubicBezTo>
                <a:cubicBezTo>
                  <a:pt x="7295" y="18678"/>
                  <a:pt x="7318" y="18633"/>
                  <a:pt x="7318" y="18576"/>
                </a:cubicBezTo>
                <a:lnTo>
                  <a:pt x="7318" y="18356"/>
                </a:lnTo>
                <a:cubicBezTo>
                  <a:pt x="7318" y="18298"/>
                  <a:pt x="7295" y="18251"/>
                  <a:pt x="7266" y="18251"/>
                </a:cubicBezTo>
                <a:close/>
                <a:moveTo>
                  <a:pt x="7580" y="18251"/>
                </a:moveTo>
                <a:cubicBezTo>
                  <a:pt x="7551" y="18251"/>
                  <a:pt x="7527" y="18298"/>
                  <a:pt x="7527" y="18356"/>
                </a:cubicBezTo>
                <a:lnTo>
                  <a:pt x="7527" y="18576"/>
                </a:lnTo>
                <a:cubicBezTo>
                  <a:pt x="7527" y="18633"/>
                  <a:pt x="7551" y="18678"/>
                  <a:pt x="7580" y="18678"/>
                </a:cubicBezTo>
                <a:cubicBezTo>
                  <a:pt x="7609" y="18678"/>
                  <a:pt x="7632" y="18633"/>
                  <a:pt x="7632" y="18576"/>
                </a:cubicBezTo>
                <a:lnTo>
                  <a:pt x="7632" y="18356"/>
                </a:lnTo>
                <a:cubicBezTo>
                  <a:pt x="7632" y="18298"/>
                  <a:pt x="7609" y="18251"/>
                  <a:pt x="7580" y="18251"/>
                </a:cubicBezTo>
                <a:close/>
                <a:moveTo>
                  <a:pt x="8429" y="18251"/>
                </a:moveTo>
                <a:cubicBezTo>
                  <a:pt x="8400" y="18251"/>
                  <a:pt x="8377" y="18298"/>
                  <a:pt x="8377" y="18356"/>
                </a:cubicBezTo>
                <a:lnTo>
                  <a:pt x="8377" y="18576"/>
                </a:lnTo>
                <a:cubicBezTo>
                  <a:pt x="8377" y="18633"/>
                  <a:pt x="8400" y="18678"/>
                  <a:pt x="8429" y="18678"/>
                </a:cubicBezTo>
                <a:cubicBezTo>
                  <a:pt x="8458" y="18678"/>
                  <a:pt x="8482" y="18633"/>
                  <a:pt x="8482" y="18576"/>
                </a:cubicBezTo>
                <a:lnTo>
                  <a:pt x="8482" y="18356"/>
                </a:lnTo>
                <a:cubicBezTo>
                  <a:pt x="8482" y="18298"/>
                  <a:pt x="8458" y="18251"/>
                  <a:pt x="8429" y="18251"/>
                </a:cubicBezTo>
                <a:close/>
                <a:moveTo>
                  <a:pt x="8744" y="18251"/>
                </a:moveTo>
                <a:cubicBezTo>
                  <a:pt x="8714" y="18251"/>
                  <a:pt x="8691" y="18298"/>
                  <a:pt x="8691" y="18356"/>
                </a:cubicBezTo>
                <a:lnTo>
                  <a:pt x="8691" y="18576"/>
                </a:lnTo>
                <a:cubicBezTo>
                  <a:pt x="8691" y="18633"/>
                  <a:pt x="8714" y="18678"/>
                  <a:pt x="8744" y="18678"/>
                </a:cubicBezTo>
                <a:cubicBezTo>
                  <a:pt x="8773" y="18678"/>
                  <a:pt x="8796" y="18633"/>
                  <a:pt x="8796" y="18576"/>
                </a:cubicBezTo>
                <a:lnTo>
                  <a:pt x="8796" y="18356"/>
                </a:lnTo>
                <a:cubicBezTo>
                  <a:pt x="8796" y="18298"/>
                  <a:pt x="8773" y="18251"/>
                  <a:pt x="8744" y="18251"/>
                </a:cubicBezTo>
                <a:close/>
                <a:moveTo>
                  <a:pt x="9593" y="18251"/>
                </a:moveTo>
                <a:cubicBezTo>
                  <a:pt x="9564" y="18251"/>
                  <a:pt x="9540" y="18298"/>
                  <a:pt x="9540" y="18356"/>
                </a:cubicBezTo>
                <a:lnTo>
                  <a:pt x="9540" y="18576"/>
                </a:lnTo>
                <a:cubicBezTo>
                  <a:pt x="9540" y="18633"/>
                  <a:pt x="9564" y="18678"/>
                  <a:pt x="9593" y="18678"/>
                </a:cubicBezTo>
                <a:cubicBezTo>
                  <a:pt x="9622" y="18678"/>
                  <a:pt x="9646" y="18633"/>
                  <a:pt x="9646" y="18576"/>
                </a:cubicBezTo>
                <a:lnTo>
                  <a:pt x="9646" y="18356"/>
                </a:lnTo>
                <a:cubicBezTo>
                  <a:pt x="9646" y="18298"/>
                  <a:pt x="9622" y="18251"/>
                  <a:pt x="9593" y="18251"/>
                </a:cubicBezTo>
                <a:close/>
                <a:moveTo>
                  <a:pt x="9908" y="18251"/>
                </a:moveTo>
                <a:cubicBezTo>
                  <a:pt x="9879" y="18251"/>
                  <a:pt x="9855" y="18298"/>
                  <a:pt x="9855" y="18356"/>
                </a:cubicBezTo>
                <a:lnTo>
                  <a:pt x="9855" y="18576"/>
                </a:lnTo>
                <a:cubicBezTo>
                  <a:pt x="9855" y="18633"/>
                  <a:pt x="9879" y="18678"/>
                  <a:pt x="9908" y="18678"/>
                </a:cubicBezTo>
                <a:cubicBezTo>
                  <a:pt x="9937" y="18678"/>
                  <a:pt x="9961" y="18633"/>
                  <a:pt x="9961" y="18576"/>
                </a:cubicBezTo>
                <a:lnTo>
                  <a:pt x="9961" y="18356"/>
                </a:lnTo>
                <a:cubicBezTo>
                  <a:pt x="9961" y="18298"/>
                  <a:pt x="9937" y="18251"/>
                  <a:pt x="9908" y="18251"/>
                </a:cubicBezTo>
                <a:close/>
                <a:moveTo>
                  <a:pt x="10758" y="18251"/>
                </a:moveTo>
                <a:cubicBezTo>
                  <a:pt x="10728" y="18251"/>
                  <a:pt x="10705" y="18298"/>
                  <a:pt x="10705" y="18356"/>
                </a:cubicBezTo>
                <a:lnTo>
                  <a:pt x="10705" y="18576"/>
                </a:lnTo>
                <a:cubicBezTo>
                  <a:pt x="10705" y="18633"/>
                  <a:pt x="10728" y="18678"/>
                  <a:pt x="10758" y="18678"/>
                </a:cubicBezTo>
                <a:cubicBezTo>
                  <a:pt x="10787" y="18678"/>
                  <a:pt x="10810" y="18633"/>
                  <a:pt x="10810" y="18576"/>
                </a:cubicBezTo>
                <a:lnTo>
                  <a:pt x="10810" y="18356"/>
                </a:lnTo>
                <a:cubicBezTo>
                  <a:pt x="10810" y="18298"/>
                  <a:pt x="10787" y="18251"/>
                  <a:pt x="10758" y="18251"/>
                </a:cubicBezTo>
                <a:close/>
                <a:moveTo>
                  <a:pt x="11072" y="18251"/>
                </a:moveTo>
                <a:cubicBezTo>
                  <a:pt x="11043" y="18251"/>
                  <a:pt x="11019" y="18298"/>
                  <a:pt x="11019" y="18356"/>
                </a:cubicBezTo>
                <a:lnTo>
                  <a:pt x="11019" y="18576"/>
                </a:lnTo>
                <a:cubicBezTo>
                  <a:pt x="11019" y="18633"/>
                  <a:pt x="11043" y="18678"/>
                  <a:pt x="11072" y="18678"/>
                </a:cubicBezTo>
                <a:cubicBezTo>
                  <a:pt x="11101" y="18678"/>
                  <a:pt x="11125" y="18633"/>
                  <a:pt x="11125" y="18576"/>
                </a:cubicBezTo>
                <a:lnTo>
                  <a:pt x="11125" y="18356"/>
                </a:lnTo>
                <a:cubicBezTo>
                  <a:pt x="11125" y="18298"/>
                  <a:pt x="11101" y="18251"/>
                  <a:pt x="11072" y="18251"/>
                </a:cubicBezTo>
                <a:close/>
                <a:moveTo>
                  <a:pt x="11922" y="18251"/>
                </a:moveTo>
                <a:cubicBezTo>
                  <a:pt x="11893" y="18251"/>
                  <a:pt x="11869" y="18298"/>
                  <a:pt x="11869" y="18356"/>
                </a:cubicBezTo>
                <a:lnTo>
                  <a:pt x="11869" y="18576"/>
                </a:lnTo>
                <a:cubicBezTo>
                  <a:pt x="11869" y="18633"/>
                  <a:pt x="11893" y="18678"/>
                  <a:pt x="11922" y="18678"/>
                </a:cubicBezTo>
                <a:cubicBezTo>
                  <a:pt x="11951" y="18678"/>
                  <a:pt x="11974" y="18633"/>
                  <a:pt x="11974" y="18576"/>
                </a:cubicBezTo>
                <a:lnTo>
                  <a:pt x="11974" y="18356"/>
                </a:lnTo>
                <a:cubicBezTo>
                  <a:pt x="11974" y="18298"/>
                  <a:pt x="11951" y="18251"/>
                  <a:pt x="11922" y="18251"/>
                </a:cubicBezTo>
                <a:close/>
                <a:moveTo>
                  <a:pt x="12236" y="18251"/>
                </a:moveTo>
                <a:cubicBezTo>
                  <a:pt x="12207" y="18251"/>
                  <a:pt x="12183" y="18298"/>
                  <a:pt x="12183" y="18356"/>
                </a:cubicBezTo>
                <a:lnTo>
                  <a:pt x="12183" y="18576"/>
                </a:lnTo>
                <a:cubicBezTo>
                  <a:pt x="12183" y="18633"/>
                  <a:pt x="12207" y="18678"/>
                  <a:pt x="12236" y="18678"/>
                </a:cubicBezTo>
                <a:cubicBezTo>
                  <a:pt x="12265" y="18678"/>
                  <a:pt x="12288" y="18633"/>
                  <a:pt x="12288" y="18576"/>
                </a:cubicBezTo>
                <a:lnTo>
                  <a:pt x="12288" y="18356"/>
                </a:lnTo>
                <a:cubicBezTo>
                  <a:pt x="12288" y="18298"/>
                  <a:pt x="12265" y="18251"/>
                  <a:pt x="12236" y="18251"/>
                </a:cubicBezTo>
                <a:close/>
                <a:moveTo>
                  <a:pt x="13085" y="18251"/>
                </a:moveTo>
                <a:cubicBezTo>
                  <a:pt x="13056" y="18251"/>
                  <a:pt x="13032" y="18298"/>
                  <a:pt x="13032" y="18356"/>
                </a:cubicBezTo>
                <a:lnTo>
                  <a:pt x="13032" y="18576"/>
                </a:lnTo>
                <a:cubicBezTo>
                  <a:pt x="13032" y="18633"/>
                  <a:pt x="13056" y="18678"/>
                  <a:pt x="13085" y="18678"/>
                </a:cubicBezTo>
                <a:cubicBezTo>
                  <a:pt x="13114" y="18678"/>
                  <a:pt x="13138" y="18633"/>
                  <a:pt x="13138" y="18576"/>
                </a:cubicBezTo>
                <a:lnTo>
                  <a:pt x="13138" y="18356"/>
                </a:lnTo>
                <a:cubicBezTo>
                  <a:pt x="13138" y="18298"/>
                  <a:pt x="13114" y="18251"/>
                  <a:pt x="13085" y="18251"/>
                </a:cubicBezTo>
                <a:close/>
                <a:moveTo>
                  <a:pt x="13399" y="18251"/>
                </a:moveTo>
                <a:cubicBezTo>
                  <a:pt x="13370" y="18251"/>
                  <a:pt x="13348" y="18298"/>
                  <a:pt x="13348" y="18356"/>
                </a:cubicBezTo>
                <a:lnTo>
                  <a:pt x="13348" y="18576"/>
                </a:lnTo>
                <a:cubicBezTo>
                  <a:pt x="13348" y="18633"/>
                  <a:pt x="13370" y="18678"/>
                  <a:pt x="13399" y="18678"/>
                </a:cubicBezTo>
                <a:cubicBezTo>
                  <a:pt x="13428" y="18678"/>
                  <a:pt x="13452" y="18633"/>
                  <a:pt x="13452" y="18576"/>
                </a:cubicBezTo>
                <a:lnTo>
                  <a:pt x="13452" y="18356"/>
                </a:lnTo>
                <a:cubicBezTo>
                  <a:pt x="13452" y="18298"/>
                  <a:pt x="13428" y="18251"/>
                  <a:pt x="13399" y="18251"/>
                </a:cubicBezTo>
                <a:close/>
                <a:moveTo>
                  <a:pt x="14249" y="18251"/>
                </a:moveTo>
                <a:cubicBezTo>
                  <a:pt x="14220" y="18251"/>
                  <a:pt x="14196" y="18298"/>
                  <a:pt x="14196" y="18356"/>
                </a:cubicBezTo>
                <a:lnTo>
                  <a:pt x="14196" y="18576"/>
                </a:lnTo>
                <a:cubicBezTo>
                  <a:pt x="14196" y="18633"/>
                  <a:pt x="14220" y="18678"/>
                  <a:pt x="14249" y="18678"/>
                </a:cubicBezTo>
                <a:cubicBezTo>
                  <a:pt x="14278" y="18678"/>
                  <a:pt x="14302" y="18633"/>
                  <a:pt x="14302" y="18576"/>
                </a:cubicBezTo>
                <a:lnTo>
                  <a:pt x="14302" y="18356"/>
                </a:lnTo>
                <a:cubicBezTo>
                  <a:pt x="14302" y="18298"/>
                  <a:pt x="14278" y="18251"/>
                  <a:pt x="14249" y="18251"/>
                </a:cubicBezTo>
                <a:close/>
                <a:moveTo>
                  <a:pt x="14564" y="18251"/>
                </a:moveTo>
                <a:cubicBezTo>
                  <a:pt x="14535" y="18251"/>
                  <a:pt x="14511" y="18298"/>
                  <a:pt x="14511" y="18356"/>
                </a:cubicBezTo>
                <a:lnTo>
                  <a:pt x="14511" y="18576"/>
                </a:lnTo>
                <a:cubicBezTo>
                  <a:pt x="14511" y="18633"/>
                  <a:pt x="14535" y="18678"/>
                  <a:pt x="14564" y="18678"/>
                </a:cubicBezTo>
                <a:cubicBezTo>
                  <a:pt x="14593" y="18678"/>
                  <a:pt x="14617" y="18633"/>
                  <a:pt x="14617" y="18576"/>
                </a:cubicBezTo>
                <a:lnTo>
                  <a:pt x="14617" y="18356"/>
                </a:lnTo>
                <a:cubicBezTo>
                  <a:pt x="14617" y="18298"/>
                  <a:pt x="14593" y="18251"/>
                  <a:pt x="14564" y="18251"/>
                </a:cubicBezTo>
                <a:close/>
                <a:moveTo>
                  <a:pt x="15413" y="18251"/>
                </a:moveTo>
                <a:cubicBezTo>
                  <a:pt x="15384" y="18251"/>
                  <a:pt x="15360" y="18298"/>
                  <a:pt x="15360" y="18356"/>
                </a:cubicBezTo>
                <a:lnTo>
                  <a:pt x="15360" y="18576"/>
                </a:lnTo>
                <a:cubicBezTo>
                  <a:pt x="15360" y="18633"/>
                  <a:pt x="15384" y="18678"/>
                  <a:pt x="15413" y="18678"/>
                </a:cubicBezTo>
                <a:cubicBezTo>
                  <a:pt x="15442" y="18678"/>
                  <a:pt x="15465" y="18633"/>
                  <a:pt x="15465" y="18576"/>
                </a:cubicBezTo>
                <a:lnTo>
                  <a:pt x="15465" y="18356"/>
                </a:lnTo>
                <a:cubicBezTo>
                  <a:pt x="15465" y="18298"/>
                  <a:pt x="15442" y="18251"/>
                  <a:pt x="15413" y="18251"/>
                </a:cubicBezTo>
                <a:close/>
                <a:moveTo>
                  <a:pt x="15728" y="18251"/>
                </a:moveTo>
                <a:cubicBezTo>
                  <a:pt x="15699" y="18251"/>
                  <a:pt x="15675" y="18298"/>
                  <a:pt x="15675" y="18356"/>
                </a:cubicBezTo>
                <a:lnTo>
                  <a:pt x="15675" y="18576"/>
                </a:lnTo>
                <a:cubicBezTo>
                  <a:pt x="15675" y="18633"/>
                  <a:pt x="15699" y="18678"/>
                  <a:pt x="15728" y="18678"/>
                </a:cubicBezTo>
                <a:cubicBezTo>
                  <a:pt x="15757" y="18678"/>
                  <a:pt x="15781" y="18633"/>
                  <a:pt x="15781" y="18576"/>
                </a:cubicBezTo>
                <a:lnTo>
                  <a:pt x="15781" y="18356"/>
                </a:lnTo>
                <a:cubicBezTo>
                  <a:pt x="15781" y="18298"/>
                  <a:pt x="15757" y="18251"/>
                  <a:pt x="15728" y="18251"/>
                </a:cubicBezTo>
                <a:close/>
                <a:moveTo>
                  <a:pt x="16578" y="18251"/>
                </a:moveTo>
                <a:cubicBezTo>
                  <a:pt x="16549" y="18251"/>
                  <a:pt x="16525" y="18298"/>
                  <a:pt x="16525" y="18356"/>
                </a:cubicBezTo>
                <a:lnTo>
                  <a:pt x="16525" y="18576"/>
                </a:lnTo>
                <a:cubicBezTo>
                  <a:pt x="16525" y="18633"/>
                  <a:pt x="16549" y="18678"/>
                  <a:pt x="16578" y="18678"/>
                </a:cubicBezTo>
                <a:cubicBezTo>
                  <a:pt x="16607" y="18678"/>
                  <a:pt x="16630" y="18633"/>
                  <a:pt x="16630" y="18576"/>
                </a:cubicBezTo>
                <a:lnTo>
                  <a:pt x="16630" y="18356"/>
                </a:lnTo>
                <a:cubicBezTo>
                  <a:pt x="16630" y="18298"/>
                  <a:pt x="16607" y="18251"/>
                  <a:pt x="16578" y="18251"/>
                </a:cubicBezTo>
                <a:close/>
                <a:moveTo>
                  <a:pt x="16892" y="18251"/>
                </a:moveTo>
                <a:cubicBezTo>
                  <a:pt x="16863" y="18251"/>
                  <a:pt x="16839" y="18298"/>
                  <a:pt x="16839" y="18356"/>
                </a:cubicBezTo>
                <a:lnTo>
                  <a:pt x="16839" y="18576"/>
                </a:lnTo>
                <a:cubicBezTo>
                  <a:pt x="16839" y="18633"/>
                  <a:pt x="16863" y="18678"/>
                  <a:pt x="16892" y="18678"/>
                </a:cubicBezTo>
                <a:cubicBezTo>
                  <a:pt x="16921" y="18678"/>
                  <a:pt x="16944" y="18633"/>
                  <a:pt x="16944" y="18576"/>
                </a:cubicBezTo>
                <a:lnTo>
                  <a:pt x="16944" y="18356"/>
                </a:lnTo>
                <a:cubicBezTo>
                  <a:pt x="16944" y="18298"/>
                  <a:pt x="16921" y="18251"/>
                  <a:pt x="16892" y="18251"/>
                </a:cubicBezTo>
                <a:close/>
                <a:moveTo>
                  <a:pt x="17741" y="18251"/>
                </a:moveTo>
                <a:cubicBezTo>
                  <a:pt x="17712" y="18251"/>
                  <a:pt x="17689" y="18298"/>
                  <a:pt x="17689" y="18356"/>
                </a:cubicBezTo>
                <a:lnTo>
                  <a:pt x="17689" y="18576"/>
                </a:lnTo>
                <a:cubicBezTo>
                  <a:pt x="17689" y="18633"/>
                  <a:pt x="17712" y="18678"/>
                  <a:pt x="17741" y="18678"/>
                </a:cubicBezTo>
                <a:cubicBezTo>
                  <a:pt x="17770" y="18678"/>
                  <a:pt x="17794" y="18633"/>
                  <a:pt x="17794" y="18576"/>
                </a:cubicBezTo>
                <a:lnTo>
                  <a:pt x="17794" y="18356"/>
                </a:lnTo>
                <a:cubicBezTo>
                  <a:pt x="17794" y="18298"/>
                  <a:pt x="17770" y="18251"/>
                  <a:pt x="17741" y="18251"/>
                </a:cubicBezTo>
                <a:close/>
                <a:moveTo>
                  <a:pt x="18055" y="18251"/>
                </a:moveTo>
                <a:cubicBezTo>
                  <a:pt x="18026" y="18251"/>
                  <a:pt x="18002" y="18298"/>
                  <a:pt x="18002" y="18356"/>
                </a:cubicBezTo>
                <a:lnTo>
                  <a:pt x="18002" y="18576"/>
                </a:lnTo>
                <a:cubicBezTo>
                  <a:pt x="18002" y="18633"/>
                  <a:pt x="18026" y="18678"/>
                  <a:pt x="18055" y="18678"/>
                </a:cubicBezTo>
                <a:cubicBezTo>
                  <a:pt x="18085" y="18678"/>
                  <a:pt x="18108" y="18633"/>
                  <a:pt x="18108" y="18576"/>
                </a:cubicBezTo>
                <a:lnTo>
                  <a:pt x="18108" y="18356"/>
                </a:lnTo>
                <a:cubicBezTo>
                  <a:pt x="18108" y="18298"/>
                  <a:pt x="18085" y="18251"/>
                  <a:pt x="18055" y="18251"/>
                </a:cubicBezTo>
                <a:close/>
                <a:moveTo>
                  <a:pt x="18905" y="18251"/>
                </a:moveTo>
                <a:cubicBezTo>
                  <a:pt x="18876" y="18251"/>
                  <a:pt x="18852" y="18298"/>
                  <a:pt x="18852" y="18356"/>
                </a:cubicBezTo>
                <a:lnTo>
                  <a:pt x="18852" y="18576"/>
                </a:lnTo>
                <a:cubicBezTo>
                  <a:pt x="18852" y="18633"/>
                  <a:pt x="18876" y="18678"/>
                  <a:pt x="18905" y="18678"/>
                </a:cubicBezTo>
                <a:cubicBezTo>
                  <a:pt x="18934" y="18678"/>
                  <a:pt x="18958" y="18633"/>
                  <a:pt x="18958" y="18576"/>
                </a:cubicBezTo>
                <a:lnTo>
                  <a:pt x="18958" y="18356"/>
                </a:lnTo>
                <a:cubicBezTo>
                  <a:pt x="18958" y="18298"/>
                  <a:pt x="18934" y="18251"/>
                  <a:pt x="18905" y="18251"/>
                </a:cubicBezTo>
                <a:close/>
                <a:moveTo>
                  <a:pt x="19220" y="18251"/>
                </a:moveTo>
                <a:cubicBezTo>
                  <a:pt x="19191" y="18251"/>
                  <a:pt x="19167" y="18298"/>
                  <a:pt x="19167" y="18356"/>
                </a:cubicBezTo>
                <a:lnTo>
                  <a:pt x="19167" y="18576"/>
                </a:lnTo>
                <a:cubicBezTo>
                  <a:pt x="19167" y="18633"/>
                  <a:pt x="19191" y="18678"/>
                  <a:pt x="19220" y="18678"/>
                </a:cubicBezTo>
                <a:cubicBezTo>
                  <a:pt x="19249" y="18678"/>
                  <a:pt x="19273" y="18633"/>
                  <a:pt x="19273" y="18576"/>
                </a:cubicBezTo>
                <a:lnTo>
                  <a:pt x="19273" y="18356"/>
                </a:lnTo>
                <a:cubicBezTo>
                  <a:pt x="19273" y="18298"/>
                  <a:pt x="19249" y="18251"/>
                  <a:pt x="19220" y="18251"/>
                </a:cubicBezTo>
                <a:close/>
                <a:moveTo>
                  <a:pt x="20069" y="18251"/>
                </a:moveTo>
                <a:cubicBezTo>
                  <a:pt x="20040" y="18251"/>
                  <a:pt x="20016" y="18298"/>
                  <a:pt x="20016" y="18356"/>
                </a:cubicBezTo>
                <a:lnTo>
                  <a:pt x="20016" y="18576"/>
                </a:lnTo>
                <a:cubicBezTo>
                  <a:pt x="20016" y="18633"/>
                  <a:pt x="20040" y="18678"/>
                  <a:pt x="20069" y="18678"/>
                </a:cubicBezTo>
                <a:cubicBezTo>
                  <a:pt x="20099" y="18678"/>
                  <a:pt x="20122" y="18633"/>
                  <a:pt x="20122" y="18576"/>
                </a:cubicBezTo>
                <a:lnTo>
                  <a:pt x="20122" y="18356"/>
                </a:lnTo>
                <a:cubicBezTo>
                  <a:pt x="20122" y="18298"/>
                  <a:pt x="20099" y="18251"/>
                  <a:pt x="20069" y="18251"/>
                </a:cubicBezTo>
                <a:close/>
                <a:moveTo>
                  <a:pt x="20384" y="18251"/>
                </a:moveTo>
                <a:cubicBezTo>
                  <a:pt x="20355" y="18251"/>
                  <a:pt x="20331" y="18298"/>
                  <a:pt x="20331" y="18356"/>
                </a:cubicBezTo>
                <a:lnTo>
                  <a:pt x="20331" y="18576"/>
                </a:lnTo>
                <a:cubicBezTo>
                  <a:pt x="20331" y="18633"/>
                  <a:pt x="20355" y="18678"/>
                  <a:pt x="20384" y="18678"/>
                </a:cubicBezTo>
                <a:cubicBezTo>
                  <a:pt x="20413" y="18678"/>
                  <a:pt x="20436" y="18633"/>
                  <a:pt x="20436" y="18576"/>
                </a:cubicBezTo>
                <a:lnTo>
                  <a:pt x="20436" y="18356"/>
                </a:lnTo>
                <a:cubicBezTo>
                  <a:pt x="20436" y="18298"/>
                  <a:pt x="20413" y="18251"/>
                  <a:pt x="20384" y="18251"/>
                </a:cubicBezTo>
                <a:close/>
                <a:moveTo>
                  <a:pt x="21234" y="18251"/>
                </a:moveTo>
                <a:cubicBezTo>
                  <a:pt x="21204" y="18251"/>
                  <a:pt x="21181" y="18298"/>
                  <a:pt x="21181" y="18356"/>
                </a:cubicBezTo>
                <a:lnTo>
                  <a:pt x="21181" y="18576"/>
                </a:lnTo>
                <a:cubicBezTo>
                  <a:pt x="21181" y="18633"/>
                  <a:pt x="21204" y="18678"/>
                  <a:pt x="21234" y="18678"/>
                </a:cubicBezTo>
                <a:cubicBezTo>
                  <a:pt x="21263" y="18678"/>
                  <a:pt x="21285" y="18633"/>
                  <a:pt x="21285" y="18576"/>
                </a:cubicBezTo>
                <a:lnTo>
                  <a:pt x="21285" y="18356"/>
                </a:lnTo>
                <a:cubicBezTo>
                  <a:pt x="21285" y="18298"/>
                  <a:pt x="21263" y="18251"/>
                  <a:pt x="21234" y="18251"/>
                </a:cubicBezTo>
                <a:close/>
                <a:moveTo>
                  <a:pt x="21547" y="18251"/>
                </a:moveTo>
                <a:cubicBezTo>
                  <a:pt x="21518" y="18251"/>
                  <a:pt x="21495" y="18298"/>
                  <a:pt x="21495" y="18356"/>
                </a:cubicBezTo>
                <a:lnTo>
                  <a:pt x="21495" y="18576"/>
                </a:lnTo>
                <a:cubicBezTo>
                  <a:pt x="21495" y="18633"/>
                  <a:pt x="21518" y="18678"/>
                  <a:pt x="21547" y="18678"/>
                </a:cubicBezTo>
                <a:cubicBezTo>
                  <a:pt x="21576" y="18678"/>
                  <a:pt x="21600" y="18633"/>
                  <a:pt x="21600" y="18576"/>
                </a:cubicBezTo>
                <a:lnTo>
                  <a:pt x="21600" y="18356"/>
                </a:lnTo>
                <a:cubicBezTo>
                  <a:pt x="21600" y="18298"/>
                  <a:pt x="21576" y="18251"/>
                  <a:pt x="21547" y="18251"/>
                </a:cubicBezTo>
                <a:close/>
                <a:moveTo>
                  <a:pt x="53" y="18981"/>
                </a:moveTo>
                <a:cubicBezTo>
                  <a:pt x="24" y="18981"/>
                  <a:pt x="0" y="19028"/>
                  <a:pt x="0" y="19085"/>
                </a:cubicBezTo>
                <a:lnTo>
                  <a:pt x="0" y="19306"/>
                </a:lnTo>
                <a:cubicBezTo>
                  <a:pt x="0" y="19363"/>
                  <a:pt x="24" y="19408"/>
                  <a:pt x="53" y="19408"/>
                </a:cubicBezTo>
                <a:cubicBezTo>
                  <a:pt x="82" y="19408"/>
                  <a:pt x="106" y="19363"/>
                  <a:pt x="106" y="19306"/>
                </a:cubicBezTo>
                <a:lnTo>
                  <a:pt x="106" y="19085"/>
                </a:lnTo>
                <a:cubicBezTo>
                  <a:pt x="106" y="19028"/>
                  <a:pt x="82" y="18981"/>
                  <a:pt x="53" y="18981"/>
                </a:cubicBezTo>
                <a:close/>
                <a:moveTo>
                  <a:pt x="367" y="18981"/>
                </a:moveTo>
                <a:cubicBezTo>
                  <a:pt x="338" y="18981"/>
                  <a:pt x="315" y="19028"/>
                  <a:pt x="315" y="19085"/>
                </a:cubicBezTo>
                <a:lnTo>
                  <a:pt x="315" y="19306"/>
                </a:lnTo>
                <a:cubicBezTo>
                  <a:pt x="315" y="19363"/>
                  <a:pt x="338" y="19408"/>
                  <a:pt x="367" y="19408"/>
                </a:cubicBezTo>
                <a:cubicBezTo>
                  <a:pt x="397" y="19408"/>
                  <a:pt x="420" y="19363"/>
                  <a:pt x="420" y="19306"/>
                </a:cubicBezTo>
                <a:lnTo>
                  <a:pt x="420" y="19085"/>
                </a:lnTo>
                <a:cubicBezTo>
                  <a:pt x="420" y="19028"/>
                  <a:pt x="397" y="18981"/>
                  <a:pt x="367" y="18981"/>
                </a:cubicBezTo>
                <a:close/>
                <a:moveTo>
                  <a:pt x="1217" y="18981"/>
                </a:moveTo>
                <a:cubicBezTo>
                  <a:pt x="1188" y="18981"/>
                  <a:pt x="1164" y="19028"/>
                  <a:pt x="1164" y="19085"/>
                </a:cubicBezTo>
                <a:lnTo>
                  <a:pt x="1164" y="19306"/>
                </a:lnTo>
                <a:cubicBezTo>
                  <a:pt x="1164" y="19363"/>
                  <a:pt x="1188" y="19408"/>
                  <a:pt x="1217" y="19408"/>
                </a:cubicBezTo>
                <a:cubicBezTo>
                  <a:pt x="1246" y="19408"/>
                  <a:pt x="1270" y="19363"/>
                  <a:pt x="1270" y="19306"/>
                </a:cubicBezTo>
                <a:lnTo>
                  <a:pt x="1270" y="19085"/>
                </a:lnTo>
                <a:cubicBezTo>
                  <a:pt x="1270" y="19028"/>
                  <a:pt x="1246" y="18981"/>
                  <a:pt x="1217" y="18981"/>
                </a:cubicBezTo>
                <a:close/>
                <a:moveTo>
                  <a:pt x="1532" y="18981"/>
                </a:moveTo>
                <a:cubicBezTo>
                  <a:pt x="1503" y="18981"/>
                  <a:pt x="1479" y="19028"/>
                  <a:pt x="1479" y="19085"/>
                </a:cubicBezTo>
                <a:lnTo>
                  <a:pt x="1479" y="19306"/>
                </a:lnTo>
                <a:cubicBezTo>
                  <a:pt x="1479" y="19363"/>
                  <a:pt x="1503" y="19408"/>
                  <a:pt x="1532" y="19408"/>
                </a:cubicBezTo>
                <a:cubicBezTo>
                  <a:pt x="1561" y="19408"/>
                  <a:pt x="1584" y="19363"/>
                  <a:pt x="1584" y="19306"/>
                </a:cubicBezTo>
                <a:lnTo>
                  <a:pt x="1584" y="19085"/>
                </a:lnTo>
                <a:cubicBezTo>
                  <a:pt x="1584" y="19028"/>
                  <a:pt x="1561" y="18981"/>
                  <a:pt x="1532" y="18981"/>
                </a:cubicBezTo>
                <a:close/>
                <a:moveTo>
                  <a:pt x="2380" y="18981"/>
                </a:moveTo>
                <a:cubicBezTo>
                  <a:pt x="2351" y="18981"/>
                  <a:pt x="2329" y="19028"/>
                  <a:pt x="2329" y="19085"/>
                </a:cubicBezTo>
                <a:lnTo>
                  <a:pt x="2329" y="19306"/>
                </a:lnTo>
                <a:cubicBezTo>
                  <a:pt x="2329" y="19363"/>
                  <a:pt x="2351" y="19408"/>
                  <a:pt x="2380" y="19408"/>
                </a:cubicBezTo>
                <a:cubicBezTo>
                  <a:pt x="2409" y="19408"/>
                  <a:pt x="2433" y="19363"/>
                  <a:pt x="2433" y="19306"/>
                </a:cubicBezTo>
                <a:lnTo>
                  <a:pt x="2433" y="19085"/>
                </a:lnTo>
                <a:cubicBezTo>
                  <a:pt x="2433" y="19028"/>
                  <a:pt x="2409" y="18981"/>
                  <a:pt x="2380" y="18981"/>
                </a:cubicBezTo>
                <a:close/>
                <a:moveTo>
                  <a:pt x="2695" y="18981"/>
                </a:moveTo>
                <a:cubicBezTo>
                  <a:pt x="2666" y="18981"/>
                  <a:pt x="2643" y="19028"/>
                  <a:pt x="2643" y="19085"/>
                </a:cubicBezTo>
                <a:lnTo>
                  <a:pt x="2643" y="19306"/>
                </a:lnTo>
                <a:cubicBezTo>
                  <a:pt x="2643" y="19363"/>
                  <a:pt x="2666" y="19408"/>
                  <a:pt x="2695" y="19408"/>
                </a:cubicBezTo>
                <a:cubicBezTo>
                  <a:pt x="2724" y="19408"/>
                  <a:pt x="2748" y="19363"/>
                  <a:pt x="2748" y="19306"/>
                </a:cubicBezTo>
                <a:lnTo>
                  <a:pt x="2748" y="19085"/>
                </a:lnTo>
                <a:cubicBezTo>
                  <a:pt x="2748" y="19028"/>
                  <a:pt x="2724" y="18981"/>
                  <a:pt x="2695" y="18981"/>
                </a:cubicBezTo>
                <a:close/>
                <a:moveTo>
                  <a:pt x="3545" y="18981"/>
                </a:moveTo>
                <a:cubicBezTo>
                  <a:pt x="3516" y="18981"/>
                  <a:pt x="3492" y="19028"/>
                  <a:pt x="3492" y="19085"/>
                </a:cubicBezTo>
                <a:lnTo>
                  <a:pt x="3492" y="19306"/>
                </a:lnTo>
                <a:cubicBezTo>
                  <a:pt x="3492" y="19363"/>
                  <a:pt x="3516" y="19408"/>
                  <a:pt x="3545" y="19408"/>
                </a:cubicBezTo>
                <a:cubicBezTo>
                  <a:pt x="3574" y="19408"/>
                  <a:pt x="3598" y="19363"/>
                  <a:pt x="3598" y="19306"/>
                </a:cubicBezTo>
                <a:lnTo>
                  <a:pt x="3598" y="19085"/>
                </a:lnTo>
                <a:cubicBezTo>
                  <a:pt x="3598" y="19028"/>
                  <a:pt x="3574" y="18981"/>
                  <a:pt x="3545" y="18981"/>
                </a:cubicBezTo>
                <a:close/>
                <a:moveTo>
                  <a:pt x="3859" y="18981"/>
                </a:moveTo>
                <a:cubicBezTo>
                  <a:pt x="3830" y="18981"/>
                  <a:pt x="3806" y="19028"/>
                  <a:pt x="3806" y="19085"/>
                </a:cubicBezTo>
                <a:lnTo>
                  <a:pt x="3806" y="19306"/>
                </a:lnTo>
                <a:cubicBezTo>
                  <a:pt x="3806" y="19363"/>
                  <a:pt x="3830" y="19408"/>
                  <a:pt x="3859" y="19408"/>
                </a:cubicBezTo>
                <a:cubicBezTo>
                  <a:pt x="3888" y="19408"/>
                  <a:pt x="3912" y="19363"/>
                  <a:pt x="3912" y="19306"/>
                </a:cubicBezTo>
                <a:lnTo>
                  <a:pt x="3912" y="19085"/>
                </a:lnTo>
                <a:cubicBezTo>
                  <a:pt x="3912" y="19028"/>
                  <a:pt x="3888" y="18981"/>
                  <a:pt x="3859" y="18981"/>
                </a:cubicBezTo>
                <a:close/>
                <a:moveTo>
                  <a:pt x="4709" y="18981"/>
                </a:moveTo>
                <a:cubicBezTo>
                  <a:pt x="4680" y="18981"/>
                  <a:pt x="4656" y="19028"/>
                  <a:pt x="4656" y="19085"/>
                </a:cubicBezTo>
                <a:lnTo>
                  <a:pt x="4656" y="19306"/>
                </a:lnTo>
                <a:cubicBezTo>
                  <a:pt x="4656" y="19363"/>
                  <a:pt x="4680" y="19408"/>
                  <a:pt x="4709" y="19408"/>
                </a:cubicBezTo>
                <a:cubicBezTo>
                  <a:pt x="4738" y="19408"/>
                  <a:pt x="4762" y="19363"/>
                  <a:pt x="4762" y="19306"/>
                </a:cubicBezTo>
                <a:lnTo>
                  <a:pt x="4762" y="19085"/>
                </a:lnTo>
                <a:cubicBezTo>
                  <a:pt x="4762" y="19028"/>
                  <a:pt x="4738" y="18981"/>
                  <a:pt x="4709" y="18981"/>
                </a:cubicBezTo>
                <a:close/>
                <a:moveTo>
                  <a:pt x="5023" y="18981"/>
                </a:moveTo>
                <a:cubicBezTo>
                  <a:pt x="4994" y="18981"/>
                  <a:pt x="4970" y="19028"/>
                  <a:pt x="4970" y="19085"/>
                </a:cubicBezTo>
                <a:lnTo>
                  <a:pt x="4970" y="19306"/>
                </a:lnTo>
                <a:cubicBezTo>
                  <a:pt x="4970" y="19363"/>
                  <a:pt x="4994" y="19408"/>
                  <a:pt x="5023" y="19408"/>
                </a:cubicBezTo>
                <a:cubicBezTo>
                  <a:pt x="5053" y="19408"/>
                  <a:pt x="5076" y="19363"/>
                  <a:pt x="5076" y="19306"/>
                </a:cubicBezTo>
                <a:lnTo>
                  <a:pt x="5076" y="19085"/>
                </a:lnTo>
                <a:cubicBezTo>
                  <a:pt x="5076" y="19028"/>
                  <a:pt x="5053" y="18981"/>
                  <a:pt x="5023" y="18981"/>
                </a:cubicBezTo>
                <a:close/>
                <a:moveTo>
                  <a:pt x="5873" y="18981"/>
                </a:moveTo>
                <a:cubicBezTo>
                  <a:pt x="5844" y="18981"/>
                  <a:pt x="5820" y="19028"/>
                  <a:pt x="5820" y="19085"/>
                </a:cubicBezTo>
                <a:lnTo>
                  <a:pt x="5820" y="19306"/>
                </a:lnTo>
                <a:cubicBezTo>
                  <a:pt x="5820" y="19363"/>
                  <a:pt x="5844" y="19408"/>
                  <a:pt x="5873" y="19408"/>
                </a:cubicBezTo>
                <a:cubicBezTo>
                  <a:pt x="5902" y="19408"/>
                  <a:pt x="5926" y="19363"/>
                  <a:pt x="5926" y="19306"/>
                </a:cubicBezTo>
                <a:lnTo>
                  <a:pt x="5926" y="19085"/>
                </a:lnTo>
                <a:cubicBezTo>
                  <a:pt x="5926" y="19028"/>
                  <a:pt x="5902" y="18981"/>
                  <a:pt x="5873" y="18981"/>
                </a:cubicBezTo>
                <a:close/>
                <a:moveTo>
                  <a:pt x="6188" y="18981"/>
                </a:moveTo>
                <a:cubicBezTo>
                  <a:pt x="6159" y="18981"/>
                  <a:pt x="6135" y="19028"/>
                  <a:pt x="6135" y="19085"/>
                </a:cubicBezTo>
                <a:lnTo>
                  <a:pt x="6135" y="19306"/>
                </a:lnTo>
                <a:cubicBezTo>
                  <a:pt x="6135" y="19363"/>
                  <a:pt x="6159" y="19408"/>
                  <a:pt x="6188" y="19408"/>
                </a:cubicBezTo>
                <a:cubicBezTo>
                  <a:pt x="6217" y="19408"/>
                  <a:pt x="6240" y="19363"/>
                  <a:pt x="6240" y="19306"/>
                </a:cubicBezTo>
                <a:lnTo>
                  <a:pt x="6240" y="19085"/>
                </a:lnTo>
                <a:cubicBezTo>
                  <a:pt x="6240" y="19028"/>
                  <a:pt x="6217" y="18981"/>
                  <a:pt x="6188" y="18981"/>
                </a:cubicBezTo>
                <a:close/>
                <a:moveTo>
                  <a:pt x="7036" y="18981"/>
                </a:moveTo>
                <a:cubicBezTo>
                  <a:pt x="7007" y="18981"/>
                  <a:pt x="6984" y="19028"/>
                  <a:pt x="6984" y="19085"/>
                </a:cubicBezTo>
                <a:lnTo>
                  <a:pt x="6984" y="19306"/>
                </a:lnTo>
                <a:cubicBezTo>
                  <a:pt x="6984" y="19363"/>
                  <a:pt x="7007" y="19408"/>
                  <a:pt x="7036" y="19408"/>
                </a:cubicBezTo>
                <a:cubicBezTo>
                  <a:pt x="7065" y="19408"/>
                  <a:pt x="7089" y="19363"/>
                  <a:pt x="7089" y="19306"/>
                </a:cubicBezTo>
                <a:lnTo>
                  <a:pt x="7089" y="19085"/>
                </a:lnTo>
                <a:cubicBezTo>
                  <a:pt x="7089" y="19028"/>
                  <a:pt x="7065" y="18981"/>
                  <a:pt x="7036" y="18981"/>
                </a:cubicBezTo>
                <a:close/>
                <a:moveTo>
                  <a:pt x="7351" y="18981"/>
                </a:moveTo>
                <a:cubicBezTo>
                  <a:pt x="7322" y="18981"/>
                  <a:pt x="7299" y="19028"/>
                  <a:pt x="7299" y="19085"/>
                </a:cubicBezTo>
                <a:lnTo>
                  <a:pt x="7299" y="19306"/>
                </a:lnTo>
                <a:cubicBezTo>
                  <a:pt x="7299" y="19363"/>
                  <a:pt x="7322" y="19408"/>
                  <a:pt x="7351" y="19408"/>
                </a:cubicBezTo>
                <a:cubicBezTo>
                  <a:pt x="7380" y="19408"/>
                  <a:pt x="7404" y="19363"/>
                  <a:pt x="7404" y="19306"/>
                </a:cubicBezTo>
                <a:lnTo>
                  <a:pt x="7404" y="19085"/>
                </a:lnTo>
                <a:cubicBezTo>
                  <a:pt x="7404" y="19028"/>
                  <a:pt x="7380" y="18981"/>
                  <a:pt x="7351" y="18981"/>
                </a:cubicBezTo>
                <a:close/>
                <a:moveTo>
                  <a:pt x="8201" y="18981"/>
                </a:moveTo>
                <a:cubicBezTo>
                  <a:pt x="8171" y="18981"/>
                  <a:pt x="8148" y="19028"/>
                  <a:pt x="8148" y="19085"/>
                </a:cubicBezTo>
                <a:lnTo>
                  <a:pt x="8148" y="19306"/>
                </a:lnTo>
                <a:cubicBezTo>
                  <a:pt x="8148" y="19363"/>
                  <a:pt x="8171" y="19408"/>
                  <a:pt x="8201" y="19408"/>
                </a:cubicBezTo>
                <a:cubicBezTo>
                  <a:pt x="8230" y="19408"/>
                  <a:pt x="8254" y="19363"/>
                  <a:pt x="8254" y="19306"/>
                </a:cubicBezTo>
                <a:lnTo>
                  <a:pt x="8254" y="19085"/>
                </a:lnTo>
                <a:cubicBezTo>
                  <a:pt x="8254" y="19028"/>
                  <a:pt x="8230" y="18981"/>
                  <a:pt x="8201" y="18981"/>
                </a:cubicBezTo>
                <a:close/>
                <a:moveTo>
                  <a:pt x="8515" y="18981"/>
                </a:moveTo>
                <a:cubicBezTo>
                  <a:pt x="8486" y="18981"/>
                  <a:pt x="8462" y="19028"/>
                  <a:pt x="8462" y="19085"/>
                </a:cubicBezTo>
                <a:lnTo>
                  <a:pt x="8462" y="19306"/>
                </a:lnTo>
                <a:cubicBezTo>
                  <a:pt x="8462" y="19363"/>
                  <a:pt x="8486" y="19408"/>
                  <a:pt x="8515" y="19408"/>
                </a:cubicBezTo>
                <a:cubicBezTo>
                  <a:pt x="8544" y="19408"/>
                  <a:pt x="8568" y="19363"/>
                  <a:pt x="8568" y="19306"/>
                </a:cubicBezTo>
                <a:lnTo>
                  <a:pt x="8568" y="19085"/>
                </a:lnTo>
                <a:cubicBezTo>
                  <a:pt x="8568" y="19028"/>
                  <a:pt x="8544" y="18981"/>
                  <a:pt x="8515" y="18981"/>
                </a:cubicBezTo>
                <a:close/>
                <a:moveTo>
                  <a:pt x="9365" y="18981"/>
                </a:moveTo>
                <a:cubicBezTo>
                  <a:pt x="9336" y="18981"/>
                  <a:pt x="9312" y="19028"/>
                  <a:pt x="9312" y="19085"/>
                </a:cubicBezTo>
                <a:lnTo>
                  <a:pt x="9312" y="19306"/>
                </a:lnTo>
                <a:cubicBezTo>
                  <a:pt x="9312" y="19363"/>
                  <a:pt x="9336" y="19408"/>
                  <a:pt x="9365" y="19408"/>
                </a:cubicBezTo>
                <a:cubicBezTo>
                  <a:pt x="9394" y="19408"/>
                  <a:pt x="9418" y="19363"/>
                  <a:pt x="9418" y="19306"/>
                </a:cubicBezTo>
                <a:lnTo>
                  <a:pt x="9418" y="19085"/>
                </a:lnTo>
                <a:cubicBezTo>
                  <a:pt x="9418" y="19028"/>
                  <a:pt x="9394" y="18981"/>
                  <a:pt x="9365" y="18981"/>
                </a:cubicBezTo>
                <a:close/>
                <a:moveTo>
                  <a:pt x="9679" y="18981"/>
                </a:moveTo>
                <a:cubicBezTo>
                  <a:pt x="9650" y="18981"/>
                  <a:pt x="9626" y="19028"/>
                  <a:pt x="9626" y="19085"/>
                </a:cubicBezTo>
                <a:lnTo>
                  <a:pt x="9626" y="19306"/>
                </a:lnTo>
                <a:cubicBezTo>
                  <a:pt x="9626" y="19363"/>
                  <a:pt x="9650" y="19408"/>
                  <a:pt x="9679" y="19408"/>
                </a:cubicBezTo>
                <a:cubicBezTo>
                  <a:pt x="9708" y="19408"/>
                  <a:pt x="9732" y="19363"/>
                  <a:pt x="9732" y="19306"/>
                </a:cubicBezTo>
                <a:lnTo>
                  <a:pt x="9732" y="19085"/>
                </a:lnTo>
                <a:cubicBezTo>
                  <a:pt x="9732" y="19028"/>
                  <a:pt x="9708" y="18981"/>
                  <a:pt x="9679" y="18981"/>
                </a:cubicBezTo>
                <a:close/>
                <a:moveTo>
                  <a:pt x="10529" y="18981"/>
                </a:moveTo>
                <a:cubicBezTo>
                  <a:pt x="10500" y="18981"/>
                  <a:pt x="10476" y="19028"/>
                  <a:pt x="10476" y="19085"/>
                </a:cubicBezTo>
                <a:lnTo>
                  <a:pt x="10476" y="19306"/>
                </a:lnTo>
                <a:cubicBezTo>
                  <a:pt x="10476" y="19363"/>
                  <a:pt x="10500" y="19408"/>
                  <a:pt x="10529" y="19408"/>
                </a:cubicBezTo>
                <a:cubicBezTo>
                  <a:pt x="10558" y="19408"/>
                  <a:pt x="10582" y="19363"/>
                  <a:pt x="10582" y="19306"/>
                </a:cubicBezTo>
                <a:lnTo>
                  <a:pt x="10582" y="19085"/>
                </a:lnTo>
                <a:cubicBezTo>
                  <a:pt x="10582" y="19028"/>
                  <a:pt x="10558" y="18981"/>
                  <a:pt x="10529" y="18981"/>
                </a:cubicBezTo>
                <a:close/>
                <a:moveTo>
                  <a:pt x="10844" y="18981"/>
                </a:moveTo>
                <a:cubicBezTo>
                  <a:pt x="10814" y="18981"/>
                  <a:pt x="10791" y="19028"/>
                  <a:pt x="10791" y="19085"/>
                </a:cubicBezTo>
                <a:lnTo>
                  <a:pt x="10791" y="19306"/>
                </a:lnTo>
                <a:cubicBezTo>
                  <a:pt x="10791" y="19363"/>
                  <a:pt x="10814" y="19408"/>
                  <a:pt x="10844" y="19408"/>
                </a:cubicBezTo>
                <a:cubicBezTo>
                  <a:pt x="10873" y="19408"/>
                  <a:pt x="10895" y="19363"/>
                  <a:pt x="10895" y="19306"/>
                </a:cubicBezTo>
                <a:lnTo>
                  <a:pt x="10895" y="19085"/>
                </a:lnTo>
                <a:cubicBezTo>
                  <a:pt x="10895" y="19028"/>
                  <a:pt x="10873" y="18981"/>
                  <a:pt x="10844" y="18981"/>
                </a:cubicBezTo>
                <a:close/>
                <a:moveTo>
                  <a:pt x="11692" y="18981"/>
                </a:moveTo>
                <a:cubicBezTo>
                  <a:pt x="11663" y="18981"/>
                  <a:pt x="11640" y="19028"/>
                  <a:pt x="11640" y="19085"/>
                </a:cubicBezTo>
                <a:lnTo>
                  <a:pt x="11640" y="19306"/>
                </a:lnTo>
                <a:cubicBezTo>
                  <a:pt x="11640" y="19363"/>
                  <a:pt x="11663" y="19408"/>
                  <a:pt x="11692" y="19408"/>
                </a:cubicBezTo>
                <a:cubicBezTo>
                  <a:pt x="11721" y="19408"/>
                  <a:pt x="11745" y="19363"/>
                  <a:pt x="11745" y="19306"/>
                </a:cubicBezTo>
                <a:lnTo>
                  <a:pt x="11745" y="19085"/>
                </a:lnTo>
                <a:cubicBezTo>
                  <a:pt x="11745" y="19028"/>
                  <a:pt x="11721" y="18981"/>
                  <a:pt x="11692" y="18981"/>
                </a:cubicBezTo>
                <a:close/>
                <a:moveTo>
                  <a:pt x="12007" y="18981"/>
                </a:moveTo>
                <a:cubicBezTo>
                  <a:pt x="11978" y="18981"/>
                  <a:pt x="11955" y="19028"/>
                  <a:pt x="11955" y="19085"/>
                </a:cubicBezTo>
                <a:lnTo>
                  <a:pt x="11955" y="19306"/>
                </a:lnTo>
                <a:cubicBezTo>
                  <a:pt x="11955" y="19363"/>
                  <a:pt x="11978" y="19408"/>
                  <a:pt x="12007" y="19408"/>
                </a:cubicBezTo>
                <a:cubicBezTo>
                  <a:pt x="12036" y="19408"/>
                  <a:pt x="12060" y="19363"/>
                  <a:pt x="12060" y="19306"/>
                </a:cubicBezTo>
                <a:lnTo>
                  <a:pt x="12060" y="19085"/>
                </a:lnTo>
                <a:cubicBezTo>
                  <a:pt x="12060" y="19028"/>
                  <a:pt x="12036" y="18981"/>
                  <a:pt x="12007" y="18981"/>
                </a:cubicBezTo>
                <a:close/>
                <a:moveTo>
                  <a:pt x="12856" y="18981"/>
                </a:moveTo>
                <a:cubicBezTo>
                  <a:pt x="12827" y="18981"/>
                  <a:pt x="12804" y="19028"/>
                  <a:pt x="12804" y="19085"/>
                </a:cubicBezTo>
                <a:lnTo>
                  <a:pt x="12804" y="19306"/>
                </a:lnTo>
                <a:cubicBezTo>
                  <a:pt x="12804" y="19363"/>
                  <a:pt x="12827" y="19408"/>
                  <a:pt x="12856" y="19408"/>
                </a:cubicBezTo>
                <a:cubicBezTo>
                  <a:pt x="12886" y="19408"/>
                  <a:pt x="12909" y="19363"/>
                  <a:pt x="12909" y="19306"/>
                </a:cubicBezTo>
                <a:lnTo>
                  <a:pt x="12909" y="19085"/>
                </a:lnTo>
                <a:cubicBezTo>
                  <a:pt x="12909" y="19028"/>
                  <a:pt x="12886" y="18981"/>
                  <a:pt x="12856" y="18981"/>
                </a:cubicBezTo>
                <a:close/>
                <a:moveTo>
                  <a:pt x="13171" y="18981"/>
                </a:moveTo>
                <a:cubicBezTo>
                  <a:pt x="13142" y="18981"/>
                  <a:pt x="13118" y="19028"/>
                  <a:pt x="13118" y="19085"/>
                </a:cubicBezTo>
                <a:lnTo>
                  <a:pt x="13118" y="19306"/>
                </a:lnTo>
                <a:cubicBezTo>
                  <a:pt x="13118" y="19363"/>
                  <a:pt x="13142" y="19408"/>
                  <a:pt x="13171" y="19408"/>
                </a:cubicBezTo>
                <a:cubicBezTo>
                  <a:pt x="13200" y="19408"/>
                  <a:pt x="13224" y="19363"/>
                  <a:pt x="13224" y="19306"/>
                </a:cubicBezTo>
                <a:lnTo>
                  <a:pt x="13224" y="19085"/>
                </a:lnTo>
                <a:cubicBezTo>
                  <a:pt x="13224" y="19028"/>
                  <a:pt x="13200" y="18981"/>
                  <a:pt x="13171" y="18981"/>
                </a:cubicBezTo>
                <a:close/>
                <a:moveTo>
                  <a:pt x="14021" y="18981"/>
                </a:moveTo>
                <a:cubicBezTo>
                  <a:pt x="13992" y="18981"/>
                  <a:pt x="13968" y="19028"/>
                  <a:pt x="13968" y="19085"/>
                </a:cubicBezTo>
                <a:lnTo>
                  <a:pt x="13968" y="19306"/>
                </a:lnTo>
                <a:cubicBezTo>
                  <a:pt x="13968" y="19363"/>
                  <a:pt x="13992" y="19408"/>
                  <a:pt x="14021" y="19408"/>
                </a:cubicBezTo>
                <a:cubicBezTo>
                  <a:pt x="14050" y="19408"/>
                  <a:pt x="14074" y="19363"/>
                  <a:pt x="14074" y="19306"/>
                </a:cubicBezTo>
                <a:lnTo>
                  <a:pt x="14074" y="19085"/>
                </a:lnTo>
                <a:cubicBezTo>
                  <a:pt x="14074" y="19028"/>
                  <a:pt x="14050" y="18981"/>
                  <a:pt x="14021" y="18981"/>
                </a:cubicBezTo>
                <a:close/>
                <a:moveTo>
                  <a:pt x="14335" y="18981"/>
                </a:moveTo>
                <a:cubicBezTo>
                  <a:pt x="14306" y="18981"/>
                  <a:pt x="14282" y="19028"/>
                  <a:pt x="14282" y="19085"/>
                </a:cubicBezTo>
                <a:lnTo>
                  <a:pt x="14282" y="19306"/>
                </a:lnTo>
                <a:cubicBezTo>
                  <a:pt x="14282" y="19363"/>
                  <a:pt x="14306" y="19408"/>
                  <a:pt x="14335" y="19408"/>
                </a:cubicBezTo>
                <a:cubicBezTo>
                  <a:pt x="14364" y="19408"/>
                  <a:pt x="14388" y="19363"/>
                  <a:pt x="14388" y="19306"/>
                </a:cubicBezTo>
                <a:lnTo>
                  <a:pt x="14388" y="19085"/>
                </a:lnTo>
                <a:cubicBezTo>
                  <a:pt x="14388" y="19028"/>
                  <a:pt x="14364" y="18981"/>
                  <a:pt x="14335" y="18981"/>
                </a:cubicBezTo>
                <a:close/>
                <a:moveTo>
                  <a:pt x="15185" y="18981"/>
                </a:moveTo>
                <a:cubicBezTo>
                  <a:pt x="15156" y="18981"/>
                  <a:pt x="15132" y="19028"/>
                  <a:pt x="15132" y="19085"/>
                </a:cubicBezTo>
                <a:lnTo>
                  <a:pt x="15132" y="19306"/>
                </a:lnTo>
                <a:cubicBezTo>
                  <a:pt x="15132" y="19363"/>
                  <a:pt x="15156" y="19408"/>
                  <a:pt x="15185" y="19408"/>
                </a:cubicBezTo>
                <a:cubicBezTo>
                  <a:pt x="15214" y="19408"/>
                  <a:pt x="15237" y="19363"/>
                  <a:pt x="15237" y="19306"/>
                </a:cubicBezTo>
                <a:lnTo>
                  <a:pt x="15237" y="19085"/>
                </a:lnTo>
                <a:cubicBezTo>
                  <a:pt x="15237" y="19028"/>
                  <a:pt x="15214" y="18981"/>
                  <a:pt x="15185" y="18981"/>
                </a:cubicBezTo>
                <a:close/>
                <a:moveTo>
                  <a:pt x="15500" y="18981"/>
                </a:moveTo>
                <a:cubicBezTo>
                  <a:pt x="15470" y="18981"/>
                  <a:pt x="15447" y="19028"/>
                  <a:pt x="15447" y="19085"/>
                </a:cubicBezTo>
                <a:lnTo>
                  <a:pt x="15447" y="19306"/>
                </a:lnTo>
                <a:cubicBezTo>
                  <a:pt x="15447" y="19363"/>
                  <a:pt x="15470" y="19408"/>
                  <a:pt x="15500" y="19408"/>
                </a:cubicBezTo>
                <a:cubicBezTo>
                  <a:pt x="15529" y="19408"/>
                  <a:pt x="15551" y="19363"/>
                  <a:pt x="15551" y="19306"/>
                </a:cubicBezTo>
                <a:lnTo>
                  <a:pt x="15551" y="19085"/>
                </a:lnTo>
                <a:cubicBezTo>
                  <a:pt x="15551" y="19028"/>
                  <a:pt x="15529" y="18981"/>
                  <a:pt x="15500" y="18981"/>
                </a:cubicBezTo>
                <a:close/>
                <a:moveTo>
                  <a:pt x="16349" y="18981"/>
                </a:moveTo>
                <a:cubicBezTo>
                  <a:pt x="16320" y="18981"/>
                  <a:pt x="16296" y="19028"/>
                  <a:pt x="16296" y="19085"/>
                </a:cubicBezTo>
                <a:lnTo>
                  <a:pt x="16296" y="19306"/>
                </a:lnTo>
                <a:cubicBezTo>
                  <a:pt x="16296" y="19363"/>
                  <a:pt x="16320" y="19408"/>
                  <a:pt x="16349" y="19408"/>
                </a:cubicBezTo>
                <a:cubicBezTo>
                  <a:pt x="16378" y="19408"/>
                  <a:pt x="16401" y="19363"/>
                  <a:pt x="16401" y="19306"/>
                </a:cubicBezTo>
                <a:lnTo>
                  <a:pt x="16401" y="19085"/>
                </a:lnTo>
                <a:cubicBezTo>
                  <a:pt x="16401" y="19028"/>
                  <a:pt x="16378" y="18981"/>
                  <a:pt x="16349" y="18981"/>
                </a:cubicBezTo>
                <a:close/>
                <a:moveTo>
                  <a:pt x="16663" y="18981"/>
                </a:moveTo>
                <a:cubicBezTo>
                  <a:pt x="16634" y="18981"/>
                  <a:pt x="16611" y="19028"/>
                  <a:pt x="16611" y="19085"/>
                </a:cubicBezTo>
                <a:lnTo>
                  <a:pt x="16611" y="19306"/>
                </a:lnTo>
                <a:cubicBezTo>
                  <a:pt x="16611" y="19363"/>
                  <a:pt x="16634" y="19408"/>
                  <a:pt x="16663" y="19408"/>
                </a:cubicBezTo>
                <a:cubicBezTo>
                  <a:pt x="16692" y="19408"/>
                  <a:pt x="16716" y="19363"/>
                  <a:pt x="16716" y="19306"/>
                </a:cubicBezTo>
                <a:lnTo>
                  <a:pt x="16716" y="19085"/>
                </a:lnTo>
                <a:cubicBezTo>
                  <a:pt x="16716" y="19028"/>
                  <a:pt x="16692" y="18981"/>
                  <a:pt x="16663" y="18981"/>
                </a:cubicBezTo>
                <a:close/>
                <a:moveTo>
                  <a:pt x="17512" y="18981"/>
                </a:moveTo>
                <a:cubicBezTo>
                  <a:pt x="17483" y="18981"/>
                  <a:pt x="17459" y="19028"/>
                  <a:pt x="17459" y="19085"/>
                </a:cubicBezTo>
                <a:lnTo>
                  <a:pt x="17459" y="19306"/>
                </a:lnTo>
                <a:cubicBezTo>
                  <a:pt x="17459" y="19363"/>
                  <a:pt x="17483" y="19408"/>
                  <a:pt x="17512" y="19408"/>
                </a:cubicBezTo>
                <a:cubicBezTo>
                  <a:pt x="17541" y="19408"/>
                  <a:pt x="17565" y="19363"/>
                  <a:pt x="17565" y="19306"/>
                </a:cubicBezTo>
                <a:lnTo>
                  <a:pt x="17565" y="19085"/>
                </a:lnTo>
                <a:cubicBezTo>
                  <a:pt x="17565" y="19028"/>
                  <a:pt x="17541" y="18981"/>
                  <a:pt x="17512" y="18981"/>
                </a:cubicBezTo>
                <a:close/>
                <a:moveTo>
                  <a:pt x="17827" y="18981"/>
                </a:moveTo>
                <a:cubicBezTo>
                  <a:pt x="17798" y="18981"/>
                  <a:pt x="17774" y="19028"/>
                  <a:pt x="17774" y="19085"/>
                </a:cubicBezTo>
                <a:lnTo>
                  <a:pt x="17774" y="19306"/>
                </a:lnTo>
                <a:cubicBezTo>
                  <a:pt x="17774" y="19363"/>
                  <a:pt x="17798" y="19408"/>
                  <a:pt x="17827" y="19408"/>
                </a:cubicBezTo>
                <a:cubicBezTo>
                  <a:pt x="17856" y="19408"/>
                  <a:pt x="17880" y="19363"/>
                  <a:pt x="17880" y="19306"/>
                </a:cubicBezTo>
                <a:lnTo>
                  <a:pt x="17880" y="19085"/>
                </a:lnTo>
                <a:cubicBezTo>
                  <a:pt x="17880" y="19028"/>
                  <a:pt x="17856" y="18981"/>
                  <a:pt x="17827" y="18981"/>
                </a:cubicBezTo>
                <a:close/>
                <a:moveTo>
                  <a:pt x="18677" y="18981"/>
                </a:moveTo>
                <a:cubicBezTo>
                  <a:pt x="18648" y="18981"/>
                  <a:pt x="18624" y="19028"/>
                  <a:pt x="18624" y="19085"/>
                </a:cubicBezTo>
                <a:lnTo>
                  <a:pt x="18624" y="19306"/>
                </a:lnTo>
                <a:cubicBezTo>
                  <a:pt x="18624" y="19363"/>
                  <a:pt x="18648" y="19408"/>
                  <a:pt x="18677" y="19408"/>
                </a:cubicBezTo>
                <a:cubicBezTo>
                  <a:pt x="18706" y="19408"/>
                  <a:pt x="18730" y="19363"/>
                  <a:pt x="18730" y="19306"/>
                </a:cubicBezTo>
                <a:lnTo>
                  <a:pt x="18730" y="19085"/>
                </a:lnTo>
                <a:cubicBezTo>
                  <a:pt x="18730" y="19028"/>
                  <a:pt x="18706" y="18981"/>
                  <a:pt x="18677" y="18981"/>
                </a:cubicBezTo>
                <a:close/>
                <a:moveTo>
                  <a:pt x="18991" y="18981"/>
                </a:moveTo>
                <a:cubicBezTo>
                  <a:pt x="18962" y="18981"/>
                  <a:pt x="18938" y="19028"/>
                  <a:pt x="18938" y="19085"/>
                </a:cubicBezTo>
                <a:lnTo>
                  <a:pt x="18938" y="19306"/>
                </a:lnTo>
                <a:cubicBezTo>
                  <a:pt x="18938" y="19363"/>
                  <a:pt x="18962" y="19408"/>
                  <a:pt x="18991" y="19408"/>
                </a:cubicBezTo>
                <a:cubicBezTo>
                  <a:pt x="19020" y="19408"/>
                  <a:pt x="19044" y="19363"/>
                  <a:pt x="19044" y="19306"/>
                </a:cubicBezTo>
                <a:lnTo>
                  <a:pt x="19044" y="19085"/>
                </a:lnTo>
                <a:cubicBezTo>
                  <a:pt x="19044" y="19028"/>
                  <a:pt x="19020" y="18981"/>
                  <a:pt x="18991" y="18981"/>
                </a:cubicBezTo>
                <a:close/>
                <a:moveTo>
                  <a:pt x="19841" y="18981"/>
                </a:moveTo>
                <a:cubicBezTo>
                  <a:pt x="19812" y="18981"/>
                  <a:pt x="19788" y="19028"/>
                  <a:pt x="19788" y="19085"/>
                </a:cubicBezTo>
                <a:lnTo>
                  <a:pt x="19788" y="19306"/>
                </a:lnTo>
                <a:cubicBezTo>
                  <a:pt x="19788" y="19363"/>
                  <a:pt x="19812" y="19408"/>
                  <a:pt x="19841" y="19408"/>
                </a:cubicBezTo>
                <a:cubicBezTo>
                  <a:pt x="19870" y="19408"/>
                  <a:pt x="19894" y="19363"/>
                  <a:pt x="19894" y="19306"/>
                </a:cubicBezTo>
                <a:lnTo>
                  <a:pt x="19894" y="19085"/>
                </a:lnTo>
                <a:cubicBezTo>
                  <a:pt x="19894" y="19028"/>
                  <a:pt x="19870" y="18981"/>
                  <a:pt x="19841" y="18981"/>
                </a:cubicBezTo>
                <a:close/>
                <a:moveTo>
                  <a:pt x="20155" y="18981"/>
                </a:moveTo>
                <a:cubicBezTo>
                  <a:pt x="20126" y="18981"/>
                  <a:pt x="20102" y="19028"/>
                  <a:pt x="20102" y="19085"/>
                </a:cubicBezTo>
                <a:lnTo>
                  <a:pt x="20102" y="19306"/>
                </a:lnTo>
                <a:cubicBezTo>
                  <a:pt x="20102" y="19363"/>
                  <a:pt x="20126" y="19408"/>
                  <a:pt x="20155" y="19408"/>
                </a:cubicBezTo>
                <a:cubicBezTo>
                  <a:pt x="20184" y="19408"/>
                  <a:pt x="20207" y="19363"/>
                  <a:pt x="20207" y="19306"/>
                </a:cubicBezTo>
                <a:lnTo>
                  <a:pt x="20207" y="19085"/>
                </a:lnTo>
                <a:cubicBezTo>
                  <a:pt x="20207" y="19028"/>
                  <a:pt x="20184" y="18981"/>
                  <a:pt x="20155" y="18981"/>
                </a:cubicBezTo>
                <a:close/>
                <a:moveTo>
                  <a:pt x="21004" y="18981"/>
                </a:moveTo>
                <a:cubicBezTo>
                  <a:pt x="20975" y="18981"/>
                  <a:pt x="20952" y="19028"/>
                  <a:pt x="20952" y="19085"/>
                </a:cubicBezTo>
                <a:lnTo>
                  <a:pt x="20952" y="19306"/>
                </a:lnTo>
                <a:cubicBezTo>
                  <a:pt x="20952" y="19363"/>
                  <a:pt x="20975" y="19408"/>
                  <a:pt x="21004" y="19408"/>
                </a:cubicBezTo>
                <a:cubicBezTo>
                  <a:pt x="21033" y="19408"/>
                  <a:pt x="21057" y="19363"/>
                  <a:pt x="21057" y="19306"/>
                </a:cubicBezTo>
                <a:lnTo>
                  <a:pt x="21057" y="19085"/>
                </a:lnTo>
                <a:cubicBezTo>
                  <a:pt x="21057" y="19028"/>
                  <a:pt x="21033" y="18981"/>
                  <a:pt x="21004" y="18981"/>
                </a:cubicBezTo>
                <a:close/>
                <a:moveTo>
                  <a:pt x="21319" y="18981"/>
                </a:moveTo>
                <a:cubicBezTo>
                  <a:pt x="21289" y="18981"/>
                  <a:pt x="21267" y="19028"/>
                  <a:pt x="21267" y="19085"/>
                </a:cubicBezTo>
                <a:lnTo>
                  <a:pt x="21267" y="19306"/>
                </a:lnTo>
                <a:cubicBezTo>
                  <a:pt x="21267" y="19363"/>
                  <a:pt x="21289" y="19408"/>
                  <a:pt x="21319" y="19408"/>
                </a:cubicBezTo>
                <a:cubicBezTo>
                  <a:pt x="21348" y="19408"/>
                  <a:pt x="21372" y="19363"/>
                  <a:pt x="21372" y="19306"/>
                </a:cubicBezTo>
                <a:lnTo>
                  <a:pt x="21372" y="19085"/>
                </a:lnTo>
                <a:cubicBezTo>
                  <a:pt x="21372" y="19028"/>
                  <a:pt x="21348" y="18981"/>
                  <a:pt x="21319" y="18981"/>
                </a:cubicBezTo>
                <a:close/>
                <a:moveTo>
                  <a:pt x="281" y="19711"/>
                </a:moveTo>
                <a:cubicBezTo>
                  <a:pt x="252" y="19711"/>
                  <a:pt x="228" y="19758"/>
                  <a:pt x="228" y="19815"/>
                </a:cubicBezTo>
                <a:lnTo>
                  <a:pt x="228" y="20036"/>
                </a:lnTo>
                <a:cubicBezTo>
                  <a:pt x="228" y="20093"/>
                  <a:pt x="252" y="20138"/>
                  <a:pt x="281" y="20138"/>
                </a:cubicBezTo>
                <a:cubicBezTo>
                  <a:pt x="311" y="20138"/>
                  <a:pt x="334" y="20093"/>
                  <a:pt x="334" y="20036"/>
                </a:cubicBezTo>
                <a:lnTo>
                  <a:pt x="334" y="19815"/>
                </a:lnTo>
                <a:cubicBezTo>
                  <a:pt x="334" y="19758"/>
                  <a:pt x="311" y="19711"/>
                  <a:pt x="281" y="19711"/>
                </a:cubicBezTo>
                <a:close/>
                <a:moveTo>
                  <a:pt x="596" y="19711"/>
                </a:moveTo>
                <a:cubicBezTo>
                  <a:pt x="567" y="19711"/>
                  <a:pt x="543" y="19758"/>
                  <a:pt x="543" y="19815"/>
                </a:cubicBezTo>
                <a:lnTo>
                  <a:pt x="543" y="20036"/>
                </a:lnTo>
                <a:cubicBezTo>
                  <a:pt x="543" y="20093"/>
                  <a:pt x="567" y="20138"/>
                  <a:pt x="596" y="20138"/>
                </a:cubicBezTo>
                <a:cubicBezTo>
                  <a:pt x="625" y="20138"/>
                  <a:pt x="649" y="20093"/>
                  <a:pt x="649" y="20036"/>
                </a:cubicBezTo>
                <a:lnTo>
                  <a:pt x="649" y="19815"/>
                </a:lnTo>
                <a:cubicBezTo>
                  <a:pt x="649" y="19758"/>
                  <a:pt x="625" y="19711"/>
                  <a:pt x="596" y="19711"/>
                </a:cubicBezTo>
                <a:close/>
                <a:moveTo>
                  <a:pt x="1446" y="19711"/>
                </a:moveTo>
                <a:cubicBezTo>
                  <a:pt x="1417" y="19711"/>
                  <a:pt x="1393" y="19758"/>
                  <a:pt x="1393" y="19815"/>
                </a:cubicBezTo>
                <a:lnTo>
                  <a:pt x="1393" y="20036"/>
                </a:lnTo>
                <a:cubicBezTo>
                  <a:pt x="1393" y="20093"/>
                  <a:pt x="1417" y="20138"/>
                  <a:pt x="1446" y="20138"/>
                </a:cubicBezTo>
                <a:cubicBezTo>
                  <a:pt x="1475" y="20138"/>
                  <a:pt x="1499" y="20093"/>
                  <a:pt x="1499" y="20036"/>
                </a:cubicBezTo>
                <a:lnTo>
                  <a:pt x="1499" y="19815"/>
                </a:lnTo>
                <a:cubicBezTo>
                  <a:pt x="1499" y="19758"/>
                  <a:pt x="1475" y="19711"/>
                  <a:pt x="1446" y="19711"/>
                </a:cubicBezTo>
                <a:close/>
                <a:moveTo>
                  <a:pt x="1760" y="19711"/>
                </a:moveTo>
                <a:cubicBezTo>
                  <a:pt x="1731" y="19711"/>
                  <a:pt x="1707" y="19758"/>
                  <a:pt x="1707" y="19815"/>
                </a:cubicBezTo>
                <a:lnTo>
                  <a:pt x="1707" y="20036"/>
                </a:lnTo>
                <a:cubicBezTo>
                  <a:pt x="1707" y="20093"/>
                  <a:pt x="1731" y="20138"/>
                  <a:pt x="1760" y="20138"/>
                </a:cubicBezTo>
                <a:cubicBezTo>
                  <a:pt x="1789" y="20138"/>
                  <a:pt x="1813" y="20093"/>
                  <a:pt x="1813" y="20036"/>
                </a:cubicBezTo>
                <a:lnTo>
                  <a:pt x="1813" y="19815"/>
                </a:lnTo>
                <a:cubicBezTo>
                  <a:pt x="1813" y="19758"/>
                  <a:pt x="1789" y="19711"/>
                  <a:pt x="1760" y="19711"/>
                </a:cubicBezTo>
                <a:close/>
                <a:moveTo>
                  <a:pt x="2610" y="19711"/>
                </a:moveTo>
                <a:cubicBezTo>
                  <a:pt x="2581" y="19711"/>
                  <a:pt x="2557" y="19758"/>
                  <a:pt x="2557" y="19815"/>
                </a:cubicBezTo>
                <a:lnTo>
                  <a:pt x="2557" y="20036"/>
                </a:lnTo>
                <a:cubicBezTo>
                  <a:pt x="2557" y="20093"/>
                  <a:pt x="2581" y="20138"/>
                  <a:pt x="2610" y="20138"/>
                </a:cubicBezTo>
                <a:cubicBezTo>
                  <a:pt x="2639" y="20138"/>
                  <a:pt x="2662" y="20093"/>
                  <a:pt x="2662" y="20036"/>
                </a:cubicBezTo>
                <a:lnTo>
                  <a:pt x="2662" y="19815"/>
                </a:lnTo>
                <a:cubicBezTo>
                  <a:pt x="2662" y="19758"/>
                  <a:pt x="2639" y="19711"/>
                  <a:pt x="2610" y="19711"/>
                </a:cubicBezTo>
                <a:close/>
                <a:moveTo>
                  <a:pt x="2924" y="19711"/>
                </a:moveTo>
                <a:cubicBezTo>
                  <a:pt x="2895" y="19711"/>
                  <a:pt x="2871" y="19758"/>
                  <a:pt x="2871" y="19815"/>
                </a:cubicBezTo>
                <a:lnTo>
                  <a:pt x="2871" y="20036"/>
                </a:lnTo>
                <a:cubicBezTo>
                  <a:pt x="2871" y="20093"/>
                  <a:pt x="2895" y="20138"/>
                  <a:pt x="2924" y="20138"/>
                </a:cubicBezTo>
                <a:cubicBezTo>
                  <a:pt x="2954" y="20138"/>
                  <a:pt x="2976" y="20093"/>
                  <a:pt x="2976" y="20036"/>
                </a:cubicBezTo>
                <a:lnTo>
                  <a:pt x="2976" y="19815"/>
                </a:lnTo>
                <a:cubicBezTo>
                  <a:pt x="2976" y="19758"/>
                  <a:pt x="2954" y="19711"/>
                  <a:pt x="2924" y="19711"/>
                </a:cubicBezTo>
                <a:close/>
                <a:moveTo>
                  <a:pt x="3773" y="19711"/>
                </a:moveTo>
                <a:cubicBezTo>
                  <a:pt x="3744" y="19711"/>
                  <a:pt x="3721" y="19758"/>
                  <a:pt x="3721" y="19815"/>
                </a:cubicBezTo>
                <a:lnTo>
                  <a:pt x="3721" y="20036"/>
                </a:lnTo>
                <a:cubicBezTo>
                  <a:pt x="3721" y="20093"/>
                  <a:pt x="3744" y="20138"/>
                  <a:pt x="3773" y="20138"/>
                </a:cubicBezTo>
                <a:cubicBezTo>
                  <a:pt x="3802" y="20138"/>
                  <a:pt x="3826" y="20093"/>
                  <a:pt x="3826" y="20036"/>
                </a:cubicBezTo>
                <a:lnTo>
                  <a:pt x="3826" y="19815"/>
                </a:lnTo>
                <a:cubicBezTo>
                  <a:pt x="3826" y="19758"/>
                  <a:pt x="3802" y="19711"/>
                  <a:pt x="3773" y="19711"/>
                </a:cubicBezTo>
                <a:close/>
                <a:moveTo>
                  <a:pt x="4088" y="19711"/>
                </a:moveTo>
                <a:cubicBezTo>
                  <a:pt x="4058" y="19711"/>
                  <a:pt x="4035" y="19758"/>
                  <a:pt x="4035" y="19815"/>
                </a:cubicBezTo>
                <a:lnTo>
                  <a:pt x="4035" y="20036"/>
                </a:lnTo>
                <a:cubicBezTo>
                  <a:pt x="4035" y="20093"/>
                  <a:pt x="4058" y="20138"/>
                  <a:pt x="4088" y="20138"/>
                </a:cubicBezTo>
                <a:cubicBezTo>
                  <a:pt x="4117" y="20138"/>
                  <a:pt x="4141" y="20093"/>
                  <a:pt x="4141" y="20036"/>
                </a:cubicBezTo>
                <a:lnTo>
                  <a:pt x="4141" y="19815"/>
                </a:lnTo>
                <a:cubicBezTo>
                  <a:pt x="4141" y="19758"/>
                  <a:pt x="4117" y="19711"/>
                  <a:pt x="4088" y="19711"/>
                </a:cubicBezTo>
                <a:close/>
                <a:moveTo>
                  <a:pt x="4937" y="19711"/>
                </a:moveTo>
                <a:cubicBezTo>
                  <a:pt x="4908" y="19711"/>
                  <a:pt x="4884" y="19758"/>
                  <a:pt x="4884" y="19815"/>
                </a:cubicBezTo>
                <a:lnTo>
                  <a:pt x="4884" y="20036"/>
                </a:lnTo>
                <a:cubicBezTo>
                  <a:pt x="4884" y="20093"/>
                  <a:pt x="4908" y="20138"/>
                  <a:pt x="4937" y="20138"/>
                </a:cubicBezTo>
                <a:cubicBezTo>
                  <a:pt x="4966" y="20138"/>
                  <a:pt x="4990" y="20093"/>
                  <a:pt x="4990" y="20036"/>
                </a:cubicBezTo>
                <a:lnTo>
                  <a:pt x="4990" y="19815"/>
                </a:lnTo>
                <a:cubicBezTo>
                  <a:pt x="4990" y="19758"/>
                  <a:pt x="4966" y="19711"/>
                  <a:pt x="4937" y="19711"/>
                </a:cubicBezTo>
                <a:close/>
                <a:moveTo>
                  <a:pt x="5252" y="19711"/>
                </a:moveTo>
                <a:cubicBezTo>
                  <a:pt x="5223" y="19711"/>
                  <a:pt x="5199" y="19758"/>
                  <a:pt x="5199" y="19815"/>
                </a:cubicBezTo>
                <a:lnTo>
                  <a:pt x="5199" y="20036"/>
                </a:lnTo>
                <a:cubicBezTo>
                  <a:pt x="5199" y="20093"/>
                  <a:pt x="5223" y="20138"/>
                  <a:pt x="5252" y="20138"/>
                </a:cubicBezTo>
                <a:cubicBezTo>
                  <a:pt x="5281" y="20138"/>
                  <a:pt x="5305" y="20093"/>
                  <a:pt x="5305" y="20036"/>
                </a:cubicBezTo>
                <a:lnTo>
                  <a:pt x="5305" y="19815"/>
                </a:lnTo>
                <a:cubicBezTo>
                  <a:pt x="5305" y="19758"/>
                  <a:pt x="5281" y="19711"/>
                  <a:pt x="5252" y="19711"/>
                </a:cubicBezTo>
                <a:close/>
                <a:moveTo>
                  <a:pt x="6102" y="19711"/>
                </a:moveTo>
                <a:cubicBezTo>
                  <a:pt x="6072" y="19711"/>
                  <a:pt x="6049" y="19758"/>
                  <a:pt x="6049" y="19815"/>
                </a:cubicBezTo>
                <a:lnTo>
                  <a:pt x="6049" y="20036"/>
                </a:lnTo>
                <a:cubicBezTo>
                  <a:pt x="6049" y="20093"/>
                  <a:pt x="6072" y="20138"/>
                  <a:pt x="6102" y="20138"/>
                </a:cubicBezTo>
                <a:cubicBezTo>
                  <a:pt x="6131" y="20138"/>
                  <a:pt x="6155" y="20093"/>
                  <a:pt x="6155" y="20036"/>
                </a:cubicBezTo>
                <a:lnTo>
                  <a:pt x="6155" y="19815"/>
                </a:lnTo>
                <a:cubicBezTo>
                  <a:pt x="6155" y="19758"/>
                  <a:pt x="6131" y="19711"/>
                  <a:pt x="6102" y="19711"/>
                </a:cubicBezTo>
                <a:close/>
                <a:moveTo>
                  <a:pt x="6416" y="19711"/>
                </a:moveTo>
                <a:cubicBezTo>
                  <a:pt x="6387" y="19711"/>
                  <a:pt x="6363" y="19758"/>
                  <a:pt x="6363" y="19815"/>
                </a:cubicBezTo>
                <a:lnTo>
                  <a:pt x="6363" y="20036"/>
                </a:lnTo>
                <a:cubicBezTo>
                  <a:pt x="6363" y="20093"/>
                  <a:pt x="6387" y="20138"/>
                  <a:pt x="6416" y="20138"/>
                </a:cubicBezTo>
                <a:cubicBezTo>
                  <a:pt x="6445" y="20138"/>
                  <a:pt x="6469" y="20093"/>
                  <a:pt x="6469" y="20036"/>
                </a:cubicBezTo>
                <a:lnTo>
                  <a:pt x="6469" y="19815"/>
                </a:lnTo>
                <a:cubicBezTo>
                  <a:pt x="6469" y="19758"/>
                  <a:pt x="6445" y="19711"/>
                  <a:pt x="6416" y="19711"/>
                </a:cubicBezTo>
                <a:close/>
                <a:moveTo>
                  <a:pt x="7266" y="19711"/>
                </a:moveTo>
                <a:cubicBezTo>
                  <a:pt x="7237" y="19711"/>
                  <a:pt x="7213" y="19758"/>
                  <a:pt x="7213" y="19815"/>
                </a:cubicBezTo>
                <a:lnTo>
                  <a:pt x="7213" y="20036"/>
                </a:lnTo>
                <a:cubicBezTo>
                  <a:pt x="7213" y="20093"/>
                  <a:pt x="7237" y="20138"/>
                  <a:pt x="7266" y="20138"/>
                </a:cubicBezTo>
                <a:cubicBezTo>
                  <a:pt x="7295" y="20138"/>
                  <a:pt x="7318" y="20093"/>
                  <a:pt x="7318" y="20036"/>
                </a:cubicBezTo>
                <a:lnTo>
                  <a:pt x="7318" y="19815"/>
                </a:lnTo>
                <a:cubicBezTo>
                  <a:pt x="7318" y="19758"/>
                  <a:pt x="7295" y="19711"/>
                  <a:pt x="7266" y="19711"/>
                </a:cubicBezTo>
                <a:close/>
                <a:moveTo>
                  <a:pt x="7580" y="19711"/>
                </a:moveTo>
                <a:cubicBezTo>
                  <a:pt x="7551" y="19711"/>
                  <a:pt x="7527" y="19758"/>
                  <a:pt x="7527" y="19815"/>
                </a:cubicBezTo>
                <a:lnTo>
                  <a:pt x="7527" y="20036"/>
                </a:lnTo>
                <a:cubicBezTo>
                  <a:pt x="7527" y="20093"/>
                  <a:pt x="7551" y="20138"/>
                  <a:pt x="7580" y="20138"/>
                </a:cubicBezTo>
                <a:cubicBezTo>
                  <a:pt x="7609" y="20138"/>
                  <a:pt x="7632" y="20093"/>
                  <a:pt x="7632" y="20036"/>
                </a:cubicBezTo>
                <a:lnTo>
                  <a:pt x="7632" y="19815"/>
                </a:lnTo>
                <a:cubicBezTo>
                  <a:pt x="7632" y="19758"/>
                  <a:pt x="7609" y="19711"/>
                  <a:pt x="7580" y="19711"/>
                </a:cubicBezTo>
                <a:close/>
                <a:moveTo>
                  <a:pt x="8429" y="19711"/>
                </a:moveTo>
                <a:cubicBezTo>
                  <a:pt x="8400" y="19711"/>
                  <a:pt x="8377" y="19758"/>
                  <a:pt x="8377" y="19815"/>
                </a:cubicBezTo>
                <a:lnTo>
                  <a:pt x="8377" y="20036"/>
                </a:lnTo>
                <a:cubicBezTo>
                  <a:pt x="8377" y="20093"/>
                  <a:pt x="8400" y="20138"/>
                  <a:pt x="8429" y="20138"/>
                </a:cubicBezTo>
                <a:cubicBezTo>
                  <a:pt x="8458" y="20138"/>
                  <a:pt x="8482" y="20093"/>
                  <a:pt x="8482" y="20036"/>
                </a:cubicBezTo>
                <a:lnTo>
                  <a:pt x="8482" y="19815"/>
                </a:lnTo>
                <a:cubicBezTo>
                  <a:pt x="8482" y="19758"/>
                  <a:pt x="8458" y="19711"/>
                  <a:pt x="8429" y="19711"/>
                </a:cubicBezTo>
                <a:close/>
                <a:moveTo>
                  <a:pt x="8744" y="19711"/>
                </a:moveTo>
                <a:cubicBezTo>
                  <a:pt x="8714" y="19711"/>
                  <a:pt x="8691" y="19758"/>
                  <a:pt x="8691" y="19815"/>
                </a:cubicBezTo>
                <a:lnTo>
                  <a:pt x="8691" y="20036"/>
                </a:lnTo>
                <a:cubicBezTo>
                  <a:pt x="8691" y="20093"/>
                  <a:pt x="8714" y="20138"/>
                  <a:pt x="8744" y="20138"/>
                </a:cubicBezTo>
                <a:cubicBezTo>
                  <a:pt x="8773" y="20138"/>
                  <a:pt x="8796" y="20093"/>
                  <a:pt x="8796" y="20036"/>
                </a:cubicBezTo>
                <a:lnTo>
                  <a:pt x="8796" y="19815"/>
                </a:lnTo>
                <a:cubicBezTo>
                  <a:pt x="8796" y="19758"/>
                  <a:pt x="8773" y="19711"/>
                  <a:pt x="8744" y="19711"/>
                </a:cubicBezTo>
                <a:close/>
                <a:moveTo>
                  <a:pt x="9593" y="19711"/>
                </a:moveTo>
                <a:cubicBezTo>
                  <a:pt x="9564" y="19711"/>
                  <a:pt x="9540" y="19758"/>
                  <a:pt x="9540" y="19815"/>
                </a:cubicBezTo>
                <a:lnTo>
                  <a:pt x="9540" y="20036"/>
                </a:lnTo>
                <a:cubicBezTo>
                  <a:pt x="9540" y="20093"/>
                  <a:pt x="9564" y="20138"/>
                  <a:pt x="9593" y="20138"/>
                </a:cubicBezTo>
                <a:cubicBezTo>
                  <a:pt x="9622" y="20138"/>
                  <a:pt x="9646" y="20093"/>
                  <a:pt x="9646" y="20036"/>
                </a:cubicBezTo>
                <a:lnTo>
                  <a:pt x="9646" y="19815"/>
                </a:lnTo>
                <a:cubicBezTo>
                  <a:pt x="9646" y="19758"/>
                  <a:pt x="9622" y="19711"/>
                  <a:pt x="9593" y="19711"/>
                </a:cubicBezTo>
                <a:close/>
                <a:moveTo>
                  <a:pt x="9908" y="19711"/>
                </a:moveTo>
                <a:cubicBezTo>
                  <a:pt x="9879" y="19711"/>
                  <a:pt x="9855" y="19758"/>
                  <a:pt x="9855" y="19815"/>
                </a:cubicBezTo>
                <a:lnTo>
                  <a:pt x="9855" y="20036"/>
                </a:lnTo>
                <a:cubicBezTo>
                  <a:pt x="9855" y="20093"/>
                  <a:pt x="9879" y="20138"/>
                  <a:pt x="9908" y="20138"/>
                </a:cubicBezTo>
                <a:cubicBezTo>
                  <a:pt x="9937" y="20138"/>
                  <a:pt x="9961" y="20093"/>
                  <a:pt x="9961" y="20036"/>
                </a:cubicBezTo>
                <a:lnTo>
                  <a:pt x="9961" y="19815"/>
                </a:lnTo>
                <a:cubicBezTo>
                  <a:pt x="9961" y="19758"/>
                  <a:pt x="9937" y="19711"/>
                  <a:pt x="9908" y="19711"/>
                </a:cubicBezTo>
                <a:close/>
                <a:moveTo>
                  <a:pt x="10758" y="19711"/>
                </a:moveTo>
                <a:cubicBezTo>
                  <a:pt x="10728" y="19711"/>
                  <a:pt x="10705" y="19758"/>
                  <a:pt x="10705" y="19815"/>
                </a:cubicBezTo>
                <a:lnTo>
                  <a:pt x="10705" y="20036"/>
                </a:lnTo>
                <a:cubicBezTo>
                  <a:pt x="10705" y="20093"/>
                  <a:pt x="10728" y="20138"/>
                  <a:pt x="10758" y="20138"/>
                </a:cubicBezTo>
                <a:cubicBezTo>
                  <a:pt x="10787" y="20138"/>
                  <a:pt x="10810" y="20093"/>
                  <a:pt x="10810" y="20036"/>
                </a:cubicBezTo>
                <a:lnTo>
                  <a:pt x="10810" y="19815"/>
                </a:lnTo>
                <a:cubicBezTo>
                  <a:pt x="10810" y="19758"/>
                  <a:pt x="10787" y="19711"/>
                  <a:pt x="10758" y="19711"/>
                </a:cubicBezTo>
                <a:close/>
                <a:moveTo>
                  <a:pt x="11072" y="19711"/>
                </a:moveTo>
                <a:cubicBezTo>
                  <a:pt x="11043" y="19711"/>
                  <a:pt x="11019" y="19758"/>
                  <a:pt x="11019" y="19815"/>
                </a:cubicBezTo>
                <a:lnTo>
                  <a:pt x="11019" y="20036"/>
                </a:lnTo>
                <a:cubicBezTo>
                  <a:pt x="11019" y="20093"/>
                  <a:pt x="11043" y="20138"/>
                  <a:pt x="11072" y="20138"/>
                </a:cubicBezTo>
                <a:cubicBezTo>
                  <a:pt x="11101" y="20138"/>
                  <a:pt x="11125" y="20093"/>
                  <a:pt x="11125" y="20036"/>
                </a:cubicBezTo>
                <a:lnTo>
                  <a:pt x="11125" y="19815"/>
                </a:lnTo>
                <a:cubicBezTo>
                  <a:pt x="11125" y="19758"/>
                  <a:pt x="11101" y="19711"/>
                  <a:pt x="11072" y="19711"/>
                </a:cubicBezTo>
                <a:close/>
                <a:moveTo>
                  <a:pt x="11922" y="19711"/>
                </a:moveTo>
                <a:cubicBezTo>
                  <a:pt x="11893" y="19711"/>
                  <a:pt x="11869" y="19758"/>
                  <a:pt x="11869" y="19815"/>
                </a:cubicBezTo>
                <a:lnTo>
                  <a:pt x="11869" y="20036"/>
                </a:lnTo>
                <a:cubicBezTo>
                  <a:pt x="11869" y="20093"/>
                  <a:pt x="11893" y="20138"/>
                  <a:pt x="11922" y="20138"/>
                </a:cubicBezTo>
                <a:cubicBezTo>
                  <a:pt x="11951" y="20138"/>
                  <a:pt x="11974" y="20093"/>
                  <a:pt x="11974" y="20036"/>
                </a:cubicBezTo>
                <a:lnTo>
                  <a:pt x="11974" y="19815"/>
                </a:lnTo>
                <a:cubicBezTo>
                  <a:pt x="11974" y="19758"/>
                  <a:pt x="11951" y="19711"/>
                  <a:pt x="11922" y="19711"/>
                </a:cubicBezTo>
                <a:close/>
                <a:moveTo>
                  <a:pt x="12236" y="19711"/>
                </a:moveTo>
                <a:cubicBezTo>
                  <a:pt x="12207" y="19711"/>
                  <a:pt x="12183" y="19758"/>
                  <a:pt x="12183" y="19815"/>
                </a:cubicBezTo>
                <a:lnTo>
                  <a:pt x="12183" y="20036"/>
                </a:lnTo>
                <a:cubicBezTo>
                  <a:pt x="12183" y="20093"/>
                  <a:pt x="12207" y="20138"/>
                  <a:pt x="12236" y="20138"/>
                </a:cubicBezTo>
                <a:cubicBezTo>
                  <a:pt x="12265" y="20138"/>
                  <a:pt x="12288" y="20093"/>
                  <a:pt x="12288" y="20036"/>
                </a:cubicBezTo>
                <a:lnTo>
                  <a:pt x="12288" y="19815"/>
                </a:lnTo>
                <a:cubicBezTo>
                  <a:pt x="12288" y="19758"/>
                  <a:pt x="12265" y="19711"/>
                  <a:pt x="12236" y="19711"/>
                </a:cubicBezTo>
                <a:close/>
                <a:moveTo>
                  <a:pt x="13085" y="19711"/>
                </a:moveTo>
                <a:cubicBezTo>
                  <a:pt x="13056" y="19711"/>
                  <a:pt x="13032" y="19758"/>
                  <a:pt x="13032" y="19815"/>
                </a:cubicBezTo>
                <a:lnTo>
                  <a:pt x="13032" y="20036"/>
                </a:lnTo>
                <a:cubicBezTo>
                  <a:pt x="13032" y="20093"/>
                  <a:pt x="13056" y="20138"/>
                  <a:pt x="13085" y="20138"/>
                </a:cubicBezTo>
                <a:cubicBezTo>
                  <a:pt x="13114" y="20138"/>
                  <a:pt x="13138" y="20093"/>
                  <a:pt x="13138" y="20036"/>
                </a:cubicBezTo>
                <a:lnTo>
                  <a:pt x="13138" y="19815"/>
                </a:lnTo>
                <a:cubicBezTo>
                  <a:pt x="13138" y="19758"/>
                  <a:pt x="13114" y="19711"/>
                  <a:pt x="13085" y="19711"/>
                </a:cubicBezTo>
                <a:close/>
                <a:moveTo>
                  <a:pt x="13399" y="19711"/>
                </a:moveTo>
                <a:cubicBezTo>
                  <a:pt x="13370" y="19711"/>
                  <a:pt x="13348" y="19758"/>
                  <a:pt x="13348" y="19815"/>
                </a:cubicBezTo>
                <a:lnTo>
                  <a:pt x="13348" y="20036"/>
                </a:lnTo>
                <a:cubicBezTo>
                  <a:pt x="13348" y="20093"/>
                  <a:pt x="13370" y="20138"/>
                  <a:pt x="13399" y="20138"/>
                </a:cubicBezTo>
                <a:cubicBezTo>
                  <a:pt x="13428" y="20138"/>
                  <a:pt x="13452" y="20093"/>
                  <a:pt x="13452" y="20036"/>
                </a:cubicBezTo>
                <a:lnTo>
                  <a:pt x="13452" y="19815"/>
                </a:lnTo>
                <a:cubicBezTo>
                  <a:pt x="13452" y="19758"/>
                  <a:pt x="13428" y="19711"/>
                  <a:pt x="13399" y="19711"/>
                </a:cubicBezTo>
                <a:close/>
                <a:moveTo>
                  <a:pt x="14249" y="19711"/>
                </a:moveTo>
                <a:cubicBezTo>
                  <a:pt x="14220" y="19711"/>
                  <a:pt x="14196" y="19758"/>
                  <a:pt x="14196" y="19815"/>
                </a:cubicBezTo>
                <a:lnTo>
                  <a:pt x="14196" y="20036"/>
                </a:lnTo>
                <a:cubicBezTo>
                  <a:pt x="14196" y="20093"/>
                  <a:pt x="14220" y="20138"/>
                  <a:pt x="14249" y="20138"/>
                </a:cubicBezTo>
                <a:cubicBezTo>
                  <a:pt x="14278" y="20138"/>
                  <a:pt x="14302" y="20093"/>
                  <a:pt x="14302" y="20036"/>
                </a:cubicBezTo>
                <a:lnTo>
                  <a:pt x="14302" y="19815"/>
                </a:lnTo>
                <a:cubicBezTo>
                  <a:pt x="14302" y="19758"/>
                  <a:pt x="14278" y="19711"/>
                  <a:pt x="14249" y="19711"/>
                </a:cubicBezTo>
                <a:close/>
                <a:moveTo>
                  <a:pt x="14564" y="19711"/>
                </a:moveTo>
                <a:cubicBezTo>
                  <a:pt x="14535" y="19711"/>
                  <a:pt x="14511" y="19758"/>
                  <a:pt x="14511" y="19815"/>
                </a:cubicBezTo>
                <a:lnTo>
                  <a:pt x="14511" y="20036"/>
                </a:lnTo>
                <a:cubicBezTo>
                  <a:pt x="14511" y="20093"/>
                  <a:pt x="14535" y="20138"/>
                  <a:pt x="14564" y="20138"/>
                </a:cubicBezTo>
                <a:cubicBezTo>
                  <a:pt x="14593" y="20138"/>
                  <a:pt x="14617" y="20093"/>
                  <a:pt x="14617" y="20036"/>
                </a:cubicBezTo>
                <a:lnTo>
                  <a:pt x="14617" y="19815"/>
                </a:lnTo>
                <a:cubicBezTo>
                  <a:pt x="14617" y="19758"/>
                  <a:pt x="14593" y="19711"/>
                  <a:pt x="14564" y="19711"/>
                </a:cubicBezTo>
                <a:close/>
                <a:moveTo>
                  <a:pt x="15413" y="19711"/>
                </a:moveTo>
                <a:cubicBezTo>
                  <a:pt x="15384" y="19711"/>
                  <a:pt x="15360" y="19758"/>
                  <a:pt x="15360" y="19815"/>
                </a:cubicBezTo>
                <a:lnTo>
                  <a:pt x="15360" y="20036"/>
                </a:lnTo>
                <a:cubicBezTo>
                  <a:pt x="15360" y="20093"/>
                  <a:pt x="15384" y="20138"/>
                  <a:pt x="15413" y="20138"/>
                </a:cubicBezTo>
                <a:cubicBezTo>
                  <a:pt x="15442" y="20138"/>
                  <a:pt x="15465" y="20093"/>
                  <a:pt x="15465" y="20036"/>
                </a:cubicBezTo>
                <a:lnTo>
                  <a:pt x="15465" y="19815"/>
                </a:lnTo>
                <a:cubicBezTo>
                  <a:pt x="15465" y="19758"/>
                  <a:pt x="15442" y="19711"/>
                  <a:pt x="15413" y="19711"/>
                </a:cubicBezTo>
                <a:close/>
                <a:moveTo>
                  <a:pt x="15728" y="19711"/>
                </a:moveTo>
                <a:cubicBezTo>
                  <a:pt x="15699" y="19711"/>
                  <a:pt x="15675" y="19758"/>
                  <a:pt x="15675" y="19815"/>
                </a:cubicBezTo>
                <a:lnTo>
                  <a:pt x="15675" y="20036"/>
                </a:lnTo>
                <a:cubicBezTo>
                  <a:pt x="15675" y="20093"/>
                  <a:pt x="15699" y="20138"/>
                  <a:pt x="15728" y="20138"/>
                </a:cubicBezTo>
                <a:cubicBezTo>
                  <a:pt x="15757" y="20138"/>
                  <a:pt x="15781" y="20093"/>
                  <a:pt x="15781" y="20036"/>
                </a:cubicBezTo>
                <a:lnTo>
                  <a:pt x="15781" y="19815"/>
                </a:lnTo>
                <a:cubicBezTo>
                  <a:pt x="15781" y="19758"/>
                  <a:pt x="15757" y="19711"/>
                  <a:pt x="15728" y="19711"/>
                </a:cubicBezTo>
                <a:close/>
                <a:moveTo>
                  <a:pt x="16578" y="19711"/>
                </a:moveTo>
                <a:cubicBezTo>
                  <a:pt x="16549" y="19711"/>
                  <a:pt x="16525" y="19758"/>
                  <a:pt x="16525" y="19815"/>
                </a:cubicBezTo>
                <a:lnTo>
                  <a:pt x="16525" y="20036"/>
                </a:lnTo>
                <a:cubicBezTo>
                  <a:pt x="16525" y="20093"/>
                  <a:pt x="16549" y="20138"/>
                  <a:pt x="16578" y="20138"/>
                </a:cubicBezTo>
                <a:cubicBezTo>
                  <a:pt x="16607" y="20138"/>
                  <a:pt x="16630" y="20093"/>
                  <a:pt x="16630" y="20036"/>
                </a:cubicBezTo>
                <a:lnTo>
                  <a:pt x="16630" y="19815"/>
                </a:lnTo>
                <a:cubicBezTo>
                  <a:pt x="16630" y="19758"/>
                  <a:pt x="16607" y="19711"/>
                  <a:pt x="16578" y="19711"/>
                </a:cubicBezTo>
                <a:close/>
                <a:moveTo>
                  <a:pt x="16892" y="19711"/>
                </a:moveTo>
                <a:cubicBezTo>
                  <a:pt x="16863" y="19711"/>
                  <a:pt x="16839" y="19758"/>
                  <a:pt x="16839" y="19815"/>
                </a:cubicBezTo>
                <a:lnTo>
                  <a:pt x="16839" y="20036"/>
                </a:lnTo>
                <a:cubicBezTo>
                  <a:pt x="16839" y="20093"/>
                  <a:pt x="16863" y="20138"/>
                  <a:pt x="16892" y="20138"/>
                </a:cubicBezTo>
                <a:cubicBezTo>
                  <a:pt x="16921" y="20138"/>
                  <a:pt x="16944" y="20093"/>
                  <a:pt x="16944" y="20036"/>
                </a:cubicBezTo>
                <a:lnTo>
                  <a:pt x="16944" y="19815"/>
                </a:lnTo>
                <a:cubicBezTo>
                  <a:pt x="16944" y="19758"/>
                  <a:pt x="16921" y="19711"/>
                  <a:pt x="16892" y="19711"/>
                </a:cubicBezTo>
                <a:close/>
                <a:moveTo>
                  <a:pt x="17741" y="19711"/>
                </a:moveTo>
                <a:cubicBezTo>
                  <a:pt x="17712" y="19711"/>
                  <a:pt x="17689" y="19758"/>
                  <a:pt x="17689" y="19815"/>
                </a:cubicBezTo>
                <a:lnTo>
                  <a:pt x="17689" y="20036"/>
                </a:lnTo>
                <a:cubicBezTo>
                  <a:pt x="17689" y="20093"/>
                  <a:pt x="17712" y="20138"/>
                  <a:pt x="17741" y="20138"/>
                </a:cubicBezTo>
                <a:cubicBezTo>
                  <a:pt x="17770" y="20138"/>
                  <a:pt x="17794" y="20093"/>
                  <a:pt x="17794" y="20036"/>
                </a:cubicBezTo>
                <a:lnTo>
                  <a:pt x="17794" y="19815"/>
                </a:lnTo>
                <a:cubicBezTo>
                  <a:pt x="17794" y="19758"/>
                  <a:pt x="17770" y="19711"/>
                  <a:pt x="17741" y="19711"/>
                </a:cubicBezTo>
                <a:close/>
                <a:moveTo>
                  <a:pt x="18055" y="19711"/>
                </a:moveTo>
                <a:cubicBezTo>
                  <a:pt x="18026" y="19711"/>
                  <a:pt x="18002" y="19758"/>
                  <a:pt x="18002" y="19815"/>
                </a:cubicBezTo>
                <a:lnTo>
                  <a:pt x="18002" y="20036"/>
                </a:lnTo>
                <a:cubicBezTo>
                  <a:pt x="18002" y="20093"/>
                  <a:pt x="18026" y="20138"/>
                  <a:pt x="18055" y="20138"/>
                </a:cubicBezTo>
                <a:cubicBezTo>
                  <a:pt x="18085" y="20138"/>
                  <a:pt x="18108" y="20093"/>
                  <a:pt x="18108" y="20036"/>
                </a:cubicBezTo>
                <a:lnTo>
                  <a:pt x="18108" y="19815"/>
                </a:lnTo>
                <a:cubicBezTo>
                  <a:pt x="18108" y="19758"/>
                  <a:pt x="18085" y="19711"/>
                  <a:pt x="18055" y="19711"/>
                </a:cubicBezTo>
                <a:close/>
                <a:moveTo>
                  <a:pt x="18905" y="19711"/>
                </a:moveTo>
                <a:cubicBezTo>
                  <a:pt x="18876" y="19711"/>
                  <a:pt x="18852" y="19758"/>
                  <a:pt x="18852" y="19815"/>
                </a:cubicBezTo>
                <a:lnTo>
                  <a:pt x="18852" y="20036"/>
                </a:lnTo>
                <a:cubicBezTo>
                  <a:pt x="18852" y="20093"/>
                  <a:pt x="18876" y="20138"/>
                  <a:pt x="18905" y="20138"/>
                </a:cubicBezTo>
                <a:cubicBezTo>
                  <a:pt x="18934" y="20138"/>
                  <a:pt x="18958" y="20093"/>
                  <a:pt x="18958" y="20036"/>
                </a:cubicBezTo>
                <a:lnTo>
                  <a:pt x="18958" y="19815"/>
                </a:lnTo>
                <a:cubicBezTo>
                  <a:pt x="18958" y="19758"/>
                  <a:pt x="18934" y="19711"/>
                  <a:pt x="18905" y="19711"/>
                </a:cubicBezTo>
                <a:close/>
                <a:moveTo>
                  <a:pt x="19220" y="19711"/>
                </a:moveTo>
                <a:cubicBezTo>
                  <a:pt x="19191" y="19711"/>
                  <a:pt x="19167" y="19758"/>
                  <a:pt x="19167" y="19815"/>
                </a:cubicBezTo>
                <a:lnTo>
                  <a:pt x="19167" y="20036"/>
                </a:lnTo>
                <a:cubicBezTo>
                  <a:pt x="19167" y="20093"/>
                  <a:pt x="19191" y="20138"/>
                  <a:pt x="19220" y="20138"/>
                </a:cubicBezTo>
                <a:cubicBezTo>
                  <a:pt x="19249" y="20138"/>
                  <a:pt x="19273" y="20093"/>
                  <a:pt x="19273" y="20036"/>
                </a:cubicBezTo>
                <a:lnTo>
                  <a:pt x="19273" y="19815"/>
                </a:lnTo>
                <a:cubicBezTo>
                  <a:pt x="19273" y="19758"/>
                  <a:pt x="19249" y="19711"/>
                  <a:pt x="19220" y="19711"/>
                </a:cubicBezTo>
                <a:close/>
                <a:moveTo>
                  <a:pt x="20069" y="19711"/>
                </a:moveTo>
                <a:cubicBezTo>
                  <a:pt x="20040" y="19711"/>
                  <a:pt x="20016" y="19758"/>
                  <a:pt x="20016" y="19815"/>
                </a:cubicBezTo>
                <a:lnTo>
                  <a:pt x="20016" y="20036"/>
                </a:lnTo>
                <a:cubicBezTo>
                  <a:pt x="20016" y="20093"/>
                  <a:pt x="20040" y="20138"/>
                  <a:pt x="20069" y="20138"/>
                </a:cubicBezTo>
                <a:cubicBezTo>
                  <a:pt x="20099" y="20138"/>
                  <a:pt x="20122" y="20093"/>
                  <a:pt x="20122" y="20036"/>
                </a:cubicBezTo>
                <a:lnTo>
                  <a:pt x="20122" y="19815"/>
                </a:lnTo>
                <a:cubicBezTo>
                  <a:pt x="20122" y="19758"/>
                  <a:pt x="20099" y="19711"/>
                  <a:pt x="20069" y="19711"/>
                </a:cubicBezTo>
                <a:close/>
                <a:moveTo>
                  <a:pt x="20384" y="19711"/>
                </a:moveTo>
                <a:cubicBezTo>
                  <a:pt x="20355" y="19711"/>
                  <a:pt x="20331" y="19758"/>
                  <a:pt x="20331" y="19815"/>
                </a:cubicBezTo>
                <a:lnTo>
                  <a:pt x="20331" y="20036"/>
                </a:lnTo>
                <a:cubicBezTo>
                  <a:pt x="20331" y="20093"/>
                  <a:pt x="20355" y="20138"/>
                  <a:pt x="20384" y="20138"/>
                </a:cubicBezTo>
                <a:cubicBezTo>
                  <a:pt x="20413" y="20138"/>
                  <a:pt x="20436" y="20093"/>
                  <a:pt x="20436" y="20036"/>
                </a:cubicBezTo>
                <a:lnTo>
                  <a:pt x="20436" y="19815"/>
                </a:lnTo>
                <a:cubicBezTo>
                  <a:pt x="20436" y="19758"/>
                  <a:pt x="20413" y="19711"/>
                  <a:pt x="20384" y="19711"/>
                </a:cubicBezTo>
                <a:close/>
                <a:moveTo>
                  <a:pt x="21234" y="19711"/>
                </a:moveTo>
                <a:cubicBezTo>
                  <a:pt x="21204" y="19711"/>
                  <a:pt x="21181" y="19758"/>
                  <a:pt x="21181" y="19815"/>
                </a:cubicBezTo>
                <a:lnTo>
                  <a:pt x="21181" y="20036"/>
                </a:lnTo>
                <a:cubicBezTo>
                  <a:pt x="21181" y="20093"/>
                  <a:pt x="21204" y="20138"/>
                  <a:pt x="21234" y="20138"/>
                </a:cubicBezTo>
                <a:cubicBezTo>
                  <a:pt x="21263" y="20138"/>
                  <a:pt x="21285" y="20093"/>
                  <a:pt x="21285" y="20036"/>
                </a:cubicBezTo>
                <a:lnTo>
                  <a:pt x="21285" y="19815"/>
                </a:lnTo>
                <a:cubicBezTo>
                  <a:pt x="21285" y="19758"/>
                  <a:pt x="21263" y="19711"/>
                  <a:pt x="21234" y="19711"/>
                </a:cubicBezTo>
                <a:close/>
                <a:moveTo>
                  <a:pt x="21547" y="19711"/>
                </a:moveTo>
                <a:cubicBezTo>
                  <a:pt x="21518" y="19711"/>
                  <a:pt x="21495" y="19758"/>
                  <a:pt x="21495" y="19815"/>
                </a:cubicBezTo>
                <a:lnTo>
                  <a:pt x="21495" y="20036"/>
                </a:lnTo>
                <a:cubicBezTo>
                  <a:pt x="21495" y="20093"/>
                  <a:pt x="21518" y="20138"/>
                  <a:pt x="21547" y="20138"/>
                </a:cubicBezTo>
                <a:cubicBezTo>
                  <a:pt x="21576" y="20138"/>
                  <a:pt x="21600" y="20093"/>
                  <a:pt x="21600" y="20036"/>
                </a:cubicBezTo>
                <a:lnTo>
                  <a:pt x="21600" y="19815"/>
                </a:lnTo>
                <a:cubicBezTo>
                  <a:pt x="21600" y="19758"/>
                  <a:pt x="21576" y="19711"/>
                  <a:pt x="21547" y="19711"/>
                </a:cubicBezTo>
                <a:close/>
                <a:moveTo>
                  <a:pt x="53" y="20441"/>
                </a:moveTo>
                <a:cubicBezTo>
                  <a:pt x="24" y="20441"/>
                  <a:pt x="0" y="20488"/>
                  <a:pt x="0" y="20545"/>
                </a:cubicBezTo>
                <a:lnTo>
                  <a:pt x="0" y="20765"/>
                </a:lnTo>
                <a:cubicBezTo>
                  <a:pt x="0" y="20823"/>
                  <a:pt x="24" y="20868"/>
                  <a:pt x="53" y="20868"/>
                </a:cubicBezTo>
                <a:cubicBezTo>
                  <a:pt x="82" y="20868"/>
                  <a:pt x="106" y="20823"/>
                  <a:pt x="106" y="20765"/>
                </a:cubicBezTo>
                <a:lnTo>
                  <a:pt x="106" y="20545"/>
                </a:lnTo>
                <a:cubicBezTo>
                  <a:pt x="106" y="20488"/>
                  <a:pt x="82" y="20441"/>
                  <a:pt x="53" y="20441"/>
                </a:cubicBezTo>
                <a:close/>
                <a:moveTo>
                  <a:pt x="367" y="20441"/>
                </a:moveTo>
                <a:cubicBezTo>
                  <a:pt x="338" y="20441"/>
                  <a:pt x="315" y="20488"/>
                  <a:pt x="315" y="20545"/>
                </a:cubicBezTo>
                <a:lnTo>
                  <a:pt x="315" y="20765"/>
                </a:lnTo>
                <a:cubicBezTo>
                  <a:pt x="315" y="20823"/>
                  <a:pt x="338" y="20868"/>
                  <a:pt x="367" y="20868"/>
                </a:cubicBezTo>
                <a:cubicBezTo>
                  <a:pt x="397" y="20868"/>
                  <a:pt x="420" y="20823"/>
                  <a:pt x="420" y="20765"/>
                </a:cubicBezTo>
                <a:lnTo>
                  <a:pt x="420" y="20545"/>
                </a:lnTo>
                <a:cubicBezTo>
                  <a:pt x="420" y="20488"/>
                  <a:pt x="397" y="20441"/>
                  <a:pt x="367" y="20441"/>
                </a:cubicBezTo>
                <a:close/>
                <a:moveTo>
                  <a:pt x="1217" y="20441"/>
                </a:moveTo>
                <a:cubicBezTo>
                  <a:pt x="1188" y="20441"/>
                  <a:pt x="1164" y="20488"/>
                  <a:pt x="1164" y="20545"/>
                </a:cubicBezTo>
                <a:lnTo>
                  <a:pt x="1164" y="20765"/>
                </a:lnTo>
                <a:cubicBezTo>
                  <a:pt x="1164" y="20823"/>
                  <a:pt x="1188" y="20868"/>
                  <a:pt x="1217" y="20868"/>
                </a:cubicBezTo>
                <a:cubicBezTo>
                  <a:pt x="1246" y="20868"/>
                  <a:pt x="1270" y="20823"/>
                  <a:pt x="1270" y="20765"/>
                </a:cubicBezTo>
                <a:lnTo>
                  <a:pt x="1270" y="20545"/>
                </a:lnTo>
                <a:cubicBezTo>
                  <a:pt x="1270" y="20488"/>
                  <a:pt x="1246" y="20441"/>
                  <a:pt x="1217" y="20441"/>
                </a:cubicBezTo>
                <a:close/>
                <a:moveTo>
                  <a:pt x="1532" y="20441"/>
                </a:moveTo>
                <a:cubicBezTo>
                  <a:pt x="1503" y="20441"/>
                  <a:pt x="1479" y="20488"/>
                  <a:pt x="1479" y="20545"/>
                </a:cubicBezTo>
                <a:lnTo>
                  <a:pt x="1479" y="20765"/>
                </a:lnTo>
                <a:cubicBezTo>
                  <a:pt x="1479" y="20823"/>
                  <a:pt x="1503" y="20868"/>
                  <a:pt x="1532" y="20868"/>
                </a:cubicBezTo>
                <a:cubicBezTo>
                  <a:pt x="1561" y="20868"/>
                  <a:pt x="1584" y="20823"/>
                  <a:pt x="1584" y="20765"/>
                </a:cubicBezTo>
                <a:lnTo>
                  <a:pt x="1584" y="20545"/>
                </a:lnTo>
                <a:cubicBezTo>
                  <a:pt x="1584" y="20488"/>
                  <a:pt x="1561" y="20441"/>
                  <a:pt x="1532" y="20441"/>
                </a:cubicBezTo>
                <a:close/>
                <a:moveTo>
                  <a:pt x="2380" y="20441"/>
                </a:moveTo>
                <a:cubicBezTo>
                  <a:pt x="2351" y="20441"/>
                  <a:pt x="2329" y="20488"/>
                  <a:pt x="2329" y="20545"/>
                </a:cubicBezTo>
                <a:lnTo>
                  <a:pt x="2329" y="20765"/>
                </a:lnTo>
                <a:cubicBezTo>
                  <a:pt x="2329" y="20823"/>
                  <a:pt x="2351" y="20868"/>
                  <a:pt x="2380" y="20868"/>
                </a:cubicBezTo>
                <a:cubicBezTo>
                  <a:pt x="2409" y="20868"/>
                  <a:pt x="2433" y="20823"/>
                  <a:pt x="2433" y="20765"/>
                </a:cubicBezTo>
                <a:lnTo>
                  <a:pt x="2433" y="20545"/>
                </a:lnTo>
                <a:cubicBezTo>
                  <a:pt x="2433" y="20488"/>
                  <a:pt x="2409" y="20441"/>
                  <a:pt x="2380" y="20441"/>
                </a:cubicBezTo>
                <a:close/>
                <a:moveTo>
                  <a:pt x="2695" y="20441"/>
                </a:moveTo>
                <a:cubicBezTo>
                  <a:pt x="2666" y="20441"/>
                  <a:pt x="2643" y="20488"/>
                  <a:pt x="2643" y="20545"/>
                </a:cubicBezTo>
                <a:lnTo>
                  <a:pt x="2643" y="20765"/>
                </a:lnTo>
                <a:cubicBezTo>
                  <a:pt x="2643" y="20823"/>
                  <a:pt x="2666" y="20868"/>
                  <a:pt x="2695" y="20868"/>
                </a:cubicBezTo>
                <a:cubicBezTo>
                  <a:pt x="2724" y="20868"/>
                  <a:pt x="2748" y="20823"/>
                  <a:pt x="2748" y="20765"/>
                </a:cubicBezTo>
                <a:lnTo>
                  <a:pt x="2748" y="20545"/>
                </a:lnTo>
                <a:cubicBezTo>
                  <a:pt x="2748" y="20488"/>
                  <a:pt x="2724" y="20441"/>
                  <a:pt x="2695" y="20441"/>
                </a:cubicBezTo>
                <a:close/>
                <a:moveTo>
                  <a:pt x="3545" y="20441"/>
                </a:moveTo>
                <a:cubicBezTo>
                  <a:pt x="3516" y="20441"/>
                  <a:pt x="3492" y="20488"/>
                  <a:pt x="3492" y="20545"/>
                </a:cubicBezTo>
                <a:lnTo>
                  <a:pt x="3492" y="20765"/>
                </a:lnTo>
                <a:cubicBezTo>
                  <a:pt x="3492" y="20823"/>
                  <a:pt x="3516" y="20868"/>
                  <a:pt x="3545" y="20868"/>
                </a:cubicBezTo>
                <a:cubicBezTo>
                  <a:pt x="3574" y="20868"/>
                  <a:pt x="3598" y="20823"/>
                  <a:pt x="3598" y="20765"/>
                </a:cubicBezTo>
                <a:lnTo>
                  <a:pt x="3598" y="20545"/>
                </a:lnTo>
                <a:cubicBezTo>
                  <a:pt x="3598" y="20488"/>
                  <a:pt x="3574" y="20441"/>
                  <a:pt x="3545" y="20441"/>
                </a:cubicBezTo>
                <a:close/>
                <a:moveTo>
                  <a:pt x="3859" y="20441"/>
                </a:moveTo>
                <a:cubicBezTo>
                  <a:pt x="3830" y="20441"/>
                  <a:pt x="3806" y="20488"/>
                  <a:pt x="3806" y="20545"/>
                </a:cubicBezTo>
                <a:lnTo>
                  <a:pt x="3806" y="20765"/>
                </a:lnTo>
                <a:cubicBezTo>
                  <a:pt x="3806" y="20823"/>
                  <a:pt x="3830" y="20868"/>
                  <a:pt x="3859" y="20868"/>
                </a:cubicBezTo>
                <a:cubicBezTo>
                  <a:pt x="3888" y="20868"/>
                  <a:pt x="3912" y="20823"/>
                  <a:pt x="3912" y="20765"/>
                </a:cubicBezTo>
                <a:lnTo>
                  <a:pt x="3912" y="20545"/>
                </a:lnTo>
                <a:cubicBezTo>
                  <a:pt x="3912" y="20488"/>
                  <a:pt x="3888" y="20441"/>
                  <a:pt x="3859" y="20441"/>
                </a:cubicBezTo>
                <a:close/>
                <a:moveTo>
                  <a:pt x="4709" y="20441"/>
                </a:moveTo>
                <a:cubicBezTo>
                  <a:pt x="4680" y="20441"/>
                  <a:pt x="4656" y="20488"/>
                  <a:pt x="4656" y="20545"/>
                </a:cubicBezTo>
                <a:lnTo>
                  <a:pt x="4656" y="20765"/>
                </a:lnTo>
                <a:cubicBezTo>
                  <a:pt x="4656" y="20823"/>
                  <a:pt x="4680" y="20868"/>
                  <a:pt x="4709" y="20868"/>
                </a:cubicBezTo>
                <a:cubicBezTo>
                  <a:pt x="4738" y="20868"/>
                  <a:pt x="4762" y="20823"/>
                  <a:pt x="4762" y="20765"/>
                </a:cubicBezTo>
                <a:lnTo>
                  <a:pt x="4762" y="20545"/>
                </a:lnTo>
                <a:cubicBezTo>
                  <a:pt x="4762" y="20488"/>
                  <a:pt x="4738" y="20441"/>
                  <a:pt x="4709" y="20441"/>
                </a:cubicBezTo>
                <a:close/>
                <a:moveTo>
                  <a:pt x="5023" y="20441"/>
                </a:moveTo>
                <a:cubicBezTo>
                  <a:pt x="4994" y="20441"/>
                  <a:pt x="4970" y="20488"/>
                  <a:pt x="4970" y="20545"/>
                </a:cubicBezTo>
                <a:lnTo>
                  <a:pt x="4970" y="20765"/>
                </a:lnTo>
                <a:cubicBezTo>
                  <a:pt x="4970" y="20823"/>
                  <a:pt x="4994" y="20868"/>
                  <a:pt x="5023" y="20868"/>
                </a:cubicBezTo>
                <a:cubicBezTo>
                  <a:pt x="5053" y="20868"/>
                  <a:pt x="5076" y="20823"/>
                  <a:pt x="5076" y="20765"/>
                </a:cubicBezTo>
                <a:lnTo>
                  <a:pt x="5076" y="20545"/>
                </a:lnTo>
                <a:cubicBezTo>
                  <a:pt x="5076" y="20488"/>
                  <a:pt x="5053" y="20441"/>
                  <a:pt x="5023" y="20441"/>
                </a:cubicBezTo>
                <a:close/>
                <a:moveTo>
                  <a:pt x="5873" y="20441"/>
                </a:moveTo>
                <a:cubicBezTo>
                  <a:pt x="5844" y="20441"/>
                  <a:pt x="5820" y="20488"/>
                  <a:pt x="5820" y="20545"/>
                </a:cubicBezTo>
                <a:lnTo>
                  <a:pt x="5820" y="20765"/>
                </a:lnTo>
                <a:cubicBezTo>
                  <a:pt x="5820" y="20823"/>
                  <a:pt x="5844" y="20868"/>
                  <a:pt x="5873" y="20868"/>
                </a:cubicBezTo>
                <a:cubicBezTo>
                  <a:pt x="5902" y="20868"/>
                  <a:pt x="5926" y="20823"/>
                  <a:pt x="5926" y="20765"/>
                </a:cubicBezTo>
                <a:lnTo>
                  <a:pt x="5926" y="20545"/>
                </a:lnTo>
                <a:cubicBezTo>
                  <a:pt x="5926" y="20488"/>
                  <a:pt x="5902" y="20441"/>
                  <a:pt x="5873" y="20441"/>
                </a:cubicBezTo>
                <a:close/>
                <a:moveTo>
                  <a:pt x="6188" y="20441"/>
                </a:moveTo>
                <a:cubicBezTo>
                  <a:pt x="6159" y="20441"/>
                  <a:pt x="6135" y="20488"/>
                  <a:pt x="6135" y="20545"/>
                </a:cubicBezTo>
                <a:lnTo>
                  <a:pt x="6135" y="20765"/>
                </a:lnTo>
                <a:cubicBezTo>
                  <a:pt x="6135" y="20823"/>
                  <a:pt x="6159" y="20868"/>
                  <a:pt x="6188" y="20868"/>
                </a:cubicBezTo>
                <a:cubicBezTo>
                  <a:pt x="6217" y="20868"/>
                  <a:pt x="6240" y="20823"/>
                  <a:pt x="6240" y="20765"/>
                </a:cubicBezTo>
                <a:lnTo>
                  <a:pt x="6240" y="20545"/>
                </a:lnTo>
                <a:cubicBezTo>
                  <a:pt x="6240" y="20488"/>
                  <a:pt x="6217" y="20441"/>
                  <a:pt x="6188" y="20441"/>
                </a:cubicBezTo>
                <a:close/>
                <a:moveTo>
                  <a:pt x="7036" y="20441"/>
                </a:moveTo>
                <a:cubicBezTo>
                  <a:pt x="7007" y="20441"/>
                  <a:pt x="6984" y="20488"/>
                  <a:pt x="6984" y="20545"/>
                </a:cubicBezTo>
                <a:lnTo>
                  <a:pt x="6984" y="20765"/>
                </a:lnTo>
                <a:cubicBezTo>
                  <a:pt x="6984" y="20823"/>
                  <a:pt x="7007" y="20868"/>
                  <a:pt x="7036" y="20868"/>
                </a:cubicBezTo>
                <a:cubicBezTo>
                  <a:pt x="7065" y="20868"/>
                  <a:pt x="7089" y="20823"/>
                  <a:pt x="7089" y="20765"/>
                </a:cubicBezTo>
                <a:lnTo>
                  <a:pt x="7089" y="20545"/>
                </a:lnTo>
                <a:cubicBezTo>
                  <a:pt x="7089" y="20488"/>
                  <a:pt x="7065" y="20441"/>
                  <a:pt x="7036" y="20441"/>
                </a:cubicBezTo>
                <a:close/>
                <a:moveTo>
                  <a:pt x="7351" y="20441"/>
                </a:moveTo>
                <a:cubicBezTo>
                  <a:pt x="7322" y="20441"/>
                  <a:pt x="7299" y="20488"/>
                  <a:pt x="7299" y="20545"/>
                </a:cubicBezTo>
                <a:lnTo>
                  <a:pt x="7299" y="20765"/>
                </a:lnTo>
                <a:cubicBezTo>
                  <a:pt x="7299" y="20823"/>
                  <a:pt x="7322" y="20868"/>
                  <a:pt x="7351" y="20868"/>
                </a:cubicBezTo>
                <a:cubicBezTo>
                  <a:pt x="7380" y="20868"/>
                  <a:pt x="7404" y="20823"/>
                  <a:pt x="7404" y="20765"/>
                </a:cubicBezTo>
                <a:lnTo>
                  <a:pt x="7404" y="20545"/>
                </a:lnTo>
                <a:cubicBezTo>
                  <a:pt x="7404" y="20488"/>
                  <a:pt x="7380" y="20441"/>
                  <a:pt x="7351" y="20441"/>
                </a:cubicBezTo>
                <a:close/>
                <a:moveTo>
                  <a:pt x="8201" y="20441"/>
                </a:moveTo>
                <a:cubicBezTo>
                  <a:pt x="8171" y="20441"/>
                  <a:pt x="8148" y="20488"/>
                  <a:pt x="8148" y="20545"/>
                </a:cubicBezTo>
                <a:lnTo>
                  <a:pt x="8148" y="20765"/>
                </a:lnTo>
                <a:cubicBezTo>
                  <a:pt x="8148" y="20823"/>
                  <a:pt x="8171" y="20868"/>
                  <a:pt x="8201" y="20868"/>
                </a:cubicBezTo>
                <a:cubicBezTo>
                  <a:pt x="8230" y="20868"/>
                  <a:pt x="8254" y="20823"/>
                  <a:pt x="8254" y="20765"/>
                </a:cubicBezTo>
                <a:lnTo>
                  <a:pt x="8254" y="20545"/>
                </a:lnTo>
                <a:cubicBezTo>
                  <a:pt x="8254" y="20488"/>
                  <a:pt x="8230" y="20441"/>
                  <a:pt x="8201" y="20441"/>
                </a:cubicBezTo>
                <a:close/>
                <a:moveTo>
                  <a:pt x="8515" y="20441"/>
                </a:moveTo>
                <a:cubicBezTo>
                  <a:pt x="8486" y="20441"/>
                  <a:pt x="8462" y="20488"/>
                  <a:pt x="8462" y="20545"/>
                </a:cubicBezTo>
                <a:lnTo>
                  <a:pt x="8462" y="20765"/>
                </a:lnTo>
                <a:cubicBezTo>
                  <a:pt x="8462" y="20823"/>
                  <a:pt x="8486" y="20868"/>
                  <a:pt x="8515" y="20868"/>
                </a:cubicBezTo>
                <a:cubicBezTo>
                  <a:pt x="8544" y="20868"/>
                  <a:pt x="8568" y="20823"/>
                  <a:pt x="8568" y="20765"/>
                </a:cubicBezTo>
                <a:lnTo>
                  <a:pt x="8568" y="20545"/>
                </a:lnTo>
                <a:cubicBezTo>
                  <a:pt x="8568" y="20488"/>
                  <a:pt x="8544" y="20441"/>
                  <a:pt x="8515" y="20441"/>
                </a:cubicBezTo>
                <a:close/>
                <a:moveTo>
                  <a:pt x="9365" y="20441"/>
                </a:moveTo>
                <a:cubicBezTo>
                  <a:pt x="9336" y="20441"/>
                  <a:pt x="9312" y="20488"/>
                  <a:pt x="9312" y="20545"/>
                </a:cubicBezTo>
                <a:lnTo>
                  <a:pt x="9312" y="20765"/>
                </a:lnTo>
                <a:cubicBezTo>
                  <a:pt x="9312" y="20823"/>
                  <a:pt x="9336" y="20868"/>
                  <a:pt x="9365" y="20868"/>
                </a:cubicBezTo>
                <a:cubicBezTo>
                  <a:pt x="9394" y="20868"/>
                  <a:pt x="9418" y="20823"/>
                  <a:pt x="9418" y="20765"/>
                </a:cubicBezTo>
                <a:lnTo>
                  <a:pt x="9418" y="20545"/>
                </a:lnTo>
                <a:cubicBezTo>
                  <a:pt x="9418" y="20488"/>
                  <a:pt x="9394" y="20441"/>
                  <a:pt x="9365" y="20441"/>
                </a:cubicBezTo>
                <a:close/>
                <a:moveTo>
                  <a:pt x="9679" y="20441"/>
                </a:moveTo>
                <a:cubicBezTo>
                  <a:pt x="9650" y="20441"/>
                  <a:pt x="9626" y="20488"/>
                  <a:pt x="9626" y="20545"/>
                </a:cubicBezTo>
                <a:lnTo>
                  <a:pt x="9626" y="20765"/>
                </a:lnTo>
                <a:cubicBezTo>
                  <a:pt x="9626" y="20823"/>
                  <a:pt x="9650" y="20868"/>
                  <a:pt x="9679" y="20868"/>
                </a:cubicBezTo>
                <a:cubicBezTo>
                  <a:pt x="9708" y="20868"/>
                  <a:pt x="9732" y="20823"/>
                  <a:pt x="9732" y="20765"/>
                </a:cubicBezTo>
                <a:lnTo>
                  <a:pt x="9732" y="20545"/>
                </a:lnTo>
                <a:cubicBezTo>
                  <a:pt x="9732" y="20488"/>
                  <a:pt x="9708" y="20441"/>
                  <a:pt x="9679" y="20441"/>
                </a:cubicBezTo>
                <a:close/>
                <a:moveTo>
                  <a:pt x="10529" y="20441"/>
                </a:moveTo>
                <a:cubicBezTo>
                  <a:pt x="10500" y="20441"/>
                  <a:pt x="10476" y="20488"/>
                  <a:pt x="10476" y="20545"/>
                </a:cubicBezTo>
                <a:lnTo>
                  <a:pt x="10476" y="20765"/>
                </a:lnTo>
                <a:cubicBezTo>
                  <a:pt x="10476" y="20823"/>
                  <a:pt x="10500" y="20868"/>
                  <a:pt x="10529" y="20868"/>
                </a:cubicBezTo>
                <a:cubicBezTo>
                  <a:pt x="10558" y="20868"/>
                  <a:pt x="10582" y="20823"/>
                  <a:pt x="10582" y="20765"/>
                </a:cubicBezTo>
                <a:lnTo>
                  <a:pt x="10582" y="20545"/>
                </a:lnTo>
                <a:cubicBezTo>
                  <a:pt x="10582" y="20488"/>
                  <a:pt x="10558" y="20441"/>
                  <a:pt x="10529" y="20441"/>
                </a:cubicBezTo>
                <a:close/>
                <a:moveTo>
                  <a:pt x="10844" y="20441"/>
                </a:moveTo>
                <a:cubicBezTo>
                  <a:pt x="10814" y="20441"/>
                  <a:pt x="10791" y="20488"/>
                  <a:pt x="10791" y="20545"/>
                </a:cubicBezTo>
                <a:lnTo>
                  <a:pt x="10791" y="20765"/>
                </a:lnTo>
                <a:cubicBezTo>
                  <a:pt x="10791" y="20823"/>
                  <a:pt x="10814" y="20868"/>
                  <a:pt x="10844" y="20868"/>
                </a:cubicBezTo>
                <a:cubicBezTo>
                  <a:pt x="10873" y="20868"/>
                  <a:pt x="10895" y="20823"/>
                  <a:pt x="10895" y="20765"/>
                </a:cubicBezTo>
                <a:lnTo>
                  <a:pt x="10895" y="20545"/>
                </a:lnTo>
                <a:cubicBezTo>
                  <a:pt x="10895" y="20488"/>
                  <a:pt x="10873" y="20441"/>
                  <a:pt x="10844" y="20441"/>
                </a:cubicBezTo>
                <a:close/>
                <a:moveTo>
                  <a:pt x="11692" y="20441"/>
                </a:moveTo>
                <a:cubicBezTo>
                  <a:pt x="11663" y="20441"/>
                  <a:pt x="11640" y="20488"/>
                  <a:pt x="11640" y="20545"/>
                </a:cubicBezTo>
                <a:lnTo>
                  <a:pt x="11640" y="20765"/>
                </a:lnTo>
                <a:cubicBezTo>
                  <a:pt x="11640" y="20823"/>
                  <a:pt x="11663" y="20868"/>
                  <a:pt x="11692" y="20868"/>
                </a:cubicBezTo>
                <a:cubicBezTo>
                  <a:pt x="11721" y="20868"/>
                  <a:pt x="11745" y="20823"/>
                  <a:pt x="11745" y="20765"/>
                </a:cubicBezTo>
                <a:lnTo>
                  <a:pt x="11745" y="20545"/>
                </a:lnTo>
                <a:cubicBezTo>
                  <a:pt x="11745" y="20488"/>
                  <a:pt x="11721" y="20441"/>
                  <a:pt x="11692" y="20441"/>
                </a:cubicBezTo>
                <a:close/>
                <a:moveTo>
                  <a:pt x="12007" y="20441"/>
                </a:moveTo>
                <a:cubicBezTo>
                  <a:pt x="11978" y="20441"/>
                  <a:pt x="11955" y="20488"/>
                  <a:pt x="11955" y="20545"/>
                </a:cubicBezTo>
                <a:lnTo>
                  <a:pt x="11955" y="20765"/>
                </a:lnTo>
                <a:cubicBezTo>
                  <a:pt x="11955" y="20823"/>
                  <a:pt x="11978" y="20868"/>
                  <a:pt x="12007" y="20868"/>
                </a:cubicBezTo>
                <a:cubicBezTo>
                  <a:pt x="12036" y="20868"/>
                  <a:pt x="12060" y="20823"/>
                  <a:pt x="12060" y="20765"/>
                </a:cubicBezTo>
                <a:lnTo>
                  <a:pt x="12060" y="20545"/>
                </a:lnTo>
                <a:cubicBezTo>
                  <a:pt x="12060" y="20488"/>
                  <a:pt x="12036" y="20441"/>
                  <a:pt x="12007" y="20441"/>
                </a:cubicBezTo>
                <a:close/>
                <a:moveTo>
                  <a:pt x="12856" y="20441"/>
                </a:moveTo>
                <a:cubicBezTo>
                  <a:pt x="12827" y="20441"/>
                  <a:pt x="12804" y="20488"/>
                  <a:pt x="12804" y="20545"/>
                </a:cubicBezTo>
                <a:lnTo>
                  <a:pt x="12804" y="20765"/>
                </a:lnTo>
                <a:cubicBezTo>
                  <a:pt x="12804" y="20823"/>
                  <a:pt x="12827" y="20868"/>
                  <a:pt x="12856" y="20868"/>
                </a:cubicBezTo>
                <a:cubicBezTo>
                  <a:pt x="12886" y="20868"/>
                  <a:pt x="12909" y="20823"/>
                  <a:pt x="12909" y="20765"/>
                </a:cubicBezTo>
                <a:lnTo>
                  <a:pt x="12909" y="20545"/>
                </a:lnTo>
                <a:cubicBezTo>
                  <a:pt x="12909" y="20488"/>
                  <a:pt x="12886" y="20441"/>
                  <a:pt x="12856" y="20441"/>
                </a:cubicBezTo>
                <a:close/>
                <a:moveTo>
                  <a:pt x="13171" y="20441"/>
                </a:moveTo>
                <a:cubicBezTo>
                  <a:pt x="13142" y="20441"/>
                  <a:pt x="13118" y="20488"/>
                  <a:pt x="13118" y="20545"/>
                </a:cubicBezTo>
                <a:lnTo>
                  <a:pt x="13118" y="20765"/>
                </a:lnTo>
                <a:cubicBezTo>
                  <a:pt x="13118" y="20823"/>
                  <a:pt x="13142" y="20868"/>
                  <a:pt x="13171" y="20868"/>
                </a:cubicBezTo>
                <a:cubicBezTo>
                  <a:pt x="13200" y="20868"/>
                  <a:pt x="13224" y="20823"/>
                  <a:pt x="13224" y="20765"/>
                </a:cubicBezTo>
                <a:lnTo>
                  <a:pt x="13224" y="20545"/>
                </a:lnTo>
                <a:cubicBezTo>
                  <a:pt x="13224" y="20488"/>
                  <a:pt x="13200" y="20441"/>
                  <a:pt x="13171" y="20441"/>
                </a:cubicBezTo>
                <a:close/>
                <a:moveTo>
                  <a:pt x="14021" y="20441"/>
                </a:moveTo>
                <a:cubicBezTo>
                  <a:pt x="13992" y="20441"/>
                  <a:pt x="13968" y="20488"/>
                  <a:pt x="13968" y="20545"/>
                </a:cubicBezTo>
                <a:lnTo>
                  <a:pt x="13968" y="20765"/>
                </a:lnTo>
                <a:cubicBezTo>
                  <a:pt x="13968" y="20823"/>
                  <a:pt x="13992" y="20868"/>
                  <a:pt x="14021" y="20868"/>
                </a:cubicBezTo>
                <a:cubicBezTo>
                  <a:pt x="14050" y="20868"/>
                  <a:pt x="14074" y="20823"/>
                  <a:pt x="14074" y="20765"/>
                </a:cubicBezTo>
                <a:lnTo>
                  <a:pt x="14074" y="20545"/>
                </a:lnTo>
                <a:cubicBezTo>
                  <a:pt x="14074" y="20488"/>
                  <a:pt x="14050" y="20441"/>
                  <a:pt x="14021" y="20441"/>
                </a:cubicBezTo>
                <a:close/>
                <a:moveTo>
                  <a:pt x="14335" y="20441"/>
                </a:moveTo>
                <a:cubicBezTo>
                  <a:pt x="14306" y="20441"/>
                  <a:pt x="14282" y="20488"/>
                  <a:pt x="14282" y="20545"/>
                </a:cubicBezTo>
                <a:lnTo>
                  <a:pt x="14282" y="20765"/>
                </a:lnTo>
                <a:cubicBezTo>
                  <a:pt x="14282" y="20823"/>
                  <a:pt x="14306" y="20868"/>
                  <a:pt x="14335" y="20868"/>
                </a:cubicBezTo>
                <a:cubicBezTo>
                  <a:pt x="14364" y="20868"/>
                  <a:pt x="14388" y="20823"/>
                  <a:pt x="14388" y="20765"/>
                </a:cubicBezTo>
                <a:lnTo>
                  <a:pt x="14388" y="20545"/>
                </a:lnTo>
                <a:cubicBezTo>
                  <a:pt x="14388" y="20488"/>
                  <a:pt x="14364" y="20441"/>
                  <a:pt x="14335" y="20441"/>
                </a:cubicBezTo>
                <a:close/>
                <a:moveTo>
                  <a:pt x="15185" y="20441"/>
                </a:moveTo>
                <a:cubicBezTo>
                  <a:pt x="15156" y="20441"/>
                  <a:pt x="15132" y="20488"/>
                  <a:pt x="15132" y="20545"/>
                </a:cubicBezTo>
                <a:lnTo>
                  <a:pt x="15132" y="20765"/>
                </a:lnTo>
                <a:cubicBezTo>
                  <a:pt x="15132" y="20823"/>
                  <a:pt x="15156" y="20868"/>
                  <a:pt x="15185" y="20868"/>
                </a:cubicBezTo>
                <a:cubicBezTo>
                  <a:pt x="15214" y="20868"/>
                  <a:pt x="15237" y="20823"/>
                  <a:pt x="15237" y="20765"/>
                </a:cubicBezTo>
                <a:lnTo>
                  <a:pt x="15237" y="20545"/>
                </a:lnTo>
                <a:cubicBezTo>
                  <a:pt x="15237" y="20488"/>
                  <a:pt x="15214" y="20441"/>
                  <a:pt x="15185" y="20441"/>
                </a:cubicBezTo>
                <a:close/>
                <a:moveTo>
                  <a:pt x="15500" y="20441"/>
                </a:moveTo>
                <a:cubicBezTo>
                  <a:pt x="15470" y="20441"/>
                  <a:pt x="15447" y="20488"/>
                  <a:pt x="15447" y="20545"/>
                </a:cubicBezTo>
                <a:lnTo>
                  <a:pt x="15447" y="20765"/>
                </a:lnTo>
                <a:cubicBezTo>
                  <a:pt x="15447" y="20823"/>
                  <a:pt x="15470" y="20868"/>
                  <a:pt x="15500" y="20868"/>
                </a:cubicBezTo>
                <a:cubicBezTo>
                  <a:pt x="15529" y="20868"/>
                  <a:pt x="15551" y="20823"/>
                  <a:pt x="15551" y="20765"/>
                </a:cubicBezTo>
                <a:lnTo>
                  <a:pt x="15551" y="20545"/>
                </a:lnTo>
                <a:cubicBezTo>
                  <a:pt x="15551" y="20488"/>
                  <a:pt x="15529" y="20441"/>
                  <a:pt x="15500" y="20441"/>
                </a:cubicBezTo>
                <a:close/>
                <a:moveTo>
                  <a:pt x="16349" y="20441"/>
                </a:moveTo>
                <a:cubicBezTo>
                  <a:pt x="16320" y="20441"/>
                  <a:pt x="16296" y="20488"/>
                  <a:pt x="16296" y="20545"/>
                </a:cubicBezTo>
                <a:lnTo>
                  <a:pt x="16296" y="20765"/>
                </a:lnTo>
                <a:cubicBezTo>
                  <a:pt x="16296" y="20823"/>
                  <a:pt x="16320" y="20868"/>
                  <a:pt x="16349" y="20868"/>
                </a:cubicBezTo>
                <a:cubicBezTo>
                  <a:pt x="16378" y="20868"/>
                  <a:pt x="16401" y="20823"/>
                  <a:pt x="16401" y="20765"/>
                </a:cubicBezTo>
                <a:lnTo>
                  <a:pt x="16401" y="20545"/>
                </a:lnTo>
                <a:cubicBezTo>
                  <a:pt x="16401" y="20488"/>
                  <a:pt x="16378" y="20441"/>
                  <a:pt x="16349" y="20441"/>
                </a:cubicBezTo>
                <a:close/>
                <a:moveTo>
                  <a:pt x="16663" y="20441"/>
                </a:moveTo>
                <a:cubicBezTo>
                  <a:pt x="16634" y="20441"/>
                  <a:pt x="16611" y="20488"/>
                  <a:pt x="16611" y="20545"/>
                </a:cubicBezTo>
                <a:lnTo>
                  <a:pt x="16611" y="20765"/>
                </a:lnTo>
                <a:cubicBezTo>
                  <a:pt x="16611" y="20823"/>
                  <a:pt x="16634" y="20868"/>
                  <a:pt x="16663" y="20868"/>
                </a:cubicBezTo>
                <a:cubicBezTo>
                  <a:pt x="16692" y="20868"/>
                  <a:pt x="16716" y="20823"/>
                  <a:pt x="16716" y="20765"/>
                </a:cubicBezTo>
                <a:lnTo>
                  <a:pt x="16716" y="20545"/>
                </a:lnTo>
                <a:cubicBezTo>
                  <a:pt x="16716" y="20488"/>
                  <a:pt x="16692" y="20441"/>
                  <a:pt x="16663" y="20441"/>
                </a:cubicBezTo>
                <a:close/>
                <a:moveTo>
                  <a:pt x="17512" y="20441"/>
                </a:moveTo>
                <a:cubicBezTo>
                  <a:pt x="17483" y="20441"/>
                  <a:pt x="17459" y="20488"/>
                  <a:pt x="17459" y="20545"/>
                </a:cubicBezTo>
                <a:lnTo>
                  <a:pt x="17459" y="20765"/>
                </a:lnTo>
                <a:cubicBezTo>
                  <a:pt x="17459" y="20823"/>
                  <a:pt x="17483" y="20868"/>
                  <a:pt x="17512" y="20868"/>
                </a:cubicBezTo>
                <a:cubicBezTo>
                  <a:pt x="17541" y="20868"/>
                  <a:pt x="17565" y="20823"/>
                  <a:pt x="17565" y="20765"/>
                </a:cubicBezTo>
                <a:lnTo>
                  <a:pt x="17565" y="20545"/>
                </a:lnTo>
                <a:cubicBezTo>
                  <a:pt x="17565" y="20488"/>
                  <a:pt x="17541" y="20441"/>
                  <a:pt x="17512" y="20441"/>
                </a:cubicBezTo>
                <a:close/>
                <a:moveTo>
                  <a:pt x="17827" y="20441"/>
                </a:moveTo>
                <a:cubicBezTo>
                  <a:pt x="17798" y="20441"/>
                  <a:pt x="17774" y="20488"/>
                  <a:pt x="17774" y="20545"/>
                </a:cubicBezTo>
                <a:lnTo>
                  <a:pt x="17774" y="20765"/>
                </a:lnTo>
                <a:cubicBezTo>
                  <a:pt x="17774" y="20823"/>
                  <a:pt x="17798" y="20868"/>
                  <a:pt x="17827" y="20868"/>
                </a:cubicBezTo>
                <a:cubicBezTo>
                  <a:pt x="17856" y="20868"/>
                  <a:pt x="17880" y="20823"/>
                  <a:pt x="17880" y="20765"/>
                </a:cubicBezTo>
                <a:lnTo>
                  <a:pt x="17880" y="20545"/>
                </a:lnTo>
                <a:cubicBezTo>
                  <a:pt x="17880" y="20488"/>
                  <a:pt x="17856" y="20441"/>
                  <a:pt x="17827" y="20441"/>
                </a:cubicBezTo>
                <a:close/>
                <a:moveTo>
                  <a:pt x="18677" y="20441"/>
                </a:moveTo>
                <a:cubicBezTo>
                  <a:pt x="18648" y="20441"/>
                  <a:pt x="18624" y="20488"/>
                  <a:pt x="18624" y="20545"/>
                </a:cubicBezTo>
                <a:lnTo>
                  <a:pt x="18624" y="20765"/>
                </a:lnTo>
                <a:cubicBezTo>
                  <a:pt x="18624" y="20823"/>
                  <a:pt x="18648" y="20868"/>
                  <a:pt x="18677" y="20868"/>
                </a:cubicBezTo>
                <a:cubicBezTo>
                  <a:pt x="18706" y="20868"/>
                  <a:pt x="18730" y="20823"/>
                  <a:pt x="18730" y="20765"/>
                </a:cubicBezTo>
                <a:lnTo>
                  <a:pt x="18730" y="20545"/>
                </a:lnTo>
                <a:cubicBezTo>
                  <a:pt x="18730" y="20488"/>
                  <a:pt x="18706" y="20441"/>
                  <a:pt x="18677" y="20441"/>
                </a:cubicBezTo>
                <a:close/>
                <a:moveTo>
                  <a:pt x="18991" y="20441"/>
                </a:moveTo>
                <a:cubicBezTo>
                  <a:pt x="18962" y="20441"/>
                  <a:pt x="18938" y="20488"/>
                  <a:pt x="18938" y="20545"/>
                </a:cubicBezTo>
                <a:lnTo>
                  <a:pt x="18938" y="20765"/>
                </a:lnTo>
                <a:cubicBezTo>
                  <a:pt x="18938" y="20823"/>
                  <a:pt x="18962" y="20868"/>
                  <a:pt x="18991" y="20868"/>
                </a:cubicBezTo>
                <a:cubicBezTo>
                  <a:pt x="19020" y="20868"/>
                  <a:pt x="19044" y="20823"/>
                  <a:pt x="19044" y="20765"/>
                </a:cubicBezTo>
                <a:lnTo>
                  <a:pt x="19044" y="20545"/>
                </a:lnTo>
                <a:cubicBezTo>
                  <a:pt x="19044" y="20488"/>
                  <a:pt x="19020" y="20441"/>
                  <a:pt x="18991" y="20441"/>
                </a:cubicBezTo>
                <a:close/>
                <a:moveTo>
                  <a:pt x="19841" y="20441"/>
                </a:moveTo>
                <a:cubicBezTo>
                  <a:pt x="19812" y="20441"/>
                  <a:pt x="19788" y="20488"/>
                  <a:pt x="19788" y="20545"/>
                </a:cubicBezTo>
                <a:lnTo>
                  <a:pt x="19788" y="20765"/>
                </a:lnTo>
                <a:cubicBezTo>
                  <a:pt x="19788" y="20823"/>
                  <a:pt x="19812" y="20868"/>
                  <a:pt x="19841" y="20868"/>
                </a:cubicBezTo>
                <a:cubicBezTo>
                  <a:pt x="19870" y="20868"/>
                  <a:pt x="19894" y="20823"/>
                  <a:pt x="19894" y="20765"/>
                </a:cubicBezTo>
                <a:lnTo>
                  <a:pt x="19894" y="20545"/>
                </a:lnTo>
                <a:cubicBezTo>
                  <a:pt x="19894" y="20488"/>
                  <a:pt x="19870" y="20441"/>
                  <a:pt x="19841" y="20441"/>
                </a:cubicBezTo>
                <a:close/>
                <a:moveTo>
                  <a:pt x="20155" y="20441"/>
                </a:moveTo>
                <a:cubicBezTo>
                  <a:pt x="20126" y="20441"/>
                  <a:pt x="20102" y="20488"/>
                  <a:pt x="20102" y="20545"/>
                </a:cubicBezTo>
                <a:lnTo>
                  <a:pt x="20102" y="20765"/>
                </a:lnTo>
                <a:cubicBezTo>
                  <a:pt x="20102" y="20823"/>
                  <a:pt x="20126" y="20868"/>
                  <a:pt x="20155" y="20868"/>
                </a:cubicBezTo>
                <a:cubicBezTo>
                  <a:pt x="20184" y="20868"/>
                  <a:pt x="20207" y="20823"/>
                  <a:pt x="20207" y="20765"/>
                </a:cubicBezTo>
                <a:lnTo>
                  <a:pt x="20207" y="20545"/>
                </a:lnTo>
                <a:cubicBezTo>
                  <a:pt x="20207" y="20488"/>
                  <a:pt x="20184" y="20441"/>
                  <a:pt x="20155" y="20441"/>
                </a:cubicBezTo>
                <a:close/>
                <a:moveTo>
                  <a:pt x="21004" y="20441"/>
                </a:moveTo>
                <a:cubicBezTo>
                  <a:pt x="20975" y="20441"/>
                  <a:pt x="20952" y="20488"/>
                  <a:pt x="20952" y="20545"/>
                </a:cubicBezTo>
                <a:lnTo>
                  <a:pt x="20952" y="20765"/>
                </a:lnTo>
                <a:cubicBezTo>
                  <a:pt x="20952" y="20823"/>
                  <a:pt x="20975" y="20868"/>
                  <a:pt x="21004" y="20868"/>
                </a:cubicBezTo>
                <a:cubicBezTo>
                  <a:pt x="21033" y="20868"/>
                  <a:pt x="21057" y="20823"/>
                  <a:pt x="21057" y="20765"/>
                </a:cubicBezTo>
                <a:lnTo>
                  <a:pt x="21057" y="20545"/>
                </a:lnTo>
                <a:cubicBezTo>
                  <a:pt x="21057" y="20488"/>
                  <a:pt x="21033" y="20441"/>
                  <a:pt x="21004" y="20441"/>
                </a:cubicBezTo>
                <a:close/>
                <a:moveTo>
                  <a:pt x="21319" y="20441"/>
                </a:moveTo>
                <a:cubicBezTo>
                  <a:pt x="21289" y="20441"/>
                  <a:pt x="21267" y="20488"/>
                  <a:pt x="21267" y="20545"/>
                </a:cubicBezTo>
                <a:lnTo>
                  <a:pt x="21267" y="20765"/>
                </a:lnTo>
                <a:cubicBezTo>
                  <a:pt x="21267" y="20823"/>
                  <a:pt x="21289" y="20868"/>
                  <a:pt x="21319" y="20868"/>
                </a:cubicBezTo>
                <a:cubicBezTo>
                  <a:pt x="21348" y="20868"/>
                  <a:pt x="21372" y="20823"/>
                  <a:pt x="21372" y="20765"/>
                </a:cubicBezTo>
                <a:lnTo>
                  <a:pt x="21372" y="20545"/>
                </a:lnTo>
                <a:cubicBezTo>
                  <a:pt x="21372" y="20488"/>
                  <a:pt x="21348" y="20441"/>
                  <a:pt x="21319" y="20441"/>
                </a:cubicBezTo>
                <a:close/>
                <a:moveTo>
                  <a:pt x="281" y="21171"/>
                </a:moveTo>
                <a:cubicBezTo>
                  <a:pt x="252" y="21171"/>
                  <a:pt x="228" y="21218"/>
                  <a:pt x="228" y="21275"/>
                </a:cubicBezTo>
                <a:lnTo>
                  <a:pt x="228" y="21495"/>
                </a:lnTo>
                <a:cubicBezTo>
                  <a:pt x="228" y="21553"/>
                  <a:pt x="252" y="21600"/>
                  <a:pt x="281" y="21600"/>
                </a:cubicBezTo>
                <a:cubicBezTo>
                  <a:pt x="311" y="21600"/>
                  <a:pt x="334" y="21553"/>
                  <a:pt x="334" y="21495"/>
                </a:cubicBezTo>
                <a:lnTo>
                  <a:pt x="334" y="21275"/>
                </a:lnTo>
                <a:cubicBezTo>
                  <a:pt x="334" y="21218"/>
                  <a:pt x="311" y="21171"/>
                  <a:pt x="281" y="21171"/>
                </a:cubicBezTo>
                <a:close/>
                <a:moveTo>
                  <a:pt x="596" y="21171"/>
                </a:moveTo>
                <a:cubicBezTo>
                  <a:pt x="567" y="21171"/>
                  <a:pt x="543" y="21218"/>
                  <a:pt x="543" y="21275"/>
                </a:cubicBezTo>
                <a:lnTo>
                  <a:pt x="543" y="21495"/>
                </a:lnTo>
                <a:cubicBezTo>
                  <a:pt x="543" y="21553"/>
                  <a:pt x="567" y="21600"/>
                  <a:pt x="596" y="21600"/>
                </a:cubicBezTo>
                <a:cubicBezTo>
                  <a:pt x="625" y="21600"/>
                  <a:pt x="649" y="21553"/>
                  <a:pt x="649" y="21495"/>
                </a:cubicBezTo>
                <a:lnTo>
                  <a:pt x="649" y="21275"/>
                </a:lnTo>
                <a:cubicBezTo>
                  <a:pt x="649" y="21218"/>
                  <a:pt x="625" y="21171"/>
                  <a:pt x="596" y="21171"/>
                </a:cubicBezTo>
                <a:close/>
                <a:moveTo>
                  <a:pt x="1446" y="21171"/>
                </a:moveTo>
                <a:cubicBezTo>
                  <a:pt x="1417" y="21171"/>
                  <a:pt x="1393" y="21218"/>
                  <a:pt x="1393" y="21275"/>
                </a:cubicBezTo>
                <a:lnTo>
                  <a:pt x="1393" y="21495"/>
                </a:lnTo>
                <a:cubicBezTo>
                  <a:pt x="1393" y="21553"/>
                  <a:pt x="1417" y="21600"/>
                  <a:pt x="1446" y="21600"/>
                </a:cubicBezTo>
                <a:cubicBezTo>
                  <a:pt x="1475" y="21600"/>
                  <a:pt x="1499" y="21553"/>
                  <a:pt x="1499" y="21495"/>
                </a:cubicBezTo>
                <a:lnTo>
                  <a:pt x="1499" y="21275"/>
                </a:lnTo>
                <a:cubicBezTo>
                  <a:pt x="1499" y="21218"/>
                  <a:pt x="1475" y="21171"/>
                  <a:pt x="1446" y="21171"/>
                </a:cubicBezTo>
                <a:close/>
                <a:moveTo>
                  <a:pt x="1760" y="21171"/>
                </a:moveTo>
                <a:cubicBezTo>
                  <a:pt x="1731" y="21171"/>
                  <a:pt x="1707" y="21218"/>
                  <a:pt x="1707" y="21275"/>
                </a:cubicBezTo>
                <a:lnTo>
                  <a:pt x="1707" y="21495"/>
                </a:lnTo>
                <a:cubicBezTo>
                  <a:pt x="1707" y="21553"/>
                  <a:pt x="1731" y="21600"/>
                  <a:pt x="1760" y="21600"/>
                </a:cubicBezTo>
                <a:cubicBezTo>
                  <a:pt x="1789" y="21600"/>
                  <a:pt x="1813" y="21553"/>
                  <a:pt x="1813" y="21495"/>
                </a:cubicBezTo>
                <a:lnTo>
                  <a:pt x="1813" y="21275"/>
                </a:lnTo>
                <a:cubicBezTo>
                  <a:pt x="1813" y="21218"/>
                  <a:pt x="1789" y="21171"/>
                  <a:pt x="1760" y="21171"/>
                </a:cubicBezTo>
                <a:close/>
                <a:moveTo>
                  <a:pt x="2610" y="21171"/>
                </a:moveTo>
                <a:cubicBezTo>
                  <a:pt x="2581" y="21171"/>
                  <a:pt x="2557" y="21218"/>
                  <a:pt x="2557" y="21275"/>
                </a:cubicBezTo>
                <a:lnTo>
                  <a:pt x="2557" y="21495"/>
                </a:lnTo>
                <a:cubicBezTo>
                  <a:pt x="2557" y="21553"/>
                  <a:pt x="2581" y="21600"/>
                  <a:pt x="2610" y="21600"/>
                </a:cubicBezTo>
                <a:cubicBezTo>
                  <a:pt x="2639" y="21600"/>
                  <a:pt x="2662" y="21553"/>
                  <a:pt x="2662" y="21495"/>
                </a:cubicBezTo>
                <a:lnTo>
                  <a:pt x="2662" y="21275"/>
                </a:lnTo>
                <a:cubicBezTo>
                  <a:pt x="2662" y="21218"/>
                  <a:pt x="2639" y="21171"/>
                  <a:pt x="2610" y="21171"/>
                </a:cubicBezTo>
                <a:close/>
                <a:moveTo>
                  <a:pt x="2924" y="21171"/>
                </a:moveTo>
                <a:cubicBezTo>
                  <a:pt x="2895" y="21171"/>
                  <a:pt x="2871" y="21218"/>
                  <a:pt x="2871" y="21275"/>
                </a:cubicBezTo>
                <a:lnTo>
                  <a:pt x="2871" y="21495"/>
                </a:lnTo>
                <a:cubicBezTo>
                  <a:pt x="2871" y="21553"/>
                  <a:pt x="2895" y="21600"/>
                  <a:pt x="2924" y="21600"/>
                </a:cubicBezTo>
                <a:cubicBezTo>
                  <a:pt x="2954" y="21600"/>
                  <a:pt x="2976" y="21553"/>
                  <a:pt x="2976" y="21495"/>
                </a:cubicBezTo>
                <a:lnTo>
                  <a:pt x="2976" y="21275"/>
                </a:lnTo>
                <a:cubicBezTo>
                  <a:pt x="2976" y="21218"/>
                  <a:pt x="2954" y="21171"/>
                  <a:pt x="2924" y="21171"/>
                </a:cubicBezTo>
                <a:close/>
                <a:moveTo>
                  <a:pt x="3773" y="21171"/>
                </a:moveTo>
                <a:cubicBezTo>
                  <a:pt x="3744" y="21171"/>
                  <a:pt x="3721" y="21218"/>
                  <a:pt x="3721" y="21275"/>
                </a:cubicBezTo>
                <a:lnTo>
                  <a:pt x="3721" y="21495"/>
                </a:lnTo>
                <a:cubicBezTo>
                  <a:pt x="3721" y="21553"/>
                  <a:pt x="3744" y="21600"/>
                  <a:pt x="3773" y="21600"/>
                </a:cubicBezTo>
                <a:cubicBezTo>
                  <a:pt x="3802" y="21600"/>
                  <a:pt x="3826" y="21553"/>
                  <a:pt x="3826" y="21495"/>
                </a:cubicBezTo>
                <a:lnTo>
                  <a:pt x="3826" y="21275"/>
                </a:lnTo>
                <a:cubicBezTo>
                  <a:pt x="3826" y="21218"/>
                  <a:pt x="3802" y="21171"/>
                  <a:pt x="3773" y="21171"/>
                </a:cubicBezTo>
                <a:close/>
                <a:moveTo>
                  <a:pt x="4088" y="21171"/>
                </a:moveTo>
                <a:cubicBezTo>
                  <a:pt x="4058" y="21171"/>
                  <a:pt x="4035" y="21218"/>
                  <a:pt x="4035" y="21275"/>
                </a:cubicBezTo>
                <a:lnTo>
                  <a:pt x="4035" y="21495"/>
                </a:lnTo>
                <a:cubicBezTo>
                  <a:pt x="4035" y="21553"/>
                  <a:pt x="4058" y="21600"/>
                  <a:pt x="4088" y="21600"/>
                </a:cubicBezTo>
                <a:cubicBezTo>
                  <a:pt x="4117" y="21600"/>
                  <a:pt x="4141" y="21553"/>
                  <a:pt x="4141" y="21495"/>
                </a:cubicBezTo>
                <a:lnTo>
                  <a:pt x="4141" y="21275"/>
                </a:lnTo>
                <a:cubicBezTo>
                  <a:pt x="4141" y="21218"/>
                  <a:pt x="4117" y="21171"/>
                  <a:pt x="4088" y="21171"/>
                </a:cubicBezTo>
                <a:close/>
                <a:moveTo>
                  <a:pt x="4937" y="21171"/>
                </a:moveTo>
                <a:cubicBezTo>
                  <a:pt x="4908" y="21171"/>
                  <a:pt x="4884" y="21218"/>
                  <a:pt x="4884" y="21275"/>
                </a:cubicBezTo>
                <a:lnTo>
                  <a:pt x="4884" y="21495"/>
                </a:lnTo>
                <a:cubicBezTo>
                  <a:pt x="4884" y="21553"/>
                  <a:pt x="4908" y="21600"/>
                  <a:pt x="4937" y="21600"/>
                </a:cubicBezTo>
                <a:cubicBezTo>
                  <a:pt x="4966" y="21600"/>
                  <a:pt x="4990" y="21553"/>
                  <a:pt x="4990" y="21495"/>
                </a:cubicBezTo>
                <a:lnTo>
                  <a:pt x="4990" y="21275"/>
                </a:lnTo>
                <a:cubicBezTo>
                  <a:pt x="4990" y="21218"/>
                  <a:pt x="4966" y="21171"/>
                  <a:pt x="4937" y="21171"/>
                </a:cubicBezTo>
                <a:close/>
                <a:moveTo>
                  <a:pt x="5252" y="21171"/>
                </a:moveTo>
                <a:cubicBezTo>
                  <a:pt x="5223" y="21171"/>
                  <a:pt x="5199" y="21218"/>
                  <a:pt x="5199" y="21275"/>
                </a:cubicBezTo>
                <a:lnTo>
                  <a:pt x="5199" y="21495"/>
                </a:lnTo>
                <a:cubicBezTo>
                  <a:pt x="5199" y="21553"/>
                  <a:pt x="5223" y="21600"/>
                  <a:pt x="5252" y="21600"/>
                </a:cubicBezTo>
                <a:cubicBezTo>
                  <a:pt x="5281" y="21600"/>
                  <a:pt x="5305" y="21553"/>
                  <a:pt x="5305" y="21495"/>
                </a:cubicBezTo>
                <a:lnTo>
                  <a:pt x="5305" y="21275"/>
                </a:lnTo>
                <a:cubicBezTo>
                  <a:pt x="5305" y="21218"/>
                  <a:pt x="5281" y="21171"/>
                  <a:pt x="5252" y="21171"/>
                </a:cubicBezTo>
                <a:close/>
                <a:moveTo>
                  <a:pt x="6102" y="21171"/>
                </a:moveTo>
                <a:cubicBezTo>
                  <a:pt x="6072" y="21171"/>
                  <a:pt x="6049" y="21218"/>
                  <a:pt x="6049" y="21275"/>
                </a:cubicBezTo>
                <a:lnTo>
                  <a:pt x="6049" y="21495"/>
                </a:lnTo>
                <a:cubicBezTo>
                  <a:pt x="6049" y="21553"/>
                  <a:pt x="6072" y="21600"/>
                  <a:pt x="6102" y="21600"/>
                </a:cubicBezTo>
                <a:cubicBezTo>
                  <a:pt x="6131" y="21600"/>
                  <a:pt x="6155" y="21553"/>
                  <a:pt x="6155" y="21495"/>
                </a:cubicBezTo>
                <a:lnTo>
                  <a:pt x="6155" y="21275"/>
                </a:lnTo>
                <a:cubicBezTo>
                  <a:pt x="6155" y="21218"/>
                  <a:pt x="6131" y="21171"/>
                  <a:pt x="6102" y="21171"/>
                </a:cubicBezTo>
                <a:close/>
                <a:moveTo>
                  <a:pt x="6416" y="21171"/>
                </a:moveTo>
                <a:cubicBezTo>
                  <a:pt x="6387" y="21171"/>
                  <a:pt x="6363" y="21218"/>
                  <a:pt x="6363" y="21275"/>
                </a:cubicBezTo>
                <a:lnTo>
                  <a:pt x="6363" y="21495"/>
                </a:lnTo>
                <a:cubicBezTo>
                  <a:pt x="6363" y="21553"/>
                  <a:pt x="6387" y="21600"/>
                  <a:pt x="6416" y="21600"/>
                </a:cubicBezTo>
                <a:cubicBezTo>
                  <a:pt x="6445" y="21600"/>
                  <a:pt x="6469" y="21553"/>
                  <a:pt x="6469" y="21495"/>
                </a:cubicBezTo>
                <a:lnTo>
                  <a:pt x="6469" y="21275"/>
                </a:lnTo>
                <a:cubicBezTo>
                  <a:pt x="6469" y="21218"/>
                  <a:pt x="6445" y="21171"/>
                  <a:pt x="6416" y="21171"/>
                </a:cubicBezTo>
                <a:close/>
                <a:moveTo>
                  <a:pt x="7266" y="21171"/>
                </a:moveTo>
                <a:cubicBezTo>
                  <a:pt x="7237" y="21171"/>
                  <a:pt x="7213" y="21218"/>
                  <a:pt x="7213" y="21275"/>
                </a:cubicBezTo>
                <a:lnTo>
                  <a:pt x="7213" y="21495"/>
                </a:lnTo>
                <a:cubicBezTo>
                  <a:pt x="7213" y="21553"/>
                  <a:pt x="7237" y="21600"/>
                  <a:pt x="7266" y="21600"/>
                </a:cubicBezTo>
                <a:cubicBezTo>
                  <a:pt x="7295" y="21600"/>
                  <a:pt x="7318" y="21553"/>
                  <a:pt x="7318" y="21495"/>
                </a:cubicBezTo>
                <a:lnTo>
                  <a:pt x="7318" y="21275"/>
                </a:lnTo>
                <a:cubicBezTo>
                  <a:pt x="7318" y="21218"/>
                  <a:pt x="7295" y="21171"/>
                  <a:pt x="7266" y="21171"/>
                </a:cubicBezTo>
                <a:close/>
                <a:moveTo>
                  <a:pt x="7580" y="21171"/>
                </a:moveTo>
                <a:cubicBezTo>
                  <a:pt x="7551" y="21171"/>
                  <a:pt x="7527" y="21218"/>
                  <a:pt x="7527" y="21275"/>
                </a:cubicBezTo>
                <a:lnTo>
                  <a:pt x="7527" y="21495"/>
                </a:lnTo>
                <a:cubicBezTo>
                  <a:pt x="7527" y="21553"/>
                  <a:pt x="7551" y="21600"/>
                  <a:pt x="7580" y="21600"/>
                </a:cubicBezTo>
                <a:cubicBezTo>
                  <a:pt x="7609" y="21600"/>
                  <a:pt x="7632" y="21553"/>
                  <a:pt x="7632" y="21495"/>
                </a:cubicBezTo>
                <a:lnTo>
                  <a:pt x="7632" y="21275"/>
                </a:lnTo>
                <a:cubicBezTo>
                  <a:pt x="7632" y="21218"/>
                  <a:pt x="7609" y="21171"/>
                  <a:pt x="7580" y="21171"/>
                </a:cubicBezTo>
                <a:close/>
                <a:moveTo>
                  <a:pt x="8429" y="21171"/>
                </a:moveTo>
                <a:cubicBezTo>
                  <a:pt x="8400" y="21171"/>
                  <a:pt x="8377" y="21218"/>
                  <a:pt x="8377" y="21275"/>
                </a:cubicBezTo>
                <a:lnTo>
                  <a:pt x="8377" y="21495"/>
                </a:lnTo>
                <a:cubicBezTo>
                  <a:pt x="8377" y="21553"/>
                  <a:pt x="8400" y="21600"/>
                  <a:pt x="8429" y="21600"/>
                </a:cubicBezTo>
                <a:cubicBezTo>
                  <a:pt x="8458" y="21600"/>
                  <a:pt x="8482" y="21553"/>
                  <a:pt x="8482" y="21495"/>
                </a:cubicBezTo>
                <a:lnTo>
                  <a:pt x="8482" y="21275"/>
                </a:lnTo>
                <a:cubicBezTo>
                  <a:pt x="8482" y="21218"/>
                  <a:pt x="8458" y="21171"/>
                  <a:pt x="8429" y="21171"/>
                </a:cubicBezTo>
                <a:close/>
                <a:moveTo>
                  <a:pt x="8744" y="21171"/>
                </a:moveTo>
                <a:cubicBezTo>
                  <a:pt x="8714" y="21171"/>
                  <a:pt x="8691" y="21218"/>
                  <a:pt x="8691" y="21275"/>
                </a:cubicBezTo>
                <a:lnTo>
                  <a:pt x="8691" y="21495"/>
                </a:lnTo>
                <a:cubicBezTo>
                  <a:pt x="8691" y="21553"/>
                  <a:pt x="8714" y="21600"/>
                  <a:pt x="8744" y="21600"/>
                </a:cubicBezTo>
                <a:cubicBezTo>
                  <a:pt x="8773" y="21600"/>
                  <a:pt x="8796" y="21553"/>
                  <a:pt x="8796" y="21495"/>
                </a:cubicBezTo>
                <a:lnTo>
                  <a:pt x="8796" y="21275"/>
                </a:lnTo>
                <a:cubicBezTo>
                  <a:pt x="8796" y="21218"/>
                  <a:pt x="8773" y="21171"/>
                  <a:pt x="8744" y="21171"/>
                </a:cubicBezTo>
                <a:close/>
                <a:moveTo>
                  <a:pt x="9593" y="21171"/>
                </a:moveTo>
                <a:cubicBezTo>
                  <a:pt x="9564" y="21171"/>
                  <a:pt x="9540" y="21218"/>
                  <a:pt x="9540" y="21275"/>
                </a:cubicBezTo>
                <a:lnTo>
                  <a:pt x="9540" y="21495"/>
                </a:lnTo>
                <a:cubicBezTo>
                  <a:pt x="9540" y="21553"/>
                  <a:pt x="9564" y="21600"/>
                  <a:pt x="9593" y="21600"/>
                </a:cubicBezTo>
                <a:cubicBezTo>
                  <a:pt x="9622" y="21600"/>
                  <a:pt x="9646" y="21553"/>
                  <a:pt x="9646" y="21495"/>
                </a:cubicBezTo>
                <a:lnTo>
                  <a:pt x="9646" y="21275"/>
                </a:lnTo>
                <a:cubicBezTo>
                  <a:pt x="9646" y="21218"/>
                  <a:pt x="9622" y="21171"/>
                  <a:pt x="9593" y="21171"/>
                </a:cubicBezTo>
                <a:close/>
                <a:moveTo>
                  <a:pt x="9908" y="21171"/>
                </a:moveTo>
                <a:cubicBezTo>
                  <a:pt x="9879" y="21171"/>
                  <a:pt x="9855" y="21218"/>
                  <a:pt x="9855" y="21275"/>
                </a:cubicBezTo>
                <a:lnTo>
                  <a:pt x="9855" y="21495"/>
                </a:lnTo>
                <a:cubicBezTo>
                  <a:pt x="9855" y="21553"/>
                  <a:pt x="9879" y="21600"/>
                  <a:pt x="9908" y="21600"/>
                </a:cubicBezTo>
                <a:cubicBezTo>
                  <a:pt x="9937" y="21600"/>
                  <a:pt x="9961" y="21553"/>
                  <a:pt x="9961" y="21495"/>
                </a:cubicBezTo>
                <a:lnTo>
                  <a:pt x="9961" y="21275"/>
                </a:lnTo>
                <a:cubicBezTo>
                  <a:pt x="9961" y="21218"/>
                  <a:pt x="9937" y="21171"/>
                  <a:pt x="9908" y="21171"/>
                </a:cubicBezTo>
                <a:close/>
                <a:moveTo>
                  <a:pt x="10758" y="21171"/>
                </a:moveTo>
                <a:cubicBezTo>
                  <a:pt x="10728" y="21171"/>
                  <a:pt x="10705" y="21218"/>
                  <a:pt x="10705" y="21275"/>
                </a:cubicBezTo>
                <a:lnTo>
                  <a:pt x="10705" y="21495"/>
                </a:lnTo>
                <a:cubicBezTo>
                  <a:pt x="10705" y="21553"/>
                  <a:pt x="10728" y="21600"/>
                  <a:pt x="10758" y="21600"/>
                </a:cubicBezTo>
                <a:cubicBezTo>
                  <a:pt x="10787" y="21600"/>
                  <a:pt x="10810" y="21553"/>
                  <a:pt x="10810" y="21495"/>
                </a:cubicBezTo>
                <a:lnTo>
                  <a:pt x="10810" y="21275"/>
                </a:lnTo>
                <a:cubicBezTo>
                  <a:pt x="10810" y="21218"/>
                  <a:pt x="10787" y="21171"/>
                  <a:pt x="10758" y="21171"/>
                </a:cubicBezTo>
                <a:close/>
                <a:moveTo>
                  <a:pt x="11072" y="21171"/>
                </a:moveTo>
                <a:cubicBezTo>
                  <a:pt x="11043" y="21171"/>
                  <a:pt x="11019" y="21218"/>
                  <a:pt x="11019" y="21275"/>
                </a:cubicBezTo>
                <a:lnTo>
                  <a:pt x="11019" y="21495"/>
                </a:lnTo>
                <a:cubicBezTo>
                  <a:pt x="11019" y="21553"/>
                  <a:pt x="11043" y="21600"/>
                  <a:pt x="11072" y="21600"/>
                </a:cubicBezTo>
                <a:cubicBezTo>
                  <a:pt x="11101" y="21600"/>
                  <a:pt x="11125" y="21553"/>
                  <a:pt x="11125" y="21495"/>
                </a:cubicBezTo>
                <a:lnTo>
                  <a:pt x="11125" y="21275"/>
                </a:lnTo>
                <a:cubicBezTo>
                  <a:pt x="11125" y="21218"/>
                  <a:pt x="11101" y="21171"/>
                  <a:pt x="11072" y="21171"/>
                </a:cubicBezTo>
                <a:close/>
                <a:moveTo>
                  <a:pt x="11922" y="21171"/>
                </a:moveTo>
                <a:cubicBezTo>
                  <a:pt x="11893" y="21171"/>
                  <a:pt x="11869" y="21218"/>
                  <a:pt x="11869" y="21275"/>
                </a:cubicBezTo>
                <a:lnTo>
                  <a:pt x="11869" y="21495"/>
                </a:lnTo>
                <a:cubicBezTo>
                  <a:pt x="11869" y="21553"/>
                  <a:pt x="11893" y="21600"/>
                  <a:pt x="11922" y="21600"/>
                </a:cubicBezTo>
                <a:cubicBezTo>
                  <a:pt x="11951" y="21600"/>
                  <a:pt x="11974" y="21553"/>
                  <a:pt x="11974" y="21495"/>
                </a:cubicBezTo>
                <a:lnTo>
                  <a:pt x="11974" y="21275"/>
                </a:lnTo>
                <a:cubicBezTo>
                  <a:pt x="11974" y="21218"/>
                  <a:pt x="11951" y="21171"/>
                  <a:pt x="11922" y="21171"/>
                </a:cubicBezTo>
                <a:close/>
                <a:moveTo>
                  <a:pt x="12236" y="21171"/>
                </a:moveTo>
                <a:cubicBezTo>
                  <a:pt x="12207" y="21171"/>
                  <a:pt x="12183" y="21218"/>
                  <a:pt x="12183" y="21275"/>
                </a:cubicBezTo>
                <a:lnTo>
                  <a:pt x="12183" y="21495"/>
                </a:lnTo>
                <a:cubicBezTo>
                  <a:pt x="12183" y="21553"/>
                  <a:pt x="12207" y="21600"/>
                  <a:pt x="12236" y="21600"/>
                </a:cubicBezTo>
                <a:cubicBezTo>
                  <a:pt x="12265" y="21600"/>
                  <a:pt x="12288" y="21553"/>
                  <a:pt x="12288" y="21495"/>
                </a:cubicBezTo>
                <a:lnTo>
                  <a:pt x="12288" y="21275"/>
                </a:lnTo>
                <a:cubicBezTo>
                  <a:pt x="12288" y="21218"/>
                  <a:pt x="12265" y="21171"/>
                  <a:pt x="12236" y="21171"/>
                </a:cubicBezTo>
                <a:close/>
                <a:moveTo>
                  <a:pt x="13085" y="21171"/>
                </a:moveTo>
                <a:cubicBezTo>
                  <a:pt x="13056" y="21171"/>
                  <a:pt x="13032" y="21218"/>
                  <a:pt x="13032" y="21275"/>
                </a:cubicBezTo>
                <a:lnTo>
                  <a:pt x="13032" y="21495"/>
                </a:lnTo>
                <a:cubicBezTo>
                  <a:pt x="13032" y="21553"/>
                  <a:pt x="13056" y="21600"/>
                  <a:pt x="13085" y="21600"/>
                </a:cubicBezTo>
                <a:cubicBezTo>
                  <a:pt x="13114" y="21600"/>
                  <a:pt x="13138" y="21553"/>
                  <a:pt x="13138" y="21495"/>
                </a:cubicBezTo>
                <a:lnTo>
                  <a:pt x="13138" y="21275"/>
                </a:lnTo>
                <a:cubicBezTo>
                  <a:pt x="13138" y="21218"/>
                  <a:pt x="13114" y="21171"/>
                  <a:pt x="13085" y="21171"/>
                </a:cubicBezTo>
                <a:close/>
                <a:moveTo>
                  <a:pt x="13399" y="21171"/>
                </a:moveTo>
                <a:cubicBezTo>
                  <a:pt x="13370" y="21171"/>
                  <a:pt x="13348" y="21218"/>
                  <a:pt x="13348" y="21275"/>
                </a:cubicBezTo>
                <a:lnTo>
                  <a:pt x="13348" y="21495"/>
                </a:lnTo>
                <a:cubicBezTo>
                  <a:pt x="13348" y="21553"/>
                  <a:pt x="13370" y="21600"/>
                  <a:pt x="13399" y="21600"/>
                </a:cubicBezTo>
                <a:cubicBezTo>
                  <a:pt x="13428" y="21600"/>
                  <a:pt x="13452" y="21553"/>
                  <a:pt x="13452" y="21495"/>
                </a:cubicBezTo>
                <a:lnTo>
                  <a:pt x="13452" y="21275"/>
                </a:lnTo>
                <a:cubicBezTo>
                  <a:pt x="13452" y="21218"/>
                  <a:pt x="13428" y="21171"/>
                  <a:pt x="13399" y="21171"/>
                </a:cubicBezTo>
                <a:close/>
                <a:moveTo>
                  <a:pt x="14249" y="21171"/>
                </a:moveTo>
                <a:cubicBezTo>
                  <a:pt x="14220" y="21171"/>
                  <a:pt x="14196" y="21218"/>
                  <a:pt x="14196" y="21275"/>
                </a:cubicBezTo>
                <a:lnTo>
                  <a:pt x="14196" y="21495"/>
                </a:lnTo>
                <a:cubicBezTo>
                  <a:pt x="14196" y="21553"/>
                  <a:pt x="14220" y="21600"/>
                  <a:pt x="14249" y="21600"/>
                </a:cubicBezTo>
                <a:cubicBezTo>
                  <a:pt x="14278" y="21600"/>
                  <a:pt x="14302" y="21553"/>
                  <a:pt x="14302" y="21495"/>
                </a:cubicBezTo>
                <a:lnTo>
                  <a:pt x="14302" y="21275"/>
                </a:lnTo>
                <a:cubicBezTo>
                  <a:pt x="14302" y="21218"/>
                  <a:pt x="14278" y="21171"/>
                  <a:pt x="14249" y="21171"/>
                </a:cubicBezTo>
                <a:close/>
                <a:moveTo>
                  <a:pt x="14564" y="21171"/>
                </a:moveTo>
                <a:cubicBezTo>
                  <a:pt x="14535" y="21171"/>
                  <a:pt x="14511" y="21218"/>
                  <a:pt x="14511" y="21275"/>
                </a:cubicBezTo>
                <a:lnTo>
                  <a:pt x="14511" y="21495"/>
                </a:lnTo>
                <a:cubicBezTo>
                  <a:pt x="14511" y="21553"/>
                  <a:pt x="14535" y="21600"/>
                  <a:pt x="14564" y="21600"/>
                </a:cubicBezTo>
                <a:cubicBezTo>
                  <a:pt x="14593" y="21600"/>
                  <a:pt x="14617" y="21553"/>
                  <a:pt x="14617" y="21495"/>
                </a:cubicBezTo>
                <a:lnTo>
                  <a:pt x="14617" y="21275"/>
                </a:lnTo>
                <a:cubicBezTo>
                  <a:pt x="14617" y="21218"/>
                  <a:pt x="14593" y="21171"/>
                  <a:pt x="14564" y="21171"/>
                </a:cubicBezTo>
                <a:close/>
                <a:moveTo>
                  <a:pt x="15413" y="21171"/>
                </a:moveTo>
                <a:cubicBezTo>
                  <a:pt x="15384" y="21171"/>
                  <a:pt x="15360" y="21218"/>
                  <a:pt x="15360" y="21275"/>
                </a:cubicBezTo>
                <a:lnTo>
                  <a:pt x="15360" y="21495"/>
                </a:lnTo>
                <a:cubicBezTo>
                  <a:pt x="15360" y="21553"/>
                  <a:pt x="15384" y="21600"/>
                  <a:pt x="15413" y="21600"/>
                </a:cubicBezTo>
                <a:cubicBezTo>
                  <a:pt x="15442" y="21600"/>
                  <a:pt x="15465" y="21553"/>
                  <a:pt x="15465" y="21495"/>
                </a:cubicBezTo>
                <a:lnTo>
                  <a:pt x="15465" y="21275"/>
                </a:lnTo>
                <a:cubicBezTo>
                  <a:pt x="15465" y="21218"/>
                  <a:pt x="15442" y="21171"/>
                  <a:pt x="15413" y="21171"/>
                </a:cubicBezTo>
                <a:close/>
                <a:moveTo>
                  <a:pt x="15728" y="21171"/>
                </a:moveTo>
                <a:cubicBezTo>
                  <a:pt x="15699" y="21171"/>
                  <a:pt x="15675" y="21218"/>
                  <a:pt x="15675" y="21275"/>
                </a:cubicBezTo>
                <a:lnTo>
                  <a:pt x="15675" y="21495"/>
                </a:lnTo>
                <a:cubicBezTo>
                  <a:pt x="15675" y="21553"/>
                  <a:pt x="15699" y="21600"/>
                  <a:pt x="15728" y="21600"/>
                </a:cubicBezTo>
                <a:cubicBezTo>
                  <a:pt x="15757" y="21600"/>
                  <a:pt x="15781" y="21553"/>
                  <a:pt x="15781" y="21495"/>
                </a:cubicBezTo>
                <a:lnTo>
                  <a:pt x="15781" y="21275"/>
                </a:lnTo>
                <a:cubicBezTo>
                  <a:pt x="15781" y="21218"/>
                  <a:pt x="15757" y="21171"/>
                  <a:pt x="15728" y="21171"/>
                </a:cubicBezTo>
                <a:close/>
                <a:moveTo>
                  <a:pt x="16578" y="21171"/>
                </a:moveTo>
                <a:cubicBezTo>
                  <a:pt x="16549" y="21171"/>
                  <a:pt x="16525" y="21218"/>
                  <a:pt x="16525" y="21275"/>
                </a:cubicBezTo>
                <a:lnTo>
                  <a:pt x="16525" y="21495"/>
                </a:lnTo>
                <a:cubicBezTo>
                  <a:pt x="16525" y="21553"/>
                  <a:pt x="16549" y="21600"/>
                  <a:pt x="16578" y="21600"/>
                </a:cubicBezTo>
                <a:cubicBezTo>
                  <a:pt x="16607" y="21600"/>
                  <a:pt x="16630" y="21553"/>
                  <a:pt x="16630" y="21495"/>
                </a:cubicBezTo>
                <a:lnTo>
                  <a:pt x="16630" y="21275"/>
                </a:lnTo>
                <a:cubicBezTo>
                  <a:pt x="16630" y="21218"/>
                  <a:pt x="16607" y="21171"/>
                  <a:pt x="16578" y="21171"/>
                </a:cubicBezTo>
                <a:close/>
                <a:moveTo>
                  <a:pt x="16892" y="21171"/>
                </a:moveTo>
                <a:cubicBezTo>
                  <a:pt x="16863" y="21171"/>
                  <a:pt x="16839" y="21218"/>
                  <a:pt x="16839" y="21275"/>
                </a:cubicBezTo>
                <a:lnTo>
                  <a:pt x="16839" y="21495"/>
                </a:lnTo>
                <a:cubicBezTo>
                  <a:pt x="16839" y="21553"/>
                  <a:pt x="16863" y="21600"/>
                  <a:pt x="16892" y="21600"/>
                </a:cubicBezTo>
                <a:cubicBezTo>
                  <a:pt x="16921" y="21600"/>
                  <a:pt x="16944" y="21553"/>
                  <a:pt x="16944" y="21495"/>
                </a:cubicBezTo>
                <a:lnTo>
                  <a:pt x="16944" y="21275"/>
                </a:lnTo>
                <a:cubicBezTo>
                  <a:pt x="16944" y="21218"/>
                  <a:pt x="16921" y="21171"/>
                  <a:pt x="16892" y="21171"/>
                </a:cubicBezTo>
                <a:close/>
                <a:moveTo>
                  <a:pt x="17741" y="21171"/>
                </a:moveTo>
                <a:cubicBezTo>
                  <a:pt x="17712" y="21171"/>
                  <a:pt x="17689" y="21218"/>
                  <a:pt x="17689" y="21275"/>
                </a:cubicBezTo>
                <a:lnTo>
                  <a:pt x="17689" y="21495"/>
                </a:lnTo>
                <a:cubicBezTo>
                  <a:pt x="17689" y="21553"/>
                  <a:pt x="17712" y="21600"/>
                  <a:pt x="17741" y="21600"/>
                </a:cubicBezTo>
                <a:cubicBezTo>
                  <a:pt x="17770" y="21600"/>
                  <a:pt x="17794" y="21553"/>
                  <a:pt x="17794" y="21495"/>
                </a:cubicBezTo>
                <a:lnTo>
                  <a:pt x="17794" y="21275"/>
                </a:lnTo>
                <a:cubicBezTo>
                  <a:pt x="17794" y="21218"/>
                  <a:pt x="17770" y="21171"/>
                  <a:pt x="17741" y="21171"/>
                </a:cubicBezTo>
                <a:close/>
                <a:moveTo>
                  <a:pt x="18055" y="21171"/>
                </a:moveTo>
                <a:cubicBezTo>
                  <a:pt x="18026" y="21171"/>
                  <a:pt x="18002" y="21218"/>
                  <a:pt x="18002" y="21275"/>
                </a:cubicBezTo>
                <a:lnTo>
                  <a:pt x="18002" y="21495"/>
                </a:lnTo>
                <a:cubicBezTo>
                  <a:pt x="18002" y="21553"/>
                  <a:pt x="18026" y="21600"/>
                  <a:pt x="18055" y="21600"/>
                </a:cubicBezTo>
                <a:cubicBezTo>
                  <a:pt x="18085" y="21600"/>
                  <a:pt x="18108" y="21553"/>
                  <a:pt x="18108" y="21495"/>
                </a:cubicBezTo>
                <a:lnTo>
                  <a:pt x="18108" y="21275"/>
                </a:lnTo>
                <a:cubicBezTo>
                  <a:pt x="18108" y="21218"/>
                  <a:pt x="18085" y="21171"/>
                  <a:pt x="18055" y="21171"/>
                </a:cubicBezTo>
                <a:close/>
                <a:moveTo>
                  <a:pt x="18905" y="21171"/>
                </a:moveTo>
                <a:cubicBezTo>
                  <a:pt x="18876" y="21171"/>
                  <a:pt x="18852" y="21218"/>
                  <a:pt x="18852" y="21275"/>
                </a:cubicBezTo>
                <a:lnTo>
                  <a:pt x="18852" y="21495"/>
                </a:lnTo>
                <a:cubicBezTo>
                  <a:pt x="18852" y="21553"/>
                  <a:pt x="18876" y="21600"/>
                  <a:pt x="18905" y="21600"/>
                </a:cubicBezTo>
                <a:cubicBezTo>
                  <a:pt x="18934" y="21600"/>
                  <a:pt x="18958" y="21553"/>
                  <a:pt x="18958" y="21495"/>
                </a:cubicBezTo>
                <a:lnTo>
                  <a:pt x="18958" y="21275"/>
                </a:lnTo>
                <a:cubicBezTo>
                  <a:pt x="18958" y="21218"/>
                  <a:pt x="18934" y="21171"/>
                  <a:pt x="18905" y="21171"/>
                </a:cubicBezTo>
                <a:close/>
                <a:moveTo>
                  <a:pt x="19220" y="21171"/>
                </a:moveTo>
                <a:cubicBezTo>
                  <a:pt x="19191" y="21171"/>
                  <a:pt x="19167" y="21218"/>
                  <a:pt x="19167" y="21275"/>
                </a:cubicBezTo>
                <a:lnTo>
                  <a:pt x="19167" y="21495"/>
                </a:lnTo>
                <a:cubicBezTo>
                  <a:pt x="19167" y="21553"/>
                  <a:pt x="19191" y="21600"/>
                  <a:pt x="19220" y="21600"/>
                </a:cubicBezTo>
                <a:cubicBezTo>
                  <a:pt x="19249" y="21600"/>
                  <a:pt x="19273" y="21553"/>
                  <a:pt x="19273" y="21495"/>
                </a:cubicBezTo>
                <a:lnTo>
                  <a:pt x="19273" y="21275"/>
                </a:lnTo>
                <a:cubicBezTo>
                  <a:pt x="19273" y="21218"/>
                  <a:pt x="19249" y="21171"/>
                  <a:pt x="19220" y="21171"/>
                </a:cubicBezTo>
                <a:close/>
                <a:moveTo>
                  <a:pt x="20069" y="21171"/>
                </a:moveTo>
                <a:cubicBezTo>
                  <a:pt x="20040" y="21171"/>
                  <a:pt x="20016" y="21218"/>
                  <a:pt x="20016" y="21275"/>
                </a:cubicBezTo>
                <a:lnTo>
                  <a:pt x="20016" y="21495"/>
                </a:lnTo>
                <a:cubicBezTo>
                  <a:pt x="20016" y="21553"/>
                  <a:pt x="20040" y="21600"/>
                  <a:pt x="20069" y="21600"/>
                </a:cubicBezTo>
                <a:cubicBezTo>
                  <a:pt x="20099" y="21600"/>
                  <a:pt x="20122" y="21553"/>
                  <a:pt x="20122" y="21495"/>
                </a:cubicBezTo>
                <a:lnTo>
                  <a:pt x="20122" y="21275"/>
                </a:lnTo>
                <a:cubicBezTo>
                  <a:pt x="20122" y="21218"/>
                  <a:pt x="20099" y="21171"/>
                  <a:pt x="20069" y="21171"/>
                </a:cubicBezTo>
                <a:close/>
                <a:moveTo>
                  <a:pt x="20384" y="21171"/>
                </a:moveTo>
                <a:cubicBezTo>
                  <a:pt x="20355" y="21171"/>
                  <a:pt x="20331" y="21218"/>
                  <a:pt x="20331" y="21275"/>
                </a:cubicBezTo>
                <a:lnTo>
                  <a:pt x="20331" y="21495"/>
                </a:lnTo>
                <a:cubicBezTo>
                  <a:pt x="20331" y="21553"/>
                  <a:pt x="20355" y="21600"/>
                  <a:pt x="20384" y="21600"/>
                </a:cubicBezTo>
                <a:cubicBezTo>
                  <a:pt x="20413" y="21600"/>
                  <a:pt x="20436" y="21553"/>
                  <a:pt x="20436" y="21495"/>
                </a:cubicBezTo>
                <a:lnTo>
                  <a:pt x="20436" y="21275"/>
                </a:lnTo>
                <a:cubicBezTo>
                  <a:pt x="20436" y="21218"/>
                  <a:pt x="20413" y="21171"/>
                  <a:pt x="20384" y="21171"/>
                </a:cubicBezTo>
                <a:close/>
                <a:moveTo>
                  <a:pt x="21234" y="21171"/>
                </a:moveTo>
                <a:cubicBezTo>
                  <a:pt x="21204" y="21171"/>
                  <a:pt x="21181" y="21218"/>
                  <a:pt x="21181" y="21275"/>
                </a:cubicBezTo>
                <a:lnTo>
                  <a:pt x="21181" y="21495"/>
                </a:lnTo>
                <a:cubicBezTo>
                  <a:pt x="21181" y="21553"/>
                  <a:pt x="21204" y="21600"/>
                  <a:pt x="21234" y="21600"/>
                </a:cubicBezTo>
                <a:cubicBezTo>
                  <a:pt x="21263" y="21600"/>
                  <a:pt x="21285" y="21553"/>
                  <a:pt x="21285" y="21495"/>
                </a:cubicBezTo>
                <a:lnTo>
                  <a:pt x="21285" y="21275"/>
                </a:lnTo>
                <a:cubicBezTo>
                  <a:pt x="21285" y="21218"/>
                  <a:pt x="21263" y="21171"/>
                  <a:pt x="21234" y="21171"/>
                </a:cubicBezTo>
                <a:close/>
                <a:moveTo>
                  <a:pt x="21547" y="21171"/>
                </a:moveTo>
                <a:cubicBezTo>
                  <a:pt x="21518" y="21171"/>
                  <a:pt x="21495" y="21218"/>
                  <a:pt x="21495" y="21275"/>
                </a:cubicBezTo>
                <a:lnTo>
                  <a:pt x="21495" y="21495"/>
                </a:lnTo>
                <a:cubicBezTo>
                  <a:pt x="21495" y="21553"/>
                  <a:pt x="21518" y="21600"/>
                  <a:pt x="21547" y="21600"/>
                </a:cubicBezTo>
                <a:cubicBezTo>
                  <a:pt x="21576" y="21600"/>
                  <a:pt x="21600" y="21553"/>
                  <a:pt x="21600" y="21495"/>
                </a:cubicBezTo>
                <a:lnTo>
                  <a:pt x="21600" y="21275"/>
                </a:lnTo>
                <a:cubicBezTo>
                  <a:pt x="21600" y="21218"/>
                  <a:pt x="21576" y="21171"/>
                  <a:pt x="21547" y="21171"/>
                </a:cubicBezTo>
                <a:close/>
              </a:path>
            </a:pathLst>
          </a:custGeom>
          <a:gradFill>
            <a:gsLst>
              <a:gs pos="0">
                <a:srgbClr val="18274E"/>
              </a:gs>
              <a:gs pos="14456">
                <a:srgbClr val="0E1B45"/>
              </a:gs>
              <a:gs pos="49638">
                <a:srgbClr val="040E3C"/>
              </a:gs>
            </a:gsLst>
            <a:path>
              <a:fillToRect l="33539" t="-4064" r="66460" b="104064"/>
            </a:path>
          </a:gradFill>
          <a:ln w="12700">
            <a:miter lim="400000"/>
          </a:ln>
        </p:spPr>
        <p:txBody>
          <a:bodyPr lIns="45719" rIns="45719" anchor="ctr"/>
          <a:lstStyle/>
          <a:p>
            <a:pPr defTabSz="914400">
              <a:lnSpc>
                <a:spcPct val="100000"/>
              </a:lnSpc>
              <a:buClrTx/>
              <a:defRPr sz="1800" baseline="0">
                <a:solidFill>
                  <a:srgbClr val="DE8919"/>
                </a:solidFill>
                <a:latin typeface="Aptos"/>
                <a:ea typeface="Aptos"/>
                <a:cs typeface="Aptos"/>
                <a:sym typeface="Aptos"/>
              </a:defRPr>
            </a:pPr>
            <a:endParaRPr/>
          </a:p>
        </p:txBody>
      </p:sp>
      <p:pic>
        <p:nvPicPr>
          <p:cNvPr id="19" name="logo digiskills.svg" descr="logo digiskills.sv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83826" y="5457187"/>
            <a:ext cx="7994063" cy="1567718"/>
          </a:xfrm>
          <a:prstGeom prst="rect">
            <a:avLst/>
          </a:prstGeom>
          <a:ln w="12700">
            <a:miter lim="400000"/>
          </a:ln>
        </p:spPr>
      </p:pic>
      <p:sp>
        <p:nvSpPr>
          <p:cNvPr id="20" name="Díky { nám } digitálně…"/>
          <p:cNvSpPr txBox="1">
            <a:spLocks noGrp="1"/>
          </p:cNvSpPr>
          <p:nvPr>
            <p:ph type="body" sz="quarter" idx="21"/>
          </p:nvPr>
        </p:nvSpPr>
        <p:spPr>
          <a:xfrm>
            <a:off x="14815597" y="3737341"/>
            <a:ext cx="6313867" cy="5007350"/>
          </a:xfrm>
          <a:prstGeom prst="rect">
            <a:avLst/>
          </a:prstGeom>
        </p:spPr>
        <p:txBody>
          <a:bodyPr lIns="50800" tIns="50800" rIns="50800" bIns="50800" anchor="ctr"/>
          <a:lstStyle/>
          <a:p>
            <a:pPr marL="0" indent="0" defTabSz="825500">
              <a:lnSpc>
                <a:spcPct val="14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6400" i="1">
                <a:solidFill>
                  <a:srgbClr val="FFFFFF"/>
                </a:solidFill>
                <a:latin typeface="+mn-lt"/>
                <a:ea typeface="+mn-ea"/>
                <a:cs typeface="+mn-cs"/>
                <a:sym typeface="Montserrat SemiBold"/>
              </a:defRPr>
            </a:pPr>
            <a:r>
              <a:t>Díky { nám }</a:t>
            </a:r>
            <a:br/>
            <a:r>
              <a:rPr>
                <a:solidFill>
                  <a:srgbClr val="77F9D9"/>
                </a:solidFill>
              </a:rPr>
              <a:t>digitálně</a:t>
            </a:r>
          </a:p>
          <a:p>
            <a:pPr marL="0" indent="0" defTabSz="825500">
              <a:lnSpc>
                <a:spcPct val="14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6400" i="1">
                <a:solidFill>
                  <a:srgbClr val="77F9D9"/>
                </a:solidFill>
                <a:latin typeface="+mn-lt"/>
                <a:ea typeface="+mn-ea"/>
                <a:cs typeface="+mn-cs"/>
                <a:sym typeface="Montserrat SemiBold"/>
              </a:defRPr>
            </a:pPr>
            <a:r>
              <a:t>vyrostete</a:t>
            </a:r>
          </a:p>
        </p:txBody>
      </p:sp>
      <p:sp>
        <p:nvSpPr>
          <p:cNvPr id="21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2001499" y="13080999"/>
            <a:ext cx="368505" cy="374600"/>
          </a:xfrm>
          <a:prstGeom prst="rect">
            <a:avLst/>
          </a:prstGeom>
        </p:spPr>
        <p:txBody>
          <a:bodyPr lIns="50800" tIns="50800" rIns="50800" bIns="50800" anchor="b"/>
          <a:lstStyle>
            <a:lvl1pPr algn="ctr" defTabSz="584200">
              <a:buClr>
                <a:srgbClr val="000000"/>
              </a:buClr>
              <a:defRPr sz="1800" b="0">
                <a:solidFill>
                  <a:srgbClr val="000000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Citát velký 3">
    <p:bg>
      <p:bgPr>
        <a:solidFill>
          <a:srgbClr val="A97FE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5" name="Seskupit"/>
          <p:cNvGrpSpPr/>
          <p:nvPr/>
        </p:nvGrpSpPr>
        <p:grpSpPr>
          <a:xfrm>
            <a:off x="-651474" y="254011"/>
            <a:ext cx="25512577" cy="13207978"/>
            <a:chOff x="0" y="0"/>
            <a:chExt cx="25512576" cy="13207976"/>
          </a:xfrm>
        </p:grpSpPr>
        <p:sp>
          <p:nvSpPr>
            <p:cNvPr id="105" name="Volný tvar 1155"/>
            <p:cNvSpPr/>
            <p:nvPr/>
          </p:nvSpPr>
          <p:spPr>
            <a:xfrm>
              <a:off x="483315" y="0"/>
              <a:ext cx="273717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2"/>
                  </a:moveTo>
                  <a:lnTo>
                    <a:pt x="20343" y="12207"/>
                  </a:lnTo>
                  <a:lnTo>
                    <a:pt x="18688" y="12207"/>
                  </a:lnTo>
                  <a:cubicBezTo>
                    <a:pt x="17281" y="12207"/>
                    <a:pt x="16324" y="12553"/>
                    <a:pt x="16026" y="13293"/>
                  </a:cubicBezTo>
                  <a:lnTo>
                    <a:pt x="14116" y="17539"/>
                  </a:lnTo>
                  <a:cubicBezTo>
                    <a:pt x="12909" y="20377"/>
                    <a:pt x="9593" y="21600"/>
                    <a:pt x="2912" y="21600"/>
                  </a:cubicBezTo>
                  <a:lnTo>
                    <a:pt x="0" y="21600"/>
                  </a:lnTo>
                  <a:lnTo>
                    <a:pt x="1206" y="18762"/>
                  </a:lnTo>
                  <a:lnTo>
                    <a:pt x="2109" y="18762"/>
                  </a:lnTo>
                  <a:cubicBezTo>
                    <a:pt x="4772" y="18762"/>
                    <a:pt x="5978" y="18231"/>
                    <a:pt x="6482" y="17148"/>
                  </a:cubicBezTo>
                  <a:lnTo>
                    <a:pt x="8137" y="13387"/>
                  </a:lnTo>
                  <a:cubicBezTo>
                    <a:pt x="8791" y="11772"/>
                    <a:pt x="9948" y="11056"/>
                    <a:pt x="12660" y="10756"/>
                  </a:cubicBezTo>
                  <a:cubicBezTo>
                    <a:pt x="10999" y="10455"/>
                    <a:pt x="10146" y="9901"/>
                    <a:pt x="10146" y="9024"/>
                  </a:cubicBezTo>
                  <a:cubicBezTo>
                    <a:pt x="10146" y="8770"/>
                    <a:pt x="10197" y="8515"/>
                    <a:pt x="10346" y="8215"/>
                  </a:cubicBezTo>
                  <a:lnTo>
                    <a:pt x="11902" y="4661"/>
                  </a:lnTo>
                  <a:cubicBezTo>
                    <a:pt x="12001" y="4475"/>
                    <a:pt x="12001" y="4292"/>
                    <a:pt x="12001" y="4129"/>
                  </a:cubicBezTo>
                  <a:cubicBezTo>
                    <a:pt x="12001" y="3275"/>
                    <a:pt x="10945" y="2838"/>
                    <a:pt x="9089" y="2838"/>
                  </a:cubicBezTo>
                  <a:lnTo>
                    <a:pt x="8187" y="2838"/>
                  </a:lnTo>
                  <a:lnTo>
                    <a:pt x="9395" y="0"/>
                  </a:lnTo>
                  <a:lnTo>
                    <a:pt x="12305" y="0"/>
                  </a:lnTo>
                  <a:cubicBezTo>
                    <a:pt x="17276" y="0"/>
                    <a:pt x="20194" y="1223"/>
                    <a:pt x="20194" y="3209"/>
                  </a:cubicBezTo>
                  <a:cubicBezTo>
                    <a:pt x="20194" y="3532"/>
                    <a:pt x="20094" y="3878"/>
                    <a:pt x="19944" y="4223"/>
                  </a:cubicBezTo>
                  <a:lnTo>
                    <a:pt x="18134" y="8307"/>
                  </a:lnTo>
                  <a:cubicBezTo>
                    <a:pt x="18085" y="8421"/>
                    <a:pt x="18085" y="8515"/>
                    <a:pt x="18085" y="8630"/>
                  </a:cubicBezTo>
                  <a:cubicBezTo>
                    <a:pt x="18085" y="9138"/>
                    <a:pt x="18738" y="9392"/>
                    <a:pt x="19845" y="9392"/>
                  </a:cubicBezTo>
                  <a:lnTo>
                    <a:pt x="21600" y="9392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06" name="Volný tvar 1156"/>
            <p:cNvSpPr/>
            <p:nvPr/>
          </p:nvSpPr>
          <p:spPr>
            <a:xfrm>
              <a:off x="1168218" y="0"/>
              <a:ext cx="273213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7" y="2838"/>
                  </a:lnTo>
                  <a:cubicBezTo>
                    <a:pt x="16819" y="2838"/>
                    <a:pt x="15611" y="3369"/>
                    <a:pt x="15155" y="4452"/>
                  </a:cubicBezTo>
                  <a:lnTo>
                    <a:pt x="13493" y="8213"/>
                  </a:lnTo>
                  <a:cubicBezTo>
                    <a:pt x="12788" y="9827"/>
                    <a:pt x="11629" y="10544"/>
                    <a:pt x="8962" y="10844"/>
                  </a:cubicBezTo>
                  <a:cubicBezTo>
                    <a:pt x="10624" y="11122"/>
                    <a:pt x="11430" y="11699"/>
                    <a:pt x="11430" y="12576"/>
                  </a:cubicBezTo>
                  <a:cubicBezTo>
                    <a:pt x="11430" y="12807"/>
                    <a:pt x="11379" y="13085"/>
                    <a:pt x="11229" y="13385"/>
                  </a:cubicBezTo>
                  <a:lnTo>
                    <a:pt x="9671" y="16939"/>
                  </a:lnTo>
                  <a:cubicBezTo>
                    <a:pt x="9571" y="17125"/>
                    <a:pt x="9571" y="17308"/>
                    <a:pt x="9571" y="17471"/>
                  </a:cubicBezTo>
                  <a:cubicBezTo>
                    <a:pt x="9571" y="18325"/>
                    <a:pt x="10630" y="18762"/>
                    <a:pt x="12488" y="18762"/>
                  </a:cubicBezTo>
                  <a:lnTo>
                    <a:pt x="13442" y="18762"/>
                  </a:lnTo>
                  <a:lnTo>
                    <a:pt x="12183" y="21600"/>
                  </a:lnTo>
                  <a:lnTo>
                    <a:pt x="9316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3" y="17745"/>
                    <a:pt x="1663" y="17377"/>
                  </a:cubicBezTo>
                  <a:lnTo>
                    <a:pt x="3427" y="13293"/>
                  </a:lnTo>
                  <a:cubicBezTo>
                    <a:pt x="3476" y="13179"/>
                    <a:pt x="3476" y="13085"/>
                    <a:pt x="3476" y="12970"/>
                  </a:cubicBezTo>
                  <a:cubicBezTo>
                    <a:pt x="3476" y="12462"/>
                    <a:pt x="2822" y="12210"/>
                    <a:pt x="1713" y="12210"/>
                  </a:cubicBezTo>
                  <a:lnTo>
                    <a:pt x="0" y="12210"/>
                  </a:lnTo>
                  <a:lnTo>
                    <a:pt x="1208" y="9395"/>
                  </a:lnTo>
                  <a:lnTo>
                    <a:pt x="2922" y="9395"/>
                  </a:lnTo>
                  <a:cubicBezTo>
                    <a:pt x="4281" y="9395"/>
                    <a:pt x="5235" y="9049"/>
                    <a:pt x="5590" y="8309"/>
                  </a:cubicBezTo>
                  <a:lnTo>
                    <a:pt x="7453" y="4063"/>
                  </a:lnTo>
                  <a:cubicBezTo>
                    <a:pt x="8661" y="1226"/>
                    <a:pt x="11984" y="3"/>
                    <a:pt x="18727" y="3"/>
                  </a:cubicBezTo>
                  <a:lnTo>
                    <a:pt x="21594" y="3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07" name="Volný tvar 1157"/>
            <p:cNvSpPr/>
            <p:nvPr/>
          </p:nvSpPr>
          <p:spPr>
            <a:xfrm>
              <a:off x="1779461" y="0"/>
              <a:ext cx="273784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2"/>
                  </a:moveTo>
                  <a:lnTo>
                    <a:pt x="20343" y="12207"/>
                  </a:lnTo>
                  <a:lnTo>
                    <a:pt x="18683" y="12207"/>
                  </a:lnTo>
                  <a:cubicBezTo>
                    <a:pt x="17277" y="12207"/>
                    <a:pt x="16320" y="12553"/>
                    <a:pt x="16022" y="13293"/>
                  </a:cubicBezTo>
                  <a:lnTo>
                    <a:pt x="14112" y="17539"/>
                  </a:lnTo>
                  <a:cubicBezTo>
                    <a:pt x="12906" y="20377"/>
                    <a:pt x="9590" y="21600"/>
                    <a:pt x="2912" y="21600"/>
                  </a:cubicBezTo>
                  <a:lnTo>
                    <a:pt x="0" y="21600"/>
                  </a:lnTo>
                  <a:lnTo>
                    <a:pt x="1206" y="18762"/>
                  </a:lnTo>
                  <a:lnTo>
                    <a:pt x="2108" y="18762"/>
                  </a:lnTo>
                  <a:cubicBezTo>
                    <a:pt x="4771" y="18762"/>
                    <a:pt x="5977" y="18231"/>
                    <a:pt x="6481" y="17148"/>
                  </a:cubicBezTo>
                  <a:lnTo>
                    <a:pt x="8141" y="13387"/>
                  </a:lnTo>
                  <a:cubicBezTo>
                    <a:pt x="8794" y="11772"/>
                    <a:pt x="9951" y="11056"/>
                    <a:pt x="12662" y="10756"/>
                  </a:cubicBezTo>
                  <a:cubicBezTo>
                    <a:pt x="11002" y="10455"/>
                    <a:pt x="10149" y="9901"/>
                    <a:pt x="10149" y="9024"/>
                  </a:cubicBezTo>
                  <a:cubicBezTo>
                    <a:pt x="10149" y="8770"/>
                    <a:pt x="10200" y="8515"/>
                    <a:pt x="10349" y="8215"/>
                  </a:cubicBezTo>
                  <a:lnTo>
                    <a:pt x="11904" y="4661"/>
                  </a:lnTo>
                  <a:cubicBezTo>
                    <a:pt x="12004" y="4475"/>
                    <a:pt x="12004" y="4292"/>
                    <a:pt x="12004" y="4129"/>
                  </a:cubicBezTo>
                  <a:cubicBezTo>
                    <a:pt x="12004" y="3275"/>
                    <a:pt x="10947" y="2838"/>
                    <a:pt x="9092" y="2838"/>
                  </a:cubicBezTo>
                  <a:lnTo>
                    <a:pt x="8190" y="2838"/>
                  </a:lnTo>
                  <a:lnTo>
                    <a:pt x="9398" y="0"/>
                  </a:lnTo>
                  <a:lnTo>
                    <a:pt x="12308" y="0"/>
                  </a:lnTo>
                  <a:cubicBezTo>
                    <a:pt x="17277" y="0"/>
                    <a:pt x="20194" y="1223"/>
                    <a:pt x="20194" y="3209"/>
                  </a:cubicBezTo>
                  <a:cubicBezTo>
                    <a:pt x="20194" y="3532"/>
                    <a:pt x="20094" y="3878"/>
                    <a:pt x="19945" y="4223"/>
                  </a:cubicBezTo>
                  <a:lnTo>
                    <a:pt x="18135" y="8307"/>
                  </a:lnTo>
                  <a:cubicBezTo>
                    <a:pt x="18086" y="8421"/>
                    <a:pt x="18086" y="8515"/>
                    <a:pt x="18086" y="8630"/>
                  </a:cubicBezTo>
                  <a:cubicBezTo>
                    <a:pt x="18086" y="9138"/>
                    <a:pt x="18739" y="9392"/>
                    <a:pt x="19845" y="9392"/>
                  </a:cubicBezTo>
                  <a:lnTo>
                    <a:pt x="21600" y="9392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08" name="Volný tvar 1158"/>
            <p:cNvSpPr/>
            <p:nvPr/>
          </p:nvSpPr>
          <p:spPr>
            <a:xfrm>
              <a:off x="2464436" y="0"/>
              <a:ext cx="273213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7" y="2838"/>
                  </a:lnTo>
                  <a:cubicBezTo>
                    <a:pt x="16821" y="2838"/>
                    <a:pt x="15611" y="3369"/>
                    <a:pt x="15157" y="4452"/>
                  </a:cubicBezTo>
                  <a:lnTo>
                    <a:pt x="13493" y="8213"/>
                  </a:lnTo>
                  <a:cubicBezTo>
                    <a:pt x="12787" y="9827"/>
                    <a:pt x="11630" y="10544"/>
                    <a:pt x="8962" y="10844"/>
                  </a:cubicBezTo>
                  <a:cubicBezTo>
                    <a:pt x="10626" y="11122"/>
                    <a:pt x="11430" y="11699"/>
                    <a:pt x="11430" y="12576"/>
                  </a:cubicBezTo>
                  <a:cubicBezTo>
                    <a:pt x="11430" y="12807"/>
                    <a:pt x="11380" y="13085"/>
                    <a:pt x="11229" y="13385"/>
                  </a:cubicBezTo>
                  <a:lnTo>
                    <a:pt x="9672" y="16939"/>
                  </a:lnTo>
                  <a:cubicBezTo>
                    <a:pt x="9572" y="17125"/>
                    <a:pt x="9572" y="17308"/>
                    <a:pt x="9572" y="17471"/>
                  </a:cubicBezTo>
                  <a:cubicBezTo>
                    <a:pt x="9572" y="18325"/>
                    <a:pt x="10631" y="18762"/>
                    <a:pt x="12488" y="18762"/>
                  </a:cubicBezTo>
                  <a:lnTo>
                    <a:pt x="13443" y="18762"/>
                  </a:lnTo>
                  <a:lnTo>
                    <a:pt x="12184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7" y="13293"/>
                  </a:lnTo>
                  <a:cubicBezTo>
                    <a:pt x="3477" y="13179"/>
                    <a:pt x="3477" y="13085"/>
                    <a:pt x="3477" y="12970"/>
                  </a:cubicBezTo>
                  <a:cubicBezTo>
                    <a:pt x="3477" y="12462"/>
                    <a:pt x="2823" y="12210"/>
                    <a:pt x="1713" y="12210"/>
                  </a:cubicBezTo>
                  <a:lnTo>
                    <a:pt x="0" y="12210"/>
                  </a:lnTo>
                  <a:lnTo>
                    <a:pt x="1208" y="9395"/>
                  </a:lnTo>
                  <a:lnTo>
                    <a:pt x="2923" y="9395"/>
                  </a:lnTo>
                  <a:cubicBezTo>
                    <a:pt x="4281" y="9395"/>
                    <a:pt x="5235" y="9049"/>
                    <a:pt x="5590" y="8309"/>
                  </a:cubicBezTo>
                  <a:lnTo>
                    <a:pt x="7453" y="4063"/>
                  </a:lnTo>
                  <a:cubicBezTo>
                    <a:pt x="8663" y="1226"/>
                    <a:pt x="11984" y="3"/>
                    <a:pt x="18727" y="3"/>
                  </a:cubicBezTo>
                  <a:lnTo>
                    <a:pt x="21594" y="3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09" name="Volný tvar 1159"/>
            <p:cNvSpPr/>
            <p:nvPr/>
          </p:nvSpPr>
          <p:spPr>
            <a:xfrm>
              <a:off x="3075611" y="0"/>
              <a:ext cx="273784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2"/>
                  </a:moveTo>
                  <a:lnTo>
                    <a:pt x="20343" y="12207"/>
                  </a:lnTo>
                  <a:lnTo>
                    <a:pt x="18683" y="12207"/>
                  </a:lnTo>
                  <a:cubicBezTo>
                    <a:pt x="17277" y="12207"/>
                    <a:pt x="16320" y="12553"/>
                    <a:pt x="16022" y="13293"/>
                  </a:cubicBezTo>
                  <a:lnTo>
                    <a:pt x="14112" y="17539"/>
                  </a:lnTo>
                  <a:cubicBezTo>
                    <a:pt x="12906" y="20377"/>
                    <a:pt x="9590" y="21600"/>
                    <a:pt x="2912" y="21600"/>
                  </a:cubicBezTo>
                  <a:lnTo>
                    <a:pt x="0" y="21600"/>
                  </a:lnTo>
                  <a:lnTo>
                    <a:pt x="1206" y="18762"/>
                  </a:lnTo>
                  <a:lnTo>
                    <a:pt x="2108" y="18762"/>
                  </a:lnTo>
                  <a:cubicBezTo>
                    <a:pt x="4771" y="18762"/>
                    <a:pt x="5977" y="18231"/>
                    <a:pt x="6481" y="17148"/>
                  </a:cubicBezTo>
                  <a:lnTo>
                    <a:pt x="8141" y="13387"/>
                  </a:lnTo>
                  <a:cubicBezTo>
                    <a:pt x="8794" y="11772"/>
                    <a:pt x="9951" y="11056"/>
                    <a:pt x="12662" y="10756"/>
                  </a:cubicBezTo>
                  <a:cubicBezTo>
                    <a:pt x="11002" y="10455"/>
                    <a:pt x="10149" y="9901"/>
                    <a:pt x="10149" y="9024"/>
                  </a:cubicBezTo>
                  <a:cubicBezTo>
                    <a:pt x="10149" y="8770"/>
                    <a:pt x="10200" y="8515"/>
                    <a:pt x="10349" y="8215"/>
                  </a:cubicBezTo>
                  <a:lnTo>
                    <a:pt x="11904" y="4661"/>
                  </a:lnTo>
                  <a:cubicBezTo>
                    <a:pt x="12004" y="4475"/>
                    <a:pt x="12004" y="4292"/>
                    <a:pt x="12004" y="4129"/>
                  </a:cubicBezTo>
                  <a:cubicBezTo>
                    <a:pt x="12004" y="3275"/>
                    <a:pt x="10947" y="2838"/>
                    <a:pt x="9092" y="2838"/>
                  </a:cubicBezTo>
                  <a:lnTo>
                    <a:pt x="8190" y="2838"/>
                  </a:lnTo>
                  <a:lnTo>
                    <a:pt x="9398" y="0"/>
                  </a:lnTo>
                  <a:lnTo>
                    <a:pt x="12308" y="0"/>
                  </a:lnTo>
                  <a:cubicBezTo>
                    <a:pt x="17277" y="0"/>
                    <a:pt x="20194" y="1223"/>
                    <a:pt x="20194" y="3209"/>
                  </a:cubicBezTo>
                  <a:cubicBezTo>
                    <a:pt x="20194" y="3532"/>
                    <a:pt x="20094" y="3878"/>
                    <a:pt x="19945" y="4223"/>
                  </a:cubicBezTo>
                  <a:lnTo>
                    <a:pt x="18135" y="8307"/>
                  </a:lnTo>
                  <a:cubicBezTo>
                    <a:pt x="18086" y="8421"/>
                    <a:pt x="18086" y="8515"/>
                    <a:pt x="18086" y="8630"/>
                  </a:cubicBezTo>
                  <a:cubicBezTo>
                    <a:pt x="18086" y="9138"/>
                    <a:pt x="18739" y="9392"/>
                    <a:pt x="19845" y="9392"/>
                  </a:cubicBezTo>
                  <a:lnTo>
                    <a:pt x="21600" y="9392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10" name="Volný tvar 1160"/>
            <p:cNvSpPr/>
            <p:nvPr/>
          </p:nvSpPr>
          <p:spPr>
            <a:xfrm>
              <a:off x="3760582" y="0"/>
              <a:ext cx="273213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7" y="2838"/>
                  </a:lnTo>
                  <a:cubicBezTo>
                    <a:pt x="16819" y="2838"/>
                    <a:pt x="15611" y="3369"/>
                    <a:pt x="15157" y="4452"/>
                  </a:cubicBezTo>
                  <a:lnTo>
                    <a:pt x="13493" y="8213"/>
                  </a:lnTo>
                  <a:cubicBezTo>
                    <a:pt x="12787" y="9827"/>
                    <a:pt x="11630" y="10544"/>
                    <a:pt x="8962" y="10844"/>
                  </a:cubicBezTo>
                  <a:cubicBezTo>
                    <a:pt x="10626" y="11122"/>
                    <a:pt x="11430" y="11699"/>
                    <a:pt x="11430" y="12576"/>
                  </a:cubicBezTo>
                  <a:cubicBezTo>
                    <a:pt x="11430" y="12807"/>
                    <a:pt x="11380" y="13085"/>
                    <a:pt x="11229" y="13385"/>
                  </a:cubicBezTo>
                  <a:lnTo>
                    <a:pt x="9671" y="16939"/>
                  </a:lnTo>
                  <a:cubicBezTo>
                    <a:pt x="9572" y="17125"/>
                    <a:pt x="9572" y="17308"/>
                    <a:pt x="9572" y="17471"/>
                  </a:cubicBezTo>
                  <a:cubicBezTo>
                    <a:pt x="9572" y="18325"/>
                    <a:pt x="10631" y="18762"/>
                    <a:pt x="12488" y="18762"/>
                  </a:cubicBezTo>
                  <a:lnTo>
                    <a:pt x="13442" y="18762"/>
                  </a:lnTo>
                  <a:lnTo>
                    <a:pt x="12184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7" y="13293"/>
                  </a:lnTo>
                  <a:cubicBezTo>
                    <a:pt x="3477" y="13179"/>
                    <a:pt x="3477" y="13085"/>
                    <a:pt x="3477" y="12970"/>
                  </a:cubicBezTo>
                  <a:cubicBezTo>
                    <a:pt x="3477" y="12462"/>
                    <a:pt x="2823" y="12210"/>
                    <a:pt x="1713" y="12210"/>
                  </a:cubicBezTo>
                  <a:lnTo>
                    <a:pt x="0" y="12210"/>
                  </a:lnTo>
                  <a:lnTo>
                    <a:pt x="1208" y="9395"/>
                  </a:lnTo>
                  <a:lnTo>
                    <a:pt x="2922" y="9395"/>
                  </a:lnTo>
                  <a:cubicBezTo>
                    <a:pt x="4281" y="9395"/>
                    <a:pt x="5235" y="9049"/>
                    <a:pt x="5590" y="8309"/>
                  </a:cubicBezTo>
                  <a:lnTo>
                    <a:pt x="7453" y="4063"/>
                  </a:lnTo>
                  <a:cubicBezTo>
                    <a:pt x="8663" y="1226"/>
                    <a:pt x="11984" y="3"/>
                    <a:pt x="18727" y="3"/>
                  </a:cubicBezTo>
                  <a:lnTo>
                    <a:pt x="21594" y="3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11" name="Volný tvar 1161"/>
            <p:cNvSpPr/>
            <p:nvPr/>
          </p:nvSpPr>
          <p:spPr>
            <a:xfrm>
              <a:off x="4371896" y="0"/>
              <a:ext cx="273717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2"/>
                  </a:moveTo>
                  <a:lnTo>
                    <a:pt x="20343" y="12207"/>
                  </a:lnTo>
                  <a:lnTo>
                    <a:pt x="18688" y="12207"/>
                  </a:lnTo>
                  <a:cubicBezTo>
                    <a:pt x="17283" y="12207"/>
                    <a:pt x="16324" y="12553"/>
                    <a:pt x="16026" y="13293"/>
                  </a:cubicBezTo>
                  <a:lnTo>
                    <a:pt x="14116" y="17539"/>
                  </a:lnTo>
                  <a:cubicBezTo>
                    <a:pt x="12909" y="20377"/>
                    <a:pt x="9593" y="21600"/>
                    <a:pt x="2912" y="21600"/>
                  </a:cubicBezTo>
                  <a:lnTo>
                    <a:pt x="0" y="21600"/>
                  </a:lnTo>
                  <a:lnTo>
                    <a:pt x="1208" y="18762"/>
                  </a:lnTo>
                  <a:lnTo>
                    <a:pt x="2110" y="18762"/>
                  </a:lnTo>
                  <a:cubicBezTo>
                    <a:pt x="4772" y="18762"/>
                    <a:pt x="5978" y="18231"/>
                    <a:pt x="6482" y="17148"/>
                  </a:cubicBezTo>
                  <a:lnTo>
                    <a:pt x="8143" y="13387"/>
                  </a:lnTo>
                  <a:cubicBezTo>
                    <a:pt x="8796" y="11772"/>
                    <a:pt x="9953" y="11056"/>
                    <a:pt x="12665" y="10756"/>
                  </a:cubicBezTo>
                  <a:cubicBezTo>
                    <a:pt x="11005" y="10455"/>
                    <a:pt x="10153" y="9901"/>
                    <a:pt x="10153" y="9024"/>
                  </a:cubicBezTo>
                  <a:cubicBezTo>
                    <a:pt x="10153" y="8770"/>
                    <a:pt x="10202" y="8515"/>
                    <a:pt x="10352" y="8215"/>
                  </a:cubicBezTo>
                  <a:lnTo>
                    <a:pt x="11907" y="4661"/>
                  </a:lnTo>
                  <a:cubicBezTo>
                    <a:pt x="12007" y="4475"/>
                    <a:pt x="12007" y="4292"/>
                    <a:pt x="12007" y="4129"/>
                  </a:cubicBezTo>
                  <a:cubicBezTo>
                    <a:pt x="12007" y="3275"/>
                    <a:pt x="10950" y="2838"/>
                    <a:pt x="9094" y="2838"/>
                  </a:cubicBezTo>
                  <a:lnTo>
                    <a:pt x="8192" y="2838"/>
                  </a:lnTo>
                  <a:lnTo>
                    <a:pt x="9400" y="0"/>
                  </a:lnTo>
                  <a:lnTo>
                    <a:pt x="12311" y="0"/>
                  </a:lnTo>
                  <a:cubicBezTo>
                    <a:pt x="17288" y="0"/>
                    <a:pt x="20199" y="1223"/>
                    <a:pt x="20199" y="3209"/>
                  </a:cubicBezTo>
                  <a:cubicBezTo>
                    <a:pt x="20199" y="3532"/>
                    <a:pt x="20099" y="3878"/>
                    <a:pt x="19950" y="4223"/>
                  </a:cubicBezTo>
                  <a:lnTo>
                    <a:pt x="18140" y="8307"/>
                  </a:lnTo>
                  <a:cubicBezTo>
                    <a:pt x="18090" y="8421"/>
                    <a:pt x="18090" y="8515"/>
                    <a:pt x="18090" y="8630"/>
                  </a:cubicBezTo>
                  <a:cubicBezTo>
                    <a:pt x="18090" y="9138"/>
                    <a:pt x="18744" y="9392"/>
                    <a:pt x="19850" y="9392"/>
                  </a:cubicBezTo>
                  <a:lnTo>
                    <a:pt x="21600" y="9392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12" name="Volný tvar 1162"/>
            <p:cNvSpPr/>
            <p:nvPr/>
          </p:nvSpPr>
          <p:spPr>
            <a:xfrm>
              <a:off x="5056799" y="0"/>
              <a:ext cx="273231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0" y="2838"/>
                  </a:lnTo>
                  <a:lnTo>
                    <a:pt x="19537" y="2838"/>
                  </a:lnTo>
                  <a:cubicBezTo>
                    <a:pt x="16820" y="2838"/>
                    <a:pt x="15611" y="3369"/>
                    <a:pt x="15156" y="4452"/>
                  </a:cubicBezTo>
                  <a:lnTo>
                    <a:pt x="13492" y="8213"/>
                  </a:lnTo>
                  <a:cubicBezTo>
                    <a:pt x="12788" y="9827"/>
                    <a:pt x="11629" y="10544"/>
                    <a:pt x="8961" y="10844"/>
                  </a:cubicBezTo>
                  <a:cubicBezTo>
                    <a:pt x="10625" y="11122"/>
                    <a:pt x="11429" y="11699"/>
                    <a:pt x="11429" y="12576"/>
                  </a:cubicBezTo>
                  <a:cubicBezTo>
                    <a:pt x="11429" y="12807"/>
                    <a:pt x="11379" y="13085"/>
                    <a:pt x="11230" y="13385"/>
                  </a:cubicBezTo>
                  <a:lnTo>
                    <a:pt x="9672" y="16939"/>
                  </a:lnTo>
                  <a:cubicBezTo>
                    <a:pt x="9571" y="17125"/>
                    <a:pt x="9571" y="17308"/>
                    <a:pt x="9571" y="17471"/>
                  </a:cubicBezTo>
                  <a:cubicBezTo>
                    <a:pt x="9571" y="18325"/>
                    <a:pt x="10631" y="18762"/>
                    <a:pt x="12488" y="18762"/>
                  </a:cubicBezTo>
                  <a:lnTo>
                    <a:pt x="13443" y="18762"/>
                  </a:lnTo>
                  <a:lnTo>
                    <a:pt x="12183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8" y="13293"/>
                  </a:lnTo>
                  <a:cubicBezTo>
                    <a:pt x="3477" y="13179"/>
                    <a:pt x="3477" y="13085"/>
                    <a:pt x="3477" y="12970"/>
                  </a:cubicBezTo>
                  <a:cubicBezTo>
                    <a:pt x="3477" y="12462"/>
                    <a:pt x="2823" y="12210"/>
                    <a:pt x="1715" y="12210"/>
                  </a:cubicBezTo>
                  <a:lnTo>
                    <a:pt x="0" y="12210"/>
                  </a:lnTo>
                  <a:lnTo>
                    <a:pt x="1210" y="9395"/>
                  </a:lnTo>
                  <a:lnTo>
                    <a:pt x="2923" y="9395"/>
                  </a:lnTo>
                  <a:cubicBezTo>
                    <a:pt x="4281" y="9395"/>
                    <a:pt x="5236" y="9049"/>
                    <a:pt x="5590" y="8309"/>
                  </a:cubicBezTo>
                  <a:lnTo>
                    <a:pt x="7454" y="4063"/>
                  </a:lnTo>
                  <a:cubicBezTo>
                    <a:pt x="8662" y="1226"/>
                    <a:pt x="11984" y="3"/>
                    <a:pt x="18728" y="3"/>
                  </a:cubicBezTo>
                  <a:lnTo>
                    <a:pt x="21594" y="3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13" name="Volný tvar 1163"/>
            <p:cNvSpPr/>
            <p:nvPr/>
          </p:nvSpPr>
          <p:spPr>
            <a:xfrm>
              <a:off x="5668114" y="0"/>
              <a:ext cx="273717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2"/>
                  </a:moveTo>
                  <a:lnTo>
                    <a:pt x="20343" y="12207"/>
                  </a:lnTo>
                  <a:lnTo>
                    <a:pt x="18688" y="12207"/>
                  </a:lnTo>
                  <a:cubicBezTo>
                    <a:pt x="17281" y="12207"/>
                    <a:pt x="16324" y="12553"/>
                    <a:pt x="16026" y="13293"/>
                  </a:cubicBezTo>
                  <a:lnTo>
                    <a:pt x="14116" y="17539"/>
                  </a:lnTo>
                  <a:cubicBezTo>
                    <a:pt x="12909" y="20377"/>
                    <a:pt x="9593" y="21600"/>
                    <a:pt x="2912" y="21600"/>
                  </a:cubicBezTo>
                  <a:lnTo>
                    <a:pt x="0" y="21600"/>
                  </a:lnTo>
                  <a:lnTo>
                    <a:pt x="1206" y="18762"/>
                  </a:lnTo>
                  <a:lnTo>
                    <a:pt x="2109" y="18762"/>
                  </a:lnTo>
                  <a:cubicBezTo>
                    <a:pt x="4772" y="18762"/>
                    <a:pt x="5978" y="18231"/>
                    <a:pt x="6482" y="17148"/>
                  </a:cubicBezTo>
                  <a:lnTo>
                    <a:pt x="8143" y="13387"/>
                  </a:lnTo>
                  <a:cubicBezTo>
                    <a:pt x="8796" y="11772"/>
                    <a:pt x="9953" y="11056"/>
                    <a:pt x="12665" y="10756"/>
                  </a:cubicBezTo>
                  <a:cubicBezTo>
                    <a:pt x="11005" y="10455"/>
                    <a:pt x="10152" y="9901"/>
                    <a:pt x="10152" y="9024"/>
                  </a:cubicBezTo>
                  <a:cubicBezTo>
                    <a:pt x="10152" y="8770"/>
                    <a:pt x="10202" y="8515"/>
                    <a:pt x="10352" y="8215"/>
                  </a:cubicBezTo>
                  <a:lnTo>
                    <a:pt x="11907" y="4661"/>
                  </a:lnTo>
                  <a:cubicBezTo>
                    <a:pt x="12007" y="4475"/>
                    <a:pt x="12007" y="4292"/>
                    <a:pt x="12007" y="4129"/>
                  </a:cubicBezTo>
                  <a:cubicBezTo>
                    <a:pt x="12007" y="3275"/>
                    <a:pt x="10950" y="2838"/>
                    <a:pt x="9094" y="2838"/>
                  </a:cubicBezTo>
                  <a:lnTo>
                    <a:pt x="8192" y="2838"/>
                  </a:lnTo>
                  <a:lnTo>
                    <a:pt x="9400" y="0"/>
                  </a:lnTo>
                  <a:lnTo>
                    <a:pt x="12311" y="0"/>
                  </a:lnTo>
                  <a:cubicBezTo>
                    <a:pt x="17287" y="0"/>
                    <a:pt x="20199" y="1223"/>
                    <a:pt x="20199" y="3209"/>
                  </a:cubicBezTo>
                  <a:cubicBezTo>
                    <a:pt x="20199" y="3532"/>
                    <a:pt x="20099" y="3878"/>
                    <a:pt x="19950" y="4223"/>
                  </a:cubicBezTo>
                  <a:lnTo>
                    <a:pt x="18140" y="8307"/>
                  </a:lnTo>
                  <a:cubicBezTo>
                    <a:pt x="18091" y="8421"/>
                    <a:pt x="18091" y="8515"/>
                    <a:pt x="18091" y="8630"/>
                  </a:cubicBezTo>
                  <a:cubicBezTo>
                    <a:pt x="18091" y="9138"/>
                    <a:pt x="18744" y="9392"/>
                    <a:pt x="19850" y="9392"/>
                  </a:cubicBezTo>
                  <a:lnTo>
                    <a:pt x="21600" y="9392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14" name="Volný tvar 1164"/>
            <p:cNvSpPr/>
            <p:nvPr/>
          </p:nvSpPr>
          <p:spPr>
            <a:xfrm>
              <a:off x="6352945" y="0"/>
              <a:ext cx="273230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0" y="2838"/>
                  </a:lnTo>
                  <a:lnTo>
                    <a:pt x="19537" y="2838"/>
                  </a:lnTo>
                  <a:cubicBezTo>
                    <a:pt x="16820" y="2838"/>
                    <a:pt x="15611" y="3369"/>
                    <a:pt x="15156" y="4452"/>
                  </a:cubicBezTo>
                  <a:lnTo>
                    <a:pt x="13492" y="8213"/>
                  </a:lnTo>
                  <a:cubicBezTo>
                    <a:pt x="12788" y="9827"/>
                    <a:pt x="11629" y="10544"/>
                    <a:pt x="8961" y="10844"/>
                  </a:cubicBezTo>
                  <a:cubicBezTo>
                    <a:pt x="10625" y="11122"/>
                    <a:pt x="11429" y="11699"/>
                    <a:pt x="11429" y="12576"/>
                  </a:cubicBezTo>
                  <a:cubicBezTo>
                    <a:pt x="11429" y="12807"/>
                    <a:pt x="11379" y="13085"/>
                    <a:pt x="11230" y="13385"/>
                  </a:cubicBezTo>
                  <a:lnTo>
                    <a:pt x="9672" y="16939"/>
                  </a:lnTo>
                  <a:cubicBezTo>
                    <a:pt x="9571" y="17125"/>
                    <a:pt x="9571" y="17308"/>
                    <a:pt x="9571" y="17471"/>
                  </a:cubicBezTo>
                  <a:cubicBezTo>
                    <a:pt x="9571" y="18325"/>
                    <a:pt x="10631" y="18762"/>
                    <a:pt x="12489" y="18762"/>
                  </a:cubicBezTo>
                  <a:lnTo>
                    <a:pt x="13443" y="18762"/>
                  </a:lnTo>
                  <a:lnTo>
                    <a:pt x="12183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8" y="13293"/>
                  </a:lnTo>
                  <a:cubicBezTo>
                    <a:pt x="3477" y="13179"/>
                    <a:pt x="3477" y="13085"/>
                    <a:pt x="3477" y="12970"/>
                  </a:cubicBezTo>
                  <a:cubicBezTo>
                    <a:pt x="3477" y="12462"/>
                    <a:pt x="2823" y="12210"/>
                    <a:pt x="1715" y="12210"/>
                  </a:cubicBezTo>
                  <a:lnTo>
                    <a:pt x="0" y="12210"/>
                  </a:lnTo>
                  <a:lnTo>
                    <a:pt x="1210" y="9395"/>
                  </a:lnTo>
                  <a:lnTo>
                    <a:pt x="2923" y="9395"/>
                  </a:lnTo>
                  <a:cubicBezTo>
                    <a:pt x="4281" y="9395"/>
                    <a:pt x="5236" y="9049"/>
                    <a:pt x="5590" y="8309"/>
                  </a:cubicBezTo>
                  <a:lnTo>
                    <a:pt x="7454" y="4063"/>
                  </a:lnTo>
                  <a:cubicBezTo>
                    <a:pt x="8662" y="1226"/>
                    <a:pt x="11984" y="3"/>
                    <a:pt x="18728" y="3"/>
                  </a:cubicBezTo>
                  <a:lnTo>
                    <a:pt x="21594" y="3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15" name="Volný tvar 1165"/>
            <p:cNvSpPr/>
            <p:nvPr/>
          </p:nvSpPr>
          <p:spPr>
            <a:xfrm>
              <a:off x="6964191" y="0"/>
              <a:ext cx="273785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2"/>
                  </a:moveTo>
                  <a:lnTo>
                    <a:pt x="20343" y="12207"/>
                  </a:lnTo>
                  <a:lnTo>
                    <a:pt x="18683" y="12207"/>
                  </a:lnTo>
                  <a:cubicBezTo>
                    <a:pt x="17279" y="12207"/>
                    <a:pt x="16320" y="12553"/>
                    <a:pt x="16022" y="13293"/>
                  </a:cubicBezTo>
                  <a:lnTo>
                    <a:pt x="14112" y="17539"/>
                  </a:lnTo>
                  <a:cubicBezTo>
                    <a:pt x="12906" y="20377"/>
                    <a:pt x="9590" y="21600"/>
                    <a:pt x="2912" y="21600"/>
                  </a:cubicBezTo>
                  <a:lnTo>
                    <a:pt x="0" y="21600"/>
                  </a:lnTo>
                  <a:lnTo>
                    <a:pt x="1208" y="18762"/>
                  </a:lnTo>
                  <a:lnTo>
                    <a:pt x="2108" y="18762"/>
                  </a:lnTo>
                  <a:cubicBezTo>
                    <a:pt x="4771" y="18762"/>
                    <a:pt x="5977" y="18231"/>
                    <a:pt x="6481" y="17148"/>
                  </a:cubicBezTo>
                  <a:lnTo>
                    <a:pt x="8141" y="13387"/>
                  </a:lnTo>
                  <a:cubicBezTo>
                    <a:pt x="8794" y="11772"/>
                    <a:pt x="9951" y="11056"/>
                    <a:pt x="12662" y="10756"/>
                  </a:cubicBezTo>
                  <a:cubicBezTo>
                    <a:pt x="11002" y="10455"/>
                    <a:pt x="10149" y="9901"/>
                    <a:pt x="10149" y="9024"/>
                  </a:cubicBezTo>
                  <a:cubicBezTo>
                    <a:pt x="10149" y="8770"/>
                    <a:pt x="10200" y="8515"/>
                    <a:pt x="10349" y="8215"/>
                  </a:cubicBezTo>
                  <a:lnTo>
                    <a:pt x="11904" y="4661"/>
                  </a:lnTo>
                  <a:cubicBezTo>
                    <a:pt x="12004" y="4475"/>
                    <a:pt x="12004" y="4292"/>
                    <a:pt x="12004" y="4129"/>
                  </a:cubicBezTo>
                  <a:cubicBezTo>
                    <a:pt x="12004" y="3275"/>
                    <a:pt x="10947" y="2838"/>
                    <a:pt x="9092" y="2838"/>
                  </a:cubicBezTo>
                  <a:lnTo>
                    <a:pt x="8190" y="2838"/>
                  </a:lnTo>
                  <a:lnTo>
                    <a:pt x="9398" y="0"/>
                  </a:lnTo>
                  <a:lnTo>
                    <a:pt x="12308" y="0"/>
                  </a:lnTo>
                  <a:cubicBezTo>
                    <a:pt x="17279" y="0"/>
                    <a:pt x="20194" y="1223"/>
                    <a:pt x="20194" y="3209"/>
                  </a:cubicBezTo>
                  <a:cubicBezTo>
                    <a:pt x="20194" y="3532"/>
                    <a:pt x="20094" y="3878"/>
                    <a:pt x="19945" y="4223"/>
                  </a:cubicBezTo>
                  <a:lnTo>
                    <a:pt x="18135" y="8307"/>
                  </a:lnTo>
                  <a:cubicBezTo>
                    <a:pt x="18086" y="8421"/>
                    <a:pt x="18086" y="8515"/>
                    <a:pt x="18086" y="8630"/>
                  </a:cubicBezTo>
                  <a:cubicBezTo>
                    <a:pt x="18086" y="9138"/>
                    <a:pt x="18739" y="9392"/>
                    <a:pt x="19845" y="9392"/>
                  </a:cubicBezTo>
                  <a:lnTo>
                    <a:pt x="21600" y="9392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16" name="Volný tvar 1166"/>
            <p:cNvSpPr/>
            <p:nvPr/>
          </p:nvSpPr>
          <p:spPr>
            <a:xfrm>
              <a:off x="7649163" y="0"/>
              <a:ext cx="273213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8" y="2838"/>
                  </a:lnTo>
                  <a:cubicBezTo>
                    <a:pt x="16821" y="2838"/>
                    <a:pt x="15611" y="3369"/>
                    <a:pt x="15157" y="4452"/>
                  </a:cubicBezTo>
                  <a:lnTo>
                    <a:pt x="13493" y="8213"/>
                  </a:lnTo>
                  <a:cubicBezTo>
                    <a:pt x="12789" y="9827"/>
                    <a:pt x="11630" y="10544"/>
                    <a:pt x="8962" y="10844"/>
                  </a:cubicBezTo>
                  <a:cubicBezTo>
                    <a:pt x="10626" y="11122"/>
                    <a:pt x="11430" y="11699"/>
                    <a:pt x="11430" y="12576"/>
                  </a:cubicBezTo>
                  <a:cubicBezTo>
                    <a:pt x="11430" y="12807"/>
                    <a:pt x="11380" y="13085"/>
                    <a:pt x="11231" y="13385"/>
                  </a:cubicBezTo>
                  <a:lnTo>
                    <a:pt x="9672" y="16939"/>
                  </a:lnTo>
                  <a:cubicBezTo>
                    <a:pt x="9572" y="17125"/>
                    <a:pt x="9572" y="17308"/>
                    <a:pt x="9572" y="17471"/>
                  </a:cubicBezTo>
                  <a:cubicBezTo>
                    <a:pt x="9572" y="18325"/>
                    <a:pt x="10631" y="18762"/>
                    <a:pt x="12488" y="18762"/>
                  </a:cubicBezTo>
                  <a:lnTo>
                    <a:pt x="13443" y="18762"/>
                  </a:lnTo>
                  <a:lnTo>
                    <a:pt x="12184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8" y="13293"/>
                  </a:lnTo>
                  <a:cubicBezTo>
                    <a:pt x="3478" y="13179"/>
                    <a:pt x="3478" y="13085"/>
                    <a:pt x="3478" y="12970"/>
                  </a:cubicBezTo>
                  <a:cubicBezTo>
                    <a:pt x="3478" y="12462"/>
                    <a:pt x="2823" y="12210"/>
                    <a:pt x="1713" y="12210"/>
                  </a:cubicBezTo>
                  <a:lnTo>
                    <a:pt x="0" y="12210"/>
                  </a:lnTo>
                  <a:lnTo>
                    <a:pt x="1209" y="9395"/>
                  </a:lnTo>
                  <a:lnTo>
                    <a:pt x="2923" y="9395"/>
                  </a:lnTo>
                  <a:cubicBezTo>
                    <a:pt x="4281" y="9395"/>
                    <a:pt x="5235" y="9049"/>
                    <a:pt x="5590" y="8309"/>
                  </a:cubicBezTo>
                  <a:lnTo>
                    <a:pt x="7454" y="4063"/>
                  </a:lnTo>
                  <a:cubicBezTo>
                    <a:pt x="8663" y="1226"/>
                    <a:pt x="11984" y="3"/>
                    <a:pt x="18727" y="3"/>
                  </a:cubicBezTo>
                  <a:lnTo>
                    <a:pt x="21594" y="3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17" name="Volný tvar 1167"/>
            <p:cNvSpPr/>
            <p:nvPr/>
          </p:nvSpPr>
          <p:spPr>
            <a:xfrm>
              <a:off x="8260409" y="0"/>
              <a:ext cx="273785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2"/>
                  </a:moveTo>
                  <a:lnTo>
                    <a:pt x="20343" y="12207"/>
                  </a:lnTo>
                  <a:lnTo>
                    <a:pt x="18683" y="12207"/>
                  </a:lnTo>
                  <a:cubicBezTo>
                    <a:pt x="17277" y="12207"/>
                    <a:pt x="16320" y="12553"/>
                    <a:pt x="16022" y="13293"/>
                  </a:cubicBezTo>
                  <a:lnTo>
                    <a:pt x="14112" y="17539"/>
                  </a:lnTo>
                  <a:cubicBezTo>
                    <a:pt x="12906" y="20377"/>
                    <a:pt x="9590" y="21600"/>
                    <a:pt x="2910" y="21600"/>
                  </a:cubicBezTo>
                  <a:lnTo>
                    <a:pt x="0" y="21600"/>
                  </a:lnTo>
                  <a:lnTo>
                    <a:pt x="1206" y="18762"/>
                  </a:lnTo>
                  <a:lnTo>
                    <a:pt x="2108" y="18762"/>
                  </a:lnTo>
                  <a:cubicBezTo>
                    <a:pt x="4771" y="18762"/>
                    <a:pt x="5977" y="18231"/>
                    <a:pt x="6481" y="17148"/>
                  </a:cubicBezTo>
                  <a:lnTo>
                    <a:pt x="8141" y="13387"/>
                  </a:lnTo>
                  <a:cubicBezTo>
                    <a:pt x="8794" y="11772"/>
                    <a:pt x="9951" y="11056"/>
                    <a:pt x="12662" y="10756"/>
                  </a:cubicBezTo>
                  <a:cubicBezTo>
                    <a:pt x="11002" y="10455"/>
                    <a:pt x="10149" y="9901"/>
                    <a:pt x="10149" y="9024"/>
                  </a:cubicBezTo>
                  <a:cubicBezTo>
                    <a:pt x="10149" y="8770"/>
                    <a:pt x="10200" y="8515"/>
                    <a:pt x="10349" y="8215"/>
                  </a:cubicBezTo>
                  <a:lnTo>
                    <a:pt x="11904" y="4661"/>
                  </a:lnTo>
                  <a:cubicBezTo>
                    <a:pt x="12004" y="4475"/>
                    <a:pt x="12004" y="4292"/>
                    <a:pt x="12004" y="4129"/>
                  </a:cubicBezTo>
                  <a:cubicBezTo>
                    <a:pt x="12004" y="3275"/>
                    <a:pt x="10946" y="2838"/>
                    <a:pt x="9092" y="2838"/>
                  </a:cubicBezTo>
                  <a:lnTo>
                    <a:pt x="8190" y="2838"/>
                  </a:lnTo>
                  <a:lnTo>
                    <a:pt x="9396" y="0"/>
                  </a:lnTo>
                  <a:lnTo>
                    <a:pt x="12308" y="0"/>
                  </a:lnTo>
                  <a:cubicBezTo>
                    <a:pt x="17277" y="0"/>
                    <a:pt x="20194" y="1223"/>
                    <a:pt x="20194" y="3209"/>
                  </a:cubicBezTo>
                  <a:cubicBezTo>
                    <a:pt x="20194" y="3532"/>
                    <a:pt x="20094" y="3878"/>
                    <a:pt x="19945" y="4223"/>
                  </a:cubicBezTo>
                  <a:lnTo>
                    <a:pt x="18135" y="8307"/>
                  </a:lnTo>
                  <a:cubicBezTo>
                    <a:pt x="18086" y="8421"/>
                    <a:pt x="18086" y="8515"/>
                    <a:pt x="18086" y="8630"/>
                  </a:cubicBezTo>
                  <a:cubicBezTo>
                    <a:pt x="18086" y="9138"/>
                    <a:pt x="18738" y="9392"/>
                    <a:pt x="19845" y="9392"/>
                  </a:cubicBezTo>
                  <a:lnTo>
                    <a:pt x="21600" y="9392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18" name="Volný tvar 1168"/>
            <p:cNvSpPr/>
            <p:nvPr/>
          </p:nvSpPr>
          <p:spPr>
            <a:xfrm>
              <a:off x="8945308" y="0"/>
              <a:ext cx="273213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7" y="2838"/>
                  </a:lnTo>
                  <a:cubicBezTo>
                    <a:pt x="16821" y="2838"/>
                    <a:pt x="15611" y="3369"/>
                    <a:pt x="15157" y="4452"/>
                  </a:cubicBezTo>
                  <a:lnTo>
                    <a:pt x="13493" y="8213"/>
                  </a:lnTo>
                  <a:cubicBezTo>
                    <a:pt x="12789" y="9827"/>
                    <a:pt x="11630" y="10544"/>
                    <a:pt x="8962" y="10844"/>
                  </a:cubicBezTo>
                  <a:cubicBezTo>
                    <a:pt x="10626" y="11122"/>
                    <a:pt x="11430" y="11699"/>
                    <a:pt x="11430" y="12576"/>
                  </a:cubicBezTo>
                  <a:cubicBezTo>
                    <a:pt x="11430" y="12807"/>
                    <a:pt x="11380" y="13085"/>
                    <a:pt x="11229" y="13385"/>
                  </a:cubicBezTo>
                  <a:lnTo>
                    <a:pt x="9672" y="16939"/>
                  </a:lnTo>
                  <a:cubicBezTo>
                    <a:pt x="9572" y="17125"/>
                    <a:pt x="9572" y="17308"/>
                    <a:pt x="9572" y="17471"/>
                  </a:cubicBezTo>
                  <a:cubicBezTo>
                    <a:pt x="9572" y="18325"/>
                    <a:pt x="10631" y="18762"/>
                    <a:pt x="12488" y="18762"/>
                  </a:cubicBezTo>
                  <a:lnTo>
                    <a:pt x="13443" y="18762"/>
                  </a:lnTo>
                  <a:lnTo>
                    <a:pt x="12184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8" y="13293"/>
                  </a:lnTo>
                  <a:cubicBezTo>
                    <a:pt x="3478" y="13179"/>
                    <a:pt x="3478" y="13085"/>
                    <a:pt x="3478" y="12970"/>
                  </a:cubicBezTo>
                  <a:cubicBezTo>
                    <a:pt x="3478" y="12462"/>
                    <a:pt x="2823" y="12210"/>
                    <a:pt x="1713" y="12210"/>
                  </a:cubicBezTo>
                  <a:lnTo>
                    <a:pt x="0" y="12210"/>
                  </a:lnTo>
                  <a:lnTo>
                    <a:pt x="1209" y="9395"/>
                  </a:lnTo>
                  <a:lnTo>
                    <a:pt x="2923" y="9395"/>
                  </a:lnTo>
                  <a:cubicBezTo>
                    <a:pt x="4281" y="9395"/>
                    <a:pt x="5235" y="9049"/>
                    <a:pt x="5590" y="8309"/>
                  </a:cubicBezTo>
                  <a:lnTo>
                    <a:pt x="7454" y="4063"/>
                  </a:lnTo>
                  <a:cubicBezTo>
                    <a:pt x="8663" y="1226"/>
                    <a:pt x="11984" y="3"/>
                    <a:pt x="18727" y="3"/>
                  </a:cubicBezTo>
                  <a:lnTo>
                    <a:pt x="21594" y="3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19" name="Volný tvar 1169"/>
            <p:cNvSpPr/>
            <p:nvPr/>
          </p:nvSpPr>
          <p:spPr>
            <a:xfrm>
              <a:off x="9556624" y="0"/>
              <a:ext cx="273717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2"/>
                  </a:moveTo>
                  <a:lnTo>
                    <a:pt x="20343" y="12207"/>
                  </a:lnTo>
                  <a:lnTo>
                    <a:pt x="18689" y="12207"/>
                  </a:lnTo>
                  <a:cubicBezTo>
                    <a:pt x="17283" y="12207"/>
                    <a:pt x="16324" y="12553"/>
                    <a:pt x="16026" y="13293"/>
                  </a:cubicBezTo>
                  <a:lnTo>
                    <a:pt x="14116" y="17539"/>
                  </a:lnTo>
                  <a:cubicBezTo>
                    <a:pt x="12909" y="20377"/>
                    <a:pt x="9593" y="21600"/>
                    <a:pt x="2912" y="21600"/>
                  </a:cubicBezTo>
                  <a:lnTo>
                    <a:pt x="0" y="21600"/>
                  </a:lnTo>
                  <a:lnTo>
                    <a:pt x="1208" y="18762"/>
                  </a:lnTo>
                  <a:lnTo>
                    <a:pt x="2110" y="18762"/>
                  </a:lnTo>
                  <a:cubicBezTo>
                    <a:pt x="4772" y="18762"/>
                    <a:pt x="5979" y="18231"/>
                    <a:pt x="6482" y="17148"/>
                  </a:cubicBezTo>
                  <a:lnTo>
                    <a:pt x="8143" y="13387"/>
                  </a:lnTo>
                  <a:cubicBezTo>
                    <a:pt x="8796" y="11772"/>
                    <a:pt x="9953" y="11056"/>
                    <a:pt x="12665" y="10756"/>
                  </a:cubicBezTo>
                  <a:cubicBezTo>
                    <a:pt x="11005" y="10455"/>
                    <a:pt x="10153" y="9901"/>
                    <a:pt x="10153" y="9024"/>
                  </a:cubicBezTo>
                  <a:cubicBezTo>
                    <a:pt x="10153" y="8770"/>
                    <a:pt x="10202" y="8515"/>
                    <a:pt x="10352" y="8215"/>
                  </a:cubicBezTo>
                  <a:lnTo>
                    <a:pt x="11907" y="4661"/>
                  </a:lnTo>
                  <a:cubicBezTo>
                    <a:pt x="12007" y="4475"/>
                    <a:pt x="12007" y="4292"/>
                    <a:pt x="12007" y="4129"/>
                  </a:cubicBezTo>
                  <a:cubicBezTo>
                    <a:pt x="12007" y="3275"/>
                    <a:pt x="10950" y="2838"/>
                    <a:pt x="9096" y="2838"/>
                  </a:cubicBezTo>
                  <a:lnTo>
                    <a:pt x="8194" y="2838"/>
                  </a:lnTo>
                  <a:lnTo>
                    <a:pt x="9400" y="0"/>
                  </a:lnTo>
                  <a:lnTo>
                    <a:pt x="12311" y="0"/>
                  </a:lnTo>
                  <a:cubicBezTo>
                    <a:pt x="17288" y="0"/>
                    <a:pt x="20199" y="1223"/>
                    <a:pt x="20199" y="3209"/>
                  </a:cubicBezTo>
                  <a:cubicBezTo>
                    <a:pt x="20199" y="3532"/>
                    <a:pt x="20099" y="3878"/>
                    <a:pt x="19950" y="4223"/>
                  </a:cubicBezTo>
                  <a:lnTo>
                    <a:pt x="18140" y="8307"/>
                  </a:lnTo>
                  <a:cubicBezTo>
                    <a:pt x="18091" y="8421"/>
                    <a:pt x="18091" y="8515"/>
                    <a:pt x="18091" y="8630"/>
                  </a:cubicBezTo>
                  <a:cubicBezTo>
                    <a:pt x="18091" y="9138"/>
                    <a:pt x="18744" y="9392"/>
                    <a:pt x="19850" y="9392"/>
                  </a:cubicBezTo>
                  <a:lnTo>
                    <a:pt x="21600" y="9392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20" name="Volný tvar 1170"/>
            <p:cNvSpPr/>
            <p:nvPr/>
          </p:nvSpPr>
          <p:spPr>
            <a:xfrm>
              <a:off x="10241525" y="0"/>
              <a:ext cx="273230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7" y="2838"/>
                  </a:lnTo>
                  <a:cubicBezTo>
                    <a:pt x="16820" y="2838"/>
                    <a:pt x="15611" y="3369"/>
                    <a:pt x="15156" y="4452"/>
                  </a:cubicBezTo>
                  <a:lnTo>
                    <a:pt x="13492" y="8213"/>
                  </a:lnTo>
                  <a:cubicBezTo>
                    <a:pt x="12788" y="9827"/>
                    <a:pt x="11629" y="10544"/>
                    <a:pt x="8962" y="10844"/>
                  </a:cubicBezTo>
                  <a:cubicBezTo>
                    <a:pt x="10625" y="11122"/>
                    <a:pt x="11430" y="11699"/>
                    <a:pt x="11430" y="12576"/>
                  </a:cubicBezTo>
                  <a:cubicBezTo>
                    <a:pt x="11430" y="12807"/>
                    <a:pt x="11379" y="13085"/>
                    <a:pt x="11230" y="13385"/>
                  </a:cubicBezTo>
                  <a:lnTo>
                    <a:pt x="9672" y="16939"/>
                  </a:lnTo>
                  <a:cubicBezTo>
                    <a:pt x="9572" y="17125"/>
                    <a:pt x="9572" y="17308"/>
                    <a:pt x="9572" y="17471"/>
                  </a:cubicBezTo>
                  <a:cubicBezTo>
                    <a:pt x="9572" y="18325"/>
                    <a:pt x="10631" y="18762"/>
                    <a:pt x="12489" y="18762"/>
                  </a:cubicBezTo>
                  <a:lnTo>
                    <a:pt x="13443" y="18762"/>
                  </a:lnTo>
                  <a:lnTo>
                    <a:pt x="12183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8" y="13293"/>
                  </a:lnTo>
                  <a:cubicBezTo>
                    <a:pt x="3477" y="13179"/>
                    <a:pt x="3477" y="13085"/>
                    <a:pt x="3477" y="12970"/>
                  </a:cubicBezTo>
                  <a:cubicBezTo>
                    <a:pt x="3477" y="12462"/>
                    <a:pt x="2823" y="12210"/>
                    <a:pt x="1715" y="12210"/>
                  </a:cubicBezTo>
                  <a:lnTo>
                    <a:pt x="0" y="12210"/>
                  </a:lnTo>
                  <a:lnTo>
                    <a:pt x="1210" y="9395"/>
                  </a:lnTo>
                  <a:lnTo>
                    <a:pt x="2923" y="9395"/>
                  </a:lnTo>
                  <a:cubicBezTo>
                    <a:pt x="4282" y="9395"/>
                    <a:pt x="5236" y="9049"/>
                    <a:pt x="5591" y="8309"/>
                  </a:cubicBezTo>
                  <a:lnTo>
                    <a:pt x="7454" y="4063"/>
                  </a:lnTo>
                  <a:cubicBezTo>
                    <a:pt x="8662" y="1226"/>
                    <a:pt x="11984" y="3"/>
                    <a:pt x="18728" y="3"/>
                  </a:cubicBezTo>
                  <a:lnTo>
                    <a:pt x="21594" y="3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21" name="Volný tvar 1171"/>
            <p:cNvSpPr/>
            <p:nvPr/>
          </p:nvSpPr>
          <p:spPr>
            <a:xfrm>
              <a:off x="10852774" y="0"/>
              <a:ext cx="273785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2"/>
                  </a:moveTo>
                  <a:lnTo>
                    <a:pt x="20343" y="12207"/>
                  </a:lnTo>
                  <a:lnTo>
                    <a:pt x="18684" y="12207"/>
                  </a:lnTo>
                  <a:cubicBezTo>
                    <a:pt x="17279" y="12207"/>
                    <a:pt x="16320" y="12553"/>
                    <a:pt x="16022" y="13293"/>
                  </a:cubicBezTo>
                  <a:lnTo>
                    <a:pt x="14112" y="17539"/>
                  </a:lnTo>
                  <a:cubicBezTo>
                    <a:pt x="12906" y="20377"/>
                    <a:pt x="9590" y="21600"/>
                    <a:pt x="2912" y="21600"/>
                  </a:cubicBezTo>
                  <a:lnTo>
                    <a:pt x="0" y="21600"/>
                  </a:lnTo>
                  <a:lnTo>
                    <a:pt x="1207" y="18762"/>
                  </a:lnTo>
                  <a:lnTo>
                    <a:pt x="2109" y="18762"/>
                  </a:lnTo>
                  <a:cubicBezTo>
                    <a:pt x="4771" y="18762"/>
                    <a:pt x="5977" y="18231"/>
                    <a:pt x="6481" y="17148"/>
                  </a:cubicBezTo>
                  <a:lnTo>
                    <a:pt x="8141" y="13387"/>
                  </a:lnTo>
                  <a:cubicBezTo>
                    <a:pt x="8794" y="11772"/>
                    <a:pt x="9951" y="11056"/>
                    <a:pt x="12662" y="10756"/>
                  </a:cubicBezTo>
                  <a:cubicBezTo>
                    <a:pt x="11002" y="10455"/>
                    <a:pt x="10151" y="9901"/>
                    <a:pt x="10151" y="9024"/>
                  </a:cubicBezTo>
                  <a:cubicBezTo>
                    <a:pt x="10151" y="8770"/>
                    <a:pt x="10200" y="8515"/>
                    <a:pt x="10349" y="8215"/>
                  </a:cubicBezTo>
                  <a:lnTo>
                    <a:pt x="11904" y="4661"/>
                  </a:lnTo>
                  <a:cubicBezTo>
                    <a:pt x="12004" y="4475"/>
                    <a:pt x="12004" y="4292"/>
                    <a:pt x="12004" y="4129"/>
                  </a:cubicBezTo>
                  <a:cubicBezTo>
                    <a:pt x="12004" y="3275"/>
                    <a:pt x="10947" y="2838"/>
                    <a:pt x="9092" y="2838"/>
                  </a:cubicBezTo>
                  <a:lnTo>
                    <a:pt x="8190" y="2838"/>
                  </a:lnTo>
                  <a:lnTo>
                    <a:pt x="9398" y="0"/>
                  </a:lnTo>
                  <a:lnTo>
                    <a:pt x="12308" y="0"/>
                  </a:lnTo>
                  <a:cubicBezTo>
                    <a:pt x="17279" y="0"/>
                    <a:pt x="20194" y="1223"/>
                    <a:pt x="20194" y="3209"/>
                  </a:cubicBezTo>
                  <a:cubicBezTo>
                    <a:pt x="20194" y="3532"/>
                    <a:pt x="20094" y="3878"/>
                    <a:pt x="19945" y="4223"/>
                  </a:cubicBezTo>
                  <a:lnTo>
                    <a:pt x="18135" y="8307"/>
                  </a:lnTo>
                  <a:cubicBezTo>
                    <a:pt x="18086" y="8421"/>
                    <a:pt x="18086" y="8515"/>
                    <a:pt x="18086" y="8630"/>
                  </a:cubicBezTo>
                  <a:cubicBezTo>
                    <a:pt x="18086" y="9138"/>
                    <a:pt x="18739" y="9392"/>
                    <a:pt x="19845" y="9392"/>
                  </a:cubicBezTo>
                  <a:lnTo>
                    <a:pt x="21600" y="9392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22" name="Volný tvar 1177"/>
            <p:cNvSpPr/>
            <p:nvPr/>
          </p:nvSpPr>
          <p:spPr>
            <a:xfrm>
              <a:off x="174254" y="1242259"/>
              <a:ext cx="273214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7" y="2838"/>
                  </a:lnTo>
                  <a:cubicBezTo>
                    <a:pt x="16819" y="2838"/>
                    <a:pt x="15611" y="3369"/>
                    <a:pt x="15155" y="4452"/>
                  </a:cubicBezTo>
                  <a:lnTo>
                    <a:pt x="13493" y="8213"/>
                  </a:lnTo>
                  <a:cubicBezTo>
                    <a:pt x="12787" y="9827"/>
                    <a:pt x="11629" y="10544"/>
                    <a:pt x="8962" y="10844"/>
                  </a:cubicBezTo>
                  <a:cubicBezTo>
                    <a:pt x="10619" y="11122"/>
                    <a:pt x="11430" y="11699"/>
                    <a:pt x="11430" y="12576"/>
                  </a:cubicBezTo>
                  <a:cubicBezTo>
                    <a:pt x="11430" y="12807"/>
                    <a:pt x="11379" y="13085"/>
                    <a:pt x="11229" y="13385"/>
                  </a:cubicBezTo>
                  <a:lnTo>
                    <a:pt x="9671" y="16939"/>
                  </a:lnTo>
                  <a:cubicBezTo>
                    <a:pt x="9571" y="17125"/>
                    <a:pt x="9571" y="17308"/>
                    <a:pt x="9571" y="17471"/>
                  </a:cubicBezTo>
                  <a:cubicBezTo>
                    <a:pt x="9571" y="18325"/>
                    <a:pt x="10631" y="18762"/>
                    <a:pt x="12488" y="18762"/>
                  </a:cubicBezTo>
                  <a:lnTo>
                    <a:pt x="13442" y="18762"/>
                  </a:lnTo>
                  <a:lnTo>
                    <a:pt x="12183" y="21600"/>
                  </a:lnTo>
                  <a:lnTo>
                    <a:pt x="9316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3" y="17745"/>
                    <a:pt x="1663" y="17377"/>
                  </a:cubicBezTo>
                  <a:lnTo>
                    <a:pt x="3427" y="13293"/>
                  </a:lnTo>
                  <a:cubicBezTo>
                    <a:pt x="3476" y="13179"/>
                    <a:pt x="3476" y="13085"/>
                    <a:pt x="3476" y="12970"/>
                  </a:cubicBezTo>
                  <a:cubicBezTo>
                    <a:pt x="3476" y="12462"/>
                    <a:pt x="2822" y="12207"/>
                    <a:pt x="1713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2" y="9393"/>
                  </a:lnTo>
                  <a:cubicBezTo>
                    <a:pt x="4281" y="9393"/>
                    <a:pt x="5235" y="9047"/>
                    <a:pt x="5590" y="8307"/>
                  </a:cubicBezTo>
                  <a:lnTo>
                    <a:pt x="7453" y="4061"/>
                  </a:lnTo>
                  <a:cubicBezTo>
                    <a:pt x="8661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23" name="Volný tvar 1178"/>
            <p:cNvSpPr/>
            <p:nvPr/>
          </p:nvSpPr>
          <p:spPr>
            <a:xfrm>
              <a:off x="785501" y="1242259"/>
              <a:ext cx="273785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3" y="12207"/>
                  </a:lnTo>
                  <a:cubicBezTo>
                    <a:pt x="17278" y="12207"/>
                    <a:pt x="16320" y="12553"/>
                    <a:pt x="16022" y="13293"/>
                  </a:cubicBezTo>
                  <a:lnTo>
                    <a:pt x="14112" y="17539"/>
                  </a:lnTo>
                  <a:cubicBezTo>
                    <a:pt x="12906" y="20377"/>
                    <a:pt x="9590" y="21600"/>
                    <a:pt x="2912" y="21600"/>
                  </a:cubicBezTo>
                  <a:lnTo>
                    <a:pt x="0" y="21600"/>
                  </a:lnTo>
                  <a:lnTo>
                    <a:pt x="1206" y="18762"/>
                  </a:lnTo>
                  <a:lnTo>
                    <a:pt x="2108" y="18762"/>
                  </a:lnTo>
                  <a:cubicBezTo>
                    <a:pt x="4771" y="18762"/>
                    <a:pt x="5977" y="18231"/>
                    <a:pt x="6481" y="17148"/>
                  </a:cubicBezTo>
                  <a:lnTo>
                    <a:pt x="8141" y="13387"/>
                  </a:lnTo>
                  <a:cubicBezTo>
                    <a:pt x="8794" y="11772"/>
                    <a:pt x="9951" y="11056"/>
                    <a:pt x="12662" y="10756"/>
                  </a:cubicBezTo>
                  <a:cubicBezTo>
                    <a:pt x="11002" y="10455"/>
                    <a:pt x="10151" y="9901"/>
                    <a:pt x="10151" y="9024"/>
                  </a:cubicBezTo>
                  <a:cubicBezTo>
                    <a:pt x="10151" y="8770"/>
                    <a:pt x="10200" y="8515"/>
                    <a:pt x="10349" y="8215"/>
                  </a:cubicBezTo>
                  <a:lnTo>
                    <a:pt x="11904" y="4661"/>
                  </a:lnTo>
                  <a:cubicBezTo>
                    <a:pt x="12004" y="4475"/>
                    <a:pt x="12004" y="4292"/>
                    <a:pt x="12004" y="4129"/>
                  </a:cubicBezTo>
                  <a:cubicBezTo>
                    <a:pt x="12004" y="3275"/>
                    <a:pt x="10947" y="2838"/>
                    <a:pt x="9092" y="2838"/>
                  </a:cubicBezTo>
                  <a:lnTo>
                    <a:pt x="8190" y="2838"/>
                  </a:lnTo>
                  <a:lnTo>
                    <a:pt x="9398" y="0"/>
                  </a:lnTo>
                  <a:lnTo>
                    <a:pt x="12308" y="0"/>
                  </a:lnTo>
                  <a:cubicBezTo>
                    <a:pt x="17278" y="0"/>
                    <a:pt x="20194" y="1223"/>
                    <a:pt x="20194" y="3209"/>
                  </a:cubicBezTo>
                  <a:cubicBezTo>
                    <a:pt x="20194" y="3532"/>
                    <a:pt x="20094" y="3878"/>
                    <a:pt x="19945" y="4223"/>
                  </a:cubicBezTo>
                  <a:lnTo>
                    <a:pt x="18135" y="8307"/>
                  </a:lnTo>
                  <a:cubicBezTo>
                    <a:pt x="18086" y="8421"/>
                    <a:pt x="18086" y="8515"/>
                    <a:pt x="18086" y="8630"/>
                  </a:cubicBezTo>
                  <a:cubicBezTo>
                    <a:pt x="18086" y="9138"/>
                    <a:pt x="18739" y="9393"/>
                    <a:pt x="19845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24" name="Volný tvar 1179"/>
            <p:cNvSpPr/>
            <p:nvPr/>
          </p:nvSpPr>
          <p:spPr>
            <a:xfrm>
              <a:off x="1470472" y="1242259"/>
              <a:ext cx="273213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7" y="2838"/>
                  </a:lnTo>
                  <a:cubicBezTo>
                    <a:pt x="16821" y="2838"/>
                    <a:pt x="15611" y="3369"/>
                    <a:pt x="15157" y="4452"/>
                  </a:cubicBezTo>
                  <a:lnTo>
                    <a:pt x="13493" y="8213"/>
                  </a:lnTo>
                  <a:cubicBezTo>
                    <a:pt x="12789" y="9827"/>
                    <a:pt x="11630" y="10544"/>
                    <a:pt x="8962" y="10844"/>
                  </a:cubicBezTo>
                  <a:cubicBezTo>
                    <a:pt x="10626" y="11122"/>
                    <a:pt x="11430" y="11699"/>
                    <a:pt x="11430" y="12576"/>
                  </a:cubicBezTo>
                  <a:cubicBezTo>
                    <a:pt x="11430" y="12807"/>
                    <a:pt x="11380" y="13085"/>
                    <a:pt x="11231" y="13385"/>
                  </a:cubicBezTo>
                  <a:lnTo>
                    <a:pt x="9672" y="16939"/>
                  </a:lnTo>
                  <a:cubicBezTo>
                    <a:pt x="9572" y="17125"/>
                    <a:pt x="9572" y="17308"/>
                    <a:pt x="9572" y="17471"/>
                  </a:cubicBezTo>
                  <a:cubicBezTo>
                    <a:pt x="9572" y="18325"/>
                    <a:pt x="10631" y="18762"/>
                    <a:pt x="12488" y="18762"/>
                  </a:cubicBezTo>
                  <a:lnTo>
                    <a:pt x="13443" y="18762"/>
                  </a:lnTo>
                  <a:lnTo>
                    <a:pt x="12184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7" y="13293"/>
                  </a:lnTo>
                  <a:cubicBezTo>
                    <a:pt x="3477" y="13179"/>
                    <a:pt x="3477" y="13085"/>
                    <a:pt x="3477" y="12970"/>
                  </a:cubicBezTo>
                  <a:cubicBezTo>
                    <a:pt x="3477" y="12462"/>
                    <a:pt x="2823" y="12207"/>
                    <a:pt x="1713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3" y="9393"/>
                  </a:lnTo>
                  <a:cubicBezTo>
                    <a:pt x="4281" y="9393"/>
                    <a:pt x="5235" y="9047"/>
                    <a:pt x="5590" y="8307"/>
                  </a:cubicBezTo>
                  <a:lnTo>
                    <a:pt x="7453" y="4061"/>
                  </a:lnTo>
                  <a:cubicBezTo>
                    <a:pt x="8663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25" name="Volný tvar 1180"/>
            <p:cNvSpPr/>
            <p:nvPr/>
          </p:nvSpPr>
          <p:spPr>
            <a:xfrm>
              <a:off x="2081719" y="1242259"/>
              <a:ext cx="273785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3" y="12207"/>
                  </a:lnTo>
                  <a:cubicBezTo>
                    <a:pt x="17277" y="12207"/>
                    <a:pt x="16320" y="12553"/>
                    <a:pt x="16022" y="13293"/>
                  </a:cubicBezTo>
                  <a:lnTo>
                    <a:pt x="14112" y="17539"/>
                  </a:lnTo>
                  <a:cubicBezTo>
                    <a:pt x="12906" y="20377"/>
                    <a:pt x="9590" y="21600"/>
                    <a:pt x="2910" y="21600"/>
                  </a:cubicBezTo>
                  <a:lnTo>
                    <a:pt x="0" y="21600"/>
                  </a:lnTo>
                  <a:lnTo>
                    <a:pt x="1206" y="18762"/>
                  </a:lnTo>
                  <a:lnTo>
                    <a:pt x="2108" y="18762"/>
                  </a:lnTo>
                  <a:cubicBezTo>
                    <a:pt x="4771" y="18762"/>
                    <a:pt x="5977" y="18231"/>
                    <a:pt x="6481" y="17148"/>
                  </a:cubicBezTo>
                  <a:lnTo>
                    <a:pt x="8141" y="13387"/>
                  </a:lnTo>
                  <a:cubicBezTo>
                    <a:pt x="8794" y="11772"/>
                    <a:pt x="9951" y="11056"/>
                    <a:pt x="12662" y="10756"/>
                  </a:cubicBezTo>
                  <a:cubicBezTo>
                    <a:pt x="11002" y="10455"/>
                    <a:pt x="10149" y="9901"/>
                    <a:pt x="10149" y="9024"/>
                  </a:cubicBezTo>
                  <a:cubicBezTo>
                    <a:pt x="10149" y="8770"/>
                    <a:pt x="10200" y="8515"/>
                    <a:pt x="10349" y="8215"/>
                  </a:cubicBezTo>
                  <a:lnTo>
                    <a:pt x="11904" y="4661"/>
                  </a:lnTo>
                  <a:cubicBezTo>
                    <a:pt x="12004" y="4475"/>
                    <a:pt x="12004" y="4292"/>
                    <a:pt x="12004" y="4129"/>
                  </a:cubicBezTo>
                  <a:cubicBezTo>
                    <a:pt x="12004" y="3275"/>
                    <a:pt x="10946" y="2838"/>
                    <a:pt x="9092" y="2838"/>
                  </a:cubicBezTo>
                  <a:lnTo>
                    <a:pt x="8190" y="2838"/>
                  </a:lnTo>
                  <a:lnTo>
                    <a:pt x="9396" y="0"/>
                  </a:lnTo>
                  <a:lnTo>
                    <a:pt x="12308" y="0"/>
                  </a:lnTo>
                  <a:cubicBezTo>
                    <a:pt x="17277" y="0"/>
                    <a:pt x="20194" y="1223"/>
                    <a:pt x="20194" y="3209"/>
                  </a:cubicBezTo>
                  <a:cubicBezTo>
                    <a:pt x="20194" y="3532"/>
                    <a:pt x="20094" y="3878"/>
                    <a:pt x="19945" y="4223"/>
                  </a:cubicBezTo>
                  <a:lnTo>
                    <a:pt x="18135" y="8307"/>
                  </a:lnTo>
                  <a:cubicBezTo>
                    <a:pt x="18085" y="8421"/>
                    <a:pt x="18086" y="8515"/>
                    <a:pt x="18086" y="8630"/>
                  </a:cubicBezTo>
                  <a:cubicBezTo>
                    <a:pt x="18086" y="9138"/>
                    <a:pt x="18739" y="9393"/>
                    <a:pt x="19845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26" name="Volný tvar 1181"/>
            <p:cNvSpPr/>
            <p:nvPr/>
          </p:nvSpPr>
          <p:spPr>
            <a:xfrm>
              <a:off x="2766690" y="1242259"/>
              <a:ext cx="273213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7" y="2838"/>
                  </a:lnTo>
                  <a:cubicBezTo>
                    <a:pt x="16819" y="2838"/>
                    <a:pt x="15611" y="3369"/>
                    <a:pt x="15157" y="4452"/>
                  </a:cubicBezTo>
                  <a:lnTo>
                    <a:pt x="13493" y="8213"/>
                  </a:lnTo>
                  <a:cubicBezTo>
                    <a:pt x="12788" y="9827"/>
                    <a:pt x="11629" y="10544"/>
                    <a:pt x="8962" y="10844"/>
                  </a:cubicBezTo>
                  <a:cubicBezTo>
                    <a:pt x="10626" y="11122"/>
                    <a:pt x="11430" y="11699"/>
                    <a:pt x="11430" y="12576"/>
                  </a:cubicBezTo>
                  <a:cubicBezTo>
                    <a:pt x="11430" y="12807"/>
                    <a:pt x="11379" y="13085"/>
                    <a:pt x="11229" y="13385"/>
                  </a:cubicBezTo>
                  <a:lnTo>
                    <a:pt x="9671" y="16939"/>
                  </a:lnTo>
                  <a:cubicBezTo>
                    <a:pt x="9572" y="17125"/>
                    <a:pt x="9572" y="17308"/>
                    <a:pt x="9572" y="17471"/>
                  </a:cubicBezTo>
                  <a:cubicBezTo>
                    <a:pt x="9572" y="18325"/>
                    <a:pt x="10631" y="18762"/>
                    <a:pt x="12488" y="18762"/>
                  </a:cubicBezTo>
                  <a:lnTo>
                    <a:pt x="13442" y="18762"/>
                  </a:lnTo>
                  <a:lnTo>
                    <a:pt x="12184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7" y="13293"/>
                  </a:lnTo>
                  <a:cubicBezTo>
                    <a:pt x="3477" y="13179"/>
                    <a:pt x="3477" y="13085"/>
                    <a:pt x="3477" y="12970"/>
                  </a:cubicBezTo>
                  <a:cubicBezTo>
                    <a:pt x="3477" y="12462"/>
                    <a:pt x="2823" y="12207"/>
                    <a:pt x="1713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2" y="9393"/>
                  </a:lnTo>
                  <a:cubicBezTo>
                    <a:pt x="4281" y="9393"/>
                    <a:pt x="5235" y="9047"/>
                    <a:pt x="5590" y="8307"/>
                  </a:cubicBezTo>
                  <a:lnTo>
                    <a:pt x="7453" y="4061"/>
                  </a:lnTo>
                  <a:cubicBezTo>
                    <a:pt x="8663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27" name="Volný tvar 1182"/>
            <p:cNvSpPr/>
            <p:nvPr/>
          </p:nvSpPr>
          <p:spPr>
            <a:xfrm>
              <a:off x="3378004" y="1242259"/>
              <a:ext cx="273717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8" y="12207"/>
                  </a:lnTo>
                  <a:cubicBezTo>
                    <a:pt x="17282" y="12207"/>
                    <a:pt x="16324" y="12553"/>
                    <a:pt x="16026" y="13293"/>
                  </a:cubicBezTo>
                  <a:lnTo>
                    <a:pt x="14116" y="17539"/>
                  </a:lnTo>
                  <a:cubicBezTo>
                    <a:pt x="12909" y="20377"/>
                    <a:pt x="9593" y="21600"/>
                    <a:pt x="2912" y="21600"/>
                  </a:cubicBezTo>
                  <a:lnTo>
                    <a:pt x="0" y="21600"/>
                  </a:lnTo>
                  <a:lnTo>
                    <a:pt x="1208" y="18762"/>
                  </a:lnTo>
                  <a:lnTo>
                    <a:pt x="2110" y="18762"/>
                  </a:lnTo>
                  <a:cubicBezTo>
                    <a:pt x="4772" y="18762"/>
                    <a:pt x="5978" y="18231"/>
                    <a:pt x="6482" y="17148"/>
                  </a:cubicBezTo>
                  <a:lnTo>
                    <a:pt x="8143" y="13387"/>
                  </a:lnTo>
                  <a:cubicBezTo>
                    <a:pt x="8796" y="11772"/>
                    <a:pt x="9953" y="11056"/>
                    <a:pt x="12665" y="10756"/>
                  </a:cubicBezTo>
                  <a:cubicBezTo>
                    <a:pt x="11005" y="10455"/>
                    <a:pt x="10153" y="9901"/>
                    <a:pt x="10153" y="9024"/>
                  </a:cubicBezTo>
                  <a:cubicBezTo>
                    <a:pt x="10153" y="8770"/>
                    <a:pt x="10202" y="8515"/>
                    <a:pt x="10352" y="8215"/>
                  </a:cubicBezTo>
                  <a:lnTo>
                    <a:pt x="11907" y="4661"/>
                  </a:lnTo>
                  <a:cubicBezTo>
                    <a:pt x="12007" y="4475"/>
                    <a:pt x="12007" y="4292"/>
                    <a:pt x="12007" y="4129"/>
                  </a:cubicBezTo>
                  <a:cubicBezTo>
                    <a:pt x="12007" y="3275"/>
                    <a:pt x="10950" y="2838"/>
                    <a:pt x="9094" y="2838"/>
                  </a:cubicBezTo>
                  <a:lnTo>
                    <a:pt x="8192" y="2838"/>
                  </a:lnTo>
                  <a:lnTo>
                    <a:pt x="9400" y="0"/>
                  </a:lnTo>
                  <a:lnTo>
                    <a:pt x="12311" y="0"/>
                  </a:lnTo>
                  <a:cubicBezTo>
                    <a:pt x="17288" y="0"/>
                    <a:pt x="20199" y="1223"/>
                    <a:pt x="20199" y="3209"/>
                  </a:cubicBezTo>
                  <a:cubicBezTo>
                    <a:pt x="20199" y="3532"/>
                    <a:pt x="20099" y="3878"/>
                    <a:pt x="19950" y="4223"/>
                  </a:cubicBezTo>
                  <a:lnTo>
                    <a:pt x="18140" y="8307"/>
                  </a:lnTo>
                  <a:cubicBezTo>
                    <a:pt x="18090" y="8421"/>
                    <a:pt x="18090" y="8515"/>
                    <a:pt x="18090" y="8630"/>
                  </a:cubicBezTo>
                  <a:cubicBezTo>
                    <a:pt x="18090" y="9138"/>
                    <a:pt x="18744" y="9393"/>
                    <a:pt x="19850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28" name="Volný tvar 1183"/>
            <p:cNvSpPr/>
            <p:nvPr/>
          </p:nvSpPr>
          <p:spPr>
            <a:xfrm>
              <a:off x="4062840" y="1242259"/>
              <a:ext cx="273213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7" y="2838"/>
                  </a:lnTo>
                  <a:cubicBezTo>
                    <a:pt x="16819" y="2838"/>
                    <a:pt x="15611" y="3369"/>
                    <a:pt x="15155" y="4452"/>
                  </a:cubicBezTo>
                  <a:lnTo>
                    <a:pt x="13493" y="8213"/>
                  </a:lnTo>
                  <a:cubicBezTo>
                    <a:pt x="12787" y="9827"/>
                    <a:pt x="11629" y="10544"/>
                    <a:pt x="8962" y="10844"/>
                  </a:cubicBezTo>
                  <a:cubicBezTo>
                    <a:pt x="10626" y="11122"/>
                    <a:pt x="11430" y="11699"/>
                    <a:pt x="11430" y="12576"/>
                  </a:cubicBezTo>
                  <a:cubicBezTo>
                    <a:pt x="11430" y="12807"/>
                    <a:pt x="11379" y="13085"/>
                    <a:pt x="11229" y="13385"/>
                  </a:cubicBezTo>
                  <a:lnTo>
                    <a:pt x="9671" y="16939"/>
                  </a:lnTo>
                  <a:cubicBezTo>
                    <a:pt x="9572" y="17125"/>
                    <a:pt x="9572" y="17308"/>
                    <a:pt x="9572" y="17471"/>
                  </a:cubicBezTo>
                  <a:cubicBezTo>
                    <a:pt x="9572" y="18325"/>
                    <a:pt x="10631" y="18762"/>
                    <a:pt x="12488" y="18762"/>
                  </a:cubicBezTo>
                  <a:lnTo>
                    <a:pt x="13442" y="18762"/>
                  </a:lnTo>
                  <a:lnTo>
                    <a:pt x="12184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3" y="17745"/>
                    <a:pt x="1664" y="17377"/>
                  </a:cubicBezTo>
                  <a:lnTo>
                    <a:pt x="3427" y="13293"/>
                  </a:lnTo>
                  <a:cubicBezTo>
                    <a:pt x="3477" y="13179"/>
                    <a:pt x="3477" y="13085"/>
                    <a:pt x="3477" y="12970"/>
                  </a:cubicBezTo>
                  <a:cubicBezTo>
                    <a:pt x="3477" y="12462"/>
                    <a:pt x="2823" y="12207"/>
                    <a:pt x="1713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2" y="9393"/>
                  </a:lnTo>
                  <a:cubicBezTo>
                    <a:pt x="4281" y="9393"/>
                    <a:pt x="5235" y="9047"/>
                    <a:pt x="5590" y="8307"/>
                  </a:cubicBezTo>
                  <a:lnTo>
                    <a:pt x="7453" y="4061"/>
                  </a:lnTo>
                  <a:cubicBezTo>
                    <a:pt x="8663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29" name="Volný tvar 1184"/>
            <p:cNvSpPr/>
            <p:nvPr/>
          </p:nvSpPr>
          <p:spPr>
            <a:xfrm>
              <a:off x="4674155" y="1242259"/>
              <a:ext cx="273716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8" y="12207"/>
                  </a:lnTo>
                  <a:cubicBezTo>
                    <a:pt x="17281" y="12207"/>
                    <a:pt x="16324" y="12553"/>
                    <a:pt x="16026" y="13293"/>
                  </a:cubicBezTo>
                  <a:lnTo>
                    <a:pt x="14116" y="17539"/>
                  </a:lnTo>
                  <a:cubicBezTo>
                    <a:pt x="12909" y="20377"/>
                    <a:pt x="9593" y="21600"/>
                    <a:pt x="2912" y="21600"/>
                  </a:cubicBezTo>
                  <a:lnTo>
                    <a:pt x="0" y="21600"/>
                  </a:lnTo>
                  <a:lnTo>
                    <a:pt x="1206" y="18762"/>
                  </a:lnTo>
                  <a:lnTo>
                    <a:pt x="2109" y="18762"/>
                  </a:lnTo>
                  <a:cubicBezTo>
                    <a:pt x="4772" y="18762"/>
                    <a:pt x="5978" y="18231"/>
                    <a:pt x="6482" y="17148"/>
                  </a:cubicBezTo>
                  <a:lnTo>
                    <a:pt x="8143" y="13387"/>
                  </a:lnTo>
                  <a:cubicBezTo>
                    <a:pt x="8796" y="11772"/>
                    <a:pt x="9953" y="11056"/>
                    <a:pt x="12665" y="10756"/>
                  </a:cubicBezTo>
                  <a:cubicBezTo>
                    <a:pt x="11005" y="10455"/>
                    <a:pt x="10152" y="9901"/>
                    <a:pt x="10152" y="9024"/>
                  </a:cubicBezTo>
                  <a:cubicBezTo>
                    <a:pt x="10152" y="8770"/>
                    <a:pt x="10202" y="8515"/>
                    <a:pt x="10352" y="8215"/>
                  </a:cubicBezTo>
                  <a:lnTo>
                    <a:pt x="11907" y="4661"/>
                  </a:lnTo>
                  <a:cubicBezTo>
                    <a:pt x="12007" y="4475"/>
                    <a:pt x="12007" y="4292"/>
                    <a:pt x="12007" y="4129"/>
                  </a:cubicBezTo>
                  <a:cubicBezTo>
                    <a:pt x="12007" y="3275"/>
                    <a:pt x="10950" y="2838"/>
                    <a:pt x="9094" y="2838"/>
                  </a:cubicBezTo>
                  <a:lnTo>
                    <a:pt x="8192" y="2838"/>
                  </a:lnTo>
                  <a:lnTo>
                    <a:pt x="9400" y="0"/>
                  </a:lnTo>
                  <a:lnTo>
                    <a:pt x="12311" y="0"/>
                  </a:lnTo>
                  <a:cubicBezTo>
                    <a:pt x="17288" y="0"/>
                    <a:pt x="20199" y="1223"/>
                    <a:pt x="20199" y="3209"/>
                  </a:cubicBezTo>
                  <a:cubicBezTo>
                    <a:pt x="20199" y="3532"/>
                    <a:pt x="20099" y="3878"/>
                    <a:pt x="19950" y="4223"/>
                  </a:cubicBezTo>
                  <a:lnTo>
                    <a:pt x="18140" y="8307"/>
                  </a:lnTo>
                  <a:cubicBezTo>
                    <a:pt x="18090" y="8421"/>
                    <a:pt x="18090" y="8515"/>
                    <a:pt x="18090" y="8630"/>
                  </a:cubicBezTo>
                  <a:cubicBezTo>
                    <a:pt x="18090" y="9138"/>
                    <a:pt x="18744" y="9393"/>
                    <a:pt x="19850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30" name="Volný tvar 1185"/>
            <p:cNvSpPr/>
            <p:nvPr/>
          </p:nvSpPr>
          <p:spPr>
            <a:xfrm>
              <a:off x="5359053" y="1242259"/>
              <a:ext cx="273230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0" y="2838"/>
                  </a:lnTo>
                  <a:lnTo>
                    <a:pt x="19537" y="2838"/>
                  </a:lnTo>
                  <a:cubicBezTo>
                    <a:pt x="16820" y="2838"/>
                    <a:pt x="15610" y="3369"/>
                    <a:pt x="15156" y="4452"/>
                  </a:cubicBezTo>
                  <a:lnTo>
                    <a:pt x="13492" y="8213"/>
                  </a:lnTo>
                  <a:cubicBezTo>
                    <a:pt x="12788" y="9827"/>
                    <a:pt x="11629" y="10544"/>
                    <a:pt x="8961" y="10844"/>
                  </a:cubicBezTo>
                  <a:cubicBezTo>
                    <a:pt x="10625" y="11122"/>
                    <a:pt x="11429" y="11699"/>
                    <a:pt x="11429" y="12576"/>
                  </a:cubicBezTo>
                  <a:cubicBezTo>
                    <a:pt x="11429" y="12807"/>
                    <a:pt x="11379" y="13085"/>
                    <a:pt x="11230" y="13385"/>
                  </a:cubicBezTo>
                  <a:lnTo>
                    <a:pt x="9672" y="16939"/>
                  </a:lnTo>
                  <a:cubicBezTo>
                    <a:pt x="9571" y="17125"/>
                    <a:pt x="9571" y="17308"/>
                    <a:pt x="9571" y="17471"/>
                  </a:cubicBezTo>
                  <a:cubicBezTo>
                    <a:pt x="9571" y="18325"/>
                    <a:pt x="10631" y="18762"/>
                    <a:pt x="12488" y="18762"/>
                  </a:cubicBezTo>
                  <a:lnTo>
                    <a:pt x="13443" y="18762"/>
                  </a:lnTo>
                  <a:lnTo>
                    <a:pt x="12183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8" y="13293"/>
                  </a:lnTo>
                  <a:cubicBezTo>
                    <a:pt x="3477" y="13179"/>
                    <a:pt x="3477" y="13085"/>
                    <a:pt x="3477" y="12970"/>
                  </a:cubicBezTo>
                  <a:cubicBezTo>
                    <a:pt x="3477" y="12462"/>
                    <a:pt x="2823" y="12207"/>
                    <a:pt x="1713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3" y="9393"/>
                  </a:lnTo>
                  <a:cubicBezTo>
                    <a:pt x="4281" y="9393"/>
                    <a:pt x="5234" y="9047"/>
                    <a:pt x="5590" y="8307"/>
                  </a:cubicBezTo>
                  <a:lnTo>
                    <a:pt x="7454" y="4061"/>
                  </a:lnTo>
                  <a:cubicBezTo>
                    <a:pt x="8662" y="1223"/>
                    <a:pt x="11983" y="0"/>
                    <a:pt x="18726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31" name="Volný tvar 1186"/>
            <p:cNvSpPr/>
            <p:nvPr/>
          </p:nvSpPr>
          <p:spPr>
            <a:xfrm>
              <a:off x="5970300" y="1242259"/>
              <a:ext cx="273785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3" y="12207"/>
                  </a:lnTo>
                  <a:cubicBezTo>
                    <a:pt x="17277" y="12207"/>
                    <a:pt x="16320" y="12553"/>
                    <a:pt x="16022" y="13293"/>
                  </a:cubicBezTo>
                  <a:lnTo>
                    <a:pt x="14112" y="17539"/>
                  </a:lnTo>
                  <a:cubicBezTo>
                    <a:pt x="12906" y="20377"/>
                    <a:pt x="9590" y="21600"/>
                    <a:pt x="2912" y="21600"/>
                  </a:cubicBezTo>
                  <a:lnTo>
                    <a:pt x="0" y="21600"/>
                  </a:lnTo>
                  <a:lnTo>
                    <a:pt x="1206" y="18762"/>
                  </a:lnTo>
                  <a:lnTo>
                    <a:pt x="2108" y="18762"/>
                  </a:lnTo>
                  <a:cubicBezTo>
                    <a:pt x="4771" y="18762"/>
                    <a:pt x="5977" y="18231"/>
                    <a:pt x="6481" y="17148"/>
                  </a:cubicBezTo>
                  <a:lnTo>
                    <a:pt x="8141" y="13387"/>
                  </a:lnTo>
                  <a:cubicBezTo>
                    <a:pt x="8794" y="11772"/>
                    <a:pt x="9951" y="11056"/>
                    <a:pt x="12662" y="10756"/>
                  </a:cubicBezTo>
                  <a:cubicBezTo>
                    <a:pt x="11002" y="10455"/>
                    <a:pt x="10149" y="9901"/>
                    <a:pt x="10149" y="9024"/>
                  </a:cubicBezTo>
                  <a:cubicBezTo>
                    <a:pt x="10149" y="8770"/>
                    <a:pt x="10200" y="8515"/>
                    <a:pt x="10349" y="8215"/>
                  </a:cubicBezTo>
                  <a:lnTo>
                    <a:pt x="11904" y="4661"/>
                  </a:lnTo>
                  <a:cubicBezTo>
                    <a:pt x="12004" y="4475"/>
                    <a:pt x="12004" y="4292"/>
                    <a:pt x="12004" y="4129"/>
                  </a:cubicBezTo>
                  <a:cubicBezTo>
                    <a:pt x="12004" y="3275"/>
                    <a:pt x="10947" y="2838"/>
                    <a:pt x="9092" y="2838"/>
                  </a:cubicBezTo>
                  <a:lnTo>
                    <a:pt x="8190" y="2838"/>
                  </a:lnTo>
                  <a:lnTo>
                    <a:pt x="9398" y="0"/>
                  </a:lnTo>
                  <a:lnTo>
                    <a:pt x="12308" y="0"/>
                  </a:lnTo>
                  <a:cubicBezTo>
                    <a:pt x="17277" y="0"/>
                    <a:pt x="20194" y="1223"/>
                    <a:pt x="20194" y="3209"/>
                  </a:cubicBezTo>
                  <a:cubicBezTo>
                    <a:pt x="20194" y="3532"/>
                    <a:pt x="20094" y="3878"/>
                    <a:pt x="19945" y="4223"/>
                  </a:cubicBezTo>
                  <a:lnTo>
                    <a:pt x="18135" y="8307"/>
                  </a:lnTo>
                  <a:cubicBezTo>
                    <a:pt x="18086" y="8421"/>
                    <a:pt x="18086" y="8515"/>
                    <a:pt x="18086" y="8630"/>
                  </a:cubicBezTo>
                  <a:cubicBezTo>
                    <a:pt x="18086" y="9138"/>
                    <a:pt x="18739" y="9393"/>
                    <a:pt x="19845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32" name="Volný tvar 1187"/>
            <p:cNvSpPr/>
            <p:nvPr/>
          </p:nvSpPr>
          <p:spPr>
            <a:xfrm>
              <a:off x="6655203" y="1242259"/>
              <a:ext cx="273230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0" y="2838"/>
                  </a:lnTo>
                  <a:lnTo>
                    <a:pt x="19537" y="2838"/>
                  </a:lnTo>
                  <a:cubicBezTo>
                    <a:pt x="16820" y="2838"/>
                    <a:pt x="15610" y="3369"/>
                    <a:pt x="15156" y="4452"/>
                  </a:cubicBezTo>
                  <a:lnTo>
                    <a:pt x="13492" y="8213"/>
                  </a:lnTo>
                  <a:cubicBezTo>
                    <a:pt x="12788" y="9827"/>
                    <a:pt x="11629" y="10544"/>
                    <a:pt x="8961" y="10844"/>
                  </a:cubicBezTo>
                  <a:cubicBezTo>
                    <a:pt x="10625" y="11122"/>
                    <a:pt x="11429" y="11699"/>
                    <a:pt x="11429" y="12576"/>
                  </a:cubicBezTo>
                  <a:cubicBezTo>
                    <a:pt x="11429" y="12807"/>
                    <a:pt x="11379" y="13085"/>
                    <a:pt x="11230" y="13385"/>
                  </a:cubicBezTo>
                  <a:lnTo>
                    <a:pt x="9672" y="16939"/>
                  </a:lnTo>
                  <a:cubicBezTo>
                    <a:pt x="9571" y="17125"/>
                    <a:pt x="9571" y="17308"/>
                    <a:pt x="9571" y="17471"/>
                  </a:cubicBezTo>
                  <a:cubicBezTo>
                    <a:pt x="9571" y="18325"/>
                    <a:pt x="10631" y="18762"/>
                    <a:pt x="12488" y="18762"/>
                  </a:cubicBezTo>
                  <a:lnTo>
                    <a:pt x="13443" y="18762"/>
                  </a:lnTo>
                  <a:lnTo>
                    <a:pt x="12183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8" y="13293"/>
                  </a:lnTo>
                  <a:cubicBezTo>
                    <a:pt x="3477" y="13179"/>
                    <a:pt x="3477" y="13085"/>
                    <a:pt x="3477" y="12970"/>
                  </a:cubicBezTo>
                  <a:cubicBezTo>
                    <a:pt x="3477" y="12462"/>
                    <a:pt x="2823" y="12207"/>
                    <a:pt x="1713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3" y="9393"/>
                  </a:lnTo>
                  <a:cubicBezTo>
                    <a:pt x="4281" y="9393"/>
                    <a:pt x="5234" y="9047"/>
                    <a:pt x="5590" y="8307"/>
                  </a:cubicBezTo>
                  <a:lnTo>
                    <a:pt x="7454" y="4061"/>
                  </a:lnTo>
                  <a:cubicBezTo>
                    <a:pt x="8662" y="1223"/>
                    <a:pt x="11983" y="0"/>
                    <a:pt x="18726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33" name="Volný tvar 1188"/>
            <p:cNvSpPr/>
            <p:nvPr/>
          </p:nvSpPr>
          <p:spPr>
            <a:xfrm>
              <a:off x="7266446" y="1242259"/>
              <a:ext cx="273784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3" y="12207"/>
                  </a:lnTo>
                  <a:cubicBezTo>
                    <a:pt x="17277" y="12207"/>
                    <a:pt x="16320" y="12553"/>
                    <a:pt x="16022" y="13293"/>
                  </a:cubicBezTo>
                  <a:lnTo>
                    <a:pt x="14112" y="17539"/>
                  </a:lnTo>
                  <a:cubicBezTo>
                    <a:pt x="12906" y="20377"/>
                    <a:pt x="9590" y="21600"/>
                    <a:pt x="2912" y="21600"/>
                  </a:cubicBezTo>
                  <a:lnTo>
                    <a:pt x="0" y="21600"/>
                  </a:lnTo>
                  <a:lnTo>
                    <a:pt x="1206" y="18762"/>
                  </a:lnTo>
                  <a:lnTo>
                    <a:pt x="2108" y="18762"/>
                  </a:lnTo>
                  <a:cubicBezTo>
                    <a:pt x="4771" y="18762"/>
                    <a:pt x="5977" y="18231"/>
                    <a:pt x="6481" y="17148"/>
                  </a:cubicBezTo>
                  <a:lnTo>
                    <a:pt x="8141" y="13387"/>
                  </a:lnTo>
                  <a:cubicBezTo>
                    <a:pt x="8794" y="11772"/>
                    <a:pt x="9951" y="11056"/>
                    <a:pt x="12662" y="10756"/>
                  </a:cubicBezTo>
                  <a:cubicBezTo>
                    <a:pt x="11002" y="10455"/>
                    <a:pt x="10149" y="9901"/>
                    <a:pt x="10149" y="9024"/>
                  </a:cubicBezTo>
                  <a:cubicBezTo>
                    <a:pt x="10149" y="8770"/>
                    <a:pt x="10200" y="8515"/>
                    <a:pt x="10349" y="8215"/>
                  </a:cubicBezTo>
                  <a:lnTo>
                    <a:pt x="11904" y="4661"/>
                  </a:lnTo>
                  <a:cubicBezTo>
                    <a:pt x="12004" y="4475"/>
                    <a:pt x="12004" y="4292"/>
                    <a:pt x="12004" y="4129"/>
                  </a:cubicBezTo>
                  <a:cubicBezTo>
                    <a:pt x="12004" y="3275"/>
                    <a:pt x="10947" y="2838"/>
                    <a:pt x="9092" y="2838"/>
                  </a:cubicBezTo>
                  <a:lnTo>
                    <a:pt x="8190" y="2838"/>
                  </a:lnTo>
                  <a:lnTo>
                    <a:pt x="9398" y="0"/>
                  </a:lnTo>
                  <a:lnTo>
                    <a:pt x="12308" y="0"/>
                  </a:lnTo>
                  <a:cubicBezTo>
                    <a:pt x="17277" y="0"/>
                    <a:pt x="20194" y="1223"/>
                    <a:pt x="20194" y="3209"/>
                  </a:cubicBezTo>
                  <a:cubicBezTo>
                    <a:pt x="20194" y="3532"/>
                    <a:pt x="20094" y="3878"/>
                    <a:pt x="19945" y="4223"/>
                  </a:cubicBezTo>
                  <a:lnTo>
                    <a:pt x="18135" y="8307"/>
                  </a:lnTo>
                  <a:cubicBezTo>
                    <a:pt x="18086" y="8421"/>
                    <a:pt x="18086" y="8515"/>
                    <a:pt x="18086" y="8630"/>
                  </a:cubicBezTo>
                  <a:cubicBezTo>
                    <a:pt x="18086" y="9138"/>
                    <a:pt x="18739" y="9393"/>
                    <a:pt x="19845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34" name="Volný tvar 1189"/>
            <p:cNvSpPr/>
            <p:nvPr/>
          </p:nvSpPr>
          <p:spPr>
            <a:xfrm>
              <a:off x="7951421" y="1242259"/>
              <a:ext cx="273213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7" y="2838"/>
                  </a:lnTo>
                  <a:cubicBezTo>
                    <a:pt x="16821" y="2838"/>
                    <a:pt x="15611" y="3369"/>
                    <a:pt x="15157" y="4452"/>
                  </a:cubicBezTo>
                  <a:lnTo>
                    <a:pt x="13493" y="8213"/>
                  </a:lnTo>
                  <a:cubicBezTo>
                    <a:pt x="12787" y="9827"/>
                    <a:pt x="11629" y="10544"/>
                    <a:pt x="8962" y="10844"/>
                  </a:cubicBezTo>
                  <a:cubicBezTo>
                    <a:pt x="10626" y="11122"/>
                    <a:pt x="11430" y="11699"/>
                    <a:pt x="11430" y="12576"/>
                  </a:cubicBezTo>
                  <a:cubicBezTo>
                    <a:pt x="11430" y="12807"/>
                    <a:pt x="11380" y="13085"/>
                    <a:pt x="11229" y="13385"/>
                  </a:cubicBezTo>
                  <a:lnTo>
                    <a:pt x="9671" y="16939"/>
                  </a:lnTo>
                  <a:cubicBezTo>
                    <a:pt x="9572" y="17125"/>
                    <a:pt x="9572" y="17308"/>
                    <a:pt x="9572" y="17471"/>
                  </a:cubicBezTo>
                  <a:cubicBezTo>
                    <a:pt x="9572" y="18325"/>
                    <a:pt x="10631" y="18762"/>
                    <a:pt x="12488" y="18762"/>
                  </a:cubicBezTo>
                  <a:lnTo>
                    <a:pt x="13442" y="18762"/>
                  </a:lnTo>
                  <a:lnTo>
                    <a:pt x="12184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7" y="13293"/>
                  </a:lnTo>
                  <a:cubicBezTo>
                    <a:pt x="3477" y="13179"/>
                    <a:pt x="3477" y="13085"/>
                    <a:pt x="3477" y="12970"/>
                  </a:cubicBezTo>
                  <a:cubicBezTo>
                    <a:pt x="3477" y="12462"/>
                    <a:pt x="2823" y="12207"/>
                    <a:pt x="1713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3" y="9393"/>
                  </a:lnTo>
                  <a:cubicBezTo>
                    <a:pt x="4281" y="9393"/>
                    <a:pt x="5235" y="9047"/>
                    <a:pt x="5590" y="8307"/>
                  </a:cubicBezTo>
                  <a:lnTo>
                    <a:pt x="7453" y="4061"/>
                  </a:lnTo>
                  <a:cubicBezTo>
                    <a:pt x="8663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35" name="Volný tvar 1190"/>
            <p:cNvSpPr/>
            <p:nvPr/>
          </p:nvSpPr>
          <p:spPr>
            <a:xfrm>
              <a:off x="8562663" y="1242259"/>
              <a:ext cx="273784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4" y="12207"/>
                  </a:lnTo>
                  <a:cubicBezTo>
                    <a:pt x="17279" y="12207"/>
                    <a:pt x="16320" y="12553"/>
                    <a:pt x="16022" y="13293"/>
                  </a:cubicBezTo>
                  <a:lnTo>
                    <a:pt x="14112" y="17539"/>
                  </a:lnTo>
                  <a:cubicBezTo>
                    <a:pt x="12906" y="20377"/>
                    <a:pt x="9590" y="21600"/>
                    <a:pt x="2912" y="21600"/>
                  </a:cubicBezTo>
                  <a:lnTo>
                    <a:pt x="0" y="21600"/>
                  </a:lnTo>
                  <a:lnTo>
                    <a:pt x="1208" y="18762"/>
                  </a:lnTo>
                  <a:lnTo>
                    <a:pt x="2110" y="18762"/>
                  </a:lnTo>
                  <a:cubicBezTo>
                    <a:pt x="4771" y="18762"/>
                    <a:pt x="5978" y="18231"/>
                    <a:pt x="6481" y="17148"/>
                  </a:cubicBezTo>
                  <a:lnTo>
                    <a:pt x="8141" y="13387"/>
                  </a:lnTo>
                  <a:cubicBezTo>
                    <a:pt x="8794" y="11772"/>
                    <a:pt x="9951" y="11056"/>
                    <a:pt x="12662" y="10756"/>
                  </a:cubicBezTo>
                  <a:cubicBezTo>
                    <a:pt x="11002" y="10455"/>
                    <a:pt x="10151" y="9901"/>
                    <a:pt x="10151" y="9024"/>
                  </a:cubicBezTo>
                  <a:cubicBezTo>
                    <a:pt x="10151" y="8770"/>
                    <a:pt x="10200" y="8515"/>
                    <a:pt x="10349" y="8215"/>
                  </a:cubicBezTo>
                  <a:lnTo>
                    <a:pt x="11904" y="4661"/>
                  </a:lnTo>
                  <a:cubicBezTo>
                    <a:pt x="12004" y="4475"/>
                    <a:pt x="12004" y="4292"/>
                    <a:pt x="12004" y="4129"/>
                  </a:cubicBezTo>
                  <a:cubicBezTo>
                    <a:pt x="12004" y="3275"/>
                    <a:pt x="10947" y="2838"/>
                    <a:pt x="9094" y="2838"/>
                  </a:cubicBezTo>
                  <a:lnTo>
                    <a:pt x="8192" y="2838"/>
                  </a:lnTo>
                  <a:lnTo>
                    <a:pt x="9398" y="0"/>
                  </a:lnTo>
                  <a:lnTo>
                    <a:pt x="12308" y="0"/>
                  </a:lnTo>
                  <a:cubicBezTo>
                    <a:pt x="17279" y="0"/>
                    <a:pt x="20194" y="1223"/>
                    <a:pt x="20194" y="3209"/>
                  </a:cubicBezTo>
                  <a:cubicBezTo>
                    <a:pt x="20194" y="3532"/>
                    <a:pt x="20094" y="3878"/>
                    <a:pt x="19945" y="4223"/>
                  </a:cubicBezTo>
                  <a:lnTo>
                    <a:pt x="18135" y="8307"/>
                  </a:lnTo>
                  <a:cubicBezTo>
                    <a:pt x="18086" y="8421"/>
                    <a:pt x="18086" y="8515"/>
                    <a:pt x="18086" y="8630"/>
                  </a:cubicBezTo>
                  <a:cubicBezTo>
                    <a:pt x="18086" y="9138"/>
                    <a:pt x="18739" y="9393"/>
                    <a:pt x="19846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36" name="Volný tvar 1191"/>
            <p:cNvSpPr/>
            <p:nvPr/>
          </p:nvSpPr>
          <p:spPr>
            <a:xfrm>
              <a:off x="9247583" y="1242259"/>
              <a:ext cx="273213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7" y="2838"/>
                  </a:lnTo>
                  <a:cubicBezTo>
                    <a:pt x="16819" y="2838"/>
                    <a:pt x="15611" y="3369"/>
                    <a:pt x="15155" y="4452"/>
                  </a:cubicBezTo>
                  <a:lnTo>
                    <a:pt x="13492" y="8213"/>
                  </a:lnTo>
                  <a:cubicBezTo>
                    <a:pt x="12788" y="9827"/>
                    <a:pt x="11629" y="10544"/>
                    <a:pt x="8960" y="10844"/>
                  </a:cubicBezTo>
                  <a:cubicBezTo>
                    <a:pt x="10624" y="11122"/>
                    <a:pt x="11430" y="11699"/>
                    <a:pt x="11430" y="12576"/>
                  </a:cubicBezTo>
                  <a:cubicBezTo>
                    <a:pt x="11430" y="12807"/>
                    <a:pt x="11379" y="13085"/>
                    <a:pt x="11229" y="13385"/>
                  </a:cubicBezTo>
                  <a:lnTo>
                    <a:pt x="9671" y="16939"/>
                  </a:lnTo>
                  <a:cubicBezTo>
                    <a:pt x="9571" y="17125"/>
                    <a:pt x="9571" y="17308"/>
                    <a:pt x="9571" y="17471"/>
                  </a:cubicBezTo>
                  <a:cubicBezTo>
                    <a:pt x="9571" y="18325"/>
                    <a:pt x="10630" y="18762"/>
                    <a:pt x="12488" y="18762"/>
                  </a:cubicBezTo>
                  <a:lnTo>
                    <a:pt x="13442" y="18762"/>
                  </a:lnTo>
                  <a:lnTo>
                    <a:pt x="12183" y="21600"/>
                  </a:lnTo>
                  <a:lnTo>
                    <a:pt x="9316" y="21600"/>
                  </a:lnTo>
                  <a:cubicBezTo>
                    <a:pt x="4280" y="21600"/>
                    <a:pt x="1413" y="20377"/>
                    <a:pt x="1413" y="18391"/>
                  </a:cubicBezTo>
                  <a:cubicBezTo>
                    <a:pt x="1413" y="18068"/>
                    <a:pt x="1513" y="17745"/>
                    <a:pt x="1663" y="17377"/>
                  </a:cubicBezTo>
                  <a:lnTo>
                    <a:pt x="3427" y="13293"/>
                  </a:lnTo>
                  <a:cubicBezTo>
                    <a:pt x="3476" y="13179"/>
                    <a:pt x="3476" y="13085"/>
                    <a:pt x="3476" y="12970"/>
                  </a:cubicBezTo>
                  <a:cubicBezTo>
                    <a:pt x="3476" y="12462"/>
                    <a:pt x="2822" y="12207"/>
                    <a:pt x="1713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2" y="9393"/>
                  </a:lnTo>
                  <a:cubicBezTo>
                    <a:pt x="4281" y="9393"/>
                    <a:pt x="5235" y="9047"/>
                    <a:pt x="5590" y="8307"/>
                  </a:cubicBezTo>
                  <a:lnTo>
                    <a:pt x="7453" y="4061"/>
                  </a:lnTo>
                  <a:cubicBezTo>
                    <a:pt x="8661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37" name="Volný tvar 1192"/>
            <p:cNvSpPr/>
            <p:nvPr/>
          </p:nvSpPr>
          <p:spPr>
            <a:xfrm>
              <a:off x="9858880" y="1242259"/>
              <a:ext cx="273712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8" y="12207"/>
                  </a:lnTo>
                  <a:cubicBezTo>
                    <a:pt x="17283" y="12207"/>
                    <a:pt x="16324" y="12553"/>
                    <a:pt x="16026" y="13293"/>
                  </a:cubicBezTo>
                  <a:lnTo>
                    <a:pt x="14116" y="17539"/>
                  </a:lnTo>
                  <a:cubicBezTo>
                    <a:pt x="12909" y="20377"/>
                    <a:pt x="9593" y="21600"/>
                    <a:pt x="2912" y="21600"/>
                  </a:cubicBezTo>
                  <a:lnTo>
                    <a:pt x="0" y="21600"/>
                  </a:lnTo>
                  <a:lnTo>
                    <a:pt x="1208" y="18762"/>
                  </a:lnTo>
                  <a:lnTo>
                    <a:pt x="2110" y="18762"/>
                  </a:lnTo>
                  <a:cubicBezTo>
                    <a:pt x="4772" y="18762"/>
                    <a:pt x="5979" y="18231"/>
                    <a:pt x="6482" y="17148"/>
                  </a:cubicBezTo>
                  <a:lnTo>
                    <a:pt x="8143" y="13387"/>
                  </a:lnTo>
                  <a:cubicBezTo>
                    <a:pt x="8796" y="11772"/>
                    <a:pt x="9953" y="11056"/>
                    <a:pt x="12666" y="10756"/>
                  </a:cubicBezTo>
                  <a:cubicBezTo>
                    <a:pt x="11005" y="10455"/>
                    <a:pt x="10153" y="9901"/>
                    <a:pt x="10153" y="9024"/>
                  </a:cubicBezTo>
                  <a:cubicBezTo>
                    <a:pt x="10153" y="8770"/>
                    <a:pt x="10202" y="8515"/>
                    <a:pt x="10352" y="8215"/>
                  </a:cubicBezTo>
                  <a:lnTo>
                    <a:pt x="11907" y="4661"/>
                  </a:lnTo>
                  <a:cubicBezTo>
                    <a:pt x="12007" y="4475"/>
                    <a:pt x="12007" y="4292"/>
                    <a:pt x="12007" y="4129"/>
                  </a:cubicBezTo>
                  <a:cubicBezTo>
                    <a:pt x="12007" y="3275"/>
                    <a:pt x="10950" y="2838"/>
                    <a:pt x="9096" y="2838"/>
                  </a:cubicBezTo>
                  <a:lnTo>
                    <a:pt x="8192" y="2838"/>
                  </a:lnTo>
                  <a:lnTo>
                    <a:pt x="9400" y="0"/>
                  </a:lnTo>
                  <a:lnTo>
                    <a:pt x="12311" y="0"/>
                  </a:lnTo>
                  <a:cubicBezTo>
                    <a:pt x="17288" y="0"/>
                    <a:pt x="20200" y="1223"/>
                    <a:pt x="20200" y="3209"/>
                  </a:cubicBezTo>
                  <a:cubicBezTo>
                    <a:pt x="20200" y="3532"/>
                    <a:pt x="20099" y="3878"/>
                    <a:pt x="19950" y="4223"/>
                  </a:cubicBezTo>
                  <a:lnTo>
                    <a:pt x="18140" y="8307"/>
                  </a:lnTo>
                  <a:cubicBezTo>
                    <a:pt x="18091" y="8421"/>
                    <a:pt x="18091" y="8515"/>
                    <a:pt x="18091" y="8630"/>
                  </a:cubicBezTo>
                  <a:cubicBezTo>
                    <a:pt x="18091" y="9138"/>
                    <a:pt x="18744" y="9393"/>
                    <a:pt x="19850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38" name="Volný tvar 1193"/>
            <p:cNvSpPr/>
            <p:nvPr/>
          </p:nvSpPr>
          <p:spPr>
            <a:xfrm>
              <a:off x="10543784" y="1242259"/>
              <a:ext cx="273230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0" y="2838"/>
                  </a:lnTo>
                  <a:lnTo>
                    <a:pt x="19537" y="2838"/>
                  </a:lnTo>
                  <a:cubicBezTo>
                    <a:pt x="16820" y="2838"/>
                    <a:pt x="15611" y="3369"/>
                    <a:pt x="15156" y="4452"/>
                  </a:cubicBezTo>
                  <a:lnTo>
                    <a:pt x="13492" y="8213"/>
                  </a:lnTo>
                  <a:cubicBezTo>
                    <a:pt x="12788" y="9827"/>
                    <a:pt x="11629" y="10544"/>
                    <a:pt x="8961" y="10844"/>
                  </a:cubicBezTo>
                  <a:cubicBezTo>
                    <a:pt x="10625" y="11122"/>
                    <a:pt x="11429" y="11699"/>
                    <a:pt x="11429" y="12576"/>
                  </a:cubicBezTo>
                  <a:cubicBezTo>
                    <a:pt x="11429" y="12807"/>
                    <a:pt x="11379" y="13085"/>
                    <a:pt x="11230" y="13385"/>
                  </a:cubicBezTo>
                  <a:lnTo>
                    <a:pt x="9672" y="16939"/>
                  </a:lnTo>
                  <a:cubicBezTo>
                    <a:pt x="9572" y="17125"/>
                    <a:pt x="9572" y="17308"/>
                    <a:pt x="9572" y="17471"/>
                  </a:cubicBezTo>
                  <a:cubicBezTo>
                    <a:pt x="9572" y="18325"/>
                    <a:pt x="10631" y="18762"/>
                    <a:pt x="12488" y="18762"/>
                  </a:cubicBezTo>
                  <a:lnTo>
                    <a:pt x="13443" y="18762"/>
                  </a:lnTo>
                  <a:lnTo>
                    <a:pt x="12183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8" y="13293"/>
                  </a:lnTo>
                  <a:cubicBezTo>
                    <a:pt x="3477" y="13179"/>
                    <a:pt x="3477" y="13085"/>
                    <a:pt x="3477" y="12970"/>
                  </a:cubicBezTo>
                  <a:cubicBezTo>
                    <a:pt x="3477" y="12462"/>
                    <a:pt x="2823" y="12207"/>
                    <a:pt x="1713" y="12207"/>
                  </a:cubicBezTo>
                  <a:lnTo>
                    <a:pt x="0" y="12207"/>
                  </a:lnTo>
                  <a:lnTo>
                    <a:pt x="1210" y="9393"/>
                  </a:lnTo>
                  <a:lnTo>
                    <a:pt x="2923" y="9393"/>
                  </a:lnTo>
                  <a:cubicBezTo>
                    <a:pt x="4281" y="9393"/>
                    <a:pt x="5236" y="9047"/>
                    <a:pt x="5590" y="8307"/>
                  </a:cubicBezTo>
                  <a:lnTo>
                    <a:pt x="7454" y="4061"/>
                  </a:lnTo>
                  <a:cubicBezTo>
                    <a:pt x="8662" y="1223"/>
                    <a:pt x="11984" y="0"/>
                    <a:pt x="18728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39" name="Volný tvar 1194"/>
            <p:cNvSpPr/>
            <p:nvPr/>
          </p:nvSpPr>
          <p:spPr>
            <a:xfrm>
              <a:off x="11155030" y="1242259"/>
              <a:ext cx="273785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3" y="12207"/>
                  </a:lnTo>
                  <a:cubicBezTo>
                    <a:pt x="17279" y="12207"/>
                    <a:pt x="16320" y="12553"/>
                    <a:pt x="16022" y="13293"/>
                  </a:cubicBezTo>
                  <a:lnTo>
                    <a:pt x="14112" y="17539"/>
                  </a:lnTo>
                  <a:cubicBezTo>
                    <a:pt x="12906" y="20377"/>
                    <a:pt x="9590" y="21600"/>
                    <a:pt x="2912" y="21600"/>
                  </a:cubicBezTo>
                  <a:lnTo>
                    <a:pt x="0" y="21600"/>
                  </a:lnTo>
                  <a:lnTo>
                    <a:pt x="1208" y="18762"/>
                  </a:lnTo>
                  <a:lnTo>
                    <a:pt x="2108" y="18762"/>
                  </a:lnTo>
                  <a:cubicBezTo>
                    <a:pt x="4771" y="18762"/>
                    <a:pt x="5977" y="18231"/>
                    <a:pt x="6481" y="17148"/>
                  </a:cubicBezTo>
                  <a:lnTo>
                    <a:pt x="8141" y="13387"/>
                  </a:lnTo>
                  <a:cubicBezTo>
                    <a:pt x="8794" y="11772"/>
                    <a:pt x="9951" y="11056"/>
                    <a:pt x="12662" y="10756"/>
                  </a:cubicBezTo>
                  <a:cubicBezTo>
                    <a:pt x="11002" y="10455"/>
                    <a:pt x="10151" y="9901"/>
                    <a:pt x="10151" y="9024"/>
                  </a:cubicBezTo>
                  <a:cubicBezTo>
                    <a:pt x="10151" y="8770"/>
                    <a:pt x="10200" y="8515"/>
                    <a:pt x="10349" y="8215"/>
                  </a:cubicBezTo>
                  <a:lnTo>
                    <a:pt x="11904" y="4661"/>
                  </a:lnTo>
                  <a:cubicBezTo>
                    <a:pt x="12004" y="4475"/>
                    <a:pt x="12004" y="4292"/>
                    <a:pt x="12004" y="4129"/>
                  </a:cubicBezTo>
                  <a:cubicBezTo>
                    <a:pt x="12004" y="3275"/>
                    <a:pt x="10947" y="2838"/>
                    <a:pt x="9092" y="2838"/>
                  </a:cubicBezTo>
                  <a:lnTo>
                    <a:pt x="8190" y="2838"/>
                  </a:lnTo>
                  <a:lnTo>
                    <a:pt x="9398" y="0"/>
                  </a:lnTo>
                  <a:lnTo>
                    <a:pt x="12308" y="0"/>
                  </a:lnTo>
                  <a:cubicBezTo>
                    <a:pt x="17279" y="0"/>
                    <a:pt x="20194" y="1223"/>
                    <a:pt x="20194" y="3209"/>
                  </a:cubicBezTo>
                  <a:cubicBezTo>
                    <a:pt x="20194" y="3532"/>
                    <a:pt x="20094" y="3878"/>
                    <a:pt x="19945" y="4223"/>
                  </a:cubicBezTo>
                  <a:lnTo>
                    <a:pt x="18135" y="8307"/>
                  </a:lnTo>
                  <a:cubicBezTo>
                    <a:pt x="18086" y="8421"/>
                    <a:pt x="18086" y="8515"/>
                    <a:pt x="18086" y="8630"/>
                  </a:cubicBezTo>
                  <a:cubicBezTo>
                    <a:pt x="18086" y="9138"/>
                    <a:pt x="18739" y="9393"/>
                    <a:pt x="19845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40" name="Volný tvar 1201"/>
            <p:cNvSpPr/>
            <p:nvPr/>
          </p:nvSpPr>
          <p:spPr>
            <a:xfrm>
              <a:off x="476513" y="2484648"/>
              <a:ext cx="273213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7"/>
                  </a:lnTo>
                  <a:lnTo>
                    <a:pt x="19537" y="2837"/>
                  </a:lnTo>
                  <a:cubicBezTo>
                    <a:pt x="16819" y="2837"/>
                    <a:pt x="15611" y="3369"/>
                    <a:pt x="15155" y="4452"/>
                  </a:cubicBezTo>
                  <a:lnTo>
                    <a:pt x="13492" y="8213"/>
                  </a:lnTo>
                  <a:cubicBezTo>
                    <a:pt x="12787" y="9827"/>
                    <a:pt x="11629" y="10544"/>
                    <a:pt x="8962" y="10844"/>
                  </a:cubicBezTo>
                  <a:cubicBezTo>
                    <a:pt x="10624" y="11122"/>
                    <a:pt x="11430" y="11699"/>
                    <a:pt x="11430" y="12576"/>
                  </a:cubicBezTo>
                  <a:cubicBezTo>
                    <a:pt x="11430" y="12807"/>
                    <a:pt x="11379" y="13085"/>
                    <a:pt x="11229" y="13385"/>
                  </a:cubicBezTo>
                  <a:lnTo>
                    <a:pt x="9671" y="16939"/>
                  </a:lnTo>
                  <a:cubicBezTo>
                    <a:pt x="9571" y="17125"/>
                    <a:pt x="9571" y="17308"/>
                    <a:pt x="9571" y="17470"/>
                  </a:cubicBezTo>
                  <a:cubicBezTo>
                    <a:pt x="9571" y="18325"/>
                    <a:pt x="10630" y="18762"/>
                    <a:pt x="12488" y="18762"/>
                  </a:cubicBezTo>
                  <a:lnTo>
                    <a:pt x="13442" y="18762"/>
                  </a:lnTo>
                  <a:lnTo>
                    <a:pt x="12183" y="21600"/>
                  </a:lnTo>
                  <a:lnTo>
                    <a:pt x="9316" y="21600"/>
                  </a:lnTo>
                  <a:cubicBezTo>
                    <a:pt x="4280" y="21600"/>
                    <a:pt x="1413" y="20377"/>
                    <a:pt x="1413" y="18391"/>
                  </a:cubicBezTo>
                  <a:cubicBezTo>
                    <a:pt x="1413" y="18068"/>
                    <a:pt x="1513" y="17745"/>
                    <a:pt x="1663" y="17377"/>
                  </a:cubicBezTo>
                  <a:lnTo>
                    <a:pt x="3427" y="13293"/>
                  </a:lnTo>
                  <a:cubicBezTo>
                    <a:pt x="3476" y="13178"/>
                    <a:pt x="3476" y="13085"/>
                    <a:pt x="3476" y="12970"/>
                  </a:cubicBezTo>
                  <a:cubicBezTo>
                    <a:pt x="3476" y="12461"/>
                    <a:pt x="2822" y="12207"/>
                    <a:pt x="1713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2" y="9393"/>
                  </a:lnTo>
                  <a:cubicBezTo>
                    <a:pt x="4280" y="9393"/>
                    <a:pt x="5235" y="9047"/>
                    <a:pt x="5590" y="8307"/>
                  </a:cubicBezTo>
                  <a:lnTo>
                    <a:pt x="7453" y="4061"/>
                  </a:lnTo>
                  <a:cubicBezTo>
                    <a:pt x="8661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41" name="Volný tvar 1202"/>
            <p:cNvSpPr/>
            <p:nvPr/>
          </p:nvSpPr>
          <p:spPr>
            <a:xfrm>
              <a:off x="1087760" y="2484559"/>
              <a:ext cx="273784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3" y="12207"/>
                  </a:lnTo>
                  <a:cubicBezTo>
                    <a:pt x="17277" y="12207"/>
                    <a:pt x="16320" y="12553"/>
                    <a:pt x="16022" y="13293"/>
                  </a:cubicBezTo>
                  <a:lnTo>
                    <a:pt x="14112" y="17540"/>
                  </a:lnTo>
                  <a:cubicBezTo>
                    <a:pt x="12906" y="20377"/>
                    <a:pt x="9590" y="21600"/>
                    <a:pt x="2912" y="21600"/>
                  </a:cubicBezTo>
                  <a:lnTo>
                    <a:pt x="0" y="21600"/>
                  </a:lnTo>
                  <a:lnTo>
                    <a:pt x="1206" y="18762"/>
                  </a:lnTo>
                  <a:lnTo>
                    <a:pt x="2108" y="18762"/>
                  </a:lnTo>
                  <a:cubicBezTo>
                    <a:pt x="4771" y="18762"/>
                    <a:pt x="5977" y="18231"/>
                    <a:pt x="6481" y="17148"/>
                  </a:cubicBezTo>
                  <a:lnTo>
                    <a:pt x="8141" y="13387"/>
                  </a:lnTo>
                  <a:cubicBezTo>
                    <a:pt x="8794" y="11773"/>
                    <a:pt x="9951" y="11056"/>
                    <a:pt x="12662" y="10756"/>
                  </a:cubicBezTo>
                  <a:cubicBezTo>
                    <a:pt x="11002" y="10456"/>
                    <a:pt x="10149" y="9901"/>
                    <a:pt x="10149" y="9023"/>
                  </a:cubicBezTo>
                  <a:cubicBezTo>
                    <a:pt x="10149" y="8769"/>
                    <a:pt x="10200" y="8515"/>
                    <a:pt x="10349" y="8215"/>
                  </a:cubicBezTo>
                  <a:lnTo>
                    <a:pt x="11904" y="4660"/>
                  </a:lnTo>
                  <a:cubicBezTo>
                    <a:pt x="12004" y="4475"/>
                    <a:pt x="12004" y="4292"/>
                    <a:pt x="12004" y="4129"/>
                  </a:cubicBezTo>
                  <a:cubicBezTo>
                    <a:pt x="12004" y="3275"/>
                    <a:pt x="10947" y="2838"/>
                    <a:pt x="9092" y="2838"/>
                  </a:cubicBezTo>
                  <a:lnTo>
                    <a:pt x="8190" y="2838"/>
                  </a:lnTo>
                  <a:lnTo>
                    <a:pt x="9398" y="0"/>
                  </a:lnTo>
                  <a:lnTo>
                    <a:pt x="12308" y="0"/>
                  </a:lnTo>
                  <a:cubicBezTo>
                    <a:pt x="17277" y="0"/>
                    <a:pt x="20194" y="1223"/>
                    <a:pt x="20194" y="3209"/>
                  </a:cubicBezTo>
                  <a:cubicBezTo>
                    <a:pt x="20194" y="3532"/>
                    <a:pt x="20094" y="3877"/>
                    <a:pt x="19945" y="4223"/>
                  </a:cubicBezTo>
                  <a:lnTo>
                    <a:pt x="18135" y="8306"/>
                  </a:lnTo>
                  <a:cubicBezTo>
                    <a:pt x="18086" y="8421"/>
                    <a:pt x="18086" y="8515"/>
                    <a:pt x="18086" y="8630"/>
                  </a:cubicBezTo>
                  <a:cubicBezTo>
                    <a:pt x="18086" y="9138"/>
                    <a:pt x="18739" y="9393"/>
                    <a:pt x="19845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42" name="Volný tvar 1203"/>
            <p:cNvSpPr/>
            <p:nvPr/>
          </p:nvSpPr>
          <p:spPr>
            <a:xfrm>
              <a:off x="1772730" y="2484648"/>
              <a:ext cx="273213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7"/>
                  </a:lnTo>
                  <a:lnTo>
                    <a:pt x="19537" y="2837"/>
                  </a:lnTo>
                  <a:cubicBezTo>
                    <a:pt x="16819" y="2837"/>
                    <a:pt x="15611" y="3369"/>
                    <a:pt x="15157" y="4452"/>
                  </a:cubicBezTo>
                  <a:lnTo>
                    <a:pt x="13493" y="8213"/>
                  </a:lnTo>
                  <a:cubicBezTo>
                    <a:pt x="12787" y="9827"/>
                    <a:pt x="11630" y="10544"/>
                    <a:pt x="8962" y="10844"/>
                  </a:cubicBezTo>
                  <a:cubicBezTo>
                    <a:pt x="10626" y="11122"/>
                    <a:pt x="11430" y="11699"/>
                    <a:pt x="11430" y="12576"/>
                  </a:cubicBezTo>
                  <a:cubicBezTo>
                    <a:pt x="11430" y="12807"/>
                    <a:pt x="11380" y="13085"/>
                    <a:pt x="11229" y="13385"/>
                  </a:cubicBezTo>
                  <a:lnTo>
                    <a:pt x="9671" y="16939"/>
                  </a:lnTo>
                  <a:cubicBezTo>
                    <a:pt x="9572" y="17125"/>
                    <a:pt x="9572" y="17308"/>
                    <a:pt x="9572" y="17470"/>
                  </a:cubicBezTo>
                  <a:cubicBezTo>
                    <a:pt x="9572" y="18325"/>
                    <a:pt x="10631" y="18762"/>
                    <a:pt x="12488" y="18762"/>
                  </a:cubicBezTo>
                  <a:lnTo>
                    <a:pt x="13442" y="18762"/>
                  </a:lnTo>
                  <a:lnTo>
                    <a:pt x="12184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7" y="13293"/>
                  </a:lnTo>
                  <a:cubicBezTo>
                    <a:pt x="3477" y="13178"/>
                    <a:pt x="3477" y="13085"/>
                    <a:pt x="3477" y="12970"/>
                  </a:cubicBezTo>
                  <a:cubicBezTo>
                    <a:pt x="3477" y="12461"/>
                    <a:pt x="2823" y="12207"/>
                    <a:pt x="1713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2" y="9393"/>
                  </a:lnTo>
                  <a:cubicBezTo>
                    <a:pt x="4281" y="9393"/>
                    <a:pt x="5235" y="9047"/>
                    <a:pt x="5590" y="8307"/>
                  </a:cubicBezTo>
                  <a:lnTo>
                    <a:pt x="7453" y="4061"/>
                  </a:lnTo>
                  <a:cubicBezTo>
                    <a:pt x="8663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43" name="Volný tvar 1204"/>
            <p:cNvSpPr/>
            <p:nvPr/>
          </p:nvSpPr>
          <p:spPr>
            <a:xfrm>
              <a:off x="2384045" y="2484559"/>
              <a:ext cx="273695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4" y="12207"/>
                  </a:lnTo>
                  <a:lnTo>
                    <a:pt x="18689" y="12207"/>
                  </a:lnTo>
                  <a:cubicBezTo>
                    <a:pt x="17282" y="12207"/>
                    <a:pt x="16325" y="12553"/>
                    <a:pt x="16025" y="13293"/>
                  </a:cubicBezTo>
                  <a:lnTo>
                    <a:pt x="14117" y="17540"/>
                  </a:lnTo>
                  <a:cubicBezTo>
                    <a:pt x="12909" y="20377"/>
                    <a:pt x="9594" y="21600"/>
                    <a:pt x="2911" y="21600"/>
                  </a:cubicBezTo>
                  <a:lnTo>
                    <a:pt x="0" y="21600"/>
                  </a:lnTo>
                  <a:lnTo>
                    <a:pt x="1206" y="18762"/>
                  </a:lnTo>
                  <a:lnTo>
                    <a:pt x="2109" y="18762"/>
                  </a:lnTo>
                  <a:cubicBezTo>
                    <a:pt x="4771" y="18762"/>
                    <a:pt x="5979" y="18231"/>
                    <a:pt x="6483" y="17148"/>
                  </a:cubicBezTo>
                  <a:lnTo>
                    <a:pt x="8142" y="13387"/>
                  </a:lnTo>
                  <a:cubicBezTo>
                    <a:pt x="8797" y="11773"/>
                    <a:pt x="9952" y="11056"/>
                    <a:pt x="12665" y="10756"/>
                  </a:cubicBezTo>
                  <a:cubicBezTo>
                    <a:pt x="11005" y="10456"/>
                    <a:pt x="10152" y="9901"/>
                    <a:pt x="10152" y="9023"/>
                  </a:cubicBezTo>
                  <a:cubicBezTo>
                    <a:pt x="10152" y="8769"/>
                    <a:pt x="10202" y="8515"/>
                    <a:pt x="10351" y="8215"/>
                  </a:cubicBezTo>
                  <a:lnTo>
                    <a:pt x="11908" y="4660"/>
                  </a:lnTo>
                  <a:cubicBezTo>
                    <a:pt x="12006" y="4475"/>
                    <a:pt x="12006" y="4292"/>
                    <a:pt x="12006" y="4129"/>
                  </a:cubicBezTo>
                  <a:cubicBezTo>
                    <a:pt x="12006" y="3275"/>
                    <a:pt x="10949" y="2838"/>
                    <a:pt x="9095" y="2838"/>
                  </a:cubicBezTo>
                  <a:lnTo>
                    <a:pt x="8193" y="2838"/>
                  </a:lnTo>
                  <a:lnTo>
                    <a:pt x="9399" y="0"/>
                  </a:lnTo>
                  <a:lnTo>
                    <a:pt x="12312" y="0"/>
                  </a:lnTo>
                  <a:cubicBezTo>
                    <a:pt x="17288" y="0"/>
                    <a:pt x="20199" y="1223"/>
                    <a:pt x="20199" y="3209"/>
                  </a:cubicBezTo>
                  <a:cubicBezTo>
                    <a:pt x="20199" y="3532"/>
                    <a:pt x="20101" y="3877"/>
                    <a:pt x="19951" y="4223"/>
                  </a:cubicBezTo>
                  <a:lnTo>
                    <a:pt x="18141" y="8306"/>
                  </a:lnTo>
                  <a:cubicBezTo>
                    <a:pt x="18090" y="8421"/>
                    <a:pt x="18090" y="8515"/>
                    <a:pt x="18090" y="8630"/>
                  </a:cubicBezTo>
                  <a:cubicBezTo>
                    <a:pt x="18090" y="9138"/>
                    <a:pt x="18744" y="9393"/>
                    <a:pt x="19852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44" name="Volný tvar 1205"/>
            <p:cNvSpPr/>
            <p:nvPr/>
          </p:nvSpPr>
          <p:spPr>
            <a:xfrm>
              <a:off x="3068947" y="2484648"/>
              <a:ext cx="273213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7"/>
                  </a:lnTo>
                  <a:lnTo>
                    <a:pt x="19537" y="2837"/>
                  </a:lnTo>
                  <a:cubicBezTo>
                    <a:pt x="16819" y="2837"/>
                    <a:pt x="15611" y="3369"/>
                    <a:pt x="15155" y="4452"/>
                  </a:cubicBezTo>
                  <a:lnTo>
                    <a:pt x="13493" y="8213"/>
                  </a:lnTo>
                  <a:cubicBezTo>
                    <a:pt x="12787" y="9827"/>
                    <a:pt x="11629" y="10544"/>
                    <a:pt x="8962" y="10844"/>
                  </a:cubicBezTo>
                  <a:cubicBezTo>
                    <a:pt x="10624" y="11122"/>
                    <a:pt x="11430" y="11699"/>
                    <a:pt x="11430" y="12576"/>
                  </a:cubicBezTo>
                  <a:cubicBezTo>
                    <a:pt x="11430" y="12807"/>
                    <a:pt x="11379" y="13085"/>
                    <a:pt x="11229" y="13385"/>
                  </a:cubicBezTo>
                  <a:lnTo>
                    <a:pt x="9671" y="16939"/>
                  </a:lnTo>
                  <a:cubicBezTo>
                    <a:pt x="9571" y="17125"/>
                    <a:pt x="9571" y="17308"/>
                    <a:pt x="9571" y="17470"/>
                  </a:cubicBezTo>
                  <a:cubicBezTo>
                    <a:pt x="9571" y="18325"/>
                    <a:pt x="10631" y="18762"/>
                    <a:pt x="12488" y="18762"/>
                  </a:cubicBezTo>
                  <a:lnTo>
                    <a:pt x="13442" y="18762"/>
                  </a:lnTo>
                  <a:lnTo>
                    <a:pt x="12184" y="21600"/>
                  </a:lnTo>
                  <a:lnTo>
                    <a:pt x="9316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3" y="17745"/>
                    <a:pt x="1664" y="17377"/>
                  </a:cubicBezTo>
                  <a:lnTo>
                    <a:pt x="3427" y="13293"/>
                  </a:lnTo>
                  <a:cubicBezTo>
                    <a:pt x="3476" y="13178"/>
                    <a:pt x="3476" y="13085"/>
                    <a:pt x="3476" y="12970"/>
                  </a:cubicBezTo>
                  <a:cubicBezTo>
                    <a:pt x="3476" y="12461"/>
                    <a:pt x="2822" y="12207"/>
                    <a:pt x="1713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2" y="9393"/>
                  </a:lnTo>
                  <a:cubicBezTo>
                    <a:pt x="4281" y="9393"/>
                    <a:pt x="5235" y="9047"/>
                    <a:pt x="5590" y="8307"/>
                  </a:cubicBezTo>
                  <a:lnTo>
                    <a:pt x="7453" y="4061"/>
                  </a:lnTo>
                  <a:cubicBezTo>
                    <a:pt x="8661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45" name="Volný tvar 1206"/>
            <p:cNvSpPr/>
            <p:nvPr/>
          </p:nvSpPr>
          <p:spPr>
            <a:xfrm>
              <a:off x="3680263" y="2484559"/>
              <a:ext cx="273717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8" y="12207"/>
                  </a:lnTo>
                  <a:cubicBezTo>
                    <a:pt x="17281" y="12207"/>
                    <a:pt x="16324" y="12553"/>
                    <a:pt x="16026" y="13293"/>
                  </a:cubicBezTo>
                  <a:lnTo>
                    <a:pt x="14116" y="17540"/>
                  </a:lnTo>
                  <a:cubicBezTo>
                    <a:pt x="12909" y="20377"/>
                    <a:pt x="9593" y="21600"/>
                    <a:pt x="2912" y="21600"/>
                  </a:cubicBezTo>
                  <a:lnTo>
                    <a:pt x="0" y="21600"/>
                  </a:lnTo>
                  <a:lnTo>
                    <a:pt x="1206" y="18762"/>
                  </a:lnTo>
                  <a:lnTo>
                    <a:pt x="2109" y="18762"/>
                  </a:lnTo>
                  <a:cubicBezTo>
                    <a:pt x="4772" y="18762"/>
                    <a:pt x="5978" y="18231"/>
                    <a:pt x="6482" y="17148"/>
                  </a:cubicBezTo>
                  <a:lnTo>
                    <a:pt x="8143" y="13387"/>
                  </a:lnTo>
                  <a:cubicBezTo>
                    <a:pt x="8796" y="11773"/>
                    <a:pt x="9953" y="11056"/>
                    <a:pt x="12665" y="10756"/>
                  </a:cubicBezTo>
                  <a:cubicBezTo>
                    <a:pt x="11005" y="10456"/>
                    <a:pt x="10152" y="9901"/>
                    <a:pt x="10152" y="9023"/>
                  </a:cubicBezTo>
                  <a:cubicBezTo>
                    <a:pt x="10152" y="8769"/>
                    <a:pt x="10202" y="8515"/>
                    <a:pt x="10352" y="8215"/>
                  </a:cubicBezTo>
                  <a:lnTo>
                    <a:pt x="11907" y="4660"/>
                  </a:lnTo>
                  <a:cubicBezTo>
                    <a:pt x="12007" y="4475"/>
                    <a:pt x="12007" y="4292"/>
                    <a:pt x="12007" y="4129"/>
                  </a:cubicBezTo>
                  <a:cubicBezTo>
                    <a:pt x="12007" y="3275"/>
                    <a:pt x="10950" y="2838"/>
                    <a:pt x="9094" y="2838"/>
                  </a:cubicBezTo>
                  <a:lnTo>
                    <a:pt x="8192" y="2838"/>
                  </a:lnTo>
                  <a:lnTo>
                    <a:pt x="9400" y="0"/>
                  </a:lnTo>
                  <a:lnTo>
                    <a:pt x="12311" y="0"/>
                  </a:lnTo>
                  <a:cubicBezTo>
                    <a:pt x="17287" y="0"/>
                    <a:pt x="20199" y="1223"/>
                    <a:pt x="20199" y="3209"/>
                  </a:cubicBezTo>
                  <a:cubicBezTo>
                    <a:pt x="20199" y="3532"/>
                    <a:pt x="20099" y="3877"/>
                    <a:pt x="19950" y="4223"/>
                  </a:cubicBezTo>
                  <a:lnTo>
                    <a:pt x="18140" y="8306"/>
                  </a:lnTo>
                  <a:cubicBezTo>
                    <a:pt x="18090" y="8421"/>
                    <a:pt x="18090" y="8515"/>
                    <a:pt x="18090" y="8630"/>
                  </a:cubicBezTo>
                  <a:cubicBezTo>
                    <a:pt x="18090" y="9138"/>
                    <a:pt x="18744" y="9393"/>
                    <a:pt x="19850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46" name="Volný tvar 1207"/>
            <p:cNvSpPr/>
            <p:nvPr/>
          </p:nvSpPr>
          <p:spPr>
            <a:xfrm>
              <a:off x="4365094" y="2484648"/>
              <a:ext cx="273213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7"/>
                  </a:lnTo>
                  <a:lnTo>
                    <a:pt x="19537" y="2837"/>
                  </a:lnTo>
                  <a:cubicBezTo>
                    <a:pt x="16819" y="2837"/>
                    <a:pt x="15611" y="3369"/>
                    <a:pt x="15155" y="4452"/>
                  </a:cubicBezTo>
                  <a:lnTo>
                    <a:pt x="13493" y="8213"/>
                  </a:lnTo>
                  <a:cubicBezTo>
                    <a:pt x="12788" y="9827"/>
                    <a:pt x="11629" y="10544"/>
                    <a:pt x="8962" y="10844"/>
                  </a:cubicBezTo>
                  <a:cubicBezTo>
                    <a:pt x="10626" y="11122"/>
                    <a:pt x="11430" y="11699"/>
                    <a:pt x="11430" y="12576"/>
                  </a:cubicBezTo>
                  <a:cubicBezTo>
                    <a:pt x="11430" y="12807"/>
                    <a:pt x="11379" y="13085"/>
                    <a:pt x="11229" y="13385"/>
                  </a:cubicBezTo>
                  <a:lnTo>
                    <a:pt x="9671" y="16939"/>
                  </a:lnTo>
                  <a:cubicBezTo>
                    <a:pt x="9571" y="17125"/>
                    <a:pt x="9571" y="17308"/>
                    <a:pt x="9571" y="17470"/>
                  </a:cubicBezTo>
                  <a:cubicBezTo>
                    <a:pt x="9571" y="18325"/>
                    <a:pt x="10631" y="18762"/>
                    <a:pt x="12488" y="18762"/>
                  </a:cubicBezTo>
                  <a:lnTo>
                    <a:pt x="13442" y="18762"/>
                  </a:lnTo>
                  <a:lnTo>
                    <a:pt x="12184" y="21600"/>
                  </a:lnTo>
                  <a:lnTo>
                    <a:pt x="9316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3" y="17745"/>
                    <a:pt x="1663" y="17377"/>
                  </a:cubicBezTo>
                  <a:lnTo>
                    <a:pt x="3427" y="13293"/>
                  </a:lnTo>
                  <a:cubicBezTo>
                    <a:pt x="3476" y="13178"/>
                    <a:pt x="3476" y="13085"/>
                    <a:pt x="3476" y="12970"/>
                  </a:cubicBezTo>
                  <a:cubicBezTo>
                    <a:pt x="3476" y="12461"/>
                    <a:pt x="2822" y="12207"/>
                    <a:pt x="1713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2" y="9393"/>
                  </a:lnTo>
                  <a:cubicBezTo>
                    <a:pt x="4281" y="9393"/>
                    <a:pt x="5235" y="9047"/>
                    <a:pt x="5590" y="8307"/>
                  </a:cubicBezTo>
                  <a:lnTo>
                    <a:pt x="7453" y="4061"/>
                  </a:lnTo>
                  <a:cubicBezTo>
                    <a:pt x="8661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47" name="Volný tvar 1208"/>
            <p:cNvSpPr/>
            <p:nvPr/>
          </p:nvSpPr>
          <p:spPr>
            <a:xfrm>
              <a:off x="4976341" y="2484559"/>
              <a:ext cx="273767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5" y="12207"/>
                  </a:lnTo>
                  <a:lnTo>
                    <a:pt x="18684" y="12207"/>
                  </a:lnTo>
                  <a:cubicBezTo>
                    <a:pt x="17278" y="12207"/>
                    <a:pt x="16321" y="12553"/>
                    <a:pt x="16021" y="13293"/>
                  </a:cubicBezTo>
                  <a:lnTo>
                    <a:pt x="14112" y="17540"/>
                  </a:lnTo>
                  <a:cubicBezTo>
                    <a:pt x="12905" y="20377"/>
                    <a:pt x="9591" y="21600"/>
                    <a:pt x="2911" y="21600"/>
                  </a:cubicBezTo>
                  <a:lnTo>
                    <a:pt x="0" y="21600"/>
                  </a:lnTo>
                  <a:lnTo>
                    <a:pt x="1206" y="18762"/>
                  </a:lnTo>
                  <a:lnTo>
                    <a:pt x="2108" y="18762"/>
                  </a:lnTo>
                  <a:cubicBezTo>
                    <a:pt x="4770" y="18762"/>
                    <a:pt x="5977" y="18231"/>
                    <a:pt x="6481" y="17148"/>
                  </a:cubicBezTo>
                  <a:lnTo>
                    <a:pt x="8140" y="13387"/>
                  </a:lnTo>
                  <a:cubicBezTo>
                    <a:pt x="8793" y="11773"/>
                    <a:pt x="9950" y="11056"/>
                    <a:pt x="12662" y="10756"/>
                  </a:cubicBezTo>
                  <a:cubicBezTo>
                    <a:pt x="11001" y="10456"/>
                    <a:pt x="10150" y="9901"/>
                    <a:pt x="10150" y="9023"/>
                  </a:cubicBezTo>
                  <a:cubicBezTo>
                    <a:pt x="10150" y="8769"/>
                    <a:pt x="10199" y="8515"/>
                    <a:pt x="10348" y="8215"/>
                  </a:cubicBezTo>
                  <a:lnTo>
                    <a:pt x="11903" y="4660"/>
                  </a:lnTo>
                  <a:cubicBezTo>
                    <a:pt x="12003" y="4475"/>
                    <a:pt x="12003" y="4292"/>
                    <a:pt x="12003" y="4129"/>
                  </a:cubicBezTo>
                  <a:cubicBezTo>
                    <a:pt x="12003" y="3275"/>
                    <a:pt x="10947" y="2838"/>
                    <a:pt x="9093" y="2838"/>
                  </a:cubicBezTo>
                  <a:lnTo>
                    <a:pt x="8191" y="2838"/>
                  </a:lnTo>
                  <a:lnTo>
                    <a:pt x="9397" y="0"/>
                  </a:lnTo>
                  <a:lnTo>
                    <a:pt x="12309" y="0"/>
                  </a:lnTo>
                  <a:cubicBezTo>
                    <a:pt x="17278" y="0"/>
                    <a:pt x="20194" y="1223"/>
                    <a:pt x="20194" y="3209"/>
                  </a:cubicBezTo>
                  <a:cubicBezTo>
                    <a:pt x="20194" y="3532"/>
                    <a:pt x="20095" y="3877"/>
                    <a:pt x="19945" y="4223"/>
                  </a:cubicBezTo>
                  <a:lnTo>
                    <a:pt x="18136" y="8306"/>
                  </a:lnTo>
                  <a:cubicBezTo>
                    <a:pt x="18086" y="8421"/>
                    <a:pt x="18086" y="8515"/>
                    <a:pt x="18086" y="8630"/>
                  </a:cubicBezTo>
                  <a:cubicBezTo>
                    <a:pt x="18086" y="9138"/>
                    <a:pt x="18739" y="9393"/>
                    <a:pt x="19846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48" name="Volný tvar 1209"/>
            <p:cNvSpPr/>
            <p:nvPr/>
          </p:nvSpPr>
          <p:spPr>
            <a:xfrm>
              <a:off x="5661311" y="2484648"/>
              <a:ext cx="273214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7"/>
                  </a:lnTo>
                  <a:lnTo>
                    <a:pt x="19537" y="2837"/>
                  </a:lnTo>
                  <a:cubicBezTo>
                    <a:pt x="16821" y="2837"/>
                    <a:pt x="15611" y="3369"/>
                    <a:pt x="15157" y="4452"/>
                  </a:cubicBezTo>
                  <a:lnTo>
                    <a:pt x="13493" y="8213"/>
                  </a:lnTo>
                  <a:cubicBezTo>
                    <a:pt x="12789" y="9827"/>
                    <a:pt x="11630" y="10544"/>
                    <a:pt x="8962" y="10844"/>
                  </a:cubicBezTo>
                  <a:cubicBezTo>
                    <a:pt x="10626" y="11122"/>
                    <a:pt x="11430" y="11699"/>
                    <a:pt x="11430" y="12576"/>
                  </a:cubicBezTo>
                  <a:cubicBezTo>
                    <a:pt x="11430" y="12807"/>
                    <a:pt x="11380" y="13085"/>
                    <a:pt x="11231" y="13385"/>
                  </a:cubicBezTo>
                  <a:lnTo>
                    <a:pt x="9672" y="16939"/>
                  </a:lnTo>
                  <a:cubicBezTo>
                    <a:pt x="9572" y="17125"/>
                    <a:pt x="9572" y="17308"/>
                    <a:pt x="9572" y="17470"/>
                  </a:cubicBezTo>
                  <a:cubicBezTo>
                    <a:pt x="9572" y="18325"/>
                    <a:pt x="10631" y="18762"/>
                    <a:pt x="12488" y="18762"/>
                  </a:cubicBezTo>
                  <a:lnTo>
                    <a:pt x="13443" y="18762"/>
                  </a:lnTo>
                  <a:lnTo>
                    <a:pt x="12184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7" y="13293"/>
                  </a:lnTo>
                  <a:cubicBezTo>
                    <a:pt x="3477" y="13178"/>
                    <a:pt x="3477" y="13085"/>
                    <a:pt x="3477" y="12970"/>
                  </a:cubicBezTo>
                  <a:cubicBezTo>
                    <a:pt x="3477" y="12461"/>
                    <a:pt x="2823" y="12207"/>
                    <a:pt x="1713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3" y="9393"/>
                  </a:lnTo>
                  <a:cubicBezTo>
                    <a:pt x="4281" y="9393"/>
                    <a:pt x="5235" y="9047"/>
                    <a:pt x="5590" y="8307"/>
                  </a:cubicBezTo>
                  <a:lnTo>
                    <a:pt x="7453" y="4061"/>
                  </a:lnTo>
                  <a:cubicBezTo>
                    <a:pt x="8663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49" name="Volný tvar 1210"/>
            <p:cNvSpPr/>
            <p:nvPr/>
          </p:nvSpPr>
          <p:spPr>
            <a:xfrm>
              <a:off x="6272559" y="2484559"/>
              <a:ext cx="273785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3" y="12207"/>
                  </a:lnTo>
                  <a:cubicBezTo>
                    <a:pt x="17277" y="12207"/>
                    <a:pt x="16320" y="12553"/>
                    <a:pt x="16022" y="13293"/>
                  </a:cubicBezTo>
                  <a:lnTo>
                    <a:pt x="14112" y="17540"/>
                  </a:lnTo>
                  <a:cubicBezTo>
                    <a:pt x="12906" y="20377"/>
                    <a:pt x="9590" y="21600"/>
                    <a:pt x="2910" y="21600"/>
                  </a:cubicBezTo>
                  <a:lnTo>
                    <a:pt x="0" y="21600"/>
                  </a:lnTo>
                  <a:lnTo>
                    <a:pt x="1206" y="18762"/>
                  </a:lnTo>
                  <a:lnTo>
                    <a:pt x="2108" y="18762"/>
                  </a:lnTo>
                  <a:cubicBezTo>
                    <a:pt x="4771" y="18762"/>
                    <a:pt x="5977" y="18231"/>
                    <a:pt x="6481" y="17148"/>
                  </a:cubicBezTo>
                  <a:lnTo>
                    <a:pt x="8141" y="13387"/>
                  </a:lnTo>
                  <a:cubicBezTo>
                    <a:pt x="8794" y="11773"/>
                    <a:pt x="9951" y="11056"/>
                    <a:pt x="12662" y="10756"/>
                  </a:cubicBezTo>
                  <a:cubicBezTo>
                    <a:pt x="11002" y="10456"/>
                    <a:pt x="10149" y="9901"/>
                    <a:pt x="10149" y="9023"/>
                  </a:cubicBezTo>
                  <a:cubicBezTo>
                    <a:pt x="10149" y="8769"/>
                    <a:pt x="10200" y="8515"/>
                    <a:pt x="10349" y="8215"/>
                  </a:cubicBezTo>
                  <a:lnTo>
                    <a:pt x="11904" y="4660"/>
                  </a:lnTo>
                  <a:cubicBezTo>
                    <a:pt x="12004" y="4475"/>
                    <a:pt x="12004" y="4292"/>
                    <a:pt x="12004" y="4129"/>
                  </a:cubicBezTo>
                  <a:cubicBezTo>
                    <a:pt x="12004" y="3275"/>
                    <a:pt x="10946" y="2838"/>
                    <a:pt x="9092" y="2838"/>
                  </a:cubicBezTo>
                  <a:lnTo>
                    <a:pt x="8190" y="2838"/>
                  </a:lnTo>
                  <a:lnTo>
                    <a:pt x="9396" y="0"/>
                  </a:lnTo>
                  <a:lnTo>
                    <a:pt x="12308" y="0"/>
                  </a:lnTo>
                  <a:cubicBezTo>
                    <a:pt x="17277" y="0"/>
                    <a:pt x="20194" y="1223"/>
                    <a:pt x="20194" y="3209"/>
                  </a:cubicBezTo>
                  <a:cubicBezTo>
                    <a:pt x="20194" y="3532"/>
                    <a:pt x="20094" y="3877"/>
                    <a:pt x="19945" y="4223"/>
                  </a:cubicBezTo>
                  <a:lnTo>
                    <a:pt x="18135" y="8306"/>
                  </a:lnTo>
                  <a:cubicBezTo>
                    <a:pt x="18086" y="8421"/>
                    <a:pt x="18086" y="8515"/>
                    <a:pt x="18086" y="8630"/>
                  </a:cubicBezTo>
                  <a:cubicBezTo>
                    <a:pt x="18086" y="9138"/>
                    <a:pt x="18739" y="9393"/>
                    <a:pt x="19845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50" name="Volný tvar 1211"/>
            <p:cNvSpPr/>
            <p:nvPr/>
          </p:nvSpPr>
          <p:spPr>
            <a:xfrm>
              <a:off x="6957456" y="2484648"/>
              <a:ext cx="273214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7"/>
                  </a:lnTo>
                  <a:lnTo>
                    <a:pt x="19537" y="2837"/>
                  </a:lnTo>
                  <a:cubicBezTo>
                    <a:pt x="16821" y="2837"/>
                    <a:pt x="15611" y="3369"/>
                    <a:pt x="15157" y="4452"/>
                  </a:cubicBezTo>
                  <a:lnTo>
                    <a:pt x="13493" y="8213"/>
                  </a:lnTo>
                  <a:cubicBezTo>
                    <a:pt x="12788" y="9827"/>
                    <a:pt x="11630" y="10544"/>
                    <a:pt x="8962" y="10844"/>
                  </a:cubicBezTo>
                  <a:cubicBezTo>
                    <a:pt x="10626" y="11122"/>
                    <a:pt x="11430" y="11699"/>
                    <a:pt x="11430" y="12576"/>
                  </a:cubicBezTo>
                  <a:cubicBezTo>
                    <a:pt x="11430" y="12807"/>
                    <a:pt x="11380" y="13085"/>
                    <a:pt x="11229" y="13385"/>
                  </a:cubicBezTo>
                  <a:lnTo>
                    <a:pt x="9671" y="16939"/>
                  </a:lnTo>
                  <a:cubicBezTo>
                    <a:pt x="9572" y="17125"/>
                    <a:pt x="9572" y="17308"/>
                    <a:pt x="9572" y="17470"/>
                  </a:cubicBezTo>
                  <a:cubicBezTo>
                    <a:pt x="9572" y="18325"/>
                    <a:pt x="10631" y="18762"/>
                    <a:pt x="12488" y="18762"/>
                  </a:cubicBezTo>
                  <a:lnTo>
                    <a:pt x="13442" y="18762"/>
                  </a:lnTo>
                  <a:lnTo>
                    <a:pt x="12184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7" y="13293"/>
                  </a:lnTo>
                  <a:cubicBezTo>
                    <a:pt x="3478" y="13178"/>
                    <a:pt x="3478" y="13085"/>
                    <a:pt x="3478" y="12970"/>
                  </a:cubicBezTo>
                  <a:cubicBezTo>
                    <a:pt x="3478" y="12461"/>
                    <a:pt x="2823" y="12207"/>
                    <a:pt x="1713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3" y="9393"/>
                  </a:lnTo>
                  <a:cubicBezTo>
                    <a:pt x="4281" y="9393"/>
                    <a:pt x="5235" y="9047"/>
                    <a:pt x="5590" y="8307"/>
                  </a:cubicBezTo>
                  <a:lnTo>
                    <a:pt x="7453" y="4061"/>
                  </a:lnTo>
                  <a:cubicBezTo>
                    <a:pt x="8663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51" name="Volný tvar 1212"/>
            <p:cNvSpPr/>
            <p:nvPr/>
          </p:nvSpPr>
          <p:spPr>
            <a:xfrm>
              <a:off x="7568777" y="2484559"/>
              <a:ext cx="273717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8" y="12207"/>
                  </a:lnTo>
                  <a:cubicBezTo>
                    <a:pt x="17283" y="12207"/>
                    <a:pt x="16324" y="12553"/>
                    <a:pt x="16026" y="13293"/>
                  </a:cubicBezTo>
                  <a:lnTo>
                    <a:pt x="14116" y="17540"/>
                  </a:lnTo>
                  <a:cubicBezTo>
                    <a:pt x="12909" y="20377"/>
                    <a:pt x="9593" y="21600"/>
                    <a:pt x="2912" y="21600"/>
                  </a:cubicBezTo>
                  <a:lnTo>
                    <a:pt x="0" y="21600"/>
                  </a:lnTo>
                  <a:lnTo>
                    <a:pt x="1208" y="18762"/>
                  </a:lnTo>
                  <a:lnTo>
                    <a:pt x="2110" y="18762"/>
                  </a:lnTo>
                  <a:cubicBezTo>
                    <a:pt x="4772" y="18762"/>
                    <a:pt x="5979" y="18231"/>
                    <a:pt x="6482" y="17148"/>
                  </a:cubicBezTo>
                  <a:lnTo>
                    <a:pt x="8143" y="13387"/>
                  </a:lnTo>
                  <a:cubicBezTo>
                    <a:pt x="8796" y="11773"/>
                    <a:pt x="9953" y="11056"/>
                    <a:pt x="12665" y="10756"/>
                  </a:cubicBezTo>
                  <a:cubicBezTo>
                    <a:pt x="11005" y="10456"/>
                    <a:pt x="10153" y="9901"/>
                    <a:pt x="10153" y="9023"/>
                  </a:cubicBezTo>
                  <a:cubicBezTo>
                    <a:pt x="10153" y="8769"/>
                    <a:pt x="10202" y="8515"/>
                    <a:pt x="10352" y="8215"/>
                  </a:cubicBezTo>
                  <a:lnTo>
                    <a:pt x="11907" y="4660"/>
                  </a:lnTo>
                  <a:cubicBezTo>
                    <a:pt x="12007" y="4475"/>
                    <a:pt x="12007" y="4292"/>
                    <a:pt x="12007" y="4129"/>
                  </a:cubicBezTo>
                  <a:cubicBezTo>
                    <a:pt x="12007" y="3275"/>
                    <a:pt x="10950" y="2838"/>
                    <a:pt x="9096" y="2838"/>
                  </a:cubicBezTo>
                  <a:lnTo>
                    <a:pt x="8194" y="2838"/>
                  </a:lnTo>
                  <a:lnTo>
                    <a:pt x="9400" y="0"/>
                  </a:lnTo>
                  <a:lnTo>
                    <a:pt x="12311" y="0"/>
                  </a:lnTo>
                  <a:cubicBezTo>
                    <a:pt x="17288" y="0"/>
                    <a:pt x="20199" y="1223"/>
                    <a:pt x="20199" y="3209"/>
                  </a:cubicBezTo>
                  <a:cubicBezTo>
                    <a:pt x="20199" y="3532"/>
                    <a:pt x="20099" y="3877"/>
                    <a:pt x="19950" y="4223"/>
                  </a:cubicBezTo>
                  <a:lnTo>
                    <a:pt x="18140" y="8306"/>
                  </a:lnTo>
                  <a:cubicBezTo>
                    <a:pt x="18091" y="8421"/>
                    <a:pt x="18091" y="8515"/>
                    <a:pt x="18091" y="8630"/>
                  </a:cubicBezTo>
                  <a:cubicBezTo>
                    <a:pt x="18091" y="9138"/>
                    <a:pt x="18744" y="9393"/>
                    <a:pt x="19850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52" name="Volný tvar 1213"/>
            <p:cNvSpPr/>
            <p:nvPr/>
          </p:nvSpPr>
          <p:spPr>
            <a:xfrm>
              <a:off x="8253676" y="2484648"/>
              <a:ext cx="273213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7"/>
                  </a:lnTo>
                  <a:lnTo>
                    <a:pt x="19537" y="2837"/>
                  </a:lnTo>
                  <a:cubicBezTo>
                    <a:pt x="16819" y="2837"/>
                    <a:pt x="15611" y="3369"/>
                    <a:pt x="15155" y="4452"/>
                  </a:cubicBezTo>
                  <a:lnTo>
                    <a:pt x="13493" y="8213"/>
                  </a:lnTo>
                  <a:cubicBezTo>
                    <a:pt x="12787" y="9827"/>
                    <a:pt x="11629" y="10544"/>
                    <a:pt x="8962" y="10844"/>
                  </a:cubicBezTo>
                  <a:cubicBezTo>
                    <a:pt x="10626" y="11122"/>
                    <a:pt x="11430" y="11699"/>
                    <a:pt x="11430" y="12576"/>
                  </a:cubicBezTo>
                  <a:cubicBezTo>
                    <a:pt x="11430" y="12807"/>
                    <a:pt x="11379" y="13085"/>
                    <a:pt x="11229" y="13385"/>
                  </a:cubicBezTo>
                  <a:lnTo>
                    <a:pt x="9671" y="16939"/>
                  </a:lnTo>
                  <a:cubicBezTo>
                    <a:pt x="9571" y="17125"/>
                    <a:pt x="9571" y="17308"/>
                    <a:pt x="9571" y="17470"/>
                  </a:cubicBezTo>
                  <a:cubicBezTo>
                    <a:pt x="9571" y="18325"/>
                    <a:pt x="10631" y="18762"/>
                    <a:pt x="12488" y="18762"/>
                  </a:cubicBezTo>
                  <a:lnTo>
                    <a:pt x="13442" y="18762"/>
                  </a:lnTo>
                  <a:lnTo>
                    <a:pt x="12184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3" y="17745"/>
                    <a:pt x="1664" y="17377"/>
                  </a:cubicBezTo>
                  <a:lnTo>
                    <a:pt x="3427" y="13293"/>
                  </a:lnTo>
                  <a:cubicBezTo>
                    <a:pt x="3476" y="13178"/>
                    <a:pt x="3477" y="13085"/>
                    <a:pt x="3477" y="12970"/>
                  </a:cubicBezTo>
                  <a:cubicBezTo>
                    <a:pt x="3477" y="12461"/>
                    <a:pt x="2822" y="12207"/>
                    <a:pt x="1713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2" y="9393"/>
                  </a:lnTo>
                  <a:cubicBezTo>
                    <a:pt x="4281" y="9393"/>
                    <a:pt x="5235" y="9047"/>
                    <a:pt x="5590" y="8307"/>
                  </a:cubicBezTo>
                  <a:lnTo>
                    <a:pt x="7453" y="4061"/>
                  </a:lnTo>
                  <a:cubicBezTo>
                    <a:pt x="8661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53" name="Volný tvar 1214"/>
            <p:cNvSpPr/>
            <p:nvPr/>
          </p:nvSpPr>
          <p:spPr>
            <a:xfrm>
              <a:off x="8864989" y="2484559"/>
              <a:ext cx="273713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8" y="12207"/>
                  </a:lnTo>
                  <a:cubicBezTo>
                    <a:pt x="17281" y="12207"/>
                    <a:pt x="16324" y="12553"/>
                    <a:pt x="16026" y="13293"/>
                  </a:cubicBezTo>
                  <a:lnTo>
                    <a:pt x="14116" y="17540"/>
                  </a:lnTo>
                  <a:cubicBezTo>
                    <a:pt x="12909" y="20377"/>
                    <a:pt x="9593" y="21600"/>
                    <a:pt x="2912" y="21600"/>
                  </a:cubicBezTo>
                  <a:lnTo>
                    <a:pt x="0" y="21600"/>
                  </a:lnTo>
                  <a:lnTo>
                    <a:pt x="1206" y="18762"/>
                  </a:lnTo>
                  <a:lnTo>
                    <a:pt x="2109" y="18762"/>
                  </a:lnTo>
                  <a:cubicBezTo>
                    <a:pt x="4772" y="18762"/>
                    <a:pt x="5978" y="18231"/>
                    <a:pt x="6482" y="17148"/>
                  </a:cubicBezTo>
                  <a:lnTo>
                    <a:pt x="8143" y="13387"/>
                  </a:lnTo>
                  <a:cubicBezTo>
                    <a:pt x="8796" y="11773"/>
                    <a:pt x="9953" y="11056"/>
                    <a:pt x="12666" y="10756"/>
                  </a:cubicBezTo>
                  <a:cubicBezTo>
                    <a:pt x="11005" y="10456"/>
                    <a:pt x="10152" y="9901"/>
                    <a:pt x="10152" y="9023"/>
                  </a:cubicBezTo>
                  <a:cubicBezTo>
                    <a:pt x="10152" y="8769"/>
                    <a:pt x="10202" y="8515"/>
                    <a:pt x="10352" y="8215"/>
                  </a:cubicBezTo>
                  <a:lnTo>
                    <a:pt x="11907" y="4660"/>
                  </a:lnTo>
                  <a:cubicBezTo>
                    <a:pt x="12007" y="4475"/>
                    <a:pt x="12007" y="4292"/>
                    <a:pt x="12007" y="4129"/>
                  </a:cubicBezTo>
                  <a:cubicBezTo>
                    <a:pt x="12007" y="3275"/>
                    <a:pt x="10950" y="2838"/>
                    <a:pt x="9095" y="2838"/>
                  </a:cubicBezTo>
                  <a:lnTo>
                    <a:pt x="8192" y="2838"/>
                  </a:lnTo>
                  <a:lnTo>
                    <a:pt x="9400" y="0"/>
                  </a:lnTo>
                  <a:lnTo>
                    <a:pt x="12311" y="0"/>
                  </a:lnTo>
                  <a:cubicBezTo>
                    <a:pt x="17287" y="0"/>
                    <a:pt x="20200" y="1223"/>
                    <a:pt x="20200" y="3209"/>
                  </a:cubicBezTo>
                  <a:cubicBezTo>
                    <a:pt x="20200" y="3532"/>
                    <a:pt x="20099" y="3877"/>
                    <a:pt x="19950" y="4223"/>
                  </a:cubicBezTo>
                  <a:lnTo>
                    <a:pt x="18140" y="8306"/>
                  </a:lnTo>
                  <a:cubicBezTo>
                    <a:pt x="18091" y="8421"/>
                    <a:pt x="18091" y="8515"/>
                    <a:pt x="18091" y="8630"/>
                  </a:cubicBezTo>
                  <a:cubicBezTo>
                    <a:pt x="18091" y="9138"/>
                    <a:pt x="18744" y="9393"/>
                    <a:pt x="19850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54" name="Volný tvar 1215"/>
            <p:cNvSpPr/>
            <p:nvPr/>
          </p:nvSpPr>
          <p:spPr>
            <a:xfrm>
              <a:off x="9549824" y="2484648"/>
              <a:ext cx="273231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0" y="2837"/>
                  </a:lnTo>
                  <a:lnTo>
                    <a:pt x="19537" y="2837"/>
                  </a:lnTo>
                  <a:cubicBezTo>
                    <a:pt x="16820" y="2837"/>
                    <a:pt x="15610" y="3369"/>
                    <a:pt x="15156" y="4452"/>
                  </a:cubicBezTo>
                  <a:lnTo>
                    <a:pt x="13492" y="8213"/>
                  </a:lnTo>
                  <a:cubicBezTo>
                    <a:pt x="12788" y="9827"/>
                    <a:pt x="11629" y="10544"/>
                    <a:pt x="8961" y="10844"/>
                  </a:cubicBezTo>
                  <a:cubicBezTo>
                    <a:pt x="10625" y="11122"/>
                    <a:pt x="11429" y="11699"/>
                    <a:pt x="11429" y="12576"/>
                  </a:cubicBezTo>
                  <a:cubicBezTo>
                    <a:pt x="11429" y="12807"/>
                    <a:pt x="11379" y="13085"/>
                    <a:pt x="11230" y="13385"/>
                  </a:cubicBezTo>
                  <a:lnTo>
                    <a:pt x="9672" y="16939"/>
                  </a:lnTo>
                  <a:cubicBezTo>
                    <a:pt x="9572" y="17125"/>
                    <a:pt x="9572" y="17308"/>
                    <a:pt x="9572" y="17470"/>
                  </a:cubicBezTo>
                  <a:cubicBezTo>
                    <a:pt x="9572" y="18325"/>
                    <a:pt x="10631" y="18762"/>
                    <a:pt x="12489" y="18762"/>
                  </a:cubicBezTo>
                  <a:lnTo>
                    <a:pt x="13443" y="18762"/>
                  </a:lnTo>
                  <a:lnTo>
                    <a:pt x="12183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8" y="13293"/>
                  </a:lnTo>
                  <a:cubicBezTo>
                    <a:pt x="3477" y="13178"/>
                    <a:pt x="3477" y="13085"/>
                    <a:pt x="3477" y="12970"/>
                  </a:cubicBezTo>
                  <a:cubicBezTo>
                    <a:pt x="3477" y="12461"/>
                    <a:pt x="2823" y="12207"/>
                    <a:pt x="1715" y="12207"/>
                  </a:cubicBezTo>
                  <a:lnTo>
                    <a:pt x="0" y="12207"/>
                  </a:lnTo>
                  <a:lnTo>
                    <a:pt x="1210" y="9393"/>
                  </a:lnTo>
                  <a:lnTo>
                    <a:pt x="2923" y="9393"/>
                  </a:lnTo>
                  <a:cubicBezTo>
                    <a:pt x="4281" y="9393"/>
                    <a:pt x="5236" y="9047"/>
                    <a:pt x="5590" y="8307"/>
                  </a:cubicBezTo>
                  <a:lnTo>
                    <a:pt x="7454" y="4061"/>
                  </a:lnTo>
                  <a:cubicBezTo>
                    <a:pt x="8662" y="1223"/>
                    <a:pt x="11984" y="0"/>
                    <a:pt x="18728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55" name="Volný tvar 1216"/>
            <p:cNvSpPr/>
            <p:nvPr/>
          </p:nvSpPr>
          <p:spPr>
            <a:xfrm>
              <a:off x="10161072" y="2484559"/>
              <a:ext cx="273785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3" y="12207"/>
                  </a:lnTo>
                  <a:cubicBezTo>
                    <a:pt x="17278" y="12207"/>
                    <a:pt x="16320" y="12553"/>
                    <a:pt x="16022" y="13293"/>
                  </a:cubicBezTo>
                  <a:lnTo>
                    <a:pt x="14112" y="17540"/>
                  </a:lnTo>
                  <a:cubicBezTo>
                    <a:pt x="12906" y="20377"/>
                    <a:pt x="9590" y="21600"/>
                    <a:pt x="2912" y="21600"/>
                  </a:cubicBezTo>
                  <a:lnTo>
                    <a:pt x="0" y="21600"/>
                  </a:lnTo>
                  <a:lnTo>
                    <a:pt x="1207" y="18762"/>
                  </a:lnTo>
                  <a:lnTo>
                    <a:pt x="2109" y="18762"/>
                  </a:lnTo>
                  <a:cubicBezTo>
                    <a:pt x="4771" y="18762"/>
                    <a:pt x="5977" y="18231"/>
                    <a:pt x="6480" y="17148"/>
                  </a:cubicBezTo>
                  <a:lnTo>
                    <a:pt x="8141" y="13387"/>
                  </a:lnTo>
                  <a:cubicBezTo>
                    <a:pt x="8794" y="11773"/>
                    <a:pt x="9951" y="11056"/>
                    <a:pt x="12662" y="10756"/>
                  </a:cubicBezTo>
                  <a:cubicBezTo>
                    <a:pt x="11002" y="10456"/>
                    <a:pt x="10151" y="9901"/>
                    <a:pt x="10151" y="9023"/>
                  </a:cubicBezTo>
                  <a:cubicBezTo>
                    <a:pt x="10151" y="8769"/>
                    <a:pt x="10200" y="8515"/>
                    <a:pt x="10349" y="8215"/>
                  </a:cubicBezTo>
                  <a:lnTo>
                    <a:pt x="11904" y="4660"/>
                  </a:lnTo>
                  <a:cubicBezTo>
                    <a:pt x="12004" y="4475"/>
                    <a:pt x="12004" y="4292"/>
                    <a:pt x="12004" y="4129"/>
                  </a:cubicBezTo>
                  <a:cubicBezTo>
                    <a:pt x="12004" y="3275"/>
                    <a:pt x="10947" y="2838"/>
                    <a:pt x="9092" y="2838"/>
                  </a:cubicBezTo>
                  <a:lnTo>
                    <a:pt x="8190" y="2838"/>
                  </a:lnTo>
                  <a:lnTo>
                    <a:pt x="9398" y="0"/>
                  </a:lnTo>
                  <a:lnTo>
                    <a:pt x="12308" y="0"/>
                  </a:lnTo>
                  <a:cubicBezTo>
                    <a:pt x="17278" y="0"/>
                    <a:pt x="20194" y="1223"/>
                    <a:pt x="20194" y="3209"/>
                  </a:cubicBezTo>
                  <a:cubicBezTo>
                    <a:pt x="20194" y="3532"/>
                    <a:pt x="20094" y="3877"/>
                    <a:pt x="19945" y="4223"/>
                  </a:cubicBezTo>
                  <a:lnTo>
                    <a:pt x="18135" y="8306"/>
                  </a:lnTo>
                  <a:cubicBezTo>
                    <a:pt x="18086" y="8421"/>
                    <a:pt x="18086" y="8515"/>
                    <a:pt x="18086" y="8630"/>
                  </a:cubicBezTo>
                  <a:cubicBezTo>
                    <a:pt x="18086" y="9138"/>
                    <a:pt x="18739" y="9393"/>
                    <a:pt x="19845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56" name="Volný tvar 1217"/>
            <p:cNvSpPr/>
            <p:nvPr/>
          </p:nvSpPr>
          <p:spPr>
            <a:xfrm>
              <a:off x="10846043" y="2484648"/>
              <a:ext cx="273230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0" y="2837"/>
                  </a:lnTo>
                  <a:lnTo>
                    <a:pt x="19537" y="2837"/>
                  </a:lnTo>
                  <a:cubicBezTo>
                    <a:pt x="16820" y="2837"/>
                    <a:pt x="15610" y="3369"/>
                    <a:pt x="15156" y="4452"/>
                  </a:cubicBezTo>
                  <a:lnTo>
                    <a:pt x="13492" y="8213"/>
                  </a:lnTo>
                  <a:cubicBezTo>
                    <a:pt x="12788" y="9827"/>
                    <a:pt x="11629" y="10544"/>
                    <a:pt x="8961" y="10844"/>
                  </a:cubicBezTo>
                  <a:cubicBezTo>
                    <a:pt x="10625" y="11122"/>
                    <a:pt x="11429" y="11699"/>
                    <a:pt x="11429" y="12576"/>
                  </a:cubicBezTo>
                  <a:cubicBezTo>
                    <a:pt x="11429" y="12807"/>
                    <a:pt x="11379" y="13085"/>
                    <a:pt x="11230" y="13385"/>
                  </a:cubicBezTo>
                  <a:lnTo>
                    <a:pt x="9672" y="16939"/>
                  </a:lnTo>
                  <a:cubicBezTo>
                    <a:pt x="9571" y="17125"/>
                    <a:pt x="9571" y="17308"/>
                    <a:pt x="9571" y="17470"/>
                  </a:cubicBezTo>
                  <a:cubicBezTo>
                    <a:pt x="9571" y="18325"/>
                    <a:pt x="10631" y="18762"/>
                    <a:pt x="12488" y="18762"/>
                  </a:cubicBezTo>
                  <a:lnTo>
                    <a:pt x="13443" y="18762"/>
                  </a:lnTo>
                  <a:lnTo>
                    <a:pt x="12183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8" y="13293"/>
                  </a:lnTo>
                  <a:cubicBezTo>
                    <a:pt x="3477" y="13178"/>
                    <a:pt x="3477" y="13085"/>
                    <a:pt x="3477" y="12970"/>
                  </a:cubicBezTo>
                  <a:cubicBezTo>
                    <a:pt x="3477" y="12461"/>
                    <a:pt x="2823" y="12207"/>
                    <a:pt x="1713" y="12207"/>
                  </a:cubicBezTo>
                  <a:lnTo>
                    <a:pt x="0" y="12207"/>
                  </a:lnTo>
                  <a:lnTo>
                    <a:pt x="1210" y="9393"/>
                  </a:lnTo>
                  <a:lnTo>
                    <a:pt x="2923" y="9393"/>
                  </a:lnTo>
                  <a:cubicBezTo>
                    <a:pt x="4281" y="9393"/>
                    <a:pt x="5234" y="9047"/>
                    <a:pt x="5590" y="8307"/>
                  </a:cubicBezTo>
                  <a:lnTo>
                    <a:pt x="7454" y="4061"/>
                  </a:lnTo>
                  <a:cubicBezTo>
                    <a:pt x="8662" y="1223"/>
                    <a:pt x="11983" y="0"/>
                    <a:pt x="18726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57" name="Volný tvar 1218"/>
            <p:cNvSpPr/>
            <p:nvPr/>
          </p:nvSpPr>
          <p:spPr>
            <a:xfrm>
              <a:off x="11457285" y="2484559"/>
              <a:ext cx="273784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3" y="12207"/>
                  </a:lnTo>
                  <a:cubicBezTo>
                    <a:pt x="17277" y="12207"/>
                    <a:pt x="16320" y="12553"/>
                    <a:pt x="16022" y="13293"/>
                  </a:cubicBezTo>
                  <a:lnTo>
                    <a:pt x="14112" y="17540"/>
                  </a:lnTo>
                  <a:cubicBezTo>
                    <a:pt x="12906" y="20377"/>
                    <a:pt x="9590" y="21600"/>
                    <a:pt x="2912" y="21600"/>
                  </a:cubicBezTo>
                  <a:lnTo>
                    <a:pt x="0" y="21600"/>
                  </a:lnTo>
                  <a:lnTo>
                    <a:pt x="1206" y="18762"/>
                  </a:lnTo>
                  <a:lnTo>
                    <a:pt x="2108" y="18762"/>
                  </a:lnTo>
                  <a:cubicBezTo>
                    <a:pt x="4771" y="18762"/>
                    <a:pt x="5977" y="18231"/>
                    <a:pt x="6481" y="17148"/>
                  </a:cubicBezTo>
                  <a:lnTo>
                    <a:pt x="8141" y="13387"/>
                  </a:lnTo>
                  <a:cubicBezTo>
                    <a:pt x="8794" y="11773"/>
                    <a:pt x="9951" y="11056"/>
                    <a:pt x="12662" y="10756"/>
                  </a:cubicBezTo>
                  <a:cubicBezTo>
                    <a:pt x="11002" y="10456"/>
                    <a:pt x="10149" y="9901"/>
                    <a:pt x="10149" y="9023"/>
                  </a:cubicBezTo>
                  <a:cubicBezTo>
                    <a:pt x="10149" y="8769"/>
                    <a:pt x="10200" y="8515"/>
                    <a:pt x="10349" y="8215"/>
                  </a:cubicBezTo>
                  <a:lnTo>
                    <a:pt x="11904" y="4660"/>
                  </a:lnTo>
                  <a:cubicBezTo>
                    <a:pt x="12004" y="4475"/>
                    <a:pt x="12004" y="4292"/>
                    <a:pt x="12004" y="4129"/>
                  </a:cubicBezTo>
                  <a:cubicBezTo>
                    <a:pt x="12004" y="3275"/>
                    <a:pt x="10947" y="2838"/>
                    <a:pt x="9092" y="2838"/>
                  </a:cubicBezTo>
                  <a:lnTo>
                    <a:pt x="8190" y="2838"/>
                  </a:lnTo>
                  <a:lnTo>
                    <a:pt x="9398" y="0"/>
                  </a:lnTo>
                  <a:lnTo>
                    <a:pt x="12308" y="0"/>
                  </a:lnTo>
                  <a:cubicBezTo>
                    <a:pt x="17277" y="0"/>
                    <a:pt x="20194" y="1223"/>
                    <a:pt x="20194" y="3209"/>
                  </a:cubicBezTo>
                  <a:cubicBezTo>
                    <a:pt x="20194" y="3532"/>
                    <a:pt x="20094" y="3877"/>
                    <a:pt x="19945" y="4223"/>
                  </a:cubicBezTo>
                  <a:lnTo>
                    <a:pt x="18135" y="8306"/>
                  </a:lnTo>
                  <a:cubicBezTo>
                    <a:pt x="18086" y="8421"/>
                    <a:pt x="18086" y="8515"/>
                    <a:pt x="18086" y="8630"/>
                  </a:cubicBezTo>
                  <a:cubicBezTo>
                    <a:pt x="18086" y="9138"/>
                    <a:pt x="18739" y="9393"/>
                    <a:pt x="19845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58" name="Volný tvar 1224"/>
            <p:cNvSpPr/>
            <p:nvPr/>
          </p:nvSpPr>
          <p:spPr>
            <a:xfrm>
              <a:off x="93868" y="3726896"/>
              <a:ext cx="273784" cy="784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3" y="12207"/>
                  </a:lnTo>
                  <a:cubicBezTo>
                    <a:pt x="17277" y="12207"/>
                    <a:pt x="16320" y="12553"/>
                    <a:pt x="16022" y="13293"/>
                  </a:cubicBezTo>
                  <a:lnTo>
                    <a:pt x="14112" y="17540"/>
                  </a:lnTo>
                  <a:cubicBezTo>
                    <a:pt x="12906" y="20377"/>
                    <a:pt x="9590" y="21600"/>
                    <a:pt x="2910" y="21600"/>
                  </a:cubicBezTo>
                  <a:lnTo>
                    <a:pt x="0" y="21600"/>
                  </a:lnTo>
                  <a:lnTo>
                    <a:pt x="1206" y="18763"/>
                  </a:lnTo>
                  <a:lnTo>
                    <a:pt x="2108" y="18763"/>
                  </a:lnTo>
                  <a:cubicBezTo>
                    <a:pt x="4771" y="18763"/>
                    <a:pt x="5977" y="18231"/>
                    <a:pt x="6481" y="17148"/>
                  </a:cubicBezTo>
                  <a:lnTo>
                    <a:pt x="8141" y="13387"/>
                  </a:lnTo>
                  <a:cubicBezTo>
                    <a:pt x="8794" y="11773"/>
                    <a:pt x="9951" y="11056"/>
                    <a:pt x="12662" y="10756"/>
                  </a:cubicBezTo>
                  <a:cubicBezTo>
                    <a:pt x="11002" y="10456"/>
                    <a:pt x="10149" y="9902"/>
                    <a:pt x="10149" y="9024"/>
                  </a:cubicBezTo>
                  <a:cubicBezTo>
                    <a:pt x="10149" y="8770"/>
                    <a:pt x="10200" y="8515"/>
                    <a:pt x="10349" y="8215"/>
                  </a:cubicBezTo>
                  <a:lnTo>
                    <a:pt x="11904" y="4661"/>
                  </a:lnTo>
                  <a:cubicBezTo>
                    <a:pt x="12004" y="4476"/>
                    <a:pt x="12004" y="4293"/>
                    <a:pt x="12004" y="4130"/>
                  </a:cubicBezTo>
                  <a:cubicBezTo>
                    <a:pt x="12004" y="3275"/>
                    <a:pt x="10946" y="2838"/>
                    <a:pt x="9092" y="2838"/>
                  </a:cubicBezTo>
                  <a:lnTo>
                    <a:pt x="8190" y="2838"/>
                  </a:lnTo>
                  <a:lnTo>
                    <a:pt x="9396" y="0"/>
                  </a:lnTo>
                  <a:lnTo>
                    <a:pt x="12308" y="0"/>
                  </a:lnTo>
                  <a:cubicBezTo>
                    <a:pt x="17283" y="0"/>
                    <a:pt x="20194" y="1223"/>
                    <a:pt x="20194" y="3209"/>
                  </a:cubicBezTo>
                  <a:cubicBezTo>
                    <a:pt x="20194" y="3532"/>
                    <a:pt x="20094" y="3878"/>
                    <a:pt x="19945" y="4223"/>
                  </a:cubicBezTo>
                  <a:lnTo>
                    <a:pt x="18135" y="8307"/>
                  </a:lnTo>
                  <a:cubicBezTo>
                    <a:pt x="18086" y="8422"/>
                    <a:pt x="18086" y="8515"/>
                    <a:pt x="18086" y="8630"/>
                  </a:cubicBezTo>
                  <a:cubicBezTo>
                    <a:pt x="18086" y="9139"/>
                    <a:pt x="18739" y="9393"/>
                    <a:pt x="19845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59" name="Volný tvar 1225"/>
            <p:cNvSpPr/>
            <p:nvPr/>
          </p:nvSpPr>
          <p:spPr>
            <a:xfrm>
              <a:off x="778839" y="3726896"/>
              <a:ext cx="273213" cy="784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7" y="2838"/>
                  </a:lnTo>
                  <a:cubicBezTo>
                    <a:pt x="16819" y="2838"/>
                    <a:pt x="15611" y="3369"/>
                    <a:pt x="15157" y="4452"/>
                  </a:cubicBezTo>
                  <a:lnTo>
                    <a:pt x="13493" y="8213"/>
                  </a:lnTo>
                  <a:cubicBezTo>
                    <a:pt x="12787" y="9827"/>
                    <a:pt x="11629" y="10545"/>
                    <a:pt x="8962" y="10845"/>
                  </a:cubicBezTo>
                  <a:cubicBezTo>
                    <a:pt x="10626" y="11122"/>
                    <a:pt x="11430" y="11699"/>
                    <a:pt x="11430" y="12576"/>
                  </a:cubicBezTo>
                  <a:cubicBezTo>
                    <a:pt x="11430" y="12808"/>
                    <a:pt x="11379" y="13085"/>
                    <a:pt x="11229" y="13385"/>
                  </a:cubicBezTo>
                  <a:lnTo>
                    <a:pt x="9671" y="16939"/>
                  </a:lnTo>
                  <a:cubicBezTo>
                    <a:pt x="9572" y="17125"/>
                    <a:pt x="9572" y="17308"/>
                    <a:pt x="9572" y="17471"/>
                  </a:cubicBezTo>
                  <a:cubicBezTo>
                    <a:pt x="9572" y="18325"/>
                    <a:pt x="10631" y="18763"/>
                    <a:pt x="12488" y="18763"/>
                  </a:cubicBezTo>
                  <a:lnTo>
                    <a:pt x="13442" y="18763"/>
                  </a:lnTo>
                  <a:lnTo>
                    <a:pt x="12184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7" y="13293"/>
                  </a:lnTo>
                  <a:cubicBezTo>
                    <a:pt x="3477" y="13179"/>
                    <a:pt x="3477" y="13085"/>
                    <a:pt x="3477" y="12970"/>
                  </a:cubicBezTo>
                  <a:cubicBezTo>
                    <a:pt x="3477" y="12462"/>
                    <a:pt x="2823" y="12210"/>
                    <a:pt x="1713" y="12210"/>
                  </a:cubicBezTo>
                  <a:lnTo>
                    <a:pt x="0" y="12210"/>
                  </a:lnTo>
                  <a:lnTo>
                    <a:pt x="1208" y="9395"/>
                  </a:lnTo>
                  <a:lnTo>
                    <a:pt x="2922" y="9395"/>
                  </a:lnTo>
                  <a:cubicBezTo>
                    <a:pt x="4281" y="9395"/>
                    <a:pt x="5235" y="9049"/>
                    <a:pt x="5590" y="8310"/>
                  </a:cubicBezTo>
                  <a:lnTo>
                    <a:pt x="7453" y="4064"/>
                  </a:lnTo>
                  <a:cubicBezTo>
                    <a:pt x="8663" y="1226"/>
                    <a:pt x="11984" y="2"/>
                    <a:pt x="18727" y="2"/>
                  </a:cubicBezTo>
                  <a:lnTo>
                    <a:pt x="21594" y="2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60" name="Volný tvar 1226"/>
            <p:cNvSpPr/>
            <p:nvPr/>
          </p:nvSpPr>
          <p:spPr>
            <a:xfrm>
              <a:off x="1390086" y="3726896"/>
              <a:ext cx="273696" cy="784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4" y="12207"/>
                  </a:lnTo>
                  <a:lnTo>
                    <a:pt x="18689" y="12207"/>
                  </a:lnTo>
                  <a:cubicBezTo>
                    <a:pt x="17282" y="12207"/>
                    <a:pt x="16325" y="12553"/>
                    <a:pt x="16025" y="13293"/>
                  </a:cubicBezTo>
                  <a:lnTo>
                    <a:pt x="14117" y="17540"/>
                  </a:lnTo>
                  <a:cubicBezTo>
                    <a:pt x="12909" y="20377"/>
                    <a:pt x="9594" y="21600"/>
                    <a:pt x="2911" y="21600"/>
                  </a:cubicBezTo>
                  <a:lnTo>
                    <a:pt x="0" y="21600"/>
                  </a:lnTo>
                  <a:lnTo>
                    <a:pt x="1206" y="18763"/>
                  </a:lnTo>
                  <a:lnTo>
                    <a:pt x="2109" y="18763"/>
                  </a:lnTo>
                  <a:cubicBezTo>
                    <a:pt x="4772" y="18763"/>
                    <a:pt x="5979" y="18231"/>
                    <a:pt x="6483" y="17148"/>
                  </a:cubicBezTo>
                  <a:lnTo>
                    <a:pt x="8144" y="13387"/>
                  </a:lnTo>
                  <a:cubicBezTo>
                    <a:pt x="8797" y="11773"/>
                    <a:pt x="9954" y="11056"/>
                    <a:pt x="12665" y="10756"/>
                  </a:cubicBezTo>
                  <a:cubicBezTo>
                    <a:pt x="11005" y="10456"/>
                    <a:pt x="10152" y="9902"/>
                    <a:pt x="10152" y="9024"/>
                  </a:cubicBezTo>
                  <a:cubicBezTo>
                    <a:pt x="10152" y="8770"/>
                    <a:pt x="10202" y="8515"/>
                    <a:pt x="10352" y="8215"/>
                  </a:cubicBezTo>
                  <a:lnTo>
                    <a:pt x="11908" y="4661"/>
                  </a:lnTo>
                  <a:cubicBezTo>
                    <a:pt x="12006" y="4476"/>
                    <a:pt x="12006" y="4293"/>
                    <a:pt x="12006" y="4130"/>
                  </a:cubicBezTo>
                  <a:cubicBezTo>
                    <a:pt x="12006" y="3275"/>
                    <a:pt x="10949" y="2838"/>
                    <a:pt x="9095" y="2838"/>
                  </a:cubicBezTo>
                  <a:lnTo>
                    <a:pt x="8193" y="2838"/>
                  </a:lnTo>
                  <a:lnTo>
                    <a:pt x="9399" y="0"/>
                  </a:lnTo>
                  <a:lnTo>
                    <a:pt x="12312" y="0"/>
                  </a:lnTo>
                  <a:cubicBezTo>
                    <a:pt x="17288" y="0"/>
                    <a:pt x="20201" y="1223"/>
                    <a:pt x="20201" y="3209"/>
                  </a:cubicBezTo>
                  <a:cubicBezTo>
                    <a:pt x="20201" y="3532"/>
                    <a:pt x="20101" y="3878"/>
                    <a:pt x="19951" y="4223"/>
                  </a:cubicBezTo>
                  <a:lnTo>
                    <a:pt x="18141" y="8307"/>
                  </a:lnTo>
                  <a:cubicBezTo>
                    <a:pt x="18090" y="8422"/>
                    <a:pt x="18090" y="8515"/>
                    <a:pt x="18090" y="8630"/>
                  </a:cubicBezTo>
                  <a:cubicBezTo>
                    <a:pt x="18090" y="9139"/>
                    <a:pt x="18744" y="9393"/>
                    <a:pt x="19852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61" name="Volný tvar 1227"/>
            <p:cNvSpPr/>
            <p:nvPr/>
          </p:nvSpPr>
          <p:spPr>
            <a:xfrm>
              <a:off x="2074989" y="3726896"/>
              <a:ext cx="273213" cy="784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7" y="2838"/>
                  </a:lnTo>
                  <a:cubicBezTo>
                    <a:pt x="16819" y="2838"/>
                    <a:pt x="15611" y="3369"/>
                    <a:pt x="15157" y="4452"/>
                  </a:cubicBezTo>
                  <a:lnTo>
                    <a:pt x="13493" y="8213"/>
                  </a:lnTo>
                  <a:cubicBezTo>
                    <a:pt x="12787" y="9827"/>
                    <a:pt x="11629" y="10545"/>
                    <a:pt x="8962" y="10845"/>
                  </a:cubicBezTo>
                  <a:cubicBezTo>
                    <a:pt x="10626" y="11122"/>
                    <a:pt x="11430" y="11699"/>
                    <a:pt x="11430" y="12576"/>
                  </a:cubicBezTo>
                  <a:cubicBezTo>
                    <a:pt x="11430" y="12808"/>
                    <a:pt x="11379" y="13085"/>
                    <a:pt x="11229" y="13385"/>
                  </a:cubicBezTo>
                  <a:lnTo>
                    <a:pt x="9671" y="16939"/>
                  </a:lnTo>
                  <a:cubicBezTo>
                    <a:pt x="9572" y="17125"/>
                    <a:pt x="9572" y="17308"/>
                    <a:pt x="9572" y="17471"/>
                  </a:cubicBezTo>
                  <a:cubicBezTo>
                    <a:pt x="9572" y="18325"/>
                    <a:pt x="10631" y="18763"/>
                    <a:pt x="12488" y="18763"/>
                  </a:cubicBezTo>
                  <a:lnTo>
                    <a:pt x="13442" y="18763"/>
                  </a:lnTo>
                  <a:lnTo>
                    <a:pt x="12184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3" y="17745"/>
                    <a:pt x="1664" y="17377"/>
                  </a:cubicBezTo>
                  <a:lnTo>
                    <a:pt x="3427" y="13293"/>
                  </a:lnTo>
                  <a:cubicBezTo>
                    <a:pt x="3477" y="13179"/>
                    <a:pt x="3477" y="13085"/>
                    <a:pt x="3477" y="12970"/>
                  </a:cubicBezTo>
                  <a:cubicBezTo>
                    <a:pt x="3477" y="12462"/>
                    <a:pt x="2823" y="12210"/>
                    <a:pt x="1713" y="12210"/>
                  </a:cubicBezTo>
                  <a:lnTo>
                    <a:pt x="0" y="12210"/>
                  </a:lnTo>
                  <a:lnTo>
                    <a:pt x="1208" y="9395"/>
                  </a:lnTo>
                  <a:lnTo>
                    <a:pt x="2922" y="9395"/>
                  </a:lnTo>
                  <a:cubicBezTo>
                    <a:pt x="4281" y="9395"/>
                    <a:pt x="5235" y="9049"/>
                    <a:pt x="5590" y="8310"/>
                  </a:cubicBezTo>
                  <a:lnTo>
                    <a:pt x="7453" y="4064"/>
                  </a:lnTo>
                  <a:cubicBezTo>
                    <a:pt x="8663" y="1226"/>
                    <a:pt x="11984" y="2"/>
                    <a:pt x="18727" y="2"/>
                  </a:cubicBezTo>
                  <a:lnTo>
                    <a:pt x="21594" y="2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62" name="Volný tvar 1228"/>
            <p:cNvSpPr/>
            <p:nvPr/>
          </p:nvSpPr>
          <p:spPr>
            <a:xfrm>
              <a:off x="2686231" y="3726896"/>
              <a:ext cx="273768" cy="784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5" y="12207"/>
                  </a:lnTo>
                  <a:lnTo>
                    <a:pt x="18684" y="12207"/>
                  </a:lnTo>
                  <a:cubicBezTo>
                    <a:pt x="17278" y="12207"/>
                    <a:pt x="16321" y="12553"/>
                    <a:pt x="16021" y="13293"/>
                  </a:cubicBezTo>
                  <a:lnTo>
                    <a:pt x="14113" y="17540"/>
                  </a:lnTo>
                  <a:cubicBezTo>
                    <a:pt x="12905" y="20377"/>
                    <a:pt x="9591" y="21600"/>
                    <a:pt x="2911" y="21600"/>
                  </a:cubicBezTo>
                  <a:lnTo>
                    <a:pt x="0" y="21600"/>
                  </a:lnTo>
                  <a:lnTo>
                    <a:pt x="1206" y="18763"/>
                  </a:lnTo>
                  <a:lnTo>
                    <a:pt x="2108" y="18763"/>
                  </a:lnTo>
                  <a:cubicBezTo>
                    <a:pt x="4771" y="18763"/>
                    <a:pt x="5977" y="18231"/>
                    <a:pt x="6481" y="17148"/>
                  </a:cubicBezTo>
                  <a:lnTo>
                    <a:pt x="8140" y="13387"/>
                  </a:lnTo>
                  <a:cubicBezTo>
                    <a:pt x="8794" y="11773"/>
                    <a:pt x="9950" y="11056"/>
                    <a:pt x="12662" y="10756"/>
                  </a:cubicBezTo>
                  <a:cubicBezTo>
                    <a:pt x="11003" y="10456"/>
                    <a:pt x="10150" y="9902"/>
                    <a:pt x="10150" y="9024"/>
                  </a:cubicBezTo>
                  <a:cubicBezTo>
                    <a:pt x="10150" y="8770"/>
                    <a:pt x="10199" y="8515"/>
                    <a:pt x="10350" y="8215"/>
                  </a:cubicBezTo>
                  <a:lnTo>
                    <a:pt x="11905" y="4661"/>
                  </a:lnTo>
                  <a:cubicBezTo>
                    <a:pt x="12003" y="4476"/>
                    <a:pt x="12003" y="4293"/>
                    <a:pt x="12003" y="4130"/>
                  </a:cubicBezTo>
                  <a:cubicBezTo>
                    <a:pt x="12003" y="3275"/>
                    <a:pt x="10947" y="2838"/>
                    <a:pt x="9093" y="2838"/>
                  </a:cubicBezTo>
                  <a:lnTo>
                    <a:pt x="8191" y="2838"/>
                  </a:lnTo>
                  <a:lnTo>
                    <a:pt x="9397" y="0"/>
                  </a:lnTo>
                  <a:lnTo>
                    <a:pt x="12309" y="0"/>
                  </a:lnTo>
                  <a:cubicBezTo>
                    <a:pt x="17278" y="0"/>
                    <a:pt x="20194" y="1223"/>
                    <a:pt x="20194" y="3209"/>
                  </a:cubicBezTo>
                  <a:cubicBezTo>
                    <a:pt x="20194" y="3532"/>
                    <a:pt x="20095" y="3878"/>
                    <a:pt x="19946" y="4223"/>
                  </a:cubicBezTo>
                  <a:lnTo>
                    <a:pt x="18136" y="8307"/>
                  </a:lnTo>
                  <a:cubicBezTo>
                    <a:pt x="18086" y="8422"/>
                    <a:pt x="18086" y="8515"/>
                    <a:pt x="18086" y="8630"/>
                  </a:cubicBezTo>
                  <a:cubicBezTo>
                    <a:pt x="18086" y="9139"/>
                    <a:pt x="18739" y="9393"/>
                    <a:pt x="19846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63" name="Volný tvar 1229"/>
            <p:cNvSpPr/>
            <p:nvPr/>
          </p:nvSpPr>
          <p:spPr>
            <a:xfrm>
              <a:off x="3371206" y="3726896"/>
              <a:ext cx="273213" cy="784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7" y="2838"/>
                  </a:lnTo>
                  <a:cubicBezTo>
                    <a:pt x="16819" y="2838"/>
                    <a:pt x="15611" y="3369"/>
                    <a:pt x="15155" y="4452"/>
                  </a:cubicBezTo>
                  <a:lnTo>
                    <a:pt x="13492" y="8213"/>
                  </a:lnTo>
                  <a:cubicBezTo>
                    <a:pt x="12787" y="9827"/>
                    <a:pt x="11629" y="10545"/>
                    <a:pt x="8962" y="10845"/>
                  </a:cubicBezTo>
                  <a:cubicBezTo>
                    <a:pt x="10624" y="11122"/>
                    <a:pt x="11430" y="11699"/>
                    <a:pt x="11430" y="12576"/>
                  </a:cubicBezTo>
                  <a:cubicBezTo>
                    <a:pt x="11430" y="12808"/>
                    <a:pt x="11379" y="13085"/>
                    <a:pt x="11229" y="13385"/>
                  </a:cubicBezTo>
                  <a:lnTo>
                    <a:pt x="9671" y="16939"/>
                  </a:lnTo>
                  <a:cubicBezTo>
                    <a:pt x="9571" y="17125"/>
                    <a:pt x="9571" y="17308"/>
                    <a:pt x="9571" y="17471"/>
                  </a:cubicBezTo>
                  <a:cubicBezTo>
                    <a:pt x="9571" y="18325"/>
                    <a:pt x="10630" y="18763"/>
                    <a:pt x="12488" y="18763"/>
                  </a:cubicBezTo>
                  <a:lnTo>
                    <a:pt x="13442" y="18763"/>
                  </a:lnTo>
                  <a:lnTo>
                    <a:pt x="12183" y="21600"/>
                  </a:lnTo>
                  <a:lnTo>
                    <a:pt x="9316" y="21600"/>
                  </a:lnTo>
                  <a:cubicBezTo>
                    <a:pt x="4281" y="21600"/>
                    <a:pt x="1413" y="20377"/>
                    <a:pt x="1413" y="18391"/>
                  </a:cubicBezTo>
                  <a:cubicBezTo>
                    <a:pt x="1413" y="18068"/>
                    <a:pt x="1513" y="17745"/>
                    <a:pt x="1663" y="17377"/>
                  </a:cubicBezTo>
                  <a:lnTo>
                    <a:pt x="3427" y="13293"/>
                  </a:lnTo>
                  <a:cubicBezTo>
                    <a:pt x="3476" y="13179"/>
                    <a:pt x="3476" y="13085"/>
                    <a:pt x="3476" y="12970"/>
                  </a:cubicBezTo>
                  <a:cubicBezTo>
                    <a:pt x="3476" y="12462"/>
                    <a:pt x="2822" y="12210"/>
                    <a:pt x="1713" y="12210"/>
                  </a:cubicBezTo>
                  <a:lnTo>
                    <a:pt x="0" y="12210"/>
                  </a:lnTo>
                  <a:lnTo>
                    <a:pt x="1208" y="9395"/>
                  </a:lnTo>
                  <a:lnTo>
                    <a:pt x="2922" y="9395"/>
                  </a:lnTo>
                  <a:cubicBezTo>
                    <a:pt x="4281" y="9395"/>
                    <a:pt x="5235" y="9049"/>
                    <a:pt x="5590" y="8310"/>
                  </a:cubicBezTo>
                  <a:lnTo>
                    <a:pt x="7453" y="4064"/>
                  </a:lnTo>
                  <a:cubicBezTo>
                    <a:pt x="8661" y="1226"/>
                    <a:pt x="11984" y="2"/>
                    <a:pt x="18727" y="2"/>
                  </a:cubicBezTo>
                  <a:lnTo>
                    <a:pt x="21594" y="2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64" name="Volný tvar 1230"/>
            <p:cNvSpPr/>
            <p:nvPr/>
          </p:nvSpPr>
          <p:spPr>
            <a:xfrm>
              <a:off x="3982449" y="3726896"/>
              <a:ext cx="273784" cy="784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3" y="12207"/>
                  </a:lnTo>
                  <a:cubicBezTo>
                    <a:pt x="17277" y="12207"/>
                    <a:pt x="16320" y="12553"/>
                    <a:pt x="16022" y="13293"/>
                  </a:cubicBezTo>
                  <a:lnTo>
                    <a:pt x="14112" y="17540"/>
                  </a:lnTo>
                  <a:cubicBezTo>
                    <a:pt x="12906" y="20377"/>
                    <a:pt x="9590" y="21600"/>
                    <a:pt x="2912" y="21600"/>
                  </a:cubicBezTo>
                  <a:lnTo>
                    <a:pt x="0" y="21600"/>
                  </a:lnTo>
                  <a:lnTo>
                    <a:pt x="1206" y="18763"/>
                  </a:lnTo>
                  <a:lnTo>
                    <a:pt x="2108" y="18763"/>
                  </a:lnTo>
                  <a:cubicBezTo>
                    <a:pt x="4771" y="18763"/>
                    <a:pt x="5977" y="18231"/>
                    <a:pt x="6481" y="17148"/>
                  </a:cubicBezTo>
                  <a:lnTo>
                    <a:pt x="8141" y="13387"/>
                  </a:lnTo>
                  <a:cubicBezTo>
                    <a:pt x="8794" y="11773"/>
                    <a:pt x="9951" y="11056"/>
                    <a:pt x="12662" y="10756"/>
                  </a:cubicBezTo>
                  <a:cubicBezTo>
                    <a:pt x="11002" y="10456"/>
                    <a:pt x="10149" y="9902"/>
                    <a:pt x="10149" y="9024"/>
                  </a:cubicBezTo>
                  <a:cubicBezTo>
                    <a:pt x="10149" y="8770"/>
                    <a:pt x="10200" y="8515"/>
                    <a:pt x="10349" y="8215"/>
                  </a:cubicBezTo>
                  <a:lnTo>
                    <a:pt x="11904" y="4661"/>
                  </a:lnTo>
                  <a:cubicBezTo>
                    <a:pt x="12004" y="4476"/>
                    <a:pt x="12004" y="4293"/>
                    <a:pt x="12004" y="4130"/>
                  </a:cubicBezTo>
                  <a:cubicBezTo>
                    <a:pt x="12004" y="3275"/>
                    <a:pt x="10947" y="2838"/>
                    <a:pt x="9092" y="2838"/>
                  </a:cubicBezTo>
                  <a:lnTo>
                    <a:pt x="8190" y="2838"/>
                  </a:lnTo>
                  <a:lnTo>
                    <a:pt x="9398" y="0"/>
                  </a:lnTo>
                  <a:lnTo>
                    <a:pt x="12308" y="0"/>
                  </a:lnTo>
                  <a:cubicBezTo>
                    <a:pt x="17277" y="0"/>
                    <a:pt x="20194" y="1223"/>
                    <a:pt x="20194" y="3209"/>
                  </a:cubicBezTo>
                  <a:cubicBezTo>
                    <a:pt x="20194" y="3532"/>
                    <a:pt x="20094" y="3878"/>
                    <a:pt x="19945" y="4223"/>
                  </a:cubicBezTo>
                  <a:lnTo>
                    <a:pt x="18135" y="8307"/>
                  </a:lnTo>
                  <a:cubicBezTo>
                    <a:pt x="18086" y="8422"/>
                    <a:pt x="18086" y="8515"/>
                    <a:pt x="18086" y="8630"/>
                  </a:cubicBezTo>
                  <a:cubicBezTo>
                    <a:pt x="18086" y="9139"/>
                    <a:pt x="18739" y="9393"/>
                    <a:pt x="19845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65" name="Volný tvar 1231"/>
            <p:cNvSpPr/>
            <p:nvPr/>
          </p:nvSpPr>
          <p:spPr>
            <a:xfrm>
              <a:off x="4667352" y="3726896"/>
              <a:ext cx="273213" cy="784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8" y="2838"/>
                  </a:lnTo>
                  <a:cubicBezTo>
                    <a:pt x="16821" y="2838"/>
                    <a:pt x="15611" y="3369"/>
                    <a:pt x="15157" y="4452"/>
                  </a:cubicBezTo>
                  <a:lnTo>
                    <a:pt x="13493" y="8213"/>
                  </a:lnTo>
                  <a:cubicBezTo>
                    <a:pt x="12789" y="9827"/>
                    <a:pt x="11630" y="10545"/>
                    <a:pt x="8962" y="10845"/>
                  </a:cubicBezTo>
                  <a:cubicBezTo>
                    <a:pt x="10626" y="11122"/>
                    <a:pt x="11430" y="11699"/>
                    <a:pt x="11430" y="12576"/>
                  </a:cubicBezTo>
                  <a:cubicBezTo>
                    <a:pt x="11430" y="12808"/>
                    <a:pt x="11380" y="13085"/>
                    <a:pt x="11231" y="13385"/>
                  </a:cubicBezTo>
                  <a:lnTo>
                    <a:pt x="9672" y="16939"/>
                  </a:lnTo>
                  <a:cubicBezTo>
                    <a:pt x="9572" y="17125"/>
                    <a:pt x="9572" y="17308"/>
                    <a:pt x="9572" y="17471"/>
                  </a:cubicBezTo>
                  <a:cubicBezTo>
                    <a:pt x="9572" y="18325"/>
                    <a:pt x="10631" y="18763"/>
                    <a:pt x="12488" y="18763"/>
                  </a:cubicBezTo>
                  <a:lnTo>
                    <a:pt x="13443" y="18763"/>
                  </a:lnTo>
                  <a:lnTo>
                    <a:pt x="12184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8" y="13293"/>
                  </a:lnTo>
                  <a:cubicBezTo>
                    <a:pt x="3477" y="13179"/>
                    <a:pt x="3477" y="13085"/>
                    <a:pt x="3477" y="12970"/>
                  </a:cubicBezTo>
                  <a:cubicBezTo>
                    <a:pt x="3477" y="12462"/>
                    <a:pt x="2823" y="12210"/>
                    <a:pt x="1713" y="12210"/>
                  </a:cubicBezTo>
                  <a:lnTo>
                    <a:pt x="0" y="12210"/>
                  </a:lnTo>
                  <a:lnTo>
                    <a:pt x="1208" y="9395"/>
                  </a:lnTo>
                  <a:lnTo>
                    <a:pt x="2923" y="9395"/>
                  </a:lnTo>
                  <a:cubicBezTo>
                    <a:pt x="4281" y="9395"/>
                    <a:pt x="5235" y="9049"/>
                    <a:pt x="5590" y="8310"/>
                  </a:cubicBezTo>
                  <a:lnTo>
                    <a:pt x="7454" y="4064"/>
                  </a:lnTo>
                  <a:cubicBezTo>
                    <a:pt x="8663" y="1226"/>
                    <a:pt x="11984" y="2"/>
                    <a:pt x="18727" y="2"/>
                  </a:cubicBezTo>
                  <a:lnTo>
                    <a:pt x="21594" y="2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66" name="Volný tvar 1232"/>
            <p:cNvSpPr/>
            <p:nvPr/>
          </p:nvSpPr>
          <p:spPr>
            <a:xfrm>
              <a:off x="5278667" y="3726896"/>
              <a:ext cx="273717" cy="784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8" y="12207"/>
                  </a:lnTo>
                  <a:cubicBezTo>
                    <a:pt x="17281" y="12207"/>
                    <a:pt x="16324" y="12553"/>
                    <a:pt x="16026" y="13293"/>
                  </a:cubicBezTo>
                  <a:lnTo>
                    <a:pt x="14116" y="17540"/>
                  </a:lnTo>
                  <a:cubicBezTo>
                    <a:pt x="12909" y="20377"/>
                    <a:pt x="9593" y="21600"/>
                    <a:pt x="2911" y="21600"/>
                  </a:cubicBezTo>
                  <a:lnTo>
                    <a:pt x="0" y="21600"/>
                  </a:lnTo>
                  <a:lnTo>
                    <a:pt x="1206" y="18763"/>
                  </a:lnTo>
                  <a:lnTo>
                    <a:pt x="2109" y="18763"/>
                  </a:lnTo>
                  <a:cubicBezTo>
                    <a:pt x="4772" y="18763"/>
                    <a:pt x="5978" y="18231"/>
                    <a:pt x="6482" y="17148"/>
                  </a:cubicBezTo>
                  <a:lnTo>
                    <a:pt x="8143" y="13387"/>
                  </a:lnTo>
                  <a:cubicBezTo>
                    <a:pt x="8796" y="11773"/>
                    <a:pt x="9953" y="11056"/>
                    <a:pt x="12665" y="10756"/>
                  </a:cubicBezTo>
                  <a:cubicBezTo>
                    <a:pt x="11005" y="10456"/>
                    <a:pt x="10152" y="9902"/>
                    <a:pt x="10152" y="9024"/>
                  </a:cubicBezTo>
                  <a:cubicBezTo>
                    <a:pt x="10152" y="8770"/>
                    <a:pt x="10202" y="8515"/>
                    <a:pt x="10352" y="8215"/>
                  </a:cubicBezTo>
                  <a:lnTo>
                    <a:pt x="11907" y="4661"/>
                  </a:lnTo>
                  <a:cubicBezTo>
                    <a:pt x="12007" y="4476"/>
                    <a:pt x="12007" y="4293"/>
                    <a:pt x="12007" y="4130"/>
                  </a:cubicBezTo>
                  <a:cubicBezTo>
                    <a:pt x="12007" y="3275"/>
                    <a:pt x="10949" y="2838"/>
                    <a:pt x="9094" y="2838"/>
                  </a:cubicBezTo>
                  <a:lnTo>
                    <a:pt x="8192" y="2838"/>
                  </a:lnTo>
                  <a:lnTo>
                    <a:pt x="9399" y="0"/>
                  </a:lnTo>
                  <a:lnTo>
                    <a:pt x="12311" y="0"/>
                  </a:lnTo>
                  <a:cubicBezTo>
                    <a:pt x="17287" y="0"/>
                    <a:pt x="20199" y="1223"/>
                    <a:pt x="20199" y="3209"/>
                  </a:cubicBezTo>
                  <a:cubicBezTo>
                    <a:pt x="20199" y="3532"/>
                    <a:pt x="20099" y="3878"/>
                    <a:pt x="19950" y="4223"/>
                  </a:cubicBezTo>
                  <a:lnTo>
                    <a:pt x="18140" y="8307"/>
                  </a:lnTo>
                  <a:cubicBezTo>
                    <a:pt x="18089" y="8422"/>
                    <a:pt x="18089" y="8515"/>
                    <a:pt x="18089" y="8630"/>
                  </a:cubicBezTo>
                  <a:cubicBezTo>
                    <a:pt x="18089" y="9139"/>
                    <a:pt x="18744" y="9393"/>
                    <a:pt x="19850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67" name="Volný tvar 1233"/>
            <p:cNvSpPr/>
            <p:nvPr/>
          </p:nvSpPr>
          <p:spPr>
            <a:xfrm>
              <a:off x="5963570" y="3726896"/>
              <a:ext cx="273213" cy="784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7" y="2838"/>
                  </a:lnTo>
                  <a:cubicBezTo>
                    <a:pt x="16821" y="2838"/>
                    <a:pt x="15611" y="3369"/>
                    <a:pt x="15157" y="4452"/>
                  </a:cubicBezTo>
                  <a:lnTo>
                    <a:pt x="13493" y="8213"/>
                  </a:lnTo>
                  <a:cubicBezTo>
                    <a:pt x="12788" y="9827"/>
                    <a:pt x="11629" y="10545"/>
                    <a:pt x="8962" y="10845"/>
                  </a:cubicBezTo>
                  <a:cubicBezTo>
                    <a:pt x="10626" y="11122"/>
                    <a:pt x="11430" y="11699"/>
                    <a:pt x="11430" y="12576"/>
                  </a:cubicBezTo>
                  <a:cubicBezTo>
                    <a:pt x="11430" y="12808"/>
                    <a:pt x="11380" y="13085"/>
                    <a:pt x="11229" y="13385"/>
                  </a:cubicBezTo>
                  <a:lnTo>
                    <a:pt x="9671" y="16939"/>
                  </a:lnTo>
                  <a:cubicBezTo>
                    <a:pt x="9572" y="17125"/>
                    <a:pt x="9572" y="17308"/>
                    <a:pt x="9572" y="17471"/>
                  </a:cubicBezTo>
                  <a:cubicBezTo>
                    <a:pt x="9572" y="18325"/>
                    <a:pt x="10631" y="18763"/>
                    <a:pt x="12488" y="18763"/>
                  </a:cubicBezTo>
                  <a:lnTo>
                    <a:pt x="13442" y="18763"/>
                  </a:lnTo>
                  <a:lnTo>
                    <a:pt x="12184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7" y="13293"/>
                  </a:lnTo>
                  <a:cubicBezTo>
                    <a:pt x="3478" y="13179"/>
                    <a:pt x="3478" y="13085"/>
                    <a:pt x="3478" y="12970"/>
                  </a:cubicBezTo>
                  <a:cubicBezTo>
                    <a:pt x="3478" y="12462"/>
                    <a:pt x="2823" y="12210"/>
                    <a:pt x="1713" y="12210"/>
                  </a:cubicBezTo>
                  <a:lnTo>
                    <a:pt x="0" y="12210"/>
                  </a:lnTo>
                  <a:lnTo>
                    <a:pt x="1208" y="9395"/>
                  </a:lnTo>
                  <a:lnTo>
                    <a:pt x="2922" y="9395"/>
                  </a:lnTo>
                  <a:cubicBezTo>
                    <a:pt x="4281" y="9395"/>
                    <a:pt x="5235" y="9049"/>
                    <a:pt x="5590" y="8310"/>
                  </a:cubicBezTo>
                  <a:lnTo>
                    <a:pt x="7453" y="4064"/>
                  </a:lnTo>
                  <a:cubicBezTo>
                    <a:pt x="8663" y="1226"/>
                    <a:pt x="11984" y="2"/>
                    <a:pt x="18727" y="2"/>
                  </a:cubicBezTo>
                  <a:lnTo>
                    <a:pt x="21594" y="2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68" name="Volný tvar 1234"/>
            <p:cNvSpPr/>
            <p:nvPr/>
          </p:nvSpPr>
          <p:spPr>
            <a:xfrm>
              <a:off x="6574885" y="3726896"/>
              <a:ext cx="273696" cy="784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4" y="12207"/>
                  </a:lnTo>
                  <a:lnTo>
                    <a:pt x="18689" y="12207"/>
                  </a:lnTo>
                  <a:cubicBezTo>
                    <a:pt x="17283" y="12207"/>
                    <a:pt x="16325" y="12553"/>
                    <a:pt x="16025" y="13293"/>
                  </a:cubicBezTo>
                  <a:lnTo>
                    <a:pt x="14117" y="17540"/>
                  </a:lnTo>
                  <a:cubicBezTo>
                    <a:pt x="12909" y="20377"/>
                    <a:pt x="9594" y="21600"/>
                    <a:pt x="2911" y="21600"/>
                  </a:cubicBezTo>
                  <a:lnTo>
                    <a:pt x="0" y="21600"/>
                  </a:lnTo>
                  <a:lnTo>
                    <a:pt x="1207" y="18763"/>
                  </a:lnTo>
                  <a:lnTo>
                    <a:pt x="2109" y="18763"/>
                  </a:lnTo>
                  <a:cubicBezTo>
                    <a:pt x="4771" y="18763"/>
                    <a:pt x="5979" y="18231"/>
                    <a:pt x="6483" y="17148"/>
                  </a:cubicBezTo>
                  <a:lnTo>
                    <a:pt x="8142" y="13387"/>
                  </a:lnTo>
                  <a:cubicBezTo>
                    <a:pt x="8797" y="11773"/>
                    <a:pt x="9952" y="11056"/>
                    <a:pt x="12665" y="10756"/>
                  </a:cubicBezTo>
                  <a:cubicBezTo>
                    <a:pt x="11004" y="10456"/>
                    <a:pt x="10152" y="9902"/>
                    <a:pt x="10152" y="9024"/>
                  </a:cubicBezTo>
                  <a:cubicBezTo>
                    <a:pt x="10152" y="8770"/>
                    <a:pt x="10202" y="8515"/>
                    <a:pt x="10351" y="8215"/>
                  </a:cubicBezTo>
                  <a:lnTo>
                    <a:pt x="11907" y="4661"/>
                  </a:lnTo>
                  <a:cubicBezTo>
                    <a:pt x="12006" y="4476"/>
                    <a:pt x="12006" y="4293"/>
                    <a:pt x="12006" y="4130"/>
                  </a:cubicBezTo>
                  <a:cubicBezTo>
                    <a:pt x="12006" y="3275"/>
                    <a:pt x="10949" y="2838"/>
                    <a:pt x="9095" y="2838"/>
                  </a:cubicBezTo>
                  <a:lnTo>
                    <a:pt x="8193" y="2838"/>
                  </a:lnTo>
                  <a:lnTo>
                    <a:pt x="9399" y="0"/>
                  </a:lnTo>
                  <a:lnTo>
                    <a:pt x="12312" y="0"/>
                  </a:lnTo>
                  <a:cubicBezTo>
                    <a:pt x="17288" y="0"/>
                    <a:pt x="20199" y="1223"/>
                    <a:pt x="20199" y="3209"/>
                  </a:cubicBezTo>
                  <a:cubicBezTo>
                    <a:pt x="20199" y="3532"/>
                    <a:pt x="20101" y="3878"/>
                    <a:pt x="19951" y="4223"/>
                  </a:cubicBezTo>
                  <a:lnTo>
                    <a:pt x="18141" y="8307"/>
                  </a:lnTo>
                  <a:cubicBezTo>
                    <a:pt x="18090" y="8422"/>
                    <a:pt x="18090" y="8515"/>
                    <a:pt x="18090" y="8630"/>
                  </a:cubicBezTo>
                  <a:cubicBezTo>
                    <a:pt x="18090" y="9139"/>
                    <a:pt x="18744" y="9393"/>
                    <a:pt x="19852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69" name="Volný tvar 1235"/>
            <p:cNvSpPr/>
            <p:nvPr/>
          </p:nvSpPr>
          <p:spPr>
            <a:xfrm>
              <a:off x="7259715" y="3726896"/>
              <a:ext cx="273214" cy="784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7" y="2838"/>
                  </a:lnTo>
                  <a:cubicBezTo>
                    <a:pt x="16819" y="2838"/>
                    <a:pt x="15611" y="3369"/>
                    <a:pt x="15157" y="4452"/>
                  </a:cubicBezTo>
                  <a:lnTo>
                    <a:pt x="13493" y="8213"/>
                  </a:lnTo>
                  <a:cubicBezTo>
                    <a:pt x="12788" y="9827"/>
                    <a:pt x="11629" y="10545"/>
                    <a:pt x="8962" y="10845"/>
                  </a:cubicBezTo>
                  <a:cubicBezTo>
                    <a:pt x="10626" y="11122"/>
                    <a:pt x="11430" y="11699"/>
                    <a:pt x="11430" y="12576"/>
                  </a:cubicBezTo>
                  <a:cubicBezTo>
                    <a:pt x="11430" y="12808"/>
                    <a:pt x="11379" y="13085"/>
                    <a:pt x="11229" y="13385"/>
                  </a:cubicBezTo>
                  <a:lnTo>
                    <a:pt x="9671" y="16939"/>
                  </a:lnTo>
                  <a:cubicBezTo>
                    <a:pt x="9572" y="17125"/>
                    <a:pt x="9572" y="17308"/>
                    <a:pt x="9572" y="17471"/>
                  </a:cubicBezTo>
                  <a:cubicBezTo>
                    <a:pt x="9572" y="18325"/>
                    <a:pt x="10631" y="18763"/>
                    <a:pt x="12488" y="18763"/>
                  </a:cubicBezTo>
                  <a:lnTo>
                    <a:pt x="13442" y="18763"/>
                  </a:lnTo>
                  <a:lnTo>
                    <a:pt x="12184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7" y="13293"/>
                  </a:lnTo>
                  <a:cubicBezTo>
                    <a:pt x="3478" y="13179"/>
                    <a:pt x="3478" y="13085"/>
                    <a:pt x="3478" y="12970"/>
                  </a:cubicBezTo>
                  <a:cubicBezTo>
                    <a:pt x="3478" y="12462"/>
                    <a:pt x="2823" y="12210"/>
                    <a:pt x="1713" y="12210"/>
                  </a:cubicBezTo>
                  <a:lnTo>
                    <a:pt x="0" y="12210"/>
                  </a:lnTo>
                  <a:lnTo>
                    <a:pt x="1209" y="9395"/>
                  </a:lnTo>
                  <a:lnTo>
                    <a:pt x="2922" y="9395"/>
                  </a:lnTo>
                  <a:cubicBezTo>
                    <a:pt x="4281" y="9395"/>
                    <a:pt x="5235" y="9049"/>
                    <a:pt x="5590" y="8310"/>
                  </a:cubicBezTo>
                  <a:lnTo>
                    <a:pt x="7453" y="4064"/>
                  </a:lnTo>
                  <a:cubicBezTo>
                    <a:pt x="8663" y="1226"/>
                    <a:pt x="11984" y="2"/>
                    <a:pt x="18727" y="2"/>
                  </a:cubicBezTo>
                  <a:lnTo>
                    <a:pt x="21594" y="2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70" name="Volný tvar 1236"/>
            <p:cNvSpPr/>
            <p:nvPr/>
          </p:nvSpPr>
          <p:spPr>
            <a:xfrm>
              <a:off x="7870963" y="3726896"/>
              <a:ext cx="273768" cy="784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5" y="12207"/>
                  </a:lnTo>
                  <a:lnTo>
                    <a:pt x="18684" y="12207"/>
                  </a:lnTo>
                  <a:cubicBezTo>
                    <a:pt x="17278" y="12207"/>
                    <a:pt x="16321" y="12553"/>
                    <a:pt x="16021" y="13293"/>
                  </a:cubicBezTo>
                  <a:lnTo>
                    <a:pt x="14113" y="17540"/>
                  </a:lnTo>
                  <a:cubicBezTo>
                    <a:pt x="12905" y="20377"/>
                    <a:pt x="9591" y="21600"/>
                    <a:pt x="2911" y="21600"/>
                  </a:cubicBezTo>
                  <a:lnTo>
                    <a:pt x="0" y="21600"/>
                  </a:lnTo>
                  <a:lnTo>
                    <a:pt x="1206" y="18763"/>
                  </a:lnTo>
                  <a:lnTo>
                    <a:pt x="2108" y="18763"/>
                  </a:lnTo>
                  <a:cubicBezTo>
                    <a:pt x="4771" y="18763"/>
                    <a:pt x="5977" y="18231"/>
                    <a:pt x="6481" y="17148"/>
                  </a:cubicBezTo>
                  <a:lnTo>
                    <a:pt x="8141" y="13387"/>
                  </a:lnTo>
                  <a:cubicBezTo>
                    <a:pt x="8794" y="11773"/>
                    <a:pt x="9951" y="11056"/>
                    <a:pt x="12662" y="10756"/>
                  </a:cubicBezTo>
                  <a:cubicBezTo>
                    <a:pt x="11003" y="10456"/>
                    <a:pt x="10150" y="9902"/>
                    <a:pt x="10150" y="9024"/>
                  </a:cubicBezTo>
                  <a:cubicBezTo>
                    <a:pt x="10150" y="8770"/>
                    <a:pt x="10200" y="8515"/>
                    <a:pt x="10350" y="8215"/>
                  </a:cubicBezTo>
                  <a:lnTo>
                    <a:pt x="11905" y="4661"/>
                  </a:lnTo>
                  <a:cubicBezTo>
                    <a:pt x="12003" y="4476"/>
                    <a:pt x="12003" y="4293"/>
                    <a:pt x="12003" y="4130"/>
                  </a:cubicBezTo>
                  <a:cubicBezTo>
                    <a:pt x="12003" y="3275"/>
                    <a:pt x="10947" y="2838"/>
                    <a:pt x="9093" y="2838"/>
                  </a:cubicBezTo>
                  <a:lnTo>
                    <a:pt x="8191" y="2838"/>
                  </a:lnTo>
                  <a:lnTo>
                    <a:pt x="9397" y="0"/>
                  </a:lnTo>
                  <a:lnTo>
                    <a:pt x="12309" y="0"/>
                  </a:lnTo>
                  <a:cubicBezTo>
                    <a:pt x="17278" y="0"/>
                    <a:pt x="20195" y="1223"/>
                    <a:pt x="20195" y="3209"/>
                  </a:cubicBezTo>
                  <a:cubicBezTo>
                    <a:pt x="20195" y="3532"/>
                    <a:pt x="20095" y="3878"/>
                    <a:pt x="19946" y="4223"/>
                  </a:cubicBezTo>
                  <a:lnTo>
                    <a:pt x="18136" y="8307"/>
                  </a:lnTo>
                  <a:cubicBezTo>
                    <a:pt x="18086" y="8422"/>
                    <a:pt x="18086" y="8515"/>
                    <a:pt x="18086" y="8630"/>
                  </a:cubicBezTo>
                  <a:cubicBezTo>
                    <a:pt x="18086" y="9139"/>
                    <a:pt x="18739" y="9393"/>
                    <a:pt x="19846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71" name="Volný tvar 1237"/>
            <p:cNvSpPr/>
            <p:nvPr/>
          </p:nvSpPr>
          <p:spPr>
            <a:xfrm>
              <a:off x="8555932" y="3726896"/>
              <a:ext cx="273214" cy="784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7" y="2838"/>
                  </a:lnTo>
                  <a:cubicBezTo>
                    <a:pt x="16819" y="2838"/>
                    <a:pt x="15611" y="3369"/>
                    <a:pt x="15155" y="4452"/>
                  </a:cubicBezTo>
                  <a:lnTo>
                    <a:pt x="13493" y="8213"/>
                  </a:lnTo>
                  <a:cubicBezTo>
                    <a:pt x="12788" y="9827"/>
                    <a:pt x="11629" y="10545"/>
                    <a:pt x="8962" y="10845"/>
                  </a:cubicBezTo>
                  <a:cubicBezTo>
                    <a:pt x="10626" y="11122"/>
                    <a:pt x="11430" y="11699"/>
                    <a:pt x="11430" y="12576"/>
                  </a:cubicBezTo>
                  <a:cubicBezTo>
                    <a:pt x="11430" y="12808"/>
                    <a:pt x="11379" y="13085"/>
                    <a:pt x="11229" y="13385"/>
                  </a:cubicBezTo>
                  <a:lnTo>
                    <a:pt x="9671" y="16939"/>
                  </a:lnTo>
                  <a:cubicBezTo>
                    <a:pt x="9571" y="17125"/>
                    <a:pt x="9571" y="17308"/>
                    <a:pt x="9571" y="17471"/>
                  </a:cubicBezTo>
                  <a:cubicBezTo>
                    <a:pt x="9571" y="18325"/>
                    <a:pt x="10631" y="18763"/>
                    <a:pt x="12488" y="18763"/>
                  </a:cubicBezTo>
                  <a:lnTo>
                    <a:pt x="13442" y="18763"/>
                  </a:lnTo>
                  <a:lnTo>
                    <a:pt x="12184" y="21600"/>
                  </a:lnTo>
                  <a:lnTo>
                    <a:pt x="9316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3" y="17745"/>
                    <a:pt x="1663" y="17377"/>
                  </a:cubicBezTo>
                  <a:lnTo>
                    <a:pt x="3427" y="13293"/>
                  </a:lnTo>
                  <a:cubicBezTo>
                    <a:pt x="3476" y="13179"/>
                    <a:pt x="3476" y="13085"/>
                    <a:pt x="3476" y="12970"/>
                  </a:cubicBezTo>
                  <a:cubicBezTo>
                    <a:pt x="3476" y="12462"/>
                    <a:pt x="2822" y="12210"/>
                    <a:pt x="1713" y="12210"/>
                  </a:cubicBezTo>
                  <a:lnTo>
                    <a:pt x="0" y="12210"/>
                  </a:lnTo>
                  <a:lnTo>
                    <a:pt x="1208" y="9395"/>
                  </a:lnTo>
                  <a:lnTo>
                    <a:pt x="2922" y="9395"/>
                  </a:lnTo>
                  <a:cubicBezTo>
                    <a:pt x="4281" y="9395"/>
                    <a:pt x="5235" y="9049"/>
                    <a:pt x="5590" y="8310"/>
                  </a:cubicBezTo>
                  <a:lnTo>
                    <a:pt x="7453" y="4064"/>
                  </a:lnTo>
                  <a:cubicBezTo>
                    <a:pt x="8661" y="1226"/>
                    <a:pt x="11984" y="2"/>
                    <a:pt x="18727" y="2"/>
                  </a:cubicBezTo>
                  <a:lnTo>
                    <a:pt x="21594" y="2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72" name="Volný tvar 1238"/>
            <p:cNvSpPr/>
            <p:nvPr/>
          </p:nvSpPr>
          <p:spPr>
            <a:xfrm>
              <a:off x="9167181" y="3726896"/>
              <a:ext cx="273784" cy="784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3" y="12207"/>
                  </a:lnTo>
                  <a:cubicBezTo>
                    <a:pt x="17278" y="12207"/>
                    <a:pt x="16320" y="12553"/>
                    <a:pt x="16022" y="13293"/>
                  </a:cubicBezTo>
                  <a:lnTo>
                    <a:pt x="14112" y="17540"/>
                  </a:lnTo>
                  <a:cubicBezTo>
                    <a:pt x="12906" y="20377"/>
                    <a:pt x="9590" y="21600"/>
                    <a:pt x="2912" y="21600"/>
                  </a:cubicBezTo>
                  <a:lnTo>
                    <a:pt x="0" y="21600"/>
                  </a:lnTo>
                  <a:lnTo>
                    <a:pt x="1206" y="18763"/>
                  </a:lnTo>
                  <a:lnTo>
                    <a:pt x="2108" y="18763"/>
                  </a:lnTo>
                  <a:cubicBezTo>
                    <a:pt x="4771" y="18763"/>
                    <a:pt x="5977" y="18231"/>
                    <a:pt x="6480" y="17148"/>
                  </a:cubicBezTo>
                  <a:lnTo>
                    <a:pt x="8141" y="13387"/>
                  </a:lnTo>
                  <a:cubicBezTo>
                    <a:pt x="8794" y="11773"/>
                    <a:pt x="9951" y="11056"/>
                    <a:pt x="12662" y="10756"/>
                  </a:cubicBezTo>
                  <a:cubicBezTo>
                    <a:pt x="11002" y="10456"/>
                    <a:pt x="10149" y="9902"/>
                    <a:pt x="10149" y="9024"/>
                  </a:cubicBezTo>
                  <a:cubicBezTo>
                    <a:pt x="10149" y="8770"/>
                    <a:pt x="10200" y="8515"/>
                    <a:pt x="10349" y="8215"/>
                  </a:cubicBezTo>
                  <a:lnTo>
                    <a:pt x="11904" y="4661"/>
                  </a:lnTo>
                  <a:cubicBezTo>
                    <a:pt x="12004" y="4476"/>
                    <a:pt x="12004" y="4293"/>
                    <a:pt x="12004" y="4130"/>
                  </a:cubicBezTo>
                  <a:cubicBezTo>
                    <a:pt x="12004" y="3275"/>
                    <a:pt x="10947" y="2838"/>
                    <a:pt x="9092" y="2838"/>
                  </a:cubicBezTo>
                  <a:lnTo>
                    <a:pt x="8190" y="2838"/>
                  </a:lnTo>
                  <a:lnTo>
                    <a:pt x="9398" y="0"/>
                  </a:lnTo>
                  <a:lnTo>
                    <a:pt x="12308" y="0"/>
                  </a:lnTo>
                  <a:cubicBezTo>
                    <a:pt x="17278" y="0"/>
                    <a:pt x="20194" y="1223"/>
                    <a:pt x="20194" y="3209"/>
                  </a:cubicBezTo>
                  <a:cubicBezTo>
                    <a:pt x="20194" y="3532"/>
                    <a:pt x="20094" y="3878"/>
                    <a:pt x="19945" y="4223"/>
                  </a:cubicBezTo>
                  <a:lnTo>
                    <a:pt x="18135" y="8307"/>
                  </a:lnTo>
                  <a:cubicBezTo>
                    <a:pt x="18086" y="8422"/>
                    <a:pt x="18086" y="8515"/>
                    <a:pt x="18086" y="8630"/>
                  </a:cubicBezTo>
                  <a:cubicBezTo>
                    <a:pt x="18086" y="9139"/>
                    <a:pt x="18739" y="9393"/>
                    <a:pt x="19845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73" name="Volný tvar 1239"/>
            <p:cNvSpPr/>
            <p:nvPr/>
          </p:nvSpPr>
          <p:spPr>
            <a:xfrm>
              <a:off x="9852150" y="3726896"/>
              <a:ext cx="273213" cy="784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8" y="2838"/>
                  </a:lnTo>
                  <a:cubicBezTo>
                    <a:pt x="16821" y="2838"/>
                    <a:pt x="15611" y="3369"/>
                    <a:pt x="15157" y="4452"/>
                  </a:cubicBezTo>
                  <a:lnTo>
                    <a:pt x="13493" y="8213"/>
                  </a:lnTo>
                  <a:cubicBezTo>
                    <a:pt x="12789" y="9827"/>
                    <a:pt x="11630" y="10545"/>
                    <a:pt x="8962" y="10845"/>
                  </a:cubicBezTo>
                  <a:cubicBezTo>
                    <a:pt x="10626" y="11122"/>
                    <a:pt x="11430" y="11699"/>
                    <a:pt x="11430" y="12576"/>
                  </a:cubicBezTo>
                  <a:cubicBezTo>
                    <a:pt x="11430" y="12808"/>
                    <a:pt x="11380" y="13085"/>
                    <a:pt x="11231" y="13385"/>
                  </a:cubicBezTo>
                  <a:lnTo>
                    <a:pt x="9672" y="16939"/>
                  </a:lnTo>
                  <a:cubicBezTo>
                    <a:pt x="9572" y="17125"/>
                    <a:pt x="9572" y="17308"/>
                    <a:pt x="9572" y="17471"/>
                  </a:cubicBezTo>
                  <a:cubicBezTo>
                    <a:pt x="9572" y="18325"/>
                    <a:pt x="10631" y="18763"/>
                    <a:pt x="12488" y="18763"/>
                  </a:cubicBezTo>
                  <a:lnTo>
                    <a:pt x="13443" y="18763"/>
                  </a:lnTo>
                  <a:lnTo>
                    <a:pt x="12184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8" y="13293"/>
                  </a:lnTo>
                  <a:cubicBezTo>
                    <a:pt x="3477" y="13179"/>
                    <a:pt x="3477" y="13085"/>
                    <a:pt x="3477" y="12970"/>
                  </a:cubicBezTo>
                  <a:cubicBezTo>
                    <a:pt x="3477" y="12462"/>
                    <a:pt x="2823" y="12210"/>
                    <a:pt x="1713" y="12210"/>
                  </a:cubicBezTo>
                  <a:lnTo>
                    <a:pt x="0" y="12210"/>
                  </a:lnTo>
                  <a:lnTo>
                    <a:pt x="1208" y="9395"/>
                  </a:lnTo>
                  <a:lnTo>
                    <a:pt x="2923" y="9395"/>
                  </a:lnTo>
                  <a:cubicBezTo>
                    <a:pt x="4281" y="9395"/>
                    <a:pt x="5235" y="9049"/>
                    <a:pt x="5590" y="8310"/>
                  </a:cubicBezTo>
                  <a:lnTo>
                    <a:pt x="7453" y="4064"/>
                  </a:lnTo>
                  <a:cubicBezTo>
                    <a:pt x="8663" y="1226"/>
                    <a:pt x="11984" y="2"/>
                    <a:pt x="18727" y="2"/>
                  </a:cubicBezTo>
                  <a:lnTo>
                    <a:pt x="21594" y="2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74" name="Volný tvar 1240"/>
            <p:cNvSpPr/>
            <p:nvPr/>
          </p:nvSpPr>
          <p:spPr>
            <a:xfrm>
              <a:off x="10463415" y="3726896"/>
              <a:ext cx="273696" cy="784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4" y="12207"/>
                  </a:lnTo>
                  <a:lnTo>
                    <a:pt x="18689" y="12207"/>
                  </a:lnTo>
                  <a:cubicBezTo>
                    <a:pt x="17282" y="12207"/>
                    <a:pt x="16325" y="12553"/>
                    <a:pt x="16025" y="13293"/>
                  </a:cubicBezTo>
                  <a:lnTo>
                    <a:pt x="14115" y="17540"/>
                  </a:lnTo>
                  <a:cubicBezTo>
                    <a:pt x="12909" y="20377"/>
                    <a:pt x="9594" y="21600"/>
                    <a:pt x="2911" y="21600"/>
                  </a:cubicBezTo>
                  <a:lnTo>
                    <a:pt x="0" y="21600"/>
                  </a:lnTo>
                  <a:lnTo>
                    <a:pt x="1206" y="18763"/>
                  </a:lnTo>
                  <a:lnTo>
                    <a:pt x="2109" y="18763"/>
                  </a:lnTo>
                  <a:cubicBezTo>
                    <a:pt x="4771" y="18763"/>
                    <a:pt x="5979" y="18231"/>
                    <a:pt x="6483" y="17148"/>
                  </a:cubicBezTo>
                  <a:lnTo>
                    <a:pt x="8142" y="13387"/>
                  </a:lnTo>
                  <a:cubicBezTo>
                    <a:pt x="8795" y="11773"/>
                    <a:pt x="9952" y="11056"/>
                    <a:pt x="12665" y="10756"/>
                  </a:cubicBezTo>
                  <a:cubicBezTo>
                    <a:pt x="11004" y="10456"/>
                    <a:pt x="10152" y="9902"/>
                    <a:pt x="10152" y="9024"/>
                  </a:cubicBezTo>
                  <a:cubicBezTo>
                    <a:pt x="10152" y="8770"/>
                    <a:pt x="10202" y="8515"/>
                    <a:pt x="10351" y="8215"/>
                  </a:cubicBezTo>
                  <a:lnTo>
                    <a:pt x="11907" y="4661"/>
                  </a:lnTo>
                  <a:cubicBezTo>
                    <a:pt x="12006" y="4476"/>
                    <a:pt x="12006" y="4293"/>
                    <a:pt x="12006" y="4130"/>
                  </a:cubicBezTo>
                  <a:cubicBezTo>
                    <a:pt x="12006" y="3275"/>
                    <a:pt x="10949" y="2838"/>
                    <a:pt x="9095" y="2838"/>
                  </a:cubicBezTo>
                  <a:lnTo>
                    <a:pt x="8193" y="2838"/>
                  </a:lnTo>
                  <a:lnTo>
                    <a:pt x="9399" y="0"/>
                  </a:lnTo>
                  <a:lnTo>
                    <a:pt x="12312" y="0"/>
                  </a:lnTo>
                  <a:cubicBezTo>
                    <a:pt x="17288" y="0"/>
                    <a:pt x="20199" y="1223"/>
                    <a:pt x="20199" y="3209"/>
                  </a:cubicBezTo>
                  <a:cubicBezTo>
                    <a:pt x="20199" y="3532"/>
                    <a:pt x="20101" y="3878"/>
                    <a:pt x="19951" y="4223"/>
                  </a:cubicBezTo>
                  <a:lnTo>
                    <a:pt x="18141" y="8307"/>
                  </a:lnTo>
                  <a:cubicBezTo>
                    <a:pt x="18090" y="8422"/>
                    <a:pt x="18090" y="8515"/>
                    <a:pt x="18090" y="8630"/>
                  </a:cubicBezTo>
                  <a:cubicBezTo>
                    <a:pt x="18090" y="9139"/>
                    <a:pt x="18744" y="9393"/>
                    <a:pt x="19852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75" name="Volný tvar 1241"/>
            <p:cNvSpPr/>
            <p:nvPr/>
          </p:nvSpPr>
          <p:spPr>
            <a:xfrm>
              <a:off x="11148297" y="3726896"/>
              <a:ext cx="273214" cy="784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7" y="2838"/>
                  </a:lnTo>
                  <a:cubicBezTo>
                    <a:pt x="16821" y="2838"/>
                    <a:pt x="15611" y="3369"/>
                    <a:pt x="15157" y="4452"/>
                  </a:cubicBezTo>
                  <a:lnTo>
                    <a:pt x="13493" y="8213"/>
                  </a:lnTo>
                  <a:cubicBezTo>
                    <a:pt x="12789" y="9827"/>
                    <a:pt x="11629" y="10545"/>
                    <a:pt x="8962" y="10845"/>
                  </a:cubicBezTo>
                  <a:cubicBezTo>
                    <a:pt x="10626" y="11122"/>
                    <a:pt x="11430" y="11699"/>
                    <a:pt x="11430" y="12576"/>
                  </a:cubicBezTo>
                  <a:cubicBezTo>
                    <a:pt x="11430" y="12808"/>
                    <a:pt x="11380" y="13085"/>
                    <a:pt x="11229" y="13385"/>
                  </a:cubicBezTo>
                  <a:lnTo>
                    <a:pt x="9671" y="16939"/>
                  </a:lnTo>
                  <a:cubicBezTo>
                    <a:pt x="9572" y="17125"/>
                    <a:pt x="9572" y="17308"/>
                    <a:pt x="9572" y="17471"/>
                  </a:cubicBezTo>
                  <a:cubicBezTo>
                    <a:pt x="9572" y="18325"/>
                    <a:pt x="10631" y="18763"/>
                    <a:pt x="12488" y="18763"/>
                  </a:cubicBezTo>
                  <a:lnTo>
                    <a:pt x="13443" y="18763"/>
                  </a:lnTo>
                  <a:lnTo>
                    <a:pt x="12184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7" y="13293"/>
                  </a:lnTo>
                  <a:cubicBezTo>
                    <a:pt x="3477" y="13179"/>
                    <a:pt x="3477" y="13085"/>
                    <a:pt x="3477" y="12970"/>
                  </a:cubicBezTo>
                  <a:cubicBezTo>
                    <a:pt x="3477" y="12462"/>
                    <a:pt x="2823" y="12210"/>
                    <a:pt x="1713" y="12210"/>
                  </a:cubicBezTo>
                  <a:lnTo>
                    <a:pt x="0" y="12210"/>
                  </a:lnTo>
                  <a:lnTo>
                    <a:pt x="1208" y="9395"/>
                  </a:lnTo>
                  <a:lnTo>
                    <a:pt x="2923" y="9395"/>
                  </a:lnTo>
                  <a:cubicBezTo>
                    <a:pt x="4281" y="9395"/>
                    <a:pt x="5235" y="9049"/>
                    <a:pt x="5590" y="8310"/>
                  </a:cubicBezTo>
                  <a:lnTo>
                    <a:pt x="7453" y="4064"/>
                  </a:lnTo>
                  <a:cubicBezTo>
                    <a:pt x="8663" y="1226"/>
                    <a:pt x="11984" y="2"/>
                    <a:pt x="18727" y="2"/>
                  </a:cubicBezTo>
                  <a:lnTo>
                    <a:pt x="21594" y="2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76" name="Volný tvar 1242"/>
            <p:cNvSpPr/>
            <p:nvPr/>
          </p:nvSpPr>
          <p:spPr>
            <a:xfrm>
              <a:off x="11759559" y="3726896"/>
              <a:ext cx="273768" cy="784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4" y="12207"/>
                  </a:lnTo>
                  <a:cubicBezTo>
                    <a:pt x="17278" y="12207"/>
                    <a:pt x="16320" y="12553"/>
                    <a:pt x="16021" y="13293"/>
                  </a:cubicBezTo>
                  <a:lnTo>
                    <a:pt x="14112" y="17540"/>
                  </a:lnTo>
                  <a:cubicBezTo>
                    <a:pt x="12905" y="20377"/>
                    <a:pt x="9590" y="21600"/>
                    <a:pt x="2911" y="21600"/>
                  </a:cubicBezTo>
                  <a:lnTo>
                    <a:pt x="0" y="21600"/>
                  </a:lnTo>
                  <a:lnTo>
                    <a:pt x="1206" y="18763"/>
                  </a:lnTo>
                  <a:lnTo>
                    <a:pt x="2108" y="18763"/>
                  </a:lnTo>
                  <a:cubicBezTo>
                    <a:pt x="4770" y="18763"/>
                    <a:pt x="5977" y="18231"/>
                    <a:pt x="6481" y="17148"/>
                  </a:cubicBezTo>
                  <a:lnTo>
                    <a:pt x="8140" y="13387"/>
                  </a:lnTo>
                  <a:cubicBezTo>
                    <a:pt x="8793" y="11773"/>
                    <a:pt x="9950" y="11056"/>
                    <a:pt x="12662" y="10756"/>
                  </a:cubicBezTo>
                  <a:cubicBezTo>
                    <a:pt x="11001" y="10456"/>
                    <a:pt x="10150" y="9902"/>
                    <a:pt x="10150" y="9024"/>
                  </a:cubicBezTo>
                  <a:cubicBezTo>
                    <a:pt x="10150" y="8770"/>
                    <a:pt x="10199" y="8515"/>
                    <a:pt x="10348" y="8215"/>
                  </a:cubicBezTo>
                  <a:lnTo>
                    <a:pt x="11903" y="4661"/>
                  </a:lnTo>
                  <a:cubicBezTo>
                    <a:pt x="12003" y="4476"/>
                    <a:pt x="12003" y="4293"/>
                    <a:pt x="12003" y="4130"/>
                  </a:cubicBezTo>
                  <a:cubicBezTo>
                    <a:pt x="12003" y="3275"/>
                    <a:pt x="10947" y="2838"/>
                    <a:pt x="9093" y="2838"/>
                  </a:cubicBezTo>
                  <a:lnTo>
                    <a:pt x="8191" y="2838"/>
                  </a:lnTo>
                  <a:lnTo>
                    <a:pt x="9397" y="0"/>
                  </a:lnTo>
                  <a:lnTo>
                    <a:pt x="12307" y="0"/>
                  </a:lnTo>
                  <a:cubicBezTo>
                    <a:pt x="17278" y="0"/>
                    <a:pt x="20194" y="1223"/>
                    <a:pt x="20194" y="3209"/>
                  </a:cubicBezTo>
                  <a:cubicBezTo>
                    <a:pt x="20194" y="3532"/>
                    <a:pt x="20094" y="3878"/>
                    <a:pt x="19945" y="4223"/>
                  </a:cubicBezTo>
                  <a:lnTo>
                    <a:pt x="18135" y="8307"/>
                  </a:lnTo>
                  <a:cubicBezTo>
                    <a:pt x="18086" y="8422"/>
                    <a:pt x="18086" y="8515"/>
                    <a:pt x="18086" y="8630"/>
                  </a:cubicBezTo>
                  <a:cubicBezTo>
                    <a:pt x="18086" y="9139"/>
                    <a:pt x="18739" y="9393"/>
                    <a:pt x="19846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77" name="Volný tvar 1249"/>
            <p:cNvSpPr/>
            <p:nvPr/>
          </p:nvSpPr>
          <p:spPr>
            <a:xfrm>
              <a:off x="396194" y="4969168"/>
              <a:ext cx="273700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4" y="12207"/>
                  </a:lnTo>
                  <a:lnTo>
                    <a:pt x="18689" y="12207"/>
                  </a:lnTo>
                  <a:cubicBezTo>
                    <a:pt x="17282" y="12207"/>
                    <a:pt x="16325" y="12553"/>
                    <a:pt x="16025" y="13293"/>
                  </a:cubicBezTo>
                  <a:lnTo>
                    <a:pt x="14117" y="17540"/>
                  </a:lnTo>
                  <a:cubicBezTo>
                    <a:pt x="12909" y="20377"/>
                    <a:pt x="9593" y="21600"/>
                    <a:pt x="2911" y="21600"/>
                  </a:cubicBezTo>
                  <a:lnTo>
                    <a:pt x="0" y="21600"/>
                  </a:lnTo>
                  <a:lnTo>
                    <a:pt x="1206" y="18762"/>
                  </a:lnTo>
                  <a:lnTo>
                    <a:pt x="2109" y="18762"/>
                  </a:lnTo>
                  <a:cubicBezTo>
                    <a:pt x="4771" y="18762"/>
                    <a:pt x="5978" y="18231"/>
                    <a:pt x="6483" y="17148"/>
                  </a:cubicBezTo>
                  <a:lnTo>
                    <a:pt x="8136" y="13387"/>
                  </a:lnTo>
                  <a:cubicBezTo>
                    <a:pt x="8790" y="11773"/>
                    <a:pt x="9947" y="11056"/>
                    <a:pt x="12660" y="10756"/>
                  </a:cubicBezTo>
                  <a:cubicBezTo>
                    <a:pt x="10998" y="10456"/>
                    <a:pt x="10147" y="9901"/>
                    <a:pt x="10147" y="9024"/>
                  </a:cubicBezTo>
                  <a:cubicBezTo>
                    <a:pt x="10147" y="8769"/>
                    <a:pt x="10196" y="8515"/>
                    <a:pt x="10345" y="8215"/>
                  </a:cubicBezTo>
                  <a:lnTo>
                    <a:pt x="11901" y="4660"/>
                  </a:lnTo>
                  <a:cubicBezTo>
                    <a:pt x="12001" y="4475"/>
                    <a:pt x="12001" y="4292"/>
                    <a:pt x="12001" y="4129"/>
                  </a:cubicBezTo>
                  <a:cubicBezTo>
                    <a:pt x="12001" y="3275"/>
                    <a:pt x="10944" y="2838"/>
                    <a:pt x="9090" y="2838"/>
                  </a:cubicBezTo>
                  <a:lnTo>
                    <a:pt x="8187" y="2838"/>
                  </a:lnTo>
                  <a:lnTo>
                    <a:pt x="9394" y="0"/>
                  </a:lnTo>
                  <a:lnTo>
                    <a:pt x="12306" y="0"/>
                  </a:lnTo>
                  <a:cubicBezTo>
                    <a:pt x="17282" y="0"/>
                    <a:pt x="20193" y="1223"/>
                    <a:pt x="20193" y="3209"/>
                  </a:cubicBezTo>
                  <a:cubicBezTo>
                    <a:pt x="20193" y="3532"/>
                    <a:pt x="20095" y="3877"/>
                    <a:pt x="19946" y="4223"/>
                  </a:cubicBezTo>
                  <a:lnTo>
                    <a:pt x="18136" y="8307"/>
                  </a:lnTo>
                  <a:cubicBezTo>
                    <a:pt x="18085" y="8421"/>
                    <a:pt x="18085" y="8515"/>
                    <a:pt x="18085" y="8630"/>
                  </a:cubicBezTo>
                  <a:cubicBezTo>
                    <a:pt x="18085" y="9139"/>
                    <a:pt x="18738" y="9393"/>
                    <a:pt x="19846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78" name="Volný tvar 1250"/>
            <p:cNvSpPr/>
            <p:nvPr/>
          </p:nvSpPr>
          <p:spPr>
            <a:xfrm>
              <a:off x="1081097" y="4969168"/>
              <a:ext cx="273230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0" y="2838"/>
                  </a:lnTo>
                  <a:lnTo>
                    <a:pt x="19537" y="2838"/>
                  </a:lnTo>
                  <a:cubicBezTo>
                    <a:pt x="16820" y="2838"/>
                    <a:pt x="15611" y="3369"/>
                    <a:pt x="15156" y="4452"/>
                  </a:cubicBezTo>
                  <a:lnTo>
                    <a:pt x="13492" y="8213"/>
                  </a:lnTo>
                  <a:cubicBezTo>
                    <a:pt x="12788" y="9827"/>
                    <a:pt x="11629" y="10544"/>
                    <a:pt x="8961" y="10844"/>
                  </a:cubicBezTo>
                  <a:cubicBezTo>
                    <a:pt x="10625" y="11122"/>
                    <a:pt x="11429" y="11698"/>
                    <a:pt x="11429" y="12576"/>
                  </a:cubicBezTo>
                  <a:cubicBezTo>
                    <a:pt x="11429" y="12807"/>
                    <a:pt x="11379" y="13085"/>
                    <a:pt x="11230" y="13385"/>
                  </a:cubicBezTo>
                  <a:lnTo>
                    <a:pt x="9672" y="16939"/>
                  </a:lnTo>
                  <a:cubicBezTo>
                    <a:pt x="9571" y="17125"/>
                    <a:pt x="9571" y="17308"/>
                    <a:pt x="9571" y="17470"/>
                  </a:cubicBezTo>
                  <a:cubicBezTo>
                    <a:pt x="9571" y="18325"/>
                    <a:pt x="10631" y="18762"/>
                    <a:pt x="12489" y="18762"/>
                  </a:cubicBezTo>
                  <a:lnTo>
                    <a:pt x="13443" y="18762"/>
                  </a:lnTo>
                  <a:lnTo>
                    <a:pt x="12183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8" y="13293"/>
                  </a:lnTo>
                  <a:cubicBezTo>
                    <a:pt x="3477" y="13178"/>
                    <a:pt x="3477" y="13085"/>
                    <a:pt x="3477" y="12970"/>
                  </a:cubicBezTo>
                  <a:cubicBezTo>
                    <a:pt x="3477" y="12461"/>
                    <a:pt x="2823" y="12207"/>
                    <a:pt x="1715" y="12207"/>
                  </a:cubicBezTo>
                  <a:lnTo>
                    <a:pt x="0" y="12207"/>
                  </a:lnTo>
                  <a:lnTo>
                    <a:pt x="1210" y="9393"/>
                  </a:lnTo>
                  <a:lnTo>
                    <a:pt x="2923" y="9393"/>
                  </a:lnTo>
                  <a:cubicBezTo>
                    <a:pt x="4281" y="9393"/>
                    <a:pt x="5236" y="9047"/>
                    <a:pt x="5590" y="8307"/>
                  </a:cubicBezTo>
                  <a:lnTo>
                    <a:pt x="7454" y="4060"/>
                  </a:lnTo>
                  <a:cubicBezTo>
                    <a:pt x="8662" y="1223"/>
                    <a:pt x="11984" y="0"/>
                    <a:pt x="18728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79" name="Volný tvar 1251"/>
            <p:cNvSpPr/>
            <p:nvPr/>
          </p:nvSpPr>
          <p:spPr>
            <a:xfrm>
              <a:off x="1692344" y="4969168"/>
              <a:ext cx="273767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5" y="12207"/>
                  </a:lnTo>
                  <a:lnTo>
                    <a:pt x="18684" y="12207"/>
                  </a:lnTo>
                  <a:cubicBezTo>
                    <a:pt x="17278" y="12207"/>
                    <a:pt x="16320" y="12553"/>
                    <a:pt x="16021" y="13293"/>
                  </a:cubicBezTo>
                  <a:lnTo>
                    <a:pt x="14112" y="17540"/>
                  </a:lnTo>
                  <a:cubicBezTo>
                    <a:pt x="12905" y="20377"/>
                    <a:pt x="9591" y="21600"/>
                    <a:pt x="2911" y="21600"/>
                  </a:cubicBezTo>
                  <a:lnTo>
                    <a:pt x="0" y="21600"/>
                  </a:lnTo>
                  <a:lnTo>
                    <a:pt x="1206" y="18762"/>
                  </a:lnTo>
                  <a:lnTo>
                    <a:pt x="2108" y="18762"/>
                  </a:lnTo>
                  <a:cubicBezTo>
                    <a:pt x="4770" y="18762"/>
                    <a:pt x="5977" y="18231"/>
                    <a:pt x="6481" y="17148"/>
                  </a:cubicBezTo>
                  <a:lnTo>
                    <a:pt x="8140" y="13387"/>
                  </a:lnTo>
                  <a:cubicBezTo>
                    <a:pt x="8793" y="11773"/>
                    <a:pt x="9950" y="11056"/>
                    <a:pt x="12662" y="10756"/>
                  </a:cubicBezTo>
                  <a:cubicBezTo>
                    <a:pt x="11001" y="10456"/>
                    <a:pt x="10150" y="9901"/>
                    <a:pt x="10150" y="9024"/>
                  </a:cubicBezTo>
                  <a:cubicBezTo>
                    <a:pt x="10150" y="8769"/>
                    <a:pt x="10199" y="8515"/>
                    <a:pt x="10348" y="8215"/>
                  </a:cubicBezTo>
                  <a:lnTo>
                    <a:pt x="11903" y="4660"/>
                  </a:lnTo>
                  <a:cubicBezTo>
                    <a:pt x="12003" y="4475"/>
                    <a:pt x="12003" y="4292"/>
                    <a:pt x="12003" y="4129"/>
                  </a:cubicBezTo>
                  <a:cubicBezTo>
                    <a:pt x="12003" y="3275"/>
                    <a:pt x="10947" y="2838"/>
                    <a:pt x="9093" y="2838"/>
                  </a:cubicBezTo>
                  <a:lnTo>
                    <a:pt x="8191" y="2838"/>
                  </a:lnTo>
                  <a:lnTo>
                    <a:pt x="9397" y="0"/>
                  </a:lnTo>
                  <a:lnTo>
                    <a:pt x="12309" y="0"/>
                  </a:lnTo>
                  <a:cubicBezTo>
                    <a:pt x="17278" y="0"/>
                    <a:pt x="20194" y="1223"/>
                    <a:pt x="20194" y="3209"/>
                  </a:cubicBezTo>
                  <a:cubicBezTo>
                    <a:pt x="20194" y="3532"/>
                    <a:pt x="20095" y="3877"/>
                    <a:pt x="19945" y="4223"/>
                  </a:cubicBezTo>
                  <a:lnTo>
                    <a:pt x="18135" y="8307"/>
                  </a:lnTo>
                  <a:cubicBezTo>
                    <a:pt x="18086" y="8421"/>
                    <a:pt x="18086" y="8515"/>
                    <a:pt x="18086" y="8630"/>
                  </a:cubicBezTo>
                  <a:cubicBezTo>
                    <a:pt x="18086" y="9139"/>
                    <a:pt x="18739" y="9393"/>
                    <a:pt x="19846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80" name="Volný tvar 1252"/>
            <p:cNvSpPr/>
            <p:nvPr/>
          </p:nvSpPr>
          <p:spPr>
            <a:xfrm>
              <a:off x="2377243" y="4969168"/>
              <a:ext cx="273213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7" y="2838"/>
                  </a:lnTo>
                  <a:cubicBezTo>
                    <a:pt x="16819" y="2838"/>
                    <a:pt x="15611" y="3369"/>
                    <a:pt x="15155" y="4452"/>
                  </a:cubicBezTo>
                  <a:lnTo>
                    <a:pt x="13493" y="8213"/>
                  </a:lnTo>
                  <a:cubicBezTo>
                    <a:pt x="12787" y="9827"/>
                    <a:pt x="11629" y="10544"/>
                    <a:pt x="8962" y="10844"/>
                  </a:cubicBezTo>
                  <a:cubicBezTo>
                    <a:pt x="10624" y="11122"/>
                    <a:pt x="11430" y="11698"/>
                    <a:pt x="11430" y="12576"/>
                  </a:cubicBezTo>
                  <a:cubicBezTo>
                    <a:pt x="11430" y="12807"/>
                    <a:pt x="11379" y="13085"/>
                    <a:pt x="11229" y="13385"/>
                  </a:cubicBezTo>
                  <a:lnTo>
                    <a:pt x="9671" y="16939"/>
                  </a:lnTo>
                  <a:cubicBezTo>
                    <a:pt x="9571" y="17125"/>
                    <a:pt x="9571" y="17308"/>
                    <a:pt x="9571" y="17470"/>
                  </a:cubicBezTo>
                  <a:cubicBezTo>
                    <a:pt x="9571" y="18325"/>
                    <a:pt x="10630" y="18762"/>
                    <a:pt x="12488" y="18762"/>
                  </a:cubicBezTo>
                  <a:lnTo>
                    <a:pt x="13442" y="18762"/>
                  </a:lnTo>
                  <a:lnTo>
                    <a:pt x="12183" y="21600"/>
                  </a:lnTo>
                  <a:lnTo>
                    <a:pt x="9316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3" y="17745"/>
                    <a:pt x="1663" y="17377"/>
                  </a:cubicBezTo>
                  <a:lnTo>
                    <a:pt x="3427" y="13293"/>
                  </a:lnTo>
                  <a:cubicBezTo>
                    <a:pt x="3476" y="13178"/>
                    <a:pt x="3476" y="13085"/>
                    <a:pt x="3476" y="12970"/>
                  </a:cubicBezTo>
                  <a:cubicBezTo>
                    <a:pt x="3476" y="12461"/>
                    <a:pt x="2822" y="12207"/>
                    <a:pt x="1713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2" y="9393"/>
                  </a:lnTo>
                  <a:cubicBezTo>
                    <a:pt x="4281" y="9393"/>
                    <a:pt x="5235" y="9047"/>
                    <a:pt x="5590" y="8307"/>
                  </a:cubicBezTo>
                  <a:lnTo>
                    <a:pt x="7453" y="4060"/>
                  </a:lnTo>
                  <a:cubicBezTo>
                    <a:pt x="8661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81" name="Volný tvar 1253"/>
            <p:cNvSpPr/>
            <p:nvPr/>
          </p:nvSpPr>
          <p:spPr>
            <a:xfrm>
              <a:off x="2988489" y="4969168"/>
              <a:ext cx="273785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3" y="12207"/>
                  </a:lnTo>
                  <a:cubicBezTo>
                    <a:pt x="17277" y="12207"/>
                    <a:pt x="16320" y="12553"/>
                    <a:pt x="16022" y="13293"/>
                  </a:cubicBezTo>
                  <a:lnTo>
                    <a:pt x="14112" y="17540"/>
                  </a:lnTo>
                  <a:cubicBezTo>
                    <a:pt x="12906" y="20377"/>
                    <a:pt x="9590" y="21600"/>
                    <a:pt x="2912" y="21600"/>
                  </a:cubicBezTo>
                  <a:lnTo>
                    <a:pt x="0" y="21600"/>
                  </a:lnTo>
                  <a:lnTo>
                    <a:pt x="1208" y="18762"/>
                  </a:lnTo>
                  <a:lnTo>
                    <a:pt x="2108" y="18762"/>
                  </a:lnTo>
                  <a:cubicBezTo>
                    <a:pt x="4771" y="18762"/>
                    <a:pt x="5977" y="18231"/>
                    <a:pt x="6481" y="17148"/>
                  </a:cubicBezTo>
                  <a:lnTo>
                    <a:pt x="8141" y="13387"/>
                  </a:lnTo>
                  <a:cubicBezTo>
                    <a:pt x="8794" y="11773"/>
                    <a:pt x="9951" y="11056"/>
                    <a:pt x="12662" y="10756"/>
                  </a:cubicBezTo>
                  <a:cubicBezTo>
                    <a:pt x="11002" y="10456"/>
                    <a:pt x="10151" y="9901"/>
                    <a:pt x="10151" y="9024"/>
                  </a:cubicBezTo>
                  <a:cubicBezTo>
                    <a:pt x="10151" y="8769"/>
                    <a:pt x="10200" y="8515"/>
                    <a:pt x="10349" y="8215"/>
                  </a:cubicBezTo>
                  <a:lnTo>
                    <a:pt x="11904" y="4660"/>
                  </a:lnTo>
                  <a:cubicBezTo>
                    <a:pt x="12004" y="4475"/>
                    <a:pt x="12004" y="4292"/>
                    <a:pt x="12004" y="4129"/>
                  </a:cubicBezTo>
                  <a:cubicBezTo>
                    <a:pt x="12004" y="3275"/>
                    <a:pt x="10947" y="2838"/>
                    <a:pt x="9092" y="2838"/>
                  </a:cubicBezTo>
                  <a:lnTo>
                    <a:pt x="8190" y="2838"/>
                  </a:lnTo>
                  <a:lnTo>
                    <a:pt x="9398" y="0"/>
                  </a:lnTo>
                  <a:lnTo>
                    <a:pt x="12308" y="0"/>
                  </a:lnTo>
                  <a:cubicBezTo>
                    <a:pt x="17277" y="0"/>
                    <a:pt x="20194" y="1223"/>
                    <a:pt x="20194" y="3209"/>
                  </a:cubicBezTo>
                  <a:cubicBezTo>
                    <a:pt x="20194" y="3532"/>
                    <a:pt x="20094" y="3877"/>
                    <a:pt x="19945" y="4223"/>
                  </a:cubicBezTo>
                  <a:lnTo>
                    <a:pt x="18135" y="8307"/>
                  </a:lnTo>
                  <a:cubicBezTo>
                    <a:pt x="18086" y="8421"/>
                    <a:pt x="18086" y="8515"/>
                    <a:pt x="18086" y="8630"/>
                  </a:cubicBezTo>
                  <a:cubicBezTo>
                    <a:pt x="18086" y="9139"/>
                    <a:pt x="18739" y="9393"/>
                    <a:pt x="19845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82" name="Volný tvar 1254"/>
            <p:cNvSpPr/>
            <p:nvPr/>
          </p:nvSpPr>
          <p:spPr>
            <a:xfrm>
              <a:off x="3673461" y="4969168"/>
              <a:ext cx="273213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7" y="2838"/>
                  </a:lnTo>
                  <a:cubicBezTo>
                    <a:pt x="16821" y="2838"/>
                    <a:pt x="15611" y="3369"/>
                    <a:pt x="15157" y="4452"/>
                  </a:cubicBezTo>
                  <a:lnTo>
                    <a:pt x="13493" y="8213"/>
                  </a:lnTo>
                  <a:cubicBezTo>
                    <a:pt x="12789" y="9827"/>
                    <a:pt x="11630" y="10544"/>
                    <a:pt x="8962" y="10844"/>
                  </a:cubicBezTo>
                  <a:cubicBezTo>
                    <a:pt x="10626" y="11122"/>
                    <a:pt x="11430" y="11698"/>
                    <a:pt x="11430" y="12576"/>
                  </a:cubicBezTo>
                  <a:cubicBezTo>
                    <a:pt x="11430" y="12807"/>
                    <a:pt x="11380" y="13085"/>
                    <a:pt x="11231" y="13385"/>
                  </a:cubicBezTo>
                  <a:lnTo>
                    <a:pt x="9672" y="16939"/>
                  </a:lnTo>
                  <a:cubicBezTo>
                    <a:pt x="9572" y="17125"/>
                    <a:pt x="9572" y="17308"/>
                    <a:pt x="9572" y="17470"/>
                  </a:cubicBezTo>
                  <a:cubicBezTo>
                    <a:pt x="9572" y="18325"/>
                    <a:pt x="10631" y="18762"/>
                    <a:pt x="12488" y="18762"/>
                  </a:cubicBezTo>
                  <a:lnTo>
                    <a:pt x="13443" y="18762"/>
                  </a:lnTo>
                  <a:lnTo>
                    <a:pt x="12184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7" y="13293"/>
                  </a:lnTo>
                  <a:cubicBezTo>
                    <a:pt x="3477" y="13178"/>
                    <a:pt x="3477" y="13085"/>
                    <a:pt x="3477" y="12970"/>
                  </a:cubicBezTo>
                  <a:cubicBezTo>
                    <a:pt x="3477" y="12461"/>
                    <a:pt x="2823" y="12207"/>
                    <a:pt x="1713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3" y="9393"/>
                  </a:lnTo>
                  <a:cubicBezTo>
                    <a:pt x="4281" y="9393"/>
                    <a:pt x="5235" y="9047"/>
                    <a:pt x="5590" y="8307"/>
                  </a:cubicBezTo>
                  <a:lnTo>
                    <a:pt x="7454" y="4060"/>
                  </a:lnTo>
                  <a:cubicBezTo>
                    <a:pt x="8663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83" name="Volný tvar 1255"/>
            <p:cNvSpPr/>
            <p:nvPr/>
          </p:nvSpPr>
          <p:spPr>
            <a:xfrm>
              <a:off x="4284775" y="4969168"/>
              <a:ext cx="273700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4" y="12207"/>
                  </a:lnTo>
                  <a:lnTo>
                    <a:pt x="18689" y="12207"/>
                  </a:lnTo>
                  <a:cubicBezTo>
                    <a:pt x="17282" y="12207"/>
                    <a:pt x="16325" y="12553"/>
                    <a:pt x="16025" y="13293"/>
                  </a:cubicBezTo>
                  <a:lnTo>
                    <a:pt x="14117" y="17540"/>
                  </a:lnTo>
                  <a:cubicBezTo>
                    <a:pt x="12909" y="20377"/>
                    <a:pt x="9593" y="21600"/>
                    <a:pt x="2911" y="21600"/>
                  </a:cubicBezTo>
                  <a:lnTo>
                    <a:pt x="0" y="21600"/>
                  </a:lnTo>
                  <a:lnTo>
                    <a:pt x="1206" y="18762"/>
                  </a:lnTo>
                  <a:lnTo>
                    <a:pt x="2109" y="18762"/>
                  </a:lnTo>
                  <a:cubicBezTo>
                    <a:pt x="4772" y="18762"/>
                    <a:pt x="5978" y="18231"/>
                    <a:pt x="6483" y="17148"/>
                  </a:cubicBezTo>
                  <a:lnTo>
                    <a:pt x="8143" y="13387"/>
                  </a:lnTo>
                  <a:cubicBezTo>
                    <a:pt x="8797" y="11773"/>
                    <a:pt x="9954" y="11056"/>
                    <a:pt x="12665" y="10756"/>
                  </a:cubicBezTo>
                  <a:cubicBezTo>
                    <a:pt x="11005" y="10456"/>
                    <a:pt x="10152" y="9901"/>
                    <a:pt x="10152" y="9024"/>
                  </a:cubicBezTo>
                  <a:cubicBezTo>
                    <a:pt x="10152" y="8769"/>
                    <a:pt x="10201" y="8515"/>
                    <a:pt x="10352" y="8215"/>
                  </a:cubicBezTo>
                  <a:lnTo>
                    <a:pt x="11908" y="4660"/>
                  </a:lnTo>
                  <a:cubicBezTo>
                    <a:pt x="12006" y="4475"/>
                    <a:pt x="12006" y="4292"/>
                    <a:pt x="12006" y="4129"/>
                  </a:cubicBezTo>
                  <a:cubicBezTo>
                    <a:pt x="12006" y="3275"/>
                    <a:pt x="10949" y="2838"/>
                    <a:pt x="9095" y="2838"/>
                  </a:cubicBezTo>
                  <a:lnTo>
                    <a:pt x="8193" y="2838"/>
                  </a:lnTo>
                  <a:lnTo>
                    <a:pt x="9399" y="0"/>
                  </a:lnTo>
                  <a:lnTo>
                    <a:pt x="12312" y="0"/>
                  </a:lnTo>
                  <a:cubicBezTo>
                    <a:pt x="17288" y="0"/>
                    <a:pt x="20200" y="1223"/>
                    <a:pt x="20200" y="3209"/>
                  </a:cubicBezTo>
                  <a:cubicBezTo>
                    <a:pt x="20200" y="3532"/>
                    <a:pt x="20100" y="3877"/>
                    <a:pt x="19951" y="4223"/>
                  </a:cubicBezTo>
                  <a:lnTo>
                    <a:pt x="18141" y="8307"/>
                  </a:lnTo>
                  <a:cubicBezTo>
                    <a:pt x="18090" y="8421"/>
                    <a:pt x="18090" y="8515"/>
                    <a:pt x="18090" y="8630"/>
                  </a:cubicBezTo>
                  <a:cubicBezTo>
                    <a:pt x="18090" y="9139"/>
                    <a:pt x="18744" y="9393"/>
                    <a:pt x="19851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84" name="Volný tvar 1256"/>
            <p:cNvSpPr/>
            <p:nvPr/>
          </p:nvSpPr>
          <p:spPr>
            <a:xfrm>
              <a:off x="4969606" y="4969168"/>
              <a:ext cx="273214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7" y="2838"/>
                  </a:lnTo>
                  <a:cubicBezTo>
                    <a:pt x="16819" y="2838"/>
                    <a:pt x="15611" y="3369"/>
                    <a:pt x="15157" y="4452"/>
                  </a:cubicBezTo>
                  <a:lnTo>
                    <a:pt x="13493" y="8213"/>
                  </a:lnTo>
                  <a:cubicBezTo>
                    <a:pt x="12788" y="9827"/>
                    <a:pt x="11630" y="10544"/>
                    <a:pt x="8962" y="10844"/>
                  </a:cubicBezTo>
                  <a:cubicBezTo>
                    <a:pt x="10626" y="11122"/>
                    <a:pt x="11430" y="11698"/>
                    <a:pt x="11430" y="12576"/>
                  </a:cubicBezTo>
                  <a:cubicBezTo>
                    <a:pt x="11430" y="12807"/>
                    <a:pt x="11380" y="13085"/>
                    <a:pt x="11229" y="13385"/>
                  </a:cubicBezTo>
                  <a:lnTo>
                    <a:pt x="9671" y="16939"/>
                  </a:lnTo>
                  <a:cubicBezTo>
                    <a:pt x="9572" y="17125"/>
                    <a:pt x="9572" y="17308"/>
                    <a:pt x="9572" y="17470"/>
                  </a:cubicBezTo>
                  <a:cubicBezTo>
                    <a:pt x="9572" y="18325"/>
                    <a:pt x="10631" y="18762"/>
                    <a:pt x="12488" y="18762"/>
                  </a:cubicBezTo>
                  <a:lnTo>
                    <a:pt x="13443" y="18762"/>
                  </a:lnTo>
                  <a:lnTo>
                    <a:pt x="12184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7" y="13293"/>
                  </a:lnTo>
                  <a:cubicBezTo>
                    <a:pt x="3477" y="13178"/>
                    <a:pt x="3477" y="13085"/>
                    <a:pt x="3477" y="12970"/>
                  </a:cubicBezTo>
                  <a:cubicBezTo>
                    <a:pt x="3477" y="12461"/>
                    <a:pt x="2823" y="12207"/>
                    <a:pt x="1713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3" y="9393"/>
                  </a:lnTo>
                  <a:cubicBezTo>
                    <a:pt x="4281" y="9393"/>
                    <a:pt x="5235" y="9047"/>
                    <a:pt x="5590" y="8307"/>
                  </a:cubicBezTo>
                  <a:lnTo>
                    <a:pt x="7453" y="4060"/>
                  </a:lnTo>
                  <a:cubicBezTo>
                    <a:pt x="8663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85" name="Volný tvar 1257"/>
            <p:cNvSpPr/>
            <p:nvPr/>
          </p:nvSpPr>
          <p:spPr>
            <a:xfrm>
              <a:off x="5580925" y="4969168"/>
              <a:ext cx="273712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9" y="12207"/>
                  </a:lnTo>
                  <a:cubicBezTo>
                    <a:pt x="17283" y="12207"/>
                    <a:pt x="16324" y="12553"/>
                    <a:pt x="16026" y="13293"/>
                  </a:cubicBezTo>
                  <a:lnTo>
                    <a:pt x="14116" y="17540"/>
                  </a:lnTo>
                  <a:cubicBezTo>
                    <a:pt x="12909" y="20377"/>
                    <a:pt x="9593" y="21600"/>
                    <a:pt x="2912" y="21600"/>
                  </a:cubicBezTo>
                  <a:lnTo>
                    <a:pt x="0" y="21600"/>
                  </a:lnTo>
                  <a:lnTo>
                    <a:pt x="1208" y="18762"/>
                  </a:lnTo>
                  <a:lnTo>
                    <a:pt x="2110" y="18762"/>
                  </a:lnTo>
                  <a:cubicBezTo>
                    <a:pt x="4772" y="18762"/>
                    <a:pt x="5979" y="18231"/>
                    <a:pt x="6482" y="17148"/>
                  </a:cubicBezTo>
                  <a:lnTo>
                    <a:pt x="8143" y="13387"/>
                  </a:lnTo>
                  <a:cubicBezTo>
                    <a:pt x="8796" y="11773"/>
                    <a:pt x="9953" y="11056"/>
                    <a:pt x="12666" y="10756"/>
                  </a:cubicBezTo>
                  <a:cubicBezTo>
                    <a:pt x="11005" y="10456"/>
                    <a:pt x="10153" y="9901"/>
                    <a:pt x="10153" y="9024"/>
                  </a:cubicBezTo>
                  <a:cubicBezTo>
                    <a:pt x="10153" y="8769"/>
                    <a:pt x="10202" y="8515"/>
                    <a:pt x="10352" y="8215"/>
                  </a:cubicBezTo>
                  <a:lnTo>
                    <a:pt x="11907" y="4660"/>
                  </a:lnTo>
                  <a:cubicBezTo>
                    <a:pt x="12007" y="4475"/>
                    <a:pt x="12007" y="4292"/>
                    <a:pt x="12007" y="4129"/>
                  </a:cubicBezTo>
                  <a:cubicBezTo>
                    <a:pt x="12007" y="3275"/>
                    <a:pt x="10950" y="2838"/>
                    <a:pt x="9096" y="2838"/>
                  </a:cubicBezTo>
                  <a:lnTo>
                    <a:pt x="8194" y="2838"/>
                  </a:lnTo>
                  <a:lnTo>
                    <a:pt x="9400" y="0"/>
                  </a:lnTo>
                  <a:lnTo>
                    <a:pt x="12311" y="0"/>
                  </a:lnTo>
                  <a:cubicBezTo>
                    <a:pt x="17288" y="0"/>
                    <a:pt x="20200" y="1223"/>
                    <a:pt x="20200" y="3209"/>
                  </a:cubicBezTo>
                  <a:cubicBezTo>
                    <a:pt x="20200" y="3532"/>
                    <a:pt x="20099" y="3877"/>
                    <a:pt x="19950" y="4223"/>
                  </a:cubicBezTo>
                  <a:lnTo>
                    <a:pt x="18140" y="8307"/>
                  </a:lnTo>
                  <a:cubicBezTo>
                    <a:pt x="18091" y="8421"/>
                    <a:pt x="18091" y="8515"/>
                    <a:pt x="18091" y="8630"/>
                  </a:cubicBezTo>
                  <a:cubicBezTo>
                    <a:pt x="18091" y="9139"/>
                    <a:pt x="18744" y="9393"/>
                    <a:pt x="19852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86" name="Volný tvar 1258"/>
            <p:cNvSpPr/>
            <p:nvPr/>
          </p:nvSpPr>
          <p:spPr>
            <a:xfrm>
              <a:off x="6265824" y="4969168"/>
              <a:ext cx="273213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7" y="2838"/>
                  </a:lnTo>
                  <a:cubicBezTo>
                    <a:pt x="16819" y="2838"/>
                    <a:pt x="15611" y="3369"/>
                    <a:pt x="15155" y="4452"/>
                  </a:cubicBezTo>
                  <a:lnTo>
                    <a:pt x="13493" y="8213"/>
                  </a:lnTo>
                  <a:cubicBezTo>
                    <a:pt x="12788" y="9827"/>
                    <a:pt x="11629" y="10544"/>
                    <a:pt x="8962" y="10844"/>
                  </a:cubicBezTo>
                  <a:cubicBezTo>
                    <a:pt x="10626" y="11122"/>
                    <a:pt x="11430" y="11698"/>
                    <a:pt x="11430" y="12576"/>
                  </a:cubicBezTo>
                  <a:cubicBezTo>
                    <a:pt x="11430" y="12807"/>
                    <a:pt x="11379" y="13085"/>
                    <a:pt x="11229" y="13385"/>
                  </a:cubicBezTo>
                  <a:lnTo>
                    <a:pt x="9671" y="16939"/>
                  </a:lnTo>
                  <a:cubicBezTo>
                    <a:pt x="9572" y="17125"/>
                    <a:pt x="9572" y="17308"/>
                    <a:pt x="9572" y="17470"/>
                  </a:cubicBezTo>
                  <a:cubicBezTo>
                    <a:pt x="9572" y="18325"/>
                    <a:pt x="10631" y="18762"/>
                    <a:pt x="12488" y="18762"/>
                  </a:cubicBezTo>
                  <a:lnTo>
                    <a:pt x="13442" y="18762"/>
                  </a:lnTo>
                  <a:lnTo>
                    <a:pt x="12184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3" y="17745"/>
                    <a:pt x="1664" y="17377"/>
                  </a:cubicBezTo>
                  <a:lnTo>
                    <a:pt x="3427" y="13293"/>
                  </a:lnTo>
                  <a:cubicBezTo>
                    <a:pt x="3478" y="13178"/>
                    <a:pt x="3478" y="13085"/>
                    <a:pt x="3478" y="12970"/>
                  </a:cubicBezTo>
                  <a:cubicBezTo>
                    <a:pt x="3478" y="12461"/>
                    <a:pt x="2823" y="12207"/>
                    <a:pt x="1713" y="12207"/>
                  </a:cubicBezTo>
                  <a:lnTo>
                    <a:pt x="0" y="12207"/>
                  </a:lnTo>
                  <a:lnTo>
                    <a:pt x="1209" y="9393"/>
                  </a:lnTo>
                  <a:lnTo>
                    <a:pt x="2922" y="9393"/>
                  </a:lnTo>
                  <a:cubicBezTo>
                    <a:pt x="4281" y="9393"/>
                    <a:pt x="5235" y="9047"/>
                    <a:pt x="5590" y="8307"/>
                  </a:cubicBezTo>
                  <a:lnTo>
                    <a:pt x="7453" y="4060"/>
                  </a:lnTo>
                  <a:cubicBezTo>
                    <a:pt x="8661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87" name="Volný tvar 1259"/>
            <p:cNvSpPr/>
            <p:nvPr/>
          </p:nvSpPr>
          <p:spPr>
            <a:xfrm>
              <a:off x="6877070" y="4969168"/>
              <a:ext cx="273785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3" y="12207"/>
                  </a:lnTo>
                  <a:cubicBezTo>
                    <a:pt x="17279" y="12207"/>
                    <a:pt x="16320" y="12553"/>
                    <a:pt x="16022" y="13293"/>
                  </a:cubicBezTo>
                  <a:lnTo>
                    <a:pt x="14112" y="17540"/>
                  </a:lnTo>
                  <a:cubicBezTo>
                    <a:pt x="12906" y="20377"/>
                    <a:pt x="9590" y="21600"/>
                    <a:pt x="2912" y="21600"/>
                  </a:cubicBezTo>
                  <a:lnTo>
                    <a:pt x="0" y="21600"/>
                  </a:lnTo>
                  <a:lnTo>
                    <a:pt x="1208" y="18762"/>
                  </a:lnTo>
                  <a:lnTo>
                    <a:pt x="2110" y="18762"/>
                  </a:lnTo>
                  <a:cubicBezTo>
                    <a:pt x="4771" y="18762"/>
                    <a:pt x="5977" y="18231"/>
                    <a:pt x="6481" y="17148"/>
                  </a:cubicBezTo>
                  <a:lnTo>
                    <a:pt x="8141" y="13387"/>
                  </a:lnTo>
                  <a:cubicBezTo>
                    <a:pt x="8794" y="11773"/>
                    <a:pt x="9951" y="11056"/>
                    <a:pt x="12662" y="10756"/>
                  </a:cubicBezTo>
                  <a:cubicBezTo>
                    <a:pt x="11002" y="10456"/>
                    <a:pt x="10151" y="9901"/>
                    <a:pt x="10151" y="9024"/>
                  </a:cubicBezTo>
                  <a:cubicBezTo>
                    <a:pt x="10151" y="8769"/>
                    <a:pt x="10200" y="8515"/>
                    <a:pt x="10349" y="8215"/>
                  </a:cubicBezTo>
                  <a:lnTo>
                    <a:pt x="11904" y="4660"/>
                  </a:lnTo>
                  <a:cubicBezTo>
                    <a:pt x="12004" y="4475"/>
                    <a:pt x="12004" y="4292"/>
                    <a:pt x="12004" y="4129"/>
                  </a:cubicBezTo>
                  <a:cubicBezTo>
                    <a:pt x="12004" y="3275"/>
                    <a:pt x="10947" y="2838"/>
                    <a:pt x="9092" y="2838"/>
                  </a:cubicBezTo>
                  <a:lnTo>
                    <a:pt x="8192" y="2838"/>
                  </a:lnTo>
                  <a:lnTo>
                    <a:pt x="9398" y="0"/>
                  </a:lnTo>
                  <a:lnTo>
                    <a:pt x="12308" y="0"/>
                  </a:lnTo>
                  <a:cubicBezTo>
                    <a:pt x="17279" y="0"/>
                    <a:pt x="20194" y="1223"/>
                    <a:pt x="20194" y="3209"/>
                  </a:cubicBezTo>
                  <a:cubicBezTo>
                    <a:pt x="20194" y="3532"/>
                    <a:pt x="20094" y="3877"/>
                    <a:pt x="19945" y="4223"/>
                  </a:cubicBezTo>
                  <a:lnTo>
                    <a:pt x="18135" y="8307"/>
                  </a:lnTo>
                  <a:cubicBezTo>
                    <a:pt x="18086" y="8421"/>
                    <a:pt x="18086" y="8515"/>
                    <a:pt x="18086" y="8630"/>
                  </a:cubicBezTo>
                  <a:cubicBezTo>
                    <a:pt x="18086" y="9139"/>
                    <a:pt x="18739" y="9393"/>
                    <a:pt x="19845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88" name="Volný tvar 1260"/>
            <p:cNvSpPr/>
            <p:nvPr/>
          </p:nvSpPr>
          <p:spPr>
            <a:xfrm>
              <a:off x="7561974" y="4969168"/>
              <a:ext cx="273231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0" y="2838"/>
                  </a:lnTo>
                  <a:lnTo>
                    <a:pt x="19537" y="2838"/>
                  </a:lnTo>
                  <a:cubicBezTo>
                    <a:pt x="16820" y="2838"/>
                    <a:pt x="15611" y="3369"/>
                    <a:pt x="15156" y="4452"/>
                  </a:cubicBezTo>
                  <a:lnTo>
                    <a:pt x="13492" y="8213"/>
                  </a:lnTo>
                  <a:cubicBezTo>
                    <a:pt x="12788" y="9827"/>
                    <a:pt x="11629" y="10544"/>
                    <a:pt x="8961" y="10844"/>
                  </a:cubicBezTo>
                  <a:cubicBezTo>
                    <a:pt x="10625" y="11122"/>
                    <a:pt x="11429" y="11698"/>
                    <a:pt x="11429" y="12576"/>
                  </a:cubicBezTo>
                  <a:cubicBezTo>
                    <a:pt x="11429" y="12807"/>
                    <a:pt x="11379" y="13085"/>
                    <a:pt x="11230" y="13385"/>
                  </a:cubicBezTo>
                  <a:lnTo>
                    <a:pt x="9672" y="16939"/>
                  </a:lnTo>
                  <a:cubicBezTo>
                    <a:pt x="9571" y="17125"/>
                    <a:pt x="9571" y="17308"/>
                    <a:pt x="9571" y="17470"/>
                  </a:cubicBezTo>
                  <a:cubicBezTo>
                    <a:pt x="9571" y="18325"/>
                    <a:pt x="10631" y="18762"/>
                    <a:pt x="12489" y="18762"/>
                  </a:cubicBezTo>
                  <a:lnTo>
                    <a:pt x="13443" y="18762"/>
                  </a:lnTo>
                  <a:lnTo>
                    <a:pt x="12183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8" y="13293"/>
                  </a:lnTo>
                  <a:cubicBezTo>
                    <a:pt x="3477" y="13178"/>
                    <a:pt x="3477" y="13085"/>
                    <a:pt x="3477" y="12970"/>
                  </a:cubicBezTo>
                  <a:cubicBezTo>
                    <a:pt x="3477" y="12461"/>
                    <a:pt x="2823" y="12207"/>
                    <a:pt x="1715" y="12207"/>
                  </a:cubicBezTo>
                  <a:lnTo>
                    <a:pt x="0" y="12207"/>
                  </a:lnTo>
                  <a:lnTo>
                    <a:pt x="1210" y="9393"/>
                  </a:lnTo>
                  <a:lnTo>
                    <a:pt x="2923" y="9393"/>
                  </a:lnTo>
                  <a:cubicBezTo>
                    <a:pt x="4281" y="9393"/>
                    <a:pt x="5236" y="9047"/>
                    <a:pt x="5590" y="8307"/>
                  </a:cubicBezTo>
                  <a:lnTo>
                    <a:pt x="7454" y="4060"/>
                  </a:lnTo>
                  <a:cubicBezTo>
                    <a:pt x="8662" y="1223"/>
                    <a:pt x="11984" y="0"/>
                    <a:pt x="18728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89" name="Volný tvar 1261"/>
            <p:cNvSpPr/>
            <p:nvPr/>
          </p:nvSpPr>
          <p:spPr>
            <a:xfrm>
              <a:off x="8173218" y="4969168"/>
              <a:ext cx="273784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3" y="12207"/>
                  </a:lnTo>
                  <a:cubicBezTo>
                    <a:pt x="17279" y="12207"/>
                    <a:pt x="16320" y="12553"/>
                    <a:pt x="16022" y="13293"/>
                  </a:cubicBezTo>
                  <a:lnTo>
                    <a:pt x="14112" y="17540"/>
                  </a:lnTo>
                  <a:cubicBezTo>
                    <a:pt x="12906" y="20377"/>
                    <a:pt x="9590" y="21600"/>
                    <a:pt x="2912" y="21600"/>
                  </a:cubicBezTo>
                  <a:lnTo>
                    <a:pt x="0" y="21600"/>
                  </a:lnTo>
                  <a:lnTo>
                    <a:pt x="1208" y="18762"/>
                  </a:lnTo>
                  <a:lnTo>
                    <a:pt x="2108" y="18762"/>
                  </a:lnTo>
                  <a:cubicBezTo>
                    <a:pt x="4771" y="18762"/>
                    <a:pt x="5977" y="18231"/>
                    <a:pt x="6481" y="17148"/>
                  </a:cubicBezTo>
                  <a:lnTo>
                    <a:pt x="8141" y="13387"/>
                  </a:lnTo>
                  <a:cubicBezTo>
                    <a:pt x="8794" y="11773"/>
                    <a:pt x="9951" y="11056"/>
                    <a:pt x="12662" y="10756"/>
                  </a:cubicBezTo>
                  <a:cubicBezTo>
                    <a:pt x="11002" y="10456"/>
                    <a:pt x="10149" y="9901"/>
                    <a:pt x="10149" y="9024"/>
                  </a:cubicBezTo>
                  <a:cubicBezTo>
                    <a:pt x="10149" y="8769"/>
                    <a:pt x="10200" y="8515"/>
                    <a:pt x="10349" y="8215"/>
                  </a:cubicBezTo>
                  <a:lnTo>
                    <a:pt x="11904" y="4660"/>
                  </a:lnTo>
                  <a:cubicBezTo>
                    <a:pt x="12004" y="4475"/>
                    <a:pt x="12004" y="4292"/>
                    <a:pt x="12004" y="4129"/>
                  </a:cubicBezTo>
                  <a:cubicBezTo>
                    <a:pt x="12004" y="3275"/>
                    <a:pt x="10947" y="2838"/>
                    <a:pt x="9092" y="2838"/>
                  </a:cubicBezTo>
                  <a:lnTo>
                    <a:pt x="8190" y="2838"/>
                  </a:lnTo>
                  <a:lnTo>
                    <a:pt x="9398" y="0"/>
                  </a:lnTo>
                  <a:lnTo>
                    <a:pt x="12308" y="0"/>
                  </a:lnTo>
                  <a:cubicBezTo>
                    <a:pt x="17279" y="0"/>
                    <a:pt x="20194" y="1223"/>
                    <a:pt x="20194" y="3209"/>
                  </a:cubicBezTo>
                  <a:cubicBezTo>
                    <a:pt x="20194" y="3532"/>
                    <a:pt x="20094" y="3877"/>
                    <a:pt x="19945" y="4223"/>
                  </a:cubicBezTo>
                  <a:lnTo>
                    <a:pt x="18135" y="8307"/>
                  </a:lnTo>
                  <a:cubicBezTo>
                    <a:pt x="18086" y="8421"/>
                    <a:pt x="18086" y="8515"/>
                    <a:pt x="18086" y="8630"/>
                  </a:cubicBezTo>
                  <a:cubicBezTo>
                    <a:pt x="18086" y="9139"/>
                    <a:pt x="18739" y="9393"/>
                    <a:pt x="19845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90" name="Volný tvar 1262"/>
            <p:cNvSpPr/>
            <p:nvPr/>
          </p:nvSpPr>
          <p:spPr>
            <a:xfrm>
              <a:off x="8858191" y="4969168"/>
              <a:ext cx="273214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8" y="2838"/>
                  </a:lnTo>
                  <a:cubicBezTo>
                    <a:pt x="16821" y="2838"/>
                    <a:pt x="15611" y="3369"/>
                    <a:pt x="15157" y="4452"/>
                  </a:cubicBezTo>
                  <a:lnTo>
                    <a:pt x="13493" y="8213"/>
                  </a:lnTo>
                  <a:cubicBezTo>
                    <a:pt x="12789" y="9827"/>
                    <a:pt x="11630" y="10544"/>
                    <a:pt x="8962" y="10844"/>
                  </a:cubicBezTo>
                  <a:cubicBezTo>
                    <a:pt x="10626" y="11122"/>
                    <a:pt x="11430" y="11698"/>
                    <a:pt x="11430" y="12576"/>
                  </a:cubicBezTo>
                  <a:cubicBezTo>
                    <a:pt x="11430" y="12807"/>
                    <a:pt x="11380" y="13085"/>
                    <a:pt x="11231" y="13385"/>
                  </a:cubicBezTo>
                  <a:lnTo>
                    <a:pt x="9672" y="16939"/>
                  </a:lnTo>
                  <a:cubicBezTo>
                    <a:pt x="9572" y="17125"/>
                    <a:pt x="9572" y="17308"/>
                    <a:pt x="9572" y="17470"/>
                  </a:cubicBezTo>
                  <a:cubicBezTo>
                    <a:pt x="9572" y="18325"/>
                    <a:pt x="10631" y="18762"/>
                    <a:pt x="12488" y="18762"/>
                  </a:cubicBezTo>
                  <a:lnTo>
                    <a:pt x="13443" y="18762"/>
                  </a:lnTo>
                  <a:lnTo>
                    <a:pt x="12184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8" y="13293"/>
                  </a:lnTo>
                  <a:cubicBezTo>
                    <a:pt x="3478" y="13178"/>
                    <a:pt x="3478" y="13085"/>
                    <a:pt x="3478" y="12970"/>
                  </a:cubicBezTo>
                  <a:cubicBezTo>
                    <a:pt x="3478" y="12461"/>
                    <a:pt x="2823" y="12207"/>
                    <a:pt x="1713" y="12207"/>
                  </a:cubicBezTo>
                  <a:lnTo>
                    <a:pt x="0" y="12207"/>
                  </a:lnTo>
                  <a:lnTo>
                    <a:pt x="1209" y="9393"/>
                  </a:lnTo>
                  <a:lnTo>
                    <a:pt x="2923" y="9393"/>
                  </a:lnTo>
                  <a:cubicBezTo>
                    <a:pt x="4281" y="9393"/>
                    <a:pt x="5236" y="9047"/>
                    <a:pt x="5590" y="8307"/>
                  </a:cubicBezTo>
                  <a:lnTo>
                    <a:pt x="7454" y="4060"/>
                  </a:lnTo>
                  <a:cubicBezTo>
                    <a:pt x="8663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91" name="Volný tvar 1263"/>
            <p:cNvSpPr/>
            <p:nvPr/>
          </p:nvSpPr>
          <p:spPr>
            <a:xfrm>
              <a:off x="9469435" y="4969168"/>
              <a:ext cx="273785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3" y="12207"/>
                  </a:lnTo>
                  <a:cubicBezTo>
                    <a:pt x="17277" y="12207"/>
                    <a:pt x="16320" y="12553"/>
                    <a:pt x="16022" y="13293"/>
                  </a:cubicBezTo>
                  <a:lnTo>
                    <a:pt x="14112" y="17540"/>
                  </a:lnTo>
                  <a:cubicBezTo>
                    <a:pt x="12906" y="20377"/>
                    <a:pt x="9590" y="21600"/>
                    <a:pt x="2910" y="21600"/>
                  </a:cubicBezTo>
                  <a:lnTo>
                    <a:pt x="0" y="21600"/>
                  </a:lnTo>
                  <a:lnTo>
                    <a:pt x="1206" y="18762"/>
                  </a:lnTo>
                  <a:lnTo>
                    <a:pt x="2108" y="18762"/>
                  </a:lnTo>
                  <a:cubicBezTo>
                    <a:pt x="4771" y="18762"/>
                    <a:pt x="5977" y="18231"/>
                    <a:pt x="6481" y="17148"/>
                  </a:cubicBezTo>
                  <a:lnTo>
                    <a:pt x="8141" y="13387"/>
                  </a:lnTo>
                  <a:cubicBezTo>
                    <a:pt x="8794" y="11773"/>
                    <a:pt x="9951" y="11056"/>
                    <a:pt x="12662" y="10756"/>
                  </a:cubicBezTo>
                  <a:cubicBezTo>
                    <a:pt x="11002" y="10456"/>
                    <a:pt x="10149" y="9901"/>
                    <a:pt x="10149" y="9024"/>
                  </a:cubicBezTo>
                  <a:cubicBezTo>
                    <a:pt x="10149" y="8769"/>
                    <a:pt x="10200" y="8515"/>
                    <a:pt x="10349" y="8215"/>
                  </a:cubicBezTo>
                  <a:lnTo>
                    <a:pt x="11904" y="4660"/>
                  </a:lnTo>
                  <a:cubicBezTo>
                    <a:pt x="12004" y="4475"/>
                    <a:pt x="12004" y="4292"/>
                    <a:pt x="12004" y="4129"/>
                  </a:cubicBezTo>
                  <a:cubicBezTo>
                    <a:pt x="12004" y="3275"/>
                    <a:pt x="10947" y="2838"/>
                    <a:pt x="9092" y="2838"/>
                  </a:cubicBezTo>
                  <a:lnTo>
                    <a:pt x="8190" y="2838"/>
                  </a:lnTo>
                  <a:lnTo>
                    <a:pt x="9398" y="0"/>
                  </a:lnTo>
                  <a:lnTo>
                    <a:pt x="12308" y="0"/>
                  </a:lnTo>
                  <a:cubicBezTo>
                    <a:pt x="17277" y="0"/>
                    <a:pt x="20194" y="1223"/>
                    <a:pt x="20194" y="3209"/>
                  </a:cubicBezTo>
                  <a:cubicBezTo>
                    <a:pt x="20194" y="3532"/>
                    <a:pt x="20094" y="3877"/>
                    <a:pt x="19945" y="4223"/>
                  </a:cubicBezTo>
                  <a:lnTo>
                    <a:pt x="18135" y="8307"/>
                  </a:lnTo>
                  <a:cubicBezTo>
                    <a:pt x="18086" y="8421"/>
                    <a:pt x="18086" y="8515"/>
                    <a:pt x="18086" y="8630"/>
                  </a:cubicBezTo>
                  <a:cubicBezTo>
                    <a:pt x="18086" y="9139"/>
                    <a:pt x="18739" y="9393"/>
                    <a:pt x="19845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92" name="Volný tvar 1264"/>
            <p:cNvSpPr/>
            <p:nvPr/>
          </p:nvSpPr>
          <p:spPr>
            <a:xfrm>
              <a:off x="10154422" y="4969168"/>
              <a:ext cx="273213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7" y="2838"/>
                  </a:lnTo>
                  <a:cubicBezTo>
                    <a:pt x="16819" y="2838"/>
                    <a:pt x="15611" y="3369"/>
                    <a:pt x="15155" y="4452"/>
                  </a:cubicBezTo>
                  <a:lnTo>
                    <a:pt x="13492" y="8213"/>
                  </a:lnTo>
                  <a:cubicBezTo>
                    <a:pt x="12788" y="9827"/>
                    <a:pt x="11629" y="10544"/>
                    <a:pt x="8962" y="10844"/>
                  </a:cubicBezTo>
                  <a:cubicBezTo>
                    <a:pt x="10625" y="11122"/>
                    <a:pt x="11430" y="11698"/>
                    <a:pt x="11430" y="12576"/>
                  </a:cubicBezTo>
                  <a:cubicBezTo>
                    <a:pt x="11430" y="12807"/>
                    <a:pt x="11379" y="13085"/>
                    <a:pt x="11229" y="13385"/>
                  </a:cubicBezTo>
                  <a:lnTo>
                    <a:pt x="9671" y="16939"/>
                  </a:lnTo>
                  <a:cubicBezTo>
                    <a:pt x="9571" y="17125"/>
                    <a:pt x="9571" y="17308"/>
                    <a:pt x="9571" y="17470"/>
                  </a:cubicBezTo>
                  <a:cubicBezTo>
                    <a:pt x="9571" y="18325"/>
                    <a:pt x="10630" y="18762"/>
                    <a:pt x="12488" y="18762"/>
                  </a:cubicBezTo>
                  <a:lnTo>
                    <a:pt x="13442" y="18762"/>
                  </a:lnTo>
                  <a:lnTo>
                    <a:pt x="12183" y="21600"/>
                  </a:lnTo>
                  <a:lnTo>
                    <a:pt x="9316" y="21600"/>
                  </a:lnTo>
                  <a:cubicBezTo>
                    <a:pt x="4281" y="21600"/>
                    <a:pt x="1413" y="20377"/>
                    <a:pt x="1413" y="18391"/>
                  </a:cubicBezTo>
                  <a:cubicBezTo>
                    <a:pt x="1413" y="18068"/>
                    <a:pt x="1513" y="17745"/>
                    <a:pt x="1663" y="17377"/>
                  </a:cubicBezTo>
                  <a:lnTo>
                    <a:pt x="3427" y="13293"/>
                  </a:lnTo>
                  <a:cubicBezTo>
                    <a:pt x="3476" y="13178"/>
                    <a:pt x="3476" y="13085"/>
                    <a:pt x="3476" y="12970"/>
                  </a:cubicBezTo>
                  <a:cubicBezTo>
                    <a:pt x="3476" y="12461"/>
                    <a:pt x="2822" y="12207"/>
                    <a:pt x="1713" y="12207"/>
                  </a:cubicBezTo>
                  <a:lnTo>
                    <a:pt x="0" y="12207"/>
                  </a:lnTo>
                  <a:lnTo>
                    <a:pt x="1209" y="9393"/>
                  </a:lnTo>
                  <a:lnTo>
                    <a:pt x="2922" y="9393"/>
                  </a:lnTo>
                  <a:cubicBezTo>
                    <a:pt x="4281" y="9393"/>
                    <a:pt x="5235" y="9047"/>
                    <a:pt x="5590" y="8307"/>
                  </a:cubicBezTo>
                  <a:lnTo>
                    <a:pt x="7453" y="4060"/>
                  </a:lnTo>
                  <a:cubicBezTo>
                    <a:pt x="8661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93" name="Volný tvar 1265"/>
            <p:cNvSpPr/>
            <p:nvPr/>
          </p:nvSpPr>
          <p:spPr>
            <a:xfrm>
              <a:off x="10765652" y="4969168"/>
              <a:ext cx="273713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9" y="12207"/>
                  </a:lnTo>
                  <a:cubicBezTo>
                    <a:pt x="17283" y="12207"/>
                    <a:pt x="16326" y="12553"/>
                    <a:pt x="16026" y="13293"/>
                  </a:cubicBezTo>
                  <a:lnTo>
                    <a:pt x="14116" y="17540"/>
                  </a:lnTo>
                  <a:cubicBezTo>
                    <a:pt x="12909" y="20377"/>
                    <a:pt x="9593" y="21600"/>
                    <a:pt x="2912" y="21600"/>
                  </a:cubicBezTo>
                  <a:lnTo>
                    <a:pt x="0" y="21600"/>
                  </a:lnTo>
                  <a:lnTo>
                    <a:pt x="1208" y="18762"/>
                  </a:lnTo>
                  <a:lnTo>
                    <a:pt x="2110" y="18762"/>
                  </a:lnTo>
                  <a:cubicBezTo>
                    <a:pt x="4772" y="18762"/>
                    <a:pt x="5979" y="18231"/>
                    <a:pt x="6482" y="17148"/>
                  </a:cubicBezTo>
                  <a:lnTo>
                    <a:pt x="8143" y="13387"/>
                  </a:lnTo>
                  <a:cubicBezTo>
                    <a:pt x="8796" y="11773"/>
                    <a:pt x="9953" y="11056"/>
                    <a:pt x="12666" y="10756"/>
                  </a:cubicBezTo>
                  <a:cubicBezTo>
                    <a:pt x="11005" y="10456"/>
                    <a:pt x="10153" y="9901"/>
                    <a:pt x="10153" y="9024"/>
                  </a:cubicBezTo>
                  <a:cubicBezTo>
                    <a:pt x="10153" y="8769"/>
                    <a:pt x="10202" y="8515"/>
                    <a:pt x="10352" y="8215"/>
                  </a:cubicBezTo>
                  <a:lnTo>
                    <a:pt x="11907" y="4660"/>
                  </a:lnTo>
                  <a:cubicBezTo>
                    <a:pt x="12007" y="4475"/>
                    <a:pt x="12007" y="4292"/>
                    <a:pt x="12007" y="4129"/>
                  </a:cubicBezTo>
                  <a:cubicBezTo>
                    <a:pt x="12007" y="3275"/>
                    <a:pt x="10950" y="2838"/>
                    <a:pt x="9096" y="2838"/>
                  </a:cubicBezTo>
                  <a:lnTo>
                    <a:pt x="8194" y="2838"/>
                  </a:lnTo>
                  <a:lnTo>
                    <a:pt x="9400" y="0"/>
                  </a:lnTo>
                  <a:lnTo>
                    <a:pt x="12311" y="0"/>
                  </a:lnTo>
                  <a:cubicBezTo>
                    <a:pt x="17288" y="0"/>
                    <a:pt x="20200" y="1223"/>
                    <a:pt x="20200" y="3209"/>
                  </a:cubicBezTo>
                  <a:cubicBezTo>
                    <a:pt x="20200" y="3532"/>
                    <a:pt x="20101" y="3877"/>
                    <a:pt x="19950" y="4223"/>
                  </a:cubicBezTo>
                  <a:lnTo>
                    <a:pt x="18140" y="8307"/>
                  </a:lnTo>
                  <a:cubicBezTo>
                    <a:pt x="18091" y="8421"/>
                    <a:pt x="18091" y="8515"/>
                    <a:pt x="18091" y="8630"/>
                  </a:cubicBezTo>
                  <a:cubicBezTo>
                    <a:pt x="18091" y="9139"/>
                    <a:pt x="18744" y="9393"/>
                    <a:pt x="19852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94" name="Volný tvar 1266"/>
            <p:cNvSpPr/>
            <p:nvPr/>
          </p:nvSpPr>
          <p:spPr>
            <a:xfrm>
              <a:off x="11450572" y="4969168"/>
              <a:ext cx="273213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7" y="2838"/>
                  </a:lnTo>
                  <a:cubicBezTo>
                    <a:pt x="16819" y="2838"/>
                    <a:pt x="15611" y="3369"/>
                    <a:pt x="15155" y="4452"/>
                  </a:cubicBezTo>
                  <a:lnTo>
                    <a:pt x="13491" y="8213"/>
                  </a:lnTo>
                  <a:cubicBezTo>
                    <a:pt x="12787" y="9827"/>
                    <a:pt x="11629" y="10544"/>
                    <a:pt x="8960" y="10844"/>
                  </a:cubicBezTo>
                  <a:cubicBezTo>
                    <a:pt x="10624" y="11122"/>
                    <a:pt x="11430" y="11698"/>
                    <a:pt x="11430" y="12576"/>
                  </a:cubicBezTo>
                  <a:cubicBezTo>
                    <a:pt x="11430" y="12807"/>
                    <a:pt x="11379" y="13085"/>
                    <a:pt x="11229" y="13385"/>
                  </a:cubicBezTo>
                  <a:lnTo>
                    <a:pt x="9671" y="16939"/>
                  </a:lnTo>
                  <a:cubicBezTo>
                    <a:pt x="9571" y="17125"/>
                    <a:pt x="9571" y="17308"/>
                    <a:pt x="9571" y="17470"/>
                  </a:cubicBezTo>
                  <a:cubicBezTo>
                    <a:pt x="9571" y="18325"/>
                    <a:pt x="10630" y="18762"/>
                    <a:pt x="12488" y="18762"/>
                  </a:cubicBezTo>
                  <a:lnTo>
                    <a:pt x="13442" y="18762"/>
                  </a:lnTo>
                  <a:lnTo>
                    <a:pt x="12183" y="21600"/>
                  </a:lnTo>
                  <a:lnTo>
                    <a:pt x="9316" y="21600"/>
                  </a:lnTo>
                  <a:cubicBezTo>
                    <a:pt x="4281" y="21600"/>
                    <a:pt x="1413" y="20377"/>
                    <a:pt x="1413" y="18391"/>
                  </a:cubicBezTo>
                  <a:cubicBezTo>
                    <a:pt x="1413" y="18068"/>
                    <a:pt x="1513" y="17745"/>
                    <a:pt x="1663" y="17377"/>
                  </a:cubicBezTo>
                  <a:lnTo>
                    <a:pt x="3427" y="13293"/>
                  </a:lnTo>
                  <a:cubicBezTo>
                    <a:pt x="3476" y="13178"/>
                    <a:pt x="3476" y="13085"/>
                    <a:pt x="3476" y="12970"/>
                  </a:cubicBezTo>
                  <a:cubicBezTo>
                    <a:pt x="3476" y="12461"/>
                    <a:pt x="2822" y="12207"/>
                    <a:pt x="1713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2" y="9393"/>
                  </a:lnTo>
                  <a:cubicBezTo>
                    <a:pt x="4281" y="9393"/>
                    <a:pt x="5235" y="9047"/>
                    <a:pt x="5590" y="8307"/>
                  </a:cubicBezTo>
                  <a:lnTo>
                    <a:pt x="7453" y="4060"/>
                  </a:lnTo>
                  <a:cubicBezTo>
                    <a:pt x="8661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95" name="Volný tvar 1267"/>
            <p:cNvSpPr/>
            <p:nvPr/>
          </p:nvSpPr>
          <p:spPr>
            <a:xfrm>
              <a:off x="12061803" y="4969168"/>
              <a:ext cx="273784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4" y="12207"/>
                  </a:lnTo>
                  <a:cubicBezTo>
                    <a:pt x="17279" y="12207"/>
                    <a:pt x="16320" y="12553"/>
                    <a:pt x="16022" y="13293"/>
                  </a:cubicBezTo>
                  <a:lnTo>
                    <a:pt x="14112" y="17540"/>
                  </a:lnTo>
                  <a:cubicBezTo>
                    <a:pt x="12906" y="20377"/>
                    <a:pt x="9590" y="21600"/>
                    <a:pt x="2912" y="21600"/>
                  </a:cubicBezTo>
                  <a:lnTo>
                    <a:pt x="0" y="21600"/>
                  </a:lnTo>
                  <a:lnTo>
                    <a:pt x="1207" y="18762"/>
                  </a:lnTo>
                  <a:lnTo>
                    <a:pt x="2110" y="18762"/>
                  </a:lnTo>
                  <a:cubicBezTo>
                    <a:pt x="4771" y="18762"/>
                    <a:pt x="5978" y="18231"/>
                    <a:pt x="6481" y="17148"/>
                  </a:cubicBezTo>
                  <a:lnTo>
                    <a:pt x="8141" y="13387"/>
                  </a:lnTo>
                  <a:cubicBezTo>
                    <a:pt x="8794" y="11773"/>
                    <a:pt x="9951" y="11056"/>
                    <a:pt x="12662" y="10756"/>
                  </a:cubicBezTo>
                  <a:cubicBezTo>
                    <a:pt x="11002" y="10456"/>
                    <a:pt x="10151" y="9901"/>
                    <a:pt x="10151" y="9024"/>
                  </a:cubicBezTo>
                  <a:cubicBezTo>
                    <a:pt x="10151" y="8769"/>
                    <a:pt x="10200" y="8515"/>
                    <a:pt x="10349" y="8215"/>
                  </a:cubicBezTo>
                  <a:lnTo>
                    <a:pt x="11904" y="4660"/>
                  </a:lnTo>
                  <a:cubicBezTo>
                    <a:pt x="12004" y="4475"/>
                    <a:pt x="12004" y="4292"/>
                    <a:pt x="12004" y="4129"/>
                  </a:cubicBezTo>
                  <a:cubicBezTo>
                    <a:pt x="12004" y="3275"/>
                    <a:pt x="10947" y="2838"/>
                    <a:pt x="9094" y="2838"/>
                  </a:cubicBezTo>
                  <a:lnTo>
                    <a:pt x="8192" y="2838"/>
                  </a:lnTo>
                  <a:lnTo>
                    <a:pt x="9398" y="0"/>
                  </a:lnTo>
                  <a:lnTo>
                    <a:pt x="12308" y="0"/>
                  </a:lnTo>
                  <a:cubicBezTo>
                    <a:pt x="17279" y="0"/>
                    <a:pt x="20194" y="1223"/>
                    <a:pt x="20194" y="3209"/>
                  </a:cubicBezTo>
                  <a:cubicBezTo>
                    <a:pt x="20194" y="3532"/>
                    <a:pt x="20094" y="3877"/>
                    <a:pt x="19945" y="4223"/>
                  </a:cubicBezTo>
                  <a:lnTo>
                    <a:pt x="18135" y="8307"/>
                  </a:lnTo>
                  <a:cubicBezTo>
                    <a:pt x="18086" y="8421"/>
                    <a:pt x="18086" y="8515"/>
                    <a:pt x="18086" y="8630"/>
                  </a:cubicBezTo>
                  <a:cubicBezTo>
                    <a:pt x="18086" y="9139"/>
                    <a:pt x="18739" y="9393"/>
                    <a:pt x="19846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96" name="Volný tvar 1273"/>
            <p:cNvSpPr/>
            <p:nvPr/>
          </p:nvSpPr>
          <p:spPr>
            <a:xfrm>
              <a:off x="87137" y="6211461"/>
              <a:ext cx="273214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7" y="2838"/>
                  </a:lnTo>
                  <a:cubicBezTo>
                    <a:pt x="16819" y="2838"/>
                    <a:pt x="15611" y="3369"/>
                    <a:pt x="15155" y="4452"/>
                  </a:cubicBezTo>
                  <a:lnTo>
                    <a:pt x="13493" y="8213"/>
                  </a:lnTo>
                  <a:cubicBezTo>
                    <a:pt x="12787" y="9827"/>
                    <a:pt x="11629" y="10544"/>
                    <a:pt x="8962" y="10844"/>
                  </a:cubicBezTo>
                  <a:cubicBezTo>
                    <a:pt x="10620" y="11122"/>
                    <a:pt x="11430" y="11699"/>
                    <a:pt x="11430" y="12576"/>
                  </a:cubicBezTo>
                  <a:cubicBezTo>
                    <a:pt x="11430" y="12807"/>
                    <a:pt x="11379" y="13085"/>
                    <a:pt x="11229" y="13385"/>
                  </a:cubicBezTo>
                  <a:lnTo>
                    <a:pt x="9671" y="16939"/>
                  </a:lnTo>
                  <a:cubicBezTo>
                    <a:pt x="9571" y="17125"/>
                    <a:pt x="9571" y="17308"/>
                    <a:pt x="9571" y="17470"/>
                  </a:cubicBezTo>
                  <a:cubicBezTo>
                    <a:pt x="9571" y="18325"/>
                    <a:pt x="10631" y="18762"/>
                    <a:pt x="12488" y="18762"/>
                  </a:cubicBezTo>
                  <a:lnTo>
                    <a:pt x="13442" y="18762"/>
                  </a:lnTo>
                  <a:lnTo>
                    <a:pt x="12184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3" y="17745"/>
                    <a:pt x="1664" y="17377"/>
                  </a:cubicBezTo>
                  <a:lnTo>
                    <a:pt x="3427" y="13293"/>
                  </a:lnTo>
                  <a:cubicBezTo>
                    <a:pt x="3477" y="13178"/>
                    <a:pt x="3477" y="13085"/>
                    <a:pt x="3477" y="12970"/>
                  </a:cubicBezTo>
                  <a:cubicBezTo>
                    <a:pt x="3477" y="12461"/>
                    <a:pt x="2822" y="12207"/>
                    <a:pt x="1713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2" y="9393"/>
                  </a:lnTo>
                  <a:cubicBezTo>
                    <a:pt x="4281" y="9393"/>
                    <a:pt x="5235" y="9047"/>
                    <a:pt x="5590" y="8307"/>
                  </a:cubicBezTo>
                  <a:lnTo>
                    <a:pt x="7453" y="4061"/>
                  </a:lnTo>
                  <a:cubicBezTo>
                    <a:pt x="8661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97" name="Volný tvar 1274"/>
            <p:cNvSpPr/>
            <p:nvPr/>
          </p:nvSpPr>
          <p:spPr>
            <a:xfrm>
              <a:off x="698452" y="6211461"/>
              <a:ext cx="273717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8" y="12207"/>
                  </a:lnTo>
                  <a:cubicBezTo>
                    <a:pt x="17281" y="12207"/>
                    <a:pt x="16324" y="12553"/>
                    <a:pt x="16026" y="13293"/>
                  </a:cubicBezTo>
                  <a:lnTo>
                    <a:pt x="14116" y="17539"/>
                  </a:lnTo>
                  <a:cubicBezTo>
                    <a:pt x="12909" y="20377"/>
                    <a:pt x="9593" y="21600"/>
                    <a:pt x="2912" y="21600"/>
                  </a:cubicBezTo>
                  <a:lnTo>
                    <a:pt x="0" y="21600"/>
                  </a:lnTo>
                  <a:lnTo>
                    <a:pt x="1206" y="18762"/>
                  </a:lnTo>
                  <a:lnTo>
                    <a:pt x="2109" y="18762"/>
                  </a:lnTo>
                  <a:cubicBezTo>
                    <a:pt x="4772" y="18762"/>
                    <a:pt x="5978" y="18231"/>
                    <a:pt x="6482" y="17148"/>
                  </a:cubicBezTo>
                  <a:lnTo>
                    <a:pt x="8143" y="13387"/>
                  </a:lnTo>
                  <a:cubicBezTo>
                    <a:pt x="8796" y="11773"/>
                    <a:pt x="9953" y="11056"/>
                    <a:pt x="12665" y="10756"/>
                  </a:cubicBezTo>
                  <a:cubicBezTo>
                    <a:pt x="11005" y="10456"/>
                    <a:pt x="10152" y="9901"/>
                    <a:pt x="10152" y="9024"/>
                  </a:cubicBezTo>
                  <a:cubicBezTo>
                    <a:pt x="10152" y="8770"/>
                    <a:pt x="10202" y="8515"/>
                    <a:pt x="10352" y="8215"/>
                  </a:cubicBezTo>
                  <a:lnTo>
                    <a:pt x="11907" y="4661"/>
                  </a:lnTo>
                  <a:cubicBezTo>
                    <a:pt x="12007" y="4475"/>
                    <a:pt x="12007" y="4292"/>
                    <a:pt x="12007" y="4129"/>
                  </a:cubicBezTo>
                  <a:cubicBezTo>
                    <a:pt x="12007" y="3275"/>
                    <a:pt x="10950" y="2838"/>
                    <a:pt x="9094" y="2838"/>
                  </a:cubicBezTo>
                  <a:lnTo>
                    <a:pt x="8192" y="2838"/>
                  </a:lnTo>
                  <a:lnTo>
                    <a:pt x="9400" y="0"/>
                  </a:lnTo>
                  <a:lnTo>
                    <a:pt x="12311" y="0"/>
                  </a:lnTo>
                  <a:cubicBezTo>
                    <a:pt x="17287" y="0"/>
                    <a:pt x="20199" y="1223"/>
                    <a:pt x="20199" y="3209"/>
                  </a:cubicBezTo>
                  <a:cubicBezTo>
                    <a:pt x="20199" y="3532"/>
                    <a:pt x="20099" y="3878"/>
                    <a:pt x="19950" y="4223"/>
                  </a:cubicBezTo>
                  <a:lnTo>
                    <a:pt x="18140" y="8307"/>
                  </a:lnTo>
                  <a:cubicBezTo>
                    <a:pt x="18090" y="8421"/>
                    <a:pt x="18090" y="8515"/>
                    <a:pt x="18090" y="8630"/>
                  </a:cubicBezTo>
                  <a:cubicBezTo>
                    <a:pt x="18090" y="9138"/>
                    <a:pt x="18744" y="9393"/>
                    <a:pt x="19850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98" name="Volný tvar 1275"/>
            <p:cNvSpPr/>
            <p:nvPr/>
          </p:nvSpPr>
          <p:spPr>
            <a:xfrm>
              <a:off x="1383355" y="6211461"/>
              <a:ext cx="273213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7" y="2838"/>
                  </a:lnTo>
                  <a:cubicBezTo>
                    <a:pt x="16819" y="2838"/>
                    <a:pt x="15611" y="3369"/>
                    <a:pt x="15155" y="4452"/>
                  </a:cubicBezTo>
                  <a:lnTo>
                    <a:pt x="13492" y="8213"/>
                  </a:lnTo>
                  <a:cubicBezTo>
                    <a:pt x="12787" y="9827"/>
                    <a:pt x="11629" y="10544"/>
                    <a:pt x="8962" y="10844"/>
                  </a:cubicBezTo>
                  <a:cubicBezTo>
                    <a:pt x="10624" y="11122"/>
                    <a:pt x="11430" y="11699"/>
                    <a:pt x="11430" y="12576"/>
                  </a:cubicBezTo>
                  <a:cubicBezTo>
                    <a:pt x="11430" y="12807"/>
                    <a:pt x="11379" y="13085"/>
                    <a:pt x="11229" y="13385"/>
                  </a:cubicBezTo>
                  <a:lnTo>
                    <a:pt x="9671" y="16939"/>
                  </a:lnTo>
                  <a:cubicBezTo>
                    <a:pt x="9571" y="17125"/>
                    <a:pt x="9571" y="17308"/>
                    <a:pt x="9571" y="17470"/>
                  </a:cubicBezTo>
                  <a:cubicBezTo>
                    <a:pt x="9571" y="18325"/>
                    <a:pt x="10630" y="18762"/>
                    <a:pt x="12488" y="18762"/>
                  </a:cubicBezTo>
                  <a:lnTo>
                    <a:pt x="13442" y="18762"/>
                  </a:lnTo>
                  <a:lnTo>
                    <a:pt x="12183" y="21600"/>
                  </a:lnTo>
                  <a:lnTo>
                    <a:pt x="9316" y="21600"/>
                  </a:lnTo>
                  <a:cubicBezTo>
                    <a:pt x="4281" y="21600"/>
                    <a:pt x="1413" y="20377"/>
                    <a:pt x="1413" y="18391"/>
                  </a:cubicBezTo>
                  <a:cubicBezTo>
                    <a:pt x="1413" y="18068"/>
                    <a:pt x="1513" y="17745"/>
                    <a:pt x="1663" y="17377"/>
                  </a:cubicBezTo>
                  <a:lnTo>
                    <a:pt x="3427" y="13293"/>
                  </a:lnTo>
                  <a:cubicBezTo>
                    <a:pt x="3476" y="13178"/>
                    <a:pt x="3476" y="13085"/>
                    <a:pt x="3476" y="12970"/>
                  </a:cubicBezTo>
                  <a:cubicBezTo>
                    <a:pt x="3476" y="12461"/>
                    <a:pt x="2822" y="12207"/>
                    <a:pt x="1713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2" y="9393"/>
                  </a:lnTo>
                  <a:cubicBezTo>
                    <a:pt x="4281" y="9393"/>
                    <a:pt x="5235" y="9047"/>
                    <a:pt x="5590" y="8307"/>
                  </a:cubicBezTo>
                  <a:lnTo>
                    <a:pt x="7453" y="4061"/>
                  </a:lnTo>
                  <a:cubicBezTo>
                    <a:pt x="8661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199" name="Volný tvar 1276"/>
            <p:cNvSpPr/>
            <p:nvPr/>
          </p:nvSpPr>
          <p:spPr>
            <a:xfrm>
              <a:off x="1994670" y="6211461"/>
              <a:ext cx="273717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8" y="12207"/>
                  </a:lnTo>
                  <a:cubicBezTo>
                    <a:pt x="17281" y="12207"/>
                    <a:pt x="16324" y="12553"/>
                    <a:pt x="16024" y="13293"/>
                  </a:cubicBezTo>
                  <a:lnTo>
                    <a:pt x="14116" y="17539"/>
                  </a:lnTo>
                  <a:cubicBezTo>
                    <a:pt x="12908" y="20377"/>
                    <a:pt x="9593" y="21600"/>
                    <a:pt x="2911" y="21600"/>
                  </a:cubicBezTo>
                  <a:lnTo>
                    <a:pt x="0" y="21600"/>
                  </a:lnTo>
                  <a:lnTo>
                    <a:pt x="1206" y="18762"/>
                  </a:lnTo>
                  <a:lnTo>
                    <a:pt x="2109" y="18762"/>
                  </a:lnTo>
                  <a:cubicBezTo>
                    <a:pt x="4772" y="18762"/>
                    <a:pt x="5978" y="18231"/>
                    <a:pt x="6482" y="17148"/>
                  </a:cubicBezTo>
                  <a:lnTo>
                    <a:pt x="8143" y="13387"/>
                  </a:lnTo>
                  <a:cubicBezTo>
                    <a:pt x="8796" y="11773"/>
                    <a:pt x="9953" y="11056"/>
                    <a:pt x="12665" y="10756"/>
                  </a:cubicBezTo>
                  <a:cubicBezTo>
                    <a:pt x="11005" y="10456"/>
                    <a:pt x="10152" y="9901"/>
                    <a:pt x="10152" y="9024"/>
                  </a:cubicBezTo>
                  <a:cubicBezTo>
                    <a:pt x="10152" y="8770"/>
                    <a:pt x="10202" y="8515"/>
                    <a:pt x="10352" y="8215"/>
                  </a:cubicBezTo>
                  <a:lnTo>
                    <a:pt x="11907" y="4661"/>
                  </a:lnTo>
                  <a:cubicBezTo>
                    <a:pt x="12005" y="4475"/>
                    <a:pt x="12005" y="4292"/>
                    <a:pt x="12005" y="4129"/>
                  </a:cubicBezTo>
                  <a:cubicBezTo>
                    <a:pt x="12005" y="3275"/>
                    <a:pt x="10949" y="2838"/>
                    <a:pt x="9094" y="2838"/>
                  </a:cubicBezTo>
                  <a:lnTo>
                    <a:pt x="8192" y="2838"/>
                  </a:lnTo>
                  <a:lnTo>
                    <a:pt x="9399" y="0"/>
                  </a:lnTo>
                  <a:lnTo>
                    <a:pt x="12311" y="0"/>
                  </a:lnTo>
                  <a:cubicBezTo>
                    <a:pt x="17287" y="0"/>
                    <a:pt x="20199" y="1223"/>
                    <a:pt x="20199" y="3209"/>
                  </a:cubicBezTo>
                  <a:cubicBezTo>
                    <a:pt x="20199" y="3532"/>
                    <a:pt x="20099" y="3878"/>
                    <a:pt x="19950" y="4223"/>
                  </a:cubicBezTo>
                  <a:lnTo>
                    <a:pt x="18140" y="8307"/>
                  </a:lnTo>
                  <a:cubicBezTo>
                    <a:pt x="18089" y="8421"/>
                    <a:pt x="18089" y="8515"/>
                    <a:pt x="18089" y="8630"/>
                  </a:cubicBezTo>
                  <a:cubicBezTo>
                    <a:pt x="18089" y="9138"/>
                    <a:pt x="18742" y="9393"/>
                    <a:pt x="19850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00" name="Volný tvar 1277"/>
            <p:cNvSpPr/>
            <p:nvPr/>
          </p:nvSpPr>
          <p:spPr>
            <a:xfrm>
              <a:off x="2679501" y="6211461"/>
              <a:ext cx="273213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7" y="2838"/>
                  </a:lnTo>
                  <a:cubicBezTo>
                    <a:pt x="16819" y="2838"/>
                    <a:pt x="15611" y="3369"/>
                    <a:pt x="15155" y="4452"/>
                  </a:cubicBezTo>
                  <a:lnTo>
                    <a:pt x="13492" y="8213"/>
                  </a:lnTo>
                  <a:cubicBezTo>
                    <a:pt x="12787" y="9827"/>
                    <a:pt x="11629" y="10544"/>
                    <a:pt x="8962" y="10844"/>
                  </a:cubicBezTo>
                  <a:cubicBezTo>
                    <a:pt x="10624" y="11122"/>
                    <a:pt x="11430" y="11699"/>
                    <a:pt x="11430" y="12576"/>
                  </a:cubicBezTo>
                  <a:cubicBezTo>
                    <a:pt x="11430" y="12807"/>
                    <a:pt x="11379" y="13085"/>
                    <a:pt x="11229" y="13385"/>
                  </a:cubicBezTo>
                  <a:lnTo>
                    <a:pt x="9671" y="16939"/>
                  </a:lnTo>
                  <a:cubicBezTo>
                    <a:pt x="9571" y="17125"/>
                    <a:pt x="9571" y="17308"/>
                    <a:pt x="9571" y="17470"/>
                  </a:cubicBezTo>
                  <a:cubicBezTo>
                    <a:pt x="9571" y="18325"/>
                    <a:pt x="10630" y="18762"/>
                    <a:pt x="12488" y="18762"/>
                  </a:cubicBezTo>
                  <a:lnTo>
                    <a:pt x="13442" y="18762"/>
                  </a:lnTo>
                  <a:lnTo>
                    <a:pt x="12183" y="21600"/>
                  </a:lnTo>
                  <a:lnTo>
                    <a:pt x="9316" y="21600"/>
                  </a:lnTo>
                  <a:cubicBezTo>
                    <a:pt x="4280" y="21600"/>
                    <a:pt x="1413" y="20377"/>
                    <a:pt x="1413" y="18391"/>
                  </a:cubicBezTo>
                  <a:cubicBezTo>
                    <a:pt x="1413" y="18068"/>
                    <a:pt x="1513" y="17745"/>
                    <a:pt x="1663" y="17377"/>
                  </a:cubicBezTo>
                  <a:lnTo>
                    <a:pt x="3427" y="13293"/>
                  </a:lnTo>
                  <a:cubicBezTo>
                    <a:pt x="3476" y="13178"/>
                    <a:pt x="3476" y="13085"/>
                    <a:pt x="3476" y="12970"/>
                  </a:cubicBezTo>
                  <a:cubicBezTo>
                    <a:pt x="3476" y="12461"/>
                    <a:pt x="2822" y="12207"/>
                    <a:pt x="1713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2" y="9393"/>
                  </a:lnTo>
                  <a:cubicBezTo>
                    <a:pt x="4280" y="9393"/>
                    <a:pt x="5235" y="9047"/>
                    <a:pt x="5590" y="8307"/>
                  </a:cubicBezTo>
                  <a:lnTo>
                    <a:pt x="7453" y="4061"/>
                  </a:lnTo>
                  <a:cubicBezTo>
                    <a:pt x="8661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01" name="Volný tvar 1278"/>
            <p:cNvSpPr/>
            <p:nvPr/>
          </p:nvSpPr>
          <p:spPr>
            <a:xfrm>
              <a:off x="3290748" y="6211461"/>
              <a:ext cx="273785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3" y="12207"/>
                  </a:lnTo>
                  <a:cubicBezTo>
                    <a:pt x="17277" y="12207"/>
                    <a:pt x="16320" y="12553"/>
                    <a:pt x="16022" y="13293"/>
                  </a:cubicBezTo>
                  <a:lnTo>
                    <a:pt x="14112" y="17539"/>
                  </a:lnTo>
                  <a:cubicBezTo>
                    <a:pt x="12906" y="20377"/>
                    <a:pt x="9590" y="21600"/>
                    <a:pt x="2912" y="21600"/>
                  </a:cubicBezTo>
                  <a:lnTo>
                    <a:pt x="0" y="21600"/>
                  </a:lnTo>
                  <a:lnTo>
                    <a:pt x="1206" y="18762"/>
                  </a:lnTo>
                  <a:lnTo>
                    <a:pt x="2108" y="18762"/>
                  </a:lnTo>
                  <a:cubicBezTo>
                    <a:pt x="4771" y="18762"/>
                    <a:pt x="5977" y="18231"/>
                    <a:pt x="6481" y="17148"/>
                  </a:cubicBezTo>
                  <a:lnTo>
                    <a:pt x="8141" y="13387"/>
                  </a:lnTo>
                  <a:cubicBezTo>
                    <a:pt x="8794" y="11773"/>
                    <a:pt x="9951" y="11056"/>
                    <a:pt x="12662" y="10756"/>
                  </a:cubicBezTo>
                  <a:cubicBezTo>
                    <a:pt x="11002" y="10456"/>
                    <a:pt x="10149" y="9901"/>
                    <a:pt x="10149" y="9024"/>
                  </a:cubicBezTo>
                  <a:cubicBezTo>
                    <a:pt x="10149" y="8770"/>
                    <a:pt x="10200" y="8515"/>
                    <a:pt x="10349" y="8215"/>
                  </a:cubicBezTo>
                  <a:lnTo>
                    <a:pt x="11904" y="4661"/>
                  </a:lnTo>
                  <a:cubicBezTo>
                    <a:pt x="12004" y="4475"/>
                    <a:pt x="12004" y="4292"/>
                    <a:pt x="12004" y="4129"/>
                  </a:cubicBezTo>
                  <a:cubicBezTo>
                    <a:pt x="12004" y="3275"/>
                    <a:pt x="10946" y="2838"/>
                    <a:pt x="9092" y="2838"/>
                  </a:cubicBezTo>
                  <a:lnTo>
                    <a:pt x="8190" y="2838"/>
                  </a:lnTo>
                  <a:lnTo>
                    <a:pt x="9398" y="0"/>
                  </a:lnTo>
                  <a:lnTo>
                    <a:pt x="12308" y="0"/>
                  </a:lnTo>
                  <a:cubicBezTo>
                    <a:pt x="17277" y="0"/>
                    <a:pt x="20194" y="1223"/>
                    <a:pt x="20194" y="3209"/>
                  </a:cubicBezTo>
                  <a:cubicBezTo>
                    <a:pt x="20194" y="3532"/>
                    <a:pt x="20094" y="3878"/>
                    <a:pt x="19945" y="4223"/>
                  </a:cubicBezTo>
                  <a:lnTo>
                    <a:pt x="18135" y="8307"/>
                  </a:lnTo>
                  <a:cubicBezTo>
                    <a:pt x="18086" y="8421"/>
                    <a:pt x="18086" y="8515"/>
                    <a:pt x="18086" y="8630"/>
                  </a:cubicBezTo>
                  <a:cubicBezTo>
                    <a:pt x="18086" y="9138"/>
                    <a:pt x="18739" y="9393"/>
                    <a:pt x="19845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02" name="Volný tvar 1279"/>
            <p:cNvSpPr/>
            <p:nvPr/>
          </p:nvSpPr>
          <p:spPr>
            <a:xfrm>
              <a:off x="3975718" y="6211461"/>
              <a:ext cx="273213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7" y="2838"/>
                  </a:lnTo>
                  <a:cubicBezTo>
                    <a:pt x="16819" y="2838"/>
                    <a:pt x="15611" y="3369"/>
                    <a:pt x="15157" y="4452"/>
                  </a:cubicBezTo>
                  <a:lnTo>
                    <a:pt x="13493" y="8213"/>
                  </a:lnTo>
                  <a:cubicBezTo>
                    <a:pt x="12787" y="9827"/>
                    <a:pt x="11629" y="10544"/>
                    <a:pt x="8962" y="10844"/>
                  </a:cubicBezTo>
                  <a:cubicBezTo>
                    <a:pt x="10626" y="11122"/>
                    <a:pt x="11430" y="11699"/>
                    <a:pt x="11430" y="12576"/>
                  </a:cubicBezTo>
                  <a:cubicBezTo>
                    <a:pt x="11430" y="12807"/>
                    <a:pt x="11380" y="13085"/>
                    <a:pt x="11229" y="13385"/>
                  </a:cubicBezTo>
                  <a:lnTo>
                    <a:pt x="9671" y="16939"/>
                  </a:lnTo>
                  <a:cubicBezTo>
                    <a:pt x="9572" y="17125"/>
                    <a:pt x="9572" y="17308"/>
                    <a:pt x="9572" y="17470"/>
                  </a:cubicBezTo>
                  <a:cubicBezTo>
                    <a:pt x="9572" y="18325"/>
                    <a:pt x="10631" y="18762"/>
                    <a:pt x="12488" y="18762"/>
                  </a:cubicBezTo>
                  <a:lnTo>
                    <a:pt x="13442" y="18762"/>
                  </a:lnTo>
                  <a:lnTo>
                    <a:pt x="12184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7" y="13293"/>
                  </a:lnTo>
                  <a:cubicBezTo>
                    <a:pt x="3477" y="13178"/>
                    <a:pt x="3477" y="13085"/>
                    <a:pt x="3477" y="12970"/>
                  </a:cubicBezTo>
                  <a:cubicBezTo>
                    <a:pt x="3477" y="12461"/>
                    <a:pt x="2823" y="12207"/>
                    <a:pt x="1713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2" y="9393"/>
                  </a:lnTo>
                  <a:cubicBezTo>
                    <a:pt x="4281" y="9393"/>
                    <a:pt x="5235" y="9047"/>
                    <a:pt x="5590" y="8307"/>
                  </a:cubicBezTo>
                  <a:lnTo>
                    <a:pt x="7453" y="4061"/>
                  </a:lnTo>
                  <a:cubicBezTo>
                    <a:pt x="8663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03" name="Volný tvar 1280"/>
            <p:cNvSpPr/>
            <p:nvPr/>
          </p:nvSpPr>
          <p:spPr>
            <a:xfrm>
              <a:off x="4586966" y="6211461"/>
              <a:ext cx="273768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5" y="12207"/>
                  </a:lnTo>
                  <a:lnTo>
                    <a:pt x="18684" y="12207"/>
                  </a:lnTo>
                  <a:cubicBezTo>
                    <a:pt x="17278" y="12207"/>
                    <a:pt x="16321" y="12553"/>
                    <a:pt x="16021" y="13293"/>
                  </a:cubicBezTo>
                  <a:lnTo>
                    <a:pt x="14113" y="17539"/>
                  </a:lnTo>
                  <a:cubicBezTo>
                    <a:pt x="12905" y="20377"/>
                    <a:pt x="9591" y="21600"/>
                    <a:pt x="2911" y="21600"/>
                  </a:cubicBezTo>
                  <a:lnTo>
                    <a:pt x="0" y="21600"/>
                  </a:lnTo>
                  <a:lnTo>
                    <a:pt x="1206" y="18762"/>
                  </a:lnTo>
                  <a:lnTo>
                    <a:pt x="2108" y="18762"/>
                  </a:lnTo>
                  <a:cubicBezTo>
                    <a:pt x="4771" y="18762"/>
                    <a:pt x="5977" y="18231"/>
                    <a:pt x="6481" y="17148"/>
                  </a:cubicBezTo>
                  <a:lnTo>
                    <a:pt x="8141" y="13387"/>
                  </a:lnTo>
                  <a:cubicBezTo>
                    <a:pt x="8794" y="11773"/>
                    <a:pt x="9951" y="11056"/>
                    <a:pt x="12663" y="10756"/>
                  </a:cubicBezTo>
                  <a:cubicBezTo>
                    <a:pt x="11003" y="10456"/>
                    <a:pt x="10150" y="9901"/>
                    <a:pt x="10150" y="9024"/>
                  </a:cubicBezTo>
                  <a:cubicBezTo>
                    <a:pt x="10150" y="8770"/>
                    <a:pt x="10200" y="8515"/>
                    <a:pt x="10350" y="8215"/>
                  </a:cubicBezTo>
                  <a:lnTo>
                    <a:pt x="11905" y="4661"/>
                  </a:lnTo>
                  <a:cubicBezTo>
                    <a:pt x="12003" y="4475"/>
                    <a:pt x="12003" y="4292"/>
                    <a:pt x="12003" y="4129"/>
                  </a:cubicBezTo>
                  <a:cubicBezTo>
                    <a:pt x="12003" y="3275"/>
                    <a:pt x="10947" y="2838"/>
                    <a:pt x="9093" y="2838"/>
                  </a:cubicBezTo>
                  <a:lnTo>
                    <a:pt x="8191" y="2838"/>
                  </a:lnTo>
                  <a:lnTo>
                    <a:pt x="9397" y="0"/>
                  </a:lnTo>
                  <a:lnTo>
                    <a:pt x="12309" y="0"/>
                  </a:lnTo>
                  <a:cubicBezTo>
                    <a:pt x="17278" y="0"/>
                    <a:pt x="20195" y="1223"/>
                    <a:pt x="20195" y="3209"/>
                  </a:cubicBezTo>
                  <a:cubicBezTo>
                    <a:pt x="20195" y="3532"/>
                    <a:pt x="20095" y="3878"/>
                    <a:pt x="19946" y="4223"/>
                  </a:cubicBezTo>
                  <a:lnTo>
                    <a:pt x="18136" y="8307"/>
                  </a:lnTo>
                  <a:cubicBezTo>
                    <a:pt x="18086" y="8421"/>
                    <a:pt x="18086" y="8515"/>
                    <a:pt x="18086" y="8630"/>
                  </a:cubicBezTo>
                  <a:cubicBezTo>
                    <a:pt x="18086" y="9138"/>
                    <a:pt x="18739" y="9393"/>
                    <a:pt x="19846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04" name="Volný tvar 1281"/>
            <p:cNvSpPr/>
            <p:nvPr/>
          </p:nvSpPr>
          <p:spPr>
            <a:xfrm>
              <a:off x="5271865" y="6211461"/>
              <a:ext cx="273213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7" y="2838"/>
                  </a:lnTo>
                  <a:cubicBezTo>
                    <a:pt x="16819" y="2838"/>
                    <a:pt x="15611" y="3369"/>
                    <a:pt x="15157" y="4452"/>
                  </a:cubicBezTo>
                  <a:lnTo>
                    <a:pt x="13493" y="8213"/>
                  </a:lnTo>
                  <a:cubicBezTo>
                    <a:pt x="12788" y="9827"/>
                    <a:pt x="11629" y="10544"/>
                    <a:pt x="8962" y="10844"/>
                  </a:cubicBezTo>
                  <a:cubicBezTo>
                    <a:pt x="10626" y="11122"/>
                    <a:pt x="11430" y="11699"/>
                    <a:pt x="11430" y="12576"/>
                  </a:cubicBezTo>
                  <a:cubicBezTo>
                    <a:pt x="11430" y="12807"/>
                    <a:pt x="11379" y="13085"/>
                    <a:pt x="11229" y="13385"/>
                  </a:cubicBezTo>
                  <a:lnTo>
                    <a:pt x="9671" y="16939"/>
                  </a:lnTo>
                  <a:cubicBezTo>
                    <a:pt x="9572" y="17125"/>
                    <a:pt x="9572" y="17308"/>
                    <a:pt x="9572" y="17470"/>
                  </a:cubicBezTo>
                  <a:cubicBezTo>
                    <a:pt x="9572" y="18325"/>
                    <a:pt x="10631" y="18762"/>
                    <a:pt x="12488" y="18762"/>
                  </a:cubicBezTo>
                  <a:lnTo>
                    <a:pt x="13442" y="18762"/>
                  </a:lnTo>
                  <a:lnTo>
                    <a:pt x="12184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7" y="13293"/>
                  </a:lnTo>
                  <a:cubicBezTo>
                    <a:pt x="3477" y="13178"/>
                    <a:pt x="3477" y="13085"/>
                    <a:pt x="3477" y="12970"/>
                  </a:cubicBezTo>
                  <a:cubicBezTo>
                    <a:pt x="3477" y="12461"/>
                    <a:pt x="2823" y="12207"/>
                    <a:pt x="1713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2" y="9393"/>
                  </a:lnTo>
                  <a:cubicBezTo>
                    <a:pt x="4281" y="9393"/>
                    <a:pt x="5235" y="9047"/>
                    <a:pt x="5590" y="8307"/>
                  </a:cubicBezTo>
                  <a:lnTo>
                    <a:pt x="7453" y="4061"/>
                  </a:lnTo>
                  <a:cubicBezTo>
                    <a:pt x="8663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05" name="Volný tvar 1282"/>
            <p:cNvSpPr/>
            <p:nvPr/>
          </p:nvSpPr>
          <p:spPr>
            <a:xfrm>
              <a:off x="5883179" y="6211461"/>
              <a:ext cx="273717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8" y="12207"/>
                  </a:lnTo>
                  <a:cubicBezTo>
                    <a:pt x="17283" y="12207"/>
                    <a:pt x="16324" y="12553"/>
                    <a:pt x="16026" y="13293"/>
                  </a:cubicBezTo>
                  <a:lnTo>
                    <a:pt x="14116" y="17539"/>
                  </a:lnTo>
                  <a:cubicBezTo>
                    <a:pt x="12909" y="20377"/>
                    <a:pt x="9593" y="21600"/>
                    <a:pt x="2912" y="21600"/>
                  </a:cubicBezTo>
                  <a:lnTo>
                    <a:pt x="0" y="21600"/>
                  </a:lnTo>
                  <a:lnTo>
                    <a:pt x="1208" y="18762"/>
                  </a:lnTo>
                  <a:lnTo>
                    <a:pt x="2109" y="18762"/>
                  </a:lnTo>
                  <a:cubicBezTo>
                    <a:pt x="4772" y="18762"/>
                    <a:pt x="5978" y="18231"/>
                    <a:pt x="6482" y="17148"/>
                  </a:cubicBezTo>
                  <a:lnTo>
                    <a:pt x="8143" y="13387"/>
                  </a:lnTo>
                  <a:cubicBezTo>
                    <a:pt x="8796" y="11773"/>
                    <a:pt x="9953" y="11056"/>
                    <a:pt x="12665" y="10756"/>
                  </a:cubicBezTo>
                  <a:cubicBezTo>
                    <a:pt x="11005" y="10456"/>
                    <a:pt x="10152" y="9901"/>
                    <a:pt x="10152" y="9024"/>
                  </a:cubicBezTo>
                  <a:cubicBezTo>
                    <a:pt x="10152" y="8770"/>
                    <a:pt x="10202" y="8515"/>
                    <a:pt x="10352" y="8215"/>
                  </a:cubicBezTo>
                  <a:lnTo>
                    <a:pt x="11907" y="4661"/>
                  </a:lnTo>
                  <a:cubicBezTo>
                    <a:pt x="12007" y="4475"/>
                    <a:pt x="12007" y="4292"/>
                    <a:pt x="12007" y="4129"/>
                  </a:cubicBezTo>
                  <a:cubicBezTo>
                    <a:pt x="12007" y="3275"/>
                    <a:pt x="10950" y="2838"/>
                    <a:pt x="9094" y="2838"/>
                  </a:cubicBezTo>
                  <a:lnTo>
                    <a:pt x="8192" y="2838"/>
                  </a:lnTo>
                  <a:lnTo>
                    <a:pt x="9400" y="0"/>
                  </a:lnTo>
                  <a:lnTo>
                    <a:pt x="12311" y="0"/>
                  </a:lnTo>
                  <a:cubicBezTo>
                    <a:pt x="17288" y="0"/>
                    <a:pt x="20199" y="1223"/>
                    <a:pt x="20199" y="3209"/>
                  </a:cubicBezTo>
                  <a:cubicBezTo>
                    <a:pt x="20199" y="3532"/>
                    <a:pt x="20099" y="3878"/>
                    <a:pt x="19950" y="4223"/>
                  </a:cubicBezTo>
                  <a:lnTo>
                    <a:pt x="18140" y="8307"/>
                  </a:lnTo>
                  <a:cubicBezTo>
                    <a:pt x="18090" y="8421"/>
                    <a:pt x="18090" y="8515"/>
                    <a:pt x="18090" y="8630"/>
                  </a:cubicBezTo>
                  <a:cubicBezTo>
                    <a:pt x="18090" y="9138"/>
                    <a:pt x="18744" y="9393"/>
                    <a:pt x="19850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06" name="Volný tvar 1283"/>
            <p:cNvSpPr/>
            <p:nvPr/>
          </p:nvSpPr>
          <p:spPr>
            <a:xfrm>
              <a:off x="6568082" y="6211461"/>
              <a:ext cx="273231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0" y="2838"/>
                  </a:lnTo>
                  <a:lnTo>
                    <a:pt x="19537" y="2838"/>
                  </a:lnTo>
                  <a:cubicBezTo>
                    <a:pt x="16820" y="2838"/>
                    <a:pt x="15610" y="3369"/>
                    <a:pt x="15156" y="4452"/>
                  </a:cubicBezTo>
                  <a:lnTo>
                    <a:pt x="13492" y="8213"/>
                  </a:lnTo>
                  <a:cubicBezTo>
                    <a:pt x="12788" y="9827"/>
                    <a:pt x="11629" y="10544"/>
                    <a:pt x="8961" y="10844"/>
                  </a:cubicBezTo>
                  <a:cubicBezTo>
                    <a:pt x="10625" y="11122"/>
                    <a:pt x="11429" y="11699"/>
                    <a:pt x="11429" y="12576"/>
                  </a:cubicBezTo>
                  <a:cubicBezTo>
                    <a:pt x="11429" y="12807"/>
                    <a:pt x="11379" y="13085"/>
                    <a:pt x="11230" y="13385"/>
                  </a:cubicBezTo>
                  <a:lnTo>
                    <a:pt x="9672" y="16939"/>
                  </a:lnTo>
                  <a:cubicBezTo>
                    <a:pt x="9571" y="17125"/>
                    <a:pt x="9571" y="17308"/>
                    <a:pt x="9571" y="17470"/>
                  </a:cubicBezTo>
                  <a:cubicBezTo>
                    <a:pt x="9571" y="18325"/>
                    <a:pt x="10631" y="18762"/>
                    <a:pt x="12488" y="18762"/>
                  </a:cubicBezTo>
                  <a:lnTo>
                    <a:pt x="13443" y="18762"/>
                  </a:lnTo>
                  <a:lnTo>
                    <a:pt x="12183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8" y="13293"/>
                  </a:lnTo>
                  <a:cubicBezTo>
                    <a:pt x="3477" y="13178"/>
                    <a:pt x="3477" y="13085"/>
                    <a:pt x="3477" y="12970"/>
                  </a:cubicBezTo>
                  <a:cubicBezTo>
                    <a:pt x="3477" y="12461"/>
                    <a:pt x="2823" y="12207"/>
                    <a:pt x="1713" y="12207"/>
                  </a:cubicBezTo>
                  <a:lnTo>
                    <a:pt x="0" y="12207"/>
                  </a:lnTo>
                  <a:lnTo>
                    <a:pt x="1210" y="9393"/>
                  </a:lnTo>
                  <a:lnTo>
                    <a:pt x="2923" y="9393"/>
                  </a:lnTo>
                  <a:cubicBezTo>
                    <a:pt x="4281" y="9393"/>
                    <a:pt x="5236" y="9047"/>
                    <a:pt x="5590" y="8307"/>
                  </a:cubicBezTo>
                  <a:lnTo>
                    <a:pt x="7454" y="4061"/>
                  </a:lnTo>
                  <a:cubicBezTo>
                    <a:pt x="8662" y="1223"/>
                    <a:pt x="11984" y="0"/>
                    <a:pt x="18726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07" name="Volný tvar 1284"/>
            <p:cNvSpPr/>
            <p:nvPr/>
          </p:nvSpPr>
          <p:spPr>
            <a:xfrm>
              <a:off x="7179396" y="6211461"/>
              <a:ext cx="273713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8" y="12207"/>
                  </a:lnTo>
                  <a:cubicBezTo>
                    <a:pt x="17281" y="12207"/>
                    <a:pt x="16324" y="12553"/>
                    <a:pt x="16026" y="13293"/>
                  </a:cubicBezTo>
                  <a:lnTo>
                    <a:pt x="14116" y="17539"/>
                  </a:lnTo>
                  <a:cubicBezTo>
                    <a:pt x="12909" y="20377"/>
                    <a:pt x="9593" y="21600"/>
                    <a:pt x="2911" y="21600"/>
                  </a:cubicBezTo>
                  <a:lnTo>
                    <a:pt x="0" y="21600"/>
                  </a:lnTo>
                  <a:lnTo>
                    <a:pt x="1206" y="18762"/>
                  </a:lnTo>
                  <a:lnTo>
                    <a:pt x="2109" y="18762"/>
                  </a:lnTo>
                  <a:cubicBezTo>
                    <a:pt x="4772" y="18762"/>
                    <a:pt x="5978" y="18231"/>
                    <a:pt x="6482" y="17148"/>
                  </a:cubicBezTo>
                  <a:lnTo>
                    <a:pt x="8143" y="13387"/>
                  </a:lnTo>
                  <a:cubicBezTo>
                    <a:pt x="8796" y="11773"/>
                    <a:pt x="9953" y="11056"/>
                    <a:pt x="12666" y="10756"/>
                  </a:cubicBezTo>
                  <a:cubicBezTo>
                    <a:pt x="11005" y="10456"/>
                    <a:pt x="10152" y="9901"/>
                    <a:pt x="10152" y="9024"/>
                  </a:cubicBezTo>
                  <a:cubicBezTo>
                    <a:pt x="10152" y="8770"/>
                    <a:pt x="10202" y="8515"/>
                    <a:pt x="10352" y="8215"/>
                  </a:cubicBezTo>
                  <a:lnTo>
                    <a:pt x="11907" y="4661"/>
                  </a:lnTo>
                  <a:cubicBezTo>
                    <a:pt x="12007" y="4475"/>
                    <a:pt x="12007" y="4292"/>
                    <a:pt x="12007" y="4129"/>
                  </a:cubicBezTo>
                  <a:cubicBezTo>
                    <a:pt x="12007" y="3275"/>
                    <a:pt x="10949" y="2838"/>
                    <a:pt x="9095" y="2838"/>
                  </a:cubicBezTo>
                  <a:lnTo>
                    <a:pt x="8192" y="2838"/>
                  </a:lnTo>
                  <a:lnTo>
                    <a:pt x="9400" y="0"/>
                  </a:lnTo>
                  <a:lnTo>
                    <a:pt x="12311" y="0"/>
                  </a:lnTo>
                  <a:cubicBezTo>
                    <a:pt x="17287" y="0"/>
                    <a:pt x="20200" y="1223"/>
                    <a:pt x="20200" y="3209"/>
                  </a:cubicBezTo>
                  <a:cubicBezTo>
                    <a:pt x="20200" y="3532"/>
                    <a:pt x="20099" y="3878"/>
                    <a:pt x="19950" y="4223"/>
                  </a:cubicBezTo>
                  <a:lnTo>
                    <a:pt x="18140" y="8307"/>
                  </a:lnTo>
                  <a:cubicBezTo>
                    <a:pt x="18091" y="8421"/>
                    <a:pt x="18091" y="8515"/>
                    <a:pt x="18091" y="8630"/>
                  </a:cubicBezTo>
                  <a:cubicBezTo>
                    <a:pt x="18091" y="9138"/>
                    <a:pt x="18744" y="9393"/>
                    <a:pt x="19850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08" name="Volný tvar 1285"/>
            <p:cNvSpPr/>
            <p:nvPr/>
          </p:nvSpPr>
          <p:spPr>
            <a:xfrm>
              <a:off x="7864300" y="6211461"/>
              <a:ext cx="273213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7" y="2838"/>
                  </a:lnTo>
                  <a:cubicBezTo>
                    <a:pt x="16821" y="2838"/>
                    <a:pt x="15611" y="3369"/>
                    <a:pt x="15157" y="4452"/>
                  </a:cubicBezTo>
                  <a:lnTo>
                    <a:pt x="13493" y="8213"/>
                  </a:lnTo>
                  <a:cubicBezTo>
                    <a:pt x="12788" y="9827"/>
                    <a:pt x="11630" y="10544"/>
                    <a:pt x="8962" y="10844"/>
                  </a:cubicBezTo>
                  <a:cubicBezTo>
                    <a:pt x="10626" y="11122"/>
                    <a:pt x="11430" y="11699"/>
                    <a:pt x="11430" y="12576"/>
                  </a:cubicBezTo>
                  <a:cubicBezTo>
                    <a:pt x="11430" y="12807"/>
                    <a:pt x="11380" y="13085"/>
                    <a:pt x="11229" y="13385"/>
                  </a:cubicBezTo>
                  <a:lnTo>
                    <a:pt x="9672" y="16939"/>
                  </a:lnTo>
                  <a:cubicBezTo>
                    <a:pt x="9572" y="17125"/>
                    <a:pt x="9572" y="17308"/>
                    <a:pt x="9572" y="17470"/>
                  </a:cubicBezTo>
                  <a:cubicBezTo>
                    <a:pt x="9572" y="18325"/>
                    <a:pt x="10631" y="18762"/>
                    <a:pt x="12488" y="18762"/>
                  </a:cubicBezTo>
                  <a:lnTo>
                    <a:pt x="13443" y="18762"/>
                  </a:lnTo>
                  <a:lnTo>
                    <a:pt x="12184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7" y="13293"/>
                  </a:lnTo>
                  <a:cubicBezTo>
                    <a:pt x="3478" y="13178"/>
                    <a:pt x="3478" y="13085"/>
                    <a:pt x="3478" y="12970"/>
                  </a:cubicBezTo>
                  <a:cubicBezTo>
                    <a:pt x="3478" y="12461"/>
                    <a:pt x="2823" y="12207"/>
                    <a:pt x="1713" y="12207"/>
                  </a:cubicBezTo>
                  <a:lnTo>
                    <a:pt x="0" y="12207"/>
                  </a:lnTo>
                  <a:lnTo>
                    <a:pt x="1209" y="9393"/>
                  </a:lnTo>
                  <a:lnTo>
                    <a:pt x="2923" y="9393"/>
                  </a:lnTo>
                  <a:cubicBezTo>
                    <a:pt x="4281" y="9393"/>
                    <a:pt x="5235" y="9047"/>
                    <a:pt x="5590" y="8307"/>
                  </a:cubicBezTo>
                  <a:lnTo>
                    <a:pt x="7453" y="4061"/>
                  </a:lnTo>
                  <a:cubicBezTo>
                    <a:pt x="8663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09" name="Volný tvar 1286"/>
            <p:cNvSpPr/>
            <p:nvPr/>
          </p:nvSpPr>
          <p:spPr>
            <a:xfrm>
              <a:off x="8475547" y="6211461"/>
              <a:ext cx="273784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3" y="12207"/>
                  </a:lnTo>
                  <a:cubicBezTo>
                    <a:pt x="17277" y="12207"/>
                    <a:pt x="16320" y="12553"/>
                    <a:pt x="16022" y="13293"/>
                  </a:cubicBezTo>
                  <a:lnTo>
                    <a:pt x="14112" y="17539"/>
                  </a:lnTo>
                  <a:cubicBezTo>
                    <a:pt x="12906" y="20377"/>
                    <a:pt x="9590" y="21600"/>
                    <a:pt x="2910" y="21600"/>
                  </a:cubicBezTo>
                  <a:lnTo>
                    <a:pt x="0" y="21600"/>
                  </a:lnTo>
                  <a:lnTo>
                    <a:pt x="1206" y="18762"/>
                  </a:lnTo>
                  <a:lnTo>
                    <a:pt x="2108" y="18762"/>
                  </a:lnTo>
                  <a:cubicBezTo>
                    <a:pt x="4771" y="18762"/>
                    <a:pt x="5977" y="18231"/>
                    <a:pt x="6481" y="17148"/>
                  </a:cubicBezTo>
                  <a:lnTo>
                    <a:pt x="8141" y="13387"/>
                  </a:lnTo>
                  <a:cubicBezTo>
                    <a:pt x="8794" y="11773"/>
                    <a:pt x="9951" y="11056"/>
                    <a:pt x="12662" y="10756"/>
                  </a:cubicBezTo>
                  <a:cubicBezTo>
                    <a:pt x="11002" y="10456"/>
                    <a:pt x="10149" y="9901"/>
                    <a:pt x="10149" y="9024"/>
                  </a:cubicBezTo>
                  <a:cubicBezTo>
                    <a:pt x="10149" y="8770"/>
                    <a:pt x="10200" y="8515"/>
                    <a:pt x="10349" y="8215"/>
                  </a:cubicBezTo>
                  <a:lnTo>
                    <a:pt x="11904" y="4661"/>
                  </a:lnTo>
                  <a:cubicBezTo>
                    <a:pt x="12004" y="4475"/>
                    <a:pt x="12004" y="4292"/>
                    <a:pt x="12004" y="4129"/>
                  </a:cubicBezTo>
                  <a:cubicBezTo>
                    <a:pt x="12004" y="3275"/>
                    <a:pt x="10947" y="2838"/>
                    <a:pt x="9092" y="2838"/>
                  </a:cubicBezTo>
                  <a:lnTo>
                    <a:pt x="8190" y="2838"/>
                  </a:lnTo>
                  <a:lnTo>
                    <a:pt x="9396" y="0"/>
                  </a:lnTo>
                  <a:lnTo>
                    <a:pt x="12308" y="0"/>
                  </a:lnTo>
                  <a:cubicBezTo>
                    <a:pt x="17277" y="0"/>
                    <a:pt x="20194" y="1223"/>
                    <a:pt x="20194" y="3209"/>
                  </a:cubicBezTo>
                  <a:cubicBezTo>
                    <a:pt x="20194" y="3532"/>
                    <a:pt x="20094" y="3878"/>
                    <a:pt x="19945" y="4223"/>
                  </a:cubicBezTo>
                  <a:lnTo>
                    <a:pt x="18135" y="8307"/>
                  </a:lnTo>
                  <a:cubicBezTo>
                    <a:pt x="18086" y="8421"/>
                    <a:pt x="18086" y="8515"/>
                    <a:pt x="18086" y="8630"/>
                  </a:cubicBezTo>
                  <a:cubicBezTo>
                    <a:pt x="18086" y="9138"/>
                    <a:pt x="18739" y="9393"/>
                    <a:pt x="19845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10" name="Volný tvar 1287"/>
            <p:cNvSpPr/>
            <p:nvPr/>
          </p:nvSpPr>
          <p:spPr>
            <a:xfrm>
              <a:off x="9160445" y="6211461"/>
              <a:ext cx="273213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7" y="2838"/>
                  </a:lnTo>
                  <a:cubicBezTo>
                    <a:pt x="16821" y="2838"/>
                    <a:pt x="15611" y="3369"/>
                    <a:pt x="15157" y="4452"/>
                  </a:cubicBezTo>
                  <a:lnTo>
                    <a:pt x="13493" y="8213"/>
                  </a:lnTo>
                  <a:cubicBezTo>
                    <a:pt x="12787" y="9827"/>
                    <a:pt x="11630" y="10544"/>
                    <a:pt x="8962" y="10844"/>
                  </a:cubicBezTo>
                  <a:cubicBezTo>
                    <a:pt x="10626" y="11122"/>
                    <a:pt x="11430" y="11699"/>
                    <a:pt x="11430" y="12576"/>
                  </a:cubicBezTo>
                  <a:cubicBezTo>
                    <a:pt x="11430" y="12807"/>
                    <a:pt x="11380" y="13085"/>
                    <a:pt x="11229" y="13385"/>
                  </a:cubicBezTo>
                  <a:lnTo>
                    <a:pt x="9671" y="16939"/>
                  </a:lnTo>
                  <a:cubicBezTo>
                    <a:pt x="9572" y="17125"/>
                    <a:pt x="9572" y="17308"/>
                    <a:pt x="9572" y="17470"/>
                  </a:cubicBezTo>
                  <a:cubicBezTo>
                    <a:pt x="9572" y="18325"/>
                    <a:pt x="10631" y="18762"/>
                    <a:pt x="12488" y="18762"/>
                  </a:cubicBezTo>
                  <a:lnTo>
                    <a:pt x="13443" y="18762"/>
                  </a:lnTo>
                  <a:lnTo>
                    <a:pt x="12184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7" y="13293"/>
                  </a:lnTo>
                  <a:cubicBezTo>
                    <a:pt x="3477" y="13178"/>
                    <a:pt x="3477" y="13085"/>
                    <a:pt x="3477" y="12970"/>
                  </a:cubicBezTo>
                  <a:cubicBezTo>
                    <a:pt x="3477" y="12461"/>
                    <a:pt x="2823" y="12207"/>
                    <a:pt x="1713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3" y="9393"/>
                  </a:lnTo>
                  <a:cubicBezTo>
                    <a:pt x="4281" y="9393"/>
                    <a:pt x="5235" y="9047"/>
                    <a:pt x="5590" y="8307"/>
                  </a:cubicBezTo>
                  <a:lnTo>
                    <a:pt x="7453" y="4061"/>
                  </a:lnTo>
                  <a:cubicBezTo>
                    <a:pt x="8663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11" name="Volný tvar 1288"/>
            <p:cNvSpPr/>
            <p:nvPr/>
          </p:nvSpPr>
          <p:spPr>
            <a:xfrm>
              <a:off x="9771710" y="6211461"/>
              <a:ext cx="273768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5" y="12207"/>
                  </a:lnTo>
                  <a:lnTo>
                    <a:pt x="18684" y="12207"/>
                  </a:lnTo>
                  <a:cubicBezTo>
                    <a:pt x="17278" y="12207"/>
                    <a:pt x="16320" y="12553"/>
                    <a:pt x="16021" y="13293"/>
                  </a:cubicBezTo>
                  <a:lnTo>
                    <a:pt x="14112" y="17539"/>
                  </a:lnTo>
                  <a:cubicBezTo>
                    <a:pt x="12905" y="20377"/>
                    <a:pt x="9591" y="21600"/>
                    <a:pt x="2911" y="21600"/>
                  </a:cubicBezTo>
                  <a:lnTo>
                    <a:pt x="0" y="21600"/>
                  </a:lnTo>
                  <a:lnTo>
                    <a:pt x="1206" y="18762"/>
                  </a:lnTo>
                  <a:lnTo>
                    <a:pt x="2108" y="18762"/>
                  </a:lnTo>
                  <a:cubicBezTo>
                    <a:pt x="4770" y="18762"/>
                    <a:pt x="5977" y="18231"/>
                    <a:pt x="6481" y="17148"/>
                  </a:cubicBezTo>
                  <a:lnTo>
                    <a:pt x="8140" y="13387"/>
                  </a:lnTo>
                  <a:cubicBezTo>
                    <a:pt x="8793" y="11773"/>
                    <a:pt x="9950" y="11056"/>
                    <a:pt x="12662" y="10756"/>
                  </a:cubicBezTo>
                  <a:cubicBezTo>
                    <a:pt x="11001" y="10456"/>
                    <a:pt x="10150" y="9901"/>
                    <a:pt x="10150" y="9024"/>
                  </a:cubicBezTo>
                  <a:cubicBezTo>
                    <a:pt x="10150" y="8770"/>
                    <a:pt x="10199" y="8515"/>
                    <a:pt x="10348" y="8215"/>
                  </a:cubicBezTo>
                  <a:lnTo>
                    <a:pt x="11903" y="4661"/>
                  </a:lnTo>
                  <a:cubicBezTo>
                    <a:pt x="12003" y="4475"/>
                    <a:pt x="12003" y="4292"/>
                    <a:pt x="12003" y="4129"/>
                  </a:cubicBezTo>
                  <a:cubicBezTo>
                    <a:pt x="12003" y="3275"/>
                    <a:pt x="10947" y="2838"/>
                    <a:pt x="9093" y="2838"/>
                  </a:cubicBezTo>
                  <a:lnTo>
                    <a:pt x="8191" y="2838"/>
                  </a:lnTo>
                  <a:lnTo>
                    <a:pt x="9397" y="0"/>
                  </a:lnTo>
                  <a:lnTo>
                    <a:pt x="12309" y="0"/>
                  </a:lnTo>
                  <a:cubicBezTo>
                    <a:pt x="17278" y="0"/>
                    <a:pt x="20194" y="1223"/>
                    <a:pt x="20194" y="3209"/>
                  </a:cubicBezTo>
                  <a:cubicBezTo>
                    <a:pt x="20194" y="3532"/>
                    <a:pt x="20095" y="3878"/>
                    <a:pt x="19945" y="4223"/>
                  </a:cubicBezTo>
                  <a:lnTo>
                    <a:pt x="18136" y="8307"/>
                  </a:lnTo>
                  <a:cubicBezTo>
                    <a:pt x="18086" y="8421"/>
                    <a:pt x="18086" y="8515"/>
                    <a:pt x="18086" y="8630"/>
                  </a:cubicBezTo>
                  <a:cubicBezTo>
                    <a:pt x="18086" y="9138"/>
                    <a:pt x="18739" y="9393"/>
                    <a:pt x="19846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12" name="Volný tvar 1289"/>
            <p:cNvSpPr/>
            <p:nvPr/>
          </p:nvSpPr>
          <p:spPr>
            <a:xfrm>
              <a:off x="10456664" y="6211461"/>
              <a:ext cx="273230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0" y="2838"/>
                  </a:lnTo>
                  <a:lnTo>
                    <a:pt x="19537" y="2838"/>
                  </a:lnTo>
                  <a:cubicBezTo>
                    <a:pt x="16820" y="2838"/>
                    <a:pt x="15611" y="3369"/>
                    <a:pt x="15156" y="4452"/>
                  </a:cubicBezTo>
                  <a:lnTo>
                    <a:pt x="13492" y="8213"/>
                  </a:lnTo>
                  <a:cubicBezTo>
                    <a:pt x="12788" y="9827"/>
                    <a:pt x="11629" y="10544"/>
                    <a:pt x="8961" y="10844"/>
                  </a:cubicBezTo>
                  <a:cubicBezTo>
                    <a:pt x="10625" y="11122"/>
                    <a:pt x="11429" y="11699"/>
                    <a:pt x="11429" y="12576"/>
                  </a:cubicBezTo>
                  <a:cubicBezTo>
                    <a:pt x="11429" y="12807"/>
                    <a:pt x="11379" y="13085"/>
                    <a:pt x="11230" y="13385"/>
                  </a:cubicBezTo>
                  <a:lnTo>
                    <a:pt x="9672" y="16939"/>
                  </a:lnTo>
                  <a:cubicBezTo>
                    <a:pt x="9572" y="17125"/>
                    <a:pt x="9572" y="17308"/>
                    <a:pt x="9572" y="17470"/>
                  </a:cubicBezTo>
                  <a:cubicBezTo>
                    <a:pt x="9572" y="18325"/>
                    <a:pt x="10631" y="18762"/>
                    <a:pt x="12488" y="18762"/>
                  </a:cubicBezTo>
                  <a:lnTo>
                    <a:pt x="13443" y="18762"/>
                  </a:lnTo>
                  <a:lnTo>
                    <a:pt x="12183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8" y="13293"/>
                  </a:lnTo>
                  <a:cubicBezTo>
                    <a:pt x="3477" y="13178"/>
                    <a:pt x="3477" y="13085"/>
                    <a:pt x="3477" y="12970"/>
                  </a:cubicBezTo>
                  <a:cubicBezTo>
                    <a:pt x="3477" y="12461"/>
                    <a:pt x="2823" y="12207"/>
                    <a:pt x="1715" y="12207"/>
                  </a:cubicBezTo>
                  <a:lnTo>
                    <a:pt x="0" y="12207"/>
                  </a:lnTo>
                  <a:lnTo>
                    <a:pt x="1210" y="9393"/>
                  </a:lnTo>
                  <a:lnTo>
                    <a:pt x="2923" y="9393"/>
                  </a:lnTo>
                  <a:cubicBezTo>
                    <a:pt x="4281" y="9393"/>
                    <a:pt x="5236" y="9047"/>
                    <a:pt x="5590" y="8307"/>
                  </a:cubicBezTo>
                  <a:lnTo>
                    <a:pt x="7454" y="4061"/>
                  </a:lnTo>
                  <a:cubicBezTo>
                    <a:pt x="8662" y="1223"/>
                    <a:pt x="11984" y="0"/>
                    <a:pt x="18728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13" name="Volný tvar 1290"/>
            <p:cNvSpPr/>
            <p:nvPr/>
          </p:nvSpPr>
          <p:spPr>
            <a:xfrm>
              <a:off x="11067978" y="6211461"/>
              <a:ext cx="273717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8" y="12207"/>
                  </a:lnTo>
                  <a:cubicBezTo>
                    <a:pt x="17281" y="12207"/>
                    <a:pt x="16324" y="12553"/>
                    <a:pt x="16026" y="13293"/>
                  </a:cubicBezTo>
                  <a:lnTo>
                    <a:pt x="14116" y="17539"/>
                  </a:lnTo>
                  <a:cubicBezTo>
                    <a:pt x="12909" y="20377"/>
                    <a:pt x="9593" y="21600"/>
                    <a:pt x="2912" y="21600"/>
                  </a:cubicBezTo>
                  <a:lnTo>
                    <a:pt x="0" y="21600"/>
                  </a:lnTo>
                  <a:lnTo>
                    <a:pt x="1206" y="18762"/>
                  </a:lnTo>
                  <a:lnTo>
                    <a:pt x="2109" y="18762"/>
                  </a:lnTo>
                  <a:cubicBezTo>
                    <a:pt x="4772" y="18762"/>
                    <a:pt x="5978" y="18231"/>
                    <a:pt x="6482" y="17148"/>
                  </a:cubicBezTo>
                  <a:lnTo>
                    <a:pt x="8143" y="13387"/>
                  </a:lnTo>
                  <a:cubicBezTo>
                    <a:pt x="8796" y="11773"/>
                    <a:pt x="9953" y="11056"/>
                    <a:pt x="12665" y="10756"/>
                  </a:cubicBezTo>
                  <a:cubicBezTo>
                    <a:pt x="11005" y="10456"/>
                    <a:pt x="10152" y="9901"/>
                    <a:pt x="10152" y="9024"/>
                  </a:cubicBezTo>
                  <a:cubicBezTo>
                    <a:pt x="10152" y="8770"/>
                    <a:pt x="10202" y="8515"/>
                    <a:pt x="10352" y="8215"/>
                  </a:cubicBezTo>
                  <a:lnTo>
                    <a:pt x="11907" y="4661"/>
                  </a:lnTo>
                  <a:cubicBezTo>
                    <a:pt x="12007" y="4475"/>
                    <a:pt x="12007" y="4292"/>
                    <a:pt x="12007" y="4129"/>
                  </a:cubicBezTo>
                  <a:cubicBezTo>
                    <a:pt x="12007" y="3275"/>
                    <a:pt x="10950" y="2838"/>
                    <a:pt x="9094" y="2838"/>
                  </a:cubicBezTo>
                  <a:lnTo>
                    <a:pt x="8192" y="2838"/>
                  </a:lnTo>
                  <a:lnTo>
                    <a:pt x="9400" y="0"/>
                  </a:lnTo>
                  <a:lnTo>
                    <a:pt x="12311" y="0"/>
                  </a:lnTo>
                  <a:cubicBezTo>
                    <a:pt x="17287" y="0"/>
                    <a:pt x="20199" y="1223"/>
                    <a:pt x="20199" y="3209"/>
                  </a:cubicBezTo>
                  <a:cubicBezTo>
                    <a:pt x="20199" y="3532"/>
                    <a:pt x="20099" y="3878"/>
                    <a:pt x="19950" y="4223"/>
                  </a:cubicBezTo>
                  <a:lnTo>
                    <a:pt x="18140" y="8307"/>
                  </a:lnTo>
                  <a:cubicBezTo>
                    <a:pt x="18091" y="8421"/>
                    <a:pt x="18091" y="8515"/>
                    <a:pt x="18091" y="8630"/>
                  </a:cubicBezTo>
                  <a:cubicBezTo>
                    <a:pt x="18091" y="9138"/>
                    <a:pt x="18744" y="9393"/>
                    <a:pt x="19850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14" name="Volný tvar 1291"/>
            <p:cNvSpPr/>
            <p:nvPr/>
          </p:nvSpPr>
          <p:spPr>
            <a:xfrm>
              <a:off x="11752812" y="6211461"/>
              <a:ext cx="273231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0" y="2838"/>
                  </a:lnTo>
                  <a:lnTo>
                    <a:pt x="19537" y="2838"/>
                  </a:lnTo>
                  <a:cubicBezTo>
                    <a:pt x="16820" y="2838"/>
                    <a:pt x="15611" y="3369"/>
                    <a:pt x="15156" y="4452"/>
                  </a:cubicBezTo>
                  <a:lnTo>
                    <a:pt x="13492" y="8213"/>
                  </a:lnTo>
                  <a:cubicBezTo>
                    <a:pt x="12788" y="9827"/>
                    <a:pt x="11629" y="10544"/>
                    <a:pt x="8961" y="10844"/>
                  </a:cubicBezTo>
                  <a:cubicBezTo>
                    <a:pt x="10625" y="11122"/>
                    <a:pt x="11429" y="11699"/>
                    <a:pt x="11429" y="12576"/>
                  </a:cubicBezTo>
                  <a:cubicBezTo>
                    <a:pt x="11429" y="12807"/>
                    <a:pt x="11379" y="13085"/>
                    <a:pt x="11230" y="13385"/>
                  </a:cubicBezTo>
                  <a:lnTo>
                    <a:pt x="9672" y="16939"/>
                  </a:lnTo>
                  <a:cubicBezTo>
                    <a:pt x="9571" y="17125"/>
                    <a:pt x="9571" y="17308"/>
                    <a:pt x="9571" y="17470"/>
                  </a:cubicBezTo>
                  <a:cubicBezTo>
                    <a:pt x="9571" y="18325"/>
                    <a:pt x="10631" y="18762"/>
                    <a:pt x="12489" y="18762"/>
                  </a:cubicBezTo>
                  <a:lnTo>
                    <a:pt x="13443" y="18762"/>
                  </a:lnTo>
                  <a:lnTo>
                    <a:pt x="12183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8" y="13293"/>
                  </a:lnTo>
                  <a:cubicBezTo>
                    <a:pt x="3477" y="13178"/>
                    <a:pt x="3477" y="13085"/>
                    <a:pt x="3477" y="12970"/>
                  </a:cubicBezTo>
                  <a:cubicBezTo>
                    <a:pt x="3477" y="12461"/>
                    <a:pt x="2823" y="12207"/>
                    <a:pt x="1715" y="12207"/>
                  </a:cubicBezTo>
                  <a:lnTo>
                    <a:pt x="0" y="12207"/>
                  </a:lnTo>
                  <a:lnTo>
                    <a:pt x="1210" y="9393"/>
                  </a:lnTo>
                  <a:lnTo>
                    <a:pt x="2923" y="9393"/>
                  </a:lnTo>
                  <a:cubicBezTo>
                    <a:pt x="4281" y="9393"/>
                    <a:pt x="5236" y="9047"/>
                    <a:pt x="5590" y="8307"/>
                  </a:cubicBezTo>
                  <a:lnTo>
                    <a:pt x="7454" y="4061"/>
                  </a:lnTo>
                  <a:cubicBezTo>
                    <a:pt x="8662" y="1223"/>
                    <a:pt x="11984" y="0"/>
                    <a:pt x="18728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15" name="Volný tvar 1292"/>
            <p:cNvSpPr/>
            <p:nvPr/>
          </p:nvSpPr>
          <p:spPr>
            <a:xfrm>
              <a:off x="12364056" y="6211461"/>
              <a:ext cx="273784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3" y="12207"/>
                  </a:lnTo>
                  <a:cubicBezTo>
                    <a:pt x="17279" y="12207"/>
                    <a:pt x="16320" y="12553"/>
                    <a:pt x="16022" y="13293"/>
                  </a:cubicBezTo>
                  <a:lnTo>
                    <a:pt x="14112" y="17539"/>
                  </a:lnTo>
                  <a:cubicBezTo>
                    <a:pt x="12906" y="20377"/>
                    <a:pt x="9590" y="21600"/>
                    <a:pt x="2912" y="21600"/>
                  </a:cubicBezTo>
                  <a:lnTo>
                    <a:pt x="0" y="21600"/>
                  </a:lnTo>
                  <a:lnTo>
                    <a:pt x="1208" y="18762"/>
                  </a:lnTo>
                  <a:lnTo>
                    <a:pt x="2110" y="18762"/>
                  </a:lnTo>
                  <a:cubicBezTo>
                    <a:pt x="4771" y="18762"/>
                    <a:pt x="5977" y="18231"/>
                    <a:pt x="6481" y="17148"/>
                  </a:cubicBezTo>
                  <a:lnTo>
                    <a:pt x="8141" y="13387"/>
                  </a:lnTo>
                  <a:cubicBezTo>
                    <a:pt x="8794" y="11773"/>
                    <a:pt x="9951" y="11056"/>
                    <a:pt x="12662" y="10756"/>
                  </a:cubicBezTo>
                  <a:cubicBezTo>
                    <a:pt x="11002" y="10456"/>
                    <a:pt x="10149" y="9901"/>
                    <a:pt x="10149" y="9024"/>
                  </a:cubicBezTo>
                  <a:cubicBezTo>
                    <a:pt x="10149" y="8770"/>
                    <a:pt x="10200" y="8515"/>
                    <a:pt x="10349" y="8215"/>
                  </a:cubicBezTo>
                  <a:lnTo>
                    <a:pt x="11904" y="4661"/>
                  </a:lnTo>
                  <a:cubicBezTo>
                    <a:pt x="12004" y="4475"/>
                    <a:pt x="12004" y="4292"/>
                    <a:pt x="12004" y="4129"/>
                  </a:cubicBezTo>
                  <a:cubicBezTo>
                    <a:pt x="12004" y="3275"/>
                    <a:pt x="10947" y="2838"/>
                    <a:pt x="9092" y="2838"/>
                  </a:cubicBezTo>
                  <a:lnTo>
                    <a:pt x="8190" y="2838"/>
                  </a:lnTo>
                  <a:lnTo>
                    <a:pt x="9398" y="0"/>
                  </a:lnTo>
                  <a:lnTo>
                    <a:pt x="12308" y="0"/>
                  </a:lnTo>
                  <a:cubicBezTo>
                    <a:pt x="17279" y="0"/>
                    <a:pt x="20194" y="1223"/>
                    <a:pt x="20194" y="3209"/>
                  </a:cubicBezTo>
                  <a:cubicBezTo>
                    <a:pt x="20194" y="3532"/>
                    <a:pt x="20094" y="3878"/>
                    <a:pt x="19945" y="4223"/>
                  </a:cubicBezTo>
                  <a:lnTo>
                    <a:pt x="18135" y="8307"/>
                  </a:lnTo>
                  <a:cubicBezTo>
                    <a:pt x="18086" y="8421"/>
                    <a:pt x="18086" y="8515"/>
                    <a:pt x="18086" y="8630"/>
                  </a:cubicBezTo>
                  <a:cubicBezTo>
                    <a:pt x="18086" y="9138"/>
                    <a:pt x="18739" y="9393"/>
                    <a:pt x="19845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16" name="Volný tvar 1299"/>
            <p:cNvSpPr/>
            <p:nvPr/>
          </p:nvSpPr>
          <p:spPr>
            <a:xfrm>
              <a:off x="389391" y="7453844"/>
              <a:ext cx="273214" cy="7849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7"/>
                  </a:lnTo>
                  <a:lnTo>
                    <a:pt x="19537" y="2837"/>
                  </a:lnTo>
                  <a:cubicBezTo>
                    <a:pt x="16819" y="2837"/>
                    <a:pt x="15611" y="3369"/>
                    <a:pt x="15155" y="4452"/>
                  </a:cubicBezTo>
                  <a:lnTo>
                    <a:pt x="13493" y="8213"/>
                  </a:lnTo>
                  <a:cubicBezTo>
                    <a:pt x="12787" y="9828"/>
                    <a:pt x="11629" y="10545"/>
                    <a:pt x="8962" y="10845"/>
                  </a:cubicBezTo>
                  <a:cubicBezTo>
                    <a:pt x="10624" y="11121"/>
                    <a:pt x="11430" y="11699"/>
                    <a:pt x="11430" y="12576"/>
                  </a:cubicBezTo>
                  <a:cubicBezTo>
                    <a:pt x="11430" y="12808"/>
                    <a:pt x="11379" y="13084"/>
                    <a:pt x="11229" y="13385"/>
                  </a:cubicBezTo>
                  <a:lnTo>
                    <a:pt x="9671" y="16939"/>
                  </a:lnTo>
                  <a:cubicBezTo>
                    <a:pt x="9571" y="17125"/>
                    <a:pt x="9571" y="17308"/>
                    <a:pt x="9571" y="17471"/>
                  </a:cubicBezTo>
                  <a:cubicBezTo>
                    <a:pt x="9571" y="18325"/>
                    <a:pt x="10630" y="18763"/>
                    <a:pt x="12488" y="18763"/>
                  </a:cubicBezTo>
                  <a:lnTo>
                    <a:pt x="13442" y="18763"/>
                  </a:lnTo>
                  <a:lnTo>
                    <a:pt x="12183" y="21600"/>
                  </a:lnTo>
                  <a:lnTo>
                    <a:pt x="9316" y="21600"/>
                  </a:lnTo>
                  <a:cubicBezTo>
                    <a:pt x="4281" y="21600"/>
                    <a:pt x="1414" y="20377"/>
                    <a:pt x="1414" y="18392"/>
                  </a:cubicBezTo>
                  <a:cubicBezTo>
                    <a:pt x="1414" y="18068"/>
                    <a:pt x="1513" y="17746"/>
                    <a:pt x="1663" y="17377"/>
                  </a:cubicBezTo>
                  <a:lnTo>
                    <a:pt x="3427" y="13293"/>
                  </a:lnTo>
                  <a:cubicBezTo>
                    <a:pt x="3476" y="13179"/>
                    <a:pt x="3476" y="13084"/>
                    <a:pt x="3476" y="12971"/>
                  </a:cubicBezTo>
                  <a:cubicBezTo>
                    <a:pt x="3476" y="12462"/>
                    <a:pt x="2822" y="12208"/>
                    <a:pt x="1713" y="12208"/>
                  </a:cubicBezTo>
                  <a:lnTo>
                    <a:pt x="0" y="12208"/>
                  </a:lnTo>
                  <a:lnTo>
                    <a:pt x="1208" y="9392"/>
                  </a:lnTo>
                  <a:lnTo>
                    <a:pt x="2922" y="9392"/>
                  </a:lnTo>
                  <a:cubicBezTo>
                    <a:pt x="4281" y="9392"/>
                    <a:pt x="5235" y="9047"/>
                    <a:pt x="5590" y="8307"/>
                  </a:cubicBezTo>
                  <a:lnTo>
                    <a:pt x="7453" y="4061"/>
                  </a:lnTo>
                  <a:cubicBezTo>
                    <a:pt x="8661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17" name="Volný tvar 1300"/>
            <p:cNvSpPr/>
            <p:nvPr/>
          </p:nvSpPr>
          <p:spPr>
            <a:xfrm>
              <a:off x="1000707" y="7453732"/>
              <a:ext cx="273716" cy="7849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2"/>
                  </a:moveTo>
                  <a:lnTo>
                    <a:pt x="20343" y="12208"/>
                  </a:lnTo>
                  <a:lnTo>
                    <a:pt x="18688" y="12208"/>
                  </a:lnTo>
                  <a:cubicBezTo>
                    <a:pt x="17281" y="12208"/>
                    <a:pt x="16324" y="12553"/>
                    <a:pt x="16026" y="13293"/>
                  </a:cubicBezTo>
                  <a:lnTo>
                    <a:pt x="14116" y="17540"/>
                  </a:lnTo>
                  <a:cubicBezTo>
                    <a:pt x="12909" y="20377"/>
                    <a:pt x="9593" y="21600"/>
                    <a:pt x="2911" y="21600"/>
                  </a:cubicBezTo>
                  <a:lnTo>
                    <a:pt x="0" y="21600"/>
                  </a:lnTo>
                  <a:lnTo>
                    <a:pt x="1206" y="18763"/>
                  </a:lnTo>
                  <a:lnTo>
                    <a:pt x="2109" y="18763"/>
                  </a:lnTo>
                  <a:cubicBezTo>
                    <a:pt x="4772" y="18763"/>
                    <a:pt x="5978" y="18231"/>
                    <a:pt x="6482" y="17148"/>
                  </a:cubicBezTo>
                  <a:lnTo>
                    <a:pt x="8143" y="13387"/>
                  </a:lnTo>
                  <a:cubicBezTo>
                    <a:pt x="8796" y="11772"/>
                    <a:pt x="9953" y="11055"/>
                    <a:pt x="12665" y="10755"/>
                  </a:cubicBezTo>
                  <a:cubicBezTo>
                    <a:pt x="11005" y="10455"/>
                    <a:pt x="10152" y="9901"/>
                    <a:pt x="10152" y="9024"/>
                  </a:cubicBezTo>
                  <a:cubicBezTo>
                    <a:pt x="10152" y="8770"/>
                    <a:pt x="10202" y="8516"/>
                    <a:pt x="10352" y="8216"/>
                  </a:cubicBezTo>
                  <a:lnTo>
                    <a:pt x="11907" y="4661"/>
                  </a:lnTo>
                  <a:cubicBezTo>
                    <a:pt x="12007" y="4475"/>
                    <a:pt x="12007" y="4292"/>
                    <a:pt x="12007" y="4129"/>
                  </a:cubicBezTo>
                  <a:cubicBezTo>
                    <a:pt x="12007" y="3275"/>
                    <a:pt x="10949" y="2837"/>
                    <a:pt x="9094" y="2837"/>
                  </a:cubicBezTo>
                  <a:lnTo>
                    <a:pt x="8192" y="2837"/>
                  </a:lnTo>
                  <a:lnTo>
                    <a:pt x="9400" y="0"/>
                  </a:lnTo>
                  <a:lnTo>
                    <a:pt x="12311" y="0"/>
                  </a:lnTo>
                  <a:cubicBezTo>
                    <a:pt x="17287" y="0"/>
                    <a:pt x="20199" y="1223"/>
                    <a:pt x="20199" y="3208"/>
                  </a:cubicBezTo>
                  <a:cubicBezTo>
                    <a:pt x="20199" y="3532"/>
                    <a:pt x="20099" y="3878"/>
                    <a:pt x="19950" y="4224"/>
                  </a:cubicBezTo>
                  <a:lnTo>
                    <a:pt x="18140" y="8307"/>
                  </a:lnTo>
                  <a:cubicBezTo>
                    <a:pt x="18090" y="8421"/>
                    <a:pt x="18090" y="8516"/>
                    <a:pt x="18090" y="8630"/>
                  </a:cubicBezTo>
                  <a:cubicBezTo>
                    <a:pt x="18090" y="9138"/>
                    <a:pt x="18744" y="9392"/>
                    <a:pt x="19850" y="9392"/>
                  </a:cubicBezTo>
                  <a:lnTo>
                    <a:pt x="21600" y="9392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18" name="Volný tvar 1301"/>
            <p:cNvSpPr/>
            <p:nvPr/>
          </p:nvSpPr>
          <p:spPr>
            <a:xfrm>
              <a:off x="1685609" y="7453844"/>
              <a:ext cx="273214" cy="7849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7"/>
                  </a:lnTo>
                  <a:lnTo>
                    <a:pt x="19537" y="2837"/>
                  </a:lnTo>
                  <a:cubicBezTo>
                    <a:pt x="16821" y="2837"/>
                    <a:pt x="15611" y="3369"/>
                    <a:pt x="15157" y="4452"/>
                  </a:cubicBezTo>
                  <a:lnTo>
                    <a:pt x="13493" y="8213"/>
                  </a:lnTo>
                  <a:cubicBezTo>
                    <a:pt x="12789" y="9828"/>
                    <a:pt x="11630" y="10545"/>
                    <a:pt x="8962" y="10845"/>
                  </a:cubicBezTo>
                  <a:cubicBezTo>
                    <a:pt x="10626" y="11121"/>
                    <a:pt x="11430" y="11699"/>
                    <a:pt x="11430" y="12576"/>
                  </a:cubicBezTo>
                  <a:cubicBezTo>
                    <a:pt x="11430" y="12808"/>
                    <a:pt x="11380" y="13084"/>
                    <a:pt x="11231" y="13385"/>
                  </a:cubicBezTo>
                  <a:lnTo>
                    <a:pt x="9672" y="16939"/>
                  </a:lnTo>
                  <a:cubicBezTo>
                    <a:pt x="9572" y="17125"/>
                    <a:pt x="9572" y="17308"/>
                    <a:pt x="9572" y="17471"/>
                  </a:cubicBezTo>
                  <a:cubicBezTo>
                    <a:pt x="9572" y="18325"/>
                    <a:pt x="10631" y="18763"/>
                    <a:pt x="12488" y="18763"/>
                  </a:cubicBezTo>
                  <a:lnTo>
                    <a:pt x="13443" y="18763"/>
                  </a:lnTo>
                  <a:lnTo>
                    <a:pt x="12184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2"/>
                  </a:cubicBezTo>
                  <a:cubicBezTo>
                    <a:pt x="1414" y="18068"/>
                    <a:pt x="1514" y="17746"/>
                    <a:pt x="1664" y="17377"/>
                  </a:cubicBezTo>
                  <a:lnTo>
                    <a:pt x="3427" y="13293"/>
                  </a:lnTo>
                  <a:cubicBezTo>
                    <a:pt x="3477" y="13179"/>
                    <a:pt x="3477" y="13084"/>
                    <a:pt x="3477" y="12971"/>
                  </a:cubicBezTo>
                  <a:cubicBezTo>
                    <a:pt x="3477" y="12462"/>
                    <a:pt x="2823" y="12208"/>
                    <a:pt x="1713" y="12208"/>
                  </a:cubicBezTo>
                  <a:lnTo>
                    <a:pt x="0" y="12208"/>
                  </a:lnTo>
                  <a:lnTo>
                    <a:pt x="1208" y="9392"/>
                  </a:lnTo>
                  <a:lnTo>
                    <a:pt x="2923" y="9392"/>
                  </a:lnTo>
                  <a:cubicBezTo>
                    <a:pt x="4281" y="9392"/>
                    <a:pt x="5235" y="9047"/>
                    <a:pt x="5590" y="8307"/>
                  </a:cubicBezTo>
                  <a:lnTo>
                    <a:pt x="7453" y="4061"/>
                  </a:lnTo>
                  <a:cubicBezTo>
                    <a:pt x="8663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19" name="Volný tvar 1302"/>
            <p:cNvSpPr/>
            <p:nvPr/>
          </p:nvSpPr>
          <p:spPr>
            <a:xfrm>
              <a:off x="2296856" y="7453732"/>
              <a:ext cx="273784" cy="7849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2"/>
                  </a:moveTo>
                  <a:lnTo>
                    <a:pt x="20343" y="12208"/>
                  </a:lnTo>
                  <a:lnTo>
                    <a:pt x="18683" y="12208"/>
                  </a:lnTo>
                  <a:cubicBezTo>
                    <a:pt x="17277" y="12208"/>
                    <a:pt x="16320" y="12553"/>
                    <a:pt x="16022" y="13293"/>
                  </a:cubicBezTo>
                  <a:lnTo>
                    <a:pt x="14112" y="17540"/>
                  </a:lnTo>
                  <a:cubicBezTo>
                    <a:pt x="12906" y="20377"/>
                    <a:pt x="9590" y="21600"/>
                    <a:pt x="2910" y="21600"/>
                  </a:cubicBezTo>
                  <a:lnTo>
                    <a:pt x="0" y="21600"/>
                  </a:lnTo>
                  <a:lnTo>
                    <a:pt x="1206" y="18763"/>
                  </a:lnTo>
                  <a:lnTo>
                    <a:pt x="2108" y="18763"/>
                  </a:lnTo>
                  <a:cubicBezTo>
                    <a:pt x="4771" y="18763"/>
                    <a:pt x="5977" y="18231"/>
                    <a:pt x="6481" y="17148"/>
                  </a:cubicBezTo>
                  <a:lnTo>
                    <a:pt x="8141" y="13387"/>
                  </a:lnTo>
                  <a:cubicBezTo>
                    <a:pt x="8794" y="11772"/>
                    <a:pt x="9951" y="11055"/>
                    <a:pt x="12662" y="10755"/>
                  </a:cubicBezTo>
                  <a:cubicBezTo>
                    <a:pt x="11002" y="10455"/>
                    <a:pt x="10149" y="9901"/>
                    <a:pt x="10149" y="9024"/>
                  </a:cubicBezTo>
                  <a:cubicBezTo>
                    <a:pt x="10149" y="8770"/>
                    <a:pt x="10200" y="8516"/>
                    <a:pt x="10349" y="8216"/>
                  </a:cubicBezTo>
                  <a:lnTo>
                    <a:pt x="11904" y="4661"/>
                  </a:lnTo>
                  <a:cubicBezTo>
                    <a:pt x="12004" y="4475"/>
                    <a:pt x="12004" y="4292"/>
                    <a:pt x="12004" y="4129"/>
                  </a:cubicBezTo>
                  <a:cubicBezTo>
                    <a:pt x="12004" y="3275"/>
                    <a:pt x="10946" y="2837"/>
                    <a:pt x="9092" y="2837"/>
                  </a:cubicBezTo>
                  <a:lnTo>
                    <a:pt x="8190" y="2837"/>
                  </a:lnTo>
                  <a:lnTo>
                    <a:pt x="9396" y="0"/>
                  </a:lnTo>
                  <a:lnTo>
                    <a:pt x="12308" y="0"/>
                  </a:lnTo>
                  <a:cubicBezTo>
                    <a:pt x="17277" y="0"/>
                    <a:pt x="20194" y="1223"/>
                    <a:pt x="20194" y="3208"/>
                  </a:cubicBezTo>
                  <a:cubicBezTo>
                    <a:pt x="20194" y="3532"/>
                    <a:pt x="20094" y="3878"/>
                    <a:pt x="19945" y="4224"/>
                  </a:cubicBezTo>
                  <a:lnTo>
                    <a:pt x="18135" y="8307"/>
                  </a:lnTo>
                  <a:cubicBezTo>
                    <a:pt x="18086" y="8421"/>
                    <a:pt x="18086" y="8516"/>
                    <a:pt x="18086" y="8630"/>
                  </a:cubicBezTo>
                  <a:cubicBezTo>
                    <a:pt x="18086" y="9138"/>
                    <a:pt x="18739" y="9392"/>
                    <a:pt x="19845" y="9392"/>
                  </a:cubicBezTo>
                  <a:lnTo>
                    <a:pt x="21600" y="9392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20" name="Volný tvar 1303"/>
            <p:cNvSpPr/>
            <p:nvPr/>
          </p:nvSpPr>
          <p:spPr>
            <a:xfrm>
              <a:off x="2981759" y="7453844"/>
              <a:ext cx="273213" cy="7849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7"/>
                  </a:lnTo>
                  <a:lnTo>
                    <a:pt x="19537" y="2837"/>
                  </a:lnTo>
                  <a:cubicBezTo>
                    <a:pt x="16819" y="2837"/>
                    <a:pt x="15611" y="3369"/>
                    <a:pt x="15157" y="4452"/>
                  </a:cubicBezTo>
                  <a:lnTo>
                    <a:pt x="13493" y="8213"/>
                  </a:lnTo>
                  <a:cubicBezTo>
                    <a:pt x="12787" y="9828"/>
                    <a:pt x="11630" y="10545"/>
                    <a:pt x="8962" y="10845"/>
                  </a:cubicBezTo>
                  <a:cubicBezTo>
                    <a:pt x="10626" y="11121"/>
                    <a:pt x="11430" y="11699"/>
                    <a:pt x="11430" y="12576"/>
                  </a:cubicBezTo>
                  <a:cubicBezTo>
                    <a:pt x="11430" y="12808"/>
                    <a:pt x="11380" y="13084"/>
                    <a:pt x="11229" y="13385"/>
                  </a:cubicBezTo>
                  <a:lnTo>
                    <a:pt x="9671" y="16939"/>
                  </a:lnTo>
                  <a:cubicBezTo>
                    <a:pt x="9572" y="17125"/>
                    <a:pt x="9572" y="17308"/>
                    <a:pt x="9572" y="17471"/>
                  </a:cubicBezTo>
                  <a:cubicBezTo>
                    <a:pt x="9572" y="18325"/>
                    <a:pt x="10631" y="18763"/>
                    <a:pt x="12488" y="18763"/>
                  </a:cubicBezTo>
                  <a:lnTo>
                    <a:pt x="13443" y="18763"/>
                  </a:lnTo>
                  <a:lnTo>
                    <a:pt x="12184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2"/>
                  </a:cubicBezTo>
                  <a:cubicBezTo>
                    <a:pt x="1414" y="18068"/>
                    <a:pt x="1514" y="17746"/>
                    <a:pt x="1664" y="17377"/>
                  </a:cubicBezTo>
                  <a:lnTo>
                    <a:pt x="3427" y="13293"/>
                  </a:lnTo>
                  <a:cubicBezTo>
                    <a:pt x="3477" y="13179"/>
                    <a:pt x="3477" y="13084"/>
                    <a:pt x="3477" y="12971"/>
                  </a:cubicBezTo>
                  <a:cubicBezTo>
                    <a:pt x="3477" y="12462"/>
                    <a:pt x="2823" y="12208"/>
                    <a:pt x="1713" y="12208"/>
                  </a:cubicBezTo>
                  <a:lnTo>
                    <a:pt x="0" y="12208"/>
                  </a:lnTo>
                  <a:lnTo>
                    <a:pt x="1208" y="9392"/>
                  </a:lnTo>
                  <a:lnTo>
                    <a:pt x="2923" y="9392"/>
                  </a:lnTo>
                  <a:cubicBezTo>
                    <a:pt x="4281" y="9392"/>
                    <a:pt x="5235" y="9047"/>
                    <a:pt x="5590" y="8307"/>
                  </a:cubicBezTo>
                  <a:lnTo>
                    <a:pt x="7453" y="4061"/>
                  </a:lnTo>
                  <a:cubicBezTo>
                    <a:pt x="8663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21" name="Volný tvar 1304"/>
            <p:cNvSpPr/>
            <p:nvPr/>
          </p:nvSpPr>
          <p:spPr>
            <a:xfrm>
              <a:off x="3593002" y="7453732"/>
              <a:ext cx="273784" cy="7849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2"/>
                  </a:moveTo>
                  <a:lnTo>
                    <a:pt x="20343" y="12208"/>
                  </a:lnTo>
                  <a:lnTo>
                    <a:pt x="18683" y="12208"/>
                  </a:lnTo>
                  <a:cubicBezTo>
                    <a:pt x="17277" y="12208"/>
                    <a:pt x="16320" y="12553"/>
                    <a:pt x="16020" y="13293"/>
                  </a:cubicBezTo>
                  <a:lnTo>
                    <a:pt x="14112" y="17540"/>
                  </a:lnTo>
                  <a:cubicBezTo>
                    <a:pt x="12905" y="20377"/>
                    <a:pt x="9590" y="21600"/>
                    <a:pt x="2910" y="21600"/>
                  </a:cubicBezTo>
                  <a:lnTo>
                    <a:pt x="0" y="21600"/>
                  </a:lnTo>
                  <a:lnTo>
                    <a:pt x="1206" y="18763"/>
                  </a:lnTo>
                  <a:lnTo>
                    <a:pt x="2108" y="18763"/>
                  </a:lnTo>
                  <a:cubicBezTo>
                    <a:pt x="4771" y="18763"/>
                    <a:pt x="5977" y="18231"/>
                    <a:pt x="6481" y="17148"/>
                  </a:cubicBezTo>
                  <a:lnTo>
                    <a:pt x="8141" y="13387"/>
                  </a:lnTo>
                  <a:cubicBezTo>
                    <a:pt x="8794" y="11772"/>
                    <a:pt x="9951" y="11055"/>
                    <a:pt x="12662" y="10755"/>
                  </a:cubicBezTo>
                  <a:cubicBezTo>
                    <a:pt x="11002" y="10455"/>
                    <a:pt x="10149" y="9901"/>
                    <a:pt x="10149" y="9024"/>
                  </a:cubicBezTo>
                  <a:cubicBezTo>
                    <a:pt x="10149" y="8770"/>
                    <a:pt x="10200" y="8516"/>
                    <a:pt x="10349" y="8216"/>
                  </a:cubicBezTo>
                  <a:lnTo>
                    <a:pt x="11904" y="4661"/>
                  </a:lnTo>
                  <a:cubicBezTo>
                    <a:pt x="12003" y="4475"/>
                    <a:pt x="12003" y="4292"/>
                    <a:pt x="12003" y="4129"/>
                  </a:cubicBezTo>
                  <a:cubicBezTo>
                    <a:pt x="12003" y="3275"/>
                    <a:pt x="10946" y="2837"/>
                    <a:pt x="9092" y="2837"/>
                  </a:cubicBezTo>
                  <a:lnTo>
                    <a:pt x="8190" y="2837"/>
                  </a:lnTo>
                  <a:lnTo>
                    <a:pt x="9396" y="0"/>
                  </a:lnTo>
                  <a:lnTo>
                    <a:pt x="12308" y="0"/>
                  </a:lnTo>
                  <a:cubicBezTo>
                    <a:pt x="17277" y="0"/>
                    <a:pt x="20194" y="1223"/>
                    <a:pt x="20194" y="3208"/>
                  </a:cubicBezTo>
                  <a:cubicBezTo>
                    <a:pt x="20194" y="3532"/>
                    <a:pt x="20094" y="3878"/>
                    <a:pt x="19945" y="4224"/>
                  </a:cubicBezTo>
                  <a:lnTo>
                    <a:pt x="18135" y="8307"/>
                  </a:lnTo>
                  <a:cubicBezTo>
                    <a:pt x="18085" y="8421"/>
                    <a:pt x="18085" y="8516"/>
                    <a:pt x="18085" y="8630"/>
                  </a:cubicBezTo>
                  <a:cubicBezTo>
                    <a:pt x="18085" y="9138"/>
                    <a:pt x="18738" y="9392"/>
                    <a:pt x="19845" y="9392"/>
                  </a:cubicBezTo>
                  <a:lnTo>
                    <a:pt x="21600" y="9392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22" name="Volný tvar 1305"/>
            <p:cNvSpPr/>
            <p:nvPr/>
          </p:nvSpPr>
          <p:spPr>
            <a:xfrm>
              <a:off x="4277973" y="7453844"/>
              <a:ext cx="273214" cy="7849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7"/>
                  </a:lnTo>
                  <a:lnTo>
                    <a:pt x="19537" y="2837"/>
                  </a:lnTo>
                  <a:cubicBezTo>
                    <a:pt x="16819" y="2837"/>
                    <a:pt x="15611" y="3369"/>
                    <a:pt x="15155" y="4452"/>
                  </a:cubicBezTo>
                  <a:lnTo>
                    <a:pt x="13493" y="8213"/>
                  </a:lnTo>
                  <a:cubicBezTo>
                    <a:pt x="12787" y="9828"/>
                    <a:pt x="11629" y="10545"/>
                    <a:pt x="8962" y="10845"/>
                  </a:cubicBezTo>
                  <a:cubicBezTo>
                    <a:pt x="10626" y="11121"/>
                    <a:pt x="11430" y="11699"/>
                    <a:pt x="11430" y="12576"/>
                  </a:cubicBezTo>
                  <a:cubicBezTo>
                    <a:pt x="11430" y="12808"/>
                    <a:pt x="11379" y="13084"/>
                    <a:pt x="11229" y="13385"/>
                  </a:cubicBezTo>
                  <a:lnTo>
                    <a:pt x="9671" y="16939"/>
                  </a:lnTo>
                  <a:cubicBezTo>
                    <a:pt x="9571" y="17125"/>
                    <a:pt x="9571" y="17308"/>
                    <a:pt x="9571" y="17471"/>
                  </a:cubicBezTo>
                  <a:cubicBezTo>
                    <a:pt x="9571" y="18325"/>
                    <a:pt x="10631" y="18763"/>
                    <a:pt x="12488" y="18763"/>
                  </a:cubicBezTo>
                  <a:lnTo>
                    <a:pt x="13442" y="18763"/>
                  </a:lnTo>
                  <a:lnTo>
                    <a:pt x="12184" y="21600"/>
                  </a:lnTo>
                  <a:lnTo>
                    <a:pt x="9316" y="21600"/>
                  </a:lnTo>
                  <a:cubicBezTo>
                    <a:pt x="4281" y="21600"/>
                    <a:pt x="1414" y="20377"/>
                    <a:pt x="1414" y="18392"/>
                  </a:cubicBezTo>
                  <a:cubicBezTo>
                    <a:pt x="1414" y="18068"/>
                    <a:pt x="1513" y="17746"/>
                    <a:pt x="1664" y="17377"/>
                  </a:cubicBezTo>
                  <a:lnTo>
                    <a:pt x="3427" y="13293"/>
                  </a:lnTo>
                  <a:cubicBezTo>
                    <a:pt x="3477" y="13179"/>
                    <a:pt x="3477" y="13084"/>
                    <a:pt x="3477" y="12971"/>
                  </a:cubicBezTo>
                  <a:cubicBezTo>
                    <a:pt x="3477" y="12462"/>
                    <a:pt x="2822" y="12208"/>
                    <a:pt x="1713" y="12208"/>
                  </a:cubicBezTo>
                  <a:lnTo>
                    <a:pt x="0" y="12208"/>
                  </a:lnTo>
                  <a:lnTo>
                    <a:pt x="1208" y="9392"/>
                  </a:lnTo>
                  <a:lnTo>
                    <a:pt x="2922" y="9392"/>
                  </a:lnTo>
                  <a:cubicBezTo>
                    <a:pt x="4281" y="9392"/>
                    <a:pt x="5235" y="9047"/>
                    <a:pt x="5590" y="8307"/>
                  </a:cubicBezTo>
                  <a:lnTo>
                    <a:pt x="7453" y="4061"/>
                  </a:lnTo>
                  <a:cubicBezTo>
                    <a:pt x="8661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23" name="Volný tvar 1306"/>
            <p:cNvSpPr/>
            <p:nvPr/>
          </p:nvSpPr>
          <p:spPr>
            <a:xfrm>
              <a:off x="4889292" y="7453732"/>
              <a:ext cx="273717" cy="7849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2"/>
                  </a:moveTo>
                  <a:lnTo>
                    <a:pt x="20343" y="12208"/>
                  </a:lnTo>
                  <a:lnTo>
                    <a:pt x="18688" y="12208"/>
                  </a:lnTo>
                  <a:cubicBezTo>
                    <a:pt x="17281" y="12208"/>
                    <a:pt x="16324" y="12553"/>
                    <a:pt x="16026" y="13293"/>
                  </a:cubicBezTo>
                  <a:lnTo>
                    <a:pt x="14116" y="17540"/>
                  </a:lnTo>
                  <a:cubicBezTo>
                    <a:pt x="12909" y="20377"/>
                    <a:pt x="9593" y="21600"/>
                    <a:pt x="2912" y="21600"/>
                  </a:cubicBezTo>
                  <a:lnTo>
                    <a:pt x="0" y="21600"/>
                  </a:lnTo>
                  <a:lnTo>
                    <a:pt x="1206" y="18763"/>
                  </a:lnTo>
                  <a:lnTo>
                    <a:pt x="2109" y="18763"/>
                  </a:lnTo>
                  <a:cubicBezTo>
                    <a:pt x="4772" y="18763"/>
                    <a:pt x="5978" y="18231"/>
                    <a:pt x="6482" y="17148"/>
                  </a:cubicBezTo>
                  <a:lnTo>
                    <a:pt x="8143" y="13387"/>
                  </a:lnTo>
                  <a:cubicBezTo>
                    <a:pt x="8796" y="11772"/>
                    <a:pt x="9953" y="11055"/>
                    <a:pt x="12665" y="10755"/>
                  </a:cubicBezTo>
                  <a:cubicBezTo>
                    <a:pt x="11005" y="10455"/>
                    <a:pt x="10152" y="9901"/>
                    <a:pt x="10152" y="9024"/>
                  </a:cubicBezTo>
                  <a:cubicBezTo>
                    <a:pt x="10152" y="8770"/>
                    <a:pt x="10202" y="8516"/>
                    <a:pt x="10352" y="8216"/>
                  </a:cubicBezTo>
                  <a:lnTo>
                    <a:pt x="11907" y="4661"/>
                  </a:lnTo>
                  <a:cubicBezTo>
                    <a:pt x="12007" y="4475"/>
                    <a:pt x="12007" y="4292"/>
                    <a:pt x="12007" y="4129"/>
                  </a:cubicBezTo>
                  <a:cubicBezTo>
                    <a:pt x="12007" y="3275"/>
                    <a:pt x="10950" y="2837"/>
                    <a:pt x="9094" y="2837"/>
                  </a:cubicBezTo>
                  <a:lnTo>
                    <a:pt x="8192" y="2837"/>
                  </a:lnTo>
                  <a:lnTo>
                    <a:pt x="9400" y="0"/>
                  </a:lnTo>
                  <a:lnTo>
                    <a:pt x="12311" y="0"/>
                  </a:lnTo>
                  <a:cubicBezTo>
                    <a:pt x="17287" y="0"/>
                    <a:pt x="20199" y="1223"/>
                    <a:pt x="20199" y="3208"/>
                  </a:cubicBezTo>
                  <a:cubicBezTo>
                    <a:pt x="20199" y="3532"/>
                    <a:pt x="20099" y="3878"/>
                    <a:pt x="19950" y="4224"/>
                  </a:cubicBezTo>
                  <a:lnTo>
                    <a:pt x="18140" y="8307"/>
                  </a:lnTo>
                  <a:cubicBezTo>
                    <a:pt x="18090" y="8421"/>
                    <a:pt x="18090" y="8516"/>
                    <a:pt x="18090" y="8630"/>
                  </a:cubicBezTo>
                  <a:cubicBezTo>
                    <a:pt x="18090" y="9138"/>
                    <a:pt x="18744" y="9392"/>
                    <a:pt x="19850" y="9392"/>
                  </a:cubicBezTo>
                  <a:lnTo>
                    <a:pt x="21600" y="9392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24" name="Volný tvar 1307"/>
            <p:cNvSpPr/>
            <p:nvPr/>
          </p:nvSpPr>
          <p:spPr>
            <a:xfrm>
              <a:off x="5574122" y="7453844"/>
              <a:ext cx="273213" cy="7849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7"/>
                  </a:lnTo>
                  <a:lnTo>
                    <a:pt x="19537" y="2837"/>
                  </a:lnTo>
                  <a:cubicBezTo>
                    <a:pt x="16819" y="2837"/>
                    <a:pt x="15611" y="3369"/>
                    <a:pt x="15155" y="4452"/>
                  </a:cubicBezTo>
                  <a:lnTo>
                    <a:pt x="13493" y="8213"/>
                  </a:lnTo>
                  <a:cubicBezTo>
                    <a:pt x="12788" y="9828"/>
                    <a:pt x="11629" y="10545"/>
                    <a:pt x="8962" y="10845"/>
                  </a:cubicBezTo>
                  <a:cubicBezTo>
                    <a:pt x="10624" y="11121"/>
                    <a:pt x="11430" y="11699"/>
                    <a:pt x="11430" y="12576"/>
                  </a:cubicBezTo>
                  <a:cubicBezTo>
                    <a:pt x="11430" y="12808"/>
                    <a:pt x="11379" y="13084"/>
                    <a:pt x="11229" y="13385"/>
                  </a:cubicBezTo>
                  <a:lnTo>
                    <a:pt x="9671" y="16939"/>
                  </a:lnTo>
                  <a:cubicBezTo>
                    <a:pt x="9571" y="17125"/>
                    <a:pt x="9571" y="17308"/>
                    <a:pt x="9571" y="17471"/>
                  </a:cubicBezTo>
                  <a:cubicBezTo>
                    <a:pt x="9571" y="18325"/>
                    <a:pt x="10630" y="18763"/>
                    <a:pt x="12488" y="18763"/>
                  </a:cubicBezTo>
                  <a:lnTo>
                    <a:pt x="13442" y="18763"/>
                  </a:lnTo>
                  <a:lnTo>
                    <a:pt x="12184" y="21600"/>
                  </a:lnTo>
                  <a:lnTo>
                    <a:pt x="9316" y="21600"/>
                  </a:lnTo>
                  <a:cubicBezTo>
                    <a:pt x="4281" y="21600"/>
                    <a:pt x="1414" y="20377"/>
                    <a:pt x="1414" y="18392"/>
                  </a:cubicBezTo>
                  <a:cubicBezTo>
                    <a:pt x="1414" y="18068"/>
                    <a:pt x="1513" y="17746"/>
                    <a:pt x="1664" y="17377"/>
                  </a:cubicBezTo>
                  <a:lnTo>
                    <a:pt x="3427" y="13293"/>
                  </a:lnTo>
                  <a:cubicBezTo>
                    <a:pt x="3476" y="13179"/>
                    <a:pt x="3476" y="13084"/>
                    <a:pt x="3476" y="12971"/>
                  </a:cubicBezTo>
                  <a:cubicBezTo>
                    <a:pt x="3476" y="12462"/>
                    <a:pt x="2822" y="12208"/>
                    <a:pt x="1713" y="12208"/>
                  </a:cubicBezTo>
                  <a:lnTo>
                    <a:pt x="0" y="12208"/>
                  </a:lnTo>
                  <a:lnTo>
                    <a:pt x="1209" y="9392"/>
                  </a:lnTo>
                  <a:lnTo>
                    <a:pt x="2922" y="9392"/>
                  </a:lnTo>
                  <a:cubicBezTo>
                    <a:pt x="4281" y="9392"/>
                    <a:pt x="5235" y="9047"/>
                    <a:pt x="5590" y="8307"/>
                  </a:cubicBezTo>
                  <a:lnTo>
                    <a:pt x="7453" y="4061"/>
                  </a:lnTo>
                  <a:cubicBezTo>
                    <a:pt x="8661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25" name="Volný tvar 1308"/>
            <p:cNvSpPr/>
            <p:nvPr/>
          </p:nvSpPr>
          <p:spPr>
            <a:xfrm>
              <a:off x="6185438" y="7453732"/>
              <a:ext cx="273717" cy="7849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2"/>
                  </a:moveTo>
                  <a:lnTo>
                    <a:pt x="20343" y="12208"/>
                  </a:lnTo>
                  <a:lnTo>
                    <a:pt x="18688" y="12208"/>
                  </a:lnTo>
                  <a:cubicBezTo>
                    <a:pt x="17281" y="12208"/>
                    <a:pt x="16324" y="12553"/>
                    <a:pt x="16026" y="13293"/>
                  </a:cubicBezTo>
                  <a:lnTo>
                    <a:pt x="14116" y="17540"/>
                  </a:lnTo>
                  <a:cubicBezTo>
                    <a:pt x="12909" y="20377"/>
                    <a:pt x="9593" y="21600"/>
                    <a:pt x="2912" y="21600"/>
                  </a:cubicBezTo>
                  <a:lnTo>
                    <a:pt x="0" y="21600"/>
                  </a:lnTo>
                  <a:lnTo>
                    <a:pt x="1206" y="18763"/>
                  </a:lnTo>
                  <a:lnTo>
                    <a:pt x="2109" y="18763"/>
                  </a:lnTo>
                  <a:cubicBezTo>
                    <a:pt x="4772" y="18763"/>
                    <a:pt x="5978" y="18231"/>
                    <a:pt x="6482" y="17148"/>
                  </a:cubicBezTo>
                  <a:lnTo>
                    <a:pt x="8143" y="13387"/>
                  </a:lnTo>
                  <a:cubicBezTo>
                    <a:pt x="8796" y="11772"/>
                    <a:pt x="9953" y="11055"/>
                    <a:pt x="12665" y="10755"/>
                  </a:cubicBezTo>
                  <a:cubicBezTo>
                    <a:pt x="11005" y="10455"/>
                    <a:pt x="10152" y="9901"/>
                    <a:pt x="10152" y="9024"/>
                  </a:cubicBezTo>
                  <a:cubicBezTo>
                    <a:pt x="10152" y="8770"/>
                    <a:pt x="10202" y="8516"/>
                    <a:pt x="10352" y="8216"/>
                  </a:cubicBezTo>
                  <a:lnTo>
                    <a:pt x="11907" y="4661"/>
                  </a:lnTo>
                  <a:cubicBezTo>
                    <a:pt x="12007" y="4475"/>
                    <a:pt x="12007" y="4292"/>
                    <a:pt x="12007" y="4129"/>
                  </a:cubicBezTo>
                  <a:cubicBezTo>
                    <a:pt x="12007" y="3275"/>
                    <a:pt x="10950" y="2837"/>
                    <a:pt x="9094" y="2837"/>
                  </a:cubicBezTo>
                  <a:lnTo>
                    <a:pt x="8192" y="2837"/>
                  </a:lnTo>
                  <a:lnTo>
                    <a:pt x="9400" y="0"/>
                  </a:lnTo>
                  <a:lnTo>
                    <a:pt x="12311" y="0"/>
                  </a:lnTo>
                  <a:cubicBezTo>
                    <a:pt x="17287" y="0"/>
                    <a:pt x="20199" y="1223"/>
                    <a:pt x="20199" y="3208"/>
                  </a:cubicBezTo>
                  <a:cubicBezTo>
                    <a:pt x="20199" y="3532"/>
                    <a:pt x="20099" y="3878"/>
                    <a:pt x="19950" y="4224"/>
                  </a:cubicBezTo>
                  <a:lnTo>
                    <a:pt x="18140" y="8307"/>
                  </a:lnTo>
                  <a:cubicBezTo>
                    <a:pt x="18091" y="8421"/>
                    <a:pt x="18091" y="8516"/>
                    <a:pt x="18091" y="8630"/>
                  </a:cubicBezTo>
                  <a:cubicBezTo>
                    <a:pt x="18091" y="9138"/>
                    <a:pt x="18744" y="9392"/>
                    <a:pt x="19850" y="9392"/>
                  </a:cubicBezTo>
                  <a:lnTo>
                    <a:pt x="21600" y="9392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26" name="Volný tvar 1309"/>
            <p:cNvSpPr/>
            <p:nvPr/>
          </p:nvSpPr>
          <p:spPr>
            <a:xfrm>
              <a:off x="6870340" y="7453844"/>
              <a:ext cx="273213" cy="7849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7"/>
                  </a:lnTo>
                  <a:lnTo>
                    <a:pt x="19538" y="2837"/>
                  </a:lnTo>
                  <a:cubicBezTo>
                    <a:pt x="16821" y="2837"/>
                    <a:pt x="15611" y="3369"/>
                    <a:pt x="15157" y="4452"/>
                  </a:cubicBezTo>
                  <a:lnTo>
                    <a:pt x="13493" y="8213"/>
                  </a:lnTo>
                  <a:cubicBezTo>
                    <a:pt x="12789" y="9828"/>
                    <a:pt x="11630" y="10545"/>
                    <a:pt x="8962" y="10845"/>
                  </a:cubicBezTo>
                  <a:cubicBezTo>
                    <a:pt x="10626" y="11121"/>
                    <a:pt x="11430" y="11699"/>
                    <a:pt x="11430" y="12576"/>
                  </a:cubicBezTo>
                  <a:cubicBezTo>
                    <a:pt x="11430" y="12808"/>
                    <a:pt x="11380" y="13084"/>
                    <a:pt x="11231" y="13385"/>
                  </a:cubicBezTo>
                  <a:lnTo>
                    <a:pt x="9672" y="16939"/>
                  </a:lnTo>
                  <a:cubicBezTo>
                    <a:pt x="9572" y="17125"/>
                    <a:pt x="9572" y="17308"/>
                    <a:pt x="9572" y="17471"/>
                  </a:cubicBezTo>
                  <a:cubicBezTo>
                    <a:pt x="9572" y="18325"/>
                    <a:pt x="10631" y="18763"/>
                    <a:pt x="12488" y="18763"/>
                  </a:cubicBezTo>
                  <a:lnTo>
                    <a:pt x="13443" y="18763"/>
                  </a:lnTo>
                  <a:lnTo>
                    <a:pt x="12184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2"/>
                  </a:cubicBezTo>
                  <a:cubicBezTo>
                    <a:pt x="1414" y="18068"/>
                    <a:pt x="1514" y="17746"/>
                    <a:pt x="1664" y="17377"/>
                  </a:cubicBezTo>
                  <a:lnTo>
                    <a:pt x="3428" y="13293"/>
                  </a:lnTo>
                  <a:cubicBezTo>
                    <a:pt x="3477" y="13179"/>
                    <a:pt x="3477" y="13084"/>
                    <a:pt x="3477" y="12971"/>
                  </a:cubicBezTo>
                  <a:cubicBezTo>
                    <a:pt x="3477" y="12462"/>
                    <a:pt x="2823" y="12208"/>
                    <a:pt x="1713" y="12208"/>
                  </a:cubicBezTo>
                  <a:lnTo>
                    <a:pt x="0" y="12208"/>
                  </a:lnTo>
                  <a:lnTo>
                    <a:pt x="1208" y="9392"/>
                  </a:lnTo>
                  <a:lnTo>
                    <a:pt x="2923" y="9392"/>
                  </a:lnTo>
                  <a:cubicBezTo>
                    <a:pt x="4281" y="9392"/>
                    <a:pt x="5235" y="9047"/>
                    <a:pt x="5590" y="8307"/>
                  </a:cubicBezTo>
                  <a:lnTo>
                    <a:pt x="7454" y="4061"/>
                  </a:lnTo>
                  <a:cubicBezTo>
                    <a:pt x="8663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27" name="Volný tvar 1310"/>
            <p:cNvSpPr/>
            <p:nvPr/>
          </p:nvSpPr>
          <p:spPr>
            <a:xfrm>
              <a:off x="7481588" y="7453732"/>
              <a:ext cx="273784" cy="7849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2"/>
                  </a:moveTo>
                  <a:lnTo>
                    <a:pt x="20343" y="12208"/>
                  </a:lnTo>
                  <a:lnTo>
                    <a:pt x="18683" y="12208"/>
                  </a:lnTo>
                  <a:cubicBezTo>
                    <a:pt x="17277" y="12208"/>
                    <a:pt x="16320" y="12553"/>
                    <a:pt x="16022" y="13293"/>
                  </a:cubicBezTo>
                  <a:lnTo>
                    <a:pt x="14112" y="17540"/>
                  </a:lnTo>
                  <a:cubicBezTo>
                    <a:pt x="12906" y="20377"/>
                    <a:pt x="9590" y="21600"/>
                    <a:pt x="2910" y="21600"/>
                  </a:cubicBezTo>
                  <a:lnTo>
                    <a:pt x="0" y="21600"/>
                  </a:lnTo>
                  <a:lnTo>
                    <a:pt x="1206" y="18763"/>
                  </a:lnTo>
                  <a:lnTo>
                    <a:pt x="2108" y="18763"/>
                  </a:lnTo>
                  <a:cubicBezTo>
                    <a:pt x="4771" y="18763"/>
                    <a:pt x="5977" y="18231"/>
                    <a:pt x="6480" y="17148"/>
                  </a:cubicBezTo>
                  <a:lnTo>
                    <a:pt x="8141" y="13387"/>
                  </a:lnTo>
                  <a:cubicBezTo>
                    <a:pt x="8794" y="11772"/>
                    <a:pt x="9951" y="11055"/>
                    <a:pt x="12662" y="10755"/>
                  </a:cubicBezTo>
                  <a:cubicBezTo>
                    <a:pt x="11002" y="10455"/>
                    <a:pt x="10149" y="9901"/>
                    <a:pt x="10149" y="9024"/>
                  </a:cubicBezTo>
                  <a:cubicBezTo>
                    <a:pt x="10149" y="8770"/>
                    <a:pt x="10200" y="8516"/>
                    <a:pt x="10349" y="8216"/>
                  </a:cubicBezTo>
                  <a:lnTo>
                    <a:pt x="11904" y="4661"/>
                  </a:lnTo>
                  <a:cubicBezTo>
                    <a:pt x="12004" y="4475"/>
                    <a:pt x="12004" y="4292"/>
                    <a:pt x="12004" y="4129"/>
                  </a:cubicBezTo>
                  <a:cubicBezTo>
                    <a:pt x="12004" y="3275"/>
                    <a:pt x="10947" y="2837"/>
                    <a:pt x="9092" y="2837"/>
                  </a:cubicBezTo>
                  <a:lnTo>
                    <a:pt x="8190" y="2837"/>
                  </a:lnTo>
                  <a:lnTo>
                    <a:pt x="9398" y="0"/>
                  </a:lnTo>
                  <a:lnTo>
                    <a:pt x="12308" y="0"/>
                  </a:lnTo>
                  <a:cubicBezTo>
                    <a:pt x="17277" y="0"/>
                    <a:pt x="20194" y="1223"/>
                    <a:pt x="20194" y="3208"/>
                  </a:cubicBezTo>
                  <a:cubicBezTo>
                    <a:pt x="20194" y="3532"/>
                    <a:pt x="20094" y="3878"/>
                    <a:pt x="19945" y="4224"/>
                  </a:cubicBezTo>
                  <a:lnTo>
                    <a:pt x="18135" y="8307"/>
                  </a:lnTo>
                  <a:cubicBezTo>
                    <a:pt x="18086" y="8421"/>
                    <a:pt x="18086" y="8516"/>
                    <a:pt x="18086" y="8630"/>
                  </a:cubicBezTo>
                  <a:cubicBezTo>
                    <a:pt x="18086" y="9138"/>
                    <a:pt x="18739" y="9392"/>
                    <a:pt x="19845" y="9392"/>
                  </a:cubicBezTo>
                  <a:lnTo>
                    <a:pt x="21600" y="9392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28" name="Volný tvar 1311"/>
            <p:cNvSpPr/>
            <p:nvPr/>
          </p:nvSpPr>
          <p:spPr>
            <a:xfrm>
              <a:off x="8166558" y="7453844"/>
              <a:ext cx="273213" cy="7849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7"/>
                  </a:lnTo>
                  <a:lnTo>
                    <a:pt x="19537" y="2837"/>
                  </a:lnTo>
                  <a:cubicBezTo>
                    <a:pt x="16821" y="2837"/>
                    <a:pt x="15611" y="3369"/>
                    <a:pt x="15157" y="4452"/>
                  </a:cubicBezTo>
                  <a:lnTo>
                    <a:pt x="13493" y="8213"/>
                  </a:lnTo>
                  <a:cubicBezTo>
                    <a:pt x="12787" y="9828"/>
                    <a:pt x="11629" y="10545"/>
                    <a:pt x="8962" y="10845"/>
                  </a:cubicBezTo>
                  <a:cubicBezTo>
                    <a:pt x="10626" y="11121"/>
                    <a:pt x="11430" y="11699"/>
                    <a:pt x="11430" y="12576"/>
                  </a:cubicBezTo>
                  <a:cubicBezTo>
                    <a:pt x="11430" y="12808"/>
                    <a:pt x="11379" y="13084"/>
                    <a:pt x="11229" y="13385"/>
                  </a:cubicBezTo>
                  <a:lnTo>
                    <a:pt x="9671" y="16939"/>
                  </a:lnTo>
                  <a:cubicBezTo>
                    <a:pt x="9572" y="17125"/>
                    <a:pt x="9572" y="17308"/>
                    <a:pt x="9572" y="17471"/>
                  </a:cubicBezTo>
                  <a:cubicBezTo>
                    <a:pt x="9572" y="18325"/>
                    <a:pt x="10631" y="18763"/>
                    <a:pt x="12488" y="18763"/>
                  </a:cubicBezTo>
                  <a:lnTo>
                    <a:pt x="13442" y="18763"/>
                  </a:lnTo>
                  <a:lnTo>
                    <a:pt x="12184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2"/>
                  </a:cubicBezTo>
                  <a:cubicBezTo>
                    <a:pt x="1414" y="18068"/>
                    <a:pt x="1514" y="17746"/>
                    <a:pt x="1664" y="17377"/>
                  </a:cubicBezTo>
                  <a:lnTo>
                    <a:pt x="3427" y="13293"/>
                  </a:lnTo>
                  <a:cubicBezTo>
                    <a:pt x="3477" y="13179"/>
                    <a:pt x="3477" y="13084"/>
                    <a:pt x="3477" y="12971"/>
                  </a:cubicBezTo>
                  <a:cubicBezTo>
                    <a:pt x="3477" y="12462"/>
                    <a:pt x="2823" y="12208"/>
                    <a:pt x="1713" y="12208"/>
                  </a:cubicBezTo>
                  <a:lnTo>
                    <a:pt x="0" y="12208"/>
                  </a:lnTo>
                  <a:lnTo>
                    <a:pt x="1208" y="9392"/>
                  </a:lnTo>
                  <a:lnTo>
                    <a:pt x="2922" y="9392"/>
                  </a:lnTo>
                  <a:cubicBezTo>
                    <a:pt x="4281" y="9392"/>
                    <a:pt x="5235" y="9047"/>
                    <a:pt x="5590" y="8307"/>
                  </a:cubicBezTo>
                  <a:lnTo>
                    <a:pt x="7453" y="4061"/>
                  </a:lnTo>
                  <a:cubicBezTo>
                    <a:pt x="8663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29" name="Volný tvar 1312"/>
            <p:cNvSpPr/>
            <p:nvPr/>
          </p:nvSpPr>
          <p:spPr>
            <a:xfrm>
              <a:off x="8777801" y="7453732"/>
              <a:ext cx="273767" cy="7849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2"/>
                  </a:moveTo>
                  <a:lnTo>
                    <a:pt x="20345" y="12208"/>
                  </a:lnTo>
                  <a:lnTo>
                    <a:pt x="18684" y="12208"/>
                  </a:lnTo>
                  <a:cubicBezTo>
                    <a:pt x="17278" y="12208"/>
                    <a:pt x="16321" y="12553"/>
                    <a:pt x="16021" y="13293"/>
                  </a:cubicBezTo>
                  <a:lnTo>
                    <a:pt x="14113" y="17540"/>
                  </a:lnTo>
                  <a:cubicBezTo>
                    <a:pt x="12905" y="20377"/>
                    <a:pt x="9591" y="21600"/>
                    <a:pt x="2911" y="21600"/>
                  </a:cubicBezTo>
                  <a:lnTo>
                    <a:pt x="0" y="21600"/>
                  </a:lnTo>
                  <a:lnTo>
                    <a:pt x="1206" y="18763"/>
                  </a:lnTo>
                  <a:lnTo>
                    <a:pt x="2108" y="18763"/>
                  </a:lnTo>
                  <a:cubicBezTo>
                    <a:pt x="4771" y="18763"/>
                    <a:pt x="5977" y="18231"/>
                    <a:pt x="6481" y="17148"/>
                  </a:cubicBezTo>
                  <a:lnTo>
                    <a:pt x="8141" y="13387"/>
                  </a:lnTo>
                  <a:cubicBezTo>
                    <a:pt x="8794" y="11772"/>
                    <a:pt x="9951" y="11055"/>
                    <a:pt x="12662" y="10755"/>
                  </a:cubicBezTo>
                  <a:cubicBezTo>
                    <a:pt x="11003" y="10455"/>
                    <a:pt x="10150" y="9901"/>
                    <a:pt x="10150" y="9024"/>
                  </a:cubicBezTo>
                  <a:cubicBezTo>
                    <a:pt x="10150" y="8770"/>
                    <a:pt x="10200" y="8516"/>
                    <a:pt x="10350" y="8216"/>
                  </a:cubicBezTo>
                  <a:lnTo>
                    <a:pt x="11905" y="4661"/>
                  </a:lnTo>
                  <a:cubicBezTo>
                    <a:pt x="12003" y="4475"/>
                    <a:pt x="12003" y="4292"/>
                    <a:pt x="12003" y="4129"/>
                  </a:cubicBezTo>
                  <a:cubicBezTo>
                    <a:pt x="12003" y="3275"/>
                    <a:pt x="10947" y="2837"/>
                    <a:pt x="9093" y="2837"/>
                  </a:cubicBezTo>
                  <a:lnTo>
                    <a:pt x="8191" y="2837"/>
                  </a:lnTo>
                  <a:lnTo>
                    <a:pt x="9397" y="0"/>
                  </a:lnTo>
                  <a:lnTo>
                    <a:pt x="12309" y="0"/>
                  </a:lnTo>
                  <a:cubicBezTo>
                    <a:pt x="17278" y="0"/>
                    <a:pt x="20195" y="1223"/>
                    <a:pt x="20195" y="3208"/>
                  </a:cubicBezTo>
                  <a:cubicBezTo>
                    <a:pt x="20195" y="3532"/>
                    <a:pt x="20095" y="3878"/>
                    <a:pt x="19946" y="4224"/>
                  </a:cubicBezTo>
                  <a:lnTo>
                    <a:pt x="18136" y="8307"/>
                  </a:lnTo>
                  <a:cubicBezTo>
                    <a:pt x="18086" y="8421"/>
                    <a:pt x="18086" y="8516"/>
                    <a:pt x="18086" y="8630"/>
                  </a:cubicBezTo>
                  <a:cubicBezTo>
                    <a:pt x="18086" y="9138"/>
                    <a:pt x="18739" y="9392"/>
                    <a:pt x="19846" y="9392"/>
                  </a:cubicBezTo>
                  <a:lnTo>
                    <a:pt x="21600" y="9392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30" name="Volný tvar 1313"/>
            <p:cNvSpPr/>
            <p:nvPr/>
          </p:nvSpPr>
          <p:spPr>
            <a:xfrm>
              <a:off x="9462704" y="7453844"/>
              <a:ext cx="273230" cy="7849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7"/>
                  </a:lnTo>
                  <a:lnTo>
                    <a:pt x="19537" y="2837"/>
                  </a:lnTo>
                  <a:cubicBezTo>
                    <a:pt x="16820" y="2837"/>
                    <a:pt x="15611" y="3369"/>
                    <a:pt x="15156" y="4452"/>
                  </a:cubicBezTo>
                  <a:lnTo>
                    <a:pt x="13492" y="8213"/>
                  </a:lnTo>
                  <a:cubicBezTo>
                    <a:pt x="12788" y="9828"/>
                    <a:pt x="11629" y="10545"/>
                    <a:pt x="8962" y="10845"/>
                  </a:cubicBezTo>
                  <a:cubicBezTo>
                    <a:pt x="10625" y="11121"/>
                    <a:pt x="11430" y="11699"/>
                    <a:pt x="11430" y="12576"/>
                  </a:cubicBezTo>
                  <a:cubicBezTo>
                    <a:pt x="11430" y="12808"/>
                    <a:pt x="11379" y="13084"/>
                    <a:pt x="11230" y="13385"/>
                  </a:cubicBezTo>
                  <a:lnTo>
                    <a:pt x="9672" y="16939"/>
                  </a:lnTo>
                  <a:cubicBezTo>
                    <a:pt x="9571" y="17125"/>
                    <a:pt x="9571" y="17308"/>
                    <a:pt x="9571" y="17471"/>
                  </a:cubicBezTo>
                  <a:cubicBezTo>
                    <a:pt x="9571" y="18325"/>
                    <a:pt x="10631" y="18763"/>
                    <a:pt x="12489" y="18763"/>
                  </a:cubicBezTo>
                  <a:lnTo>
                    <a:pt x="13443" y="18763"/>
                  </a:lnTo>
                  <a:lnTo>
                    <a:pt x="12183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2"/>
                  </a:cubicBezTo>
                  <a:cubicBezTo>
                    <a:pt x="1414" y="18068"/>
                    <a:pt x="1514" y="17746"/>
                    <a:pt x="1664" y="17377"/>
                  </a:cubicBezTo>
                  <a:lnTo>
                    <a:pt x="3428" y="13293"/>
                  </a:lnTo>
                  <a:cubicBezTo>
                    <a:pt x="3477" y="13179"/>
                    <a:pt x="3477" y="13084"/>
                    <a:pt x="3477" y="12971"/>
                  </a:cubicBezTo>
                  <a:cubicBezTo>
                    <a:pt x="3477" y="12462"/>
                    <a:pt x="2823" y="12208"/>
                    <a:pt x="1715" y="12208"/>
                  </a:cubicBezTo>
                  <a:lnTo>
                    <a:pt x="0" y="12208"/>
                  </a:lnTo>
                  <a:lnTo>
                    <a:pt x="1210" y="9392"/>
                  </a:lnTo>
                  <a:lnTo>
                    <a:pt x="2923" y="9392"/>
                  </a:lnTo>
                  <a:cubicBezTo>
                    <a:pt x="4282" y="9392"/>
                    <a:pt x="5236" y="9047"/>
                    <a:pt x="5591" y="8307"/>
                  </a:cubicBezTo>
                  <a:lnTo>
                    <a:pt x="7454" y="4061"/>
                  </a:lnTo>
                  <a:cubicBezTo>
                    <a:pt x="8662" y="1223"/>
                    <a:pt x="11984" y="0"/>
                    <a:pt x="18728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31" name="Volný tvar 1314"/>
            <p:cNvSpPr/>
            <p:nvPr/>
          </p:nvSpPr>
          <p:spPr>
            <a:xfrm>
              <a:off x="10073950" y="7453732"/>
              <a:ext cx="273785" cy="7849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2"/>
                  </a:moveTo>
                  <a:lnTo>
                    <a:pt x="20343" y="12208"/>
                  </a:lnTo>
                  <a:lnTo>
                    <a:pt x="18684" y="12208"/>
                  </a:lnTo>
                  <a:cubicBezTo>
                    <a:pt x="17279" y="12208"/>
                    <a:pt x="16320" y="12553"/>
                    <a:pt x="16022" y="13293"/>
                  </a:cubicBezTo>
                  <a:lnTo>
                    <a:pt x="14112" y="17540"/>
                  </a:lnTo>
                  <a:cubicBezTo>
                    <a:pt x="12906" y="20377"/>
                    <a:pt x="9590" y="21600"/>
                    <a:pt x="2912" y="21600"/>
                  </a:cubicBezTo>
                  <a:lnTo>
                    <a:pt x="0" y="21600"/>
                  </a:lnTo>
                  <a:lnTo>
                    <a:pt x="1208" y="18763"/>
                  </a:lnTo>
                  <a:lnTo>
                    <a:pt x="2110" y="18763"/>
                  </a:lnTo>
                  <a:cubicBezTo>
                    <a:pt x="4771" y="18763"/>
                    <a:pt x="5978" y="18231"/>
                    <a:pt x="6481" y="17148"/>
                  </a:cubicBezTo>
                  <a:lnTo>
                    <a:pt x="8141" y="13387"/>
                  </a:lnTo>
                  <a:cubicBezTo>
                    <a:pt x="8794" y="11772"/>
                    <a:pt x="9951" y="11055"/>
                    <a:pt x="12662" y="10755"/>
                  </a:cubicBezTo>
                  <a:cubicBezTo>
                    <a:pt x="11002" y="10455"/>
                    <a:pt x="10151" y="9901"/>
                    <a:pt x="10151" y="9024"/>
                  </a:cubicBezTo>
                  <a:cubicBezTo>
                    <a:pt x="10151" y="8770"/>
                    <a:pt x="10200" y="8516"/>
                    <a:pt x="10349" y="8216"/>
                  </a:cubicBezTo>
                  <a:lnTo>
                    <a:pt x="11904" y="4661"/>
                  </a:lnTo>
                  <a:cubicBezTo>
                    <a:pt x="12004" y="4475"/>
                    <a:pt x="12004" y="4292"/>
                    <a:pt x="12004" y="4129"/>
                  </a:cubicBezTo>
                  <a:cubicBezTo>
                    <a:pt x="12004" y="3275"/>
                    <a:pt x="10947" y="2837"/>
                    <a:pt x="9094" y="2837"/>
                  </a:cubicBezTo>
                  <a:lnTo>
                    <a:pt x="8192" y="2837"/>
                  </a:lnTo>
                  <a:lnTo>
                    <a:pt x="9398" y="0"/>
                  </a:lnTo>
                  <a:lnTo>
                    <a:pt x="12308" y="0"/>
                  </a:lnTo>
                  <a:cubicBezTo>
                    <a:pt x="17279" y="0"/>
                    <a:pt x="20194" y="1223"/>
                    <a:pt x="20194" y="3208"/>
                  </a:cubicBezTo>
                  <a:cubicBezTo>
                    <a:pt x="20194" y="3532"/>
                    <a:pt x="20094" y="3878"/>
                    <a:pt x="19945" y="4224"/>
                  </a:cubicBezTo>
                  <a:lnTo>
                    <a:pt x="18135" y="8307"/>
                  </a:lnTo>
                  <a:cubicBezTo>
                    <a:pt x="18086" y="8421"/>
                    <a:pt x="18086" y="8516"/>
                    <a:pt x="18086" y="8630"/>
                  </a:cubicBezTo>
                  <a:cubicBezTo>
                    <a:pt x="18086" y="9138"/>
                    <a:pt x="18739" y="9392"/>
                    <a:pt x="19845" y="9392"/>
                  </a:cubicBezTo>
                  <a:lnTo>
                    <a:pt x="21600" y="9392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32" name="Volný tvar 1315"/>
            <p:cNvSpPr/>
            <p:nvPr/>
          </p:nvSpPr>
          <p:spPr>
            <a:xfrm>
              <a:off x="10758921" y="7453844"/>
              <a:ext cx="273230" cy="7849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0" y="2837"/>
                  </a:lnTo>
                  <a:lnTo>
                    <a:pt x="19537" y="2837"/>
                  </a:lnTo>
                  <a:cubicBezTo>
                    <a:pt x="16820" y="2837"/>
                    <a:pt x="15611" y="3369"/>
                    <a:pt x="15156" y="4452"/>
                  </a:cubicBezTo>
                  <a:lnTo>
                    <a:pt x="13492" y="8213"/>
                  </a:lnTo>
                  <a:cubicBezTo>
                    <a:pt x="12788" y="9828"/>
                    <a:pt x="11629" y="10545"/>
                    <a:pt x="8961" y="10845"/>
                  </a:cubicBezTo>
                  <a:cubicBezTo>
                    <a:pt x="10625" y="11121"/>
                    <a:pt x="11429" y="11699"/>
                    <a:pt x="11429" y="12576"/>
                  </a:cubicBezTo>
                  <a:cubicBezTo>
                    <a:pt x="11429" y="12808"/>
                    <a:pt x="11379" y="13084"/>
                    <a:pt x="11230" y="13385"/>
                  </a:cubicBezTo>
                  <a:lnTo>
                    <a:pt x="9672" y="16939"/>
                  </a:lnTo>
                  <a:cubicBezTo>
                    <a:pt x="9571" y="17125"/>
                    <a:pt x="9571" y="17308"/>
                    <a:pt x="9571" y="17471"/>
                  </a:cubicBezTo>
                  <a:cubicBezTo>
                    <a:pt x="9571" y="18325"/>
                    <a:pt x="10631" y="18763"/>
                    <a:pt x="12488" y="18763"/>
                  </a:cubicBezTo>
                  <a:lnTo>
                    <a:pt x="13443" y="18763"/>
                  </a:lnTo>
                  <a:lnTo>
                    <a:pt x="12183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2"/>
                  </a:cubicBezTo>
                  <a:cubicBezTo>
                    <a:pt x="1414" y="18068"/>
                    <a:pt x="1514" y="17746"/>
                    <a:pt x="1664" y="17377"/>
                  </a:cubicBezTo>
                  <a:lnTo>
                    <a:pt x="3428" y="13293"/>
                  </a:lnTo>
                  <a:cubicBezTo>
                    <a:pt x="3477" y="13179"/>
                    <a:pt x="3477" y="13084"/>
                    <a:pt x="3477" y="12971"/>
                  </a:cubicBezTo>
                  <a:cubicBezTo>
                    <a:pt x="3477" y="12462"/>
                    <a:pt x="2823" y="12208"/>
                    <a:pt x="1715" y="12208"/>
                  </a:cubicBezTo>
                  <a:lnTo>
                    <a:pt x="0" y="12208"/>
                  </a:lnTo>
                  <a:lnTo>
                    <a:pt x="1210" y="9392"/>
                  </a:lnTo>
                  <a:lnTo>
                    <a:pt x="2923" y="9392"/>
                  </a:lnTo>
                  <a:cubicBezTo>
                    <a:pt x="4281" y="9392"/>
                    <a:pt x="5236" y="9047"/>
                    <a:pt x="5590" y="8307"/>
                  </a:cubicBezTo>
                  <a:lnTo>
                    <a:pt x="7454" y="4061"/>
                  </a:lnTo>
                  <a:cubicBezTo>
                    <a:pt x="8662" y="1223"/>
                    <a:pt x="11984" y="0"/>
                    <a:pt x="18726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33" name="Volný tvar 1316"/>
            <p:cNvSpPr/>
            <p:nvPr/>
          </p:nvSpPr>
          <p:spPr>
            <a:xfrm>
              <a:off x="11370237" y="7453732"/>
              <a:ext cx="273696" cy="7849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2"/>
                  </a:moveTo>
                  <a:lnTo>
                    <a:pt x="20344" y="12208"/>
                  </a:lnTo>
                  <a:lnTo>
                    <a:pt x="18689" y="12208"/>
                  </a:lnTo>
                  <a:cubicBezTo>
                    <a:pt x="17282" y="12208"/>
                    <a:pt x="16325" y="12553"/>
                    <a:pt x="16027" y="13293"/>
                  </a:cubicBezTo>
                  <a:lnTo>
                    <a:pt x="14117" y="17540"/>
                  </a:lnTo>
                  <a:cubicBezTo>
                    <a:pt x="12910" y="20377"/>
                    <a:pt x="9594" y="21600"/>
                    <a:pt x="2911" y="21600"/>
                  </a:cubicBezTo>
                  <a:lnTo>
                    <a:pt x="0" y="21600"/>
                  </a:lnTo>
                  <a:lnTo>
                    <a:pt x="1206" y="18763"/>
                  </a:lnTo>
                  <a:lnTo>
                    <a:pt x="2109" y="18763"/>
                  </a:lnTo>
                  <a:cubicBezTo>
                    <a:pt x="4772" y="18763"/>
                    <a:pt x="5979" y="18231"/>
                    <a:pt x="6483" y="17148"/>
                  </a:cubicBezTo>
                  <a:lnTo>
                    <a:pt x="8144" y="13387"/>
                  </a:lnTo>
                  <a:cubicBezTo>
                    <a:pt x="8797" y="11772"/>
                    <a:pt x="9954" y="11055"/>
                    <a:pt x="12666" y="10755"/>
                  </a:cubicBezTo>
                  <a:cubicBezTo>
                    <a:pt x="11005" y="10455"/>
                    <a:pt x="10152" y="9901"/>
                    <a:pt x="10152" y="9024"/>
                  </a:cubicBezTo>
                  <a:cubicBezTo>
                    <a:pt x="10152" y="8770"/>
                    <a:pt x="10203" y="8516"/>
                    <a:pt x="10352" y="8216"/>
                  </a:cubicBezTo>
                  <a:lnTo>
                    <a:pt x="11908" y="4661"/>
                  </a:lnTo>
                  <a:cubicBezTo>
                    <a:pt x="12008" y="4475"/>
                    <a:pt x="12008" y="4292"/>
                    <a:pt x="12008" y="4129"/>
                  </a:cubicBezTo>
                  <a:cubicBezTo>
                    <a:pt x="12008" y="3275"/>
                    <a:pt x="10949" y="2837"/>
                    <a:pt x="9095" y="2837"/>
                  </a:cubicBezTo>
                  <a:lnTo>
                    <a:pt x="8193" y="2837"/>
                  </a:lnTo>
                  <a:lnTo>
                    <a:pt x="9399" y="0"/>
                  </a:lnTo>
                  <a:lnTo>
                    <a:pt x="12312" y="0"/>
                  </a:lnTo>
                  <a:cubicBezTo>
                    <a:pt x="17288" y="0"/>
                    <a:pt x="20201" y="1223"/>
                    <a:pt x="20201" y="3208"/>
                  </a:cubicBezTo>
                  <a:cubicBezTo>
                    <a:pt x="20201" y="3532"/>
                    <a:pt x="20101" y="3878"/>
                    <a:pt x="19951" y="4224"/>
                  </a:cubicBezTo>
                  <a:lnTo>
                    <a:pt x="18141" y="8307"/>
                  </a:lnTo>
                  <a:cubicBezTo>
                    <a:pt x="18090" y="8421"/>
                    <a:pt x="18092" y="8516"/>
                    <a:pt x="18092" y="8630"/>
                  </a:cubicBezTo>
                  <a:cubicBezTo>
                    <a:pt x="18092" y="9138"/>
                    <a:pt x="18744" y="9392"/>
                    <a:pt x="19852" y="9392"/>
                  </a:cubicBezTo>
                  <a:lnTo>
                    <a:pt x="21600" y="9392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34" name="Volný tvar 1317"/>
            <p:cNvSpPr/>
            <p:nvPr/>
          </p:nvSpPr>
          <p:spPr>
            <a:xfrm>
              <a:off x="12055067" y="7453844"/>
              <a:ext cx="273230" cy="7849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0" y="2837"/>
                  </a:lnTo>
                  <a:lnTo>
                    <a:pt x="19537" y="2837"/>
                  </a:lnTo>
                  <a:cubicBezTo>
                    <a:pt x="16820" y="2837"/>
                    <a:pt x="15610" y="3369"/>
                    <a:pt x="15156" y="4452"/>
                  </a:cubicBezTo>
                  <a:lnTo>
                    <a:pt x="13492" y="8213"/>
                  </a:lnTo>
                  <a:cubicBezTo>
                    <a:pt x="12788" y="9828"/>
                    <a:pt x="11629" y="10545"/>
                    <a:pt x="8961" y="10845"/>
                  </a:cubicBezTo>
                  <a:cubicBezTo>
                    <a:pt x="10625" y="11121"/>
                    <a:pt x="11429" y="11699"/>
                    <a:pt x="11429" y="12576"/>
                  </a:cubicBezTo>
                  <a:cubicBezTo>
                    <a:pt x="11429" y="12808"/>
                    <a:pt x="11379" y="13084"/>
                    <a:pt x="11230" y="13385"/>
                  </a:cubicBezTo>
                  <a:lnTo>
                    <a:pt x="9672" y="16939"/>
                  </a:lnTo>
                  <a:cubicBezTo>
                    <a:pt x="9571" y="17125"/>
                    <a:pt x="9571" y="17308"/>
                    <a:pt x="9571" y="17471"/>
                  </a:cubicBezTo>
                  <a:cubicBezTo>
                    <a:pt x="9571" y="18325"/>
                    <a:pt x="10631" y="18763"/>
                    <a:pt x="12488" y="18763"/>
                  </a:cubicBezTo>
                  <a:lnTo>
                    <a:pt x="13443" y="18763"/>
                  </a:lnTo>
                  <a:lnTo>
                    <a:pt x="12183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2"/>
                  </a:cubicBezTo>
                  <a:cubicBezTo>
                    <a:pt x="1414" y="18068"/>
                    <a:pt x="1514" y="17746"/>
                    <a:pt x="1664" y="17377"/>
                  </a:cubicBezTo>
                  <a:lnTo>
                    <a:pt x="3428" y="13293"/>
                  </a:lnTo>
                  <a:cubicBezTo>
                    <a:pt x="3477" y="13179"/>
                    <a:pt x="3477" y="13084"/>
                    <a:pt x="3477" y="12971"/>
                  </a:cubicBezTo>
                  <a:cubicBezTo>
                    <a:pt x="3477" y="12462"/>
                    <a:pt x="2823" y="12208"/>
                    <a:pt x="1713" y="12208"/>
                  </a:cubicBezTo>
                  <a:lnTo>
                    <a:pt x="0" y="12208"/>
                  </a:lnTo>
                  <a:lnTo>
                    <a:pt x="1208" y="9392"/>
                  </a:lnTo>
                  <a:lnTo>
                    <a:pt x="2923" y="9392"/>
                  </a:lnTo>
                  <a:cubicBezTo>
                    <a:pt x="4281" y="9392"/>
                    <a:pt x="5236" y="9047"/>
                    <a:pt x="5590" y="8307"/>
                  </a:cubicBezTo>
                  <a:lnTo>
                    <a:pt x="7454" y="4061"/>
                  </a:lnTo>
                  <a:cubicBezTo>
                    <a:pt x="8662" y="1223"/>
                    <a:pt x="11983" y="0"/>
                    <a:pt x="18726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35" name="Volný tvar 1318"/>
            <p:cNvSpPr/>
            <p:nvPr/>
          </p:nvSpPr>
          <p:spPr>
            <a:xfrm>
              <a:off x="12666315" y="7453732"/>
              <a:ext cx="273784" cy="7849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2"/>
                  </a:moveTo>
                  <a:lnTo>
                    <a:pt x="20343" y="12208"/>
                  </a:lnTo>
                  <a:lnTo>
                    <a:pt x="18683" y="12208"/>
                  </a:lnTo>
                  <a:cubicBezTo>
                    <a:pt x="17277" y="12208"/>
                    <a:pt x="16320" y="12553"/>
                    <a:pt x="16022" y="13293"/>
                  </a:cubicBezTo>
                  <a:lnTo>
                    <a:pt x="14112" y="17540"/>
                  </a:lnTo>
                  <a:cubicBezTo>
                    <a:pt x="12906" y="20377"/>
                    <a:pt x="9590" y="21600"/>
                    <a:pt x="2912" y="21600"/>
                  </a:cubicBezTo>
                  <a:lnTo>
                    <a:pt x="0" y="21600"/>
                  </a:lnTo>
                  <a:lnTo>
                    <a:pt x="1208" y="18763"/>
                  </a:lnTo>
                  <a:lnTo>
                    <a:pt x="2108" y="18763"/>
                  </a:lnTo>
                  <a:cubicBezTo>
                    <a:pt x="4771" y="18763"/>
                    <a:pt x="5977" y="18231"/>
                    <a:pt x="6481" y="17148"/>
                  </a:cubicBezTo>
                  <a:lnTo>
                    <a:pt x="8141" y="13387"/>
                  </a:lnTo>
                  <a:cubicBezTo>
                    <a:pt x="8794" y="11772"/>
                    <a:pt x="9951" y="11055"/>
                    <a:pt x="12662" y="10755"/>
                  </a:cubicBezTo>
                  <a:cubicBezTo>
                    <a:pt x="11002" y="10455"/>
                    <a:pt x="10149" y="9901"/>
                    <a:pt x="10149" y="9024"/>
                  </a:cubicBezTo>
                  <a:cubicBezTo>
                    <a:pt x="10149" y="8770"/>
                    <a:pt x="10200" y="8516"/>
                    <a:pt x="10349" y="8216"/>
                  </a:cubicBezTo>
                  <a:lnTo>
                    <a:pt x="11904" y="4661"/>
                  </a:lnTo>
                  <a:cubicBezTo>
                    <a:pt x="12004" y="4475"/>
                    <a:pt x="12004" y="4292"/>
                    <a:pt x="12004" y="4129"/>
                  </a:cubicBezTo>
                  <a:cubicBezTo>
                    <a:pt x="12004" y="3275"/>
                    <a:pt x="10947" y="2837"/>
                    <a:pt x="9092" y="2837"/>
                  </a:cubicBezTo>
                  <a:lnTo>
                    <a:pt x="8190" y="2837"/>
                  </a:lnTo>
                  <a:lnTo>
                    <a:pt x="9398" y="0"/>
                  </a:lnTo>
                  <a:lnTo>
                    <a:pt x="12308" y="0"/>
                  </a:lnTo>
                  <a:cubicBezTo>
                    <a:pt x="17279" y="0"/>
                    <a:pt x="20194" y="1223"/>
                    <a:pt x="20194" y="3208"/>
                  </a:cubicBezTo>
                  <a:cubicBezTo>
                    <a:pt x="20194" y="3532"/>
                    <a:pt x="20094" y="3878"/>
                    <a:pt x="19945" y="4224"/>
                  </a:cubicBezTo>
                  <a:lnTo>
                    <a:pt x="18135" y="8307"/>
                  </a:lnTo>
                  <a:cubicBezTo>
                    <a:pt x="18086" y="8421"/>
                    <a:pt x="18086" y="8516"/>
                    <a:pt x="18086" y="8630"/>
                  </a:cubicBezTo>
                  <a:cubicBezTo>
                    <a:pt x="18086" y="9138"/>
                    <a:pt x="18739" y="9392"/>
                    <a:pt x="19845" y="9392"/>
                  </a:cubicBezTo>
                  <a:lnTo>
                    <a:pt x="21600" y="9392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36" name="Volný tvar 1324"/>
            <p:cNvSpPr/>
            <p:nvPr/>
          </p:nvSpPr>
          <p:spPr>
            <a:xfrm>
              <a:off x="6747" y="8696093"/>
              <a:ext cx="273785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3" y="12207"/>
                  </a:lnTo>
                  <a:cubicBezTo>
                    <a:pt x="17277" y="12207"/>
                    <a:pt x="16320" y="12553"/>
                    <a:pt x="16022" y="13293"/>
                  </a:cubicBezTo>
                  <a:lnTo>
                    <a:pt x="14112" y="17540"/>
                  </a:lnTo>
                  <a:cubicBezTo>
                    <a:pt x="12906" y="20377"/>
                    <a:pt x="9590" y="21600"/>
                    <a:pt x="2912" y="21600"/>
                  </a:cubicBezTo>
                  <a:lnTo>
                    <a:pt x="0" y="21600"/>
                  </a:lnTo>
                  <a:lnTo>
                    <a:pt x="1206" y="18762"/>
                  </a:lnTo>
                  <a:lnTo>
                    <a:pt x="2108" y="18762"/>
                  </a:lnTo>
                  <a:cubicBezTo>
                    <a:pt x="4771" y="18762"/>
                    <a:pt x="5977" y="18231"/>
                    <a:pt x="6481" y="17148"/>
                  </a:cubicBezTo>
                  <a:lnTo>
                    <a:pt x="8141" y="13387"/>
                  </a:lnTo>
                  <a:cubicBezTo>
                    <a:pt x="8794" y="11773"/>
                    <a:pt x="9951" y="11056"/>
                    <a:pt x="12662" y="10756"/>
                  </a:cubicBezTo>
                  <a:cubicBezTo>
                    <a:pt x="11002" y="10456"/>
                    <a:pt x="10149" y="9902"/>
                    <a:pt x="10149" y="9024"/>
                  </a:cubicBezTo>
                  <a:cubicBezTo>
                    <a:pt x="10149" y="8770"/>
                    <a:pt x="10200" y="8515"/>
                    <a:pt x="10349" y="8215"/>
                  </a:cubicBezTo>
                  <a:lnTo>
                    <a:pt x="11904" y="4661"/>
                  </a:lnTo>
                  <a:cubicBezTo>
                    <a:pt x="12004" y="4476"/>
                    <a:pt x="12004" y="4292"/>
                    <a:pt x="12004" y="4130"/>
                  </a:cubicBezTo>
                  <a:cubicBezTo>
                    <a:pt x="12004" y="3275"/>
                    <a:pt x="10947" y="2838"/>
                    <a:pt x="9092" y="2838"/>
                  </a:cubicBezTo>
                  <a:lnTo>
                    <a:pt x="8190" y="2838"/>
                  </a:lnTo>
                  <a:lnTo>
                    <a:pt x="9398" y="0"/>
                  </a:lnTo>
                  <a:lnTo>
                    <a:pt x="12308" y="0"/>
                  </a:lnTo>
                  <a:cubicBezTo>
                    <a:pt x="17283" y="0"/>
                    <a:pt x="20194" y="1223"/>
                    <a:pt x="20194" y="3209"/>
                  </a:cubicBezTo>
                  <a:cubicBezTo>
                    <a:pt x="20194" y="3532"/>
                    <a:pt x="20094" y="3877"/>
                    <a:pt x="19945" y="4223"/>
                  </a:cubicBezTo>
                  <a:lnTo>
                    <a:pt x="18135" y="8307"/>
                  </a:lnTo>
                  <a:cubicBezTo>
                    <a:pt x="18086" y="8422"/>
                    <a:pt x="18086" y="8515"/>
                    <a:pt x="18086" y="8630"/>
                  </a:cubicBezTo>
                  <a:cubicBezTo>
                    <a:pt x="18086" y="9139"/>
                    <a:pt x="18739" y="9393"/>
                    <a:pt x="19845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37" name="Volný tvar 1325"/>
            <p:cNvSpPr/>
            <p:nvPr/>
          </p:nvSpPr>
          <p:spPr>
            <a:xfrm>
              <a:off x="691650" y="8696093"/>
              <a:ext cx="273213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8" y="2838"/>
                  </a:lnTo>
                  <a:cubicBezTo>
                    <a:pt x="16821" y="2838"/>
                    <a:pt x="15611" y="3369"/>
                    <a:pt x="15157" y="4452"/>
                  </a:cubicBezTo>
                  <a:lnTo>
                    <a:pt x="13493" y="8213"/>
                  </a:lnTo>
                  <a:cubicBezTo>
                    <a:pt x="12789" y="9827"/>
                    <a:pt x="11630" y="10544"/>
                    <a:pt x="8962" y="10844"/>
                  </a:cubicBezTo>
                  <a:cubicBezTo>
                    <a:pt x="10626" y="11122"/>
                    <a:pt x="11430" y="11699"/>
                    <a:pt x="11430" y="12576"/>
                  </a:cubicBezTo>
                  <a:cubicBezTo>
                    <a:pt x="11430" y="12807"/>
                    <a:pt x="11380" y="13085"/>
                    <a:pt x="11231" y="13385"/>
                  </a:cubicBezTo>
                  <a:lnTo>
                    <a:pt x="9672" y="16939"/>
                  </a:lnTo>
                  <a:cubicBezTo>
                    <a:pt x="9572" y="17125"/>
                    <a:pt x="9572" y="17308"/>
                    <a:pt x="9572" y="17471"/>
                  </a:cubicBezTo>
                  <a:cubicBezTo>
                    <a:pt x="9572" y="18325"/>
                    <a:pt x="10631" y="18762"/>
                    <a:pt x="12488" y="18762"/>
                  </a:cubicBezTo>
                  <a:lnTo>
                    <a:pt x="13443" y="18762"/>
                  </a:lnTo>
                  <a:lnTo>
                    <a:pt x="12184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7" y="13293"/>
                  </a:lnTo>
                  <a:cubicBezTo>
                    <a:pt x="3477" y="13179"/>
                    <a:pt x="3477" y="13085"/>
                    <a:pt x="3477" y="12970"/>
                  </a:cubicBezTo>
                  <a:cubicBezTo>
                    <a:pt x="3477" y="12462"/>
                    <a:pt x="2823" y="12207"/>
                    <a:pt x="1713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3" y="9393"/>
                  </a:lnTo>
                  <a:cubicBezTo>
                    <a:pt x="4281" y="9393"/>
                    <a:pt x="5235" y="9047"/>
                    <a:pt x="5590" y="8307"/>
                  </a:cubicBezTo>
                  <a:lnTo>
                    <a:pt x="7453" y="4061"/>
                  </a:lnTo>
                  <a:cubicBezTo>
                    <a:pt x="8663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38" name="Volný tvar 1326"/>
            <p:cNvSpPr/>
            <p:nvPr/>
          </p:nvSpPr>
          <p:spPr>
            <a:xfrm>
              <a:off x="1302897" y="8696093"/>
              <a:ext cx="273784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3" y="12207"/>
                  </a:lnTo>
                  <a:cubicBezTo>
                    <a:pt x="17277" y="12207"/>
                    <a:pt x="16320" y="12553"/>
                    <a:pt x="16022" y="13293"/>
                  </a:cubicBezTo>
                  <a:lnTo>
                    <a:pt x="14112" y="17540"/>
                  </a:lnTo>
                  <a:cubicBezTo>
                    <a:pt x="12906" y="20377"/>
                    <a:pt x="9590" y="21600"/>
                    <a:pt x="2910" y="21600"/>
                  </a:cubicBezTo>
                  <a:lnTo>
                    <a:pt x="0" y="21600"/>
                  </a:lnTo>
                  <a:lnTo>
                    <a:pt x="1206" y="18762"/>
                  </a:lnTo>
                  <a:lnTo>
                    <a:pt x="2108" y="18762"/>
                  </a:lnTo>
                  <a:cubicBezTo>
                    <a:pt x="4771" y="18762"/>
                    <a:pt x="5977" y="18231"/>
                    <a:pt x="6481" y="17148"/>
                  </a:cubicBezTo>
                  <a:lnTo>
                    <a:pt x="8141" y="13387"/>
                  </a:lnTo>
                  <a:cubicBezTo>
                    <a:pt x="8794" y="11773"/>
                    <a:pt x="9951" y="11056"/>
                    <a:pt x="12662" y="10756"/>
                  </a:cubicBezTo>
                  <a:cubicBezTo>
                    <a:pt x="11002" y="10456"/>
                    <a:pt x="10149" y="9902"/>
                    <a:pt x="10149" y="9024"/>
                  </a:cubicBezTo>
                  <a:cubicBezTo>
                    <a:pt x="10149" y="8770"/>
                    <a:pt x="10200" y="8515"/>
                    <a:pt x="10349" y="8215"/>
                  </a:cubicBezTo>
                  <a:lnTo>
                    <a:pt x="11904" y="4661"/>
                  </a:lnTo>
                  <a:cubicBezTo>
                    <a:pt x="12004" y="4476"/>
                    <a:pt x="12004" y="4292"/>
                    <a:pt x="12004" y="4130"/>
                  </a:cubicBezTo>
                  <a:cubicBezTo>
                    <a:pt x="12004" y="3275"/>
                    <a:pt x="10946" y="2838"/>
                    <a:pt x="9092" y="2838"/>
                  </a:cubicBezTo>
                  <a:lnTo>
                    <a:pt x="8190" y="2838"/>
                  </a:lnTo>
                  <a:lnTo>
                    <a:pt x="9396" y="0"/>
                  </a:lnTo>
                  <a:lnTo>
                    <a:pt x="12308" y="0"/>
                  </a:lnTo>
                  <a:cubicBezTo>
                    <a:pt x="17277" y="0"/>
                    <a:pt x="20194" y="1223"/>
                    <a:pt x="20194" y="3209"/>
                  </a:cubicBezTo>
                  <a:cubicBezTo>
                    <a:pt x="20194" y="3532"/>
                    <a:pt x="20094" y="3877"/>
                    <a:pt x="19945" y="4223"/>
                  </a:cubicBezTo>
                  <a:lnTo>
                    <a:pt x="18135" y="8307"/>
                  </a:lnTo>
                  <a:cubicBezTo>
                    <a:pt x="18086" y="8422"/>
                    <a:pt x="18086" y="8515"/>
                    <a:pt x="18086" y="8630"/>
                  </a:cubicBezTo>
                  <a:cubicBezTo>
                    <a:pt x="18086" y="9139"/>
                    <a:pt x="18739" y="9393"/>
                    <a:pt x="19845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39" name="Volný tvar 1327"/>
            <p:cNvSpPr/>
            <p:nvPr/>
          </p:nvSpPr>
          <p:spPr>
            <a:xfrm>
              <a:off x="1987867" y="8696093"/>
              <a:ext cx="273214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7" y="2838"/>
                  </a:lnTo>
                  <a:cubicBezTo>
                    <a:pt x="16819" y="2838"/>
                    <a:pt x="15611" y="3369"/>
                    <a:pt x="15157" y="4452"/>
                  </a:cubicBezTo>
                  <a:lnTo>
                    <a:pt x="13493" y="8213"/>
                  </a:lnTo>
                  <a:cubicBezTo>
                    <a:pt x="12787" y="9827"/>
                    <a:pt x="11629" y="10544"/>
                    <a:pt x="8962" y="10844"/>
                  </a:cubicBezTo>
                  <a:cubicBezTo>
                    <a:pt x="10626" y="11122"/>
                    <a:pt x="11430" y="11699"/>
                    <a:pt x="11430" y="12576"/>
                  </a:cubicBezTo>
                  <a:cubicBezTo>
                    <a:pt x="11430" y="12807"/>
                    <a:pt x="11380" y="13085"/>
                    <a:pt x="11229" y="13385"/>
                  </a:cubicBezTo>
                  <a:lnTo>
                    <a:pt x="9671" y="16939"/>
                  </a:lnTo>
                  <a:cubicBezTo>
                    <a:pt x="9572" y="17125"/>
                    <a:pt x="9572" y="17308"/>
                    <a:pt x="9572" y="17471"/>
                  </a:cubicBezTo>
                  <a:cubicBezTo>
                    <a:pt x="9572" y="18325"/>
                    <a:pt x="10631" y="18762"/>
                    <a:pt x="12488" y="18762"/>
                  </a:cubicBezTo>
                  <a:lnTo>
                    <a:pt x="13442" y="18762"/>
                  </a:lnTo>
                  <a:lnTo>
                    <a:pt x="12184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7" y="13293"/>
                  </a:lnTo>
                  <a:cubicBezTo>
                    <a:pt x="3477" y="13179"/>
                    <a:pt x="3477" y="13085"/>
                    <a:pt x="3477" y="12970"/>
                  </a:cubicBezTo>
                  <a:cubicBezTo>
                    <a:pt x="3477" y="12462"/>
                    <a:pt x="2823" y="12207"/>
                    <a:pt x="1713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2" y="9393"/>
                  </a:lnTo>
                  <a:cubicBezTo>
                    <a:pt x="4281" y="9393"/>
                    <a:pt x="5235" y="9047"/>
                    <a:pt x="5590" y="8307"/>
                  </a:cubicBezTo>
                  <a:lnTo>
                    <a:pt x="7453" y="4061"/>
                  </a:lnTo>
                  <a:cubicBezTo>
                    <a:pt x="8663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40" name="Volný tvar 1328"/>
            <p:cNvSpPr/>
            <p:nvPr/>
          </p:nvSpPr>
          <p:spPr>
            <a:xfrm>
              <a:off x="2599182" y="8696093"/>
              <a:ext cx="273717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8" y="12207"/>
                  </a:lnTo>
                  <a:cubicBezTo>
                    <a:pt x="17283" y="12207"/>
                    <a:pt x="16324" y="12553"/>
                    <a:pt x="16026" y="13293"/>
                  </a:cubicBezTo>
                  <a:lnTo>
                    <a:pt x="14116" y="17540"/>
                  </a:lnTo>
                  <a:cubicBezTo>
                    <a:pt x="12909" y="20377"/>
                    <a:pt x="9593" y="21600"/>
                    <a:pt x="2912" y="21600"/>
                  </a:cubicBezTo>
                  <a:lnTo>
                    <a:pt x="0" y="21600"/>
                  </a:lnTo>
                  <a:lnTo>
                    <a:pt x="1208" y="18762"/>
                  </a:lnTo>
                  <a:lnTo>
                    <a:pt x="2110" y="18762"/>
                  </a:lnTo>
                  <a:cubicBezTo>
                    <a:pt x="4772" y="18762"/>
                    <a:pt x="5978" y="18231"/>
                    <a:pt x="6482" y="17148"/>
                  </a:cubicBezTo>
                  <a:lnTo>
                    <a:pt x="8143" y="13387"/>
                  </a:lnTo>
                  <a:cubicBezTo>
                    <a:pt x="8796" y="11773"/>
                    <a:pt x="9953" y="11056"/>
                    <a:pt x="12665" y="10756"/>
                  </a:cubicBezTo>
                  <a:cubicBezTo>
                    <a:pt x="11005" y="10456"/>
                    <a:pt x="10153" y="9902"/>
                    <a:pt x="10153" y="9024"/>
                  </a:cubicBezTo>
                  <a:cubicBezTo>
                    <a:pt x="10153" y="8770"/>
                    <a:pt x="10202" y="8515"/>
                    <a:pt x="10352" y="8215"/>
                  </a:cubicBezTo>
                  <a:lnTo>
                    <a:pt x="11907" y="4661"/>
                  </a:lnTo>
                  <a:cubicBezTo>
                    <a:pt x="12007" y="4476"/>
                    <a:pt x="12007" y="4292"/>
                    <a:pt x="12007" y="4130"/>
                  </a:cubicBezTo>
                  <a:cubicBezTo>
                    <a:pt x="12007" y="3275"/>
                    <a:pt x="10950" y="2838"/>
                    <a:pt x="9094" y="2838"/>
                  </a:cubicBezTo>
                  <a:lnTo>
                    <a:pt x="8192" y="2838"/>
                  </a:lnTo>
                  <a:lnTo>
                    <a:pt x="9400" y="0"/>
                  </a:lnTo>
                  <a:lnTo>
                    <a:pt x="12311" y="0"/>
                  </a:lnTo>
                  <a:cubicBezTo>
                    <a:pt x="17288" y="0"/>
                    <a:pt x="20199" y="1223"/>
                    <a:pt x="20199" y="3209"/>
                  </a:cubicBezTo>
                  <a:cubicBezTo>
                    <a:pt x="20199" y="3532"/>
                    <a:pt x="20099" y="3877"/>
                    <a:pt x="19950" y="4223"/>
                  </a:cubicBezTo>
                  <a:lnTo>
                    <a:pt x="18140" y="8307"/>
                  </a:lnTo>
                  <a:cubicBezTo>
                    <a:pt x="18090" y="8422"/>
                    <a:pt x="18090" y="8515"/>
                    <a:pt x="18090" y="8630"/>
                  </a:cubicBezTo>
                  <a:cubicBezTo>
                    <a:pt x="18090" y="9139"/>
                    <a:pt x="18744" y="9393"/>
                    <a:pt x="19850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41" name="Volný tvar 1329"/>
            <p:cNvSpPr/>
            <p:nvPr/>
          </p:nvSpPr>
          <p:spPr>
            <a:xfrm>
              <a:off x="3284014" y="8696093"/>
              <a:ext cx="273213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7" y="2838"/>
                  </a:lnTo>
                  <a:cubicBezTo>
                    <a:pt x="16819" y="2838"/>
                    <a:pt x="15611" y="3369"/>
                    <a:pt x="15157" y="4452"/>
                  </a:cubicBezTo>
                  <a:lnTo>
                    <a:pt x="13493" y="8213"/>
                  </a:lnTo>
                  <a:cubicBezTo>
                    <a:pt x="12788" y="9827"/>
                    <a:pt x="11629" y="10544"/>
                    <a:pt x="8962" y="10844"/>
                  </a:cubicBezTo>
                  <a:cubicBezTo>
                    <a:pt x="10626" y="11122"/>
                    <a:pt x="11430" y="11699"/>
                    <a:pt x="11430" y="12576"/>
                  </a:cubicBezTo>
                  <a:cubicBezTo>
                    <a:pt x="11430" y="12807"/>
                    <a:pt x="11379" y="13085"/>
                    <a:pt x="11229" y="13385"/>
                  </a:cubicBezTo>
                  <a:lnTo>
                    <a:pt x="9671" y="16939"/>
                  </a:lnTo>
                  <a:cubicBezTo>
                    <a:pt x="9572" y="17125"/>
                    <a:pt x="9572" y="17308"/>
                    <a:pt x="9572" y="17471"/>
                  </a:cubicBezTo>
                  <a:cubicBezTo>
                    <a:pt x="9572" y="18325"/>
                    <a:pt x="10631" y="18762"/>
                    <a:pt x="12488" y="18762"/>
                  </a:cubicBezTo>
                  <a:lnTo>
                    <a:pt x="13442" y="18762"/>
                  </a:lnTo>
                  <a:lnTo>
                    <a:pt x="12184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7" y="13293"/>
                  </a:lnTo>
                  <a:cubicBezTo>
                    <a:pt x="3477" y="13179"/>
                    <a:pt x="3477" y="13085"/>
                    <a:pt x="3477" y="12970"/>
                  </a:cubicBezTo>
                  <a:cubicBezTo>
                    <a:pt x="3477" y="12462"/>
                    <a:pt x="2823" y="12207"/>
                    <a:pt x="1713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2" y="9393"/>
                  </a:lnTo>
                  <a:cubicBezTo>
                    <a:pt x="4281" y="9393"/>
                    <a:pt x="5235" y="9047"/>
                    <a:pt x="5590" y="8307"/>
                  </a:cubicBezTo>
                  <a:lnTo>
                    <a:pt x="7453" y="4061"/>
                  </a:lnTo>
                  <a:cubicBezTo>
                    <a:pt x="8663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42" name="Volný tvar 1330"/>
            <p:cNvSpPr/>
            <p:nvPr/>
          </p:nvSpPr>
          <p:spPr>
            <a:xfrm>
              <a:off x="3895328" y="8696093"/>
              <a:ext cx="273717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8" y="12207"/>
                  </a:lnTo>
                  <a:cubicBezTo>
                    <a:pt x="17283" y="12207"/>
                    <a:pt x="16324" y="12553"/>
                    <a:pt x="16026" y="13293"/>
                  </a:cubicBezTo>
                  <a:lnTo>
                    <a:pt x="14116" y="17540"/>
                  </a:lnTo>
                  <a:cubicBezTo>
                    <a:pt x="12909" y="20377"/>
                    <a:pt x="9593" y="21600"/>
                    <a:pt x="2912" y="21600"/>
                  </a:cubicBezTo>
                  <a:lnTo>
                    <a:pt x="0" y="21600"/>
                  </a:lnTo>
                  <a:lnTo>
                    <a:pt x="1208" y="18762"/>
                  </a:lnTo>
                  <a:lnTo>
                    <a:pt x="2110" y="18762"/>
                  </a:lnTo>
                  <a:cubicBezTo>
                    <a:pt x="4772" y="18762"/>
                    <a:pt x="5978" y="18231"/>
                    <a:pt x="6482" y="17148"/>
                  </a:cubicBezTo>
                  <a:lnTo>
                    <a:pt x="8143" y="13387"/>
                  </a:lnTo>
                  <a:cubicBezTo>
                    <a:pt x="8796" y="11773"/>
                    <a:pt x="9953" y="11056"/>
                    <a:pt x="12665" y="10756"/>
                  </a:cubicBezTo>
                  <a:cubicBezTo>
                    <a:pt x="11005" y="10456"/>
                    <a:pt x="10153" y="9902"/>
                    <a:pt x="10153" y="9024"/>
                  </a:cubicBezTo>
                  <a:cubicBezTo>
                    <a:pt x="10153" y="8770"/>
                    <a:pt x="10202" y="8515"/>
                    <a:pt x="10352" y="8215"/>
                  </a:cubicBezTo>
                  <a:lnTo>
                    <a:pt x="11907" y="4661"/>
                  </a:lnTo>
                  <a:cubicBezTo>
                    <a:pt x="12007" y="4476"/>
                    <a:pt x="12007" y="4292"/>
                    <a:pt x="12007" y="4130"/>
                  </a:cubicBezTo>
                  <a:cubicBezTo>
                    <a:pt x="12007" y="3275"/>
                    <a:pt x="10950" y="2838"/>
                    <a:pt x="9094" y="2838"/>
                  </a:cubicBezTo>
                  <a:lnTo>
                    <a:pt x="8192" y="2838"/>
                  </a:lnTo>
                  <a:lnTo>
                    <a:pt x="9400" y="0"/>
                  </a:lnTo>
                  <a:lnTo>
                    <a:pt x="12311" y="0"/>
                  </a:lnTo>
                  <a:cubicBezTo>
                    <a:pt x="17288" y="0"/>
                    <a:pt x="20199" y="1223"/>
                    <a:pt x="20199" y="3209"/>
                  </a:cubicBezTo>
                  <a:cubicBezTo>
                    <a:pt x="20199" y="3532"/>
                    <a:pt x="20099" y="3877"/>
                    <a:pt x="19950" y="4223"/>
                  </a:cubicBezTo>
                  <a:lnTo>
                    <a:pt x="18140" y="8307"/>
                  </a:lnTo>
                  <a:cubicBezTo>
                    <a:pt x="18090" y="8422"/>
                    <a:pt x="18090" y="8515"/>
                    <a:pt x="18090" y="8630"/>
                  </a:cubicBezTo>
                  <a:cubicBezTo>
                    <a:pt x="18090" y="9139"/>
                    <a:pt x="18744" y="9393"/>
                    <a:pt x="19850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43" name="Volný tvar 1331"/>
            <p:cNvSpPr/>
            <p:nvPr/>
          </p:nvSpPr>
          <p:spPr>
            <a:xfrm>
              <a:off x="4580231" y="8696093"/>
              <a:ext cx="273230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0" y="2838"/>
                  </a:lnTo>
                  <a:lnTo>
                    <a:pt x="19537" y="2838"/>
                  </a:lnTo>
                  <a:cubicBezTo>
                    <a:pt x="16820" y="2838"/>
                    <a:pt x="15610" y="3369"/>
                    <a:pt x="15156" y="4452"/>
                  </a:cubicBezTo>
                  <a:lnTo>
                    <a:pt x="13492" y="8213"/>
                  </a:lnTo>
                  <a:cubicBezTo>
                    <a:pt x="12788" y="9827"/>
                    <a:pt x="11629" y="10544"/>
                    <a:pt x="8961" y="10844"/>
                  </a:cubicBezTo>
                  <a:cubicBezTo>
                    <a:pt x="10625" y="11122"/>
                    <a:pt x="11429" y="11699"/>
                    <a:pt x="11429" y="12576"/>
                  </a:cubicBezTo>
                  <a:cubicBezTo>
                    <a:pt x="11429" y="12807"/>
                    <a:pt x="11379" y="13085"/>
                    <a:pt x="11230" y="13385"/>
                  </a:cubicBezTo>
                  <a:lnTo>
                    <a:pt x="9672" y="16939"/>
                  </a:lnTo>
                  <a:cubicBezTo>
                    <a:pt x="9571" y="17125"/>
                    <a:pt x="9571" y="17308"/>
                    <a:pt x="9571" y="17471"/>
                  </a:cubicBezTo>
                  <a:cubicBezTo>
                    <a:pt x="9571" y="18325"/>
                    <a:pt x="10631" y="18762"/>
                    <a:pt x="12488" y="18762"/>
                  </a:cubicBezTo>
                  <a:lnTo>
                    <a:pt x="13443" y="18762"/>
                  </a:lnTo>
                  <a:lnTo>
                    <a:pt x="12183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8" y="13293"/>
                  </a:lnTo>
                  <a:cubicBezTo>
                    <a:pt x="3477" y="13179"/>
                    <a:pt x="3477" y="13085"/>
                    <a:pt x="3477" y="12970"/>
                  </a:cubicBezTo>
                  <a:cubicBezTo>
                    <a:pt x="3477" y="12462"/>
                    <a:pt x="2823" y="12207"/>
                    <a:pt x="1713" y="12207"/>
                  </a:cubicBezTo>
                  <a:lnTo>
                    <a:pt x="0" y="12207"/>
                  </a:lnTo>
                  <a:lnTo>
                    <a:pt x="1210" y="9393"/>
                  </a:lnTo>
                  <a:lnTo>
                    <a:pt x="2923" y="9393"/>
                  </a:lnTo>
                  <a:cubicBezTo>
                    <a:pt x="4281" y="9393"/>
                    <a:pt x="5236" y="9047"/>
                    <a:pt x="5590" y="8307"/>
                  </a:cubicBezTo>
                  <a:lnTo>
                    <a:pt x="7454" y="4061"/>
                  </a:lnTo>
                  <a:cubicBezTo>
                    <a:pt x="8662" y="1223"/>
                    <a:pt x="11984" y="0"/>
                    <a:pt x="18726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44" name="Volný tvar 1332"/>
            <p:cNvSpPr/>
            <p:nvPr/>
          </p:nvSpPr>
          <p:spPr>
            <a:xfrm>
              <a:off x="5191479" y="8696093"/>
              <a:ext cx="273784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3" y="12207"/>
                  </a:lnTo>
                  <a:cubicBezTo>
                    <a:pt x="17277" y="12207"/>
                    <a:pt x="16320" y="12553"/>
                    <a:pt x="16022" y="13293"/>
                  </a:cubicBezTo>
                  <a:lnTo>
                    <a:pt x="14112" y="17540"/>
                  </a:lnTo>
                  <a:cubicBezTo>
                    <a:pt x="12906" y="20377"/>
                    <a:pt x="9590" y="21600"/>
                    <a:pt x="2912" y="21600"/>
                  </a:cubicBezTo>
                  <a:lnTo>
                    <a:pt x="0" y="21600"/>
                  </a:lnTo>
                  <a:lnTo>
                    <a:pt x="1206" y="18762"/>
                  </a:lnTo>
                  <a:lnTo>
                    <a:pt x="2108" y="18762"/>
                  </a:lnTo>
                  <a:cubicBezTo>
                    <a:pt x="4771" y="18762"/>
                    <a:pt x="5977" y="18231"/>
                    <a:pt x="6481" y="17148"/>
                  </a:cubicBezTo>
                  <a:lnTo>
                    <a:pt x="8141" y="13387"/>
                  </a:lnTo>
                  <a:cubicBezTo>
                    <a:pt x="8794" y="11773"/>
                    <a:pt x="9951" y="11056"/>
                    <a:pt x="12662" y="10756"/>
                  </a:cubicBezTo>
                  <a:cubicBezTo>
                    <a:pt x="11002" y="10456"/>
                    <a:pt x="10149" y="9902"/>
                    <a:pt x="10149" y="9024"/>
                  </a:cubicBezTo>
                  <a:cubicBezTo>
                    <a:pt x="10149" y="8770"/>
                    <a:pt x="10200" y="8515"/>
                    <a:pt x="10349" y="8215"/>
                  </a:cubicBezTo>
                  <a:lnTo>
                    <a:pt x="11904" y="4661"/>
                  </a:lnTo>
                  <a:cubicBezTo>
                    <a:pt x="12004" y="4476"/>
                    <a:pt x="12004" y="4292"/>
                    <a:pt x="12004" y="4130"/>
                  </a:cubicBezTo>
                  <a:cubicBezTo>
                    <a:pt x="12004" y="3275"/>
                    <a:pt x="10947" y="2838"/>
                    <a:pt x="9092" y="2838"/>
                  </a:cubicBezTo>
                  <a:lnTo>
                    <a:pt x="8190" y="2838"/>
                  </a:lnTo>
                  <a:lnTo>
                    <a:pt x="9398" y="0"/>
                  </a:lnTo>
                  <a:lnTo>
                    <a:pt x="12308" y="0"/>
                  </a:lnTo>
                  <a:cubicBezTo>
                    <a:pt x="17277" y="0"/>
                    <a:pt x="20194" y="1223"/>
                    <a:pt x="20194" y="3209"/>
                  </a:cubicBezTo>
                  <a:cubicBezTo>
                    <a:pt x="20194" y="3532"/>
                    <a:pt x="20094" y="3877"/>
                    <a:pt x="19945" y="4223"/>
                  </a:cubicBezTo>
                  <a:lnTo>
                    <a:pt x="18135" y="8307"/>
                  </a:lnTo>
                  <a:cubicBezTo>
                    <a:pt x="18086" y="8422"/>
                    <a:pt x="18086" y="8515"/>
                    <a:pt x="18086" y="8630"/>
                  </a:cubicBezTo>
                  <a:cubicBezTo>
                    <a:pt x="18086" y="9139"/>
                    <a:pt x="18739" y="9393"/>
                    <a:pt x="19845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45" name="Volný tvar 1333"/>
            <p:cNvSpPr/>
            <p:nvPr/>
          </p:nvSpPr>
          <p:spPr>
            <a:xfrm>
              <a:off x="5876449" y="8696093"/>
              <a:ext cx="273213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7" y="2838"/>
                  </a:lnTo>
                  <a:cubicBezTo>
                    <a:pt x="16821" y="2838"/>
                    <a:pt x="15611" y="3369"/>
                    <a:pt x="15157" y="4452"/>
                  </a:cubicBezTo>
                  <a:lnTo>
                    <a:pt x="13493" y="8213"/>
                  </a:lnTo>
                  <a:cubicBezTo>
                    <a:pt x="12788" y="9827"/>
                    <a:pt x="11629" y="10544"/>
                    <a:pt x="8962" y="10844"/>
                  </a:cubicBezTo>
                  <a:cubicBezTo>
                    <a:pt x="10626" y="11122"/>
                    <a:pt x="11430" y="11699"/>
                    <a:pt x="11430" y="12576"/>
                  </a:cubicBezTo>
                  <a:cubicBezTo>
                    <a:pt x="11430" y="12807"/>
                    <a:pt x="11380" y="13085"/>
                    <a:pt x="11229" y="13385"/>
                  </a:cubicBezTo>
                  <a:lnTo>
                    <a:pt x="9671" y="16939"/>
                  </a:lnTo>
                  <a:cubicBezTo>
                    <a:pt x="9572" y="17125"/>
                    <a:pt x="9572" y="17308"/>
                    <a:pt x="9572" y="17471"/>
                  </a:cubicBezTo>
                  <a:cubicBezTo>
                    <a:pt x="9572" y="18325"/>
                    <a:pt x="10631" y="18762"/>
                    <a:pt x="12488" y="18762"/>
                  </a:cubicBezTo>
                  <a:lnTo>
                    <a:pt x="13442" y="18762"/>
                  </a:lnTo>
                  <a:lnTo>
                    <a:pt x="12184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7" y="13293"/>
                  </a:lnTo>
                  <a:cubicBezTo>
                    <a:pt x="3478" y="13179"/>
                    <a:pt x="3478" y="13085"/>
                    <a:pt x="3478" y="12970"/>
                  </a:cubicBezTo>
                  <a:cubicBezTo>
                    <a:pt x="3478" y="12462"/>
                    <a:pt x="2823" y="12207"/>
                    <a:pt x="1713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3" y="9393"/>
                  </a:lnTo>
                  <a:cubicBezTo>
                    <a:pt x="4281" y="9393"/>
                    <a:pt x="5235" y="9047"/>
                    <a:pt x="5590" y="8307"/>
                  </a:cubicBezTo>
                  <a:lnTo>
                    <a:pt x="7453" y="4061"/>
                  </a:lnTo>
                  <a:cubicBezTo>
                    <a:pt x="8663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46" name="Volný tvar 1334"/>
            <p:cNvSpPr/>
            <p:nvPr/>
          </p:nvSpPr>
          <p:spPr>
            <a:xfrm>
              <a:off x="6487624" y="8696093"/>
              <a:ext cx="273785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3" y="12207"/>
                  </a:lnTo>
                  <a:cubicBezTo>
                    <a:pt x="17277" y="12207"/>
                    <a:pt x="16320" y="12553"/>
                    <a:pt x="16022" y="13293"/>
                  </a:cubicBezTo>
                  <a:lnTo>
                    <a:pt x="14112" y="17540"/>
                  </a:lnTo>
                  <a:cubicBezTo>
                    <a:pt x="12906" y="20377"/>
                    <a:pt x="9590" y="21600"/>
                    <a:pt x="2912" y="21600"/>
                  </a:cubicBezTo>
                  <a:lnTo>
                    <a:pt x="0" y="21600"/>
                  </a:lnTo>
                  <a:lnTo>
                    <a:pt x="1206" y="18762"/>
                  </a:lnTo>
                  <a:lnTo>
                    <a:pt x="2108" y="18762"/>
                  </a:lnTo>
                  <a:cubicBezTo>
                    <a:pt x="4771" y="18762"/>
                    <a:pt x="5977" y="18231"/>
                    <a:pt x="6481" y="17148"/>
                  </a:cubicBezTo>
                  <a:lnTo>
                    <a:pt x="8141" y="13387"/>
                  </a:lnTo>
                  <a:cubicBezTo>
                    <a:pt x="8794" y="11773"/>
                    <a:pt x="9951" y="11056"/>
                    <a:pt x="12662" y="10756"/>
                  </a:cubicBezTo>
                  <a:cubicBezTo>
                    <a:pt x="11002" y="10456"/>
                    <a:pt x="10149" y="9902"/>
                    <a:pt x="10149" y="9024"/>
                  </a:cubicBezTo>
                  <a:cubicBezTo>
                    <a:pt x="10149" y="8770"/>
                    <a:pt x="10200" y="8515"/>
                    <a:pt x="10349" y="8215"/>
                  </a:cubicBezTo>
                  <a:lnTo>
                    <a:pt x="11904" y="4661"/>
                  </a:lnTo>
                  <a:cubicBezTo>
                    <a:pt x="12004" y="4476"/>
                    <a:pt x="12004" y="4292"/>
                    <a:pt x="12004" y="4130"/>
                  </a:cubicBezTo>
                  <a:cubicBezTo>
                    <a:pt x="12004" y="3275"/>
                    <a:pt x="10947" y="2838"/>
                    <a:pt x="9092" y="2838"/>
                  </a:cubicBezTo>
                  <a:lnTo>
                    <a:pt x="8190" y="2838"/>
                  </a:lnTo>
                  <a:lnTo>
                    <a:pt x="9398" y="0"/>
                  </a:lnTo>
                  <a:lnTo>
                    <a:pt x="12308" y="0"/>
                  </a:lnTo>
                  <a:cubicBezTo>
                    <a:pt x="17277" y="0"/>
                    <a:pt x="20194" y="1223"/>
                    <a:pt x="20194" y="3209"/>
                  </a:cubicBezTo>
                  <a:cubicBezTo>
                    <a:pt x="20194" y="3532"/>
                    <a:pt x="20094" y="3877"/>
                    <a:pt x="19945" y="4223"/>
                  </a:cubicBezTo>
                  <a:lnTo>
                    <a:pt x="18135" y="8307"/>
                  </a:lnTo>
                  <a:cubicBezTo>
                    <a:pt x="18086" y="8422"/>
                    <a:pt x="18086" y="8515"/>
                    <a:pt x="18086" y="8630"/>
                  </a:cubicBezTo>
                  <a:cubicBezTo>
                    <a:pt x="18086" y="9139"/>
                    <a:pt x="18739" y="9393"/>
                    <a:pt x="19845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47" name="Volný tvar 1335"/>
            <p:cNvSpPr/>
            <p:nvPr/>
          </p:nvSpPr>
          <p:spPr>
            <a:xfrm>
              <a:off x="7172593" y="8696093"/>
              <a:ext cx="273214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7" y="2838"/>
                  </a:lnTo>
                  <a:cubicBezTo>
                    <a:pt x="16821" y="2838"/>
                    <a:pt x="15611" y="3369"/>
                    <a:pt x="15157" y="4452"/>
                  </a:cubicBezTo>
                  <a:lnTo>
                    <a:pt x="13493" y="8213"/>
                  </a:lnTo>
                  <a:cubicBezTo>
                    <a:pt x="12788" y="9827"/>
                    <a:pt x="11630" y="10544"/>
                    <a:pt x="8962" y="10844"/>
                  </a:cubicBezTo>
                  <a:cubicBezTo>
                    <a:pt x="10626" y="11122"/>
                    <a:pt x="11430" y="11699"/>
                    <a:pt x="11430" y="12576"/>
                  </a:cubicBezTo>
                  <a:cubicBezTo>
                    <a:pt x="11430" y="12807"/>
                    <a:pt x="11380" y="13085"/>
                    <a:pt x="11229" y="13385"/>
                  </a:cubicBezTo>
                  <a:lnTo>
                    <a:pt x="9672" y="16939"/>
                  </a:lnTo>
                  <a:cubicBezTo>
                    <a:pt x="9572" y="17125"/>
                    <a:pt x="9572" y="17308"/>
                    <a:pt x="9572" y="17471"/>
                  </a:cubicBezTo>
                  <a:cubicBezTo>
                    <a:pt x="9572" y="18325"/>
                    <a:pt x="10631" y="18762"/>
                    <a:pt x="12488" y="18762"/>
                  </a:cubicBezTo>
                  <a:lnTo>
                    <a:pt x="13443" y="18762"/>
                  </a:lnTo>
                  <a:lnTo>
                    <a:pt x="12184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7" y="13293"/>
                  </a:lnTo>
                  <a:cubicBezTo>
                    <a:pt x="3478" y="13179"/>
                    <a:pt x="3478" y="13085"/>
                    <a:pt x="3478" y="12970"/>
                  </a:cubicBezTo>
                  <a:cubicBezTo>
                    <a:pt x="3478" y="12462"/>
                    <a:pt x="2823" y="12207"/>
                    <a:pt x="1713" y="12207"/>
                  </a:cubicBezTo>
                  <a:lnTo>
                    <a:pt x="0" y="12207"/>
                  </a:lnTo>
                  <a:lnTo>
                    <a:pt x="1209" y="9393"/>
                  </a:lnTo>
                  <a:lnTo>
                    <a:pt x="2923" y="9393"/>
                  </a:lnTo>
                  <a:cubicBezTo>
                    <a:pt x="4281" y="9393"/>
                    <a:pt x="5235" y="9047"/>
                    <a:pt x="5590" y="8307"/>
                  </a:cubicBezTo>
                  <a:lnTo>
                    <a:pt x="7453" y="4061"/>
                  </a:lnTo>
                  <a:cubicBezTo>
                    <a:pt x="8663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48" name="Volný tvar 1336"/>
            <p:cNvSpPr/>
            <p:nvPr/>
          </p:nvSpPr>
          <p:spPr>
            <a:xfrm>
              <a:off x="7783909" y="8696093"/>
              <a:ext cx="273717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9" y="12207"/>
                  </a:lnTo>
                  <a:cubicBezTo>
                    <a:pt x="17283" y="12207"/>
                    <a:pt x="16324" y="12553"/>
                    <a:pt x="16026" y="13293"/>
                  </a:cubicBezTo>
                  <a:lnTo>
                    <a:pt x="14116" y="17540"/>
                  </a:lnTo>
                  <a:cubicBezTo>
                    <a:pt x="12909" y="20377"/>
                    <a:pt x="9593" y="21600"/>
                    <a:pt x="2912" y="21600"/>
                  </a:cubicBezTo>
                  <a:lnTo>
                    <a:pt x="0" y="21600"/>
                  </a:lnTo>
                  <a:lnTo>
                    <a:pt x="1208" y="18762"/>
                  </a:lnTo>
                  <a:lnTo>
                    <a:pt x="2110" y="18762"/>
                  </a:lnTo>
                  <a:cubicBezTo>
                    <a:pt x="4772" y="18762"/>
                    <a:pt x="5978" y="18231"/>
                    <a:pt x="6482" y="17148"/>
                  </a:cubicBezTo>
                  <a:lnTo>
                    <a:pt x="8143" y="13387"/>
                  </a:lnTo>
                  <a:cubicBezTo>
                    <a:pt x="8796" y="11773"/>
                    <a:pt x="9953" y="11056"/>
                    <a:pt x="12665" y="10756"/>
                  </a:cubicBezTo>
                  <a:cubicBezTo>
                    <a:pt x="11005" y="10456"/>
                    <a:pt x="10153" y="9902"/>
                    <a:pt x="10153" y="9024"/>
                  </a:cubicBezTo>
                  <a:cubicBezTo>
                    <a:pt x="10153" y="8770"/>
                    <a:pt x="10202" y="8515"/>
                    <a:pt x="10352" y="8215"/>
                  </a:cubicBezTo>
                  <a:lnTo>
                    <a:pt x="11907" y="4661"/>
                  </a:lnTo>
                  <a:cubicBezTo>
                    <a:pt x="12007" y="4476"/>
                    <a:pt x="12007" y="4292"/>
                    <a:pt x="12007" y="4130"/>
                  </a:cubicBezTo>
                  <a:cubicBezTo>
                    <a:pt x="12007" y="3275"/>
                    <a:pt x="10950" y="2838"/>
                    <a:pt x="9094" y="2838"/>
                  </a:cubicBezTo>
                  <a:lnTo>
                    <a:pt x="8192" y="2838"/>
                  </a:lnTo>
                  <a:lnTo>
                    <a:pt x="9400" y="0"/>
                  </a:lnTo>
                  <a:lnTo>
                    <a:pt x="12311" y="0"/>
                  </a:lnTo>
                  <a:cubicBezTo>
                    <a:pt x="17288" y="0"/>
                    <a:pt x="20199" y="1223"/>
                    <a:pt x="20199" y="3209"/>
                  </a:cubicBezTo>
                  <a:cubicBezTo>
                    <a:pt x="20199" y="3532"/>
                    <a:pt x="20099" y="3877"/>
                    <a:pt x="19950" y="4223"/>
                  </a:cubicBezTo>
                  <a:lnTo>
                    <a:pt x="18140" y="8307"/>
                  </a:lnTo>
                  <a:cubicBezTo>
                    <a:pt x="18091" y="8422"/>
                    <a:pt x="18091" y="8515"/>
                    <a:pt x="18091" y="8630"/>
                  </a:cubicBezTo>
                  <a:cubicBezTo>
                    <a:pt x="18091" y="9139"/>
                    <a:pt x="18744" y="9393"/>
                    <a:pt x="19850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49" name="Volný tvar 1337"/>
            <p:cNvSpPr/>
            <p:nvPr/>
          </p:nvSpPr>
          <p:spPr>
            <a:xfrm>
              <a:off x="8468813" y="8696093"/>
              <a:ext cx="273230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0" y="2838"/>
                  </a:lnTo>
                  <a:lnTo>
                    <a:pt x="19537" y="2838"/>
                  </a:lnTo>
                  <a:cubicBezTo>
                    <a:pt x="16820" y="2838"/>
                    <a:pt x="15611" y="3369"/>
                    <a:pt x="15156" y="4452"/>
                  </a:cubicBezTo>
                  <a:lnTo>
                    <a:pt x="13492" y="8213"/>
                  </a:lnTo>
                  <a:cubicBezTo>
                    <a:pt x="12788" y="9827"/>
                    <a:pt x="11629" y="10544"/>
                    <a:pt x="8961" y="10844"/>
                  </a:cubicBezTo>
                  <a:cubicBezTo>
                    <a:pt x="10625" y="11122"/>
                    <a:pt x="11429" y="11699"/>
                    <a:pt x="11429" y="12576"/>
                  </a:cubicBezTo>
                  <a:cubicBezTo>
                    <a:pt x="11429" y="12807"/>
                    <a:pt x="11379" y="13085"/>
                    <a:pt x="11230" y="13385"/>
                  </a:cubicBezTo>
                  <a:lnTo>
                    <a:pt x="9672" y="16939"/>
                  </a:lnTo>
                  <a:cubicBezTo>
                    <a:pt x="9572" y="17125"/>
                    <a:pt x="9572" y="17308"/>
                    <a:pt x="9572" y="17471"/>
                  </a:cubicBezTo>
                  <a:cubicBezTo>
                    <a:pt x="9572" y="18325"/>
                    <a:pt x="10631" y="18762"/>
                    <a:pt x="12489" y="18762"/>
                  </a:cubicBezTo>
                  <a:lnTo>
                    <a:pt x="13443" y="18762"/>
                  </a:lnTo>
                  <a:lnTo>
                    <a:pt x="12183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8" y="13293"/>
                  </a:lnTo>
                  <a:cubicBezTo>
                    <a:pt x="3477" y="13179"/>
                    <a:pt x="3477" y="13085"/>
                    <a:pt x="3477" y="12970"/>
                  </a:cubicBezTo>
                  <a:cubicBezTo>
                    <a:pt x="3477" y="12462"/>
                    <a:pt x="2823" y="12207"/>
                    <a:pt x="1715" y="12207"/>
                  </a:cubicBezTo>
                  <a:lnTo>
                    <a:pt x="0" y="12207"/>
                  </a:lnTo>
                  <a:lnTo>
                    <a:pt x="1210" y="9393"/>
                  </a:lnTo>
                  <a:lnTo>
                    <a:pt x="2923" y="9393"/>
                  </a:lnTo>
                  <a:cubicBezTo>
                    <a:pt x="4281" y="9393"/>
                    <a:pt x="5236" y="9047"/>
                    <a:pt x="5590" y="8307"/>
                  </a:cubicBezTo>
                  <a:lnTo>
                    <a:pt x="7454" y="4061"/>
                  </a:lnTo>
                  <a:cubicBezTo>
                    <a:pt x="8662" y="1223"/>
                    <a:pt x="11984" y="0"/>
                    <a:pt x="18728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50" name="Volný tvar 1338"/>
            <p:cNvSpPr/>
            <p:nvPr/>
          </p:nvSpPr>
          <p:spPr>
            <a:xfrm>
              <a:off x="9080127" y="8696093"/>
              <a:ext cx="273716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8" y="12207"/>
                  </a:lnTo>
                  <a:cubicBezTo>
                    <a:pt x="17281" y="12207"/>
                    <a:pt x="16324" y="12553"/>
                    <a:pt x="16026" y="13293"/>
                  </a:cubicBezTo>
                  <a:lnTo>
                    <a:pt x="14116" y="17540"/>
                  </a:lnTo>
                  <a:cubicBezTo>
                    <a:pt x="12909" y="20377"/>
                    <a:pt x="9593" y="21600"/>
                    <a:pt x="2912" y="21600"/>
                  </a:cubicBezTo>
                  <a:lnTo>
                    <a:pt x="0" y="21600"/>
                  </a:lnTo>
                  <a:lnTo>
                    <a:pt x="1208" y="18762"/>
                  </a:lnTo>
                  <a:lnTo>
                    <a:pt x="2109" y="18762"/>
                  </a:lnTo>
                  <a:cubicBezTo>
                    <a:pt x="4772" y="18762"/>
                    <a:pt x="5978" y="18231"/>
                    <a:pt x="6482" y="17148"/>
                  </a:cubicBezTo>
                  <a:lnTo>
                    <a:pt x="8143" y="13387"/>
                  </a:lnTo>
                  <a:cubicBezTo>
                    <a:pt x="8796" y="11773"/>
                    <a:pt x="9953" y="11056"/>
                    <a:pt x="12665" y="10756"/>
                  </a:cubicBezTo>
                  <a:cubicBezTo>
                    <a:pt x="11005" y="10456"/>
                    <a:pt x="10152" y="9902"/>
                    <a:pt x="10152" y="9024"/>
                  </a:cubicBezTo>
                  <a:cubicBezTo>
                    <a:pt x="10152" y="8770"/>
                    <a:pt x="10202" y="8515"/>
                    <a:pt x="10352" y="8215"/>
                  </a:cubicBezTo>
                  <a:lnTo>
                    <a:pt x="11907" y="4661"/>
                  </a:lnTo>
                  <a:cubicBezTo>
                    <a:pt x="12007" y="4476"/>
                    <a:pt x="12007" y="4292"/>
                    <a:pt x="12007" y="4130"/>
                  </a:cubicBezTo>
                  <a:cubicBezTo>
                    <a:pt x="12007" y="3275"/>
                    <a:pt x="10950" y="2838"/>
                    <a:pt x="9094" y="2838"/>
                  </a:cubicBezTo>
                  <a:lnTo>
                    <a:pt x="8192" y="2838"/>
                  </a:lnTo>
                  <a:lnTo>
                    <a:pt x="9400" y="0"/>
                  </a:lnTo>
                  <a:lnTo>
                    <a:pt x="12311" y="0"/>
                  </a:lnTo>
                  <a:cubicBezTo>
                    <a:pt x="17288" y="0"/>
                    <a:pt x="20199" y="1223"/>
                    <a:pt x="20199" y="3209"/>
                  </a:cubicBezTo>
                  <a:cubicBezTo>
                    <a:pt x="20199" y="3532"/>
                    <a:pt x="20099" y="3877"/>
                    <a:pt x="19950" y="4223"/>
                  </a:cubicBezTo>
                  <a:lnTo>
                    <a:pt x="18140" y="8307"/>
                  </a:lnTo>
                  <a:cubicBezTo>
                    <a:pt x="18090" y="8422"/>
                    <a:pt x="18090" y="8515"/>
                    <a:pt x="18090" y="8630"/>
                  </a:cubicBezTo>
                  <a:cubicBezTo>
                    <a:pt x="18090" y="9139"/>
                    <a:pt x="18744" y="9393"/>
                    <a:pt x="19850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51" name="Volný tvar 1339"/>
            <p:cNvSpPr/>
            <p:nvPr/>
          </p:nvSpPr>
          <p:spPr>
            <a:xfrm>
              <a:off x="9764962" y="8696093"/>
              <a:ext cx="273230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0" y="2838"/>
                  </a:lnTo>
                  <a:lnTo>
                    <a:pt x="19537" y="2838"/>
                  </a:lnTo>
                  <a:cubicBezTo>
                    <a:pt x="16820" y="2838"/>
                    <a:pt x="15611" y="3369"/>
                    <a:pt x="15156" y="4452"/>
                  </a:cubicBezTo>
                  <a:lnTo>
                    <a:pt x="13492" y="8213"/>
                  </a:lnTo>
                  <a:cubicBezTo>
                    <a:pt x="12788" y="9827"/>
                    <a:pt x="11629" y="10544"/>
                    <a:pt x="8961" y="10844"/>
                  </a:cubicBezTo>
                  <a:cubicBezTo>
                    <a:pt x="10625" y="11122"/>
                    <a:pt x="11429" y="11699"/>
                    <a:pt x="11429" y="12576"/>
                  </a:cubicBezTo>
                  <a:cubicBezTo>
                    <a:pt x="11429" y="12807"/>
                    <a:pt x="11379" y="13085"/>
                    <a:pt x="11230" y="13385"/>
                  </a:cubicBezTo>
                  <a:lnTo>
                    <a:pt x="9672" y="16939"/>
                  </a:lnTo>
                  <a:cubicBezTo>
                    <a:pt x="9572" y="17125"/>
                    <a:pt x="9572" y="17308"/>
                    <a:pt x="9572" y="17471"/>
                  </a:cubicBezTo>
                  <a:cubicBezTo>
                    <a:pt x="9572" y="18325"/>
                    <a:pt x="10631" y="18762"/>
                    <a:pt x="12489" y="18762"/>
                  </a:cubicBezTo>
                  <a:lnTo>
                    <a:pt x="13443" y="18762"/>
                  </a:lnTo>
                  <a:lnTo>
                    <a:pt x="12183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8" y="13293"/>
                  </a:lnTo>
                  <a:cubicBezTo>
                    <a:pt x="3477" y="13179"/>
                    <a:pt x="3477" y="13085"/>
                    <a:pt x="3477" y="12970"/>
                  </a:cubicBezTo>
                  <a:cubicBezTo>
                    <a:pt x="3477" y="12462"/>
                    <a:pt x="2823" y="12207"/>
                    <a:pt x="1715" y="12207"/>
                  </a:cubicBezTo>
                  <a:lnTo>
                    <a:pt x="0" y="12207"/>
                  </a:lnTo>
                  <a:lnTo>
                    <a:pt x="1210" y="9393"/>
                  </a:lnTo>
                  <a:lnTo>
                    <a:pt x="2923" y="9393"/>
                  </a:lnTo>
                  <a:cubicBezTo>
                    <a:pt x="4281" y="9393"/>
                    <a:pt x="5236" y="9047"/>
                    <a:pt x="5590" y="8307"/>
                  </a:cubicBezTo>
                  <a:lnTo>
                    <a:pt x="7454" y="4061"/>
                  </a:lnTo>
                  <a:cubicBezTo>
                    <a:pt x="8662" y="1223"/>
                    <a:pt x="11984" y="0"/>
                    <a:pt x="18728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52" name="Volný tvar 1340"/>
            <p:cNvSpPr/>
            <p:nvPr/>
          </p:nvSpPr>
          <p:spPr>
            <a:xfrm>
              <a:off x="10376205" y="8696093"/>
              <a:ext cx="273784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3" y="12207"/>
                  </a:lnTo>
                  <a:cubicBezTo>
                    <a:pt x="17279" y="12207"/>
                    <a:pt x="16320" y="12553"/>
                    <a:pt x="16022" y="13293"/>
                  </a:cubicBezTo>
                  <a:lnTo>
                    <a:pt x="14112" y="17540"/>
                  </a:lnTo>
                  <a:cubicBezTo>
                    <a:pt x="12906" y="20377"/>
                    <a:pt x="9590" y="21600"/>
                    <a:pt x="2912" y="21600"/>
                  </a:cubicBezTo>
                  <a:lnTo>
                    <a:pt x="0" y="21600"/>
                  </a:lnTo>
                  <a:lnTo>
                    <a:pt x="1207" y="18762"/>
                  </a:lnTo>
                  <a:lnTo>
                    <a:pt x="2109" y="18762"/>
                  </a:lnTo>
                  <a:cubicBezTo>
                    <a:pt x="4771" y="18762"/>
                    <a:pt x="5978" y="18231"/>
                    <a:pt x="6481" y="17148"/>
                  </a:cubicBezTo>
                  <a:lnTo>
                    <a:pt x="8141" y="13387"/>
                  </a:lnTo>
                  <a:cubicBezTo>
                    <a:pt x="8794" y="11773"/>
                    <a:pt x="9951" y="11056"/>
                    <a:pt x="12662" y="10756"/>
                  </a:cubicBezTo>
                  <a:cubicBezTo>
                    <a:pt x="11002" y="10456"/>
                    <a:pt x="10151" y="9902"/>
                    <a:pt x="10151" y="9024"/>
                  </a:cubicBezTo>
                  <a:cubicBezTo>
                    <a:pt x="10151" y="8770"/>
                    <a:pt x="10200" y="8515"/>
                    <a:pt x="10349" y="8215"/>
                  </a:cubicBezTo>
                  <a:lnTo>
                    <a:pt x="11904" y="4661"/>
                  </a:lnTo>
                  <a:cubicBezTo>
                    <a:pt x="12004" y="4476"/>
                    <a:pt x="12004" y="4292"/>
                    <a:pt x="12004" y="4130"/>
                  </a:cubicBezTo>
                  <a:cubicBezTo>
                    <a:pt x="12004" y="3275"/>
                    <a:pt x="10947" y="2838"/>
                    <a:pt x="9094" y="2838"/>
                  </a:cubicBezTo>
                  <a:lnTo>
                    <a:pt x="8190" y="2838"/>
                  </a:lnTo>
                  <a:lnTo>
                    <a:pt x="9398" y="0"/>
                  </a:lnTo>
                  <a:lnTo>
                    <a:pt x="12308" y="0"/>
                  </a:lnTo>
                  <a:cubicBezTo>
                    <a:pt x="17279" y="0"/>
                    <a:pt x="20194" y="1223"/>
                    <a:pt x="20194" y="3209"/>
                  </a:cubicBezTo>
                  <a:cubicBezTo>
                    <a:pt x="20194" y="3532"/>
                    <a:pt x="20094" y="3877"/>
                    <a:pt x="19945" y="4223"/>
                  </a:cubicBezTo>
                  <a:lnTo>
                    <a:pt x="18135" y="8307"/>
                  </a:lnTo>
                  <a:cubicBezTo>
                    <a:pt x="18086" y="8422"/>
                    <a:pt x="18086" y="8515"/>
                    <a:pt x="18086" y="8630"/>
                  </a:cubicBezTo>
                  <a:cubicBezTo>
                    <a:pt x="18086" y="9139"/>
                    <a:pt x="18739" y="9393"/>
                    <a:pt x="19845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53" name="Volný tvar 1341"/>
            <p:cNvSpPr/>
            <p:nvPr/>
          </p:nvSpPr>
          <p:spPr>
            <a:xfrm>
              <a:off x="11061193" y="8696093"/>
              <a:ext cx="273213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7" y="2838"/>
                  </a:lnTo>
                  <a:cubicBezTo>
                    <a:pt x="16819" y="2838"/>
                    <a:pt x="15611" y="3369"/>
                    <a:pt x="15155" y="4452"/>
                  </a:cubicBezTo>
                  <a:lnTo>
                    <a:pt x="13493" y="8213"/>
                  </a:lnTo>
                  <a:cubicBezTo>
                    <a:pt x="12788" y="9827"/>
                    <a:pt x="11629" y="10544"/>
                    <a:pt x="8962" y="10844"/>
                  </a:cubicBezTo>
                  <a:cubicBezTo>
                    <a:pt x="10626" y="11122"/>
                    <a:pt x="11430" y="11699"/>
                    <a:pt x="11430" y="12576"/>
                  </a:cubicBezTo>
                  <a:cubicBezTo>
                    <a:pt x="11430" y="12807"/>
                    <a:pt x="11379" y="13085"/>
                    <a:pt x="11229" y="13385"/>
                  </a:cubicBezTo>
                  <a:lnTo>
                    <a:pt x="9671" y="16939"/>
                  </a:lnTo>
                  <a:cubicBezTo>
                    <a:pt x="9571" y="17125"/>
                    <a:pt x="9571" y="17308"/>
                    <a:pt x="9571" y="17471"/>
                  </a:cubicBezTo>
                  <a:cubicBezTo>
                    <a:pt x="9571" y="18325"/>
                    <a:pt x="10631" y="18762"/>
                    <a:pt x="12488" y="18762"/>
                  </a:cubicBezTo>
                  <a:lnTo>
                    <a:pt x="13442" y="18762"/>
                  </a:lnTo>
                  <a:lnTo>
                    <a:pt x="12184" y="21600"/>
                  </a:lnTo>
                  <a:lnTo>
                    <a:pt x="9316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3" y="17745"/>
                    <a:pt x="1664" y="17377"/>
                  </a:cubicBezTo>
                  <a:lnTo>
                    <a:pt x="3427" y="13293"/>
                  </a:lnTo>
                  <a:cubicBezTo>
                    <a:pt x="3476" y="13179"/>
                    <a:pt x="3478" y="13085"/>
                    <a:pt x="3478" y="12970"/>
                  </a:cubicBezTo>
                  <a:cubicBezTo>
                    <a:pt x="3478" y="12462"/>
                    <a:pt x="2822" y="12207"/>
                    <a:pt x="1713" y="12207"/>
                  </a:cubicBezTo>
                  <a:lnTo>
                    <a:pt x="0" y="12207"/>
                  </a:lnTo>
                  <a:lnTo>
                    <a:pt x="1209" y="9393"/>
                  </a:lnTo>
                  <a:lnTo>
                    <a:pt x="2922" y="9393"/>
                  </a:lnTo>
                  <a:cubicBezTo>
                    <a:pt x="4281" y="9393"/>
                    <a:pt x="5235" y="9047"/>
                    <a:pt x="5590" y="8307"/>
                  </a:cubicBezTo>
                  <a:lnTo>
                    <a:pt x="7453" y="4061"/>
                  </a:lnTo>
                  <a:cubicBezTo>
                    <a:pt x="8661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54" name="Volný tvar 1342"/>
            <p:cNvSpPr/>
            <p:nvPr/>
          </p:nvSpPr>
          <p:spPr>
            <a:xfrm>
              <a:off x="11672422" y="8696093"/>
              <a:ext cx="273784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3" y="12207"/>
                  </a:lnTo>
                  <a:cubicBezTo>
                    <a:pt x="17277" y="12207"/>
                    <a:pt x="16320" y="12553"/>
                    <a:pt x="16022" y="13293"/>
                  </a:cubicBezTo>
                  <a:lnTo>
                    <a:pt x="14112" y="17540"/>
                  </a:lnTo>
                  <a:cubicBezTo>
                    <a:pt x="12906" y="20377"/>
                    <a:pt x="9590" y="21600"/>
                    <a:pt x="2910" y="21600"/>
                  </a:cubicBezTo>
                  <a:lnTo>
                    <a:pt x="0" y="21600"/>
                  </a:lnTo>
                  <a:lnTo>
                    <a:pt x="1206" y="18762"/>
                  </a:lnTo>
                  <a:lnTo>
                    <a:pt x="2108" y="18762"/>
                  </a:lnTo>
                  <a:cubicBezTo>
                    <a:pt x="4771" y="18762"/>
                    <a:pt x="5977" y="18231"/>
                    <a:pt x="6481" y="17148"/>
                  </a:cubicBezTo>
                  <a:lnTo>
                    <a:pt x="8141" y="13387"/>
                  </a:lnTo>
                  <a:cubicBezTo>
                    <a:pt x="8794" y="11773"/>
                    <a:pt x="9951" y="11056"/>
                    <a:pt x="12662" y="10756"/>
                  </a:cubicBezTo>
                  <a:cubicBezTo>
                    <a:pt x="11002" y="10456"/>
                    <a:pt x="10149" y="9902"/>
                    <a:pt x="10149" y="9024"/>
                  </a:cubicBezTo>
                  <a:cubicBezTo>
                    <a:pt x="10149" y="8770"/>
                    <a:pt x="10200" y="8515"/>
                    <a:pt x="10349" y="8215"/>
                  </a:cubicBezTo>
                  <a:lnTo>
                    <a:pt x="11904" y="4661"/>
                  </a:lnTo>
                  <a:cubicBezTo>
                    <a:pt x="12004" y="4476"/>
                    <a:pt x="12004" y="4292"/>
                    <a:pt x="12004" y="4130"/>
                  </a:cubicBezTo>
                  <a:cubicBezTo>
                    <a:pt x="12004" y="3275"/>
                    <a:pt x="10947" y="2838"/>
                    <a:pt x="9092" y="2838"/>
                  </a:cubicBezTo>
                  <a:lnTo>
                    <a:pt x="8190" y="2838"/>
                  </a:lnTo>
                  <a:lnTo>
                    <a:pt x="9398" y="0"/>
                  </a:lnTo>
                  <a:lnTo>
                    <a:pt x="12308" y="0"/>
                  </a:lnTo>
                  <a:cubicBezTo>
                    <a:pt x="17277" y="0"/>
                    <a:pt x="20194" y="1223"/>
                    <a:pt x="20194" y="3209"/>
                  </a:cubicBezTo>
                  <a:cubicBezTo>
                    <a:pt x="20194" y="3532"/>
                    <a:pt x="20094" y="3877"/>
                    <a:pt x="19945" y="4223"/>
                  </a:cubicBezTo>
                  <a:lnTo>
                    <a:pt x="18135" y="8307"/>
                  </a:lnTo>
                  <a:cubicBezTo>
                    <a:pt x="18086" y="8422"/>
                    <a:pt x="18086" y="8515"/>
                    <a:pt x="18086" y="8630"/>
                  </a:cubicBezTo>
                  <a:cubicBezTo>
                    <a:pt x="18086" y="9139"/>
                    <a:pt x="18739" y="9393"/>
                    <a:pt x="19845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55" name="Volný tvar 1343"/>
            <p:cNvSpPr/>
            <p:nvPr/>
          </p:nvSpPr>
          <p:spPr>
            <a:xfrm>
              <a:off x="12357343" y="8696093"/>
              <a:ext cx="273213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7" y="2838"/>
                  </a:lnTo>
                  <a:cubicBezTo>
                    <a:pt x="16819" y="2838"/>
                    <a:pt x="15611" y="3369"/>
                    <a:pt x="15155" y="4452"/>
                  </a:cubicBezTo>
                  <a:lnTo>
                    <a:pt x="13493" y="8213"/>
                  </a:lnTo>
                  <a:cubicBezTo>
                    <a:pt x="12788" y="9827"/>
                    <a:pt x="11629" y="10544"/>
                    <a:pt x="8962" y="10844"/>
                  </a:cubicBezTo>
                  <a:cubicBezTo>
                    <a:pt x="10626" y="11122"/>
                    <a:pt x="11430" y="11699"/>
                    <a:pt x="11430" y="12576"/>
                  </a:cubicBezTo>
                  <a:cubicBezTo>
                    <a:pt x="11430" y="12807"/>
                    <a:pt x="11379" y="13085"/>
                    <a:pt x="11229" y="13385"/>
                  </a:cubicBezTo>
                  <a:lnTo>
                    <a:pt x="9671" y="16939"/>
                  </a:lnTo>
                  <a:cubicBezTo>
                    <a:pt x="9571" y="17125"/>
                    <a:pt x="9571" y="17308"/>
                    <a:pt x="9571" y="17471"/>
                  </a:cubicBezTo>
                  <a:cubicBezTo>
                    <a:pt x="9571" y="18325"/>
                    <a:pt x="10631" y="18762"/>
                    <a:pt x="12488" y="18762"/>
                  </a:cubicBezTo>
                  <a:lnTo>
                    <a:pt x="13442" y="18762"/>
                  </a:lnTo>
                  <a:lnTo>
                    <a:pt x="12184" y="21600"/>
                  </a:lnTo>
                  <a:lnTo>
                    <a:pt x="9316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3" y="17745"/>
                    <a:pt x="1664" y="17377"/>
                  </a:cubicBezTo>
                  <a:lnTo>
                    <a:pt x="3427" y="13293"/>
                  </a:lnTo>
                  <a:cubicBezTo>
                    <a:pt x="3476" y="13179"/>
                    <a:pt x="3478" y="13085"/>
                    <a:pt x="3478" y="12970"/>
                  </a:cubicBezTo>
                  <a:cubicBezTo>
                    <a:pt x="3478" y="12462"/>
                    <a:pt x="2822" y="12207"/>
                    <a:pt x="1713" y="12207"/>
                  </a:cubicBezTo>
                  <a:lnTo>
                    <a:pt x="0" y="12207"/>
                  </a:lnTo>
                  <a:lnTo>
                    <a:pt x="1209" y="9393"/>
                  </a:lnTo>
                  <a:lnTo>
                    <a:pt x="2922" y="9393"/>
                  </a:lnTo>
                  <a:cubicBezTo>
                    <a:pt x="4281" y="9393"/>
                    <a:pt x="5235" y="9047"/>
                    <a:pt x="5590" y="8307"/>
                  </a:cubicBezTo>
                  <a:lnTo>
                    <a:pt x="7453" y="4061"/>
                  </a:lnTo>
                  <a:cubicBezTo>
                    <a:pt x="8661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56" name="Volný tvar 1344"/>
            <p:cNvSpPr/>
            <p:nvPr/>
          </p:nvSpPr>
          <p:spPr>
            <a:xfrm>
              <a:off x="12968639" y="8696093"/>
              <a:ext cx="273717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9" y="12207"/>
                  </a:lnTo>
                  <a:cubicBezTo>
                    <a:pt x="17283" y="12207"/>
                    <a:pt x="16324" y="12553"/>
                    <a:pt x="16026" y="13293"/>
                  </a:cubicBezTo>
                  <a:lnTo>
                    <a:pt x="14116" y="17540"/>
                  </a:lnTo>
                  <a:cubicBezTo>
                    <a:pt x="12909" y="20377"/>
                    <a:pt x="9593" y="21600"/>
                    <a:pt x="2912" y="21600"/>
                  </a:cubicBezTo>
                  <a:lnTo>
                    <a:pt x="0" y="21600"/>
                  </a:lnTo>
                  <a:lnTo>
                    <a:pt x="1208" y="18762"/>
                  </a:lnTo>
                  <a:lnTo>
                    <a:pt x="2110" y="18762"/>
                  </a:lnTo>
                  <a:cubicBezTo>
                    <a:pt x="4772" y="18762"/>
                    <a:pt x="5979" y="18231"/>
                    <a:pt x="6482" y="17148"/>
                  </a:cubicBezTo>
                  <a:lnTo>
                    <a:pt x="8143" y="13387"/>
                  </a:lnTo>
                  <a:cubicBezTo>
                    <a:pt x="8796" y="11773"/>
                    <a:pt x="9953" y="11056"/>
                    <a:pt x="12665" y="10756"/>
                  </a:cubicBezTo>
                  <a:cubicBezTo>
                    <a:pt x="11005" y="10456"/>
                    <a:pt x="10153" y="9902"/>
                    <a:pt x="10153" y="9024"/>
                  </a:cubicBezTo>
                  <a:cubicBezTo>
                    <a:pt x="10153" y="8770"/>
                    <a:pt x="10202" y="8515"/>
                    <a:pt x="10352" y="8215"/>
                  </a:cubicBezTo>
                  <a:lnTo>
                    <a:pt x="11907" y="4661"/>
                  </a:lnTo>
                  <a:cubicBezTo>
                    <a:pt x="12007" y="4476"/>
                    <a:pt x="12007" y="4292"/>
                    <a:pt x="12007" y="4130"/>
                  </a:cubicBezTo>
                  <a:cubicBezTo>
                    <a:pt x="12007" y="3275"/>
                    <a:pt x="10950" y="2838"/>
                    <a:pt x="9096" y="2838"/>
                  </a:cubicBezTo>
                  <a:lnTo>
                    <a:pt x="8194" y="2838"/>
                  </a:lnTo>
                  <a:lnTo>
                    <a:pt x="9400" y="0"/>
                  </a:lnTo>
                  <a:lnTo>
                    <a:pt x="12311" y="0"/>
                  </a:lnTo>
                  <a:cubicBezTo>
                    <a:pt x="17288" y="0"/>
                    <a:pt x="20199" y="1223"/>
                    <a:pt x="20199" y="3209"/>
                  </a:cubicBezTo>
                  <a:cubicBezTo>
                    <a:pt x="20199" y="3532"/>
                    <a:pt x="20099" y="3877"/>
                    <a:pt x="19950" y="4223"/>
                  </a:cubicBezTo>
                  <a:lnTo>
                    <a:pt x="18140" y="8307"/>
                  </a:lnTo>
                  <a:cubicBezTo>
                    <a:pt x="18091" y="8422"/>
                    <a:pt x="18091" y="8515"/>
                    <a:pt x="18091" y="8630"/>
                  </a:cubicBezTo>
                  <a:cubicBezTo>
                    <a:pt x="18091" y="9139"/>
                    <a:pt x="18744" y="9393"/>
                    <a:pt x="19851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57" name="Volný tvar 1351"/>
            <p:cNvSpPr/>
            <p:nvPr/>
          </p:nvSpPr>
          <p:spPr>
            <a:xfrm>
              <a:off x="309005" y="9938363"/>
              <a:ext cx="273784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3" y="12207"/>
                  </a:lnTo>
                  <a:cubicBezTo>
                    <a:pt x="17277" y="12207"/>
                    <a:pt x="16320" y="12553"/>
                    <a:pt x="16022" y="13293"/>
                  </a:cubicBezTo>
                  <a:lnTo>
                    <a:pt x="14112" y="17540"/>
                  </a:lnTo>
                  <a:cubicBezTo>
                    <a:pt x="12905" y="20377"/>
                    <a:pt x="9590" y="21600"/>
                    <a:pt x="2910" y="21600"/>
                  </a:cubicBezTo>
                  <a:lnTo>
                    <a:pt x="0" y="21600"/>
                  </a:lnTo>
                  <a:lnTo>
                    <a:pt x="1206" y="18762"/>
                  </a:lnTo>
                  <a:lnTo>
                    <a:pt x="2108" y="18762"/>
                  </a:lnTo>
                  <a:cubicBezTo>
                    <a:pt x="4771" y="18762"/>
                    <a:pt x="5977" y="18231"/>
                    <a:pt x="6481" y="17148"/>
                  </a:cubicBezTo>
                  <a:lnTo>
                    <a:pt x="8135" y="13387"/>
                  </a:lnTo>
                  <a:cubicBezTo>
                    <a:pt x="8788" y="11773"/>
                    <a:pt x="9945" y="11056"/>
                    <a:pt x="12657" y="10756"/>
                  </a:cubicBezTo>
                  <a:cubicBezTo>
                    <a:pt x="10997" y="10456"/>
                    <a:pt x="10144" y="9901"/>
                    <a:pt x="10144" y="9024"/>
                  </a:cubicBezTo>
                  <a:cubicBezTo>
                    <a:pt x="10144" y="8770"/>
                    <a:pt x="10194" y="8515"/>
                    <a:pt x="10343" y="8215"/>
                  </a:cubicBezTo>
                  <a:lnTo>
                    <a:pt x="11899" y="4661"/>
                  </a:lnTo>
                  <a:cubicBezTo>
                    <a:pt x="11997" y="4475"/>
                    <a:pt x="11997" y="4292"/>
                    <a:pt x="11997" y="4129"/>
                  </a:cubicBezTo>
                  <a:cubicBezTo>
                    <a:pt x="11997" y="3275"/>
                    <a:pt x="10940" y="2838"/>
                    <a:pt x="9087" y="2838"/>
                  </a:cubicBezTo>
                  <a:lnTo>
                    <a:pt x="8185" y="2838"/>
                  </a:lnTo>
                  <a:lnTo>
                    <a:pt x="9391" y="0"/>
                  </a:lnTo>
                  <a:lnTo>
                    <a:pt x="12302" y="0"/>
                  </a:lnTo>
                  <a:cubicBezTo>
                    <a:pt x="17277" y="0"/>
                    <a:pt x="20189" y="1223"/>
                    <a:pt x="20189" y="3209"/>
                  </a:cubicBezTo>
                  <a:cubicBezTo>
                    <a:pt x="20189" y="3532"/>
                    <a:pt x="20089" y="3878"/>
                    <a:pt x="19940" y="4223"/>
                  </a:cubicBezTo>
                  <a:lnTo>
                    <a:pt x="18130" y="8307"/>
                  </a:lnTo>
                  <a:cubicBezTo>
                    <a:pt x="18079" y="8421"/>
                    <a:pt x="18079" y="8515"/>
                    <a:pt x="18079" y="8630"/>
                  </a:cubicBezTo>
                  <a:cubicBezTo>
                    <a:pt x="18079" y="9138"/>
                    <a:pt x="18732" y="9393"/>
                    <a:pt x="19839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58" name="Volný tvar 1352"/>
            <p:cNvSpPr/>
            <p:nvPr/>
          </p:nvSpPr>
          <p:spPr>
            <a:xfrm>
              <a:off x="993908" y="9938363"/>
              <a:ext cx="273214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7" y="2838"/>
                  </a:lnTo>
                  <a:cubicBezTo>
                    <a:pt x="16819" y="2838"/>
                    <a:pt x="15611" y="3369"/>
                    <a:pt x="15157" y="4452"/>
                  </a:cubicBezTo>
                  <a:lnTo>
                    <a:pt x="13493" y="8213"/>
                  </a:lnTo>
                  <a:cubicBezTo>
                    <a:pt x="12787" y="9827"/>
                    <a:pt x="11630" y="10544"/>
                    <a:pt x="8962" y="10844"/>
                  </a:cubicBezTo>
                  <a:cubicBezTo>
                    <a:pt x="10626" y="11122"/>
                    <a:pt x="11430" y="11699"/>
                    <a:pt x="11430" y="12576"/>
                  </a:cubicBezTo>
                  <a:cubicBezTo>
                    <a:pt x="11430" y="12807"/>
                    <a:pt x="11380" y="13085"/>
                    <a:pt x="11229" y="13385"/>
                  </a:cubicBezTo>
                  <a:lnTo>
                    <a:pt x="9671" y="16939"/>
                  </a:lnTo>
                  <a:cubicBezTo>
                    <a:pt x="9572" y="17125"/>
                    <a:pt x="9572" y="17308"/>
                    <a:pt x="9572" y="17470"/>
                  </a:cubicBezTo>
                  <a:cubicBezTo>
                    <a:pt x="9572" y="18325"/>
                    <a:pt x="10631" y="18762"/>
                    <a:pt x="12488" y="18762"/>
                  </a:cubicBezTo>
                  <a:lnTo>
                    <a:pt x="13442" y="18762"/>
                  </a:lnTo>
                  <a:lnTo>
                    <a:pt x="12184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7" y="13293"/>
                  </a:lnTo>
                  <a:cubicBezTo>
                    <a:pt x="3477" y="13178"/>
                    <a:pt x="3477" y="13085"/>
                    <a:pt x="3477" y="12970"/>
                  </a:cubicBezTo>
                  <a:cubicBezTo>
                    <a:pt x="3477" y="12461"/>
                    <a:pt x="2823" y="12207"/>
                    <a:pt x="1713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2" y="9393"/>
                  </a:lnTo>
                  <a:cubicBezTo>
                    <a:pt x="4281" y="9393"/>
                    <a:pt x="5235" y="9047"/>
                    <a:pt x="5590" y="8307"/>
                  </a:cubicBezTo>
                  <a:lnTo>
                    <a:pt x="7453" y="4061"/>
                  </a:lnTo>
                  <a:cubicBezTo>
                    <a:pt x="8663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59" name="Volný tvar 1353"/>
            <p:cNvSpPr/>
            <p:nvPr/>
          </p:nvSpPr>
          <p:spPr>
            <a:xfrm>
              <a:off x="1605223" y="9938363"/>
              <a:ext cx="273717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8" y="12207"/>
                  </a:lnTo>
                  <a:cubicBezTo>
                    <a:pt x="17283" y="12207"/>
                    <a:pt x="16324" y="12553"/>
                    <a:pt x="16026" y="13293"/>
                  </a:cubicBezTo>
                  <a:lnTo>
                    <a:pt x="14116" y="17540"/>
                  </a:lnTo>
                  <a:cubicBezTo>
                    <a:pt x="12909" y="20377"/>
                    <a:pt x="9593" y="21600"/>
                    <a:pt x="2912" y="21600"/>
                  </a:cubicBezTo>
                  <a:lnTo>
                    <a:pt x="0" y="21600"/>
                  </a:lnTo>
                  <a:lnTo>
                    <a:pt x="1208" y="18762"/>
                  </a:lnTo>
                  <a:lnTo>
                    <a:pt x="2110" y="18762"/>
                  </a:lnTo>
                  <a:cubicBezTo>
                    <a:pt x="4772" y="18762"/>
                    <a:pt x="5978" y="18231"/>
                    <a:pt x="6482" y="17148"/>
                  </a:cubicBezTo>
                  <a:lnTo>
                    <a:pt x="8143" y="13387"/>
                  </a:lnTo>
                  <a:cubicBezTo>
                    <a:pt x="8796" y="11773"/>
                    <a:pt x="9953" y="11056"/>
                    <a:pt x="12665" y="10756"/>
                  </a:cubicBezTo>
                  <a:cubicBezTo>
                    <a:pt x="11005" y="10456"/>
                    <a:pt x="10153" y="9901"/>
                    <a:pt x="10153" y="9024"/>
                  </a:cubicBezTo>
                  <a:cubicBezTo>
                    <a:pt x="10153" y="8770"/>
                    <a:pt x="10202" y="8515"/>
                    <a:pt x="10352" y="8215"/>
                  </a:cubicBezTo>
                  <a:lnTo>
                    <a:pt x="11907" y="4661"/>
                  </a:lnTo>
                  <a:cubicBezTo>
                    <a:pt x="12007" y="4475"/>
                    <a:pt x="12007" y="4292"/>
                    <a:pt x="12007" y="4129"/>
                  </a:cubicBezTo>
                  <a:cubicBezTo>
                    <a:pt x="12007" y="3275"/>
                    <a:pt x="10950" y="2838"/>
                    <a:pt x="9094" y="2838"/>
                  </a:cubicBezTo>
                  <a:lnTo>
                    <a:pt x="8194" y="2838"/>
                  </a:lnTo>
                  <a:lnTo>
                    <a:pt x="9400" y="0"/>
                  </a:lnTo>
                  <a:lnTo>
                    <a:pt x="12311" y="0"/>
                  </a:lnTo>
                  <a:cubicBezTo>
                    <a:pt x="17288" y="0"/>
                    <a:pt x="20199" y="1223"/>
                    <a:pt x="20199" y="3209"/>
                  </a:cubicBezTo>
                  <a:cubicBezTo>
                    <a:pt x="20199" y="3532"/>
                    <a:pt x="20099" y="3878"/>
                    <a:pt x="19950" y="4223"/>
                  </a:cubicBezTo>
                  <a:lnTo>
                    <a:pt x="18140" y="8307"/>
                  </a:lnTo>
                  <a:cubicBezTo>
                    <a:pt x="18090" y="8421"/>
                    <a:pt x="18090" y="8515"/>
                    <a:pt x="18090" y="8630"/>
                  </a:cubicBezTo>
                  <a:cubicBezTo>
                    <a:pt x="18090" y="9138"/>
                    <a:pt x="18744" y="9393"/>
                    <a:pt x="19850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60" name="Volný tvar 1354"/>
            <p:cNvSpPr/>
            <p:nvPr/>
          </p:nvSpPr>
          <p:spPr>
            <a:xfrm>
              <a:off x="2290126" y="9938363"/>
              <a:ext cx="273213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7" y="2838"/>
                  </a:lnTo>
                  <a:cubicBezTo>
                    <a:pt x="16819" y="2838"/>
                    <a:pt x="15611" y="3369"/>
                    <a:pt x="15155" y="4452"/>
                  </a:cubicBezTo>
                  <a:lnTo>
                    <a:pt x="13493" y="8213"/>
                  </a:lnTo>
                  <a:cubicBezTo>
                    <a:pt x="12787" y="9827"/>
                    <a:pt x="11629" y="10544"/>
                    <a:pt x="8962" y="10844"/>
                  </a:cubicBezTo>
                  <a:cubicBezTo>
                    <a:pt x="10626" y="11122"/>
                    <a:pt x="11430" y="11699"/>
                    <a:pt x="11430" y="12576"/>
                  </a:cubicBezTo>
                  <a:cubicBezTo>
                    <a:pt x="11430" y="12807"/>
                    <a:pt x="11379" y="13085"/>
                    <a:pt x="11229" y="13385"/>
                  </a:cubicBezTo>
                  <a:lnTo>
                    <a:pt x="9671" y="16939"/>
                  </a:lnTo>
                  <a:cubicBezTo>
                    <a:pt x="9571" y="17125"/>
                    <a:pt x="9571" y="17308"/>
                    <a:pt x="9571" y="17470"/>
                  </a:cubicBezTo>
                  <a:cubicBezTo>
                    <a:pt x="9571" y="18325"/>
                    <a:pt x="10631" y="18762"/>
                    <a:pt x="12488" y="18762"/>
                  </a:cubicBezTo>
                  <a:lnTo>
                    <a:pt x="13442" y="18762"/>
                  </a:lnTo>
                  <a:lnTo>
                    <a:pt x="12184" y="21600"/>
                  </a:lnTo>
                  <a:lnTo>
                    <a:pt x="9316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3" y="17745"/>
                    <a:pt x="1664" y="17377"/>
                  </a:cubicBezTo>
                  <a:lnTo>
                    <a:pt x="3427" y="13293"/>
                  </a:lnTo>
                  <a:cubicBezTo>
                    <a:pt x="3476" y="13178"/>
                    <a:pt x="3477" y="13085"/>
                    <a:pt x="3477" y="12970"/>
                  </a:cubicBezTo>
                  <a:cubicBezTo>
                    <a:pt x="3477" y="12461"/>
                    <a:pt x="2822" y="12207"/>
                    <a:pt x="1713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2" y="9393"/>
                  </a:lnTo>
                  <a:cubicBezTo>
                    <a:pt x="4281" y="9393"/>
                    <a:pt x="5235" y="9047"/>
                    <a:pt x="5590" y="8307"/>
                  </a:cubicBezTo>
                  <a:lnTo>
                    <a:pt x="7453" y="4061"/>
                  </a:lnTo>
                  <a:cubicBezTo>
                    <a:pt x="8661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61" name="Volný tvar 1355"/>
            <p:cNvSpPr/>
            <p:nvPr/>
          </p:nvSpPr>
          <p:spPr>
            <a:xfrm>
              <a:off x="2901441" y="9938363"/>
              <a:ext cx="273717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8" y="12207"/>
                  </a:lnTo>
                  <a:cubicBezTo>
                    <a:pt x="17281" y="12207"/>
                    <a:pt x="16324" y="12553"/>
                    <a:pt x="16026" y="13293"/>
                  </a:cubicBezTo>
                  <a:lnTo>
                    <a:pt x="14116" y="17540"/>
                  </a:lnTo>
                  <a:cubicBezTo>
                    <a:pt x="12909" y="20377"/>
                    <a:pt x="9593" y="21600"/>
                    <a:pt x="2912" y="21600"/>
                  </a:cubicBezTo>
                  <a:lnTo>
                    <a:pt x="0" y="21600"/>
                  </a:lnTo>
                  <a:lnTo>
                    <a:pt x="1206" y="18762"/>
                  </a:lnTo>
                  <a:lnTo>
                    <a:pt x="2109" y="18762"/>
                  </a:lnTo>
                  <a:cubicBezTo>
                    <a:pt x="4772" y="18762"/>
                    <a:pt x="5978" y="18231"/>
                    <a:pt x="6482" y="17148"/>
                  </a:cubicBezTo>
                  <a:lnTo>
                    <a:pt x="8143" y="13387"/>
                  </a:lnTo>
                  <a:cubicBezTo>
                    <a:pt x="8796" y="11773"/>
                    <a:pt x="9953" y="11056"/>
                    <a:pt x="12665" y="10756"/>
                  </a:cubicBezTo>
                  <a:cubicBezTo>
                    <a:pt x="11005" y="10456"/>
                    <a:pt x="10152" y="9901"/>
                    <a:pt x="10152" y="9024"/>
                  </a:cubicBezTo>
                  <a:cubicBezTo>
                    <a:pt x="10152" y="8770"/>
                    <a:pt x="10202" y="8515"/>
                    <a:pt x="10352" y="8215"/>
                  </a:cubicBezTo>
                  <a:lnTo>
                    <a:pt x="11907" y="4661"/>
                  </a:lnTo>
                  <a:cubicBezTo>
                    <a:pt x="12007" y="4475"/>
                    <a:pt x="12007" y="4292"/>
                    <a:pt x="12007" y="4129"/>
                  </a:cubicBezTo>
                  <a:cubicBezTo>
                    <a:pt x="12007" y="3275"/>
                    <a:pt x="10950" y="2838"/>
                    <a:pt x="9094" y="2838"/>
                  </a:cubicBezTo>
                  <a:lnTo>
                    <a:pt x="8192" y="2838"/>
                  </a:lnTo>
                  <a:lnTo>
                    <a:pt x="9400" y="0"/>
                  </a:lnTo>
                  <a:lnTo>
                    <a:pt x="12311" y="0"/>
                  </a:lnTo>
                  <a:cubicBezTo>
                    <a:pt x="17287" y="0"/>
                    <a:pt x="20199" y="1223"/>
                    <a:pt x="20199" y="3209"/>
                  </a:cubicBezTo>
                  <a:cubicBezTo>
                    <a:pt x="20199" y="3532"/>
                    <a:pt x="20099" y="3878"/>
                    <a:pt x="19950" y="4223"/>
                  </a:cubicBezTo>
                  <a:lnTo>
                    <a:pt x="18140" y="8307"/>
                  </a:lnTo>
                  <a:cubicBezTo>
                    <a:pt x="18090" y="8421"/>
                    <a:pt x="18090" y="8515"/>
                    <a:pt x="18090" y="8630"/>
                  </a:cubicBezTo>
                  <a:cubicBezTo>
                    <a:pt x="18090" y="9138"/>
                    <a:pt x="18744" y="9393"/>
                    <a:pt x="19850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62" name="Volný tvar 1356"/>
            <p:cNvSpPr/>
            <p:nvPr/>
          </p:nvSpPr>
          <p:spPr>
            <a:xfrm>
              <a:off x="3586271" y="9938363"/>
              <a:ext cx="273214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7" y="2838"/>
                  </a:lnTo>
                  <a:cubicBezTo>
                    <a:pt x="16819" y="2838"/>
                    <a:pt x="15611" y="3369"/>
                    <a:pt x="15155" y="4452"/>
                  </a:cubicBezTo>
                  <a:lnTo>
                    <a:pt x="13493" y="8213"/>
                  </a:lnTo>
                  <a:cubicBezTo>
                    <a:pt x="12787" y="9827"/>
                    <a:pt x="11629" y="10544"/>
                    <a:pt x="8962" y="10844"/>
                  </a:cubicBezTo>
                  <a:cubicBezTo>
                    <a:pt x="10624" y="11122"/>
                    <a:pt x="11430" y="11699"/>
                    <a:pt x="11430" y="12576"/>
                  </a:cubicBezTo>
                  <a:cubicBezTo>
                    <a:pt x="11430" y="12807"/>
                    <a:pt x="11379" y="13085"/>
                    <a:pt x="11229" y="13385"/>
                  </a:cubicBezTo>
                  <a:lnTo>
                    <a:pt x="9671" y="16939"/>
                  </a:lnTo>
                  <a:cubicBezTo>
                    <a:pt x="9571" y="17125"/>
                    <a:pt x="9571" y="17308"/>
                    <a:pt x="9571" y="17470"/>
                  </a:cubicBezTo>
                  <a:cubicBezTo>
                    <a:pt x="9571" y="18325"/>
                    <a:pt x="10631" y="18762"/>
                    <a:pt x="12488" y="18762"/>
                  </a:cubicBezTo>
                  <a:lnTo>
                    <a:pt x="13442" y="18762"/>
                  </a:lnTo>
                  <a:lnTo>
                    <a:pt x="12184" y="21600"/>
                  </a:lnTo>
                  <a:lnTo>
                    <a:pt x="9316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3" y="17745"/>
                    <a:pt x="1664" y="17377"/>
                  </a:cubicBezTo>
                  <a:lnTo>
                    <a:pt x="3427" y="13293"/>
                  </a:lnTo>
                  <a:cubicBezTo>
                    <a:pt x="3476" y="13178"/>
                    <a:pt x="3476" y="13085"/>
                    <a:pt x="3476" y="12970"/>
                  </a:cubicBezTo>
                  <a:cubicBezTo>
                    <a:pt x="3476" y="12461"/>
                    <a:pt x="2822" y="12207"/>
                    <a:pt x="1713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2" y="9393"/>
                  </a:lnTo>
                  <a:cubicBezTo>
                    <a:pt x="4281" y="9393"/>
                    <a:pt x="5235" y="9047"/>
                    <a:pt x="5590" y="8307"/>
                  </a:cubicBezTo>
                  <a:lnTo>
                    <a:pt x="7453" y="4061"/>
                  </a:lnTo>
                  <a:cubicBezTo>
                    <a:pt x="8661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63" name="Volný tvar 1357"/>
            <p:cNvSpPr/>
            <p:nvPr/>
          </p:nvSpPr>
          <p:spPr>
            <a:xfrm>
              <a:off x="4197519" y="9938363"/>
              <a:ext cx="273785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3" y="12207"/>
                  </a:lnTo>
                  <a:cubicBezTo>
                    <a:pt x="17277" y="12207"/>
                    <a:pt x="16320" y="12553"/>
                    <a:pt x="16022" y="13293"/>
                  </a:cubicBezTo>
                  <a:lnTo>
                    <a:pt x="14112" y="17540"/>
                  </a:lnTo>
                  <a:cubicBezTo>
                    <a:pt x="12906" y="20377"/>
                    <a:pt x="9590" y="21600"/>
                    <a:pt x="2912" y="21600"/>
                  </a:cubicBezTo>
                  <a:lnTo>
                    <a:pt x="0" y="21600"/>
                  </a:lnTo>
                  <a:lnTo>
                    <a:pt x="1208" y="18762"/>
                  </a:lnTo>
                  <a:lnTo>
                    <a:pt x="2108" y="18762"/>
                  </a:lnTo>
                  <a:cubicBezTo>
                    <a:pt x="4771" y="18762"/>
                    <a:pt x="5977" y="18231"/>
                    <a:pt x="6481" y="17148"/>
                  </a:cubicBezTo>
                  <a:lnTo>
                    <a:pt x="8141" y="13387"/>
                  </a:lnTo>
                  <a:cubicBezTo>
                    <a:pt x="8794" y="11773"/>
                    <a:pt x="9951" y="11056"/>
                    <a:pt x="12662" y="10756"/>
                  </a:cubicBezTo>
                  <a:cubicBezTo>
                    <a:pt x="11002" y="10456"/>
                    <a:pt x="10151" y="9901"/>
                    <a:pt x="10151" y="9024"/>
                  </a:cubicBezTo>
                  <a:cubicBezTo>
                    <a:pt x="10151" y="8770"/>
                    <a:pt x="10200" y="8515"/>
                    <a:pt x="10349" y="8215"/>
                  </a:cubicBezTo>
                  <a:lnTo>
                    <a:pt x="11904" y="4661"/>
                  </a:lnTo>
                  <a:cubicBezTo>
                    <a:pt x="12004" y="4475"/>
                    <a:pt x="12004" y="4292"/>
                    <a:pt x="12004" y="4129"/>
                  </a:cubicBezTo>
                  <a:cubicBezTo>
                    <a:pt x="12004" y="3275"/>
                    <a:pt x="10947" y="2838"/>
                    <a:pt x="9092" y="2838"/>
                  </a:cubicBezTo>
                  <a:lnTo>
                    <a:pt x="8190" y="2838"/>
                  </a:lnTo>
                  <a:lnTo>
                    <a:pt x="9398" y="0"/>
                  </a:lnTo>
                  <a:lnTo>
                    <a:pt x="12308" y="0"/>
                  </a:lnTo>
                  <a:cubicBezTo>
                    <a:pt x="17279" y="0"/>
                    <a:pt x="20194" y="1223"/>
                    <a:pt x="20194" y="3209"/>
                  </a:cubicBezTo>
                  <a:cubicBezTo>
                    <a:pt x="20194" y="3532"/>
                    <a:pt x="20094" y="3878"/>
                    <a:pt x="19945" y="4223"/>
                  </a:cubicBezTo>
                  <a:lnTo>
                    <a:pt x="18135" y="8307"/>
                  </a:lnTo>
                  <a:cubicBezTo>
                    <a:pt x="18086" y="8421"/>
                    <a:pt x="18086" y="8515"/>
                    <a:pt x="18086" y="8630"/>
                  </a:cubicBezTo>
                  <a:cubicBezTo>
                    <a:pt x="18086" y="9138"/>
                    <a:pt x="18739" y="9393"/>
                    <a:pt x="19845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64" name="Volný tvar 1358"/>
            <p:cNvSpPr/>
            <p:nvPr/>
          </p:nvSpPr>
          <p:spPr>
            <a:xfrm>
              <a:off x="4882489" y="9938363"/>
              <a:ext cx="273213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8" y="2838"/>
                  </a:lnTo>
                  <a:cubicBezTo>
                    <a:pt x="16821" y="2838"/>
                    <a:pt x="15611" y="3369"/>
                    <a:pt x="15157" y="4452"/>
                  </a:cubicBezTo>
                  <a:lnTo>
                    <a:pt x="13493" y="8213"/>
                  </a:lnTo>
                  <a:cubicBezTo>
                    <a:pt x="12789" y="9827"/>
                    <a:pt x="11630" y="10544"/>
                    <a:pt x="8962" y="10844"/>
                  </a:cubicBezTo>
                  <a:cubicBezTo>
                    <a:pt x="10626" y="11122"/>
                    <a:pt x="11430" y="11699"/>
                    <a:pt x="11430" y="12576"/>
                  </a:cubicBezTo>
                  <a:cubicBezTo>
                    <a:pt x="11430" y="12807"/>
                    <a:pt x="11380" y="13085"/>
                    <a:pt x="11231" y="13385"/>
                  </a:cubicBezTo>
                  <a:lnTo>
                    <a:pt x="9672" y="16939"/>
                  </a:lnTo>
                  <a:cubicBezTo>
                    <a:pt x="9572" y="17125"/>
                    <a:pt x="9572" y="17308"/>
                    <a:pt x="9572" y="17470"/>
                  </a:cubicBezTo>
                  <a:cubicBezTo>
                    <a:pt x="9572" y="18325"/>
                    <a:pt x="10631" y="18762"/>
                    <a:pt x="12488" y="18762"/>
                  </a:cubicBezTo>
                  <a:lnTo>
                    <a:pt x="13443" y="18762"/>
                  </a:lnTo>
                  <a:lnTo>
                    <a:pt x="12184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8" y="13293"/>
                  </a:lnTo>
                  <a:cubicBezTo>
                    <a:pt x="3477" y="13178"/>
                    <a:pt x="3477" y="13085"/>
                    <a:pt x="3477" y="12970"/>
                  </a:cubicBezTo>
                  <a:cubicBezTo>
                    <a:pt x="3477" y="12461"/>
                    <a:pt x="2823" y="12207"/>
                    <a:pt x="1713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3" y="9393"/>
                  </a:lnTo>
                  <a:cubicBezTo>
                    <a:pt x="4281" y="9393"/>
                    <a:pt x="5235" y="9047"/>
                    <a:pt x="5590" y="8307"/>
                  </a:cubicBezTo>
                  <a:lnTo>
                    <a:pt x="7454" y="4061"/>
                  </a:lnTo>
                  <a:cubicBezTo>
                    <a:pt x="8663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65" name="Volný tvar 1359"/>
            <p:cNvSpPr/>
            <p:nvPr/>
          </p:nvSpPr>
          <p:spPr>
            <a:xfrm>
              <a:off x="5493732" y="9938363"/>
              <a:ext cx="273785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3" y="12207"/>
                  </a:lnTo>
                  <a:cubicBezTo>
                    <a:pt x="17277" y="12207"/>
                    <a:pt x="16320" y="12553"/>
                    <a:pt x="16022" y="13293"/>
                  </a:cubicBezTo>
                  <a:lnTo>
                    <a:pt x="14112" y="17540"/>
                  </a:lnTo>
                  <a:cubicBezTo>
                    <a:pt x="12906" y="20377"/>
                    <a:pt x="9590" y="21600"/>
                    <a:pt x="2910" y="21600"/>
                  </a:cubicBezTo>
                  <a:lnTo>
                    <a:pt x="0" y="21600"/>
                  </a:lnTo>
                  <a:lnTo>
                    <a:pt x="1206" y="18762"/>
                  </a:lnTo>
                  <a:lnTo>
                    <a:pt x="2108" y="18762"/>
                  </a:lnTo>
                  <a:cubicBezTo>
                    <a:pt x="4771" y="18762"/>
                    <a:pt x="5977" y="18231"/>
                    <a:pt x="6481" y="17148"/>
                  </a:cubicBezTo>
                  <a:lnTo>
                    <a:pt x="8141" y="13387"/>
                  </a:lnTo>
                  <a:cubicBezTo>
                    <a:pt x="8794" y="11773"/>
                    <a:pt x="9951" y="11056"/>
                    <a:pt x="12662" y="10756"/>
                  </a:cubicBezTo>
                  <a:cubicBezTo>
                    <a:pt x="11002" y="10456"/>
                    <a:pt x="10149" y="9901"/>
                    <a:pt x="10149" y="9024"/>
                  </a:cubicBezTo>
                  <a:cubicBezTo>
                    <a:pt x="10149" y="8770"/>
                    <a:pt x="10200" y="8515"/>
                    <a:pt x="10349" y="8215"/>
                  </a:cubicBezTo>
                  <a:lnTo>
                    <a:pt x="11904" y="4661"/>
                  </a:lnTo>
                  <a:cubicBezTo>
                    <a:pt x="12004" y="4475"/>
                    <a:pt x="12004" y="4292"/>
                    <a:pt x="12004" y="4129"/>
                  </a:cubicBezTo>
                  <a:cubicBezTo>
                    <a:pt x="12004" y="3275"/>
                    <a:pt x="10947" y="2838"/>
                    <a:pt x="9092" y="2838"/>
                  </a:cubicBezTo>
                  <a:lnTo>
                    <a:pt x="8190" y="2838"/>
                  </a:lnTo>
                  <a:lnTo>
                    <a:pt x="9396" y="0"/>
                  </a:lnTo>
                  <a:lnTo>
                    <a:pt x="12308" y="0"/>
                  </a:lnTo>
                  <a:cubicBezTo>
                    <a:pt x="17277" y="0"/>
                    <a:pt x="20194" y="1223"/>
                    <a:pt x="20194" y="3209"/>
                  </a:cubicBezTo>
                  <a:cubicBezTo>
                    <a:pt x="20194" y="3532"/>
                    <a:pt x="20094" y="3878"/>
                    <a:pt x="19945" y="4223"/>
                  </a:cubicBezTo>
                  <a:lnTo>
                    <a:pt x="18135" y="8307"/>
                  </a:lnTo>
                  <a:cubicBezTo>
                    <a:pt x="18086" y="8421"/>
                    <a:pt x="18086" y="8515"/>
                    <a:pt x="18086" y="8630"/>
                  </a:cubicBezTo>
                  <a:cubicBezTo>
                    <a:pt x="18086" y="9138"/>
                    <a:pt x="18739" y="9393"/>
                    <a:pt x="19845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66" name="Volný tvar 1360"/>
            <p:cNvSpPr/>
            <p:nvPr/>
          </p:nvSpPr>
          <p:spPr>
            <a:xfrm>
              <a:off x="6178702" y="9938363"/>
              <a:ext cx="273214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7" y="2838"/>
                  </a:lnTo>
                  <a:cubicBezTo>
                    <a:pt x="16819" y="2838"/>
                    <a:pt x="15611" y="3369"/>
                    <a:pt x="15157" y="4452"/>
                  </a:cubicBezTo>
                  <a:lnTo>
                    <a:pt x="13493" y="8213"/>
                  </a:lnTo>
                  <a:cubicBezTo>
                    <a:pt x="12788" y="9827"/>
                    <a:pt x="11629" y="10544"/>
                    <a:pt x="8962" y="10844"/>
                  </a:cubicBezTo>
                  <a:cubicBezTo>
                    <a:pt x="10626" y="11122"/>
                    <a:pt x="11430" y="11699"/>
                    <a:pt x="11430" y="12576"/>
                  </a:cubicBezTo>
                  <a:cubicBezTo>
                    <a:pt x="11430" y="12807"/>
                    <a:pt x="11379" y="13085"/>
                    <a:pt x="11229" y="13385"/>
                  </a:cubicBezTo>
                  <a:lnTo>
                    <a:pt x="9671" y="16939"/>
                  </a:lnTo>
                  <a:cubicBezTo>
                    <a:pt x="9572" y="17125"/>
                    <a:pt x="9572" y="17308"/>
                    <a:pt x="9572" y="17470"/>
                  </a:cubicBezTo>
                  <a:cubicBezTo>
                    <a:pt x="9572" y="18325"/>
                    <a:pt x="10631" y="18762"/>
                    <a:pt x="12488" y="18762"/>
                  </a:cubicBezTo>
                  <a:lnTo>
                    <a:pt x="13442" y="18762"/>
                  </a:lnTo>
                  <a:lnTo>
                    <a:pt x="12184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7" y="13293"/>
                  </a:lnTo>
                  <a:cubicBezTo>
                    <a:pt x="3478" y="13178"/>
                    <a:pt x="3478" y="13085"/>
                    <a:pt x="3478" y="12970"/>
                  </a:cubicBezTo>
                  <a:cubicBezTo>
                    <a:pt x="3478" y="12461"/>
                    <a:pt x="2823" y="12207"/>
                    <a:pt x="1713" y="12207"/>
                  </a:cubicBezTo>
                  <a:lnTo>
                    <a:pt x="0" y="12207"/>
                  </a:lnTo>
                  <a:lnTo>
                    <a:pt x="1209" y="9393"/>
                  </a:lnTo>
                  <a:lnTo>
                    <a:pt x="2922" y="9393"/>
                  </a:lnTo>
                  <a:cubicBezTo>
                    <a:pt x="4281" y="9393"/>
                    <a:pt x="5235" y="9047"/>
                    <a:pt x="5590" y="8307"/>
                  </a:cubicBezTo>
                  <a:lnTo>
                    <a:pt x="7453" y="4061"/>
                  </a:lnTo>
                  <a:cubicBezTo>
                    <a:pt x="8663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67" name="Volný tvar 1361"/>
            <p:cNvSpPr/>
            <p:nvPr/>
          </p:nvSpPr>
          <p:spPr>
            <a:xfrm>
              <a:off x="6790021" y="9938363"/>
              <a:ext cx="273717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8" y="12207"/>
                  </a:lnTo>
                  <a:cubicBezTo>
                    <a:pt x="17283" y="12207"/>
                    <a:pt x="16324" y="12553"/>
                    <a:pt x="16026" y="13293"/>
                  </a:cubicBezTo>
                  <a:lnTo>
                    <a:pt x="14116" y="17540"/>
                  </a:lnTo>
                  <a:cubicBezTo>
                    <a:pt x="12909" y="20377"/>
                    <a:pt x="9593" y="21600"/>
                    <a:pt x="2912" y="21600"/>
                  </a:cubicBezTo>
                  <a:lnTo>
                    <a:pt x="0" y="21600"/>
                  </a:lnTo>
                  <a:lnTo>
                    <a:pt x="1208" y="18762"/>
                  </a:lnTo>
                  <a:lnTo>
                    <a:pt x="2109" y="18762"/>
                  </a:lnTo>
                  <a:cubicBezTo>
                    <a:pt x="4772" y="18762"/>
                    <a:pt x="5978" y="18231"/>
                    <a:pt x="6482" y="17148"/>
                  </a:cubicBezTo>
                  <a:lnTo>
                    <a:pt x="8143" y="13387"/>
                  </a:lnTo>
                  <a:cubicBezTo>
                    <a:pt x="8796" y="11773"/>
                    <a:pt x="9953" y="11056"/>
                    <a:pt x="12665" y="10756"/>
                  </a:cubicBezTo>
                  <a:cubicBezTo>
                    <a:pt x="11005" y="10456"/>
                    <a:pt x="10153" y="9901"/>
                    <a:pt x="10153" y="9024"/>
                  </a:cubicBezTo>
                  <a:cubicBezTo>
                    <a:pt x="10153" y="8770"/>
                    <a:pt x="10202" y="8515"/>
                    <a:pt x="10352" y="8215"/>
                  </a:cubicBezTo>
                  <a:lnTo>
                    <a:pt x="11907" y="4661"/>
                  </a:lnTo>
                  <a:cubicBezTo>
                    <a:pt x="12007" y="4475"/>
                    <a:pt x="12007" y="4292"/>
                    <a:pt x="12007" y="4129"/>
                  </a:cubicBezTo>
                  <a:cubicBezTo>
                    <a:pt x="12007" y="3275"/>
                    <a:pt x="10950" y="2838"/>
                    <a:pt x="9094" y="2838"/>
                  </a:cubicBezTo>
                  <a:lnTo>
                    <a:pt x="8192" y="2838"/>
                  </a:lnTo>
                  <a:lnTo>
                    <a:pt x="9400" y="0"/>
                  </a:lnTo>
                  <a:lnTo>
                    <a:pt x="12311" y="0"/>
                  </a:lnTo>
                  <a:cubicBezTo>
                    <a:pt x="17288" y="0"/>
                    <a:pt x="20199" y="1223"/>
                    <a:pt x="20199" y="3209"/>
                  </a:cubicBezTo>
                  <a:cubicBezTo>
                    <a:pt x="20199" y="3532"/>
                    <a:pt x="20099" y="3878"/>
                    <a:pt x="19950" y="4223"/>
                  </a:cubicBezTo>
                  <a:lnTo>
                    <a:pt x="18140" y="8307"/>
                  </a:lnTo>
                  <a:cubicBezTo>
                    <a:pt x="18091" y="8421"/>
                    <a:pt x="18091" y="8515"/>
                    <a:pt x="18091" y="8630"/>
                  </a:cubicBezTo>
                  <a:cubicBezTo>
                    <a:pt x="18091" y="9138"/>
                    <a:pt x="18744" y="9393"/>
                    <a:pt x="19850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68" name="Volný tvar 1362"/>
            <p:cNvSpPr/>
            <p:nvPr/>
          </p:nvSpPr>
          <p:spPr>
            <a:xfrm>
              <a:off x="7474853" y="9938363"/>
              <a:ext cx="273230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7" y="2838"/>
                  </a:lnTo>
                  <a:cubicBezTo>
                    <a:pt x="16820" y="2838"/>
                    <a:pt x="15611" y="3369"/>
                    <a:pt x="15156" y="4452"/>
                  </a:cubicBezTo>
                  <a:lnTo>
                    <a:pt x="13492" y="8213"/>
                  </a:lnTo>
                  <a:cubicBezTo>
                    <a:pt x="12788" y="9827"/>
                    <a:pt x="11629" y="10544"/>
                    <a:pt x="8961" y="10844"/>
                  </a:cubicBezTo>
                  <a:cubicBezTo>
                    <a:pt x="10625" y="11122"/>
                    <a:pt x="11429" y="11699"/>
                    <a:pt x="11429" y="12576"/>
                  </a:cubicBezTo>
                  <a:cubicBezTo>
                    <a:pt x="11429" y="12807"/>
                    <a:pt x="11379" y="13085"/>
                    <a:pt x="11230" y="13385"/>
                  </a:cubicBezTo>
                  <a:lnTo>
                    <a:pt x="9672" y="16939"/>
                  </a:lnTo>
                  <a:cubicBezTo>
                    <a:pt x="9571" y="17125"/>
                    <a:pt x="9571" y="17308"/>
                    <a:pt x="9571" y="17470"/>
                  </a:cubicBezTo>
                  <a:cubicBezTo>
                    <a:pt x="9571" y="18325"/>
                    <a:pt x="10631" y="18762"/>
                    <a:pt x="12489" y="18762"/>
                  </a:cubicBezTo>
                  <a:lnTo>
                    <a:pt x="13443" y="18762"/>
                  </a:lnTo>
                  <a:lnTo>
                    <a:pt x="12183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8" y="13293"/>
                  </a:lnTo>
                  <a:cubicBezTo>
                    <a:pt x="3477" y="13178"/>
                    <a:pt x="3477" y="13085"/>
                    <a:pt x="3477" y="12970"/>
                  </a:cubicBezTo>
                  <a:cubicBezTo>
                    <a:pt x="3477" y="12461"/>
                    <a:pt x="2823" y="12207"/>
                    <a:pt x="1715" y="12207"/>
                  </a:cubicBezTo>
                  <a:lnTo>
                    <a:pt x="0" y="12207"/>
                  </a:lnTo>
                  <a:lnTo>
                    <a:pt x="1210" y="9393"/>
                  </a:lnTo>
                  <a:lnTo>
                    <a:pt x="2923" y="9393"/>
                  </a:lnTo>
                  <a:cubicBezTo>
                    <a:pt x="4281" y="9393"/>
                    <a:pt x="5236" y="9047"/>
                    <a:pt x="5590" y="8307"/>
                  </a:cubicBezTo>
                  <a:lnTo>
                    <a:pt x="7454" y="4061"/>
                  </a:lnTo>
                  <a:cubicBezTo>
                    <a:pt x="8662" y="1223"/>
                    <a:pt x="11984" y="0"/>
                    <a:pt x="18728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69" name="Volný tvar 1363"/>
            <p:cNvSpPr/>
            <p:nvPr/>
          </p:nvSpPr>
          <p:spPr>
            <a:xfrm>
              <a:off x="8086168" y="9938363"/>
              <a:ext cx="273712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8" y="12207"/>
                  </a:lnTo>
                  <a:cubicBezTo>
                    <a:pt x="17283" y="12207"/>
                    <a:pt x="16324" y="12553"/>
                    <a:pt x="16026" y="13293"/>
                  </a:cubicBezTo>
                  <a:lnTo>
                    <a:pt x="14116" y="17540"/>
                  </a:lnTo>
                  <a:cubicBezTo>
                    <a:pt x="12909" y="20377"/>
                    <a:pt x="9593" y="21600"/>
                    <a:pt x="2912" y="21600"/>
                  </a:cubicBezTo>
                  <a:lnTo>
                    <a:pt x="0" y="21600"/>
                  </a:lnTo>
                  <a:lnTo>
                    <a:pt x="1208" y="18762"/>
                  </a:lnTo>
                  <a:lnTo>
                    <a:pt x="2109" y="18762"/>
                  </a:lnTo>
                  <a:cubicBezTo>
                    <a:pt x="4772" y="18762"/>
                    <a:pt x="5978" y="18231"/>
                    <a:pt x="6482" y="17148"/>
                  </a:cubicBezTo>
                  <a:lnTo>
                    <a:pt x="8143" y="13387"/>
                  </a:lnTo>
                  <a:cubicBezTo>
                    <a:pt x="8796" y="11773"/>
                    <a:pt x="9953" y="11056"/>
                    <a:pt x="12666" y="10756"/>
                  </a:cubicBezTo>
                  <a:cubicBezTo>
                    <a:pt x="11005" y="10456"/>
                    <a:pt x="10153" y="9901"/>
                    <a:pt x="10153" y="9024"/>
                  </a:cubicBezTo>
                  <a:cubicBezTo>
                    <a:pt x="10153" y="8770"/>
                    <a:pt x="10202" y="8515"/>
                    <a:pt x="10352" y="8215"/>
                  </a:cubicBezTo>
                  <a:lnTo>
                    <a:pt x="11907" y="4661"/>
                  </a:lnTo>
                  <a:cubicBezTo>
                    <a:pt x="12007" y="4475"/>
                    <a:pt x="12007" y="4292"/>
                    <a:pt x="12007" y="4129"/>
                  </a:cubicBezTo>
                  <a:cubicBezTo>
                    <a:pt x="12007" y="3275"/>
                    <a:pt x="10950" y="2838"/>
                    <a:pt x="9095" y="2838"/>
                  </a:cubicBezTo>
                  <a:lnTo>
                    <a:pt x="8192" y="2838"/>
                  </a:lnTo>
                  <a:lnTo>
                    <a:pt x="9400" y="0"/>
                  </a:lnTo>
                  <a:lnTo>
                    <a:pt x="12311" y="0"/>
                  </a:lnTo>
                  <a:cubicBezTo>
                    <a:pt x="17288" y="0"/>
                    <a:pt x="20200" y="1223"/>
                    <a:pt x="20200" y="3209"/>
                  </a:cubicBezTo>
                  <a:cubicBezTo>
                    <a:pt x="20200" y="3532"/>
                    <a:pt x="20099" y="3878"/>
                    <a:pt x="19950" y="4223"/>
                  </a:cubicBezTo>
                  <a:lnTo>
                    <a:pt x="18140" y="8307"/>
                  </a:lnTo>
                  <a:cubicBezTo>
                    <a:pt x="18091" y="8421"/>
                    <a:pt x="18091" y="8515"/>
                    <a:pt x="18091" y="8630"/>
                  </a:cubicBezTo>
                  <a:cubicBezTo>
                    <a:pt x="18091" y="9138"/>
                    <a:pt x="18744" y="9393"/>
                    <a:pt x="19850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70" name="Volný tvar 1364"/>
            <p:cNvSpPr/>
            <p:nvPr/>
          </p:nvSpPr>
          <p:spPr>
            <a:xfrm>
              <a:off x="8771070" y="9938363"/>
              <a:ext cx="273231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0" y="2838"/>
                  </a:lnTo>
                  <a:lnTo>
                    <a:pt x="19537" y="2838"/>
                  </a:lnTo>
                  <a:cubicBezTo>
                    <a:pt x="16820" y="2838"/>
                    <a:pt x="15610" y="3369"/>
                    <a:pt x="15156" y="4452"/>
                  </a:cubicBezTo>
                  <a:lnTo>
                    <a:pt x="13492" y="8213"/>
                  </a:lnTo>
                  <a:cubicBezTo>
                    <a:pt x="12788" y="9827"/>
                    <a:pt x="11629" y="10544"/>
                    <a:pt x="8961" y="10844"/>
                  </a:cubicBezTo>
                  <a:cubicBezTo>
                    <a:pt x="10625" y="11122"/>
                    <a:pt x="11429" y="11699"/>
                    <a:pt x="11429" y="12576"/>
                  </a:cubicBezTo>
                  <a:cubicBezTo>
                    <a:pt x="11429" y="12807"/>
                    <a:pt x="11379" y="13085"/>
                    <a:pt x="11230" y="13385"/>
                  </a:cubicBezTo>
                  <a:lnTo>
                    <a:pt x="9672" y="16939"/>
                  </a:lnTo>
                  <a:cubicBezTo>
                    <a:pt x="9572" y="17125"/>
                    <a:pt x="9572" y="17308"/>
                    <a:pt x="9572" y="17470"/>
                  </a:cubicBezTo>
                  <a:cubicBezTo>
                    <a:pt x="9572" y="18325"/>
                    <a:pt x="10631" y="18762"/>
                    <a:pt x="12488" y="18762"/>
                  </a:cubicBezTo>
                  <a:lnTo>
                    <a:pt x="13443" y="18762"/>
                  </a:lnTo>
                  <a:lnTo>
                    <a:pt x="12183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8" y="13293"/>
                  </a:lnTo>
                  <a:cubicBezTo>
                    <a:pt x="3477" y="13178"/>
                    <a:pt x="3477" y="13085"/>
                    <a:pt x="3477" y="12970"/>
                  </a:cubicBezTo>
                  <a:cubicBezTo>
                    <a:pt x="3477" y="12461"/>
                    <a:pt x="2823" y="12207"/>
                    <a:pt x="1713" y="12207"/>
                  </a:cubicBezTo>
                  <a:lnTo>
                    <a:pt x="0" y="12207"/>
                  </a:lnTo>
                  <a:lnTo>
                    <a:pt x="1210" y="9393"/>
                  </a:lnTo>
                  <a:lnTo>
                    <a:pt x="2923" y="9393"/>
                  </a:lnTo>
                  <a:cubicBezTo>
                    <a:pt x="4281" y="9393"/>
                    <a:pt x="5236" y="9047"/>
                    <a:pt x="5590" y="8307"/>
                  </a:cubicBezTo>
                  <a:lnTo>
                    <a:pt x="7454" y="4061"/>
                  </a:lnTo>
                  <a:cubicBezTo>
                    <a:pt x="8662" y="1223"/>
                    <a:pt x="11983" y="0"/>
                    <a:pt x="18726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71" name="Volný tvar 1365"/>
            <p:cNvSpPr/>
            <p:nvPr/>
          </p:nvSpPr>
          <p:spPr>
            <a:xfrm>
              <a:off x="9382318" y="9938363"/>
              <a:ext cx="273785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3" y="12207"/>
                  </a:lnTo>
                  <a:cubicBezTo>
                    <a:pt x="17277" y="12207"/>
                    <a:pt x="16320" y="12553"/>
                    <a:pt x="16022" y="13293"/>
                  </a:cubicBezTo>
                  <a:lnTo>
                    <a:pt x="14112" y="17540"/>
                  </a:lnTo>
                  <a:cubicBezTo>
                    <a:pt x="12906" y="20377"/>
                    <a:pt x="9590" y="21600"/>
                    <a:pt x="2912" y="21600"/>
                  </a:cubicBezTo>
                  <a:lnTo>
                    <a:pt x="0" y="21600"/>
                  </a:lnTo>
                  <a:lnTo>
                    <a:pt x="1206" y="18762"/>
                  </a:lnTo>
                  <a:lnTo>
                    <a:pt x="2108" y="18762"/>
                  </a:lnTo>
                  <a:cubicBezTo>
                    <a:pt x="4771" y="18762"/>
                    <a:pt x="5977" y="18231"/>
                    <a:pt x="6481" y="17148"/>
                  </a:cubicBezTo>
                  <a:lnTo>
                    <a:pt x="8141" y="13387"/>
                  </a:lnTo>
                  <a:cubicBezTo>
                    <a:pt x="8794" y="11773"/>
                    <a:pt x="9951" y="11056"/>
                    <a:pt x="12662" y="10756"/>
                  </a:cubicBezTo>
                  <a:cubicBezTo>
                    <a:pt x="11002" y="10456"/>
                    <a:pt x="10151" y="9901"/>
                    <a:pt x="10151" y="9024"/>
                  </a:cubicBezTo>
                  <a:cubicBezTo>
                    <a:pt x="10151" y="8770"/>
                    <a:pt x="10200" y="8515"/>
                    <a:pt x="10349" y="8215"/>
                  </a:cubicBezTo>
                  <a:lnTo>
                    <a:pt x="11904" y="4661"/>
                  </a:lnTo>
                  <a:cubicBezTo>
                    <a:pt x="12004" y="4475"/>
                    <a:pt x="12004" y="4292"/>
                    <a:pt x="12004" y="4129"/>
                  </a:cubicBezTo>
                  <a:cubicBezTo>
                    <a:pt x="12004" y="3275"/>
                    <a:pt x="10947" y="2838"/>
                    <a:pt x="9092" y="2838"/>
                  </a:cubicBezTo>
                  <a:lnTo>
                    <a:pt x="8190" y="2838"/>
                  </a:lnTo>
                  <a:lnTo>
                    <a:pt x="9398" y="0"/>
                  </a:lnTo>
                  <a:lnTo>
                    <a:pt x="12308" y="0"/>
                  </a:lnTo>
                  <a:cubicBezTo>
                    <a:pt x="17277" y="0"/>
                    <a:pt x="20194" y="1223"/>
                    <a:pt x="20194" y="3209"/>
                  </a:cubicBezTo>
                  <a:cubicBezTo>
                    <a:pt x="20194" y="3532"/>
                    <a:pt x="20094" y="3878"/>
                    <a:pt x="19945" y="4223"/>
                  </a:cubicBezTo>
                  <a:lnTo>
                    <a:pt x="18135" y="8307"/>
                  </a:lnTo>
                  <a:cubicBezTo>
                    <a:pt x="18086" y="8421"/>
                    <a:pt x="18086" y="8515"/>
                    <a:pt x="18086" y="8630"/>
                  </a:cubicBezTo>
                  <a:cubicBezTo>
                    <a:pt x="18086" y="9138"/>
                    <a:pt x="18739" y="9393"/>
                    <a:pt x="19845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72" name="Volný tvar 1366"/>
            <p:cNvSpPr/>
            <p:nvPr/>
          </p:nvSpPr>
          <p:spPr>
            <a:xfrm>
              <a:off x="10067216" y="9938363"/>
              <a:ext cx="273213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7" y="2838"/>
                  </a:lnTo>
                  <a:cubicBezTo>
                    <a:pt x="16819" y="2838"/>
                    <a:pt x="15611" y="3369"/>
                    <a:pt x="15155" y="4452"/>
                  </a:cubicBezTo>
                  <a:lnTo>
                    <a:pt x="13492" y="8213"/>
                  </a:lnTo>
                  <a:cubicBezTo>
                    <a:pt x="12788" y="9827"/>
                    <a:pt x="11629" y="10544"/>
                    <a:pt x="8962" y="10844"/>
                  </a:cubicBezTo>
                  <a:cubicBezTo>
                    <a:pt x="10625" y="11122"/>
                    <a:pt x="11430" y="11699"/>
                    <a:pt x="11430" y="12576"/>
                  </a:cubicBezTo>
                  <a:cubicBezTo>
                    <a:pt x="11430" y="12807"/>
                    <a:pt x="11379" y="13085"/>
                    <a:pt x="11229" y="13385"/>
                  </a:cubicBezTo>
                  <a:lnTo>
                    <a:pt x="9671" y="16939"/>
                  </a:lnTo>
                  <a:cubicBezTo>
                    <a:pt x="9571" y="17125"/>
                    <a:pt x="9571" y="17308"/>
                    <a:pt x="9571" y="17470"/>
                  </a:cubicBezTo>
                  <a:cubicBezTo>
                    <a:pt x="9571" y="18325"/>
                    <a:pt x="10630" y="18762"/>
                    <a:pt x="12488" y="18762"/>
                  </a:cubicBezTo>
                  <a:lnTo>
                    <a:pt x="13442" y="18762"/>
                  </a:lnTo>
                  <a:lnTo>
                    <a:pt x="12183" y="21600"/>
                  </a:lnTo>
                  <a:lnTo>
                    <a:pt x="9316" y="21600"/>
                  </a:lnTo>
                  <a:cubicBezTo>
                    <a:pt x="4280" y="21600"/>
                    <a:pt x="1413" y="20377"/>
                    <a:pt x="1413" y="18391"/>
                  </a:cubicBezTo>
                  <a:cubicBezTo>
                    <a:pt x="1413" y="18068"/>
                    <a:pt x="1513" y="17745"/>
                    <a:pt x="1663" y="17377"/>
                  </a:cubicBezTo>
                  <a:lnTo>
                    <a:pt x="3427" y="13293"/>
                  </a:lnTo>
                  <a:cubicBezTo>
                    <a:pt x="3476" y="13178"/>
                    <a:pt x="3476" y="13085"/>
                    <a:pt x="3476" y="12970"/>
                  </a:cubicBezTo>
                  <a:cubicBezTo>
                    <a:pt x="3476" y="12461"/>
                    <a:pt x="2822" y="12207"/>
                    <a:pt x="1713" y="12207"/>
                  </a:cubicBezTo>
                  <a:lnTo>
                    <a:pt x="0" y="12207"/>
                  </a:lnTo>
                  <a:lnTo>
                    <a:pt x="1209" y="9393"/>
                  </a:lnTo>
                  <a:lnTo>
                    <a:pt x="2922" y="9393"/>
                  </a:lnTo>
                  <a:cubicBezTo>
                    <a:pt x="4281" y="9393"/>
                    <a:pt x="5235" y="9047"/>
                    <a:pt x="5590" y="8307"/>
                  </a:cubicBezTo>
                  <a:lnTo>
                    <a:pt x="7453" y="4061"/>
                  </a:lnTo>
                  <a:cubicBezTo>
                    <a:pt x="8661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73" name="Volný tvar 1367"/>
            <p:cNvSpPr/>
            <p:nvPr/>
          </p:nvSpPr>
          <p:spPr>
            <a:xfrm>
              <a:off x="10678464" y="9938363"/>
              <a:ext cx="273784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3" y="12207"/>
                  </a:lnTo>
                  <a:cubicBezTo>
                    <a:pt x="17277" y="12207"/>
                    <a:pt x="16320" y="12553"/>
                    <a:pt x="16022" y="13293"/>
                  </a:cubicBezTo>
                  <a:lnTo>
                    <a:pt x="14112" y="17540"/>
                  </a:lnTo>
                  <a:cubicBezTo>
                    <a:pt x="12906" y="20377"/>
                    <a:pt x="9590" y="21600"/>
                    <a:pt x="2912" y="21600"/>
                  </a:cubicBezTo>
                  <a:lnTo>
                    <a:pt x="0" y="21600"/>
                  </a:lnTo>
                  <a:lnTo>
                    <a:pt x="1206" y="18762"/>
                  </a:lnTo>
                  <a:lnTo>
                    <a:pt x="2108" y="18762"/>
                  </a:lnTo>
                  <a:cubicBezTo>
                    <a:pt x="4771" y="18762"/>
                    <a:pt x="5977" y="18231"/>
                    <a:pt x="6481" y="17148"/>
                  </a:cubicBezTo>
                  <a:lnTo>
                    <a:pt x="8141" y="13387"/>
                  </a:lnTo>
                  <a:cubicBezTo>
                    <a:pt x="8794" y="11773"/>
                    <a:pt x="9951" y="11056"/>
                    <a:pt x="12662" y="10756"/>
                  </a:cubicBezTo>
                  <a:cubicBezTo>
                    <a:pt x="11002" y="10456"/>
                    <a:pt x="10149" y="9901"/>
                    <a:pt x="10149" y="9024"/>
                  </a:cubicBezTo>
                  <a:cubicBezTo>
                    <a:pt x="10149" y="8770"/>
                    <a:pt x="10200" y="8515"/>
                    <a:pt x="10349" y="8215"/>
                  </a:cubicBezTo>
                  <a:lnTo>
                    <a:pt x="11904" y="4661"/>
                  </a:lnTo>
                  <a:cubicBezTo>
                    <a:pt x="12004" y="4475"/>
                    <a:pt x="12004" y="4292"/>
                    <a:pt x="12004" y="4129"/>
                  </a:cubicBezTo>
                  <a:cubicBezTo>
                    <a:pt x="12004" y="3275"/>
                    <a:pt x="10947" y="2838"/>
                    <a:pt x="9092" y="2838"/>
                  </a:cubicBezTo>
                  <a:lnTo>
                    <a:pt x="8190" y="2838"/>
                  </a:lnTo>
                  <a:lnTo>
                    <a:pt x="9398" y="0"/>
                  </a:lnTo>
                  <a:lnTo>
                    <a:pt x="12308" y="0"/>
                  </a:lnTo>
                  <a:cubicBezTo>
                    <a:pt x="17277" y="0"/>
                    <a:pt x="20194" y="1223"/>
                    <a:pt x="20194" y="3209"/>
                  </a:cubicBezTo>
                  <a:cubicBezTo>
                    <a:pt x="20194" y="3532"/>
                    <a:pt x="20094" y="3878"/>
                    <a:pt x="19945" y="4223"/>
                  </a:cubicBezTo>
                  <a:lnTo>
                    <a:pt x="18135" y="8307"/>
                  </a:lnTo>
                  <a:cubicBezTo>
                    <a:pt x="18086" y="8421"/>
                    <a:pt x="18086" y="8515"/>
                    <a:pt x="18086" y="8630"/>
                  </a:cubicBezTo>
                  <a:cubicBezTo>
                    <a:pt x="18086" y="9138"/>
                    <a:pt x="18739" y="9393"/>
                    <a:pt x="19845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74" name="Volný tvar 1368"/>
            <p:cNvSpPr/>
            <p:nvPr/>
          </p:nvSpPr>
          <p:spPr>
            <a:xfrm>
              <a:off x="11363435" y="9938363"/>
              <a:ext cx="273213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8" y="2838"/>
                  </a:lnTo>
                  <a:cubicBezTo>
                    <a:pt x="16821" y="2838"/>
                    <a:pt x="15611" y="3369"/>
                    <a:pt x="15157" y="4452"/>
                  </a:cubicBezTo>
                  <a:lnTo>
                    <a:pt x="13493" y="8213"/>
                  </a:lnTo>
                  <a:cubicBezTo>
                    <a:pt x="12788" y="9827"/>
                    <a:pt x="11630" y="10544"/>
                    <a:pt x="8962" y="10844"/>
                  </a:cubicBezTo>
                  <a:cubicBezTo>
                    <a:pt x="10626" y="11122"/>
                    <a:pt x="11430" y="11699"/>
                    <a:pt x="11430" y="12576"/>
                  </a:cubicBezTo>
                  <a:cubicBezTo>
                    <a:pt x="11430" y="12807"/>
                    <a:pt x="11380" y="13085"/>
                    <a:pt x="11229" y="13385"/>
                  </a:cubicBezTo>
                  <a:lnTo>
                    <a:pt x="9672" y="16939"/>
                  </a:lnTo>
                  <a:cubicBezTo>
                    <a:pt x="9572" y="17125"/>
                    <a:pt x="9572" y="17308"/>
                    <a:pt x="9572" y="17470"/>
                  </a:cubicBezTo>
                  <a:cubicBezTo>
                    <a:pt x="9572" y="18325"/>
                    <a:pt x="10631" y="18762"/>
                    <a:pt x="12488" y="18762"/>
                  </a:cubicBezTo>
                  <a:lnTo>
                    <a:pt x="13442" y="18762"/>
                  </a:lnTo>
                  <a:lnTo>
                    <a:pt x="12184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7" y="13293"/>
                  </a:lnTo>
                  <a:cubicBezTo>
                    <a:pt x="3478" y="13178"/>
                    <a:pt x="3478" y="13085"/>
                    <a:pt x="3478" y="12970"/>
                  </a:cubicBezTo>
                  <a:cubicBezTo>
                    <a:pt x="3478" y="12461"/>
                    <a:pt x="2823" y="12207"/>
                    <a:pt x="1713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3" y="9393"/>
                  </a:lnTo>
                  <a:cubicBezTo>
                    <a:pt x="4281" y="9393"/>
                    <a:pt x="5235" y="9047"/>
                    <a:pt x="5590" y="8307"/>
                  </a:cubicBezTo>
                  <a:lnTo>
                    <a:pt x="7453" y="4061"/>
                  </a:lnTo>
                  <a:cubicBezTo>
                    <a:pt x="8663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75" name="Volný tvar 1369"/>
            <p:cNvSpPr/>
            <p:nvPr/>
          </p:nvSpPr>
          <p:spPr>
            <a:xfrm>
              <a:off x="11974748" y="9938363"/>
              <a:ext cx="273716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9" y="12207"/>
                  </a:lnTo>
                  <a:cubicBezTo>
                    <a:pt x="17283" y="12207"/>
                    <a:pt x="16324" y="12553"/>
                    <a:pt x="16026" y="13293"/>
                  </a:cubicBezTo>
                  <a:lnTo>
                    <a:pt x="14116" y="17540"/>
                  </a:lnTo>
                  <a:cubicBezTo>
                    <a:pt x="12909" y="20377"/>
                    <a:pt x="9593" y="21600"/>
                    <a:pt x="2912" y="21600"/>
                  </a:cubicBezTo>
                  <a:lnTo>
                    <a:pt x="0" y="21600"/>
                  </a:lnTo>
                  <a:lnTo>
                    <a:pt x="1208" y="18762"/>
                  </a:lnTo>
                  <a:lnTo>
                    <a:pt x="2110" y="18762"/>
                  </a:lnTo>
                  <a:cubicBezTo>
                    <a:pt x="4772" y="18762"/>
                    <a:pt x="5978" y="18231"/>
                    <a:pt x="6482" y="17148"/>
                  </a:cubicBezTo>
                  <a:lnTo>
                    <a:pt x="8143" y="13387"/>
                  </a:lnTo>
                  <a:cubicBezTo>
                    <a:pt x="8796" y="11773"/>
                    <a:pt x="9953" y="11056"/>
                    <a:pt x="12665" y="10756"/>
                  </a:cubicBezTo>
                  <a:cubicBezTo>
                    <a:pt x="11005" y="10456"/>
                    <a:pt x="10153" y="9901"/>
                    <a:pt x="10153" y="9024"/>
                  </a:cubicBezTo>
                  <a:cubicBezTo>
                    <a:pt x="10153" y="8770"/>
                    <a:pt x="10202" y="8515"/>
                    <a:pt x="10352" y="8215"/>
                  </a:cubicBezTo>
                  <a:lnTo>
                    <a:pt x="11907" y="4661"/>
                  </a:lnTo>
                  <a:cubicBezTo>
                    <a:pt x="12007" y="4475"/>
                    <a:pt x="12007" y="4292"/>
                    <a:pt x="12007" y="4129"/>
                  </a:cubicBezTo>
                  <a:cubicBezTo>
                    <a:pt x="12007" y="3275"/>
                    <a:pt x="10950" y="2838"/>
                    <a:pt x="9096" y="2838"/>
                  </a:cubicBezTo>
                  <a:lnTo>
                    <a:pt x="8194" y="2838"/>
                  </a:lnTo>
                  <a:lnTo>
                    <a:pt x="9400" y="0"/>
                  </a:lnTo>
                  <a:lnTo>
                    <a:pt x="12311" y="0"/>
                  </a:lnTo>
                  <a:cubicBezTo>
                    <a:pt x="17288" y="0"/>
                    <a:pt x="20199" y="1223"/>
                    <a:pt x="20199" y="3209"/>
                  </a:cubicBezTo>
                  <a:cubicBezTo>
                    <a:pt x="20199" y="3532"/>
                    <a:pt x="20099" y="3878"/>
                    <a:pt x="19950" y="4223"/>
                  </a:cubicBezTo>
                  <a:lnTo>
                    <a:pt x="18140" y="8307"/>
                  </a:lnTo>
                  <a:cubicBezTo>
                    <a:pt x="18091" y="8421"/>
                    <a:pt x="18091" y="8515"/>
                    <a:pt x="18091" y="8630"/>
                  </a:cubicBezTo>
                  <a:cubicBezTo>
                    <a:pt x="18091" y="9138"/>
                    <a:pt x="18744" y="9393"/>
                    <a:pt x="19850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76" name="Volný tvar 1370"/>
            <p:cNvSpPr/>
            <p:nvPr/>
          </p:nvSpPr>
          <p:spPr>
            <a:xfrm>
              <a:off x="12659600" y="9938363"/>
              <a:ext cx="273214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7" y="2838"/>
                  </a:lnTo>
                  <a:cubicBezTo>
                    <a:pt x="16819" y="2838"/>
                    <a:pt x="15611" y="3369"/>
                    <a:pt x="15155" y="4452"/>
                  </a:cubicBezTo>
                  <a:lnTo>
                    <a:pt x="13493" y="8213"/>
                  </a:lnTo>
                  <a:cubicBezTo>
                    <a:pt x="12787" y="9827"/>
                    <a:pt x="11629" y="10544"/>
                    <a:pt x="8962" y="10844"/>
                  </a:cubicBezTo>
                  <a:cubicBezTo>
                    <a:pt x="10624" y="11122"/>
                    <a:pt x="11430" y="11699"/>
                    <a:pt x="11430" y="12576"/>
                  </a:cubicBezTo>
                  <a:cubicBezTo>
                    <a:pt x="11430" y="12807"/>
                    <a:pt x="11379" y="13085"/>
                    <a:pt x="11229" y="13385"/>
                  </a:cubicBezTo>
                  <a:lnTo>
                    <a:pt x="9671" y="16939"/>
                  </a:lnTo>
                  <a:cubicBezTo>
                    <a:pt x="9571" y="17125"/>
                    <a:pt x="9571" y="17308"/>
                    <a:pt x="9571" y="17470"/>
                  </a:cubicBezTo>
                  <a:cubicBezTo>
                    <a:pt x="9571" y="18325"/>
                    <a:pt x="10630" y="18762"/>
                    <a:pt x="12488" y="18762"/>
                  </a:cubicBezTo>
                  <a:lnTo>
                    <a:pt x="13442" y="18762"/>
                  </a:lnTo>
                  <a:lnTo>
                    <a:pt x="12183" y="21600"/>
                  </a:lnTo>
                  <a:lnTo>
                    <a:pt x="9316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3" y="17745"/>
                    <a:pt x="1663" y="17377"/>
                  </a:cubicBezTo>
                  <a:lnTo>
                    <a:pt x="3427" y="13293"/>
                  </a:lnTo>
                  <a:cubicBezTo>
                    <a:pt x="3476" y="13178"/>
                    <a:pt x="3476" y="13085"/>
                    <a:pt x="3476" y="12970"/>
                  </a:cubicBezTo>
                  <a:cubicBezTo>
                    <a:pt x="3476" y="12461"/>
                    <a:pt x="2822" y="12207"/>
                    <a:pt x="1713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2" y="9393"/>
                  </a:lnTo>
                  <a:cubicBezTo>
                    <a:pt x="4281" y="9393"/>
                    <a:pt x="5235" y="9047"/>
                    <a:pt x="5590" y="8307"/>
                  </a:cubicBezTo>
                  <a:lnTo>
                    <a:pt x="7453" y="4061"/>
                  </a:lnTo>
                  <a:cubicBezTo>
                    <a:pt x="8661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77" name="Volný tvar 1371"/>
            <p:cNvSpPr/>
            <p:nvPr/>
          </p:nvSpPr>
          <p:spPr>
            <a:xfrm>
              <a:off x="13270827" y="9938363"/>
              <a:ext cx="273784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4" y="12207"/>
                  </a:lnTo>
                  <a:cubicBezTo>
                    <a:pt x="17279" y="12207"/>
                    <a:pt x="16320" y="12553"/>
                    <a:pt x="16022" y="13293"/>
                  </a:cubicBezTo>
                  <a:lnTo>
                    <a:pt x="14112" y="17540"/>
                  </a:lnTo>
                  <a:cubicBezTo>
                    <a:pt x="12906" y="20377"/>
                    <a:pt x="9590" y="21600"/>
                    <a:pt x="2912" y="21600"/>
                  </a:cubicBezTo>
                  <a:lnTo>
                    <a:pt x="0" y="21600"/>
                  </a:lnTo>
                  <a:lnTo>
                    <a:pt x="1208" y="18762"/>
                  </a:lnTo>
                  <a:lnTo>
                    <a:pt x="2110" y="18762"/>
                  </a:lnTo>
                  <a:cubicBezTo>
                    <a:pt x="4771" y="18762"/>
                    <a:pt x="5978" y="18231"/>
                    <a:pt x="6481" y="17148"/>
                  </a:cubicBezTo>
                  <a:lnTo>
                    <a:pt x="8141" y="13387"/>
                  </a:lnTo>
                  <a:cubicBezTo>
                    <a:pt x="8794" y="11773"/>
                    <a:pt x="9951" y="11056"/>
                    <a:pt x="12662" y="10756"/>
                  </a:cubicBezTo>
                  <a:cubicBezTo>
                    <a:pt x="11002" y="10456"/>
                    <a:pt x="10151" y="9901"/>
                    <a:pt x="10151" y="9024"/>
                  </a:cubicBezTo>
                  <a:cubicBezTo>
                    <a:pt x="10151" y="8770"/>
                    <a:pt x="10200" y="8515"/>
                    <a:pt x="10349" y="8215"/>
                  </a:cubicBezTo>
                  <a:lnTo>
                    <a:pt x="11904" y="4661"/>
                  </a:lnTo>
                  <a:cubicBezTo>
                    <a:pt x="12004" y="4475"/>
                    <a:pt x="12004" y="4292"/>
                    <a:pt x="12004" y="4129"/>
                  </a:cubicBezTo>
                  <a:cubicBezTo>
                    <a:pt x="12004" y="3275"/>
                    <a:pt x="10947" y="2838"/>
                    <a:pt x="9094" y="2838"/>
                  </a:cubicBezTo>
                  <a:lnTo>
                    <a:pt x="8192" y="2838"/>
                  </a:lnTo>
                  <a:lnTo>
                    <a:pt x="9398" y="0"/>
                  </a:lnTo>
                  <a:lnTo>
                    <a:pt x="12308" y="0"/>
                  </a:lnTo>
                  <a:cubicBezTo>
                    <a:pt x="17279" y="0"/>
                    <a:pt x="20194" y="1223"/>
                    <a:pt x="20194" y="3209"/>
                  </a:cubicBezTo>
                  <a:cubicBezTo>
                    <a:pt x="20194" y="3532"/>
                    <a:pt x="20095" y="3878"/>
                    <a:pt x="19945" y="4223"/>
                  </a:cubicBezTo>
                  <a:lnTo>
                    <a:pt x="18135" y="8307"/>
                  </a:lnTo>
                  <a:cubicBezTo>
                    <a:pt x="18086" y="8421"/>
                    <a:pt x="18086" y="8515"/>
                    <a:pt x="18086" y="8630"/>
                  </a:cubicBezTo>
                  <a:cubicBezTo>
                    <a:pt x="18086" y="9138"/>
                    <a:pt x="18739" y="9393"/>
                    <a:pt x="19846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78" name="Volný tvar 1377"/>
            <p:cNvSpPr/>
            <p:nvPr/>
          </p:nvSpPr>
          <p:spPr>
            <a:xfrm>
              <a:off x="0" y="11180657"/>
              <a:ext cx="273230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0" y="2838"/>
                  </a:lnTo>
                  <a:lnTo>
                    <a:pt x="19537" y="2838"/>
                  </a:lnTo>
                  <a:cubicBezTo>
                    <a:pt x="16820" y="2838"/>
                    <a:pt x="15610" y="3369"/>
                    <a:pt x="15156" y="4452"/>
                  </a:cubicBezTo>
                  <a:lnTo>
                    <a:pt x="13492" y="8213"/>
                  </a:lnTo>
                  <a:cubicBezTo>
                    <a:pt x="12788" y="9827"/>
                    <a:pt x="11629" y="10544"/>
                    <a:pt x="8961" y="10844"/>
                  </a:cubicBezTo>
                  <a:cubicBezTo>
                    <a:pt x="10620" y="11122"/>
                    <a:pt x="11429" y="11699"/>
                    <a:pt x="11429" y="12576"/>
                  </a:cubicBezTo>
                  <a:cubicBezTo>
                    <a:pt x="11429" y="12807"/>
                    <a:pt x="11379" y="13085"/>
                    <a:pt x="11230" y="13385"/>
                  </a:cubicBezTo>
                  <a:lnTo>
                    <a:pt x="9672" y="16939"/>
                  </a:lnTo>
                  <a:cubicBezTo>
                    <a:pt x="9571" y="17125"/>
                    <a:pt x="9571" y="17308"/>
                    <a:pt x="9571" y="17470"/>
                  </a:cubicBezTo>
                  <a:cubicBezTo>
                    <a:pt x="9571" y="18325"/>
                    <a:pt x="10631" y="18762"/>
                    <a:pt x="12488" y="18762"/>
                  </a:cubicBezTo>
                  <a:lnTo>
                    <a:pt x="13443" y="18762"/>
                  </a:lnTo>
                  <a:lnTo>
                    <a:pt x="12183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8" y="13293"/>
                  </a:lnTo>
                  <a:cubicBezTo>
                    <a:pt x="3477" y="13178"/>
                    <a:pt x="3477" y="13085"/>
                    <a:pt x="3477" y="12970"/>
                  </a:cubicBezTo>
                  <a:cubicBezTo>
                    <a:pt x="3477" y="12461"/>
                    <a:pt x="2823" y="12207"/>
                    <a:pt x="1713" y="12207"/>
                  </a:cubicBezTo>
                  <a:lnTo>
                    <a:pt x="0" y="12207"/>
                  </a:lnTo>
                  <a:lnTo>
                    <a:pt x="1210" y="9393"/>
                  </a:lnTo>
                  <a:lnTo>
                    <a:pt x="2923" y="9393"/>
                  </a:lnTo>
                  <a:cubicBezTo>
                    <a:pt x="4281" y="9393"/>
                    <a:pt x="5236" y="9047"/>
                    <a:pt x="5590" y="8307"/>
                  </a:cubicBezTo>
                  <a:lnTo>
                    <a:pt x="7454" y="4061"/>
                  </a:lnTo>
                  <a:cubicBezTo>
                    <a:pt x="8662" y="1223"/>
                    <a:pt x="11984" y="0"/>
                    <a:pt x="18726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79" name="Volný tvar 1378"/>
            <p:cNvSpPr/>
            <p:nvPr/>
          </p:nvSpPr>
          <p:spPr>
            <a:xfrm>
              <a:off x="611331" y="11180657"/>
              <a:ext cx="273717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8" y="12207"/>
                  </a:lnTo>
                  <a:cubicBezTo>
                    <a:pt x="17282" y="12207"/>
                    <a:pt x="16324" y="12553"/>
                    <a:pt x="16026" y="13293"/>
                  </a:cubicBezTo>
                  <a:lnTo>
                    <a:pt x="14116" y="17539"/>
                  </a:lnTo>
                  <a:cubicBezTo>
                    <a:pt x="12909" y="20377"/>
                    <a:pt x="9593" y="21600"/>
                    <a:pt x="2912" y="21600"/>
                  </a:cubicBezTo>
                  <a:lnTo>
                    <a:pt x="0" y="21600"/>
                  </a:lnTo>
                  <a:lnTo>
                    <a:pt x="1208" y="18762"/>
                  </a:lnTo>
                  <a:lnTo>
                    <a:pt x="2109" y="18762"/>
                  </a:lnTo>
                  <a:cubicBezTo>
                    <a:pt x="4772" y="18762"/>
                    <a:pt x="5978" y="18231"/>
                    <a:pt x="6482" y="17148"/>
                  </a:cubicBezTo>
                  <a:lnTo>
                    <a:pt x="8143" y="13387"/>
                  </a:lnTo>
                  <a:cubicBezTo>
                    <a:pt x="8796" y="11773"/>
                    <a:pt x="9953" y="11056"/>
                    <a:pt x="12665" y="10756"/>
                  </a:cubicBezTo>
                  <a:cubicBezTo>
                    <a:pt x="11005" y="10455"/>
                    <a:pt x="10153" y="9901"/>
                    <a:pt x="10153" y="9024"/>
                  </a:cubicBezTo>
                  <a:cubicBezTo>
                    <a:pt x="10153" y="8770"/>
                    <a:pt x="10202" y="8515"/>
                    <a:pt x="10352" y="8215"/>
                  </a:cubicBezTo>
                  <a:lnTo>
                    <a:pt x="11907" y="4661"/>
                  </a:lnTo>
                  <a:cubicBezTo>
                    <a:pt x="12007" y="4475"/>
                    <a:pt x="12007" y="4292"/>
                    <a:pt x="12007" y="4129"/>
                  </a:cubicBezTo>
                  <a:cubicBezTo>
                    <a:pt x="12007" y="3275"/>
                    <a:pt x="10950" y="2838"/>
                    <a:pt x="9094" y="2838"/>
                  </a:cubicBezTo>
                  <a:lnTo>
                    <a:pt x="8192" y="2838"/>
                  </a:lnTo>
                  <a:lnTo>
                    <a:pt x="9400" y="0"/>
                  </a:lnTo>
                  <a:lnTo>
                    <a:pt x="12311" y="0"/>
                  </a:lnTo>
                  <a:cubicBezTo>
                    <a:pt x="17288" y="0"/>
                    <a:pt x="20199" y="1223"/>
                    <a:pt x="20199" y="3209"/>
                  </a:cubicBezTo>
                  <a:cubicBezTo>
                    <a:pt x="20199" y="3532"/>
                    <a:pt x="20099" y="3878"/>
                    <a:pt x="19950" y="4223"/>
                  </a:cubicBezTo>
                  <a:lnTo>
                    <a:pt x="18140" y="8307"/>
                  </a:lnTo>
                  <a:cubicBezTo>
                    <a:pt x="18090" y="8421"/>
                    <a:pt x="18090" y="8515"/>
                    <a:pt x="18090" y="8630"/>
                  </a:cubicBezTo>
                  <a:cubicBezTo>
                    <a:pt x="18090" y="9138"/>
                    <a:pt x="18744" y="9393"/>
                    <a:pt x="19850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80" name="Volný tvar 1379"/>
            <p:cNvSpPr/>
            <p:nvPr/>
          </p:nvSpPr>
          <p:spPr>
            <a:xfrm>
              <a:off x="1296162" y="11180657"/>
              <a:ext cx="273213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7" y="2838"/>
                  </a:lnTo>
                  <a:cubicBezTo>
                    <a:pt x="16819" y="2838"/>
                    <a:pt x="15611" y="3369"/>
                    <a:pt x="15157" y="4452"/>
                  </a:cubicBezTo>
                  <a:lnTo>
                    <a:pt x="13493" y="8213"/>
                  </a:lnTo>
                  <a:cubicBezTo>
                    <a:pt x="12787" y="9827"/>
                    <a:pt x="11629" y="10544"/>
                    <a:pt x="8962" y="10844"/>
                  </a:cubicBezTo>
                  <a:cubicBezTo>
                    <a:pt x="10626" y="11122"/>
                    <a:pt x="11430" y="11699"/>
                    <a:pt x="11430" y="12576"/>
                  </a:cubicBezTo>
                  <a:cubicBezTo>
                    <a:pt x="11430" y="12807"/>
                    <a:pt x="11379" y="13085"/>
                    <a:pt x="11229" y="13385"/>
                  </a:cubicBezTo>
                  <a:lnTo>
                    <a:pt x="9671" y="16939"/>
                  </a:lnTo>
                  <a:cubicBezTo>
                    <a:pt x="9572" y="17125"/>
                    <a:pt x="9572" y="17308"/>
                    <a:pt x="9572" y="17470"/>
                  </a:cubicBezTo>
                  <a:cubicBezTo>
                    <a:pt x="9572" y="18325"/>
                    <a:pt x="10631" y="18762"/>
                    <a:pt x="12488" y="18762"/>
                  </a:cubicBezTo>
                  <a:lnTo>
                    <a:pt x="13442" y="18762"/>
                  </a:lnTo>
                  <a:lnTo>
                    <a:pt x="12184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3" y="17745"/>
                    <a:pt x="1664" y="17377"/>
                  </a:cubicBezTo>
                  <a:lnTo>
                    <a:pt x="3427" y="13293"/>
                  </a:lnTo>
                  <a:cubicBezTo>
                    <a:pt x="3477" y="13178"/>
                    <a:pt x="3477" y="13085"/>
                    <a:pt x="3477" y="12970"/>
                  </a:cubicBezTo>
                  <a:cubicBezTo>
                    <a:pt x="3477" y="12461"/>
                    <a:pt x="2823" y="12207"/>
                    <a:pt x="1713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2" y="9393"/>
                  </a:lnTo>
                  <a:cubicBezTo>
                    <a:pt x="4281" y="9393"/>
                    <a:pt x="5235" y="9047"/>
                    <a:pt x="5590" y="8307"/>
                  </a:cubicBezTo>
                  <a:lnTo>
                    <a:pt x="7453" y="4061"/>
                  </a:lnTo>
                  <a:cubicBezTo>
                    <a:pt x="8663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81" name="Volný tvar 1380"/>
            <p:cNvSpPr/>
            <p:nvPr/>
          </p:nvSpPr>
          <p:spPr>
            <a:xfrm>
              <a:off x="1907477" y="11180657"/>
              <a:ext cx="273696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9" y="12207"/>
                  </a:lnTo>
                  <a:cubicBezTo>
                    <a:pt x="17282" y="12207"/>
                    <a:pt x="16324" y="12553"/>
                    <a:pt x="16025" y="13293"/>
                  </a:cubicBezTo>
                  <a:lnTo>
                    <a:pt x="14115" y="17539"/>
                  </a:lnTo>
                  <a:cubicBezTo>
                    <a:pt x="12909" y="20377"/>
                    <a:pt x="9594" y="21600"/>
                    <a:pt x="2911" y="21600"/>
                  </a:cubicBezTo>
                  <a:lnTo>
                    <a:pt x="0" y="21600"/>
                  </a:lnTo>
                  <a:lnTo>
                    <a:pt x="1206" y="18762"/>
                  </a:lnTo>
                  <a:lnTo>
                    <a:pt x="2109" y="18762"/>
                  </a:lnTo>
                  <a:cubicBezTo>
                    <a:pt x="4771" y="18762"/>
                    <a:pt x="5979" y="18231"/>
                    <a:pt x="6483" y="17148"/>
                  </a:cubicBezTo>
                  <a:lnTo>
                    <a:pt x="8142" y="13387"/>
                  </a:lnTo>
                  <a:cubicBezTo>
                    <a:pt x="8795" y="11773"/>
                    <a:pt x="9952" y="11056"/>
                    <a:pt x="12665" y="10756"/>
                  </a:cubicBezTo>
                  <a:cubicBezTo>
                    <a:pt x="11004" y="10455"/>
                    <a:pt x="10152" y="9901"/>
                    <a:pt x="10152" y="9024"/>
                  </a:cubicBezTo>
                  <a:cubicBezTo>
                    <a:pt x="10152" y="8770"/>
                    <a:pt x="10202" y="8515"/>
                    <a:pt x="10351" y="8215"/>
                  </a:cubicBezTo>
                  <a:lnTo>
                    <a:pt x="11907" y="4661"/>
                  </a:lnTo>
                  <a:cubicBezTo>
                    <a:pt x="12006" y="4475"/>
                    <a:pt x="12006" y="4292"/>
                    <a:pt x="12006" y="4129"/>
                  </a:cubicBezTo>
                  <a:cubicBezTo>
                    <a:pt x="12006" y="3275"/>
                    <a:pt x="10949" y="2838"/>
                    <a:pt x="9095" y="2838"/>
                  </a:cubicBezTo>
                  <a:lnTo>
                    <a:pt x="8193" y="2838"/>
                  </a:lnTo>
                  <a:lnTo>
                    <a:pt x="9399" y="0"/>
                  </a:lnTo>
                  <a:lnTo>
                    <a:pt x="12311" y="0"/>
                  </a:lnTo>
                  <a:cubicBezTo>
                    <a:pt x="17288" y="0"/>
                    <a:pt x="20199" y="1223"/>
                    <a:pt x="20199" y="3209"/>
                  </a:cubicBezTo>
                  <a:cubicBezTo>
                    <a:pt x="20199" y="3532"/>
                    <a:pt x="20101" y="3878"/>
                    <a:pt x="19950" y="4223"/>
                  </a:cubicBezTo>
                  <a:lnTo>
                    <a:pt x="18140" y="8307"/>
                  </a:lnTo>
                  <a:cubicBezTo>
                    <a:pt x="18090" y="8421"/>
                    <a:pt x="18090" y="8515"/>
                    <a:pt x="18090" y="8630"/>
                  </a:cubicBezTo>
                  <a:cubicBezTo>
                    <a:pt x="18090" y="9138"/>
                    <a:pt x="18744" y="9393"/>
                    <a:pt x="19852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82" name="Volný tvar 1381"/>
            <p:cNvSpPr/>
            <p:nvPr/>
          </p:nvSpPr>
          <p:spPr>
            <a:xfrm>
              <a:off x="2592380" y="11180657"/>
              <a:ext cx="273214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7" y="2838"/>
                  </a:lnTo>
                  <a:cubicBezTo>
                    <a:pt x="16819" y="2838"/>
                    <a:pt x="15611" y="3369"/>
                    <a:pt x="15155" y="4452"/>
                  </a:cubicBezTo>
                  <a:lnTo>
                    <a:pt x="13493" y="8213"/>
                  </a:lnTo>
                  <a:cubicBezTo>
                    <a:pt x="12787" y="9827"/>
                    <a:pt x="11629" y="10544"/>
                    <a:pt x="8962" y="10844"/>
                  </a:cubicBezTo>
                  <a:cubicBezTo>
                    <a:pt x="10624" y="11122"/>
                    <a:pt x="11430" y="11699"/>
                    <a:pt x="11430" y="12576"/>
                  </a:cubicBezTo>
                  <a:cubicBezTo>
                    <a:pt x="11430" y="12807"/>
                    <a:pt x="11379" y="13085"/>
                    <a:pt x="11229" y="13385"/>
                  </a:cubicBezTo>
                  <a:lnTo>
                    <a:pt x="9671" y="16939"/>
                  </a:lnTo>
                  <a:cubicBezTo>
                    <a:pt x="9571" y="17125"/>
                    <a:pt x="9571" y="17308"/>
                    <a:pt x="9571" y="17470"/>
                  </a:cubicBezTo>
                  <a:cubicBezTo>
                    <a:pt x="9571" y="18325"/>
                    <a:pt x="10630" y="18762"/>
                    <a:pt x="12488" y="18762"/>
                  </a:cubicBezTo>
                  <a:lnTo>
                    <a:pt x="13442" y="18762"/>
                  </a:lnTo>
                  <a:lnTo>
                    <a:pt x="12183" y="21600"/>
                  </a:lnTo>
                  <a:lnTo>
                    <a:pt x="9316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3" y="17745"/>
                    <a:pt x="1663" y="17377"/>
                  </a:cubicBezTo>
                  <a:lnTo>
                    <a:pt x="3427" y="13293"/>
                  </a:lnTo>
                  <a:cubicBezTo>
                    <a:pt x="3476" y="13178"/>
                    <a:pt x="3476" y="13085"/>
                    <a:pt x="3476" y="12970"/>
                  </a:cubicBezTo>
                  <a:cubicBezTo>
                    <a:pt x="3476" y="12461"/>
                    <a:pt x="2822" y="12207"/>
                    <a:pt x="1713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2" y="9393"/>
                  </a:lnTo>
                  <a:cubicBezTo>
                    <a:pt x="4281" y="9393"/>
                    <a:pt x="5235" y="9047"/>
                    <a:pt x="5590" y="8307"/>
                  </a:cubicBezTo>
                  <a:lnTo>
                    <a:pt x="7453" y="4061"/>
                  </a:lnTo>
                  <a:cubicBezTo>
                    <a:pt x="8661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83" name="Volný tvar 1382"/>
            <p:cNvSpPr/>
            <p:nvPr/>
          </p:nvSpPr>
          <p:spPr>
            <a:xfrm>
              <a:off x="3203626" y="11180657"/>
              <a:ext cx="273768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4" y="12207"/>
                  </a:lnTo>
                  <a:cubicBezTo>
                    <a:pt x="17278" y="12207"/>
                    <a:pt x="16320" y="12553"/>
                    <a:pt x="16021" y="13293"/>
                  </a:cubicBezTo>
                  <a:lnTo>
                    <a:pt x="14112" y="17539"/>
                  </a:lnTo>
                  <a:cubicBezTo>
                    <a:pt x="12905" y="20377"/>
                    <a:pt x="9591" y="21600"/>
                    <a:pt x="2911" y="21600"/>
                  </a:cubicBezTo>
                  <a:lnTo>
                    <a:pt x="0" y="21600"/>
                  </a:lnTo>
                  <a:lnTo>
                    <a:pt x="1206" y="18762"/>
                  </a:lnTo>
                  <a:lnTo>
                    <a:pt x="2108" y="18762"/>
                  </a:lnTo>
                  <a:cubicBezTo>
                    <a:pt x="4770" y="18762"/>
                    <a:pt x="5977" y="18231"/>
                    <a:pt x="6480" y="17148"/>
                  </a:cubicBezTo>
                  <a:lnTo>
                    <a:pt x="8140" y="13387"/>
                  </a:lnTo>
                  <a:cubicBezTo>
                    <a:pt x="8793" y="11773"/>
                    <a:pt x="9950" y="11056"/>
                    <a:pt x="12662" y="10756"/>
                  </a:cubicBezTo>
                  <a:cubicBezTo>
                    <a:pt x="11001" y="10455"/>
                    <a:pt x="10150" y="9901"/>
                    <a:pt x="10150" y="9024"/>
                  </a:cubicBezTo>
                  <a:cubicBezTo>
                    <a:pt x="10150" y="8770"/>
                    <a:pt x="10199" y="8515"/>
                    <a:pt x="10348" y="8215"/>
                  </a:cubicBezTo>
                  <a:lnTo>
                    <a:pt x="11903" y="4661"/>
                  </a:lnTo>
                  <a:cubicBezTo>
                    <a:pt x="12003" y="4475"/>
                    <a:pt x="12003" y="4292"/>
                    <a:pt x="12003" y="4129"/>
                  </a:cubicBezTo>
                  <a:cubicBezTo>
                    <a:pt x="12003" y="3275"/>
                    <a:pt x="10947" y="2838"/>
                    <a:pt x="9093" y="2838"/>
                  </a:cubicBezTo>
                  <a:lnTo>
                    <a:pt x="8191" y="2838"/>
                  </a:lnTo>
                  <a:lnTo>
                    <a:pt x="9397" y="0"/>
                  </a:lnTo>
                  <a:lnTo>
                    <a:pt x="12307" y="0"/>
                  </a:lnTo>
                  <a:cubicBezTo>
                    <a:pt x="17278" y="0"/>
                    <a:pt x="20194" y="1223"/>
                    <a:pt x="20194" y="3209"/>
                  </a:cubicBezTo>
                  <a:cubicBezTo>
                    <a:pt x="20194" y="3532"/>
                    <a:pt x="20095" y="3878"/>
                    <a:pt x="19945" y="4223"/>
                  </a:cubicBezTo>
                  <a:lnTo>
                    <a:pt x="18135" y="8307"/>
                  </a:lnTo>
                  <a:cubicBezTo>
                    <a:pt x="18086" y="8421"/>
                    <a:pt x="18086" y="8515"/>
                    <a:pt x="18086" y="8630"/>
                  </a:cubicBezTo>
                  <a:cubicBezTo>
                    <a:pt x="18086" y="9138"/>
                    <a:pt x="18739" y="9393"/>
                    <a:pt x="19846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84" name="Volný tvar 1383"/>
            <p:cNvSpPr/>
            <p:nvPr/>
          </p:nvSpPr>
          <p:spPr>
            <a:xfrm>
              <a:off x="3888581" y="11180657"/>
              <a:ext cx="273230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0" y="2838"/>
                  </a:lnTo>
                  <a:lnTo>
                    <a:pt x="19537" y="2838"/>
                  </a:lnTo>
                  <a:cubicBezTo>
                    <a:pt x="16820" y="2838"/>
                    <a:pt x="15611" y="3369"/>
                    <a:pt x="15156" y="4452"/>
                  </a:cubicBezTo>
                  <a:lnTo>
                    <a:pt x="13492" y="8213"/>
                  </a:lnTo>
                  <a:cubicBezTo>
                    <a:pt x="12788" y="9827"/>
                    <a:pt x="11629" y="10544"/>
                    <a:pt x="8961" y="10844"/>
                  </a:cubicBezTo>
                  <a:cubicBezTo>
                    <a:pt x="10625" y="11122"/>
                    <a:pt x="11429" y="11699"/>
                    <a:pt x="11429" y="12576"/>
                  </a:cubicBezTo>
                  <a:cubicBezTo>
                    <a:pt x="11429" y="12807"/>
                    <a:pt x="11379" y="13085"/>
                    <a:pt x="11230" y="13385"/>
                  </a:cubicBezTo>
                  <a:lnTo>
                    <a:pt x="9672" y="16939"/>
                  </a:lnTo>
                  <a:cubicBezTo>
                    <a:pt x="9571" y="17125"/>
                    <a:pt x="9571" y="17308"/>
                    <a:pt x="9571" y="17470"/>
                  </a:cubicBezTo>
                  <a:cubicBezTo>
                    <a:pt x="9571" y="18325"/>
                    <a:pt x="10631" y="18762"/>
                    <a:pt x="12489" y="18762"/>
                  </a:cubicBezTo>
                  <a:lnTo>
                    <a:pt x="13443" y="18762"/>
                  </a:lnTo>
                  <a:lnTo>
                    <a:pt x="12183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8" y="13293"/>
                  </a:lnTo>
                  <a:cubicBezTo>
                    <a:pt x="3477" y="13178"/>
                    <a:pt x="3477" y="13085"/>
                    <a:pt x="3477" y="12970"/>
                  </a:cubicBezTo>
                  <a:cubicBezTo>
                    <a:pt x="3477" y="12461"/>
                    <a:pt x="2823" y="12207"/>
                    <a:pt x="1715" y="12207"/>
                  </a:cubicBezTo>
                  <a:lnTo>
                    <a:pt x="0" y="12207"/>
                  </a:lnTo>
                  <a:lnTo>
                    <a:pt x="1210" y="9393"/>
                  </a:lnTo>
                  <a:lnTo>
                    <a:pt x="2923" y="9393"/>
                  </a:lnTo>
                  <a:cubicBezTo>
                    <a:pt x="4281" y="9393"/>
                    <a:pt x="5236" y="9047"/>
                    <a:pt x="5590" y="8307"/>
                  </a:cubicBezTo>
                  <a:lnTo>
                    <a:pt x="7454" y="4061"/>
                  </a:lnTo>
                  <a:cubicBezTo>
                    <a:pt x="8662" y="1223"/>
                    <a:pt x="11984" y="0"/>
                    <a:pt x="18728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85" name="Volný tvar 1384"/>
            <p:cNvSpPr/>
            <p:nvPr/>
          </p:nvSpPr>
          <p:spPr>
            <a:xfrm>
              <a:off x="4499773" y="11180657"/>
              <a:ext cx="273784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3" y="12207"/>
                  </a:lnTo>
                  <a:cubicBezTo>
                    <a:pt x="17277" y="12207"/>
                    <a:pt x="16320" y="12553"/>
                    <a:pt x="16022" y="13293"/>
                  </a:cubicBezTo>
                  <a:lnTo>
                    <a:pt x="14112" y="17539"/>
                  </a:lnTo>
                  <a:cubicBezTo>
                    <a:pt x="12906" y="20377"/>
                    <a:pt x="9590" y="21600"/>
                    <a:pt x="2912" y="21600"/>
                  </a:cubicBezTo>
                  <a:lnTo>
                    <a:pt x="0" y="21600"/>
                  </a:lnTo>
                  <a:lnTo>
                    <a:pt x="1206" y="18762"/>
                  </a:lnTo>
                  <a:lnTo>
                    <a:pt x="2108" y="18762"/>
                  </a:lnTo>
                  <a:cubicBezTo>
                    <a:pt x="4771" y="18762"/>
                    <a:pt x="5977" y="18231"/>
                    <a:pt x="6481" y="17148"/>
                  </a:cubicBezTo>
                  <a:lnTo>
                    <a:pt x="8141" y="13387"/>
                  </a:lnTo>
                  <a:cubicBezTo>
                    <a:pt x="8794" y="11773"/>
                    <a:pt x="9951" y="11056"/>
                    <a:pt x="12662" y="10756"/>
                  </a:cubicBezTo>
                  <a:cubicBezTo>
                    <a:pt x="11002" y="10455"/>
                    <a:pt x="10149" y="9901"/>
                    <a:pt x="10149" y="9024"/>
                  </a:cubicBezTo>
                  <a:cubicBezTo>
                    <a:pt x="10149" y="8770"/>
                    <a:pt x="10200" y="8515"/>
                    <a:pt x="10349" y="8215"/>
                  </a:cubicBezTo>
                  <a:lnTo>
                    <a:pt x="11904" y="4661"/>
                  </a:lnTo>
                  <a:cubicBezTo>
                    <a:pt x="12004" y="4475"/>
                    <a:pt x="12004" y="4292"/>
                    <a:pt x="12004" y="4129"/>
                  </a:cubicBezTo>
                  <a:cubicBezTo>
                    <a:pt x="12004" y="3275"/>
                    <a:pt x="10947" y="2838"/>
                    <a:pt x="9092" y="2838"/>
                  </a:cubicBezTo>
                  <a:lnTo>
                    <a:pt x="8190" y="2838"/>
                  </a:lnTo>
                  <a:lnTo>
                    <a:pt x="9398" y="0"/>
                  </a:lnTo>
                  <a:lnTo>
                    <a:pt x="12308" y="0"/>
                  </a:lnTo>
                  <a:cubicBezTo>
                    <a:pt x="17277" y="0"/>
                    <a:pt x="20194" y="1223"/>
                    <a:pt x="20194" y="3209"/>
                  </a:cubicBezTo>
                  <a:cubicBezTo>
                    <a:pt x="20194" y="3532"/>
                    <a:pt x="20094" y="3878"/>
                    <a:pt x="19945" y="4223"/>
                  </a:cubicBezTo>
                  <a:lnTo>
                    <a:pt x="18135" y="8307"/>
                  </a:lnTo>
                  <a:cubicBezTo>
                    <a:pt x="18086" y="8421"/>
                    <a:pt x="18086" y="8515"/>
                    <a:pt x="18086" y="8630"/>
                  </a:cubicBezTo>
                  <a:cubicBezTo>
                    <a:pt x="18086" y="9138"/>
                    <a:pt x="18739" y="9393"/>
                    <a:pt x="19845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86" name="Volný tvar 1385"/>
            <p:cNvSpPr/>
            <p:nvPr/>
          </p:nvSpPr>
          <p:spPr>
            <a:xfrm>
              <a:off x="5184743" y="11180657"/>
              <a:ext cx="273213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7" y="2838"/>
                  </a:lnTo>
                  <a:cubicBezTo>
                    <a:pt x="16819" y="2838"/>
                    <a:pt x="15611" y="3369"/>
                    <a:pt x="15157" y="4452"/>
                  </a:cubicBezTo>
                  <a:lnTo>
                    <a:pt x="13493" y="8213"/>
                  </a:lnTo>
                  <a:cubicBezTo>
                    <a:pt x="12788" y="9827"/>
                    <a:pt x="11629" y="10544"/>
                    <a:pt x="8962" y="10844"/>
                  </a:cubicBezTo>
                  <a:cubicBezTo>
                    <a:pt x="10626" y="11122"/>
                    <a:pt x="11430" y="11699"/>
                    <a:pt x="11430" y="12576"/>
                  </a:cubicBezTo>
                  <a:cubicBezTo>
                    <a:pt x="11430" y="12807"/>
                    <a:pt x="11380" y="13085"/>
                    <a:pt x="11229" y="13385"/>
                  </a:cubicBezTo>
                  <a:lnTo>
                    <a:pt x="9671" y="16939"/>
                  </a:lnTo>
                  <a:cubicBezTo>
                    <a:pt x="9572" y="17125"/>
                    <a:pt x="9572" y="17308"/>
                    <a:pt x="9572" y="17470"/>
                  </a:cubicBezTo>
                  <a:cubicBezTo>
                    <a:pt x="9572" y="18325"/>
                    <a:pt x="10631" y="18762"/>
                    <a:pt x="12488" y="18762"/>
                  </a:cubicBezTo>
                  <a:lnTo>
                    <a:pt x="13442" y="18762"/>
                  </a:lnTo>
                  <a:lnTo>
                    <a:pt x="12184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7" y="13293"/>
                  </a:lnTo>
                  <a:cubicBezTo>
                    <a:pt x="3477" y="13178"/>
                    <a:pt x="3477" y="13085"/>
                    <a:pt x="3477" y="12970"/>
                  </a:cubicBezTo>
                  <a:cubicBezTo>
                    <a:pt x="3477" y="12461"/>
                    <a:pt x="2823" y="12207"/>
                    <a:pt x="1713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2" y="9393"/>
                  </a:lnTo>
                  <a:cubicBezTo>
                    <a:pt x="4281" y="9393"/>
                    <a:pt x="5235" y="9047"/>
                    <a:pt x="5590" y="8307"/>
                  </a:cubicBezTo>
                  <a:lnTo>
                    <a:pt x="7453" y="4061"/>
                  </a:lnTo>
                  <a:cubicBezTo>
                    <a:pt x="8663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87" name="Volný tvar 1386"/>
            <p:cNvSpPr/>
            <p:nvPr/>
          </p:nvSpPr>
          <p:spPr>
            <a:xfrm>
              <a:off x="5796063" y="11180657"/>
              <a:ext cx="273695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4" y="12207"/>
                  </a:lnTo>
                  <a:lnTo>
                    <a:pt x="18689" y="12207"/>
                  </a:lnTo>
                  <a:cubicBezTo>
                    <a:pt x="17282" y="12207"/>
                    <a:pt x="16325" y="12553"/>
                    <a:pt x="16025" y="13293"/>
                  </a:cubicBezTo>
                  <a:lnTo>
                    <a:pt x="14117" y="17539"/>
                  </a:lnTo>
                  <a:cubicBezTo>
                    <a:pt x="12909" y="20377"/>
                    <a:pt x="9594" y="21600"/>
                    <a:pt x="2911" y="21600"/>
                  </a:cubicBezTo>
                  <a:lnTo>
                    <a:pt x="0" y="21600"/>
                  </a:lnTo>
                  <a:lnTo>
                    <a:pt x="1206" y="18762"/>
                  </a:lnTo>
                  <a:lnTo>
                    <a:pt x="2109" y="18762"/>
                  </a:lnTo>
                  <a:cubicBezTo>
                    <a:pt x="4771" y="18762"/>
                    <a:pt x="5979" y="18231"/>
                    <a:pt x="6483" y="17148"/>
                  </a:cubicBezTo>
                  <a:lnTo>
                    <a:pt x="8144" y="13387"/>
                  </a:lnTo>
                  <a:cubicBezTo>
                    <a:pt x="8797" y="11773"/>
                    <a:pt x="9952" y="11056"/>
                    <a:pt x="12665" y="10756"/>
                  </a:cubicBezTo>
                  <a:cubicBezTo>
                    <a:pt x="11005" y="10455"/>
                    <a:pt x="10152" y="9901"/>
                    <a:pt x="10152" y="9024"/>
                  </a:cubicBezTo>
                  <a:cubicBezTo>
                    <a:pt x="10152" y="8770"/>
                    <a:pt x="10202" y="8515"/>
                    <a:pt x="10352" y="8215"/>
                  </a:cubicBezTo>
                  <a:lnTo>
                    <a:pt x="11908" y="4661"/>
                  </a:lnTo>
                  <a:cubicBezTo>
                    <a:pt x="12006" y="4475"/>
                    <a:pt x="12006" y="4292"/>
                    <a:pt x="12006" y="4129"/>
                  </a:cubicBezTo>
                  <a:cubicBezTo>
                    <a:pt x="12006" y="3275"/>
                    <a:pt x="10949" y="2838"/>
                    <a:pt x="9095" y="2838"/>
                  </a:cubicBezTo>
                  <a:lnTo>
                    <a:pt x="8193" y="2838"/>
                  </a:lnTo>
                  <a:lnTo>
                    <a:pt x="9399" y="0"/>
                  </a:lnTo>
                  <a:lnTo>
                    <a:pt x="12312" y="0"/>
                  </a:lnTo>
                  <a:cubicBezTo>
                    <a:pt x="17288" y="0"/>
                    <a:pt x="20201" y="1223"/>
                    <a:pt x="20201" y="3209"/>
                  </a:cubicBezTo>
                  <a:cubicBezTo>
                    <a:pt x="20201" y="3532"/>
                    <a:pt x="20101" y="3878"/>
                    <a:pt x="19951" y="4223"/>
                  </a:cubicBezTo>
                  <a:lnTo>
                    <a:pt x="18141" y="8307"/>
                  </a:lnTo>
                  <a:cubicBezTo>
                    <a:pt x="18090" y="8421"/>
                    <a:pt x="18090" y="8515"/>
                    <a:pt x="18090" y="8630"/>
                  </a:cubicBezTo>
                  <a:cubicBezTo>
                    <a:pt x="18090" y="9138"/>
                    <a:pt x="18744" y="9393"/>
                    <a:pt x="19852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88" name="Volný tvar 1387"/>
            <p:cNvSpPr/>
            <p:nvPr/>
          </p:nvSpPr>
          <p:spPr>
            <a:xfrm>
              <a:off x="6480961" y="11180657"/>
              <a:ext cx="273231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0" y="2838"/>
                  </a:lnTo>
                  <a:lnTo>
                    <a:pt x="19537" y="2838"/>
                  </a:lnTo>
                  <a:cubicBezTo>
                    <a:pt x="16820" y="2838"/>
                    <a:pt x="15611" y="3369"/>
                    <a:pt x="15156" y="4452"/>
                  </a:cubicBezTo>
                  <a:lnTo>
                    <a:pt x="13492" y="8213"/>
                  </a:lnTo>
                  <a:cubicBezTo>
                    <a:pt x="12788" y="9827"/>
                    <a:pt x="11629" y="10544"/>
                    <a:pt x="8961" y="10844"/>
                  </a:cubicBezTo>
                  <a:cubicBezTo>
                    <a:pt x="10625" y="11122"/>
                    <a:pt x="11429" y="11699"/>
                    <a:pt x="11429" y="12576"/>
                  </a:cubicBezTo>
                  <a:cubicBezTo>
                    <a:pt x="11429" y="12807"/>
                    <a:pt x="11379" y="13085"/>
                    <a:pt x="11230" y="13385"/>
                  </a:cubicBezTo>
                  <a:lnTo>
                    <a:pt x="9672" y="16939"/>
                  </a:lnTo>
                  <a:cubicBezTo>
                    <a:pt x="9571" y="17125"/>
                    <a:pt x="9571" y="17308"/>
                    <a:pt x="9571" y="17470"/>
                  </a:cubicBezTo>
                  <a:cubicBezTo>
                    <a:pt x="9571" y="18325"/>
                    <a:pt x="10631" y="18762"/>
                    <a:pt x="12489" y="18762"/>
                  </a:cubicBezTo>
                  <a:lnTo>
                    <a:pt x="13443" y="18762"/>
                  </a:lnTo>
                  <a:lnTo>
                    <a:pt x="12183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8" y="13293"/>
                  </a:lnTo>
                  <a:cubicBezTo>
                    <a:pt x="3477" y="13178"/>
                    <a:pt x="3477" y="13085"/>
                    <a:pt x="3477" y="12970"/>
                  </a:cubicBezTo>
                  <a:cubicBezTo>
                    <a:pt x="3477" y="12461"/>
                    <a:pt x="2823" y="12207"/>
                    <a:pt x="1715" y="12207"/>
                  </a:cubicBezTo>
                  <a:lnTo>
                    <a:pt x="0" y="12207"/>
                  </a:lnTo>
                  <a:lnTo>
                    <a:pt x="1210" y="9393"/>
                  </a:lnTo>
                  <a:lnTo>
                    <a:pt x="2923" y="9393"/>
                  </a:lnTo>
                  <a:cubicBezTo>
                    <a:pt x="4281" y="9393"/>
                    <a:pt x="5236" y="9047"/>
                    <a:pt x="5590" y="8307"/>
                  </a:cubicBezTo>
                  <a:lnTo>
                    <a:pt x="7454" y="4061"/>
                  </a:lnTo>
                  <a:cubicBezTo>
                    <a:pt x="8662" y="1223"/>
                    <a:pt x="11984" y="0"/>
                    <a:pt x="18728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89" name="Volný tvar 1388"/>
            <p:cNvSpPr/>
            <p:nvPr/>
          </p:nvSpPr>
          <p:spPr>
            <a:xfrm>
              <a:off x="7092277" y="11180657"/>
              <a:ext cx="273712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8" y="12207"/>
                  </a:lnTo>
                  <a:cubicBezTo>
                    <a:pt x="17281" y="12207"/>
                    <a:pt x="16324" y="12553"/>
                    <a:pt x="16026" y="13293"/>
                  </a:cubicBezTo>
                  <a:lnTo>
                    <a:pt x="14116" y="17539"/>
                  </a:lnTo>
                  <a:cubicBezTo>
                    <a:pt x="12909" y="20377"/>
                    <a:pt x="9593" y="21600"/>
                    <a:pt x="2912" y="21600"/>
                  </a:cubicBezTo>
                  <a:lnTo>
                    <a:pt x="0" y="21600"/>
                  </a:lnTo>
                  <a:lnTo>
                    <a:pt x="1206" y="18762"/>
                  </a:lnTo>
                  <a:lnTo>
                    <a:pt x="2109" y="18762"/>
                  </a:lnTo>
                  <a:cubicBezTo>
                    <a:pt x="4772" y="18762"/>
                    <a:pt x="5978" y="18231"/>
                    <a:pt x="6482" y="17148"/>
                  </a:cubicBezTo>
                  <a:lnTo>
                    <a:pt x="8143" y="13387"/>
                  </a:lnTo>
                  <a:cubicBezTo>
                    <a:pt x="8796" y="11773"/>
                    <a:pt x="9953" y="11056"/>
                    <a:pt x="12666" y="10756"/>
                  </a:cubicBezTo>
                  <a:cubicBezTo>
                    <a:pt x="11005" y="10455"/>
                    <a:pt x="10152" y="9901"/>
                    <a:pt x="10152" y="9024"/>
                  </a:cubicBezTo>
                  <a:cubicBezTo>
                    <a:pt x="10152" y="8770"/>
                    <a:pt x="10202" y="8515"/>
                    <a:pt x="10352" y="8215"/>
                  </a:cubicBezTo>
                  <a:lnTo>
                    <a:pt x="11907" y="4661"/>
                  </a:lnTo>
                  <a:cubicBezTo>
                    <a:pt x="12007" y="4475"/>
                    <a:pt x="12007" y="4292"/>
                    <a:pt x="12007" y="4129"/>
                  </a:cubicBezTo>
                  <a:cubicBezTo>
                    <a:pt x="12007" y="3275"/>
                    <a:pt x="10950" y="2838"/>
                    <a:pt x="9095" y="2838"/>
                  </a:cubicBezTo>
                  <a:lnTo>
                    <a:pt x="8192" y="2838"/>
                  </a:lnTo>
                  <a:lnTo>
                    <a:pt x="9400" y="0"/>
                  </a:lnTo>
                  <a:lnTo>
                    <a:pt x="12311" y="0"/>
                  </a:lnTo>
                  <a:cubicBezTo>
                    <a:pt x="17287" y="0"/>
                    <a:pt x="20200" y="1223"/>
                    <a:pt x="20200" y="3209"/>
                  </a:cubicBezTo>
                  <a:cubicBezTo>
                    <a:pt x="20200" y="3532"/>
                    <a:pt x="20099" y="3878"/>
                    <a:pt x="19950" y="4223"/>
                  </a:cubicBezTo>
                  <a:lnTo>
                    <a:pt x="18140" y="8307"/>
                  </a:lnTo>
                  <a:cubicBezTo>
                    <a:pt x="18091" y="8421"/>
                    <a:pt x="18091" y="8515"/>
                    <a:pt x="18091" y="8630"/>
                  </a:cubicBezTo>
                  <a:cubicBezTo>
                    <a:pt x="18091" y="9138"/>
                    <a:pt x="18744" y="9393"/>
                    <a:pt x="19850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90" name="Volný tvar 1389"/>
            <p:cNvSpPr/>
            <p:nvPr/>
          </p:nvSpPr>
          <p:spPr>
            <a:xfrm>
              <a:off x="7777112" y="11180657"/>
              <a:ext cx="273230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0" y="2838"/>
                  </a:lnTo>
                  <a:lnTo>
                    <a:pt x="19537" y="2838"/>
                  </a:lnTo>
                  <a:cubicBezTo>
                    <a:pt x="16820" y="2838"/>
                    <a:pt x="15610" y="3369"/>
                    <a:pt x="15156" y="4452"/>
                  </a:cubicBezTo>
                  <a:lnTo>
                    <a:pt x="13492" y="8213"/>
                  </a:lnTo>
                  <a:cubicBezTo>
                    <a:pt x="12788" y="9827"/>
                    <a:pt x="11629" y="10544"/>
                    <a:pt x="8961" y="10844"/>
                  </a:cubicBezTo>
                  <a:cubicBezTo>
                    <a:pt x="10625" y="11122"/>
                    <a:pt x="11429" y="11699"/>
                    <a:pt x="11429" y="12576"/>
                  </a:cubicBezTo>
                  <a:cubicBezTo>
                    <a:pt x="11429" y="12807"/>
                    <a:pt x="11379" y="13085"/>
                    <a:pt x="11230" y="13385"/>
                  </a:cubicBezTo>
                  <a:lnTo>
                    <a:pt x="9672" y="16939"/>
                  </a:lnTo>
                  <a:cubicBezTo>
                    <a:pt x="9571" y="17125"/>
                    <a:pt x="9571" y="17308"/>
                    <a:pt x="9571" y="17470"/>
                  </a:cubicBezTo>
                  <a:cubicBezTo>
                    <a:pt x="9571" y="18325"/>
                    <a:pt x="10631" y="18762"/>
                    <a:pt x="12488" y="18762"/>
                  </a:cubicBezTo>
                  <a:lnTo>
                    <a:pt x="13443" y="18762"/>
                  </a:lnTo>
                  <a:lnTo>
                    <a:pt x="12183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8" y="13293"/>
                  </a:lnTo>
                  <a:cubicBezTo>
                    <a:pt x="3477" y="13178"/>
                    <a:pt x="3477" y="13085"/>
                    <a:pt x="3477" y="12970"/>
                  </a:cubicBezTo>
                  <a:cubicBezTo>
                    <a:pt x="3477" y="12461"/>
                    <a:pt x="2823" y="12207"/>
                    <a:pt x="1713" y="12207"/>
                  </a:cubicBezTo>
                  <a:lnTo>
                    <a:pt x="0" y="12207"/>
                  </a:lnTo>
                  <a:lnTo>
                    <a:pt x="1210" y="9393"/>
                  </a:lnTo>
                  <a:lnTo>
                    <a:pt x="2923" y="9393"/>
                  </a:lnTo>
                  <a:cubicBezTo>
                    <a:pt x="4281" y="9393"/>
                    <a:pt x="5236" y="9047"/>
                    <a:pt x="5590" y="8307"/>
                  </a:cubicBezTo>
                  <a:lnTo>
                    <a:pt x="7454" y="4061"/>
                  </a:lnTo>
                  <a:cubicBezTo>
                    <a:pt x="8662" y="1223"/>
                    <a:pt x="11983" y="0"/>
                    <a:pt x="18726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91" name="Volný tvar 1390"/>
            <p:cNvSpPr/>
            <p:nvPr/>
          </p:nvSpPr>
          <p:spPr>
            <a:xfrm>
              <a:off x="8388355" y="11180657"/>
              <a:ext cx="273784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3" y="12207"/>
                  </a:lnTo>
                  <a:cubicBezTo>
                    <a:pt x="17279" y="12207"/>
                    <a:pt x="16320" y="12553"/>
                    <a:pt x="16022" y="13293"/>
                  </a:cubicBezTo>
                  <a:lnTo>
                    <a:pt x="14112" y="17539"/>
                  </a:lnTo>
                  <a:cubicBezTo>
                    <a:pt x="12906" y="20377"/>
                    <a:pt x="9590" y="21600"/>
                    <a:pt x="2912" y="21600"/>
                  </a:cubicBezTo>
                  <a:lnTo>
                    <a:pt x="0" y="21600"/>
                  </a:lnTo>
                  <a:lnTo>
                    <a:pt x="1208" y="18762"/>
                  </a:lnTo>
                  <a:lnTo>
                    <a:pt x="2110" y="18762"/>
                  </a:lnTo>
                  <a:cubicBezTo>
                    <a:pt x="4771" y="18762"/>
                    <a:pt x="5977" y="18231"/>
                    <a:pt x="6481" y="17148"/>
                  </a:cubicBezTo>
                  <a:lnTo>
                    <a:pt x="8141" y="13387"/>
                  </a:lnTo>
                  <a:cubicBezTo>
                    <a:pt x="8794" y="11773"/>
                    <a:pt x="9951" y="11056"/>
                    <a:pt x="12662" y="10756"/>
                  </a:cubicBezTo>
                  <a:cubicBezTo>
                    <a:pt x="11002" y="10455"/>
                    <a:pt x="10151" y="9901"/>
                    <a:pt x="10151" y="9024"/>
                  </a:cubicBezTo>
                  <a:cubicBezTo>
                    <a:pt x="10151" y="8770"/>
                    <a:pt x="10200" y="8515"/>
                    <a:pt x="10349" y="8215"/>
                  </a:cubicBezTo>
                  <a:lnTo>
                    <a:pt x="11904" y="4661"/>
                  </a:lnTo>
                  <a:cubicBezTo>
                    <a:pt x="12004" y="4475"/>
                    <a:pt x="12004" y="4292"/>
                    <a:pt x="12004" y="4129"/>
                  </a:cubicBezTo>
                  <a:cubicBezTo>
                    <a:pt x="12004" y="3275"/>
                    <a:pt x="10947" y="2838"/>
                    <a:pt x="9092" y="2838"/>
                  </a:cubicBezTo>
                  <a:lnTo>
                    <a:pt x="8190" y="2838"/>
                  </a:lnTo>
                  <a:lnTo>
                    <a:pt x="9398" y="0"/>
                  </a:lnTo>
                  <a:lnTo>
                    <a:pt x="12308" y="0"/>
                  </a:lnTo>
                  <a:cubicBezTo>
                    <a:pt x="17279" y="0"/>
                    <a:pt x="20194" y="1223"/>
                    <a:pt x="20194" y="3209"/>
                  </a:cubicBezTo>
                  <a:cubicBezTo>
                    <a:pt x="20194" y="3532"/>
                    <a:pt x="20094" y="3878"/>
                    <a:pt x="19945" y="4223"/>
                  </a:cubicBezTo>
                  <a:lnTo>
                    <a:pt x="18135" y="8307"/>
                  </a:lnTo>
                  <a:cubicBezTo>
                    <a:pt x="18086" y="8421"/>
                    <a:pt x="18086" y="8515"/>
                    <a:pt x="18086" y="8630"/>
                  </a:cubicBezTo>
                  <a:cubicBezTo>
                    <a:pt x="18086" y="9138"/>
                    <a:pt x="18739" y="9393"/>
                    <a:pt x="19845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92" name="Volný tvar 1391"/>
            <p:cNvSpPr/>
            <p:nvPr/>
          </p:nvSpPr>
          <p:spPr>
            <a:xfrm>
              <a:off x="9073329" y="11180657"/>
              <a:ext cx="273213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8" y="2838"/>
                  </a:lnTo>
                  <a:cubicBezTo>
                    <a:pt x="16821" y="2838"/>
                    <a:pt x="15611" y="3369"/>
                    <a:pt x="15157" y="4452"/>
                  </a:cubicBezTo>
                  <a:lnTo>
                    <a:pt x="13493" y="8213"/>
                  </a:lnTo>
                  <a:cubicBezTo>
                    <a:pt x="12789" y="9827"/>
                    <a:pt x="11630" y="10544"/>
                    <a:pt x="8962" y="10844"/>
                  </a:cubicBezTo>
                  <a:cubicBezTo>
                    <a:pt x="10626" y="11122"/>
                    <a:pt x="11430" y="11699"/>
                    <a:pt x="11430" y="12576"/>
                  </a:cubicBezTo>
                  <a:cubicBezTo>
                    <a:pt x="11430" y="12807"/>
                    <a:pt x="11380" y="13085"/>
                    <a:pt x="11231" y="13385"/>
                  </a:cubicBezTo>
                  <a:lnTo>
                    <a:pt x="9672" y="16939"/>
                  </a:lnTo>
                  <a:cubicBezTo>
                    <a:pt x="9572" y="17125"/>
                    <a:pt x="9572" y="17308"/>
                    <a:pt x="9572" y="17470"/>
                  </a:cubicBezTo>
                  <a:cubicBezTo>
                    <a:pt x="9572" y="18325"/>
                    <a:pt x="10631" y="18762"/>
                    <a:pt x="12488" y="18762"/>
                  </a:cubicBezTo>
                  <a:lnTo>
                    <a:pt x="13443" y="18762"/>
                  </a:lnTo>
                  <a:lnTo>
                    <a:pt x="12184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8" y="13293"/>
                  </a:lnTo>
                  <a:cubicBezTo>
                    <a:pt x="3477" y="13178"/>
                    <a:pt x="3477" y="13085"/>
                    <a:pt x="3477" y="12970"/>
                  </a:cubicBezTo>
                  <a:cubicBezTo>
                    <a:pt x="3477" y="12461"/>
                    <a:pt x="2823" y="12207"/>
                    <a:pt x="1713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3" y="9393"/>
                  </a:lnTo>
                  <a:cubicBezTo>
                    <a:pt x="4281" y="9393"/>
                    <a:pt x="5235" y="9047"/>
                    <a:pt x="5590" y="8307"/>
                  </a:cubicBezTo>
                  <a:lnTo>
                    <a:pt x="7454" y="4061"/>
                  </a:lnTo>
                  <a:cubicBezTo>
                    <a:pt x="8663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93" name="Volný tvar 1392"/>
            <p:cNvSpPr/>
            <p:nvPr/>
          </p:nvSpPr>
          <p:spPr>
            <a:xfrm>
              <a:off x="9684573" y="11180657"/>
              <a:ext cx="273784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3" y="12207"/>
                  </a:lnTo>
                  <a:cubicBezTo>
                    <a:pt x="17277" y="12207"/>
                    <a:pt x="16320" y="12553"/>
                    <a:pt x="16022" y="13293"/>
                  </a:cubicBezTo>
                  <a:lnTo>
                    <a:pt x="14112" y="17539"/>
                  </a:lnTo>
                  <a:cubicBezTo>
                    <a:pt x="12906" y="20377"/>
                    <a:pt x="9590" y="21600"/>
                    <a:pt x="2910" y="21600"/>
                  </a:cubicBezTo>
                  <a:lnTo>
                    <a:pt x="0" y="21600"/>
                  </a:lnTo>
                  <a:lnTo>
                    <a:pt x="1206" y="18762"/>
                  </a:lnTo>
                  <a:lnTo>
                    <a:pt x="2108" y="18762"/>
                  </a:lnTo>
                  <a:cubicBezTo>
                    <a:pt x="4771" y="18762"/>
                    <a:pt x="5977" y="18231"/>
                    <a:pt x="6481" y="17148"/>
                  </a:cubicBezTo>
                  <a:lnTo>
                    <a:pt x="8141" y="13387"/>
                  </a:lnTo>
                  <a:cubicBezTo>
                    <a:pt x="8794" y="11773"/>
                    <a:pt x="9951" y="11056"/>
                    <a:pt x="12662" y="10756"/>
                  </a:cubicBezTo>
                  <a:cubicBezTo>
                    <a:pt x="11002" y="10455"/>
                    <a:pt x="10149" y="9901"/>
                    <a:pt x="10149" y="9024"/>
                  </a:cubicBezTo>
                  <a:cubicBezTo>
                    <a:pt x="10149" y="8770"/>
                    <a:pt x="10200" y="8515"/>
                    <a:pt x="10349" y="8215"/>
                  </a:cubicBezTo>
                  <a:lnTo>
                    <a:pt x="11904" y="4661"/>
                  </a:lnTo>
                  <a:cubicBezTo>
                    <a:pt x="12004" y="4475"/>
                    <a:pt x="12004" y="4292"/>
                    <a:pt x="12004" y="4129"/>
                  </a:cubicBezTo>
                  <a:cubicBezTo>
                    <a:pt x="12004" y="3275"/>
                    <a:pt x="10946" y="2838"/>
                    <a:pt x="9092" y="2838"/>
                  </a:cubicBezTo>
                  <a:lnTo>
                    <a:pt x="8190" y="2838"/>
                  </a:lnTo>
                  <a:lnTo>
                    <a:pt x="9396" y="0"/>
                  </a:lnTo>
                  <a:lnTo>
                    <a:pt x="12308" y="0"/>
                  </a:lnTo>
                  <a:cubicBezTo>
                    <a:pt x="17277" y="0"/>
                    <a:pt x="20194" y="1223"/>
                    <a:pt x="20194" y="3209"/>
                  </a:cubicBezTo>
                  <a:cubicBezTo>
                    <a:pt x="20194" y="3532"/>
                    <a:pt x="20094" y="3878"/>
                    <a:pt x="19945" y="4223"/>
                  </a:cubicBezTo>
                  <a:lnTo>
                    <a:pt x="18135" y="8307"/>
                  </a:lnTo>
                  <a:cubicBezTo>
                    <a:pt x="18086" y="8421"/>
                    <a:pt x="18086" y="8515"/>
                    <a:pt x="18086" y="8630"/>
                  </a:cubicBezTo>
                  <a:cubicBezTo>
                    <a:pt x="18086" y="9138"/>
                    <a:pt x="18739" y="9393"/>
                    <a:pt x="19845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94" name="Volný tvar 1393"/>
            <p:cNvSpPr/>
            <p:nvPr/>
          </p:nvSpPr>
          <p:spPr>
            <a:xfrm>
              <a:off x="10369474" y="11180657"/>
              <a:ext cx="273213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8" y="2838"/>
                  </a:lnTo>
                  <a:cubicBezTo>
                    <a:pt x="16821" y="2838"/>
                    <a:pt x="15611" y="3369"/>
                    <a:pt x="15157" y="4452"/>
                  </a:cubicBezTo>
                  <a:lnTo>
                    <a:pt x="13493" y="8213"/>
                  </a:lnTo>
                  <a:cubicBezTo>
                    <a:pt x="12789" y="9827"/>
                    <a:pt x="11630" y="10544"/>
                    <a:pt x="8962" y="10844"/>
                  </a:cubicBezTo>
                  <a:cubicBezTo>
                    <a:pt x="10626" y="11122"/>
                    <a:pt x="11430" y="11699"/>
                    <a:pt x="11430" y="12576"/>
                  </a:cubicBezTo>
                  <a:cubicBezTo>
                    <a:pt x="11430" y="12807"/>
                    <a:pt x="11380" y="13085"/>
                    <a:pt x="11231" y="13385"/>
                  </a:cubicBezTo>
                  <a:lnTo>
                    <a:pt x="9672" y="16939"/>
                  </a:lnTo>
                  <a:cubicBezTo>
                    <a:pt x="9572" y="17125"/>
                    <a:pt x="9572" y="17308"/>
                    <a:pt x="9572" y="17470"/>
                  </a:cubicBezTo>
                  <a:cubicBezTo>
                    <a:pt x="9572" y="18325"/>
                    <a:pt x="10631" y="18762"/>
                    <a:pt x="12488" y="18762"/>
                  </a:cubicBezTo>
                  <a:lnTo>
                    <a:pt x="13443" y="18762"/>
                  </a:lnTo>
                  <a:lnTo>
                    <a:pt x="12184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8" y="13293"/>
                  </a:lnTo>
                  <a:cubicBezTo>
                    <a:pt x="3477" y="13178"/>
                    <a:pt x="3477" y="13085"/>
                    <a:pt x="3477" y="12970"/>
                  </a:cubicBezTo>
                  <a:cubicBezTo>
                    <a:pt x="3477" y="12461"/>
                    <a:pt x="2823" y="12207"/>
                    <a:pt x="1713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3" y="9393"/>
                  </a:lnTo>
                  <a:cubicBezTo>
                    <a:pt x="4281" y="9393"/>
                    <a:pt x="5235" y="9047"/>
                    <a:pt x="5590" y="8307"/>
                  </a:cubicBezTo>
                  <a:lnTo>
                    <a:pt x="7453" y="4061"/>
                  </a:lnTo>
                  <a:cubicBezTo>
                    <a:pt x="8663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95" name="Volný tvar 1394"/>
            <p:cNvSpPr/>
            <p:nvPr/>
          </p:nvSpPr>
          <p:spPr>
            <a:xfrm>
              <a:off x="10980723" y="11180657"/>
              <a:ext cx="273785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3" y="12207"/>
                  </a:lnTo>
                  <a:cubicBezTo>
                    <a:pt x="17277" y="12207"/>
                    <a:pt x="16320" y="12553"/>
                    <a:pt x="16022" y="13293"/>
                  </a:cubicBezTo>
                  <a:lnTo>
                    <a:pt x="14112" y="17539"/>
                  </a:lnTo>
                  <a:cubicBezTo>
                    <a:pt x="12906" y="20377"/>
                    <a:pt x="9590" y="21600"/>
                    <a:pt x="2910" y="21600"/>
                  </a:cubicBezTo>
                  <a:lnTo>
                    <a:pt x="0" y="21600"/>
                  </a:lnTo>
                  <a:lnTo>
                    <a:pt x="1206" y="18762"/>
                  </a:lnTo>
                  <a:lnTo>
                    <a:pt x="2108" y="18762"/>
                  </a:lnTo>
                  <a:cubicBezTo>
                    <a:pt x="4771" y="18762"/>
                    <a:pt x="5977" y="18231"/>
                    <a:pt x="6481" y="17148"/>
                  </a:cubicBezTo>
                  <a:lnTo>
                    <a:pt x="8141" y="13387"/>
                  </a:lnTo>
                  <a:cubicBezTo>
                    <a:pt x="8794" y="11773"/>
                    <a:pt x="9951" y="11056"/>
                    <a:pt x="12662" y="10756"/>
                  </a:cubicBezTo>
                  <a:cubicBezTo>
                    <a:pt x="11002" y="10455"/>
                    <a:pt x="10149" y="9901"/>
                    <a:pt x="10149" y="9024"/>
                  </a:cubicBezTo>
                  <a:cubicBezTo>
                    <a:pt x="10149" y="8770"/>
                    <a:pt x="10200" y="8515"/>
                    <a:pt x="10349" y="8215"/>
                  </a:cubicBezTo>
                  <a:lnTo>
                    <a:pt x="11904" y="4661"/>
                  </a:lnTo>
                  <a:cubicBezTo>
                    <a:pt x="12004" y="4475"/>
                    <a:pt x="12004" y="4292"/>
                    <a:pt x="12004" y="4129"/>
                  </a:cubicBezTo>
                  <a:cubicBezTo>
                    <a:pt x="12004" y="3275"/>
                    <a:pt x="10946" y="2838"/>
                    <a:pt x="9092" y="2838"/>
                  </a:cubicBezTo>
                  <a:lnTo>
                    <a:pt x="8190" y="2838"/>
                  </a:lnTo>
                  <a:lnTo>
                    <a:pt x="9396" y="0"/>
                  </a:lnTo>
                  <a:lnTo>
                    <a:pt x="12308" y="0"/>
                  </a:lnTo>
                  <a:cubicBezTo>
                    <a:pt x="17277" y="0"/>
                    <a:pt x="20194" y="1223"/>
                    <a:pt x="20194" y="3209"/>
                  </a:cubicBezTo>
                  <a:cubicBezTo>
                    <a:pt x="20194" y="3532"/>
                    <a:pt x="20094" y="3878"/>
                    <a:pt x="19945" y="4223"/>
                  </a:cubicBezTo>
                  <a:lnTo>
                    <a:pt x="18135" y="8307"/>
                  </a:lnTo>
                  <a:cubicBezTo>
                    <a:pt x="18086" y="8421"/>
                    <a:pt x="18085" y="8515"/>
                    <a:pt x="18085" y="8630"/>
                  </a:cubicBezTo>
                  <a:cubicBezTo>
                    <a:pt x="18085" y="9138"/>
                    <a:pt x="18738" y="9393"/>
                    <a:pt x="19845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96" name="Volný tvar 1395"/>
            <p:cNvSpPr/>
            <p:nvPr/>
          </p:nvSpPr>
          <p:spPr>
            <a:xfrm>
              <a:off x="11665692" y="11180657"/>
              <a:ext cx="273213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7" y="2838"/>
                  </a:lnTo>
                  <a:cubicBezTo>
                    <a:pt x="16819" y="2838"/>
                    <a:pt x="15611" y="3369"/>
                    <a:pt x="15157" y="4452"/>
                  </a:cubicBezTo>
                  <a:lnTo>
                    <a:pt x="13493" y="8213"/>
                  </a:lnTo>
                  <a:cubicBezTo>
                    <a:pt x="12788" y="9827"/>
                    <a:pt x="11629" y="10544"/>
                    <a:pt x="8962" y="10844"/>
                  </a:cubicBezTo>
                  <a:cubicBezTo>
                    <a:pt x="10626" y="11122"/>
                    <a:pt x="11430" y="11699"/>
                    <a:pt x="11430" y="12576"/>
                  </a:cubicBezTo>
                  <a:cubicBezTo>
                    <a:pt x="11430" y="12807"/>
                    <a:pt x="11379" y="13085"/>
                    <a:pt x="11229" y="13385"/>
                  </a:cubicBezTo>
                  <a:lnTo>
                    <a:pt x="9671" y="16939"/>
                  </a:lnTo>
                  <a:cubicBezTo>
                    <a:pt x="9572" y="17125"/>
                    <a:pt x="9572" y="17308"/>
                    <a:pt x="9572" y="17470"/>
                  </a:cubicBezTo>
                  <a:cubicBezTo>
                    <a:pt x="9572" y="18325"/>
                    <a:pt x="10631" y="18762"/>
                    <a:pt x="12488" y="18762"/>
                  </a:cubicBezTo>
                  <a:lnTo>
                    <a:pt x="13442" y="18762"/>
                  </a:lnTo>
                  <a:lnTo>
                    <a:pt x="12184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7" y="13293"/>
                  </a:lnTo>
                  <a:cubicBezTo>
                    <a:pt x="3478" y="13178"/>
                    <a:pt x="3478" y="13085"/>
                    <a:pt x="3478" y="12970"/>
                  </a:cubicBezTo>
                  <a:cubicBezTo>
                    <a:pt x="3478" y="12461"/>
                    <a:pt x="2823" y="12207"/>
                    <a:pt x="1713" y="12207"/>
                  </a:cubicBezTo>
                  <a:lnTo>
                    <a:pt x="0" y="12207"/>
                  </a:lnTo>
                  <a:lnTo>
                    <a:pt x="1209" y="9393"/>
                  </a:lnTo>
                  <a:lnTo>
                    <a:pt x="2922" y="9393"/>
                  </a:lnTo>
                  <a:cubicBezTo>
                    <a:pt x="4281" y="9393"/>
                    <a:pt x="5235" y="9047"/>
                    <a:pt x="5590" y="8307"/>
                  </a:cubicBezTo>
                  <a:lnTo>
                    <a:pt x="7453" y="4061"/>
                  </a:lnTo>
                  <a:cubicBezTo>
                    <a:pt x="8663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97" name="Volný tvar 1396"/>
            <p:cNvSpPr/>
            <p:nvPr/>
          </p:nvSpPr>
          <p:spPr>
            <a:xfrm>
              <a:off x="12277007" y="11180657"/>
              <a:ext cx="273712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8" y="12207"/>
                  </a:lnTo>
                  <a:cubicBezTo>
                    <a:pt x="17281" y="12207"/>
                    <a:pt x="16324" y="12553"/>
                    <a:pt x="16026" y="13293"/>
                  </a:cubicBezTo>
                  <a:lnTo>
                    <a:pt x="14116" y="17539"/>
                  </a:lnTo>
                  <a:cubicBezTo>
                    <a:pt x="12909" y="20377"/>
                    <a:pt x="9593" y="21600"/>
                    <a:pt x="2912" y="21600"/>
                  </a:cubicBezTo>
                  <a:lnTo>
                    <a:pt x="0" y="21600"/>
                  </a:lnTo>
                  <a:lnTo>
                    <a:pt x="1208" y="18762"/>
                  </a:lnTo>
                  <a:lnTo>
                    <a:pt x="2109" y="18762"/>
                  </a:lnTo>
                  <a:cubicBezTo>
                    <a:pt x="4772" y="18762"/>
                    <a:pt x="5978" y="18231"/>
                    <a:pt x="6482" y="17148"/>
                  </a:cubicBezTo>
                  <a:lnTo>
                    <a:pt x="8143" y="13387"/>
                  </a:lnTo>
                  <a:cubicBezTo>
                    <a:pt x="8796" y="11773"/>
                    <a:pt x="9953" y="11056"/>
                    <a:pt x="12666" y="10756"/>
                  </a:cubicBezTo>
                  <a:cubicBezTo>
                    <a:pt x="11005" y="10455"/>
                    <a:pt x="10153" y="9901"/>
                    <a:pt x="10153" y="9024"/>
                  </a:cubicBezTo>
                  <a:cubicBezTo>
                    <a:pt x="10153" y="8770"/>
                    <a:pt x="10202" y="8515"/>
                    <a:pt x="10352" y="8215"/>
                  </a:cubicBezTo>
                  <a:lnTo>
                    <a:pt x="11907" y="4661"/>
                  </a:lnTo>
                  <a:cubicBezTo>
                    <a:pt x="12007" y="4475"/>
                    <a:pt x="12007" y="4292"/>
                    <a:pt x="12007" y="4129"/>
                  </a:cubicBezTo>
                  <a:cubicBezTo>
                    <a:pt x="12007" y="3275"/>
                    <a:pt x="10950" y="2838"/>
                    <a:pt x="9095" y="2838"/>
                  </a:cubicBezTo>
                  <a:lnTo>
                    <a:pt x="8192" y="2838"/>
                  </a:lnTo>
                  <a:lnTo>
                    <a:pt x="9400" y="0"/>
                  </a:lnTo>
                  <a:lnTo>
                    <a:pt x="12311" y="0"/>
                  </a:lnTo>
                  <a:cubicBezTo>
                    <a:pt x="17288" y="0"/>
                    <a:pt x="20200" y="1223"/>
                    <a:pt x="20200" y="3209"/>
                  </a:cubicBezTo>
                  <a:cubicBezTo>
                    <a:pt x="20200" y="3532"/>
                    <a:pt x="20099" y="3878"/>
                    <a:pt x="19950" y="4223"/>
                  </a:cubicBezTo>
                  <a:lnTo>
                    <a:pt x="18140" y="8307"/>
                  </a:lnTo>
                  <a:cubicBezTo>
                    <a:pt x="18091" y="8421"/>
                    <a:pt x="18091" y="8515"/>
                    <a:pt x="18091" y="8630"/>
                  </a:cubicBezTo>
                  <a:cubicBezTo>
                    <a:pt x="18091" y="9138"/>
                    <a:pt x="18744" y="9393"/>
                    <a:pt x="19850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98" name="Volný tvar 1397"/>
            <p:cNvSpPr/>
            <p:nvPr/>
          </p:nvSpPr>
          <p:spPr>
            <a:xfrm>
              <a:off x="12961839" y="11180657"/>
              <a:ext cx="273231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0" y="2838"/>
                  </a:lnTo>
                  <a:lnTo>
                    <a:pt x="19537" y="2838"/>
                  </a:lnTo>
                  <a:cubicBezTo>
                    <a:pt x="16820" y="2838"/>
                    <a:pt x="15611" y="3369"/>
                    <a:pt x="15156" y="4452"/>
                  </a:cubicBezTo>
                  <a:lnTo>
                    <a:pt x="13492" y="8213"/>
                  </a:lnTo>
                  <a:cubicBezTo>
                    <a:pt x="12788" y="9827"/>
                    <a:pt x="11629" y="10544"/>
                    <a:pt x="8961" y="10844"/>
                  </a:cubicBezTo>
                  <a:cubicBezTo>
                    <a:pt x="10625" y="11122"/>
                    <a:pt x="11429" y="11699"/>
                    <a:pt x="11429" y="12576"/>
                  </a:cubicBezTo>
                  <a:cubicBezTo>
                    <a:pt x="11429" y="12807"/>
                    <a:pt x="11379" y="13085"/>
                    <a:pt x="11230" y="13385"/>
                  </a:cubicBezTo>
                  <a:lnTo>
                    <a:pt x="9672" y="16939"/>
                  </a:lnTo>
                  <a:cubicBezTo>
                    <a:pt x="9571" y="17125"/>
                    <a:pt x="9571" y="17308"/>
                    <a:pt x="9571" y="17470"/>
                  </a:cubicBezTo>
                  <a:cubicBezTo>
                    <a:pt x="9571" y="18325"/>
                    <a:pt x="10631" y="18762"/>
                    <a:pt x="12489" y="18762"/>
                  </a:cubicBezTo>
                  <a:lnTo>
                    <a:pt x="13443" y="18762"/>
                  </a:lnTo>
                  <a:lnTo>
                    <a:pt x="12183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8" y="13293"/>
                  </a:lnTo>
                  <a:cubicBezTo>
                    <a:pt x="3477" y="13178"/>
                    <a:pt x="3477" y="13085"/>
                    <a:pt x="3477" y="12970"/>
                  </a:cubicBezTo>
                  <a:cubicBezTo>
                    <a:pt x="3477" y="12461"/>
                    <a:pt x="2823" y="12207"/>
                    <a:pt x="1715" y="12207"/>
                  </a:cubicBezTo>
                  <a:lnTo>
                    <a:pt x="0" y="12207"/>
                  </a:lnTo>
                  <a:lnTo>
                    <a:pt x="1210" y="9393"/>
                  </a:lnTo>
                  <a:lnTo>
                    <a:pt x="2923" y="9393"/>
                  </a:lnTo>
                  <a:cubicBezTo>
                    <a:pt x="4281" y="9393"/>
                    <a:pt x="5236" y="9047"/>
                    <a:pt x="5590" y="8307"/>
                  </a:cubicBezTo>
                  <a:lnTo>
                    <a:pt x="7454" y="4061"/>
                  </a:lnTo>
                  <a:cubicBezTo>
                    <a:pt x="8662" y="1223"/>
                    <a:pt x="11984" y="0"/>
                    <a:pt x="18728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299" name="Volný tvar 1398"/>
            <p:cNvSpPr/>
            <p:nvPr/>
          </p:nvSpPr>
          <p:spPr>
            <a:xfrm>
              <a:off x="13573086" y="11180657"/>
              <a:ext cx="273801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1" y="12207"/>
                  </a:lnTo>
                  <a:lnTo>
                    <a:pt x="18684" y="12207"/>
                  </a:lnTo>
                  <a:cubicBezTo>
                    <a:pt x="17274" y="12207"/>
                    <a:pt x="16316" y="12553"/>
                    <a:pt x="16015" y="13293"/>
                  </a:cubicBezTo>
                  <a:lnTo>
                    <a:pt x="14111" y="17539"/>
                  </a:lnTo>
                  <a:cubicBezTo>
                    <a:pt x="12905" y="20377"/>
                    <a:pt x="9590" y="21600"/>
                    <a:pt x="2912" y="21600"/>
                  </a:cubicBezTo>
                  <a:lnTo>
                    <a:pt x="0" y="21600"/>
                  </a:lnTo>
                  <a:lnTo>
                    <a:pt x="1207" y="18762"/>
                  </a:lnTo>
                  <a:lnTo>
                    <a:pt x="2110" y="18762"/>
                  </a:lnTo>
                  <a:cubicBezTo>
                    <a:pt x="4770" y="18762"/>
                    <a:pt x="5978" y="18231"/>
                    <a:pt x="6480" y="17148"/>
                  </a:cubicBezTo>
                  <a:lnTo>
                    <a:pt x="8140" y="13387"/>
                  </a:lnTo>
                  <a:cubicBezTo>
                    <a:pt x="8793" y="11773"/>
                    <a:pt x="9950" y="11056"/>
                    <a:pt x="12662" y="10756"/>
                  </a:cubicBezTo>
                  <a:cubicBezTo>
                    <a:pt x="11001" y="10455"/>
                    <a:pt x="10150" y="9901"/>
                    <a:pt x="10150" y="9024"/>
                  </a:cubicBezTo>
                  <a:cubicBezTo>
                    <a:pt x="10150" y="8770"/>
                    <a:pt x="10199" y="8515"/>
                    <a:pt x="10348" y="8215"/>
                  </a:cubicBezTo>
                  <a:lnTo>
                    <a:pt x="11903" y="4661"/>
                  </a:lnTo>
                  <a:cubicBezTo>
                    <a:pt x="12003" y="4475"/>
                    <a:pt x="12003" y="4292"/>
                    <a:pt x="12003" y="4129"/>
                  </a:cubicBezTo>
                  <a:cubicBezTo>
                    <a:pt x="12003" y="3275"/>
                    <a:pt x="10947" y="2838"/>
                    <a:pt x="9093" y="2838"/>
                  </a:cubicBezTo>
                  <a:lnTo>
                    <a:pt x="8191" y="2838"/>
                  </a:lnTo>
                  <a:lnTo>
                    <a:pt x="9397" y="0"/>
                  </a:lnTo>
                  <a:lnTo>
                    <a:pt x="12307" y="0"/>
                  </a:lnTo>
                  <a:cubicBezTo>
                    <a:pt x="17274" y="0"/>
                    <a:pt x="20190" y="1223"/>
                    <a:pt x="20190" y="3209"/>
                  </a:cubicBezTo>
                  <a:cubicBezTo>
                    <a:pt x="20190" y="3532"/>
                    <a:pt x="20094" y="3878"/>
                    <a:pt x="19944" y="4223"/>
                  </a:cubicBezTo>
                  <a:lnTo>
                    <a:pt x="18137" y="8307"/>
                  </a:lnTo>
                  <a:cubicBezTo>
                    <a:pt x="18082" y="8421"/>
                    <a:pt x="18082" y="8515"/>
                    <a:pt x="18082" y="8630"/>
                  </a:cubicBezTo>
                  <a:cubicBezTo>
                    <a:pt x="18082" y="9138"/>
                    <a:pt x="18739" y="9393"/>
                    <a:pt x="19848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00" name="Volný tvar 1405"/>
            <p:cNvSpPr/>
            <p:nvPr/>
          </p:nvSpPr>
          <p:spPr>
            <a:xfrm>
              <a:off x="302275" y="12423000"/>
              <a:ext cx="273213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7" y="2838"/>
                  </a:lnTo>
                  <a:cubicBezTo>
                    <a:pt x="16819" y="2838"/>
                    <a:pt x="15611" y="3369"/>
                    <a:pt x="15155" y="4452"/>
                  </a:cubicBezTo>
                  <a:lnTo>
                    <a:pt x="13493" y="8213"/>
                  </a:lnTo>
                  <a:cubicBezTo>
                    <a:pt x="12787" y="9827"/>
                    <a:pt x="11629" y="10544"/>
                    <a:pt x="8962" y="10844"/>
                  </a:cubicBezTo>
                  <a:cubicBezTo>
                    <a:pt x="10619" y="11122"/>
                    <a:pt x="11430" y="11699"/>
                    <a:pt x="11430" y="12577"/>
                  </a:cubicBezTo>
                  <a:cubicBezTo>
                    <a:pt x="11430" y="12807"/>
                    <a:pt x="11379" y="13085"/>
                    <a:pt x="11229" y="13385"/>
                  </a:cubicBezTo>
                  <a:lnTo>
                    <a:pt x="9671" y="16940"/>
                  </a:lnTo>
                  <a:cubicBezTo>
                    <a:pt x="9571" y="17125"/>
                    <a:pt x="9571" y="17308"/>
                    <a:pt x="9571" y="17471"/>
                  </a:cubicBezTo>
                  <a:cubicBezTo>
                    <a:pt x="9571" y="18325"/>
                    <a:pt x="10631" y="18762"/>
                    <a:pt x="12488" y="18762"/>
                  </a:cubicBezTo>
                  <a:lnTo>
                    <a:pt x="13442" y="18762"/>
                  </a:lnTo>
                  <a:lnTo>
                    <a:pt x="12184" y="21600"/>
                  </a:lnTo>
                  <a:lnTo>
                    <a:pt x="9316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3" y="17745"/>
                    <a:pt x="1664" y="17377"/>
                  </a:cubicBezTo>
                  <a:lnTo>
                    <a:pt x="3427" y="13293"/>
                  </a:lnTo>
                  <a:cubicBezTo>
                    <a:pt x="3476" y="13179"/>
                    <a:pt x="3477" y="13085"/>
                    <a:pt x="3477" y="12970"/>
                  </a:cubicBezTo>
                  <a:cubicBezTo>
                    <a:pt x="3477" y="12462"/>
                    <a:pt x="2822" y="12207"/>
                    <a:pt x="1713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2" y="9393"/>
                  </a:lnTo>
                  <a:cubicBezTo>
                    <a:pt x="4281" y="9393"/>
                    <a:pt x="5235" y="9047"/>
                    <a:pt x="5590" y="8307"/>
                  </a:cubicBezTo>
                  <a:lnTo>
                    <a:pt x="7453" y="4061"/>
                  </a:lnTo>
                  <a:cubicBezTo>
                    <a:pt x="8661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01" name="Volný tvar 1406"/>
            <p:cNvSpPr/>
            <p:nvPr/>
          </p:nvSpPr>
          <p:spPr>
            <a:xfrm>
              <a:off x="913518" y="12423000"/>
              <a:ext cx="273768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5" y="12207"/>
                  </a:lnTo>
                  <a:lnTo>
                    <a:pt x="18684" y="12207"/>
                  </a:lnTo>
                  <a:cubicBezTo>
                    <a:pt x="17278" y="12207"/>
                    <a:pt x="16321" y="12553"/>
                    <a:pt x="16021" y="13293"/>
                  </a:cubicBezTo>
                  <a:lnTo>
                    <a:pt x="14113" y="17540"/>
                  </a:lnTo>
                  <a:cubicBezTo>
                    <a:pt x="12905" y="20377"/>
                    <a:pt x="9591" y="21600"/>
                    <a:pt x="2911" y="21600"/>
                  </a:cubicBezTo>
                  <a:lnTo>
                    <a:pt x="0" y="21600"/>
                  </a:lnTo>
                  <a:lnTo>
                    <a:pt x="1206" y="18762"/>
                  </a:lnTo>
                  <a:lnTo>
                    <a:pt x="2108" y="18762"/>
                  </a:lnTo>
                  <a:cubicBezTo>
                    <a:pt x="4770" y="18762"/>
                    <a:pt x="5977" y="18231"/>
                    <a:pt x="6481" y="17148"/>
                  </a:cubicBezTo>
                  <a:lnTo>
                    <a:pt x="8140" y="13387"/>
                  </a:lnTo>
                  <a:cubicBezTo>
                    <a:pt x="8793" y="11773"/>
                    <a:pt x="9950" y="11056"/>
                    <a:pt x="12662" y="10756"/>
                  </a:cubicBezTo>
                  <a:cubicBezTo>
                    <a:pt x="11003" y="10456"/>
                    <a:pt x="10150" y="9902"/>
                    <a:pt x="10150" y="9024"/>
                  </a:cubicBezTo>
                  <a:cubicBezTo>
                    <a:pt x="10150" y="8770"/>
                    <a:pt x="10199" y="8515"/>
                    <a:pt x="10348" y="8215"/>
                  </a:cubicBezTo>
                  <a:lnTo>
                    <a:pt x="11903" y="4661"/>
                  </a:lnTo>
                  <a:cubicBezTo>
                    <a:pt x="12003" y="4476"/>
                    <a:pt x="12003" y="4292"/>
                    <a:pt x="12003" y="4130"/>
                  </a:cubicBezTo>
                  <a:cubicBezTo>
                    <a:pt x="12003" y="3275"/>
                    <a:pt x="10947" y="2838"/>
                    <a:pt x="9093" y="2838"/>
                  </a:cubicBezTo>
                  <a:lnTo>
                    <a:pt x="8191" y="2838"/>
                  </a:lnTo>
                  <a:lnTo>
                    <a:pt x="9397" y="0"/>
                  </a:lnTo>
                  <a:lnTo>
                    <a:pt x="12309" y="0"/>
                  </a:lnTo>
                  <a:cubicBezTo>
                    <a:pt x="17278" y="0"/>
                    <a:pt x="20194" y="1223"/>
                    <a:pt x="20194" y="3209"/>
                  </a:cubicBezTo>
                  <a:cubicBezTo>
                    <a:pt x="20194" y="3532"/>
                    <a:pt x="20095" y="3877"/>
                    <a:pt x="19946" y="4223"/>
                  </a:cubicBezTo>
                  <a:lnTo>
                    <a:pt x="18136" y="8307"/>
                  </a:lnTo>
                  <a:cubicBezTo>
                    <a:pt x="18086" y="8422"/>
                    <a:pt x="18086" y="8515"/>
                    <a:pt x="18086" y="8630"/>
                  </a:cubicBezTo>
                  <a:cubicBezTo>
                    <a:pt x="18086" y="9139"/>
                    <a:pt x="18739" y="9393"/>
                    <a:pt x="19846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02" name="Volný tvar 1407"/>
            <p:cNvSpPr/>
            <p:nvPr/>
          </p:nvSpPr>
          <p:spPr>
            <a:xfrm>
              <a:off x="1598421" y="12423000"/>
              <a:ext cx="273213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7" y="2838"/>
                  </a:lnTo>
                  <a:cubicBezTo>
                    <a:pt x="16819" y="2838"/>
                    <a:pt x="15611" y="3369"/>
                    <a:pt x="15155" y="4452"/>
                  </a:cubicBezTo>
                  <a:lnTo>
                    <a:pt x="13493" y="8213"/>
                  </a:lnTo>
                  <a:cubicBezTo>
                    <a:pt x="12787" y="9827"/>
                    <a:pt x="11629" y="10544"/>
                    <a:pt x="8962" y="10844"/>
                  </a:cubicBezTo>
                  <a:cubicBezTo>
                    <a:pt x="10624" y="11122"/>
                    <a:pt x="11430" y="11699"/>
                    <a:pt x="11430" y="12577"/>
                  </a:cubicBezTo>
                  <a:cubicBezTo>
                    <a:pt x="11430" y="12807"/>
                    <a:pt x="11379" y="13085"/>
                    <a:pt x="11229" y="13385"/>
                  </a:cubicBezTo>
                  <a:lnTo>
                    <a:pt x="9671" y="16940"/>
                  </a:lnTo>
                  <a:cubicBezTo>
                    <a:pt x="9571" y="17125"/>
                    <a:pt x="9571" y="17308"/>
                    <a:pt x="9571" y="17471"/>
                  </a:cubicBezTo>
                  <a:cubicBezTo>
                    <a:pt x="9571" y="18325"/>
                    <a:pt x="10631" y="18762"/>
                    <a:pt x="12488" y="18762"/>
                  </a:cubicBezTo>
                  <a:lnTo>
                    <a:pt x="13442" y="18762"/>
                  </a:lnTo>
                  <a:lnTo>
                    <a:pt x="12183" y="21600"/>
                  </a:lnTo>
                  <a:lnTo>
                    <a:pt x="9316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3" y="17745"/>
                    <a:pt x="1663" y="17377"/>
                  </a:cubicBezTo>
                  <a:lnTo>
                    <a:pt x="3427" y="13293"/>
                  </a:lnTo>
                  <a:cubicBezTo>
                    <a:pt x="3476" y="13179"/>
                    <a:pt x="3476" y="13085"/>
                    <a:pt x="3476" y="12970"/>
                  </a:cubicBezTo>
                  <a:cubicBezTo>
                    <a:pt x="3476" y="12462"/>
                    <a:pt x="2822" y="12207"/>
                    <a:pt x="1713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2" y="9393"/>
                  </a:lnTo>
                  <a:cubicBezTo>
                    <a:pt x="4281" y="9393"/>
                    <a:pt x="5235" y="9047"/>
                    <a:pt x="5590" y="8307"/>
                  </a:cubicBezTo>
                  <a:lnTo>
                    <a:pt x="7453" y="4061"/>
                  </a:lnTo>
                  <a:cubicBezTo>
                    <a:pt x="8661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03" name="Volný tvar 1408"/>
            <p:cNvSpPr/>
            <p:nvPr/>
          </p:nvSpPr>
          <p:spPr>
            <a:xfrm>
              <a:off x="2209667" y="12423000"/>
              <a:ext cx="273768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5" y="12207"/>
                  </a:lnTo>
                  <a:lnTo>
                    <a:pt x="18684" y="12207"/>
                  </a:lnTo>
                  <a:cubicBezTo>
                    <a:pt x="17278" y="12207"/>
                    <a:pt x="16320" y="12553"/>
                    <a:pt x="16021" y="13293"/>
                  </a:cubicBezTo>
                  <a:lnTo>
                    <a:pt x="14112" y="17540"/>
                  </a:lnTo>
                  <a:cubicBezTo>
                    <a:pt x="12905" y="20377"/>
                    <a:pt x="9591" y="21600"/>
                    <a:pt x="2911" y="21600"/>
                  </a:cubicBezTo>
                  <a:lnTo>
                    <a:pt x="0" y="21600"/>
                  </a:lnTo>
                  <a:lnTo>
                    <a:pt x="1206" y="18762"/>
                  </a:lnTo>
                  <a:lnTo>
                    <a:pt x="2108" y="18762"/>
                  </a:lnTo>
                  <a:cubicBezTo>
                    <a:pt x="4770" y="18762"/>
                    <a:pt x="5977" y="18231"/>
                    <a:pt x="6481" y="17148"/>
                  </a:cubicBezTo>
                  <a:lnTo>
                    <a:pt x="8140" y="13387"/>
                  </a:lnTo>
                  <a:cubicBezTo>
                    <a:pt x="8793" y="11773"/>
                    <a:pt x="9950" y="11056"/>
                    <a:pt x="12662" y="10756"/>
                  </a:cubicBezTo>
                  <a:cubicBezTo>
                    <a:pt x="11001" y="10456"/>
                    <a:pt x="10150" y="9902"/>
                    <a:pt x="10150" y="9024"/>
                  </a:cubicBezTo>
                  <a:cubicBezTo>
                    <a:pt x="10150" y="8770"/>
                    <a:pt x="10199" y="8515"/>
                    <a:pt x="10348" y="8215"/>
                  </a:cubicBezTo>
                  <a:lnTo>
                    <a:pt x="11903" y="4661"/>
                  </a:lnTo>
                  <a:cubicBezTo>
                    <a:pt x="12003" y="4476"/>
                    <a:pt x="12003" y="4292"/>
                    <a:pt x="12003" y="4130"/>
                  </a:cubicBezTo>
                  <a:cubicBezTo>
                    <a:pt x="12003" y="3275"/>
                    <a:pt x="10947" y="2838"/>
                    <a:pt x="9093" y="2838"/>
                  </a:cubicBezTo>
                  <a:lnTo>
                    <a:pt x="8191" y="2838"/>
                  </a:lnTo>
                  <a:lnTo>
                    <a:pt x="9397" y="0"/>
                  </a:lnTo>
                  <a:lnTo>
                    <a:pt x="12309" y="0"/>
                  </a:lnTo>
                  <a:cubicBezTo>
                    <a:pt x="17278" y="0"/>
                    <a:pt x="20194" y="1223"/>
                    <a:pt x="20194" y="3209"/>
                  </a:cubicBezTo>
                  <a:cubicBezTo>
                    <a:pt x="20194" y="3532"/>
                    <a:pt x="20095" y="3877"/>
                    <a:pt x="19945" y="4223"/>
                  </a:cubicBezTo>
                  <a:lnTo>
                    <a:pt x="18135" y="8307"/>
                  </a:lnTo>
                  <a:cubicBezTo>
                    <a:pt x="18086" y="8422"/>
                    <a:pt x="18086" y="8515"/>
                    <a:pt x="18086" y="8630"/>
                  </a:cubicBezTo>
                  <a:cubicBezTo>
                    <a:pt x="18086" y="9139"/>
                    <a:pt x="18739" y="9393"/>
                    <a:pt x="19846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04" name="Volný tvar 1409"/>
            <p:cNvSpPr/>
            <p:nvPr/>
          </p:nvSpPr>
          <p:spPr>
            <a:xfrm>
              <a:off x="2894638" y="12423000"/>
              <a:ext cx="273214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8" y="2838"/>
                  </a:lnTo>
                  <a:cubicBezTo>
                    <a:pt x="16821" y="2838"/>
                    <a:pt x="15611" y="3369"/>
                    <a:pt x="15157" y="4452"/>
                  </a:cubicBezTo>
                  <a:lnTo>
                    <a:pt x="13493" y="8213"/>
                  </a:lnTo>
                  <a:cubicBezTo>
                    <a:pt x="12789" y="9827"/>
                    <a:pt x="11630" y="10544"/>
                    <a:pt x="8962" y="10844"/>
                  </a:cubicBezTo>
                  <a:cubicBezTo>
                    <a:pt x="10626" y="11122"/>
                    <a:pt x="11430" y="11699"/>
                    <a:pt x="11430" y="12577"/>
                  </a:cubicBezTo>
                  <a:cubicBezTo>
                    <a:pt x="11430" y="12807"/>
                    <a:pt x="11380" y="13085"/>
                    <a:pt x="11231" y="13385"/>
                  </a:cubicBezTo>
                  <a:lnTo>
                    <a:pt x="9672" y="16940"/>
                  </a:lnTo>
                  <a:cubicBezTo>
                    <a:pt x="9572" y="17125"/>
                    <a:pt x="9572" y="17308"/>
                    <a:pt x="9572" y="17471"/>
                  </a:cubicBezTo>
                  <a:cubicBezTo>
                    <a:pt x="9572" y="18325"/>
                    <a:pt x="10631" y="18762"/>
                    <a:pt x="12488" y="18762"/>
                  </a:cubicBezTo>
                  <a:lnTo>
                    <a:pt x="13443" y="18762"/>
                  </a:lnTo>
                  <a:lnTo>
                    <a:pt x="12184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7" y="13293"/>
                  </a:lnTo>
                  <a:cubicBezTo>
                    <a:pt x="3477" y="13179"/>
                    <a:pt x="3477" y="13085"/>
                    <a:pt x="3477" y="12970"/>
                  </a:cubicBezTo>
                  <a:cubicBezTo>
                    <a:pt x="3477" y="12462"/>
                    <a:pt x="2823" y="12207"/>
                    <a:pt x="1713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3" y="9393"/>
                  </a:lnTo>
                  <a:cubicBezTo>
                    <a:pt x="4281" y="9393"/>
                    <a:pt x="5235" y="9047"/>
                    <a:pt x="5590" y="8307"/>
                  </a:cubicBezTo>
                  <a:lnTo>
                    <a:pt x="7454" y="4061"/>
                  </a:lnTo>
                  <a:cubicBezTo>
                    <a:pt x="8663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05" name="Volný tvar 1410"/>
            <p:cNvSpPr/>
            <p:nvPr/>
          </p:nvSpPr>
          <p:spPr>
            <a:xfrm>
              <a:off x="3505953" y="12423000"/>
              <a:ext cx="273717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9" y="12207"/>
                  </a:lnTo>
                  <a:cubicBezTo>
                    <a:pt x="17282" y="12207"/>
                    <a:pt x="16324" y="12553"/>
                    <a:pt x="16026" y="13293"/>
                  </a:cubicBezTo>
                  <a:lnTo>
                    <a:pt x="14116" y="17540"/>
                  </a:lnTo>
                  <a:cubicBezTo>
                    <a:pt x="12909" y="20377"/>
                    <a:pt x="9593" y="21600"/>
                    <a:pt x="2912" y="21600"/>
                  </a:cubicBezTo>
                  <a:lnTo>
                    <a:pt x="0" y="21600"/>
                  </a:lnTo>
                  <a:lnTo>
                    <a:pt x="1208" y="18762"/>
                  </a:lnTo>
                  <a:lnTo>
                    <a:pt x="2110" y="18762"/>
                  </a:lnTo>
                  <a:cubicBezTo>
                    <a:pt x="4772" y="18762"/>
                    <a:pt x="5979" y="18231"/>
                    <a:pt x="6482" y="17148"/>
                  </a:cubicBezTo>
                  <a:lnTo>
                    <a:pt x="8143" y="13387"/>
                  </a:lnTo>
                  <a:cubicBezTo>
                    <a:pt x="8796" y="11773"/>
                    <a:pt x="9953" y="11056"/>
                    <a:pt x="12665" y="10756"/>
                  </a:cubicBezTo>
                  <a:cubicBezTo>
                    <a:pt x="11005" y="10456"/>
                    <a:pt x="10153" y="9902"/>
                    <a:pt x="10153" y="9024"/>
                  </a:cubicBezTo>
                  <a:cubicBezTo>
                    <a:pt x="10153" y="8770"/>
                    <a:pt x="10202" y="8515"/>
                    <a:pt x="10352" y="8215"/>
                  </a:cubicBezTo>
                  <a:lnTo>
                    <a:pt x="11907" y="4661"/>
                  </a:lnTo>
                  <a:cubicBezTo>
                    <a:pt x="12007" y="4476"/>
                    <a:pt x="12007" y="4292"/>
                    <a:pt x="12007" y="4130"/>
                  </a:cubicBezTo>
                  <a:cubicBezTo>
                    <a:pt x="12007" y="3275"/>
                    <a:pt x="10950" y="2838"/>
                    <a:pt x="9096" y="2838"/>
                  </a:cubicBezTo>
                  <a:lnTo>
                    <a:pt x="8194" y="2838"/>
                  </a:lnTo>
                  <a:lnTo>
                    <a:pt x="9400" y="0"/>
                  </a:lnTo>
                  <a:lnTo>
                    <a:pt x="12311" y="0"/>
                  </a:lnTo>
                  <a:cubicBezTo>
                    <a:pt x="17288" y="0"/>
                    <a:pt x="20199" y="1223"/>
                    <a:pt x="20199" y="3209"/>
                  </a:cubicBezTo>
                  <a:cubicBezTo>
                    <a:pt x="20199" y="3532"/>
                    <a:pt x="20100" y="3877"/>
                    <a:pt x="19950" y="4223"/>
                  </a:cubicBezTo>
                  <a:lnTo>
                    <a:pt x="18140" y="8307"/>
                  </a:lnTo>
                  <a:cubicBezTo>
                    <a:pt x="18090" y="8422"/>
                    <a:pt x="18090" y="8515"/>
                    <a:pt x="18090" y="8630"/>
                  </a:cubicBezTo>
                  <a:cubicBezTo>
                    <a:pt x="18090" y="9139"/>
                    <a:pt x="18744" y="9393"/>
                    <a:pt x="19851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06" name="Volný tvar 1411"/>
            <p:cNvSpPr/>
            <p:nvPr/>
          </p:nvSpPr>
          <p:spPr>
            <a:xfrm>
              <a:off x="4190855" y="12423000"/>
              <a:ext cx="273214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7" y="2838"/>
                  </a:lnTo>
                  <a:cubicBezTo>
                    <a:pt x="16819" y="2838"/>
                    <a:pt x="15611" y="3369"/>
                    <a:pt x="15157" y="4452"/>
                  </a:cubicBezTo>
                  <a:lnTo>
                    <a:pt x="13493" y="8213"/>
                  </a:lnTo>
                  <a:cubicBezTo>
                    <a:pt x="12787" y="9827"/>
                    <a:pt x="11629" y="10544"/>
                    <a:pt x="8962" y="10844"/>
                  </a:cubicBezTo>
                  <a:cubicBezTo>
                    <a:pt x="10626" y="11122"/>
                    <a:pt x="11430" y="11699"/>
                    <a:pt x="11430" y="12577"/>
                  </a:cubicBezTo>
                  <a:cubicBezTo>
                    <a:pt x="11430" y="12807"/>
                    <a:pt x="11379" y="13085"/>
                    <a:pt x="11229" y="13385"/>
                  </a:cubicBezTo>
                  <a:lnTo>
                    <a:pt x="9671" y="16940"/>
                  </a:lnTo>
                  <a:cubicBezTo>
                    <a:pt x="9572" y="17125"/>
                    <a:pt x="9572" y="17308"/>
                    <a:pt x="9572" y="17471"/>
                  </a:cubicBezTo>
                  <a:cubicBezTo>
                    <a:pt x="9572" y="18325"/>
                    <a:pt x="10631" y="18762"/>
                    <a:pt x="12488" y="18762"/>
                  </a:cubicBezTo>
                  <a:lnTo>
                    <a:pt x="13442" y="18762"/>
                  </a:lnTo>
                  <a:lnTo>
                    <a:pt x="12184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7" y="13293"/>
                  </a:lnTo>
                  <a:cubicBezTo>
                    <a:pt x="3477" y="13179"/>
                    <a:pt x="3477" y="13085"/>
                    <a:pt x="3477" y="12970"/>
                  </a:cubicBezTo>
                  <a:cubicBezTo>
                    <a:pt x="3477" y="12462"/>
                    <a:pt x="2823" y="12207"/>
                    <a:pt x="1713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2" y="9393"/>
                  </a:lnTo>
                  <a:cubicBezTo>
                    <a:pt x="4281" y="9393"/>
                    <a:pt x="5235" y="9047"/>
                    <a:pt x="5590" y="8307"/>
                  </a:cubicBezTo>
                  <a:lnTo>
                    <a:pt x="7453" y="4061"/>
                  </a:lnTo>
                  <a:cubicBezTo>
                    <a:pt x="8663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07" name="Volný tvar 1412"/>
            <p:cNvSpPr/>
            <p:nvPr/>
          </p:nvSpPr>
          <p:spPr>
            <a:xfrm>
              <a:off x="4802099" y="12423000"/>
              <a:ext cx="273699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4" y="12207"/>
                  </a:lnTo>
                  <a:lnTo>
                    <a:pt x="18689" y="12207"/>
                  </a:lnTo>
                  <a:cubicBezTo>
                    <a:pt x="17282" y="12207"/>
                    <a:pt x="16325" y="12553"/>
                    <a:pt x="16025" y="13293"/>
                  </a:cubicBezTo>
                  <a:lnTo>
                    <a:pt x="14117" y="17540"/>
                  </a:lnTo>
                  <a:cubicBezTo>
                    <a:pt x="12909" y="20377"/>
                    <a:pt x="9593" y="21600"/>
                    <a:pt x="2911" y="21600"/>
                  </a:cubicBezTo>
                  <a:lnTo>
                    <a:pt x="0" y="21600"/>
                  </a:lnTo>
                  <a:lnTo>
                    <a:pt x="1206" y="18762"/>
                  </a:lnTo>
                  <a:lnTo>
                    <a:pt x="2109" y="18762"/>
                  </a:lnTo>
                  <a:cubicBezTo>
                    <a:pt x="4772" y="18762"/>
                    <a:pt x="5978" y="18231"/>
                    <a:pt x="6483" y="17148"/>
                  </a:cubicBezTo>
                  <a:lnTo>
                    <a:pt x="8143" y="13387"/>
                  </a:lnTo>
                  <a:cubicBezTo>
                    <a:pt x="8797" y="11773"/>
                    <a:pt x="9954" y="11056"/>
                    <a:pt x="12665" y="10756"/>
                  </a:cubicBezTo>
                  <a:cubicBezTo>
                    <a:pt x="11005" y="10456"/>
                    <a:pt x="10152" y="9902"/>
                    <a:pt x="10152" y="9024"/>
                  </a:cubicBezTo>
                  <a:cubicBezTo>
                    <a:pt x="10152" y="8770"/>
                    <a:pt x="10201" y="8515"/>
                    <a:pt x="10352" y="8215"/>
                  </a:cubicBezTo>
                  <a:lnTo>
                    <a:pt x="11908" y="4661"/>
                  </a:lnTo>
                  <a:cubicBezTo>
                    <a:pt x="12006" y="4476"/>
                    <a:pt x="12006" y="4292"/>
                    <a:pt x="12006" y="4130"/>
                  </a:cubicBezTo>
                  <a:cubicBezTo>
                    <a:pt x="12006" y="3275"/>
                    <a:pt x="10949" y="2838"/>
                    <a:pt x="9095" y="2838"/>
                  </a:cubicBezTo>
                  <a:lnTo>
                    <a:pt x="8193" y="2838"/>
                  </a:lnTo>
                  <a:lnTo>
                    <a:pt x="9399" y="0"/>
                  </a:lnTo>
                  <a:lnTo>
                    <a:pt x="12312" y="0"/>
                  </a:lnTo>
                  <a:cubicBezTo>
                    <a:pt x="17288" y="0"/>
                    <a:pt x="20200" y="1223"/>
                    <a:pt x="20200" y="3209"/>
                  </a:cubicBezTo>
                  <a:cubicBezTo>
                    <a:pt x="20200" y="3532"/>
                    <a:pt x="20100" y="3877"/>
                    <a:pt x="19951" y="4223"/>
                  </a:cubicBezTo>
                  <a:lnTo>
                    <a:pt x="18141" y="8307"/>
                  </a:lnTo>
                  <a:cubicBezTo>
                    <a:pt x="18090" y="8422"/>
                    <a:pt x="18090" y="8515"/>
                    <a:pt x="18090" y="8630"/>
                  </a:cubicBezTo>
                  <a:cubicBezTo>
                    <a:pt x="18090" y="9139"/>
                    <a:pt x="18744" y="9393"/>
                    <a:pt x="19851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08" name="Volný tvar 1413"/>
            <p:cNvSpPr/>
            <p:nvPr/>
          </p:nvSpPr>
          <p:spPr>
            <a:xfrm>
              <a:off x="5487002" y="12423000"/>
              <a:ext cx="273213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7" y="2838"/>
                  </a:lnTo>
                  <a:cubicBezTo>
                    <a:pt x="16819" y="2838"/>
                    <a:pt x="15611" y="3369"/>
                    <a:pt x="15157" y="4452"/>
                  </a:cubicBezTo>
                  <a:lnTo>
                    <a:pt x="13493" y="8213"/>
                  </a:lnTo>
                  <a:cubicBezTo>
                    <a:pt x="12788" y="9827"/>
                    <a:pt x="11629" y="10544"/>
                    <a:pt x="8962" y="10844"/>
                  </a:cubicBezTo>
                  <a:cubicBezTo>
                    <a:pt x="10626" y="11122"/>
                    <a:pt x="11430" y="11699"/>
                    <a:pt x="11430" y="12577"/>
                  </a:cubicBezTo>
                  <a:cubicBezTo>
                    <a:pt x="11430" y="12807"/>
                    <a:pt x="11379" y="13085"/>
                    <a:pt x="11229" y="13385"/>
                  </a:cubicBezTo>
                  <a:lnTo>
                    <a:pt x="9671" y="16940"/>
                  </a:lnTo>
                  <a:cubicBezTo>
                    <a:pt x="9572" y="17125"/>
                    <a:pt x="9572" y="17308"/>
                    <a:pt x="9572" y="17471"/>
                  </a:cubicBezTo>
                  <a:cubicBezTo>
                    <a:pt x="9572" y="18325"/>
                    <a:pt x="10631" y="18762"/>
                    <a:pt x="12488" y="18762"/>
                  </a:cubicBezTo>
                  <a:lnTo>
                    <a:pt x="13442" y="18762"/>
                  </a:lnTo>
                  <a:lnTo>
                    <a:pt x="12184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7" y="13293"/>
                  </a:lnTo>
                  <a:cubicBezTo>
                    <a:pt x="3478" y="13179"/>
                    <a:pt x="3478" y="13085"/>
                    <a:pt x="3478" y="12970"/>
                  </a:cubicBezTo>
                  <a:cubicBezTo>
                    <a:pt x="3478" y="12462"/>
                    <a:pt x="2823" y="12207"/>
                    <a:pt x="1713" y="12207"/>
                  </a:cubicBezTo>
                  <a:lnTo>
                    <a:pt x="0" y="12207"/>
                  </a:lnTo>
                  <a:lnTo>
                    <a:pt x="1209" y="9393"/>
                  </a:lnTo>
                  <a:lnTo>
                    <a:pt x="2922" y="9393"/>
                  </a:lnTo>
                  <a:cubicBezTo>
                    <a:pt x="4281" y="9393"/>
                    <a:pt x="5235" y="9047"/>
                    <a:pt x="5590" y="8307"/>
                  </a:cubicBezTo>
                  <a:lnTo>
                    <a:pt x="7453" y="4061"/>
                  </a:lnTo>
                  <a:cubicBezTo>
                    <a:pt x="8663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09" name="Volný tvar 1414"/>
            <p:cNvSpPr/>
            <p:nvPr/>
          </p:nvSpPr>
          <p:spPr>
            <a:xfrm>
              <a:off x="6098248" y="12423000"/>
              <a:ext cx="273785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4" y="12207"/>
                  </a:lnTo>
                  <a:cubicBezTo>
                    <a:pt x="17279" y="12207"/>
                    <a:pt x="16320" y="12553"/>
                    <a:pt x="16022" y="13293"/>
                  </a:cubicBezTo>
                  <a:lnTo>
                    <a:pt x="14112" y="17540"/>
                  </a:lnTo>
                  <a:cubicBezTo>
                    <a:pt x="12906" y="20377"/>
                    <a:pt x="9590" y="21600"/>
                    <a:pt x="2912" y="21600"/>
                  </a:cubicBezTo>
                  <a:lnTo>
                    <a:pt x="0" y="21600"/>
                  </a:lnTo>
                  <a:lnTo>
                    <a:pt x="1207" y="18762"/>
                  </a:lnTo>
                  <a:lnTo>
                    <a:pt x="2110" y="18762"/>
                  </a:lnTo>
                  <a:cubicBezTo>
                    <a:pt x="4771" y="18762"/>
                    <a:pt x="5977" y="18231"/>
                    <a:pt x="6481" y="17148"/>
                  </a:cubicBezTo>
                  <a:lnTo>
                    <a:pt x="8141" y="13387"/>
                  </a:lnTo>
                  <a:cubicBezTo>
                    <a:pt x="8794" y="11773"/>
                    <a:pt x="9951" y="11056"/>
                    <a:pt x="12662" y="10756"/>
                  </a:cubicBezTo>
                  <a:cubicBezTo>
                    <a:pt x="11002" y="10456"/>
                    <a:pt x="10151" y="9902"/>
                    <a:pt x="10151" y="9024"/>
                  </a:cubicBezTo>
                  <a:cubicBezTo>
                    <a:pt x="10151" y="8770"/>
                    <a:pt x="10200" y="8515"/>
                    <a:pt x="10349" y="8215"/>
                  </a:cubicBezTo>
                  <a:lnTo>
                    <a:pt x="11904" y="4661"/>
                  </a:lnTo>
                  <a:cubicBezTo>
                    <a:pt x="12004" y="4476"/>
                    <a:pt x="12004" y="4292"/>
                    <a:pt x="12004" y="4130"/>
                  </a:cubicBezTo>
                  <a:cubicBezTo>
                    <a:pt x="12004" y="3275"/>
                    <a:pt x="10947" y="2838"/>
                    <a:pt x="9092" y="2838"/>
                  </a:cubicBezTo>
                  <a:lnTo>
                    <a:pt x="8192" y="2838"/>
                  </a:lnTo>
                  <a:lnTo>
                    <a:pt x="9398" y="0"/>
                  </a:lnTo>
                  <a:lnTo>
                    <a:pt x="12308" y="0"/>
                  </a:lnTo>
                  <a:cubicBezTo>
                    <a:pt x="17279" y="0"/>
                    <a:pt x="20194" y="1223"/>
                    <a:pt x="20194" y="3209"/>
                  </a:cubicBezTo>
                  <a:cubicBezTo>
                    <a:pt x="20194" y="3532"/>
                    <a:pt x="20094" y="3877"/>
                    <a:pt x="19945" y="4223"/>
                  </a:cubicBezTo>
                  <a:lnTo>
                    <a:pt x="18135" y="8307"/>
                  </a:lnTo>
                  <a:cubicBezTo>
                    <a:pt x="18086" y="8422"/>
                    <a:pt x="18086" y="8515"/>
                    <a:pt x="18086" y="8630"/>
                  </a:cubicBezTo>
                  <a:cubicBezTo>
                    <a:pt x="18086" y="9139"/>
                    <a:pt x="18739" y="9393"/>
                    <a:pt x="19845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10" name="Volný tvar 1415"/>
            <p:cNvSpPr/>
            <p:nvPr/>
          </p:nvSpPr>
          <p:spPr>
            <a:xfrm>
              <a:off x="6783220" y="12423000"/>
              <a:ext cx="273231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0" y="2838"/>
                  </a:lnTo>
                  <a:lnTo>
                    <a:pt x="19537" y="2838"/>
                  </a:lnTo>
                  <a:cubicBezTo>
                    <a:pt x="16820" y="2838"/>
                    <a:pt x="15610" y="3369"/>
                    <a:pt x="15156" y="4452"/>
                  </a:cubicBezTo>
                  <a:lnTo>
                    <a:pt x="13492" y="8213"/>
                  </a:lnTo>
                  <a:cubicBezTo>
                    <a:pt x="12788" y="9827"/>
                    <a:pt x="11629" y="10544"/>
                    <a:pt x="8961" y="10844"/>
                  </a:cubicBezTo>
                  <a:cubicBezTo>
                    <a:pt x="10625" y="11122"/>
                    <a:pt x="11429" y="11699"/>
                    <a:pt x="11429" y="12577"/>
                  </a:cubicBezTo>
                  <a:cubicBezTo>
                    <a:pt x="11429" y="12807"/>
                    <a:pt x="11379" y="13085"/>
                    <a:pt x="11230" y="13385"/>
                  </a:cubicBezTo>
                  <a:lnTo>
                    <a:pt x="9672" y="16940"/>
                  </a:lnTo>
                  <a:cubicBezTo>
                    <a:pt x="9571" y="17125"/>
                    <a:pt x="9571" y="17308"/>
                    <a:pt x="9571" y="17471"/>
                  </a:cubicBezTo>
                  <a:cubicBezTo>
                    <a:pt x="9571" y="18325"/>
                    <a:pt x="10631" y="18762"/>
                    <a:pt x="12488" y="18762"/>
                  </a:cubicBezTo>
                  <a:lnTo>
                    <a:pt x="13443" y="18762"/>
                  </a:lnTo>
                  <a:lnTo>
                    <a:pt x="12183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8" y="13293"/>
                  </a:lnTo>
                  <a:cubicBezTo>
                    <a:pt x="3477" y="13179"/>
                    <a:pt x="3477" y="13085"/>
                    <a:pt x="3477" y="12970"/>
                  </a:cubicBezTo>
                  <a:cubicBezTo>
                    <a:pt x="3477" y="12462"/>
                    <a:pt x="2823" y="12207"/>
                    <a:pt x="1713" y="12207"/>
                  </a:cubicBezTo>
                  <a:lnTo>
                    <a:pt x="0" y="12207"/>
                  </a:lnTo>
                  <a:lnTo>
                    <a:pt x="1210" y="9393"/>
                  </a:lnTo>
                  <a:lnTo>
                    <a:pt x="2923" y="9393"/>
                  </a:lnTo>
                  <a:cubicBezTo>
                    <a:pt x="4281" y="9393"/>
                    <a:pt x="5236" y="9047"/>
                    <a:pt x="5590" y="8307"/>
                  </a:cubicBezTo>
                  <a:lnTo>
                    <a:pt x="7454" y="4061"/>
                  </a:lnTo>
                  <a:cubicBezTo>
                    <a:pt x="8662" y="1223"/>
                    <a:pt x="11983" y="0"/>
                    <a:pt x="18726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11" name="Volný tvar 1416"/>
            <p:cNvSpPr/>
            <p:nvPr/>
          </p:nvSpPr>
          <p:spPr>
            <a:xfrm>
              <a:off x="7394462" y="12423000"/>
              <a:ext cx="273785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3" y="12207"/>
                  </a:lnTo>
                  <a:cubicBezTo>
                    <a:pt x="17277" y="12207"/>
                    <a:pt x="16320" y="12553"/>
                    <a:pt x="16022" y="13293"/>
                  </a:cubicBezTo>
                  <a:lnTo>
                    <a:pt x="14112" y="17540"/>
                  </a:lnTo>
                  <a:cubicBezTo>
                    <a:pt x="12906" y="20377"/>
                    <a:pt x="9590" y="21600"/>
                    <a:pt x="2912" y="21600"/>
                  </a:cubicBezTo>
                  <a:lnTo>
                    <a:pt x="0" y="21600"/>
                  </a:lnTo>
                  <a:lnTo>
                    <a:pt x="1206" y="18762"/>
                  </a:lnTo>
                  <a:lnTo>
                    <a:pt x="2108" y="18762"/>
                  </a:lnTo>
                  <a:cubicBezTo>
                    <a:pt x="4771" y="18762"/>
                    <a:pt x="5977" y="18231"/>
                    <a:pt x="6481" y="17148"/>
                  </a:cubicBezTo>
                  <a:lnTo>
                    <a:pt x="8141" y="13387"/>
                  </a:lnTo>
                  <a:cubicBezTo>
                    <a:pt x="8794" y="11773"/>
                    <a:pt x="9951" y="11056"/>
                    <a:pt x="12662" y="10756"/>
                  </a:cubicBezTo>
                  <a:cubicBezTo>
                    <a:pt x="11002" y="10456"/>
                    <a:pt x="10149" y="9902"/>
                    <a:pt x="10149" y="9024"/>
                  </a:cubicBezTo>
                  <a:cubicBezTo>
                    <a:pt x="10149" y="8770"/>
                    <a:pt x="10200" y="8515"/>
                    <a:pt x="10349" y="8215"/>
                  </a:cubicBezTo>
                  <a:lnTo>
                    <a:pt x="11904" y="4661"/>
                  </a:lnTo>
                  <a:cubicBezTo>
                    <a:pt x="12004" y="4476"/>
                    <a:pt x="12004" y="4292"/>
                    <a:pt x="12004" y="4130"/>
                  </a:cubicBezTo>
                  <a:cubicBezTo>
                    <a:pt x="12004" y="3275"/>
                    <a:pt x="10947" y="2838"/>
                    <a:pt x="9092" y="2838"/>
                  </a:cubicBezTo>
                  <a:lnTo>
                    <a:pt x="8190" y="2838"/>
                  </a:lnTo>
                  <a:lnTo>
                    <a:pt x="9398" y="0"/>
                  </a:lnTo>
                  <a:lnTo>
                    <a:pt x="12308" y="0"/>
                  </a:lnTo>
                  <a:cubicBezTo>
                    <a:pt x="17277" y="0"/>
                    <a:pt x="20194" y="1223"/>
                    <a:pt x="20194" y="3209"/>
                  </a:cubicBezTo>
                  <a:cubicBezTo>
                    <a:pt x="20194" y="3532"/>
                    <a:pt x="20094" y="3877"/>
                    <a:pt x="19945" y="4223"/>
                  </a:cubicBezTo>
                  <a:lnTo>
                    <a:pt x="18135" y="8307"/>
                  </a:lnTo>
                  <a:cubicBezTo>
                    <a:pt x="18086" y="8422"/>
                    <a:pt x="18086" y="8515"/>
                    <a:pt x="18086" y="8630"/>
                  </a:cubicBezTo>
                  <a:cubicBezTo>
                    <a:pt x="18086" y="9139"/>
                    <a:pt x="18739" y="9393"/>
                    <a:pt x="19845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12" name="Volný tvar 1417"/>
            <p:cNvSpPr/>
            <p:nvPr/>
          </p:nvSpPr>
          <p:spPr>
            <a:xfrm>
              <a:off x="8079365" y="12423000"/>
              <a:ext cx="273231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0" y="2838"/>
                  </a:lnTo>
                  <a:lnTo>
                    <a:pt x="19537" y="2838"/>
                  </a:lnTo>
                  <a:cubicBezTo>
                    <a:pt x="16820" y="2838"/>
                    <a:pt x="15610" y="3369"/>
                    <a:pt x="15156" y="4452"/>
                  </a:cubicBezTo>
                  <a:lnTo>
                    <a:pt x="13492" y="8213"/>
                  </a:lnTo>
                  <a:cubicBezTo>
                    <a:pt x="12788" y="9827"/>
                    <a:pt x="11629" y="10544"/>
                    <a:pt x="8961" y="10844"/>
                  </a:cubicBezTo>
                  <a:cubicBezTo>
                    <a:pt x="10625" y="11122"/>
                    <a:pt x="11429" y="11699"/>
                    <a:pt x="11429" y="12577"/>
                  </a:cubicBezTo>
                  <a:cubicBezTo>
                    <a:pt x="11429" y="12807"/>
                    <a:pt x="11379" y="13085"/>
                    <a:pt x="11230" y="13385"/>
                  </a:cubicBezTo>
                  <a:lnTo>
                    <a:pt x="9672" y="16940"/>
                  </a:lnTo>
                  <a:cubicBezTo>
                    <a:pt x="9572" y="17125"/>
                    <a:pt x="9572" y="17308"/>
                    <a:pt x="9572" y="17471"/>
                  </a:cubicBezTo>
                  <a:cubicBezTo>
                    <a:pt x="9572" y="18325"/>
                    <a:pt x="10631" y="18762"/>
                    <a:pt x="12488" y="18762"/>
                  </a:cubicBezTo>
                  <a:lnTo>
                    <a:pt x="13443" y="18762"/>
                  </a:lnTo>
                  <a:lnTo>
                    <a:pt x="12183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8" y="13293"/>
                  </a:lnTo>
                  <a:cubicBezTo>
                    <a:pt x="3477" y="13179"/>
                    <a:pt x="3477" y="13085"/>
                    <a:pt x="3477" y="12970"/>
                  </a:cubicBezTo>
                  <a:cubicBezTo>
                    <a:pt x="3477" y="12462"/>
                    <a:pt x="2823" y="12207"/>
                    <a:pt x="1713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3" y="9393"/>
                  </a:lnTo>
                  <a:cubicBezTo>
                    <a:pt x="4281" y="9393"/>
                    <a:pt x="5236" y="9047"/>
                    <a:pt x="5590" y="8307"/>
                  </a:cubicBezTo>
                  <a:lnTo>
                    <a:pt x="7454" y="4061"/>
                  </a:lnTo>
                  <a:cubicBezTo>
                    <a:pt x="8662" y="1223"/>
                    <a:pt x="11983" y="0"/>
                    <a:pt x="18726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13" name="Volný tvar 1418"/>
            <p:cNvSpPr/>
            <p:nvPr/>
          </p:nvSpPr>
          <p:spPr>
            <a:xfrm>
              <a:off x="8690701" y="12423000"/>
              <a:ext cx="273695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9" y="12207"/>
                  </a:lnTo>
                  <a:cubicBezTo>
                    <a:pt x="17282" y="12207"/>
                    <a:pt x="16324" y="12553"/>
                    <a:pt x="16025" y="13293"/>
                  </a:cubicBezTo>
                  <a:lnTo>
                    <a:pt x="14115" y="17540"/>
                  </a:lnTo>
                  <a:cubicBezTo>
                    <a:pt x="12909" y="20377"/>
                    <a:pt x="9594" y="21600"/>
                    <a:pt x="2911" y="21600"/>
                  </a:cubicBezTo>
                  <a:lnTo>
                    <a:pt x="0" y="21600"/>
                  </a:lnTo>
                  <a:lnTo>
                    <a:pt x="1206" y="18762"/>
                  </a:lnTo>
                  <a:lnTo>
                    <a:pt x="2109" y="18762"/>
                  </a:lnTo>
                  <a:cubicBezTo>
                    <a:pt x="4771" y="18762"/>
                    <a:pt x="5979" y="18231"/>
                    <a:pt x="6482" y="17148"/>
                  </a:cubicBezTo>
                  <a:lnTo>
                    <a:pt x="8142" y="13387"/>
                  </a:lnTo>
                  <a:cubicBezTo>
                    <a:pt x="8795" y="11773"/>
                    <a:pt x="9952" y="11056"/>
                    <a:pt x="12665" y="10756"/>
                  </a:cubicBezTo>
                  <a:cubicBezTo>
                    <a:pt x="11004" y="10456"/>
                    <a:pt x="10152" y="9902"/>
                    <a:pt x="10152" y="9024"/>
                  </a:cubicBezTo>
                  <a:cubicBezTo>
                    <a:pt x="10152" y="8770"/>
                    <a:pt x="10202" y="8515"/>
                    <a:pt x="10351" y="8215"/>
                  </a:cubicBezTo>
                  <a:lnTo>
                    <a:pt x="11907" y="4661"/>
                  </a:lnTo>
                  <a:cubicBezTo>
                    <a:pt x="12006" y="4476"/>
                    <a:pt x="12006" y="4292"/>
                    <a:pt x="12006" y="4130"/>
                  </a:cubicBezTo>
                  <a:cubicBezTo>
                    <a:pt x="12006" y="3275"/>
                    <a:pt x="10949" y="2838"/>
                    <a:pt x="9095" y="2838"/>
                  </a:cubicBezTo>
                  <a:lnTo>
                    <a:pt x="8193" y="2838"/>
                  </a:lnTo>
                  <a:lnTo>
                    <a:pt x="9399" y="0"/>
                  </a:lnTo>
                  <a:lnTo>
                    <a:pt x="12312" y="0"/>
                  </a:lnTo>
                  <a:cubicBezTo>
                    <a:pt x="17288" y="0"/>
                    <a:pt x="20199" y="1223"/>
                    <a:pt x="20199" y="3209"/>
                  </a:cubicBezTo>
                  <a:cubicBezTo>
                    <a:pt x="20199" y="3532"/>
                    <a:pt x="20099" y="3877"/>
                    <a:pt x="19950" y="4223"/>
                  </a:cubicBezTo>
                  <a:lnTo>
                    <a:pt x="18140" y="8307"/>
                  </a:lnTo>
                  <a:cubicBezTo>
                    <a:pt x="18090" y="8422"/>
                    <a:pt x="18090" y="8515"/>
                    <a:pt x="18090" y="8630"/>
                  </a:cubicBezTo>
                  <a:cubicBezTo>
                    <a:pt x="18090" y="9139"/>
                    <a:pt x="18744" y="9393"/>
                    <a:pt x="19852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14" name="Volný tvar 1419"/>
            <p:cNvSpPr/>
            <p:nvPr/>
          </p:nvSpPr>
          <p:spPr>
            <a:xfrm>
              <a:off x="9375583" y="12423000"/>
              <a:ext cx="273213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7" y="2838"/>
                  </a:lnTo>
                  <a:cubicBezTo>
                    <a:pt x="16819" y="2838"/>
                    <a:pt x="15611" y="3369"/>
                    <a:pt x="15157" y="4452"/>
                  </a:cubicBezTo>
                  <a:lnTo>
                    <a:pt x="13493" y="8213"/>
                  </a:lnTo>
                  <a:cubicBezTo>
                    <a:pt x="12787" y="9827"/>
                    <a:pt x="11629" y="10544"/>
                    <a:pt x="8962" y="10844"/>
                  </a:cubicBezTo>
                  <a:cubicBezTo>
                    <a:pt x="10626" y="11122"/>
                    <a:pt x="11430" y="11699"/>
                    <a:pt x="11430" y="12577"/>
                  </a:cubicBezTo>
                  <a:cubicBezTo>
                    <a:pt x="11430" y="12807"/>
                    <a:pt x="11380" y="13085"/>
                    <a:pt x="11229" y="13385"/>
                  </a:cubicBezTo>
                  <a:lnTo>
                    <a:pt x="9671" y="16940"/>
                  </a:lnTo>
                  <a:cubicBezTo>
                    <a:pt x="9572" y="17125"/>
                    <a:pt x="9572" y="17308"/>
                    <a:pt x="9572" y="17471"/>
                  </a:cubicBezTo>
                  <a:cubicBezTo>
                    <a:pt x="9572" y="18325"/>
                    <a:pt x="10631" y="18762"/>
                    <a:pt x="12488" y="18762"/>
                  </a:cubicBezTo>
                  <a:lnTo>
                    <a:pt x="13442" y="18762"/>
                  </a:lnTo>
                  <a:lnTo>
                    <a:pt x="12184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7" y="13293"/>
                  </a:lnTo>
                  <a:cubicBezTo>
                    <a:pt x="3477" y="13179"/>
                    <a:pt x="3477" y="13085"/>
                    <a:pt x="3477" y="12970"/>
                  </a:cubicBezTo>
                  <a:cubicBezTo>
                    <a:pt x="3477" y="12462"/>
                    <a:pt x="2823" y="12207"/>
                    <a:pt x="1713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3" y="9393"/>
                  </a:lnTo>
                  <a:cubicBezTo>
                    <a:pt x="4281" y="9393"/>
                    <a:pt x="5235" y="9047"/>
                    <a:pt x="5590" y="8307"/>
                  </a:cubicBezTo>
                  <a:lnTo>
                    <a:pt x="7453" y="4061"/>
                  </a:lnTo>
                  <a:cubicBezTo>
                    <a:pt x="8663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15" name="Volný tvar 1420"/>
            <p:cNvSpPr/>
            <p:nvPr/>
          </p:nvSpPr>
          <p:spPr>
            <a:xfrm>
              <a:off x="9986898" y="12423000"/>
              <a:ext cx="273717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9" y="12207"/>
                  </a:lnTo>
                  <a:cubicBezTo>
                    <a:pt x="17283" y="12207"/>
                    <a:pt x="16324" y="12553"/>
                    <a:pt x="16026" y="13293"/>
                  </a:cubicBezTo>
                  <a:lnTo>
                    <a:pt x="14116" y="17540"/>
                  </a:lnTo>
                  <a:cubicBezTo>
                    <a:pt x="12909" y="20377"/>
                    <a:pt x="9593" y="21600"/>
                    <a:pt x="2912" y="21600"/>
                  </a:cubicBezTo>
                  <a:lnTo>
                    <a:pt x="0" y="21600"/>
                  </a:lnTo>
                  <a:lnTo>
                    <a:pt x="1208" y="18762"/>
                  </a:lnTo>
                  <a:lnTo>
                    <a:pt x="2110" y="18762"/>
                  </a:lnTo>
                  <a:cubicBezTo>
                    <a:pt x="4772" y="18762"/>
                    <a:pt x="5979" y="18231"/>
                    <a:pt x="6482" y="17148"/>
                  </a:cubicBezTo>
                  <a:lnTo>
                    <a:pt x="8143" y="13387"/>
                  </a:lnTo>
                  <a:cubicBezTo>
                    <a:pt x="8796" y="11773"/>
                    <a:pt x="9953" y="11056"/>
                    <a:pt x="12665" y="10756"/>
                  </a:cubicBezTo>
                  <a:cubicBezTo>
                    <a:pt x="11005" y="10456"/>
                    <a:pt x="10153" y="9902"/>
                    <a:pt x="10153" y="9024"/>
                  </a:cubicBezTo>
                  <a:cubicBezTo>
                    <a:pt x="10153" y="8770"/>
                    <a:pt x="10202" y="8515"/>
                    <a:pt x="10352" y="8215"/>
                  </a:cubicBezTo>
                  <a:lnTo>
                    <a:pt x="11907" y="4661"/>
                  </a:lnTo>
                  <a:cubicBezTo>
                    <a:pt x="12007" y="4476"/>
                    <a:pt x="12007" y="4292"/>
                    <a:pt x="12007" y="4130"/>
                  </a:cubicBezTo>
                  <a:cubicBezTo>
                    <a:pt x="12007" y="3275"/>
                    <a:pt x="10950" y="2838"/>
                    <a:pt x="9096" y="2838"/>
                  </a:cubicBezTo>
                  <a:lnTo>
                    <a:pt x="8194" y="2838"/>
                  </a:lnTo>
                  <a:lnTo>
                    <a:pt x="9400" y="0"/>
                  </a:lnTo>
                  <a:lnTo>
                    <a:pt x="12311" y="0"/>
                  </a:lnTo>
                  <a:cubicBezTo>
                    <a:pt x="17288" y="0"/>
                    <a:pt x="20199" y="1223"/>
                    <a:pt x="20199" y="3209"/>
                  </a:cubicBezTo>
                  <a:cubicBezTo>
                    <a:pt x="20199" y="3532"/>
                    <a:pt x="20099" y="3877"/>
                    <a:pt x="19950" y="4223"/>
                  </a:cubicBezTo>
                  <a:lnTo>
                    <a:pt x="18140" y="8307"/>
                  </a:lnTo>
                  <a:cubicBezTo>
                    <a:pt x="18090" y="8422"/>
                    <a:pt x="18090" y="8515"/>
                    <a:pt x="18090" y="8630"/>
                  </a:cubicBezTo>
                  <a:cubicBezTo>
                    <a:pt x="18090" y="9139"/>
                    <a:pt x="18744" y="9393"/>
                    <a:pt x="19851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16" name="Volný tvar 1421"/>
            <p:cNvSpPr/>
            <p:nvPr/>
          </p:nvSpPr>
          <p:spPr>
            <a:xfrm>
              <a:off x="10671750" y="12423000"/>
              <a:ext cx="273213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7" y="2838"/>
                  </a:lnTo>
                  <a:cubicBezTo>
                    <a:pt x="16819" y="2838"/>
                    <a:pt x="15611" y="3369"/>
                    <a:pt x="15155" y="4452"/>
                  </a:cubicBezTo>
                  <a:lnTo>
                    <a:pt x="13492" y="8213"/>
                  </a:lnTo>
                  <a:cubicBezTo>
                    <a:pt x="12788" y="9827"/>
                    <a:pt x="11629" y="10544"/>
                    <a:pt x="8962" y="10844"/>
                  </a:cubicBezTo>
                  <a:cubicBezTo>
                    <a:pt x="10624" y="11122"/>
                    <a:pt x="11430" y="11699"/>
                    <a:pt x="11430" y="12577"/>
                  </a:cubicBezTo>
                  <a:cubicBezTo>
                    <a:pt x="11430" y="12807"/>
                    <a:pt x="11379" y="13085"/>
                    <a:pt x="11229" y="13385"/>
                  </a:cubicBezTo>
                  <a:lnTo>
                    <a:pt x="9671" y="16940"/>
                  </a:lnTo>
                  <a:cubicBezTo>
                    <a:pt x="9571" y="17125"/>
                    <a:pt x="9571" y="17308"/>
                    <a:pt x="9571" y="17471"/>
                  </a:cubicBezTo>
                  <a:cubicBezTo>
                    <a:pt x="9571" y="18325"/>
                    <a:pt x="10630" y="18762"/>
                    <a:pt x="12488" y="18762"/>
                  </a:cubicBezTo>
                  <a:lnTo>
                    <a:pt x="13442" y="18762"/>
                  </a:lnTo>
                  <a:lnTo>
                    <a:pt x="12183" y="21600"/>
                  </a:lnTo>
                  <a:lnTo>
                    <a:pt x="9316" y="21600"/>
                  </a:lnTo>
                  <a:cubicBezTo>
                    <a:pt x="4281" y="21600"/>
                    <a:pt x="1413" y="20377"/>
                    <a:pt x="1413" y="18391"/>
                  </a:cubicBezTo>
                  <a:cubicBezTo>
                    <a:pt x="1413" y="18068"/>
                    <a:pt x="1513" y="17745"/>
                    <a:pt x="1663" y="17377"/>
                  </a:cubicBezTo>
                  <a:lnTo>
                    <a:pt x="3427" y="13293"/>
                  </a:lnTo>
                  <a:cubicBezTo>
                    <a:pt x="3476" y="13179"/>
                    <a:pt x="3476" y="13085"/>
                    <a:pt x="3476" y="12970"/>
                  </a:cubicBezTo>
                  <a:cubicBezTo>
                    <a:pt x="3476" y="12462"/>
                    <a:pt x="2822" y="12207"/>
                    <a:pt x="1713" y="12207"/>
                  </a:cubicBezTo>
                  <a:lnTo>
                    <a:pt x="0" y="12207"/>
                  </a:lnTo>
                  <a:lnTo>
                    <a:pt x="1209" y="9393"/>
                  </a:lnTo>
                  <a:lnTo>
                    <a:pt x="2922" y="9393"/>
                  </a:lnTo>
                  <a:cubicBezTo>
                    <a:pt x="4281" y="9393"/>
                    <a:pt x="5235" y="9047"/>
                    <a:pt x="5590" y="8307"/>
                  </a:cubicBezTo>
                  <a:lnTo>
                    <a:pt x="7453" y="4061"/>
                  </a:lnTo>
                  <a:cubicBezTo>
                    <a:pt x="8661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17" name="Volný tvar 1422"/>
            <p:cNvSpPr/>
            <p:nvPr/>
          </p:nvSpPr>
          <p:spPr>
            <a:xfrm>
              <a:off x="11282976" y="12423000"/>
              <a:ext cx="273784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4" y="12207"/>
                  </a:lnTo>
                  <a:cubicBezTo>
                    <a:pt x="17278" y="12207"/>
                    <a:pt x="16321" y="12553"/>
                    <a:pt x="16022" y="13293"/>
                  </a:cubicBezTo>
                  <a:lnTo>
                    <a:pt x="14112" y="17540"/>
                  </a:lnTo>
                  <a:cubicBezTo>
                    <a:pt x="12906" y="20377"/>
                    <a:pt x="9590" y="21600"/>
                    <a:pt x="2912" y="21600"/>
                  </a:cubicBezTo>
                  <a:lnTo>
                    <a:pt x="0" y="21600"/>
                  </a:lnTo>
                  <a:lnTo>
                    <a:pt x="1207" y="18762"/>
                  </a:lnTo>
                  <a:lnTo>
                    <a:pt x="2109" y="18762"/>
                  </a:lnTo>
                  <a:cubicBezTo>
                    <a:pt x="4771" y="18762"/>
                    <a:pt x="5978" y="18231"/>
                    <a:pt x="6480" y="17148"/>
                  </a:cubicBezTo>
                  <a:lnTo>
                    <a:pt x="8141" y="13387"/>
                  </a:lnTo>
                  <a:cubicBezTo>
                    <a:pt x="8794" y="11773"/>
                    <a:pt x="9951" y="11056"/>
                    <a:pt x="12662" y="10756"/>
                  </a:cubicBezTo>
                  <a:cubicBezTo>
                    <a:pt x="11002" y="10456"/>
                    <a:pt x="10151" y="9902"/>
                    <a:pt x="10151" y="9024"/>
                  </a:cubicBezTo>
                  <a:cubicBezTo>
                    <a:pt x="10151" y="8770"/>
                    <a:pt x="10200" y="8515"/>
                    <a:pt x="10349" y="8215"/>
                  </a:cubicBezTo>
                  <a:lnTo>
                    <a:pt x="11904" y="4661"/>
                  </a:lnTo>
                  <a:cubicBezTo>
                    <a:pt x="12004" y="4476"/>
                    <a:pt x="12004" y="4292"/>
                    <a:pt x="12004" y="4130"/>
                  </a:cubicBezTo>
                  <a:cubicBezTo>
                    <a:pt x="12004" y="3275"/>
                    <a:pt x="10947" y="2838"/>
                    <a:pt x="9094" y="2838"/>
                  </a:cubicBezTo>
                  <a:lnTo>
                    <a:pt x="8191" y="2838"/>
                  </a:lnTo>
                  <a:lnTo>
                    <a:pt x="9398" y="0"/>
                  </a:lnTo>
                  <a:lnTo>
                    <a:pt x="12308" y="0"/>
                  </a:lnTo>
                  <a:cubicBezTo>
                    <a:pt x="17278" y="0"/>
                    <a:pt x="20194" y="1223"/>
                    <a:pt x="20194" y="3209"/>
                  </a:cubicBezTo>
                  <a:cubicBezTo>
                    <a:pt x="20194" y="3532"/>
                    <a:pt x="20095" y="3877"/>
                    <a:pt x="19945" y="4223"/>
                  </a:cubicBezTo>
                  <a:lnTo>
                    <a:pt x="18135" y="8307"/>
                  </a:lnTo>
                  <a:cubicBezTo>
                    <a:pt x="18086" y="8422"/>
                    <a:pt x="18086" y="8515"/>
                    <a:pt x="18086" y="8630"/>
                  </a:cubicBezTo>
                  <a:cubicBezTo>
                    <a:pt x="18086" y="9139"/>
                    <a:pt x="18739" y="9393"/>
                    <a:pt x="19846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18" name="Volný tvar 1423"/>
            <p:cNvSpPr/>
            <p:nvPr/>
          </p:nvSpPr>
          <p:spPr>
            <a:xfrm>
              <a:off x="11967945" y="12423000"/>
              <a:ext cx="273230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0" y="2838"/>
                  </a:lnTo>
                  <a:lnTo>
                    <a:pt x="19537" y="2838"/>
                  </a:lnTo>
                  <a:cubicBezTo>
                    <a:pt x="16820" y="2838"/>
                    <a:pt x="15610" y="3369"/>
                    <a:pt x="15156" y="4452"/>
                  </a:cubicBezTo>
                  <a:lnTo>
                    <a:pt x="13492" y="8213"/>
                  </a:lnTo>
                  <a:cubicBezTo>
                    <a:pt x="12788" y="9827"/>
                    <a:pt x="11629" y="10544"/>
                    <a:pt x="8961" y="10844"/>
                  </a:cubicBezTo>
                  <a:cubicBezTo>
                    <a:pt x="10625" y="11122"/>
                    <a:pt x="11429" y="11699"/>
                    <a:pt x="11429" y="12577"/>
                  </a:cubicBezTo>
                  <a:cubicBezTo>
                    <a:pt x="11429" y="12807"/>
                    <a:pt x="11379" y="13085"/>
                    <a:pt x="11230" y="13385"/>
                  </a:cubicBezTo>
                  <a:lnTo>
                    <a:pt x="9672" y="16940"/>
                  </a:lnTo>
                  <a:cubicBezTo>
                    <a:pt x="9571" y="17125"/>
                    <a:pt x="9571" y="17308"/>
                    <a:pt x="9571" y="17471"/>
                  </a:cubicBezTo>
                  <a:cubicBezTo>
                    <a:pt x="9571" y="18325"/>
                    <a:pt x="10631" y="18762"/>
                    <a:pt x="12489" y="18762"/>
                  </a:cubicBezTo>
                  <a:lnTo>
                    <a:pt x="13443" y="18762"/>
                  </a:lnTo>
                  <a:lnTo>
                    <a:pt x="12183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8" y="13293"/>
                  </a:lnTo>
                  <a:cubicBezTo>
                    <a:pt x="3477" y="13179"/>
                    <a:pt x="3477" y="13085"/>
                    <a:pt x="3477" y="12970"/>
                  </a:cubicBezTo>
                  <a:cubicBezTo>
                    <a:pt x="3477" y="12462"/>
                    <a:pt x="2823" y="12207"/>
                    <a:pt x="1713" y="12207"/>
                  </a:cubicBezTo>
                  <a:lnTo>
                    <a:pt x="0" y="12207"/>
                  </a:lnTo>
                  <a:lnTo>
                    <a:pt x="1210" y="9393"/>
                  </a:lnTo>
                  <a:lnTo>
                    <a:pt x="2923" y="9393"/>
                  </a:lnTo>
                  <a:cubicBezTo>
                    <a:pt x="4281" y="9393"/>
                    <a:pt x="5236" y="9047"/>
                    <a:pt x="5590" y="8307"/>
                  </a:cubicBezTo>
                  <a:lnTo>
                    <a:pt x="7454" y="4061"/>
                  </a:lnTo>
                  <a:cubicBezTo>
                    <a:pt x="8662" y="1223"/>
                    <a:pt x="11984" y="0"/>
                    <a:pt x="18728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19" name="Volný tvar 1424"/>
            <p:cNvSpPr/>
            <p:nvPr/>
          </p:nvSpPr>
          <p:spPr>
            <a:xfrm>
              <a:off x="12579194" y="12423000"/>
              <a:ext cx="273785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3" y="12207"/>
                  </a:lnTo>
                  <a:cubicBezTo>
                    <a:pt x="17279" y="12207"/>
                    <a:pt x="16320" y="12553"/>
                    <a:pt x="16022" y="13293"/>
                  </a:cubicBezTo>
                  <a:lnTo>
                    <a:pt x="14112" y="17540"/>
                  </a:lnTo>
                  <a:cubicBezTo>
                    <a:pt x="12906" y="20377"/>
                    <a:pt x="9590" y="21600"/>
                    <a:pt x="2912" y="21600"/>
                  </a:cubicBezTo>
                  <a:lnTo>
                    <a:pt x="0" y="21600"/>
                  </a:lnTo>
                  <a:lnTo>
                    <a:pt x="1208" y="18762"/>
                  </a:lnTo>
                  <a:lnTo>
                    <a:pt x="2110" y="18762"/>
                  </a:lnTo>
                  <a:cubicBezTo>
                    <a:pt x="4771" y="18762"/>
                    <a:pt x="5977" y="18231"/>
                    <a:pt x="6481" y="17148"/>
                  </a:cubicBezTo>
                  <a:lnTo>
                    <a:pt x="8141" y="13387"/>
                  </a:lnTo>
                  <a:cubicBezTo>
                    <a:pt x="8794" y="11773"/>
                    <a:pt x="9951" y="11056"/>
                    <a:pt x="12662" y="10756"/>
                  </a:cubicBezTo>
                  <a:cubicBezTo>
                    <a:pt x="11002" y="10456"/>
                    <a:pt x="10151" y="9902"/>
                    <a:pt x="10151" y="9024"/>
                  </a:cubicBezTo>
                  <a:cubicBezTo>
                    <a:pt x="10151" y="8770"/>
                    <a:pt x="10200" y="8515"/>
                    <a:pt x="10349" y="8215"/>
                  </a:cubicBezTo>
                  <a:lnTo>
                    <a:pt x="11904" y="4661"/>
                  </a:lnTo>
                  <a:cubicBezTo>
                    <a:pt x="12004" y="4476"/>
                    <a:pt x="12004" y="4292"/>
                    <a:pt x="12004" y="4130"/>
                  </a:cubicBezTo>
                  <a:cubicBezTo>
                    <a:pt x="12004" y="3275"/>
                    <a:pt x="10947" y="2838"/>
                    <a:pt x="9092" y="2838"/>
                  </a:cubicBezTo>
                  <a:lnTo>
                    <a:pt x="8190" y="2838"/>
                  </a:lnTo>
                  <a:lnTo>
                    <a:pt x="9398" y="0"/>
                  </a:lnTo>
                  <a:lnTo>
                    <a:pt x="12308" y="0"/>
                  </a:lnTo>
                  <a:cubicBezTo>
                    <a:pt x="17279" y="0"/>
                    <a:pt x="20194" y="1223"/>
                    <a:pt x="20194" y="3209"/>
                  </a:cubicBezTo>
                  <a:cubicBezTo>
                    <a:pt x="20194" y="3532"/>
                    <a:pt x="20094" y="3877"/>
                    <a:pt x="19945" y="4223"/>
                  </a:cubicBezTo>
                  <a:lnTo>
                    <a:pt x="18135" y="8307"/>
                  </a:lnTo>
                  <a:cubicBezTo>
                    <a:pt x="18086" y="8422"/>
                    <a:pt x="18086" y="8515"/>
                    <a:pt x="18086" y="8630"/>
                  </a:cubicBezTo>
                  <a:cubicBezTo>
                    <a:pt x="18086" y="9139"/>
                    <a:pt x="18739" y="9393"/>
                    <a:pt x="19845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20" name="Volný tvar 1425"/>
            <p:cNvSpPr/>
            <p:nvPr/>
          </p:nvSpPr>
          <p:spPr>
            <a:xfrm>
              <a:off x="13264181" y="12423000"/>
              <a:ext cx="273213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7" y="2838"/>
                  </a:lnTo>
                  <a:cubicBezTo>
                    <a:pt x="16819" y="2838"/>
                    <a:pt x="15611" y="3369"/>
                    <a:pt x="15155" y="4452"/>
                  </a:cubicBezTo>
                  <a:lnTo>
                    <a:pt x="13493" y="8213"/>
                  </a:lnTo>
                  <a:cubicBezTo>
                    <a:pt x="12787" y="9827"/>
                    <a:pt x="11629" y="10544"/>
                    <a:pt x="8962" y="10844"/>
                  </a:cubicBezTo>
                  <a:cubicBezTo>
                    <a:pt x="10624" y="11122"/>
                    <a:pt x="11430" y="11699"/>
                    <a:pt x="11430" y="12577"/>
                  </a:cubicBezTo>
                  <a:cubicBezTo>
                    <a:pt x="11430" y="12807"/>
                    <a:pt x="11379" y="13085"/>
                    <a:pt x="11229" y="13385"/>
                  </a:cubicBezTo>
                  <a:lnTo>
                    <a:pt x="9671" y="16940"/>
                  </a:lnTo>
                  <a:cubicBezTo>
                    <a:pt x="9571" y="17125"/>
                    <a:pt x="9571" y="17308"/>
                    <a:pt x="9571" y="17471"/>
                  </a:cubicBezTo>
                  <a:cubicBezTo>
                    <a:pt x="9571" y="18325"/>
                    <a:pt x="10630" y="18762"/>
                    <a:pt x="12488" y="18762"/>
                  </a:cubicBezTo>
                  <a:lnTo>
                    <a:pt x="13442" y="18762"/>
                  </a:lnTo>
                  <a:lnTo>
                    <a:pt x="12184" y="21600"/>
                  </a:lnTo>
                  <a:lnTo>
                    <a:pt x="9316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3" y="17745"/>
                    <a:pt x="1664" y="17377"/>
                  </a:cubicBezTo>
                  <a:lnTo>
                    <a:pt x="3427" y="13293"/>
                  </a:lnTo>
                  <a:cubicBezTo>
                    <a:pt x="3476" y="13179"/>
                    <a:pt x="3476" y="13085"/>
                    <a:pt x="3476" y="12970"/>
                  </a:cubicBezTo>
                  <a:cubicBezTo>
                    <a:pt x="3476" y="12462"/>
                    <a:pt x="2822" y="12207"/>
                    <a:pt x="1713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2" y="9393"/>
                  </a:lnTo>
                  <a:cubicBezTo>
                    <a:pt x="4281" y="9393"/>
                    <a:pt x="5235" y="9047"/>
                    <a:pt x="5590" y="8307"/>
                  </a:cubicBezTo>
                  <a:lnTo>
                    <a:pt x="7453" y="4061"/>
                  </a:lnTo>
                  <a:cubicBezTo>
                    <a:pt x="8661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21" name="Volný tvar 1426"/>
            <p:cNvSpPr/>
            <p:nvPr/>
          </p:nvSpPr>
          <p:spPr>
            <a:xfrm>
              <a:off x="13875339" y="12423000"/>
              <a:ext cx="273801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1" y="12207"/>
                  </a:lnTo>
                  <a:lnTo>
                    <a:pt x="18684" y="12207"/>
                  </a:lnTo>
                  <a:cubicBezTo>
                    <a:pt x="17288" y="12207"/>
                    <a:pt x="16330" y="12553"/>
                    <a:pt x="16029" y="13293"/>
                  </a:cubicBezTo>
                  <a:lnTo>
                    <a:pt x="14113" y="17540"/>
                  </a:lnTo>
                  <a:cubicBezTo>
                    <a:pt x="12908" y="20377"/>
                    <a:pt x="9596" y="21600"/>
                    <a:pt x="2916" y="21600"/>
                  </a:cubicBezTo>
                  <a:lnTo>
                    <a:pt x="0" y="21600"/>
                  </a:lnTo>
                  <a:lnTo>
                    <a:pt x="1218" y="18762"/>
                  </a:lnTo>
                  <a:lnTo>
                    <a:pt x="2108" y="18762"/>
                  </a:lnTo>
                  <a:cubicBezTo>
                    <a:pt x="4777" y="18762"/>
                    <a:pt x="5982" y="18231"/>
                    <a:pt x="6488" y="17148"/>
                  </a:cubicBezTo>
                  <a:lnTo>
                    <a:pt x="8144" y="13387"/>
                  </a:lnTo>
                  <a:cubicBezTo>
                    <a:pt x="8802" y="11773"/>
                    <a:pt x="9951" y="11056"/>
                    <a:pt x="12662" y="10756"/>
                  </a:cubicBezTo>
                  <a:cubicBezTo>
                    <a:pt x="11005" y="10456"/>
                    <a:pt x="10157" y="9902"/>
                    <a:pt x="10157" y="9024"/>
                  </a:cubicBezTo>
                  <a:cubicBezTo>
                    <a:pt x="10157" y="8770"/>
                    <a:pt x="10212" y="8515"/>
                    <a:pt x="10348" y="8215"/>
                  </a:cubicBezTo>
                  <a:lnTo>
                    <a:pt x="11909" y="4661"/>
                  </a:lnTo>
                  <a:cubicBezTo>
                    <a:pt x="12005" y="4476"/>
                    <a:pt x="12005" y="4292"/>
                    <a:pt x="12005" y="4130"/>
                  </a:cubicBezTo>
                  <a:cubicBezTo>
                    <a:pt x="12005" y="3275"/>
                    <a:pt x="10951" y="2838"/>
                    <a:pt x="9103" y="2838"/>
                  </a:cubicBezTo>
                  <a:lnTo>
                    <a:pt x="8199" y="2838"/>
                  </a:lnTo>
                  <a:lnTo>
                    <a:pt x="9404" y="0"/>
                  </a:lnTo>
                  <a:lnTo>
                    <a:pt x="12319" y="0"/>
                  </a:lnTo>
                  <a:cubicBezTo>
                    <a:pt x="17288" y="0"/>
                    <a:pt x="20204" y="1223"/>
                    <a:pt x="20204" y="3209"/>
                  </a:cubicBezTo>
                  <a:cubicBezTo>
                    <a:pt x="20204" y="3532"/>
                    <a:pt x="20095" y="3877"/>
                    <a:pt x="19944" y="4223"/>
                  </a:cubicBezTo>
                  <a:lnTo>
                    <a:pt x="18137" y="8307"/>
                  </a:lnTo>
                  <a:cubicBezTo>
                    <a:pt x="18096" y="8422"/>
                    <a:pt x="18096" y="8515"/>
                    <a:pt x="18096" y="8630"/>
                  </a:cubicBezTo>
                  <a:cubicBezTo>
                    <a:pt x="18096" y="9139"/>
                    <a:pt x="18739" y="9393"/>
                    <a:pt x="19848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22" name="Volný tvar 1427"/>
            <p:cNvSpPr/>
            <p:nvPr/>
          </p:nvSpPr>
          <p:spPr>
            <a:xfrm>
              <a:off x="11537743" y="0"/>
              <a:ext cx="273231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0" y="2838"/>
                  </a:lnTo>
                  <a:lnTo>
                    <a:pt x="19537" y="2838"/>
                  </a:lnTo>
                  <a:cubicBezTo>
                    <a:pt x="16820" y="2838"/>
                    <a:pt x="15611" y="3369"/>
                    <a:pt x="15156" y="4452"/>
                  </a:cubicBezTo>
                  <a:lnTo>
                    <a:pt x="13492" y="8213"/>
                  </a:lnTo>
                  <a:cubicBezTo>
                    <a:pt x="12788" y="9827"/>
                    <a:pt x="11629" y="10544"/>
                    <a:pt x="8961" y="10844"/>
                  </a:cubicBezTo>
                  <a:cubicBezTo>
                    <a:pt x="10620" y="11122"/>
                    <a:pt x="11429" y="11699"/>
                    <a:pt x="11429" y="12576"/>
                  </a:cubicBezTo>
                  <a:cubicBezTo>
                    <a:pt x="11429" y="12807"/>
                    <a:pt x="11379" y="13085"/>
                    <a:pt x="11230" y="13385"/>
                  </a:cubicBezTo>
                  <a:lnTo>
                    <a:pt x="9672" y="16939"/>
                  </a:lnTo>
                  <a:cubicBezTo>
                    <a:pt x="9571" y="17125"/>
                    <a:pt x="9571" y="17308"/>
                    <a:pt x="9571" y="17471"/>
                  </a:cubicBezTo>
                  <a:cubicBezTo>
                    <a:pt x="9571" y="18325"/>
                    <a:pt x="10631" y="18762"/>
                    <a:pt x="12488" y="18762"/>
                  </a:cubicBezTo>
                  <a:lnTo>
                    <a:pt x="13443" y="18762"/>
                  </a:lnTo>
                  <a:lnTo>
                    <a:pt x="12183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8" y="13293"/>
                  </a:lnTo>
                  <a:cubicBezTo>
                    <a:pt x="3477" y="13179"/>
                    <a:pt x="3477" y="13085"/>
                    <a:pt x="3477" y="12970"/>
                  </a:cubicBezTo>
                  <a:cubicBezTo>
                    <a:pt x="3477" y="12462"/>
                    <a:pt x="2823" y="12210"/>
                    <a:pt x="1715" y="12210"/>
                  </a:cubicBezTo>
                  <a:lnTo>
                    <a:pt x="0" y="12210"/>
                  </a:lnTo>
                  <a:lnTo>
                    <a:pt x="1210" y="9395"/>
                  </a:lnTo>
                  <a:lnTo>
                    <a:pt x="2923" y="9395"/>
                  </a:lnTo>
                  <a:cubicBezTo>
                    <a:pt x="4281" y="9395"/>
                    <a:pt x="5236" y="9049"/>
                    <a:pt x="5590" y="8309"/>
                  </a:cubicBezTo>
                  <a:lnTo>
                    <a:pt x="7454" y="4063"/>
                  </a:lnTo>
                  <a:cubicBezTo>
                    <a:pt x="8662" y="1226"/>
                    <a:pt x="11984" y="3"/>
                    <a:pt x="18726" y="3"/>
                  </a:cubicBezTo>
                  <a:lnTo>
                    <a:pt x="21594" y="3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23" name="Volný tvar 1428"/>
            <p:cNvSpPr/>
            <p:nvPr/>
          </p:nvSpPr>
          <p:spPr>
            <a:xfrm>
              <a:off x="12148991" y="0"/>
              <a:ext cx="273785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2"/>
                  </a:moveTo>
                  <a:lnTo>
                    <a:pt x="20343" y="12207"/>
                  </a:lnTo>
                  <a:lnTo>
                    <a:pt x="18683" y="12207"/>
                  </a:lnTo>
                  <a:cubicBezTo>
                    <a:pt x="17277" y="12207"/>
                    <a:pt x="16320" y="12553"/>
                    <a:pt x="16022" y="13293"/>
                  </a:cubicBezTo>
                  <a:lnTo>
                    <a:pt x="14112" y="17539"/>
                  </a:lnTo>
                  <a:cubicBezTo>
                    <a:pt x="12906" y="20377"/>
                    <a:pt x="9590" y="21600"/>
                    <a:pt x="2912" y="21600"/>
                  </a:cubicBezTo>
                  <a:lnTo>
                    <a:pt x="0" y="21600"/>
                  </a:lnTo>
                  <a:lnTo>
                    <a:pt x="1208" y="18762"/>
                  </a:lnTo>
                  <a:lnTo>
                    <a:pt x="2108" y="18762"/>
                  </a:lnTo>
                  <a:cubicBezTo>
                    <a:pt x="4771" y="18762"/>
                    <a:pt x="5977" y="18231"/>
                    <a:pt x="6481" y="17148"/>
                  </a:cubicBezTo>
                  <a:lnTo>
                    <a:pt x="8141" y="13387"/>
                  </a:lnTo>
                  <a:cubicBezTo>
                    <a:pt x="8794" y="11772"/>
                    <a:pt x="9951" y="11056"/>
                    <a:pt x="12662" y="10756"/>
                  </a:cubicBezTo>
                  <a:cubicBezTo>
                    <a:pt x="11002" y="10455"/>
                    <a:pt x="10149" y="9901"/>
                    <a:pt x="10149" y="9024"/>
                  </a:cubicBezTo>
                  <a:cubicBezTo>
                    <a:pt x="10149" y="8770"/>
                    <a:pt x="10200" y="8515"/>
                    <a:pt x="10349" y="8215"/>
                  </a:cubicBezTo>
                  <a:lnTo>
                    <a:pt x="11904" y="4661"/>
                  </a:lnTo>
                  <a:cubicBezTo>
                    <a:pt x="12004" y="4475"/>
                    <a:pt x="12004" y="4292"/>
                    <a:pt x="12004" y="4129"/>
                  </a:cubicBezTo>
                  <a:cubicBezTo>
                    <a:pt x="12004" y="3275"/>
                    <a:pt x="10947" y="2838"/>
                    <a:pt x="9092" y="2838"/>
                  </a:cubicBezTo>
                  <a:lnTo>
                    <a:pt x="8190" y="2838"/>
                  </a:lnTo>
                  <a:lnTo>
                    <a:pt x="9398" y="0"/>
                  </a:lnTo>
                  <a:lnTo>
                    <a:pt x="12308" y="0"/>
                  </a:lnTo>
                  <a:cubicBezTo>
                    <a:pt x="17284" y="0"/>
                    <a:pt x="20194" y="1223"/>
                    <a:pt x="20194" y="3209"/>
                  </a:cubicBezTo>
                  <a:cubicBezTo>
                    <a:pt x="20194" y="3532"/>
                    <a:pt x="20094" y="3878"/>
                    <a:pt x="19945" y="4223"/>
                  </a:cubicBezTo>
                  <a:lnTo>
                    <a:pt x="18135" y="8307"/>
                  </a:lnTo>
                  <a:cubicBezTo>
                    <a:pt x="18086" y="8421"/>
                    <a:pt x="18086" y="8515"/>
                    <a:pt x="18086" y="8630"/>
                  </a:cubicBezTo>
                  <a:cubicBezTo>
                    <a:pt x="18086" y="9138"/>
                    <a:pt x="18739" y="9392"/>
                    <a:pt x="19845" y="9392"/>
                  </a:cubicBezTo>
                  <a:lnTo>
                    <a:pt x="21600" y="9392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24" name="Volný tvar 1429"/>
            <p:cNvSpPr/>
            <p:nvPr/>
          </p:nvSpPr>
          <p:spPr>
            <a:xfrm>
              <a:off x="12833889" y="0"/>
              <a:ext cx="273230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0" y="2838"/>
                  </a:lnTo>
                  <a:lnTo>
                    <a:pt x="19537" y="2838"/>
                  </a:lnTo>
                  <a:cubicBezTo>
                    <a:pt x="16820" y="2838"/>
                    <a:pt x="15610" y="3369"/>
                    <a:pt x="15156" y="4452"/>
                  </a:cubicBezTo>
                  <a:lnTo>
                    <a:pt x="13492" y="8213"/>
                  </a:lnTo>
                  <a:cubicBezTo>
                    <a:pt x="12788" y="9827"/>
                    <a:pt x="11629" y="10544"/>
                    <a:pt x="8961" y="10844"/>
                  </a:cubicBezTo>
                  <a:cubicBezTo>
                    <a:pt x="10625" y="11122"/>
                    <a:pt x="11429" y="11699"/>
                    <a:pt x="11429" y="12576"/>
                  </a:cubicBezTo>
                  <a:cubicBezTo>
                    <a:pt x="11429" y="12807"/>
                    <a:pt x="11379" y="13085"/>
                    <a:pt x="11230" y="13385"/>
                  </a:cubicBezTo>
                  <a:lnTo>
                    <a:pt x="9672" y="16939"/>
                  </a:lnTo>
                  <a:cubicBezTo>
                    <a:pt x="9572" y="17125"/>
                    <a:pt x="9572" y="17308"/>
                    <a:pt x="9572" y="17471"/>
                  </a:cubicBezTo>
                  <a:cubicBezTo>
                    <a:pt x="9572" y="18325"/>
                    <a:pt x="10631" y="18762"/>
                    <a:pt x="12488" y="18762"/>
                  </a:cubicBezTo>
                  <a:lnTo>
                    <a:pt x="13443" y="18762"/>
                  </a:lnTo>
                  <a:lnTo>
                    <a:pt x="12183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8" y="13293"/>
                  </a:lnTo>
                  <a:cubicBezTo>
                    <a:pt x="3477" y="13179"/>
                    <a:pt x="3477" y="13085"/>
                    <a:pt x="3477" y="12970"/>
                  </a:cubicBezTo>
                  <a:cubicBezTo>
                    <a:pt x="3477" y="12462"/>
                    <a:pt x="2823" y="12210"/>
                    <a:pt x="1713" y="12210"/>
                  </a:cubicBezTo>
                  <a:lnTo>
                    <a:pt x="0" y="12210"/>
                  </a:lnTo>
                  <a:lnTo>
                    <a:pt x="1208" y="9395"/>
                  </a:lnTo>
                  <a:lnTo>
                    <a:pt x="2923" y="9395"/>
                  </a:lnTo>
                  <a:cubicBezTo>
                    <a:pt x="4281" y="9395"/>
                    <a:pt x="5236" y="9049"/>
                    <a:pt x="5590" y="8309"/>
                  </a:cubicBezTo>
                  <a:lnTo>
                    <a:pt x="7454" y="4063"/>
                  </a:lnTo>
                  <a:cubicBezTo>
                    <a:pt x="8662" y="1226"/>
                    <a:pt x="11983" y="3"/>
                    <a:pt x="18726" y="3"/>
                  </a:cubicBezTo>
                  <a:lnTo>
                    <a:pt x="21593" y="3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25" name="Volný tvar 1430"/>
            <p:cNvSpPr/>
            <p:nvPr/>
          </p:nvSpPr>
          <p:spPr>
            <a:xfrm>
              <a:off x="13445152" y="0"/>
              <a:ext cx="273768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2"/>
                  </a:moveTo>
                  <a:lnTo>
                    <a:pt x="20345" y="12207"/>
                  </a:lnTo>
                  <a:lnTo>
                    <a:pt x="18684" y="12207"/>
                  </a:lnTo>
                  <a:cubicBezTo>
                    <a:pt x="17278" y="12207"/>
                    <a:pt x="16321" y="12553"/>
                    <a:pt x="16021" y="13293"/>
                  </a:cubicBezTo>
                  <a:lnTo>
                    <a:pt x="14113" y="17539"/>
                  </a:lnTo>
                  <a:cubicBezTo>
                    <a:pt x="12905" y="20377"/>
                    <a:pt x="9591" y="21600"/>
                    <a:pt x="2911" y="21600"/>
                  </a:cubicBezTo>
                  <a:lnTo>
                    <a:pt x="0" y="21600"/>
                  </a:lnTo>
                  <a:lnTo>
                    <a:pt x="1206" y="18762"/>
                  </a:lnTo>
                  <a:lnTo>
                    <a:pt x="2108" y="18762"/>
                  </a:lnTo>
                  <a:cubicBezTo>
                    <a:pt x="4770" y="18762"/>
                    <a:pt x="5977" y="18231"/>
                    <a:pt x="6481" y="17148"/>
                  </a:cubicBezTo>
                  <a:lnTo>
                    <a:pt x="8136" y="13387"/>
                  </a:lnTo>
                  <a:cubicBezTo>
                    <a:pt x="8789" y="11772"/>
                    <a:pt x="9946" y="11056"/>
                    <a:pt x="12656" y="10756"/>
                  </a:cubicBezTo>
                  <a:cubicBezTo>
                    <a:pt x="10997" y="10455"/>
                    <a:pt x="10144" y="9901"/>
                    <a:pt x="10144" y="9024"/>
                  </a:cubicBezTo>
                  <a:cubicBezTo>
                    <a:pt x="10144" y="8770"/>
                    <a:pt x="10194" y="8515"/>
                    <a:pt x="10344" y="8215"/>
                  </a:cubicBezTo>
                  <a:lnTo>
                    <a:pt x="11899" y="4661"/>
                  </a:lnTo>
                  <a:cubicBezTo>
                    <a:pt x="11998" y="4475"/>
                    <a:pt x="11998" y="4292"/>
                    <a:pt x="11998" y="4129"/>
                  </a:cubicBezTo>
                  <a:cubicBezTo>
                    <a:pt x="11998" y="3275"/>
                    <a:pt x="10941" y="2838"/>
                    <a:pt x="9087" y="2838"/>
                  </a:cubicBezTo>
                  <a:lnTo>
                    <a:pt x="8185" y="2838"/>
                  </a:lnTo>
                  <a:lnTo>
                    <a:pt x="9391" y="0"/>
                  </a:lnTo>
                  <a:lnTo>
                    <a:pt x="12303" y="0"/>
                  </a:lnTo>
                  <a:cubicBezTo>
                    <a:pt x="17278" y="0"/>
                    <a:pt x="20188" y="1223"/>
                    <a:pt x="20188" y="3209"/>
                  </a:cubicBezTo>
                  <a:cubicBezTo>
                    <a:pt x="20188" y="3532"/>
                    <a:pt x="20090" y="3878"/>
                    <a:pt x="19941" y="4223"/>
                  </a:cubicBezTo>
                  <a:lnTo>
                    <a:pt x="18131" y="8307"/>
                  </a:lnTo>
                  <a:cubicBezTo>
                    <a:pt x="18080" y="8421"/>
                    <a:pt x="18080" y="8515"/>
                    <a:pt x="18080" y="8630"/>
                  </a:cubicBezTo>
                  <a:cubicBezTo>
                    <a:pt x="18080" y="9138"/>
                    <a:pt x="18733" y="9392"/>
                    <a:pt x="19841" y="9392"/>
                  </a:cubicBezTo>
                  <a:lnTo>
                    <a:pt x="21600" y="9392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26" name="Volný tvar 1431"/>
            <p:cNvSpPr/>
            <p:nvPr/>
          </p:nvSpPr>
          <p:spPr>
            <a:xfrm>
              <a:off x="14130056" y="0"/>
              <a:ext cx="273281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3" y="2838"/>
                  </a:lnTo>
                  <a:lnTo>
                    <a:pt x="19543" y="2838"/>
                  </a:lnTo>
                  <a:cubicBezTo>
                    <a:pt x="16828" y="2838"/>
                    <a:pt x="15607" y="3369"/>
                    <a:pt x="15154" y="4452"/>
                  </a:cubicBezTo>
                  <a:lnTo>
                    <a:pt x="13495" y="8213"/>
                  </a:lnTo>
                  <a:cubicBezTo>
                    <a:pt x="12795" y="9827"/>
                    <a:pt x="11630" y="10544"/>
                    <a:pt x="8969" y="10844"/>
                  </a:cubicBezTo>
                  <a:cubicBezTo>
                    <a:pt x="10629" y="11122"/>
                    <a:pt x="11438" y="11699"/>
                    <a:pt x="11438" y="12576"/>
                  </a:cubicBezTo>
                  <a:cubicBezTo>
                    <a:pt x="11438" y="12807"/>
                    <a:pt x="11383" y="13085"/>
                    <a:pt x="11232" y="13385"/>
                  </a:cubicBezTo>
                  <a:lnTo>
                    <a:pt x="9668" y="16939"/>
                  </a:lnTo>
                  <a:cubicBezTo>
                    <a:pt x="9573" y="17125"/>
                    <a:pt x="9573" y="17308"/>
                    <a:pt x="9573" y="17471"/>
                  </a:cubicBezTo>
                  <a:cubicBezTo>
                    <a:pt x="9573" y="18325"/>
                    <a:pt x="10629" y="18762"/>
                    <a:pt x="12494" y="18762"/>
                  </a:cubicBezTo>
                  <a:lnTo>
                    <a:pt x="13440" y="18762"/>
                  </a:lnTo>
                  <a:lnTo>
                    <a:pt x="12192" y="21600"/>
                  </a:lnTo>
                  <a:lnTo>
                    <a:pt x="9326" y="21600"/>
                  </a:lnTo>
                  <a:cubicBezTo>
                    <a:pt x="4279" y="21600"/>
                    <a:pt x="1412" y="20377"/>
                    <a:pt x="1412" y="18391"/>
                  </a:cubicBezTo>
                  <a:cubicBezTo>
                    <a:pt x="1412" y="18068"/>
                    <a:pt x="1522" y="17745"/>
                    <a:pt x="1673" y="17377"/>
                  </a:cubicBezTo>
                  <a:lnTo>
                    <a:pt x="3429" y="13293"/>
                  </a:lnTo>
                  <a:cubicBezTo>
                    <a:pt x="3483" y="13179"/>
                    <a:pt x="3483" y="13085"/>
                    <a:pt x="3483" y="12970"/>
                  </a:cubicBezTo>
                  <a:cubicBezTo>
                    <a:pt x="3483" y="12462"/>
                    <a:pt x="2825" y="12210"/>
                    <a:pt x="1714" y="12210"/>
                  </a:cubicBezTo>
                  <a:lnTo>
                    <a:pt x="0" y="12210"/>
                  </a:lnTo>
                  <a:lnTo>
                    <a:pt x="1207" y="9395"/>
                  </a:lnTo>
                  <a:lnTo>
                    <a:pt x="2921" y="9395"/>
                  </a:lnTo>
                  <a:cubicBezTo>
                    <a:pt x="4279" y="9395"/>
                    <a:pt x="5239" y="9049"/>
                    <a:pt x="5595" y="8309"/>
                  </a:cubicBezTo>
                  <a:lnTo>
                    <a:pt x="7460" y="4063"/>
                  </a:lnTo>
                  <a:cubicBezTo>
                    <a:pt x="8667" y="1226"/>
                    <a:pt x="11986" y="3"/>
                    <a:pt x="18734" y="3"/>
                  </a:cubicBezTo>
                  <a:lnTo>
                    <a:pt x="21600" y="3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27" name="Volný tvar 1432"/>
            <p:cNvSpPr/>
            <p:nvPr/>
          </p:nvSpPr>
          <p:spPr>
            <a:xfrm>
              <a:off x="14741337" y="0"/>
              <a:ext cx="273801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2"/>
                  </a:moveTo>
                  <a:lnTo>
                    <a:pt x="20341" y="12207"/>
                  </a:lnTo>
                  <a:lnTo>
                    <a:pt x="18684" y="12207"/>
                  </a:lnTo>
                  <a:cubicBezTo>
                    <a:pt x="17274" y="12207"/>
                    <a:pt x="16316" y="12553"/>
                    <a:pt x="16029" y="13293"/>
                  </a:cubicBezTo>
                  <a:lnTo>
                    <a:pt x="14113" y="17539"/>
                  </a:lnTo>
                  <a:cubicBezTo>
                    <a:pt x="12908" y="20377"/>
                    <a:pt x="9596" y="21600"/>
                    <a:pt x="2916" y="21600"/>
                  </a:cubicBezTo>
                  <a:lnTo>
                    <a:pt x="0" y="21600"/>
                  </a:lnTo>
                  <a:lnTo>
                    <a:pt x="1204" y="18762"/>
                  </a:lnTo>
                  <a:lnTo>
                    <a:pt x="2108" y="18762"/>
                  </a:lnTo>
                  <a:cubicBezTo>
                    <a:pt x="4777" y="18762"/>
                    <a:pt x="5982" y="18231"/>
                    <a:pt x="6488" y="17148"/>
                  </a:cubicBezTo>
                  <a:lnTo>
                    <a:pt x="8144" y="13387"/>
                  </a:lnTo>
                  <a:cubicBezTo>
                    <a:pt x="8802" y="11772"/>
                    <a:pt x="9951" y="11056"/>
                    <a:pt x="12662" y="10756"/>
                  </a:cubicBezTo>
                  <a:cubicBezTo>
                    <a:pt x="11005" y="10455"/>
                    <a:pt x="10157" y="9901"/>
                    <a:pt x="10157" y="9024"/>
                  </a:cubicBezTo>
                  <a:cubicBezTo>
                    <a:pt x="10157" y="8770"/>
                    <a:pt x="10198" y="8515"/>
                    <a:pt x="10348" y="8215"/>
                  </a:cubicBezTo>
                  <a:lnTo>
                    <a:pt x="11909" y="4661"/>
                  </a:lnTo>
                  <a:cubicBezTo>
                    <a:pt x="12005" y="4475"/>
                    <a:pt x="12005" y="4292"/>
                    <a:pt x="12005" y="4129"/>
                  </a:cubicBezTo>
                  <a:cubicBezTo>
                    <a:pt x="12005" y="3275"/>
                    <a:pt x="10951" y="2838"/>
                    <a:pt x="9089" y="2838"/>
                  </a:cubicBezTo>
                  <a:lnTo>
                    <a:pt x="8186" y="2838"/>
                  </a:lnTo>
                  <a:lnTo>
                    <a:pt x="9404" y="0"/>
                  </a:lnTo>
                  <a:lnTo>
                    <a:pt x="12306" y="0"/>
                  </a:lnTo>
                  <a:cubicBezTo>
                    <a:pt x="17288" y="0"/>
                    <a:pt x="20190" y="1223"/>
                    <a:pt x="20190" y="3209"/>
                  </a:cubicBezTo>
                  <a:cubicBezTo>
                    <a:pt x="20190" y="3532"/>
                    <a:pt x="20095" y="3878"/>
                    <a:pt x="19944" y="4223"/>
                  </a:cubicBezTo>
                  <a:lnTo>
                    <a:pt x="18137" y="8307"/>
                  </a:lnTo>
                  <a:cubicBezTo>
                    <a:pt x="18082" y="8421"/>
                    <a:pt x="18082" y="8515"/>
                    <a:pt x="18082" y="8630"/>
                  </a:cubicBezTo>
                  <a:cubicBezTo>
                    <a:pt x="18082" y="9138"/>
                    <a:pt x="18739" y="9392"/>
                    <a:pt x="19848" y="9392"/>
                  </a:cubicBezTo>
                  <a:lnTo>
                    <a:pt x="21600" y="9392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28" name="Volný tvar 1433"/>
            <p:cNvSpPr/>
            <p:nvPr/>
          </p:nvSpPr>
          <p:spPr>
            <a:xfrm>
              <a:off x="15426185" y="0"/>
              <a:ext cx="273281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3" y="2838"/>
                  </a:lnTo>
                  <a:lnTo>
                    <a:pt x="19543" y="2838"/>
                  </a:lnTo>
                  <a:cubicBezTo>
                    <a:pt x="16828" y="2838"/>
                    <a:pt x="15607" y="3369"/>
                    <a:pt x="15154" y="4452"/>
                  </a:cubicBezTo>
                  <a:lnTo>
                    <a:pt x="13495" y="8213"/>
                  </a:lnTo>
                  <a:cubicBezTo>
                    <a:pt x="12796" y="9827"/>
                    <a:pt x="11630" y="10544"/>
                    <a:pt x="8969" y="10844"/>
                  </a:cubicBezTo>
                  <a:cubicBezTo>
                    <a:pt x="10629" y="11122"/>
                    <a:pt x="11438" y="11699"/>
                    <a:pt x="11438" y="12576"/>
                  </a:cubicBezTo>
                  <a:cubicBezTo>
                    <a:pt x="11438" y="12807"/>
                    <a:pt x="11383" y="13085"/>
                    <a:pt x="11232" y="13385"/>
                  </a:cubicBezTo>
                  <a:lnTo>
                    <a:pt x="9682" y="16939"/>
                  </a:lnTo>
                  <a:cubicBezTo>
                    <a:pt x="9573" y="17125"/>
                    <a:pt x="9573" y="17308"/>
                    <a:pt x="9573" y="17471"/>
                  </a:cubicBezTo>
                  <a:cubicBezTo>
                    <a:pt x="9573" y="18325"/>
                    <a:pt x="10629" y="18762"/>
                    <a:pt x="12494" y="18762"/>
                  </a:cubicBezTo>
                  <a:lnTo>
                    <a:pt x="13440" y="18762"/>
                  </a:lnTo>
                  <a:lnTo>
                    <a:pt x="12192" y="21600"/>
                  </a:lnTo>
                  <a:lnTo>
                    <a:pt x="9326" y="21600"/>
                  </a:lnTo>
                  <a:cubicBezTo>
                    <a:pt x="4293" y="21600"/>
                    <a:pt x="1426" y="20377"/>
                    <a:pt x="1426" y="18391"/>
                  </a:cubicBezTo>
                  <a:cubicBezTo>
                    <a:pt x="1426" y="18068"/>
                    <a:pt x="1522" y="17745"/>
                    <a:pt x="1673" y="17377"/>
                  </a:cubicBezTo>
                  <a:lnTo>
                    <a:pt x="3429" y="13293"/>
                  </a:lnTo>
                  <a:cubicBezTo>
                    <a:pt x="3483" y="13179"/>
                    <a:pt x="3483" y="13085"/>
                    <a:pt x="3483" y="12970"/>
                  </a:cubicBezTo>
                  <a:cubicBezTo>
                    <a:pt x="3483" y="12462"/>
                    <a:pt x="2825" y="12210"/>
                    <a:pt x="1714" y="12210"/>
                  </a:cubicBezTo>
                  <a:lnTo>
                    <a:pt x="0" y="12210"/>
                  </a:lnTo>
                  <a:lnTo>
                    <a:pt x="1220" y="9395"/>
                  </a:lnTo>
                  <a:lnTo>
                    <a:pt x="2935" y="9395"/>
                  </a:lnTo>
                  <a:cubicBezTo>
                    <a:pt x="4293" y="9395"/>
                    <a:pt x="5239" y="9049"/>
                    <a:pt x="5596" y="8309"/>
                  </a:cubicBezTo>
                  <a:lnTo>
                    <a:pt x="7461" y="4063"/>
                  </a:lnTo>
                  <a:cubicBezTo>
                    <a:pt x="8668" y="1226"/>
                    <a:pt x="11986" y="3"/>
                    <a:pt x="18734" y="3"/>
                  </a:cubicBezTo>
                  <a:lnTo>
                    <a:pt x="21600" y="3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29" name="Volný tvar 1434"/>
            <p:cNvSpPr/>
            <p:nvPr/>
          </p:nvSpPr>
          <p:spPr>
            <a:xfrm>
              <a:off x="16037466" y="0"/>
              <a:ext cx="273801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2"/>
                  </a:moveTo>
                  <a:lnTo>
                    <a:pt x="20341" y="12207"/>
                  </a:lnTo>
                  <a:lnTo>
                    <a:pt x="18684" y="12207"/>
                  </a:lnTo>
                  <a:cubicBezTo>
                    <a:pt x="17274" y="12207"/>
                    <a:pt x="16330" y="12553"/>
                    <a:pt x="16029" y="13293"/>
                  </a:cubicBezTo>
                  <a:lnTo>
                    <a:pt x="14113" y="17539"/>
                  </a:lnTo>
                  <a:cubicBezTo>
                    <a:pt x="12908" y="20377"/>
                    <a:pt x="9596" y="21600"/>
                    <a:pt x="2916" y="21600"/>
                  </a:cubicBezTo>
                  <a:lnTo>
                    <a:pt x="0" y="21600"/>
                  </a:lnTo>
                  <a:lnTo>
                    <a:pt x="1204" y="18762"/>
                  </a:lnTo>
                  <a:lnTo>
                    <a:pt x="2108" y="18762"/>
                  </a:lnTo>
                  <a:cubicBezTo>
                    <a:pt x="4777" y="18762"/>
                    <a:pt x="5982" y="18231"/>
                    <a:pt x="6488" y="17148"/>
                  </a:cubicBezTo>
                  <a:lnTo>
                    <a:pt x="8144" y="13387"/>
                  </a:lnTo>
                  <a:cubicBezTo>
                    <a:pt x="8788" y="11772"/>
                    <a:pt x="9951" y="11056"/>
                    <a:pt x="12662" y="10756"/>
                  </a:cubicBezTo>
                  <a:cubicBezTo>
                    <a:pt x="11005" y="10455"/>
                    <a:pt x="10143" y="9901"/>
                    <a:pt x="10143" y="9024"/>
                  </a:cubicBezTo>
                  <a:cubicBezTo>
                    <a:pt x="10143" y="8770"/>
                    <a:pt x="10198" y="8515"/>
                    <a:pt x="10348" y="8215"/>
                  </a:cubicBezTo>
                  <a:lnTo>
                    <a:pt x="11895" y="4661"/>
                  </a:lnTo>
                  <a:cubicBezTo>
                    <a:pt x="12005" y="4475"/>
                    <a:pt x="12005" y="4292"/>
                    <a:pt x="12005" y="4129"/>
                  </a:cubicBezTo>
                  <a:cubicBezTo>
                    <a:pt x="12005" y="3275"/>
                    <a:pt x="10951" y="2838"/>
                    <a:pt x="9089" y="2838"/>
                  </a:cubicBezTo>
                  <a:lnTo>
                    <a:pt x="8186" y="2838"/>
                  </a:lnTo>
                  <a:lnTo>
                    <a:pt x="9390" y="0"/>
                  </a:lnTo>
                  <a:lnTo>
                    <a:pt x="12306" y="0"/>
                  </a:lnTo>
                  <a:cubicBezTo>
                    <a:pt x="17274" y="0"/>
                    <a:pt x="20190" y="1223"/>
                    <a:pt x="20190" y="3209"/>
                  </a:cubicBezTo>
                  <a:cubicBezTo>
                    <a:pt x="20190" y="3532"/>
                    <a:pt x="20095" y="3878"/>
                    <a:pt x="19944" y="4223"/>
                  </a:cubicBezTo>
                  <a:lnTo>
                    <a:pt x="18137" y="8307"/>
                  </a:lnTo>
                  <a:cubicBezTo>
                    <a:pt x="18082" y="8421"/>
                    <a:pt x="18082" y="8515"/>
                    <a:pt x="18082" y="8630"/>
                  </a:cubicBezTo>
                  <a:cubicBezTo>
                    <a:pt x="18082" y="9138"/>
                    <a:pt x="18739" y="9392"/>
                    <a:pt x="19848" y="9392"/>
                  </a:cubicBezTo>
                  <a:lnTo>
                    <a:pt x="21600" y="9392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30" name="Volný tvar 1435"/>
            <p:cNvSpPr/>
            <p:nvPr/>
          </p:nvSpPr>
          <p:spPr>
            <a:xfrm>
              <a:off x="16722492" y="0"/>
              <a:ext cx="273281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80" y="2838"/>
                  </a:lnTo>
                  <a:lnTo>
                    <a:pt x="19529" y="2838"/>
                  </a:lnTo>
                  <a:cubicBezTo>
                    <a:pt x="16813" y="2838"/>
                    <a:pt x="15607" y="3369"/>
                    <a:pt x="15154" y="4452"/>
                  </a:cubicBezTo>
                  <a:lnTo>
                    <a:pt x="13495" y="8213"/>
                  </a:lnTo>
                  <a:cubicBezTo>
                    <a:pt x="12782" y="9827"/>
                    <a:pt x="11630" y="10544"/>
                    <a:pt x="8955" y="10844"/>
                  </a:cubicBezTo>
                  <a:cubicBezTo>
                    <a:pt x="10615" y="11122"/>
                    <a:pt x="11424" y="11699"/>
                    <a:pt x="11424" y="12576"/>
                  </a:cubicBezTo>
                  <a:cubicBezTo>
                    <a:pt x="11424" y="12807"/>
                    <a:pt x="11369" y="13085"/>
                    <a:pt x="11232" y="13385"/>
                  </a:cubicBezTo>
                  <a:lnTo>
                    <a:pt x="9668" y="16939"/>
                  </a:lnTo>
                  <a:cubicBezTo>
                    <a:pt x="9573" y="17125"/>
                    <a:pt x="9573" y="17308"/>
                    <a:pt x="9573" y="17471"/>
                  </a:cubicBezTo>
                  <a:cubicBezTo>
                    <a:pt x="9573" y="18325"/>
                    <a:pt x="10629" y="18762"/>
                    <a:pt x="12480" y="18762"/>
                  </a:cubicBezTo>
                  <a:lnTo>
                    <a:pt x="13440" y="18762"/>
                  </a:lnTo>
                  <a:lnTo>
                    <a:pt x="12178" y="21600"/>
                  </a:lnTo>
                  <a:lnTo>
                    <a:pt x="9312" y="21600"/>
                  </a:lnTo>
                  <a:cubicBezTo>
                    <a:pt x="4279" y="21600"/>
                    <a:pt x="1412" y="20377"/>
                    <a:pt x="1412" y="18391"/>
                  </a:cubicBezTo>
                  <a:cubicBezTo>
                    <a:pt x="1412" y="18068"/>
                    <a:pt x="1509" y="17745"/>
                    <a:pt x="1659" y="17377"/>
                  </a:cubicBezTo>
                  <a:lnTo>
                    <a:pt x="3429" y="13293"/>
                  </a:lnTo>
                  <a:cubicBezTo>
                    <a:pt x="3469" y="13179"/>
                    <a:pt x="3469" y="13085"/>
                    <a:pt x="3469" y="12970"/>
                  </a:cubicBezTo>
                  <a:cubicBezTo>
                    <a:pt x="3469" y="12462"/>
                    <a:pt x="2825" y="12210"/>
                    <a:pt x="1714" y="12210"/>
                  </a:cubicBezTo>
                  <a:lnTo>
                    <a:pt x="0" y="12210"/>
                  </a:lnTo>
                  <a:lnTo>
                    <a:pt x="1207" y="9395"/>
                  </a:lnTo>
                  <a:lnTo>
                    <a:pt x="2921" y="9395"/>
                  </a:lnTo>
                  <a:cubicBezTo>
                    <a:pt x="4279" y="9395"/>
                    <a:pt x="5239" y="9049"/>
                    <a:pt x="5582" y="8309"/>
                  </a:cubicBezTo>
                  <a:lnTo>
                    <a:pt x="7447" y="4063"/>
                  </a:lnTo>
                  <a:cubicBezTo>
                    <a:pt x="8654" y="1226"/>
                    <a:pt x="11986" y="3"/>
                    <a:pt x="18720" y="3"/>
                  </a:cubicBezTo>
                  <a:lnTo>
                    <a:pt x="21586" y="3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31" name="Volný tvar 1436"/>
            <p:cNvSpPr/>
            <p:nvPr/>
          </p:nvSpPr>
          <p:spPr>
            <a:xfrm>
              <a:off x="17333772" y="0"/>
              <a:ext cx="273802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2"/>
                  </a:moveTo>
                  <a:lnTo>
                    <a:pt x="20341" y="12207"/>
                  </a:lnTo>
                  <a:lnTo>
                    <a:pt x="18684" y="12207"/>
                  </a:lnTo>
                  <a:cubicBezTo>
                    <a:pt x="17274" y="12207"/>
                    <a:pt x="16316" y="12553"/>
                    <a:pt x="16015" y="13293"/>
                  </a:cubicBezTo>
                  <a:lnTo>
                    <a:pt x="14113" y="17539"/>
                  </a:lnTo>
                  <a:cubicBezTo>
                    <a:pt x="12908" y="20377"/>
                    <a:pt x="9582" y="21600"/>
                    <a:pt x="2902" y="21600"/>
                  </a:cubicBezTo>
                  <a:lnTo>
                    <a:pt x="0" y="21600"/>
                  </a:lnTo>
                  <a:lnTo>
                    <a:pt x="1204" y="18762"/>
                  </a:lnTo>
                  <a:lnTo>
                    <a:pt x="2108" y="18762"/>
                  </a:lnTo>
                  <a:cubicBezTo>
                    <a:pt x="4763" y="18762"/>
                    <a:pt x="5968" y="18231"/>
                    <a:pt x="6474" y="17148"/>
                  </a:cubicBezTo>
                  <a:lnTo>
                    <a:pt x="8131" y="13387"/>
                  </a:lnTo>
                  <a:cubicBezTo>
                    <a:pt x="8788" y="11772"/>
                    <a:pt x="9951" y="11056"/>
                    <a:pt x="12662" y="10756"/>
                  </a:cubicBezTo>
                  <a:cubicBezTo>
                    <a:pt x="10992" y="10455"/>
                    <a:pt x="10143" y="9901"/>
                    <a:pt x="10143" y="9024"/>
                  </a:cubicBezTo>
                  <a:cubicBezTo>
                    <a:pt x="10143" y="8770"/>
                    <a:pt x="10198" y="8515"/>
                    <a:pt x="10348" y="8215"/>
                  </a:cubicBezTo>
                  <a:lnTo>
                    <a:pt x="11895" y="4661"/>
                  </a:lnTo>
                  <a:cubicBezTo>
                    <a:pt x="12005" y="4475"/>
                    <a:pt x="12005" y="4292"/>
                    <a:pt x="12005" y="4129"/>
                  </a:cubicBezTo>
                  <a:cubicBezTo>
                    <a:pt x="12005" y="3275"/>
                    <a:pt x="10937" y="2838"/>
                    <a:pt x="9089" y="2838"/>
                  </a:cubicBezTo>
                  <a:lnTo>
                    <a:pt x="8186" y="2838"/>
                  </a:lnTo>
                  <a:lnTo>
                    <a:pt x="9390" y="0"/>
                  </a:lnTo>
                  <a:lnTo>
                    <a:pt x="12306" y="0"/>
                  </a:lnTo>
                  <a:cubicBezTo>
                    <a:pt x="17274" y="0"/>
                    <a:pt x="20190" y="1223"/>
                    <a:pt x="20190" y="3209"/>
                  </a:cubicBezTo>
                  <a:cubicBezTo>
                    <a:pt x="20190" y="3532"/>
                    <a:pt x="20094" y="3878"/>
                    <a:pt x="19944" y="4223"/>
                  </a:cubicBezTo>
                  <a:lnTo>
                    <a:pt x="18137" y="8307"/>
                  </a:lnTo>
                  <a:cubicBezTo>
                    <a:pt x="18082" y="8421"/>
                    <a:pt x="18082" y="8515"/>
                    <a:pt x="18082" y="8630"/>
                  </a:cubicBezTo>
                  <a:cubicBezTo>
                    <a:pt x="18082" y="9138"/>
                    <a:pt x="18739" y="9392"/>
                    <a:pt x="19848" y="9392"/>
                  </a:cubicBezTo>
                  <a:lnTo>
                    <a:pt x="21600" y="9392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32" name="Volný tvar 1437"/>
            <p:cNvSpPr/>
            <p:nvPr/>
          </p:nvSpPr>
          <p:spPr>
            <a:xfrm>
              <a:off x="18018621" y="0"/>
              <a:ext cx="273281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3" y="2838"/>
                  </a:lnTo>
                  <a:lnTo>
                    <a:pt x="19529" y="2838"/>
                  </a:lnTo>
                  <a:cubicBezTo>
                    <a:pt x="16814" y="2838"/>
                    <a:pt x="15607" y="3369"/>
                    <a:pt x="15154" y="4452"/>
                  </a:cubicBezTo>
                  <a:lnTo>
                    <a:pt x="13495" y="8213"/>
                  </a:lnTo>
                  <a:cubicBezTo>
                    <a:pt x="12782" y="9827"/>
                    <a:pt x="11630" y="10544"/>
                    <a:pt x="8955" y="10844"/>
                  </a:cubicBezTo>
                  <a:cubicBezTo>
                    <a:pt x="10629" y="11122"/>
                    <a:pt x="11424" y="11699"/>
                    <a:pt x="11424" y="12576"/>
                  </a:cubicBezTo>
                  <a:cubicBezTo>
                    <a:pt x="11424" y="12807"/>
                    <a:pt x="11383" y="13085"/>
                    <a:pt x="11232" y="13385"/>
                  </a:cubicBezTo>
                  <a:lnTo>
                    <a:pt x="9669" y="16939"/>
                  </a:lnTo>
                  <a:cubicBezTo>
                    <a:pt x="9573" y="17125"/>
                    <a:pt x="9573" y="17308"/>
                    <a:pt x="9573" y="17471"/>
                  </a:cubicBezTo>
                  <a:cubicBezTo>
                    <a:pt x="9573" y="18325"/>
                    <a:pt x="10629" y="18762"/>
                    <a:pt x="12480" y="18762"/>
                  </a:cubicBezTo>
                  <a:lnTo>
                    <a:pt x="13440" y="18762"/>
                  </a:lnTo>
                  <a:lnTo>
                    <a:pt x="12178" y="21600"/>
                  </a:lnTo>
                  <a:lnTo>
                    <a:pt x="9312" y="21600"/>
                  </a:lnTo>
                  <a:cubicBezTo>
                    <a:pt x="4279" y="21600"/>
                    <a:pt x="1413" y="20377"/>
                    <a:pt x="1413" y="18391"/>
                  </a:cubicBezTo>
                  <a:cubicBezTo>
                    <a:pt x="1413" y="18068"/>
                    <a:pt x="1509" y="17745"/>
                    <a:pt x="1659" y="17377"/>
                  </a:cubicBezTo>
                  <a:lnTo>
                    <a:pt x="3429" y="13293"/>
                  </a:lnTo>
                  <a:cubicBezTo>
                    <a:pt x="3483" y="13179"/>
                    <a:pt x="3483" y="13085"/>
                    <a:pt x="3483" y="12970"/>
                  </a:cubicBezTo>
                  <a:cubicBezTo>
                    <a:pt x="3483" y="12462"/>
                    <a:pt x="2825" y="12210"/>
                    <a:pt x="1714" y="12210"/>
                  </a:cubicBezTo>
                  <a:lnTo>
                    <a:pt x="0" y="12210"/>
                  </a:lnTo>
                  <a:lnTo>
                    <a:pt x="1207" y="9395"/>
                  </a:lnTo>
                  <a:lnTo>
                    <a:pt x="2921" y="9395"/>
                  </a:lnTo>
                  <a:cubicBezTo>
                    <a:pt x="4279" y="9395"/>
                    <a:pt x="5239" y="9049"/>
                    <a:pt x="5595" y="8309"/>
                  </a:cubicBezTo>
                  <a:lnTo>
                    <a:pt x="7447" y="4063"/>
                  </a:lnTo>
                  <a:cubicBezTo>
                    <a:pt x="8667" y="1226"/>
                    <a:pt x="11986" y="3"/>
                    <a:pt x="18720" y="3"/>
                  </a:cubicBezTo>
                  <a:lnTo>
                    <a:pt x="21586" y="3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33" name="Volný tvar 1438"/>
            <p:cNvSpPr/>
            <p:nvPr/>
          </p:nvSpPr>
          <p:spPr>
            <a:xfrm>
              <a:off x="18629901" y="0"/>
              <a:ext cx="273801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2"/>
                  </a:moveTo>
                  <a:lnTo>
                    <a:pt x="20341" y="12207"/>
                  </a:lnTo>
                  <a:lnTo>
                    <a:pt x="18684" y="12207"/>
                  </a:lnTo>
                  <a:cubicBezTo>
                    <a:pt x="17274" y="12207"/>
                    <a:pt x="16330" y="12553"/>
                    <a:pt x="16029" y="13293"/>
                  </a:cubicBezTo>
                  <a:lnTo>
                    <a:pt x="14113" y="17539"/>
                  </a:lnTo>
                  <a:cubicBezTo>
                    <a:pt x="12908" y="20377"/>
                    <a:pt x="9596" y="21600"/>
                    <a:pt x="2916" y="21600"/>
                  </a:cubicBezTo>
                  <a:lnTo>
                    <a:pt x="0" y="21600"/>
                  </a:lnTo>
                  <a:lnTo>
                    <a:pt x="1204" y="18762"/>
                  </a:lnTo>
                  <a:lnTo>
                    <a:pt x="2108" y="18762"/>
                  </a:lnTo>
                  <a:cubicBezTo>
                    <a:pt x="4777" y="18762"/>
                    <a:pt x="5982" y="18231"/>
                    <a:pt x="6488" y="17148"/>
                  </a:cubicBezTo>
                  <a:lnTo>
                    <a:pt x="8144" y="13387"/>
                  </a:lnTo>
                  <a:cubicBezTo>
                    <a:pt x="8788" y="11772"/>
                    <a:pt x="9951" y="11056"/>
                    <a:pt x="12662" y="10756"/>
                  </a:cubicBezTo>
                  <a:cubicBezTo>
                    <a:pt x="11005" y="10455"/>
                    <a:pt x="10143" y="9901"/>
                    <a:pt x="10143" y="9024"/>
                  </a:cubicBezTo>
                  <a:cubicBezTo>
                    <a:pt x="10143" y="8770"/>
                    <a:pt x="10198" y="8515"/>
                    <a:pt x="10348" y="8215"/>
                  </a:cubicBezTo>
                  <a:lnTo>
                    <a:pt x="11909" y="4661"/>
                  </a:lnTo>
                  <a:cubicBezTo>
                    <a:pt x="12005" y="4475"/>
                    <a:pt x="12005" y="4292"/>
                    <a:pt x="12005" y="4129"/>
                  </a:cubicBezTo>
                  <a:cubicBezTo>
                    <a:pt x="12005" y="3275"/>
                    <a:pt x="10951" y="2838"/>
                    <a:pt x="9089" y="2838"/>
                  </a:cubicBezTo>
                  <a:lnTo>
                    <a:pt x="8186" y="2838"/>
                  </a:lnTo>
                  <a:lnTo>
                    <a:pt x="9390" y="0"/>
                  </a:lnTo>
                  <a:lnTo>
                    <a:pt x="12306" y="0"/>
                  </a:lnTo>
                  <a:cubicBezTo>
                    <a:pt x="17274" y="0"/>
                    <a:pt x="20190" y="1223"/>
                    <a:pt x="20190" y="3209"/>
                  </a:cubicBezTo>
                  <a:cubicBezTo>
                    <a:pt x="20190" y="3532"/>
                    <a:pt x="20095" y="3878"/>
                    <a:pt x="19944" y="4223"/>
                  </a:cubicBezTo>
                  <a:lnTo>
                    <a:pt x="18137" y="8307"/>
                  </a:lnTo>
                  <a:cubicBezTo>
                    <a:pt x="18082" y="8421"/>
                    <a:pt x="18082" y="8515"/>
                    <a:pt x="18082" y="8630"/>
                  </a:cubicBezTo>
                  <a:cubicBezTo>
                    <a:pt x="18082" y="9138"/>
                    <a:pt x="18739" y="9392"/>
                    <a:pt x="19848" y="9392"/>
                  </a:cubicBezTo>
                  <a:lnTo>
                    <a:pt x="21600" y="9392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34" name="Volný tvar 1439"/>
            <p:cNvSpPr/>
            <p:nvPr/>
          </p:nvSpPr>
          <p:spPr>
            <a:xfrm>
              <a:off x="19314923" y="0"/>
              <a:ext cx="273107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2" y="2838"/>
                  </a:lnTo>
                  <a:lnTo>
                    <a:pt x="19542" y="2838"/>
                  </a:lnTo>
                  <a:cubicBezTo>
                    <a:pt x="16824" y="2838"/>
                    <a:pt x="15617" y="3369"/>
                    <a:pt x="15150" y="4452"/>
                  </a:cubicBezTo>
                  <a:lnTo>
                    <a:pt x="13490" y="8213"/>
                  </a:lnTo>
                  <a:cubicBezTo>
                    <a:pt x="12790" y="9827"/>
                    <a:pt x="11623" y="10544"/>
                    <a:pt x="8961" y="10844"/>
                  </a:cubicBezTo>
                  <a:cubicBezTo>
                    <a:pt x="10622" y="11122"/>
                    <a:pt x="11431" y="11699"/>
                    <a:pt x="11431" y="12576"/>
                  </a:cubicBezTo>
                  <a:cubicBezTo>
                    <a:pt x="11431" y="12807"/>
                    <a:pt x="11376" y="13085"/>
                    <a:pt x="11226" y="13385"/>
                  </a:cubicBezTo>
                  <a:lnTo>
                    <a:pt x="9675" y="16939"/>
                  </a:lnTo>
                  <a:cubicBezTo>
                    <a:pt x="9565" y="17125"/>
                    <a:pt x="9565" y="17308"/>
                    <a:pt x="9565" y="17471"/>
                  </a:cubicBezTo>
                  <a:cubicBezTo>
                    <a:pt x="9565" y="18325"/>
                    <a:pt x="10635" y="18762"/>
                    <a:pt x="12488" y="18762"/>
                  </a:cubicBezTo>
                  <a:lnTo>
                    <a:pt x="13449" y="18762"/>
                  </a:lnTo>
                  <a:lnTo>
                    <a:pt x="12186" y="21600"/>
                  </a:lnTo>
                  <a:lnTo>
                    <a:pt x="9318" y="21600"/>
                  </a:lnTo>
                  <a:cubicBezTo>
                    <a:pt x="4282" y="21600"/>
                    <a:pt x="1414" y="20377"/>
                    <a:pt x="1414" y="18391"/>
                  </a:cubicBezTo>
                  <a:cubicBezTo>
                    <a:pt x="1414" y="18068"/>
                    <a:pt x="1510" y="17745"/>
                    <a:pt x="1661" y="17377"/>
                  </a:cubicBezTo>
                  <a:lnTo>
                    <a:pt x="3417" y="13293"/>
                  </a:lnTo>
                  <a:cubicBezTo>
                    <a:pt x="3472" y="13179"/>
                    <a:pt x="3472" y="13085"/>
                    <a:pt x="3472" y="12970"/>
                  </a:cubicBezTo>
                  <a:cubicBezTo>
                    <a:pt x="3472" y="12462"/>
                    <a:pt x="2813" y="12210"/>
                    <a:pt x="1702" y="12210"/>
                  </a:cubicBezTo>
                  <a:lnTo>
                    <a:pt x="0" y="12210"/>
                  </a:lnTo>
                  <a:lnTo>
                    <a:pt x="1208" y="9395"/>
                  </a:lnTo>
                  <a:lnTo>
                    <a:pt x="2923" y="9395"/>
                  </a:lnTo>
                  <a:cubicBezTo>
                    <a:pt x="4282" y="9395"/>
                    <a:pt x="5229" y="9049"/>
                    <a:pt x="5586" y="8309"/>
                  </a:cubicBezTo>
                  <a:lnTo>
                    <a:pt x="7452" y="4063"/>
                  </a:lnTo>
                  <a:cubicBezTo>
                    <a:pt x="8659" y="1226"/>
                    <a:pt x="11980" y="3"/>
                    <a:pt x="18732" y="3"/>
                  </a:cubicBezTo>
                  <a:lnTo>
                    <a:pt x="21600" y="3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35" name="Volný tvar 1440"/>
            <p:cNvSpPr/>
            <p:nvPr/>
          </p:nvSpPr>
          <p:spPr>
            <a:xfrm>
              <a:off x="19926031" y="0"/>
              <a:ext cx="273802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2"/>
                  </a:moveTo>
                  <a:lnTo>
                    <a:pt x="20341" y="12207"/>
                  </a:lnTo>
                  <a:lnTo>
                    <a:pt x="18684" y="12207"/>
                  </a:lnTo>
                  <a:cubicBezTo>
                    <a:pt x="17275" y="12207"/>
                    <a:pt x="16330" y="12553"/>
                    <a:pt x="16029" y="13293"/>
                  </a:cubicBezTo>
                  <a:lnTo>
                    <a:pt x="14113" y="17539"/>
                  </a:lnTo>
                  <a:cubicBezTo>
                    <a:pt x="12908" y="20377"/>
                    <a:pt x="9596" y="21600"/>
                    <a:pt x="2916" y="21600"/>
                  </a:cubicBezTo>
                  <a:lnTo>
                    <a:pt x="0" y="21600"/>
                  </a:lnTo>
                  <a:lnTo>
                    <a:pt x="1204" y="18762"/>
                  </a:lnTo>
                  <a:lnTo>
                    <a:pt x="2108" y="18762"/>
                  </a:lnTo>
                  <a:cubicBezTo>
                    <a:pt x="4777" y="18762"/>
                    <a:pt x="5982" y="18231"/>
                    <a:pt x="6488" y="17148"/>
                  </a:cubicBezTo>
                  <a:lnTo>
                    <a:pt x="8144" y="13387"/>
                  </a:lnTo>
                  <a:cubicBezTo>
                    <a:pt x="8802" y="11772"/>
                    <a:pt x="9951" y="11056"/>
                    <a:pt x="12662" y="10756"/>
                  </a:cubicBezTo>
                  <a:cubicBezTo>
                    <a:pt x="11005" y="10455"/>
                    <a:pt x="10157" y="9901"/>
                    <a:pt x="10157" y="9024"/>
                  </a:cubicBezTo>
                  <a:cubicBezTo>
                    <a:pt x="10157" y="8770"/>
                    <a:pt x="10198" y="8515"/>
                    <a:pt x="10348" y="8215"/>
                  </a:cubicBezTo>
                  <a:lnTo>
                    <a:pt x="11909" y="4661"/>
                  </a:lnTo>
                  <a:cubicBezTo>
                    <a:pt x="12005" y="4475"/>
                    <a:pt x="12005" y="4292"/>
                    <a:pt x="12005" y="4129"/>
                  </a:cubicBezTo>
                  <a:cubicBezTo>
                    <a:pt x="12005" y="3275"/>
                    <a:pt x="10951" y="2838"/>
                    <a:pt x="9103" y="2838"/>
                  </a:cubicBezTo>
                  <a:lnTo>
                    <a:pt x="8200" y="2838"/>
                  </a:lnTo>
                  <a:lnTo>
                    <a:pt x="9404" y="0"/>
                  </a:lnTo>
                  <a:lnTo>
                    <a:pt x="12306" y="0"/>
                  </a:lnTo>
                  <a:cubicBezTo>
                    <a:pt x="17275" y="0"/>
                    <a:pt x="20204" y="1223"/>
                    <a:pt x="20204" y="3209"/>
                  </a:cubicBezTo>
                  <a:cubicBezTo>
                    <a:pt x="20204" y="3532"/>
                    <a:pt x="20095" y="3878"/>
                    <a:pt x="19944" y="4223"/>
                  </a:cubicBezTo>
                  <a:lnTo>
                    <a:pt x="18137" y="8307"/>
                  </a:lnTo>
                  <a:cubicBezTo>
                    <a:pt x="18096" y="8421"/>
                    <a:pt x="18096" y="8515"/>
                    <a:pt x="18096" y="8630"/>
                  </a:cubicBezTo>
                  <a:cubicBezTo>
                    <a:pt x="18096" y="9138"/>
                    <a:pt x="18739" y="9392"/>
                    <a:pt x="19848" y="9392"/>
                  </a:cubicBezTo>
                  <a:lnTo>
                    <a:pt x="21600" y="9392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36" name="Volný tvar 1441"/>
            <p:cNvSpPr/>
            <p:nvPr/>
          </p:nvSpPr>
          <p:spPr>
            <a:xfrm>
              <a:off x="20611056" y="0"/>
              <a:ext cx="273281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3" y="2838"/>
                  </a:lnTo>
                  <a:lnTo>
                    <a:pt x="19529" y="2838"/>
                  </a:lnTo>
                  <a:cubicBezTo>
                    <a:pt x="16814" y="2838"/>
                    <a:pt x="15607" y="3369"/>
                    <a:pt x="15154" y="4452"/>
                  </a:cubicBezTo>
                  <a:lnTo>
                    <a:pt x="13495" y="8213"/>
                  </a:lnTo>
                  <a:cubicBezTo>
                    <a:pt x="12782" y="9827"/>
                    <a:pt x="11630" y="10544"/>
                    <a:pt x="8955" y="10844"/>
                  </a:cubicBezTo>
                  <a:cubicBezTo>
                    <a:pt x="10629" y="11122"/>
                    <a:pt x="11424" y="11699"/>
                    <a:pt x="11424" y="12576"/>
                  </a:cubicBezTo>
                  <a:cubicBezTo>
                    <a:pt x="11424" y="12807"/>
                    <a:pt x="11383" y="13085"/>
                    <a:pt x="11232" y="13385"/>
                  </a:cubicBezTo>
                  <a:lnTo>
                    <a:pt x="9668" y="16939"/>
                  </a:lnTo>
                  <a:cubicBezTo>
                    <a:pt x="9573" y="17125"/>
                    <a:pt x="9573" y="17308"/>
                    <a:pt x="9573" y="17471"/>
                  </a:cubicBezTo>
                  <a:cubicBezTo>
                    <a:pt x="9573" y="18325"/>
                    <a:pt x="10629" y="18762"/>
                    <a:pt x="12480" y="18762"/>
                  </a:cubicBezTo>
                  <a:lnTo>
                    <a:pt x="13440" y="18762"/>
                  </a:lnTo>
                  <a:lnTo>
                    <a:pt x="12178" y="21600"/>
                  </a:lnTo>
                  <a:lnTo>
                    <a:pt x="9312" y="21600"/>
                  </a:lnTo>
                  <a:cubicBezTo>
                    <a:pt x="4279" y="21600"/>
                    <a:pt x="1412" y="20377"/>
                    <a:pt x="1412" y="18391"/>
                  </a:cubicBezTo>
                  <a:cubicBezTo>
                    <a:pt x="1412" y="18068"/>
                    <a:pt x="1509" y="17745"/>
                    <a:pt x="1659" y="17377"/>
                  </a:cubicBezTo>
                  <a:lnTo>
                    <a:pt x="3429" y="13293"/>
                  </a:lnTo>
                  <a:cubicBezTo>
                    <a:pt x="3483" y="13179"/>
                    <a:pt x="3483" y="13085"/>
                    <a:pt x="3483" y="12970"/>
                  </a:cubicBezTo>
                  <a:cubicBezTo>
                    <a:pt x="3483" y="12462"/>
                    <a:pt x="2825" y="12210"/>
                    <a:pt x="1714" y="12210"/>
                  </a:cubicBezTo>
                  <a:lnTo>
                    <a:pt x="0" y="12210"/>
                  </a:lnTo>
                  <a:lnTo>
                    <a:pt x="1207" y="9395"/>
                  </a:lnTo>
                  <a:lnTo>
                    <a:pt x="2921" y="9395"/>
                  </a:lnTo>
                  <a:cubicBezTo>
                    <a:pt x="4279" y="9395"/>
                    <a:pt x="5239" y="9049"/>
                    <a:pt x="5595" y="8309"/>
                  </a:cubicBezTo>
                  <a:lnTo>
                    <a:pt x="7447" y="4063"/>
                  </a:lnTo>
                  <a:cubicBezTo>
                    <a:pt x="8667" y="1226"/>
                    <a:pt x="11986" y="3"/>
                    <a:pt x="18720" y="3"/>
                  </a:cubicBezTo>
                  <a:lnTo>
                    <a:pt x="21586" y="3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37" name="Volný tvar 1442"/>
            <p:cNvSpPr/>
            <p:nvPr/>
          </p:nvSpPr>
          <p:spPr>
            <a:xfrm>
              <a:off x="21222163" y="0"/>
              <a:ext cx="273801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2"/>
                  </a:moveTo>
                  <a:lnTo>
                    <a:pt x="20355" y="12207"/>
                  </a:lnTo>
                  <a:lnTo>
                    <a:pt x="18684" y="12207"/>
                  </a:lnTo>
                  <a:cubicBezTo>
                    <a:pt x="17288" y="12207"/>
                    <a:pt x="16330" y="12553"/>
                    <a:pt x="16029" y="13293"/>
                  </a:cubicBezTo>
                  <a:lnTo>
                    <a:pt x="14113" y="17539"/>
                  </a:lnTo>
                  <a:cubicBezTo>
                    <a:pt x="12908" y="20377"/>
                    <a:pt x="9596" y="21600"/>
                    <a:pt x="2916" y="21600"/>
                  </a:cubicBezTo>
                  <a:lnTo>
                    <a:pt x="0" y="21600"/>
                  </a:lnTo>
                  <a:lnTo>
                    <a:pt x="1218" y="18762"/>
                  </a:lnTo>
                  <a:lnTo>
                    <a:pt x="2108" y="18762"/>
                  </a:lnTo>
                  <a:cubicBezTo>
                    <a:pt x="4777" y="18762"/>
                    <a:pt x="5982" y="18231"/>
                    <a:pt x="6488" y="17148"/>
                  </a:cubicBezTo>
                  <a:lnTo>
                    <a:pt x="8144" y="13387"/>
                  </a:lnTo>
                  <a:cubicBezTo>
                    <a:pt x="8802" y="11772"/>
                    <a:pt x="9951" y="11056"/>
                    <a:pt x="12662" y="10756"/>
                  </a:cubicBezTo>
                  <a:cubicBezTo>
                    <a:pt x="11005" y="10455"/>
                    <a:pt x="10157" y="9901"/>
                    <a:pt x="10157" y="9024"/>
                  </a:cubicBezTo>
                  <a:cubicBezTo>
                    <a:pt x="10157" y="8770"/>
                    <a:pt x="10211" y="8515"/>
                    <a:pt x="10348" y="8215"/>
                  </a:cubicBezTo>
                  <a:lnTo>
                    <a:pt x="11909" y="4661"/>
                  </a:lnTo>
                  <a:cubicBezTo>
                    <a:pt x="12005" y="4475"/>
                    <a:pt x="12005" y="4292"/>
                    <a:pt x="12005" y="4129"/>
                  </a:cubicBezTo>
                  <a:cubicBezTo>
                    <a:pt x="12005" y="3275"/>
                    <a:pt x="10951" y="2838"/>
                    <a:pt x="9103" y="2838"/>
                  </a:cubicBezTo>
                  <a:lnTo>
                    <a:pt x="8199" y="2838"/>
                  </a:lnTo>
                  <a:lnTo>
                    <a:pt x="9404" y="0"/>
                  </a:lnTo>
                  <a:lnTo>
                    <a:pt x="12319" y="0"/>
                  </a:lnTo>
                  <a:cubicBezTo>
                    <a:pt x="17288" y="0"/>
                    <a:pt x="20204" y="1223"/>
                    <a:pt x="20204" y="3209"/>
                  </a:cubicBezTo>
                  <a:cubicBezTo>
                    <a:pt x="20204" y="3532"/>
                    <a:pt x="20094" y="3878"/>
                    <a:pt x="19944" y="4223"/>
                  </a:cubicBezTo>
                  <a:lnTo>
                    <a:pt x="18137" y="8307"/>
                  </a:lnTo>
                  <a:cubicBezTo>
                    <a:pt x="18096" y="8421"/>
                    <a:pt x="18096" y="8515"/>
                    <a:pt x="18096" y="8630"/>
                  </a:cubicBezTo>
                  <a:cubicBezTo>
                    <a:pt x="18096" y="9138"/>
                    <a:pt x="18739" y="9392"/>
                    <a:pt x="19848" y="9392"/>
                  </a:cubicBezTo>
                  <a:lnTo>
                    <a:pt x="21600" y="9392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38" name="Volný tvar 1443"/>
            <p:cNvSpPr/>
            <p:nvPr/>
          </p:nvSpPr>
          <p:spPr>
            <a:xfrm>
              <a:off x="21907183" y="0"/>
              <a:ext cx="273281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3" y="2838"/>
                  </a:lnTo>
                  <a:lnTo>
                    <a:pt x="19529" y="2838"/>
                  </a:lnTo>
                  <a:cubicBezTo>
                    <a:pt x="16814" y="2838"/>
                    <a:pt x="15607" y="3369"/>
                    <a:pt x="15154" y="4452"/>
                  </a:cubicBezTo>
                  <a:lnTo>
                    <a:pt x="13495" y="8213"/>
                  </a:lnTo>
                  <a:cubicBezTo>
                    <a:pt x="12782" y="9827"/>
                    <a:pt x="11630" y="10544"/>
                    <a:pt x="8969" y="10844"/>
                  </a:cubicBezTo>
                  <a:cubicBezTo>
                    <a:pt x="10629" y="11122"/>
                    <a:pt x="11424" y="11699"/>
                    <a:pt x="11424" y="12576"/>
                  </a:cubicBezTo>
                  <a:cubicBezTo>
                    <a:pt x="11424" y="12807"/>
                    <a:pt x="11383" y="13085"/>
                    <a:pt x="11232" y="13385"/>
                  </a:cubicBezTo>
                  <a:lnTo>
                    <a:pt x="9669" y="16939"/>
                  </a:lnTo>
                  <a:cubicBezTo>
                    <a:pt x="9573" y="17125"/>
                    <a:pt x="9573" y="17308"/>
                    <a:pt x="9573" y="17471"/>
                  </a:cubicBezTo>
                  <a:cubicBezTo>
                    <a:pt x="9573" y="18325"/>
                    <a:pt x="10629" y="18762"/>
                    <a:pt x="12494" y="18762"/>
                  </a:cubicBezTo>
                  <a:lnTo>
                    <a:pt x="13440" y="18762"/>
                  </a:lnTo>
                  <a:lnTo>
                    <a:pt x="12178" y="21600"/>
                  </a:lnTo>
                  <a:lnTo>
                    <a:pt x="9312" y="21600"/>
                  </a:lnTo>
                  <a:cubicBezTo>
                    <a:pt x="4279" y="21600"/>
                    <a:pt x="1413" y="20377"/>
                    <a:pt x="1413" y="18391"/>
                  </a:cubicBezTo>
                  <a:cubicBezTo>
                    <a:pt x="1413" y="18068"/>
                    <a:pt x="1522" y="17745"/>
                    <a:pt x="1659" y="17377"/>
                  </a:cubicBezTo>
                  <a:lnTo>
                    <a:pt x="3429" y="13293"/>
                  </a:lnTo>
                  <a:cubicBezTo>
                    <a:pt x="3483" y="13179"/>
                    <a:pt x="3483" y="13085"/>
                    <a:pt x="3483" y="12970"/>
                  </a:cubicBezTo>
                  <a:cubicBezTo>
                    <a:pt x="3483" y="12462"/>
                    <a:pt x="2825" y="12210"/>
                    <a:pt x="1714" y="12210"/>
                  </a:cubicBezTo>
                  <a:lnTo>
                    <a:pt x="0" y="12210"/>
                  </a:lnTo>
                  <a:lnTo>
                    <a:pt x="1207" y="9395"/>
                  </a:lnTo>
                  <a:lnTo>
                    <a:pt x="2921" y="9395"/>
                  </a:lnTo>
                  <a:cubicBezTo>
                    <a:pt x="4279" y="9395"/>
                    <a:pt x="5239" y="9049"/>
                    <a:pt x="5595" y="8309"/>
                  </a:cubicBezTo>
                  <a:lnTo>
                    <a:pt x="7461" y="4063"/>
                  </a:lnTo>
                  <a:cubicBezTo>
                    <a:pt x="8667" y="1226"/>
                    <a:pt x="11986" y="3"/>
                    <a:pt x="18720" y="3"/>
                  </a:cubicBezTo>
                  <a:lnTo>
                    <a:pt x="21586" y="3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39" name="Volný tvar 1444"/>
            <p:cNvSpPr/>
            <p:nvPr/>
          </p:nvSpPr>
          <p:spPr>
            <a:xfrm>
              <a:off x="22518467" y="0"/>
              <a:ext cx="273801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2"/>
                  </a:moveTo>
                  <a:lnTo>
                    <a:pt x="20341" y="12207"/>
                  </a:lnTo>
                  <a:lnTo>
                    <a:pt x="18684" y="12207"/>
                  </a:lnTo>
                  <a:cubicBezTo>
                    <a:pt x="17274" y="12207"/>
                    <a:pt x="16330" y="12553"/>
                    <a:pt x="16029" y="13293"/>
                  </a:cubicBezTo>
                  <a:lnTo>
                    <a:pt x="14113" y="17539"/>
                  </a:lnTo>
                  <a:cubicBezTo>
                    <a:pt x="12908" y="20377"/>
                    <a:pt x="9596" y="21600"/>
                    <a:pt x="2916" y="21600"/>
                  </a:cubicBezTo>
                  <a:lnTo>
                    <a:pt x="0" y="21600"/>
                  </a:lnTo>
                  <a:lnTo>
                    <a:pt x="1204" y="18762"/>
                  </a:lnTo>
                  <a:lnTo>
                    <a:pt x="2108" y="18762"/>
                  </a:lnTo>
                  <a:cubicBezTo>
                    <a:pt x="4777" y="18762"/>
                    <a:pt x="5982" y="18231"/>
                    <a:pt x="6488" y="17148"/>
                  </a:cubicBezTo>
                  <a:lnTo>
                    <a:pt x="8144" y="13387"/>
                  </a:lnTo>
                  <a:cubicBezTo>
                    <a:pt x="8802" y="11772"/>
                    <a:pt x="9951" y="11056"/>
                    <a:pt x="12662" y="10756"/>
                  </a:cubicBezTo>
                  <a:cubicBezTo>
                    <a:pt x="11005" y="10455"/>
                    <a:pt x="10157" y="9901"/>
                    <a:pt x="10157" y="9024"/>
                  </a:cubicBezTo>
                  <a:cubicBezTo>
                    <a:pt x="10157" y="8770"/>
                    <a:pt x="10198" y="8515"/>
                    <a:pt x="10348" y="8215"/>
                  </a:cubicBezTo>
                  <a:lnTo>
                    <a:pt x="11909" y="4661"/>
                  </a:lnTo>
                  <a:cubicBezTo>
                    <a:pt x="12005" y="4475"/>
                    <a:pt x="12005" y="4292"/>
                    <a:pt x="12005" y="4129"/>
                  </a:cubicBezTo>
                  <a:cubicBezTo>
                    <a:pt x="12005" y="3275"/>
                    <a:pt x="10951" y="2838"/>
                    <a:pt x="9103" y="2838"/>
                  </a:cubicBezTo>
                  <a:lnTo>
                    <a:pt x="8199" y="2838"/>
                  </a:lnTo>
                  <a:lnTo>
                    <a:pt x="9404" y="0"/>
                  </a:lnTo>
                  <a:lnTo>
                    <a:pt x="12306" y="0"/>
                  </a:lnTo>
                  <a:cubicBezTo>
                    <a:pt x="17288" y="0"/>
                    <a:pt x="20190" y="1223"/>
                    <a:pt x="20190" y="3209"/>
                  </a:cubicBezTo>
                  <a:cubicBezTo>
                    <a:pt x="20190" y="3532"/>
                    <a:pt x="20095" y="3878"/>
                    <a:pt x="19944" y="4223"/>
                  </a:cubicBezTo>
                  <a:lnTo>
                    <a:pt x="18137" y="8307"/>
                  </a:lnTo>
                  <a:cubicBezTo>
                    <a:pt x="18082" y="8421"/>
                    <a:pt x="18082" y="8515"/>
                    <a:pt x="18082" y="8630"/>
                  </a:cubicBezTo>
                  <a:cubicBezTo>
                    <a:pt x="18082" y="9138"/>
                    <a:pt x="18739" y="9392"/>
                    <a:pt x="19848" y="9392"/>
                  </a:cubicBezTo>
                  <a:lnTo>
                    <a:pt x="21600" y="9392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40" name="Volný tvar 1445"/>
            <p:cNvSpPr/>
            <p:nvPr/>
          </p:nvSpPr>
          <p:spPr>
            <a:xfrm>
              <a:off x="23203489" y="0"/>
              <a:ext cx="273107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2" y="2838"/>
                  </a:lnTo>
                  <a:lnTo>
                    <a:pt x="19542" y="2838"/>
                  </a:lnTo>
                  <a:cubicBezTo>
                    <a:pt x="16824" y="2838"/>
                    <a:pt x="15617" y="3369"/>
                    <a:pt x="15164" y="4452"/>
                  </a:cubicBezTo>
                  <a:lnTo>
                    <a:pt x="13490" y="8213"/>
                  </a:lnTo>
                  <a:cubicBezTo>
                    <a:pt x="12790" y="9827"/>
                    <a:pt x="11623" y="10544"/>
                    <a:pt x="8961" y="10844"/>
                  </a:cubicBezTo>
                  <a:cubicBezTo>
                    <a:pt x="10622" y="11122"/>
                    <a:pt x="11431" y="11699"/>
                    <a:pt x="11431" y="12576"/>
                  </a:cubicBezTo>
                  <a:cubicBezTo>
                    <a:pt x="11431" y="12807"/>
                    <a:pt x="11376" y="13085"/>
                    <a:pt x="11226" y="13385"/>
                  </a:cubicBezTo>
                  <a:lnTo>
                    <a:pt x="9675" y="16939"/>
                  </a:lnTo>
                  <a:cubicBezTo>
                    <a:pt x="9565" y="17125"/>
                    <a:pt x="9565" y="17308"/>
                    <a:pt x="9565" y="17471"/>
                  </a:cubicBezTo>
                  <a:cubicBezTo>
                    <a:pt x="9565" y="18325"/>
                    <a:pt x="10635" y="18762"/>
                    <a:pt x="12488" y="18762"/>
                  </a:cubicBezTo>
                  <a:lnTo>
                    <a:pt x="13449" y="18762"/>
                  </a:lnTo>
                  <a:lnTo>
                    <a:pt x="12186" y="21600"/>
                  </a:lnTo>
                  <a:lnTo>
                    <a:pt x="9318" y="21600"/>
                  </a:lnTo>
                  <a:cubicBezTo>
                    <a:pt x="4282" y="21600"/>
                    <a:pt x="1414" y="20377"/>
                    <a:pt x="1414" y="18391"/>
                  </a:cubicBezTo>
                  <a:cubicBezTo>
                    <a:pt x="1414" y="18068"/>
                    <a:pt x="1510" y="17745"/>
                    <a:pt x="1661" y="17377"/>
                  </a:cubicBezTo>
                  <a:lnTo>
                    <a:pt x="3431" y="13293"/>
                  </a:lnTo>
                  <a:cubicBezTo>
                    <a:pt x="3472" y="13179"/>
                    <a:pt x="3472" y="13085"/>
                    <a:pt x="3472" y="12970"/>
                  </a:cubicBezTo>
                  <a:cubicBezTo>
                    <a:pt x="3472" y="12462"/>
                    <a:pt x="2813" y="12210"/>
                    <a:pt x="1715" y="12210"/>
                  </a:cubicBezTo>
                  <a:lnTo>
                    <a:pt x="0" y="12210"/>
                  </a:lnTo>
                  <a:lnTo>
                    <a:pt x="1208" y="9395"/>
                  </a:lnTo>
                  <a:lnTo>
                    <a:pt x="2923" y="9395"/>
                  </a:lnTo>
                  <a:cubicBezTo>
                    <a:pt x="4282" y="9395"/>
                    <a:pt x="5229" y="9049"/>
                    <a:pt x="5586" y="8309"/>
                  </a:cubicBezTo>
                  <a:lnTo>
                    <a:pt x="7452" y="4063"/>
                  </a:lnTo>
                  <a:cubicBezTo>
                    <a:pt x="8659" y="1226"/>
                    <a:pt x="11980" y="3"/>
                    <a:pt x="18732" y="3"/>
                  </a:cubicBezTo>
                  <a:lnTo>
                    <a:pt x="21600" y="3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41" name="Volný tvar 1446"/>
            <p:cNvSpPr/>
            <p:nvPr/>
          </p:nvSpPr>
          <p:spPr>
            <a:xfrm>
              <a:off x="23814769" y="0"/>
              <a:ext cx="273628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2"/>
                  </a:moveTo>
                  <a:lnTo>
                    <a:pt x="20354" y="12207"/>
                  </a:lnTo>
                  <a:lnTo>
                    <a:pt x="18696" y="12207"/>
                  </a:lnTo>
                  <a:cubicBezTo>
                    <a:pt x="17285" y="12207"/>
                    <a:pt x="16327" y="12553"/>
                    <a:pt x="16025" y="13293"/>
                  </a:cubicBezTo>
                  <a:lnTo>
                    <a:pt x="14122" y="17539"/>
                  </a:lnTo>
                  <a:cubicBezTo>
                    <a:pt x="12916" y="20377"/>
                    <a:pt x="9588" y="21600"/>
                    <a:pt x="2917" y="21600"/>
                  </a:cubicBezTo>
                  <a:lnTo>
                    <a:pt x="0" y="21600"/>
                  </a:lnTo>
                  <a:lnTo>
                    <a:pt x="1205" y="18762"/>
                  </a:lnTo>
                  <a:lnTo>
                    <a:pt x="2109" y="18762"/>
                  </a:lnTo>
                  <a:cubicBezTo>
                    <a:pt x="4766" y="18762"/>
                    <a:pt x="5972" y="18231"/>
                    <a:pt x="6479" y="17148"/>
                  </a:cubicBezTo>
                  <a:lnTo>
                    <a:pt x="8150" y="13387"/>
                  </a:lnTo>
                  <a:cubicBezTo>
                    <a:pt x="8793" y="11772"/>
                    <a:pt x="9958" y="11056"/>
                    <a:pt x="12670" y="10756"/>
                  </a:cubicBezTo>
                  <a:cubicBezTo>
                    <a:pt x="11012" y="10455"/>
                    <a:pt x="10149" y="9901"/>
                    <a:pt x="10149" y="9024"/>
                  </a:cubicBezTo>
                  <a:cubicBezTo>
                    <a:pt x="10149" y="8770"/>
                    <a:pt x="10204" y="8515"/>
                    <a:pt x="10355" y="8215"/>
                  </a:cubicBezTo>
                  <a:lnTo>
                    <a:pt x="11903" y="4661"/>
                  </a:lnTo>
                  <a:cubicBezTo>
                    <a:pt x="12012" y="4475"/>
                    <a:pt x="12012" y="4292"/>
                    <a:pt x="12012" y="4129"/>
                  </a:cubicBezTo>
                  <a:cubicBezTo>
                    <a:pt x="12012" y="3275"/>
                    <a:pt x="10957" y="2838"/>
                    <a:pt x="9095" y="2838"/>
                  </a:cubicBezTo>
                  <a:lnTo>
                    <a:pt x="8191" y="2838"/>
                  </a:lnTo>
                  <a:lnTo>
                    <a:pt x="9396" y="0"/>
                  </a:lnTo>
                  <a:lnTo>
                    <a:pt x="12314" y="0"/>
                  </a:lnTo>
                  <a:cubicBezTo>
                    <a:pt x="17285" y="0"/>
                    <a:pt x="20203" y="1223"/>
                    <a:pt x="20203" y="3209"/>
                  </a:cubicBezTo>
                  <a:cubicBezTo>
                    <a:pt x="20203" y="3532"/>
                    <a:pt x="20107" y="3878"/>
                    <a:pt x="19956" y="4223"/>
                  </a:cubicBezTo>
                  <a:lnTo>
                    <a:pt x="18148" y="8307"/>
                  </a:lnTo>
                  <a:cubicBezTo>
                    <a:pt x="18094" y="8421"/>
                    <a:pt x="18094" y="8515"/>
                    <a:pt x="18094" y="8630"/>
                  </a:cubicBezTo>
                  <a:cubicBezTo>
                    <a:pt x="18094" y="9138"/>
                    <a:pt x="18751" y="9392"/>
                    <a:pt x="19860" y="9392"/>
                  </a:cubicBezTo>
                  <a:lnTo>
                    <a:pt x="21600" y="9392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42" name="Volný tvar 1447"/>
            <p:cNvSpPr/>
            <p:nvPr/>
          </p:nvSpPr>
          <p:spPr>
            <a:xfrm>
              <a:off x="24499620" y="0"/>
              <a:ext cx="273108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2" y="2838"/>
                  </a:lnTo>
                  <a:lnTo>
                    <a:pt x="19542" y="2838"/>
                  </a:lnTo>
                  <a:cubicBezTo>
                    <a:pt x="16824" y="2838"/>
                    <a:pt x="15617" y="3369"/>
                    <a:pt x="15164" y="4452"/>
                  </a:cubicBezTo>
                  <a:lnTo>
                    <a:pt x="13490" y="8213"/>
                  </a:lnTo>
                  <a:cubicBezTo>
                    <a:pt x="12790" y="9827"/>
                    <a:pt x="11637" y="10544"/>
                    <a:pt x="8961" y="10844"/>
                  </a:cubicBezTo>
                  <a:cubicBezTo>
                    <a:pt x="10622" y="11122"/>
                    <a:pt x="11431" y="11699"/>
                    <a:pt x="11431" y="12576"/>
                  </a:cubicBezTo>
                  <a:cubicBezTo>
                    <a:pt x="11431" y="12807"/>
                    <a:pt x="11376" y="13085"/>
                    <a:pt x="11225" y="13385"/>
                  </a:cubicBezTo>
                  <a:lnTo>
                    <a:pt x="9674" y="16939"/>
                  </a:lnTo>
                  <a:cubicBezTo>
                    <a:pt x="9579" y="17125"/>
                    <a:pt x="9579" y="17308"/>
                    <a:pt x="9579" y="17471"/>
                  </a:cubicBezTo>
                  <a:cubicBezTo>
                    <a:pt x="9579" y="18325"/>
                    <a:pt x="10635" y="18762"/>
                    <a:pt x="12488" y="18762"/>
                  </a:cubicBezTo>
                  <a:lnTo>
                    <a:pt x="13449" y="18762"/>
                  </a:lnTo>
                  <a:lnTo>
                    <a:pt x="12186" y="21600"/>
                  </a:lnTo>
                  <a:lnTo>
                    <a:pt x="9318" y="21600"/>
                  </a:lnTo>
                  <a:cubicBezTo>
                    <a:pt x="4282" y="21600"/>
                    <a:pt x="1414" y="20377"/>
                    <a:pt x="1414" y="18391"/>
                  </a:cubicBezTo>
                  <a:cubicBezTo>
                    <a:pt x="1414" y="18068"/>
                    <a:pt x="1510" y="17745"/>
                    <a:pt x="1661" y="17377"/>
                  </a:cubicBezTo>
                  <a:lnTo>
                    <a:pt x="3431" y="13293"/>
                  </a:lnTo>
                  <a:cubicBezTo>
                    <a:pt x="3472" y="13179"/>
                    <a:pt x="3472" y="13085"/>
                    <a:pt x="3472" y="12970"/>
                  </a:cubicBezTo>
                  <a:cubicBezTo>
                    <a:pt x="3472" y="12462"/>
                    <a:pt x="2827" y="12210"/>
                    <a:pt x="1715" y="12210"/>
                  </a:cubicBezTo>
                  <a:lnTo>
                    <a:pt x="0" y="12210"/>
                  </a:lnTo>
                  <a:lnTo>
                    <a:pt x="1208" y="9395"/>
                  </a:lnTo>
                  <a:lnTo>
                    <a:pt x="2923" y="9395"/>
                  </a:lnTo>
                  <a:cubicBezTo>
                    <a:pt x="4282" y="9395"/>
                    <a:pt x="5229" y="9049"/>
                    <a:pt x="5585" y="8309"/>
                  </a:cubicBezTo>
                  <a:lnTo>
                    <a:pt x="7451" y="4063"/>
                  </a:lnTo>
                  <a:cubicBezTo>
                    <a:pt x="8659" y="1226"/>
                    <a:pt x="11980" y="3"/>
                    <a:pt x="18732" y="3"/>
                  </a:cubicBezTo>
                  <a:lnTo>
                    <a:pt x="21600" y="3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43" name="Volný tvar 1448"/>
            <p:cNvSpPr/>
            <p:nvPr/>
          </p:nvSpPr>
          <p:spPr>
            <a:xfrm>
              <a:off x="25110901" y="0"/>
              <a:ext cx="273628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2"/>
                  </a:moveTo>
                  <a:lnTo>
                    <a:pt x="20354" y="12207"/>
                  </a:lnTo>
                  <a:lnTo>
                    <a:pt x="18683" y="12207"/>
                  </a:lnTo>
                  <a:cubicBezTo>
                    <a:pt x="17285" y="12207"/>
                    <a:pt x="16327" y="12553"/>
                    <a:pt x="16025" y="13293"/>
                  </a:cubicBezTo>
                  <a:lnTo>
                    <a:pt x="14122" y="17539"/>
                  </a:lnTo>
                  <a:cubicBezTo>
                    <a:pt x="12903" y="20377"/>
                    <a:pt x="9588" y="21600"/>
                    <a:pt x="2904" y="21600"/>
                  </a:cubicBezTo>
                  <a:lnTo>
                    <a:pt x="0" y="21600"/>
                  </a:lnTo>
                  <a:lnTo>
                    <a:pt x="1205" y="18762"/>
                  </a:lnTo>
                  <a:lnTo>
                    <a:pt x="2110" y="18762"/>
                  </a:lnTo>
                  <a:cubicBezTo>
                    <a:pt x="4766" y="18762"/>
                    <a:pt x="5972" y="18231"/>
                    <a:pt x="6479" y="17148"/>
                  </a:cubicBezTo>
                  <a:lnTo>
                    <a:pt x="8136" y="13387"/>
                  </a:lnTo>
                  <a:cubicBezTo>
                    <a:pt x="8793" y="11772"/>
                    <a:pt x="9958" y="11056"/>
                    <a:pt x="12670" y="10756"/>
                  </a:cubicBezTo>
                  <a:cubicBezTo>
                    <a:pt x="10999" y="10455"/>
                    <a:pt x="10149" y="9901"/>
                    <a:pt x="10149" y="9024"/>
                  </a:cubicBezTo>
                  <a:cubicBezTo>
                    <a:pt x="10149" y="8770"/>
                    <a:pt x="10204" y="8515"/>
                    <a:pt x="10355" y="8215"/>
                  </a:cubicBezTo>
                  <a:lnTo>
                    <a:pt x="11903" y="4661"/>
                  </a:lnTo>
                  <a:cubicBezTo>
                    <a:pt x="12012" y="4475"/>
                    <a:pt x="11998" y="4292"/>
                    <a:pt x="11998" y="4129"/>
                  </a:cubicBezTo>
                  <a:cubicBezTo>
                    <a:pt x="11998" y="3275"/>
                    <a:pt x="10944" y="2838"/>
                    <a:pt x="9095" y="2838"/>
                  </a:cubicBezTo>
                  <a:lnTo>
                    <a:pt x="8191" y="2838"/>
                  </a:lnTo>
                  <a:lnTo>
                    <a:pt x="9396" y="0"/>
                  </a:lnTo>
                  <a:lnTo>
                    <a:pt x="12314" y="0"/>
                  </a:lnTo>
                  <a:cubicBezTo>
                    <a:pt x="17285" y="0"/>
                    <a:pt x="20203" y="1223"/>
                    <a:pt x="20203" y="3209"/>
                  </a:cubicBezTo>
                  <a:cubicBezTo>
                    <a:pt x="20203" y="3532"/>
                    <a:pt x="20107" y="3878"/>
                    <a:pt x="19956" y="4223"/>
                  </a:cubicBezTo>
                  <a:lnTo>
                    <a:pt x="18135" y="8307"/>
                  </a:lnTo>
                  <a:cubicBezTo>
                    <a:pt x="18094" y="8421"/>
                    <a:pt x="18094" y="8515"/>
                    <a:pt x="18094" y="8630"/>
                  </a:cubicBezTo>
                  <a:cubicBezTo>
                    <a:pt x="18094" y="9138"/>
                    <a:pt x="18737" y="9392"/>
                    <a:pt x="19847" y="9392"/>
                  </a:cubicBezTo>
                  <a:lnTo>
                    <a:pt x="21600" y="9392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44" name="Volný tvar 1455"/>
            <p:cNvSpPr/>
            <p:nvPr/>
          </p:nvSpPr>
          <p:spPr>
            <a:xfrm>
              <a:off x="11840002" y="1242259"/>
              <a:ext cx="273214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8" y="2838"/>
                  </a:lnTo>
                  <a:cubicBezTo>
                    <a:pt x="16821" y="2838"/>
                    <a:pt x="15611" y="3369"/>
                    <a:pt x="15157" y="4452"/>
                  </a:cubicBezTo>
                  <a:lnTo>
                    <a:pt x="13493" y="8213"/>
                  </a:lnTo>
                  <a:cubicBezTo>
                    <a:pt x="12789" y="9827"/>
                    <a:pt x="11630" y="10544"/>
                    <a:pt x="8962" y="10844"/>
                  </a:cubicBezTo>
                  <a:cubicBezTo>
                    <a:pt x="10626" y="11122"/>
                    <a:pt x="11430" y="11699"/>
                    <a:pt x="11430" y="12576"/>
                  </a:cubicBezTo>
                  <a:cubicBezTo>
                    <a:pt x="11430" y="12807"/>
                    <a:pt x="11380" y="13085"/>
                    <a:pt x="11231" y="13385"/>
                  </a:cubicBezTo>
                  <a:lnTo>
                    <a:pt x="9672" y="16939"/>
                  </a:lnTo>
                  <a:cubicBezTo>
                    <a:pt x="9572" y="17125"/>
                    <a:pt x="9572" y="17308"/>
                    <a:pt x="9572" y="17471"/>
                  </a:cubicBezTo>
                  <a:cubicBezTo>
                    <a:pt x="9572" y="18325"/>
                    <a:pt x="10631" y="18762"/>
                    <a:pt x="12488" y="18762"/>
                  </a:cubicBezTo>
                  <a:lnTo>
                    <a:pt x="13443" y="18762"/>
                  </a:lnTo>
                  <a:lnTo>
                    <a:pt x="12184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7" y="13293"/>
                  </a:lnTo>
                  <a:cubicBezTo>
                    <a:pt x="3478" y="13179"/>
                    <a:pt x="3478" y="13085"/>
                    <a:pt x="3478" y="12970"/>
                  </a:cubicBezTo>
                  <a:cubicBezTo>
                    <a:pt x="3478" y="12462"/>
                    <a:pt x="2823" y="12207"/>
                    <a:pt x="1713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3" y="9393"/>
                  </a:lnTo>
                  <a:cubicBezTo>
                    <a:pt x="4281" y="9393"/>
                    <a:pt x="5235" y="9047"/>
                    <a:pt x="5590" y="8307"/>
                  </a:cubicBezTo>
                  <a:lnTo>
                    <a:pt x="7454" y="4061"/>
                  </a:lnTo>
                  <a:cubicBezTo>
                    <a:pt x="8663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45" name="Volný tvar 1456"/>
            <p:cNvSpPr/>
            <p:nvPr/>
          </p:nvSpPr>
          <p:spPr>
            <a:xfrm>
              <a:off x="12451261" y="1242259"/>
              <a:ext cx="273768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5" y="12207"/>
                  </a:lnTo>
                  <a:lnTo>
                    <a:pt x="18684" y="12207"/>
                  </a:lnTo>
                  <a:cubicBezTo>
                    <a:pt x="17278" y="12207"/>
                    <a:pt x="16321" y="12553"/>
                    <a:pt x="16021" y="13293"/>
                  </a:cubicBezTo>
                  <a:lnTo>
                    <a:pt x="14113" y="17539"/>
                  </a:lnTo>
                  <a:cubicBezTo>
                    <a:pt x="12905" y="20377"/>
                    <a:pt x="9591" y="21600"/>
                    <a:pt x="2911" y="21600"/>
                  </a:cubicBezTo>
                  <a:lnTo>
                    <a:pt x="0" y="21600"/>
                  </a:lnTo>
                  <a:lnTo>
                    <a:pt x="1206" y="18762"/>
                  </a:lnTo>
                  <a:lnTo>
                    <a:pt x="2108" y="18762"/>
                  </a:lnTo>
                  <a:cubicBezTo>
                    <a:pt x="4770" y="18762"/>
                    <a:pt x="5977" y="18231"/>
                    <a:pt x="6481" y="17148"/>
                  </a:cubicBezTo>
                  <a:lnTo>
                    <a:pt x="8134" y="13387"/>
                  </a:lnTo>
                  <a:cubicBezTo>
                    <a:pt x="8788" y="11772"/>
                    <a:pt x="9944" y="11056"/>
                    <a:pt x="12656" y="10756"/>
                  </a:cubicBezTo>
                  <a:cubicBezTo>
                    <a:pt x="10997" y="10455"/>
                    <a:pt x="10144" y="9901"/>
                    <a:pt x="10144" y="9024"/>
                  </a:cubicBezTo>
                  <a:cubicBezTo>
                    <a:pt x="10144" y="8770"/>
                    <a:pt x="10194" y="8515"/>
                    <a:pt x="10343" y="8215"/>
                  </a:cubicBezTo>
                  <a:lnTo>
                    <a:pt x="11898" y="4661"/>
                  </a:lnTo>
                  <a:cubicBezTo>
                    <a:pt x="11998" y="4475"/>
                    <a:pt x="11998" y="4292"/>
                    <a:pt x="11998" y="4129"/>
                  </a:cubicBezTo>
                  <a:cubicBezTo>
                    <a:pt x="11998" y="3275"/>
                    <a:pt x="10941" y="2838"/>
                    <a:pt x="9087" y="2838"/>
                  </a:cubicBezTo>
                  <a:lnTo>
                    <a:pt x="8185" y="2838"/>
                  </a:lnTo>
                  <a:lnTo>
                    <a:pt x="9391" y="0"/>
                  </a:lnTo>
                  <a:lnTo>
                    <a:pt x="12303" y="0"/>
                  </a:lnTo>
                  <a:cubicBezTo>
                    <a:pt x="17278" y="0"/>
                    <a:pt x="20188" y="1223"/>
                    <a:pt x="20188" y="3209"/>
                  </a:cubicBezTo>
                  <a:cubicBezTo>
                    <a:pt x="20188" y="3532"/>
                    <a:pt x="20090" y="3878"/>
                    <a:pt x="19939" y="4223"/>
                  </a:cubicBezTo>
                  <a:lnTo>
                    <a:pt x="18131" y="8307"/>
                  </a:lnTo>
                  <a:cubicBezTo>
                    <a:pt x="18080" y="8421"/>
                    <a:pt x="18080" y="8515"/>
                    <a:pt x="18080" y="8630"/>
                  </a:cubicBezTo>
                  <a:cubicBezTo>
                    <a:pt x="18080" y="9138"/>
                    <a:pt x="18733" y="9393"/>
                    <a:pt x="19841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46" name="Volný tvar 1457"/>
            <p:cNvSpPr/>
            <p:nvPr/>
          </p:nvSpPr>
          <p:spPr>
            <a:xfrm>
              <a:off x="13136165" y="1242259"/>
              <a:ext cx="273213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7" y="2838"/>
                  </a:lnTo>
                  <a:cubicBezTo>
                    <a:pt x="16819" y="2838"/>
                    <a:pt x="15611" y="3369"/>
                    <a:pt x="15155" y="4452"/>
                  </a:cubicBezTo>
                  <a:lnTo>
                    <a:pt x="13491" y="8213"/>
                  </a:lnTo>
                  <a:cubicBezTo>
                    <a:pt x="12787" y="9827"/>
                    <a:pt x="11629" y="10544"/>
                    <a:pt x="8962" y="10844"/>
                  </a:cubicBezTo>
                  <a:cubicBezTo>
                    <a:pt x="10619" y="11122"/>
                    <a:pt x="11430" y="11699"/>
                    <a:pt x="11430" y="12576"/>
                  </a:cubicBezTo>
                  <a:cubicBezTo>
                    <a:pt x="11430" y="12807"/>
                    <a:pt x="11379" y="13085"/>
                    <a:pt x="11229" y="13385"/>
                  </a:cubicBezTo>
                  <a:lnTo>
                    <a:pt x="9671" y="16939"/>
                  </a:lnTo>
                  <a:cubicBezTo>
                    <a:pt x="9571" y="17125"/>
                    <a:pt x="9571" y="17308"/>
                    <a:pt x="9571" y="17471"/>
                  </a:cubicBezTo>
                  <a:cubicBezTo>
                    <a:pt x="9571" y="18325"/>
                    <a:pt x="10630" y="18762"/>
                    <a:pt x="12488" y="18762"/>
                  </a:cubicBezTo>
                  <a:lnTo>
                    <a:pt x="13442" y="18762"/>
                  </a:lnTo>
                  <a:lnTo>
                    <a:pt x="12183" y="21600"/>
                  </a:lnTo>
                  <a:lnTo>
                    <a:pt x="9316" y="21600"/>
                  </a:lnTo>
                  <a:cubicBezTo>
                    <a:pt x="4281" y="21600"/>
                    <a:pt x="1413" y="20377"/>
                    <a:pt x="1413" y="18391"/>
                  </a:cubicBezTo>
                  <a:cubicBezTo>
                    <a:pt x="1413" y="18068"/>
                    <a:pt x="1513" y="17745"/>
                    <a:pt x="1663" y="17377"/>
                  </a:cubicBezTo>
                  <a:lnTo>
                    <a:pt x="3427" y="13293"/>
                  </a:lnTo>
                  <a:cubicBezTo>
                    <a:pt x="3476" y="13179"/>
                    <a:pt x="3476" y="13085"/>
                    <a:pt x="3476" y="12970"/>
                  </a:cubicBezTo>
                  <a:cubicBezTo>
                    <a:pt x="3476" y="12462"/>
                    <a:pt x="2822" y="12207"/>
                    <a:pt x="1713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2" y="9393"/>
                  </a:lnTo>
                  <a:cubicBezTo>
                    <a:pt x="4281" y="9393"/>
                    <a:pt x="5235" y="9047"/>
                    <a:pt x="5590" y="8307"/>
                  </a:cubicBezTo>
                  <a:lnTo>
                    <a:pt x="7453" y="4061"/>
                  </a:lnTo>
                  <a:cubicBezTo>
                    <a:pt x="8661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47" name="Volný tvar 1458"/>
            <p:cNvSpPr/>
            <p:nvPr/>
          </p:nvSpPr>
          <p:spPr>
            <a:xfrm>
              <a:off x="13747412" y="1242259"/>
              <a:ext cx="273856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1" y="12207"/>
                  </a:lnTo>
                  <a:lnTo>
                    <a:pt x="18671" y="12207"/>
                  </a:lnTo>
                  <a:cubicBezTo>
                    <a:pt x="17275" y="12207"/>
                    <a:pt x="16317" y="12553"/>
                    <a:pt x="16016" y="13293"/>
                  </a:cubicBezTo>
                  <a:lnTo>
                    <a:pt x="14114" y="17539"/>
                  </a:lnTo>
                  <a:cubicBezTo>
                    <a:pt x="12896" y="20377"/>
                    <a:pt x="9584" y="21600"/>
                    <a:pt x="2905" y="21600"/>
                  </a:cubicBezTo>
                  <a:lnTo>
                    <a:pt x="0" y="21600"/>
                  </a:lnTo>
                  <a:lnTo>
                    <a:pt x="1209" y="18762"/>
                  </a:lnTo>
                  <a:lnTo>
                    <a:pt x="2112" y="18762"/>
                  </a:lnTo>
                  <a:cubicBezTo>
                    <a:pt x="4767" y="18762"/>
                    <a:pt x="5971" y="18231"/>
                    <a:pt x="6477" y="17148"/>
                  </a:cubicBezTo>
                  <a:lnTo>
                    <a:pt x="8133" y="13387"/>
                  </a:lnTo>
                  <a:cubicBezTo>
                    <a:pt x="8790" y="11772"/>
                    <a:pt x="9953" y="11056"/>
                    <a:pt x="12663" y="10756"/>
                  </a:cubicBezTo>
                  <a:cubicBezTo>
                    <a:pt x="10994" y="10455"/>
                    <a:pt x="10145" y="9901"/>
                    <a:pt x="10145" y="9024"/>
                  </a:cubicBezTo>
                  <a:cubicBezTo>
                    <a:pt x="10145" y="8770"/>
                    <a:pt x="10200" y="8515"/>
                    <a:pt x="10350" y="8215"/>
                  </a:cubicBezTo>
                  <a:lnTo>
                    <a:pt x="11897" y="4661"/>
                  </a:lnTo>
                  <a:cubicBezTo>
                    <a:pt x="12006" y="4475"/>
                    <a:pt x="12006" y="4292"/>
                    <a:pt x="12006" y="4129"/>
                  </a:cubicBezTo>
                  <a:cubicBezTo>
                    <a:pt x="12006" y="3275"/>
                    <a:pt x="10939" y="2838"/>
                    <a:pt x="9091" y="2838"/>
                  </a:cubicBezTo>
                  <a:lnTo>
                    <a:pt x="8188" y="2838"/>
                  </a:lnTo>
                  <a:lnTo>
                    <a:pt x="9392" y="0"/>
                  </a:lnTo>
                  <a:lnTo>
                    <a:pt x="12307" y="0"/>
                  </a:lnTo>
                  <a:cubicBezTo>
                    <a:pt x="17275" y="0"/>
                    <a:pt x="20190" y="1223"/>
                    <a:pt x="20190" y="3209"/>
                  </a:cubicBezTo>
                  <a:cubicBezTo>
                    <a:pt x="20190" y="3532"/>
                    <a:pt x="20094" y="3878"/>
                    <a:pt x="19944" y="4223"/>
                  </a:cubicBezTo>
                  <a:lnTo>
                    <a:pt x="18124" y="8307"/>
                  </a:lnTo>
                  <a:cubicBezTo>
                    <a:pt x="18083" y="8421"/>
                    <a:pt x="18083" y="8515"/>
                    <a:pt x="18083" y="8630"/>
                  </a:cubicBezTo>
                  <a:cubicBezTo>
                    <a:pt x="18083" y="9138"/>
                    <a:pt x="18739" y="9393"/>
                    <a:pt x="19835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48" name="Volný tvar 1459"/>
            <p:cNvSpPr/>
            <p:nvPr/>
          </p:nvSpPr>
          <p:spPr>
            <a:xfrm>
              <a:off x="14432311" y="1242259"/>
              <a:ext cx="273281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3" y="2838"/>
                  </a:lnTo>
                  <a:lnTo>
                    <a:pt x="19543" y="2838"/>
                  </a:lnTo>
                  <a:cubicBezTo>
                    <a:pt x="16814" y="2838"/>
                    <a:pt x="15607" y="3369"/>
                    <a:pt x="15154" y="4452"/>
                  </a:cubicBezTo>
                  <a:lnTo>
                    <a:pt x="13495" y="8213"/>
                  </a:lnTo>
                  <a:cubicBezTo>
                    <a:pt x="12796" y="9827"/>
                    <a:pt x="11630" y="10544"/>
                    <a:pt x="8969" y="10844"/>
                  </a:cubicBezTo>
                  <a:cubicBezTo>
                    <a:pt x="10629" y="11122"/>
                    <a:pt x="11438" y="11699"/>
                    <a:pt x="11438" y="12576"/>
                  </a:cubicBezTo>
                  <a:cubicBezTo>
                    <a:pt x="11438" y="12807"/>
                    <a:pt x="11383" y="13085"/>
                    <a:pt x="11232" y="13385"/>
                  </a:cubicBezTo>
                  <a:lnTo>
                    <a:pt x="9669" y="16939"/>
                  </a:lnTo>
                  <a:cubicBezTo>
                    <a:pt x="9573" y="17125"/>
                    <a:pt x="9573" y="17308"/>
                    <a:pt x="9573" y="17471"/>
                  </a:cubicBezTo>
                  <a:cubicBezTo>
                    <a:pt x="9573" y="18325"/>
                    <a:pt x="10629" y="18762"/>
                    <a:pt x="12494" y="18762"/>
                  </a:cubicBezTo>
                  <a:lnTo>
                    <a:pt x="13440" y="18762"/>
                  </a:lnTo>
                  <a:lnTo>
                    <a:pt x="12192" y="21600"/>
                  </a:lnTo>
                  <a:lnTo>
                    <a:pt x="9326" y="21600"/>
                  </a:lnTo>
                  <a:cubicBezTo>
                    <a:pt x="4279" y="21600"/>
                    <a:pt x="1413" y="20377"/>
                    <a:pt x="1413" y="18391"/>
                  </a:cubicBezTo>
                  <a:cubicBezTo>
                    <a:pt x="1413" y="18068"/>
                    <a:pt x="1522" y="17745"/>
                    <a:pt x="1673" y="17377"/>
                  </a:cubicBezTo>
                  <a:lnTo>
                    <a:pt x="3429" y="13293"/>
                  </a:lnTo>
                  <a:cubicBezTo>
                    <a:pt x="3483" y="13179"/>
                    <a:pt x="3483" y="13085"/>
                    <a:pt x="3483" y="12970"/>
                  </a:cubicBezTo>
                  <a:cubicBezTo>
                    <a:pt x="3483" y="12462"/>
                    <a:pt x="2825" y="12207"/>
                    <a:pt x="1714" y="12207"/>
                  </a:cubicBezTo>
                  <a:lnTo>
                    <a:pt x="0" y="12207"/>
                  </a:lnTo>
                  <a:lnTo>
                    <a:pt x="1207" y="9393"/>
                  </a:lnTo>
                  <a:lnTo>
                    <a:pt x="2921" y="9393"/>
                  </a:lnTo>
                  <a:cubicBezTo>
                    <a:pt x="4279" y="9393"/>
                    <a:pt x="5239" y="9047"/>
                    <a:pt x="5596" y="8307"/>
                  </a:cubicBezTo>
                  <a:lnTo>
                    <a:pt x="7461" y="4061"/>
                  </a:lnTo>
                  <a:cubicBezTo>
                    <a:pt x="8668" y="1223"/>
                    <a:pt x="11987" y="0"/>
                    <a:pt x="18734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49" name="Volný tvar 1460"/>
            <p:cNvSpPr/>
            <p:nvPr/>
          </p:nvSpPr>
          <p:spPr>
            <a:xfrm>
              <a:off x="15043596" y="1242259"/>
              <a:ext cx="273801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1" y="12207"/>
                  </a:lnTo>
                  <a:lnTo>
                    <a:pt x="18684" y="12207"/>
                  </a:lnTo>
                  <a:cubicBezTo>
                    <a:pt x="17274" y="12207"/>
                    <a:pt x="16316" y="12553"/>
                    <a:pt x="16029" y="13293"/>
                  </a:cubicBezTo>
                  <a:lnTo>
                    <a:pt x="14113" y="17539"/>
                  </a:lnTo>
                  <a:cubicBezTo>
                    <a:pt x="12908" y="20377"/>
                    <a:pt x="9596" y="21600"/>
                    <a:pt x="2916" y="21600"/>
                  </a:cubicBezTo>
                  <a:lnTo>
                    <a:pt x="0" y="21600"/>
                  </a:lnTo>
                  <a:lnTo>
                    <a:pt x="1204" y="18762"/>
                  </a:lnTo>
                  <a:lnTo>
                    <a:pt x="2108" y="18762"/>
                  </a:lnTo>
                  <a:cubicBezTo>
                    <a:pt x="4777" y="18762"/>
                    <a:pt x="5982" y="18231"/>
                    <a:pt x="6488" y="17148"/>
                  </a:cubicBezTo>
                  <a:lnTo>
                    <a:pt x="8131" y="13387"/>
                  </a:lnTo>
                  <a:cubicBezTo>
                    <a:pt x="8788" y="11772"/>
                    <a:pt x="9951" y="11056"/>
                    <a:pt x="12662" y="10756"/>
                  </a:cubicBezTo>
                  <a:cubicBezTo>
                    <a:pt x="10992" y="10455"/>
                    <a:pt x="10143" y="9901"/>
                    <a:pt x="10143" y="9024"/>
                  </a:cubicBezTo>
                  <a:cubicBezTo>
                    <a:pt x="10143" y="8770"/>
                    <a:pt x="10198" y="8515"/>
                    <a:pt x="10348" y="8215"/>
                  </a:cubicBezTo>
                  <a:lnTo>
                    <a:pt x="11895" y="4661"/>
                  </a:lnTo>
                  <a:cubicBezTo>
                    <a:pt x="12004" y="4475"/>
                    <a:pt x="12004" y="4292"/>
                    <a:pt x="12004" y="4129"/>
                  </a:cubicBezTo>
                  <a:cubicBezTo>
                    <a:pt x="12004" y="3275"/>
                    <a:pt x="10937" y="2838"/>
                    <a:pt x="9089" y="2838"/>
                  </a:cubicBezTo>
                  <a:lnTo>
                    <a:pt x="8186" y="2838"/>
                  </a:lnTo>
                  <a:lnTo>
                    <a:pt x="9390" y="0"/>
                  </a:lnTo>
                  <a:lnTo>
                    <a:pt x="12306" y="0"/>
                  </a:lnTo>
                  <a:cubicBezTo>
                    <a:pt x="17274" y="0"/>
                    <a:pt x="20190" y="1223"/>
                    <a:pt x="20190" y="3209"/>
                  </a:cubicBezTo>
                  <a:cubicBezTo>
                    <a:pt x="20190" y="3532"/>
                    <a:pt x="20094" y="3878"/>
                    <a:pt x="19944" y="4223"/>
                  </a:cubicBezTo>
                  <a:lnTo>
                    <a:pt x="18137" y="8307"/>
                  </a:lnTo>
                  <a:cubicBezTo>
                    <a:pt x="18082" y="8421"/>
                    <a:pt x="18082" y="8515"/>
                    <a:pt x="18082" y="8630"/>
                  </a:cubicBezTo>
                  <a:cubicBezTo>
                    <a:pt x="18082" y="9138"/>
                    <a:pt x="18739" y="9393"/>
                    <a:pt x="19834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50" name="Volný tvar 1461"/>
            <p:cNvSpPr/>
            <p:nvPr/>
          </p:nvSpPr>
          <p:spPr>
            <a:xfrm>
              <a:off x="15728444" y="1242259"/>
              <a:ext cx="273281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3" y="2838"/>
                  </a:lnTo>
                  <a:lnTo>
                    <a:pt x="19543" y="2838"/>
                  </a:lnTo>
                  <a:cubicBezTo>
                    <a:pt x="16828" y="2838"/>
                    <a:pt x="15607" y="3369"/>
                    <a:pt x="15154" y="4452"/>
                  </a:cubicBezTo>
                  <a:lnTo>
                    <a:pt x="13495" y="8213"/>
                  </a:lnTo>
                  <a:cubicBezTo>
                    <a:pt x="12795" y="9827"/>
                    <a:pt x="11630" y="10544"/>
                    <a:pt x="8969" y="10844"/>
                  </a:cubicBezTo>
                  <a:cubicBezTo>
                    <a:pt x="10629" y="11122"/>
                    <a:pt x="11438" y="11699"/>
                    <a:pt x="11438" y="12576"/>
                  </a:cubicBezTo>
                  <a:cubicBezTo>
                    <a:pt x="11438" y="12807"/>
                    <a:pt x="11383" y="13085"/>
                    <a:pt x="11232" y="13385"/>
                  </a:cubicBezTo>
                  <a:lnTo>
                    <a:pt x="9668" y="16939"/>
                  </a:lnTo>
                  <a:cubicBezTo>
                    <a:pt x="9573" y="17125"/>
                    <a:pt x="9573" y="17308"/>
                    <a:pt x="9573" y="17471"/>
                  </a:cubicBezTo>
                  <a:cubicBezTo>
                    <a:pt x="9573" y="18325"/>
                    <a:pt x="10629" y="18762"/>
                    <a:pt x="12494" y="18762"/>
                  </a:cubicBezTo>
                  <a:lnTo>
                    <a:pt x="13440" y="18762"/>
                  </a:lnTo>
                  <a:lnTo>
                    <a:pt x="12192" y="21600"/>
                  </a:lnTo>
                  <a:lnTo>
                    <a:pt x="9326" y="21600"/>
                  </a:lnTo>
                  <a:cubicBezTo>
                    <a:pt x="4293" y="21600"/>
                    <a:pt x="1426" y="20377"/>
                    <a:pt x="1426" y="18391"/>
                  </a:cubicBezTo>
                  <a:cubicBezTo>
                    <a:pt x="1426" y="18068"/>
                    <a:pt x="1522" y="17745"/>
                    <a:pt x="1673" y="17377"/>
                  </a:cubicBezTo>
                  <a:lnTo>
                    <a:pt x="3429" y="13293"/>
                  </a:lnTo>
                  <a:cubicBezTo>
                    <a:pt x="3483" y="13179"/>
                    <a:pt x="3483" y="13085"/>
                    <a:pt x="3483" y="12970"/>
                  </a:cubicBezTo>
                  <a:cubicBezTo>
                    <a:pt x="3483" y="12462"/>
                    <a:pt x="2825" y="12207"/>
                    <a:pt x="1714" y="12207"/>
                  </a:cubicBezTo>
                  <a:lnTo>
                    <a:pt x="0" y="12207"/>
                  </a:lnTo>
                  <a:lnTo>
                    <a:pt x="1220" y="9393"/>
                  </a:lnTo>
                  <a:lnTo>
                    <a:pt x="2921" y="9393"/>
                  </a:lnTo>
                  <a:cubicBezTo>
                    <a:pt x="4293" y="9393"/>
                    <a:pt x="5239" y="9047"/>
                    <a:pt x="5595" y="8307"/>
                  </a:cubicBezTo>
                  <a:lnTo>
                    <a:pt x="7460" y="4061"/>
                  </a:lnTo>
                  <a:cubicBezTo>
                    <a:pt x="8667" y="1223"/>
                    <a:pt x="11986" y="0"/>
                    <a:pt x="18734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51" name="Volný tvar 1462"/>
            <p:cNvSpPr/>
            <p:nvPr/>
          </p:nvSpPr>
          <p:spPr>
            <a:xfrm>
              <a:off x="16339725" y="1242259"/>
              <a:ext cx="273801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1" y="12207"/>
                  </a:lnTo>
                  <a:lnTo>
                    <a:pt x="18684" y="12207"/>
                  </a:lnTo>
                  <a:cubicBezTo>
                    <a:pt x="17274" y="12207"/>
                    <a:pt x="16316" y="12553"/>
                    <a:pt x="16029" y="13293"/>
                  </a:cubicBezTo>
                  <a:lnTo>
                    <a:pt x="14113" y="17539"/>
                  </a:lnTo>
                  <a:cubicBezTo>
                    <a:pt x="12908" y="20377"/>
                    <a:pt x="9596" y="21600"/>
                    <a:pt x="2916" y="21600"/>
                  </a:cubicBezTo>
                  <a:lnTo>
                    <a:pt x="0" y="21600"/>
                  </a:lnTo>
                  <a:lnTo>
                    <a:pt x="1204" y="18762"/>
                  </a:lnTo>
                  <a:lnTo>
                    <a:pt x="2108" y="18762"/>
                  </a:lnTo>
                  <a:cubicBezTo>
                    <a:pt x="4777" y="18762"/>
                    <a:pt x="5982" y="18231"/>
                    <a:pt x="6488" y="17148"/>
                  </a:cubicBezTo>
                  <a:lnTo>
                    <a:pt x="8144" y="13387"/>
                  </a:lnTo>
                  <a:cubicBezTo>
                    <a:pt x="8802" y="11772"/>
                    <a:pt x="9951" y="11056"/>
                    <a:pt x="12662" y="10756"/>
                  </a:cubicBezTo>
                  <a:cubicBezTo>
                    <a:pt x="11005" y="10455"/>
                    <a:pt x="10157" y="9901"/>
                    <a:pt x="10157" y="9024"/>
                  </a:cubicBezTo>
                  <a:cubicBezTo>
                    <a:pt x="10157" y="8770"/>
                    <a:pt x="10198" y="8515"/>
                    <a:pt x="10348" y="8215"/>
                  </a:cubicBezTo>
                  <a:lnTo>
                    <a:pt x="11909" y="4661"/>
                  </a:lnTo>
                  <a:cubicBezTo>
                    <a:pt x="12005" y="4475"/>
                    <a:pt x="12005" y="4292"/>
                    <a:pt x="12005" y="4129"/>
                  </a:cubicBezTo>
                  <a:cubicBezTo>
                    <a:pt x="12005" y="3275"/>
                    <a:pt x="10951" y="2838"/>
                    <a:pt x="9103" y="2838"/>
                  </a:cubicBezTo>
                  <a:lnTo>
                    <a:pt x="8199" y="2838"/>
                  </a:lnTo>
                  <a:lnTo>
                    <a:pt x="9404" y="0"/>
                  </a:lnTo>
                  <a:lnTo>
                    <a:pt x="12306" y="0"/>
                  </a:lnTo>
                  <a:cubicBezTo>
                    <a:pt x="17288" y="0"/>
                    <a:pt x="20190" y="1223"/>
                    <a:pt x="20190" y="3209"/>
                  </a:cubicBezTo>
                  <a:cubicBezTo>
                    <a:pt x="20190" y="3532"/>
                    <a:pt x="20095" y="3878"/>
                    <a:pt x="19944" y="4223"/>
                  </a:cubicBezTo>
                  <a:lnTo>
                    <a:pt x="18137" y="8307"/>
                  </a:lnTo>
                  <a:cubicBezTo>
                    <a:pt x="18082" y="8421"/>
                    <a:pt x="18082" y="8515"/>
                    <a:pt x="18082" y="8630"/>
                  </a:cubicBezTo>
                  <a:cubicBezTo>
                    <a:pt x="18082" y="9138"/>
                    <a:pt x="18739" y="9393"/>
                    <a:pt x="19848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52" name="Volný tvar 1463"/>
            <p:cNvSpPr/>
            <p:nvPr/>
          </p:nvSpPr>
          <p:spPr>
            <a:xfrm>
              <a:off x="17024745" y="1242259"/>
              <a:ext cx="273281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80" y="2838"/>
                  </a:lnTo>
                  <a:lnTo>
                    <a:pt x="19529" y="2838"/>
                  </a:lnTo>
                  <a:cubicBezTo>
                    <a:pt x="16814" y="2838"/>
                    <a:pt x="15607" y="3369"/>
                    <a:pt x="15154" y="4452"/>
                  </a:cubicBezTo>
                  <a:lnTo>
                    <a:pt x="13495" y="8213"/>
                  </a:lnTo>
                  <a:cubicBezTo>
                    <a:pt x="12782" y="9827"/>
                    <a:pt x="11630" y="10544"/>
                    <a:pt x="8955" y="10844"/>
                  </a:cubicBezTo>
                  <a:cubicBezTo>
                    <a:pt x="10629" y="11122"/>
                    <a:pt x="11424" y="11699"/>
                    <a:pt x="11424" y="12576"/>
                  </a:cubicBezTo>
                  <a:cubicBezTo>
                    <a:pt x="11424" y="12807"/>
                    <a:pt x="11383" y="13085"/>
                    <a:pt x="11232" y="13385"/>
                  </a:cubicBezTo>
                  <a:lnTo>
                    <a:pt x="9669" y="16939"/>
                  </a:lnTo>
                  <a:cubicBezTo>
                    <a:pt x="9573" y="17125"/>
                    <a:pt x="9573" y="17308"/>
                    <a:pt x="9573" y="17471"/>
                  </a:cubicBezTo>
                  <a:cubicBezTo>
                    <a:pt x="9573" y="18325"/>
                    <a:pt x="10629" y="18762"/>
                    <a:pt x="12480" y="18762"/>
                  </a:cubicBezTo>
                  <a:lnTo>
                    <a:pt x="13440" y="18762"/>
                  </a:lnTo>
                  <a:lnTo>
                    <a:pt x="12178" y="21600"/>
                  </a:lnTo>
                  <a:lnTo>
                    <a:pt x="9312" y="21600"/>
                  </a:lnTo>
                  <a:cubicBezTo>
                    <a:pt x="4279" y="21600"/>
                    <a:pt x="1413" y="20377"/>
                    <a:pt x="1413" y="18391"/>
                  </a:cubicBezTo>
                  <a:cubicBezTo>
                    <a:pt x="1413" y="18068"/>
                    <a:pt x="1509" y="17745"/>
                    <a:pt x="1659" y="17377"/>
                  </a:cubicBezTo>
                  <a:lnTo>
                    <a:pt x="3429" y="13293"/>
                  </a:lnTo>
                  <a:cubicBezTo>
                    <a:pt x="3470" y="13179"/>
                    <a:pt x="3470" y="13085"/>
                    <a:pt x="3470" y="12970"/>
                  </a:cubicBezTo>
                  <a:cubicBezTo>
                    <a:pt x="3470" y="12462"/>
                    <a:pt x="2825" y="12207"/>
                    <a:pt x="1714" y="12207"/>
                  </a:cubicBezTo>
                  <a:lnTo>
                    <a:pt x="0" y="12207"/>
                  </a:lnTo>
                  <a:lnTo>
                    <a:pt x="1207" y="9393"/>
                  </a:lnTo>
                  <a:lnTo>
                    <a:pt x="2921" y="9393"/>
                  </a:lnTo>
                  <a:cubicBezTo>
                    <a:pt x="4279" y="9393"/>
                    <a:pt x="5239" y="9047"/>
                    <a:pt x="5582" y="8307"/>
                  </a:cubicBezTo>
                  <a:lnTo>
                    <a:pt x="7447" y="4061"/>
                  </a:lnTo>
                  <a:cubicBezTo>
                    <a:pt x="8654" y="1223"/>
                    <a:pt x="11986" y="0"/>
                    <a:pt x="18720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53" name="Volný tvar 1464"/>
            <p:cNvSpPr/>
            <p:nvPr/>
          </p:nvSpPr>
          <p:spPr>
            <a:xfrm>
              <a:off x="17636027" y="1242259"/>
              <a:ext cx="273801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1" y="12207"/>
                  </a:lnTo>
                  <a:lnTo>
                    <a:pt x="18684" y="12207"/>
                  </a:lnTo>
                  <a:cubicBezTo>
                    <a:pt x="17274" y="12207"/>
                    <a:pt x="16316" y="12553"/>
                    <a:pt x="16015" y="13293"/>
                  </a:cubicBezTo>
                  <a:lnTo>
                    <a:pt x="14113" y="17539"/>
                  </a:lnTo>
                  <a:cubicBezTo>
                    <a:pt x="12908" y="20377"/>
                    <a:pt x="9582" y="21600"/>
                    <a:pt x="2902" y="21600"/>
                  </a:cubicBezTo>
                  <a:lnTo>
                    <a:pt x="0" y="21600"/>
                  </a:lnTo>
                  <a:lnTo>
                    <a:pt x="1204" y="18762"/>
                  </a:lnTo>
                  <a:lnTo>
                    <a:pt x="2108" y="18762"/>
                  </a:lnTo>
                  <a:cubicBezTo>
                    <a:pt x="4763" y="18762"/>
                    <a:pt x="5968" y="18231"/>
                    <a:pt x="6474" y="17148"/>
                  </a:cubicBezTo>
                  <a:lnTo>
                    <a:pt x="8131" y="13387"/>
                  </a:lnTo>
                  <a:cubicBezTo>
                    <a:pt x="8788" y="11772"/>
                    <a:pt x="9938" y="11056"/>
                    <a:pt x="12648" y="10756"/>
                  </a:cubicBezTo>
                  <a:cubicBezTo>
                    <a:pt x="10992" y="10455"/>
                    <a:pt x="10143" y="9901"/>
                    <a:pt x="10143" y="9024"/>
                  </a:cubicBezTo>
                  <a:cubicBezTo>
                    <a:pt x="10143" y="8770"/>
                    <a:pt x="10184" y="8515"/>
                    <a:pt x="10335" y="8215"/>
                  </a:cubicBezTo>
                  <a:lnTo>
                    <a:pt x="11895" y="4661"/>
                  </a:lnTo>
                  <a:cubicBezTo>
                    <a:pt x="11991" y="4475"/>
                    <a:pt x="11991" y="4292"/>
                    <a:pt x="11991" y="4129"/>
                  </a:cubicBezTo>
                  <a:cubicBezTo>
                    <a:pt x="11991" y="3275"/>
                    <a:pt x="10937" y="2838"/>
                    <a:pt x="9089" y="2838"/>
                  </a:cubicBezTo>
                  <a:lnTo>
                    <a:pt x="8186" y="2838"/>
                  </a:lnTo>
                  <a:lnTo>
                    <a:pt x="9390" y="0"/>
                  </a:lnTo>
                  <a:lnTo>
                    <a:pt x="12292" y="0"/>
                  </a:lnTo>
                  <a:cubicBezTo>
                    <a:pt x="17274" y="0"/>
                    <a:pt x="20190" y="1223"/>
                    <a:pt x="20190" y="3209"/>
                  </a:cubicBezTo>
                  <a:cubicBezTo>
                    <a:pt x="20190" y="3532"/>
                    <a:pt x="20081" y="3878"/>
                    <a:pt x="19930" y="4223"/>
                  </a:cubicBezTo>
                  <a:lnTo>
                    <a:pt x="18123" y="8307"/>
                  </a:lnTo>
                  <a:cubicBezTo>
                    <a:pt x="18082" y="8421"/>
                    <a:pt x="18082" y="8515"/>
                    <a:pt x="18082" y="8630"/>
                  </a:cubicBezTo>
                  <a:cubicBezTo>
                    <a:pt x="18082" y="9138"/>
                    <a:pt x="18726" y="9393"/>
                    <a:pt x="19834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54" name="Volný tvar 1465"/>
            <p:cNvSpPr/>
            <p:nvPr/>
          </p:nvSpPr>
          <p:spPr>
            <a:xfrm>
              <a:off x="18320880" y="1242259"/>
              <a:ext cx="273281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3" y="2838"/>
                  </a:lnTo>
                  <a:lnTo>
                    <a:pt x="19529" y="2838"/>
                  </a:lnTo>
                  <a:cubicBezTo>
                    <a:pt x="16813" y="2838"/>
                    <a:pt x="15607" y="3369"/>
                    <a:pt x="15154" y="4452"/>
                  </a:cubicBezTo>
                  <a:lnTo>
                    <a:pt x="13495" y="8213"/>
                  </a:lnTo>
                  <a:cubicBezTo>
                    <a:pt x="12782" y="9827"/>
                    <a:pt x="11630" y="10544"/>
                    <a:pt x="8955" y="10844"/>
                  </a:cubicBezTo>
                  <a:cubicBezTo>
                    <a:pt x="10615" y="11122"/>
                    <a:pt x="11424" y="11699"/>
                    <a:pt x="11424" y="12576"/>
                  </a:cubicBezTo>
                  <a:cubicBezTo>
                    <a:pt x="11424" y="12807"/>
                    <a:pt x="11383" y="13085"/>
                    <a:pt x="11232" y="13385"/>
                  </a:cubicBezTo>
                  <a:lnTo>
                    <a:pt x="9668" y="16939"/>
                  </a:lnTo>
                  <a:cubicBezTo>
                    <a:pt x="9573" y="17125"/>
                    <a:pt x="9573" y="17308"/>
                    <a:pt x="9573" y="17471"/>
                  </a:cubicBezTo>
                  <a:cubicBezTo>
                    <a:pt x="9573" y="18325"/>
                    <a:pt x="10629" y="18762"/>
                    <a:pt x="12480" y="18762"/>
                  </a:cubicBezTo>
                  <a:lnTo>
                    <a:pt x="13440" y="18762"/>
                  </a:lnTo>
                  <a:lnTo>
                    <a:pt x="12178" y="21600"/>
                  </a:lnTo>
                  <a:lnTo>
                    <a:pt x="9312" y="21600"/>
                  </a:lnTo>
                  <a:cubicBezTo>
                    <a:pt x="4279" y="21600"/>
                    <a:pt x="1412" y="20377"/>
                    <a:pt x="1412" y="18391"/>
                  </a:cubicBezTo>
                  <a:cubicBezTo>
                    <a:pt x="1412" y="18068"/>
                    <a:pt x="1509" y="17745"/>
                    <a:pt x="1659" y="17377"/>
                  </a:cubicBezTo>
                  <a:lnTo>
                    <a:pt x="3429" y="13293"/>
                  </a:lnTo>
                  <a:cubicBezTo>
                    <a:pt x="3469" y="13179"/>
                    <a:pt x="3469" y="13085"/>
                    <a:pt x="3469" y="12970"/>
                  </a:cubicBezTo>
                  <a:cubicBezTo>
                    <a:pt x="3469" y="12462"/>
                    <a:pt x="2825" y="12207"/>
                    <a:pt x="1714" y="12207"/>
                  </a:cubicBezTo>
                  <a:lnTo>
                    <a:pt x="0" y="12207"/>
                  </a:lnTo>
                  <a:lnTo>
                    <a:pt x="1207" y="9393"/>
                  </a:lnTo>
                  <a:lnTo>
                    <a:pt x="2921" y="9393"/>
                  </a:lnTo>
                  <a:cubicBezTo>
                    <a:pt x="4279" y="9393"/>
                    <a:pt x="5239" y="9047"/>
                    <a:pt x="5595" y="8307"/>
                  </a:cubicBezTo>
                  <a:lnTo>
                    <a:pt x="7447" y="4061"/>
                  </a:lnTo>
                  <a:cubicBezTo>
                    <a:pt x="8654" y="1223"/>
                    <a:pt x="11986" y="0"/>
                    <a:pt x="18720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55" name="Volný tvar 1466"/>
            <p:cNvSpPr/>
            <p:nvPr/>
          </p:nvSpPr>
          <p:spPr>
            <a:xfrm>
              <a:off x="18932160" y="1242259"/>
              <a:ext cx="273802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1" y="12207"/>
                  </a:lnTo>
                  <a:lnTo>
                    <a:pt x="18684" y="12207"/>
                  </a:lnTo>
                  <a:cubicBezTo>
                    <a:pt x="17274" y="12207"/>
                    <a:pt x="16316" y="12553"/>
                    <a:pt x="16015" y="13293"/>
                  </a:cubicBezTo>
                  <a:lnTo>
                    <a:pt x="14113" y="17539"/>
                  </a:lnTo>
                  <a:cubicBezTo>
                    <a:pt x="12908" y="20377"/>
                    <a:pt x="9582" y="21600"/>
                    <a:pt x="2916" y="21600"/>
                  </a:cubicBezTo>
                  <a:lnTo>
                    <a:pt x="0" y="21600"/>
                  </a:lnTo>
                  <a:lnTo>
                    <a:pt x="1204" y="18762"/>
                  </a:lnTo>
                  <a:lnTo>
                    <a:pt x="2108" y="18762"/>
                  </a:lnTo>
                  <a:cubicBezTo>
                    <a:pt x="4763" y="18762"/>
                    <a:pt x="5968" y="18231"/>
                    <a:pt x="6474" y="17148"/>
                  </a:cubicBezTo>
                  <a:lnTo>
                    <a:pt x="8144" y="13387"/>
                  </a:lnTo>
                  <a:cubicBezTo>
                    <a:pt x="8788" y="11772"/>
                    <a:pt x="9951" y="11056"/>
                    <a:pt x="12662" y="10756"/>
                  </a:cubicBezTo>
                  <a:cubicBezTo>
                    <a:pt x="11005" y="10455"/>
                    <a:pt x="10143" y="9901"/>
                    <a:pt x="10143" y="9024"/>
                  </a:cubicBezTo>
                  <a:cubicBezTo>
                    <a:pt x="10143" y="8770"/>
                    <a:pt x="10198" y="8515"/>
                    <a:pt x="10348" y="8215"/>
                  </a:cubicBezTo>
                  <a:lnTo>
                    <a:pt x="11895" y="4661"/>
                  </a:lnTo>
                  <a:cubicBezTo>
                    <a:pt x="12005" y="4475"/>
                    <a:pt x="12005" y="4292"/>
                    <a:pt x="12005" y="4129"/>
                  </a:cubicBezTo>
                  <a:cubicBezTo>
                    <a:pt x="12005" y="3275"/>
                    <a:pt x="10951" y="2838"/>
                    <a:pt x="9089" y="2838"/>
                  </a:cubicBezTo>
                  <a:lnTo>
                    <a:pt x="8186" y="2838"/>
                  </a:lnTo>
                  <a:lnTo>
                    <a:pt x="9390" y="0"/>
                  </a:lnTo>
                  <a:lnTo>
                    <a:pt x="12306" y="0"/>
                  </a:lnTo>
                  <a:cubicBezTo>
                    <a:pt x="17274" y="0"/>
                    <a:pt x="20190" y="1223"/>
                    <a:pt x="20190" y="3209"/>
                  </a:cubicBezTo>
                  <a:cubicBezTo>
                    <a:pt x="20190" y="3532"/>
                    <a:pt x="20094" y="3878"/>
                    <a:pt x="19944" y="4223"/>
                  </a:cubicBezTo>
                  <a:lnTo>
                    <a:pt x="18137" y="8307"/>
                  </a:lnTo>
                  <a:cubicBezTo>
                    <a:pt x="18082" y="8421"/>
                    <a:pt x="18082" y="8515"/>
                    <a:pt x="18082" y="8630"/>
                  </a:cubicBezTo>
                  <a:cubicBezTo>
                    <a:pt x="18082" y="9138"/>
                    <a:pt x="18739" y="9393"/>
                    <a:pt x="19848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56" name="Volný tvar 1467"/>
            <p:cNvSpPr/>
            <p:nvPr/>
          </p:nvSpPr>
          <p:spPr>
            <a:xfrm>
              <a:off x="19617182" y="1242259"/>
              <a:ext cx="273108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2" y="2838"/>
                  </a:lnTo>
                  <a:lnTo>
                    <a:pt x="19542" y="2838"/>
                  </a:lnTo>
                  <a:cubicBezTo>
                    <a:pt x="16824" y="2838"/>
                    <a:pt x="15617" y="3369"/>
                    <a:pt x="15150" y="4452"/>
                  </a:cubicBezTo>
                  <a:lnTo>
                    <a:pt x="13490" y="8213"/>
                  </a:lnTo>
                  <a:cubicBezTo>
                    <a:pt x="12790" y="9827"/>
                    <a:pt x="11623" y="10544"/>
                    <a:pt x="8961" y="10844"/>
                  </a:cubicBezTo>
                  <a:cubicBezTo>
                    <a:pt x="10622" y="11122"/>
                    <a:pt x="11431" y="11699"/>
                    <a:pt x="11431" y="12576"/>
                  </a:cubicBezTo>
                  <a:cubicBezTo>
                    <a:pt x="11431" y="12807"/>
                    <a:pt x="11376" y="13085"/>
                    <a:pt x="11225" y="13385"/>
                  </a:cubicBezTo>
                  <a:lnTo>
                    <a:pt x="9674" y="16939"/>
                  </a:lnTo>
                  <a:cubicBezTo>
                    <a:pt x="9565" y="17125"/>
                    <a:pt x="9565" y="17308"/>
                    <a:pt x="9565" y="17471"/>
                  </a:cubicBezTo>
                  <a:cubicBezTo>
                    <a:pt x="9565" y="18325"/>
                    <a:pt x="10635" y="18762"/>
                    <a:pt x="12488" y="18762"/>
                  </a:cubicBezTo>
                  <a:lnTo>
                    <a:pt x="13449" y="18762"/>
                  </a:lnTo>
                  <a:lnTo>
                    <a:pt x="12186" y="21600"/>
                  </a:lnTo>
                  <a:lnTo>
                    <a:pt x="9318" y="21600"/>
                  </a:lnTo>
                  <a:cubicBezTo>
                    <a:pt x="4282" y="21600"/>
                    <a:pt x="1414" y="20377"/>
                    <a:pt x="1414" y="18391"/>
                  </a:cubicBezTo>
                  <a:cubicBezTo>
                    <a:pt x="1414" y="18068"/>
                    <a:pt x="1510" y="17745"/>
                    <a:pt x="1661" y="17377"/>
                  </a:cubicBezTo>
                  <a:lnTo>
                    <a:pt x="3417" y="13293"/>
                  </a:lnTo>
                  <a:cubicBezTo>
                    <a:pt x="3472" y="13179"/>
                    <a:pt x="3472" y="13085"/>
                    <a:pt x="3472" y="12970"/>
                  </a:cubicBezTo>
                  <a:cubicBezTo>
                    <a:pt x="3472" y="12462"/>
                    <a:pt x="2813" y="12207"/>
                    <a:pt x="1702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3" y="9393"/>
                  </a:lnTo>
                  <a:cubicBezTo>
                    <a:pt x="4282" y="9393"/>
                    <a:pt x="5229" y="9047"/>
                    <a:pt x="5585" y="8307"/>
                  </a:cubicBezTo>
                  <a:lnTo>
                    <a:pt x="7451" y="4061"/>
                  </a:lnTo>
                  <a:cubicBezTo>
                    <a:pt x="8659" y="1223"/>
                    <a:pt x="11980" y="0"/>
                    <a:pt x="18732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57" name="Volný tvar 1468"/>
            <p:cNvSpPr/>
            <p:nvPr/>
          </p:nvSpPr>
          <p:spPr>
            <a:xfrm>
              <a:off x="20228287" y="1242259"/>
              <a:ext cx="273802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1" y="12207"/>
                  </a:lnTo>
                  <a:lnTo>
                    <a:pt x="18684" y="12207"/>
                  </a:lnTo>
                  <a:cubicBezTo>
                    <a:pt x="17274" y="12207"/>
                    <a:pt x="16316" y="12553"/>
                    <a:pt x="16029" y="13293"/>
                  </a:cubicBezTo>
                  <a:lnTo>
                    <a:pt x="14113" y="17539"/>
                  </a:lnTo>
                  <a:cubicBezTo>
                    <a:pt x="12908" y="20377"/>
                    <a:pt x="9596" y="21600"/>
                    <a:pt x="2916" y="21600"/>
                  </a:cubicBezTo>
                  <a:lnTo>
                    <a:pt x="0" y="21600"/>
                  </a:lnTo>
                  <a:lnTo>
                    <a:pt x="1204" y="18762"/>
                  </a:lnTo>
                  <a:lnTo>
                    <a:pt x="2108" y="18762"/>
                  </a:lnTo>
                  <a:cubicBezTo>
                    <a:pt x="4777" y="18762"/>
                    <a:pt x="5982" y="18231"/>
                    <a:pt x="6488" y="17148"/>
                  </a:cubicBezTo>
                  <a:lnTo>
                    <a:pt x="8144" y="13387"/>
                  </a:lnTo>
                  <a:cubicBezTo>
                    <a:pt x="8802" y="11772"/>
                    <a:pt x="9951" y="11056"/>
                    <a:pt x="12662" y="10756"/>
                  </a:cubicBezTo>
                  <a:cubicBezTo>
                    <a:pt x="11005" y="10455"/>
                    <a:pt x="10157" y="9901"/>
                    <a:pt x="10157" y="9024"/>
                  </a:cubicBezTo>
                  <a:cubicBezTo>
                    <a:pt x="10157" y="8770"/>
                    <a:pt x="10198" y="8515"/>
                    <a:pt x="10348" y="8215"/>
                  </a:cubicBezTo>
                  <a:lnTo>
                    <a:pt x="11909" y="4661"/>
                  </a:lnTo>
                  <a:cubicBezTo>
                    <a:pt x="12005" y="4475"/>
                    <a:pt x="12005" y="4292"/>
                    <a:pt x="12005" y="4129"/>
                  </a:cubicBezTo>
                  <a:cubicBezTo>
                    <a:pt x="12005" y="3275"/>
                    <a:pt x="10951" y="2838"/>
                    <a:pt x="9103" y="2838"/>
                  </a:cubicBezTo>
                  <a:lnTo>
                    <a:pt x="8199" y="2838"/>
                  </a:lnTo>
                  <a:lnTo>
                    <a:pt x="9404" y="0"/>
                  </a:lnTo>
                  <a:lnTo>
                    <a:pt x="12306" y="0"/>
                  </a:lnTo>
                  <a:cubicBezTo>
                    <a:pt x="17274" y="0"/>
                    <a:pt x="20190" y="1223"/>
                    <a:pt x="20190" y="3209"/>
                  </a:cubicBezTo>
                  <a:cubicBezTo>
                    <a:pt x="20190" y="3532"/>
                    <a:pt x="20095" y="3878"/>
                    <a:pt x="19944" y="4223"/>
                  </a:cubicBezTo>
                  <a:lnTo>
                    <a:pt x="18137" y="8307"/>
                  </a:lnTo>
                  <a:cubicBezTo>
                    <a:pt x="18082" y="8421"/>
                    <a:pt x="18082" y="8515"/>
                    <a:pt x="18082" y="8630"/>
                  </a:cubicBezTo>
                  <a:cubicBezTo>
                    <a:pt x="18082" y="9138"/>
                    <a:pt x="18739" y="9393"/>
                    <a:pt x="19848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58" name="Volný tvar 1469"/>
            <p:cNvSpPr/>
            <p:nvPr/>
          </p:nvSpPr>
          <p:spPr>
            <a:xfrm>
              <a:off x="20913309" y="1242259"/>
              <a:ext cx="273281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3" y="2838"/>
                  </a:lnTo>
                  <a:lnTo>
                    <a:pt x="19529" y="2838"/>
                  </a:lnTo>
                  <a:cubicBezTo>
                    <a:pt x="16814" y="2838"/>
                    <a:pt x="15607" y="3369"/>
                    <a:pt x="15154" y="4452"/>
                  </a:cubicBezTo>
                  <a:lnTo>
                    <a:pt x="13495" y="8213"/>
                  </a:lnTo>
                  <a:cubicBezTo>
                    <a:pt x="12782" y="9827"/>
                    <a:pt x="11630" y="10544"/>
                    <a:pt x="8955" y="10844"/>
                  </a:cubicBezTo>
                  <a:cubicBezTo>
                    <a:pt x="10629" y="11122"/>
                    <a:pt x="11424" y="11699"/>
                    <a:pt x="11424" y="12576"/>
                  </a:cubicBezTo>
                  <a:cubicBezTo>
                    <a:pt x="11424" y="12807"/>
                    <a:pt x="11383" y="13085"/>
                    <a:pt x="11232" y="13385"/>
                  </a:cubicBezTo>
                  <a:lnTo>
                    <a:pt x="9669" y="16939"/>
                  </a:lnTo>
                  <a:cubicBezTo>
                    <a:pt x="9573" y="17125"/>
                    <a:pt x="9573" y="17308"/>
                    <a:pt x="9573" y="17471"/>
                  </a:cubicBezTo>
                  <a:cubicBezTo>
                    <a:pt x="9573" y="18325"/>
                    <a:pt x="10629" y="18762"/>
                    <a:pt x="12480" y="18762"/>
                  </a:cubicBezTo>
                  <a:lnTo>
                    <a:pt x="13440" y="18762"/>
                  </a:lnTo>
                  <a:lnTo>
                    <a:pt x="12178" y="21600"/>
                  </a:lnTo>
                  <a:lnTo>
                    <a:pt x="9312" y="21600"/>
                  </a:lnTo>
                  <a:cubicBezTo>
                    <a:pt x="4279" y="21600"/>
                    <a:pt x="1413" y="20377"/>
                    <a:pt x="1413" y="18391"/>
                  </a:cubicBezTo>
                  <a:cubicBezTo>
                    <a:pt x="1413" y="18068"/>
                    <a:pt x="1509" y="17745"/>
                    <a:pt x="1659" y="17377"/>
                  </a:cubicBezTo>
                  <a:lnTo>
                    <a:pt x="3429" y="13293"/>
                  </a:lnTo>
                  <a:cubicBezTo>
                    <a:pt x="3470" y="13179"/>
                    <a:pt x="3483" y="13085"/>
                    <a:pt x="3483" y="12970"/>
                  </a:cubicBezTo>
                  <a:cubicBezTo>
                    <a:pt x="3483" y="12462"/>
                    <a:pt x="2825" y="12207"/>
                    <a:pt x="1714" y="12207"/>
                  </a:cubicBezTo>
                  <a:lnTo>
                    <a:pt x="0" y="12207"/>
                  </a:lnTo>
                  <a:lnTo>
                    <a:pt x="1207" y="9393"/>
                  </a:lnTo>
                  <a:lnTo>
                    <a:pt x="2921" y="9393"/>
                  </a:lnTo>
                  <a:cubicBezTo>
                    <a:pt x="4279" y="9393"/>
                    <a:pt x="5239" y="9047"/>
                    <a:pt x="5596" y="8307"/>
                  </a:cubicBezTo>
                  <a:lnTo>
                    <a:pt x="7447" y="4061"/>
                  </a:lnTo>
                  <a:cubicBezTo>
                    <a:pt x="8668" y="1223"/>
                    <a:pt x="11986" y="0"/>
                    <a:pt x="18720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59" name="Volný tvar 1470"/>
            <p:cNvSpPr/>
            <p:nvPr/>
          </p:nvSpPr>
          <p:spPr>
            <a:xfrm>
              <a:off x="21524591" y="1242259"/>
              <a:ext cx="273801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1" y="12207"/>
                  </a:lnTo>
                  <a:lnTo>
                    <a:pt x="18684" y="12207"/>
                  </a:lnTo>
                  <a:cubicBezTo>
                    <a:pt x="17274" y="12207"/>
                    <a:pt x="16316" y="12553"/>
                    <a:pt x="16029" y="13293"/>
                  </a:cubicBezTo>
                  <a:lnTo>
                    <a:pt x="14113" y="17539"/>
                  </a:lnTo>
                  <a:cubicBezTo>
                    <a:pt x="12908" y="20377"/>
                    <a:pt x="9596" y="21600"/>
                    <a:pt x="2916" y="21600"/>
                  </a:cubicBezTo>
                  <a:lnTo>
                    <a:pt x="0" y="21600"/>
                  </a:lnTo>
                  <a:lnTo>
                    <a:pt x="1204" y="18762"/>
                  </a:lnTo>
                  <a:lnTo>
                    <a:pt x="2108" y="18762"/>
                  </a:lnTo>
                  <a:cubicBezTo>
                    <a:pt x="4777" y="18762"/>
                    <a:pt x="5982" y="18231"/>
                    <a:pt x="6488" y="17148"/>
                  </a:cubicBezTo>
                  <a:lnTo>
                    <a:pt x="8144" y="13387"/>
                  </a:lnTo>
                  <a:cubicBezTo>
                    <a:pt x="8802" y="11772"/>
                    <a:pt x="9951" y="11056"/>
                    <a:pt x="12662" y="10756"/>
                  </a:cubicBezTo>
                  <a:cubicBezTo>
                    <a:pt x="11005" y="10455"/>
                    <a:pt x="10157" y="9901"/>
                    <a:pt x="10157" y="9024"/>
                  </a:cubicBezTo>
                  <a:cubicBezTo>
                    <a:pt x="10157" y="8770"/>
                    <a:pt x="10198" y="8515"/>
                    <a:pt x="10348" y="8215"/>
                  </a:cubicBezTo>
                  <a:lnTo>
                    <a:pt x="11909" y="4661"/>
                  </a:lnTo>
                  <a:cubicBezTo>
                    <a:pt x="12005" y="4475"/>
                    <a:pt x="12005" y="4292"/>
                    <a:pt x="12005" y="4129"/>
                  </a:cubicBezTo>
                  <a:cubicBezTo>
                    <a:pt x="12005" y="3275"/>
                    <a:pt x="10951" y="2838"/>
                    <a:pt x="9089" y="2838"/>
                  </a:cubicBezTo>
                  <a:lnTo>
                    <a:pt x="8200" y="2838"/>
                  </a:lnTo>
                  <a:lnTo>
                    <a:pt x="9404" y="0"/>
                  </a:lnTo>
                  <a:lnTo>
                    <a:pt x="12306" y="0"/>
                  </a:lnTo>
                  <a:cubicBezTo>
                    <a:pt x="17288" y="0"/>
                    <a:pt x="20190" y="1223"/>
                    <a:pt x="20190" y="3209"/>
                  </a:cubicBezTo>
                  <a:cubicBezTo>
                    <a:pt x="20190" y="3532"/>
                    <a:pt x="20095" y="3878"/>
                    <a:pt x="19944" y="4223"/>
                  </a:cubicBezTo>
                  <a:lnTo>
                    <a:pt x="18137" y="8307"/>
                  </a:lnTo>
                  <a:cubicBezTo>
                    <a:pt x="18082" y="8421"/>
                    <a:pt x="18082" y="8515"/>
                    <a:pt x="18082" y="8630"/>
                  </a:cubicBezTo>
                  <a:cubicBezTo>
                    <a:pt x="18082" y="9138"/>
                    <a:pt x="18739" y="9393"/>
                    <a:pt x="19848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60" name="Volný tvar 1471"/>
            <p:cNvSpPr/>
            <p:nvPr/>
          </p:nvSpPr>
          <p:spPr>
            <a:xfrm>
              <a:off x="22209442" y="1242259"/>
              <a:ext cx="273281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3" y="2838"/>
                  </a:lnTo>
                  <a:lnTo>
                    <a:pt x="19529" y="2838"/>
                  </a:lnTo>
                  <a:cubicBezTo>
                    <a:pt x="16814" y="2838"/>
                    <a:pt x="15607" y="3369"/>
                    <a:pt x="15154" y="4452"/>
                  </a:cubicBezTo>
                  <a:lnTo>
                    <a:pt x="13495" y="8213"/>
                  </a:lnTo>
                  <a:cubicBezTo>
                    <a:pt x="12782" y="9827"/>
                    <a:pt x="11630" y="10544"/>
                    <a:pt x="8955" y="10844"/>
                  </a:cubicBezTo>
                  <a:cubicBezTo>
                    <a:pt x="10629" y="11122"/>
                    <a:pt x="11424" y="11699"/>
                    <a:pt x="11424" y="12576"/>
                  </a:cubicBezTo>
                  <a:cubicBezTo>
                    <a:pt x="11424" y="12807"/>
                    <a:pt x="11383" y="13085"/>
                    <a:pt x="11232" y="13385"/>
                  </a:cubicBezTo>
                  <a:lnTo>
                    <a:pt x="9668" y="16939"/>
                  </a:lnTo>
                  <a:cubicBezTo>
                    <a:pt x="9573" y="17125"/>
                    <a:pt x="9573" y="17308"/>
                    <a:pt x="9573" y="17471"/>
                  </a:cubicBezTo>
                  <a:cubicBezTo>
                    <a:pt x="9573" y="18325"/>
                    <a:pt x="10629" y="18762"/>
                    <a:pt x="12494" y="18762"/>
                  </a:cubicBezTo>
                  <a:lnTo>
                    <a:pt x="13440" y="18762"/>
                  </a:lnTo>
                  <a:lnTo>
                    <a:pt x="12178" y="21600"/>
                  </a:lnTo>
                  <a:lnTo>
                    <a:pt x="9312" y="21600"/>
                  </a:lnTo>
                  <a:cubicBezTo>
                    <a:pt x="4279" y="21600"/>
                    <a:pt x="1412" y="20377"/>
                    <a:pt x="1412" y="18391"/>
                  </a:cubicBezTo>
                  <a:cubicBezTo>
                    <a:pt x="1412" y="18068"/>
                    <a:pt x="1522" y="17745"/>
                    <a:pt x="1659" y="17377"/>
                  </a:cubicBezTo>
                  <a:lnTo>
                    <a:pt x="3429" y="13293"/>
                  </a:lnTo>
                  <a:cubicBezTo>
                    <a:pt x="3483" y="13179"/>
                    <a:pt x="3483" y="13085"/>
                    <a:pt x="3483" y="12970"/>
                  </a:cubicBezTo>
                  <a:cubicBezTo>
                    <a:pt x="3483" y="12462"/>
                    <a:pt x="2825" y="12207"/>
                    <a:pt x="1714" y="12207"/>
                  </a:cubicBezTo>
                  <a:lnTo>
                    <a:pt x="0" y="12207"/>
                  </a:lnTo>
                  <a:lnTo>
                    <a:pt x="1207" y="9393"/>
                  </a:lnTo>
                  <a:lnTo>
                    <a:pt x="2921" y="9393"/>
                  </a:lnTo>
                  <a:cubicBezTo>
                    <a:pt x="4279" y="9393"/>
                    <a:pt x="5239" y="9047"/>
                    <a:pt x="5595" y="8307"/>
                  </a:cubicBezTo>
                  <a:lnTo>
                    <a:pt x="7447" y="4061"/>
                  </a:lnTo>
                  <a:cubicBezTo>
                    <a:pt x="8667" y="1223"/>
                    <a:pt x="11986" y="0"/>
                    <a:pt x="18720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61" name="Volný tvar 1472"/>
            <p:cNvSpPr/>
            <p:nvPr/>
          </p:nvSpPr>
          <p:spPr>
            <a:xfrm>
              <a:off x="22820724" y="1242259"/>
              <a:ext cx="273802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1" y="12207"/>
                  </a:lnTo>
                  <a:lnTo>
                    <a:pt x="18684" y="12207"/>
                  </a:lnTo>
                  <a:cubicBezTo>
                    <a:pt x="17288" y="12207"/>
                    <a:pt x="16330" y="12553"/>
                    <a:pt x="16029" y="13293"/>
                  </a:cubicBezTo>
                  <a:lnTo>
                    <a:pt x="14113" y="17539"/>
                  </a:lnTo>
                  <a:cubicBezTo>
                    <a:pt x="12908" y="20377"/>
                    <a:pt x="9596" y="21600"/>
                    <a:pt x="2916" y="21600"/>
                  </a:cubicBezTo>
                  <a:lnTo>
                    <a:pt x="0" y="21600"/>
                  </a:lnTo>
                  <a:lnTo>
                    <a:pt x="1218" y="18762"/>
                  </a:lnTo>
                  <a:lnTo>
                    <a:pt x="2108" y="18762"/>
                  </a:lnTo>
                  <a:cubicBezTo>
                    <a:pt x="4777" y="18762"/>
                    <a:pt x="5982" y="18231"/>
                    <a:pt x="6488" y="17148"/>
                  </a:cubicBezTo>
                  <a:lnTo>
                    <a:pt x="8144" y="13387"/>
                  </a:lnTo>
                  <a:cubicBezTo>
                    <a:pt x="8802" y="11772"/>
                    <a:pt x="9951" y="11056"/>
                    <a:pt x="12662" y="10756"/>
                  </a:cubicBezTo>
                  <a:cubicBezTo>
                    <a:pt x="11005" y="10455"/>
                    <a:pt x="10157" y="9901"/>
                    <a:pt x="10157" y="9024"/>
                  </a:cubicBezTo>
                  <a:cubicBezTo>
                    <a:pt x="10157" y="8770"/>
                    <a:pt x="10198" y="8515"/>
                    <a:pt x="10348" y="8215"/>
                  </a:cubicBezTo>
                  <a:lnTo>
                    <a:pt x="11909" y="4661"/>
                  </a:lnTo>
                  <a:cubicBezTo>
                    <a:pt x="12005" y="4475"/>
                    <a:pt x="12005" y="4292"/>
                    <a:pt x="12005" y="4129"/>
                  </a:cubicBezTo>
                  <a:cubicBezTo>
                    <a:pt x="12005" y="3275"/>
                    <a:pt x="10951" y="2838"/>
                    <a:pt x="9103" y="2838"/>
                  </a:cubicBezTo>
                  <a:lnTo>
                    <a:pt x="8199" y="2838"/>
                  </a:lnTo>
                  <a:lnTo>
                    <a:pt x="9404" y="0"/>
                  </a:lnTo>
                  <a:lnTo>
                    <a:pt x="12306" y="0"/>
                  </a:lnTo>
                  <a:cubicBezTo>
                    <a:pt x="17288" y="0"/>
                    <a:pt x="20204" y="1223"/>
                    <a:pt x="20204" y="3209"/>
                  </a:cubicBezTo>
                  <a:cubicBezTo>
                    <a:pt x="20204" y="3532"/>
                    <a:pt x="20094" y="3878"/>
                    <a:pt x="19944" y="4223"/>
                  </a:cubicBezTo>
                  <a:lnTo>
                    <a:pt x="18137" y="8307"/>
                  </a:lnTo>
                  <a:cubicBezTo>
                    <a:pt x="18096" y="8421"/>
                    <a:pt x="18096" y="8515"/>
                    <a:pt x="18096" y="8630"/>
                  </a:cubicBezTo>
                  <a:cubicBezTo>
                    <a:pt x="18096" y="9138"/>
                    <a:pt x="18739" y="9393"/>
                    <a:pt x="19848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62" name="Volný tvar 1473"/>
            <p:cNvSpPr/>
            <p:nvPr/>
          </p:nvSpPr>
          <p:spPr>
            <a:xfrm>
              <a:off x="23505743" y="1242259"/>
              <a:ext cx="273108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2" y="2838"/>
                  </a:lnTo>
                  <a:lnTo>
                    <a:pt x="19542" y="2838"/>
                  </a:lnTo>
                  <a:cubicBezTo>
                    <a:pt x="16824" y="2838"/>
                    <a:pt x="15617" y="3369"/>
                    <a:pt x="15150" y="4452"/>
                  </a:cubicBezTo>
                  <a:lnTo>
                    <a:pt x="13490" y="8213"/>
                  </a:lnTo>
                  <a:cubicBezTo>
                    <a:pt x="12790" y="9827"/>
                    <a:pt x="11623" y="10544"/>
                    <a:pt x="8961" y="10844"/>
                  </a:cubicBezTo>
                  <a:cubicBezTo>
                    <a:pt x="10622" y="11122"/>
                    <a:pt x="11431" y="11699"/>
                    <a:pt x="11431" y="12576"/>
                  </a:cubicBezTo>
                  <a:cubicBezTo>
                    <a:pt x="11431" y="12807"/>
                    <a:pt x="11376" y="13085"/>
                    <a:pt x="11226" y="13385"/>
                  </a:cubicBezTo>
                  <a:lnTo>
                    <a:pt x="9675" y="16939"/>
                  </a:lnTo>
                  <a:cubicBezTo>
                    <a:pt x="9565" y="17125"/>
                    <a:pt x="9565" y="17308"/>
                    <a:pt x="9565" y="17471"/>
                  </a:cubicBezTo>
                  <a:cubicBezTo>
                    <a:pt x="9565" y="18325"/>
                    <a:pt x="10635" y="18762"/>
                    <a:pt x="12488" y="18762"/>
                  </a:cubicBezTo>
                  <a:lnTo>
                    <a:pt x="13449" y="18762"/>
                  </a:lnTo>
                  <a:lnTo>
                    <a:pt x="12186" y="21600"/>
                  </a:lnTo>
                  <a:lnTo>
                    <a:pt x="9318" y="21600"/>
                  </a:lnTo>
                  <a:cubicBezTo>
                    <a:pt x="4282" y="21600"/>
                    <a:pt x="1414" y="20377"/>
                    <a:pt x="1414" y="18391"/>
                  </a:cubicBezTo>
                  <a:cubicBezTo>
                    <a:pt x="1414" y="18068"/>
                    <a:pt x="1510" y="17745"/>
                    <a:pt x="1661" y="17377"/>
                  </a:cubicBezTo>
                  <a:lnTo>
                    <a:pt x="3417" y="13293"/>
                  </a:lnTo>
                  <a:cubicBezTo>
                    <a:pt x="3472" y="13179"/>
                    <a:pt x="3472" y="13085"/>
                    <a:pt x="3472" y="12970"/>
                  </a:cubicBezTo>
                  <a:cubicBezTo>
                    <a:pt x="3472" y="12462"/>
                    <a:pt x="2813" y="12207"/>
                    <a:pt x="1715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3" y="9393"/>
                  </a:lnTo>
                  <a:cubicBezTo>
                    <a:pt x="4282" y="9393"/>
                    <a:pt x="5229" y="9047"/>
                    <a:pt x="5585" y="8307"/>
                  </a:cubicBezTo>
                  <a:lnTo>
                    <a:pt x="7452" y="4061"/>
                  </a:lnTo>
                  <a:cubicBezTo>
                    <a:pt x="8659" y="1223"/>
                    <a:pt x="11980" y="0"/>
                    <a:pt x="18732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63" name="Volný tvar 1474"/>
            <p:cNvSpPr/>
            <p:nvPr/>
          </p:nvSpPr>
          <p:spPr>
            <a:xfrm>
              <a:off x="24116853" y="1242259"/>
              <a:ext cx="273801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55" y="12207"/>
                  </a:lnTo>
                  <a:lnTo>
                    <a:pt x="18684" y="12207"/>
                  </a:lnTo>
                  <a:cubicBezTo>
                    <a:pt x="17288" y="12207"/>
                    <a:pt x="16330" y="12553"/>
                    <a:pt x="16029" y="13293"/>
                  </a:cubicBezTo>
                  <a:lnTo>
                    <a:pt x="14113" y="17539"/>
                  </a:lnTo>
                  <a:cubicBezTo>
                    <a:pt x="12908" y="20377"/>
                    <a:pt x="9596" y="21600"/>
                    <a:pt x="2916" y="21600"/>
                  </a:cubicBezTo>
                  <a:lnTo>
                    <a:pt x="0" y="21600"/>
                  </a:lnTo>
                  <a:lnTo>
                    <a:pt x="1218" y="18762"/>
                  </a:lnTo>
                  <a:lnTo>
                    <a:pt x="2108" y="18762"/>
                  </a:lnTo>
                  <a:cubicBezTo>
                    <a:pt x="4777" y="18762"/>
                    <a:pt x="5982" y="18231"/>
                    <a:pt x="6488" y="17148"/>
                  </a:cubicBezTo>
                  <a:lnTo>
                    <a:pt x="8144" y="13387"/>
                  </a:lnTo>
                  <a:cubicBezTo>
                    <a:pt x="8802" y="11772"/>
                    <a:pt x="9951" y="11056"/>
                    <a:pt x="12662" y="10756"/>
                  </a:cubicBezTo>
                  <a:cubicBezTo>
                    <a:pt x="11005" y="10455"/>
                    <a:pt x="10157" y="9901"/>
                    <a:pt x="10157" y="9024"/>
                  </a:cubicBezTo>
                  <a:cubicBezTo>
                    <a:pt x="10157" y="8770"/>
                    <a:pt x="10212" y="8515"/>
                    <a:pt x="10348" y="8215"/>
                  </a:cubicBezTo>
                  <a:lnTo>
                    <a:pt x="11909" y="4661"/>
                  </a:lnTo>
                  <a:cubicBezTo>
                    <a:pt x="12005" y="4475"/>
                    <a:pt x="12005" y="4292"/>
                    <a:pt x="12005" y="4129"/>
                  </a:cubicBezTo>
                  <a:cubicBezTo>
                    <a:pt x="12005" y="3275"/>
                    <a:pt x="10951" y="2838"/>
                    <a:pt x="9103" y="2838"/>
                  </a:cubicBezTo>
                  <a:lnTo>
                    <a:pt x="8199" y="2838"/>
                  </a:lnTo>
                  <a:lnTo>
                    <a:pt x="9404" y="0"/>
                  </a:lnTo>
                  <a:lnTo>
                    <a:pt x="12319" y="0"/>
                  </a:lnTo>
                  <a:cubicBezTo>
                    <a:pt x="17288" y="0"/>
                    <a:pt x="20204" y="1223"/>
                    <a:pt x="20204" y="3209"/>
                  </a:cubicBezTo>
                  <a:cubicBezTo>
                    <a:pt x="20204" y="3532"/>
                    <a:pt x="20095" y="3878"/>
                    <a:pt x="19944" y="4223"/>
                  </a:cubicBezTo>
                  <a:lnTo>
                    <a:pt x="18137" y="8307"/>
                  </a:lnTo>
                  <a:cubicBezTo>
                    <a:pt x="18096" y="8421"/>
                    <a:pt x="18096" y="8515"/>
                    <a:pt x="18096" y="8630"/>
                  </a:cubicBezTo>
                  <a:cubicBezTo>
                    <a:pt x="18096" y="9138"/>
                    <a:pt x="18739" y="9393"/>
                    <a:pt x="19848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64" name="Volný tvar 1475"/>
            <p:cNvSpPr/>
            <p:nvPr/>
          </p:nvSpPr>
          <p:spPr>
            <a:xfrm>
              <a:off x="24801875" y="1242259"/>
              <a:ext cx="273107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2" y="2838"/>
                  </a:lnTo>
                  <a:lnTo>
                    <a:pt x="19542" y="2838"/>
                  </a:lnTo>
                  <a:cubicBezTo>
                    <a:pt x="16824" y="2838"/>
                    <a:pt x="15617" y="3369"/>
                    <a:pt x="15164" y="4452"/>
                  </a:cubicBezTo>
                  <a:lnTo>
                    <a:pt x="13490" y="8213"/>
                  </a:lnTo>
                  <a:cubicBezTo>
                    <a:pt x="12790" y="9827"/>
                    <a:pt x="11623" y="10544"/>
                    <a:pt x="8961" y="10844"/>
                  </a:cubicBezTo>
                  <a:cubicBezTo>
                    <a:pt x="10622" y="11122"/>
                    <a:pt x="11431" y="11699"/>
                    <a:pt x="11431" y="12576"/>
                  </a:cubicBezTo>
                  <a:cubicBezTo>
                    <a:pt x="11431" y="12807"/>
                    <a:pt x="11376" y="13085"/>
                    <a:pt x="11226" y="13385"/>
                  </a:cubicBezTo>
                  <a:lnTo>
                    <a:pt x="9675" y="16939"/>
                  </a:lnTo>
                  <a:cubicBezTo>
                    <a:pt x="9565" y="17125"/>
                    <a:pt x="9565" y="17308"/>
                    <a:pt x="9565" y="17471"/>
                  </a:cubicBezTo>
                  <a:cubicBezTo>
                    <a:pt x="9565" y="18325"/>
                    <a:pt x="10635" y="18762"/>
                    <a:pt x="12488" y="18762"/>
                  </a:cubicBezTo>
                  <a:lnTo>
                    <a:pt x="13449" y="18762"/>
                  </a:lnTo>
                  <a:lnTo>
                    <a:pt x="12186" y="21600"/>
                  </a:lnTo>
                  <a:lnTo>
                    <a:pt x="9318" y="21600"/>
                  </a:lnTo>
                  <a:cubicBezTo>
                    <a:pt x="4282" y="21600"/>
                    <a:pt x="1414" y="20377"/>
                    <a:pt x="1414" y="18391"/>
                  </a:cubicBezTo>
                  <a:cubicBezTo>
                    <a:pt x="1414" y="18068"/>
                    <a:pt x="1510" y="17745"/>
                    <a:pt x="1661" y="17377"/>
                  </a:cubicBezTo>
                  <a:lnTo>
                    <a:pt x="3431" y="13293"/>
                  </a:lnTo>
                  <a:cubicBezTo>
                    <a:pt x="3472" y="13179"/>
                    <a:pt x="3472" y="13085"/>
                    <a:pt x="3472" y="12970"/>
                  </a:cubicBezTo>
                  <a:cubicBezTo>
                    <a:pt x="3472" y="12462"/>
                    <a:pt x="2813" y="12207"/>
                    <a:pt x="1715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3" y="9393"/>
                  </a:lnTo>
                  <a:cubicBezTo>
                    <a:pt x="4282" y="9393"/>
                    <a:pt x="5229" y="9047"/>
                    <a:pt x="5586" y="8307"/>
                  </a:cubicBezTo>
                  <a:lnTo>
                    <a:pt x="7452" y="4061"/>
                  </a:lnTo>
                  <a:cubicBezTo>
                    <a:pt x="8659" y="1223"/>
                    <a:pt x="11980" y="0"/>
                    <a:pt x="18732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65" name="Volný tvar 1482"/>
            <p:cNvSpPr/>
            <p:nvPr/>
          </p:nvSpPr>
          <p:spPr>
            <a:xfrm>
              <a:off x="12142277" y="2484648"/>
              <a:ext cx="273213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7"/>
                  </a:lnTo>
                  <a:lnTo>
                    <a:pt x="19537" y="2837"/>
                  </a:lnTo>
                  <a:cubicBezTo>
                    <a:pt x="16819" y="2837"/>
                    <a:pt x="15611" y="3369"/>
                    <a:pt x="15155" y="4452"/>
                  </a:cubicBezTo>
                  <a:lnTo>
                    <a:pt x="13493" y="8213"/>
                  </a:lnTo>
                  <a:cubicBezTo>
                    <a:pt x="12787" y="9827"/>
                    <a:pt x="11629" y="10544"/>
                    <a:pt x="8962" y="10844"/>
                  </a:cubicBezTo>
                  <a:cubicBezTo>
                    <a:pt x="10619" y="11122"/>
                    <a:pt x="11430" y="11699"/>
                    <a:pt x="11430" y="12576"/>
                  </a:cubicBezTo>
                  <a:cubicBezTo>
                    <a:pt x="11430" y="12807"/>
                    <a:pt x="11379" y="13085"/>
                    <a:pt x="11229" y="13385"/>
                  </a:cubicBezTo>
                  <a:lnTo>
                    <a:pt x="9671" y="16939"/>
                  </a:lnTo>
                  <a:cubicBezTo>
                    <a:pt x="9571" y="17125"/>
                    <a:pt x="9571" y="17308"/>
                    <a:pt x="9571" y="17470"/>
                  </a:cubicBezTo>
                  <a:cubicBezTo>
                    <a:pt x="9571" y="18325"/>
                    <a:pt x="10630" y="18762"/>
                    <a:pt x="12488" y="18762"/>
                  </a:cubicBezTo>
                  <a:lnTo>
                    <a:pt x="13442" y="18762"/>
                  </a:lnTo>
                  <a:lnTo>
                    <a:pt x="12183" y="21600"/>
                  </a:lnTo>
                  <a:lnTo>
                    <a:pt x="9316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3" y="17745"/>
                    <a:pt x="1663" y="17377"/>
                  </a:cubicBezTo>
                  <a:lnTo>
                    <a:pt x="3427" y="13293"/>
                  </a:lnTo>
                  <a:cubicBezTo>
                    <a:pt x="3476" y="13178"/>
                    <a:pt x="3476" y="13085"/>
                    <a:pt x="3476" y="12970"/>
                  </a:cubicBezTo>
                  <a:cubicBezTo>
                    <a:pt x="3476" y="12461"/>
                    <a:pt x="2822" y="12207"/>
                    <a:pt x="1713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2" y="9393"/>
                  </a:lnTo>
                  <a:cubicBezTo>
                    <a:pt x="4281" y="9393"/>
                    <a:pt x="5235" y="9047"/>
                    <a:pt x="5590" y="8307"/>
                  </a:cubicBezTo>
                  <a:lnTo>
                    <a:pt x="7453" y="4061"/>
                  </a:lnTo>
                  <a:cubicBezTo>
                    <a:pt x="8661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66" name="Volný tvar 1483"/>
            <p:cNvSpPr/>
            <p:nvPr/>
          </p:nvSpPr>
          <p:spPr>
            <a:xfrm>
              <a:off x="12753503" y="2484559"/>
              <a:ext cx="273785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4" y="12207"/>
                  </a:lnTo>
                  <a:cubicBezTo>
                    <a:pt x="17279" y="12207"/>
                    <a:pt x="16320" y="12553"/>
                    <a:pt x="16022" y="13293"/>
                  </a:cubicBezTo>
                  <a:lnTo>
                    <a:pt x="14112" y="17540"/>
                  </a:lnTo>
                  <a:cubicBezTo>
                    <a:pt x="12906" y="20377"/>
                    <a:pt x="9590" y="21600"/>
                    <a:pt x="2912" y="21600"/>
                  </a:cubicBezTo>
                  <a:lnTo>
                    <a:pt x="0" y="21600"/>
                  </a:lnTo>
                  <a:lnTo>
                    <a:pt x="1208" y="18762"/>
                  </a:lnTo>
                  <a:lnTo>
                    <a:pt x="2110" y="18762"/>
                  </a:lnTo>
                  <a:cubicBezTo>
                    <a:pt x="4771" y="18762"/>
                    <a:pt x="5978" y="18231"/>
                    <a:pt x="6481" y="17148"/>
                  </a:cubicBezTo>
                  <a:lnTo>
                    <a:pt x="8141" y="13387"/>
                  </a:lnTo>
                  <a:cubicBezTo>
                    <a:pt x="8794" y="11773"/>
                    <a:pt x="9951" y="11056"/>
                    <a:pt x="12662" y="10756"/>
                  </a:cubicBezTo>
                  <a:cubicBezTo>
                    <a:pt x="11002" y="10456"/>
                    <a:pt x="10151" y="9901"/>
                    <a:pt x="10151" y="9023"/>
                  </a:cubicBezTo>
                  <a:cubicBezTo>
                    <a:pt x="10151" y="8769"/>
                    <a:pt x="10200" y="8515"/>
                    <a:pt x="10349" y="8215"/>
                  </a:cubicBezTo>
                  <a:lnTo>
                    <a:pt x="11904" y="4660"/>
                  </a:lnTo>
                  <a:cubicBezTo>
                    <a:pt x="12004" y="4475"/>
                    <a:pt x="12004" y="4292"/>
                    <a:pt x="12004" y="4129"/>
                  </a:cubicBezTo>
                  <a:cubicBezTo>
                    <a:pt x="12004" y="3275"/>
                    <a:pt x="10947" y="2838"/>
                    <a:pt x="9094" y="2838"/>
                  </a:cubicBezTo>
                  <a:lnTo>
                    <a:pt x="8192" y="2838"/>
                  </a:lnTo>
                  <a:lnTo>
                    <a:pt x="9398" y="0"/>
                  </a:lnTo>
                  <a:lnTo>
                    <a:pt x="12308" y="0"/>
                  </a:lnTo>
                  <a:cubicBezTo>
                    <a:pt x="17284" y="0"/>
                    <a:pt x="20194" y="1223"/>
                    <a:pt x="20194" y="3209"/>
                  </a:cubicBezTo>
                  <a:cubicBezTo>
                    <a:pt x="20194" y="3532"/>
                    <a:pt x="20095" y="3877"/>
                    <a:pt x="19945" y="4223"/>
                  </a:cubicBezTo>
                  <a:lnTo>
                    <a:pt x="18135" y="8306"/>
                  </a:lnTo>
                  <a:cubicBezTo>
                    <a:pt x="18086" y="8421"/>
                    <a:pt x="18086" y="8515"/>
                    <a:pt x="18086" y="8630"/>
                  </a:cubicBezTo>
                  <a:cubicBezTo>
                    <a:pt x="18086" y="9138"/>
                    <a:pt x="18739" y="9393"/>
                    <a:pt x="19846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67" name="Volný tvar 1484"/>
            <p:cNvSpPr/>
            <p:nvPr/>
          </p:nvSpPr>
          <p:spPr>
            <a:xfrm>
              <a:off x="13438423" y="2484648"/>
              <a:ext cx="273213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7"/>
                  </a:lnTo>
                  <a:lnTo>
                    <a:pt x="19537" y="2837"/>
                  </a:lnTo>
                  <a:cubicBezTo>
                    <a:pt x="16819" y="2837"/>
                    <a:pt x="15611" y="3369"/>
                    <a:pt x="15155" y="4452"/>
                  </a:cubicBezTo>
                  <a:lnTo>
                    <a:pt x="13492" y="8213"/>
                  </a:lnTo>
                  <a:cubicBezTo>
                    <a:pt x="12788" y="9827"/>
                    <a:pt x="11629" y="10544"/>
                    <a:pt x="8962" y="10844"/>
                  </a:cubicBezTo>
                  <a:cubicBezTo>
                    <a:pt x="10624" y="11122"/>
                    <a:pt x="11430" y="11699"/>
                    <a:pt x="11430" y="12576"/>
                  </a:cubicBezTo>
                  <a:cubicBezTo>
                    <a:pt x="11430" y="12807"/>
                    <a:pt x="11379" y="13085"/>
                    <a:pt x="11229" y="13385"/>
                  </a:cubicBezTo>
                  <a:lnTo>
                    <a:pt x="9671" y="16939"/>
                  </a:lnTo>
                  <a:cubicBezTo>
                    <a:pt x="9571" y="17125"/>
                    <a:pt x="9571" y="17308"/>
                    <a:pt x="9571" y="17470"/>
                  </a:cubicBezTo>
                  <a:cubicBezTo>
                    <a:pt x="9571" y="18325"/>
                    <a:pt x="10630" y="18762"/>
                    <a:pt x="12488" y="18762"/>
                  </a:cubicBezTo>
                  <a:lnTo>
                    <a:pt x="13442" y="18762"/>
                  </a:lnTo>
                  <a:lnTo>
                    <a:pt x="12183" y="21600"/>
                  </a:lnTo>
                  <a:lnTo>
                    <a:pt x="9316" y="21600"/>
                  </a:lnTo>
                  <a:cubicBezTo>
                    <a:pt x="4280" y="21600"/>
                    <a:pt x="1413" y="20377"/>
                    <a:pt x="1413" y="18391"/>
                  </a:cubicBezTo>
                  <a:cubicBezTo>
                    <a:pt x="1413" y="18068"/>
                    <a:pt x="1513" y="17745"/>
                    <a:pt x="1663" y="17377"/>
                  </a:cubicBezTo>
                  <a:lnTo>
                    <a:pt x="3427" y="13293"/>
                  </a:lnTo>
                  <a:cubicBezTo>
                    <a:pt x="3476" y="13178"/>
                    <a:pt x="3476" y="13085"/>
                    <a:pt x="3476" y="12970"/>
                  </a:cubicBezTo>
                  <a:cubicBezTo>
                    <a:pt x="3476" y="12461"/>
                    <a:pt x="2822" y="12207"/>
                    <a:pt x="1713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2" y="9393"/>
                  </a:lnTo>
                  <a:cubicBezTo>
                    <a:pt x="4281" y="9393"/>
                    <a:pt x="5235" y="9047"/>
                    <a:pt x="5590" y="8307"/>
                  </a:cubicBezTo>
                  <a:lnTo>
                    <a:pt x="7453" y="4061"/>
                  </a:lnTo>
                  <a:cubicBezTo>
                    <a:pt x="8661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68" name="Volný tvar 1485"/>
            <p:cNvSpPr/>
            <p:nvPr/>
          </p:nvSpPr>
          <p:spPr>
            <a:xfrm>
              <a:off x="14049722" y="2484559"/>
              <a:ext cx="273801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1" y="12207"/>
                  </a:lnTo>
                  <a:lnTo>
                    <a:pt x="18671" y="12207"/>
                  </a:lnTo>
                  <a:cubicBezTo>
                    <a:pt x="17274" y="12207"/>
                    <a:pt x="16316" y="12553"/>
                    <a:pt x="16015" y="13293"/>
                  </a:cubicBezTo>
                  <a:lnTo>
                    <a:pt x="14113" y="17540"/>
                  </a:lnTo>
                  <a:cubicBezTo>
                    <a:pt x="12894" y="20377"/>
                    <a:pt x="9582" y="21600"/>
                    <a:pt x="2902" y="21600"/>
                  </a:cubicBezTo>
                  <a:lnTo>
                    <a:pt x="0" y="21600"/>
                  </a:lnTo>
                  <a:lnTo>
                    <a:pt x="1204" y="18762"/>
                  </a:lnTo>
                  <a:lnTo>
                    <a:pt x="2108" y="18762"/>
                  </a:lnTo>
                  <a:cubicBezTo>
                    <a:pt x="4763" y="18762"/>
                    <a:pt x="5968" y="18231"/>
                    <a:pt x="6474" y="17148"/>
                  </a:cubicBezTo>
                  <a:lnTo>
                    <a:pt x="8131" y="13387"/>
                  </a:lnTo>
                  <a:cubicBezTo>
                    <a:pt x="8788" y="11773"/>
                    <a:pt x="9938" y="11056"/>
                    <a:pt x="12648" y="10756"/>
                  </a:cubicBezTo>
                  <a:cubicBezTo>
                    <a:pt x="10992" y="10456"/>
                    <a:pt x="10143" y="9901"/>
                    <a:pt x="10143" y="9023"/>
                  </a:cubicBezTo>
                  <a:cubicBezTo>
                    <a:pt x="10143" y="8769"/>
                    <a:pt x="10184" y="8515"/>
                    <a:pt x="10334" y="8215"/>
                  </a:cubicBezTo>
                  <a:lnTo>
                    <a:pt x="11895" y="4660"/>
                  </a:lnTo>
                  <a:cubicBezTo>
                    <a:pt x="11991" y="4475"/>
                    <a:pt x="11991" y="4292"/>
                    <a:pt x="11991" y="4129"/>
                  </a:cubicBezTo>
                  <a:cubicBezTo>
                    <a:pt x="11991" y="3275"/>
                    <a:pt x="10937" y="2838"/>
                    <a:pt x="9075" y="2838"/>
                  </a:cubicBezTo>
                  <a:lnTo>
                    <a:pt x="8186" y="2838"/>
                  </a:lnTo>
                  <a:lnTo>
                    <a:pt x="9390" y="0"/>
                  </a:lnTo>
                  <a:lnTo>
                    <a:pt x="12292" y="0"/>
                  </a:lnTo>
                  <a:cubicBezTo>
                    <a:pt x="17274" y="0"/>
                    <a:pt x="20177" y="1223"/>
                    <a:pt x="20177" y="3209"/>
                  </a:cubicBezTo>
                  <a:cubicBezTo>
                    <a:pt x="20177" y="3532"/>
                    <a:pt x="20081" y="3877"/>
                    <a:pt x="19930" y="4223"/>
                  </a:cubicBezTo>
                  <a:lnTo>
                    <a:pt x="18123" y="8306"/>
                  </a:lnTo>
                  <a:cubicBezTo>
                    <a:pt x="18068" y="8421"/>
                    <a:pt x="18068" y="8515"/>
                    <a:pt x="18068" y="8630"/>
                  </a:cubicBezTo>
                  <a:cubicBezTo>
                    <a:pt x="18068" y="9138"/>
                    <a:pt x="18726" y="9393"/>
                    <a:pt x="19834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69" name="Volný tvar 1486"/>
            <p:cNvSpPr/>
            <p:nvPr/>
          </p:nvSpPr>
          <p:spPr>
            <a:xfrm>
              <a:off x="14734570" y="2484648"/>
              <a:ext cx="273281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3" y="2837"/>
                  </a:lnTo>
                  <a:lnTo>
                    <a:pt x="19543" y="2837"/>
                  </a:lnTo>
                  <a:cubicBezTo>
                    <a:pt x="16814" y="2837"/>
                    <a:pt x="15607" y="3369"/>
                    <a:pt x="15154" y="4452"/>
                  </a:cubicBezTo>
                  <a:lnTo>
                    <a:pt x="13495" y="8213"/>
                  </a:lnTo>
                  <a:cubicBezTo>
                    <a:pt x="12795" y="9827"/>
                    <a:pt x="11630" y="10544"/>
                    <a:pt x="8969" y="10844"/>
                  </a:cubicBezTo>
                  <a:cubicBezTo>
                    <a:pt x="10629" y="11122"/>
                    <a:pt x="11438" y="11699"/>
                    <a:pt x="11438" y="12576"/>
                  </a:cubicBezTo>
                  <a:cubicBezTo>
                    <a:pt x="11438" y="12807"/>
                    <a:pt x="11383" y="13085"/>
                    <a:pt x="11232" y="13385"/>
                  </a:cubicBezTo>
                  <a:lnTo>
                    <a:pt x="9669" y="16939"/>
                  </a:lnTo>
                  <a:cubicBezTo>
                    <a:pt x="9573" y="17125"/>
                    <a:pt x="9573" y="17308"/>
                    <a:pt x="9573" y="17470"/>
                  </a:cubicBezTo>
                  <a:cubicBezTo>
                    <a:pt x="9573" y="18325"/>
                    <a:pt x="10629" y="18762"/>
                    <a:pt x="12494" y="18762"/>
                  </a:cubicBezTo>
                  <a:lnTo>
                    <a:pt x="13440" y="18762"/>
                  </a:lnTo>
                  <a:lnTo>
                    <a:pt x="12192" y="21600"/>
                  </a:lnTo>
                  <a:lnTo>
                    <a:pt x="9326" y="21600"/>
                  </a:lnTo>
                  <a:cubicBezTo>
                    <a:pt x="4279" y="21600"/>
                    <a:pt x="1413" y="20377"/>
                    <a:pt x="1413" y="18391"/>
                  </a:cubicBezTo>
                  <a:cubicBezTo>
                    <a:pt x="1413" y="18068"/>
                    <a:pt x="1522" y="17745"/>
                    <a:pt x="1673" y="17377"/>
                  </a:cubicBezTo>
                  <a:lnTo>
                    <a:pt x="3429" y="13293"/>
                  </a:lnTo>
                  <a:cubicBezTo>
                    <a:pt x="3483" y="13178"/>
                    <a:pt x="3483" y="13085"/>
                    <a:pt x="3483" y="12970"/>
                  </a:cubicBezTo>
                  <a:cubicBezTo>
                    <a:pt x="3483" y="12461"/>
                    <a:pt x="2825" y="12207"/>
                    <a:pt x="1714" y="12207"/>
                  </a:cubicBezTo>
                  <a:lnTo>
                    <a:pt x="0" y="12207"/>
                  </a:lnTo>
                  <a:lnTo>
                    <a:pt x="1207" y="9393"/>
                  </a:lnTo>
                  <a:lnTo>
                    <a:pt x="2921" y="9393"/>
                  </a:lnTo>
                  <a:cubicBezTo>
                    <a:pt x="4279" y="9393"/>
                    <a:pt x="5239" y="9047"/>
                    <a:pt x="5595" y="8307"/>
                  </a:cubicBezTo>
                  <a:lnTo>
                    <a:pt x="7461" y="4061"/>
                  </a:lnTo>
                  <a:cubicBezTo>
                    <a:pt x="8668" y="1223"/>
                    <a:pt x="11986" y="0"/>
                    <a:pt x="18734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70" name="Volný tvar 1487"/>
            <p:cNvSpPr/>
            <p:nvPr/>
          </p:nvSpPr>
          <p:spPr>
            <a:xfrm>
              <a:off x="15345850" y="2484559"/>
              <a:ext cx="273802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1" y="12207"/>
                  </a:lnTo>
                  <a:lnTo>
                    <a:pt x="18684" y="12207"/>
                  </a:lnTo>
                  <a:cubicBezTo>
                    <a:pt x="17274" y="12207"/>
                    <a:pt x="16316" y="12553"/>
                    <a:pt x="16015" y="13293"/>
                  </a:cubicBezTo>
                  <a:lnTo>
                    <a:pt x="14113" y="17540"/>
                  </a:lnTo>
                  <a:cubicBezTo>
                    <a:pt x="12908" y="20377"/>
                    <a:pt x="9596" y="21600"/>
                    <a:pt x="2916" y="21600"/>
                  </a:cubicBezTo>
                  <a:lnTo>
                    <a:pt x="0" y="21600"/>
                  </a:lnTo>
                  <a:lnTo>
                    <a:pt x="1204" y="18762"/>
                  </a:lnTo>
                  <a:lnTo>
                    <a:pt x="2108" y="18762"/>
                  </a:lnTo>
                  <a:cubicBezTo>
                    <a:pt x="4777" y="18762"/>
                    <a:pt x="5982" y="18231"/>
                    <a:pt x="6488" y="17148"/>
                  </a:cubicBezTo>
                  <a:lnTo>
                    <a:pt x="8144" y="13387"/>
                  </a:lnTo>
                  <a:cubicBezTo>
                    <a:pt x="8802" y="11773"/>
                    <a:pt x="9951" y="11056"/>
                    <a:pt x="12662" y="10756"/>
                  </a:cubicBezTo>
                  <a:cubicBezTo>
                    <a:pt x="11005" y="10456"/>
                    <a:pt x="10157" y="9901"/>
                    <a:pt x="10157" y="9023"/>
                  </a:cubicBezTo>
                  <a:cubicBezTo>
                    <a:pt x="10157" y="8769"/>
                    <a:pt x="10198" y="8515"/>
                    <a:pt x="10348" y="8215"/>
                  </a:cubicBezTo>
                  <a:lnTo>
                    <a:pt x="11909" y="4660"/>
                  </a:lnTo>
                  <a:cubicBezTo>
                    <a:pt x="12005" y="4475"/>
                    <a:pt x="12005" y="4292"/>
                    <a:pt x="12005" y="4129"/>
                  </a:cubicBezTo>
                  <a:cubicBezTo>
                    <a:pt x="12005" y="3275"/>
                    <a:pt x="10951" y="2838"/>
                    <a:pt x="9089" y="2838"/>
                  </a:cubicBezTo>
                  <a:lnTo>
                    <a:pt x="8186" y="2838"/>
                  </a:lnTo>
                  <a:lnTo>
                    <a:pt x="9404" y="0"/>
                  </a:lnTo>
                  <a:lnTo>
                    <a:pt x="12306" y="0"/>
                  </a:lnTo>
                  <a:cubicBezTo>
                    <a:pt x="17288" y="0"/>
                    <a:pt x="20190" y="1223"/>
                    <a:pt x="20190" y="3209"/>
                  </a:cubicBezTo>
                  <a:cubicBezTo>
                    <a:pt x="20190" y="3532"/>
                    <a:pt x="20095" y="3877"/>
                    <a:pt x="19944" y="4223"/>
                  </a:cubicBezTo>
                  <a:lnTo>
                    <a:pt x="18137" y="8306"/>
                  </a:lnTo>
                  <a:cubicBezTo>
                    <a:pt x="18082" y="8421"/>
                    <a:pt x="18082" y="8515"/>
                    <a:pt x="18082" y="8630"/>
                  </a:cubicBezTo>
                  <a:cubicBezTo>
                    <a:pt x="18082" y="9138"/>
                    <a:pt x="18739" y="9393"/>
                    <a:pt x="19848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71" name="Volný tvar 1488"/>
            <p:cNvSpPr/>
            <p:nvPr/>
          </p:nvSpPr>
          <p:spPr>
            <a:xfrm>
              <a:off x="16030699" y="2484648"/>
              <a:ext cx="273281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3" y="2837"/>
                  </a:lnTo>
                  <a:lnTo>
                    <a:pt x="19543" y="2837"/>
                  </a:lnTo>
                  <a:cubicBezTo>
                    <a:pt x="16828" y="2837"/>
                    <a:pt x="15607" y="3369"/>
                    <a:pt x="15154" y="4452"/>
                  </a:cubicBezTo>
                  <a:lnTo>
                    <a:pt x="13495" y="8213"/>
                  </a:lnTo>
                  <a:cubicBezTo>
                    <a:pt x="12796" y="9827"/>
                    <a:pt x="11630" y="10544"/>
                    <a:pt x="8969" y="10844"/>
                  </a:cubicBezTo>
                  <a:cubicBezTo>
                    <a:pt x="10629" y="11122"/>
                    <a:pt x="11438" y="11699"/>
                    <a:pt x="11438" y="12576"/>
                  </a:cubicBezTo>
                  <a:cubicBezTo>
                    <a:pt x="11438" y="12807"/>
                    <a:pt x="11383" y="13085"/>
                    <a:pt x="11232" y="13385"/>
                  </a:cubicBezTo>
                  <a:lnTo>
                    <a:pt x="9669" y="16939"/>
                  </a:lnTo>
                  <a:cubicBezTo>
                    <a:pt x="9573" y="17125"/>
                    <a:pt x="9573" y="17308"/>
                    <a:pt x="9573" y="17470"/>
                  </a:cubicBezTo>
                  <a:cubicBezTo>
                    <a:pt x="9573" y="18325"/>
                    <a:pt x="10629" y="18762"/>
                    <a:pt x="12494" y="18762"/>
                  </a:cubicBezTo>
                  <a:lnTo>
                    <a:pt x="13440" y="18762"/>
                  </a:lnTo>
                  <a:lnTo>
                    <a:pt x="12192" y="21600"/>
                  </a:lnTo>
                  <a:lnTo>
                    <a:pt x="9326" y="21600"/>
                  </a:lnTo>
                  <a:cubicBezTo>
                    <a:pt x="4293" y="21600"/>
                    <a:pt x="1426" y="20377"/>
                    <a:pt x="1426" y="18391"/>
                  </a:cubicBezTo>
                  <a:cubicBezTo>
                    <a:pt x="1426" y="18068"/>
                    <a:pt x="1522" y="17745"/>
                    <a:pt x="1673" y="17377"/>
                  </a:cubicBezTo>
                  <a:lnTo>
                    <a:pt x="3429" y="13293"/>
                  </a:lnTo>
                  <a:cubicBezTo>
                    <a:pt x="3483" y="13178"/>
                    <a:pt x="3483" y="13085"/>
                    <a:pt x="3483" y="12970"/>
                  </a:cubicBezTo>
                  <a:cubicBezTo>
                    <a:pt x="3483" y="12461"/>
                    <a:pt x="2825" y="12207"/>
                    <a:pt x="1714" y="12207"/>
                  </a:cubicBezTo>
                  <a:lnTo>
                    <a:pt x="0" y="12207"/>
                  </a:lnTo>
                  <a:lnTo>
                    <a:pt x="1220" y="9393"/>
                  </a:lnTo>
                  <a:lnTo>
                    <a:pt x="2921" y="9393"/>
                  </a:lnTo>
                  <a:cubicBezTo>
                    <a:pt x="4293" y="9393"/>
                    <a:pt x="5239" y="9047"/>
                    <a:pt x="5596" y="8307"/>
                  </a:cubicBezTo>
                  <a:lnTo>
                    <a:pt x="7461" y="4061"/>
                  </a:lnTo>
                  <a:cubicBezTo>
                    <a:pt x="8668" y="1223"/>
                    <a:pt x="11987" y="0"/>
                    <a:pt x="18734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72" name="Volný tvar 1489"/>
            <p:cNvSpPr/>
            <p:nvPr/>
          </p:nvSpPr>
          <p:spPr>
            <a:xfrm>
              <a:off x="16641982" y="2484559"/>
              <a:ext cx="273802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1" y="12207"/>
                  </a:lnTo>
                  <a:lnTo>
                    <a:pt x="18684" y="12207"/>
                  </a:lnTo>
                  <a:cubicBezTo>
                    <a:pt x="17274" y="12207"/>
                    <a:pt x="16316" y="12553"/>
                    <a:pt x="16029" y="13293"/>
                  </a:cubicBezTo>
                  <a:lnTo>
                    <a:pt x="14113" y="17540"/>
                  </a:lnTo>
                  <a:cubicBezTo>
                    <a:pt x="12908" y="20377"/>
                    <a:pt x="9596" y="21600"/>
                    <a:pt x="2916" y="21600"/>
                  </a:cubicBezTo>
                  <a:lnTo>
                    <a:pt x="0" y="21600"/>
                  </a:lnTo>
                  <a:lnTo>
                    <a:pt x="1204" y="18762"/>
                  </a:lnTo>
                  <a:lnTo>
                    <a:pt x="2108" y="18762"/>
                  </a:lnTo>
                  <a:cubicBezTo>
                    <a:pt x="4777" y="18762"/>
                    <a:pt x="5982" y="18231"/>
                    <a:pt x="6488" y="17148"/>
                  </a:cubicBezTo>
                  <a:lnTo>
                    <a:pt x="8144" y="13387"/>
                  </a:lnTo>
                  <a:cubicBezTo>
                    <a:pt x="8788" y="11773"/>
                    <a:pt x="9951" y="11056"/>
                    <a:pt x="12662" y="10756"/>
                  </a:cubicBezTo>
                  <a:cubicBezTo>
                    <a:pt x="11005" y="10456"/>
                    <a:pt x="10143" y="9901"/>
                    <a:pt x="10143" y="9023"/>
                  </a:cubicBezTo>
                  <a:cubicBezTo>
                    <a:pt x="10143" y="8769"/>
                    <a:pt x="10198" y="8515"/>
                    <a:pt x="10348" y="8215"/>
                  </a:cubicBezTo>
                  <a:lnTo>
                    <a:pt x="11895" y="4660"/>
                  </a:lnTo>
                  <a:cubicBezTo>
                    <a:pt x="12004" y="4475"/>
                    <a:pt x="12004" y="4292"/>
                    <a:pt x="12004" y="4129"/>
                  </a:cubicBezTo>
                  <a:cubicBezTo>
                    <a:pt x="12004" y="3275"/>
                    <a:pt x="10951" y="2838"/>
                    <a:pt x="9089" y="2838"/>
                  </a:cubicBezTo>
                  <a:lnTo>
                    <a:pt x="8186" y="2838"/>
                  </a:lnTo>
                  <a:lnTo>
                    <a:pt x="9390" y="0"/>
                  </a:lnTo>
                  <a:lnTo>
                    <a:pt x="12306" y="0"/>
                  </a:lnTo>
                  <a:cubicBezTo>
                    <a:pt x="17274" y="0"/>
                    <a:pt x="20190" y="1223"/>
                    <a:pt x="20190" y="3209"/>
                  </a:cubicBezTo>
                  <a:cubicBezTo>
                    <a:pt x="20190" y="3532"/>
                    <a:pt x="20094" y="3877"/>
                    <a:pt x="19944" y="4223"/>
                  </a:cubicBezTo>
                  <a:lnTo>
                    <a:pt x="18137" y="8306"/>
                  </a:lnTo>
                  <a:cubicBezTo>
                    <a:pt x="18082" y="8421"/>
                    <a:pt x="18082" y="8515"/>
                    <a:pt x="18082" y="8630"/>
                  </a:cubicBezTo>
                  <a:cubicBezTo>
                    <a:pt x="18082" y="9138"/>
                    <a:pt x="18739" y="9393"/>
                    <a:pt x="19848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73" name="Volný tvar 1490"/>
            <p:cNvSpPr/>
            <p:nvPr/>
          </p:nvSpPr>
          <p:spPr>
            <a:xfrm>
              <a:off x="17327004" y="2484648"/>
              <a:ext cx="273281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80" y="2837"/>
                  </a:lnTo>
                  <a:lnTo>
                    <a:pt x="19529" y="2837"/>
                  </a:lnTo>
                  <a:cubicBezTo>
                    <a:pt x="16814" y="2837"/>
                    <a:pt x="15607" y="3369"/>
                    <a:pt x="15154" y="4452"/>
                  </a:cubicBezTo>
                  <a:lnTo>
                    <a:pt x="13495" y="8213"/>
                  </a:lnTo>
                  <a:cubicBezTo>
                    <a:pt x="12782" y="9827"/>
                    <a:pt x="11630" y="10544"/>
                    <a:pt x="8955" y="10844"/>
                  </a:cubicBezTo>
                  <a:cubicBezTo>
                    <a:pt x="10615" y="11122"/>
                    <a:pt x="11424" y="11699"/>
                    <a:pt x="11424" y="12576"/>
                  </a:cubicBezTo>
                  <a:cubicBezTo>
                    <a:pt x="11424" y="12807"/>
                    <a:pt x="11383" y="13085"/>
                    <a:pt x="11232" y="13385"/>
                  </a:cubicBezTo>
                  <a:lnTo>
                    <a:pt x="9668" y="16939"/>
                  </a:lnTo>
                  <a:cubicBezTo>
                    <a:pt x="9573" y="17125"/>
                    <a:pt x="9573" y="17308"/>
                    <a:pt x="9573" y="17470"/>
                  </a:cubicBezTo>
                  <a:cubicBezTo>
                    <a:pt x="9573" y="18325"/>
                    <a:pt x="10629" y="18762"/>
                    <a:pt x="12480" y="18762"/>
                  </a:cubicBezTo>
                  <a:lnTo>
                    <a:pt x="13440" y="18762"/>
                  </a:lnTo>
                  <a:lnTo>
                    <a:pt x="12178" y="21600"/>
                  </a:lnTo>
                  <a:lnTo>
                    <a:pt x="9312" y="21600"/>
                  </a:lnTo>
                  <a:cubicBezTo>
                    <a:pt x="4279" y="21600"/>
                    <a:pt x="1413" y="20377"/>
                    <a:pt x="1413" y="18391"/>
                  </a:cubicBezTo>
                  <a:cubicBezTo>
                    <a:pt x="1413" y="18068"/>
                    <a:pt x="1509" y="17745"/>
                    <a:pt x="1659" y="17377"/>
                  </a:cubicBezTo>
                  <a:lnTo>
                    <a:pt x="3429" y="13293"/>
                  </a:lnTo>
                  <a:cubicBezTo>
                    <a:pt x="3470" y="13178"/>
                    <a:pt x="3470" y="13085"/>
                    <a:pt x="3470" y="12970"/>
                  </a:cubicBezTo>
                  <a:cubicBezTo>
                    <a:pt x="3470" y="12461"/>
                    <a:pt x="2825" y="12207"/>
                    <a:pt x="1714" y="12207"/>
                  </a:cubicBezTo>
                  <a:lnTo>
                    <a:pt x="0" y="12207"/>
                  </a:lnTo>
                  <a:lnTo>
                    <a:pt x="1207" y="9393"/>
                  </a:lnTo>
                  <a:lnTo>
                    <a:pt x="2921" y="9393"/>
                  </a:lnTo>
                  <a:cubicBezTo>
                    <a:pt x="4279" y="9393"/>
                    <a:pt x="5239" y="9047"/>
                    <a:pt x="5582" y="8307"/>
                  </a:cubicBezTo>
                  <a:lnTo>
                    <a:pt x="7447" y="4061"/>
                  </a:lnTo>
                  <a:cubicBezTo>
                    <a:pt x="8654" y="1223"/>
                    <a:pt x="11986" y="0"/>
                    <a:pt x="18720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74" name="Volný tvar 1491"/>
            <p:cNvSpPr/>
            <p:nvPr/>
          </p:nvSpPr>
          <p:spPr>
            <a:xfrm>
              <a:off x="17938284" y="2484559"/>
              <a:ext cx="273802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1" y="12207"/>
                  </a:lnTo>
                  <a:lnTo>
                    <a:pt x="18684" y="12207"/>
                  </a:lnTo>
                  <a:cubicBezTo>
                    <a:pt x="17274" y="12207"/>
                    <a:pt x="16316" y="12553"/>
                    <a:pt x="16015" y="13293"/>
                  </a:cubicBezTo>
                  <a:lnTo>
                    <a:pt x="14113" y="17540"/>
                  </a:lnTo>
                  <a:cubicBezTo>
                    <a:pt x="12908" y="20377"/>
                    <a:pt x="9582" y="21600"/>
                    <a:pt x="2902" y="21600"/>
                  </a:cubicBezTo>
                  <a:lnTo>
                    <a:pt x="0" y="21600"/>
                  </a:lnTo>
                  <a:lnTo>
                    <a:pt x="1204" y="18762"/>
                  </a:lnTo>
                  <a:lnTo>
                    <a:pt x="2108" y="18762"/>
                  </a:lnTo>
                  <a:cubicBezTo>
                    <a:pt x="4763" y="18762"/>
                    <a:pt x="5968" y="18231"/>
                    <a:pt x="6474" y="17148"/>
                  </a:cubicBezTo>
                  <a:lnTo>
                    <a:pt x="8131" y="13387"/>
                  </a:lnTo>
                  <a:cubicBezTo>
                    <a:pt x="8788" y="11773"/>
                    <a:pt x="9951" y="11056"/>
                    <a:pt x="12662" y="10756"/>
                  </a:cubicBezTo>
                  <a:cubicBezTo>
                    <a:pt x="10992" y="10456"/>
                    <a:pt x="10143" y="9901"/>
                    <a:pt x="10143" y="9023"/>
                  </a:cubicBezTo>
                  <a:cubicBezTo>
                    <a:pt x="10143" y="8769"/>
                    <a:pt x="10198" y="8515"/>
                    <a:pt x="10348" y="8215"/>
                  </a:cubicBezTo>
                  <a:lnTo>
                    <a:pt x="11895" y="4660"/>
                  </a:lnTo>
                  <a:cubicBezTo>
                    <a:pt x="12005" y="4475"/>
                    <a:pt x="12005" y="4292"/>
                    <a:pt x="12005" y="4129"/>
                  </a:cubicBezTo>
                  <a:cubicBezTo>
                    <a:pt x="12005" y="3275"/>
                    <a:pt x="10937" y="2838"/>
                    <a:pt x="9089" y="2838"/>
                  </a:cubicBezTo>
                  <a:lnTo>
                    <a:pt x="8186" y="2838"/>
                  </a:lnTo>
                  <a:lnTo>
                    <a:pt x="9390" y="0"/>
                  </a:lnTo>
                  <a:lnTo>
                    <a:pt x="12306" y="0"/>
                  </a:lnTo>
                  <a:cubicBezTo>
                    <a:pt x="17274" y="0"/>
                    <a:pt x="20190" y="1223"/>
                    <a:pt x="20190" y="3209"/>
                  </a:cubicBezTo>
                  <a:cubicBezTo>
                    <a:pt x="20190" y="3532"/>
                    <a:pt x="20095" y="3877"/>
                    <a:pt x="19944" y="4223"/>
                  </a:cubicBezTo>
                  <a:lnTo>
                    <a:pt x="18137" y="8306"/>
                  </a:lnTo>
                  <a:cubicBezTo>
                    <a:pt x="18082" y="8421"/>
                    <a:pt x="18082" y="8515"/>
                    <a:pt x="18082" y="8630"/>
                  </a:cubicBezTo>
                  <a:cubicBezTo>
                    <a:pt x="18082" y="9138"/>
                    <a:pt x="18739" y="9393"/>
                    <a:pt x="19834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75" name="Volný tvar 1492"/>
            <p:cNvSpPr/>
            <p:nvPr/>
          </p:nvSpPr>
          <p:spPr>
            <a:xfrm>
              <a:off x="18623133" y="2484648"/>
              <a:ext cx="273281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3" y="2837"/>
                  </a:lnTo>
                  <a:lnTo>
                    <a:pt x="19529" y="2837"/>
                  </a:lnTo>
                  <a:cubicBezTo>
                    <a:pt x="16814" y="2837"/>
                    <a:pt x="15607" y="3369"/>
                    <a:pt x="15154" y="4452"/>
                  </a:cubicBezTo>
                  <a:lnTo>
                    <a:pt x="13495" y="8213"/>
                  </a:lnTo>
                  <a:cubicBezTo>
                    <a:pt x="12782" y="9827"/>
                    <a:pt x="11630" y="10544"/>
                    <a:pt x="8955" y="10844"/>
                  </a:cubicBezTo>
                  <a:cubicBezTo>
                    <a:pt x="10629" y="11122"/>
                    <a:pt x="11424" y="11699"/>
                    <a:pt x="11424" y="12576"/>
                  </a:cubicBezTo>
                  <a:cubicBezTo>
                    <a:pt x="11424" y="12807"/>
                    <a:pt x="11383" y="13085"/>
                    <a:pt x="11232" y="13385"/>
                  </a:cubicBezTo>
                  <a:lnTo>
                    <a:pt x="9669" y="16939"/>
                  </a:lnTo>
                  <a:cubicBezTo>
                    <a:pt x="9573" y="17125"/>
                    <a:pt x="9573" y="17308"/>
                    <a:pt x="9573" y="17470"/>
                  </a:cubicBezTo>
                  <a:cubicBezTo>
                    <a:pt x="9573" y="18325"/>
                    <a:pt x="10629" y="18762"/>
                    <a:pt x="12480" y="18762"/>
                  </a:cubicBezTo>
                  <a:lnTo>
                    <a:pt x="13440" y="18762"/>
                  </a:lnTo>
                  <a:lnTo>
                    <a:pt x="12178" y="21600"/>
                  </a:lnTo>
                  <a:lnTo>
                    <a:pt x="9312" y="21600"/>
                  </a:lnTo>
                  <a:cubicBezTo>
                    <a:pt x="4279" y="21600"/>
                    <a:pt x="1413" y="20377"/>
                    <a:pt x="1413" y="18391"/>
                  </a:cubicBezTo>
                  <a:cubicBezTo>
                    <a:pt x="1413" y="18068"/>
                    <a:pt x="1509" y="17745"/>
                    <a:pt x="1659" y="17377"/>
                  </a:cubicBezTo>
                  <a:lnTo>
                    <a:pt x="3429" y="13293"/>
                  </a:lnTo>
                  <a:cubicBezTo>
                    <a:pt x="3470" y="13178"/>
                    <a:pt x="3470" y="13085"/>
                    <a:pt x="3470" y="12970"/>
                  </a:cubicBezTo>
                  <a:cubicBezTo>
                    <a:pt x="3470" y="12461"/>
                    <a:pt x="2825" y="12207"/>
                    <a:pt x="1714" y="12207"/>
                  </a:cubicBezTo>
                  <a:lnTo>
                    <a:pt x="0" y="12207"/>
                  </a:lnTo>
                  <a:lnTo>
                    <a:pt x="1207" y="9393"/>
                  </a:lnTo>
                  <a:lnTo>
                    <a:pt x="2921" y="9393"/>
                  </a:lnTo>
                  <a:cubicBezTo>
                    <a:pt x="4279" y="9393"/>
                    <a:pt x="5239" y="9047"/>
                    <a:pt x="5596" y="8307"/>
                  </a:cubicBezTo>
                  <a:lnTo>
                    <a:pt x="7447" y="4061"/>
                  </a:lnTo>
                  <a:cubicBezTo>
                    <a:pt x="8654" y="1223"/>
                    <a:pt x="11986" y="0"/>
                    <a:pt x="18720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76" name="Volný tvar 1493"/>
            <p:cNvSpPr/>
            <p:nvPr/>
          </p:nvSpPr>
          <p:spPr>
            <a:xfrm>
              <a:off x="19234415" y="2484559"/>
              <a:ext cx="273801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1" y="12207"/>
                  </a:lnTo>
                  <a:lnTo>
                    <a:pt x="18684" y="12207"/>
                  </a:lnTo>
                  <a:cubicBezTo>
                    <a:pt x="17274" y="12207"/>
                    <a:pt x="16316" y="12553"/>
                    <a:pt x="16015" y="13293"/>
                  </a:cubicBezTo>
                  <a:lnTo>
                    <a:pt x="14113" y="17540"/>
                  </a:lnTo>
                  <a:cubicBezTo>
                    <a:pt x="12908" y="20377"/>
                    <a:pt x="9582" y="21600"/>
                    <a:pt x="2916" y="21600"/>
                  </a:cubicBezTo>
                  <a:lnTo>
                    <a:pt x="0" y="21600"/>
                  </a:lnTo>
                  <a:lnTo>
                    <a:pt x="1204" y="18762"/>
                  </a:lnTo>
                  <a:lnTo>
                    <a:pt x="2108" y="18762"/>
                  </a:lnTo>
                  <a:cubicBezTo>
                    <a:pt x="4764" y="18762"/>
                    <a:pt x="5968" y="18231"/>
                    <a:pt x="6475" y="17148"/>
                  </a:cubicBezTo>
                  <a:lnTo>
                    <a:pt x="8144" y="13387"/>
                  </a:lnTo>
                  <a:cubicBezTo>
                    <a:pt x="8788" y="11773"/>
                    <a:pt x="9951" y="11056"/>
                    <a:pt x="12662" y="10756"/>
                  </a:cubicBezTo>
                  <a:cubicBezTo>
                    <a:pt x="11005" y="10456"/>
                    <a:pt x="10143" y="9901"/>
                    <a:pt x="10143" y="9023"/>
                  </a:cubicBezTo>
                  <a:cubicBezTo>
                    <a:pt x="10143" y="8769"/>
                    <a:pt x="10198" y="8515"/>
                    <a:pt x="10348" y="8215"/>
                  </a:cubicBezTo>
                  <a:lnTo>
                    <a:pt x="11895" y="4660"/>
                  </a:lnTo>
                  <a:cubicBezTo>
                    <a:pt x="12005" y="4475"/>
                    <a:pt x="12005" y="4292"/>
                    <a:pt x="12005" y="4129"/>
                  </a:cubicBezTo>
                  <a:cubicBezTo>
                    <a:pt x="12005" y="3275"/>
                    <a:pt x="10937" y="2838"/>
                    <a:pt x="9089" y="2838"/>
                  </a:cubicBezTo>
                  <a:lnTo>
                    <a:pt x="8186" y="2838"/>
                  </a:lnTo>
                  <a:lnTo>
                    <a:pt x="9390" y="0"/>
                  </a:lnTo>
                  <a:lnTo>
                    <a:pt x="12306" y="0"/>
                  </a:lnTo>
                  <a:cubicBezTo>
                    <a:pt x="17274" y="0"/>
                    <a:pt x="20190" y="1223"/>
                    <a:pt x="20190" y="3209"/>
                  </a:cubicBezTo>
                  <a:cubicBezTo>
                    <a:pt x="20190" y="3532"/>
                    <a:pt x="20095" y="3877"/>
                    <a:pt x="19944" y="4223"/>
                  </a:cubicBezTo>
                  <a:lnTo>
                    <a:pt x="18137" y="8306"/>
                  </a:lnTo>
                  <a:cubicBezTo>
                    <a:pt x="18082" y="8421"/>
                    <a:pt x="18082" y="8515"/>
                    <a:pt x="18082" y="8630"/>
                  </a:cubicBezTo>
                  <a:cubicBezTo>
                    <a:pt x="18082" y="9138"/>
                    <a:pt x="18739" y="9393"/>
                    <a:pt x="19848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77" name="Volný tvar 1494"/>
            <p:cNvSpPr/>
            <p:nvPr/>
          </p:nvSpPr>
          <p:spPr>
            <a:xfrm>
              <a:off x="19919441" y="2484648"/>
              <a:ext cx="273108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2" y="2837"/>
                  </a:lnTo>
                  <a:lnTo>
                    <a:pt x="19542" y="2837"/>
                  </a:lnTo>
                  <a:cubicBezTo>
                    <a:pt x="16824" y="2837"/>
                    <a:pt x="15617" y="3369"/>
                    <a:pt x="15150" y="4452"/>
                  </a:cubicBezTo>
                  <a:lnTo>
                    <a:pt x="13490" y="8213"/>
                  </a:lnTo>
                  <a:cubicBezTo>
                    <a:pt x="12790" y="9827"/>
                    <a:pt x="11623" y="10544"/>
                    <a:pt x="8961" y="10844"/>
                  </a:cubicBezTo>
                  <a:cubicBezTo>
                    <a:pt x="10622" y="11122"/>
                    <a:pt x="11431" y="11699"/>
                    <a:pt x="11431" y="12576"/>
                  </a:cubicBezTo>
                  <a:cubicBezTo>
                    <a:pt x="11431" y="12807"/>
                    <a:pt x="11376" y="13085"/>
                    <a:pt x="11225" y="13385"/>
                  </a:cubicBezTo>
                  <a:lnTo>
                    <a:pt x="9674" y="16939"/>
                  </a:lnTo>
                  <a:cubicBezTo>
                    <a:pt x="9565" y="17125"/>
                    <a:pt x="9565" y="17308"/>
                    <a:pt x="9565" y="17470"/>
                  </a:cubicBezTo>
                  <a:cubicBezTo>
                    <a:pt x="9565" y="18325"/>
                    <a:pt x="10635" y="18762"/>
                    <a:pt x="12488" y="18762"/>
                  </a:cubicBezTo>
                  <a:lnTo>
                    <a:pt x="13435" y="18762"/>
                  </a:lnTo>
                  <a:lnTo>
                    <a:pt x="12186" y="21600"/>
                  </a:lnTo>
                  <a:lnTo>
                    <a:pt x="9318" y="21600"/>
                  </a:lnTo>
                  <a:cubicBezTo>
                    <a:pt x="4282" y="21600"/>
                    <a:pt x="1413" y="20377"/>
                    <a:pt x="1413" y="18391"/>
                  </a:cubicBezTo>
                  <a:cubicBezTo>
                    <a:pt x="1413" y="18068"/>
                    <a:pt x="1510" y="17745"/>
                    <a:pt x="1661" y="17377"/>
                  </a:cubicBezTo>
                  <a:lnTo>
                    <a:pt x="3417" y="13293"/>
                  </a:lnTo>
                  <a:cubicBezTo>
                    <a:pt x="3472" y="13178"/>
                    <a:pt x="3472" y="13085"/>
                    <a:pt x="3472" y="12970"/>
                  </a:cubicBezTo>
                  <a:cubicBezTo>
                    <a:pt x="3472" y="12461"/>
                    <a:pt x="2813" y="12207"/>
                    <a:pt x="1702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3" y="9393"/>
                  </a:lnTo>
                  <a:cubicBezTo>
                    <a:pt x="4282" y="9393"/>
                    <a:pt x="5229" y="9047"/>
                    <a:pt x="5585" y="8307"/>
                  </a:cubicBezTo>
                  <a:lnTo>
                    <a:pt x="7451" y="4061"/>
                  </a:lnTo>
                  <a:cubicBezTo>
                    <a:pt x="8659" y="1223"/>
                    <a:pt x="11980" y="0"/>
                    <a:pt x="18732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78" name="Volný tvar 1495"/>
            <p:cNvSpPr/>
            <p:nvPr/>
          </p:nvSpPr>
          <p:spPr>
            <a:xfrm>
              <a:off x="20530720" y="2484559"/>
              <a:ext cx="273628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0" y="12207"/>
                  </a:lnTo>
                  <a:lnTo>
                    <a:pt x="18696" y="12207"/>
                  </a:lnTo>
                  <a:cubicBezTo>
                    <a:pt x="17285" y="12207"/>
                    <a:pt x="16327" y="12553"/>
                    <a:pt x="16025" y="13293"/>
                  </a:cubicBezTo>
                  <a:lnTo>
                    <a:pt x="14122" y="17540"/>
                  </a:lnTo>
                  <a:cubicBezTo>
                    <a:pt x="12902" y="20377"/>
                    <a:pt x="9588" y="21600"/>
                    <a:pt x="2904" y="21600"/>
                  </a:cubicBezTo>
                  <a:lnTo>
                    <a:pt x="0" y="21600"/>
                  </a:lnTo>
                  <a:lnTo>
                    <a:pt x="1205" y="18762"/>
                  </a:lnTo>
                  <a:lnTo>
                    <a:pt x="2109" y="18762"/>
                  </a:lnTo>
                  <a:cubicBezTo>
                    <a:pt x="4766" y="18762"/>
                    <a:pt x="5972" y="18231"/>
                    <a:pt x="6479" y="17148"/>
                  </a:cubicBezTo>
                  <a:lnTo>
                    <a:pt x="8136" y="13387"/>
                  </a:lnTo>
                  <a:cubicBezTo>
                    <a:pt x="8793" y="11773"/>
                    <a:pt x="9958" y="11056"/>
                    <a:pt x="12670" y="10756"/>
                  </a:cubicBezTo>
                  <a:cubicBezTo>
                    <a:pt x="10999" y="10456"/>
                    <a:pt x="10149" y="9901"/>
                    <a:pt x="10149" y="9023"/>
                  </a:cubicBezTo>
                  <a:cubicBezTo>
                    <a:pt x="10149" y="8769"/>
                    <a:pt x="10204" y="8515"/>
                    <a:pt x="10355" y="8215"/>
                  </a:cubicBezTo>
                  <a:lnTo>
                    <a:pt x="11903" y="4660"/>
                  </a:lnTo>
                  <a:cubicBezTo>
                    <a:pt x="12012" y="4475"/>
                    <a:pt x="12012" y="4292"/>
                    <a:pt x="12012" y="4129"/>
                  </a:cubicBezTo>
                  <a:cubicBezTo>
                    <a:pt x="12012" y="3275"/>
                    <a:pt x="10944" y="2838"/>
                    <a:pt x="9095" y="2838"/>
                  </a:cubicBezTo>
                  <a:lnTo>
                    <a:pt x="8191" y="2838"/>
                  </a:lnTo>
                  <a:lnTo>
                    <a:pt x="9396" y="0"/>
                  </a:lnTo>
                  <a:lnTo>
                    <a:pt x="12314" y="0"/>
                  </a:lnTo>
                  <a:cubicBezTo>
                    <a:pt x="17285" y="0"/>
                    <a:pt x="20203" y="1223"/>
                    <a:pt x="20203" y="3209"/>
                  </a:cubicBezTo>
                  <a:cubicBezTo>
                    <a:pt x="20203" y="3532"/>
                    <a:pt x="20107" y="3877"/>
                    <a:pt x="19956" y="4223"/>
                  </a:cubicBezTo>
                  <a:lnTo>
                    <a:pt x="18148" y="8306"/>
                  </a:lnTo>
                  <a:cubicBezTo>
                    <a:pt x="18094" y="8421"/>
                    <a:pt x="18094" y="8515"/>
                    <a:pt x="18094" y="8630"/>
                  </a:cubicBezTo>
                  <a:cubicBezTo>
                    <a:pt x="18094" y="9138"/>
                    <a:pt x="18751" y="9393"/>
                    <a:pt x="19847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79" name="Volný tvar 1496"/>
            <p:cNvSpPr/>
            <p:nvPr/>
          </p:nvSpPr>
          <p:spPr>
            <a:xfrm>
              <a:off x="21215568" y="2484648"/>
              <a:ext cx="273281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3" y="2837"/>
                  </a:lnTo>
                  <a:lnTo>
                    <a:pt x="19529" y="2837"/>
                  </a:lnTo>
                  <a:cubicBezTo>
                    <a:pt x="16814" y="2837"/>
                    <a:pt x="15607" y="3369"/>
                    <a:pt x="15154" y="4452"/>
                  </a:cubicBezTo>
                  <a:lnTo>
                    <a:pt x="13495" y="8213"/>
                  </a:lnTo>
                  <a:cubicBezTo>
                    <a:pt x="12782" y="9827"/>
                    <a:pt x="11630" y="10544"/>
                    <a:pt x="8955" y="10844"/>
                  </a:cubicBezTo>
                  <a:cubicBezTo>
                    <a:pt x="10629" y="11122"/>
                    <a:pt x="11424" y="11699"/>
                    <a:pt x="11424" y="12576"/>
                  </a:cubicBezTo>
                  <a:cubicBezTo>
                    <a:pt x="11424" y="12807"/>
                    <a:pt x="11383" y="13085"/>
                    <a:pt x="11232" y="13385"/>
                  </a:cubicBezTo>
                  <a:lnTo>
                    <a:pt x="9669" y="16939"/>
                  </a:lnTo>
                  <a:cubicBezTo>
                    <a:pt x="9573" y="17125"/>
                    <a:pt x="9573" y="17308"/>
                    <a:pt x="9573" y="17470"/>
                  </a:cubicBezTo>
                  <a:cubicBezTo>
                    <a:pt x="9573" y="18325"/>
                    <a:pt x="10629" y="18762"/>
                    <a:pt x="12480" y="18762"/>
                  </a:cubicBezTo>
                  <a:lnTo>
                    <a:pt x="13440" y="18762"/>
                  </a:lnTo>
                  <a:lnTo>
                    <a:pt x="12178" y="21600"/>
                  </a:lnTo>
                  <a:lnTo>
                    <a:pt x="9312" y="21600"/>
                  </a:lnTo>
                  <a:cubicBezTo>
                    <a:pt x="4279" y="21600"/>
                    <a:pt x="1413" y="20377"/>
                    <a:pt x="1413" y="18391"/>
                  </a:cubicBezTo>
                  <a:cubicBezTo>
                    <a:pt x="1413" y="18068"/>
                    <a:pt x="1509" y="17745"/>
                    <a:pt x="1659" y="17377"/>
                  </a:cubicBezTo>
                  <a:lnTo>
                    <a:pt x="3429" y="13293"/>
                  </a:lnTo>
                  <a:cubicBezTo>
                    <a:pt x="3483" y="13178"/>
                    <a:pt x="3483" y="13085"/>
                    <a:pt x="3483" y="12970"/>
                  </a:cubicBezTo>
                  <a:cubicBezTo>
                    <a:pt x="3483" y="12461"/>
                    <a:pt x="2825" y="12207"/>
                    <a:pt x="1714" y="12207"/>
                  </a:cubicBezTo>
                  <a:lnTo>
                    <a:pt x="0" y="12207"/>
                  </a:lnTo>
                  <a:lnTo>
                    <a:pt x="1207" y="9393"/>
                  </a:lnTo>
                  <a:lnTo>
                    <a:pt x="2921" y="9393"/>
                  </a:lnTo>
                  <a:cubicBezTo>
                    <a:pt x="4279" y="9393"/>
                    <a:pt x="5239" y="9047"/>
                    <a:pt x="5595" y="8307"/>
                  </a:cubicBezTo>
                  <a:lnTo>
                    <a:pt x="7447" y="4061"/>
                  </a:lnTo>
                  <a:cubicBezTo>
                    <a:pt x="8667" y="1223"/>
                    <a:pt x="11986" y="0"/>
                    <a:pt x="18720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80" name="Volný tvar 1497"/>
            <p:cNvSpPr/>
            <p:nvPr/>
          </p:nvSpPr>
          <p:spPr>
            <a:xfrm>
              <a:off x="21826850" y="2484559"/>
              <a:ext cx="273802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1" y="12207"/>
                  </a:lnTo>
                  <a:lnTo>
                    <a:pt x="18684" y="12207"/>
                  </a:lnTo>
                  <a:cubicBezTo>
                    <a:pt x="17274" y="12207"/>
                    <a:pt x="16316" y="12553"/>
                    <a:pt x="16029" y="13293"/>
                  </a:cubicBezTo>
                  <a:lnTo>
                    <a:pt x="14113" y="17540"/>
                  </a:lnTo>
                  <a:cubicBezTo>
                    <a:pt x="12908" y="20377"/>
                    <a:pt x="9596" y="21600"/>
                    <a:pt x="2916" y="21600"/>
                  </a:cubicBezTo>
                  <a:lnTo>
                    <a:pt x="0" y="21600"/>
                  </a:lnTo>
                  <a:lnTo>
                    <a:pt x="1204" y="18762"/>
                  </a:lnTo>
                  <a:lnTo>
                    <a:pt x="2108" y="18762"/>
                  </a:lnTo>
                  <a:cubicBezTo>
                    <a:pt x="4777" y="18762"/>
                    <a:pt x="5982" y="18231"/>
                    <a:pt x="6488" y="17148"/>
                  </a:cubicBezTo>
                  <a:lnTo>
                    <a:pt x="8144" y="13387"/>
                  </a:lnTo>
                  <a:cubicBezTo>
                    <a:pt x="8802" y="11773"/>
                    <a:pt x="9951" y="11056"/>
                    <a:pt x="12662" y="10756"/>
                  </a:cubicBezTo>
                  <a:cubicBezTo>
                    <a:pt x="11005" y="10456"/>
                    <a:pt x="10157" y="9901"/>
                    <a:pt x="10157" y="9023"/>
                  </a:cubicBezTo>
                  <a:cubicBezTo>
                    <a:pt x="10157" y="8769"/>
                    <a:pt x="10198" y="8515"/>
                    <a:pt x="10348" y="8215"/>
                  </a:cubicBezTo>
                  <a:lnTo>
                    <a:pt x="11909" y="4660"/>
                  </a:lnTo>
                  <a:cubicBezTo>
                    <a:pt x="12005" y="4475"/>
                    <a:pt x="12005" y="4292"/>
                    <a:pt x="12005" y="4129"/>
                  </a:cubicBezTo>
                  <a:cubicBezTo>
                    <a:pt x="12005" y="3275"/>
                    <a:pt x="10951" y="2838"/>
                    <a:pt x="9089" y="2838"/>
                  </a:cubicBezTo>
                  <a:lnTo>
                    <a:pt x="8199" y="2838"/>
                  </a:lnTo>
                  <a:lnTo>
                    <a:pt x="9404" y="0"/>
                  </a:lnTo>
                  <a:lnTo>
                    <a:pt x="12306" y="0"/>
                  </a:lnTo>
                  <a:cubicBezTo>
                    <a:pt x="17288" y="0"/>
                    <a:pt x="20190" y="1223"/>
                    <a:pt x="20190" y="3209"/>
                  </a:cubicBezTo>
                  <a:cubicBezTo>
                    <a:pt x="20190" y="3532"/>
                    <a:pt x="20095" y="3877"/>
                    <a:pt x="19944" y="4223"/>
                  </a:cubicBezTo>
                  <a:lnTo>
                    <a:pt x="18137" y="8306"/>
                  </a:lnTo>
                  <a:cubicBezTo>
                    <a:pt x="18082" y="8421"/>
                    <a:pt x="18082" y="8515"/>
                    <a:pt x="18082" y="8630"/>
                  </a:cubicBezTo>
                  <a:cubicBezTo>
                    <a:pt x="18082" y="9138"/>
                    <a:pt x="18739" y="9393"/>
                    <a:pt x="19848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81" name="Volný tvar 1498"/>
            <p:cNvSpPr/>
            <p:nvPr/>
          </p:nvSpPr>
          <p:spPr>
            <a:xfrm>
              <a:off x="22511698" y="2484648"/>
              <a:ext cx="273281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3" y="2837"/>
                  </a:lnTo>
                  <a:lnTo>
                    <a:pt x="19529" y="2837"/>
                  </a:lnTo>
                  <a:cubicBezTo>
                    <a:pt x="16814" y="2837"/>
                    <a:pt x="15607" y="3369"/>
                    <a:pt x="15154" y="4452"/>
                  </a:cubicBezTo>
                  <a:lnTo>
                    <a:pt x="13495" y="8213"/>
                  </a:lnTo>
                  <a:cubicBezTo>
                    <a:pt x="12782" y="9827"/>
                    <a:pt x="11630" y="10544"/>
                    <a:pt x="8955" y="10844"/>
                  </a:cubicBezTo>
                  <a:cubicBezTo>
                    <a:pt x="10629" y="11122"/>
                    <a:pt x="11424" y="11699"/>
                    <a:pt x="11424" y="12576"/>
                  </a:cubicBezTo>
                  <a:cubicBezTo>
                    <a:pt x="11424" y="12807"/>
                    <a:pt x="11383" y="13085"/>
                    <a:pt x="11232" y="13385"/>
                  </a:cubicBezTo>
                  <a:lnTo>
                    <a:pt x="9669" y="16939"/>
                  </a:lnTo>
                  <a:cubicBezTo>
                    <a:pt x="9573" y="17125"/>
                    <a:pt x="9573" y="17308"/>
                    <a:pt x="9573" y="17470"/>
                  </a:cubicBezTo>
                  <a:cubicBezTo>
                    <a:pt x="9573" y="18325"/>
                    <a:pt x="10629" y="18762"/>
                    <a:pt x="12494" y="18762"/>
                  </a:cubicBezTo>
                  <a:lnTo>
                    <a:pt x="13440" y="18762"/>
                  </a:lnTo>
                  <a:lnTo>
                    <a:pt x="12178" y="21600"/>
                  </a:lnTo>
                  <a:lnTo>
                    <a:pt x="9312" y="21600"/>
                  </a:lnTo>
                  <a:cubicBezTo>
                    <a:pt x="4279" y="21600"/>
                    <a:pt x="1413" y="20377"/>
                    <a:pt x="1413" y="18391"/>
                  </a:cubicBezTo>
                  <a:cubicBezTo>
                    <a:pt x="1413" y="18068"/>
                    <a:pt x="1522" y="17745"/>
                    <a:pt x="1659" y="17377"/>
                  </a:cubicBezTo>
                  <a:lnTo>
                    <a:pt x="3429" y="13293"/>
                  </a:lnTo>
                  <a:cubicBezTo>
                    <a:pt x="3483" y="13178"/>
                    <a:pt x="3483" y="13085"/>
                    <a:pt x="3483" y="12970"/>
                  </a:cubicBezTo>
                  <a:cubicBezTo>
                    <a:pt x="3483" y="12461"/>
                    <a:pt x="2825" y="12207"/>
                    <a:pt x="1714" y="12207"/>
                  </a:cubicBezTo>
                  <a:lnTo>
                    <a:pt x="0" y="12207"/>
                  </a:lnTo>
                  <a:lnTo>
                    <a:pt x="1207" y="9393"/>
                  </a:lnTo>
                  <a:lnTo>
                    <a:pt x="2921" y="9393"/>
                  </a:lnTo>
                  <a:cubicBezTo>
                    <a:pt x="4279" y="9393"/>
                    <a:pt x="5239" y="9047"/>
                    <a:pt x="5596" y="8307"/>
                  </a:cubicBezTo>
                  <a:lnTo>
                    <a:pt x="7461" y="4061"/>
                  </a:lnTo>
                  <a:cubicBezTo>
                    <a:pt x="8668" y="1223"/>
                    <a:pt x="11986" y="0"/>
                    <a:pt x="18720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82" name="Volný tvar 1499"/>
            <p:cNvSpPr/>
            <p:nvPr/>
          </p:nvSpPr>
          <p:spPr>
            <a:xfrm>
              <a:off x="23122979" y="2484559"/>
              <a:ext cx="273801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1" y="12207"/>
                  </a:lnTo>
                  <a:lnTo>
                    <a:pt x="18684" y="12207"/>
                  </a:lnTo>
                  <a:cubicBezTo>
                    <a:pt x="17275" y="12207"/>
                    <a:pt x="16316" y="12553"/>
                    <a:pt x="16015" y="13293"/>
                  </a:cubicBezTo>
                  <a:lnTo>
                    <a:pt x="14113" y="17540"/>
                  </a:lnTo>
                  <a:cubicBezTo>
                    <a:pt x="12908" y="20377"/>
                    <a:pt x="9596" y="21600"/>
                    <a:pt x="2916" y="21600"/>
                  </a:cubicBezTo>
                  <a:lnTo>
                    <a:pt x="0" y="21600"/>
                  </a:lnTo>
                  <a:lnTo>
                    <a:pt x="1204" y="18762"/>
                  </a:lnTo>
                  <a:lnTo>
                    <a:pt x="2108" y="18762"/>
                  </a:lnTo>
                  <a:cubicBezTo>
                    <a:pt x="4764" y="18762"/>
                    <a:pt x="5982" y="18231"/>
                    <a:pt x="6475" y="17148"/>
                  </a:cubicBezTo>
                  <a:lnTo>
                    <a:pt x="8144" y="13387"/>
                  </a:lnTo>
                  <a:cubicBezTo>
                    <a:pt x="8788" y="11773"/>
                    <a:pt x="9951" y="11056"/>
                    <a:pt x="12662" y="10756"/>
                  </a:cubicBezTo>
                  <a:cubicBezTo>
                    <a:pt x="11005" y="10456"/>
                    <a:pt x="10143" y="9901"/>
                    <a:pt x="10143" y="9023"/>
                  </a:cubicBezTo>
                  <a:cubicBezTo>
                    <a:pt x="10143" y="8769"/>
                    <a:pt x="10198" y="8515"/>
                    <a:pt x="10348" y="8215"/>
                  </a:cubicBezTo>
                  <a:lnTo>
                    <a:pt x="11909" y="4660"/>
                  </a:lnTo>
                  <a:cubicBezTo>
                    <a:pt x="12005" y="4475"/>
                    <a:pt x="12005" y="4292"/>
                    <a:pt x="12005" y="4129"/>
                  </a:cubicBezTo>
                  <a:cubicBezTo>
                    <a:pt x="12005" y="3275"/>
                    <a:pt x="10951" y="2838"/>
                    <a:pt x="9089" y="2838"/>
                  </a:cubicBezTo>
                  <a:lnTo>
                    <a:pt x="8186" y="2838"/>
                  </a:lnTo>
                  <a:lnTo>
                    <a:pt x="9390" y="0"/>
                  </a:lnTo>
                  <a:lnTo>
                    <a:pt x="12306" y="0"/>
                  </a:lnTo>
                  <a:cubicBezTo>
                    <a:pt x="17275" y="0"/>
                    <a:pt x="20190" y="1223"/>
                    <a:pt x="20190" y="3209"/>
                  </a:cubicBezTo>
                  <a:cubicBezTo>
                    <a:pt x="20190" y="3532"/>
                    <a:pt x="20095" y="3877"/>
                    <a:pt x="19944" y="4223"/>
                  </a:cubicBezTo>
                  <a:lnTo>
                    <a:pt x="18137" y="8306"/>
                  </a:lnTo>
                  <a:cubicBezTo>
                    <a:pt x="18082" y="8421"/>
                    <a:pt x="18082" y="8515"/>
                    <a:pt x="18082" y="8630"/>
                  </a:cubicBezTo>
                  <a:cubicBezTo>
                    <a:pt x="18082" y="9138"/>
                    <a:pt x="18739" y="9393"/>
                    <a:pt x="19848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83" name="Volný tvar 1500"/>
            <p:cNvSpPr/>
            <p:nvPr/>
          </p:nvSpPr>
          <p:spPr>
            <a:xfrm>
              <a:off x="23808004" y="2484648"/>
              <a:ext cx="273107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2" y="2837"/>
                  </a:lnTo>
                  <a:lnTo>
                    <a:pt x="19542" y="2837"/>
                  </a:lnTo>
                  <a:cubicBezTo>
                    <a:pt x="16824" y="2837"/>
                    <a:pt x="15617" y="3369"/>
                    <a:pt x="15164" y="4452"/>
                  </a:cubicBezTo>
                  <a:lnTo>
                    <a:pt x="13490" y="8213"/>
                  </a:lnTo>
                  <a:cubicBezTo>
                    <a:pt x="12790" y="9827"/>
                    <a:pt x="11623" y="10544"/>
                    <a:pt x="8961" y="10844"/>
                  </a:cubicBezTo>
                  <a:cubicBezTo>
                    <a:pt x="10622" y="11122"/>
                    <a:pt x="11431" y="11699"/>
                    <a:pt x="11431" y="12576"/>
                  </a:cubicBezTo>
                  <a:cubicBezTo>
                    <a:pt x="11431" y="12807"/>
                    <a:pt x="11376" y="13085"/>
                    <a:pt x="11225" y="13385"/>
                  </a:cubicBezTo>
                  <a:lnTo>
                    <a:pt x="9674" y="16939"/>
                  </a:lnTo>
                  <a:cubicBezTo>
                    <a:pt x="9565" y="17125"/>
                    <a:pt x="9565" y="17308"/>
                    <a:pt x="9565" y="17470"/>
                  </a:cubicBezTo>
                  <a:cubicBezTo>
                    <a:pt x="9565" y="18325"/>
                    <a:pt x="10635" y="18762"/>
                    <a:pt x="12488" y="18762"/>
                  </a:cubicBezTo>
                  <a:lnTo>
                    <a:pt x="13449" y="18762"/>
                  </a:lnTo>
                  <a:lnTo>
                    <a:pt x="12186" y="21600"/>
                  </a:lnTo>
                  <a:lnTo>
                    <a:pt x="9318" y="21600"/>
                  </a:lnTo>
                  <a:cubicBezTo>
                    <a:pt x="4282" y="21600"/>
                    <a:pt x="1413" y="20377"/>
                    <a:pt x="1413" y="18391"/>
                  </a:cubicBezTo>
                  <a:cubicBezTo>
                    <a:pt x="1413" y="18068"/>
                    <a:pt x="1510" y="17745"/>
                    <a:pt x="1661" y="17377"/>
                  </a:cubicBezTo>
                  <a:lnTo>
                    <a:pt x="3417" y="13293"/>
                  </a:lnTo>
                  <a:cubicBezTo>
                    <a:pt x="3472" y="13178"/>
                    <a:pt x="3472" y="13085"/>
                    <a:pt x="3472" y="12970"/>
                  </a:cubicBezTo>
                  <a:cubicBezTo>
                    <a:pt x="3472" y="12461"/>
                    <a:pt x="2813" y="12207"/>
                    <a:pt x="1715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3" y="9393"/>
                  </a:lnTo>
                  <a:cubicBezTo>
                    <a:pt x="4282" y="9393"/>
                    <a:pt x="5229" y="9047"/>
                    <a:pt x="5585" y="8307"/>
                  </a:cubicBezTo>
                  <a:lnTo>
                    <a:pt x="7451" y="4061"/>
                  </a:lnTo>
                  <a:cubicBezTo>
                    <a:pt x="8659" y="1223"/>
                    <a:pt x="11980" y="0"/>
                    <a:pt x="18732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84" name="Volný tvar 1501"/>
            <p:cNvSpPr/>
            <p:nvPr/>
          </p:nvSpPr>
          <p:spPr>
            <a:xfrm>
              <a:off x="24419111" y="2484559"/>
              <a:ext cx="273801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55" y="12207"/>
                  </a:lnTo>
                  <a:lnTo>
                    <a:pt x="18684" y="12207"/>
                  </a:lnTo>
                  <a:cubicBezTo>
                    <a:pt x="17288" y="12207"/>
                    <a:pt x="16330" y="12553"/>
                    <a:pt x="16029" y="13293"/>
                  </a:cubicBezTo>
                  <a:lnTo>
                    <a:pt x="14113" y="17540"/>
                  </a:lnTo>
                  <a:cubicBezTo>
                    <a:pt x="12908" y="20377"/>
                    <a:pt x="9596" y="21600"/>
                    <a:pt x="2916" y="21600"/>
                  </a:cubicBezTo>
                  <a:lnTo>
                    <a:pt x="0" y="21600"/>
                  </a:lnTo>
                  <a:lnTo>
                    <a:pt x="1218" y="18762"/>
                  </a:lnTo>
                  <a:lnTo>
                    <a:pt x="2108" y="18762"/>
                  </a:lnTo>
                  <a:cubicBezTo>
                    <a:pt x="4777" y="18762"/>
                    <a:pt x="5982" y="18231"/>
                    <a:pt x="6488" y="17148"/>
                  </a:cubicBezTo>
                  <a:lnTo>
                    <a:pt x="8144" y="13387"/>
                  </a:lnTo>
                  <a:cubicBezTo>
                    <a:pt x="8802" y="11773"/>
                    <a:pt x="9951" y="11056"/>
                    <a:pt x="12662" y="10756"/>
                  </a:cubicBezTo>
                  <a:cubicBezTo>
                    <a:pt x="11005" y="10456"/>
                    <a:pt x="10157" y="9901"/>
                    <a:pt x="10157" y="9023"/>
                  </a:cubicBezTo>
                  <a:cubicBezTo>
                    <a:pt x="10157" y="8769"/>
                    <a:pt x="10211" y="8515"/>
                    <a:pt x="10348" y="8215"/>
                  </a:cubicBezTo>
                  <a:lnTo>
                    <a:pt x="11909" y="4660"/>
                  </a:lnTo>
                  <a:cubicBezTo>
                    <a:pt x="12005" y="4475"/>
                    <a:pt x="12005" y="4292"/>
                    <a:pt x="12005" y="4129"/>
                  </a:cubicBezTo>
                  <a:cubicBezTo>
                    <a:pt x="12005" y="3275"/>
                    <a:pt x="10951" y="2838"/>
                    <a:pt x="9103" y="2838"/>
                  </a:cubicBezTo>
                  <a:lnTo>
                    <a:pt x="8199" y="2838"/>
                  </a:lnTo>
                  <a:lnTo>
                    <a:pt x="9404" y="0"/>
                  </a:lnTo>
                  <a:lnTo>
                    <a:pt x="12319" y="0"/>
                  </a:lnTo>
                  <a:cubicBezTo>
                    <a:pt x="17288" y="0"/>
                    <a:pt x="20204" y="1223"/>
                    <a:pt x="20204" y="3209"/>
                  </a:cubicBezTo>
                  <a:cubicBezTo>
                    <a:pt x="20204" y="3532"/>
                    <a:pt x="20094" y="3877"/>
                    <a:pt x="19944" y="4223"/>
                  </a:cubicBezTo>
                  <a:lnTo>
                    <a:pt x="18137" y="8306"/>
                  </a:lnTo>
                  <a:cubicBezTo>
                    <a:pt x="18096" y="8421"/>
                    <a:pt x="18096" y="8515"/>
                    <a:pt x="18096" y="8630"/>
                  </a:cubicBezTo>
                  <a:cubicBezTo>
                    <a:pt x="18096" y="9138"/>
                    <a:pt x="18739" y="9393"/>
                    <a:pt x="19848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85" name="Volný tvar 1502"/>
            <p:cNvSpPr/>
            <p:nvPr/>
          </p:nvSpPr>
          <p:spPr>
            <a:xfrm>
              <a:off x="25104132" y="2484648"/>
              <a:ext cx="273108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2" y="2837"/>
                  </a:lnTo>
                  <a:lnTo>
                    <a:pt x="19542" y="2837"/>
                  </a:lnTo>
                  <a:cubicBezTo>
                    <a:pt x="16824" y="2837"/>
                    <a:pt x="15617" y="3369"/>
                    <a:pt x="15164" y="4452"/>
                  </a:cubicBezTo>
                  <a:lnTo>
                    <a:pt x="13490" y="8213"/>
                  </a:lnTo>
                  <a:cubicBezTo>
                    <a:pt x="12790" y="9827"/>
                    <a:pt x="11637" y="10544"/>
                    <a:pt x="8961" y="10844"/>
                  </a:cubicBezTo>
                  <a:cubicBezTo>
                    <a:pt x="10622" y="11122"/>
                    <a:pt x="11431" y="11699"/>
                    <a:pt x="11431" y="12576"/>
                  </a:cubicBezTo>
                  <a:cubicBezTo>
                    <a:pt x="11431" y="12807"/>
                    <a:pt x="11376" y="13085"/>
                    <a:pt x="11226" y="13385"/>
                  </a:cubicBezTo>
                  <a:lnTo>
                    <a:pt x="9675" y="16939"/>
                  </a:lnTo>
                  <a:cubicBezTo>
                    <a:pt x="9579" y="17125"/>
                    <a:pt x="9579" y="17308"/>
                    <a:pt x="9579" y="17470"/>
                  </a:cubicBezTo>
                  <a:cubicBezTo>
                    <a:pt x="9579" y="18325"/>
                    <a:pt x="10635" y="18762"/>
                    <a:pt x="12488" y="18762"/>
                  </a:cubicBezTo>
                  <a:lnTo>
                    <a:pt x="13449" y="18762"/>
                  </a:lnTo>
                  <a:lnTo>
                    <a:pt x="12186" y="21600"/>
                  </a:lnTo>
                  <a:lnTo>
                    <a:pt x="9318" y="21600"/>
                  </a:lnTo>
                  <a:cubicBezTo>
                    <a:pt x="4282" y="21600"/>
                    <a:pt x="1414" y="20377"/>
                    <a:pt x="1414" y="18391"/>
                  </a:cubicBezTo>
                  <a:cubicBezTo>
                    <a:pt x="1414" y="18068"/>
                    <a:pt x="1510" y="17745"/>
                    <a:pt x="1661" y="17377"/>
                  </a:cubicBezTo>
                  <a:lnTo>
                    <a:pt x="3431" y="13293"/>
                  </a:lnTo>
                  <a:cubicBezTo>
                    <a:pt x="3472" y="13178"/>
                    <a:pt x="3472" y="13085"/>
                    <a:pt x="3472" y="12970"/>
                  </a:cubicBezTo>
                  <a:cubicBezTo>
                    <a:pt x="3472" y="12461"/>
                    <a:pt x="2827" y="12207"/>
                    <a:pt x="1715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3" y="9393"/>
                  </a:lnTo>
                  <a:cubicBezTo>
                    <a:pt x="4282" y="9393"/>
                    <a:pt x="5229" y="9047"/>
                    <a:pt x="5585" y="8307"/>
                  </a:cubicBezTo>
                  <a:lnTo>
                    <a:pt x="7452" y="4061"/>
                  </a:lnTo>
                  <a:cubicBezTo>
                    <a:pt x="8659" y="1223"/>
                    <a:pt x="11980" y="0"/>
                    <a:pt x="18732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86" name="Volný tvar 1509"/>
            <p:cNvSpPr/>
            <p:nvPr/>
          </p:nvSpPr>
          <p:spPr>
            <a:xfrm>
              <a:off x="12444514" y="3726896"/>
              <a:ext cx="273214" cy="784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7" y="2838"/>
                  </a:lnTo>
                  <a:cubicBezTo>
                    <a:pt x="16819" y="2838"/>
                    <a:pt x="15611" y="3369"/>
                    <a:pt x="15157" y="4452"/>
                  </a:cubicBezTo>
                  <a:lnTo>
                    <a:pt x="13493" y="8213"/>
                  </a:lnTo>
                  <a:cubicBezTo>
                    <a:pt x="12787" y="9827"/>
                    <a:pt x="11629" y="10545"/>
                    <a:pt x="8962" y="10845"/>
                  </a:cubicBezTo>
                  <a:cubicBezTo>
                    <a:pt x="10619" y="11122"/>
                    <a:pt x="11430" y="11699"/>
                    <a:pt x="11430" y="12576"/>
                  </a:cubicBezTo>
                  <a:cubicBezTo>
                    <a:pt x="11430" y="12808"/>
                    <a:pt x="11379" y="13085"/>
                    <a:pt x="11229" y="13385"/>
                  </a:cubicBezTo>
                  <a:lnTo>
                    <a:pt x="9671" y="16939"/>
                  </a:lnTo>
                  <a:cubicBezTo>
                    <a:pt x="9571" y="17125"/>
                    <a:pt x="9571" y="17308"/>
                    <a:pt x="9571" y="17471"/>
                  </a:cubicBezTo>
                  <a:cubicBezTo>
                    <a:pt x="9571" y="18325"/>
                    <a:pt x="10631" y="18763"/>
                    <a:pt x="12488" y="18763"/>
                  </a:cubicBezTo>
                  <a:lnTo>
                    <a:pt x="13442" y="18763"/>
                  </a:lnTo>
                  <a:lnTo>
                    <a:pt x="12184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3" y="17745"/>
                    <a:pt x="1664" y="17377"/>
                  </a:cubicBezTo>
                  <a:lnTo>
                    <a:pt x="3427" y="13293"/>
                  </a:lnTo>
                  <a:cubicBezTo>
                    <a:pt x="3477" y="13179"/>
                    <a:pt x="3477" y="13085"/>
                    <a:pt x="3477" y="12970"/>
                  </a:cubicBezTo>
                  <a:cubicBezTo>
                    <a:pt x="3477" y="12462"/>
                    <a:pt x="2823" y="12210"/>
                    <a:pt x="1713" y="12210"/>
                  </a:cubicBezTo>
                  <a:lnTo>
                    <a:pt x="0" y="12210"/>
                  </a:lnTo>
                  <a:lnTo>
                    <a:pt x="1208" y="9395"/>
                  </a:lnTo>
                  <a:lnTo>
                    <a:pt x="2922" y="9395"/>
                  </a:lnTo>
                  <a:cubicBezTo>
                    <a:pt x="4281" y="9395"/>
                    <a:pt x="5235" y="9049"/>
                    <a:pt x="5590" y="8310"/>
                  </a:cubicBezTo>
                  <a:lnTo>
                    <a:pt x="7453" y="4064"/>
                  </a:lnTo>
                  <a:cubicBezTo>
                    <a:pt x="8661" y="1226"/>
                    <a:pt x="11984" y="2"/>
                    <a:pt x="18727" y="2"/>
                  </a:cubicBezTo>
                  <a:lnTo>
                    <a:pt x="21594" y="2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87" name="Volný tvar 1510"/>
            <p:cNvSpPr/>
            <p:nvPr/>
          </p:nvSpPr>
          <p:spPr>
            <a:xfrm>
              <a:off x="13055761" y="3726896"/>
              <a:ext cx="273784" cy="784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4" y="12207"/>
                  </a:lnTo>
                  <a:cubicBezTo>
                    <a:pt x="17279" y="12207"/>
                    <a:pt x="16320" y="12553"/>
                    <a:pt x="16022" y="13293"/>
                  </a:cubicBezTo>
                  <a:lnTo>
                    <a:pt x="14112" y="17540"/>
                  </a:lnTo>
                  <a:cubicBezTo>
                    <a:pt x="12906" y="20377"/>
                    <a:pt x="9590" y="21600"/>
                    <a:pt x="2912" y="21600"/>
                  </a:cubicBezTo>
                  <a:lnTo>
                    <a:pt x="0" y="21600"/>
                  </a:lnTo>
                  <a:lnTo>
                    <a:pt x="1208" y="18763"/>
                  </a:lnTo>
                  <a:lnTo>
                    <a:pt x="2110" y="18763"/>
                  </a:lnTo>
                  <a:cubicBezTo>
                    <a:pt x="4771" y="18763"/>
                    <a:pt x="5978" y="18231"/>
                    <a:pt x="6481" y="17148"/>
                  </a:cubicBezTo>
                  <a:lnTo>
                    <a:pt x="8141" y="13387"/>
                  </a:lnTo>
                  <a:cubicBezTo>
                    <a:pt x="8794" y="11773"/>
                    <a:pt x="9951" y="11056"/>
                    <a:pt x="12662" y="10756"/>
                  </a:cubicBezTo>
                  <a:cubicBezTo>
                    <a:pt x="11002" y="10456"/>
                    <a:pt x="10151" y="9902"/>
                    <a:pt x="10151" y="9024"/>
                  </a:cubicBezTo>
                  <a:cubicBezTo>
                    <a:pt x="10151" y="8770"/>
                    <a:pt x="10200" y="8515"/>
                    <a:pt x="10349" y="8215"/>
                  </a:cubicBezTo>
                  <a:lnTo>
                    <a:pt x="11904" y="4661"/>
                  </a:lnTo>
                  <a:cubicBezTo>
                    <a:pt x="12004" y="4476"/>
                    <a:pt x="12004" y="4293"/>
                    <a:pt x="12004" y="4130"/>
                  </a:cubicBezTo>
                  <a:cubicBezTo>
                    <a:pt x="12004" y="3275"/>
                    <a:pt x="10947" y="2838"/>
                    <a:pt x="9094" y="2838"/>
                  </a:cubicBezTo>
                  <a:lnTo>
                    <a:pt x="8192" y="2838"/>
                  </a:lnTo>
                  <a:lnTo>
                    <a:pt x="9398" y="0"/>
                  </a:lnTo>
                  <a:lnTo>
                    <a:pt x="12308" y="0"/>
                  </a:lnTo>
                  <a:cubicBezTo>
                    <a:pt x="17284" y="0"/>
                    <a:pt x="20194" y="1223"/>
                    <a:pt x="20194" y="3209"/>
                  </a:cubicBezTo>
                  <a:cubicBezTo>
                    <a:pt x="20194" y="3532"/>
                    <a:pt x="20094" y="3878"/>
                    <a:pt x="19945" y="4223"/>
                  </a:cubicBezTo>
                  <a:lnTo>
                    <a:pt x="18135" y="8307"/>
                  </a:lnTo>
                  <a:cubicBezTo>
                    <a:pt x="18086" y="8422"/>
                    <a:pt x="18086" y="8515"/>
                    <a:pt x="18086" y="8630"/>
                  </a:cubicBezTo>
                  <a:cubicBezTo>
                    <a:pt x="18086" y="9139"/>
                    <a:pt x="18739" y="9393"/>
                    <a:pt x="19846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88" name="Volný tvar 1511"/>
            <p:cNvSpPr/>
            <p:nvPr/>
          </p:nvSpPr>
          <p:spPr>
            <a:xfrm>
              <a:off x="13740660" y="3726896"/>
              <a:ext cx="273141" cy="784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3" y="2838"/>
                  </a:lnTo>
                  <a:lnTo>
                    <a:pt x="19542" y="2838"/>
                  </a:lnTo>
                  <a:cubicBezTo>
                    <a:pt x="16825" y="2838"/>
                    <a:pt x="15618" y="3369"/>
                    <a:pt x="15165" y="4452"/>
                  </a:cubicBezTo>
                  <a:lnTo>
                    <a:pt x="13491" y="8213"/>
                  </a:lnTo>
                  <a:cubicBezTo>
                    <a:pt x="12791" y="9827"/>
                    <a:pt x="11638" y="10545"/>
                    <a:pt x="8963" y="10845"/>
                  </a:cubicBezTo>
                  <a:cubicBezTo>
                    <a:pt x="10623" y="11122"/>
                    <a:pt x="11433" y="11699"/>
                    <a:pt x="11433" y="12576"/>
                  </a:cubicBezTo>
                  <a:cubicBezTo>
                    <a:pt x="11433" y="12808"/>
                    <a:pt x="11378" y="13085"/>
                    <a:pt x="11227" y="13385"/>
                  </a:cubicBezTo>
                  <a:lnTo>
                    <a:pt x="9676" y="16939"/>
                  </a:lnTo>
                  <a:cubicBezTo>
                    <a:pt x="9580" y="17125"/>
                    <a:pt x="9580" y="17308"/>
                    <a:pt x="9580" y="17471"/>
                  </a:cubicBezTo>
                  <a:cubicBezTo>
                    <a:pt x="9580" y="18325"/>
                    <a:pt x="10637" y="18763"/>
                    <a:pt x="12489" y="18763"/>
                  </a:cubicBezTo>
                  <a:lnTo>
                    <a:pt x="13450" y="18763"/>
                  </a:lnTo>
                  <a:lnTo>
                    <a:pt x="12187" y="21600"/>
                  </a:lnTo>
                  <a:lnTo>
                    <a:pt x="9320" y="21600"/>
                  </a:lnTo>
                  <a:cubicBezTo>
                    <a:pt x="4284" y="21600"/>
                    <a:pt x="1416" y="20377"/>
                    <a:pt x="1416" y="18391"/>
                  </a:cubicBezTo>
                  <a:cubicBezTo>
                    <a:pt x="1416" y="18068"/>
                    <a:pt x="1512" y="17745"/>
                    <a:pt x="1663" y="17377"/>
                  </a:cubicBezTo>
                  <a:lnTo>
                    <a:pt x="3433" y="13293"/>
                  </a:lnTo>
                  <a:cubicBezTo>
                    <a:pt x="3474" y="13179"/>
                    <a:pt x="3474" y="13085"/>
                    <a:pt x="3474" y="12970"/>
                  </a:cubicBezTo>
                  <a:cubicBezTo>
                    <a:pt x="3474" y="12462"/>
                    <a:pt x="2829" y="12210"/>
                    <a:pt x="1718" y="12210"/>
                  </a:cubicBezTo>
                  <a:lnTo>
                    <a:pt x="0" y="12210"/>
                  </a:lnTo>
                  <a:lnTo>
                    <a:pt x="1210" y="9395"/>
                  </a:lnTo>
                  <a:lnTo>
                    <a:pt x="2926" y="9395"/>
                  </a:lnTo>
                  <a:cubicBezTo>
                    <a:pt x="4284" y="9395"/>
                    <a:pt x="5231" y="9049"/>
                    <a:pt x="5588" y="8310"/>
                  </a:cubicBezTo>
                  <a:lnTo>
                    <a:pt x="7454" y="4064"/>
                  </a:lnTo>
                  <a:cubicBezTo>
                    <a:pt x="8661" y="1226"/>
                    <a:pt x="11982" y="2"/>
                    <a:pt x="18732" y="2"/>
                  </a:cubicBezTo>
                  <a:lnTo>
                    <a:pt x="21600" y="2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89" name="Volný tvar 1512"/>
            <p:cNvSpPr/>
            <p:nvPr/>
          </p:nvSpPr>
          <p:spPr>
            <a:xfrm>
              <a:off x="14351975" y="3726896"/>
              <a:ext cx="273628" cy="784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54" y="12207"/>
                  </a:lnTo>
                  <a:lnTo>
                    <a:pt x="18683" y="12207"/>
                  </a:lnTo>
                  <a:cubicBezTo>
                    <a:pt x="17286" y="12207"/>
                    <a:pt x="16327" y="12553"/>
                    <a:pt x="16025" y="13293"/>
                  </a:cubicBezTo>
                  <a:lnTo>
                    <a:pt x="14122" y="17540"/>
                  </a:lnTo>
                  <a:cubicBezTo>
                    <a:pt x="12903" y="20377"/>
                    <a:pt x="9588" y="21600"/>
                    <a:pt x="2904" y="21600"/>
                  </a:cubicBezTo>
                  <a:lnTo>
                    <a:pt x="0" y="21600"/>
                  </a:lnTo>
                  <a:lnTo>
                    <a:pt x="1205" y="18763"/>
                  </a:lnTo>
                  <a:lnTo>
                    <a:pt x="2110" y="18763"/>
                  </a:lnTo>
                  <a:cubicBezTo>
                    <a:pt x="4767" y="18763"/>
                    <a:pt x="5972" y="18231"/>
                    <a:pt x="6479" y="17148"/>
                  </a:cubicBezTo>
                  <a:lnTo>
                    <a:pt x="8136" y="13387"/>
                  </a:lnTo>
                  <a:cubicBezTo>
                    <a:pt x="8793" y="11773"/>
                    <a:pt x="9944" y="11056"/>
                    <a:pt x="12656" y="10756"/>
                  </a:cubicBezTo>
                  <a:cubicBezTo>
                    <a:pt x="10999" y="10456"/>
                    <a:pt x="10149" y="9902"/>
                    <a:pt x="10149" y="9024"/>
                  </a:cubicBezTo>
                  <a:cubicBezTo>
                    <a:pt x="10149" y="8770"/>
                    <a:pt x="10191" y="8515"/>
                    <a:pt x="10341" y="8215"/>
                  </a:cubicBezTo>
                  <a:lnTo>
                    <a:pt x="11903" y="4661"/>
                  </a:lnTo>
                  <a:cubicBezTo>
                    <a:pt x="11998" y="4476"/>
                    <a:pt x="11998" y="4293"/>
                    <a:pt x="11998" y="4130"/>
                  </a:cubicBezTo>
                  <a:cubicBezTo>
                    <a:pt x="11998" y="3275"/>
                    <a:pt x="10944" y="2838"/>
                    <a:pt x="9081" y="2838"/>
                  </a:cubicBezTo>
                  <a:lnTo>
                    <a:pt x="8191" y="2838"/>
                  </a:lnTo>
                  <a:lnTo>
                    <a:pt x="9396" y="0"/>
                  </a:lnTo>
                  <a:lnTo>
                    <a:pt x="12300" y="0"/>
                  </a:lnTo>
                  <a:cubicBezTo>
                    <a:pt x="17286" y="0"/>
                    <a:pt x="20189" y="1223"/>
                    <a:pt x="20189" y="3209"/>
                  </a:cubicBezTo>
                  <a:cubicBezTo>
                    <a:pt x="20189" y="3532"/>
                    <a:pt x="20094" y="3878"/>
                    <a:pt x="19943" y="4223"/>
                  </a:cubicBezTo>
                  <a:lnTo>
                    <a:pt x="18135" y="8307"/>
                  </a:lnTo>
                  <a:cubicBezTo>
                    <a:pt x="18080" y="8422"/>
                    <a:pt x="18080" y="8515"/>
                    <a:pt x="18080" y="8630"/>
                  </a:cubicBezTo>
                  <a:cubicBezTo>
                    <a:pt x="18080" y="9139"/>
                    <a:pt x="18737" y="9393"/>
                    <a:pt x="19847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90" name="Volný tvar 1513"/>
            <p:cNvSpPr/>
            <p:nvPr/>
          </p:nvSpPr>
          <p:spPr>
            <a:xfrm>
              <a:off x="15036826" y="3726896"/>
              <a:ext cx="273281" cy="784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3" y="2838"/>
                  </a:lnTo>
                  <a:lnTo>
                    <a:pt x="19543" y="2838"/>
                  </a:lnTo>
                  <a:cubicBezTo>
                    <a:pt x="16828" y="2838"/>
                    <a:pt x="15607" y="3369"/>
                    <a:pt x="15154" y="4452"/>
                  </a:cubicBezTo>
                  <a:lnTo>
                    <a:pt x="13495" y="8213"/>
                  </a:lnTo>
                  <a:cubicBezTo>
                    <a:pt x="12795" y="9827"/>
                    <a:pt x="11630" y="10545"/>
                    <a:pt x="8969" y="10845"/>
                  </a:cubicBezTo>
                  <a:cubicBezTo>
                    <a:pt x="10629" y="11122"/>
                    <a:pt x="11438" y="11699"/>
                    <a:pt x="11438" y="12576"/>
                  </a:cubicBezTo>
                  <a:cubicBezTo>
                    <a:pt x="11438" y="12808"/>
                    <a:pt x="11383" y="13085"/>
                    <a:pt x="11232" y="13385"/>
                  </a:cubicBezTo>
                  <a:lnTo>
                    <a:pt x="9668" y="16939"/>
                  </a:lnTo>
                  <a:cubicBezTo>
                    <a:pt x="9573" y="17125"/>
                    <a:pt x="9573" y="17308"/>
                    <a:pt x="9573" y="17471"/>
                  </a:cubicBezTo>
                  <a:cubicBezTo>
                    <a:pt x="9573" y="18325"/>
                    <a:pt x="10629" y="18763"/>
                    <a:pt x="12494" y="18763"/>
                  </a:cubicBezTo>
                  <a:lnTo>
                    <a:pt x="13440" y="18763"/>
                  </a:lnTo>
                  <a:lnTo>
                    <a:pt x="12192" y="21600"/>
                  </a:lnTo>
                  <a:lnTo>
                    <a:pt x="9326" y="21600"/>
                  </a:lnTo>
                  <a:cubicBezTo>
                    <a:pt x="4279" y="21600"/>
                    <a:pt x="1412" y="20377"/>
                    <a:pt x="1412" y="18391"/>
                  </a:cubicBezTo>
                  <a:cubicBezTo>
                    <a:pt x="1412" y="18068"/>
                    <a:pt x="1522" y="17745"/>
                    <a:pt x="1673" y="17377"/>
                  </a:cubicBezTo>
                  <a:lnTo>
                    <a:pt x="3429" y="13293"/>
                  </a:lnTo>
                  <a:cubicBezTo>
                    <a:pt x="3483" y="13179"/>
                    <a:pt x="3483" y="13085"/>
                    <a:pt x="3483" y="12970"/>
                  </a:cubicBezTo>
                  <a:cubicBezTo>
                    <a:pt x="3483" y="12462"/>
                    <a:pt x="2825" y="12210"/>
                    <a:pt x="1714" y="12210"/>
                  </a:cubicBezTo>
                  <a:lnTo>
                    <a:pt x="0" y="12210"/>
                  </a:lnTo>
                  <a:lnTo>
                    <a:pt x="1220" y="9395"/>
                  </a:lnTo>
                  <a:lnTo>
                    <a:pt x="2921" y="9395"/>
                  </a:lnTo>
                  <a:cubicBezTo>
                    <a:pt x="4279" y="9395"/>
                    <a:pt x="5239" y="9049"/>
                    <a:pt x="5595" y="8310"/>
                  </a:cubicBezTo>
                  <a:lnTo>
                    <a:pt x="7460" y="4064"/>
                  </a:lnTo>
                  <a:cubicBezTo>
                    <a:pt x="8667" y="1226"/>
                    <a:pt x="11986" y="2"/>
                    <a:pt x="18734" y="2"/>
                  </a:cubicBezTo>
                  <a:lnTo>
                    <a:pt x="21600" y="2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91" name="Volný tvar 1514"/>
            <p:cNvSpPr/>
            <p:nvPr/>
          </p:nvSpPr>
          <p:spPr>
            <a:xfrm>
              <a:off x="15648108" y="3726896"/>
              <a:ext cx="273801" cy="784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1" y="12207"/>
                  </a:lnTo>
                  <a:lnTo>
                    <a:pt x="18684" y="12207"/>
                  </a:lnTo>
                  <a:cubicBezTo>
                    <a:pt x="17274" y="12207"/>
                    <a:pt x="16316" y="12553"/>
                    <a:pt x="16015" y="13293"/>
                  </a:cubicBezTo>
                  <a:lnTo>
                    <a:pt x="14113" y="17540"/>
                  </a:lnTo>
                  <a:cubicBezTo>
                    <a:pt x="12908" y="20377"/>
                    <a:pt x="9596" y="21600"/>
                    <a:pt x="2916" y="21600"/>
                  </a:cubicBezTo>
                  <a:lnTo>
                    <a:pt x="0" y="21600"/>
                  </a:lnTo>
                  <a:lnTo>
                    <a:pt x="1204" y="18763"/>
                  </a:lnTo>
                  <a:lnTo>
                    <a:pt x="2108" y="18763"/>
                  </a:lnTo>
                  <a:cubicBezTo>
                    <a:pt x="4777" y="18763"/>
                    <a:pt x="5982" y="18231"/>
                    <a:pt x="6488" y="17148"/>
                  </a:cubicBezTo>
                  <a:lnTo>
                    <a:pt x="8144" y="13387"/>
                  </a:lnTo>
                  <a:cubicBezTo>
                    <a:pt x="8788" y="11773"/>
                    <a:pt x="9951" y="11056"/>
                    <a:pt x="12662" y="10756"/>
                  </a:cubicBezTo>
                  <a:cubicBezTo>
                    <a:pt x="11005" y="10456"/>
                    <a:pt x="10157" y="9902"/>
                    <a:pt x="10157" y="9024"/>
                  </a:cubicBezTo>
                  <a:cubicBezTo>
                    <a:pt x="10157" y="8770"/>
                    <a:pt x="10198" y="8515"/>
                    <a:pt x="10348" y="8215"/>
                  </a:cubicBezTo>
                  <a:lnTo>
                    <a:pt x="11909" y="4661"/>
                  </a:lnTo>
                  <a:cubicBezTo>
                    <a:pt x="12005" y="4476"/>
                    <a:pt x="12005" y="4293"/>
                    <a:pt x="12005" y="4130"/>
                  </a:cubicBezTo>
                  <a:cubicBezTo>
                    <a:pt x="12005" y="3275"/>
                    <a:pt x="10951" y="2838"/>
                    <a:pt x="9089" y="2838"/>
                  </a:cubicBezTo>
                  <a:lnTo>
                    <a:pt x="8186" y="2838"/>
                  </a:lnTo>
                  <a:lnTo>
                    <a:pt x="9404" y="0"/>
                  </a:lnTo>
                  <a:lnTo>
                    <a:pt x="12306" y="0"/>
                  </a:lnTo>
                  <a:cubicBezTo>
                    <a:pt x="17288" y="0"/>
                    <a:pt x="20190" y="1223"/>
                    <a:pt x="20190" y="3209"/>
                  </a:cubicBezTo>
                  <a:cubicBezTo>
                    <a:pt x="20190" y="3532"/>
                    <a:pt x="20094" y="3878"/>
                    <a:pt x="19944" y="4223"/>
                  </a:cubicBezTo>
                  <a:lnTo>
                    <a:pt x="18137" y="8307"/>
                  </a:lnTo>
                  <a:cubicBezTo>
                    <a:pt x="18082" y="8422"/>
                    <a:pt x="18082" y="8515"/>
                    <a:pt x="18082" y="8630"/>
                  </a:cubicBezTo>
                  <a:cubicBezTo>
                    <a:pt x="18082" y="9139"/>
                    <a:pt x="18739" y="9393"/>
                    <a:pt x="19848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92" name="Volný tvar 1515"/>
            <p:cNvSpPr/>
            <p:nvPr/>
          </p:nvSpPr>
          <p:spPr>
            <a:xfrm>
              <a:off x="16332954" y="3726896"/>
              <a:ext cx="273282" cy="784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3" y="2838"/>
                  </a:lnTo>
                  <a:lnTo>
                    <a:pt x="19543" y="2838"/>
                  </a:lnTo>
                  <a:cubicBezTo>
                    <a:pt x="16828" y="2838"/>
                    <a:pt x="15607" y="3369"/>
                    <a:pt x="15154" y="4452"/>
                  </a:cubicBezTo>
                  <a:lnTo>
                    <a:pt x="13495" y="8213"/>
                  </a:lnTo>
                  <a:cubicBezTo>
                    <a:pt x="12795" y="9827"/>
                    <a:pt x="11630" y="10545"/>
                    <a:pt x="8969" y="10845"/>
                  </a:cubicBezTo>
                  <a:cubicBezTo>
                    <a:pt x="10629" y="11122"/>
                    <a:pt x="11438" y="11699"/>
                    <a:pt x="11438" y="12576"/>
                  </a:cubicBezTo>
                  <a:cubicBezTo>
                    <a:pt x="11438" y="12808"/>
                    <a:pt x="11383" y="13085"/>
                    <a:pt x="11232" y="13385"/>
                  </a:cubicBezTo>
                  <a:lnTo>
                    <a:pt x="9669" y="16939"/>
                  </a:lnTo>
                  <a:cubicBezTo>
                    <a:pt x="9573" y="17125"/>
                    <a:pt x="9573" y="17308"/>
                    <a:pt x="9573" y="17471"/>
                  </a:cubicBezTo>
                  <a:cubicBezTo>
                    <a:pt x="9573" y="18325"/>
                    <a:pt x="10629" y="18763"/>
                    <a:pt x="12494" y="18763"/>
                  </a:cubicBezTo>
                  <a:lnTo>
                    <a:pt x="13440" y="18763"/>
                  </a:lnTo>
                  <a:lnTo>
                    <a:pt x="12192" y="21600"/>
                  </a:lnTo>
                  <a:lnTo>
                    <a:pt x="9326" y="21600"/>
                  </a:lnTo>
                  <a:cubicBezTo>
                    <a:pt x="4279" y="21600"/>
                    <a:pt x="1413" y="20377"/>
                    <a:pt x="1413" y="18391"/>
                  </a:cubicBezTo>
                  <a:cubicBezTo>
                    <a:pt x="1413" y="18068"/>
                    <a:pt x="1522" y="17745"/>
                    <a:pt x="1673" y="17377"/>
                  </a:cubicBezTo>
                  <a:lnTo>
                    <a:pt x="3429" y="13293"/>
                  </a:lnTo>
                  <a:cubicBezTo>
                    <a:pt x="3483" y="13179"/>
                    <a:pt x="3483" y="13085"/>
                    <a:pt x="3483" y="12970"/>
                  </a:cubicBezTo>
                  <a:cubicBezTo>
                    <a:pt x="3483" y="12462"/>
                    <a:pt x="2825" y="12210"/>
                    <a:pt x="1714" y="12210"/>
                  </a:cubicBezTo>
                  <a:lnTo>
                    <a:pt x="0" y="12210"/>
                  </a:lnTo>
                  <a:lnTo>
                    <a:pt x="1220" y="9395"/>
                  </a:lnTo>
                  <a:lnTo>
                    <a:pt x="2921" y="9395"/>
                  </a:lnTo>
                  <a:cubicBezTo>
                    <a:pt x="4279" y="9395"/>
                    <a:pt x="5239" y="9049"/>
                    <a:pt x="5595" y="8310"/>
                  </a:cubicBezTo>
                  <a:lnTo>
                    <a:pt x="7461" y="4064"/>
                  </a:lnTo>
                  <a:cubicBezTo>
                    <a:pt x="8668" y="1226"/>
                    <a:pt x="11986" y="2"/>
                    <a:pt x="18734" y="2"/>
                  </a:cubicBezTo>
                  <a:lnTo>
                    <a:pt x="21600" y="2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93" name="Volný tvar 1516"/>
            <p:cNvSpPr/>
            <p:nvPr/>
          </p:nvSpPr>
          <p:spPr>
            <a:xfrm>
              <a:off x="16944237" y="3726896"/>
              <a:ext cx="273801" cy="784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1" y="12207"/>
                  </a:lnTo>
                  <a:lnTo>
                    <a:pt x="18684" y="12207"/>
                  </a:lnTo>
                  <a:cubicBezTo>
                    <a:pt x="17274" y="12207"/>
                    <a:pt x="16316" y="12553"/>
                    <a:pt x="16029" y="13293"/>
                  </a:cubicBezTo>
                  <a:lnTo>
                    <a:pt x="14113" y="17540"/>
                  </a:lnTo>
                  <a:cubicBezTo>
                    <a:pt x="12908" y="20377"/>
                    <a:pt x="9596" y="21600"/>
                    <a:pt x="2916" y="21600"/>
                  </a:cubicBezTo>
                  <a:lnTo>
                    <a:pt x="0" y="21600"/>
                  </a:lnTo>
                  <a:lnTo>
                    <a:pt x="1204" y="18763"/>
                  </a:lnTo>
                  <a:lnTo>
                    <a:pt x="2108" y="18763"/>
                  </a:lnTo>
                  <a:cubicBezTo>
                    <a:pt x="4777" y="18763"/>
                    <a:pt x="5982" y="18231"/>
                    <a:pt x="6488" y="17148"/>
                  </a:cubicBezTo>
                  <a:lnTo>
                    <a:pt x="8144" y="13387"/>
                  </a:lnTo>
                  <a:cubicBezTo>
                    <a:pt x="8788" y="11773"/>
                    <a:pt x="9951" y="11056"/>
                    <a:pt x="12662" y="10756"/>
                  </a:cubicBezTo>
                  <a:cubicBezTo>
                    <a:pt x="11005" y="10456"/>
                    <a:pt x="10143" y="9902"/>
                    <a:pt x="10143" y="9024"/>
                  </a:cubicBezTo>
                  <a:cubicBezTo>
                    <a:pt x="10143" y="8770"/>
                    <a:pt x="10198" y="8515"/>
                    <a:pt x="10348" y="8215"/>
                  </a:cubicBezTo>
                  <a:lnTo>
                    <a:pt x="11895" y="4661"/>
                  </a:lnTo>
                  <a:cubicBezTo>
                    <a:pt x="12005" y="4476"/>
                    <a:pt x="12005" y="4293"/>
                    <a:pt x="12005" y="4130"/>
                  </a:cubicBezTo>
                  <a:cubicBezTo>
                    <a:pt x="12005" y="3275"/>
                    <a:pt x="10937" y="2838"/>
                    <a:pt x="9089" y="2838"/>
                  </a:cubicBezTo>
                  <a:lnTo>
                    <a:pt x="8186" y="2838"/>
                  </a:lnTo>
                  <a:lnTo>
                    <a:pt x="9390" y="0"/>
                  </a:lnTo>
                  <a:lnTo>
                    <a:pt x="12306" y="0"/>
                  </a:lnTo>
                  <a:cubicBezTo>
                    <a:pt x="17274" y="0"/>
                    <a:pt x="20190" y="1223"/>
                    <a:pt x="20190" y="3209"/>
                  </a:cubicBezTo>
                  <a:cubicBezTo>
                    <a:pt x="20190" y="3532"/>
                    <a:pt x="20095" y="3878"/>
                    <a:pt x="19944" y="4223"/>
                  </a:cubicBezTo>
                  <a:lnTo>
                    <a:pt x="18137" y="8307"/>
                  </a:lnTo>
                  <a:cubicBezTo>
                    <a:pt x="18082" y="8422"/>
                    <a:pt x="18082" y="8515"/>
                    <a:pt x="18082" y="8630"/>
                  </a:cubicBezTo>
                  <a:cubicBezTo>
                    <a:pt x="18082" y="9139"/>
                    <a:pt x="18739" y="9393"/>
                    <a:pt x="19848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94" name="Volný tvar 1517"/>
            <p:cNvSpPr/>
            <p:nvPr/>
          </p:nvSpPr>
          <p:spPr>
            <a:xfrm>
              <a:off x="17629258" y="3726896"/>
              <a:ext cx="273281" cy="784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80" y="2838"/>
                  </a:lnTo>
                  <a:lnTo>
                    <a:pt x="19529" y="2838"/>
                  </a:lnTo>
                  <a:cubicBezTo>
                    <a:pt x="16814" y="2838"/>
                    <a:pt x="15607" y="3369"/>
                    <a:pt x="15154" y="4452"/>
                  </a:cubicBezTo>
                  <a:lnTo>
                    <a:pt x="13495" y="8213"/>
                  </a:lnTo>
                  <a:cubicBezTo>
                    <a:pt x="12782" y="9827"/>
                    <a:pt x="11630" y="10545"/>
                    <a:pt x="8955" y="10845"/>
                  </a:cubicBezTo>
                  <a:cubicBezTo>
                    <a:pt x="10615" y="11122"/>
                    <a:pt x="11424" y="11699"/>
                    <a:pt x="11424" y="12576"/>
                  </a:cubicBezTo>
                  <a:cubicBezTo>
                    <a:pt x="11424" y="12808"/>
                    <a:pt x="11383" y="13085"/>
                    <a:pt x="11232" y="13385"/>
                  </a:cubicBezTo>
                  <a:lnTo>
                    <a:pt x="9669" y="16939"/>
                  </a:lnTo>
                  <a:cubicBezTo>
                    <a:pt x="9573" y="17125"/>
                    <a:pt x="9573" y="17308"/>
                    <a:pt x="9573" y="17471"/>
                  </a:cubicBezTo>
                  <a:cubicBezTo>
                    <a:pt x="9573" y="18325"/>
                    <a:pt x="10629" y="18763"/>
                    <a:pt x="12480" y="18763"/>
                  </a:cubicBezTo>
                  <a:lnTo>
                    <a:pt x="13440" y="18763"/>
                  </a:lnTo>
                  <a:lnTo>
                    <a:pt x="12178" y="21600"/>
                  </a:lnTo>
                  <a:lnTo>
                    <a:pt x="9312" y="21600"/>
                  </a:lnTo>
                  <a:cubicBezTo>
                    <a:pt x="4279" y="21600"/>
                    <a:pt x="1413" y="20377"/>
                    <a:pt x="1413" y="18391"/>
                  </a:cubicBezTo>
                  <a:cubicBezTo>
                    <a:pt x="1413" y="18068"/>
                    <a:pt x="1509" y="17745"/>
                    <a:pt x="1659" y="17377"/>
                  </a:cubicBezTo>
                  <a:lnTo>
                    <a:pt x="3429" y="13293"/>
                  </a:lnTo>
                  <a:cubicBezTo>
                    <a:pt x="3470" y="13179"/>
                    <a:pt x="3470" y="13085"/>
                    <a:pt x="3470" y="12970"/>
                  </a:cubicBezTo>
                  <a:cubicBezTo>
                    <a:pt x="3470" y="12462"/>
                    <a:pt x="2825" y="12210"/>
                    <a:pt x="1714" y="12210"/>
                  </a:cubicBezTo>
                  <a:lnTo>
                    <a:pt x="0" y="12210"/>
                  </a:lnTo>
                  <a:lnTo>
                    <a:pt x="1207" y="9395"/>
                  </a:lnTo>
                  <a:lnTo>
                    <a:pt x="2921" y="9395"/>
                  </a:lnTo>
                  <a:cubicBezTo>
                    <a:pt x="4279" y="9395"/>
                    <a:pt x="5239" y="9049"/>
                    <a:pt x="5582" y="8310"/>
                  </a:cubicBezTo>
                  <a:lnTo>
                    <a:pt x="7447" y="4064"/>
                  </a:lnTo>
                  <a:cubicBezTo>
                    <a:pt x="8654" y="1226"/>
                    <a:pt x="11987" y="2"/>
                    <a:pt x="18720" y="2"/>
                  </a:cubicBezTo>
                  <a:lnTo>
                    <a:pt x="21587" y="2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95" name="Volný tvar 1518"/>
            <p:cNvSpPr/>
            <p:nvPr/>
          </p:nvSpPr>
          <p:spPr>
            <a:xfrm>
              <a:off x="18240543" y="3726896"/>
              <a:ext cx="273802" cy="784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1" y="12207"/>
                  </a:lnTo>
                  <a:lnTo>
                    <a:pt x="18684" y="12207"/>
                  </a:lnTo>
                  <a:cubicBezTo>
                    <a:pt x="17274" y="12207"/>
                    <a:pt x="16316" y="12553"/>
                    <a:pt x="16015" y="13293"/>
                  </a:cubicBezTo>
                  <a:lnTo>
                    <a:pt x="14113" y="17540"/>
                  </a:lnTo>
                  <a:cubicBezTo>
                    <a:pt x="12894" y="20377"/>
                    <a:pt x="9582" y="21600"/>
                    <a:pt x="2902" y="21600"/>
                  </a:cubicBezTo>
                  <a:lnTo>
                    <a:pt x="0" y="21600"/>
                  </a:lnTo>
                  <a:lnTo>
                    <a:pt x="1204" y="18763"/>
                  </a:lnTo>
                  <a:lnTo>
                    <a:pt x="2108" y="18763"/>
                  </a:lnTo>
                  <a:cubicBezTo>
                    <a:pt x="4763" y="18763"/>
                    <a:pt x="5968" y="18231"/>
                    <a:pt x="6474" y="17148"/>
                  </a:cubicBezTo>
                  <a:lnTo>
                    <a:pt x="8131" y="13387"/>
                  </a:lnTo>
                  <a:cubicBezTo>
                    <a:pt x="8788" y="11773"/>
                    <a:pt x="9951" y="11056"/>
                    <a:pt x="12662" y="10756"/>
                  </a:cubicBezTo>
                  <a:cubicBezTo>
                    <a:pt x="10992" y="10456"/>
                    <a:pt x="10143" y="9902"/>
                    <a:pt x="10143" y="9024"/>
                  </a:cubicBezTo>
                  <a:cubicBezTo>
                    <a:pt x="10143" y="8770"/>
                    <a:pt x="10198" y="8515"/>
                    <a:pt x="10348" y="8215"/>
                  </a:cubicBezTo>
                  <a:lnTo>
                    <a:pt x="11895" y="4661"/>
                  </a:lnTo>
                  <a:cubicBezTo>
                    <a:pt x="12004" y="4476"/>
                    <a:pt x="12004" y="4293"/>
                    <a:pt x="12004" y="4130"/>
                  </a:cubicBezTo>
                  <a:cubicBezTo>
                    <a:pt x="12004" y="3275"/>
                    <a:pt x="10937" y="2838"/>
                    <a:pt x="9089" y="2838"/>
                  </a:cubicBezTo>
                  <a:lnTo>
                    <a:pt x="8186" y="2838"/>
                  </a:lnTo>
                  <a:lnTo>
                    <a:pt x="9390" y="0"/>
                  </a:lnTo>
                  <a:lnTo>
                    <a:pt x="12306" y="0"/>
                  </a:lnTo>
                  <a:cubicBezTo>
                    <a:pt x="17274" y="0"/>
                    <a:pt x="20190" y="1223"/>
                    <a:pt x="20190" y="3209"/>
                  </a:cubicBezTo>
                  <a:cubicBezTo>
                    <a:pt x="20190" y="3532"/>
                    <a:pt x="20094" y="3878"/>
                    <a:pt x="19944" y="4223"/>
                  </a:cubicBezTo>
                  <a:lnTo>
                    <a:pt x="18137" y="8307"/>
                  </a:lnTo>
                  <a:cubicBezTo>
                    <a:pt x="18082" y="8422"/>
                    <a:pt x="18082" y="8515"/>
                    <a:pt x="18082" y="8630"/>
                  </a:cubicBezTo>
                  <a:cubicBezTo>
                    <a:pt x="18082" y="9139"/>
                    <a:pt x="18739" y="9393"/>
                    <a:pt x="19834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96" name="Volný tvar 1519"/>
            <p:cNvSpPr/>
            <p:nvPr/>
          </p:nvSpPr>
          <p:spPr>
            <a:xfrm>
              <a:off x="18925564" y="3726896"/>
              <a:ext cx="273107" cy="784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2" y="2838"/>
                  </a:lnTo>
                  <a:lnTo>
                    <a:pt x="19542" y="2838"/>
                  </a:lnTo>
                  <a:cubicBezTo>
                    <a:pt x="16824" y="2838"/>
                    <a:pt x="15617" y="3369"/>
                    <a:pt x="15150" y="4452"/>
                  </a:cubicBezTo>
                  <a:lnTo>
                    <a:pt x="13490" y="8213"/>
                  </a:lnTo>
                  <a:cubicBezTo>
                    <a:pt x="12790" y="9827"/>
                    <a:pt x="11623" y="10545"/>
                    <a:pt x="8961" y="10845"/>
                  </a:cubicBezTo>
                  <a:cubicBezTo>
                    <a:pt x="10622" y="11122"/>
                    <a:pt x="11431" y="11699"/>
                    <a:pt x="11431" y="12576"/>
                  </a:cubicBezTo>
                  <a:cubicBezTo>
                    <a:pt x="11431" y="12808"/>
                    <a:pt x="11376" y="13085"/>
                    <a:pt x="11225" y="13385"/>
                  </a:cubicBezTo>
                  <a:lnTo>
                    <a:pt x="9674" y="16939"/>
                  </a:lnTo>
                  <a:cubicBezTo>
                    <a:pt x="9565" y="17125"/>
                    <a:pt x="9565" y="17308"/>
                    <a:pt x="9565" y="17471"/>
                  </a:cubicBezTo>
                  <a:cubicBezTo>
                    <a:pt x="9565" y="18325"/>
                    <a:pt x="10622" y="18763"/>
                    <a:pt x="12488" y="18763"/>
                  </a:cubicBezTo>
                  <a:lnTo>
                    <a:pt x="13435" y="18763"/>
                  </a:lnTo>
                  <a:lnTo>
                    <a:pt x="12186" y="21600"/>
                  </a:lnTo>
                  <a:lnTo>
                    <a:pt x="9318" y="21600"/>
                  </a:lnTo>
                  <a:cubicBezTo>
                    <a:pt x="4282" y="21600"/>
                    <a:pt x="1414" y="20377"/>
                    <a:pt x="1414" y="18391"/>
                  </a:cubicBezTo>
                  <a:cubicBezTo>
                    <a:pt x="1414" y="18068"/>
                    <a:pt x="1510" y="17745"/>
                    <a:pt x="1661" y="17377"/>
                  </a:cubicBezTo>
                  <a:lnTo>
                    <a:pt x="3417" y="13293"/>
                  </a:lnTo>
                  <a:cubicBezTo>
                    <a:pt x="3472" y="13179"/>
                    <a:pt x="3472" y="13085"/>
                    <a:pt x="3472" y="12970"/>
                  </a:cubicBezTo>
                  <a:cubicBezTo>
                    <a:pt x="3472" y="12462"/>
                    <a:pt x="2813" y="12210"/>
                    <a:pt x="1702" y="12210"/>
                  </a:cubicBezTo>
                  <a:lnTo>
                    <a:pt x="0" y="12210"/>
                  </a:lnTo>
                  <a:lnTo>
                    <a:pt x="1208" y="9395"/>
                  </a:lnTo>
                  <a:lnTo>
                    <a:pt x="2923" y="9395"/>
                  </a:lnTo>
                  <a:cubicBezTo>
                    <a:pt x="4282" y="9395"/>
                    <a:pt x="5229" y="9049"/>
                    <a:pt x="5585" y="8310"/>
                  </a:cubicBezTo>
                  <a:lnTo>
                    <a:pt x="7451" y="4064"/>
                  </a:lnTo>
                  <a:cubicBezTo>
                    <a:pt x="8659" y="1226"/>
                    <a:pt x="11980" y="2"/>
                    <a:pt x="18732" y="2"/>
                  </a:cubicBezTo>
                  <a:lnTo>
                    <a:pt x="21600" y="2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97" name="Volný tvar 1520"/>
            <p:cNvSpPr/>
            <p:nvPr/>
          </p:nvSpPr>
          <p:spPr>
            <a:xfrm>
              <a:off x="19536672" y="3726896"/>
              <a:ext cx="273801" cy="784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1" y="12207"/>
                  </a:lnTo>
                  <a:lnTo>
                    <a:pt x="18684" y="12207"/>
                  </a:lnTo>
                  <a:cubicBezTo>
                    <a:pt x="17274" y="12207"/>
                    <a:pt x="16316" y="12553"/>
                    <a:pt x="16029" y="13293"/>
                  </a:cubicBezTo>
                  <a:lnTo>
                    <a:pt x="14113" y="17540"/>
                  </a:lnTo>
                  <a:cubicBezTo>
                    <a:pt x="12908" y="20377"/>
                    <a:pt x="9596" y="21600"/>
                    <a:pt x="2916" y="21600"/>
                  </a:cubicBezTo>
                  <a:lnTo>
                    <a:pt x="0" y="21600"/>
                  </a:lnTo>
                  <a:lnTo>
                    <a:pt x="1204" y="18763"/>
                  </a:lnTo>
                  <a:lnTo>
                    <a:pt x="2108" y="18763"/>
                  </a:lnTo>
                  <a:cubicBezTo>
                    <a:pt x="4777" y="18763"/>
                    <a:pt x="5982" y="18231"/>
                    <a:pt x="6488" y="17148"/>
                  </a:cubicBezTo>
                  <a:lnTo>
                    <a:pt x="8144" y="13387"/>
                  </a:lnTo>
                  <a:cubicBezTo>
                    <a:pt x="8802" y="11773"/>
                    <a:pt x="9951" y="11056"/>
                    <a:pt x="12662" y="10756"/>
                  </a:cubicBezTo>
                  <a:cubicBezTo>
                    <a:pt x="11005" y="10456"/>
                    <a:pt x="10157" y="9902"/>
                    <a:pt x="10157" y="9024"/>
                  </a:cubicBezTo>
                  <a:cubicBezTo>
                    <a:pt x="10157" y="8770"/>
                    <a:pt x="10198" y="8515"/>
                    <a:pt x="10348" y="8215"/>
                  </a:cubicBezTo>
                  <a:lnTo>
                    <a:pt x="11909" y="4661"/>
                  </a:lnTo>
                  <a:cubicBezTo>
                    <a:pt x="12005" y="4476"/>
                    <a:pt x="12005" y="4293"/>
                    <a:pt x="12005" y="4130"/>
                  </a:cubicBezTo>
                  <a:cubicBezTo>
                    <a:pt x="12005" y="3275"/>
                    <a:pt x="10951" y="2838"/>
                    <a:pt x="9103" y="2838"/>
                  </a:cubicBezTo>
                  <a:lnTo>
                    <a:pt x="8199" y="2838"/>
                  </a:lnTo>
                  <a:lnTo>
                    <a:pt x="9404" y="0"/>
                  </a:lnTo>
                  <a:lnTo>
                    <a:pt x="12306" y="0"/>
                  </a:lnTo>
                  <a:cubicBezTo>
                    <a:pt x="17288" y="0"/>
                    <a:pt x="20190" y="1223"/>
                    <a:pt x="20190" y="3209"/>
                  </a:cubicBezTo>
                  <a:cubicBezTo>
                    <a:pt x="20190" y="3532"/>
                    <a:pt x="20095" y="3878"/>
                    <a:pt x="19944" y="4223"/>
                  </a:cubicBezTo>
                  <a:lnTo>
                    <a:pt x="18137" y="8307"/>
                  </a:lnTo>
                  <a:cubicBezTo>
                    <a:pt x="18082" y="8422"/>
                    <a:pt x="18082" y="8515"/>
                    <a:pt x="18082" y="8630"/>
                  </a:cubicBezTo>
                  <a:cubicBezTo>
                    <a:pt x="18082" y="9139"/>
                    <a:pt x="18739" y="9393"/>
                    <a:pt x="19848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98" name="Volný tvar 1521"/>
            <p:cNvSpPr/>
            <p:nvPr/>
          </p:nvSpPr>
          <p:spPr>
            <a:xfrm>
              <a:off x="20221692" y="3726896"/>
              <a:ext cx="273108" cy="784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2" y="2838"/>
                  </a:lnTo>
                  <a:lnTo>
                    <a:pt x="19542" y="2838"/>
                  </a:lnTo>
                  <a:cubicBezTo>
                    <a:pt x="16824" y="2838"/>
                    <a:pt x="15617" y="3369"/>
                    <a:pt x="15150" y="4452"/>
                  </a:cubicBezTo>
                  <a:lnTo>
                    <a:pt x="13490" y="8213"/>
                  </a:lnTo>
                  <a:cubicBezTo>
                    <a:pt x="12790" y="9827"/>
                    <a:pt x="11623" y="10545"/>
                    <a:pt x="8961" y="10845"/>
                  </a:cubicBezTo>
                  <a:cubicBezTo>
                    <a:pt x="10622" y="11122"/>
                    <a:pt x="11431" y="11699"/>
                    <a:pt x="11431" y="12576"/>
                  </a:cubicBezTo>
                  <a:cubicBezTo>
                    <a:pt x="11431" y="12808"/>
                    <a:pt x="11376" y="13085"/>
                    <a:pt x="11226" y="13385"/>
                  </a:cubicBezTo>
                  <a:lnTo>
                    <a:pt x="9675" y="16939"/>
                  </a:lnTo>
                  <a:cubicBezTo>
                    <a:pt x="9565" y="17125"/>
                    <a:pt x="9565" y="17308"/>
                    <a:pt x="9565" y="17471"/>
                  </a:cubicBezTo>
                  <a:cubicBezTo>
                    <a:pt x="9565" y="18325"/>
                    <a:pt x="10635" y="18763"/>
                    <a:pt x="12488" y="18763"/>
                  </a:cubicBezTo>
                  <a:lnTo>
                    <a:pt x="13435" y="18763"/>
                  </a:lnTo>
                  <a:lnTo>
                    <a:pt x="12186" y="21600"/>
                  </a:lnTo>
                  <a:lnTo>
                    <a:pt x="9318" y="21600"/>
                  </a:lnTo>
                  <a:cubicBezTo>
                    <a:pt x="4282" y="21600"/>
                    <a:pt x="1414" y="20377"/>
                    <a:pt x="1414" y="18391"/>
                  </a:cubicBezTo>
                  <a:cubicBezTo>
                    <a:pt x="1414" y="18068"/>
                    <a:pt x="1510" y="17745"/>
                    <a:pt x="1661" y="17377"/>
                  </a:cubicBezTo>
                  <a:lnTo>
                    <a:pt x="3417" y="13293"/>
                  </a:lnTo>
                  <a:cubicBezTo>
                    <a:pt x="3472" y="13179"/>
                    <a:pt x="3472" y="13085"/>
                    <a:pt x="3472" y="12970"/>
                  </a:cubicBezTo>
                  <a:cubicBezTo>
                    <a:pt x="3472" y="12462"/>
                    <a:pt x="2813" y="12210"/>
                    <a:pt x="1702" y="12210"/>
                  </a:cubicBezTo>
                  <a:lnTo>
                    <a:pt x="0" y="12210"/>
                  </a:lnTo>
                  <a:lnTo>
                    <a:pt x="1208" y="9395"/>
                  </a:lnTo>
                  <a:lnTo>
                    <a:pt x="2923" y="9395"/>
                  </a:lnTo>
                  <a:cubicBezTo>
                    <a:pt x="4282" y="9395"/>
                    <a:pt x="5229" y="9049"/>
                    <a:pt x="5586" y="8310"/>
                  </a:cubicBezTo>
                  <a:lnTo>
                    <a:pt x="7452" y="4064"/>
                  </a:lnTo>
                  <a:cubicBezTo>
                    <a:pt x="8659" y="1226"/>
                    <a:pt x="11980" y="2"/>
                    <a:pt x="18732" y="2"/>
                  </a:cubicBezTo>
                  <a:lnTo>
                    <a:pt x="21600" y="2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399" name="Volný tvar 1522"/>
            <p:cNvSpPr/>
            <p:nvPr/>
          </p:nvSpPr>
          <p:spPr>
            <a:xfrm>
              <a:off x="20832802" y="3726896"/>
              <a:ext cx="273802" cy="784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1" y="12207"/>
                  </a:lnTo>
                  <a:lnTo>
                    <a:pt x="18684" y="12207"/>
                  </a:lnTo>
                  <a:cubicBezTo>
                    <a:pt x="17274" y="12207"/>
                    <a:pt x="16330" y="12553"/>
                    <a:pt x="16029" y="13293"/>
                  </a:cubicBezTo>
                  <a:lnTo>
                    <a:pt x="14113" y="17540"/>
                  </a:lnTo>
                  <a:cubicBezTo>
                    <a:pt x="12908" y="20377"/>
                    <a:pt x="9596" y="21600"/>
                    <a:pt x="2916" y="21600"/>
                  </a:cubicBezTo>
                  <a:lnTo>
                    <a:pt x="0" y="21600"/>
                  </a:lnTo>
                  <a:lnTo>
                    <a:pt x="1204" y="18763"/>
                  </a:lnTo>
                  <a:lnTo>
                    <a:pt x="2108" y="18763"/>
                  </a:lnTo>
                  <a:cubicBezTo>
                    <a:pt x="4777" y="18763"/>
                    <a:pt x="5982" y="18231"/>
                    <a:pt x="6488" y="17148"/>
                  </a:cubicBezTo>
                  <a:lnTo>
                    <a:pt x="8144" y="13387"/>
                  </a:lnTo>
                  <a:cubicBezTo>
                    <a:pt x="8802" y="11773"/>
                    <a:pt x="9951" y="11056"/>
                    <a:pt x="12662" y="10756"/>
                  </a:cubicBezTo>
                  <a:cubicBezTo>
                    <a:pt x="11005" y="10456"/>
                    <a:pt x="10157" y="9902"/>
                    <a:pt x="10157" y="9024"/>
                  </a:cubicBezTo>
                  <a:cubicBezTo>
                    <a:pt x="10157" y="8770"/>
                    <a:pt x="10198" y="8515"/>
                    <a:pt x="10348" y="8215"/>
                  </a:cubicBezTo>
                  <a:lnTo>
                    <a:pt x="11909" y="4661"/>
                  </a:lnTo>
                  <a:cubicBezTo>
                    <a:pt x="12005" y="4476"/>
                    <a:pt x="12005" y="4293"/>
                    <a:pt x="12005" y="4130"/>
                  </a:cubicBezTo>
                  <a:cubicBezTo>
                    <a:pt x="12005" y="3275"/>
                    <a:pt x="10951" y="2838"/>
                    <a:pt x="9103" y="2838"/>
                  </a:cubicBezTo>
                  <a:lnTo>
                    <a:pt x="8199" y="2838"/>
                  </a:lnTo>
                  <a:lnTo>
                    <a:pt x="9404" y="0"/>
                  </a:lnTo>
                  <a:lnTo>
                    <a:pt x="12306" y="0"/>
                  </a:lnTo>
                  <a:cubicBezTo>
                    <a:pt x="17274" y="0"/>
                    <a:pt x="20190" y="1223"/>
                    <a:pt x="20190" y="3209"/>
                  </a:cubicBezTo>
                  <a:cubicBezTo>
                    <a:pt x="20190" y="3532"/>
                    <a:pt x="20095" y="3878"/>
                    <a:pt x="19944" y="4223"/>
                  </a:cubicBezTo>
                  <a:lnTo>
                    <a:pt x="18137" y="8307"/>
                  </a:lnTo>
                  <a:cubicBezTo>
                    <a:pt x="18082" y="8422"/>
                    <a:pt x="18082" y="8515"/>
                    <a:pt x="18082" y="8630"/>
                  </a:cubicBezTo>
                  <a:cubicBezTo>
                    <a:pt x="18082" y="9139"/>
                    <a:pt x="18739" y="9393"/>
                    <a:pt x="19848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00" name="Volný tvar 1523"/>
            <p:cNvSpPr/>
            <p:nvPr/>
          </p:nvSpPr>
          <p:spPr>
            <a:xfrm>
              <a:off x="21517827" y="3726896"/>
              <a:ext cx="273281" cy="784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3" y="2838"/>
                  </a:lnTo>
                  <a:lnTo>
                    <a:pt x="19529" y="2838"/>
                  </a:lnTo>
                  <a:cubicBezTo>
                    <a:pt x="16813" y="2838"/>
                    <a:pt x="15607" y="3369"/>
                    <a:pt x="15154" y="4452"/>
                  </a:cubicBezTo>
                  <a:lnTo>
                    <a:pt x="13495" y="8213"/>
                  </a:lnTo>
                  <a:cubicBezTo>
                    <a:pt x="12782" y="9827"/>
                    <a:pt x="11630" y="10545"/>
                    <a:pt x="8955" y="10845"/>
                  </a:cubicBezTo>
                  <a:cubicBezTo>
                    <a:pt x="10629" y="11122"/>
                    <a:pt x="11424" y="11699"/>
                    <a:pt x="11424" y="12576"/>
                  </a:cubicBezTo>
                  <a:cubicBezTo>
                    <a:pt x="11424" y="12808"/>
                    <a:pt x="11383" y="13085"/>
                    <a:pt x="11232" y="13385"/>
                  </a:cubicBezTo>
                  <a:lnTo>
                    <a:pt x="9668" y="16939"/>
                  </a:lnTo>
                  <a:cubicBezTo>
                    <a:pt x="9573" y="17125"/>
                    <a:pt x="9573" y="17308"/>
                    <a:pt x="9573" y="17471"/>
                  </a:cubicBezTo>
                  <a:cubicBezTo>
                    <a:pt x="9573" y="18325"/>
                    <a:pt x="10629" y="18763"/>
                    <a:pt x="12480" y="18763"/>
                  </a:cubicBezTo>
                  <a:lnTo>
                    <a:pt x="13440" y="18763"/>
                  </a:lnTo>
                  <a:lnTo>
                    <a:pt x="12178" y="21600"/>
                  </a:lnTo>
                  <a:lnTo>
                    <a:pt x="9312" y="21600"/>
                  </a:lnTo>
                  <a:cubicBezTo>
                    <a:pt x="4279" y="21600"/>
                    <a:pt x="1412" y="20377"/>
                    <a:pt x="1412" y="18391"/>
                  </a:cubicBezTo>
                  <a:cubicBezTo>
                    <a:pt x="1412" y="18068"/>
                    <a:pt x="1509" y="17745"/>
                    <a:pt x="1659" y="17377"/>
                  </a:cubicBezTo>
                  <a:lnTo>
                    <a:pt x="3429" y="13293"/>
                  </a:lnTo>
                  <a:cubicBezTo>
                    <a:pt x="3469" y="13179"/>
                    <a:pt x="3469" y="13085"/>
                    <a:pt x="3469" y="12970"/>
                  </a:cubicBezTo>
                  <a:cubicBezTo>
                    <a:pt x="3469" y="12462"/>
                    <a:pt x="2825" y="12210"/>
                    <a:pt x="1714" y="12210"/>
                  </a:cubicBezTo>
                  <a:lnTo>
                    <a:pt x="0" y="12210"/>
                  </a:lnTo>
                  <a:lnTo>
                    <a:pt x="1207" y="9395"/>
                  </a:lnTo>
                  <a:lnTo>
                    <a:pt x="2921" y="9395"/>
                  </a:lnTo>
                  <a:cubicBezTo>
                    <a:pt x="4279" y="9395"/>
                    <a:pt x="5239" y="9049"/>
                    <a:pt x="5595" y="8310"/>
                  </a:cubicBezTo>
                  <a:lnTo>
                    <a:pt x="7447" y="4064"/>
                  </a:lnTo>
                  <a:cubicBezTo>
                    <a:pt x="8654" y="1226"/>
                    <a:pt x="11986" y="2"/>
                    <a:pt x="18720" y="2"/>
                  </a:cubicBezTo>
                  <a:lnTo>
                    <a:pt x="21586" y="2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01" name="Volný tvar 1524"/>
            <p:cNvSpPr/>
            <p:nvPr/>
          </p:nvSpPr>
          <p:spPr>
            <a:xfrm>
              <a:off x="22129106" y="3726896"/>
              <a:ext cx="273802" cy="784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1" y="12207"/>
                  </a:lnTo>
                  <a:lnTo>
                    <a:pt x="18684" y="12207"/>
                  </a:lnTo>
                  <a:cubicBezTo>
                    <a:pt x="17274" y="12207"/>
                    <a:pt x="16316" y="12553"/>
                    <a:pt x="16015" y="13293"/>
                  </a:cubicBezTo>
                  <a:lnTo>
                    <a:pt x="14113" y="17540"/>
                  </a:lnTo>
                  <a:cubicBezTo>
                    <a:pt x="12908" y="20377"/>
                    <a:pt x="9582" y="21600"/>
                    <a:pt x="2902" y="21600"/>
                  </a:cubicBezTo>
                  <a:lnTo>
                    <a:pt x="0" y="21600"/>
                  </a:lnTo>
                  <a:lnTo>
                    <a:pt x="1204" y="18763"/>
                  </a:lnTo>
                  <a:lnTo>
                    <a:pt x="2108" y="18763"/>
                  </a:lnTo>
                  <a:cubicBezTo>
                    <a:pt x="4763" y="18763"/>
                    <a:pt x="5968" y="18231"/>
                    <a:pt x="6474" y="17148"/>
                  </a:cubicBezTo>
                  <a:lnTo>
                    <a:pt x="8131" y="13387"/>
                  </a:lnTo>
                  <a:cubicBezTo>
                    <a:pt x="8788" y="11773"/>
                    <a:pt x="9951" y="11056"/>
                    <a:pt x="12662" y="10756"/>
                  </a:cubicBezTo>
                  <a:cubicBezTo>
                    <a:pt x="10992" y="10456"/>
                    <a:pt x="10143" y="9902"/>
                    <a:pt x="10143" y="9024"/>
                  </a:cubicBezTo>
                  <a:cubicBezTo>
                    <a:pt x="10143" y="8770"/>
                    <a:pt x="10198" y="8515"/>
                    <a:pt x="10348" y="8215"/>
                  </a:cubicBezTo>
                  <a:lnTo>
                    <a:pt x="11895" y="4661"/>
                  </a:lnTo>
                  <a:cubicBezTo>
                    <a:pt x="12005" y="4476"/>
                    <a:pt x="12005" y="4293"/>
                    <a:pt x="12005" y="4130"/>
                  </a:cubicBezTo>
                  <a:cubicBezTo>
                    <a:pt x="12005" y="3275"/>
                    <a:pt x="10937" y="2838"/>
                    <a:pt x="9089" y="2838"/>
                  </a:cubicBezTo>
                  <a:lnTo>
                    <a:pt x="8186" y="2838"/>
                  </a:lnTo>
                  <a:lnTo>
                    <a:pt x="9390" y="0"/>
                  </a:lnTo>
                  <a:lnTo>
                    <a:pt x="12306" y="0"/>
                  </a:lnTo>
                  <a:cubicBezTo>
                    <a:pt x="17274" y="0"/>
                    <a:pt x="20190" y="1223"/>
                    <a:pt x="20190" y="3209"/>
                  </a:cubicBezTo>
                  <a:cubicBezTo>
                    <a:pt x="20190" y="3532"/>
                    <a:pt x="20094" y="3878"/>
                    <a:pt x="19944" y="4223"/>
                  </a:cubicBezTo>
                  <a:lnTo>
                    <a:pt x="18137" y="8307"/>
                  </a:lnTo>
                  <a:cubicBezTo>
                    <a:pt x="18082" y="8422"/>
                    <a:pt x="18082" y="8515"/>
                    <a:pt x="18082" y="8630"/>
                  </a:cubicBezTo>
                  <a:cubicBezTo>
                    <a:pt x="18082" y="9139"/>
                    <a:pt x="18739" y="9393"/>
                    <a:pt x="19848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02" name="Volný tvar 1525"/>
            <p:cNvSpPr/>
            <p:nvPr/>
          </p:nvSpPr>
          <p:spPr>
            <a:xfrm>
              <a:off x="22813953" y="3726896"/>
              <a:ext cx="273281" cy="784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3" y="2838"/>
                  </a:lnTo>
                  <a:lnTo>
                    <a:pt x="19529" y="2838"/>
                  </a:lnTo>
                  <a:cubicBezTo>
                    <a:pt x="16814" y="2838"/>
                    <a:pt x="15607" y="3369"/>
                    <a:pt x="15154" y="4452"/>
                  </a:cubicBezTo>
                  <a:lnTo>
                    <a:pt x="13495" y="8213"/>
                  </a:lnTo>
                  <a:cubicBezTo>
                    <a:pt x="12782" y="9827"/>
                    <a:pt x="11630" y="10545"/>
                    <a:pt x="8955" y="10845"/>
                  </a:cubicBezTo>
                  <a:cubicBezTo>
                    <a:pt x="10629" y="11122"/>
                    <a:pt x="11424" y="11699"/>
                    <a:pt x="11424" y="12576"/>
                  </a:cubicBezTo>
                  <a:cubicBezTo>
                    <a:pt x="11424" y="12808"/>
                    <a:pt x="11383" y="13085"/>
                    <a:pt x="11232" y="13385"/>
                  </a:cubicBezTo>
                  <a:lnTo>
                    <a:pt x="9669" y="16939"/>
                  </a:lnTo>
                  <a:cubicBezTo>
                    <a:pt x="9573" y="17125"/>
                    <a:pt x="9573" y="17308"/>
                    <a:pt x="9573" y="17471"/>
                  </a:cubicBezTo>
                  <a:cubicBezTo>
                    <a:pt x="9573" y="18325"/>
                    <a:pt x="10629" y="18763"/>
                    <a:pt x="12494" y="18763"/>
                  </a:cubicBezTo>
                  <a:lnTo>
                    <a:pt x="13440" y="18763"/>
                  </a:lnTo>
                  <a:lnTo>
                    <a:pt x="12178" y="21600"/>
                  </a:lnTo>
                  <a:lnTo>
                    <a:pt x="9312" y="21600"/>
                  </a:lnTo>
                  <a:cubicBezTo>
                    <a:pt x="4279" y="21600"/>
                    <a:pt x="1413" y="20377"/>
                    <a:pt x="1413" y="18391"/>
                  </a:cubicBezTo>
                  <a:cubicBezTo>
                    <a:pt x="1413" y="18068"/>
                    <a:pt x="1522" y="17745"/>
                    <a:pt x="1659" y="17377"/>
                  </a:cubicBezTo>
                  <a:lnTo>
                    <a:pt x="3429" y="13293"/>
                  </a:lnTo>
                  <a:cubicBezTo>
                    <a:pt x="3483" y="13179"/>
                    <a:pt x="3483" y="13085"/>
                    <a:pt x="3483" y="12970"/>
                  </a:cubicBezTo>
                  <a:cubicBezTo>
                    <a:pt x="3483" y="12462"/>
                    <a:pt x="2825" y="12210"/>
                    <a:pt x="1714" y="12210"/>
                  </a:cubicBezTo>
                  <a:lnTo>
                    <a:pt x="0" y="12210"/>
                  </a:lnTo>
                  <a:lnTo>
                    <a:pt x="1207" y="9395"/>
                  </a:lnTo>
                  <a:lnTo>
                    <a:pt x="2921" y="9395"/>
                  </a:lnTo>
                  <a:cubicBezTo>
                    <a:pt x="4279" y="9395"/>
                    <a:pt x="5239" y="9049"/>
                    <a:pt x="5595" y="8310"/>
                  </a:cubicBezTo>
                  <a:lnTo>
                    <a:pt x="7460" y="4064"/>
                  </a:lnTo>
                  <a:cubicBezTo>
                    <a:pt x="8667" y="1226"/>
                    <a:pt x="11986" y="2"/>
                    <a:pt x="18720" y="2"/>
                  </a:cubicBezTo>
                  <a:lnTo>
                    <a:pt x="21586" y="2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03" name="Volný tvar 1526"/>
            <p:cNvSpPr/>
            <p:nvPr/>
          </p:nvSpPr>
          <p:spPr>
            <a:xfrm>
              <a:off x="23425236" y="3726896"/>
              <a:ext cx="273802" cy="784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1" y="12207"/>
                  </a:lnTo>
                  <a:lnTo>
                    <a:pt x="18684" y="12207"/>
                  </a:lnTo>
                  <a:cubicBezTo>
                    <a:pt x="17274" y="12207"/>
                    <a:pt x="16330" y="12553"/>
                    <a:pt x="16029" y="13293"/>
                  </a:cubicBezTo>
                  <a:lnTo>
                    <a:pt x="14113" y="17540"/>
                  </a:lnTo>
                  <a:cubicBezTo>
                    <a:pt x="12908" y="20377"/>
                    <a:pt x="9596" y="21600"/>
                    <a:pt x="2916" y="21600"/>
                  </a:cubicBezTo>
                  <a:lnTo>
                    <a:pt x="0" y="21600"/>
                  </a:lnTo>
                  <a:lnTo>
                    <a:pt x="1204" y="18763"/>
                  </a:lnTo>
                  <a:lnTo>
                    <a:pt x="2108" y="18763"/>
                  </a:lnTo>
                  <a:cubicBezTo>
                    <a:pt x="4777" y="18763"/>
                    <a:pt x="5982" y="18231"/>
                    <a:pt x="6488" y="17148"/>
                  </a:cubicBezTo>
                  <a:lnTo>
                    <a:pt x="8144" y="13387"/>
                  </a:lnTo>
                  <a:cubicBezTo>
                    <a:pt x="8802" y="11773"/>
                    <a:pt x="9951" y="11056"/>
                    <a:pt x="12662" y="10756"/>
                  </a:cubicBezTo>
                  <a:cubicBezTo>
                    <a:pt x="11005" y="10456"/>
                    <a:pt x="10157" y="9902"/>
                    <a:pt x="10157" y="9024"/>
                  </a:cubicBezTo>
                  <a:cubicBezTo>
                    <a:pt x="10157" y="8770"/>
                    <a:pt x="10198" y="8515"/>
                    <a:pt x="10348" y="8215"/>
                  </a:cubicBezTo>
                  <a:lnTo>
                    <a:pt x="11909" y="4661"/>
                  </a:lnTo>
                  <a:cubicBezTo>
                    <a:pt x="12005" y="4476"/>
                    <a:pt x="12005" y="4293"/>
                    <a:pt x="12005" y="4130"/>
                  </a:cubicBezTo>
                  <a:cubicBezTo>
                    <a:pt x="12005" y="3275"/>
                    <a:pt x="10951" y="2838"/>
                    <a:pt x="9103" y="2838"/>
                  </a:cubicBezTo>
                  <a:lnTo>
                    <a:pt x="8199" y="2838"/>
                  </a:lnTo>
                  <a:lnTo>
                    <a:pt x="9404" y="0"/>
                  </a:lnTo>
                  <a:lnTo>
                    <a:pt x="12306" y="0"/>
                  </a:lnTo>
                  <a:cubicBezTo>
                    <a:pt x="17288" y="0"/>
                    <a:pt x="20204" y="1223"/>
                    <a:pt x="20204" y="3209"/>
                  </a:cubicBezTo>
                  <a:cubicBezTo>
                    <a:pt x="20204" y="3532"/>
                    <a:pt x="20095" y="3878"/>
                    <a:pt x="19944" y="4223"/>
                  </a:cubicBezTo>
                  <a:lnTo>
                    <a:pt x="18137" y="8307"/>
                  </a:lnTo>
                  <a:cubicBezTo>
                    <a:pt x="18082" y="8422"/>
                    <a:pt x="18082" y="8515"/>
                    <a:pt x="18082" y="8630"/>
                  </a:cubicBezTo>
                  <a:cubicBezTo>
                    <a:pt x="18082" y="9139"/>
                    <a:pt x="18739" y="9393"/>
                    <a:pt x="19848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04" name="Volný tvar 1527"/>
            <p:cNvSpPr/>
            <p:nvPr/>
          </p:nvSpPr>
          <p:spPr>
            <a:xfrm>
              <a:off x="24110258" y="3726896"/>
              <a:ext cx="273108" cy="784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2" y="2838"/>
                  </a:lnTo>
                  <a:lnTo>
                    <a:pt x="19542" y="2838"/>
                  </a:lnTo>
                  <a:cubicBezTo>
                    <a:pt x="16824" y="2838"/>
                    <a:pt x="15617" y="3369"/>
                    <a:pt x="15164" y="4452"/>
                  </a:cubicBezTo>
                  <a:lnTo>
                    <a:pt x="13490" y="8213"/>
                  </a:lnTo>
                  <a:cubicBezTo>
                    <a:pt x="12790" y="9827"/>
                    <a:pt x="11623" y="10545"/>
                    <a:pt x="8961" y="10845"/>
                  </a:cubicBezTo>
                  <a:cubicBezTo>
                    <a:pt x="10622" y="11122"/>
                    <a:pt x="11431" y="11699"/>
                    <a:pt x="11431" y="12576"/>
                  </a:cubicBezTo>
                  <a:cubicBezTo>
                    <a:pt x="11431" y="12808"/>
                    <a:pt x="11376" y="13085"/>
                    <a:pt x="11226" y="13385"/>
                  </a:cubicBezTo>
                  <a:lnTo>
                    <a:pt x="9675" y="16939"/>
                  </a:lnTo>
                  <a:cubicBezTo>
                    <a:pt x="9565" y="17125"/>
                    <a:pt x="9565" y="17308"/>
                    <a:pt x="9565" y="17471"/>
                  </a:cubicBezTo>
                  <a:cubicBezTo>
                    <a:pt x="9565" y="18325"/>
                    <a:pt x="10635" y="18763"/>
                    <a:pt x="12488" y="18763"/>
                  </a:cubicBezTo>
                  <a:lnTo>
                    <a:pt x="13449" y="18763"/>
                  </a:lnTo>
                  <a:lnTo>
                    <a:pt x="12186" y="21600"/>
                  </a:lnTo>
                  <a:lnTo>
                    <a:pt x="9318" y="21600"/>
                  </a:lnTo>
                  <a:cubicBezTo>
                    <a:pt x="4282" y="21600"/>
                    <a:pt x="1414" y="20377"/>
                    <a:pt x="1414" y="18391"/>
                  </a:cubicBezTo>
                  <a:cubicBezTo>
                    <a:pt x="1414" y="18068"/>
                    <a:pt x="1510" y="17745"/>
                    <a:pt x="1661" y="17377"/>
                  </a:cubicBezTo>
                  <a:lnTo>
                    <a:pt x="3417" y="13293"/>
                  </a:lnTo>
                  <a:cubicBezTo>
                    <a:pt x="3472" y="13179"/>
                    <a:pt x="3472" y="13085"/>
                    <a:pt x="3472" y="12970"/>
                  </a:cubicBezTo>
                  <a:cubicBezTo>
                    <a:pt x="3472" y="12462"/>
                    <a:pt x="2813" y="12210"/>
                    <a:pt x="1715" y="12210"/>
                  </a:cubicBezTo>
                  <a:lnTo>
                    <a:pt x="0" y="12210"/>
                  </a:lnTo>
                  <a:lnTo>
                    <a:pt x="1208" y="9395"/>
                  </a:lnTo>
                  <a:lnTo>
                    <a:pt x="2923" y="9395"/>
                  </a:lnTo>
                  <a:cubicBezTo>
                    <a:pt x="4282" y="9395"/>
                    <a:pt x="5229" y="9049"/>
                    <a:pt x="5586" y="8310"/>
                  </a:cubicBezTo>
                  <a:lnTo>
                    <a:pt x="7452" y="4064"/>
                  </a:lnTo>
                  <a:cubicBezTo>
                    <a:pt x="8659" y="1226"/>
                    <a:pt x="11980" y="2"/>
                    <a:pt x="18732" y="2"/>
                  </a:cubicBezTo>
                  <a:lnTo>
                    <a:pt x="21600" y="2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05" name="Volný tvar 1528"/>
            <p:cNvSpPr/>
            <p:nvPr/>
          </p:nvSpPr>
          <p:spPr>
            <a:xfrm>
              <a:off x="24721539" y="3726896"/>
              <a:ext cx="273628" cy="784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54" y="12207"/>
                  </a:lnTo>
                  <a:lnTo>
                    <a:pt x="18696" y="12207"/>
                  </a:lnTo>
                  <a:cubicBezTo>
                    <a:pt x="17285" y="12207"/>
                    <a:pt x="16327" y="12553"/>
                    <a:pt x="16025" y="13293"/>
                  </a:cubicBezTo>
                  <a:lnTo>
                    <a:pt x="14122" y="17540"/>
                  </a:lnTo>
                  <a:cubicBezTo>
                    <a:pt x="12916" y="20377"/>
                    <a:pt x="9588" y="21600"/>
                    <a:pt x="2904" y="21600"/>
                  </a:cubicBezTo>
                  <a:lnTo>
                    <a:pt x="0" y="21600"/>
                  </a:lnTo>
                  <a:lnTo>
                    <a:pt x="1205" y="18763"/>
                  </a:lnTo>
                  <a:lnTo>
                    <a:pt x="2110" y="18763"/>
                  </a:lnTo>
                  <a:cubicBezTo>
                    <a:pt x="4767" y="18763"/>
                    <a:pt x="5972" y="18231"/>
                    <a:pt x="6479" y="17148"/>
                  </a:cubicBezTo>
                  <a:lnTo>
                    <a:pt x="8136" y="13387"/>
                  </a:lnTo>
                  <a:cubicBezTo>
                    <a:pt x="8793" y="11773"/>
                    <a:pt x="9958" y="11056"/>
                    <a:pt x="12670" y="10756"/>
                  </a:cubicBezTo>
                  <a:cubicBezTo>
                    <a:pt x="10999" y="10456"/>
                    <a:pt x="10149" y="9902"/>
                    <a:pt x="10149" y="9024"/>
                  </a:cubicBezTo>
                  <a:cubicBezTo>
                    <a:pt x="10149" y="8770"/>
                    <a:pt x="10204" y="8515"/>
                    <a:pt x="10355" y="8215"/>
                  </a:cubicBezTo>
                  <a:lnTo>
                    <a:pt x="11903" y="4661"/>
                  </a:lnTo>
                  <a:cubicBezTo>
                    <a:pt x="12012" y="4476"/>
                    <a:pt x="12012" y="4293"/>
                    <a:pt x="12012" y="4130"/>
                  </a:cubicBezTo>
                  <a:cubicBezTo>
                    <a:pt x="12012" y="3275"/>
                    <a:pt x="10944" y="2838"/>
                    <a:pt x="9095" y="2838"/>
                  </a:cubicBezTo>
                  <a:lnTo>
                    <a:pt x="8191" y="2838"/>
                  </a:lnTo>
                  <a:lnTo>
                    <a:pt x="9396" y="0"/>
                  </a:lnTo>
                  <a:lnTo>
                    <a:pt x="12314" y="0"/>
                  </a:lnTo>
                  <a:cubicBezTo>
                    <a:pt x="17285" y="0"/>
                    <a:pt x="20203" y="1223"/>
                    <a:pt x="20203" y="3209"/>
                  </a:cubicBezTo>
                  <a:cubicBezTo>
                    <a:pt x="20203" y="3532"/>
                    <a:pt x="20107" y="3878"/>
                    <a:pt x="19957" y="4223"/>
                  </a:cubicBezTo>
                  <a:lnTo>
                    <a:pt x="18148" y="8307"/>
                  </a:lnTo>
                  <a:cubicBezTo>
                    <a:pt x="18094" y="8422"/>
                    <a:pt x="18094" y="8515"/>
                    <a:pt x="18094" y="8630"/>
                  </a:cubicBezTo>
                  <a:cubicBezTo>
                    <a:pt x="18094" y="9139"/>
                    <a:pt x="18751" y="9393"/>
                    <a:pt x="19860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06" name="Volný tvar 1535"/>
            <p:cNvSpPr/>
            <p:nvPr/>
          </p:nvSpPr>
          <p:spPr>
            <a:xfrm>
              <a:off x="12746773" y="4969168"/>
              <a:ext cx="273231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0" y="2838"/>
                  </a:lnTo>
                  <a:lnTo>
                    <a:pt x="19537" y="2838"/>
                  </a:lnTo>
                  <a:cubicBezTo>
                    <a:pt x="16820" y="2838"/>
                    <a:pt x="15610" y="3369"/>
                    <a:pt x="15156" y="4452"/>
                  </a:cubicBezTo>
                  <a:lnTo>
                    <a:pt x="13492" y="8213"/>
                  </a:lnTo>
                  <a:cubicBezTo>
                    <a:pt x="12788" y="9827"/>
                    <a:pt x="11629" y="10544"/>
                    <a:pt x="8961" y="10844"/>
                  </a:cubicBezTo>
                  <a:cubicBezTo>
                    <a:pt x="10625" y="11122"/>
                    <a:pt x="11429" y="11698"/>
                    <a:pt x="11429" y="12576"/>
                  </a:cubicBezTo>
                  <a:cubicBezTo>
                    <a:pt x="11429" y="12807"/>
                    <a:pt x="11379" y="13085"/>
                    <a:pt x="11230" y="13385"/>
                  </a:cubicBezTo>
                  <a:lnTo>
                    <a:pt x="9672" y="16939"/>
                  </a:lnTo>
                  <a:cubicBezTo>
                    <a:pt x="9572" y="17125"/>
                    <a:pt x="9572" y="17308"/>
                    <a:pt x="9572" y="17470"/>
                  </a:cubicBezTo>
                  <a:cubicBezTo>
                    <a:pt x="9572" y="18325"/>
                    <a:pt x="10631" y="18762"/>
                    <a:pt x="12488" y="18762"/>
                  </a:cubicBezTo>
                  <a:lnTo>
                    <a:pt x="13443" y="18762"/>
                  </a:lnTo>
                  <a:lnTo>
                    <a:pt x="12183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8" y="13293"/>
                  </a:lnTo>
                  <a:cubicBezTo>
                    <a:pt x="3477" y="13178"/>
                    <a:pt x="3477" y="13085"/>
                    <a:pt x="3477" y="12970"/>
                  </a:cubicBezTo>
                  <a:cubicBezTo>
                    <a:pt x="3477" y="12461"/>
                    <a:pt x="2823" y="12207"/>
                    <a:pt x="1713" y="12207"/>
                  </a:cubicBezTo>
                  <a:lnTo>
                    <a:pt x="0" y="12207"/>
                  </a:lnTo>
                  <a:lnTo>
                    <a:pt x="1210" y="9393"/>
                  </a:lnTo>
                  <a:lnTo>
                    <a:pt x="2923" y="9393"/>
                  </a:lnTo>
                  <a:cubicBezTo>
                    <a:pt x="4281" y="9393"/>
                    <a:pt x="5236" y="9047"/>
                    <a:pt x="5590" y="8307"/>
                  </a:cubicBezTo>
                  <a:lnTo>
                    <a:pt x="7454" y="4060"/>
                  </a:lnTo>
                  <a:cubicBezTo>
                    <a:pt x="8662" y="1223"/>
                    <a:pt x="11984" y="0"/>
                    <a:pt x="18728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07" name="Volný tvar 1536"/>
            <p:cNvSpPr/>
            <p:nvPr/>
          </p:nvSpPr>
          <p:spPr>
            <a:xfrm>
              <a:off x="13358020" y="4969168"/>
              <a:ext cx="273784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3" y="12207"/>
                  </a:lnTo>
                  <a:lnTo>
                    <a:pt x="18683" y="12207"/>
                  </a:lnTo>
                  <a:cubicBezTo>
                    <a:pt x="17277" y="12207"/>
                    <a:pt x="16320" y="12553"/>
                    <a:pt x="16022" y="13293"/>
                  </a:cubicBezTo>
                  <a:lnTo>
                    <a:pt x="14112" y="17540"/>
                  </a:lnTo>
                  <a:cubicBezTo>
                    <a:pt x="12906" y="20377"/>
                    <a:pt x="9590" y="21600"/>
                    <a:pt x="2912" y="21600"/>
                  </a:cubicBezTo>
                  <a:lnTo>
                    <a:pt x="0" y="21600"/>
                  </a:lnTo>
                  <a:lnTo>
                    <a:pt x="1206" y="18762"/>
                  </a:lnTo>
                  <a:lnTo>
                    <a:pt x="2108" y="18762"/>
                  </a:lnTo>
                  <a:cubicBezTo>
                    <a:pt x="4771" y="18762"/>
                    <a:pt x="5977" y="18231"/>
                    <a:pt x="6480" y="17148"/>
                  </a:cubicBezTo>
                  <a:lnTo>
                    <a:pt x="8135" y="13387"/>
                  </a:lnTo>
                  <a:cubicBezTo>
                    <a:pt x="8788" y="11773"/>
                    <a:pt x="9945" y="11056"/>
                    <a:pt x="12657" y="10756"/>
                  </a:cubicBezTo>
                  <a:cubicBezTo>
                    <a:pt x="10996" y="10456"/>
                    <a:pt x="10144" y="9901"/>
                    <a:pt x="10144" y="9024"/>
                  </a:cubicBezTo>
                  <a:cubicBezTo>
                    <a:pt x="10144" y="8769"/>
                    <a:pt x="10194" y="8515"/>
                    <a:pt x="10343" y="8215"/>
                  </a:cubicBezTo>
                  <a:lnTo>
                    <a:pt x="11898" y="4660"/>
                  </a:lnTo>
                  <a:cubicBezTo>
                    <a:pt x="11999" y="4475"/>
                    <a:pt x="11999" y="4292"/>
                    <a:pt x="11999" y="4129"/>
                  </a:cubicBezTo>
                  <a:cubicBezTo>
                    <a:pt x="11999" y="3275"/>
                    <a:pt x="10942" y="2838"/>
                    <a:pt x="9087" y="2838"/>
                  </a:cubicBezTo>
                  <a:lnTo>
                    <a:pt x="8185" y="2838"/>
                  </a:lnTo>
                  <a:lnTo>
                    <a:pt x="9392" y="0"/>
                  </a:lnTo>
                  <a:lnTo>
                    <a:pt x="12302" y="0"/>
                  </a:lnTo>
                  <a:cubicBezTo>
                    <a:pt x="17277" y="0"/>
                    <a:pt x="20189" y="1223"/>
                    <a:pt x="20189" y="3209"/>
                  </a:cubicBezTo>
                  <a:cubicBezTo>
                    <a:pt x="20189" y="3532"/>
                    <a:pt x="20089" y="3877"/>
                    <a:pt x="19940" y="4223"/>
                  </a:cubicBezTo>
                  <a:lnTo>
                    <a:pt x="18130" y="8307"/>
                  </a:lnTo>
                  <a:cubicBezTo>
                    <a:pt x="18081" y="8421"/>
                    <a:pt x="18081" y="8515"/>
                    <a:pt x="18081" y="8630"/>
                  </a:cubicBezTo>
                  <a:cubicBezTo>
                    <a:pt x="18081" y="9139"/>
                    <a:pt x="18733" y="9393"/>
                    <a:pt x="19839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08" name="Volný tvar 1537"/>
            <p:cNvSpPr/>
            <p:nvPr/>
          </p:nvSpPr>
          <p:spPr>
            <a:xfrm>
              <a:off x="14042952" y="4969168"/>
              <a:ext cx="273107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2" y="2838"/>
                  </a:lnTo>
                  <a:lnTo>
                    <a:pt x="19542" y="2838"/>
                  </a:lnTo>
                  <a:cubicBezTo>
                    <a:pt x="16824" y="2838"/>
                    <a:pt x="15617" y="3369"/>
                    <a:pt x="15164" y="4452"/>
                  </a:cubicBezTo>
                  <a:lnTo>
                    <a:pt x="13490" y="8213"/>
                  </a:lnTo>
                  <a:cubicBezTo>
                    <a:pt x="12790" y="9827"/>
                    <a:pt x="11637" y="10544"/>
                    <a:pt x="8961" y="10844"/>
                  </a:cubicBezTo>
                  <a:cubicBezTo>
                    <a:pt x="10622" y="11122"/>
                    <a:pt x="11431" y="11698"/>
                    <a:pt x="11431" y="12576"/>
                  </a:cubicBezTo>
                  <a:cubicBezTo>
                    <a:pt x="11431" y="12807"/>
                    <a:pt x="11376" y="13085"/>
                    <a:pt x="11226" y="13385"/>
                  </a:cubicBezTo>
                  <a:lnTo>
                    <a:pt x="9675" y="16939"/>
                  </a:lnTo>
                  <a:cubicBezTo>
                    <a:pt x="9579" y="17125"/>
                    <a:pt x="9579" y="17308"/>
                    <a:pt x="9579" y="17470"/>
                  </a:cubicBezTo>
                  <a:cubicBezTo>
                    <a:pt x="9579" y="18325"/>
                    <a:pt x="10635" y="18762"/>
                    <a:pt x="12488" y="18762"/>
                  </a:cubicBezTo>
                  <a:lnTo>
                    <a:pt x="13449" y="18762"/>
                  </a:lnTo>
                  <a:lnTo>
                    <a:pt x="12186" y="21600"/>
                  </a:lnTo>
                  <a:lnTo>
                    <a:pt x="9318" y="21600"/>
                  </a:lnTo>
                  <a:cubicBezTo>
                    <a:pt x="4282" y="21600"/>
                    <a:pt x="1413" y="20377"/>
                    <a:pt x="1413" y="18391"/>
                  </a:cubicBezTo>
                  <a:cubicBezTo>
                    <a:pt x="1413" y="18068"/>
                    <a:pt x="1510" y="17745"/>
                    <a:pt x="1661" y="17377"/>
                  </a:cubicBezTo>
                  <a:lnTo>
                    <a:pt x="3431" y="13293"/>
                  </a:lnTo>
                  <a:cubicBezTo>
                    <a:pt x="3472" y="13178"/>
                    <a:pt x="3472" y="13085"/>
                    <a:pt x="3472" y="12970"/>
                  </a:cubicBezTo>
                  <a:cubicBezTo>
                    <a:pt x="3472" y="12461"/>
                    <a:pt x="2827" y="12207"/>
                    <a:pt x="1715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3" y="9393"/>
                  </a:lnTo>
                  <a:cubicBezTo>
                    <a:pt x="4282" y="9393"/>
                    <a:pt x="5229" y="9047"/>
                    <a:pt x="5585" y="8307"/>
                  </a:cubicBezTo>
                  <a:lnTo>
                    <a:pt x="7451" y="4060"/>
                  </a:lnTo>
                  <a:cubicBezTo>
                    <a:pt x="8659" y="1223"/>
                    <a:pt x="11980" y="0"/>
                    <a:pt x="18732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09" name="Volný tvar 1538"/>
            <p:cNvSpPr/>
            <p:nvPr/>
          </p:nvSpPr>
          <p:spPr>
            <a:xfrm>
              <a:off x="14654234" y="4969168"/>
              <a:ext cx="273628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54" y="12207"/>
                  </a:lnTo>
                  <a:lnTo>
                    <a:pt x="18683" y="12207"/>
                  </a:lnTo>
                  <a:cubicBezTo>
                    <a:pt x="17285" y="12207"/>
                    <a:pt x="16327" y="12553"/>
                    <a:pt x="16025" y="13293"/>
                  </a:cubicBezTo>
                  <a:lnTo>
                    <a:pt x="14122" y="17540"/>
                  </a:lnTo>
                  <a:cubicBezTo>
                    <a:pt x="12903" y="20377"/>
                    <a:pt x="9588" y="21600"/>
                    <a:pt x="2904" y="21600"/>
                  </a:cubicBezTo>
                  <a:lnTo>
                    <a:pt x="0" y="21600"/>
                  </a:lnTo>
                  <a:lnTo>
                    <a:pt x="1205" y="18762"/>
                  </a:lnTo>
                  <a:lnTo>
                    <a:pt x="2110" y="18762"/>
                  </a:lnTo>
                  <a:cubicBezTo>
                    <a:pt x="4766" y="18762"/>
                    <a:pt x="5972" y="18231"/>
                    <a:pt x="6479" y="17148"/>
                  </a:cubicBezTo>
                  <a:lnTo>
                    <a:pt x="8136" y="13387"/>
                  </a:lnTo>
                  <a:cubicBezTo>
                    <a:pt x="8793" y="11773"/>
                    <a:pt x="9944" y="11056"/>
                    <a:pt x="12670" y="10756"/>
                  </a:cubicBezTo>
                  <a:cubicBezTo>
                    <a:pt x="10999" y="10456"/>
                    <a:pt x="10149" y="9901"/>
                    <a:pt x="10149" y="9024"/>
                  </a:cubicBezTo>
                  <a:cubicBezTo>
                    <a:pt x="10149" y="8769"/>
                    <a:pt x="10204" y="8515"/>
                    <a:pt x="10355" y="8215"/>
                  </a:cubicBezTo>
                  <a:lnTo>
                    <a:pt x="11903" y="4660"/>
                  </a:lnTo>
                  <a:cubicBezTo>
                    <a:pt x="11998" y="4475"/>
                    <a:pt x="11998" y="4292"/>
                    <a:pt x="11998" y="4129"/>
                  </a:cubicBezTo>
                  <a:cubicBezTo>
                    <a:pt x="11998" y="3275"/>
                    <a:pt x="10944" y="2838"/>
                    <a:pt x="9095" y="2838"/>
                  </a:cubicBezTo>
                  <a:lnTo>
                    <a:pt x="8191" y="2838"/>
                  </a:lnTo>
                  <a:lnTo>
                    <a:pt x="9396" y="0"/>
                  </a:lnTo>
                  <a:lnTo>
                    <a:pt x="12314" y="0"/>
                  </a:lnTo>
                  <a:cubicBezTo>
                    <a:pt x="17285" y="0"/>
                    <a:pt x="20203" y="1223"/>
                    <a:pt x="20203" y="3209"/>
                  </a:cubicBezTo>
                  <a:cubicBezTo>
                    <a:pt x="20203" y="3532"/>
                    <a:pt x="20107" y="3877"/>
                    <a:pt x="19957" y="4223"/>
                  </a:cubicBezTo>
                  <a:lnTo>
                    <a:pt x="18135" y="8307"/>
                  </a:lnTo>
                  <a:cubicBezTo>
                    <a:pt x="18094" y="8421"/>
                    <a:pt x="18094" y="8515"/>
                    <a:pt x="18094" y="8630"/>
                  </a:cubicBezTo>
                  <a:cubicBezTo>
                    <a:pt x="18094" y="9139"/>
                    <a:pt x="18737" y="9393"/>
                    <a:pt x="19847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10" name="Volný tvar 1539"/>
            <p:cNvSpPr/>
            <p:nvPr/>
          </p:nvSpPr>
          <p:spPr>
            <a:xfrm>
              <a:off x="15339080" y="4969168"/>
              <a:ext cx="273281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3" y="2838"/>
                  </a:lnTo>
                  <a:lnTo>
                    <a:pt x="19543" y="2838"/>
                  </a:lnTo>
                  <a:cubicBezTo>
                    <a:pt x="16828" y="2838"/>
                    <a:pt x="15607" y="3369"/>
                    <a:pt x="15154" y="4452"/>
                  </a:cubicBezTo>
                  <a:lnTo>
                    <a:pt x="13495" y="8213"/>
                  </a:lnTo>
                  <a:cubicBezTo>
                    <a:pt x="12796" y="9827"/>
                    <a:pt x="11630" y="10544"/>
                    <a:pt x="8969" y="10844"/>
                  </a:cubicBezTo>
                  <a:cubicBezTo>
                    <a:pt x="10629" y="11122"/>
                    <a:pt x="11438" y="11698"/>
                    <a:pt x="11438" y="12576"/>
                  </a:cubicBezTo>
                  <a:cubicBezTo>
                    <a:pt x="11438" y="12807"/>
                    <a:pt x="11383" y="13085"/>
                    <a:pt x="11232" y="13385"/>
                  </a:cubicBezTo>
                  <a:lnTo>
                    <a:pt x="9669" y="16939"/>
                  </a:lnTo>
                  <a:cubicBezTo>
                    <a:pt x="9573" y="17125"/>
                    <a:pt x="9573" y="17308"/>
                    <a:pt x="9573" y="17470"/>
                  </a:cubicBezTo>
                  <a:cubicBezTo>
                    <a:pt x="9573" y="18325"/>
                    <a:pt x="10629" y="18762"/>
                    <a:pt x="12494" y="18762"/>
                  </a:cubicBezTo>
                  <a:lnTo>
                    <a:pt x="13440" y="18762"/>
                  </a:lnTo>
                  <a:lnTo>
                    <a:pt x="12192" y="21600"/>
                  </a:lnTo>
                  <a:lnTo>
                    <a:pt x="9326" y="21600"/>
                  </a:lnTo>
                  <a:cubicBezTo>
                    <a:pt x="4279" y="21600"/>
                    <a:pt x="1413" y="20377"/>
                    <a:pt x="1413" y="18391"/>
                  </a:cubicBezTo>
                  <a:cubicBezTo>
                    <a:pt x="1413" y="18068"/>
                    <a:pt x="1522" y="17745"/>
                    <a:pt x="1673" y="17377"/>
                  </a:cubicBezTo>
                  <a:lnTo>
                    <a:pt x="3429" y="13293"/>
                  </a:lnTo>
                  <a:cubicBezTo>
                    <a:pt x="3483" y="13178"/>
                    <a:pt x="3483" y="13085"/>
                    <a:pt x="3483" y="12970"/>
                  </a:cubicBezTo>
                  <a:cubicBezTo>
                    <a:pt x="3483" y="12461"/>
                    <a:pt x="2825" y="12207"/>
                    <a:pt x="1714" y="12207"/>
                  </a:cubicBezTo>
                  <a:lnTo>
                    <a:pt x="0" y="12207"/>
                  </a:lnTo>
                  <a:lnTo>
                    <a:pt x="1220" y="9393"/>
                  </a:lnTo>
                  <a:lnTo>
                    <a:pt x="2921" y="9393"/>
                  </a:lnTo>
                  <a:cubicBezTo>
                    <a:pt x="4279" y="9393"/>
                    <a:pt x="5239" y="9047"/>
                    <a:pt x="5596" y="8307"/>
                  </a:cubicBezTo>
                  <a:lnTo>
                    <a:pt x="7461" y="4060"/>
                  </a:lnTo>
                  <a:cubicBezTo>
                    <a:pt x="8668" y="1223"/>
                    <a:pt x="11986" y="0"/>
                    <a:pt x="18734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11" name="Volný tvar 1540"/>
            <p:cNvSpPr/>
            <p:nvPr/>
          </p:nvSpPr>
          <p:spPr>
            <a:xfrm>
              <a:off x="15950367" y="4969168"/>
              <a:ext cx="273801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1" y="12207"/>
                  </a:lnTo>
                  <a:lnTo>
                    <a:pt x="18684" y="12207"/>
                  </a:lnTo>
                  <a:cubicBezTo>
                    <a:pt x="17274" y="12207"/>
                    <a:pt x="16316" y="12553"/>
                    <a:pt x="16029" y="13293"/>
                  </a:cubicBezTo>
                  <a:lnTo>
                    <a:pt x="14113" y="17540"/>
                  </a:lnTo>
                  <a:cubicBezTo>
                    <a:pt x="12908" y="20377"/>
                    <a:pt x="9595" y="21600"/>
                    <a:pt x="2916" y="21600"/>
                  </a:cubicBezTo>
                  <a:lnTo>
                    <a:pt x="0" y="21600"/>
                  </a:lnTo>
                  <a:lnTo>
                    <a:pt x="1204" y="18762"/>
                  </a:lnTo>
                  <a:lnTo>
                    <a:pt x="2108" y="18762"/>
                  </a:lnTo>
                  <a:cubicBezTo>
                    <a:pt x="4777" y="18762"/>
                    <a:pt x="5982" y="18231"/>
                    <a:pt x="6488" y="17148"/>
                  </a:cubicBezTo>
                  <a:lnTo>
                    <a:pt x="8131" y="13387"/>
                  </a:lnTo>
                  <a:cubicBezTo>
                    <a:pt x="8788" y="11773"/>
                    <a:pt x="9951" y="11056"/>
                    <a:pt x="12662" y="10756"/>
                  </a:cubicBezTo>
                  <a:cubicBezTo>
                    <a:pt x="10992" y="10456"/>
                    <a:pt x="10143" y="9901"/>
                    <a:pt x="10143" y="9024"/>
                  </a:cubicBezTo>
                  <a:cubicBezTo>
                    <a:pt x="10143" y="8769"/>
                    <a:pt x="10198" y="8515"/>
                    <a:pt x="10348" y="8215"/>
                  </a:cubicBezTo>
                  <a:lnTo>
                    <a:pt x="11895" y="4660"/>
                  </a:lnTo>
                  <a:cubicBezTo>
                    <a:pt x="12004" y="4475"/>
                    <a:pt x="12004" y="4292"/>
                    <a:pt x="12004" y="4129"/>
                  </a:cubicBezTo>
                  <a:cubicBezTo>
                    <a:pt x="12004" y="3275"/>
                    <a:pt x="10937" y="2838"/>
                    <a:pt x="9089" y="2838"/>
                  </a:cubicBezTo>
                  <a:lnTo>
                    <a:pt x="8186" y="2838"/>
                  </a:lnTo>
                  <a:lnTo>
                    <a:pt x="9390" y="0"/>
                  </a:lnTo>
                  <a:lnTo>
                    <a:pt x="12306" y="0"/>
                  </a:lnTo>
                  <a:cubicBezTo>
                    <a:pt x="17274" y="0"/>
                    <a:pt x="20190" y="1223"/>
                    <a:pt x="20190" y="3209"/>
                  </a:cubicBezTo>
                  <a:cubicBezTo>
                    <a:pt x="20190" y="3532"/>
                    <a:pt x="20094" y="3877"/>
                    <a:pt x="19944" y="4223"/>
                  </a:cubicBezTo>
                  <a:lnTo>
                    <a:pt x="18137" y="8307"/>
                  </a:lnTo>
                  <a:cubicBezTo>
                    <a:pt x="18082" y="8421"/>
                    <a:pt x="18082" y="8515"/>
                    <a:pt x="18082" y="8630"/>
                  </a:cubicBezTo>
                  <a:cubicBezTo>
                    <a:pt x="18082" y="9139"/>
                    <a:pt x="18739" y="9393"/>
                    <a:pt x="19834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12" name="Volný tvar 1541"/>
            <p:cNvSpPr/>
            <p:nvPr/>
          </p:nvSpPr>
          <p:spPr>
            <a:xfrm>
              <a:off x="16635214" y="4969168"/>
              <a:ext cx="273281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3" y="2838"/>
                  </a:lnTo>
                  <a:lnTo>
                    <a:pt x="19543" y="2838"/>
                  </a:lnTo>
                  <a:cubicBezTo>
                    <a:pt x="16828" y="2838"/>
                    <a:pt x="15607" y="3369"/>
                    <a:pt x="15154" y="4452"/>
                  </a:cubicBezTo>
                  <a:lnTo>
                    <a:pt x="13495" y="8213"/>
                  </a:lnTo>
                  <a:cubicBezTo>
                    <a:pt x="12795" y="9827"/>
                    <a:pt x="11630" y="10544"/>
                    <a:pt x="8969" y="10844"/>
                  </a:cubicBezTo>
                  <a:cubicBezTo>
                    <a:pt x="10629" y="11122"/>
                    <a:pt x="11438" y="11698"/>
                    <a:pt x="11438" y="12576"/>
                  </a:cubicBezTo>
                  <a:cubicBezTo>
                    <a:pt x="11438" y="12807"/>
                    <a:pt x="11383" y="13085"/>
                    <a:pt x="11232" y="13385"/>
                  </a:cubicBezTo>
                  <a:lnTo>
                    <a:pt x="9668" y="16939"/>
                  </a:lnTo>
                  <a:cubicBezTo>
                    <a:pt x="9573" y="17125"/>
                    <a:pt x="9573" y="17308"/>
                    <a:pt x="9573" y="17470"/>
                  </a:cubicBezTo>
                  <a:cubicBezTo>
                    <a:pt x="9573" y="18325"/>
                    <a:pt x="10629" y="18762"/>
                    <a:pt x="12494" y="18762"/>
                  </a:cubicBezTo>
                  <a:lnTo>
                    <a:pt x="13440" y="18762"/>
                  </a:lnTo>
                  <a:lnTo>
                    <a:pt x="12192" y="21600"/>
                  </a:lnTo>
                  <a:lnTo>
                    <a:pt x="9326" y="21600"/>
                  </a:lnTo>
                  <a:cubicBezTo>
                    <a:pt x="4293" y="21600"/>
                    <a:pt x="1413" y="20377"/>
                    <a:pt x="1413" y="18391"/>
                  </a:cubicBezTo>
                  <a:cubicBezTo>
                    <a:pt x="1413" y="18068"/>
                    <a:pt x="1522" y="17745"/>
                    <a:pt x="1673" y="17377"/>
                  </a:cubicBezTo>
                  <a:lnTo>
                    <a:pt x="3429" y="13293"/>
                  </a:lnTo>
                  <a:cubicBezTo>
                    <a:pt x="3483" y="13178"/>
                    <a:pt x="3483" y="13085"/>
                    <a:pt x="3483" y="12970"/>
                  </a:cubicBezTo>
                  <a:cubicBezTo>
                    <a:pt x="3483" y="12461"/>
                    <a:pt x="2825" y="12207"/>
                    <a:pt x="1714" y="12207"/>
                  </a:cubicBezTo>
                  <a:lnTo>
                    <a:pt x="0" y="12207"/>
                  </a:lnTo>
                  <a:lnTo>
                    <a:pt x="1220" y="9393"/>
                  </a:lnTo>
                  <a:lnTo>
                    <a:pt x="2921" y="9393"/>
                  </a:lnTo>
                  <a:cubicBezTo>
                    <a:pt x="4293" y="9393"/>
                    <a:pt x="5239" y="9047"/>
                    <a:pt x="5595" y="8307"/>
                  </a:cubicBezTo>
                  <a:lnTo>
                    <a:pt x="7460" y="4060"/>
                  </a:lnTo>
                  <a:cubicBezTo>
                    <a:pt x="8667" y="1223"/>
                    <a:pt x="11986" y="0"/>
                    <a:pt x="18734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13" name="Volný tvar 1542"/>
            <p:cNvSpPr/>
            <p:nvPr/>
          </p:nvSpPr>
          <p:spPr>
            <a:xfrm>
              <a:off x="17246496" y="4969168"/>
              <a:ext cx="273801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1" y="12207"/>
                  </a:lnTo>
                  <a:lnTo>
                    <a:pt x="18684" y="12207"/>
                  </a:lnTo>
                  <a:cubicBezTo>
                    <a:pt x="17274" y="12207"/>
                    <a:pt x="16316" y="12553"/>
                    <a:pt x="16029" y="13293"/>
                  </a:cubicBezTo>
                  <a:lnTo>
                    <a:pt x="14113" y="17540"/>
                  </a:lnTo>
                  <a:cubicBezTo>
                    <a:pt x="12908" y="20377"/>
                    <a:pt x="9596" y="21600"/>
                    <a:pt x="2916" y="21600"/>
                  </a:cubicBezTo>
                  <a:lnTo>
                    <a:pt x="0" y="21600"/>
                  </a:lnTo>
                  <a:lnTo>
                    <a:pt x="1204" y="18762"/>
                  </a:lnTo>
                  <a:lnTo>
                    <a:pt x="2108" y="18762"/>
                  </a:lnTo>
                  <a:cubicBezTo>
                    <a:pt x="4777" y="18762"/>
                    <a:pt x="5982" y="18231"/>
                    <a:pt x="6488" y="17148"/>
                  </a:cubicBezTo>
                  <a:lnTo>
                    <a:pt x="8144" y="13387"/>
                  </a:lnTo>
                  <a:cubicBezTo>
                    <a:pt x="8802" y="11773"/>
                    <a:pt x="9951" y="11056"/>
                    <a:pt x="12662" y="10756"/>
                  </a:cubicBezTo>
                  <a:cubicBezTo>
                    <a:pt x="11005" y="10456"/>
                    <a:pt x="10157" y="9901"/>
                    <a:pt x="10157" y="9024"/>
                  </a:cubicBezTo>
                  <a:cubicBezTo>
                    <a:pt x="10157" y="8769"/>
                    <a:pt x="10198" y="8515"/>
                    <a:pt x="10348" y="8215"/>
                  </a:cubicBezTo>
                  <a:lnTo>
                    <a:pt x="11909" y="4660"/>
                  </a:lnTo>
                  <a:cubicBezTo>
                    <a:pt x="12005" y="4475"/>
                    <a:pt x="12005" y="4292"/>
                    <a:pt x="12005" y="4129"/>
                  </a:cubicBezTo>
                  <a:cubicBezTo>
                    <a:pt x="12005" y="3275"/>
                    <a:pt x="10951" y="2838"/>
                    <a:pt x="9089" y="2838"/>
                  </a:cubicBezTo>
                  <a:lnTo>
                    <a:pt x="8199" y="2838"/>
                  </a:lnTo>
                  <a:lnTo>
                    <a:pt x="9404" y="0"/>
                  </a:lnTo>
                  <a:lnTo>
                    <a:pt x="12306" y="0"/>
                  </a:lnTo>
                  <a:cubicBezTo>
                    <a:pt x="17288" y="0"/>
                    <a:pt x="20190" y="1223"/>
                    <a:pt x="20190" y="3209"/>
                  </a:cubicBezTo>
                  <a:cubicBezTo>
                    <a:pt x="20190" y="3532"/>
                    <a:pt x="20094" y="3877"/>
                    <a:pt x="19944" y="4223"/>
                  </a:cubicBezTo>
                  <a:lnTo>
                    <a:pt x="18137" y="8307"/>
                  </a:lnTo>
                  <a:cubicBezTo>
                    <a:pt x="18082" y="8421"/>
                    <a:pt x="18082" y="8515"/>
                    <a:pt x="18082" y="8630"/>
                  </a:cubicBezTo>
                  <a:cubicBezTo>
                    <a:pt x="18082" y="9139"/>
                    <a:pt x="18739" y="9393"/>
                    <a:pt x="19848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14" name="Volný tvar 1543"/>
            <p:cNvSpPr/>
            <p:nvPr/>
          </p:nvSpPr>
          <p:spPr>
            <a:xfrm>
              <a:off x="17931517" y="4969168"/>
              <a:ext cx="273281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80" y="2838"/>
                  </a:lnTo>
                  <a:lnTo>
                    <a:pt x="19529" y="2838"/>
                  </a:lnTo>
                  <a:cubicBezTo>
                    <a:pt x="16814" y="2838"/>
                    <a:pt x="15607" y="3369"/>
                    <a:pt x="15154" y="4452"/>
                  </a:cubicBezTo>
                  <a:lnTo>
                    <a:pt x="13495" y="8213"/>
                  </a:lnTo>
                  <a:cubicBezTo>
                    <a:pt x="12782" y="9827"/>
                    <a:pt x="11630" y="10544"/>
                    <a:pt x="8955" y="10844"/>
                  </a:cubicBezTo>
                  <a:cubicBezTo>
                    <a:pt x="10629" y="11122"/>
                    <a:pt x="11424" y="11698"/>
                    <a:pt x="11424" y="12576"/>
                  </a:cubicBezTo>
                  <a:cubicBezTo>
                    <a:pt x="11424" y="12807"/>
                    <a:pt x="11369" y="13085"/>
                    <a:pt x="11232" y="13385"/>
                  </a:cubicBezTo>
                  <a:lnTo>
                    <a:pt x="9669" y="16939"/>
                  </a:lnTo>
                  <a:cubicBezTo>
                    <a:pt x="9573" y="17125"/>
                    <a:pt x="9573" y="17308"/>
                    <a:pt x="9573" y="17470"/>
                  </a:cubicBezTo>
                  <a:cubicBezTo>
                    <a:pt x="9573" y="18325"/>
                    <a:pt x="10629" y="18762"/>
                    <a:pt x="12480" y="18762"/>
                  </a:cubicBezTo>
                  <a:lnTo>
                    <a:pt x="13440" y="18762"/>
                  </a:lnTo>
                  <a:lnTo>
                    <a:pt x="12178" y="21600"/>
                  </a:lnTo>
                  <a:lnTo>
                    <a:pt x="9312" y="21600"/>
                  </a:lnTo>
                  <a:cubicBezTo>
                    <a:pt x="4279" y="21600"/>
                    <a:pt x="1413" y="20377"/>
                    <a:pt x="1413" y="18391"/>
                  </a:cubicBezTo>
                  <a:cubicBezTo>
                    <a:pt x="1413" y="18068"/>
                    <a:pt x="1509" y="17745"/>
                    <a:pt x="1659" y="17377"/>
                  </a:cubicBezTo>
                  <a:lnTo>
                    <a:pt x="3429" y="13293"/>
                  </a:lnTo>
                  <a:cubicBezTo>
                    <a:pt x="3470" y="13178"/>
                    <a:pt x="3470" y="13085"/>
                    <a:pt x="3470" y="12970"/>
                  </a:cubicBezTo>
                  <a:cubicBezTo>
                    <a:pt x="3470" y="12461"/>
                    <a:pt x="2825" y="12207"/>
                    <a:pt x="1714" y="12207"/>
                  </a:cubicBezTo>
                  <a:lnTo>
                    <a:pt x="0" y="12207"/>
                  </a:lnTo>
                  <a:lnTo>
                    <a:pt x="1207" y="9393"/>
                  </a:lnTo>
                  <a:lnTo>
                    <a:pt x="2921" y="9393"/>
                  </a:lnTo>
                  <a:cubicBezTo>
                    <a:pt x="4279" y="9393"/>
                    <a:pt x="5239" y="9047"/>
                    <a:pt x="5582" y="8307"/>
                  </a:cubicBezTo>
                  <a:lnTo>
                    <a:pt x="7447" y="4060"/>
                  </a:lnTo>
                  <a:cubicBezTo>
                    <a:pt x="8654" y="1223"/>
                    <a:pt x="11986" y="0"/>
                    <a:pt x="18720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15" name="Volný tvar 1544"/>
            <p:cNvSpPr/>
            <p:nvPr/>
          </p:nvSpPr>
          <p:spPr>
            <a:xfrm>
              <a:off x="18542798" y="4969168"/>
              <a:ext cx="273801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1" y="12207"/>
                  </a:lnTo>
                  <a:lnTo>
                    <a:pt x="18684" y="12207"/>
                  </a:lnTo>
                  <a:cubicBezTo>
                    <a:pt x="17274" y="12207"/>
                    <a:pt x="16316" y="12553"/>
                    <a:pt x="16029" y="13293"/>
                  </a:cubicBezTo>
                  <a:lnTo>
                    <a:pt x="14113" y="17540"/>
                  </a:lnTo>
                  <a:cubicBezTo>
                    <a:pt x="12908" y="20377"/>
                    <a:pt x="9596" y="21600"/>
                    <a:pt x="2916" y="21600"/>
                  </a:cubicBezTo>
                  <a:lnTo>
                    <a:pt x="0" y="21600"/>
                  </a:lnTo>
                  <a:lnTo>
                    <a:pt x="1204" y="18762"/>
                  </a:lnTo>
                  <a:lnTo>
                    <a:pt x="2108" y="18762"/>
                  </a:lnTo>
                  <a:cubicBezTo>
                    <a:pt x="4777" y="18762"/>
                    <a:pt x="5982" y="18231"/>
                    <a:pt x="6488" y="17148"/>
                  </a:cubicBezTo>
                  <a:lnTo>
                    <a:pt x="8131" y="13387"/>
                  </a:lnTo>
                  <a:cubicBezTo>
                    <a:pt x="8788" y="11773"/>
                    <a:pt x="9951" y="11056"/>
                    <a:pt x="12662" y="10756"/>
                  </a:cubicBezTo>
                  <a:cubicBezTo>
                    <a:pt x="10992" y="10456"/>
                    <a:pt x="10143" y="9901"/>
                    <a:pt x="10143" y="9024"/>
                  </a:cubicBezTo>
                  <a:cubicBezTo>
                    <a:pt x="10143" y="8769"/>
                    <a:pt x="10198" y="8515"/>
                    <a:pt x="10348" y="8215"/>
                  </a:cubicBezTo>
                  <a:lnTo>
                    <a:pt x="11895" y="4660"/>
                  </a:lnTo>
                  <a:cubicBezTo>
                    <a:pt x="12005" y="4475"/>
                    <a:pt x="12005" y="4292"/>
                    <a:pt x="12005" y="4129"/>
                  </a:cubicBezTo>
                  <a:cubicBezTo>
                    <a:pt x="12005" y="3275"/>
                    <a:pt x="10937" y="2838"/>
                    <a:pt x="9089" y="2838"/>
                  </a:cubicBezTo>
                  <a:lnTo>
                    <a:pt x="8186" y="2838"/>
                  </a:lnTo>
                  <a:lnTo>
                    <a:pt x="9390" y="0"/>
                  </a:lnTo>
                  <a:lnTo>
                    <a:pt x="12306" y="0"/>
                  </a:lnTo>
                  <a:cubicBezTo>
                    <a:pt x="17274" y="0"/>
                    <a:pt x="20190" y="1223"/>
                    <a:pt x="20190" y="3209"/>
                  </a:cubicBezTo>
                  <a:cubicBezTo>
                    <a:pt x="20190" y="3532"/>
                    <a:pt x="20095" y="3877"/>
                    <a:pt x="19944" y="4223"/>
                  </a:cubicBezTo>
                  <a:lnTo>
                    <a:pt x="18137" y="8307"/>
                  </a:lnTo>
                  <a:cubicBezTo>
                    <a:pt x="18082" y="8421"/>
                    <a:pt x="18082" y="8515"/>
                    <a:pt x="18082" y="8630"/>
                  </a:cubicBezTo>
                  <a:cubicBezTo>
                    <a:pt x="18082" y="9139"/>
                    <a:pt x="18739" y="9393"/>
                    <a:pt x="19834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16" name="Volný tvar 1545"/>
            <p:cNvSpPr/>
            <p:nvPr/>
          </p:nvSpPr>
          <p:spPr>
            <a:xfrm>
              <a:off x="19227646" y="4969168"/>
              <a:ext cx="273281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3" y="2838"/>
                  </a:lnTo>
                  <a:lnTo>
                    <a:pt x="19543" y="2838"/>
                  </a:lnTo>
                  <a:cubicBezTo>
                    <a:pt x="16828" y="2838"/>
                    <a:pt x="15607" y="3369"/>
                    <a:pt x="15154" y="4452"/>
                  </a:cubicBezTo>
                  <a:lnTo>
                    <a:pt x="13495" y="8213"/>
                  </a:lnTo>
                  <a:cubicBezTo>
                    <a:pt x="12796" y="9827"/>
                    <a:pt x="11630" y="10544"/>
                    <a:pt x="8969" y="10844"/>
                  </a:cubicBezTo>
                  <a:cubicBezTo>
                    <a:pt x="10629" y="11122"/>
                    <a:pt x="11438" y="11698"/>
                    <a:pt x="11438" y="12576"/>
                  </a:cubicBezTo>
                  <a:cubicBezTo>
                    <a:pt x="11438" y="12807"/>
                    <a:pt x="11383" y="13085"/>
                    <a:pt x="11232" y="13385"/>
                  </a:cubicBezTo>
                  <a:lnTo>
                    <a:pt x="9669" y="16939"/>
                  </a:lnTo>
                  <a:cubicBezTo>
                    <a:pt x="9573" y="17125"/>
                    <a:pt x="9573" y="17308"/>
                    <a:pt x="9573" y="17470"/>
                  </a:cubicBezTo>
                  <a:cubicBezTo>
                    <a:pt x="9573" y="18325"/>
                    <a:pt x="10629" y="18762"/>
                    <a:pt x="12494" y="18762"/>
                  </a:cubicBezTo>
                  <a:lnTo>
                    <a:pt x="13440" y="18762"/>
                  </a:lnTo>
                  <a:lnTo>
                    <a:pt x="12192" y="21600"/>
                  </a:lnTo>
                  <a:lnTo>
                    <a:pt x="9326" y="21600"/>
                  </a:lnTo>
                  <a:cubicBezTo>
                    <a:pt x="4293" y="21600"/>
                    <a:pt x="1426" y="20377"/>
                    <a:pt x="1426" y="18391"/>
                  </a:cubicBezTo>
                  <a:cubicBezTo>
                    <a:pt x="1426" y="18068"/>
                    <a:pt x="1522" y="17745"/>
                    <a:pt x="1673" y="17377"/>
                  </a:cubicBezTo>
                  <a:lnTo>
                    <a:pt x="3429" y="13293"/>
                  </a:lnTo>
                  <a:cubicBezTo>
                    <a:pt x="3483" y="13178"/>
                    <a:pt x="3483" y="13085"/>
                    <a:pt x="3483" y="12970"/>
                  </a:cubicBezTo>
                  <a:cubicBezTo>
                    <a:pt x="3483" y="12461"/>
                    <a:pt x="2825" y="12207"/>
                    <a:pt x="1714" y="12207"/>
                  </a:cubicBezTo>
                  <a:lnTo>
                    <a:pt x="0" y="12207"/>
                  </a:lnTo>
                  <a:lnTo>
                    <a:pt x="1220" y="9393"/>
                  </a:lnTo>
                  <a:lnTo>
                    <a:pt x="2921" y="9393"/>
                  </a:lnTo>
                  <a:cubicBezTo>
                    <a:pt x="4293" y="9393"/>
                    <a:pt x="5239" y="9047"/>
                    <a:pt x="5596" y="8307"/>
                  </a:cubicBezTo>
                  <a:lnTo>
                    <a:pt x="7461" y="4060"/>
                  </a:lnTo>
                  <a:cubicBezTo>
                    <a:pt x="8668" y="1223"/>
                    <a:pt x="11987" y="0"/>
                    <a:pt x="18734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17" name="Volný tvar 1546"/>
            <p:cNvSpPr/>
            <p:nvPr/>
          </p:nvSpPr>
          <p:spPr>
            <a:xfrm>
              <a:off x="19838930" y="4969168"/>
              <a:ext cx="273801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1" y="12207"/>
                  </a:lnTo>
                  <a:lnTo>
                    <a:pt x="18684" y="12207"/>
                  </a:lnTo>
                  <a:cubicBezTo>
                    <a:pt x="17274" y="12207"/>
                    <a:pt x="16316" y="12553"/>
                    <a:pt x="16029" y="13293"/>
                  </a:cubicBezTo>
                  <a:lnTo>
                    <a:pt x="14113" y="17540"/>
                  </a:lnTo>
                  <a:cubicBezTo>
                    <a:pt x="12908" y="20377"/>
                    <a:pt x="9596" y="21600"/>
                    <a:pt x="2916" y="21600"/>
                  </a:cubicBezTo>
                  <a:lnTo>
                    <a:pt x="0" y="21600"/>
                  </a:lnTo>
                  <a:lnTo>
                    <a:pt x="1204" y="18762"/>
                  </a:lnTo>
                  <a:lnTo>
                    <a:pt x="2108" y="18762"/>
                  </a:lnTo>
                  <a:cubicBezTo>
                    <a:pt x="4777" y="18762"/>
                    <a:pt x="5982" y="18231"/>
                    <a:pt x="6488" y="17148"/>
                  </a:cubicBezTo>
                  <a:lnTo>
                    <a:pt x="8144" y="13387"/>
                  </a:lnTo>
                  <a:cubicBezTo>
                    <a:pt x="8802" y="11773"/>
                    <a:pt x="9951" y="11056"/>
                    <a:pt x="12662" y="10756"/>
                  </a:cubicBezTo>
                  <a:cubicBezTo>
                    <a:pt x="11005" y="10456"/>
                    <a:pt x="10157" y="9901"/>
                    <a:pt x="10157" y="9024"/>
                  </a:cubicBezTo>
                  <a:cubicBezTo>
                    <a:pt x="10157" y="8769"/>
                    <a:pt x="10198" y="8515"/>
                    <a:pt x="10348" y="8215"/>
                  </a:cubicBezTo>
                  <a:lnTo>
                    <a:pt x="11909" y="4660"/>
                  </a:lnTo>
                  <a:cubicBezTo>
                    <a:pt x="12004" y="4475"/>
                    <a:pt x="12004" y="4292"/>
                    <a:pt x="12004" y="4129"/>
                  </a:cubicBezTo>
                  <a:cubicBezTo>
                    <a:pt x="12004" y="3275"/>
                    <a:pt x="10951" y="2838"/>
                    <a:pt x="9089" y="2838"/>
                  </a:cubicBezTo>
                  <a:lnTo>
                    <a:pt x="8199" y="2838"/>
                  </a:lnTo>
                  <a:lnTo>
                    <a:pt x="9404" y="0"/>
                  </a:lnTo>
                  <a:lnTo>
                    <a:pt x="12306" y="0"/>
                  </a:lnTo>
                  <a:cubicBezTo>
                    <a:pt x="17274" y="0"/>
                    <a:pt x="20190" y="1223"/>
                    <a:pt x="20190" y="3209"/>
                  </a:cubicBezTo>
                  <a:cubicBezTo>
                    <a:pt x="20190" y="3532"/>
                    <a:pt x="20094" y="3877"/>
                    <a:pt x="19944" y="4223"/>
                  </a:cubicBezTo>
                  <a:lnTo>
                    <a:pt x="18137" y="8307"/>
                  </a:lnTo>
                  <a:cubicBezTo>
                    <a:pt x="18082" y="8421"/>
                    <a:pt x="18082" y="8515"/>
                    <a:pt x="18082" y="8630"/>
                  </a:cubicBezTo>
                  <a:cubicBezTo>
                    <a:pt x="18082" y="9139"/>
                    <a:pt x="18739" y="9393"/>
                    <a:pt x="19848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18" name="Volný tvar 1547"/>
            <p:cNvSpPr/>
            <p:nvPr/>
          </p:nvSpPr>
          <p:spPr>
            <a:xfrm>
              <a:off x="20523951" y="4969168"/>
              <a:ext cx="273108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2" y="2838"/>
                  </a:lnTo>
                  <a:lnTo>
                    <a:pt x="19542" y="2838"/>
                  </a:lnTo>
                  <a:cubicBezTo>
                    <a:pt x="16824" y="2838"/>
                    <a:pt x="15617" y="3369"/>
                    <a:pt x="15150" y="4452"/>
                  </a:cubicBezTo>
                  <a:lnTo>
                    <a:pt x="13490" y="8213"/>
                  </a:lnTo>
                  <a:cubicBezTo>
                    <a:pt x="12790" y="9827"/>
                    <a:pt x="11623" y="10544"/>
                    <a:pt x="8961" y="10844"/>
                  </a:cubicBezTo>
                  <a:cubicBezTo>
                    <a:pt x="10622" y="11122"/>
                    <a:pt x="11431" y="11698"/>
                    <a:pt x="11431" y="12576"/>
                  </a:cubicBezTo>
                  <a:cubicBezTo>
                    <a:pt x="11431" y="12807"/>
                    <a:pt x="11376" y="13085"/>
                    <a:pt x="11225" y="13385"/>
                  </a:cubicBezTo>
                  <a:lnTo>
                    <a:pt x="9674" y="16939"/>
                  </a:lnTo>
                  <a:cubicBezTo>
                    <a:pt x="9565" y="17125"/>
                    <a:pt x="9565" y="17308"/>
                    <a:pt x="9565" y="17470"/>
                  </a:cubicBezTo>
                  <a:cubicBezTo>
                    <a:pt x="9565" y="18325"/>
                    <a:pt x="10635" y="18762"/>
                    <a:pt x="12488" y="18762"/>
                  </a:cubicBezTo>
                  <a:lnTo>
                    <a:pt x="13435" y="18762"/>
                  </a:lnTo>
                  <a:lnTo>
                    <a:pt x="12186" y="21600"/>
                  </a:lnTo>
                  <a:lnTo>
                    <a:pt x="9318" y="21600"/>
                  </a:lnTo>
                  <a:cubicBezTo>
                    <a:pt x="4282" y="21600"/>
                    <a:pt x="1414" y="20377"/>
                    <a:pt x="1414" y="18391"/>
                  </a:cubicBezTo>
                  <a:cubicBezTo>
                    <a:pt x="1414" y="18068"/>
                    <a:pt x="1510" y="17745"/>
                    <a:pt x="1661" y="17377"/>
                  </a:cubicBezTo>
                  <a:lnTo>
                    <a:pt x="3417" y="13293"/>
                  </a:lnTo>
                  <a:cubicBezTo>
                    <a:pt x="3472" y="13178"/>
                    <a:pt x="3472" y="13085"/>
                    <a:pt x="3472" y="12970"/>
                  </a:cubicBezTo>
                  <a:cubicBezTo>
                    <a:pt x="3472" y="12461"/>
                    <a:pt x="2813" y="12207"/>
                    <a:pt x="1702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3" y="9393"/>
                  </a:lnTo>
                  <a:cubicBezTo>
                    <a:pt x="4282" y="9393"/>
                    <a:pt x="5229" y="9047"/>
                    <a:pt x="5585" y="8307"/>
                  </a:cubicBezTo>
                  <a:lnTo>
                    <a:pt x="7451" y="4060"/>
                  </a:lnTo>
                  <a:cubicBezTo>
                    <a:pt x="8659" y="1223"/>
                    <a:pt x="11980" y="0"/>
                    <a:pt x="18732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19" name="Volný tvar 1548"/>
            <p:cNvSpPr/>
            <p:nvPr/>
          </p:nvSpPr>
          <p:spPr>
            <a:xfrm>
              <a:off x="21135060" y="4969168"/>
              <a:ext cx="273801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1" y="12207"/>
                  </a:lnTo>
                  <a:lnTo>
                    <a:pt x="18684" y="12207"/>
                  </a:lnTo>
                  <a:cubicBezTo>
                    <a:pt x="17274" y="12207"/>
                    <a:pt x="16316" y="12553"/>
                    <a:pt x="16029" y="13293"/>
                  </a:cubicBezTo>
                  <a:lnTo>
                    <a:pt x="14113" y="17540"/>
                  </a:lnTo>
                  <a:cubicBezTo>
                    <a:pt x="12908" y="20377"/>
                    <a:pt x="9596" y="21600"/>
                    <a:pt x="2916" y="21600"/>
                  </a:cubicBezTo>
                  <a:lnTo>
                    <a:pt x="0" y="21600"/>
                  </a:lnTo>
                  <a:lnTo>
                    <a:pt x="1204" y="18762"/>
                  </a:lnTo>
                  <a:lnTo>
                    <a:pt x="2108" y="18762"/>
                  </a:lnTo>
                  <a:cubicBezTo>
                    <a:pt x="4777" y="18762"/>
                    <a:pt x="5982" y="18231"/>
                    <a:pt x="6488" y="17148"/>
                  </a:cubicBezTo>
                  <a:lnTo>
                    <a:pt x="8144" y="13387"/>
                  </a:lnTo>
                  <a:cubicBezTo>
                    <a:pt x="8802" y="11773"/>
                    <a:pt x="9951" y="11056"/>
                    <a:pt x="12662" y="10756"/>
                  </a:cubicBezTo>
                  <a:cubicBezTo>
                    <a:pt x="11005" y="10456"/>
                    <a:pt x="10157" y="9901"/>
                    <a:pt x="10157" y="9024"/>
                  </a:cubicBezTo>
                  <a:cubicBezTo>
                    <a:pt x="10157" y="8769"/>
                    <a:pt x="10198" y="8515"/>
                    <a:pt x="10348" y="8215"/>
                  </a:cubicBezTo>
                  <a:lnTo>
                    <a:pt x="11909" y="4660"/>
                  </a:lnTo>
                  <a:cubicBezTo>
                    <a:pt x="12005" y="4475"/>
                    <a:pt x="12005" y="4292"/>
                    <a:pt x="12005" y="4129"/>
                  </a:cubicBezTo>
                  <a:cubicBezTo>
                    <a:pt x="12005" y="3275"/>
                    <a:pt x="10951" y="2838"/>
                    <a:pt x="9103" y="2838"/>
                  </a:cubicBezTo>
                  <a:lnTo>
                    <a:pt x="8199" y="2838"/>
                  </a:lnTo>
                  <a:lnTo>
                    <a:pt x="9404" y="0"/>
                  </a:lnTo>
                  <a:lnTo>
                    <a:pt x="12306" y="0"/>
                  </a:lnTo>
                  <a:cubicBezTo>
                    <a:pt x="17274" y="0"/>
                    <a:pt x="20190" y="1223"/>
                    <a:pt x="20190" y="3209"/>
                  </a:cubicBezTo>
                  <a:cubicBezTo>
                    <a:pt x="20190" y="3532"/>
                    <a:pt x="20095" y="3877"/>
                    <a:pt x="19944" y="4223"/>
                  </a:cubicBezTo>
                  <a:lnTo>
                    <a:pt x="18137" y="8307"/>
                  </a:lnTo>
                  <a:cubicBezTo>
                    <a:pt x="18082" y="8421"/>
                    <a:pt x="18082" y="8515"/>
                    <a:pt x="18082" y="8630"/>
                  </a:cubicBezTo>
                  <a:cubicBezTo>
                    <a:pt x="18082" y="9139"/>
                    <a:pt x="18739" y="9393"/>
                    <a:pt x="19848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20" name="Volný tvar 1549"/>
            <p:cNvSpPr/>
            <p:nvPr/>
          </p:nvSpPr>
          <p:spPr>
            <a:xfrm>
              <a:off x="21820082" y="4969168"/>
              <a:ext cx="273281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3" y="2838"/>
                  </a:lnTo>
                  <a:lnTo>
                    <a:pt x="19529" y="2838"/>
                  </a:lnTo>
                  <a:cubicBezTo>
                    <a:pt x="16814" y="2838"/>
                    <a:pt x="15607" y="3369"/>
                    <a:pt x="15154" y="4452"/>
                  </a:cubicBezTo>
                  <a:lnTo>
                    <a:pt x="13495" y="8213"/>
                  </a:lnTo>
                  <a:cubicBezTo>
                    <a:pt x="12782" y="9827"/>
                    <a:pt x="11630" y="10544"/>
                    <a:pt x="8955" y="10844"/>
                  </a:cubicBezTo>
                  <a:cubicBezTo>
                    <a:pt x="10629" y="11122"/>
                    <a:pt x="11424" y="11698"/>
                    <a:pt x="11424" y="12576"/>
                  </a:cubicBezTo>
                  <a:cubicBezTo>
                    <a:pt x="11424" y="12807"/>
                    <a:pt x="11383" y="13085"/>
                    <a:pt x="11232" y="13385"/>
                  </a:cubicBezTo>
                  <a:lnTo>
                    <a:pt x="9669" y="16939"/>
                  </a:lnTo>
                  <a:cubicBezTo>
                    <a:pt x="9573" y="17125"/>
                    <a:pt x="9573" y="17308"/>
                    <a:pt x="9573" y="17470"/>
                  </a:cubicBezTo>
                  <a:cubicBezTo>
                    <a:pt x="9573" y="18325"/>
                    <a:pt x="10629" y="18762"/>
                    <a:pt x="12480" y="18762"/>
                  </a:cubicBezTo>
                  <a:lnTo>
                    <a:pt x="13440" y="18762"/>
                  </a:lnTo>
                  <a:lnTo>
                    <a:pt x="12178" y="21600"/>
                  </a:lnTo>
                  <a:lnTo>
                    <a:pt x="9312" y="21600"/>
                  </a:lnTo>
                  <a:cubicBezTo>
                    <a:pt x="4279" y="21600"/>
                    <a:pt x="1413" y="20377"/>
                    <a:pt x="1413" y="18391"/>
                  </a:cubicBezTo>
                  <a:cubicBezTo>
                    <a:pt x="1413" y="18068"/>
                    <a:pt x="1509" y="17745"/>
                    <a:pt x="1659" y="17377"/>
                  </a:cubicBezTo>
                  <a:lnTo>
                    <a:pt x="3429" y="13293"/>
                  </a:lnTo>
                  <a:cubicBezTo>
                    <a:pt x="3483" y="13178"/>
                    <a:pt x="3483" y="13085"/>
                    <a:pt x="3483" y="12970"/>
                  </a:cubicBezTo>
                  <a:cubicBezTo>
                    <a:pt x="3483" y="12461"/>
                    <a:pt x="2825" y="12207"/>
                    <a:pt x="1714" y="12207"/>
                  </a:cubicBezTo>
                  <a:lnTo>
                    <a:pt x="0" y="12207"/>
                  </a:lnTo>
                  <a:lnTo>
                    <a:pt x="1207" y="9393"/>
                  </a:lnTo>
                  <a:lnTo>
                    <a:pt x="2921" y="9393"/>
                  </a:lnTo>
                  <a:cubicBezTo>
                    <a:pt x="4279" y="9393"/>
                    <a:pt x="5239" y="9047"/>
                    <a:pt x="5596" y="8307"/>
                  </a:cubicBezTo>
                  <a:lnTo>
                    <a:pt x="7447" y="4060"/>
                  </a:lnTo>
                  <a:cubicBezTo>
                    <a:pt x="8668" y="1223"/>
                    <a:pt x="11986" y="0"/>
                    <a:pt x="18720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21" name="Volný tvar 1550"/>
            <p:cNvSpPr/>
            <p:nvPr/>
          </p:nvSpPr>
          <p:spPr>
            <a:xfrm>
              <a:off x="22431362" y="4969168"/>
              <a:ext cx="273801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1" y="12207"/>
                  </a:lnTo>
                  <a:lnTo>
                    <a:pt x="18684" y="12207"/>
                  </a:lnTo>
                  <a:cubicBezTo>
                    <a:pt x="17274" y="12207"/>
                    <a:pt x="16316" y="12553"/>
                    <a:pt x="16029" y="13293"/>
                  </a:cubicBezTo>
                  <a:lnTo>
                    <a:pt x="14113" y="17540"/>
                  </a:lnTo>
                  <a:cubicBezTo>
                    <a:pt x="12908" y="20377"/>
                    <a:pt x="9596" y="21600"/>
                    <a:pt x="2916" y="21600"/>
                  </a:cubicBezTo>
                  <a:lnTo>
                    <a:pt x="0" y="21600"/>
                  </a:lnTo>
                  <a:lnTo>
                    <a:pt x="1204" y="18762"/>
                  </a:lnTo>
                  <a:lnTo>
                    <a:pt x="2108" y="18762"/>
                  </a:lnTo>
                  <a:cubicBezTo>
                    <a:pt x="4777" y="18762"/>
                    <a:pt x="5982" y="18231"/>
                    <a:pt x="6488" y="17148"/>
                  </a:cubicBezTo>
                  <a:lnTo>
                    <a:pt x="8144" y="13387"/>
                  </a:lnTo>
                  <a:cubicBezTo>
                    <a:pt x="8802" y="11773"/>
                    <a:pt x="9951" y="11056"/>
                    <a:pt x="12662" y="10756"/>
                  </a:cubicBezTo>
                  <a:cubicBezTo>
                    <a:pt x="11005" y="10456"/>
                    <a:pt x="10157" y="9901"/>
                    <a:pt x="10157" y="9024"/>
                  </a:cubicBezTo>
                  <a:cubicBezTo>
                    <a:pt x="10157" y="8769"/>
                    <a:pt x="10198" y="8515"/>
                    <a:pt x="10348" y="8215"/>
                  </a:cubicBezTo>
                  <a:lnTo>
                    <a:pt x="11909" y="4660"/>
                  </a:lnTo>
                  <a:cubicBezTo>
                    <a:pt x="12005" y="4475"/>
                    <a:pt x="12005" y="4292"/>
                    <a:pt x="12005" y="4129"/>
                  </a:cubicBezTo>
                  <a:cubicBezTo>
                    <a:pt x="12005" y="3275"/>
                    <a:pt x="10951" y="2838"/>
                    <a:pt x="9103" y="2838"/>
                  </a:cubicBezTo>
                  <a:lnTo>
                    <a:pt x="8199" y="2838"/>
                  </a:lnTo>
                  <a:lnTo>
                    <a:pt x="9404" y="0"/>
                  </a:lnTo>
                  <a:lnTo>
                    <a:pt x="12306" y="0"/>
                  </a:lnTo>
                  <a:cubicBezTo>
                    <a:pt x="17288" y="0"/>
                    <a:pt x="20190" y="1223"/>
                    <a:pt x="20190" y="3209"/>
                  </a:cubicBezTo>
                  <a:cubicBezTo>
                    <a:pt x="20190" y="3532"/>
                    <a:pt x="20095" y="3877"/>
                    <a:pt x="19944" y="4223"/>
                  </a:cubicBezTo>
                  <a:lnTo>
                    <a:pt x="18137" y="8307"/>
                  </a:lnTo>
                  <a:cubicBezTo>
                    <a:pt x="18082" y="8421"/>
                    <a:pt x="18082" y="8515"/>
                    <a:pt x="18082" y="8630"/>
                  </a:cubicBezTo>
                  <a:cubicBezTo>
                    <a:pt x="18082" y="9139"/>
                    <a:pt x="18739" y="9393"/>
                    <a:pt x="19848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22" name="Volný tvar 1551"/>
            <p:cNvSpPr/>
            <p:nvPr/>
          </p:nvSpPr>
          <p:spPr>
            <a:xfrm>
              <a:off x="23116213" y="4969168"/>
              <a:ext cx="273281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3" y="2838"/>
                  </a:lnTo>
                  <a:lnTo>
                    <a:pt x="19529" y="2838"/>
                  </a:lnTo>
                  <a:cubicBezTo>
                    <a:pt x="16814" y="2838"/>
                    <a:pt x="15607" y="3369"/>
                    <a:pt x="15154" y="4452"/>
                  </a:cubicBezTo>
                  <a:lnTo>
                    <a:pt x="13495" y="8213"/>
                  </a:lnTo>
                  <a:cubicBezTo>
                    <a:pt x="12782" y="9827"/>
                    <a:pt x="11630" y="10544"/>
                    <a:pt x="8955" y="10844"/>
                  </a:cubicBezTo>
                  <a:cubicBezTo>
                    <a:pt x="10629" y="11122"/>
                    <a:pt x="11424" y="11698"/>
                    <a:pt x="11424" y="12576"/>
                  </a:cubicBezTo>
                  <a:cubicBezTo>
                    <a:pt x="11424" y="12807"/>
                    <a:pt x="11383" y="13085"/>
                    <a:pt x="11232" y="13385"/>
                  </a:cubicBezTo>
                  <a:lnTo>
                    <a:pt x="9668" y="16939"/>
                  </a:lnTo>
                  <a:cubicBezTo>
                    <a:pt x="9573" y="17125"/>
                    <a:pt x="9573" y="17308"/>
                    <a:pt x="9573" y="17470"/>
                  </a:cubicBezTo>
                  <a:cubicBezTo>
                    <a:pt x="9573" y="18325"/>
                    <a:pt x="10629" y="18762"/>
                    <a:pt x="12494" y="18762"/>
                  </a:cubicBezTo>
                  <a:lnTo>
                    <a:pt x="13440" y="18762"/>
                  </a:lnTo>
                  <a:lnTo>
                    <a:pt x="12178" y="21600"/>
                  </a:lnTo>
                  <a:lnTo>
                    <a:pt x="9312" y="21600"/>
                  </a:lnTo>
                  <a:cubicBezTo>
                    <a:pt x="4279" y="21600"/>
                    <a:pt x="1412" y="20377"/>
                    <a:pt x="1412" y="18391"/>
                  </a:cubicBezTo>
                  <a:cubicBezTo>
                    <a:pt x="1412" y="18068"/>
                    <a:pt x="1522" y="17745"/>
                    <a:pt x="1659" y="17377"/>
                  </a:cubicBezTo>
                  <a:lnTo>
                    <a:pt x="3429" y="13293"/>
                  </a:lnTo>
                  <a:cubicBezTo>
                    <a:pt x="3483" y="13178"/>
                    <a:pt x="3483" y="13085"/>
                    <a:pt x="3483" y="12970"/>
                  </a:cubicBezTo>
                  <a:cubicBezTo>
                    <a:pt x="3483" y="12461"/>
                    <a:pt x="2825" y="12207"/>
                    <a:pt x="1714" y="12207"/>
                  </a:cubicBezTo>
                  <a:lnTo>
                    <a:pt x="0" y="12207"/>
                  </a:lnTo>
                  <a:lnTo>
                    <a:pt x="1207" y="9393"/>
                  </a:lnTo>
                  <a:lnTo>
                    <a:pt x="2921" y="9393"/>
                  </a:lnTo>
                  <a:cubicBezTo>
                    <a:pt x="4279" y="9393"/>
                    <a:pt x="5239" y="9047"/>
                    <a:pt x="5595" y="8307"/>
                  </a:cubicBezTo>
                  <a:lnTo>
                    <a:pt x="7447" y="4060"/>
                  </a:lnTo>
                  <a:cubicBezTo>
                    <a:pt x="8667" y="1223"/>
                    <a:pt x="11986" y="0"/>
                    <a:pt x="18720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23" name="Volný tvar 1552"/>
            <p:cNvSpPr/>
            <p:nvPr/>
          </p:nvSpPr>
          <p:spPr>
            <a:xfrm>
              <a:off x="23727497" y="4969168"/>
              <a:ext cx="273801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1" y="12207"/>
                  </a:lnTo>
                  <a:lnTo>
                    <a:pt x="18684" y="12207"/>
                  </a:lnTo>
                  <a:cubicBezTo>
                    <a:pt x="17274" y="12207"/>
                    <a:pt x="16330" y="12553"/>
                    <a:pt x="16029" y="13293"/>
                  </a:cubicBezTo>
                  <a:lnTo>
                    <a:pt x="14113" y="17540"/>
                  </a:lnTo>
                  <a:cubicBezTo>
                    <a:pt x="12908" y="20377"/>
                    <a:pt x="9596" y="21600"/>
                    <a:pt x="2916" y="21600"/>
                  </a:cubicBezTo>
                  <a:lnTo>
                    <a:pt x="0" y="21600"/>
                  </a:lnTo>
                  <a:lnTo>
                    <a:pt x="1204" y="18762"/>
                  </a:lnTo>
                  <a:lnTo>
                    <a:pt x="2108" y="18762"/>
                  </a:lnTo>
                  <a:cubicBezTo>
                    <a:pt x="4777" y="18762"/>
                    <a:pt x="5982" y="18231"/>
                    <a:pt x="6488" y="17148"/>
                  </a:cubicBezTo>
                  <a:lnTo>
                    <a:pt x="8144" y="13387"/>
                  </a:lnTo>
                  <a:cubicBezTo>
                    <a:pt x="8802" y="11773"/>
                    <a:pt x="9951" y="11056"/>
                    <a:pt x="12662" y="10756"/>
                  </a:cubicBezTo>
                  <a:cubicBezTo>
                    <a:pt x="11005" y="10456"/>
                    <a:pt x="10157" y="9901"/>
                    <a:pt x="10157" y="9024"/>
                  </a:cubicBezTo>
                  <a:cubicBezTo>
                    <a:pt x="10157" y="8769"/>
                    <a:pt x="10198" y="8515"/>
                    <a:pt x="10348" y="8215"/>
                  </a:cubicBezTo>
                  <a:lnTo>
                    <a:pt x="11909" y="4660"/>
                  </a:lnTo>
                  <a:cubicBezTo>
                    <a:pt x="12005" y="4475"/>
                    <a:pt x="12005" y="4292"/>
                    <a:pt x="12005" y="4129"/>
                  </a:cubicBezTo>
                  <a:cubicBezTo>
                    <a:pt x="12005" y="3275"/>
                    <a:pt x="10951" y="2838"/>
                    <a:pt x="9103" y="2838"/>
                  </a:cubicBezTo>
                  <a:lnTo>
                    <a:pt x="8199" y="2838"/>
                  </a:lnTo>
                  <a:lnTo>
                    <a:pt x="9404" y="0"/>
                  </a:lnTo>
                  <a:lnTo>
                    <a:pt x="12306" y="0"/>
                  </a:lnTo>
                  <a:cubicBezTo>
                    <a:pt x="17288" y="0"/>
                    <a:pt x="20204" y="1223"/>
                    <a:pt x="20204" y="3209"/>
                  </a:cubicBezTo>
                  <a:cubicBezTo>
                    <a:pt x="20204" y="3532"/>
                    <a:pt x="20094" y="3877"/>
                    <a:pt x="19944" y="4223"/>
                  </a:cubicBezTo>
                  <a:lnTo>
                    <a:pt x="18137" y="8307"/>
                  </a:lnTo>
                  <a:cubicBezTo>
                    <a:pt x="18082" y="8421"/>
                    <a:pt x="18082" y="8515"/>
                    <a:pt x="18082" y="8630"/>
                  </a:cubicBezTo>
                  <a:cubicBezTo>
                    <a:pt x="18082" y="9139"/>
                    <a:pt x="18739" y="9393"/>
                    <a:pt x="19848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24" name="Volný tvar 1553"/>
            <p:cNvSpPr/>
            <p:nvPr/>
          </p:nvSpPr>
          <p:spPr>
            <a:xfrm>
              <a:off x="24412519" y="4969168"/>
              <a:ext cx="273107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2" y="2838"/>
                  </a:lnTo>
                  <a:lnTo>
                    <a:pt x="19542" y="2838"/>
                  </a:lnTo>
                  <a:cubicBezTo>
                    <a:pt x="16824" y="2838"/>
                    <a:pt x="15617" y="3369"/>
                    <a:pt x="15164" y="4452"/>
                  </a:cubicBezTo>
                  <a:lnTo>
                    <a:pt x="13490" y="8213"/>
                  </a:lnTo>
                  <a:cubicBezTo>
                    <a:pt x="12790" y="9827"/>
                    <a:pt x="11623" y="10544"/>
                    <a:pt x="8961" y="10844"/>
                  </a:cubicBezTo>
                  <a:cubicBezTo>
                    <a:pt x="10622" y="11122"/>
                    <a:pt x="11431" y="11698"/>
                    <a:pt x="11431" y="12576"/>
                  </a:cubicBezTo>
                  <a:cubicBezTo>
                    <a:pt x="11431" y="12807"/>
                    <a:pt x="11376" y="13085"/>
                    <a:pt x="11225" y="13385"/>
                  </a:cubicBezTo>
                  <a:lnTo>
                    <a:pt x="9675" y="16939"/>
                  </a:lnTo>
                  <a:cubicBezTo>
                    <a:pt x="9565" y="17125"/>
                    <a:pt x="9565" y="17308"/>
                    <a:pt x="9565" y="17470"/>
                  </a:cubicBezTo>
                  <a:cubicBezTo>
                    <a:pt x="9565" y="18325"/>
                    <a:pt x="10635" y="18762"/>
                    <a:pt x="12488" y="18762"/>
                  </a:cubicBezTo>
                  <a:lnTo>
                    <a:pt x="13449" y="18762"/>
                  </a:lnTo>
                  <a:lnTo>
                    <a:pt x="12186" y="21600"/>
                  </a:lnTo>
                  <a:lnTo>
                    <a:pt x="9318" y="21600"/>
                  </a:lnTo>
                  <a:cubicBezTo>
                    <a:pt x="4282" y="21600"/>
                    <a:pt x="1414" y="20377"/>
                    <a:pt x="1414" y="18391"/>
                  </a:cubicBezTo>
                  <a:cubicBezTo>
                    <a:pt x="1414" y="18068"/>
                    <a:pt x="1510" y="17745"/>
                    <a:pt x="1661" y="17377"/>
                  </a:cubicBezTo>
                  <a:lnTo>
                    <a:pt x="3417" y="13293"/>
                  </a:lnTo>
                  <a:cubicBezTo>
                    <a:pt x="3472" y="13178"/>
                    <a:pt x="3472" y="13085"/>
                    <a:pt x="3472" y="12970"/>
                  </a:cubicBezTo>
                  <a:cubicBezTo>
                    <a:pt x="3472" y="12461"/>
                    <a:pt x="2813" y="12207"/>
                    <a:pt x="1715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3" y="9393"/>
                  </a:lnTo>
                  <a:cubicBezTo>
                    <a:pt x="4282" y="9393"/>
                    <a:pt x="5229" y="9047"/>
                    <a:pt x="5585" y="8307"/>
                  </a:cubicBezTo>
                  <a:lnTo>
                    <a:pt x="7451" y="4060"/>
                  </a:lnTo>
                  <a:cubicBezTo>
                    <a:pt x="8659" y="1223"/>
                    <a:pt x="11980" y="0"/>
                    <a:pt x="18732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25" name="Volný tvar 1554"/>
            <p:cNvSpPr/>
            <p:nvPr/>
          </p:nvSpPr>
          <p:spPr>
            <a:xfrm>
              <a:off x="25023622" y="4969168"/>
              <a:ext cx="273802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55" y="12207"/>
                  </a:lnTo>
                  <a:lnTo>
                    <a:pt x="18684" y="12207"/>
                  </a:lnTo>
                  <a:cubicBezTo>
                    <a:pt x="17288" y="12207"/>
                    <a:pt x="16330" y="12553"/>
                    <a:pt x="16029" y="13293"/>
                  </a:cubicBezTo>
                  <a:lnTo>
                    <a:pt x="14113" y="17540"/>
                  </a:lnTo>
                  <a:cubicBezTo>
                    <a:pt x="12908" y="20377"/>
                    <a:pt x="9596" y="21600"/>
                    <a:pt x="2916" y="21600"/>
                  </a:cubicBezTo>
                  <a:lnTo>
                    <a:pt x="0" y="21600"/>
                  </a:lnTo>
                  <a:lnTo>
                    <a:pt x="1218" y="18762"/>
                  </a:lnTo>
                  <a:lnTo>
                    <a:pt x="2122" y="18762"/>
                  </a:lnTo>
                  <a:cubicBezTo>
                    <a:pt x="4777" y="18762"/>
                    <a:pt x="5982" y="18231"/>
                    <a:pt x="6488" y="17148"/>
                  </a:cubicBezTo>
                  <a:lnTo>
                    <a:pt x="8144" y="13387"/>
                  </a:lnTo>
                  <a:cubicBezTo>
                    <a:pt x="8802" y="11773"/>
                    <a:pt x="9951" y="11056"/>
                    <a:pt x="12662" y="10756"/>
                  </a:cubicBezTo>
                  <a:cubicBezTo>
                    <a:pt x="11005" y="10456"/>
                    <a:pt x="10157" y="9901"/>
                    <a:pt x="10157" y="9024"/>
                  </a:cubicBezTo>
                  <a:cubicBezTo>
                    <a:pt x="10157" y="8769"/>
                    <a:pt x="10211" y="8515"/>
                    <a:pt x="10348" y="8215"/>
                  </a:cubicBezTo>
                  <a:lnTo>
                    <a:pt x="11909" y="4660"/>
                  </a:lnTo>
                  <a:cubicBezTo>
                    <a:pt x="12005" y="4475"/>
                    <a:pt x="12005" y="4292"/>
                    <a:pt x="12005" y="4129"/>
                  </a:cubicBezTo>
                  <a:cubicBezTo>
                    <a:pt x="12005" y="3275"/>
                    <a:pt x="10951" y="2838"/>
                    <a:pt x="9103" y="2838"/>
                  </a:cubicBezTo>
                  <a:lnTo>
                    <a:pt x="8199" y="2838"/>
                  </a:lnTo>
                  <a:lnTo>
                    <a:pt x="9404" y="0"/>
                  </a:lnTo>
                  <a:lnTo>
                    <a:pt x="12319" y="0"/>
                  </a:lnTo>
                  <a:cubicBezTo>
                    <a:pt x="17288" y="0"/>
                    <a:pt x="20204" y="1223"/>
                    <a:pt x="20204" y="3209"/>
                  </a:cubicBezTo>
                  <a:cubicBezTo>
                    <a:pt x="20204" y="3532"/>
                    <a:pt x="20095" y="3877"/>
                    <a:pt x="19944" y="4223"/>
                  </a:cubicBezTo>
                  <a:lnTo>
                    <a:pt x="18137" y="8307"/>
                  </a:lnTo>
                  <a:cubicBezTo>
                    <a:pt x="18096" y="8421"/>
                    <a:pt x="18096" y="8515"/>
                    <a:pt x="18096" y="8630"/>
                  </a:cubicBezTo>
                  <a:cubicBezTo>
                    <a:pt x="18096" y="9139"/>
                    <a:pt x="18739" y="9393"/>
                    <a:pt x="19848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26" name="Volný tvar 1561"/>
            <p:cNvSpPr/>
            <p:nvPr/>
          </p:nvSpPr>
          <p:spPr>
            <a:xfrm>
              <a:off x="13049028" y="6211461"/>
              <a:ext cx="273213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8"/>
                  </a:lnTo>
                  <a:lnTo>
                    <a:pt x="19538" y="2838"/>
                  </a:lnTo>
                  <a:cubicBezTo>
                    <a:pt x="16821" y="2838"/>
                    <a:pt x="15611" y="3369"/>
                    <a:pt x="15157" y="4452"/>
                  </a:cubicBezTo>
                  <a:lnTo>
                    <a:pt x="13493" y="8213"/>
                  </a:lnTo>
                  <a:cubicBezTo>
                    <a:pt x="12789" y="9827"/>
                    <a:pt x="11630" y="10544"/>
                    <a:pt x="8962" y="10844"/>
                  </a:cubicBezTo>
                  <a:cubicBezTo>
                    <a:pt x="10620" y="11122"/>
                    <a:pt x="11430" y="11699"/>
                    <a:pt x="11430" y="12576"/>
                  </a:cubicBezTo>
                  <a:cubicBezTo>
                    <a:pt x="11430" y="12807"/>
                    <a:pt x="11380" y="13085"/>
                    <a:pt x="11231" y="13385"/>
                  </a:cubicBezTo>
                  <a:lnTo>
                    <a:pt x="9672" y="16939"/>
                  </a:lnTo>
                  <a:cubicBezTo>
                    <a:pt x="9572" y="17125"/>
                    <a:pt x="9572" y="17308"/>
                    <a:pt x="9572" y="17470"/>
                  </a:cubicBezTo>
                  <a:cubicBezTo>
                    <a:pt x="9572" y="18325"/>
                    <a:pt x="10631" y="18762"/>
                    <a:pt x="12488" y="18762"/>
                  </a:cubicBezTo>
                  <a:lnTo>
                    <a:pt x="13443" y="18762"/>
                  </a:lnTo>
                  <a:lnTo>
                    <a:pt x="12184" y="21600"/>
                  </a:lnTo>
                  <a:lnTo>
                    <a:pt x="9317" y="21600"/>
                  </a:lnTo>
                  <a:cubicBezTo>
                    <a:pt x="4281" y="21600"/>
                    <a:pt x="1414" y="20377"/>
                    <a:pt x="1414" y="18391"/>
                  </a:cubicBezTo>
                  <a:cubicBezTo>
                    <a:pt x="1414" y="18068"/>
                    <a:pt x="1514" y="17745"/>
                    <a:pt x="1664" y="17377"/>
                  </a:cubicBezTo>
                  <a:lnTo>
                    <a:pt x="3428" y="13293"/>
                  </a:lnTo>
                  <a:cubicBezTo>
                    <a:pt x="3478" y="13178"/>
                    <a:pt x="3478" y="13085"/>
                    <a:pt x="3478" y="12970"/>
                  </a:cubicBezTo>
                  <a:cubicBezTo>
                    <a:pt x="3478" y="12461"/>
                    <a:pt x="2823" y="12207"/>
                    <a:pt x="1713" y="12207"/>
                  </a:cubicBezTo>
                  <a:lnTo>
                    <a:pt x="0" y="12207"/>
                  </a:lnTo>
                  <a:lnTo>
                    <a:pt x="1210" y="9393"/>
                  </a:lnTo>
                  <a:lnTo>
                    <a:pt x="2923" y="9393"/>
                  </a:lnTo>
                  <a:cubicBezTo>
                    <a:pt x="4281" y="9393"/>
                    <a:pt x="5235" y="9047"/>
                    <a:pt x="5590" y="8307"/>
                  </a:cubicBezTo>
                  <a:lnTo>
                    <a:pt x="7454" y="4061"/>
                  </a:lnTo>
                  <a:cubicBezTo>
                    <a:pt x="8663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27" name="Volný tvar 1562"/>
            <p:cNvSpPr/>
            <p:nvPr/>
          </p:nvSpPr>
          <p:spPr>
            <a:xfrm>
              <a:off x="13660274" y="6211461"/>
              <a:ext cx="273713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54" y="12207"/>
                  </a:lnTo>
                  <a:lnTo>
                    <a:pt x="18684" y="12207"/>
                  </a:lnTo>
                  <a:cubicBezTo>
                    <a:pt x="17287" y="12207"/>
                    <a:pt x="16329" y="12553"/>
                    <a:pt x="16027" y="13293"/>
                  </a:cubicBezTo>
                  <a:lnTo>
                    <a:pt x="14110" y="17539"/>
                  </a:lnTo>
                  <a:cubicBezTo>
                    <a:pt x="12905" y="20377"/>
                    <a:pt x="9592" y="21600"/>
                    <a:pt x="2911" y="21600"/>
                  </a:cubicBezTo>
                  <a:lnTo>
                    <a:pt x="0" y="21600"/>
                  </a:lnTo>
                  <a:lnTo>
                    <a:pt x="1206" y="18762"/>
                  </a:lnTo>
                  <a:lnTo>
                    <a:pt x="2109" y="18762"/>
                  </a:lnTo>
                  <a:cubicBezTo>
                    <a:pt x="4772" y="18762"/>
                    <a:pt x="5978" y="18231"/>
                    <a:pt x="6482" y="17148"/>
                  </a:cubicBezTo>
                  <a:lnTo>
                    <a:pt x="8140" y="13387"/>
                  </a:lnTo>
                  <a:cubicBezTo>
                    <a:pt x="8797" y="11773"/>
                    <a:pt x="9948" y="11056"/>
                    <a:pt x="12659" y="10756"/>
                  </a:cubicBezTo>
                  <a:cubicBezTo>
                    <a:pt x="11002" y="10456"/>
                    <a:pt x="10153" y="9901"/>
                    <a:pt x="10153" y="9024"/>
                  </a:cubicBezTo>
                  <a:cubicBezTo>
                    <a:pt x="10153" y="8770"/>
                    <a:pt x="10208" y="8515"/>
                    <a:pt x="10345" y="8215"/>
                  </a:cubicBezTo>
                  <a:lnTo>
                    <a:pt x="11906" y="4661"/>
                  </a:lnTo>
                  <a:cubicBezTo>
                    <a:pt x="12002" y="4475"/>
                    <a:pt x="12002" y="4292"/>
                    <a:pt x="12002" y="4129"/>
                  </a:cubicBezTo>
                  <a:cubicBezTo>
                    <a:pt x="12002" y="3275"/>
                    <a:pt x="10947" y="2838"/>
                    <a:pt x="9099" y="2838"/>
                  </a:cubicBezTo>
                  <a:lnTo>
                    <a:pt x="8195" y="2838"/>
                  </a:lnTo>
                  <a:lnTo>
                    <a:pt x="9400" y="0"/>
                  </a:lnTo>
                  <a:lnTo>
                    <a:pt x="12316" y="0"/>
                  </a:lnTo>
                  <a:cubicBezTo>
                    <a:pt x="17287" y="0"/>
                    <a:pt x="20204" y="1223"/>
                    <a:pt x="20204" y="3209"/>
                  </a:cubicBezTo>
                  <a:cubicBezTo>
                    <a:pt x="20204" y="3532"/>
                    <a:pt x="20094" y="3878"/>
                    <a:pt x="19943" y="4223"/>
                  </a:cubicBezTo>
                  <a:lnTo>
                    <a:pt x="18136" y="8307"/>
                  </a:lnTo>
                  <a:cubicBezTo>
                    <a:pt x="18095" y="8421"/>
                    <a:pt x="18095" y="8515"/>
                    <a:pt x="18095" y="8630"/>
                  </a:cubicBezTo>
                  <a:cubicBezTo>
                    <a:pt x="18095" y="9138"/>
                    <a:pt x="18738" y="9393"/>
                    <a:pt x="19848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28" name="Volný tvar 1563"/>
            <p:cNvSpPr/>
            <p:nvPr/>
          </p:nvSpPr>
          <p:spPr>
            <a:xfrm>
              <a:off x="14345211" y="6211461"/>
              <a:ext cx="273107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2" y="2838"/>
                  </a:lnTo>
                  <a:lnTo>
                    <a:pt x="19542" y="2838"/>
                  </a:lnTo>
                  <a:cubicBezTo>
                    <a:pt x="16824" y="2838"/>
                    <a:pt x="15617" y="3369"/>
                    <a:pt x="15164" y="4452"/>
                  </a:cubicBezTo>
                  <a:lnTo>
                    <a:pt x="13490" y="8213"/>
                  </a:lnTo>
                  <a:cubicBezTo>
                    <a:pt x="12790" y="9827"/>
                    <a:pt x="11637" y="10544"/>
                    <a:pt x="8961" y="10844"/>
                  </a:cubicBezTo>
                  <a:cubicBezTo>
                    <a:pt x="10622" y="11122"/>
                    <a:pt x="11431" y="11699"/>
                    <a:pt x="11431" y="12576"/>
                  </a:cubicBezTo>
                  <a:cubicBezTo>
                    <a:pt x="11431" y="12807"/>
                    <a:pt x="11376" y="13085"/>
                    <a:pt x="11225" y="13385"/>
                  </a:cubicBezTo>
                  <a:lnTo>
                    <a:pt x="9674" y="16939"/>
                  </a:lnTo>
                  <a:cubicBezTo>
                    <a:pt x="9579" y="17125"/>
                    <a:pt x="9579" y="17308"/>
                    <a:pt x="9579" y="17470"/>
                  </a:cubicBezTo>
                  <a:cubicBezTo>
                    <a:pt x="9579" y="18325"/>
                    <a:pt x="10635" y="18762"/>
                    <a:pt x="12488" y="18762"/>
                  </a:cubicBezTo>
                  <a:lnTo>
                    <a:pt x="13449" y="18762"/>
                  </a:lnTo>
                  <a:lnTo>
                    <a:pt x="12186" y="21600"/>
                  </a:lnTo>
                  <a:lnTo>
                    <a:pt x="9318" y="21600"/>
                  </a:lnTo>
                  <a:cubicBezTo>
                    <a:pt x="4282" y="21600"/>
                    <a:pt x="1413" y="20377"/>
                    <a:pt x="1413" y="18391"/>
                  </a:cubicBezTo>
                  <a:cubicBezTo>
                    <a:pt x="1413" y="18068"/>
                    <a:pt x="1510" y="17745"/>
                    <a:pt x="1661" y="17377"/>
                  </a:cubicBezTo>
                  <a:lnTo>
                    <a:pt x="3431" y="13293"/>
                  </a:lnTo>
                  <a:cubicBezTo>
                    <a:pt x="3472" y="13178"/>
                    <a:pt x="3472" y="13085"/>
                    <a:pt x="3472" y="12970"/>
                  </a:cubicBezTo>
                  <a:cubicBezTo>
                    <a:pt x="3472" y="12461"/>
                    <a:pt x="2827" y="12207"/>
                    <a:pt x="1715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3" y="9393"/>
                  </a:lnTo>
                  <a:cubicBezTo>
                    <a:pt x="4282" y="9393"/>
                    <a:pt x="5229" y="9047"/>
                    <a:pt x="5585" y="8307"/>
                  </a:cubicBezTo>
                  <a:lnTo>
                    <a:pt x="7451" y="4061"/>
                  </a:lnTo>
                  <a:cubicBezTo>
                    <a:pt x="8659" y="1223"/>
                    <a:pt x="11980" y="0"/>
                    <a:pt x="18732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29" name="Volný tvar 1564"/>
            <p:cNvSpPr/>
            <p:nvPr/>
          </p:nvSpPr>
          <p:spPr>
            <a:xfrm>
              <a:off x="14956491" y="6211461"/>
              <a:ext cx="273628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54" y="12207"/>
                  </a:lnTo>
                  <a:lnTo>
                    <a:pt x="18683" y="12207"/>
                  </a:lnTo>
                  <a:cubicBezTo>
                    <a:pt x="17285" y="12207"/>
                    <a:pt x="16327" y="12553"/>
                    <a:pt x="16025" y="13293"/>
                  </a:cubicBezTo>
                  <a:lnTo>
                    <a:pt x="14108" y="17539"/>
                  </a:lnTo>
                  <a:cubicBezTo>
                    <a:pt x="12902" y="20377"/>
                    <a:pt x="9588" y="21600"/>
                    <a:pt x="2904" y="21600"/>
                  </a:cubicBezTo>
                  <a:lnTo>
                    <a:pt x="0" y="21600"/>
                  </a:lnTo>
                  <a:lnTo>
                    <a:pt x="1205" y="18762"/>
                  </a:lnTo>
                  <a:lnTo>
                    <a:pt x="2109" y="18762"/>
                  </a:lnTo>
                  <a:cubicBezTo>
                    <a:pt x="4766" y="18762"/>
                    <a:pt x="5972" y="18231"/>
                    <a:pt x="6479" y="17148"/>
                  </a:cubicBezTo>
                  <a:lnTo>
                    <a:pt x="8136" y="13387"/>
                  </a:lnTo>
                  <a:cubicBezTo>
                    <a:pt x="8793" y="11773"/>
                    <a:pt x="9944" y="11056"/>
                    <a:pt x="12656" y="10756"/>
                  </a:cubicBezTo>
                  <a:cubicBezTo>
                    <a:pt x="10999" y="10456"/>
                    <a:pt x="10149" y="9901"/>
                    <a:pt x="10149" y="9024"/>
                  </a:cubicBezTo>
                  <a:cubicBezTo>
                    <a:pt x="10149" y="8770"/>
                    <a:pt x="10190" y="8515"/>
                    <a:pt x="10341" y="8215"/>
                  </a:cubicBezTo>
                  <a:lnTo>
                    <a:pt x="11903" y="4661"/>
                  </a:lnTo>
                  <a:cubicBezTo>
                    <a:pt x="11998" y="4475"/>
                    <a:pt x="11998" y="4292"/>
                    <a:pt x="11998" y="4129"/>
                  </a:cubicBezTo>
                  <a:cubicBezTo>
                    <a:pt x="11998" y="3275"/>
                    <a:pt x="10944" y="2838"/>
                    <a:pt x="9081" y="2838"/>
                  </a:cubicBezTo>
                  <a:lnTo>
                    <a:pt x="8191" y="2838"/>
                  </a:lnTo>
                  <a:lnTo>
                    <a:pt x="9396" y="0"/>
                  </a:lnTo>
                  <a:lnTo>
                    <a:pt x="12300" y="0"/>
                  </a:lnTo>
                  <a:cubicBezTo>
                    <a:pt x="17285" y="0"/>
                    <a:pt x="20189" y="1223"/>
                    <a:pt x="20189" y="3209"/>
                  </a:cubicBezTo>
                  <a:cubicBezTo>
                    <a:pt x="20189" y="3532"/>
                    <a:pt x="20093" y="3878"/>
                    <a:pt x="19943" y="4223"/>
                  </a:cubicBezTo>
                  <a:lnTo>
                    <a:pt x="18135" y="8307"/>
                  </a:lnTo>
                  <a:cubicBezTo>
                    <a:pt x="18080" y="8421"/>
                    <a:pt x="18080" y="8515"/>
                    <a:pt x="18080" y="8630"/>
                  </a:cubicBezTo>
                  <a:cubicBezTo>
                    <a:pt x="18080" y="9138"/>
                    <a:pt x="18737" y="9393"/>
                    <a:pt x="19847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30" name="Volný tvar 1565"/>
            <p:cNvSpPr/>
            <p:nvPr/>
          </p:nvSpPr>
          <p:spPr>
            <a:xfrm>
              <a:off x="15641339" y="6211461"/>
              <a:ext cx="273281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3" y="2838"/>
                  </a:lnTo>
                  <a:lnTo>
                    <a:pt x="19543" y="2838"/>
                  </a:lnTo>
                  <a:cubicBezTo>
                    <a:pt x="16828" y="2838"/>
                    <a:pt x="15607" y="3369"/>
                    <a:pt x="15154" y="4452"/>
                  </a:cubicBezTo>
                  <a:lnTo>
                    <a:pt x="13495" y="8213"/>
                  </a:lnTo>
                  <a:cubicBezTo>
                    <a:pt x="12795" y="9827"/>
                    <a:pt x="11630" y="10544"/>
                    <a:pt x="8969" y="10844"/>
                  </a:cubicBezTo>
                  <a:cubicBezTo>
                    <a:pt x="10629" y="11122"/>
                    <a:pt x="11438" y="11699"/>
                    <a:pt x="11438" y="12576"/>
                  </a:cubicBezTo>
                  <a:cubicBezTo>
                    <a:pt x="11438" y="12807"/>
                    <a:pt x="11383" y="13085"/>
                    <a:pt x="11232" y="13385"/>
                  </a:cubicBezTo>
                  <a:lnTo>
                    <a:pt x="9669" y="16939"/>
                  </a:lnTo>
                  <a:cubicBezTo>
                    <a:pt x="9573" y="17125"/>
                    <a:pt x="9573" y="17308"/>
                    <a:pt x="9573" y="17470"/>
                  </a:cubicBezTo>
                  <a:cubicBezTo>
                    <a:pt x="9573" y="18325"/>
                    <a:pt x="10629" y="18762"/>
                    <a:pt x="12494" y="18762"/>
                  </a:cubicBezTo>
                  <a:lnTo>
                    <a:pt x="13440" y="18762"/>
                  </a:lnTo>
                  <a:lnTo>
                    <a:pt x="12192" y="21600"/>
                  </a:lnTo>
                  <a:lnTo>
                    <a:pt x="9326" y="21600"/>
                  </a:lnTo>
                  <a:cubicBezTo>
                    <a:pt x="4279" y="21600"/>
                    <a:pt x="1413" y="20377"/>
                    <a:pt x="1413" y="18391"/>
                  </a:cubicBezTo>
                  <a:cubicBezTo>
                    <a:pt x="1413" y="18068"/>
                    <a:pt x="1522" y="17745"/>
                    <a:pt x="1673" y="17377"/>
                  </a:cubicBezTo>
                  <a:lnTo>
                    <a:pt x="3429" y="13293"/>
                  </a:lnTo>
                  <a:cubicBezTo>
                    <a:pt x="3483" y="13178"/>
                    <a:pt x="3483" y="13085"/>
                    <a:pt x="3483" y="12970"/>
                  </a:cubicBezTo>
                  <a:cubicBezTo>
                    <a:pt x="3483" y="12461"/>
                    <a:pt x="2825" y="12207"/>
                    <a:pt x="1714" y="12207"/>
                  </a:cubicBezTo>
                  <a:lnTo>
                    <a:pt x="0" y="12207"/>
                  </a:lnTo>
                  <a:lnTo>
                    <a:pt x="1207" y="9393"/>
                  </a:lnTo>
                  <a:lnTo>
                    <a:pt x="2921" y="9393"/>
                  </a:lnTo>
                  <a:cubicBezTo>
                    <a:pt x="4279" y="9393"/>
                    <a:pt x="5239" y="9047"/>
                    <a:pt x="5595" y="8307"/>
                  </a:cubicBezTo>
                  <a:lnTo>
                    <a:pt x="7460" y="4061"/>
                  </a:lnTo>
                  <a:cubicBezTo>
                    <a:pt x="8667" y="1223"/>
                    <a:pt x="11986" y="0"/>
                    <a:pt x="18734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31" name="Volný tvar 1566"/>
            <p:cNvSpPr/>
            <p:nvPr/>
          </p:nvSpPr>
          <p:spPr>
            <a:xfrm>
              <a:off x="16252620" y="6211461"/>
              <a:ext cx="273801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1" y="12207"/>
                  </a:lnTo>
                  <a:lnTo>
                    <a:pt x="18684" y="12207"/>
                  </a:lnTo>
                  <a:cubicBezTo>
                    <a:pt x="17274" y="12207"/>
                    <a:pt x="16316" y="12553"/>
                    <a:pt x="16029" y="13293"/>
                  </a:cubicBezTo>
                  <a:lnTo>
                    <a:pt x="14113" y="17539"/>
                  </a:lnTo>
                  <a:cubicBezTo>
                    <a:pt x="12908" y="20377"/>
                    <a:pt x="9596" y="21600"/>
                    <a:pt x="2916" y="21600"/>
                  </a:cubicBezTo>
                  <a:lnTo>
                    <a:pt x="0" y="21600"/>
                  </a:lnTo>
                  <a:lnTo>
                    <a:pt x="1204" y="18762"/>
                  </a:lnTo>
                  <a:lnTo>
                    <a:pt x="2108" y="18762"/>
                  </a:lnTo>
                  <a:cubicBezTo>
                    <a:pt x="4777" y="18762"/>
                    <a:pt x="5982" y="18231"/>
                    <a:pt x="6488" y="17148"/>
                  </a:cubicBezTo>
                  <a:lnTo>
                    <a:pt x="8144" y="13387"/>
                  </a:lnTo>
                  <a:cubicBezTo>
                    <a:pt x="8802" y="11773"/>
                    <a:pt x="9951" y="11056"/>
                    <a:pt x="12662" y="10756"/>
                  </a:cubicBezTo>
                  <a:cubicBezTo>
                    <a:pt x="11005" y="10456"/>
                    <a:pt x="10157" y="9901"/>
                    <a:pt x="10157" y="9024"/>
                  </a:cubicBezTo>
                  <a:cubicBezTo>
                    <a:pt x="10157" y="8770"/>
                    <a:pt x="10198" y="8515"/>
                    <a:pt x="10348" y="8215"/>
                  </a:cubicBezTo>
                  <a:lnTo>
                    <a:pt x="11909" y="4661"/>
                  </a:lnTo>
                  <a:cubicBezTo>
                    <a:pt x="12005" y="4475"/>
                    <a:pt x="12005" y="4292"/>
                    <a:pt x="12005" y="4129"/>
                  </a:cubicBezTo>
                  <a:cubicBezTo>
                    <a:pt x="12005" y="3275"/>
                    <a:pt x="10951" y="2838"/>
                    <a:pt x="9089" y="2838"/>
                  </a:cubicBezTo>
                  <a:lnTo>
                    <a:pt x="8186" y="2838"/>
                  </a:lnTo>
                  <a:lnTo>
                    <a:pt x="9404" y="0"/>
                  </a:lnTo>
                  <a:lnTo>
                    <a:pt x="12306" y="0"/>
                  </a:lnTo>
                  <a:cubicBezTo>
                    <a:pt x="17288" y="0"/>
                    <a:pt x="20190" y="1223"/>
                    <a:pt x="20190" y="3209"/>
                  </a:cubicBezTo>
                  <a:cubicBezTo>
                    <a:pt x="20190" y="3532"/>
                    <a:pt x="20095" y="3878"/>
                    <a:pt x="19944" y="4223"/>
                  </a:cubicBezTo>
                  <a:lnTo>
                    <a:pt x="18137" y="8307"/>
                  </a:lnTo>
                  <a:cubicBezTo>
                    <a:pt x="18082" y="8421"/>
                    <a:pt x="18082" y="8515"/>
                    <a:pt x="18082" y="8630"/>
                  </a:cubicBezTo>
                  <a:cubicBezTo>
                    <a:pt x="18082" y="9138"/>
                    <a:pt x="18739" y="9393"/>
                    <a:pt x="19848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32" name="Volný tvar 1567"/>
            <p:cNvSpPr/>
            <p:nvPr/>
          </p:nvSpPr>
          <p:spPr>
            <a:xfrm>
              <a:off x="16937642" y="6211461"/>
              <a:ext cx="273107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2" y="2838"/>
                  </a:lnTo>
                  <a:lnTo>
                    <a:pt x="19542" y="2838"/>
                  </a:lnTo>
                  <a:cubicBezTo>
                    <a:pt x="16824" y="2838"/>
                    <a:pt x="15617" y="3369"/>
                    <a:pt x="15164" y="4452"/>
                  </a:cubicBezTo>
                  <a:lnTo>
                    <a:pt x="13490" y="8213"/>
                  </a:lnTo>
                  <a:cubicBezTo>
                    <a:pt x="12790" y="9827"/>
                    <a:pt x="11637" y="10544"/>
                    <a:pt x="8961" y="10844"/>
                  </a:cubicBezTo>
                  <a:cubicBezTo>
                    <a:pt x="10622" y="11122"/>
                    <a:pt x="11431" y="11699"/>
                    <a:pt x="11431" y="12576"/>
                  </a:cubicBezTo>
                  <a:cubicBezTo>
                    <a:pt x="11431" y="12807"/>
                    <a:pt x="11376" y="13085"/>
                    <a:pt x="11226" y="13385"/>
                  </a:cubicBezTo>
                  <a:lnTo>
                    <a:pt x="9675" y="16939"/>
                  </a:lnTo>
                  <a:cubicBezTo>
                    <a:pt x="9579" y="17125"/>
                    <a:pt x="9579" y="17308"/>
                    <a:pt x="9579" y="17470"/>
                  </a:cubicBezTo>
                  <a:cubicBezTo>
                    <a:pt x="9579" y="18325"/>
                    <a:pt x="10635" y="18762"/>
                    <a:pt x="12488" y="18762"/>
                  </a:cubicBezTo>
                  <a:lnTo>
                    <a:pt x="13449" y="18762"/>
                  </a:lnTo>
                  <a:lnTo>
                    <a:pt x="12186" y="21600"/>
                  </a:lnTo>
                  <a:lnTo>
                    <a:pt x="9318" y="21600"/>
                  </a:lnTo>
                  <a:cubicBezTo>
                    <a:pt x="4282" y="21600"/>
                    <a:pt x="1414" y="20377"/>
                    <a:pt x="1414" y="18391"/>
                  </a:cubicBezTo>
                  <a:cubicBezTo>
                    <a:pt x="1414" y="18068"/>
                    <a:pt x="1510" y="17745"/>
                    <a:pt x="1661" y="17377"/>
                  </a:cubicBezTo>
                  <a:lnTo>
                    <a:pt x="3431" y="13293"/>
                  </a:lnTo>
                  <a:cubicBezTo>
                    <a:pt x="3472" y="13178"/>
                    <a:pt x="3472" y="13085"/>
                    <a:pt x="3472" y="12970"/>
                  </a:cubicBezTo>
                  <a:cubicBezTo>
                    <a:pt x="3472" y="12461"/>
                    <a:pt x="2827" y="12207"/>
                    <a:pt x="1715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3" y="9393"/>
                  </a:lnTo>
                  <a:cubicBezTo>
                    <a:pt x="4282" y="9393"/>
                    <a:pt x="5229" y="9047"/>
                    <a:pt x="5586" y="8307"/>
                  </a:cubicBezTo>
                  <a:lnTo>
                    <a:pt x="7452" y="4061"/>
                  </a:lnTo>
                  <a:cubicBezTo>
                    <a:pt x="8659" y="1223"/>
                    <a:pt x="11980" y="0"/>
                    <a:pt x="18732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33" name="Volný tvar 1568"/>
            <p:cNvSpPr/>
            <p:nvPr/>
          </p:nvSpPr>
          <p:spPr>
            <a:xfrm>
              <a:off x="17548922" y="6211461"/>
              <a:ext cx="273802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1" y="12207"/>
                  </a:lnTo>
                  <a:lnTo>
                    <a:pt x="18671" y="12207"/>
                  </a:lnTo>
                  <a:cubicBezTo>
                    <a:pt x="17275" y="12207"/>
                    <a:pt x="16316" y="12553"/>
                    <a:pt x="16015" y="13293"/>
                  </a:cubicBezTo>
                  <a:lnTo>
                    <a:pt x="14113" y="17539"/>
                  </a:lnTo>
                  <a:cubicBezTo>
                    <a:pt x="12895" y="20377"/>
                    <a:pt x="9582" y="21600"/>
                    <a:pt x="2902" y="21600"/>
                  </a:cubicBezTo>
                  <a:lnTo>
                    <a:pt x="0" y="21600"/>
                  </a:lnTo>
                  <a:lnTo>
                    <a:pt x="1204" y="18762"/>
                  </a:lnTo>
                  <a:lnTo>
                    <a:pt x="2108" y="18762"/>
                  </a:lnTo>
                  <a:cubicBezTo>
                    <a:pt x="4764" y="18762"/>
                    <a:pt x="5968" y="18231"/>
                    <a:pt x="6475" y="17148"/>
                  </a:cubicBezTo>
                  <a:lnTo>
                    <a:pt x="8131" y="13387"/>
                  </a:lnTo>
                  <a:cubicBezTo>
                    <a:pt x="8788" y="11773"/>
                    <a:pt x="9938" y="11056"/>
                    <a:pt x="12648" y="10756"/>
                  </a:cubicBezTo>
                  <a:cubicBezTo>
                    <a:pt x="10992" y="10456"/>
                    <a:pt x="10143" y="9901"/>
                    <a:pt x="10143" y="9024"/>
                  </a:cubicBezTo>
                  <a:cubicBezTo>
                    <a:pt x="10143" y="8770"/>
                    <a:pt x="10184" y="8515"/>
                    <a:pt x="10335" y="8215"/>
                  </a:cubicBezTo>
                  <a:lnTo>
                    <a:pt x="11895" y="4661"/>
                  </a:lnTo>
                  <a:cubicBezTo>
                    <a:pt x="11991" y="4475"/>
                    <a:pt x="11991" y="4292"/>
                    <a:pt x="11991" y="4129"/>
                  </a:cubicBezTo>
                  <a:cubicBezTo>
                    <a:pt x="11991" y="3275"/>
                    <a:pt x="10937" y="2838"/>
                    <a:pt x="9089" y="2838"/>
                  </a:cubicBezTo>
                  <a:lnTo>
                    <a:pt x="8186" y="2838"/>
                  </a:lnTo>
                  <a:lnTo>
                    <a:pt x="9390" y="0"/>
                  </a:lnTo>
                  <a:lnTo>
                    <a:pt x="12292" y="0"/>
                  </a:lnTo>
                  <a:cubicBezTo>
                    <a:pt x="17275" y="0"/>
                    <a:pt x="20177" y="1223"/>
                    <a:pt x="20177" y="3209"/>
                  </a:cubicBezTo>
                  <a:cubicBezTo>
                    <a:pt x="20177" y="3532"/>
                    <a:pt x="20081" y="3878"/>
                    <a:pt x="19930" y="4223"/>
                  </a:cubicBezTo>
                  <a:lnTo>
                    <a:pt x="18123" y="8307"/>
                  </a:lnTo>
                  <a:cubicBezTo>
                    <a:pt x="18069" y="8421"/>
                    <a:pt x="18069" y="8515"/>
                    <a:pt x="18069" y="8630"/>
                  </a:cubicBezTo>
                  <a:cubicBezTo>
                    <a:pt x="18069" y="9138"/>
                    <a:pt x="18726" y="9393"/>
                    <a:pt x="19835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34" name="Volný tvar 1569"/>
            <p:cNvSpPr/>
            <p:nvPr/>
          </p:nvSpPr>
          <p:spPr>
            <a:xfrm>
              <a:off x="18233773" y="6211461"/>
              <a:ext cx="273281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80" y="2838"/>
                  </a:lnTo>
                  <a:lnTo>
                    <a:pt x="19529" y="2838"/>
                  </a:lnTo>
                  <a:cubicBezTo>
                    <a:pt x="16814" y="2838"/>
                    <a:pt x="15607" y="3369"/>
                    <a:pt x="15154" y="4452"/>
                  </a:cubicBezTo>
                  <a:lnTo>
                    <a:pt x="13495" y="8213"/>
                  </a:lnTo>
                  <a:cubicBezTo>
                    <a:pt x="12782" y="9827"/>
                    <a:pt x="11630" y="10544"/>
                    <a:pt x="8955" y="10844"/>
                  </a:cubicBezTo>
                  <a:cubicBezTo>
                    <a:pt x="10615" y="11122"/>
                    <a:pt x="11424" y="11699"/>
                    <a:pt x="11424" y="12576"/>
                  </a:cubicBezTo>
                  <a:cubicBezTo>
                    <a:pt x="11424" y="12807"/>
                    <a:pt x="11369" y="13085"/>
                    <a:pt x="11232" y="13385"/>
                  </a:cubicBezTo>
                  <a:lnTo>
                    <a:pt x="9668" y="16939"/>
                  </a:lnTo>
                  <a:cubicBezTo>
                    <a:pt x="9573" y="17125"/>
                    <a:pt x="9573" y="17308"/>
                    <a:pt x="9573" y="17470"/>
                  </a:cubicBezTo>
                  <a:cubicBezTo>
                    <a:pt x="9573" y="18325"/>
                    <a:pt x="10629" y="18762"/>
                    <a:pt x="12480" y="18762"/>
                  </a:cubicBezTo>
                  <a:lnTo>
                    <a:pt x="13440" y="18762"/>
                  </a:lnTo>
                  <a:lnTo>
                    <a:pt x="12178" y="21600"/>
                  </a:lnTo>
                  <a:lnTo>
                    <a:pt x="9312" y="21600"/>
                  </a:lnTo>
                  <a:cubicBezTo>
                    <a:pt x="4279" y="21600"/>
                    <a:pt x="1412" y="20377"/>
                    <a:pt x="1412" y="18391"/>
                  </a:cubicBezTo>
                  <a:cubicBezTo>
                    <a:pt x="1412" y="18068"/>
                    <a:pt x="1509" y="17745"/>
                    <a:pt x="1659" y="17377"/>
                  </a:cubicBezTo>
                  <a:lnTo>
                    <a:pt x="3429" y="13293"/>
                  </a:lnTo>
                  <a:cubicBezTo>
                    <a:pt x="3469" y="13178"/>
                    <a:pt x="3469" y="13085"/>
                    <a:pt x="3469" y="12970"/>
                  </a:cubicBezTo>
                  <a:cubicBezTo>
                    <a:pt x="3469" y="12461"/>
                    <a:pt x="2825" y="12207"/>
                    <a:pt x="1714" y="12207"/>
                  </a:cubicBezTo>
                  <a:lnTo>
                    <a:pt x="0" y="12207"/>
                  </a:lnTo>
                  <a:lnTo>
                    <a:pt x="1207" y="9393"/>
                  </a:lnTo>
                  <a:lnTo>
                    <a:pt x="2921" y="9393"/>
                  </a:lnTo>
                  <a:cubicBezTo>
                    <a:pt x="4279" y="9393"/>
                    <a:pt x="5239" y="9047"/>
                    <a:pt x="5582" y="8307"/>
                  </a:cubicBezTo>
                  <a:lnTo>
                    <a:pt x="7447" y="4061"/>
                  </a:lnTo>
                  <a:cubicBezTo>
                    <a:pt x="8654" y="1223"/>
                    <a:pt x="11986" y="0"/>
                    <a:pt x="18720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35" name="Volný tvar 1570"/>
            <p:cNvSpPr/>
            <p:nvPr/>
          </p:nvSpPr>
          <p:spPr>
            <a:xfrm>
              <a:off x="18845055" y="6211461"/>
              <a:ext cx="273802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1" y="12207"/>
                  </a:lnTo>
                  <a:lnTo>
                    <a:pt x="18684" y="12207"/>
                  </a:lnTo>
                  <a:cubicBezTo>
                    <a:pt x="17274" y="12207"/>
                    <a:pt x="16316" y="12553"/>
                    <a:pt x="16029" y="13293"/>
                  </a:cubicBezTo>
                  <a:lnTo>
                    <a:pt x="14113" y="17539"/>
                  </a:lnTo>
                  <a:cubicBezTo>
                    <a:pt x="12908" y="20377"/>
                    <a:pt x="9596" y="21600"/>
                    <a:pt x="2916" y="21600"/>
                  </a:cubicBezTo>
                  <a:lnTo>
                    <a:pt x="0" y="21600"/>
                  </a:lnTo>
                  <a:lnTo>
                    <a:pt x="1204" y="18762"/>
                  </a:lnTo>
                  <a:lnTo>
                    <a:pt x="2108" y="18762"/>
                  </a:lnTo>
                  <a:cubicBezTo>
                    <a:pt x="4777" y="18762"/>
                    <a:pt x="5982" y="18231"/>
                    <a:pt x="6488" y="17148"/>
                  </a:cubicBezTo>
                  <a:lnTo>
                    <a:pt x="8144" y="13387"/>
                  </a:lnTo>
                  <a:cubicBezTo>
                    <a:pt x="8802" y="11773"/>
                    <a:pt x="9951" y="11056"/>
                    <a:pt x="12662" y="10756"/>
                  </a:cubicBezTo>
                  <a:cubicBezTo>
                    <a:pt x="11005" y="10456"/>
                    <a:pt x="10157" y="9901"/>
                    <a:pt x="10157" y="9024"/>
                  </a:cubicBezTo>
                  <a:cubicBezTo>
                    <a:pt x="10157" y="8770"/>
                    <a:pt x="10198" y="8515"/>
                    <a:pt x="10348" y="8215"/>
                  </a:cubicBezTo>
                  <a:lnTo>
                    <a:pt x="11909" y="4661"/>
                  </a:lnTo>
                  <a:cubicBezTo>
                    <a:pt x="12005" y="4475"/>
                    <a:pt x="12005" y="4292"/>
                    <a:pt x="12005" y="4129"/>
                  </a:cubicBezTo>
                  <a:cubicBezTo>
                    <a:pt x="12005" y="3275"/>
                    <a:pt x="10951" y="2838"/>
                    <a:pt x="9089" y="2838"/>
                  </a:cubicBezTo>
                  <a:lnTo>
                    <a:pt x="8186" y="2838"/>
                  </a:lnTo>
                  <a:lnTo>
                    <a:pt x="9404" y="0"/>
                  </a:lnTo>
                  <a:lnTo>
                    <a:pt x="12306" y="0"/>
                  </a:lnTo>
                  <a:cubicBezTo>
                    <a:pt x="17288" y="0"/>
                    <a:pt x="20190" y="1223"/>
                    <a:pt x="20190" y="3209"/>
                  </a:cubicBezTo>
                  <a:cubicBezTo>
                    <a:pt x="20190" y="3532"/>
                    <a:pt x="20094" y="3878"/>
                    <a:pt x="19944" y="4223"/>
                  </a:cubicBezTo>
                  <a:lnTo>
                    <a:pt x="18137" y="8307"/>
                  </a:lnTo>
                  <a:cubicBezTo>
                    <a:pt x="18082" y="8421"/>
                    <a:pt x="18082" y="8515"/>
                    <a:pt x="18082" y="8630"/>
                  </a:cubicBezTo>
                  <a:cubicBezTo>
                    <a:pt x="18082" y="9138"/>
                    <a:pt x="18739" y="9393"/>
                    <a:pt x="19848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36" name="Volný tvar 1571"/>
            <p:cNvSpPr/>
            <p:nvPr/>
          </p:nvSpPr>
          <p:spPr>
            <a:xfrm>
              <a:off x="19529904" y="6211461"/>
              <a:ext cx="273281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3" y="2838"/>
                  </a:lnTo>
                  <a:lnTo>
                    <a:pt x="19543" y="2838"/>
                  </a:lnTo>
                  <a:cubicBezTo>
                    <a:pt x="16828" y="2838"/>
                    <a:pt x="15607" y="3369"/>
                    <a:pt x="15154" y="4452"/>
                  </a:cubicBezTo>
                  <a:lnTo>
                    <a:pt x="13495" y="8213"/>
                  </a:lnTo>
                  <a:cubicBezTo>
                    <a:pt x="12795" y="9827"/>
                    <a:pt x="11630" y="10544"/>
                    <a:pt x="8969" y="10844"/>
                  </a:cubicBezTo>
                  <a:cubicBezTo>
                    <a:pt x="10629" y="11122"/>
                    <a:pt x="11438" y="11699"/>
                    <a:pt x="11438" y="12576"/>
                  </a:cubicBezTo>
                  <a:cubicBezTo>
                    <a:pt x="11438" y="12807"/>
                    <a:pt x="11383" y="13085"/>
                    <a:pt x="11232" y="13385"/>
                  </a:cubicBezTo>
                  <a:lnTo>
                    <a:pt x="9669" y="16939"/>
                  </a:lnTo>
                  <a:cubicBezTo>
                    <a:pt x="9573" y="17125"/>
                    <a:pt x="9573" y="17308"/>
                    <a:pt x="9573" y="17470"/>
                  </a:cubicBezTo>
                  <a:cubicBezTo>
                    <a:pt x="9573" y="18325"/>
                    <a:pt x="10629" y="18762"/>
                    <a:pt x="12494" y="18762"/>
                  </a:cubicBezTo>
                  <a:lnTo>
                    <a:pt x="13440" y="18762"/>
                  </a:lnTo>
                  <a:lnTo>
                    <a:pt x="12192" y="21600"/>
                  </a:lnTo>
                  <a:lnTo>
                    <a:pt x="9326" y="21600"/>
                  </a:lnTo>
                  <a:cubicBezTo>
                    <a:pt x="4279" y="21600"/>
                    <a:pt x="1413" y="20377"/>
                    <a:pt x="1413" y="18391"/>
                  </a:cubicBezTo>
                  <a:cubicBezTo>
                    <a:pt x="1413" y="18068"/>
                    <a:pt x="1522" y="17745"/>
                    <a:pt x="1673" y="17377"/>
                  </a:cubicBezTo>
                  <a:lnTo>
                    <a:pt x="3429" y="13293"/>
                  </a:lnTo>
                  <a:cubicBezTo>
                    <a:pt x="3483" y="13178"/>
                    <a:pt x="3483" y="13085"/>
                    <a:pt x="3483" y="12970"/>
                  </a:cubicBezTo>
                  <a:cubicBezTo>
                    <a:pt x="3483" y="12461"/>
                    <a:pt x="2825" y="12207"/>
                    <a:pt x="1714" y="12207"/>
                  </a:cubicBezTo>
                  <a:lnTo>
                    <a:pt x="0" y="12207"/>
                  </a:lnTo>
                  <a:lnTo>
                    <a:pt x="1220" y="9393"/>
                  </a:lnTo>
                  <a:lnTo>
                    <a:pt x="2921" y="9393"/>
                  </a:lnTo>
                  <a:cubicBezTo>
                    <a:pt x="4279" y="9393"/>
                    <a:pt x="5239" y="9047"/>
                    <a:pt x="5595" y="8307"/>
                  </a:cubicBezTo>
                  <a:lnTo>
                    <a:pt x="7461" y="4061"/>
                  </a:lnTo>
                  <a:cubicBezTo>
                    <a:pt x="8668" y="1223"/>
                    <a:pt x="11986" y="0"/>
                    <a:pt x="18734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37" name="Volný tvar 1572"/>
            <p:cNvSpPr/>
            <p:nvPr/>
          </p:nvSpPr>
          <p:spPr>
            <a:xfrm>
              <a:off x="20141359" y="6211461"/>
              <a:ext cx="273628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0" y="12207"/>
                  </a:lnTo>
                  <a:lnTo>
                    <a:pt x="18683" y="12207"/>
                  </a:lnTo>
                  <a:cubicBezTo>
                    <a:pt x="17285" y="12207"/>
                    <a:pt x="16327" y="12553"/>
                    <a:pt x="16025" y="13293"/>
                  </a:cubicBezTo>
                  <a:lnTo>
                    <a:pt x="14122" y="17539"/>
                  </a:lnTo>
                  <a:cubicBezTo>
                    <a:pt x="12903" y="20377"/>
                    <a:pt x="9588" y="21600"/>
                    <a:pt x="2904" y="21600"/>
                  </a:cubicBezTo>
                  <a:lnTo>
                    <a:pt x="0" y="21600"/>
                  </a:lnTo>
                  <a:lnTo>
                    <a:pt x="1205" y="18762"/>
                  </a:lnTo>
                  <a:lnTo>
                    <a:pt x="2110" y="18762"/>
                  </a:lnTo>
                  <a:cubicBezTo>
                    <a:pt x="4766" y="18762"/>
                    <a:pt x="5972" y="18231"/>
                    <a:pt x="6479" y="17148"/>
                  </a:cubicBezTo>
                  <a:lnTo>
                    <a:pt x="8136" y="13387"/>
                  </a:lnTo>
                  <a:cubicBezTo>
                    <a:pt x="8793" y="11773"/>
                    <a:pt x="9958" y="11056"/>
                    <a:pt x="12670" y="10756"/>
                  </a:cubicBezTo>
                  <a:cubicBezTo>
                    <a:pt x="10999" y="10456"/>
                    <a:pt x="10149" y="9901"/>
                    <a:pt x="10149" y="9024"/>
                  </a:cubicBezTo>
                  <a:cubicBezTo>
                    <a:pt x="10149" y="8770"/>
                    <a:pt x="10204" y="8515"/>
                    <a:pt x="10355" y="8215"/>
                  </a:cubicBezTo>
                  <a:lnTo>
                    <a:pt x="11903" y="4661"/>
                  </a:lnTo>
                  <a:cubicBezTo>
                    <a:pt x="11998" y="4475"/>
                    <a:pt x="11998" y="4292"/>
                    <a:pt x="11998" y="4129"/>
                  </a:cubicBezTo>
                  <a:cubicBezTo>
                    <a:pt x="11998" y="3275"/>
                    <a:pt x="10944" y="2838"/>
                    <a:pt x="9095" y="2838"/>
                  </a:cubicBezTo>
                  <a:lnTo>
                    <a:pt x="8191" y="2838"/>
                  </a:lnTo>
                  <a:lnTo>
                    <a:pt x="9396" y="0"/>
                  </a:lnTo>
                  <a:lnTo>
                    <a:pt x="12314" y="0"/>
                  </a:lnTo>
                  <a:cubicBezTo>
                    <a:pt x="17285" y="0"/>
                    <a:pt x="20203" y="1223"/>
                    <a:pt x="20203" y="3209"/>
                  </a:cubicBezTo>
                  <a:cubicBezTo>
                    <a:pt x="20203" y="3532"/>
                    <a:pt x="20107" y="3878"/>
                    <a:pt x="19957" y="4223"/>
                  </a:cubicBezTo>
                  <a:lnTo>
                    <a:pt x="18135" y="8307"/>
                  </a:lnTo>
                  <a:cubicBezTo>
                    <a:pt x="18094" y="8421"/>
                    <a:pt x="18094" y="8515"/>
                    <a:pt x="18094" y="8630"/>
                  </a:cubicBezTo>
                  <a:cubicBezTo>
                    <a:pt x="18094" y="9138"/>
                    <a:pt x="18737" y="9393"/>
                    <a:pt x="19847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38" name="Volný tvar 1573"/>
            <p:cNvSpPr/>
            <p:nvPr/>
          </p:nvSpPr>
          <p:spPr>
            <a:xfrm>
              <a:off x="20826207" y="6211461"/>
              <a:ext cx="273112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2" y="2838"/>
                  </a:lnTo>
                  <a:lnTo>
                    <a:pt x="19541" y="2838"/>
                  </a:lnTo>
                  <a:cubicBezTo>
                    <a:pt x="16824" y="2838"/>
                    <a:pt x="15616" y="3369"/>
                    <a:pt x="15150" y="4452"/>
                  </a:cubicBezTo>
                  <a:lnTo>
                    <a:pt x="13490" y="8213"/>
                  </a:lnTo>
                  <a:cubicBezTo>
                    <a:pt x="12790" y="9827"/>
                    <a:pt x="11623" y="10544"/>
                    <a:pt x="8961" y="10844"/>
                  </a:cubicBezTo>
                  <a:cubicBezTo>
                    <a:pt x="10622" y="11122"/>
                    <a:pt x="11431" y="11699"/>
                    <a:pt x="11431" y="12576"/>
                  </a:cubicBezTo>
                  <a:cubicBezTo>
                    <a:pt x="11431" y="12807"/>
                    <a:pt x="11376" y="13085"/>
                    <a:pt x="11225" y="13385"/>
                  </a:cubicBezTo>
                  <a:lnTo>
                    <a:pt x="9675" y="16939"/>
                  </a:lnTo>
                  <a:cubicBezTo>
                    <a:pt x="9565" y="17125"/>
                    <a:pt x="9565" y="17308"/>
                    <a:pt x="9565" y="17470"/>
                  </a:cubicBezTo>
                  <a:cubicBezTo>
                    <a:pt x="9565" y="18325"/>
                    <a:pt x="10622" y="18762"/>
                    <a:pt x="12488" y="18762"/>
                  </a:cubicBezTo>
                  <a:lnTo>
                    <a:pt x="13435" y="18762"/>
                  </a:lnTo>
                  <a:lnTo>
                    <a:pt x="12186" y="21600"/>
                  </a:lnTo>
                  <a:lnTo>
                    <a:pt x="9318" y="21600"/>
                  </a:lnTo>
                  <a:cubicBezTo>
                    <a:pt x="4282" y="21600"/>
                    <a:pt x="1414" y="20377"/>
                    <a:pt x="1414" y="18391"/>
                  </a:cubicBezTo>
                  <a:cubicBezTo>
                    <a:pt x="1414" y="18068"/>
                    <a:pt x="1510" y="17745"/>
                    <a:pt x="1661" y="17377"/>
                  </a:cubicBezTo>
                  <a:lnTo>
                    <a:pt x="3417" y="13293"/>
                  </a:lnTo>
                  <a:cubicBezTo>
                    <a:pt x="3472" y="13178"/>
                    <a:pt x="3472" y="13085"/>
                    <a:pt x="3472" y="12970"/>
                  </a:cubicBezTo>
                  <a:cubicBezTo>
                    <a:pt x="3472" y="12461"/>
                    <a:pt x="2813" y="12207"/>
                    <a:pt x="1702" y="12207"/>
                  </a:cubicBezTo>
                  <a:lnTo>
                    <a:pt x="0" y="12207"/>
                  </a:lnTo>
                  <a:lnTo>
                    <a:pt x="1207" y="9393"/>
                  </a:lnTo>
                  <a:lnTo>
                    <a:pt x="2923" y="9393"/>
                  </a:lnTo>
                  <a:cubicBezTo>
                    <a:pt x="4282" y="9393"/>
                    <a:pt x="5228" y="9047"/>
                    <a:pt x="5585" y="8307"/>
                  </a:cubicBezTo>
                  <a:lnTo>
                    <a:pt x="7452" y="4061"/>
                  </a:lnTo>
                  <a:cubicBezTo>
                    <a:pt x="8659" y="1223"/>
                    <a:pt x="11980" y="0"/>
                    <a:pt x="18732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39" name="Volný tvar 1574"/>
            <p:cNvSpPr/>
            <p:nvPr/>
          </p:nvSpPr>
          <p:spPr>
            <a:xfrm>
              <a:off x="21437316" y="6211461"/>
              <a:ext cx="273801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1" y="12207"/>
                  </a:lnTo>
                  <a:lnTo>
                    <a:pt x="18684" y="12207"/>
                  </a:lnTo>
                  <a:cubicBezTo>
                    <a:pt x="17274" y="12207"/>
                    <a:pt x="16316" y="12553"/>
                    <a:pt x="16029" y="13293"/>
                  </a:cubicBezTo>
                  <a:lnTo>
                    <a:pt x="14113" y="17539"/>
                  </a:lnTo>
                  <a:cubicBezTo>
                    <a:pt x="12908" y="20377"/>
                    <a:pt x="9596" y="21600"/>
                    <a:pt x="2916" y="21600"/>
                  </a:cubicBezTo>
                  <a:lnTo>
                    <a:pt x="0" y="21600"/>
                  </a:lnTo>
                  <a:lnTo>
                    <a:pt x="1204" y="18762"/>
                  </a:lnTo>
                  <a:lnTo>
                    <a:pt x="2108" y="18762"/>
                  </a:lnTo>
                  <a:cubicBezTo>
                    <a:pt x="4777" y="18762"/>
                    <a:pt x="5982" y="18231"/>
                    <a:pt x="6488" y="17148"/>
                  </a:cubicBezTo>
                  <a:lnTo>
                    <a:pt x="8144" y="13387"/>
                  </a:lnTo>
                  <a:cubicBezTo>
                    <a:pt x="8802" y="11773"/>
                    <a:pt x="9951" y="11056"/>
                    <a:pt x="12662" y="10756"/>
                  </a:cubicBezTo>
                  <a:cubicBezTo>
                    <a:pt x="11005" y="10456"/>
                    <a:pt x="10157" y="9901"/>
                    <a:pt x="10157" y="9024"/>
                  </a:cubicBezTo>
                  <a:cubicBezTo>
                    <a:pt x="10157" y="8770"/>
                    <a:pt x="10198" y="8515"/>
                    <a:pt x="10348" y="8215"/>
                  </a:cubicBezTo>
                  <a:lnTo>
                    <a:pt x="11909" y="4661"/>
                  </a:lnTo>
                  <a:cubicBezTo>
                    <a:pt x="12005" y="4475"/>
                    <a:pt x="12005" y="4292"/>
                    <a:pt x="12005" y="4129"/>
                  </a:cubicBezTo>
                  <a:cubicBezTo>
                    <a:pt x="12005" y="3275"/>
                    <a:pt x="10951" y="2838"/>
                    <a:pt x="9103" y="2838"/>
                  </a:cubicBezTo>
                  <a:lnTo>
                    <a:pt x="8199" y="2838"/>
                  </a:lnTo>
                  <a:lnTo>
                    <a:pt x="9404" y="0"/>
                  </a:lnTo>
                  <a:lnTo>
                    <a:pt x="12306" y="0"/>
                  </a:lnTo>
                  <a:cubicBezTo>
                    <a:pt x="17274" y="0"/>
                    <a:pt x="20190" y="1223"/>
                    <a:pt x="20190" y="3209"/>
                  </a:cubicBezTo>
                  <a:cubicBezTo>
                    <a:pt x="20190" y="3532"/>
                    <a:pt x="20094" y="3878"/>
                    <a:pt x="19944" y="4223"/>
                  </a:cubicBezTo>
                  <a:lnTo>
                    <a:pt x="18137" y="8307"/>
                  </a:lnTo>
                  <a:cubicBezTo>
                    <a:pt x="18082" y="8421"/>
                    <a:pt x="18082" y="8515"/>
                    <a:pt x="18082" y="8630"/>
                  </a:cubicBezTo>
                  <a:cubicBezTo>
                    <a:pt x="18082" y="9138"/>
                    <a:pt x="18739" y="9393"/>
                    <a:pt x="19848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40" name="Volný tvar 1575"/>
            <p:cNvSpPr/>
            <p:nvPr/>
          </p:nvSpPr>
          <p:spPr>
            <a:xfrm>
              <a:off x="22122338" y="6211461"/>
              <a:ext cx="273281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3" y="2838"/>
                  </a:lnTo>
                  <a:lnTo>
                    <a:pt x="19529" y="2838"/>
                  </a:lnTo>
                  <a:cubicBezTo>
                    <a:pt x="16814" y="2838"/>
                    <a:pt x="15607" y="3369"/>
                    <a:pt x="15154" y="4452"/>
                  </a:cubicBezTo>
                  <a:lnTo>
                    <a:pt x="13495" y="8213"/>
                  </a:lnTo>
                  <a:cubicBezTo>
                    <a:pt x="12782" y="9827"/>
                    <a:pt x="11630" y="10544"/>
                    <a:pt x="8955" y="10844"/>
                  </a:cubicBezTo>
                  <a:cubicBezTo>
                    <a:pt x="10629" y="11122"/>
                    <a:pt x="11424" y="11699"/>
                    <a:pt x="11424" y="12576"/>
                  </a:cubicBezTo>
                  <a:cubicBezTo>
                    <a:pt x="11424" y="12807"/>
                    <a:pt x="11383" y="13085"/>
                    <a:pt x="11232" y="13385"/>
                  </a:cubicBezTo>
                  <a:lnTo>
                    <a:pt x="9668" y="16939"/>
                  </a:lnTo>
                  <a:cubicBezTo>
                    <a:pt x="9573" y="17125"/>
                    <a:pt x="9573" y="17308"/>
                    <a:pt x="9573" y="17470"/>
                  </a:cubicBezTo>
                  <a:cubicBezTo>
                    <a:pt x="9573" y="18325"/>
                    <a:pt x="10629" y="18762"/>
                    <a:pt x="12480" y="18762"/>
                  </a:cubicBezTo>
                  <a:lnTo>
                    <a:pt x="13440" y="18762"/>
                  </a:lnTo>
                  <a:lnTo>
                    <a:pt x="12178" y="21600"/>
                  </a:lnTo>
                  <a:lnTo>
                    <a:pt x="9312" y="21600"/>
                  </a:lnTo>
                  <a:cubicBezTo>
                    <a:pt x="4279" y="21600"/>
                    <a:pt x="1413" y="20377"/>
                    <a:pt x="1413" y="18391"/>
                  </a:cubicBezTo>
                  <a:cubicBezTo>
                    <a:pt x="1413" y="18068"/>
                    <a:pt x="1509" y="17745"/>
                    <a:pt x="1659" y="17377"/>
                  </a:cubicBezTo>
                  <a:lnTo>
                    <a:pt x="3429" y="13293"/>
                  </a:lnTo>
                  <a:cubicBezTo>
                    <a:pt x="3483" y="13178"/>
                    <a:pt x="3483" y="13085"/>
                    <a:pt x="3483" y="12970"/>
                  </a:cubicBezTo>
                  <a:cubicBezTo>
                    <a:pt x="3483" y="12461"/>
                    <a:pt x="2825" y="12207"/>
                    <a:pt x="1714" y="12207"/>
                  </a:cubicBezTo>
                  <a:lnTo>
                    <a:pt x="0" y="12207"/>
                  </a:lnTo>
                  <a:lnTo>
                    <a:pt x="1207" y="9393"/>
                  </a:lnTo>
                  <a:lnTo>
                    <a:pt x="2921" y="9393"/>
                  </a:lnTo>
                  <a:cubicBezTo>
                    <a:pt x="4279" y="9393"/>
                    <a:pt x="5239" y="9047"/>
                    <a:pt x="5595" y="8307"/>
                  </a:cubicBezTo>
                  <a:lnTo>
                    <a:pt x="7447" y="4061"/>
                  </a:lnTo>
                  <a:cubicBezTo>
                    <a:pt x="8667" y="1223"/>
                    <a:pt x="11986" y="0"/>
                    <a:pt x="18720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41" name="Volný tvar 1576"/>
            <p:cNvSpPr/>
            <p:nvPr/>
          </p:nvSpPr>
          <p:spPr>
            <a:xfrm>
              <a:off x="22733620" y="6211461"/>
              <a:ext cx="273801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1" y="12207"/>
                  </a:lnTo>
                  <a:lnTo>
                    <a:pt x="18684" y="12207"/>
                  </a:lnTo>
                  <a:cubicBezTo>
                    <a:pt x="17274" y="12207"/>
                    <a:pt x="16316" y="12553"/>
                    <a:pt x="16015" y="13293"/>
                  </a:cubicBezTo>
                  <a:lnTo>
                    <a:pt x="14113" y="17539"/>
                  </a:lnTo>
                  <a:cubicBezTo>
                    <a:pt x="12908" y="20377"/>
                    <a:pt x="9582" y="21600"/>
                    <a:pt x="2902" y="21600"/>
                  </a:cubicBezTo>
                  <a:lnTo>
                    <a:pt x="0" y="21600"/>
                  </a:lnTo>
                  <a:lnTo>
                    <a:pt x="1204" y="18762"/>
                  </a:lnTo>
                  <a:lnTo>
                    <a:pt x="2108" y="18762"/>
                  </a:lnTo>
                  <a:cubicBezTo>
                    <a:pt x="4763" y="18762"/>
                    <a:pt x="5968" y="18231"/>
                    <a:pt x="6474" y="17148"/>
                  </a:cubicBezTo>
                  <a:lnTo>
                    <a:pt x="8144" y="13387"/>
                  </a:lnTo>
                  <a:cubicBezTo>
                    <a:pt x="8788" y="11773"/>
                    <a:pt x="9951" y="11056"/>
                    <a:pt x="12662" y="10756"/>
                  </a:cubicBezTo>
                  <a:cubicBezTo>
                    <a:pt x="11005" y="10456"/>
                    <a:pt x="10143" y="9901"/>
                    <a:pt x="10143" y="9024"/>
                  </a:cubicBezTo>
                  <a:cubicBezTo>
                    <a:pt x="10143" y="8770"/>
                    <a:pt x="10198" y="8515"/>
                    <a:pt x="10348" y="8215"/>
                  </a:cubicBezTo>
                  <a:lnTo>
                    <a:pt x="11895" y="4661"/>
                  </a:lnTo>
                  <a:cubicBezTo>
                    <a:pt x="12005" y="4475"/>
                    <a:pt x="12005" y="4292"/>
                    <a:pt x="12005" y="4129"/>
                  </a:cubicBezTo>
                  <a:cubicBezTo>
                    <a:pt x="12005" y="3275"/>
                    <a:pt x="10937" y="2838"/>
                    <a:pt x="9089" y="2838"/>
                  </a:cubicBezTo>
                  <a:lnTo>
                    <a:pt x="8186" y="2838"/>
                  </a:lnTo>
                  <a:lnTo>
                    <a:pt x="9390" y="0"/>
                  </a:lnTo>
                  <a:lnTo>
                    <a:pt x="12306" y="0"/>
                  </a:lnTo>
                  <a:cubicBezTo>
                    <a:pt x="17274" y="0"/>
                    <a:pt x="20190" y="1223"/>
                    <a:pt x="20190" y="3209"/>
                  </a:cubicBezTo>
                  <a:cubicBezTo>
                    <a:pt x="20190" y="3532"/>
                    <a:pt x="20095" y="3878"/>
                    <a:pt x="19944" y="4223"/>
                  </a:cubicBezTo>
                  <a:lnTo>
                    <a:pt x="18137" y="8307"/>
                  </a:lnTo>
                  <a:cubicBezTo>
                    <a:pt x="18082" y="8421"/>
                    <a:pt x="18082" y="8515"/>
                    <a:pt x="18082" y="8630"/>
                  </a:cubicBezTo>
                  <a:cubicBezTo>
                    <a:pt x="18082" y="9138"/>
                    <a:pt x="18739" y="9393"/>
                    <a:pt x="19848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42" name="Volný tvar 1577"/>
            <p:cNvSpPr/>
            <p:nvPr/>
          </p:nvSpPr>
          <p:spPr>
            <a:xfrm>
              <a:off x="23418468" y="6211461"/>
              <a:ext cx="273281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3" y="2838"/>
                  </a:lnTo>
                  <a:lnTo>
                    <a:pt x="19529" y="2838"/>
                  </a:lnTo>
                  <a:cubicBezTo>
                    <a:pt x="16814" y="2838"/>
                    <a:pt x="15607" y="3369"/>
                    <a:pt x="15154" y="4452"/>
                  </a:cubicBezTo>
                  <a:lnTo>
                    <a:pt x="13495" y="8213"/>
                  </a:lnTo>
                  <a:cubicBezTo>
                    <a:pt x="12782" y="9827"/>
                    <a:pt x="11630" y="10544"/>
                    <a:pt x="8955" y="10844"/>
                  </a:cubicBezTo>
                  <a:cubicBezTo>
                    <a:pt x="10629" y="11122"/>
                    <a:pt x="11424" y="11699"/>
                    <a:pt x="11424" y="12576"/>
                  </a:cubicBezTo>
                  <a:cubicBezTo>
                    <a:pt x="11424" y="12807"/>
                    <a:pt x="11383" y="13085"/>
                    <a:pt x="11232" y="13385"/>
                  </a:cubicBezTo>
                  <a:lnTo>
                    <a:pt x="9669" y="16939"/>
                  </a:lnTo>
                  <a:cubicBezTo>
                    <a:pt x="9573" y="17125"/>
                    <a:pt x="9573" y="17308"/>
                    <a:pt x="9573" y="17470"/>
                  </a:cubicBezTo>
                  <a:cubicBezTo>
                    <a:pt x="9573" y="18325"/>
                    <a:pt x="10629" y="18762"/>
                    <a:pt x="12494" y="18762"/>
                  </a:cubicBezTo>
                  <a:lnTo>
                    <a:pt x="13440" y="18762"/>
                  </a:lnTo>
                  <a:lnTo>
                    <a:pt x="12178" y="21600"/>
                  </a:lnTo>
                  <a:lnTo>
                    <a:pt x="9312" y="21600"/>
                  </a:lnTo>
                  <a:cubicBezTo>
                    <a:pt x="4279" y="21600"/>
                    <a:pt x="1413" y="20377"/>
                    <a:pt x="1413" y="18391"/>
                  </a:cubicBezTo>
                  <a:cubicBezTo>
                    <a:pt x="1413" y="18068"/>
                    <a:pt x="1522" y="17745"/>
                    <a:pt x="1659" y="17377"/>
                  </a:cubicBezTo>
                  <a:lnTo>
                    <a:pt x="3429" y="13293"/>
                  </a:lnTo>
                  <a:cubicBezTo>
                    <a:pt x="3483" y="13178"/>
                    <a:pt x="3483" y="13085"/>
                    <a:pt x="3483" y="12970"/>
                  </a:cubicBezTo>
                  <a:cubicBezTo>
                    <a:pt x="3483" y="12461"/>
                    <a:pt x="2825" y="12207"/>
                    <a:pt x="1714" y="12207"/>
                  </a:cubicBezTo>
                  <a:lnTo>
                    <a:pt x="0" y="12207"/>
                  </a:lnTo>
                  <a:lnTo>
                    <a:pt x="1207" y="9393"/>
                  </a:lnTo>
                  <a:lnTo>
                    <a:pt x="2921" y="9393"/>
                  </a:lnTo>
                  <a:cubicBezTo>
                    <a:pt x="4279" y="9393"/>
                    <a:pt x="5239" y="9047"/>
                    <a:pt x="5596" y="8307"/>
                  </a:cubicBezTo>
                  <a:lnTo>
                    <a:pt x="7461" y="4061"/>
                  </a:lnTo>
                  <a:cubicBezTo>
                    <a:pt x="8668" y="1223"/>
                    <a:pt x="11986" y="0"/>
                    <a:pt x="18720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43" name="Volný tvar 1578"/>
            <p:cNvSpPr/>
            <p:nvPr/>
          </p:nvSpPr>
          <p:spPr>
            <a:xfrm>
              <a:off x="24029748" y="6211461"/>
              <a:ext cx="273802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1" y="12207"/>
                  </a:lnTo>
                  <a:lnTo>
                    <a:pt x="18684" y="12207"/>
                  </a:lnTo>
                  <a:cubicBezTo>
                    <a:pt x="17274" y="12207"/>
                    <a:pt x="16316" y="12553"/>
                    <a:pt x="16029" y="13293"/>
                  </a:cubicBezTo>
                  <a:lnTo>
                    <a:pt x="14113" y="17539"/>
                  </a:lnTo>
                  <a:cubicBezTo>
                    <a:pt x="12908" y="20377"/>
                    <a:pt x="9596" y="21600"/>
                    <a:pt x="2916" y="21600"/>
                  </a:cubicBezTo>
                  <a:lnTo>
                    <a:pt x="0" y="21600"/>
                  </a:lnTo>
                  <a:lnTo>
                    <a:pt x="1204" y="18762"/>
                  </a:lnTo>
                  <a:lnTo>
                    <a:pt x="2108" y="18762"/>
                  </a:lnTo>
                  <a:cubicBezTo>
                    <a:pt x="4777" y="18762"/>
                    <a:pt x="5982" y="18231"/>
                    <a:pt x="6488" y="17148"/>
                  </a:cubicBezTo>
                  <a:lnTo>
                    <a:pt x="8144" y="13387"/>
                  </a:lnTo>
                  <a:cubicBezTo>
                    <a:pt x="8802" y="11773"/>
                    <a:pt x="9951" y="11056"/>
                    <a:pt x="12662" y="10756"/>
                  </a:cubicBezTo>
                  <a:cubicBezTo>
                    <a:pt x="11005" y="10456"/>
                    <a:pt x="10157" y="9901"/>
                    <a:pt x="10157" y="9024"/>
                  </a:cubicBezTo>
                  <a:cubicBezTo>
                    <a:pt x="10157" y="8770"/>
                    <a:pt x="10198" y="8515"/>
                    <a:pt x="10348" y="8215"/>
                  </a:cubicBezTo>
                  <a:lnTo>
                    <a:pt x="11909" y="4661"/>
                  </a:lnTo>
                  <a:cubicBezTo>
                    <a:pt x="12005" y="4475"/>
                    <a:pt x="12005" y="4292"/>
                    <a:pt x="12005" y="4129"/>
                  </a:cubicBezTo>
                  <a:cubicBezTo>
                    <a:pt x="12005" y="3275"/>
                    <a:pt x="10951" y="2838"/>
                    <a:pt x="9103" y="2838"/>
                  </a:cubicBezTo>
                  <a:lnTo>
                    <a:pt x="8199" y="2838"/>
                  </a:lnTo>
                  <a:lnTo>
                    <a:pt x="9404" y="0"/>
                  </a:lnTo>
                  <a:lnTo>
                    <a:pt x="12306" y="0"/>
                  </a:lnTo>
                  <a:cubicBezTo>
                    <a:pt x="17288" y="0"/>
                    <a:pt x="20190" y="1223"/>
                    <a:pt x="20190" y="3209"/>
                  </a:cubicBezTo>
                  <a:cubicBezTo>
                    <a:pt x="20190" y="3532"/>
                    <a:pt x="20095" y="3878"/>
                    <a:pt x="19944" y="4223"/>
                  </a:cubicBezTo>
                  <a:lnTo>
                    <a:pt x="18137" y="8307"/>
                  </a:lnTo>
                  <a:cubicBezTo>
                    <a:pt x="18082" y="8421"/>
                    <a:pt x="18082" y="8515"/>
                    <a:pt x="18082" y="8630"/>
                  </a:cubicBezTo>
                  <a:cubicBezTo>
                    <a:pt x="18082" y="9138"/>
                    <a:pt x="18739" y="9393"/>
                    <a:pt x="19848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44" name="Volný tvar 1579"/>
            <p:cNvSpPr/>
            <p:nvPr/>
          </p:nvSpPr>
          <p:spPr>
            <a:xfrm>
              <a:off x="24714776" y="6211461"/>
              <a:ext cx="273108" cy="784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2" y="2838"/>
                  </a:lnTo>
                  <a:lnTo>
                    <a:pt x="19542" y="2838"/>
                  </a:lnTo>
                  <a:cubicBezTo>
                    <a:pt x="16824" y="2838"/>
                    <a:pt x="15617" y="3369"/>
                    <a:pt x="15164" y="4452"/>
                  </a:cubicBezTo>
                  <a:lnTo>
                    <a:pt x="13490" y="8213"/>
                  </a:lnTo>
                  <a:cubicBezTo>
                    <a:pt x="12790" y="9827"/>
                    <a:pt x="11623" y="10544"/>
                    <a:pt x="8961" y="10844"/>
                  </a:cubicBezTo>
                  <a:cubicBezTo>
                    <a:pt x="10622" y="11122"/>
                    <a:pt x="11431" y="11699"/>
                    <a:pt x="11431" y="12576"/>
                  </a:cubicBezTo>
                  <a:cubicBezTo>
                    <a:pt x="11431" y="12807"/>
                    <a:pt x="11376" y="13085"/>
                    <a:pt x="11225" y="13385"/>
                  </a:cubicBezTo>
                  <a:lnTo>
                    <a:pt x="9674" y="16939"/>
                  </a:lnTo>
                  <a:cubicBezTo>
                    <a:pt x="9565" y="17125"/>
                    <a:pt x="9565" y="17308"/>
                    <a:pt x="9565" y="17470"/>
                  </a:cubicBezTo>
                  <a:cubicBezTo>
                    <a:pt x="9565" y="18325"/>
                    <a:pt x="10635" y="18762"/>
                    <a:pt x="12488" y="18762"/>
                  </a:cubicBezTo>
                  <a:lnTo>
                    <a:pt x="13449" y="18762"/>
                  </a:lnTo>
                  <a:lnTo>
                    <a:pt x="12186" y="21600"/>
                  </a:lnTo>
                  <a:lnTo>
                    <a:pt x="9318" y="21600"/>
                  </a:lnTo>
                  <a:cubicBezTo>
                    <a:pt x="4282" y="21600"/>
                    <a:pt x="1413" y="20377"/>
                    <a:pt x="1413" y="18391"/>
                  </a:cubicBezTo>
                  <a:cubicBezTo>
                    <a:pt x="1413" y="18068"/>
                    <a:pt x="1510" y="17745"/>
                    <a:pt x="1661" y="17377"/>
                  </a:cubicBezTo>
                  <a:lnTo>
                    <a:pt x="3431" y="13293"/>
                  </a:lnTo>
                  <a:cubicBezTo>
                    <a:pt x="3472" y="13178"/>
                    <a:pt x="3472" y="13085"/>
                    <a:pt x="3472" y="12970"/>
                  </a:cubicBezTo>
                  <a:cubicBezTo>
                    <a:pt x="3472" y="12461"/>
                    <a:pt x="2813" y="12207"/>
                    <a:pt x="1715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3" y="9393"/>
                  </a:lnTo>
                  <a:cubicBezTo>
                    <a:pt x="4282" y="9393"/>
                    <a:pt x="5229" y="9047"/>
                    <a:pt x="5585" y="8307"/>
                  </a:cubicBezTo>
                  <a:lnTo>
                    <a:pt x="7451" y="4061"/>
                  </a:lnTo>
                  <a:cubicBezTo>
                    <a:pt x="8659" y="1223"/>
                    <a:pt x="11980" y="0"/>
                    <a:pt x="18732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45" name="Volný tvar 1586"/>
            <p:cNvSpPr/>
            <p:nvPr/>
          </p:nvSpPr>
          <p:spPr>
            <a:xfrm>
              <a:off x="13351302" y="7453844"/>
              <a:ext cx="273214" cy="7849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1" y="2837"/>
                  </a:lnTo>
                  <a:lnTo>
                    <a:pt x="19537" y="2837"/>
                  </a:lnTo>
                  <a:cubicBezTo>
                    <a:pt x="16819" y="2837"/>
                    <a:pt x="15611" y="3369"/>
                    <a:pt x="15155" y="4452"/>
                  </a:cubicBezTo>
                  <a:lnTo>
                    <a:pt x="13493" y="8213"/>
                  </a:lnTo>
                  <a:cubicBezTo>
                    <a:pt x="12788" y="9828"/>
                    <a:pt x="11629" y="10545"/>
                    <a:pt x="8962" y="10845"/>
                  </a:cubicBezTo>
                  <a:cubicBezTo>
                    <a:pt x="10624" y="11121"/>
                    <a:pt x="11430" y="11699"/>
                    <a:pt x="11430" y="12576"/>
                  </a:cubicBezTo>
                  <a:cubicBezTo>
                    <a:pt x="11430" y="12808"/>
                    <a:pt x="11379" y="13084"/>
                    <a:pt x="11229" y="13385"/>
                  </a:cubicBezTo>
                  <a:lnTo>
                    <a:pt x="9671" y="16939"/>
                  </a:lnTo>
                  <a:cubicBezTo>
                    <a:pt x="9571" y="17125"/>
                    <a:pt x="9571" y="17308"/>
                    <a:pt x="9571" y="17471"/>
                  </a:cubicBezTo>
                  <a:cubicBezTo>
                    <a:pt x="9571" y="18325"/>
                    <a:pt x="10631" y="18763"/>
                    <a:pt x="12488" y="18763"/>
                  </a:cubicBezTo>
                  <a:lnTo>
                    <a:pt x="13442" y="18763"/>
                  </a:lnTo>
                  <a:lnTo>
                    <a:pt x="12183" y="21600"/>
                  </a:lnTo>
                  <a:lnTo>
                    <a:pt x="9316" y="21600"/>
                  </a:lnTo>
                  <a:cubicBezTo>
                    <a:pt x="4281" y="21600"/>
                    <a:pt x="1414" y="20377"/>
                    <a:pt x="1414" y="18392"/>
                  </a:cubicBezTo>
                  <a:cubicBezTo>
                    <a:pt x="1414" y="18068"/>
                    <a:pt x="1513" y="17746"/>
                    <a:pt x="1663" y="17377"/>
                  </a:cubicBezTo>
                  <a:lnTo>
                    <a:pt x="3427" y="13293"/>
                  </a:lnTo>
                  <a:cubicBezTo>
                    <a:pt x="3476" y="13179"/>
                    <a:pt x="3476" y="13084"/>
                    <a:pt x="3476" y="12971"/>
                  </a:cubicBezTo>
                  <a:cubicBezTo>
                    <a:pt x="3476" y="12462"/>
                    <a:pt x="2822" y="12208"/>
                    <a:pt x="1713" y="12208"/>
                  </a:cubicBezTo>
                  <a:lnTo>
                    <a:pt x="0" y="12208"/>
                  </a:lnTo>
                  <a:lnTo>
                    <a:pt x="1208" y="9392"/>
                  </a:lnTo>
                  <a:lnTo>
                    <a:pt x="2922" y="9392"/>
                  </a:lnTo>
                  <a:cubicBezTo>
                    <a:pt x="4281" y="9392"/>
                    <a:pt x="5235" y="9047"/>
                    <a:pt x="5590" y="8307"/>
                  </a:cubicBezTo>
                  <a:lnTo>
                    <a:pt x="7453" y="4061"/>
                  </a:lnTo>
                  <a:cubicBezTo>
                    <a:pt x="8661" y="1223"/>
                    <a:pt x="11984" y="0"/>
                    <a:pt x="18727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46" name="Volný tvar 1587"/>
            <p:cNvSpPr/>
            <p:nvPr/>
          </p:nvSpPr>
          <p:spPr>
            <a:xfrm>
              <a:off x="13962617" y="7453732"/>
              <a:ext cx="273628" cy="7849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2"/>
                  </a:moveTo>
                  <a:lnTo>
                    <a:pt x="20354" y="12208"/>
                  </a:lnTo>
                  <a:lnTo>
                    <a:pt x="18683" y="12208"/>
                  </a:lnTo>
                  <a:cubicBezTo>
                    <a:pt x="17285" y="12208"/>
                    <a:pt x="16327" y="12553"/>
                    <a:pt x="16025" y="13293"/>
                  </a:cubicBezTo>
                  <a:lnTo>
                    <a:pt x="14108" y="17540"/>
                  </a:lnTo>
                  <a:cubicBezTo>
                    <a:pt x="12902" y="20377"/>
                    <a:pt x="9588" y="21600"/>
                    <a:pt x="2904" y="21600"/>
                  </a:cubicBezTo>
                  <a:lnTo>
                    <a:pt x="0" y="21600"/>
                  </a:lnTo>
                  <a:lnTo>
                    <a:pt x="1205" y="18763"/>
                  </a:lnTo>
                  <a:lnTo>
                    <a:pt x="2109" y="18763"/>
                  </a:lnTo>
                  <a:cubicBezTo>
                    <a:pt x="4766" y="18763"/>
                    <a:pt x="5972" y="18231"/>
                    <a:pt x="6479" y="17148"/>
                  </a:cubicBezTo>
                  <a:lnTo>
                    <a:pt x="8136" y="13387"/>
                  </a:lnTo>
                  <a:cubicBezTo>
                    <a:pt x="8793" y="11772"/>
                    <a:pt x="9944" y="11055"/>
                    <a:pt x="12656" y="10755"/>
                  </a:cubicBezTo>
                  <a:cubicBezTo>
                    <a:pt x="10999" y="10455"/>
                    <a:pt x="10149" y="9901"/>
                    <a:pt x="10149" y="9024"/>
                  </a:cubicBezTo>
                  <a:cubicBezTo>
                    <a:pt x="10149" y="8770"/>
                    <a:pt x="10190" y="8516"/>
                    <a:pt x="10341" y="8216"/>
                  </a:cubicBezTo>
                  <a:lnTo>
                    <a:pt x="11903" y="4661"/>
                  </a:lnTo>
                  <a:cubicBezTo>
                    <a:pt x="11998" y="4475"/>
                    <a:pt x="11998" y="4292"/>
                    <a:pt x="11998" y="4129"/>
                  </a:cubicBezTo>
                  <a:cubicBezTo>
                    <a:pt x="11998" y="3275"/>
                    <a:pt x="10944" y="2837"/>
                    <a:pt x="9081" y="2837"/>
                  </a:cubicBezTo>
                  <a:lnTo>
                    <a:pt x="8177" y="2837"/>
                  </a:lnTo>
                  <a:lnTo>
                    <a:pt x="9396" y="0"/>
                  </a:lnTo>
                  <a:lnTo>
                    <a:pt x="12300" y="0"/>
                  </a:lnTo>
                  <a:cubicBezTo>
                    <a:pt x="17285" y="0"/>
                    <a:pt x="20189" y="1223"/>
                    <a:pt x="20189" y="3208"/>
                  </a:cubicBezTo>
                  <a:cubicBezTo>
                    <a:pt x="20189" y="3532"/>
                    <a:pt x="20094" y="3878"/>
                    <a:pt x="19943" y="4224"/>
                  </a:cubicBezTo>
                  <a:lnTo>
                    <a:pt x="18135" y="8307"/>
                  </a:lnTo>
                  <a:cubicBezTo>
                    <a:pt x="18080" y="8421"/>
                    <a:pt x="18080" y="8516"/>
                    <a:pt x="18080" y="8630"/>
                  </a:cubicBezTo>
                  <a:cubicBezTo>
                    <a:pt x="18080" y="9138"/>
                    <a:pt x="18737" y="9392"/>
                    <a:pt x="19847" y="9392"/>
                  </a:cubicBezTo>
                  <a:lnTo>
                    <a:pt x="21600" y="9392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47" name="Volný tvar 1588"/>
            <p:cNvSpPr/>
            <p:nvPr/>
          </p:nvSpPr>
          <p:spPr>
            <a:xfrm>
              <a:off x="14647464" y="7453844"/>
              <a:ext cx="273107" cy="7849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2" y="2837"/>
                  </a:lnTo>
                  <a:lnTo>
                    <a:pt x="19542" y="2837"/>
                  </a:lnTo>
                  <a:cubicBezTo>
                    <a:pt x="16824" y="2837"/>
                    <a:pt x="15617" y="3369"/>
                    <a:pt x="15164" y="4452"/>
                  </a:cubicBezTo>
                  <a:lnTo>
                    <a:pt x="13490" y="8213"/>
                  </a:lnTo>
                  <a:cubicBezTo>
                    <a:pt x="12790" y="9828"/>
                    <a:pt x="11637" y="10545"/>
                    <a:pt x="8961" y="10845"/>
                  </a:cubicBezTo>
                  <a:cubicBezTo>
                    <a:pt x="10622" y="11121"/>
                    <a:pt x="11431" y="11699"/>
                    <a:pt x="11431" y="12576"/>
                  </a:cubicBezTo>
                  <a:cubicBezTo>
                    <a:pt x="11431" y="12808"/>
                    <a:pt x="11376" y="13084"/>
                    <a:pt x="11239" y="13385"/>
                  </a:cubicBezTo>
                  <a:lnTo>
                    <a:pt x="9675" y="16939"/>
                  </a:lnTo>
                  <a:cubicBezTo>
                    <a:pt x="9579" y="17125"/>
                    <a:pt x="9579" y="17308"/>
                    <a:pt x="9579" y="17471"/>
                  </a:cubicBezTo>
                  <a:cubicBezTo>
                    <a:pt x="9579" y="18325"/>
                    <a:pt x="10635" y="18763"/>
                    <a:pt x="12488" y="18763"/>
                  </a:cubicBezTo>
                  <a:lnTo>
                    <a:pt x="13449" y="18763"/>
                  </a:lnTo>
                  <a:lnTo>
                    <a:pt x="12186" y="21600"/>
                  </a:lnTo>
                  <a:lnTo>
                    <a:pt x="9318" y="21600"/>
                  </a:lnTo>
                  <a:cubicBezTo>
                    <a:pt x="4282" y="21600"/>
                    <a:pt x="1414" y="20377"/>
                    <a:pt x="1414" y="18392"/>
                  </a:cubicBezTo>
                  <a:cubicBezTo>
                    <a:pt x="1414" y="18068"/>
                    <a:pt x="1510" y="17746"/>
                    <a:pt x="1661" y="17377"/>
                  </a:cubicBezTo>
                  <a:lnTo>
                    <a:pt x="3431" y="13293"/>
                  </a:lnTo>
                  <a:cubicBezTo>
                    <a:pt x="3472" y="13179"/>
                    <a:pt x="3472" y="13084"/>
                    <a:pt x="3472" y="12971"/>
                  </a:cubicBezTo>
                  <a:cubicBezTo>
                    <a:pt x="3472" y="12462"/>
                    <a:pt x="2827" y="12208"/>
                    <a:pt x="1715" y="12208"/>
                  </a:cubicBezTo>
                  <a:lnTo>
                    <a:pt x="0" y="12208"/>
                  </a:lnTo>
                  <a:lnTo>
                    <a:pt x="1208" y="9392"/>
                  </a:lnTo>
                  <a:lnTo>
                    <a:pt x="2923" y="9392"/>
                  </a:lnTo>
                  <a:cubicBezTo>
                    <a:pt x="4282" y="9392"/>
                    <a:pt x="5229" y="9047"/>
                    <a:pt x="5586" y="8307"/>
                  </a:cubicBezTo>
                  <a:lnTo>
                    <a:pt x="7452" y="4061"/>
                  </a:lnTo>
                  <a:cubicBezTo>
                    <a:pt x="8659" y="1223"/>
                    <a:pt x="11980" y="0"/>
                    <a:pt x="18732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48" name="Volný tvar 1589"/>
            <p:cNvSpPr/>
            <p:nvPr/>
          </p:nvSpPr>
          <p:spPr>
            <a:xfrm>
              <a:off x="15258746" y="7453732"/>
              <a:ext cx="273801" cy="7849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2"/>
                  </a:moveTo>
                  <a:lnTo>
                    <a:pt x="20341" y="12208"/>
                  </a:lnTo>
                  <a:lnTo>
                    <a:pt x="18671" y="12208"/>
                  </a:lnTo>
                  <a:cubicBezTo>
                    <a:pt x="17274" y="12208"/>
                    <a:pt x="16316" y="12553"/>
                    <a:pt x="16015" y="13293"/>
                  </a:cubicBezTo>
                  <a:lnTo>
                    <a:pt x="14113" y="17540"/>
                  </a:lnTo>
                  <a:cubicBezTo>
                    <a:pt x="12895" y="20377"/>
                    <a:pt x="9582" y="21600"/>
                    <a:pt x="2902" y="21600"/>
                  </a:cubicBezTo>
                  <a:lnTo>
                    <a:pt x="0" y="21600"/>
                  </a:lnTo>
                  <a:lnTo>
                    <a:pt x="1204" y="18763"/>
                  </a:lnTo>
                  <a:lnTo>
                    <a:pt x="2108" y="18763"/>
                  </a:lnTo>
                  <a:cubicBezTo>
                    <a:pt x="4764" y="18763"/>
                    <a:pt x="5968" y="18231"/>
                    <a:pt x="6475" y="17148"/>
                  </a:cubicBezTo>
                  <a:lnTo>
                    <a:pt x="8131" y="13387"/>
                  </a:lnTo>
                  <a:cubicBezTo>
                    <a:pt x="8788" y="11772"/>
                    <a:pt x="9951" y="11055"/>
                    <a:pt x="12662" y="10755"/>
                  </a:cubicBezTo>
                  <a:cubicBezTo>
                    <a:pt x="10992" y="10455"/>
                    <a:pt x="10143" y="9901"/>
                    <a:pt x="10143" y="9024"/>
                  </a:cubicBezTo>
                  <a:cubicBezTo>
                    <a:pt x="10143" y="8770"/>
                    <a:pt x="10198" y="8516"/>
                    <a:pt x="10348" y="8216"/>
                  </a:cubicBezTo>
                  <a:lnTo>
                    <a:pt x="11895" y="4661"/>
                  </a:lnTo>
                  <a:cubicBezTo>
                    <a:pt x="12005" y="4475"/>
                    <a:pt x="12005" y="4292"/>
                    <a:pt x="12005" y="4129"/>
                  </a:cubicBezTo>
                  <a:cubicBezTo>
                    <a:pt x="12005" y="3275"/>
                    <a:pt x="10937" y="2837"/>
                    <a:pt x="9089" y="2837"/>
                  </a:cubicBezTo>
                  <a:lnTo>
                    <a:pt x="8186" y="2837"/>
                  </a:lnTo>
                  <a:lnTo>
                    <a:pt x="9390" y="0"/>
                  </a:lnTo>
                  <a:lnTo>
                    <a:pt x="12306" y="0"/>
                  </a:lnTo>
                  <a:cubicBezTo>
                    <a:pt x="17274" y="0"/>
                    <a:pt x="20190" y="1223"/>
                    <a:pt x="20190" y="3208"/>
                  </a:cubicBezTo>
                  <a:cubicBezTo>
                    <a:pt x="20190" y="3532"/>
                    <a:pt x="20095" y="3878"/>
                    <a:pt x="19944" y="4224"/>
                  </a:cubicBezTo>
                  <a:lnTo>
                    <a:pt x="18123" y="8307"/>
                  </a:lnTo>
                  <a:cubicBezTo>
                    <a:pt x="18082" y="8421"/>
                    <a:pt x="18082" y="8516"/>
                    <a:pt x="18082" y="8630"/>
                  </a:cubicBezTo>
                  <a:cubicBezTo>
                    <a:pt x="18082" y="9138"/>
                    <a:pt x="18739" y="9392"/>
                    <a:pt x="19834" y="9392"/>
                  </a:cubicBezTo>
                  <a:lnTo>
                    <a:pt x="21600" y="9392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49" name="Volný tvar 1590"/>
            <p:cNvSpPr/>
            <p:nvPr/>
          </p:nvSpPr>
          <p:spPr>
            <a:xfrm>
              <a:off x="15943598" y="7453844"/>
              <a:ext cx="273281" cy="7849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3" y="2837"/>
                  </a:lnTo>
                  <a:lnTo>
                    <a:pt x="19543" y="2837"/>
                  </a:lnTo>
                  <a:cubicBezTo>
                    <a:pt x="16814" y="2837"/>
                    <a:pt x="15607" y="3369"/>
                    <a:pt x="15154" y="4452"/>
                  </a:cubicBezTo>
                  <a:lnTo>
                    <a:pt x="13495" y="8213"/>
                  </a:lnTo>
                  <a:cubicBezTo>
                    <a:pt x="12795" y="9828"/>
                    <a:pt x="11630" y="10545"/>
                    <a:pt x="8969" y="10845"/>
                  </a:cubicBezTo>
                  <a:cubicBezTo>
                    <a:pt x="10629" y="11121"/>
                    <a:pt x="11438" y="11699"/>
                    <a:pt x="11438" y="12576"/>
                  </a:cubicBezTo>
                  <a:cubicBezTo>
                    <a:pt x="11438" y="12808"/>
                    <a:pt x="11383" y="13084"/>
                    <a:pt x="11232" y="13385"/>
                  </a:cubicBezTo>
                  <a:lnTo>
                    <a:pt x="9668" y="16939"/>
                  </a:lnTo>
                  <a:cubicBezTo>
                    <a:pt x="9573" y="17125"/>
                    <a:pt x="9573" y="17308"/>
                    <a:pt x="9573" y="17471"/>
                  </a:cubicBezTo>
                  <a:cubicBezTo>
                    <a:pt x="9573" y="18325"/>
                    <a:pt x="10629" y="18763"/>
                    <a:pt x="12494" y="18763"/>
                  </a:cubicBezTo>
                  <a:lnTo>
                    <a:pt x="13440" y="18763"/>
                  </a:lnTo>
                  <a:lnTo>
                    <a:pt x="12192" y="21600"/>
                  </a:lnTo>
                  <a:lnTo>
                    <a:pt x="9326" y="21600"/>
                  </a:lnTo>
                  <a:cubicBezTo>
                    <a:pt x="4279" y="21600"/>
                    <a:pt x="1412" y="20377"/>
                    <a:pt x="1412" y="18392"/>
                  </a:cubicBezTo>
                  <a:cubicBezTo>
                    <a:pt x="1412" y="18068"/>
                    <a:pt x="1522" y="17746"/>
                    <a:pt x="1673" y="17377"/>
                  </a:cubicBezTo>
                  <a:lnTo>
                    <a:pt x="3429" y="13293"/>
                  </a:lnTo>
                  <a:cubicBezTo>
                    <a:pt x="3483" y="13179"/>
                    <a:pt x="3483" y="13084"/>
                    <a:pt x="3483" y="12971"/>
                  </a:cubicBezTo>
                  <a:cubicBezTo>
                    <a:pt x="3483" y="12462"/>
                    <a:pt x="2825" y="12208"/>
                    <a:pt x="1714" y="12208"/>
                  </a:cubicBezTo>
                  <a:lnTo>
                    <a:pt x="0" y="12208"/>
                  </a:lnTo>
                  <a:lnTo>
                    <a:pt x="1207" y="9392"/>
                  </a:lnTo>
                  <a:lnTo>
                    <a:pt x="2921" y="9392"/>
                  </a:lnTo>
                  <a:cubicBezTo>
                    <a:pt x="4279" y="9392"/>
                    <a:pt x="5239" y="9047"/>
                    <a:pt x="5595" y="8307"/>
                  </a:cubicBezTo>
                  <a:lnTo>
                    <a:pt x="7460" y="4061"/>
                  </a:lnTo>
                  <a:cubicBezTo>
                    <a:pt x="8667" y="1223"/>
                    <a:pt x="11986" y="0"/>
                    <a:pt x="18734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50" name="Volný tvar 1591"/>
            <p:cNvSpPr/>
            <p:nvPr/>
          </p:nvSpPr>
          <p:spPr>
            <a:xfrm>
              <a:off x="16554879" y="7453732"/>
              <a:ext cx="273801" cy="7849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2"/>
                  </a:moveTo>
                  <a:lnTo>
                    <a:pt x="20341" y="12208"/>
                  </a:lnTo>
                  <a:lnTo>
                    <a:pt x="18684" y="12208"/>
                  </a:lnTo>
                  <a:cubicBezTo>
                    <a:pt x="17274" y="12208"/>
                    <a:pt x="16316" y="12553"/>
                    <a:pt x="16015" y="13293"/>
                  </a:cubicBezTo>
                  <a:lnTo>
                    <a:pt x="14113" y="17540"/>
                  </a:lnTo>
                  <a:cubicBezTo>
                    <a:pt x="12908" y="20377"/>
                    <a:pt x="9596" y="21600"/>
                    <a:pt x="2916" y="21600"/>
                  </a:cubicBezTo>
                  <a:lnTo>
                    <a:pt x="0" y="21600"/>
                  </a:lnTo>
                  <a:lnTo>
                    <a:pt x="1204" y="18763"/>
                  </a:lnTo>
                  <a:lnTo>
                    <a:pt x="2108" y="18763"/>
                  </a:lnTo>
                  <a:cubicBezTo>
                    <a:pt x="4777" y="18763"/>
                    <a:pt x="5982" y="18231"/>
                    <a:pt x="6488" y="17148"/>
                  </a:cubicBezTo>
                  <a:lnTo>
                    <a:pt x="8131" y="13387"/>
                  </a:lnTo>
                  <a:cubicBezTo>
                    <a:pt x="8788" y="11772"/>
                    <a:pt x="9951" y="11055"/>
                    <a:pt x="12662" y="10755"/>
                  </a:cubicBezTo>
                  <a:cubicBezTo>
                    <a:pt x="10992" y="10455"/>
                    <a:pt x="10143" y="9901"/>
                    <a:pt x="10143" y="9024"/>
                  </a:cubicBezTo>
                  <a:cubicBezTo>
                    <a:pt x="10143" y="8770"/>
                    <a:pt x="10198" y="8516"/>
                    <a:pt x="10348" y="8216"/>
                  </a:cubicBezTo>
                  <a:lnTo>
                    <a:pt x="11895" y="4661"/>
                  </a:lnTo>
                  <a:cubicBezTo>
                    <a:pt x="12005" y="4475"/>
                    <a:pt x="12005" y="4292"/>
                    <a:pt x="12005" y="4129"/>
                  </a:cubicBezTo>
                  <a:cubicBezTo>
                    <a:pt x="12005" y="3275"/>
                    <a:pt x="10937" y="2837"/>
                    <a:pt x="9089" y="2837"/>
                  </a:cubicBezTo>
                  <a:lnTo>
                    <a:pt x="8186" y="2837"/>
                  </a:lnTo>
                  <a:lnTo>
                    <a:pt x="9390" y="0"/>
                  </a:lnTo>
                  <a:lnTo>
                    <a:pt x="12306" y="0"/>
                  </a:lnTo>
                  <a:cubicBezTo>
                    <a:pt x="17274" y="0"/>
                    <a:pt x="20190" y="1223"/>
                    <a:pt x="20190" y="3208"/>
                  </a:cubicBezTo>
                  <a:cubicBezTo>
                    <a:pt x="20190" y="3532"/>
                    <a:pt x="20094" y="3878"/>
                    <a:pt x="19944" y="4224"/>
                  </a:cubicBezTo>
                  <a:lnTo>
                    <a:pt x="18137" y="8307"/>
                  </a:lnTo>
                  <a:cubicBezTo>
                    <a:pt x="18082" y="8421"/>
                    <a:pt x="18082" y="8516"/>
                    <a:pt x="18082" y="8630"/>
                  </a:cubicBezTo>
                  <a:cubicBezTo>
                    <a:pt x="18082" y="9138"/>
                    <a:pt x="18739" y="9392"/>
                    <a:pt x="19834" y="9392"/>
                  </a:cubicBezTo>
                  <a:lnTo>
                    <a:pt x="21600" y="9392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51" name="Volný tvar 1592"/>
            <p:cNvSpPr/>
            <p:nvPr/>
          </p:nvSpPr>
          <p:spPr>
            <a:xfrm>
              <a:off x="17239901" y="7453844"/>
              <a:ext cx="273281" cy="7849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80" y="2837"/>
                  </a:lnTo>
                  <a:lnTo>
                    <a:pt x="19529" y="2837"/>
                  </a:lnTo>
                  <a:cubicBezTo>
                    <a:pt x="16814" y="2837"/>
                    <a:pt x="15607" y="3369"/>
                    <a:pt x="15154" y="4452"/>
                  </a:cubicBezTo>
                  <a:lnTo>
                    <a:pt x="13481" y="8213"/>
                  </a:lnTo>
                  <a:cubicBezTo>
                    <a:pt x="12782" y="9828"/>
                    <a:pt x="11630" y="10545"/>
                    <a:pt x="8955" y="10845"/>
                  </a:cubicBezTo>
                  <a:cubicBezTo>
                    <a:pt x="10615" y="11121"/>
                    <a:pt x="11424" y="11699"/>
                    <a:pt x="11424" y="12576"/>
                  </a:cubicBezTo>
                  <a:cubicBezTo>
                    <a:pt x="11424" y="12808"/>
                    <a:pt x="11369" y="13084"/>
                    <a:pt x="11232" y="13385"/>
                  </a:cubicBezTo>
                  <a:lnTo>
                    <a:pt x="9669" y="16939"/>
                  </a:lnTo>
                  <a:cubicBezTo>
                    <a:pt x="9573" y="17125"/>
                    <a:pt x="9573" y="17308"/>
                    <a:pt x="9573" y="17471"/>
                  </a:cubicBezTo>
                  <a:cubicBezTo>
                    <a:pt x="9573" y="18325"/>
                    <a:pt x="10629" y="18763"/>
                    <a:pt x="12480" y="18763"/>
                  </a:cubicBezTo>
                  <a:lnTo>
                    <a:pt x="13440" y="18763"/>
                  </a:lnTo>
                  <a:lnTo>
                    <a:pt x="12178" y="21600"/>
                  </a:lnTo>
                  <a:lnTo>
                    <a:pt x="9312" y="21600"/>
                  </a:lnTo>
                  <a:cubicBezTo>
                    <a:pt x="4279" y="21600"/>
                    <a:pt x="1413" y="20377"/>
                    <a:pt x="1413" y="18392"/>
                  </a:cubicBezTo>
                  <a:cubicBezTo>
                    <a:pt x="1413" y="18068"/>
                    <a:pt x="1509" y="17746"/>
                    <a:pt x="1659" y="17377"/>
                  </a:cubicBezTo>
                  <a:lnTo>
                    <a:pt x="3429" y="13293"/>
                  </a:lnTo>
                  <a:cubicBezTo>
                    <a:pt x="3470" y="13179"/>
                    <a:pt x="3470" y="13084"/>
                    <a:pt x="3470" y="12971"/>
                  </a:cubicBezTo>
                  <a:cubicBezTo>
                    <a:pt x="3470" y="12462"/>
                    <a:pt x="2825" y="12208"/>
                    <a:pt x="1714" y="12208"/>
                  </a:cubicBezTo>
                  <a:lnTo>
                    <a:pt x="0" y="12208"/>
                  </a:lnTo>
                  <a:lnTo>
                    <a:pt x="1207" y="9392"/>
                  </a:lnTo>
                  <a:lnTo>
                    <a:pt x="2921" y="9392"/>
                  </a:lnTo>
                  <a:cubicBezTo>
                    <a:pt x="4279" y="9392"/>
                    <a:pt x="5239" y="9047"/>
                    <a:pt x="5582" y="8307"/>
                  </a:cubicBezTo>
                  <a:lnTo>
                    <a:pt x="7447" y="4061"/>
                  </a:lnTo>
                  <a:cubicBezTo>
                    <a:pt x="8654" y="1223"/>
                    <a:pt x="11986" y="0"/>
                    <a:pt x="18720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52" name="Volný tvar 1593"/>
            <p:cNvSpPr/>
            <p:nvPr/>
          </p:nvSpPr>
          <p:spPr>
            <a:xfrm>
              <a:off x="17851181" y="7453732"/>
              <a:ext cx="273802" cy="7849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2"/>
                  </a:moveTo>
                  <a:lnTo>
                    <a:pt x="20341" y="12208"/>
                  </a:lnTo>
                  <a:lnTo>
                    <a:pt x="18671" y="12208"/>
                  </a:lnTo>
                  <a:cubicBezTo>
                    <a:pt x="17274" y="12208"/>
                    <a:pt x="16316" y="12553"/>
                    <a:pt x="16015" y="13293"/>
                  </a:cubicBezTo>
                  <a:lnTo>
                    <a:pt x="14113" y="17540"/>
                  </a:lnTo>
                  <a:cubicBezTo>
                    <a:pt x="12895" y="20377"/>
                    <a:pt x="9582" y="21600"/>
                    <a:pt x="2902" y="21600"/>
                  </a:cubicBezTo>
                  <a:lnTo>
                    <a:pt x="0" y="21600"/>
                  </a:lnTo>
                  <a:lnTo>
                    <a:pt x="1204" y="18763"/>
                  </a:lnTo>
                  <a:lnTo>
                    <a:pt x="2108" y="18763"/>
                  </a:lnTo>
                  <a:cubicBezTo>
                    <a:pt x="4763" y="18763"/>
                    <a:pt x="5968" y="18231"/>
                    <a:pt x="6474" y="17148"/>
                  </a:cubicBezTo>
                  <a:lnTo>
                    <a:pt x="8131" y="13387"/>
                  </a:lnTo>
                  <a:cubicBezTo>
                    <a:pt x="8788" y="11772"/>
                    <a:pt x="9951" y="11055"/>
                    <a:pt x="12662" y="10755"/>
                  </a:cubicBezTo>
                  <a:cubicBezTo>
                    <a:pt x="10992" y="10455"/>
                    <a:pt x="10143" y="9901"/>
                    <a:pt x="10143" y="9024"/>
                  </a:cubicBezTo>
                  <a:cubicBezTo>
                    <a:pt x="10143" y="8770"/>
                    <a:pt x="10198" y="8516"/>
                    <a:pt x="10348" y="8216"/>
                  </a:cubicBezTo>
                  <a:lnTo>
                    <a:pt x="11895" y="4661"/>
                  </a:lnTo>
                  <a:cubicBezTo>
                    <a:pt x="12005" y="4475"/>
                    <a:pt x="12005" y="4292"/>
                    <a:pt x="12005" y="4129"/>
                  </a:cubicBezTo>
                  <a:cubicBezTo>
                    <a:pt x="12005" y="3275"/>
                    <a:pt x="10937" y="2837"/>
                    <a:pt x="9089" y="2837"/>
                  </a:cubicBezTo>
                  <a:lnTo>
                    <a:pt x="8186" y="2837"/>
                  </a:lnTo>
                  <a:lnTo>
                    <a:pt x="9390" y="0"/>
                  </a:lnTo>
                  <a:lnTo>
                    <a:pt x="12306" y="0"/>
                  </a:lnTo>
                  <a:cubicBezTo>
                    <a:pt x="17274" y="0"/>
                    <a:pt x="20190" y="1223"/>
                    <a:pt x="20190" y="3208"/>
                  </a:cubicBezTo>
                  <a:cubicBezTo>
                    <a:pt x="20190" y="3532"/>
                    <a:pt x="20095" y="3878"/>
                    <a:pt x="19944" y="4224"/>
                  </a:cubicBezTo>
                  <a:lnTo>
                    <a:pt x="18123" y="8307"/>
                  </a:lnTo>
                  <a:cubicBezTo>
                    <a:pt x="18082" y="8421"/>
                    <a:pt x="18082" y="8516"/>
                    <a:pt x="18082" y="8630"/>
                  </a:cubicBezTo>
                  <a:cubicBezTo>
                    <a:pt x="18082" y="9138"/>
                    <a:pt x="18739" y="9392"/>
                    <a:pt x="19834" y="9392"/>
                  </a:cubicBezTo>
                  <a:lnTo>
                    <a:pt x="21600" y="9392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53" name="Volný tvar 1594"/>
            <p:cNvSpPr/>
            <p:nvPr/>
          </p:nvSpPr>
          <p:spPr>
            <a:xfrm>
              <a:off x="18536029" y="7453844"/>
              <a:ext cx="273281" cy="7849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80" y="2837"/>
                  </a:lnTo>
                  <a:lnTo>
                    <a:pt x="19529" y="2837"/>
                  </a:lnTo>
                  <a:cubicBezTo>
                    <a:pt x="16814" y="2837"/>
                    <a:pt x="15607" y="3369"/>
                    <a:pt x="15154" y="4452"/>
                  </a:cubicBezTo>
                  <a:lnTo>
                    <a:pt x="13495" y="8213"/>
                  </a:lnTo>
                  <a:cubicBezTo>
                    <a:pt x="12782" y="9828"/>
                    <a:pt x="11630" y="10545"/>
                    <a:pt x="8955" y="10845"/>
                  </a:cubicBezTo>
                  <a:cubicBezTo>
                    <a:pt x="10629" y="11121"/>
                    <a:pt x="11424" y="11699"/>
                    <a:pt x="11424" y="12576"/>
                  </a:cubicBezTo>
                  <a:cubicBezTo>
                    <a:pt x="11424" y="12808"/>
                    <a:pt x="11383" y="13084"/>
                    <a:pt x="11232" y="13385"/>
                  </a:cubicBezTo>
                  <a:lnTo>
                    <a:pt x="9669" y="16939"/>
                  </a:lnTo>
                  <a:cubicBezTo>
                    <a:pt x="9573" y="17125"/>
                    <a:pt x="9573" y="17308"/>
                    <a:pt x="9573" y="17471"/>
                  </a:cubicBezTo>
                  <a:cubicBezTo>
                    <a:pt x="9573" y="18325"/>
                    <a:pt x="10629" y="18763"/>
                    <a:pt x="12480" y="18763"/>
                  </a:cubicBezTo>
                  <a:lnTo>
                    <a:pt x="13440" y="18763"/>
                  </a:lnTo>
                  <a:lnTo>
                    <a:pt x="12178" y="21600"/>
                  </a:lnTo>
                  <a:lnTo>
                    <a:pt x="9312" y="21600"/>
                  </a:lnTo>
                  <a:cubicBezTo>
                    <a:pt x="4279" y="21600"/>
                    <a:pt x="1413" y="20377"/>
                    <a:pt x="1413" y="18392"/>
                  </a:cubicBezTo>
                  <a:cubicBezTo>
                    <a:pt x="1413" y="18068"/>
                    <a:pt x="1509" y="17746"/>
                    <a:pt x="1659" y="17377"/>
                  </a:cubicBezTo>
                  <a:lnTo>
                    <a:pt x="3429" y="13293"/>
                  </a:lnTo>
                  <a:cubicBezTo>
                    <a:pt x="3470" y="13179"/>
                    <a:pt x="3470" y="13084"/>
                    <a:pt x="3470" y="12971"/>
                  </a:cubicBezTo>
                  <a:cubicBezTo>
                    <a:pt x="3470" y="12462"/>
                    <a:pt x="2825" y="12208"/>
                    <a:pt x="1714" y="12208"/>
                  </a:cubicBezTo>
                  <a:lnTo>
                    <a:pt x="0" y="12208"/>
                  </a:lnTo>
                  <a:lnTo>
                    <a:pt x="1207" y="9392"/>
                  </a:lnTo>
                  <a:lnTo>
                    <a:pt x="2921" y="9392"/>
                  </a:lnTo>
                  <a:cubicBezTo>
                    <a:pt x="4279" y="9392"/>
                    <a:pt x="5239" y="9047"/>
                    <a:pt x="5582" y="8307"/>
                  </a:cubicBezTo>
                  <a:lnTo>
                    <a:pt x="7447" y="4061"/>
                  </a:lnTo>
                  <a:cubicBezTo>
                    <a:pt x="8654" y="1223"/>
                    <a:pt x="11986" y="0"/>
                    <a:pt x="18720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54" name="Volný tvar 1595"/>
            <p:cNvSpPr/>
            <p:nvPr/>
          </p:nvSpPr>
          <p:spPr>
            <a:xfrm>
              <a:off x="19147314" y="7453732"/>
              <a:ext cx="273802" cy="7849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2"/>
                  </a:moveTo>
                  <a:lnTo>
                    <a:pt x="20341" y="12208"/>
                  </a:lnTo>
                  <a:lnTo>
                    <a:pt x="18684" y="12208"/>
                  </a:lnTo>
                  <a:cubicBezTo>
                    <a:pt x="17274" y="12208"/>
                    <a:pt x="16316" y="12553"/>
                    <a:pt x="16029" y="13293"/>
                  </a:cubicBezTo>
                  <a:lnTo>
                    <a:pt x="14113" y="17540"/>
                  </a:lnTo>
                  <a:cubicBezTo>
                    <a:pt x="12908" y="20377"/>
                    <a:pt x="9595" y="21600"/>
                    <a:pt x="2916" y="21600"/>
                  </a:cubicBezTo>
                  <a:lnTo>
                    <a:pt x="0" y="21600"/>
                  </a:lnTo>
                  <a:lnTo>
                    <a:pt x="1204" y="18763"/>
                  </a:lnTo>
                  <a:lnTo>
                    <a:pt x="2108" y="18763"/>
                  </a:lnTo>
                  <a:cubicBezTo>
                    <a:pt x="4777" y="18763"/>
                    <a:pt x="5982" y="18231"/>
                    <a:pt x="6488" y="17148"/>
                  </a:cubicBezTo>
                  <a:lnTo>
                    <a:pt x="8144" y="13387"/>
                  </a:lnTo>
                  <a:cubicBezTo>
                    <a:pt x="8802" y="11772"/>
                    <a:pt x="9951" y="11055"/>
                    <a:pt x="12662" y="10755"/>
                  </a:cubicBezTo>
                  <a:cubicBezTo>
                    <a:pt x="11005" y="10455"/>
                    <a:pt x="10157" y="9901"/>
                    <a:pt x="10157" y="9024"/>
                  </a:cubicBezTo>
                  <a:cubicBezTo>
                    <a:pt x="10157" y="8770"/>
                    <a:pt x="10198" y="8516"/>
                    <a:pt x="10348" y="8216"/>
                  </a:cubicBezTo>
                  <a:lnTo>
                    <a:pt x="11909" y="4661"/>
                  </a:lnTo>
                  <a:cubicBezTo>
                    <a:pt x="12004" y="4475"/>
                    <a:pt x="12004" y="4292"/>
                    <a:pt x="12004" y="4129"/>
                  </a:cubicBezTo>
                  <a:cubicBezTo>
                    <a:pt x="12004" y="3275"/>
                    <a:pt x="10951" y="2837"/>
                    <a:pt x="9089" y="2837"/>
                  </a:cubicBezTo>
                  <a:lnTo>
                    <a:pt x="8186" y="2837"/>
                  </a:lnTo>
                  <a:lnTo>
                    <a:pt x="9404" y="0"/>
                  </a:lnTo>
                  <a:lnTo>
                    <a:pt x="12306" y="0"/>
                  </a:lnTo>
                  <a:cubicBezTo>
                    <a:pt x="17288" y="0"/>
                    <a:pt x="20190" y="1223"/>
                    <a:pt x="20190" y="3208"/>
                  </a:cubicBezTo>
                  <a:cubicBezTo>
                    <a:pt x="20190" y="3532"/>
                    <a:pt x="20094" y="3878"/>
                    <a:pt x="19944" y="4224"/>
                  </a:cubicBezTo>
                  <a:lnTo>
                    <a:pt x="18137" y="8307"/>
                  </a:lnTo>
                  <a:cubicBezTo>
                    <a:pt x="18082" y="8421"/>
                    <a:pt x="18082" y="8516"/>
                    <a:pt x="18082" y="8630"/>
                  </a:cubicBezTo>
                  <a:cubicBezTo>
                    <a:pt x="18082" y="9138"/>
                    <a:pt x="18739" y="9392"/>
                    <a:pt x="19848" y="9392"/>
                  </a:cubicBezTo>
                  <a:lnTo>
                    <a:pt x="21600" y="9392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55" name="Volný tvar 1596"/>
            <p:cNvSpPr/>
            <p:nvPr/>
          </p:nvSpPr>
          <p:spPr>
            <a:xfrm>
              <a:off x="19832161" y="7453844"/>
              <a:ext cx="273281" cy="7849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3" y="2837"/>
                  </a:lnTo>
                  <a:lnTo>
                    <a:pt x="19543" y="2837"/>
                  </a:lnTo>
                  <a:cubicBezTo>
                    <a:pt x="16828" y="2837"/>
                    <a:pt x="15607" y="3369"/>
                    <a:pt x="15154" y="4452"/>
                  </a:cubicBezTo>
                  <a:lnTo>
                    <a:pt x="13495" y="8213"/>
                  </a:lnTo>
                  <a:cubicBezTo>
                    <a:pt x="12795" y="9828"/>
                    <a:pt x="11630" y="10545"/>
                    <a:pt x="8969" y="10845"/>
                  </a:cubicBezTo>
                  <a:cubicBezTo>
                    <a:pt x="10629" y="11121"/>
                    <a:pt x="11438" y="11699"/>
                    <a:pt x="11438" y="12576"/>
                  </a:cubicBezTo>
                  <a:cubicBezTo>
                    <a:pt x="11438" y="12808"/>
                    <a:pt x="11383" y="13084"/>
                    <a:pt x="11232" y="13385"/>
                  </a:cubicBezTo>
                  <a:lnTo>
                    <a:pt x="9668" y="16939"/>
                  </a:lnTo>
                  <a:cubicBezTo>
                    <a:pt x="9573" y="17125"/>
                    <a:pt x="9573" y="17308"/>
                    <a:pt x="9573" y="17471"/>
                  </a:cubicBezTo>
                  <a:cubicBezTo>
                    <a:pt x="9573" y="18325"/>
                    <a:pt x="10629" y="18763"/>
                    <a:pt x="12494" y="18763"/>
                  </a:cubicBezTo>
                  <a:lnTo>
                    <a:pt x="13440" y="18763"/>
                  </a:lnTo>
                  <a:lnTo>
                    <a:pt x="12192" y="21600"/>
                  </a:lnTo>
                  <a:lnTo>
                    <a:pt x="9326" y="21600"/>
                  </a:lnTo>
                  <a:cubicBezTo>
                    <a:pt x="4293" y="21600"/>
                    <a:pt x="1426" y="20377"/>
                    <a:pt x="1426" y="18392"/>
                  </a:cubicBezTo>
                  <a:cubicBezTo>
                    <a:pt x="1426" y="18068"/>
                    <a:pt x="1522" y="17746"/>
                    <a:pt x="1673" y="17377"/>
                  </a:cubicBezTo>
                  <a:lnTo>
                    <a:pt x="3429" y="13293"/>
                  </a:lnTo>
                  <a:cubicBezTo>
                    <a:pt x="3483" y="13179"/>
                    <a:pt x="3483" y="13084"/>
                    <a:pt x="3483" y="12971"/>
                  </a:cubicBezTo>
                  <a:cubicBezTo>
                    <a:pt x="3483" y="12462"/>
                    <a:pt x="2825" y="12208"/>
                    <a:pt x="1714" y="12208"/>
                  </a:cubicBezTo>
                  <a:lnTo>
                    <a:pt x="0" y="12208"/>
                  </a:lnTo>
                  <a:lnTo>
                    <a:pt x="1220" y="9392"/>
                  </a:lnTo>
                  <a:lnTo>
                    <a:pt x="2935" y="9392"/>
                  </a:lnTo>
                  <a:cubicBezTo>
                    <a:pt x="4293" y="9392"/>
                    <a:pt x="5239" y="9047"/>
                    <a:pt x="5595" y="8307"/>
                  </a:cubicBezTo>
                  <a:lnTo>
                    <a:pt x="7460" y="4061"/>
                  </a:lnTo>
                  <a:cubicBezTo>
                    <a:pt x="8667" y="1223"/>
                    <a:pt x="11986" y="0"/>
                    <a:pt x="18734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56" name="Volný tvar 1597"/>
            <p:cNvSpPr/>
            <p:nvPr/>
          </p:nvSpPr>
          <p:spPr>
            <a:xfrm>
              <a:off x="20443445" y="7453732"/>
              <a:ext cx="273801" cy="7849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2"/>
                  </a:moveTo>
                  <a:lnTo>
                    <a:pt x="20341" y="12208"/>
                  </a:lnTo>
                  <a:lnTo>
                    <a:pt x="18684" y="12208"/>
                  </a:lnTo>
                  <a:cubicBezTo>
                    <a:pt x="17274" y="12208"/>
                    <a:pt x="16316" y="12553"/>
                    <a:pt x="16029" y="13293"/>
                  </a:cubicBezTo>
                  <a:lnTo>
                    <a:pt x="14113" y="17540"/>
                  </a:lnTo>
                  <a:cubicBezTo>
                    <a:pt x="12908" y="20377"/>
                    <a:pt x="9596" y="21600"/>
                    <a:pt x="2916" y="21600"/>
                  </a:cubicBezTo>
                  <a:lnTo>
                    <a:pt x="0" y="21600"/>
                  </a:lnTo>
                  <a:lnTo>
                    <a:pt x="1204" y="18763"/>
                  </a:lnTo>
                  <a:lnTo>
                    <a:pt x="2108" y="18763"/>
                  </a:lnTo>
                  <a:cubicBezTo>
                    <a:pt x="4777" y="18763"/>
                    <a:pt x="5982" y="18231"/>
                    <a:pt x="6488" y="17148"/>
                  </a:cubicBezTo>
                  <a:lnTo>
                    <a:pt x="8144" y="13387"/>
                  </a:lnTo>
                  <a:cubicBezTo>
                    <a:pt x="8802" y="11772"/>
                    <a:pt x="9951" y="11055"/>
                    <a:pt x="12662" y="10755"/>
                  </a:cubicBezTo>
                  <a:cubicBezTo>
                    <a:pt x="11005" y="10455"/>
                    <a:pt x="10157" y="9901"/>
                    <a:pt x="10157" y="9024"/>
                  </a:cubicBezTo>
                  <a:cubicBezTo>
                    <a:pt x="10157" y="8770"/>
                    <a:pt x="10198" y="8516"/>
                    <a:pt x="10348" y="8216"/>
                  </a:cubicBezTo>
                  <a:lnTo>
                    <a:pt x="11909" y="4661"/>
                  </a:lnTo>
                  <a:cubicBezTo>
                    <a:pt x="12005" y="4475"/>
                    <a:pt x="12005" y="4292"/>
                    <a:pt x="12005" y="4129"/>
                  </a:cubicBezTo>
                  <a:cubicBezTo>
                    <a:pt x="12005" y="3275"/>
                    <a:pt x="10951" y="2837"/>
                    <a:pt x="9103" y="2837"/>
                  </a:cubicBezTo>
                  <a:lnTo>
                    <a:pt x="8199" y="2837"/>
                  </a:lnTo>
                  <a:lnTo>
                    <a:pt x="9404" y="0"/>
                  </a:lnTo>
                  <a:lnTo>
                    <a:pt x="12306" y="0"/>
                  </a:lnTo>
                  <a:cubicBezTo>
                    <a:pt x="17274" y="0"/>
                    <a:pt x="20190" y="1223"/>
                    <a:pt x="20190" y="3208"/>
                  </a:cubicBezTo>
                  <a:cubicBezTo>
                    <a:pt x="20190" y="3532"/>
                    <a:pt x="20094" y="3878"/>
                    <a:pt x="19944" y="4224"/>
                  </a:cubicBezTo>
                  <a:lnTo>
                    <a:pt x="18137" y="8307"/>
                  </a:lnTo>
                  <a:cubicBezTo>
                    <a:pt x="18082" y="8421"/>
                    <a:pt x="18082" y="8516"/>
                    <a:pt x="18082" y="8630"/>
                  </a:cubicBezTo>
                  <a:cubicBezTo>
                    <a:pt x="18082" y="9138"/>
                    <a:pt x="18739" y="9392"/>
                    <a:pt x="19848" y="9392"/>
                  </a:cubicBezTo>
                  <a:lnTo>
                    <a:pt x="21600" y="9392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57" name="Volný tvar 1598"/>
            <p:cNvSpPr/>
            <p:nvPr/>
          </p:nvSpPr>
          <p:spPr>
            <a:xfrm>
              <a:off x="21128463" y="7453844"/>
              <a:ext cx="273108" cy="7849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2" y="2837"/>
                  </a:lnTo>
                  <a:lnTo>
                    <a:pt x="19542" y="2837"/>
                  </a:lnTo>
                  <a:cubicBezTo>
                    <a:pt x="16824" y="2837"/>
                    <a:pt x="15617" y="3369"/>
                    <a:pt x="15150" y="4452"/>
                  </a:cubicBezTo>
                  <a:lnTo>
                    <a:pt x="13490" y="8213"/>
                  </a:lnTo>
                  <a:cubicBezTo>
                    <a:pt x="12790" y="9828"/>
                    <a:pt x="11623" y="10545"/>
                    <a:pt x="8961" y="10845"/>
                  </a:cubicBezTo>
                  <a:cubicBezTo>
                    <a:pt x="10622" y="11121"/>
                    <a:pt x="11431" y="11699"/>
                    <a:pt x="11431" y="12576"/>
                  </a:cubicBezTo>
                  <a:cubicBezTo>
                    <a:pt x="11431" y="12808"/>
                    <a:pt x="11376" y="13084"/>
                    <a:pt x="11226" y="13385"/>
                  </a:cubicBezTo>
                  <a:lnTo>
                    <a:pt x="9675" y="16939"/>
                  </a:lnTo>
                  <a:cubicBezTo>
                    <a:pt x="9565" y="17125"/>
                    <a:pt x="9565" y="17308"/>
                    <a:pt x="9565" y="17471"/>
                  </a:cubicBezTo>
                  <a:cubicBezTo>
                    <a:pt x="9565" y="18325"/>
                    <a:pt x="10635" y="18763"/>
                    <a:pt x="12488" y="18763"/>
                  </a:cubicBezTo>
                  <a:lnTo>
                    <a:pt x="13435" y="18763"/>
                  </a:lnTo>
                  <a:lnTo>
                    <a:pt x="12186" y="21600"/>
                  </a:lnTo>
                  <a:lnTo>
                    <a:pt x="9318" y="21600"/>
                  </a:lnTo>
                  <a:cubicBezTo>
                    <a:pt x="4282" y="21600"/>
                    <a:pt x="1414" y="20377"/>
                    <a:pt x="1414" y="18392"/>
                  </a:cubicBezTo>
                  <a:cubicBezTo>
                    <a:pt x="1414" y="18068"/>
                    <a:pt x="1510" y="17746"/>
                    <a:pt x="1661" y="17377"/>
                  </a:cubicBezTo>
                  <a:lnTo>
                    <a:pt x="3417" y="13293"/>
                  </a:lnTo>
                  <a:cubicBezTo>
                    <a:pt x="3472" y="13179"/>
                    <a:pt x="3472" y="13084"/>
                    <a:pt x="3472" y="12971"/>
                  </a:cubicBezTo>
                  <a:cubicBezTo>
                    <a:pt x="3472" y="12462"/>
                    <a:pt x="2813" y="12208"/>
                    <a:pt x="1702" y="12208"/>
                  </a:cubicBezTo>
                  <a:lnTo>
                    <a:pt x="0" y="12208"/>
                  </a:lnTo>
                  <a:lnTo>
                    <a:pt x="1208" y="9392"/>
                  </a:lnTo>
                  <a:lnTo>
                    <a:pt x="2923" y="9392"/>
                  </a:lnTo>
                  <a:cubicBezTo>
                    <a:pt x="4282" y="9392"/>
                    <a:pt x="5229" y="9047"/>
                    <a:pt x="5586" y="8307"/>
                  </a:cubicBezTo>
                  <a:lnTo>
                    <a:pt x="7452" y="4061"/>
                  </a:lnTo>
                  <a:cubicBezTo>
                    <a:pt x="8659" y="1223"/>
                    <a:pt x="11980" y="0"/>
                    <a:pt x="18732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58" name="Volný tvar 1599"/>
            <p:cNvSpPr/>
            <p:nvPr/>
          </p:nvSpPr>
          <p:spPr>
            <a:xfrm>
              <a:off x="21739572" y="7453732"/>
              <a:ext cx="273801" cy="7849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2"/>
                  </a:moveTo>
                  <a:lnTo>
                    <a:pt x="20341" y="12208"/>
                  </a:lnTo>
                  <a:lnTo>
                    <a:pt x="18684" y="12208"/>
                  </a:lnTo>
                  <a:cubicBezTo>
                    <a:pt x="17274" y="12208"/>
                    <a:pt x="16330" y="12553"/>
                    <a:pt x="16029" y="13293"/>
                  </a:cubicBezTo>
                  <a:lnTo>
                    <a:pt x="14113" y="17540"/>
                  </a:lnTo>
                  <a:cubicBezTo>
                    <a:pt x="12908" y="20377"/>
                    <a:pt x="9596" y="21600"/>
                    <a:pt x="2916" y="21600"/>
                  </a:cubicBezTo>
                  <a:lnTo>
                    <a:pt x="0" y="21600"/>
                  </a:lnTo>
                  <a:lnTo>
                    <a:pt x="1204" y="18763"/>
                  </a:lnTo>
                  <a:lnTo>
                    <a:pt x="2108" y="18763"/>
                  </a:lnTo>
                  <a:cubicBezTo>
                    <a:pt x="4777" y="18763"/>
                    <a:pt x="5982" y="18231"/>
                    <a:pt x="6488" y="17148"/>
                  </a:cubicBezTo>
                  <a:lnTo>
                    <a:pt x="8144" y="13387"/>
                  </a:lnTo>
                  <a:cubicBezTo>
                    <a:pt x="8802" y="11772"/>
                    <a:pt x="9951" y="11055"/>
                    <a:pt x="12662" y="10755"/>
                  </a:cubicBezTo>
                  <a:cubicBezTo>
                    <a:pt x="11005" y="10455"/>
                    <a:pt x="10157" y="9901"/>
                    <a:pt x="10157" y="9024"/>
                  </a:cubicBezTo>
                  <a:cubicBezTo>
                    <a:pt x="10157" y="8770"/>
                    <a:pt x="10198" y="8516"/>
                    <a:pt x="10348" y="8216"/>
                  </a:cubicBezTo>
                  <a:lnTo>
                    <a:pt x="11909" y="4661"/>
                  </a:lnTo>
                  <a:cubicBezTo>
                    <a:pt x="12005" y="4475"/>
                    <a:pt x="12005" y="4292"/>
                    <a:pt x="12005" y="4129"/>
                  </a:cubicBezTo>
                  <a:cubicBezTo>
                    <a:pt x="12005" y="3275"/>
                    <a:pt x="10951" y="2837"/>
                    <a:pt x="9103" y="2837"/>
                  </a:cubicBezTo>
                  <a:lnTo>
                    <a:pt x="8199" y="2837"/>
                  </a:lnTo>
                  <a:lnTo>
                    <a:pt x="9404" y="0"/>
                  </a:lnTo>
                  <a:lnTo>
                    <a:pt x="12306" y="0"/>
                  </a:lnTo>
                  <a:cubicBezTo>
                    <a:pt x="17274" y="0"/>
                    <a:pt x="20204" y="1223"/>
                    <a:pt x="20204" y="3208"/>
                  </a:cubicBezTo>
                  <a:cubicBezTo>
                    <a:pt x="20204" y="3532"/>
                    <a:pt x="20095" y="3878"/>
                    <a:pt x="19944" y="4224"/>
                  </a:cubicBezTo>
                  <a:lnTo>
                    <a:pt x="18137" y="8307"/>
                  </a:lnTo>
                  <a:cubicBezTo>
                    <a:pt x="18082" y="8421"/>
                    <a:pt x="18082" y="8516"/>
                    <a:pt x="18082" y="8630"/>
                  </a:cubicBezTo>
                  <a:cubicBezTo>
                    <a:pt x="18082" y="9138"/>
                    <a:pt x="18739" y="9392"/>
                    <a:pt x="19848" y="9392"/>
                  </a:cubicBezTo>
                  <a:lnTo>
                    <a:pt x="21600" y="9392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59" name="Volný tvar 1600"/>
            <p:cNvSpPr/>
            <p:nvPr/>
          </p:nvSpPr>
          <p:spPr>
            <a:xfrm>
              <a:off x="22424594" y="7453844"/>
              <a:ext cx="273281" cy="7849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3" y="2837"/>
                  </a:lnTo>
                  <a:lnTo>
                    <a:pt x="19529" y="2837"/>
                  </a:lnTo>
                  <a:cubicBezTo>
                    <a:pt x="16814" y="2837"/>
                    <a:pt x="15607" y="3369"/>
                    <a:pt x="15154" y="4452"/>
                  </a:cubicBezTo>
                  <a:lnTo>
                    <a:pt x="13495" y="8213"/>
                  </a:lnTo>
                  <a:cubicBezTo>
                    <a:pt x="12782" y="9828"/>
                    <a:pt x="11630" y="10545"/>
                    <a:pt x="8955" y="10845"/>
                  </a:cubicBezTo>
                  <a:cubicBezTo>
                    <a:pt x="10629" y="11121"/>
                    <a:pt x="11424" y="11699"/>
                    <a:pt x="11424" y="12576"/>
                  </a:cubicBezTo>
                  <a:cubicBezTo>
                    <a:pt x="11424" y="12808"/>
                    <a:pt x="11383" y="13084"/>
                    <a:pt x="11232" y="13385"/>
                  </a:cubicBezTo>
                  <a:lnTo>
                    <a:pt x="9669" y="16939"/>
                  </a:lnTo>
                  <a:cubicBezTo>
                    <a:pt x="9573" y="17125"/>
                    <a:pt x="9573" y="17308"/>
                    <a:pt x="9573" y="17471"/>
                  </a:cubicBezTo>
                  <a:cubicBezTo>
                    <a:pt x="9573" y="18325"/>
                    <a:pt x="10629" y="18763"/>
                    <a:pt x="12480" y="18763"/>
                  </a:cubicBezTo>
                  <a:lnTo>
                    <a:pt x="13440" y="18763"/>
                  </a:lnTo>
                  <a:lnTo>
                    <a:pt x="12178" y="21600"/>
                  </a:lnTo>
                  <a:lnTo>
                    <a:pt x="9312" y="21600"/>
                  </a:lnTo>
                  <a:cubicBezTo>
                    <a:pt x="4279" y="21600"/>
                    <a:pt x="1413" y="20377"/>
                    <a:pt x="1413" y="18392"/>
                  </a:cubicBezTo>
                  <a:cubicBezTo>
                    <a:pt x="1413" y="18068"/>
                    <a:pt x="1509" y="17746"/>
                    <a:pt x="1659" y="17377"/>
                  </a:cubicBezTo>
                  <a:lnTo>
                    <a:pt x="3429" y="13293"/>
                  </a:lnTo>
                  <a:cubicBezTo>
                    <a:pt x="3483" y="13179"/>
                    <a:pt x="3483" y="13084"/>
                    <a:pt x="3483" y="12971"/>
                  </a:cubicBezTo>
                  <a:cubicBezTo>
                    <a:pt x="3483" y="12462"/>
                    <a:pt x="2825" y="12208"/>
                    <a:pt x="1714" y="12208"/>
                  </a:cubicBezTo>
                  <a:lnTo>
                    <a:pt x="0" y="12208"/>
                  </a:lnTo>
                  <a:lnTo>
                    <a:pt x="1207" y="9392"/>
                  </a:lnTo>
                  <a:lnTo>
                    <a:pt x="2921" y="9392"/>
                  </a:lnTo>
                  <a:cubicBezTo>
                    <a:pt x="4279" y="9392"/>
                    <a:pt x="5239" y="9047"/>
                    <a:pt x="5596" y="8307"/>
                  </a:cubicBezTo>
                  <a:lnTo>
                    <a:pt x="7447" y="4061"/>
                  </a:lnTo>
                  <a:cubicBezTo>
                    <a:pt x="8668" y="1223"/>
                    <a:pt x="11987" y="0"/>
                    <a:pt x="18720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60" name="Volný tvar 1601"/>
            <p:cNvSpPr/>
            <p:nvPr/>
          </p:nvSpPr>
          <p:spPr>
            <a:xfrm>
              <a:off x="23035880" y="7453732"/>
              <a:ext cx="273802" cy="7849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2"/>
                  </a:moveTo>
                  <a:lnTo>
                    <a:pt x="20341" y="12208"/>
                  </a:lnTo>
                  <a:lnTo>
                    <a:pt x="18684" y="12208"/>
                  </a:lnTo>
                  <a:cubicBezTo>
                    <a:pt x="17274" y="12208"/>
                    <a:pt x="16316" y="12553"/>
                    <a:pt x="16029" y="13293"/>
                  </a:cubicBezTo>
                  <a:lnTo>
                    <a:pt x="14113" y="17540"/>
                  </a:lnTo>
                  <a:cubicBezTo>
                    <a:pt x="12908" y="20377"/>
                    <a:pt x="9596" y="21600"/>
                    <a:pt x="2916" y="21600"/>
                  </a:cubicBezTo>
                  <a:lnTo>
                    <a:pt x="0" y="21600"/>
                  </a:lnTo>
                  <a:lnTo>
                    <a:pt x="1204" y="18763"/>
                  </a:lnTo>
                  <a:lnTo>
                    <a:pt x="2108" y="18763"/>
                  </a:lnTo>
                  <a:cubicBezTo>
                    <a:pt x="4777" y="18763"/>
                    <a:pt x="5982" y="18231"/>
                    <a:pt x="6488" y="17148"/>
                  </a:cubicBezTo>
                  <a:lnTo>
                    <a:pt x="8144" y="13387"/>
                  </a:lnTo>
                  <a:cubicBezTo>
                    <a:pt x="8802" y="11772"/>
                    <a:pt x="9951" y="11055"/>
                    <a:pt x="12662" y="10755"/>
                  </a:cubicBezTo>
                  <a:cubicBezTo>
                    <a:pt x="11005" y="10455"/>
                    <a:pt x="10157" y="9901"/>
                    <a:pt x="10157" y="9024"/>
                  </a:cubicBezTo>
                  <a:cubicBezTo>
                    <a:pt x="10157" y="8770"/>
                    <a:pt x="10198" y="8516"/>
                    <a:pt x="10348" y="8216"/>
                  </a:cubicBezTo>
                  <a:lnTo>
                    <a:pt x="11909" y="4661"/>
                  </a:lnTo>
                  <a:cubicBezTo>
                    <a:pt x="12004" y="4475"/>
                    <a:pt x="12004" y="4292"/>
                    <a:pt x="12004" y="4129"/>
                  </a:cubicBezTo>
                  <a:cubicBezTo>
                    <a:pt x="12004" y="3275"/>
                    <a:pt x="10951" y="2837"/>
                    <a:pt x="9103" y="2837"/>
                  </a:cubicBezTo>
                  <a:lnTo>
                    <a:pt x="8199" y="2837"/>
                  </a:lnTo>
                  <a:lnTo>
                    <a:pt x="9404" y="0"/>
                  </a:lnTo>
                  <a:lnTo>
                    <a:pt x="12306" y="0"/>
                  </a:lnTo>
                  <a:cubicBezTo>
                    <a:pt x="17288" y="0"/>
                    <a:pt x="20190" y="1223"/>
                    <a:pt x="20190" y="3208"/>
                  </a:cubicBezTo>
                  <a:cubicBezTo>
                    <a:pt x="20190" y="3532"/>
                    <a:pt x="20094" y="3878"/>
                    <a:pt x="19944" y="4224"/>
                  </a:cubicBezTo>
                  <a:lnTo>
                    <a:pt x="18137" y="8307"/>
                  </a:lnTo>
                  <a:cubicBezTo>
                    <a:pt x="18082" y="8421"/>
                    <a:pt x="18082" y="8516"/>
                    <a:pt x="18082" y="8630"/>
                  </a:cubicBezTo>
                  <a:cubicBezTo>
                    <a:pt x="18082" y="9138"/>
                    <a:pt x="18739" y="9392"/>
                    <a:pt x="19848" y="9392"/>
                  </a:cubicBezTo>
                  <a:lnTo>
                    <a:pt x="21600" y="9392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61" name="Volný tvar 1602"/>
            <p:cNvSpPr/>
            <p:nvPr/>
          </p:nvSpPr>
          <p:spPr>
            <a:xfrm>
              <a:off x="23720728" y="7453844"/>
              <a:ext cx="273281" cy="7849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3" y="2837"/>
                  </a:lnTo>
                  <a:lnTo>
                    <a:pt x="19529" y="2837"/>
                  </a:lnTo>
                  <a:cubicBezTo>
                    <a:pt x="16814" y="2837"/>
                    <a:pt x="15607" y="3369"/>
                    <a:pt x="15154" y="4452"/>
                  </a:cubicBezTo>
                  <a:lnTo>
                    <a:pt x="13495" y="8213"/>
                  </a:lnTo>
                  <a:cubicBezTo>
                    <a:pt x="12782" y="9828"/>
                    <a:pt x="11630" y="10545"/>
                    <a:pt x="8955" y="10845"/>
                  </a:cubicBezTo>
                  <a:cubicBezTo>
                    <a:pt x="10629" y="11121"/>
                    <a:pt x="11424" y="11699"/>
                    <a:pt x="11424" y="12576"/>
                  </a:cubicBezTo>
                  <a:cubicBezTo>
                    <a:pt x="11424" y="12808"/>
                    <a:pt x="11383" y="13084"/>
                    <a:pt x="11232" y="13385"/>
                  </a:cubicBezTo>
                  <a:lnTo>
                    <a:pt x="9668" y="16939"/>
                  </a:lnTo>
                  <a:cubicBezTo>
                    <a:pt x="9573" y="17125"/>
                    <a:pt x="9573" y="17308"/>
                    <a:pt x="9573" y="17471"/>
                  </a:cubicBezTo>
                  <a:cubicBezTo>
                    <a:pt x="9573" y="18325"/>
                    <a:pt x="10629" y="18763"/>
                    <a:pt x="12494" y="18763"/>
                  </a:cubicBezTo>
                  <a:lnTo>
                    <a:pt x="13440" y="18763"/>
                  </a:lnTo>
                  <a:lnTo>
                    <a:pt x="12178" y="21600"/>
                  </a:lnTo>
                  <a:lnTo>
                    <a:pt x="9312" y="21600"/>
                  </a:lnTo>
                  <a:cubicBezTo>
                    <a:pt x="4279" y="21600"/>
                    <a:pt x="1413" y="20377"/>
                    <a:pt x="1413" y="18392"/>
                  </a:cubicBezTo>
                  <a:cubicBezTo>
                    <a:pt x="1413" y="18068"/>
                    <a:pt x="1522" y="17746"/>
                    <a:pt x="1659" y="17377"/>
                  </a:cubicBezTo>
                  <a:lnTo>
                    <a:pt x="3429" y="13293"/>
                  </a:lnTo>
                  <a:cubicBezTo>
                    <a:pt x="3483" y="13179"/>
                    <a:pt x="3483" y="13084"/>
                    <a:pt x="3483" y="12971"/>
                  </a:cubicBezTo>
                  <a:cubicBezTo>
                    <a:pt x="3483" y="12462"/>
                    <a:pt x="2825" y="12208"/>
                    <a:pt x="1714" y="12208"/>
                  </a:cubicBezTo>
                  <a:lnTo>
                    <a:pt x="0" y="12208"/>
                  </a:lnTo>
                  <a:lnTo>
                    <a:pt x="1207" y="9392"/>
                  </a:lnTo>
                  <a:lnTo>
                    <a:pt x="2921" y="9392"/>
                  </a:lnTo>
                  <a:cubicBezTo>
                    <a:pt x="4279" y="9392"/>
                    <a:pt x="5239" y="9047"/>
                    <a:pt x="5595" y="8307"/>
                  </a:cubicBezTo>
                  <a:lnTo>
                    <a:pt x="7460" y="4061"/>
                  </a:lnTo>
                  <a:cubicBezTo>
                    <a:pt x="8667" y="1223"/>
                    <a:pt x="11986" y="0"/>
                    <a:pt x="18720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62" name="Volný tvar 1603"/>
            <p:cNvSpPr/>
            <p:nvPr/>
          </p:nvSpPr>
          <p:spPr>
            <a:xfrm>
              <a:off x="24332006" y="7453732"/>
              <a:ext cx="273801" cy="7849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2"/>
                  </a:moveTo>
                  <a:lnTo>
                    <a:pt x="20341" y="12208"/>
                  </a:lnTo>
                  <a:lnTo>
                    <a:pt x="18684" y="12208"/>
                  </a:lnTo>
                  <a:cubicBezTo>
                    <a:pt x="17274" y="12208"/>
                    <a:pt x="16330" y="12553"/>
                    <a:pt x="16029" y="13293"/>
                  </a:cubicBezTo>
                  <a:lnTo>
                    <a:pt x="14113" y="17540"/>
                  </a:lnTo>
                  <a:cubicBezTo>
                    <a:pt x="12908" y="20377"/>
                    <a:pt x="9596" y="21600"/>
                    <a:pt x="2916" y="21600"/>
                  </a:cubicBezTo>
                  <a:lnTo>
                    <a:pt x="0" y="21600"/>
                  </a:lnTo>
                  <a:lnTo>
                    <a:pt x="1204" y="18763"/>
                  </a:lnTo>
                  <a:lnTo>
                    <a:pt x="2108" y="18763"/>
                  </a:lnTo>
                  <a:cubicBezTo>
                    <a:pt x="4777" y="18763"/>
                    <a:pt x="5982" y="18231"/>
                    <a:pt x="6488" y="17148"/>
                  </a:cubicBezTo>
                  <a:lnTo>
                    <a:pt x="8144" y="13387"/>
                  </a:lnTo>
                  <a:cubicBezTo>
                    <a:pt x="8802" y="11772"/>
                    <a:pt x="9951" y="11055"/>
                    <a:pt x="12662" y="10755"/>
                  </a:cubicBezTo>
                  <a:cubicBezTo>
                    <a:pt x="11005" y="10455"/>
                    <a:pt x="10157" y="9901"/>
                    <a:pt x="10157" y="9024"/>
                  </a:cubicBezTo>
                  <a:cubicBezTo>
                    <a:pt x="10157" y="8770"/>
                    <a:pt x="10198" y="8516"/>
                    <a:pt x="10348" y="8216"/>
                  </a:cubicBezTo>
                  <a:lnTo>
                    <a:pt x="11909" y="4661"/>
                  </a:lnTo>
                  <a:cubicBezTo>
                    <a:pt x="12005" y="4475"/>
                    <a:pt x="12005" y="4292"/>
                    <a:pt x="12005" y="4129"/>
                  </a:cubicBezTo>
                  <a:cubicBezTo>
                    <a:pt x="12005" y="3275"/>
                    <a:pt x="10951" y="2837"/>
                    <a:pt x="9103" y="2837"/>
                  </a:cubicBezTo>
                  <a:lnTo>
                    <a:pt x="8199" y="2837"/>
                  </a:lnTo>
                  <a:lnTo>
                    <a:pt x="9404" y="0"/>
                  </a:lnTo>
                  <a:lnTo>
                    <a:pt x="12306" y="0"/>
                  </a:lnTo>
                  <a:cubicBezTo>
                    <a:pt x="17288" y="0"/>
                    <a:pt x="20204" y="1223"/>
                    <a:pt x="20204" y="3208"/>
                  </a:cubicBezTo>
                  <a:cubicBezTo>
                    <a:pt x="20204" y="3532"/>
                    <a:pt x="20095" y="3878"/>
                    <a:pt x="19944" y="4224"/>
                  </a:cubicBezTo>
                  <a:lnTo>
                    <a:pt x="18137" y="8307"/>
                  </a:lnTo>
                  <a:cubicBezTo>
                    <a:pt x="18096" y="8421"/>
                    <a:pt x="18096" y="8516"/>
                    <a:pt x="18096" y="8630"/>
                  </a:cubicBezTo>
                  <a:cubicBezTo>
                    <a:pt x="18096" y="9138"/>
                    <a:pt x="18739" y="9392"/>
                    <a:pt x="19848" y="9392"/>
                  </a:cubicBezTo>
                  <a:lnTo>
                    <a:pt x="21600" y="9392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63" name="Volný tvar 1604"/>
            <p:cNvSpPr/>
            <p:nvPr/>
          </p:nvSpPr>
          <p:spPr>
            <a:xfrm>
              <a:off x="25017028" y="7453844"/>
              <a:ext cx="273107" cy="7849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2" y="2837"/>
                  </a:lnTo>
                  <a:lnTo>
                    <a:pt x="19542" y="2837"/>
                  </a:lnTo>
                  <a:cubicBezTo>
                    <a:pt x="16824" y="2837"/>
                    <a:pt x="15617" y="3369"/>
                    <a:pt x="15164" y="4452"/>
                  </a:cubicBezTo>
                  <a:lnTo>
                    <a:pt x="13490" y="8213"/>
                  </a:lnTo>
                  <a:cubicBezTo>
                    <a:pt x="12790" y="9828"/>
                    <a:pt x="11623" y="10545"/>
                    <a:pt x="8961" y="10845"/>
                  </a:cubicBezTo>
                  <a:cubicBezTo>
                    <a:pt x="10622" y="11121"/>
                    <a:pt x="11431" y="11699"/>
                    <a:pt x="11431" y="12576"/>
                  </a:cubicBezTo>
                  <a:cubicBezTo>
                    <a:pt x="11431" y="12808"/>
                    <a:pt x="11376" y="13084"/>
                    <a:pt x="11226" y="13385"/>
                  </a:cubicBezTo>
                  <a:lnTo>
                    <a:pt x="9675" y="16939"/>
                  </a:lnTo>
                  <a:cubicBezTo>
                    <a:pt x="9565" y="17125"/>
                    <a:pt x="9565" y="17308"/>
                    <a:pt x="9565" y="17471"/>
                  </a:cubicBezTo>
                  <a:cubicBezTo>
                    <a:pt x="9565" y="18325"/>
                    <a:pt x="10635" y="18763"/>
                    <a:pt x="12488" y="18763"/>
                  </a:cubicBezTo>
                  <a:lnTo>
                    <a:pt x="13449" y="18763"/>
                  </a:lnTo>
                  <a:lnTo>
                    <a:pt x="12186" y="21600"/>
                  </a:lnTo>
                  <a:lnTo>
                    <a:pt x="9318" y="21600"/>
                  </a:lnTo>
                  <a:cubicBezTo>
                    <a:pt x="4282" y="21600"/>
                    <a:pt x="1414" y="20377"/>
                    <a:pt x="1414" y="18392"/>
                  </a:cubicBezTo>
                  <a:cubicBezTo>
                    <a:pt x="1414" y="18068"/>
                    <a:pt x="1510" y="17746"/>
                    <a:pt x="1661" y="17377"/>
                  </a:cubicBezTo>
                  <a:lnTo>
                    <a:pt x="3431" y="13293"/>
                  </a:lnTo>
                  <a:cubicBezTo>
                    <a:pt x="3472" y="13179"/>
                    <a:pt x="3472" y="13084"/>
                    <a:pt x="3472" y="12971"/>
                  </a:cubicBezTo>
                  <a:cubicBezTo>
                    <a:pt x="3472" y="12462"/>
                    <a:pt x="2827" y="12208"/>
                    <a:pt x="1715" y="12208"/>
                  </a:cubicBezTo>
                  <a:lnTo>
                    <a:pt x="0" y="12208"/>
                  </a:lnTo>
                  <a:lnTo>
                    <a:pt x="1208" y="9392"/>
                  </a:lnTo>
                  <a:lnTo>
                    <a:pt x="2923" y="9392"/>
                  </a:lnTo>
                  <a:cubicBezTo>
                    <a:pt x="4282" y="9392"/>
                    <a:pt x="5229" y="9047"/>
                    <a:pt x="5586" y="8307"/>
                  </a:cubicBezTo>
                  <a:lnTo>
                    <a:pt x="7452" y="4061"/>
                  </a:lnTo>
                  <a:cubicBezTo>
                    <a:pt x="8659" y="1223"/>
                    <a:pt x="11980" y="0"/>
                    <a:pt x="18732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64" name="Volný tvar 1611"/>
            <p:cNvSpPr/>
            <p:nvPr/>
          </p:nvSpPr>
          <p:spPr>
            <a:xfrm>
              <a:off x="13653560" y="8696093"/>
              <a:ext cx="273141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3" y="2838"/>
                  </a:lnTo>
                  <a:lnTo>
                    <a:pt x="19542" y="2838"/>
                  </a:lnTo>
                  <a:cubicBezTo>
                    <a:pt x="16825" y="2838"/>
                    <a:pt x="15618" y="3369"/>
                    <a:pt x="15165" y="4452"/>
                  </a:cubicBezTo>
                  <a:lnTo>
                    <a:pt x="13491" y="8213"/>
                  </a:lnTo>
                  <a:cubicBezTo>
                    <a:pt x="12791" y="9827"/>
                    <a:pt x="11625" y="10544"/>
                    <a:pt x="8963" y="10844"/>
                  </a:cubicBezTo>
                  <a:cubicBezTo>
                    <a:pt x="10623" y="11122"/>
                    <a:pt x="11433" y="11699"/>
                    <a:pt x="11433" y="12576"/>
                  </a:cubicBezTo>
                  <a:cubicBezTo>
                    <a:pt x="11433" y="12807"/>
                    <a:pt x="11378" y="13085"/>
                    <a:pt x="11227" y="13385"/>
                  </a:cubicBezTo>
                  <a:lnTo>
                    <a:pt x="9676" y="16939"/>
                  </a:lnTo>
                  <a:cubicBezTo>
                    <a:pt x="9580" y="17125"/>
                    <a:pt x="9580" y="17308"/>
                    <a:pt x="9580" y="17471"/>
                  </a:cubicBezTo>
                  <a:cubicBezTo>
                    <a:pt x="9580" y="18325"/>
                    <a:pt x="10637" y="18762"/>
                    <a:pt x="12489" y="18762"/>
                  </a:cubicBezTo>
                  <a:lnTo>
                    <a:pt x="13450" y="18762"/>
                  </a:lnTo>
                  <a:lnTo>
                    <a:pt x="12187" y="21600"/>
                  </a:lnTo>
                  <a:lnTo>
                    <a:pt x="9320" y="21600"/>
                  </a:lnTo>
                  <a:cubicBezTo>
                    <a:pt x="4281" y="21600"/>
                    <a:pt x="1413" y="20377"/>
                    <a:pt x="1413" y="18391"/>
                  </a:cubicBezTo>
                  <a:cubicBezTo>
                    <a:pt x="1413" y="18068"/>
                    <a:pt x="1513" y="17745"/>
                    <a:pt x="1663" y="17377"/>
                  </a:cubicBezTo>
                  <a:lnTo>
                    <a:pt x="3428" y="13293"/>
                  </a:lnTo>
                  <a:cubicBezTo>
                    <a:pt x="3477" y="13179"/>
                    <a:pt x="3477" y="13085"/>
                    <a:pt x="3477" y="12970"/>
                  </a:cubicBezTo>
                  <a:cubicBezTo>
                    <a:pt x="3477" y="12462"/>
                    <a:pt x="2823" y="12207"/>
                    <a:pt x="1714" y="12207"/>
                  </a:cubicBezTo>
                  <a:lnTo>
                    <a:pt x="0" y="12207"/>
                  </a:lnTo>
                  <a:lnTo>
                    <a:pt x="1209" y="9393"/>
                  </a:lnTo>
                  <a:lnTo>
                    <a:pt x="2923" y="9393"/>
                  </a:lnTo>
                  <a:cubicBezTo>
                    <a:pt x="4281" y="9393"/>
                    <a:pt x="5236" y="9047"/>
                    <a:pt x="5592" y="8307"/>
                  </a:cubicBezTo>
                  <a:lnTo>
                    <a:pt x="7455" y="4061"/>
                  </a:lnTo>
                  <a:cubicBezTo>
                    <a:pt x="8661" y="1223"/>
                    <a:pt x="11982" y="0"/>
                    <a:pt x="18732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65" name="Volný tvar 1612"/>
            <p:cNvSpPr/>
            <p:nvPr/>
          </p:nvSpPr>
          <p:spPr>
            <a:xfrm>
              <a:off x="14264875" y="8696093"/>
              <a:ext cx="273627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54" y="12207"/>
                  </a:lnTo>
                  <a:lnTo>
                    <a:pt x="18683" y="12207"/>
                  </a:lnTo>
                  <a:cubicBezTo>
                    <a:pt x="17285" y="12207"/>
                    <a:pt x="16327" y="12553"/>
                    <a:pt x="16025" y="13293"/>
                  </a:cubicBezTo>
                  <a:lnTo>
                    <a:pt x="14108" y="17540"/>
                  </a:lnTo>
                  <a:cubicBezTo>
                    <a:pt x="12902" y="20377"/>
                    <a:pt x="9588" y="21600"/>
                    <a:pt x="2904" y="21600"/>
                  </a:cubicBezTo>
                  <a:lnTo>
                    <a:pt x="0" y="21600"/>
                  </a:lnTo>
                  <a:lnTo>
                    <a:pt x="1205" y="18762"/>
                  </a:lnTo>
                  <a:lnTo>
                    <a:pt x="2109" y="18762"/>
                  </a:lnTo>
                  <a:cubicBezTo>
                    <a:pt x="4766" y="18762"/>
                    <a:pt x="5972" y="18231"/>
                    <a:pt x="6479" y="17148"/>
                  </a:cubicBezTo>
                  <a:lnTo>
                    <a:pt x="8136" y="13387"/>
                  </a:lnTo>
                  <a:cubicBezTo>
                    <a:pt x="8793" y="11773"/>
                    <a:pt x="9944" y="11056"/>
                    <a:pt x="12656" y="10756"/>
                  </a:cubicBezTo>
                  <a:cubicBezTo>
                    <a:pt x="10999" y="10456"/>
                    <a:pt x="10149" y="9902"/>
                    <a:pt x="10149" y="9024"/>
                  </a:cubicBezTo>
                  <a:cubicBezTo>
                    <a:pt x="10149" y="8770"/>
                    <a:pt x="10190" y="8515"/>
                    <a:pt x="10341" y="8215"/>
                  </a:cubicBezTo>
                  <a:lnTo>
                    <a:pt x="11903" y="4661"/>
                  </a:lnTo>
                  <a:cubicBezTo>
                    <a:pt x="11998" y="4476"/>
                    <a:pt x="11998" y="4292"/>
                    <a:pt x="11998" y="4130"/>
                  </a:cubicBezTo>
                  <a:cubicBezTo>
                    <a:pt x="11998" y="3275"/>
                    <a:pt x="10944" y="2838"/>
                    <a:pt x="9081" y="2838"/>
                  </a:cubicBezTo>
                  <a:lnTo>
                    <a:pt x="8177" y="2838"/>
                  </a:lnTo>
                  <a:lnTo>
                    <a:pt x="9396" y="0"/>
                  </a:lnTo>
                  <a:lnTo>
                    <a:pt x="12300" y="0"/>
                  </a:lnTo>
                  <a:cubicBezTo>
                    <a:pt x="17285" y="0"/>
                    <a:pt x="20189" y="1223"/>
                    <a:pt x="20189" y="3209"/>
                  </a:cubicBezTo>
                  <a:cubicBezTo>
                    <a:pt x="20189" y="3532"/>
                    <a:pt x="20093" y="3877"/>
                    <a:pt x="19943" y="4223"/>
                  </a:cubicBezTo>
                  <a:lnTo>
                    <a:pt x="18135" y="8307"/>
                  </a:lnTo>
                  <a:cubicBezTo>
                    <a:pt x="18080" y="8422"/>
                    <a:pt x="18080" y="8515"/>
                    <a:pt x="18080" y="8630"/>
                  </a:cubicBezTo>
                  <a:cubicBezTo>
                    <a:pt x="18080" y="9139"/>
                    <a:pt x="18737" y="9393"/>
                    <a:pt x="19847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66" name="Volný tvar 1613"/>
            <p:cNvSpPr/>
            <p:nvPr/>
          </p:nvSpPr>
          <p:spPr>
            <a:xfrm>
              <a:off x="14949723" y="8696093"/>
              <a:ext cx="273281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3" y="2838"/>
                  </a:lnTo>
                  <a:lnTo>
                    <a:pt x="19529" y="2838"/>
                  </a:lnTo>
                  <a:cubicBezTo>
                    <a:pt x="16814" y="2838"/>
                    <a:pt x="15607" y="3369"/>
                    <a:pt x="15154" y="4452"/>
                  </a:cubicBezTo>
                  <a:lnTo>
                    <a:pt x="13495" y="8213"/>
                  </a:lnTo>
                  <a:cubicBezTo>
                    <a:pt x="12782" y="9827"/>
                    <a:pt x="11630" y="10544"/>
                    <a:pt x="8969" y="10844"/>
                  </a:cubicBezTo>
                  <a:cubicBezTo>
                    <a:pt x="10615" y="11122"/>
                    <a:pt x="11424" y="11699"/>
                    <a:pt x="11424" y="12576"/>
                  </a:cubicBezTo>
                  <a:cubicBezTo>
                    <a:pt x="11424" y="12807"/>
                    <a:pt x="11383" y="13085"/>
                    <a:pt x="11232" y="13385"/>
                  </a:cubicBezTo>
                  <a:lnTo>
                    <a:pt x="9668" y="16939"/>
                  </a:lnTo>
                  <a:cubicBezTo>
                    <a:pt x="9573" y="17125"/>
                    <a:pt x="9573" y="17308"/>
                    <a:pt x="9573" y="17471"/>
                  </a:cubicBezTo>
                  <a:cubicBezTo>
                    <a:pt x="9573" y="18325"/>
                    <a:pt x="10629" y="18762"/>
                    <a:pt x="12494" y="18762"/>
                  </a:cubicBezTo>
                  <a:lnTo>
                    <a:pt x="13440" y="18762"/>
                  </a:lnTo>
                  <a:lnTo>
                    <a:pt x="12178" y="21600"/>
                  </a:lnTo>
                  <a:lnTo>
                    <a:pt x="9312" y="21600"/>
                  </a:lnTo>
                  <a:cubicBezTo>
                    <a:pt x="4279" y="21600"/>
                    <a:pt x="1413" y="20377"/>
                    <a:pt x="1413" y="18391"/>
                  </a:cubicBezTo>
                  <a:cubicBezTo>
                    <a:pt x="1413" y="18068"/>
                    <a:pt x="1522" y="17745"/>
                    <a:pt x="1673" y="17377"/>
                  </a:cubicBezTo>
                  <a:lnTo>
                    <a:pt x="3429" y="13293"/>
                  </a:lnTo>
                  <a:cubicBezTo>
                    <a:pt x="3483" y="13179"/>
                    <a:pt x="3483" y="13085"/>
                    <a:pt x="3483" y="12970"/>
                  </a:cubicBezTo>
                  <a:cubicBezTo>
                    <a:pt x="3483" y="12462"/>
                    <a:pt x="2825" y="12207"/>
                    <a:pt x="1714" y="12207"/>
                  </a:cubicBezTo>
                  <a:lnTo>
                    <a:pt x="0" y="12207"/>
                  </a:lnTo>
                  <a:lnTo>
                    <a:pt x="1207" y="9393"/>
                  </a:lnTo>
                  <a:lnTo>
                    <a:pt x="2921" y="9393"/>
                  </a:lnTo>
                  <a:cubicBezTo>
                    <a:pt x="4279" y="9393"/>
                    <a:pt x="5239" y="9047"/>
                    <a:pt x="5595" y="8307"/>
                  </a:cubicBezTo>
                  <a:lnTo>
                    <a:pt x="7460" y="4061"/>
                  </a:lnTo>
                  <a:cubicBezTo>
                    <a:pt x="8667" y="1223"/>
                    <a:pt x="11986" y="0"/>
                    <a:pt x="18720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67" name="Volný tvar 1614"/>
            <p:cNvSpPr/>
            <p:nvPr/>
          </p:nvSpPr>
          <p:spPr>
            <a:xfrm>
              <a:off x="15561005" y="8696093"/>
              <a:ext cx="273801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1" y="12207"/>
                  </a:lnTo>
                  <a:lnTo>
                    <a:pt x="18684" y="12207"/>
                  </a:lnTo>
                  <a:cubicBezTo>
                    <a:pt x="17274" y="12207"/>
                    <a:pt x="16316" y="12553"/>
                    <a:pt x="16015" y="13293"/>
                  </a:cubicBezTo>
                  <a:lnTo>
                    <a:pt x="14113" y="17540"/>
                  </a:lnTo>
                  <a:cubicBezTo>
                    <a:pt x="12908" y="20377"/>
                    <a:pt x="9596" y="21600"/>
                    <a:pt x="2916" y="21600"/>
                  </a:cubicBezTo>
                  <a:lnTo>
                    <a:pt x="0" y="21600"/>
                  </a:lnTo>
                  <a:lnTo>
                    <a:pt x="1204" y="18762"/>
                  </a:lnTo>
                  <a:lnTo>
                    <a:pt x="2108" y="18762"/>
                  </a:lnTo>
                  <a:cubicBezTo>
                    <a:pt x="4777" y="18762"/>
                    <a:pt x="5982" y="18231"/>
                    <a:pt x="6474" y="17148"/>
                  </a:cubicBezTo>
                  <a:lnTo>
                    <a:pt x="8144" y="13387"/>
                  </a:lnTo>
                  <a:cubicBezTo>
                    <a:pt x="8788" y="11773"/>
                    <a:pt x="9951" y="11056"/>
                    <a:pt x="12662" y="10756"/>
                  </a:cubicBezTo>
                  <a:cubicBezTo>
                    <a:pt x="11005" y="10456"/>
                    <a:pt x="10157" y="9902"/>
                    <a:pt x="10157" y="9024"/>
                  </a:cubicBezTo>
                  <a:cubicBezTo>
                    <a:pt x="10157" y="8770"/>
                    <a:pt x="10198" y="8515"/>
                    <a:pt x="10348" y="8215"/>
                  </a:cubicBezTo>
                  <a:lnTo>
                    <a:pt x="11909" y="4661"/>
                  </a:lnTo>
                  <a:cubicBezTo>
                    <a:pt x="12005" y="4476"/>
                    <a:pt x="12005" y="4292"/>
                    <a:pt x="12005" y="4130"/>
                  </a:cubicBezTo>
                  <a:cubicBezTo>
                    <a:pt x="12005" y="3275"/>
                    <a:pt x="10951" y="2838"/>
                    <a:pt x="9089" y="2838"/>
                  </a:cubicBezTo>
                  <a:lnTo>
                    <a:pt x="8186" y="2838"/>
                  </a:lnTo>
                  <a:lnTo>
                    <a:pt x="9404" y="0"/>
                  </a:lnTo>
                  <a:lnTo>
                    <a:pt x="12306" y="0"/>
                  </a:lnTo>
                  <a:cubicBezTo>
                    <a:pt x="17288" y="0"/>
                    <a:pt x="20190" y="1223"/>
                    <a:pt x="20190" y="3209"/>
                  </a:cubicBezTo>
                  <a:cubicBezTo>
                    <a:pt x="20190" y="3532"/>
                    <a:pt x="20095" y="3877"/>
                    <a:pt x="19944" y="4223"/>
                  </a:cubicBezTo>
                  <a:lnTo>
                    <a:pt x="18137" y="8307"/>
                  </a:lnTo>
                  <a:cubicBezTo>
                    <a:pt x="18082" y="8422"/>
                    <a:pt x="18082" y="8515"/>
                    <a:pt x="18082" y="8630"/>
                  </a:cubicBezTo>
                  <a:cubicBezTo>
                    <a:pt x="18082" y="9139"/>
                    <a:pt x="18739" y="9393"/>
                    <a:pt x="19848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68" name="Volný tvar 1615"/>
            <p:cNvSpPr/>
            <p:nvPr/>
          </p:nvSpPr>
          <p:spPr>
            <a:xfrm>
              <a:off x="16245851" y="8696093"/>
              <a:ext cx="273281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3" y="2838"/>
                  </a:lnTo>
                  <a:lnTo>
                    <a:pt x="19543" y="2838"/>
                  </a:lnTo>
                  <a:cubicBezTo>
                    <a:pt x="16814" y="2838"/>
                    <a:pt x="15607" y="3369"/>
                    <a:pt x="15154" y="4452"/>
                  </a:cubicBezTo>
                  <a:lnTo>
                    <a:pt x="13495" y="8213"/>
                  </a:lnTo>
                  <a:cubicBezTo>
                    <a:pt x="12796" y="9827"/>
                    <a:pt x="11630" y="10544"/>
                    <a:pt x="8969" y="10844"/>
                  </a:cubicBezTo>
                  <a:cubicBezTo>
                    <a:pt x="10629" y="11122"/>
                    <a:pt x="11438" y="11699"/>
                    <a:pt x="11438" y="12576"/>
                  </a:cubicBezTo>
                  <a:cubicBezTo>
                    <a:pt x="11438" y="12807"/>
                    <a:pt x="11383" y="13085"/>
                    <a:pt x="11232" y="13385"/>
                  </a:cubicBezTo>
                  <a:lnTo>
                    <a:pt x="9669" y="16939"/>
                  </a:lnTo>
                  <a:cubicBezTo>
                    <a:pt x="9573" y="17125"/>
                    <a:pt x="9573" y="17308"/>
                    <a:pt x="9573" y="17471"/>
                  </a:cubicBezTo>
                  <a:cubicBezTo>
                    <a:pt x="9573" y="18325"/>
                    <a:pt x="10629" y="18762"/>
                    <a:pt x="12494" y="18762"/>
                  </a:cubicBezTo>
                  <a:lnTo>
                    <a:pt x="13440" y="18762"/>
                  </a:lnTo>
                  <a:lnTo>
                    <a:pt x="12178" y="21600"/>
                  </a:lnTo>
                  <a:lnTo>
                    <a:pt x="9326" y="21600"/>
                  </a:lnTo>
                  <a:cubicBezTo>
                    <a:pt x="4279" y="21600"/>
                    <a:pt x="1413" y="20377"/>
                    <a:pt x="1413" y="18391"/>
                  </a:cubicBezTo>
                  <a:cubicBezTo>
                    <a:pt x="1413" y="18068"/>
                    <a:pt x="1522" y="17745"/>
                    <a:pt x="1673" y="17377"/>
                  </a:cubicBezTo>
                  <a:lnTo>
                    <a:pt x="3429" y="13293"/>
                  </a:lnTo>
                  <a:cubicBezTo>
                    <a:pt x="3483" y="13179"/>
                    <a:pt x="3483" y="13085"/>
                    <a:pt x="3483" y="12970"/>
                  </a:cubicBezTo>
                  <a:cubicBezTo>
                    <a:pt x="3483" y="12462"/>
                    <a:pt x="2825" y="12207"/>
                    <a:pt x="1714" y="12207"/>
                  </a:cubicBezTo>
                  <a:lnTo>
                    <a:pt x="0" y="12207"/>
                  </a:lnTo>
                  <a:lnTo>
                    <a:pt x="1207" y="9393"/>
                  </a:lnTo>
                  <a:lnTo>
                    <a:pt x="2921" y="9393"/>
                  </a:lnTo>
                  <a:cubicBezTo>
                    <a:pt x="4279" y="9393"/>
                    <a:pt x="5239" y="9047"/>
                    <a:pt x="5596" y="8307"/>
                  </a:cubicBezTo>
                  <a:lnTo>
                    <a:pt x="7461" y="4061"/>
                  </a:lnTo>
                  <a:cubicBezTo>
                    <a:pt x="8668" y="1223"/>
                    <a:pt x="11986" y="0"/>
                    <a:pt x="18734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69" name="Volný tvar 1616"/>
            <p:cNvSpPr/>
            <p:nvPr/>
          </p:nvSpPr>
          <p:spPr>
            <a:xfrm>
              <a:off x="16857133" y="8696093"/>
              <a:ext cx="273802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1" y="12207"/>
                  </a:lnTo>
                  <a:lnTo>
                    <a:pt x="18684" y="12207"/>
                  </a:lnTo>
                  <a:cubicBezTo>
                    <a:pt x="17274" y="12207"/>
                    <a:pt x="16316" y="12553"/>
                    <a:pt x="16029" y="13293"/>
                  </a:cubicBezTo>
                  <a:lnTo>
                    <a:pt x="14113" y="17540"/>
                  </a:lnTo>
                  <a:cubicBezTo>
                    <a:pt x="12908" y="20377"/>
                    <a:pt x="9596" y="21600"/>
                    <a:pt x="2916" y="21600"/>
                  </a:cubicBezTo>
                  <a:lnTo>
                    <a:pt x="0" y="21600"/>
                  </a:lnTo>
                  <a:lnTo>
                    <a:pt x="1204" y="18762"/>
                  </a:lnTo>
                  <a:lnTo>
                    <a:pt x="2108" y="18762"/>
                  </a:lnTo>
                  <a:cubicBezTo>
                    <a:pt x="4777" y="18762"/>
                    <a:pt x="5982" y="18231"/>
                    <a:pt x="6488" y="17148"/>
                  </a:cubicBezTo>
                  <a:lnTo>
                    <a:pt x="8131" y="13387"/>
                  </a:lnTo>
                  <a:cubicBezTo>
                    <a:pt x="8788" y="11773"/>
                    <a:pt x="9951" y="11056"/>
                    <a:pt x="12662" y="10756"/>
                  </a:cubicBezTo>
                  <a:cubicBezTo>
                    <a:pt x="10992" y="10456"/>
                    <a:pt x="10143" y="9902"/>
                    <a:pt x="10143" y="9024"/>
                  </a:cubicBezTo>
                  <a:cubicBezTo>
                    <a:pt x="10143" y="8770"/>
                    <a:pt x="10198" y="8515"/>
                    <a:pt x="10348" y="8215"/>
                  </a:cubicBezTo>
                  <a:lnTo>
                    <a:pt x="11895" y="4661"/>
                  </a:lnTo>
                  <a:cubicBezTo>
                    <a:pt x="12005" y="4476"/>
                    <a:pt x="12005" y="4292"/>
                    <a:pt x="12005" y="4130"/>
                  </a:cubicBezTo>
                  <a:cubicBezTo>
                    <a:pt x="12005" y="3275"/>
                    <a:pt x="10937" y="2838"/>
                    <a:pt x="9089" y="2838"/>
                  </a:cubicBezTo>
                  <a:lnTo>
                    <a:pt x="8186" y="2838"/>
                  </a:lnTo>
                  <a:lnTo>
                    <a:pt x="9390" y="0"/>
                  </a:lnTo>
                  <a:lnTo>
                    <a:pt x="12306" y="0"/>
                  </a:lnTo>
                  <a:cubicBezTo>
                    <a:pt x="17274" y="0"/>
                    <a:pt x="20190" y="1223"/>
                    <a:pt x="20190" y="3209"/>
                  </a:cubicBezTo>
                  <a:cubicBezTo>
                    <a:pt x="20190" y="3532"/>
                    <a:pt x="20095" y="3877"/>
                    <a:pt x="19944" y="4223"/>
                  </a:cubicBezTo>
                  <a:lnTo>
                    <a:pt x="18137" y="8307"/>
                  </a:lnTo>
                  <a:cubicBezTo>
                    <a:pt x="18082" y="8422"/>
                    <a:pt x="18082" y="8515"/>
                    <a:pt x="18082" y="8630"/>
                  </a:cubicBezTo>
                  <a:cubicBezTo>
                    <a:pt x="18082" y="9139"/>
                    <a:pt x="18739" y="9393"/>
                    <a:pt x="19835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70" name="Volný tvar 1617"/>
            <p:cNvSpPr/>
            <p:nvPr/>
          </p:nvSpPr>
          <p:spPr>
            <a:xfrm>
              <a:off x="17542158" y="8696093"/>
              <a:ext cx="273108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2" y="2838"/>
                  </a:lnTo>
                  <a:lnTo>
                    <a:pt x="19542" y="2838"/>
                  </a:lnTo>
                  <a:cubicBezTo>
                    <a:pt x="16824" y="2838"/>
                    <a:pt x="15617" y="3369"/>
                    <a:pt x="15164" y="4452"/>
                  </a:cubicBezTo>
                  <a:lnTo>
                    <a:pt x="13490" y="8213"/>
                  </a:lnTo>
                  <a:cubicBezTo>
                    <a:pt x="12790" y="9827"/>
                    <a:pt x="11637" y="10544"/>
                    <a:pt x="8961" y="10844"/>
                  </a:cubicBezTo>
                  <a:cubicBezTo>
                    <a:pt x="10622" y="11122"/>
                    <a:pt x="11431" y="11699"/>
                    <a:pt x="11431" y="12576"/>
                  </a:cubicBezTo>
                  <a:cubicBezTo>
                    <a:pt x="11431" y="12807"/>
                    <a:pt x="11376" y="13085"/>
                    <a:pt x="11239" y="13385"/>
                  </a:cubicBezTo>
                  <a:lnTo>
                    <a:pt x="9674" y="16939"/>
                  </a:lnTo>
                  <a:cubicBezTo>
                    <a:pt x="9579" y="17125"/>
                    <a:pt x="9579" y="17308"/>
                    <a:pt x="9579" y="17471"/>
                  </a:cubicBezTo>
                  <a:cubicBezTo>
                    <a:pt x="9579" y="18325"/>
                    <a:pt x="10635" y="18762"/>
                    <a:pt x="12488" y="18762"/>
                  </a:cubicBezTo>
                  <a:lnTo>
                    <a:pt x="13449" y="18762"/>
                  </a:lnTo>
                  <a:lnTo>
                    <a:pt x="12186" y="21600"/>
                  </a:lnTo>
                  <a:lnTo>
                    <a:pt x="9318" y="21600"/>
                  </a:lnTo>
                  <a:cubicBezTo>
                    <a:pt x="4282" y="21600"/>
                    <a:pt x="1413" y="20377"/>
                    <a:pt x="1413" y="18391"/>
                  </a:cubicBezTo>
                  <a:cubicBezTo>
                    <a:pt x="1413" y="18068"/>
                    <a:pt x="1510" y="17745"/>
                    <a:pt x="1661" y="17377"/>
                  </a:cubicBezTo>
                  <a:lnTo>
                    <a:pt x="3431" y="13293"/>
                  </a:lnTo>
                  <a:cubicBezTo>
                    <a:pt x="3472" y="13179"/>
                    <a:pt x="3472" y="13085"/>
                    <a:pt x="3472" y="12970"/>
                  </a:cubicBezTo>
                  <a:cubicBezTo>
                    <a:pt x="3472" y="12462"/>
                    <a:pt x="2827" y="12207"/>
                    <a:pt x="1715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3" y="9393"/>
                  </a:lnTo>
                  <a:cubicBezTo>
                    <a:pt x="4282" y="9393"/>
                    <a:pt x="5229" y="9047"/>
                    <a:pt x="5585" y="8307"/>
                  </a:cubicBezTo>
                  <a:lnTo>
                    <a:pt x="7451" y="4061"/>
                  </a:lnTo>
                  <a:cubicBezTo>
                    <a:pt x="8659" y="1223"/>
                    <a:pt x="11994" y="0"/>
                    <a:pt x="18732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71" name="Volný tvar 1618"/>
            <p:cNvSpPr/>
            <p:nvPr/>
          </p:nvSpPr>
          <p:spPr>
            <a:xfrm>
              <a:off x="18153439" y="8696093"/>
              <a:ext cx="273801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1" y="12207"/>
                  </a:lnTo>
                  <a:lnTo>
                    <a:pt x="18671" y="12207"/>
                  </a:lnTo>
                  <a:cubicBezTo>
                    <a:pt x="17274" y="12207"/>
                    <a:pt x="16316" y="12553"/>
                    <a:pt x="16015" y="13293"/>
                  </a:cubicBezTo>
                  <a:lnTo>
                    <a:pt x="14113" y="17540"/>
                  </a:lnTo>
                  <a:cubicBezTo>
                    <a:pt x="12894" y="20377"/>
                    <a:pt x="9582" y="21600"/>
                    <a:pt x="2902" y="21600"/>
                  </a:cubicBezTo>
                  <a:lnTo>
                    <a:pt x="0" y="21600"/>
                  </a:lnTo>
                  <a:lnTo>
                    <a:pt x="1204" y="18762"/>
                  </a:lnTo>
                  <a:lnTo>
                    <a:pt x="2108" y="18762"/>
                  </a:lnTo>
                  <a:cubicBezTo>
                    <a:pt x="4763" y="18762"/>
                    <a:pt x="5968" y="18231"/>
                    <a:pt x="6474" y="17148"/>
                  </a:cubicBezTo>
                  <a:lnTo>
                    <a:pt x="8131" y="13387"/>
                  </a:lnTo>
                  <a:cubicBezTo>
                    <a:pt x="8788" y="11773"/>
                    <a:pt x="9951" y="11056"/>
                    <a:pt x="12662" y="10756"/>
                  </a:cubicBezTo>
                  <a:cubicBezTo>
                    <a:pt x="10992" y="10456"/>
                    <a:pt x="10143" y="9902"/>
                    <a:pt x="10143" y="9024"/>
                  </a:cubicBezTo>
                  <a:cubicBezTo>
                    <a:pt x="10143" y="8770"/>
                    <a:pt x="10198" y="8515"/>
                    <a:pt x="10348" y="8215"/>
                  </a:cubicBezTo>
                  <a:lnTo>
                    <a:pt x="11895" y="4661"/>
                  </a:lnTo>
                  <a:cubicBezTo>
                    <a:pt x="12005" y="4476"/>
                    <a:pt x="12005" y="4292"/>
                    <a:pt x="12005" y="4130"/>
                  </a:cubicBezTo>
                  <a:cubicBezTo>
                    <a:pt x="12005" y="3275"/>
                    <a:pt x="10937" y="2838"/>
                    <a:pt x="9089" y="2838"/>
                  </a:cubicBezTo>
                  <a:lnTo>
                    <a:pt x="8186" y="2838"/>
                  </a:lnTo>
                  <a:lnTo>
                    <a:pt x="9390" y="0"/>
                  </a:lnTo>
                  <a:lnTo>
                    <a:pt x="12306" y="0"/>
                  </a:lnTo>
                  <a:cubicBezTo>
                    <a:pt x="17274" y="0"/>
                    <a:pt x="20190" y="1223"/>
                    <a:pt x="20190" y="3209"/>
                  </a:cubicBezTo>
                  <a:cubicBezTo>
                    <a:pt x="20190" y="3532"/>
                    <a:pt x="20094" y="3877"/>
                    <a:pt x="19944" y="4223"/>
                  </a:cubicBezTo>
                  <a:lnTo>
                    <a:pt x="18123" y="8307"/>
                  </a:lnTo>
                  <a:cubicBezTo>
                    <a:pt x="18082" y="8422"/>
                    <a:pt x="18082" y="8515"/>
                    <a:pt x="18082" y="8630"/>
                  </a:cubicBezTo>
                  <a:cubicBezTo>
                    <a:pt x="18082" y="9139"/>
                    <a:pt x="18739" y="9393"/>
                    <a:pt x="19834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72" name="Volný tvar 1619"/>
            <p:cNvSpPr/>
            <p:nvPr/>
          </p:nvSpPr>
          <p:spPr>
            <a:xfrm>
              <a:off x="18838287" y="8696093"/>
              <a:ext cx="273281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80" y="2838"/>
                  </a:lnTo>
                  <a:lnTo>
                    <a:pt x="19529" y="2838"/>
                  </a:lnTo>
                  <a:cubicBezTo>
                    <a:pt x="16814" y="2838"/>
                    <a:pt x="15607" y="3369"/>
                    <a:pt x="15154" y="4452"/>
                  </a:cubicBezTo>
                  <a:lnTo>
                    <a:pt x="13495" y="8213"/>
                  </a:lnTo>
                  <a:cubicBezTo>
                    <a:pt x="12782" y="9827"/>
                    <a:pt x="11630" y="10544"/>
                    <a:pt x="8955" y="10844"/>
                  </a:cubicBezTo>
                  <a:cubicBezTo>
                    <a:pt x="10629" y="11122"/>
                    <a:pt x="11424" y="11699"/>
                    <a:pt x="11424" y="12576"/>
                  </a:cubicBezTo>
                  <a:cubicBezTo>
                    <a:pt x="11424" y="12807"/>
                    <a:pt x="11383" y="13085"/>
                    <a:pt x="11232" y="13385"/>
                  </a:cubicBezTo>
                  <a:lnTo>
                    <a:pt x="9669" y="16939"/>
                  </a:lnTo>
                  <a:cubicBezTo>
                    <a:pt x="9573" y="17125"/>
                    <a:pt x="9573" y="17308"/>
                    <a:pt x="9573" y="17471"/>
                  </a:cubicBezTo>
                  <a:cubicBezTo>
                    <a:pt x="9573" y="18325"/>
                    <a:pt x="10629" y="18762"/>
                    <a:pt x="12480" y="18762"/>
                  </a:cubicBezTo>
                  <a:lnTo>
                    <a:pt x="13440" y="18762"/>
                  </a:lnTo>
                  <a:lnTo>
                    <a:pt x="12178" y="21600"/>
                  </a:lnTo>
                  <a:lnTo>
                    <a:pt x="9312" y="21600"/>
                  </a:lnTo>
                  <a:cubicBezTo>
                    <a:pt x="4279" y="21600"/>
                    <a:pt x="1413" y="20377"/>
                    <a:pt x="1413" y="18391"/>
                  </a:cubicBezTo>
                  <a:cubicBezTo>
                    <a:pt x="1413" y="18068"/>
                    <a:pt x="1509" y="17745"/>
                    <a:pt x="1659" y="17377"/>
                  </a:cubicBezTo>
                  <a:lnTo>
                    <a:pt x="3429" y="13293"/>
                  </a:lnTo>
                  <a:cubicBezTo>
                    <a:pt x="3470" y="13179"/>
                    <a:pt x="3470" y="13085"/>
                    <a:pt x="3470" y="12970"/>
                  </a:cubicBezTo>
                  <a:cubicBezTo>
                    <a:pt x="3470" y="12462"/>
                    <a:pt x="2825" y="12207"/>
                    <a:pt x="1714" y="12207"/>
                  </a:cubicBezTo>
                  <a:lnTo>
                    <a:pt x="0" y="12207"/>
                  </a:lnTo>
                  <a:lnTo>
                    <a:pt x="1207" y="9393"/>
                  </a:lnTo>
                  <a:lnTo>
                    <a:pt x="2921" y="9393"/>
                  </a:lnTo>
                  <a:cubicBezTo>
                    <a:pt x="4279" y="9393"/>
                    <a:pt x="5239" y="9047"/>
                    <a:pt x="5582" y="8307"/>
                  </a:cubicBezTo>
                  <a:lnTo>
                    <a:pt x="7447" y="4061"/>
                  </a:lnTo>
                  <a:cubicBezTo>
                    <a:pt x="8654" y="1223"/>
                    <a:pt x="11986" y="0"/>
                    <a:pt x="18720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73" name="Volný tvar 1620"/>
            <p:cNvSpPr/>
            <p:nvPr/>
          </p:nvSpPr>
          <p:spPr>
            <a:xfrm>
              <a:off x="19449567" y="8696093"/>
              <a:ext cx="273802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1" y="12207"/>
                  </a:lnTo>
                  <a:lnTo>
                    <a:pt x="18684" y="12207"/>
                  </a:lnTo>
                  <a:cubicBezTo>
                    <a:pt x="17274" y="12207"/>
                    <a:pt x="16316" y="12553"/>
                    <a:pt x="16015" y="13293"/>
                  </a:cubicBezTo>
                  <a:lnTo>
                    <a:pt x="14113" y="17540"/>
                  </a:lnTo>
                  <a:cubicBezTo>
                    <a:pt x="12908" y="20377"/>
                    <a:pt x="9582" y="21600"/>
                    <a:pt x="2902" y="21600"/>
                  </a:cubicBezTo>
                  <a:lnTo>
                    <a:pt x="0" y="21600"/>
                  </a:lnTo>
                  <a:lnTo>
                    <a:pt x="1204" y="18762"/>
                  </a:lnTo>
                  <a:lnTo>
                    <a:pt x="2108" y="18762"/>
                  </a:lnTo>
                  <a:cubicBezTo>
                    <a:pt x="4763" y="18762"/>
                    <a:pt x="5968" y="18231"/>
                    <a:pt x="6474" y="17148"/>
                  </a:cubicBezTo>
                  <a:lnTo>
                    <a:pt x="8131" y="13387"/>
                  </a:lnTo>
                  <a:cubicBezTo>
                    <a:pt x="8788" y="11773"/>
                    <a:pt x="9951" y="11056"/>
                    <a:pt x="12662" y="10756"/>
                  </a:cubicBezTo>
                  <a:cubicBezTo>
                    <a:pt x="10992" y="10456"/>
                    <a:pt x="10143" y="9902"/>
                    <a:pt x="10143" y="9024"/>
                  </a:cubicBezTo>
                  <a:cubicBezTo>
                    <a:pt x="10143" y="8770"/>
                    <a:pt x="10198" y="8515"/>
                    <a:pt x="10348" y="8215"/>
                  </a:cubicBezTo>
                  <a:lnTo>
                    <a:pt x="11895" y="4661"/>
                  </a:lnTo>
                  <a:cubicBezTo>
                    <a:pt x="12005" y="4476"/>
                    <a:pt x="12005" y="4292"/>
                    <a:pt x="12005" y="4130"/>
                  </a:cubicBezTo>
                  <a:cubicBezTo>
                    <a:pt x="12005" y="3275"/>
                    <a:pt x="10937" y="2838"/>
                    <a:pt x="9089" y="2838"/>
                  </a:cubicBezTo>
                  <a:lnTo>
                    <a:pt x="8186" y="2838"/>
                  </a:lnTo>
                  <a:lnTo>
                    <a:pt x="9390" y="0"/>
                  </a:lnTo>
                  <a:lnTo>
                    <a:pt x="12306" y="0"/>
                  </a:lnTo>
                  <a:cubicBezTo>
                    <a:pt x="17274" y="0"/>
                    <a:pt x="20190" y="1223"/>
                    <a:pt x="20190" y="3209"/>
                  </a:cubicBezTo>
                  <a:cubicBezTo>
                    <a:pt x="20190" y="3532"/>
                    <a:pt x="20095" y="3877"/>
                    <a:pt x="19944" y="4223"/>
                  </a:cubicBezTo>
                  <a:lnTo>
                    <a:pt x="18137" y="8307"/>
                  </a:lnTo>
                  <a:cubicBezTo>
                    <a:pt x="18082" y="8422"/>
                    <a:pt x="18082" y="8515"/>
                    <a:pt x="18082" y="8630"/>
                  </a:cubicBezTo>
                  <a:cubicBezTo>
                    <a:pt x="18082" y="9139"/>
                    <a:pt x="18739" y="9393"/>
                    <a:pt x="19834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74" name="Volný tvar 1621"/>
            <p:cNvSpPr/>
            <p:nvPr/>
          </p:nvSpPr>
          <p:spPr>
            <a:xfrm>
              <a:off x="20134417" y="8696093"/>
              <a:ext cx="273281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3" y="2838"/>
                  </a:lnTo>
                  <a:lnTo>
                    <a:pt x="19543" y="2838"/>
                  </a:lnTo>
                  <a:cubicBezTo>
                    <a:pt x="16828" y="2838"/>
                    <a:pt x="15607" y="3369"/>
                    <a:pt x="15154" y="4452"/>
                  </a:cubicBezTo>
                  <a:lnTo>
                    <a:pt x="13495" y="8213"/>
                  </a:lnTo>
                  <a:cubicBezTo>
                    <a:pt x="12796" y="9827"/>
                    <a:pt x="11630" y="10544"/>
                    <a:pt x="8969" y="10844"/>
                  </a:cubicBezTo>
                  <a:cubicBezTo>
                    <a:pt x="10629" y="11122"/>
                    <a:pt x="11438" y="11699"/>
                    <a:pt x="11438" y="12576"/>
                  </a:cubicBezTo>
                  <a:cubicBezTo>
                    <a:pt x="11438" y="12807"/>
                    <a:pt x="11383" y="13085"/>
                    <a:pt x="11232" y="13385"/>
                  </a:cubicBezTo>
                  <a:lnTo>
                    <a:pt x="9669" y="16939"/>
                  </a:lnTo>
                  <a:cubicBezTo>
                    <a:pt x="9573" y="17125"/>
                    <a:pt x="9573" y="17308"/>
                    <a:pt x="9573" y="17471"/>
                  </a:cubicBezTo>
                  <a:cubicBezTo>
                    <a:pt x="9573" y="18325"/>
                    <a:pt x="10629" y="18762"/>
                    <a:pt x="12494" y="18762"/>
                  </a:cubicBezTo>
                  <a:lnTo>
                    <a:pt x="13440" y="18762"/>
                  </a:lnTo>
                  <a:lnTo>
                    <a:pt x="12192" y="21600"/>
                  </a:lnTo>
                  <a:lnTo>
                    <a:pt x="9326" y="21600"/>
                  </a:lnTo>
                  <a:cubicBezTo>
                    <a:pt x="4293" y="21600"/>
                    <a:pt x="1426" y="20377"/>
                    <a:pt x="1426" y="18391"/>
                  </a:cubicBezTo>
                  <a:cubicBezTo>
                    <a:pt x="1426" y="18068"/>
                    <a:pt x="1522" y="17745"/>
                    <a:pt x="1673" y="17377"/>
                  </a:cubicBezTo>
                  <a:lnTo>
                    <a:pt x="3429" y="13293"/>
                  </a:lnTo>
                  <a:cubicBezTo>
                    <a:pt x="3483" y="13179"/>
                    <a:pt x="3483" y="13085"/>
                    <a:pt x="3483" y="12970"/>
                  </a:cubicBezTo>
                  <a:cubicBezTo>
                    <a:pt x="3483" y="12462"/>
                    <a:pt x="2825" y="12207"/>
                    <a:pt x="1714" y="12207"/>
                  </a:cubicBezTo>
                  <a:lnTo>
                    <a:pt x="0" y="12207"/>
                  </a:lnTo>
                  <a:lnTo>
                    <a:pt x="1220" y="9393"/>
                  </a:lnTo>
                  <a:lnTo>
                    <a:pt x="2921" y="9393"/>
                  </a:lnTo>
                  <a:cubicBezTo>
                    <a:pt x="4293" y="9393"/>
                    <a:pt x="5239" y="9047"/>
                    <a:pt x="5596" y="8307"/>
                  </a:cubicBezTo>
                  <a:lnTo>
                    <a:pt x="7461" y="4061"/>
                  </a:lnTo>
                  <a:cubicBezTo>
                    <a:pt x="8668" y="1223"/>
                    <a:pt x="11986" y="0"/>
                    <a:pt x="18734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75" name="Volný tvar 1622"/>
            <p:cNvSpPr/>
            <p:nvPr/>
          </p:nvSpPr>
          <p:spPr>
            <a:xfrm>
              <a:off x="20745871" y="8696093"/>
              <a:ext cx="273628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0" y="12207"/>
                  </a:lnTo>
                  <a:lnTo>
                    <a:pt x="18683" y="12207"/>
                  </a:lnTo>
                  <a:cubicBezTo>
                    <a:pt x="17286" y="12207"/>
                    <a:pt x="16327" y="12553"/>
                    <a:pt x="16025" y="13293"/>
                  </a:cubicBezTo>
                  <a:lnTo>
                    <a:pt x="14122" y="17540"/>
                  </a:lnTo>
                  <a:cubicBezTo>
                    <a:pt x="12903" y="20377"/>
                    <a:pt x="9588" y="21600"/>
                    <a:pt x="2904" y="21600"/>
                  </a:cubicBezTo>
                  <a:lnTo>
                    <a:pt x="0" y="21600"/>
                  </a:lnTo>
                  <a:lnTo>
                    <a:pt x="1205" y="18762"/>
                  </a:lnTo>
                  <a:lnTo>
                    <a:pt x="2110" y="18762"/>
                  </a:lnTo>
                  <a:cubicBezTo>
                    <a:pt x="4767" y="18762"/>
                    <a:pt x="5972" y="18231"/>
                    <a:pt x="6479" y="17148"/>
                  </a:cubicBezTo>
                  <a:lnTo>
                    <a:pt x="8136" y="13387"/>
                  </a:lnTo>
                  <a:cubicBezTo>
                    <a:pt x="8793" y="11773"/>
                    <a:pt x="9958" y="11056"/>
                    <a:pt x="12670" y="10756"/>
                  </a:cubicBezTo>
                  <a:cubicBezTo>
                    <a:pt x="10999" y="10456"/>
                    <a:pt x="10149" y="9902"/>
                    <a:pt x="10149" y="9024"/>
                  </a:cubicBezTo>
                  <a:cubicBezTo>
                    <a:pt x="10149" y="8770"/>
                    <a:pt x="10204" y="8515"/>
                    <a:pt x="10355" y="8215"/>
                  </a:cubicBezTo>
                  <a:lnTo>
                    <a:pt x="11903" y="4661"/>
                  </a:lnTo>
                  <a:cubicBezTo>
                    <a:pt x="12012" y="4476"/>
                    <a:pt x="12012" y="4292"/>
                    <a:pt x="12012" y="4130"/>
                  </a:cubicBezTo>
                  <a:cubicBezTo>
                    <a:pt x="12012" y="3275"/>
                    <a:pt x="10944" y="2838"/>
                    <a:pt x="9095" y="2838"/>
                  </a:cubicBezTo>
                  <a:lnTo>
                    <a:pt x="8191" y="2838"/>
                  </a:lnTo>
                  <a:lnTo>
                    <a:pt x="9396" y="0"/>
                  </a:lnTo>
                  <a:lnTo>
                    <a:pt x="12314" y="0"/>
                  </a:lnTo>
                  <a:cubicBezTo>
                    <a:pt x="17286" y="0"/>
                    <a:pt x="20203" y="1223"/>
                    <a:pt x="20203" y="3209"/>
                  </a:cubicBezTo>
                  <a:cubicBezTo>
                    <a:pt x="20203" y="3532"/>
                    <a:pt x="20107" y="3877"/>
                    <a:pt x="19957" y="4223"/>
                  </a:cubicBezTo>
                  <a:lnTo>
                    <a:pt x="18135" y="8307"/>
                  </a:lnTo>
                  <a:cubicBezTo>
                    <a:pt x="18094" y="8422"/>
                    <a:pt x="18094" y="8515"/>
                    <a:pt x="18094" y="8630"/>
                  </a:cubicBezTo>
                  <a:cubicBezTo>
                    <a:pt x="18094" y="9139"/>
                    <a:pt x="18751" y="9393"/>
                    <a:pt x="19847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76" name="Volný tvar 1623"/>
            <p:cNvSpPr/>
            <p:nvPr/>
          </p:nvSpPr>
          <p:spPr>
            <a:xfrm>
              <a:off x="21430722" y="8696093"/>
              <a:ext cx="273108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2" y="2838"/>
                  </a:lnTo>
                  <a:lnTo>
                    <a:pt x="19542" y="2838"/>
                  </a:lnTo>
                  <a:cubicBezTo>
                    <a:pt x="16824" y="2838"/>
                    <a:pt x="15617" y="3369"/>
                    <a:pt x="15150" y="4452"/>
                  </a:cubicBezTo>
                  <a:lnTo>
                    <a:pt x="13490" y="8213"/>
                  </a:lnTo>
                  <a:cubicBezTo>
                    <a:pt x="12790" y="9827"/>
                    <a:pt x="11623" y="10544"/>
                    <a:pt x="8961" y="10844"/>
                  </a:cubicBezTo>
                  <a:cubicBezTo>
                    <a:pt x="10622" y="11122"/>
                    <a:pt x="11431" y="11699"/>
                    <a:pt x="11431" y="12576"/>
                  </a:cubicBezTo>
                  <a:cubicBezTo>
                    <a:pt x="11431" y="12807"/>
                    <a:pt x="11376" y="13085"/>
                    <a:pt x="11225" y="13385"/>
                  </a:cubicBezTo>
                  <a:lnTo>
                    <a:pt x="9674" y="16939"/>
                  </a:lnTo>
                  <a:cubicBezTo>
                    <a:pt x="9565" y="17125"/>
                    <a:pt x="9565" y="17308"/>
                    <a:pt x="9565" y="17471"/>
                  </a:cubicBezTo>
                  <a:cubicBezTo>
                    <a:pt x="9565" y="18325"/>
                    <a:pt x="10635" y="18762"/>
                    <a:pt x="12488" y="18762"/>
                  </a:cubicBezTo>
                  <a:lnTo>
                    <a:pt x="13449" y="18762"/>
                  </a:lnTo>
                  <a:lnTo>
                    <a:pt x="12186" y="21600"/>
                  </a:lnTo>
                  <a:lnTo>
                    <a:pt x="9318" y="21600"/>
                  </a:lnTo>
                  <a:cubicBezTo>
                    <a:pt x="4282" y="21600"/>
                    <a:pt x="1413" y="20377"/>
                    <a:pt x="1413" y="18391"/>
                  </a:cubicBezTo>
                  <a:cubicBezTo>
                    <a:pt x="1413" y="18068"/>
                    <a:pt x="1510" y="17745"/>
                    <a:pt x="1661" y="17377"/>
                  </a:cubicBezTo>
                  <a:lnTo>
                    <a:pt x="3417" y="13293"/>
                  </a:lnTo>
                  <a:cubicBezTo>
                    <a:pt x="3472" y="13179"/>
                    <a:pt x="3472" y="13085"/>
                    <a:pt x="3472" y="12970"/>
                  </a:cubicBezTo>
                  <a:cubicBezTo>
                    <a:pt x="3472" y="12462"/>
                    <a:pt x="2813" y="12207"/>
                    <a:pt x="1715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3" y="9393"/>
                  </a:lnTo>
                  <a:cubicBezTo>
                    <a:pt x="4282" y="9393"/>
                    <a:pt x="5229" y="9047"/>
                    <a:pt x="5585" y="8307"/>
                  </a:cubicBezTo>
                  <a:lnTo>
                    <a:pt x="7451" y="4061"/>
                  </a:lnTo>
                  <a:cubicBezTo>
                    <a:pt x="8659" y="1223"/>
                    <a:pt x="11980" y="0"/>
                    <a:pt x="18732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77" name="Volný tvar 1624"/>
            <p:cNvSpPr/>
            <p:nvPr/>
          </p:nvSpPr>
          <p:spPr>
            <a:xfrm>
              <a:off x="22042004" y="8696093"/>
              <a:ext cx="273628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0" y="12207"/>
                  </a:lnTo>
                  <a:lnTo>
                    <a:pt x="18696" y="12207"/>
                  </a:lnTo>
                  <a:cubicBezTo>
                    <a:pt x="17285" y="12207"/>
                    <a:pt x="16327" y="12553"/>
                    <a:pt x="16025" y="13293"/>
                  </a:cubicBezTo>
                  <a:lnTo>
                    <a:pt x="14122" y="17540"/>
                  </a:lnTo>
                  <a:cubicBezTo>
                    <a:pt x="12916" y="20377"/>
                    <a:pt x="9588" y="21600"/>
                    <a:pt x="2904" y="21600"/>
                  </a:cubicBezTo>
                  <a:lnTo>
                    <a:pt x="0" y="21600"/>
                  </a:lnTo>
                  <a:lnTo>
                    <a:pt x="1205" y="18762"/>
                  </a:lnTo>
                  <a:lnTo>
                    <a:pt x="2110" y="18762"/>
                  </a:lnTo>
                  <a:cubicBezTo>
                    <a:pt x="4766" y="18762"/>
                    <a:pt x="5972" y="18231"/>
                    <a:pt x="6479" y="17148"/>
                  </a:cubicBezTo>
                  <a:lnTo>
                    <a:pt x="8136" y="13387"/>
                  </a:lnTo>
                  <a:cubicBezTo>
                    <a:pt x="8793" y="11773"/>
                    <a:pt x="9958" y="11056"/>
                    <a:pt x="12670" y="10756"/>
                  </a:cubicBezTo>
                  <a:cubicBezTo>
                    <a:pt x="10999" y="10456"/>
                    <a:pt x="10149" y="9902"/>
                    <a:pt x="10149" y="9024"/>
                  </a:cubicBezTo>
                  <a:cubicBezTo>
                    <a:pt x="10149" y="8770"/>
                    <a:pt x="10204" y="8515"/>
                    <a:pt x="10355" y="8215"/>
                  </a:cubicBezTo>
                  <a:lnTo>
                    <a:pt x="11903" y="4661"/>
                  </a:lnTo>
                  <a:cubicBezTo>
                    <a:pt x="12012" y="4476"/>
                    <a:pt x="12012" y="4292"/>
                    <a:pt x="12012" y="4130"/>
                  </a:cubicBezTo>
                  <a:cubicBezTo>
                    <a:pt x="12012" y="3275"/>
                    <a:pt x="10944" y="2838"/>
                    <a:pt x="9095" y="2838"/>
                  </a:cubicBezTo>
                  <a:lnTo>
                    <a:pt x="8191" y="2838"/>
                  </a:lnTo>
                  <a:lnTo>
                    <a:pt x="9396" y="0"/>
                  </a:lnTo>
                  <a:lnTo>
                    <a:pt x="12314" y="0"/>
                  </a:lnTo>
                  <a:cubicBezTo>
                    <a:pt x="17285" y="0"/>
                    <a:pt x="20203" y="1223"/>
                    <a:pt x="20203" y="3209"/>
                  </a:cubicBezTo>
                  <a:cubicBezTo>
                    <a:pt x="20203" y="3532"/>
                    <a:pt x="20107" y="3877"/>
                    <a:pt x="19956" y="4223"/>
                  </a:cubicBezTo>
                  <a:lnTo>
                    <a:pt x="18148" y="8307"/>
                  </a:lnTo>
                  <a:cubicBezTo>
                    <a:pt x="18094" y="8422"/>
                    <a:pt x="18094" y="8515"/>
                    <a:pt x="18094" y="8630"/>
                  </a:cubicBezTo>
                  <a:cubicBezTo>
                    <a:pt x="18094" y="9139"/>
                    <a:pt x="18751" y="9393"/>
                    <a:pt x="19847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78" name="Volný tvar 1625"/>
            <p:cNvSpPr/>
            <p:nvPr/>
          </p:nvSpPr>
          <p:spPr>
            <a:xfrm>
              <a:off x="22726851" y="8696093"/>
              <a:ext cx="273281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3" y="2838"/>
                  </a:lnTo>
                  <a:lnTo>
                    <a:pt x="19529" y="2838"/>
                  </a:lnTo>
                  <a:cubicBezTo>
                    <a:pt x="16814" y="2838"/>
                    <a:pt x="15607" y="3369"/>
                    <a:pt x="15154" y="4452"/>
                  </a:cubicBezTo>
                  <a:lnTo>
                    <a:pt x="13495" y="8213"/>
                  </a:lnTo>
                  <a:cubicBezTo>
                    <a:pt x="12782" y="9827"/>
                    <a:pt x="11630" y="10544"/>
                    <a:pt x="8955" y="10844"/>
                  </a:cubicBezTo>
                  <a:cubicBezTo>
                    <a:pt x="10629" y="11122"/>
                    <a:pt x="11424" y="11699"/>
                    <a:pt x="11424" y="12576"/>
                  </a:cubicBezTo>
                  <a:cubicBezTo>
                    <a:pt x="11424" y="12807"/>
                    <a:pt x="11383" y="13085"/>
                    <a:pt x="11232" y="13385"/>
                  </a:cubicBezTo>
                  <a:lnTo>
                    <a:pt x="9669" y="16939"/>
                  </a:lnTo>
                  <a:cubicBezTo>
                    <a:pt x="9573" y="17125"/>
                    <a:pt x="9573" y="17308"/>
                    <a:pt x="9573" y="17471"/>
                  </a:cubicBezTo>
                  <a:cubicBezTo>
                    <a:pt x="9573" y="18325"/>
                    <a:pt x="10629" y="18762"/>
                    <a:pt x="12480" y="18762"/>
                  </a:cubicBezTo>
                  <a:lnTo>
                    <a:pt x="13440" y="18762"/>
                  </a:lnTo>
                  <a:lnTo>
                    <a:pt x="12178" y="21600"/>
                  </a:lnTo>
                  <a:lnTo>
                    <a:pt x="9312" y="21600"/>
                  </a:lnTo>
                  <a:cubicBezTo>
                    <a:pt x="4279" y="21600"/>
                    <a:pt x="1413" y="20377"/>
                    <a:pt x="1413" y="18391"/>
                  </a:cubicBezTo>
                  <a:cubicBezTo>
                    <a:pt x="1413" y="18068"/>
                    <a:pt x="1509" y="17745"/>
                    <a:pt x="1659" y="17377"/>
                  </a:cubicBezTo>
                  <a:lnTo>
                    <a:pt x="3429" y="13293"/>
                  </a:lnTo>
                  <a:cubicBezTo>
                    <a:pt x="3470" y="13179"/>
                    <a:pt x="3470" y="13085"/>
                    <a:pt x="3470" y="12970"/>
                  </a:cubicBezTo>
                  <a:cubicBezTo>
                    <a:pt x="3470" y="12462"/>
                    <a:pt x="2825" y="12207"/>
                    <a:pt x="1714" y="12207"/>
                  </a:cubicBezTo>
                  <a:lnTo>
                    <a:pt x="0" y="12207"/>
                  </a:lnTo>
                  <a:lnTo>
                    <a:pt x="1207" y="9393"/>
                  </a:lnTo>
                  <a:lnTo>
                    <a:pt x="2921" y="9393"/>
                  </a:lnTo>
                  <a:cubicBezTo>
                    <a:pt x="4279" y="9393"/>
                    <a:pt x="5239" y="9047"/>
                    <a:pt x="5595" y="8307"/>
                  </a:cubicBezTo>
                  <a:lnTo>
                    <a:pt x="7447" y="4061"/>
                  </a:lnTo>
                  <a:cubicBezTo>
                    <a:pt x="8654" y="1223"/>
                    <a:pt x="11986" y="0"/>
                    <a:pt x="18720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79" name="Volný tvar 1626"/>
            <p:cNvSpPr/>
            <p:nvPr/>
          </p:nvSpPr>
          <p:spPr>
            <a:xfrm>
              <a:off x="23338132" y="8696093"/>
              <a:ext cx="273801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1" y="12207"/>
                  </a:lnTo>
                  <a:lnTo>
                    <a:pt x="18684" y="12207"/>
                  </a:lnTo>
                  <a:cubicBezTo>
                    <a:pt x="17274" y="12207"/>
                    <a:pt x="16316" y="12553"/>
                    <a:pt x="16015" y="13293"/>
                  </a:cubicBezTo>
                  <a:lnTo>
                    <a:pt x="14113" y="17540"/>
                  </a:lnTo>
                  <a:cubicBezTo>
                    <a:pt x="12908" y="20377"/>
                    <a:pt x="9582" y="21600"/>
                    <a:pt x="2916" y="21600"/>
                  </a:cubicBezTo>
                  <a:lnTo>
                    <a:pt x="0" y="21600"/>
                  </a:lnTo>
                  <a:lnTo>
                    <a:pt x="1204" y="18762"/>
                  </a:lnTo>
                  <a:lnTo>
                    <a:pt x="2108" y="18762"/>
                  </a:lnTo>
                  <a:cubicBezTo>
                    <a:pt x="4763" y="18762"/>
                    <a:pt x="5968" y="18231"/>
                    <a:pt x="6474" y="17148"/>
                  </a:cubicBezTo>
                  <a:lnTo>
                    <a:pt x="8144" y="13387"/>
                  </a:lnTo>
                  <a:cubicBezTo>
                    <a:pt x="8788" y="11773"/>
                    <a:pt x="9951" y="11056"/>
                    <a:pt x="12662" y="10756"/>
                  </a:cubicBezTo>
                  <a:cubicBezTo>
                    <a:pt x="11005" y="10456"/>
                    <a:pt x="10143" y="9902"/>
                    <a:pt x="10143" y="9024"/>
                  </a:cubicBezTo>
                  <a:cubicBezTo>
                    <a:pt x="10143" y="8770"/>
                    <a:pt x="10198" y="8515"/>
                    <a:pt x="10348" y="8215"/>
                  </a:cubicBezTo>
                  <a:lnTo>
                    <a:pt x="11895" y="4661"/>
                  </a:lnTo>
                  <a:cubicBezTo>
                    <a:pt x="12005" y="4476"/>
                    <a:pt x="12005" y="4292"/>
                    <a:pt x="12005" y="4130"/>
                  </a:cubicBezTo>
                  <a:cubicBezTo>
                    <a:pt x="12005" y="3275"/>
                    <a:pt x="10951" y="2838"/>
                    <a:pt x="9089" y="2838"/>
                  </a:cubicBezTo>
                  <a:lnTo>
                    <a:pt x="8186" y="2838"/>
                  </a:lnTo>
                  <a:lnTo>
                    <a:pt x="9390" y="0"/>
                  </a:lnTo>
                  <a:lnTo>
                    <a:pt x="12306" y="0"/>
                  </a:lnTo>
                  <a:cubicBezTo>
                    <a:pt x="17274" y="0"/>
                    <a:pt x="20190" y="1223"/>
                    <a:pt x="20190" y="3209"/>
                  </a:cubicBezTo>
                  <a:cubicBezTo>
                    <a:pt x="20190" y="3532"/>
                    <a:pt x="20095" y="3877"/>
                    <a:pt x="19944" y="4223"/>
                  </a:cubicBezTo>
                  <a:lnTo>
                    <a:pt x="18137" y="8307"/>
                  </a:lnTo>
                  <a:cubicBezTo>
                    <a:pt x="18082" y="8422"/>
                    <a:pt x="18082" y="8515"/>
                    <a:pt x="18082" y="8630"/>
                  </a:cubicBezTo>
                  <a:cubicBezTo>
                    <a:pt x="18082" y="9139"/>
                    <a:pt x="18739" y="9393"/>
                    <a:pt x="19848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80" name="Volný tvar 1627"/>
            <p:cNvSpPr/>
            <p:nvPr/>
          </p:nvSpPr>
          <p:spPr>
            <a:xfrm>
              <a:off x="24023153" y="8696093"/>
              <a:ext cx="273112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2" y="2838"/>
                  </a:lnTo>
                  <a:lnTo>
                    <a:pt x="19541" y="2838"/>
                  </a:lnTo>
                  <a:cubicBezTo>
                    <a:pt x="16824" y="2838"/>
                    <a:pt x="15616" y="3369"/>
                    <a:pt x="15150" y="4452"/>
                  </a:cubicBezTo>
                  <a:lnTo>
                    <a:pt x="13490" y="8213"/>
                  </a:lnTo>
                  <a:cubicBezTo>
                    <a:pt x="12790" y="9827"/>
                    <a:pt x="11623" y="10544"/>
                    <a:pt x="8961" y="10844"/>
                  </a:cubicBezTo>
                  <a:cubicBezTo>
                    <a:pt x="10622" y="11122"/>
                    <a:pt x="11431" y="11699"/>
                    <a:pt x="11431" y="12576"/>
                  </a:cubicBezTo>
                  <a:cubicBezTo>
                    <a:pt x="11431" y="12807"/>
                    <a:pt x="11376" y="13085"/>
                    <a:pt x="11225" y="13385"/>
                  </a:cubicBezTo>
                  <a:lnTo>
                    <a:pt x="9675" y="16939"/>
                  </a:lnTo>
                  <a:cubicBezTo>
                    <a:pt x="9565" y="17125"/>
                    <a:pt x="9565" y="17308"/>
                    <a:pt x="9565" y="17471"/>
                  </a:cubicBezTo>
                  <a:cubicBezTo>
                    <a:pt x="9565" y="18325"/>
                    <a:pt x="10635" y="18762"/>
                    <a:pt x="12488" y="18762"/>
                  </a:cubicBezTo>
                  <a:lnTo>
                    <a:pt x="13435" y="18762"/>
                  </a:lnTo>
                  <a:lnTo>
                    <a:pt x="12186" y="21600"/>
                  </a:lnTo>
                  <a:lnTo>
                    <a:pt x="9318" y="21600"/>
                  </a:lnTo>
                  <a:cubicBezTo>
                    <a:pt x="4282" y="21600"/>
                    <a:pt x="1414" y="20377"/>
                    <a:pt x="1414" y="18391"/>
                  </a:cubicBezTo>
                  <a:cubicBezTo>
                    <a:pt x="1414" y="18068"/>
                    <a:pt x="1510" y="17745"/>
                    <a:pt x="1661" y="17377"/>
                  </a:cubicBezTo>
                  <a:lnTo>
                    <a:pt x="3417" y="13293"/>
                  </a:lnTo>
                  <a:cubicBezTo>
                    <a:pt x="3472" y="13179"/>
                    <a:pt x="3472" y="13085"/>
                    <a:pt x="3472" y="12970"/>
                  </a:cubicBezTo>
                  <a:cubicBezTo>
                    <a:pt x="3472" y="12462"/>
                    <a:pt x="2813" y="12207"/>
                    <a:pt x="1702" y="12207"/>
                  </a:cubicBezTo>
                  <a:lnTo>
                    <a:pt x="0" y="12207"/>
                  </a:lnTo>
                  <a:lnTo>
                    <a:pt x="1207" y="9393"/>
                  </a:lnTo>
                  <a:lnTo>
                    <a:pt x="2923" y="9393"/>
                  </a:lnTo>
                  <a:cubicBezTo>
                    <a:pt x="4282" y="9393"/>
                    <a:pt x="5228" y="9047"/>
                    <a:pt x="5585" y="8307"/>
                  </a:cubicBezTo>
                  <a:lnTo>
                    <a:pt x="7452" y="4061"/>
                  </a:lnTo>
                  <a:cubicBezTo>
                    <a:pt x="8659" y="1223"/>
                    <a:pt x="11980" y="0"/>
                    <a:pt x="18732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81" name="Volný tvar 1628"/>
            <p:cNvSpPr/>
            <p:nvPr/>
          </p:nvSpPr>
          <p:spPr>
            <a:xfrm>
              <a:off x="24634266" y="8696093"/>
              <a:ext cx="273802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1" y="12207"/>
                  </a:lnTo>
                  <a:lnTo>
                    <a:pt x="18684" y="12207"/>
                  </a:lnTo>
                  <a:cubicBezTo>
                    <a:pt x="17274" y="12207"/>
                    <a:pt x="16316" y="12553"/>
                    <a:pt x="16015" y="13293"/>
                  </a:cubicBezTo>
                  <a:lnTo>
                    <a:pt x="14113" y="17540"/>
                  </a:lnTo>
                  <a:cubicBezTo>
                    <a:pt x="12908" y="20377"/>
                    <a:pt x="9582" y="21600"/>
                    <a:pt x="2916" y="21600"/>
                  </a:cubicBezTo>
                  <a:lnTo>
                    <a:pt x="0" y="21600"/>
                  </a:lnTo>
                  <a:lnTo>
                    <a:pt x="1204" y="18762"/>
                  </a:lnTo>
                  <a:lnTo>
                    <a:pt x="2108" y="18762"/>
                  </a:lnTo>
                  <a:cubicBezTo>
                    <a:pt x="4763" y="18762"/>
                    <a:pt x="5968" y="18231"/>
                    <a:pt x="6474" y="17148"/>
                  </a:cubicBezTo>
                  <a:lnTo>
                    <a:pt x="8144" y="13387"/>
                  </a:lnTo>
                  <a:cubicBezTo>
                    <a:pt x="8788" y="11773"/>
                    <a:pt x="9951" y="11056"/>
                    <a:pt x="12662" y="10756"/>
                  </a:cubicBezTo>
                  <a:cubicBezTo>
                    <a:pt x="11005" y="10456"/>
                    <a:pt x="10143" y="9902"/>
                    <a:pt x="10143" y="9024"/>
                  </a:cubicBezTo>
                  <a:cubicBezTo>
                    <a:pt x="10143" y="8770"/>
                    <a:pt x="10198" y="8515"/>
                    <a:pt x="10348" y="8215"/>
                  </a:cubicBezTo>
                  <a:lnTo>
                    <a:pt x="11895" y="4661"/>
                  </a:lnTo>
                  <a:cubicBezTo>
                    <a:pt x="12005" y="4476"/>
                    <a:pt x="12005" y="4292"/>
                    <a:pt x="12005" y="4130"/>
                  </a:cubicBezTo>
                  <a:cubicBezTo>
                    <a:pt x="12005" y="3275"/>
                    <a:pt x="10951" y="2838"/>
                    <a:pt x="9089" y="2838"/>
                  </a:cubicBezTo>
                  <a:lnTo>
                    <a:pt x="8186" y="2838"/>
                  </a:lnTo>
                  <a:lnTo>
                    <a:pt x="9390" y="0"/>
                  </a:lnTo>
                  <a:lnTo>
                    <a:pt x="12306" y="0"/>
                  </a:lnTo>
                  <a:cubicBezTo>
                    <a:pt x="17274" y="0"/>
                    <a:pt x="20190" y="1223"/>
                    <a:pt x="20190" y="3209"/>
                  </a:cubicBezTo>
                  <a:cubicBezTo>
                    <a:pt x="20190" y="3532"/>
                    <a:pt x="20094" y="3877"/>
                    <a:pt x="19944" y="4223"/>
                  </a:cubicBezTo>
                  <a:lnTo>
                    <a:pt x="18137" y="8307"/>
                  </a:lnTo>
                  <a:cubicBezTo>
                    <a:pt x="18082" y="8422"/>
                    <a:pt x="18082" y="8515"/>
                    <a:pt x="18082" y="8630"/>
                  </a:cubicBezTo>
                  <a:cubicBezTo>
                    <a:pt x="18082" y="9139"/>
                    <a:pt x="18739" y="9393"/>
                    <a:pt x="19848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82" name="Volný tvar 1635"/>
            <p:cNvSpPr/>
            <p:nvPr/>
          </p:nvSpPr>
          <p:spPr>
            <a:xfrm>
              <a:off x="13955853" y="9938363"/>
              <a:ext cx="273108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2" y="2838"/>
                  </a:lnTo>
                  <a:lnTo>
                    <a:pt x="19542" y="2838"/>
                  </a:lnTo>
                  <a:cubicBezTo>
                    <a:pt x="16824" y="2838"/>
                    <a:pt x="15617" y="3369"/>
                    <a:pt x="15164" y="4452"/>
                  </a:cubicBezTo>
                  <a:lnTo>
                    <a:pt x="13490" y="8213"/>
                  </a:lnTo>
                  <a:cubicBezTo>
                    <a:pt x="12790" y="9827"/>
                    <a:pt x="11623" y="10544"/>
                    <a:pt x="8961" y="10844"/>
                  </a:cubicBezTo>
                  <a:cubicBezTo>
                    <a:pt x="10622" y="11122"/>
                    <a:pt x="11431" y="11699"/>
                    <a:pt x="11431" y="12576"/>
                  </a:cubicBezTo>
                  <a:cubicBezTo>
                    <a:pt x="11431" y="12807"/>
                    <a:pt x="11376" y="13085"/>
                    <a:pt x="11225" y="13385"/>
                  </a:cubicBezTo>
                  <a:lnTo>
                    <a:pt x="9675" y="16939"/>
                  </a:lnTo>
                  <a:cubicBezTo>
                    <a:pt x="9579" y="17125"/>
                    <a:pt x="9579" y="17308"/>
                    <a:pt x="9579" y="17470"/>
                  </a:cubicBezTo>
                  <a:cubicBezTo>
                    <a:pt x="9579" y="18325"/>
                    <a:pt x="10635" y="18762"/>
                    <a:pt x="12488" y="18762"/>
                  </a:cubicBezTo>
                  <a:lnTo>
                    <a:pt x="13449" y="18762"/>
                  </a:lnTo>
                  <a:lnTo>
                    <a:pt x="12186" y="21600"/>
                  </a:lnTo>
                  <a:lnTo>
                    <a:pt x="9318" y="21600"/>
                  </a:lnTo>
                  <a:cubicBezTo>
                    <a:pt x="4282" y="21600"/>
                    <a:pt x="1414" y="20377"/>
                    <a:pt x="1414" y="18391"/>
                  </a:cubicBezTo>
                  <a:cubicBezTo>
                    <a:pt x="1414" y="18068"/>
                    <a:pt x="1510" y="17745"/>
                    <a:pt x="1661" y="17377"/>
                  </a:cubicBezTo>
                  <a:lnTo>
                    <a:pt x="3431" y="13293"/>
                  </a:lnTo>
                  <a:cubicBezTo>
                    <a:pt x="3472" y="13178"/>
                    <a:pt x="3472" y="13085"/>
                    <a:pt x="3472" y="12970"/>
                  </a:cubicBezTo>
                  <a:cubicBezTo>
                    <a:pt x="3472" y="12461"/>
                    <a:pt x="2827" y="12207"/>
                    <a:pt x="1715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3" y="9393"/>
                  </a:lnTo>
                  <a:cubicBezTo>
                    <a:pt x="4282" y="9393"/>
                    <a:pt x="5229" y="9047"/>
                    <a:pt x="5585" y="8307"/>
                  </a:cubicBezTo>
                  <a:lnTo>
                    <a:pt x="7451" y="4061"/>
                  </a:lnTo>
                  <a:cubicBezTo>
                    <a:pt x="8659" y="1223"/>
                    <a:pt x="11980" y="0"/>
                    <a:pt x="18732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83" name="Volný tvar 1636"/>
            <p:cNvSpPr/>
            <p:nvPr/>
          </p:nvSpPr>
          <p:spPr>
            <a:xfrm>
              <a:off x="14567129" y="9938363"/>
              <a:ext cx="273628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54" y="12207"/>
                  </a:lnTo>
                  <a:lnTo>
                    <a:pt x="18683" y="12207"/>
                  </a:lnTo>
                  <a:cubicBezTo>
                    <a:pt x="17285" y="12207"/>
                    <a:pt x="16327" y="12553"/>
                    <a:pt x="16025" y="13293"/>
                  </a:cubicBezTo>
                  <a:lnTo>
                    <a:pt x="14108" y="17540"/>
                  </a:lnTo>
                  <a:cubicBezTo>
                    <a:pt x="12903" y="20377"/>
                    <a:pt x="9588" y="21600"/>
                    <a:pt x="2904" y="21600"/>
                  </a:cubicBezTo>
                  <a:lnTo>
                    <a:pt x="0" y="21600"/>
                  </a:lnTo>
                  <a:lnTo>
                    <a:pt x="1205" y="18762"/>
                  </a:lnTo>
                  <a:lnTo>
                    <a:pt x="2110" y="18762"/>
                  </a:lnTo>
                  <a:cubicBezTo>
                    <a:pt x="4766" y="18762"/>
                    <a:pt x="5972" y="18231"/>
                    <a:pt x="6479" y="17148"/>
                  </a:cubicBezTo>
                  <a:lnTo>
                    <a:pt x="8136" y="13387"/>
                  </a:lnTo>
                  <a:cubicBezTo>
                    <a:pt x="8793" y="11773"/>
                    <a:pt x="9944" y="11056"/>
                    <a:pt x="12656" y="10756"/>
                  </a:cubicBezTo>
                  <a:cubicBezTo>
                    <a:pt x="10999" y="10456"/>
                    <a:pt x="10149" y="9901"/>
                    <a:pt x="10149" y="9024"/>
                  </a:cubicBezTo>
                  <a:cubicBezTo>
                    <a:pt x="10149" y="8770"/>
                    <a:pt x="10204" y="8515"/>
                    <a:pt x="10355" y="8215"/>
                  </a:cubicBezTo>
                  <a:lnTo>
                    <a:pt x="11903" y="4661"/>
                  </a:lnTo>
                  <a:cubicBezTo>
                    <a:pt x="11998" y="4475"/>
                    <a:pt x="11998" y="4292"/>
                    <a:pt x="11998" y="4129"/>
                  </a:cubicBezTo>
                  <a:cubicBezTo>
                    <a:pt x="11998" y="3275"/>
                    <a:pt x="10944" y="2838"/>
                    <a:pt x="9095" y="2838"/>
                  </a:cubicBezTo>
                  <a:lnTo>
                    <a:pt x="8191" y="2838"/>
                  </a:lnTo>
                  <a:lnTo>
                    <a:pt x="9396" y="0"/>
                  </a:lnTo>
                  <a:lnTo>
                    <a:pt x="12314" y="0"/>
                  </a:lnTo>
                  <a:cubicBezTo>
                    <a:pt x="17285" y="0"/>
                    <a:pt x="20203" y="1223"/>
                    <a:pt x="20203" y="3209"/>
                  </a:cubicBezTo>
                  <a:cubicBezTo>
                    <a:pt x="20203" y="3532"/>
                    <a:pt x="20094" y="3878"/>
                    <a:pt x="19957" y="4223"/>
                  </a:cubicBezTo>
                  <a:lnTo>
                    <a:pt x="18135" y="8307"/>
                  </a:lnTo>
                  <a:cubicBezTo>
                    <a:pt x="18094" y="8421"/>
                    <a:pt x="18094" y="8515"/>
                    <a:pt x="18094" y="8630"/>
                  </a:cubicBezTo>
                  <a:cubicBezTo>
                    <a:pt x="18094" y="9138"/>
                    <a:pt x="18737" y="9393"/>
                    <a:pt x="19847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84" name="Volný tvar 1637"/>
            <p:cNvSpPr/>
            <p:nvPr/>
          </p:nvSpPr>
          <p:spPr>
            <a:xfrm>
              <a:off x="15251982" y="9938363"/>
              <a:ext cx="273281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3" y="2838"/>
                  </a:lnTo>
                  <a:lnTo>
                    <a:pt x="19543" y="2838"/>
                  </a:lnTo>
                  <a:cubicBezTo>
                    <a:pt x="16813" y="2838"/>
                    <a:pt x="15607" y="3369"/>
                    <a:pt x="15154" y="4452"/>
                  </a:cubicBezTo>
                  <a:lnTo>
                    <a:pt x="13495" y="8213"/>
                  </a:lnTo>
                  <a:cubicBezTo>
                    <a:pt x="12795" y="9827"/>
                    <a:pt x="11630" y="10544"/>
                    <a:pt x="8969" y="10844"/>
                  </a:cubicBezTo>
                  <a:cubicBezTo>
                    <a:pt x="10629" y="11122"/>
                    <a:pt x="11424" y="11699"/>
                    <a:pt x="11424" y="12576"/>
                  </a:cubicBezTo>
                  <a:cubicBezTo>
                    <a:pt x="11424" y="12807"/>
                    <a:pt x="11383" y="13085"/>
                    <a:pt x="11232" y="13385"/>
                  </a:cubicBezTo>
                  <a:lnTo>
                    <a:pt x="9668" y="16939"/>
                  </a:lnTo>
                  <a:cubicBezTo>
                    <a:pt x="9573" y="17125"/>
                    <a:pt x="9573" y="17308"/>
                    <a:pt x="9573" y="17470"/>
                  </a:cubicBezTo>
                  <a:cubicBezTo>
                    <a:pt x="9573" y="18325"/>
                    <a:pt x="10629" y="18762"/>
                    <a:pt x="12494" y="18762"/>
                  </a:cubicBezTo>
                  <a:lnTo>
                    <a:pt x="13440" y="18762"/>
                  </a:lnTo>
                  <a:lnTo>
                    <a:pt x="12178" y="21600"/>
                  </a:lnTo>
                  <a:lnTo>
                    <a:pt x="9312" y="21600"/>
                  </a:lnTo>
                  <a:cubicBezTo>
                    <a:pt x="4279" y="21600"/>
                    <a:pt x="1412" y="20377"/>
                    <a:pt x="1412" y="18391"/>
                  </a:cubicBezTo>
                  <a:cubicBezTo>
                    <a:pt x="1412" y="18068"/>
                    <a:pt x="1522" y="17745"/>
                    <a:pt x="1673" y="17377"/>
                  </a:cubicBezTo>
                  <a:lnTo>
                    <a:pt x="3429" y="13293"/>
                  </a:lnTo>
                  <a:cubicBezTo>
                    <a:pt x="3483" y="13178"/>
                    <a:pt x="3483" y="13085"/>
                    <a:pt x="3483" y="12970"/>
                  </a:cubicBezTo>
                  <a:cubicBezTo>
                    <a:pt x="3483" y="12461"/>
                    <a:pt x="2825" y="12207"/>
                    <a:pt x="1714" y="12207"/>
                  </a:cubicBezTo>
                  <a:lnTo>
                    <a:pt x="0" y="12207"/>
                  </a:lnTo>
                  <a:lnTo>
                    <a:pt x="1207" y="9393"/>
                  </a:lnTo>
                  <a:lnTo>
                    <a:pt x="2921" y="9393"/>
                  </a:lnTo>
                  <a:cubicBezTo>
                    <a:pt x="4279" y="9393"/>
                    <a:pt x="5239" y="9047"/>
                    <a:pt x="5595" y="8307"/>
                  </a:cubicBezTo>
                  <a:lnTo>
                    <a:pt x="7460" y="4061"/>
                  </a:lnTo>
                  <a:cubicBezTo>
                    <a:pt x="8667" y="1223"/>
                    <a:pt x="11986" y="0"/>
                    <a:pt x="18734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85" name="Volný tvar 1638"/>
            <p:cNvSpPr/>
            <p:nvPr/>
          </p:nvSpPr>
          <p:spPr>
            <a:xfrm>
              <a:off x="15863262" y="9938363"/>
              <a:ext cx="273802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1" y="12207"/>
                  </a:lnTo>
                  <a:lnTo>
                    <a:pt x="18684" y="12207"/>
                  </a:lnTo>
                  <a:cubicBezTo>
                    <a:pt x="17274" y="12207"/>
                    <a:pt x="16316" y="12553"/>
                    <a:pt x="16015" y="13293"/>
                  </a:cubicBezTo>
                  <a:lnTo>
                    <a:pt x="14113" y="17540"/>
                  </a:lnTo>
                  <a:cubicBezTo>
                    <a:pt x="12908" y="20377"/>
                    <a:pt x="9596" y="21600"/>
                    <a:pt x="2916" y="21600"/>
                  </a:cubicBezTo>
                  <a:lnTo>
                    <a:pt x="0" y="21600"/>
                  </a:lnTo>
                  <a:lnTo>
                    <a:pt x="1204" y="18762"/>
                  </a:lnTo>
                  <a:lnTo>
                    <a:pt x="2108" y="18762"/>
                  </a:lnTo>
                  <a:cubicBezTo>
                    <a:pt x="4777" y="18762"/>
                    <a:pt x="5982" y="18231"/>
                    <a:pt x="6474" y="17148"/>
                  </a:cubicBezTo>
                  <a:lnTo>
                    <a:pt x="8131" y="13387"/>
                  </a:lnTo>
                  <a:cubicBezTo>
                    <a:pt x="8788" y="11773"/>
                    <a:pt x="9951" y="11056"/>
                    <a:pt x="12662" y="10756"/>
                  </a:cubicBezTo>
                  <a:cubicBezTo>
                    <a:pt x="10992" y="10456"/>
                    <a:pt x="10143" y="9901"/>
                    <a:pt x="10143" y="9024"/>
                  </a:cubicBezTo>
                  <a:cubicBezTo>
                    <a:pt x="10143" y="8770"/>
                    <a:pt x="10198" y="8515"/>
                    <a:pt x="10348" y="8215"/>
                  </a:cubicBezTo>
                  <a:lnTo>
                    <a:pt x="11895" y="4661"/>
                  </a:lnTo>
                  <a:cubicBezTo>
                    <a:pt x="12005" y="4475"/>
                    <a:pt x="12005" y="4292"/>
                    <a:pt x="12005" y="4129"/>
                  </a:cubicBezTo>
                  <a:cubicBezTo>
                    <a:pt x="12005" y="3275"/>
                    <a:pt x="10937" y="2838"/>
                    <a:pt x="9089" y="2838"/>
                  </a:cubicBezTo>
                  <a:lnTo>
                    <a:pt x="8186" y="2838"/>
                  </a:lnTo>
                  <a:lnTo>
                    <a:pt x="9390" y="0"/>
                  </a:lnTo>
                  <a:lnTo>
                    <a:pt x="12306" y="0"/>
                  </a:lnTo>
                  <a:cubicBezTo>
                    <a:pt x="17274" y="0"/>
                    <a:pt x="20190" y="1223"/>
                    <a:pt x="20190" y="3209"/>
                  </a:cubicBezTo>
                  <a:cubicBezTo>
                    <a:pt x="20190" y="3532"/>
                    <a:pt x="20094" y="3878"/>
                    <a:pt x="19944" y="4223"/>
                  </a:cubicBezTo>
                  <a:lnTo>
                    <a:pt x="18123" y="8307"/>
                  </a:lnTo>
                  <a:cubicBezTo>
                    <a:pt x="18082" y="8421"/>
                    <a:pt x="18082" y="8515"/>
                    <a:pt x="18082" y="8630"/>
                  </a:cubicBezTo>
                  <a:cubicBezTo>
                    <a:pt x="18082" y="9138"/>
                    <a:pt x="18739" y="9393"/>
                    <a:pt x="19834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86" name="Volný tvar 1639"/>
            <p:cNvSpPr/>
            <p:nvPr/>
          </p:nvSpPr>
          <p:spPr>
            <a:xfrm>
              <a:off x="16548110" y="9938363"/>
              <a:ext cx="273281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3" y="2838"/>
                  </a:lnTo>
                  <a:lnTo>
                    <a:pt x="19543" y="2838"/>
                  </a:lnTo>
                  <a:cubicBezTo>
                    <a:pt x="16828" y="2838"/>
                    <a:pt x="15607" y="3369"/>
                    <a:pt x="15154" y="4452"/>
                  </a:cubicBezTo>
                  <a:lnTo>
                    <a:pt x="13495" y="8213"/>
                  </a:lnTo>
                  <a:cubicBezTo>
                    <a:pt x="12795" y="9827"/>
                    <a:pt x="11630" y="10544"/>
                    <a:pt x="8969" y="10844"/>
                  </a:cubicBezTo>
                  <a:cubicBezTo>
                    <a:pt x="10629" y="11122"/>
                    <a:pt x="11438" y="11699"/>
                    <a:pt x="11438" y="12576"/>
                  </a:cubicBezTo>
                  <a:cubicBezTo>
                    <a:pt x="11438" y="12807"/>
                    <a:pt x="11383" y="13085"/>
                    <a:pt x="11232" y="13385"/>
                  </a:cubicBezTo>
                  <a:lnTo>
                    <a:pt x="9669" y="16939"/>
                  </a:lnTo>
                  <a:cubicBezTo>
                    <a:pt x="9573" y="17125"/>
                    <a:pt x="9573" y="17308"/>
                    <a:pt x="9573" y="17470"/>
                  </a:cubicBezTo>
                  <a:cubicBezTo>
                    <a:pt x="9573" y="18325"/>
                    <a:pt x="10629" y="18762"/>
                    <a:pt x="12494" y="18762"/>
                  </a:cubicBezTo>
                  <a:lnTo>
                    <a:pt x="13440" y="18762"/>
                  </a:lnTo>
                  <a:lnTo>
                    <a:pt x="12192" y="21600"/>
                  </a:lnTo>
                  <a:lnTo>
                    <a:pt x="9326" y="21600"/>
                  </a:lnTo>
                  <a:cubicBezTo>
                    <a:pt x="4279" y="21600"/>
                    <a:pt x="1413" y="20377"/>
                    <a:pt x="1413" y="18391"/>
                  </a:cubicBezTo>
                  <a:cubicBezTo>
                    <a:pt x="1413" y="18068"/>
                    <a:pt x="1522" y="17745"/>
                    <a:pt x="1673" y="17377"/>
                  </a:cubicBezTo>
                  <a:lnTo>
                    <a:pt x="3429" y="13293"/>
                  </a:lnTo>
                  <a:cubicBezTo>
                    <a:pt x="3483" y="13178"/>
                    <a:pt x="3483" y="13085"/>
                    <a:pt x="3483" y="12970"/>
                  </a:cubicBezTo>
                  <a:cubicBezTo>
                    <a:pt x="3483" y="12461"/>
                    <a:pt x="2825" y="12207"/>
                    <a:pt x="1714" y="12207"/>
                  </a:cubicBezTo>
                  <a:lnTo>
                    <a:pt x="0" y="12207"/>
                  </a:lnTo>
                  <a:lnTo>
                    <a:pt x="1220" y="9393"/>
                  </a:lnTo>
                  <a:lnTo>
                    <a:pt x="2921" y="9393"/>
                  </a:lnTo>
                  <a:cubicBezTo>
                    <a:pt x="4279" y="9393"/>
                    <a:pt x="5239" y="9047"/>
                    <a:pt x="5595" y="8307"/>
                  </a:cubicBezTo>
                  <a:lnTo>
                    <a:pt x="7460" y="4061"/>
                  </a:lnTo>
                  <a:cubicBezTo>
                    <a:pt x="8667" y="1223"/>
                    <a:pt x="11986" y="0"/>
                    <a:pt x="18734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87" name="Volný tvar 1640"/>
            <p:cNvSpPr/>
            <p:nvPr/>
          </p:nvSpPr>
          <p:spPr>
            <a:xfrm>
              <a:off x="17159392" y="9938363"/>
              <a:ext cx="273802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1" y="12207"/>
                  </a:lnTo>
                  <a:lnTo>
                    <a:pt x="18684" y="12207"/>
                  </a:lnTo>
                  <a:cubicBezTo>
                    <a:pt x="17274" y="12207"/>
                    <a:pt x="16316" y="12553"/>
                    <a:pt x="16029" y="13293"/>
                  </a:cubicBezTo>
                  <a:lnTo>
                    <a:pt x="14113" y="17540"/>
                  </a:lnTo>
                  <a:cubicBezTo>
                    <a:pt x="12908" y="20377"/>
                    <a:pt x="9596" y="21600"/>
                    <a:pt x="2916" y="21600"/>
                  </a:cubicBezTo>
                  <a:lnTo>
                    <a:pt x="0" y="21600"/>
                  </a:lnTo>
                  <a:lnTo>
                    <a:pt x="1204" y="18762"/>
                  </a:lnTo>
                  <a:lnTo>
                    <a:pt x="2108" y="18762"/>
                  </a:lnTo>
                  <a:cubicBezTo>
                    <a:pt x="4777" y="18762"/>
                    <a:pt x="5982" y="18231"/>
                    <a:pt x="6488" y="17148"/>
                  </a:cubicBezTo>
                  <a:lnTo>
                    <a:pt x="8144" y="13387"/>
                  </a:lnTo>
                  <a:cubicBezTo>
                    <a:pt x="8802" y="11773"/>
                    <a:pt x="9951" y="11056"/>
                    <a:pt x="12662" y="10756"/>
                  </a:cubicBezTo>
                  <a:cubicBezTo>
                    <a:pt x="11005" y="10456"/>
                    <a:pt x="10157" y="9901"/>
                    <a:pt x="10157" y="9024"/>
                  </a:cubicBezTo>
                  <a:cubicBezTo>
                    <a:pt x="10157" y="8770"/>
                    <a:pt x="10198" y="8515"/>
                    <a:pt x="10348" y="8215"/>
                  </a:cubicBezTo>
                  <a:lnTo>
                    <a:pt x="11909" y="4661"/>
                  </a:lnTo>
                  <a:cubicBezTo>
                    <a:pt x="12005" y="4475"/>
                    <a:pt x="12005" y="4292"/>
                    <a:pt x="12005" y="4129"/>
                  </a:cubicBezTo>
                  <a:cubicBezTo>
                    <a:pt x="12005" y="3275"/>
                    <a:pt x="10951" y="2838"/>
                    <a:pt x="9089" y="2838"/>
                  </a:cubicBezTo>
                  <a:lnTo>
                    <a:pt x="8186" y="2838"/>
                  </a:lnTo>
                  <a:lnTo>
                    <a:pt x="9404" y="0"/>
                  </a:lnTo>
                  <a:lnTo>
                    <a:pt x="12306" y="0"/>
                  </a:lnTo>
                  <a:cubicBezTo>
                    <a:pt x="17288" y="0"/>
                    <a:pt x="20190" y="1223"/>
                    <a:pt x="20190" y="3209"/>
                  </a:cubicBezTo>
                  <a:cubicBezTo>
                    <a:pt x="20190" y="3532"/>
                    <a:pt x="20095" y="3878"/>
                    <a:pt x="19944" y="4223"/>
                  </a:cubicBezTo>
                  <a:lnTo>
                    <a:pt x="18137" y="8307"/>
                  </a:lnTo>
                  <a:cubicBezTo>
                    <a:pt x="18082" y="8421"/>
                    <a:pt x="18082" y="8515"/>
                    <a:pt x="18082" y="8630"/>
                  </a:cubicBezTo>
                  <a:cubicBezTo>
                    <a:pt x="18082" y="9138"/>
                    <a:pt x="18739" y="9393"/>
                    <a:pt x="19848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88" name="Volný tvar 1641"/>
            <p:cNvSpPr/>
            <p:nvPr/>
          </p:nvSpPr>
          <p:spPr>
            <a:xfrm>
              <a:off x="17844411" y="9938363"/>
              <a:ext cx="273108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2" y="2838"/>
                  </a:lnTo>
                  <a:lnTo>
                    <a:pt x="19542" y="2838"/>
                  </a:lnTo>
                  <a:cubicBezTo>
                    <a:pt x="16824" y="2838"/>
                    <a:pt x="15617" y="3369"/>
                    <a:pt x="15164" y="4452"/>
                  </a:cubicBezTo>
                  <a:lnTo>
                    <a:pt x="13490" y="8213"/>
                  </a:lnTo>
                  <a:cubicBezTo>
                    <a:pt x="12790" y="9827"/>
                    <a:pt x="11637" y="10544"/>
                    <a:pt x="8961" y="10844"/>
                  </a:cubicBezTo>
                  <a:cubicBezTo>
                    <a:pt x="10622" y="11122"/>
                    <a:pt x="11431" y="11699"/>
                    <a:pt x="11431" y="12576"/>
                  </a:cubicBezTo>
                  <a:cubicBezTo>
                    <a:pt x="11431" y="12807"/>
                    <a:pt x="11376" y="13085"/>
                    <a:pt x="11226" y="13385"/>
                  </a:cubicBezTo>
                  <a:lnTo>
                    <a:pt x="9675" y="16939"/>
                  </a:lnTo>
                  <a:cubicBezTo>
                    <a:pt x="9579" y="17125"/>
                    <a:pt x="9579" y="17308"/>
                    <a:pt x="9579" y="17470"/>
                  </a:cubicBezTo>
                  <a:cubicBezTo>
                    <a:pt x="9579" y="18325"/>
                    <a:pt x="10635" y="18762"/>
                    <a:pt x="12488" y="18762"/>
                  </a:cubicBezTo>
                  <a:lnTo>
                    <a:pt x="13449" y="18762"/>
                  </a:lnTo>
                  <a:lnTo>
                    <a:pt x="12186" y="21600"/>
                  </a:lnTo>
                  <a:lnTo>
                    <a:pt x="9318" y="21600"/>
                  </a:lnTo>
                  <a:cubicBezTo>
                    <a:pt x="4282" y="21600"/>
                    <a:pt x="1414" y="20377"/>
                    <a:pt x="1414" y="18391"/>
                  </a:cubicBezTo>
                  <a:cubicBezTo>
                    <a:pt x="1414" y="18068"/>
                    <a:pt x="1510" y="17745"/>
                    <a:pt x="1661" y="17377"/>
                  </a:cubicBezTo>
                  <a:lnTo>
                    <a:pt x="3431" y="13293"/>
                  </a:lnTo>
                  <a:cubicBezTo>
                    <a:pt x="3472" y="13178"/>
                    <a:pt x="3472" y="13085"/>
                    <a:pt x="3472" y="12970"/>
                  </a:cubicBezTo>
                  <a:cubicBezTo>
                    <a:pt x="3472" y="12461"/>
                    <a:pt x="2827" y="12207"/>
                    <a:pt x="1715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3" y="9393"/>
                  </a:lnTo>
                  <a:cubicBezTo>
                    <a:pt x="4282" y="9393"/>
                    <a:pt x="5229" y="9047"/>
                    <a:pt x="5586" y="8307"/>
                  </a:cubicBezTo>
                  <a:lnTo>
                    <a:pt x="7452" y="4061"/>
                  </a:lnTo>
                  <a:cubicBezTo>
                    <a:pt x="8659" y="1223"/>
                    <a:pt x="11980" y="0"/>
                    <a:pt x="18732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89" name="Volný tvar 1642"/>
            <p:cNvSpPr/>
            <p:nvPr/>
          </p:nvSpPr>
          <p:spPr>
            <a:xfrm>
              <a:off x="18455693" y="9938363"/>
              <a:ext cx="273802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1" y="12207"/>
                  </a:lnTo>
                  <a:lnTo>
                    <a:pt x="18671" y="12207"/>
                  </a:lnTo>
                  <a:cubicBezTo>
                    <a:pt x="17274" y="12207"/>
                    <a:pt x="16316" y="12553"/>
                    <a:pt x="16015" y="13293"/>
                  </a:cubicBezTo>
                  <a:lnTo>
                    <a:pt x="14113" y="17540"/>
                  </a:lnTo>
                  <a:cubicBezTo>
                    <a:pt x="12895" y="20377"/>
                    <a:pt x="9582" y="21600"/>
                    <a:pt x="2902" y="21600"/>
                  </a:cubicBezTo>
                  <a:lnTo>
                    <a:pt x="0" y="21600"/>
                  </a:lnTo>
                  <a:lnTo>
                    <a:pt x="1204" y="18762"/>
                  </a:lnTo>
                  <a:lnTo>
                    <a:pt x="2108" y="18762"/>
                  </a:lnTo>
                  <a:cubicBezTo>
                    <a:pt x="4764" y="18762"/>
                    <a:pt x="5968" y="18231"/>
                    <a:pt x="6475" y="17148"/>
                  </a:cubicBezTo>
                  <a:lnTo>
                    <a:pt x="8131" y="13387"/>
                  </a:lnTo>
                  <a:cubicBezTo>
                    <a:pt x="8788" y="11773"/>
                    <a:pt x="9938" y="11056"/>
                    <a:pt x="12648" y="10756"/>
                  </a:cubicBezTo>
                  <a:cubicBezTo>
                    <a:pt x="10992" y="10456"/>
                    <a:pt x="10143" y="9901"/>
                    <a:pt x="10143" y="9024"/>
                  </a:cubicBezTo>
                  <a:cubicBezTo>
                    <a:pt x="10143" y="8770"/>
                    <a:pt x="10184" y="8515"/>
                    <a:pt x="10335" y="8215"/>
                  </a:cubicBezTo>
                  <a:lnTo>
                    <a:pt x="11895" y="4661"/>
                  </a:lnTo>
                  <a:cubicBezTo>
                    <a:pt x="11991" y="4475"/>
                    <a:pt x="11991" y="4292"/>
                    <a:pt x="11991" y="4129"/>
                  </a:cubicBezTo>
                  <a:cubicBezTo>
                    <a:pt x="11991" y="3275"/>
                    <a:pt x="10937" y="2838"/>
                    <a:pt x="9075" y="2838"/>
                  </a:cubicBezTo>
                  <a:lnTo>
                    <a:pt x="8186" y="2838"/>
                  </a:lnTo>
                  <a:lnTo>
                    <a:pt x="9390" y="0"/>
                  </a:lnTo>
                  <a:lnTo>
                    <a:pt x="12292" y="0"/>
                  </a:lnTo>
                  <a:cubicBezTo>
                    <a:pt x="17274" y="0"/>
                    <a:pt x="20177" y="1223"/>
                    <a:pt x="20177" y="3209"/>
                  </a:cubicBezTo>
                  <a:cubicBezTo>
                    <a:pt x="20177" y="3532"/>
                    <a:pt x="20081" y="3878"/>
                    <a:pt x="19930" y="4223"/>
                  </a:cubicBezTo>
                  <a:lnTo>
                    <a:pt x="18123" y="8307"/>
                  </a:lnTo>
                  <a:cubicBezTo>
                    <a:pt x="18069" y="8421"/>
                    <a:pt x="18069" y="8515"/>
                    <a:pt x="18069" y="8630"/>
                  </a:cubicBezTo>
                  <a:cubicBezTo>
                    <a:pt x="18069" y="9138"/>
                    <a:pt x="18726" y="9393"/>
                    <a:pt x="19834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90" name="Volný tvar 1643"/>
            <p:cNvSpPr/>
            <p:nvPr/>
          </p:nvSpPr>
          <p:spPr>
            <a:xfrm>
              <a:off x="19140546" y="9938363"/>
              <a:ext cx="273281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80" y="2838"/>
                  </a:lnTo>
                  <a:lnTo>
                    <a:pt x="19529" y="2838"/>
                  </a:lnTo>
                  <a:cubicBezTo>
                    <a:pt x="16814" y="2838"/>
                    <a:pt x="15607" y="3369"/>
                    <a:pt x="15154" y="4452"/>
                  </a:cubicBezTo>
                  <a:lnTo>
                    <a:pt x="13495" y="8213"/>
                  </a:lnTo>
                  <a:cubicBezTo>
                    <a:pt x="12782" y="9827"/>
                    <a:pt x="11630" y="10544"/>
                    <a:pt x="8955" y="10844"/>
                  </a:cubicBezTo>
                  <a:cubicBezTo>
                    <a:pt x="10629" y="11122"/>
                    <a:pt x="11424" y="11699"/>
                    <a:pt x="11424" y="12576"/>
                  </a:cubicBezTo>
                  <a:cubicBezTo>
                    <a:pt x="11424" y="12807"/>
                    <a:pt x="11369" y="13085"/>
                    <a:pt x="11232" y="13385"/>
                  </a:cubicBezTo>
                  <a:lnTo>
                    <a:pt x="9668" y="16939"/>
                  </a:lnTo>
                  <a:cubicBezTo>
                    <a:pt x="9573" y="17125"/>
                    <a:pt x="9573" y="17308"/>
                    <a:pt x="9573" y="17470"/>
                  </a:cubicBezTo>
                  <a:cubicBezTo>
                    <a:pt x="9573" y="18325"/>
                    <a:pt x="10629" y="18762"/>
                    <a:pt x="12480" y="18762"/>
                  </a:cubicBezTo>
                  <a:lnTo>
                    <a:pt x="13440" y="18762"/>
                  </a:lnTo>
                  <a:lnTo>
                    <a:pt x="12178" y="21600"/>
                  </a:lnTo>
                  <a:lnTo>
                    <a:pt x="9312" y="21600"/>
                  </a:lnTo>
                  <a:cubicBezTo>
                    <a:pt x="4279" y="21600"/>
                    <a:pt x="1412" y="20377"/>
                    <a:pt x="1412" y="18391"/>
                  </a:cubicBezTo>
                  <a:cubicBezTo>
                    <a:pt x="1412" y="18068"/>
                    <a:pt x="1509" y="17745"/>
                    <a:pt x="1659" y="17377"/>
                  </a:cubicBezTo>
                  <a:lnTo>
                    <a:pt x="3429" y="13293"/>
                  </a:lnTo>
                  <a:cubicBezTo>
                    <a:pt x="3469" y="13178"/>
                    <a:pt x="3469" y="13085"/>
                    <a:pt x="3469" y="12970"/>
                  </a:cubicBezTo>
                  <a:cubicBezTo>
                    <a:pt x="3469" y="12461"/>
                    <a:pt x="2825" y="12207"/>
                    <a:pt x="1714" y="12207"/>
                  </a:cubicBezTo>
                  <a:lnTo>
                    <a:pt x="0" y="12207"/>
                  </a:lnTo>
                  <a:lnTo>
                    <a:pt x="1207" y="9393"/>
                  </a:lnTo>
                  <a:lnTo>
                    <a:pt x="2921" y="9393"/>
                  </a:lnTo>
                  <a:cubicBezTo>
                    <a:pt x="4279" y="9393"/>
                    <a:pt x="5239" y="9047"/>
                    <a:pt x="5582" y="8307"/>
                  </a:cubicBezTo>
                  <a:lnTo>
                    <a:pt x="7447" y="4061"/>
                  </a:lnTo>
                  <a:cubicBezTo>
                    <a:pt x="8654" y="1223"/>
                    <a:pt x="11986" y="0"/>
                    <a:pt x="18720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91" name="Volný tvar 1644"/>
            <p:cNvSpPr/>
            <p:nvPr/>
          </p:nvSpPr>
          <p:spPr>
            <a:xfrm>
              <a:off x="19751826" y="9938363"/>
              <a:ext cx="273802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1" y="12207"/>
                  </a:lnTo>
                  <a:lnTo>
                    <a:pt x="18684" y="12207"/>
                  </a:lnTo>
                  <a:cubicBezTo>
                    <a:pt x="17274" y="12207"/>
                    <a:pt x="16316" y="12553"/>
                    <a:pt x="16015" y="13293"/>
                  </a:cubicBezTo>
                  <a:lnTo>
                    <a:pt x="14113" y="17540"/>
                  </a:lnTo>
                  <a:cubicBezTo>
                    <a:pt x="12908" y="20377"/>
                    <a:pt x="9596" y="21600"/>
                    <a:pt x="2916" y="21600"/>
                  </a:cubicBezTo>
                  <a:lnTo>
                    <a:pt x="0" y="21600"/>
                  </a:lnTo>
                  <a:lnTo>
                    <a:pt x="1204" y="18762"/>
                  </a:lnTo>
                  <a:lnTo>
                    <a:pt x="2108" y="18762"/>
                  </a:lnTo>
                  <a:cubicBezTo>
                    <a:pt x="4777" y="18762"/>
                    <a:pt x="5982" y="18231"/>
                    <a:pt x="6488" y="17148"/>
                  </a:cubicBezTo>
                  <a:lnTo>
                    <a:pt x="8144" y="13387"/>
                  </a:lnTo>
                  <a:cubicBezTo>
                    <a:pt x="8802" y="11773"/>
                    <a:pt x="9951" y="11056"/>
                    <a:pt x="12662" y="10756"/>
                  </a:cubicBezTo>
                  <a:cubicBezTo>
                    <a:pt x="11005" y="10456"/>
                    <a:pt x="10157" y="9901"/>
                    <a:pt x="10157" y="9024"/>
                  </a:cubicBezTo>
                  <a:cubicBezTo>
                    <a:pt x="10157" y="8770"/>
                    <a:pt x="10198" y="8515"/>
                    <a:pt x="10348" y="8215"/>
                  </a:cubicBezTo>
                  <a:lnTo>
                    <a:pt x="11909" y="4661"/>
                  </a:lnTo>
                  <a:cubicBezTo>
                    <a:pt x="12005" y="4475"/>
                    <a:pt x="12005" y="4292"/>
                    <a:pt x="12005" y="4129"/>
                  </a:cubicBezTo>
                  <a:cubicBezTo>
                    <a:pt x="12005" y="3275"/>
                    <a:pt x="10951" y="2838"/>
                    <a:pt x="9089" y="2838"/>
                  </a:cubicBezTo>
                  <a:lnTo>
                    <a:pt x="8186" y="2838"/>
                  </a:lnTo>
                  <a:lnTo>
                    <a:pt x="9404" y="0"/>
                  </a:lnTo>
                  <a:lnTo>
                    <a:pt x="12306" y="0"/>
                  </a:lnTo>
                  <a:cubicBezTo>
                    <a:pt x="17288" y="0"/>
                    <a:pt x="20190" y="1223"/>
                    <a:pt x="20190" y="3209"/>
                  </a:cubicBezTo>
                  <a:cubicBezTo>
                    <a:pt x="20190" y="3532"/>
                    <a:pt x="20094" y="3878"/>
                    <a:pt x="19944" y="4223"/>
                  </a:cubicBezTo>
                  <a:lnTo>
                    <a:pt x="18137" y="8307"/>
                  </a:lnTo>
                  <a:cubicBezTo>
                    <a:pt x="18082" y="8421"/>
                    <a:pt x="18082" y="8515"/>
                    <a:pt x="18082" y="8630"/>
                  </a:cubicBezTo>
                  <a:cubicBezTo>
                    <a:pt x="18082" y="9138"/>
                    <a:pt x="18739" y="9393"/>
                    <a:pt x="19848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92" name="Volný tvar 1645"/>
            <p:cNvSpPr/>
            <p:nvPr/>
          </p:nvSpPr>
          <p:spPr>
            <a:xfrm>
              <a:off x="20436673" y="9938363"/>
              <a:ext cx="273281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3" y="2838"/>
                  </a:lnTo>
                  <a:lnTo>
                    <a:pt x="19543" y="2838"/>
                  </a:lnTo>
                  <a:cubicBezTo>
                    <a:pt x="16828" y="2838"/>
                    <a:pt x="15607" y="3369"/>
                    <a:pt x="15154" y="4452"/>
                  </a:cubicBezTo>
                  <a:lnTo>
                    <a:pt x="13495" y="8213"/>
                  </a:lnTo>
                  <a:cubicBezTo>
                    <a:pt x="12795" y="9827"/>
                    <a:pt x="11630" y="10544"/>
                    <a:pt x="8969" y="10844"/>
                  </a:cubicBezTo>
                  <a:cubicBezTo>
                    <a:pt x="10629" y="11122"/>
                    <a:pt x="11438" y="11699"/>
                    <a:pt x="11438" y="12576"/>
                  </a:cubicBezTo>
                  <a:cubicBezTo>
                    <a:pt x="11438" y="12807"/>
                    <a:pt x="11383" y="13085"/>
                    <a:pt x="11232" y="13385"/>
                  </a:cubicBezTo>
                  <a:lnTo>
                    <a:pt x="9669" y="16939"/>
                  </a:lnTo>
                  <a:cubicBezTo>
                    <a:pt x="9573" y="17125"/>
                    <a:pt x="9573" y="17308"/>
                    <a:pt x="9573" y="17470"/>
                  </a:cubicBezTo>
                  <a:cubicBezTo>
                    <a:pt x="9573" y="18325"/>
                    <a:pt x="10629" y="18762"/>
                    <a:pt x="12494" y="18762"/>
                  </a:cubicBezTo>
                  <a:lnTo>
                    <a:pt x="13440" y="18762"/>
                  </a:lnTo>
                  <a:lnTo>
                    <a:pt x="12192" y="21600"/>
                  </a:lnTo>
                  <a:lnTo>
                    <a:pt x="9326" y="21600"/>
                  </a:lnTo>
                  <a:cubicBezTo>
                    <a:pt x="4293" y="21600"/>
                    <a:pt x="1426" y="20377"/>
                    <a:pt x="1426" y="18391"/>
                  </a:cubicBezTo>
                  <a:cubicBezTo>
                    <a:pt x="1426" y="18068"/>
                    <a:pt x="1522" y="17745"/>
                    <a:pt x="1673" y="17377"/>
                  </a:cubicBezTo>
                  <a:lnTo>
                    <a:pt x="3429" y="13293"/>
                  </a:lnTo>
                  <a:cubicBezTo>
                    <a:pt x="3483" y="13178"/>
                    <a:pt x="3483" y="13085"/>
                    <a:pt x="3483" y="12970"/>
                  </a:cubicBezTo>
                  <a:cubicBezTo>
                    <a:pt x="3483" y="12461"/>
                    <a:pt x="2825" y="12207"/>
                    <a:pt x="1714" y="12207"/>
                  </a:cubicBezTo>
                  <a:lnTo>
                    <a:pt x="0" y="12207"/>
                  </a:lnTo>
                  <a:lnTo>
                    <a:pt x="1220" y="9393"/>
                  </a:lnTo>
                  <a:lnTo>
                    <a:pt x="2921" y="9393"/>
                  </a:lnTo>
                  <a:cubicBezTo>
                    <a:pt x="4293" y="9393"/>
                    <a:pt x="5239" y="9047"/>
                    <a:pt x="5595" y="8307"/>
                  </a:cubicBezTo>
                  <a:lnTo>
                    <a:pt x="7461" y="4061"/>
                  </a:lnTo>
                  <a:cubicBezTo>
                    <a:pt x="8667" y="1223"/>
                    <a:pt x="11986" y="0"/>
                    <a:pt x="18734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93" name="Volný tvar 1646"/>
            <p:cNvSpPr/>
            <p:nvPr/>
          </p:nvSpPr>
          <p:spPr>
            <a:xfrm>
              <a:off x="21048129" y="9938363"/>
              <a:ext cx="273628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0" y="12207"/>
                  </a:lnTo>
                  <a:lnTo>
                    <a:pt x="18683" y="12207"/>
                  </a:lnTo>
                  <a:cubicBezTo>
                    <a:pt x="17285" y="12207"/>
                    <a:pt x="16327" y="12553"/>
                    <a:pt x="16025" y="13293"/>
                  </a:cubicBezTo>
                  <a:lnTo>
                    <a:pt x="14122" y="17540"/>
                  </a:lnTo>
                  <a:cubicBezTo>
                    <a:pt x="12903" y="20377"/>
                    <a:pt x="9588" y="21600"/>
                    <a:pt x="2904" y="21600"/>
                  </a:cubicBezTo>
                  <a:lnTo>
                    <a:pt x="0" y="21600"/>
                  </a:lnTo>
                  <a:lnTo>
                    <a:pt x="1205" y="18762"/>
                  </a:lnTo>
                  <a:lnTo>
                    <a:pt x="2110" y="18762"/>
                  </a:lnTo>
                  <a:cubicBezTo>
                    <a:pt x="4766" y="18762"/>
                    <a:pt x="5972" y="18231"/>
                    <a:pt x="6479" y="17148"/>
                  </a:cubicBezTo>
                  <a:lnTo>
                    <a:pt x="8136" y="13387"/>
                  </a:lnTo>
                  <a:cubicBezTo>
                    <a:pt x="8793" y="11773"/>
                    <a:pt x="9958" y="11056"/>
                    <a:pt x="12670" y="10756"/>
                  </a:cubicBezTo>
                  <a:cubicBezTo>
                    <a:pt x="10999" y="10456"/>
                    <a:pt x="10149" y="9901"/>
                    <a:pt x="10149" y="9024"/>
                  </a:cubicBezTo>
                  <a:cubicBezTo>
                    <a:pt x="10149" y="8770"/>
                    <a:pt x="10204" y="8515"/>
                    <a:pt x="10355" y="8215"/>
                  </a:cubicBezTo>
                  <a:lnTo>
                    <a:pt x="11903" y="4661"/>
                  </a:lnTo>
                  <a:cubicBezTo>
                    <a:pt x="12012" y="4475"/>
                    <a:pt x="12012" y="4292"/>
                    <a:pt x="12012" y="4129"/>
                  </a:cubicBezTo>
                  <a:cubicBezTo>
                    <a:pt x="12012" y="3275"/>
                    <a:pt x="10944" y="2838"/>
                    <a:pt x="9095" y="2838"/>
                  </a:cubicBezTo>
                  <a:lnTo>
                    <a:pt x="8191" y="2838"/>
                  </a:lnTo>
                  <a:lnTo>
                    <a:pt x="9396" y="0"/>
                  </a:lnTo>
                  <a:lnTo>
                    <a:pt x="12314" y="0"/>
                  </a:lnTo>
                  <a:cubicBezTo>
                    <a:pt x="17285" y="0"/>
                    <a:pt x="20203" y="1223"/>
                    <a:pt x="20203" y="3209"/>
                  </a:cubicBezTo>
                  <a:cubicBezTo>
                    <a:pt x="20203" y="3532"/>
                    <a:pt x="20107" y="3878"/>
                    <a:pt x="19957" y="4223"/>
                  </a:cubicBezTo>
                  <a:lnTo>
                    <a:pt x="18135" y="8307"/>
                  </a:lnTo>
                  <a:cubicBezTo>
                    <a:pt x="18094" y="8421"/>
                    <a:pt x="18094" y="8515"/>
                    <a:pt x="18094" y="8630"/>
                  </a:cubicBezTo>
                  <a:cubicBezTo>
                    <a:pt x="18094" y="9138"/>
                    <a:pt x="18751" y="9393"/>
                    <a:pt x="19847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94" name="Volný tvar 1647"/>
            <p:cNvSpPr/>
            <p:nvPr/>
          </p:nvSpPr>
          <p:spPr>
            <a:xfrm>
              <a:off x="21732977" y="9938363"/>
              <a:ext cx="273107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2" y="2838"/>
                  </a:lnTo>
                  <a:lnTo>
                    <a:pt x="19542" y="2838"/>
                  </a:lnTo>
                  <a:cubicBezTo>
                    <a:pt x="16824" y="2838"/>
                    <a:pt x="15617" y="3369"/>
                    <a:pt x="15150" y="4452"/>
                  </a:cubicBezTo>
                  <a:lnTo>
                    <a:pt x="13490" y="8213"/>
                  </a:lnTo>
                  <a:cubicBezTo>
                    <a:pt x="12790" y="9827"/>
                    <a:pt x="11623" y="10544"/>
                    <a:pt x="8961" y="10844"/>
                  </a:cubicBezTo>
                  <a:cubicBezTo>
                    <a:pt x="10622" y="11122"/>
                    <a:pt x="11431" y="11699"/>
                    <a:pt x="11431" y="12576"/>
                  </a:cubicBezTo>
                  <a:cubicBezTo>
                    <a:pt x="11431" y="12807"/>
                    <a:pt x="11376" y="13085"/>
                    <a:pt x="11226" y="13385"/>
                  </a:cubicBezTo>
                  <a:lnTo>
                    <a:pt x="9675" y="16939"/>
                  </a:lnTo>
                  <a:cubicBezTo>
                    <a:pt x="9565" y="17125"/>
                    <a:pt x="9565" y="17308"/>
                    <a:pt x="9565" y="17470"/>
                  </a:cubicBezTo>
                  <a:cubicBezTo>
                    <a:pt x="9565" y="18325"/>
                    <a:pt x="10635" y="18762"/>
                    <a:pt x="12488" y="18762"/>
                  </a:cubicBezTo>
                  <a:lnTo>
                    <a:pt x="13449" y="18762"/>
                  </a:lnTo>
                  <a:lnTo>
                    <a:pt x="12186" y="21600"/>
                  </a:lnTo>
                  <a:lnTo>
                    <a:pt x="9318" y="21600"/>
                  </a:lnTo>
                  <a:cubicBezTo>
                    <a:pt x="4282" y="21600"/>
                    <a:pt x="1414" y="20377"/>
                    <a:pt x="1414" y="18391"/>
                  </a:cubicBezTo>
                  <a:cubicBezTo>
                    <a:pt x="1414" y="18068"/>
                    <a:pt x="1510" y="17745"/>
                    <a:pt x="1661" y="17377"/>
                  </a:cubicBezTo>
                  <a:lnTo>
                    <a:pt x="3417" y="13293"/>
                  </a:lnTo>
                  <a:cubicBezTo>
                    <a:pt x="3472" y="13178"/>
                    <a:pt x="3472" y="13085"/>
                    <a:pt x="3472" y="12970"/>
                  </a:cubicBezTo>
                  <a:cubicBezTo>
                    <a:pt x="3472" y="12461"/>
                    <a:pt x="2813" y="12207"/>
                    <a:pt x="1702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3" y="9393"/>
                  </a:lnTo>
                  <a:cubicBezTo>
                    <a:pt x="4282" y="9393"/>
                    <a:pt x="5229" y="9047"/>
                    <a:pt x="5586" y="8307"/>
                  </a:cubicBezTo>
                  <a:lnTo>
                    <a:pt x="7452" y="4061"/>
                  </a:lnTo>
                  <a:cubicBezTo>
                    <a:pt x="8659" y="1223"/>
                    <a:pt x="11980" y="0"/>
                    <a:pt x="18732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95" name="Volný tvar 1648"/>
            <p:cNvSpPr/>
            <p:nvPr/>
          </p:nvSpPr>
          <p:spPr>
            <a:xfrm>
              <a:off x="22344090" y="9938363"/>
              <a:ext cx="273801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1" y="12207"/>
                  </a:lnTo>
                  <a:lnTo>
                    <a:pt x="18684" y="12207"/>
                  </a:lnTo>
                  <a:cubicBezTo>
                    <a:pt x="17274" y="12207"/>
                    <a:pt x="16330" y="12553"/>
                    <a:pt x="16029" y="13293"/>
                  </a:cubicBezTo>
                  <a:lnTo>
                    <a:pt x="14113" y="17540"/>
                  </a:lnTo>
                  <a:cubicBezTo>
                    <a:pt x="12908" y="20377"/>
                    <a:pt x="9596" y="21600"/>
                    <a:pt x="2916" y="21600"/>
                  </a:cubicBezTo>
                  <a:lnTo>
                    <a:pt x="0" y="21600"/>
                  </a:lnTo>
                  <a:lnTo>
                    <a:pt x="1218" y="18762"/>
                  </a:lnTo>
                  <a:lnTo>
                    <a:pt x="2108" y="18762"/>
                  </a:lnTo>
                  <a:cubicBezTo>
                    <a:pt x="4777" y="18762"/>
                    <a:pt x="5982" y="18231"/>
                    <a:pt x="6488" y="17148"/>
                  </a:cubicBezTo>
                  <a:lnTo>
                    <a:pt x="8144" y="13387"/>
                  </a:lnTo>
                  <a:cubicBezTo>
                    <a:pt x="8802" y="11773"/>
                    <a:pt x="9951" y="11056"/>
                    <a:pt x="12662" y="10756"/>
                  </a:cubicBezTo>
                  <a:cubicBezTo>
                    <a:pt x="11005" y="10456"/>
                    <a:pt x="10157" y="9901"/>
                    <a:pt x="10157" y="9024"/>
                  </a:cubicBezTo>
                  <a:cubicBezTo>
                    <a:pt x="10157" y="8770"/>
                    <a:pt x="10198" y="8515"/>
                    <a:pt x="10348" y="8215"/>
                  </a:cubicBezTo>
                  <a:lnTo>
                    <a:pt x="11909" y="4661"/>
                  </a:lnTo>
                  <a:cubicBezTo>
                    <a:pt x="12004" y="4475"/>
                    <a:pt x="12004" y="4292"/>
                    <a:pt x="12004" y="4129"/>
                  </a:cubicBezTo>
                  <a:cubicBezTo>
                    <a:pt x="12004" y="3275"/>
                    <a:pt x="10951" y="2838"/>
                    <a:pt x="9103" y="2838"/>
                  </a:cubicBezTo>
                  <a:lnTo>
                    <a:pt x="8199" y="2838"/>
                  </a:lnTo>
                  <a:lnTo>
                    <a:pt x="9404" y="0"/>
                  </a:lnTo>
                  <a:lnTo>
                    <a:pt x="12306" y="0"/>
                  </a:lnTo>
                  <a:cubicBezTo>
                    <a:pt x="17274" y="0"/>
                    <a:pt x="20204" y="1223"/>
                    <a:pt x="20204" y="3209"/>
                  </a:cubicBezTo>
                  <a:cubicBezTo>
                    <a:pt x="20204" y="3532"/>
                    <a:pt x="20094" y="3878"/>
                    <a:pt x="19944" y="4223"/>
                  </a:cubicBezTo>
                  <a:lnTo>
                    <a:pt x="18137" y="8307"/>
                  </a:lnTo>
                  <a:cubicBezTo>
                    <a:pt x="18096" y="8421"/>
                    <a:pt x="18096" y="8515"/>
                    <a:pt x="18096" y="8630"/>
                  </a:cubicBezTo>
                  <a:cubicBezTo>
                    <a:pt x="18096" y="9138"/>
                    <a:pt x="18739" y="9393"/>
                    <a:pt x="19848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96" name="Volný tvar 1649"/>
            <p:cNvSpPr/>
            <p:nvPr/>
          </p:nvSpPr>
          <p:spPr>
            <a:xfrm>
              <a:off x="23029112" y="9938363"/>
              <a:ext cx="273281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3" y="2838"/>
                  </a:lnTo>
                  <a:lnTo>
                    <a:pt x="19529" y="2838"/>
                  </a:lnTo>
                  <a:cubicBezTo>
                    <a:pt x="16814" y="2838"/>
                    <a:pt x="15607" y="3369"/>
                    <a:pt x="15154" y="4452"/>
                  </a:cubicBezTo>
                  <a:lnTo>
                    <a:pt x="13495" y="8213"/>
                  </a:lnTo>
                  <a:cubicBezTo>
                    <a:pt x="12782" y="9827"/>
                    <a:pt x="11630" y="10544"/>
                    <a:pt x="8955" y="10844"/>
                  </a:cubicBezTo>
                  <a:cubicBezTo>
                    <a:pt x="10629" y="11122"/>
                    <a:pt x="11424" y="11699"/>
                    <a:pt x="11424" y="12576"/>
                  </a:cubicBezTo>
                  <a:cubicBezTo>
                    <a:pt x="11424" y="12807"/>
                    <a:pt x="11383" y="13085"/>
                    <a:pt x="11232" y="13385"/>
                  </a:cubicBezTo>
                  <a:lnTo>
                    <a:pt x="9668" y="16939"/>
                  </a:lnTo>
                  <a:cubicBezTo>
                    <a:pt x="9573" y="17125"/>
                    <a:pt x="9573" y="17308"/>
                    <a:pt x="9573" y="17470"/>
                  </a:cubicBezTo>
                  <a:cubicBezTo>
                    <a:pt x="9573" y="18325"/>
                    <a:pt x="10629" y="18762"/>
                    <a:pt x="12480" y="18762"/>
                  </a:cubicBezTo>
                  <a:lnTo>
                    <a:pt x="13440" y="18762"/>
                  </a:lnTo>
                  <a:lnTo>
                    <a:pt x="12178" y="21600"/>
                  </a:lnTo>
                  <a:lnTo>
                    <a:pt x="9312" y="21600"/>
                  </a:lnTo>
                  <a:cubicBezTo>
                    <a:pt x="4279" y="21600"/>
                    <a:pt x="1413" y="20377"/>
                    <a:pt x="1413" y="18391"/>
                  </a:cubicBezTo>
                  <a:cubicBezTo>
                    <a:pt x="1413" y="18068"/>
                    <a:pt x="1509" y="17745"/>
                    <a:pt x="1659" y="17377"/>
                  </a:cubicBezTo>
                  <a:lnTo>
                    <a:pt x="3429" y="13293"/>
                  </a:lnTo>
                  <a:cubicBezTo>
                    <a:pt x="3470" y="13178"/>
                    <a:pt x="3470" y="13085"/>
                    <a:pt x="3470" y="12970"/>
                  </a:cubicBezTo>
                  <a:cubicBezTo>
                    <a:pt x="3470" y="12461"/>
                    <a:pt x="2825" y="12207"/>
                    <a:pt x="1714" y="12207"/>
                  </a:cubicBezTo>
                  <a:lnTo>
                    <a:pt x="0" y="12207"/>
                  </a:lnTo>
                  <a:lnTo>
                    <a:pt x="1207" y="9393"/>
                  </a:lnTo>
                  <a:lnTo>
                    <a:pt x="2921" y="9393"/>
                  </a:lnTo>
                  <a:cubicBezTo>
                    <a:pt x="4279" y="9393"/>
                    <a:pt x="5239" y="9047"/>
                    <a:pt x="5595" y="8307"/>
                  </a:cubicBezTo>
                  <a:lnTo>
                    <a:pt x="7447" y="4061"/>
                  </a:lnTo>
                  <a:cubicBezTo>
                    <a:pt x="8654" y="1223"/>
                    <a:pt x="11986" y="0"/>
                    <a:pt x="18720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97" name="Volný tvar 1650"/>
            <p:cNvSpPr/>
            <p:nvPr/>
          </p:nvSpPr>
          <p:spPr>
            <a:xfrm>
              <a:off x="23640389" y="9938363"/>
              <a:ext cx="273801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1" y="12207"/>
                  </a:lnTo>
                  <a:lnTo>
                    <a:pt x="18684" y="12207"/>
                  </a:lnTo>
                  <a:cubicBezTo>
                    <a:pt x="17274" y="12207"/>
                    <a:pt x="16316" y="12553"/>
                    <a:pt x="16015" y="13293"/>
                  </a:cubicBezTo>
                  <a:lnTo>
                    <a:pt x="14113" y="17540"/>
                  </a:lnTo>
                  <a:cubicBezTo>
                    <a:pt x="12908" y="20377"/>
                    <a:pt x="9582" y="21600"/>
                    <a:pt x="2902" y="21600"/>
                  </a:cubicBezTo>
                  <a:lnTo>
                    <a:pt x="0" y="21600"/>
                  </a:lnTo>
                  <a:lnTo>
                    <a:pt x="1204" y="18762"/>
                  </a:lnTo>
                  <a:lnTo>
                    <a:pt x="2108" y="18762"/>
                  </a:lnTo>
                  <a:cubicBezTo>
                    <a:pt x="4763" y="18762"/>
                    <a:pt x="5968" y="18231"/>
                    <a:pt x="6474" y="17148"/>
                  </a:cubicBezTo>
                  <a:lnTo>
                    <a:pt x="8144" y="13387"/>
                  </a:lnTo>
                  <a:cubicBezTo>
                    <a:pt x="8788" y="11773"/>
                    <a:pt x="9951" y="11056"/>
                    <a:pt x="12662" y="10756"/>
                  </a:cubicBezTo>
                  <a:cubicBezTo>
                    <a:pt x="11005" y="10456"/>
                    <a:pt x="10143" y="9901"/>
                    <a:pt x="10143" y="9024"/>
                  </a:cubicBezTo>
                  <a:cubicBezTo>
                    <a:pt x="10143" y="8770"/>
                    <a:pt x="10198" y="8515"/>
                    <a:pt x="10348" y="8215"/>
                  </a:cubicBezTo>
                  <a:lnTo>
                    <a:pt x="11895" y="4661"/>
                  </a:lnTo>
                  <a:cubicBezTo>
                    <a:pt x="12005" y="4475"/>
                    <a:pt x="12005" y="4292"/>
                    <a:pt x="12005" y="4129"/>
                  </a:cubicBezTo>
                  <a:cubicBezTo>
                    <a:pt x="12005" y="3275"/>
                    <a:pt x="10937" y="2838"/>
                    <a:pt x="9089" y="2838"/>
                  </a:cubicBezTo>
                  <a:lnTo>
                    <a:pt x="8186" y="2838"/>
                  </a:lnTo>
                  <a:lnTo>
                    <a:pt x="9390" y="0"/>
                  </a:lnTo>
                  <a:lnTo>
                    <a:pt x="12306" y="0"/>
                  </a:lnTo>
                  <a:cubicBezTo>
                    <a:pt x="17274" y="0"/>
                    <a:pt x="20190" y="1223"/>
                    <a:pt x="20190" y="3209"/>
                  </a:cubicBezTo>
                  <a:cubicBezTo>
                    <a:pt x="20190" y="3532"/>
                    <a:pt x="20094" y="3878"/>
                    <a:pt x="19944" y="4223"/>
                  </a:cubicBezTo>
                  <a:lnTo>
                    <a:pt x="18137" y="8307"/>
                  </a:lnTo>
                  <a:cubicBezTo>
                    <a:pt x="18082" y="8421"/>
                    <a:pt x="18082" y="8515"/>
                    <a:pt x="18082" y="8630"/>
                  </a:cubicBezTo>
                  <a:cubicBezTo>
                    <a:pt x="18082" y="9138"/>
                    <a:pt x="18739" y="9393"/>
                    <a:pt x="19848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98" name="Volný tvar 1651"/>
            <p:cNvSpPr/>
            <p:nvPr/>
          </p:nvSpPr>
          <p:spPr>
            <a:xfrm>
              <a:off x="24325411" y="9938363"/>
              <a:ext cx="273107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2" y="2838"/>
                  </a:lnTo>
                  <a:lnTo>
                    <a:pt x="19542" y="2838"/>
                  </a:lnTo>
                  <a:cubicBezTo>
                    <a:pt x="16824" y="2838"/>
                    <a:pt x="15617" y="3369"/>
                    <a:pt x="15150" y="4452"/>
                  </a:cubicBezTo>
                  <a:lnTo>
                    <a:pt x="13490" y="8213"/>
                  </a:lnTo>
                  <a:cubicBezTo>
                    <a:pt x="12790" y="9827"/>
                    <a:pt x="11623" y="10544"/>
                    <a:pt x="8961" y="10844"/>
                  </a:cubicBezTo>
                  <a:cubicBezTo>
                    <a:pt x="10622" y="11122"/>
                    <a:pt x="11431" y="11699"/>
                    <a:pt x="11431" y="12576"/>
                  </a:cubicBezTo>
                  <a:cubicBezTo>
                    <a:pt x="11431" y="12807"/>
                    <a:pt x="11376" y="13085"/>
                    <a:pt x="11226" y="13385"/>
                  </a:cubicBezTo>
                  <a:lnTo>
                    <a:pt x="9675" y="16939"/>
                  </a:lnTo>
                  <a:cubicBezTo>
                    <a:pt x="9565" y="17125"/>
                    <a:pt x="9565" y="17308"/>
                    <a:pt x="9565" y="17470"/>
                  </a:cubicBezTo>
                  <a:cubicBezTo>
                    <a:pt x="9565" y="18325"/>
                    <a:pt x="10635" y="18762"/>
                    <a:pt x="12488" y="18762"/>
                  </a:cubicBezTo>
                  <a:lnTo>
                    <a:pt x="13435" y="18762"/>
                  </a:lnTo>
                  <a:lnTo>
                    <a:pt x="12186" y="21600"/>
                  </a:lnTo>
                  <a:lnTo>
                    <a:pt x="9318" y="21600"/>
                  </a:lnTo>
                  <a:cubicBezTo>
                    <a:pt x="4282" y="21600"/>
                    <a:pt x="1414" y="20377"/>
                    <a:pt x="1414" y="18391"/>
                  </a:cubicBezTo>
                  <a:cubicBezTo>
                    <a:pt x="1414" y="18068"/>
                    <a:pt x="1510" y="17745"/>
                    <a:pt x="1661" y="17377"/>
                  </a:cubicBezTo>
                  <a:lnTo>
                    <a:pt x="3417" y="13293"/>
                  </a:lnTo>
                  <a:cubicBezTo>
                    <a:pt x="3472" y="13178"/>
                    <a:pt x="3472" y="13085"/>
                    <a:pt x="3472" y="12970"/>
                  </a:cubicBezTo>
                  <a:cubicBezTo>
                    <a:pt x="3472" y="12461"/>
                    <a:pt x="2813" y="12207"/>
                    <a:pt x="1702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3" y="9393"/>
                  </a:lnTo>
                  <a:cubicBezTo>
                    <a:pt x="4282" y="9393"/>
                    <a:pt x="5229" y="9047"/>
                    <a:pt x="5586" y="8307"/>
                  </a:cubicBezTo>
                  <a:lnTo>
                    <a:pt x="7452" y="4061"/>
                  </a:lnTo>
                  <a:cubicBezTo>
                    <a:pt x="8659" y="1223"/>
                    <a:pt x="11980" y="0"/>
                    <a:pt x="18732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499" name="Volný tvar 1652"/>
            <p:cNvSpPr/>
            <p:nvPr/>
          </p:nvSpPr>
          <p:spPr>
            <a:xfrm>
              <a:off x="24936691" y="9938363"/>
              <a:ext cx="273628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54" y="12207"/>
                  </a:lnTo>
                  <a:lnTo>
                    <a:pt x="18696" y="12207"/>
                  </a:lnTo>
                  <a:cubicBezTo>
                    <a:pt x="17285" y="12207"/>
                    <a:pt x="16327" y="12553"/>
                    <a:pt x="16025" y="13293"/>
                  </a:cubicBezTo>
                  <a:lnTo>
                    <a:pt x="14122" y="17540"/>
                  </a:lnTo>
                  <a:cubicBezTo>
                    <a:pt x="12916" y="20377"/>
                    <a:pt x="9588" y="21600"/>
                    <a:pt x="2904" y="21600"/>
                  </a:cubicBezTo>
                  <a:lnTo>
                    <a:pt x="0" y="21600"/>
                  </a:lnTo>
                  <a:lnTo>
                    <a:pt x="1205" y="18762"/>
                  </a:lnTo>
                  <a:lnTo>
                    <a:pt x="2110" y="18762"/>
                  </a:lnTo>
                  <a:cubicBezTo>
                    <a:pt x="4766" y="18762"/>
                    <a:pt x="5972" y="18231"/>
                    <a:pt x="6479" y="17148"/>
                  </a:cubicBezTo>
                  <a:lnTo>
                    <a:pt x="8150" y="13387"/>
                  </a:lnTo>
                  <a:cubicBezTo>
                    <a:pt x="8793" y="11773"/>
                    <a:pt x="9958" y="11056"/>
                    <a:pt x="12670" y="10756"/>
                  </a:cubicBezTo>
                  <a:cubicBezTo>
                    <a:pt x="11012" y="10456"/>
                    <a:pt x="10149" y="9901"/>
                    <a:pt x="10149" y="9024"/>
                  </a:cubicBezTo>
                  <a:cubicBezTo>
                    <a:pt x="10149" y="8770"/>
                    <a:pt x="10204" y="8515"/>
                    <a:pt x="10355" y="8215"/>
                  </a:cubicBezTo>
                  <a:lnTo>
                    <a:pt x="11903" y="4661"/>
                  </a:lnTo>
                  <a:cubicBezTo>
                    <a:pt x="12012" y="4475"/>
                    <a:pt x="12012" y="4292"/>
                    <a:pt x="12012" y="4129"/>
                  </a:cubicBezTo>
                  <a:cubicBezTo>
                    <a:pt x="12012" y="3275"/>
                    <a:pt x="10944" y="2838"/>
                    <a:pt x="9095" y="2838"/>
                  </a:cubicBezTo>
                  <a:lnTo>
                    <a:pt x="8191" y="2838"/>
                  </a:lnTo>
                  <a:lnTo>
                    <a:pt x="9396" y="0"/>
                  </a:lnTo>
                  <a:lnTo>
                    <a:pt x="12314" y="0"/>
                  </a:lnTo>
                  <a:cubicBezTo>
                    <a:pt x="17285" y="0"/>
                    <a:pt x="20203" y="1223"/>
                    <a:pt x="20203" y="3209"/>
                  </a:cubicBezTo>
                  <a:cubicBezTo>
                    <a:pt x="20203" y="3532"/>
                    <a:pt x="20107" y="3878"/>
                    <a:pt x="19957" y="4223"/>
                  </a:cubicBezTo>
                  <a:lnTo>
                    <a:pt x="18148" y="8307"/>
                  </a:lnTo>
                  <a:cubicBezTo>
                    <a:pt x="18094" y="8421"/>
                    <a:pt x="18094" y="8515"/>
                    <a:pt x="18094" y="8630"/>
                  </a:cubicBezTo>
                  <a:cubicBezTo>
                    <a:pt x="18094" y="9138"/>
                    <a:pt x="18751" y="9393"/>
                    <a:pt x="19860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500" name="Volný tvar 1659"/>
            <p:cNvSpPr/>
            <p:nvPr/>
          </p:nvSpPr>
          <p:spPr>
            <a:xfrm>
              <a:off x="14258107" y="11180657"/>
              <a:ext cx="273108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2" y="2838"/>
                  </a:lnTo>
                  <a:lnTo>
                    <a:pt x="19542" y="2838"/>
                  </a:lnTo>
                  <a:cubicBezTo>
                    <a:pt x="16824" y="2838"/>
                    <a:pt x="15617" y="3369"/>
                    <a:pt x="15164" y="4452"/>
                  </a:cubicBezTo>
                  <a:lnTo>
                    <a:pt x="13490" y="8213"/>
                  </a:lnTo>
                  <a:cubicBezTo>
                    <a:pt x="12790" y="9827"/>
                    <a:pt x="11623" y="10544"/>
                    <a:pt x="8961" y="10844"/>
                  </a:cubicBezTo>
                  <a:cubicBezTo>
                    <a:pt x="10622" y="11122"/>
                    <a:pt x="11431" y="11699"/>
                    <a:pt x="11431" y="12576"/>
                  </a:cubicBezTo>
                  <a:cubicBezTo>
                    <a:pt x="11431" y="12807"/>
                    <a:pt x="11376" y="13085"/>
                    <a:pt x="11225" y="13385"/>
                  </a:cubicBezTo>
                  <a:lnTo>
                    <a:pt x="9674" y="16939"/>
                  </a:lnTo>
                  <a:cubicBezTo>
                    <a:pt x="9565" y="17125"/>
                    <a:pt x="9565" y="17308"/>
                    <a:pt x="9565" y="17470"/>
                  </a:cubicBezTo>
                  <a:cubicBezTo>
                    <a:pt x="9565" y="18325"/>
                    <a:pt x="10635" y="18762"/>
                    <a:pt x="12488" y="18762"/>
                  </a:cubicBezTo>
                  <a:lnTo>
                    <a:pt x="13449" y="18762"/>
                  </a:lnTo>
                  <a:lnTo>
                    <a:pt x="12186" y="21600"/>
                  </a:lnTo>
                  <a:lnTo>
                    <a:pt x="9318" y="21600"/>
                  </a:lnTo>
                  <a:cubicBezTo>
                    <a:pt x="4282" y="21600"/>
                    <a:pt x="1414" y="20377"/>
                    <a:pt x="1414" y="18391"/>
                  </a:cubicBezTo>
                  <a:cubicBezTo>
                    <a:pt x="1414" y="18068"/>
                    <a:pt x="1510" y="17745"/>
                    <a:pt x="1661" y="17377"/>
                  </a:cubicBezTo>
                  <a:lnTo>
                    <a:pt x="3431" y="13293"/>
                  </a:lnTo>
                  <a:cubicBezTo>
                    <a:pt x="3472" y="13178"/>
                    <a:pt x="3472" y="13085"/>
                    <a:pt x="3472" y="12970"/>
                  </a:cubicBezTo>
                  <a:cubicBezTo>
                    <a:pt x="3472" y="12461"/>
                    <a:pt x="2813" y="12207"/>
                    <a:pt x="1715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3" y="9393"/>
                  </a:lnTo>
                  <a:cubicBezTo>
                    <a:pt x="4282" y="9393"/>
                    <a:pt x="5229" y="9047"/>
                    <a:pt x="5585" y="8307"/>
                  </a:cubicBezTo>
                  <a:lnTo>
                    <a:pt x="7451" y="4061"/>
                  </a:lnTo>
                  <a:cubicBezTo>
                    <a:pt x="8659" y="1223"/>
                    <a:pt x="11980" y="0"/>
                    <a:pt x="18732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501" name="Volný tvar 1660"/>
            <p:cNvSpPr/>
            <p:nvPr/>
          </p:nvSpPr>
          <p:spPr>
            <a:xfrm>
              <a:off x="14869388" y="11180657"/>
              <a:ext cx="273628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54" y="12207"/>
                  </a:lnTo>
                  <a:lnTo>
                    <a:pt x="18683" y="12207"/>
                  </a:lnTo>
                  <a:cubicBezTo>
                    <a:pt x="17285" y="12207"/>
                    <a:pt x="16327" y="12553"/>
                    <a:pt x="16025" y="13293"/>
                  </a:cubicBezTo>
                  <a:lnTo>
                    <a:pt x="14108" y="17539"/>
                  </a:lnTo>
                  <a:cubicBezTo>
                    <a:pt x="12903" y="20377"/>
                    <a:pt x="9588" y="21600"/>
                    <a:pt x="2904" y="21600"/>
                  </a:cubicBezTo>
                  <a:lnTo>
                    <a:pt x="0" y="21600"/>
                  </a:lnTo>
                  <a:lnTo>
                    <a:pt x="1205" y="18762"/>
                  </a:lnTo>
                  <a:lnTo>
                    <a:pt x="2110" y="18762"/>
                  </a:lnTo>
                  <a:cubicBezTo>
                    <a:pt x="4766" y="18762"/>
                    <a:pt x="5972" y="18231"/>
                    <a:pt x="6479" y="17148"/>
                  </a:cubicBezTo>
                  <a:lnTo>
                    <a:pt x="8136" y="13387"/>
                  </a:lnTo>
                  <a:cubicBezTo>
                    <a:pt x="8780" y="11773"/>
                    <a:pt x="9944" y="11056"/>
                    <a:pt x="12656" y="10756"/>
                  </a:cubicBezTo>
                  <a:cubicBezTo>
                    <a:pt x="10999" y="10455"/>
                    <a:pt x="10149" y="9901"/>
                    <a:pt x="10149" y="9024"/>
                  </a:cubicBezTo>
                  <a:cubicBezTo>
                    <a:pt x="10149" y="8770"/>
                    <a:pt x="10190" y="8515"/>
                    <a:pt x="10341" y="8215"/>
                  </a:cubicBezTo>
                  <a:lnTo>
                    <a:pt x="11903" y="4661"/>
                  </a:lnTo>
                  <a:cubicBezTo>
                    <a:pt x="11998" y="4475"/>
                    <a:pt x="11998" y="4292"/>
                    <a:pt x="11998" y="4129"/>
                  </a:cubicBezTo>
                  <a:cubicBezTo>
                    <a:pt x="11998" y="3275"/>
                    <a:pt x="10944" y="2838"/>
                    <a:pt x="9081" y="2838"/>
                  </a:cubicBezTo>
                  <a:lnTo>
                    <a:pt x="8177" y="2838"/>
                  </a:lnTo>
                  <a:lnTo>
                    <a:pt x="9396" y="0"/>
                  </a:lnTo>
                  <a:lnTo>
                    <a:pt x="12300" y="0"/>
                  </a:lnTo>
                  <a:cubicBezTo>
                    <a:pt x="17285" y="0"/>
                    <a:pt x="20189" y="1223"/>
                    <a:pt x="20189" y="3209"/>
                  </a:cubicBezTo>
                  <a:cubicBezTo>
                    <a:pt x="20189" y="3532"/>
                    <a:pt x="20094" y="3878"/>
                    <a:pt x="19943" y="4223"/>
                  </a:cubicBezTo>
                  <a:lnTo>
                    <a:pt x="18135" y="8307"/>
                  </a:lnTo>
                  <a:cubicBezTo>
                    <a:pt x="18080" y="8421"/>
                    <a:pt x="18080" y="8515"/>
                    <a:pt x="18080" y="8630"/>
                  </a:cubicBezTo>
                  <a:cubicBezTo>
                    <a:pt x="18080" y="9138"/>
                    <a:pt x="18737" y="9393"/>
                    <a:pt x="19847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502" name="Volný tvar 1661"/>
            <p:cNvSpPr/>
            <p:nvPr/>
          </p:nvSpPr>
          <p:spPr>
            <a:xfrm>
              <a:off x="15554239" y="11180657"/>
              <a:ext cx="273281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3" y="2838"/>
                  </a:lnTo>
                  <a:lnTo>
                    <a:pt x="19543" y="2838"/>
                  </a:lnTo>
                  <a:cubicBezTo>
                    <a:pt x="16814" y="2838"/>
                    <a:pt x="15607" y="3369"/>
                    <a:pt x="15154" y="4452"/>
                  </a:cubicBezTo>
                  <a:lnTo>
                    <a:pt x="13495" y="8213"/>
                  </a:lnTo>
                  <a:cubicBezTo>
                    <a:pt x="12796" y="9827"/>
                    <a:pt x="11630" y="10544"/>
                    <a:pt x="8969" y="10844"/>
                  </a:cubicBezTo>
                  <a:cubicBezTo>
                    <a:pt x="10615" y="11122"/>
                    <a:pt x="11424" y="11699"/>
                    <a:pt x="11424" y="12576"/>
                  </a:cubicBezTo>
                  <a:cubicBezTo>
                    <a:pt x="11424" y="12807"/>
                    <a:pt x="11383" y="13085"/>
                    <a:pt x="11232" y="13385"/>
                  </a:cubicBezTo>
                  <a:lnTo>
                    <a:pt x="9669" y="16939"/>
                  </a:lnTo>
                  <a:cubicBezTo>
                    <a:pt x="9573" y="17125"/>
                    <a:pt x="9573" y="17308"/>
                    <a:pt x="9573" y="17470"/>
                  </a:cubicBezTo>
                  <a:cubicBezTo>
                    <a:pt x="9573" y="18325"/>
                    <a:pt x="10629" y="18762"/>
                    <a:pt x="12494" y="18762"/>
                  </a:cubicBezTo>
                  <a:lnTo>
                    <a:pt x="13440" y="18762"/>
                  </a:lnTo>
                  <a:lnTo>
                    <a:pt x="12178" y="21600"/>
                  </a:lnTo>
                  <a:lnTo>
                    <a:pt x="9312" y="21600"/>
                  </a:lnTo>
                  <a:cubicBezTo>
                    <a:pt x="4279" y="21600"/>
                    <a:pt x="1413" y="20377"/>
                    <a:pt x="1413" y="18391"/>
                  </a:cubicBezTo>
                  <a:cubicBezTo>
                    <a:pt x="1413" y="18068"/>
                    <a:pt x="1522" y="17745"/>
                    <a:pt x="1673" y="17377"/>
                  </a:cubicBezTo>
                  <a:lnTo>
                    <a:pt x="3429" y="13293"/>
                  </a:lnTo>
                  <a:cubicBezTo>
                    <a:pt x="3483" y="13178"/>
                    <a:pt x="3483" y="13085"/>
                    <a:pt x="3483" y="12970"/>
                  </a:cubicBezTo>
                  <a:cubicBezTo>
                    <a:pt x="3483" y="12461"/>
                    <a:pt x="2825" y="12207"/>
                    <a:pt x="1714" y="12207"/>
                  </a:cubicBezTo>
                  <a:lnTo>
                    <a:pt x="0" y="12207"/>
                  </a:lnTo>
                  <a:lnTo>
                    <a:pt x="1207" y="9393"/>
                  </a:lnTo>
                  <a:lnTo>
                    <a:pt x="2921" y="9393"/>
                  </a:lnTo>
                  <a:cubicBezTo>
                    <a:pt x="4279" y="9393"/>
                    <a:pt x="5239" y="9047"/>
                    <a:pt x="5596" y="8307"/>
                  </a:cubicBezTo>
                  <a:lnTo>
                    <a:pt x="7461" y="4061"/>
                  </a:lnTo>
                  <a:cubicBezTo>
                    <a:pt x="8668" y="1223"/>
                    <a:pt x="11986" y="0"/>
                    <a:pt x="18720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503" name="Volný tvar 1662"/>
            <p:cNvSpPr/>
            <p:nvPr/>
          </p:nvSpPr>
          <p:spPr>
            <a:xfrm>
              <a:off x="16165517" y="11180657"/>
              <a:ext cx="273801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1" y="12207"/>
                  </a:lnTo>
                  <a:lnTo>
                    <a:pt x="18684" y="12207"/>
                  </a:lnTo>
                  <a:cubicBezTo>
                    <a:pt x="17274" y="12207"/>
                    <a:pt x="16316" y="12553"/>
                    <a:pt x="16015" y="13293"/>
                  </a:cubicBezTo>
                  <a:lnTo>
                    <a:pt x="14113" y="17539"/>
                  </a:lnTo>
                  <a:cubicBezTo>
                    <a:pt x="12908" y="20377"/>
                    <a:pt x="9596" y="21600"/>
                    <a:pt x="2916" y="21600"/>
                  </a:cubicBezTo>
                  <a:lnTo>
                    <a:pt x="0" y="21600"/>
                  </a:lnTo>
                  <a:lnTo>
                    <a:pt x="1204" y="18762"/>
                  </a:lnTo>
                  <a:lnTo>
                    <a:pt x="2108" y="18762"/>
                  </a:lnTo>
                  <a:cubicBezTo>
                    <a:pt x="4777" y="18762"/>
                    <a:pt x="5982" y="18231"/>
                    <a:pt x="6474" y="17148"/>
                  </a:cubicBezTo>
                  <a:lnTo>
                    <a:pt x="8144" y="13387"/>
                  </a:lnTo>
                  <a:cubicBezTo>
                    <a:pt x="8788" y="11773"/>
                    <a:pt x="9951" y="11056"/>
                    <a:pt x="12662" y="10756"/>
                  </a:cubicBezTo>
                  <a:cubicBezTo>
                    <a:pt x="11005" y="10455"/>
                    <a:pt x="10143" y="9901"/>
                    <a:pt x="10143" y="9024"/>
                  </a:cubicBezTo>
                  <a:cubicBezTo>
                    <a:pt x="10143" y="8770"/>
                    <a:pt x="10198" y="8515"/>
                    <a:pt x="10348" y="8215"/>
                  </a:cubicBezTo>
                  <a:lnTo>
                    <a:pt x="11909" y="4661"/>
                  </a:lnTo>
                  <a:cubicBezTo>
                    <a:pt x="12005" y="4475"/>
                    <a:pt x="12005" y="4292"/>
                    <a:pt x="12005" y="4129"/>
                  </a:cubicBezTo>
                  <a:cubicBezTo>
                    <a:pt x="12005" y="3275"/>
                    <a:pt x="10951" y="2838"/>
                    <a:pt x="9089" y="2838"/>
                  </a:cubicBezTo>
                  <a:lnTo>
                    <a:pt x="8186" y="2838"/>
                  </a:lnTo>
                  <a:lnTo>
                    <a:pt x="9404" y="0"/>
                  </a:lnTo>
                  <a:lnTo>
                    <a:pt x="12306" y="0"/>
                  </a:lnTo>
                  <a:cubicBezTo>
                    <a:pt x="17288" y="0"/>
                    <a:pt x="20190" y="1223"/>
                    <a:pt x="20190" y="3209"/>
                  </a:cubicBezTo>
                  <a:cubicBezTo>
                    <a:pt x="20190" y="3532"/>
                    <a:pt x="20095" y="3878"/>
                    <a:pt x="19944" y="4223"/>
                  </a:cubicBezTo>
                  <a:lnTo>
                    <a:pt x="18137" y="8307"/>
                  </a:lnTo>
                  <a:cubicBezTo>
                    <a:pt x="18082" y="8421"/>
                    <a:pt x="18082" y="8515"/>
                    <a:pt x="18082" y="8630"/>
                  </a:cubicBezTo>
                  <a:cubicBezTo>
                    <a:pt x="18082" y="9138"/>
                    <a:pt x="18739" y="9393"/>
                    <a:pt x="19848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504" name="Volný tvar 1663"/>
            <p:cNvSpPr/>
            <p:nvPr/>
          </p:nvSpPr>
          <p:spPr>
            <a:xfrm>
              <a:off x="16850368" y="11180657"/>
              <a:ext cx="273281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3" y="2838"/>
                  </a:lnTo>
                  <a:lnTo>
                    <a:pt x="19543" y="2838"/>
                  </a:lnTo>
                  <a:cubicBezTo>
                    <a:pt x="16827" y="2838"/>
                    <a:pt x="15607" y="3369"/>
                    <a:pt x="15154" y="4452"/>
                  </a:cubicBezTo>
                  <a:lnTo>
                    <a:pt x="13495" y="8213"/>
                  </a:lnTo>
                  <a:cubicBezTo>
                    <a:pt x="12795" y="9827"/>
                    <a:pt x="11630" y="10544"/>
                    <a:pt x="8969" y="10844"/>
                  </a:cubicBezTo>
                  <a:cubicBezTo>
                    <a:pt x="10629" y="11122"/>
                    <a:pt x="11438" y="11699"/>
                    <a:pt x="11438" y="12576"/>
                  </a:cubicBezTo>
                  <a:cubicBezTo>
                    <a:pt x="11438" y="12807"/>
                    <a:pt x="11383" y="13085"/>
                    <a:pt x="11232" y="13385"/>
                  </a:cubicBezTo>
                  <a:lnTo>
                    <a:pt x="9668" y="16939"/>
                  </a:lnTo>
                  <a:cubicBezTo>
                    <a:pt x="9573" y="17125"/>
                    <a:pt x="9573" y="17308"/>
                    <a:pt x="9573" y="17470"/>
                  </a:cubicBezTo>
                  <a:cubicBezTo>
                    <a:pt x="9573" y="18325"/>
                    <a:pt x="10629" y="18762"/>
                    <a:pt x="12494" y="18762"/>
                  </a:cubicBezTo>
                  <a:lnTo>
                    <a:pt x="13440" y="18762"/>
                  </a:lnTo>
                  <a:lnTo>
                    <a:pt x="12192" y="21600"/>
                  </a:lnTo>
                  <a:lnTo>
                    <a:pt x="9326" y="21600"/>
                  </a:lnTo>
                  <a:cubicBezTo>
                    <a:pt x="4279" y="21600"/>
                    <a:pt x="1412" y="20377"/>
                    <a:pt x="1412" y="18391"/>
                  </a:cubicBezTo>
                  <a:cubicBezTo>
                    <a:pt x="1412" y="18068"/>
                    <a:pt x="1522" y="17745"/>
                    <a:pt x="1673" y="17377"/>
                  </a:cubicBezTo>
                  <a:lnTo>
                    <a:pt x="3429" y="13293"/>
                  </a:lnTo>
                  <a:cubicBezTo>
                    <a:pt x="3483" y="13178"/>
                    <a:pt x="3483" y="13085"/>
                    <a:pt x="3483" y="12970"/>
                  </a:cubicBezTo>
                  <a:cubicBezTo>
                    <a:pt x="3483" y="12461"/>
                    <a:pt x="2825" y="12207"/>
                    <a:pt x="1714" y="12207"/>
                  </a:cubicBezTo>
                  <a:lnTo>
                    <a:pt x="0" y="12207"/>
                  </a:lnTo>
                  <a:lnTo>
                    <a:pt x="1207" y="9393"/>
                  </a:lnTo>
                  <a:lnTo>
                    <a:pt x="2921" y="9393"/>
                  </a:lnTo>
                  <a:cubicBezTo>
                    <a:pt x="4279" y="9393"/>
                    <a:pt x="5239" y="9047"/>
                    <a:pt x="5595" y="8307"/>
                  </a:cubicBezTo>
                  <a:lnTo>
                    <a:pt x="7460" y="4061"/>
                  </a:lnTo>
                  <a:cubicBezTo>
                    <a:pt x="8667" y="1223"/>
                    <a:pt x="11986" y="0"/>
                    <a:pt x="18734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505" name="Volný tvar 1664"/>
            <p:cNvSpPr/>
            <p:nvPr/>
          </p:nvSpPr>
          <p:spPr>
            <a:xfrm>
              <a:off x="17461648" y="11180657"/>
              <a:ext cx="273802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1" y="12207"/>
                  </a:lnTo>
                  <a:lnTo>
                    <a:pt x="18684" y="12207"/>
                  </a:lnTo>
                  <a:cubicBezTo>
                    <a:pt x="17274" y="12207"/>
                    <a:pt x="16316" y="12553"/>
                    <a:pt x="16029" y="13293"/>
                  </a:cubicBezTo>
                  <a:lnTo>
                    <a:pt x="14113" y="17539"/>
                  </a:lnTo>
                  <a:cubicBezTo>
                    <a:pt x="12908" y="20377"/>
                    <a:pt x="9596" y="21600"/>
                    <a:pt x="2916" y="21600"/>
                  </a:cubicBezTo>
                  <a:lnTo>
                    <a:pt x="0" y="21600"/>
                  </a:lnTo>
                  <a:lnTo>
                    <a:pt x="1204" y="18762"/>
                  </a:lnTo>
                  <a:lnTo>
                    <a:pt x="2108" y="18762"/>
                  </a:lnTo>
                  <a:cubicBezTo>
                    <a:pt x="4777" y="18762"/>
                    <a:pt x="5982" y="18231"/>
                    <a:pt x="6488" y="17148"/>
                  </a:cubicBezTo>
                  <a:lnTo>
                    <a:pt x="8131" y="13387"/>
                  </a:lnTo>
                  <a:cubicBezTo>
                    <a:pt x="8788" y="11773"/>
                    <a:pt x="9951" y="11056"/>
                    <a:pt x="12662" y="10756"/>
                  </a:cubicBezTo>
                  <a:cubicBezTo>
                    <a:pt x="10992" y="10455"/>
                    <a:pt x="10143" y="9901"/>
                    <a:pt x="10143" y="9024"/>
                  </a:cubicBezTo>
                  <a:cubicBezTo>
                    <a:pt x="10143" y="8770"/>
                    <a:pt x="10198" y="8515"/>
                    <a:pt x="10348" y="8215"/>
                  </a:cubicBezTo>
                  <a:lnTo>
                    <a:pt x="11895" y="4661"/>
                  </a:lnTo>
                  <a:cubicBezTo>
                    <a:pt x="12005" y="4475"/>
                    <a:pt x="12005" y="4292"/>
                    <a:pt x="12005" y="4129"/>
                  </a:cubicBezTo>
                  <a:cubicBezTo>
                    <a:pt x="12005" y="3275"/>
                    <a:pt x="10937" y="2838"/>
                    <a:pt x="9089" y="2838"/>
                  </a:cubicBezTo>
                  <a:lnTo>
                    <a:pt x="8186" y="2838"/>
                  </a:lnTo>
                  <a:lnTo>
                    <a:pt x="9390" y="0"/>
                  </a:lnTo>
                  <a:lnTo>
                    <a:pt x="12306" y="0"/>
                  </a:lnTo>
                  <a:cubicBezTo>
                    <a:pt x="17274" y="0"/>
                    <a:pt x="20190" y="1223"/>
                    <a:pt x="20190" y="3209"/>
                  </a:cubicBezTo>
                  <a:cubicBezTo>
                    <a:pt x="20190" y="3532"/>
                    <a:pt x="20094" y="3878"/>
                    <a:pt x="19944" y="4223"/>
                  </a:cubicBezTo>
                  <a:lnTo>
                    <a:pt x="18137" y="8307"/>
                  </a:lnTo>
                  <a:cubicBezTo>
                    <a:pt x="18082" y="8421"/>
                    <a:pt x="18082" y="8515"/>
                    <a:pt x="18082" y="8630"/>
                  </a:cubicBezTo>
                  <a:cubicBezTo>
                    <a:pt x="18082" y="9138"/>
                    <a:pt x="18739" y="9393"/>
                    <a:pt x="19834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506" name="Volný tvar 1665"/>
            <p:cNvSpPr/>
            <p:nvPr/>
          </p:nvSpPr>
          <p:spPr>
            <a:xfrm>
              <a:off x="18146670" y="11180657"/>
              <a:ext cx="273281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80" y="2838"/>
                  </a:lnTo>
                  <a:lnTo>
                    <a:pt x="19529" y="2838"/>
                  </a:lnTo>
                  <a:cubicBezTo>
                    <a:pt x="16814" y="2838"/>
                    <a:pt x="15607" y="3369"/>
                    <a:pt x="15154" y="4452"/>
                  </a:cubicBezTo>
                  <a:lnTo>
                    <a:pt x="13481" y="8213"/>
                  </a:lnTo>
                  <a:cubicBezTo>
                    <a:pt x="12782" y="9827"/>
                    <a:pt x="11630" y="10544"/>
                    <a:pt x="8955" y="10844"/>
                  </a:cubicBezTo>
                  <a:cubicBezTo>
                    <a:pt x="10615" y="11122"/>
                    <a:pt x="11424" y="11699"/>
                    <a:pt x="11424" y="12576"/>
                  </a:cubicBezTo>
                  <a:cubicBezTo>
                    <a:pt x="11424" y="12807"/>
                    <a:pt x="11369" y="13085"/>
                    <a:pt x="11232" y="13385"/>
                  </a:cubicBezTo>
                  <a:lnTo>
                    <a:pt x="9668" y="16939"/>
                  </a:lnTo>
                  <a:cubicBezTo>
                    <a:pt x="9573" y="17125"/>
                    <a:pt x="9573" y="17308"/>
                    <a:pt x="9573" y="17470"/>
                  </a:cubicBezTo>
                  <a:cubicBezTo>
                    <a:pt x="9573" y="18325"/>
                    <a:pt x="10629" y="18762"/>
                    <a:pt x="12480" y="18762"/>
                  </a:cubicBezTo>
                  <a:lnTo>
                    <a:pt x="13440" y="18762"/>
                  </a:lnTo>
                  <a:lnTo>
                    <a:pt x="12178" y="21600"/>
                  </a:lnTo>
                  <a:lnTo>
                    <a:pt x="9312" y="21600"/>
                  </a:lnTo>
                  <a:cubicBezTo>
                    <a:pt x="4279" y="21600"/>
                    <a:pt x="1413" y="20377"/>
                    <a:pt x="1413" y="18391"/>
                  </a:cubicBezTo>
                  <a:cubicBezTo>
                    <a:pt x="1413" y="18068"/>
                    <a:pt x="1509" y="17745"/>
                    <a:pt x="1659" y="17377"/>
                  </a:cubicBezTo>
                  <a:lnTo>
                    <a:pt x="3429" y="13293"/>
                  </a:lnTo>
                  <a:cubicBezTo>
                    <a:pt x="3470" y="13178"/>
                    <a:pt x="3470" y="13085"/>
                    <a:pt x="3470" y="12970"/>
                  </a:cubicBezTo>
                  <a:cubicBezTo>
                    <a:pt x="3470" y="12461"/>
                    <a:pt x="2825" y="12207"/>
                    <a:pt x="1714" y="12207"/>
                  </a:cubicBezTo>
                  <a:lnTo>
                    <a:pt x="0" y="12207"/>
                  </a:lnTo>
                  <a:lnTo>
                    <a:pt x="1207" y="9393"/>
                  </a:lnTo>
                  <a:lnTo>
                    <a:pt x="2921" y="9393"/>
                  </a:lnTo>
                  <a:cubicBezTo>
                    <a:pt x="4279" y="9393"/>
                    <a:pt x="5239" y="9047"/>
                    <a:pt x="5582" y="8307"/>
                  </a:cubicBezTo>
                  <a:lnTo>
                    <a:pt x="7447" y="4061"/>
                  </a:lnTo>
                  <a:cubicBezTo>
                    <a:pt x="8654" y="1223"/>
                    <a:pt x="11986" y="0"/>
                    <a:pt x="18720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507" name="Volný tvar 1666"/>
            <p:cNvSpPr/>
            <p:nvPr/>
          </p:nvSpPr>
          <p:spPr>
            <a:xfrm>
              <a:off x="18757952" y="11180657"/>
              <a:ext cx="273628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54" y="12207"/>
                  </a:lnTo>
                  <a:lnTo>
                    <a:pt x="18696" y="12207"/>
                  </a:lnTo>
                  <a:cubicBezTo>
                    <a:pt x="17285" y="12207"/>
                    <a:pt x="16327" y="12553"/>
                    <a:pt x="16025" y="13293"/>
                  </a:cubicBezTo>
                  <a:lnTo>
                    <a:pt x="14122" y="17539"/>
                  </a:lnTo>
                  <a:cubicBezTo>
                    <a:pt x="12916" y="20377"/>
                    <a:pt x="9602" y="21600"/>
                    <a:pt x="2917" y="21600"/>
                  </a:cubicBezTo>
                  <a:lnTo>
                    <a:pt x="0" y="21600"/>
                  </a:lnTo>
                  <a:lnTo>
                    <a:pt x="1205" y="18762"/>
                  </a:lnTo>
                  <a:lnTo>
                    <a:pt x="2110" y="18762"/>
                  </a:lnTo>
                  <a:cubicBezTo>
                    <a:pt x="4766" y="18762"/>
                    <a:pt x="5986" y="18231"/>
                    <a:pt x="6479" y="17148"/>
                  </a:cubicBezTo>
                  <a:lnTo>
                    <a:pt x="8150" y="13387"/>
                  </a:lnTo>
                  <a:cubicBezTo>
                    <a:pt x="8793" y="11773"/>
                    <a:pt x="9958" y="11056"/>
                    <a:pt x="12670" y="10756"/>
                  </a:cubicBezTo>
                  <a:cubicBezTo>
                    <a:pt x="11012" y="10455"/>
                    <a:pt x="10149" y="9901"/>
                    <a:pt x="10149" y="9024"/>
                  </a:cubicBezTo>
                  <a:cubicBezTo>
                    <a:pt x="10149" y="8770"/>
                    <a:pt x="10204" y="8515"/>
                    <a:pt x="10355" y="8215"/>
                  </a:cubicBezTo>
                  <a:lnTo>
                    <a:pt x="11916" y="4661"/>
                  </a:lnTo>
                  <a:cubicBezTo>
                    <a:pt x="12012" y="4475"/>
                    <a:pt x="12012" y="4292"/>
                    <a:pt x="12012" y="4129"/>
                  </a:cubicBezTo>
                  <a:cubicBezTo>
                    <a:pt x="12012" y="3275"/>
                    <a:pt x="10957" y="2838"/>
                    <a:pt x="9095" y="2838"/>
                  </a:cubicBezTo>
                  <a:lnTo>
                    <a:pt x="8191" y="2838"/>
                  </a:lnTo>
                  <a:lnTo>
                    <a:pt x="9396" y="0"/>
                  </a:lnTo>
                  <a:lnTo>
                    <a:pt x="12314" y="0"/>
                  </a:lnTo>
                  <a:cubicBezTo>
                    <a:pt x="17299" y="0"/>
                    <a:pt x="20203" y="1223"/>
                    <a:pt x="20203" y="3209"/>
                  </a:cubicBezTo>
                  <a:cubicBezTo>
                    <a:pt x="20203" y="3532"/>
                    <a:pt x="20107" y="3878"/>
                    <a:pt x="19956" y="4223"/>
                  </a:cubicBezTo>
                  <a:lnTo>
                    <a:pt x="18148" y="8307"/>
                  </a:lnTo>
                  <a:cubicBezTo>
                    <a:pt x="18094" y="8421"/>
                    <a:pt x="18094" y="8515"/>
                    <a:pt x="18094" y="8630"/>
                  </a:cubicBezTo>
                  <a:cubicBezTo>
                    <a:pt x="18094" y="9138"/>
                    <a:pt x="18751" y="9393"/>
                    <a:pt x="19860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508" name="Volný tvar 1667"/>
            <p:cNvSpPr/>
            <p:nvPr/>
          </p:nvSpPr>
          <p:spPr>
            <a:xfrm>
              <a:off x="19442800" y="11180657"/>
              <a:ext cx="273281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80" y="2838"/>
                  </a:lnTo>
                  <a:lnTo>
                    <a:pt x="19529" y="2838"/>
                  </a:lnTo>
                  <a:cubicBezTo>
                    <a:pt x="16814" y="2838"/>
                    <a:pt x="15607" y="3369"/>
                    <a:pt x="15154" y="4452"/>
                  </a:cubicBezTo>
                  <a:lnTo>
                    <a:pt x="13495" y="8213"/>
                  </a:lnTo>
                  <a:cubicBezTo>
                    <a:pt x="12782" y="9827"/>
                    <a:pt x="11630" y="10544"/>
                    <a:pt x="8955" y="10844"/>
                  </a:cubicBezTo>
                  <a:cubicBezTo>
                    <a:pt x="10629" y="11122"/>
                    <a:pt x="11424" y="11699"/>
                    <a:pt x="11424" y="12576"/>
                  </a:cubicBezTo>
                  <a:cubicBezTo>
                    <a:pt x="11424" y="12807"/>
                    <a:pt x="11369" y="13085"/>
                    <a:pt x="11232" y="13385"/>
                  </a:cubicBezTo>
                  <a:lnTo>
                    <a:pt x="9669" y="16939"/>
                  </a:lnTo>
                  <a:cubicBezTo>
                    <a:pt x="9573" y="17125"/>
                    <a:pt x="9573" y="17308"/>
                    <a:pt x="9573" y="17470"/>
                  </a:cubicBezTo>
                  <a:cubicBezTo>
                    <a:pt x="9573" y="18325"/>
                    <a:pt x="10629" y="18762"/>
                    <a:pt x="12480" y="18762"/>
                  </a:cubicBezTo>
                  <a:lnTo>
                    <a:pt x="13440" y="18762"/>
                  </a:lnTo>
                  <a:lnTo>
                    <a:pt x="12178" y="21600"/>
                  </a:lnTo>
                  <a:lnTo>
                    <a:pt x="9312" y="21600"/>
                  </a:lnTo>
                  <a:cubicBezTo>
                    <a:pt x="4279" y="21600"/>
                    <a:pt x="1413" y="20377"/>
                    <a:pt x="1413" y="18391"/>
                  </a:cubicBezTo>
                  <a:cubicBezTo>
                    <a:pt x="1413" y="18068"/>
                    <a:pt x="1509" y="17745"/>
                    <a:pt x="1659" y="17377"/>
                  </a:cubicBezTo>
                  <a:lnTo>
                    <a:pt x="3429" y="13293"/>
                  </a:lnTo>
                  <a:cubicBezTo>
                    <a:pt x="3470" y="13178"/>
                    <a:pt x="3470" y="13085"/>
                    <a:pt x="3470" y="12970"/>
                  </a:cubicBezTo>
                  <a:cubicBezTo>
                    <a:pt x="3470" y="12461"/>
                    <a:pt x="2825" y="12207"/>
                    <a:pt x="1714" y="12207"/>
                  </a:cubicBezTo>
                  <a:lnTo>
                    <a:pt x="0" y="12207"/>
                  </a:lnTo>
                  <a:lnTo>
                    <a:pt x="1207" y="9393"/>
                  </a:lnTo>
                  <a:lnTo>
                    <a:pt x="2921" y="9393"/>
                  </a:lnTo>
                  <a:cubicBezTo>
                    <a:pt x="4279" y="9393"/>
                    <a:pt x="5239" y="9047"/>
                    <a:pt x="5582" y="8307"/>
                  </a:cubicBezTo>
                  <a:lnTo>
                    <a:pt x="7447" y="4061"/>
                  </a:lnTo>
                  <a:cubicBezTo>
                    <a:pt x="8654" y="1223"/>
                    <a:pt x="11986" y="0"/>
                    <a:pt x="18720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509" name="Volný tvar 1668"/>
            <p:cNvSpPr/>
            <p:nvPr/>
          </p:nvSpPr>
          <p:spPr>
            <a:xfrm>
              <a:off x="20054081" y="11180657"/>
              <a:ext cx="273801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1" y="12207"/>
                  </a:lnTo>
                  <a:lnTo>
                    <a:pt x="18684" y="12207"/>
                  </a:lnTo>
                  <a:cubicBezTo>
                    <a:pt x="17274" y="12207"/>
                    <a:pt x="16316" y="12553"/>
                    <a:pt x="16015" y="13293"/>
                  </a:cubicBezTo>
                  <a:lnTo>
                    <a:pt x="14113" y="17539"/>
                  </a:lnTo>
                  <a:cubicBezTo>
                    <a:pt x="12908" y="20377"/>
                    <a:pt x="9596" y="21600"/>
                    <a:pt x="2916" y="21600"/>
                  </a:cubicBezTo>
                  <a:lnTo>
                    <a:pt x="0" y="21600"/>
                  </a:lnTo>
                  <a:lnTo>
                    <a:pt x="1204" y="18762"/>
                  </a:lnTo>
                  <a:lnTo>
                    <a:pt x="2108" y="18762"/>
                  </a:lnTo>
                  <a:cubicBezTo>
                    <a:pt x="4777" y="18762"/>
                    <a:pt x="5982" y="18231"/>
                    <a:pt x="6475" y="17148"/>
                  </a:cubicBezTo>
                  <a:lnTo>
                    <a:pt x="8144" y="13387"/>
                  </a:lnTo>
                  <a:cubicBezTo>
                    <a:pt x="8788" y="11773"/>
                    <a:pt x="9951" y="11056"/>
                    <a:pt x="12662" y="10756"/>
                  </a:cubicBezTo>
                  <a:cubicBezTo>
                    <a:pt x="11005" y="10455"/>
                    <a:pt x="10157" y="9901"/>
                    <a:pt x="10157" y="9024"/>
                  </a:cubicBezTo>
                  <a:cubicBezTo>
                    <a:pt x="10157" y="8770"/>
                    <a:pt x="10198" y="8515"/>
                    <a:pt x="10348" y="8215"/>
                  </a:cubicBezTo>
                  <a:lnTo>
                    <a:pt x="11909" y="4661"/>
                  </a:lnTo>
                  <a:cubicBezTo>
                    <a:pt x="12005" y="4475"/>
                    <a:pt x="12005" y="4292"/>
                    <a:pt x="12005" y="4129"/>
                  </a:cubicBezTo>
                  <a:cubicBezTo>
                    <a:pt x="12005" y="3275"/>
                    <a:pt x="10951" y="2838"/>
                    <a:pt x="9089" y="2838"/>
                  </a:cubicBezTo>
                  <a:lnTo>
                    <a:pt x="8186" y="2838"/>
                  </a:lnTo>
                  <a:lnTo>
                    <a:pt x="9404" y="0"/>
                  </a:lnTo>
                  <a:lnTo>
                    <a:pt x="12306" y="0"/>
                  </a:lnTo>
                  <a:cubicBezTo>
                    <a:pt x="17288" y="0"/>
                    <a:pt x="20190" y="1223"/>
                    <a:pt x="20190" y="3209"/>
                  </a:cubicBezTo>
                  <a:cubicBezTo>
                    <a:pt x="20190" y="3532"/>
                    <a:pt x="20095" y="3878"/>
                    <a:pt x="19944" y="4223"/>
                  </a:cubicBezTo>
                  <a:lnTo>
                    <a:pt x="18137" y="8307"/>
                  </a:lnTo>
                  <a:cubicBezTo>
                    <a:pt x="18082" y="8421"/>
                    <a:pt x="18082" y="8515"/>
                    <a:pt x="18082" y="8630"/>
                  </a:cubicBezTo>
                  <a:cubicBezTo>
                    <a:pt x="18082" y="9138"/>
                    <a:pt x="18739" y="9393"/>
                    <a:pt x="19848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510" name="Volný tvar 1669"/>
            <p:cNvSpPr/>
            <p:nvPr/>
          </p:nvSpPr>
          <p:spPr>
            <a:xfrm>
              <a:off x="20738932" y="11180657"/>
              <a:ext cx="273281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3" y="2838"/>
                  </a:lnTo>
                  <a:lnTo>
                    <a:pt x="19543" y="2838"/>
                  </a:lnTo>
                  <a:cubicBezTo>
                    <a:pt x="16828" y="2838"/>
                    <a:pt x="15607" y="3369"/>
                    <a:pt x="15154" y="4452"/>
                  </a:cubicBezTo>
                  <a:lnTo>
                    <a:pt x="13495" y="8213"/>
                  </a:lnTo>
                  <a:cubicBezTo>
                    <a:pt x="12795" y="9827"/>
                    <a:pt x="11630" y="10544"/>
                    <a:pt x="8969" y="10844"/>
                  </a:cubicBezTo>
                  <a:cubicBezTo>
                    <a:pt x="10629" y="11122"/>
                    <a:pt x="11438" y="11699"/>
                    <a:pt x="11438" y="12576"/>
                  </a:cubicBezTo>
                  <a:cubicBezTo>
                    <a:pt x="11438" y="12807"/>
                    <a:pt x="11383" y="13085"/>
                    <a:pt x="11232" y="13385"/>
                  </a:cubicBezTo>
                  <a:lnTo>
                    <a:pt x="9668" y="16939"/>
                  </a:lnTo>
                  <a:cubicBezTo>
                    <a:pt x="9573" y="17125"/>
                    <a:pt x="9573" y="17308"/>
                    <a:pt x="9573" y="17470"/>
                  </a:cubicBezTo>
                  <a:cubicBezTo>
                    <a:pt x="9573" y="18325"/>
                    <a:pt x="10629" y="18762"/>
                    <a:pt x="12494" y="18762"/>
                  </a:cubicBezTo>
                  <a:lnTo>
                    <a:pt x="13440" y="18762"/>
                  </a:lnTo>
                  <a:lnTo>
                    <a:pt x="12192" y="21600"/>
                  </a:lnTo>
                  <a:lnTo>
                    <a:pt x="9326" y="21600"/>
                  </a:lnTo>
                  <a:cubicBezTo>
                    <a:pt x="4293" y="21600"/>
                    <a:pt x="1412" y="20377"/>
                    <a:pt x="1412" y="18391"/>
                  </a:cubicBezTo>
                  <a:cubicBezTo>
                    <a:pt x="1412" y="18068"/>
                    <a:pt x="1522" y="17745"/>
                    <a:pt x="1673" y="17377"/>
                  </a:cubicBezTo>
                  <a:lnTo>
                    <a:pt x="3429" y="13293"/>
                  </a:lnTo>
                  <a:cubicBezTo>
                    <a:pt x="3483" y="13178"/>
                    <a:pt x="3483" y="13085"/>
                    <a:pt x="3483" y="12970"/>
                  </a:cubicBezTo>
                  <a:cubicBezTo>
                    <a:pt x="3483" y="12461"/>
                    <a:pt x="2825" y="12207"/>
                    <a:pt x="1714" y="12207"/>
                  </a:cubicBezTo>
                  <a:lnTo>
                    <a:pt x="0" y="12207"/>
                  </a:lnTo>
                  <a:lnTo>
                    <a:pt x="1220" y="9393"/>
                  </a:lnTo>
                  <a:lnTo>
                    <a:pt x="2921" y="9393"/>
                  </a:lnTo>
                  <a:cubicBezTo>
                    <a:pt x="4293" y="9393"/>
                    <a:pt x="5239" y="9047"/>
                    <a:pt x="5595" y="8307"/>
                  </a:cubicBezTo>
                  <a:lnTo>
                    <a:pt x="7460" y="4061"/>
                  </a:lnTo>
                  <a:cubicBezTo>
                    <a:pt x="8667" y="1223"/>
                    <a:pt x="11986" y="0"/>
                    <a:pt x="18734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511" name="Volný tvar 1670"/>
            <p:cNvSpPr/>
            <p:nvPr/>
          </p:nvSpPr>
          <p:spPr>
            <a:xfrm>
              <a:off x="21350214" y="11180657"/>
              <a:ext cx="273802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1" y="12207"/>
                  </a:lnTo>
                  <a:lnTo>
                    <a:pt x="18684" y="12207"/>
                  </a:lnTo>
                  <a:cubicBezTo>
                    <a:pt x="17274" y="12207"/>
                    <a:pt x="16316" y="12553"/>
                    <a:pt x="16029" y="13293"/>
                  </a:cubicBezTo>
                  <a:lnTo>
                    <a:pt x="14113" y="17539"/>
                  </a:lnTo>
                  <a:cubicBezTo>
                    <a:pt x="12908" y="20377"/>
                    <a:pt x="9596" y="21600"/>
                    <a:pt x="2916" y="21600"/>
                  </a:cubicBezTo>
                  <a:lnTo>
                    <a:pt x="0" y="21600"/>
                  </a:lnTo>
                  <a:lnTo>
                    <a:pt x="1204" y="18762"/>
                  </a:lnTo>
                  <a:lnTo>
                    <a:pt x="2108" y="18762"/>
                  </a:lnTo>
                  <a:cubicBezTo>
                    <a:pt x="4777" y="18762"/>
                    <a:pt x="5982" y="18231"/>
                    <a:pt x="6488" y="17148"/>
                  </a:cubicBezTo>
                  <a:lnTo>
                    <a:pt x="8144" y="13387"/>
                  </a:lnTo>
                  <a:cubicBezTo>
                    <a:pt x="8802" y="11773"/>
                    <a:pt x="9951" y="11056"/>
                    <a:pt x="12662" y="10756"/>
                  </a:cubicBezTo>
                  <a:cubicBezTo>
                    <a:pt x="11005" y="10455"/>
                    <a:pt x="10157" y="9901"/>
                    <a:pt x="10157" y="9024"/>
                  </a:cubicBezTo>
                  <a:cubicBezTo>
                    <a:pt x="10157" y="8770"/>
                    <a:pt x="10198" y="8515"/>
                    <a:pt x="10348" y="8215"/>
                  </a:cubicBezTo>
                  <a:lnTo>
                    <a:pt x="11909" y="4661"/>
                  </a:lnTo>
                  <a:cubicBezTo>
                    <a:pt x="12005" y="4475"/>
                    <a:pt x="12005" y="4292"/>
                    <a:pt x="12005" y="4129"/>
                  </a:cubicBezTo>
                  <a:cubicBezTo>
                    <a:pt x="12005" y="3275"/>
                    <a:pt x="10951" y="2838"/>
                    <a:pt x="9089" y="2838"/>
                  </a:cubicBezTo>
                  <a:lnTo>
                    <a:pt x="8199" y="2838"/>
                  </a:lnTo>
                  <a:lnTo>
                    <a:pt x="9404" y="0"/>
                  </a:lnTo>
                  <a:lnTo>
                    <a:pt x="12306" y="0"/>
                  </a:lnTo>
                  <a:cubicBezTo>
                    <a:pt x="17274" y="0"/>
                    <a:pt x="20190" y="1223"/>
                    <a:pt x="20190" y="3209"/>
                  </a:cubicBezTo>
                  <a:cubicBezTo>
                    <a:pt x="20190" y="3532"/>
                    <a:pt x="20094" y="3878"/>
                    <a:pt x="19944" y="4223"/>
                  </a:cubicBezTo>
                  <a:lnTo>
                    <a:pt x="18137" y="8307"/>
                  </a:lnTo>
                  <a:cubicBezTo>
                    <a:pt x="18082" y="8421"/>
                    <a:pt x="18082" y="8515"/>
                    <a:pt x="18082" y="8630"/>
                  </a:cubicBezTo>
                  <a:cubicBezTo>
                    <a:pt x="18082" y="9138"/>
                    <a:pt x="18739" y="9393"/>
                    <a:pt x="19848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512" name="Volný tvar 1671"/>
            <p:cNvSpPr/>
            <p:nvPr/>
          </p:nvSpPr>
          <p:spPr>
            <a:xfrm>
              <a:off x="22035236" y="11180657"/>
              <a:ext cx="273281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80" y="2838"/>
                  </a:lnTo>
                  <a:lnTo>
                    <a:pt x="19529" y="2838"/>
                  </a:lnTo>
                  <a:cubicBezTo>
                    <a:pt x="16814" y="2838"/>
                    <a:pt x="15607" y="3369"/>
                    <a:pt x="15154" y="4452"/>
                  </a:cubicBezTo>
                  <a:lnTo>
                    <a:pt x="13481" y="8213"/>
                  </a:lnTo>
                  <a:cubicBezTo>
                    <a:pt x="12782" y="9827"/>
                    <a:pt x="11630" y="10544"/>
                    <a:pt x="8955" y="10844"/>
                  </a:cubicBezTo>
                  <a:cubicBezTo>
                    <a:pt x="10615" y="11122"/>
                    <a:pt x="11424" y="11699"/>
                    <a:pt x="11424" y="12576"/>
                  </a:cubicBezTo>
                  <a:cubicBezTo>
                    <a:pt x="11424" y="12807"/>
                    <a:pt x="11369" y="13085"/>
                    <a:pt x="11232" y="13385"/>
                  </a:cubicBezTo>
                  <a:lnTo>
                    <a:pt x="9669" y="16939"/>
                  </a:lnTo>
                  <a:cubicBezTo>
                    <a:pt x="9573" y="17125"/>
                    <a:pt x="9573" y="17308"/>
                    <a:pt x="9573" y="17470"/>
                  </a:cubicBezTo>
                  <a:cubicBezTo>
                    <a:pt x="9573" y="18325"/>
                    <a:pt x="10629" y="18762"/>
                    <a:pt x="12480" y="18762"/>
                  </a:cubicBezTo>
                  <a:lnTo>
                    <a:pt x="13440" y="18762"/>
                  </a:lnTo>
                  <a:lnTo>
                    <a:pt x="12178" y="21600"/>
                  </a:lnTo>
                  <a:lnTo>
                    <a:pt x="9312" y="21600"/>
                  </a:lnTo>
                  <a:cubicBezTo>
                    <a:pt x="4279" y="21600"/>
                    <a:pt x="1413" y="20377"/>
                    <a:pt x="1413" y="18391"/>
                  </a:cubicBezTo>
                  <a:cubicBezTo>
                    <a:pt x="1413" y="18068"/>
                    <a:pt x="1509" y="17745"/>
                    <a:pt x="1659" y="17377"/>
                  </a:cubicBezTo>
                  <a:lnTo>
                    <a:pt x="3429" y="13293"/>
                  </a:lnTo>
                  <a:cubicBezTo>
                    <a:pt x="3470" y="13178"/>
                    <a:pt x="3470" y="13085"/>
                    <a:pt x="3470" y="12970"/>
                  </a:cubicBezTo>
                  <a:cubicBezTo>
                    <a:pt x="3470" y="12461"/>
                    <a:pt x="2825" y="12207"/>
                    <a:pt x="1714" y="12207"/>
                  </a:cubicBezTo>
                  <a:lnTo>
                    <a:pt x="0" y="12207"/>
                  </a:lnTo>
                  <a:lnTo>
                    <a:pt x="1207" y="9393"/>
                  </a:lnTo>
                  <a:lnTo>
                    <a:pt x="2921" y="9393"/>
                  </a:lnTo>
                  <a:cubicBezTo>
                    <a:pt x="4279" y="9393"/>
                    <a:pt x="5239" y="9047"/>
                    <a:pt x="5582" y="8307"/>
                  </a:cubicBezTo>
                  <a:lnTo>
                    <a:pt x="7447" y="4061"/>
                  </a:lnTo>
                  <a:cubicBezTo>
                    <a:pt x="8654" y="1223"/>
                    <a:pt x="11986" y="0"/>
                    <a:pt x="18720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513" name="Volný tvar 1672"/>
            <p:cNvSpPr/>
            <p:nvPr/>
          </p:nvSpPr>
          <p:spPr>
            <a:xfrm>
              <a:off x="22646341" y="11180657"/>
              <a:ext cx="273802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1" y="12207"/>
                  </a:lnTo>
                  <a:lnTo>
                    <a:pt x="18684" y="12207"/>
                  </a:lnTo>
                  <a:cubicBezTo>
                    <a:pt x="17274" y="12207"/>
                    <a:pt x="16330" y="12553"/>
                    <a:pt x="16029" y="13293"/>
                  </a:cubicBezTo>
                  <a:lnTo>
                    <a:pt x="14113" y="17539"/>
                  </a:lnTo>
                  <a:cubicBezTo>
                    <a:pt x="12908" y="20377"/>
                    <a:pt x="9596" y="21600"/>
                    <a:pt x="2916" y="21600"/>
                  </a:cubicBezTo>
                  <a:lnTo>
                    <a:pt x="0" y="21600"/>
                  </a:lnTo>
                  <a:lnTo>
                    <a:pt x="1204" y="18762"/>
                  </a:lnTo>
                  <a:lnTo>
                    <a:pt x="2108" y="18762"/>
                  </a:lnTo>
                  <a:cubicBezTo>
                    <a:pt x="4777" y="18762"/>
                    <a:pt x="5982" y="18231"/>
                    <a:pt x="6488" y="17148"/>
                  </a:cubicBezTo>
                  <a:lnTo>
                    <a:pt x="8144" y="13387"/>
                  </a:lnTo>
                  <a:cubicBezTo>
                    <a:pt x="8802" y="11773"/>
                    <a:pt x="9951" y="11056"/>
                    <a:pt x="12662" y="10756"/>
                  </a:cubicBezTo>
                  <a:cubicBezTo>
                    <a:pt x="11005" y="10455"/>
                    <a:pt x="10157" y="9901"/>
                    <a:pt x="10157" y="9024"/>
                  </a:cubicBezTo>
                  <a:cubicBezTo>
                    <a:pt x="10157" y="8770"/>
                    <a:pt x="10198" y="8515"/>
                    <a:pt x="10348" y="8215"/>
                  </a:cubicBezTo>
                  <a:lnTo>
                    <a:pt x="11909" y="4661"/>
                  </a:lnTo>
                  <a:cubicBezTo>
                    <a:pt x="12005" y="4475"/>
                    <a:pt x="12005" y="4292"/>
                    <a:pt x="12005" y="4129"/>
                  </a:cubicBezTo>
                  <a:cubicBezTo>
                    <a:pt x="12005" y="3275"/>
                    <a:pt x="10951" y="2838"/>
                    <a:pt x="9103" y="2838"/>
                  </a:cubicBezTo>
                  <a:lnTo>
                    <a:pt x="8199" y="2838"/>
                  </a:lnTo>
                  <a:lnTo>
                    <a:pt x="9404" y="0"/>
                  </a:lnTo>
                  <a:lnTo>
                    <a:pt x="12306" y="0"/>
                  </a:lnTo>
                  <a:cubicBezTo>
                    <a:pt x="17274" y="0"/>
                    <a:pt x="20204" y="1223"/>
                    <a:pt x="20204" y="3209"/>
                  </a:cubicBezTo>
                  <a:cubicBezTo>
                    <a:pt x="20204" y="3532"/>
                    <a:pt x="20095" y="3878"/>
                    <a:pt x="19944" y="4223"/>
                  </a:cubicBezTo>
                  <a:lnTo>
                    <a:pt x="18137" y="8307"/>
                  </a:lnTo>
                  <a:cubicBezTo>
                    <a:pt x="18096" y="8421"/>
                    <a:pt x="18096" y="8515"/>
                    <a:pt x="18096" y="8630"/>
                  </a:cubicBezTo>
                  <a:cubicBezTo>
                    <a:pt x="18096" y="9138"/>
                    <a:pt x="18739" y="9393"/>
                    <a:pt x="19848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514" name="Volný tvar 1673"/>
            <p:cNvSpPr/>
            <p:nvPr/>
          </p:nvSpPr>
          <p:spPr>
            <a:xfrm>
              <a:off x="23331363" y="11180657"/>
              <a:ext cx="273281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3" y="2838"/>
                  </a:lnTo>
                  <a:lnTo>
                    <a:pt x="19529" y="2838"/>
                  </a:lnTo>
                  <a:cubicBezTo>
                    <a:pt x="16814" y="2838"/>
                    <a:pt x="15607" y="3369"/>
                    <a:pt x="15154" y="4452"/>
                  </a:cubicBezTo>
                  <a:lnTo>
                    <a:pt x="13495" y="8213"/>
                  </a:lnTo>
                  <a:cubicBezTo>
                    <a:pt x="12782" y="9827"/>
                    <a:pt x="11630" y="10544"/>
                    <a:pt x="8955" y="10844"/>
                  </a:cubicBezTo>
                  <a:cubicBezTo>
                    <a:pt x="10629" y="11122"/>
                    <a:pt x="11424" y="11699"/>
                    <a:pt x="11424" y="12576"/>
                  </a:cubicBezTo>
                  <a:cubicBezTo>
                    <a:pt x="11424" y="12807"/>
                    <a:pt x="11383" y="13085"/>
                    <a:pt x="11232" y="13385"/>
                  </a:cubicBezTo>
                  <a:lnTo>
                    <a:pt x="9669" y="16939"/>
                  </a:lnTo>
                  <a:cubicBezTo>
                    <a:pt x="9573" y="17125"/>
                    <a:pt x="9573" y="17308"/>
                    <a:pt x="9573" y="17470"/>
                  </a:cubicBezTo>
                  <a:cubicBezTo>
                    <a:pt x="9573" y="18325"/>
                    <a:pt x="10629" y="18762"/>
                    <a:pt x="12480" y="18762"/>
                  </a:cubicBezTo>
                  <a:lnTo>
                    <a:pt x="13440" y="18762"/>
                  </a:lnTo>
                  <a:lnTo>
                    <a:pt x="12178" y="21600"/>
                  </a:lnTo>
                  <a:lnTo>
                    <a:pt x="9312" y="21600"/>
                  </a:lnTo>
                  <a:cubicBezTo>
                    <a:pt x="4279" y="21600"/>
                    <a:pt x="1413" y="20377"/>
                    <a:pt x="1413" y="18391"/>
                  </a:cubicBezTo>
                  <a:cubicBezTo>
                    <a:pt x="1413" y="18068"/>
                    <a:pt x="1509" y="17745"/>
                    <a:pt x="1659" y="17377"/>
                  </a:cubicBezTo>
                  <a:lnTo>
                    <a:pt x="3429" y="13293"/>
                  </a:lnTo>
                  <a:cubicBezTo>
                    <a:pt x="3483" y="13178"/>
                    <a:pt x="3483" y="13085"/>
                    <a:pt x="3483" y="12970"/>
                  </a:cubicBezTo>
                  <a:cubicBezTo>
                    <a:pt x="3483" y="12461"/>
                    <a:pt x="2825" y="12207"/>
                    <a:pt x="1714" y="12207"/>
                  </a:cubicBezTo>
                  <a:lnTo>
                    <a:pt x="0" y="12207"/>
                  </a:lnTo>
                  <a:lnTo>
                    <a:pt x="1207" y="9393"/>
                  </a:lnTo>
                  <a:lnTo>
                    <a:pt x="2921" y="9393"/>
                  </a:lnTo>
                  <a:cubicBezTo>
                    <a:pt x="4279" y="9393"/>
                    <a:pt x="5239" y="9047"/>
                    <a:pt x="5596" y="8307"/>
                  </a:cubicBezTo>
                  <a:lnTo>
                    <a:pt x="7447" y="4061"/>
                  </a:lnTo>
                  <a:cubicBezTo>
                    <a:pt x="8668" y="1223"/>
                    <a:pt x="11986" y="0"/>
                    <a:pt x="18720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515" name="Volný tvar 1674"/>
            <p:cNvSpPr/>
            <p:nvPr/>
          </p:nvSpPr>
          <p:spPr>
            <a:xfrm>
              <a:off x="23942650" y="11180657"/>
              <a:ext cx="273801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1" y="12207"/>
                  </a:lnTo>
                  <a:lnTo>
                    <a:pt x="18684" y="12207"/>
                  </a:lnTo>
                  <a:cubicBezTo>
                    <a:pt x="17274" y="12207"/>
                    <a:pt x="16316" y="12553"/>
                    <a:pt x="16029" y="13293"/>
                  </a:cubicBezTo>
                  <a:lnTo>
                    <a:pt x="14113" y="17539"/>
                  </a:lnTo>
                  <a:cubicBezTo>
                    <a:pt x="12908" y="20377"/>
                    <a:pt x="9595" y="21600"/>
                    <a:pt x="2916" y="21600"/>
                  </a:cubicBezTo>
                  <a:lnTo>
                    <a:pt x="0" y="21600"/>
                  </a:lnTo>
                  <a:lnTo>
                    <a:pt x="1204" y="18762"/>
                  </a:lnTo>
                  <a:lnTo>
                    <a:pt x="2108" y="18762"/>
                  </a:lnTo>
                  <a:cubicBezTo>
                    <a:pt x="4777" y="18762"/>
                    <a:pt x="5982" y="18231"/>
                    <a:pt x="6488" y="17148"/>
                  </a:cubicBezTo>
                  <a:lnTo>
                    <a:pt x="8144" y="13387"/>
                  </a:lnTo>
                  <a:cubicBezTo>
                    <a:pt x="8802" y="11773"/>
                    <a:pt x="9951" y="11056"/>
                    <a:pt x="12662" y="10756"/>
                  </a:cubicBezTo>
                  <a:cubicBezTo>
                    <a:pt x="11005" y="10455"/>
                    <a:pt x="10157" y="9901"/>
                    <a:pt x="10157" y="9024"/>
                  </a:cubicBezTo>
                  <a:cubicBezTo>
                    <a:pt x="10157" y="8770"/>
                    <a:pt x="10198" y="8515"/>
                    <a:pt x="10348" y="8215"/>
                  </a:cubicBezTo>
                  <a:lnTo>
                    <a:pt x="11909" y="4661"/>
                  </a:lnTo>
                  <a:cubicBezTo>
                    <a:pt x="12004" y="4475"/>
                    <a:pt x="12004" y="4292"/>
                    <a:pt x="12004" y="4129"/>
                  </a:cubicBezTo>
                  <a:cubicBezTo>
                    <a:pt x="12004" y="3275"/>
                    <a:pt x="10951" y="2838"/>
                    <a:pt x="9089" y="2838"/>
                  </a:cubicBezTo>
                  <a:lnTo>
                    <a:pt x="8199" y="2838"/>
                  </a:lnTo>
                  <a:lnTo>
                    <a:pt x="9404" y="0"/>
                  </a:lnTo>
                  <a:lnTo>
                    <a:pt x="12306" y="0"/>
                  </a:lnTo>
                  <a:cubicBezTo>
                    <a:pt x="17288" y="0"/>
                    <a:pt x="20190" y="1223"/>
                    <a:pt x="20190" y="3209"/>
                  </a:cubicBezTo>
                  <a:cubicBezTo>
                    <a:pt x="20190" y="3532"/>
                    <a:pt x="20094" y="3878"/>
                    <a:pt x="19944" y="4223"/>
                  </a:cubicBezTo>
                  <a:lnTo>
                    <a:pt x="18137" y="8307"/>
                  </a:lnTo>
                  <a:cubicBezTo>
                    <a:pt x="18082" y="8421"/>
                    <a:pt x="18082" y="8515"/>
                    <a:pt x="18082" y="8630"/>
                  </a:cubicBezTo>
                  <a:cubicBezTo>
                    <a:pt x="18082" y="9138"/>
                    <a:pt x="18739" y="9393"/>
                    <a:pt x="19848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516" name="Volný tvar 1675"/>
            <p:cNvSpPr/>
            <p:nvPr/>
          </p:nvSpPr>
          <p:spPr>
            <a:xfrm>
              <a:off x="24627671" y="11180657"/>
              <a:ext cx="273108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2" y="2838"/>
                  </a:lnTo>
                  <a:lnTo>
                    <a:pt x="19542" y="2838"/>
                  </a:lnTo>
                  <a:cubicBezTo>
                    <a:pt x="16824" y="2838"/>
                    <a:pt x="15617" y="3369"/>
                    <a:pt x="15150" y="4452"/>
                  </a:cubicBezTo>
                  <a:lnTo>
                    <a:pt x="13490" y="8213"/>
                  </a:lnTo>
                  <a:cubicBezTo>
                    <a:pt x="12790" y="9827"/>
                    <a:pt x="11623" y="10544"/>
                    <a:pt x="8961" y="10844"/>
                  </a:cubicBezTo>
                  <a:cubicBezTo>
                    <a:pt x="10622" y="11122"/>
                    <a:pt x="11431" y="11699"/>
                    <a:pt x="11431" y="12576"/>
                  </a:cubicBezTo>
                  <a:cubicBezTo>
                    <a:pt x="11431" y="12807"/>
                    <a:pt x="11376" y="13085"/>
                    <a:pt x="11225" y="13385"/>
                  </a:cubicBezTo>
                  <a:lnTo>
                    <a:pt x="9674" y="16939"/>
                  </a:lnTo>
                  <a:cubicBezTo>
                    <a:pt x="9565" y="17125"/>
                    <a:pt x="9565" y="17308"/>
                    <a:pt x="9565" y="17470"/>
                  </a:cubicBezTo>
                  <a:cubicBezTo>
                    <a:pt x="9565" y="18325"/>
                    <a:pt x="10635" y="18762"/>
                    <a:pt x="12488" y="18762"/>
                  </a:cubicBezTo>
                  <a:lnTo>
                    <a:pt x="13435" y="18762"/>
                  </a:lnTo>
                  <a:lnTo>
                    <a:pt x="12186" y="21600"/>
                  </a:lnTo>
                  <a:lnTo>
                    <a:pt x="9318" y="21600"/>
                  </a:lnTo>
                  <a:cubicBezTo>
                    <a:pt x="4282" y="21600"/>
                    <a:pt x="1413" y="20377"/>
                    <a:pt x="1413" y="18391"/>
                  </a:cubicBezTo>
                  <a:cubicBezTo>
                    <a:pt x="1413" y="18068"/>
                    <a:pt x="1510" y="17745"/>
                    <a:pt x="1661" y="17377"/>
                  </a:cubicBezTo>
                  <a:lnTo>
                    <a:pt x="3417" y="13293"/>
                  </a:lnTo>
                  <a:cubicBezTo>
                    <a:pt x="3472" y="13178"/>
                    <a:pt x="3472" y="13085"/>
                    <a:pt x="3472" y="12970"/>
                  </a:cubicBezTo>
                  <a:cubicBezTo>
                    <a:pt x="3472" y="12461"/>
                    <a:pt x="2813" y="12207"/>
                    <a:pt x="1702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3" y="9393"/>
                  </a:lnTo>
                  <a:cubicBezTo>
                    <a:pt x="4282" y="9393"/>
                    <a:pt x="5229" y="9047"/>
                    <a:pt x="5585" y="8307"/>
                  </a:cubicBezTo>
                  <a:lnTo>
                    <a:pt x="7451" y="4061"/>
                  </a:lnTo>
                  <a:cubicBezTo>
                    <a:pt x="8659" y="1223"/>
                    <a:pt x="11980" y="0"/>
                    <a:pt x="18732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517" name="Volný tvar 1676"/>
            <p:cNvSpPr/>
            <p:nvPr/>
          </p:nvSpPr>
          <p:spPr>
            <a:xfrm>
              <a:off x="25238949" y="11180657"/>
              <a:ext cx="273628" cy="78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0" y="12207"/>
                  </a:lnTo>
                  <a:lnTo>
                    <a:pt x="18696" y="12207"/>
                  </a:lnTo>
                  <a:cubicBezTo>
                    <a:pt x="17285" y="12207"/>
                    <a:pt x="16327" y="12553"/>
                    <a:pt x="16025" y="13293"/>
                  </a:cubicBezTo>
                  <a:lnTo>
                    <a:pt x="14122" y="17539"/>
                  </a:lnTo>
                  <a:cubicBezTo>
                    <a:pt x="12916" y="20377"/>
                    <a:pt x="9588" y="21600"/>
                    <a:pt x="2904" y="21600"/>
                  </a:cubicBezTo>
                  <a:lnTo>
                    <a:pt x="0" y="21600"/>
                  </a:lnTo>
                  <a:lnTo>
                    <a:pt x="1205" y="18762"/>
                  </a:lnTo>
                  <a:lnTo>
                    <a:pt x="2110" y="18762"/>
                  </a:lnTo>
                  <a:cubicBezTo>
                    <a:pt x="4766" y="18762"/>
                    <a:pt x="5972" y="18231"/>
                    <a:pt x="6479" y="17148"/>
                  </a:cubicBezTo>
                  <a:lnTo>
                    <a:pt x="8136" y="13387"/>
                  </a:lnTo>
                  <a:cubicBezTo>
                    <a:pt x="8793" y="11773"/>
                    <a:pt x="9958" y="11056"/>
                    <a:pt x="12670" y="10756"/>
                  </a:cubicBezTo>
                  <a:cubicBezTo>
                    <a:pt x="10999" y="10455"/>
                    <a:pt x="10149" y="9901"/>
                    <a:pt x="10149" y="9024"/>
                  </a:cubicBezTo>
                  <a:cubicBezTo>
                    <a:pt x="10149" y="8770"/>
                    <a:pt x="10204" y="8515"/>
                    <a:pt x="10355" y="8215"/>
                  </a:cubicBezTo>
                  <a:lnTo>
                    <a:pt x="11903" y="4661"/>
                  </a:lnTo>
                  <a:cubicBezTo>
                    <a:pt x="12012" y="4475"/>
                    <a:pt x="12012" y="4292"/>
                    <a:pt x="12012" y="4129"/>
                  </a:cubicBezTo>
                  <a:cubicBezTo>
                    <a:pt x="12012" y="3275"/>
                    <a:pt x="10944" y="2838"/>
                    <a:pt x="9095" y="2838"/>
                  </a:cubicBezTo>
                  <a:lnTo>
                    <a:pt x="8191" y="2838"/>
                  </a:lnTo>
                  <a:lnTo>
                    <a:pt x="9396" y="0"/>
                  </a:lnTo>
                  <a:lnTo>
                    <a:pt x="12314" y="0"/>
                  </a:lnTo>
                  <a:cubicBezTo>
                    <a:pt x="17285" y="0"/>
                    <a:pt x="20203" y="1223"/>
                    <a:pt x="20203" y="3209"/>
                  </a:cubicBezTo>
                  <a:cubicBezTo>
                    <a:pt x="20203" y="3532"/>
                    <a:pt x="20107" y="3878"/>
                    <a:pt x="19956" y="4223"/>
                  </a:cubicBezTo>
                  <a:lnTo>
                    <a:pt x="18148" y="8307"/>
                  </a:lnTo>
                  <a:cubicBezTo>
                    <a:pt x="18094" y="8421"/>
                    <a:pt x="18094" y="8515"/>
                    <a:pt x="18094" y="8630"/>
                  </a:cubicBezTo>
                  <a:cubicBezTo>
                    <a:pt x="18094" y="9138"/>
                    <a:pt x="18751" y="9393"/>
                    <a:pt x="19847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518" name="Volný tvar 1682"/>
            <p:cNvSpPr/>
            <p:nvPr/>
          </p:nvSpPr>
          <p:spPr>
            <a:xfrm>
              <a:off x="14560363" y="12423000"/>
              <a:ext cx="273108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2" y="2838"/>
                  </a:lnTo>
                  <a:lnTo>
                    <a:pt x="19542" y="2838"/>
                  </a:lnTo>
                  <a:cubicBezTo>
                    <a:pt x="16824" y="2838"/>
                    <a:pt x="15617" y="3369"/>
                    <a:pt x="15164" y="4452"/>
                  </a:cubicBezTo>
                  <a:lnTo>
                    <a:pt x="13490" y="8213"/>
                  </a:lnTo>
                  <a:cubicBezTo>
                    <a:pt x="12790" y="9827"/>
                    <a:pt x="11623" y="10544"/>
                    <a:pt x="8961" y="10844"/>
                  </a:cubicBezTo>
                  <a:cubicBezTo>
                    <a:pt x="10622" y="11122"/>
                    <a:pt x="11431" y="11699"/>
                    <a:pt x="11431" y="12577"/>
                  </a:cubicBezTo>
                  <a:cubicBezTo>
                    <a:pt x="11431" y="12807"/>
                    <a:pt x="11376" y="13085"/>
                    <a:pt x="11226" y="13385"/>
                  </a:cubicBezTo>
                  <a:lnTo>
                    <a:pt x="9675" y="16940"/>
                  </a:lnTo>
                  <a:cubicBezTo>
                    <a:pt x="9565" y="17125"/>
                    <a:pt x="9565" y="17308"/>
                    <a:pt x="9565" y="17471"/>
                  </a:cubicBezTo>
                  <a:cubicBezTo>
                    <a:pt x="9565" y="18325"/>
                    <a:pt x="10635" y="18762"/>
                    <a:pt x="12488" y="18762"/>
                  </a:cubicBezTo>
                  <a:lnTo>
                    <a:pt x="13449" y="18762"/>
                  </a:lnTo>
                  <a:lnTo>
                    <a:pt x="12186" y="21600"/>
                  </a:lnTo>
                  <a:lnTo>
                    <a:pt x="9318" y="21600"/>
                  </a:lnTo>
                  <a:cubicBezTo>
                    <a:pt x="4282" y="21600"/>
                    <a:pt x="1414" y="20377"/>
                    <a:pt x="1414" y="18391"/>
                  </a:cubicBezTo>
                  <a:cubicBezTo>
                    <a:pt x="1414" y="18068"/>
                    <a:pt x="1510" y="17745"/>
                    <a:pt x="1661" y="17377"/>
                  </a:cubicBezTo>
                  <a:lnTo>
                    <a:pt x="3431" y="13293"/>
                  </a:lnTo>
                  <a:cubicBezTo>
                    <a:pt x="3472" y="13179"/>
                    <a:pt x="3472" y="13085"/>
                    <a:pt x="3472" y="12970"/>
                  </a:cubicBezTo>
                  <a:cubicBezTo>
                    <a:pt x="3472" y="12462"/>
                    <a:pt x="2813" y="12207"/>
                    <a:pt x="1715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3" y="9393"/>
                  </a:lnTo>
                  <a:cubicBezTo>
                    <a:pt x="4282" y="9393"/>
                    <a:pt x="5229" y="9047"/>
                    <a:pt x="5586" y="8307"/>
                  </a:cubicBezTo>
                  <a:lnTo>
                    <a:pt x="7452" y="4061"/>
                  </a:lnTo>
                  <a:cubicBezTo>
                    <a:pt x="8659" y="1223"/>
                    <a:pt x="11980" y="0"/>
                    <a:pt x="18732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519" name="Volný tvar 1683"/>
            <p:cNvSpPr/>
            <p:nvPr/>
          </p:nvSpPr>
          <p:spPr>
            <a:xfrm>
              <a:off x="15171646" y="12423000"/>
              <a:ext cx="273627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54" y="12207"/>
                  </a:lnTo>
                  <a:lnTo>
                    <a:pt x="18682" y="12207"/>
                  </a:lnTo>
                  <a:cubicBezTo>
                    <a:pt x="17285" y="12207"/>
                    <a:pt x="16327" y="12553"/>
                    <a:pt x="16025" y="13293"/>
                  </a:cubicBezTo>
                  <a:lnTo>
                    <a:pt x="14108" y="17540"/>
                  </a:lnTo>
                  <a:cubicBezTo>
                    <a:pt x="12902" y="20377"/>
                    <a:pt x="9588" y="21600"/>
                    <a:pt x="2904" y="21600"/>
                  </a:cubicBezTo>
                  <a:lnTo>
                    <a:pt x="0" y="21600"/>
                  </a:lnTo>
                  <a:lnTo>
                    <a:pt x="1205" y="18762"/>
                  </a:lnTo>
                  <a:lnTo>
                    <a:pt x="2109" y="18762"/>
                  </a:lnTo>
                  <a:cubicBezTo>
                    <a:pt x="4766" y="18762"/>
                    <a:pt x="5972" y="18231"/>
                    <a:pt x="6479" y="17148"/>
                  </a:cubicBezTo>
                  <a:lnTo>
                    <a:pt x="8136" y="13387"/>
                  </a:lnTo>
                  <a:cubicBezTo>
                    <a:pt x="8779" y="11773"/>
                    <a:pt x="9944" y="11056"/>
                    <a:pt x="12656" y="10756"/>
                  </a:cubicBezTo>
                  <a:cubicBezTo>
                    <a:pt x="10999" y="10456"/>
                    <a:pt x="10149" y="9902"/>
                    <a:pt x="10149" y="9024"/>
                  </a:cubicBezTo>
                  <a:cubicBezTo>
                    <a:pt x="10149" y="8770"/>
                    <a:pt x="10190" y="8515"/>
                    <a:pt x="10341" y="8215"/>
                  </a:cubicBezTo>
                  <a:lnTo>
                    <a:pt x="11903" y="4661"/>
                  </a:lnTo>
                  <a:cubicBezTo>
                    <a:pt x="11998" y="4476"/>
                    <a:pt x="11998" y="4292"/>
                    <a:pt x="11998" y="4130"/>
                  </a:cubicBezTo>
                  <a:cubicBezTo>
                    <a:pt x="11998" y="3275"/>
                    <a:pt x="10944" y="2838"/>
                    <a:pt x="9081" y="2838"/>
                  </a:cubicBezTo>
                  <a:lnTo>
                    <a:pt x="8177" y="2838"/>
                  </a:lnTo>
                  <a:lnTo>
                    <a:pt x="9396" y="0"/>
                  </a:lnTo>
                  <a:lnTo>
                    <a:pt x="12300" y="0"/>
                  </a:lnTo>
                  <a:cubicBezTo>
                    <a:pt x="17285" y="0"/>
                    <a:pt x="20189" y="1223"/>
                    <a:pt x="20189" y="3209"/>
                  </a:cubicBezTo>
                  <a:cubicBezTo>
                    <a:pt x="20189" y="3532"/>
                    <a:pt x="20093" y="3877"/>
                    <a:pt x="19943" y="4223"/>
                  </a:cubicBezTo>
                  <a:lnTo>
                    <a:pt x="18135" y="8307"/>
                  </a:lnTo>
                  <a:cubicBezTo>
                    <a:pt x="18080" y="8422"/>
                    <a:pt x="18080" y="8515"/>
                    <a:pt x="18080" y="8630"/>
                  </a:cubicBezTo>
                  <a:cubicBezTo>
                    <a:pt x="18080" y="9139"/>
                    <a:pt x="18737" y="9393"/>
                    <a:pt x="19847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520" name="Volný tvar 1684"/>
            <p:cNvSpPr/>
            <p:nvPr/>
          </p:nvSpPr>
          <p:spPr>
            <a:xfrm>
              <a:off x="15856494" y="12423000"/>
              <a:ext cx="273281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3" y="2838"/>
                  </a:lnTo>
                  <a:lnTo>
                    <a:pt x="19529" y="2838"/>
                  </a:lnTo>
                  <a:cubicBezTo>
                    <a:pt x="16814" y="2838"/>
                    <a:pt x="15607" y="3369"/>
                    <a:pt x="15154" y="4452"/>
                  </a:cubicBezTo>
                  <a:lnTo>
                    <a:pt x="13495" y="8213"/>
                  </a:lnTo>
                  <a:cubicBezTo>
                    <a:pt x="12782" y="9827"/>
                    <a:pt x="11630" y="10544"/>
                    <a:pt x="8969" y="10844"/>
                  </a:cubicBezTo>
                  <a:cubicBezTo>
                    <a:pt x="10615" y="11122"/>
                    <a:pt x="11424" y="11699"/>
                    <a:pt x="11424" y="12577"/>
                  </a:cubicBezTo>
                  <a:cubicBezTo>
                    <a:pt x="11424" y="12807"/>
                    <a:pt x="11383" y="13085"/>
                    <a:pt x="11232" y="13385"/>
                  </a:cubicBezTo>
                  <a:lnTo>
                    <a:pt x="9668" y="16940"/>
                  </a:lnTo>
                  <a:cubicBezTo>
                    <a:pt x="9573" y="17125"/>
                    <a:pt x="9573" y="17308"/>
                    <a:pt x="9573" y="17471"/>
                  </a:cubicBezTo>
                  <a:cubicBezTo>
                    <a:pt x="9573" y="18325"/>
                    <a:pt x="10629" y="18762"/>
                    <a:pt x="12494" y="18762"/>
                  </a:cubicBezTo>
                  <a:lnTo>
                    <a:pt x="13440" y="18762"/>
                  </a:lnTo>
                  <a:lnTo>
                    <a:pt x="12178" y="21600"/>
                  </a:lnTo>
                  <a:lnTo>
                    <a:pt x="9312" y="21600"/>
                  </a:lnTo>
                  <a:cubicBezTo>
                    <a:pt x="4279" y="21600"/>
                    <a:pt x="1413" y="20377"/>
                    <a:pt x="1413" y="18391"/>
                  </a:cubicBezTo>
                  <a:cubicBezTo>
                    <a:pt x="1413" y="18068"/>
                    <a:pt x="1522" y="17745"/>
                    <a:pt x="1673" y="17377"/>
                  </a:cubicBezTo>
                  <a:lnTo>
                    <a:pt x="3429" y="13293"/>
                  </a:lnTo>
                  <a:cubicBezTo>
                    <a:pt x="3483" y="13179"/>
                    <a:pt x="3483" y="13085"/>
                    <a:pt x="3483" y="12970"/>
                  </a:cubicBezTo>
                  <a:cubicBezTo>
                    <a:pt x="3483" y="12462"/>
                    <a:pt x="2825" y="12207"/>
                    <a:pt x="1714" y="12207"/>
                  </a:cubicBezTo>
                  <a:lnTo>
                    <a:pt x="0" y="12207"/>
                  </a:lnTo>
                  <a:lnTo>
                    <a:pt x="1207" y="9393"/>
                  </a:lnTo>
                  <a:lnTo>
                    <a:pt x="2921" y="9393"/>
                  </a:lnTo>
                  <a:cubicBezTo>
                    <a:pt x="4279" y="9393"/>
                    <a:pt x="5239" y="9047"/>
                    <a:pt x="5595" y="8307"/>
                  </a:cubicBezTo>
                  <a:lnTo>
                    <a:pt x="7460" y="4061"/>
                  </a:lnTo>
                  <a:cubicBezTo>
                    <a:pt x="8667" y="1223"/>
                    <a:pt x="11986" y="0"/>
                    <a:pt x="18720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521" name="Volný tvar 1685"/>
            <p:cNvSpPr/>
            <p:nvPr/>
          </p:nvSpPr>
          <p:spPr>
            <a:xfrm>
              <a:off x="16467774" y="12423000"/>
              <a:ext cx="273802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1" y="12207"/>
                  </a:lnTo>
                  <a:lnTo>
                    <a:pt x="18684" y="12207"/>
                  </a:lnTo>
                  <a:cubicBezTo>
                    <a:pt x="17274" y="12207"/>
                    <a:pt x="16316" y="12553"/>
                    <a:pt x="16015" y="13293"/>
                  </a:cubicBezTo>
                  <a:lnTo>
                    <a:pt x="14113" y="17540"/>
                  </a:lnTo>
                  <a:cubicBezTo>
                    <a:pt x="12908" y="20377"/>
                    <a:pt x="9596" y="21600"/>
                    <a:pt x="2916" y="21600"/>
                  </a:cubicBezTo>
                  <a:lnTo>
                    <a:pt x="0" y="21600"/>
                  </a:lnTo>
                  <a:lnTo>
                    <a:pt x="1204" y="18762"/>
                  </a:lnTo>
                  <a:lnTo>
                    <a:pt x="2108" y="18762"/>
                  </a:lnTo>
                  <a:cubicBezTo>
                    <a:pt x="4777" y="18762"/>
                    <a:pt x="5982" y="18231"/>
                    <a:pt x="6474" y="17148"/>
                  </a:cubicBezTo>
                  <a:lnTo>
                    <a:pt x="8144" y="13387"/>
                  </a:lnTo>
                  <a:cubicBezTo>
                    <a:pt x="8788" y="11773"/>
                    <a:pt x="9951" y="11056"/>
                    <a:pt x="12662" y="10756"/>
                  </a:cubicBezTo>
                  <a:cubicBezTo>
                    <a:pt x="11005" y="10456"/>
                    <a:pt x="10143" y="9902"/>
                    <a:pt x="10143" y="9024"/>
                  </a:cubicBezTo>
                  <a:cubicBezTo>
                    <a:pt x="10143" y="8770"/>
                    <a:pt x="10198" y="8515"/>
                    <a:pt x="10348" y="8215"/>
                  </a:cubicBezTo>
                  <a:lnTo>
                    <a:pt x="11909" y="4661"/>
                  </a:lnTo>
                  <a:cubicBezTo>
                    <a:pt x="12005" y="4476"/>
                    <a:pt x="12005" y="4292"/>
                    <a:pt x="12005" y="4130"/>
                  </a:cubicBezTo>
                  <a:cubicBezTo>
                    <a:pt x="12005" y="3275"/>
                    <a:pt x="10951" y="2838"/>
                    <a:pt x="9089" y="2838"/>
                  </a:cubicBezTo>
                  <a:lnTo>
                    <a:pt x="8186" y="2838"/>
                  </a:lnTo>
                  <a:lnTo>
                    <a:pt x="9390" y="0"/>
                  </a:lnTo>
                  <a:lnTo>
                    <a:pt x="12306" y="0"/>
                  </a:lnTo>
                  <a:cubicBezTo>
                    <a:pt x="17288" y="0"/>
                    <a:pt x="20190" y="1223"/>
                    <a:pt x="20190" y="3209"/>
                  </a:cubicBezTo>
                  <a:cubicBezTo>
                    <a:pt x="20190" y="3532"/>
                    <a:pt x="20095" y="3877"/>
                    <a:pt x="19944" y="4223"/>
                  </a:cubicBezTo>
                  <a:lnTo>
                    <a:pt x="18137" y="8307"/>
                  </a:lnTo>
                  <a:cubicBezTo>
                    <a:pt x="18082" y="8422"/>
                    <a:pt x="18082" y="8515"/>
                    <a:pt x="18082" y="8630"/>
                  </a:cubicBezTo>
                  <a:cubicBezTo>
                    <a:pt x="18082" y="9139"/>
                    <a:pt x="18739" y="9393"/>
                    <a:pt x="19848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522" name="Volný tvar 1686"/>
            <p:cNvSpPr/>
            <p:nvPr/>
          </p:nvSpPr>
          <p:spPr>
            <a:xfrm>
              <a:off x="17152622" y="12423000"/>
              <a:ext cx="273281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3" y="2838"/>
                  </a:lnTo>
                  <a:lnTo>
                    <a:pt x="19543" y="2838"/>
                  </a:lnTo>
                  <a:cubicBezTo>
                    <a:pt x="16814" y="2838"/>
                    <a:pt x="15607" y="3369"/>
                    <a:pt x="15154" y="4452"/>
                  </a:cubicBezTo>
                  <a:lnTo>
                    <a:pt x="13495" y="8213"/>
                  </a:lnTo>
                  <a:cubicBezTo>
                    <a:pt x="12796" y="9827"/>
                    <a:pt x="11630" y="10544"/>
                    <a:pt x="8969" y="10844"/>
                  </a:cubicBezTo>
                  <a:cubicBezTo>
                    <a:pt x="10629" y="11122"/>
                    <a:pt x="11438" y="11699"/>
                    <a:pt x="11438" y="12577"/>
                  </a:cubicBezTo>
                  <a:cubicBezTo>
                    <a:pt x="11438" y="12807"/>
                    <a:pt x="11383" y="13085"/>
                    <a:pt x="11232" y="13385"/>
                  </a:cubicBezTo>
                  <a:lnTo>
                    <a:pt x="9669" y="16940"/>
                  </a:lnTo>
                  <a:cubicBezTo>
                    <a:pt x="9573" y="17125"/>
                    <a:pt x="9573" y="17308"/>
                    <a:pt x="9573" y="17471"/>
                  </a:cubicBezTo>
                  <a:cubicBezTo>
                    <a:pt x="9573" y="18325"/>
                    <a:pt x="10629" y="18762"/>
                    <a:pt x="12494" y="18762"/>
                  </a:cubicBezTo>
                  <a:lnTo>
                    <a:pt x="13440" y="18762"/>
                  </a:lnTo>
                  <a:lnTo>
                    <a:pt x="12192" y="21600"/>
                  </a:lnTo>
                  <a:lnTo>
                    <a:pt x="9326" y="21600"/>
                  </a:lnTo>
                  <a:cubicBezTo>
                    <a:pt x="4279" y="21600"/>
                    <a:pt x="1413" y="20377"/>
                    <a:pt x="1413" y="18391"/>
                  </a:cubicBezTo>
                  <a:cubicBezTo>
                    <a:pt x="1413" y="18068"/>
                    <a:pt x="1522" y="17745"/>
                    <a:pt x="1673" y="17377"/>
                  </a:cubicBezTo>
                  <a:lnTo>
                    <a:pt x="3429" y="13293"/>
                  </a:lnTo>
                  <a:cubicBezTo>
                    <a:pt x="3483" y="13179"/>
                    <a:pt x="3483" y="13085"/>
                    <a:pt x="3483" y="12970"/>
                  </a:cubicBezTo>
                  <a:cubicBezTo>
                    <a:pt x="3483" y="12462"/>
                    <a:pt x="2825" y="12207"/>
                    <a:pt x="1714" y="12207"/>
                  </a:cubicBezTo>
                  <a:lnTo>
                    <a:pt x="0" y="12207"/>
                  </a:lnTo>
                  <a:lnTo>
                    <a:pt x="1207" y="9393"/>
                  </a:lnTo>
                  <a:lnTo>
                    <a:pt x="2921" y="9393"/>
                  </a:lnTo>
                  <a:cubicBezTo>
                    <a:pt x="4279" y="9393"/>
                    <a:pt x="5239" y="9047"/>
                    <a:pt x="5596" y="8307"/>
                  </a:cubicBezTo>
                  <a:lnTo>
                    <a:pt x="7461" y="4061"/>
                  </a:lnTo>
                  <a:cubicBezTo>
                    <a:pt x="8668" y="1223"/>
                    <a:pt x="11986" y="0"/>
                    <a:pt x="18734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523" name="Volný tvar 1687"/>
            <p:cNvSpPr/>
            <p:nvPr/>
          </p:nvSpPr>
          <p:spPr>
            <a:xfrm>
              <a:off x="17763903" y="12423000"/>
              <a:ext cx="273801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1" y="12207"/>
                  </a:lnTo>
                  <a:lnTo>
                    <a:pt x="18684" y="12207"/>
                  </a:lnTo>
                  <a:cubicBezTo>
                    <a:pt x="17274" y="12207"/>
                    <a:pt x="16316" y="12553"/>
                    <a:pt x="16029" y="13293"/>
                  </a:cubicBezTo>
                  <a:lnTo>
                    <a:pt x="14113" y="17540"/>
                  </a:lnTo>
                  <a:cubicBezTo>
                    <a:pt x="12908" y="20377"/>
                    <a:pt x="9596" y="21600"/>
                    <a:pt x="2916" y="21600"/>
                  </a:cubicBezTo>
                  <a:lnTo>
                    <a:pt x="0" y="21600"/>
                  </a:lnTo>
                  <a:lnTo>
                    <a:pt x="1204" y="18762"/>
                  </a:lnTo>
                  <a:lnTo>
                    <a:pt x="2108" y="18762"/>
                  </a:lnTo>
                  <a:cubicBezTo>
                    <a:pt x="4777" y="18762"/>
                    <a:pt x="5982" y="18231"/>
                    <a:pt x="6488" y="17148"/>
                  </a:cubicBezTo>
                  <a:lnTo>
                    <a:pt x="8131" y="13387"/>
                  </a:lnTo>
                  <a:cubicBezTo>
                    <a:pt x="8788" y="11773"/>
                    <a:pt x="9951" y="11056"/>
                    <a:pt x="12662" y="10756"/>
                  </a:cubicBezTo>
                  <a:cubicBezTo>
                    <a:pt x="10992" y="10456"/>
                    <a:pt x="10143" y="9902"/>
                    <a:pt x="10143" y="9024"/>
                  </a:cubicBezTo>
                  <a:cubicBezTo>
                    <a:pt x="10143" y="8770"/>
                    <a:pt x="10198" y="8515"/>
                    <a:pt x="10348" y="8215"/>
                  </a:cubicBezTo>
                  <a:lnTo>
                    <a:pt x="11895" y="4661"/>
                  </a:lnTo>
                  <a:cubicBezTo>
                    <a:pt x="12005" y="4476"/>
                    <a:pt x="12005" y="4292"/>
                    <a:pt x="12005" y="4130"/>
                  </a:cubicBezTo>
                  <a:cubicBezTo>
                    <a:pt x="12005" y="3275"/>
                    <a:pt x="10937" y="2838"/>
                    <a:pt x="9089" y="2838"/>
                  </a:cubicBezTo>
                  <a:lnTo>
                    <a:pt x="8186" y="2838"/>
                  </a:lnTo>
                  <a:lnTo>
                    <a:pt x="9390" y="0"/>
                  </a:lnTo>
                  <a:lnTo>
                    <a:pt x="12306" y="0"/>
                  </a:lnTo>
                  <a:cubicBezTo>
                    <a:pt x="17274" y="0"/>
                    <a:pt x="20190" y="1223"/>
                    <a:pt x="20190" y="3209"/>
                  </a:cubicBezTo>
                  <a:cubicBezTo>
                    <a:pt x="20190" y="3532"/>
                    <a:pt x="20095" y="3877"/>
                    <a:pt x="19944" y="4223"/>
                  </a:cubicBezTo>
                  <a:lnTo>
                    <a:pt x="18137" y="8307"/>
                  </a:lnTo>
                  <a:cubicBezTo>
                    <a:pt x="18082" y="8422"/>
                    <a:pt x="18082" y="8515"/>
                    <a:pt x="18082" y="8630"/>
                  </a:cubicBezTo>
                  <a:cubicBezTo>
                    <a:pt x="18082" y="9139"/>
                    <a:pt x="18739" y="9393"/>
                    <a:pt x="19834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524" name="Volný tvar 1688"/>
            <p:cNvSpPr/>
            <p:nvPr/>
          </p:nvSpPr>
          <p:spPr>
            <a:xfrm>
              <a:off x="18448929" y="12423000"/>
              <a:ext cx="273281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80" y="2838"/>
                  </a:lnTo>
                  <a:lnTo>
                    <a:pt x="19529" y="2838"/>
                  </a:lnTo>
                  <a:cubicBezTo>
                    <a:pt x="16813" y="2838"/>
                    <a:pt x="15607" y="3369"/>
                    <a:pt x="15154" y="4452"/>
                  </a:cubicBezTo>
                  <a:lnTo>
                    <a:pt x="13481" y="8213"/>
                  </a:lnTo>
                  <a:cubicBezTo>
                    <a:pt x="12782" y="9827"/>
                    <a:pt x="11630" y="10544"/>
                    <a:pt x="8955" y="10844"/>
                  </a:cubicBezTo>
                  <a:cubicBezTo>
                    <a:pt x="10615" y="11122"/>
                    <a:pt x="11424" y="11699"/>
                    <a:pt x="11424" y="12577"/>
                  </a:cubicBezTo>
                  <a:cubicBezTo>
                    <a:pt x="11424" y="12807"/>
                    <a:pt x="11369" y="13085"/>
                    <a:pt x="11232" y="13385"/>
                  </a:cubicBezTo>
                  <a:lnTo>
                    <a:pt x="9668" y="16940"/>
                  </a:lnTo>
                  <a:cubicBezTo>
                    <a:pt x="9573" y="17125"/>
                    <a:pt x="9573" y="17308"/>
                    <a:pt x="9573" y="17471"/>
                  </a:cubicBezTo>
                  <a:cubicBezTo>
                    <a:pt x="9573" y="18325"/>
                    <a:pt x="10629" y="18762"/>
                    <a:pt x="12480" y="18762"/>
                  </a:cubicBezTo>
                  <a:lnTo>
                    <a:pt x="13440" y="18762"/>
                  </a:lnTo>
                  <a:lnTo>
                    <a:pt x="12178" y="21600"/>
                  </a:lnTo>
                  <a:lnTo>
                    <a:pt x="9312" y="21600"/>
                  </a:lnTo>
                  <a:cubicBezTo>
                    <a:pt x="4279" y="21600"/>
                    <a:pt x="1412" y="20377"/>
                    <a:pt x="1412" y="18391"/>
                  </a:cubicBezTo>
                  <a:cubicBezTo>
                    <a:pt x="1412" y="18068"/>
                    <a:pt x="1509" y="17745"/>
                    <a:pt x="1659" y="17377"/>
                  </a:cubicBezTo>
                  <a:lnTo>
                    <a:pt x="3429" y="13293"/>
                  </a:lnTo>
                  <a:cubicBezTo>
                    <a:pt x="3469" y="13179"/>
                    <a:pt x="3469" y="13085"/>
                    <a:pt x="3469" y="12970"/>
                  </a:cubicBezTo>
                  <a:cubicBezTo>
                    <a:pt x="3469" y="12462"/>
                    <a:pt x="2825" y="12207"/>
                    <a:pt x="1714" y="12207"/>
                  </a:cubicBezTo>
                  <a:lnTo>
                    <a:pt x="0" y="12207"/>
                  </a:lnTo>
                  <a:lnTo>
                    <a:pt x="1207" y="9393"/>
                  </a:lnTo>
                  <a:lnTo>
                    <a:pt x="2921" y="9393"/>
                  </a:lnTo>
                  <a:cubicBezTo>
                    <a:pt x="4279" y="9393"/>
                    <a:pt x="5239" y="9047"/>
                    <a:pt x="5582" y="8307"/>
                  </a:cubicBezTo>
                  <a:lnTo>
                    <a:pt x="7447" y="4061"/>
                  </a:lnTo>
                  <a:cubicBezTo>
                    <a:pt x="8654" y="1223"/>
                    <a:pt x="11986" y="0"/>
                    <a:pt x="18720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525" name="Volný tvar 1689"/>
            <p:cNvSpPr/>
            <p:nvPr/>
          </p:nvSpPr>
          <p:spPr>
            <a:xfrm>
              <a:off x="19060211" y="12423000"/>
              <a:ext cx="273802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1" y="12207"/>
                  </a:lnTo>
                  <a:lnTo>
                    <a:pt x="18671" y="12207"/>
                  </a:lnTo>
                  <a:cubicBezTo>
                    <a:pt x="17274" y="12207"/>
                    <a:pt x="16316" y="12553"/>
                    <a:pt x="16015" y="13293"/>
                  </a:cubicBezTo>
                  <a:lnTo>
                    <a:pt x="14113" y="17540"/>
                  </a:lnTo>
                  <a:cubicBezTo>
                    <a:pt x="12894" y="20377"/>
                    <a:pt x="9582" y="21600"/>
                    <a:pt x="2902" y="21600"/>
                  </a:cubicBezTo>
                  <a:lnTo>
                    <a:pt x="0" y="21600"/>
                  </a:lnTo>
                  <a:lnTo>
                    <a:pt x="1204" y="18762"/>
                  </a:lnTo>
                  <a:lnTo>
                    <a:pt x="2108" y="18762"/>
                  </a:lnTo>
                  <a:cubicBezTo>
                    <a:pt x="4763" y="18762"/>
                    <a:pt x="5968" y="18231"/>
                    <a:pt x="6474" y="17148"/>
                  </a:cubicBezTo>
                  <a:lnTo>
                    <a:pt x="8131" y="13387"/>
                  </a:lnTo>
                  <a:cubicBezTo>
                    <a:pt x="8788" y="11773"/>
                    <a:pt x="9951" y="11056"/>
                    <a:pt x="12662" y="10756"/>
                  </a:cubicBezTo>
                  <a:cubicBezTo>
                    <a:pt x="10992" y="10456"/>
                    <a:pt x="10143" y="9902"/>
                    <a:pt x="10143" y="9024"/>
                  </a:cubicBezTo>
                  <a:cubicBezTo>
                    <a:pt x="10143" y="8770"/>
                    <a:pt x="10198" y="8515"/>
                    <a:pt x="10348" y="8215"/>
                  </a:cubicBezTo>
                  <a:lnTo>
                    <a:pt x="11895" y="4661"/>
                  </a:lnTo>
                  <a:cubicBezTo>
                    <a:pt x="12005" y="4476"/>
                    <a:pt x="12005" y="4292"/>
                    <a:pt x="12005" y="4130"/>
                  </a:cubicBezTo>
                  <a:cubicBezTo>
                    <a:pt x="12005" y="3275"/>
                    <a:pt x="10937" y="2838"/>
                    <a:pt x="9089" y="2838"/>
                  </a:cubicBezTo>
                  <a:lnTo>
                    <a:pt x="8186" y="2838"/>
                  </a:lnTo>
                  <a:lnTo>
                    <a:pt x="9390" y="0"/>
                  </a:lnTo>
                  <a:lnTo>
                    <a:pt x="12306" y="0"/>
                  </a:lnTo>
                  <a:cubicBezTo>
                    <a:pt x="17274" y="0"/>
                    <a:pt x="20190" y="1223"/>
                    <a:pt x="20190" y="3209"/>
                  </a:cubicBezTo>
                  <a:cubicBezTo>
                    <a:pt x="20190" y="3532"/>
                    <a:pt x="20094" y="3877"/>
                    <a:pt x="19944" y="4223"/>
                  </a:cubicBezTo>
                  <a:lnTo>
                    <a:pt x="18123" y="8307"/>
                  </a:lnTo>
                  <a:cubicBezTo>
                    <a:pt x="18082" y="8422"/>
                    <a:pt x="18082" y="8515"/>
                    <a:pt x="18082" y="8630"/>
                  </a:cubicBezTo>
                  <a:cubicBezTo>
                    <a:pt x="18082" y="9139"/>
                    <a:pt x="18739" y="9393"/>
                    <a:pt x="19834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526" name="Volný tvar 1690"/>
            <p:cNvSpPr/>
            <p:nvPr/>
          </p:nvSpPr>
          <p:spPr>
            <a:xfrm>
              <a:off x="19745058" y="12423000"/>
              <a:ext cx="273281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80" y="2838"/>
                  </a:lnTo>
                  <a:lnTo>
                    <a:pt x="19529" y="2838"/>
                  </a:lnTo>
                  <a:cubicBezTo>
                    <a:pt x="16814" y="2838"/>
                    <a:pt x="15607" y="3369"/>
                    <a:pt x="15154" y="4452"/>
                  </a:cubicBezTo>
                  <a:lnTo>
                    <a:pt x="13495" y="8213"/>
                  </a:lnTo>
                  <a:cubicBezTo>
                    <a:pt x="12782" y="9827"/>
                    <a:pt x="11630" y="10544"/>
                    <a:pt x="8955" y="10844"/>
                  </a:cubicBezTo>
                  <a:cubicBezTo>
                    <a:pt x="10615" y="11122"/>
                    <a:pt x="11424" y="11699"/>
                    <a:pt x="11424" y="12577"/>
                  </a:cubicBezTo>
                  <a:cubicBezTo>
                    <a:pt x="11424" y="12807"/>
                    <a:pt x="11369" y="13085"/>
                    <a:pt x="11232" y="13385"/>
                  </a:cubicBezTo>
                  <a:lnTo>
                    <a:pt x="9669" y="16940"/>
                  </a:lnTo>
                  <a:cubicBezTo>
                    <a:pt x="9573" y="17125"/>
                    <a:pt x="9573" y="17308"/>
                    <a:pt x="9573" y="17471"/>
                  </a:cubicBezTo>
                  <a:cubicBezTo>
                    <a:pt x="9573" y="18325"/>
                    <a:pt x="10629" y="18762"/>
                    <a:pt x="12480" y="18762"/>
                  </a:cubicBezTo>
                  <a:lnTo>
                    <a:pt x="13440" y="18762"/>
                  </a:lnTo>
                  <a:lnTo>
                    <a:pt x="12178" y="21600"/>
                  </a:lnTo>
                  <a:lnTo>
                    <a:pt x="9312" y="21600"/>
                  </a:lnTo>
                  <a:cubicBezTo>
                    <a:pt x="4279" y="21600"/>
                    <a:pt x="1413" y="20377"/>
                    <a:pt x="1413" y="18391"/>
                  </a:cubicBezTo>
                  <a:cubicBezTo>
                    <a:pt x="1413" y="18068"/>
                    <a:pt x="1509" y="17745"/>
                    <a:pt x="1659" y="17377"/>
                  </a:cubicBezTo>
                  <a:lnTo>
                    <a:pt x="3429" y="13293"/>
                  </a:lnTo>
                  <a:cubicBezTo>
                    <a:pt x="3470" y="13179"/>
                    <a:pt x="3470" y="13085"/>
                    <a:pt x="3470" y="12970"/>
                  </a:cubicBezTo>
                  <a:cubicBezTo>
                    <a:pt x="3470" y="12462"/>
                    <a:pt x="2825" y="12207"/>
                    <a:pt x="1714" y="12207"/>
                  </a:cubicBezTo>
                  <a:lnTo>
                    <a:pt x="0" y="12207"/>
                  </a:lnTo>
                  <a:lnTo>
                    <a:pt x="1207" y="9393"/>
                  </a:lnTo>
                  <a:lnTo>
                    <a:pt x="2921" y="9393"/>
                  </a:lnTo>
                  <a:cubicBezTo>
                    <a:pt x="4279" y="9393"/>
                    <a:pt x="5239" y="9047"/>
                    <a:pt x="5582" y="8307"/>
                  </a:cubicBezTo>
                  <a:lnTo>
                    <a:pt x="7447" y="4061"/>
                  </a:lnTo>
                  <a:cubicBezTo>
                    <a:pt x="8654" y="1223"/>
                    <a:pt x="11986" y="0"/>
                    <a:pt x="18720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527" name="Volný tvar 1691"/>
            <p:cNvSpPr/>
            <p:nvPr/>
          </p:nvSpPr>
          <p:spPr>
            <a:xfrm>
              <a:off x="20356340" y="12423000"/>
              <a:ext cx="273801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1" y="12207"/>
                  </a:lnTo>
                  <a:lnTo>
                    <a:pt x="18684" y="12207"/>
                  </a:lnTo>
                  <a:cubicBezTo>
                    <a:pt x="17274" y="12207"/>
                    <a:pt x="16316" y="12553"/>
                    <a:pt x="16015" y="13293"/>
                  </a:cubicBezTo>
                  <a:lnTo>
                    <a:pt x="14113" y="17540"/>
                  </a:lnTo>
                  <a:cubicBezTo>
                    <a:pt x="12908" y="20377"/>
                    <a:pt x="9582" y="21600"/>
                    <a:pt x="2902" y="21600"/>
                  </a:cubicBezTo>
                  <a:lnTo>
                    <a:pt x="0" y="21600"/>
                  </a:lnTo>
                  <a:lnTo>
                    <a:pt x="1204" y="18762"/>
                  </a:lnTo>
                  <a:lnTo>
                    <a:pt x="2108" y="18762"/>
                  </a:lnTo>
                  <a:cubicBezTo>
                    <a:pt x="4763" y="18762"/>
                    <a:pt x="5968" y="18231"/>
                    <a:pt x="6474" y="17148"/>
                  </a:cubicBezTo>
                  <a:lnTo>
                    <a:pt x="8131" y="13387"/>
                  </a:lnTo>
                  <a:cubicBezTo>
                    <a:pt x="8788" y="11773"/>
                    <a:pt x="9951" y="11056"/>
                    <a:pt x="12662" y="10756"/>
                  </a:cubicBezTo>
                  <a:cubicBezTo>
                    <a:pt x="10992" y="10456"/>
                    <a:pt x="10143" y="9902"/>
                    <a:pt x="10143" y="9024"/>
                  </a:cubicBezTo>
                  <a:cubicBezTo>
                    <a:pt x="10143" y="8770"/>
                    <a:pt x="10198" y="8515"/>
                    <a:pt x="10348" y="8215"/>
                  </a:cubicBezTo>
                  <a:lnTo>
                    <a:pt x="11895" y="4661"/>
                  </a:lnTo>
                  <a:cubicBezTo>
                    <a:pt x="12005" y="4476"/>
                    <a:pt x="12005" y="4292"/>
                    <a:pt x="12005" y="4130"/>
                  </a:cubicBezTo>
                  <a:cubicBezTo>
                    <a:pt x="12005" y="3275"/>
                    <a:pt x="10937" y="2838"/>
                    <a:pt x="9089" y="2838"/>
                  </a:cubicBezTo>
                  <a:lnTo>
                    <a:pt x="8186" y="2838"/>
                  </a:lnTo>
                  <a:lnTo>
                    <a:pt x="9390" y="0"/>
                  </a:lnTo>
                  <a:lnTo>
                    <a:pt x="12306" y="0"/>
                  </a:lnTo>
                  <a:cubicBezTo>
                    <a:pt x="17274" y="0"/>
                    <a:pt x="20190" y="1223"/>
                    <a:pt x="20190" y="3209"/>
                  </a:cubicBezTo>
                  <a:cubicBezTo>
                    <a:pt x="20190" y="3532"/>
                    <a:pt x="20095" y="3877"/>
                    <a:pt x="19944" y="4223"/>
                  </a:cubicBezTo>
                  <a:lnTo>
                    <a:pt x="18137" y="8307"/>
                  </a:lnTo>
                  <a:cubicBezTo>
                    <a:pt x="18082" y="8422"/>
                    <a:pt x="18082" y="8515"/>
                    <a:pt x="18082" y="8630"/>
                  </a:cubicBezTo>
                  <a:cubicBezTo>
                    <a:pt x="18082" y="9139"/>
                    <a:pt x="18739" y="9393"/>
                    <a:pt x="19834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528" name="Volný tvar 1692"/>
            <p:cNvSpPr/>
            <p:nvPr/>
          </p:nvSpPr>
          <p:spPr>
            <a:xfrm>
              <a:off x="21041188" y="12423000"/>
              <a:ext cx="273281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3" y="2838"/>
                  </a:lnTo>
                  <a:lnTo>
                    <a:pt x="19543" y="2838"/>
                  </a:lnTo>
                  <a:cubicBezTo>
                    <a:pt x="16828" y="2838"/>
                    <a:pt x="15607" y="3369"/>
                    <a:pt x="15154" y="4452"/>
                  </a:cubicBezTo>
                  <a:lnTo>
                    <a:pt x="13495" y="8213"/>
                  </a:lnTo>
                  <a:cubicBezTo>
                    <a:pt x="12796" y="9827"/>
                    <a:pt x="11630" y="10544"/>
                    <a:pt x="8969" y="10844"/>
                  </a:cubicBezTo>
                  <a:cubicBezTo>
                    <a:pt x="10629" y="11122"/>
                    <a:pt x="11438" y="11699"/>
                    <a:pt x="11438" y="12577"/>
                  </a:cubicBezTo>
                  <a:cubicBezTo>
                    <a:pt x="11438" y="12807"/>
                    <a:pt x="11383" y="13085"/>
                    <a:pt x="11232" y="13385"/>
                  </a:cubicBezTo>
                  <a:lnTo>
                    <a:pt x="9669" y="16940"/>
                  </a:lnTo>
                  <a:cubicBezTo>
                    <a:pt x="9573" y="17125"/>
                    <a:pt x="9573" y="17308"/>
                    <a:pt x="9573" y="17471"/>
                  </a:cubicBezTo>
                  <a:cubicBezTo>
                    <a:pt x="9573" y="18325"/>
                    <a:pt x="10629" y="18762"/>
                    <a:pt x="12494" y="18762"/>
                  </a:cubicBezTo>
                  <a:lnTo>
                    <a:pt x="13440" y="18762"/>
                  </a:lnTo>
                  <a:lnTo>
                    <a:pt x="12192" y="21600"/>
                  </a:lnTo>
                  <a:lnTo>
                    <a:pt x="9326" y="21600"/>
                  </a:lnTo>
                  <a:cubicBezTo>
                    <a:pt x="4279" y="21600"/>
                    <a:pt x="1413" y="20377"/>
                    <a:pt x="1413" y="18391"/>
                  </a:cubicBezTo>
                  <a:cubicBezTo>
                    <a:pt x="1413" y="18068"/>
                    <a:pt x="1522" y="17745"/>
                    <a:pt x="1673" y="17377"/>
                  </a:cubicBezTo>
                  <a:lnTo>
                    <a:pt x="3429" y="13293"/>
                  </a:lnTo>
                  <a:cubicBezTo>
                    <a:pt x="3483" y="13179"/>
                    <a:pt x="3483" y="13085"/>
                    <a:pt x="3483" y="12970"/>
                  </a:cubicBezTo>
                  <a:cubicBezTo>
                    <a:pt x="3483" y="12462"/>
                    <a:pt x="2825" y="12207"/>
                    <a:pt x="1714" y="12207"/>
                  </a:cubicBezTo>
                  <a:lnTo>
                    <a:pt x="0" y="12207"/>
                  </a:lnTo>
                  <a:lnTo>
                    <a:pt x="1220" y="9393"/>
                  </a:lnTo>
                  <a:lnTo>
                    <a:pt x="2921" y="9393"/>
                  </a:lnTo>
                  <a:cubicBezTo>
                    <a:pt x="4279" y="9393"/>
                    <a:pt x="5239" y="9047"/>
                    <a:pt x="5596" y="8307"/>
                  </a:cubicBezTo>
                  <a:lnTo>
                    <a:pt x="7461" y="4061"/>
                  </a:lnTo>
                  <a:cubicBezTo>
                    <a:pt x="8668" y="1223"/>
                    <a:pt x="11986" y="0"/>
                    <a:pt x="18734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529" name="Volný tvar 1693"/>
            <p:cNvSpPr/>
            <p:nvPr/>
          </p:nvSpPr>
          <p:spPr>
            <a:xfrm>
              <a:off x="21652641" y="12423000"/>
              <a:ext cx="273628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0" y="12207"/>
                  </a:lnTo>
                  <a:lnTo>
                    <a:pt x="18683" y="12207"/>
                  </a:lnTo>
                  <a:cubicBezTo>
                    <a:pt x="17285" y="12207"/>
                    <a:pt x="16327" y="12553"/>
                    <a:pt x="16025" y="13293"/>
                  </a:cubicBezTo>
                  <a:lnTo>
                    <a:pt x="14122" y="17540"/>
                  </a:lnTo>
                  <a:cubicBezTo>
                    <a:pt x="12903" y="20377"/>
                    <a:pt x="9588" y="21600"/>
                    <a:pt x="2904" y="21600"/>
                  </a:cubicBezTo>
                  <a:lnTo>
                    <a:pt x="0" y="21600"/>
                  </a:lnTo>
                  <a:lnTo>
                    <a:pt x="1205" y="18762"/>
                  </a:lnTo>
                  <a:lnTo>
                    <a:pt x="2110" y="18762"/>
                  </a:lnTo>
                  <a:cubicBezTo>
                    <a:pt x="4767" y="18762"/>
                    <a:pt x="5972" y="18231"/>
                    <a:pt x="6479" y="17148"/>
                  </a:cubicBezTo>
                  <a:lnTo>
                    <a:pt x="8136" y="13387"/>
                  </a:lnTo>
                  <a:cubicBezTo>
                    <a:pt x="8793" y="11773"/>
                    <a:pt x="9958" y="11056"/>
                    <a:pt x="12670" y="10756"/>
                  </a:cubicBezTo>
                  <a:cubicBezTo>
                    <a:pt x="10999" y="10456"/>
                    <a:pt x="10149" y="9902"/>
                    <a:pt x="10149" y="9024"/>
                  </a:cubicBezTo>
                  <a:cubicBezTo>
                    <a:pt x="10149" y="8770"/>
                    <a:pt x="10204" y="8515"/>
                    <a:pt x="10355" y="8215"/>
                  </a:cubicBezTo>
                  <a:lnTo>
                    <a:pt x="11903" y="4661"/>
                  </a:lnTo>
                  <a:cubicBezTo>
                    <a:pt x="11998" y="4476"/>
                    <a:pt x="11998" y="4292"/>
                    <a:pt x="11998" y="4130"/>
                  </a:cubicBezTo>
                  <a:cubicBezTo>
                    <a:pt x="11998" y="3275"/>
                    <a:pt x="10944" y="2838"/>
                    <a:pt x="9095" y="2838"/>
                  </a:cubicBezTo>
                  <a:lnTo>
                    <a:pt x="8191" y="2838"/>
                  </a:lnTo>
                  <a:lnTo>
                    <a:pt x="9396" y="0"/>
                  </a:lnTo>
                  <a:lnTo>
                    <a:pt x="12314" y="0"/>
                  </a:lnTo>
                  <a:cubicBezTo>
                    <a:pt x="17285" y="0"/>
                    <a:pt x="20203" y="1223"/>
                    <a:pt x="20203" y="3209"/>
                  </a:cubicBezTo>
                  <a:cubicBezTo>
                    <a:pt x="20203" y="3532"/>
                    <a:pt x="20107" y="3877"/>
                    <a:pt x="19957" y="4223"/>
                  </a:cubicBezTo>
                  <a:lnTo>
                    <a:pt x="18135" y="8307"/>
                  </a:lnTo>
                  <a:cubicBezTo>
                    <a:pt x="18094" y="8422"/>
                    <a:pt x="18094" y="8515"/>
                    <a:pt x="18094" y="8630"/>
                  </a:cubicBezTo>
                  <a:cubicBezTo>
                    <a:pt x="18094" y="9139"/>
                    <a:pt x="18737" y="9393"/>
                    <a:pt x="19847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530" name="Volný tvar 1694"/>
            <p:cNvSpPr/>
            <p:nvPr/>
          </p:nvSpPr>
          <p:spPr>
            <a:xfrm>
              <a:off x="22337492" y="12423000"/>
              <a:ext cx="273281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80" y="2838"/>
                  </a:lnTo>
                  <a:lnTo>
                    <a:pt x="19529" y="2838"/>
                  </a:lnTo>
                  <a:cubicBezTo>
                    <a:pt x="16814" y="2838"/>
                    <a:pt x="15607" y="3369"/>
                    <a:pt x="15154" y="4452"/>
                  </a:cubicBezTo>
                  <a:lnTo>
                    <a:pt x="13481" y="8213"/>
                  </a:lnTo>
                  <a:cubicBezTo>
                    <a:pt x="12782" y="9827"/>
                    <a:pt x="11630" y="10544"/>
                    <a:pt x="8955" y="10844"/>
                  </a:cubicBezTo>
                  <a:cubicBezTo>
                    <a:pt x="10615" y="11122"/>
                    <a:pt x="11424" y="11699"/>
                    <a:pt x="11424" y="12577"/>
                  </a:cubicBezTo>
                  <a:cubicBezTo>
                    <a:pt x="11424" y="12807"/>
                    <a:pt x="11369" y="13085"/>
                    <a:pt x="11232" y="13385"/>
                  </a:cubicBezTo>
                  <a:lnTo>
                    <a:pt x="9668" y="16940"/>
                  </a:lnTo>
                  <a:cubicBezTo>
                    <a:pt x="9573" y="17125"/>
                    <a:pt x="9573" y="17308"/>
                    <a:pt x="9573" y="17471"/>
                  </a:cubicBezTo>
                  <a:cubicBezTo>
                    <a:pt x="9573" y="18325"/>
                    <a:pt x="10629" y="18762"/>
                    <a:pt x="12480" y="18762"/>
                  </a:cubicBezTo>
                  <a:lnTo>
                    <a:pt x="13440" y="18762"/>
                  </a:lnTo>
                  <a:lnTo>
                    <a:pt x="12178" y="21600"/>
                  </a:lnTo>
                  <a:lnTo>
                    <a:pt x="9312" y="21600"/>
                  </a:lnTo>
                  <a:cubicBezTo>
                    <a:pt x="4279" y="21600"/>
                    <a:pt x="1412" y="20377"/>
                    <a:pt x="1412" y="18391"/>
                  </a:cubicBezTo>
                  <a:cubicBezTo>
                    <a:pt x="1412" y="18068"/>
                    <a:pt x="1509" y="17745"/>
                    <a:pt x="1659" y="17377"/>
                  </a:cubicBezTo>
                  <a:lnTo>
                    <a:pt x="3429" y="13293"/>
                  </a:lnTo>
                  <a:cubicBezTo>
                    <a:pt x="3469" y="13179"/>
                    <a:pt x="3469" y="13085"/>
                    <a:pt x="3469" y="12970"/>
                  </a:cubicBezTo>
                  <a:cubicBezTo>
                    <a:pt x="3469" y="12462"/>
                    <a:pt x="2825" y="12207"/>
                    <a:pt x="1714" y="12207"/>
                  </a:cubicBezTo>
                  <a:lnTo>
                    <a:pt x="0" y="12207"/>
                  </a:lnTo>
                  <a:lnTo>
                    <a:pt x="1207" y="9393"/>
                  </a:lnTo>
                  <a:lnTo>
                    <a:pt x="2921" y="9393"/>
                  </a:lnTo>
                  <a:cubicBezTo>
                    <a:pt x="4279" y="9393"/>
                    <a:pt x="5225" y="9047"/>
                    <a:pt x="5582" y="8307"/>
                  </a:cubicBezTo>
                  <a:lnTo>
                    <a:pt x="7447" y="4061"/>
                  </a:lnTo>
                  <a:cubicBezTo>
                    <a:pt x="8654" y="1223"/>
                    <a:pt x="11986" y="0"/>
                    <a:pt x="18720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531" name="Volný tvar 1695"/>
            <p:cNvSpPr/>
            <p:nvPr/>
          </p:nvSpPr>
          <p:spPr>
            <a:xfrm>
              <a:off x="22948775" y="12423000"/>
              <a:ext cx="273628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0" y="12207"/>
                  </a:lnTo>
                  <a:lnTo>
                    <a:pt x="18696" y="12207"/>
                  </a:lnTo>
                  <a:cubicBezTo>
                    <a:pt x="17285" y="12207"/>
                    <a:pt x="16327" y="12553"/>
                    <a:pt x="16025" y="13293"/>
                  </a:cubicBezTo>
                  <a:lnTo>
                    <a:pt x="14122" y="17540"/>
                  </a:lnTo>
                  <a:cubicBezTo>
                    <a:pt x="12902" y="20377"/>
                    <a:pt x="9588" y="21600"/>
                    <a:pt x="2904" y="21600"/>
                  </a:cubicBezTo>
                  <a:lnTo>
                    <a:pt x="0" y="21600"/>
                  </a:lnTo>
                  <a:lnTo>
                    <a:pt x="1205" y="18762"/>
                  </a:lnTo>
                  <a:lnTo>
                    <a:pt x="2109" y="18762"/>
                  </a:lnTo>
                  <a:cubicBezTo>
                    <a:pt x="4766" y="18762"/>
                    <a:pt x="5972" y="18231"/>
                    <a:pt x="6479" y="17148"/>
                  </a:cubicBezTo>
                  <a:lnTo>
                    <a:pt x="8136" y="13387"/>
                  </a:lnTo>
                  <a:cubicBezTo>
                    <a:pt x="8793" y="11773"/>
                    <a:pt x="9958" y="11056"/>
                    <a:pt x="12670" y="10756"/>
                  </a:cubicBezTo>
                  <a:cubicBezTo>
                    <a:pt x="10999" y="10456"/>
                    <a:pt x="10149" y="9902"/>
                    <a:pt x="10149" y="9024"/>
                  </a:cubicBezTo>
                  <a:cubicBezTo>
                    <a:pt x="10149" y="8770"/>
                    <a:pt x="10204" y="8515"/>
                    <a:pt x="10355" y="8215"/>
                  </a:cubicBezTo>
                  <a:lnTo>
                    <a:pt x="11903" y="4661"/>
                  </a:lnTo>
                  <a:cubicBezTo>
                    <a:pt x="12012" y="4476"/>
                    <a:pt x="12012" y="4292"/>
                    <a:pt x="12012" y="4130"/>
                  </a:cubicBezTo>
                  <a:cubicBezTo>
                    <a:pt x="12012" y="3275"/>
                    <a:pt x="10944" y="2838"/>
                    <a:pt x="9095" y="2838"/>
                  </a:cubicBezTo>
                  <a:lnTo>
                    <a:pt x="8191" y="2838"/>
                  </a:lnTo>
                  <a:lnTo>
                    <a:pt x="9396" y="0"/>
                  </a:lnTo>
                  <a:lnTo>
                    <a:pt x="12314" y="0"/>
                  </a:lnTo>
                  <a:cubicBezTo>
                    <a:pt x="17285" y="0"/>
                    <a:pt x="20203" y="1223"/>
                    <a:pt x="20203" y="3209"/>
                  </a:cubicBezTo>
                  <a:cubicBezTo>
                    <a:pt x="20203" y="3532"/>
                    <a:pt x="20107" y="3877"/>
                    <a:pt x="19956" y="4223"/>
                  </a:cubicBezTo>
                  <a:lnTo>
                    <a:pt x="18148" y="8307"/>
                  </a:lnTo>
                  <a:cubicBezTo>
                    <a:pt x="18094" y="8422"/>
                    <a:pt x="18094" y="8515"/>
                    <a:pt x="18094" y="8630"/>
                  </a:cubicBezTo>
                  <a:cubicBezTo>
                    <a:pt x="18094" y="9139"/>
                    <a:pt x="18751" y="9393"/>
                    <a:pt x="19847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532" name="Volný tvar 1696"/>
            <p:cNvSpPr/>
            <p:nvPr/>
          </p:nvSpPr>
          <p:spPr>
            <a:xfrm>
              <a:off x="23633624" y="12423000"/>
              <a:ext cx="273281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3" y="2838"/>
                  </a:lnTo>
                  <a:lnTo>
                    <a:pt x="19529" y="2838"/>
                  </a:lnTo>
                  <a:cubicBezTo>
                    <a:pt x="16814" y="2838"/>
                    <a:pt x="15607" y="3369"/>
                    <a:pt x="15154" y="4452"/>
                  </a:cubicBezTo>
                  <a:lnTo>
                    <a:pt x="13495" y="8213"/>
                  </a:lnTo>
                  <a:cubicBezTo>
                    <a:pt x="12782" y="9827"/>
                    <a:pt x="11630" y="10544"/>
                    <a:pt x="8955" y="10844"/>
                  </a:cubicBezTo>
                  <a:cubicBezTo>
                    <a:pt x="10629" y="11122"/>
                    <a:pt x="11424" y="11699"/>
                    <a:pt x="11424" y="12577"/>
                  </a:cubicBezTo>
                  <a:cubicBezTo>
                    <a:pt x="11424" y="12807"/>
                    <a:pt x="11383" y="13085"/>
                    <a:pt x="11232" y="13385"/>
                  </a:cubicBezTo>
                  <a:lnTo>
                    <a:pt x="9669" y="16940"/>
                  </a:lnTo>
                  <a:cubicBezTo>
                    <a:pt x="9573" y="17125"/>
                    <a:pt x="9573" y="17308"/>
                    <a:pt x="9573" y="17471"/>
                  </a:cubicBezTo>
                  <a:cubicBezTo>
                    <a:pt x="9573" y="18325"/>
                    <a:pt x="10629" y="18762"/>
                    <a:pt x="12480" y="18762"/>
                  </a:cubicBezTo>
                  <a:lnTo>
                    <a:pt x="13440" y="18762"/>
                  </a:lnTo>
                  <a:lnTo>
                    <a:pt x="12178" y="21600"/>
                  </a:lnTo>
                  <a:lnTo>
                    <a:pt x="9312" y="21600"/>
                  </a:lnTo>
                  <a:cubicBezTo>
                    <a:pt x="4279" y="21600"/>
                    <a:pt x="1413" y="20377"/>
                    <a:pt x="1413" y="18391"/>
                  </a:cubicBezTo>
                  <a:cubicBezTo>
                    <a:pt x="1413" y="18068"/>
                    <a:pt x="1509" y="17745"/>
                    <a:pt x="1659" y="17377"/>
                  </a:cubicBezTo>
                  <a:lnTo>
                    <a:pt x="3429" y="13293"/>
                  </a:lnTo>
                  <a:cubicBezTo>
                    <a:pt x="3470" y="13179"/>
                    <a:pt x="3483" y="13085"/>
                    <a:pt x="3483" y="12970"/>
                  </a:cubicBezTo>
                  <a:cubicBezTo>
                    <a:pt x="3483" y="12462"/>
                    <a:pt x="2825" y="12207"/>
                    <a:pt x="1714" y="12207"/>
                  </a:cubicBezTo>
                  <a:lnTo>
                    <a:pt x="0" y="12207"/>
                  </a:lnTo>
                  <a:lnTo>
                    <a:pt x="1207" y="9393"/>
                  </a:lnTo>
                  <a:lnTo>
                    <a:pt x="2921" y="9393"/>
                  </a:lnTo>
                  <a:cubicBezTo>
                    <a:pt x="4279" y="9393"/>
                    <a:pt x="5239" y="9047"/>
                    <a:pt x="5595" y="8307"/>
                  </a:cubicBezTo>
                  <a:lnTo>
                    <a:pt x="7447" y="4061"/>
                  </a:lnTo>
                  <a:cubicBezTo>
                    <a:pt x="8667" y="1223"/>
                    <a:pt x="11986" y="0"/>
                    <a:pt x="18720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533" name="Volný tvar 1697"/>
            <p:cNvSpPr/>
            <p:nvPr/>
          </p:nvSpPr>
          <p:spPr>
            <a:xfrm>
              <a:off x="24244901" y="12423000"/>
              <a:ext cx="273801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393"/>
                  </a:moveTo>
                  <a:lnTo>
                    <a:pt x="20341" y="12207"/>
                  </a:lnTo>
                  <a:lnTo>
                    <a:pt x="18684" y="12207"/>
                  </a:lnTo>
                  <a:cubicBezTo>
                    <a:pt x="17274" y="12207"/>
                    <a:pt x="16316" y="12553"/>
                    <a:pt x="16015" y="13293"/>
                  </a:cubicBezTo>
                  <a:lnTo>
                    <a:pt x="14113" y="17540"/>
                  </a:lnTo>
                  <a:cubicBezTo>
                    <a:pt x="12908" y="20377"/>
                    <a:pt x="9582" y="21600"/>
                    <a:pt x="2902" y="21600"/>
                  </a:cubicBezTo>
                  <a:lnTo>
                    <a:pt x="0" y="21600"/>
                  </a:lnTo>
                  <a:lnTo>
                    <a:pt x="1204" y="18762"/>
                  </a:lnTo>
                  <a:lnTo>
                    <a:pt x="2108" y="18762"/>
                  </a:lnTo>
                  <a:cubicBezTo>
                    <a:pt x="4763" y="18762"/>
                    <a:pt x="5968" y="18231"/>
                    <a:pt x="6474" y="17148"/>
                  </a:cubicBezTo>
                  <a:lnTo>
                    <a:pt x="8144" y="13387"/>
                  </a:lnTo>
                  <a:cubicBezTo>
                    <a:pt x="8788" y="11773"/>
                    <a:pt x="9951" y="11056"/>
                    <a:pt x="12662" y="10756"/>
                  </a:cubicBezTo>
                  <a:cubicBezTo>
                    <a:pt x="11005" y="10456"/>
                    <a:pt x="10143" y="9902"/>
                    <a:pt x="10143" y="9024"/>
                  </a:cubicBezTo>
                  <a:cubicBezTo>
                    <a:pt x="10143" y="8770"/>
                    <a:pt x="10198" y="8515"/>
                    <a:pt x="10348" y="8215"/>
                  </a:cubicBezTo>
                  <a:lnTo>
                    <a:pt x="11895" y="4661"/>
                  </a:lnTo>
                  <a:cubicBezTo>
                    <a:pt x="12005" y="4476"/>
                    <a:pt x="12005" y="4292"/>
                    <a:pt x="12005" y="4130"/>
                  </a:cubicBezTo>
                  <a:cubicBezTo>
                    <a:pt x="12005" y="3275"/>
                    <a:pt x="10937" y="2838"/>
                    <a:pt x="9089" y="2838"/>
                  </a:cubicBezTo>
                  <a:lnTo>
                    <a:pt x="8186" y="2838"/>
                  </a:lnTo>
                  <a:lnTo>
                    <a:pt x="9390" y="0"/>
                  </a:lnTo>
                  <a:lnTo>
                    <a:pt x="12306" y="0"/>
                  </a:lnTo>
                  <a:cubicBezTo>
                    <a:pt x="17274" y="0"/>
                    <a:pt x="20190" y="1223"/>
                    <a:pt x="20190" y="3209"/>
                  </a:cubicBezTo>
                  <a:cubicBezTo>
                    <a:pt x="20190" y="3532"/>
                    <a:pt x="20095" y="3877"/>
                    <a:pt x="19944" y="4223"/>
                  </a:cubicBezTo>
                  <a:lnTo>
                    <a:pt x="18137" y="8307"/>
                  </a:lnTo>
                  <a:cubicBezTo>
                    <a:pt x="18082" y="8422"/>
                    <a:pt x="18082" y="8515"/>
                    <a:pt x="18082" y="8630"/>
                  </a:cubicBezTo>
                  <a:cubicBezTo>
                    <a:pt x="18082" y="9139"/>
                    <a:pt x="18739" y="9393"/>
                    <a:pt x="19848" y="9393"/>
                  </a:cubicBezTo>
                  <a:lnTo>
                    <a:pt x="21600" y="9393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  <p:sp>
          <p:nvSpPr>
            <p:cNvPr id="534" name="Volný tvar 1698"/>
            <p:cNvSpPr/>
            <p:nvPr/>
          </p:nvSpPr>
          <p:spPr>
            <a:xfrm>
              <a:off x="24929923" y="12423000"/>
              <a:ext cx="273107" cy="78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20392" y="2838"/>
                  </a:lnTo>
                  <a:lnTo>
                    <a:pt x="19542" y="2838"/>
                  </a:lnTo>
                  <a:cubicBezTo>
                    <a:pt x="16824" y="2838"/>
                    <a:pt x="15617" y="3369"/>
                    <a:pt x="15150" y="4452"/>
                  </a:cubicBezTo>
                  <a:lnTo>
                    <a:pt x="13490" y="8213"/>
                  </a:lnTo>
                  <a:cubicBezTo>
                    <a:pt x="12790" y="9827"/>
                    <a:pt x="11623" y="10544"/>
                    <a:pt x="8961" y="10844"/>
                  </a:cubicBezTo>
                  <a:cubicBezTo>
                    <a:pt x="10622" y="11122"/>
                    <a:pt x="11431" y="11699"/>
                    <a:pt x="11431" y="12577"/>
                  </a:cubicBezTo>
                  <a:cubicBezTo>
                    <a:pt x="11431" y="12807"/>
                    <a:pt x="11376" y="13085"/>
                    <a:pt x="11226" y="13385"/>
                  </a:cubicBezTo>
                  <a:lnTo>
                    <a:pt x="9675" y="16940"/>
                  </a:lnTo>
                  <a:cubicBezTo>
                    <a:pt x="9565" y="17125"/>
                    <a:pt x="9565" y="17308"/>
                    <a:pt x="9565" y="17471"/>
                  </a:cubicBezTo>
                  <a:cubicBezTo>
                    <a:pt x="9565" y="18325"/>
                    <a:pt x="10635" y="18762"/>
                    <a:pt x="12488" y="18762"/>
                  </a:cubicBezTo>
                  <a:lnTo>
                    <a:pt x="13449" y="18762"/>
                  </a:lnTo>
                  <a:lnTo>
                    <a:pt x="12186" y="21600"/>
                  </a:lnTo>
                  <a:lnTo>
                    <a:pt x="9318" y="21600"/>
                  </a:lnTo>
                  <a:cubicBezTo>
                    <a:pt x="4282" y="21600"/>
                    <a:pt x="1414" y="20377"/>
                    <a:pt x="1414" y="18391"/>
                  </a:cubicBezTo>
                  <a:cubicBezTo>
                    <a:pt x="1414" y="18068"/>
                    <a:pt x="1510" y="17745"/>
                    <a:pt x="1661" y="17377"/>
                  </a:cubicBezTo>
                  <a:lnTo>
                    <a:pt x="3417" y="13293"/>
                  </a:lnTo>
                  <a:cubicBezTo>
                    <a:pt x="3472" y="13179"/>
                    <a:pt x="3472" y="13085"/>
                    <a:pt x="3472" y="12970"/>
                  </a:cubicBezTo>
                  <a:cubicBezTo>
                    <a:pt x="3472" y="12462"/>
                    <a:pt x="2813" y="12207"/>
                    <a:pt x="1702" y="12207"/>
                  </a:cubicBezTo>
                  <a:lnTo>
                    <a:pt x="0" y="12207"/>
                  </a:lnTo>
                  <a:lnTo>
                    <a:pt x="1208" y="9393"/>
                  </a:lnTo>
                  <a:lnTo>
                    <a:pt x="2923" y="9393"/>
                  </a:lnTo>
                  <a:cubicBezTo>
                    <a:pt x="4282" y="9393"/>
                    <a:pt x="5229" y="9047"/>
                    <a:pt x="5586" y="8307"/>
                  </a:cubicBezTo>
                  <a:lnTo>
                    <a:pt x="7452" y="4061"/>
                  </a:lnTo>
                  <a:cubicBezTo>
                    <a:pt x="8659" y="1223"/>
                    <a:pt x="11980" y="0"/>
                    <a:pt x="18732" y="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A99F2">
                <a:alpha val="39552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Aptos"/>
                  <a:ea typeface="Aptos"/>
                  <a:cs typeface="Aptos"/>
                  <a:sym typeface="Aptos"/>
                </a:defRPr>
              </a:pPr>
              <a:endParaRPr/>
            </a:p>
          </p:txBody>
        </p:sp>
      </p:grpSp>
      <p:sp>
        <p:nvSpPr>
          <p:cNvPr id="536" name="Na kolika sociálních sítích jste aktivní?"/>
          <p:cNvSpPr txBox="1">
            <a:spLocks noGrp="1"/>
          </p:cNvSpPr>
          <p:nvPr>
            <p:ph type="body" idx="21"/>
          </p:nvPr>
        </p:nvSpPr>
        <p:spPr>
          <a:xfrm>
            <a:off x="1611723" y="2635249"/>
            <a:ext cx="21160554" cy="8445501"/>
          </a:xfrm>
          <a:prstGeom prst="rect">
            <a:avLst/>
          </a:prstGeom>
        </p:spPr>
        <p:txBody>
          <a:bodyPr lIns="50800" tIns="50800" rIns="50800" bIns="50800" anchor="ctr">
            <a:spAutoFit/>
          </a:bodyPr>
          <a:lstStyle/>
          <a:p>
            <a:pPr marL="0" indent="0" algn="ctr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8000" i="1">
                <a:solidFill>
                  <a:srgbClr val="FFFFFF"/>
                </a:solidFill>
                <a:latin typeface="+mj-lt"/>
                <a:ea typeface="+mj-ea"/>
                <a:cs typeface="+mj-cs"/>
                <a:sym typeface="Montserrat ExtraBold"/>
              </a:defRPr>
            </a:pPr>
            <a:r>
              <a:t>Na kolika sociálních sítích jste </a:t>
            </a:r>
            <a:r>
              <a:rPr>
                <a:solidFill>
                  <a:srgbClr val="6BE0C3"/>
                </a:solidFill>
              </a:rPr>
              <a:t>aktivní</a:t>
            </a:r>
            <a:r>
              <a:t>?</a:t>
            </a:r>
          </a:p>
        </p:txBody>
      </p:sp>
      <p:sp>
        <p:nvSpPr>
          <p:cNvPr id="537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2001499" y="13080999"/>
            <a:ext cx="368505" cy="374600"/>
          </a:xfrm>
          <a:prstGeom prst="rect">
            <a:avLst/>
          </a:prstGeom>
        </p:spPr>
        <p:txBody>
          <a:bodyPr lIns="50800" tIns="50800" rIns="50800" bIns="50800" anchor="b"/>
          <a:lstStyle>
            <a:lvl1pPr algn="ctr" defTabSz="584200">
              <a:buClr>
                <a:srgbClr val="000000"/>
              </a:buClr>
              <a:defRPr sz="1800" b="0">
                <a:solidFill>
                  <a:srgbClr val="000000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Citát menší">
    <p:bg>
      <p:bgPr>
        <a:solidFill>
          <a:srgbClr val="04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4" name="Volný tvar 6"/>
          <p:cNvSpPr/>
          <p:nvPr/>
        </p:nvSpPr>
        <p:spPr>
          <a:xfrm>
            <a:off x="134619" y="128682"/>
            <a:ext cx="24114762" cy="122132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3" y="0"/>
                </a:moveTo>
                <a:cubicBezTo>
                  <a:pt x="24" y="0"/>
                  <a:pt x="0" y="47"/>
                  <a:pt x="0" y="105"/>
                </a:cubicBezTo>
                <a:lnTo>
                  <a:pt x="0" y="325"/>
                </a:lnTo>
                <a:cubicBezTo>
                  <a:pt x="0" y="382"/>
                  <a:pt x="24" y="427"/>
                  <a:pt x="53" y="427"/>
                </a:cubicBezTo>
                <a:cubicBezTo>
                  <a:pt x="82" y="427"/>
                  <a:pt x="106" y="382"/>
                  <a:pt x="106" y="325"/>
                </a:cubicBezTo>
                <a:lnTo>
                  <a:pt x="106" y="105"/>
                </a:lnTo>
                <a:cubicBezTo>
                  <a:pt x="106" y="47"/>
                  <a:pt x="82" y="0"/>
                  <a:pt x="53" y="0"/>
                </a:cubicBezTo>
                <a:close/>
                <a:moveTo>
                  <a:pt x="367" y="0"/>
                </a:moveTo>
                <a:cubicBezTo>
                  <a:pt x="338" y="0"/>
                  <a:pt x="315" y="47"/>
                  <a:pt x="315" y="105"/>
                </a:cubicBezTo>
                <a:lnTo>
                  <a:pt x="315" y="325"/>
                </a:lnTo>
                <a:cubicBezTo>
                  <a:pt x="315" y="382"/>
                  <a:pt x="338" y="427"/>
                  <a:pt x="367" y="427"/>
                </a:cubicBezTo>
                <a:cubicBezTo>
                  <a:pt x="397" y="427"/>
                  <a:pt x="420" y="382"/>
                  <a:pt x="420" y="325"/>
                </a:cubicBezTo>
                <a:lnTo>
                  <a:pt x="420" y="105"/>
                </a:lnTo>
                <a:cubicBezTo>
                  <a:pt x="420" y="47"/>
                  <a:pt x="397" y="0"/>
                  <a:pt x="367" y="0"/>
                </a:cubicBezTo>
                <a:close/>
                <a:moveTo>
                  <a:pt x="1217" y="0"/>
                </a:moveTo>
                <a:cubicBezTo>
                  <a:pt x="1188" y="0"/>
                  <a:pt x="1164" y="47"/>
                  <a:pt x="1164" y="105"/>
                </a:cubicBezTo>
                <a:lnTo>
                  <a:pt x="1164" y="325"/>
                </a:lnTo>
                <a:cubicBezTo>
                  <a:pt x="1164" y="382"/>
                  <a:pt x="1188" y="427"/>
                  <a:pt x="1217" y="427"/>
                </a:cubicBezTo>
                <a:cubicBezTo>
                  <a:pt x="1246" y="427"/>
                  <a:pt x="1270" y="382"/>
                  <a:pt x="1270" y="325"/>
                </a:cubicBezTo>
                <a:lnTo>
                  <a:pt x="1270" y="105"/>
                </a:lnTo>
                <a:cubicBezTo>
                  <a:pt x="1270" y="47"/>
                  <a:pt x="1246" y="0"/>
                  <a:pt x="1217" y="0"/>
                </a:cubicBezTo>
                <a:close/>
                <a:moveTo>
                  <a:pt x="1532" y="0"/>
                </a:moveTo>
                <a:cubicBezTo>
                  <a:pt x="1503" y="0"/>
                  <a:pt x="1479" y="47"/>
                  <a:pt x="1479" y="105"/>
                </a:cubicBezTo>
                <a:lnTo>
                  <a:pt x="1479" y="325"/>
                </a:lnTo>
                <a:cubicBezTo>
                  <a:pt x="1479" y="382"/>
                  <a:pt x="1503" y="427"/>
                  <a:pt x="1532" y="427"/>
                </a:cubicBezTo>
                <a:cubicBezTo>
                  <a:pt x="1561" y="427"/>
                  <a:pt x="1584" y="382"/>
                  <a:pt x="1584" y="325"/>
                </a:cubicBezTo>
                <a:lnTo>
                  <a:pt x="1584" y="105"/>
                </a:lnTo>
                <a:cubicBezTo>
                  <a:pt x="1584" y="47"/>
                  <a:pt x="1561" y="0"/>
                  <a:pt x="1532" y="0"/>
                </a:cubicBezTo>
                <a:close/>
                <a:moveTo>
                  <a:pt x="2380" y="0"/>
                </a:moveTo>
                <a:cubicBezTo>
                  <a:pt x="2351" y="0"/>
                  <a:pt x="2329" y="47"/>
                  <a:pt x="2329" y="105"/>
                </a:cubicBezTo>
                <a:lnTo>
                  <a:pt x="2329" y="325"/>
                </a:lnTo>
                <a:cubicBezTo>
                  <a:pt x="2329" y="382"/>
                  <a:pt x="2351" y="427"/>
                  <a:pt x="2380" y="427"/>
                </a:cubicBezTo>
                <a:cubicBezTo>
                  <a:pt x="2409" y="427"/>
                  <a:pt x="2433" y="382"/>
                  <a:pt x="2433" y="325"/>
                </a:cubicBezTo>
                <a:lnTo>
                  <a:pt x="2433" y="105"/>
                </a:lnTo>
                <a:cubicBezTo>
                  <a:pt x="2433" y="47"/>
                  <a:pt x="2409" y="0"/>
                  <a:pt x="2380" y="0"/>
                </a:cubicBezTo>
                <a:close/>
                <a:moveTo>
                  <a:pt x="2695" y="0"/>
                </a:moveTo>
                <a:cubicBezTo>
                  <a:pt x="2666" y="0"/>
                  <a:pt x="2643" y="47"/>
                  <a:pt x="2643" y="105"/>
                </a:cubicBezTo>
                <a:lnTo>
                  <a:pt x="2643" y="325"/>
                </a:lnTo>
                <a:cubicBezTo>
                  <a:pt x="2643" y="382"/>
                  <a:pt x="2666" y="427"/>
                  <a:pt x="2695" y="427"/>
                </a:cubicBezTo>
                <a:cubicBezTo>
                  <a:pt x="2724" y="427"/>
                  <a:pt x="2748" y="382"/>
                  <a:pt x="2748" y="325"/>
                </a:cubicBezTo>
                <a:lnTo>
                  <a:pt x="2748" y="105"/>
                </a:lnTo>
                <a:cubicBezTo>
                  <a:pt x="2748" y="47"/>
                  <a:pt x="2724" y="0"/>
                  <a:pt x="2695" y="0"/>
                </a:cubicBezTo>
                <a:close/>
                <a:moveTo>
                  <a:pt x="3545" y="0"/>
                </a:moveTo>
                <a:cubicBezTo>
                  <a:pt x="3516" y="0"/>
                  <a:pt x="3492" y="47"/>
                  <a:pt x="3492" y="105"/>
                </a:cubicBezTo>
                <a:lnTo>
                  <a:pt x="3492" y="325"/>
                </a:lnTo>
                <a:cubicBezTo>
                  <a:pt x="3492" y="382"/>
                  <a:pt x="3516" y="427"/>
                  <a:pt x="3545" y="427"/>
                </a:cubicBezTo>
                <a:cubicBezTo>
                  <a:pt x="3574" y="427"/>
                  <a:pt x="3598" y="382"/>
                  <a:pt x="3598" y="325"/>
                </a:cubicBezTo>
                <a:lnTo>
                  <a:pt x="3598" y="105"/>
                </a:lnTo>
                <a:cubicBezTo>
                  <a:pt x="3598" y="47"/>
                  <a:pt x="3574" y="0"/>
                  <a:pt x="3545" y="0"/>
                </a:cubicBezTo>
                <a:close/>
                <a:moveTo>
                  <a:pt x="3859" y="0"/>
                </a:moveTo>
                <a:cubicBezTo>
                  <a:pt x="3830" y="0"/>
                  <a:pt x="3806" y="47"/>
                  <a:pt x="3806" y="105"/>
                </a:cubicBezTo>
                <a:lnTo>
                  <a:pt x="3806" y="325"/>
                </a:lnTo>
                <a:cubicBezTo>
                  <a:pt x="3806" y="382"/>
                  <a:pt x="3830" y="427"/>
                  <a:pt x="3859" y="427"/>
                </a:cubicBezTo>
                <a:cubicBezTo>
                  <a:pt x="3888" y="427"/>
                  <a:pt x="3912" y="382"/>
                  <a:pt x="3912" y="325"/>
                </a:cubicBezTo>
                <a:lnTo>
                  <a:pt x="3912" y="105"/>
                </a:lnTo>
                <a:cubicBezTo>
                  <a:pt x="3912" y="47"/>
                  <a:pt x="3888" y="0"/>
                  <a:pt x="3859" y="0"/>
                </a:cubicBezTo>
                <a:close/>
                <a:moveTo>
                  <a:pt x="4709" y="0"/>
                </a:moveTo>
                <a:cubicBezTo>
                  <a:pt x="4680" y="0"/>
                  <a:pt x="4656" y="47"/>
                  <a:pt x="4656" y="105"/>
                </a:cubicBezTo>
                <a:lnTo>
                  <a:pt x="4656" y="325"/>
                </a:lnTo>
                <a:cubicBezTo>
                  <a:pt x="4656" y="382"/>
                  <a:pt x="4680" y="427"/>
                  <a:pt x="4709" y="427"/>
                </a:cubicBezTo>
                <a:cubicBezTo>
                  <a:pt x="4738" y="427"/>
                  <a:pt x="4762" y="382"/>
                  <a:pt x="4762" y="325"/>
                </a:cubicBezTo>
                <a:lnTo>
                  <a:pt x="4762" y="105"/>
                </a:lnTo>
                <a:cubicBezTo>
                  <a:pt x="4762" y="47"/>
                  <a:pt x="4738" y="0"/>
                  <a:pt x="4709" y="0"/>
                </a:cubicBezTo>
                <a:close/>
                <a:moveTo>
                  <a:pt x="5023" y="0"/>
                </a:moveTo>
                <a:cubicBezTo>
                  <a:pt x="4994" y="0"/>
                  <a:pt x="4970" y="47"/>
                  <a:pt x="4970" y="105"/>
                </a:cubicBezTo>
                <a:lnTo>
                  <a:pt x="4970" y="325"/>
                </a:lnTo>
                <a:cubicBezTo>
                  <a:pt x="4970" y="382"/>
                  <a:pt x="4994" y="427"/>
                  <a:pt x="5023" y="427"/>
                </a:cubicBezTo>
                <a:cubicBezTo>
                  <a:pt x="5053" y="427"/>
                  <a:pt x="5076" y="382"/>
                  <a:pt x="5076" y="325"/>
                </a:cubicBezTo>
                <a:lnTo>
                  <a:pt x="5076" y="105"/>
                </a:lnTo>
                <a:cubicBezTo>
                  <a:pt x="5076" y="47"/>
                  <a:pt x="5053" y="0"/>
                  <a:pt x="5023" y="0"/>
                </a:cubicBezTo>
                <a:close/>
                <a:moveTo>
                  <a:pt x="5873" y="0"/>
                </a:moveTo>
                <a:cubicBezTo>
                  <a:pt x="5844" y="0"/>
                  <a:pt x="5820" y="47"/>
                  <a:pt x="5820" y="105"/>
                </a:cubicBezTo>
                <a:lnTo>
                  <a:pt x="5820" y="325"/>
                </a:lnTo>
                <a:cubicBezTo>
                  <a:pt x="5820" y="382"/>
                  <a:pt x="5844" y="427"/>
                  <a:pt x="5873" y="427"/>
                </a:cubicBezTo>
                <a:cubicBezTo>
                  <a:pt x="5902" y="427"/>
                  <a:pt x="5926" y="382"/>
                  <a:pt x="5926" y="325"/>
                </a:cubicBezTo>
                <a:lnTo>
                  <a:pt x="5926" y="105"/>
                </a:lnTo>
                <a:cubicBezTo>
                  <a:pt x="5926" y="47"/>
                  <a:pt x="5902" y="0"/>
                  <a:pt x="5873" y="0"/>
                </a:cubicBezTo>
                <a:close/>
                <a:moveTo>
                  <a:pt x="6188" y="0"/>
                </a:moveTo>
                <a:cubicBezTo>
                  <a:pt x="6159" y="0"/>
                  <a:pt x="6135" y="47"/>
                  <a:pt x="6135" y="105"/>
                </a:cubicBezTo>
                <a:lnTo>
                  <a:pt x="6135" y="325"/>
                </a:lnTo>
                <a:cubicBezTo>
                  <a:pt x="6135" y="382"/>
                  <a:pt x="6159" y="427"/>
                  <a:pt x="6188" y="427"/>
                </a:cubicBezTo>
                <a:cubicBezTo>
                  <a:pt x="6217" y="427"/>
                  <a:pt x="6240" y="382"/>
                  <a:pt x="6240" y="325"/>
                </a:cubicBezTo>
                <a:lnTo>
                  <a:pt x="6240" y="105"/>
                </a:lnTo>
                <a:cubicBezTo>
                  <a:pt x="6240" y="47"/>
                  <a:pt x="6217" y="0"/>
                  <a:pt x="6188" y="0"/>
                </a:cubicBezTo>
                <a:close/>
                <a:moveTo>
                  <a:pt x="7036" y="0"/>
                </a:moveTo>
                <a:cubicBezTo>
                  <a:pt x="7007" y="0"/>
                  <a:pt x="6984" y="47"/>
                  <a:pt x="6984" y="105"/>
                </a:cubicBezTo>
                <a:lnTo>
                  <a:pt x="6984" y="325"/>
                </a:lnTo>
                <a:cubicBezTo>
                  <a:pt x="6984" y="382"/>
                  <a:pt x="7007" y="427"/>
                  <a:pt x="7036" y="427"/>
                </a:cubicBezTo>
                <a:cubicBezTo>
                  <a:pt x="7065" y="427"/>
                  <a:pt x="7089" y="382"/>
                  <a:pt x="7089" y="325"/>
                </a:cubicBezTo>
                <a:lnTo>
                  <a:pt x="7089" y="105"/>
                </a:lnTo>
                <a:cubicBezTo>
                  <a:pt x="7089" y="47"/>
                  <a:pt x="7065" y="0"/>
                  <a:pt x="7036" y="0"/>
                </a:cubicBezTo>
                <a:close/>
                <a:moveTo>
                  <a:pt x="7351" y="0"/>
                </a:moveTo>
                <a:cubicBezTo>
                  <a:pt x="7322" y="0"/>
                  <a:pt x="7299" y="47"/>
                  <a:pt x="7299" y="105"/>
                </a:cubicBezTo>
                <a:lnTo>
                  <a:pt x="7299" y="325"/>
                </a:lnTo>
                <a:cubicBezTo>
                  <a:pt x="7299" y="382"/>
                  <a:pt x="7322" y="427"/>
                  <a:pt x="7351" y="427"/>
                </a:cubicBezTo>
                <a:cubicBezTo>
                  <a:pt x="7380" y="427"/>
                  <a:pt x="7404" y="382"/>
                  <a:pt x="7404" y="325"/>
                </a:cubicBezTo>
                <a:lnTo>
                  <a:pt x="7404" y="105"/>
                </a:lnTo>
                <a:cubicBezTo>
                  <a:pt x="7404" y="47"/>
                  <a:pt x="7380" y="0"/>
                  <a:pt x="7351" y="0"/>
                </a:cubicBezTo>
                <a:close/>
                <a:moveTo>
                  <a:pt x="8201" y="0"/>
                </a:moveTo>
                <a:cubicBezTo>
                  <a:pt x="8171" y="0"/>
                  <a:pt x="8148" y="47"/>
                  <a:pt x="8148" y="105"/>
                </a:cubicBezTo>
                <a:lnTo>
                  <a:pt x="8148" y="325"/>
                </a:lnTo>
                <a:cubicBezTo>
                  <a:pt x="8148" y="382"/>
                  <a:pt x="8171" y="427"/>
                  <a:pt x="8201" y="427"/>
                </a:cubicBezTo>
                <a:cubicBezTo>
                  <a:pt x="8230" y="427"/>
                  <a:pt x="8254" y="382"/>
                  <a:pt x="8254" y="325"/>
                </a:cubicBezTo>
                <a:lnTo>
                  <a:pt x="8254" y="105"/>
                </a:lnTo>
                <a:cubicBezTo>
                  <a:pt x="8254" y="47"/>
                  <a:pt x="8230" y="0"/>
                  <a:pt x="8201" y="0"/>
                </a:cubicBezTo>
                <a:close/>
                <a:moveTo>
                  <a:pt x="8515" y="0"/>
                </a:moveTo>
                <a:cubicBezTo>
                  <a:pt x="8486" y="0"/>
                  <a:pt x="8462" y="47"/>
                  <a:pt x="8462" y="105"/>
                </a:cubicBezTo>
                <a:lnTo>
                  <a:pt x="8462" y="325"/>
                </a:lnTo>
                <a:cubicBezTo>
                  <a:pt x="8462" y="382"/>
                  <a:pt x="8486" y="427"/>
                  <a:pt x="8515" y="427"/>
                </a:cubicBezTo>
                <a:cubicBezTo>
                  <a:pt x="8544" y="427"/>
                  <a:pt x="8568" y="382"/>
                  <a:pt x="8568" y="325"/>
                </a:cubicBezTo>
                <a:lnTo>
                  <a:pt x="8568" y="105"/>
                </a:lnTo>
                <a:cubicBezTo>
                  <a:pt x="8568" y="47"/>
                  <a:pt x="8544" y="0"/>
                  <a:pt x="8515" y="0"/>
                </a:cubicBezTo>
                <a:close/>
                <a:moveTo>
                  <a:pt x="9365" y="0"/>
                </a:moveTo>
                <a:cubicBezTo>
                  <a:pt x="9336" y="0"/>
                  <a:pt x="9312" y="47"/>
                  <a:pt x="9312" y="105"/>
                </a:cubicBezTo>
                <a:lnTo>
                  <a:pt x="9312" y="325"/>
                </a:lnTo>
                <a:cubicBezTo>
                  <a:pt x="9312" y="382"/>
                  <a:pt x="9336" y="427"/>
                  <a:pt x="9365" y="427"/>
                </a:cubicBezTo>
                <a:cubicBezTo>
                  <a:pt x="9394" y="427"/>
                  <a:pt x="9418" y="382"/>
                  <a:pt x="9418" y="325"/>
                </a:cubicBezTo>
                <a:lnTo>
                  <a:pt x="9418" y="105"/>
                </a:lnTo>
                <a:cubicBezTo>
                  <a:pt x="9418" y="47"/>
                  <a:pt x="9394" y="0"/>
                  <a:pt x="9365" y="0"/>
                </a:cubicBezTo>
                <a:close/>
                <a:moveTo>
                  <a:pt x="9679" y="0"/>
                </a:moveTo>
                <a:cubicBezTo>
                  <a:pt x="9650" y="0"/>
                  <a:pt x="9626" y="47"/>
                  <a:pt x="9626" y="105"/>
                </a:cubicBezTo>
                <a:lnTo>
                  <a:pt x="9626" y="325"/>
                </a:lnTo>
                <a:cubicBezTo>
                  <a:pt x="9626" y="382"/>
                  <a:pt x="9650" y="427"/>
                  <a:pt x="9679" y="427"/>
                </a:cubicBezTo>
                <a:cubicBezTo>
                  <a:pt x="9708" y="427"/>
                  <a:pt x="9732" y="382"/>
                  <a:pt x="9732" y="325"/>
                </a:cubicBezTo>
                <a:lnTo>
                  <a:pt x="9732" y="105"/>
                </a:lnTo>
                <a:cubicBezTo>
                  <a:pt x="9732" y="47"/>
                  <a:pt x="9708" y="0"/>
                  <a:pt x="9679" y="0"/>
                </a:cubicBezTo>
                <a:close/>
                <a:moveTo>
                  <a:pt x="10529" y="0"/>
                </a:moveTo>
                <a:cubicBezTo>
                  <a:pt x="10500" y="0"/>
                  <a:pt x="10476" y="47"/>
                  <a:pt x="10476" y="105"/>
                </a:cubicBezTo>
                <a:lnTo>
                  <a:pt x="10476" y="325"/>
                </a:lnTo>
                <a:cubicBezTo>
                  <a:pt x="10476" y="382"/>
                  <a:pt x="10500" y="427"/>
                  <a:pt x="10529" y="427"/>
                </a:cubicBezTo>
                <a:cubicBezTo>
                  <a:pt x="10558" y="427"/>
                  <a:pt x="10582" y="382"/>
                  <a:pt x="10582" y="325"/>
                </a:cubicBezTo>
                <a:lnTo>
                  <a:pt x="10582" y="105"/>
                </a:lnTo>
                <a:cubicBezTo>
                  <a:pt x="10582" y="47"/>
                  <a:pt x="10558" y="0"/>
                  <a:pt x="10529" y="0"/>
                </a:cubicBezTo>
                <a:close/>
                <a:moveTo>
                  <a:pt x="10844" y="0"/>
                </a:moveTo>
                <a:cubicBezTo>
                  <a:pt x="10814" y="0"/>
                  <a:pt x="10791" y="47"/>
                  <a:pt x="10791" y="105"/>
                </a:cubicBezTo>
                <a:lnTo>
                  <a:pt x="10791" y="325"/>
                </a:lnTo>
                <a:cubicBezTo>
                  <a:pt x="10791" y="382"/>
                  <a:pt x="10814" y="427"/>
                  <a:pt x="10844" y="427"/>
                </a:cubicBezTo>
                <a:cubicBezTo>
                  <a:pt x="10873" y="427"/>
                  <a:pt x="10895" y="382"/>
                  <a:pt x="10895" y="325"/>
                </a:cubicBezTo>
                <a:lnTo>
                  <a:pt x="10895" y="105"/>
                </a:lnTo>
                <a:cubicBezTo>
                  <a:pt x="10895" y="47"/>
                  <a:pt x="10873" y="0"/>
                  <a:pt x="10844" y="0"/>
                </a:cubicBezTo>
                <a:close/>
                <a:moveTo>
                  <a:pt x="11692" y="0"/>
                </a:moveTo>
                <a:cubicBezTo>
                  <a:pt x="11663" y="0"/>
                  <a:pt x="11640" y="47"/>
                  <a:pt x="11640" y="105"/>
                </a:cubicBezTo>
                <a:lnTo>
                  <a:pt x="11640" y="325"/>
                </a:lnTo>
                <a:cubicBezTo>
                  <a:pt x="11640" y="382"/>
                  <a:pt x="11663" y="427"/>
                  <a:pt x="11692" y="427"/>
                </a:cubicBezTo>
                <a:cubicBezTo>
                  <a:pt x="11721" y="427"/>
                  <a:pt x="11745" y="382"/>
                  <a:pt x="11745" y="325"/>
                </a:cubicBezTo>
                <a:lnTo>
                  <a:pt x="11745" y="105"/>
                </a:lnTo>
                <a:cubicBezTo>
                  <a:pt x="11745" y="47"/>
                  <a:pt x="11721" y="0"/>
                  <a:pt x="11692" y="0"/>
                </a:cubicBezTo>
                <a:close/>
                <a:moveTo>
                  <a:pt x="12007" y="0"/>
                </a:moveTo>
                <a:cubicBezTo>
                  <a:pt x="11978" y="0"/>
                  <a:pt x="11955" y="47"/>
                  <a:pt x="11955" y="105"/>
                </a:cubicBezTo>
                <a:lnTo>
                  <a:pt x="11955" y="325"/>
                </a:lnTo>
                <a:cubicBezTo>
                  <a:pt x="11955" y="382"/>
                  <a:pt x="11978" y="427"/>
                  <a:pt x="12007" y="427"/>
                </a:cubicBezTo>
                <a:cubicBezTo>
                  <a:pt x="12036" y="427"/>
                  <a:pt x="12060" y="382"/>
                  <a:pt x="12060" y="325"/>
                </a:cubicBezTo>
                <a:lnTo>
                  <a:pt x="12060" y="105"/>
                </a:lnTo>
                <a:cubicBezTo>
                  <a:pt x="12060" y="47"/>
                  <a:pt x="12036" y="0"/>
                  <a:pt x="12007" y="0"/>
                </a:cubicBezTo>
                <a:close/>
                <a:moveTo>
                  <a:pt x="12856" y="0"/>
                </a:moveTo>
                <a:cubicBezTo>
                  <a:pt x="12827" y="0"/>
                  <a:pt x="12804" y="47"/>
                  <a:pt x="12804" y="105"/>
                </a:cubicBezTo>
                <a:lnTo>
                  <a:pt x="12804" y="325"/>
                </a:lnTo>
                <a:cubicBezTo>
                  <a:pt x="12804" y="382"/>
                  <a:pt x="12827" y="427"/>
                  <a:pt x="12856" y="427"/>
                </a:cubicBezTo>
                <a:cubicBezTo>
                  <a:pt x="12886" y="427"/>
                  <a:pt x="12909" y="382"/>
                  <a:pt x="12909" y="325"/>
                </a:cubicBezTo>
                <a:lnTo>
                  <a:pt x="12909" y="105"/>
                </a:lnTo>
                <a:cubicBezTo>
                  <a:pt x="12909" y="47"/>
                  <a:pt x="12886" y="0"/>
                  <a:pt x="12856" y="0"/>
                </a:cubicBezTo>
                <a:close/>
                <a:moveTo>
                  <a:pt x="13171" y="0"/>
                </a:moveTo>
                <a:cubicBezTo>
                  <a:pt x="13142" y="0"/>
                  <a:pt x="13118" y="47"/>
                  <a:pt x="13118" y="105"/>
                </a:cubicBezTo>
                <a:lnTo>
                  <a:pt x="13118" y="325"/>
                </a:lnTo>
                <a:cubicBezTo>
                  <a:pt x="13118" y="382"/>
                  <a:pt x="13142" y="427"/>
                  <a:pt x="13171" y="427"/>
                </a:cubicBezTo>
                <a:cubicBezTo>
                  <a:pt x="13200" y="427"/>
                  <a:pt x="13224" y="382"/>
                  <a:pt x="13224" y="325"/>
                </a:cubicBezTo>
                <a:lnTo>
                  <a:pt x="13224" y="105"/>
                </a:lnTo>
                <a:cubicBezTo>
                  <a:pt x="13224" y="47"/>
                  <a:pt x="13200" y="0"/>
                  <a:pt x="13171" y="0"/>
                </a:cubicBezTo>
                <a:close/>
                <a:moveTo>
                  <a:pt x="14021" y="0"/>
                </a:moveTo>
                <a:cubicBezTo>
                  <a:pt x="13992" y="0"/>
                  <a:pt x="13968" y="47"/>
                  <a:pt x="13968" y="105"/>
                </a:cubicBezTo>
                <a:lnTo>
                  <a:pt x="13968" y="325"/>
                </a:lnTo>
                <a:cubicBezTo>
                  <a:pt x="13968" y="382"/>
                  <a:pt x="13992" y="427"/>
                  <a:pt x="14021" y="427"/>
                </a:cubicBezTo>
                <a:cubicBezTo>
                  <a:pt x="14050" y="427"/>
                  <a:pt x="14074" y="382"/>
                  <a:pt x="14074" y="325"/>
                </a:cubicBezTo>
                <a:lnTo>
                  <a:pt x="14074" y="105"/>
                </a:lnTo>
                <a:cubicBezTo>
                  <a:pt x="14074" y="47"/>
                  <a:pt x="14050" y="0"/>
                  <a:pt x="14021" y="0"/>
                </a:cubicBezTo>
                <a:close/>
                <a:moveTo>
                  <a:pt x="14335" y="0"/>
                </a:moveTo>
                <a:cubicBezTo>
                  <a:pt x="14306" y="0"/>
                  <a:pt x="14282" y="47"/>
                  <a:pt x="14282" y="105"/>
                </a:cubicBezTo>
                <a:lnTo>
                  <a:pt x="14282" y="325"/>
                </a:lnTo>
                <a:cubicBezTo>
                  <a:pt x="14282" y="382"/>
                  <a:pt x="14306" y="427"/>
                  <a:pt x="14335" y="427"/>
                </a:cubicBezTo>
                <a:cubicBezTo>
                  <a:pt x="14364" y="427"/>
                  <a:pt x="14388" y="382"/>
                  <a:pt x="14388" y="325"/>
                </a:cubicBezTo>
                <a:lnTo>
                  <a:pt x="14388" y="105"/>
                </a:lnTo>
                <a:cubicBezTo>
                  <a:pt x="14388" y="47"/>
                  <a:pt x="14364" y="0"/>
                  <a:pt x="14335" y="0"/>
                </a:cubicBezTo>
                <a:close/>
                <a:moveTo>
                  <a:pt x="15185" y="0"/>
                </a:moveTo>
                <a:cubicBezTo>
                  <a:pt x="15156" y="0"/>
                  <a:pt x="15132" y="47"/>
                  <a:pt x="15132" y="105"/>
                </a:cubicBezTo>
                <a:lnTo>
                  <a:pt x="15132" y="325"/>
                </a:lnTo>
                <a:cubicBezTo>
                  <a:pt x="15132" y="382"/>
                  <a:pt x="15156" y="427"/>
                  <a:pt x="15185" y="427"/>
                </a:cubicBezTo>
                <a:cubicBezTo>
                  <a:pt x="15214" y="427"/>
                  <a:pt x="15237" y="382"/>
                  <a:pt x="15237" y="325"/>
                </a:cubicBezTo>
                <a:lnTo>
                  <a:pt x="15237" y="105"/>
                </a:lnTo>
                <a:cubicBezTo>
                  <a:pt x="15237" y="47"/>
                  <a:pt x="15214" y="0"/>
                  <a:pt x="15185" y="0"/>
                </a:cubicBezTo>
                <a:close/>
                <a:moveTo>
                  <a:pt x="15500" y="0"/>
                </a:moveTo>
                <a:cubicBezTo>
                  <a:pt x="15470" y="0"/>
                  <a:pt x="15447" y="47"/>
                  <a:pt x="15447" y="105"/>
                </a:cubicBezTo>
                <a:lnTo>
                  <a:pt x="15447" y="325"/>
                </a:lnTo>
                <a:cubicBezTo>
                  <a:pt x="15447" y="382"/>
                  <a:pt x="15470" y="427"/>
                  <a:pt x="15500" y="427"/>
                </a:cubicBezTo>
                <a:cubicBezTo>
                  <a:pt x="15529" y="427"/>
                  <a:pt x="15551" y="382"/>
                  <a:pt x="15551" y="325"/>
                </a:cubicBezTo>
                <a:lnTo>
                  <a:pt x="15551" y="105"/>
                </a:lnTo>
                <a:cubicBezTo>
                  <a:pt x="15551" y="47"/>
                  <a:pt x="15529" y="0"/>
                  <a:pt x="15500" y="0"/>
                </a:cubicBezTo>
                <a:close/>
                <a:moveTo>
                  <a:pt x="16349" y="0"/>
                </a:moveTo>
                <a:cubicBezTo>
                  <a:pt x="16320" y="0"/>
                  <a:pt x="16296" y="47"/>
                  <a:pt x="16296" y="105"/>
                </a:cubicBezTo>
                <a:lnTo>
                  <a:pt x="16296" y="325"/>
                </a:lnTo>
                <a:cubicBezTo>
                  <a:pt x="16296" y="382"/>
                  <a:pt x="16320" y="427"/>
                  <a:pt x="16349" y="427"/>
                </a:cubicBezTo>
                <a:cubicBezTo>
                  <a:pt x="16378" y="427"/>
                  <a:pt x="16401" y="382"/>
                  <a:pt x="16401" y="325"/>
                </a:cubicBezTo>
                <a:lnTo>
                  <a:pt x="16401" y="105"/>
                </a:lnTo>
                <a:cubicBezTo>
                  <a:pt x="16401" y="47"/>
                  <a:pt x="16378" y="0"/>
                  <a:pt x="16349" y="0"/>
                </a:cubicBezTo>
                <a:close/>
                <a:moveTo>
                  <a:pt x="16663" y="0"/>
                </a:moveTo>
                <a:cubicBezTo>
                  <a:pt x="16634" y="0"/>
                  <a:pt x="16611" y="47"/>
                  <a:pt x="16611" y="105"/>
                </a:cubicBezTo>
                <a:lnTo>
                  <a:pt x="16611" y="325"/>
                </a:lnTo>
                <a:cubicBezTo>
                  <a:pt x="16611" y="382"/>
                  <a:pt x="16634" y="427"/>
                  <a:pt x="16663" y="427"/>
                </a:cubicBezTo>
                <a:cubicBezTo>
                  <a:pt x="16692" y="427"/>
                  <a:pt x="16716" y="382"/>
                  <a:pt x="16716" y="325"/>
                </a:cubicBezTo>
                <a:lnTo>
                  <a:pt x="16716" y="105"/>
                </a:lnTo>
                <a:cubicBezTo>
                  <a:pt x="16716" y="47"/>
                  <a:pt x="16692" y="0"/>
                  <a:pt x="16663" y="0"/>
                </a:cubicBezTo>
                <a:close/>
                <a:moveTo>
                  <a:pt x="17512" y="0"/>
                </a:moveTo>
                <a:cubicBezTo>
                  <a:pt x="17483" y="0"/>
                  <a:pt x="17459" y="47"/>
                  <a:pt x="17459" y="105"/>
                </a:cubicBezTo>
                <a:lnTo>
                  <a:pt x="17459" y="325"/>
                </a:lnTo>
                <a:cubicBezTo>
                  <a:pt x="17459" y="382"/>
                  <a:pt x="17483" y="427"/>
                  <a:pt x="17512" y="427"/>
                </a:cubicBezTo>
                <a:cubicBezTo>
                  <a:pt x="17541" y="427"/>
                  <a:pt x="17565" y="382"/>
                  <a:pt x="17565" y="325"/>
                </a:cubicBezTo>
                <a:lnTo>
                  <a:pt x="17565" y="105"/>
                </a:lnTo>
                <a:cubicBezTo>
                  <a:pt x="17565" y="47"/>
                  <a:pt x="17541" y="0"/>
                  <a:pt x="17512" y="0"/>
                </a:cubicBezTo>
                <a:close/>
                <a:moveTo>
                  <a:pt x="17827" y="0"/>
                </a:moveTo>
                <a:cubicBezTo>
                  <a:pt x="17798" y="0"/>
                  <a:pt x="17774" y="47"/>
                  <a:pt x="17774" y="105"/>
                </a:cubicBezTo>
                <a:lnTo>
                  <a:pt x="17774" y="325"/>
                </a:lnTo>
                <a:cubicBezTo>
                  <a:pt x="17774" y="382"/>
                  <a:pt x="17798" y="427"/>
                  <a:pt x="17827" y="427"/>
                </a:cubicBezTo>
                <a:cubicBezTo>
                  <a:pt x="17856" y="427"/>
                  <a:pt x="17880" y="382"/>
                  <a:pt x="17880" y="325"/>
                </a:cubicBezTo>
                <a:lnTo>
                  <a:pt x="17880" y="105"/>
                </a:lnTo>
                <a:cubicBezTo>
                  <a:pt x="17880" y="47"/>
                  <a:pt x="17856" y="0"/>
                  <a:pt x="17827" y="0"/>
                </a:cubicBezTo>
                <a:close/>
                <a:moveTo>
                  <a:pt x="18677" y="0"/>
                </a:moveTo>
                <a:cubicBezTo>
                  <a:pt x="18648" y="0"/>
                  <a:pt x="18624" y="47"/>
                  <a:pt x="18624" y="105"/>
                </a:cubicBezTo>
                <a:lnTo>
                  <a:pt x="18624" y="325"/>
                </a:lnTo>
                <a:cubicBezTo>
                  <a:pt x="18624" y="382"/>
                  <a:pt x="18648" y="427"/>
                  <a:pt x="18677" y="427"/>
                </a:cubicBezTo>
                <a:cubicBezTo>
                  <a:pt x="18706" y="427"/>
                  <a:pt x="18730" y="382"/>
                  <a:pt x="18730" y="325"/>
                </a:cubicBezTo>
                <a:lnTo>
                  <a:pt x="18730" y="105"/>
                </a:lnTo>
                <a:cubicBezTo>
                  <a:pt x="18730" y="47"/>
                  <a:pt x="18706" y="0"/>
                  <a:pt x="18677" y="0"/>
                </a:cubicBezTo>
                <a:close/>
                <a:moveTo>
                  <a:pt x="18991" y="0"/>
                </a:moveTo>
                <a:cubicBezTo>
                  <a:pt x="18962" y="0"/>
                  <a:pt x="18938" y="47"/>
                  <a:pt x="18938" y="105"/>
                </a:cubicBezTo>
                <a:lnTo>
                  <a:pt x="18938" y="325"/>
                </a:lnTo>
                <a:cubicBezTo>
                  <a:pt x="18938" y="382"/>
                  <a:pt x="18962" y="427"/>
                  <a:pt x="18991" y="427"/>
                </a:cubicBezTo>
                <a:cubicBezTo>
                  <a:pt x="19020" y="427"/>
                  <a:pt x="19044" y="382"/>
                  <a:pt x="19044" y="325"/>
                </a:cubicBezTo>
                <a:lnTo>
                  <a:pt x="19044" y="105"/>
                </a:lnTo>
                <a:cubicBezTo>
                  <a:pt x="19044" y="47"/>
                  <a:pt x="19020" y="0"/>
                  <a:pt x="18991" y="0"/>
                </a:cubicBezTo>
                <a:close/>
                <a:moveTo>
                  <a:pt x="19841" y="0"/>
                </a:moveTo>
                <a:cubicBezTo>
                  <a:pt x="19812" y="0"/>
                  <a:pt x="19788" y="47"/>
                  <a:pt x="19788" y="105"/>
                </a:cubicBezTo>
                <a:lnTo>
                  <a:pt x="19788" y="325"/>
                </a:lnTo>
                <a:cubicBezTo>
                  <a:pt x="19788" y="382"/>
                  <a:pt x="19812" y="427"/>
                  <a:pt x="19841" y="427"/>
                </a:cubicBezTo>
                <a:cubicBezTo>
                  <a:pt x="19870" y="427"/>
                  <a:pt x="19894" y="382"/>
                  <a:pt x="19894" y="325"/>
                </a:cubicBezTo>
                <a:lnTo>
                  <a:pt x="19894" y="105"/>
                </a:lnTo>
                <a:cubicBezTo>
                  <a:pt x="19894" y="47"/>
                  <a:pt x="19870" y="0"/>
                  <a:pt x="19841" y="0"/>
                </a:cubicBezTo>
                <a:close/>
                <a:moveTo>
                  <a:pt x="20155" y="0"/>
                </a:moveTo>
                <a:cubicBezTo>
                  <a:pt x="20126" y="0"/>
                  <a:pt x="20102" y="47"/>
                  <a:pt x="20102" y="105"/>
                </a:cubicBezTo>
                <a:lnTo>
                  <a:pt x="20102" y="325"/>
                </a:lnTo>
                <a:cubicBezTo>
                  <a:pt x="20102" y="382"/>
                  <a:pt x="20126" y="427"/>
                  <a:pt x="20155" y="427"/>
                </a:cubicBezTo>
                <a:cubicBezTo>
                  <a:pt x="20184" y="427"/>
                  <a:pt x="20207" y="382"/>
                  <a:pt x="20207" y="325"/>
                </a:cubicBezTo>
                <a:lnTo>
                  <a:pt x="20207" y="105"/>
                </a:lnTo>
                <a:cubicBezTo>
                  <a:pt x="20207" y="47"/>
                  <a:pt x="20184" y="0"/>
                  <a:pt x="20155" y="0"/>
                </a:cubicBezTo>
                <a:close/>
                <a:moveTo>
                  <a:pt x="21004" y="0"/>
                </a:moveTo>
                <a:cubicBezTo>
                  <a:pt x="20975" y="0"/>
                  <a:pt x="20952" y="47"/>
                  <a:pt x="20952" y="105"/>
                </a:cubicBezTo>
                <a:lnTo>
                  <a:pt x="20952" y="325"/>
                </a:lnTo>
                <a:cubicBezTo>
                  <a:pt x="20952" y="382"/>
                  <a:pt x="20975" y="427"/>
                  <a:pt x="21004" y="427"/>
                </a:cubicBezTo>
                <a:cubicBezTo>
                  <a:pt x="21033" y="427"/>
                  <a:pt x="21057" y="382"/>
                  <a:pt x="21057" y="325"/>
                </a:cubicBezTo>
                <a:lnTo>
                  <a:pt x="21057" y="105"/>
                </a:lnTo>
                <a:cubicBezTo>
                  <a:pt x="21057" y="47"/>
                  <a:pt x="21033" y="0"/>
                  <a:pt x="21004" y="0"/>
                </a:cubicBezTo>
                <a:close/>
                <a:moveTo>
                  <a:pt x="21319" y="0"/>
                </a:moveTo>
                <a:cubicBezTo>
                  <a:pt x="21289" y="0"/>
                  <a:pt x="21267" y="47"/>
                  <a:pt x="21267" y="105"/>
                </a:cubicBezTo>
                <a:lnTo>
                  <a:pt x="21267" y="325"/>
                </a:lnTo>
                <a:cubicBezTo>
                  <a:pt x="21267" y="382"/>
                  <a:pt x="21289" y="427"/>
                  <a:pt x="21319" y="427"/>
                </a:cubicBezTo>
                <a:cubicBezTo>
                  <a:pt x="21348" y="427"/>
                  <a:pt x="21372" y="382"/>
                  <a:pt x="21372" y="325"/>
                </a:cubicBezTo>
                <a:lnTo>
                  <a:pt x="21372" y="105"/>
                </a:lnTo>
                <a:cubicBezTo>
                  <a:pt x="21372" y="47"/>
                  <a:pt x="21348" y="0"/>
                  <a:pt x="21319" y="0"/>
                </a:cubicBezTo>
                <a:close/>
                <a:moveTo>
                  <a:pt x="281" y="730"/>
                </a:moveTo>
                <a:cubicBezTo>
                  <a:pt x="252" y="730"/>
                  <a:pt x="228" y="777"/>
                  <a:pt x="228" y="835"/>
                </a:cubicBezTo>
                <a:lnTo>
                  <a:pt x="228" y="1055"/>
                </a:lnTo>
                <a:cubicBezTo>
                  <a:pt x="228" y="1112"/>
                  <a:pt x="252" y="1157"/>
                  <a:pt x="281" y="1157"/>
                </a:cubicBezTo>
                <a:cubicBezTo>
                  <a:pt x="311" y="1157"/>
                  <a:pt x="334" y="1112"/>
                  <a:pt x="334" y="1055"/>
                </a:cubicBezTo>
                <a:lnTo>
                  <a:pt x="334" y="835"/>
                </a:lnTo>
                <a:cubicBezTo>
                  <a:pt x="334" y="777"/>
                  <a:pt x="311" y="730"/>
                  <a:pt x="281" y="730"/>
                </a:cubicBezTo>
                <a:close/>
                <a:moveTo>
                  <a:pt x="596" y="730"/>
                </a:moveTo>
                <a:cubicBezTo>
                  <a:pt x="567" y="730"/>
                  <a:pt x="543" y="777"/>
                  <a:pt x="543" y="835"/>
                </a:cubicBezTo>
                <a:lnTo>
                  <a:pt x="543" y="1055"/>
                </a:lnTo>
                <a:cubicBezTo>
                  <a:pt x="543" y="1112"/>
                  <a:pt x="567" y="1157"/>
                  <a:pt x="596" y="1157"/>
                </a:cubicBezTo>
                <a:cubicBezTo>
                  <a:pt x="625" y="1157"/>
                  <a:pt x="649" y="1112"/>
                  <a:pt x="649" y="1055"/>
                </a:cubicBezTo>
                <a:lnTo>
                  <a:pt x="649" y="835"/>
                </a:lnTo>
                <a:cubicBezTo>
                  <a:pt x="649" y="777"/>
                  <a:pt x="625" y="730"/>
                  <a:pt x="596" y="730"/>
                </a:cubicBezTo>
                <a:close/>
                <a:moveTo>
                  <a:pt x="1446" y="730"/>
                </a:moveTo>
                <a:cubicBezTo>
                  <a:pt x="1417" y="730"/>
                  <a:pt x="1393" y="777"/>
                  <a:pt x="1393" y="835"/>
                </a:cubicBezTo>
                <a:lnTo>
                  <a:pt x="1393" y="1055"/>
                </a:lnTo>
                <a:cubicBezTo>
                  <a:pt x="1393" y="1112"/>
                  <a:pt x="1417" y="1157"/>
                  <a:pt x="1446" y="1157"/>
                </a:cubicBezTo>
                <a:cubicBezTo>
                  <a:pt x="1475" y="1157"/>
                  <a:pt x="1499" y="1112"/>
                  <a:pt x="1499" y="1055"/>
                </a:cubicBezTo>
                <a:lnTo>
                  <a:pt x="1499" y="835"/>
                </a:lnTo>
                <a:cubicBezTo>
                  <a:pt x="1499" y="777"/>
                  <a:pt x="1475" y="730"/>
                  <a:pt x="1446" y="730"/>
                </a:cubicBezTo>
                <a:close/>
                <a:moveTo>
                  <a:pt x="1760" y="730"/>
                </a:moveTo>
                <a:cubicBezTo>
                  <a:pt x="1731" y="730"/>
                  <a:pt x="1707" y="777"/>
                  <a:pt x="1707" y="835"/>
                </a:cubicBezTo>
                <a:lnTo>
                  <a:pt x="1707" y="1055"/>
                </a:lnTo>
                <a:cubicBezTo>
                  <a:pt x="1707" y="1112"/>
                  <a:pt x="1731" y="1157"/>
                  <a:pt x="1760" y="1157"/>
                </a:cubicBezTo>
                <a:cubicBezTo>
                  <a:pt x="1789" y="1157"/>
                  <a:pt x="1813" y="1112"/>
                  <a:pt x="1813" y="1055"/>
                </a:cubicBezTo>
                <a:lnTo>
                  <a:pt x="1813" y="835"/>
                </a:lnTo>
                <a:cubicBezTo>
                  <a:pt x="1813" y="777"/>
                  <a:pt x="1789" y="730"/>
                  <a:pt x="1760" y="730"/>
                </a:cubicBezTo>
                <a:close/>
                <a:moveTo>
                  <a:pt x="2610" y="730"/>
                </a:moveTo>
                <a:cubicBezTo>
                  <a:pt x="2581" y="730"/>
                  <a:pt x="2557" y="777"/>
                  <a:pt x="2557" y="835"/>
                </a:cubicBezTo>
                <a:lnTo>
                  <a:pt x="2557" y="1055"/>
                </a:lnTo>
                <a:cubicBezTo>
                  <a:pt x="2557" y="1112"/>
                  <a:pt x="2581" y="1157"/>
                  <a:pt x="2610" y="1157"/>
                </a:cubicBezTo>
                <a:cubicBezTo>
                  <a:pt x="2639" y="1157"/>
                  <a:pt x="2662" y="1112"/>
                  <a:pt x="2662" y="1055"/>
                </a:cubicBezTo>
                <a:lnTo>
                  <a:pt x="2662" y="835"/>
                </a:lnTo>
                <a:cubicBezTo>
                  <a:pt x="2662" y="777"/>
                  <a:pt x="2639" y="730"/>
                  <a:pt x="2610" y="730"/>
                </a:cubicBezTo>
                <a:close/>
                <a:moveTo>
                  <a:pt x="2924" y="730"/>
                </a:moveTo>
                <a:cubicBezTo>
                  <a:pt x="2895" y="730"/>
                  <a:pt x="2871" y="777"/>
                  <a:pt x="2871" y="835"/>
                </a:cubicBezTo>
                <a:lnTo>
                  <a:pt x="2871" y="1055"/>
                </a:lnTo>
                <a:cubicBezTo>
                  <a:pt x="2871" y="1112"/>
                  <a:pt x="2895" y="1157"/>
                  <a:pt x="2924" y="1157"/>
                </a:cubicBezTo>
                <a:cubicBezTo>
                  <a:pt x="2954" y="1157"/>
                  <a:pt x="2976" y="1112"/>
                  <a:pt x="2976" y="1055"/>
                </a:cubicBezTo>
                <a:lnTo>
                  <a:pt x="2976" y="835"/>
                </a:lnTo>
                <a:cubicBezTo>
                  <a:pt x="2976" y="777"/>
                  <a:pt x="2954" y="730"/>
                  <a:pt x="2924" y="730"/>
                </a:cubicBezTo>
                <a:close/>
                <a:moveTo>
                  <a:pt x="3773" y="730"/>
                </a:moveTo>
                <a:cubicBezTo>
                  <a:pt x="3744" y="730"/>
                  <a:pt x="3721" y="777"/>
                  <a:pt x="3721" y="835"/>
                </a:cubicBezTo>
                <a:lnTo>
                  <a:pt x="3721" y="1055"/>
                </a:lnTo>
                <a:cubicBezTo>
                  <a:pt x="3721" y="1112"/>
                  <a:pt x="3744" y="1157"/>
                  <a:pt x="3773" y="1157"/>
                </a:cubicBezTo>
                <a:cubicBezTo>
                  <a:pt x="3802" y="1157"/>
                  <a:pt x="3826" y="1112"/>
                  <a:pt x="3826" y="1055"/>
                </a:cubicBezTo>
                <a:lnTo>
                  <a:pt x="3826" y="835"/>
                </a:lnTo>
                <a:cubicBezTo>
                  <a:pt x="3826" y="777"/>
                  <a:pt x="3802" y="730"/>
                  <a:pt x="3773" y="730"/>
                </a:cubicBezTo>
                <a:close/>
                <a:moveTo>
                  <a:pt x="4088" y="730"/>
                </a:moveTo>
                <a:cubicBezTo>
                  <a:pt x="4058" y="730"/>
                  <a:pt x="4035" y="777"/>
                  <a:pt x="4035" y="835"/>
                </a:cubicBezTo>
                <a:lnTo>
                  <a:pt x="4035" y="1055"/>
                </a:lnTo>
                <a:cubicBezTo>
                  <a:pt x="4035" y="1112"/>
                  <a:pt x="4058" y="1157"/>
                  <a:pt x="4088" y="1157"/>
                </a:cubicBezTo>
                <a:cubicBezTo>
                  <a:pt x="4117" y="1157"/>
                  <a:pt x="4141" y="1112"/>
                  <a:pt x="4141" y="1055"/>
                </a:cubicBezTo>
                <a:lnTo>
                  <a:pt x="4141" y="835"/>
                </a:lnTo>
                <a:cubicBezTo>
                  <a:pt x="4141" y="777"/>
                  <a:pt x="4117" y="730"/>
                  <a:pt x="4088" y="730"/>
                </a:cubicBezTo>
                <a:close/>
                <a:moveTo>
                  <a:pt x="4937" y="730"/>
                </a:moveTo>
                <a:cubicBezTo>
                  <a:pt x="4908" y="730"/>
                  <a:pt x="4884" y="777"/>
                  <a:pt x="4884" y="835"/>
                </a:cubicBezTo>
                <a:lnTo>
                  <a:pt x="4884" y="1055"/>
                </a:lnTo>
                <a:cubicBezTo>
                  <a:pt x="4884" y="1112"/>
                  <a:pt x="4908" y="1157"/>
                  <a:pt x="4937" y="1157"/>
                </a:cubicBezTo>
                <a:cubicBezTo>
                  <a:pt x="4966" y="1157"/>
                  <a:pt x="4990" y="1112"/>
                  <a:pt x="4990" y="1055"/>
                </a:cubicBezTo>
                <a:lnTo>
                  <a:pt x="4990" y="835"/>
                </a:lnTo>
                <a:cubicBezTo>
                  <a:pt x="4990" y="777"/>
                  <a:pt x="4966" y="730"/>
                  <a:pt x="4937" y="730"/>
                </a:cubicBezTo>
                <a:close/>
                <a:moveTo>
                  <a:pt x="5252" y="730"/>
                </a:moveTo>
                <a:cubicBezTo>
                  <a:pt x="5223" y="730"/>
                  <a:pt x="5199" y="777"/>
                  <a:pt x="5199" y="835"/>
                </a:cubicBezTo>
                <a:lnTo>
                  <a:pt x="5199" y="1055"/>
                </a:lnTo>
                <a:cubicBezTo>
                  <a:pt x="5199" y="1112"/>
                  <a:pt x="5223" y="1157"/>
                  <a:pt x="5252" y="1157"/>
                </a:cubicBezTo>
                <a:cubicBezTo>
                  <a:pt x="5281" y="1157"/>
                  <a:pt x="5305" y="1112"/>
                  <a:pt x="5305" y="1055"/>
                </a:cubicBezTo>
                <a:lnTo>
                  <a:pt x="5305" y="835"/>
                </a:lnTo>
                <a:cubicBezTo>
                  <a:pt x="5305" y="777"/>
                  <a:pt x="5281" y="730"/>
                  <a:pt x="5252" y="730"/>
                </a:cubicBezTo>
                <a:close/>
                <a:moveTo>
                  <a:pt x="6102" y="730"/>
                </a:moveTo>
                <a:cubicBezTo>
                  <a:pt x="6072" y="730"/>
                  <a:pt x="6049" y="777"/>
                  <a:pt x="6049" y="835"/>
                </a:cubicBezTo>
                <a:lnTo>
                  <a:pt x="6049" y="1055"/>
                </a:lnTo>
                <a:cubicBezTo>
                  <a:pt x="6049" y="1112"/>
                  <a:pt x="6072" y="1157"/>
                  <a:pt x="6102" y="1157"/>
                </a:cubicBezTo>
                <a:cubicBezTo>
                  <a:pt x="6131" y="1157"/>
                  <a:pt x="6155" y="1112"/>
                  <a:pt x="6155" y="1055"/>
                </a:cubicBezTo>
                <a:lnTo>
                  <a:pt x="6155" y="835"/>
                </a:lnTo>
                <a:cubicBezTo>
                  <a:pt x="6155" y="777"/>
                  <a:pt x="6131" y="730"/>
                  <a:pt x="6102" y="730"/>
                </a:cubicBezTo>
                <a:close/>
                <a:moveTo>
                  <a:pt x="6416" y="730"/>
                </a:moveTo>
                <a:cubicBezTo>
                  <a:pt x="6387" y="730"/>
                  <a:pt x="6363" y="777"/>
                  <a:pt x="6363" y="835"/>
                </a:cubicBezTo>
                <a:lnTo>
                  <a:pt x="6363" y="1055"/>
                </a:lnTo>
                <a:cubicBezTo>
                  <a:pt x="6363" y="1112"/>
                  <a:pt x="6387" y="1157"/>
                  <a:pt x="6416" y="1157"/>
                </a:cubicBezTo>
                <a:cubicBezTo>
                  <a:pt x="6445" y="1157"/>
                  <a:pt x="6469" y="1112"/>
                  <a:pt x="6469" y="1055"/>
                </a:cubicBezTo>
                <a:lnTo>
                  <a:pt x="6469" y="835"/>
                </a:lnTo>
                <a:cubicBezTo>
                  <a:pt x="6469" y="777"/>
                  <a:pt x="6445" y="730"/>
                  <a:pt x="6416" y="730"/>
                </a:cubicBezTo>
                <a:close/>
                <a:moveTo>
                  <a:pt x="7266" y="730"/>
                </a:moveTo>
                <a:cubicBezTo>
                  <a:pt x="7237" y="730"/>
                  <a:pt x="7213" y="777"/>
                  <a:pt x="7213" y="835"/>
                </a:cubicBezTo>
                <a:lnTo>
                  <a:pt x="7213" y="1055"/>
                </a:lnTo>
                <a:cubicBezTo>
                  <a:pt x="7213" y="1112"/>
                  <a:pt x="7237" y="1157"/>
                  <a:pt x="7266" y="1157"/>
                </a:cubicBezTo>
                <a:cubicBezTo>
                  <a:pt x="7295" y="1157"/>
                  <a:pt x="7318" y="1112"/>
                  <a:pt x="7318" y="1055"/>
                </a:cubicBezTo>
                <a:lnTo>
                  <a:pt x="7318" y="835"/>
                </a:lnTo>
                <a:cubicBezTo>
                  <a:pt x="7318" y="777"/>
                  <a:pt x="7295" y="730"/>
                  <a:pt x="7266" y="730"/>
                </a:cubicBezTo>
                <a:close/>
                <a:moveTo>
                  <a:pt x="7580" y="730"/>
                </a:moveTo>
                <a:cubicBezTo>
                  <a:pt x="7551" y="730"/>
                  <a:pt x="7527" y="777"/>
                  <a:pt x="7527" y="835"/>
                </a:cubicBezTo>
                <a:lnTo>
                  <a:pt x="7527" y="1055"/>
                </a:lnTo>
                <a:cubicBezTo>
                  <a:pt x="7527" y="1112"/>
                  <a:pt x="7551" y="1157"/>
                  <a:pt x="7580" y="1157"/>
                </a:cubicBezTo>
                <a:cubicBezTo>
                  <a:pt x="7609" y="1157"/>
                  <a:pt x="7632" y="1112"/>
                  <a:pt x="7632" y="1055"/>
                </a:cubicBezTo>
                <a:lnTo>
                  <a:pt x="7632" y="835"/>
                </a:lnTo>
                <a:cubicBezTo>
                  <a:pt x="7632" y="777"/>
                  <a:pt x="7609" y="730"/>
                  <a:pt x="7580" y="730"/>
                </a:cubicBezTo>
                <a:close/>
                <a:moveTo>
                  <a:pt x="8429" y="730"/>
                </a:moveTo>
                <a:cubicBezTo>
                  <a:pt x="8400" y="730"/>
                  <a:pt x="8377" y="777"/>
                  <a:pt x="8377" y="835"/>
                </a:cubicBezTo>
                <a:lnTo>
                  <a:pt x="8377" y="1055"/>
                </a:lnTo>
                <a:cubicBezTo>
                  <a:pt x="8377" y="1112"/>
                  <a:pt x="8400" y="1157"/>
                  <a:pt x="8429" y="1157"/>
                </a:cubicBezTo>
                <a:cubicBezTo>
                  <a:pt x="8458" y="1157"/>
                  <a:pt x="8482" y="1112"/>
                  <a:pt x="8482" y="1055"/>
                </a:cubicBezTo>
                <a:lnTo>
                  <a:pt x="8482" y="835"/>
                </a:lnTo>
                <a:cubicBezTo>
                  <a:pt x="8482" y="777"/>
                  <a:pt x="8458" y="730"/>
                  <a:pt x="8429" y="730"/>
                </a:cubicBezTo>
                <a:close/>
                <a:moveTo>
                  <a:pt x="8744" y="730"/>
                </a:moveTo>
                <a:cubicBezTo>
                  <a:pt x="8714" y="730"/>
                  <a:pt x="8691" y="777"/>
                  <a:pt x="8691" y="835"/>
                </a:cubicBezTo>
                <a:lnTo>
                  <a:pt x="8691" y="1055"/>
                </a:lnTo>
                <a:cubicBezTo>
                  <a:pt x="8691" y="1112"/>
                  <a:pt x="8714" y="1157"/>
                  <a:pt x="8744" y="1157"/>
                </a:cubicBezTo>
                <a:cubicBezTo>
                  <a:pt x="8773" y="1157"/>
                  <a:pt x="8796" y="1112"/>
                  <a:pt x="8796" y="1055"/>
                </a:cubicBezTo>
                <a:lnTo>
                  <a:pt x="8796" y="835"/>
                </a:lnTo>
                <a:cubicBezTo>
                  <a:pt x="8796" y="777"/>
                  <a:pt x="8773" y="730"/>
                  <a:pt x="8744" y="730"/>
                </a:cubicBezTo>
                <a:close/>
                <a:moveTo>
                  <a:pt x="9593" y="730"/>
                </a:moveTo>
                <a:cubicBezTo>
                  <a:pt x="9564" y="730"/>
                  <a:pt x="9540" y="777"/>
                  <a:pt x="9540" y="835"/>
                </a:cubicBezTo>
                <a:lnTo>
                  <a:pt x="9540" y="1055"/>
                </a:lnTo>
                <a:cubicBezTo>
                  <a:pt x="9540" y="1112"/>
                  <a:pt x="9564" y="1157"/>
                  <a:pt x="9593" y="1157"/>
                </a:cubicBezTo>
                <a:cubicBezTo>
                  <a:pt x="9622" y="1157"/>
                  <a:pt x="9646" y="1112"/>
                  <a:pt x="9646" y="1055"/>
                </a:cubicBezTo>
                <a:lnTo>
                  <a:pt x="9646" y="835"/>
                </a:lnTo>
                <a:cubicBezTo>
                  <a:pt x="9646" y="777"/>
                  <a:pt x="9622" y="730"/>
                  <a:pt x="9593" y="730"/>
                </a:cubicBezTo>
                <a:close/>
                <a:moveTo>
                  <a:pt x="9908" y="730"/>
                </a:moveTo>
                <a:cubicBezTo>
                  <a:pt x="9879" y="730"/>
                  <a:pt x="9855" y="777"/>
                  <a:pt x="9855" y="835"/>
                </a:cubicBezTo>
                <a:lnTo>
                  <a:pt x="9855" y="1055"/>
                </a:lnTo>
                <a:cubicBezTo>
                  <a:pt x="9855" y="1112"/>
                  <a:pt x="9879" y="1157"/>
                  <a:pt x="9908" y="1157"/>
                </a:cubicBezTo>
                <a:cubicBezTo>
                  <a:pt x="9937" y="1157"/>
                  <a:pt x="9961" y="1112"/>
                  <a:pt x="9961" y="1055"/>
                </a:cubicBezTo>
                <a:lnTo>
                  <a:pt x="9961" y="835"/>
                </a:lnTo>
                <a:cubicBezTo>
                  <a:pt x="9961" y="777"/>
                  <a:pt x="9937" y="730"/>
                  <a:pt x="9908" y="730"/>
                </a:cubicBezTo>
                <a:close/>
                <a:moveTo>
                  <a:pt x="10758" y="730"/>
                </a:moveTo>
                <a:cubicBezTo>
                  <a:pt x="10728" y="730"/>
                  <a:pt x="10705" y="777"/>
                  <a:pt x="10705" y="835"/>
                </a:cubicBezTo>
                <a:lnTo>
                  <a:pt x="10705" y="1055"/>
                </a:lnTo>
                <a:cubicBezTo>
                  <a:pt x="10705" y="1112"/>
                  <a:pt x="10728" y="1157"/>
                  <a:pt x="10758" y="1157"/>
                </a:cubicBezTo>
                <a:cubicBezTo>
                  <a:pt x="10787" y="1157"/>
                  <a:pt x="10810" y="1112"/>
                  <a:pt x="10810" y="1055"/>
                </a:cubicBezTo>
                <a:lnTo>
                  <a:pt x="10810" y="835"/>
                </a:lnTo>
                <a:cubicBezTo>
                  <a:pt x="10810" y="777"/>
                  <a:pt x="10787" y="730"/>
                  <a:pt x="10758" y="730"/>
                </a:cubicBezTo>
                <a:close/>
                <a:moveTo>
                  <a:pt x="11072" y="730"/>
                </a:moveTo>
                <a:cubicBezTo>
                  <a:pt x="11043" y="730"/>
                  <a:pt x="11019" y="777"/>
                  <a:pt x="11019" y="835"/>
                </a:cubicBezTo>
                <a:lnTo>
                  <a:pt x="11019" y="1055"/>
                </a:lnTo>
                <a:cubicBezTo>
                  <a:pt x="11019" y="1112"/>
                  <a:pt x="11043" y="1157"/>
                  <a:pt x="11072" y="1157"/>
                </a:cubicBezTo>
                <a:cubicBezTo>
                  <a:pt x="11101" y="1157"/>
                  <a:pt x="11125" y="1112"/>
                  <a:pt x="11125" y="1055"/>
                </a:cubicBezTo>
                <a:lnTo>
                  <a:pt x="11125" y="835"/>
                </a:lnTo>
                <a:cubicBezTo>
                  <a:pt x="11125" y="777"/>
                  <a:pt x="11101" y="730"/>
                  <a:pt x="11072" y="730"/>
                </a:cubicBezTo>
                <a:close/>
                <a:moveTo>
                  <a:pt x="11922" y="730"/>
                </a:moveTo>
                <a:cubicBezTo>
                  <a:pt x="11893" y="730"/>
                  <a:pt x="11869" y="777"/>
                  <a:pt x="11869" y="835"/>
                </a:cubicBezTo>
                <a:lnTo>
                  <a:pt x="11869" y="1055"/>
                </a:lnTo>
                <a:cubicBezTo>
                  <a:pt x="11869" y="1112"/>
                  <a:pt x="11893" y="1157"/>
                  <a:pt x="11922" y="1157"/>
                </a:cubicBezTo>
                <a:cubicBezTo>
                  <a:pt x="11951" y="1157"/>
                  <a:pt x="11974" y="1112"/>
                  <a:pt x="11974" y="1055"/>
                </a:cubicBezTo>
                <a:lnTo>
                  <a:pt x="11974" y="835"/>
                </a:lnTo>
                <a:cubicBezTo>
                  <a:pt x="11974" y="777"/>
                  <a:pt x="11951" y="730"/>
                  <a:pt x="11922" y="730"/>
                </a:cubicBezTo>
                <a:close/>
                <a:moveTo>
                  <a:pt x="12236" y="730"/>
                </a:moveTo>
                <a:cubicBezTo>
                  <a:pt x="12207" y="730"/>
                  <a:pt x="12183" y="777"/>
                  <a:pt x="12183" y="835"/>
                </a:cubicBezTo>
                <a:lnTo>
                  <a:pt x="12183" y="1055"/>
                </a:lnTo>
                <a:cubicBezTo>
                  <a:pt x="12183" y="1112"/>
                  <a:pt x="12207" y="1157"/>
                  <a:pt x="12236" y="1157"/>
                </a:cubicBezTo>
                <a:cubicBezTo>
                  <a:pt x="12265" y="1157"/>
                  <a:pt x="12288" y="1112"/>
                  <a:pt x="12288" y="1055"/>
                </a:cubicBezTo>
                <a:lnTo>
                  <a:pt x="12288" y="835"/>
                </a:lnTo>
                <a:cubicBezTo>
                  <a:pt x="12288" y="777"/>
                  <a:pt x="12265" y="730"/>
                  <a:pt x="12236" y="730"/>
                </a:cubicBezTo>
                <a:close/>
                <a:moveTo>
                  <a:pt x="13085" y="730"/>
                </a:moveTo>
                <a:cubicBezTo>
                  <a:pt x="13056" y="730"/>
                  <a:pt x="13032" y="777"/>
                  <a:pt x="13032" y="835"/>
                </a:cubicBezTo>
                <a:lnTo>
                  <a:pt x="13032" y="1055"/>
                </a:lnTo>
                <a:cubicBezTo>
                  <a:pt x="13032" y="1112"/>
                  <a:pt x="13056" y="1157"/>
                  <a:pt x="13085" y="1157"/>
                </a:cubicBezTo>
                <a:cubicBezTo>
                  <a:pt x="13114" y="1157"/>
                  <a:pt x="13138" y="1112"/>
                  <a:pt x="13138" y="1055"/>
                </a:cubicBezTo>
                <a:lnTo>
                  <a:pt x="13138" y="835"/>
                </a:lnTo>
                <a:cubicBezTo>
                  <a:pt x="13138" y="777"/>
                  <a:pt x="13114" y="730"/>
                  <a:pt x="13085" y="730"/>
                </a:cubicBezTo>
                <a:close/>
                <a:moveTo>
                  <a:pt x="13399" y="730"/>
                </a:moveTo>
                <a:cubicBezTo>
                  <a:pt x="13370" y="730"/>
                  <a:pt x="13348" y="777"/>
                  <a:pt x="13348" y="835"/>
                </a:cubicBezTo>
                <a:lnTo>
                  <a:pt x="13348" y="1055"/>
                </a:lnTo>
                <a:cubicBezTo>
                  <a:pt x="13348" y="1112"/>
                  <a:pt x="13370" y="1157"/>
                  <a:pt x="13399" y="1157"/>
                </a:cubicBezTo>
                <a:cubicBezTo>
                  <a:pt x="13428" y="1157"/>
                  <a:pt x="13452" y="1112"/>
                  <a:pt x="13452" y="1055"/>
                </a:cubicBezTo>
                <a:lnTo>
                  <a:pt x="13452" y="835"/>
                </a:lnTo>
                <a:cubicBezTo>
                  <a:pt x="13452" y="777"/>
                  <a:pt x="13428" y="730"/>
                  <a:pt x="13399" y="730"/>
                </a:cubicBezTo>
                <a:close/>
                <a:moveTo>
                  <a:pt x="14249" y="730"/>
                </a:moveTo>
                <a:cubicBezTo>
                  <a:pt x="14220" y="730"/>
                  <a:pt x="14196" y="777"/>
                  <a:pt x="14196" y="835"/>
                </a:cubicBezTo>
                <a:lnTo>
                  <a:pt x="14196" y="1055"/>
                </a:lnTo>
                <a:cubicBezTo>
                  <a:pt x="14196" y="1112"/>
                  <a:pt x="14220" y="1157"/>
                  <a:pt x="14249" y="1157"/>
                </a:cubicBezTo>
                <a:cubicBezTo>
                  <a:pt x="14278" y="1157"/>
                  <a:pt x="14302" y="1112"/>
                  <a:pt x="14302" y="1055"/>
                </a:cubicBezTo>
                <a:lnTo>
                  <a:pt x="14302" y="835"/>
                </a:lnTo>
                <a:cubicBezTo>
                  <a:pt x="14302" y="777"/>
                  <a:pt x="14278" y="730"/>
                  <a:pt x="14249" y="730"/>
                </a:cubicBezTo>
                <a:close/>
                <a:moveTo>
                  <a:pt x="14564" y="730"/>
                </a:moveTo>
                <a:cubicBezTo>
                  <a:pt x="14535" y="730"/>
                  <a:pt x="14511" y="777"/>
                  <a:pt x="14511" y="835"/>
                </a:cubicBezTo>
                <a:lnTo>
                  <a:pt x="14511" y="1055"/>
                </a:lnTo>
                <a:cubicBezTo>
                  <a:pt x="14511" y="1112"/>
                  <a:pt x="14535" y="1157"/>
                  <a:pt x="14564" y="1157"/>
                </a:cubicBezTo>
                <a:cubicBezTo>
                  <a:pt x="14593" y="1157"/>
                  <a:pt x="14617" y="1112"/>
                  <a:pt x="14617" y="1055"/>
                </a:cubicBezTo>
                <a:lnTo>
                  <a:pt x="14617" y="835"/>
                </a:lnTo>
                <a:cubicBezTo>
                  <a:pt x="14617" y="777"/>
                  <a:pt x="14593" y="730"/>
                  <a:pt x="14564" y="730"/>
                </a:cubicBezTo>
                <a:close/>
                <a:moveTo>
                  <a:pt x="15413" y="730"/>
                </a:moveTo>
                <a:cubicBezTo>
                  <a:pt x="15384" y="730"/>
                  <a:pt x="15360" y="777"/>
                  <a:pt x="15360" y="835"/>
                </a:cubicBezTo>
                <a:lnTo>
                  <a:pt x="15360" y="1055"/>
                </a:lnTo>
                <a:cubicBezTo>
                  <a:pt x="15360" y="1112"/>
                  <a:pt x="15384" y="1157"/>
                  <a:pt x="15413" y="1157"/>
                </a:cubicBezTo>
                <a:cubicBezTo>
                  <a:pt x="15442" y="1157"/>
                  <a:pt x="15465" y="1112"/>
                  <a:pt x="15465" y="1055"/>
                </a:cubicBezTo>
                <a:lnTo>
                  <a:pt x="15465" y="835"/>
                </a:lnTo>
                <a:cubicBezTo>
                  <a:pt x="15465" y="777"/>
                  <a:pt x="15442" y="730"/>
                  <a:pt x="15413" y="730"/>
                </a:cubicBezTo>
                <a:close/>
                <a:moveTo>
                  <a:pt x="15728" y="730"/>
                </a:moveTo>
                <a:cubicBezTo>
                  <a:pt x="15699" y="730"/>
                  <a:pt x="15675" y="777"/>
                  <a:pt x="15675" y="835"/>
                </a:cubicBezTo>
                <a:lnTo>
                  <a:pt x="15675" y="1055"/>
                </a:lnTo>
                <a:cubicBezTo>
                  <a:pt x="15675" y="1112"/>
                  <a:pt x="15699" y="1157"/>
                  <a:pt x="15728" y="1157"/>
                </a:cubicBezTo>
                <a:cubicBezTo>
                  <a:pt x="15757" y="1157"/>
                  <a:pt x="15781" y="1112"/>
                  <a:pt x="15781" y="1055"/>
                </a:cubicBezTo>
                <a:lnTo>
                  <a:pt x="15781" y="835"/>
                </a:lnTo>
                <a:cubicBezTo>
                  <a:pt x="15781" y="777"/>
                  <a:pt x="15757" y="730"/>
                  <a:pt x="15728" y="730"/>
                </a:cubicBezTo>
                <a:close/>
                <a:moveTo>
                  <a:pt x="16578" y="730"/>
                </a:moveTo>
                <a:cubicBezTo>
                  <a:pt x="16549" y="730"/>
                  <a:pt x="16525" y="777"/>
                  <a:pt x="16525" y="835"/>
                </a:cubicBezTo>
                <a:lnTo>
                  <a:pt x="16525" y="1055"/>
                </a:lnTo>
                <a:cubicBezTo>
                  <a:pt x="16525" y="1112"/>
                  <a:pt x="16549" y="1157"/>
                  <a:pt x="16578" y="1157"/>
                </a:cubicBezTo>
                <a:cubicBezTo>
                  <a:pt x="16607" y="1157"/>
                  <a:pt x="16630" y="1112"/>
                  <a:pt x="16630" y="1055"/>
                </a:cubicBezTo>
                <a:lnTo>
                  <a:pt x="16630" y="835"/>
                </a:lnTo>
                <a:cubicBezTo>
                  <a:pt x="16630" y="777"/>
                  <a:pt x="16607" y="730"/>
                  <a:pt x="16578" y="730"/>
                </a:cubicBezTo>
                <a:close/>
                <a:moveTo>
                  <a:pt x="16892" y="730"/>
                </a:moveTo>
                <a:cubicBezTo>
                  <a:pt x="16863" y="730"/>
                  <a:pt x="16839" y="777"/>
                  <a:pt x="16839" y="835"/>
                </a:cubicBezTo>
                <a:lnTo>
                  <a:pt x="16839" y="1055"/>
                </a:lnTo>
                <a:cubicBezTo>
                  <a:pt x="16839" y="1112"/>
                  <a:pt x="16863" y="1157"/>
                  <a:pt x="16892" y="1157"/>
                </a:cubicBezTo>
                <a:cubicBezTo>
                  <a:pt x="16921" y="1157"/>
                  <a:pt x="16944" y="1112"/>
                  <a:pt x="16944" y="1055"/>
                </a:cubicBezTo>
                <a:lnTo>
                  <a:pt x="16944" y="835"/>
                </a:lnTo>
                <a:cubicBezTo>
                  <a:pt x="16944" y="777"/>
                  <a:pt x="16921" y="730"/>
                  <a:pt x="16892" y="730"/>
                </a:cubicBezTo>
                <a:close/>
                <a:moveTo>
                  <a:pt x="17741" y="730"/>
                </a:moveTo>
                <a:cubicBezTo>
                  <a:pt x="17712" y="730"/>
                  <a:pt x="17689" y="777"/>
                  <a:pt x="17689" y="835"/>
                </a:cubicBezTo>
                <a:lnTo>
                  <a:pt x="17689" y="1055"/>
                </a:lnTo>
                <a:cubicBezTo>
                  <a:pt x="17689" y="1112"/>
                  <a:pt x="17712" y="1157"/>
                  <a:pt x="17741" y="1157"/>
                </a:cubicBezTo>
                <a:cubicBezTo>
                  <a:pt x="17770" y="1157"/>
                  <a:pt x="17794" y="1112"/>
                  <a:pt x="17794" y="1055"/>
                </a:cubicBezTo>
                <a:lnTo>
                  <a:pt x="17794" y="835"/>
                </a:lnTo>
                <a:cubicBezTo>
                  <a:pt x="17794" y="777"/>
                  <a:pt x="17770" y="730"/>
                  <a:pt x="17741" y="730"/>
                </a:cubicBezTo>
                <a:close/>
                <a:moveTo>
                  <a:pt x="18055" y="730"/>
                </a:moveTo>
                <a:cubicBezTo>
                  <a:pt x="18026" y="730"/>
                  <a:pt x="18002" y="777"/>
                  <a:pt x="18002" y="835"/>
                </a:cubicBezTo>
                <a:lnTo>
                  <a:pt x="18002" y="1055"/>
                </a:lnTo>
                <a:cubicBezTo>
                  <a:pt x="18002" y="1112"/>
                  <a:pt x="18026" y="1157"/>
                  <a:pt x="18055" y="1157"/>
                </a:cubicBezTo>
                <a:cubicBezTo>
                  <a:pt x="18085" y="1157"/>
                  <a:pt x="18108" y="1112"/>
                  <a:pt x="18108" y="1055"/>
                </a:cubicBezTo>
                <a:lnTo>
                  <a:pt x="18108" y="835"/>
                </a:lnTo>
                <a:cubicBezTo>
                  <a:pt x="18108" y="777"/>
                  <a:pt x="18085" y="730"/>
                  <a:pt x="18055" y="730"/>
                </a:cubicBezTo>
                <a:close/>
                <a:moveTo>
                  <a:pt x="18905" y="730"/>
                </a:moveTo>
                <a:cubicBezTo>
                  <a:pt x="18876" y="730"/>
                  <a:pt x="18852" y="777"/>
                  <a:pt x="18852" y="835"/>
                </a:cubicBezTo>
                <a:lnTo>
                  <a:pt x="18852" y="1055"/>
                </a:lnTo>
                <a:cubicBezTo>
                  <a:pt x="18852" y="1112"/>
                  <a:pt x="18876" y="1157"/>
                  <a:pt x="18905" y="1157"/>
                </a:cubicBezTo>
                <a:cubicBezTo>
                  <a:pt x="18934" y="1157"/>
                  <a:pt x="18958" y="1112"/>
                  <a:pt x="18958" y="1055"/>
                </a:cubicBezTo>
                <a:lnTo>
                  <a:pt x="18958" y="835"/>
                </a:lnTo>
                <a:cubicBezTo>
                  <a:pt x="18958" y="777"/>
                  <a:pt x="18934" y="730"/>
                  <a:pt x="18905" y="730"/>
                </a:cubicBezTo>
                <a:close/>
                <a:moveTo>
                  <a:pt x="19220" y="730"/>
                </a:moveTo>
                <a:cubicBezTo>
                  <a:pt x="19191" y="730"/>
                  <a:pt x="19167" y="777"/>
                  <a:pt x="19167" y="835"/>
                </a:cubicBezTo>
                <a:lnTo>
                  <a:pt x="19167" y="1055"/>
                </a:lnTo>
                <a:cubicBezTo>
                  <a:pt x="19167" y="1112"/>
                  <a:pt x="19191" y="1157"/>
                  <a:pt x="19220" y="1157"/>
                </a:cubicBezTo>
                <a:cubicBezTo>
                  <a:pt x="19249" y="1157"/>
                  <a:pt x="19273" y="1112"/>
                  <a:pt x="19273" y="1055"/>
                </a:cubicBezTo>
                <a:lnTo>
                  <a:pt x="19273" y="835"/>
                </a:lnTo>
                <a:cubicBezTo>
                  <a:pt x="19273" y="777"/>
                  <a:pt x="19249" y="730"/>
                  <a:pt x="19220" y="730"/>
                </a:cubicBezTo>
                <a:close/>
                <a:moveTo>
                  <a:pt x="20069" y="730"/>
                </a:moveTo>
                <a:cubicBezTo>
                  <a:pt x="20040" y="730"/>
                  <a:pt x="20016" y="777"/>
                  <a:pt x="20016" y="835"/>
                </a:cubicBezTo>
                <a:lnTo>
                  <a:pt x="20016" y="1055"/>
                </a:lnTo>
                <a:cubicBezTo>
                  <a:pt x="20016" y="1112"/>
                  <a:pt x="20040" y="1157"/>
                  <a:pt x="20069" y="1157"/>
                </a:cubicBezTo>
                <a:cubicBezTo>
                  <a:pt x="20099" y="1157"/>
                  <a:pt x="20122" y="1112"/>
                  <a:pt x="20122" y="1055"/>
                </a:cubicBezTo>
                <a:lnTo>
                  <a:pt x="20122" y="835"/>
                </a:lnTo>
                <a:cubicBezTo>
                  <a:pt x="20122" y="777"/>
                  <a:pt x="20099" y="730"/>
                  <a:pt x="20069" y="730"/>
                </a:cubicBezTo>
                <a:close/>
                <a:moveTo>
                  <a:pt x="20384" y="730"/>
                </a:moveTo>
                <a:cubicBezTo>
                  <a:pt x="20355" y="730"/>
                  <a:pt x="20331" y="777"/>
                  <a:pt x="20331" y="835"/>
                </a:cubicBezTo>
                <a:lnTo>
                  <a:pt x="20331" y="1055"/>
                </a:lnTo>
                <a:cubicBezTo>
                  <a:pt x="20331" y="1112"/>
                  <a:pt x="20355" y="1157"/>
                  <a:pt x="20384" y="1157"/>
                </a:cubicBezTo>
                <a:cubicBezTo>
                  <a:pt x="20413" y="1157"/>
                  <a:pt x="20436" y="1112"/>
                  <a:pt x="20436" y="1055"/>
                </a:cubicBezTo>
                <a:lnTo>
                  <a:pt x="20436" y="835"/>
                </a:lnTo>
                <a:cubicBezTo>
                  <a:pt x="20436" y="777"/>
                  <a:pt x="20413" y="730"/>
                  <a:pt x="20384" y="730"/>
                </a:cubicBezTo>
                <a:close/>
                <a:moveTo>
                  <a:pt x="21234" y="730"/>
                </a:moveTo>
                <a:cubicBezTo>
                  <a:pt x="21204" y="730"/>
                  <a:pt x="21181" y="777"/>
                  <a:pt x="21181" y="835"/>
                </a:cubicBezTo>
                <a:lnTo>
                  <a:pt x="21181" y="1055"/>
                </a:lnTo>
                <a:cubicBezTo>
                  <a:pt x="21181" y="1112"/>
                  <a:pt x="21204" y="1157"/>
                  <a:pt x="21234" y="1157"/>
                </a:cubicBezTo>
                <a:cubicBezTo>
                  <a:pt x="21263" y="1157"/>
                  <a:pt x="21285" y="1112"/>
                  <a:pt x="21285" y="1055"/>
                </a:cubicBezTo>
                <a:lnTo>
                  <a:pt x="21285" y="835"/>
                </a:lnTo>
                <a:cubicBezTo>
                  <a:pt x="21285" y="777"/>
                  <a:pt x="21263" y="730"/>
                  <a:pt x="21234" y="730"/>
                </a:cubicBezTo>
                <a:close/>
                <a:moveTo>
                  <a:pt x="21547" y="730"/>
                </a:moveTo>
                <a:cubicBezTo>
                  <a:pt x="21518" y="730"/>
                  <a:pt x="21495" y="777"/>
                  <a:pt x="21495" y="835"/>
                </a:cubicBezTo>
                <a:lnTo>
                  <a:pt x="21495" y="1055"/>
                </a:lnTo>
                <a:cubicBezTo>
                  <a:pt x="21495" y="1112"/>
                  <a:pt x="21518" y="1157"/>
                  <a:pt x="21547" y="1157"/>
                </a:cubicBezTo>
                <a:cubicBezTo>
                  <a:pt x="21576" y="1157"/>
                  <a:pt x="21600" y="1112"/>
                  <a:pt x="21600" y="1055"/>
                </a:cubicBezTo>
                <a:lnTo>
                  <a:pt x="21600" y="835"/>
                </a:lnTo>
                <a:cubicBezTo>
                  <a:pt x="21600" y="777"/>
                  <a:pt x="21576" y="730"/>
                  <a:pt x="21547" y="730"/>
                </a:cubicBezTo>
                <a:close/>
                <a:moveTo>
                  <a:pt x="53" y="1460"/>
                </a:moveTo>
                <a:cubicBezTo>
                  <a:pt x="24" y="1460"/>
                  <a:pt x="0" y="1507"/>
                  <a:pt x="0" y="1564"/>
                </a:cubicBezTo>
                <a:lnTo>
                  <a:pt x="0" y="1785"/>
                </a:lnTo>
                <a:cubicBezTo>
                  <a:pt x="0" y="1842"/>
                  <a:pt x="24" y="1887"/>
                  <a:pt x="53" y="1887"/>
                </a:cubicBezTo>
                <a:cubicBezTo>
                  <a:pt x="82" y="1887"/>
                  <a:pt x="106" y="1842"/>
                  <a:pt x="106" y="1785"/>
                </a:cubicBezTo>
                <a:lnTo>
                  <a:pt x="106" y="1564"/>
                </a:lnTo>
                <a:cubicBezTo>
                  <a:pt x="106" y="1507"/>
                  <a:pt x="82" y="1460"/>
                  <a:pt x="53" y="1460"/>
                </a:cubicBezTo>
                <a:close/>
                <a:moveTo>
                  <a:pt x="367" y="1460"/>
                </a:moveTo>
                <a:cubicBezTo>
                  <a:pt x="338" y="1460"/>
                  <a:pt x="315" y="1507"/>
                  <a:pt x="315" y="1564"/>
                </a:cubicBezTo>
                <a:lnTo>
                  <a:pt x="315" y="1785"/>
                </a:lnTo>
                <a:cubicBezTo>
                  <a:pt x="315" y="1842"/>
                  <a:pt x="338" y="1887"/>
                  <a:pt x="367" y="1887"/>
                </a:cubicBezTo>
                <a:cubicBezTo>
                  <a:pt x="397" y="1887"/>
                  <a:pt x="420" y="1842"/>
                  <a:pt x="420" y="1785"/>
                </a:cubicBezTo>
                <a:lnTo>
                  <a:pt x="420" y="1564"/>
                </a:lnTo>
                <a:cubicBezTo>
                  <a:pt x="420" y="1507"/>
                  <a:pt x="397" y="1460"/>
                  <a:pt x="367" y="1460"/>
                </a:cubicBezTo>
                <a:close/>
                <a:moveTo>
                  <a:pt x="1217" y="1460"/>
                </a:moveTo>
                <a:cubicBezTo>
                  <a:pt x="1188" y="1460"/>
                  <a:pt x="1164" y="1507"/>
                  <a:pt x="1164" y="1564"/>
                </a:cubicBezTo>
                <a:lnTo>
                  <a:pt x="1164" y="1785"/>
                </a:lnTo>
                <a:cubicBezTo>
                  <a:pt x="1164" y="1842"/>
                  <a:pt x="1188" y="1887"/>
                  <a:pt x="1217" y="1887"/>
                </a:cubicBezTo>
                <a:cubicBezTo>
                  <a:pt x="1246" y="1887"/>
                  <a:pt x="1270" y="1842"/>
                  <a:pt x="1270" y="1785"/>
                </a:cubicBezTo>
                <a:lnTo>
                  <a:pt x="1270" y="1564"/>
                </a:lnTo>
                <a:cubicBezTo>
                  <a:pt x="1270" y="1507"/>
                  <a:pt x="1246" y="1460"/>
                  <a:pt x="1217" y="1460"/>
                </a:cubicBezTo>
                <a:close/>
                <a:moveTo>
                  <a:pt x="1532" y="1460"/>
                </a:moveTo>
                <a:cubicBezTo>
                  <a:pt x="1503" y="1460"/>
                  <a:pt x="1479" y="1507"/>
                  <a:pt x="1479" y="1564"/>
                </a:cubicBezTo>
                <a:lnTo>
                  <a:pt x="1479" y="1785"/>
                </a:lnTo>
                <a:cubicBezTo>
                  <a:pt x="1479" y="1842"/>
                  <a:pt x="1503" y="1887"/>
                  <a:pt x="1532" y="1887"/>
                </a:cubicBezTo>
                <a:cubicBezTo>
                  <a:pt x="1561" y="1887"/>
                  <a:pt x="1584" y="1842"/>
                  <a:pt x="1584" y="1785"/>
                </a:cubicBezTo>
                <a:lnTo>
                  <a:pt x="1584" y="1564"/>
                </a:lnTo>
                <a:cubicBezTo>
                  <a:pt x="1584" y="1507"/>
                  <a:pt x="1561" y="1460"/>
                  <a:pt x="1532" y="1460"/>
                </a:cubicBezTo>
                <a:close/>
                <a:moveTo>
                  <a:pt x="2380" y="1460"/>
                </a:moveTo>
                <a:cubicBezTo>
                  <a:pt x="2351" y="1460"/>
                  <a:pt x="2329" y="1507"/>
                  <a:pt x="2329" y="1564"/>
                </a:cubicBezTo>
                <a:lnTo>
                  <a:pt x="2329" y="1785"/>
                </a:lnTo>
                <a:cubicBezTo>
                  <a:pt x="2329" y="1842"/>
                  <a:pt x="2351" y="1887"/>
                  <a:pt x="2380" y="1887"/>
                </a:cubicBezTo>
                <a:cubicBezTo>
                  <a:pt x="2409" y="1887"/>
                  <a:pt x="2433" y="1842"/>
                  <a:pt x="2433" y="1785"/>
                </a:cubicBezTo>
                <a:lnTo>
                  <a:pt x="2433" y="1564"/>
                </a:lnTo>
                <a:cubicBezTo>
                  <a:pt x="2433" y="1507"/>
                  <a:pt x="2409" y="1460"/>
                  <a:pt x="2380" y="1460"/>
                </a:cubicBezTo>
                <a:close/>
                <a:moveTo>
                  <a:pt x="2695" y="1460"/>
                </a:moveTo>
                <a:cubicBezTo>
                  <a:pt x="2666" y="1460"/>
                  <a:pt x="2643" y="1507"/>
                  <a:pt x="2643" y="1564"/>
                </a:cubicBezTo>
                <a:lnTo>
                  <a:pt x="2643" y="1785"/>
                </a:lnTo>
                <a:cubicBezTo>
                  <a:pt x="2643" y="1842"/>
                  <a:pt x="2666" y="1887"/>
                  <a:pt x="2695" y="1887"/>
                </a:cubicBezTo>
                <a:cubicBezTo>
                  <a:pt x="2724" y="1887"/>
                  <a:pt x="2748" y="1842"/>
                  <a:pt x="2748" y="1785"/>
                </a:cubicBezTo>
                <a:lnTo>
                  <a:pt x="2748" y="1564"/>
                </a:lnTo>
                <a:cubicBezTo>
                  <a:pt x="2748" y="1507"/>
                  <a:pt x="2724" y="1460"/>
                  <a:pt x="2695" y="1460"/>
                </a:cubicBezTo>
                <a:close/>
                <a:moveTo>
                  <a:pt x="3545" y="1460"/>
                </a:moveTo>
                <a:cubicBezTo>
                  <a:pt x="3516" y="1460"/>
                  <a:pt x="3492" y="1507"/>
                  <a:pt x="3492" y="1564"/>
                </a:cubicBezTo>
                <a:lnTo>
                  <a:pt x="3492" y="1785"/>
                </a:lnTo>
                <a:cubicBezTo>
                  <a:pt x="3492" y="1842"/>
                  <a:pt x="3516" y="1887"/>
                  <a:pt x="3545" y="1887"/>
                </a:cubicBezTo>
                <a:cubicBezTo>
                  <a:pt x="3574" y="1887"/>
                  <a:pt x="3598" y="1842"/>
                  <a:pt x="3598" y="1785"/>
                </a:cubicBezTo>
                <a:lnTo>
                  <a:pt x="3598" y="1564"/>
                </a:lnTo>
                <a:cubicBezTo>
                  <a:pt x="3598" y="1507"/>
                  <a:pt x="3574" y="1460"/>
                  <a:pt x="3545" y="1460"/>
                </a:cubicBezTo>
                <a:close/>
                <a:moveTo>
                  <a:pt x="3859" y="1460"/>
                </a:moveTo>
                <a:cubicBezTo>
                  <a:pt x="3830" y="1460"/>
                  <a:pt x="3806" y="1507"/>
                  <a:pt x="3806" y="1564"/>
                </a:cubicBezTo>
                <a:lnTo>
                  <a:pt x="3806" y="1785"/>
                </a:lnTo>
                <a:cubicBezTo>
                  <a:pt x="3806" y="1842"/>
                  <a:pt x="3830" y="1887"/>
                  <a:pt x="3859" y="1887"/>
                </a:cubicBezTo>
                <a:cubicBezTo>
                  <a:pt x="3888" y="1887"/>
                  <a:pt x="3912" y="1842"/>
                  <a:pt x="3912" y="1785"/>
                </a:cubicBezTo>
                <a:lnTo>
                  <a:pt x="3912" y="1564"/>
                </a:lnTo>
                <a:cubicBezTo>
                  <a:pt x="3912" y="1507"/>
                  <a:pt x="3888" y="1460"/>
                  <a:pt x="3859" y="1460"/>
                </a:cubicBezTo>
                <a:close/>
                <a:moveTo>
                  <a:pt x="4709" y="1460"/>
                </a:moveTo>
                <a:cubicBezTo>
                  <a:pt x="4680" y="1460"/>
                  <a:pt x="4656" y="1507"/>
                  <a:pt x="4656" y="1564"/>
                </a:cubicBezTo>
                <a:lnTo>
                  <a:pt x="4656" y="1785"/>
                </a:lnTo>
                <a:cubicBezTo>
                  <a:pt x="4656" y="1842"/>
                  <a:pt x="4680" y="1887"/>
                  <a:pt x="4709" y="1887"/>
                </a:cubicBezTo>
                <a:cubicBezTo>
                  <a:pt x="4738" y="1887"/>
                  <a:pt x="4762" y="1842"/>
                  <a:pt x="4762" y="1785"/>
                </a:cubicBezTo>
                <a:lnTo>
                  <a:pt x="4762" y="1564"/>
                </a:lnTo>
                <a:cubicBezTo>
                  <a:pt x="4762" y="1507"/>
                  <a:pt x="4738" y="1460"/>
                  <a:pt x="4709" y="1460"/>
                </a:cubicBezTo>
                <a:close/>
                <a:moveTo>
                  <a:pt x="5023" y="1460"/>
                </a:moveTo>
                <a:cubicBezTo>
                  <a:pt x="4994" y="1460"/>
                  <a:pt x="4970" y="1507"/>
                  <a:pt x="4970" y="1564"/>
                </a:cubicBezTo>
                <a:lnTo>
                  <a:pt x="4970" y="1785"/>
                </a:lnTo>
                <a:cubicBezTo>
                  <a:pt x="4970" y="1842"/>
                  <a:pt x="4994" y="1887"/>
                  <a:pt x="5023" y="1887"/>
                </a:cubicBezTo>
                <a:cubicBezTo>
                  <a:pt x="5053" y="1887"/>
                  <a:pt x="5076" y="1842"/>
                  <a:pt x="5076" y="1785"/>
                </a:cubicBezTo>
                <a:lnTo>
                  <a:pt x="5076" y="1564"/>
                </a:lnTo>
                <a:cubicBezTo>
                  <a:pt x="5076" y="1507"/>
                  <a:pt x="5053" y="1460"/>
                  <a:pt x="5023" y="1460"/>
                </a:cubicBezTo>
                <a:close/>
                <a:moveTo>
                  <a:pt x="5873" y="1460"/>
                </a:moveTo>
                <a:cubicBezTo>
                  <a:pt x="5844" y="1460"/>
                  <a:pt x="5820" y="1507"/>
                  <a:pt x="5820" y="1564"/>
                </a:cubicBezTo>
                <a:lnTo>
                  <a:pt x="5820" y="1785"/>
                </a:lnTo>
                <a:cubicBezTo>
                  <a:pt x="5820" y="1842"/>
                  <a:pt x="5844" y="1887"/>
                  <a:pt x="5873" y="1887"/>
                </a:cubicBezTo>
                <a:cubicBezTo>
                  <a:pt x="5902" y="1887"/>
                  <a:pt x="5926" y="1842"/>
                  <a:pt x="5926" y="1785"/>
                </a:cubicBezTo>
                <a:lnTo>
                  <a:pt x="5926" y="1564"/>
                </a:lnTo>
                <a:cubicBezTo>
                  <a:pt x="5926" y="1507"/>
                  <a:pt x="5902" y="1460"/>
                  <a:pt x="5873" y="1460"/>
                </a:cubicBezTo>
                <a:close/>
                <a:moveTo>
                  <a:pt x="6188" y="1460"/>
                </a:moveTo>
                <a:cubicBezTo>
                  <a:pt x="6159" y="1460"/>
                  <a:pt x="6135" y="1507"/>
                  <a:pt x="6135" y="1564"/>
                </a:cubicBezTo>
                <a:lnTo>
                  <a:pt x="6135" y="1785"/>
                </a:lnTo>
                <a:cubicBezTo>
                  <a:pt x="6135" y="1842"/>
                  <a:pt x="6159" y="1887"/>
                  <a:pt x="6188" y="1887"/>
                </a:cubicBezTo>
                <a:cubicBezTo>
                  <a:pt x="6217" y="1887"/>
                  <a:pt x="6240" y="1842"/>
                  <a:pt x="6240" y="1785"/>
                </a:cubicBezTo>
                <a:lnTo>
                  <a:pt x="6240" y="1564"/>
                </a:lnTo>
                <a:cubicBezTo>
                  <a:pt x="6240" y="1507"/>
                  <a:pt x="6217" y="1460"/>
                  <a:pt x="6188" y="1460"/>
                </a:cubicBezTo>
                <a:close/>
                <a:moveTo>
                  <a:pt x="7036" y="1460"/>
                </a:moveTo>
                <a:cubicBezTo>
                  <a:pt x="7007" y="1460"/>
                  <a:pt x="6984" y="1507"/>
                  <a:pt x="6984" y="1564"/>
                </a:cubicBezTo>
                <a:lnTo>
                  <a:pt x="6984" y="1785"/>
                </a:lnTo>
                <a:cubicBezTo>
                  <a:pt x="6984" y="1842"/>
                  <a:pt x="7007" y="1887"/>
                  <a:pt x="7036" y="1887"/>
                </a:cubicBezTo>
                <a:cubicBezTo>
                  <a:pt x="7065" y="1887"/>
                  <a:pt x="7089" y="1842"/>
                  <a:pt x="7089" y="1785"/>
                </a:cubicBezTo>
                <a:lnTo>
                  <a:pt x="7089" y="1564"/>
                </a:lnTo>
                <a:cubicBezTo>
                  <a:pt x="7089" y="1507"/>
                  <a:pt x="7065" y="1460"/>
                  <a:pt x="7036" y="1460"/>
                </a:cubicBezTo>
                <a:close/>
                <a:moveTo>
                  <a:pt x="7351" y="1460"/>
                </a:moveTo>
                <a:cubicBezTo>
                  <a:pt x="7322" y="1460"/>
                  <a:pt x="7299" y="1507"/>
                  <a:pt x="7299" y="1564"/>
                </a:cubicBezTo>
                <a:lnTo>
                  <a:pt x="7299" y="1785"/>
                </a:lnTo>
                <a:cubicBezTo>
                  <a:pt x="7299" y="1842"/>
                  <a:pt x="7322" y="1887"/>
                  <a:pt x="7351" y="1887"/>
                </a:cubicBezTo>
                <a:cubicBezTo>
                  <a:pt x="7380" y="1887"/>
                  <a:pt x="7404" y="1842"/>
                  <a:pt x="7404" y="1785"/>
                </a:cubicBezTo>
                <a:lnTo>
                  <a:pt x="7404" y="1564"/>
                </a:lnTo>
                <a:cubicBezTo>
                  <a:pt x="7404" y="1507"/>
                  <a:pt x="7380" y="1460"/>
                  <a:pt x="7351" y="1460"/>
                </a:cubicBezTo>
                <a:close/>
                <a:moveTo>
                  <a:pt x="8201" y="1460"/>
                </a:moveTo>
                <a:cubicBezTo>
                  <a:pt x="8171" y="1460"/>
                  <a:pt x="8148" y="1507"/>
                  <a:pt x="8148" y="1564"/>
                </a:cubicBezTo>
                <a:lnTo>
                  <a:pt x="8148" y="1785"/>
                </a:lnTo>
                <a:cubicBezTo>
                  <a:pt x="8148" y="1842"/>
                  <a:pt x="8171" y="1887"/>
                  <a:pt x="8201" y="1887"/>
                </a:cubicBezTo>
                <a:cubicBezTo>
                  <a:pt x="8230" y="1887"/>
                  <a:pt x="8254" y="1842"/>
                  <a:pt x="8254" y="1785"/>
                </a:cubicBezTo>
                <a:lnTo>
                  <a:pt x="8254" y="1564"/>
                </a:lnTo>
                <a:cubicBezTo>
                  <a:pt x="8254" y="1507"/>
                  <a:pt x="8230" y="1460"/>
                  <a:pt x="8201" y="1460"/>
                </a:cubicBezTo>
                <a:close/>
                <a:moveTo>
                  <a:pt x="8515" y="1460"/>
                </a:moveTo>
                <a:cubicBezTo>
                  <a:pt x="8486" y="1460"/>
                  <a:pt x="8462" y="1507"/>
                  <a:pt x="8462" y="1564"/>
                </a:cubicBezTo>
                <a:lnTo>
                  <a:pt x="8462" y="1785"/>
                </a:lnTo>
                <a:cubicBezTo>
                  <a:pt x="8462" y="1842"/>
                  <a:pt x="8486" y="1887"/>
                  <a:pt x="8515" y="1887"/>
                </a:cubicBezTo>
                <a:cubicBezTo>
                  <a:pt x="8544" y="1887"/>
                  <a:pt x="8568" y="1842"/>
                  <a:pt x="8568" y="1785"/>
                </a:cubicBezTo>
                <a:lnTo>
                  <a:pt x="8568" y="1564"/>
                </a:lnTo>
                <a:cubicBezTo>
                  <a:pt x="8568" y="1507"/>
                  <a:pt x="8544" y="1460"/>
                  <a:pt x="8515" y="1460"/>
                </a:cubicBezTo>
                <a:close/>
                <a:moveTo>
                  <a:pt x="9365" y="1460"/>
                </a:moveTo>
                <a:cubicBezTo>
                  <a:pt x="9336" y="1460"/>
                  <a:pt x="9312" y="1507"/>
                  <a:pt x="9312" y="1564"/>
                </a:cubicBezTo>
                <a:lnTo>
                  <a:pt x="9312" y="1785"/>
                </a:lnTo>
                <a:cubicBezTo>
                  <a:pt x="9312" y="1842"/>
                  <a:pt x="9336" y="1887"/>
                  <a:pt x="9365" y="1887"/>
                </a:cubicBezTo>
                <a:cubicBezTo>
                  <a:pt x="9394" y="1887"/>
                  <a:pt x="9418" y="1842"/>
                  <a:pt x="9418" y="1785"/>
                </a:cubicBezTo>
                <a:lnTo>
                  <a:pt x="9418" y="1564"/>
                </a:lnTo>
                <a:cubicBezTo>
                  <a:pt x="9418" y="1507"/>
                  <a:pt x="9394" y="1460"/>
                  <a:pt x="9365" y="1460"/>
                </a:cubicBezTo>
                <a:close/>
                <a:moveTo>
                  <a:pt x="9679" y="1460"/>
                </a:moveTo>
                <a:cubicBezTo>
                  <a:pt x="9650" y="1460"/>
                  <a:pt x="9626" y="1507"/>
                  <a:pt x="9626" y="1564"/>
                </a:cubicBezTo>
                <a:lnTo>
                  <a:pt x="9626" y="1785"/>
                </a:lnTo>
                <a:cubicBezTo>
                  <a:pt x="9626" y="1842"/>
                  <a:pt x="9650" y="1887"/>
                  <a:pt x="9679" y="1887"/>
                </a:cubicBezTo>
                <a:cubicBezTo>
                  <a:pt x="9708" y="1887"/>
                  <a:pt x="9732" y="1842"/>
                  <a:pt x="9732" y="1785"/>
                </a:cubicBezTo>
                <a:lnTo>
                  <a:pt x="9732" y="1564"/>
                </a:lnTo>
                <a:cubicBezTo>
                  <a:pt x="9732" y="1507"/>
                  <a:pt x="9708" y="1460"/>
                  <a:pt x="9679" y="1460"/>
                </a:cubicBezTo>
                <a:close/>
                <a:moveTo>
                  <a:pt x="10529" y="1460"/>
                </a:moveTo>
                <a:cubicBezTo>
                  <a:pt x="10500" y="1460"/>
                  <a:pt x="10476" y="1507"/>
                  <a:pt x="10476" y="1564"/>
                </a:cubicBezTo>
                <a:lnTo>
                  <a:pt x="10476" y="1785"/>
                </a:lnTo>
                <a:cubicBezTo>
                  <a:pt x="10476" y="1842"/>
                  <a:pt x="10500" y="1887"/>
                  <a:pt x="10529" y="1887"/>
                </a:cubicBezTo>
                <a:cubicBezTo>
                  <a:pt x="10558" y="1887"/>
                  <a:pt x="10582" y="1842"/>
                  <a:pt x="10582" y="1785"/>
                </a:cubicBezTo>
                <a:lnTo>
                  <a:pt x="10582" y="1564"/>
                </a:lnTo>
                <a:cubicBezTo>
                  <a:pt x="10582" y="1507"/>
                  <a:pt x="10558" y="1460"/>
                  <a:pt x="10529" y="1460"/>
                </a:cubicBezTo>
                <a:close/>
                <a:moveTo>
                  <a:pt x="10844" y="1460"/>
                </a:moveTo>
                <a:cubicBezTo>
                  <a:pt x="10814" y="1460"/>
                  <a:pt x="10791" y="1507"/>
                  <a:pt x="10791" y="1564"/>
                </a:cubicBezTo>
                <a:lnTo>
                  <a:pt x="10791" y="1785"/>
                </a:lnTo>
                <a:cubicBezTo>
                  <a:pt x="10791" y="1842"/>
                  <a:pt x="10814" y="1887"/>
                  <a:pt x="10844" y="1887"/>
                </a:cubicBezTo>
                <a:cubicBezTo>
                  <a:pt x="10873" y="1887"/>
                  <a:pt x="10895" y="1842"/>
                  <a:pt x="10895" y="1785"/>
                </a:cubicBezTo>
                <a:lnTo>
                  <a:pt x="10895" y="1564"/>
                </a:lnTo>
                <a:cubicBezTo>
                  <a:pt x="10895" y="1507"/>
                  <a:pt x="10873" y="1460"/>
                  <a:pt x="10844" y="1460"/>
                </a:cubicBezTo>
                <a:close/>
                <a:moveTo>
                  <a:pt x="11692" y="1460"/>
                </a:moveTo>
                <a:cubicBezTo>
                  <a:pt x="11663" y="1460"/>
                  <a:pt x="11640" y="1507"/>
                  <a:pt x="11640" y="1564"/>
                </a:cubicBezTo>
                <a:lnTo>
                  <a:pt x="11640" y="1785"/>
                </a:lnTo>
                <a:cubicBezTo>
                  <a:pt x="11640" y="1842"/>
                  <a:pt x="11663" y="1887"/>
                  <a:pt x="11692" y="1887"/>
                </a:cubicBezTo>
                <a:cubicBezTo>
                  <a:pt x="11721" y="1887"/>
                  <a:pt x="11745" y="1842"/>
                  <a:pt x="11745" y="1785"/>
                </a:cubicBezTo>
                <a:lnTo>
                  <a:pt x="11745" y="1564"/>
                </a:lnTo>
                <a:cubicBezTo>
                  <a:pt x="11745" y="1507"/>
                  <a:pt x="11721" y="1460"/>
                  <a:pt x="11692" y="1460"/>
                </a:cubicBezTo>
                <a:close/>
                <a:moveTo>
                  <a:pt x="12007" y="1460"/>
                </a:moveTo>
                <a:cubicBezTo>
                  <a:pt x="11978" y="1460"/>
                  <a:pt x="11955" y="1507"/>
                  <a:pt x="11955" y="1564"/>
                </a:cubicBezTo>
                <a:lnTo>
                  <a:pt x="11955" y="1785"/>
                </a:lnTo>
                <a:cubicBezTo>
                  <a:pt x="11955" y="1842"/>
                  <a:pt x="11978" y="1887"/>
                  <a:pt x="12007" y="1887"/>
                </a:cubicBezTo>
                <a:cubicBezTo>
                  <a:pt x="12036" y="1887"/>
                  <a:pt x="12060" y="1842"/>
                  <a:pt x="12060" y="1785"/>
                </a:cubicBezTo>
                <a:lnTo>
                  <a:pt x="12060" y="1564"/>
                </a:lnTo>
                <a:cubicBezTo>
                  <a:pt x="12060" y="1507"/>
                  <a:pt x="12036" y="1460"/>
                  <a:pt x="12007" y="1460"/>
                </a:cubicBezTo>
                <a:close/>
                <a:moveTo>
                  <a:pt x="12856" y="1460"/>
                </a:moveTo>
                <a:cubicBezTo>
                  <a:pt x="12827" y="1460"/>
                  <a:pt x="12804" y="1507"/>
                  <a:pt x="12804" y="1564"/>
                </a:cubicBezTo>
                <a:lnTo>
                  <a:pt x="12804" y="1785"/>
                </a:lnTo>
                <a:cubicBezTo>
                  <a:pt x="12804" y="1842"/>
                  <a:pt x="12827" y="1887"/>
                  <a:pt x="12856" y="1887"/>
                </a:cubicBezTo>
                <a:cubicBezTo>
                  <a:pt x="12886" y="1887"/>
                  <a:pt x="12909" y="1842"/>
                  <a:pt x="12909" y="1785"/>
                </a:cubicBezTo>
                <a:lnTo>
                  <a:pt x="12909" y="1564"/>
                </a:lnTo>
                <a:cubicBezTo>
                  <a:pt x="12909" y="1507"/>
                  <a:pt x="12886" y="1460"/>
                  <a:pt x="12856" y="1460"/>
                </a:cubicBezTo>
                <a:close/>
                <a:moveTo>
                  <a:pt x="13171" y="1460"/>
                </a:moveTo>
                <a:cubicBezTo>
                  <a:pt x="13142" y="1460"/>
                  <a:pt x="13118" y="1507"/>
                  <a:pt x="13118" y="1564"/>
                </a:cubicBezTo>
                <a:lnTo>
                  <a:pt x="13118" y="1785"/>
                </a:lnTo>
                <a:cubicBezTo>
                  <a:pt x="13118" y="1842"/>
                  <a:pt x="13142" y="1887"/>
                  <a:pt x="13171" y="1887"/>
                </a:cubicBezTo>
                <a:cubicBezTo>
                  <a:pt x="13200" y="1887"/>
                  <a:pt x="13224" y="1842"/>
                  <a:pt x="13224" y="1785"/>
                </a:cubicBezTo>
                <a:lnTo>
                  <a:pt x="13224" y="1564"/>
                </a:lnTo>
                <a:cubicBezTo>
                  <a:pt x="13224" y="1507"/>
                  <a:pt x="13200" y="1460"/>
                  <a:pt x="13171" y="1460"/>
                </a:cubicBezTo>
                <a:close/>
                <a:moveTo>
                  <a:pt x="14021" y="1460"/>
                </a:moveTo>
                <a:cubicBezTo>
                  <a:pt x="13992" y="1460"/>
                  <a:pt x="13968" y="1507"/>
                  <a:pt x="13968" y="1564"/>
                </a:cubicBezTo>
                <a:lnTo>
                  <a:pt x="13968" y="1785"/>
                </a:lnTo>
                <a:cubicBezTo>
                  <a:pt x="13968" y="1842"/>
                  <a:pt x="13992" y="1887"/>
                  <a:pt x="14021" y="1887"/>
                </a:cubicBezTo>
                <a:cubicBezTo>
                  <a:pt x="14050" y="1887"/>
                  <a:pt x="14074" y="1842"/>
                  <a:pt x="14074" y="1785"/>
                </a:cubicBezTo>
                <a:lnTo>
                  <a:pt x="14074" y="1564"/>
                </a:lnTo>
                <a:cubicBezTo>
                  <a:pt x="14074" y="1507"/>
                  <a:pt x="14050" y="1460"/>
                  <a:pt x="14021" y="1460"/>
                </a:cubicBezTo>
                <a:close/>
                <a:moveTo>
                  <a:pt x="14335" y="1460"/>
                </a:moveTo>
                <a:cubicBezTo>
                  <a:pt x="14306" y="1460"/>
                  <a:pt x="14282" y="1507"/>
                  <a:pt x="14282" y="1564"/>
                </a:cubicBezTo>
                <a:lnTo>
                  <a:pt x="14282" y="1785"/>
                </a:lnTo>
                <a:cubicBezTo>
                  <a:pt x="14282" y="1842"/>
                  <a:pt x="14306" y="1887"/>
                  <a:pt x="14335" y="1887"/>
                </a:cubicBezTo>
                <a:cubicBezTo>
                  <a:pt x="14364" y="1887"/>
                  <a:pt x="14388" y="1842"/>
                  <a:pt x="14388" y="1785"/>
                </a:cubicBezTo>
                <a:lnTo>
                  <a:pt x="14388" y="1564"/>
                </a:lnTo>
                <a:cubicBezTo>
                  <a:pt x="14388" y="1507"/>
                  <a:pt x="14364" y="1460"/>
                  <a:pt x="14335" y="1460"/>
                </a:cubicBezTo>
                <a:close/>
                <a:moveTo>
                  <a:pt x="15185" y="1460"/>
                </a:moveTo>
                <a:cubicBezTo>
                  <a:pt x="15156" y="1460"/>
                  <a:pt x="15132" y="1507"/>
                  <a:pt x="15132" y="1564"/>
                </a:cubicBezTo>
                <a:lnTo>
                  <a:pt x="15132" y="1785"/>
                </a:lnTo>
                <a:cubicBezTo>
                  <a:pt x="15132" y="1842"/>
                  <a:pt x="15156" y="1887"/>
                  <a:pt x="15185" y="1887"/>
                </a:cubicBezTo>
                <a:cubicBezTo>
                  <a:pt x="15214" y="1887"/>
                  <a:pt x="15237" y="1842"/>
                  <a:pt x="15237" y="1785"/>
                </a:cubicBezTo>
                <a:lnTo>
                  <a:pt x="15237" y="1564"/>
                </a:lnTo>
                <a:cubicBezTo>
                  <a:pt x="15237" y="1507"/>
                  <a:pt x="15214" y="1460"/>
                  <a:pt x="15185" y="1460"/>
                </a:cubicBezTo>
                <a:close/>
                <a:moveTo>
                  <a:pt x="15500" y="1460"/>
                </a:moveTo>
                <a:cubicBezTo>
                  <a:pt x="15470" y="1460"/>
                  <a:pt x="15447" y="1507"/>
                  <a:pt x="15447" y="1564"/>
                </a:cubicBezTo>
                <a:lnTo>
                  <a:pt x="15447" y="1785"/>
                </a:lnTo>
                <a:cubicBezTo>
                  <a:pt x="15447" y="1842"/>
                  <a:pt x="15470" y="1887"/>
                  <a:pt x="15500" y="1887"/>
                </a:cubicBezTo>
                <a:cubicBezTo>
                  <a:pt x="15529" y="1887"/>
                  <a:pt x="15551" y="1842"/>
                  <a:pt x="15551" y="1785"/>
                </a:cubicBezTo>
                <a:lnTo>
                  <a:pt x="15551" y="1564"/>
                </a:lnTo>
                <a:cubicBezTo>
                  <a:pt x="15551" y="1507"/>
                  <a:pt x="15529" y="1460"/>
                  <a:pt x="15500" y="1460"/>
                </a:cubicBezTo>
                <a:close/>
                <a:moveTo>
                  <a:pt x="16349" y="1460"/>
                </a:moveTo>
                <a:cubicBezTo>
                  <a:pt x="16320" y="1460"/>
                  <a:pt x="16296" y="1507"/>
                  <a:pt x="16296" y="1564"/>
                </a:cubicBezTo>
                <a:lnTo>
                  <a:pt x="16296" y="1785"/>
                </a:lnTo>
                <a:cubicBezTo>
                  <a:pt x="16296" y="1842"/>
                  <a:pt x="16320" y="1887"/>
                  <a:pt x="16349" y="1887"/>
                </a:cubicBezTo>
                <a:cubicBezTo>
                  <a:pt x="16378" y="1887"/>
                  <a:pt x="16401" y="1842"/>
                  <a:pt x="16401" y="1785"/>
                </a:cubicBezTo>
                <a:lnTo>
                  <a:pt x="16401" y="1564"/>
                </a:lnTo>
                <a:cubicBezTo>
                  <a:pt x="16401" y="1507"/>
                  <a:pt x="16378" y="1460"/>
                  <a:pt x="16349" y="1460"/>
                </a:cubicBezTo>
                <a:close/>
                <a:moveTo>
                  <a:pt x="16663" y="1460"/>
                </a:moveTo>
                <a:cubicBezTo>
                  <a:pt x="16634" y="1460"/>
                  <a:pt x="16611" y="1507"/>
                  <a:pt x="16611" y="1564"/>
                </a:cubicBezTo>
                <a:lnTo>
                  <a:pt x="16611" y="1785"/>
                </a:lnTo>
                <a:cubicBezTo>
                  <a:pt x="16611" y="1842"/>
                  <a:pt x="16634" y="1887"/>
                  <a:pt x="16663" y="1887"/>
                </a:cubicBezTo>
                <a:cubicBezTo>
                  <a:pt x="16692" y="1887"/>
                  <a:pt x="16716" y="1842"/>
                  <a:pt x="16716" y="1785"/>
                </a:cubicBezTo>
                <a:lnTo>
                  <a:pt x="16716" y="1564"/>
                </a:lnTo>
                <a:cubicBezTo>
                  <a:pt x="16716" y="1507"/>
                  <a:pt x="16692" y="1460"/>
                  <a:pt x="16663" y="1460"/>
                </a:cubicBezTo>
                <a:close/>
                <a:moveTo>
                  <a:pt x="17512" y="1460"/>
                </a:moveTo>
                <a:cubicBezTo>
                  <a:pt x="17483" y="1460"/>
                  <a:pt x="17459" y="1507"/>
                  <a:pt x="17459" y="1564"/>
                </a:cubicBezTo>
                <a:lnTo>
                  <a:pt x="17459" y="1785"/>
                </a:lnTo>
                <a:cubicBezTo>
                  <a:pt x="17459" y="1842"/>
                  <a:pt x="17483" y="1887"/>
                  <a:pt x="17512" y="1887"/>
                </a:cubicBezTo>
                <a:cubicBezTo>
                  <a:pt x="17541" y="1887"/>
                  <a:pt x="17565" y="1842"/>
                  <a:pt x="17565" y="1785"/>
                </a:cubicBezTo>
                <a:lnTo>
                  <a:pt x="17565" y="1564"/>
                </a:lnTo>
                <a:cubicBezTo>
                  <a:pt x="17565" y="1507"/>
                  <a:pt x="17541" y="1460"/>
                  <a:pt x="17512" y="1460"/>
                </a:cubicBezTo>
                <a:close/>
                <a:moveTo>
                  <a:pt x="17827" y="1460"/>
                </a:moveTo>
                <a:cubicBezTo>
                  <a:pt x="17798" y="1460"/>
                  <a:pt x="17774" y="1507"/>
                  <a:pt x="17774" y="1564"/>
                </a:cubicBezTo>
                <a:lnTo>
                  <a:pt x="17774" y="1785"/>
                </a:lnTo>
                <a:cubicBezTo>
                  <a:pt x="17774" y="1842"/>
                  <a:pt x="17798" y="1887"/>
                  <a:pt x="17827" y="1887"/>
                </a:cubicBezTo>
                <a:cubicBezTo>
                  <a:pt x="17856" y="1887"/>
                  <a:pt x="17880" y="1842"/>
                  <a:pt x="17880" y="1785"/>
                </a:cubicBezTo>
                <a:lnTo>
                  <a:pt x="17880" y="1564"/>
                </a:lnTo>
                <a:cubicBezTo>
                  <a:pt x="17880" y="1507"/>
                  <a:pt x="17856" y="1460"/>
                  <a:pt x="17827" y="1460"/>
                </a:cubicBezTo>
                <a:close/>
                <a:moveTo>
                  <a:pt x="18677" y="1460"/>
                </a:moveTo>
                <a:cubicBezTo>
                  <a:pt x="18648" y="1460"/>
                  <a:pt x="18624" y="1507"/>
                  <a:pt x="18624" y="1564"/>
                </a:cubicBezTo>
                <a:lnTo>
                  <a:pt x="18624" y="1785"/>
                </a:lnTo>
                <a:cubicBezTo>
                  <a:pt x="18624" y="1842"/>
                  <a:pt x="18648" y="1887"/>
                  <a:pt x="18677" y="1887"/>
                </a:cubicBezTo>
                <a:cubicBezTo>
                  <a:pt x="18706" y="1887"/>
                  <a:pt x="18730" y="1842"/>
                  <a:pt x="18730" y="1785"/>
                </a:cubicBezTo>
                <a:lnTo>
                  <a:pt x="18730" y="1564"/>
                </a:lnTo>
                <a:cubicBezTo>
                  <a:pt x="18730" y="1507"/>
                  <a:pt x="18706" y="1460"/>
                  <a:pt x="18677" y="1460"/>
                </a:cubicBezTo>
                <a:close/>
                <a:moveTo>
                  <a:pt x="18991" y="1460"/>
                </a:moveTo>
                <a:cubicBezTo>
                  <a:pt x="18962" y="1460"/>
                  <a:pt x="18938" y="1507"/>
                  <a:pt x="18938" y="1564"/>
                </a:cubicBezTo>
                <a:lnTo>
                  <a:pt x="18938" y="1785"/>
                </a:lnTo>
                <a:cubicBezTo>
                  <a:pt x="18938" y="1842"/>
                  <a:pt x="18962" y="1887"/>
                  <a:pt x="18991" y="1887"/>
                </a:cubicBezTo>
                <a:cubicBezTo>
                  <a:pt x="19020" y="1887"/>
                  <a:pt x="19044" y="1842"/>
                  <a:pt x="19044" y="1785"/>
                </a:cubicBezTo>
                <a:lnTo>
                  <a:pt x="19044" y="1564"/>
                </a:lnTo>
                <a:cubicBezTo>
                  <a:pt x="19044" y="1507"/>
                  <a:pt x="19020" y="1460"/>
                  <a:pt x="18991" y="1460"/>
                </a:cubicBezTo>
                <a:close/>
                <a:moveTo>
                  <a:pt x="19841" y="1460"/>
                </a:moveTo>
                <a:cubicBezTo>
                  <a:pt x="19812" y="1460"/>
                  <a:pt x="19788" y="1507"/>
                  <a:pt x="19788" y="1564"/>
                </a:cubicBezTo>
                <a:lnTo>
                  <a:pt x="19788" y="1785"/>
                </a:lnTo>
                <a:cubicBezTo>
                  <a:pt x="19788" y="1842"/>
                  <a:pt x="19812" y="1887"/>
                  <a:pt x="19841" y="1887"/>
                </a:cubicBezTo>
                <a:cubicBezTo>
                  <a:pt x="19870" y="1887"/>
                  <a:pt x="19894" y="1842"/>
                  <a:pt x="19894" y="1785"/>
                </a:cubicBezTo>
                <a:lnTo>
                  <a:pt x="19894" y="1564"/>
                </a:lnTo>
                <a:cubicBezTo>
                  <a:pt x="19894" y="1507"/>
                  <a:pt x="19870" y="1460"/>
                  <a:pt x="19841" y="1460"/>
                </a:cubicBezTo>
                <a:close/>
                <a:moveTo>
                  <a:pt x="20155" y="1460"/>
                </a:moveTo>
                <a:cubicBezTo>
                  <a:pt x="20126" y="1460"/>
                  <a:pt x="20102" y="1507"/>
                  <a:pt x="20102" y="1564"/>
                </a:cubicBezTo>
                <a:lnTo>
                  <a:pt x="20102" y="1785"/>
                </a:lnTo>
                <a:cubicBezTo>
                  <a:pt x="20102" y="1842"/>
                  <a:pt x="20126" y="1887"/>
                  <a:pt x="20155" y="1887"/>
                </a:cubicBezTo>
                <a:cubicBezTo>
                  <a:pt x="20184" y="1887"/>
                  <a:pt x="20207" y="1842"/>
                  <a:pt x="20207" y="1785"/>
                </a:cubicBezTo>
                <a:lnTo>
                  <a:pt x="20207" y="1564"/>
                </a:lnTo>
                <a:cubicBezTo>
                  <a:pt x="20207" y="1507"/>
                  <a:pt x="20184" y="1460"/>
                  <a:pt x="20155" y="1460"/>
                </a:cubicBezTo>
                <a:close/>
                <a:moveTo>
                  <a:pt x="21004" y="1460"/>
                </a:moveTo>
                <a:cubicBezTo>
                  <a:pt x="20975" y="1460"/>
                  <a:pt x="20952" y="1507"/>
                  <a:pt x="20952" y="1564"/>
                </a:cubicBezTo>
                <a:lnTo>
                  <a:pt x="20952" y="1785"/>
                </a:lnTo>
                <a:cubicBezTo>
                  <a:pt x="20952" y="1842"/>
                  <a:pt x="20975" y="1887"/>
                  <a:pt x="21004" y="1887"/>
                </a:cubicBezTo>
                <a:cubicBezTo>
                  <a:pt x="21033" y="1887"/>
                  <a:pt x="21057" y="1842"/>
                  <a:pt x="21057" y="1785"/>
                </a:cubicBezTo>
                <a:lnTo>
                  <a:pt x="21057" y="1564"/>
                </a:lnTo>
                <a:cubicBezTo>
                  <a:pt x="21057" y="1507"/>
                  <a:pt x="21033" y="1460"/>
                  <a:pt x="21004" y="1460"/>
                </a:cubicBezTo>
                <a:close/>
                <a:moveTo>
                  <a:pt x="21319" y="1460"/>
                </a:moveTo>
                <a:cubicBezTo>
                  <a:pt x="21289" y="1460"/>
                  <a:pt x="21267" y="1507"/>
                  <a:pt x="21267" y="1564"/>
                </a:cubicBezTo>
                <a:lnTo>
                  <a:pt x="21267" y="1785"/>
                </a:lnTo>
                <a:cubicBezTo>
                  <a:pt x="21267" y="1842"/>
                  <a:pt x="21289" y="1887"/>
                  <a:pt x="21319" y="1887"/>
                </a:cubicBezTo>
                <a:cubicBezTo>
                  <a:pt x="21348" y="1887"/>
                  <a:pt x="21372" y="1842"/>
                  <a:pt x="21372" y="1785"/>
                </a:cubicBezTo>
                <a:lnTo>
                  <a:pt x="21372" y="1564"/>
                </a:lnTo>
                <a:cubicBezTo>
                  <a:pt x="21372" y="1507"/>
                  <a:pt x="21348" y="1460"/>
                  <a:pt x="21319" y="1460"/>
                </a:cubicBezTo>
                <a:close/>
                <a:moveTo>
                  <a:pt x="281" y="2190"/>
                </a:moveTo>
                <a:cubicBezTo>
                  <a:pt x="252" y="2190"/>
                  <a:pt x="228" y="2237"/>
                  <a:pt x="228" y="2294"/>
                </a:cubicBezTo>
                <a:lnTo>
                  <a:pt x="228" y="2515"/>
                </a:lnTo>
                <a:cubicBezTo>
                  <a:pt x="228" y="2572"/>
                  <a:pt x="252" y="2617"/>
                  <a:pt x="281" y="2617"/>
                </a:cubicBezTo>
                <a:cubicBezTo>
                  <a:pt x="311" y="2617"/>
                  <a:pt x="334" y="2572"/>
                  <a:pt x="334" y="2515"/>
                </a:cubicBezTo>
                <a:lnTo>
                  <a:pt x="334" y="2294"/>
                </a:lnTo>
                <a:cubicBezTo>
                  <a:pt x="334" y="2237"/>
                  <a:pt x="311" y="2190"/>
                  <a:pt x="281" y="2190"/>
                </a:cubicBezTo>
                <a:close/>
                <a:moveTo>
                  <a:pt x="596" y="2190"/>
                </a:moveTo>
                <a:cubicBezTo>
                  <a:pt x="567" y="2190"/>
                  <a:pt x="543" y="2237"/>
                  <a:pt x="543" y="2294"/>
                </a:cubicBezTo>
                <a:lnTo>
                  <a:pt x="543" y="2515"/>
                </a:lnTo>
                <a:cubicBezTo>
                  <a:pt x="543" y="2572"/>
                  <a:pt x="567" y="2617"/>
                  <a:pt x="596" y="2617"/>
                </a:cubicBezTo>
                <a:cubicBezTo>
                  <a:pt x="625" y="2617"/>
                  <a:pt x="649" y="2572"/>
                  <a:pt x="649" y="2515"/>
                </a:cubicBezTo>
                <a:lnTo>
                  <a:pt x="649" y="2294"/>
                </a:lnTo>
                <a:cubicBezTo>
                  <a:pt x="649" y="2237"/>
                  <a:pt x="625" y="2190"/>
                  <a:pt x="596" y="2190"/>
                </a:cubicBezTo>
                <a:close/>
                <a:moveTo>
                  <a:pt x="1446" y="2190"/>
                </a:moveTo>
                <a:cubicBezTo>
                  <a:pt x="1417" y="2190"/>
                  <a:pt x="1393" y="2237"/>
                  <a:pt x="1393" y="2294"/>
                </a:cubicBezTo>
                <a:lnTo>
                  <a:pt x="1393" y="2515"/>
                </a:lnTo>
                <a:cubicBezTo>
                  <a:pt x="1393" y="2572"/>
                  <a:pt x="1417" y="2617"/>
                  <a:pt x="1446" y="2617"/>
                </a:cubicBezTo>
                <a:cubicBezTo>
                  <a:pt x="1475" y="2617"/>
                  <a:pt x="1499" y="2572"/>
                  <a:pt x="1499" y="2515"/>
                </a:cubicBezTo>
                <a:lnTo>
                  <a:pt x="1499" y="2294"/>
                </a:lnTo>
                <a:cubicBezTo>
                  <a:pt x="1499" y="2237"/>
                  <a:pt x="1475" y="2190"/>
                  <a:pt x="1446" y="2190"/>
                </a:cubicBezTo>
                <a:close/>
                <a:moveTo>
                  <a:pt x="1760" y="2190"/>
                </a:moveTo>
                <a:cubicBezTo>
                  <a:pt x="1731" y="2190"/>
                  <a:pt x="1707" y="2237"/>
                  <a:pt x="1707" y="2294"/>
                </a:cubicBezTo>
                <a:lnTo>
                  <a:pt x="1707" y="2515"/>
                </a:lnTo>
                <a:cubicBezTo>
                  <a:pt x="1707" y="2572"/>
                  <a:pt x="1731" y="2617"/>
                  <a:pt x="1760" y="2617"/>
                </a:cubicBezTo>
                <a:cubicBezTo>
                  <a:pt x="1789" y="2617"/>
                  <a:pt x="1813" y="2572"/>
                  <a:pt x="1813" y="2515"/>
                </a:cubicBezTo>
                <a:lnTo>
                  <a:pt x="1813" y="2294"/>
                </a:lnTo>
                <a:cubicBezTo>
                  <a:pt x="1813" y="2237"/>
                  <a:pt x="1789" y="2190"/>
                  <a:pt x="1760" y="2190"/>
                </a:cubicBezTo>
                <a:close/>
                <a:moveTo>
                  <a:pt x="2610" y="2190"/>
                </a:moveTo>
                <a:cubicBezTo>
                  <a:pt x="2581" y="2190"/>
                  <a:pt x="2557" y="2237"/>
                  <a:pt x="2557" y="2294"/>
                </a:cubicBezTo>
                <a:lnTo>
                  <a:pt x="2557" y="2515"/>
                </a:lnTo>
                <a:cubicBezTo>
                  <a:pt x="2557" y="2572"/>
                  <a:pt x="2581" y="2617"/>
                  <a:pt x="2610" y="2617"/>
                </a:cubicBezTo>
                <a:cubicBezTo>
                  <a:pt x="2639" y="2617"/>
                  <a:pt x="2662" y="2572"/>
                  <a:pt x="2662" y="2515"/>
                </a:cubicBezTo>
                <a:lnTo>
                  <a:pt x="2662" y="2294"/>
                </a:lnTo>
                <a:cubicBezTo>
                  <a:pt x="2662" y="2237"/>
                  <a:pt x="2639" y="2190"/>
                  <a:pt x="2610" y="2190"/>
                </a:cubicBezTo>
                <a:close/>
                <a:moveTo>
                  <a:pt x="2924" y="2190"/>
                </a:moveTo>
                <a:cubicBezTo>
                  <a:pt x="2895" y="2190"/>
                  <a:pt x="2871" y="2237"/>
                  <a:pt x="2871" y="2294"/>
                </a:cubicBezTo>
                <a:lnTo>
                  <a:pt x="2871" y="2515"/>
                </a:lnTo>
                <a:cubicBezTo>
                  <a:pt x="2871" y="2572"/>
                  <a:pt x="2895" y="2617"/>
                  <a:pt x="2924" y="2617"/>
                </a:cubicBezTo>
                <a:cubicBezTo>
                  <a:pt x="2954" y="2617"/>
                  <a:pt x="2976" y="2572"/>
                  <a:pt x="2976" y="2515"/>
                </a:cubicBezTo>
                <a:lnTo>
                  <a:pt x="2976" y="2294"/>
                </a:lnTo>
                <a:cubicBezTo>
                  <a:pt x="2976" y="2237"/>
                  <a:pt x="2954" y="2190"/>
                  <a:pt x="2924" y="2190"/>
                </a:cubicBezTo>
                <a:close/>
                <a:moveTo>
                  <a:pt x="3773" y="2190"/>
                </a:moveTo>
                <a:cubicBezTo>
                  <a:pt x="3744" y="2190"/>
                  <a:pt x="3721" y="2237"/>
                  <a:pt x="3721" y="2294"/>
                </a:cubicBezTo>
                <a:lnTo>
                  <a:pt x="3721" y="2515"/>
                </a:lnTo>
                <a:cubicBezTo>
                  <a:pt x="3721" y="2572"/>
                  <a:pt x="3744" y="2617"/>
                  <a:pt x="3773" y="2617"/>
                </a:cubicBezTo>
                <a:cubicBezTo>
                  <a:pt x="3802" y="2617"/>
                  <a:pt x="3826" y="2572"/>
                  <a:pt x="3826" y="2515"/>
                </a:cubicBezTo>
                <a:lnTo>
                  <a:pt x="3826" y="2294"/>
                </a:lnTo>
                <a:cubicBezTo>
                  <a:pt x="3826" y="2237"/>
                  <a:pt x="3802" y="2190"/>
                  <a:pt x="3773" y="2190"/>
                </a:cubicBezTo>
                <a:close/>
                <a:moveTo>
                  <a:pt x="4088" y="2190"/>
                </a:moveTo>
                <a:cubicBezTo>
                  <a:pt x="4058" y="2190"/>
                  <a:pt x="4035" y="2237"/>
                  <a:pt x="4035" y="2294"/>
                </a:cubicBezTo>
                <a:lnTo>
                  <a:pt x="4035" y="2515"/>
                </a:lnTo>
                <a:cubicBezTo>
                  <a:pt x="4035" y="2572"/>
                  <a:pt x="4058" y="2617"/>
                  <a:pt x="4088" y="2617"/>
                </a:cubicBezTo>
                <a:cubicBezTo>
                  <a:pt x="4117" y="2617"/>
                  <a:pt x="4141" y="2572"/>
                  <a:pt x="4141" y="2515"/>
                </a:cubicBezTo>
                <a:lnTo>
                  <a:pt x="4141" y="2294"/>
                </a:lnTo>
                <a:cubicBezTo>
                  <a:pt x="4141" y="2237"/>
                  <a:pt x="4117" y="2190"/>
                  <a:pt x="4088" y="2190"/>
                </a:cubicBezTo>
                <a:close/>
                <a:moveTo>
                  <a:pt x="4937" y="2190"/>
                </a:moveTo>
                <a:cubicBezTo>
                  <a:pt x="4908" y="2190"/>
                  <a:pt x="4884" y="2237"/>
                  <a:pt x="4884" y="2294"/>
                </a:cubicBezTo>
                <a:lnTo>
                  <a:pt x="4884" y="2515"/>
                </a:lnTo>
                <a:cubicBezTo>
                  <a:pt x="4884" y="2572"/>
                  <a:pt x="4908" y="2617"/>
                  <a:pt x="4937" y="2617"/>
                </a:cubicBezTo>
                <a:cubicBezTo>
                  <a:pt x="4966" y="2617"/>
                  <a:pt x="4990" y="2572"/>
                  <a:pt x="4990" y="2515"/>
                </a:cubicBezTo>
                <a:lnTo>
                  <a:pt x="4990" y="2294"/>
                </a:lnTo>
                <a:cubicBezTo>
                  <a:pt x="4990" y="2237"/>
                  <a:pt x="4966" y="2190"/>
                  <a:pt x="4937" y="2190"/>
                </a:cubicBezTo>
                <a:close/>
                <a:moveTo>
                  <a:pt x="5252" y="2190"/>
                </a:moveTo>
                <a:cubicBezTo>
                  <a:pt x="5223" y="2190"/>
                  <a:pt x="5199" y="2237"/>
                  <a:pt x="5199" y="2294"/>
                </a:cubicBezTo>
                <a:lnTo>
                  <a:pt x="5199" y="2515"/>
                </a:lnTo>
                <a:cubicBezTo>
                  <a:pt x="5199" y="2572"/>
                  <a:pt x="5223" y="2617"/>
                  <a:pt x="5252" y="2617"/>
                </a:cubicBezTo>
                <a:cubicBezTo>
                  <a:pt x="5281" y="2617"/>
                  <a:pt x="5305" y="2572"/>
                  <a:pt x="5305" y="2515"/>
                </a:cubicBezTo>
                <a:lnTo>
                  <a:pt x="5305" y="2294"/>
                </a:lnTo>
                <a:cubicBezTo>
                  <a:pt x="5305" y="2237"/>
                  <a:pt x="5281" y="2190"/>
                  <a:pt x="5252" y="2190"/>
                </a:cubicBezTo>
                <a:close/>
                <a:moveTo>
                  <a:pt x="6102" y="2190"/>
                </a:moveTo>
                <a:cubicBezTo>
                  <a:pt x="6072" y="2190"/>
                  <a:pt x="6049" y="2237"/>
                  <a:pt x="6049" y="2294"/>
                </a:cubicBezTo>
                <a:lnTo>
                  <a:pt x="6049" y="2515"/>
                </a:lnTo>
                <a:cubicBezTo>
                  <a:pt x="6049" y="2572"/>
                  <a:pt x="6072" y="2617"/>
                  <a:pt x="6102" y="2617"/>
                </a:cubicBezTo>
                <a:cubicBezTo>
                  <a:pt x="6131" y="2617"/>
                  <a:pt x="6155" y="2572"/>
                  <a:pt x="6155" y="2515"/>
                </a:cubicBezTo>
                <a:lnTo>
                  <a:pt x="6155" y="2294"/>
                </a:lnTo>
                <a:cubicBezTo>
                  <a:pt x="6155" y="2237"/>
                  <a:pt x="6131" y="2190"/>
                  <a:pt x="6102" y="2190"/>
                </a:cubicBezTo>
                <a:close/>
                <a:moveTo>
                  <a:pt x="6416" y="2190"/>
                </a:moveTo>
                <a:cubicBezTo>
                  <a:pt x="6387" y="2190"/>
                  <a:pt x="6363" y="2237"/>
                  <a:pt x="6363" y="2294"/>
                </a:cubicBezTo>
                <a:lnTo>
                  <a:pt x="6363" y="2515"/>
                </a:lnTo>
                <a:cubicBezTo>
                  <a:pt x="6363" y="2572"/>
                  <a:pt x="6387" y="2617"/>
                  <a:pt x="6416" y="2617"/>
                </a:cubicBezTo>
                <a:cubicBezTo>
                  <a:pt x="6445" y="2617"/>
                  <a:pt x="6469" y="2572"/>
                  <a:pt x="6469" y="2515"/>
                </a:cubicBezTo>
                <a:lnTo>
                  <a:pt x="6469" y="2294"/>
                </a:lnTo>
                <a:cubicBezTo>
                  <a:pt x="6469" y="2237"/>
                  <a:pt x="6445" y="2190"/>
                  <a:pt x="6416" y="2190"/>
                </a:cubicBezTo>
                <a:close/>
                <a:moveTo>
                  <a:pt x="7266" y="2190"/>
                </a:moveTo>
                <a:cubicBezTo>
                  <a:pt x="7237" y="2190"/>
                  <a:pt x="7213" y="2237"/>
                  <a:pt x="7213" y="2294"/>
                </a:cubicBezTo>
                <a:lnTo>
                  <a:pt x="7213" y="2515"/>
                </a:lnTo>
                <a:cubicBezTo>
                  <a:pt x="7213" y="2572"/>
                  <a:pt x="7237" y="2617"/>
                  <a:pt x="7266" y="2617"/>
                </a:cubicBezTo>
                <a:cubicBezTo>
                  <a:pt x="7295" y="2617"/>
                  <a:pt x="7318" y="2572"/>
                  <a:pt x="7318" y="2515"/>
                </a:cubicBezTo>
                <a:lnTo>
                  <a:pt x="7318" y="2294"/>
                </a:lnTo>
                <a:cubicBezTo>
                  <a:pt x="7318" y="2237"/>
                  <a:pt x="7295" y="2190"/>
                  <a:pt x="7266" y="2190"/>
                </a:cubicBezTo>
                <a:close/>
                <a:moveTo>
                  <a:pt x="7580" y="2190"/>
                </a:moveTo>
                <a:cubicBezTo>
                  <a:pt x="7551" y="2190"/>
                  <a:pt x="7527" y="2237"/>
                  <a:pt x="7527" y="2294"/>
                </a:cubicBezTo>
                <a:lnTo>
                  <a:pt x="7527" y="2515"/>
                </a:lnTo>
                <a:cubicBezTo>
                  <a:pt x="7527" y="2572"/>
                  <a:pt x="7551" y="2617"/>
                  <a:pt x="7580" y="2617"/>
                </a:cubicBezTo>
                <a:cubicBezTo>
                  <a:pt x="7609" y="2617"/>
                  <a:pt x="7632" y="2572"/>
                  <a:pt x="7632" y="2515"/>
                </a:cubicBezTo>
                <a:lnTo>
                  <a:pt x="7632" y="2294"/>
                </a:lnTo>
                <a:cubicBezTo>
                  <a:pt x="7632" y="2237"/>
                  <a:pt x="7609" y="2190"/>
                  <a:pt x="7580" y="2190"/>
                </a:cubicBezTo>
                <a:close/>
                <a:moveTo>
                  <a:pt x="8429" y="2190"/>
                </a:moveTo>
                <a:cubicBezTo>
                  <a:pt x="8400" y="2190"/>
                  <a:pt x="8377" y="2237"/>
                  <a:pt x="8377" y="2294"/>
                </a:cubicBezTo>
                <a:lnTo>
                  <a:pt x="8377" y="2515"/>
                </a:lnTo>
                <a:cubicBezTo>
                  <a:pt x="8377" y="2572"/>
                  <a:pt x="8400" y="2617"/>
                  <a:pt x="8429" y="2617"/>
                </a:cubicBezTo>
                <a:cubicBezTo>
                  <a:pt x="8458" y="2617"/>
                  <a:pt x="8482" y="2572"/>
                  <a:pt x="8482" y="2515"/>
                </a:cubicBezTo>
                <a:lnTo>
                  <a:pt x="8482" y="2294"/>
                </a:lnTo>
                <a:cubicBezTo>
                  <a:pt x="8482" y="2237"/>
                  <a:pt x="8458" y="2190"/>
                  <a:pt x="8429" y="2190"/>
                </a:cubicBezTo>
                <a:close/>
                <a:moveTo>
                  <a:pt x="8744" y="2190"/>
                </a:moveTo>
                <a:cubicBezTo>
                  <a:pt x="8714" y="2190"/>
                  <a:pt x="8691" y="2237"/>
                  <a:pt x="8691" y="2294"/>
                </a:cubicBezTo>
                <a:lnTo>
                  <a:pt x="8691" y="2515"/>
                </a:lnTo>
                <a:cubicBezTo>
                  <a:pt x="8691" y="2572"/>
                  <a:pt x="8714" y="2617"/>
                  <a:pt x="8744" y="2617"/>
                </a:cubicBezTo>
                <a:cubicBezTo>
                  <a:pt x="8773" y="2617"/>
                  <a:pt x="8796" y="2572"/>
                  <a:pt x="8796" y="2515"/>
                </a:cubicBezTo>
                <a:lnTo>
                  <a:pt x="8796" y="2294"/>
                </a:lnTo>
                <a:cubicBezTo>
                  <a:pt x="8796" y="2237"/>
                  <a:pt x="8773" y="2190"/>
                  <a:pt x="8744" y="2190"/>
                </a:cubicBezTo>
                <a:close/>
                <a:moveTo>
                  <a:pt x="9593" y="2190"/>
                </a:moveTo>
                <a:cubicBezTo>
                  <a:pt x="9564" y="2190"/>
                  <a:pt x="9540" y="2237"/>
                  <a:pt x="9540" y="2294"/>
                </a:cubicBezTo>
                <a:lnTo>
                  <a:pt x="9540" y="2515"/>
                </a:lnTo>
                <a:cubicBezTo>
                  <a:pt x="9540" y="2572"/>
                  <a:pt x="9564" y="2617"/>
                  <a:pt x="9593" y="2617"/>
                </a:cubicBezTo>
                <a:cubicBezTo>
                  <a:pt x="9622" y="2617"/>
                  <a:pt x="9646" y="2572"/>
                  <a:pt x="9646" y="2515"/>
                </a:cubicBezTo>
                <a:lnTo>
                  <a:pt x="9646" y="2294"/>
                </a:lnTo>
                <a:cubicBezTo>
                  <a:pt x="9646" y="2237"/>
                  <a:pt x="9622" y="2190"/>
                  <a:pt x="9593" y="2190"/>
                </a:cubicBezTo>
                <a:close/>
                <a:moveTo>
                  <a:pt x="9908" y="2190"/>
                </a:moveTo>
                <a:cubicBezTo>
                  <a:pt x="9879" y="2190"/>
                  <a:pt x="9855" y="2237"/>
                  <a:pt x="9855" y="2294"/>
                </a:cubicBezTo>
                <a:lnTo>
                  <a:pt x="9855" y="2515"/>
                </a:lnTo>
                <a:cubicBezTo>
                  <a:pt x="9855" y="2572"/>
                  <a:pt x="9879" y="2617"/>
                  <a:pt x="9908" y="2617"/>
                </a:cubicBezTo>
                <a:cubicBezTo>
                  <a:pt x="9937" y="2617"/>
                  <a:pt x="9961" y="2572"/>
                  <a:pt x="9961" y="2515"/>
                </a:cubicBezTo>
                <a:lnTo>
                  <a:pt x="9961" y="2294"/>
                </a:lnTo>
                <a:cubicBezTo>
                  <a:pt x="9961" y="2237"/>
                  <a:pt x="9937" y="2190"/>
                  <a:pt x="9908" y="2190"/>
                </a:cubicBezTo>
                <a:close/>
                <a:moveTo>
                  <a:pt x="10758" y="2190"/>
                </a:moveTo>
                <a:cubicBezTo>
                  <a:pt x="10728" y="2190"/>
                  <a:pt x="10705" y="2237"/>
                  <a:pt x="10705" y="2294"/>
                </a:cubicBezTo>
                <a:lnTo>
                  <a:pt x="10705" y="2515"/>
                </a:lnTo>
                <a:cubicBezTo>
                  <a:pt x="10705" y="2572"/>
                  <a:pt x="10728" y="2617"/>
                  <a:pt x="10758" y="2617"/>
                </a:cubicBezTo>
                <a:cubicBezTo>
                  <a:pt x="10787" y="2617"/>
                  <a:pt x="10810" y="2572"/>
                  <a:pt x="10810" y="2515"/>
                </a:cubicBezTo>
                <a:lnTo>
                  <a:pt x="10810" y="2294"/>
                </a:lnTo>
                <a:cubicBezTo>
                  <a:pt x="10810" y="2237"/>
                  <a:pt x="10787" y="2190"/>
                  <a:pt x="10758" y="2190"/>
                </a:cubicBezTo>
                <a:close/>
                <a:moveTo>
                  <a:pt x="11072" y="2190"/>
                </a:moveTo>
                <a:cubicBezTo>
                  <a:pt x="11043" y="2190"/>
                  <a:pt x="11019" y="2237"/>
                  <a:pt x="11019" y="2294"/>
                </a:cubicBezTo>
                <a:lnTo>
                  <a:pt x="11019" y="2515"/>
                </a:lnTo>
                <a:cubicBezTo>
                  <a:pt x="11019" y="2572"/>
                  <a:pt x="11043" y="2617"/>
                  <a:pt x="11072" y="2617"/>
                </a:cubicBezTo>
                <a:cubicBezTo>
                  <a:pt x="11101" y="2617"/>
                  <a:pt x="11125" y="2572"/>
                  <a:pt x="11125" y="2515"/>
                </a:cubicBezTo>
                <a:lnTo>
                  <a:pt x="11125" y="2294"/>
                </a:lnTo>
                <a:cubicBezTo>
                  <a:pt x="11125" y="2237"/>
                  <a:pt x="11101" y="2190"/>
                  <a:pt x="11072" y="2190"/>
                </a:cubicBezTo>
                <a:close/>
                <a:moveTo>
                  <a:pt x="11922" y="2190"/>
                </a:moveTo>
                <a:cubicBezTo>
                  <a:pt x="11893" y="2190"/>
                  <a:pt x="11869" y="2237"/>
                  <a:pt x="11869" y="2294"/>
                </a:cubicBezTo>
                <a:lnTo>
                  <a:pt x="11869" y="2515"/>
                </a:lnTo>
                <a:cubicBezTo>
                  <a:pt x="11869" y="2572"/>
                  <a:pt x="11893" y="2617"/>
                  <a:pt x="11922" y="2617"/>
                </a:cubicBezTo>
                <a:cubicBezTo>
                  <a:pt x="11951" y="2617"/>
                  <a:pt x="11974" y="2572"/>
                  <a:pt x="11974" y="2515"/>
                </a:cubicBezTo>
                <a:lnTo>
                  <a:pt x="11974" y="2294"/>
                </a:lnTo>
                <a:cubicBezTo>
                  <a:pt x="11974" y="2237"/>
                  <a:pt x="11951" y="2190"/>
                  <a:pt x="11922" y="2190"/>
                </a:cubicBezTo>
                <a:close/>
                <a:moveTo>
                  <a:pt x="12236" y="2190"/>
                </a:moveTo>
                <a:cubicBezTo>
                  <a:pt x="12207" y="2190"/>
                  <a:pt x="12183" y="2237"/>
                  <a:pt x="12183" y="2294"/>
                </a:cubicBezTo>
                <a:lnTo>
                  <a:pt x="12183" y="2515"/>
                </a:lnTo>
                <a:cubicBezTo>
                  <a:pt x="12183" y="2572"/>
                  <a:pt x="12207" y="2617"/>
                  <a:pt x="12236" y="2617"/>
                </a:cubicBezTo>
                <a:cubicBezTo>
                  <a:pt x="12265" y="2617"/>
                  <a:pt x="12288" y="2572"/>
                  <a:pt x="12288" y="2515"/>
                </a:cubicBezTo>
                <a:lnTo>
                  <a:pt x="12288" y="2294"/>
                </a:lnTo>
                <a:cubicBezTo>
                  <a:pt x="12288" y="2237"/>
                  <a:pt x="12265" y="2190"/>
                  <a:pt x="12236" y="2190"/>
                </a:cubicBezTo>
                <a:close/>
                <a:moveTo>
                  <a:pt x="13085" y="2190"/>
                </a:moveTo>
                <a:cubicBezTo>
                  <a:pt x="13056" y="2190"/>
                  <a:pt x="13032" y="2237"/>
                  <a:pt x="13032" y="2294"/>
                </a:cubicBezTo>
                <a:lnTo>
                  <a:pt x="13032" y="2515"/>
                </a:lnTo>
                <a:cubicBezTo>
                  <a:pt x="13032" y="2572"/>
                  <a:pt x="13056" y="2617"/>
                  <a:pt x="13085" y="2617"/>
                </a:cubicBezTo>
                <a:cubicBezTo>
                  <a:pt x="13114" y="2617"/>
                  <a:pt x="13138" y="2572"/>
                  <a:pt x="13138" y="2515"/>
                </a:cubicBezTo>
                <a:lnTo>
                  <a:pt x="13138" y="2294"/>
                </a:lnTo>
                <a:cubicBezTo>
                  <a:pt x="13138" y="2237"/>
                  <a:pt x="13114" y="2190"/>
                  <a:pt x="13085" y="2190"/>
                </a:cubicBezTo>
                <a:close/>
                <a:moveTo>
                  <a:pt x="13399" y="2190"/>
                </a:moveTo>
                <a:cubicBezTo>
                  <a:pt x="13370" y="2190"/>
                  <a:pt x="13348" y="2237"/>
                  <a:pt x="13348" y="2294"/>
                </a:cubicBezTo>
                <a:lnTo>
                  <a:pt x="13348" y="2515"/>
                </a:lnTo>
                <a:cubicBezTo>
                  <a:pt x="13348" y="2572"/>
                  <a:pt x="13370" y="2617"/>
                  <a:pt x="13399" y="2617"/>
                </a:cubicBezTo>
                <a:cubicBezTo>
                  <a:pt x="13428" y="2617"/>
                  <a:pt x="13452" y="2572"/>
                  <a:pt x="13452" y="2515"/>
                </a:cubicBezTo>
                <a:lnTo>
                  <a:pt x="13452" y="2294"/>
                </a:lnTo>
                <a:cubicBezTo>
                  <a:pt x="13452" y="2237"/>
                  <a:pt x="13428" y="2190"/>
                  <a:pt x="13399" y="2190"/>
                </a:cubicBezTo>
                <a:close/>
                <a:moveTo>
                  <a:pt x="14249" y="2190"/>
                </a:moveTo>
                <a:cubicBezTo>
                  <a:pt x="14220" y="2190"/>
                  <a:pt x="14196" y="2237"/>
                  <a:pt x="14196" y="2294"/>
                </a:cubicBezTo>
                <a:lnTo>
                  <a:pt x="14196" y="2515"/>
                </a:lnTo>
                <a:cubicBezTo>
                  <a:pt x="14196" y="2572"/>
                  <a:pt x="14220" y="2617"/>
                  <a:pt x="14249" y="2617"/>
                </a:cubicBezTo>
                <a:cubicBezTo>
                  <a:pt x="14278" y="2617"/>
                  <a:pt x="14302" y="2572"/>
                  <a:pt x="14302" y="2515"/>
                </a:cubicBezTo>
                <a:lnTo>
                  <a:pt x="14302" y="2294"/>
                </a:lnTo>
                <a:cubicBezTo>
                  <a:pt x="14302" y="2237"/>
                  <a:pt x="14278" y="2190"/>
                  <a:pt x="14249" y="2190"/>
                </a:cubicBezTo>
                <a:close/>
                <a:moveTo>
                  <a:pt x="14564" y="2190"/>
                </a:moveTo>
                <a:cubicBezTo>
                  <a:pt x="14535" y="2190"/>
                  <a:pt x="14511" y="2237"/>
                  <a:pt x="14511" y="2294"/>
                </a:cubicBezTo>
                <a:lnTo>
                  <a:pt x="14511" y="2515"/>
                </a:lnTo>
                <a:cubicBezTo>
                  <a:pt x="14511" y="2572"/>
                  <a:pt x="14535" y="2617"/>
                  <a:pt x="14564" y="2617"/>
                </a:cubicBezTo>
                <a:cubicBezTo>
                  <a:pt x="14593" y="2617"/>
                  <a:pt x="14617" y="2572"/>
                  <a:pt x="14617" y="2515"/>
                </a:cubicBezTo>
                <a:lnTo>
                  <a:pt x="14617" y="2294"/>
                </a:lnTo>
                <a:cubicBezTo>
                  <a:pt x="14617" y="2237"/>
                  <a:pt x="14593" y="2190"/>
                  <a:pt x="14564" y="2190"/>
                </a:cubicBezTo>
                <a:close/>
                <a:moveTo>
                  <a:pt x="15413" y="2190"/>
                </a:moveTo>
                <a:cubicBezTo>
                  <a:pt x="15384" y="2190"/>
                  <a:pt x="15360" y="2237"/>
                  <a:pt x="15360" y="2294"/>
                </a:cubicBezTo>
                <a:lnTo>
                  <a:pt x="15360" y="2515"/>
                </a:lnTo>
                <a:cubicBezTo>
                  <a:pt x="15360" y="2572"/>
                  <a:pt x="15384" y="2617"/>
                  <a:pt x="15413" y="2617"/>
                </a:cubicBezTo>
                <a:cubicBezTo>
                  <a:pt x="15442" y="2617"/>
                  <a:pt x="15465" y="2572"/>
                  <a:pt x="15465" y="2515"/>
                </a:cubicBezTo>
                <a:lnTo>
                  <a:pt x="15465" y="2294"/>
                </a:lnTo>
                <a:cubicBezTo>
                  <a:pt x="15465" y="2237"/>
                  <a:pt x="15442" y="2190"/>
                  <a:pt x="15413" y="2190"/>
                </a:cubicBezTo>
                <a:close/>
                <a:moveTo>
                  <a:pt x="15728" y="2190"/>
                </a:moveTo>
                <a:cubicBezTo>
                  <a:pt x="15699" y="2190"/>
                  <a:pt x="15675" y="2237"/>
                  <a:pt x="15675" y="2294"/>
                </a:cubicBezTo>
                <a:lnTo>
                  <a:pt x="15675" y="2515"/>
                </a:lnTo>
                <a:cubicBezTo>
                  <a:pt x="15675" y="2572"/>
                  <a:pt x="15699" y="2617"/>
                  <a:pt x="15728" y="2617"/>
                </a:cubicBezTo>
                <a:cubicBezTo>
                  <a:pt x="15757" y="2617"/>
                  <a:pt x="15781" y="2572"/>
                  <a:pt x="15781" y="2515"/>
                </a:cubicBezTo>
                <a:lnTo>
                  <a:pt x="15781" y="2294"/>
                </a:lnTo>
                <a:cubicBezTo>
                  <a:pt x="15781" y="2237"/>
                  <a:pt x="15757" y="2190"/>
                  <a:pt x="15728" y="2190"/>
                </a:cubicBezTo>
                <a:close/>
                <a:moveTo>
                  <a:pt x="16578" y="2190"/>
                </a:moveTo>
                <a:cubicBezTo>
                  <a:pt x="16549" y="2190"/>
                  <a:pt x="16525" y="2237"/>
                  <a:pt x="16525" y="2294"/>
                </a:cubicBezTo>
                <a:lnTo>
                  <a:pt x="16525" y="2515"/>
                </a:lnTo>
                <a:cubicBezTo>
                  <a:pt x="16525" y="2572"/>
                  <a:pt x="16549" y="2617"/>
                  <a:pt x="16578" y="2617"/>
                </a:cubicBezTo>
                <a:cubicBezTo>
                  <a:pt x="16607" y="2617"/>
                  <a:pt x="16630" y="2572"/>
                  <a:pt x="16630" y="2515"/>
                </a:cubicBezTo>
                <a:lnTo>
                  <a:pt x="16630" y="2294"/>
                </a:lnTo>
                <a:cubicBezTo>
                  <a:pt x="16630" y="2237"/>
                  <a:pt x="16607" y="2190"/>
                  <a:pt x="16578" y="2190"/>
                </a:cubicBezTo>
                <a:close/>
                <a:moveTo>
                  <a:pt x="16892" y="2190"/>
                </a:moveTo>
                <a:cubicBezTo>
                  <a:pt x="16863" y="2190"/>
                  <a:pt x="16839" y="2237"/>
                  <a:pt x="16839" y="2294"/>
                </a:cubicBezTo>
                <a:lnTo>
                  <a:pt x="16839" y="2515"/>
                </a:lnTo>
                <a:cubicBezTo>
                  <a:pt x="16839" y="2572"/>
                  <a:pt x="16863" y="2617"/>
                  <a:pt x="16892" y="2617"/>
                </a:cubicBezTo>
                <a:cubicBezTo>
                  <a:pt x="16921" y="2617"/>
                  <a:pt x="16944" y="2572"/>
                  <a:pt x="16944" y="2515"/>
                </a:cubicBezTo>
                <a:lnTo>
                  <a:pt x="16944" y="2294"/>
                </a:lnTo>
                <a:cubicBezTo>
                  <a:pt x="16944" y="2237"/>
                  <a:pt x="16921" y="2190"/>
                  <a:pt x="16892" y="2190"/>
                </a:cubicBezTo>
                <a:close/>
                <a:moveTo>
                  <a:pt x="17741" y="2190"/>
                </a:moveTo>
                <a:cubicBezTo>
                  <a:pt x="17712" y="2190"/>
                  <a:pt x="17689" y="2237"/>
                  <a:pt x="17689" y="2294"/>
                </a:cubicBezTo>
                <a:lnTo>
                  <a:pt x="17689" y="2515"/>
                </a:lnTo>
                <a:cubicBezTo>
                  <a:pt x="17689" y="2572"/>
                  <a:pt x="17712" y="2617"/>
                  <a:pt x="17741" y="2617"/>
                </a:cubicBezTo>
                <a:cubicBezTo>
                  <a:pt x="17770" y="2617"/>
                  <a:pt x="17794" y="2572"/>
                  <a:pt x="17794" y="2515"/>
                </a:cubicBezTo>
                <a:lnTo>
                  <a:pt x="17794" y="2294"/>
                </a:lnTo>
                <a:cubicBezTo>
                  <a:pt x="17794" y="2237"/>
                  <a:pt x="17770" y="2190"/>
                  <a:pt x="17741" y="2190"/>
                </a:cubicBezTo>
                <a:close/>
                <a:moveTo>
                  <a:pt x="18055" y="2190"/>
                </a:moveTo>
                <a:cubicBezTo>
                  <a:pt x="18026" y="2190"/>
                  <a:pt x="18002" y="2237"/>
                  <a:pt x="18002" y="2294"/>
                </a:cubicBezTo>
                <a:lnTo>
                  <a:pt x="18002" y="2515"/>
                </a:lnTo>
                <a:cubicBezTo>
                  <a:pt x="18002" y="2572"/>
                  <a:pt x="18026" y="2617"/>
                  <a:pt x="18055" y="2617"/>
                </a:cubicBezTo>
                <a:cubicBezTo>
                  <a:pt x="18085" y="2617"/>
                  <a:pt x="18108" y="2572"/>
                  <a:pt x="18108" y="2515"/>
                </a:cubicBezTo>
                <a:lnTo>
                  <a:pt x="18108" y="2294"/>
                </a:lnTo>
                <a:cubicBezTo>
                  <a:pt x="18108" y="2237"/>
                  <a:pt x="18085" y="2190"/>
                  <a:pt x="18055" y="2190"/>
                </a:cubicBezTo>
                <a:close/>
                <a:moveTo>
                  <a:pt x="18905" y="2190"/>
                </a:moveTo>
                <a:cubicBezTo>
                  <a:pt x="18876" y="2190"/>
                  <a:pt x="18852" y="2237"/>
                  <a:pt x="18852" y="2294"/>
                </a:cubicBezTo>
                <a:lnTo>
                  <a:pt x="18852" y="2515"/>
                </a:lnTo>
                <a:cubicBezTo>
                  <a:pt x="18852" y="2572"/>
                  <a:pt x="18876" y="2617"/>
                  <a:pt x="18905" y="2617"/>
                </a:cubicBezTo>
                <a:cubicBezTo>
                  <a:pt x="18934" y="2617"/>
                  <a:pt x="18958" y="2572"/>
                  <a:pt x="18958" y="2515"/>
                </a:cubicBezTo>
                <a:lnTo>
                  <a:pt x="18958" y="2294"/>
                </a:lnTo>
                <a:cubicBezTo>
                  <a:pt x="18958" y="2237"/>
                  <a:pt x="18934" y="2190"/>
                  <a:pt x="18905" y="2190"/>
                </a:cubicBezTo>
                <a:close/>
                <a:moveTo>
                  <a:pt x="19220" y="2190"/>
                </a:moveTo>
                <a:cubicBezTo>
                  <a:pt x="19191" y="2190"/>
                  <a:pt x="19167" y="2237"/>
                  <a:pt x="19167" y="2294"/>
                </a:cubicBezTo>
                <a:lnTo>
                  <a:pt x="19167" y="2515"/>
                </a:lnTo>
                <a:cubicBezTo>
                  <a:pt x="19167" y="2572"/>
                  <a:pt x="19191" y="2617"/>
                  <a:pt x="19220" y="2617"/>
                </a:cubicBezTo>
                <a:cubicBezTo>
                  <a:pt x="19249" y="2617"/>
                  <a:pt x="19273" y="2572"/>
                  <a:pt x="19273" y="2515"/>
                </a:cubicBezTo>
                <a:lnTo>
                  <a:pt x="19273" y="2294"/>
                </a:lnTo>
                <a:cubicBezTo>
                  <a:pt x="19273" y="2237"/>
                  <a:pt x="19249" y="2190"/>
                  <a:pt x="19220" y="2190"/>
                </a:cubicBezTo>
                <a:close/>
                <a:moveTo>
                  <a:pt x="20069" y="2190"/>
                </a:moveTo>
                <a:cubicBezTo>
                  <a:pt x="20040" y="2190"/>
                  <a:pt x="20016" y="2237"/>
                  <a:pt x="20016" y="2294"/>
                </a:cubicBezTo>
                <a:lnTo>
                  <a:pt x="20016" y="2515"/>
                </a:lnTo>
                <a:cubicBezTo>
                  <a:pt x="20016" y="2572"/>
                  <a:pt x="20040" y="2617"/>
                  <a:pt x="20069" y="2617"/>
                </a:cubicBezTo>
                <a:cubicBezTo>
                  <a:pt x="20099" y="2617"/>
                  <a:pt x="20122" y="2572"/>
                  <a:pt x="20122" y="2515"/>
                </a:cubicBezTo>
                <a:lnTo>
                  <a:pt x="20122" y="2294"/>
                </a:lnTo>
                <a:cubicBezTo>
                  <a:pt x="20122" y="2237"/>
                  <a:pt x="20099" y="2190"/>
                  <a:pt x="20069" y="2190"/>
                </a:cubicBezTo>
                <a:close/>
                <a:moveTo>
                  <a:pt x="20384" y="2190"/>
                </a:moveTo>
                <a:cubicBezTo>
                  <a:pt x="20355" y="2190"/>
                  <a:pt x="20331" y="2237"/>
                  <a:pt x="20331" y="2294"/>
                </a:cubicBezTo>
                <a:lnTo>
                  <a:pt x="20331" y="2515"/>
                </a:lnTo>
                <a:cubicBezTo>
                  <a:pt x="20331" y="2572"/>
                  <a:pt x="20355" y="2617"/>
                  <a:pt x="20384" y="2617"/>
                </a:cubicBezTo>
                <a:cubicBezTo>
                  <a:pt x="20413" y="2617"/>
                  <a:pt x="20436" y="2572"/>
                  <a:pt x="20436" y="2515"/>
                </a:cubicBezTo>
                <a:lnTo>
                  <a:pt x="20436" y="2294"/>
                </a:lnTo>
                <a:cubicBezTo>
                  <a:pt x="20436" y="2237"/>
                  <a:pt x="20413" y="2190"/>
                  <a:pt x="20384" y="2190"/>
                </a:cubicBezTo>
                <a:close/>
                <a:moveTo>
                  <a:pt x="21234" y="2190"/>
                </a:moveTo>
                <a:cubicBezTo>
                  <a:pt x="21204" y="2190"/>
                  <a:pt x="21181" y="2237"/>
                  <a:pt x="21181" y="2294"/>
                </a:cubicBezTo>
                <a:lnTo>
                  <a:pt x="21181" y="2515"/>
                </a:lnTo>
                <a:cubicBezTo>
                  <a:pt x="21181" y="2572"/>
                  <a:pt x="21204" y="2617"/>
                  <a:pt x="21234" y="2617"/>
                </a:cubicBezTo>
                <a:cubicBezTo>
                  <a:pt x="21263" y="2617"/>
                  <a:pt x="21285" y="2572"/>
                  <a:pt x="21285" y="2515"/>
                </a:cubicBezTo>
                <a:lnTo>
                  <a:pt x="21285" y="2294"/>
                </a:lnTo>
                <a:cubicBezTo>
                  <a:pt x="21285" y="2237"/>
                  <a:pt x="21263" y="2190"/>
                  <a:pt x="21234" y="2190"/>
                </a:cubicBezTo>
                <a:close/>
                <a:moveTo>
                  <a:pt x="21547" y="2190"/>
                </a:moveTo>
                <a:cubicBezTo>
                  <a:pt x="21518" y="2190"/>
                  <a:pt x="21495" y="2237"/>
                  <a:pt x="21495" y="2294"/>
                </a:cubicBezTo>
                <a:lnTo>
                  <a:pt x="21495" y="2515"/>
                </a:lnTo>
                <a:cubicBezTo>
                  <a:pt x="21495" y="2572"/>
                  <a:pt x="21518" y="2617"/>
                  <a:pt x="21547" y="2617"/>
                </a:cubicBezTo>
                <a:cubicBezTo>
                  <a:pt x="21576" y="2617"/>
                  <a:pt x="21600" y="2572"/>
                  <a:pt x="21600" y="2515"/>
                </a:cubicBezTo>
                <a:lnTo>
                  <a:pt x="21600" y="2294"/>
                </a:lnTo>
                <a:cubicBezTo>
                  <a:pt x="21600" y="2237"/>
                  <a:pt x="21576" y="2190"/>
                  <a:pt x="21547" y="2190"/>
                </a:cubicBezTo>
                <a:close/>
                <a:moveTo>
                  <a:pt x="53" y="2920"/>
                </a:moveTo>
                <a:cubicBezTo>
                  <a:pt x="24" y="2920"/>
                  <a:pt x="0" y="2967"/>
                  <a:pt x="0" y="3024"/>
                </a:cubicBezTo>
                <a:lnTo>
                  <a:pt x="0" y="3244"/>
                </a:lnTo>
                <a:cubicBezTo>
                  <a:pt x="0" y="3302"/>
                  <a:pt x="24" y="3347"/>
                  <a:pt x="53" y="3347"/>
                </a:cubicBezTo>
                <a:cubicBezTo>
                  <a:pt x="82" y="3347"/>
                  <a:pt x="106" y="3302"/>
                  <a:pt x="106" y="3244"/>
                </a:cubicBezTo>
                <a:lnTo>
                  <a:pt x="106" y="3024"/>
                </a:lnTo>
                <a:cubicBezTo>
                  <a:pt x="106" y="2967"/>
                  <a:pt x="82" y="2920"/>
                  <a:pt x="53" y="2920"/>
                </a:cubicBezTo>
                <a:close/>
                <a:moveTo>
                  <a:pt x="367" y="2920"/>
                </a:moveTo>
                <a:cubicBezTo>
                  <a:pt x="338" y="2920"/>
                  <a:pt x="315" y="2967"/>
                  <a:pt x="315" y="3024"/>
                </a:cubicBezTo>
                <a:lnTo>
                  <a:pt x="315" y="3244"/>
                </a:lnTo>
                <a:cubicBezTo>
                  <a:pt x="315" y="3302"/>
                  <a:pt x="338" y="3347"/>
                  <a:pt x="367" y="3347"/>
                </a:cubicBezTo>
                <a:cubicBezTo>
                  <a:pt x="397" y="3347"/>
                  <a:pt x="420" y="3302"/>
                  <a:pt x="420" y="3244"/>
                </a:cubicBezTo>
                <a:lnTo>
                  <a:pt x="420" y="3024"/>
                </a:lnTo>
                <a:cubicBezTo>
                  <a:pt x="420" y="2967"/>
                  <a:pt x="397" y="2920"/>
                  <a:pt x="367" y="2920"/>
                </a:cubicBezTo>
                <a:close/>
                <a:moveTo>
                  <a:pt x="1217" y="2920"/>
                </a:moveTo>
                <a:cubicBezTo>
                  <a:pt x="1188" y="2920"/>
                  <a:pt x="1164" y="2967"/>
                  <a:pt x="1164" y="3024"/>
                </a:cubicBezTo>
                <a:lnTo>
                  <a:pt x="1164" y="3244"/>
                </a:lnTo>
                <a:cubicBezTo>
                  <a:pt x="1164" y="3302"/>
                  <a:pt x="1188" y="3347"/>
                  <a:pt x="1217" y="3347"/>
                </a:cubicBezTo>
                <a:cubicBezTo>
                  <a:pt x="1246" y="3347"/>
                  <a:pt x="1270" y="3302"/>
                  <a:pt x="1270" y="3244"/>
                </a:cubicBezTo>
                <a:lnTo>
                  <a:pt x="1270" y="3024"/>
                </a:lnTo>
                <a:cubicBezTo>
                  <a:pt x="1270" y="2967"/>
                  <a:pt x="1246" y="2920"/>
                  <a:pt x="1217" y="2920"/>
                </a:cubicBezTo>
                <a:close/>
                <a:moveTo>
                  <a:pt x="1532" y="2920"/>
                </a:moveTo>
                <a:cubicBezTo>
                  <a:pt x="1503" y="2920"/>
                  <a:pt x="1479" y="2967"/>
                  <a:pt x="1479" y="3024"/>
                </a:cubicBezTo>
                <a:lnTo>
                  <a:pt x="1479" y="3244"/>
                </a:lnTo>
                <a:cubicBezTo>
                  <a:pt x="1479" y="3302"/>
                  <a:pt x="1503" y="3347"/>
                  <a:pt x="1532" y="3347"/>
                </a:cubicBezTo>
                <a:cubicBezTo>
                  <a:pt x="1561" y="3347"/>
                  <a:pt x="1584" y="3302"/>
                  <a:pt x="1584" y="3244"/>
                </a:cubicBezTo>
                <a:lnTo>
                  <a:pt x="1584" y="3024"/>
                </a:lnTo>
                <a:cubicBezTo>
                  <a:pt x="1584" y="2967"/>
                  <a:pt x="1561" y="2920"/>
                  <a:pt x="1532" y="2920"/>
                </a:cubicBezTo>
                <a:close/>
                <a:moveTo>
                  <a:pt x="2380" y="2920"/>
                </a:moveTo>
                <a:cubicBezTo>
                  <a:pt x="2351" y="2920"/>
                  <a:pt x="2329" y="2967"/>
                  <a:pt x="2329" y="3024"/>
                </a:cubicBezTo>
                <a:lnTo>
                  <a:pt x="2329" y="3244"/>
                </a:lnTo>
                <a:cubicBezTo>
                  <a:pt x="2329" y="3302"/>
                  <a:pt x="2351" y="3347"/>
                  <a:pt x="2380" y="3347"/>
                </a:cubicBezTo>
                <a:cubicBezTo>
                  <a:pt x="2409" y="3347"/>
                  <a:pt x="2433" y="3302"/>
                  <a:pt x="2433" y="3244"/>
                </a:cubicBezTo>
                <a:lnTo>
                  <a:pt x="2433" y="3024"/>
                </a:lnTo>
                <a:cubicBezTo>
                  <a:pt x="2433" y="2967"/>
                  <a:pt x="2409" y="2920"/>
                  <a:pt x="2380" y="2920"/>
                </a:cubicBezTo>
                <a:close/>
                <a:moveTo>
                  <a:pt x="2695" y="2920"/>
                </a:moveTo>
                <a:cubicBezTo>
                  <a:pt x="2666" y="2920"/>
                  <a:pt x="2643" y="2967"/>
                  <a:pt x="2643" y="3024"/>
                </a:cubicBezTo>
                <a:lnTo>
                  <a:pt x="2643" y="3244"/>
                </a:lnTo>
                <a:cubicBezTo>
                  <a:pt x="2643" y="3302"/>
                  <a:pt x="2666" y="3347"/>
                  <a:pt x="2695" y="3347"/>
                </a:cubicBezTo>
                <a:cubicBezTo>
                  <a:pt x="2724" y="3347"/>
                  <a:pt x="2748" y="3302"/>
                  <a:pt x="2748" y="3244"/>
                </a:cubicBezTo>
                <a:lnTo>
                  <a:pt x="2748" y="3024"/>
                </a:lnTo>
                <a:cubicBezTo>
                  <a:pt x="2748" y="2967"/>
                  <a:pt x="2724" y="2920"/>
                  <a:pt x="2695" y="2920"/>
                </a:cubicBezTo>
                <a:close/>
                <a:moveTo>
                  <a:pt x="3545" y="2920"/>
                </a:moveTo>
                <a:cubicBezTo>
                  <a:pt x="3516" y="2920"/>
                  <a:pt x="3492" y="2967"/>
                  <a:pt x="3492" y="3024"/>
                </a:cubicBezTo>
                <a:lnTo>
                  <a:pt x="3492" y="3244"/>
                </a:lnTo>
                <a:cubicBezTo>
                  <a:pt x="3492" y="3302"/>
                  <a:pt x="3516" y="3347"/>
                  <a:pt x="3545" y="3347"/>
                </a:cubicBezTo>
                <a:cubicBezTo>
                  <a:pt x="3574" y="3347"/>
                  <a:pt x="3598" y="3302"/>
                  <a:pt x="3598" y="3244"/>
                </a:cubicBezTo>
                <a:lnTo>
                  <a:pt x="3598" y="3024"/>
                </a:lnTo>
                <a:cubicBezTo>
                  <a:pt x="3598" y="2967"/>
                  <a:pt x="3574" y="2920"/>
                  <a:pt x="3545" y="2920"/>
                </a:cubicBezTo>
                <a:close/>
                <a:moveTo>
                  <a:pt x="3859" y="2920"/>
                </a:moveTo>
                <a:cubicBezTo>
                  <a:pt x="3830" y="2920"/>
                  <a:pt x="3806" y="2967"/>
                  <a:pt x="3806" y="3024"/>
                </a:cubicBezTo>
                <a:lnTo>
                  <a:pt x="3806" y="3244"/>
                </a:lnTo>
                <a:cubicBezTo>
                  <a:pt x="3806" y="3302"/>
                  <a:pt x="3830" y="3347"/>
                  <a:pt x="3859" y="3347"/>
                </a:cubicBezTo>
                <a:cubicBezTo>
                  <a:pt x="3888" y="3347"/>
                  <a:pt x="3912" y="3302"/>
                  <a:pt x="3912" y="3244"/>
                </a:cubicBezTo>
                <a:lnTo>
                  <a:pt x="3912" y="3024"/>
                </a:lnTo>
                <a:cubicBezTo>
                  <a:pt x="3912" y="2967"/>
                  <a:pt x="3888" y="2920"/>
                  <a:pt x="3859" y="2920"/>
                </a:cubicBezTo>
                <a:close/>
                <a:moveTo>
                  <a:pt x="4709" y="2920"/>
                </a:moveTo>
                <a:cubicBezTo>
                  <a:pt x="4680" y="2920"/>
                  <a:pt x="4656" y="2967"/>
                  <a:pt x="4656" y="3024"/>
                </a:cubicBezTo>
                <a:lnTo>
                  <a:pt x="4656" y="3244"/>
                </a:lnTo>
                <a:cubicBezTo>
                  <a:pt x="4656" y="3302"/>
                  <a:pt x="4680" y="3347"/>
                  <a:pt x="4709" y="3347"/>
                </a:cubicBezTo>
                <a:cubicBezTo>
                  <a:pt x="4738" y="3347"/>
                  <a:pt x="4762" y="3302"/>
                  <a:pt x="4762" y="3244"/>
                </a:cubicBezTo>
                <a:lnTo>
                  <a:pt x="4762" y="3024"/>
                </a:lnTo>
                <a:cubicBezTo>
                  <a:pt x="4762" y="2967"/>
                  <a:pt x="4738" y="2920"/>
                  <a:pt x="4709" y="2920"/>
                </a:cubicBezTo>
                <a:close/>
                <a:moveTo>
                  <a:pt x="5023" y="2920"/>
                </a:moveTo>
                <a:cubicBezTo>
                  <a:pt x="4994" y="2920"/>
                  <a:pt x="4970" y="2967"/>
                  <a:pt x="4970" y="3024"/>
                </a:cubicBezTo>
                <a:lnTo>
                  <a:pt x="4970" y="3244"/>
                </a:lnTo>
                <a:cubicBezTo>
                  <a:pt x="4970" y="3302"/>
                  <a:pt x="4994" y="3347"/>
                  <a:pt x="5023" y="3347"/>
                </a:cubicBezTo>
                <a:cubicBezTo>
                  <a:pt x="5053" y="3347"/>
                  <a:pt x="5076" y="3302"/>
                  <a:pt x="5076" y="3244"/>
                </a:cubicBezTo>
                <a:lnTo>
                  <a:pt x="5076" y="3024"/>
                </a:lnTo>
                <a:cubicBezTo>
                  <a:pt x="5076" y="2967"/>
                  <a:pt x="5053" y="2920"/>
                  <a:pt x="5023" y="2920"/>
                </a:cubicBezTo>
                <a:close/>
                <a:moveTo>
                  <a:pt x="5873" y="2920"/>
                </a:moveTo>
                <a:cubicBezTo>
                  <a:pt x="5844" y="2920"/>
                  <a:pt x="5820" y="2967"/>
                  <a:pt x="5820" y="3024"/>
                </a:cubicBezTo>
                <a:lnTo>
                  <a:pt x="5820" y="3244"/>
                </a:lnTo>
                <a:cubicBezTo>
                  <a:pt x="5820" y="3302"/>
                  <a:pt x="5844" y="3347"/>
                  <a:pt x="5873" y="3347"/>
                </a:cubicBezTo>
                <a:cubicBezTo>
                  <a:pt x="5902" y="3347"/>
                  <a:pt x="5926" y="3302"/>
                  <a:pt x="5926" y="3244"/>
                </a:cubicBezTo>
                <a:lnTo>
                  <a:pt x="5926" y="3024"/>
                </a:lnTo>
                <a:cubicBezTo>
                  <a:pt x="5926" y="2967"/>
                  <a:pt x="5902" y="2920"/>
                  <a:pt x="5873" y="2920"/>
                </a:cubicBezTo>
                <a:close/>
                <a:moveTo>
                  <a:pt x="6188" y="2920"/>
                </a:moveTo>
                <a:cubicBezTo>
                  <a:pt x="6159" y="2920"/>
                  <a:pt x="6135" y="2967"/>
                  <a:pt x="6135" y="3024"/>
                </a:cubicBezTo>
                <a:lnTo>
                  <a:pt x="6135" y="3244"/>
                </a:lnTo>
                <a:cubicBezTo>
                  <a:pt x="6135" y="3302"/>
                  <a:pt x="6159" y="3347"/>
                  <a:pt x="6188" y="3347"/>
                </a:cubicBezTo>
                <a:cubicBezTo>
                  <a:pt x="6217" y="3347"/>
                  <a:pt x="6240" y="3302"/>
                  <a:pt x="6240" y="3244"/>
                </a:cubicBezTo>
                <a:lnTo>
                  <a:pt x="6240" y="3024"/>
                </a:lnTo>
                <a:cubicBezTo>
                  <a:pt x="6240" y="2967"/>
                  <a:pt x="6217" y="2920"/>
                  <a:pt x="6188" y="2920"/>
                </a:cubicBezTo>
                <a:close/>
                <a:moveTo>
                  <a:pt x="7036" y="2920"/>
                </a:moveTo>
                <a:cubicBezTo>
                  <a:pt x="7007" y="2920"/>
                  <a:pt x="6984" y="2967"/>
                  <a:pt x="6984" y="3024"/>
                </a:cubicBezTo>
                <a:lnTo>
                  <a:pt x="6984" y="3244"/>
                </a:lnTo>
                <a:cubicBezTo>
                  <a:pt x="6984" y="3302"/>
                  <a:pt x="7007" y="3347"/>
                  <a:pt x="7036" y="3347"/>
                </a:cubicBezTo>
                <a:cubicBezTo>
                  <a:pt x="7065" y="3347"/>
                  <a:pt x="7089" y="3302"/>
                  <a:pt x="7089" y="3244"/>
                </a:cubicBezTo>
                <a:lnTo>
                  <a:pt x="7089" y="3024"/>
                </a:lnTo>
                <a:cubicBezTo>
                  <a:pt x="7089" y="2967"/>
                  <a:pt x="7065" y="2920"/>
                  <a:pt x="7036" y="2920"/>
                </a:cubicBezTo>
                <a:close/>
                <a:moveTo>
                  <a:pt x="7351" y="2920"/>
                </a:moveTo>
                <a:cubicBezTo>
                  <a:pt x="7322" y="2920"/>
                  <a:pt x="7299" y="2967"/>
                  <a:pt x="7299" y="3024"/>
                </a:cubicBezTo>
                <a:lnTo>
                  <a:pt x="7299" y="3244"/>
                </a:lnTo>
                <a:cubicBezTo>
                  <a:pt x="7299" y="3302"/>
                  <a:pt x="7322" y="3347"/>
                  <a:pt x="7351" y="3347"/>
                </a:cubicBezTo>
                <a:cubicBezTo>
                  <a:pt x="7380" y="3347"/>
                  <a:pt x="7404" y="3302"/>
                  <a:pt x="7404" y="3244"/>
                </a:cubicBezTo>
                <a:lnTo>
                  <a:pt x="7404" y="3024"/>
                </a:lnTo>
                <a:cubicBezTo>
                  <a:pt x="7404" y="2967"/>
                  <a:pt x="7380" y="2920"/>
                  <a:pt x="7351" y="2920"/>
                </a:cubicBezTo>
                <a:close/>
                <a:moveTo>
                  <a:pt x="8201" y="2920"/>
                </a:moveTo>
                <a:cubicBezTo>
                  <a:pt x="8171" y="2920"/>
                  <a:pt x="8148" y="2967"/>
                  <a:pt x="8148" y="3024"/>
                </a:cubicBezTo>
                <a:lnTo>
                  <a:pt x="8148" y="3244"/>
                </a:lnTo>
                <a:cubicBezTo>
                  <a:pt x="8148" y="3302"/>
                  <a:pt x="8171" y="3347"/>
                  <a:pt x="8201" y="3347"/>
                </a:cubicBezTo>
                <a:cubicBezTo>
                  <a:pt x="8230" y="3347"/>
                  <a:pt x="8254" y="3302"/>
                  <a:pt x="8254" y="3244"/>
                </a:cubicBezTo>
                <a:lnTo>
                  <a:pt x="8254" y="3024"/>
                </a:lnTo>
                <a:cubicBezTo>
                  <a:pt x="8254" y="2967"/>
                  <a:pt x="8230" y="2920"/>
                  <a:pt x="8201" y="2920"/>
                </a:cubicBezTo>
                <a:close/>
                <a:moveTo>
                  <a:pt x="8515" y="2920"/>
                </a:moveTo>
                <a:cubicBezTo>
                  <a:pt x="8486" y="2920"/>
                  <a:pt x="8462" y="2967"/>
                  <a:pt x="8462" y="3024"/>
                </a:cubicBezTo>
                <a:lnTo>
                  <a:pt x="8462" y="3244"/>
                </a:lnTo>
                <a:cubicBezTo>
                  <a:pt x="8462" y="3302"/>
                  <a:pt x="8486" y="3347"/>
                  <a:pt x="8515" y="3347"/>
                </a:cubicBezTo>
                <a:cubicBezTo>
                  <a:pt x="8544" y="3347"/>
                  <a:pt x="8568" y="3302"/>
                  <a:pt x="8568" y="3244"/>
                </a:cubicBezTo>
                <a:lnTo>
                  <a:pt x="8568" y="3024"/>
                </a:lnTo>
                <a:cubicBezTo>
                  <a:pt x="8568" y="2967"/>
                  <a:pt x="8544" y="2920"/>
                  <a:pt x="8515" y="2920"/>
                </a:cubicBezTo>
                <a:close/>
                <a:moveTo>
                  <a:pt x="9365" y="2920"/>
                </a:moveTo>
                <a:cubicBezTo>
                  <a:pt x="9336" y="2920"/>
                  <a:pt x="9312" y="2967"/>
                  <a:pt x="9312" y="3024"/>
                </a:cubicBezTo>
                <a:lnTo>
                  <a:pt x="9312" y="3244"/>
                </a:lnTo>
                <a:cubicBezTo>
                  <a:pt x="9312" y="3302"/>
                  <a:pt x="9336" y="3347"/>
                  <a:pt x="9365" y="3347"/>
                </a:cubicBezTo>
                <a:cubicBezTo>
                  <a:pt x="9394" y="3347"/>
                  <a:pt x="9418" y="3302"/>
                  <a:pt x="9418" y="3244"/>
                </a:cubicBezTo>
                <a:lnTo>
                  <a:pt x="9418" y="3024"/>
                </a:lnTo>
                <a:cubicBezTo>
                  <a:pt x="9418" y="2967"/>
                  <a:pt x="9394" y="2920"/>
                  <a:pt x="9365" y="2920"/>
                </a:cubicBezTo>
                <a:close/>
                <a:moveTo>
                  <a:pt x="9679" y="2920"/>
                </a:moveTo>
                <a:cubicBezTo>
                  <a:pt x="9650" y="2920"/>
                  <a:pt x="9626" y="2967"/>
                  <a:pt x="9626" y="3024"/>
                </a:cubicBezTo>
                <a:lnTo>
                  <a:pt x="9626" y="3244"/>
                </a:lnTo>
                <a:cubicBezTo>
                  <a:pt x="9626" y="3302"/>
                  <a:pt x="9650" y="3347"/>
                  <a:pt x="9679" y="3347"/>
                </a:cubicBezTo>
                <a:cubicBezTo>
                  <a:pt x="9708" y="3347"/>
                  <a:pt x="9732" y="3302"/>
                  <a:pt x="9732" y="3244"/>
                </a:cubicBezTo>
                <a:lnTo>
                  <a:pt x="9732" y="3024"/>
                </a:lnTo>
                <a:cubicBezTo>
                  <a:pt x="9732" y="2967"/>
                  <a:pt x="9708" y="2920"/>
                  <a:pt x="9679" y="2920"/>
                </a:cubicBezTo>
                <a:close/>
                <a:moveTo>
                  <a:pt x="10529" y="2920"/>
                </a:moveTo>
                <a:cubicBezTo>
                  <a:pt x="10500" y="2920"/>
                  <a:pt x="10476" y="2967"/>
                  <a:pt x="10476" y="3024"/>
                </a:cubicBezTo>
                <a:lnTo>
                  <a:pt x="10476" y="3244"/>
                </a:lnTo>
                <a:cubicBezTo>
                  <a:pt x="10476" y="3302"/>
                  <a:pt x="10500" y="3347"/>
                  <a:pt x="10529" y="3347"/>
                </a:cubicBezTo>
                <a:cubicBezTo>
                  <a:pt x="10558" y="3347"/>
                  <a:pt x="10582" y="3302"/>
                  <a:pt x="10582" y="3244"/>
                </a:cubicBezTo>
                <a:lnTo>
                  <a:pt x="10582" y="3024"/>
                </a:lnTo>
                <a:cubicBezTo>
                  <a:pt x="10582" y="2967"/>
                  <a:pt x="10558" y="2920"/>
                  <a:pt x="10529" y="2920"/>
                </a:cubicBezTo>
                <a:close/>
                <a:moveTo>
                  <a:pt x="10844" y="2920"/>
                </a:moveTo>
                <a:cubicBezTo>
                  <a:pt x="10814" y="2920"/>
                  <a:pt x="10791" y="2967"/>
                  <a:pt x="10791" y="3024"/>
                </a:cubicBezTo>
                <a:lnTo>
                  <a:pt x="10791" y="3244"/>
                </a:lnTo>
                <a:cubicBezTo>
                  <a:pt x="10791" y="3302"/>
                  <a:pt x="10814" y="3347"/>
                  <a:pt x="10844" y="3347"/>
                </a:cubicBezTo>
                <a:cubicBezTo>
                  <a:pt x="10873" y="3347"/>
                  <a:pt x="10895" y="3302"/>
                  <a:pt x="10895" y="3244"/>
                </a:cubicBezTo>
                <a:lnTo>
                  <a:pt x="10895" y="3024"/>
                </a:lnTo>
                <a:cubicBezTo>
                  <a:pt x="10895" y="2967"/>
                  <a:pt x="10873" y="2920"/>
                  <a:pt x="10844" y="2920"/>
                </a:cubicBezTo>
                <a:close/>
                <a:moveTo>
                  <a:pt x="11692" y="2920"/>
                </a:moveTo>
                <a:cubicBezTo>
                  <a:pt x="11663" y="2920"/>
                  <a:pt x="11640" y="2967"/>
                  <a:pt x="11640" y="3024"/>
                </a:cubicBezTo>
                <a:lnTo>
                  <a:pt x="11640" y="3244"/>
                </a:lnTo>
                <a:cubicBezTo>
                  <a:pt x="11640" y="3302"/>
                  <a:pt x="11663" y="3347"/>
                  <a:pt x="11692" y="3347"/>
                </a:cubicBezTo>
                <a:cubicBezTo>
                  <a:pt x="11721" y="3347"/>
                  <a:pt x="11745" y="3302"/>
                  <a:pt x="11745" y="3244"/>
                </a:cubicBezTo>
                <a:lnTo>
                  <a:pt x="11745" y="3024"/>
                </a:lnTo>
                <a:cubicBezTo>
                  <a:pt x="11745" y="2967"/>
                  <a:pt x="11721" y="2920"/>
                  <a:pt x="11692" y="2920"/>
                </a:cubicBezTo>
                <a:close/>
                <a:moveTo>
                  <a:pt x="12007" y="2920"/>
                </a:moveTo>
                <a:cubicBezTo>
                  <a:pt x="11978" y="2920"/>
                  <a:pt x="11955" y="2967"/>
                  <a:pt x="11955" y="3024"/>
                </a:cubicBezTo>
                <a:lnTo>
                  <a:pt x="11955" y="3244"/>
                </a:lnTo>
                <a:cubicBezTo>
                  <a:pt x="11955" y="3302"/>
                  <a:pt x="11978" y="3347"/>
                  <a:pt x="12007" y="3347"/>
                </a:cubicBezTo>
                <a:cubicBezTo>
                  <a:pt x="12036" y="3347"/>
                  <a:pt x="12060" y="3302"/>
                  <a:pt x="12060" y="3244"/>
                </a:cubicBezTo>
                <a:lnTo>
                  <a:pt x="12060" y="3024"/>
                </a:lnTo>
                <a:cubicBezTo>
                  <a:pt x="12060" y="2967"/>
                  <a:pt x="12036" y="2920"/>
                  <a:pt x="12007" y="2920"/>
                </a:cubicBezTo>
                <a:close/>
                <a:moveTo>
                  <a:pt x="12856" y="2920"/>
                </a:moveTo>
                <a:cubicBezTo>
                  <a:pt x="12827" y="2920"/>
                  <a:pt x="12804" y="2967"/>
                  <a:pt x="12804" y="3024"/>
                </a:cubicBezTo>
                <a:lnTo>
                  <a:pt x="12804" y="3244"/>
                </a:lnTo>
                <a:cubicBezTo>
                  <a:pt x="12804" y="3302"/>
                  <a:pt x="12827" y="3347"/>
                  <a:pt x="12856" y="3347"/>
                </a:cubicBezTo>
                <a:cubicBezTo>
                  <a:pt x="12886" y="3347"/>
                  <a:pt x="12909" y="3302"/>
                  <a:pt x="12909" y="3244"/>
                </a:cubicBezTo>
                <a:lnTo>
                  <a:pt x="12909" y="3024"/>
                </a:lnTo>
                <a:cubicBezTo>
                  <a:pt x="12909" y="2967"/>
                  <a:pt x="12886" y="2920"/>
                  <a:pt x="12856" y="2920"/>
                </a:cubicBezTo>
                <a:close/>
                <a:moveTo>
                  <a:pt x="13171" y="2920"/>
                </a:moveTo>
                <a:cubicBezTo>
                  <a:pt x="13142" y="2920"/>
                  <a:pt x="13118" y="2967"/>
                  <a:pt x="13118" y="3024"/>
                </a:cubicBezTo>
                <a:lnTo>
                  <a:pt x="13118" y="3244"/>
                </a:lnTo>
                <a:cubicBezTo>
                  <a:pt x="13118" y="3302"/>
                  <a:pt x="13142" y="3347"/>
                  <a:pt x="13171" y="3347"/>
                </a:cubicBezTo>
                <a:cubicBezTo>
                  <a:pt x="13200" y="3347"/>
                  <a:pt x="13224" y="3302"/>
                  <a:pt x="13224" y="3244"/>
                </a:cubicBezTo>
                <a:lnTo>
                  <a:pt x="13224" y="3024"/>
                </a:lnTo>
                <a:cubicBezTo>
                  <a:pt x="13224" y="2967"/>
                  <a:pt x="13200" y="2920"/>
                  <a:pt x="13171" y="2920"/>
                </a:cubicBezTo>
                <a:close/>
                <a:moveTo>
                  <a:pt x="14021" y="2920"/>
                </a:moveTo>
                <a:cubicBezTo>
                  <a:pt x="13992" y="2920"/>
                  <a:pt x="13968" y="2967"/>
                  <a:pt x="13968" y="3024"/>
                </a:cubicBezTo>
                <a:lnTo>
                  <a:pt x="13968" y="3244"/>
                </a:lnTo>
                <a:cubicBezTo>
                  <a:pt x="13968" y="3302"/>
                  <a:pt x="13992" y="3347"/>
                  <a:pt x="14021" y="3347"/>
                </a:cubicBezTo>
                <a:cubicBezTo>
                  <a:pt x="14050" y="3347"/>
                  <a:pt x="14074" y="3302"/>
                  <a:pt x="14074" y="3244"/>
                </a:cubicBezTo>
                <a:lnTo>
                  <a:pt x="14074" y="3024"/>
                </a:lnTo>
                <a:cubicBezTo>
                  <a:pt x="14074" y="2967"/>
                  <a:pt x="14050" y="2920"/>
                  <a:pt x="14021" y="2920"/>
                </a:cubicBezTo>
                <a:close/>
                <a:moveTo>
                  <a:pt x="14335" y="2920"/>
                </a:moveTo>
                <a:cubicBezTo>
                  <a:pt x="14306" y="2920"/>
                  <a:pt x="14282" y="2967"/>
                  <a:pt x="14282" y="3024"/>
                </a:cubicBezTo>
                <a:lnTo>
                  <a:pt x="14282" y="3244"/>
                </a:lnTo>
                <a:cubicBezTo>
                  <a:pt x="14282" y="3302"/>
                  <a:pt x="14306" y="3347"/>
                  <a:pt x="14335" y="3347"/>
                </a:cubicBezTo>
                <a:cubicBezTo>
                  <a:pt x="14364" y="3347"/>
                  <a:pt x="14388" y="3302"/>
                  <a:pt x="14388" y="3244"/>
                </a:cubicBezTo>
                <a:lnTo>
                  <a:pt x="14388" y="3024"/>
                </a:lnTo>
                <a:cubicBezTo>
                  <a:pt x="14388" y="2967"/>
                  <a:pt x="14364" y="2920"/>
                  <a:pt x="14335" y="2920"/>
                </a:cubicBezTo>
                <a:close/>
                <a:moveTo>
                  <a:pt x="15185" y="2920"/>
                </a:moveTo>
                <a:cubicBezTo>
                  <a:pt x="15156" y="2920"/>
                  <a:pt x="15132" y="2967"/>
                  <a:pt x="15132" y="3024"/>
                </a:cubicBezTo>
                <a:lnTo>
                  <a:pt x="15132" y="3244"/>
                </a:lnTo>
                <a:cubicBezTo>
                  <a:pt x="15132" y="3302"/>
                  <a:pt x="15156" y="3347"/>
                  <a:pt x="15185" y="3347"/>
                </a:cubicBezTo>
                <a:cubicBezTo>
                  <a:pt x="15214" y="3347"/>
                  <a:pt x="15237" y="3302"/>
                  <a:pt x="15237" y="3244"/>
                </a:cubicBezTo>
                <a:lnTo>
                  <a:pt x="15237" y="3024"/>
                </a:lnTo>
                <a:cubicBezTo>
                  <a:pt x="15237" y="2967"/>
                  <a:pt x="15214" y="2920"/>
                  <a:pt x="15185" y="2920"/>
                </a:cubicBezTo>
                <a:close/>
                <a:moveTo>
                  <a:pt x="15500" y="2920"/>
                </a:moveTo>
                <a:cubicBezTo>
                  <a:pt x="15470" y="2920"/>
                  <a:pt x="15447" y="2967"/>
                  <a:pt x="15447" y="3024"/>
                </a:cubicBezTo>
                <a:lnTo>
                  <a:pt x="15447" y="3244"/>
                </a:lnTo>
                <a:cubicBezTo>
                  <a:pt x="15447" y="3302"/>
                  <a:pt x="15470" y="3347"/>
                  <a:pt x="15500" y="3347"/>
                </a:cubicBezTo>
                <a:cubicBezTo>
                  <a:pt x="15529" y="3347"/>
                  <a:pt x="15551" y="3302"/>
                  <a:pt x="15551" y="3244"/>
                </a:cubicBezTo>
                <a:lnTo>
                  <a:pt x="15551" y="3024"/>
                </a:lnTo>
                <a:cubicBezTo>
                  <a:pt x="15551" y="2967"/>
                  <a:pt x="15529" y="2920"/>
                  <a:pt x="15500" y="2920"/>
                </a:cubicBezTo>
                <a:close/>
                <a:moveTo>
                  <a:pt x="16349" y="2920"/>
                </a:moveTo>
                <a:cubicBezTo>
                  <a:pt x="16320" y="2920"/>
                  <a:pt x="16296" y="2967"/>
                  <a:pt x="16296" y="3024"/>
                </a:cubicBezTo>
                <a:lnTo>
                  <a:pt x="16296" y="3244"/>
                </a:lnTo>
                <a:cubicBezTo>
                  <a:pt x="16296" y="3302"/>
                  <a:pt x="16320" y="3347"/>
                  <a:pt x="16349" y="3347"/>
                </a:cubicBezTo>
                <a:cubicBezTo>
                  <a:pt x="16378" y="3347"/>
                  <a:pt x="16401" y="3302"/>
                  <a:pt x="16401" y="3244"/>
                </a:cubicBezTo>
                <a:lnTo>
                  <a:pt x="16401" y="3024"/>
                </a:lnTo>
                <a:cubicBezTo>
                  <a:pt x="16401" y="2967"/>
                  <a:pt x="16378" y="2920"/>
                  <a:pt x="16349" y="2920"/>
                </a:cubicBezTo>
                <a:close/>
                <a:moveTo>
                  <a:pt x="16663" y="2920"/>
                </a:moveTo>
                <a:cubicBezTo>
                  <a:pt x="16634" y="2920"/>
                  <a:pt x="16611" y="2967"/>
                  <a:pt x="16611" y="3024"/>
                </a:cubicBezTo>
                <a:lnTo>
                  <a:pt x="16611" y="3244"/>
                </a:lnTo>
                <a:cubicBezTo>
                  <a:pt x="16611" y="3302"/>
                  <a:pt x="16634" y="3347"/>
                  <a:pt x="16663" y="3347"/>
                </a:cubicBezTo>
                <a:cubicBezTo>
                  <a:pt x="16692" y="3347"/>
                  <a:pt x="16716" y="3302"/>
                  <a:pt x="16716" y="3244"/>
                </a:cubicBezTo>
                <a:lnTo>
                  <a:pt x="16716" y="3024"/>
                </a:lnTo>
                <a:cubicBezTo>
                  <a:pt x="16716" y="2967"/>
                  <a:pt x="16692" y="2920"/>
                  <a:pt x="16663" y="2920"/>
                </a:cubicBezTo>
                <a:close/>
                <a:moveTo>
                  <a:pt x="17512" y="2920"/>
                </a:moveTo>
                <a:cubicBezTo>
                  <a:pt x="17483" y="2920"/>
                  <a:pt x="17459" y="2967"/>
                  <a:pt x="17459" y="3024"/>
                </a:cubicBezTo>
                <a:lnTo>
                  <a:pt x="17459" y="3244"/>
                </a:lnTo>
                <a:cubicBezTo>
                  <a:pt x="17459" y="3302"/>
                  <a:pt x="17483" y="3347"/>
                  <a:pt x="17512" y="3347"/>
                </a:cubicBezTo>
                <a:cubicBezTo>
                  <a:pt x="17541" y="3347"/>
                  <a:pt x="17565" y="3302"/>
                  <a:pt x="17565" y="3244"/>
                </a:cubicBezTo>
                <a:lnTo>
                  <a:pt x="17565" y="3024"/>
                </a:lnTo>
                <a:cubicBezTo>
                  <a:pt x="17565" y="2967"/>
                  <a:pt x="17541" y="2920"/>
                  <a:pt x="17512" y="2920"/>
                </a:cubicBezTo>
                <a:close/>
                <a:moveTo>
                  <a:pt x="17827" y="2920"/>
                </a:moveTo>
                <a:cubicBezTo>
                  <a:pt x="17798" y="2920"/>
                  <a:pt x="17774" y="2967"/>
                  <a:pt x="17774" y="3024"/>
                </a:cubicBezTo>
                <a:lnTo>
                  <a:pt x="17774" y="3244"/>
                </a:lnTo>
                <a:cubicBezTo>
                  <a:pt x="17774" y="3302"/>
                  <a:pt x="17798" y="3347"/>
                  <a:pt x="17827" y="3347"/>
                </a:cubicBezTo>
                <a:cubicBezTo>
                  <a:pt x="17856" y="3347"/>
                  <a:pt x="17880" y="3302"/>
                  <a:pt x="17880" y="3244"/>
                </a:cubicBezTo>
                <a:lnTo>
                  <a:pt x="17880" y="3024"/>
                </a:lnTo>
                <a:cubicBezTo>
                  <a:pt x="17880" y="2967"/>
                  <a:pt x="17856" y="2920"/>
                  <a:pt x="17827" y="2920"/>
                </a:cubicBezTo>
                <a:close/>
                <a:moveTo>
                  <a:pt x="18677" y="2920"/>
                </a:moveTo>
                <a:cubicBezTo>
                  <a:pt x="18648" y="2920"/>
                  <a:pt x="18624" y="2967"/>
                  <a:pt x="18624" y="3024"/>
                </a:cubicBezTo>
                <a:lnTo>
                  <a:pt x="18624" y="3244"/>
                </a:lnTo>
                <a:cubicBezTo>
                  <a:pt x="18624" y="3302"/>
                  <a:pt x="18648" y="3347"/>
                  <a:pt x="18677" y="3347"/>
                </a:cubicBezTo>
                <a:cubicBezTo>
                  <a:pt x="18706" y="3347"/>
                  <a:pt x="18730" y="3302"/>
                  <a:pt x="18730" y="3244"/>
                </a:cubicBezTo>
                <a:lnTo>
                  <a:pt x="18730" y="3024"/>
                </a:lnTo>
                <a:cubicBezTo>
                  <a:pt x="18730" y="2967"/>
                  <a:pt x="18706" y="2920"/>
                  <a:pt x="18677" y="2920"/>
                </a:cubicBezTo>
                <a:close/>
                <a:moveTo>
                  <a:pt x="18991" y="2920"/>
                </a:moveTo>
                <a:cubicBezTo>
                  <a:pt x="18962" y="2920"/>
                  <a:pt x="18938" y="2967"/>
                  <a:pt x="18938" y="3024"/>
                </a:cubicBezTo>
                <a:lnTo>
                  <a:pt x="18938" y="3244"/>
                </a:lnTo>
                <a:cubicBezTo>
                  <a:pt x="18938" y="3302"/>
                  <a:pt x="18962" y="3347"/>
                  <a:pt x="18991" y="3347"/>
                </a:cubicBezTo>
                <a:cubicBezTo>
                  <a:pt x="19020" y="3347"/>
                  <a:pt x="19044" y="3302"/>
                  <a:pt x="19044" y="3244"/>
                </a:cubicBezTo>
                <a:lnTo>
                  <a:pt x="19044" y="3024"/>
                </a:lnTo>
                <a:cubicBezTo>
                  <a:pt x="19044" y="2967"/>
                  <a:pt x="19020" y="2920"/>
                  <a:pt x="18991" y="2920"/>
                </a:cubicBezTo>
                <a:close/>
                <a:moveTo>
                  <a:pt x="19841" y="2920"/>
                </a:moveTo>
                <a:cubicBezTo>
                  <a:pt x="19812" y="2920"/>
                  <a:pt x="19788" y="2967"/>
                  <a:pt x="19788" y="3024"/>
                </a:cubicBezTo>
                <a:lnTo>
                  <a:pt x="19788" y="3244"/>
                </a:lnTo>
                <a:cubicBezTo>
                  <a:pt x="19788" y="3302"/>
                  <a:pt x="19812" y="3347"/>
                  <a:pt x="19841" y="3347"/>
                </a:cubicBezTo>
                <a:cubicBezTo>
                  <a:pt x="19870" y="3347"/>
                  <a:pt x="19894" y="3302"/>
                  <a:pt x="19894" y="3244"/>
                </a:cubicBezTo>
                <a:lnTo>
                  <a:pt x="19894" y="3024"/>
                </a:lnTo>
                <a:cubicBezTo>
                  <a:pt x="19894" y="2967"/>
                  <a:pt x="19870" y="2920"/>
                  <a:pt x="19841" y="2920"/>
                </a:cubicBezTo>
                <a:close/>
                <a:moveTo>
                  <a:pt x="20155" y="2920"/>
                </a:moveTo>
                <a:cubicBezTo>
                  <a:pt x="20126" y="2920"/>
                  <a:pt x="20102" y="2967"/>
                  <a:pt x="20102" y="3024"/>
                </a:cubicBezTo>
                <a:lnTo>
                  <a:pt x="20102" y="3244"/>
                </a:lnTo>
                <a:cubicBezTo>
                  <a:pt x="20102" y="3302"/>
                  <a:pt x="20126" y="3347"/>
                  <a:pt x="20155" y="3347"/>
                </a:cubicBezTo>
                <a:cubicBezTo>
                  <a:pt x="20184" y="3347"/>
                  <a:pt x="20207" y="3302"/>
                  <a:pt x="20207" y="3244"/>
                </a:cubicBezTo>
                <a:lnTo>
                  <a:pt x="20207" y="3024"/>
                </a:lnTo>
                <a:cubicBezTo>
                  <a:pt x="20207" y="2967"/>
                  <a:pt x="20184" y="2920"/>
                  <a:pt x="20155" y="2920"/>
                </a:cubicBezTo>
                <a:close/>
                <a:moveTo>
                  <a:pt x="21004" y="2920"/>
                </a:moveTo>
                <a:cubicBezTo>
                  <a:pt x="20975" y="2920"/>
                  <a:pt x="20952" y="2967"/>
                  <a:pt x="20952" y="3024"/>
                </a:cubicBezTo>
                <a:lnTo>
                  <a:pt x="20952" y="3244"/>
                </a:lnTo>
                <a:cubicBezTo>
                  <a:pt x="20952" y="3302"/>
                  <a:pt x="20975" y="3347"/>
                  <a:pt x="21004" y="3347"/>
                </a:cubicBezTo>
                <a:cubicBezTo>
                  <a:pt x="21033" y="3347"/>
                  <a:pt x="21057" y="3302"/>
                  <a:pt x="21057" y="3244"/>
                </a:cubicBezTo>
                <a:lnTo>
                  <a:pt x="21057" y="3024"/>
                </a:lnTo>
                <a:cubicBezTo>
                  <a:pt x="21057" y="2967"/>
                  <a:pt x="21033" y="2920"/>
                  <a:pt x="21004" y="2920"/>
                </a:cubicBezTo>
                <a:close/>
                <a:moveTo>
                  <a:pt x="21319" y="2920"/>
                </a:moveTo>
                <a:cubicBezTo>
                  <a:pt x="21289" y="2920"/>
                  <a:pt x="21267" y="2967"/>
                  <a:pt x="21267" y="3024"/>
                </a:cubicBezTo>
                <a:lnTo>
                  <a:pt x="21267" y="3244"/>
                </a:lnTo>
                <a:cubicBezTo>
                  <a:pt x="21267" y="3302"/>
                  <a:pt x="21289" y="3347"/>
                  <a:pt x="21319" y="3347"/>
                </a:cubicBezTo>
                <a:cubicBezTo>
                  <a:pt x="21348" y="3347"/>
                  <a:pt x="21372" y="3302"/>
                  <a:pt x="21372" y="3244"/>
                </a:cubicBezTo>
                <a:lnTo>
                  <a:pt x="21372" y="3024"/>
                </a:lnTo>
                <a:cubicBezTo>
                  <a:pt x="21372" y="2967"/>
                  <a:pt x="21348" y="2920"/>
                  <a:pt x="21319" y="2920"/>
                </a:cubicBezTo>
                <a:close/>
                <a:moveTo>
                  <a:pt x="281" y="3650"/>
                </a:moveTo>
                <a:cubicBezTo>
                  <a:pt x="252" y="3650"/>
                  <a:pt x="228" y="3697"/>
                  <a:pt x="228" y="3754"/>
                </a:cubicBezTo>
                <a:lnTo>
                  <a:pt x="228" y="3974"/>
                </a:lnTo>
                <a:cubicBezTo>
                  <a:pt x="228" y="4032"/>
                  <a:pt x="252" y="4077"/>
                  <a:pt x="281" y="4077"/>
                </a:cubicBezTo>
                <a:cubicBezTo>
                  <a:pt x="311" y="4077"/>
                  <a:pt x="334" y="4032"/>
                  <a:pt x="334" y="3974"/>
                </a:cubicBezTo>
                <a:lnTo>
                  <a:pt x="334" y="3754"/>
                </a:lnTo>
                <a:cubicBezTo>
                  <a:pt x="334" y="3697"/>
                  <a:pt x="311" y="3650"/>
                  <a:pt x="281" y="3650"/>
                </a:cubicBezTo>
                <a:close/>
                <a:moveTo>
                  <a:pt x="596" y="3650"/>
                </a:moveTo>
                <a:cubicBezTo>
                  <a:pt x="567" y="3650"/>
                  <a:pt x="543" y="3697"/>
                  <a:pt x="543" y="3754"/>
                </a:cubicBezTo>
                <a:lnTo>
                  <a:pt x="543" y="3974"/>
                </a:lnTo>
                <a:cubicBezTo>
                  <a:pt x="543" y="4032"/>
                  <a:pt x="567" y="4077"/>
                  <a:pt x="596" y="4077"/>
                </a:cubicBezTo>
                <a:cubicBezTo>
                  <a:pt x="625" y="4077"/>
                  <a:pt x="649" y="4032"/>
                  <a:pt x="649" y="3974"/>
                </a:cubicBezTo>
                <a:lnTo>
                  <a:pt x="649" y="3754"/>
                </a:lnTo>
                <a:cubicBezTo>
                  <a:pt x="649" y="3697"/>
                  <a:pt x="625" y="3650"/>
                  <a:pt x="596" y="3650"/>
                </a:cubicBezTo>
                <a:close/>
                <a:moveTo>
                  <a:pt x="1446" y="3650"/>
                </a:moveTo>
                <a:cubicBezTo>
                  <a:pt x="1417" y="3650"/>
                  <a:pt x="1393" y="3697"/>
                  <a:pt x="1393" y="3754"/>
                </a:cubicBezTo>
                <a:lnTo>
                  <a:pt x="1393" y="3974"/>
                </a:lnTo>
                <a:cubicBezTo>
                  <a:pt x="1393" y="4032"/>
                  <a:pt x="1417" y="4077"/>
                  <a:pt x="1446" y="4077"/>
                </a:cubicBezTo>
                <a:cubicBezTo>
                  <a:pt x="1475" y="4077"/>
                  <a:pt x="1499" y="4032"/>
                  <a:pt x="1499" y="3974"/>
                </a:cubicBezTo>
                <a:lnTo>
                  <a:pt x="1499" y="3754"/>
                </a:lnTo>
                <a:cubicBezTo>
                  <a:pt x="1499" y="3697"/>
                  <a:pt x="1475" y="3650"/>
                  <a:pt x="1446" y="3650"/>
                </a:cubicBezTo>
                <a:close/>
                <a:moveTo>
                  <a:pt x="1760" y="3650"/>
                </a:moveTo>
                <a:cubicBezTo>
                  <a:pt x="1731" y="3650"/>
                  <a:pt x="1707" y="3697"/>
                  <a:pt x="1707" y="3754"/>
                </a:cubicBezTo>
                <a:lnTo>
                  <a:pt x="1707" y="3974"/>
                </a:lnTo>
                <a:cubicBezTo>
                  <a:pt x="1707" y="4032"/>
                  <a:pt x="1731" y="4077"/>
                  <a:pt x="1760" y="4077"/>
                </a:cubicBezTo>
                <a:cubicBezTo>
                  <a:pt x="1789" y="4077"/>
                  <a:pt x="1813" y="4032"/>
                  <a:pt x="1813" y="3974"/>
                </a:cubicBezTo>
                <a:lnTo>
                  <a:pt x="1813" y="3754"/>
                </a:lnTo>
                <a:cubicBezTo>
                  <a:pt x="1813" y="3697"/>
                  <a:pt x="1789" y="3650"/>
                  <a:pt x="1760" y="3650"/>
                </a:cubicBezTo>
                <a:close/>
                <a:moveTo>
                  <a:pt x="2610" y="3650"/>
                </a:moveTo>
                <a:cubicBezTo>
                  <a:pt x="2581" y="3650"/>
                  <a:pt x="2557" y="3697"/>
                  <a:pt x="2557" y="3754"/>
                </a:cubicBezTo>
                <a:lnTo>
                  <a:pt x="2557" y="3974"/>
                </a:lnTo>
                <a:cubicBezTo>
                  <a:pt x="2557" y="4032"/>
                  <a:pt x="2581" y="4077"/>
                  <a:pt x="2610" y="4077"/>
                </a:cubicBezTo>
                <a:cubicBezTo>
                  <a:pt x="2639" y="4077"/>
                  <a:pt x="2662" y="4032"/>
                  <a:pt x="2662" y="3974"/>
                </a:cubicBezTo>
                <a:lnTo>
                  <a:pt x="2662" y="3754"/>
                </a:lnTo>
                <a:cubicBezTo>
                  <a:pt x="2662" y="3697"/>
                  <a:pt x="2639" y="3650"/>
                  <a:pt x="2610" y="3650"/>
                </a:cubicBezTo>
                <a:close/>
                <a:moveTo>
                  <a:pt x="2924" y="3650"/>
                </a:moveTo>
                <a:cubicBezTo>
                  <a:pt x="2895" y="3650"/>
                  <a:pt x="2871" y="3697"/>
                  <a:pt x="2871" y="3754"/>
                </a:cubicBezTo>
                <a:lnTo>
                  <a:pt x="2871" y="3974"/>
                </a:lnTo>
                <a:cubicBezTo>
                  <a:pt x="2871" y="4032"/>
                  <a:pt x="2895" y="4077"/>
                  <a:pt x="2924" y="4077"/>
                </a:cubicBezTo>
                <a:cubicBezTo>
                  <a:pt x="2954" y="4077"/>
                  <a:pt x="2976" y="4032"/>
                  <a:pt x="2976" y="3974"/>
                </a:cubicBezTo>
                <a:lnTo>
                  <a:pt x="2976" y="3754"/>
                </a:lnTo>
                <a:cubicBezTo>
                  <a:pt x="2976" y="3697"/>
                  <a:pt x="2954" y="3650"/>
                  <a:pt x="2924" y="3650"/>
                </a:cubicBezTo>
                <a:close/>
                <a:moveTo>
                  <a:pt x="3773" y="3650"/>
                </a:moveTo>
                <a:cubicBezTo>
                  <a:pt x="3744" y="3650"/>
                  <a:pt x="3721" y="3697"/>
                  <a:pt x="3721" y="3754"/>
                </a:cubicBezTo>
                <a:lnTo>
                  <a:pt x="3721" y="3974"/>
                </a:lnTo>
                <a:cubicBezTo>
                  <a:pt x="3721" y="4032"/>
                  <a:pt x="3744" y="4077"/>
                  <a:pt x="3773" y="4077"/>
                </a:cubicBezTo>
                <a:cubicBezTo>
                  <a:pt x="3802" y="4077"/>
                  <a:pt x="3826" y="4032"/>
                  <a:pt x="3826" y="3974"/>
                </a:cubicBezTo>
                <a:lnTo>
                  <a:pt x="3826" y="3754"/>
                </a:lnTo>
                <a:cubicBezTo>
                  <a:pt x="3826" y="3697"/>
                  <a:pt x="3802" y="3650"/>
                  <a:pt x="3773" y="3650"/>
                </a:cubicBezTo>
                <a:close/>
                <a:moveTo>
                  <a:pt x="4088" y="3650"/>
                </a:moveTo>
                <a:cubicBezTo>
                  <a:pt x="4058" y="3650"/>
                  <a:pt x="4035" y="3697"/>
                  <a:pt x="4035" y="3754"/>
                </a:cubicBezTo>
                <a:lnTo>
                  <a:pt x="4035" y="3974"/>
                </a:lnTo>
                <a:cubicBezTo>
                  <a:pt x="4035" y="4032"/>
                  <a:pt x="4058" y="4077"/>
                  <a:pt x="4088" y="4077"/>
                </a:cubicBezTo>
                <a:cubicBezTo>
                  <a:pt x="4117" y="4077"/>
                  <a:pt x="4141" y="4032"/>
                  <a:pt x="4141" y="3974"/>
                </a:cubicBezTo>
                <a:lnTo>
                  <a:pt x="4141" y="3754"/>
                </a:lnTo>
                <a:cubicBezTo>
                  <a:pt x="4141" y="3697"/>
                  <a:pt x="4117" y="3650"/>
                  <a:pt x="4088" y="3650"/>
                </a:cubicBezTo>
                <a:close/>
                <a:moveTo>
                  <a:pt x="4937" y="3650"/>
                </a:moveTo>
                <a:cubicBezTo>
                  <a:pt x="4908" y="3650"/>
                  <a:pt x="4884" y="3697"/>
                  <a:pt x="4884" y="3754"/>
                </a:cubicBezTo>
                <a:lnTo>
                  <a:pt x="4884" y="3974"/>
                </a:lnTo>
                <a:cubicBezTo>
                  <a:pt x="4884" y="4032"/>
                  <a:pt x="4908" y="4077"/>
                  <a:pt x="4937" y="4077"/>
                </a:cubicBezTo>
                <a:cubicBezTo>
                  <a:pt x="4966" y="4077"/>
                  <a:pt x="4990" y="4032"/>
                  <a:pt x="4990" y="3974"/>
                </a:cubicBezTo>
                <a:lnTo>
                  <a:pt x="4990" y="3754"/>
                </a:lnTo>
                <a:cubicBezTo>
                  <a:pt x="4990" y="3697"/>
                  <a:pt x="4966" y="3650"/>
                  <a:pt x="4937" y="3650"/>
                </a:cubicBezTo>
                <a:close/>
                <a:moveTo>
                  <a:pt x="5252" y="3650"/>
                </a:moveTo>
                <a:cubicBezTo>
                  <a:pt x="5223" y="3650"/>
                  <a:pt x="5199" y="3697"/>
                  <a:pt x="5199" y="3754"/>
                </a:cubicBezTo>
                <a:lnTo>
                  <a:pt x="5199" y="3974"/>
                </a:lnTo>
                <a:cubicBezTo>
                  <a:pt x="5199" y="4032"/>
                  <a:pt x="5223" y="4077"/>
                  <a:pt x="5252" y="4077"/>
                </a:cubicBezTo>
                <a:cubicBezTo>
                  <a:pt x="5281" y="4077"/>
                  <a:pt x="5305" y="4032"/>
                  <a:pt x="5305" y="3974"/>
                </a:cubicBezTo>
                <a:lnTo>
                  <a:pt x="5305" y="3754"/>
                </a:lnTo>
                <a:cubicBezTo>
                  <a:pt x="5305" y="3697"/>
                  <a:pt x="5281" y="3650"/>
                  <a:pt x="5252" y="3650"/>
                </a:cubicBezTo>
                <a:close/>
                <a:moveTo>
                  <a:pt x="6102" y="3650"/>
                </a:moveTo>
                <a:cubicBezTo>
                  <a:pt x="6072" y="3650"/>
                  <a:pt x="6049" y="3697"/>
                  <a:pt x="6049" y="3754"/>
                </a:cubicBezTo>
                <a:lnTo>
                  <a:pt x="6049" y="3974"/>
                </a:lnTo>
                <a:cubicBezTo>
                  <a:pt x="6049" y="4032"/>
                  <a:pt x="6072" y="4077"/>
                  <a:pt x="6102" y="4077"/>
                </a:cubicBezTo>
                <a:cubicBezTo>
                  <a:pt x="6131" y="4077"/>
                  <a:pt x="6155" y="4032"/>
                  <a:pt x="6155" y="3974"/>
                </a:cubicBezTo>
                <a:lnTo>
                  <a:pt x="6155" y="3754"/>
                </a:lnTo>
                <a:cubicBezTo>
                  <a:pt x="6155" y="3697"/>
                  <a:pt x="6131" y="3650"/>
                  <a:pt x="6102" y="3650"/>
                </a:cubicBezTo>
                <a:close/>
                <a:moveTo>
                  <a:pt x="6416" y="3650"/>
                </a:moveTo>
                <a:cubicBezTo>
                  <a:pt x="6387" y="3650"/>
                  <a:pt x="6363" y="3697"/>
                  <a:pt x="6363" y="3754"/>
                </a:cubicBezTo>
                <a:lnTo>
                  <a:pt x="6363" y="3974"/>
                </a:lnTo>
                <a:cubicBezTo>
                  <a:pt x="6363" y="4032"/>
                  <a:pt x="6387" y="4077"/>
                  <a:pt x="6416" y="4077"/>
                </a:cubicBezTo>
                <a:cubicBezTo>
                  <a:pt x="6445" y="4077"/>
                  <a:pt x="6469" y="4032"/>
                  <a:pt x="6469" y="3974"/>
                </a:cubicBezTo>
                <a:lnTo>
                  <a:pt x="6469" y="3754"/>
                </a:lnTo>
                <a:cubicBezTo>
                  <a:pt x="6469" y="3697"/>
                  <a:pt x="6445" y="3650"/>
                  <a:pt x="6416" y="3650"/>
                </a:cubicBezTo>
                <a:close/>
                <a:moveTo>
                  <a:pt x="7266" y="3650"/>
                </a:moveTo>
                <a:cubicBezTo>
                  <a:pt x="7237" y="3650"/>
                  <a:pt x="7213" y="3697"/>
                  <a:pt x="7213" y="3754"/>
                </a:cubicBezTo>
                <a:lnTo>
                  <a:pt x="7213" y="3974"/>
                </a:lnTo>
                <a:cubicBezTo>
                  <a:pt x="7213" y="4032"/>
                  <a:pt x="7237" y="4077"/>
                  <a:pt x="7266" y="4077"/>
                </a:cubicBezTo>
                <a:cubicBezTo>
                  <a:pt x="7295" y="4077"/>
                  <a:pt x="7318" y="4032"/>
                  <a:pt x="7318" y="3974"/>
                </a:cubicBezTo>
                <a:lnTo>
                  <a:pt x="7318" y="3754"/>
                </a:lnTo>
                <a:cubicBezTo>
                  <a:pt x="7318" y="3697"/>
                  <a:pt x="7295" y="3650"/>
                  <a:pt x="7266" y="3650"/>
                </a:cubicBezTo>
                <a:close/>
                <a:moveTo>
                  <a:pt x="7580" y="3650"/>
                </a:moveTo>
                <a:cubicBezTo>
                  <a:pt x="7551" y="3650"/>
                  <a:pt x="7527" y="3697"/>
                  <a:pt x="7527" y="3754"/>
                </a:cubicBezTo>
                <a:lnTo>
                  <a:pt x="7527" y="3974"/>
                </a:lnTo>
                <a:cubicBezTo>
                  <a:pt x="7527" y="4032"/>
                  <a:pt x="7551" y="4077"/>
                  <a:pt x="7580" y="4077"/>
                </a:cubicBezTo>
                <a:cubicBezTo>
                  <a:pt x="7609" y="4077"/>
                  <a:pt x="7632" y="4032"/>
                  <a:pt x="7632" y="3974"/>
                </a:cubicBezTo>
                <a:lnTo>
                  <a:pt x="7632" y="3754"/>
                </a:lnTo>
                <a:cubicBezTo>
                  <a:pt x="7632" y="3697"/>
                  <a:pt x="7609" y="3650"/>
                  <a:pt x="7580" y="3650"/>
                </a:cubicBezTo>
                <a:close/>
                <a:moveTo>
                  <a:pt x="8429" y="3650"/>
                </a:moveTo>
                <a:cubicBezTo>
                  <a:pt x="8400" y="3650"/>
                  <a:pt x="8377" y="3697"/>
                  <a:pt x="8377" y="3754"/>
                </a:cubicBezTo>
                <a:lnTo>
                  <a:pt x="8377" y="3974"/>
                </a:lnTo>
                <a:cubicBezTo>
                  <a:pt x="8377" y="4032"/>
                  <a:pt x="8400" y="4077"/>
                  <a:pt x="8429" y="4077"/>
                </a:cubicBezTo>
                <a:cubicBezTo>
                  <a:pt x="8458" y="4077"/>
                  <a:pt x="8482" y="4032"/>
                  <a:pt x="8482" y="3974"/>
                </a:cubicBezTo>
                <a:lnTo>
                  <a:pt x="8482" y="3754"/>
                </a:lnTo>
                <a:cubicBezTo>
                  <a:pt x="8482" y="3697"/>
                  <a:pt x="8458" y="3650"/>
                  <a:pt x="8429" y="3650"/>
                </a:cubicBezTo>
                <a:close/>
                <a:moveTo>
                  <a:pt x="8744" y="3650"/>
                </a:moveTo>
                <a:cubicBezTo>
                  <a:pt x="8714" y="3650"/>
                  <a:pt x="8691" y="3697"/>
                  <a:pt x="8691" y="3754"/>
                </a:cubicBezTo>
                <a:lnTo>
                  <a:pt x="8691" y="3974"/>
                </a:lnTo>
                <a:cubicBezTo>
                  <a:pt x="8691" y="4032"/>
                  <a:pt x="8714" y="4077"/>
                  <a:pt x="8744" y="4077"/>
                </a:cubicBezTo>
                <a:cubicBezTo>
                  <a:pt x="8773" y="4077"/>
                  <a:pt x="8796" y="4032"/>
                  <a:pt x="8796" y="3974"/>
                </a:cubicBezTo>
                <a:lnTo>
                  <a:pt x="8796" y="3754"/>
                </a:lnTo>
                <a:cubicBezTo>
                  <a:pt x="8796" y="3697"/>
                  <a:pt x="8773" y="3650"/>
                  <a:pt x="8744" y="3650"/>
                </a:cubicBezTo>
                <a:close/>
                <a:moveTo>
                  <a:pt x="9593" y="3650"/>
                </a:moveTo>
                <a:cubicBezTo>
                  <a:pt x="9564" y="3650"/>
                  <a:pt x="9540" y="3697"/>
                  <a:pt x="9540" y="3754"/>
                </a:cubicBezTo>
                <a:lnTo>
                  <a:pt x="9540" y="3974"/>
                </a:lnTo>
                <a:cubicBezTo>
                  <a:pt x="9540" y="4032"/>
                  <a:pt x="9564" y="4077"/>
                  <a:pt x="9593" y="4077"/>
                </a:cubicBezTo>
                <a:cubicBezTo>
                  <a:pt x="9622" y="4077"/>
                  <a:pt x="9646" y="4032"/>
                  <a:pt x="9646" y="3974"/>
                </a:cubicBezTo>
                <a:lnTo>
                  <a:pt x="9646" y="3754"/>
                </a:lnTo>
                <a:cubicBezTo>
                  <a:pt x="9646" y="3697"/>
                  <a:pt x="9622" y="3650"/>
                  <a:pt x="9593" y="3650"/>
                </a:cubicBezTo>
                <a:close/>
                <a:moveTo>
                  <a:pt x="9908" y="3650"/>
                </a:moveTo>
                <a:cubicBezTo>
                  <a:pt x="9879" y="3650"/>
                  <a:pt x="9855" y="3697"/>
                  <a:pt x="9855" y="3754"/>
                </a:cubicBezTo>
                <a:lnTo>
                  <a:pt x="9855" y="3974"/>
                </a:lnTo>
                <a:cubicBezTo>
                  <a:pt x="9855" y="4032"/>
                  <a:pt x="9879" y="4077"/>
                  <a:pt x="9908" y="4077"/>
                </a:cubicBezTo>
                <a:cubicBezTo>
                  <a:pt x="9937" y="4077"/>
                  <a:pt x="9961" y="4032"/>
                  <a:pt x="9961" y="3974"/>
                </a:cubicBezTo>
                <a:lnTo>
                  <a:pt x="9961" y="3754"/>
                </a:lnTo>
                <a:cubicBezTo>
                  <a:pt x="9961" y="3697"/>
                  <a:pt x="9937" y="3650"/>
                  <a:pt x="9908" y="3650"/>
                </a:cubicBezTo>
                <a:close/>
                <a:moveTo>
                  <a:pt x="10758" y="3650"/>
                </a:moveTo>
                <a:cubicBezTo>
                  <a:pt x="10728" y="3650"/>
                  <a:pt x="10705" y="3697"/>
                  <a:pt x="10705" y="3754"/>
                </a:cubicBezTo>
                <a:lnTo>
                  <a:pt x="10705" y="3974"/>
                </a:lnTo>
                <a:cubicBezTo>
                  <a:pt x="10705" y="4032"/>
                  <a:pt x="10728" y="4077"/>
                  <a:pt x="10758" y="4077"/>
                </a:cubicBezTo>
                <a:cubicBezTo>
                  <a:pt x="10787" y="4077"/>
                  <a:pt x="10810" y="4032"/>
                  <a:pt x="10810" y="3974"/>
                </a:cubicBezTo>
                <a:lnTo>
                  <a:pt x="10810" y="3754"/>
                </a:lnTo>
                <a:cubicBezTo>
                  <a:pt x="10810" y="3697"/>
                  <a:pt x="10787" y="3650"/>
                  <a:pt x="10758" y="3650"/>
                </a:cubicBezTo>
                <a:close/>
                <a:moveTo>
                  <a:pt x="11072" y="3650"/>
                </a:moveTo>
                <a:cubicBezTo>
                  <a:pt x="11043" y="3650"/>
                  <a:pt x="11019" y="3697"/>
                  <a:pt x="11019" y="3754"/>
                </a:cubicBezTo>
                <a:lnTo>
                  <a:pt x="11019" y="3974"/>
                </a:lnTo>
                <a:cubicBezTo>
                  <a:pt x="11019" y="4032"/>
                  <a:pt x="11043" y="4077"/>
                  <a:pt x="11072" y="4077"/>
                </a:cubicBezTo>
                <a:cubicBezTo>
                  <a:pt x="11101" y="4077"/>
                  <a:pt x="11125" y="4032"/>
                  <a:pt x="11125" y="3974"/>
                </a:cubicBezTo>
                <a:lnTo>
                  <a:pt x="11125" y="3754"/>
                </a:lnTo>
                <a:cubicBezTo>
                  <a:pt x="11125" y="3697"/>
                  <a:pt x="11101" y="3650"/>
                  <a:pt x="11072" y="3650"/>
                </a:cubicBezTo>
                <a:close/>
                <a:moveTo>
                  <a:pt x="11922" y="3650"/>
                </a:moveTo>
                <a:cubicBezTo>
                  <a:pt x="11893" y="3650"/>
                  <a:pt x="11869" y="3697"/>
                  <a:pt x="11869" y="3754"/>
                </a:cubicBezTo>
                <a:lnTo>
                  <a:pt x="11869" y="3974"/>
                </a:lnTo>
                <a:cubicBezTo>
                  <a:pt x="11869" y="4032"/>
                  <a:pt x="11893" y="4077"/>
                  <a:pt x="11922" y="4077"/>
                </a:cubicBezTo>
                <a:cubicBezTo>
                  <a:pt x="11951" y="4077"/>
                  <a:pt x="11974" y="4032"/>
                  <a:pt x="11974" y="3974"/>
                </a:cubicBezTo>
                <a:lnTo>
                  <a:pt x="11974" y="3754"/>
                </a:lnTo>
                <a:cubicBezTo>
                  <a:pt x="11974" y="3697"/>
                  <a:pt x="11951" y="3650"/>
                  <a:pt x="11922" y="3650"/>
                </a:cubicBezTo>
                <a:close/>
                <a:moveTo>
                  <a:pt x="12236" y="3650"/>
                </a:moveTo>
                <a:cubicBezTo>
                  <a:pt x="12207" y="3650"/>
                  <a:pt x="12183" y="3697"/>
                  <a:pt x="12183" y="3754"/>
                </a:cubicBezTo>
                <a:lnTo>
                  <a:pt x="12183" y="3974"/>
                </a:lnTo>
                <a:cubicBezTo>
                  <a:pt x="12183" y="4032"/>
                  <a:pt x="12207" y="4077"/>
                  <a:pt x="12236" y="4077"/>
                </a:cubicBezTo>
                <a:cubicBezTo>
                  <a:pt x="12265" y="4077"/>
                  <a:pt x="12288" y="4032"/>
                  <a:pt x="12288" y="3974"/>
                </a:cubicBezTo>
                <a:lnTo>
                  <a:pt x="12288" y="3754"/>
                </a:lnTo>
                <a:cubicBezTo>
                  <a:pt x="12288" y="3697"/>
                  <a:pt x="12265" y="3650"/>
                  <a:pt x="12236" y="3650"/>
                </a:cubicBezTo>
                <a:close/>
                <a:moveTo>
                  <a:pt x="13085" y="3650"/>
                </a:moveTo>
                <a:cubicBezTo>
                  <a:pt x="13056" y="3650"/>
                  <a:pt x="13032" y="3697"/>
                  <a:pt x="13032" y="3754"/>
                </a:cubicBezTo>
                <a:lnTo>
                  <a:pt x="13032" y="3974"/>
                </a:lnTo>
                <a:cubicBezTo>
                  <a:pt x="13032" y="4032"/>
                  <a:pt x="13056" y="4077"/>
                  <a:pt x="13085" y="4077"/>
                </a:cubicBezTo>
                <a:cubicBezTo>
                  <a:pt x="13114" y="4077"/>
                  <a:pt x="13138" y="4032"/>
                  <a:pt x="13138" y="3974"/>
                </a:cubicBezTo>
                <a:lnTo>
                  <a:pt x="13138" y="3754"/>
                </a:lnTo>
                <a:cubicBezTo>
                  <a:pt x="13138" y="3697"/>
                  <a:pt x="13114" y="3650"/>
                  <a:pt x="13085" y="3650"/>
                </a:cubicBezTo>
                <a:close/>
                <a:moveTo>
                  <a:pt x="13399" y="3650"/>
                </a:moveTo>
                <a:cubicBezTo>
                  <a:pt x="13370" y="3650"/>
                  <a:pt x="13348" y="3697"/>
                  <a:pt x="13348" y="3754"/>
                </a:cubicBezTo>
                <a:lnTo>
                  <a:pt x="13348" y="3974"/>
                </a:lnTo>
                <a:cubicBezTo>
                  <a:pt x="13348" y="4032"/>
                  <a:pt x="13370" y="4077"/>
                  <a:pt x="13399" y="4077"/>
                </a:cubicBezTo>
                <a:cubicBezTo>
                  <a:pt x="13428" y="4077"/>
                  <a:pt x="13452" y="4032"/>
                  <a:pt x="13452" y="3974"/>
                </a:cubicBezTo>
                <a:lnTo>
                  <a:pt x="13452" y="3754"/>
                </a:lnTo>
                <a:cubicBezTo>
                  <a:pt x="13452" y="3697"/>
                  <a:pt x="13428" y="3650"/>
                  <a:pt x="13399" y="3650"/>
                </a:cubicBezTo>
                <a:close/>
                <a:moveTo>
                  <a:pt x="14249" y="3650"/>
                </a:moveTo>
                <a:cubicBezTo>
                  <a:pt x="14220" y="3650"/>
                  <a:pt x="14196" y="3697"/>
                  <a:pt x="14196" y="3754"/>
                </a:cubicBezTo>
                <a:lnTo>
                  <a:pt x="14196" y="3974"/>
                </a:lnTo>
                <a:cubicBezTo>
                  <a:pt x="14196" y="4032"/>
                  <a:pt x="14220" y="4077"/>
                  <a:pt x="14249" y="4077"/>
                </a:cubicBezTo>
                <a:cubicBezTo>
                  <a:pt x="14278" y="4077"/>
                  <a:pt x="14302" y="4032"/>
                  <a:pt x="14302" y="3974"/>
                </a:cubicBezTo>
                <a:lnTo>
                  <a:pt x="14302" y="3754"/>
                </a:lnTo>
                <a:cubicBezTo>
                  <a:pt x="14302" y="3697"/>
                  <a:pt x="14278" y="3650"/>
                  <a:pt x="14249" y="3650"/>
                </a:cubicBezTo>
                <a:close/>
                <a:moveTo>
                  <a:pt x="14564" y="3650"/>
                </a:moveTo>
                <a:cubicBezTo>
                  <a:pt x="14535" y="3650"/>
                  <a:pt x="14511" y="3697"/>
                  <a:pt x="14511" y="3754"/>
                </a:cubicBezTo>
                <a:lnTo>
                  <a:pt x="14511" y="3974"/>
                </a:lnTo>
                <a:cubicBezTo>
                  <a:pt x="14511" y="4032"/>
                  <a:pt x="14535" y="4077"/>
                  <a:pt x="14564" y="4077"/>
                </a:cubicBezTo>
                <a:cubicBezTo>
                  <a:pt x="14593" y="4077"/>
                  <a:pt x="14617" y="4032"/>
                  <a:pt x="14617" y="3974"/>
                </a:cubicBezTo>
                <a:lnTo>
                  <a:pt x="14617" y="3754"/>
                </a:lnTo>
                <a:cubicBezTo>
                  <a:pt x="14617" y="3697"/>
                  <a:pt x="14593" y="3650"/>
                  <a:pt x="14564" y="3650"/>
                </a:cubicBezTo>
                <a:close/>
                <a:moveTo>
                  <a:pt x="15413" y="3650"/>
                </a:moveTo>
                <a:cubicBezTo>
                  <a:pt x="15384" y="3650"/>
                  <a:pt x="15360" y="3697"/>
                  <a:pt x="15360" y="3754"/>
                </a:cubicBezTo>
                <a:lnTo>
                  <a:pt x="15360" y="3974"/>
                </a:lnTo>
                <a:cubicBezTo>
                  <a:pt x="15360" y="4032"/>
                  <a:pt x="15384" y="4077"/>
                  <a:pt x="15413" y="4077"/>
                </a:cubicBezTo>
                <a:cubicBezTo>
                  <a:pt x="15442" y="4077"/>
                  <a:pt x="15465" y="4032"/>
                  <a:pt x="15465" y="3974"/>
                </a:cubicBezTo>
                <a:lnTo>
                  <a:pt x="15465" y="3754"/>
                </a:lnTo>
                <a:cubicBezTo>
                  <a:pt x="15465" y="3697"/>
                  <a:pt x="15442" y="3650"/>
                  <a:pt x="15413" y="3650"/>
                </a:cubicBezTo>
                <a:close/>
                <a:moveTo>
                  <a:pt x="15728" y="3650"/>
                </a:moveTo>
                <a:cubicBezTo>
                  <a:pt x="15699" y="3650"/>
                  <a:pt x="15675" y="3697"/>
                  <a:pt x="15675" y="3754"/>
                </a:cubicBezTo>
                <a:lnTo>
                  <a:pt x="15675" y="3974"/>
                </a:lnTo>
                <a:cubicBezTo>
                  <a:pt x="15675" y="4032"/>
                  <a:pt x="15699" y="4077"/>
                  <a:pt x="15728" y="4077"/>
                </a:cubicBezTo>
                <a:cubicBezTo>
                  <a:pt x="15757" y="4077"/>
                  <a:pt x="15781" y="4032"/>
                  <a:pt x="15781" y="3974"/>
                </a:cubicBezTo>
                <a:lnTo>
                  <a:pt x="15781" y="3754"/>
                </a:lnTo>
                <a:cubicBezTo>
                  <a:pt x="15781" y="3697"/>
                  <a:pt x="15757" y="3650"/>
                  <a:pt x="15728" y="3650"/>
                </a:cubicBezTo>
                <a:close/>
                <a:moveTo>
                  <a:pt x="16578" y="3650"/>
                </a:moveTo>
                <a:cubicBezTo>
                  <a:pt x="16549" y="3650"/>
                  <a:pt x="16525" y="3697"/>
                  <a:pt x="16525" y="3754"/>
                </a:cubicBezTo>
                <a:lnTo>
                  <a:pt x="16525" y="3974"/>
                </a:lnTo>
                <a:cubicBezTo>
                  <a:pt x="16525" y="4032"/>
                  <a:pt x="16549" y="4077"/>
                  <a:pt x="16578" y="4077"/>
                </a:cubicBezTo>
                <a:cubicBezTo>
                  <a:pt x="16607" y="4077"/>
                  <a:pt x="16630" y="4032"/>
                  <a:pt x="16630" y="3974"/>
                </a:cubicBezTo>
                <a:lnTo>
                  <a:pt x="16630" y="3754"/>
                </a:lnTo>
                <a:cubicBezTo>
                  <a:pt x="16630" y="3697"/>
                  <a:pt x="16607" y="3650"/>
                  <a:pt x="16578" y="3650"/>
                </a:cubicBezTo>
                <a:close/>
                <a:moveTo>
                  <a:pt x="16892" y="3650"/>
                </a:moveTo>
                <a:cubicBezTo>
                  <a:pt x="16863" y="3650"/>
                  <a:pt x="16839" y="3697"/>
                  <a:pt x="16839" y="3754"/>
                </a:cubicBezTo>
                <a:lnTo>
                  <a:pt x="16839" y="3974"/>
                </a:lnTo>
                <a:cubicBezTo>
                  <a:pt x="16839" y="4032"/>
                  <a:pt x="16863" y="4077"/>
                  <a:pt x="16892" y="4077"/>
                </a:cubicBezTo>
                <a:cubicBezTo>
                  <a:pt x="16921" y="4077"/>
                  <a:pt x="16944" y="4032"/>
                  <a:pt x="16944" y="3974"/>
                </a:cubicBezTo>
                <a:lnTo>
                  <a:pt x="16944" y="3754"/>
                </a:lnTo>
                <a:cubicBezTo>
                  <a:pt x="16944" y="3697"/>
                  <a:pt x="16921" y="3650"/>
                  <a:pt x="16892" y="3650"/>
                </a:cubicBezTo>
                <a:close/>
                <a:moveTo>
                  <a:pt x="17741" y="3650"/>
                </a:moveTo>
                <a:cubicBezTo>
                  <a:pt x="17712" y="3650"/>
                  <a:pt x="17689" y="3697"/>
                  <a:pt x="17689" y="3754"/>
                </a:cubicBezTo>
                <a:lnTo>
                  <a:pt x="17689" y="3974"/>
                </a:lnTo>
                <a:cubicBezTo>
                  <a:pt x="17689" y="4032"/>
                  <a:pt x="17712" y="4077"/>
                  <a:pt x="17741" y="4077"/>
                </a:cubicBezTo>
                <a:cubicBezTo>
                  <a:pt x="17770" y="4077"/>
                  <a:pt x="17794" y="4032"/>
                  <a:pt x="17794" y="3974"/>
                </a:cubicBezTo>
                <a:lnTo>
                  <a:pt x="17794" y="3754"/>
                </a:lnTo>
                <a:cubicBezTo>
                  <a:pt x="17794" y="3697"/>
                  <a:pt x="17770" y="3650"/>
                  <a:pt x="17741" y="3650"/>
                </a:cubicBezTo>
                <a:close/>
                <a:moveTo>
                  <a:pt x="18055" y="3650"/>
                </a:moveTo>
                <a:cubicBezTo>
                  <a:pt x="18026" y="3650"/>
                  <a:pt x="18002" y="3697"/>
                  <a:pt x="18002" y="3754"/>
                </a:cubicBezTo>
                <a:lnTo>
                  <a:pt x="18002" y="3974"/>
                </a:lnTo>
                <a:cubicBezTo>
                  <a:pt x="18002" y="4032"/>
                  <a:pt x="18026" y="4077"/>
                  <a:pt x="18055" y="4077"/>
                </a:cubicBezTo>
                <a:cubicBezTo>
                  <a:pt x="18085" y="4077"/>
                  <a:pt x="18108" y="4032"/>
                  <a:pt x="18108" y="3974"/>
                </a:cubicBezTo>
                <a:lnTo>
                  <a:pt x="18108" y="3754"/>
                </a:lnTo>
                <a:cubicBezTo>
                  <a:pt x="18108" y="3697"/>
                  <a:pt x="18085" y="3650"/>
                  <a:pt x="18055" y="3650"/>
                </a:cubicBezTo>
                <a:close/>
                <a:moveTo>
                  <a:pt x="18905" y="3650"/>
                </a:moveTo>
                <a:cubicBezTo>
                  <a:pt x="18876" y="3650"/>
                  <a:pt x="18852" y="3697"/>
                  <a:pt x="18852" y="3754"/>
                </a:cubicBezTo>
                <a:lnTo>
                  <a:pt x="18852" y="3974"/>
                </a:lnTo>
                <a:cubicBezTo>
                  <a:pt x="18852" y="4032"/>
                  <a:pt x="18876" y="4077"/>
                  <a:pt x="18905" y="4077"/>
                </a:cubicBezTo>
                <a:cubicBezTo>
                  <a:pt x="18934" y="4077"/>
                  <a:pt x="18958" y="4032"/>
                  <a:pt x="18958" y="3974"/>
                </a:cubicBezTo>
                <a:lnTo>
                  <a:pt x="18958" y="3754"/>
                </a:lnTo>
                <a:cubicBezTo>
                  <a:pt x="18958" y="3697"/>
                  <a:pt x="18934" y="3650"/>
                  <a:pt x="18905" y="3650"/>
                </a:cubicBezTo>
                <a:close/>
                <a:moveTo>
                  <a:pt x="19220" y="3650"/>
                </a:moveTo>
                <a:cubicBezTo>
                  <a:pt x="19191" y="3650"/>
                  <a:pt x="19167" y="3697"/>
                  <a:pt x="19167" y="3754"/>
                </a:cubicBezTo>
                <a:lnTo>
                  <a:pt x="19167" y="3974"/>
                </a:lnTo>
                <a:cubicBezTo>
                  <a:pt x="19167" y="4032"/>
                  <a:pt x="19191" y="4077"/>
                  <a:pt x="19220" y="4077"/>
                </a:cubicBezTo>
                <a:cubicBezTo>
                  <a:pt x="19249" y="4077"/>
                  <a:pt x="19273" y="4032"/>
                  <a:pt x="19273" y="3974"/>
                </a:cubicBezTo>
                <a:lnTo>
                  <a:pt x="19273" y="3754"/>
                </a:lnTo>
                <a:cubicBezTo>
                  <a:pt x="19273" y="3697"/>
                  <a:pt x="19249" y="3650"/>
                  <a:pt x="19220" y="3650"/>
                </a:cubicBezTo>
                <a:close/>
                <a:moveTo>
                  <a:pt x="20069" y="3650"/>
                </a:moveTo>
                <a:cubicBezTo>
                  <a:pt x="20040" y="3650"/>
                  <a:pt x="20016" y="3697"/>
                  <a:pt x="20016" y="3754"/>
                </a:cubicBezTo>
                <a:lnTo>
                  <a:pt x="20016" y="3974"/>
                </a:lnTo>
                <a:cubicBezTo>
                  <a:pt x="20016" y="4032"/>
                  <a:pt x="20040" y="4077"/>
                  <a:pt x="20069" y="4077"/>
                </a:cubicBezTo>
                <a:cubicBezTo>
                  <a:pt x="20099" y="4077"/>
                  <a:pt x="20122" y="4032"/>
                  <a:pt x="20122" y="3974"/>
                </a:cubicBezTo>
                <a:lnTo>
                  <a:pt x="20122" y="3754"/>
                </a:lnTo>
                <a:cubicBezTo>
                  <a:pt x="20122" y="3697"/>
                  <a:pt x="20099" y="3650"/>
                  <a:pt x="20069" y="3650"/>
                </a:cubicBezTo>
                <a:close/>
                <a:moveTo>
                  <a:pt x="20384" y="3650"/>
                </a:moveTo>
                <a:cubicBezTo>
                  <a:pt x="20355" y="3650"/>
                  <a:pt x="20331" y="3697"/>
                  <a:pt x="20331" y="3754"/>
                </a:cubicBezTo>
                <a:lnTo>
                  <a:pt x="20331" y="3974"/>
                </a:lnTo>
                <a:cubicBezTo>
                  <a:pt x="20331" y="4032"/>
                  <a:pt x="20355" y="4077"/>
                  <a:pt x="20384" y="4077"/>
                </a:cubicBezTo>
                <a:cubicBezTo>
                  <a:pt x="20413" y="4077"/>
                  <a:pt x="20436" y="4032"/>
                  <a:pt x="20436" y="3974"/>
                </a:cubicBezTo>
                <a:lnTo>
                  <a:pt x="20436" y="3754"/>
                </a:lnTo>
                <a:cubicBezTo>
                  <a:pt x="20436" y="3697"/>
                  <a:pt x="20413" y="3650"/>
                  <a:pt x="20384" y="3650"/>
                </a:cubicBezTo>
                <a:close/>
                <a:moveTo>
                  <a:pt x="21234" y="3650"/>
                </a:moveTo>
                <a:cubicBezTo>
                  <a:pt x="21204" y="3650"/>
                  <a:pt x="21181" y="3697"/>
                  <a:pt x="21181" y="3754"/>
                </a:cubicBezTo>
                <a:lnTo>
                  <a:pt x="21181" y="3974"/>
                </a:lnTo>
                <a:cubicBezTo>
                  <a:pt x="21181" y="4032"/>
                  <a:pt x="21204" y="4077"/>
                  <a:pt x="21234" y="4077"/>
                </a:cubicBezTo>
                <a:cubicBezTo>
                  <a:pt x="21263" y="4077"/>
                  <a:pt x="21285" y="4032"/>
                  <a:pt x="21285" y="3974"/>
                </a:cubicBezTo>
                <a:lnTo>
                  <a:pt x="21285" y="3754"/>
                </a:lnTo>
                <a:cubicBezTo>
                  <a:pt x="21285" y="3697"/>
                  <a:pt x="21263" y="3650"/>
                  <a:pt x="21234" y="3650"/>
                </a:cubicBezTo>
                <a:close/>
                <a:moveTo>
                  <a:pt x="21547" y="3650"/>
                </a:moveTo>
                <a:cubicBezTo>
                  <a:pt x="21518" y="3650"/>
                  <a:pt x="21495" y="3697"/>
                  <a:pt x="21495" y="3754"/>
                </a:cubicBezTo>
                <a:lnTo>
                  <a:pt x="21495" y="3974"/>
                </a:lnTo>
                <a:cubicBezTo>
                  <a:pt x="21495" y="4032"/>
                  <a:pt x="21518" y="4077"/>
                  <a:pt x="21547" y="4077"/>
                </a:cubicBezTo>
                <a:cubicBezTo>
                  <a:pt x="21576" y="4077"/>
                  <a:pt x="21600" y="4032"/>
                  <a:pt x="21600" y="3974"/>
                </a:cubicBezTo>
                <a:lnTo>
                  <a:pt x="21600" y="3754"/>
                </a:lnTo>
                <a:cubicBezTo>
                  <a:pt x="21600" y="3697"/>
                  <a:pt x="21576" y="3650"/>
                  <a:pt x="21547" y="3650"/>
                </a:cubicBezTo>
                <a:close/>
                <a:moveTo>
                  <a:pt x="53" y="4380"/>
                </a:moveTo>
                <a:cubicBezTo>
                  <a:pt x="24" y="4380"/>
                  <a:pt x="0" y="4427"/>
                  <a:pt x="0" y="4484"/>
                </a:cubicBezTo>
                <a:lnTo>
                  <a:pt x="0" y="4704"/>
                </a:lnTo>
                <a:cubicBezTo>
                  <a:pt x="0" y="4762"/>
                  <a:pt x="24" y="4809"/>
                  <a:pt x="53" y="4809"/>
                </a:cubicBezTo>
                <a:cubicBezTo>
                  <a:pt x="82" y="4809"/>
                  <a:pt x="106" y="4762"/>
                  <a:pt x="106" y="4704"/>
                </a:cubicBezTo>
                <a:lnTo>
                  <a:pt x="106" y="4484"/>
                </a:lnTo>
                <a:cubicBezTo>
                  <a:pt x="106" y="4427"/>
                  <a:pt x="82" y="4380"/>
                  <a:pt x="53" y="4380"/>
                </a:cubicBezTo>
                <a:close/>
                <a:moveTo>
                  <a:pt x="367" y="4380"/>
                </a:moveTo>
                <a:cubicBezTo>
                  <a:pt x="338" y="4380"/>
                  <a:pt x="315" y="4427"/>
                  <a:pt x="315" y="4484"/>
                </a:cubicBezTo>
                <a:lnTo>
                  <a:pt x="315" y="4704"/>
                </a:lnTo>
                <a:cubicBezTo>
                  <a:pt x="315" y="4762"/>
                  <a:pt x="338" y="4809"/>
                  <a:pt x="367" y="4809"/>
                </a:cubicBezTo>
                <a:cubicBezTo>
                  <a:pt x="397" y="4809"/>
                  <a:pt x="420" y="4762"/>
                  <a:pt x="420" y="4704"/>
                </a:cubicBezTo>
                <a:lnTo>
                  <a:pt x="420" y="4484"/>
                </a:lnTo>
                <a:cubicBezTo>
                  <a:pt x="420" y="4427"/>
                  <a:pt x="397" y="4380"/>
                  <a:pt x="367" y="4380"/>
                </a:cubicBezTo>
                <a:close/>
                <a:moveTo>
                  <a:pt x="1217" y="4380"/>
                </a:moveTo>
                <a:cubicBezTo>
                  <a:pt x="1188" y="4380"/>
                  <a:pt x="1164" y="4427"/>
                  <a:pt x="1164" y="4484"/>
                </a:cubicBezTo>
                <a:lnTo>
                  <a:pt x="1164" y="4704"/>
                </a:lnTo>
                <a:cubicBezTo>
                  <a:pt x="1164" y="4762"/>
                  <a:pt x="1188" y="4809"/>
                  <a:pt x="1217" y="4809"/>
                </a:cubicBezTo>
                <a:cubicBezTo>
                  <a:pt x="1246" y="4809"/>
                  <a:pt x="1270" y="4762"/>
                  <a:pt x="1270" y="4704"/>
                </a:cubicBezTo>
                <a:lnTo>
                  <a:pt x="1270" y="4484"/>
                </a:lnTo>
                <a:cubicBezTo>
                  <a:pt x="1270" y="4427"/>
                  <a:pt x="1246" y="4380"/>
                  <a:pt x="1217" y="4380"/>
                </a:cubicBezTo>
                <a:close/>
                <a:moveTo>
                  <a:pt x="1532" y="4380"/>
                </a:moveTo>
                <a:cubicBezTo>
                  <a:pt x="1503" y="4380"/>
                  <a:pt x="1479" y="4427"/>
                  <a:pt x="1479" y="4484"/>
                </a:cubicBezTo>
                <a:lnTo>
                  <a:pt x="1479" y="4704"/>
                </a:lnTo>
                <a:cubicBezTo>
                  <a:pt x="1479" y="4762"/>
                  <a:pt x="1503" y="4809"/>
                  <a:pt x="1532" y="4809"/>
                </a:cubicBezTo>
                <a:cubicBezTo>
                  <a:pt x="1561" y="4809"/>
                  <a:pt x="1584" y="4762"/>
                  <a:pt x="1584" y="4704"/>
                </a:cubicBezTo>
                <a:lnTo>
                  <a:pt x="1584" y="4484"/>
                </a:lnTo>
                <a:cubicBezTo>
                  <a:pt x="1584" y="4427"/>
                  <a:pt x="1561" y="4380"/>
                  <a:pt x="1532" y="4380"/>
                </a:cubicBezTo>
                <a:close/>
                <a:moveTo>
                  <a:pt x="2380" y="4380"/>
                </a:moveTo>
                <a:cubicBezTo>
                  <a:pt x="2351" y="4380"/>
                  <a:pt x="2329" y="4427"/>
                  <a:pt x="2329" y="4484"/>
                </a:cubicBezTo>
                <a:lnTo>
                  <a:pt x="2329" y="4704"/>
                </a:lnTo>
                <a:cubicBezTo>
                  <a:pt x="2329" y="4762"/>
                  <a:pt x="2351" y="4809"/>
                  <a:pt x="2380" y="4809"/>
                </a:cubicBezTo>
                <a:cubicBezTo>
                  <a:pt x="2409" y="4809"/>
                  <a:pt x="2433" y="4762"/>
                  <a:pt x="2433" y="4704"/>
                </a:cubicBezTo>
                <a:lnTo>
                  <a:pt x="2433" y="4484"/>
                </a:lnTo>
                <a:cubicBezTo>
                  <a:pt x="2433" y="4427"/>
                  <a:pt x="2409" y="4380"/>
                  <a:pt x="2380" y="4380"/>
                </a:cubicBezTo>
                <a:close/>
                <a:moveTo>
                  <a:pt x="2695" y="4380"/>
                </a:moveTo>
                <a:cubicBezTo>
                  <a:pt x="2666" y="4380"/>
                  <a:pt x="2643" y="4427"/>
                  <a:pt x="2643" y="4484"/>
                </a:cubicBezTo>
                <a:lnTo>
                  <a:pt x="2643" y="4704"/>
                </a:lnTo>
                <a:cubicBezTo>
                  <a:pt x="2643" y="4762"/>
                  <a:pt x="2666" y="4809"/>
                  <a:pt x="2695" y="4809"/>
                </a:cubicBezTo>
                <a:cubicBezTo>
                  <a:pt x="2724" y="4809"/>
                  <a:pt x="2748" y="4762"/>
                  <a:pt x="2748" y="4704"/>
                </a:cubicBezTo>
                <a:lnTo>
                  <a:pt x="2748" y="4484"/>
                </a:lnTo>
                <a:cubicBezTo>
                  <a:pt x="2748" y="4427"/>
                  <a:pt x="2724" y="4380"/>
                  <a:pt x="2695" y="4380"/>
                </a:cubicBezTo>
                <a:close/>
                <a:moveTo>
                  <a:pt x="3545" y="4380"/>
                </a:moveTo>
                <a:cubicBezTo>
                  <a:pt x="3516" y="4380"/>
                  <a:pt x="3492" y="4427"/>
                  <a:pt x="3492" y="4484"/>
                </a:cubicBezTo>
                <a:lnTo>
                  <a:pt x="3492" y="4704"/>
                </a:lnTo>
                <a:cubicBezTo>
                  <a:pt x="3492" y="4762"/>
                  <a:pt x="3516" y="4809"/>
                  <a:pt x="3545" y="4809"/>
                </a:cubicBezTo>
                <a:cubicBezTo>
                  <a:pt x="3574" y="4809"/>
                  <a:pt x="3598" y="4762"/>
                  <a:pt x="3598" y="4704"/>
                </a:cubicBezTo>
                <a:lnTo>
                  <a:pt x="3598" y="4484"/>
                </a:lnTo>
                <a:cubicBezTo>
                  <a:pt x="3598" y="4427"/>
                  <a:pt x="3574" y="4380"/>
                  <a:pt x="3545" y="4380"/>
                </a:cubicBezTo>
                <a:close/>
                <a:moveTo>
                  <a:pt x="3859" y="4380"/>
                </a:moveTo>
                <a:cubicBezTo>
                  <a:pt x="3830" y="4380"/>
                  <a:pt x="3806" y="4427"/>
                  <a:pt x="3806" y="4484"/>
                </a:cubicBezTo>
                <a:lnTo>
                  <a:pt x="3806" y="4704"/>
                </a:lnTo>
                <a:cubicBezTo>
                  <a:pt x="3806" y="4762"/>
                  <a:pt x="3830" y="4809"/>
                  <a:pt x="3859" y="4809"/>
                </a:cubicBezTo>
                <a:cubicBezTo>
                  <a:pt x="3888" y="4809"/>
                  <a:pt x="3912" y="4762"/>
                  <a:pt x="3912" y="4704"/>
                </a:cubicBezTo>
                <a:lnTo>
                  <a:pt x="3912" y="4484"/>
                </a:lnTo>
                <a:cubicBezTo>
                  <a:pt x="3912" y="4427"/>
                  <a:pt x="3888" y="4380"/>
                  <a:pt x="3859" y="4380"/>
                </a:cubicBezTo>
                <a:close/>
                <a:moveTo>
                  <a:pt x="4709" y="4380"/>
                </a:moveTo>
                <a:cubicBezTo>
                  <a:pt x="4680" y="4380"/>
                  <a:pt x="4656" y="4427"/>
                  <a:pt x="4656" y="4484"/>
                </a:cubicBezTo>
                <a:lnTo>
                  <a:pt x="4656" y="4704"/>
                </a:lnTo>
                <a:cubicBezTo>
                  <a:pt x="4656" y="4762"/>
                  <a:pt x="4680" y="4809"/>
                  <a:pt x="4709" y="4809"/>
                </a:cubicBezTo>
                <a:cubicBezTo>
                  <a:pt x="4738" y="4809"/>
                  <a:pt x="4762" y="4762"/>
                  <a:pt x="4762" y="4704"/>
                </a:cubicBezTo>
                <a:lnTo>
                  <a:pt x="4762" y="4484"/>
                </a:lnTo>
                <a:cubicBezTo>
                  <a:pt x="4762" y="4427"/>
                  <a:pt x="4738" y="4380"/>
                  <a:pt x="4709" y="4380"/>
                </a:cubicBezTo>
                <a:close/>
                <a:moveTo>
                  <a:pt x="5023" y="4380"/>
                </a:moveTo>
                <a:cubicBezTo>
                  <a:pt x="4994" y="4380"/>
                  <a:pt x="4970" y="4427"/>
                  <a:pt x="4970" y="4484"/>
                </a:cubicBezTo>
                <a:lnTo>
                  <a:pt x="4970" y="4704"/>
                </a:lnTo>
                <a:cubicBezTo>
                  <a:pt x="4970" y="4762"/>
                  <a:pt x="4994" y="4809"/>
                  <a:pt x="5023" y="4809"/>
                </a:cubicBezTo>
                <a:cubicBezTo>
                  <a:pt x="5053" y="4809"/>
                  <a:pt x="5076" y="4762"/>
                  <a:pt x="5076" y="4704"/>
                </a:cubicBezTo>
                <a:lnTo>
                  <a:pt x="5076" y="4484"/>
                </a:lnTo>
                <a:cubicBezTo>
                  <a:pt x="5076" y="4427"/>
                  <a:pt x="5053" y="4380"/>
                  <a:pt x="5023" y="4380"/>
                </a:cubicBezTo>
                <a:close/>
                <a:moveTo>
                  <a:pt x="5873" y="4380"/>
                </a:moveTo>
                <a:cubicBezTo>
                  <a:pt x="5844" y="4380"/>
                  <a:pt x="5820" y="4427"/>
                  <a:pt x="5820" y="4484"/>
                </a:cubicBezTo>
                <a:lnTo>
                  <a:pt x="5820" y="4704"/>
                </a:lnTo>
                <a:cubicBezTo>
                  <a:pt x="5820" y="4762"/>
                  <a:pt x="5844" y="4809"/>
                  <a:pt x="5873" y="4809"/>
                </a:cubicBezTo>
                <a:cubicBezTo>
                  <a:pt x="5902" y="4809"/>
                  <a:pt x="5926" y="4762"/>
                  <a:pt x="5926" y="4704"/>
                </a:cubicBezTo>
                <a:lnTo>
                  <a:pt x="5926" y="4484"/>
                </a:lnTo>
                <a:cubicBezTo>
                  <a:pt x="5926" y="4427"/>
                  <a:pt x="5902" y="4380"/>
                  <a:pt x="5873" y="4380"/>
                </a:cubicBezTo>
                <a:close/>
                <a:moveTo>
                  <a:pt x="6188" y="4380"/>
                </a:moveTo>
                <a:cubicBezTo>
                  <a:pt x="6159" y="4380"/>
                  <a:pt x="6135" y="4427"/>
                  <a:pt x="6135" y="4484"/>
                </a:cubicBezTo>
                <a:lnTo>
                  <a:pt x="6135" y="4704"/>
                </a:lnTo>
                <a:cubicBezTo>
                  <a:pt x="6135" y="4762"/>
                  <a:pt x="6159" y="4809"/>
                  <a:pt x="6188" y="4809"/>
                </a:cubicBezTo>
                <a:cubicBezTo>
                  <a:pt x="6217" y="4809"/>
                  <a:pt x="6240" y="4762"/>
                  <a:pt x="6240" y="4704"/>
                </a:cubicBezTo>
                <a:lnTo>
                  <a:pt x="6240" y="4484"/>
                </a:lnTo>
                <a:cubicBezTo>
                  <a:pt x="6240" y="4427"/>
                  <a:pt x="6217" y="4380"/>
                  <a:pt x="6188" y="4380"/>
                </a:cubicBezTo>
                <a:close/>
                <a:moveTo>
                  <a:pt x="7036" y="4380"/>
                </a:moveTo>
                <a:cubicBezTo>
                  <a:pt x="7007" y="4380"/>
                  <a:pt x="6984" y="4427"/>
                  <a:pt x="6984" y="4484"/>
                </a:cubicBezTo>
                <a:lnTo>
                  <a:pt x="6984" y="4704"/>
                </a:lnTo>
                <a:cubicBezTo>
                  <a:pt x="6984" y="4762"/>
                  <a:pt x="7007" y="4809"/>
                  <a:pt x="7036" y="4809"/>
                </a:cubicBezTo>
                <a:cubicBezTo>
                  <a:pt x="7065" y="4809"/>
                  <a:pt x="7089" y="4762"/>
                  <a:pt x="7089" y="4704"/>
                </a:cubicBezTo>
                <a:lnTo>
                  <a:pt x="7089" y="4484"/>
                </a:lnTo>
                <a:cubicBezTo>
                  <a:pt x="7089" y="4427"/>
                  <a:pt x="7065" y="4380"/>
                  <a:pt x="7036" y="4380"/>
                </a:cubicBezTo>
                <a:close/>
                <a:moveTo>
                  <a:pt x="7351" y="4380"/>
                </a:moveTo>
                <a:cubicBezTo>
                  <a:pt x="7322" y="4380"/>
                  <a:pt x="7299" y="4427"/>
                  <a:pt x="7299" y="4484"/>
                </a:cubicBezTo>
                <a:lnTo>
                  <a:pt x="7299" y="4704"/>
                </a:lnTo>
                <a:cubicBezTo>
                  <a:pt x="7299" y="4762"/>
                  <a:pt x="7322" y="4809"/>
                  <a:pt x="7351" y="4809"/>
                </a:cubicBezTo>
                <a:cubicBezTo>
                  <a:pt x="7380" y="4809"/>
                  <a:pt x="7404" y="4762"/>
                  <a:pt x="7404" y="4704"/>
                </a:cubicBezTo>
                <a:lnTo>
                  <a:pt x="7404" y="4484"/>
                </a:lnTo>
                <a:cubicBezTo>
                  <a:pt x="7404" y="4427"/>
                  <a:pt x="7380" y="4380"/>
                  <a:pt x="7351" y="4380"/>
                </a:cubicBezTo>
                <a:close/>
                <a:moveTo>
                  <a:pt x="8201" y="4380"/>
                </a:moveTo>
                <a:cubicBezTo>
                  <a:pt x="8171" y="4380"/>
                  <a:pt x="8148" y="4427"/>
                  <a:pt x="8148" y="4484"/>
                </a:cubicBezTo>
                <a:lnTo>
                  <a:pt x="8148" y="4704"/>
                </a:lnTo>
                <a:cubicBezTo>
                  <a:pt x="8148" y="4762"/>
                  <a:pt x="8171" y="4809"/>
                  <a:pt x="8201" y="4809"/>
                </a:cubicBezTo>
                <a:cubicBezTo>
                  <a:pt x="8230" y="4809"/>
                  <a:pt x="8254" y="4762"/>
                  <a:pt x="8254" y="4704"/>
                </a:cubicBezTo>
                <a:lnTo>
                  <a:pt x="8254" y="4484"/>
                </a:lnTo>
                <a:cubicBezTo>
                  <a:pt x="8254" y="4427"/>
                  <a:pt x="8230" y="4380"/>
                  <a:pt x="8201" y="4380"/>
                </a:cubicBezTo>
                <a:close/>
                <a:moveTo>
                  <a:pt x="8515" y="4380"/>
                </a:moveTo>
                <a:cubicBezTo>
                  <a:pt x="8486" y="4380"/>
                  <a:pt x="8462" y="4427"/>
                  <a:pt x="8462" y="4484"/>
                </a:cubicBezTo>
                <a:lnTo>
                  <a:pt x="8462" y="4704"/>
                </a:lnTo>
                <a:cubicBezTo>
                  <a:pt x="8462" y="4762"/>
                  <a:pt x="8486" y="4809"/>
                  <a:pt x="8515" y="4809"/>
                </a:cubicBezTo>
                <a:cubicBezTo>
                  <a:pt x="8544" y="4809"/>
                  <a:pt x="8568" y="4762"/>
                  <a:pt x="8568" y="4704"/>
                </a:cubicBezTo>
                <a:lnTo>
                  <a:pt x="8568" y="4484"/>
                </a:lnTo>
                <a:cubicBezTo>
                  <a:pt x="8568" y="4427"/>
                  <a:pt x="8544" y="4380"/>
                  <a:pt x="8515" y="4380"/>
                </a:cubicBezTo>
                <a:close/>
                <a:moveTo>
                  <a:pt x="9365" y="4380"/>
                </a:moveTo>
                <a:cubicBezTo>
                  <a:pt x="9336" y="4380"/>
                  <a:pt x="9312" y="4427"/>
                  <a:pt x="9312" y="4484"/>
                </a:cubicBezTo>
                <a:lnTo>
                  <a:pt x="9312" y="4704"/>
                </a:lnTo>
                <a:cubicBezTo>
                  <a:pt x="9312" y="4762"/>
                  <a:pt x="9336" y="4809"/>
                  <a:pt x="9365" y="4809"/>
                </a:cubicBezTo>
                <a:cubicBezTo>
                  <a:pt x="9394" y="4809"/>
                  <a:pt x="9418" y="4762"/>
                  <a:pt x="9418" y="4704"/>
                </a:cubicBezTo>
                <a:lnTo>
                  <a:pt x="9418" y="4484"/>
                </a:lnTo>
                <a:cubicBezTo>
                  <a:pt x="9418" y="4427"/>
                  <a:pt x="9394" y="4380"/>
                  <a:pt x="9365" y="4380"/>
                </a:cubicBezTo>
                <a:close/>
                <a:moveTo>
                  <a:pt x="9679" y="4380"/>
                </a:moveTo>
                <a:cubicBezTo>
                  <a:pt x="9650" y="4380"/>
                  <a:pt x="9626" y="4427"/>
                  <a:pt x="9626" y="4484"/>
                </a:cubicBezTo>
                <a:lnTo>
                  <a:pt x="9626" y="4704"/>
                </a:lnTo>
                <a:cubicBezTo>
                  <a:pt x="9626" y="4762"/>
                  <a:pt x="9650" y="4809"/>
                  <a:pt x="9679" y="4809"/>
                </a:cubicBezTo>
                <a:cubicBezTo>
                  <a:pt x="9708" y="4809"/>
                  <a:pt x="9732" y="4762"/>
                  <a:pt x="9732" y="4704"/>
                </a:cubicBezTo>
                <a:lnTo>
                  <a:pt x="9732" y="4484"/>
                </a:lnTo>
                <a:cubicBezTo>
                  <a:pt x="9732" y="4427"/>
                  <a:pt x="9708" y="4380"/>
                  <a:pt x="9679" y="4380"/>
                </a:cubicBezTo>
                <a:close/>
                <a:moveTo>
                  <a:pt x="10529" y="4380"/>
                </a:moveTo>
                <a:cubicBezTo>
                  <a:pt x="10500" y="4380"/>
                  <a:pt x="10476" y="4427"/>
                  <a:pt x="10476" y="4484"/>
                </a:cubicBezTo>
                <a:lnTo>
                  <a:pt x="10476" y="4704"/>
                </a:lnTo>
                <a:cubicBezTo>
                  <a:pt x="10476" y="4762"/>
                  <a:pt x="10500" y="4809"/>
                  <a:pt x="10529" y="4809"/>
                </a:cubicBezTo>
                <a:cubicBezTo>
                  <a:pt x="10558" y="4809"/>
                  <a:pt x="10582" y="4762"/>
                  <a:pt x="10582" y="4704"/>
                </a:cubicBezTo>
                <a:lnTo>
                  <a:pt x="10582" y="4484"/>
                </a:lnTo>
                <a:cubicBezTo>
                  <a:pt x="10582" y="4427"/>
                  <a:pt x="10558" y="4380"/>
                  <a:pt x="10529" y="4380"/>
                </a:cubicBezTo>
                <a:close/>
                <a:moveTo>
                  <a:pt x="10844" y="4380"/>
                </a:moveTo>
                <a:cubicBezTo>
                  <a:pt x="10814" y="4380"/>
                  <a:pt x="10791" y="4427"/>
                  <a:pt x="10791" y="4484"/>
                </a:cubicBezTo>
                <a:lnTo>
                  <a:pt x="10791" y="4704"/>
                </a:lnTo>
                <a:cubicBezTo>
                  <a:pt x="10791" y="4762"/>
                  <a:pt x="10814" y="4809"/>
                  <a:pt x="10844" y="4809"/>
                </a:cubicBezTo>
                <a:cubicBezTo>
                  <a:pt x="10873" y="4809"/>
                  <a:pt x="10895" y="4762"/>
                  <a:pt x="10895" y="4704"/>
                </a:cubicBezTo>
                <a:lnTo>
                  <a:pt x="10895" y="4484"/>
                </a:lnTo>
                <a:cubicBezTo>
                  <a:pt x="10895" y="4427"/>
                  <a:pt x="10873" y="4380"/>
                  <a:pt x="10844" y="4380"/>
                </a:cubicBezTo>
                <a:close/>
                <a:moveTo>
                  <a:pt x="11692" y="4380"/>
                </a:moveTo>
                <a:cubicBezTo>
                  <a:pt x="11663" y="4380"/>
                  <a:pt x="11640" y="4427"/>
                  <a:pt x="11640" y="4484"/>
                </a:cubicBezTo>
                <a:lnTo>
                  <a:pt x="11640" y="4704"/>
                </a:lnTo>
                <a:cubicBezTo>
                  <a:pt x="11640" y="4762"/>
                  <a:pt x="11663" y="4809"/>
                  <a:pt x="11692" y="4809"/>
                </a:cubicBezTo>
                <a:cubicBezTo>
                  <a:pt x="11721" y="4809"/>
                  <a:pt x="11745" y="4762"/>
                  <a:pt x="11745" y="4704"/>
                </a:cubicBezTo>
                <a:lnTo>
                  <a:pt x="11745" y="4484"/>
                </a:lnTo>
                <a:cubicBezTo>
                  <a:pt x="11745" y="4427"/>
                  <a:pt x="11721" y="4380"/>
                  <a:pt x="11692" y="4380"/>
                </a:cubicBezTo>
                <a:close/>
                <a:moveTo>
                  <a:pt x="12007" y="4380"/>
                </a:moveTo>
                <a:cubicBezTo>
                  <a:pt x="11978" y="4380"/>
                  <a:pt x="11955" y="4427"/>
                  <a:pt x="11955" y="4484"/>
                </a:cubicBezTo>
                <a:lnTo>
                  <a:pt x="11955" y="4704"/>
                </a:lnTo>
                <a:cubicBezTo>
                  <a:pt x="11955" y="4762"/>
                  <a:pt x="11978" y="4809"/>
                  <a:pt x="12007" y="4809"/>
                </a:cubicBezTo>
                <a:cubicBezTo>
                  <a:pt x="12036" y="4809"/>
                  <a:pt x="12060" y="4762"/>
                  <a:pt x="12060" y="4704"/>
                </a:cubicBezTo>
                <a:lnTo>
                  <a:pt x="12060" y="4484"/>
                </a:lnTo>
                <a:cubicBezTo>
                  <a:pt x="12060" y="4427"/>
                  <a:pt x="12036" y="4380"/>
                  <a:pt x="12007" y="4380"/>
                </a:cubicBezTo>
                <a:close/>
                <a:moveTo>
                  <a:pt x="12856" y="4380"/>
                </a:moveTo>
                <a:cubicBezTo>
                  <a:pt x="12827" y="4380"/>
                  <a:pt x="12804" y="4427"/>
                  <a:pt x="12804" y="4484"/>
                </a:cubicBezTo>
                <a:lnTo>
                  <a:pt x="12804" y="4704"/>
                </a:lnTo>
                <a:cubicBezTo>
                  <a:pt x="12804" y="4762"/>
                  <a:pt x="12827" y="4809"/>
                  <a:pt x="12856" y="4809"/>
                </a:cubicBezTo>
                <a:cubicBezTo>
                  <a:pt x="12886" y="4809"/>
                  <a:pt x="12909" y="4762"/>
                  <a:pt x="12909" y="4704"/>
                </a:cubicBezTo>
                <a:lnTo>
                  <a:pt x="12909" y="4484"/>
                </a:lnTo>
                <a:cubicBezTo>
                  <a:pt x="12909" y="4427"/>
                  <a:pt x="12886" y="4380"/>
                  <a:pt x="12856" y="4380"/>
                </a:cubicBezTo>
                <a:close/>
                <a:moveTo>
                  <a:pt x="13171" y="4380"/>
                </a:moveTo>
                <a:cubicBezTo>
                  <a:pt x="13142" y="4380"/>
                  <a:pt x="13118" y="4427"/>
                  <a:pt x="13118" y="4484"/>
                </a:cubicBezTo>
                <a:lnTo>
                  <a:pt x="13118" y="4704"/>
                </a:lnTo>
                <a:cubicBezTo>
                  <a:pt x="13118" y="4762"/>
                  <a:pt x="13142" y="4809"/>
                  <a:pt x="13171" y="4809"/>
                </a:cubicBezTo>
                <a:cubicBezTo>
                  <a:pt x="13200" y="4809"/>
                  <a:pt x="13224" y="4762"/>
                  <a:pt x="13224" y="4704"/>
                </a:cubicBezTo>
                <a:lnTo>
                  <a:pt x="13224" y="4484"/>
                </a:lnTo>
                <a:cubicBezTo>
                  <a:pt x="13224" y="4427"/>
                  <a:pt x="13200" y="4380"/>
                  <a:pt x="13171" y="4380"/>
                </a:cubicBezTo>
                <a:close/>
                <a:moveTo>
                  <a:pt x="14021" y="4380"/>
                </a:moveTo>
                <a:cubicBezTo>
                  <a:pt x="13992" y="4380"/>
                  <a:pt x="13968" y="4427"/>
                  <a:pt x="13968" y="4484"/>
                </a:cubicBezTo>
                <a:lnTo>
                  <a:pt x="13968" y="4704"/>
                </a:lnTo>
                <a:cubicBezTo>
                  <a:pt x="13968" y="4762"/>
                  <a:pt x="13992" y="4809"/>
                  <a:pt x="14021" y="4809"/>
                </a:cubicBezTo>
                <a:cubicBezTo>
                  <a:pt x="14050" y="4809"/>
                  <a:pt x="14074" y="4762"/>
                  <a:pt x="14074" y="4704"/>
                </a:cubicBezTo>
                <a:lnTo>
                  <a:pt x="14074" y="4484"/>
                </a:lnTo>
                <a:cubicBezTo>
                  <a:pt x="14074" y="4427"/>
                  <a:pt x="14050" y="4380"/>
                  <a:pt x="14021" y="4380"/>
                </a:cubicBezTo>
                <a:close/>
                <a:moveTo>
                  <a:pt x="14335" y="4380"/>
                </a:moveTo>
                <a:cubicBezTo>
                  <a:pt x="14306" y="4380"/>
                  <a:pt x="14282" y="4427"/>
                  <a:pt x="14282" y="4484"/>
                </a:cubicBezTo>
                <a:lnTo>
                  <a:pt x="14282" y="4704"/>
                </a:lnTo>
                <a:cubicBezTo>
                  <a:pt x="14282" y="4762"/>
                  <a:pt x="14306" y="4809"/>
                  <a:pt x="14335" y="4809"/>
                </a:cubicBezTo>
                <a:cubicBezTo>
                  <a:pt x="14364" y="4809"/>
                  <a:pt x="14388" y="4762"/>
                  <a:pt x="14388" y="4704"/>
                </a:cubicBezTo>
                <a:lnTo>
                  <a:pt x="14388" y="4484"/>
                </a:lnTo>
                <a:cubicBezTo>
                  <a:pt x="14388" y="4427"/>
                  <a:pt x="14364" y="4380"/>
                  <a:pt x="14335" y="4380"/>
                </a:cubicBezTo>
                <a:close/>
                <a:moveTo>
                  <a:pt x="15185" y="4380"/>
                </a:moveTo>
                <a:cubicBezTo>
                  <a:pt x="15156" y="4380"/>
                  <a:pt x="15132" y="4427"/>
                  <a:pt x="15132" y="4484"/>
                </a:cubicBezTo>
                <a:lnTo>
                  <a:pt x="15132" y="4704"/>
                </a:lnTo>
                <a:cubicBezTo>
                  <a:pt x="15132" y="4762"/>
                  <a:pt x="15156" y="4809"/>
                  <a:pt x="15185" y="4809"/>
                </a:cubicBezTo>
                <a:cubicBezTo>
                  <a:pt x="15214" y="4809"/>
                  <a:pt x="15237" y="4762"/>
                  <a:pt x="15237" y="4704"/>
                </a:cubicBezTo>
                <a:lnTo>
                  <a:pt x="15237" y="4484"/>
                </a:lnTo>
                <a:cubicBezTo>
                  <a:pt x="15237" y="4427"/>
                  <a:pt x="15214" y="4380"/>
                  <a:pt x="15185" y="4380"/>
                </a:cubicBezTo>
                <a:close/>
                <a:moveTo>
                  <a:pt x="15500" y="4380"/>
                </a:moveTo>
                <a:cubicBezTo>
                  <a:pt x="15470" y="4380"/>
                  <a:pt x="15447" y="4427"/>
                  <a:pt x="15447" y="4484"/>
                </a:cubicBezTo>
                <a:lnTo>
                  <a:pt x="15447" y="4704"/>
                </a:lnTo>
                <a:cubicBezTo>
                  <a:pt x="15447" y="4762"/>
                  <a:pt x="15470" y="4809"/>
                  <a:pt x="15500" y="4809"/>
                </a:cubicBezTo>
                <a:cubicBezTo>
                  <a:pt x="15529" y="4809"/>
                  <a:pt x="15551" y="4762"/>
                  <a:pt x="15551" y="4704"/>
                </a:cubicBezTo>
                <a:lnTo>
                  <a:pt x="15551" y="4484"/>
                </a:lnTo>
                <a:cubicBezTo>
                  <a:pt x="15551" y="4427"/>
                  <a:pt x="15529" y="4380"/>
                  <a:pt x="15500" y="4380"/>
                </a:cubicBezTo>
                <a:close/>
                <a:moveTo>
                  <a:pt x="16349" y="4380"/>
                </a:moveTo>
                <a:cubicBezTo>
                  <a:pt x="16320" y="4380"/>
                  <a:pt x="16296" y="4427"/>
                  <a:pt x="16296" y="4484"/>
                </a:cubicBezTo>
                <a:lnTo>
                  <a:pt x="16296" y="4704"/>
                </a:lnTo>
                <a:cubicBezTo>
                  <a:pt x="16296" y="4762"/>
                  <a:pt x="16320" y="4809"/>
                  <a:pt x="16349" y="4809"/>
                </a:cubicBezTo>
                <a:cubicBezTo>
                  <a:pt x="16378" y="4809"/>
                  <a:pt x="16401" y="4762"/>
                  <a:pt x="16401" y="4704"/>
                </a:cubicBezTo>
                <a:lnTo>
                  <a:pt x="16401" y="4484"/>
                </a:lnTo>
                <a:cubicBezTo>
                  <a:pt x="16401" y="4427"/>
                  <a:pt x="16378" y="4380"/>
                  <a:pt x="16349" y="4380"/>
                </a:cubicBezTo>
                <a:close/>
                <a:moveTo>
                  <a:pt x="16663" y="4380"/>
                </a:moveTo>
                <a:cubicBezTo>
                  <a:pt x="16634" y="4380"/>
                  <a:pt x="16611" y="4427"/>
                  <a:pt x="16611" y="4484"/>
                </a:cubicBezTo>
                <a:lnTo>
                  <a:pt x="16611" y="4704"/>
                </a:lnTo>
                <a:cubicBezTo>
                  <a:pt x="16611" y="4762"/>
                  <a:pt x="16634" y="4809"/>
                  <a:pt x="16663" y="4809"/>
                </a:cubicBezTo>
                <a:cubicBezTo>
                  <a:pt x="16692" y="4809"/>
                  <a:pt x="16716" y="4762"/>
                  <a:pt x="16716" y="4704"/>
                </a:cubicBezTo>
                <a:lnTo>
                  <a:pt x="16716" y="4484"/>
                </a:lnTo>
                <a:cubicBezTo>
                  <a:pt x="16716" y="4427"/>
                  <a:pt x="16692" y="4380"/>
                  <a:pt x="16663" y="4380"/>
                </a:cubicBezTo>
                <a:close/>
                <a:moveTo>
                  <a:pt x="17512" y="4380"/>
                </a:moveTo>
                <a:cubicBezTo>
                  <a:pt x="17483" y="4380"/>
                  <a:pt x="17459" y="4427"/>
                  <a:pt x="17459" y="4484"/>
                </a:cubicBezTo>
                <a:lnTo>
                  <a:pt x="17459" y="4704"/>
                </a:lnTo>
                <a:cubicBezTo>
                  <a:pt x="17459" y="4762"/>
                  <a:pt x="17483" y="4809"/>
                  <a:pt x="17512" y="4809"/>
                </a:cubicBezTo>
                <a:cubicBezTo>
                  <a:pt x="17541" y="4809"/>
                  <a:pt x="17565" y="4762"/>
                  <a:pt x="17565" y="4704"/>
                </a:cubicBezTo>
                <a:lnTo>
                  <a:pt x="17565" y="4484"/>
                </a:lnTo>
                <a:cubicBezTo>
                  <a:pt x="17565" y="4427"/>
                  <a:pt x="17541" y="4380"/>
                  <a:pt x="17512" y="4380"/>
                </a:cubicBezTo>
                <a:close/>
                <a:moveTo>
                  <a:pt x="17827" y="4380"/>
                </a:moveTo>
                <a:cubicBezTo>
                  <a:pt x="17798" y="4380"/>
                  <a:pt x="17774" y="4427"/>
                  <a:pt x="17774" y="4484"/>
                </a:cubicBezTo>
                <a:lnTo>
                  <a:pt x="17774" y="4704"/>
                </a:lnTo>
                <a:cubicBezTo>
                  <a:pt x="17774" y="4762"/>
                  <a:pt x="17798" y="4809"/>
                  <a:pt x="17827" y="4809"/>
                </a:cubicBezTo>
                <a:cubicBezTo>
                  <a:pt x="17856" y="4809"/>
                  <a:pt x="17880" y="4762"/>
                  <a:pt x="17880" y="4704"/>
                </a:cubicBezTo>
                <a:lnTo>
                  <a:pt x="17880" y="4484"/>
                </a:lnTo>
                <a:cubicBezTo>
                  <a:pt x="17880" y="4427"/>
                  <a:pt x="17856" y="4380"/>
                  <a:pt x="17827" y="4380"/>
                </a:cubicBezTo>
                <a:close/>
                <a:moveTo>
                  <a:pt x="18677" y="4380"/>
                </a:moveTo>
                <a:cubicBezTo>
                  <a:pt x="18648" y="4380"/>
                  <a:pt x="18624" y="4427"/>
                  <a:pt x="18624" y="4484"/>
                </a:cubicBezTo>
                <a:lnTo>
                  <a:pt x="18624" y="4704"/>
                </a:lnTo>
                <a:cubicBezTo>
                  <a:pt x="18624" y="4762"/>
                  <a:pt x="18648" y="4809"/>
                  <a:pt x="18677" y="4809"/>
                </a:cubicBezTo>
                <a:cubicBezTo>
                  <a:pt x="18706" y="4809"/>
                  <a:pt x="18730" y="4762"/>
                  <a:pt x="18730" y="4704"/>
                </a:cubicBezTo>
                <a:lnTo>
                  <a:pt x="18730" y="4484"/>
                </a:lnTo>
                <a:cubicBezTo>
                  <a:pt x="18730" y="4427"/>
                  <a:pt x="18706" y="4380"/>
                  <a:pt x="18677" y="4380"/>
                </a:cubicBezTo>
                <a:close/>
                <a:moveTo>
                  <a:pt x="18991" y="4380"/>
                </a:moveTo>
                <a:cubicBezTo>
                  <a:pt x="18962" y="4380"/>
                  <a:pt x="18938" y="4427"/>
                  <a:pt x="18938" y="4484"/>
                </a:cubicBezTo>
                <a:lnTo>
                  <a:pt x="18938" y="4704"/>
                </a:lnTo>
                <a:cubicBezTo>
                  <a:pt x="18938" y="4762"/>
                  <a:pt x="18962" y="4809"/>
                  <a:pt x="18991" y="4809"/>
                </a:cubicBezTo>
                <a:cubicBezTo>
                  <a:pt x="19020" y="4809"/>
                  <a:pt x="19044" y="4762"/>
                  <a:pt x="19044" y="4704"/>
                </a:cubicBezTo>
                <a:lnTo>
                  <a:pt x="19044" y="4484"/>
                </a:lnTo>
                <a:cubicBezTo>
                  <a:pt x="19044" y="4427"/>
                  <a:pt x="19020" y="4380"/>
                  <a:pt x="18991" y="4380"/>
                </a:cubicBezTo>
                <a:close/>
                <a:moveTo>
                  <a:pt x="19841" y="4380"/>
                </a:moveTo>
                <a:cubicBezTo>
                  <a:pt x="19812" y="4380"/>
                  <a:pt x="19788" y="4427"/>
                  <a:pt x="19788" y="4484"/>
                </a:cubicBezTo>
                <a:lnTo>
                  <a:pt x="19788" y="4704"/>
                </a:lnTo>
                <a:cubicBezTo>
                  <a:pt x="19788" y="4762"/>
                  <a:pt x="19812" y="4809"/>
                  <a:pt x="19841" y="4809"/>
                </a:cubicBezTo>
                <a:cubicBezTo>
                  <a:pt x="19870" y="4809"/>
                  <a:pt x="19894" y="4762"/>
                  <a:pt x="19894" y="4704"/>
                </a:cubicBezTo>
                <a:lnTo>
                  <a:pt x="19894" y="4484"/>
                </a:lnTo>
                <a:cubicBezTo>
                  <a:pt x="19894" y="4427"/>
                  <a:pt x="19870" y="4380"/>
                  <a:pt x="19841" y="4380"/>
                </a:cubicBezTo>
                <a:close/>
                <a:moveTo>
                  <a:pt x="20155" y="4380"/>
                </a:moveTo>
                <a:cubicBezTo>
                  <a:pt x="20126" y="4380"/>
                  <a:pt x="20102" y="4427"/>
                  <a:pt x="20102" y="4484"/>
                </a:cubicBezTo>
                <a:lnTo>
                  <a:pt x="20102" y="4704"/>
                </a:lnTo>
                <a:cubicBezTo>
                  <a:pt x="20102" y="4762"/>
                  <a:pt x="20126" y="4809"/>
                  <a:pt x="20155" y="4809"/>
                </a:cubicBezTo>
                <a:cubicBezTo>
                  <a:pt x="20184" y="4809"/>
                  <a:pt x="20207" y="4762"/>
                  <a:pt x="20207" y="4704"/>
                </a:cubicBezTo>
                <a:lnTo>
                  <a:pt x="20207" y="4484"/>
                </a:lnTo>
                <a:cubicBezTo>
                  <a:pt x="20207" y="4427"/>
                  <a:pt x="20184" y="4380"/>
                  <a:pt x="20155" y="4380"/>
                </a:cubicBezTo>
                <a:close/>
                <a:moveTo>
                  <a:pt x="21004" y="4380"/>
                </a:moveTo>
                <a:cubicBezTo>
                  <a:pt x="20975" y="4380"/>
                  <a:pt x="20952" y="4427"/>
                  <a:pt x="20952" y="4484"/>
                </a:cubicBezTo>
                <a:lnTo>
                  <a:pt x="20952" y="4704"/>
                </a:lnTo>
                <a:cubicBezTo>
                  <a:pt x="20952" y="4762"/>
                  <a:pt x="20975" y="4809"/>
                  <a:pt x="21004" y="4809"/>
                </a:cubicBezTo>
                <a:cubicBezTo>
                  <a:pt x="21033" y="4809"/>
                  <a:pt x="21057" y="4762"/>
                  <a:pt x="21057" y="4704"/>
                </a:cubicBezTo>
                <a:lnTo>
                  <a:pt x="21057" y="4484"/>
                </a:lnTo>
                <a:cubicBezTo>
                  <a:pt x="21057" y="4427"/>
                  <a:pt x="21033" y="4380"/>
                  <a:pt x="21004" y="4380"/>
                </a:cubicBezTo>
                <a:close/>
                <a:moveTo>
                  <a:pt x="21319" y="4380"/>
                </a:moveTo>
                <a:cubicBezTo>
                  <a:pt x="21289" y="4380"/>
                  <a:pt x="21267" y="4427"/>
                  <a:pt x="21267" y="4484"/>
                </a:cubicBezTo>
                <a:lnTo>
                  <a:pt x="21267" y="4704"/>
                </a:lnTo>
                <a:cubicBezTo>
                  <a:pt x="21267" y="4762"/>
                  <a:pt x="21289" y="4809"/>
                  <a:pt x="21319" y="4809"/>
                </a:cubicBezTo>
                <a:cubicBezTo>
                  <a:pt x="21348" y="4809"/>
                  <a:pt x="21372" y="4762"/>
                  <a:pt x="21372" y="4704"/>
                </a:cubicBezTo>
                <a:lnTo>
                  <a:pt x="21372" y="4484"/>
                </a:lnTo>
                <a:cubicBezTo>
                  <a:pt x="21372" y="4427"/>
                  <a:pt x="21348" y="4380"/>
                  <a:pt x="21319" y="4380"/>
                </a:cubicBezTo>
                <a:close/>
                <a:moveTo>
                  <a:pt x="281" y="5110"/>
                </a:moveTo>
                <a:cubicBezTo>
                  <a:pt x="252" y="5110"/>
                  <a:pt x="228" y="5157"/>
                  <a:pt x="228" y="5214"/>
                </a:cubicBezTo>
                <a:lnTo>
                  <a:pt x="228" y="5434"/>
                </a:lnTo>
                <a:cubicBezTo>
                  <a:pt x="228" y="5492"/>
                  <a:pt x="252" y="5539"/>
                  <a:pt x="281" y="5539"/>
                </a:cubicBezTo>
                <a:cubicBezTo>
                  <a:pt x="311" y="5539"/>
                  <a:pt x="334" y="5492"/>
                  <a:pt x="334" y="5434"/>
                </a:cubicBezTo>
                <a:lnTo>
                  <a:pt x="334" y="5214"/>
                </a:lnTo>
                <a:cubicBezTo>
                  <a:pt x="334" y="5157"/>
                  <a:pt x="311" y="5110"/>
                  <a:pt x="281" y="5110"/>
                </a:cubicBezTo>
                <a:close/>
                <a:moveTo>
                  <a:pt x="596" y="5110"/>
                </a:moveTo>
                <a:cubicBezTo>
                  <a:pt x="567" y="5110"/>
                  <a:pt x="543" y="5157"/>
                  <a:pt x="543" y="5214"/>
                </a:cubicBezTo>
                <a:lnTo>
                  <a:pt x="543" y="5434"/>
                </a:lnTo>
                <a:cubicBezTo>
                  <a:pt x="543" y="5492"/>
                  <a:pt x="567" y="5539"/>
                  <a:pt x="596" y="5539"/>
                </a:cubicBezTo>
                <a:cubicBezTo>
                  <a:pt x="625" y="5539"/>
                  <a:pt x="649" y="5492"/>
                  <a:pt x="649" y="5434"/>
                </a:cubicBezTo>
                <a:lnTo>
                  <a:pt x="649" y="5214"/>
                </a:lnTo>
                <a:cubicBezTo>
                  <a:pt x="649" y="5157"/>
                  <a:pt x="625" y="5110"/>
                  <a:pt x="596" y="5110"/>
                </a:cubicBezTo>
                <a:close/>
                <a:moveTo>
                  <a:pt x="1446" y="5110"/>
                </a:moveTo>
                <a:cubicBezTo>
                  <a:pt x="1417" y="5110"/>
                  <a:pt x="1393" y="5157"/>
                  <a:pt x="1393" y="5214"/>
                </a:cubicBezTo>
                <a:lnTo>
                  <a:pt x="1393" y="5434"/>
                </a:lnTo>
                <a:cubicBezTo>
                  <a:pt x="1393" y="5492"/>
                  <a:pt x="1417" y="5539"/>
                  <a:pt x="1446" y="5539"/>
                </a:cubicBezTo>
                <a:cubicBezTo>
                  <a:pt x="1475" y="5539"/>
                  <a:pt x="1499" y="5492"/>
                  <a:pt x="1499" y="5434"/>
                </a:cubicBezTo>
                <a:lnTo>
                  <a:pt x="1499" y="5214"/>
                </a:lnTo>
                <a:cubicBezTo>
                  <a:pt x="1499" y="5157"/>
                  <a:pt x="1475" y="5110"/>
                  <a:pt x="1446" y="5110"/>
                </a:cubicBezTo>
                <a:close/>
                <a:moveTo>
                  <a:pt x="1760" y="5110"/>
                </a:moveTo>
                <a:cubicBezTo>
                  <a:pt x="1731" y="5110"/>
                  <a:pt x="1707" y="5157"/>
                  <a:pt x="1707" y="5214"/>
                </a:cubicBezTo>
                <a:lnTo>
                  <a:pt x="1707" y="5434"/>
                </a:lnTo>
                <a:cubicBezTo>
                  <a:pt x="1707" y="5492"/>
                  <a:pt x="1731" y="5539"/>
                  <a:pt x="1760" y="5539"/>
                </a:cubicBezTo>
                <a:cubicBezTo>
                  <a:pt x="1789" y="5539"/>
                  <a:pt x="1813" y="5492"/>
                  <a:pt x="1813" y="5434"/>
                </a:cubicBezTo>
                <a:lnTo>
                  <a:pt x="1813" y="5214"/>
                </a:lnTo>
                <a:cubicBezTo>
                  <a:pt x="1813" y="5157"/>
                  <a:pt x="1789" y="5110"/>
                  <a:pt x="1760" y="5110"/>
                </a:cubicBezTo>
                <a:close/>
                <a:moveTo>
                  <a:pt x="2610" y="5110"/>
                </a:moveTo>
                <a:cubicBezTo>
                  <a:pt x="2581" y="5110"/>
                  <a:pt x="2557" y="5157"/>
                  <a:pt x="2557" y="5214"/>
                </a:cubicBezTo>
                <a:lnTo>
                  <a:pt x="2557" y="5434"/>
                </a:lnTo>
                <a:cubicBezTo>
                  <a:pt x="2557" y="5492"/>
                  <a:pt x="2581" y="5539"/>
                  <a:pt x="2610" y="5539"/>
                </a:cubicBezTo>
                <a:cubicBezTo>
                  <a:pt x="2639" y="5539"/>
                  <a:pt x="2662" y="5492"/>
                  <a:pt x="2662" y="5434"/>
                </a:cubicBezTo>
                <a:lnTo>
                  <a:pt x="2662" y="5214"/>
                </a:lnTo>
                <a:cubicBezTo>
                  <a:pt x="2662" y="5157"/>
                  <a:pt x="2639" y="5110"/>
                  <a:pt x="2610" y="5110"/>
                </a:cubicBezTo>
                <a:close/>
                <a:moveTo>
                  <a:pt x="2924" y="5110"/>
                </a:moveTo>
                <a:cubicBezTo>
                  <a:pt x="2895" y="5110"/>
                  <a:pt x="2871" y="5157"/>
                  <a:pt x="2871" y="5214"/>
                </a:cubicBezTo>
                <a:lnTo>
                  <a:pt x="2871" y="5434"/>
                </a:lnTo>
                <a:cubicBezTo>
                  <a:pt x="2871" y="5492"/>
                  <a:pt x="2895" y="5539"/>
                  <a:pt x="2924" y="5539"/>
                </a:cubicBezTo>
                <a:cubicBezTo>
                  <a:pt x="2954" y="5539"/>
                  <a:pt x="2976" y="5492"/>
                  <a:pt x="2976" y="5434"/>
                </a:cubicBezTo>
                <a:lnTo>
                  <a:pt x="2976" y="5214"/>
                </a:lnTo>
                <a:cubicBezTo>
                  <a:pt x="2976" y="5157"/>
                  <a:pt x="2954" y="5110"/>
                  <a:pt x="2924" y="5110"/>
                </a:cubicBezTo>
                <a:close/>
                <a:moveTo>
                  <a:pt x="3773" y="5110"/>
                </a:moveTo>
                <a:cubicBezTo>
                  <a:pt x="3744" y="5110"/>
                  <a:pt x="3721" y="5157"/>
                  <a:pt x="3721" y="5214"/>
                </a:cubicBezTo>
                <a:lnTo>
                  <a:pt x="3721" y="5434"/>
                </a:lnTo>
                <a:cubicBezTo>
                  <a:pt x="3721" y="5492"/>
                  <a:pt x="3744" y="5539"/>
                  <a:pt x="3773" y="5539"/>
                </a:cubicBezTo>
                <a:cubicBezTo>
                  <a:pt x="3802" y="5539"/>
                  <a:pt x="3826" y="5492"/>
                  <a:pt x="3826" y="5434"/>
                </a:cubicBezTo>
                <a:lnTo>
                  <a:pt x="3826" y="5214"/>
                </a:lnTo>
                <a:cubicBezTo>
                  <a:pt x="3826" y="5157"/>
                  <a:pt x="3802" y="5110"/>
                  <a:pt x="3773" y="5110"/>
                </a:cubicBezTo>
                <a:close/>
                <a:moveTo>
                  <a:pt x="4088" y="5110"/>
                </a:moveTo>
                <a:cubicBezTo>
                  <a:pt x="4058" y="5110"/>
                  <a:pt x="4035" y="5157"/>
                  <a:pt x="4035" y="5214"/>
                </a:cubicBezTo>
                <a:lnTo>
                  <a:pt x="4035" y="5434"/>
                </a:lnTo>
                <a:cubicBezTo>
                  <a:pt x="4035" y="5492"/>
                  <a:pt x="4058" y="5539"/>
                  <a:pt x="4088" y="5539"/>
                </a:cubicBezTo>
                <a:cubicBezTo>
                  <a:pt x="4117" y="5539"/>
                  <a:pt x="4141" y="5492"/>
                  <a:pt x="4141" y="5434"/>
                </a:cubicBezTo>
                <a:lnTo>
                  <a:pt x="4141" y="5214"/>
                </a:lnTo>
                <a:cubicBezTo>
                  <a:pt x="4141" y="5157"/>
                  <a:pt x="4117" y="5110"/>
                  <a:pt x="4088" y="5110"/>
                </a:cubicBezTo>
                <a:close/>
                <a:moveTo>
                  <a:pt x="4937" y="5110"/>
                </a:moveTo>
                <a:cubicBezTo>
                  <a:pt x="4908" y="5110"/>
                  <a:pt x="4884" y="5157"/>
                  <a:pt x="4884" y="5214"/>
                </a:cubicBezTo>
                <a:lnTo>
                  <a:pt x="4884" y="5434"/>
                </a:lnTo>
                <a:cubicBezTo>
                  <a:pt x="4884" y="5492"/>
                  <a:pt x="4908" y="5539"/>
                  <a:pt x="4937" y="5539"/>
                </a:cubicBezTo>
                <a:cubicBezTo>
                  <a:pt x="4966" y="5539"/>
                  <a:pt x="4990" y="5492"/>
                  <a:pt x="4990" y="5434"/>
                </a:cubicBezTo>
                <a:lnTo>
                  <a:pt x="4990" y="5214"/>
                </a:lnTo>
                <a:cubicBezTo>
                  <a:pt x="4990" y="5157"/>
                  <a:pt x="4966" y="5110"/>
                  <a:pt x="4937" y="5110"/>
                </a:cubicBezTo>
                <a:close/>
                <a:moveTo>
                  <a:pt x="5252" y="5110"/>
                </a:moveTo>
                <a:cubicBezTo>
                  <a:pt x="5223" y="5110"/>
                  <a:pt x="5199" y="5157"/>
                  <a:pt x="5199" y="5214"/>
                </a:cubicBezTo>
                <a:lnTo>
                  <a:pt x="5199" y="5434"/>
                </a:lnTo>
                <a:cubicBezTo>
                  <a:pt x="5199" y="5492"/>
                  <a:pt x="5223" y="5539"/>
                  <a:pt x="5252" y="5539"/>
                </a:cubicBezTo>
                <a:cubicBezTo>
                  <a:pt x="5281" y="5539"/>
                  <a:pt x="5305" y="5492"/>
                  <a:pt x="5305" y="5434"/>
                </a:cubicBezTo>
                <a:lnTo>
                  <a:pt x="5305" y="5214"/>
                </a:lnTo>
                <a:cubicBezTo>
                  <a:pt x="5305" y="5157"/>
                  <a:pt x="5281" y="5110"/>
                  <a:pt x="5252" y="5110"/>
                </a:cubicBezTo>
                <a:close/>
                <a:moveTo>
                  <a:pt x="6102" y="5110"/>
                </a:moveTo>
                <a:cubicBezTo>
                  <a:pt x="6072" y="5110"/>
                  <a:pt x="6049" y="5157"/>
                  <a:pt x="6049" y="5214"/>
                </a:cubicBezTo>
                <a:lnTo>
                  <a:pt x="6049" y="5434"/>
                </a:lnTo>
                <a:cubicBezTo>
                  <a:pt x="6049" y="5492"/>
                  <a:pt x="6072" y="5539"/>
                  <a:pt x="6102" y="5539"/>
                </a:cubicBezTo>
                <a:cubicBezTo>
                  <a:pt x="6131" y="5539"/>
                  <a:pt x="6155" y="5492"/>
                  <a:pt x="6155" y="5434"/>
                </a:cubicBezTo>
                <a:lnTo>
                  <a:pt x="6155" y="5214"/>
                </a:lnTo>
                <a:cubicBezTo>
                  <a:pt x="6155" y="5157"/>
                  <a:pt x="6131" y="5110"/>
                  <a:pt x="6102" y="5110"/>
                </a:cubicBezTo>
                <a:close/>
                <a:moveTo>
                  <a:pt x="6416" y="5110"/>
                </a:moveTo>
                <a:cubicBezTo>
                  <a:pt x="6387" y="5110"/>
                  <a:pt x="6363" y="5157"/>
                  <a:pt x="6363" y="5214"/>
                </a:cubicBezTo>
                <a:lnTo>
                  <a:pt x="6363" y="5434"/>
                </a:lnTo>
                <a:cubicBezTo>
                  <a:pt x="6363" y="5492"/>
                  <a:pt x="6387" y="5539"/>
                  <a:pt x="6416" y="5539"/>
                </a:cubicBezTo>
                <a:cubicBezTo>
                  <a:pt x="6445" y="5539"/>
                  <a:pt x="6469" y="5492"/>
                  <a:pt x="6469" y="5434"/>
                </a:cubicBezTo>
                <a:lnTo>
                  <a:pt x="6469" y="5214"/>
                </a:lnTo>
                <a:cubicBezTo>
                  <a:pt x="6469" y="5157"/>
                  <a:pt x="6445" y="5110"/>
                  <a:pt x="6416" y="5110"/>
                </a:cubicBezTo>
                <a:close/>
                <a:moveTo>
                  <a:pt x="7266" y="5110"/>
                </a:moveTo>
                <a:cubicBezTo>
                  <a:pt x="7237" y="5110"/>
                  <a:pt x="7213" y="5157"/>
                  <a:pt x="7213" y="5214"/>
                </a:cubicBezTo>
                <a:lnTo>
                  <a:pt x="7213" y="5434"/>
                </a:lnTo>
                <a:cubicBezTo>
                  <a:pt x="7213" y="5492"/>
                  <a:pt x="7237" y="5539"/>
                  <a:pt x="7266" y="5539"/>
                </a:cubicBezTo>
                <a:cubicBezTo>
                  <a:pt x="7295" y="5539"/>
                  <a:pt x="7318" y="5492"/>
                  <a:pt x="7318" y="5434"/>
                </a:cubicBezTo>
                <a:lnTo>
                  <a:pt x="7318" y="5214"/>
                </a:lnTo>
                <a:cubicBezTo>
                  <a:pt x="7318" y="5157"/>
                  <a:pt x="7295" y="5110"/>
                  <a:pt x="7266" y="5110"/>
                </a:cubicBezTo>
                <a:close/>
                <a:moveTo>
                  <a:pt x="7580" y="5110"/>
                </a:moveTo>
                <a:cubicBezTo>
                  <a:pt x="7551" y="5110"/>
                  <a:pt x="7527" y="5157"/>
                  <a:pt x="7527" y="5214"/>
                </a:cubicBezTo>
                <a:lnTo>
                  <a:pt x="7527" y="5434"/>
                </a:lnTo>
                <a:cubicBezTo>
                  <a:pt x="7527" y="5492"/>
                  <a:pt x="7551" y="5539"/>
                  <a:pt x="7580" y="5539"/>
                </a:cubicBezTo>
                <a:cubicBezTo>
                  <a:pt x="7609" y="5539"/>
                  <a:pt x="7632" y="5492"/>
                  <a:pt x="7632" y="5434"/>
                </a:cubicBezTo>
                <a:lnTo>
                  <a:pt x="7632" y="5214"/>
                </a:lnTo>
                <a:cubicBezTo>
                  <a:pt x="7632" y="5157"/>
                  <a:pt x="7609" y="5110"/>
                  <a:pt x="7580" y="5110"/>
                </a:cubicBezTo>
                <a:close/>
                <a:moveTo>
                  <a:pt x="8429" y="5110"/>
                </a:moveTo>
                <a:cubicBezTo>
                  <a:pt x="8400" y="5110"/>
                  <a:pt x="8377" y="5157"/>
                  <a:pt x="8377" y="5214"/>
                </a:cubicBezTo>
                <a:lnTo>
                  <a:pt x="8377" y="5434"/>
                </a:lnTo>
                <a:cubicBezTo>
                  <a:pt x="8377" y="5492"/>
                  <a:pt x="8400" y="5539"/>
                  <a:pt x="8429" y="5539"/>
                </a:cubicBezTo>
                <a:cubicBezTo>
                  <a:pt x="8458" y="5539"/>
                  <a:pt x="8482" y="5492"/>
                  <a:pt x="8482" y="5434"/>
                </a:cubicBezTo>
                <a:lnTo>
                  <a:pt x="8482" y="5214"/>
                </a:lnTo>
                <a:cubicBezTo>
                  <a:pt x="8482" y="5157"/>
                  <a:pt x="8458" y="5110"/>
                  <a:pt x="8429" y="5110"/>
                </a:cubicBezTo>
                <a:close/>
                <a:moveTo>
                  <a:pt x="8744" y="5110"/>
                </a:moveTo>
                <a:cubicBezTo>
                  <a:pt x="8714" y="5110"/>
                  <a:pt x="8691" y="5157"/>
                  <a:pt x="8691" y="5214"/>
                </a:cubicBezTo>
                <a:lnTo>
                  <a:pt x="8691" y="5434"/>
                </a:lnTo>
                <a:cubicBezTo>
                  <a:pt x="8691" y="5492"/>
                  <a:pt x="8714" y="5539"/>
                  <a:pt x="8744" y="5539"/>
                </a:cubicBezTo>
                <a:cubicBezTo>
                  <a:pt x="8773" y="5539"/>
                  <a:pt x="8796" y="5492"/>
                  <a:pt x="8796" y="5434"/>
                </a:cubicBezTo>
                <a:lnTo>
                  <a:pt x="8796" y="5214"/>
                </a:lnTo>
                <a:cubicBezTo>
                  <a:pt x="8796" y="5157"/>
                  <a:pt x="8773" y="5110"/>
                  <a:pt x="8744" y="5110"/>
                </a:cubicBezTo>
                <a:close/>
                <a:moveTo>
                  <a:pt x="9593" y="5110"/>
                </a:moveTo>
                <a:cubicBezTo>
                  <a:pt x="9564" y="5110"/>
                  <a:pt x="9540" y="5157"/>
                  <a:pt x="9540" y="5214"/>
                </a:cubicBezTo>
                <a:lnTo>
                  <a:pt x="9540" y="5434"/>
                </a:lnTo>
                <a:cubicBezTo>
                  <a:pt x="9540" y="5492"/>
                  <a:pt x="9564" y="5539"/>
                  <a:pt x="9593" y="5539"/>
                </a:cubicBezTo>
                <a:cubicBezTo>
                  <a:pt x="9622" y="5539"/>
                  <a:pt x="9646" y="5492"/>
                  <a:pt x="9646" y="5434"/>
                </a:cubicBezTo>
                <a:lnTo>
                  <a:pt x="9646" y="5214"/>
                </a:lnTo>
                <a:cubicBezTo>
                  <a:pt x="9646" y="5157"/>
                  <a:pt x="9622" y="5110"/>
                  <a:pt x="9593" y="5110"/>
                </a:cubicBezTo>
                <a:close/>
                <a:moveTo>
                  <a:pt x="9908" y="5110"/>
                </a:moveTo>
                <a:cubicBezTo>
                  <a:pt x="9879" y="5110"/>
                  <a:pt x="9855" y="5157"/>
                  <a:pt x="9855" y="5214"/>
                </a:cubicBezTo>
                <a:lnTo>
                  <a:pt x="9855" y="5434"/>
                </a:lnTo>
                <a:cubicBezTo>
                  <a:pt x="9855" y="5492"/>
                  <a:pt x="9879" y="5539"/>
                  <a:pt x="9908" y="5539"/>
                </a:cubicBezTo>
                <a:cubicBezTo>
                  <a:pt x="9937" y="5539"/>
                  <a:pt x="9961" y="5492"/>
                  <a:pt x="9961" y="5434"/>
                </a:cubicBezTo>
                <a:lnTo>
                  <a:pt x="9961" y="5214"/>
                </a:lnTo>
                <a:cubicBezTo>
                  <a:pt x="9961" y="5157"/>
                  <a:pt x="9937" y="5110"/>
                  <a:pt x="9908" y="5110"/>
                </a:cubicBezTo>
                <a:close/>
                <a:moveTo>
                  <a:pt x="10758" y="5110"/>
                </a:moveTo>
                <a:cubicBezTo>
                  <a:pt x="10728" y="5110"/>
                  <a:pt x="10705" y="5157"/>
                  <a:pt x="10705" y="5214"/>
                </a:cubicBezTo>
                <a:lnTo>
                  <a:pt x="10705" y="5434"/>
                </a:lnTo>
                <a:cubicBezTo>
                  <a:pt x="10705" y="5492"/>
                  <a:pt x="10728" y="5539"/>
                  <a:pt x="10758" y="5539"/>
                </a:cubicBezTo>
                <a:cubicBezTo>
                  <a:pt x="10787" y="5539"/>
                  <a:pt x="10810" y="5492"/>
                  <a:pt x="10810" y="5434"/>
                </a:cubicBezTo>
                <a:lnTo>
                  <a:pt x="10810" y="5214"/>
                </a:lnTo>
                <a:cubicBezTo>
                  <a:pt x="10810" y="5157"/>
                  <a:pt x="10787" y="5110"/>
                  <a:pt x="10758" y="5110"/>
                </a:cubicBezTo>
                <a:close/>
                <a:moveTo>
                  <a:pt x="11072" y="5110"/>
                </a:moveTo>
                <a:cubicBezTo>
                  <a:pt x="11043" y="5110"/>
                  <a:pt x="11019" y="5157"/>
                  <a:pt x="11019" y="5214"/>
                </a:cubicBezTo>
                <a:lnTo>
                  <a:pt x="11019" y="5434"/>
                </a:lnTo>
                <a:cubicBezTo>
                  <a:pt x="11019" y="5492"/>
                  <a:pt x="11043" y="5539"/>
                  <a:pt x="11072" y="5539"/>
                </a:cubicBezTo>
                <a:cubicBezTo>
                  <a:pt x="11101" y="5539"/>
                  <a:pt x="11125" y="5492"/>
                  <a:pt x="11125" y="5434"/>
                </a:cubicBezTo>
                <a:lnTo>
                  <a:pt x="11125" y="5214"/>
                </a:lnTo>
                <a:cubicBezTo>
                  <a:pt x="11125" y="5157"/>
                  <a:pt x="11101" y="5110"/>
                  <a:pt x="11072" y="5110"/>
                </a:cubicBezTo>
                <a:close/>
                <a:moveTo>
                  <a:pt x="11922" y="5110"/>
                </a:moveTo>
                <a:cubicBezTo>
                  <a:pt x="11893" y="5110"/>
                  <a:pt x="11869" y="5157"/>
                  <a:pt x="11869" y="5214"/>
                </a:cubicBezTo>
                <a:lnTo>
                  <a:pt x="11869" y="5434"/>
                </a:lnTo>
                <a:cubicBezTo>
                  <a:pt x="11869" y="5492"/>
                  <a:pt x="11893" y="5539"/>
                  <a:pt x="11922" y="5539"/>
                </a:cubicBezTo>
                <a:cubicBezTo>
                  <a:pt x="11951" y="5539"/>
                  <a:pt x="11974" y="5492"/>
                  <a:pt x="11974" y="5434"/>
                </a:cubicBezTo>
                <a:lnTo>
                  <a:pt x="11974" y="5214"/>
                </a:lnTo>
                <a:cubicBezTo>
                  <a:pt x="11974" y="5157"/>
                  <a:pt x="11951" y="5110"/>
                  <a:pt x="11922" y="5110"/>
                </a:cubicBezTo>
                <a:close/>
                <a:moveTo>
                  <a:pt x="12236" y="5110"/>
                </a:moveTo>
                <a:cubicBezTo>
                  <a:pt x="12207" y="5110"/>
                  <a:pt x="12183" y="5157"/>
                  <a:pt x="12183" y="5214"/>
                </a:cubicBezTo>
                <a:lnTo>
                  <a:pt x="12183" y="5434"/>
                </a:lnTo>
                <a:cubicBezTo>
                  <a:pt x="12183" y="5492"/>
                  <a:pt x="12207" y="5539"/>
                  <a:pt x="12236" y="5539"/>
                </a:cubicBezTo>
                <a:cubicBezTo>
                  <a:pt x="12265" y="5539"/>
                  <a:pt x="12288" y="5492"/>
                  <a:pt x="12288" y="5434"/>
                </a:cubicBezTo>
                <a:lnTo>
                  <a:pt x="12288" y="5214"/>
                </a:lnTo>
                <a:cubicBezTo>
                  <a:pt x="12288" y="5157"/>
                  <a:pt x="12265" y="5110"/>
                  <a:pt x="12236" y="5110"/>
                </a:cubicBezTo>
                <a:close/>
                <a:moveTo>
                  <a:pt x="13085" y="5110"/>
                </a:moveTo>
                <a:cubicBezTo>
                  <a:pt x="13056" y="5110"/>
                  <a:pt x="13032" y="5157"/>
                  <a:pt x="13032" y="5214"/>
                </a:cubicBezTo>
                <a:lnTo>
                  <a:pt x="13032" y="5434"/>
                </a:lnTo>
                <a:cubicBezTo>
                  <a:pt x="13032" y="5492"/>
                  <a:pt x="13056" y="5539"/>
                  <a:pt x="13085" y="5539"/>
                </a:cubicBezTo>
                <a:cubicBezTo>
                  <a:pt x="13114" y="5539"/>
                  <a:pt x="13138" y="5492"/>
                  <a:pt x="13138" y="5434"/>
                </a:cubicBezTo>
                <a:lnTo>
                  <a:pt x="13138" y="5214"/>
                </a:lnTo>
                <a:cubicBezTo>
                  <a:pt x="13138" y="5157"/>
                  <a:pt x="13114" y="5110"/>
                  <a:pt x="13085" y="5110"/>
                </a:cubicBezTo>
                <a:close/>
                <a:moveTo>
                  <a:pt x="13399" y="5110"/>
                </a:moveTo>
                <a:cubicBezTo>
                  <a:pt x="13370" y="5110"/>
                  <a:pt x="13348" y="5157"/>
                  <a:pt x="13348" y="5214"/>
                </a:cubicBezTo>
                <a:lnTo>
                  <a:pt x="13348" y="5434"/>
                </a:lnTo>
                <a:cubicBezTo>
                  <a:pt x="13348" y="5492"/>
                  <a:pt x="13370" y="5539"/>
                  <a:pt x="13399" y="5539"/>
                </a:cubicBezTo>
                <a:cubicBezTo>
                  <a:pt x="13428" y="5539"/>
                  <a:pt x="13452" y="5492"/>
                  <a:pt x="13452" y="5434"/>
                </a:cubicBezTo>
                <a:lnTo>
                  <a:pt x="13452" y="5214"/>
                </a:lnTo>
                <a:cubicBezTo>
                  <a:pt x="13452" y="5157"/>
                  <a:pt x="13428" y="5110"/>
                  <a:pt x="13399" y="5110"/>
                </a:cubicBezTo>
                <a:close/>
                <a:moveTo>
                  <a:pt x="14249" y="5110"/>
                </a:moveTo>
                <a:cubicBezTo>
                  <a:pt x="14220" y="5110"/>
                  <a:pt x="14196" y="5157"/>
                  <a:pt x="14196" y="5214"/>
                </a:cubicBezTo>
                <a:lnTo>
                  <a:pt x="14196" y="5434"/>
                </a:lnTo>
                <a:cubicBezTo>
                  <a:pt x="14196" y="5492"/>
                  <a:pt x="14220" y="5539"/>
                  <a:pt x="14249" y="5539"/>
                </a:cubicBezTo>
                <a:cubicBezTo>
                  <a:pt x="14278" y="5539"/>
                  <a:pt x="14302" y="5492"/>
                  <a:pt x="14302" y="5434"/>
                </a:cubicBezTo>
                <a:lnTo>
                  <a:pt x="14302" y="5214"/>
                </a:lnTo>
                <a:cubicBezTo>
                  <a:pt x="14302" y="5157"/>
                  <a:pt x="14278" y="5110"/>
                  <a:pt x="14249" y="5110"/>
                </a:cubicBezTo>
                <a:close/>
                <a:moveTo>
                  <a:pt x="14564" y="5110"/>
                </a:moveTo>
                <a:cubicBezTo>
                  <a:pt x="14535" y="5110"/>
                  <a:pt x="14511" y="5157"/>
                  <a:pt x="14511" y="5214"/>
                </a:cubicBezTo>
                <a:lnTo>
                  <a:pt x="14511" y="5434"/>
                </a:lnTo>
                <a:cubicBezTo>
                  <a:pt x="14511" y="5492"/>
                  <a:pt x="14535" y="5539"/>
                  <a:pt x="14564" y="5539"/>
                </a:cubicBezTo>
                <a:cubicBezTo>
                  <a:pt x="14593" y="5539"/>
                  <a:pt x="14617" y="5492"/>
                  <a:pt x="14617" y="5434"/>
                </a:cubicBezTo>
                <a:lnTo>
                  <a:pt x="14617" y="5214"/>
                </a:lnTo>
                <a:cubicBezTo>
                  <a:pt x="14617" y="5157"/>
                  <a:pt x="14593" y="5110"/>
                  <a:pt x="14564" y="5110"/>
                </a:cubicBezTo>
                <a:close/>
                <a:moveTo>
                  <a:pt x="15413" y="5110"/>
                </a:moveTo>
                <a:cubicBezTo>
                  <a:pt x="15384" y="5110"/>
                  <a:pt x="15360" y="5157"/>
                  <a:pt x="15360" y="5214"/>
                </a:cubicBezTo>
                <a:lnTo>
                  <a:pt x="15360" y="5434"/>
                </a:lnTo>
                <a:cubicBezTo>
                  <a:pt x="15360" y="5492"/>
                  <a:pt x="15384" y="5539"/>
                  <a:pt x="15413" y="5539"/>
                </a:cubicBezTo>
                <a:cubicBezTo>
                  <a:pt x="15442" y="5539"/>
                  <a:pt x="15465" y="5492"/>
                  <a:pt x="15465" y="5434"/>
                </a:cubicBezTo>
                <a:lnTo>
                  <a:pt x="15465" y="5214"/>
                </a:lnTo>
                <a:cubicBezTo>
                  <a:pt x="15465" y="5157"/>
                  <a:pt x="15442" y="5110"/>
                  <a:pt x="15413" y="5110"/>
                </a:cubicBezTo>
                <a:close/>
                <a:moveTo>
                  <a:pt x="15728" y="5110"/>
                </a:moveTo>
                <a:cubicBezTo>
                  <a:pt x="15699" y="5110"/>
                  <a:pt x="15675" y="5157"/>
                  <a:pt x="15675" y="5214"/>
                </a:cubicBezTo>
                <a:lnTo>
                  <a:pt x="15675" y="5434"/>
                </a:lnTo>
                <a:cubicBezTo>
                  <a:pt x="15675" y="5492"/>
                  <a:pt x="15699" y="5539"/>
                  <a:pt x="15728" y="5539"/>
                </a:cubicBezTo>
                <a:cubicBezTo>
                  <a:pt x="15757" y="5539"/>
                  <a:pt x="15781" y="5492"/>
                  <a:pt x="15781" y="5434"/>
                </a:cubicBezTo>
                <a:lnTo>
                  <a:pt x="15781" y="5214"/>
                </a:lnTo>
                <a:cubicBezTo>
                  <a:pt x="15781" y="5157"/>
                  <a:pt x="15757" y="5110"/>
                  <a:pt x="15728" y="5110"/>
                </a:cubicBezTo>
                <a:close/>
                <a:moveTo>
                  <a:pt x="16578" y="5110"/>
                </a:moveTo>
                <a:cubicBezTo>
                  <a:pt x="16549" y="5110"/>
                  <a:pt x="16525" y="5157"/>
                  <a:pt x="16525" y="5214"/>
                </a:cubicBezTo>
                <a:lnTo>
                  <a:pt x="16525" y="5434"/>
                </a:lnTo>
                <a:cubicBezTo>
                  <a:pt x="16525" y="5492"/>
                  <a:pt x="16549" y="5539"/>
                  <a:pt x="16578" y="5539"/>
                </a:cubicBezTo>
                <a:cubicBezTo>
                  <a:pt x="16607" y="5539"/>
                  <a:pt x="16630" y="5492"/>
                  <a:pt x="16630" y="5434"/>
                </a:cubicBezTo>
                <a:lnTo>
                  <a:pt x="16630" y="5214"/>
                </a:lnTo>
                <a:cubicBezTo>
                  <a:pt x="16630" y="5157"/>
                  <a:pt x="16607" y="5110"/>
                  <a:pt x="16578" y="5110"/>
                </a:cubicBezTo>
                <a:close/>
                <a:moveTo>
                  <a:pt x="16892" y="5110"/>
                </a:moveTo>
                <a:cubicBezTo>
                  <a:pt x="16863" y="5110"/>
                  <a:pt x="16839" y="5157"/>
                  <a:pt x="16839" y="5214"/>
                </a:cubicBezTo>
                <a:lnTo>
                  <a:pt x="16839" y="5434"/>
                </a:lnTo>
                <a:cubicBezTo>
                  <a:pt x="16839" y="5492"/>
                  <a:pt x="16863" y="5539"/>
                  <a:pt x="16892" y="5539"/>
                </a:cubicBezTo>
                <a:cubicBezTo>
                  <a:pt x="16921" y="5539"/>
                  <a:pt x="16944" y="5492"/>
                  <a:pt x="16944" y="5434"/>
                </a:cubicBezTo>
                <a:lnTo>
                  <a:pt x="16944" y="5214"/>
                </a:lnTo>
                <a:cubicBezTo>
                  <a:pt x="16944" y="5157"/>
                  <a:pt x="16921" y="5110"/>
                  <a:pt x="16892" y="5110"/>
                </a:cubicBezTo>
                <a:close/>
                <a:moveTo>
                  <a:pt x="17741" y="5110"/>
                </a:moveTo>
                <a:cubicBezTo>
                  <a:pt x="17712" y="5110"/>
                  <a:pt x="17689" y="5157"/>
                  <a:pt x="17689" y="5214"/>
                </a:cubicBezTo>
                <a:lnTo>
                  <a:pt x="17689" y="5434"/>
                </a:lnTo>
                <a:cubicBezTo>
                  <a:pt x="17689" y="5492"/>
                  <a:pt x="17712" y="5539"/>
                  <a:pt x="17741" y="5539"/>
                </a:cubicBezTo>
                <a:cubicBezTo>
                  <a:pt x="17770" y="5539"/>
                  <a:pt x="17794" y="5492"/>
                  <a:pt x="17794" y="5434"/>
                </a:cubicBezTo>
                <a:lnTo>
                  <a:pt x="17794" y="5214"/>
                </a:lnTo>
                <a:cubicBezTo>
                  <a:pt x="17794" y="5157"/>
                  <a:pt x="17770" y="5110"/>
                  <a:pt x="17741" y="5110"/>
                </a:cubicBezTo>
                <a:close/>
                <a:moveTo>
                  <a:pt x="18055" y="5110"/>
                </a:moveTo>
                <a:cubicBezTo>
                  <a:pt x="18026" y="5110"/>
                  <a:pt x="18002" y="5157"/>
                  <a:pt x="18002" y="5214"/>
                </a:cubicBezTo>
                <a:lnTo>
                  <a:pt x="18002" y="5434"/>
                </a:lnTo>
                <a:cubicBezTo>
                  <a:pt x="18002" y="5492"/>
                  <a:pt x="18026" y="5539"/>
                  <a:pt x="18055" y="5539"/>
                </a:cubicBezTo>
                <a:cubicBezTo>
                  <a:pt x="18085" y="5539"/>
                  <a:pt x="18108" y="5492"/>
                  <a:pt x="18108" y="5434"/>
                </a:cubicBezTo>
                <a:lnTo>
                  <a:pt x="18108" y="5214"/>
                </a:lnTo>
                <a:cubicBezTo>
                  <a:pt x="18108" y="5157"/>
                  <a:pt x="18085" y="5110"/>
                  <a:pt x="18055" y="5110"/>
                </a:cubicBezTo>
                <a:close/>
                <a:moveTo>
                  <a:pt x="18905" y="5110"/>
                </a:moveTo>
                <a:cubicBezTo>
                  <a:pt x="18876" y="5110"/>
                  <a:pt x="18852" y="5157"/>
                  <a:pt x="18852" y="5214"/>
                </a:cubicBezTo>
                <a:lnTo>
                  <a:pt x="18852" y="5434"/>
                </a:lnTo>
                <a:cubicBezTo>
                  <a:pt x="18852" y="5492"/>
                  <a:pt x="18876" y="5539"/>
                  <a:pt x="18905" y="5539"/>
                </a:cubicBezTo>
                <a:cubicBezTo>
                  <a:pt x="18934" y="5539"/>
                  <a:pt x="18958" y="5492"/>
                  <a:pt x="18958" y="5434"/>
                </a:cubicBezTo>
                <a:lnTo>
                  <a:pt x="18958" y="5214"/>
                </a:lnTo>
                <a:cubicBezTo>
                  <a:pt x="18958" y="5157"/>
                  <a:pt x="18934" y="5110"/>
                  <a:pt x="18905" y="5110"/>
                </a:cubicBezTo>
                <a:close/>
                <a:moveTo>
                  <a:pt x="19220" y="5110"/>
                </a:moveTo>
                <a:cubicBezTo>
                  <a:pt x="19191" y="5110"/>
                  <a:pt x="19167" y="5157"/>
                  <a:pt x="19167" y="5214"/>
                </a:cubicBezTo>
                <a:lnTo>
                  <a:pt x="19167" y="5434"/>
                </a:lnTo>
                <a:cubicBezTo>
                  <a:pt x="19167" y="5492"/>
                  <a:pt x="19191" y="5539"/>
                  <a:pt x="19220" y="5539"/>
                </a:cubicBezTo>
                <a:cubicBezTo>
                  <a:pt x="19249" y="5539"/>
                  <a:pt x="19273" y="5492"/>
                  <a:pt x="19273" y="5434"/>
                </a:cubicBezTo>
                <a:lnTo>
                  <a:pt x="19273" y="5214"/>
                </a:lnTo>
                <a:cubicBezTo>
                  <a:pt x="19273" y="5157"/>
                  <a:pt x="19249" y="5110"/>
                  <a:pt x="19220" y="5110"/>
                </a:cubicBezTo>
                <a:close/>
                <a:moveTo>
                  <a:pt x="20069" y="5110"/>
                </a:moveTo>
                <a:cubicBezTo>
                  <a:pt x="20040" y="5110"/>
                  <a:pt x="20016" y="5157"/>
                  <a:pt x="20016" y="5214"/>
                </a:cubicBezTo>
                <a:lnTo>
                  <a:pt x="20016" y="5434"/>
                </a:lnTo>
                <a:cubicBezTo>
                  <a:pt x="20016" y="5492"/>
                  <a:pt x="20040" y="5539"/>
                  <a:pt x="20069" y="5539"/>
                </a:cubicBezTo>
                <a:cubicBezTo>
                  <a:pt x="20099" y="5539"/>
                  <a:pt x="20122" y="5492"/>
                  <a:pt x="20122" y="5434"/>
                </a:cubicBezTo>
                <a:lnTo>
                  <a:pt x="20122" y="5214"/>
                </a:lnTo>
                <a:cubicBezTo>
                  <a:pt x="20122" y="5157"/>
                  <a:pt x="20099" y="5110"/>
                  <a:pt x="20069" y="5110"/>
                </a:cubicBezTo>
                <a:close/>
                <a:moveTo>
                  <a:pt x="20384" y="5110"/>
                </a:moveTo>
                <a:cubicBezTo>
                  <a:pt x="20355" y="5110"/>
                  <a:pt x="20331" y="5157"/>
                  <a:pt x="20331" y="5214"/>
                </a:cubicBezTo>
                <a:lnTo>
                  <a:pt x="20331" y="5434"/>
                </a:lnTo>
                <a:cubicBezTo>
                  <a:pt x="20331" y="5492"/>
                  <a:pt x="20355" y="5539"/>
                  <a:pt x="20384" y="5539"/>
                </a:cubicBezTo>
                <a:cubicBezTo>
                  <a:pt x="20413" y="5539"/>
                  <a:pt x="20436" y="5492"/>
                  <a:pt x="20436" y="5434"/>
                </a:cubicBezTo>
                <a:lnTo>
                  <a:pt x="20436" y="5214"/>
                </a:lnTo>
                <a:cubicBezTo>
                  <a:pt x="20436" y="5157"/>
                  <a:pt x="20413" y="5110"/>
                  <a:pt x="20384" y="5110"/>
                </a:cubicBezTo>
                <a:close/>
                <a:moveTo>
                  <a:pt x="21234" y="5110"/>
                </a:moveTo>
                <a:cubicBezTo>
                  <a:pt x="21204" y="5110"/>
                  <a:pt x="21181" y="5157"/>
                  <a:pt x="21181" y="5214"/>
                </a:cubicBezTo>
                <a:lnTo>
                  <a:pt x="21181" y="5434"/>
                </a:lnTo>
                <a:cubicBezTo>
                  <a:pt x="21181" y="5492"/>
                  <a:pt x="21204" y="5539"/>
                  <a:pt x="21234" y="5539"/>
                </a:cubicBezTo>
                <a:cubicBezTo>
                  <a:pt x="21263" y="5539"/>
                  <a:pt x="21285" y="5492"/>
                  <a:pt x="21285" y="5434"/>
                </a:cubicBezTo>
                <a:lnTo>
                  <a:pt x="21285" y="5214"/>
                </a:lnTo>
                <a:cubicBezTo>
                  <a:pt x="21285" y="5157"/>
                  <a:pt x="21263" y="5110"/>
                  <a:pt x="21234" y="5110"/>
                </a:cubicBezTo>
                <a:close/>
                <a:moveTo>
                  <a:pt x="21547" y="5110"/>
                </a:moveTo>
                <a:cubicBezTo>
                  <a:pt x="21518" y="5110"/>
                  <a:pt x="21495" y="5157"/>
                  <a:pt x="21495" y="5214"/>
                </a:cubicBezTo>
                <a:lnTo>
                  <a:pt x="21495" y="5434"/>
                </a:lnTo>
                <a:cubicBezTo>
                  <a:pt x="21495" y="5492"/>
                  <a:pt x="21518" y="5539"/>
                  <a:pt x="21547" y="5539"/>
                </a:cubicBezTo>
                <a:cubicBezTo>
                  <a:pt x="21576" y="5539"/>
                  <a:pt x="21600" y="5492"/>
                  <a:pt x="21600" y="5434"/>
                </a:cubicBezTo>
                <a:lnTo>
                  <a:pt x="21600" y="5214"/>
                </a:lnTo>
                <a:cubicBezTo>
                  <a:pt x="21600" y="5157"/>
                  <a:pt x="21576" y="5110"/>
                  <a:pt x="21547" y="5110"/>
                </a:cubicBezTo>
                <a:close/>
                <a:moveTo>
                  <a:pt x="53" y="5840"/>
                </a:moveTo>
                <a:cubicBezTo>
                  <a:pt x="24" y="5840"/>
                  <a:pt x="0" y="5887"/>
                  <a:pt x="0" y="5944"/>
                </a:cubicBezTo>
                <a:lnTo>
                  <a:pt x="0" y="6164"/>
                </a:lnTo>
                <a:cubicBezTo>
                  <a:pt x="0" y="6222"/>
                  <a:pt x="24" y="6269"/>
                  <a:pt x="53" y="6269"/>
                </a:cubicBezTo>
                <a:cubicBezTo>
                  <a:pt x="82" y="6269"/>
                  <a:pt x="106" y="6222"/>
                  <a:pt x="106" y="6164"/>
                </a:cubicBezTo>
                <a:lnTo>
                  <a:pt x="106" y="5944"/>
                </a:lnTo>
                <a:cubicBezTo>
                  <a:pt x="106" y="5887"/>
                  <a:pt x="82" y="5840"/>
                  <a:pt x="53" y="5840"/>
                </a:cubicBezTo>
                <a:close/>
                <a:moveTo>
                  <a:pt x="367" y="5840"/>
                </a:moveTo>
                <a:cubicBezTo>
                  <a:pt x="338" y="5840"/>
                  <a:pt x="315" y="5887"/>
                  <a:pt x="315" y="5944"/>
                </a:cubicBezTo>
                <a:lnTo>
                  <a:pt x="315" y="6164"/>
                </a:lnTo>
                <a:cubicBezTo>
                  <a:pt x="315" y="6222"/>
                  <a:pt x="338" y="6269"/>
                  <a:pt x="367" y="6269"/>
                </a:cubicBezTo>
                <a:cubicBezTo>
                  <a:pt x="397" y="6269"/>
                  <a:pt x="420" y="6222"/>
                  <a:pt x="420" y="6164"/>
                </a:cubicBezTo>
                <a:lnTo>
                  <a:pt x="420" y="5944"/>
                </a:lnTo>
                <a:cubicBezTo>
                  <a:pt x="420" y="5887"/>
                  <a:pt x="397" y="5840"/>
                  <a:pt x="367" y="5840"/>
                </a:cubicBezTo>
                <a:close/>
                <a:moveTo>
                  <a:pt x="1217" y="5840"/>
                </a:moveTo>
                <a:cubicBezTo>
                  <a:pt x="1188" y="5840"/>
                  <a:pt x="1164" y="5887"/>
                  <a:pt x="1164" y="5944"/>
                </a:cubicBezTo>
                <a:lnTo>
                  <a:pt x="1164" y="6164"/>
                </a:lnTo>
                <a:cubicBezTo>
                  <a:pt x="1164" y="6222"/>
                  <a:pt x="1188" y="6269"/>
                  <a:pt x="1217" y="6269"/>
                </a:cubicBezTo>
                <a:cubicBezTo>
                  <a:pt x="1246" y="6269"/>
                  <a:pt x="1270" y="6222"/>
                  <a:pt x="1270" y="6164"/>
                </a:cubicBezTo>
                <a:lnTo>
                  <a:pt x="1270" y="5944"/>
                </a:lnTo>
                <a:cubicBezTo>
                  <a:pt x="1270" y="5887"/>
                  <a:pt x="1246" y="5840"/>
                  <a:pt x="1217" y="5840"/>
                </a:cubicBezTo>
                <a:close/>
                <a:moveTo>
                  <a:pt x="1532" y="5840"/>
                </a:moveTo>
                <a:cubicBezTo>
                  <a:pt x="1503" y="5840"/>
                  <a:pt x="1479" y="5887"/>
                  <a:pt x="1479" y="5944"/>
                </a:cubicBezTo>
                <a:lnTo>
                  <a:pt x="1479" y="6164"/>
                </a:lnTo>
                <a:cubicBezTo>
                  <a:pt x="1479" y="6222"/>
                  <a:pt x="1503" y="6269"/>
                  <a:pt x="1532" y="6269"/>
                </a:cubicBezTo>
                <a:cubicBezTo>
                  <a:pt x="1561" y="6269"/>
                  <a:pt x="1584" y="6222"/>
                  <a:pt x="1584" y="6164"/>
                </a:cubicBezTo>
                <a:lnTo>
                  <a:pt x="1584" y="5944"/>
                </a:lnTo>
                <a:cubicBezTo>
                  <a:pt x="1584" y="5887"/>
                  <a:pt x="1561" y="5840"/>
                  <a:pt x="1532" y="5840"/>
                </a:cubicBezTo>
                <a:close/>
                <a:moveTo>
                  <a:pt x="2380" y="5840"/>
                </a:moveTo>
                <a:cubicBezTo>
                  <a:pt x="2351" y="5840"/>
                  <a:pt x="2329" y="5887"/>
                  <a:pt x="2329" y="5944"/>
                </a:cubicBezTo>
                <a:lnTo>
                  <a:pt x="2329" y="6164"/>
                </a:lnTo>
                <a:cubicBezTo>
                  <a:pt x="2329" y="6222"/>
                  <a:pt x="2351" y="6269"/>
                  <a:pt x="2380" y="6269"/>
                </a:cubicBezTo>
                <a:cubicBezTo>
                  <a:pt x="2409" y="6269"/>
                  <a:pt x="2433" y="6222"/>
                  <a:pt x="2433" y="6164"/>
                </a:cubicBezTo>
                <a:lnTo>
                  <a:pt x="2433" y="5944"/>
                </a:lnTo>
                <a:cubicBezTo>
                  <a:pt x="2433" y="5887"/>
                  <a:pt x="2409" y="5840"/>
                  <a:pt x="2380" y="5840"/>
                </a:cubicBezTo>
                <a:close/>
                <a:moveTo>
                  <a:pt x="2695" y="5840"/>
                </a:moveTo>
                <a:cubicBezTo>
                  <a:pt x="2666" y="5840"/>
                  <a:pt x="2643" y="5887"/>
                  <a:pt x="2643" y="5944"/>
                </a:cubicBezTo>
                <a:lnTo>
                  <a:pt x="2643" y="6164"/>
                </a:lnTo>
                <a:cubicBezTo>
                  <a:pt x="2643" y="6222"/>
                  <a:pt x="2666" y="6269"/>
                  <a:pt x="2695" y="6269"/>
                </a:cubicBezTo>
                <a:cubicBezTo>
                  <a:pt x="2724" y="6269"/>
                  <a:pt x="2748" y="6222"/>
                  <a:pt x="2748" y="6164"/>
                </a:cubicBezTo>
                <a:lnTo>
                  <a:pt x="2748" y="5944"/>
                </a:lnTo>
                <a:cubicBezTo>
                  <a:pt x="2748" y="5887"/>
                  <a:pt x="2724" y="5840"/>
                  <a:pt x="2695" y="5840"/>
                </a:cubicBezTo>
                <a:close/>
                <a:moveTo>
                  <a:pt x="3545" y="5840"/>
                </a:moveTo>
                <a:cubicBezTo>
                  <a:pt x="3516" y="5840"/>
                  <a:pt x="3492" y="5887"/>
                  <a:pt x="3492" y="5944"/>
                </a:cubicBezTo>
                <a:lnTo>
                  <a:pt x="3492" y="6164"/>
                </a:lnTo>
                <a:cubicBezTo>
                  <a:pt x="3492" y="6222"/>
                  <a:pt x="3516" y="6269"/>
                  <a:pt x="3545" y="6269"/>
                </a:cubicBezTo>
                <a:cubicBezTo>
                  <a:pt x="3574" y="6269"/>
                  <a:pt x="3598" y="6222"/>
                  <a:pt x="3598" y="6164"/>
                </a:cubicBezTo>
                <a:lnTo>
                  <a:pt x="3598" y="5944"/>
                </a:lnTo>
                <a:cubicBezTo>
                  <a:pt x="3598" y="5887"/>
                  <a:pt x="3574" y="5840"/>
                  <a:pt x="3545" y="5840"/>
                </a:cubicBezTo>
                <a:close/>
                <a:moveTo>
                  <a:pt x="3859" y="5840"/>
                </a:moveTo>
                <a:cubicBezTo>
                  <a:pt x="3830" y="5840"/>
                  <a:pt x="3806" y="5887"/>
                  <a:pt x="3806" y="5944"/>
                </a:cubicBezTo>
                <a:lnTo>
                  <a:pt x="3806" y="6164"/>
                </a:lnTo>
                <a:cubicBezTo>
                  <a:pt x="3806" y="6222"/>
                  <a:pt x="3830" y="6269"/>
                  <a:pt x="3859" y="6269"/>
                </a:cubicBezTo>
                <a:cubicBezTo>
                  <a:pt x="3888" y="6269"/>
                  <a:pt x="3912" y="6222"/>
                  <a:pt x="3912" y="6164"/>
                </a:cubicBezTo>
                <a:lnTo>
                  <a:pt x="3912" y="5944"/>
                </a:lnTo>
                <a:cubicBezTo>
                  <a:pt x="3912" y="5887"/>
                  <a:pt x="3888" y="5840"/>
                  <a:pt x="3859" y="5840"/>
                </a:cubicBezTo>
                <a:close/>
                <a:moveTo>
                  <a:pt x="4709" y="5840"/>
                </a:moveTo>
                <a:cubicBezTo>
                  <a:pt x="4680" y="5840"/>
                  <a:pt x="4656" y="5887"/>
                  <a:pt x="4656" y="5944"/>
                </a:cubicBezTo>
                <a:lnTo>
                  <a:pt x="4656" y="6164"/>
                </a:lnTo>
                <a:cubicBezTo>
                  <a:pt x="4656" y="6222"/>
                  <a:pt x="4680" y="6269"/>
                  <a:pt x="4709" y="6269"/>
                </a:cubicBezTo>
                <a:cubicBezTo>
                  <a:pt x="4738" y="6269"/>
                  <a:pt x="4762" y="6222"/>
                  <a:pt x="4762" y="6164"/>
                </a:cubicBezTo>
                <a:lnTo>
                  <a:pt x="4762" y="5944"/>
                </a:lnTo>
                <a:cubicBezTo>
                  <a:pt x="4762" y="5887"/>
                  <a:pt x="4738" y="5840"/>
                  <a:pt x="4709" y="5840"/>
                </a:cubicBezTo>
                <a:close/>
                <a:moveTo>
                  <a:pt x="5023" y="5840"/>
                </a:moveTo>
                <a:cubicBezTo>
                  <a:pt x="4994" y="5840"/>
                  <a:pt x="4970" y="5887"/>
                  <a:pt x="4970" y="5944"/>
                </a:cubicBezTo>
                <a:lnTo>
                  <a:pt x="4970" y="6164"/>
                </a:lnTo>
                <a:cubicBezTo>
                  <a:pt x="4970" y="6222"/>
                  <a:pt x="4994" y="6269"/>
                  <a:pt x="5023" y="6269"/>
                </a:cubicBezTo>
                <a:cubicBezTo>
                  <a:pt x="5053" y="6269"/>
                  <a:pt x="5076" y="6222"/>
                  <a:pt x="5076" y="6164"/>
                </a:cubicBezTo>
                <a:lnTo>
                  <a:pt x="5076" y="5944"/>
                </a:lnTo>
                <a:cubicBezTo>
                  <a:pt x="5076" y="5887"/>
                  <a:pt x="5053" y="5840"/>
                  <a:pt x="5023" y="5840"/>
                </a:cubicBezTo>
                <a:close/>
                <a:moveTo>
                  <a:pt x="5873" y="5840"/>
                </a:moveTo>
                <a:cubicBezTo>
                  <a:pt x="5844" y="5840"/>
                  <a:pt x="5820" y="5887"/>
                  <a:pt x="5820" y="5944"/>
                </a:cubicBezTo>
                <a:lnTo>
                  <a:pt x="5820" y="6164"/>
                </a:lnTo>
                <a:cubicBezTo>
                  <a:pt x="5820" y="6222"/>
                  <a:pt x="5844" y="6269"/>
                  <a:pt x="5873" y="6269"/>
                </a:cubicBezTo>
                <a:cubicBezTo>
                  <a:pt x="5902" y="6269"/>
                  <a:pt x="5926" y="6222"/>
                  <a:pt x="5926" y="6164"/>
                </a:cubicBezTo>
                <a:lnTo>
                  <a:pt x="5926" y="5944"/>
                </a:lnTo>
                <a:cubicBezTo>
                  <a:pt x="5926" y="5887"/>
                  <a:pt x="5902" y="5840"/>
                  <a:pt x="5873" y="5840"/>
                </a:cubicBezTo>
                <a:close/>
                <a:moveTo>
                  <a:pt x="6188" y="5840"/>
                </a:moveTo>
                <a:cubicBezTo>
                  <a:pt x="6159" y="5840"/>
                  <a:pt x="6135" y="5887"/>
                  <a:pt x="6135" y="5944"/>
                </a:cubicBezTo>
                <a:lnTo>
                  <a:pt x="6135" y="6164"/>
                </a:lnTo>
                <a:cubicBezTo>
                  <a:pt x="6135" y="6222"/>
                  <a:pt x="6159" y="6269"/>
                  <a:pt x="6188" y="6269"/>
                </a:cubicBezTo>
                <a:cubicBezTo>
                  <a:pt x="6217" y="6269"/>
                  <a:pt x="6240" y="6222"/>
                  <a:pt x="6240" y="6164"/>
                </a:cubicBezTo>
                <a:lnTo>
                  <a:pt x="6240" y="5944"/>
                </a:lnTo>
                <a:cubicBezTo>
                  <a:pt x="6240" y="5887"/>
                  <a:pt x="6217" y="5840"/>
                  <a:pt x="6188" y="5840"/>
                </a:cubicBezTo>
                <a:close/>
                <a:moveTo>
                  <a:pt x="7036" y="5840"/>
                </a:moveTo>
                <a:cubicBezTo>
                  <a:pt x="7007" y="5840"/>
                  <a:pt x="6984" y="5887"/>
                  <a:pt x="6984" y="5944"/>
                </a:cubicBezTo>
                <a:lnTo>
                  <a:pt x="6984" y="6164"/>
                </a:lnTo>
                <a:cubicBezTo>
                  <a:pt x="6984" y="6222"/>
                  <a:pt x="7007" y="6269"/>
                  <a:pt x="7036" y="6269"/>
                </a:cubicBezTo>
                <a:cubicBezTo>
                  <a:pt x="7065" y="6269"/>
                  <a:pt x="7089" y="6222"/>
                  <a:pt x="7089" y="6164"/>
                </a:cubicBezTo>
                <a:lnTo>
                  <a:pt x="7089" y="5944"/>
                </a:lnTo>
                <a:cubicBezTo>
                  <a:pt x="7089" y="5887"/>
                  <a:pt x="7065" y="5840"/>
                  <a:pt x="7036" y="5840"/>
                </a:cubicBezTo>
                <a:close/>
                <a:moveTo>
                  <a:pt x="7351" y="5840"/>
                </a:moveTo>
                <a:cubicBezTo>
                  <a:pt x="7322" y="5840"/>
                  <a:pt x="7299" y="5887"/>
                  <a:pt x="7299" y="5944"/>
                </a:cubicBezTo>
                <a:lnTo>
                  <a:pt x="7299" y="6164"/>
                </a:lnTo>
                <a:cubicBezTo>
                  <a:pt x="7299" y="6222"/>
                  <a:pt x="7322" y="6269"/>
                  <a:pt x="7351" y="6269"/>
                </a:cubicBezTo>
                <a:cubicBezTo>
                  <a:pt x="7380" y="6269"/>
                  <a:pt x="7404" y="6222"/>
                  <a:pt x="7404" y="6164"/>
                </a:cubicBezTo>
                <a:lnTo>
                  <a:pt x="7404" y="5944"/>
                </a:lnTo>
                <a:cubicBezTo>
                  <a:pt x="7404" y="5887"/>
                  <a:pt x="7380" y="5840"/>
                  <a:pt x="7351" y="5840"/>
                </a:cubicBezTo>
                <a:close/>
                <a:moveTo>
                  <a:pt x="8201" y="5840"/>
                </a:moveTo>
                <a:cubicBezTo>
                  <a:pt x="8171" y="5840"/>
                  <a:pt x="8148" y="5887"/>
                  <a:pt x="8148" y="5944"/>
                </a:cubicBezTo>
                <a:lnTo>
                  <a:pt x="8148" y="6164"/>
                </a:lnTo>
                <a:cubicBezTo>
                  <a:pt x="8148" y="6222"/>
                  <a:pt x="8171" y="6269"/>
                  <a:pt x="8201" y="6269"/>
                </a:cubicBezTo>
                <a:cubicBezTo>
                  <a:pt x="8230" y="6269"/>
                  <a:pt x="8254" y="6222"/>
                  <a:pt x="8254" y="6164"/>
                </a:cubicBezTo>
                <a:lnTo>
                  <a:pt x="8254" y="5944"/>
                </a:lnTo>
                <a:cubicBezTo>
                  <a:pt x="8254" y="5887"/>
                  <a:pt x="8230" y="5840"/>
                  <a:pt x="8201" y="5840"/>
                </a:cubicBezTo>
                <a:close/>
                <a:moveTo>
                  <a:pt x="8515" y="5840"/>
                </a:moveTo>
                <a:cubicBezTo>
                  <a:pt x="8486" y="5840"/>
                  <a:pt x="8462" y="5887"/>
                  <a:pt x="8462" y="5944"/>
                </a:cubicBezTo>
                <a:lnTo>
                  <a:pt x="8462" y="6164"/>
                </a:lnTo>
                <a:cubicBezTo>
                  <a:pt x="8462" y="6222"/>
                  <a:pt x="8486" y="6269"/>
                  <a:pt x="8515" y="6269"/>
                </a:cubicBezTo>
                <a:cubicBezTo>
                  <a:pt x="8544" y="6269"/>
                  <a:pt x="8568" y="6222"/>
                  <a:pt x="8568" y="6164"/>
                </a:cubicBezTo>
                <a:lnTo>
                  <a:pt x="8568" y="5944"/>
                </a:lnTo>
                <a:cubicBezTo>
                  <a:pt x="8568" y="5887"/>
                  <a:pt x="8544" y="5840"/>
                  <a:pt x="8515" y="5840"/>
                </a:cubicBezTo>
                <a:close/>
                <a:moveTo>
                  <a:pt x="9365" y="5840"/>
                </a:moveTo>
                <a:cubicBezTo>
                  <a:pt x="9336" y="5840"/>
                  <a:pt x="9312" y="5887"/>
                  <a:pt x="9312" y="5944"/>
                </a:cubicBezTo>
                <a:lnTo>
                  <a:pt x="9312" y="6164"/>
                </a:lnTo>
                <a:cubicBezTo>
                  <a:pt x="9312" y="6222"/>
                  <a:pt x="9336" y="6269"/>
                  <a:pt x="9365" y="6269"/>
                </a:cubicBezTo>
                <a:cubicBezTo>
                  <a:pt x="9394" y="6269"/>
                  <a:pt x="9418" y="6222"/>
                  <a:pt x="9418" y="6164"/>
                </a:cubicBezTo>
                <a:lnTo>
                  <a:pt x="9418" y="5944"/>
                </a:lnTo>
                <a:cubicBezTo>
                  <a:pt x="9418" y="5887"/>
                  <a:pt x="9394" y="5840"/>
                  <a:pt x="9365" y="5840"/>
                </a:cubicBezTo>
                <a:close/>
                <a:moveTo>
                  <a:pt x="9679" y="5840"/>
                </a:moveTo>
                <a:cubicBezTo>
                  <a:pt x="9650" y="5840"/>
                  <a:pt x="9626" y="5887"/>
                  <a:pt x="9626" y="5944"/>
                </a:cubicBezTo>
                <a:lnTo>
                  <a:pt x="9626" y="6164"/>
                </a:lnTo>
                <a:cubicBezTo>
                  <a:pt x="9626" y="6222"/>
                  <a:pt x="9650" y="6269"/>
                  <a:pt x="9679" y="6269"/>
                </a:cubicBezTo>
                <a:cubicBezTo>
                  <a:pt x="9708" y="6269"/>
                  <a:pt x="9732" y="6222"/>
                  <a:pt x="9732" y="6164"/>
                </a:cubicBezTo>
                <a:lnTo>
                  <a:pt x="9732" y="5944"/>
                </a:lnTo>
                <a:cubicBezTo>
                  <a:pt x="9732" y="5887"/>
                  <a:pt x="9708" y="5840"/>
                  <a:pt x="9679" y="5840"/>
                </a:cubicBezTo>
                <a:close/>
                <a:moveTo>
                  <a:pt x="10529" y="5840"/>
                </a:moveTo>
                <a:cubicBezTo>
                  <a:pt x="10500" y="5840"/>
                  <a:pt x="10476" y="5887"/>
                  <a:pt x="10476" y="5944"/>
                </a:cubicBezTo>
                <a:lnTo>
                  <a:pt x="10476" y="6164"/>
                </a:lnTo>
                <a:cubicBezTo>
                  <a:pt x="10476" y="6222"/>
                  <a:pt x="10500" y="6269"/>
                  <a:pt x="10529" y="6269"/>
                </a:cubicBezTo>
                <a:cubicBezTo>
                  <a:pt x="10558" y="6269"/>
                  <a:pt x="10582" y="6222"/>
                  <a:pt x="10582" y="6164"/>
                </a:cubicBezTo>
                <a:lnTo>
                  <a:pt x="10582" y="5944"/>
                </a:lnTo>
                <a:cubicBezTo>
                  <a:pt x="10582" y="5887"/>
                  <a:pt x="10558" y="5840"/>
                  <a:pt x="10529" y="5840"/>
                </a:cubicBezTo>
                <a:close/>
                <a:moveTo>
                  <a:pt x="10844" y="5840"/>
                </a:moveTo>
                <a:cubicBezTo>
                  <a:pt x="10814" y="5840"/>
                  <a:pt x="10791" y="5887"/>
                  <a:pt x="10791" y="5944"/>
                </a:cubicBezTo>
                <a:lnTo>
                  <a:pt x="10791" y="6164"/>
                </a:lnTo>
                <a:cubicBezTo>
                  <a:pt x="10791" y="6222"/>
                  <a:pt x="10814" y="6269"/>
                  <a:pt x="10844" y="6269"/>
                </a:cubicBezTo>
                <a:cubicBezTo>
                  <a:pt x="10873" y="6269"/>
                  <a:pt x="10895" y="6222"/>
                  <a:pt x="10895" y="6164"/>
                </a:cubicBezTo>
                <a:lnTo>
                  <a:pt x="10895" y="5944"/>
                </a:lnTo>
                <a:cubicBezTo>
                  <a:pt x="10895" y="5887"/>
                  <a:pt x="10873" y="5840"/>
                  <a:pt x="10844" y="5840"/>
                </a:cubicBezTo>
                <a:close/>
                <a:moveTo>
                  <a:pt x="11692" y="5840"/>
                </a:moveTo>
                <a:cubicBezTo>
                  <a:pt x="11663" y="5840"/>
                  <a:pt x="11640" y="5887"/>
                  <a:pt x="11640" y="5944"/>
                </a:cubicBezTo>
                <a:lnTo>
                  <a:pt x="11640" y="6164"/>
                </a:lnTo>
                <a:cubicBezTo>
                  <a:pt x="11640" y="6222"/>
                  <a:pt x="11663" y="6269"/>
                  <a:pt x="11692" y="6269"/>
                </a:cubicBezTo>
                <a:cubicBezTo>
                  <a:pt x="11721" y="6269"/>
                  <a:pt x="11745" y="6222"/>
                  <a:pt x="11745" y="6164"/>
                </a:cubicBezTo>
                <a:lnTo>
                  <a:pt x="11745" y="5944"/>
                </a:lnTo>
                <a:cubicBezTo>
                  <a:pt x="11745" y="5887"/>
                  <a:pt x="11721" y="5840"/>
                  <a:pt x="11692" y="5840"/>
                </a:cubicBezTo>
                <a:close/>
                <a:moveTo>
                  <a:pt x="12007" y="5840"/>
                </a:moveTo>
                <a:cubicBezTo>
                  <a:pt x="11978" y="5840"/>
                  <a:pt x="11955" y="5887"/>
                  <a:pt x="11955" y="5944"/>
                </a:cubicBezTo>
                <a:lnTo>
                  <a:pt x="11955" y="6164"/>
                </a:lnTo>
                <a:cubicBezTo>
                  <a:pt x="11955" y="6222"/>
                  <a:pt x="11978" y="6269"/>
                  <a:pt x="12007" y="6269"/>
                </a:cubicBezTo>
                <a:cubicBezTo>
                  <a:pt x="12036" y="6269"/>
                  <a:pt x="12060" y="6222"/>
                  <a:pt x="12060" y="6164"/>
                </a:cubicBezTo>
                <a:lnTo>
                  <a:pt x="12060" y="5944"/>
                </a:lnTo>
                <a:cubicBezTo>
                  <a:pt x="12060" y="5887"/>
                  <a:pt x="12036" y="5840"/>
                  <a:pt x="12007" y="5840"/>
                </a:cubicBezTo>
                <a:close/>
                <a:moveTo>
                  <a:pt x="12856" y="5840"/>
                </a:moveTo>
                <a:cubicBezTo>
                  <a:pt x="12827" y="5840"/>
                  <a:pt x="12804" y="5887"/>
                  <a:pt x="12804" y="5944"/>
                </a:cubicBezTo>
                <a:lnTo>
                  <a:pt x="12804" y="6164"/>
                </a:lnTo>
                <a:cubicBezTo>
                  <a:pt x="12804" y="6222"/>
                  <a:pt x="12827" y="6269"/>
                  <a:pt x="12856" y="6269"/>
                </a:cubicBezTo>
                <a:cubicBezTo>
                  <a:pt x="12886" y="6269"/>
                  <a:pt x="12909" y="6222"/>
                  <a:pt x="12909" y="6164"/>
                </a:cubicBezTo>
                <a:lnTo>
                  <a:pt x="12909" y="5944"/>
                </a:lnTo>
                <a:cubicBezTo>
                  <a:pt x="12909" y="5887"/>
                  <a:pt x="12886" y="5840"/>
                  <a:pt x="12856" y="5840"/>
                </a:cubicBezTo>
                <a:close/>
                <a:moveTo>
                  <a:pt x="13171" y="5840"/>
                </a:moveTo>
                <a:cubicBezTo>
                  <a:pt x="13142" y="5840"/>
                  <a:pt x="13118" y="5887"/>
                  <a:pt x="13118" y="5944"/>
                </a:cubicBezTo>
                <a:lnTo>
                  <a:pt x="13118" y="6164"/>
                </a:lnTo>
                <a:cubicBezTo>
                  <a:pt x="13118" y="6222"/>
                  <a:pt x="13142" y="6269"/>
                  <a:pt x="13171" y="6269"/>
                </a:cubicBezTo>
                <a:cubicBezTo>
                  <a:pt x="13200" y="6269"/>
                  <a:pt x="13224" y="6222"/>
                  <a:pt x="13224" y="6164"/>
                </a:cubicBezTo>
                <a:lnTo>
                  <a:pt x="13224" y="5944"/>
                </a:lnTo>
                <a:cubicBezTo>
                  <a:pt x="13224" y="5887"/>
                  <a:pt x="13200" y="5840"/>
                  <a:pt x="13171" y="5840"/>
                </a:cubicBezTo>
                <a:close/>
                <a:moveTo>
                  <a:pt x="14021" y="5840"/>
                </a:moveTo>
                <a:cubicBezTo>
                  <a:pt x="13992" y="5840"/>
                  <a:pt x="13968" y="5887"/>
                  <a:pt x="13968" y="5944"/>
                </a:cubicBezTo>
                <a:lnTo>
                  <a:pt x="13968" y="6164"/>
                </a:lnTo>
                <a:cubicBezTo>
                  <a:pt x="13968" y="6222"/>
                  <a:pt x="13992" y="6269"/>
                  <a:pt x="14021" y="6269"/>
                </a:cubicBezTo>
                <a:cubicBezTo>
                  <a:pt x="14050" y="6269"/>
                  <a:pt x="14074" y="6222"/>
                  <a:pt x="14074" y="6164"/>
                </a:cubicBezTo>
                <a:lnTo>
                  <a:pt x="14074" y="5944"/>
                </a:lnTo>
                <a:cubicBezTo>
                  <a:pt x="14074" y="5887"/>
                  <a:pt x="14050" y="5840"/>
                  <a:pt x="14021" y="5840"/>
                </a:cubicBezTo>
                <a:close/>
                <a:moveTo>
                  <a:pt x="14335" y="5840"/>
                </a:moveTo>
                <a:cubicBezTo>
                  <a:pt x="14306" y="5840"/>
                  <a:pt x="14282" y="5887"/>
                  <a:pt x="14282" y="5944"/>
                </a:cubicBezTo>
                <a:lnTo>
                  <a:pt x="14282" y="6164"/>
                </a:lnTo>
                <a:cubicBezTo>
                  <a:pt x="14282" y="6222"/>
                  <a:pt x="14306" y="6269"/>
                  <a:pt x="14335" y="6269"/>
                </a:cubicBezTo>
                <a:cubicBezTo>
                  <a:pt x="14364" y="6269"/>
                  <a:pt x="14388" y="6222"/>
                  <a:pt x="14388" y="6164"/>
                </a:cubicBezTo>
                <a:lnTo>
                  <a:pt x="14388" y="5944"/>
                </a:lnTo>
                <a:cubicBezTo>
                  <a:pt x="14388" y="5887"/>
                  <a:pt x="14364" y="5840"/>
                  <a:pt x="14335" y="5840"/>
                </a:cubicBezTo>
                <a:close/>
                <a:moveTo>
                  <a:pt x="15185" y="5840"/>
                </a:moveTo>
                <a:cubicBezTo>
                  <a:pt x="15156" y="5840"/>
                  <a:pt x="15132" y="5887"/>
                  <a:pt x="15132" y="5944"/>
                </a:cubicBezTo>
                <a:lnTo>
                  <a:pt x="15132" y="6164"/>
                </a:lnTo>
                <a:cubicBezTo>
                  <a:pt x="15132" y="6222"/>
                  <a:pt x="15156" y="6269"/>
                  <a:pt x="15185" y="6269"/>
                </a:cubicBezTo>
                <a:cubicBezTo>
                  <a:pt x="15214" y="6269"/>
                  <a:pt x="15237" y="6222"/>
                  <a:pt x="15237" y="6164"/>
                </a:cubicBezTo>
                <a:lnTo>
                  <a:pt x="15237" y="5944"/>
                </a:lnTo>
                <a:cubicBezTo>
                  <a:pt x="15237" y="5887"/>
                  <a:pt x="15214" y="5840"/>
                  <a:pt x="15185" y="5840"/>
                </a:cubicBezTo>
                <a:close/>
                <a:moveTo>
                  <a:pt x="15500" y="5840"/>
                </a:moveTo>
                <a:cubicBezTo>
                  <a:pt x="15470" y="5840"/>
                  <a:pt x="15447" y="5887"/>
                  <a:pt x="15447" y="5944"/>
                </a:cubicBezTo>
                <a:lnTo>
                  <a:pt x="15447" y="6164"/>
                </a:lnTo>
                <a:cubicBezTo>
                  <a:pt x="15447" y="6222"/>
                  <a:pt x="15470" y="6269"/>
                  <a:pt x="15500" y="6269"/>
                </a:cubicBezTo>
                <a:cubicBezTo>
                  <a:pt x="15529" y="6269"/>
                  <a:pt x="15551" y="6222"/>
                  <a:pt x="15551" y="6164"/>
                </a:cubicBezTo>
                <a:lnTo>
                  <a:pt x="15551" y="5944"/>
                </a:lnTo>
                <a:cubicBezTo>
                  <a:pt x="15551" y="5887"/>
                  <a:pt x="15529" y="5840"/>
                  <a:pt x="15500" y="5840"/>
                </a:cubicBezTo>
                <a:close/>
                <a:moveTo>
                  <a:pt x="16349" y="5840"/>
                </a:moveTo>
                <a:cubicBezTo>
                  <a:pt x="16320" y="5840"/>
                  <a:pt x="16296" y="5887"/>
                  <a:pt x="16296" y="5944"/>
                </a:cubicBezTo>
                <a:lnTo>
                  <a:pt x="16296" y="6164"/>
                </a:lnTo>
                <a:cubicBezTo>
                  <a:pt x="16296" y="6222"/>
                  <a:pt x="16320" y="6269"/>
                  <a:pt x="16349" y="6269"/>
                </a:cubicBezTo>
                <a:cubicBezTo>
                  <a:pt x="16378" y="6269"/>
                  <a:pt x="16401" y="6222"/>
                  <a:pt x="16401" y="6164"/>
                </a:cubicBezTo>
                <a:lnTo>
                  <a:pt x="16401" y="5944"/>
                </a:lnTo>
                <a:cubicBezTo>
                  <a:pt x="16401" y="5887"/>
                  <a:pt x="16378" y="5840"/>
                  <a:pt x="16349" y="5840"/>
                </a:cubicBezTo>
                <a:close/>
                <a:moveTo>
                  <a:pt x="16663" y="5840"/>
                </a:moveTo>
                <a:cubicBezTo>
                  <a:pt x="16634" y="5840"/>
                  <a:pt x="16611" y="5887"/>
                  <a:pt x="16611" y="5944"/>
                </a:cubicBezTo>
                <a:lnTo>
                  <a:pt x="16611" y="6164"/>
                </a:lnTo>
                <a:cubicBezTo>
                  <a:pt x="16611" y="6222"/>
                  <a:pt x="16634" y="6269"/>
                  <a:pt x="16663" y="6269"/>
                </a:cubicBezTo>
                <a:cubicBezTo>
                  <a:pt x="16692" y="6269"/>
                  <a:pt x="16716" y="6222"/>
                  <a:pt x="16716" y="6164"/>
                </a:cubicBezTo>
                <a:lnTo>
                  <a:pt x="16716" y="5944"/>
                </a:lnTo>
                <a:cubicBezTo>
                  <a:pt x="16716" y="5887"/>
                  <a:pt x="16692" y="5840"/>
                  <a:pt x="16663" y="5840"/>
                </a:cubicBezTo>
                <a:close/>
                <a:moveTo>
                  <a:pt x="17512" y="5840"/>
                </a:moveTo>
                <a:cubicBezTo>
                  <a:pt x="17483" y="5840"/>
                  <a:pt x="17459" y="5887"/>
                  <a:pt x="17459" y="5944"/>
                </a:cubicBezTo>
                <a:lnTo>
                  <a:pt x="17459" y="6164"/>
                </a:lnTo>
                <a:cubicBezTo>
                  <a:pt x="17459" y="6222"/>
                  <a:pt x="17483" y="6269"/>
                  <a:pt x="17512" y="6269"/>
                </a:cubicBezTo>
                <a:cubicBezTo>
                  <a:pt x="17541" y="6269"/>
                  <a:pt x="17565" y="6222"/>
                  <a:pt x="17565" y="6164"/>
                </a:cubicBezTo>
                <a:lnTo>
                  <a:pt x="17565" y="5944"/>
                </a:lnTo>
                <a:cubicBezTo>
                  <a:pt x="17565" y="5887"/>
                  <a:pt x="17541" y="5840"/>
                  <a:pt x="17512" y="5840"/>
                </a:cubicBezTo>
                <a:close/>
                <a:moveTo>
                  <a:pt x="17827" y="5840"/>
                </a:moveTo>
                <a:cubicBezTo>
                  <a:pt x="17798" y="5840"/>
                  <a:pt x="17774" y="5887"/>
                  <a:pt x="17774" y="5944"/>
                </a:cubicBezTo>
                <a:lnTo>
                  <a:pt x="17774" y="6164"/>
                </a:lnTo>
                <a:cubicBezTo>
                  <a:pt x="17774" y="6222"/>
                  <a:pt x="17798" y="6269"/>
                  <a:pt x="17827" y="6269"/>
                </a:cubicBezTo>
                <a:cubicBezTo>
                  <a:pt x="17856" y="6269"/>
                  <a:pt x="17880" y="6222"/>
                  <a:pt x="17880" y="6164"/>
                </a:cubicBezTo>
                <a:lnTo>
                  <a:pt x="17880" y="5944"/>
                </a:lnTo>
                <a:cubicBezTo>
                  <a:pt x="17880" y="5887"/>
                  <a:pt x="17856" y="5840"/>
                  <a:pt x="17827" y="5840"/>
                </a:cubicBezTo>
                <a:close/>
                <a:moveTo>
                  <a:pt x="18677" y="5840"/>
                </a:moveTo>
                <a:cubicBezTo>
                  <a:pt x="18648" y="5840"/>
                  <a:pt x="18624" y="5887"/>
                  <a:pt x="18624" y="5944"/>
                </a:cubicBezTo>
                <a:lnTo>
                  <a:pt x="18624" y="6164"/>
                </a:lnTo>
                <a:cubicBezTo>
                  <a:pt x="18624" y="6222"/>
                  <a:pt x="18648" y="6269"/>
                  <a:pt x="18677" y="6269"/>
                </a:cubicBezTo>
                <a:cubicBezTo>
                  <a:pt x="18706" y="6269"/>
                  <a:pt x="18730" y="6222"/>
                  <a:pt x="18730" y="6164"/>
                </a:cubicBezTo>
                <a:lnTo>
                  <a:pt x="18730" y="5944"/>
                </a:lnTo>
                <a:cubicBezTo>
                  <a:pt x="18730" y="5887"/>
                  <a:pt x="18706" y="5840"/>
                  <a:pt x="18677" y="5840"/>
                </a:cubicBezTo>
                <a:close/>
                <a:moveTo>
                  <a:pt x="18991" y="5840"/>
                </a:moveTo>
                <a:cubicBezTo>
                  <a:pt x="18962" y="5840"/>
                  <a:pt x="18938" y="5887"/>
                  <a:pt x="18938" y="5944"/>
                </a:cubicBezTo>
                <a:lnTo>
                  <a:pt x="18938" y="6164"/>
                </a:lnTo>
                <a:cubicBezTo>
                  <a:pt x="18938" y="6222"/>
                  <a:pt x="18962" y="6269"/>
                  <a:pt x="18991" y="6269"/>
                </a:cubicBezTo>
                <a:cubicBezTo>
                  <a:pt x="19020" y="6269"/>
                  <a:pt x="19044" y="6222"/>
                  <a:pt x="19044" y="6164"/>
                </a:cubicBezTo>
                <a:lnTo>
                  <a:pt x="19044" y="5944"/>
                </a:lnTo>
                <a:cubicBezTo>
                  <a:pt x="19044" y="5887"/>
                  <a:pt x="19020" y="5840"/>
                  <a:pt x="18991" y="5840"/>
                </a:cubicBezTo>
                <a:close/>
                <a:moveTo>
                  <a:pt x="19841" y="5840"/>
                </a:moveTo>
                <a:cubicBezTo>
                  <a:pt x="19812" y="5840"/>
                  <a:pt x="19788" y="5887"/>
                  <a:pt x="19788" y="5944"/>
                </a:cubicBezTo>
                <a:lnTo>
                  <a:pt x="19788" y="6164"/>
                </a:lnTo>
                <a:cubicBezTo>
                  <a:pt x="19788" y="6222"/>
                  <a:pt x="19812" y="6269"/>
                  <a:pt x="19841" y="6269"/>
                </a:cubicBezTo>
                <a:cubicBezTo>
                  <a:pt x="19870" y="6269"/>
                  <a:pt x="19894" y="6222"/>
                  <a:pt x="19894" y="6164"/>
                </a:cubicBezTo>
                <a:lnTo>
                  <a:pt x="19894" y="5944"/>
                </a:lnTo>
                <a:cubicBezTo>
                  <a:pt x="19894" y="5887"/>
                  <a:pt x="19870" y="5840"/>
                  <a:pt x="19841" y="5840"/>
                </a:cubicBezTo>
                <a:close/>
                <a:moveTo>
                  <a:pt x="20155" y="5840"/>
                </a:moveTo>
                <a:cubicBezTo>
                  <a:pt x="20126" y="5840"/>
                  <a:pt x="20102" y="5887"/>
                  <a:pt x="20102" y="5944"/>
                </a:cubicBezTo>
                <a:lnTo>
                  <a:pt x="20102" y="6164"/>
                </a:lnTo>
                <a:cubicBezTo>
                  <a:pt x="20102" y="6222"/>
                  <a:pt x="20126" y="6269"/>
                  <a:pt x="20155" y="6269"/>
                </a:cubicBezTo>
                <a:cubicBezTo>
                  <a:pt x="20184" y="6269"/>
                  <a:pt x="20207" y="6222"/>
                  <a:pt x="20207" y="6164"/>
                </a:cubicBezTo>
                <a:lnTo>
                  <a:pt x="20207" y="5944"/>
                </a:lnTo>
                <a:cubicBezTo>
                  <a:pt x="20207" y="5887"/>
                  <a:pt x="20184" y="5840"/>
                  <a:pt x="20155" y="5840"/>
                </a:cubicBezTo>
                <a:close/>
                <a:moveTo>
                  <a:pt x="21004" y="5840"/>
                </a:moveTo>
                <a:cubicBezTo>
                  <a:pt x="20975" y="5840"/>
                  <a:pt x="20952" y="5887"/>
                  <a:pt x="20952" y="5944"/>
                </a:cubicBezTo>
                <a:lnTo>
                  <a:pt x="20952" y="6164"/>
                </a:lnTo>
                <a:cubicBezTo>
                  <a:pt x="20952" y="6222"/>
                  <a:pt x="20975" y="6269"/>
                  <a:pt x="21004" y="6269"/>
                </a:cubicBezTo>
                <a:cubicBezTo>
                  <a:pt x="21033" y="6269"/>
                  <a:pt x="21057" y="6222"/>
                  <a:pt x="21057" y="6164"/>
                </a:cubicBezTo>
                <a:lnTo>
                  <a:pt x="21057" y="5944"/>
                </a:lnTo>
                <a:cubicBezTo>
                  <a:pt x="21057" y="5887"/>
                  <a:pt x="21033" y="5840"/>
                  <a:pt x="21004" y="5840"/>
                </a:cubicBezTo>
                <a:close/>
                <a:moveTo>
                  <a:pt x="21319" y="5840"/>
                </a:moveTo>
                <a:cubicBezTo>
                  <a:pt x="21289" y="5840"/>
                  <a:pt x="21267" y="5887"/>
                  <a:pt x="21267" y="5944"/>
                </a:cubicBezTo>
                <a:lnTo>
                  <a:pt x="21267" y="6164"/>
                </a:lnTo>
                <a:cubicBezTo>
                  <a:pt x="21267" y="6222"/>
                  <a:pt x="21289" y="6269"/>
                  <a:pt x="21319" y="6269"/>
                </a:cubicBezTo>
                <a:cubicBezTo>
                  <a:pt x="21348" y="6269"/>
                  <a:pt x="21372" y="6222"/>
                  <a:pt x="21372" y="6164"/>
                </a:cubicBezTo>
                <a:lnTo>
                  <a:pt x="21372" y="5944"/>
                </a:lnTo>
                <a:cubicBezTo>
                  <a:pt x="21372" y="5887"/>
                  <a:pt x="21348" y="5840"/>
                  <a:pt x="21319" y="5840"/>
                </a:cubicBezTo>
                <a:close/>
                <a:moveTo>
                  <a:pt x="281" y="6570"/>
                </a:moveTo>
                <a:cubicBezTo>
                  <a:pt x="252" y="6570"/>
                  <a:pt x="228" y="6617"/>
                  <a:pt x="228" y="6674"/>
                </a:cubicBezTo>
                <a:lnTo>
                  <a:pt x="228" y="6894"/>
                </a:lnTo>
                <a:cubicBezTo>
                  <a:pt x="228" y="6952"/>
                  <a:pt x="252" y="6999"/>
                  <a:pt x="281" y="6999"/>
                </a:cubicBezTo>
                <a:cubicBezTo>
                  <a:pt x="311" y="6999"/>
                  <a:pt x="334" y="6952"/>
                  <a:pt x="334" y="6894"/>
                </a:cubicBezTo>
                <a:lnTo>
                  <a:pt x="334" y="6674"/>
                </a:lnTo>
                <a:cubicBezTo>
                  <a:pt x="334" y="6617"/>
                  <a:pt x="311" y="6570"/>
                  <a:pt x="281" y="6570"/>
                </a:cubicBezTo>
                <a:close/>
                <a:moveTo>
                  <a:pt x="596" y="6570"/>
                </a:moveTo>
                <a:cubicBezTo>
                  <a:pt x="567" y="6570"/>
                  <a:pt x="543" y="6617"/>
                  <a:pt x="543" y="6674"/>
                </a:cubicBezTo>
                <a:lnTo>
                  <a:pt x="543" y="6894"/>
                </a:lnTo>
                <a:cubicBezTo>
                  <a:pt x="543" y="6952"/>
                  <a:pt x="567" y="6999"/>
                  <a:pt x="596" y="6999"/>
                </a:cubicBezTo>
                <a:cubicBezTo>
                  <a:pt x="625" y="6999"/>
                  <a:pt x="649" y="6952"/>
                  <a:pt x="649" y="6894"/>
                </a:cubicBezTo>
                <a:lnTo>
                  <a:pt x="649" y="6674"/>
                </a:lnTo>
                <a:cubicBezTo>
                  <a:pt x="649" y="6617"/>
                  <a:pt x="625" y="6570"/>
                  <a:pt x="596" y="6570"/>
                </a:cubicBezTo>
                <a:close/>
                <a:moveTo>
                  <a:pt x="1446" y="6570"/>
                </a:moveTo>
                <a:cubicBezTo>
                  <a:pt x="1417" y="6570"/>
                  <a:pt x="1393" y="6617"/>
                  <a:pt x="1393" y="6674"/>
                </a:cubicBezTo>
                <a:lnTo>
                  <a:pt x="1393" y="6894"/>
                </a:lnTo>
                <a:cubicBezTo>
                  <a:pt x="1393" y="6952"/>
                  <a:pt x="1417" y="6999"/>
                  <a:pt x="1446" y="6999"/>
                </a:cubicBezTo>
                <a:cubicBezTo>
                  <a:pt x="1475" y="6999"/>
                  <a:pt x="1499" y="6952"/>
                  <a:pt x="1499" y="6894"/>
                </a:cubicBezTo>
                <a:lnTo>
                  <a:pt x="1499" y="6674"/>
                </a:lnTo>
                <a:cubicBezTo>
                  <a:pt x="1499" y="6617"/>
                  <a:pt x="1475" y="6570"/>
                  <a:pt x="1446" y="6570"/>
                </a:cubicBezTo>
                <a:close/>
                <a:moveTo>
                  <a:pt x="1760" y="6570"/>
                </a:moveTo>
                <a:cubicBezTo>
                  <a:pt x="1731" y="6570"/>
                  <a:pt x="1707" y="6617"/>
                  <a:pt x="1707" y="6674"/>
                </a:cubicBezTo>
                <a:lnTo>
                  <a:pt x="1707" y="6894"/>
                </a:lnTo>
                <a:cubicBezTo>
                  <a:pt x="1707" y="6952"/>
                  <a:pt x="1731" y="6999"/>
                  <a:pt x="1760" y="6999"/>
                </a:cubicBezTo>
                <a:cubicBezTo>
                  <a:pt x="1789" y="6999"/>
                  <a:pt x="1813" y="6952"/>
                  <a:pt x="1813" y="6894"/>
                </a:cubicBezTo>
                <a:lnTo>
                  <a:pt x="1813" y="6674"/>
                </a:lnTo>
                <a:cubicBezTo>
                  <a:pt x="1813" y="6617"/>
                  <a:pt x="1789" y="6570"/>
                  <a:pt x="1760" y="6570"/>
                </a:cubicBezTo>
                <a:close/>
                <a:moveTo>
                  <a:pt x="2610" y="6570"/>
                </a:moveTo>
                <a:cubicBezTo>
                  <a:pt x="2581" y="6570"/>
                  <a:pt x="2557" y="6617"/>
                  <a:pt x="2557" y="6674"/>
                </a:cubicBezTo>
                <a:lnTo>
                  <a:pt x="2557" y="6894"/>
                </a:lnTo>
                <a:cubicBezTo>
                  <a:pt x="2557" y="6952"/>
                  <a:pt x="2581" y="6999"/>
                  <a:pt x="2610" y="6999"/>
                </a:cubicBezTo>
                <a:cubicBezTo>
                  <a:pt x="2639" y="6999"/>
                  <a:pt x="2662" y="6952"/>
                  <a:pt x="2662" y="6894"/>
                </a:cubicBezTo>
                <a:lnTo>
                  <a:pt x="2662" y="6674"/>
                </a:lnTo>
                <a:cubicBezTo>
                  <a:pt x="2662" y="6617"/>
                  <a:pt x="2639" y="6570"/>
                  <a:pt x="2610" y="6570"/>
                </a:cubicBezTo>
                <a:close/>
                <a:moveTo>
                  <a:pt x="2924" y="6570"/>
                </a:moveTo>
                <a:cubicBezTo>
                  <a:pt x="2895" y="6570"/>
                  <a:pt x="2871" y="6617"/>
                  <a:pt x="2871" y="6674"/>
                </a:cubicBezTo>
                <a:lnTo>
                  <a:pt x="2871" y="6894"/>
                </a:lnTo>
                <a:cubicBezTo>
                  <a:pt x="2871" y="6952"/>
                  <a:pt x="2895" y="6999"/>
                  <a:pt x="2924" y="6999"/>
                </a:cubicBezTo>
                <a:cubicBezTo>
                  <a:pt x="2954" y="6999"/>
                  <a:pt x="2976" y="6952"/>
                  <a:pt x="2976" y="6894"/>
                </a:cubicBezTo>
                <a:lnTo>
                  <a:pt x="2976" y="6674"/>
                </a:lnTo>
                <a:cubicBezTo>
                  <a:pt x="2976" y="6617"/>
                  <a:pt x="2954" y="6570"/>
                  <a:pt x="2924" y="6570"/>
                </a:cubicBezTo>
                <a:close/>
                <a:moveTo>
                  <a:pt x="3773" y="6570"/>
                </a:moveTo>
                <a:cubicBezTo>
                  <a:pt x="3744" y="6570"/>
                  <a:pt x="3721" y="6617"/>
                  <a:pt x="3721" y="6674"/>
                </a:cubicBezTo>
                <a:lnTo>
                  <a:pt x="3721" y="6894"/>
                </a:lnTo>
                <a:cubicBezTo>
                  <a:pt x="3721" y="6952"/>
                  <a:pt x="3744" y="6999"/>
                  <a:pt x="3773" y="6999"/>
                </a:cubicBezTo>
                <a:cubicBezTo>
                  <a:pt x="3802" y="6999"/>
                  <a:pt x="3826" y="6952"/>
                  <a:pt x="3826" y="6894"/>
                </a:cubicBezTo>
                <a:lnTo>
                  <a:pt x="3826" y="6674"/>
                </a:lnTo>
                <a:cubicBezTo>
                  <a:pt x="3826" y="6617"/>
                  <a:pt x="3802" y="6570"/>
                  <a:pt x="3773" y="6570"/>
                </a:cubicBezTo>
                <a:close/>
                <a:moveTo>
                  <a:pt x="4088" y="6570"/>
                </a:moveTo>
                <a:cubicBezTo>
                  <a:pt x="4058" y="6570"/>
                  <a:pt x="4035" y="6617"/>
                  <a:pt x="4035" y="6674"/>
                </a:cubicBezTo>
                <a:lnTo>
                  <a:pt x="4035" y="6894"/>
                </a:lnTo>
                <a:cubicBezTo>
                  <a:pt x="4035" y="6952"/>
                  <a:pt x="4058" y="6999"/>
                  <a:pt x="4088" y="6999"/>
                </a:cubicBezTo>
                <a:cubicBezTo>
                  <a:pt x="4117" y="6999"/>
                  <a:pt x="4141" y="6952"/>
                  <a:pt x="4141" y="6894"/>
                </a:cubicBezTo>
                <a:lnTo>
                  <a:pt x="4141" y="6674"/>
                </a:lnTo>
                <a:cubicBezTo>
                  <a:pt x="4141" y="6617"/>
                  <a:pt x="4117" y="6570"/>
                  <a:pt x="4088" y="6570"/>
                </a:cubicBezTo>
                <a:close/>
                <a:moveTo>
                  <a:pt x="4937" y="6570"/>
                </a:moveTo>
                <a:cubicBezTo>
                  <a:pt x="4908" y="6570"/>
                  <a:pt x="4884" y="6617"/>
                  <a:pt x="4884" y="6674"/>
                </a:cubicBezTo>
                <a:lnTo>
                  <a:pt x="4884" y="6894"/>
                </a:lnTo>
                <a:cubicBezTo>
                  <a:pt x="4884" y="6952"/>
                  <a:pt x="4908" y="6999"/>
                  <a:pt x="4937" y="6999"/>
                </a:cubicBezTo>
                <a:cubicBezTo>
                  <a:pt x="4966" y="6999"/>
                  <a:pt x="4990" y="6952"/>
                  <a:pt x="4990" y="6894"/>
                </a:cubicBezTo>
                <a:lnTo>
                  <a:pt x="4990" y="6674"/>
                </a:lnTo>
                <a:cubicBezTo>
                  <a:pt x="4990" y="6617"/>
                  <a:pt x="4966" y="6570"/>
                  <a:pt x="4937" y="6570"/>
                </a:cubicBezTo>
                <a:close/>
                <a:moveTo>
                  <a:pt x="5252" y="6570"/>
                </a:moveTo>
                <a:cubicBezTo>
                  <a:pt x="5223" y="6570"/>
                  <a:pt x="5199" y="6617"/>
                  <a:pt x="5199" y="6674"/>
                </a:cubicBezTo>
                <a:lnTo>
                  <a:pt x="5199" y="6894"/>
                </a:lnTo>
                <a:cubicBezTo>
                  <a:pt x="5199" y="6952"/>
                  <a:pt x="5223" y="6999"/>
                  <a:pt x="5252" y="6999"/>
                </a:cubicBezTo>
                <a:cubicBezTo>
                  <a:pt x="5281" y="6999"/>
                  <a:pt x="5305" y="6952"/>
                  <a:pt x="5305" y="6894"/>
                </a:cubicBezTo>
                <a:lnTo>
                  <a:pt x="5305" y="6674"/>
                </a:lnTo>
                <a:cubicBezTo>
                  <a:pt x="5305" y="6617"/>
                  <a:pt x="5281" y="6570"/>
                  <a:pt x="5252" y="6570"/>
                </a:cubicBezTo>
                <a:close/>
                <a:moveTo>
                  <a:pt x="6102" y="6570"/>
                </a:moveTo>
                <a:cubicBezTo>
                  <a:pt x="6072" y="6570"/>
                  <a:pt x="6049" y="6617"/>
                  <a:pt x="6049" y="6674"/>
                </a:cubicBezTo>
                <a:lnTo>
                  <a:pt x="6049" y="6894"/>
                </a:lnTo>
                <a:cubicBezTo>
                  <a:pt x="6049" y="6952"/>
                  <a:pt x="6072" y="6999"/>
                  <a:pt x="6102" y="6999"/>
                </a:cubicBezTo>
                <a:cubicBezTo>
                  <a:pt x="6131" y="6999"/>
                  <a:pt x="6155" y="6952"/>
                  <a:pt x="6155" y="6894"/>
                </a:cubicBezTo>
                <a:lnTo>
                  <a:pt x="6155" y="6674"/>
                </a:lnTo>
                <a:cubicBezTo>
                  <a:pt x="6155" y="6617"/>
                  <a:pt x="6131" y="6570"/>
                  <a:pt x="6102" y="6570"/>
                </a:cubicBezTo>
                <a:close/>
                <a:moveTo>
                  <a:pt x="6416" y="6570"/>
                </a:moveTo>
                <a:cubicBezTo>
                  <a:pt x="6387" y="6570"/>
                  <a:pt x="6363" y="6617"/>
                  <a:pt x="6363" y="6674"/>
                </a:cubicBezTo>
                <a:lnTo>
                  <a:pt x="6363" y="6894"/>
                </a:lnTo>
                <a:cubicBezTo>
                  <a:pt x="6363" y="6952"/>
                  <a:pt x="6387" y="6999"/>
                  <a:pt x="6416" y="6999"/>
                </a:cubicBezTo>
                <a:cubicBezTo>
                  <a:pt x="6445" y="6999"/>
                  <a:pt x="6469" y="6952"/>
                  <a:pt x="6469" y="6894"/>
                </a:cubicBezTo>
                <a:lnTo>
                  <a:pt x="6469" y="6674"/>
                </a:lnTo>
                <a:cubicBezTo>
                  <a:pt x="6469" y="6617"/>
                  <a:pt x="6445" y="6570"/>
                  <a:pt x="6416" y="6570"/>
                </a:cubicBezTo>
                <a:close/>
                <a:moveTo>
                  <a:pt x="7266" y="6570"/>
                </a:moveTo>
                <a:cubicBezTo>
                  <a:pt x="7237" y="6570"/>
                  <a:pt x="7213" y="6617"/>
                  <a:pt x="7213" y="6674"/>
                </a:cubicBezTo>
                <a:lnTo>
                  <a:pt x="7213" y="6894"/>
                </a:lnTo>
                <a:cubicBezTo>
                  <a:pt x="7213" y="6952"/>
                  <a:pt x="7237" y="6999"/>
                  <a:pt x="7266" y="6999"/>
                </a:cubicBezTo>
                <a:cubicBezTo>
                  <a:pt x="7295" y="6999"/>
                  <a:pt x="7318" y="6952"/>
                  <a:pt x="7318" y="6894"/>
                </a:cubicBezTo>
                <a:lnTo>
                  <a:pt x="7318" y="6674"/>
                </a:lnTo>
                <a:cubicBezTo>
                  <a:pt x="7318" y="6617"/>
                  <a:pt x="7295" y="6570"/>
                  <a:pt x="7266" y="6570"/>
                </a:cubicBezTo>
                <a:close/>
                <a:moveTo>
                  <a:pt x="7580" y="6570"/>
                </a:moveTo>
                <a:cubicBezTo>
                  <a:pt x="7551" y="6570"/>
                  <a:pt x="7527" y="6617"/>
                  <a:pt x="7527" y="6674"/>
                </a:cubicBezTo>
                <a:lnTo>
                  <a:pt x="7527" y="6894"/>
                </a:lnTo>
                <a:cubicBezTo>
                  <a:pt x="7527" y="6952"/>
                  <a:pt x="7551" y="6999"/>
                  <a:pt x="7580" y="6999"/>
                </a:cubicBezTo>
                <a:cubicBezTo>
                  <a:pt x="7609" y="6999"/>
                  <a:pt x="7632" y="6952"/>
                  <a:pt x="7632" y="6894"/>
                </a:cubicBezTo>
                <a:lnTo>
                  <a:pt x="7632" y="6674"/>
                </a:lnTo>
                <a:cubicBezTo>
                  <a:pt x="7632" y="6617"/>
                  <a:pt x="7609" y="6570"/>
                  <a:pt x="7580" y="6570"/>
                </a:cubicBezTo>
                <a:close/>
                <a:moveTo>
                  <a:pt x="8429" y="6570"/>
                </a:moveTo>
                <a:cubicBezTo>
                  <a:pt x="8400" y="6570"/>
                  <a:pt x="8377" y="6617"/>
                  <a:pt x="8377" y="6674"/>
                </a:cubicBezTo>
                <a:lnTo>
                  <a:pt x="8377" y="6894"/>
                </a:lnTo>
                <a:cubicBezTo>
                  <a:pt x="8377" y="6952"/>
                  <a:pt x="8400" y="6999"/>
                  <a:pt x="8429" y="6999"/>
                </a:cubicBezTo>
                <a:cubicBezTo>
                  <a:pt x="8458" y="6999"/>
                  <a:pt x="8482" y="6952"/>
                  <a:pt x="8482" y="6894"/>
                </a:cubicBezTo>
                <a:lnTo>
                  <a:pt x="8482" y="6674"/>
                </a:lnTo>
                <a:cubicBezTo>
                  <a:pt x="8482" y="6617"/>
                  <a:pt x="8458" y="6570"/>
                  <a:pt x="8429" y="6570"/>
                </a:cubicBezTo>
                <a:close/>
                <a:moveTo>
                  <a:pt x="8744" y="6570"/>
                </a:moveTo>
                <a:cubicBezTo>
                  <a:pt x="8714" y="6570"/>
                  <a:pt x="8691" y="6617"/>
                  <a:pt x="8691" y="6674"/>
                </a:cubicBezTo>
                <a:lnTo>
                  <a:pt x="8691" y="6894"/>
                </a:lnTo>
                <a:cubicBezTo>
                  <a:pt x="8691" y="6952"/>
                  <a:pt x="8714" y="6999"/>
                  <a:pt x="8744" y="6999"/>
                </a:cubicBezTo>
                <a:cubicBezTo>
                  <a:pt x="8773" y="6999"/>
                  <a:pt x="8796" y="6952"/>
                  <a:pt x="8796" y="6894"/>
                </a:cubicBezTo>
                <a:lnTo>
                  <a:pt x="8796" y="6674"/>
                </a:lnTo>
                <a:cubicBezTo>
                  <a:pt x="8796" y="6617"/>
                  <a:pt x="8773" y="6570"/>
                  <a:pt x="8744" y="6570"/>
                </a:cubicBezTo>
                <a:close/>
                <a:moveTo>
                  <a:pt x="9593" y="6570"/>
                </a:moveTo>
                <a:cubicBezTo>
                  <a:pt x="9564" y="6570"/>
                  <a:pt x="9540" y="6617"/>
                  <a:pt x="9540" y="6674"/>
                </a:cubicBezTo>
                <a:lnTo>
                  <a:pt x="9540" y="6894"/>
                </a:lnTo>
                <a:cubicBezTo>
                  <a:pt x="9540" y="6952"/>
                  <a:pt x="9564" y="6999"/>
                  <a:pt x="9593" y="6999"/>
                </a:cubicBezTo>
                <a:cubicBezTo>
                  <a:pt x="9622" y="6999"/>
                  <a:pt x="9646" y="6952"/>
                  <a:pt x="9646" y="6894"/>
                </a:cubicBezTo>
                <a:lnTo>
                  <a:pt x="9646" y="6674"/>
                </a:lnTo>
                <a:cubicBezTo>
                  <a:pt x="9646" y="6617"/>
                  <a:pt x="9622" y="6570"/>
                  <a:pt x="9593" y="6570"/>
                </a:cubicBezTo>
                <a:close/>
                <a:moveTo>
                  <a:pt x="9908" y="6570"/>
                </a:moveTo>
                <a:cubicBezTo>
                  <a:pt x="9879" y="6570"/>
                  <a:pt x="9855" y="6617"/>
                  <a:pt x="9855" y="6674"/>
                </a:cubicBezTo>
                <a:lnTo>
                  <a:pt x="9855" y="6894"/>
                </a:lnTo>
                <a:cubicBezTo>
                  <a:pt x="9855" y="6952"/>
                  <a:pt x="9879" y="6999"/>
                  <a:pt x="9908" y="6999"/>
                </a:cubicBezTo>
                <a:cubicBezTo>
                  <a:pt x="9937" y="6999"/>
                  <a:pt x="9961" y="6952"/>
                  <a:pt x="9961" y="6894"/>
                </a:cubicBezTo>
                <a:lnTo>
                  <a:pt x="9961" y="6674"/>
                </a:lnTo>
                <a:cubicBezTo>
                  <a:pt x="9961" y="6617"/>
                  <a:pt x="9937" y="6570"/>
                  <a:pt x="9908" y="6570"/>
                </a:cubicBezTo>
                <a:close/>
                <a:moveTo>
                  <a:pt x="10758" y="6570"/>
                </a:moveTo>
                <a:cubicBezTo>
                  <a:pt x="10728" y="6570"/>
                  <a:pt x="10705" y="6617"/>
                  <a:pt x="10705" y="6674"/>
                </a:cubicBezTo>
                <a:lnTo>
                  <a:pt x="10705" y="6894"/>
                </a:lnTo>
                <a:cubicBezTo>
                  <a:pt x="10705" y="6952"/>
                  <a:pt x="10728" y="6999"/>
                  <a:pt x="10758" y="6999"/>
                </a:cubicBezTo>
                <a:cubicBezTo>
                  <a:pt x="10787" y="6999"/>
                  <a:pt x="10810" y="6952"/>
                  <a:pt x="10810" y="6894"/>
                </a:cubicBezTo>
                <a:lnTo>
                  <a:pt x="10810" y="6674"/>
                </a:lnTo>
                <a:cubicBezTo>
                  <a:pt x="10810" y="6617"/>
                  <a:pt x="10787" y="6570"/>
                  <a:pt x="10758" y="6570"/>
                </a:cubicBezTo>
                <a:close/>
                <a:moveTo>
                  <a:pt x="11072" y="6570"/>
                </a:moveTo>
                <a:cubicBezTo>
                  <a:pt x="11043" y="6570"/>
                  <a:pt x="11019" y="6617"/>
                  <a:pt x="11019" y="6674"/>
                </a:cubicBezTo>
                <a:lnTo>
                  <a:pt x="11019" y="6894"/>
                </a:lnTo>
                <a:cubicBezTo>
                  <a:pt x="11019" y="6952"/>
                  <a:pt x="11043" y="6999"/>
                  <a:pt x="11072" y="6999"/>
                </a:cubicBezTo>
                <a:cubicBezTo>
                  <a:pt x="11101" y="6999"/>
                  <a:pt x="11125" y="6952"/>
                  <a:pt x="11125" y="6894"/>
                </a:cubicBezTo>
                <a:lnTo>
                  <a:pt x="11125" y="6674"/>
                </a:lnTo>
                <a:cubicBezTo>
                  <a:pt x="11125" y="6617"/>
                  <a:pt x="11101" y="6570"/>
                  <a:pt x="11072" y="6570"/>
                </a:cubicBezTo>
                <a:close/>
                <a:moveTo>
                  <a:pt x="11922" y="6570"/>
                </a:moveTo>
                <a:cubicBezTo>
                  <a:pt x="11893" y="6570"/>
                  <a:pt x="11869" y="6617"/>
                  <a:pt x="11869" y="6674"/>
                </a:cubicBezTo>
                <a:lnTo>
                  <a:pt x="11869" y="6894"/>
                </a:lnTo>
                <a:cubicBezTo>
                  <a:pt x="11869" y="6952"/>
                  <a:pt x="11893" y="6999"/>
                  <a:pt x="11922" y="6999"/>
                </a:cubicBezTo>
                <a:cubicBezTo>
                  <a:pt x="11951" y="6999"/>
                  <a:pt x="11974" y="6952"/>
                  <a:pt x="11974" y="6894"/>
                </a:cubicBezTo>
                <a:lnTo>
                  <a:pt x="11974" y="6674"/>
                </a:lnTo>
                <a:cubicBezTo>
                  <a:pt x="11974" y="6617"/>
                  <a:pt x="11951" y="6570"/>
                  <a:pt x="11922" y="6570"/>
                </a:cubicBezTo>
                <a:close/>
                <a:moveTo>
                  <a:pt x="12236" y="6570"/>
                </a:moveTo>
                <a:cubicBezTo>
                  <a:pt x="12207" y="6570"/>
                  <a:pt x="12183" y="6617"/>
                  <a:pt x="12183" y="6674"/>
                </a:cubicBezTo>
                <a:lnTo>
                  <a:pt x="12183" y="6894"/>
                </a:lnTo>
                <a:cubicBezTo>
                  <a:pt x="12183" y="6952"/>
                  <a:pt x="12207" y="6999"/>
                  <a:pt x="12236" y="6999"/>
                </a:cubicBezTo>
                <a:cubicBezTo>
                  <a:pt x="12265" y="6999"/>
                  <a:pt x="12288" y="6952"/>
                  <a:pt x="12288" y="6894"/>
                </a:cubicBezTo>
                <a:lnTo>
                  <a:pt x="12288" y="6674"/>
                </a:lnTo>
                <a:cubicBezTo>
                  <a:pt x="12288" y="6617"/>
                  <a:pt x="12265" y="6570"/>
                  <a:pt x="12236" y="6570"/>
                </a:cubicBezTo>
                <a:close/>
                <a:moveTo>
                  <a:pt x="13085" y="6570"/>
                </a:moveTo>
                <a:cubicBezTo>
                  <a:pt x="13056" y="6570"/>
                  <a:pt x="13032" y="6617"/>
                  <a:pt x="13032" y="6674"/>
                </a:cubicBezTo>
                <a:lnTo>
                  <a:pt x="13032" y="6894"/>
                </a:lnTo>
                <a:cubicBezTo>
                  <a:pt x="13032" y="6952"/>
                  <a:pt x="13056" y="6999"/>
                  <a:pt x="13085" y="6999"/>
                </a:cubicBezTo>
                <a:cubicBezTo>
                  <a:pt x="13114" y="6999"/>
                  <a:pt x="13138" y="6952"/>
                  <a:pt x="13138" y="6894"/>
                </a:cubicBezTo>
                <a:lnTo>
                  <a:pt x="13138" y="6674"/>
                </a:lnTo>
                <a:cubicBezTo>
                  <a:pt x="13138" y="6617"/>
                  <a:pt x="13114" y="6570"/>
                  <a:pt x="13085" y="6570"/>
                </a:cubicBezTo>
                <a:close/>
                <a:moveTo>
                  <a:pt x="13399" y="6570"/>
                </a:moveTo>
                <a:cubicBezTo>
                  <a:pt x="13370" y="6570"/>
                  <a:pt x="13348" y="6617"/>
                  <a:pt x="13348" y="6674"/>
                </a:cubicBezTo>
                <a:lnTo>
                  <a:pt x="13348" y="6894"/>
                </a:lnTo>
                <a:cubicBezTo>
                  <a:pt x="13348" y="6952"/>
                  <a:pt x="13370" y="6999"/>
                  <a:pt x="13399" y="6999"/>
                </a:cubicBezTo>
                <a:cubicBezTo>
                  <a:pt x="13428" y="6999"/>
                  <a:pt x="13452" y="6952"/>
                  <a:pt x="13452" y="6894"/>
                </a:cubicBezTo>
                <a:lnTo>
                  <a:pt x="13452" y="6674"/>
                </a:lnTo>
                <a:cubicBezTo>
                  <a:pt x="13452" y="6617"/>
                  <a:pt x="13428" y="6570"/>
                  <a:pt x="13399" y="6570"/>
                </a:cubicBezTo>
                <a:close/>
                <a:moveTo>
                  <a:pt x="14249" y="6570"/>
                </a:moveTo>
                <a:cubicBezTo>
                  <a:pt x="14220" y="6570"/>
                  <a:pt x="14196" y="6617"/>
                  <a:pt x="14196" y="6674"/>
                </a:cubicBezTo>
                <a:lnTo>
                  <a:pt x="14196" y="6894"/>
                </a:lnTo>
                <a:cubicBezTo>
                  <a:pt x="14196" y="6952"/>
                  <a:pt x="14220" y="6999"/>
                  <a:pt x="14249" y="6999"/>
                </a:cubicBezTo>
                <a:cubicBezTo>
                  <a:pt x="14278" y="6999"/>
                  <a:pt x="14302" y="6952"/>
                  <a:pt x="14302" y="6894"/>
                </a:cubicBezTo>
                <a:lnTo>
                  <a:pt x="14302" y="6674"/>
                </a:lnTo>
                <a:cubicBezTo>
                  <a:pt x="14302" y="6617"/>
                  <a:pt x="14278" y="6570"/>
                  <a:pt x="14249" y="6570"/>
                </a:cubicBezTo>
                <a:close/>
                <a:moveTo>
                  <a:pt x="14564" y="6570"/>
                </a:moveTo>
                <a:cubicBezTo>
                  <a:pt x="14535" y="6570"/>
                  <a:pt x="14511" y="6617"/>
                  <a:pt x="14511" y="6674"/>
                </a:cubicBezTo>
                <a:lnTo>
                  <a:pt x="14511" y="6894"/>
                </a:lnTo>
                <a:cubicBezTo>
                  <a:pt x="14511" y="6952"/>
                  <a:pt x="14535" y="6999"/>
                  <a:pt x="14564" y="6999"/>
                </a:cubicBezTo>
                <a:cubicBezTo>
                  <a:pt x="14593" y="6999"/>
                  <a:pt x="14617" y="6952"/>
                  <a:pt x="14617" y="6894"/>
                </a:cubicBezTo>
                <a:lnTo>
                  <a:pt x="14617" y="6674"/>
                </a:lnTo>
                <a:cubicBezTo>
                  <a:pt x="14617" y="6617"/>
                  <a:pt x="14593" y="6570"/>
                  <a:pt x="14564" y="6570"/>
                </a:cubicBezTo>
                <a:close/>
                <a:moveTo>
                  <a:pt x="15413" y="6570"/>
                </a:moveTo>
                <a:cubicBezTo>
                  <a:pt x="15384" y="6570"/>
                  <a:pt x="15360" y="6617"/>
                  <a:pt x="15360" y="6674"/>
                </a:cubicBezTo>
                <a:lnTo>
                  <a:pt x="15360" y="6894"/>
                </a:lnTo>
                <a:cubicBezTo>
                  <a:pt x="15360" y="6952"/>
                  <a:pt x="15384" y="6999"/>
                  <a:pt x="15413" y="6999"/>
                </a:cubicBezTo>
                <a:cubicBezTo>
                  <a:pt x="15442" y="6999"/>
                  <a:pt x="15465" y="6952"/>
                  <a:pt x="15465" y="6894"/>
                </a:cubicBezTo>
                <a:lnTo>
                  <a:pt x="15465" y="6674"/>
                </a:lnTo>
                <a:cubicBezTo>
                  <a:pt x="15465" y="6617"/>
                  <a:pt x="15442" y="6570"/>
                  <a:pt x="15413" y="6570"/>
                </a:cubicBezTo>
                <a:close/>
                <a:moveTo>
                  <a:pt x="15728" y="6570"/>
                </a:moveTo>
                <a:cubicBezTo>
                  <a:pt x="15699" y="6570"/>
                  <a:pt x="15675" y="6617"/>
                  <a:pt x="15675" y="6674"/>
                </a:cubicBezTo>
                <a:lnTo>
                  <a:pt x="15675" y="6894"/>
                </a:lnTo>
                <a:cubicBezTo>
                  <a:pt x="15675" y="6952"/>
                  <a:pt x="15699" y="6999"/>
                  <a:pt x="15728" y="6999"/>
                </a:cubicBezTo>
                <a:cubicBezTo>
                  <a:pt x="15757" y="6999"/>
                  <a:pt x="15781" y="6952"/>
                  <a:pt x="15781" y="6894"/>
                </a:cubicBezTo>
                <a:lnTo>
                  <a:pt x="15781" y="6674"/>
                </a:lnTo>
                <a:cubicBezTo>
                  <a:pt x="15781" y="6617"/>
                  <a:pt x="15757" y="6570"/>
                  <a:pt x="15728" y="6570"/>
                </a:cubicBezTo>
                <a:close/>
                <a:moveTo>
                  <a:pt x="16578" y="6570"/>
                </a:moveTo>
                <a:cubicBezTo>
                  <a:pt x="16549" y="6570"/>
                  <a:pt x="16525" y="6617"/>
                  <a:pt x="16525" y="6674"/>
                </a:cubicBezTo>
                <a:lnTo>
                  <a:pt x="16525" y="6894"/>
                </a:lnTo>
                <a:cubicBezTo>
                  <a:pt x="16525" y="6952"/>
                  <a:pt x="16549" y="6999"/>
                  <a:pt x="16578" y="6999"/>
                </a:cubicBezTo>
                <a:cubicBezTo>
                  <a:pt x="16607" y="6999"/>
                  <a:pt x="16630" y="6952"/>
                  <a:pt x="16630" y="6894"/>
                </a:cubicBezTo>
                <a:lnTo>
                  <a:pt x="16630" y="6674"/>
                </a:lnTo>
                <a:cubicBezTo>
                  <a:pt x="16630" y="6617"/>
                  <a:pt x="16607" y="6570"/>
                  <a:pt x="16578" y="6570"/>
                </a:cubicBezTo>
                <a:close/>
                <a:moveTo>
                  <a:pt x="16892" y="6570"/>
                </a:moveTo>
                <a:cubicBezTo>
                  <a:pt x="16863" y="6570"/>
                  <a:pt x="16839" y="6617"/>
                  <a:pt x="16839" y="6674"/>
                </a:cubicBezTo>
                <a:lnTo>
                  <a:pt x="16839" y="6894"/>
                </a:lnTo>
                <a:cubicBezTo>
                  <a:pt x="16839" y="6952"/>
                  <a:pt x="16863" y="6999"/>
                  <a:pt x="16892" y="6999"/>
                </a:cubicBezTo>
                <a:cubicBezTo>
                  <a:pt x="16921" y="6999"/>
                  <a:pt x="16944" y="6952"/>
                  <a:pt x="16944" y="6894"/>
                </a:cubicBezTo>
                <a:lnTo>
                  <a:pt x="16944" y="6674"/>
                </a:lnTo>
                <a:cubicBezTo>
                  <a:pt x="16944" y="6617"/>
                  <a:pt x="16921" y="6570"/>
                  <a:pt x="16892" y="6570"/>
                </a:cubicBezTo>
                <a:close/>
                <a:moveTo>
                  <a:pt x="17741" y="6570"/>
                </a:moveTo>
                <a:cubicBezTo>
                  <a:pt x="17712" y="6570"/>
                  <a:pt x="17689" y="6617"/>
                  <a:pt x="17689" y="6674"/>
                </a:cubicBezTo>
                <a:lnTo>
                  <a:pt x="17689" y="6894"/>
                </a:lnTo>
                <a:cubicBezTo>
                  <a:pt x="17689" y="6952"/>
                  <a:pt x="17712" y="6999"/>
                  <a:pt x="17741" y="6999"/>
                </a:cubicBezTo>
                <a:cubicBezTo>
                  <a:pt x="17770" y="6999"/>
                  <a:pt x="17794" y="6952"/>
                  <a:pt x="17794" y="6894"/>
                </a:cubicBezTo>
                <a:lnTo>
                  <a:pt x="17794" y="6674"/>
                </a:lnTo>
                <a:cubicBezTo>
                  <a:pt x="17794" y="6617"/>
                  <a:pt x="17770" y="6570"/>
                  <a:pt x="17741" y="6570"/>
                </a:cubicBezTo>
                <a:close/>
                <a:moveTo>
                  <a:pt x="18055" y="6570"/>
                </a:moveTo>
                <a:cubicBezTo>
                  <a:pt x="18026" y="6570"/>
                  <a:pt x="18002" y="6617"/>
                  <a:pt x="18002" y="6674"/>
                </a:cubicBezTo>
                <a:lnTo>
                  <a:pt x="18002" y="6894"/>
                </a:lnTo>
                <a:cubicBezTo>
                  <a:pt x="18002" y="6952"/>
                  <a:pt x="18026" y="6999"/>
                  <a:pt x="18055" y="6999"/>
                </a:cubicBezTo>
                <a:cubicBezTo>
                  <a:pt x="18085" y="6999"/>
                  <a:pt x="18108" y="6952"/>
                  <a:pt x="18108" y="6894"/>
                </a:cubicBezTo>
                <a:lnTo>
                  <a:pt x="18108" y="6674"/>
                </a:lnTo>
                <a:cubicBezTo>
                  <a:pt x="18108" y="6617"/>
                  <a:pt x="18085" y="6570"/>
                  <a:pt x="18055" y="6570"/>
                </a:cubicBezTo>
                <a:close/>
                <a:moveTo>
                  <a:pt x="18905" y="6570"/>
                </a:moveTo>
                <a:cubicBezTo>
                  <a:pt x="18876" y="6570"/>
                  <a:pt x="18852" y="6617"/>
                  <a:pt x="18852" y="6674"/>
                </a:cubicBezTo>
                <a:lnTo>
                  <a:pt x="18852" y="6894"/>
                </a:lnTo>
                <a:cubicBezTo>
                  <a:pt x="18852" y="6952"/>
                  <a:pt x="18876" y="6999"/>
                  <a:pt x="18905" y="6999"/>
                </a:cubicBezTo>
                <a:cubicBezTo>
                  <a:pt x="18934" y="6999"/>
                  <a:pt x="18958" y="6952"/>
                  <a:pt x="18958" y="6894"/>
                </a:cubicBezTo>
                <a:lnTo>
                  <a:pt x="18958" y="6674"/>
                </a:lnTo>
                <a:cubicBezTo>
                  <a:pt x="18958" y="6617"/>
                  <a:pt x="18934" y="6570"/>
                  <a:pt x="18905" y="6570"/>
                </a:cubicBezTo>
                <a:close/>
                <a:moveTo>
                  <a:pt x="19220" y="6570"/>
                </a:moveTo>
                <a:cubicBezTo>
                  <a:pt x="19191" y="6570"/>
                  <a:pt x="19167" y="6617"/>
                  <a:pt x="19167" y="6674"/>
                </a:cubicBezTo>
                <a:lnTo>
                  <a:pt x="19167" y="6894"/>
                </a:lnTo>
                <a:cubicBezTo>
                  <a:pt x="19167" y="6952"/>
                  <a:pt x="19191" y="6999"/>
                  <a:pt x="19220" y="6999"/>
                </a:cubicBezTo>
                <a:cubicBezTo>
                  <a:pt x="19249" y="6999"/>
                  <a:pt x="19273" y="6952"/>
                  <a:pt x="19273" y="6894"/>
                </a:cubicBezTo>
                <a:lnTo>
                  <a:pt x="19273" y="6674"/>
                </a:lnTo>
                <a:cubicBezTo>
                  <a:pt x="19273" y="6617"/>
                  <a:pt x="19249" y="6570"/>
                  <a:pt x="19220" y="6570"/>
                </a:cubicBezTo>
                <a:close/>
                <a:moveTo>
                  <a:pt x="20069" y="6570"/>
                </a:moveTo>
                <a:cubicBezTo>
                  <a:pt x="20040" y="6570"/>
                  <a:pt x="20016" y="6617"/>
                  <a:pt x="20016" y="6674"/>
                </a:cubicBezTo>
                <a:lnTo>
                  <a:pt x="20016" y="6894"/>
                </a:lnTo>
                <a:cubicBezTo>
                  <a:pt x="20016" y="6952"/>
                  <a:pt x="20040" y="6999"/>
                  <a:pt x="20069" y="6999"/>
                </a:cubicBezTo>
                <a:cubicBezTo>
                  <a:pt x="20099" y="6999"/>
                  <a:pt x="20122" y="6952"/>
                  <a:pt x="20122" y="6894"/>
                </a:cubicBezTo>
                <a:lnTo>
                  <a:pt x="20122" y="6674"/>
                </a:lnTo>
                <a:cubicBezTo>
                  <a:pt x="20122" y="6617"/>
                  <a:pt x="20099" y="6570"/>
                  <a:pt x="20069" y="6570"/>
                </a:cubicBezTo>
                <a:close/>
                <a:moveTo>
                  <a:pt x="20384" y="6570"/>
                </a:moveTo>
                <a:cubicBezTo>
                  <a:pt x="20355" y="6570"/>
                  <a:pt x="20331" y="6617"/>
                  <a:pt x="20331" y="6674"/>
                </a:cubicBezTo>
                <a:lnTo>
                  <a:pt x="20331" y="6894"/>
                </a:lnTo>
                <a:cubicBezTo>
                  <a:pt x="20331" y="6952"/>
                  <a:pt x="20355" y="6999"/>
                  <a:pt x="20384" y="6999"/>
                </a:cubicBezTo>
                <a:cubicBezTo>
                  <a:pt x="20413" y="6999"/>
                  <a:pt x="20436" y="6952"/>
                  <a:pt x="20436" y="6894"/>
                </a:cubicBezTo>
                <a:lnTo>
                  <a:pt x="20436" y="6674"/>
                </a:lnTo>
                <a:cubicBezTo>
                  <a:pt x="20436" y="6617"/>
                  <a:pt x="20413" y="6570"/>
                  <a:pt x="20384" y="6570"/>
                </a:cubicBezTo>
                <a:close/>
                <a:moveTo>
                  <a:pt x="21234" y="6570"/>
                </a:moveTo>
                <a:cubicBezTo>
                  <a:pt x="21204" y="6570"/>
                  <a:pt x="21181" y="6617"/>
                  <a:pt x="21181" y="6674"/>
                </a:cubicBezTo>
                <a:lnTo>
                  <a:pt x="21181" y="6894"/>
                </a:lnTo>
                <a:cubicBezTo>
                  <a:pt x="21181" y="6952"/>
                  <a:pt x="21204" y="6999"/>
                  <a:pt x="21234" y="6999"/>
                </a:cubicBezTo>
                <a:cubicBezTo>
                  <a:pt x="21263" y="6999"/>
                  <a:pt x="21285" y="6952"/>
                  <a:pt x="21285" y="6894"/>
                </a:cubicBezTo>
                <a:lnTo>
                  <a:pt x="21285" y="6674"/>
                </a:lnTo>
                <a:cubicBezTo>
                  <a:pt x="21285" y="6617"/>
                  <a:pt x="21263" y="6570"/>
                  <a:pt x="21234" y="6570"/>
                </a:cubicBezTo>
                <a:close/>
                <a:moveTo>
                  <a:pt x="21547" y="6570"/>
                </a:moveTo>
                <a:cubicBezTo>
                  <a:pt x="21518" y="6570"/>
                  <a:pt x="21495" y="6617"/>
                  <a:pt x="21495" y="6674"/>
                </a:cubicBezTo>
                <a:lnTo>
                  <a:pt x="21495" y="6894"/>
                </a:lnTo>
                <a:cubicBezTo>
                  <a:pt x="21495" y="6952"/>
                  <a:pt x="21518" y="6999"/>
                  <a:pt x="21547" y="6999"/>
                </a:cubicBezTo>
                <a:cubicBezTo>
                  <a:pt x="21576" y="6999"/>
                  <a:pt x="21600" y="6952"/>
                  <a:pt x="21600" y="6894"/>
                </a:cubicBezTo>
                <a:lnTo>
                  <a:pt x="21600" y="6674"/>
                </a:lnTo>
                <a:cubicBezTo>
                  <a:pt x="21600" y="6617"/>
                  <a:pt x="21576" y="6570"/>
                  <a:pt x="21547" y="6570"/>
                </a:cubicBezTo>
                <a:close/>
                <a:moveTo>
                  <a:pt x="53" y="7300"/>
                </a:moveTo>
                <a:cubicBezTo>
                  <a:pt x="24" y="7300"/>
                  <a:pt x="0" y="7347"/>
                  <a:pt x="0" y="7404"/>
                </a:cubicBezTo>
                <a:lnTo>
                  <a:pt x="0" y="7624"/>
                </a:lnTo>
                <a:cubicBezTo>
                  <a:pt x="0" y="7682"/>
                  <a:pt x="24" y="7729"/>
                  <a:pt x="53" y="7729"/>
                </a:cubicBezTo>
                <a:cubicBezTo>
                  <a:pt x="82" y="7729"/>
                  <a:pt x="106" y="7682"/>
                  <a:pt x="106" y="7624"/>
                </a:cubicBezTo>
                <a:lnTo>
                  <a:pt x="106" y="7404"/>
                </a:lnTo>
                <a:cubicBezTo>
                  <a:pt x="106" y="7347"/>
                  <a:pt x="82" y="7300"/>
                  <a:pt x="53" y="7300"/>
                </a:cubicBezTo>
                <a:close/>
                <a:moveTo>
                  <a:pt x="367" y="7300"/>
                </a:moveTo>
                <a:cubicBezTo>
                  <a:pt x="338" y="7300"/>
                  <a:pt x="315" y="7347"/>
                  <a:pt x="315" y="7404"/>
                </a:cubicBezTo>
                <a:lnTo>
                  <a:pt x="315" y="7624"/>
                </a:lnTo>
                <a:cubicBezTo>
                  <a:pt x="315" y="7682"/>
                  <a:pt x="338" y="7729"/>
                  <a:pt x="367" y="7729"/>
                </a:cubicBezTo>
                <a:cubicBezTo>
                  <a:pt x="397" y="7729"/>
                  <a:pt x="420" y="7682"/>
                  <a:pt x="420" y="7624"/>
                </a:cubicBezTo>
                <a:lnTo>
                  <a:pt x="420" y="7404"/>
                </a:lnTo>
                <a:cubicBezTo>
                  <a:pt x="420" y="7347"/>
                  <a:pt x="397" y="7300"/>
                  <a:pt x="367" y="7300"/>
                </a:cubicBezTo>
                <a:close/>
                <a:moveTo>
                  <a:pt x="1217" y="7300"/>
                </a:moveTo>
                <a:cubicBezTo>
                  <a:pt x="1188" y="7300"/>
                  <a:pt x="1164" y="7347"/>
                  <a:pt x="1164" y="7404"/>
                </a:cubicBezTo>
                <a:lnTo>
                  <a:pt x="1164" y="7624"/>
                </a:lnTo>
                <a:cubicBezTo>
                  <a:pt x="1164" y="7682"/>
                  <a:pt x="1188" y="7729"/>
                  <a:pt x="1217" y="7729"/>
                </a:cubicBezTo>
                <a:cubicBezTo>
                  <a:pt x="1246" y="7729"/>
                  <a:pt x="1270" y="7682"/>
                  <a:pt x="1270" y="7624"/>
                </a:cubicBezTo>
                <a:lnTo>
                  <a:pt x="1270" y="7404"/>
                </a:lnTo>
                <a:cubicBezTo>
                  <a:pt x="1270" y="7347"/>
                  <a:pt x="1246" y="7300"/>
                  <a:pt x="1217" y="7300"/>
                </a:cubicBezTo>
                <a:close/>
                <a:moveTo>
                  <a:pt x="1532" y="7300"/>
                </a:moveTo>
                <a:cubicBezTo>
                  <a:pt x="1503" y="7300"/>
                  <a:pt x="1479" y="7347"/>
                  <a:pt x="1479" y="7404"/>
                </a:cubicBezTo>
                <a:lnTo>
                  <a:pt x="1479" y="7624"/>
                </a:lnTo>
                <a:cubicBezTo>
                  <a:pt x="1479" y="7682"/>
                  <a:pt x="1503" y="7729"/>
                  <a:pt x="1532" y="7729"/>
                </a:cubicBezTo>
                <a:cubicBezTo>
                  <a:pt x="1561" y="7729"/>
                  <a:pt x="1584" y="7682"/>
                  <a:pt x="1584" y="7624"/>
                </a:cubicBezTo>
                <a:lnTo>
                  <a:pt x="1584" y="7404"/>
                </a:lnTo>
                <a:cubicBezTo>
                  <a:pt x="1584" y="7347"/>
                  <a:pt x="1561" y="7300"/>
                  <a:pt x="1532" y="7300"/>
                </a:cubicBezTo>
                <a:close/>
                <a:moveTo>
                  <a:pt x="2380" y="7300"/>
                </a:moveTo>
                <a:cubicBezTo>
                  <a:pt x="2351" y="7300"/>
                  <a:pt x="2329" y="7347"/>
                  <a:pt x="2329" y="7404"/>
                </a:cubicBezTo>
                <a:lnTo>
                  <a:pt x="2329" y="7624"/>
                </a:lnTo>
                <a:cubicBezTo>
                  <a:pt x="2329" y="7682"/>
                  <a:pt x="2351" y="7729"/>
                  <a:pt x="2380" y="7729"/>
                </a:cubicBezTo>
                <a:cubicBezTo>
                  <a:pt x="2409" y="7729"/>
                  <a:pt x="2433" y="7682"/>
                  <a:pt x="2433" y="7624"/>
                </a:cubicBezTo>
                <a:lnTo>
                  <a:pt x="2433" y="7404"/>
                </a:lnTo>
                <a:cubicBezTo>
                  <a:pt x="2433" y="7347"/>
                  <a:pt x="2409" y="7300"/>
                  <a:pt x="2380" y="7300"/>
                </a:cubicBezTo>
                <a:close/>
                <a:moveTo>
                  <a:pt x="2695" y="7300"/>
                </a:moveTo>
                <a:cubicBezTo>
                  <a:pt x="2666" y="7300"/>
                  <a:pt x="2643" y="7347"/>
                  <a:pt x="2643" y="7404"/>
                </a:cubicBezTo>
                <a:lnTo>
                  <a:pt x="2643" y="7624"/>
                </a:lnTo>
                <a:cubicBezTo>
                  <a:pt x="2643" y="7682"/>
                  <a:pt x="2666" y="7729"/>
                  <a:pt x="2695" y="7729"/>
                </a:cubicBezTo>
                <a:cubicBezTo>
                  <a:pt x="2724" y="7729"/>
                  <a:pt x="2748" y="7682"/>
                  <a:pt x="2748" y="7624"/>
                </a:cubicBezTo>
                <a:lnTo>
                  <a:pt x="2748" y="7404"/>
                </a:lnTo>
                <a:cubicBezTo>
                  <a:pt x="2748" y="7347"/>
                  <a:pt x="2724" y="7300"/>
                  <a:pt x="2695" y="7300"/>
                </a:cubicBezTo>
                <a:close/>
                <a:moveTo>
                  <a:pt x="3545" y="7300"/>
                </a:moveTo>
                <a:cubicBezTo>
                  <a:pt x="3516" y="7300"/>
                  <a:pt x="3492" y="7347"/>
                  <a:pt x="3492" y="7404"/>
                </a:cubicBezTo>
                <a:lnTo>
                  <a:pt x="3492" y="7624"/>
                </a:lnTo>
                <a:cubicBezTo>
                  <a:pt x="3492" y="7682"/>
                  <a:pt x="3516" y="7729"/>
                  <a:pt x="3545" y="7729"/>
                </a:cubicBezTo>
                <a:cubicBezTo>
                  <a:pt x="3574" y="7729"/>
                  <a:pt x="3598" y="7682"/>
                  <a:pt x="3598" y="7624"/>
                </a:cubicBezTo>
                <a:lnTo>
                  <a:pt x="3598" y="7404"/>
                </a:lnTo>
                <a:cubicBezTo>
                  <a:pt x="3598" y="7347"/>
                  <a:pt x="3574" y="7300"/>
                  <a:pt x="3545" y="7300"/>
                </a:cubicBezTo>
                <a:close/>
                <a:moveTo>
                  <a:pt x="3859" y="7300"/>
                </a:moveTo>
                <a:cubicBezTo>
                  <a:pt x="3830" y="7300"/>
                  <a:pt x="3806" y="7347"/>
                  <a:pt x="3806" y="7404"/>
                </a:cubicBezTo>
                <a:lnTo>
                  <a:pt x="3806" y="7624"/>
                </a:lnTo>
                <a:cubicBezTo>
                  <a:pt x="3806" y="7682"/>
                  <a:pt x="3830" y="7729"/>
                  <a:pt x="3859" y="7729"/>
                </a:cubicBezTo>
                <a:cubicBezTo>
                  <a:pt x="3888" y="7729"/>
                  <a:pt x="3912" y="7682"/>
                  <a:pt x="3912" y="7624"/>
                </a:cubicBezTo>
                <a:lnTo>
                  <a:pt x="3912" y="7404"/>
                </a:lnTo>
                <a:cubicBezTo>
                  <a:pt x="3912" y="7347"/>
                  <a:pt x="3888" y="7300"/>
                  <a:pt x="3859" y="7300"/>
                </a:cubicBezTo>
                <a:close/>
                <a:moveTo>
                  <a:pt x="4709" y="7300"/>
                </a:moveTo>
                <a:cubicBezTo>
                  <a:pt x="4680" y="7300"/>
                  <a:pt x="4656" y="7347"/>
                  <a:pt x="4656" y="7404"/>
                </a:cubicBezTo>
                <a:lnTo>
                  <a:pt x="4656" y="7624"/>
                </a:lnTo>
                <a:cubicBezTo>
                  <a:pt x="4656" y="7682"/>
                  <a:pt x="4680" y="7729"/>
                  <a:pt x="4709" y="7729"/>
                </a:cubicBezTo>
                <a:cubicBezTo>
                  <a:pt x="4738" y="7729"/>
                  <a:pt x="4762" y="7682"/>
                  <a:pt x="4762" y="7624"/>
                </a:cubicBezTo>
                <a:lnTo>
                  <a:pt x="4762" y="7404"/>
                </a:lnTo>
                <a:cubicBezTo>
                  <a:pt x="4762" y="7347"/>
                  <a:pt x="4738" y="7300"/>
                  <a:pt x="4709" y="7300"/>
                </a:cubicBezTo>
                <a:close/>
                <a:moveTo>
                  <a:pt x="5023" y="7300"/>
                </a:moveTo>
                <a:cubicBezTo>
                  <a:pt x="4994" y="7300"/>
                  <a:pt x="4970" y="7347"/>
                  <a:pt x="4970" y="7404"/>
                </a:cubicBezTo>
                <a:lnTo>
                  <a:pt x="4970" y="7624"/>
                </a:lnTo>
                <a:cubicBezTo>
                  <a:pt x="4970" y="7682"/>
                  <a:pt x="4994" y="7729"/>
                  <a:pt x="5023" y="7729"/>
                </a:cubicBezTo>
                <a:cubicBezTo>
                  <a:pt x="5053" y="7729"/>
                  <a:pt x="5076" y="7682"/>
                  <a:pt x="5076" y="7624"/>
                </a:cubicBezTo>
                <a:lnTo>
                  <a:pt x="5076" y="7404"/>
                </a:lnTo>
                <a:cubicBezTo>
                  <a:pt x="5076" y="7347"/>
                  <a:pt x="5053" y="7300"/>
                  <a:pt x="5023" y="7300"/>
                </a:cubicBezTo>
                <a:close/>
                <a:moveTo>
                  <a:pt x="5873" y="7300"/>
                </a:moveTo>
                <a:cubicBezTo>
                  <a:pt x="5844" y="7300"/>
                  <a:pt x="5820" y="7347"/>
                  <a:pt x="5820" y="7404"/>
                </a:cubicBezTo>
                <a:lnTo>
                  <a:pt x="5820" y="7624"/>
                </a:lnTo>
                <a:cubicBezTo>
                  <a:pt x="5820" y="7682"/>
                  <a:pt x="5844" y="7729"/>
                  <a:pt x="5873" y="7729"/>
                </a:cubicBezTo>
                <a:cubicBezTo>
                  <a:pt x="5902" y="7729"/>
                  <a:pt x="5926" y="7682"/>
                  <a:pt x="5926" y="7624"/>
                </a:cubicBezTo>
                <a:lnTo>
                  <a:pt x="5926" y="7404"/>
                </a:lnTo>
                <a:cubicBezTo>
                  <a:pt x="5926" y="7347"/>
                  <a:pt x="5902" y="7300"/>
                  <a:pt x="5873" y="7300"/>
                </a:cubicBezTo>
                <a:close/>
                <a:moveTo>
                  <a:pt x="6188" y="7300"/>
                </a:moveTo>
                <a:cubicBezTo>
                  <a:pt x="6159" y="7300"/>
                  <a:pt x="6135" y="7347"/>
                  <a:pt x="6135" y="7404"/>
                </a:cubicBezTo>
                <a:lnTo>
                  <a:pt x="6135" y="7624"/>
                </a:lnTo>
                <a:cubicBezTo>
                  <a:pt x="6135" y="7682"/>
                  <a:pt x="6159" y="7729"/>
                  <a:pt x="6188" y="7729"/>
                </a:cubicBezTo>
                <a:cubicBezTo>
                  <a:pt x="6217" y="7729"/>
                  <a:pt x="6240" y="7682"/>
                  <a:pt x="6240" y="7624"/>
                </a:cubicBezTo>
                <a:lnTo>
                  <a:pt x="6240" y="7404"/>
                </a:lnTo>
                <a:cubicBezTo>
                  <a:pt x="6240" y="7347"/>
                  <a:pt x="6217" y="7300"/>
                  <a:pt x="6188" y="7300"/>
                </a:cubicBezTo>
                <a:close/>
                <a:moveTo>
                  <a:pt x="7036" y="7300"/>
                </a:moveTo>
                <a:cubicBezTo>
                  <a:pt x="7007" y="7300"/>
                  <a:pt x="6984" y="7347"/>
                  <a:pt x="6984" y="7404"/>
                </a:cubicBezTo>
                <a:lnTo>
                  <a:pt x="6984" y="7624"/>
                </a:lnTo>
                <a:cubicBezTo>
                  <a:pt x="6984" y="7682"/>
                  <a:pt x="7007" y="7729"/>
                  <a:pt x="7036" y="7729"/>
                </a:cubicBezTo>
                <a:cubicBezTo>
                  <a:pt x="7065" y="7729"/>
                  <a:pt x="7089" y="7682"/>
                  <a:pt x="7089" y="7624"/>
                </a:cubicBezTo>
                <a:lnTo>
                  <a:pt x="7089" y="7404"/>
                </a:lnTo>
                <a:cubicBezTo>
                  <a:pt x="7089" y="7347"/>
                  <a:pt x="7065" y="7300"/>
                  <a:pt x="7036" y="7300"/>
                </a:cubicBezTo>
                <a:close/>
                <a:moveTo>
                  <a:pt x="7351" y="7300"/>
                </a:moveTo>
                <a:cubicBezTo>
                  <a:pt x="7322" y="7300"/>
                  <a:pt x="7299" y="7347"/>
                  <a:pt x="7299" y="7404"/>
                </a:cubicBezTo>
                <a:lnTo>
                  <a:pt x="7299" y="7624"/>
                </a:lnTo>
                <a:cubicBezTo>
                  <a:pt x="7299" y="7682"/>
                  <a:pt x="7322" y="7729"/>
                  <a:pt x="7351" y="7729"/>
                </a:cubicBezTo>
                <a:cubicBezTo>
                  <a:pt x="7380" y="7729"/>
                  <a:pt x="7404" y="7682"/>
                  <a:pt x="7404" y="7624"/>
                </a:cubicBezTo>
                <a:lnTo>
                  <a:pt x="7404" y="7404"/>
                </a:lnTo>
                <a:cubicBezTo>
                  <a:pt x="7404" y="7347"/>
                  <a:pt x="7380" y="7300"/>
                  <a:pt x="7351" y="7300"/>
                </a:cubicBezTo>
                <a:close/>
                <a:moveTo>
                  <a:pt x="8201" y="7300"/>
                </a:moveTo>
                <a:cubicBezTo>
                  <a:pt x="8171" y="7300"/>
                  <a:pt x="8148" y="7347"/>
                  <a:pt x="8148" y="7404"/>
                </a:cubicBezTo>
                <a:lnTo>
                  <a:pt x="8148" y="7624"/>
                </a:lnTo>
                <a:cubicBezTo>
                  <a:pt x="8148" y="7682"/>
                  <a:pt x="8171" y="7729"/>
                  <a:pt x="8201" y="7729"/>
                </a:cubicBezTo>
                <a:cubicBezTo>
                  <a:pt x="8230" y="7729"/>
                  <a:pt x="8254" y="7682"/>
                  <a:pt x="8254" y="7624"/>
                </a:cubicBezTo>
                <a:lnTo>
                  <a:pt x="8254" y="7404"/>
                </a:lnTo>
                <a:cubicBezTo>
                  <a:pt x="8254" y="7347"/>
                  <a:pt x="8230" y="7300"/>
                  <a:pt x="8201" y="7300"/>
                </a:cubicBezTo>
                <a:close/>
                <a:moveTo>
                  <a:pt x="8515" y="7300"/>
                </a:moveTo>
                <a:cubicBezTo>
                  <a:pt x="8486" y="7300"/>
                  <a:pt x="8462" y="7347"/>
                  <a:pt x="8462" y="7404"/>
                </a:cubicBezTo>
                <a:lnTo>
                  <a:pt x="8462" y="7624"/>
                </a:lnTo>
                <a:cubicBezTo>
                  <a:pt x="8462" y="7682"/>
                  <a:pt x="8486" y="7729"/>
                  <a:pt x="8515" y="7729"/>
                </a:cubicBezTo>
                <a:cubicBezTo>
                  <a:pt x="8544" y="7729"/>
                  <a:pt x="8568" y="7682"/>
                  <a:pt x="8568" y="7624"/>
                </a:cubicBezTo>
                <a:lnTo>
                  <a:pt x="8568" y="7404"/>
                </a:lnTo>
                <a:cubicBezTo>
                  <a:pt x="8568" y="7347"/>
                  <a:pt x="8544" y="7300"/>
                  <a:pt x="8515" y="7300"/>
                </a:cubicBezTo>
                <a:close/>
                <a:moveTo>
                  <a:pt x="9365" y="7300"/>
                </a:moveTo>
                <a:cubicBezTo>
                  <a:pt x="9336" y="7300"/>
                  <a:pt x="9312" y="7347"/>
                  <a:pt x="9312" y="7404"/>
                </a:cubicBezTo>
                <a:lnTo>
                  <a:pt x="9312" y="7624"/>
                </a:lnTo>
                <a:cubicBezTo>
                  <a:pt x="9312" y="7682"/>
                  <a:pt x="9336" y="7729"/>
                  <a:pt x="9365" y="7729"/>
                </a:cubicBezTo>
                <a:cubicBezTo>
                  <a:pt x="9394" y="7729"/>
                  <a:pt x="9418" y="7682"/>
                  <a:pt x="9418" y="7624"/>
                </a:cubicBezTo>
                <a:lnTo>
                  <a:pt x="9418" y="7404"/>
                </a:lnTo>
                <a:cubicBezTo>
                  <a:pt x="9418" y="7347"/>
                  <a:pt x="9394" y="7300"/>
                  <a:pt x="9365" y="7300"/>
                </a:cubicBezTo>
                <a:close/>
                <a:moveTo>
                  <a:pt x="9679" y="7300"/>
                </a:moveTo>
                <a:cubicBezTo>
                  <a:pt x="9650" y="7300"/>
                  <a:pt x="9626" y="7347"/>
                  <a:pt x="9626" y="7404"/>
                </a:cubicBezTo>
                <a:lnTo>
                  <a:pt x="9626" y="7624"/>
                </a:lnTo>
                <a:cubicBezTo>
                  <a:pt x="9626" y="7682"/>
                  <a:pt x="9650" y="7729"/>
                  <a:pt x="9679" y="7729"/>
                </a:cubicBezTo>
                <a:cubicBezTo>
                  <a:pt x="9708" y="7729"/>
                  <a:pt x="9732" y="7682"/>
                  <a:pt x="9732" y="7624"/>
                </a:cubicBezTo>
                <a:lnTo>
                  <a:pt x="9732" y="7404"/>
                </a:lnTo>
                <a:cubicBezTo>
                  <a:pt x="9732" y="7347"/>
                  <a:pt x="9708" y="7300"/>
                  <a:pt x="9679" y="7300"/>
                </a:cubicBezTo>
                <a:close/>
                <a:moveTo>
                  <a:pt x="10529" y="7300"/>
                </a:moveTo>
                <a:cubicBezTo>
                  <a:pt x="10500" y="7300"/>
                  <a:pt x="10476" y="7347"/>
                  <a:pt x="10476" y="7404"/>
                </a:cubicBezTo>
                <a:lnTo>
                  <a:pt x="10476" y="7624"/>
                </a:lnTo>
                <a:cubicBezTo>
                  <a:pt x="10476" y="7682"/>
                  <a:pt x="10500" y="7729"/>
                  <a:pt x="10529" y="7729"/>
                </a:cubicBezTo>
                <a:cubicBezTo>
                  <a:pt x="10558" y="7729"/>
                  <a:pt x="10582" y="7682"/>
                  <a:pt x="10582" y="7624"/>
                </a:cubicBezTo>
                <a:lnTo>
                  <a:pt x="10582" y="7404"/>
                </a:lnTo>
                <a:cubicBezTo>
                  <a:pt x="10582" y="7347"/>
                  <a:pt x="10558" y="7300"/>
                  <a:pt x="10529" y="7300"/>
                </a:cubicBezTo>
                <a:close/>
                <a:moveTo>
                  <a:pt x="10844" y="7300"/>
                </a:moveTo>
                <a:cubicBezTo>
                  <a:pt x="10814" y="7300"/>
                  <a:pt x="10791" y="7347"/>
                  <a:pt x="10791" y="7404"/>
                </a:cubicBezTo>
                <a:lnTo>
                  <a:pt x="10791" y="7624"/>
                </a:lnTo>
                <a:cubicBezTo>
                  <a:pt x="10791" y="7682"/>
                  <a:pt x="10814" y="7729"/>
                  <a:pt x="10844" y="7729"/>
                </a:cubicBezTo>
                <a:cubicBezTo>
                  <a:pt x="10873" y="7729"/>
                  <a:pt x="10895" y="7682"/>
                  <a:pt x="10895" y="7624"/>
                </a:cubicBezTo>
                <a:lnTo>
                  <a:pt x="10895" y="7404"/>
                </a:lnTo>
                <a:cubicBezTo>
                  <a:pt x="10895" y="7347"/>
                  <a:pt x="10873" y="7300"/>
                  <a:pt x="10844" y="7300"/>
                </a:cubicBezTo>
                <a:close/>
                <a:moveTo>
                  <a:pt x="11692" y="7300"/>
                </a:moveTo>
                <a:cubicBezTo>
                  <a:pt x="11663" y="7300"/>
                  <a:pt x="11640" y="7347"/>
                  <a:pt x="11640" y="7404"/>
                </a:cubicBezTo>
                <a:lnTo>
                  <a:pt x="11640" y="7624"/>
                </a:lnTo>
                <a:cubicBezTo>
                  <a:pt x="11640" y="7682"/>
                  <a:pt x="11663" y="7729"/>
                  <a:pt x="11692" y="7729"/>
                </a:cubicBezTo>
                <a:cubicBezTo>
                  <a:pt x="11721" y="7729"/>
                  <a:pt x="11745" y="7682"/>
                  <a:pt x="11745" y="7624"/>
                </a:cubicBezTo>
                <a:lnTo>
                  <a:pt x="11745" y="7404"/>
                </a:lnTo>
                <a:cubicBezTo>
                  <a:pt x="11745" y="7347"/>
                  <a:pt x="11721" y="7300"/>
                  <a:pt x="11692" y="7300"/>
                </a:cubicBezTo>
                <a:close/>
                <a:moveTo>
                  <a:pt x="12007" y="7300"/>
                </a:moveTo>
                <a:cubicBezTo>
                  <a:pt x="11978" y="7300"/>
                  <a:pt x="11955" y="7347"/>
                  <a:pt x="11955" y="7404"/>
                </a:cubicBezTo>
                <a:lnTo>
                  <a:pt x="11955" y="7624"/>
                </a:lnTo>
                <a:cubicBezTo>
                  <a:pt x="11955" y="7682"/>
                  <a:pt x="11978" y="7729"/>
                  <a:pt x="12007" y="7729"/>
                </a:cubicBezTo>
                <a:cubicBezTo>
                  <a:pt x="12036" y="7729"/>
                  <a:pt x="12060" y="7682"/>
                  <a:pt x="12060" y="7624"/>
                </a:cubicBezTo>
                <a:lnTo>
                  <a:pt x="12060" y="7404"/>
                </a:lnTo>
                <a:cubicBezTo>
                  <a:pt x="12060" y="7347"/>
                  <a:pt x="12036" y="7300"/>
                  <a:pt x="12007" y="7300"/>
                </a:cubicBezTo>
                <a:close/>
                <a:moveTo>
                  <a:pt x="12856" y="7300"/>
                </a:moveTo>
                <a:cubicBezTo>
                  <a:pt x="12827" y="7300"/>
                  <a:pt x="12804" y="7347"/>
                  <a:pt x="12804" y="7404"/>
                </a:cubicBezTo>
                <a:lnTo>
                  <a:pt x="12804" y="7624"/>
                </a:lnTo>
                <a:cubicBezTo>
                  <a:pt x="12804" y="7682"/>
                  <a:pt x="12827" y="7729"/>
                  <a:pt x="12856" y="7729"/>
                </a:cubicBezTo>
                <a:cubicBezTo>
                  <a:pt x="12886" y="7729"/>
                  <a:pt x="12909" y="7682"/>
                  <a:pt x="12909" y="7624"/>
                </a:cubicBezTo>
                <a:lnTo>
                  <a:pt x="12909" y="7404"/>
                </a:lnTo>
                <a:cubicBezTo>
                  <a:pt x="12909" y="7347"/>
                  <a:pt x="12886" y="7300"/>
                  <a:pt x="12856" y="7300"/>
                </a:cubicBezTo>
                <a:close/>
                <a:moveTo>
                  <a:pt x="13171" y="7300"/>
                </a:moveTo>
                <a:cubicBezTo>
                  <a:pt x="13142" y="7300"/>
                  <a:pt x="13118" y="7347"/>
                  <a:pt x="13118" y="7404"/>
                </a:cubicBezTo>
                <a:lnTo>
                  <a:pt x="13118" y="7624"/>
                </a:lnTo>
                <a:cubicBezTo>
                  <a:pt x="13118" y="7682"/>
                  <a:pt x="13142" y="7729"/>
                  <a:pt x="13171" y="7729"/>
                </a:cubicBezTo>
                <a:cubicBezTo>
                  <a:pt x="13200" y="7729"/>
                  <a:pt x="13224" y="7682"/>
                  <a:pt x="13224" y="7624"/>
                </a:cubicBezTo>
                <a:lnTo>
                  <a:pt x="13224" y="7404"/>
                </a:lnTo>
                <a:cubicBezTo>
                  <a:pt x="13224" y="7347"/>
                  <a:pt x="13200" y="7300"/>
                  <a:pt x="13171" y="7300"/>
                </a:cubicBezTo>
                <a:close/>
                <a:moveTo>
                  <a:pt x="14021" y="7300"/>
                </a:moveTo>
                <a:cubicBezTo>
                  <a:pt x="13992" y="7300"/>
                  <a:pt x="13968" y="7347"/>
                  <a:pt x="13968" y="7404"/>
                </a:cubicBezTo>
                <a:lnTo>
                  <a:pt x="13968" y="7624"/>
                </a:lnTo>
                <a:cubicBezTo>
                  <a:pt x="13968" y="7682"/>
                  <a:pt x="13992" y="7729"/>
                  <a:pt x="14021" y="7729"/>
                </a:cubicBezTo>
                <a:cubicBezTo>
                  <a:pt x="14050" y="7729"/>
                  <a:pt x="14074" y="7682"/>
                  <a:pt x="14074" y="7624"/>
                </a:cubicBezTo>
                <a:lnTo>
                  <a:pt x="14074" y="7404"/>
                </a:lnTo>
                <a:cubicBezTo>
                  <a:pt x="14074" y="7347"/>
                  <a:pt x="14050" y="7300"/>
                  <a:pt x="14021" y="7300"/>
                </a:cubicBezTo>
                <a:close/>
                <a:moveTo>
                  <a:pt x="14335" y="7300"/>
                </a:moveTo>
                <a:cubicBezTo>
                  <a:pt x="14306" y="7300"/>
                  <a:pt x="14282" y="7347"/>
                  <a:pt x="14282" y="7404"/>
                </a:cubicBezTo>
                <a:lnTo>
                  <a:pt x="14282" y="7624"/>
                </a:lnTo>
                <a:cubicBezTo>
                  <a:pt x="14282" y="7682"/>
                  <a:pt x="14306" y="7729"/>
                  <a:pt x="14335" y="7729"/>
                </a:cubicBezTo>
                <a:cubicBezTo>
                  <a:pt x="14364" y="7729"/>
                  <a:pt x="14388" y="7682"/>
                  <a:pt x="14388" y="7624"/>
                </a:cubicBezTo>
                <a:lnTo>
                  <a:pt x="14388" y="7404"/>
                </a:lnTo>
                <a:cubicBezTo>
                  <a:pt x="14388" y="7347"/>
                  <a:pt x="14364" y="7300"/>
                  <a:pt x="14335" y="7300"/>
                </a:cubicBezTo>
                <a:close/>
                <a:moveTo>
                  <a:pt x="15185" y="7300"/>
                </a:moveTo>
                <a:cubicBezTo>
                  <a:pt x="15156" y="7300"/>
                  <a:pt x="15132" y="7347"/>
                  <a:pt x="15132" y="7404"/>
                </a:cubicBezTo>
                <a:lnTo>
                  <a:pt x="15132" y="7624"/>
                </a:lnTo>
                <a:cubicBezTo>
                  <a:pt x="15132" y="7682"/>
                  <a:pt x="15156" y="7729"/>
                  <a:pt x="15185" y="7729"/>
                </a:cubicBezTo>
                <a:cubicBezTo>
                  <a:pt x="15214" y="7729"/>
                  <a:pt x="15237" y="7682"/>
                  <a:pt x="15237" y="7624"/>
                </a:cubicBezTo>
                <a:lnTo>
                  <a:pt x="15237" y="7404"/>
                </a:lnTo>
                <a:cubicBezTo>
                  <a:pt x="15237" y="7347"/>
                  <a:pt x="15214" y="7300"/>
                  <a:pt x="15185" y="7300"/>
                </a:cubicBezTo>
                <a:close/>
                <a:moveTo>
                  <a:pt x="15500" y="7300"/>
                </a:moveTo>
                <a:cubicBezTo>
                  <a:pt x="15470" y="7300"/>
                  <a:pt x="15447" y="7347"/>
                  <a:pt x="15447" y="7404"/>
                </a:cubicBezTo>
                <a:lnTo>
                  <a:pt x="15447" y="7624"/>
                </a:lnTo>
                <a:cubicBezTo>
                  <a:pt x="15447" y="7682"/>
                  <a:pt x="15470" y="7729"/>
                  <a:pt x="15500" y="7729"/>
                </a:cubicBezTo>
                <a:cubicBezTo>
                  <a:pt x="15529" y="7729"/>
                  <a:pt x="15551" y="7682"/>
                  <a:pt x="15551" y="7624"/>
                </a:cubicBezTo>
                <a:lnTo>
                  <a:pt x="15551" y="7404"/>
                </a:lnTo>
                <a:cubicBezTo>
                  <a:pt x="15551" y="7347"/>
                  <a:pt x="15529" y="7300"/>
                  <a:pt x="15500" y="7300"/>
                </a:cubicBezTo>
                <a:close/>
                <a:moveTo>
                  <a:pt x="16349" y="7300"/>
                </a:moveTo>
                <a:cubicBezTo>
                  <a:pt x="16320" y="7300"/>
                  <a:pt x="16296" y="7347"/>
                  <a:pt x="16296" y="7404"/>
                </a:cubicBezTo>
                <a:lnTo>
                  <a:pt x="16296" y="7624"/>
                </a:lnTo>
                <a:cubicBezTo>
                  <a:pt x="16296" y="7682"/>
                  <a:pt x="16320" y="7729"/>
                  <a:pt x="16349" y="7729"/>
                </a:cubicBezTo>
                <a:cubicBezTo>
                  <a:pt x="16378" y="7729"/>
                  <a:pt x="16401" y="7682"/>
                  <a:pt x="16401" y="7624"/>
                </a:cubicBezTo>
                <a:lnTo>
                  <a:pt x="16401" y="7404"/>
                </a:lnTo>
                <a:cubicBezTo>
                  <a:pt x="16401" y="7347"/>
                  <a:pt x="16378" y="7300"/>
                  <a:pt x="16349" y="7300"/>
                </a:cubicBezTo>
                <a:close/>
                <a:moveTo>
                  <a:pt x="16663" y="7300"/>
                </a:moveTo>
                <a:cubicBezTo>
                  <a:pt x="16634" y="7300"/>
                  <a:pt x="16611" y="7347"/>
                  <a:pt x="16611" y="7404"/>
                </a:cubicBezTo>
                <a:lnTo>
                  <a:pt x="16611" y="7624"/>
                </a:lnTo>
                <a:cubicBezTo>
                  <a:pt x="16611" y="7682"/>
                  <a:pt x="16634" y="7729"/>
                  <a:pt x="16663" y="7729"/>
                </a:cubicBezTo>
                <a:cubicBezTo>
                  <a:pt x="16692" y="7729"/>
                  <a:pt x="16716" y="7682"/>
                  <a:pt x="16716" y="7624"/>
                </a:cubicBezTo>
                <a:lnTo>
                  <a:pt x="16716" y="7404"/>
                </a:lnTo>
                <a:cubicBezTo>
                  <a:pt x="16716" y="7347"/>
                  <a:pt x="16692" y="7300"/>
                  <a:pt x="16663" y="7300"/>
                </a:cubicBezTo>
                <a:close/>
                <a:moveTo>
                  <a:pt x="17512" y="7300"/>
                </a:moveTo>
                <a:cubicBezTo>
                  <a:pt x="17483" y="7300"/>
                  <a:pt x="17459" y="7347"/>
                  <a:pt x="17459" y="7404"/>
                </a:cubicBezTo>
                <a:lnTo>
                  <a:pt x="17459" y="7624"/>
                </a:lnTo>
                <a:cubicBezTo>
                  <a:pt x="17459" y="7682"/>
                  <a:pt x="17483" y="7729"/>
                  <a:pt x="17512" y="7729"/>
                </a:cubicBezTo>
                <a:cubicBezTo>
                  <a:pt x="17541" y="7729"/>
                  <a:pt x="17565" y="7682"/>
                  <a:pt x="17565" y="7624"/>
                </a:cubicBezTo>
                <a:lnTo>
                  <a:pt x="17565" y="7404"/>
                </a:lnTo>
                <a:cubicBezTo>
                  <a:pt x="17565" y="7347"/>
                  <a:pt x="17541" y="7300"/>
                  <a:pt x="17512" y="7300"/>
                </a:cubicBezTo>
                <a:close/>
                <a:moveTo>
                  <a:pt x="17827" y="7300"/>
                </a:moveTo>
                <a:cubicBezTo>
                  <a:pt x="17798" y="7300"/>
                  <a:pt x="17774" y="7347"/>
                  <a:pt x="17774" y="7404"/>
                </a:cubicBezTo>
                <a:lnTo>
                  <a:pt x="17774" y="7624"/>
                </a:lnTo>
                <a:cubicBezTo>
                  <a:pt x="17774" y="7682"/>
                  <a:pt x="17798" y="7729"/>
                  <a:pt x="17827" y="7729"/>
                </a:cubicBezTo>
                <a:cubicBezTo>
                  <a:pt x="17856" y="7729"/>
                  <a:pt x="17880" y="7682"/>
                  <a:pt x="17880" y="7624"/>
                </a:cubicBezTo>
                <a:lnTo>
                  <a:pt x="17880" y="7404"/>
                </a:lnTo>
                <a:cubicBezTo>
                  <a:pt x="17880" y="7347"/>
                  <a:pt x="17856" y="7300"/>
                  <a:pt x="17827" y="7300"/>
                </a:cubicBezTo>
                <a:close/>
                <a:moveTo>
                  <a:pt x="18677" y="7300"/>
                </a:moveTo>
                <a:cubicBezTo>
                  <a:pt x="18648" y="7300"/>
                  <a:pt x="18624" y="7347"/>
                  <a:pt x="18624" y="7404"/>
                </a:cubicBezTo>
                <a:lnTo>
                  <a:pt x="18624" y="7624"/>
                </a:lnTo>
                <a:cubicBezTo>
                  <a:pt x="18624" y="7682"/>
                  <a:pt x="18648" y="7729"/>
                  <a:pt x="18677" y="7729"/>
                </a:cubicBezTo>
                <a:cubicBezTo>
                  <a:pt x="18706" y="7729"/>
                  <a:pt x="18730" y="7682"/>
                  <a:pt x="18730" y="7624"/>
                </a:cubicBezTo>
                <a:lnTo>
                  <a:pt x="18730" y="7404"/>
                </a:lnTo>
                <a:cubicBezTo>
                  <a:pt x="18730" y="7347"/>
                  <a:pt x="18706" y="7300"/>
                  <a:pt x="18677" y="7300"/>
                </a:cubicBezTo>
                <a:close/>
                <a:moveTo>
                  <a:pt x="18991" y="7300"/>
                </a:moveTo>
                <a:cubicBezTo>
                  <a:pt x="18962" y="7300"/>
                  <a:pt x="18938" y="7347"/>
                  <a:pt x="18938" y="7404"/>
                </a:cubicBezTo>
                <a:lnTo>
                  <a:pt x="18938" y="7624"/>
                </a:lnTo>
                <a:cubicBezTo>
                  <a:pt x="18938" y="7682"/>
                  <a:pt x="18962" y="7729"/>
                  <a:pt x="18991" y="7729"/>
                </a:cubicBezTo>
                <a:cubicBezTo>
                  <a:pt x="19020" y="7729"/>
                  <a:pt x="19044" y="7682"/>
                  <a:pt x="19044" y="7624"/>
                </a:cubicBezTo>
                <a:lnTo>
                  <a:pt x="19044" y="7404"/>
                </a:lnTo>
                <a:cubicBezTo>
                  <a:pt x="19044" y="7347"/>
                  <a:pt x="19020" y="7300"/>
                  <a:pt x="18991" y="7300"/>
                </a:cubicBezTo>
                <a:close/>
                <a:moveTo>
                  <a:pt x="19841" y="7300"/>
                </a:moveTo>
                <a:cubicBezTo>
                  <a:pt x="19812" y="7300"/>
                  <a:pt x="19788" y="7347"/>
                  <a:pt x="19788" y="7404"/>
                </a:cubicBezTo>
                <a:lnTo>
                  <a:pt x="19788" y="7624"/>
                </a:lnTo>
                <a:cubicBezTo>
                  <a:pt x="19788" y="7682"/>
                  <a:pt x="19812" y="7729"/>
                  <a:pt x="19841" y="7729"/>
                </a:cubicBezTo>
                <a:cubicBezTo>
                  <a:pt x="19870" y="7729"/>
                  <a:pt x="19894" y="7682"/>
                  <a:pt x="19894" y="7624"/>
                </a:cubicBezTo>
                <a:lnTo>
                  <a:pt x="19894" y="7404"/>
                </a:lnTo>
                <a:cubicBezTo>
                  <a:pt x="19894" y="7347"/>
                  <a:pt x="19870" y="7300"/>
                  <a:pt x="19841" y="7300"/>
                </a:cubicBezTo>
                <a:close/>
                <a:moveTo>
                  <a:pt x="20155" y="7300"/>
                </a:moveTo>
                <a:cubicBezTo>
                  <a:pt x="20126" y="7300"/>
                  <a:pt x="20102" y="7347"/>
                  <a:pt x="20102" y="7404"/>
                </a:cubicBezTo>
                <a:lnTo>
                  <a:pt x="20102" y="7624"/>
                </a:lnTo>
                <a:cubicBezTo>
                  <a:pt x="20102" y="7682"/>
                  <a:pt x="20126" y="7729"/>
                  <a:pt x="20155" y="7729"/>
                </a:cubicBezTo>
                <a:cubicBezTo>
                  <a:pt x="20184" y="7729"/>
                  <a:pt x="20207" y="7682"/>
                  <a:pt x="20207" y="7624"/>
                </a:cubicBezTo>
                <a:lnTo>
                  <a:pt x="20207" y="7404"/>
                </a:lnTo>
                <a:cubicBezTo>
                  <a:pt x="20207" y="7347"/>
                  <a:pt x="20184" y="7300"/>
                  <a:pt x="20155" y="7300"/>
                </a:cubicBezTo>
                <a:close/>
                <a:moveTo>
                  <a:pt x="21004" y="7300"/>
                </a:moveTo>
                <a:cubicBezTo>
                  <a:pt x="20975" y="7300"/>
                  <a:pt x="20952" y="7347"/>
                  <a:pt x="20952" y="7404"/>
                </a:cubicBezTo>
                <a:lnTo>
                  <a:pt x="20952" y="7624"/>
                </a:lnTo>
                <a:cubicBezTo>
                  <a:pt x="20952" y="7682"/>
                  <a:pt x="20975" y="7729"/>
                  <a:pt x="21004" y="7729"/>
                </a:cubicBezTo>
                <a:cubicBezTo>
                  <a:pt x="21033" y="7729"/>
                  <a:pt x="21057" y="7682"/>
                  <a:pt x="21057" y="7624"/>
                </a:cubicBezTo>
                <a:lnTo>
                  <a:pt x="21057" y="7404"/>
                </a:lnTo>
                <a:cubicBezTo>
                  <a:pt x="21057" y="7347"/>
                  <a:pt x="21033" y="7300"/>
                  <a:pt x="21004" y="7300"/>
                </a:cubicBezTo>
                <a:close/>
                <a:moveTo>
                  <a:pt x="21319" y="7300"/>
                </a:moveTo>
                <a:cubicBezTo>
                  <a:pt x="21289" y="7300"/>
                  <a:pt x="21267" y="7347"/>
                  <a:pt x="21267" y="7404"/>
                </a:cubicBezTo>
                <a:lnTo>
                  <a:pt x="21267" y="7624"/>
                </a:lnTo>
                <a:cubicBezTo>
                  <a:pt x="21267" y="7682"/>
                  <a:pt x="21289" y="7729"/>
                  <a:pt x="21319" y="7729"/>
                </a:cubicBezTo>
                <a:cubicBezTo>
                  <a:pt x="21348" y="7729"/>
                  <a:pt x="21372" y="7682"/>
                  <a:pt x="21372" y="7624"/>
                </a:cubicBezTo>
                <a:lnTo>
                  <a:pt x="21372" y="7404"/>
                </a:lnTo>
                <a:cubicBezTo>
                  <a:pt x="21372" y="7347"/>
                  <a:pt x="21348" y="7300"/>
                  <a:pt x="21319" y="7300"/>
                </a:cubicBezTo>
                <a:close/>
                <a:moveTo>
                  <a:pt x="281" y="8029"/>
                </a:moveTo>
                <a:cubicBezTo>
                  <a:pt x="252" y="8029"/>
                  <a:pt x="228" y="8077"/>
                  <a:pt x="228" y="8134"/>
                </a:cubicBezTo>
                <a:lnTo>
                  <a:pt x="228" y="8354"/>
                </a:lnTo>
                <a:cubicBezTo>
                  <a:pt x="228" y="8412"/>
                  <a:pt x="252" y="8459"/>
                  <a:pt x="281" y="8459"/>
                </a:cubicBezTo>
                <a:cubicBezTo>
                  <a:pt x="311" y="8459"/>
                  <a:pt x="334" y="8412"/>
                  <a:pt x="334" y="8354"/>
                </a:cubicBezTo>
                <a:lnTo>
                  <a:pt x="334" y="8134"/>
                </a:lnTo>
                <a:cubicBezTo>
                  <a:pt x="334" y="8077"/>
                  <a:pt x="311" y="8029"/>
                  <a:pt x="281" y="8029"/>
                </a:cubicBezTo>
                <a:close/>
                <a:moveTo>
                  <a:pt x="596" y="8029"/>
                </a:moveTo>
                <a:cubicBezTo>
                  <a:pt x="567" y="8029"/>
                  <a:pt x="543" y="8077"/>
                  <a:pt x="543" y="8134"/>
                </a:cubicBezTo>
                <a:lnTo>
                  <a:pt x="543" y="8354"/>
                </a:lnTo>
                <a:cubicBezTo>
                  <a:pt x="543" y="8412"/>
                  <a:pt x="567" y="8459"/>
                  <a:pt x="596" y="8459"/>
                </a:cubicBezTo>
                <a:cubicBezTo>
                  <a:pt x="625" y="8459"/>
                  <a:pt x="649" y="8412"/>
                  <a:pt x="649" y="8354"/>
                </a:cubicBezTo>
                <a:lnTo>
                  <a:pt x="649" y="8134"/>
                </a:lnTo>
                <a:cubicBezTo>
                  <a:pt x="649" y="8077"/>
                  <a:pt x="625" y="8029"/>
                  <a:pt x="596" y="8029"/>
                </a:cubicBezTo>
                <a:close/>
                <a:moveTo>
                  <a:pt x="1446" y="8029"/>
                </a:moveTo>
                <a:cubicBezTo>
                  <a:pt x="1417" y="8029"/>
                  <a:pt x="1393" y="8077"/>
                  <a:pt x="1393" y="8134"/>
                </a:cubicBezTo>
                <a:lnTo>
                  <a:pt x="1393" y="8354"/>
                </a:lnTo>
                <a:cubicBezTo>
                  <a:pt x="1393" y="8412"/>
                  <a:pt x="1417" y="8459"/>
                  <a:pt x="1446" y="8459"/>
                </a:cubicBezTo>
                <a:cubicBezTo>
                  <a:pt x="1475" y="8459"/>
                  <a:pt x="1499" y="8412"/>
                  <a:pt x="1499" y="8354"/>
                </a:cubicBezTo>
                <a:lnTo>
                  <a:pt x="1499" y="8134"/>
                </a:lnTo>
                <a:cubicBezTo>
                  <a:pt x="1499" y="8077"/>
                  <a:pt x="1475" y="8029"/>
                  <a:pt x="1446" y="8029"/>
                </a:cubicBezTo>
                <a:close/>
                <a:moveTo>
                  <a:pt x="1760" y="8029"/>
                </a:moveTo>
                <a:cubicBezTo>
                  <a:pt x="1731" y="8029"/>
                  <a:pt x="1707" y="8077"/>
                  <a:pt x="1707" y="8134"/>
                </a:cubicBezTo>
                <a:lnTo>
                  <a:pt x="1707" y="8354"/>
                </a:lnTo>
                <a:cubicBezTo>
                  <a:pt x="1707" y="8412"/>
                  <a:pt x="1731" y="8459"/>
                  <a:pt x="1760" y="8459"/>
                </a:cubicBezTo>
                <a:cubicBezTo>
                  <a:pt x="1789" y="8459"/>
                  <a:pt x="1813" y="8412"/>
                  <a:pt x="1813" y="8354"/>
                </a:cubicBezTo>
                <a:lnTo>
                  <a:pt x="1813" y="8134"/>
                </a:lnTo>
                <a:cubicBezTo>
                  <a:pt x="1813" y="8077"/>
                  <a:pt x="1789" y="8029"/>
                  <a:pt x="1760" y="8029"/>
                </a:cubicBezTo>
                <a:close/>
                <a:moveTo>
                  <a:pt x="2610" y="8029"/>
                </a:moveTo>
                <a:cubicBezTo>
                  <a:pt x="2581" y="8029"/>
                  <a:pt x="2557" y="8077"/>
                  <a:pt x="2557" y="8134"/>
                </a:cubicBezTo>
                <a:lnTo>
                  <a:pt x="2557" y="8354"/>
                </a:lnTo>
                <a:cubicBezTo>
                  <a:pt x="2557" y="8412"/>
                  <a:pt x="2581" y="8459"/>
                  <a:pt x="2610" y="8459"/>
                </a:cubicBezTo>
                <a:cubicBezTo>
                  <a:pt x="2639" y="8459"/>
                  <a:pt x="2662" y="8412"/>
                  <a:pt x="2662" y="8354"/>
                </a:cubicBezTo>
                <a:lnTo>
                  <a:pt x="2662" y="8134"/>
                </a:lnTo>
                <a:cubicBezTo>
                  <a:pt x="2662" y="8077"/>
                  <a:pt x="2639" y="8029"/>
                  <a:pt x="2610" y="8029"/>
                </a:cubicBezTo>
                <a:close/>
                <a:moveTo>
                  <a:pt x="2924" y="8029"/>
                </a:moveTo>
                <a:cubicBezTo>
                  <a:pt x="2895" y="8029"/>
                  <a:pt x="2871" y="8077"/>
                  <a:pt x="2871" y="8134"/>
                </a:cubicBezTo>
                <a:lnTo>
                  <a:pt x="2871" y="8354"/>
                </a:lnTo>
                <a:cubicBezTo>
                  <a:pt x="2871" y="8412"/>
                  <a:pt x="2895" y="8459"/>
                  <a:pt x="2924" y="8459"/>
                </a:cubicBezTo>
                <a:cubicBezTo>
                  <a:pt x="2954" y="8459"/>
                  <a:pt x="2976" y="8412"/>
                  <a:pt x="2976" y="8354"/>
                </a:cubicBezTo>
                <a:lnTo>
                  <a:pt x="2976" y="8134"/>
                </a:lnTo>
                <a:cubicBezTo>
                  <a:pt x="2976" y="8077"/>
                  <a:pt x="2954" y="8029"/>
                  <a:pt x="2924" y="8029"/>
                </a:cubicBezTo>
                <a:close/>
                <a:moveTo>
                  <a:pt x="3773" y="8029"/>
                </a:moveTo>
                <a:cubicBezTo>
                  <a:pt x="3744" y="8029"/>
                  <a:pt x="3721" y="8077"/>
                  <a:pt x="3721" y="8134"/>
                </a:cubicBezTo>
                <a:lnTo>
                  <a:pt x="3721" y="8354"/>
                </a:lnTo>
                <a:cubicBezTo>
                  <a:pt x="3721" y="8412"/>
                  <a:pt x="3744" y="8459"/>
                  <a:pt x="3773" y="8459"/>
                </a:cubicBezTo>
                <a:cubicBezTo>
                  <a:pt x="3802" y="8459"/>
                  <a:pt x="3826" y="8412"/>
                  <a:pt x="3826" y="8354"/>
                </a:cubicBezTo>
                <a:lnTo>
                  <a:pt x="3826" y="8134"/>
                </a:lnTo>
                <a:cubicBezTo>
                  <a:pt x="3826" y="8077"/>
                  <a:pt x="3802" y="8029"/>
                  <a:pt x="3773" y="8029"/>
                </a:cubicBezTo>
                <a:close/>
                <a:moveTo>
                  <a:pt x="4088" y="8029"/>
                </a:moveTo>
                <a:cubicBezTo>
                  <a:pt x="4058" y="8029"/>
                  <a:pt x="4035" y="8077"/>
                  <a:pt x="4035" y="8134"/>
                </a:cubicBezTo>
                <a:lnTo>
                  <a:pt x="4035" y="8354"/>
                </a:lnTo>
                <a:cubicBezTo>
                  <a:pt x="4035" y="8412"/>
                  <a:pt x="4058" y="8459"/>
                  <a:pt x="4088" y="8459"/>
                </a:cubicBezTo>
                <a:cubicBezTo>
                  <a:pt x="4117" y="8459"/>
                  <a:pt x="4141" y="8412"/>
                  <a:pt x="4141" y="8354"/>
                </a:cubicBezTo>
                <a:lnTo>
                  <a:pt x="4141" y="8134"/>
                </a:lnTo>
                <a:cubicBezTo>
                  <a:pt x="4141" y="8077"/>
                  <a:pt x="4117" y="8029"/>
                  <a:pt x="4088" y="8029"/>
                </a:cubicBezTo>
                <a:close/>
                <a:moveTo>
                  <a:pt x="4937" y="8029"/>
                </a:moveTo>
                <a:cubicBezTo>
                  <a:pt x="4908" y="8029"/>
                  <a:pt x="4884" y="8077"/>
                  <a:pt x="4884" y="8134"/>
                </a:cubicBezTo>
                <a:lnTo>
                  <a:pt x="4884" y="8354"/>
                </a:lnTo>
                <a:cubicBezTo>
                  <a:pt x="4884" y="8412"/>
                  <a:pt x="4908" y="8459"/>
                  <a:pt x="4937" y="8459"/>
                </a:cubicBezTo>
                <a:cubicBezTo>
                  <a:pt x="4966" y="8459"/>
                  <a:pt x="4990" y="8412"/>
                  <a:pt x="4990" y="8354"/>
                </a:cubicBezTo>
                <a:lnTo>
                  <a:pt x="4990" y="8134"/>
                </a:lnTo>
                <a:cubicBezTo>
                  <a:pt x="4990" y="8077"/>
                  <a:pt x="4966" y="8029"/>
                  <a:pt x="4937" y="8029"/>
                </a:cubicBezTo>
                <a:close/>
                <a:moveTo>
                  <a:pt x="5252" y="8029"/>
                </a:moveTo>
                <a:cubicBezTo>
                  <a:pt x="5223" y="8029"/>
                  <a:pt x="5199" y="8077"/>
                  <a:pt x="5199" y="8134"/>
                </a:cubicBezTo>
                <a:lnTo>
                  <a:pt x="5199" y="8354"/>
                </a:lnTo>
                <a:cubicBezTo>
                  <a:pt x="5199" y="8412"/>
                  <a:pt x="5223" y="8459"/>
                  <a:pt x="5252" y="8459"/>
                </a:cubicBezTo>
                <a:cubicBezTo>
                  <a:pt x="5281" y="8459"/>
                  <a:pt x="5305" y="8412"/>
                  <a:pt x="5305" y="8354"/>
                </a:cubicBezTo>
                <a:lnTo>
                  <a:pt x="5305" y="8134"/>
                </a:lnTo>
                <a:cubicBezTo>
                  <a:pt x="5305" y="8077"/>
                  <a:pt x="5281" y="8029"/>
                  <a:pt x="5252" y="8029"/>
                </a:cubicBezTo>
                <a:close/>
                <a:moveTo>
                  <a:pt x="6102" y="8029"/>
                </a:moveTo>
                <a:cubicBezTo>
                  <a:pt x="6072" y="8029"/>
                  <a:pt x="6049" y="8077"/>
                  <a:pt x="6049" y="8134"/>
                </a:cubicBezTo>
                <a:lnTo>
                  <a:pt x="6049" y="8354"/>
                </a:lnTo>
                <a:cubicBezTo>
                  <a:pt x="6049" y="8412"/>
                  <a:pt x="6072" y="8459"/>
                  <a:pt x="6102" y="8459"/>
                </a:cubicBezTo>
                <a:cubicBezTo>
                  <a:pt x="6131" y="8459"/>
                  <a:pt x="6155" y="8412"/>
                  <a:pt x="6155" y="8354"/>
                </a:cubicBezTo>
                <a:lnTo>
                  <a:pt x="6155" y="8134"/>
                </a:lnTo>
                <a:cubicBezTo>
                  <a:pt x="6155" y="8077"/>
                  <a:pt x="6131" y="8029"/>
                  <a:pt x="6102" y="8029"/>
                </a:cubicBezTo>
                <a:close/>
                <a:moveTo>
                  <a:pt x="6416" y="8029"/>
                </a:moveTo>
                <a:cubicBezTo>
                  <a:pt x="6387" y="8029"/>
                  <a:pt x="6363" y="8077"/>
                  <a:pt x="6363" y="8134"/>
                </a:cubicBezTo>
                <a:lnTo>
                  <a:pt x="6363" y="8354"/>
                </a:lnTo>
                <a:cubicBezTo>
                  <a:pt x="6363" y="8412"/>
                  <a:pt x="6387" y="8459"/>
                  <a:pt x="6416" y="8459"/>
                </a:cubicBezTo>
                <a:cubicBezTo>
                  <a:pt x="6445" y="8459"/>
                  <a:pt x="6469" y="8412"/>
                  <a:pt x="6469" y="8354"/>
                </a:cubicBezTo>
                <a:lnTo>
                  <a:pt x="6469" y="8134"/>
                </a:lnTo>
                <a:cubicBezTo>
                  <a:pt x="6469" y="8077"/>
                  <a:pt x="6445" y="8029"/>
                  <a:pt x="6416" y="8029"/>
                </a:cubicBezTo>
                <a:close/>
                <a:moveTo>
                  <a:pt x="7266" y="8029"/>
                </a:moveTo>
                <a:cubicBezTo>
                  <a:pt x="7237" y="8029"/>
                  <a:pt x="7213" y="8077"/>
                  <a:pt x="7213" y="8134"/>
                </a:cubicBezTo>
                <a:lnTo>
                  <a:pt x="7213" y="8354"/>
                </a:lnTo>
                <a:cubicBezTo>
                  <a:pt x="7213" y="8412"/>
                  <a:pt x="7237" y="8459"/>
                  <a:pt x="7266" y="8459"/>
                </a:cubicBezTo>
                <a:cubicBezTo>
                  <a:pt x="7295" y="8459"/>
                  <a:pt x="7318" y="8412"/>
                  <a:pt x="7318" y="8354"/>
                </a:cubicBezTo>
                <a:lnTo>
                  <a:pt x="7318" y="8134"/>
                </a:lnTo>
                <a:cubicBezTo>
                  <a:pt x="7318" y="8077"/>
                  <a:pt x="7295" y="8029"/>
                  <a:pt x="7266" y="8029"/>
                </a:cubicBezTo>
                <a:close/>
                <a:moveTo>
                  <a:pt x="7580" y="8029"/>
                </a:moveTo>
                <a:cubicBezTo>
                  <a:pt x="7551" y="8029"/>
                  <a:pt x="7527" y="8077"/>
                  <a:pt x="7527" y="8134"/>
                </a:cubicBezTo>
                <a:lnTo>
                  <a:pt x="7527" y="8354"/>
                </a:lnTo>
                <a:cubicBezTo>
                  <a:pt x="7527" y="8412"/>
                  <a:pt x="7551" y="8459"/>
                  <a:pt x="7580" y="8459"/>
                </a:cubicBezTo>
                <a:cubicBezTo>
                  <a:pt x="7609" y="8459"/>
                  <a:pt x="7632" y="8412"/>
                  <a:pt x="7632" y="8354"/>
                </a:cubicBezTo>
                <a:lnTo>
                  <a:pt x="7632" y="8134"/>
                </a:lnTo>
                <a:cubicBezTo>
                  <a:pt x="7632" y="8077"/>
                  <a:pt x="7609" y="8029"/>
                  <a:pt x="7580" y="8029"/>
                </a:cubicBezTo>
                <a:close/>
                <a:moveTo>
                  <a:pt x="8429" y="8029"/>
                </a:moveTo>
                <a:cubicBezTo>
                  <a:pt x="8400" y="8029"/>
                  <a:pt x="8377" y="8077"/>
                  <a:pt x="8377" y="8134"/>
                </a:cubicBezTo>
                <a:lnTo>
                  <a:pt x="8377" y="8354"/>
                </a:lnTo>
                <a:cubicBezTo>
                  <a:pt x="8377" y="8412"/>
                  <a:pt x="8400" y="8459"/>
                  <a:pt x="8429" y="8459"/>
                </a:cubicBezTo>
                <a:cubicBezTo>
                  <a:pt x="8458" y="8459"/>
                  <a:pt x="8482" y="8412"/>
                  <a:pt x="8482" y="8354"/>
                </a:cubicBezTo>
                <a:lnTo>
                  <a:pt x="8482" y="8134"/>
                </a:lnTo>
                <a:cubicBezTo>
                  <a:pt x="8482" y="8077"/>
                  <a:pt x="8458" y="8029"/>
                  <a:pt x="8429" y="8029"/>
                </a:cubicBezTo>
                <a:close/>
                <a:moveTo>
                  <a:pt x="8744" y="8029"/>
                </a:moveTo>
                <a:cubicBezTo>
                  <a:pt x="8714" y="8029"/>
                  <a:pt x="8691" y="8077"/>
                  <a:pt x="8691" y="8134"/>
                </a:cubicBezTo>
                <a:lnTo>
                  <a:pt x="8691" y="8354"/>
                </a:lnTo>
                <a:cubicBezTo>
                  <a:pt x="8691" y="8412"/>
                  <a:pt x="8714" y="8459"/>
                  <a:pt x="8744" y="8459"/>
                </a:cubicBezTo>
                <a:cubicBezTo>
                  <a:pt x="8773" y="8459"/>
                  <a:pt x="8796" y="8412"/>
                  <a:pt x="8796" y="8354"/>
                </a:cubicBezTo>
                <a:lnTo>
                  <a:pt x="8796" y="8134"/>
                </a:lnTo>
                <a:cubicBezTo>
                  <a:pt x="8796" y="8077"/>
                  <a:pt x="8773" y="8029"/>
                  <a:pt x="8744" y="8029"/>
                </a:cubicBezTo>
                <a:close/>
                <a:moveTo>
                  <a:pt x="9593" y="8029"/>
                </a:moveTo>
                <a:cubicBezTo>
                  <a:pt x="9564" y="8029"/>
                  <a:pt x="9540" y="8077"/>
                  <a:pt x="9540" y="8134"/>
                </a:cubicBezTo>
                <a:lnTo>
                  <a:pt x="9540" y="8354"/>
                </a:lnTo>
                <a:cubicBezTo>
                  <a:pt x="9540" y="8412"/>
                  <a:pt x="9564" y="8459"/>
                  <a:pt x="9593" y="8459"/>
                </a:cubicBezTo>
                <a:cubicBezTo>
                  <a:pt x="9622" y="8459"/>
                  <a:pt x="9646" y="8412"/>
                  <a:pt x="9646" y="8354"/>
                </a:cubicBezTo>
                <a:lnTo>
                  <a:pt x="9646" y="8134"/>
                </a:lnTo>
                <a:cubicBezTo>
                  <a:pt x="9646" y="8077"/>
                  <a:pt x="9622" y="8029"/>
                  <a:pt x="9593" y="8029"/>
                </a:cubicBezTo>
                <a:close/>
                <a:moveTo>
                  <a:pt x="9908" y="8029"/>
                </a:moveTo>
                <a:cubicBezTo>
                  <a:pt x="9879" y="8029"/>
                  <a:pt x="9855" y="8077"/>
                  <a:pt x="9855" y="8134"/>
                </a:cubicBezTo>
                <a:lnTo>
                  <a:pt x="9855" y="8354"/>
                </a:lnTo>
                <a:cubicBezTo>
                  <a:pt x="9855" y="8412"/>
                  <a:pt x="9879" y="8459"/>
                  <a:pt x="9908" y="8459"/>
                </a:cubicBezTo>
                <a:cubicBezTo>
                  <a:pt x="9937" y="8459"/>
                  <a:pt x="9961" y="8412"/>
                  <a:pt x="9961" y="8354"/>
                </a:cubicBezTo>
                <a:lnTo>
                  <a:pt x="9961" y="8134"/>
                </a:lnTo>
                <a:cubicBezTo>
                  <a:pt x="9961" y="8077"/>
                  <a:pt x="9937" y="8029"/>
                  <a:pt x="9908" y="8029"/>
                </a:cubicBezTo>
                <a:close/>
                <a:moveTo>
                  <a:pt x="10758" y="8029"/>
                </a:moveTo>
                <a:cubicBezTo>
                  <a:pt x="10728" y="8029"/>
                  <a:pt x="10705" y="8077"/>
                  <a:pt x="10705" y="8134"/>
                </a:cubicBezTo>
                <a:lnTo>
                  <a:pt x="10705" y="8354"/>
                </a:lnTo>
                <a:cubicBezTo>
                  <a:pt x="10705" y="8412"/>
                  <a:pt x="10728" y="8459"/>
                  <a:pt x="10758" y="8459"/>
                </a:cubicBezTo>
                <a:cubicBezTo>
                  <a:pt x="10787" y="8459"/>
                  <a:pt x="10810" y="8412"/>
                  <a:pt x="10810" y="8354"/>
                </a:cubicBezTo>
                <a:lnTo>
                  <a:pt x="10810" y="8134"/>
                </a:lnTo>
                <a:cubicBezTo>
                  <a:pt x="10810" y="8077"/>
                  <a:pt x="10787" y="8029"/>
                  <a:pt x="10758" y="8029"/>
                </a:cubicBezTo>
                <a:close/>
                <a:moveTo>
                  <a:pt x="11072" y="8029"/>
                </a:moveTo>
                <a:cubicBezTo>
                  <a:pt x="11043" y="8029"/>
                  <a:pt x="11019" y="8077"/>
                  <a:pt x="11019" y="8134"/>
                </a:cubicBezTo>
                <a:lnTo>
                  <a:pt x="11019" y="8354"/>
                </a:lnTo>
                <a:cubicBezTo>
                  <a:pt x="11019" y="8412"/>
                  <a:pt x="11043" y="8459"/>
                  <a:pt x="11072" y="8459"/>
                </a:cubicBezTo>
                <a:cubicBezTo>
                  <a:pt x="11101" y="8459"/>
                  <a:pt x="11125" y="8412"/>
                  <a:pt x="11125" y="8354"/>
                </a:cubicBezTo>
                <a:lnTo>
                  <a:pt x="11125" y="8134"/>
                </a:lnTo>
                <a:cubicBezTo>
                  <a:pt x="11125" y="8077"/>
                  <a:pt x="11101" y="8029"/>
                  <a:pt x="11072" y="8029"/>
                </a:cubicBezTo>
                <a:close/>
                <a:moveTo>
                  <a:pt x="11922" y="8029"/>
                </a:moveTo>
                <a:cubicBezTo>
                  <a:pt x="11893" y="8029"/>
                  <a:pt x="11869" y="8077"/>
                  <a:pt x="11869" y="8134"/>
                </a:cubicBezTo>
                <a:lnTo>
                  <a:pt x="11869" y="8354"/>
                </a:lnTo>
                <a:cubicBezTo>
                  <a:pt x="11869" y="8412"/>
                  <a:pt x="11893" y="8459"/>
                  <a:pt x="11922" y="8459"/>
                </a:cubicBezTo>
                <a:cubicBezTo>
                  <a:pt x="11951" y="8459"/>
                  <a:pt x="11974" y="8412"/>
                  <a:pt x="11974" y="8354"/>
                </a:cubicBezTo>
                <a:lnTo>
                  <a:pt x="11974" y="8134"/>
                </a:lnTo>
                <a:cubicBezTo>
                  <a:pt x="11974" y="8077"/>
                  <a:pt x="11951" y="8029"/>
                  <a:pt x="11922" y="8029"/>
                </a:cubicBezTo>
                <a:close/>
                <a:moveTo>
                  <a:pt x="12236" y="8029"/>
                </a:moveTo>
                <a:cubicBezTo>
                  <a:pt x="12207" y="8029"/>
                  <a:pt x="12183" y="8077"/>
                  <a:pt x="12183" y="8134"/>
                </a:cubicBezTo>
                <a:lnTo>
                  <a:pt x="12183" y="8354"/>
                </a:lnTo>
                <a:cubicBezTo>
                  <a:pt x="12183" y="8412"/>
                  <a:pt x="12207" y="8459"/>
                  <a:pt x="12236" y="8459"/>
                </a:cubicBezTo>
                <a:cubicBezTo>
                  <a:pt x="12265" y="8459"/>
                  <a:pt x="12288" y="8412"/>
                  <a:pt x="12288" y="8354"/>
                </a:cubicBezTo>
                <a:lnTo>
                  <a:pt x="12288" y="8134"/>
                </a:lnTo>
                <a:cubicBezTo>
                  <a:pt x="12288" y="8077"/>
                  <a:pt x="12265" y="8029"/>
                  <a:pt x="12236" y="8029"/>
                </a:cubicBezTo>
                <a:close/>
                <a:moveTo>
                  <a:pt x="13085" y="8029"/>
                </a:moveTo>
                <a:cubicBezTo>
                  <a:pt x="13056" y="8029"/>
                  <a:pt x="13032" y="8077"/>
                  <a:pt x="13032" y="8134"/>
                </a:cubicBezTo>
                <a:lnTo>
                  <a:pt x="13032" y="8354"/>
                </a:lnTo>
                <a:cubicBezTo>
                  <a:pt x="13032" y="8412"/>
                  <a:pt x="13056" y="8459"/>
                  <a:pt x="13085" y="8459"/>
                </a:cubicBezTo>
                <a:cubicBezTo>
                  <a:pt x="13114" y="8459"/>
                  <a:pt x="13138" y="8412"/>
                  <a:pt x="13138" y="8354"/>
                </a:cubicBezTo>
                <a:lnTo>
                  <a:pt x="13138" y="8134"/>
                </a:lnTo>
                <a:cubicBezTo>
                  <a:pt x="13138" y="8077"/>
                  <a:pt x="13114" y="8029"/>
                  <a:pt x="13085" y="8029"/>
                </a:cubicBezTo>
                <a:close/>
                <a:moveTo>
                  <a:pt x="13399" y="8029"/>
                </a:moveTo>
                <a:cubicBezTo>
                  <a:pt x="13370" y="8029"/>
                  <a:pt x="13348" y="8077"/>
                  <a:pt x="13348" y="8134"/>
                </a:cubicBezTo>
                <a:lnTo>
                  <a:pt x="13348" y="8354"/>
                </a:lnTo>
                <a:cubicBezTo>
                  <a:pt x="13348" y="8412"/>
                  <a:pt x="13370" y="8459"/>
                  <a:pt x="13399" y="8459"/>
                </a:cubicBezTo>
                <a:cubicBezTo>
                  <a:pt x="13428" y="8459"/>
                  <a:pt x="13452" y="8412"/>
                  <a:pt x="13452" y="8354"/>
                </a:cubicBezTo>
                <a:lnTo>
                  <a:pt x="13452" y="8134"/>
                </a:lnTo>
                <a:cubicBezTo>
                  <a:pt x="13452" y="8077"/>
                  <a:pt x="13428" y="8029"/>
                  <a:pt x="13399" y="8029"/>
                </a:cubicBezTo>
                <a:close/>
                <a:moveTo>
                  <a:pt x="14249" y="8029"/>
                </a:moveTo>
                <a:cubicBezTo>
                  <a:pt x="14220" y="8029"/>
                  <a:pt x="14196" y="8077"/>
                  <a:pt x="14196" y="8134"/>
                </a:cubicBezTo>
                <a:lnTo>
                  <a:pt x="14196" y="8354"/>
                </a:lnTo>
                <a:cubicBezTo>
                  <a:pt x="14196" y="8412"/>
                  <a:pt x="14220" y="8459"/>
                  <a:pt x="14249" y="8459"/>
                </a:cubicBezTo>
                <a:cubicBezTo>
                  <a:pt x="14278" y="8459"/>
                  <a:pt x="14302" y="8412"/>
                  <a:pt x="14302" y="8354"/>
                </a:cubicBezTo>
                <a:lnTo>
                  <a:pt x="14302" y="8134"/>
                </a:lnTo>
                <a:cubicBezTo>
                  <a:pt x="14302" y="8077"/>
                  <a:pt x="14278" y="8029"/>
                  <a:pt x="14249" y="8029"/>
                </a:cubicBezTo>
                <a:close/>
                <a:moveTo>
                  <a:pt x="14564" y="8029"/>
                </a:moveTo>
                <a:cubicBezTo>
                  <a:pt x="14535" y="8029"/>
                  <a:pt x="14511" y="8077"/>
                  <a:pt x="14511" y="8134"/>
                </a:cubicBezTo>
                <a:lnTo>
                  <a:pt x="14511" y="8354"/>
                </a:lnTo>
                <a:cubicBezTo>
                  <a:pt x="14511" y="8412"/>
                  <a:pt x="14535" y="8459"/>
                  <a:pt x="14564" y="8459"/>
                </a:cubicBezTo>
                <a:cubicBezTo>
                  <a:pt x="14593" y="8459"/>
                  <a:pt x="14617" y="8412"/>
                  <a:pt x="14617" y="8354"/>
                </a:cubicBezTo>
                <a:lnTo>
                  <a:pt x="14617" y="8134"/>
                </a:lnTo>
                <a:cubicBezTo>
                  <a:pt x="14617" y="8077"/>
                  <a:pt x="14593" y="8029"/>
                  <a:pt x="14564" y="8029"/>
                </a:cubicBezTo>
                <a:close/>
                <a:moveTo>
                  <a:pt x="15413" y="8029"/>
                </a:moveTo>
                <a:cubicBezTo>
                  <a:pt x="15384" y="8029"/>
                  <a:pt x="15360" y="8077"/>
                  <a:pt x="15360" y="8134"/>
                </a:cubicBezTo>
                <a:lnTo>
                  <a:pt x="15360" y="8354"/>
                </a:lnTo>
                <a:cubicBezTo>
                  <a:pt x="15360" y="8412"/>
                  <a:pt x="15384" y="8459"/>
                  <a:pt x="15413" y="8459"/>
                </a:cubicBezTo>
                <a:cubicBezTo>
                  <a:pt x="15442" y="8459"/>
                  <a:pt x="15465" y="8412"/>
                  <a:pt x="15465" y="8354"/>
                </a:cubicBezTo>
                <a:lnTo>
                  <a:pt x="15465" y="8134"/>
                </a:lnTo>
                <a:cubicBezTo>
                  <a:pt x="15465" y="8077"/>
                  <a:pt x="15442" y="8029"/>
                  <a:pt x="15413" y="8029"/>
                </a:cubicBezTo>
                <a:close/>
                <a:moveTo>
                  <a:pt x="15728" y="8029"/>
                </a:moveTo>
                <a:cubicBezTo>
                  <a:pt x="15699" y="8029"/>
                  <a:pt x="15675" y="8077"/>
                  <a:pt x="15675" y="8134"/>
                </a:cubicBezTo>
                <a:lnTo>
                  <a:pt x="15675" y="8354"/>
                </a:lnTo>
                <a:cubicBezTo>
                  <a:pt x="15675" y="8412"/>
                  <a:pt x="15699" y="8459"/>
                  <a:pt x="15728" y="8459"/>
                </a:cubicBezTo>
                <a:cubicBezTo>
                  <a:pt x="15757" y="8459"/>
                  <a:pt x="15781" y="8412"/>
                  <a:pt x="15781" y="8354"/>
                </a:cubicBezTo>
                <a:lnTo>
                  <a:pt x="15781" y="8134"/>
                </a:lnTo>
                <a:cubicBezTo>
                  <a:pt x="15781" y="8077"/>
                  <a:pt x="15757" y="8029"/>
                  <a:pt x="15728" y="8029"/>
                </a:cubicBezTo>
                <a:close/>
                <a:moveTo>
                  <a:pt x="16578" y="8029"/>
                </a:moveTo>
                <a:cubicBezTo>
                  <a:pt x="16549" y="8029"/>
                  <a:pt x="16525" y="8077"/>
                  <a:pt x="16525" y="8134"/>
                </a:cubicBezTo>
                <a:lnTo>
                  <a:pt x="16525" y="8354"/>
                </a:lnTo>
                <a:cubicBezTo>
                  <a:pt x="16525" y="8412"/>
                  <a:pt x="16549" y="8459"/>
                  <a:pt x="16578" y="8459"/>
                </a:cubicBezTo>
                <a:cubicBezTo>
                  <a:pt x="16607" y="8459"/>
                  <a:pt x="16630" y="8412"/>
                  <a:pt x="16630" y="8354"/>
                </a:cubicBezTo>
                <a:lnTo>
                  <a:pt x="16630" y="8134"/>
                </a:lnTo>
                <a:cubicBezTo>
                  <a:pt x="16630" y="8077"/>
                  <a:pt x="16607" y="8029"/>
                  <a:pt x="16578" y="8029"/>
                </a:cubicBezTo>
                <a:close/>
                <a:moveTo>
                  <a:pt x="16892" y="8029"/>
                </a:moveTo>
                <a:cubicBezTo>
                  <a:pt x="16863" y="8029"/>
                  <a:pt x="16839" y="8077"/>
                  <a:pt x="16839" y="8134"/>
                </a:cubicBezTo>
                <a:lnTo>
                  <a:pt x="16839" y="8354"/>
                </a:lnTo>
                <a:cubicBezTo>
                  <a:pt x="16839" y="8412"/>
                  <a:pt x="16863" y="8459"/>
                  <a:pt x="16892" y="8459"/>
                </a:cubicBezTo>
                <a:cubicBezTo>
                  <a:pt x="16921" y="8459"/>
                  <a:pt x="16944" y="8412"/>
                  <a:pt x="16944" y="8354"/>
                </a:cubicBezTo>
                <a:lnTo>
                  <a:pt x="16944" y="8134"/>
                </a:lnTo>
                <a:cubicBezTo>
                  <a:pt x="16944" y="8077"/>
                  <a:pt x="16921" y="8029"/>
                  <a:pt x="16892" y="8029"/>
                </a:cubicBezTo>
                <a:close/>
                <a:moveTo>
                  <a:pt x="17741" y="8029"/>
                </a:moveTo>
                <a:cubicBezTo>
                  <a:pt x="17712" y="8029"/>
                  <a:pt x="17689" y="8077"/>
                  <a:pt x="17689" y="8134"/>
                </a:cubicBezTo>
                <a:lnTo>
                  <a:pt x="17689" y="8354"/>
                </a:lnTo>
                <a:cubicBezTo>
                  <a:pt x="17689" y="8412"/>
                  <a:pt x="17712" y="8459"/>
                  <a:pt x="17741" y="8459"/>
                </a:cubicBezTo>
                <a:cubicBezTo>
                  <a:pt x="17770" y="8459"/>
                  <a:pt x="17794" y="8412"/>
                  <a:pt x="17794" y="8354"/>
                </a:cubicBezTo>
                <a:lnTo>
                  <a:pt x="17794" y="8134"/>
                </a:lnTo>
                <a:cubicBezTo>
                  <a:pt x="17794" y="8077"/>
                  <a:pt x="17770" y="8029"/>
                  <a:pt x="17741" y="8029"/>
                </a:cubicBezTo>
                <a:close/>
                <a:moveTo>
                  <a:pt x="18055" y="8029"/>
                </a:moveTo>
                <a:cubicBezTo>
                  <a:pt x="18026" y="8029"/>
                  <a:pt x="18002" y="8077"/>
                  <a:pt x="18002" y="8134"/>
                </a:cubicBezTo>
                <a:lnTo>
                  <a:pt x="18002" y="8354"/>
                </a:lnTo>
                <a:cubicBezTo>
                  <a:pt x="18002" y="8412"/>
                  <a:pt x="18026" y="8459"/>
                  <a:pt x="18055" y="8459"/>
                </a:cubicBezTo>
                <a:cubicBezTo>
                  <a:pt x="18085" y="8459"/>
                  <a:pt x="18108" y="8412"/>
                  <a:pt x="18108" y="8354"/>
                </a:cubicBezTo>
                <a:lnTo>
                  <a:pt x="18108" y="8134"/>
                </a:lnTo>
                <a:cubicBezTo>
                  <a:pt x="18108" y="8077"/>
                  <a:pt x="18085" y="8029"/>
                  <a:pt x="18055" y="8029"/>
                </a:cubicBezTo>
                <a:close/>
                <a:moveTo>
                  <a:pt x="18905" y="8029"/>
                </a:moveTo>
                <a:cubicBezTo>
                  <a:pt x="18876" y="8029"/>
                  <a:pt x="18852" y="8077"/>
                  <a:pt x="18852" y="8134"/>
                </a:cubicBezTo>
                <a:lnTo>
                  <a:pt x="18852" y="8354"/>
                </a:lnTo>
                <a:cubicBezTo>
                  <a:pt x="18852" y="8412"/>
                  <a:pt x="18876" y="8459"/>
                  <a:pt x="18905" y="8459"/>
                </a:cubicBezTo>
                <a:cubicBezTo>
                  <a:pt x="18934" y="8459"/>
                  <a:pt x="18958" y="8412"/>
                  <a:pt x="18958" y="8354"/>
                </a:cubicBezTo>
                <a:lnTo>
                  <a:pt x="18958" y="8134"/>
                </a:lnTo>
                <a:cubicBezTo>
                  <a:pt x="18958" y="8077"/>
                  <a:pt x="18934" y="8029"/>
                  <a:pt x="18905" y="8029"/>
                </a:cubicBezTo>
                <a:close/>
                <a:moveTo>
                  <a:pt x="19220" y="8029"/>
                </a:moveTo>
                <a:cubicBezTo>
                  <a:pt x="19191" y="8029"/>
                  <a:pt x="19167" y="8077"/>
                  <a:pt x="19167" y="8134"/>
                </a:cubicBezTo>
                <a:lnTo>
                  <a:pt x="19167" y="8354"/>
                </a:lnTo>
                <a:cubicBezTo>
                  <a:pt x="19167" y="8412"/>
                  <a:pt x="19191" y="8459"/>
                  <a:pt x="19220" y="8459"/>
                </a:cubicBezTo>
                <a:cubicBezTo>
                  <a:pt x="19249" y="8459"/>
                  <a:pt x="19273" y="8412"/>
                  <a:pt x="19273" y="8354"/>
                </a:cubicBezTo>
                <a:lnTo>
                  <a:pt x="19273" y="8134"/>
                </a:lnTo>
                <a:cubicBezTo>
                  <a:pt x="19273" y="8077"/>
                  <a:pt x="19249" y="8029"/>
                  <a:pt x="19220" y="8029"/>
                </a:cubicBezTo>
                <a:close/>
                <a:moveTo>
                  <a:pt x="20069" y="8029"/>
                </a:moveTo>
                <a:cubicBezTo>
                  <a:pt x="20040" y="8029"/>
                  <a:pt x="20016" y="8077"/>
                  <a:pt x="20016" y="8134"/>
                </a:cubicBezTo>
                <a:lnTo>
                  <a:pt x="20016" y="8354"/>
                </a:lnTo>
                <a:cubicBezTo>
                  <a:pt x="20016" y="8412"/>
                  <a:pt x="20040" y="8459"/>
                  <a:pt x="20069" y="8459"/>
                </a:cubicBezTo>
                <a:cubicBezTo>
                  <a:pt x="20099" y="8459"/>
                  <a:pt x="20122" y="8412"/>
                  <a:pt x="20122" y="8354"/>
                </a:cubicBezTo>
                <a:lnTo>
                  <a:pt x="20122" y="8134"/>
                </a:lnTo>
                <a:cubicBezTo>
                  <a:pt x="20122" y="8077"/>
                  <a:pt x="20099" y="8029"/>
                  <a:pt x="20069" y="8029"/>
                </a:cubicBezTo>
                <a:close/>
                <a:moveTo>
                  <a:pt x="20384" y="8029"/>
                </a:moveTo>
                <a:cubicBezTo>
                  <a:pt x="20355" y="8029"/>
                  <a:pt x="20331" y="8077"/>
                  <a:pt x="20331" y="8134"/>
                </a:cubicBezTo>
                <a:lnTo>
                  <a:pt x="20331" y="8354"/>
                </a:lnTo>
                <a:cubicBezTo>
                  <a:pt x="20331" y="8412"/>
                  <a:pt x="20355" y="8459"/>
                  <a:pt x="20384" y="8459"/>
                </a:cubicBezTo>
                <a:cubicBezTo>
                  <a:pt x="20413" y="8459"/>
                  <a:pt x="20436" y="8412"/>
                  <a:pt x="20436" y="8354"/>
                </a:cubicBezTo>
                <a:lnTo>
                  <a:pt x="20436" y="8134"/>
                </a:lnTo>
                <a:cubicBezTo>
                  <a:pt x="20436" y="8077"/>
                  <a:pt x="20413" y="8029"/>
                  <a:pt x="20384" y="8029"/>
                </a:cubicBezTo>
                <a:close/>
                <a:moveTo>
                  <a:pt x="21234" y="8029"/>
                </a:moveTo>
                <a:cubicBezTo>
                  <a:pt x="21204" y="8029"/>
                  <a:pt x="21181" y="8077"/>
                  <a:pt x="21181" y="8134"/>
                </a:cubicBezTo>
                <a:lnTo>
                  <a:pt x="21181" y="8354"/>
                </a:lnTo>
                <a:cubicBezTo>
                  <a:pt x="21181" y="8412"/>
                  <a:pt x="21204" y="8459"/>
                  <a:pt x="21234" y="8459"/>
                </a:cubicBezTo>
                <a:cubicBezTo>
                  <a:pt x="21263" y="8459"/>
                  <a:pt x="21285" y="8412"/>
                  <a:pt x="21285" y="8354"/>
                </a:cubicBezTo>
                <a:lnTo>
                  <a:pt x="21285" y="8134"/>
                </a:lnTo>
                <a:cubicBezTo>
                  <a:pt x="21285" y="8077"/>
                  <a:pt x="21263" y="8029"/>
                  <a:pt x="21234" y="8029"/>
                </a:cubicBezTo>
                <a:close/>
                <a:moveTo>
                  <a:pt x="21547" y="8029"/>
                </a:moveTo>
                <a:cubicBezTo>
                  <a:pt x="21518" y="8029"/>
                  <a:pt x="21495" y="8077"/>
                  <a:pt x="21495" y="8134"/>
                </a:cubicBezTo>
                <a:lnTo>
                  <a:pt x="21495" y="8354"/>
                </a:lnTo>
                <a:cubicBezTo>
                  <a:pt x="21495" y="8412"/>
                  <a:pt x="21518" y="8459"/>
                  <a:pt x="21547" y="8459"/>
                </a:cubicBezTo>
                <a:cubicBezTo>
                  <a:pt x="21576" y="8459"/>
                  <a:pt x="21600" y="8412"/>
                  <a:pt x="21600" y="8354"/>
                </a:cubicBezTo>
                <a:lnTo>
                  <a:pt x="21600" y="8134"/>
                </a:lnTo>
                <a:cubicBezTo>
                  <a:pt x="21600" y="8077"/>
                  <a:pt x="21576" y="8029"/>
                  <a:pt x="21547" y="8029"/>
                </a:cubicBezTo>
                <a:close/>
                <a:moveTo>
                  <a:pt x="53" y="8759"/>
                </a:moveTo>
                <a:cubicBezTo>
                  <a:pt x="24" y="8759"/>
                  <a:pt x="0" y="8807"/>
                  <a:pt x="0" y="8864"/>
                </a:cubicBezTo>
                <a:lnTo>
                  <a:pt x="0" y="9084"/>
                </a:lnTo>
                <a:cubicBezTo>
                  <a:pt x="0" y="9142"/>
                  <a:pt x="24" y="9189"/>
                  <a:pt x="53" y="9189"/>
                </a:cubicBezTo>
                <a:cubicBezTo>
                  <a:pt x="82" y="9189"/>
                  <a:pt x="106" y="9142"/>
                  <a:pt x="106" y="9084"/>
                </a:cubicBezTo>
                <a:lnTo>
                  <a:pt x="106" y="8864"/>
                </a:lnTo>
                <a:cubicBezTo>
                  <a:pt x="106" y="8807"/>
                  <a:pt x="82" y="8759"/>
                  <a:pt x="53" y="8759"/>
                </a:cubicBezTo>
                <a:close/>
                <a:moveTo>
                  <a:pt x="367" y="8759"/>
                </a:moveTo>
                <a:cubicBezTo>
                  <a:pt x="338" y="8759"/>
                  <a:pt x="315" y="8807"/>
                  <a:pt x="315" y="8864"/>
                </a:cubicBezTo>
                <a:lnTo>
                  <a:pt x="315" y="9084"/>
                </a:lnTo>
                <a:cubicBezTo>
                  <a:pt x="315" y="9142"/>
                  <a:pt x="338" y="9189"/>
                  <a:pt x="367" y="9189"/>
                </a:cubicBezTo>
                <a:cubicBezTo>
                  <a:pt x="397" y="9189"/>
                  <a:pt x="420" y="9142"/>
                  <a:pt x="420" y="9084"/>
                </a:cubicBezTo>
                <a:lnTo>
                  <a:pt x="420" y="8864"/>
                </a:lnTo>
                <a:cubicBezTo>
                  <a:pt x="420" y="8807"/>
                  <a:pt x="397" y="8759"/>
                  <a:pt x="367" y="8759"/>
                </a:cubicBezTo>
                <a:close/>
                <a:moveTo>
                  <a:pt x="1217" y="8759"/>
                </a:moveTo>
                <a:cubicBezTo>
                  <a:pt x="1188" y="8759"/>
                  <a:pt x="1164" y="8807"/>
                  <a:pt x="1164" y="8864"/>
                </a:cubicBezTo>
                <a:lnTo>
                  <a:pt x="1164" y="9084"/>
                </a:lnTo>
                <a:cubicBezTo>
                  <a:pt x="1164" y="9142"/>
                  <a:pt x="1188" y="9189"/>
                  <a:pt x="1217" y="9189"/>
                </a:cubicBezTo>
                <a:cubicBezTo>
                  <a:pt x="1246" y="9189"/>
                  <a:pt x="1270" y="9142"/>
                  <a:pt x="1270" y="9084"/>
                </a:cubicBezTo>
                <a:lnTo>
                  <a:pt x="1270" y="8864"/>
                </a:lnTo>
                <a:cubicBezTo>
                  <a:pt x="1270" y="8807"/>
                  <a:pt x="1246" y="8759"/>
                  <a:pt x="1217" y="8759"/>
                </a:cubicBezTo>
                <a:close/>
                <a:moveTo>
                  <a:pt x="1532" y="8759"/>
                </a:moveTo>
                <a:cubicBezTo>
                  <a:pt x="1503" y="8759"/>
                  <a:pt x="1479" y="8807"/>
                  <a:pt x="1479" y="8864"/>
                </a:cubicBezTo>
                <a:lnTo>
                  <a:pt x="1479" y="9084"/>
                </a:lnTo>
                <a:cubicBezTo>
                  <a:pt x="1479" y="9142"/>
                  <a:pt x="1503" y="9189"/>
                  <a:pt x="1532" y="9189"/>
                </a:cubicBezTo>
                <a:cubicBezTo>
                  <a:pt x="1561" y="9189"/>
                  <a:pt x="1584" y="9142"/>
                  <a:pt x="1584" y="9084"/>
                </a:cubicBezTo>
                <a:lnTo>
                  <a:pt x="1584" y="8864"/>
                </a:lnTo>
                <a:cubicBezTo>
                  <a:pt x="1584" y="8807"/>
                  <a:pt x="1561" y="8759"/>
                  <a:pt x="1532" y="8759"/>
                </a:cubicBezTo>
                <a:close/>
                <a:moveTo>
                  <a:pt x="2380" y="8759"/>
                </a:moveTo>
                <a:cubicBezTo>
                  <a:pt x="2351" y="8759"/>
                  <a:pt x="2329" y="8807"/>
                  <a:pt x="2329" y="8864"/>
                </a:cubicBezTo>
                <a:lnTo>
                  <a:pt x="2329" y="9084"/>
                </a:lnTo>
                <a:cubicBezTo>
                  <a:pt x="2329" y="9142"/>
                  <a:pt x="2351" y="9189"/>
                  <a:pt x="2380" y="9189"/>
                </a:cubicBezTo>
                <a:cubicBezTo>
                  <a:pt x="2409" y="9189"/>
                  <a:pt x="2433" y="9142"/>
                  <a:pt x="2433" y="9084"/>
                </a:cubicBezTo>
                <a:lnTo>
                  <a:pt x="2433" y="8864"/>
                </a:lnTo>
                <a:cubicBezTo>
                  <a:pt x="2433" y="8807"/>
                  <a:pt x="2409" y="8759"/>
                  <a:pt x="2380" y="8759"/>
                </a:cubicBezTo>
                <a:close/>
                <a:moveTo>
                  <a:pt x="2695" y="8759"/>
                </a:moveTo>
                <a:cubicBezTo>
                  <a:pt x="2666" y="8759"/>
                  <a:pt x="2643" y="8807"/>
                  <a:pt x="2643" y="8864"/>
                </a:cubicBezTo>
                <a:lnTo>
                  <a:pt x="2643" y="9084"/>
                </a:lnTo>
                <a:cubicBezTo>
                  <a:pt x="2643" y="9142"/>
                  <a:pt x="2666" y="9189"/>
                  <a:pt x="2695" y="9189"/>
                </a:cubicBezTo>
                <a:cubicBezTo>
                  <a:pt x="2724" y="9189"/>
                  <a:pt x="2748" y="9142"/>
                  <a:pt x="2748" y="9084"/>
                </a:cubicBezTo>
                <a:lnTo>
                  <a:pt x="2748" y="8864"/>
                </a:lnTo>
                <a:cubicBezTo>
                  <a:pt x="2748" y="8807"/>
                  <a:pt x="2724" y="8759"/>
                  <a:pt x="2695" y="8759"/>
                </a:cubicBezTo>
                <a:close/>
                <a:moveTo>
                  <a:pt x="3545" y="8759"/>
                </a:moveTo>
                <a:cubicBezTo>
                  <a:pt x="3516" y="8759"/>
                  <a:pt x="3492" y="8807"/>
                  <a:pt x="3492" y="8864"/>
                </a:cubicBezTo>
                <a:lnTo>
                  <a:pt x="3492" y="9084"/>
                </a:lnTo>
                <a:cubicBezTo>
                  <a:pt x="3492" y="9142"/>
                  <a:pt x="3516" y="9189"/>
                  <a:pt x="3545" y="9189"/>
                </a:cubicBezTo>
                <a:cubicBezTo>
                  <a:pt x="3574" y="9189"/>
                  <a:pt x="3598" y="9142"/>
                  <a:pt x="3598" y="9084"/>
                </a:cubicBezTo>
                <a:lnTo>
                  <a:pt x="3598" y="8864"/>
                </a:lnTo>
                <a:cubicBezTo>
                  <a:pt x="3598" y="8807"/>
                  <a:pt x="3574" y="8759"/>
                  <a:pt x="3545" y="8759"/>
                </a:cubicBezTo>
                <a:close/>
                <a:moveTo>
                  <a:pt x="3859" y="8759"/>
                </a:moveTo>
                <a:cubicBezTo>
                  <a:pt x="3830" y="8759"/>
                  <a:pt x="3806" y="8807"/>
                  <a:pt x="3806" y="8864"/>
                </a:cubicBezTo>
                <a:lnTo>
                  <a:pt x="3806" y="9084"/>
                </a:lnTo>
                <a:cubicBezTo>
                  <a:pt x="3806" y="9142"/>
                  <a:pt x="3830" y="9189"/>
                  <a:pt x="3859" y="9189"/>
                </a:cubicBezTo>
                <a:cubicBezTo>
                  <a:pt x="3888" y="9189"/>
                  <a:pt x="3912" y="9142"/>
                  <a:pt x="3912" y="9084"/>
                </a:cubicBezTo>
                <a:lnTo>
                  <a:pt x="3912" y="8864"/>
                </a:lnTo>
                <a:cubicBezTo>
                  <a:pt x="3912" y="8807"/>
                  <a:pt x="3888" y="8759"/>
                  <a:pt x="3859" y="8759"/>
                </a:cubicBezTo>
                <a:close/>
                <a:moveTo>
                  <a:pt x="4709" y="8759"/>
                </a:moveTo>
                <a:cubicBezTo>
                  <a:pt x="4680" y="8759"/>
                  <a:pt x="4656" y="8807"/>
                  <a:pt x="4656" y="8864"/>
                </a:cubicBezTo>
                <a:lnTo>
                  <a:pt x="4656" y="9084"/>
                </a:lnTo>
                <a:cubicBezTo>
                  <a:pt x="4656" y="9142"/>
                  <a:pt x="4680" y="9189"/>
                  <a:pt x="4709" y="9189"/>
                </a:cubicBezTo>
                <a:cubicBezTo>
                  <a:pt x="4738" y="9189"/>
                  <a:pt x="4762" y="9142"/>
                  <a:pt x="4762" y="9084"/>
                </a:cubicBezTo>
                <a:lnTo>
                  <a:pt x="4762" y="8864"/>
                </a:lnTo>
                <a:cubicBezTo>
                  <a:pt x="4762" y="8807"/>
                  <a:pt x="4738" y="8759"/>
                  <a:pt x="4709" y="8759"/>
                </a:cubicBezTo>
                <a:close/>
                <a:moveTo>
                  <a:pt x="5023" y="8759"/>
                </a:moveTo>
                <a:cubicBezTo>
                  <a:pt x="4994" y="8759"/>
                  <a:pt x="4970" y="8807"/>
                  <a:pt x="4970" y="8864"/>
                </a:cubicBezTo>
                <a:lnTo>
                  <a:pt x="4970" y="9084"/>
                </a:lnTo>
                <a:cubicBezTo>
                  <a:pt x="4970" y="9142"/>
                  <a:pt x="4994" y="9189"/>
                  <a:pt x="5023" y="9189"/>
                </a:cubicBezTo>
                <a:cubicBezTo>
                  <a:pt x="5053" y="9189"/>
                  <a:pt x="5076" y="9142"/>
                  <a:pt x="5076" y="9084"/>
                </a:cubicBezTo>
                <a:lnTo>
                  <a:pt x="5076" y="8864"/>
                </a:lnTo>
                <a:cubicBezTo>
                  <a:pt x="5076" y="8807"/>
                  <a:pt x="5053" y="8759"/>
                  <a:pt x="5023" y="8759"/>
                </a:cubicBezTo>
                <a:close/>
                <a:moveTo>
                  <a:pt x="5873" y="8759"/>
                </a:moveTo>
                <a:cubicBezTo>
                  <a:pt x="5844" y="8759"/>
                  <a:pt x="5820" y="8807"/>
                  <a:pt x="5820" y="8864"/>
                </a:cubicBezTo>
                <a:lnTo>
                  <a:pt x="5820" y="9084"/>
                </a:lnTo>
                <a:cubicBezTo>
                  <a:pt x="5820" y="9142"/>
                  <a:pt x="5844" y="9189"/>
                  <a:pt x="5873" y="9189"/>
                </a:cubicBezTo>
                <a:cubicBezTo>
                  <a:pt x="5902" y="9189"/>
                  <a:pt x="5926" y="9142"/>
                  <a:pt x="5926" y="9084"/>
                </a:cubicBezTo>
                <a:lnTo>
                  <a:pt x="5926" y="8864"/>
                </a:lnTo>
                <a:cubicBezTo>
                  <a:pt x="5926" y="8807"/>
                  <a:pt x="5902" y="8759"/>
                  <a:pt x="5873" y="8759"/>
                </a:cubicBezTo>
                <a:close/>
                <a:moveTo>
                  <a:pt x="6188" y="8759"/>
                </a:moveTo>
                <a:cubicBezTo>
                  <a:pt x="6159" y="8759"/>
                  <a:pt x="6135" y="8807"/>
                  <a:pt x="6135" y="8864"/>
                </a:cubicBezTo>
                <a:lnTo>
                  <a:pt x="6135" y="9084"/>
                </a:lnTo>
                <a:cubicBezTo>
                  <a:pt x="6135" y="9142"/>
                  <a:pt x="6159" y="9189"/>
                  <a:pt x="6188" y="9189"/>
                </a:cubicBezTo>
                <a:cubicBezTo>
                  <a:pt x="6217" y="9189"/>
                  <a:pt x="6240" y="9142"/>
                  <a:pt x="6240" y="9084"/>
                </a:cubicBezTo>
                <a:lnTo>
                  <a:pt x="6240" y="8864"/>
                </a:lnTo>
                <a:cubicBezTo>
                  <a:pt x="6240" y="8807"/>
                  <a:pt x="6217" y="8759"/>
                  <a:pt x="6188" y="8759"/>
                </a:cubicBezTo>
                <a:close/>
                <a:moveTo>
                  <a:pt x="7036" y="8759"/>
                </a:moveTo>
                <a:cubicBezTo>
                  <a:pt x="7007" y="8759"/>
                  <a:pt x="6984" y="8807"/>
                  <a:pt x="6984" y="8864"/>
                </a:cubicBezTo>
                <a:lnTo>
                  <a:pt x="6984" y="9084"/>
                </a:lnTo>
                <a:cubicBezTo>
                  <a:pt x="6984" y="9142"/>
                  <a:pt x="7007" y="9189"/>
                  <a:pt x="7036" y="9189"/>
                </a:cubicBezTo>
                <a:cubicBezTo>
                  <a:pt x="7065" y="9189"/>
                  <a:pt x="7089" y="9142"/>
                  <a:pt x="7089" y="9084"/>
                </a:cubicBezTo>
                <a:lnTo>
                  <a:pt x="7089" y="8864"/>
                </a:lnTo>
                <a:cubicBezTo>
                  <a:pt x="7089" y="8807"/>
                  <a:pt x="7065" y="8759"/>
                  <a:pt x="7036" y="8759"/>
                </a:cubicBezTo>
                <a:close/>
                <a:moveTo>
                  <a:pt x="7351" y="8759"/>
                </a:moveTo>
                <a:cubicBezTo>
                  <a:pt x="7322" y="8759"/>
                  <a:pt x="7299" y="8807"/>
                  <a:pt x="7299" y="8864"/>
                </a:cubicBezTo>
                <a:lnTo>
                  <a:pt x="7299" y="9084"/>
                </a:lnTo>
                <a:cubicBezTo>
                  <a:pt x="7299" y="9142"/>
                  <a:pt x="7322" y="9189"/>
                  <a:pt x="7351" y="9189"/>
                </a:cubicBezTo>
                <a:cubicBezTo>
                  <a:pt x="7380" y="9189"/>
                  <a:pt x="7404" y="9142"/>
                  <a:pt x="7404" y="9084"/>
                </a:cubicBezTo>
                <a:lnTo>
                  <a:pt x="7404" y="8864"/>
                </a:lnTo>
                <a:cubicBezTo>
                  <a:pt x="7404" y="8807"/>
                  <a:pt x="7380" y="8759"/>
                  <a:pt x="7351" y="8759"/>
                </a:cubicBezTo>
                <a:close/>
                <a:moveTo>
                  <a:pt x="8201" y="8759"/>
                </a:moveTo>
                <a:cubicBezTo>
                  <a:pt x="8171" y="8759"/>
                  <a:pt x="8148" y="8807"/>
                  <a:pt x="8148" y="8864"/>
                </a:cubicBezTo>
                <a:lnTo>
                  <a:pt x="8148" y="9084"/>
                </a:lnTo>
                <a:cubicBezTo>
                  <a:pt x="8148" y="9142"/>
                  <a:pt x="8171" y="9189"/>
                  <a:pt x="8201" y="9189"/>
                </a:cubicBezTo>
                <a:cubicBezTo>
                  <a:pt x="8230" y="9189"/>
                  <a:pt x="8254" y="9142"/>
                  <a:pt x="8254" y="9084"/>
                </a:cubicBezTo>
                <a:lnTo>
                  <a:pt x="8254" y="8864"/>
                </a:lnTo>
                <a:cubicBezTo>
                  <a:pt x="8254" y="8807"/>
                  <a:pt x="8230" y="8759"/>
                  <a:pt x="8201" y="8759"/>
                </a:cubicBezTo>
                <a:close/>
                <a:moveTo>
                  <a:pt x="8515" y="8759"/>
                </a:moveTo>
                <a:cubicBezTo>
                  <a:pt x="8486" y="8759"/>
                  <a:pt x="8462" y="8807"/>
                  <a:pt x="8462" y="8864"/>
                </a:cubicBezTo>
                <a:lnTo>
                  <a:pt x="8462" y="9084"/>
                </a:lnTo>
                <a:cubicBezTo>
                  <a:pt x="8462" y="9142"/>
                  <a:pt x="8486" y="9189"/>
                  <a:pt x="8515" y="9189"/>
                </a:cubicBezTo>
                <a:cubicBezTo>
                  <a:pt x="8544" y="9189"/>
                  <a:pt x="8568" y="9142"/>
                  <a:pt x="8568" y="9084"/>
                </a:cubicBezTo>
                <a:lnTo>
                  <a:pt x="8568" y="8864"/>
                </a:lnTo>
                <a:cubicBezTo>
                  <a:pt x="8568" y="8807"/>
                  <a:pt x="8544" y="8759"/>
                  <a:pt x="8515" y="8759"/>
                </a:cubicBezTo>
                <a:close/>
                <a:moveTo>
                  <a:pt x="9365" y="8759"/>
                </a:moveTo>
                <a:cubicBezTo>
                  <a:pt x="9336" y="8759"/>
                  <a:pt x="9312" y="8807"/>
                  <a:pt x="9312" y="8864"/>
                </a:cubicBezTo>
                <a:lnTo>
                  <a:pt x="9312" y="9084"/>
                </a:lnTo>
                <a:cubicBezTo>
                  <a:pt x="9312" y="9142"/>
                  <a:pt x="9336" y="9189"/>
                  <a:pt x="9365" y="9189"/>
                </a:cubicBezTo>
                <a:cubicBezTo>
                  <a:pt x="9394" y="9189"/>
                  <a:pt x="9418" y="9142"/>
                  <a:pt x="9418" y="9084"/>
                </a:cubicBezTo>
                <a:lnTo>
                  <a:pt x="9418" y="8864"/>
                </a:lnTo>
                <a:cubicBezTo>
                  <a:pt x="9418" y="8807"/>
                  <a:pt x="9394" y="8759"/>
                  <a:pt x="9365" y="8759"/>
                </a:cubicBezTo>
                <a:close/>
                <a:moveTo>
                  <a:pt x="9679" y="8759"/>
                </a:moveTo>
                <a:cubicBezTo>
                  <a:pt x="9650" y="8759"/>
                  <a:pt x="9626" y="8807"/>
                  <a:pt x="9626" y="8864"/>
                </a:cubicBezTo>
                <a:lnTo>
                  <a:pt x="9626" y="9084"/>
                </a:lnTo>
                <a:cubicBezTo>
                  <a:pt x="9626" y="9142"/>
                  <a:pt x="9650" y="9189"/>
                  <a:pt x="9679" y="9189"/>
                </a:cubicBezTo>
                <a:cubicBezTo>
                  <a:pt x="9708" y="9189"/>
                  <a:pt x="9732" y="9142"/>
                  <a:pt x="9732" y="9084"/>
                </a:cubicBezTo>
                <a:lnTo>
                  <a:pt x="9732" y="8864"/>
                </a:lnTo>
                <a:cubicBezTo>
                  <a:pt x="9732" y="8807"/>
                  <a:pt x="9708" y="8759"/>
                  <a:pt x="9679" y="8759"/>
                </a:cubicBezTo>
                <a:close/>
                <a:moveTo>
                  <a:pt x="10529" y="8759"/>
                </a:moveTo>
                <a:cubicBezTo>
                  <a:pt x="10500" y="8759"/>
                  <a:pt x="10476" y="8807"/>
                  <a:pt x="10476" y="8864"/>
                </a:cubicBezTo>
                <a:lnTo>
                  <a:pt x="10476" y="9084"/>
                </a:lnTo>
                <a:cubicBezTo>
                  <a:pt x="10476" y="9142"/>
                  <a:pt x="10500" y="9189"/>
                  <a:pt x="10529" y="9189"/>
                </a:cubicBezTo>
                <a:cubicBezTo>
                  <a:pt x="10558" y="9189"/>
                  <a:pt x="10582" y="9142"/>
                  <a:pt x="10582" y="9084"/>
                </a:cubicBezTo>
                <a:lnTo>
                  <a:pt x="10582" y="8864"/>
                </a:lnTo>
                <a:cubicBezTo>
                  <a:pt x="10582" y="8807"/>
                  <a:pt x="10558" y="8759"/>
                  <a:pt x="10529" y="8759"/>
                </a:cubicBezTo>
                <a:close/>
                <a:moveTo>
                  <a:pt x="10844" y="8759"/>
                </a:moveTo>
                <a:cubicBezTo>
                  <a:pt x="10814" y="8759"/>
                  <a:pt x="10791" y="8807"/>
                  <a:pt x="10791" y="8864"/>
                </a:cubicBezTo>
                <a:lnTo>
                  <a:pt x="10791" y="9084"/>
                </a:lnTo>
                <a:cubicBezTo>
                  <a:pt x="10791" y="9142"/>
                  <a:pt x="10814" y="9189"/>
                  <a:pt x="10844" y="9189"/>
                </a:cubicBezTo>
                <a:cubicBezTo>
                  <a:pt x="10873" y="9189"/>
                  <a:pt x="10895" y="9142"/>
                  <a:pt x="10895" y="9084"/>
                </a:cubicBezTo>
                <a:lnTo>
                  <a:pt x="10895" y="8864"/>
                </a:lnTo>
                <a:cubicBezTo>
                  <a:pt x="10895" y="8807"/>
                  <a:pt x="10873" y="8759"/>
                  <a:pt x="10844" y="8759"/>
                </a:cubicBezTo>
                <a:close/>
                <a:moveTo>
                  <a:pt x="11692" y="8759"/>
                </a:moveTo>
                <a:cubicBezTo>
                  <a:pt x="11663" y="8759"/>
                  <a:pt x="11640" y="8807"/>
                  <a:pt x="11640" y="8864"/>
                </a:cubicBezTo>
                <a:lnTo>
                  <a:pt x="11640" y="9084"/>
                </a:lnTo>
                <a:cubicBezTo>
                  <a:pt x="11640" y="9142"/>
                  <a:pt x="11663" y="9189"/>
                  <a:pt x="11692" y="9189"/>
                </a:cubicBezTo>
                <a:cubicBezTo>
                  <a:pt x="11721" y="9189"/>
                  <a:pt x="11745" y="9142"/>
                  <a:pt x="11745" y="9084"/>
                </a:cubicBezTo>
                <a:lnTo>
                  <a:pt x="11745" y="8864"/>
                </a:lnTo>
                <a:cubicBezTo>
                  <a:pt x="11745" y="8807"/>
                  <a:pt x="11721" y="8759"/>
                  <a:pt x="11692" y="8759"/>
                </a:cubicBezTo>
                <a:close/>
                <a:moveTo>
                  <a:pt x="12007" y="8759"/>
                </a:moveTo>
                <a:cubicBezTo>
                  <a:pt x="11978" y="8759"/>
                  <a:pt x="11955" y="8807"/>
                  <a:pt x="11955" y="8864"/>
                </a:cubicBezTo>
                <a:lnTo>
                  <a:pt x="11955" y="9084"/>
                </a:lnTo>
                <a:cubicBezTo>
                  <a:pt x="11955" y="9142"/>
                  <a:pt x="11978" y="9189"/>
                  <a:pt x="12007" y="9189"/>
                </a:cubicBezTo>
                <a:cubicBezTo>
                  <a:pt x="12036" y="9189"/>
                  <a:pt x="12060" y="9142"/>
                  <a:pt x="12060" y="9084"/>
                </a:cubicBezTo>
                <a:lnTo>
                  <a:pt x="12060" y="8864"/>
                </a:lnTo>
                <a:cubicBezTo>
                  <a:pt x="12060" y="8807"/>
                  <a:pt x="12036" y="8759"/>
                  <a:pt x="12007" y="8759"/>
                </a:cubicBezTo>
                <a:close/>
                <a:moveTo>
                  <a:pt x="12856" y="8759"/>
                </a:moveTo>
                <a:cubicBezTo>
                  <a:pt x="12827" y="8759"/>
                  <a:pt x="12804" y="8807"/>
                  <a:pt x="12804" y="8864"/>
                </a:cubicBezTo>
                <a:lnTo>
                  <a:pt x="12804" y="9084"/>
                </a:lnTo>
                <a:cubicBezTo>
                  <a:pt x="12804" y="9142"/>
                  <a:pt x="12827" y="9189"/>
                  <a:pt x="12856" y="9189"/>
                </a:cubicBezTo>
                <a:cubicBezTo>
                  <a:pt x="12886" y="9189"/>
                  <a:pt x="12909" y="9142"/>
                  <a:pt x="12909" y="9084"/>
                </a:cubicBezTo>
                <a:lnTo>
                  <a:pt x="12909" y="8864"/>
                </a:lnTo>
                <a:cubicBezTo>
                  <a:pt x="12909" y="8807"/>
                  <a:pt x="12886" y="8759"/>
                  <a:pt x="12856" y="8759"/>
                </a:cubicBezTo>
                <a:close/>
                <a:moveTo>
                  <a:pt x="13171" y="8759"/>
                </a:moveTo>
                <a:cubicBezTo>
                  <a:pt x="13142" y="8759"/>
                  <a:pt x="13118" y="8807"/>
                  <a:pt x="13118" y="8864"/>
                </a:cubicBezTo>
                <a:lnTo>
                  <a:pt x="13118" y="9084"/>
                </a:lnTo>
                <a:cubicBezTo>
                  <a:pt x="13118" y="9142"/>
                  <a:pt x="13142" y="9189"/>
                  <a:pt x="13171" y="9189"/>
                </a:cubicBezTo>
                <a:cubicBezTo>
                  <a:pt x="13200" y="9189"/>
                  <a:pt x="13224" y="9142"/>
                  <a:pt x="13224" y="9084"/>
                </a:cubicBezTo>
                <a:lnTo>
                  <a:pt x="13224" y="8864"/>
                </a:lnTo>
                <a:cubicBezTo>
                  <a:pt x="13224" y="8807"/>
                  <a:pt x="13200" y="8759"/>
                  <a:pt x="13171" y="8759"/>
                </a:cubicBezTo>
                <a:close/>
                <a:moveTo>
                  <a:pt x="14021" y="8759"/>
                </a:moveTo>
                <a:cubicBezTo>
                  <a:pt x="13992" y="8759"/>
                  <a:pt x="13968" y="8807"/>
                  <a:pt x="13968" y="8864"/>
                </a:cubicBezTo>
                <a:lnTo>
                  <a:pt x="13968" y="9084"/>
                </a:lnTo>
                <a:cubicBezTo>
                  <a:pt x="13968" y="9142"/>
                  <a:pt x="13992" y="9189"/>
                  <a:pt x="14021" y="9189"/>
                </a:cubicBezTo>
                <a:cubicBezTo>
                  <a:pt x="14050" y="9189"/>
                  <a:pt x="14074" y="9142"/>
                  <a:pt x="14074" y="9084"/>
                </a:cubicBezTo>
                <a:lnTo>
                  <a:pt x="14074" y="8864"/>
                </a:lnTo>
                <a:cubicBezTo>
                  <a:pt x="14074" y="8807"/>
                  <a:pt x="14050" y="8759"/>
                  <a:pt x="14021" y="8759"/>
                </a:cubicBezTo>
                <a:close/>
                <a:moveTo>
                  <a:pt x="14335" y="8759"/>
                </a:moveTo>
                <a:cubicBezTo>
                  <a:pt x="14306" y="8759"/>
                  <a:pt x="14282" y="8807"/>
                  <a:pt x="14282" y="8864"/>
                </a:cubicBezTo>
                <a:lnTo>
                  <a:pt x="14282" y="9084"/>
                </a:lnTo>
                <a:cubicBezTo>
                  <a:pt x="14282" y="9142"/>
                  <a:pt x="14306" y="9189"/>
                  <a:pt x="14335" y="9189"/>
                </a:cubicBezTo>
                <a:cubicBezTo>
                  <a:pt x="14364" y="9189"/>
                  <a:pt x="14388" y="9142"/>
                  <a:pt x="14388" y="9084"/>
                </a:cubicBezTo>
                <a:lnTo>
                  <a:pt x="14388" y="8864"/>
                </a:lnTo>
                <a:cubicBezTo>
                  <a:pt x="14388" y="8807"/>
                  <a:pt x="14364" y="8759"/>
                  <a:pt x="14335" y="8759"/>
                </a:cubicBezTo>
                <a:close/>
                <a:moveTo>
                  <a:pt x="15185" y="8759"/>
                </a:moveTo>
                <a:cubicBezTo>
                  <a:pt x="15156" y="8759"/>
                  <a:pt x="15132" y="8807"/>
                  <a:pt x="15132" y="8864"/>
                </a:cubicBezTo>
                <a:lnTo>
                  <a:pt x="15132" y="9084"/>
                </a:lnTo>
                <a:cubicBezTo>
                  <a:pt x="15132" y="9142"/>
                  <a:pt x="15156" y="9189"/>
                  <a:pt x="15185" y="9189"/>
                </a:cubicBezTo>
                <a:cubicBezTo>
                  <a:pt x="15214" y="9189"/>
                  <a:pt x="15237" y="9142"/>
                  <a:pt x="15237" y="9084"/>
                </a:cubicBezTo>
                <a:lnTo>
                  <a:pt x="15237" y="8864"/>
                </a:lnTo>
                <a:cubicBezTo>
                  <a:pt x="15237" y="8807"/>
                  <a:pt x="15214" y="8759"/>
                  <a:pt x="15185" y="8759"/>
                </a:cubicBezTo>
                <a:close/>
                <a:moveTo>
                  <a:pt x="15500" y="8759"/>
                </a:moveTo>
                <a:cubicBezTo>
                  <a:pt x="15470" y="8759"/>
                  <a:pt x="15447" y="8807"/>
                  <a:pt x="15447" y="8864"/>
                </a:cubicBezTo>
                <a:lnTo>
                  <a:pt x="15447" y="9084"/>
                </a:lnTo>
                <a:cubicBezTo>
                  <a:pt x="15447" y="9142"/>
                  <a:pt x="15470" y="9189"/>
                  <a:pt x="15500" y="9189"/>
                </a:cubicBezTo>
                <a:cubicBezTo>
                  <a:pt x="15529" y="9189"/>
                  <a:pt x="15551" y="9142"/>
                  <a:pt x="15551" y="9084"/>
                </a:cubicBezTo>
                <a:lnTo>
                  <a:pt x="15551" y="8864"/>
                </a:lnTo>
                <a:cubicBezTo>
                  <a:pt x="15551" y="8807"/>
                  <a:pt x="15529" y="8759"/>
                  <a:pt x="15500" y="8759"/>
                </a:cubicBezTo>
                <a:close/>
                <a:moveTo>
                  <a:pt x="16349" y="8759"/>
                </a:moveTo>
                <a:cubicBezTo>
                  <a:pt x="16320" y="8759"/>
                  <a:pt x="16296" y="8807"/>
                  <a:pt x="16296" y="8864"/>
                </a:cubicBezTo>
                <a:lnTo>
                  <a:pt x="16296" y="9084"/>
                </a:lnTo>
                <a:cubicBezTo>
                  <a:pt x="16296" y="9142"/>
                  <a:pt x="16320" y="9189"/>
                  <a:pt x="16349" y="9189"/>
                </a:cubicBezTo>
                <a:cubicBezTo>
                  <a:pt x="16378" y="9189"/>
                  <a:pt x="16401" y="9142"/>
                  <a:pt x="16401" y="9084"/>
                </a:cubicBezTo>
                <a:lnTo>
                  <a:pt x="16401" y="8864"/>
                </a:lnTo>
                <a:cubicBezTo>
                  <a:pt x="16401" y="8807"/>
                  <a:pt x="16378" y="8759"/>
                  <a:pt x="16349" y="8759"/>
                </a:cubicBezTo>
                <a:close/>
                <a:moveTo>
                  <a:pt x="16663" y="8759"/>
                </a:moveTo>
                <a:cubicBezTo>
                  <a:pt x="16634" y="8759"/>
                  <a:pt x="16611" y="8807"/>
                  <a:pt x="16611" y="8864"/>
                </a:cubicBezTo>
                <a:lnTo>
                  <a:pt x="16611" y="9084"/>
                </a:lnTo>
                <a:cubicBezTo>
                  <a:pt x="16611" y="9142"/>
                  <a:pt x="16634" y="9189"/>
                  <a:pt x="16663" y="9189"/>
                </a:cubicBezTo>
                <a:cubicBezTo>
                  <a:pt x="16692" y="9189"/>
                  <a:pt x="16716" y="9142"/>
                  <a:pt x="16716" y="9084"/>
                </a:cubicBezTo>
                <a:lnTo>
                  <a:pt x="16716" y="8864"/>
                </a:lnTo>
                <a:cubicBezTo>
                  <a:pt x="16716" y="8807"/>
                  <a:pt x="16692" y="8759"/>
                  <a:pt x="16663" y="8759"/>
                </a:cubicBezTo>
                <a:close/>
                <a:moveTo>
                  <a:pt x="17512" y="8759"/>
                </a:moveTo>
                <a:cubicBezTo>
                  <a:pt x="17483" y="8759"/>
                  <a:pt x="17459" y="8807"/>
                  <a:pt x="17459" y="8864"/>
                </a:cubicBezTo>
                <a:lnTo>
                  <a:pt x="17459" y="9084"/>
                </a:lnTo>
                <a:cubicBezTo>
                  <a:pt x="17459" y="9142"/>
                  <a:pt x="17483" y="9189"/>
                  <a:pt x="17512" y="9189"/>
                </a:cubicBezTo>
                <a:cubicBezTo>
                  <a:pt x="17541" y="9189"/>
                  <a:pt x="17565" y="9142"/>
                  <a:pt x="17565" y="9084"/>
                </a:cubicBezTo>
                <a:lnTo>
                  <a:pt x="17565" y="8864"/>
                </a:lnTo>
                <a:cubicBezTo>
                  <a:pt x="17565" y="8807"/>
                  <a:pt x="17541" y="8759"/>
                  <a:pt x="17512" y="8759"/>
                </a:cubicBezTo>
                <a:close/>
                <a:moveTo>
                  <a:pt x="17827" y="8759"/>
                </a:moveTo>
                <a:cubicBezTo>
                  <a:pt x="17798" y="8759"/>
                  <a:pt x="17774" y="8807"/>
                  <a:pt x="17774" y="8864"/>
                </a:cubicBezTo>
                <a:lnTo>
                  <a:pt x="17774" y="9084"/>
                </a:lnTo>
                <a:cubicBezTo>
                  <a:pt x="17774" y="9142"/>
                  <a:pt x="17798" y="9189"/>
                  <a:pt x="17827" y="9189"/>
                </a:cubicBezTo>
                <a:cubicBezTo>
                  <a:pt x="17856" y="9189"/>
                  <a:pt x="17880" y="9142"/>
                  <a:pt x="17880" y="9084"/>
                </a:cubicBezTo>
                <a:lnTo>
                  <a:pt x="17880" y="8864"/>
                </a:lnTo>
                <a:cubicBezTo>
                  <a:pt x="17880" y="8807"/>
                  <a:pt x="17856" y="8759"/>
                  <a:pt x="17827" y="8759"/>
                </a:cubicBezTo>
                <a:close/>
                <a:moveTo>
                  <a:pt x="18677" y="8759"/>
                </a:moveTo>
                <a:cubicBezTo>
                  <a:pt x="18648" y="8759"/>
                  <a:pt x="18624" y="8807"/>
                  <a:pt x="18624" y="8864"/>
                </a:cubicBezTo>
                <a:lnTo>
                  <a:pt x="18624" y="9084"/>
                </a:lnTo>
                <a:cubicBezTo>
                  <a:pt x="18624" y="9142"/>
                  <a:pt x="18648" y="9189"/>
                  <a:pt x="18677" y="9189"/>
                </a:cubicBezTo>
                <a:cubicBezTo>
                  <a:pt x="18706" y="9189"/>
                  <a:pt x="18730" y="9142"/>
                  <a:pt x="18730" y="9084"/>
                </a:cubicBezTo>
                <a:lnTo>
                  <a:pt x="18730" y="8864"/>
                </a:lnTo>
                <a:cubicBezTo>
                  <a:pt x="18730" y="8807"/>
                  <a:pt x="18706" y="8759"/>
                  <a:pt x="18677" y="8759"/>
                </a:cubicBezTo>
                <a:close/>
                <a:moveTo>
                  <a:pt x="18991" y="8759"/>
                </a:moveTo>
                <a:cubicBezTo>
                  <a:pt x="18962" y="8759"/>
                  <a:pt x="18938" y="8807"/>
                  <a:pt x="18938" y="8864"/>
                </a:cubicBezTo>
                <a:lnTo>
                  <a:pt x="18938" y="9084"/>
                </a:lnTo>
                <a:cubicBezTo>
                  <a:pt x="18938" y="9142"/>
                  <a:pt x="18962" y="9189"/>
                  <a:pt x="18991" y="9189"/>
                </a:cubicBezTo>
                <a:cubicBezTo>
                  <a:pt x="19020" y="9189"/>
                  <a:pt x="19044" y="9142"/>
                  <a:pt x="19044" y="9084"/>
                </a:cubicBezTo>
                <a:lnTo>
                  <a:pt x="19044" y="8864"/>
                </a:lnTo>
                <a:cubicBezTo>
                  <a:pt x="19044" y="8807"/>
                  <a:pt x="19020" y="8759"/>
                  <a:pt x="18991" y="8759"/>
                </a:cubicBezTo>
                <a:close/>
                <a:moveTo>
                  <a:pt x="19841" y="8759"/>
                </a:moveTo>
                <a:cubicBezTo>
                  <a:pt x="19812" y="8759"/>
                  <a:pt x="19788" y="8807"/>
                  <a:pt x="19788" y="8864"/>
                </a:cubicBezTo>
                <a:lnTo>
                  <a:pt x="19788" y="9084"/>
                </a:lnTo>
                <a:cubicBezTo>
                  <a:pt x="19788" y="9142"/>
                  <a:pt x="19812" y="9189"/>
                  <a:pt x="19841" y="9189"/>
                </a:cubicBezTo>
                <a:cubicBezTo>
                  <a:pt x="19870" y="9189"/>
                  <a:pt x="19894" y="9142"/>
                  <a:pt x="19894" y="9084"/>
                </a:cubicBezTo>
                <a:lnTo>
                  <a:pt x="19894" y="8864"/>
                </a:lnTo>
                <a:cubicBezTo>
                  <a:pt x="19894" y="8807"/>
                  <a:pt x="19870" y="8759"/>
                  <a:pt x="19841" y="8759"/>
                </a:cubicBezTo>
                <a:close/>
                <a:moveTo>
                  <a:pt x="20155" y="8759"/>
                </a:moveTo>
                <a:cubicBezTo>
                  <a:pt x="20126" y="8759"/>
                  <a:pt x="20102" y="8807"/>
                  <a:pt x="20102" y="8864"/>
                </a:cubicBezTo>
                <a:lnTo>
                  <a:pt x="20102" y="9084"/>
                </a:lnTo>
                <a:cubicBezTo>
                  <a:pt x="20102" y="9142"/>
                  <a:pt x="20126" y="9189"/>
                  <a:pt x="20155" y="9189"/>
                </a:cubicBezTo>
                <a:cubicBezTo>
                  <a:pt x="20184" y="9189"/>
                  <a:pt x="20207" y="9142"/>
                  <a:pt x="20207" y="9084"/>
                </a:cubicBezTo>
                <a:lnTo>
                  <a:pt x="20207" y="8864"/>
                </a:lnTo>
                <a:cubicBezTo>
                  <a:pt x="20207" y="8807"/>
                  <a:pt x="20184" y="8759"/>
                  <a:pt x="20155" y="8759"/>
                </a:cubicBezTo>
                <a:close/>
                <a:moveTo>
                  <a:pt x="21004" y="8759"/>
                </a:moveTo>
                <a:cubicBezTo>
                  <a:pt x="20975" y="8759"/>
                  <a:pt x="20952" y="8807"/>
                  <a:pt x="20952" y="8864"/>
                </a:cubicBezTo>
                <a:lnTo>
                  <a:pt x="20952" y="9084"/>
                </a:lnTo>
                <a:cubicBezTo>
                  <a:pt x="20952" y="9142"/>
                  <a:pt x="20975" y="9189"/>
                  <a:pt x="21004" y="9189"/>
                </a:cubicBezTo>
                <a:cubicBezTo>
                  <a:pt x="21033" y="9189"/>
                  <a:pt x="21057" y="9142"/>
                  <a:pt x="21057" y="9084"/>
                </a:cubicBezTo>
                <a:lnTo>
                  <a:pt x="21057" y="8864"/>
                </a:lnTo>
                <a:cubicBezTo>
                  <a:pt x="21057" y="8807"/>
                  <a:pt x="21033" y="8759"/>
                  <a:pt x="21004" y="8759"/>
                </a:cubicBezTo>
                <a:close/>
                <a:moveTo>
                  <a:pt x="21319" y="8759"/>
                </a:moveTo>
                <a:cubicBezTo>
                  <a:pt x="21289" y="8759"/>
                  <a:pt x="21267" y="8807"/>
                  <a:pt x="21267" y="8864"/>
                </a:cubicBezTo>
                <a:lnTo>
                  <a:pt x="21267" y="9084"/>
                </a:lnTo>
                <a:cubicBezTo>
                  <a:pt x="21267" y="9142"/>
                  <a:pt x="21289" y="9189"/>
                  <a:pt x="21319" y="9189"/>
                </a:cubicBezTo>
                <a:cubicBezTo>
                  <a:pt x="21348" y="9189"/>
                  <a:pt x="21372" y="9142"/>
                  <a:pt x="21372" y="9084"/>
                </a:cubicBezTo>
                <a:lnTo>
                  <a:pt x="21372" y="8864"/>
                </a:lnTo>
                <a:cubicBezTo>
                  <a:pt x="21372" y="8807"/>
                  <a:pt x="21348" y="8759"/>
                  <a:pt x="21319" y="8759"/>
                </a:cubicBezTo>
                <a:close/>
                <a:moveTo>
                  <a:pt x="281" y="9489"/>
                </a:moveTo>
                <a:cubicBezTo>
                  <a:pt x="252" y="9489"/>
                  <a:pt x="228" y="9536"/>
                  <a:pt x="228" y="9594"/>
                </a:cubicBezTo>
                <a:lnTo>
                  <a:pt x="228" y="9814"/>
                </a:lnTo>
                <a:cubicBezTo>
                  <a:pt x="228" y="9871"/>
                  <a:pt x="252" y="9919"/>
                  <a:pt x="281" y="9919"/>
                </a:cubicBezTo>
                <a:cubicBezTo>
                  <a:pt x="311" y="9919"/>
                  <a:pt x="334" y="9871"/>
                  <a:pt x="334" y="9814"/>
                </a:cubicBezTo>
                <a:lnTo>
                  <a:pt x="334" y="9594"/>
                </a:lnTo>
                <a:cubicBezTo>
                  <a:pt x="334" y="9536"/>
                  <a:pt x="311" y="9489"/>
                  <a:pt x="281" y="9489"/>
                </a:cubicBezTo>
                <a:close/>
                <a:moveTo>
                  <a:pt x="596" y="9489"/>
                </a:moveTo>
                <a:cubicBezTo>
                  <a:pt x="567" y="9489"/>
                  <a:pt x="543" y="9536"/>
                  <a:pt x="543" y="9594"/>
                </a:cubicBezTo>
                <a:lnTo>
                  <a:pt x="543" y="9814"/>
                </a:lnTo>
                <a:cubicBezTo>
                  <a:pt x="543" y="9871"/>
                  <a:pt x="567" y="9919"/>
                  <a:pt x="596" y="9919"/>
                </a:cubicBezTo>
                <a:cubicBezTo>
                  <a:pt x="625" y="9919"/>
                  <a:pt x="649" y="9871"/>
                  <a:pt x="649" y="9814"/>
                </a:cubicBezTo>
                <a:lnTo>
                  <a:pt x="649" y="9594"/>
                </a:lnTo>
                <a:cubicBezTo>
                  <a:pt x="649" y="9536"/>
                  <a:pt x="625" y="9489"/>
                  <a:pt x="596" y="9489"/>
                </a:cubicBezTo>
                <a:close/>
                <a:moveTo>
                  <a:pt x="1446" y="9489"/>
                </a:moveTo>
                <a:cubicBezTo>
                  <a:pt x="1417" y="9489"/>
                  <a:pt x="1393" y="9536"/>
                  <a:pt x="1393" y="9594"/>
                </a:cubicBezTo>
                <a:lnTo>
                  <a:pt x="1393" y="9814"/>
                </a:lnTo>
                <a:cubicBezTo>
                  <a:pt x="1393" y="9871"/>
                  <a:pt x="1417" y="9919"/>
                  <a:pt x="1446" y="9919"/>
                </a:cubicBezTo>
                <a:cubicBezTo>
                  <a:pt x="1475" y="9919"/>
                  <a:pt x="1499" y="9871"/>
                  <a:pt x="1499" y="9814"/>
                </a:cubicBezTo>
                <a:lnTo>
                  <a:pt x="1499" y="9594"/>
                </a:lnTo>
                <a:cubicBezTo>
                  <a:pt x="1499" y="9536"/>
                  <a:pt x="1475" y="9489"/>
                  <a:pt x="1446" y="9489"/>
                </a:cubicBezTo>
                <a:close/>
                <a:moveTo>
                  <a:pt x="1760" y="9489"/>
                </a:moveTo>
                <a:cubicBezTo>
                  <a:pt x="1731" y="9489"/>
                  <a:pt x="1707" y="9536"/>
                  <a:pt x="1707" y="9594"/>
                </a:cubicBezTo>
                <a:lnTo>
                  <a:pt x="1707" y="9814"/>
                </a:lnTo>
                <a:cubicBezTo>
                  <a:pt x="1707" y="9871"/>
                  <a:pt x="1731" y="9919"/>
                  <a:pt x="1760" y="9919"/>
                </a:cubicBezTo>
                <a:cubicBezTo>
                  <a:pt x="1789" y="9919"/>
                  <a:pt x="1813" y="9871"/>
                  <a:pt x="1813" y="9814"/>
                </a:cubicBezTo>
                <a:lnTo>
                  <a:pt x="1813" y="9594"/>
                </a:lnTo>
                <a:cubicBezTo>
                  <a:pt x="1813" y="9536"/>
                  <a:pt x="1789" y="9489"/>
                  <a:pt x="1760" y="9489"/>
                </a:cubicBezTo>
                <a:close/>
                <a:moveTo>
                  <a:pt x="2610" y="9489"/>
                </a:moveTo>
                <a:cubicBezTo>
                  <a:pt x="2581" y="9489"/>
                  <a:pt x="2557" y="9536"/>
                  <a:pt x="2557" y="9594"/>
                </a:cubicBezTo>
                <a:lnTo>
                  <a:pt x="2557" y="9814"/>
                </a:lnTo>
                <a:cubicBezTo>
                  <a:pt x="2557" y="9871"/>
                  <a:pt x="2581" y="9919"/>
                  <a:pt x="2610" y="9919"/>
                </a:cubicBezTo>
                <a:cubicBezTo>
                  <a:pt x="2639" y="9919"/>
                  <a:pt x="2662" y="9871"/>
                  <a:pt x="2662" y="9814"/>
                </a:cubicBezTo>
                <a:lnTo>
                  <a:pt x="2662" y="9594"/>
                </a:lnTo>
                <a:cubicBezTo>
                  <a:pt x="2662" y="9536"/>
                  <a:pt x="2639" y="9489"/>
                  <a:pt x="2610" y="9489"/>
                </a:cubicBezTo>
                <a:close/>
                <a:moveTo>
                  <a:pt x="2924" y="9489"/>
                </a:moveTo>
                <a:cubicBezTo>
                  <a:pt x="2895" y="9489"/>
                  <a:pt x="2871" y="9536"/>
                  <a:pt x="2871" y="9594"/>
                </a:cubicBezTo>
                <a:lnTo>
                  <a:pt x="2871" y="9814"/>
                </a:lnTo>
                <a:cubicBezTo>
                  <a:pt x="2871" y="9871"/>
                  <a:pt x="2895" y="9919"/>
                  <a:pt x="2924" y="9919"/>
                </a:cubicBezTo>
                <a:cubicBezTo>
                  <a:pt x="2954" y="9919"/>
                  <a:pt x="2976" y="9871"/>
                  <a:pt x="2976" y="9814"/>
                </a:cubicBezTo>
                <a:lnTo>
                  <a:pt x="2976" y="9594"/>
                </a:lnTo>
                <a:cubicBezTo>
                  <a:pt x="2976" y="9536"/>
                  <a:pt x="2954" y="9489"/>
                  <a:pt x="2924" y="9489"/>
                </a:cubicBezTo>
                <a:close/>
                <a:moveTo>
                  <a:pt x="3773" y="9489"/>
                </a:moveTo>
                <a:cubicBezTo>
                  <a:pt x="3744" y="9489"/>
                  <a:pt x="3721" y="9536"/>
                  <a:pt x="3721" y="9594"/>
                </a:cubicBezTo>
                <a:lnTo>
                  <a:pt x="3721" y="9814"/>
                </a:lnTo>
                <a:cubicBezTo>
                  <a:pt x="3721" y="9871"/>
                  <a:pt x="3744" y="9919"/>
                  <a:pt x="3773" y="9919"/>
                </a:cubicBezTo>
                <a:cubicBezTo>
                  <a:pt x="3802" y="9919"/>
                  <a:pt x="3826" y="9871"/>
                  <a:pt x="3826" y="9814"/>
                </a:cubicBezTo>
                <a:lnTo>
                  <a:pt x="3826" y="9594"/>
                </a:lnTo>
                <a:cubicBezTo>
                  <a:pt x="3826" y="9536"/>
                  <a:pt x="3802" y="9489"/>
                  <a:pt x="3773" y="9489"/>
                </a:cubicBezTo>
                <a:close/>
                <a:moveTo>
                  <a:pt x="4088" y="9489"/>
                </a:moveTo>
                <a:cubicBezTo>
                  <a:pt x="4058" y="9489"/>
                  <a:pt x="4035" y="9536"/>
                  <a:pt x="4035" y="9594"/>
                </a:cubicBezTo>
                <a:lnTo>
                  <a:pt x="4035" y="9814"/>
                </a:lnTo>
                <a:cubicBezTo>
                  <a:pt x="4035" y="9871"/>
                  <a:pt x="4058" y="9919"/>
                  <a:pt x="4088" y="9919"/>
                </a:cubicBezTo>
                <a:cubicBezTo>
                  <a:pt x="4117" y="9919"/>
                  <a:pt x="4141" y="9871"/>
                  <a:pt x="4141" y="9814"/>
                </a:cubicBezTo>
                <a:lnTo>
                  <a:pt x="4141" y="9594"/>
                </a:lnTo>
                <a:cubicBezTo>
                  <a:pt x="4141" y="9536"/>
                  <a:pt x="4117" y="9489"/>
                  <a:pt x="4088" y="9489"/>
                </a:cubicBezTo>
                <a:close/>
                <a:moveTo>
                  <a:pt x="4937" y="9489"/>
                </a:moveTo>
                <a:cubicBezTo>
                  <a:pt x="4908" y="9489"/>
                  <a:pt x="4884" y="9536"/>
                  <a:pt x="4884" y="9594"/>
                </a:cubicBezTo>
                <a:lnTo>
                  <a:pt x="4884" y="9814"/>
                </a:lnTo>
                <a:cubicBezTo>
                  <a:pt x="4884" y="9871"/>
                  <a:pt x="4908" y="9919"/>
                  <a:pt x="4937" y="9919"/>
                </a:cubicBezTo>
                <a:cubicBezTo>
                  <a:pt x="4966" y="9919"/>
                  <a:pt x="4990" y="9871"/>
                  <a:pt x="4990" y="9814"/>
                </a:cubicBezTo>
                <a:lnTo>
                  <a:pt x="4990" y="9594"/>
                </a:lnTo>
                <a:cubicBezTo>
                  <a:pt x="4990" y="9536"/>
                  <a:pt x="4966" y="9489"/>
                  <a:pt x="4937" y="9489"/>
                </a:cubicBezTo>
                <a:close/>
                <a:moveTo>
                  <a:pt x="5252" y="9489"/>
                </a:moveTo>
                <a:cubicBezTo>
                  <a:pt x="5223" y="9489"/>
                  <a:pt x="5199" y="9536"/>
                  <a:pt x="5199" y="9594"/>
                </a:cubicBezTo>
                <a:lnTo>
                  <a:pt x="5199" y="9814"/>
                </a:lnTo>
                <a:cubicBezTo>
                  <a:pt x="5199" y="9871"/>
                  <a:pt x="5223" y="9919"/>
                  <a:pt x="5252" y="9919"/>
                </a:cubicBezTo>
                <a:cubicBezTo>
                  <a:pt x="5281" y="9919"/>
                  <a:pt x="5305" y="9871"/>
                  <a:pt x="5305" y="9814"/>
                </a:cubicBezTo>
                <a:lnTo>
                  <a:pt x="5305" y="9594"/>
                </a:lnTo>
                <a:cubicBezTo>
                  <a:pt x="5305" y="9536"/>
                  <a:pt x="5281" y="9489"/>
                  <a:pt x="5252" y="9489"/>
                </a:cubicBezTo>
                <a:close/>
                <a:moveTo>
                  <a:pt x="6102" y="9489"/>
                </a:moveTo>
                <a:cubicBezTo>
                  <a:pt x="6072" y="9489"/>
                  <a:pt x="6049" y="9536"/>
                  <a:pt x="6049" y="9594"/>
                </a:cubicBezTo>
                <a:lnTo>
                  <a:pt x="6049" y="9814"/>
                </a:lnTo>
                <a:cubicBezTo>
                  <a:pt x="6049" y="9871"/>
                  <a:pt x="6072" y="9919"/>
                  <a:pt x="6102" y="9919"/>
                </a:cubicBezTo>
                <a:cubicBezTo>
                  <a:pt x="6131" y="9919"/>
                  <a:pt x="6155" y="9871"/>
                  <a:pt x="6155" y="9814"/>
                </a:cubicBezTo>
                <a:lnTo>
                  <a:pt x="6155" y="9594"/>
                </a:lnTo>
                <a:cubicBezTo>
                  <a:pt x="6155" y="9536"/>
                  <a:pt x="6131" y="9489"/>
                  <a:pt x="6102" y="9489"/>
                </a:cubicBezTo>
                <a:close/>
                <a:moveTo>
                  <a:pt x="6416" y="9489"/>
                </a:moveTo>
                <a:cubicBezTo>
                  <a:pt x="6387" y="9489"/>
                  <a:pt x="6363" y="9536"/>
                  <a:pt x="6363" y="9594"/>
                </a:cubicBezTo>
                <a:lnTo>
                  <a:pt x="6363" y="9814"/>
                </a:lnTo>
                <a:cubicBezTo>
                  <a:pt x="6363" y="9871"/>
                  <a:pt x="6387" y="9919"/>
                  <a:pt x="6416" y="9919"/>
                </a:cubicBezTo>
                <a:cubicBezTo>
                  <a:pt x="6445" y="9919"/>
                  <a:pt x="6469" y="9871"/>
                  <a:pt x="6469" y="9814"/>
                </a:cubicBezTo>
                <a:lnTo>
                  <a:pt x="6469" y="9594"/>
                </a:lnTo>
                <a:cubicBezTo>
                  <a:pt x="6469" y="9536"/>
                  <a:pt x="6445" y="9489"/>
                  <a:pt x="6416" y="9489"/>
                </a:cubicBezTo>
                <a:close/>
                <a:moveTo>
                  <a:pt x="7266" y="9489"/>
                </a:moveTo>
                <a:cubicBezTo>
                  <a:pt x="7237" y="9489"/>
                  <a:pt x="7213" y="9536"/>
                  <a:pt x="7213" y="9594"/>
                </a:cubicBezTo>
                <a:lnTo>
                  <a:pt x="7213" y="9814"/>
                </a:lnTo>
                <a:cubicBezTo>
                  <a:pt x="7213" y="9871"/>
                  <a:pt x="7237" y="9919"/>
                  <a:pt x="7266" y="9919"/>
                </a:cubicBezTo>
                <a:cubicBezTo>
                  <a:pt x="7295" y="9919"/>
                  <a:pt x="7318" y="9871"/>
                  <a:pt x="7318" y="9814"/>
                </a:cubicBezTo>
                <a:lnTo>
                  <a:pt x="7318" y="9594"/>
                </a:lnTo>
                <a:cubicBezTo>
                  <a:pt x="7318" y="9536"/>
                  <a:pt x="7295" y="9489"/>
                  <a:pt x="7266" y="9489"/>
                </a:cubicBezTo>
                <a:close/>
                <a:moveTo>
                  <a:pt x="7580" y="9489"/>
                </a:moveTo>
                <a:cubicBezTo>
                  <a:pt x="7551" y="9489"/>
                  <a:pt x="7527" y="9536"/>
                  <a:pt x="7527" y="9594"/>
                </a:cubicBezTo>
                <a:lnTo>
                  <a:pt x="7527" y="9814"/>
                </a:lnTo>
                <a:cubicBezTo>
                  <a:pt x="7527" y="9871"/>
                  <a:pt x="7551" y="9919"/>
                  <a:pt x="7580" y="9919"/>
                </a:cubicBezTo>
                <a:cubicBezTo>
                  <a:pt x="7609" y="9919"/>
                  <a:pt x="7632" y="9871"/>
                  <a:pt x="7632" y="9814"/>
                </a:cubicBezTo>
                <a:lnTo>
                  <a:pt x="7632" y="9594"/>
                </a:lnTo>
                <a:cubicBezTo>
                  <a:pt x="7632" y="9536"/>
                  <a:pt x="7609" y="9489"/>
                  <a:pt x="7580" y="9489"/>
                </a:cubicBezTo>
                <a:close/>
                <a:moveTo>
                  <a:pt x="8429" y="9489"/>
                </a:moveTo>
                <a:cubicBezTo>
                  <a:pt x="8400" y="9489"/>
                  <a:pt x="8377" y="9536"/>
                  <a:pt x="8377" y="9594"/>
                </a:cubicBezTo>
                <a:lnTo>
                  <a:pt x="8377" y="9814"/>
                </a:lnTo>
                <a:cubicBezTo>
                  <a:pt x="8377" y="9871"/>
                  <a:pt x="8400" y="9919"/>
                  <a:pt x="8429" y="9919"/>
                </a:cubicBezTo>
                <a:cubicBezTo>
                  <a:pt x="8458" y="9919"/>
                  <a:pt x="8482" y="9871"/>
                  <a:pt x="8482" y="9814"/>
                </a:cubicBezTo>
                <a:lnTo>
                  <a:pt x="8482" y="9594"/>
                </a:lnTo>
                <a:cubicBezTo>
                  <a:pt x="8482" y="9536"/>
                  <a:pt x="8458" y="9489"/>
                  <a:pt x="8429" y="9489"/>
                </a:cubicBezTo>
                <a:close/>
                <a:moveTo>
                  <a:pt x="8744" y="9489"/>
                </a:moveTo>
                <a:cubicBezTo>
                  <a:pt x="8714" y="9489"/>
                  <a:pt x="8691" y="9536"/>
                  <a:pt x="8691" y="9594"/>
                </a:cubicBezTo>
                <a:lnTo>
                  <a:pt x="8691" y="9814"/>
                </a:lnTo>
                <a:cubicBezTo>
                  <a:pt x="8691" y="9871"/>
                  <a:pt x="8714" y="9919"/>
                  <a:pt x="8744" y="9919"/>
                </a:cubicBezTo>
                <a:cubicBezTo>
                  <a:pt x="8773" y="9919"/>
                  <a:pt x="8796" y="9871"/>
                  <a:pt x="8796" y="9814"/>
                </a:cubicBezTo>
                <a:lnTo>
                  <a:pt x="8796" y="9594"/>
                </a:lnTo>
                <a:cubicBezTo>
                  <a:pt x="8796" y="9536"/>
                  <a:pt x="8773" y="9489"/>
                  <a:pt x="8744" y="9489"/>
                </a:cubicBezTo>
                <a:close/>
                <a:moveTo>
                  <a:pt x="9593" y="9489"/>
                </a:moveTo>
                <a:cubicBezTo>
                  <a:pt x="9564" y="9489"/>
                  <a:pt x="9540" y="9536"/>
                  <a:pt x="9540" y="9594"/>
                </a:cubicBezTo>
                <a:lnTo>
                  <a:pt x="9540" y="9814"/>
                </a:lnTo>
                <a:cubicBezTo>
                  <a:pt x="9540" y="9871"/>
                  <a:pt x="9564" y="9919"/>
                  <a:pt x="9593" y="9919"/>
                </a:cubicBezTo>
                <a:cubicBezTo>
                  <a:pt x="9622" y="9919"/>
                  <a:pt x="9646" y="9871"/>
                  <a:pt x="9646" y="9814"/>
                </a:cubicBezTo>
                <a:lnTo>
                  <a:pt x="9646" y="9594"/>
                </a:lnTo>
                <a:cubicBezTo>
                  <a:pt x="9646" y="9536"/>
                  <a:pt x="9622" y="9489"/>
                  <a:pt x="9593" y="9489"/>
                </a:cubicBezTo>
                <a:close/>
                <a:moveTo>
                  <a:pt x="9908" y="9489"/>
                </a:moveTo>
                <a:cubicBezTo>
                  <a:pt x="9879" y="9489"/>
                  <a:pt x="9855" y="9536"/>
                  <a:pt x="9855" y="9594"/>
                </a:cubicBezTo>
                <a:lnTo>
                  <a:pt x="9855" y="9814"/>
                </a:lnTo>
                <a:cubicBezTo>
                  <a:pt x="9855" y="9871"/>
                  <a:pt x="9879" y="9919"/>
                  <a:pt x="9908" y="9919"/>
                </a:cubicBezTo>
                <a:cubicBezTo>
                  <a:pt x="9937" y="9919"/>
                  <a:pt x="9961" y="9871"/>
                  <a:pt x="9961" y="9814"/>
                </a:cubicBezTo>
                <a:lnTo>
                  <a:pt x="9961" y="9594"/>
                </a:lnTo>
                <a:cubicBezTo>
                  <a:pt x="9961" y="9536"/>
                  <a:pt x="9937" y="9489"/>
                  <a:pt x="9908" y="9489"/>
                </a:cubicBezTo>
                <a:close/>
                <a:moveTo>
                  <a:pt x="10758" y="9489"/>
                </a:moveTo>
                <a:cubicBezTo>
                  <a:pt x="10728" y="9489"/>
                  <a:pt x="10705" y="9536"/>
                  <a:pt x="10705" y="9594"/>
                </a:cubicBezTo>
                <a:lnTo>
                  <a:pt x="10705" y="9814"/>
                </a:lnTo>
                <a:cubicBezTo>
                  <a:pt x="10705" y="9871"/>
                  <a:pt x="10728" y="9919"/>
                  <a:pt x="10758" y="9919"/>
                </a:cubicBezTo>
                <a:cubicBezTo>
                  <a:pt x="10787" y="9919"/>
                  <a:pt x="10810" y="9871"/>
                  <a:pt x="10810" y="9814"/>
                </a:cubicBezTo>
                <a:lnTo>
                  <a:pt x="10810" y="9594"/>
                </a:lnTo>
                <a:cubicBezTo>
                  <a:pt x="10810" y="9536"/>
                  <a:pt x="10787" y="9489"/>
                  <a:pt x="10758" y="9489"/>
                </a:cubicBezTo>
                <a:close/>
                <a:moveTo>
                  <a:pt x="11072" y="9489"/>
                </a:moveTo>
                <a:cubicBezTo>
                  <a:pt x="11043" y="9489"/>
                  <a:pt x="11019" y="9536"/>
                  <a:pt x="11019" y="9594"/>
                </a:cubicBezTo>
                <a:lnTo>
                  <a:pt x="11019" y="9814"/>
                </a:lnTo>
                <a:cubicBezTo>
                  <a:pt x="11019" y="9871"/>
                  <a:pt x="11043" y="9919"/>
                  <a:pt x="11072" y="9919"/>
                </a:cubicBezTo>
                <a:cubicBezTo>
                  <a:pt x="11101" y="9919"/>
                  <a:pt x="11125" y="9871"/>
                  <a:pt x="11125" y="9814"/>
                </a:cubicBezTo>
                <a:lnTo>
                  <a:pt x="11125" y="9594"/>
                </a:lnTo>
                <a:cubicBezTo>
                  <a:pt x="11125" y="9536"/>
                  <a:pt x="11101" y="9489"/>
                  <a:pt x="11072" y="9489"/>
                </a:cubicBezTo>
                <a:close/>
                <a:moveTo>
                  <a:pt x="11922" y="9489"/>
                </a:moveTo>
                <a:cubicBezTo>
                  <a:pt x="11893" y="9489"/>
                  <a:pt x="11869" y="9536"/>
                  <a:pt x="11869" y="9594"/>
                </a:cubicBezTo>
                <a:lnTo>
                  <a:pt x="11869" y="9814"/>
                </a:lnTo>
                <a:cubicBezTo>
                  <a:pt x="11869" y="9871"/>
                  <a:pt x="11893" y="9919"/>
                  <a:pt x="11922" y="9919"/>
                </a:cubicBezTo>
                <a:cubicBezTo>
                  <a:pt x="11951" y="9919"/>
                  <a:pt x="11974" y="9871"/>
                  <a:pt x="11974" y="9814"/>
                </a:cubicBezTo>
                <a:lnTo>
                  <a:pt x="11974" y="9594"/>
                </a:lnTo>
                <a:cubicBezTo>
                  <a:pt x="11974" y="9536"/>
                  <a:pt x="11951" y="9489"/>
                  <a:pt x="11922" y="9489"/>
                </a:cubicBezTo>
                <a:close/>
                <a:moveTo>
                  <a:pt x="12236" y="9489"/>
                </a:moveTo>
                <a:cubicBezTo>
                  <a:pt x="12207" y="9489"/>
                  <a:pt x="12183" y="9536"/>
                  <a:pt x="12183" y="9594"/>
                </a:cubicBezTo>
                <a:lnTo>
                  <a:pt x="12183" y="9814"/>
                </a:lnTo>
                <a:cubicBezTo>
                  <a:pt x="12183" y="9871"/>
                  <a:pt x="12207" y="9919"/>
                  <a:pt x="12236" y="9919"/>
                </a:cubicBezTo>
                <a:cubicBezTo>
                  <a:pt x="12265" y="9919"/>
                  <a:pt x="12288" y="9871"/>
                  <a:pt x="12288" y="9814"/>
                </a:cubicBezTo>
                <a:lnTo>
                  <a:pt x="12288" y="9594"/>
                </a:lnTo>
                <a:cubicBezTo>
                  <a:pt x="12288" y="9536"/>
                  <a:pt x="12265" y="9489"/>
                  <a:pt x="12236" y="9489"/>
                </a:cubicBezTo>
                <a:close/>
                <a:moveTo>
                  <a:pt x="13085" y="9489"/>
                </a:moveTo>
                <a:cubicBezTo>
                  <a:pt x="13056" y="9489"/>
                  <a:pt x="13032" y="9536"/>
                  <a:pt x="13032" y="9594"/>
                </a:cubicBezTo>
                <a:lnTo>
                  <a:pt x="13032" y="9814"/>
                </a:lnTo>
                <a:cubicBezTo>
                  <a:pt x="13032" y="9871"/>
                  <a:pt x="13056" y="9919"/>
                  <a:pt x="13085" y="9919"/>
                </a:cubicBezTo>
                <a:cubicBezTo>
                  <a:pt x="13114" y="9919"/>
                  <a:pt x="13138" y="9871"/>
                  <a:pt x="13138" y="9814"/>
                </a:cubicBezTo>
                <a:lnTo>
                  <a:pt x="13138" y="9594"/>
                </a:lnTo>
                <a:cubicBezTo>
                  <a:pt x="13138" y="9536"/>
                  <a:pt x="13114" y="9489"/>
                  <a:pt x="13085" y="9489"/>
                </a:cubicBezTo>
                <a:close/>
                <a:moveTo>
                  <a:pt x="13399" y="9489"/>
                </a:moveTo>
                <a:cubicBezTo>
                  <a:pt x="13370" y="9489"/>
                  <a:pt x="13348" y="9536"/>
                  <a:pt x="13348" y="9594"/>
                </a:cubicBezTo>
                <a:lnTo>
                  <a:pt x="13348" y="9814"/>
                </a:lnTo>
                <a:cubicBezTo>
                  <a:pt x="13348" y="9871"/>
                  <a:pt x="13370" y="9919"/>
                  <a:pt x="13399" y="9919"/>
                </a:cubicBezTo>
                <a:cubicBezTo>
                  <a:pt x="13428" y="9919"/>
                  <a:pt x="13452" y="9871"/>
                  <a:pt x="13452" y="9814"/>
                </a:cubicBezTo>
                <a:lnTo>
                  <a:pt x="13452" y="9594"/>
                </a:lnTo>
                <a:cubicBezTo>
                  <a:pt x="13452" y="9536"/>
                  <a:pt x="13428" y="9489"/>
                  <a:pt x="13399" y="9489"/>
                </a:cubicBezTo>
                <a:close/>
                <a:moveTo>
                  <a:pt x="14249" y="9489"/>
                </a:moveTo>
                <a:cubicBezTo>
                  <a:pt x="14220" y="9489"/>
                  <a:pt x="14196" y="9536"/>
                  <a:pt x="14196" y="9594"/>
                </a:cubicBezTo>
                <a:lnTo>
                  <a:pt x="14196" y="9814"/>
                </a:lnTo>
                <a:cubicBezTo>
                  <a:pt x="14196" y="9871"/>
                  <a:pt x="14220" y="9919"/>
                  <a:pt x="14249" y="9919"/>
                </a:cubicBezTo>
                <a:cubicBezTo>
                  <a:pt x="14278" y="9919"/>
                  <a:pt x="14302" y="9871"/>
                  <a:pt x="14302" y="9814"/>
                </a:cubicBezTo>
                <a:lnTo>
                  <a:pt x="14302" y="9594"/>
                </a:lnTo>
                <a:cubicBezTo>
                  <a:pt x="14302" y="9536"/>
                  <a:pt x="14278" y="9489"/>
                  <a:pt x="14249" y="9489"/>
                </a:cubicBezTo>
                <a:close/>
                <a:moveTo>
                  <a:pt x="14564" y="9489"/>
                </a:moveTo>
                <a:cubicBezTo>
                  <a:pt x="14535" y="9489"/>
                  <a:pt x="14511" y="9536"/>
                  <a:pt x="14511" y="9594"/>
                </a:cubicBezTo>
                <a:lnTo>
                  <a:pt x="14511" y="9814"/>
                </a:lnTo>
                <a:cubicBezTo>
                  <a:pt x="14511" y="9871"/>
                  <a:pt x="14535" y="9919"/>
                  <a:pt x="14564" y="9919"/>
                </a:cubicBezTo>
                <a:cubicBezTo>
                  <a:pt x="14593" y="9919"/>
                  <a:pt x="14617" y="9871"/>
                  <a:pt x="14617" y="9814"/>
                </a:cubicBezTo>
                <a:lnTo>
                  <a:pt x="14617" y="9594"/>
                </a:lnTo>
                <a:cubicBezTo>
                  <a:pt x="14617" y="9536"/>
                  <a:pt x="14593" y="9489"/>
                  <a:pt x="14564" y="9489"/>
                </a:cubicBezTo>
                <a:close/>
                <a:moveTo>
                  <a:pt x="15413" y="9489"/>
                </a:moveTo>
                <a:cubicBezTo>
                  <a:pt x="15384" y="9489"/>
                  <a:pt x="15360" y="9536"/>
                  <a:pt x="15360" y="9594"/>
                </a:cubicBezTo>
                <a:lnTo>
                  <a:pt x="15360" y="9814"/>
                </a:lnTo>
                <a:cubicBezTo>
                  <a:pt x="15360" y="9871"/>
                  <a:pt x="15384" y="9919"/>
                  <a:pt x="15413" y="9919"/>
                </a:cubicBezTo>
                <a:cubicBezTo>
                  <a:pt x="15442" y="9919"/>
                  <a:pt x="15465" y="9871"/>
                  <a:pt x="15465" y="9814"/>
                </a:cubicBezTo>
                <a:lnTo>
                  <a:pt x="15465" y="9594"/>
                </a:lnTo>
                <a:cubicBezTo>
                  <a:pt x="15465" y="9536"/>
                  <a:pt x="15442" y="9489"/>
                  <a:pt x="15413" y="9489"/>
                </a:cubicBezTo>
                <a:close/>
                <a:moveTo>
                  <a:pt x="15728" y="9489"/>
                </a:moveTo>
                <a:cubicBezTo>
                  <a:pt x="15699" y="9489"/>
                  <a:pt x="15675" y="9536"/>
                  <a:pt x="15675" y="9594"/>
                </a:cubicBezTo>
                <a:lnTo>
                  <a:pt x="15675" y="9814"/>
                </a:lnTo>
                <a:cubicBezTo>
                  <a:pt x="15675" y="9871"/>
                  <a:pt x="15699" y="9919"/>
                  <a:pt x="15728" y="9919"/>
                </a:cubicBezTo>
                <a:cubicBezTo>
                  <a:pt x="15757" y="9919"/>
                  <a:pt x="15781" y="9871"/>
                  <a:pt x="15781" y="9814"/>
                </a:cubicBezTo>
                <a:lnTo>
                  <a:pt x="15781" y="9594"/>
                </a:lnTo>
                <a:cubicBezTo>
                  <a:pt x="15781" y="9536"/>
                  <a:pt x="15757" y="9489"/>
                  <a:pt x="15728" y="9489"/>
                </a:cubicBezTo>
                <a:close/>
                <a:moveTo>
                  <a:pt x="16578" y="9489"/>
                </a:moveTo>
                <a:cubicBezTo>
                  <a:pt x="16549" y="9489"/>
                  <a:pt x="16525" y="9536"/>
                  <a:pt x="16525" y="9594"/>
                </a:cubicBezTo>
                <a:lnTo>
                  <a:pt x="16525" y="9814"/>
                </a:lnTo>
                <a:cubicBezTo>
                  <a:pt x="16525" y="9871"/>
                  <a:pt x="16549" y="9919"/>
                  <a:pt x="16578" y="9919"/>
                </a:cubicBezTo>
                <a:cubicBezTo>
                  <a:pt x="16607" y="9919"/>
                  <a:pt x="16630" y="9871"/>
                  <a:pt x="16630" y="9814"/>
                </a:cubicBezTo>
                <a:lnTo>
                  <a:pt x="16630" y="9594"/>
                </a:lnTo>
                <a:cubicBezTo>
                  <a:pt x="16630" y="9536"/>
                  <a:pt x="16607" y="9489"/>
                  <a:pt x="16578" y="9489"/>
                </a:cubicBezTo>
                <a:close/>
                <a:moveTo>
                  <a:pt x="16892" y="9489"/>
                </a:moveTo>
                <a:cubicBezTo>
                  <a:pt x="16863" y="9489"/>
                  <a:pt x="16839" y="9536"/>
                  <a:pt x="16839" y="9594"/>
                </a:cubicBezTo>
                <a:lnTo>
                  <a:pt x="16839" y="9814"/>
                </a:lnTo>
                <a:cubicBezTo>
                  <a:pt x="16839" y="9871"/>
                  <a:pt x="16863" y="9919"/>
                  <a:pt x="16892" y="9919"/>
                </a:cubicBezTo>
                <a:cubicBezTo>
                  <a:pt x="16921" y="9919"/>
                  <a:pt x="16944" y="9871"/>
                  <a:pt x="16944" y="9814"/>
                </a:cubicBezTo>
                <a:lnTo>
                  <a:pt x="16944" y="9594"/>
                </a:lnTo>
                <a:cubicBezTo>
                  <a:pt x="16944" y="9536"/>
                  <a:pt x="16921" y="9489"/>
                  <a:pt x="16892" y="9489"/>
                </a:cubicBezTo>
                <a:close/>
                <a:moveTo>
                  <a:pt x="17741" y="9489"/>
                </a:moveTo>
                <a:cubicBezTo>
                  <a:pt x="17712" y="9489"/>
                  <a:pt x="17689" y="9536"/>
                  <a:pt x="17689" y="9594"/>
                </a:cubicBezTo>
                <a:lnTo>
                  <a:pt x="17689" y="9814"/>
                </a:lnTo>
                <a:cubicBezTo>
                  <a:pt x="17689" y="9871"/>
                  <a:pt x="17712" y="9919"/>
                  <a:pt x="17741" y="9919"/>
                </a:cubicBezTo>
                <a:cubicBezTo>
                  <a:pt x="17770" y="9919"/>
                  <a:pt x="17794" y="9871"/>
                  <a:pt x="17794" y="9814"/>
                </a:cubicBezTo>
                <a:lnTo>
                  <a:pt x="17794" y="9594"/>
                </a:lnTo>
                <a:cubicBezTo>
                  <a:pt x="17794" y="9536"/>
                  <a:pt x="17770" y="9489"/>
                  <a:pt x="17741" y="9489"/>
                </a:cubicBezTo>
                <a:close/>
                <a:moveTo>
                  <a:pt x="18055" y="9489"/>
                </a:moveTo>
                <a:cubicBezTo>
                  <a:pt x="18026" y="9489"/>
                  <a:pt x="18002" y="9536"/>
                  <a:pt x="18002" y="9594"/>
                </a:cubicBezTo>
                <a:lnTo>
                  <a:pt x="18002" y="9814"/>
                </a:lnTo>
                <a:cubicBezTo>
                  <a:pt x="18002" y="9871"/>
                  <a:pt x="18026" y="9919"/>
                  <a:pt x="18055" y="9919"/>
                </a:cubicBezTo>
                <a:cubicBezTo>
                  <a:pt x="18085" y="9919"/>
                  <a:pt x="18108" y="9871"/>
                  <a:pt x="18108" y="9814"/>
                </a:cubicBezTo>
                <a:lnTo>
                  <a:pt x="18108" y="9594"/>
                </a:lnTo>
                <a:cubicBezTo>
                  <a:pt x="18108" y="9536"/>
                  <a:pt x="18085" y="9489"/>
                  <a:pt x="18055" y="9489"/>
                </a:cubicBezTo>
                <a:close/>
                <a:moveTo>
                  <a:pt x="18905" y="9489"/>
                </a:moveTo>
                <a:cubicBezTo>
                  <a:pt x="18876" y="9489"/>
                  <a:pt x="18852" y="9536"/>
                  <a:pt x="18852" y="9594"/>
                </a:cubicBezTo>
                <a:lnTo>
                  <a:pt x="18852" y="9814"/>
                </a:lnTo>
                <a:cubicBezTo>
                  <a:pt x="18852" y="9871"/>
                  <a:pt x="18876" y="9919"/>
                  <a:pt x="18905" y="9919"/>
                </a:cubicBezTo>
                <a:cubicBezTo>
                  <a:pt x="18934" y="9919"/>
                  <a:pt x="18958" y="9871"/>
                  <a:pt x="18958" y="9814"/>
                </a:cubicBezTo>
                <a:lnTo>
                  <a:pt x="18958" y="9594"/>
                </a:lnTo>
                <a:cubicBezTo>
                  <a:pt x="18958" y="9536"/>
                  <a:pt x="18934" y="9489"/>
                  <a:pt x="18905" y="9489"/>
                </a:cubicBezTo>
                <a:close/>
                <a:moveTo>
                  <a:pt x="19220" y="9489"/>
                </a:moveTo>
                <a:cubicBezTo>
                  <a:pt x="19191" y="9489"/>
                  <a:pt x="19167" y="9536"/>
                  <a:pt x="19167" y="9594"/>
                </a:cubicBezTo>
                <a:lnTo>
                  <a:pt x="19167" y="9814"/>
                </a:lnTo>
                <a:cubicBezTo>
                  <a:pt x="19167" y="9871"/>
                  <a:pt x="19191" y="9919"/>
                  <a:pt x="19220" y="9919"/>
                </a:cubicBezTo>
                <a:cubicBezTo>
                  <a:pt x="19249" y="9919"/>
                  <a:pt x="19273" y="9871"/>
                  <a:pt x="19273" y="9814"/>
                </a:cubicBezTo>
                <a:lnTo>
                  <a:pt x="19273" y="9594"/>
                </a:lnTo>
                <a:cubicBezTo>
                  <a:pt x="19273" y="9536"/>
                  <a:pt x="19249" y="9489"/>
                  <a:pt x="19220" y="9489"/>
                </a:cubicBezTo>
                <a:close/>
                <a:moveTo>
                  <a:pt x="20069" y="9489"/>
                </a:moveTo>
                <a:cubicBezTo>
                  <a:pt x="20040" y="9489"/>
                  <a:pt x="20016" y="9536"/>
                  <a:pt x="20016" y="9594"/>
                </a:cubicBezTo>
                <a:lnTo>
                  <a:pt x="20016" y="9814"/>
                </a:lnTo>
                <a:cubicBezTo>
                  <a:pt x="20016" y="9871"/>
                  <a:pt x="20040" y="9919"/>
                  <a:pt x="20069" y="9919"/>
                </a:cubicBezTo>
                <a:cubicBezTo>
                  <a:pt x="20099" y="9919"/>
                  <a:pt x="20122" y="9871"/>
                  <a:pt x="20122" y="9814"/>
                </a:cubicBezTo>
                <a:lnTo>
                  <a:pt x="20122" y="9594"/>
                </a:lnTo>
                <a:cubicBezTo>
                  <a:pt x="20122" y="9536"/>
                  <a:pt x="20099" y="9489"/>
                  <a:pt x="20069" y="9489"/>
                </a:cubicBezTo>
                <a:close/>
                <a:moveTo>
                  <a:pt x="20384" y="9489"/>
                </a:moveTo>
                <a:cubicBezTo>
                  <a:pt x="20355" y="9489"/>
                  <a:pt x="20331" y="9536"/>
                  <a:pt x="20331" y="9594"/>
                </a:cubicBezTo>
                <a:lnTo>
                  <a:pt x="20331" y="9814"/>
                </a:lnTo>
                <a:cubicBezTo>
                  <a:pt x="20331" y="9871"/>
                  <a:pt x="20355" y="9919"/>
                  <a:pt x="20384" y="9919"/>
                </a:cubicBezTo>
                <a:cubicBezTo>
                  <a:pt x="20413" y="9919"/>
                  <a:pt x="20436" y="9871"/>
                  <a:pt x="20436" y="9814"/>
                </a:cubicBezTo>
                <a:lnTo>
                  <a:pt x="20436" y="9594"/>
                </a:lnTo>
                <a:cubicBezTo>
                  <a:pt x="20436" y="9536"/>
                  <a:pt x="20413" y="9489"/>
                  <a:pt x="20384" y="9489"/>
                </a:cubicBezTo>
                <a:close/>
                <a:moveTo>
                  <a:pt x="21234" y="9489"/>
                </a:moveTo>
                <a:cubicBezTo>
                  <a:pt x="21204" y="9489"/>
                  <a:pt x="21181" y="9536"/>
                  <a:pt x="21181" y="9594"/>
                </a:cubicBezTo>
                <a:lnTo>
                  <a:pt x="21181" y="9814"/>
                </a:lnTo>
                <a:cubicBezTo>
                  <a:pt x="21181" y="9871"/>
                  <a:pt x="21204" y="9919"/>
                  <a:pt x="21234" y="9919"/>
                </a:cubicBezTo>
                <a:cubicBezTo>
                  <a:pt x="21263" y="9919"/>
                  <a:pt x="21285" y="9871"/>
                  <a:pt x="21285" y="9814"/>
                </a:cubicBezTo>
                <a:lnTo>
                  <a:pt x="21285" y="9594"/>
                </a:lnTo>
                <a:cubicBezTo>
                  <a:pt x="21285" y="9536"/>
                  <a:pt x="21263" y="9489"/>
                  <a:pt x="21234" y="9489"/>
                </a:cubicBezTo>
                <a:close/>
                <a:moveTo>
                  <a:pt x="21547" y="9489"/>
                </a:moveTo>
                <a:cubicBezTo>
                  <a:pt x="21518" y="9489"/>
                  <a:pt x="21495" y="9536"/>
                  <a:pt x="21495" y="9594"/>
                </a:cubicBezTo>
                <a:lnTo>
                  <a:pt x="21495" y="9814"/>
                </a:lnTo>
                <a:cubicBezTo>
                  <a:pt x="21495" y="9871"/>
                  <a:pt x="21518" y="9919"/>
                  <a:pt x="21547" y="9919"/>
                </a:cubicBezTo>
                <a:cubicBezTo>
                  <a:pt x="21576" y="9919"/>
                  <a:pt x="21600" y="9871"/>
                  <a:pt x="21600" y="9814"/>
                </a:cubicBezTo>
                <a:lnTo>
                  <a:pt x="21600" y="9594"/>
                </a:lnTo>
                <a:cubicBezTo>
                  <a:pt x="21600" y="9536"/>
                  <a:pt x="21576" y="9489"/>
                  <a:pt x="21547" y="9489"/>
                </a:cubicBezTo>
                <a:close/>
                <a:moveTo>
                  <a:pt x="53" y="10219"/>
                </a:moveTo>
                <a:cubicBezTo>
                  <a:pt x="24" y="10219"/>
                  <a:pt x="0" y="10266"/>
                  <a:pt x="0" y="10324"/>
                </a:cubicBezTo>
                <a:lnTo>
                  <a:pt x="0" y="10544"/>
                </a:lnTo>
                <a:cubicBezTo>
                  <a:pt x="0" y="10601"/>
                  <a:pt x="24" y="10649"/>
                  <a:pt x="53" y="10649"/>
                </a:cubicBezTo>
                <a:cubicBezTo>
                  <a:pt x="82" y="10649"/>
                  <a:pt x="106" y="10601"/>
                  <a:pt x="106" y="10544"/>
                </a:cubicBezTo>
                <a:lnTo>
                  <a:pt x="106" y="10324"/>
                </a:lnTo>
                <a:cubicBezTo>
                  <a:pt x="106" y="10266"/>
                  <a:pt x="82" y="10219"/>
                  <a:pt x="53" y="10219"/>
                </a:cubicBezTo>
                <a:close/>
                <a:moveTo>
                  <a:pt x="367" y="10219"/>
                </a:moveTo>
                <a:cubicBezTo>
                  <a:pt x="338" y="10219"/>
                  <a:pt x="315" y="10266"/>
                  <a:pt x="315" y="10324"/>
                </a:cubicBezTo>
                <a:lnTo>
                  <a:pt x="315" y="10544"/>
                </a:lnTo>
                <a:cubicBezTo>
                  <a:pt x="315" y="10601"/>
                  <a:pt x="338" y="10649"/>
                  <a:pt x="367" y="10649"/>
                </a:cubicBezTo>
                <a:cubicBezTo>
                  <a:pt x="397" y="10649"/>
                  <a:pt x="420" y="10601"/>
                  <a:pt x="420" y="10544"/>
                </a:cubicBezTo>
                <a:lnTo>
                  <a:pt x="420" y="10324"/>
                </a:lnTo>
                <a:cubicBezTo>
                  <a:pt x="420" y="10266"/>
                  <a:pt x="397" y="10219"/>
                  <a:pt x="367" y="10219"/>
                </a:cubicBezTo>
                <a:close/>
                <a:moveTo>
                  <a:pt x="1217" y="10219"/>
                </a:moveTo>
                <a:cubicBezTo>
                  <a:pt x="1188" y="10219"/>
                  <a:pt x="1164" y="10266"/>
                  <a:pt x="1164" y="10324"/>
                </a:cubicBezTo>
                <a:lnTo>
                  <a:pt x="1164" y="10544"/>
                </a:lnTo>
                <a:cubicBezTo>
                  <a:pt x="1164" y="10601"/>
                  <a:pt x="1188" y="10649"/>
                  <a:pt x="1217" y="10649"/>
                </a:cubicBezTo>
                <a:cubicBezTo>
                  <a:pt x="1246" y="10649"/>
                  <a:pt x="1270" y="10601"/>
                  <a:pt x="1270" y="10544"/>
                </a:cubicBezTo>
                <a:lnTo>
                  <a:pt x="1270" y="10324"/>
                </a:lnTo>
                <a:cubicBezTo>
                  <a:pt x="1270" y="10266"/>
                  <a:pt x="1246" y="10219"/>
                  <a:pt x="1217" y="10219"/>
                </a:cubicBezTo>
                <a:close/>
                <a:moveTo>
                  <a:pt x="1532" y="10219"/>
                </a:moveTo>
                <a:cubicBezTo>
                  <a:pt x="1503" y="10219"/>
                  <a:pt x="1479" y="10266"/>
                  <a:pt x="1479" y="10324"/>
                </a:cubicBezTo>
                <a:lnTo>
                  <a:pt x="1479" y="10544"/>
                </a:lnTo>
                <a:cubicBezTo>
                  <a:pt x="1479" y="10601"/>
                  <a:pt x="1503" y="10649"/>
                  <a:pt x="1532" y="10649"/>
                </a:cubicBezTo>
                <a:cubicBezTo>
                  <a:pt x="1561" y="10649"/>
                  <a:pt x="1584" y="10601"/>
                  <a:pt x="1584" y="10544"/>
                </a:cubicBezTo>
                <a:lnTo>
                  <a:pt x="1584" y="10324"/>
                </a:lnTo>
                <a:cubicBezTo>
                  <a:pt x="1584" y="10266"/>
                  <a:pt x="1561" y="10219"/>
                  <a:pt x="1532" y="10219"/>
                </a:cubicBezTo>
                <a:close/>
                <a:moveTo>
                  <a:pt x="2380" y="10219"/>
                </a:moveTo>
                <a:cubicBezTo>
                  <a:pt x="2351" y="10219"/>
                  <a:pt x="2329" y="10266"/>
                  <a:pt x="2329" y="10324"/>
                </a:cubicBezTo>
                <a:lnTo>
                  <a:pt x="2329" y="10544"/>
                </a:lnTo>
                <a:cubicBezTo>
                  <a:pt x="2329" y="10601"/>
                  <a:pt x="2351" y="10649"/>
                  <a:pt x="2380" y="10649"/>
                </a:cubicBezTo>
                <a:cubicBezTo>
                  <a:pt x="2409" y="10649"/>
                  <a:pt x="2433" y="10601"/>
                  <a:pt x="2433" y="10544"/>
                </a:cubicBezTo>
                <a:lnTo>
                  <a:pt x="2433" y="10324"/>
                </a:lnTo>
                <a:cubicBezTo>
                  <a:pt x="2433" y="10266"/>
                  <a:pt x="2409" y="10219"/>
                  <a:pt x="2380" y="10219"/>
                </a:cubicBezTo>
                <a:close/>
                <a:moveTo>
                  <a:pt x="2695" y="10219"/>
                </a:moveTo>
                <a:cubicBezTo>
                  <a:pt x="2666" y="10219"/>
                  <a:pt x="2643" y="10266"/>
                  <a:pt x="2643" y="10324"/>
                </a:cubicBezTo>
                <a:lnTo>
                  <a:pt x="2643" y="10544"/>
                </a:lnTo>
                <a:cubicBezTo>
                  <a:pt x="2643" y="10601"/>
                  <a:pt x="2666" y="10649"/>
                  <a:pt x="2695" y="10649"/>
                </a:cubicBezTo>
                <a:cubicBezTo>
                  <a:pt x="2724" y="10649"/>
                  <a:pt x="2748" y="10601"/>
                  <a:pt x="2748" y="10544"/>
                </a:cubicBezTo>
                <a:lnTo>
                  <a:pt x="2748" y="10324"/>
                </a:lnTo>
                <a:cubicBezTo>
                  <a:pt x="2748" y="10266"/>
                  <a:pt x="2724" y="10219"/>
                  <a:pt x="2695" y="10219"/>
                </a:cubicBezTo>
                <a:close/>
                <a:moveTo>
                  <a:pt x="3545" y="10219"/>
                </a:moveTo>
                <a:cubicBezTo>
                  <a:pt x="3516" y="10219"/>
                  <a:pt x="3492" y="10266"/>
                  <a:pt x="3492" y="10324"/>
                </a:cubicBezTo>
                <a:lnTo>
                  <a:pt x="3492" y="10544"/>
                </a:lnTo>
                <a:cubicBezTo>
                  <a:pt x="3492" y="10601"/>
                  <a:pt x="3516" y="10649"/>
                  <a:pt x="3545" y="10649"/>
                </a:cubicBezTo>
                <a:cubicBezTo>
                  <a:pt x="3574" y="10649"/>
                  <a:pt x="3598" y="10601"/>
                  <a:pt x="3598" y="10544"/>
                </a:cubicBezTo>
                <a:lnTo>
                  <a:pt x="3598" y="10324"/>
                </a:lnTo>
                <a:cubicBezTo>
                  <a:pt x="3598" y="10266"/>
                  <a:pt x="3574" y="10219"/>
                  <a:pt x="3545" y="10219"/>
                </a:cubicBezTo>
                <a:close/>
                <a:moveTo>
                  <a:pt x="3859" y="10219"/>
                </a:moveTo>
                <a:cubicBezTo>
                  <a:pt x="3830" y="10219"/>
                  <a:pt x="3806" y="10266"/>
                  <a:pt x="3806" y="10324"/>
                </a:cubicBezTo>
                <a:lnTo>
                  <a:pt x="3806" y="10544"/>
                </a:lnTo>
                <a:cubicBezTo>
                  <a:pt x="3806" y="10601"/>
                  <a:pt x="3830" y="10649"/>
                  <a:pt x="3859" y="10649"/>
                </a:cubicBezTo>
                <a:cubicBezTo>
                  <a:pt x="3888" y="10649"/>
                  <a:pt x="3912" y="10601"/>
                  <a:pt x="3912" y="10544"/>
                </a:cubicBezTo>
                <a:lnTo>
                  <a:pt x="3912" y="10324"/>
                </a:lnTo>
                <a:cubicBezTo>
                  <a:pt x="3912" y="10266"/>
                  <a:pt x="3888" y="10219"/>
                  <a:pt x="3859" y="10219"/>
                </a:cubicBezTo>
                <a:close/>
                <a:moveTo>
                  <a:pt x="4709" y="10219"/>
                </a:moveTo>
                <a:cubicBezTo>
                  <a:pt x="4680" y="10219"/>
                  <a:pt x="4656" y="10266"/>
                  <a:pt x="4656" y="10324"/>
                </a:cubicBezTo>
                <a:lnTo>
                  <a:pt x="4656" y="10544"/>
                </a:lnTo>
                <a:cubicBezTo>
                  <a:pt x="4656" y="10601"/>
                  <a:pt x="4680" y="10649"/>
                  <a:pt x="4709" y="10649"/>
                </a:cubicBezTo>
                <a:cubicBezTo>
                  <a:pt x="4738" y="10649"/>
                  <a:pt x="4762" y="10601"/>
                  <a:pt x="4762" y="10544"/>
                </a:cubicBezTo>
                <a:lnTo>
                  <a:pt x="4762" y="10324"/>
                </a:lnTo>
                <a:cubicBezTo>
                  <a:pt x="4762" y="10266"/>
                  <a:pt x="4738" y="10219"/>
                  <a:pt x="4709" y="10219"/>
                </a:cubicBezTo>
                <a:close/>
                <a:moveTo>
                  <a:pt x="5023" y="10219"/>
                </a:moveTo>
                <a:cubicBezTo>
                  <a:pt x="4994" y="10219"/>
                  <a:pt x="4970" y="10266"/>
                  <a:pt x="4970" y="10324"/>
                </a:cubicBezTo>
                <a:lnTo>
                  <a:pt x="4970" y="10544"/>
                </a:lnTo>
                <a:cubicBezTo>
                  <a:pt x="4970" y="10601"/>
                  <a:pt x="4994" y="10649"/>
                  <a:pt x="5023" y="10649"/>
                </a:cubicBezTo>
                <a:cubicBezTo>
                  <a:pt x="5053" y="10649"/>
                  <a:pt x="5076" y="10601"/>
                  <a:pt x="5076" y="10544"/>
                </a:cubicBezTo>
                <a:lnTo>
                  <a:pt x="5076" y="10324"/>
                </a:lnTo>
                <a:cubicBezTo>
                  <a:pt x="5076" y="10266"/>
                  <a:pt x="5053" y="10219"/>
                  <a:pt x="5023" y="10219"/>
                </a:cubicBezTo>
                <a:close/>
                <a:moveTo>
                  <a:pt x="5873" y="10219"/>
                </a:moveTo>
                <a:cubicBezTo>
                  <a:pt x="5844" y="10219"/>
                  <a:pt x="5820" y="10266"/>
                  <a:pt x="5820" y="10324"/>
                </a:cubicBezTo>
                <a:lnTo>
                  <a:pt x="5820" y="10544"/>
                </a:lnTo>
                <a:cubicBezTo>
                  <a:pt x="5820" y="10601"/>
                  <a:pt x="5844" y="10649"/>
                  <a:pt x="5873" y="10649"/>
                </a:cubicBezTo>
                <a:cubicBezTo>
                  <a:pt x="5902" y="10649"/>
                  <a:pt x="5926" y="10601"/>
                  <a:pt x="5926" y="10544"/>
                </a:cubicBezTo>
                <a:lnTo>
                  <a:pt x="5926" y="10324"/>
                </a:lnTo>
                <a:cubicBezTo>
                  <a:pt x="5926" y="10266"/>
                  <a:pt x="5902" y="10219"/>
                  <a:pt x="5873" y="10219"/>
                </a:cubicBezTo>
                <a:close/>
                <a:moveTo>
                  <a:pt x="6188" y="10219"/>
                </a:moveTo>
                <a:cubicBezTo>
                  <a:pt x="6159" y="10219"/>
                  <a:pt x="6135" y="10266"/>
                  <a:pt x="6135" y="10324"/>
                </a:cubicBezTo>
                <a:lnTo>
                  <a:pt x="6135" y="10544"/>
                </a:lnTo>
                <a:cubicBezTo>
                  <a:pt x="6135" y="10601"/>
                  <a:pt x="6159" y="10649"/>
                  <a:pt x="6188" y="10649"/>
                </a:cubicBezTo>
                <a:cubicBezTo>
                  <a:pt x="6217" y="10649"/>
                  <a:pt x="6240" y="10601"/>
                  <a:pt x="6240" y="10544"/>
                </a:cubicBezTo>
                <a:lnTo>
                  <a:pt x="6240" y="10324"/>
                </a:lnTo>
                <a:cubicBezTo>
                  <a:pt x="6240" y="10266"/>
                  <a:pt x="6217" y="10219"/>
                  <a:pt x="6188" y="10219"/>
                </a:cubicBezTo>
                <a:close/>
                <a:moveTo>
                  <a:pt x="7036" y="10219"/>
                </a:moveTo>
                <a:cubicBezTo>
                  <a:pt x="7007" y="10219"/>
                  <a:pt x="6984" y="10266"/>
                  <a:pt x="6984" y="10324"/>
                </a:cubicBezTo>
                <a:lnTo>
                  <a:pt x="6984" y="10544"/>
                </a:lnTo>
                <a:cubicBezTo>
                  <a:pt x="6984" y="10601"/>
                  <a:pt x="7007" y="10649"/>
                  <a:pt x="7036" y="10649"/>
                </a:cubicBezTo>
                <a:cubicBezTo>
                  <a:pt x="7065" y="10649"/>
                  <a:pt x="7089" y="10601"/>
                  <a:pt x="7089" y="10544"/>
                </a:cubicBezTo>
                <a:lnTo>
                  <a:pt x="7089" y="10324"/>
                </a:lnTo>
                <a:cubicBezTo>
                  <a:pt x="7089" y="10266"/>
                  <a:pt x="7065" y="10219"/>
                  <a:pt x="7036" y="10219"/>
                </a:cubicBezTo>
                <a:close/>
                <a:moveTo>
                  <a:pt x="7351" y="10219"/>
                </a:moveTo>
                <a:cubicBezTo>
                  <a:pt x="7322" y="10219"/>
                  <a:pt x="7299" y="10266"/>
                  <a:pt x="7299" y="10324"/>
                </a:cubicBezTo>
                <a:lnTo>
                  <a:pt x="7299" y="10544"/>
                </a:lnTo>
                <a:cubicBezTo>
                  <a:pt x="7299" y="10601"/>
                  <a:pt x="7322" y="10649"/>
                  <a:pt x="7351" y="10649"/>
                </a:cubicBezTo>
                <a:cubicBezTo>
                  <a:pt x="7380" y="10649"/>
                  <a:pt x="7404" y="10601"/>
                  <a:pt x="7404" y="10544"/>
                </a:cubicBezTo>
                <a:lnTo>
                  <a:pt x="7404" y="10324"/>
                </a:lnTo>
                <a:cubicBezTo>
                  <a:pt x="7404" y="10266"/>
                  <a:pt x="7380" y="10219"/>
                  <a:pt x="7351" y="10219"/>
                </a:cubicBezTo>
                <a:close/>
                <a:moveTo>
                  <a:pt x="8201" y="10219"/>
                </a:moveTo>
                <a:cubicBezTo>
                  <a:pt x="8171" y="10219"/>
                  <a:pt x="8148" y="10266"/>
                  <a:pt x="8148" y="10324"/>
                </a:cubicBezTo>
                <a:lnTo>
                  <a:pt x="8148" y="10544"/>
                </a:lnTo>
                <a:cubicBezTo>
                  <a:pt x="8148" y="10601"/>
                  <a:pt x="8171" y="10649"/>
                  <a:pt x="8201" y="10649"/>
                </a:cubicBezTo>
                <a:cubicBezTo>
                  <a:pt x="8230" y="10649"/>
                  <a:pt x="8254" y="10601"/>
                  <a:pt x="8254" y="10544"/>
                </a:cubicBezTo>
                <a:lnTo>
                  <a:pt x="8254" y="10324"/>
                </a:lnTo>
                <a:cubicBezTo>
                  <a:pt x="8254" y="10266"/>
                  <a:pt x="8230" y="10219"/>
                  <a:pt x="8201" y="10219"/>
                </a:cubicBezTo>
                <a:close/>
                <a:moveTo>
                  <a:pt x="8515" y="10219"/>
                </a:moveTo>
                <a:cubicBezTo>
                  <a:pt x="8486" y="10219"/>
                  <a:pt x="8462" y="10266"/>
                  <a:pt x="8462" y="10324"/>
                </a:cubicBezTo>
                <a:lnTo>
                  <a:pt x="8462" y="10544"/>
                </a:lnTo>
                <a:cubicBezTo>
                  <a:pt x="8462" y="10601"/>
                  <a:pt x="8486" y="10649"/>
                  <a:pt x="8515" y="10649"/>
                </a:cubicBezTo>
                <a:cubicBezTo>
                  <a:pt x="8544" y="10649"/>
                  <a:pt x="8568" y="10601"/>
                  <a:pt x="8568" y="10544"/>
                </a:cubicBezTo>
                <a:lnTo>
                  <a:pt x="8568" y="10324"/>
                </a:lnTo>
                <a:cubicBezTo>
                  <a:pt x="8568" y="10266"/>
                  <a:pt x="8544" y="10219"/>
                  <a:pt x="8515" y="10219"/>
                </a:cubicBezTo>
                <a:close/>
                <a:moveTo>
                  <a:pt x="9365" y="10219"/>
                </a:moveTo>
                <a:cubicBezTo>
                  <a:pt x="9336" y="10219"/>
                  <a:pt x="9312" y="10266"/>
                  <a:pt x="9312" y="10324"/>
                </a:cubicBezTo>
                <a:lnTo>
                  <a:pt x="9312" y="10544"/>
                </a:lnTo>
                <a:cubicBezTo>
                  <a:pt x="9312" y="10601"/>
                  <a:pt x="9336" y="10649"/>
                  <a:pt x="9365" y="10649"/>
                </a:cubicBezTo>
                <a:cubicBezTo>
                  <a:pt x="9394" y="10649"/>
                  <a:pt x="9418" y="10601"/>
                  <a:pt x="9418" y="10544"/>
                </a:cubicBezTo>
                <a:lnTo>
                  <a:pt x="9418" y="10324"/>
                </a:lnTo>
                <a:cubicBezTo>
                  <a:pt x="9418" y="10266"/>
                  <a:pt x="9394" y="10219"/>
                  <a:pt x="9365" y="10219"/>
                </a:cubicBezTo>
                <a:close/>
                <a:moveTo>
                  <a:pt x="9679" y="10219"/>
                </a:moveTo>
                <a:cubicBezTo>
                  <a:pt x="9650" y="10219"/>
                  <a:pt x="9626" y="10266"/>
                  <a:pt x="9626" y="10324"/>
                </a:cubicBezTo>
                <a:lnTo>
                  <a:pt x="9626" y="10544"/>
                </a:lnTo>
                <a:cubicBezTo>
                  <a:pt x="9626" y="10601"/>
                  <a:pt x="9650" y="10649"/>
                  <a:pt x="9679" y="10649"/>
                </a:cubicBezTo>
                <a:cubicBezTo>
                  <a:pt x="9708" y="10649"/>
                  <a:pt x="9732" y="10601"/>
                  <a:pt x="9732" y="10544"/>
                </a:cubicBezTo>
                <a:lnTo>
                  <a:pt x="9732" y="10324"/>
                </a:lnTo>
                <a:cubicBezTo>
                  <a:pt x="9732" y="10266"/>
                  <a:pt x="9708" y="10219"/>
                  <a:pt x="9679" y="10219"/>
                </a:cubicBezTo>
                <a:close/>
                <a:moveTo>
                  <a:pt x="10529" y="10219"/>
                </a:moveTo>
                <a:cubicBezTo>
                  <a:pt x="10500" y="10219"/>
                  <a:pt x="10476" y="10266"/>
                  <a:pt x="10476" y="10324"/>
                </a:cubicBezTo>
                <a:lnTo>
                  <a:pt x="10476" y="10544"/>
                </a:lnTo>
                <a:cubicBezTo>
                  <a:pt x="10476" y="10601"/>
                  <a:pt x="10500" y="10649"/>
                  <a:pt x="10529" y="10649"/>
                </a:cubicBezTo>
                <a:cubicBezTo>
                  <a:pt x="10558" y="10649"/>
                  <a:pt x="10582" y="10601"/>
                  <a:pt x="10582" y="10544"/>
                </a:cubicBezTo>
                <a:lnTo>
                  <a:pt x="10582" y="10324"/>
                </a:lnTo>
                <a:cubicBezTo>
                  <a:pt x="10582" y="10266"/>
                  <a:pt x="10558" y="10219"/>
                  <a:pt x="10529" y="10219"/>
                </a:cubicBezTo>
                <a:close/>
                <a:moveTo>
                  <a:pt x="10844" y="10219"/>
                </a:moveTo>
                <a:cubicBezTo>
                  <a:pt x="10814" y="10219"/>
                  <a:pt x="10791" y="10266"/>
                  <a:pt x="10791" y="10324"/>
                </a:cubicBezTo>
                <a:lnTo>
                  <a:pt x="10791" y="10544"/>
                </a:lnTo>
                <a:cubicBezTo>
                  <a:pt x="10791" y="10601"/>
                  <a:pt x="10814" y="10649"/>
                  <a:pt x="10844" y="10649"/>
                </a:cubicBezTo>
                <a:cubicBezTo>
                  <a:pt x="10873" y="10649"/>
                  <a:pt x="10895" y="10601"/>
                  <a:pt x="10895" y="10544"/>
                </a:cubicBezTo>
                <a:lnTo>
                  <a:pt x="10895" y="10324"/>
                </a:lnTo>
                <a:cubicBezTo>
                  <a:pt x="10895" y="10266"/>
                  <a:pt x="10873" y="10219"/>
                  <a:pt x="10844" y="10219"/>
                </a:cubicBezTo>
                <a:close/>
                <a:moveTo>
                  <a:pt x="11692" y="10219"/>
                </a:moveTo>
                <a:cubicBezTo>
                  <a:pt x="11663" y="10219"/>
                  <a:pt x="11640" y="10266"/>
                  <a:pt x="11640" y="10324"/>
                </a:cubicBezTo>
                <a:lnTo>
                  <a:pt x="11640" y="10544"/>
                </a:lnTo>
                <a:cubicBezTo>
                  <a:pt x="11640" y="10601"/>
                  <a:pt x="11663" y="10649"/>
                  <a:pt x="11692" y="10649"/>
                </a:cubicBezTo>
                <a:cubicBezTo>
                  <a:pt x="11721" y="10649"/>
                  <a:pt x="11745" y="10601"/>
                  <a:pt x="11745" y="10544"/>
                </a:cubicBezTo>
                <a:lnTo>
                  <a:pt x="11745" y="10324"/>
                </a:lnTo>
                <a:cubicBezTo>
                  <a:pt x="11745" y="10266"/>
                  <a:pt x="11721" y="10219"/>
                  <a:pt x="11692" y="10219"/>
                </a:cubicBezTo>
                <a:close/>
                <a:moveTo>
                  <a:pt x="12007" y="10219"/>
                </a:moveTo>
                <a:cubicBezTo>
                  <a:pt x="11978" y="10219"/>
                  <a:pt x="11955" y="10266"/>
                  <a:pt x="11955" y="10324"/>
                </a:cubicBezTo>
                <a:lnTo>
                  <a:pt x="11955" y="10544"/>
                </a:lnTo>
                <a:cubicBezTo>
                  <a:pt x="11955" y="10601"/>
                  <a:pt x="11978" y="10649"/>
                  <a:pt x="12007" y="10649"/>
                </a:cubicBezTo>
                <a:cubicBezTo>
                  <a:pt x="12036" y="10649"/>
                  <a:pt x="12060" y="10601"/>
                  <a:pt x="12060" y="10544"/>
                </a:cubicBezTo>
                <a:lnTo>
                  <a:pt x="12060" y="10324"/>
                </a:lnTo>
                <a:cubicBezTo>
                  <a:pt x="12060" y="10266"/>
                  <a:pt x="12036" y="10219"/>
                  <a:pt x="12007" y="10219"/>
                </a:cubicBezTo>
                <a:close/>
                <a:moveTo>
                  <a:pt x="12856" y="10219"/>
                </a:moveTo>
                <a:cubicBezTo>
                  <a:pt x="12827" y="10219"/>
                  <a:pt x="12804" y="10266"/>
                  <a:pt x="12804" y="10324"/>
                </a:cubicBezTo>
                <a:lnTo>
                  <a:pt x="12804" y="10544"/>
                </a:lnTo>
                <a:cubicBezTo>
                  <a:pt x="12804" y="10601"/>
                  <a:pt x="12827" y="10649"/>
                  <a:pt x="12856" y="10649"/>
                </a:cubicBezTo>
                <a:cubicBezTo>
                  <a:pt x="12886" y="10649"/>
                  <a:pt x="12909" y="10601"/>
                  <a:pt x="12909" y="10544"/>
                </a:cubicBezTo>
                <a:lnTo>
                  <a:pt x="12909" y="10324"/>
                </a:lnTo>
                <a:cubicBezTo>
                  <a:pt x="12909" y="10266"/>
                  <a:pt x="12886" y="10219"/>
                  <a:pt x="12856" y="10219"/>
                </a:cubicBezTo>
                <a:close/>
                <a:moveTo>
                  <a:pt x="13171" y="10219"/>
                </a:moveTo>
                <a:cubicBezTo>
                  <a:pt x="13142" y="10219"/>
                  <a:pt x="13118" y="10266"/>
                  <a:pt x="13118" y="10324"/>
                </a:cubicBezTo>
                <a:lnTo>
                  <a:pt x="13118" y="10544"/>
                </a:lnTo>
                <a:cubicBezTo>
                  <a:pt x="13118" y="10601"/>
                  <a:pt x="13142" y="10649"/>
                  <a:pt x="13171" y="10649"/>
                </a:cubicBezTo>
                <a:cubicBezTo>
                  <a:pt x="13200" y="10649"/>
                  <a:pt x="13224" y="10601"/>
                  <a:pt x="13224" y="10544"/>
                </a:cubicBezTo>
                <a:lnTo>
                  <a:pt x="13224" y="10324"/>
                </a:lnTo>
                <a:cubicBezTo>
                  <a:pt x="13224" y="10266"/>
                  <a:pt x="13200" y="10219"/>
                  <a:pt x="13171" y="10219"/>
                </a:cubicBezTo>
                <a:close/>
                <a:moveTo>
                  <a:pt x="14021" y="10219"/>
                </a:moveTo>
                <a:cubicBezTo>
                  <a:pt x="13992" y="10219"/>
                  <a:pt x="13968" y="10266"/>
                  <a:pt x="13968" y="10324"/>
                </a:cubicBezTo>
                <a:lnTo>
                  <a:pt x="13968" y="10544"/>
                </a:lnTo>
                <a:cubicBezTo>
                  <a:pt x="13968" y="10601"/>
                  <a:pt x="13992" y="10649"/>
                  <a:pt x="14021" y="10649"/>
                </a:cubicBezTo>
                <a:cubicBezTo>
                  <a:pt x="14050" y="10649"/>
                  <a:pt x="14074" y="10601"/>
                  <a:pt x="14074" y="10544"/>
                </a:cubicBezTo>
                <a:lnTo>
                  <a:pt x="14074" y="10324"/>
                </a:lnTo>
                <a:cubicBezTo>
                  <a:pt x="14074" y="10266"/>
                  <a:pt x="14050" y="10219"/>
                  <a:pt x="14021" y="10219"/>
                </a:cubicBezTo>
                <a:close/>
                <a:moveTo>
                  <a:pt x="14335" y="10219"/>
                </a:moveTo>
                <a:cubicBezTo>
                  <a:pt x="14306" y="10219"/>
                  <a:pt x="14282" y="10266"/>
                  <a:pt x="14282" y="10324"/>
                </a:cubicBezTo>
                <a:lnTo>
                  <a:pt x="14282" y="10544"/>
                </a:lnTo>
                <a:cubicBezTo>
                  <a:pt x="14282" y="10601"/>
                  <a:pt x="14306" y="10649"/>
                  <a:pt x="14335" y="10649"/>
                </a:cubicBezTo>
                <a:cubicBezTo>
                  <a:pt x="14364" y="10649"/>
                  <a:pt x="14388" y="10601"/>
                  <a:pt x="14388" y="10544"/>
                </a:cubicBezTo>
                <a:lnTo>
                  <a:pt x="14388" y="10324"/>
                </a:lnTo>
                <a:cubicBezTo>
                  <a:pt x="14388" y="10266"/>
                  <a:pt x="14364" y="10219"/>
                  <a:pt x="14335" y="10219"/>
                </a:cubicBezTo>
                <a:close/>
                <a:moveTo>
                  <a:pt x="15185" y="10219"/>
                </a:moveTo>
                <a:cubicBezTo>
                  <a:pt x="15156" y="10219"/>
                  <a:pt x="15132" y="10266"/>
                  <a:pt x="15132" y="10324"/>
                </a:cubicBezTo>
                <a:lnTo>
                  <a:pt x="15132" y="10544"/>
                </a:lnTo>
                <a:cubicBezTo>
                  <a:pt x="15132" y="10601"/>
                  <a:pt x="15156" y="10649"/>
                  <a:pt x="15185" y="10649"/>
                </a:cubicBezTo>
                <a:cubicBezTo>
                  <a:pt x="15214" y="10649"/>
                  <a:pt x="15237" y="10601"/>
                  <a:pt x="15237" y="10544"/>
                </a:cubicBezTo>
                <a:lnTo>
                  <a:pt x="15237" y="10324"/>
                </a:lnTo>
                <a:cubicBezTo>
                  <a:pt x="15237" y="10266"/>
                  <a:pt x="15214" y="10219"/>
                  <a:pt x="15185" y="10219"/>
                </a:cubicBezTo>
                <a:close/>
                <a:moveTo>
                  <a:pt x="15500" y="10219"/>
                </a:moveTo>
                <a:cubicBezTo>
                  <a:pt x="15470" y="10219"/>
                  <a:pt x="15447" y="10266"/>
                  <a:pt x="15447" y="10324"/>
                </a:cubicBezTo>
                <a:lnTo>
                  <a:pt x="15447" y="10544"/>
                </a:lnTo>
                <a:cubicBezTo>
                  <a:pt x="15447" y="10601"/>
                  <a:pt x="15470" y="10649"/>
                  <a:pt x="15500" y="10649"/>
                </a:cubicBezTo>
                <a:cubicBezTo>
                  <a:pt x="15529" y="10649"/>
                  <a:pt x="15551" y="10601"/>
                  <a:pt x="15551" y="10544"/>
                </a:cubicBezTo>
                <a:lnTo>
                  <a:pt x="15551" y="10324"/>
                </a:lnTo>
                <a:cubicBezTo>
                  <a:pt x="15551" y="10266"/>
                  <a:pt x="15529" y="10219"/>
                  <a:pt x="15500" y="10219"/>
                </a:cubicBezTo>
                <a:close/>
                <a:moveTo>
                  <a:pt x="16349" y="10219"/>
                </a:moveTo>
                <a:cubicBezTo>
                  <a:pt x="16320" y="10219"/>
                  <a:pt x="16296" y="10266"/>
                  <a:pt x="16296" y="10324"/>
                </a:cubicBezTo>
                <a:lnTo>
                  <a:pt x="16296" y="10544"/>
                </a:lnTo>
                <a:cubicBezTo>
                  <a:pt x="16296" y="10601"/>
                  <a:pt x="16320" y="10649"/>
                  <a:pt x="16349" y="10649"/>
                </a:cubicBezTo>
                <a:cubicBezTo>
                  <a:pt x="16378" y="10649"/>
                  <a:pt x="16401" y="10601"/>
                  <a:pt x="16401" y="10544"/>
                </a:cubicBezTo>
                <a:lnTo>
                  <a:pt x="16401" y="10324"/>
                </a:lnTo>
                <a:cubicBezTo>
                  <a:pt x="16401" y="10266"/>
                  <a:pt x="16378" y="10219"/>
                  <a:pt x="16349" y="10219"/>
                </a:cubicBezTo>
                <a:close/>
                <a:moveTo>
                  <a:pt x="16663" y="10219"/>
                </a:moveTo>
                <a:cubicBezTo>
                  <a:pt x="16634" y="10219"/>
                  <a:pt x="16611" y="10266"/>
                  <a:pt x="16611" y="10324"/>
                </a:cubicBezTo>
                <a:lnTo>
                  <a:pt x="16611" y="10544"/>
                </a:lnTo>
                <a:cubicBezTo>
                  <a:pt x="16611" y="10601"/>
                  <a:pt x="16634" y="10649"/>
                  <a:pt x="16663" y="10649"/>
                </a:cubicBezTo>
                <a:cubicBezTo>
                  <a:pt x="16692" y="10649"/>
                  <a:pt x="16716" y="10601"/>
                  <a:pt x="16716" y="10544"/>
                </a:cubicBezTo>
                <a:lnTo>
                  <a:pt x="16716" y="10324"/>
                </a:lnTo>
                <a:cubicBezTo>
                  <a:pt x="16716" y="10266"/>
                  <a:pt x="16692" y="10219"/>
                  <a:pt x="16663" y="10219"/>
                </a:cubicBezTo>
                <a:close/>
                <a:moveTo>
                  <a:pt x="17512" y="10219"/>
                </a:moveTo>
                <a:cubicBezTo>
                  <a:pt x="17483" y="10219"/>
                  <a:pt x="17459" y="10266"/>
                  <a:pt x="17459" y="10324"/>
                </a:cubicBezTo>
                <a:lnTo>
                  <a:pt x="17459" y="10544"/>
                </a:lnTo>
                <a:cubicBezTo>
                  <a:pt x="17459" y="10601"/>
                  <a:pt x="17483" y="10649"/>
                  <a:pt x="17512" y="10649"/>
                </a:cubicBezTo>
                <a:cubicBezTo>
                  <a:pt x="17541" y="10649"/>
                  <a:pt x="17565" y="10601"/>
                  <a:pt x="17565" y="10544"/>
                </a:cubicBezTo>
                <a:lnTo>
                  <a:pt x="17565" y="10324"/>
                </a:lnTo>
                <a:cubicBezTo>
                  <a:pt x="17565" y="10266"/>
                  <a:pt x="17541" y="10219"/>
                  <a:pt x="17512" y="10219"/>
                </a:cubicBezTo>
                <a:close/>
                <a:moveTo>
                  <a:pt x="17827" y="10219"/>
                </a:moveTo>
                <a:cubicBezTo>
                  <a:pt x="17798" y="10219"/>
                  <a:pt x="17774" y="10266"/>
                  <a:pt x="17774" y="10324"/>
                </a:cubicBezTo>
                <a:lnTo>
                  <a:pt x="17774" y="10544"/>
                </a:lnTo>
                <a:cubicBezTo>
                  <a:pt x="17774" y="10601"/>
                  <a:pt x="17798" y="10649"/>
                  <a:pt x="17827" y="10649"/>
                </a:cubicBezTo>
                <a:cubicBezTo>
                  <a:pt x="17856" y="10649"/>
                  <a:pt x="17880" y="10601"/>
                  <a:pt x="17880" y="10544"/>
                </a:cubicBezTo>
                <a:lnTo>
                  <a:pt x="17880" y="10324"/>
                </a:lnTo>
                <a:cubicBezTo>
                  <a:pt x="17880" y="10266"/>
                  <a:pt x="17856" y="10219"/>
                  <a:pt x="17827" y="10219"/>
                </a:cubicBezTo>
                <a:close/>
                <a:moveTo>
                  <a:pt x="18677" y="10219"/>
                </a:moveTo>
                <a:cubicBezTo>
                  <a:pt x="18648" y="10219"/>
                  <a:pt x="18624" y="10266"/>
                  <a:pt x="18624" y="10324"/>
                </a:cubicBezTo>
                <a:lnTo>
                  <a:pt x="18624" y="10544"/>
                </a:lnTo>
                <a:cubicBezTo>
                  <a:pt x="18624" y="10601"/>
                  <a:pt x="18648" y="10649"/>
                  <a:pt x="18677" y="10649"/>
                </a:cubicBezTo>
                <a:cubicBezTo>
                  <a:pt x="18706" y="10649"/>
                  <a:pt x="18730" y="10601"/>
                  <a:pt x="18730" y="10544"/>
                </a:cubicBezTo>
                <a:lnTo>
                  <a:pt x="18730" y="10324"/>
                </a:lnTo>
                <a:cubicBezTo>
                  <a:pt x="18730" y="10266"/>
                  <a:pt x="18706" y="10219"/>
                  <a:pt x="18677" y="10219"/>
                </a:cubicBezTo>
                <a:close/>
                <a:moveTo>
                  <a:pt x="18991" y="10219"/>
                </a:moveTo>
                <a:cubicBezTo>
                  <a:pt x="18962" y="10219"/>
                  <a:pt x="18938" y="10266"/>
                  <a:pt x="18938" y="10324"/>
                </a:cubicBezTo>
                <a:lnTo>
                  <a:pt x="18938" y="10544"/>
                </a:lnTo>
                <a:cubicBezTo>
                  <a:pt x="18938" y="10601"/>
                  <a:pt x="18962" y="10649"/>
                  <a:pt x="18991" y="10649"/>
                </a:cubicBezTo>
                <a:cubicBezTo>
                  <a:pt x="19020" y="10649"/>
                  <a:pt x="19044" y="10601"/>
                  <a:pt x="19044" y="10544"/>
                </a:cubicBezTo>
                <a:lnTo>
                  <a:pt x="19044" y="10324"/>
                </a:lnTo>
                <a:cubicBezTo>
                  <a:pt x="19044" y="10266"/>
                  <a:pt x="19020" y="10219"/>
                  <a:pt x="18991" y="10219"/>
                </a:cubicBezTo>
                <a:close/>
                <a:moveTo>
                  <a:pt x="19841" y="10219"/>
                </a:moveTo>
                <a:cubicBezTo>
                  <a:pt x="19812" y="10219"/>
                  <a:pt x="19788" y="10266"/>
                  <a:pt x="19788" y="10324"/>
                </a:cubicBezTo>
                <a:lnTo>
                  <a:pt x="19788" y="10544"/>
                </a:lnTo>
                <a:cubicBezTo>
                  <a:pt x="19788" y="10601"/>
                  <a:pt x="19812" y="10649"/>
                  <a:pt x="19841" y="10649"/>
                </a:cubicBezTo>
                <a:cubicBezTo>
                  <a:pt x="19870" y="10649"/>
                  <a:pt x="19894" y="10601"/>
                  <a:pt x="19894" y="10544"/>
                </a:cubicBezTo>
                <a:lnTo>
                  <a:pt x="19894" y="10324"/>
                </a:lnTo>
                <a:cubicBezTo>
                  <a:pt x="19894" y="10266"/>
                  <a:pt x="19870" y="10219"/>
                  <a:pt x="19841" y="10219"/>
                </a:cubicBezTo>
                <a:close/>
                <a:moveTo>
                  <a:pt x="20155" y="10219"/>
                </a:moveTo>
                <a:cubicBezTo>
                  <a:pt x="20126" y="10219"/>
                  <a:pt x="20102" y="10266"/>
                  <a:pt x="20102" y="10324"/>
                </a:cubicBezTo>
                <a:lnTo>
                  <a:pt x="20102" y="10544"/>
                </a:lnTo>
                <a:cubicBezTo>
                  <a:pt x="20102" y="10601"/>
                  <a:pt x="20126" y="10649"/>
                  <a:pt x="20155" y="10649"/>
                </a:cubicBezTo>
                <a:cubicBezTo>
                  <a:pt x="20184" y="10649"/>
                  <a:pt x="20207" y="10601"/>
                  <a:pt x="20207" y="10544"/>
                </a:cubicBezTo>
                <a:lnTo>
                  <a:pt x="20207" y="10324"/>
                </a:lnTo>
                <a:cubicBezTo>
                  <a:pt x="20207" y="10266"/>
                  <a:pt x="20184" y="10219"/>
                  <a:pt x="20155" y="10219"/>
                </a:cubicBezTo>
                <a:close/>
                <a:moveTo>
                  <a:pt x="21004" y="10219"/>
                </a:moveTo>
                <a:cubicBezTo>
                  <a:pt x="20975" y="10219"/>
                  <a:pt x="20952" y="10266"/>
                  <a:pt x="20952" y="10324"/>
                </a:cubicBezTo>
                <a:lnTo>
                  <a:pt x="20952" y="10544"/>
                </a:lnTo>
                <a:cubicBezTo>
                  <a:pt x="20952" y="10601"/>
                  <a:pt x="20975" y="10649"/>
                  <a:pt x="21004" y="10649"/>
                </a:cubicBezTo>
                <a:cubicBezTo>
                  <a:pt x="21033" y="10649"/>
                  <a:pt x="21057" y="10601"/>
                  <a:pt x="21057" y="10544"/>
                </a:cubicBezTo>
                <a:lnTo>
                  <a:pt x="21057" y="10324"/>
                </a:lnTo>
                <a:cubicBezTo>
                  <a:pt x="21057" y="10266"/>
                  <a:pt x="21033" y="10219"/>
                  <a:pt x="21004" y="10219"/>
                </a:cubicBezTo>
                <a:close/>
                <a:moveTo>
                  <a:pt x="21319" y="10219"/>
                </a:moveTo>
                <a:cubicBezTo>
                  <a:pt x="21289" y="10219"/>
                  <a:pt x="21267" y="10266"/>
                  <a:pt x="21267" y="10324"/>
                </a:cubicBezTo>
                <a:lnTo>
                  <a:pt x="21267" y="10544"/>
                </a:lnTo>
                <a:cubicBezTo>
                  <a:pt x="21267" y="10601"/>
                  <a:pt x="21289" y="10649"/>
                  <a:pt x="21319" y="10649"/>
                </a:cubicBezTo>
                <a:cubicBezTo>
                  <a:pt x="21348" y="10649"/>
                  <a:pt x="21372" y="10601"/>
                  <a:pt x="21372" y="10544"/>
                </a:cubicBezTo>
                <a:lnTo>
                  <a:pt x="21372" y="10324"/>
                </a:lnTo>
                <a:cubicBezTo>
                  <a:pt x="21372" y="10266"/>
                  <a:pt x="21348" y="10219"/>
                  <a:pt x="21319" y="10219"/>
                </a:cubicBezTo>
                <a:close/>
                <a:moveTo>
                  <a:pt x="281" y="10949"/>
                </a:moveTo>
                <a:cubicBezTo>
                  <a:pt x="252" y="10949"/>
                  <a:pt x="228" y="10996"/>
                  <a:pt x="228" y="11054"/>
                </a:cubicBezTo>
                <a:lnTo>
                  <a:pt x="228" y="11274"/>
                </a:lnTo>
                <a:cubicBezTo>
                  <a:pt x="228" y="11331"/>
                  <a:pt x="252" y="11379"/>
                  <a:pt x="281" y="11379"/>
                </a:cubicBezTo>
                <a:cubicBezTo>
                  <a:pt x="311" y="11379"/>
                  <a:pt x="334" y="11331"/>
                  <a:pt x="334" y="11274"/>
                </a:cubicBezTo>
                <a:lnTo>
                  <a:pt x="334" y="11054"/>
                </a:lnTo>
                <a:cubicBezTo>
                  <a:pt x="334" y="10996"/>
                  <a:pt x="311" y="10949"/>
                  <a:pt x="281" y="10949"/>
                </a:cubicBezTo>
                <a:close/>
                <a:moveTo>
                  <a:pt x="596" y="10949"/>
                </a:moveTo>
                <a:cubicBezTo>
                  <a:pt x="567" y="10949"/>
                  <a:pt x="543" y="10996"/>
                  <a:pt x="543" y="11054"/>
                </a:cubicBezTo>
                <a:lnTo>
                  <a:pt x="543" y="11274"/>
                </a:lnTo>
                <a:cubicBezTo>
                  <a:pt x="543" y="11331"/>
                  <a:pt x="567" y="11379"/>
                  <a:pt x="596" y="11379"/>
                </a:cubicBezTo>
                <a:cubicBezTo>
                  <a:pt x="625" y="11379"/>
                  <a:pt x="649" y="11331"/>
                  <a:pt x="649" y="11274"/>
                </a:cubicBezTo>
                <a:lnTo>
                  <a:pt x="649" y="11054"/>
                </a:lnTo>
                <a:cubicBezTo>
                  <a:pt x="649" y="10996"/>
                  <a:pt x="625" y="10949"/>
                  <a:pt x="596" y="10949"/>
                </a:cubicBezTo>
                <a:close/>
                <a:moveTo>
                  <a:pt x="1446" y="10949"/>
                </a:moveTo>
                <a:cubicBezTo>
                  <a:pt x="1417" y="10949"/>
                  <a:pt x="1393" y="10996"/>
                  <a:pt x="1393" y="11054"/>
                </a:cubicBezTo>
                <a:lnTo>
                  <a:pt x="1393" y="11274"/>
                </a:lnTo>
                <a:cubicBezTo>
                  <a:pt x="1393" y="11331"/>
                  <a:pt x="1417" y="11379"/>
                  <a:pt x="1446" y="11379"/>
                </a:cubicBezTo>
                <a:cubicBezTo>
                  <a:pt x="1475" y="11379"/>
                  <a:pt x="1499" y="11331"/>
                  <a:pt x="1499" y="11274"/>
                </a:cubicBezTo>
                <a:lnTo>
                  <a:pt x="1499" y="11054"/>
                </a:lnTo>
                <a:cubicBezTo>
                  <a:pt x="1499" y="10996"/>
                  <a:pt x="1475" y="10949"/>
                  <a:pt x="1446" y="10949"/>
                </a:cubicBezTo>
                <a:close/>
                <a:moveTo>
                  <a:pt x="1760" y="10949"/>
                </a:moveTo>
                <a:cubicBezTo>
                  <a:pt x="1731" y="10949"/>
                  <a:pt x="1707" y="10996"/>
                  <a:pt x="1707" y="11054"/>
                </a:cubicBezTo>
                <a:lnTo>
                  <a:pt x="1707" y="11274"/>
                </a:lnTo>
                <a:cubicBezTo>
                  <a:pt x="1707" y="11331"/>
                  <a:pt x="1731" y="11379"/>
                  <a:pt x="1760" y="11379"/>
                </a:cubicBezTo>
                <a:cubicBezTo>
                  <a:pt x="1789" y="11379"/>
                  <a:pt x="1813" y="11331"/>
                  <a:pt x="1813" y="11274"/>
                </a:cubicBezTo>
                <a:lnTo>
                  <a:pt x="1813" y="11054"/>
                </a:lnTo>
                <a:cubicBezTo>
                  <a:pt x="1813" y="10996"/>
                  <a:pt x="1789" y="10949"/>
                  <a:pt x="1760" y="10949"/>
                </a:cubicBezTo>
                <a:close/>
                <a:moveTo>
                  <a:pt x="2610" y="10949"/>
                </a:moveTo>
                <a:cubicBezTo>
                  <a:pt x="2581" y="10949"/>
                  <a:pt x="2557" y="10996"/>
                  <a:pt x="2557" y="11054"/>
                </a:cubicBezTo>
                <a:lnTo>
                  <a:pt x="2557" y="11274"/>
                </a:lnTo>
                <a:cubicBezTo>
                  <a:pt x="2557" y="11331"/>
                  <a:pt x="2581" y="11379"/>
                  <a:pt x="2610" y="11379"/>
                </a:cubicBezTo>
                <a:cubicBezTo>
                  <a:pt x="2639" y="11379"/>
                  <a:pt x="2662" y="11331"/>
                  <a:pt x="2662" y="11274"/>
                </a:cubicBezTo>
                <a:lnTo>
                  <a:pt x="2662" y="11054"/>
                </a:lnTo>
                <a:cubicBezTo>
                  <a:pt x="2662" y="10996"/>
                  <a:pt x="2639" y="10949"/>
                  <a:pt x="2610" y="10949"/>
                </a:cubicBezTo>
                <a:close/>
                <a:moveTo>
                  <a:pt x="2924" y="10949"/>
                </a:moveTo>
                <a:cubicBezTo>
                  <a:pt x="2895" y="10949"/>
                  <a:pt x="2871" y="10996"/>
                  <a:pt x="2871" y="11054"/>
                </a:cubicBezTo>
                <a:lnTo>
                  <a:pt x="2871" y="11274"/>
                </a:lnTo>
                <a:cubicBezTo>
                  <a:pt x="2871" y="11331"/>
                  <a:pt x="2895" y="11379"/>
                  <a:pt x="2924" y="11379"/>
                </a:cubicBezTo>
                <a:cubicBezTo>
                  <a:pt x="2954" y="11379"/>
                  <a:pt x="2976" y="11331"/>
                  <a:pt x="2976" y="11274"/>
                </a:cubicBezTo>
                <a:lnTo>
                  <a:pt x="2976" y="11054"/>
                </a:lnTo>
                <a:cubicBezTo>
                  <a:pt x="2976" y="10996"/>
                  <a:pt x="2954" y="10949"/>
                  <a:pt x="2924" y="10949"/>
                </a:cubicBezTo>
                <a:close/>
                <a:moveTo>
                  <a:pt x="3773" y="10949"/>
                </a:moveTo>
                <a:cubicBezTo>
                  <a:pt x="3744" y="10949"/>
                  <a:pt x="3721" y="10996"/>
                  <a:pt x="3721" y="11054"/>
                </a:cubicBezTo>
                <a:lnTo>
                  <a:pt x="3721" y="11274"/>
                </a:lnTo>
                <a:cubicBezTo>
                  <a:pt x="3721" y="11331"/>
                  <a:pt x="3744" y="11379"/>
                  <a:pt x="3773" y="11379"/>
                </a:cubicBezTo>
                <a:cubicBezTo>
                  <a:pt x="3802" y="11379"/>
                  <a:pt x="3826" y="11331"/>
                  <a:pt x="3826" y="11274"/>
                </a:cubicBezTo>
                <a:lnTo>
                  <a:pt x="3826" y="11054"/>
                </a:lnTo>
                <a:cubicBezTo>
                  <a:pt x="3826" y="10996"/>
                  <a:pt x="3802" y="10949"/>
                  <a:pt x="3773" y="10949"/>
                </a:cubicBezTo>
                <a:close/>
                <a:moveTo>
                  <a:pt x="4088" y="10949"/>
                </a:moveTo>
                <a:cubicBezTo>
                  <a:pt x="4058" y="10949"/>
                  <a:pt x="4035" y="10996"/>
                  <a:pt x="4035" y="11054"/>
                </a:cubicBezTo>
                <a:lnTo>
                  <a:pt x="4035" y="11274"/>
                </a:lnTo>
                <a:cubicBezTo>
                  <a:pt x="4035" y="11331"/>
                  <a:pt x="4058" y="11379"/>
                  <a:pt x="4088" y="11379"/>
                </a:cubicBezTo>
                <a:cubicBezTo>
                  <a:pt x="4117" y="11379"/>
                  <a:pt x="4141" y="11331"/>
                  <a:pt x="4141" y="11274"/>
                </a:cubicBezTo>
                <a:lnTo>
                  <a:pt x="4141" y="11054"/>
                </a:lnTo>
                <a:cubicBezTo>
                  <a:pt x="4141" y="10996"/>
                  <a:pt x="4117" y="10949"/>
                  <a:pt x="4088" y="10949"/>
                </a:cubicBezTo>
                <a:close/>
                <a:moveTo>
                  <a:pt x="4937" y="10949"/>
                </a:moveTo>
                <a:cubicBezTo>
                  <a:pt x="4908" y="10949"/>
                  <a:pt x="4884" y="10996"/>
                  <a:pt x="4884" y="11054"/>
                </a:cubicBezTo>
                <a:lnTo>
                  <a:pt x="4884" y="11274"/>
                </a:lnTo>
                <a:cubicBezTo>
                  <a:pt x="4884" y="11331"/>
                  <a:pt x="4908" y="11379"/>
                  <a:pt x="4937" y="11379"/>
                </a:cubicBezTo>
                <a:cubicBezTo>
                  <a:pt x="4966" y="11379"/>
                  <a:pt x="4990" y="11331"/>
                  <a:pt x="4990" y="11274"/>
                </a:cubicBezTo>
                <a:lnTo>
                  <a:pt x="4990" y="11054"/>
                </a:lnTo>
                <a:cubicBezTo>
                  <a:pt x="4990" y="10996"/>
                  <a:pt x="4966" y="10949"/>
                  <a:pt x="4937" y="10949"/>
                </a:cubicBezTo>
                <a:close/>
                <a:moveTo>
                  <a:pt x="5252" y="10949"/>
                </a:moveTo>
                <a:cubicBezTo>
                  <a:pt x="5223" y="10949"/>
                  <a:pt x="5199" y="10996"/>
                  <a:pt x="5199" y="11054"/>
                </a:cubicBezTo>
                <a:lnTo>
                  <a:pt x="5199" y="11274"/>
                </a:lnTo>
                <a:cubicBezTo>
                  <a:pt x="5199" y="11331"/>
                  <a:pt x="5223" y="11379"/>
                  <a:pt x="5252" y="11379"/>
                </a:cubicBezTo>
                <a:cubicBezTo>
                  <a:pt x="5281" y="11379"/>
                  <a:pt x="5305" y="11331"/>
                  <a:pt x="5305" y="11274"/>
                </a:cubicBezTo>
                <a:lnTo>
                  <a:pt x="5305" y="11054"/>
                </a:lnTo>
                <a:cubicBezTo>
                  <a:pt x="5305" y="10996"/>
                  <a:pt x="5281" y="10949"/>
                  <a:pt x="5252" y="10949"/>
                </a:cubicBezTo>
                <a:close/>
                <a:moveTo>
                  <a:pt x="6102" y="10949"/>
                </a:moveTo>
                <a:cubicBezTo>
                  <a:pt x="6072" y="10949"/>
                  <a:pt x="6049" y="10996"/>
                  <a:pt x="6049" y="11054"/>
                </a:cubicBezTo>
                <a:lnTo>
                  <a:pt x="6049" y="11274"/>
                </a:lnTo>
                <a:cubicBezTo>
                  <a:pt x="6049" y="11331"/>
                  <a:pt x="6072" y="11379"/>
                  <a:pt x="6102" y="11379"/>
                </a:cubicBezTo>
                <a:cubicBezTo>
                  <a:pt x="6131" y="11379"/>
                  <a:pt x="6155" y="11331"/>
                  <a:pt x="6155" y="11274"/>
                </a:cubicBezTo>
                <a:lnTo>
                  <a:pt x="6155" y="11054"/>
                </a:lnTo>
                <a:cubicBezTo>
                  <a:pt x="6155" y="10996"/>
                  <a:pt x="6131" y="10949"/>
                  <a:pt x="6102" y="10949"/>
                </a:cubicBezTo>
                <a:close/>
                <a:moveTo>
                  <a:pt x="6416" y="10949"/>
                </a:moveTo>
                <a:cubicBezTo>
                  <a:pt x="6387" y="10949"/>
                  <a:pt x="6363" y="10996"/>
                  <a:pt x="6363" y="11054"/>
                </a:cubicBezTo>
                <a:lnTo>
                  <a:pt x="6363" y="11274"/>
                </a:lnTo>
                <a:cubicBezTo>
                  <a:pt x="6363" y="11331"/>
                  <a:pt x="6387" y="11379"/>
                  <a:pt x="6416" y="11379"/>
                </a:cubicBezTo>
                <a:cubicBezTo>
                  <a:pt x="6445" y="11379"/>
                  <a:pt x="6469" y="11331"/>
                  <a:pt x="6469" y="11274"/>
                </a:cubicBezTo>
                <a:lnTo>
                  <a:pt x="6469" y="11054"/>
                </a:lnTo>
                <a:cubicBezTo>
                  <a:pt x="6469" y="10996"/>
                  <a:pt x="6445" y="10949"/>
                  <a:pt x="6416" y="10949"/>
                </a:cubicBezTo>
                <a:close/>
                <a:moveTo>
                  <a:pt x="7266" y="10949"/>
                </a:moveTo>
                <a:cubicBezTo>
                  <a:pt x="7237" y="10949"/>
                  <a:pt x="7213" y="10996"/>
                  <a:pt x="7213" y="11054"/>
                </a:cubicBezTo>
                <a:lnTo>
                  <a:pt x="7213" y="11274"/>
                </a:lnTo>
                <a:cubicBezTo>
                  <a:pt x="7213" y="11331"/>
                  <a:pt x="7237" y="11379"/>
                  <a:pt x="7266" y="11379"/>
                </a:cubicBezTo>
                <a:cubicBezTo>
                  <a:pt x="7295" y="11379"/>
                  <a:pt x="7318" y="11331"/>
                  <a:pt x="7318" y="11274"/>
                </a:cubicBezTo>
                <a:lnTo>
                  <a:pt x="7318" y="11054"/>
                </a:lnTo>
                <a:cubicBezTo>
                  <a:pt x="7318" y="10996"/>
                  <a:pt x="7295" y="10949"/>
                  <a:pt x="7266" y="10949"/>
                </a:cubicBezTo>
                <a:close/>
                <a:moveTo>
                  <a:pt x="7580" y="10949"/>
                </a:moveTo>
                <a:cubicBezTo>
                  <a:pt x="7551" y="10949"/>
                  <a:pt x="7527" y="10996"/>
                  <a:pt x="7527" y="11054"/>
                </a:cubicBezTo>
                <a:lnTo>
                  <a:pt x="7527" y="11274"/>
                </a:lnTo>
                <a:cubicBezTo>
                  <a:pt x="7527" y="11331"/>
                  <a:pt x="7551" y="11379"/>
                  <a:pt x="7580" y="11379"/>
                </a:cubicBezTo>
                <a:cubicBezTo>
                  <a:pt x="7609" y="11379"/>
                  <a:pt x="7632" y="11331"/>
                  <a:pt x="7632" y="11274"/>
                </a:cubicBezTo>
                <a:lnTo>
                  <a:pt x="7632" y="11054"/>
                </a:lnTo>
                <a:cubicBezTo>
                  <a:pt x="7632" y="10996"/>
                  <a:pt x="7609" y="10949"/>
                  <a:pt x="7580" y="10949"/>
                </a:cubicBezTo>
                <a:close/>
                <a:moveTo>
                  <a:pt x="8429" y="10949"/>
                </a:moveTo>
                <a:cubicBezTo>
                  <a:pt x="8400" y="10949"/>
                  <a:pt x="8377" y="10996"/>
                  <a:pt x="8377" y="11054"/>
                </a:cubicBezTo>
                <a:lnTo>
                  <a:pt x="8377" y="11274"/>
                </a:lnTo>
                <a:cubicBezTo>
                  <a:pt x="8377" y="11331"/>
                  <a:pt x="8400" y="11379"/>
                  <a:pt x="8429" y="11379"/>
                </a:cubicBezTo>
                <a:cubicBezTo>
                  <a:pt x="8458" y="11379"/>
                  <a:pt x="8482" y="11331"/>
                  <a:pt x="8482" y="11274"/>
                </a:cubicBezTo>
                <a:lnTo>
                  <a:pt x="8482" y="11054"/>
                </a:lnTo>
                <a:cubicBezTo>
                  <a:pt x="8482" y="10996"/>
                  <a:pt x="8458" y="10949"/>
                  <a:pt x="8429" y="10949"/>
                </a:cubicBezTo>
                <a:close/>
                <a:moveTo>
                  <a:pt x="8744" y="10949"/>
                </a:moveTo>
                <a:cubicBezTo>
                  <a:pt x="8714" y="10949"/>
                  <a:pt x="8691" y="10996"/>
                  <a:pt x="8691" y="11054"/>
                </a:cubicBezTo>
                <a:lnTo>
                  <a:pt x="8691" y="11274"/>
                </a:lnTo>
                <a:cubicBezTo>
                  <a:pt x="8691" y="11331"/>
                  <a:pt x="8714" y="11379"/>
                  <a:pt x="8744" y="11379"/>
                </a:cubicBezTo>
                <a:cubicBezTo>
                  <a:pt x="8773" y="11379"/>
                  <a:pt x="8796" y="11331"/>
                  <a:pt x="8796" y="11274"/>
                </a:cubicBezTo>
                <a:lnTo>
                  <a:pt x="8796" y="11054"/>
                </a:lnTo>
                <a:cubicBezTo>
                  <a:pt x="8796" y="10996"/>
                  <a:pt x="8773" y="10949"/>
                  <a:pt x="8744" y="10949"/>
                </a:cubicBezTo>
                <a:close/>
                <a:moveTo>
                  <a:pt x="9593" y="10949"/>
                </a:moveTo>
                <a:cubicBezTo>
                  <a:pt x="9564" y="10949"/>
                  <a:pt x="9540" y="10996"/>
                  <a:pt x="9540" y="11054"/>
                </a:cubicBezTo>
                <a:lnTo>
                  <a:pt x="9540" y="11274"/>
                </a:lnTo>
                <a:cubicBezTo>
                  <a:pt x="9540" y="11331"/>
                  <a:pt x="9564" y="11379"/>
                  <a:pt x="9593" y="11379"/>
                </a:cubicBezTo>
                <a:cubicBezTo>
                  <a:pt x="9622" y="11379"/>
                  <a:pt x="9646" y="11331"/>
                  <a:pt x="9646" y="11274"/>
                </a:cubicBezTo>
                <a:lnTo>
                  <a:pt x="9646" y="11054"/>
                </a:lnTo>
                <a:cubicBezTo>
                  <a:pt x="9646" y="10996"/>
                  <a:pt x="9622" y="10949"/>
                  <a:pt x="9593" y="10949"/>
                </a:cubicBezTo>
                <a:close/>
                <a:moveTo>
                  <a:pt x="9908" y="10949"/>
                </a:moveTo>
                <a:cubicBezTo>
                  <a:pt x="9879" y="10949"/>
                  <a:pt x="9855" y="10996"/>
                  <a:pt x="9855" y="11054"/>
                </a:cubicBezTo>
                <a:lnTo>
                  <a:pt x="9855" y="11274"/>
                </a:lnTo>
                <a:cubicBezTo>
                  <a:pt x="9855" y="11331"/>
                  <a:pt x="9879" y="11379"/>
                  <a:pt x="9908" y="11379"/>
                </a:cubicBezTo>
                <a:cubicBezTo>
                  <a:pt x="9937" y="11379"/>
                  <a:pt x="9961" y="11331"/>
                  <a:pt x="9961" y="11274"/>
                </a:cubicBezTo>
                <a:lnTo>
                  <a:pt x="9961" y="11054"/>
                </a:lnTo>
                <a:cubicBezTo>
                  <a:pt x="9961" y="10996"/>
                  <a:pt x="9937" y="10949"/>
                  <a:pt x="9908" y="10949"/>
                </a:cubicBezTo>
                <a:close/>
                <a:moveTo>
                  <a:pt x="10758" y="10949"/>
                </a:moveTo>
                <a:cubicBezTo>
                  <a:pt x="10728" y="10949"/>
                  <a:pt x="10705" y="10996"/>
                  <a:pt x="10705" y="11054"/>
                </a:cubicBezTo>
                <a:lnTo>
                  <a:pt x="10705" y="11274"/>
                </a:lnTo>
                <a:cubicBezTo>
                  <a:pt x="10705" y="11331"/>
                  <a:pt x="10728" y="11379"/>
                  <a:pt x="10758" y="11379"/>
                </a:cubicBezTo>
                <a:cubicBezTo>
                  <a:pt x="10787" y="11379"/>
                  <a:pt x="10810" y="11331"/>
                  <a:pt x="10810" y="11274"/>
                </a:cubicBezTo>
                <a:lnTo>
                  <a:pt x="10810" y="11054"/>
                </a:lnTo>
                <a:cubicBezTo>
                  <a:pt x="10810" y="10996"/>
                  <a:pt x="10787" y="10949"/>
                  <a:pt x="10758" y="10949"/>
                </a:cubicBezTo>
                <a:close/>
                <a:moveTo>
                  <a:pt x="11072" y="10949"/>
                </a:moveTo>
                <a:cubicBezTo>
                  <a:pt x="11043" y="10949"/>
                  <a:pt x="11019" y="10996"/>
                  <a:pt x="11019" y="11054"/>
                </a:cubicBezTo>
                <a:lnTo>
                  <a:pt x="11019" y="11274"/>
                </a:lnTo>
                <a:cubicBezTo>
                  <a:pt x="11019" y="11331"/>
                  <a:pt x="11043" y="11379"/>
                  <a:pt x="11072" y="11379"/>
                </a:cubicBezTo>
                <a:cubicBezTo>
                  <a:pt x="11101" y="11379"/>
                  <a:pt x="11125" y="11331"/>
                  <a:pt x="11125" y="11274"/>
                </a:cubicBezTo>
                <a:lnTo>
                  <a:pt x="11125" y="11054"/>
                </a:lnTo>
                <a:cubicBezTo>
                  <a:pt x="11125" y="10996"/>
                  <a:pt x="11101" y="10949"/>
                  <a:pt x="11072" y="10949"/>
                </a:cubicBezTo>
                <a:close/>
                <a:moveTo>
                  <a:pt x="11922" y="10949"/>
                </a:moveTo>
                <a:cubicBezTo>
                  <a:pt x="11893" y="10949"/>
                  <a:pt x="11869" y="10996"/>
                  <a:pt x="11869" y="11054"/>
                </a:cubicBezTo>
                <a:lnTo>
                  <a:pt x="11869" y="11274"/>
                </a:lnTo>
                <a:cubicBezTo>
                  <a:pt x="11869" y="11331"/>
                  <a:pt x="11893" y="11379"/>
                  <a:pt x="11922" y="11379"/>
                </a:cubicBezTo>
                <a:cubicBezTo>
                  <a:pt x="11951" y="11379"/>
                  <a:pt x="11974" y="11331"/>
                  <a:pt x="11974" y="11274"/>
                </a:cubicBezTo>
                <a:lnTo>
                  <a:pt x="11974" y="11054"/>
                </a:lnTo>
                <a:cubicBezTo>
                  <a:pt x="11974" y="10996"/>
                  <a:pt x="11951" y="10949"/>
                  <a:pt x="11922" y="10949"/>
                </a:cubicBezTo>
                <a:close/>
                <a:moveTo>
                  <a:pt x="12236" y="10949"/>
                </a:moveTo>
                <a:cubicBezTo>
                  <a:pt x="12207" y="10949"/>
                  <a:pt x="12183" y="10996"/>
                  <a:pt x="12183" y="11054"/>
                </a:cubicBezTo>
                <a:lnTo>
                  <a:pt x="12183" y="11274"/>
                </a:lnTo>
                <a:cubicBezTo>
                  <a:pt x="12183" y="11331"/>
                  <a:pt x="12207" y="11379"/>
                  <a:pt x="12236" y="11379"/>
                </a:cubicBezTo>
                <a:cubicBezTo>
                  <a:pt x="12265" y="11379"/>
                  <a:pt x="12288" y="11331"/>
                  <a:pt x="12288" y="11274"/>
                </a:cubicBezTo>
                <a:lnTo>
                  <a:pt x="12288" y="11054"/>
                </a:lnTo>
                <a:cubicBezTo>
                  <a:pt x="12288" y="10996"/>
                  <a:pt x="12265" y="10949"/>
                  <a:pt x="12236" y="10949"/>
                </a:cubicBezTo>
                <a:close/>
                <a:moveTo>
                  <a:pt x="13085" y="10949"/>
                </a:moveTo>
                <a:cubicBezTo>
                  <a:pt x="13056" y="10949"/>
                  <a:pt x="13032" y="10996"/>
                  <a:pt x="13032" y="11054"/>
                </a:cubicBezTo>
                <a:lnTo>
                  <a:pt x="13032" y="11274"/>
                </a:lnTo>
                <a:cubicBezTo>
                  <a:pt x="13032" y="11331"/>
                  <a:pt x="13056" y="11379"/>
                  <a:pt x="13085" y="11379"/>
                </a:cubicBezTo>
                <a:cubicBezTo>
                  <a:pt x="13114" y="11379"/>
                  <a:pt x="13138" y="11331"/>
                  <a:pt x="13138" y="11274"/>
                </a:cubicBezTo>
                <a:lnTo>
                  <a:pt x="13138" y="11054"/>
                </a:lnTo>
                <a:cubicBezTo>
                  <a:pt x="13138" y="10996"/>
                  <a:pt x="13114" y="10949"/>
                  <a:pt x="13085" y="10949"/>
                </a:cubicBezTo>
                <a:close/>
                <a:moveTo>
                  <a:pt x="13399" y="10949"/>
                </a:moveTo>
                <a:cubicBezTo>
                  <a:pt x="13370" y="10949"/>
                  <a:pt x="13348" y="10996"/>
                  <a:pt x="13348" y="11054"/>
                </a:cubicBezTo>
                <a:lnTo>
                  <a:pt x="13348" y="11274"/>
                </a:lnTo>
                <a:cubicBezTo>
                  <a:pt x="13348" y="11331"/>
                  <a:pt x="13370" y="11379"/>
                  <a:pt x="13399" y="11379"/>
                </a:cubicBezTo>
                <a:cubicBezTo>
                  <a:pt x="13428" y="11379"/>
                  <a:pt x="13452" y="11331"/>
                  <a:pt x="13452" y="11274"/>
                </a:cubicBezTo>
                <a:lnTo>
                  <a:pt x="13452" y="11054"/>
                </a:lnTo>
                <a:cubicBezTo>
                  <a:pt x="13452" y="10996"/>
                  <a:pt x="13428" y="10949"/>
                  <a:pt x="13399" y="10949"/>
                </a:cubicBezTo>
                <a:close/>
                <a:moveTo>
                  <a:pt x="14249" y="10949"/>
                </a:moveTo>
                <a:cubicBezTo>
                  <a:pt x="14220" y="10949"/>
                  <a:pt x="14196" y="10996"/>
                  <a:pt x="14196" y="11054"/>
                </a:cubicBezTo>
                <a:lnTo>
                  <a:pt x="14196" y="11274"/>
                </a:lnTo>
                <a:cubicBezTo>
                  <a:pt x="14196" y="11331"/>
                  <a:pt x="14220" y="11379"/>
                  <a:pt x="14249" y="11379"/>
                </a:cubicBezTo>
                <a:cubicBezTo>
                  <a:pt x="14278" y="11379"/>
                  <a:pt x="14302" y="11331"/>
                  <a:pt x="14302" y="11274"/>
                </a:cubicBezTo>
                <a:lnTo>
                  <a:pt x="14302" y="11054"/>
                </a:lnTo>
                <a:cubicBezTo>
                  <a:pt x="14302" y="10996"/>
                  <a:pt x="14278" y="10949"/>
                  <a:pt x="14249" y="10949"/>
                </a:cubicBezTo>
                <a:close/>
                <a:moveTo>
                  <a:pt x="14564" y="10949"/>
                </a:moveTo>
                <a:cubicBezTo>
                  <a:pt x="14535" y="10949"/>
                  <a:pt x="14511" y="10996"/>
                  <a:pt x="14511" y="11054"/>
                </a:cubicBezTo>
                <a:lnTo>
                  <a:pt x="14511" y="11274"/>
                </a:lnTo>
                <a:cubicBezTo>
                  <a:pt x="14511" y="11331"/>
                  <a:pt x="14535" y="11379"/>
                  <a:pt x="14564" y="11379"/>
                </a:cubicBezTo>
                <a:cubicBezTo>
                  <a:pt x="14593" y="11379"/>
                  <a:pt x="14617" y="11331"/>
                  <a:pt x="14617" y="11274"/>
                </a:cubicBezTo>
                <a:lnTo>
                  <a:pt x="14617" y="11054"/>
                </a:lnTo>
                <a:cubicBezTo>
                  <a:pt x="14617" y="10996"/>
                  <a:pt x="14593" y="10949"/>
                  <a:pt x="14564" y="10949"/>
                </a:cubicBezTo>
                <a:close/>
                <a:moveTo>
                  <a:pt x="15413" y="10949"/>
                </a:moveTo>
                <a:cubicBezTo>
                  <a:pt x="15384" y="10949"/>
                  <a:pt x="15360" y="10996"/>
                  <a:pt x="15360" y="11054"/>
                </a:cubicBezTo>
                <a:lnTo>
                  <a:pt x="15360" y="11274"/>
                </a:lnTo>
                <a:cubicBezTo>
                  <a:pt x="15360" y="11331"/>
                  <a:pt x="15384" y="11379"/>
                  <a:pt x="15413" y="11379"/>
                </a:cubicBezTo>
                <a:cubicBezTo>
                  <a:pt x="15442" y="11379"/>
                  <a:pt x="15465" y="11331"/>
                  <a:pt x="15465" y="11274"/>
                </a:cubicBezTo>
                <a:lnTo>
                  <a:pt x="15465" y="11054"/>
                </a:lnTo>
                <a:cubicBezTo>
                  <a:pt x="15465" y="10996"/>
                  <a:pt x="15442" y="10949"/>
                  <a:pt x="15413" y="10949"/>
                </a:cubicBezTo>
                <a:close/>
                <a:moveTo>
                  <a:pt x="15728" y="10949"/>
                </a:moveTo>
                <a:cubicBezTo>
                  <a:pt x="15699" y="10949"/>
                  <a:pt x="15675" y="10996"/>
                  <a:pt x="15675" y="11054"/>
                </a:cubicBezTo>
                <a:lnTo>
                  <a:pt x="15675" y="11274"/>
                </a:lnTo>
                <a:cubicBezTo>
                  <a:pt x="15675" y="11331"/>
                  <a:pt x="15699" y="11379"/>
                  <a:pt x="15728" y="11379"/>
                </a:cubicBezTo>
                <a:cubicBezTo>
                  <a:pt x="15757" y="11379"/>
                  <a:pt x="15781" y="11331"/>
                  <a:pt x="15781" y="11274"/>
                </a:cubicBezTo>
                <a:lnTo>
                  <a:pt x="15781" y="11054"/>
                </a:lnTo>
                <a:cubicBezTo>
                  <a:pt x="15781" y="10996"/>
                  <a:pt x="15757" y="10949"/>
                  <a:pt x="15728" y="10949"/>
                </a:cubicBezTo>
                <a:close/>
                <a:moveTo>
                  <a:pt x="16578" y="10949"/>
                </a:moveTo>
                <a:cubicBezTo>
                  <a:pt x="16549" y="10949"/>
                  <a:pt x="16525" y="10996"/>
                  <a:pt x="16525" y="11054"/>
                </a:cubicBezTo>
                <a:lnTo>
                  <a:pt x="16525" y="11274"/>
                </a:lnTo>
                <a:cubicBezTo>
                  <a:pt x="16525" y="11331"/>
                  <a:pt x="16549" y="11379"/>
                  <a:pt x="16578" y="11379"/>
                </a:cubicBezTo>
                <a:cubicBezTo>
                  <a:pt x="16607" y="11379"/>
                  <a:pt x="16630" y="11331"/>
                  <a:pt x="16630" y="11274"/>
                </a:cubicBezTo>
                <a:lnTo>
                  <a:pt x="16630" y="11054"/>
                </a:lnTo>
                <a:cubicBezTo>
                  <a:pt x="16630" y="10996"/>
                  <a:pt x="16607" y="10949"/>
                  <a:pt x="16578" y="10949"/>
                </a:cubicBezTo>
                <a:close/>
                <a:moveTo>
                  <a:pt x="16892" y="10949"/>
                </a:moveTo>
                <a:cubicBezTo>
                  <a:pt x="16863" y="10949"/>
                  <a:pt x="16839" y="10996"/>
                  <a:pt x="16839" y="11054"/>
                </a:cubicBezTo>
                <a:lnTo>
                  <a:pt x="16839" y="11274"/>
                </a:lnTo>
                <a:cubicBezTo>
                  <a:pt x="16839" y="11331"/>
                  <a:pt x="16863" y="11379"/>
                  <a:pt x="16892" y="11379"/>
                </a:cubicBezTo>
                <a:cubicBezTo>
                  <a:pt x="16921" y="11379"/>
                  <a:pt x="16944" y="11331"/>
                  <a:pt x="16944" y="11274"/>
                </a:cubicBezTo>
                <a:lnTo>
                  <a:pt x="16944" y="11054"/>
                </a:lnTo>
                <a:cubicBezTo>
                  <a:pt x="16944" y="10996"/>
                  <a:pt x="16921" y="10949"/>
                  <a:pt x="16892" y="10949"/>
                </a:cubicBezTo>
                <a:close/>
                <a:moveTo>
                  <a:pt x="17741" y="10949"/>
                </a:moveTo>
                <a:cubicBezTo>
                  <a:pt x="17712" y="10949"/>
                  <a:pt x="17689" y="10996"/>
                  <a:pt x="17689" y="11054"/>
                </a:cubicBezTo>
                <a:lnTo>
                  <a:pt x="17689" y="11274"/>
                </a:lnTo>
                <a:cubicBezTo>
                  <a:pt x="17689" y="11331"/>
                  <a:pt x="17712" y="11379"/>
                  <a:pt x="17741" y="11379"/>
                </a:cubicBezTo>
                <a:cubicBezTo>
                  <a:pt x="17770" y="11379"/>
                  <a:pt x="17794" y="11331"/>
                  <a:pt x="17794" y="11274"/>
                </a:cubicBezTo>
                <a:lnTo>
                  <a:pt x="17794" y="11054"/>
                </a:lnTo>
                <a:cubicBezTo>
                  <a:pt x="17794" y="10996"/>
                  <a:pt x="17770" y="10949"/>
                  <a:pt x="17741" y="10949"/>
                </a:cubicBezTo>
                <a:close/>
                <a:moveTo>
                  <a:pt x="18055" y="10949"/>
                </a:moveTo>
                <a:cubicBezTo>
                  <a:pt x="18026" y="10949"/>
                  <a:pt x="18002" y="10996"/>
                  <a:pt x="18002" y="11054"/>
                </a:cubicBezTo>
                <a:lnTo>
                  <a:pt x="18002" y="11274"/>
                </a:lnTo>
                <a:cubicBezTo>
                  <a:pt x="18002" y="11331"/>
                  <a:pt x="18026" y="11379"/>
                  <a:pt x="18055" y="11379"/>
                </a:cubicBezTo>
                <a:cubicBezTo>
                  <a:pt x="18085" y="11379"/>
                  <a:pt x="18108" y="11331"/>
                  <a:pt x="18108" y="11274"/>
                </a:cubicBezTo>
                <a:lnTo>
                  <a:pt x="18108" y="11054"/>
                </a:lnTo>
                <a:cubicBezTo>
                  <a:pt x="18108" y="10996"/>
                  <a:pt x="18085" y="10949"/>
                  <a:pt x="18055" y="10949"/>
                </a:cubicBezTo>
                <a:close/>
                <a:moveTo>
                  <a:pt x="18905" y="10949"/>
                </a:moveTo>
                <a:cubicBezTo>
                  <a:pt x="18876" y="10949"/>
                  <a:pt x="18852" y="10996"/>
                  <a:pt x="18852" y="11054"/>
                </a:cubicBezTo>
                <a:lnTo>
                  <a:pt x="18852" y="11274"/>
                </a:lnTo>
                <a:cubicBezTo>
                  <a:pt x="18852" y="11331"/>
                  <a:pt x="18876" y="11379"/>
                  <a:pt x="18905" y="11379"/>
                </a:cubicBezTo>
                <a:cubicBezTo>
                  <a:pt x="18934" y="11379"/>
                  <a:pt x="18958" y="11331"/>
                  <a:pt x="18958" y="11274"/>
                </a:cubicBezTo>
                <a:lnTo>
                  <a:pt x="18958" y="11054"/>
                </a:lnTo>
                <a:cubicBezTo>
                  <a:pt x="18958" y="10996"/>
                  <a:pt x="18934" y="10949"/>
                  <a:pt x="18905" y="10949"/>
                </a:cubicBezTo>
                <a:close/>
                <a:moveTo>
                  <a:pt x="19220" y="10949"/>
                </a:moveTo>
                <a:cubicBezTo>
                  <a:pt x="19191" y="10949"/>
                  <a:pt x="19167" y="10996"/>
                  <a:pt x="19167" y="11054"/>
                </a:cubicBezTo>
                <a:lnTo>
                  <a:pt x="19167" y="11274"/>
                </a:lnTo>
                <a:cubicBezTo>
                  <a:pt x="19167" y="11331"/>
                  <a:pt x="19191" y="11379"/>
                  <a:pt x="19220" y="11379"/>
                </a:cubicBezTo>
                <a:cubicBezTo>
                  <a:pt x="19249" y="11379"/>
                  <a:pt x="19273" y="11331"/>
                  <a:pt x="19273" y="11274"/>
                </a:cubicBezTo>
                <a:lnTo>
                  <a:pt x="19273" y="11054"/>
                </a:lnTo>
                <a:cubicBezTo>
                  <a:pt x="19273" y="10996"/>
                  <a:pt x="19249" y="10949"/>
                  <a:pt x="19220" y="10949"/>
                </a:cubicBezTo>
                <a:close/>
                <a:moveTo>
                  <a:pt x="20069" y="10949"/>
                </a:moveTo>
                <a:cubicBezTo>
                  <a:pt x="20040" y="10949"/>
                  <a:pt x="20016" y="10996"/>
                  <a:pt x="20016" y="11054"/>
                </a:cubicBezTo>
                <a:lnTo>
                  <a:pt x="20016" y="11274"/>
                </a:lnTo>
                <a:cubicBezTo>
                  <a:pt x="20016" y="11331"/>
                  <a:pt x="20040" y="11379"/>
                  <a:pt x="20069" y="11379"/>
                </a:cubicBezTo>
                <a:cubicBezTo>
                  <a:pt x="20099" y="11379"/>
                  <a:pt x="20122" y="11331"/>
                  <a:pt x="20122" y="11274"/>
                </a:cubicBezTo>
                <a:lnTo>
                  <a:pt x="20122" y="11054"/>
                </a:lnTo>
                <a:cubicBezTo>
                  <a:pt x="20122" y="10996"/>
                  <a:pt x="20099" y="10949"/>
                  <a:pt x="20069" y="10949"/>
                </a:cubicBezTo>
                <a:close/>
                <a:moveTo>
                  <a:pt x="20384" y="10949"/>
                </a:moveTo>
                <a:cubicBezTo>
                  <a:pt x="20355" y="10949"/>
                  <a:pt x="20331" y="10996"/>
                  <a:pt x="20331" y="11054"/>
                </a:cubicBezTo>
                <a:lnTo>
                  <a:pt x="20331" y="11274"/>
                </a:lnTo>
                <a:cubicBezTo>
                  <a:pt x="20331" y="11331"/>
                  <a:pt x="20355" y="11379"/>
                  <a:pt x="20384" y="11379"/>
                </a:cubicBezTo>
                <a:cubicBezTo>
                  <a:pt x="20413" y="11379"/>
                  <a:pt x="20436" y="11331"/>
                  <a:pt x="20436" y="11274"/>
                </a:cubicBezTo>
                <a:lnTo>
                  <a:pt x="20436" y="11054"/>
                </a:lnTo>
                <a:cubicBezTo>
                  <a:pt x="20436" y="10996"/>
                  <a:pt x="20413" y="10949"/>
                  <a:pt x="20384" y="10949"/>
                </a:cubicBezTo>
                <a:close/>
                <a:moveTo>
                  <a:pt x="21234" y="10949"/>
                </a:moveTo>
                <a:cubicBezTo>
                  <a:pt x="21204" y="10949"/>
                  <a:pt x="21181" y="10996"/>
                  <a:pt x="21181" y="11054"/>
                </a:cubicBezTo>
                <a:lnTo>
                  <a:pt x="21181" y="11274"/>
                </a:lnTo>
                <a:cubicBezTo>
                  <a:pt x="21181" y="11331"/>
                  <a:pt x="21204" y="11379"/>
                  <a:pt x="21234" y="11379"/>
                </a:cubicBezTo>
                <a:cubicBezTo>
                  <a:pt x="21263" y="11379"/>
                  <a:pt x="21285" y="11331"/>
                  <a:pt x="21285" y="11274"/>
                </a:cubicBezTo>
                <a:lnTo>
                  <a:pt x="21285" y="11054"/>
                </a:lnTo>
                <a:cubicBezTo>
                  <a:pt x="21285" y="10996"/>
                  <a:pt x="21263" y="10949"/>
                  <a:pt x="21234" y="10949"/>
                </a:cubicBezTo>
                <a:close/>
                <a:moveTo>
                  <a:pt x="21547" y="10949"/>
                </a:moveTo>
                <a:cubicBezTo>
                  <a:pt x="21518" y="10949"/>
                  <a:pt x="21495" y="10996"/>
                  <a:pt x="21495" y="11054"/>
                </a:cubicBezTo>
                <a:lnTo>
                  <a:pt x="21495" y="11274"/>
                </a:lnTo>
                <a:cubicBezTo>
                  <a:pt x="21495" y="11331"/>
                  <a:pt x="21518" y="11379"/>
                  <a:pt x="21547" y="11379"/>
                </a:cubicBezTo>
                <a:cubicBezTo>
                  <a:pt x="21576" y="11379"/>
                  <a:pt x="21600" y="11331"/>
                  <a:pt x="21600" y="11274"/>
                </a:cubicBezTo>
                <a:lnTo>
                  <a:pt x="21600" y="11054"/>
                </a:lnTo>
                <a:cubicBezTo>
                  <a:pt x="21600" y="10996"/>
                  <a:pt x="21576" y="10949"/>
                  <a:pt x="21547" y="10949"/>
                </a:cubicBezTo>
                <a:close/>
                <a:moveTo>
                  <a:pt x="53" y="11681"/>
                </a:moveTo>
                <a:cubicBezTo>
                  <a:pt x="24" y="11681"/>
                  <a:pt x="0" y="11726"/>
                  <a:pt x="0" y="11784"/>
                </a:cubicBezTo>
                <a:lnTo>
                  <a:pt x="0" y="12004"/>
                </a:lnTo>
                <a:cubicBezTo>
                  <a:pt x="0" y="12061"/>
                  <a:pt x="24" y="12108"/>
                  <a:pt x="53" y="12108"/>
                </a:cubicBezTo>
                <a:cubicBezTo>
                  <a:pt x="82" y="12108"/>
                  <a:pt x="106" y="12061"/>
                  <a:pt x="106" y="12004"/>
                </a:cubicBezTo>
                <a:lnTo>
                  <a:pt x="106" y="11784"/>
                </a:lnTo>
                <a:cubicBezTo>
                  <a:pt x="106" y="11726"/>
                  <a:pt x="82" y="11681"/>
                  <a:pt x="53" y="11681"/>
                </a:cubicBezTo>
                <a:close/>
                <a:moveTo>
                  <a:pt x="367" y="11681"/>
                </a:moveTo>
                <a:cubicBezTo>
                  <a:pt x="338" y="11681"/>
                  <a:pt x="315" y="11726"/>
                  <a:pt x="315" y="11784"/>
                </a:cubicBezTo>
                <a:lnTo>
                  <a:pt x="315" y="12004"/>
                </a:lnTo>
                <a:cubicBezTo>
                  <a:pt x="315" y="12061"/>
                  <a:pt x="338" y="12108"/>
                  <a:pt x="367" y="12108"/>
                </a:cubicBezTo>
                <a:cubicBezTo>
                  <a:pt x="397" y="12108"/>
                  <a:pt x="420" y="12061"/>
                  <a:pt x="420" y="12004"/>
                </a:cubicBezTo>
                <a:lnTo>
                  <a:pt x="420" y="11784"/>
                </a:lnTo>
                <a:cubicBezTo>
                  <a:pt x="420" y="11726"/>
                  <a:pt x="397" y="11681"/>
                  <a:pt x="367" y="11681"/>
                </a:cubicBezTo>
                <a:close/>
                <a:moveTo>
                  <a:pt x="1217" y="11681"/>
                </a:moveTo>
                <a:cubicBezTo>
                  <a:pt x="1188" y="11681"/>
                  <a:pt x="1164" y="11726"/>
                  <a:pt x="1164" y="11784"/>
                </a:cubicBezTo>
                <a:lnTo>
                  <a:pt x="1164" y="12004"/>
                </a:lnTo>
                <a:cubicBezTo>
                  <a:pt x="1164" y="12061"/>
                  <a:pt x="1188" y="12108"/>
                  <a:pt x="1217" y="12108"/>
                </a:cubicBezTo>
                <a:cubicBezTo>
                  <a:pt x="1246" y="12108"/>
                  <a:pt x="1270" y="12061"/>
                  <a:pt x="1270" y="12004"/>
                </a:cubicBezTo>
                <a:lnTo>
                  <a:pt x="1270" y="11784"/>
                </a:lnTo>
                <a:cubicBezTo>
                  <a:pt x="1270" y="11726"/>
                  <a:pt x="1246" y="11681"/>
                  <a:pt x="1217" y="11681"/>
                </a:cubicBezTo>
                <a:close/>
                <a:moveTo>
                  <a:pt x="1532" y="11681"/>
                </a:moveTo>
                <a:cubicBezTo>
                  <a:pt x="1503" y="11681"/>
                  <a:pt x="1479" y="11726"/>
                  <a:pt x="1479" y="11784"/>
                </a:cubicBezTo>
                <a:lnTo>
                  <a:pt x="1479" y="12004"/>
                </a:lnTo>
                <a:cubicBezTo>
                  <a:pt x="1479" y="12061"/>
                  <a:pt x="1503" y="12108"/>
                  <a:pt x="1532" y="12108"/>
                </a:cubicBezTo>
                <a:cubicBezTo>
                  <a:pt x="1561" y="12108"/>
                  <a:pt x="1584" y="12061"/>
                  <a:pt x="1584" y="12004"/>
                </a:cubicBezTo>
                <a:lnTo>
                  <a:pt x="1584" y="11784"/>
                </a:lnTo>
                <a:cubicBezTo>
                  <a:pt x="1584" y="11726"/>
                  <a:pt x="1561" y="11681"/>
                  <a:pt x="1532" y="11681"/>
                </a:cubicBezTo>
                <a:close/>
                <a:moveTo>
                  <a:pt x="2380" y="11681"/>
                </a:moveTo>
                <a:cubicBezTo>
                  <a:pt x="2351" y="11681"/>
                  <a:pt x="2329" y="11726"/>
                  <a:pt x="2329" y="11784"/>
                </a:cubicBezTo>
                <a:lnTo>
                  <a:pt x="2329" y="12004"/>
                </a:lnTo>
                <a:cubicBezTo>
                  <a:pt x="2329" y="12061"/>
                  <a:pt x="2351" y="12108"/>
                  <a:pt x="2380" y="12108"/>
                </a:cubicBezTo>
                <a:cubicBezTo>
                  <a:pt x="2409" y="12108"/>
                  <a:pt x="2433" y="12061"/>
                  <a:pt x="2433" y="12004"/>
                </a:cubicBezTo>
                <a:lnTo>
                  <a:pt x="2433" y="11784"/>
                </a:lnTo>
                <a:cubicBezTo>
                  <a:pt x="2433" y="11726"/>
                  <a:pt x="2409" y="11681"/>
                  <a:pt x="2380" y="11681"/>
                </a:cubicBezTo>
                <a:close/>
                <a:moveTo>
                  <a:pt x="2695" y="11681"/>
                </a:moveTo>
                <a:cubicBezTo>
                  <a:pt x="2666" y="11681"/>
                  <a:pt x="2643" y="11726"/>
                  <a:pt x="2643" y="11784"/>
                </a:cubicBezTo>
                <a:lnTo>
                  <a:pt x="2643" y="12004"/>
                </a:lnTo>
                <a:cubicBezTo>
                  <a:pt x="2643" y="12061"/>
                  <a:pt x="2666" y="12108"/>
                  <a:pt x="2695" y="12108"/>
                </a:cubicBezTo>
                <a:cubicBezTo>
                  <a:pt x="2724" y="12108"/>
                  <a:pt x="2748" y="12061"/>
                  <a:pt x="2748" y="12004"/>
                </a:cubicBezTo>
                <a:lnTo>
                  <a:pt x="2748" y="11784"/>
                </a:lnTo>
                <a:cubicBezTo>
                  <a:pt x="2748" y="11726"/>
                  <a:pt x="2724" y="11681"/>
                  <a:pt x="2695" y="11681"/>
                </a:cubicBezTo>
                <a:close/>
                <a:moveTo>
                  <a:pt x="3545" y="11681"/>
                </a:moveTo>
                <a:cubicBezTo>
                  <a:pt x="3516" y="11681"/>
                  <a:pt x="3492" y="11726"/>
                  <a:pt x="3492" y="11784"/>
                </a:cubicBezTo>
                <a:lnTo>
                  <a:pt x="3492" y="12004"/>
                </a:lnTo>
                <a:cubicBezTo>
                  <a:pt x="3492" y="12061"/>
                  <a:pt x="3516" y="12108"/>
                  <a:pt x="3545" y="12108"/>
                </a:cubicBezTo>
                <a:cubicBezTo>
                  <a:pt x="3574" y="12108"/>
                  <a:pt x="3598" y="12061"/>
                  <a:pt x="3598" y="12004"/>
                </a:cubicBezTo>
                <a:lnTo>
                  <a:pt x="3598" y="11784"/>
                </a:lnTo>
                <a:cubicBezTo>
                  <a:pt x="3598" y="11726"/>
                  <a:pt x="3574" y="11681"/>
                  <a:pt x="3545" y="11681"/>
                </a:cubicBezTo>
                <a:close/>
                <a:moveTo>
                  <a:pt x="3859" y="11681"/>
                </a:moveTo>
                <a:cubicBezTo>
                  <a:pt x="3830" y="11681"/>
                  <a:pt x="3806" y="11726"/>
                  <a:pt x="3806" y="11784"/>
                </a:cubicBezTo>
                <a:lnTo>
                  <a:pt x="3806" y="12004"/>
                </a:lnTo>
                <a:cubicBezTo>
                  <a:pt x="3806" y="12061"/>
                  <a:pt x="3830" y="12108"/>
                  <a:pt x="3859" y="12108"/>
                </a:cubicBezTo>
                <a:cubicBezTo>
                  <a:pt x="3888" y="12108"/>
                  <a:pt x="3912" y="12061"/>
                  <a:pt x="3912" y="12004"/>
                </a:cubicBezTo>
                <a:lnTo>
                  <a:pt x="3912" y="11784"/>
                </a:lnTo>
                <a:cubicBezTo>
                  <a:pt x="3912" y="11726"/>
                  <a:pt x="3888" y="11681"/>
                  <a:pt x="3859" y="11681"/>
                </a:cubicBezTo>
                <a:close/>
                <a:moveTo>
                  <a:pt x="4709" y="11681"/>
                </a:moveTo>
                <a:cubicBezTo>
                  <a:pt x="4680" y="11681"/>
                  <a:pt x="4656" y="11726"/>
                  <a:pt x="4656" y="11784"/>
                </a:cubicBezTo>
                <a:lnTo>
                  <a:pt x="4656" y="12004"/>
                </a:lnTo>
                <a:cubicBezTo>
                  <a:pt x="4656" y="12061"/>
                  <a:pt x="4680" y="12108"/>
                  <a:pt x="4709" y="12108"/>
                </a:cubicBezTo>
                <a:cubicBezTo>
                  <a:pt x="4738" y="12108"/>
                  <a:pt x="4762" y="12061"/>
                  <a:pt x="4762" y="12004"/>
                </a:cubicBezTo>
                <a:lnTo>
                  <a:pt x="4762" y="11784"/>
                </a:lnTo>
                <a:cubicBezTo>
                  <a:pt x="4762" y="11726"/>
                  <a:pt x="4738" y="11681"/>
                  <a:pt x="4709" y="11681"/>
                </a:cubicBezTo>
                <a:close/>
                <a:moveTo>
                  <a:pt x="5023" y="11681"/>
                </a:moveTo>
                <a:cubicBezTo>
                  <a:pt x="4994" y="11681"/>
                  <a:pt x="4970" y="11726"/>
                  <a:pt x="4970" y="11784"/>
                </a:cubicBezTo>
                <a:lnTo>
                  <a:pt x="4970" y="12004"/>
                </a:lnTo>
                <a:cubicBezTo>
                  <a:pt x="4970" y="12061"/>
                  <a:pt x="4994" y="12108"/>
                  <a:pt x="5023" y="12108"/>
                </a:cubicBezTo>
                <a:cubicBezTo>
                  <a:pt x="5053" y="12108"/>
                  <a:pt x="5076" y="12061"/>
                  <a:pt x="5076" y="12004"/>
                </a:cubicBezTo>
                <a:lnTo>
                  <a:pt x="5076" y="11784"/>
                </a:lnTo>
                <a:cubicBezTo>
                  <a:pt x="5076" y="11726"/>
                  <a:pt x="5053" y="11681"/>
                  <a:pt x="5023" y="11681"/>
                </a:cubicBezTo>
                <a:close/>
                <a:moveTo>
                  <a:pt x="5873" y="11681"/>
                </a:moveTo>
                <a:cubicBezTo>
                  <a:pt x="5844" y="11681"/>
                  <a:pt x="5820" y="11726"/>
                  <a:pt x="5820" y="11784"/>
                </a:cubicBezTo>
                <a:lnTo>
                  <a:pt x="5820" y="12004"/>
                </a:lnTo>
                <a:cubicBezTo>
                  <a:pt x="5820" y="12061"/>
                  <a:pt x="5844" y="12108"/>
                  <a:pt x="5873" y="12108"/>
                </a:cubicBezTo>
                <a:cubicBezTo>
                  <a:pt x="5902" y="12108"/>
                  <a:pt x="5926" y="12061"/>
                  <a:pt x="5926" y="12004"/>
                </a:cubicBezTo>
                <a:lnTo>
                  <a:pt x="5926" y="11784"/>
                </a:lnTo>
                <a:cubicBezTo>
                  <a:pt x="5926" y="11726"/>
                  <a:pt x="5902" y="11681"/>
                  <a:pt x="5873" y="11681"/>
                </a:cubicBezTo>
                <a:close/>
                <a:moveTo>
                  <a:pt x="6188" y="11681"/>
                </a:moveTo>
                <a:cubicBezTo>
                  <a:pt x="6159" y="11681"/>
                  <a:pt x="6135" y="11726"/>
                  <a:pt x="6135" y="11784"/>
                </a:cubicBezTo>
                <a:lnTo>
                  <a:pt x="6135" y="12004"/>
                </a:lnTo>
                <a:cubicBezTo>
                  <a:pt x="6135" y="12061"/>
                  <a:pt x="6159" y="12108"/>
                  <a:pt x="6188" y="12108"/>
                </a:cubicBezTo>
                <a:cubicBezTo>
                  <a:pt x="6217" y="12108"/>
                  <a:pt x="6240" y="12061"/>
                  <a:pt x="6240" y="12004"/>
                </a:cubicBezTo>
                <a:lnTo>
                  <a:pt x="6240" y="11784"/>
                </a:lnTo>
                <a:cubicBezTo>
                  <a:pt x="6240" y="11726"/>
                  <a:pt x="6217" y="11681"/>
                  <a:pt x="6188" y="11681"/>
                </a:cubicBezTo>
                <a:close/>
                <a:moveTo>
                  <a:pt x="7036" y="11681"/>
                </a:moveTo>
                <a:cubicBezTo>
                  <a:pt x="7007" y="11681"/>
                  <a:pt x="6984" y="11726"/>
                  <a:pt x="6984" y="11784"/>
                </a:cubicBezTo>
                <a:lnTo>
                  <a:pt x="6984" y="12004"/>
                </a:lnTo>
                <a:cubicBezTo>
                  <a:pt x="6984" y="12061"/>
                  <a:pt x="7007" y="12108"/>
                  <a:pt x="7036" y="12108"/>
                </a:cubicBezTo>
                <a:cubicBezTo>
                  <a:pt x="7065" y="12108"/>
                  <a:pt x="7089" y="12061"/>
                  <a:pt x="7089" y="12004"/>
                </a:cubicBezTo>
                <a:lnTo>
                  <a:pt x="7089" y="11784"/>
                </a:lnTo>
                <a:cubicBezTo>
                  <a:pt x="7089" y="11726"/>
                  <a:pt x="7065" y="11681"/>
                  <a:pt x="7036" y="11681"/>
                </a:cubicBezTo>
                <a:close/>
                <a:moveTo>
                  <a:pt x="7351" y="11681"/>
                </a:moveTo>
                <a:cubicBezTo>
                  <a:pt x="7322" y="11681"/>
                  <a:pt x="7299" y="11726"/>
                  <a:pt x="7299" y="11784"/>
                </a:cubicBezTo>
                <a:lnTo>
                  <a:pt x="7299" y="12004"/>
                </a:lnTo>
                <a:cubicBezTo>
                  <a:pt x="7299" y="12061"/>
                  <a:pt x="7322" y="12108"/>
                  <a:pt x="7351" y="12108"/>
                </a:cubicBezTo>
                <a:cubicBezTo>
                  <a:pt x="7380" y="12108"/>
                  <a:pt x="7404" y="12061"/>
                  <a:pt x="7404" y="12004"/>
                </a:cubicBezTo>
                <a:lnTo>
                  <a:pt x="7404" y="11784"/>
                </a:lnTo>
                <a:cubicBezTo>
                  <a:pt x="7404" y="11726"/>
                  <a:pt x="7380" y="11681"/>
                  <a:pt x="7351" y="11681"/>
                </a:cubicBezTo>
                <a:close/>
                <a:moveTo>
                  <a:pt x="8201" y="11681"/>
                </a:moveTo>
                <a:cubicBezTo>
                  <a:pt x="8171" y="11681"/>
                  <a:pt x="8148" y="11726"/>
                  <a:pt x="8148" y="11784"/>
                </a:cubicBezTo>
                <a:lnTo>
                  <a:pt x="8148" y="12004"/>
                </a:lnTo>
                <a:cubicBezTo>
                  <a:pt x="8148" y="12061"/>
                  <a:pt x="8171" y="12108"/>
                  <a:pt x="8201" y="12108"/>
                </a:cubicBezTo>
                <a:cubicBezTo>
                  <a:pt x="8230" y="12108"/>
                  <a:pt x="8254" y="12061"/>
                  <a:pt x="8254" y="12004"/>
                </a:cubicBezTo>
                <a:lnTo>
                  <a:pt x="8254" y="11784"/>
                </a:lnTo>
                <a:cubicBezTo>
                  <a:pt x="8254" y="11726"/>
                  <a:pt x="8230" y="11681"/>
                  <a:pt x="8201" y="11681"/>
                </a:cubicBezTo>
                <a:close/>
                <a:moveTo>
                  <a:pt x="8515" y="11681"/>
                </a:moveTo>
                <a:cubicBezTo>
                  <a:pt x="8486" y="11681"/>
                  <a:pt x="8462" y="11726"/>
                  <a:pt x="8462" y="11784"/>
                </a:cubicBezTo>
                <a:lnTo>
                  <a:pt x="8462" y="12004"/>
                </a:lnTo>
                <a:cubicBezTo>
                  <a:pt x="8462" y="12061"/>
                  <a:pt x="8486" y="12108"/>
                  <a:pt x="8515" y="12108"/>
                </a:cubicBezTo>
                <a:cubicBezTo>
                  <a:pt x="8544" y="12108"/>
                  <a:pt x="8568" y="12061"/>
                  <a:pt x="8568" y="12004"/>
                </a:cubicBezTo>
                <a:lnTo>
                  <a:pt x="8568" y="11784"/>
                </a:lnTo>
                <a:cubicBezTo>
                  <a:pt x="8568" y="11726"/>
                  <a:pt x="8544" y="11681"/>
                  <a:pt x="8515" y="11681"/>
                </a:cubicBezTo>
                <a:close/>
                <a:moveTo>
                  <a:pt x="9365" y="11681"/>
                </a:moveTo>
                <a:cubicBezTo>
                  <a:pt x="9336" y="11681"/>
                  <a:pt x="9312" y="11726"/>
                  <a:pt x="9312" y="11784"/>
                </a:cubicBezTo>
                <a:lnTo>
                  <a:pt x="9312" y="12004"/>
                </a:lnTo>
                <a:cubicBezTo>
                  <a:pt x="9312" y="12061"/>
                  <a:pt x="9336" y="12108"/>
                  <a:pt x="9365" y="12108"/>
                </a:cubicBezTo>
                <a:cubicBezTo>
                  <a:pt x="9394" y="12108"/>
                  <a:pt x="9418" y="12061"/>
                  <a:pt x="9418" y="12004"/>
                </a:cubicBezTo>
                <a:lnTo>
                  <a:pt x="9418" y="11784"/>
                </a:lnTo>
                <a:cubicBezTo>
                  <a:pt x="9418" y="11726"/>
                  <a:pt x="9394" y="11681"/>
                  <a:pt x="9365" y="11681"/>
                </a:cubicBezTo>
                <a:close/>
                <a:moveTo>
                  <a:pt x="9679" y="11681"/>
                </a:moveTo>
                <a:cubicBezTo>
                  <a:pt x="9650" y="11681"/>
                  <a:pt x="9626" y="11726"/>
                  <a:pt x="9626" y="11784"/>
                </a:cubicBezTo>
                <a:lnTo>
                  <a:pt x="9626" y="12004"/>
                </a:lnTo>
                <a:cubicBezTo>
                  <a:pt x="9626" y="12061"/>
                  <a:pt x="9650" y="12108"/>
                  <a:pt x="9679" y="12108"/>
                </a:cubicBezTo>
                <a:cubicBezTo>
                  <a:pt x="9708" y="12108"/>
                  <a:pt x="9732" y="12061"/>
                  <a:pt x="9732" y="12004"/>
                </a:cubicBezTo>
                <a:lnTo>
                  <a:pt x="9732" y="11784"/>
                </a:lnTo>
                <a:cubicBezTo>
                  <a:pt x="9732" y="11726"/>
                  <a:pt x="9708" y="11681"/>
                  <a:pt x="9679" y="11681"/>
                </a:cubicBezTo>
                <a:close/>
                <a:moveTo>
                  <a:pt x="10529" y="11681"/>
                </a:moveTo>
                <a:cubicBezTo>
                  <a:pt x="10500" y="11681"/>
                  <a:pt x="10476" y="11726"/>
                  <a:pt x="10476" y="11784"/>
                </a:cubicBezTo>
                <a:lnTo>
                  <a:pt x="10476" y="12004"/>
                </a:lnTo>
                <a:cubicBezTo>
                  <a:pt x="10476" y="12061"/>
                  <a:pt x="10500" y="12108"/>
                  <a:pt x="10529" y="12108"/>
                </a:cubicBezTo>
                <a:cubicBezTo>
                  <a:pt x="10558" y="12108"/>
                  <a:pt x="10582" y="12061"/>
                  <a:pt x="10582" y="12004"/>
                </a:cubicBezTo>
                <a:lnTo>
                  <a:pt x="10582" y="11784"/>
                </a:lnTo>
                <a:cubicBezTo>
                  <a:pt x="10582" y="11726"/>
                  <a:pt x="10558" y="11681"/>
                  <a:pt x="10529" y="11681"/>
                </a:cubicBezTo>
                <a:close/>
                <a:moveTo>
                  <a:pt x="10844" y="11681"/>
                </a:moveTo>
                <a:cubicBezTo>
                  <a:pt x="10814" y="11681"/>
                  <a:pt x="10791" y="11726"/>
                  <a:pt x="10791" y="11784"/>
                </a:cubicBezTo>
                <a:lnTo>
                  <a:pt x="10791" y="12004"/>
                </a:lnTo>
                <a:cubicBezTo>
                  <a:pt x="10791" y="12061"/>
                  <a:pt x="10814" y="12108"/>
                  <a:pt x="10844" y="12108"/>
                </a:cubicBezTo>
                <a:cubicBezTo>
                  <a:pt x="10873" y="12108"/>
                  <a:pt x="10895" y="12061"/>
                  <a:pt x="10895" y="12004"/>
                </a:cubicBezTo>
                <a:lnTo>
                  <a:pt x="10895" y="11784"/>
                </a:lnTo>
                <a:cubicBezTo>
                  <a:pt x="10895" y="11726"/>
                  <a:pt x="10873" y="11681"/>
                  <a:pt x="10844" y="11681"/>
                </a:cubicBezTo>
                <a:close/>
                <a:moveTo>
                  <a:pt x="11692" y="11681"/>
                </a:moveTo>
                <a:cubicBezTo>
                  <a:pt x="11663" y="11681"/>
                  <a:pt x="11640" y="11726"/>
                  <a:pt x="11640" y="11784"/>
                </a:cubicBezTo>
                <a:lnTo>
                  <a:pt x="11640" y="12004"/>
                </a:lnTo>
                <a:cubicBezTo>
                  <a:pt x="11640" y="12061"/>
                  <a:pt x="11663" y="12108"/>
                  <a:pt x="11692" y="12108"/>
                </a:cubicBezTo>
                <a:cubicBezTo>
                  <a:pt x="11721" y="12108"/>
                  <a:pt x="11745" y="12061"/>
                  <a:pt x="11745" y="12004"/>
                </a:cubicBezTo>
                <a:lnTo>
                  <a:pt x="11745" y="11784"/>
                </a:lnTo>
                <a:cubicBezTo>
                  <a:pt x="11745" y="11726"/>
                  <a:pt x="11721" y="11681"/>
                  <a:pt x="11692" y="11681"/>
                </a:cubicBezTo>
                <a:close/>
                <a:moveTo>
                  <a:pt x="12007" y="11681"/>
                </a:moveTo>
                <a:cubicBezTo>
                  <a:pt x="11978" y="11681"/>
                  <a:pt x="11955" y="11726"/>
                  <a:pt x="11955" y="11784"/>
                </a:cubicBezTo>
                <a:lnTo>
                  <a:pt x="11955" y="12004"/>
                </a:lnTo>
                <a:cubicBezTo>
                  <a:pt x="11955" y="12061"/>
                  <a:pt x="11978" y="12108"/>
                  <a:pt x="12007" y="12108"/>
                </a:cubicBezTo>
                <a:cubicBezTo>
                  <a:pt x="12036" y="12108"/>
                  <a:pt x="12060" y="12061"/>
                  <a:pt x="12060" y="12004"/>
                </a:cubicBezTo>
                <a:lnTo>
                  <a:pt x="12060" y="11784"/>
                </a:lnTo>
                <a:cubicBezTo>
                  <a:pt x="12060" y="11726"/>
                  <a:pt x="12036" y="11681"/>
                  <a:pt x="12007" y="11681"/>
                </a:cubicBezTo>
                <a:close/>
                <a:moveTo>
                  <a:pt x="12856" y="11681"/>
                </a:moveTo>
                <a:cubicBezTo>
                  <a:pt x="12827" y="11681"/>
                  <a:pt x="12804" y="11726"/>
                  <a:pt x="12804" y="11784"/>
                </a:cubicBezTo>
                <a:lnTo>
                  <a:pt x="12804" y="12004"/>
                </a:lnTo>
                <a:cubicBezTo>
                  <a:pt x="12804" y="12061"/>
                  <a:pt x="12827" y="12108"/>
                  <a:pt x="12856" y="12108"/>
                </a:cubicBezTo>
                <a:cubicBezTo>
                  <a:pt x="12886" y="12108"/>
                  <a:pt x="12909" y="12061"/>
                  <a:pt x="12909" y="12004"/>
                </a:cubicBezTo>
                <a:lnTo>
                  <a:pt x="12909" y="11784"/>
                </a:lnTo>
                <a:cubicBezTo>
                  <a:pt x="12909" y="11726"/>
                  <a:pt x="12886" y="11681"/>
                  <a:pt x="12856" y="11681"/>
                </a:cubicBezTo>
                <a:close/>
                <a:moveTo>
                  <a:pt x="13171" y="11681"/>
                </a:moveTo>
                <a:cubicBezTo>
                  <a:pt x="13142" y="11681"/>
                  <a:pt x="13118" y="11726"/>
                  <a:pt x="13118" y="11784"/>
                </a:cubicBezTo>
                <a:lnTo>
                  <a:pt x="13118" y="12004"/>
                </a:lnTo>
                <a:cubicBezTo>
                  <a:pt x="13118" y="12061"/>
                  <a:pt x="13142" y="12108"/>
                  <a:pt x="13171" y="12108"/>
                </a:cubicBezTo>
                <a:cubicBezTo>
                  <a:pt x="13200" y="12108"/>
                  <a:pt x="13224" y="12061"/>
                  <a:pt x="13224" y="12004"/>
                </a:cubicBezTo>
                <a:lnTo>
                  <a:pt x="13224" y="11784"/>
                </a:lnTo>
                <a:cubicBezTo>
                  <a:pt x="13224" y="11726"/>
                  <a:pt x="13200" y="11681"/>
                  <a:pt x="13171" y="11681"/>
                </a:cubicBezTo>
                <a:close/>
                <a:moveTo>
                  <a:pt x="14021" y="11681"/>
                </a:moveTo>
                <a:cubicBezTo>
                  <a:pt x="13992" y="11681"/>
                  <a:pt x="13968" y="11726"/>
                  <a:pt x="13968" y="11784"/>
                </a:cubicBezTo>
                <a:lnTo>
                  <a:pt x="13968" y="12004"/>
                </a:lnTo>
                <a:cubicBezTo>
                  <a:pt x="13968" y="12061"/>
                  <a:pt x="13992" y="12108"/>
                  <a:pt x="14021" y="12108"/>
                </a:cubicBezTo>
                <a:cubicBezTo>
                  <a:pt x="14050" y="12108"/>
                  <a:pt x="14074" y="12061"/>
                  <a:pt x="14074" y="12004"/>
                </a:cubicBezTo>
                <a:lnTo>
                  <a:pt x="14074" y="11784"/>
                </a:lnTo>
                <a:cubicBezTo>
                  <a:pt x="14074" y="11726"/>
                  <a:pt x="14050" y="11681"/>
                  <a:pt x="14021" y="11681"/>
                </a:cubicBezTo>
                <a:close/>
                <a:moveTo>
                  <a:pt x="14335" y="11681"/>
                </a:moveTo>
                <a:cubicBezTo>
                  <a:pt x="14306" y="11681"/>
                  <a:pt x="14282" y="11726"/>
                  <a:pt x="14282" y="11784"/>
                </a:cubicBezTo>
                <a:lnTo>
                  <a:pt x="14282" y="12004"/>
                </a:lnTo>
                <a:cubicBezTo>
                  <a:pt x="14282" y="12061"/>
                  <a:pt x="14306" y="12108"/>
                  <a:pt x="14335" y="12108"/>
                </a:cubicBezTo>
                <a:cubicBezTo>
                  <a:pt x="14364" y="12108"/>
                  <a:pt x="14388" y="12061"/>
                  <a:pt x="14388" y="12004"/>
                </a:cubicBezTo>
                <a:lnTo>
                  <a:pt x="14388" y="11784"/>
                </a:lnTo>
                <a:cubicBezTo>
                  <a:pt x="14388" y="11726"/>
                  <a:pt x="14364" y="11681"/>
                  <a:pt x="14335" y="11681"/>
                </a:cubicBezTo>
                <a:close/>
                <a:moveTo>
                  <a:pt x="15185" y="11681"/>
                </a:moveTo>
                <a:cubicBezTo>
                  <a:pt x="15156" y="11681"/>
                  <a:pt x="15132" y="11726"/>
                  <a:pt x="15132" y="11784"/>
                </a:cubicBezTo>
                <a:lnTo>
                  <a:pt x="15132" y="12004"/>
                </a:lnTo>
                <a:cubicBezTo>
                  <a:pt x="15132" y="12061"/>
                  <a:pt x="15156" y="12108"/>
                  <a:pt x="15185" y="12108"/>
                </a:cubicBezTo>
                <a:cubicBezTo>
                  <a:pt x="15214" y="12108"/>
                  <a:pt x="15237" y="12061"/>
                  <a:pt x="15237" y="12004"/>
                </a:cubicBezTo>
                <a:lnTo>
                  <a:pt x="15237" y="11784"/>
                </a:lnTo>
                <a:cubicBezTo>
                  <a:pt x="15237" y="11726"/>
                  <a:pt x="15214" y="11681"/>
                  <a:pt x="15185" y="11681"/>
                </a:cubicBezTo>
                <a:close/>
                <a:moveTo>
                  <a:pt x="15500" y="11681"/>
                </a:moveTo>
                <a:cubicBezTo>
                  <a:pt x="15470" y="11681"/>
                  <a:pt x="15447" y="11726"/>
                  <a:pt x="15447" y="11784"/>
                </a:cubicBezTo>
                <a:lnTo>
                  <a:pt x="15447" y="12004"/>
                </a:lnTo>
                <a:cubicBezTo>
                  <a:pt x="15447" y="12061"/>
                  <a:pt x="15470" y="12108"/>
                  <a:pt x="15500" y="12108"/>
                </a:cubicBezTo>
                <a:cubicBezTo>
                  <a:pt x="15529" y="12108"/>
                  <a:pt x="15551" y="12061"/>
                  <a:pt x="15551" y="12004"/>
                </a:cubicBezTo>
                <a:lnTo>
                  <a:pt x="15551" y="11784"/>
                </a:lnTo>
                <a:cubicBezTo>
                  <a:pt x="15551" y="11726"/>
                  <a:pt x="15529" y="11681"/>
                  <a:pt x="15500" y="11681"/>
                </a:cubicBezTo>
                <a:close/>
                <a:moveTo>
                  <a:pt x="16349" y="11681"/>
                </a:moveTo>
                <a:cubicBezTo>
                  <a:pt x="16320" y="11681"/>
                  <a:pt x="16296" y="11726"/>
                  <a:pt x="16296" y="11784"/>
                </a:cubicBezTo>
                <a:lnTo>
                  <a:pt x="16296" y="12004"/>
                </a:lnTo>
                <a:cubicBezTo>
                  <a:pt x="16296" y="12061"/>
                  <a:pt x="16320" y="12108"/>
                  <a:pt x="16349" y="12108"/>
                </a:cubicBezTo>
                <a:cubicBezTo>
                  <a:pt x="16378" y="12108"/>
                  <a:pt x="16401" y="12061"/>
                  <a:pt x="16401" y="12004"/>
                </a:cubicBezTo>
                <a:lnTo>
                  <a:pt x="16401" y="11784"/>
                </a:lnTo>
                <a:cubicBezTo>
                  <a:pt x="16401" y="11726"/>
                  <a:pt x="16378" y="11681"/>
                  <a:pt x="16349" y="11681"/>
                </a:cubicBezTo>
                <a:close/>
                <a:moveTo>
                  <a:pt x="16663" y="11681"/>
                </a:moveTo>
                <a:cubicBezTo>
                  <a:pt x="16634" y="11681"/>
                  <a:pt x="16611" y="11726"/>
                  <a:pt x="16611" y="11784"/>
                </a:cubicBezTo>
                <a:lnTo>
                  <a:pt x="16611" y="12004"/>
                </a:lnTo>
                <a:cubicBezTo>
                  <a:pt x="16611" y="12061"/>
                  <a:pt x="16634" y="12108"/>
                  <a:pt x="16663" y="12108"/>
                </a:cubicBezTo>
                <a:cubicBezTo>
                  <a:pt x="16692" y="12108"/>
                  <a:pt x="16716" y="12061"/>
                  <a:pt x="16716" y="12004"/>
                </a:cubicBezTo>
                <a:lnTo>
                  <a:pt x="16716" y="11784"/>
                </a:lnTo>
                <a:cubicBezTo>
                  <a:pt x="16716" y="11726"/>
                  <a:pt x="16692" y="11681"/>
                  <a:pt x="16663" y="11681"/>
                </a:cubicBezTo>
                <a:close/>
                <a:moveTo>
                  <a:pt x="17512" y="11681"/>
                </a:moveTo>
                <a:cubicBezTo>
                  <a:pt x="17483" y="11681"/>
                  <a:pt x="17459" y="11726"/>
                  <a:pt x="17459" y="11784"/>
                </a:cubicBezTo>
                <a:lnTo>
                  <a:pt x="17459" y="12004"/>
                </a:lnTo>
                <a:cubicBezTo>
                  <a:pt x="17459" y="12061"/>
                  <a:pt x="17483" y="12108"/>
                  <a:pt x="17512" y="12108"/>
                </a:cubicBezTo>
                <a:cubicBezTo>
                  <a:pt x="17541" y="12108"/>
                  <a:pt x="17565" y="12061"/>
                  <a:pt x="17565" y="12004"/>
                </a:cubicBezTo>
                <a:lnTo>
                  <a:pt x="17565" y="11784"/>
                </a:lnTo>
                <a:cubicBezTo>
                  <a:pt x="17565" y="11726"/>
                  <a:pt x="17541" y="11681"/>
                  <a:pt x="17512" y="11681"/>
                </a:cubicBezTo>
                <a:close/>
                <a:moveTo>
                  <a:pt x="17827" y="11681"/>
                </a:moveTo>
                <a:cubicBezTo>
                  <a:pt x="17798" y="11681"/>
                  <a:pt x="17774" y="11726"/>
                  <a:pt x="17774" y="11784"/>
                </a:cubicBezTo>
                <a:lnTo>
                  <a:pt x="17774" y="12004"/>
                </a:lnTo>
                <a:cubicBezTo>
                  <a:pt x="17774" y="12061"/>
                  <a:pt x="17798" y="12108"/>
                  <a:pt x="17827" y="12108"/>
                </a:cubicBezTo>
                <a:cubicBezTo>
                  <a:pt x="17856" y="12108"/>
                  <a:pt x="17880" y="12061"/>
                  <a:pt x="17880" y="12004"/>
                </a:cubicBezTo>
                <a:lnTo>
                  <a:pt x="17880" y="11784"/>
                </a:lnTo>
                <a:cubicBezTo>
                  <a:pt x="17880" y="11726"/>
                  <a:pt x="17856" y="11681"/>
                  <a:pt x="17827" y="11681"/>
                </a:cubicBezTo>
                <a:close/>
                <a:moveTo>
                  <a:pt x="18677" y="11681"/>
                </a:moveTo>
                <a:cubicBezTo>
                  <a:pt x="18648" y="11681"/>
                  <a:pt x="18624" y="11726"/>
                  <a:pt x="18624" y="11784"/>
                </a:cubicBezTo>
                <a:lnTo>
                  <a:pt x="18624" y="12004"/>
                </a:lnTo>
                <a:cubicBezTo>
                  <a:pt x="18624" y="12061"/>
                  <a:pt x="18648" y="12108"/>
                  <a:pt x="18677" y="12108"/>
                </a:cubicBezTo>
                <a:cubicBezTo>
                  <a:pt x="18706" y="12108"/>
                  <a:pt x="18730" y="12061"/>
                  <a:pt x="18730" y="12004"/>
                </a:cubicBezTo>
                <a:lnTo>
                  <a:pt x="18730" y="11784"/>
                </a:lnTo>
                <a:cubicBezTo>
                  <a:pt x="18730" y="11726"/>
                  <a:pt x="18706" y="11681"/>
                  <a:pt x="18677" y="11681"/>
                </a:cubicBezTo>
                <a:close/>
                <a:moveTo>
                  <a:pt x="18991" y="11681"/>
                </a:moveTo>
                <a:cubicBezTo>
                  <a:pt x="18962" y="11681"/>
                  <a:pt x="18938" y="11726"/>
                  <a:pt x="18938" y="11784"/>
                </a:cubicBezTo>
                <a:lnTo>
                  <a:pt x="18938" y="12004"/>
                </a:lnTo>
                <a:cubicBezTo>
                  <a:pt x="18938" y="12061"/>
                  <a:pt x="18962" y="12108"/>
                  <a:pt x="18991" y="12108"/>
                </a:cubicBezTo>
                <a:cubicBezTo>
                  <a:pt x="19020" y="12108"/>
                  <a:pt x="19044" y="12061"/>
                  <a:pt x="19044" y="12004"/>
                </a:cubicBezTo>
                <a:lnTo>
                  <a:pt x="19044" y="11784"/>
                </a:lnTo>
                <a:cubicBezTo>
                  <a:pt x="19044" y="11726"/>
                  <a:pt x="19020" y="11681"/>
                  <a:pt x="18991" y="11681"/>
                </a:cubicBezTo>
                <a:close/>
                <a:moveTo>
                  <a:pt x="19841" y="11681"/>
                </a:moveTo>
                <a:cubicBezTo>
                  <a:pt x="19812" y="11681"/>
                  <a:pt x="19788" y="11726"/>
                  <a:pt x="19788" y="11784"/>
                </a:cubicBezTo>
                <a:lnTo>
                  <a:pt x="19788" y="12004"/>
                </a:lnTo>
                <a:cubicBezTo>
                  <a:pt x="19788" y="12061"/>
                  <a:pt x="19812" y="12108"/>
                  <a:pt x="19841" y="12108"/>
                </a:cubicBezTo>
                <a:cubicBezTo>
                  <a:pt x="19870" y="12108"/>
                  <a:pt x="19894" y="12061"/>
                  <a:pt x="19894" y="12004"/>
                </a:cubicBezTo>
                <a:lnTo>
                  <a:pt x="19894" y="11784"/>
                </a:lnTo>
                <a:cubicBezTo>
                  <a:pt x="19894" y="11726"/>
                  <a:pt x="19870" y="11681"/>
                  <a:pt x="19841" y="11681"/>
                </a:cubicBezTo>
                <a:close/>
                <a:moveTo>
                  <a:pt x="20155" y="11681"/>
                </a:moveTo>
                <a:cubicBezTo>
                  <a:pt x="20126" y="11681"/>
                  <a:pt x="20102" y="11726"/>
                  <a:pt x="20102" y="11784"/>
                </a:cubicBezTo>
                <a:lnTo>
                  <a:pt x="20102" y="12004"/>
                </a:lnTo>
                <a:cubicBezTo>
                  <a:pt x="20102" y="12061"/>
                  <a:pt x="20126" y="12108"/>
                  <a:pt x="20155" y="12108"/>
                </a:cubicBezTo>
                <a:cubicBezTo>
                  <a:pt x="20184" y="12108"/>
                  <a:pt x="20207" y="12061"/>
                  <a:pt x="20207" y="12004"/>
                </a:cubicBezTo>
                <a:lnTo>
                  <a:pt x="20207" y="11784"/>
                </a:lnTo>
                <a:cubicBezTo>
                  <a:pt x="20207" y="11726"/>
                  <a:pt x="20184" y="11681"/>
                  <a:pt x="20155" y="11681"/>
                </a:cubicBezTo>
                <a:close/>
                <a:moveTo>
                  <a:pt x="21004" y="11681"/>
                </a:moveTo>
                <a:cubicBezTo>
                  <a:pt x="20975" y="11681"/>
                  <a:pt x="20952" y="11726"/>
                  <a:pt x="20952" y="11784"/>
                </a:cubicBezTo>
                <a:lnTo>
                  <a:pt x="20952" y="12004"/>
                </a:lnTo>
                <a:cubicBezTo>
                  <a:pt x="20952" y="12061"/>
                  <a:pt x="20975" y="12108"/>
                  <a:pt x="21004" y="12108"/>
                </a:cubicBezTo>
                <a:cubicBezTo>
                  <a:pt x="21033" y="12108"/>
                  <a:pt x="21057" y="12061"/>
                  <a:pt x="21057" y="12004"/>
                </a:cubicBezTo>
                <a:lnTo>
                  <a:pt x="21057" y="11784"/>
                </a:lnTo>
                <a:cubicBezTo>
                  <a:pt x="21057" y="11726"/>
                  <a:pt x="21033" y="11681"/>
                  <a:pt x="21004" y="11681"/>
                </a:cubicBezTo>
                <a:close/>
                <a:moveTo>
                  <a:pt x="21319" y="11681"/>
                </a:moveTo>
                <a:cubicBezTo>
                  <a:pt x="21289" y="11681"/>
                  <a:pt x="21267" y="11726"/>
                  <a:pt x="21267" y="11784"/>
                </a:cubicBezTo>
                <a:lnTo>
                  <a:pt x="21267" y="12004"/>
                </a:lnTo>
                <a:cubicBezTo>
                  <a:pt x="21267" y="12061"/>
                  <a:pt x="21289" y="12108"/>
                  <a:pt x="21319" y="12108"/>
                </a:cubicBezTo>
                <a:cubicBezTo>
                  <a:pt x="21348" y="12108"/>
                  <a:pt x="21372" y="12061"/>
                  <a:pt x="21372" y="12004"/>
                </a:cubicBezTo>
                <a:lnTo>
                  <a:pt x="21372" y="11784"/>
                </a:lnTo>
                <a:cubicBezTo>
                  <a:pt x="21372" y="11726"/>
                  <a:pt x="21348" y="11681"/>
                  <a:pt x="21319" y="11681"/>
                </a:cubicBezTo>
                <a:close/>
                <a:moveTo>
                  <a:pt x="281" y="12411"/>
                </a:moveTo>
                <a:cubicBezTo>
                  <a:pt x="252" y="12411"/>
                  <a:pt x="228" y="12456"/>
                  <a:pt x="228" y="12514"/>
                </a:cubicBezTo>
                <a:lnTo>
                  <a:pt x="228" y="12734"/>
                </a:lnTo>
                <a:cubicBezTo>
                  <a:pt x="228" y="12791"/>
                  <a:pt x="252" y="12838"/>
                  <a:pt x="281" y="12838"/>
                </a:cubicBezTo>
                <a:cubicBezTo>
                  <a:pt x="311" y="12838"/>
                  <a:pt x="334" y="12791"/>
                  <a:pt x="334" y="12734"/>
                </a:cubicBezTo>
                <a:lnTo>
                  <a:pt x="334" y="12514"/>
                </a:lnTo>
                <a:cubicBezTo>
                  <a:pt x="334" y="12456"/>
                  <a:pt x="311" y="12411"/>
                  <a:pt x="281" y="12411"/>
                </a:cubicBezTo>
                <a:close/>
                <a:moveTo>
                  <a:pt x="596" y="12411"/>
                </a:moveTo>
                <a:cubicBezTo>
                  <a:pt x="567" y="12411"/>
                  <a:pt x="543" y="12456"/>
                  <a:pt x="543" y="12514"/>
                </a:cubicBezTo>
                <a:lnTo>
                  <a:pt x="543" y="12734"/>
                </a:lnTo>
                <a:cubicBezTo>
                  <a:pt x="543" y="12791"/>
                  <a:pt x="567" y="12838"/>
                  <a:pt x="596" y="12838"/>
                </a:cubicBezTo>
                <a:cubicBezTo>
                  <a:pt x="625" y="12838"/>
                  <a:pt x="649" y="12791"/>
                  <a:pt x="649" y="12734"/>
                </a:cubicBezTo>
                <a:lnTo>
                  <a:pt x="649" y="12514"/>
                </a:lnTo>
                <a:cubicBezTo>
                  <a:pt x="649" y="12456"/>
                  <a:pt x="625" y="12411"/>
                  <a:pt x="596" y="12411"/>
                </a:cubicBezTo>
                <a:close/>
                <a:moveTo>
                  <a:pt x="1446" y="12411"/>
                </a:moveTo>
                <a:cubicBezTo>
                  <a:pt x="1417" y="12411"/>
                  <a:pt x="1393" y="12456"/>
                  <a:pt x="1393" y="12514"/>
                </a:cubicBezTo>
                <a:lnTo>
                  <a:pt x="1393" y="12734"/>
                </a:lnTo>
                <a:cubicBezTo>
                  <a:pt x="1393" y="12791"/>
                  <a:pt x="1417" y="12838"/>
                  <a:pt x="1446" y="12838"/>
                </a:cubicBezTo>
                <a:cubicBezTo>
                  <a:pt x="1475" y="12838"/>
                  <a:pt x="1499" y="12791"/>
                  <a:pt x="1499" y="12734"/>
                </a:cubicBezTo>
                <a:lnTo>
                  <a:pt x="1499" y="12514"/>
                </a:lnTo>
                <a:cubicBezTo>
                  <a:pt x="1499" y="12456"/>
                  <a:pt x="1475" y="12411"/>
                  <a:pt x="1446" y="12411"/>
                </a:cubicBezTo>
                <a:close/>
                <a:moveTo>
                  <a:pt x="1760" y="12411"/>
                </a:moveTo>
                <a:cubicBezTo>
                  <a:pt x="1731" y="12411"/>
                  <a:pt x="1707" y="12456"/>
                  <a:pt x="1707" y="12514"/>
                </a:cubicBezTo>
                <a:lnTo>
                  <a:pt x="1707" y="12734"/>
                </a:lnTo>
                <a:cubicBezTo>
                  <a:pt x="1707" y="12791"/>
                  <a:pt x="1731" y="12838"/>
                  <a:pt x="1760" y="12838"/>
                </a:cubicBezTo>
                <a:cubicBezTo>
                  <a:pt x="1789" y="12838"/>
                  <a:pt x="1813" y="12791"/>
                  <a:pt x="1813" y="12734"/>
                </a:cubicBezTo>
                <a:lnTo>
                  <a:pt x="1813" y="12514"/>
                </a:lnTo>
                <a:cubicBezTo>
                  <a:pt x="1813" y="12456"/>
                  <a:pt x="1789" y="12411"/>
                  <a:pt x="1760" y="12411"/>
                </a:cubicBezTo>
                <a:close/>
                <a:moveTo>
                  <a:pt x="2610" y="12411"/>
                </a:moveTo>
                <a:cubicBezTo>
                  <a:pt x="2581" y="12411"/>
                  <a:pt x="2557" y="12456"/>
                  <a:pt x="2557" y="12514"/>
                </a:cubicBezTo>
                <a:lnTo>
                  <a:pt x="2557" y="12734"/>
                </a:lnTo>
                <a:cubicBezTo>
                  <a:pt x="2557" y="12791"/>
                  <a:pt x="2581" y="12838"/>
                  <a:pt x="2610" y="12838"/>
                </a:cubicBezTo>
                <a:cubicBezTo>
                  <a:pt x="2639" y="12838"/>
                  <a:pt x="2662" y="12791"/>
                  <a:pt x="2662" y="12734"/>
                </a:cubicBezTo>
                <a:lnTo>
                  <a:pt x="2662" y="12514"/>
                </a:lnTo>
                <a:cubicBezTo>
                  <a:pt x="2662" y="12456"/>
                  <a:pt x="2639" y="12411"/>
                  <a:pt x="2610" y="12411"/>
                </a:cubicBezTo>
                <a:close/>
                <a:moveTo>
                  <a:pt x="2924" y="12411"/>
                </a:moveTo>
                <a:cubicBezTo>
                  <a:pt x="2895" y="12411"/>
                  <a:pt x="2871" y="12456"/>
                  <a:pt x="2871" y="12514"/>
                </a:cubicBezTo>
                <a:lnTo>
                  <a:pt x="2871" y="12734"/>
                </a:lnTo>
                <a:cubicBezTo>
                  <a:pt x="2871" y="12791"/>
                  <a:pt x="2895" y="12838"/>
                  <a:pt x="2924" y="12838"/>
                </a:cubicBezTo>
                <a:cubicBezTo>
                  <a:pt x="2954" y="12838"/>
                  <a:pt x="2976" y="12791"/>
                  <a:pt x="2976" y="12734"/>
                </a:cubicBezTo>
                <a:lnTo>
                  <a:pt x="2976" y="12514"/>
                </a:lnTo>
                <a:cubicBezTo>
                  <a:pt x="2976" y="12456"/>
                  <a:pt x="2954" y="12411"/>
                  <a:pt x="2924" y="12411"/>
                </a:cubicBezTo>
                <a:close/>
                <a:moveTo>
                  <a:pt x="3773" y="12411"/>
                </a:moveTo>
                <a:cubicBezTo>
                  <a:pt x="3744" y="12411"/>
                  <a:pt x="3721" y="12456"/>
                  <a:pt x="3721" y="12514"/>
                </a:cubicBezTo>
                <a:lnTo>
                  <a:pt x="3721" y="12734"/>
                </a:lnTo>
                <a:cubicBezTo>
                  <a:pt x="3721" y="12791"/>
                  <a:pt x="3744" y="12838"/>
                  <a:pt x="3773" y="12838"/>
                </a:cubicBezTo>
                <a:cubicBezTo>
                  <a:pt x="3802" y="12838"/>
                  <a:pt x="3826" y="12791"/>
                  <a:pt x="3826" y="12734"/>
                </a:cubicBezTo>
                <a:lnTo>
                  <a:pt x="3826" y="12514"/>
                </a:lnTo>
                <a:cubicBezTo>
                  <a:pt x="3826" y="12456"/>
                  <a:pt x="3802" y="12411"/>
                  <a:pt x="3773" y="12411"/>
                </a:cubicBezTo>
                <a:close/>
                <a:moveTo>
                  <a:pt x="4088" y="12411"/>
                </a:moveTo>
                <a:cubicBezTo>
                  <a:pt x="4058" y="12411"/>
                  <a:pt x="4035" y="12456"/>
                  <a:pt x="4035" y="12514"/>
                </a:cubicBezTo>
                <a:lnTo>
                  <a:pt x="4035" y="12734"/>
                </a:lnTo>
                <a:cubicBezTo>
                  <a:pt x="4035" y="12791"/>
                  <a:pt x="4058" y="12838"/>
                  <a:pt x="4088" y="12838"/>
                </a:cubicBezTo>
                <a:cubicBezTo>
                  <a:pt x="4117" y="12838"/>
                  <a:pt x="4141" y="12791"/>
                  <a:pt x="4141" y="12734"/>
                </a:cubicBezTo>
                <a:lnTo>
                  <a:pt x="4141" y="12514"/>
                </a:lnTo>
                <a:cubicBezTo>
                  <a:pt x="4141" y="12456"/>
                  <a:pt x="4117" y="12411"/>
                  <a:pt x="4088" y="12411"/>
                </a:cubicBezTo>
                <a:close/>
                <a:moveTo>
                  <a:pt x="4937" y="12411"/>
                </a:moveTo>
                <a:cubicBezTo>
                  <a:pt x="4908" y="12411"/>
                  <a:pt x="4884" y="12456"/>
                  <a:pt x="4884" y="12514"/>
                </a:cubicBezTo>
                <a:lnTo>
                  <a:pt x="4884" y="12734"/>
                </a:lnTo>
                <a:cubicBezTo>
                  <a:pt x="4884" y="12791"/>
                  <a:pt x="4908" y="12838"/>
                  <a:pt x="4937" y="12838"/>
                </a:cubicBezTo>
                <a:cubicBezTo>
                  <a:pt x="4966" y="12838"/>
                  <a:pt x="4990" y="12791"/>
                  <a:pt x="4990" y="12734"/>
                </a:cubicBezTo>
                <a:lnTo>
                  <a:pt x="4990" y="12514"/>
                </a:lnTo>
                <a:cubicBezTo>
                  <a:pt x="4990" y="12456"/>
                  <a:pt x="4966" y="12411"/>
                  <a:pt x="4937" y="12411"/>
                </a:cubicBezTo>
                <a:close/>
                <a:moveTo>
                  <a:pt x="5252" y="12411"/>
                </a:moveTo>
                <a:cubicBezTo>
                  <a:pt x="5223" y="12411"/>
                  <a:pt x="5199" y="12456"/>
                  <a:pt x="5199" y="12514"/>
                </a:cubicBezTo>
                <a:lnTo>
                  <a:pt x="5199" y="12734"/>
                </a:lnTo>
                <a:cubicBezTo>
                  <a:pt x="5199" y="12791"/>
                  <a:pt x="5223" y="12838"/>
                  <a:pt x="5252" y="12838"/>
                </a:cubicBezTo>
                <a:cubicBezTo>
                  <a:pt x="5281" y="12838"/>
                  <a:pt x="5305" y="12791"/>
                  <a:pt x="5305" y="12734"/>
                </a:cubicBezTo>
                <a:lnTo>
                  <a:pt x="5305" y="12514"/>
                </a:lnTo>
                <a:cubicBezTo>
                  <a:pt x="5305" y="12456"/>
                  <a:pt x="5281" y="12411"/>
                  <a:pt x="5252" y="12411"/>
                </a:cubicBezTo>
                <a:close/>
                <a:moveTo>
                  <a:pt x="6102" y="12411"/>
                </a:moveTo>
                <a:cubicBezTo>
                  <a:pt x="6072" y="12411"/>
                  <a:pt x="6049" y="12456"/>
                  <a:pt x="6049" y="12514"/>
                </a:cubicBezTo>
                <a:lnTo>
                  <a:pt x="6049" y="12734"/>
                </a:lnTo>
                <a:cubicBezTo>
                  <a:pt x="6049" y="12791"/>
                  <a:pt x="6072" y="12838"/>
                  <a:pt x="6102" y="12838"/>
                </a:cubicBezTo>
                <a:cubicBezTo>
                  <a:pt x="6131" y="12838"/>
                  <a:pt x="6155" y="12791"/>
                  <a:pt x="6155" y="12734"/>
                </a:cubicBezTo>
                <a:lnTo>
                  <a:pt x="6155" y="12514"/>
                </a:lnTo>
                <a:cubicBezTo>
                  <a:pt x="6155" y="12456"/>
                  <a:pt x="6131" y="12411"/>
                  <a:pt x="6102" y="12411"/>
                </a:cubicBezTo>
                <a:close/>
                <a:moveTo>
                  <a:pt x="6416" y="12411"/>
                </a:moveTo>
                <a:cubicBezTo>
                  <a:pt x="6387" y="12411"/>
                  <a:pt x="6363" y="12456"/>
                  <a:pt x="6363" y="12514"/>
                </a:cubicBezTo>
                <a:lnTo>
                  <a:pt x="6363" y="12734"/>
                </a:lnTo>
                <a:cubicBezTo>
                  <a:pt x="6363" y="12791"/>
                  <a:pt x="6387" y="12838"/>
                  <a:pt x="6416" y="12838"/>
                </a:cubicBezTo>
                <a:cubicBezTo>
                  <a:pt x="6445" y="12838"/>
                  <a:pt x="6469" y="12791"/>
                  <a:pt x="6469" y="12734"/>
                </a:cubicBezTo>
                <a:lnTo>
                  <a:pt x="6469" y="12514"/>
                </a:lnTo>
                <a:cubicBezTo>
                  <a:pt x="6469" y="12456"/>
                  <a:pt x="6445" y="12411"/>
                  <a:pt x="6416" y="12411"/>
                </a:cubicBezTo>
                <a:close/>
                <a:moveTo>
                  <a:pt x="7266" y="12411"/>
                </a:moveTo>
                <a:cubicBezTo>
                  <a:pt x="7237" y="12411"/>
                  <a:pt x="7213" y="12456"/>
                  <a:pt x="7213" y="12514"/>
                </a:cubicBezTo>
                <a:lnTo>
                  <a:pt x="7213" y="12734"/>
                </a:lnTo>
                <a:cubicBezTo>
                  <a:pt x="7213" y="12791"/>
                  <a:pt x="7237" y="12838"/>
                  <a:pt x="7266" y="12838"/>
                </a:cubicBezTo>
                <a:cubicBezTo>
                  <a:pt x="7295" y="12838"/>
                  <a:pt x="7318" y="12791"/>
                  <a:pt x="7318" y="12734"/>
                </a:cubicBezTo>
                <a:lnTo>
                  <a:pt x="7318" y="12514"/>
                </a:lnTo>
                <a:cubicBezTo>
                  <a:pt x="7318" y="12456"/>
                  <a:pt x="7295" y="12411"/>
                  <a:pt x="7266" y="12411"/>
                </a:cubicBezTo>
                <a:close/>
                <a:moveTo>
                  <a:pt x="7580" y="12411"/>
                </a:moveTo>
                <a:cubicBezTo>
                  <a:pt x="7551" y="12411"/>
                  <a:pt x="7527" y="12456"/>
                  <a:pt x="7527" y="12514"/>
                </a:cubicBezTo>
                <a:lnTo>
                  <a:pt x="7527" y="12734"/>
                </a:lnTo>
                <a:cubicBezTo>
                  <a:pt x="7527" y="12791"/>
                  <a:pt x="7551" y="12838"/>
                  <a:pt x="7580" y="12838"/>
                </a:cubicBezTo>
                <a:cubicBezTo>
                  <a:pt x="7609" y="12838"/>
                  <a:pt x="7632" y="12791"/>
                  <a:pt x="7632" y="12734"/>
                </a:cubicBezTo>
                <a:lnTo>
                  <a:pt x="7632" y="12514"/>
                </a:lnTo>
                <a:cubicBezTo>
                  <a:pt x="7632" y="12456"/>
                  <a:pt x="7609" y="12411"/>
                  <a:pt x="7580" y="12411"/>
                </a:cubicBezTo>
                <a:close/>
                <a:moveTo>
                  <a:pt x="8429" y="12411"/>
                </a:moveTo>
                <a:cubicBezTo>
                  <a:pt x="8400" y="12411"/>
                  <a:pt x="8377" y="12456"/>
                  <a:pt x="8377" y="12514"/>
                </a:cubicBezTo>
                <a:lnTo>
                  <a:pt x="8377" y="12734"/>
                </a:lnTo>
                <a:cubicBezTo>
                  <a:pt x="8377" y="12791"/>
                  <a:pt x="8400" y="12838"/>
                  <a:pt x="8429" y="12838"/>
                </a:cubicBezTo>
                <a:cubicBezTo>
                  <a:pt x="8458" y="12838"/>
                  <a:pt x="8482" y="12791"/>
                  <a:pt x="8482" y="12734"/>
                </a:cubicBezTo>
                <a:lnTo>
                  <a:pt x="8482" y="12514"/>
                </a:lnTo>
                <a:cubicBezTo>
                  <a:pt x="8482" y="12456"/>
                  <a:pt x="8458" y="12411"/>
                  <a:pt x="8429" y="12411"/>
                </a:cubicBezTo>
                <a:close/>
                <a:moveTo>
                  <a:pt x="8744" y="12411"/>
                </a:moveTo>
                <a:cubicBezTo>
                  <a:pt x="8714" y="12411"/>
                  <a:pt x="8691" y="12456"/>
                  <a:pt x="8691" y="12514"/>
                </a:cubicBezTo>
                <a:lnTo>
                  <a:pt x="8691" y="12734"/>
                </a:lnTo>
                <a:cubicBezTo>
                  <a:pt x="8691" y="12791"/>
                  <a:pt x="8714" y="12838"/>
                  <a:pt x="8744" y="12838"/>
                </a:cubicBezTo>
                <a:cubicBezTo>
                  <a:pt x="8773" y="12838"/>
                  <a:pt x="8796" y="12791"/>
                  <a:pt x="8796" y="12734"/>
                </a:cubicBezTo>
                <a:lnTo>
                  <a:pt x="8796" y="12514"/>
                </a:lnTo>
                <a:cubicBezTo>
                  <a:pt x="8796" y="12456"/>
                  <a:pt x="8773" y="12411"/>
                  <a:pt x="8744" y="12411"/>
                </a:cubicBezTo>
                <a:close/>
                <a:moveTo>
                  <a:pt x="9593" y="12411"/>
                </a:moveTo>
                <a:cubicBezTo>
                  <a:pt x="9564" y="12411"/>
                  <a:pt x="9540" y="12456"/>
                  <a:pt x="9540" y="12514"/>
                </a:cubicBezTo>
                <a:lnTo>
                  <a:pt x="9540" y="12734"/>
                </a:lnTo>
                <a:cubicBezTo>
                  <a:pt x="9540" y="12791"/>
                  <a:pt x="9564" y="12838"/>
                  <a:pt x="9593" y="12838"/>
                </a:cubicBezTo>
                <a:cubicBezTo>
                  <a:pt x="9622" y="12838"/>
                  <a:pt x="9646" y="12791"/>
                  <a:pt x="9646" y="12734"/>
                </a:cubicBezTo>
                <a:lnTo>
                  <a:pt x="9646" y="12514"/>
                </a:lnTo>
                <a:cubicBezTo>
                  <a:pt x="9646" y="12456"/>
                  <a:pt x="9622" y="12411"/>
                  <a:pt x="9593" y="12411"/>
                </a:cubicBezTo>
                <a:close/>
                <a:moveTo>
                  <a:pt x="9908" y="12411"/>
                </a:moveTo>
                <a:cubicBezTo>
                  <a:pt x="9879" y="12411"/>
                  <a:pt x="9855" y="12456"/>
                  <a:pt x="9855" y="12514"/>
                </a:cubicBezTo>
                <a:lnTo>
                  <a:pt x="9855" y="12734"/>
                </a:lnTo>
                <a:cubicBezTo>
                  <a:pt x="9855" y="12791"/>
                  <a:pt x="9879" y="12838"/>
                  <a:pt x="9908" y="12838"/>
                </a:cubicBezTo>
                <a:cubicBezTo>
                  <a:pt x="9937" y="12838"/>
                  <a:pt x="9961" y="12791"/>
                  <a:pt x="9961" y="12734"/>
                </a:cubicBezTo>
                <a:lnTo>
                  <a:pt x="9961" y="12514"/>
                </a:lnTo>
                <a:cubicBezTo>
                  <a:pt x="9961" y="12456"/>
                  <a:pt x="9937" y="12411"/>
                  <a:pt x="9908" y="12411"/>
                </a:cubicBezTo>
                <a:close/>
                <a:moveTo>
                  <a:pt x="10758" y="12411"/>
                </a:moveTo>
                <a:cubicBezTo>
                  <a:pt x="10728" y="12411"/>
                  <a:pt x="10705" y="12456"/>
                  <a:pt x="10705" y="12514"/>
                </a:cubicBezTo>
                <a:lnTo>
                  <a:pt x="10705" y="12734"/>
                </a:lnTo>
                <a:cubicBezTo>
                  <a:pt x="10705" y="12791"/>
                  <a:pt x="10728" y="12838"/>
                  <a:pt x="10758" y="12838"/>
                </a:cubicBezTo>
                <a:cubicBezTo>
                  <a:pt x="10787" y="12838"/>
                  <a:pt x="10810" y="12791"/>
                  <a:pt x="10810" y="12734"/>
                </a:cubicBezTo>
                <a:lnTo>
                  <a:pt x="10810" y="12514"/>
                </a:lnTo>
                <a:cubicBezTo>
                  <a:pt x="10810" y="12456"/>
                  <a:pt x="10787" y="12411"/>
                  <a:pt x="10758" y="12411"/>
                </a:cubicBezTo>
                <a:close/>
                <a:moveTo>
                  <a:pt x="11072" y="12411"/>
                </a:moveTo>
                <a:cubicBezTo>
                  <a:pt x="11043" y="12411"/>
                  <a:pt x="11019" y="12456"/>
                  <a:pt x="11019" y="12514"/>
                </a:cubicBezTo>
                <a:lnTo>
                  <a:pt x="11019" y="12734"/>
                </a:lnTo>
                <a:cubicBezTo>
                  <a:pt x="11019" y="12791"/>
                  <a:pt x="11043" y="12838"/>
                  <a:pt x="11072" y="12838"/>
                </a:cubicBezTo>
                <a:cubicBezTo>
                  <a:pt x="11101" y="12838"/>
                  <a:pt x="11125" y="12791"/>
                  <a:pt x="11125" y="12734"/>
                </a:cubicBezTo>
                <a:lnTo>
                  <a:pt x="11125" y="12514"/>
                </a:lnTo>
                <a:cubicBezTo>
                  <a:pt x="11125" y="12456"/>
                  <a:pt x="11101" y="12411"/>
                  <a:pt x="11072" y="12411"/>
                </a:cubicBezTo>
                <a:close/>
                <a:moveTo>
                  <a:pt x="11922" y="12411"/>
                </a:moveTo>
                <a:cubicBezTo>
                  <a:pt x="11893" y="12411"/>
                  <a:pt x="11869" y="12456"/>
                  <a:pt x="11869" y="12514"/>
                </a:cubicBezTo>
                <a:lnTo>
                  <a:pt x="11869" y="12734"/>
                </a:lnTo>
                <a:cubicBezTo>
                  <a:pt x="11869" y="12791"/>
                  <a:pt x="11893" y="12838"/>
                  <a:pt x="11922" y="12838"/>
                </a:cubicBezTo>
                <a:cubicBezTo>
                  <a:pt x="11951" y="12838"/>
                  <a:pt x="11974" y="12791"/>
                  <a:pt x="11974" y="12734"/>
                </a:cubicBezTo>
                <a:lnTo>
                  <a:pt x="11974" y="12514"/>
                </a:lnTo>
                <a:cubicBezTo>
                  <a:pt x="11974" y="12456"/>
                  <a:pt x="11951" y="12411"/>
                  <a:pt x="11922" y="12411"/>
                </a:cubicBezTo>
                <a:close/>
                <a:moveTo>
                  <a:pt x="12236" y="12411"/>
                </a:moveTo>
                <a:cubicBezTo>
                  <a:pt x="12207" y="12411"/>
                  <a:pt x="12183" y="12456"/>
                  <a:pt x="12183" y="12514"/>
                </a:cubicBezTo>
                <a:lnTo>
                  <a:pt x="12183" y="12734"/>
                </a:lnTo>
                <a:cubicBezTo>
                  <a:pt x="12183" y="12791"/>
                  <a:pt x="12207" y="12838"/>
                  <a:pt x="12236" y="12838"/>
                </a:cubicBezTo>
                <a:cubicBezTo>
                  <a:pt x="12265" y="12838"/>
                  <a:pt x="12288" y="12791"/>
                  <a:pt x="12288" y="12734"/>
                </a:cubicBezTo>
                <a:lnTo>
                  <a:pt x="12288" y="12514"/>
                </a:lnTo>
                <a:cubicBezTo>
                  <a:pt x="12288" y="12456"/>
                  <a:pt x="12265" y="12411"/>
                  <a:pt x="12236" y="12411"/>
                </a:cubicBezTo>
                <a:close/>
                <a:moveTo>
                  <a:pt x="13085" y="12411"/>
                </a:moveTo>
                <a:cubicBezTo>
                  <a:pt x="13056" y="12411"/>
                  <a:pt x="13032" y="12456"/>
                  <a:pt x="13032" y="12514"/>
                </a:cubicBezTo>
                <a:lnTo>
                  <a:pt x="13032" y="12734"/>
                </a:lnTo>
                <a:cubicBezTo>
                  <a:pt x="13032" y="12791"/>
                  <a:pt x="13056" y="12838"/>
                  <a:pt x="13085" y="12838"/>
                </a:cubicBezTo>
                <a:cubicBezTo>
                  <a:pt x="13114" y="12838"/>
                  <a:pt x="13138" y="12791"/>
                  <a:pt x="13138" y="12734"/>
                </a:cubicBezTo>
                <a:lnTo>
                  <a:pt x="13138" y="12514"/>
                </a:lnTo>
                <a:cubicBezTo>
                  <a:pt x="13138" y="12456"/>
                  <a:pt x="13114" y="12411"/>
                  <a:pt x="13085" y="12411"/>
                </a:cubicBezTo>
                <a:close/>
                <a:moveTo>
                  <a:pt x="13399" y="12411"/>
                </a:moveTo>
                <a:cubicBezTo>
                  <a:pt x="13370" y="12411"/>
                  <a:pt x="13348" y="12456"/>
                  <a:pt x="13348" y="12514"/>
                </a:cubicBezTo>
                <a:lnTo>
                  <a:pt x="13348" y="12734"/>
                </a:lnTo>
                <a:cubicBezTo>
                  <a:pt x="13348" y="12791"/>
                  <a:pt x="13370" y="12838"/>
                  <a:pt x="13399" y="12838"/>
                </a:cubicBezTo>
                <a:cubicBezTo>
                  <a:pt x="13428" y="12838"/>
                  <a:pt x="13452" y="12791"/>
                  <a:pt x="13452" y="12734"/>
                </a:cubicBezTo>
                <a:lnTo>
                  <a:pt x="13452" y="12514"/>
                </a:lnTo>
                <a:cubicBezTo>
                  <a:pt x="13452" y="12456"/>
                  <a:pt x="13428" y="12411"/>
                  <a:pt x="13399" y="12411"/>
                </a:cubicBezTo>
                <a:close/>
                <a:moveTo>
                  <a:pt x="14249" y="12411"/>
                </a:moveTo>
                <a:cubicBezTo>
                  <a:pt x="14220" y="12411"/>
                  <a:pt x="14196" y="12456"/>
                  <a:pt x="14196" y="12514"/>
                </a:cubicBezTo>
                <a:lnTo>
                  <a:pt x="14196" y="12734"/>
                </a:lnTo>
                <a:cubicBezTo>
                  <a:pt x="14196" y="12791"/>
                  <a:pt x="14220" y="12838"/>
                  <a:pt x="14249" y="12838"/>
                </a:cubicBezTo>
                <a:cubicBezTo>
                  <a:pt x="14278" y="12838"/>
                  <a:pt x="14302" y="12791"/>
                  <a:pt x="14302" y="12734"/>
                </a:cubicBezTo>
                <a:lnTo>
                  <a:pt x="14302" y="12514"/>
                </a:lnTo>
                <a:cubicBezTo>
                  <a:pt x="14302" y="12456"/>
                  <a:pt x="14278" y="12411"/>
                  <a:pt x="14249" y="12411"/>
                </a:cubicBezTo>
                <a:close/>
                <a:moveTo>
                  <a:pt x="14564" y="12411"/>
                </a:moveTo>
                <a:cubicBezTo>
                  <a:pt x="14535" y="12411"/>
                  <a:pt x="14511" y="12456"/>
                  <a:pt x="14511" y="12514"/>
                </a:cubicBezTo>
                <a:lnTo>
                  <a:pt x="14511" y="12734"/>
                </a:lnTo>
                <a:cubicBezTo>
                  <a:pt x="14511" y="12791"/>
                  <a:pt x="14535" y="12838"/>
                  <a:pt x="14564" y="12838"/>
                </a:cubicBezTo>
                <a:cubicBezTo>
                  <a:pt x="14593" y="12838"/>
                  <a:pt x="14617" y="12791"/>
                  <a:pt x="14617" y="12734"/>
                </a:cubicBezTo>
                <a:lnTo>
                  <a:pt x="14617" y="12514"/>
                </a:lnTo>
                <a:cubicBezTo>
                  <a:pt x="14617" y="12456"/>
                  <a:pt x="14593" y="12411"/>
                  <a:pt x="14564" y="12411"/>
                </a:cubicBezTo>
                <a:close/>
                <a:moveTo>
                  <a:pt x="15413" y="12411"/>
                </a:moveTo>
                <a:cubicBezTo>
                  <a:pt x="15384" y="12411"/>
                  <a:pt x="15360" y="12456"/>
                  <a:pt x="15360" y="12514"/>
                </a:cubicBezTo>
                <a:lnTo>
                  <a:pt x="15360" y="12734"/>
                </a:lnTo>
                <a:cubicBezTo>
                  <a:pt x="15360" y="12791"/>
                  <a:pt x="15384" y="12838"/>
                  <a:pt x="15413" y="12838"/>
                </a:cubicBezTo>
                <a:cubicBezTo>
                  <a:pt x="15442" y="12838"/>
                  <a:pt x="15465" y="12791"/>
                  <a:pt x="15465" y="12734"/>
                </a:cubicBezTo>
                <a:lnTo>
                  <a:pt x="15465" y="12514"/>
                </a:lnTo>
                <a:cubicBezTo>
                  <a:pt x="15465" y="12456"/>
                  <a:pt x="15442" y="12411"/>
                  <a:pt x="15413" y="12411"/>
                </a:cubicBezTo>
                <a:close/>
                <a:moveTo>
                  <a:pt x="15728" y="12411"/>
                </a:moveTo>
                <a:cubicBezTo>
                  <a:pt x="15699" y="12411"/>
                  <a:pt x="15675" y="12456"/>
                  <a:pt x="15675" y="12514"/>
                </a:cubicBezTo>
                <a:lnTo>
                  <a:pt x="15675" y="12734"/>
                </a:lnTo>
                <a:cubicBezTo>
                  <a:pt x="15675" y="12791"/>
                  <a:pt x="15699" y="12838"/>
                  <a:pt x="15728" y="12838"/>
                </a:cubicBezTo>
                <a:cubicBezTo>
                  <a:pt x="15757" y="12838"/>
                  <a:pt x="15781" y="12791"/>
                  <a:pt x="15781" y="12734"/>
                </a:cubicBezTo>
                <a:lnTo>
                  <a:pt x="15781" y="12514"/>
                </a:lnTo>
                <a:cubicBezTo>
                  <a:pt x="15781" y="12456"/>
                  <a:pt x="15757" y="12411"/>
                  <a:pt x="15728" y="12411"/>
                </a:cubicBezTo>
                <a:close/>
                <a:moveTo>
                  <a:pt x="16578" y="12411"/>
                </a:moveTo>
                <a:cubicBezTo>
                  <a:pt x="16549" y="12411"/>
                  <a:pt x="16525" y="12456"/>
                  <a:pt x="16525" y="12514"/>
                </a:cubicBezTo>
                <a:lnTo>
                  <a:pt x="16525" y="12734"/>
                </a:lnTo>
                <a:cubicBezTo>
                  <a:pt x="16525" y="12791"/>
                  <a:pt x="16549" y="12838"/>
                  <a:pt x="16578" y="12838"/>
                </a:cubicBezTo>
                <a:cubicBezTo>
                  <a:pt x="16607" y="12838"/>
                  <a:pt x="16630" y="12791"/>
                  <a:pt x="16630" y="12734"/>
                </a:cubicBezTo>
                <a:lnTo>
                  <a:pt x="16630" y="12514"/>
                </a:lnTo>
                <a:cubicBezTo>
                  <a:pt x="16630" y="12456"/>
                  <a:pt x="16607" y="12411"/>
                  <a:pt x="16578" y="12411"/>
                </a:cubicBezTo>
                <a:close/>
                <a:moveTo>
                  <a:pt x="16892" y="12411"/>
                </a:moveTo>
                <a:cubicBezTo>
                  <a:pt x="16863" y="12411"/>
                  <a:pt x="16839" y="12456"/>
                  <a:pt x="16839" y="12514"/>
                </a:cubicBezTo>
                <a:lnTo>
                  <a:pt x="16839" y="12734"/>
                </a:lnTo>
                <a:cubicBezTo>
                  <a:pt x="16839" y="12791"/>
                  <a:pt x="16863" y="12838"/>
                  <a:pt x="16892" y="12838"/>
                </a:cubicBezTo>
                <a:cubicBezTo>
                  <a:pt x="16921" y="12838"/>
                  <a:pt x="16944" y="12791"/>
                  <a:pt x="16944" y="12734"/>
                </a:cubicBezTo>
                <a:lnTo>
                  <a:pt x="16944" y="12514"/>
                </a:lnTo>
                <a:cubicBezTo>
                  <a:pt x="16944" y="12456"/>
                  <a:pt x="16921" y="12411"/>
                  <a:pt x="16892" y="12411"/>
                </a:cubicBezTo>
                <a:close/>
                <a:moveTo>
                  <a:pt x="17741" y="12411"/>
                </a:moveTo>
                <a:cubicBezTo>
                  <a:pt x="17712" y="12411"/>
                  <a:pt x="17689" y="12456"/>
                  <a:pt x="17689" y="12514"/>
                </a:cubicBezTo>
                <a:lnTo>
                  <a:pt x="17689" y="12734"/>
                </a:lnTo>
                <a:cubicBezTo>
                  <a:pt x="17689" y="12791"/>
                  <a:pt x="17712" y="12838"/>
                  <a:pt x="17741" y="12838"/>
                </a:cubicBezTo>
                <a:cubicBezTo>
                  <a:pt x="17770" y="12838"/>
                  <a:pt x="17794" y="12791"/>
                  <a:pt x="17794" y="12734"/>
                </a:cubicBezTo>
                <a:lnTo>
                  <a:pt x="17794" y="12514"/>
                </a:lnTo>
                <a:cubicBezTo>
                  <a:pt x="17794" y="12456"/>
                  <a:pt x="17770" y="12411"/>
                  <a:pt x="17741" y="12411"/>
                </a:cubicBezTo>
                <a:close/>
                <a:moveTo>
                  <a:pt x="18055" y="12411"/>
                </a:moveTo>
                <a:cubicBezTo>
                  <a:pt x="18026" y="12411"/>
                  <a:pt x="18002" y="12456"/>
                  <a:pt x="18002" y="12514"/>
                </a:cubicBezTo>
                <a:lnTo>
                  <a:pt x="18002" y="12734"/>
                </a:lnTo>
                <a:cubicBezTo>
                  <a:pt x="18002" y="12791"/>
                  <a:pt x="18026" y="12838"/>
                  <a:pt x="18055" y="12838"/>
                </a:cubicBezTo>
                <a:cubicBezTo>
                  <a:pt x="18085" y="12838"/>
                  <a:pt x="18108" y="12791"/>
                  <a:pt x="18108" y="12734"/>
                </a:cubicBezTo>
                <a:lnTo>
                  <a:pt x="18108" y="12514"/>
                </a:lnTo>
                <a:cubicBezTo>
                  <a:pt x="18108" y="12456"/>
                  <a:pt x="18085" y="12411"/>
                  <a:pt x="18055" y="12411"/>
                </a:cubicBezTo>
                <a:close/>
                <a:moveTo>
                  <a:pt x="18905" y="12411"/>
                </a:moveTo>
                <a:cubicBezTo>
                  <a:pt x="18876" y="12411"/>
                  <a:pt x="18852" y="12456"/>
                  <a:pt x="18852" y="12514"/>
                </a:cubicBezTo>
                <a:lnTo>
                  <a:pt x="18852" y="12734"/>
                </a:lnTo>
                <a:cubicBezTo>
                  <a:pt x="18852" y="12791"/>
                  <a:pt x="18876" y="12838"/>
                  <a:pt x="18905" y="12838"/>
                </a:cubicBezTo>
                <a:cubicBezTo>
                  <a:pt x="18934" y="12838"/>
                  <a:pt x="18958" y="12791"/>
                  <a:pt x="18958" y="12734"/>
                </a:cubicBezTo>
                <a:lnTo>
                  <a:pt x="18958" y="12514"/>
                </a:lnTo>
                <a:cubicBezTo>
                  <a:pt x="18958" y="12456"/>
                  <a:pt x="18934" y="12411"/>
                  <a:pt x="18905" y="12411"/>
                </a:cubicBezTo>
                <a:close/>
                <a:moveTo>
                  <a:pt x="19220" y="12411"/>
                </a:moveTo>
                <a:cubicBezTo>
                  <a:pt x="19191" y="12411"/>
                  <a:pt x="19167" y="12456"/>
                  <a:pt x="19167" y="12514"/>
                </a:cubicBezTo>
                <a:lnTo>
                  <a:pt x="19167" y="12734"/>
                </a:lnTo>
                <a:cubicBezTo>
                  <a:pt x="19167" y="12791"/>
                  <a:pt x="19191" y="12838"/>
                  <a:pt x="19220" y="12838"/>
                </a:cubicBezTo>
                <a:cubicBezTo>
                  <a:pt x="19249" y="12838"/>
                  <a:pt x="19273" y="12791"/>
                  <a:pt x="19273" y="12734"/>
                </a:cubicBezTo>
                <a:lnTo>
                  <a:pt x="19273" y="12514"/>
                </a:lnTo>
                <a:cubicBezTo>
                  <a:pt x="19273" y="12456"/>
                  <a:pt x="19249" y="12411"/>
                  <a:pt x="19220" y="12411"/>
                </a:cubicBezTo>
                <a:close/>
                <a:moveTo>
                  <a:pt x="20069" y="12411"/>
                </a:moveTo>
                <a:cubicBezTo>
                  <a:pt x="20040" y="12411"/>
                  <a:pt x="20016" y="12456"/>
                  <a:pt x="20016" y="12514"/>
                </a:cubicBezTo>
                <a:lnTo>
                  <a:pt x="20016" y="12734"/>
                </a:lnTo>
                <a:cubicBezTo>
                  <a:pt x="20016" y="12791"/>
                  <a:pt x="20040" y="12838"/>
                  <a:pt x="20069" y="12838"/>
                </a:cubicBezTo>
                <a:cubicBezTo>
                  <a:pt x="20099" y="12838"/>
                  <a:pt x="20122" y="12791"/>
                  <a:pt x="20122" y="12734"/>
                </a:cubicBezTo>
                <a:lnTo>
                  <a:pt x="20122" y="12514"/>
                </a:lnTo>
                <a:cubicBezTo>
                  <a:pt x="20122" y="12456"/>
                  <a:pt x="20099" y="12411"/>
                  <a:pt x="20069" y="12411"/>
                </a:cubicBezTo>
                <a:close/>
                <a:moveTo>
                  <a:pt x="20384" y="12411"/>
                </a:moveTo>
                <a:cubicBezTo>
                  <a:pt x="20355" y="12411"/>
                  <a:pt x="20331" y="12456"/>
                  <a:pt x="20331" y="12514"/>
                </a:cubicBezTo>
                <a:lnTo>
                  <a:pt x="20331" y="12734"/>
                </a:lnTo>
                <a:cubicBezTo>
                  <a:pt x="20331" y="12791"/>
                  <a:pt x="20355" y="12838"/>
                  <a:pt x="20384" y="12838"/>
                </a:cubicBezTo>
                <a:cubicBezTo>
                  <a:pt x="20413" y="12838"/>
                  <a:pt x="20436" y="12791"/>
                  <a:pt x="20436" y="12734"/>
                </a:cubicBezTo>
                <a:lnTo>
                  <a:pt x="20436" y="12514"/>
                </a:lnTo>
                <a:cubicBezTo>
                  <a:pt x="20436" y="12456"/>
                  <a:pt x="20413" y="12411"/>
                  <a:pt x="20384" y="12411"/>
                </a:cubicBezTo>
                <a:close/>
                <a:moveTo>
                  <a:pt x="21234" y="12411"/>
                </a:moveTo>
                <a:cubicBezTo>
                  <a:pt x="21204" y="12411"/>
                  <a:pt x="21181" y="12456"/>
                  <a:pt x="21181" y="12514"/>
                </a:cubicBezTo>
                <a:lnTo>
                  <a:pt x="21181" y="12734"/>
                </a:lnTo>
                <a:cubicBezTo>
                  <a:pt x="21181" y="12791"/>
                  <a:pt x="21204" y="12838"/>
                  <a:pt x="21234" y="12838"/>
                </a:cubicBezTo>
                <a:cubicBezTo>
                  <a:pt x="21263" y="12838"/>
                  <a:pt x="21285" y="12791"/>
                  <a:pt x="21285" y="12734"/>
                </a:cubicBezTo>
                <a:lnTo>
                  <a:pt x="21285" y="12514"/>
                </a:lnTo>
                <a:cubicBezTo>
                  <a:pt x="21285" y="12456"/>
                  <a:pt x="21263" y="12411"/>
                  <a:pt x="21234" y="12411"/>
                </a:cubicBezTo>
                <a:close/>
                <a:moveTo>
                  <a:pt x="21547" y="12411"/>
                </a:moveTo>
                <a:cubicBezTo>
                  <a:pt x="21518" y="12411"/>
                  <a:pt x="21495" y="12456"/>
                  <a:pt x="21495" y="12514"/>
                </a:cubicBezTo>
                <a:lnTo>
                  <a:pt x="21495" y="12734"/>
                </a:lnTo>
                <a:cubicBezTo>
                  <a:pt x="21495" y="12791"/>
                  <a:pt x="21518" y="12838"/>
                  <a:pt x="21547" y="12838"/>
                </a:cubicBezTo>
                <a:cubicBezTo>
                  <a:pt x="21576" y="12838"/>
                  <a:pt x="21600" y="12791"/>
                  <a:pt x="21600" y="12734"/>
                </a:cubicBezTo>
                <a:lnTo>
                  <a:pt x="21600" y="12514"/>
                </a:lnTo>
                <a:cubicBezTo>
                  <a:pt x="21600" y="12456"/>
                  <a:pt x="21576" y="12411"/>
                  <a:pt x="21547" y="12411"/>
                </a:cubicBezTo>
                <a:close/>
                <a:moveTo>
                  <a:pt x="53" y="13141"/>
                </a:moveTo>
                <a:cubicBezTo>
                  <a:pt x="24" y="13141"/>
                  <a:pt x="0" y="13186"/>
                  <a:pt x="0" y="13244"/>
                </a:cubicBezTo>
                <a:lnTo>
                  <a:pt x="0" y="13464"/>
                </a:lnTo>
                <a:cubicBezTo>
                  <a:pt x="0" y="13521"/>
                  <a:pt x="24" y="13568"/>
                  <a:pt x="53" y="13568"/>
                </a:cubicBezTo>
                <a:cubicBezTo>
                  <a:pt x="82" y="13568"/>
                  <a:pt x="106" y="13521"/>
                  <a:pt x="106" y="13464"/>
                </a:cubicBezTo>
                <a:lnTo>
                  <a:pt x="106" y="13244"/>
                </a:lnTo>
                <a:cubicBezTo>
                  <a:pt x="106" y="13186"/>
                  <a:pt x="82" y="13141"/>
                  <a:pt x="53" y="13141"/>
                </a:cubicBezTo>
                <a:close/>
                <a:moveTo>
                  <a:pt x="367" y="13141"/>
                </a:moveTo>
                <a:cubicBezTo>
                  <a:pt x="338" y="13141"/>
                  <a:pt x="315" y="13186"/>
                  <a:pt x="315" y="13244"/>
                </a:cubicBezTo>
                <a:lnTo>
                  <a:pt x="315" y="13464"/>
                </a:lnTo>
                <a:cubicBezTo>
                  <a:pt x="315" y="13521"/>
                  <a:pt x="338" y="13568"/>
                  <a:pt x="367" y="13568"/>
                </a:cubicBezTo>
                <a:cubicBezTo>
                  <a:pt x="397" y="13568"/>
                  <a:pt x="420" y="13521"/>
                  <a:pt x="420" y="13464"/>
                </a:cubicBezTo>
                <a:lnTo>
                  <a:pt x="420" y="13244"/>
                </a:lnTo>
                <a:cubicBezTo>
                  <a:pt x="420" y="13186"/>
                  <a:pt x="397" y="13141"/>
                  <a:pt x="367" y="13141"/>
                </a:cubicBezTo>
                <a:close/>
                <a:moveTo>
                  <a:pt x="1217" y="13141"/>
                </a:moveTo>
                <a:cubicBezTo>
                  <a:pt x="1188" y="13141"/>
                  <a:pt x="1164" y="13186"/>
                  <a:pt x="1164" y="13244"/>
                </a:cubicBezTo>
                <a:lnTo>
                  <a:pt x="1164" y="13464"/>
                </a:lnTo>
                <a:cubicBezTo>
                  <a:pt x="1164" y="13521"/>
                  <a:pt x="1188" y="13568"/>
                  <a:pt x="1217" y="13568"/>
                </a:cubicBezTo>
                <a:cubicBezTo>
                  <a:pt x="1246" y="13568"/>
                  <a:pt x="1270" y="13521"/>
                  <a:pt x="1270" y="13464"/>
                </a:cubicBezTo>
                <a:lnTo>
                  <a:pt x="1270" y="13244"/>
                </a:lnTo>
                <a:cubicBezTo>
                  <a:pt x="1270" y="13186"/>
                  <a:pt x="1246" y="13141"/>
                  <a:pt x="1217" y="13141"/>
                </a:cubicBezTo>
                <a:close/>
                <a:moveTo>
                  <a:pt x="1532" y="13141"/>
                </a:moveTo>
                <a:cubicBezTo>
                  <a:pt x="1503" y="13141"/>
                  <a:pt x="1479" y="13186"/>
                  <a:pt x="1479" y="13244"/>
                </a:cubicBezTo>
                <a:lnTo>
                  <a:pt x="1479" y="13464"/>
                </a:lnTo>
                <a:cubicBezTo>
                  <a:pt x="1479" y="13521"/>
                  <a:pt x="1503" y="13568"/>
                  <a:pt x="1532" y="13568"/>
                </a:cubicBezTo>
                <a:cubicBezTo>
                  <a:pt x="1561" y="13568"/>
                  <a:pt x="1584" y="13521"/>
                  <a:pt x="1584" y="13464"/>
                </a:cubicBezTo>
                <a:lnTo>
                  <a:pt x="1584" y="13244"/>
                </a:lnTo>
                <a:cubicBezTo>
                  <a:pt x="1584" y="13186"/>
                  <a:pt x="1561" y="13141"/>
                  <a:pt x="1532" y="13141"/>
                </a:cubicBezTo>
                <a:close/>
                <a:moveTo>
                  <a:pt x="2380" y="13141"/>
                </a:moveTo>
                <a:cubicBezTo>
                  <a:pt x="2351" y="13141"/>
                  <a:pt x="2329" y="13186"/>
                  <a:pt x="2329" y="13244"/>
                </a:cubicBezTo>
                <a:lnTo>
                  <a:pt x="2329" y="13464"/>
                </a:lnTo>
                <a:cubicBezTo>
                  <a:pt x="2329" y="13521"/>
                  <a:pt x="2351" y="13568"/>
                  <a:pt x="2380" y="13568"/>
                </a:cubicBezTo>
                <a:cubicBezTo>
                  <a:pt x="2409" y="13568"/>
                  <a:pt x="2433" y="13521"/>
                  <a:pt x="2433" y="13464"/>
                </a:cubicBezTo>
                <a:lnTo>
                  <a:pt x="2433" y="13244"/>
                </a:lnTo>
                <a:cubicBezTo>
                  <a:pt x="2433" y="13186"/>
                  <a:pt x="2409" y="13141"/>
                  <a:pt x="2380" y="13141"/>
                </a:cubicBezTo>
                <a:close/>
                <a:moveTo>
                  <a:pt x="2695" y="13141"/>
                </a:moveTo>
                <a:cubicBezTo>
                  <a:pt x="2666" y="13141"/>
                  <a:pt x="2643" y="13186"/>
                  <a:pt x="2643" y="13244"/>
                </a:cubicBezTo>
                <a:lnTo>
                  <a:pt x="2643" y="13464"/>
                </a:lnTo>
                <a:cubicBezTo>
                  <a:pt x="2643" y="13521"/>
                  <a:pt x="2666" y="13568"/>
                  <a:pt x="2695" y="13568"/>
                </a:cubicBezTo>
                <a:cubicBezTo>
                  <a:pt x="2724" y="13568"/>
                  <a:pt x="2748" y="13521"/>
                  <a:pt x="2748" y="13464"/>
                </a:cubicBezTo>
                <a:lnTo>
                  <a:pt x="2748" y="13244"/>
                </a:lnTo>
                <a:cubicBezTo>
                  <a:pt x="2748" y="13186"/>
                  <a:pt x="2724" y="13141"/>
                  <a:pt x="2695" y="13141"/>
                </a:cubicBezTo>
                <a:close/>
                <a:moveTo>
                  <a:pt x="3545" y="13141"/>
                </a:moveTo>
                <a:cubicBezTo>
                  <a:pt x="3516" y="13141"/>
                  <a:pt x="3492" y="13186"/>
                  <a:pt x="3492" y="13244"/>
                </a:cubicBezTo>
                <a:lnTo>
                  <a:pt x="3492" y="13464"/>
                </a:lnTo>
                <a:cubicBezTo>
                  <a:pt x="3492" y="13521"/>
                  <a:pt x="3516" y="13568"/>
                  <a:pt x="3545" y="13568"/>
                </a:cubicBezTo>
                <a:cubicBezTo>
                  <a:pt x="3574" y="13568"/>
                  <a:pt x="3598" y="13521"/>
                  <a:pt x="3598" y="13464"/>
                </a:cubicBezTo>
                <a:lnTo>
                  <a:pt x="3598" y="13244"/>
                </a:lnTo>
                <a:cubicBezTo>
                  <a:pt x="3598" y="13186"/>
                  <a:pt x="3574" y="13141"/>
                  <a:pt x="3545" y="13141"/>
                </a:cubicBezTo>
                <a:close/>
                <a:moveTo>
                  <a:pt x="3859" y="13141"/>
                </a:moveTo>
                <a:cubicBezTo>
                  <a:pt x="3830" y="13141"/>
                  <a:pt x="3806" y="13186"/>
                  <a:pt x="3806" y="13244"/>
                </a:cubicBezTo>
                <a:lnTo>
                  <a:pt x="3806" y="13464"/>
                </a:lnTo>
                <a:cubicBezTo>
                  <a:pt x="3806" y="13521"/>
                  <a:pt x="3830" y="13568"/>
                  <a:pt x="3859" y="13568"/>
                </a:cubicBezTo>
                <a:cubicBezTo>
                  <a:pt x="3888" y="13568"/>
                  <a:pt x="3912" y="13521"/>
                  <a:pt x="3912" y="13464"/>
                </a:cubicBezTo>
                <a:lnTo>
                  <a:pt x="3912" y="13244"/>
                </a:lnTo>
                <a:cubicBezTo>
                  <a:pt x="3912" y="13186"/>
                  <a:pt x="3888" y="13141"/>
                  <a:pt x="3859" y="13141"/>
                </a:cubicBezTo>
                <a:close/>
                <a:moveTo>
                  <a:pt x="4709" y="13141"/>
                </a:moveTo>
                <a:cubicBezTo>
                  <a:pt x="4680" y="13141"/>
                  <a:pt x="4656" y="13186"/>
                  <a:pt x="4656" y="13244"/>
                </a:cubicBezTo>
                <a:lnTo>
                  <a:pt x="4656" y="13464"/>
                </a:lnTo>
                <a:cubicBezTo>
                  <a:pt x="4656" y="13521"/>
                  <a:pt x="4680" y="13568"/>
                  <a:pt x="4709" y="13568"/>
                </a:cubicBezTo>
                <a:cubicBezTo>
                  <a:pt x="4738" y="13568"/>
                  <a:pt x="4762" y="13521"/>
                  <a:pt x="4762" y="13464"/>
                </a:cubicBezTo>
                <a:lnTo>
                  <a:pt x="4762" y="13244"/>
                </a:lnTo>
                <a:cubicBezTo>
                  <a:pt x="4762" y="13186"/>
                  <a:pt x="4738" y="13141"/>
                  <a:pt x="4709" y="13141"/>
                </a:cubicBezTo>
                <a:close/>
                <a:moveTo>
                  <a:pt x="5023" y="13141"/>
                </a:moveTo>
                <a:cubicBezTo>
                  <a:pt x="4994" y="13141"/>
                  <a:pt x="4970" y="13186"/>
                  <a:pt x="4970" y="13244"/>
                </a:cubicBezTo>
                <a:lnTo>
                  <a:pt x="4970" y="13464"/>
                </a:lnTo>
                <a:cubicBezTo>
                  <a:pt x="4970" y="13521"/>
                  <a:pt x="4994" y="13568"/>
                  <a:pt x="5023" y="13568"/>
                </a:cubicBezTo>
                <a:cubicBezTo>
                  <a:pt x="5053" y="13568"/>
                  <a:pt x="5076" y="13521"/>
                  <a:pt x="5076" y="13464"/>
                </a:cubicBezTo>
                <a:lnTo>
                  <a:pt x="5076" y="13244"/>
                </a:lnTo>
                <a:cubicBezTo>
                  <a:pt x="5076" y="13186"/>
                  <a:pt x="5053" y="13141"/>
                  <a:pt x="5023" y="13141"/>
                </a:cubicBezTo>
                <a:close/>
                <a:moveTo>
                  <a:pt x="5873" y="13141"/>
                </a:moveTo>
                <a:cubicBezTo>
                  <a:pt x="5844" y="13141"/>
                  <a:pt x="5820" y="13186"/>
                  <a:pt x="5820" y="13244"/>
                </a:cubicBezTo>
                <a:lnTo>
                  <a:pt x="5820" y="13464"/>
                </a:lnTo>
                <a:cubicBezTo>
                  <a:pt x="5820" y="13521"/>
                  <a:pt x="5844" y="13568"/>
                  <a:pt x="5873" y="13568"/>
                </a:cubicBezTo>
                <a:cubicBezTo>
                  <a:pt x="5902" y="13568"/>
                  <a:pt x="5926" y="13521"/>
                  <a:pt x="5926" y="13464"/>
                </a:cubicBezTo>
                <a:lnTo>
                  <a:pt x="5926" y="13244"/>
                </a:lnTo>
                <a:cubicBezTo>
                  <a:pt x="5926" y="13186"/>
                  <a:pt x="5902" y="13141"/>
                  <a:pt x="5873" y="13141"/>
                </a:cubicBezTo>
                <a:close/>
                <a:moveTo>
                  <a:pt x="6188" y="13141"/>
                </a:moveTo>
                <a:cubicBezTo>
                  <a:pt x="6159" y="13141"/>
                  <a:pt x="6135" y="13186"/>
                  <a:pt x="6135" y="13244"/>
                </a:cubicBezTo>
                <a:lnTo>
                  <a:pt x="6135" y="13464"/>
                </a:lnTo>
                <a:cubicBezTo>
                  <a:pt x="6135" y="13521"/>
                  <a:pt x="6159" y="13568"/>
                  <a:pt x="6188" y="13568"/>
                </a:cubicBezTo>
                <a:cubicBezTo>
                  <a:pt x="6217" y="13568"/>
                  <a:pt x="6240" y="13521"/>
                  <a:pt x="6240" y="13464"/>
                </a:cubicBezTo>
                <a:lnTo>
                  <a:pt x="6240" y="13244"/>
                </a:lnTo>
                <a:cubicBezTo>
                  <a:pt x="6240" y="13186"/>
                  <a:pt x="6217" y="13141"/>
                  <a:pt x="6188" y="13141"/>
                </a:cubicBezTo>
                <a:close/>
                <a:moveTo>
                  <a:pt x="7036" y="13141"/>
                </a:moveTo>
                <a:cubicBezTo>
                  <a:pt x="7007" y="13141"/>
                  <a:pt x="6984" y="13186"/>
                  <a:pt x="6984" y="13244"/>
                </a:cubicBezTo>
                <a:lnTo>
                  <a:pt x="6984" y="13464"/>
                </a:lnTo>
                <a:cubicBezTo>
                  <a:pt x="6984" y="13521"/>
                  <a:pt x="7007" y="13568"/>
                  <a:pt x="7036" y="13568"/>
                </a:cubicBezTo>
                <a:cubicBezTo>
                  <a:pt x="7065" y="13568"/>
                  <a:pt x="7089" y="13521"/>
                  <a:pt x="7089" y="13464"/>
                </a:cubicBezTo>
                <a:lnTo>
                  <a:pt x="7089" y="13244"/>
                </a:lnTo>
                <a:cubicBezTo>
                  <a:pt x="7089" y="13186"/>
                  <a:pt x="7065" y="13141"/>
                  <a:pt x="7036" y="13141"/>
                </a:cubicBezTo>
                <a:close/>
                <a:moveTo>
                  <a:pt x="7351" y="13141"/>
                </a:moveTo>
                <a:cubicBezTo>
                  <a:pt x="7322" y="13141"/>
                  <a:pt x="7299" y="13186"/>
                  <a:pt x="7299" y="13244"/>
                </a:cubicBezTo>
                <a:lnTo>
                  <a:pt x="7299" y="13464"/>
                </a:lnTo>
                <a:cubicBezTo>
                  <a:pt x="7299" y="13521"/>
                  <a:pt x="7322" y="13568"/>
                  <a:pt x="7351" y="13568"/>
                </a:cubicBezTo>
                <a:cubicBezTo>
                  <a:pt x="7380" y="13568"/>
                  <a:pt x="7404" y="13521"/>
                  <a:pt x="7404" y="13464"/>
                </a:cubicBezTo>
                <a:lnTo>
                  <a:pt x="7404" y="13244"/>
                </a:lnTo>
                <a:cubicBezTo>
                  <a:pt x="7404" y="13186"/>
                  <a:pt x="7380" y="13141"/>
                  <a:pt x="7351" y="13141"/>
                </a:cubicBezTo>
                <a:close/>
                <a:moveTo>
                  <a:pt x="8201" y="13141"/>
                </a:moveTo>
                <a:cubicBezTo>
                  <a:pt x="8171" y="13141"/>
                  <a:pt x="8148" y="13186"/>
                  <a:pt x="8148" y="13244"/>
                </a:cubicBezTo>
                <a:lnTo>
                  <a:pt x="8148" y="13464"/>
                </a:lnTo>
                <a:cubicBezTo>
                  <a:pt x="8148" y="13521"/>
                  <a:pt x="8171" y="13568"/>
                  <a:pt x="8201" y="13568"/>
                </a:cubicBezTo>
                <a:cubicBezTo>
                  <a:pt x="8230" y="13568"/>
                  <a:pt x="8254" y="13521"/>
                  <a:pt x="8254" y="13464"/>
                </a:cubicBezTo>
                <a:lnTo>
                  <a:pt x="8254" y="13244"/>
                </a:lnTo>
                <a:cubicBezTo>
                  <a:pt x="8254" y="13186"/>
                  <a:pt x="8230" y="13141"/>
                  <a:pt x="8201" y="13141"/>
                </a:cubicBezTo>
                <a:close/>
                <a:moveTo>
                  <a:pt x="8515" y="13141"/>
                </a:moveTo>
                <a:cubicBezTo>
                  <a:pt x="8486" y="13141"/>
                  <a:pt x="8462" y="13186"/>
                  <a:pt x="8462" y="13244"/>
                </a:cubicBezTo>
                <a:lnTo>
                  <a:pt x="8462" y="13464"/>
                </a:lnTo>
                <a:cubicBezTo>
                  <a:pt x="8462" y="13521"/>
                  <a:pt x="8486" y="13568"/>
                  <a:pt x="8515" y="13568"/>
                </a:cubicBezTo>
                <a:cubicBezTo>
                  <a:pt x="8544" y="13568"/>
                  <a:pt x="8568" y="13521"/>
                  <a:pt x="8568" y="13464"/>
                </a:cubicBezTo>
                <a:lnTo>
                  <a:pt x="8568" y="13244"/>
                </a:lnTo>
                <a:cubicBezTo>
                  <a:pt x="8568" y="13186"/>
                  <a:pt x="8544" y="13141"/>
                  <a:pt x="8515" y="13141"/>
                </a:cubicBezTo>
                <a:close/>
                <a:moveTo>
                  <a:pt x="9365" y="13141"/>
                </a:moveTo>
                <a:cubicBezTo>
                  <a:pt x="9336" y="13141"/>
                  <a:pt x="9312" y="13186"/>
                  <a:pt x="9312" y="13244"/>
                </a:cubicBezTo>
                <a:lnTo>
                  <a:pt x="9312" y="13464"/>
                </a:lnTo>
                <a:cubicBezTo>
                  <a:pt x="9312" y="13521"/>
                  <a:pt x="9336" y="13568"/>
                  <a:pt x="9365" y="13568"/>
                </a:cubicBezTo>
                <a:cubicBezTo>
                  <a:pt x="9394" y="13568"/>
                  <a:pt x="9418" y="13521"/>
                  <a:pt x="9418" y="13464"/>
                </a:cubicBezTo>
                <a:lnTo>
                  <a:pt x="9418" y="13244"/>
                </a:lnTo>
                <a:cubicBezTo>
                  <a:pt x="9418" y="13186"/>
                  <a:pt x="9394" y="13141"/>
                  <a:pt x="9365" y="13141"/>
                </a:cubicBezTo>
                <a:close/>
                <a:moveTo>
                  <a:pt x="9679" y="13141"/>
                </a:moveTo>
                <a:cubicBezTo>
                  <a:pt x="9650" y="13141"/>
                  <a:pt x="9626" y="13186"/>
                  <a:pt x="9626" y="13244"/>
                </a:cubicBezTo>
                <a:lnTo>
                  <a:pt x="9626" y="13464"/>
                </a:lnTo>
                <a:cubicBezTo>
                  <a:pt x="9626" y="13521"/>
                  <a:pt x="9650" y="13568"/>
                  <a:pt x="9679" y="13568"/>
                </a:cubicBezTo>
                <a:cubicBezTo>
                  <a:pt x="9708" y="13568"/>
                  <a:pt x="9732" y="13521"/>
                  <a:pt x="9732" y="13464"/>
                </a:cubicBezTo>
                <a:lnTo>
                  <a:pt x="9732" y="13244"/>
                </a:lnTo>
                <a:cubicBezTo>
                  <a:pt x="9732" y="13186"/>
                  <a:pt x="9708" y="13141"/>
                  <a:pt x="9679" y="13141"/>
                </a:cubicBezTo>
                <a:close/>
                <a:moveTo>
                  <a:pt x="10529" y="13141"/>
                </a:moveTo>
                <a:cubicBezTo>
                  <a:pt x="10500" y="13141"/>
                  <a:pt x="10476" y="13186"/>
                  <a:pt x="10476" y="13244"/>
                </a:cubicBezTo>
                <a:lnTo>
                  <a:pt x="10476" y="13464"/>
                </a:lnTo>
                <a:cubicBezTo>
                  <a:pt x="10476" y="13521"/>
                  <a:pt x="10500" y="13568"/>
                  <a:pt x="10529" y="13568"/>
                </a:cubicBezTo>
                <a:cubicBezTo>
                  <a:pt x="10558" y="13568"/>
                  <a:pt x="10582" y="13521"/>
                  <a:pt x="10582" y="13464"/>
                </a:cubicBezTo>
                <a:lnTo>
                  <a:pt x="10582" y="13244"/>
                </a:lnTo>
                <a:cubicBezTo>
                  <a:pt x="10582" y="13186"/>
                  <a:pt x="10558" y="13141"/>
                  <a:pt x="10529" y="13141"/>
                </a:cubicBezTo>
                <a:close/>
                <a:moveTo>
                  <a:pt x="10844" y="13141"/>
                </a:moveTo>
                <a:cubicBezTo>
                  <a:pt x="10814" y="13141"/>
                  <a:pt x="10791" y="13186"/>
                  <a:pt x="10791" y="13244"/>
                </a:cubicBezTo>
                <a:lnTo>
                  <a:pt x="10791" y="13464"/>
                </a:lnTo>
                <a:cubicBezTo>
                  <a:pt x="10791" y="13521"/>
                  <a:pt x="10814" y="13568"/>
                  <a:pt x="10844" y="13568"/>
                </a:cubicBezTo>
                <a:cubicBezTo>
                  <a:pt x="10873" y="13568"/>
                  <a:pt x="10895" y="13521"/>
                  <a:pt x="10895" y="13464"/>
                </a:cubicBezTo>
                <a:lnTo>
                  <a:pt x="10895" y="13244"/>
                </a:lnTo>
                <a:cubicBezTo>
                  <a:pt x="10895" y="13186"/>
                  <a:pt x="10873" y="13141"/>
                  <a:pt x="10844" y="13141"/>
                </a:cubicBezTo>
                <a:close/>
                <a:moveTo>
                  <a:pt x="11692" y="13141"/>
                </a:moveTo>
                <a:cubicBezTo>
                  <a:pt x="11663" y="13141"/>
                  <a:pt x="11640" y="13186"/>
                  <a:pt x="11640" y="13244"/>
                </a:cubicBezTo>
                <a:lnTo>
                  <a:pt x="11640" y="13464"/>
                </a:lnTo>
                <a:cubicBezTo>
                  <a:pt x="11640" y="13521"/>
                  <a:pt x="11663" y="13568"/>
                  <a:pt x="11692" y="13568"/>
                </a:cubicBezTo>
                <a:cubicBezTo>
                  <a:pt x="11721" y="13568"/>
                  <a:pt x="11745" y="13521"/>
                  <a:pt x="11745" y="13464"/>
                </a:cubicBezTo>
                <a:lnTo>
                  <a:pt x="11745" y="13244"/>
                </a:lnTo>
                <a:cubicBezTo>
                  <a:pt x="11745" y="13186"/>
                  <a:pt x="11721" y="13141"/>
                  <a:pt x="11692" y="13141"/>
                </a:cubicBezTo>
                <a:close/>
                <a:moveTo>
                  <a:pt x="12007" y="13141"/>
                </a:moveTo>
                <a:cubicBezTo>
                  <a:pt x="11978" y="13141"/>
                  <a:pt x="11955" y="13186"/>
                  <a:pt x="11955" y="13244"/>
                </a:cubicBezTo>
                <a:lnTo>
                  <a:pt x="11955" y="13464"/>
                </a:lnTo>
                <a:cubicBezTo>
                  <a:pt x="11955" y="13521"/>
                  <a:pt x="11978" y="13568"/>
                  <a:pt x="12007" y="13568"/>
                </a:cubicBezTo>
                <a:cubicBezTo>
                  <a:pt x="12036" y="13568"/>
                  <a:pt x="12060" y="13521"/>
                  <a:pt x="12060" y="13464"/>
                </a:cubicBezTo>
                <a:lnTo>
                  <a:pt x="12060" y="13244"/>
                </a:lnTo>
                <a:cubicBezTo>
                  <a:pt x="12060" y="13186"/>
                  <a:pt x="12036" y="13141"/>
                  <a:pt x="12007" y="13141"/>
                </a:cubicBezTo>
                <a:close/>
                <a:moveTo>
                  <a:pt x="12856" y="13141"/>
                </a:moveTo>
                <a:cubicBezTo>
                  <a:pt x="12827" y="13141"/>
                  <a:pt x="12804" y="13186"/>
                  <a:pt x="12804" y="13244"/>
                </a:cubicBezTo>
                <a:lnTo>
                  <a:pt x="12804" y="13464"/>
                </a:lnTo>
                <a:cubicBezTo>
                  <a:pt x="12804" y="13521"/>
                  <a:pt x="12827" y="13568"/>
                  <a:pt x="12856" y="13568"/>
                </a:cubicBezTo>
                <a:cubicBezTo>
                  <a:pt x="12886" y="13568"/>
                  <a:pt x="12909" y="13521"/>
                  <a:pt x="12909" y="13464"/>
                </a:cubicBezTo>
                <a:lnTo>
                  <a:pt x="12909" y="13244"/>
                </a:lnTo>
                <a:cubicBezTo>
                  <a:pt x="12909" y="13186"/>
                  <a:pt x="12886" y="13141"/>
                  <a:pt x="12856" y="13141"/>
                </a:cubicBezTo>
                <a:close/>
                <a:moveTo>
                  <a:pt x="13171" y="13141"/>
                </a:moveTo>
                <a:cubicBezTo>
                  <a:pt x="13142" y="13141"/>
                  <a:pt x="13118" y="13186"/>
                  <a:pt x="13118" y="13244"/>
                </a:cubicBezTo>
                <a:lnTo>
                  <a:pt x="13118" y="13464"/>
                </a:lnTo>
                <a:cubicBezTo>
                  <a:pt x="13118" y="13521"/>
                  <a:pt x="13142" y="13568"/>
                  <a:pt x="13171" y="13568"/>
                </a:cubicBezTo>
                <a:cubicBezTo>
                  <a:pt x="13200" y="13568"/>
                  <a:pt x="13224" y="13521"/>
                  <a:pt x="13224" y="13464"/>
                </a:cubicBezTo>
                <a:lnTo>
                  <a:pt x="13224" y="13244"/>
                </a:lnTo>
                <a:cubicBezTo>
                  <a:pt x="13224" y="13186"/>
                  <a:pt x="13200" y="13141"/>
                  <a:pt x="13171" y="13141"/>
                </a:cubicBezTo>
                <a:close/>
                <a:moveTo>
                  <a:pt x="14021" y="13141"/>
                </a:moveTo>
                <a:cubicBezTo>
                  <a:pt x="13992" y="13141"/>
                  <a:pt x="13968" y="13186"/>
                  <a:pt x="13968" y="13244"/>
                </a:cubicBezTo>
                <a:lnTo>
                  <a:pt x="13968" y="13464"/>
                </a:lnTo>
                <a:cubicBezTo>
                  <a:pt x="13968" y="13521"/>
                  <a:pt x="13992" y="13568"/>
                  <a:pt x="14021" y="13568"/>
                </a:cubicBezTo>
                <a:cubicBezTo>
                  <a:pt x="14050" y="13568"/>
                  <a:pt x="14074" y="13521"/>
                  <a:pt x="14074" y="13464"/>
                </a:cubicBezTo>
                <a:lnTo>
                  <a:pt x="14074" y="13244"/>
                </a:lnTo>
                <a:cubicBezTo>
                  <a:pt x="14074" y="13186"/>
                  <a:pt x="14050" y="13141"/>
                  <a:pt x="14021" y="13141"/>
                </a:cubicBezTo>
                <a:close/>
                <a:moveTo>
                  <a:pt x="14335" y="13141"/>
                </a:moveTo>
                <a:cubicBezTo>
                  <a:pt x="14306" y="13141"/>
                  <a:pt x="14282" y="13186"/>
                  <a:pt x="14282" y="13244"/>
                </a:cubicBezTo>
                <a:lnTo>
                  <a:pt x="14282" y="13464"/>
                </a:lnTo>
                <a:cubicBezTo>
                  <a:pt x="14282" y="13521"/>
                  <a:pt x="14306" y="13568"/>
                  <a:pt x="14335" y="13568"/>
                </a:cubicBezTo>
                <a:cubicBezTo>
                  <a:pt x="14364" y="13568"/>
                  <a:pt x="14388" y="13521"/>
                  <a:pt x="14388" y="13464"/>
                </a:cubicBezTo>
                <a:lnTo>
                  <a:pt x="14388" y="13244"/>
                </a:lnTo>
                <a:cubicBezTo>
                  <a:pt x="14388" y="13186"/>
                  <a:pt x="14364" y="13141"/>
                  <a:pt x="14335" y="13141"/>
                </a:cubicBezTo>
                <a:close/>
                <a:moveTo>
                  <a:pt x="15185" y="13141"/>
                </a:moveTo>
                <a:cubicBezTo>
                  <a:pt x="15156" y="13141"/>
                  <a:pt x="15132" y="13186"/>
                  <a:pt x="15132" y="13244"/>
                </a:cubicBezTo>
                <a:lnTo>
                  <a:pt x="15132" y="13464"/>
                </a:lnTo>
                <a:cubicBezTo>
                  <a:pt x="15132" y="13521"/>
                  <a:pt x="15156" y="13568"/>
                  <a:pt x="15185" y="13568"/>
                </a:cubicBezTo>
                <a:cubicBezTo>
                  <a:pt x="15214" y="13568"/>
                  <a:pt x="15237" y="13521"/>
                  <a:pt x="15237" y="13464"/>
                </a:cubicBezTo>
                <a:lnTo>
                  <a:pt x="15237" y="13244"/>
                </a:lnTo>
                <a:cubicBezTo>
                  <a:pt x="15237" y="13186"/>
                  <a:pt x="15214" y="13141"/>
                  <a:pt x="15185" y="13141"/>
                </a:cubicBezTo>
                <a:close/>
                <a:moveTo>
                  <a:pt x="15500" y="13141"/>
                </a:moveTo>
                <a:cubicBezTo>
                  <a:pt x="15470" y="13141"/>
                  <a:pt x="15447" y="13186"/>
                  <a:pt x="15447" y="13244"/>
                </a:cubicBezTo>
                <a:lnTo>
                  <a:pt x="15447" y="13464"/>
                </a:lnTo>
                <a:cubicBezTo>
                  <a:pt x="15447" y="13521"/>
                  <a:pt x="15470" y="13568"/>
                  <a:pt x="15500" y="13568"/>
                </a:cubicBezTo>
                <a:cubicBezTo>
                  <a:pt x="15529" y="13568"/>
                  <a:pt x="15551" y="13521"/>
                  <a:pt x="15551" y="13464"/>
                </a:cubicBezTo>
                <a:lnTo>
                  <a:pt x="15551" y="13244"/>
                </a:lnTo>
                <a:cubicBezTo>
                  <a:pt x="15551" y="13186"/>
                  <a:pt x="15529" y="13141"/>
                  <a:pt x="15500" y="13141"/>
                </a:cubicBezTo>
                <a:close/>
                <a:moveTo>
                  <a:pt x="16349" y="13141"/>
                </a:moveTo>
                <a:cubicBezTo>
                  <a:pt x="16320" y="13141"/>
                  <a:pt x="16296" y="13186"/>
                  <a:pt x="16296" y="13244"/>
                </a:cubicBezTo>
                <a:lnTo>
                  <a:pt x="16296" y="13464"/>
                </a:lnTo>
                <a:cubicBezTo>
                  <a:pt x="16296" y="13521"/>
                  <a:pt x="16320" y="13568"/>
                  <a:pt x="16349" y="13568"/>
                </a:cubicBezTo>
                <a:cubicBezTo>
                  <a:pt x="16378" y="13568"/>
                  <a:pt x="16401" y="13521"/>
                  <a:pt x="16401" y="13464"/>
                </a:cubicBezTo>
                <a:lnTo>
                  <a:pt x="16401" y="13244"/>
                </a:lnTo>
                <a:cubicBezTo>
                  <a:pt x="16401" y="13186"/>
                  <a:pt x="16378" y="13141"/>
                  <a:pt x="16349" y="13141"/>
                </a:cubicBezTo>
                <a:close/>
                <a:moveTo>
                  <a:pt x="16663" y="13141"/>
                </a:moveTo>
                <a:cubicBezTo>
                  <a:pt x="16634" y="13141"/>
                  <a:pt x="16611" y="13186"/>
                  <a:pt x="16611" y="13244"/>
                </a:cubicBezTo>
                <a:lnTo>
                  <a:pt x="16611" y="13464"/>
                </a:lnTo>
                <a:cubicBezTo>
                  <a:pt x="16611" y="13521"/>
                  <a:pt x="16634" y="13568"/>
                  <a:pt x="16663" y="13568"/>
                </a:cubicBezTo>
                <a:cubicBezTo>
                  <a:pt x="16692" y="13568"/>
                  <a:pt x="16716" y="13521"/>
                  <a:pt x="16716" y="13464"/>
                </a:cubicBezTo>
                <a:lnTo>
                  <a:pt x="16716" y="13244"/>
                </a:lnTo>
                <a:cubicBezTo>
                  <a:pt x="16716" y="13186"/>
                  <a:pt x="16692" y="13141"/>
                  <a:pt x="16663" y="13141"/>
                </a:cubicBezTo>
                <a:close/>
                <a:moveTo>
                  <a:pt x="17512" y="13141"/>
                </a:moveTo>
                <a:cubicBezTo>
                  <a:pt x="17483" y="13141"/>
                  <a:pt x="17459" y="13186"/>
                  <a:pt x="17459" y="13244"/>
                </a:cubicBezTo>
                <a:lnTo>
                  <a:pt x="17459" y="13464"/>
                </a:lnTo>
                <a:cubicBezTo>
                  <a:pt x="17459" y="13521"/>
                  <a:pt x="17483" y="13568"/>
                  <a:pt x="17512" y="13568"/>
                </a:cubicBezTo>
                <a:cubicBezTo>
                  <a:pt x="17541" y="13568"/>
                  <a:pt x="17565" y="13521"/>
                  <a:pt x="17565" y="13464"/>
                </a:cubicBezTo>
                <a:lnTo>
                  <a:pt x="17565" y="13244"/>
                </a:lnTo>
                <a:cubicBezTo>
                  <a:pt x="17565" y="13186"/>
                  <a:pt x="17541" y="13141"/>
                  <a:pt x="17512" y="13141"/>
                </a:cubicBezTo>
                <a:close/>
                <a:moveTo>
                  <a:pt x="17827" y="13141"/>
                </a:moveTo>
                <a:cubicBezTo>
                  <a:pt x="17798" y="13141"/>
                  <a:pt x="17774" y="13186"/>
                  <a:pt x="17774" y="13244"/>
                </a:cubicBezTo>
                <a:lnTo>
                  <a:pt x="17774" y="13464"/>
                </a:lnTo>
                <a:cubicBezTo>
                  <a:pt x="17774" y="13521"/>
                  <a:pt x="17798" y="13568"/>
                  <a:pt x="17827" y="13568"/>
                </a:cubicBezTo>
                <a:cubicBezTo>
                  <a:pt x="17856" y="13568"/>
                  <a:pt x="17880" y="13521"/>
                  <a:pt x="17880" y="13464"/>
                </a:cubicBezTo>
                <a:lnTo>
                  <a:pt x="17880" y="13244"/>
                </a:lnTo>
                <a:cubicBezTo>
                  <a:pt x="17880" y="13186"/>
                  <a:pt x="17856" y="13141"/>
                  <a:pt x="17827" y="13141"/>
                </a:cubicBezTo>
                <a:close/>
                <a:moveTo>
                  <a:pt x="18677" y="13141"/>
                </a:moveTo>
                <a:cubicBezTo>
                  <a:pt x="18648" y="13141"/>
                  <a:pt x="18624" y="13186"/>
                  <a:pt x="18624" y="13244"/>
                </a:cubicBezTo>
                <a:lnTo>
                  <a:pt x="18624" y="13464"/>
                </a:lnTo>
                <a:cubicBezTo>
                  <a:pt x="18624" y="13521"/>
                  <a:pt x="18648" y="13568"/>
                  <a:pt x="18677" y="13568"/>
                </a:cubicBezTo>
                <a:cubicBezTo>
                  <a:pt x="18706" y="13568"/>
                  <a:pt x="18730" y="13521"/>
                  <a:pt x="18730" y="13464"/>
                </a:cubicBezTo>
                <a:lnTo>
                  <a:pt x="18730" y="13244"/>
                </a:lnTo>
                <a:cubicBezTo>
                  <a:pt x="18730" y="13186"/>
                  <a:pt x="18706" y="13141"/>
                  <a:pt x="18677" y="13141"/>
                </a:cubicBezTo>
                <a:close/>
                <a:moveTo>
                  <a:pt x="18991" y="13141"/>
                </a:moveTo>
                <a:cubicBezTo>
                  <a:pt x="18962" y="13141"/>
                  <a:pt x="18938" y="13186"/>
                  <a:pt x="18938" y="13244"/>
                </a:cubicBezTo>
                <a:lnTo>
                  <a:pt x="18938" y="13464"/>
                </a:lnTo>
                <a:cubicBezTo>
                  <a:pt x="18938" y="13521"/>
                  <a:pt x="18962" y="13568"/>
                  <a:pt x="18991" y="13568"/>
                </a:cubicBezTo>
                <a:cubicBezTo>
                  <a:pt x="19020" y="13568"/>
                  <a:pt x="19044" y="13521"/>
                  <a:pt x="19044" y="13464"/>
                </a:cubicBezTo>
                <a:lnTo>
                  <a:pt x="19044" y="13244"/>
                </a:lnTo>
                <a:cubicBezTo>
                  <a:pt x="19044" y="13186"/>
                  <a:pt x="19020" y="13141"/>
                  <a:pt x="18991" y="13141"/>
                </a:cubicBezTo>
                <a:close/>
                <a:moveTo>
                  <a:pt x="19841" y="13141"/>
                </a:moveTo>
                <a:cubicBezTo>
                  <a:pt x="19812" y="13141"/>
                  <a:pt x="19788" y="13186"/>
                  <a:pt x="19788" y="13244"/>
                </a:cubicBezTo>
                <a:lnTo>
                  <a:pt x="19788" y="13464"/>
                </a:lnTo>
                <a:cubicBezTo>
                  <a:pt x="19788" y="13521"/>
                  <a:pt x="19812" y="13568"/>
                  <a:pt x="19841" y="13568"/>
                </a:cubicBezTo>
                <a:cubicBezTo>
                  <a:pt x="19870" y="13568"/>
                  <a:pt x="19894" y="13521"/>
                  <a:pt x="19894" y="13464"/>
                </a:cubicBezTo>
                <a:lnTo>
                  <a:pt x="19894" y="13244"/>
                </a:lnTo>
                <a:cubicBezTo>
                  <a:pt x="19894" y="13186"/>
                  <a:pt x="19870" y="13141"/>
                  <a:pt x="19841" y="13141"/>
                </a:cubicBezTo>
                <a:close/>
                <a:moveTo>
                  <a:pt x="20155" y="13141"/>
                </a:moveTo>
                <a:cubicBezTo>
                  <a:pt x="20126" y="13141"/>
                  <a:pt x="20102" y="13186"/>
                  <a:pt x="20102" y="13244"/>
                </a:cubicBezTo>
                <a:lnTo>
                  <a:pt x="20102" y="13464"/>
                </a:lnTo>
                <a:cubicBezTo>
                  <a:pt x="20102" y="13521"/>
                  <a:pt x="20126" y="13568"/>
                  <a:pt x="20155" y="13568"/>
                </a:cubicBezTo>
                <a:cubicBezTo>
                  <a:pt x="20184" y="13568"/>
                  <a:pt x="20207" y="13521"/>
                  <a:pt x="20207" y="13464"/>
                </a:cubicBezTo>
                <a:lnTo>
                  <a:pt x="20207" y="13244"/>
                </a:lnTo>
                <a:cubicBezTo>
                  <a:pt x="20207" y="13186"/>
                  <a:pt x="20184" y="13141"/>
                  <a:pt x="20155" y="13141"/>
                </a:cubicBezTo>
                <a:close/>
                <a:moveTo>
                  <a:pt x="21004" y="13141"/>
                </a:moveTo>
                <a:cubicBezTo>
                  <a:pt x="20975" y="13141"/>
                  <a:pt x="20952" y="13186"/>
                  <a:pt x="20952" y="13244"/>
                </a:cubicBezTo>
                <a:lnTo>
                  <a:pt x="20952" y="13464"/>
                </a:lnTo>
                <a:cubicBezTo>
                  <a:pt x="20952" y="13521"/>
                  <a:pt x="20975" y="13568"/>
                  <a:pt x="21004" y="13568"/>
                </a:cubicBezTo>
                <a:cubicBezTo>
                  <a:pt x="21033" y="13568"/>
                  <a:pt x="21057" y="13521"/>
                  <a:pt x="21057" y="13464"/>
                </a:cubicBezTo>
                <a:lnTo>
                  <a:pt x="21057" y="13244"/>
                </a:lnTo>
                <a:cubicBezTo>
                  <a:pt x="21057" y="13186"/>
                  <a:pt x="21033" y="13141"/>
                  <a:pt x="21004" y="13141"/>
                </a:cubicBezTo>
                <a:close/>
                <a:moveTo>
                  <a:pt x="21319" y="13141"/>
                </a:moveTo>
                <a:cubicBezTo>
                  <a:pt x="21289" y="13141"/>
                  <a:pt x="21267" y="13186"/>
                  <a:pt x="21267" y="13244"/>
                </a:cubicBezTo>
                <a:lnTo>
                  <a:pt x="21267" y="13464"/>
                </a:lnTo>
                <a:cubicBezTo>
                  <a:pt x="21267" y="13521"/>
                  <a:pt x="21289" y="13568"/>
                  <a:pt x="21319" y="13568"/>
                </a:cubicBezTo>
                <a:cubicBezTo>
                  <a:pt x="21348" y="13568"/>
                  <a:pt x="21372" y="13521"/>
                  <a:pt x="21372" y="13464"/>
                </a:cubicBezTo>
                <a:lnTo>
                  <a:pt x="21372" y="13244"/>
                </a:lnTo>
                <a:cubicBezTo>
                  <a:pt x="21372" y="13186"/>
                  <a:pt x="21348" y="13141"/>
                  <a:pt x="21319" y="13141"/>
                </a:cubicBezTo>
                <a:close/>
                <a:moveTo>
                  <a:pt x="281" y="13871"/>
                </a:moveTo>
                <a:cubicBezTo>
                  <a:pt x="252" y="13871"/>
                  <a:pt x="228" y="13916"/>
                  <a:pt x="228" y="13974"/>
                </a:cubicBezTo>
                <a:lnTo>
                  <a:pt x="228" y="14194"/>
                </a:lnTo>
                <a:cubicBezTo>
                  <a:pt x="228" y="14251"/>
                  <a:pt x="252" y="14298"/>
                  <a:pt x="281" y="14298"/>
                </a:cubicBezTo>
                <a:cubicBezTo>
                  <a:pt x="311" y="14298"/>
                  <a:pt x="334" y="14251"/>
                  <a:pt x="334" y="14194"/>
                </a:cubicBezTo>
                <a:lnTo>
                  <a:pt x="334" y="13974"/>
                </a:lnTo>
                <a:cubicBezTo>
                  <a:pt x="334" y="13916"/>
                  <a:pt x="311" y="13871"/>
                  <a:pt x="281" y="13871"/>
                </a:cubicBezTo>
                <a:close/>
                <a:moveTo>
                  <a:pt x="596" y="13871"/>
                </a:moveTo>
                <a:cubicBezTo>
                  <a:pt x="567" y="13871"/>
                  <a:pt x="543" y="13916"/>
                  <a:pt x="543" y="13974"/>
                </a:cubicBezTo>
                <a:lnTo>
                  <a:pt x="543" y="14194"/>
                </a:lnTo>
                <a:cubicBezTo>
                  <a:pt x="543" y="14251"/>
                  <a:pt x="567" y="14298"/>
                  <a:pt x="596" y="14298"/>
                </a:cubicBezTo>
                <a:cubicBezTo>
                  <a:pt x="625" y="14298"/>
                  <a:pt x="649" y="14251"/>
                  <a:pt x="649" y="14194"/>
                </a:cubicBezTo>
                <a:lnTo>
                  <a:pt x="649" y="13974"/>
                </a:lnTo>
                <a:cubicBezTo>
                  <a:pt x="649" y="13916"/>
                  <a:pt x="625" y="13871"/>
                  <a:pt x="596" y="13871"/>
                </a:cubicBezTo>
                <a:close/>
                <a:moveTo>
                  <a:pt x="1446" y="13871"/>
                </a:moveTo>
                <a:cubicBezTo>
                  <a:pt x="1417" y="13871"/>
                  <a:pt x="1393" y="13916"/>
                  <a:pt x="1393" y="13974"/>
                </a:cubicBezTo>
                <a:lnTo>
                  <a:pt x="1393" y="14194"/>
                </a:lnTo>
                <a:cubicBezTo>
                  <a:pt x="1393" y="14251"/>
                  <a:pt x="1417" y="14298"/>
                  <a:pt x="1446" y="14298"/>
                </a:cubicBezTo>
                <a:cubicBezTo>
                  <a:pt x="1475" y="14298"/>
                  <a:pt x="1499" y="14251"/>
                  <a:pt x="1499" y="14194"/>
                </a:cubicBezTo>
                <a:lnTo>
                  <a:pt x="1499" y="13974"/>
                </a:lnTo>
                <a:cubicBezTo>
                  <a:pt x="1499" y="13916"/>
                  <a:pt x="1475" y="13871"/>
                  <a:pt x="1446" y="13871"/>
                </a:cubicBezTo>
                <a:close/>
                <a:moveTo>
                  <a:pt x="1760" y="13871"/>
                </a:moveTo>
                <a:cubicBezTo>
                  <a:pt x="1731" y="13871"/>
                  <a:pt x="1707" y="13916"/>
                  <a:pt x="1707" y="13974"/>
                </a:cubicBezTo>
                <a:lnTo>
                  <a:pt x="1707" y="14194"/>
                </a:lnTo>
                <a:cubicBezTo>
                  <a:pt x="1707" y="14251"/>
                  <a:pt x="1731" y="14298"/>
                  <a:pt x="1760" y="14298"/>
                </a:cubicBezTo>
                <a:cubicBezTo>
                  <a:pt x="1789" y="14298"/>
                  <a:pt x="1813" y="14251"/>
                  <a:pt x="1813" y="14194"/>
                </a:cubicBezTo>
                <a:lnTo>
                  <a:pt x="1813" y="13974"/>
                </a:lnTo>
                <a:cubicBezTo>
                  <a:pt x="1813" y="13916"/>
                  <a:pt x="1789" y="13871"/>
                  <a:pt x="1760" y="13871"/>
                </a:cubicBezTo>
                <a:close/>
                <a:moveTo>
                  <a:pt x="2610" y="13871"/>
                </a:moveTo>
                <a:cubicBezTo>
                  <a:pt x="2581" y="13871"/>
                  <a:pt x="2557" y="13916"/>
                  <a:pt x="2557" y="13974"/>
                </a:cubicBezTo>
                <a:lnTo>
                  <a:pt x="2557" y="14194"/>
                </a:lnTo>
                <a:cubicBezTo>
                  <a:pt x="2557" y="14251"/>
                  <a:pt x="2581" y="14298"/>
                  <a:pt x="2610" y="14298"/>
                </a:cubicBezTo>
                <a:cubicBezTo>
                  <a:pt x="2639" y="14298"/>
                  <a:pt x="2662" y="14251"/>
                  <a:pt x="2662" y="14194"/>
                </a:cubicBezTo>
                <a:lnTo>
                  <a:pt x="2662" y="13974"/>
                </a:lnTo>
                <a:cubicBezTo>
                  <a:pt x="2662" y="13916"/>
                  <a:pt x="2639" y="13871"/>
                  <a:pt x="2610" y="13871"/>
                </a:cubicBezTo>
                <a:close/>
                <a:moveTo>
                  <a:pt x="2924" y="13871"/>
                </a:moveTo>
                <a:cubicBezTo>
                  <a:pt x="2895" y="13871"/>
                  <a:pt x="2871" y="13916"/>
                  <a:pt x="2871" y="13974"/>
                </a:cubicBezTo>
                <a:lnTo>
                  <a:pt x="2871" y="14194"/>
                </a:lnTo>
                <a:cubicBezTo>
                  <a:pt x="2871" y="14251"/>
                  <a:pt x="2895" y="14298"/>
                  <a:pt x="2924" y="14298"/>
                </a:cubicBezTo>
                <a:cubicBezTo>
                  <a:pt x="2954" y="14298"/>
                  <a:pt x="2976" y="14251"/>
                  <a:pt x="2976" y="14194"/>
                </a:cubicBezTo>
                <a:lnTo>
                  <a:pt x="2976" y="13974"/>
                </a:lnTo>
                <a:cubicBezTo>
                  <a:pt x="2976" y="13916"/>
                  <a:pt x="2954" y="13871"/>
                  <a:pt x="2924" y="13871"/>
                </a:cubicBezTo>
                <a:close/>
                <a:moveTo>
                  <a:pt x="3773" y="13871"/>
                </a:moveTo>
                <a:cubicBezTo>
                  <a:pt x="3744" y="13871"/>
                  <a:pt x="3721" y="13916"/>
                  <a:pt x="3721" y="13974"/>
                </a:cubicBezTo>
                <a:lnTo>
                  <a:pt x="3721" y="14194"/>
                </a:lnTo>
                <a:cubicBezTo>
                  <a:pt x="3721" y="14251"/>
                  <a:pt x="3744" y="14298"/>
                  <a:pt x="3773" y="14298"/>
                </a:cubicBezTo>
                <a:cubicBezTo>
                  <a:pt x="3802" y="14298"/>
                  <a:pt x="3826" y="14251"/>
                  <a:pt x="3826" y="14194"/>
                </a:cubicBezTo>
                <a:lnTo>
                  <a:pt x="3826" y="13974"/>
                </a:lnTo>
                <a:cubicBezTo>
                  <a:pt x="3826" y="13916"/>
                  <a:pt x="3802" y="13871"/>
                  <a:pt x="3773" y="13871"/>
                </a:cubicBezTo>
                <a:close/>
                <a:moveTo>
                  <a:pt x="4088" y="13871"/>
                </a:moveTo>
                <a:cubicBezTo>
                  <a:pt x="4058" y="13871"/>
                  <a:pt x="4035" y="13916"/>
                  <a:pt x="4035" y="13974"/>
                </a:cubicBezTo>
                <a:lnTo>
                  <a:pt x="4035" y="14194"/>
                </a:lnTo>
                <a:cubicBezTo>
                  <a:pt x="4035" y="14251"/>
                  <a:pt x="4058" y="14298"/>
                  <a:pt x="4088" y="14298"/>
                </a:cubicBezTo>
                <a:cubicBezTo>
                  <a:pt x="4117" y="14298"/>
                  <a:pt x="4141" y="14251"/>
                  <a:pt x="4141" y="14194"/>
                </a:cubicBezTo>
                <a:lnTo>
                  <a:pt x="4141" y="13974"/>
                </a:lnTo>
                <a:cubicBezTo>
                  <a:pt x="4141" y="13916"/>
                  <a:pt x="4117" y="13871"/>
                  <a:pt x="4088" y="13871"/>
                </a:cubicBezTo>
                <a:close/>
                <a:moveTo>
                  <a:pt x="4937" y="13871"/>
                </a:moveTo>
                <a:cubicBezTo>
                  <a:pt x="4908" y="13871"/>
                  <a:pt x="4884" y="13916"/>
                  <a:pt x="4884" y="13974"/>
                </a:cubicBezTo>
                <a:lnTo>
                  <a:pt x="4884" y="14194"/>
                </a:lnTo>
                <a:cubicBezTo>
                  <a:pt x="4884" y="14251"/>
                  <a:pt x="4908" y="14298"/>
                  <a:pt x="4937" y="14298"/>
                </a:cubicBezTo>
                <a:cubicBezTo>
                  <a:pt x="4966" y="14298"/>
                  <a:pt x="4990" y="14251"/>
                  <a:pt x="4990" y="14194"/>
                </a:cubicBezTo>
                <a:lnTo>
                  <a:pt x="4990" y="13974"/>
                </a:lnTo>
                <a:cubicBezTo>
                  <a:pt x="4990" y="13916"/>
                  <a:pt x="4966" y="13871"/>
                  <a:pt x="4937" y="13871"/>
                </a:cubicBezTo>
                <a:close/>
                <a:moveTo>
                  <a:pt x="5252" y="13871"/>
                </a:moveTo>
                <a:cubicBezTo>
                  <a:pt x="5223" y="13871"/>
                  <a:pt x="5199" y="13916"/>
                  <a:pt x="5199" y="13974"/>
                </a:cubicBezTo>
                <a:lnTo>
                  <a:pt x="5199" y="14194"/>
                </a:lnTo>
                <a:cubicBezTo>
                  <a:pt x="5199" y="14251"/>
                  <a:pt x="5223" y="14298"/>
                  <a:pt x="5252" y="14298"/>
                </a:cubicBezTo>
                <a:cubicBezTo>
                  <a:pt x="5281" y="14298"/>
                  <a:pt x="5305" y="14251"/>
                  <a:pt x="5305" y="14194"/>
                </a:cubicBezTo>
                <a:lnTo>
                  <a:pt x="5305" y="13974"/>
                </a:lnTo>
                <a:cubicBezTo>
                  <a:pt x="5305" y="13916"/>
                  <a:pt x="5281" y="13871"/>
                  <a:pt x="5252" y="13871"/>
                </a:cubicBezTo>
                <a:close/>
                <a:moveTo>
                  <a:pt x="6102" y="13871"/>
                </a:moveTo>
                <a:cubicBezTo>
                  <a:pt x="6072" y="13871"/>
                  <a:pt x="6049" y="13916"/>
                  <a:pt x="6049" y="13974"/>
                </a:cubicBezTo>
                <a:lnTo>
                  <a:pt x="6049" y="14194"/>
                </a:lnTo>
                <a:cubicBezTo>
                  <a:pt x="6049" y="14251"/>
                  <a:pt x="6072" y="14298"/>
                  <a:pt x="6102" y="14298"/>
                </a:cubicBezTo>
                <a:cubicBezTo>
                  <a:pt x="6131" y="14298"/>
                  <a:pt x="6155" y="14251"/>
                  <a:pt x="6155" y="14194"/>
                </a:cubicBezTo>
                <a:lnTo>
                  <a:pt x="6155" y="13974"/>
                </a:lnTo>
                <a:cubicBezTo>
                  <a:pt x="6155" y="13916"/>
                  <a:pt x="6131" y="13871"/>
                  <a:pt x="6102" y="13871"/>
                </a:cubicBezTo>
                <a:close/>
                <a:moveTo>
                  <a:pt x="6416" y="13871"/>
                </a:moveTo>
                <a:cubicBezTo>
                  <a:pt x="6387" y="13871"/>
                  <a:pt x="6363" y="13916"/>
                  <a:pt x="6363" y="13974"/>
                </a:cubicBezTo>
                <a:lnTo>
                  <a:pt x="6363" y="14194"/>
                </a:lnTo>
                <a:cubicBezTo>
                  <a:pt x="6363" y="14251"/>
                  <a:pt x="6387" y="14298"/>
                  <a:pt x="6416" y="14298"/>
                </a:cubicBezTo>
                <a:cubicBezTo>
                  <a:pt x="6445" y="14298"/>
                  <a:pt x="6469" y="14251"/>
                  <a:pt x="6469" y="14194"/>
                </a:cubicBezTo>
                <a:lnTo>
                  <a:pt x="6469" y="13974"/>
                </a:lnTo>
                <a:cubicBezTo>
                  <a:pt x="6469" y="13916"/>
                  <a:pt x="6445" y="13871"/>
                  <a:pt x="6416" y="13871"/>
                </a:cubicBezTo>
                <a:close/>
                <a:moveTo>
                  <a:pt x="7266" y="13871"/>
                </a:moveTo>
                <a:cubicBezTo>
                  <a:pt x="7237" y="13871"/>
                  <a:pt x="7213" y="13916"/>
                  <a:pt x="7213" y="13974"/>
                </a:cubicBezTo>
                <a:lnTo>
                  <a:pt x="7213" y="14194"/>
                </a:lnTo>
                <a:cubicBezTo>
                  <a:pt x="7213" y="14251"/>
                  <a:pt x="7237" y="14298"/>
                  <a:pt x="7266" y="14298"/>
                </a:cubicBezTo>
                <a:cubicBezTo>
                  <a:pt x="7295" y="14298"/>
                  <a:pt x="7318" y="14251"/>
                  <a:pt x="7318" y="14194"/>
                </a:cubicBezTo>
                <a:lnTo>
                  <a:pt x="7318" y="13974"/>
                </a:lnTo>
                <a:cubicBezTo>
                  <a:pt x="7318" y="13916"/>
                  <a:pt x="7295" y="13871"/>
                  <a:pt x="7266" y="13871"/>
                </a:cubicBezTo>
                <a:close/>
                <a:moveTo>
                  <a:pt x="7580" y="13871"/>
                </a:moveTo>
                <a:cubicBezTo>
                  <a:pt x="7551" y="13871"/>
                  <a:pt x="7527" y="13916"/>
                  <a:pt x="7527" y="13974"/>
                </a:cubicBezTo>
                <a:lnTo>
                  <a:pt x="7527" y="14194"/>
                </a:lnTo>
                <a:cubicBezTo>
                  <a:pt x="7527" y="14251"/>
                  <a:pt x="7551" y="14298"/>
                  <a:pt x="7580" y="14298"/>
                </a:cubicBezTo>
                <a:cubicBezTo>
                  <a:pt x="7609" y="14298"/>
                  <a:pt x="7632" y="14251"/>
                  <a:pt x="7632" y="14194"/>
                </a:cubicBezTo>
                <a:lnTo>
                  <a:pt x="7632" y="13974"/>
                </a:lnTo>
                <a:cubicBezTo>
                  <a:pt x="7632" y="13916"/>
                  <a:pt x="7609" y="13871"/>
                  <a:pt x="7580" y="13871"/>
                </a:cubicBezTo>
                <a:close/>
                <a:moveTo>
                  <a:pt x="8429" y="13871"/>
                </a:moveTo>
                <a:cubicBezTo>
                  <a:pt x="8400" y="13871"/>
                  <a:pt x="8377" y="13916"/>
                  <a:pt x="8377" y="13974"/>
                </a:cubicBezTo>
                <a:lnTo>
                  <a:pt x="8377" y="14194"/>
                </a:lnTo>
                <a:cubicBezTo>
                  <a:pt x="8377" y="14251"/>
                  <a:pt x="8400" y="14298"/>
                  <a:pt x="8429" y="14298"/>
                </a:cubicBezTo>
                <a:cubicBezTo>
                  <a:pt x="8458" y="14298"/>
                  <a:pt x="8482" y="14251"/>
                  <a:pt x="8482" y="14194"/>
                </a:cubicBezTo>
                <a:lnTo>
                  <a:pt x="8482" y="13974"/>
                </a:lnTo>
                <a:cubicBezTo>
                  <a:pt x="8482" y="13916"/>
                  <a:pt x="8458" y="13871"/>
                  <a:pt x="8429" y="13871"/>
                </a:cubicBezTo>
                <a:close/>
                <a:moveTo>
                  <a:pt x="8744" y="13871"/>
                </a:moveTo>
                <a:cubicBezTo>
                  <a:pt x="8714" y="13871"/>
                  <a:pt x="8691" y="13916"/>
                  <a:pt x="8691" y="13974"/>
                </a:cubicBezTo>
                <a:lnTo>
                  <a:pt x="8691" y="14194"/>
                </a:lnTo>
                <a:cubicBezTo>
                  <a:pt x="8691" y="14251"/>
                  <a:pt x="8714" y="14298"/>
                  <a:pt x="8744" y="14298"/>
                </a:cubicBezTo>
                <a:cubicBezTo>
                  <a:pt x="8773" y="14298"/>
                  <a:pt x="8796" y="14251"/>
                  <a:pt x="8796" y="14194"/>
                </a:cubicBezTo>
                <a:lnTo>
                  <a:pt x="8796" y="13974"/>
                </a:lnTo>
                <a:cubicBezTo>
                  <a:pt x="8796" y="13916"/>
                  <a:pt x="8773" y="13871"/>
                  <a:pt x="8744" y="13871"/>
                </a:cubicBezTo>
                <a:close/>
                <a:moveTo>
                  <a:pt x="9593" y="13871"/>
                </a:moveTo>
                <a:cubicBezTo>
                  <a:pt x="9564" y="13871"/>
                  <a:pt x="9540" y="13916"/>
                  <a:pt x="9540" y="13974"/>
                </a:cubicBezTo>
                <a:lnTo>
                  <a:pt x="9540" y="14194"/>
                </a:lnTo>
                <a:cubicBezTo>
                  <a:pt x="9540" y="14251"/>
                  <a:pt x="9564" y="14298"/>
                  <a:pt x="9593" y="14298"/>
                </a:cubicBezTo>
                <a:cubicBezTo>
                  <a:pt x="9622" y="14298"/>
                  <a:pt x="9646" y="14251"/>
                  <a:pt x="9646" y="14194"/>
                </a:cubicBezTo>
                <a:lnTo>
                  <a:pt x="9646" y="13974"/>
                </a:lnTo>
                <a:cubicBezTo>
                  <a:pt x="9646" y="13916"/>
                  <a:pt x="9622" y="13871"/>
                  <a:pt x="9593" y="13871"/>
                </a:cubicBezTo>
                <a:close/>
                <a:moveTo>
                  <a:pt x="9908" y="13871"/>
                </a:moveTo>
                <a:cubicBezTo>
                  <a:pt x="9879" y="13871"/>
                  <a:pt x="9855" y="13916"/>
                  <a:pt x="9855" y="13974"/>
                </a:cubicBezTo>
                <a:lnTo>
                  <a:pt x="9855" y="14194"/>
                </a:lnTo>
                <a:cubicBezTo>
                  <a:pt x="9855" y="14251"/>
                  <a:pt x="9879" y="14298"/>
                  <a:pt x="9908" y="14298"/>
                </a:cubicBezTo>
                <a:cubicBezTo>
                  <a:pt x="9937" y="14298"/>
                  <a:pt x="9961" y="14251"/>
                  <a:pt x="9961" y="14194"/>
                </a:cubicBezTo>
                <a:lnTo>
                  <a:pt x="9961" y="13974"/>
                </a:lnTo>
                <a:cubicBezTo>
                  <a:pt x="9961" y="13916"/>
                  <a:pt x="9937" y="13871"/>
                  <a:pt x="9908" y="13871"/>
                </a:cubicBezTo>
                <a:close/>
                <a:moveTo>
                  <a:pt x="10758" y="13871"/>
                </a:moveTo>
                <a:cubicBezTo>
                  <a:pt x="10728" y="13871"/>
                  <a:pt x="10705" y="13916"/>
                  <a:pt x="10705" y="13974"/>
                </a:cubicBezTo>
                <a:lnTo>
                  <a:pt x="10705" y="14194"/>
                </a:lnTo>
                <a:cubicBezTo>
                  <a:pt x="10705" y="14251"/>
                  <a:pt x="10728" y="14298"/>
                  <a:pt x="10758" y="14298"/>
                </a:cubicBezTo>
                <a:cubicBezTo>
                  <a:pt x="10787" y="14298"/>
                  <a:pt x="10810" y="14251"/>
                  <a:pt x="10810" y="14194"/>
                </a:cubicBezTo>
                <a:lnTo>
                  <a:pt x="10810" y="13974"/>
                </a:lnTo>
                <a:cubicBezTo>
                  <a:pt x="10810" y="13916"/>
                  <a:pt x="10787" y="13871"/>
                  <a:pt x="10758" y="13871"/>
                </a:cubicBezTo>
                <a:close/>
                <a:moveTo>
                  <a:pt x="11072" y="13871"/>
                </a:moveTo>
                <a:cubicBezTo>
                  <a:pt x="11043" y="13871"/>
                  <a:pt x="11019" y="13916"/>
                  <a:pt x="11019" y="13974"/>
                </a:cubicBezTo>
                <a:lnTo>
                  <a:pt x="11019" y="14194"/>
                </a:lnTo>
                <a:cubicBezTo>
                  <a:pt x="11019" y="14251"/>
                  <a:pt x="11043" y="14298"/>
                  <a:pt x="11072" y="14298"/>
                </a:cubicBezTo>
                <a:cubicBezTo>
                  <a:pt x="11101" y="14298"/>
                  <a:pt x="11125" y="14251"/>
                  <a:pt x="11125" y="14194"/>
                </a:cubicBezTo>
                <a:lnTo>
                  <a:pt x="11125" y="13974"/>
                </a:lnTo>
                <a:cubicBezTo>
                  <a:pt x="11125" y="13916"/>
                  <a:pt x="11101" y="13871"/>
                  <a:pt x="11072" y="13871"/>
                </a:cubicBezTo>
                <a:close/>
                <a:moveTo>
                  <a:pt x="11922" y="13871"/>
                </a:moveTo>
                <a:cubicBezTo>
                  <a:pt x="11893" y="13871"/>
                  <a:pt x="11869" y="13916"/>
                  <a:pt x="11869" y="13974"/>
                </a:cubicBezTo>
                <a:lnTo>
                  <a:pt x="11869" y="14194"/>
                </a:lnTo>
                <a:cubicBezTo>
                  <a:pt x="11869" y="14251"/>
                  <a:pt x="11893" y="14298"/>
                  <a:pt x="11922" y="14298"/>
                </a:cubicBezTo>
                <a:cubicBezTo>
                  <a:pt x="11951" y="14298"/>
                  <a:pt x="11974" y="14251"/>
                  <a:pt x="11974" y="14194"/>
                </a:cubicBezTo>
                <a:lnTo>
                  <a:pt x="11974" y="13974"/>
                </a:lnTo>
                <a:cubicBezTo>
                  <a:pt x="11974" y="13916"/>
                  <a:pt x="11951" y="13871"/>
                  <a:pt x="11922" y="13871"/>
                </a:cubicBezTo>
                <a:close/>
                <a:moveTo>
                  <a:pt x="12236" y="13871"/>
                </a:moveTo>
                <a:cubicBezTo>
                  <a:pt x="12207" y="13871"/>
                  <a:pt x="12183" y="13916"/>
                  <a:pt x="12183" y="13974"/>
                </a:cubicBezTo>
                <a:lnTo>
                  <a:pt x="12183" y="14194"/>
                </a:lnTo>
                <a:cubicBezTo>
                  <a:pt x="12183" y="14251"/>
                  <a:pt x="12207" y="14298"/>
                  <a:pt x="12236" y="14298"/>
                </a:cubicBezTo>
                <a:cubicBezTo>
                  <a:pt x="12265" y="14298"/>
                  <a:pt x="12288" y="14251"/>
                  <a:pt x="12288" y="14194"/>
                </a:cubicBezTo>
                <a:lnTo>
                  <a:pt x="12288" y="13974"/>
                </a:lnTo>
                <a:cubicBezTo>
                  <a:pt x="12288" y="13916"/>
                  <a:pt x="12265" y="13871"/>
                  <a:pt x="12236" y="13871"/>
                </a:cubicBezTo>
                <a:close/>
                <a:moveTo>
                  <a:pt x="13085" y="13871"/>
                </a:moveTo>
                <a:cubicBezTo>
                  <a:pt x="13056" y="13871"/>
                  <a:pt x="13032" y="13916"/>
                  <a:pt x="13032" y="13974"/>
                </a:cubicBezTo>
                <a:lnTo>
                  <a:pt x="13032" y="14194"/>
                </a:lnTo>
                <a:cubicBezTo>
                  <a:pt x="13032" y="14251"/>
                  <a:pt x="13056" y="14298"/>
                  <a:pt x="13085" y="14298"/>
                </a:cubicBezTo>
                <a:cubicBezTo>
                  <a:pt x="13114" y="14298"/>
                  <a:pt x="13138" y="14251"/>
                  <a:pt x="13138" y="14194"/>
                </a:cubicBezTo>
                <a:lnTo>
                  <a:pt x="13138" y="13974"/>
                </a:lnTo>
                <a:cubicBezTo>
                  <a:pt x="13138" y="13916"/>
                  <a:pt x="13114" y="13871"/>
                  <a:pt x="13085" y="13871"/>
                </a:cubicBezTo>
                <a:close/>
                <a:moveTo>
                  <a:pt x="13399" y="13871"/>
                </a:moveTo>
                <a:cubicBezTo>
                  <a:pt x="13370" y="13871"/>
                  <a:pt x="13348" y="13916"/>
                  <a:pt x="13348" y="13974"/>
                </a:cubicBezTo>
                <a:lnTo>
                  <a:pt x="13348" y="14194"/>
                </a:lnTo>
                <a:cubicBezTo>
                  <a:pt x="13348" y="14251"/>
                  <a:pt x="13370" y="14298"/>
                  <a:pt x="13399" y="14298"/>
                </a:cubicBezTo>
                <a:cubicBezTo>
                  <a:pt x="13428" y="14298"/>
                  <a:pt x="13452" y="14251"/>
                  <a:pt x="13452" y="14194"/>
                </a:cubicBezTo>
                <a:lnTo>
                  <a:pt x="13452" y="13974"/>
                </a:lnTo>
                <a:cubicBezTo>
                  <a:pt x="13452" y="13916"/>
                  <a:pt x="13428" y="13871"/>
                  <a:pt x="13399" y="13871"/>
                </a:cubicBezTo>
                <a:close/>
                <a:moveTo>
                  <a:pt x="14249" y="13871"/>
                </a:moveTo>
                <a:cubicBezTo>
                  <a:pt x="14220" y="13871"/>
                  <a:pt x="14196" y="13916"/>
                  <a:pt x="14196" y="13974"/>
                </a:cubicBezTo>
                <a:lnTo>
                  <a:pt x="14196" y="14194"/>
                </a:lnTo>
                <a:cubicBezTo>
                  <a:pt x="14196" y="14251"/>
                  <a:pt x="14220" y="14298"/>
                  <a:pt x="14249" y="14298"/>
                </a:cubicBezTo>
                <a:cubicBezTo>
                  <a:pt x="14278" y="14298"/>
                  <a:pt x="14302" y="14251"/>
                  <a:pt x="14302" y="14194"/>
                </a:cubicBezTo>
                <a:lnTo>
                  <a:pt x="14302" y="13974"/>
                </a:lnTo>
                <a:cubicBezTo>
                  <a:pt x="14302" y="13916"/>
                  <a:pt x="14278" y="13871"/>
                  <a:pt x="14249" y="13871"/>
                </a:cubicBezTo>
                <a:close/>
                <a:moveTo>
                  <a:pt x="14564" y="13871"/>
                </a:moveTo>
                <a:cubicBezTo>
                  <a:pt x="14535" y="13871"/>
                  <a:pt x="14511" y="13916"/>
                  <a:pt x="14511" y="13974"/>
                </a:cubicBezTo>
                <a:lnTo>
                  <a:pt x="14511" y="14194"/>
                </a:lnTo>
                <a:cubicBezTo>
                  <a:pt x="14511" y="14251"/>
                  <a:pt x="14535" y="14298"/>
                  <a:pt x="14564" y="14298"/>
                </a:cubicBezTo>
                <a:cubicBezTo>
                  <a:pt x="14593" y="14298"/>
                  <a:pt x="14617" y="14251"/>
                  <a:pt x="14617" y="14194"/>
                </a:cubicBezTo>
                <a:lnTo>
                  <a:pt x="14617" y="13974"/>
                </a:lnTo>
                <a:cubicBezTo>
                  <a:pt x="14617" y="13916"/>
                  <a:pt x="14593" y="13871"/>
                  <a:pt x="14564" y="13871"/>
                </a:cubicBezTo>
                <a:close/>
                <a:moveTo>
                  <a:pt x="15413" y="13871"/>
                </a:moveTo>
                <a:cubicBezTo>
                  <a:pt x="15384" y="13871"/>
                  <a:pt x="15360" y="13916"/>
                  <a:pt x="15360" y="13974"/>
                </a:cubicBezTo>
                <a:lnTo>
                  <a:pt x="15360" y="14194"/>
                </a:lnTo>
                <a:cubicBezTo>
                  <a:pt x="15360" y="14251"/>
                  <a:pt x="15384" y="14298"/>
                  <a:pt x="15413" y="14298"/>
                </a:cubicBezTo>
                <a:cubicBezTo>
                  <a:pt x="15442" y="14298"/>
                  <a:pt x="15465" y="14251"/>
                  <a:pt x="15465" y="14194"/>
                </a:cubicBezTo>
                <a:lnTo>
                  <a:pt x="15465" y="13974"/>
                </a:lnTo>
                <a:cubicBezTo>
                  <a:pt x="15465" y="13916"/>
                  <a:pt x="15442" y="13871"/>
                  <a:pt x="15413" y="13871"/>
                </a:cubicBezTo>
                <a:close/>
                <a:moveTo>
                  <a:pt x="15728" y="13871"/>
                </a:moveTo>
                <a:cubicBezTo>
                  <a:pt x="15699" y="13871"/>
                  <a:pt x="15675" y="13916"/>
                  <a:pt x="15675" y="13974"/>
                </a:cubicBezTo>
                <a:lnTo>
                  <a:pt x="15675" y="14194"/>
                </a:lnTo>
                <a:cubicBezTo>
                  <a:pt x="15675" y="14251"/>
                  <a:pt x="15699" y="14298"/>
                  <a:pt x="15728" y="14298"/>
                </a:cubicBezTo>
                <a:cubicBezTo>
                  <a:pt x="15757" y="14298"/>
                  <a:pt x="15781" y="14251"/>
                  <a:pt x="15781" y="14194"/>
                </a:cubicBezTo>
                <a:lnTo>
                  <a:pt x="15781" y="13974"/>
                </a:lnTo>
                <a:cubicBezTo>
                  <a:pt x="15781" y="13916"/>
                  <a:pt x="15757" y="13871"/>
                  <a:pt x="15728" y="13871"/>
                </a:cubicBezTo>
                <a:close/>
                <a:moveTo>
                  <a:pt x="16578" y="13871"/>
                </a:moveTo>
                <a:cubicBezTo>
                  <a:pt x="16549" y="13871"/>
                  <a:pt x="16525" y="13916"/>
                  <a:pt x="16525" y="13974"/>
                </a:cubicBezTo>
                <a:lnTo>
                  <a:pt x="16525" y="14194"/>
                </a:lnTo>
                <a:cubicBezTo>
                  <a:pt x="16525" y="14251"/>
                  <a:pt x="16549" y="14298"/>
                  <a:pt x="16578" y="14298"/>
                </a:cubicBezTo>
                <a:cubicBezTo>
                  <a:pt x="16607" y="14298"/>
                  <a:pt x="16630" y="14251"/>
                  <a:pt x="16630" y="14194"/>
                </a:cubicBezTo>
                <a:lnTo>
                  <a:pt x="16630" y="13974"/>
                </a:lnTo>
                <a:cubicBezTo>
                  <a:pt x="16630" y="13916"/>
                  <a:pt x="16607" y="13871"/>
                  <a:pt x="16578" y="13871"/>
                </a:cubicBezTo>
                <a:close/>
                <a:moveTo>
                  <a:pt x="16892" y="13871"/>
                </a:moveTo>
                <a:cubicBezTo>
                  <a:pt x="16863" y="13871"/>
                  <a:pt x="16839" y="13916"/>
                  <a:pt x="16839" y="13974"/>
                </a:cubicBezTo>
                <a:lnTo>
                  <a:pt x="16839" y="14194"/>
                </a:lnTo>
                <a:cubicBezTo>
                  <a:pt x="16839" y="14251"/>
                  <a:pt x="16863" y="14298"/>
                  <a:pt x="16892" y="14298"/>
                </a:cubicBezTo>
                <a:cubicBezTo>
                  <a:pt x="16921" y="14298"/>
                  <a:pt x="16944" y="14251"/>
                  <a:pt x="16944" y="14194"/>
                </a:cubicBezTo>
                <a:lnTo>
                  <a:pt x="16944" y="13974"/>
                </a:lnTo>
                <a:cubicBezTo>
                  <a:pt x="16944" y="13916"/>
                  <a:pt x="16921" y="13871"/>
                  <a:pt x="16892" y="13871"/>
                </a:cubicBezTo>
                <a:close/>
                <a:moveTo>
                  <a:pt x="17741" y="13871"/>
                </a:moveTo>
                <a:cubicBezTo>
                  <a:pt x="17712" y="13871"/>
                  <a:pt x="17689" y="13916"/>
                  <a:pt x="17689" y="13974"/>
                </a:cubicBezTo>
                <a:lnTo>
                  <a:pt x="17689" y="14194"/>
                </a:lnTo>
                <a:cubicBezTo>
                  <a:pt x="17689" y="14251"/>
                  <a:pt x="17712" y="14298"/>
                  <a:pt x="17741" y="14298"/>
                </a:cubicBezTo>
                <a:cubicBezTo>
                  <a:pt x="17770" y="14298"/>
                  <a:pt x="17794" y="14251"/>
                  <a:pt x="17794" y="14194"/>
                </a:cubicBezTo>
                <a:lnTo>
                  <a:pt x="17794" y="13974"/>
                </a:lnTo>
                <a:cubicBezTo>
                  <a:pt x="17794" y="13916"/>
                  <a:pt x="17770" y="13871"/>
                  <a:pt x="17741" y="13871"/>
                </a:cubicBezTo>
                <a:close/>
                <a:moveTo>
                  <a:pt x="18055" y="13871"/>
                </a:moveTo>
                <a:cubicBezTo>
                  <a:pt x="18026" y="13871"/>
                  <a:pt x="18002" y="13916"/>
                  <a:pt x="18002" y="13974"/>
                </a:cubicBezTo>
                <a:lnTo>
                  <a:pt x="18002" y="14194"/>
                </a:lnTo>
                <a:cubicBezTo>
                  <a:pt x="18002" y="14251"/>
                  <a:pt x="18026" y="14298"/>
                  <a:pt x="18055" y="14298"/>
                </a:cubicBezTo>
                <a:cubicBezTo>
                  <a:pt x="18085" y="14298"/>
                  <a:pt x="18108" y="14251"/>
                  <a:pt x="18108" y="14194"/>
                </a:cubicBezTo>
                <a:lnTo>
                  <a:pt x="18108" y="13974"/>
                </a:lnTo>
                <a:cubicBezTo>
                  <a:pt x="18108" y="13916"/>
                  <a:pt x="18085" y="13871"/>
                  <a:pt x="18055" y="13871"/>
                </a:cubicBezTo>
                <a:close/>
                <a:moveTo>
                  <a:pt x="18905" y="13871"/>
                </a:moveTo>
                <a:cubicBezTo>
                  <a:pt x="18876" y="13871"/>
                  <a:pt x="18852" y="13916"/>
                  <a:pt x="18852" y="13974"/>
                </a:cubicBezTo>
                <a:lnTo>
                  <a:pt x="18852" y="14194"/>
                </a:lnTo>
                <a:cubicBezTo>
                  <a:pt x="18852" y="14251"/>
                  <a:pt x="18876" y="14298"/>
                  <a:pt x="18905" y="14298"/>
                </a:cubicBezTo>
                <a:cubicBezTo>
                  <a:pt x="18934" y="14298"/>
                  <a:pt x="18958" y="14251"/>
                  <a:pt x="18958" y="14194"/>
                </a:cubicBezTo>
                <a:lnTo>
                  <a:pt x="18958" y="13974"/>
                </a:lnTo>
                <a:cubicBezTo>
                  <a:pt x="18958" y="13916"/>
                  <a:pt x="18934" y="13871"/>
                  <a:pt x="18905" y="13871"/>
                </a:cubicBezTo>
                <a:close/>
                <a:moveTo>
                  <a:pt x="19220" y="13871"/>
                </a:moveTo>
                <a:cubicBezTo>
                  <a:pt x="19191" y="13871"/>
                  <a:pt x="19167" y="13916"/>
                  <a:pt x="19167" y="13974"/>
                </a:cubicBezTo>
                <a:lnTo>
                  <a:pt x="19167" y="14194"/>
                </a:lnTo>
                <a:cubicBezTo>
                  <a:pt x="19167" y="14251"/>
                  <a:pt x="19191" y="14298"/>
                  <a:pt x="19220" y="14298"/>
                </a:cubicBezTo>
                <a:cubicBezTo>
                  <a:pt x="19249" y="14298"/>
                  <a:pt x="19273" y="14251"/>
                  <a:pt x="19273" y="14194"/>
                </a:cubicBezTo>
                <a:lnTo>
                  <a:pt x="19273" y="13974"/>
                </a:lnTo>
                <a:cubicBezTo>
                  <a:pt x="19273" y="13916"/>
                  <a:pt x="19249" y="13871"/>
                  <a:pt x="19220" y="13871"/>
                </a:cubicBezTo>
                <a:close/>
                <a:moveTo>
                  <a:pt x="20069" y="13871"/>
                </a:moveTo>
                <a:cubicBezTo>
                  <a:pt x="20040" y="13871"/>
                  <a:pt x="20016" y="13916"/>
                  <a:pt x="20016" y="13974"/>
                </a:cubicBezTo>
                <a:lnTo>
                  <a:pt x="20016" y="14194"/>
                </a:lnTo>
                <a:cubicBezTo>
                  <a:pt x="20016" y="14251"/>
                  <a:pt x="20040" y="14298"/>
                  <a:pt x="20069" y="14298"/>
                </a:cubicBezTo>
                <a:cubicBezTo>
                  <a:pt x="20099" y="14298"/>
                  <a:pt x="20122" y="14251"/>
                  <a:pt x="20122" y="14194"/>
                </a:cubicBezTo>
                <a:lnTo>
                  <a:pt x="20122" y="13974"/>
                </a:lnTo>
                <a:cubicBezTo>
                  <a:pt x="20122" y="13916"/>
                  <a:pt x="20099" y="13871"/>
                  <a:pt x="20069" y="13871"/>
                </a:cubicBezTo>
                <a:close/>
                <a:moveTo>
                  <a:pt x="20384" y="13871"/>
                </a:moveTo>
                <a:cubicBezTo>
                  <a:pt x="20355" y="13871"/>
                  <a:pt x="20331" y="13916"/>
                  <a:pt x="20331" y="13974"/>
                </a:cubicBezTo>
                <a:lnTo>
                  <a:pt x="20331" y="14194"/>
                </a:lnTo>
                <a:cubicBezTo>
                  <a:pt x="20331" y="14251"/>
                  <a:pt x="20355" y="14298"/>
                  <a:pt x="20384" y="14298"/>
                </a:cubicBezTo>
                <a:cubicBezTo>
                  <a:pt x="20413" y="14298"/>
                  <a:pt x="20436" y="14251"/>
                  <a:pt x="20436" y="14194"/>
                </a:cubicBezTo>
                <a:lnTo>
                  <a:pt x="20436" y="13974"/>
                </a:lnTo>
                <a:cubicBezTo>
                  <a:pt x="20436" y="13916"/>
                  <a:pt x="20413" y="13871"/>
                  <a:pt x="20384" y="13871"/>
                </a:cubicBezTo>
                <a:close/>
                <a:moveTo>
                  <a:pt x="21234" y="13871"/>
                </a:moveTo>
                <a:cubicBezTo>
                  <a:pt x="21204" y="13871"/>
                  <a:pt x="21181" y="13916"/>
                  <a:pt x="21181" y="13974"/>
                </a:cubicBezTo>
                <a:lnTo>
                  <a:pt x="21181" y="14194"/>
                </a:lnTo>
                <a:cubicBezTo>
                  <a:pt x="21181" y="14251"/>
                  <a:pt x="21204" y="14298"/>
                  <a:pt x="21234" y="14298"/>
                </a:cubicBezTo>
                <a:cubicBezTo>
                  <a:pt x="21263" y="14298"/>
                  <a:pt x="21285" y="14251"/>
                  <a:pt x="21285" y="14194"/>
                </a:cubicBezTo>
                <a:lnTo>
                  <a:pt x="21285" y="13974"/>
                </a:lnTo>
                <a:cubicBezTo>
                  <a:pt x="21285" y="13916"/>
                  <a:pt x="21263" y="13871"/>
                  <a:pt x="21234" y="13871"/>
                </a:cubicBezTo>
                <a:close/>
                <a:moveTo>
                  <a:pt x="21547" y="13871"/>
                </a:moveTo>
                <a:cubicBezTo>
                  <a:pt x="21518" y="13871"/>
                  <a:pt x="21495" y="13916"/>
                  <a:pt x="21495" y="13974"/>
                </a:cubicBezTo>
                <a:lnTo>
                  <a:pt x="21495" y="14194"/>
                </a:lnTo>
                <a:cubicBezTo>
                  <a:pt x="21495" y="14251"/>
                  <a:pt x="21518" y="14298"/>
                  <a:pt x="21547" y="14298"/>
                </a:cubicBezTo>
                <a:cubicBezTo>
                  <a:pt x="21576" y="14298"/>
                  <a:pt x="21600" y="14251"/>
                  <a:pt x="21600" y="14194"/>
                </a:cubicBezTo>
                <a:lnTo>
                  <a:pt x="21600" y="13974"/>
                </a:lnTo>
                <a:cubicBezTo>
                  <a:pt x="21600" y="13916"/>
                  <a:pt x="21576" y="13871"/>
                  <a:pt x="21547" y="13871"/>
                </a:cubicBezTo>
                <a:close/>
                <a:moveTo>
                  <a:pt x="53" y="14601"/>
                </a:moveTo>
                <a:cubicBezTo>
                  <a:pt x="24" y="14601"/>
                  <a:pt x="0" y="14646"/>
                  <a:pt x="0" y="14704"/>
                </a:cubicBezTo>
                <a:lnTo>
                  <a:pt x="0" y="14924"/>
                </a:lnTo>
                <a:cubicBezTo>
                  <a:pt x="0" y="14981"/>
                  <a:pt x="24" y="15028"/>
                  <a:pt x="53" y="15028"/>
                </a:cubicBezTo>
                <a:cubicBezTo>
                  <a:pt x="82" y="15028"/>
                  <a:pt x="106" y="14981"/>
                  <a:pt x="106" y="14924"/>
                </a:cubicBezTo>
                <a:lnTo>
                  <a:pt x="106" y="14704"/>
                </a:lnTo>
                <a:cubicBezTo>
                  <a:pt x="106" y="14646"/>
                  <a:pt x="82" y="14601"/>
                  <a:pt x="53" y="14601"/>
                </a:cubicBezTo>
                <a:close/>
                <a:moveTo>
                  <a:pt x="367" y="14601"/>
                </a:moveTo>
                <a:cubicBezTo>
                  <a:pt x="338" y="14601"/>
                  <a:pt x="315" y="14646"/>
                  <a:pt x="315" y="14704"/>
                </a:cubicBezTo>
                <a:lnTo>
                  <a:pt x="315" y="14924"/>
                </a:lnTo>
                <a:cubicBezTo>
                  <a:pt x="315" y="14981"/>
                  <a:pt x="338" y="15028"/>
                  <a:pt x="367" y="15028"/>
                </a:cubicBezTo>
                <a:cubicBezTo>
                  <a:pt x="397" y="15028"/>
                  <a:pt x="420" y="14981"/>
                  <a:pt x="420" y="14924"/>
                </a:cubicBezTo>
                <a:lnTo>
                  <a:pt x="420" y="14704"/>
                </a:lnTo>
                <a:cubicBezTo>
                  <a:pt x="420" y="14646"/>
                  <a:pt x="397" y="14601"/>
                  <a:pt x="367" y="14601"/>
                </a:cubicBezTo>
                <a:close/>
                <a:moveTo>
                  <a:pt x="1217" y="14601"/>
                </a:moveTo>
                <a:cubicBezTo>
                  <a:pt x="1188" y="14601"/>
                  <a:pt x="1164" y="14646"/>
                  <a:pt x="1164" y="14704"/>
                </a:cubicBezTo>
                <a:lnTo>
                  <a:pt x="1164" y="14924"/>
                </a:lnTo>
                <a:cubicBezTo>
                  <a:pt x="1164" y="14981"/>
                  <a:pt x="1188" y="15028"/>
                  <a:pt x="1217" y="15028"/>
                </a:cubicBezTo>
                <a:cubicBezTo>
                  <a:pt x="1246" y="15028"/>
                  <a:pt x="1270" y="14981"/>
                  <a:pt x="1270" y="14924"/>
                </a:cubicBezTo>
                <a:lnTo>
                  <a:pt x="1270" y="14704"/>
                </a:lnTo>
                <a:cubicBezTo>
                  <a:pt x="1270" y="14646"/>
                  <a:pt x="1246" y="14601"/>
                  <a:pt x="1217" y="14601"/>
                </a:cubicBezTo>
                <a:close/>
                <a:moveTo>
                  <a:pt x="1532" y="14601"/>
                </a:moveTo>
                <a:cubicBezTo>
                  <a:pt x="1503" y="14601"/>
                  <a:pt x="1479" y="14646"/>
                  <a:pt x="1479" y="14704"/>
                </a:cubicBezTo>
                <a:lnTo>
                  <a:pt x="1479" y="14924"/>
                </a:lnTo>
                <a:cubicBezTo>
                  <a:pt x="1479" y="14981"/>
                  <a:pt x="1503" y="15028"/>
                  <a:pt x="1532" y="15028"/>
                </a:cubicBezTo>
                <a:cubicBezTo>
                  <a:pt x="1561" y="15028"/>
                  <a:pt x="1584" y="14981"/>
                  <a:pt x="1584" y="14924"/>
                </a:cubicBezTo>
                <a:lnTo>
                  <a:pt x="1584" y="14704"/>
                </a:lnTo>
                <a:cubicBezTo>
                  <a:pt x="1584" y="14646"/>
                  <a:pt x="1561" y="14601"/>
                  <a:pt x="1532" y="14601"/>
                </a:cubicBezTo>
                <a:close/>
                <a:moveTo>
                  <a:pt x="2380" y="14601"/>
                </a:moveTo>
                <a:cubicBezTo>
                  <a:pt x="2351" y="14601"/>
                  <a:pt x="2329" y="14646"/>
                  <a:pt x="2329" y="14704"/>
                </a:cubicBezTo>
                <a:lnTo>
                  <a:pt x="2329" y="14924"/>
                </a:lnTo>
                <a:cubicBezTo>
                  <a:pt x="2329" y="14981"/>
                  <a:pt x="2351" y="15028"/>
                  <a:pt x="2380" y="15028"/>
                </a:cubicBezTo>
                <a:cubicBezTo>
                  <a:pt x="2409" y="15028"/>
                  <a:pt x="2433" y="14981"/>
                  <a:pt x="2433" y="14924"/>
                </a:cubicBezTo>
                <a:lnTo>
                  <a:pt x="2433" y="14704"/>
                </a:lnTo>
                <a:cubicBezTo>
                  <a:pt x="2433" y="14646"/>
                  <a:pt x="2409" y="14601"/>
                  <a:pt x="2380" y="14601"/>
                </a:cubicBezTo>
                <a:close/>
                <a:moveTo>
                  <a:pt x="2695" y="14601"/>
                </a:moveTo>
                <a:cubicBezTo>
                  <a:pt x="2666" y="14601"/>
                  <a:pt x="2643" y="14646"/>
                  <a:pt x="2643" y="14704"/>
                </a:cubicBezTo>
                <a:lnTo>
                  <a:pt x="2643" y="14924"/>
                </a:lnTo>
                <a:cubicBezTo>
                  <a:pt x="2643" y="14981"/>
                  <a:pt x="2666" y="15028"/>
                  <a:pt x="2695" y="15028"/>
                </a:cubicBezTo>
                <a:cubicBezTo>
                  <a:pt x="2724" y="15028"/>
                  <a:pt x="2748" y="14981"/>
                  <a:pt x="2748" y="14924"/>
                </a:cubicBezTo>
                <a:lnTo>
                  <a:pt x="2748" y="14704"/>
                </a:lnTo>
                <a:cubicBezTo>
                  <a:pt x="2748" y="14646"/>
                  <a:pt x="2724" y="14601"/>
                  <a:pt x="2695" y="14601"/>
                </a:cubicBezTo>
                <a:close/>
                <a:moveTo>
                  <a:pt x="3545" y="14601"/>
                </a:moveTo>
                <a:cubicBezTo>
                  <a:pt x="3516" y="14601"/>
                  <a:pt x="3492" y="14646"/>
                  <a:pt x="3492" y="14704"/>
                </a:cubicBezTo>
                <a:lnTo>
                  <a:pt x="3492" y="14924"/>
                </a:lnTo>
                <a:cubicBezTo>
                  <a:pt x="3492" y="14981"/>
                  <a:pt x="3516" y="15028"/>
                  <a:pt x="3545" y="15028"/>
                </a:cubicBezTo>
                <a:cubicBezTo>
                  <a:pt x="3574" y="15028"/>
                  <a:pt x="3598" y="14981"/>
                  <a:pt x="3598" y="14924"/>
                </a:cubicBezTo>
                <a:lnTo>
                  <a:pt x="3598" y="14704"/>
                </a:lnTo>
                <a:cubicBezTo>
                  <a:pt x="3598" y="14646"/>
                  <a:pt x="3574" y="14601"/>
                  <a:pt x="3545" y="14601"/>
                </a:cubicBezTo>
                <a:close/>
                <a:moveTo>
                  <a:pt x="3859" y="14601"/>
                </a:moveTo>
                <a:cubicBezTo>
                  <a:pt x="3830" y="14601"/>
                  <a:pt x="3806" y="14646"/>
                  <a:pt x="3806" y="14704"/>
                </a:cubicBezTo>
                <a:lnTo>
                  <a:pt x="3806" y="14924"/>
                </a:lnTo>
                <a:cubicBezTo>
                  <a:pt x="3806" y="14981"/>
                  <a:pt x="3830" y="15028"/>
                  <a:pt x="3859" y="15028"/>
                </a:cubicBezTo>
                <a:cubicBezTo>
                  <a:pt x="3888" y="15028"/>
                  <a:pt x="3912" y="14981"/>
                  <a:pt x="3912" y="14924"/>
                </a:cubicBezTo>
                <a:lnTo>
                  <a:pt x="3912" y="14704"/>
                </a:lnTo>
                <a:cubicBezTo>
                  <a:pt x="3912" y="14646"/>
                  <a:pt x="3888" y="14601"/>
                  <a:pt x="3859" y="14601"/>
                </a:cubicBezTo>
                <a:close/>
                <a:moveTo>
                  <a:pt x="4709" y="14601"/>
                </a:moveTo>
                <a:cubicBezTo>
                  <a:pt x="4680" y="14601"/>
                  <a:pt x="4656" y="14646"/>
                  <a:pt x="4656" y="14704"/>
                </a:cubicBezTo>
                <a:lnTo>
                  <a:pt x="4656" y="14924"/>
                </a:lnTo>
                <a:cubicBezTo>
                  <a:pt x="4656" y="14981"/>
                  <a:pt x="4680" y="15028"/>
                  <a:pt x="4709" y="15028"/>
                </a:cubicBezTo>
                <a:cubicBezTo>
                  <a:pt x="4738" y="15028"/>
                  <a:pt x="4762" y="14981"/>
                  <a:pt x="4762" y="14924"/>
                </a:cubicBezTo>
                <a:lnTo>
                  <a:pt x="4762" y="14704"/>
                </a:lnTo>
                <a:cubicBezTo>
                  <a:pt x="4762" y="14646"/>
                  <a:pt x="4738" y="14601"/>
                  <a:pt x="4709" y="14601"/>
                </a:cubicBezTo>
                <a:close/>
                <a:moveTo>
                  <a:pt x="5023" y="14601"/>
                </a:moveTo>
                <a:cubicBezTo>
                  <a:pt x="4994" y="14601"/>
                  <a:pt x="4970" y="14646"/>
                  <a:pt x="4970" y="14704"/>
                </a:cubicBezTo>
                <a:lnTo>
                  <a:pt x="4970" y="14924"/>
                </a:lnTo>
                <a:cubicBezTo>
                  <a:pt x="4970" y="14981"/>
                  <a:pt x="4994" y="15028"/>
                  <a:pt x="5023" y="15028"/>
                </a:cubicBezTo>
                <a:cubicBezTo>
                  <a:pt x="5053" y="15028"/>
                  <a:pt x="5076" y="14981"/>
                  <a:pt x="5076" y="14924"/>
                </a:cubicBezTo>
                <a:lnTo>
                  <a:pt x="5076" y="14704"/>
                </a:lnTo>
                <a:cubicBezTo>
                  <a:pt x="5076" y="14646"/>
                  <a:pt x="5053" y="14601"/>
                  <a:pt x="5023" y="14601"/>
                </a:cubicBezTo>
                <a:close/>
                <a:moveTo>
                  <a:pt x="5873" y="14601"/>
                </a:moveTo>
                <a:cubicBezTo>
                  <a:pt x="5844" y="14601"/>
                  <a:pt x="5820" y="14646"/>
                  <a:pt x="5820" y="14704"/>
                </a:cubicBezTo>
                <a:lnTo>
                  <a:pt x="5820" y="14924"/>
                </a:lnTo>
                <a:cubicBezTo>
                  <a:pt x="5820" y="14981"/>
                  <a:pt x="5844" y="15028"/>
                  <a:pt x="5873" y="15028"/>
                </a:cubicBezTo>
                <a:cubicBezTo>
                  <a:pt x="5902" y="15028"/>
                  <a:pt x="5926" y="14981"/>
                  <a:pt x="5926" y="14924"/>
                </a:cubicBezTo>
                <a:lnTo>
                  <a:pt x="5926" y="14704"/>
                </a:lnTo>
                <a:cubicBezTo>
                  <a:pt x="5926" y="14646"/>
                  <a:pt x="5902" y="14601"/>
                  <a:pt x="5873" y="14601"/>
                </a:cubicBezTo>
                <a:close/>
                <a:moveTo>
                  <a:pt x="6188" y="14601"/>
                </a:moveTo>
                <a:cubicBezTo>
                  <a:pt x="6159" y="14601"/>
                  <a:pt x="6135" y="14646"/>
                  <a:pt x="6135" y="14704"/>
                </a:cubicBezTo>
                <a:lnTo>
                  <a:pt x="6135" y="14924"/>
                </a:lnTo>
                <a:cubicBezTo>
                  <a:pt x="6135" y="14981"/>
                  <a:pt x="6159" y="15028"/>
                  <a:pt x="6188" y="15028"/>
                </a:cubicBezTo>
                <a:cubicBezTo>
                  <a:pt x="6217" y="15028"/>
                  <a:pt x="6240" y="14981"/>
                  <a:pt x="6240" y="14924"/>
                </a:cubicBezTo>
                <a:lnTo>
                  <a:pt x="6240" y="14704"/>
                </a:lnTo>
                <a:cubicBezTo>
                  <a:pt x="6240" y="14646"/>
                  <a:pt x="6217" y="14601"/>
                  <a:pt x="6188" y="14601"/>
                </a:cubicBezTo>
                <a:close/>
                <a:moveTo>
                  <a:pt x="7036" y="14601"/>
                </a:moveTo>
                <a:cubicBezTo>
                  <a:pt x="7007" y="14601"/>
                  <a:pt x="6984" y="14646"/>
                  <a:pt x="6984" y="14704"/>
                </a:cubicBezTo>
                <a:lnTo>
                  <a:pt x="6984" y="14924"/>
                </a:lnTo>
                <a:cubicBezTo>
                  <a:pt x="6984" y="14981"/>
                  <a:pt x="7007" y="15028"/>
                  <a:pt x="7036" y="15028"/>
                </a:cubicBezTo>
                <a:cubicBezTo>
                  <a:pt x="7065" y="15028"/>
                  <a:pt x="7089" y="14981"/>
                  <a:pt x="7089" y="14924"/>
                </a:cubicBezTo>
                <a:lnTo>
                  <a:pt x="7089" y="14704"/>
                </a:lnTo>
                <a:cubicBezTo>
                  <a:pt x="7089" y="14646"/>
                  <a:pt x="7065" y="14601"/>
                  <a:pt x="7036" y="14601"/>
                </a:cubicBezTo>
                <a:close/>
                <a:moveTo>
                  <a:pt x="7351" y="14601"/>
                </a:moveTo>
                <a:cubicBezTo>
                  <a:pt x="7322" y="14601"/>
                  <a:pt x="7299" y="14646"/>
                  <a:pt x="7299" y="14704"/>
                </a:cubicBezTo>
                <a:lnTo>
                  <a:pt x="7299" y="14924"/>
                </a:lnTo>
                <a:cubicBezTo>
                  <a:pt x="7299" y="14981"/>
                  <a:pt x="7322" y="15028"/>
                  <a:pt x="7351" y="15028"/>
                </a:cubicBezTo>
                <a:cubicBezTo>
                  <a:pt x="7380" y="15028"/>
                  <a:pt x="7404" y="14981"/>
                  <a:pt x="7404" y="14924"/>
                </a:cubicBezTo>
                <a:lnTo>
                  <a:pt x="7404" y="14704"/>
                </a:lnTo>
                <a:cubicBezTo>
                  <a:pt x="7404" y="14646"/>
                  <a:pt x="7380" y="14601"/>
                  <a:pt x="7351" y="14601"/>
                </a:cubicBezTo>
                <a:close/>
                <a:moveTo>
                  <a:pt x="8201" y="14601"/>
                </a:moveTo>
                <a:cubicBezTo>
                  <a:pt x="8171" y="14601"/>
                  <a:pt x="8148" y="14646"/>
                  <a:pt x="8148" y="14704"/>
                </a:cubicBezTo>
                <a:lnTo>
                  <a:pt x="8148" y="14924"/>
                </a:lnTo>
                <a:cubicBezTo>
                  <a:pt x="8148" y="14981"/>
                  <a:pt x="8171" y="15028"/>
                  <a:pt x="8201" y="15028"/>
                </a:cubicBezTo>
                <a:cubicBezTo>
                  <a:pt x="8230" y="15028"/>
                  <a:pt x="8254" y="14981"/>
                  <a:pt x="8254" y="14924"/>
                </a:cubicBezTo>
                <a:lnTo>
                  <a:pt x="8254" y="14704"/>
                </a:lnTo>
                <a:cubicBezTo>
                  <a:pt x="8254" y="14646"/>
                  <a:pt x="8230" y="14601"/>
                  <a:pt x="8201" y="14601"/>
                </a:cubicBezTo>
                <a:close/>
                <a:moveTo>
                  <a:pt x="8515" y="14601"/>
                </a:moveTo>
                <a:cubicBezTo>
                  <a:pt x="8486" y="14601"/>
                  <a:pt x="8462" y="14646"/>
                  <a:pt x="8462" y="14704"/>
                </a:cubicBezTo>
                <a:lnTo>
                  <a:pt x="8462" y="14924"/>
                </a:lnTo>
                <a:cubicBezTo>
                  <a:pt x="8462" y="14981"/>
                  <a:pt x="8486" y="15028"/>
                  <a:pt x="8515" y="15028"/>
                </a:cubicBezTo>
                <a:cubicBezTo>
                  <a:pt x="8544" y="15028"/>
                  <a:pt x="8568" y="14981"/>
                  <a:pt x="8568" y="14924"/>
                </a:cubicBezTo>
                <a:lnTo>
                  <a:pt x="8568" y="14704"/>
                </a:lnTo>
                <a:cubicBezTo>
                  <a:pt x="8568" y="14646"/>
                  <a:pt x="8544" y="14601"/>
                  <a:pt x="8515" y="14601"/>
                </a:cubicBezTo>
                <a:close/>
                <a:moveTo>
                  <a:pt x="9365" y="14601"/>
                </a:moveTo>
                <a:cubicBezTo>
                  <a:pt x="9336" y="14601"/>
                  <a:pt x="9312" y="14646"/>
                  <a:pt x="9312" y="14704"/>
                </a:cubicBezTo>
                <a:lnTo>
                  <a:pt x="9312" y="14924"/>
                </a:lnTo>
                <a:cubicBezTo>
                  <a:pt x="9312" y="14981"/>
                  <a:pt x="9336" y="15028"/>
                  <a:pt x="9365" y="15028"/>
                </a:cubicBezTo>
                <a:cubicBezTo>
                  <a:pt x="9394" y="15028"/>
                  <a:pt x="9418" y="14981"/>
                  <a:pt x="9418" y="14924"/>
                </a:cubicBezTo>
                <a:lnTo>
                  <a:pt x="9418" y="14704"/>
                </a:lnTo>
                <a:cubicBezTo>
                  <a:pt x="9418" y="14646"/>
                  <a:pt x="9394" y="14601"/>
                  <a:pt x="9365" y="14601"/>
                </a:cubicBezTo>
                <a:close/>
                <a:moveTo>
                  <a:pt x="9679" y="14601"/>
                </a:moveTo>
                <a:cubicBezTo>
                  <a:pt x="9650" y="14601"/>
                  <a:pt x="9626" y="14646"/>
                  <a:pt x="9626" y="14704"/>
                </a:cubicBezTo>
                <a:lnTo>
                  <a:pt x="9626" y="14924"/>
                </a:lnTo>
                <a:cubicBezTo>
                  <a:pt x="9626" y="14981"/>
                  <a:pt x="9650" y="15028"/>
                  <a:pt x="9679" y="15028"/>
                </a:cubicBezTo>
                <a:cubicBezTo>
                  <a:pt x="9708" y="15028"/>
                  <a:pt x="9732" y="14981"/>
                  <a:pt x="9732" y="14924"/>
                </a:cubicBezTo>
                <a:lnTo>
                  <a:pt x="9732" y="14704"/>
                </a:lnTo>
                <a:cubicBezTo>
                  <a:pt x="9732" y="14646"/>
                  <a:pt x="9708" y="14601"/>
                  <a:pt x="9679" y="14601"/>
                </a:cubicBezTo>
                <a:close/>
                <a:moveTo>
                  <a:pt x="10529" y="14601"/>
                </a:moveTo>
                <a:cubicBezTo>
                  <a:pt x="10500" y="14601"/>
                  <a:pt x="10476" y="14646"/>
                  <a:pt x="10476" y="14704"/>
                </a:cubicBezTo>
                <a:lnTo>
                  <a:pt x="10476" y="14924"/>
                </a:lnTo>
                <a:cubicBezTo>
                  <a:pt x="10476" y="14981"/>
                  <a:pt x="10500" y="15028"/>
                  <a:pt x="10529" y="15028"/>
                </a:cubicBezTo>
                <a:cubicBezTo>
                  <a:pt x="10558" y="15028"/>
                  <a:pt x="10582" y="14981"/>
                  <a:pt x="10582" y="14924"/>
                </a:cubicBezTo>
                <a:lnTo>
                  <a:pt x="10582" y="14704"/>
                </a:lnTo>
                <a:cubicBezTo>
                  <a:pt x="10582" y="14646"/>
                  <a:pt x="10558" y="14601"/>
                  <a:pt x="10529" y="14601"/>
                </a:cubicBezTo>
                <a:close/>
                <a:moveTo>
                  <a:pt x="10844" y="14601"/>
                </a:moveTo>
                <a:cubicBezTo>
                  <a:pt x="10814" y="14601"/>
                  <a:pt x="10791" y="14646"/>
                  <a:pt x="10791" y="14704"/>
                </a:cubicBezTo>
                <a:lnTo>
                  <a:pt x="10791" y="14924"/>
                </a:lnTo>
                <a:cubicBezTo>
                  <a:pt x="10791" y="14981"/>
                  <a:pt x="10814" y="15028"/>
                  <a:pt x="10844" y="15028"/>
                </a:cubicBezTo>
                <a:cubicBezTo>
                  <a:pt x="10873" y="15028"/>
                  <a:pt x="10895" y="14981"/>
                  <a:pt x="10895" y="14924"/>
                </a:cubicBezTo>
                <a:lnTo>
                  <a:pt x="10895" y="14704"/>
                </a:lnTo>
                <a:cubicBezTo>
                  <a:pt x="10895" y="14646"/>
                  <a:pt x="10873" y="14601"/>
                  <a:pt x="10844" y="14601"/>
                </a:cubicBezTo>
                <a:close/>
                <a:moveTo>
                  <a:pt x="11692" y="14601"/>
                </a:moveTo>
                <a:cubicBezTo>
                  <a:pt x="11663" y="14601"/>
                  <a:pt x="11640" y="14646"/>
                  <a:pt x="11640" y="14704"/>
                </a:cubicBezTo>
                <a:lnTo>
                  <a:pt x="11640" y="14924"/>
                </a:lnTo>
                <a:cubicBezTo>
                  <a:pt x="11640" y="14981"/>
                  <a:pt x="11663" y="15028"/>
                  <a:pt x="11692" y="15028"/>
                </a:cubicBezTo>
                <a:cubicBezTo>
                  <a:pt x="11721" y="15028"/>
                  <a:pt x="11745" y="14981"/>
                  <a:pt x="11745" y="14924"/>
                </a:cubicBezTo>
                <a:lnTo>
                  <a:pt x="11745" y="14704"/>
                </a:lnTo>
                <a:cubicBezTo>
                  <a:pt x="11745" y="14646"/>
                  <a:pt x="11721" y="14601"/>
                  <a:pt x="11692" y="14601"/>
                </a:cubicBezTo>
                <a:close/>
                <a:moveTo>
                  <a:pt x="12007" y="14601"/>
                </a:moveTo>
                <a:cubicBezTo>
                  <a:pt x="11978" y="14601"/>
                  <a:pt x="11955" y="14646"/>
                  <a:pt x="11955" y="14704"/>
                </a:cubicBezTo>
                <a:lnTo>
                  <a:pt x="11955" y="14924"/>
                </a:lnTo>
                <a:cubicBezTo>
                  <a:pt x="11955" y="14981"/>
                  <a:pt x="11978" y="15028"/>
                  <a:pt x="12007" y="15028"/>
                </a:cubicBezTo>
                <a:cubicBezTo>
                  <a:pt x="12036" y="15028"/>
                  <a:pt x="12060" y="14981"/>
                  <a:pt x="12060" y="14924"/>
                </a:cubicBezTo>
                <a:lnTo>
                  <a:pt x="12060" y="14704"/>
                </a:lnTo>
                <a:cubicBezTo>
                  <a:pt x="12060" y="14646"/>
                  <a:pt x="12036" y="14601"/>
                  <a:pt x="12007" y="14601"/>
                </a:cubicBezTo>
                <a:close/>
                <a:moveTo>
                  <a:pt x="12856" y="14601"/>
                </a:moveTo>
                <a:cubicBezTo>
                  <a:pt x="12827" y="14601"/>
                  <a:pt x="12804" y="14646"/>
                  <a:pt x="12804" y="14704"/>
                </a:cubicBezTo>
                <a:lnTo>
                  <a:pt x="12804" y="14924"/>
                </a:lnTo>
                <a:cubicBezTo>
                  <a:pt x="12804" y="14981"/>
                  <a:pt x="12827" y="15028"/>
                  <a:pt x="12856" y="15028"/>
                </a:cubicBezTo>
                <a:cubicBezTo>
                  <a:pt x="12886" y="15028"/>
                  <a:pt x="12909" y="14981"/>
                  <a:pt x="12909" y="14924"/>
                </a:cubicBezTo>
                <a:lnTo>
                  <a:pt x="12909" y="14704"/>
                </a:lnTo>
                <a:cubicBezTo>
                  <a:pt x="12909" y="14646"/>
                  <a:pt x="12886" y="14601"/>
                  <a:pt x="12856" y="14601"/>
                </a:cubicBezTo>
                <a:close/>
                <a:moveTo>
                  <a:pt x="13171" y="14601"/>
                </a:moveTo>
                <a:cubicBezTo>
                  <a:pt x="13142" y="14601"/>
                  <a:pt x="13118" y="14646"/>
                  <a:pt x="13118" y="14704"/>
                </a:cubicBezTo>
                <a:lnTo>
                  <a:pt x="13118" y="14924"/>
                </a:lnTo>
                <a:cubicBezTo>
                  <a:pt x="13118" y="14981"/>
                  <a:pt x="13142" y="15028"/>
                  <a:pt x="13171" y="15028"/>
                </a:cubicBezTo>
                <a:cubicBezTo>
                  <a:pt x="13200" y="15028"/>
                  <a:pt x="13224" y="14981"/>
                  <a:pt x="13224" y="14924"/>
                </a:cubicBezTo>
                <a:lnTo>
                  <a:pt x="13224" y="14704"/>
                </a:lnTo>
                <a:cubicBezTo>
                  <a:pt x="13224" y="14646"/>
                  <a:pt x="13200" y="14601"/>
                  <a:pt x="13171" y="14601"/>
                </a:cubicBezTo>
                <a:close/>
                <a:moveTo>
                  <a:pt x="14021" y="14601"/>
                </a:moveTo>
                <a:cubicBezTo>
                  <a:pt x="13992" y="14601"/>
                  <a:pt x="13968" y="14646"/>
                  <a:pt x="13968" y="14704"/>
                </a:cubicBezTo>
                <a:lnTo>
                  <a:pt x="13968" y="14924"/>
                </a:lnTo>
                <a:cubicBezTo>
                  <a:pt x="13968" y="14981"/>
                  <a:pt x="13992" y="15028"/>
                  <a:pt x="14021" y="15028"/>
                </a:cubicBezTo>
                <a:cubicBezTo>
                  <a:pt x="14050" y="15028"/>
                  <a:pt x="14074" y="14981"/>
                  <a:pt x="14074" y="14924"/>
                </a:cubicBezTo>
                <a:lnTo>
                  <a:pt x="14074" y="14704"/>
                </a:lnTo>
                <a:cubicBezTo>
                  <a:pt x="14074" y="14646"/>
                  <a:pt x="14050" y="14601"/>
                  <a:pt x="14021" y="14601"/>
                </a:cubicBezTo>
                <a:close/>
                <a:moveTo>
                  <a:pt x="14335" y="14601"/>
                </a:moveTo>
                <a:cubicBezTo>
                  <a:pt x="14306" y="14601"/>
                  <a:pt x="14282" y="14646"/>
                  <a:pt x="14282" y="14704"/>
                </a:cubicBezTo>
                <a:lnTo>
                  <a:pt x="14282" y="14924"/>
                </a:lnTo>
                <a:cubicBezTo>
                  <a:pt x="14282" y="14981"/>
                  <a:pt x="14306" y="15028"/>
                  <a:pt x="14335" y="15028"/>
                </a:cubicBezTo>
                <a:cubicBezTo>
                  <a:pt x="14364" y="15028"/>
                  <a:pt x="14388" y="14981"/>
                  <a:pt x="14388" y="14924"/>
                </a:cubicBezTo>
                <a:lnTo>
                  <a:pt x="14388" y="14704"/>
                </a:lnTo>
                <a:cubicBezTo>
                  <a:pt x="14388" y="14646"/>
                  <a:pt x="14364" y="14601"/>
                  <a:pt x="14335" y="14601"/>
                </a:cubicBezTo>
                <a:close/>
                <a:moveTo>
                  <a:pt x="15185" y="14601"/>
                </a:moveTo>
                <a:cubicBezTo>
                  <a:pt x="15156" y="14601"/>
                  <a:pt x="15132" y="14646"/>
                  <a:pt x="15132" y="14704"/>
                </a:cubicBezTo>
                <a:lnTo>
                  <a:pt x="15132" y="14924"/>
                </a:lnTo>
                <a:cubicBezTo>
                  <a:pt x="15132" y="14981"/>
                  <a:pt x="15156" y="15028"/>
                  <a:pt x="15185" y="15028"/>
                </a:cubicBezTo>
                <a:cubicBezTo>
                  <a:pt x="15214" y="15028"/>
                  <a:pt x="15237" y="14981"/>
                  <a:pt x="15237" y="14924"/>
                </a:cubicBezTo>
                <a:lnTo>
                  <a:pt x="15237" y="14704"/>
                </a:lnTo>
                <a:cubicBezTo>
                  <a:pt x="15237" y="14646"/>
                  <a:pt x="15214" y="14601"/>
                  <a:pt x="15185" y="14601"/>
                </a:cubicBezTo>
                <a:close/>
                <a:moveTo>
                  <a:pt x="15500" y="14601"/>
                </a:moveTo>
                <a:cubicBezTo>
                  <a:pt x="15470" y="14601"/>
                  <a:pt x="15447" y="14646"/>
                  <a:pt x="15447" y="14704"/>
                </a:cubicBezTo>
                <a:lnTo>
                  <a:pt x="15447" y="14924"/>
                </a:lnTo>
                <a:cubicBezTo>
                  <a:pt x="15447" y="14981"/>
                  <a:pt x="15470" y="15028"/>
                  <a:pt x="15500" y="15028"/>
                </a:cubicBezTo>
                <a:cubicBezTo>
                  <a:pt x="15529" y="15028"/>
                  <a:pt x="15551" y="14981"/>
                  <a:pt x="15551" y="14924"/>
                </a:cubicBezTo>
                <a:lnTo>
                  <a:pt x="15551" y="14704"/>
                </a:lnTo>
                <a:cubicBezTo>
                  <a:pt x="15551" y="14646"/>
                  <a:pt x="15529" y="14601"/>
                  <a:pt x="15500" y="14601"/>
                </a:cubicBezTo>
                <a:close/>
                <a:moveTo>
                  <a:pt x="16349" y="14601"/>
                </a:moveTo>
                <a:cubicBezTo>
                  <a:pt x="16320" y="14601"/>
                  <a:pt x="16296" y="14646"/>
                  <a:pt x="16296" y="14704"/>
                </a:cubicBezTo>
                <a:lnTo>
                  <a:pt x="16296" y="14924"/>
                </a:lnTo>
                <a:cubicBezTo>
                  <a:pt x="16296" y="14981"/>
                  <a:pt x="16320" y="15028"/>
                  <a:pt x="16349" y="15028"/>
                </a:cubicBezTo>
                <a:cubicBezTo>
                  <a:pt x="16378" y="15028"/>
                  <a:pt x="16401" y="14981"/>
                  <a:pt x="16401" y="14924"/>
                </a:cubicBezTo>
                <a:lnTo>
                  <a:pt x="16401" y="14704"/>
                </a:lnTo>
                <a:cubicBezTo>
                  <a:pt x="16401" y="14646"/>
                  <a:pt x="16378" y="14601"/>
                  <a:pt x="16349" y="14601"/>
                </a:cubicBezTo>
                <a:close/>
                <a:moveTo>
                  <a:pt x="16663" y="14601"/>
                </a:moveTo>
                <a:cubicBezTo>
                  <a:pt x="16634" y="14601"/>
                  <a:pt x="16611" y="14646"/>
                  <a:pt x="16611" y="14704"/>
                </a:cubicBezTo>
                <a:lnTo>
                  <a:pt x="16611" y="14924"/>
                </a:lnTo>
                <a:cubicBezTo>
                  <a:pt x="16611" y="14981"/>
                  <a:pt x="16634" y="15028"/>
                  <a:pt x="16663" y="15028"/>
                </a:cubicBezTo>
                <a:cubicBezTo>
                  <a:pt x="16692" y="15028"/>
                  <a:pt x="16716" y="14981"/>
                  <a:pt x="16716" y="14924"/>
                </a:cubicBezTo>
                <a:lnTo>
                  <a:pt x="16716" y="14704"/>
                </a:lnTo>
                <a:cubicBezTo>
                  <a:pt x="16716" y="14646"/>
                  <a:pt x="16692" y="14601"/>
                  <a:pt x="16663" y="14601"/>
                </a:cubicBezTo>
                <a:close/>
                <a:moveTo>
                  <a:pt x="17512" y="14601"/>
                </a:moveTo>
                <a:cubicBezTo>
                  <a:pt x="17483" y="14601"/>
                  <a:pt x="17459" y="14646"/>
                  <a:pt x="17459" y="14704"/>
                </a:cubicBezTo>
                <a:lnTo>
                  <a:pt x="17459" y="14924"/>
                </a:lnTo>
                <a:cubicBezTo>
                  <a:pt x="17459" y="14981"/>
                  <a:pt x="17483" y="15028"/>
                  <a:pt x="17512" y="15028"/>
                </a:cubicBezTo>
                <a:cubicBezTo>
                  <a:pt x="17541" y="15028"/>
                  <a:pt x="17565" y="14981"/>
                  <a:pt x="17565" y="14924"/>
                </a:cubicBezTo>
                <a:lnTo>
                  <a:pt x="17565" y="14704"/>
                </a:lnTo>
                <a:cubicBezTo>
                  <a:pt x="17565" y="14646"/>
                  <a:pt x="17541" y="14601"/>
                  <a:pt x="17512" y="14601"/>
                </a:cubicBezTo>
                <a:close/>
                <a:moveTo>
                  <a:pt x="17827" y="14601"/>
                </a:moveTo>
                <a:cubicBezTo>
                  <a:pt x="17798" y="14601"/>
                  <a:pt x="17774" y="14646"/>
                  <a:pt x="17774" y="14704"/>
                </a:cubicBezTo>
                <a:lnTo>
                  <a:pt x="17774" y="14924"/>
                </a:lnTo>
                <a:cubicBezTo>
                  <a:pt x="17774" y="14981"/>
                  <a:pt x="17798" y="15028"/>
                  <a:pt x="17827" y="15028"/>
                </a:cubicBezTo>
                <a:cubicBezTo>
                  <a:pt x="17856" y="15028"/>
                  <a:pt x="17880" y="14981"/>
                  <a:pt x="17880" y="14924"/>
                </a:cubicBezTo>
                <a:lnTo>
                  <a:pt x="17880" y="14704"/>
                </a:lnTo>
                <a:cubicBezTo>
                  <a:pt x="17880" y="14646"/>
                  <a:pt x="17856" y="14601"/>
                  <a:pt x="17827" y="14601"/>
                </a:cubicBezTo>
                <a:close/>
                <a:moveTo>
                  <a:pt x="18677" y="14601"/>
                </a:moveTo>
                <a:cubicBezTo>
                  <a:pt x="18648" y="14601"/>
                  <a:pt x="18624" y="14646"/>
                  <a:pt x="18624" y="14704"/>
                </a:cubicBezTo>
                <a:lnTo>
                  <a:pt x="18624" y="14924"/>
                </a:lnTo>
                <a:cubicBezTo>
                  <a:pt x="18624" y="14981"/>
                  <a:pt x="18648" y="15028"/>
                  <a:pt x="18677" y="15028"/>
                </a:cubicBezTo>
                <a:cubicBezTo>
                  <a:pt x="18706" y="15028"/>
                  <a:pt x="18730" y="14981"/>
                  <a:pt x="18730" y="14924"/>
                </a:cubicBezTo>
                <a:lnTo>
                  <a:pt x="18730" y="14704"/>
                </a:lnTo>
                <a:cubicBezTo>
                  <a:pt x="18730" y="14646"/>
                  <a:pt x="18706" y="14601"/>
                  <a:pt x="18677" y="14601"/>
                </a:cubicBezTo>
                <a:close/>
                <a:moveTo>
                  <a:pt x="18991" y="14601"/>
                </a:moveTo>
                <a:cubicBezTo>
                  <a:pt x="18962" y="14601"/>
                  <a:pt x="18938" y="14646"/>
                  <a:pt x="18938" y="14704"/>
                </a:cubicBezTo>
                <a:lnTo>
                  <a:pt x="18938" y="14924"/>
                </a:lnTo>
                <a:cubicBezTo>
                  <a:pt x="18938" y="14981"/>
                  <a:pt x="18962" y="15028"/>
                  <a:pt x="18991" y="15028"/>
                </a:cubicBezTo>
                <a:cubicBezTo>
                  <a:pt x="19020" y="15028"/>
                  <a:pt x="19044" y="14981"/>
                  <a:pt x="19044" y="14924"/>
                </a:cubicBezTo>
                <a:lnTo>
                  <a:pt x="19044" y="14704"/>
                </a:lnTo>
                <a:cubicBezTo>
                  <a:pt x="19044" y="14646"/>
                  <a:pt x="19020" y="14601"/>
                  <a:pt x="18991" y="14601"/>
                </a:cubicBezTo>
                <a:close/>
                <a:moveTo>
                  <a:pt x="19841" y="14601"/>
                </a:moveTo>
                <a:cubicBezTo>
                  <a:pt x="19812" y="14601"/>
                  <a:pt x="19788" y="14646"/>
                  <a:pt x="19788" y="14704"/>
                </a:cubicBezTo>
                <a:lnTo>
                  <a:pt x="19788" y="14924"/>
                </a:lnTo>
                <a:cubicBezTo>
                  <a:pt x="19788" y="14981"/>
                  <a:pt x="19812" y="15028"/>
                  <a:pt x="19841" y="15028"/>
                </a:cubicBezTo>
                <a:cubicBezTo>
                  <a:pt x="19870" y="15028"/>
                  <a:pt x="19894" y="14981"/>
                  <a:pt x="19894" y="14924"/>
                </a:cubicBezTo>
                <a:lnTo>
                  <a:pt x="19894" y="14704"/>
                </a:lnTo>
                <a:cubicBezTo>
                  <a:pt x="19894" y="14646"/>
                  <a:pt x="19870" y="14601"/>
                  <a:pt x="19841" y="14601"/>
                </a:cubicBezTo>
                <a:close/>
                <a:moveTo>
                  <a:pt x="20155" y="14601"/>
                </a:moveTo>
                <a:cubicBezTo>
                  <a:pt x="20126" y="14601"/>
                  <a:pt x="20102" y="14646"/>
                  <a:pt x="20102" y="14704"/>
                </a:cubicBezTo>
                <a:lnTo>
                  <a:pt x="20102" y="14924"/>
                </a:lnTo>
                <a:cubicBezTo>
                  <a:pt x="20102" y="14981"/>
                  <a:pt x="20126" y="15028"/>
                  <a:pt x="20155" y="15028"/>
                </a:cubicBezTo>
                <a:cubicBezTo>
                  <a:pt x="20184" y="15028"/>
                  <a:pt x="20207" y="14981"/>
                  <a:pt x="20207" y="14924"/>
                </a:cubicBezTo>
                <a:lnTo>
                  <a:pt x="20207" y="14704"/>
                </a:lnTo>
                <a:cubicBezTo>
                  <a:pt x="20207" y="14646"/>
                  <a:pt x="20184" y="14601"/>
                  <a:pt x="20155" y="14601"/>
                </a:cubicBezTo>
                <a:close/>
                <a:moveTo>
                  <a:pt x="21004" y="14601"/>
                </a:moveTo>
                <a:cubicBezTo>
                  <a:pt x="20975" y="14601"/>
                  <a:pt x="20952" y="14646"/>
                  <a:pt x="20952" y="14704"/>
                </a:cubicBezTo>
                <a:lnTo>
                  <a:pt x="20952" y="14924"/>
                </a:lnTo>
                <a:cubicBezTo>
                  <a:pt x="20952" y="14981"/>
                  <a:pt x="20975" y="15028"/>
                  <a:pt x="21004" y="15028"/>
                </a:cubicBezTo>
                <a:cubicBezTo>
                  <a:pt x="21033" y="15028"/>
                  <a:pt x="21057" y="14981"/>
                  <a:pt x="21057" y="14924"/>
                </a:cubicBezTo>
                <a:lnTo>
                  <a:pt x="21057" y="14704"/>
                </a:lnTo>
                <a:cubicBezTo>
                  <a:pt x="21057" y="14646"/>
                  <a:pt x="21033" y="14601"/>
                  <a:pt x="21004" y="14601"/>
                </a:cubicBezTo>
                <a:close/>
                <a:moveTo>
                  <a:pt x="21319" y="14601"/>
                </a:moveTo>
                <a:cubicBezTo>
                  <a:pt x="21289" y="14601"/>
                  <a:pt x="21267" y="14646"/>
                  <a:pt x="21267" y="14704"/>
                </a:cubicBezTo>
                <a:lnTo>
                  <a:pt x="21267" y="14924"/>
                </a:lnTo>
                <a:cubicBezTo>
                  <a:pt x="21267" y="14981"/>
                  <a:pt x="21289" y="15028"/>
                  <a:pt x="21319" y="15028"/>
                </a:cubicBezTo>
                <a:cubicBezTo>
                  <a:pt x="21348" y="15028"/>
                  <a:pt x="21372" y="14981"/>
                  <a:pt x="21372" y="14924"/>
                </a:cubicBezTo>
                <a:lnTo>
                  <a:pt x="21372" y="14704"/>
                </a:lnTo>
                <a:cubicBezTo>
                  <a:pt x="21372" y="14646"/>
                  <a:pt x="21348" y="14601"/>
                  <a:pt x="21319" y="14601"/>
                </a:cubicBezTo>
                <a:close/>
                <a:moveTo>
                  <a:pt x="281" y="15331"/>
                </a:moveTo>
                <a:cubicBezTo>
                  <a:pt x="252" y="15331"/>
                  <a:pt x="228" y="15376"/>
                  <a:pt x="228" y="15434"/>
                </a:cubicBezTo>
                <a:lnTo>
                  <a:pt x="228" y="15654"/>
                </a:lnTo>
                <a:cubicBezTo>
                  <a:pt x="228" y="15711"/>
                  <a:pt x="252" y="15758"/>
                  <a:pt x="281" y="15758"/>
                </a:cubicBezTo>
                <a:cubicBezTo>
                  <a:pt x="311" y="15758"/>
                  <a:pt x="334" y="15711"/>
                  <a:pt x="334" y="15654"/>
                </a:cubicBezTo>
                <a:lnTo>
                  <a:pt x="334" y="15434"/>
                </a:lnTo>
                <a:cubicBezTo>
                  <a:pt x="334" y="15376"/>
                  <a:pt x="311" y="15331"/>
                  <a:pt x="281" y="15331"/>
                </a:cubicBezTo>
                <a:close/>
                <a:moveTo>
                  <a:pt x="596" y="15331"/>
                </a:moveTo>
                <a:cubicBezTo>
                  <a:pt x="567" y="15331"/>
                  <a:pt x="543" y="15376"/>
                  <a:pt x="543" y="15434"/>
                </a:cubicBezTo>
                <a:lnTo>
                  <a:pt x="543" y="15654"/>
                </a:lnTo>
                <a:cubicBezTo>
                  <a:pt x="543" y="15711"/>
                  <a:pt x="567" y="15758"/>
                  <a:pt x="596" y="15758"/>
                </a:cubicBezTo>
                <a:cubicBezTo>
                  <a:pt x="625" y="15758"/>
                  <a:pt x="649" y="15711"/>
                  <a:pt x="649" y="15654"/>
                </a:cubicBezTo>
                <a:lnTo>
                  <a:pt x="649" y="15434"/>
                </a:lnTo>
                <a:cubicBezTo>
                  <a:pt x="649" y="15376"/>
                  <a:pt x="625" y="15331"/>
                  <a:pt x="596" y="15331"/>
                </a:cubicBezTo>
                <a:close/>
                <a:moveTo>
                  <a:pt x="1446" y="15331"/>
                </a:moveTo>
                <a:cubicBezTo>
                  <a:pt x="1417" y="15331"/>
                  <a:pt x="1393" y="15376"/>
                  <a:pt x="1393" y="15434"/>
                </a:cubicBezTo>
                <a:lnTo>
                  <a:pt x="1393" y="15654"/>
                </a:lnTo>
                <a:cubicBezTo>
                  <a:pt x="1393" y="15711"/>
                  <a:pt x="1417" y="15758"/>
                  <a:pt x="1446" y="15758"/>
                </a:cubicBezTo>
                <a:cubicBezTo>
                  <a:pt x="1475" y="15758"/>
                  <a:pt x="1499" y="15711"/>
                  <a:pt x="1499" y="15654"/>
                </a:cubicBezTo>
                <a:lnTo>
                  <a:pt x="1499" y="15434"/>
                </a:lnTo>
                <a:cubicBezTo>
                  <a:pt x="1499" y="15376"/>
                  <a:pt x="1475" y="15331"/>
                  <a:pt x="1446" y="15331"/>
                </a:cubicBezTo>
                <a:close/>
                <a:moveTo>
                  <a:pt x="1760" y="15331"/>
                </a:moveTo>
                <a:cubicBezTo>
                  <a:pt x="1731" y="15331"/>
                  <a:pt x="1707" y="15376"/>
                  <a:pt x="1707" y="15434"/>
                </a:cubicBezTo>
                <a:lnTo>
                  <a:pt x="1707" y="15654"/>
                </a:lnTo>
                <a:cubicBezTo>
                  <a:pt x="1707" y="15711"/>
                  <a:pt x="1731" y="15758"/>
                  <a:pt x="1760" y="15758"/>
                </a:cubicBezTo>
                <a:cubicBezTo>
                  <a:pt x="1789" y="15758"/>
                  <a:pt x="1813" y="15711"/>
                  <a:pt x="1813" y="15654"/>
                </a:cubicBezTo>
                <a:lnTo>
                  <a:pt x="1813" y="15434"/>
                </a:lnTo>
                <a:cubicBezTo>
                  <a:pt x="1813" y="15376"/>
                  <a:pt x="1789" y="15331"/>
                  <a:pt x="1760" y="15331"/>
                </a:cubicBezTo>
                <a:close/>
                <a:moveTo>
                  <a:pt x="2610" y="15331"/>
                </a:moveTo>
                <a:cubicBezTo>
                  <a:pt x="2581" y="15331"/>
                  <a:pt x="2557" y="15376"/>
                  <a:pt x="2557" y="15434"/>
                </a:cubicBezTo>
                <a:lnTo>
                  <a:pt x="2557" y="15654"/>
                </a:lnTo>
                <a:cubicBezTo>
                  <a:pt x="2557" y="15711"/>
                  <a:pt x="2581" y="15758"/>
                  <a:pt x="2610" y="15758"/>
                </a:cubicBezTo>
                <a:cubicBezTo>
                  <a:pt x="2639" y="15758"/>
                  <a:pt x="2662" y="15711"/>
                  <a:pt x="2662" y="15654"/>
                </a:cubicBezTo>
                <a:lnTo>
                  <a:pt x="2662" y="15434"/>
                </a:lnTo>
                <a:cubicBezTo>
                  <a:pt x="2662" y="15376"/>
                  <a:pt x="2639" y="15331"/>
                  <a:pt x="2610" y="15331"/>
                </a:cubicBezTo>
                <a:close/>
                <a:moveTo>
                  <a:pt x="2924" y="15331"/>
                </a:moveTo>
                <a:cubicBezTo>
                  <a:pt x="2895" y="15331"/>
                  <a:pt x="2871" y="15376"/>
                  <a:pt x="2871" y="15434"/>
                </a:cubicBezTo>
                <a:lnTo>
                  <a:pt x="2871" y="15654"/>
                </a:lnTo>
                <a:cubicBezTo>
                  <a:pt x="2871" y="15711"/>
                  <a:pt x="2895" y="15758"/>
                  <a:pt x="2924" y="15758"/>
                </a:cubicBezTo>
                <a:cubicBezTo>
                  <a:pt x="2954" y="15758"/>
                  <a:pt x="2976" y="15711"/>
                  <a:pt x="2976" y="15654"/>
                </a:cubicBezTo>
                <a:lnTo>
                  <a:pt x="2976" y="15434"/>
                </a:lnTo>
                <a:cubicBezTo>
                  <a:pt x="2976" y="15376"/>
                  <a:pt x="2954" y="15331"/>
                  <a:pt x="2924" y="15331"/>
                </a:cubicBezTo>
                <a:close/>
                <a:moveTo>
                  <a:pt x="3773" y="15331"/>
                </a:moveTo>
                <a:cubicBezTo>
                  <a:pt x="3744" y="15331"/>
                  <a:pt x="3721" y="15376"/>
                  <a:pt x="3721" y="15434"/>
                </a:cubicBezTo>
                <a:lnTo>
                  <a:pt x="3721" y="15654"/>
                </a:lnTo>
                <a:cubicBezTo>
                  <a:pt x="3721" y="15711"/>
                  <a:pt x="3744" y="15758"/>
                  <a:pt x="3773" y="15758"/>
                </a:cubicBezTo>
                <a:cubicBezTo>
                  <a:pt x="3802" y="15758"/>
                  <a:pt x="3826" y="15711"/>
                  <a:pt x="3826" y="15654"/>
                </a:cubicBezTo>
                <a:lnTo>
                  <a:pt x="3826" y="15434"/>
                </a:lnTo>
                <a:cubicBezTo>
                  <a:pt x="3826" y="15376"/>
                  <a:pt x="3802" y="15331"/>
                  <a:pt x="3773" y="15331"/>
                </a:cubicBezTo>
                <a:close/>
                <a:moveTo>
                  <a:pt x="4088" y="15331"/>
                </a:moveTo>
                <a:cubicBezTo>
                  <a:pt x="4058" y="15331"/>
                  <a:pt x="4035" y="15376"/>
                  <a:pt x="4035" y="15434"/>
                </a:cubicBezTo>
                <a:lnTo>
                  <a:pt x="4035" y="15654"/>
                </a:lnTo>
                <a:cubicBezTo>
                  <a:pt x="4035" y="15711"/>
                  <a:pt x="4058" y="15758"/>
                  <a:pt x="4088" y="15758"/>
                </a:cubicBezTo>
                <a:cubicBezTo>
                  <a:pt x="4117" y="15758"/>
                  <a:pt x="4141" y="15711"/>
                  <a:pt x="4141" y="15654"/>
                </a:cubicBezTo>
                <a:lnTo>
                  <a:pt x="4141" y="15434"/>
                </a:lnTo>
                <a:cubicBezTo>
                  <a:pt x="4141" y="15376"/>
                  <a:pt x="4117" y="15331"/>
                  <a:pt x="4088" y="15331"/>
                </a:cubicBezTo>
                <a:close/>
                <a:moveTo>
                  <a:pt x="4937" y="15331"/>
                </a:moveTo>
                <a:cubicBezTo>
                  <a:pt x="4908" y="15331"/>
                  <a:pt x="4884" y="15376"/>
                  <a:pt x="4884" y="15434"/>
                </a:cubicBezTo>
                <a:lnTo>
                  <a:pt x="4884" y="15654"/>
                </a:lnTo>
                <a:cubicBezTo>
                  <a:pt x="4884" y="15711"/>
                  <a:pt x="4908" y="15758"/>
                  <a:pt x="4937" y="15758"/>
                </a:cubicBezTo>
                <a:cubicBezTo>
                  <a:pt x="4966" y="15758"/>
                  <a:pt x="4990" y="15711"/>
                  <a:pt x="4990" y="15654"/>
                </a:cubicBezTo>
                <a:lnTo>
                  <a:pt x="4990" y="15434"/>
                </a:lnTo>
                <a:cubicBezTo>
                  <a:pt x="4990" y="15376"/>
                  <a:pt x="4966" y="15331"/>
                  <a:pt x="4937" y="15331"/>
                </a:cubicBezTo>
                <a:close/>
                <a:moveTo>
                  <a:pt x="5252" y="15331"/>
                </a:moveTo>
                <a:cubicBezTo>
                  <a:pt x="5223" y="15331"/>
                  <a:pt x="5199" y="15376"/>
                  <a:pt x="5199" y="15434"/>
                </a:cubicBezTo>
                <a:lnTo>
                  <a:pt x="5199" y="15654"/>
                </a:lnTo>
                <a:cubicBezTo>
                  <a:pt x="5199" y="15711"/>
                  <a:pt x="5223" y="15758"/>
                  <a:pt x="5252" y="15758"/>
                </a:cubicBezTo>
                <a:cubicBezTo>
                  <a:pt x="5281" y="15758"/>
                  <a:pt x="5305" y="15711"/>
                  <a:pt x="5305" y="15654"/>
                </a:cubicBezTo>
                <a:lnTo>
                  <a:pt x="5305" y="15434"/>
                </a:lnTo>
                <a:cubicBezTo>
                  <a:pt x="5305" y="15376"/>
                  <a:pt x="5281" y="15331"/>
                  <a:pt x="5252" y="15331"/>
                </a:cubicBezTo>
                <a:close/>
                <a:moveTo>
                  <a:pt x="6102" y="15331"/>
                </a:moveTo>
                <a:cubicBezTo>
                  <a:pt x="6072" y="15331"/>
                  <a:pt x="6049" y="15376"/>
                  <a:pt x="6049" y="15434"/>
                </a:cubicBezTo>
                <a:lnTo>
                  <a:pt x="6049" y="15654"/>
                </a:lnTo>
                <a:cubicBezTo>
                  <a:pt x="6049" y="15711"/>
                  <a:pt x="6072" y="15758"/>
                  <a:pt x="6102" y="15758"/>
                </a:cubicBezTo>
                <a:cubicBezTo>
                  <a:pt x="6131" y="15758"/>
                  <a:pt x="6155" y="15711"/>
                  <a:pt x="6155" y="15654"/>
                </a:cubicBezTo>
                <a:lnTo>
                  <a:pt x="6155" y="15434"/>
                </a:lnTo>
                <a:cubicBezTo>
                  <a:pt x="6155" y="15376"/>
                  <a:pt x="6131" y="15331"/>
                  <a:pt x="6102" y="15331"/>
                </a:cubicBezTo>
                <a:close/>
                <a:moveTo>
                  <a:pt x="6416" y="15331"/>
                </a:moveTo>
                <a:cubicBezTo>
                  <a:pt x="6387" y="15331"/>
                  <a:pt x="6363" y="15376"/>
                  <a:pt x="6363" y="15434"/>
                </a:cubicBezTo>
                <a:lnTo>
                  <a:pt x="6363" y="15654"/>
                </a:lnTo>
                <a:cubicBezTo>
                  <a:pt x="6363" y="15711"/>
                  <a:pt x="6387" y="15758"/>
                  <a:pt x="6416" y="15758"/>
                </a:cubicBezTo>
                <a:cubicBezTo>
                  <a:pt x="6445" y="15758"/>
                  <a:pt x="6469" y="15711"/>
                  <a:pt x="6469" y="15654"/>
                </a:cubicBezTo>
                <a:lnTo>
                  <a:pt x="6469" y="15434"/>
                </a:lnTo>
                <a:cubicBezTo>
                  <a:pt x="6469" y="15376"/>
                  <a:pt x="6445" y="15331"/>
                  <a:pt x="6416" y="15331"/>
                </a:cubicBezTo>
                <a:close/>
                <a:moveTo>
                  <a:pt x="7266" y="15331"/>
                </a:moveTo>
                <a:cubicBezTo>
                  <a:pt x="7237" y="15331"/>
                  <a:pt x="7213" y="15376"/>
                  <a:pt x="7213" y="15434"/>
                </a:cubicBezTo>
                <a:lnTo>
                  <a:pt x="7213" y="15654"/>
                </a:lnTo>
                <a:cubicBezTo>
                  <a:pt x="7213" y="15711"/>
                  <a:pt x="7237" y="15758"/>
                  <a:pt x="7266" y="15758"/>
                </a:cubicBezTo>
                <a:cubicBezTo>
                  <a:pt x="7295" y="15758"/>
                  <a:pt x="7318" y="15711"/>
                  <a:pt x="7318" y="15654"/>
                </a:cubicBezTo>
                <a:lnTo>
                  <a:pt x="7318" y="15434"/>
                </a:lnTo>
                <a:cubicBezTo>
                  <a:pt x="7318" y="15376"/>
                  <a:pt x="7295" y="15331"/>
                  <a:pt x="7266" y="15331"/>
                </a:cubicBezTo>
                <a:close/>
                <a:moveTo>
                  <a:pt x="7580" y="15331"/>
                </a:moveTo>
                <a:cubicBezTo>
                  <a:pt x="7551" y="15331"/>
                  <a:pt x="7527" y="15376"/>
                  <a:pt x="7527" y="15434"/>
                </a:cubicBezTo>
                <a:lnTo>
                  <a:pt x="7527" y="15654"/>
                </a:lnTo>
                <a:cubicBezTo>
                  <a:pt x="7527" y="15711"/>
                  <a:pt x="7551" y="15758"/>
                  <a:pt x="7580" y="15758"/>
                </a:cubicBezTo>
                <a:cubicBezTo>
                  <a:pt x="7609" y="15758"/>
                  <a:pt x="7632" y="15711"/>
                  <a:pt x="7632" y="15654"/>
                </a:cubicBezTo>
                <a:lnTo>
                  <a:pt x="7632" y="15434"/>
                </a:lnTo>
                <a:cubicBezTo>
                  <a:pt x="7632" y="15376"/>
                  <a:pt x="7609" y="15331"/>
                  <a:pt x="7580" y="15331"/>
                </a:cubicBezTo>
                <a:close/>
                <a:moveTo>
                  <a:pt x="8429" y="15331"/>
                </a:moveTo>
                <a:cubicBezTo>
                  <a:pt x="8400" y="15331"/>
                  <a:pt x="8377" y="15376"/>
                  <a:pt x="8377" y="15434"/>
                </a:cubicBezTo>
                <a:lnTo>
                  <a:pt x="8377" y="15654"/>
                </a:lnTo>
                <a:cubicBezTo>
                  <a:pt x="8377" y="15711"/>
                  <a:pt x="8400" y="15758"/>
                  <a:pt x="8429" y="15758"/>
                </a:cubicBezTo>
                <a:cubicBezTo>
                  <a:pt x="8458" y="15758"/>
                  <a:pt x="8482" y="15711"/>
                  <a:pt x="8482" y="15654"/>
                </a:cubicBezTo>
                <a:lnTo>
                  <a:pt x="8482" y="15434"/>
                </a:lnTo>
                <a:cubicBezTo>
                  <a:pt x="8482" y="15376"/>
                  <a:pt x="8458" y="15331"/>
                  <a:pt x="8429" y="15331"/>
                </a:cubicBezTo>
                <a:close/>
                <a:moveTo>
                  <a:pt x="8744" y="15331"/>
                </a:moveTo>
                <a:cubicBezTo>
                  <a:pt x="8714" y="15331"/>
                  <a:pt x="8691" y="15376"/>
                  <a:pt x="8691" y="15434"/>
                </a:cubicBezTo>
                <a:lnTo>
                  <a:pt x="8691" y="15654"/>
                </a:lnTo>
                <a:cubicBezTo>
                  <a:pt x="8691" y="15711"/>
                  <a:pt x="8714" y="15758"/>
                  <a:pt x="8744" y="15758"/>
                </a:cubicBezTo>
                <a:cubicBezTo>
                  <a:pt x="8773" y="15758"/>
                  <a:pt x="8796" y="15711"/>
                  <a:pt x="8796" y="15654"/>
                </a:cubicBezTo>
                <a:lnTo>
                  <a:pt x="8796" y="15434"/>
                </a:lnTo>
                <a:cubicBezTo>
                  <a:pt x="8796" y="15376"/>
                  <a:pt x="8773" y="15331"/>
                  <a:pt x="8744" y="15331"/>
                </a:cubicBezTo>
                <a:close/>
                <a:moveTo>
                  <a:pt x="9593" y="15331"/>
                </a:moveTo>
                <a:cubicBezTo>
                  <a:pt x="9564" y="15331"/>
                  <a:pt x="9540" y="15376"/>
                  <a:pt x="9540" y="15434"/>
                </a:cubicBezTo>
                <a:lnTo>
                  <a:pt x="9540" y="15654"/>
                </a:lnTo>
                <a:cubicBezTo>
                  <a:pt x="9540" y="15711"/>
                  <a:pt x="9564" y="15758"/>
                  <a:pt x="9593" y="15758"/>
                </a:cubicBezTo>
                <a:cubicBezTo>
                  <a:pt x="9622" y="15758"/>
                  <a:pt x="9646" y="15711"/>
                  <a:pt x="9646" y="15654"/>
                </a:cubicBezTo>
                <a:lnTo>
                  <a:pt x="9646" y="15434"/>
                </a:lnTo>
                <a:cubicBezTo>
                  <a:pt x="9646" y="15376"/>
                  <a:pt x="9622" y="15331"/>
                  <a:pt x="9593" y="15331"/>
                </a:cubicBezTo>
                <a:close/>
                <a:moveTo>
                  <a:pt x="9908" y="15331"/>
                </a:moveTo>
                <a:cubicBezTo>
                  <a:pt x="9879" y="15331"/>
                  <a:pt x="9855" y="15376"/>
                  <a:pt x="9855" y="15434"/>
                </a:cubicBezTo>
                <a:lnTo>
                  <a:pt x="9855" y="15654"/>
                </a:lnTo>
                <a:cubicBezTo>
                  <a:pt x="9855" y="15711"/>
                  <a:pt x="9879" y="15758"/>
                  <a:pt x="9908" y="15758"/>
                </a:cubicBezTo>
                <a:cubicBezTo>
                  <a:pt x="9937" y="15758"/>
                  <a:pt x="9961" y="15711"/>
                  <a:pt x="9961" y="15654"/>
                </a:cubicBezTo>
                <a:lnTo>
                  <a:pt x="9961" y="15434"/>
                </a:lnTo>
                <a:cubicBezTo>
                  <a:pt x="9961" y="15376"/>
                  <a:pt x="9937" y="15331"/>
                  <a:pt x="9908" y="15331"/>
                </a:cubicBezTo>
                <a:close/>
                <a:moveTo>
                  <a:pt x="10758" y="15331"/>
                </a:moveTo>
                <a:cubicBezTo>
                  <a:pt x="10728" y="15331"/>
                  <a:pt x="10705" y="15376"/>
                  <a:pt x="10705" y="15434"/>
                </a:cubicBezTo>
                <a:lnTo>
                  <a:pt x="10705" y="15654"/>
                </a:lnTo>
                <a:cubicBezTo>
                  <a:pt x="10705" y="15711"/>
                  <a:pt x="10728" y="15758"/>
                  <a:pt x="10758" y="15758"/>
                </a:cubicBezTo>
                <a:cubicBezTo>
                  <a:pt x="10787" y="15758"/>
                  <a:pt x="10810" y="15711"/>
                  <a:pt x="10810" y="15654"/>
                </a:cubicBezTo>
                <a:lnTo>
                  <a:pt x="10810" y="15434"/>
                </a:lnTo>
                <a:cubicBezTo>
                  <a:pt x="10810" y="15376"/>
                  <a:pt x="10787" y="15331"/>
                  <a:pt x="10758" y="15331"/>
                </a:cubicBezTo>
                <a:close/>
                <a:moveTo>
                  <a:pt x="11072" y="15331"/>
                </a:moveTo>
                <a:cubicBezTo>
                  <a:pt x="11043" y="15331"/>
                  <a:pt x="11019" y="15376"/>
                  <a:pt x="11019" y="15434"/>
                </a:cubicBezTo>
                <a:lnTo>
                  <a:pt x="11019" y="15654"/>
                </a:lnTo>
                <a:cubicBezTo>
                  <a:pt x="11019" y="15711"/>
                  <a:pt x="11043" y="15758"/>
                  <a:pt x="11072" y="15758"/>
                </a:cubicBezTo>
                <a:cubicBezTo>
                  <a:pt x="11101" y="15758"/>
                  <a:pt x="11125" y="15711"/>
                  <a:pt x="11125" y="15654"/>
                </a:cubicBezTo>
                <a:lnTo>
                  <a:pt x="11125" y="15434"/>
                </a:lnTo>
                <a:cubicBezTo>
                  <a:pt x="11125" y="15376"/>
                  <a:pt x="11101" y="15331"/>
                  <a:pt x="11072" y="15331"/>
                </a:cubicBezTo>
                <a:close/>
                <a:moveTo>
                  <a:pt x="11922" y="15331"/>
                </a:moveTo>
                <a:cubicBezTo>
                  <a:pt x="11893" y="15331"/>
                  <a:pt x="11869" y="15376"/>
                  <a:pt x="11869" y="15434"/>
                </a:cubicBezTo>
                <a:lnTo>
                  <a:pt x="11869" y="15654"/>
                </a:lnTo>
                <a:cubicBezTo>
                  <a:pt x="11869" y="15711"/>
                  <a:pt x="11893" y="15758"/>
                  <a:pt x="11922" y="15758"/>
                </a:cubicBezTo>
                <a:cubicBezTo>
                  <a:pt x="11951" y="15758"/>
                  <a:pt x="11974" y="15711"/>
                  <a:pt x="11974" y="15654"/>
                </a:cubicBezTo>
                <a:lnTo>
                  <a:pt x="11974" y="15434"/>
                </a:lnTo>
                <a:cubicBezTo>
                  <a:pt x="11974" y="15376"/>
                  <a:pt x="11951" y="15331"/>
                  <a:pt x="11922" y="15331"/>
                </a:cubicBezTo>
                <a:close/>
                <a:moveTo>
                  <a:pt x="12236" y="15331"/>
                </a:moveTo>
                <a:cubicBezTo>
                  <a:pt x="12207" y="15331"/>
                  <a:pt x="12183" y="15376"/>
                  <a:pt x="12183" y="15434"/>
                </a:cubicBezTo>
                <a:lnTo>
                  <a:pt x="12183" y="15654"/>
                </a:lnTo>
                <a:cubicBezTo>
                  <a:pt x="12183" y="15711"/>
                  <a:pt x="12207" y="15758"/>
                  <a:pt x="12236" y="15758"/>
                </a:cubicBezTo>
                <a:cubicBezTo>
                  <a:pt x="12265" y="15758"/>
                  <a:pt x="12288" y="15711"/>
                  <a:pt x="12288" y="15654"/>
                </a:cubicBezTo>
                <a:lnTo>
                  <a:pt x="12288" y="15434"/>
                </a:lnTo>
                <a:cubicBezTo>
                  <a:pt x="12288" y="15376"/>
                  <a:pt x="12265" y="15331"/>
                  <a:pt x="12236" y="15331"/>
                </a:cubicBezTo>
                <a:close/>
                <a:moveTo>
                  <a:pt x="13085" y="15331"/>
                </a:moveTo>
                <a:cubicBezTo>
                  <a:pt x="13056" y="15331"/>
                  <a:pt x="13032" y="15376"/>
                  <a:pt x="13032" y="15434"/>
                </a:cubicBezTo>
                <a:lnTo>
                  <a:pt x="13032" y="15654"/>
                </a:lnTo>
                <a:cubicBezTo>
                  <a:pt x="13032" y="15711"/>
                  <a:pt x="13056" y="15758"/>
                  <a:pt x="13085" y="15758"/>
                </a:cubicBezTo>
                <a:cubicBezTo>
                  <a:pt x="13114" y="15758"/>
                  <a:pt x="13138" y="15711"/>
                  <a:pt x="13138" y="15654"/>
                </a:cubicBezTo>
                <a:lnTo>
                  <a:pt x="13138" y="15434"/>
                </a:lnTo>
                <a:cubicBezTo>
                  <a:pt x="13138" y="15376"/>
                  <a:pt x="13114" y="15331"/>
                  <a:pt x="13085" y="15331"/>
                </a:cubicBezTo>
                <a:close/>
                <a:moveTo>
                  <a:pt x="13399" y="15331"/>
                </a:moveTo>
                <a:cubicBezTo>
                  <a:pt x="13370" y="15331"/>
                  <a:pt x="13348" y="15376"/>
                  <a:pt x="13348" y="15434"/>
                </a:cubicBezTo>
                <a:lnTo>
                  <a:pt x="13348" y="15654"/>
                </a:lnTo>
                <a:cubicBezTo>
                  <a:pt x="13348" y="15711"/>
                  <a:pt x="13370" y="15758"/>
                  <a:pt x="13399" y="15758"/>
                </a:cubicBezTo>
                <a:cubicBezTo>
                  <a:pt x="13428" y="15758"/>
                  <a:pt x="13452" y="15711"/>
                  <a:pt x="13452" y="15654"/>
                </a:cubicBezTo>
                <a:lnTo>
                  <a:pt x="13452" y="15434"/>
                </a:lnTo>
                <a:cubicBezTo>
                  <a:pt x="13452" y="15376"/>
                  <a:pt x="13428" y="15331"/>
                  <a:pt x="13399" y="15331"/>
                </a:cubicBezTo>
                <a:close/>
                <a:moveTo>
                  <a:pt x="14249" y="15331"/>
                </a:moveTo>
                <a:cubicBezTo>
                  <a:pt x="14220" y="15331"/>
                  <a:pt x="14196" y="15376"/>
                  <a:pt x="14196" y="15434"/>
                </a:cubicBezTo>
                <a:lnTo>
                  <a:pt x="14196" y="15654"/>
                </a:lnTo>
                <a:cubicBezTo>
                  <a:pt x="14196" y="15711"/>
                  <a:pt x="14220" y="15758"/>
                  <a:pt x="14249" y="15758"/>
                </a:cubicBezTo>
                <a:cubicBezTo>
                  <a:pt x="14278" y="15758"/>
                  <a:pt x="14302" y="15711"/>
                  <a:pt x="14302" y="15654"/>
                </a:cubicBezTo>
                <a:lnTo>
                  <a:pt x="14302" y="15434"/>
                </a:lnTo>
                <a:cubicBezTo>
                  <a:pt x="14302" y="15376"/>
                  <a:pt x="14278" y="15331"/>
                  <a:pt x="14249" y="15331"/>
                </a:cubicBezTo>
                <a:close/>
                <a:moveTo>
                  <a:pt x="14564" y="15331"/>
                </a:moveTo>
                <a:cubicBezTo>
                  <a:pt x="14535" y="15331"/>
                  <a:pt x="14511" y="15376"/>
                  <a:pt x="14511" y="15434"/>
                </a:cubicBezTo>
                <a:lnTo>
                  <a:pt x="14511" y="15654"/>
                </a:lnTo>
                <a:cubicBezTo>
                  <a:pt x="14511" y="15711"/>
                  <a:pt x="14535" y="15758"/>
                  <a:pt x="14564" y="15758"/>
                </a:cubicBezTo>
                <a:cubicBezTo>
                  <a:pt x="14593" y="15758"/>
                  <a:pt x="14617" y="15711"/>
                  <a:pt x="14617" y="15654"/>
                </a:cubicBezTo>
                <a:lnTo>
                  <a:pt x="14617" y="15434"/>
                </a:lnTo>
                <a:cubicBezTo>
                  <a:pt x="14617" y="15376"/>
                  <a:pt x="14593" y="15331"/>
                  <a:pt x="14564" y="15331"/>
                </a:cubicBezTo>
                <a:close/>
                <a:moveTo>
                  <a:pt x="15413" y="15331"/>
                </a:moveTo>
                <a:cubicBezTo>
                  <a:pt x="15384" y="15331"/>
                  <a:pt x="15360" y="15376"/>
                  <a:pt x="15360" y="15434"/>
                </a:cubicBezTo>
                <a:lnTo>
                  <a:pt x="15360" y="15654"/>
                </a:lnTo>
                <a:cubicBezTo>
                  <a:pt x="15360" y="15711"/>
                  <a:pt x="15384" y="15758"/>
                  <a:pt x="15413" y="15758"/>
                </a:cubicBezTo>
                <a:cubicBezTo>
                  <a:pt x="15442" y="15758"/>
                  <a:pt x="15465" y="15711"/>
                  <a:pt x="15465" y="15654"/>
                </a:cubicBezTo>
                <a:lnTo>
                  <a:pt x="15465" y="15434"/>
                </a:lnTo>
                <a:cubicBezTo>
                  <a:pt x="15465" y="15376"/>
                  <a:pt x="15442" y="15331"/>
                  <a:pt x="15413" y="15331"/>
                </a:cubicBezTo>
                <a:close/>
                <a:moveTo>
                  <a:pt x="15728" y="15331"/>
                </a:moveTo>
                <a:cubicBezTo>
                  <a:pt x="15699" y="15331"/>
                  <a:pt x="15675" y="15376"/>
                  <a:pt x="15675" y="15434"/>
                </a:cubicBezTo>
                <a:lnTo>
                  <a:pt x="15675" y="15654"/>
                </a:lnTo>
                <a:cubicBezTo>
                  <a:pt x="15675" y="15711"/>
                  <a:pt x="15699" y="15758"/>
                  <a:pt x="15728" y="15758"/>
                </a:cubicBezTo>
                <a:cubicBezTo>
                  <a:pt x="15757" y="15758"/>
                  <a:pt x="15781" y="15711"/>
                  <a:pt x="15781" y="15654"/>
                </a:cubicBezTo>
                <a:lnTo>
                  <a:pt x="15781" y="15434"/>
                </a:lnTo>
                <a:cubicBezTo>
                  <a:pt x="15781" y="15376"/>
                  <a:pt x="15757" y="15331"/>
                  <a:pt x="15728" y="15331"/>
                </a:cubicBezTo>
                <a:close/>
                <a:moveTo>
                  <a:pt x="16578" y="15331"/>
                </a:moveTo>
                <a:cubicBezTo>
                  <a:pt x="16549" y="15331"/>
                  <a:pt x="16525" y="15376"/>
                  <a:pt x="16525" y="15434"/>
                </a:cubicBezTo>
                <a:lnTo>
                  <a:pt x="16525" y="15654"/>
                </a:lnTo>
                <a:cubicBezTo>
                  <a:pt x="16525" y="15711"/>
                  <a:pt x="16549" y="15758"/>
                  <a:pt x="16578" y="15758"/>
                </a:cubicBezTo>
                <a:cubicBezTo>
                  <a:pt x="16607" y="15758"/>
                  <a:pt x="16630" y="15711"/>
                  <a:pt x="16630" y="15654"/>
                </a:cubicBezTo>
                <a:lnTo>
                  <a:pt x="16630" y="15434"/>
                </a:lnTo>
                <a:cubicBezTo>
                  <a:pt x="16630" y="15376"/>
                  <a:pt x="16607" y="15331"/>
                  <a:pt x="16578" y="15331"/>
                </a:cubicBezTo>
                <a:close/>
                <a:moveTo>
                  <a:pt x="16892" y="15331"/>
                </a:moveTo>
                <a:cubicBezTo>
                  <a:pt x="16863" y="15331"/>
                  <a:pt x="16839" y="15376"/>
                  <a:pt x="16839" y="15434"/>
                </a:cubicBezTo>
                <a:lnTo>
                  <a:pt x="16839" y="15654"/>
                </a:lnTo>
                <a:cubicBezTo>
                  <a:pt x="16839" y="15711"/>
                  <a:pt x="16863" y="15758"/>
                  <a:pt x="16892" y="15758"/>
                </a:cubicBezTo>
                <a:cubicBezTo>
                  <a:pt x="16921" y="15758"/>
                  <a:pt x="16944" y="15711"/>
                  <a:pt x="16944" y="15654"/>
                </a:cubicBezTo>
                <a:lnTo>
                  <a:pt x="16944" y="15434"/>
                </a:lnTo>
                <a:cubicBezTo>
                  <a:pt x="16944" y="15376"/>
                  <a:pt x="16921" y="15331"/>
                  <a:pt x="16892" y="15331"/>
                </a:cubicBezTo>
                <a:close/>
                <a:moveTo>
                  <a:pt x="17741" y="15331"/>
                </a:moveTo>
                <a:cubicBezTo>
                  <a:pt x="17712" y="15331"/>
                  <a:pt x="17689" y="15376"/>
                  <a:pt x="17689" y="15434"/>
                </a:cubicBezTo>
                <a:lnTo>
                  <a:pt x="17689" y="15654"/>
                </a:lnTo>
                <a:cubicBezTo>
                  <a:pt x="17689" y="15711"/>
                  <a:pt x="17712" y="15758"/>
                  <a:pt x="17741" y="15758"/>
                </a:cubicBezTo>
                <a:cubicBezTo>
                  <a:pt x="17770" y="15758"/>
                  <a:pt x="17794" y="15711"/>
                  <a:pt x="17794" y="15654"/>
                </a:cubicBezTo>
                <a:lnTo>
                  <a:pt x="17794" y="15434"/>
                </a:lnTo>
                <a:cubicBezTo>
                  <a:pt x="17794" y="15376"/>
                  <a:pt x="17770" y="15331"/>
                  <a:pt x="17741" y="15331"/>
                </a:cubicBezTo>
                <a:close/>
                <a:moveTo>
                  <a:pt x="18055" y="15331"/>
                </a:moveTo>
                <a:cubicBezTo>
                  <a:pt x="18026" y="15331"/>
                  <a:pt x="18002" y="15376"/>
                  <a:pt x="18002" y="15434"/>
                </a:cubicBezTo>
                <a:lnTo>
                  <a:pt x="18002" y="15654"/>
                </a:lnTo>
                <a:cubicBezTo>
                  <a:pt x="18002" y="15711"/>
                  <a:pt x="18026" y="15758"/>
                  <a:pt x="18055" y="15758"/>
                </a:cubicBezTo>
                <a:cubicBezTo>
                  <a:pt x="18085" y="15758"/>
                  <a:pt x="18108" y="15711"/>
                  <a:pt x="18108" y="15654"/>
                </a:cubicBezTo>
                <a:lnTo>
                  <a:pt x="18108" y="15434"/>
                </a:lnTo>
                <a:cubicBezTo>
                  <a:pt x="18108" y="15376"/>
                  <a:pt x="18085" y="15331"/>
                  <a:pt x="18055" y="15331"/>
                </a:cubicBezTo>
                <a:close/>
                <a:moveTo>
                  <a:pt x="18905" y="15331"/>
                </a:moveTo>
                <a:cubicBezTo>
                  <a:pt x="18876" y="15331"/>
                  <a:pt x="18852" y="15376"/>
                  <a:pt x="18852" y="15434"/>
                </a:cubicBezTo>
                <a:lnTo>
                  <a:pt x="18852" y="15654"/>
                </a:lnTo>
                <a:cubicBezTo>
                  <a:pt x="18852" y="15711"/>
                  <a:pt x="18876" y="15758"/>
                  <a:pt x="18905" y="15758"/>
                </a:cubicBezTo>
                <a:cubicBezTo>
                  <a:pt x="18934" y="15758"/>
                  <a:pt x="18958" y="15711"/>
                  <a:pt x="18958" y="15654"/>
                </a:cubicBezTo>
                <a:lnTo>
                  <a:pt x="18958" y="15434"/>
                </a:lnTo>
                <a:cubicBezTo>
                  <a:pt x="18958" y="15376"/>
                  <a:pt x="18934" y="15331"/>
                  <a:pt x="18905" y="15331"/>
                </a:cubicBezTo>
                <a:close/>
                <a:moveTo>
                  <a:pt x="19220" y="15331"/>
                </a:moveTo>
                <a:cubicBezTo>
                  <a:pt x="19191" y="15331"/>
                  <a:pt x="19167" y="15376"/>
                  <a:pt x="19167" y="15434"/>
                </a:cubicBezTo>
                <a:lnTo>
                  <a:pt x="19167" y="15654"/>
                </a:lnTo>
                <a:cubicBezTo>
                  <a:pt x="19167" y="15711"/>
                  <a:pt x="19191" y="15758"/>
                  <a:pt x="19220" y="15758"/>
                </a:cubicBezTo>
                <a:cubicBezTo>
                  <a:pt x="19249" y="15758"/>
                  <a:pt x="19273" y="15711"/>
                  <a:pt x="19273" y="15654"/>
                </a:cubicBezTo>
                <a:lnTo>
                  <a:pt x="19273" y="15434"/>
                </a:lnTo>
                <a:cubicBezTo>
                  <a:pt x="19273" y="15376"/>
                  <a:pt x="19249" y="15331"/>
                  <a:pt x="19220" y="15331"/>
                </a:cubicBezTo>
                <a:close/>
                <a:moveTo>
                  <a:pt x="20069" y="15331"/>
                </a:moveTo>
                <a:cubicBezTo>
                  <a:pt x="20040" y="15331"/>
                  <a:pt x="20016" y="15376"/>
                  <a:pt x="20016" y="15434"/>
                </a:cubicBezTo>
                <a:lnTo>
                  <a:pt x="20016" y="15654"/>
                </a:lnTo>
                <a:cubicBezTo>
                  <a:pt x="20016" y="15711"/>
                  <a:pt x="20040" y="15758"/>
                  <a:pt x="20069" y="15758"/>
                </a:cubicBezTo>
                <a:cubicBezTo>
                  <a:pt x="20099" y="15758"/>
                  <a:pt x="20122" y="15711"/>
                  <a:pt x="20122" y="15654"/>
                </a:cubicBezTo>
                <a:lnTo>
                  <a:pt x="20122" y="15434"/>
                </a:lnTo>
                <a:cubicBezTo>
                  <a:pt x="20122" y="15376"/>
                  <a:pt x="20099" y="15331"/>
                  <a:pt x="20069" y="15331"/>
                </a:cubicBezTo>
                <a:close/>
                <a:moveTo>
                  <a:pt x="20384" y="15331"/>
                </a:moveTo>
                <a:cubicBezTo>
                  <a:pt x="20355" y="15331"/>
                  <a:pt x="20331" y="15376"/>
                  <a:pt x="20331" y="15434"/>
                </a:cubicBezTo>
                <a:lnTo>
                  <a:pt x="20331" y="15654"/>
                </a:lnTo>
                <a:cubicBezTo>
                  <a:pt x="20331" y="15711"/>
                  <a:pt x="20355" y="15758"/>
                  <a:pt x="20384" y="15758"/>
                </a:cubicBezTo>
                <a:cubicBezTo>
                  <a:pt x="20413" y="15758"/>
                  <a:pt x="20436" y="15711"/>
                  <a:pt x="20436" y="15654"/>
                </a:cubicBezTo>
                <a:lnTo>
                  <a:pt x="20436" y="15434"/>
                </a:lnTo>
                <a:cubicBezTo>
                  <a:pt x="20436" y="15376"/>
                  <a:pt x="20413" y="15331"/>
                  <a:pt x="20384" y="15331"/>
                </a:cubicBezTo>
                <a:close/>
                <a:moveTo>
                  <a:pt x="21234" y="15331"/>
                </a:moveTo>
                <a:cubicBezTo>
                  <a:pt x="21204" y="15331"/>
                  <a:pt x="21181" y="15376"/>
                  <a:pt x="21181" y="15434"/>
                </a:cubicBezTo>
                <a:lnTo>
                  <a:pt x="21181" y="15654"/>
                </a:lnTo>
                <a:cubicBezTo>
                  <a:pt x="21181" y="15711"/>
                  <a:pt x="21204" y="15758"/>
                  <a:pt x="21234" y="15758"/>
                </a:cubicBezTo>
                <a:cubicBezTo>
                  <a:pt x="21263" y="15758"/>
                  <a:pt x="21285" y="15711"/>
                  <a:pt x="21285" y="15654"/>
                </a:cubicBezTo>
                <a:lnTo>
                  <a:pt x="21285" y="15434"/>
                </a:lnTo>
                <a:cubicBezTo>
                  <a:pt x="21285" y="15376"/>
                  <a:pt x="21263" y="15331"/>
                  <a:pt x="21234" y="15331"/>
                </a:cubicBezTo>
                <a:close/>
                <a:moveTo>
                  <a:pt x="21547" y="15331"/>
                </a:moveTo>
                <a:cubicBezTo>
                  <a:pt x="21518" y="15331"/>
                  <a:pt x="21495" y="15376"/>
                  <a:pt x="21495" y="15434"/>
                </a:cubicBezTo>
                <a:lnTo>
                  <a:pt x="21495" y="15654"/>
                </a:lnTo>
                <a:cubicBezTo>
                  <a:pt x="21495" y="15711"/>
                  <a:pt x="21518" y="15758"/>
                  <a:pt x="21547" y="15758"/>
                </a:cubicBezTo>
                <a:cubicBezTo>
                  <a:pt x="21576" y="15758"/>
                  <a:pt x="21600" y="15711"/>
                  <a:pt x="21600" y="15654"/>
                </a:cubicBezTo>
                <a:lnTo>
                  <a:pt x="21600" y="15434"/>
                </a:lnTo>
                <a:cubicBezTo>
                  <a:pt x="21600" y="15376"/>
                  <a:pt x="21576" y="15331"/>
                  <a:pt x="21547" y="15331"/>
                </a:cubicBezTo>
                <a:close/>
                <a:moveTo>
                  <a:pt x="53" y="16061"/>
                </a:moveTo>
                <a:cubicBezTo>
                  <a:pt x="24" y="16061"/>
                  <a:pt x="0" y="16108"/>
                  <a:pt x="0" y="16166"/>
                </a:cubicBezTo>
                <a:lnTo>
                  <a:pt x="0" y="16384"/>
                </a:lnTo>
                <a:cubicBezTo>
                  <a:pt x="0" y="16441"/>
                  <a:pt x="24" y="16488"/>
                  <a:pt x="53" y="16488"/>
                </a:cubicBezTo>
                <a:cubicBezTo>
                  <a:pt x="82" y="16488"/>
                  <a:pt x="106" y="16441"/>
                  <a:pt x="106" y="16384"/>
                </a:cubicBezTo>
                <a:lnTo>
                  <a:pt x="106" y="16166"/>
                </a:lnTo>
                <a:cubicBezTo>
                  <a:pt x="106" y="16108"/>
                  <a:pt x="82" y="16061"/>
                  <a:pt x="53" y="16061"/>
                </a:cubicBezTo>
                <a:close/>
                <a:moveTo>
                  <a:pt x="367" y="16061"/>
                </a:moveTo>
                <a:cubicBezTo>
                  <a:pt x="338" y="16061"/>
                  <a:pt x="315" y="16108"/>
                  <a:pt x="315" y="16166"/>
                </a:cubicBezTo>
                <a:lnTo>
                  <a:pt x="315" y="16384"/>
                </a:lnTo>
                <a:cubicBezTo>
                  <a:pt x="315" y="16441"/>
                  <a:pt x="338" y="16488"/>
                  <a:pt x="367" y="16488"/>
                </a:cubicBezTo>
                <a:cubicBezTo>
                  <a:pt x="397" y="16488"/>
                  <a:pt x="420" y="16441"/>
                  <a:pt x="420" y="16384"/>
                </a:cubicBezTo>
                <a:lnTo>
                  <a:pt x="420" y="16166"/>
                </a:lnTo>
                <a:cubicBezTo>
                  <a:pt x="420" y="16108"/>
                  <a:pt x="397" y="16061"/>
                  <a:pt x="367" y="16061"/>
                </a:cubicBezTo>
                <a:close/>
                <a:moveTo>
                  <a:pt x="1217" y="16061"/>
                </a:moveTo>
                <a:cubicBezTo>
                  <a:pt x="1188" y="16061"/>
                  <a:pt x="1164" y="16108"/>
                  <a:pt x="1164" y="16166"/>
                </a:cubicBezTo>
                <a:lnTo>
                  <a:pt x="1164" y="16384"/>
                </a:lnTo>
                <a:cubicBezTo>
                  <a:pt x="1164" y="16441"/>
                  <a:pt x="1188" y="16488"/>
                  <a:pt x="1217" y="16488"/>
                </a:cubicBezTo>
                <a:cubicBezTo>
                  <a:pt x="1246" y="16488"/>
                  <a:pt x="1270" y="16441"/>
                  <a:pt x="1270" y="16384"/>
                </a:cubicBezTo>
                <a:lnTo>
                  <a:pt x="1270" y="16166"/>
                </a:lnTo>
                <a:cubicBezTo>
                  <a:pt x="1270" y="16108"/>
                  <a:pt x="1246" y="16061"/>
                  <a:pt x="1217" y="16061"/>
                </a:cubicBezTo>
                <a:close/>
                <a:moveTo>
                  <a:pt x="1532" y="16061"/>
                </a:moveTo>
                <a:cubicBezTo>
                  <a:pt x="1503" y="16061"/>
                  <a:pt x="1479" y="16108"/>
                  <a:pt x="1479" y="16166"/>
                </a:cubicBezTo>
                <a:lnTo>
                  <a:pt x="1479" y="16384"/>
                </a:lnTo>
                <a:cubicBezTo>
                  <a:pt x="1479" y="16441"/>
                  <a:pt x="1503" y="16488"/>
                  <a:pt x="1532" y="16488"/>
                </a:cubicBezTo>
                <a:cubicBezTo>
                  <a:pt x="1561" y="16488"/>
                  <a:pt x="1584" y="16441"/>
                  <a:pt x="1584" y="16384"/>
                </a:cubicBezTo>
                <a:lnTo>
                  <a:pt x="1584" y="16166"/>
                </a:lnTo>
                <a:cubicBezTo>
                  <a:pt x="1584" y="16108"/>
                  <a:pt x="1561" y="16061"/>
                  <a:pt x="1532" y="16061"/>
                </a:cubicBezTo>
                <a:close/>
                <a:moveTo>
                  <a:pt x="2380" y="16061"/>
                </a:moveTo>
                <a:cubicBezTo>
                  <a:pt x="2351" y="16061"/>
                  <a:pt x="2329" y="16108"/>
                  <a:pt x="2329" y="16166"/>
                </a:cubicBezTo>
                <a:lnTo>
                  <a:pt x="2329" y="16384"/>
                </a:lnTo>
                <a:cubicBezTo>
                  <a:pt x="2329" y="16441"/>
                  <a:pt x="2351" y="16488"/>
                  <a:pt x="2380" y="16488"/>
                </a:cubicBezTo>
                <a:cubicBezTo>
                  <a:pt x="2409" y="16488"/>
                  <a:pt x="2433" y="16441"/>
                  <a:pt x="2433" y="16384"/>
                </a:cubicBezTo>
                <a:lnTo>
                  <a:pt x="2433" y="16166"/>
                </a:lnTo>
                <a:cubicBezTo>
                  <a:pt x="2433" y="16108"/>
                  <a:pt x="2409" y="16061"/>
                  <a:pt x="2380" y="16061"/>
                </a:cubicBezTo>
                <a:close/>
                <a:moveTo>
                  <a:pt x="2695" y="16061"/>
                </a:moveTo>
                <a:cubicBezTo>
                  <a:pt x="2666" y="16061"/>
                  <a:pt x="2643" y="16108"/>
                  <a:pt x="2643" y="16166"/>
                </a:cubicBezTo>
                <a:lnTo>
                  <a:pt x="2643" y="16384"/>
                </a:lnTo>
                <a:cubicBezTo>
                  <a:pt x="2643" y="16441"/>
                  <a:pt x="2666" y="16488"/>
                  <a:pt x="2695" y="16488"/>
                </a:cubicBezTo>
                <a:cubicBezTo>
                  <a:pt x="2724" y="16488"/>
                  <a:pt x="2748" y="16441"/>
                  <a:pt x="2748" y="16384"/>
                </a:cubicBezTo>
                <a:lnTo>
                  <a:pt x="2748" y="16166"/>
                </a:lnTo>
                <a:cubicBezTo>
                  <a:pt x="2748" y="16108"/>
                  <a:pt x="2724" y="16061"/>
                  <a:pt x="2695" y="16061"/>
                </a:cubicBezTo>
                <a:close/>
                <a:moveTo>
                  <a:pt x="3545" y="16061"/>
                </a:moveTo>
                <a:cubicBezTo>
                  <a:pt x="3516" y="16061"/>
                  <a:pt x="3492" y="16108"/>
                  <a:pt x="3492" y="16166"/>
                </a:cubicBezTo>
                <a:lnTo>
                  <a:pt x="3492" y="16384"/>
                </a:lnTo>
                <a:cubicBezTo>
                  <a:pt x="3492" y="16441"/>
                  <a:pt x="3516" y="16488"/>
                  <a:pt x="3545" y="16488"/>
                </a:cubicBezTo>
                <a:cubicBezTo>
                  <a:pt x="3574" y="16488"/>
                  <a:pt x="3598" y="16441"/>
                  <a:pt x="3598" y="16384"/>
                </a:cubicBezTo>
                <a:lnTo>
                  <a:pt x="3598" y="16166"/>
                </a:lnTo>
                <a:cubicBezTo>
                  <a:pt x="3598" y="16108"/>
                  <a:pt x="3574" y="16061"/>
                  <a:pt x="3545" y="16061"/>
                </a:cubicBezTo>
                <a:close/>
                <a:moveTo>
                  <a:pt x="3859" y="16061"/>
                </a:moveTo>
                <a:cubicBezTo>
                  <a:pt x="3830" y="16061"/>
                  <a:pt x="3806" y="16108"/>
                  <a:pt x="3806" y="16166"/>
                </a:cubicBezTo>
                <a:lnTo>
                  <a:pt x="3806" y="16384"/>
                </a:lnTo>
                <a:cubicBezTo>
                  <a:pt x="3806" y="16441"/>
                  <a:pt x="3830" y="16488"/>
                  <a:pt x="3859" y="16488"/>
                </a:cubicBezTo>
                <a:cubicBezTo>
                  <a:pt x="3888" y="16488"/>
                  <a:pt x="3912" y="16441"/>
                  <a:pt x="3912" y="16384"/>
                </a:cubicBezTo>
                <a:lnTo>
                  <a:pt x="3912" y="16166"/>
                </a:lnTo>
                <a:cubicBezTo>
                  <a:pt x="3912" y="16108"/>
                  <a:pt x="3888" y="16061"/>
                  <a:pt x="3859" y="16061"/>
                </a:cubicBezTo>
                <a:close/>
                <a:moveTo>
                  <a:pt x="4709" y="16061"/>
                </a:moveTo>
                <a:cubicBezTo>
                  <a:pt x="4680" y="16061"/>
                  <a:pt x="4656" y="16108"/>
                  <a:pt x="4656" y="16166"/>
                </a:cubicBezTo>
                <a:lnTo>
                  <a:pt x="4656" y="16384"/>
                </a:lnTo>
                <a:cubicBezTo>
                  <a:pt x="4656" y="16441"/>
                  <a:pt x="4680" y="16488"/>
                  <a:pt x="4709" y="16488"/>
                </a:cubicBezTo>
                <a:cubicBezTo>
                  <a:pt x="4738" y="16488"/>
                  <a:pt x="4762" y="16441"/>
                  <a:pt x="4762" y="16384"/>
                </a:cubicBezTo>
                <a:lnTo>
                  <a:pt x="4762" y="16166"/>
                </a:lnTo>
                <a:cubicBezTo>
                  <a:pt x="4762" y="16108"/>
                  <a:pt x="4738" y="16061"/>
                  <a:pt x="4709" y="16061"/>
                </a:cubicBezTo>
                <a:close/>
                <a:moveTo>
                  <a:pt x="5023" y="16061"/>
                </a:moveTo>
                <a:cubicBezTo>
                  <a:pt x="4994" y="16061"/>
                  <a:pt x="4970" y="16108"/>
                  <a:pt x="4970" y="16166"/>
                </a:cubicBezTo>
                <a:lnTo>
                  <a:pt x="4970" y="16384"/>
                </a:lnTo>
                <a:cubicBezTo>
                  <a:pt x="4970" y="16441"/>
                  <a:pt x="4994" y="16488"/>
                  <a:pt x="5023" y="16488"/>
                </a:cubicBezTo>
                <a:cubicBezTo>
                  <a:pt x="5053" y="16488"/>
                  <a:pt x="5076" y="16441"/>
                  <a:pt x="5076" y="16384"/>
                </a:cubicBezTo>
                <a:lnTo>
                  <a:pt x="5076" y="16166"/>
                </a:lnTo>
                <a:cubicBezTo>
                  <a:pt x="5076" y="16108"/>
                  <a:pt x="5053" y="16061"/>
                  <a:pt x="5023" y="16061"/>
                </a:cubicBezTo>
                <a:close/>
                <a:moveTo>
                  <a:pt x="5873" y="16061"/>
                </a:moveTo>
                <a:cubicBezTo>
                  <a:pt x="5844" y="16061"/>
                  <a:pt x="5820" y="16108"/>
                  <a:pt x="5820" y="16166"/>
                </a:cubicBezTo>
                <a:lnTo>
                  <a:pt x="5820" y="16384"/>
                </a:lnTo>
                <a:cubicBezTo>
                  <a:pt x="5820" y="16441"/>
                  <a:pt x="5844" y="16488"/>
                  <a:pt x="5873" y="16488"/>
                </a:cubicBezTo>
                <a:cubicBezTo>
                  <a:pt x="5902" y="16488"/>
                  <a:pt x="5926" y="16441"/>
                  <a:pt x="5926" y="16384"/>
                </a:cubicBezTo>
                <a:lnTo>
                  <a:pt x="5926" y="16166"/>
                </a:lnTo>
                <a:cubicBezTo>
                  <a:pt x="5926" y="16108"/>
                  <a:pt x="5902" y="16061"/>
                  <a:pt x="5873" y="16061"/>
                </a:cubicBezTo>
                <a:close/>
                <a:moveTo>
                  <a:pt x="6188" y="16061"/>
                </a:moveTo>
                <a:cubicBezTo>
                  <a:pt x="6159" y="16061"/>
                  <a:pt x="6135" y="16108"/>
                  <a:pt x="6135" y="16166"/>
                </a:cubicBezTo>
                <a:lnTo>
                  <a:pt x="6135" y="16384"/>
                </a:lnTo>
                <a:cubicBezTo>
                  <a:pt x="6135" y="16441"/>
                  <a:pt x="6159" y="16488"/>
                  <a:pt x="6188" y="16488"/>
                </a:cubicBezTo>
                <a:cubicBezTo>
                  <a:pt x="6217" y="16488"/>
                  <a:pt x="6240" y="16441"/>
                  <a:pt x="6240" y="16384"/>
                </a:cubicBezTo>
                <a:lnTo>
                  <a:pt x="6240" y="16166"/>
                </a:lnTo>
                <a:cubicBezTo>
                  <a:pt x="6240" y="16108"/>
                  <a:pt x="6217" y="16061"/>
                  <a:pt x="6188" y="16061"/>
                </a:cubicBezTo>
                <a:close/>
                <a:moveTo>
                  <a:pt x="7036" y="16061"/>
                </a:moveTo>
                <a:cubicBezTo>
                  <a:pt x="7007" y="16061"/>
                  <a:pt x="6984" y="16108"/>
                  <a:pt x="6984" y="16166"/>
                </a:cubicBezTo>
                <a:lnTo>
                  <a:pt x="6984" y="16384"/>
                </a:lnTo>
                <a:cubicBezTo>
                  <a:pt x="6984" y="16441"/>
                  <a:pt x="7007" y="16488"/>
                  <a:pt x="7036" y="16488"/>
                </a:cubicBezTo>
                <a:cubicBezTo>
                  <a:pt x="7065" y="16488"/>
                  <a:pt x="7089" y="16441"/>
                  <a:pt x="7089" y="16384"/>
                </a:cubicBezTo>
                <a:lnTo>
                  <a:pt x="7089" y="16166"/>
                </a:lnTo>
                <a:cubicBezTo>
                  <a:pt x="7089" y="16108"/>
                  <a:pt x="7065" y="16061"/>
                  <a:pt x="7036" y="16061"/>
                </a:cubicBezTo>
                <a:close/>
                <a:moveTo>
                  <a:pt x="7351" y="16061"/>
                </a:moveTo>
                <a:cubicBezTo>
                  <a:pt x="7322" y="16061"/>
                  <a:pt x="7299" y="16108"/>
                  <a:pt x="7299" y="16166"/>
                </a:cubicBezTo>
                <a:lnTo>
                  <a:pt x="7299" y="16384"/>
                </a:lnTo>
                <a:cubicBezTo>
                  <a:pt x="7299" y="16441"/>
                  <a:pt x="7322" y="16488"/>
                  <a:pt x="7351" y="16488"/>
                </a:cubicBezTo>
                <a:cubicBezTo>
                  <a:pt x="7380" y="16488"/>
                  <a:pt x="7404" y="16441"/>
                  <a:pt x="7404" y="16384"/>
                </a:cubicBezTo>
                <a:lnTo>
                  <a:pt x="7404" y="16166"/>
                </a:lnTo>
                <a:cubicBezTo>
                  <a:pt x="7404" y="16108"/>
                  <a:pt x="7380" y="16061"/>
                  <a:pt x="7351" y="16061"/>
                </a:cubicBezTo>
                <a:close/>
                <a:moveTo>
                  <a:pt x="8201" y="16061"/>
                </a:moveTo>
                <a:cubicBezTo>
                  <a:pt x="8171" y="16061"/>
                  <a:pt x="8148" y="16108"/>
                  <a:pt x="8148" y="16166"/>
                </a:cubicBezTo>
                <a:lnTo>
                  <a:pt x="8148" y="16384"/>
                </a:lnTo>
                <a:cubicBezTo>
                  <a:pt x="8148" y="16441"/>
                  <a:pt x="8171" y="16488"/>
                  <a:pt x="8201" y="16488"/>
                </a:cubicBezTo>
                <a:cubicBezTo>
                  <a:pt x="8230" y="16488"/>
                  <a:pt x="8254" y="16441"/>
                  <a:pt x="8254" y="16384"/>
                </a:cubicBezTo>
                <a:lnTo>
                  <a:pt x="8254" y="16166"/>
                </a:lnTo>
                <a:cubicBezTo>
                  <a:pt x="8254" y="16108"/>
                  <a:pt x="8230" y="16061"/>
                  <a:pt x="8201" y="16061"/>
                </a:cubicBezTo>
                <a:close/>
                <a:moveTo>
                  <a:pt x="8515" y="16061"/>
                </a:moveTo>
                <a:cubicBezTo>
                  <a:pt x="8486" y="16061"/>
                  <a:pt x="8462" y="16108"/>
                  <a:pt x="8462" y="16166"/>
                </a:cubicBezTo>
                <a:lnTo>
                  <a:pt x="8462" y="16384"/>
                </a:lnTo>
                <a:cubicBezTo>
                  <a:pt x="8462" y="16441"/>
                  <a:pt x="8486" y="16488"/>
                  <a:pt x="8515" y="16488"/>
                </a:cubicBezTo>
                <a:cubicBezTo>
                  <a:pt x="8544" y="16488"/>
                  <a:pt x="8568" y="16441"/>
                  <a:pt x="8568" y="16384"/>
                </a:cubicBezTo>
                <a:lnTo>
                  <a:pt x="8568" y="16166"/>
                </a:lnTo>
                <a:cubicBezTo>
                  <a:pt x="8568" y="16108"/>
                  <a:pt x="8544" y="16061"/>
                  <a:pt x="8515" y="16061"/>
                </a:cubicBezTo>
                <a:close/>
                <a:moveTo>
                  <a:pt x="9365" y="16061"/>
                </a:moveTo>
                <a:cubicBezTo>
                  <a:pt x="9336" y="16061"/>
                  <a:pt x="9312" y="16108"/>
                  <a:pt x="9312" y="16166"/>
                </a:cubicBezTo>
                <a:lnTo>
                  <a:pt x="9312" y="16384"/>
                </a:lnTo>
                <a:cubicBezTo>
                  <a:pt x="9312" y="16441"/>
                  <a:pt x="9336" y="16488"/>
                  <a:pt x="9365" y="16488"/>
                </a:cubicBezTo>
                <a:cubicBezTo>
                  <a:pt x="9394" y="16488"/>
                  <a:pt x="9418" y="16441"/>
                  <a:pt x="9418" y="16384"/>
                </a:cubicBezTo>
                <a:lnTo>
                  <a:pt x="9418" y="16166"/>
                </a:lnTo>
                <a:cubicBezTo>
                  <a:pt x="9418" y="16108"/>
                  <a:pt x="9394" y="16061"/>
                  <a:pt x="9365" y="16061"/>
                </a:cubicBezTo>
                <a:close/>
                <a:moveTo>
                  <a:pt x="9679" y="16061"/>
                </a:moveTo>
                <a:cubicBezTo>
                  <a:pt x="9650" y="16061"/>
                  <a:pt x="9626" y="16108"/>
                  <a:pt x="9626" y="16166"/>
                </a:cubicBezTo>
                <a:lnTo>
                  <a:pt x="9626" y="16384"/>
                </a:lnTo>
                <a:cubicBezTo>
                  <a:pt x="9626" y="16441"/>
                  <a:pt x="9650" y="16488"/>
                  <a:pt x="9679" y="16488"/>
                </a:cubicBezTo>
                <a:cubicBezTo>
                  <a:pt x="9708" y="16488"/>
                  <a:pt x="9732" y="16441"/>
                  <a:pt x="9732" y="16384"/>
                </a:cubicBezTo>
                <a:lnTo>
                  <a:pt x="9732" y="16166"/>
                </a:lnTo>
                <a:cubicBezTo>
                  <a:pt x="9732" y="16108"/>
                  <a:pt x="9708" y="16061"/>
                  <a:pt x="9679" y="16061"/>
                </a:cubicBezTo>
                <a:close/>
                <a:moveTo>
                  <a:pt x="10529" y="16061"/>
                </a:moveTo>
                <a:cubicBezTo>
                  <a:pt x="10500" y="16061"/>
                  <a:pt x="10476" y="16108"/>
                  <a:pt x="10476" y="16166"/>
                </a:cubicBezTo>
                <a:lnTo>
                  <a:pt x="10476" y="16384"/>
                </a:lnTo>
                <a:cubicBezTo>
                  <a:pt x="10476" y="16441"/>
                  <a:pt x="10500" y="16488"/>
                  <a:pt x="10529" y="16488"/>
                </a:cubicBezTo>
                <a:cubicBezTo>
                  <a:pt x="10558" y="16488"/>
                  <a:pt x="10582" y="16441"/>
                  <a:pt x="10582" y="16384"/>
                </a:cubicBezTo>
                <a:lnTo>
                  <a:pt x="10582" y="16166"/>
                </a:lnTo>
                <a:cubicBezTo>
                  <a:pt x="10582" y="16108"/>
                  <a:pt x="10558" y="16061"/>
                  <a:pt x="10529" y="16061"/>
                </a:cubicBezTo>
                <a:close/>
                <a:moveTo>
                  <a:pt x="10844" y="16061"/>
                </a:moveTo>
                <a:cubicBezTo>
                  <a:pt x="10814" y="16061"/>
                  <a:pt x="10791" y="16108"/>
                  <a:pt x="10791" y="16166"/>
                </a:cubicBezTo>
                <a:lnTo>
                  <a:pt x="10791" y="16384"/>
                </a:lnTo>
                <a:cubicBezTo>
                  <a:pt x="10791" y="16441"/>
                  <a:pt x="10814" y="16488"/>
                  <a:pt x="10844" y="16488"/>
                </a:cubicBezTo>
                <a:cubicBezTo>
                  <a:pt x="10873" y="16488"/>
                  <a:pt x="10895" y="16441"/>
                  <a:pt x="10895" y="16384"/>
                </a:cubicBezTo>
                <a:lnTo>
                  <a:pt x="10895" y="16166"/>
                </a:lnTo>
                <a:cubicBezTo>
                  <a:pt x="10895" y="16108"/>
                  <a:pt x="10873" y="16061"/>
                  <a:pt x="10844" y="16061"/>
                </a:cubicBezTo>
                <a:close/>
                <a:moveTo>
                  <a:pt x="11692" y="16061"/>
                </a:moveTo>
                <a:cubicBezTo>
                  <a:pt x="11663" y="16061"/>
                  <a:pt x="11640" y="16108"/>
                  <a:pt x="11640" y="16166"/>
                </a:cubicBezTo>
                <a:lnTo>
                  <a:pt x="11640" y="16384"/>
                </a:lnTo>
                <a:cubicBezTo>
                  <a:pt x="11640" y="16441"/>
                  <a:pt x="11663" y="16488"/>
                  <a:pt x="11692" y="16488"/>
                </a:cubicBezTo>
                <a:cubicBezTo>
                  <a:pt x="11721" y="16488"/>
                  <a:pt x="11745" y="16441"/>
                  <a:pt x="11745" y="16384"/>
                </a:cubicBezTo>
                <a:lnTo>
                  <a:pt x="11745" y="16166"/>
                </a:lnTo>
                <a:cubicBezTo>
                  <a:pt x="11745" y="16108"/>
                  <a:pt x="11721" y="16061"/>
                  <a:pt x="11692" y="16061"/>
                </a:cubicBezTo>
                <a:close/>
                <a:moveTo>
                  <a:pt x="12007" y="16061"/>
                </a:moveTo>
                <a:cubicBezTo>
                  <a:pt x="11978" y="16061"/>
                  <a:pt x="11955" y="16108"/>
                  <a:pt x="11955" y="16166"/>
                </a:cubicBezTo>
                <a:lnTo>
                  <a:pt x="11955" y="16384"/>
                </a:lnTo>
                <a:cubicBezTo>
                  <a:pt x="11955" y="16441"/>
                  <a:pt x="11978" y="16488"/>
                  <a:pt x="12007" y="16488"/>
                </a:cubicBezTo>
                <a:cubicBezTo>
                  <a:pt x="12036" y="16488"/>
                  <a:pt x="12060" y="16441"/>
                  <a:pt x="12060" y="16384"/>
                </a:cubicBezTo>
                <a:lnTo>
                  <a:pt x="12060" y="16166"/>
                </a:lnTo>
                <a:cubicBezTo>
                  <a:pt x="12060" y="16108"/>
                  <a:pt x="12036" y="16061"/>
                  <a:pt x="12007" y="16061"/>
                </a:cubicBezTo>
                <a:close/>
                <a:moveTo>
                  <a:pt x="12856" y="16061"/>
                </a:moveTo>
                <a:cubicBezTo>
                  <a:pt x="12827" y="16061"/>
                  <a:pt x="12804" y="16108"/>
                  <a:pt x="12804" y="16166"/>
                </a:cubicBezTo>
                <a:lnTo>
                  <a:pt x="12804" y="16384"/>
                </a:lnTo>
                <a:cubicBezTo>
                  <a:pt x="12804" y="16441"/>
                  <a:pt x="12827" y="16488"/>
                  <a:pt x="12856" y="16488"/>
                </a:cubicBezTo>
                <a:cubicBezTo>
                  <a:pt x="12886" y="16488"/>
                  <a:pt x="12909" y="16441"/>
                  <a:pt x="12909" y="16384"/>
                </a:cubicBezTo>
                <a:lnTo>
                  <a:pt x="12909" y="16166"/>
                </a:lnTo>
                <a:cubicBezTo>
                  <a:pt x="12909" y="16108"/>
                  <a:pt x="12886" y="16061"/>
                  <a:pt x="12856" y="16061"/>
                </a:cubicBezTo>
                <a:close/>
                <a:moveTo>
                  <a:pt x="13171" y="16061"/>
                </a:moveTo>
                <a:cubicBezTo>
                  <a:pt x="13142" y="16061"/>
                  <a:pt x="13118" y="16108"/>
                  <a:pt x="13118" y="16166"/>
                </a:cubicBezTo>
                <a:lnTo>
                  <a:pt x="13118" y="16384"/>
                </a:lnTo>
                <a:cubicBezTo>
                  <a:pt x="13118" y="16441"/>
                  <a:pt x="13142" y="16488"/>
                  <a:pt x="13171" y="16488"/>
                </a:cubicBezTo>
                <a:cubicBezTo>
                  <a:pt x="13200" y="16488"/>
                  <a:pt x="13224" y="16441"/>
                  <a:pt x="13224" y="16384"/>
                </a:cubicBezTo>
                <a:lnTo>
                  <a:pt x="13224" y="16166"/>
                </a:lnTo>
                <a:cubicBezTo>
                  <a:pt x="13224" y="16108"/>
                  <a:pt x="13200" y="16061"/>
                  <a:pt x="13171" y="16061"/>
                </a:cubicBezTo>
                <a:close/>
                <a:moveTo>
                  <a:pt x="14021" y="16061"/>
                </a:moveTo>
                <a:cubicBezTo>
                  <a:pt x="13992" y="16061"/>
                  <a:pt x="13968" y="16108"/>
                  <a:pt x="13968" y="16166"/>
                </a:cubicBezTo>
                <a:lnTo>
                  <a:pt x="13968" y="16384"/>
                </a:lnTo>
                <a:cubicBezTo>
                  <a:pt x="13968" y="16441"/>
                  <a:pt x="13992" y="16488"/>
                  <a:pt x="14021" y="16488"/>
                </a:cubicBezTo>
                <a:cubicBezTo>
                  <a:pt x="14050" y="16488"/>
                  <a:pt x="14074" y="16441"/>
                  <a:pt x="14074" y="16384"/>
                </a:cubicBezTo>
                <a:lnTo>
                  <a:pt x="14074" y="16166"/>
                </a:lnTo>
                <a:cubicBezTo>
                  <a:pt x="14074" y="16108"/>
                  <a:pt x="14050" y="16061"/>
                  <a:pt x="14021" y="16061"/>
                </a:cubicBezTo>
                <a:close/>
                <a:moveTo>
                  <a:pt x="14335" y="16061"/>
                </a:moveTo>
                <a:cubicBezTo>
                  <a:pt x="14306" y="16061"/>
                  <a:pt x="14282" y="16108"/>
                  <a:pt x="14282" y="16166"/>
                </a:cubicBezTo>
                <a:lnTo>
                  <a:pt x="14282" y="16384"/>
                </a:lnTo>
                <a:cubicBezTo>
                  <a:pt x="14282" y="16441"/>
                  <a:pt x="14306" y="16488"/>
                  <a:pt x="14335" y="16488"/>
                </a:cubicBezTo>
                <a:cubicBezTo>
                  <a:pt x="14364" y="16488"/>
                  <a:pt x="14388" y="16441"/>
                  <a:pt x="14388" y="16384"/>
                </a:cubicBezTo>
                <a:lnTo>
                  <a:pt x="14388" y="16166"/>
                </a:lnTo>
                <a:cubicBezTo>
                  <a:pt x="14388" y="16108"/>
                  <a:pt x="14364" y="16061"/>
                  <a:pt x="14335" y="16061"/>
                </a:cubicBezTo>
                <a:close/>
                <a:moveTo>
                  <a:pt x="15185" y="16061"/>
                </a:moveTo>
                <a:cubicBezTo>
                  <a:pt x="15156" y="16061"/>
                  <a:pt x="15132" y="16108"/>
                  <a:pt x="15132" y="16166"/>
                </a:cubicBezTo>
                <a:lnTo>
                  <a:pt x="15132" y="16384"/>
                </a:lnTo>
                <a:cubicBezTo>
                  <a:pt x="15132" y="16441"/>
                  <a:pt x="15156" y="16488"/>
                  <a:pt x="15185" y="16488"/>
                </a:cubicBezTo>
                <a:cubicBezTo>
                  <a:pt x="15214" y="16488"/>
                  <a:pt x="15237" y="16441"/>
                  <a:pt x="15237" y="16384"/>
                </a:cubicBezTo>
                <a:lnTo>
                  <a:pt x="15237" y="16166"/>
                </a:lnTo>
                <a:cubicBezTo>
                  <a:pt x="15237" y="16108"/>
                  <a:pt x="15214" y="16061"/>
                  <a:pt x="15185" y="16061"/>
                </a:cubicBezTo>
                <a:close/>
                <a:moveTo>
                  <a:pt x="15500" y="16061"/>
                </a:moveTo>
                <a:cubicBezTo>
                  <a:pt x="15470" y="16061"/>
                  <a:pt x="15447" y="16108"/>
                  <a:pt x="15447" y="16166"/>
                </a:cubicBezTo>
                <a:lnTo>
                  <a:pt x="15447" y="16384"/>
                </a:lnTo>
                <a:cubicBezTo>
                  <a:pt x="15447" y="16441"/>
                  <a:pt x="15470" y="16488"/>
                  <a:pt x="15500" y="16488"/>
                </a:cubicBezTo>
                <a:cubicBezTo>
                  <a:pt x="15529" y="16488"/>
                  <a:pt x="15551" y="16441"/>
                  <a:pt x="15551" y="16384"/>
                </a:cubicBezTo>
                <a:lnTo>
                  <a:pt x="15551" y="16166"/>
                </a:lnTo>
                <a:cubicBezTo>
                  <a:pt x="15551" y="16108"/>
                  <a:pt x="15529" y="16061"/>
                  <a:pt x="15500" y="16061"/>
                </a:cubicBezTo>
                <a:close/>
                <a:moveTo>
                  <a:pt x="16349" y="16061"/>
                </a:moveTo>
                <a:cubicBezTo>
                  <a:pt x="16320" y="16061"/>
                  <a:pt x="16296" y="16108"/>
                  <a:pt x="16296" y="16166"/>
                </a:cubicBezTo>
                <a:lnTo>
                  <a:pt x="16296" y="16384"/>
                </a:lnTo>
                <a:cubicBezTo>
                  <a:pt x="16296" y="16441"/>
                  <a:pt x="16320" y="16488"/>
                  <a:pt x="16349" y="16488"/>
                </a:cubicBezTo>
                <a:cubicBezTo>
                  <a:pt x="16378" y="16488"/>
                  <a:pt x="16401" y="16441"/>
                  <a:pt x="16401" y="16384"/>
                </a:cubicBezTo>
                <a:lnTo>
                  <a:pt x="16401" y="16166"/>
                </a:lnTo>
                <a:cubicBezTo>
                  <a:pt x="16401" y="16108"/>
                  <a:pt x="16378" y="16061"/>
                  <a:pt x="16349" y="16061"/>
                </a:cubicBezTo>
                <a:close/>
                <a:moveTo>
                  <a:pt x="16663" y="16061"/>
                </a:moveTo>
                <a:cubicBezTo>
                  <a:pt x="16634" y="16061"/>
                  <a:pt x="16611" y="16108"/>
                  <a:pt x="16611" y="16166"/>
                </a:cubicBezTo>
                <a:lnTo>
                  <a:pt x="16611" y="16384"/>
                </a:lnTo>
                <a:cubicBezTo>
                  <a:pt x="16611" y="16441"/>
                  <a:pt x="16634" y="16488"/>
                  <a:pt x="16663" y="16488"/>
                </a:cubicBezTo>
                <a:cubicBezTo>
                  <a:pt x="16692" y="16488"/>
                  <a:pt x="16716" y="16441"/>
                  <a:pt x="16716" y="16384"/>
                </a:cubicBezTo>
                <a:lnTo>
                  <a:pt x="16716" y="16166"/>
                </a:lnTo>
                <a:cubicBezTo>
                  <a:pt x="16716" y="16108"/>
                  <a:pt x="16692" y="16061"/>
                  <a:pt x="16663" y="16061"/>
                </a:cubicBezTo>
                <a:close/>
                <a:moveTo>
                  <a:pt x="17512" y="16061"/>
                </a:moveTo>
                <a:cubicBezTo>
                  <a:pt x="17483" y="16061"/>
                  <a:pt x="17459" y="16108"/>
                  <a:pt x="17459" y="16166"/>
                </a:cubicBezTo>
                <a:lnTo>
                  <a:pt x="17459" y="16384"/>
                </a:lnTo>
                <a:cubicBezTo>
                  <a:pt x="17459" y="16441"/>
                  <a:pt x="17483" y="16488"/>
                  <a:pt x="17512" y="16488"/>
                </a:cubicBezTo>
                <a:cubicBezTo>
                  <a:pt x="17541" y="16488"/>
                  <a:pt x="17565" y="16441"/>
                  <a:pt x="17565" y="16384"/>
                </a:cubicBezTo>
                <a:lnTo>
                  <a:pt x="17565" y="16166"/>
                </a:lnTo>
                <a:cubicBezTo>
                  <a:pt x="17565" y="16108"/>
                  <a:pt x="17541" y="16061"/>
                  <a:pt x="17512" y="16061"/>
                </a:cubicBezTo>
                <a:close/>
                <a:moveTo>
                  <a:pt x="17827" y="16061"/>
                </a:moveTo>
                <a:cubicBezTo>
                  <a:pt x="17798" y="16061"/>
                  <a:pt x="17774" y="16108"/>
                  <a:pt x="17774" y="16166"/>
                </a:cubicBezTo>
                <a:lnTo>
                  <a:pt x="17774" y="16384"/>
                </a:lnTo>
                <a:cubicBezTo>
                  <a:pt x="17774" y="16441"/>
                  <a:pt x="17798" y="16488"/>
                  <a:pt x="17827" y="16488"/>
                </a:cubicBezTo>
                <a:cubicBezTo>
                  <a:pt x="17856" y="16488"/>
                  <a:pt x="17880" y="16441"/>
                  <a:pt x="17880" y="16384"/>
                </a:cubicBezTo>
                <a:lnTo>
                  <a:pt x="17880" y="16166"/>
                </a:lnTo>
                <a:cubicBezTo>
                  <a:pt x="17880" y="16108"/>
                  <a:pt x="17856" y="16061"/>
                  <a:pt x="17827" y="16061"/>
                </a:cubicBezTo>
                <a:close/>
                <a:moveTo>
                  <a:pt x="18677" y="16061"/>
                </a:moveTo>
                <a:cubicBezTo>
                  <a:pt x="18648" y="16061"/>
                  <a:pt x="18624" y="16108"/>
                  <a:pt x="18624" y="16166"/>
                </a:cubicBezTo>
                <a:lnTo>
                  <a:pt x="18624" y="16384"/>
                </a:lnTo>
                <a:cubicBezTo>
                  <a:pt x="18624" y="16441"/>
                  <a:pt x="18648" y="16488"/>
                  <a:pt x="18677" y="16488"/>
                </a:cubicBezTo>
                <a:cubicBezTo>
                  <a:pt x="18706" y="16488"/>
                  <a:pt x="18730" y="16441"/>
                  <a:pt x="18730" y="16384"/>
                </a:cubicBezTo>
                <a:lnTo>
                  <a:pt x="18730" y="16166"/>
                </a:lnTo>
                <a:cubicBezTo>
                  <a:pt x="18730" y="16108"/>
                  <a:pt x="18706" y="16061"/>
                  <a:pt x="18677" y="16061"/>
                </a:cubicBezTo>
                <a:close/>
                <a:moveTo>
                  <a:pt x="18991" y="16061"/>
                </a:moveTo>
                <a:cubicBezTo>
                  <a:pt x="18962" y="16061"/>
                  <a:pt x="18938" y="16108"/>
                  <a:pt x="18938" y="16166"/>
                </a:cubicBezTo>
                <a:lnTo>
                  <a:pt x="18938" y="16384"/>
                </a:lnTo>
                <a:cubicBezTo>
                  <a:pt x="18938" y="16441"/>
                  <a:pt x="18962" y="16488"/>
                  <a:pt x="18991" y="16488"/>
                </a:cubicBezTo>
                <a:cubicBezTo>
                  <a:pt x="19020" y="16488"/>
                  <a:pt x="19044" y="16441"/>
                  <a:pt x="19044" y="16384"/>
                </a:cubicBezTo>
                <a:lnTo>
                  <a:pt x="19044" y="16166"/>
                </a:lnTo>
                <a:cubicBezTo>
                  <a:pt x="19044" y="16108"/>
                  <a:pt x="19020" y="16061"/>
                  <a:pt x="18991" y="16061"/>
                </a:cubicBezTo>
                <a:close/>
                <a:moveTo>
                  <a:pt x="19841" y="16061"/>
                </a:moveTo>
                <a:cubicBezTo>
                  <a:pt x="19812" y="16061"/>
                  <a:pt x="19788" y="16108"/>
                  <a:pt x="19788" y="16166"/>
                </a:cubicBezTo>
                <a:lnTo>
                  <a:pt x="19788" y="16384"/>
                </a:lnTo>
                <a:cubicBezTo>
                  <a:pt x="19788" y="16441"/>
                  <a:pt x="19812" y="16488"/>
                  <a:pt x="19841" y="16488"/>
                </a:cubicBezTo>
                <a:cubicBezTo>
                  <a:pt x="19870" y="16488"/>
                  <a:pt x="19894" y="16441"/>
                  <a:pt x="19894" y="16384"/>
                </a:cubicBezTo>
                <a:lnTo>
                  <a:pt x="19894" y="16166"/>
                </a:lnTo>
                <a:cubicBezTo>
                  <a:pt x="19894" y="16108"/>
                  <a:pt x="19870" y="16061"/>
                  <a:pt x="19841" y="16061"/>
                </a:cubicBezTo>
                <a:close/>
                <a:moveTo>
                  <a:pt x="20155" y="16061"/>
                </a:moveTo>
                <a:cubicBezTo>
                  <a:pt x="20126" y="16061"/>
                  <a:pt x="20102" y="16108"/>
                  <a:pt x="20102" y="16166"/>
                </a:cubicBezTo>
                <a:lnTo>
                  <a:pt x="20102" y="16384"/>
                </a:lnTo>
                <a:cubicBezTo>
                  <a:pt x="20102" y="16441"/>
                  <a:pt x="20126" y="16488"/>
                  <a:pt x="20155" y="16488"/>
                </a:cubicBezTo>
                <a:cubicBezTo>
                  <a:pt x="20184" y="16488"/>
                  <a:pt x="20207" y="16441"/>
                  <a:pt x="20207" y="16384"/>
                </a:cubicBezTo>
                <a:lnTo>
                  <a:pt x="20207" y="16166"/>
                </a:lnTo>
                <a:cubicBezTo>
                  <a:pt x="20207" y="16108"/>
                  <a:pt x="20184" y="16061"/>
                  <a:pt x="20155" y="16061"/>
                </a:cubicBezTo>
                <a:close/>
                <a:moveTo>
                  <a:pt x="21004" y="16061"/>
                </a:moveTo>
                <a:cubicBezTo>
                  <a:pt x="20975" y="16061"/>
                  <a:pt x="20952" y="16108"/>
                  <a:pt x="20952" y="16166"/>
                </a:cubicBezTo>
                <a:lnTo>
                  <a:pt x="20952" y="16384"/>
                </a:lnTo>
                <a:cubicBezTo>
                  <a:pt x="20952" y="16441"/>
                  <a:pt x="20975" y="16488"/>
                  <a:pt x="21004" y="16488"/>
                </a:cubicBezTo>
                <a:cubicBezTo>
                  <a:pt x="21033" y="16488"/>
                  <a:pt x="21057" y="16441"/>
                  <a:pt x="21057" y="16384"/>
                </a:cubicBezTo>
                <a:lnTo>
                  <a:pt x="21057" y="16166"/>
                </a:lnTo>
                <a:cubicBezTo>
                  <a:pt x="21057" y="16108"/>
                  <a:pt x="21033" y="16061"/>
                  <a:pt x="21004" y="16061"/>
                </a:cubicBezTo>
                <a:close/>
                <a:moveTo>
                  <a:pt x="21319" y="16061"/>
                </a:moveTo>
                <a:cubicBezTo>
                  <a:pt x="21289" y="16061"/>
                  <a:pt x="21267" y="16108"/>
                  <a:pt x="21267" y="16166"/>
                </a:cubicBezTo>
                <a:lnTo>
                  <a:pt x="21267" y="16384"/>
                </a:lnTo>
                <a:cubicBezTo>
                  <a:pt x="21267" y="16441"/>
                  <a:pt x="21289" y="16488"/>
                  <a:pt x="21319" y="16488"/>
                </a:cubicBezTo>
                <a:cubicBezTo>
                  <a:pt x="21348" y="16488"/>
                  <a:pt x="21372" y="16441"/>
                  <a:pt x="21372" y="16384"/>
                </a:cubicBezTo>
                <a:lnTo>
                  <a:pt x="21372" y="16166"/>
                </a:lnTo>
                <a:cubicBezTo>
                  <a:pt x="21372" y="16108"/>
                  <a:pt x="21348" y="16061"/>
                  <a:pt x="21319" y="16061"/>
                </a:cubicBezTo>
                <a:close/>
                <a:moveTo>
                  <a:pt x="281" y="16791"/>
                </a:moveTo>
                <a:cubicBezTo>
                  <a:pt x="252" y="16791"/>
                  <a:pt x="228" y="16838"/>
                  <a:pt x="228" y="16896"/>
                </a:cubicBezTo>
                <a:lnTo>
                  <a:pt x="228" y="17116"/>
                </a:lnTo>
                <a:cubicBezTo>
                  <a:pt x="228" y="17173"/>
                  <a:pt x="252" y="17218"/>
                  <a:pt x="281" y="17218"/>
                </a:cubicBezTo>
                <a:cubicBezTo>
                  <a:pt x="311" y="17218"/>
                  <a:pt x="334" y="17173"/>
                  <a:pt x="334" y="17116"/>
                </a:cubicBezTo>
                <a:lnTo>
                  <a:pt x="334" y="16896"/>
                </a:lnTo>
                <a:cubicBezTo>
                  <a:pt x="334" y="16838"/>
                  <a:pt x="311" y="16791"/>
                  <a:pt x="281" y="16791"/>
                </a:cubicBezTo>
                <a:close/>
                <a:moveTo>
                  <a:pt x="596" y="16791"/>
                </a:moveTo>
                <a:cubicBezTo>
                  <a:pt x="567" y="16791"/>
                  <a:pt x="543" y="16838"/>
                  <a:pt x="543" y="16896"/>
                </a:cubicBezTo>
                <a:lnTo>
                  <a:pt x="543" y="17116"/>
                </a:lnTo>
                <a:cubicBezTo>
                  <a:pt x="543" y="17173"/>
                  <a:pt x="567" y="17218"/>
                  <a:pt x="596" y="17218"/>
                </a:cubicBezTo>
                <a:cubicBezTo>
                  <a:pt x="625" y="17218"/>
                  <a:pt x="649" y="17173"/>
                  <a:pt x="649" y="17116"/>
                </a:cubicBezTo>
                <a:lnTo>
                  <a:pt x="649" y="16896"/>
                </a:lnTo>
                <a:cubicBezTo>
                  <a:pt x="649" y="16838"/>
                  <a:pt x="625" y="16791"/>
                  <a:pt x="596" y="16791"/>
                </a:cubicBezTo>
                <a:close/>
                <a:moveTo>
                  <a:pt x="1446" y="16791"/>
                </a:moveTo>
                <a:cubicBezTo>
                  <a:pt x="1417" y="16791"/>
                  <a:pt x="1393" y="16838"/>
                  <a:pt x="1393" y="16896"/>
                </a:cubicBezTo>
                <a:lnTo>
                  <a:pt x="1393" y="17116"/>
                </a:lnTo>
                <a:cubicBezTo>
                  <a:pt x="1393" y="17173"/>
                  <a:pt x="1417" y="17218"/>
                  <a:pt x="1446" y="17218"/>
                </a:cubicBezTo>
                <a:cubicBezTo>
                  <a:pt x="1475" y="17218"/>
                  <a:pt x="1499" y="17173"/>
                  <a:pt x="1499" y="17116"/>
                </a:cubicBezTo>
                <a:lnTo>
                  <a:pt x="1499" y="16896"/>
                </a:lnTo>
                <a:cubicBezTo>
                  <a:pt x="1499" y="16838"/>
                  <a:pt x="1475" y="16791"/>
                  <a:pt x="1446" y="16791"/>
                </a:cubicBezTo>
                <a:close/>
                <a:moveTo>
                  <a:pt x="1760" y="16791"/>
                </a:moveTo>
                <a:cubicBezTo>
                  <a:pt x="1731" y="16791"/>
                  <a:pt x="1707" y="16838"/>
                  <a:pt x="1707" y="16896"/>
                </a:cubicBezTo>
                <a:lnTo>
                  <a:pt x="1707" y="17116"/>
                </a:lnTo>
                <a:cubicBezTo>
                  <a:pt x="1707" y="17173"/>
                  <a:pt x="1731" y="17218"/>
                  <a:pt x="1760" y="17218"/>
                </a:cubicBezTo>
                <a:cubicBezTo>
                  <a:pt x="1789" y="17218"/>
                  <a:pt x="1813" y="17173"/>
                  <a:pt x="1813" y="17116"/>
                </a:cubicBezTo>
                <a:lnTo>
                  <a:pt x="1813" y="16896"/>
                </a:lnTo>
                <a:cubicBezTo>
                  <a:pt x="1813" y="16838"/>
                  <a:pt x="1789" y="16791"/>
                  <a:pt x="1760" y="16791"/>
                </a:cubicBezTo>
                <a:close/>
                <a:moveTo>
                  <a:pt x="2610" y="16791"/>
                </a:moveTo>
                <a:cubicBezTo>
                  <a:pt x="2581" y="16791"/>
                  <a:pt x="2557" y="16838"/>
                  <a:pt x="2557" y="16896"/>
                </a:cubicBezTo>
                <a:lnTo>
                  <a:pt x="2557" y="17116"/>
                </a:lnTo>
                <a:cubicBezTo>
                  <a:pt x="2557" y="17173"/>
                  <a:pt x="2581" y="17218"/>
                  <a:pt x="2610" y="17218"/>
                </a:cubicBezTo>
                <a:cubicBezTo>
                  <a:pt x="2639" y="17218"/>
                  <a:pt x="2662" y="17173"/>
                  <a:pt x="2662" y="17116"/>
                </a:cubicBezTo>
                <a:lnTo>
                  <a:pt x="2662" y="16896"/>
                </a:lnTo>
                <a:cubicBezTo>
                  <a:pt x="2662" y="16838"/>
                  <a:pt x="2639" y="16791"/>
                  <a:pt x="2610" y="16791"/>
                </a:cubicBezTo>
                <a:close/>
                <a:moveTo>
                  <a:pt x="2924" y="16791"/>
                </a:moveTo>
                <a:cubicBezTo>
                  <a:pt x="2895" y="16791"/>
                  <a:pt x="2871" y="16838"/>
                  <a:pt x="2871" y="16896"/>
                </a:cubicBezTo>
                <a:lnTo>
                  <a:pt x="2871" y="17116"/>
                </a:lnTo>
                <a:cubicBezTo>
                  <a:pt x="2871" y="17173"/>
                  <a:pt x="2895" y="17218"/>
                  <a:pt x="2924" y="17218"/>
                </a:cubicBezTo>
                <a:cubicBezTo>
                  <a:pt x="2954" y="17218"/>
                  <a:pt x="2976" y="17173"/>
                  <a:pt x="2976" y="17116"/>
                </a:cubicBezTo>
                <a:lnTo>
                  <a:pt x="2976" y="16896"/>
                </a:lnTo>
                <a:cubicBezTo>
                  <a:pt x="2976" y="16838"/>
                  <a:pt x="2954" y="16791"/>
                  <a:pt x="2924" y="16791"/>
                </a:cubicBezTo>
                <a:close/>
                <a:moveTo>
                  <a:pt x="3773" y="16791"/>
                </a:moveTo>
                <a:cubicBezTo>
                  <a:pt x="3744" y="16791"/>
                  <a:pt x="3721" y="16838"/>
                  <a:pt x="3721" y="16896"/>
                </a:cubicBezTo>
                <a:lnTo>
                  <a:pt x="3721" y="17116"/>
                </a:lnTo>
                <a:cubicBezTo>
                  <a:pt x="3721" y="17173"/>
                  <a:pt x="3744" y="17218"/>
                  <a:pt x="3773" y="17218"/>
                </a:cubicBezTo>
                <a:cubicBezTo>
                  <a:pt x="3802" y="17218"/>
                  <a:pt x="3826" y="17173"/>
                  <a:pt x="3826" y="17116"/>
                </a:cubicBezTo>
                <a:lnTo>
                  <a:pt x="3826" y="16896"/>
                </a:lnTo>
                <a:cubicBezTo>
                  <a:pt x="3826" y="16838"/>
                  <a:pt x="3802" y="16791"/>
                  <a:pt x="3773" y="16791"/>
                </a:cubicBezTo>
                <a:close/>
                <a:moveTo>
                  <a:pt x="4088" y="16791"/>
                </a:moveTo>
                <a:cubicBezTo>
                  <a:pt x="4058" y="16791"/>
                  <a:pt x="4035" y="16838"/>
                  <a:pt x="4035" y="16896"/>
                </a:cubicBezTo>
                <a:lnTo>
                  <a:pt x="4035" y="17116"/>
                </a:lnTo>
                <a:cubicBezTo>
                  <a:pt x="4035" y="17173"/>
                  <a:pt x="4058" y="17218"/>
                  <a:pt x="4088" y="17218"/>
                </a:cubicBezTo>
                <a:cubicBezTo>
                  <a:pt x="4117" y="17218"/>
                  <a:pt x="4141" y="17173"/>
                  <a:pt x="4141" y="17116"/>
                </a:cubicBezTo>
                <a:lnTo>
                  <a:pt x="4141" y="16896"/>
                </a:lnTo>
                <a:cubicBezTo>
                  <a:pt x="4141" y="16838"/>
                  <a:pt x="4117" y="16791"/>
                  <a:pt x="4088" y="16791"/>
                </a:cubicBezTo>
                <a:close/>
                <a:moveTo>
                  <a:pt x="4937" y="16791"/>
                </a:moveTo>
                <a:cubicBezTo>
                  <a:pt x="4908" y="16791"/>
                  <a:pt x="4884" y="16838"/>
                  <a:pt x="4884" y="16896"/>
                </a:cubicBezTo>
                <a:lnTo>
                  <a:pt x="4884" y="17116"/>
                </a:lnTo>
                <a:cubicBezTo>
                  <a:pt x="4884" y="17173"/>
                  <a:pt x="4908" y="17218"/>
                  <a:pt x="4937" y="17218"/>
                </a:cubicBezTo>
                <a:cubicBezTo>
                  <a:pt x="4966" y="17218"/>
                  <a:pt x="4990" y="17173"/>
                  <a:pt x="4990" y="17116"/>
                </a:cubicBezTo>
                <a:lnTo>
                  <a:pt x="4990" y="16896"/>
                </a:lnTo>
                <a:cubicBezTo>
                  <a:pt x="4990" y="16838"/>
                  <a:pt x="4966" y="16791"/>
                  <a:pt x="4937" y="16791"/>
                </a:cubicBezTo>
                <a:close/>
                <a:moveTo>
                  <a:pt x="5252" y="16791"/>
                </a:moveTo>
                <a:cubicBezTo>
                  <a:pt x="5223" y="16791"/>
                  <a:pt x="5199" y="16838"/>
                  <a:pt x="5199" y="16896"/>
                </a:cubicBezTo>
                <a:lnTo>
                  <a:pt x="5199" y="17116"/>
                </a:lnTo>
                <a:cubicBezTo>
                  <a:pt x="5199" y="17173"/>
                  <a:pt x="5223" y="17218"/>
                  <a:pt x="5252" y="17218"/>
                </a:cubicBezTo>
                <a:cubicBezTo>
                  <a:pt x="5281" y="17218"/>
                  <a:pt x="5305" y="17173"/>
                  <a:pt x="5305" y="17116"/>
                </a:cubicBezTo>
                <a:lnTo>
                  <a:pt x="5305" y="16896"/>
                </a:lnTo>
                <a:cubicBezTo>
                  <a:pt x="5305" y="16838"/>
                  <a:pt x="5281" y="16791"/>
                  <a:pt x="5252" y="16791"/>
                </a:cubicBezTo>
                <a:close/>
                <a:moveTo>
                  <a:pt x="6102" y="16791"/>
                </a:moveTo>
                <a:cubicBezTo>
                  <a:pt x="6072" y="16791"/>
                  <a:pt x="6049" y="16838"/>
                  <a:pt x="6049" y="16896"/>
                </a:cubicBezTo>
                <a:lnTo>
                  <a:pt x="6049" y="17116"/>
                </a:lnTo>
                <a:cubicBezTo>
                  <a:pt x="6049" y="17173"/>
                  <a:pt x="6072" y="17218"/>
                  <a:pt x="6102" y="17218"/>
                </a:cubicBezTo>
                <a:cubicBezTo>
                  <a:pt x="6131" y="17218"/>
                  <a:pt x="6155" y="17173"/>
                  <a:pt x="6155" y="17116"/>
                </a:cubicBezTo>
                <a:lnTo>
                  <a:pt x="6155" y="16896"/>
                </a:lnTo>
                <a:cubicBezTo>
                  <a:pt x="6155" y="16838"/>
                  <a:pt x="6131" y="16791"/>
                  <a:pt x="6102" y="16791"/>
                </a:cubicBezTo>
                <a:close/>
                <a:moveTo>
                  <a:pt x="6416" y="16791"/>
                </a:moveTo>
                <a:cubicBezTo>
                  <a:pt x="6387" y="16791"/>
                  <a:pt x="6363" y="16838"/>
                  <a:pt x="6363" y="16896"/>
                </a:cubicBezTo>
                <a:lnTo>
                  <a:pt x="6363" y="17116"/>
                </a:lnTo>
                <a:cubicBezTo>
                  <a:pt x="6363" y="17173"/>
                  <a:pt x="6387" y="17218"/>
                  <a:pt x="6416" y="17218"/>
                </a:cubicBezTo>
                <a:cubicBezTo>
                  <a:pt x="6445" y="17218"/>
                  <a:pt x="6469" y="17173"/>
                  <a:pt x="6469" y="17116"/>
                </a:cubicBezTo>
                <a:lnTo>
                  <a:pt x="6469" y="16896"/>
                </a:lnTo>
                <a:cubicBezTo>
                  <a:pt x="6469" y="16838"/>
                  <a:pt x="6445" y="16791"/>
                  <a:pt x="6416" y="16791"/>
                </a:cubicBezTo>
                <a:close/>
                <a:moveTo>
                  <a:pt x="7266" y="16791"/>
                </a:moveTo>
                <a:cubicBezTo>
                  <a:pt x="7237" y="16791"/>
                  <a:pt x="7213" y="16838"/>
                  <a:pt x="7213" y="16896"/>
                </a:cubicBezTo>
                <a:lnTo>
                  <a:pt x="7213" y="17116"/>
                </a:lnTo>
                <a:cubicBezTo>
                  <a:pt x="7213" y="17173"/>
                  <a:pt x="7237" y="17218"/>
                  <a:pt x="7266" y="17218"/>
                </a:cubicBezTo>
                <a:cubicBezTo>
                  <a:pt x="7295" y="17218"/>
                  <a:pt x="7318" y="17173"/>
                  <a:pt x="7318" y="17116"/>
                </a:cubicBezTo>
                <a:lnTo>
                  <a:pt x="7318" y="16896"/>
                </a:lnTo>
                <a:cubicBezTo>
                  <a:pt x="7318" y="16838"/>
                  <a:pt x="7295" y="16791"/>
                  <a:pt x="7266" y="16791"/>
                </a:cubicBezTo>
                <a:close/>
                <a:moveTo>
                  <a:pt x="7580" y="16791"/>
                </a:moveTo>
                <a:cubicBezTo>
                  <a:pt x="7551" y="16791"/>
                  <a:pt x="7527" y="16838"/>
                  <a:pt x="7527" y="16896"/>
                </a:cubicBezTo>
                <a:lnTo>
                  <a:pt x="7527" y="17116"/>
                </a:lnTo>
                <a:cubicBezTo>
                  <a:pt x="7527" y="17173"/>
                  <a:pt x="7551" y="17218"/>
                  <a:pt x="7580" y="17218"/>
                </a:cubicBezTo>
                <a:cubicBezTo>
                  <a:pt x="7609" y="17218"/>
                  <a:pt x="7632" y="17173"/>
                  <a:pt x="7632" y="17116"/>
                </a:cubicBezTo>
                <a:lnTo>
                  <a:pt x="7632" y="16896"/>
                </a:lnTo>
                <a:cubicBezTo>
                  <a:pt x="7632" y="16838"/>
                  <a:pt x="7609" y="16791"/>
                  <a:pt x="7580" y="16791"/>
                </a:cubicBezTo>
                <a:close/>
                <a:moveTo>
                  <a:pt x="8429" y="16791"/>
                </a:moveTo>
                <a:cubicBezTo>
                  <a:pt x="8400" y="16791"/>
                  <a:pt x="8377" y="16838"/>
                  <a:pt x="8377" y="16896"/>
                </a:cubicBezTo>
                <a:lnTo>
                  <a:pt x="8377" y="17116"/>
                </a:lnTo>
                <a:cubicBezTo>
                  <a:pt x="8377" y="17173"/>
                  <a:pt x="8400" y="17218"/>
                  <a:pt x="8429" y="17218"/>
                </a:cubicBezTo>
                <a:cubicBezTo>
                  <a:pt x="8458" y="17218"/>
                  <a:pt x="8482" y="17173"/>
                  <a:pt x="8482" y="17116"/>
                </a:cubicBezTo>
                <a:lnTo>
                  <a:pt x="8482" y="16896"/>
                </a:lnTo>
                <a:cubicBezTo>
                  <a:pt x="8482" y="16838"/>
                  <a:pt x="8458" y="16791"/>
                  <a:pt x="8429" y="16791"/>
                </a:cubicBezTo>
                <a:close/>
                <a:moveTo>
                  <a:pt x="8744" y="16791"/>
                </a:moveTo>
                <a:cubicBezTo>
                  <a:pt x="8714" y="16791"/>
                  <a:pt x="8691" y="16838"/>
                  <a:pt x="8691" y="16896"/>
                </a:cubicBezTo>
                <a:lnTo>
                  <a:pt x="8691" y="17116"/>
                </a:lnTo>
                <a:cubicBezTo>
                  <a:pt x="8691" y="17173"/>
                  <a:pt x="8714" y="17218"/>
                  <a:pt x="8744" y="17218"/>
                </a:cubicBezTo>
                <a:cubicBezTo>
                  <a:pt x="8773" y="17218"/>
                  <a:pt x="8796" y="17173"/>
                  <a:pt x="8796" y="17116"/>
                </a:cubicBezTo>
                <a:lnTo>
                  <a:pt x="8796" y="16896"/>
                </a:lnTo>
                <a:cubicBezTo>
                  <a:pt x="8796" y="16838"/>
                  <a:pt x="8773" y="16791"/>
                  <a:pt x="8744" y="16791"/>
                </a:cubicBezTo>
                <a:close/>
                <a:moveTo>
                  <a:pt x="9593" y="16791"/>
                </a:moveTo>
                <a:cubicBezTo>
                  <a:pt x="9564" y="16791"/>
                  <a:pt x="9540" y="16838"/>
                  <a:pt x="9540" y="16896"/>
                </a:cubicBezTo>
                <a:lnTo>
                  <a:pt x="9540" y="17116"/>
                </a:lnTo>
                <a:cubicBezTo>
                  <a:pt x="9540" y="17173"/>
                  <a:pt x="9564" y="17218"/>
                  <a:pt x="9593" y="17218"/>
                </a:cubicBezTo>
                <a:cubicBezTo>
                  <a:pt x="9622" y="17218"/>
                  <a:pt x="9646" y="17173"/>
                  <a:pt x="9646" y="17116"/>
                </a:cubicBezTo>
                <a:lnTo>
                  <a:pt x="9646" y="16896"/>
                </a:lnTo>
                <a:cubicBezTo>
                  <a:pt x="9646" y="16838"/>
                  <a:pt x="9622" y="16791"/>
                  <a:pt x="9593" y="16791"/>
                </a:cubicBezTo>
                <a:close/>
                <a:moveTo>
                  <a:pt x="9908" y="16791"/>
                </a:moveTo>
                <a:cubicBezTo>
                  <a:pt x="9879" y="16791"/>
                  <a:pt x="9855" y="16838"/>
                  <a:pt x="9855" y="16896"/>
                </a:cubicBezTo>
                <a:lnTo>
                  <a:pt x="9855" y="17116"/>
                </a:lnTo>
                <a:cubicBezTo>
                  <a:pt x="9855" y="17173"/>
                  <a:pt x="9879" y="17218"/>
                  <a:pt x="9908" y="17218"/>
                </a:cubicBezTo>
                <a:cubicBezTo>
                  <a:pt x="9937" y="17218"/>
                  <a:pt x="9961" y="17173"/>
                  <a:pt x="9961" y="17116"/>
                </a:cubicBezTo>
                <a:lnTo>
                  <a:pt x="9961" y="16896"/>
                </a:lnTo>
                <a:cubicBezTo>
                  <a:pt x="9961" y="16838"/>
                  <a:pt x="9937" y="16791"/>
                  <a:pt x="9908" y="16791"/>
                </a:cubicBezTo>
                <a:close/>
                <a:moveTo>
                  <a:pt x="10758" y="16791"/>
                </a:moveTo>
                <a:cubicBezTo>
                  <a:pt x="10728" y="16791"/>
                  <a:pt x="10705" y="16838"/>
                  <a:pt x="10705" y="16896"/>
                </a:cubicBezTo>
                <a:lnTo>
                  <a:pt x="10705" y="17116"/>
                </a:lnTo>
                <a:cubicBezTo>
                  <a:pt x="10705" y="17173"/>
                  <a:pt x="10728" y="17218"/>
                  <a:pt x="10758" y="17218"/>
                </a:cubicBezTo>
                <a:cubicBezTo>
                  <a:pt x="10787" y="17218"/>
                  <a:pt x="10810" y="17173"/>
                  <a:pt x="10810" y="17116"/>
                </a:cubicBezTo>
                <a:lnTo>
                  <a:pt x="10810" y="16896"/>
                </a:lnTo>
                <a:cubicBezTo>
                  <a:pt x="10810" y="16838"/>
                  <a:pt x="10787" y="16791"/>
                  <a:pt x="10758" y="16791"/>
                </a:cubicBezTo>
                <a:close/>
                <a:moveTo>
                  <a:pt x="11072" y="16791"/>
                </a:moveTo>
                <a:cubicBezTo>
                  <a:pt x="11043" y="16791"/>
                  <a:pt x="11019" y="16838"/>
                  <a:pt x="11019" y="16896"/>
                </a:cubicBezTo>
                <a:lnTo>
                  <a:pt x="11019" y="17116"/>
                </a:lnTo>
                <a:cubicBezTo>
                  <a:pt x="11019" y="17173"/>
                  <a:pt x="11043" y="17218"/>
                  <a:pt x="11072" y="17218"/>
                </a:cubicBezTo>
                <a:cubicBezTo>
                  <a:pt x="11101" y="17218"/>
                  <a:pt x="11125" y="17173"/>
                  <a:pt x="11125" y="17116"/>
                </a:cubicBezTo>
                <a:lnTo>
                  <a:pt x="11125" y="16896"/>
                </a:lnTo>
                <a:cubicBezTo>
                  <a:pt x="11125" y="16838"/>
                  <a:pt x="11101" y="16791"/>
                  <a:pt x="11072" y="16791"/>
                </a:cubicBezTo>
                <a:close/>
                <a:moveTo>
                  <a:pt x="11922" y="16791"/>
                </a:moveTo>
                <a:cubicBezTo>
                  <a:pt x="11893" y="16791"/>
                  <a:pt x="11869" y="16838"/>
                  <a:pt x="11869" y="16896"/>
                </a:cubicBezTo>
                <a:lnTo>
                  <a:pt x="11869" y="17116"/>
                </a:lnTo>
                <a:cubicBezTo>
                  <a:pt x="11869" y="17173"/>
                  <a:pt x="11893" y="17218"/>
                  <a:pt x="11922" y="17218"/>
                </a:cubicBezTo>
                <a:cubicBezTo>
                  <a:pt x="11951" y="17218"/>
                  <a:pt x="11974" y="17173"/>
                  <a:pt x="11974" y="17116"/>
                </a:cubicBezTo>
                <a:lnTo>
                  <a:pt x="11974" y="16896"/>
                </a:lnTo>
                <a:cubicBezTo>
                  <a:pt x="11974" y="16838"/>
                  <a:pt x="11951" y="16791"/>
                  <a:pt x="11922" y="16791"/>
                </a:cubicBezTo>
                <a:close/>
                <a:moveTo>
                  <a:pt x="12236" y="16791"/>
                </a:moveTo>
                <a:cubicBezTo>
                  <a:pt x="12207" y="16791"/>
                  <a:pt x="12183" y="16838"/>
                  <a:pt x="12183" y="16896"/>
                </a:cubicBezTo>
                <a:lnTo>
                  <a:pt x="12183" y="17116"/>
                </a:lnTo>
                <a:cubicBezTo>
                  <a:pt x="12183" y="17173"/>
                  <a:pt x="12207" y="17218"/>
                  <a:pt x="12236" y="17218"/>
                </a:cubicBezTo>
                <a:cubicBezTo>
                  <a:pt x="12265" y="17218"/>
                  <a:pt x="12288" y="17173"/>
                  <a:pt x="12288" y="17116"/>
                </a:cubicBezTo>
                <a:lnTo>
                  <a:pt x="12288" y="16896"/>
                </a:lnTo>
                <a:cubicBezTo>
                  <a:pt x="12288" y="16838"/>
                  <a:pt x="12265" y="16791"/>
                  <a:pt x="12236" y="16791"/>
                </a:cubicBezTo>
                <a:close/>
                <a:moveTo>
                  <a:pt x="13085" y="16791"/>
                </a:moveTo>
                <a:cubicBezTo>
                  <a:pt x="13056" y="16791"/>
                  <a:pt x="13032" y="16838"/>
                  <a:pt x="13032" y="16896"/>
                </a:cubicBezTo>
                <a:lnTo>
                  <a:pt x="13032" y="17116"/>
                </a:lnTo>
                <a:cubicBezTo>
                  <a:pt x="13032" y="17173"/>
                  <a:pt x="13056" y="17218"/>
                  <a:pt x="13085" y="17218"/>
                </a:cubicBezTo>
                <a:cubicBezTo>
                  <a:pt x="13114" y="17218"/>
                  <a:pt x="13138" y="17173"/>
                  <a:pt x="13138" y="17116"/>
                </a:cubicBezTo>
                <a:lnTo>
                  <a:pt x="13138" y="16896"/>
                </a:lnTo>
                <a:cubicBezTo>
                  <a:pt x="13138" y="16838"/>
                  <a:pt x="13114" y="16791"/>
                  <a:pt x="13085" y="16791"/>
                </a:cubicBezTo>
                <a:close/>
                <a:moveTo>
                  <a:pt x="13399" y="16791"/>
                </a:moveTo>
                <a:cubicBezTo>
                  <a:pt x="13370" y="16791"/>
                  <a:pt x="13348" y="16838"/>
                  <a:pt x="13348" y="16896"/>
                </a:cubicBezTo>
                <a:lnTo>
                  <a:pt x="13348" y="17116"/>
                </a:lnTo>
                <a:cubicBezTo>
                  <a:pt x="13348" y="17173"/>
                  <a:pt x="13370" y="17218"/>
                  <a:pt x="13399" y="17218"/>
                </a:cubicBezTo>
                <a:cubicBezTo>
                  <a:pt x="13428" y="17218"/>
                  <a:pt x="13452" y="17173"/>
                  <a:pt x="13452" y="17116"/>
                </a:cubicBezTo>
                <a:lnTo>
                  <a:pt x="13452" y="16896"/>
                </a:lnTo>
                <a:cubicBezTo>
                  <a:pt x="13452" y="16838"/>
                  <a:pt x="13428" y="16791"/>
                  <a:pt x="13399" y="16791"/>
                </a:cubicBezTo>
                <a:close/>
                <a:moveTo>
                  <a:pt x="14249" y="16791"/>
                </a:moveTo>
                <a:cubicBezTo>
                  <a:pt x="14220" y="16791"/>
                  <a:pt x="14196" y="16838"/>
                  <a:pt x="14196" y="16896"/>
                </a:cubicBezTo>
                <a:lnTo>
                  <a:pt x="14196" y="17116"/>
                </a:lnTo>
                <a:cubicBezTo>
                  <a:pt x="14196" y="17173"/>
                  <a:pt x="14220" y="17218"/>
                  <a:pt x="14249" y="17218"/>
                </a:cubicBezTo>
                <a:cubicBezTo>
                  <a:pt x="14278" y="17218"/>
                  <a:pt x="14302" y="17173"/>
                  <a:pt x="14302" y="17116"/>
                </a:cubicBezTo>
                <a:lnTo>
                  <a:pt x="14302" y="16896"/>
                </a:lnTo>
                <a:cubicBezTo>
                  <a:pt x="14302" y="16838"/>
                  <a:pt x="14278" y="16791"/>
                  <a:pt x="14249" y="16791"/>
                </a:cubicBezTo>
                <a:close/>
                <a:moveTo>
                  <a:pt x="14564" y="16791"/>
                </a:moveTo>
                <a:cubicBezTo>
                  <a:pt x="14535" y="16791"/>
                  <a:pt x="14511" y="16838"/>
                  <a:pt x="14511" y="16896"/>
                </a:cubicBezTo>
                <a:lnTo>
                  <a:pt x="14511" y="17116"/>
                </a:lnTo>
                <a:cubicBezTo>
                  <a:pt x="14511" y="17173"/>
                  <a:pt x="14535" y="17218"/>
                  <a:pt x="14564" y="17218"/>
                </a:cubicBezTo>
                <a:cubicBezTo>
                  <a:pt x="14593" y="17218"/>
                  <a:pt x="14617" y="17173"/>
                  <a:pt x="14617" y="17116"/>
                </a:cubicBezTo>
                <a:lnTo>
                  <a:pt x="14617" y="16896"/>
                </a:lnTo>
                <a:cubicBezTo>
                  <a:pt x="14617" y="16838"/>
                  <a:pt x="14593" y="16791"/>
                  <a:pt x="14564" y="16791"/>
                </a:cubicBezTo>
                <a:close/>
                <a:moveTo>
                  <a:pt x="15413" y="16791"/>
                </a:moveTo>
                <a:cubicBezTo>
                  <a:pt x="15384" y="16791"/>
                  <a:pt x="15360" y="16838"/>
                  <a:pt x="15360" y="16896"/>
                </a:cubicBezTo>
                <a:lnTo>
                  <a:pt x="15360" y="17116"/>
                </a:lnTo>
                <a:cubicBezTo>
                  <a:pt x="15360" y="17173"/>
                  <a:pt x="15384" y="17218"/>
                  <a:pt x="15413" y="17218"/>
                </a:cubicBezTo>
                <a:cubicBezTo>
                  <a:pt x="15442" y="17218"/>
                  <a:pt x="15465" y="17173"/>
                  <a:pt x="15465" y="17116"/>
                </a:cubicBezTo>
                <a:lnTo>
                  <a:pt x="15465" y="16896"/>
                </a:lnTo>
                <a:cubicBezTo>
                  <a:pt x="15465" y="16838"/>
                  <a:pt x="15442" y="16791"/>
                  <a:pt x="15413" y="16791"/>
                </a:cubicBezTo>
                <a:close/>
                <a:moveTo>
                  <a:pt x="15728" y="16791"/>
                </a:moveTo>
                <a:cubicBezTo>
                  <a:pt x="15699" y="16791"/>
                  <a:pt x="15675" y="16838"/>
                  <a:pt x="15675" y="16896"/>
                </a:cubicBezTo>
                <a:lnTo>
                  <a:pt x="15675" y="17116"/>
                </a:lnTo>
                <a:cubicBezTo>
                  <a:pt x="15675" y="17173"/>
                  <a:pt x="15699" y="17218"/>
                  <a:pt x="15728" y="17218"/>
                </a:cubicBezTo>
                <a:cubicBezTo>
                  <a:pt x="15757" y="17218"/>
                  <a:pt x="15781" y="17173"/>
                  <a:pt x="15781" y="17116"/>
                </a:cubicBezTo>
                <a:lnTo>
                  <a:pt x="15781" y="16896"/>
                </a:lnTo>
                <a:cubicBezTo>
                  <a:pt x="15781" y="16838"/>
                  <a:pt x="15757" y="16791"/>
                  <a:pt x="15728" y="16791"/>
                </a:cubicBezTo>
                <a:close/>
                <a:moveTo>
                  <a:pt x="16578" y="16791"/>
                </a:moveTo>
                <a:cubicBezTo>
                  <a:pt x="16549" y="16791"/>
                  <a:pt x="16525" y="16838"/>
                  <a:pt x="16525" y="16896"/>
                </a:cubicBezTo>
                <a:lnTo>
                  <a:pt x="16525" y="17116"/>
                </a:lnTo>
                <a:cubicBezTo>
                  <a:pt x="16525" y="17173"/>
                  <a:pt x="16549" y="17218"/>
                  <a:pt x="16578" y="17218"/>
                </a:cubicBezTo>
                <a:cubicBezTo>
                  <a:pt x="16607" y="17218"/>
                  <a:pt x="16630" y="17173"/>
                  <a:pt x="16630" y="17116"/>
                </a:cubicBezTo>
                <a:lnTo>
                  <a:pt x="16630" y="16896"/>
                </a:lnTo>
                <a:cubicBezTo>
                  <a:pt x="16630" y="16838"/>
                  <a:pt x="16607" y="16791"/>
                  <a:pt x="16578" y="16791"/>
                </a:cubicBezTo>
                <a:close/>
                <a:moveTo>
                  <a:pt x="16892" y="16791"/>
                </a:moveTo>
                <a:cubicBezTo>
                  <a:pt x="16863" y="16791"/>
                  <a:pt x="16839" y="16838"/>
                  <a:pt x="16839" y="16896"/>
                </a:cubicBezTo>
                <a:lnTo>
                  <a:pt x="16839" y="17116"/>
                </a:lnTo>
                <a:cubicBezTo>
                  <a:pt x="16839" y="17173"/>
                  <a:pt x="16863" y="17218"/>
                  <a:pt x="16892" y="17218"/>
                </a:cubicBezTo>
                <a:cubicBezTo>
                  <a:pt x="16921" y="17218"/>
                  <a:pt x="16944" y="17173"/>
                  <a:pt x="16944" y="17116"/>
                </a:cubicBezTo>
                <a:lnTo>
                  <a:pt x="16944" y="16896"/>
                </a:lnTo>
                <a:cubicBezTo>
                  <a:pt x="16944" y="16838"/>
                  <a:pt x="16921" y="16791"/>
                  <a:pt x="16892" y="16791"/>
                </a:cubicBezTo>
                <a:close/>
                <a:moveTo>
                  <a:pt x="17741" y="16791"/>
                </a:moveTo>
                <a:cubicBezTo>
                  <a:pt x="17712" y="16791"/>
                  <a:pt x="17689" y="16838"/>
                  <a:pt x="17689" y="16896"/>
                </a:cubicBezTo>
                <a:lnTo>
                  <a:pt x="17689" y="17116"/>
                </a:lnTo>
                <a:cubicBezTo>
                  <a:pt x="17689" y="17173"/>
                  <a:pt x="17712" y="17218"/>
                  <a:pt x="17741" y="17218"/>
                </a:cubicBezTo>
                <a:cubicBezTo>
                  <a:pt x="17770" y="17218"/>
                  <a:pt x="17794" y="17173"/>
                  <a:pt x="17794" y="17116"/>
                </a:cubicBezTo>
                <a:lnTo>
                  <a:pt x="17794" y="16896"/>
                </a:lnTo>
                <a:cubicBezTo>
                  <a:pt x="17794" y="16838"/>
                  <a:pt x="17770" y="16791"/>
                  <a:pt x="17741" y="16791"/>
                </a:cubicBezTo>
                <a:close/>
                <a:moveTo>
                  <a:pt x="18055" y="16791"/>
                </a:moveTo>
                <a:cubicBezTo>
                  <a:pt x="18026" y="16791"/>
                  <a:pt x="18002" y="16838"/>
                  <a:pt x="18002" y="16896"/>
                </a:cubicBezTo>
                <a:lnTo>
                  <a:pt x="18002" y="17116"/>
                </a:lnTo>
                <a:cubicBezTo>
                  <a:pt x="18002" y="17173"/>
                  <a:pt x="18026" y="17218"/>
                  <a:pt x="18055" y="17218"/>
                </a:cubicBezTo>
                <a:cubicBezTo>
                  <a:pt x="18085" y="17218"/>
                  <a:pt x="18108" y="17173"/>
                  <a:pt x="18108" y="17116"/>
                </a:cubicBezTo>
                <a:lnTo>
                  <a:pt x="18108" y="16896"/>
                </a:lnTo>
                <a:cubicBezTo>
                  <a:pt x="18108" y="16838"/>
                  <a:pt x="18085" y="16791"/>
                  <a:pt x="18055" y="16791"/>
                </a:cubicBezTo>
                <a:close/>
                <a:moveTo>
                  <a:pt x="18905" y="16791"/>
                </a:moveTo>
                <a:cubicBezTo>
                  <a:pt x="18876" y="16791"/>
                  <a:pt x="18852" y="16838"/>
                  <a:pt x="18852" y="16896"/>
                </a:cubicBezTo>
                <a:lnTo>
                  <a:pt x="18852" y="17116"/>
                </a:lnTo>
                <a:cubicBezTo>
                  <a:pt x="18852" y="17173"/>
                  <a:pt x="18876" y="17218"/>
                  <a:pt x="18905" y="17218"/>
                </a:cubicBezTo>
                <a:cubicBezTo>
                  <a:pt x="18934" y="17218"/>
                  <a:pt x="18958" y="17173"/>
                  <a:pt x="18958" y="17116"/>
                </a:cubicBezTo>
                <a:lnTo>
                  <a:pt x="18958" y="16896"/>
                </a:lnTo>
                <a:cubicBezTo>
                  <a:pt x="18958" y="16838"/>
                  <a:pt x="18934" y="16791"/>
                  <a:pt x="18905" y="16791"/>
                </a:cubicBezTo>
                <a:close/>
                <a:moveTo>
                  <a:pt x="19220" y="16791"/>
                </a:moveTo>
                <a:cubicBezTo>
                  <a:pt x="19191" y="16791"/>
                  <a:pt x="19167" y="16838"/>
                  <a:pt x="19167" y="16896"/>
                </a:cubicBezTo>
                <a:lnTo>
                  <a:pt x="19167" y="17116"/>
                </a:lnTo>
                <a:cubicBezTo>
                  <a:pt x="19167" y="17173"/>
                  <a:pt x="19191" y="17218"/>
                  <a:pt x="19220" y="17218"/>
                </a:cubicBezTo>
                <a:cubicBezTo>
                  <a:pt x="19249" y="17218"/>
                  <a:pt x="19273" y="17173"/>
                  <a:pt x="19273" y="17116"/>
                </a:cubicBezTo>
                <a:lnTo>
                  <a:pt x="19273" y="16896"/>
                </a:lnTo>
                <a:cubicBezTo>
                  <a:pt x="19273" y="16838"/>
                  <a:pt x="19249" y="16791"/>
                  <a:pt x="19220" y="16791"/>
                </a:cubicBezTo>
                <a:close/>
                <a:moveTo>
                  <a:pt x="20069" y="16791"/>
                </a:moveTo>
                <a:cubicBezTo>
                  <a:pt x="20040" y="16791"/>
                  <a:pt x="20016" y="16838"/>
                  <a:pt x="20016" y="16896"/>
                </a:cubicBezTo>
                <a:lnTo>
                  <a:pt x="20016" y="17116"/>
                </a:lnTo>
                <a:cubicBezTo>
                  <a:pt x="20016" y="17173"/>
                  <a:pt x="20040" y="17218"/>
                  <a:pt x="20069" y="17218"/>
                </a:cubicBezTo>
                <a:cubicBezTo>
                  <a:pt x="20099" y="17218"/>
                  <a:pt x="20122" y="17173"/>
                  <a:pt x="20122" y="17116"/>
                </a:cubicBezTo>
                <a:lnTo>
                  <a:pt x="20122" y="16896"/>
                </a:lnTo>
                <a:cubicBezTo>
                  <a:pt x="20122" y="16838"/>
                  <a:pt x="20099" y="16791"/>
                  <a:pt x="20069" y="16791"/>
                </a:cubicBezTo>
                <a:close/>
                <a:moveTo>
                  <a:pt x="20384" y="16791"/>
                </a:moveTo>
                <a:cubicBezTo>
                  <a:pt x="20355" y="16791"/>
                  <a:pt x="20331" y="16838"/>
                  <a:pt x="20331" y="16896"/>
                </a:cubicBezTo>
                <a:lnTo>
                  <a:pt x="20331" y="17116"/>
                </a:lnTo>
                <a:cubicBezTo>
                  <a:pt x="20331" y="17173"/>
                  <a:pt x="20355" y="17218"/>
                  <a:pt x="20384" y="17218"/>
                </a:cubicBezTo>
                <a:cubicBezTo>
                  <a:pt x="20413" y="17218"/>
                  <a:pt x="20436" y="17173"/>
                  <a:pt x="20436" y="17116"/>
                </a:cubicBezTo>
                <a:lnTo>
                  <a:pt x="20436" y="16896"/>
                </a:lnTo>
                <a:cubicBezTo>
                  <a:pt x="20436" y="16838"/>
                  <a:pt x="20413" y="16791"/>
                  <a:pt x="20384" y="16791"/>
                </a:cubicBezTo>
                <a:close/>
                <a:moveTo>
                  <a:pt x="21234" y="16791"/>
                </a:moveTo>
                <a:cubicBezTo>
                  <a:pt x="21204" y="16791"/>
                  <a:pt x="21181" y="16838"/>
                  <a:pt x="21181" y="16896"/>
                </a:cubicBezTo>
                <a:lnTo>
                  <a:pt x="21181" y="17116"/>
                </a:lnTo>
                <a:cubicBezTo>
                  <a:pt x="21181" y="17173"/>
                  <a:pt x="21204" y="17218"/>
                  <a:pt x="21234" y="17218"/>
                </a:cubicBezTo>
                <a:cubicBezTo>
                  <a:pt x="21263" y="17218"/>
                  <a:pt x="21285" y="17173"/>
                  <a:pt x="21285" y="17116"/>
                </a:cubicBezTo>
                <a:lnTo>
                  <a:pt x="21285" y="16896"/>
                </a:lnTo>
                <a:cubicBezTo>
                  <a:pt x="21285" y="16838"/>
                  <a:pt x="21263" y="16791"/>
                  <a:pt x="21234" y="16791"/>
                </a:cubicBezTo>
                <a:close/>
                <a:moveTo>
                  <a:pt x="21547" y="16791"/>
                </a:moveTo>
                <a:cubicBezTo>
                  <a:pt x="21518" y="16791"/>
                  <a:pt x="21495" y="16838"/>
                  <a:pt x="21495" y="16896"/>
                </a:cubicBezTo>
                <a:lnTo>
                  <a:pt x="21495" y="17116"/>
                </a:lnTo>
                <a:cubicBezTo>
                  <a:pt x="21495" y="17173"/>
                  <a:pt x="21518" y="17218"/>
                  <a:pt x="21547" y="17218"/>
                </a:cubicBezTo>
                <a:cubicBezTo>
                  <a:pt x="21576" y="17218"/>
                  <a:pt x="21600" y="17173"/>
                  <a:pt x="21600" y="17116"/>
                </a:cubicBezTo>
                <a:lnTo>
                  <a:pt x="21600" y="16896"/>
                </a:lnTo>
                <a:cubicBezTo>
                  <a:pt x="21600" y="16838"/>
                  <a:pt x="21576" y="16791"/>
                  <a:pt x="21547" y="16791"/>
                </a:cubicBezTo>
                <a:close/>
                <a:moveTo>
                  <a:pt x="53" y="17521"/>
                </a:moveTo>
                <a:cubicBezTo>
                  <a:pt x="24" y="17521"/>
                  <a:pt x="0" y="17568"/>
                  <a:pt x="0" y="17626"/>
                </a:cubicBezTo>
                <a:lnTo>
                  <a:pt x="0" y="17846"/>
                </a:lnTo>
                <a:cubicBezTo>
                  <a:pt x="0" y="17903"/>
                  <a:pt x="24" y="17948"/>
                  <a:pt x="53" y="17948"/>
                </a:cubicBezTo>
                <a:cubicBezTo>
                  <a:pt x="82" y="17948"/>
                  <a:pt x="106" y="17903"/>
                  <a:pt x="106" y="17846"/>
                </a:cubicBezTo>
                <a:lnTo>
                  <a:pt x="106" y="17626"/>
                </a:lnTo>
                <a:cubicBezTo>
                  <a:pt x="106" y="17568"/>
                  <a:pt x="82" y="17521"/>
                  <a:pt x="53" y="17521"/>
                </a:cubicBezTo>
                <a:close/>
                <a:moveTo>
                  <a:pt x="367" y="17521"/>
                </a:moveTo>
                <a:cubicBezTo>
                  <a:pt x="338" y="17521"/>
                  <a:pt x="315" y="17568"/>
                  <a:pt x="315" y="17626"/>
                </a:cubicBezTo>
                <a:lnTo>
                  <a:pt x="315" y="17846"/>
                </a:lnTo>
                <a:cubicBezTo>
                  <a:pt x="315" y="17903"/>
                  <a:pt x="338" y="17948"/>
                  <a:pt x="367" y="17948"/>
                </a:cubicBezTo>
                <a:cubicBezTo>
                  <a:pt x="397" y="17948"/>
                  <a:pt x="420" y="17903"/>
                  <a:pt x="420" y="17846"/>
                </a:cubicBezTo>
                <a:lnTo>
                  <a:pt x="420" y="17626"/>
                </a:lnTo>
                <a:cubicBezTo>
                  <a:pt x="420" y="17568"/>
                  <a:pt x="397" y="17521"/>
                  <a:pt x="367" y="17521"/>
                </a:cubicBezTo>
                <a:close/>
                <a:moveTo>
                  <a:pt x="1217" y="17521"/>
                </a:moveTo>
                <a:cubicBezTo>
                  <a:pt x="1188" y="17521"/>
                  <a:pt x="1164" y="17568"/>
                  <a:pt x="1164" y="17626"/>
                </a:cubicBezTo>
                <a:lnTo>
                  <a:pt x="1164" y="17846"/>
                </a:lnTo>
                <a:cubicBezTo>
                  <a:pt x="1164" y="17903"/>
                  <a:pt x="1188" y="17948"/>
                  <a:pt x="1217" y="17948"/>
                </a:cubicBezTo>
                <a:cubicBezTo>
                  <a:pt x="1246" y="17948"/>
                  <a:pt x="1270" y="17903"/>
                  <a:pt x="1270" y="17846"/>
                </a:cubicBezTo>
                <a:lnTo>
                  <a:pt x="1270" y="17626"/>
                </a:lnTo>
                <a:cubicBezTo>
                  <a:pt x="1270" y="17568"/>
                  <a:pt x="1246" y="17521"/>
                  <a:pt x="1217" y="17521"/>
                </a:cubicBezTo>
                <a:close/>
                <a:moveTo>
                  <a:pt x="1532" y="17521"/>
                </a:moveTo>
                <a:cubicBezTo>
                  <a:pt x="1503" y="17521"/>
                  <a:pt x="1479" y="17568"/>
                  <a:pt x="1479" y="17626"/>
                </a:cubicBezTo>
                <a:lnTo>
                  <a:pt x="1479" y="17846"/>
                </a:lnTo>
                <a:cubicBezTo>
                  <a:pt x="1479" y="17903"/>
                  <a:pt x="1503" y="17948"/>
                  <a:pt x="1532" y="17948"/>
                </a:cubicBezTo>
                <a:cubicBezTo>
                  <a:pt x="1561" y="17948"/>
                  <a:pt x="1584" y="17903"/>
                  <a:pt x="1584" y="17846"/>
                </a:cubicBezTo>
                <a:lnTo>
                  <a:pt x="1584" y="17626"/>
                </a:lnTo>
                <a:cubicBezTo>
                  <a:pt x="1584" y="17568"/>
                  <a:pt x="1561" y="17521"/>
                  <a:pt x="1532" y="17521"/>
                </a:cubicBezTo>
                <a:close/>
                <a:moveTo>
                  <a:pt x="2380" y="17521"/>
                </a:moveTo>
                <a:cubicBezTo>
                  <a:pt x="2351" y="17521"/>
                  <a:pt x="2329" y="17568"/>
                  <a:pt x="2329" y="17626"/>
                </a:cubicBezTo>
                <a:lnTo>
                  <a:pt x="2329" y="17846"/>
                </a:lnTo>
                <a:cubicBezTo>
                  <a:pt x="2329" y="17903"/>
                  <a:pt x="2351" y="17948"/>
                  <a:pt x="2380" y="17948"/>
                </a:cubicBezTo>
                <a:cubicBezTo>
                  <a:pt x="2409" y="17948"/>
                  <a:pt x="2433" y="17903"/>
                  <a:pt x="2433" y="17846"/>
                </a:cubicBezTo>
                <a:lnTo>
                  <a:pt x="2433" y="17626"/>
                </a:lnTo>
                <a:cubicBezTo>
                  <a:pt x="2433" y="17568"/>
                  <a:pt x="2409" y="17521"/>
                  <a:pt x="2380" y="17521"/>
                </a:cubicBezTo>
                <a:close/>
                <a:moveTo>
                  <a:pt x="2695" y="17521"/>
                </a:moveTo>
                <a:cubicBezTo>
                  <a:pt x="2666" y="17521"/>
                  <a:pt x="2643" y="17568"/>
                  <a:pt x="2643" y="17626"/>
                </a:cubicBezTo>
                <a:lnTo>
                  <a:pt x="2643" y="17846"/>
                </a:lnTo>
                <a:cubicBezTo>
                  <a:pt x="2643" y="17903"/>
                  <a:pt x="2666" y="17948"/>
                  <a:pt x="2695" y="17948"/>
                </a:cubicBezTo>
                <a:cubicBezTo>
                  <a:pt x="2724" y="17948"/>
                  <a:pt x="2748" y="17903"/>
                  <a:pt x="2748" y="17846"/>
                </a:cubicBezTo>
                <a:lnTo>
                  <a:pt x="2748" y="17626"/>
                </a:lnTo>
                <a:cubicBezTo>
                  <a:pt x="2748" y="17568"/>
                  <a:pt x="2724" y="17521"/>
                  <a:pt x="2695" y="17521"/>
                </a:cubicBezTo>
                <a:close/>
                <a:moveTo>
                  <a:pt x="3545" y="17521"/>
                </a:moveTo>
                <a:cubicBezTo>
                  <a:pt x="3516" y="17521"/>
                  <a:pt x="3492" y="17568"/>
                  <a:pt x="3492" y="17626"/>
                </a:cubicBezTo>
                <a:lnTo>
                  <a:pt x="3492" y="17846"/>
                </a:lnTo>
                <a:cubicBezTo>
                  <a:pt x="3492" y="17903"/>
                  <a:pt x="3516" y="17948"/>
                  <a:pt x="3545" y="17948"/>
                </a:cubicBezTo>
                <a:cubicBezTo>
                  <a:pt x="3574" y="17948"/>
                  <a:pt x="3598" y="17903"/>
                  <a:pt x="3598" y="17846"/>
                </a:cubicBezTo>
                <a:lnTo>
                  <a:pt x="3598" y="17626"/>
                </a:lnTo>
                <a:cubicBezTo>
                  <a:pt x="3598" y="17568"/>
                  <a:pt x="3574" y="17521"/>
                  <a:pt x="3545" y="17521"/>
                </a:cubicBezTo>
                <a:close/>
                <a:moveTo>
                  <a:pt x="3859" y="17521"/>
                </a:moveTo>
                <a:cubicBezTo>
                  <a:pt x="3830" y="17521"/>
                  <a:pt x="3806" y="17568"/>
                  <a:pt x="3806" y="17626"/>
                </a:cubicBezTo>
                <a:lnTo>
                  <a:pt x="3806" y="17846"/>
                </a:lnTo>
                <a:cubicBezTo>
                  <a:pt x="3806" y="17903"/>
                  <a:pt x="3830" y="17948"/>
                  <a:pt x="3859" y="17948"/>
                </a:cubicBezTo>
                <a:cubicBezTo>
                  <a:pt x="3888" y="17948"/>
                  <a:pt x="3912" y="17903"/>
                  <a:pt x="3912" y="17846"/>
                </a:cubicBezTo>
                <a:lnTo>
                  <a:pt x="3912" y="17626"/>
                </a:lnTo>
                <a:cubicBezTo>
                  <a:pt x="3912" y="17568"/>
                  <a:pt x="3888" y="17521"/>
                  <a:pt x="3859" y="17521"/>
                </a:cubicBezTo>
                <a:close/>
                <a:moveTo>
                  <a:pt x="4709" y="17521"/>
                </a:moveTo>
                <a:cubicBezTo>
                  <a:pt x="4680" y="17521"/>
                  <a:pt x="4656" y="17568"/>
                  <a:pt x="4656" y="17626"/>
                </a:cubicBezTo>
                <a:lnTo>
                  <a:pt x="4656" y="17846"/>
                </a:lnTo>
                <a:cubicBezTo>
                  <a:pt x="4656" y="17903"/>
                  <a:pt x="4680" y="17948"/>
                  <a:pt x="4709" y="17948"/>
                </a:cubicBezTo>
                <a:cubicBezTo>
                  <a:pt x="4738" y="17948"/>
                  <a:pt x="4762" y="17903"/>
                  <a:pt x="4762" y="17846"/>
                </a:cubicBezTo>
                <a:lnTo>
                  <a:pt x="4762" y="17626"/>
                </a:lnTo>
                <a:cubicBezTo>
                  <a:pt x="4762" y="17568"/>
                  <a:pt x="4738" y="17521"/>
                  <a:pt x="4709" y="17521"/>
                </a:cubicBezTo>
                <a:close/>
                <a:moveTo>
                  <a:pt x="5023" y="17521"/>
                </a:moveTo>
                <a:cubicBezTo>
                  <a:pt x="4994" y="17521"/>
                  <a:pt x="4970" y="17568"/>
                  <a:pt x="4970" y="17626"/>
                </a:cubicBezTo>
                <a:lnTo>
                  <a:pt x="4970" y="17846"/>
                </a:lnTo>
                <a:cubicBezTo>
                  <a:pt x="4970" y="17903"/>
                  <a:pt x="4994" y="17948"/>
                  <a:pt x="5023" y="17948"/>
                </a:cubicBezTo>
                <a:cubicBezTo>
                  <a:pt x="5053" y="17948"/>
                  <a:pt x="5076" y="17903"/>
                  <a:pt x="5076" y="17846"/>
                </a:cubicBezTo>
                <a:lnTo>
                  <a:pt x="5076" y="17626"/>
                </a:lnTo>
                <a:cubicBezTo>
                  <a:pt x="5076" y="17568"/>
                  <a:pt x="5053" y="17521"/>
                  <a:pt x="5023" y="17521"/>
                </a:cubicBezTo>
                <a:close/>
                <a:moveTo>
                  <a:pt x="5873" y="17521"/>
                </a:moveTo>
                <a:cubicBezTo>
                  <a:pt x="5844" y="17521"/>
                  <a:pt x="5820" y="17568"/>
                  <a:pt x="5820" y="17626"/>
                </a:cubicBezTo>
                <a:lnTo>
                  <a:pt x="5820" y="17846"/>
                </a:lnTo>
                <a:cubicBezTo>
                  <a:pt x="5820" y="17903"/>
                  <a:pt x="5844" y="17948"/>
                  <a:pt x="5873" y="17948"/>
                </a:cubicBezTo>
                <a:cubicBezTo>
                  <a:pt x="5902" y="17948"/>
                  <a:pt x="5926" y="17903"/>
                  <a:pt x="5926" y="17846"/>
                </a:cubicBezTo>
                <a:lnTo>
                  <a:pt x="5926" y="17626"/>
                </a:lnTo>
                <a:cubicBezTo>
                  <a:pt x="5926" y="17568"/>
                  <a:pt x="5902" y="17521"/>
                  <a:pt x="5873" y="17521"/>
                </a:cubicBezTo>
                <a:close/>
                <a:moveTo>
                  <a:pt x="6188" y="17521"/>
                </a:moveTo>
                <a:cubicBezTo>
                  <a:pt x="6159" y="17521"/>
                  <a:pt x="6135" y="17568"/>
                  <a:pt x="6135" y="17626"/>
                </a:cubicBezTo>
                <a:lnTo>
                  <a:pt x="6135" y="17846"/>
                </a:lnTo>
                <a:cubicBezTo>
                  <a:pt x="6135" y="17903"/>
                  <a:pt x="6159" y="17948"/>
                  <a:pt x="6188" y="17948"/>
                </a:cubicBezTo>
                <a:cubicBezTo>
                  <a:pt x="6217" y="17948"/>
                  <a:pt x="6240" y="17903"/>
                  <a:pt x="6240" y="17846"/>
                </a:cubicBezTo>
                <a:lnTo>
                  <a:pt x="6240" y="17626"/>
                </a:lnTo>
                <a:cubicBezTo>
                  <a:pt x="6240" y="17568"/>
                  <a:pt x="6217" y="17521"/>
                  <a:pt x="6188" y="17521"/>
                </a:cubicBezTo>
                <a:close/>
                <a:moveTo>
                  <a:pt x="7036" y="17521"/>
                </a:moveTo>
                <a:cubicBezTo>
                  <a:pt x="7007" y="17521"/>
                  <a:pt x="6984" y="17568"/>
                  <a:pt x="6984" y="17626"/>
                </a:cubicBezTo>
                <a:lnTo>
                  <a:pt x="6984" y="17846"/>
                </a:lnTo>
                <a:cubicBezTo>
                  <a:pt x="6984" y="17903"/>
                  <a:pt x="7007" y="17948"/>
                  <a:pt x="7036" y="17948"/>
                </a:cubicBezTo>
                <a:cubicBezTo>
                  <a:pt x="7065" y="17948"/>
                  <a:pt x="7089" y="17903"/>
                  <a:pt x="7089" y="17846"/>
                </a:cubicBezTo>
                <a:lnTo>
                  <a:pt x="7089" y="17626"/>
                </a:lnTo>
                <a:cubicBezTo>
                  <a:pt x="7089" y="17568"/>
                  <a:pt x="7065" y="17521"/>
                  <a:pt x="7036" y="17521"/>
                </a:cubicBezTo>
                <a:close/>
                <a:moveTo>
                  <a:pt x="7351" y="17521"/>
                </a:moveTo>
                <a:cubicBezTo>
                  <a:pt x="7322" y="17521"/>
                  <a:pt x="7299" y="17568"/>
                  <a:pt x="7299" y="17626"/>
                </a:cubicBezTo>
                <a:lnTo>
                  <a:pt x="7299" y="17846"/>
                </a:lnTo>
                <a:cubicBezTo>
                  <a:pt x="7299" y="17903"/>
                  <a:pt x="7322" y="17948"/>
                  <a:pt x="7351" y="17948"/>
                </a:cubicBezTo>
                <a:cubicBezTo>
                  <a:pt x="7380" y="17948"/>
                  <a:pt x="7404" y="17903"/>
                  <a:pt x="7404" y="17846"/>
                </a:cubicBezTo>
                <a:lnTo>
                  <a:pt x="7404" y="17626"/>
                </a:lnTo>
                <a:cubicBezTo>
                  <a:pt x="7404" y="17568"/>
                  <a:pt x="7380" y="17521"/>
                  <a:pt x="7351" y="17521"/>
                </a:cubicBezTo>
                <a:close/>
                <a:moveTo>
                  <a:pt x="8201" y="17521"/>
                </a:moveTo>
                <a:cubicBezTo>
                  <a:pt x="8171" y="17521"/>
                  <a:pt x="8148" y="17568"/>
                  <a:pt x="8148" y="17626"/>
                </a:cubicBezTo>
                <a:lnTo>
                  <a:pt x="8148" y="17846"/>
                </a:lnTo>
                <a:cubicBezTo>
                  <a:pt x="8148" y="17903"/>
                  <a:pt x="8171" y="17948"/>
                  <a:pt x="8201" y="17948"/>
                </a:cubicBezTo>
                <a:cubicBezTo>
                  <a:pt x="8230" y="17948"/>
                  <a:pt x="8254" y="17903"/>
                  <a:pt x="8254" y="17846"/>
                </a:cubicBezTo>
                <a:lnTo>
                  <a:pt x="8254" y="17626"/>
                </a:lnTo>
                <a:cubicBezTo>
                  <a:pt x="8254" y="17568"/>
                  <a:pt x="8230" y="17521"/>
                  <a:pt x="8201" y="17521"/>
                </a:cubicBezTo>
                <a:close/>
                <a:moveTo>
                  <a:pt x="8515" y="17521"/>
                </a:moveTo>
                <a:cubicBezTo>
                  <a:pt x="8486" y="17521"/>
                  <a:pt x="8462" y="17568"/>
                  <a:pt x="8462" y="17626"/>
                </a:cubicBezTo>
                <a:lnTo>
                  <a:pt x="8462" y="17846"/>
                </a:lnTo>
                <a:cubicBezTo>
                  <a:pt x="8462" y="17903"/>
                  <a:pt x="8486" y="17948"/>
                  <a:pt x="8515" y="17948"/>
                </a:cubicBezTo>
                <a:cubicBezTo>
                  <a:pt x="8544" y="17948"/>
                  <a:pt x="8568" y="17903"/>
                  <a:pt x="8568" y="17846"/>
                </a:cubicBezTo>
                <a:lnTo>
                  <a:pt x="8568" y="17626"/>
                </a:lnTo>
                <a:cubicBezTo>
                  <a:pt x="8568" y="17568"/>
                  <a:pt x="8544" y="17521"/>
                  <a:pt x="8515" y="17521"/>
                </a:cubicBezTo>
                <a:close/>
                <a:moveTo>
                  <a:pt x="9365" y="17521"/>
                </a:moveTo>
                <a:cubicBezTo>
                  <a:pt x="9336" y="17521"/>
                  <a:pt x="9312" y="17568"/>
                  <a:pt x="9312" y="17626"/>
                </a:cubicBezTo>
                <a:lnTo>
                  <a:pt x="9312" y="17846"/>
                </a:lnTo>
                <a:cubicBezTo>
                  <a:pt x="9312" y="17903"/>
                  <a:pt x="9336" y="17948"/>
                  <a:pt x="9365" y="17948"/>
                </a:cubicBezTo>
                <a:cubicBezTo>
                  <a:pt x="9394" y="17948"/>
                  <a:pt x="9418" y="17903"/>
                  <a:pt x="9418" y="17846"/>
                </a:cubicBezTo>
                <a:lnTo>
                  <a:pt x="9418" y="17626"/>
                </a:lnTo>
                <a:cubicBezTo>
                  <a:pt x="9418" y="17568"/>
                  <a:pt x="9394" y="17521"/>
                  <a:pt x="9365" y="17521"/>
                </a:cubicBezTo>
                <a:close/>
                <a:moveTo>
                  <a:pt x="9679" y="17521"/>
                </a:moveTo>
                <a:cubicBezTo>
                  <a:pt x="9650" y="17521"/>
                  <a:pt x="9626" y="17568"/>
                  <a:pt x="9626" y="17626"/>
                </a:cubicBezTo>
                <a:lnTo>
                  <a:pt x="9626" y="17846"/>
                </a:lnTo>
                <a:cubicBezTo>
                  <a:pt x="9626" y="17903"/>
                  <a:pt x="9650" y="17948"/>
                  <a:pt x="9679" y="17948"/>
                </a:cubicBezTo>
                <a:cubicBezTo>
                  <a:pt x="9708" y="17948"/>
                  <a:pt x="9732" y="17903"/>
                  <a:pt x="9732" y="17846"/>
                </a:cubicBezTo>
                <a:lnTo>
                  <a:pt x="9732" y="17626"/>
                </a:lnTo>
                <a:cubicBezTo>
                  <a:pt x="9732" y="17568"/>
                  <a:pt x="9708" y="17521"/>
                  <a:pt x="9679" y="17521"/>
                </a:cubicBezTo>
                <a:close/>
                <a:moveTo>
                  <a:pt x="10529" y="17521"/>
                </a:moveTo>
                <a:cubicBezTo>
                  <a:pt x="10500" y="17521"/>
                  <a:pt x="10476" y="17568"/>
                  <a:pt x="10476" y="17626"/>
                </a:cubicBezTo>
                <a:lnTo>
                  <a:pt x="10476" y="17846"/>
                </a:lnTo>
                <a:cubicBezTo>
                  <a:pt x="10476" y="17903"/>
                  <a:pt x="10500" y="17948"/>
                  <a:pt x="10529" y="17948"/>
                </a:cubicBezTo>
                <a:cubicBezTo>
                  <a:pt x="10558" y="17948"/>
                  <a:pt x="10582" y="17903"/>
                  <a:pt x="10582" y="17846"/>
                </a:cubicBezTo>
                <a:lnTo>
                  <a:pt x="10582" y="17626"/>
                </a:lnTo>
                <a:cubicBezTo>
                  <a:pt x="10582" y="17568"/>
                  <a:pt x="10558" y="17521"/>
                  <a:pt x="10529" y="17521"/>
                </a:cubicBezTo>
                <a:close/>
                <a:moveTo>
                  <a:pt x="10844" y="17521"/>
                </a:moveTo>
                <a:cubicBezTo>
                  <a:pt x="10814" y="17521"/>
                  <a:pt x="10791" y="17568"/>
                  <a:pt x="10791" y="17626"/>
                </a:cubicBezTo>
                <a:lnTo>
                  <a:pt x="10791" y="17846"/>
                </a:lnTo>
                <a:cubicBezTo>
                  <a:pt x="10791" y="17903"/>
                  <a:pt x="10814" y="17948"/>
                  <a:pt x="10844" y="17948"/>
                </a:cubicBezTo>
                <a:cubicBezTo>
                  <a:pt x="10873" y="17948"/>
                  <a:pt x="10895" y="17903"/>
                  <a:pt x="10895" y="17846"/>
                </a:cubicBezTo>
                <a:lnTo>
                  <a:pt x="10895" y="17626"/>
                </a:lnTo>
                <a:cubicBezTo>
                  <a:pt x="10895" y="17568"/>
                  <a:pt x="10873" y="17521"/>
                  <a:pt x="10844" y="17521"/>
                </a:cubicBezTo>
                <a:close/>
                <a:moveTo>
                  <a:pt x="11692" y="17521"/>
                </a:moveTo>
                <a:cubicBezTo>
                  <a:pt x="11663" y="17521"/>
                  <a:pt x="11640" y="17568"/>
                  <a:pt x="11640" y="17626"/>
                </a:cubicBezTo>
                <a:lnTo>
                  <a:pt x="11640" y="17846"/>
                </a:lnTo>
                <a:cubicBezTo>
                  <a:pt x="11640" y="17903"/>
                  <a:pt x="11663" y="17948"/>
                  <a:pt x="11692" y="17948"/>
                </a:cubicBezTo>
                <a:cubicBezTo>
                  <a:pt x="11721" y="17948"/>
                  <a:pt x="11745" y="17903"/>
                  <a:pt x="11745" y="17846"/>
                </a:cubicBezTo>
                <a:lnTo>
                  <a:pt x="11745" y="17626"/>
                </a:lnTo>
                <a:cubicBezTo>
                  <a:pt x="11745" y="17568"/>
                  <a:pt x="11721" y="17521"/>
                  <a:pt x="11692" y="17521"/>
                </a:cubicBezTo>
                <a:close/>
                <a:moveTo>
                  <a:pt x="12007" y="17521"/>
                </a:moveTo>
                <a:cubicBezTo>
                  <a:pt x="11978" y="17521"/>
                  <a:pt x="11955" y="17568"/>
                  <a:pt x="11955" y="17626"/>
                </a:cubicBezTo>
                <a:lnTo>
                  <a:pt x="11955" y="17846"/>
                </a:lnTo>
                <a:cubicBezTo>
                  <a:pt x="11955" y="17903"/>
                  <a:pt x="11978" y="17948"/>
                  <a:pt x="12007" y="17948"/>
                </a:cubicBezTo>
                <a:cubicBezTo>
                  <a:pt x="12036" y="17948"/>
                  <a:pt x="12060" y="17903"/>
                  <a:pt x="12060" y="17846"/>
                </a:cubicBezTo>
                <a:lnTo>
                  <a:pt x="12060" y="17626"/>
                </a:lnTo>
                <a:cubicBezTo>
                  <a:pt x="12060" y="17568"/>
                  <a:pt x="12036" y="17521"/>
                  <a:pt x="12007" y="17521"/>
                </a:cubicBezTo>
                <a:close/>
                <a:moveTo>
                  <a:pt x="12856" y="17521"/>
                </a:moveTo>
                <a:cubicBezTo>
                  <a:pt x="12827" y="17521"/>
                  <a:pt x="12804" y="17568"/>
                  <a:pt x="12804" y="17626"/>
                </a:cubicBezTo>
                <a:lnTo>
                  <a:pt x="12804" y="17846"/>
                </a:lnTo>
                <a:cubicBezTo>
                  <a:pt x="12804" y="17903"/>
                  <a:pt x="12827" y="17948"/>
                  <a:pt x="12856" y="17948"/>
                </a:cubicBezTo>
                <a:cubicBezTo>
                  <a:pt x="12886" y="17948"/>
                  <a:pt x="12909" y="17903"/>
                  <a:pt x="12909" y="17846"/>
                </a:cubicBezTo>
                <a:lnTo>
                  <a:pt x="12909" y="17626"/>
                </a:lnTo>
                <a:cubicBezTo>
                  <a:pt x="12909" y="17568"/>
                  <a:pt x="12886" y="17521"/>
                  <a:pt x="12856" y="17521"/>
                </a:cubicBezTo>
                <a:close/>
                <a:moveTo>
                  <a:pt x="13171" y="17521"/>
                </a:moveTo>
                <a:cubicBezTo>
                  <a:pt x="13142" y="17521"/>
                  <a:pt x="13118" y="17568"/>
                  <a:pt x="13118" y="17626"/>
                </a:cubicBezTo>
                <a:lnTo>
                  <a:pt x="13118" y="17846"/>
                </a:lnTo>
                <a:cubicBezTo>
                  <a:pt x="13118" y="17903"/>
                  <a:pt x="13142" y="17948"/>
                  <a:pt x="13171" y="17948"/>
                </a:cubicBezTo>
                <a:cubicBezTo>
                  <a:pt x="13200" y="17948"/>
                  <a:pt x="13224" y="17903"/>
                  <a:pt x="13224" y="17846"/>
                </a:cubicBezTo>
                <a:lnTo>
                  <a:pt x="13224" y="17626"/>
                </a:lnTo>
                <a:cubicBezTo>
                  <a:pt x="13224" y="17568"/>
                  <a:pt x="13200" y="17521"/>
                  <a:pt x="13171" y="17521"/>
                </a:cubicBezTo>
                <a:close/>
                <a:moveTo>
                  <a:pt x="14021" y="17521"/>
                </a:moveTo>
                <a:cubicBezTo>
                  <a:pt x="13992" y="17521"/>
                  <a:pt x="13968" y="17568"/>
                  <a:pt x="13968" y="17626"/>
                </a:cubicBezTo>
                <a:lnTo>
                  <a:pt x="13968" y="17846"/>
                </a:lnTo>
                <a:cubicBezTo>
                  <a:pt x="13968" y="17903"/>
                  <a:pt x="13992" y="17948"/>
                  <a:pt x="14021" y="17948"/>
                </a:cubicBezTo>
                <a:cubicBezTo>
                  <a:pt x="14050" y="17948"/>
                  <a:pt x="14074" y="17903"/>
                  <a:pt x="14074" y="17846"/>
                </a:cubicBezTo>
                <a:lnTo>
                  <a:pt x="14074" y="17626"/>
                </a:lnTo>
                <a:cubicBezTo>
                  <a:pt x="14074" y="17568"/>
                  <a:pt x="14050" y="17521"/>
                  <a:pt x="14021" y="17521"/>
                </a:cubicBezTo>
                <a:close/>
                <a:moveTo>
                  <a:pt x="14335" y="17521"/>
                </a:moveTo>
                <a:cubicBezTo>
                  <a:pt x="14306" y="17521"/>
                  <a:pt x="14282" y="17568"/>
                  <a:pt x="14282" y="17626"/>
                </a:cubicBezTo>
                <a:lnTo>
                  <a:pt x="14282" y="17846"/>
                </a:lnTo>
                <a:cubicBezTo>
                  <a:pt x="14282" y="17903"/>
                  <a:pt x="14306" y="17948"/>
                  <a:pt x="14335" y="17948"/>
                </a:cubicBezTo>
                <a:cubicBezTo>
                  <a:pt x="14364" y="17948"/>
                  <a:pt x="14388" y="17903"/>
                  <a:pt x="14388" y="17846"/>
                </a:cubicBezTo>
                <a:lnTo>
                  <a:pt x="14388" y="17626"/>
                </a:lnTo>
                <a:cubicBezTo>
                  <a:pt x="14388" y="17568"/>
                  <a:pt x="14364" y="17521"/>
                  <a:pt x="14335" y="17521"/>
                </a:cubicBezTo>
                <a:close/>
                <a:moveTo>
                  <a:pt x="15185" y="17521"/>
                </a:moveTo>
                <a:cubicBezTo>
                  <a:pt x="15156" y="17521"/>
                  <a:pt x="15132" y="17568"/>
                  <a:pt x="15132" y="17626"/>
                </a:cubicBezTo>
                <a:lnTo>
                  <a:pt x="15132" y="17846"/>
                </a:lnTo>
                <a:cubicBezTo>
                  <a:pt x="15132" y="17903"/>
                  <a:pt x="15156" y="17948"/>
                  <a:pt x="15185" y="17948"/>
                </a:cubicBezTo>
                <a:cubicBezTo>
                  <a:pt x="15214" y="17948"/>
                  <a:pt x="15237" y="17903"/>
                  <a:pt x="15237" y="17846"/>
                </a:cubicBezTo>
                <a:lnTo>
                  <a:pt x="15237" y="17626"/>
                </a:lnTo>
                <a:cubicBezTo>
                  <a:pt x="15237" y="17568"/>
                  <a:pt x="15214" y="17521"/>
                  <a:pt x="15185" y="17521"/>
                </a:cubicBezTo>
                <a:close/>
                <a:moveTo>
                  <a:pt x="15500" y="17521"/>
                </a:moveTo>
                <a:cubicBezTo>
                  <a:pt x="15470" y="17521"/>
                  <a:pt x="15447" y="17568"/>
                  <a:pt x="15447" y="17626"/>
                </a:cubicBezTo>
                <a:lnTo>
                  <a:pt x="15447" y="17846"/>
                </a:lnTo>
                <a:cubicBezTo>
                  <a:pt x="15447" y="17903"/>
                  <a:pt x="15470" y="17948"/>
                  <a:pt x="15500" y="17948"/>
                </a:cubicBezTo>
                <a:cubicBezTo>
                  <a:pt x="15529" y="17948"/>
                  <a:pt x="15551" y="17903"/>
                  <a:pt x="15551" y="17846"/>
                </a:cubicBezTo>
                <a:lnTo>
                  <a:pt x="15551" y="17626"/>
                </a:lnTo>
                <a:cubicBezTo>
                  <a:pt x="15551" y="17568"/>
                  <a:pt x="15529" y="17521"/>
                  <a:pt x="15500" y="17521"/>
                </a:cubicBezTo>
                <a:close/>
                <a:moveTo>
                  <a:pt x="16349" y="17521"/>
                </a:moveTo>
                <a:cubicBezTo>
                  <a:pt x="16320" y="17521"/>
                  <a:pt x="16296" y="17568"/>
                  <a:pt x="16296" y="17626"/>
                </a:cubicBezTo>
                <a:lnTo>
                  <a:pt x="16296" y="17846"/>
                </a:lnTo>
                <a:cubicBezTo>
                  <a:pt x="16296" y="17903"/>
                  <a:pt x="16320" y="17948"/>
                  <a:pt x="16349" y="17948"/>
                </a:cubicBezTo>
                <a:cubicBezTo>
                  <a:pt x="16378" y="17948"/>
                  <a:pt x="16401" y="17903"/>
                  <a:pt x="16401" y="17846"/>
                </a:cubicBezTo>
                <a:lnTo>
                  <a:pt x="16401" y="17626"/>
                </a:lnTo>
                <a:cubicBezTo>
                  <a:pt x="16401" y="17568"/>
                  <a:pt x="16378" y="17521"/>
                  <a:pt x="16349" y="17521"/>
                </a:cubicBezTo>
                <a:close/>
                <a:moveTo>
                  <a:pt x="16663" y="17521"/>
                </a:moveTo>
                <a:cubicBezTo>
                  <a:pt x="16634" y="17521"/>
                  <a:pt x="16611" y="17568"/>
                  <a:pt x="16611" y="17626"/>
                </a:cubicBezTo>
                <a:lnTo>
                  <a:pt x="16611" y="17846"/>
                </a:lnTo>
                <a:cubicBezTo>
                  <a:pt x="16611" y="17903"/>
                  <a:pt x="16634" y="17948"/>
                  <a:pt x="16663" y="17948"/>
                </a:cubicBezTo>
                <a:cubicBezTo>
                  <a:pt x="16692" y="17948"/>
                  <a:pt x="16716" y="17903"/>
                  <a:pt x="16716" y="17846"/>
                </a:cubicBezTo>
                <a:lnTo>
                  <a:pt x="16716" y="17626"/>
                </a:lnTo>
                <a:cubicBezTo>
                  <a:pt x="16716" y="17568"/>
                  <a:pt x="16692" y="17521"/>
                  <a:pt x="16663" y="17521"/>
                </a:cubicBezTo>
                <a:close/>
                <a:moveTo>
                  <a:pt x="17512" y="17521"/>
                </a:moveTo>
                <a:cubicBezTo>
                  <a:pt x="17483" y="17521"/>
                  <a:pt x="17459" y="17568"/>
                  <a:pt x="17459" y="17626"/>
                </a:cubicBezTo>
                <a:lnTo>
                  <a:pt x="17459" y="17846"/>
                </a:lnTo>
                <a:cubicBezTo>
                  <a:pt x="17459" y="17903"/>
                  <a:pt x="17483" y="17948"/>
                  <a:pt x="17512" y="17948"/>
                </a:cubicBezTo>
                <a:cubicBezTo>
                  <a:pt x="17541" y="17948"/>
                  <a:pt x="17565" y="17903"/>
                  <a:pt x="17565" y="17846"/>
                </a:cubicBezTo>
                <a:lnTo>
                  <a:pt x="17565" y="17626"/>
                </a:lnTo>
                <a:cubicBezTo>
                  <a:pt x="17565" y="17568"/>
                  <a:pt x="17541" y="17521"/>
                  <a:pt x="17512" y="17521"/>
                </a:cubicBezTo>
                <a:close/>
                <a:moveTo>
                  <a:pt x="17827" y="17521"/>
                </a:moveTo>
                <a:cubicBezTo>
                  <a:pt x="17798" y="17521"/>
                  <a:pt x="17774" y="17568"/>
                  <a:pt x="17774" y="17626"/>
                </a:cubicBezTo>
                <a:lnTo>
                  <a:pt x="17774" y="17846"/>
                </a:lnTo>
                <a:cubicBezTo>
                  <a:pt x="17774" y="17903"/>
                  <a:pt x="17798" y="17948"/>
                  <a:pt x="17827" y="17948"/>
                </a:cubicBezTo>
                <a:cubicBezTo>
                  <a:pt x="17856" y="17948"/>
                  <a:pt x="17880" y="17903"/>
                  <a:pt x="17880" y="17846"/>
                </a:cubicBezTo>
                <a:lnTo>
                  <a:pt x="17880" y="17626"/>
                </a:lnTo>
                <a:cubicBezTo>
                  <a:pt x="17880" y="17568"/>
                  <a:pt x="17856" y="17521"/>
                  <a:pt x="17827" y="17521"/>
                </a:cubicBezTo>
                <a:close/>
                <a:moveTo>
                  <a:pt x="18677" y="17521"/>
                </a:moveTo>
                <a:cubicBezTo>
                  <a:pt x="18648" y="17521"/>
                  <a:pt x="18624" y="17568"/>
                  <a:pt x="18624" y="17626"/>
                </a:cubicBezTo>
                <a:lnTo>
                  <a:pt x="18624" y="17846"/>
                </a:lnTo>
                <a:cubicBezTo>
                  <a:pt x="18624" y="17903"/>
                  <a:pt x="18648" y="17948"/>
                  <a:pt x="18677" y="17948"/>
                </a:cubicBezTo>
                <a:cubicBezTo>
                  <a:pt x="18706" y="17948"/>
                  <a:pt x="18730" y="17903"/>
                  <a:pt x="18730" y="17846"/>
                </a:cubicBezTo>
                <a:lnTo>
                  <a:pt x="18730" y="17626"/>
                </a:lnTo>
                <a:cubicBezTo>
                  <a:pt x="18730" y="17568"/>
                  <a:pt x="18706" y="17521"/>
                  <a:pt x="18677" y="17521"/>
                </a:cubicBezTo>
                <a:close/>
                <a:moveTo>
                  <a:pt x="18991" y="17521"/>
                </a:moveTo>
                <a:cubicBezTo>
                  <a:pt x="18962" y="17521"/>
                  <a:pt x="18938" y="17568"/>
                  <a:pt x="18938" y="17626"/>
                </a:cubicBezTo>
                <a:lnTo>
                  <a:pt x="18938" y="17846"/>
                </a:lnTo>
                <a:cubicBezTo>
                  <a:pt x="18938" y="17903"/>
                  <a:pt x="18962" y="17948"/>
                  <a:pt x="18991" y="17948"/>
                </a:cubicBezTo>
                <a:cubicBezTo>
                  <a:pt x="19020" y="17948"/>
                  <a:pt x="19044" y="17903"/>
                  <a:pt x="19044" y="17846"/>
                </a:cubicBezTo>
                <a:lnTo>
                  <a:pt x="19044" y="17626"/>
                </a:lnTo>
                <a:cubicBezTo>
                  <a:pt x="19044" y="17568"/>
                  <a:pt x="19020" y="17521"/>
                  <a:pt x="18991" y="17521"/>
                </a:cubicBezTo>
                <a:close/>
                <a:moveTo>
                  <a:pt x="19841" y="17521"/>
                </a:moveTo>
                <a:cubicBezTo>
                  <a:pt x="19812" y="17521"/>
                  <a:pt x="19788" y="17568"/>
                  <a:pt x="19788" y="17626"/>
                </a:cubicBezTo>
                <a:lnTo>
                  <a:pt x="19788" y="17846"/>
                </a:lnTo>
                <a:cubicBezTo>
                  <a:pt x="19788" y="17903"/>
                  <a:pt x="19812" y="17948"/>
                  <a:pt x="19841" y="17948"/>
                </a:cubicBezTo>
                <a:cubicBezTo>
                  <a:pt x="19870" y="17948"/>
                  <a:pt x="19894" y="17903"/>
                  <a:pt x="19894" y="17846"/>
                </a:cubicBezTo>
                <a:lnTo>
                  <a:pt x="19894" y="17626"/>
                </a:lnTo>
                <a:cubicBezTo>
                  <a:pt x="19894" y="17568"/>
                  <a:pt x="19870" y="17521"/>
                  <a:pt x="19841" y="17521"/>
                </a:cubicBezTo>
                <a:close/>
                <a:moveTo>
                  <a:pt x="20155" y="17521"/>
                </a:moveTo>
                <a:cubicBezTo>
                  <a:pt x="20126" y="17521"/>
                  <a:pt x="20102" y="17568"/>
                  <a:pt x="20102" y="17626"/>
                </a:cubicBezTo>
                <a:lnTo>
                  <a:pt x="20102" y="17846"/>
                </a:lnTo>
                <a:cubicBezTo>
                  <a:pt x="20102" y="17903"/>
                  <a:pt x="20126" y="17948"/>
                  <a:pt x="20155" y="17948"/>
                </a:cubicBezTo>
                <a:cubicBezTo>
                  <a:pt x="20184" y="17948"/>
                  <a:pt x="20207" y="17903"/>
                  <a:pt x="20207" y="17846"/>
                </a:cubicBezTo>
                <a:lnTo>
                  <a:pt x="20207" y="17626"/>
                </a:lnTo>
                <a:cubicBezTo>
                  <a:pt x="20207" y="17568"/>
                  <a:pt x="20184" y="17521"/>
                  <a:pt x="20155" y="17521"/>
                </a:cubicBezTo>
                <a:close/>
                <a:moveTo>
                  <a:pt x="21004" y="17521"/>
                </a:moveTo>
                <a:cubicBezTo>
                  <a:pt x="20975" y="17521"/>
                  <a:pt x="20952" y="17568"/>
                  <a:pt x="20952" y="17626"/>
                </a:cubicBezTo>
                <a:lnTo>
                  <a:pt x="20952" y="17846"/>
                </a:lnTo>
                <a:cubicBezTo>
                  <a:pt x="20952" y="17903"/>
                  <a:pt x="20975" y="17948"/>
                  <a:pt x="21004" y="17948"/>
                </a:cubicBezTo>
                <a:cubicBezTo>
                  <a:pt x="21033" y="17948"/>
                  <a:pt x="21057" y="17903"/>
                  <a:pt x="21057" y="17846"/>
                </a:cubicBezTo>
                <a:lnTo>
                  <a:pt x="21057" y="17626"/>
                </a:lnTo>
                <a:cubicBezTo>
                  <a:pt x="21057" y="17568"/>
                  <a:pt x="21033" y="17521"/>
                  <a:pt x="21004" y="17521"/>
                </a:cubicBezTo>
                <a:close/>
                <a:moveTo>
                  <a:pt x="21319" y="17521"/>
                </a:moveTo>
                <a:cubicBezTo>
                  <a:pt x="21289" y="17521"/>
                  <a:pt x="21267" y="17568"/>
                  <a:pt x="21267" y="17626"/>
                </a:cubicBezTo>
                <a:lnTo>
                  <a:pt x="21267" y="17846"/>
                </a:lnTo>
                <a:cubicBezTo>
                  <a:pt x="21267" y="17903"/>
                  <a:pt x="21289" y="17948"/>
                  <a:pt x="21319" y="17948"/>
                </a:cubicBezTo>
                <a:cubicBezTo>
                  <a:pt x="21348" y="17948"/>
                  <a:pt x="21372" y="17903"/>
                  <a:pt x="21372" y="17846"/>
                </a:cubicBezTo>
                <a:lnTo>
                  <a:pt x="21372" y="17626"/>
                </a:lnTo>
                <a:cubicBezTo>
                  <a:pt x="21372" y="17568"/>
                  <a:pt x="21348" y="17521"/>
                  <a:pt x="21319" y="17521"/>
                </a:cubicBezTo>
                <a:close/>
                <a:moveTo>
                  <a:pt x="281" y="18251"/>
                </a:moveTo>
                <a:cubicBezTo>
                  <a:pt x="252" y="18251"/>
                  <a:pt x="228" y="18298"/>
                  <a:pt x="228" y="18356"/>
                </a:cubicBezTo>
                <a:lnTo>
                  <a:pt x="228" y="18576"/>
                </a:lnTo>
                <a:cubicBezTo>
                  <a:pt x="228" y="18633"/>
                  <a:pt x="252" y="18678"/>
                  <a:pt x="281" y="18678"/>
                </a:cubicBezTo>
                <a:cubicBezTo>
                  <a:pt x="311" y="18678"/>
                  <a:pt x="334" y="18633"/>
                  <a:pt x="334" y="18576"/>
                </a:cubicBezTo>
                <a:lnTo>
                  <a:pt x="334" y="18356"/>
                </a:lnTo>
                <a:cubicBezTo>
                  <a:pt x="334" y="18298"/>
                  <a:pt x="311" y="18251"/>
                  <a:pt x="281" y="18251"/>
                </a:cubicBezTo>
                <a:close/>
                <a:moveTo>
                  <a:pt x="596" y="18251"/>
                </a:moveTo>
                <a:cubicBezTo>
                  <a:pt x="567" y="18251"/>
                  <a:pt x="543" y="18298"/>
                  <a:pt x="543" y="18356"/>
                </a:cubicBezTo>
                <a:lnTo>
                  <a:pt x="543" y="18576"/>
                </a:lnTo>
                <a:cubicBezTo>
                  <a:pt x="543" y="18633"/>
                  <a:pt x="567" y="18678"/>
                  <a:pt x="596" y="18678"/>
                </a:cubicBezTo>
                <a:cubicBezTo>
                  <a:pt x="625" y="18678"/>
                  <a:pt x="649" y="18633"/>
                  <a:pt x="649" y="18576"/>
                </a:cubicBezTo>
                <a:lnTo>
                  <a:pt x="649" y="18356"/>
                </a:lnTo>
                <a:cubicBezTo>
                  <a:pt x="649" y="18298"/>
                  <a:pt x="625" y="18251"/>
                  <a:pt x="596" y="18251"/>
                </a:cubicBezTo>
                <a:close/>
                <a:moveTo>
                  <a:pt x="1446" y="18251"/>
                </a:moveTo>
                <a:cubicBezTo>
                  <a:pt x="1417" y="18251"/>
                  <a:pt x="1393" y="18298"/>
                  <a:pt x="1393" y="18356"/>
                </a:cubicBezTo>
                <a:lnTo>
                  <a:pt x="1393" y="18576"/>
                </a:lnTo>
                <a:cubicBezTo>
                  <a:pt x="1393" y="18633"/>
                  <a:pt x="1417" y="18678"/>
                  <a:pt x="1446" y="18678"/>
                </a:cubicBezTo>
                <a:cubicBezTo>
                  <a:pt x="1475" y="18678"/>
                  <a:pt x="1499" y="18633"/>
                  <a:pt x="1499" y="18576"/>
                </a:cubicBezTo>
                <a:lnTo>
                  <a:pt x="1499" y="18356"/>
                </a:lnTo>
                <a:cubicBezTo>
                  <a:pt x="1499" y="18298"/>
                  <a:pt x="1475" y="18251"/>
                  <a:pt x="1446" y="18251"/>
                </a:cubicBezTo>
                <a:close/>
                <a:moveTo>
                  <a:pt x="1760" y="18251"/>
                </a:moveTo>
                <a:cubicBezTo>
                  <a:pt x="1731" y="18251"/>
                  <a:pt x="1707" y="18298"/>
                  <a:pt x="1707" y="18356"/>
                </a:cubicBezTo>
                <a:lnTo>
                  <a:pt x="1707" y="18576"/>
                </a:lnTo>
                <a:cubicBezTo>
                  <a:pt x="1707" y="18633"/>
                  <a:pt x="1731" y="18678"/>
                  <a:pt x="1760" y="18678"/>
                </a:cubicBezTo>
                <a:cubicBezTo>
                  <a:pt x="1789" y="18678"/>
                  <a:pt x="1813" y="18633"/>
                  <a:pt x="1813" y="18576"/>
                </a:cubicBezTo>
                <a:lnTo>
                  <a:pt x="1813" y="18356"/>
                </a:lnTo>
                <a:cubicBezTo>
                  <a:pt x="1813" y="18298"/>
                  <a:pt x="1789" y="18251"/>
                  <a:pt x="1760" y="18251"/>
                </a:cubicBezTo>
                <a:close/>
                <a:moveTo>
                  <a:pt x="2610" y="18251"/>
                </a:moveTo>
                <a:cubicBezTo>
                  <a:pt x="2581" y="18251"/>
                  <a:pt x="2557" y="18298"/>
                  <a:pt x="2557" y="18356"/>
                </a:cubicBezTo>
                <a:lnTo>
                  <a:pt x="2557" y="18576"/>
                </a:lnTo>
                <a:cubicBezTo>
                  <a:pt x="2557" y="18633"/>
                  <a:pt x="2581" y="18678"/>
                  <a:pt x="2610" y="18678"/>
                </a:cubicBezTo>
                <a:cubicBezTo>
                  <a:pt x="2639" y="18678"/>
                  <a:pt x="2662" y="18633"/>
                  <a:pt x="2662" y="18576"/>
                </a:cubicBezTo>
                <a:lnTo>
                  <a:pt x="2662" y="18356"/>
                </a:lnTo>
                <a:cubicBezTo>
                  <a:pt x="2662" y="18298"/>
                  <a:pt x="2639" y="18251"/>
                  <a:pt x="2610" y="18251"/>
                </a:cubicBezTo>
                <a:close/>
                <a:moveTo>
                  <a:pt x="2924" y="18251"/>
                </a:moveTo>
                <a:cubicBezTo>
                  <a:pt x="2895" y="18251"/>
                  <a:pt x="2871" y="18298"/>
                  <a:pt x="2871" y="18356"/>
                </a:cubicBezTo>
                <a:lnTo>
                  <a:pt x="2871" y="18576"/>
                </a:lnTo>
                <a:cubicBezTo>
                  <a:pt x="2871" y="18633"/>
                  <a:pt x="2895" y="18678"/>
                  <a:pt x="2924" y="18678"/>
                </a:cubicBezTo>
                <a:cubicBezTo>
                  <a:pt x="2954" y="18678"/>
                  <a:pt x="2976" y="18633"/>
                  <a:pt x="2976" y="18576"/>
                </a:cubicBezTo>
                <a:lnTo>
                  <a:pt x="2976" y="18356"/>
                </a:lnTo>
                <a:cubicBezTo>
                  <a:pt x="2976" y="18298"/>
                  <a:pt x="2954" y="18251"/>
                  <a:pt x="2924" y="18251"/>
                </a:cubicBezTo>
                <a:close/>
                <a:moveTo>
                  <a:pt x="3773" y="18251"/>
                </a:moveTo>
                <a:cubicBezTo>
                  <a:pt x="3744" y="18251"/>
                  <a:pt x="3721" y="18298"/>
                  <a:pt x="3721" y="18356"/>
                </a:cubicBezTo>
                <a:lnTo>
                  <a:pt x="3721" y="18576"/>
                </a:lnTo>
                <a:cubicBezTo>
                  <a:pt x="3721" y="18633"/>
                  <a:pt x="3744" y="18678"/>
                  <a:pt x="3773" y="18678"/>
                </a:cubicBezTo>
                <a:cubicBezTo>
                  <a:pt x="3802" y="18678"/>
                  <a:pt x="3826" y="18633"/>
                  <a:pt x="3826" y="18576"/>
                </a:cubicBezTo>
                <a:lnTo>
                  <a:pt x="3826" y="18356"/>
                </a:lnTo>
                <a:cubicBezTo>
                  <a:pt x="3826" y="18298"/>
                  <a:pt x="3802" y="18251"/>
                  <a:pt x="3773" y="18251"/>
                </a:cubicBezTo>
                <a:close/>
                <a:moveTo>
                  <a:pt x="4088" y="18251"/>
                </a:moveTo>
                <a:cubicBezTo>
                  <a:pt x="4058" y="18251"/>
                  <a:pt x="4035" y="18298"/>
                  <a:pt x="4035" y="18356"/>
                </a:cubicBezTo>
                <a:lnTo>
                  <a:pt x="4035" y="18576"/>
                </a:lnTo>
                <a:cubicBezTo>
                  <a:pt x="4035" y="18633"/>
                  <a:pt x="4058" y="18678"/>
                  <a:pt x="4088" y="18678"/>
                </a:cubicBezTo>
                <a:cubicBezTo>
                  <a:pt x="4117" y="18678"/>
                  <a:pt x="4141" y="18633"/>
                  <a:pt x="4141" y="18576"/>
                </a:cubicBezTo>
                <a:lnTo>
                  <a:pt x="4141" y="18356"/>
                </a:lnTo>
                <a:cubicBezTo>
                  <a:pt x="4141" y="18298"/>
                  <a:pt x="4117" y="18251"/>
                  <a:pt x="4088" y="18251"/>
                </a:cubicBezTo>
                <a:close/>
                <a:moveTo>
                  <a:pt x="4937" y="18251"/>
                </a:moveTo>
                <a:cubicBezTo>
                  <a:pt x="4908" y="18251"/>
                  <a:pt x="4884" y="18298"/>
                  <a:pt x="4884" y="18356"/>
                </a:cubicBezTo>
                <a:lnTo>
                  <a:pt x="4884" y="18576"/>
                </a:lnTo>
                <a:cubicBezTo>
                  <a:pt x="4884" y="18633"/>
                  <a:pt x="4908" y="18678"/>
                  <a:pt x="4937" y="18678"/>
                </a:cubicBezTo>
                <a:cubicBezTo>
                  <a:pt x="4966" y="18678"/>
                  <a:pt x="4990" y="18633"/>
                  <a:pt x="4990" y="18576"/>
                </a:cubicBezTo>
                <a:lnTo>
                  <a:pt x="4990" y="18356"/>
                </a:lnTo>
                <a:cubicBezTo>
                  <a:pt x="4990" y="18298"/>
                  <a:pt x="4966" y="18251"/>
                  <a:pt x="4937" y="18251"/>
                </a:cubicBezTo>
                <a:close/>
                <a:moveTo>
                  <a:pt x="5252" y="18251"/>
                </a:moveTo>
                <a:cubicBezTo>
                  <a:pt x="5223" y="18251"/>
                  <a:pt x="5199" y="18298"/>
                  <a:pt x="5199" y="18356"/>
                </a:cubicBezTo>
                <a:lnTo>
                  <a:pt x="5199" y="18576"/>
                </a:lnTo>
                <a:cubicBezTo>
                  <a:pt x="5199" y="18633"/>
                  <a:pt x="5223" y="18678"/>
                  <a:pt x="5252" y="18678"/>
                </a:cubicBezTo>
                <a:cubicBezTo>
                  <a:pt x="5281" y="18678"/>
                  <a:pt x="5305" y="18633"/>
                  <a:pt x="5305" y="18576"/>
                </a:cubicBezTo>
                <a:lnTo>
                  <a:pt x="5305" y="18356"/>
                </a:lnTo>
                <a:cubicBezTo>
                  <a:pt x="5305" y="18298"/>
                  <a:pt x="5281" y="18251"/>
                  <a:pt x="5252" y="18251"/>
                </a:cubicBezTo>
                <a:close/>
                <a:moveTo>
                  <a:pt x="6102" y="18251"/>
                </a:moveTo>
                <a:cubicBezTo>
                  <a:pt x="6072" y="18251"/>
                  <a:pt x="6049" y="18298"/>
                  <a:pt x="6049" y="18356"/>
                </a:cubicBezTo>
                <a:lnTo>
                  <a:pt x="6049" y="18576"/>
                </a:lnTo>
                <a:cubicBezTo>
                  <a:pt x="6049" y="18633"/>
                  <a:pt x="6072" y="18678"/>
                  <a:pt x="6102" y="18678"/>
                </a:cubicBezTo>
                <a:cubicBezTo>
                  <a:pt x="6131" y="18678"/>
                  <a:pt x="6155" y="18633"/>
                  <a:pt x="6155" y="18576"/>
                </a:cubicBezTo>
                <a:lnTo>
                  <a:pt x="6155" y="18356"/>
                </a:lnTo>
                <a:cubicBezTo>
                  <a:pt x="6155" y="18298"/>
                  <a:pt x="6131" y="18251"/>
                  <a:pt x="6102" y="18251"/>
                </a:cubicBezTo>
                <a:close/>
                <a:moveTo>
                  <a:pt x="6416" y="18251"/>
                </a:moveTo>
                <a:cubicBezTo>
                  <a:pt x="6387" y="18251"/>
                  <a:pt x="6363" y="18298"/>
                  <a:pt x="6363" y="18356"/>
                </a:cubicBezTo>
                <a:lnTo>
                  <a:pt x="6363" y="18576"/>
                </a:lnTo>
                <a:cubicBezTo>
                  <a:pt x="6363" y="18633"/>
                  <a:pt x="6387" y="18678"/>
                  <a:pt x="6416" y="18678"/>
                </a:cubicBezTo>
                <a:cubicBezTo>
                  <a:pt x="6445" y="18678"/>
                  <a:pt x="6469" y="18633"/>
                  <a:pt x="6469" y="18576"/>
                </a:cubicBezTo>
                <a:lnTo>
                  <a:pt x="6469" y="18356"/>
                </a:lnTo>
                <a:cubicBezTo>
                  <a:pt x="6469" y="18298"/>
                  <a:pt x="6445" y="18251"/>
                  <a:pt x="6416" y="18251"/>
                </a:cubicBezTo>
                <a:close/>
                <a:moveTo>
                  <a:pt x="7266" y="18251"/>
                </a:moveTo>
                <a:cubicBezTo>
                  <a:pt x="7237" y="18251"/>
                  <a:pt x="7213" y="18298"/>
                  <a:pt x="7213" y="18356"/>
                </a:cubicBezTo>
                <a:lnTo>
                  <a:pt x="7213" y="18576"/>
                </a:lnTo>
                <a:cubicBezTo>
                  <a:pt x="7213" y="18633"/>
                  <a:pt x="7237" y="18678"/>
                  <a:pt x="7266" y="18678"/>
                </a:cubicBezTo>
                <a:cubicBezTo>
                  <a:pt x="7295" y="18678"/>
                  <a:pt x="7318" y="18633"/>
                  <a:pt x="7318" y="18576"/>
                </a:cubicBezTo>
                <a:lnTo>
                  <a:pt x="7318" y="18356"/>
                </a:lnTo>
                <a:cubicBezTo>
                  <a:pt x="7318" y="18298"/>
                  <a:pt x="7295" y="18251"/>
                  <a:pt x="7266" y="18251"/>
                </a:cubicBezTo>
                <a:close/>
                <a:moveTo>
                  <a:pt x="7580" y="18251"/>
                </a:moveTo>
                <a:cubicBezTo>
                  <a:pt x="7551" y="18251"/>
                  <a:pt x="7527" y="18298"/>
                  <a:pt x="7527" y="18356"/>
                </a:cubicBezTo>
                <a:lnTo>
                  <a:pt x="7527" y="18576"/>
                </a:lnTo>
                <a:cubicBezTo>
                  <a:pt x="7527" y="18633"/>
                  <a:pt x="7551" y="18678"/>
                  <a:pt x="7580" y="18678"/>
                </a:cubicBezTo>
                <a:cubicBezTo>
                  <a:pt x="7609" y="18678"/>
                  <a:pt x="7632" y="18633"/>
                  <a:pt x="7632" y="18576"/>
                </a:cubicBezTo>
                <a:lnTo>
                  <a:pt x="7632" y="18356"/>
                </a:lnTo>
                <a:cubicBezTo>
                  <a:pt x="7632" y="18298"/>
                  <a:pt x="7609" y="18251"/>
                  <a:pt x="7580" y="18251"/>
                </a:cubicBezTo>
                <a:close/>
                <a:moveTo>
                  <a:pt x="8429" y="18251"/>
                </a:moveTo>
                <a:cubicBezTo>
                  <a:pt x="8400" y="18251"/>
                  <a:pt x="8377" y="18298"/>
                  <a:pt x="8377" y="18356"/>
                </a:cubicBezTo>
                <a:lnTo>
                  <a:pt x="8377" y="18576"/>
                </a:lnTo>
                <a:cubicBezTo>
                  <a:pt x="8377" y="18633"/>
                  <a:pt x="8400" y="18678"/>
                  <a:pt x="8429" y="18678"/>
                </a:cubicBezTo>
                <a:cubicBezTo>
                  <a:pt x="8458" y="18678"/>
                  <a:pt x="8482" y="18633"/>
                  <a:pt x="8482" y="18576"/>
                </a:cubicBezTo>
                <a:lnTo>
                  <a:pt x="8482" y="18356"/>
                </a:lnTo>
                <a:cubicBezTo>
                  <a:pt x="8482" y="18298"/>
                  <a:pt x="8458" y="18251"/>
                  <a:pt x="8429" y="18251"/>
                </a:cubicBezTo>
                <a:close/>
                <a:moveTo>
                  <a:pt x="8744" y="18251"/>
                </a:moveTo>
                <a:cubicBezTo>
                  <a:pt x="8714" y="18251"/>
                  <a:pt x="8691" y="18298"/>
                  <a:pt x="8691" y="18356"/>
                </a:cubicBezTo>
                <a:lnTo>
                  <a:pt x="8691" y="18576"/>
                </a:lnTo>
                <a:cubicBezTo>
                  <a:pt x="8691" y="18633"/>
                  <a:pt x="8714" y="18678"/>
                  <a:pt x="8744" y="18678"/>
                </a:cubicBezTo>
                <a:cubicBezTo>
                  <a:pt x="8773" y="18678"/>
                  <a:pt x="8796" y="18633"/>
                  <a:pt x="8796" y="18576"/>
                </a:cubicBezTo>
                <a:lnTo>
                  <a:pt x="8796" y="18356"/>
                </a:lnTo>
                <a:cubicBezTo>
                  <a:pt x="8796" y="18298"/>
                  <a:pt x="8773" y="18251"/>
                  <a:pt x="8744" y="18251"/>
                </a:cubicBezTo>
                <a:close/>
                <a:moveTo>
                  <a:pt x="9593" y="18251"/>
                </a:moveTo>
                <a:cubicBezTo>
                  <a:pt x="9564" y="18251"/>
                  <a:pt x="9540" y="18298"/>
                  <a:pt x="9540" y="18356"/>
                </a:cubicBezTo>
                <a:lnTo>
                  <a:pt x="9540" y="18576"/>
                </a:lnTo>
                <a:cubicBezTo>
                  <a:pt x="9540" y="18633"/>
                  <a:pt x="9564" y="18678"/>
                  <a:pt x="9593" y="18678"/>
                </a:cubicBezTo>
                <a:cubicBezTo>
                  <a:pt x="9622" y="18678"/>
                  <a:pt x="9646" y="18633"/>
                  <a:pt x="9646" y="18576"/>
                </a:cubicBezTo>
                <a:lnTo>
                  <a:pt x="9646" y="18356"/>
                </a:lnTo>
                <a:cubicBezTo>
                  <a:pt x="9646" y="18298"/>
                  <a:pt x="9622" y="18251"/>
                  <a:pt x="9593" y="18251"/>
                </a:cubicBezTo>
                <a:close/>
                <a:moveTo>
                  <a:pt x="9908" y="18251"/>
                </a:moveTo>
                <a:cubicBezTo>
                  <a:pt x="9879" y="18251"/>
                  <a:pt x="9855" y="18298"/>
                  <a:pt x="9855" y="18356"/>
                </a:cubicBezTo>
                <a:lnTo>
                  <a:pt x="9855" y="18576"/>
                </a:lnTo>
                <a:cubicBezTo>
                  <a:pt x="9855" y="18633"/>
                  <a:pt x="9879" y="18678"/>
                  <a:pt x="9908" y="18678"/>
                </a:cubicBezTo>
                <a:cubicBezTo>
                  <a:pt x="9937" y="18678"/>
                  <a:pt x="9961" y="18633"/>
                  <a:pt x="9961" y="18576"/>
                </a:cubicBezTo>
                <a:lnTo>
                  <a:pt x="9961" y="18356"/>
                </a:lnTo>
                <a:cubicBezTo>
                  <a:pt x="9961" y="18298"/>
                  <a:pt x="9937" y="18251"/>
                  <a:pt x="9908" y="18251"/>
                </a:cubicBezTo>
                <a:close/>
                <a:moveTo>
                  <a:pt x="10758" y="18251"/>
                </a:moveTo>
                <a:cubicBezTo>
                  <a:pt x="10728" y="18251"/>
                  <a:pt x="10705" y="18298"/>
                  <a:pt x="10705" y="18356"/>
                </a:cubicBezTo>
                <a:lnTo>
                  <a:pt x="10705" y="18576"/>
                </a:lnTo>
                <a:cubicBezTo>
                  <a:pt x="10705" y="18633"/>
                  <a:pt x="10728" y="18678"/>
                  <a:pt x="10758" y="18678"/>
                </a:cubicBezTo>
                <a:cubicBezTo>
                  <a:pt x="10787" y="18678"/>
                  <a:pt x="10810" y="18633"/>
                  <a:pt x="10810" y="18576"/>
                </a:cubicBezTo>
                <a:lnTo>
                  <a:pt x="10810" y="18356"/>
                </a:lnTo>
                <a:cubicBezTo>
                  <a:pt x="10810" y="18298"/>
                  <a:pt x="10787" y="18251"/>
                  <a:pt x="10758" y="18251"/>
                </a:cubicBezTo>
                <a:close/>
                <a:moveTo>
                  <a:pt x="11072" y="18251"/>
                </a:moveTo>
                <a:cubicBezTo>
                  <a:pt x="11043" y="18251"/>
                  <a:pt x="11019" y="18298"/>
                  <a:pt x="11019" y="18356"/>
                </a:cubicBezTo>
                <a:lnTo>
                  <a:pt x="11019" y="18576"/>
                </a:lnTo>
                <a:cubicBezTo>
                  <a:pt x="11019" y="18633"/>
                  <a:pt x="11043" y="18678"/>
                  <a:pt x="11072" y="18678"/>
                </a:cubicBezTo>
                <a:cubicBezTo>
                  <a:pt x="11101" y="18678"/>
                  <a:pt x="11125" y="18633"/>
                  <a:pt x="11125" y="18576"/>
                </a:cubicBezTo>
                <a:lnTo>
                  <a:pt x="11125" y="18356"/>
                </a:lnTo>
                <a:cubicBezTo>
                  <a:pt x="11125" y="18298"/>
                  <a:pt x="11101" y="18251"/>
                  <a:pt x="11072" y="18251"/>
                </a:cubicBezTo>
                <a:close/>
                <a:moveTo>
                  <a:pt x="11922" y="18251"/>
                </a:moveTo>
                <a:cubicBezTo>
                  <a:pt x="11893" y="18251"/>
                  <a:pt x="11869" y="18298"/>
                  <a:pt x="11869" y="18356"/>
                </a:cubicBezTo>
                <a:lnTo>
                  <a:pt x="11869" y="18576"/>
                </a:lnTo>
                <a:cubicBezTo>
                  <a:pt x="11869" y="18633"/>
                  <a:pt x="11893" y="18678"/>
                  <a:pt x="11922" y="18678"/>
                </a:cubicBezTo>
                <a:cubicBezTo>
                  <a:pt x="11951" y="18678"/>
                  <a:pt x="11974" y="18633"/>
                  <a:pt x="11974" y="18576"/>
                </a:cubicBezTo>
                <a:lnTo>
                  <a:pt x="11974" y="18356"/>
                </a:lnTo>
                <a:cubicBezTo>
                  <a:pt x="11974" y="18298"/>
                  <a:pt x="11951" y="18251"/>
                  <a:pt x="11922" y="18251"/>
                </a:cubicBezTo>
                <a:close/>
                <a:moveTo>
                  <a:pt x="12236" y="18251"/>
                </a:moveTo>
                <a:cubicBezTo>
                  <a:pt x="12207" y="18251"/>
                  <a:pt x="12183" y="18298"/>
                  <a:pt x="12183" y="18356"/>
                </a:cubicBezTo>
                <a:lnTo>
                  <a:pt x="12183" y="18576"/>
                </a:lnTo>
                <a:cubicBezTo>
                  <a:pt x="12183" y="18633"/>
                  <a:pt x="12207" y="18678"/>
                  <a:pt x="12236" y="18678"/>
                </a:cubicBezTo>
                <a:cubicBezTo>
                  <a:pt x="12265" y="18678"/>
                  <a:pt x="12288" y="18633"/>
                  <a:pt x="12288" y="18576"/>
                </a:cubicBezTo>
                <a:lnTo>
                  <a:pt x="12288" y="18356"/>
                </a:lnTo>
                <a:cubicBezTo>
                  <a:pt x="12288" y="18298"/>
                  <a:pt x="12265" y="18251"/>
                  <a:pt x="12236" y="18251"/>
                </a:cubicBezTo>
                <a:close/>
                <a:moveTo>
                  <a:pt x="13085" y="18251"/>
                </a:moveTo>
                <a:cubicBezTo>
                  <a:pt x="13056" y="18251"/>
                  <a:pt x="13032" y="18298"/>
                  <a:pt x="13032" y="18356"/>
                </a:cubicBezTo>
                <a:lnTo>
                  <a:pt x="13032" y="18576"/>
                </a:lnTo>
                <a:cubicBezTo>
                  <a:pt x="13032" y="18633"/>
                  <a:pt x="13056" y="18678"/>
                  <a:pt x="13085" y="18678"/>
                </a:cubicBezTo>
                <a:cubicBezTo>
                  <a:pt x="13114" y="18678"/>
                  <a:pt x="13138" y="18633"/>
                  <a:pt x="13138" y="18576"/>
                </a:cubicBezTo>
                <a:lnTo>
                  <a:pt x="13138" y="18356"/>
                </a:lnTo>
                <a:cubicBezTo>
                  <a:pt x="13138" y="18298"/>
                  <a:pt x="13114" y="18251"/>
                  <a:pt x="13085" y="18251"/>
                </a:cubicBezTo>
                <a:close/>
                <a:moveTo>
                  <a:pt x="13399" y="18251"/>
                </a:moveTo>
                <a:cubicBezTo>
                  <a:pt x="13370" y="18251"/>
                  <a:pt x="13348" y="18298"/>
                  <a:pt x="13348" y="18356"/>
                </a:cubicBezTo>
                <a:lnTo>
                  <a:pt x="13348" y="18576"/>
                </a:lnTo>
                <a:cubicBezTo>
                  <a:pt x="13348" y="18633"/>
                  <a:pt x="13370" y="18678"/>
                  <a:pt x="13399" y="18678"/>
                </a:cubicBezTo>
                <a:cubicBezTo>
                  <a:pt x="13428" y="18678"/>
                  <a:pt x="13452" y="18633"/>
                  <a:pt x="13452" y="18576"/>
                </a:cubicBezTo>
                <a:lnTo>
                  <a:pt x="13452" y="18356"/>
                </a:lnTo>
                <a:cubicBezTo>
                  <a:pt x="13452" y="18298"/>
                  <a:pt x="13428" y="18251"/>
                  <a:pt x="13399" y="18251"/>
                </a:cubicBezTo>
                <a:close/>
                <a:moveTo>
                  <a:pt x="14249" y="18251"/>
                </a:moveTo>
                <a:cubicBezTo>
                  <a:pt x="14220" y="18251"/>
                  <a:pt x="14196" y="18298"/>
                  <a:pt x="14196" y="18356"/>
                </a:cubicBezTo>
                <a:lnTo>
                  <a:pt x="14196" y="18576"/>
                </a:lnTo>
                <a:cubicBezTo>
                  <a:pt x="14196" y="18633"/>
                  <a:pt x="14220" y="18678"/>
                  <a:pt x="14249" y="18678"/>
                </a:cubicBezTo>
                <a:cubicBezTo>
                  <a:pt x="14278" y="18678"/>
                  <a:pt x="14302" y="18633"/>
                  <a:pt x="14302" y="18576"/>
                </a:cubicBezTo>
                <a:lnTo>
                  <a:pt x="14302" y="18356"/>
                </a:lnTo>
                <a:cubicBezTo>
                  <a:pt x="14302" y="18298"/>
                  <a:pt x="14278" y="18251"/>
                  <a:pt x="14249" y="18251"/>
                </a:cubicBezTo>
                <a:close/>
                <a:moveTo>
                  <a:pt x="14564" y="18251"/>
                </a:moveTo>
                <a:cubicBezTo>
                  <a:pt x="14535" y="18251"/>
                  <a:pt x="14511" y="18298"/>
                  <a:pt x="14511" y="18356"/>
                </a:cubicBezTo>
                <a:lnTo>
                  <a:pt x="14511" y="18576"/>
                </a:lnTo>
                <a:cubicBezTo>
                  <a:pt x="14511" y="18633"/>
                  <a:pt x="14535" y="18678"/>
                  <a:pt x="14564" y="18678"/>
                </a:cubicBezTo>
                <a:cubicBezTo>
                  <a:pt x="14593" y="18678"/>
                  <a:pt x="14617" y="18633"/>
                  <a:pt x="14617" y="18576"/>
                </a:cubicBezTo>
                <a:lnTo>
                  <a:pt x="14617" y="18356"/>
                </a:lnTo>
                <a:cubicBezTo>
                  <a:pt x="14617" y="18298"/>
                  <a:pt x="14593" y="18251"/>
                  <a:pt x="14564" y="18251"/>
                </a:cubicBezTo>
                <a:close/>
                <a:moveTo>
                  <a:pt x="15413" y="18251"/>
                </a:moveTo>
                <a:cubicBezTo>
                  <a:pt x="15384" y="18251"/>
                  <a:pt x="15360" y="18298"/>
                  <a:pt x="15360" y="18356"/>
                </a:cubicBezTo>
                <a:lnTo>
                  <a:pt x="15360" y="18576"/>
                </a:lnTo>
                <a:cubicBezTo>
                  <a:pt x="15360" y="18633"/>
                  <a:pt x="15384" y="18678"/>
                  <a:pt x="15413" y="18678"/>
                </a:cubicBezTo>
                <a:cubicBezTo>
                  <a:pt x="15442" y="18678"/>
                  <a:pt x="15465" y="18633"/>
                  <a:pt x="15465" y="18576"/>
                </a:cubicBezTo>
                <a:lnTo>
                  <a:pt x="15465" y="18356"/>
                </a:lnTo>
                <a:cubicBezTo>
                  <a:pt x="15465" y="18298"/>
                  <a:pt x="15442" y="18251"/>
                  <a:pt x="15413" y="18251"/>
                </a:cubicBezTo>
                <a:close/>
                <a:moveTo>
                  <a:pt x="15728" y="18251"/>
                </a:moveTo>
                <a:cubicBezTo>
                  <a:pt x="15699" y="18251"/>
                  <a:pt x="15675" y="18298"/>
                  <a:pt x="15675" y="18356"/>
                </a:cubicBezTo>
                <a:lnTo>
                  <a:pt x="15675" y="18576"/>
                </a:lnTo>
                <a:cubicBezTo>
                  <a:pt x="15675" y="18633"/>
                  <a:pt x="15699" y="18678"/>
                  <a:pt x="15728" y="18678"/>
                </a:cubicBezTo>
                <a:cubicBezTo>
                  <a:pt x="15757" y="18678"/>
                  <a:pt x="15781" y="18633"/>
                  <a:pt x="15781" y="18576"/>
                </a:cubicBezTo>
                <a:lnTo>
                  <a:pt x="15781" y="18356"/>
                </a:lnTo>
                <a:cubicBezTo>
                  <a:pt x="15781" y="18298"/>
                  <a:pt x="15757" y="18251"/>
                  <a:pt x="15728" y="18251"/>
                </a:cubicBezTo>
                <a:close/>
                <a:moveTo>
                  <a:pt x="16578" y="18251"/>
                </a:moveTo>
                <a:cubicBezTo>
                  <a:pt x="16549" y="18251"/>
                  <a:pt x="16525" y="18298"/>
                  <a:pt x="16525" y="18356"/>
                </a:cubicBezTo>
                <a:lnTo>
                  <a:pt x="16525" y="18576"/>
                </a:lnTo>
                <a:cubicBezTo>
                  <a:pt x="16525" y="18633"/>
                  <a:pt x="16549" y="18678"/>
                  <a:pt x="16578" y="18678"/>
                </a:cubicBezTo>
                <a:cubicBezTo>
                  <a:pt x="16607" y="18678"/>
                  <a:pt x="16630" y="18633"/>
                  <a:pt x="16630" y="18576"/>
                </a:cubicBezTo>
                <a:lnTo>
                  <a:pt x="16630" y="18356"/>
                </a:lnTo>
                <a:cubicBezTo>
                  <a:pt x="16630" y="18298"/>
                  <a:pt x="16607" y="18251"/>
                  <a:pt x="16578" y="18251"/>
                </a:cubicBezTo>
                <a:close/>
                <a:moveTo>
                  <a:pt x="16892" y="18251"/>
                </a:moveTo>
                <a:cubicBezTo>
                  <a:pt x="16863" y="18251"/>
                  <a:pt x="16839" y="18298"/>
                  <a:pt x="16839" y="18356"/>
                </a:cubicBezTo>
                <a:lnTo>
                  <a:pt x="16839" y="18576"/>
                </a:lnTo>
                <a:cubicBezTo>
                  <a:pt x="16839" y="18633"/>
                  <a:pt x="16863" y="18678"/>
                  <a:pt x="16892" y="18678"/>
                </a:cubicBezTo>
                <a:cubicBezTo>
                  <a:pt x="16921" y="18678"/>
                  <a:pt x="16944" y="18633"/>
                  <a:pt x="16944" y="18576"/>
                </a:cubicBezTo>
                <a:lnTo>
                  <a:pt x="16944" y="18356"/>
                </a:lnTo>
                <a:cubicBezTo>
                  <a:pt x="16944" y="18298"/>
                  <a:pt x="16921" y="18251"/>
                  <a:pt x="16892" y="18251"/>
                </a:cubicBezTo>
                <a:close/>
                <a:moveTo>
                  <a:pt x="17741" y="18251"/>
                </a:moveTo>
                <a:cubicBezTo>
                  <a:pt x="17712" y="18251"/>
                  <a:pt x="17689" y="18298"/>
                  <a:pt x="17689" y="18356"/>
                </a:cubicBezTo>
                <a:lnTo>
                  <a:pt x="17689" y="18576"/>
                </a:lnTo>
                <a:cubicBezTo>
                  <a:pt x="17689" y="18633"/>
                  <a:pt x="17712" y="18678"/>
                  <a:pt x="17741" y="18678"/>
                </a:cubicBezTo>
                <a:cubicBezTo>
                  <a:pt x="17770" y="18678"/>
                  <a:pt x="17794" y="18633"/>
                  <a:pt x="17794" y="18576"/>
                </a:cubicBezTo>
                <a:lnTo>
                  <a:pt x="17794" y="18356"/>
                </a:lnTo>
                <a:cubicBezTo>
                  <a:pt x="17794" y="18298"/>
                  <a:pt x="17770" y="18251"/>
                  <a:pt x="17741" y="18251"/>
                </a:cubicBezTo>
                <a:close/>
                <a:moveTo>
                  <a:pt x="18055" y="18251"/>
                </a:moveTo>
                <a:cubicBezTo>
                  <a:pt x="18026" y="18251"/>
                  <a:pt x="18002" y="18298"/>
                  <a:pt x="18002" y="18356"/>
                </a:cubicBezTo>
                <a:lnTo>
                  <a:pt x="18002" y="18576"/>
                </a:lnTo>
                <a:cubicBezTo>
                  <a:pt x="18002" y="18633"/>
                  <a:pt x="18026" y="18678"/>
                  <a:pt x="18055" y="18678"/>
                </a:cubicBezTo>
                <a:cubicBezTo>
                  <a:pt x="18085" y="18678"/>
                  <a:pt x="18108" y="18633"/>
                  <a:pt x="18108" y="18576"/>
                </a:cubicBezTo>
                <a:lnTo>
                  <a:pt x="18108" y="18356"/>
                </a:lnTo>
                <a:cubicBezTo>
                  <a:pt x="18108" y="18298"/>
                  <a:pt x="18085" y="18251"/>
                  <a:pt x="18055" y="18251"/>
                </a:cubicBezTo>
                <a:close/>
                <a:moveTo>
                  <a:pt x="18905" y="18251"/>
                </a:moveTo>
                <a:cubicBezTo>
                  <a:pt x="18876" y="18251"/>
                  <a:pt x="18852" y="18298"/>
                  <a:pt x="18852" y="18356"/>
                </a:cubicBezTo>
                <a:lnTo>
                  <a:pt x="18852" y="18576"/>
                </a:lnTo>
                <a:cubicBezTo>
                  <a:pt x="18852" y="18633"/>
                  <a:pt x="18876" y="18678"/>
                  <a:pt x="18905" y="18678"/>
                </a:cubicBezTo>
                <a:cubicBezTo>
                  <a:pt x="18934" y="18678"/>
                  <a:pt x="18958" y="18633"/>
                  <a:pt x="18958" y="18576"/>
                </a:cubicBezTo>
                <a:lnTo>
                  <a:pt x="18958" y="18356"/>
                </a:lnTo>
                <a:cubicBezTo>
                  <a:pt x="18958" y="18298"/>
                  <a:pt x="18934" y="18251"/>
                  <a:pt x="18905" y="18251"/>
                </a:cubicBezTo>
                <a:close/>
                <a:moveTo>
                  <a:pt x="19220" y="18251"/>
                </a:moveTo>
                <a:cubicBezTo>
                  <a:pt x="19191" y="18251"/>
                  <a:pt x="19167" y="18298"/>
                  <a:pt x="19167" y="18356"/>
                </a:cubicBezTo>
                <a:lnTo>
                  <a:pt x="19167" y="18576"/>
                </a:lnTo>
                <a:cubicBezTo>
                  <a:pt x="19167" y="18633"/>
                  <a:pt x="19191" y="18678"/>
                  <a:pt x="19220" y="18678"/>
                </a:cubicBezTo>
                <a:cubicBezTo>
                  <a:pt x="19249" y="18678"/>
                  <a:pt x="19273" y="18633"/>
                  <a:pt x="19273" y="18576"/>
                </a:cubicBezTo>
                <a:lnTo>
                  <a:pt x="19273" y="18356"/>
                </a:lnTo>
                <a:cubicBezTo>
                  <a:pt x="19273" y="18298"/>
                  <a:pt x="19249" y="18251"/>
                  <a:pt x="19220" y="18251"/>
                </a:cubicBezTo>
                <a:close/>
                <a:moveTo>
                  <a:pt x="20069" y="18251"/>
                </a:moveTo>
                <a:cubicBezTo>
                  <a:pt x="20040" y="18251"/>
                  <a:pt x="20016" y="18298"/>
                  <a:pt x="20016" y="18356"/>
                </a:cubicBezTo>
                <a:lnTo>
                  <a:pt x="20016" y="18576"/>
                </a:lnTo>
                <a:cubicBezTo>
                  <a:pt x="20016" y="18633"/>
                  <a:pt x="20040" y="18678"/>
                  <a:pt x="20069" y="18678"/>
                </a:cubicBezTo>
                <a:cubicBezTo>
                  <a:pt x="20099" y="18678"/>
                  <a:pt x="20122" y="18633"/>
                  <a:pt x="20122" y="18576"/>
                </a:cubicBezTo>
                <a:lnTo>
                  <a:pt x="20122" y="18356"/>
                </a:lnTo>
                <a:cubicBezTo>
                  <a:pt x="20122" y="18298"/>
                  <a:pt x="20099" y="18251"/>
                  <a:pt x="20069" y="18251"/>
                </a:cubicBezTo>
                <a:close/>
                <a:moveTo>
                  <a:pt x="20384" y="18251"/>
                </a:moveTo>
                <a:cubicBezTo>
                  <a:pt x="20355" y="18251"/>
                  <a:pt x="20331" y="18298"/>
                  <a:pt x="20331" y="18356"/>
                </a:cubicBezTo>
                <a:lnTo>
                  <a:pt x="20331" y="18576"/>
                </a:lnTo>
                <a:cubicBezTo>
                  <a:pt x="20331" y="18633"/>
                  <a:pt x="20355" y="18678"/>
                  <a:pt x="20384" y="18678"/>
                </a:cubicBezTo>
                <a:cubicBezTo>
                  <a:pt x="20413" y="18678"/>
                  <a:pt x="20436" y="18633"/>
                  <a:pt x="20436" y="18576"/>
                </a:cubicBezTo>
                <a:lnTo>
                  <a:pt x="20436" y="18356"/>
                </a:lnTo>
                <a:cubicBezTo>
                  <a:pt x="20436" y="18298"/>
                  <a:pt x="20413" y="18251"/>
                  <a:pt x="20384" y="18251"/>
                </a:cubicBezTo>
                <a:close/>
                <a:moveTo>
                  <a:pt x="21234" y="18251"/>
                </a:moveTo>
                <a:cubicBezTo>
                  <a:pt x="21204" y="18251"/>
                  <a:pt x="21181" y="18298"/>
                  <a:pt x="21181" y="18356"/>
                </a:cubicBezTo>
                <a:lnTo>
                  <a:pt x="21181" y="18576"/>
                </a:lnTo>
                <a:cubicBezTo>
                  <a:pt x="21181" y="18633"/>
                  <a:pt x="21204" y="18678"/>
                  <a:pt x="21234" y="18678"/>
                </a:cubicBezTo>
                <a:cubicBezTo>
                  <a:pt x="21263" y="18678"/>
                  <a:pt x="21285" y="18633"/>
                  <a:pt x="21285" y="18576"/>
                </a:cubicBezTo>
                <a:lnTo>
                  <a:pt x="21285" y="18356"/>
                </a:lnTo>
                <a:cubicBezTo>
                  <a:pt x="21285" y="18298"/>
                  <a:pt x="21263" y="18251"/>
                  <a:pt x="21234" y="18251"/>
                </a:cubicBezTo>
                <a:close/>
                <a:moveTo>
                  <a:pt x="21547" y="18251"/>
                </a:moveTo>
                <a:cubicBezTo>
                  <a:pt x="21518" y="18251"/>
                  <a:pt x="21495" y="18298"/>
                  <a:pt x="21495" y="18356"/>
                </a:cubicBezTo>
                <a:lnTo>
                  <a:pt x="21495" y="18576"/>
                </a:lnTo>
                <a:cubicBezTo>
                  <a:pt x="21495" y="18633"/>
                  <a:pt x="21518" y="18678"/>
                  <a:pt x="21547" y="18678"/>
                </a:cubicBezTo>
                <a:cubicBezTo>
                  <a:pt x="21576" y="18678"/>
                  <a:pt x="21600" y="18633"/>
                  <a:pt x="21600" y="18576"/>
                </a:cubicBezTo>
                <a:lnTo>
                  <a:pt x="21600" y="18356"/>
                </a:lnTo>
                <a:cubicBezTo>
                  <a:pt x="21600" y="18298"/>
                  <a:pt x="21576" y="18251"/>
                  <a:pt x="21547" y="18251"/>
                </a:cubicBezTo>
                <a:close/>
                <a:moveTo>
                  <a:pt x="53" y="18981"/>
                </a:moveTo>
                <a:cubicBezTo>
                  <a:pt x="24" y="18981"/>
                  <a:pt x="0" y="19028"/>
                  <a:pt x="0" y="19085"/>
                </a:cubicBezTo>
                <a:lnTo>
                  <a:pt x="0" y="19306"/>
                </a:lnTo>
                <a:cubicBezTo>
                  <a:pt x="0" y="19363"/>
                  <a:pt x="24" y="19408"/>
                  <a:pt x="53" y="19408"/>
                </a:cubicBezTo>
                <a:cubicBezTo>
                  <a:pt x="82" y="19408"/>
                  <a:pt x="106" y="19363"/>
                  <a:pt x="106" y="19306"/>
                </a:cubicBezTo>
                <a:lnTo>
                  <a:pt x="106" y="19085"/>
                </a:lnTo>
                <a:cubicBezTo>
                  <a:pt x="106" y="19028"/>
                  <a:pt x="82" y="18981"/>
                  <a:pt x="53" y="18981"/>
                </a:cubicBezTo>
                <a:close/>
                <a:moveTo>
                  <a:pt x="367" y="18981"/>
                </a:moveTo>
                <a:cubicBezTo>
                  <a:pt x="338" y="18981"/>
                  <a:pt x="315" y="19028"/>
                  <a:pt x="315" y="19085"/>
                </a:cubicBezTo>
                <a:lnTo>
                  <a:pt x="315" y="19306"/>
                </a:lnTo>
                <a:cubicBezTo>
                  <a:pt x="315" y="19363"/>
                  <a:pt x="338" y="19408"/>
                  <a:pt x="367" y="19408"/>
                </a:cubicBezTo>
                <a:cubicBezTo>
                  <a:pt x="397" y="19408"/>
                  <a:pt x="420" y="19363"/>
                  <a:pt x="420" y="19306"/>
                </a:cubicBezTo>
                <a:lnTo>
                  <a:pt x="420" y="19085"/>
                </a:lnTo>
                <a:cubicBezTo>
                  <a:pt x="420" y="19028"/>
                  <a:pt x="397" y="18981"/>
                  <a:pt x="367" y="18981"/>
                </a:cubicBezTo>
                <a:close/>
                <a:moveTo>
                  <a:pt x="1217" y="18981"/>
                </a:moveTo>
                <a:cubicBezTo>
                  <a:pt x="1188" y="18981"/>
                  <a:pt x="1164" y="19028"/>
                  <a:pt x="1164" y="19085"/>
                </a:cubicBezTo>
                <a:lnTo>
                  <a:pt x="1164" y="19306"/>
                </a:lnTo>
                <a:cubicBezTo>
                  <a:pt x="1164" y="19363"/>
                  <a:pt x="1188" y="19408"/>
                  <a:pt x="1217" y="19408"/>
                </a:cubicBezTo>
                <a:cubicBezTo>
                  <a:pt x="1246" y="19408"/>
                  <a:pt x="1270" y="19363"/>
                  <a:pt x="1270" y="19306"/>
                </a:cubicBezTo>
                <a:lnTo>
                  <a:pt x="1270" y="19085"/>
                </a:lnTo>
                <a:cubicBezTo>
                  <a:pt x="1270" y="19028"/>
                  <a:pt x="1246" y="18981"/>
                  <a:pt x="1217" y="18981"/>
                </a:cubicBezTo>
                <a:close/>
                <a:moveTo>
                  <a:pt x="1532" y="18981"/>
                </a:moveTo>
                <a:cubicBezTo>
                  <a:pt x="1503" y="18981"/>
                  <a:pt x="1479" y="19028"/>
                  <a:pt x="1479" y="19085"/>
                </a:cubicBezTo>
                <a:lnTo>
                  <a:pt x="1479" y="19306"/>
                </a:lnTo>
                <a:cubicBezTo>
                  <a:pt x="1479" y="19363"/>
                  <a:pt x="1503" y="19408"/>
                  <a:pt x="1532" y="19408"/>
                </a:cubicBezTo>
                <a:cubicBezTo>
                  <a:pt x="1561" y="19408"/>
                  <a:pt x="1584" y="19363"/>
                  <a:pt x="1584" y="19306"/>
                </a:cubicBezTo>
                <a:lnTo>
                  <a:pt x="1584" y="19085"/>
                </a:lnTo>
                <a:cubicBezTo>
                  <a:pt x="1584" y="19028"/>
                  <a:pt x="1561" y="18981"/>
                  <a:pt x="1532" y="18981"/>
                </a:cubicBezTo>
                <a:close/>
                <a:moveTo>
                  <a:pt x="2380" y="18981"/>
                </a:moveTo>
                <a:cubicBezTo>
                  <a:pt x="2351" y="18981"/>
                  <a:pt x="2329" y="19028"/>
                  <a:pt x="2329" y="19085"/>
                </a:cubicBezTo>
                <a:lnTo>
                  <a:pt x="2329" y="19306"/>
                </a:lnTo>
                <a:cubicBezTo>
                  <a:pt x="2329" y="19363"/>
                  <a:pt x="2351" y="19408"/>
                  <a:pt x="2380" y="19408"/>
                </a:cubicBezTo>
                <a:cubicBezTo>
                  <a:pt x="2409" y="19408"/>
                  <a:pt x="2433" y="19363"/>
                  <a:pt x="2433" y="19306"/>
                </a:cubicBezTo>
                <a:lnTo>
                  <a:pt x="2433" y="19085"/>
                </a:lnTo>
                <a:cubicBezTo>
                  <a:pt x="2433" y="19028"/>
                  <a:pt x="2409" y="18981"/>
                  <a:pt x="2380" y="18981"/>
                </a:cubicBezTo>
                <a:close/>
                <a:moveTo>
                  <a:pt x="2695" y="18981"/>
                </a:moveTo>
                <a:cubicBezTo>
                  <a:pt x="2666" y="18981"/>
                  <a:pt x="2643" y="19028"/>
                  <a:pt x="2643" y="19085"/>
                </a:cubicBezTo>
                <a:lnTo>
                  <a:pt x="2643" y="19306"/>
                </a:lnTo>
                <a:cubicBezTo>
                  <a:pt x="2643" y="19363"/>
                  <a:pt x="2666" y="19408"/>
                  <a:pt x="2695" y="19408"/>
                </a:cubicBezTo>
                <a:cubicBezTo>
                  <a:pt x="2724" y="19408"/>
                  <a:pt x="2748" y="19363"/>
                  <a:pt x="2748" y="19306"/>
                </a:cubicBezTo>
                <a:lnTo>
                  <a:pt x="2748" y="19085"/>
                </a:lnTo>
                <a:cubicBezTo>
                  <a:pt x="2748" y="19028"/>
                  <a:pt x="2724" y="18981"/>
                  <a:pt x="2695" y="18981"/>
                </a:cubicBezTo>
                <a:close/>
                <a:moveTo>
                  <a:pt x="3545" y="18981"/>
                </a:moveTo>
                <a:cubicBezTo>
                  <a:pt x="3516" y="18981"/>
                  <a:pt x="3492" y="19028"/>
                  <a:pt x="3492" y="19085"/>
                </a:cubicBezTo>
                <a:lnTo>
                  <a:pt x="3492" y="19306"/>
                </a:lnTo>
                <a:cubicBezTo>
                  <a:pt x="3492" y="19363"/>
                  <a:pt x="3516" y="19408"/>
                  <a:pt x="3545" y="19408"/>
                </a:cubicBezTo>
                <a:cubicBezTo>
                  <a:pt x="3574" y="19408"/>
                  <a:pt x="3598" y="19363"/>
                  <a:pt x="3598" y="19306"/>
                </a:cubicBezTo>
                <a:lnTo>
                  <a:pt x="3598" y="19085"/>
                </a:lnTo>
                <a:cubicBezTo>
                  <a:pt x="3598" y="19028"/>
                  <a:pt x="3574" y="18981"/>
                  <a:pt x="3545" y="18981"/>
                </a:cubicBezTo>
                <a:close/>
                <a:moveTo>
                  <a:pt x="3859" y="18981"/>
                </a:moveTo>
                <a:cubicBezTo>
                  <a:pt x="3830" y="18981"/>
                  <a:pt x="3806" y="19028"/>
                  <a:pt x="3806" y="19085"/>
                </a:cubicBezTo>
                <a:lnTo>
                  <a:pt x="3806" y="19306"/>
                </a:lnTo>
                <a:cubicBezTo>
                  <a:pt x="3806" y="19363"/>
                  <a:pt x="3830" y="19408"/>
                  <a:pt x="3859" y="19408"/>
                </a:cubicBezTo>
                <a:cubicBezTo>
                  <a:pt x="3888" y="19408"/>
                  <a:pt x="3912" y="19363"/>
                  <a:pt x="3912" y="19306"/>
                </a:cubicBezTo>
                <a:lnTo>
                  <a:pt x="3912" y="19085"/>
                </a:lnTo>
                <a:cubicBezTo>
                  <a:pt x="3912" y="19028"/>
                  <a:pt x="3888" y="18981"/>
                  <a:pt x="3859" y="18981"/>
                </a:cubicBezTo>
                <a:close/>
                <a:moveTo>
                  <a:pt x="4709" y="18981"/>
                </a:moveTo>
                <a:cubicBezTo>
                  <a:pt x="4680" y="18981"/>
                  <a:pt x="4656" y="19028"/>
                  <a:pt x="4656" y="19085"/>
                </a:cubicBezTo>
                <a:lnTo>
                  <a:pt x="4656" y="19306"/>
                </a:lnTo>
                <a:cubicBezTo>
                  <a:pt x="4656" y="19363"/>
                  <a:pt x="4680" y="19408"/>
                  <a:pt x="4709" y="19408"/>
                </a:cubicBezTo>
                <a:cubicBezTo>
                  <a:pt x="4738" y="19408"/>
                  <a:pt x="4762" y="19363"/>
                  <a:pt x="4762" y="19306"/>
                </a:cubicBezTo>
                <a:lnTo>
                  <a:pt x="4762" y="19085"/>
                </a:lnTo>
                <a:cubicBezTo>
                  <a:pt x="4762" y="19028"/>
                  <a:pt x="4738" y="18981"/>
                  <a:pt x="4709" y="18981"/>
                </a:cubicBezTo>
                <a:close/>
                <a:moveTo>
                  <a:pt x="5023" y="18981"/>
                </a:moveTo>
                <a:cubicBezTo>
                  <a:pt x="4994" y="18981"/>
                  <a:pt x="4970" y="19028"/>
                  <a:pt x="4970" y="19085"/>
                </a:cubicBezTo>
                <a:lnTo>
                  <a:pt x="4970" y="19306"/>
                </a:lnTo>
                <a:cubicBezTo>
                  <a:pt x="4970" y="19363"/>
                  <a:pt x="4994" y="19408"/>
                  <a:pt x="5023" y="19408"/>
                </a:cubicBezTo>
                <a:cubicBezTo>
                  <a:pt x="5053" y="19408"/>
                  <a:pt x="5076" y="19363"/>
                  <a:pt x="5076" y="19306"/>
                </a:cubicBezTo>
                <a:lnTo>
                  <a:pt x="5076" y="19085"/>
                </a:lnTo>
                <a:cubicBezTo>
                  <a:pt x="5076" y="19028"/>
                  <a:pt x="5053" y="18981"/>
                  <a:pt x="5023" y="18981"/>
                </a:cubicBezTo>
                <a:close/>
                <a:moveTo>
                  <a:pt x="5873" y="18981"/>
                </a:moveTo>
                <a:cubicBezTo>
                  <a:pt x="5844" y="18981"/>
                  <a:pt x="5820" y="19028"/>
                  <a:pt x="5820" y="19085"/>
                </a:cubicBezTo>
                <a:lnTo>
                  <a:pt x="5820" y="19306"/>
                </a:lnTo>
                <a:cubicBezTo>
                  <a:pt x="5820" y="19363"/>
                  <a:pt x="5844" y="19408"/>
                  <a:pt x="5873" y="19408"/>
                </a:cubicBezTo>
                <a:cubicBezTo>
                  <a:pt x="5902" y="19408"/>
                  <a:pt x="5926" y="19363"/>
                  <a:pt x="5926" y="19306"/>
                </a:cubicBezTo>
                <a:lnTo>
                  <a:pt x="5926" y="19085"/>
                </a:lnTo>
                <a:cubicBezTo>
                  <a:pt x="5926" y="19028"/>
                  <a:pt x="5902" y="18981"/>
                  <a:pt x="5873" y="18981"/>
                </a:cubicBezTo>
                <a:close/>
                <a:moveTo>
                  <a:pt x="6188" y="18981"/>
                </a:moveTo>
                <a:cubicBezTo>
                  <a:pt x="6159" y="18981"/>
                  <a:pt x="6135" y="19028"/>
                  <a:pt x="6135" y="19085"/>
                </a:cubicBezTo>
                <a:lnTo>
                  <a:pt x="6135" y="19306"/>
                </a:lnTo>
                <a:cubicBezTo>
                  <a:pt x="6135" y="19363"/>
                  <a:pt x="6159" y="19408"/>
                  <a:pt x="6188" y="19408"/>
                </a:cubicBezTo>
                <a:cubicBezTo>
                  <a:pt x="6217" y="19408"/>
                  <a:pt x="6240" y="19363"/>
                  <a:pt x="6240" y="19306"/>
                </a:cubicBezTo>
                <a:lnTo>
                  <a:pt x="6240" y="19085"/>
                </a:lnTo>
                <a:cubicBezTo>
                  <a:pt x="6240" y="19028"/>
                  <a:pt x="6217" y="18981"/>
                  <a:pt x="6188" y="18981"/>
                </a:cubicBezTo>
                <a:close/>
                <a:moveTo>
                  <a:pt x="7036" y="18981"/>
                </a:moveTo>
                <a:cubicBezTo>
                  <a:pt x="7007" y="18981"/>
                  <a:pt x="6984" y="19028"/>
                  <a:pt x="6984" y="19085"/>
                </a:cubicBezTo>
                <a:lnTo>
                  <a:pt x="6984" y="19306"/>
                </a:lnTo>
                <a:cubicBezTo>
                  <a:pt x="6984" y="19363"/>
                  <a:pt x="7007" y="19408"/>
                  <a:pt x="7036" y="19408"/>
                </a:cubicBezTo>
                <a:cubicBezTo>
                  <a:pt x="7065" y="19408"/>
                  <a:pt x="7089" y="19363"/>
                  <a:pt x="7089" y="19306"/>
                </a:cubicBezTo>
                <a:lnTo>
                  <a:pt x="7089" y="19085"/>
                </a:lnTo>
                <a:cubicBezTo>
                  <a:pt x="7089" y="19028"/>
                  <a:pt x="7065" y="18981"/>
                  <a:pt x="7036" y="18981"/>
                </a:cubicBezTo>
                <a:close/>
                <a:moveTo>
                  <a:pt x="7351" y="18981"/>
                </a:moveTo>
                <a:cubicBezTo>
                  <a:pt x="7322" y="18981"/>
                  <a:pt x="7299" y="19028"/>
                  <a:pt x="7299" y="19085"/>
                </a:cubicBezTo>
                <a:lnTo>
                  <a:pt x="7299" y="19306"/>
                </a:lnTo>
                <a:cubicBezTo>
                  <a:pt x="7299" y="19363"/>
                  <a:pt x="7322" y="19408"/>
                  <a:pt x="7351" y="19408"/>
                </a:cubicBezTo>
                <a:cubicBezTo>
                  <a:pt x="7380" y="19408"/>
                  <a:pt x="7404" y="19363"/>
                  <a:pt x="7404" y="19306"/>
                </a:cubicBezTo>
                <a:lnTo>
                  <a:pt x="7404" y="19085"/>
                </a:lnTo>
                <a:cubicBezTo>
                  <a:pt x="7404" y="19028"/>
                  <a:pt x="7380" y="18981"/>
                  <a:pt x="7351" y="18981"/>
                </a:cubicBezTo>
                <a:close/>
                <a:moveTo>
                  <a:pt x="8201" y="18981"/>
                </a:moveTo>
                <a:cubicBezTo>
                  <a:pt x="8171" y="18981"/>
                  <a:pt x="8148" y="19028"/>
                  <a:pt x="8148" y="19085"/>
                </a:cubicBezTo>
                <a:lnTo>
                  <a:pt x="8148" y="19306"/>
                </a:lnTo>
                <a:cubicBezTo>
                  <a:pt x="8148" y="19363"/>
                  <a:pt x="8171" y="19408"/>
                  <a:pt x="8201" y="19408"/>
                </a:cubicBezTo>
                <a:cubicBezTo>
                  <a:pt x="8230" y="19408"/>
                  <a:pt x="8254" y="19363"/>
                  <a:pt x="8254" y="19306"/>
                </a:cubicBezTo>
                <a:lnTo>
                  <a:pt x="8254" y="19085"/>
                </a:lnTo>
                <a:cubicBezTo>
                  <a:pt x="8254" y="19028"/>
                  <a:pt x="8230" y="18981"/>
                  <a:pt x="8201" y="18981"/>
                </a:cubicBezTo>
                <a:close/>
                <a:moveTo>
                  <a:pt x="8515" y="18981"/>
                </a:moveTo>
                <a:cubicBezTo>
                  <a:pt x="8486" y="18981"/>
                  <a:pt x="8462" y="19028"/>
                  <a:pt x="8462" y="19085"/>
                </a:cubicBezTo>
                <a:lnTo>
                  <a:pt x="8462" y="19306"/>
                </a:lnTo>
                <a:cubicBezTo>
                  <a:pt x="8462" y="19363"/>
                  <a:pt x="8486" y="19408"/>
                  <a:pt x="8515" y="19408"/>
                </a:cubicBezTo>
                <a:cubicBezTo>
                  <a:pt x="8544" y="19408"/>
                  <a:pt x="8568" y="19363"/>
                  <a:pt x="8568" y="19306"/>
                </a:cubicBezTo>
                <a:lnTo>
                  <a:pt x="8568" y="19085"/>
                </a:lnTo>
                <a:cubicBezTo>
                  <a:pt x="8568" y="19028"/>
                  <a:pt x="8544" y="18981"/>
                  <a:pt x="8515" y="18981"/>
                </a:cubicBezTo>
                <a:close/>
                <a:moveTo>
                  <a:pt x="9365" y="18981"/>
                </a:moveTo>
                <a:cubicBezTo>
                  <a:pt x="9336" y="18981"/>
                  <a:pt x="9312" y="19028"/>
                  <a:pt x="9312" y="19085"/>
                </a:cubicBezTo>
                <a:lnTo>
                  <a:pt x="9312" y="19306"/>
                </a:lnTo>
                <a:cubicBezTo>
                  <a:pt x="9312" y="19363"/>
                  <a:pt x="9336" y="19408"/>
                  <a:pt x="9365" y="19408"/>
                </a:cubicBezTo>
                <a:cubicBezTo>
                  <a:pt x="9394" y="19408"/>
                  <a:pt x="9418" y="19363"/>
                  <a:pt x="9418" y="19306"/>
                </a:cubicBezTo>
                <a:lnTo>
                  <a:pt x="9418" y="19085"/>
                </a:lnTo>
                <a:cubicBezTo>
                  <a:pt x="9418" y="19028"/>
                  <a:pt x="9394" y="18981"/>
                  <a:pt x="9365" y="18981"/>
                </a:cubicBezTo>
                <a:close/>
                <a:moveTo>
                  <a:pt x="9679" y="18981"/>
                </a:moveTo>
                <a:cubicBezTo>
                  <a:pt x="9650" y="18981"/>
                  <a:pt x="9626" y="19028"/>
                  <a:pt x="9626" y="19085"/>
                </a:cubicBezTo>
                <a:lnTo>
                  <a:pt x="9626" y="19306"/>
                </a:lnTo>
                <a:cubicBezTo>
                  <a:pt x="9626" y="19363"/>
                  <a:pt x="9650" y="19408"/>
                  <a:pt x="9679" y="19408"/>
                </a:cubicBezTo>
                <a:cubicBezTo>
                  <a:pt x="9708" y="19408"/>
                  <a:pt x="9732" y="19363"/>
                  <a:pt x="9732" y="19306"/>
                </a:cubicBezTo>
                <a:lnTo>
                  <a:pt x="9732" y="19085"/>
                </a:lnTo>
                <a:cubicBezTo>
                  <a:pt x="9732" y="19028"/>
                  <a:pt x="9708" y="18981"/>
                  <a:pt x="9679" y="18981"/>
                </a:cubicBezTo>
                <a:close/>
                <a:moveTo>
                  <a:pt x="10529" y="18981"/>
                </a:moveTo>
                <a:cubicBezTo>
                  <a:pt x="10500" y="18981"/>
                  <a:pt x="10476" y="19028"/>
                  <a:pt x="10476" y="19085"/>
                </a:cubicBezTo>
                <a:lnTo>
                  <a:pt x="10476" y="19306"/>
                </a:lnTo>
                <a:cubicBezTo>
                  <a:pt x="10476" y="19363"/>
                  <a:pt x="10500" y="19408"/>
                  <a:pt x="10529" y="19408"/>
                </a:cubicBezTo>
                <a:cubicBezTo>
                  <a:pt x="10558" y="19408"/>
                  <a:pt x="10582" y="19363"/>
                  <a:pt x="10582" y="19306"/>
                </a:cubicBezTo>
                <a:lnTo>
                  <a:pt x="10582" y="19085"/>
                </a:lnTo>
                <a:cubicBezTo>
                  <a:pt x="10582" y="19028"/>
                  <a:pt x="10558" y="18981"/>
                  <a:pt x="10529" y="18981"/>
                </a:cubicBezTo>
                <a:close/>
                <a:moveTo>
                  <a:pt x="10844" y="18981"/>
                </a:moveTo>
                <a:cubicBezTo>
                  <a:pt x="10814" y="18981"/>
                  <a:pt x="10791" y="19028"/>
                  <a:pt x="10791" y="19085"/>
                </a:cubicBezTo>
                <a:lnTo>
                  <a:pt x="10791" y="19306"/>
                </a:lnTo>
                <a:cubicBezTo>
                  <a:pt x="10791" y="19363"/>
                  <a:pt x="10814" y="19408"/>
                  <a:pt x="10844" y="19408"/>
                </a:cubicBezTo>
                <a:cubicBezTo>
                  <a:pt x="10873" y="19408"/>
                  <a:pt x="10895" y="19363"/>
                  <a:pt x="10895" y="19306"/>
                </a:cubicBezTo>
                <a:lnTo>
                  <a:pt x="10895" y="19085"/>
                </a:lnTo>
                <a:cubicBezTo>
                  <a:pt x="10895" y="19028"/>
                  <a:pt x="10873" y="18981"/>
                  <a:pt x="10844" y="18981"/>
                </a:cubicBezTo>
                <a:close/>
                <a:moveTo>
                  <a:pt x="11692" y="18981"/>
                </a:moveTo>
                <a:cubicBezTo>
                  <a:pt x="11663" y="18981"/>
                  <a:pt x="11640" y="19028"/>
                  <a:pt x="11640" y="19085"/>
                </a:cubicBezTo>
                <a:lnTo>
                  <a:pt x="11640" y="19306"/>
                </a:lnTo>
                <a:cubicBezTo>
                  <a:pt x="11640" y="19363"/>
                  <a:pt x="11663" y="19408"/>
                  <a:pt x="11692" y="19408"/>
                </a:cubicBezTo>
                <a:cubicBezTo>
                  <a:pt x="11721" y="19408"/>
                  <a:pt x="11745" y="19363"/>
                  <a:pt x="11745" y="19306"/>
                </a:cubicBezTo>
                <a:lnTo>
                  <a:pt x="11745" y="19085"/>
                </a:lnTo>
                <a:cubicBezTo>
                  <a:pt x="11745" y="19028"/>
                  <a:pt x="11721" y="18981"/>
                  <a:pt x="11692" y="18981"/>
                </a:cubicBezTo>
                <a:close/>
                <a:moveTo>
                  <a:pt x="12007" y="18981"/>
                </a:moveTo>
                <a:cubicBezTo>
                  <a:pt x="11978" y="18981"/>
                  <a:pt x="11955" y="19028"/>
                  <a:pt x="11955" y="19085"/>
                </a:cubicBezTo>
                <a:lnTo>
                  <a:pt x="11955" y="19306"/>
                </a:lnTo>
                <a:cubicBezTo>
                  <a:pt x="11955" y="19363"/>
                  <a:pt x="11978" y="19408"/>
                  <a:pt x="12007" y="19408"/>
                </a:cubicBezTo>
                <a:cubicBezTo>
                  <a:pt x="12036" y="19408"/>
                  <a:pt x="12060" y="19363"/>
                  <a:pt x="12060" y="19306"/>
                </a:cubicBezTo>
                <a:lnTo>
                  <a:pt x="12060" y="19085"/>
                </a:lnTo>
                <a:cubicBezTo>
                  <a:pt x="12060" y="19028"/>
                  <a:pt x="12036" y="18981"/>
                  <a:pt x="12007" y="18981"/>
                </a:cubicBezTo>
                <a:close/>
                <a:moveTo>
                  <a:pt x="12856" y="18981"/>
                </a:moveTo>
                <a:cubicBezTo>
                  <a:pt x="12827" y="18981"/>
                  <a:pt x="12804" y="19028"/>
                  <a:pt x="12804" y="19085"/>
                </a:cubicBezTo>
                <a:lnTo>
                  <a:pt x="12804" y="19306"/>
                </a:lnTo>
                <a:cubicBezTo>
                  <a:pt x="12804" y="19363"/>
                  <a:pt x="12827" y="19408"/>
                  <a:pt x="12856" y="19408"/>
                </a:cubicBezTo>
                <a:cubicBezTo>
                  <a:pt x="12886" y="19408"/>
                  <a:pt x="12909" y="19363"/>
                  <a:pt x="12909" y="19306"/>
                </a:cubicBezTo>
                <a:lnTo>
                  <a:pt x="12909" y="19085"/>
                </a:lnTo>
                <a:cubicBezTo>
                  <a:pt x="12909" y="19028"/>
                  <a:pt x="12886" y="18981"/>
                  <a:pt x="12856" y="18981"/>
                </a:cubicBezTo>
                <a:close/>
                <a:moveTo>
                  <a:pt x="13171" y="18981"/>
                </a:moveTo>
                <a:cubicBezTo>
                  <a:pt x="13142" y="18981"/>
                  <a:pt x="13118" y="19028"/>
                  <a:pt x="13118" y="19085"/>
                </a:cubicBezTo>
                <a:lnTo>
                  <a:pt x="13118" y="19306"/>
                </a:lnTo>
                <a:cubicBezTo>
                  <a:pt x="13118" y="19363"/>
                  <a:pt x="13142" y="19408"/>
                  <a:pt x="13171" y="19408"/>
                </a:cubicBezTo>
                <a:cubicBezTo>
                  <a:pt x="13200" y="19408"/>
                  <a:pt x="13224" y="19363"/>
                  <a:pt x="13224" y="19306"/>
                </a:cubicBezTo>
                <a:lnTo>
                  <a:pt x="13224" y="19085"/>
                </a:lnTo>
                <a:cubicBezTo>
                  <a:pt x="13224" y="19028"/>
                  <a:pt x="13200" y="18981"/>
                  <a:pt x="13171" y="18981"/>
                </a:cubicBezTo>
                <a:close/>
                <a:moveTo>
                  <a:pt x="14021" y="18981"/>
                </a:moveTo>
                <a:cubicBezTo>
                  <a:pt x="13992" y="18981"/>
                  <a:pt x="13968" y="19028"/>
                  <a:pt x="13968" y="19085"/>
                </a:cubicBezTo>
                <a:lnTo>
                  <a:pt x="13968" y="19306"/>
                </a:lnTo>
                <a:cubicBezTo>
                  <a:pt x="13968" y="19363"/>
                  <a:pt x="13992" y="19408"/>
                  <a:pt x="14021" y="19408"/>
                </a:cubicBezTo>
                <a:cubicBezTo>
                  <a:pt x="14050" y="19408"/>
                  <a:pt x="14074" y="19363"/>
                  <a:pt x="14074" y="19306"/>
                </a:cubicBezTo>
                <a:lnTo>
                  <a:pt x="14074" y="19085"/>
                </a:lnTo>
                <a:cubicBezTo>
                  <a:pt x="14074" y="19028"/>
                  <a:pt x="14050" y="18981"/>
                  <a:pt x="14021" y="18981"/>
                </a:cubicBezTo>
                <a:close/>
                <a:moveTo>
                  <a:pt x="14335" y="18981"/>
                </a:moveTo>
                <a:cubicBezTo>
                  <a:pt x="14306" y="18981"/>
                  <a:pt x="14282" y="19028"/>
                  <a:pt x="14282" y="19085"/>
                </a:cubicBezTo>
                <a:lnTo>
                  <a:pt x="14282" y="19306"/>
                </a:lnTo>
                <a:cubicBezTo>
                  <a:pt x="14282" y="19363"/>
                  <a:pt x="14306" y="19408"/>
                  <a:pt x="14335" y="19408"/>
                </a:cubicBezTo>
                <a:cubicBezTo>
                  <a:pt x="14364" y="19408"/>
                  <a:pt x="14388" y="19363"/>
                  <a:pt x="14388" y="19306"/>
                </a:cubicBezTo>
                <a:lnTo>
                  <a:pt x="14388" y="19085"/>
                </a:lnTo>
                <a:cubicBezTo>
                  <a:pt x="14388" y="19028"/>
                  <a:pt x="14364" y="18981"/>
                  <a:pt x="14335" y="18981"/>
                </a:cubicBezTo>
                <a:close/>
                <a:moveTo>
                  <a:pt x="15185" y="18981"/>
                </a:moveTo>
                <a:cubicBezTo>
                  <a:pt x="15156" y="18981"/>
                  <a:pt x="15132" y="19028"/>
                  <a:pt x="15132" y="19085"/>
                </a:cubicBezTo>
                <a:lnTo>
                  <a:pt x="15132" y="19306"/>
                </a:lnTo>
                <a:cubicBezTo>
                  <a:pt x="15132" y="19363"/>
                  <a:pt x="15156" y="19408"/>
                  <a:pt x="15185" y="19408"/>
                </a:cubicBezTo>
                <a:cubicBezTo>
                  <a:pt x="15214" y="19408"/>
                  <a:pt x="15237" y="19363"/>
                  <a:pt x="15237" y="19306"/>
                </a:cubicBezTo>
                <a:lnTo>
                  <a:pt x="15237" y="19085"/>
                </a:lnTo>
                <a:cubicBezTo>
                  <a:pt x="15237" y="19028"/>
                  <a:pt x="15214" y="18981"/>
                  <a:pt x="15185" y="18981"/>
                </a:cubicBezTo>
                <a:close/>
                <a:moveTo>
                  <a:pt x="15500" y="18981"/>
                </a:moveTo>
                <a:cubicBezTo>
                  <a:pt x="15470" y="18981"/>
                  <a:pt x="15447" y="19028"/>
                  <a:pt x="15447" y="19085"/>
                </a:cubicBezTo>
                <a:lnTo>
                  <a:pt x="15447" y="19306"/>
                </a:lnTo>
                <a:cubicBezTo>
                  <a:pt x="15447" y="19363"/>
                  <a:pt x="15470" y="19408"/>
                  <a:pt x="15500" y="19408"/>
                </a:cubicBezTo>
                <a:cubicBezTo>
                  <a:pt x="15529" y="19408"/>
                  <a:pt x="15551" y="19363"/>
                  <a:pt x="15551" y="19306"/>
                </a:cubicBezTo>
                <a:lnTo>
                  <a:pt x="15551" y="19085"/>
                </a:lnTo>
                <a:cubicBezTo>
                  <a:pt x="15551" y="19028"/>
                  <a:pt x="15529" y="18981"/>
                  <a:pt x="15500" y="18981"/>
                </a:cubicBezTo>
                <a:close/>
                <a:moveTo>
                  <a:pt x="16349" y="18981"/>
                </a:moveTo>
                <a:cubicBezTo>
                  <a:pt x="16320" y="18981"/>
                  <a:pt x="16296" y="19028"/>
                  <a:pt x="16296" y="19085"/>
                </a:cubicBezTo>
                <a:lnTo>
                  <a:pt x="16296" y="19306"/>
                </a:lnTo>
                <a:cubicBezTo>
                  <a:pt x="16296" y="19363"/>
                  <a:pt x="16320" y="19408"/>
                  <a:pt x="16349" y="19408"/>
                </a:cubicBezTo>
                <a:cubicBezTo>
                  <a:pt x="16378" y="19408"/>
                  <a:pt x="16401" y="19363"/>
                  <a:pt x="16401" y="19306"/>
                </a:cubicBezTo>
                <a:lnTo>
                  <a:pt x="16401" y="19085"/>
                </a:lnTo>
                <a:cubicBezTo>
                  <a:pt x="16401" y="19028"/>
                  <a:pt x="16378" y="18981"/>
                  <a:pt x="16349" y="18981"/>
                </a:cubicBezTo>
                <a:close/>
                <a:moveTo>
                  <a:pt x="16663" y="18981"/>
                </a:moveTo>
                <a:cubicBezTo>
                  <a:pt x="16634" y="18981"/>
                  <a:pt x="16611" y="19028"/>
                  <a:pt x="16611" y="19085"/>
                </a:cubicBezTo>
                <a:lnTo>
                  <a:pt x="16611" y="19306"/>
                </a:lnTo>
                <a:cubicBezTo>
                  <a:pt x="16611" y="19363"/>
                  <a:pt x="16634" y="19408"/>
                  <a:pt x="16663" y="19408"/>
                </a:cubicBezTo>
                <a:cubicBezTo>
                  <a:pt x="16692" y="19408"/>
                  <a:pt x="16716" y="19363"/>
                  <a:pt x="16716" y="19306"/>
                </a:cubicBezTo>
                <a:lnTo>
                  <a:pt x="16716" y="19085"/>
                </a:lnTo>
                <a:cubicBezTo>
                  <a:pt x="16716" y="19028"/>
                  <a:pt x="16692" y="18981"/>
                  <a:pt x="16663" y="18981"/>
                </a:cubicBezTo>
                <a:close/>
                <a:moveTo>
                  <a:pt x="17512" y="18981"/>
                </a:moveTo>
                <a:cubicBezTo>
                  <a:pt x="17483" y="18981"/>
                  <a:pt x="17459" y="19028"/>
                  <a:pt x="17459" y="19085"/>
                </a:cubicBezTo>
                <a:lnTo>
                  <a:pt x="17459" y="19306"/>
                </a:lnTo>
                <a:cubicBezTo>
                  <a:pt x="17459" y="19363"/>
                  <a:pt x="17483" y="19408"/>
                  <a:pt x="17512" y="19408"/>
                </a:cubicBezTo>
                <a:cubicBezTo>
                  <a:pt x="17541" y="19408"/>
                  <a:pt x="17565" y="19363"/>
                  <a:pt x="17565" y="19306"/>
                </a:cubicBezTo>
                <a:lnTo>
                  <a:pt x="17565" y="19085"/>
                </a:lnTo>
                <a:cubicBezTo>
                  <a:pt x="17565" y="19028"/>
                  <a:pt x="17541" y="18981"/>
                  <a:pt x="17512" y="18981"/>
                </a:cubicBezTo>
                <a:close/>
                <a:moveTo>
                  <a:pt x="17827" y="18981"/>
                </a:moveTo>
                <a:cubicBezTo>
                  <a:pt x="17798" y="18981"/>
                  <a:pt x="17774" y="19028"/>
                  <a:pt x="17774" y="19085"/>
                </a:cubicBezTo>
                <a:lnTo>
                  <a:pt x="17774" y="19306"/>
                </a:lnTo>
                <a:cubicBezTo>
                  <a:pt x="17774" y="19363"/>
                  <a:pt x="17798" y="19408"/>
                  <a:pt x="17827" y="19408"/>
                </a:cubicBezTo>
                <a:cubicBezTo>
                  <a:pt x="17856" y="19408"/>
                  <a:pt x="17880" y="19363"/>
                  <a:pt x="17880" y="19306"/>
                </a:cubicBezTo>
                <a:lnTo>
                  <a:pt x="17880" y="19085"/>
                </a:lnTo>
                <a:cubicBezTo>
                  <a:pt x="17880" y="19028"/>
                  <a:pt x="17856" y="18981"/>
                  <a:pt x="17827" y="18981"/>
                </a:cubicBezTo>
                <a:close/>
                <a:moveTo>
                  <a:pt x="18677" y="18981"/>
                </a:moveTo>
                <a:cubicBezTo>
                  <a:pt x="18648" y="18981"/>
                  <a:pt x="18624" y="19028"/>
                  <a:pt x="18624" y="19085"/>
                </a:cubicBezTo>
                <a:lnTo>
                  <a:pt x="18624" y="19306"/>
                </a:lnTo>
                <a:cubicBezTo>
                  <a:pt x="18624" y="19363"/>
                  <a:pt x="18648" y="19408"/>
                  <a:pt x="18677" y="19408"/>
                </a:cubicBezTo>
                <a:cubicBezTo>
                  <a:pt x="18706" y="19408"/>
                  <a:pt x="18730" y="19363"/>
                  <a:pt x="18730" y="19306"/>
                </a:cubicBezTo>
                <a:lnTo>
                  <a:pt x="18730" y="19085"/>
                </a:lnTo>
                <a:cubicBezTo>
                  <a:pt x="18730" y="19028"/>
                  <a:pt x="18706" y="18981"/>
                  <a:pt x="18677" y="18981"/>
                </a:cubicBezTo>
                <a:close/>
                <a:moveTo>
                  <a:pt x="18991" y="18981"/>
                </a:moveTo>
                <a:cubicBezTo>
                  <a:pt x="18962" y="18981"/>
                  <a:pt x="18938" y="19028"/>
                  <a:pt x="18938" y="19085"/>
                </a:cubicBezTo>
                <a:lnTo>
                  <a:pt x="18938" y="19306"/>
                </a:lnTo>
                <a:cubicBezTo>
                  <a:pt x="18938" y="19363"/>
                  <a:pt x="18962" y="19408"/>
                  <a:pt x="18991" y="19408"/>
                </a:cubicBezTo>
                <a:cubicBezTo>
                  <a:pt x="19020" y="19408"/>
                  <a:pt x="19044" y="19363"/>
                  <a:pt x="19044" y="19306"/>
                </a:cubicBezTo>
                <a:lnTo>
                  <a:pt x="19044" y="19085"/>
                </a:lnTo>
                <a:cubicBezTo>
                  <a:pt x="19044" y="19028"/>
                  <a:pt x="19020" y="18981"/>
                  <a:pt x="18991" y="18981"/>
                </a:cubicBezTo>
                <a:close/>
                <a:moveTo>
                  <a:pt x="19841" y="18981"/>
                </a:moveTo>
                <a:cubicBezTo>
                  <a:pt x="19812" y="18981"/>
                  <a:pt x="19788" y="19028"/>
                  <a:pt x="19788" y="19085"/>
                </a:cubicBezTo>
                <a:lnTo>
                  <a:pt x="19788" y="19306"/>
                </a:lnTo>
                <a:cubicBezTo>
                  <a:pt x="19788" y="19363"/>
                  <a:pt x="19812" y="19408"/>
                  <a:pt x="19841" y="19408"/>
                </a:cubicBezTo>
                <a:cubicBezTo>
                  <a:pt x="19870" y="19408"/>
                  <a:pt x="19894" y="19363"/>
                  <a:pt x="19894" y="19306"/>
                </a:cubicBezTo>
                <a:lnTo>
                  <a:pt x="19894" y="19085"/>
                </a:lnTo>
                <a:cubicBezTo>
                  <a:pt x="19894" y="19028"/>
                  <a:pt x="19870" y="18981"/>
                  <a:pt x="19841" y="18981"/>
                </a:cubicBezTo>
                <a:close/>
                <a:moveTo>
                  <a:pt x="20155" y="18981"/>
                </a:moveTo>
                <a:cubicBezTo>
                  <a:pt x="20126" y="18981"/>
                  <a:pt x="20102" y="19028"/>
                  <a:pt x="20102" y="19085"/>
                </a:cubicBezTo>
                <a:lnTo>
                  <a:pt x="20102" y="19306"/>
                </a:lnTo>
                <a:cubicBezTo>
                  <a:pt x="20102" y="19363"/>
                  <a:pt x="20126" y="19408"/>
                  <a:pt x="20155" y="19408"/>
                </a:cubicBezTo>
                <a:cubicBezTo>
                  <a:pt x="20184" y="19408"/>
                  <a:pt x="20207" y="19363"/>
                  <a:pt x="20207" y="19306"/>
                </a:cubicBezTo>
                <a:lnTo>
                  <a:pt x="20207" y="19085"/>
                </a:lnTo>
                <a:cubicBezTo>
                  <a:pt x="20207" y="19028"/>
                  <a:pt x="20184" y="18981"/>
                  <a:pt x="20155" y="18981"/>
                </a:cubicBezTo>
                <a:close/>
                <a:moveTo>
                  <a:pt x="21004" y="18981"/>
                </a:moveTo>
                <a:cubicBezTo>
                  <a:pt x="20975" y="18981"/>
                  <a:pt x="20952" y="19028"/>
                  <a:pt x="20952" y="19085"/>
                </a:cubicBezTo>
                <a:lnTo>
                  <a:pt x="20952" y="19306"/>
                </a:lnTo>
                <a:cubicBezTo>
                  <a:pt x="20952" y="19363"/>
                  <a:pt x="20975" y="19408"/>
                  <a:pt x="21004" y="19408"/>
                </a:cubicBezTo>
                <a:cubicBezTo>
                  <a:pt x="21033" y="19408"/>
                  <a:pt x="21057" y="19363"/>
                  <a:pt x="21057" y="19306"/>
                </a:cubicBezTo>
                <a:lnTo>
                  <a:pt x="21057" y="19085"/>
                </a:lnTo>
                <a:cubicBezTo>
                  <a:pt x="21057" y="19028"/>
                  <a:pt x="21033" y="18981"/>
                  <a:pt x="21004" y="18981"/>
                </a:cubicBezTo>
                <a:close/>
                <a:moveTo>
                  <a:pt x="21319" y="18981"/>
                </a:moveTo>
                <a:cubicBezTo>
                  <a:pt x="21289" y="18981"/>
                  <a:pt x="21267" y="19028"/>
                  <a:pt x="21267" y="19085"/>
                </a:cubicBezTo>
                <a:lnTo>
                  <a:pt x="21267" y="19306"/>
                </a:lnTo>
                <a:cubicBezTo>
                  <a:pt x="21267" y="19363"/>
                  <a:pt x="21289" y="19408"/>
                  <a:pt x="21319" y="19408"/>
                </a:cubicBezTo>
                <a:cubicBezTo>
                  <a:pt x="21348" y="19408"/>
                  <a:pt x="21372" y="19363"/>
                  <a:pt x="21372" y="19306"/>
                </a:cubicBezTo>
                <a:lnTo>
                  <a:pt x="21372" y="19085"/>
                </a:lnTo>
                <a:cubicBezTo>
                  <a:pt x="21372" y="19028"/>
                  <a:pt x="21348" y="18981"/>
                  <a:pt x="21319" y="18981"/>
                </a:cubicBezTo>
                <a:close/>
                <a:moveTo>
                  <a:pt x="281" y="19711"/>
                </a:moveTo>
                <a:cubicBezTo>
                  <a:pt x="252" y="19711"/>
                  <a:pt x="228" y="19758"/>
                  <a:pt x="228" y="19815"/>
                </a:cubicBezTo>
                <a:lnTo>
                  <a:pt x="228" y="20036"/>
                </a:lnTo>
                <a:cubicBezTo>
                  <a:pt x="228" y="20093"/>
                  <a:pt x="252" y="20138"/>
                  <a:pt x="281" y="20138"/>
                </a:cubicBezTo>
                <a:cubicBezTo>
                  <a:pt x="311" y="20138"/>
                  <a:pt x="334" y="20093"/>
                  <a:pt x="334" y="20036"/>
                </a:cubicBezTo>
                <a:lnTo>
                  <a:pt x="334" y="19815"/>
                </a:lnTo>
                <a:cubicBezTo>
                  <a:pt x="334" y="19758"/>
                  <a:pt x="311" y="19711"/>
                  <a:pt x="281" y="19711"/>
                </a:cubicBezTo>
                <a:close/>
                <a:moveTo>
                  <a:pt x="596" y="19711"/>
                </a:moveTo>
                <a:cubicBezTo>
                  <a:pt x="567" y="19711"/>
                  <a:pt x="543" y="19758"/>
                  <a:pt x="543" y="19815"/>
                </a:cubicBezTo>
                <a:lnTo>
                  <a:pt x="543" y="20036"/>
                </a:lnTo>
                <a:cubicBezTo>
                  <a:pt x="543" y="20093"/>
                  <a:pt x="567" y="20138"/>
                  <a:pt x="596" y="20138"/>
                </a:cubicBezTo>
                <a:cubicBezTo>
                  <a:pt x="625" y="20138"/>
                  <a:pt x="649" y="20093"/>
                  <a:pt x="649" y="20036"/>
                </a:cubicBezTo>
                <a:lnTo>
                  <a:pt x="649" y="19815"/>
                </a:lnTo>
                <a:cubicBezTo>
                  <a:pt x="649" y="19758"/>
                  <a:pt x="625" y="19711"/>
                  <a:pt x="596" y="19711"/>
                </a:cubicBezTo>
                <a:close/>
                <a:moveTo>
                  <a:pt x="1446" y="19711"/>
                </a:moveTo>
                <a:cubicBezTo>
                  <a:pt x="1417" y="19711"/>
                  <a:pt x="1393" y="19758"/>
                  <a:pt x="1393" y="19815"/>
                </a:cubicBezTo>
                <a:lnTo>
                  <a:pt x="1393" y="20036"/>
                </a:lnTo>
                <a:cubicBezTo>
                  <a:pt x="1393" y="20093"/>
                  <a:pt x="1417" y="20138"/>
                  <a:pt x="1446" y="20138"/>
                </a:cubicBezTo>
                <a:cubicBezTo>
                  <a:pt x="1475" y="20138"/>
                  <a:pt x="1499" y="20093"/>
                  <a:pt x="1499" y="20036"/>
                </a:cubicBezTo>
                <a:lnTo>
                  <a:pt x="1499" y="19815"/>
                </a:lnTo>
                <a:cubicBezTo>
                  <a:pt x="1499" y="19758"/>
                  <a:pt x="1475" y="19711"/>
                  <a:pt x="1446" y="19711"/>
                </a:cubicBezTo>
                <a:close/>
                <a:moveTo>
                  <a:pt x="1760" y="19711"/>
                </a:moveTo>
                <a:cubicBezTo>
                  <a:pt x="1731" y="19711"/>
                  <a:pt x="1707" y="19758"/>
                  <a:pt x="1707" y="19815"/>
                </a:cubicBezTo>
                <a:lnTo>
                  <a:pt x="1707" y="20036"/>
                </a:lnTo>
                <a:cubicBezTo>
                  <a:pt x="1707" y="20093"/>
                  <a:pt x="1731" y="20138"/>
                  <a:pt x="1760" y="20138"/>
                </a:cubicBezTo>
                <a:cubicBezTo>
                  <a:pt x="1789" y="20138"/>
                  <a:pt x="1813" y="20093"/>
                  <a:pt x="1813" y="20036"/>
                </a:cubicBezTo>
                <a:lnTo>
                  <a:pt x="1813" y="19815"/>
                </a:lnTo>
                <a:cubicBezTo>
                  <a:pt x="1813" y="19758"/>
                  <a:pt x="1789" y="19711"/>
                  <a:pt x="1760" y="19711"/>
                </a:cubicBezTo>
                <a:close/>
                <a:moveTo>
                  <a:pt x="2610" y="19711"/>
                </a:moveTo>
                <a:cubicBezTo>
                  <a:pt x="2581" y="19711"/>
                  <a:pt x="2557" y="19758"/>
                  <a:pt x="2557" y="19815"/>
                </a:cubicBezTo>
                <a:lnTo>
                  <a:pt x="2557" y="20036"/>
                </a:lnTo>
                <a:cubicBezTo>
                  <a:pt x="2557" y="20093"/>
                  <a:pt x="2581" y="20138"/>
                  <a:pt x="2610" y="20138"/>
                </a:cubicBezTo>
                <a:cubicBezTo>
                  <a:pt x="2639" y="20138"/>
                  <a:pt x="2662" y="20093"/>
                  <a:pt x="2662" y="20036"/>
                </a:cubicBezTo>
                <a:lnTo>
                  <a:pt x="2662" y="19815"/>
                </a:lnTo>
                <a:cubicBezTo>
                  <a:pt x="2662" y="19758"/>
                  <a:pt x="2639" y="19711"/>
                  <a:pt x="2610" y="19711"/>
                </a:cubicBezTo>
                <a:close/>
                <a:moveTo>
                  <a:pt x="2924" y="19711"/>
                </a:moveTo>
                <a:cubicBezTo>
                  <a:pt x="2895" y="19711"/>
                  <a:pt x="2871" y="19758"/>
                  <a:pt x="2871" y="19815"/>
                </a:cubicBezTo>
                <a:lnTo>
                  <a:pt x="2871" y="20036"/>
                </a:lnTo>
                <a:cubicBezTo>
                  <a:pt x="2871" y="20093"/>
                  <a:pt x="2895" y="20138"/>
                  <a:pt x="2924" y="20138"/>
                </a:cubicBezTo>
                <a:cubicBezTo>
                  <a:pt x="2954" y="20138"/>
                  <a:pt x="2976" y="20093"/>
                  <a:pt x="2976" y="20036"/>
                </a:cubicBezTo>
                <a:lnTo>
                  <a:pt x="2976" y="19815"/>
                </a:lnTo>
                <a:cubicBezTo>
                  <a:pt x="2976" y="19758"/>
                  <a:pt x="2954" y="19711"/>
                  <a:pt x="2924" y="19711"/>
                </a:cubicBezTo>
                <a:close/>
                <a:moveTo>
                  <a:pt x="3773" y="19711"/>
                </a:moveTo>
                <a:cubicBezTo>
                  <a:pt x="3744" y="19711"/>
                  <a:pt x="3721" y="19758"/>
                  <a:pt x="3721" y="19815"/>
                </a:cubicBezTo>
                <a:lnTo>
                  <a:pt x="3721" y="20036"/>
                </a:lnTo>
                <a:cubicBezTo>
                  <a:pt x="3721" y="20093"/>
                  <a:pt x="3744" y="20138"/>
                  <a:pt x="3773" y="20138"/>
                </a:cubicBezTo>
                <a:cubicBezTo>
                  <a:pt x="3802" y="20138"/>
                  <a:pt x="3826" y="20093"/>
                  <a:pt x="3826" y="20036"/>
                </a:cubicBezTo>
                <a:lnTo>
                  <a:pt x="3826" y="19815"/>
                </a:lnTo>
                <a:cubicBezTo>
                  <a:pt x="3826" y="19758"/>
                  <a:pt x="3802" y="19711"/>
                  <a:pt x="3773" y="19711"/>
                </a:cubicBezTo>
                <a:close/>
                <a:moveTo>
                  <a:pt x="4088" y="19711"/>
                </a:moveTo>
                <a:cubicBezTo>
                  <a:pt x="4058" y="19711"/>
                  <a:pt x="4035" y="19758"/>
                  <a:pt x="4035" y="19815"/>
                </a:cubicBezTo>
                <a:lnTo>
                  <a:pt x="4035" y="20036"/>
                </a:lnTo>
                <a:cubicBezTo>
                  <a:pt x="4035" y="20093"/>
                  <a:pt x="4058" y="20138"/>
                  <a:pt x="4088" y="20138"/>
                </a:cubicBezTo>
                <a:cubicBezTo>
                  <a:pt x="4117" y="20138"/>
                  <a:pt x="4141" y="20093"/>
                  <a:pt x="4141" y="20036"/>
                </a:cubicBezTo>
                <a:lnTo>
                  <a:pt x="4141" y="19815"/>
                </a:lnTo>
                <a:cubicBezTo>
                  <a:pt x="4141" y="19758"/>
                  <a:pt x="4117" y="19711"/>
                  <a:pt x="4088" y="19711"/>
                </a:cubicBezTo>
                <a:close/>
                <a:moveTo>
                  <a:pt x="4937" y="19711"/>
                </a:moveTo>
                <a:cubicBezTo>
                  <a:pt x="4908" y="19711"/>
                  <a:pt x="4884" y="19758"/>
                  <a:pt x="4884" y="19815"/>
                </a:cubicBezTo>
                <a:lnTo>
                  <a:pt x="4884" y="20036"/>
                </a:lnTo>
                <a:cubicBezTo>
                  <a:pt x="4884" y="20093"/>
                  <a:pt x="4908" y="20138"/>
                  <a:pt x="4937" y="20138"/>
                </a:cubicBezTo>
                <a:cubicBezTo>
                  <a:pt x="4966" y="20138"/>
                  <a:pt x="4990" y="20093"/>
                  <a:pt x="4990" y="20036"/>
                </a:cubicBezTo>
                <a:lnTo>
                  <a:pt x="4990" y="19815"/>
                </a:lnTo>
                <a:cubicBezTo>
                  <a:pt x="4990" y="19758"/>
                  <a:pt x="4966" y="19711"/>
                  <a:pt x="4937" y="19711"/>
                </a:cubicBezTo>
                <a:close/>
                <a:moveTo>
                  <a:pt x="5252" y="19711"/>
                </a:moveTo>
                <a:cubicBezTo>
                  <a:pt x="5223" y="19711"/>
                  <a:pt x="5199" y="19758"/>
                  <a:pt x="5199" y="19815"/>
                </a:cubicBezTo>
                <a:lnTo>
                  <a:pt x="5199" y="20036"/>
                </a:lnTo>
                <a:cubicBezTo>
                  <a:pt x="5199" y="20093"/>
                  <a:pt x="5223" y="20138"/>
                  <a:pt x="5252" y="20138"/>
                </a:cubicBezTo>
                <a:cubicBezTo>
                  <a:pt x="5281" y="20138"/>
                  <a:pt x="5305" y="20093"/>
                  <a:pt x="5305" y="20036"/>
                </a:cubicBezTo>
                <a:lnTo>
                  <a:pt x="5305" y="19815"/>
                </a:lnTo>
                <a:cubicBezTo>
                  <a:pt x="5305" y="19758"/>
                  <a:pt x="5281" y="19711"/>
                  <a:pt x="5252" y="19711"/>
                </a:cubicBezTo>
                <a:close/>
                <a:moveTo>
                  <a:pt x="6102" y="19711"/>
                </a:moveTo>
                <a:cubicBezTo>
                  <a:pt x="6072" y="19711"/>
                  <a:pt x="6049" y="19758"/>
                  <a:pt x="6049" y="19815"/>
                </a:cubicBezTo>
                <a:lnTo>
                  <a:pt x="6049" y="20036"/>
                </a:lnTo>
                <a:cubicBezTo>
                  <a:pt x="6049" y="20093"/>
                  <a:pt x="6072" y="20138"/>
                  <a:pt x="6102" y="20138"/>
                </a:cubicBezTo>
                <a:cubicBezTo>
                  <a:pt x="6131" y="20138"/>
                  <a:pt x="6155" y="20093"/>
                  <a:pt x="6155" y="20036"/>
                </a:cubicBezTo>
                <a:lnTo>
                  <a:pt x="6155" y="19815"/>
                </a:lnTo>
                <a:cubicBezTo>
                  <a:pt x="6155" y="19758"/>
                  <a:pt x="6131" y="19711"/>
                  <a:pt x="6102" y="19711"/>
                </a:cubicBezTo>
                <a:close/>
                <a:moveTo>
                  <a:pt x="6416" y="19711"/>
                </a:moveTo>
                <a:cubicBezTo>
                  <a:pt x="6387" y="19711"/>
                  <a:pt x="6363" y="19758"/>
                  <a:pt x="6363" y="19815"/>
                </a:cubicBezTo>
                <a:lnTo>
                  <a:pt x="6363" y="20036"/>
                </a:lnTo>
                <a:cubicBezTo>
                  <a:pt x="6363" y="20093"/>
                  <a:pt x="6387" y="20138"/>
                  <a:pt x="6416" y="20138"/>
                </a:cubicBezTo>
                <a:cubicBezTo>
                  <a:pt x="6445" y="20138"/>
                  <a:pt x="6469" y="20093"/>
                  <a:pt x="6469" y="20036"/>
                </a:cubicBezTo>
                <a:lnTo>
                  <a:pt x="6469" y="19815"/>
                </a:lnTo>
                <a:cubicBezTo>
                  <a:pt x="6469" y="19758"/>
                  <a:pt x="6445" y="19711"/>
                  <a:pt x="6416" y="19711"/>
                </a:cubicBezTo>
                <a:close/>
                <a:moveTo>
                  <a:pt x="7266" y="19711"/>
                </a:moveTo>
                <a:cubicBezTo>
                  <a:pt x="7237" y="19711"/>
                  <a:pt x="7213" y="19758"/>
                  <a:pt x="7213" y="19815"/>
                </a:cubicBezTo>
                <a:lnTo>
                  <a:pt x="7213" y="20036"/>
                </a:lnTo>
                <a:cubicBezTo>
                  <a:pt x="7213" y="20093"/>
                  <a:pt x="7237" y="20138"/>
                  <a:pt x="7266" y="20138"/>
                </a:cubicBezTo>
                <a:cubicBezTo>
                  <a:pt x="7295" y="20138"/>
                  <a:pt x="7318" y="20093"/>
                  <a:pt x="7318" y="20036"/>
                </a:cubicBezTo>
                <a:lnTo>
                  <a:pt x="7318" y="19815"/>
                </a:lnTo>
                <a:cubicBezTo>
                  <a:pt x="7318" y="19758"/>
                  <a:pt x="7295" y="19711"/>
                  <a:pt x="7266" y="19711"/>
                </a:cubicBezTo>
                <a:close/>
                <a:moveTo>
                  <a:pt x="7580" y="19711"/>
                </a:moveTo>
                <a:cubicBezTo>
                  <a:pt x="7551" y="19711"/>
                  <a:pt x="7527" y="19758"/>
                  <a:pt x="7527" y="19815"/>
                </a:cubicBezTo>
                <a:lnTo>
                  <a:pt x="7527" y="20036"/>
                </a:lnTo>
                <a:cubicBezTo>
                  <a:pt x="7527" y="20093"/>
                  <a:pt x="7551" y="20138"/>
                  <a:pt x="7580" y="20138"/>
                </a:cubicBezTo>
                <a:cubicBezTo>
                  <a:pt x="7609" y="20138"/>
                  <a:pt x="7632" y="20093"/>
                  <a:pt x="7632" y="20036"/>
                </a:cubicBezTo>
                <a:lnTo>
                  <a:pt x="7632" y="19815"/>
                </a:lnTo>
                <a:cubicBezTo>
                  <a:pt x="7632" y="19758"/>
                  <a:pt x="7609" y="19711"/>
                  <a:pt x="7580" y="19711"/>
                </a:cubicBezTo>
                <a:close/>
                <a:moveTo>
                  <a:pt x="8429" y="19711"/>
                </a:moveTo>
                <a:cubicBezTo>
                  <a:pt x="8400" y="19711"/>
                  <a:pt x="8377" y="19758"/>
                  <a:pt x="8377" y="19815"/>
                </a:cubicBezTo>
                <a:lnTo>
                  <a:pt x="8377" y="20036"/>
                </a:lnTo>
                <a:cubicBezTo>
                  <a:pt x="8377" y="20093"/>
                  <a:pt x="8400" y="20138"/>
                  <a:pt x="8429" y="20138"/>
                </a:cubicBezTo>
                <a:cubicBezTo>
                  <a:pt x="8458" y="20138"/>
                  <a:pt x="8482" y="20093"/>
                  <a:pt x="8482" y="20036"/>
                </a:cubicBezTo>
                <a:lnTo>
                  <a:pt x="8482" y="19815"/>
                </a:lnTo>
                <a:cubicBezTo>
                  <a:pt x="8482" y="19758"/>
                  <a:pt x="8458" y="19711"/>
                  <a:pt x="8429" y="19711"/>
                </a:cubicBezTo>
                <a:close/>
                <a:moveTo>
                  <a:pt x="8744" y="19711"/>
                </a:moveTo>
                <a:cubicBezTo>
                  <a:pt x="8714" y="19711"/>
                  <a:pt x="8691" y="19758"/>
                  <a:pt x="8691" y="19815"/>
                </a:cubicBezTo>
                <a:lnTo>
                  <a:pt x="8691" y="20036"/>
                </a:lnTo>
                <a:cubicBezTo>
                  <a:pt x="8691" y="20093"/>
                  <a:pt x="8714" y="20138"/>
                  <a:pt x="8744" y="20138"/>
                </a:cubicBezTo>
                <a:cubicBezTo>
                  <a:pt x="8773" y="20138"/>
                  <a:pt x="8796" y="20093"/>
                  <a:pt x="8796" y="20036"/>
                </a:cubicBezTo>
                <a:lnTo>
                  <a:pt x="8796" y="19815"/>
                </a:lnTo>
                <a:cubicBezTo>
                  <a:pt x="8796" y="19758"/>
                  <a:pt x="8773" y="19711"/>
                  <a:pt x="8744" y="19711"/>
                </a:cubicBezTo>
                <a:close/>
                <a:moveTo>
                  <a:pt x="9593" y="19711"/>
                </a:moveTo>
                <a:cubicBezTo>
                  <a:pt x="9564" y="19711"/>
                  <a:pt x="9540" y="19758"/>
                  <a:pt x="9540" y="19815"/>
                </a:cubicBezTo>
                <a:lnTo>
                  <a:pt x="9540" y="20036"/>
                </a:lnTo>
                <a:cubicBezTo>
                  <a:pt x="9540" y="20093"/>
                  <a:pt x="9564" y="20138"/>
                  <a:pt x="9593" y="20138"/>
                </a:cubicBezTo>
                <a:cubicBezTo>
                  <a:pt x="9622" y="20138"/>
                  <a:pt x="9646" y="20093"/>
                  <a:pt x="9646" y="20036"/>
                </a:cubicBezTo>
                <a:lnTo>
                  <a:pt x="9646" y="19815"/>
                </a:lnTo>
                <a:cubicBezTo>
                  <a:pt x="9646" y="19758"/>
                  <a:pt x="9622" y="19711"/>
                  <a:pt x="9593" y="19711"/>
                </a:cubicBezTo>
                <a:close/>
                <a:moveTo>
                  <a:pt x="9908" y="19711"/>
                </a:moveTo>
                <a:cubicBezTo>
                  <a:pt x="9879" y="19711"/>
                  <a:pt x="9855" y="19758"/>
                  <a:pt x="9855" y="19815"/>
                </a:cubicBezTo>
                <a:lnTo>
                  <a:pt x="9855" y="20036"/>
                </a:lnTo>
                <a:cubicBezTo>
                  <a:pt x="9855" y="20093"/>
                  <a:pt x="9879" y="20138"/>
                  <a:pt x="9908" y="20138"/>
                </a:cubicBezTo>
                <a:cubicBezTo>
                  <a:pt x="9937" y="20138"/>
                  <a:pt x="9961" y="20093"/>
                  <a:pt x="9961" y="20036"/>
                </a:cubicBezTo>
                <a:lnTo>
                  <a:pt x="9961" y="19815"/>
                </a:lnTo>
                <a:cubicBezTo>
                  <a:pt x="9961" y="19758"/>
                  <a:pt x="9937" y="19711"/>
                  <a:pt x="9908" y="19711"/>
                </a:cubicBezTo>
                <a:close/>
                <a:moveTo>
                  <a:pt x="10758" y="19711"/>
                </a:moveTo>
                <a:cubicBezTo>
                  <a:pt x="10728" y="19711"/>
                  <a:pt x="10705" y="19758"/>
                  <a:pt x="10705" y="19815"/>
                </a:cubicBezTo>
                <a:lnTo>
                  <a:pt x="10705" y="20036"/>
                </a:lnTo>
                <a:cubicBezTo>
                  <a:pt x="10705" y="20093"/>
                  <a:pt x="10728" y="20138"/>
                  <a:pt x="10758" y="20138"/>
                </a:cubicBezTo>
                <a:cubicBezTo>
                  <a:pt x="10787" y="20138"/>
                  <a:pt x="10810" y="20093"/>
                  <a:pt x="10810" y="20036"/>
                </a:cubicBezTo>
                <a:lnTo>
                  <a:pt x="10810" y="19815"/>
                </a:lnTo>
                <a:cubicBezTo>
                  <a:pt x="10810" y="19758"/>
                  <a:pt x="10787" y="19711"/>
                  <a:pt x="10758" y="19711"/>
                </a:cubicBezTo>
                <a:close/>
                <a:moveTo>
                  <a:pt x="11072" y="19711"/>
                </a:moveTo>
                <a:cubicBezTo>
                  <a:pt x="11043" y="19711"/>
                  <a:pt x="11019" y="19758"/>
                  <a:pt x="11019" y="19815"/>
                </a:cubicBezTo>
                <a:lnTo>
                  <a:pt x="11019" y="20036"/>
                </a:lnTo>
                <a:cubicBezTo>
                  <a:pt x="11019" y="20093"/>
                  <a:pt x="11043" y="20138"/>
                  <a:pt x="11072" y="20138"/>
                </a:cubicBezTo>
                <a:cubicBezTo>
                  <a:pt x="11101" y="20138"/>
                  <a:pt x="11125" y="20093"/>
                  <a:pt x="11125" y="20036"/>
                </a:cubicBezTo>
                <a:lnTo>
                  <a:pt x="11125" y="19815"/>
                </a:lnTo>
                <a:cubicBezTo>
                  <a:pt x="11125" y="19758"/>
                  <a:pt x="11101" y="19711"/>
                  <a:pt x="11072" y="19711"/>
                </a:cubicBezTo>
                <a:close/>
                <a:moveTo>
                  <a:pt x="11922" y="19711"/>
                </a:moveTo>
                <a:cubicBezTo>
                  <a:pt x="11893" y="19711"/>
                  <a:pt x="11869" y="19758"/>
                  <a:pt x="11869" y="19815"/>
                </a:cubicBezTo>
                <a:lnTo>
                  <a:pt x="11869" y="20036"/>
                </a:lnTo>
                <a:cubicBezTo>
                  <a:pt x="11869" y="20093"/>
                  <a:pt x="11893" y="20138"/>
                  <a:pt x="11922" y="20138"/>
                </a:cubicBezTo>
                <a:cubicBezTo>
                  <a:pt x="11951" y="20138"/>
                  <a:pt x="11974" y="20093"/>
                  <a:pt x="11974" y="20036"/>
                </a:cubicBezTo>
                <a:lnTo>
                  <a:pt x="11974" y="19815"/>
                </a:lnTo>
                <a:cubicBezTo>
                  <a:pt x="11974" y="19758"/>
                  <a:pt x="11951" y="19711"/>
                  <a:pt x="11922" y="19711"/>
                </a:cubicBezTo>
                <a:close/>
                <a:moveTo>
                  <a:pt x="12236" y="19711"/>
                </a:moveTo>
                <a:cubicBezTo>
                  <a:pt x="12207" y="19711"/>
                  <a:pt x="12183" y="19758"/>
                  <a:pt x="12183" y="19815"/>
                </a:cubicBezTo>
                <a:lnTo>
                  <a:pt x="12183" y="20036"/>
                </a:lnTo>
                <a:cubicBezTo>
                  <a:pt x="12183" y="20093"/>
                  <a:pt x="12207" y="20138"/>
                  <a:pt x="12236" y="20138"/>
                </a:cubicBezTo>
                <a:cubicBezTo>
                  <a:pt x="12265" y="20138"/>
                  <a:pt x="12288" y="20093"/>
                  <a:pt x="12288" y="20036"/>
                </a:cubicBezTo>
                <a:lnTo>
                  <a:pt x="12288" y="19815"/>
                </a:lnTo>
                <a:cubicBezTo>
                  <a:pt x="12288" y="19758"/>
                  <a:pt x="12265" y="19711"/>
                  <a:pt x="12236" y="19711"/>
                </a:cubicBezTo>
                <a:close/>
                <a:moveTo>
                  <a:pt x="13085" y="19711"/>
                </a:moveTo>
                <a:cubicBezTo>
                  <a:pt x="13056" y="19711"/>
                  <a:pt x="13032" y="19758"/>
                  <a:pt x="13032" y="19815"/>
                </a:cubicBezTo>
                <a:lnTo>
                  <a:pt x="13032" y="20036"/>
                </a:lnTo>
                <a:cubicBezTo>
                  <a:pt x="13032" y="20093"/>
                  <a:pt x="13056" y="20138"/>
                  <a:pt x="13085" y="20138"/>
                </a:cubicBezTo>
                <a:cubicBezTo>
                  <a:pt x="13114" y="20138"/>
                  <a:pt x="13138" y="20093"/>
                  <a:pt x="13138" y="20036"/>
                </a:cubicBezTo>
                <a:lnTo>
                  <a:pt x="13138" y="19815"/>
                </a:lnTo>
                <a:cubicBezTo>
                  <a:pt x="13138" y="19758"/>
                  <a:pt x="13114" y="19711"/>
                  <a:pt x="13085" y="19711"/>
                </a:cubicBezTo>
                <a:close/>
                <a:moveTo>
                  <a:pt x="13399" y="19711"/>
                </a:moveTo>
                <a:cubicBezTo>
                  <a:pt x="13370" y="19711"/>
                  <a:pt x="13348" y="19758"/>
                  <a:pt x="13348" y="19815"/>
                </a:cubicBezTo>
                <a:lnTo>
                  <a:pt x="13348" y="20036"/>
                </a:lnTo>
                <a:cubicBezTo>
                  <a:pt x="13348" y="20093"/>
                  <a:pt x="13370" y="20138"/>
                  <a:pt x="13399" y="20138"/>
                </a:cubicBezTo>
                <a:cubicBezTo>
                  <a:pt x="13428" y="20138"/>
                  <a:pt x="13452" y="20093"/>
                  <a:pt x="13452" y="20036"/>
                </a:cubicBezTo>
                <a:lnTo>
                  <a:pt x="13452" y="19815"/>
                </a:lnTo>
                <a:cubicBezTo>
                  <a:pt x="13452" y="19758"/>
                  <a:pt x="13428" y="19711"/>
                  <a:pt x="13399" y="19711"/>
                </a:cubicBezTo>
                <a:close/>
                <a:moveTo>
                  <a:pt x="14249" y="19711"/>
                </a:moveTo>
                <a:cubicBezTo>
                  <a:pt x="14220" y="19711"/>
                  <a:pt x="14196" y="19758"/>
                  <a:pt x="14196" y="19815"/>
                </a:cubicBezTo>
                <a:lnTo>
                  <a:pt x="14196" y="20036"/>
                </a:lnTo>
                <a:cubicBezTo>
                  <a:pt x="14196" y="20093"/>
                  <a:pt x="14220" y="20138"/>
                  <a:pt x="14249" y="20138"/>
                </a:cubicBezTo>
                <a:cubicBezTo>
                  <a:pt x="14278" y="20138"/>
                  <a:pt x="14302" y="20093"/>
                  <a:pt x="14302" y="20036"/>
                </a:cubicBezTo>
                <a:lnTo>
                  <a:pt x="14302" y="19815"/>
                </a:lnTo>
                <a:cubicBezTo>
                  <a:pt x="14302" y="19758"/>
                  <a:pt x="14278" y="19711"/>
                  <a:pt x="14249" y="19711"/>
                </a:cubicBezTo>
                <a:close/>
                <a:moveTo>
                  <a:pt x="14564" y="19711"/>
                </a:moveTo>
                <a:cubicBezTo>
                  <a:pt x="14535" y="19711"/>
                  <a:pt x="14511" y="19758"/>
                  <a:pt x="14511" y="19815"/>
                </a:cubicBezTo>
                <a:lnTo>
                  <a:pt x="14511" y="20036"/>
                </a:lnTo>
                <a:cubicBezTo>
                  <a:pt x="14511" y="20093"/>
                  <a:pt x="14535" y="20138"/>
                  <a:pt x="14564" y="20138"/>
                </a:cubicBezTo>
                <a:cubicBezTo>
                  <a:pt x="14593" y="20138"/>
                  <a:pt x="14617" y="20093"/>
                  <a:pt x="14617" y="20036"/>
                </a:cubicBezTo>
                <a:lnTo>
                  <a:pt x="14617" y="19815"/>
                </a:lnTo>
                <a:cubicBezTo>
                  <a:pt x="14617" y="19758"/>
                  <a:pt x="14593" y="19711"/>
                  <a:pt x="14564" y="19711"/>
                </a:cubicBezTo>
                <a:close/>
                <a:moveTo>
                  <a:pt x="15413" y="19711"/>
                </a:moveTo>
                <a:cubicBezTo>
                  <a:pt x="15384" y="19711"/>
                  <a:pt x="15360" y="19758"/>
                  <a:pt x="15360" y="19815"/>
                </a:cubicBezTo>
                <a:lnTo>
                  <a:pt x="15360" y="20036"/>
                </a:lnTo>
                <a:cubicBezTo>
                  <a:pt x="15360" y="20093"/>
                  <a:pt x="15384" y="20138"/>
                  <a:pt x="15413" y="20138"/>
                </a:cubicBezTo>
                <a:cubicBezTo>
                  <a:pt x="15442" y="20138"/>
                  <a:pt x="15465" y="20093"/>
                  <a:pt x="15465" y="20036"/>
                </a:cubicBezTo>
                <a:lnTo>
                  <a:pt x="15465" y="19815"/>
                </a:lnTo>
                <a:cubicBezTo>
                  <a:pt x="15465" y="19758"/>
                  <a:pt x="15442" y="19711"/>
                  <a:pt x="15413" y="19711"/>
                </a:cubicBezTo>
                <a:close/>
                <a:moveTo>
                  <a:pt x="15728" y="19711"/>
                </a:moveTo>
                <a:cubicBezTo>
                  <a:pt x="15699" y="19711"/>
                  <a:pt x="15675" y="19758"/>
                  <a:pt x="15675" y="19815"/>
                </a:cubicBezTo>
                <a:lnTo>
                  <a:pt x="15675" y="20036"/>
                </a:lnTo>
                <a:cubicBezTo>
                  <a:pt x="15675" y="20093"/>
                  <a:pt x="15699" y="20138"/>
                  <a:pt x="15728" y="20138"/>
                </a:cubicBezTo>
                <a:cubicBezTo>
                  <a:pt x="15757" y="20138"/>
                  <a:pt x="15781" y="20093"/>
                  <a:pt x="15781" y="20036"/>
                </a:cubicBezTo>
                <a:lnTo>
                  <a:pt x="15781" y="19815"/>
                </a:lnTo>
                <a:cubicBezTo>
                  <a:pt x="15781" y="19758"/>
                  <a:pt x="15757" y="19711"/>
                  <a:pt x="15728" y="19711"/>
                </a:cubicBezTo>
                <a:close/>
                <a:moveTo>
                  <a:pt x="16578" y="19711"/>
                </a:moveTo>
                <a:cubicBezTo>
                  <a:pt x="16549" y="19711"/>
                  <a:pt x="16525" y="19758"/>
                  <a:pt x="16525" y="19815"/>
                </a:cubicBezTo>
                <a:lnTo>
                  <a:pt x="16525" y="20036"/>
                </a:lnTo>
                <a:cubicBezTo>
                  <a:pt x="16525" y="20093"/>
                  <a:pt x="16549" y="20138"/>
                  <a:pt x="16578" y="20138"/>
                </a:cubicBezTo>
                <a:cubicBezTo>
                  <a:pt x="16607" y="20138"/>
                  <a:pt x="16630" y="20093"/>
                  <a:pt x="16630" y="20036"/>
                </a:cubicBezTo>
                <a:lnTo>
                  <a:pt x="16630" y="19815"/>
                </a:lnTo>
                <a:cubicBezTo>
                  <a:pt x="16630" y="19758"/>
                  <a:pt x="16607" y="19711"/>
                  <a:pt x="16578" y="19711"/>
                </a:cubicBezTo>
                <a:close/>
                <a:moveTo>
                  <a:pt x="16892" y="19711"/>
                </a:moveTo>
                <a:cubicBezTo>
                  <a:pt x="16863" y="19711"/>
                  <a:pt x="16839" y="19758"/>
                  <a:pt x="16839" y="19815"/>
                </a:cubicBezTo>
                <a:lnTo>
                  <a:pt x="16839" y="20036"/>
                </a:lnTo>
                <a:cubicBezTo>
                  <a:pt x="16839" y="20093"/>
                  <a:pt x="16863" y="20138"/>
                  <a:pt x="16892" y="20138"/>
                </a:cubicBezTo>
                <a:cubicBezTo>
                  <a:pt x="16921" y="20138"/>
                  <a:pt x="16944" y="20093"/>
                  <a:pt x="16944" y="20036"/>
                </a:cubicBezTo>
                <a:lnTo>
                  <a:pt x="16944" y="19815"/>
                </a:lnTo>
                <a:cubicBezTo>
                  <a:pt x="16944" y="19758"/>
                  <a:pt x="16921" y="19711"/>
                  <a:pt x="16892" y="19711"/>
                </a:cubicBezTo>
                <a:close/>
                <a:moveTo>
                  <a:pt x="17741" y="19711"/>
                </a:moveTo>
                <a:cubicBezTo>
                  <a:pt x="17712" y="19711"/>
                  <a:pt x="17689" y="19758"/>
                  <a:pt x="17689" y="19815"/>
                </a:cubicBezTo>
                <a:lnTo>
                  <a:pt x="17689" y="20036"/>
                </a:lnTo>
                <a:cubicBezTo>
                  <a:pt x="17689" y="20093"/>
                  <a:pt x="17712" y="20138"/>
                  <a:pt x="17741" y="20138"/>
                </a:cubicBezTo>
                <a:cubicBezTo>
                  <a:pt x="17770" y="20138"/>
                  <a:pt x="17794" y="20093"/>
                  <a:pt x="17794" y="20036"/>
                </a:cubicBezTo>
                <a:lnTo>
                  <a:pt x="17794" y="19815"/>
                </a:lnTo>
                <a:cubicBezTo>
                  <a:pt x="17794" y="19758"/>
                  <a:pt x="17770" y="19711"/>
                  <a:pt x="17741" y="19711"/>
                </a:cubicBezTo>
                <a:close/>
                <a:moveTo>
                  <a:pt x="18055" y="19711"/>
                </a:moveTo>
                <a:cubicBezTo>
                  <a:pt x="18026" y="19711"/>
                  <a:pt x="18002" y="19758"/>
                  <a:pt x="18002" y="19815"/>
                </a:cubicBezTo>
                <a:lnTo>
                  <a:pt x="18002" y="20036"/>
                </a:lnTo>
                <a:cubicBezTo>
                  <a:pt x="18002" y="20093"/>
                  <a:pt x="18026" y="20138"/>
                  <a:pt x="18055" y="20138"/>
                </a:cubicBezTo>
                <a:cubicBezTo>
                  <a:pt x="18085" y="20138"/>
                  <a:pt x="18108" y="20093"/>
                  <a:pt x="18108" y="20036"/>
                </a:cubicBezTo>
                <a:lnTo>
                  <a:pt x="18108" y="19815"/>
                </a:lnTo>
                <a:cubicBezTo>
                  <a:pt x="18108" y="19758"/>
                  <a:pt x="18085" y="19711"/>
                  <a:pt x="18055" y="19711"/>
                </a:cubicBezTo>
                <a:close/>
                <a:moveTo>
                  <a:pt x="18905" y="19711"/>
                </a:moveTo>
                <a:cubicBezTo>
                  <a:pt x="18876" y="19711"/>
                  <a:pt x="18852" y="19758"/>
                  <a:pt x="18852" y="19815"/>
                </a:cubicBezTo>
                <a:lnTo>
                  <a:pt x="18852" y="20036"/>
                </a:lnTo>
                <a:cubicBezTo>
                  <a:pt x="18852" y="20093"/>
                  <a:pt x="18876" y="20138"/>
                  <a:pt x="18905" y="20138"/>
                </a:cubicBezTo>
                <a:cubicBezTo>
                  <a:pt x="18934" y="20138"/>
                  <a:pt x="18958" y="20093"/>
                  <a:pt x="18958" y="20036"/>
                </a:cubicBezTo>
                <a:lnTo>
                  <a:pt x="18958" y="19815"/>
                </a:lnTo>
                <a:cubicBezTo>
                  <a:pt x="18958" y="19758"/>
                  <a:pt x="18934" y="19711"/>
                  <a:pt x="18905" y="19711"/>
                </a:cubicBezTo>
                <a:close/>
                <a:moveTo>
                  <a:pt x="19220" y="19711"/>
                </a:moveTo>
                <a:cubicBezTo>
                  <a:pt x="19191" y="19711"/>
                  <a:pt x="19167" y="19758"/>
                  <a:pt x="19167" y="19815"/>
                </a:cubicBezTo>
                <a:lnTo>
                  <a:pt x="19167" y="20036"/>
                </a:lnTo>
                <a:cubicBezTo>
                  <a:pt x="19167" y="20093"/>
                  <a:pt x="19191" y="20138"/>
                  <a:pt x="19220" y="20138"/>
                </a:cubicBezTo>
                <a:cubicBezTo>
                  <a:pt x="19249" y="20138"/>
                  <a:pt x="19273" y="20093"/>
                  <a:pt x="19273" y="20036"/>
                </a:cubicBezTo>
                <a:lnTo>
                  <a:pt x="19273" y="19815"/>
                </a:lnTo>
                <a:cubicBezTo>
                  <a:pt x="19273" y="19758"/>
                  <a:pt x="19249" y="19711"/>
                  <a:pt x="19220" y="19711"/>
                </a:cubicBezTo>
                <a:close/>
                <a:moveTo>
                  <a:pt x="20069" y="19711"/>
                </a:moveTo>
                <a:cubicBezTo>
                  <a:pt x="20040" y="19711"/>
                  <a:pt x="20016" y="19758"/>
                  <a:pt x="20016" y="19815"/>
                </a:cubicBezTo>
                <a:lnTo>
                  <a:pt x="20016" y="20036"/>
                </a:lnTo>
                <a:cubicBezTo>
                  <a:pt x="20016" y="20093"/>
                  <a:pt x="20040" y="20138"/>
                  <a:pt x="20069" y="20138"/>
                </a:cubicBezTo>
                <a:cubicBezTo>
                  <a:pt x="20099" y="20138"/>
                  <a:pt x="20122" y="20093"/>
                  <a:pt x="20122" y="20036"/>
                </a:cubicBezTo>
                <a:lnTo>
                  <a:pt x="20122" y="19815"/>
                </a:lnTo>
                <a:cubicBezTo>
                  <a:pt x="20122" y="19758"/>
                  <a:pt x="20099" y="19711"/>
                  <a:pt x="20069" y="19711"/>
                </a:cubicBezTo>
                <a:close/>
                <a:moveTo>
                  <a:pt x="20384" y="19711"/>
                </a:moveTo>
                <a:cubicBezTo>
                  <a:pt x="20355" y="19711"/>
                  <a:pt x="20331" y="19758"/>
                  <a:pt x="20331" y="19815"/>
                </a:cubicBezTo>
                <a:lnTo>
                  <a:pt x="20331" y="20036"/>
                </a:lnTo>
                <a:cubicBezTo>
                  <a:pt x="20331" y="20093"/>
                  <a:pt x="20355" y="20138"/>
                  <a:pt x="20384" y="20138"/>
                </a:cubicBezTo>
                <a:cubicBezTo>
                  <a:pt x="20413" y="20138"/>
                  <a:pt x="20436" y="20093"/>
                  <a:pt x="20436" y="20036"/>
                </a:cubicBezTo>
                <a:lnTo>
                  <a:pt x="20436" y="19815"/>
                </a:lnTo>
                <a:cubicBezTo>
                  <a:pt x="20436" y="19758"/>
                  <a:pt x="20413" y="19711"/>
                  <a:pt x="20384" y="19711"/>
                </a:cubicBezTo>
                <a:close/>
                <a:moveTo>
                  <a:pt x="21234" y="19711"/>
                </a:moveTo>
                <a:cubicBezTo>
                  <a:pt x="21204" y="19711"/>
                  <a:pt x="21181" y="19758"/>
                  <a:pt x="21181" y="19815"/>
                </a:cubicBezTo>
                <a:lnTo>
                  <a:pt x="21181" y="20036"/>
                </a:lnTo>
                <a:cubicBezTo>
                  <a:pt x="21181" y="20093"/>
                  <a:pt x="21204" y="20138"/>
                  <a:pt x="21234" y="20138"/>
                </a:cubicBezTo>
                <a:cubicBezTo>
                  <a:pt x="21263" y="20138"/>
                  <a:pt x="21285" y="20093"/>
                  <a:pt x="21285" y="20036"/>
                </a:cubicBezTo>
                <a:lnTo>
                  <a:pt x="21285" y="19815"/>
                </a:lnTo>
                <a:cubicBezTo>
                  <a:pt x="21285" y="19758"/>
                  <a:pt x="21263" y="19711"/>
                  <a:pt x="21234" y="19711"/>
                </a:cubicBezTo>
                <a:close/>
                <a:moveTo>
                  <a:pt x="21547" y="19711"/>
                </a:moveTo>
                <a:cubicBezTo>
                  <a:pt x="21518" y="19711"/>
                  <a:pt x="21495" y="19758"/>
                  <a:pt x="21495" y="19815"/>
                </a:cubicBezTo>
                <a:lnTo>
                  <a:pt x="21495" y="20036"/>
                </a:lnTo>
                <a:cubicBezTo>
                  <a:pt x="21495" y="20093"/>
                  <a:pt x="21518" y="20138"/>
                  <a:pt x="21547" y="20138"/>
                </a:cubicBezTo>
                <a:cubicBezTo>
                  <a:pt x="21576" y="20138"/>
                  <a:pt x="21600" y="20093"/>
                  <a:pt x="21600" y="20036"/>
                </a:cubicBezTo>
                <a:lnTo>
                  <a:pt x="21600" y="19815"/>
                </a:lnTo>
                <a:cubicBezTo>
                  <a:pt x="21600" y="19758"/>
                  <a:pt x="21576" y="19711"/>
                  <a:pt x="21547" y="19711"/>
                </a:cubicBezTo>
                <a:close/>
                <a:moveTo>
                  <a:pt x="53" y="20441"/>
                </a:moveTo>
                <a:cubicBezTo>
                  <a:pt x="24" y="20441"/>
                  <a:pt x="0" y="20488"/>
                  <a:pt x="0" y="20545"/>
                </a:cubicBezTo>
                <a:lnTo>
                  <a:pt x="0" y="20765"/>
                </a:lnTo>
                <a:cubicBezTo>
                  <a:pt x="0" y="20823"/>
                  <a:pt x="24" y="20868"/>
                  <a:pt x="53" y="20868"/>
                </a:cubicBezTo>
                <a:cubicBezTo>
                  <a:pt x="82" y="20868"/>
                  <a:pt x="106" y="20823"/>
                  <a:pt x="106" y="20765"/>
                </a:cubicBezTo>
                <a:lnTo>
                  <a:pt x="106" y="20545"/>
                </a:lnTo>
                <a:cubicBezTo>
                  <a:pt x="106" y="20488"/>
                  <a:pt x="82" y="20441"/>
                  <a:pt x="53" y="20441"/>
                </a:cubicBezTo>
                <a:close/>
                <a:moveTo>
                  <a:pt x="367" y="20441"/>
                </a:moveTo>
                <a:cubicBezTo>
                  <a:pt x="338" y="20441"/>
                  <a:pt x="315" y="20488"/>
                  <a:pt x="315" y="20545"/>
                </a:cubicBezTo>
                <a:lnTo>
                  <a:pt x="315" y="20765"/>
                </a:lnTo>
                <a:cubicBezTo>
                  <a:pt x="315" y="20823"/>
                  <a:pt x="338" y="20868"/>
                  <a:pt x="367" y="20868"/>
                </a:cubicBezTo>
                <a:cubicBezTo>
                  <a:pt x="397" y="20868"/>
                  <a:pt x="420" y="20823"/>
                  <a:pt x="420" y="20765"/>
                </a:cubicBezTo>
                <a:lnTo>
                  <a:pt x="420" y="20545"/>
                </a:lnTo>
                <a:cubicBezTo>
                  <a:pt x="420" y="20488"/>
                  <a:pt x="397" y="20441"/>
                  <a:pt x="367" y="20441"/>
                </a:cubicBezTo>
                <a:close/>
                <a:moveTo>
                  <a:pt x="1217" y="20441"/>
                </a:moveTo>
                <a:cubicBezTo>
                  <a:pt x="1188" y="20441"/>
                  <a:pt x="1164" y="20488"/>
                  <a:pt x="1164" y="20545"/>
                </a:cubicBezTo>
                <a:lnTo>
                  <a:pt x="1164" y="20765"/>
                </a:lnTo>
                <a:cubicBezTo>
                  <a:pt x="1164" y="20823"/>
                  <a:pt x="1188" y="20868"/>
                  <a:pt x="1217" y="20868"/>
                </a:cubicBezTo>
                <a:cubicBezTo>
                  <a:pt x="1246" y="20868"/>
                  <a:pt x="1270" y="20823"/>
                  <a:pt x="1270" y="20765"/>
                </a:cubicBezTo>
                <a:lnTo>
                  <a:pt x="1270" y="20545"/>
                </a:lnTo>
                <a:cubicBezTo>
                  <a:pt x="1270" y="20488"/>
                  <a:pt x="1246" y="20441"/>
                  <a:pt x="1217" y="20441"/>
                </a:cubicBezTo>
                <a:close/>
                <a:moveTo>
                  <a:pt x="1532" y="20441"/>
                </a:moveTo>
                <a:cubicBezTo>
                  <a:pt x="1503" y="20441"/>
                  <a:pt x="1479" y="20488"/>
                  <a:pt x="1479" y="20545"/>
                </a:cubicBezTo>
                <a:lnTo>
                  <a:pt x="1479" y="20765"/>
                </a:lnTo>
                <a:cubicBezTo>
                  <a:pt x="1479" y="20823"/>
                  <a:pt x="1503" y="20868"/>
                  <a:pt x="1532" y="20868"/>
                </a:cubicBezTo>
                <a:cubicBezTo>
                  <a:pt x="1561" y="20868"/>
                  <a:pt x="1584" y="20823"/>
                  <a:pt x="1584" y="20765"/>
                </a:cubicBezTo>
                <a:lnTo>
                  <a:pt x="1584" y="20545"/>
                </a:lnTo>
                <a:cubicBezTo>
                  <a:pt x="1584" y="20488"/>
                  <a:pt x="1561" y="20441"/>
                  <a:pt x="1532" y="20441"/>
                </a:cubicBezTo>
                <a:close/>
                <a:moveTo>
                  <a:pt x="2380" y="20441"/>
                </a:moveTo>
                <a:cubicBezTo>
                  <a:pt x="2351" y="20441"/>
                  <a:pt x="2329" y="20488"/>
                  <a:pt x="2329" y="20545"/>
                </a:cubicBezTo>
                <a:lnTo>
                  <a:pt x="2329" y="20765"/>
                </a:lnTo>
                <a:cubicBezTo>
                  <a:pt x="2329" y="20823"/>
                  <a:pt x="2351" y="20868"/>
                  <a:pt x="2380" y="20868"/>
                </a:cubicBezTo>
                <a:cubicBezTo>
                  <a:pt x="2409" y="20868"/>
                  <a:pt x="2433" y="20823"/>
                  <a:pt x="2433" y="20765"/>
                </a:cubicBezTo>
                <a:lnTo>
                  <a:pt x="2433" y="20545"/>
                </a:lnTo>
                <a:cubicBezTo>
                  <a:pt x="2433" y="20488"/>
                  <a:pt x="2409" y="20441"/>
                  <a:pt x="2380" y="20441"/>
                </a:cubicBezTo>
                <a:close/>
                <a:moveTo>
                  <a:pt x="2695" y="20441"/>
                </a:moveTo>
                <a:cubicBezTo>
                  <a:pt x="2666" y="20441"/>
                  <a:pt x="2643" y="20488"/>
                  <a:pt x="2643" y="20545"/>
                </a:cubicBezTo>
                <a:lnTo>
                  <a:pt x="2643" y="20765"/>
                </a:lnTo>
                <a:cubicBezTo>
                  <a:pt x="2643" y="20823"/>
                  <a:pt x="2666" y="20868"/>
                  <a:pt x="2695" y="20868"/>
                </a:cubicBezTo>
                <a:cubicBezTo>
                  <a:pt x="2724" y="20868"/>
                  <a:pt x="2748" y="20823"/>
                  <a:pt x="2748" y="20765"/>
                </a:cubicBezTo>
                <a:lnTo>
                  <a:pt x="2748" y="20545"/>
                </a:lnTo>
                <a:cubicBezTo>
                  <a:pt x="2748" y="20488"/>
                  <a:pt x="2724" y="20441"/>
                  <a:pt x="2695" y="20441"/>
                </a:cubicBezTo>
                <a:close/>
                <a:moveTo>
                  <a:pt x="3545" y="20441"/>
                </a:moveTo>
                <a:cubicBezTo>
                  <a:pt x="3516" y="20441"/>
                  <a:pt x="3492" y="20488"/>
                  <a:pt x="3492" y="20545"/>
                </a:cubicBezTo>
                <a:lnTo>
                  <a:pt x="3492" y="20765"/>
                </a:lnTo>
                <a:cubicBezTo>
                  <a:pt x="3492" y="20823"/>
                  <a:pt x="3516" y="20868"/>
                  <a:pt x="3545" y="20868"/>
                </a:cubicBezTo>
                <a:cubicBezTo>
                  <a:pt x="3574" y="20868"/>
                  <a:pt x="3598" y="20823"/>
                  <a:pt x="3598" y="20765"/>
                </a:cubicBezTo>
                <a:lnTo>
                  <a:pt x="3598" y="20545"/>
                </a:lnTo>
                <a:cubicBezTo>
                  <a:pt x="3598" y="20488"/>
                  <a:pt x="3574" y="20441"/>
                  <a:pt x="3545" y="20441"/>
                </a:cubicBezTo>
                <a:close/>
                <a:moveTo>
                  <a:pt x="3859" y="20441"/>
                </a:moveTo>
                <a:cubicBezTo>
                  <a:pt x="3830" y="20441"/>
                  <a:pt x="3806" y="20488"/>
                  <a:pt x="3806" y="20545"/>
                </a:cubicBezTo>
                <a:lnTo>
                  <a:pt x="3806" y="20765"/>
                </a:lnTo>
                <a:cubicBezTo>
                  <a:pt x="3806" y="20823"/>
                  <a:pt x="3830" y="20868"/>
                  <a:pt x="3859" y="20868"/>
                </a:cubicBezTo>
                <a:cubicBezTo>
                  <a:pt x="3888" y="20868"/>
                  <a:pt x="3912" y="20823"/>
                  <a:pt x="3912" y="20765"/>
                </a:cubicBezTo>
                <a:lnTo>
                  <a:pt x="3912" y="20545"/>
                </a:lnTo>
                <a:cubicBezTo>
                  <a:pt x="3912" y="20488"/>
                  <a:pt x="3888" y="20441"/>
                  <a:pt x="3859" y="20441"/>
                </a:cubicBezTo>
                <a:close/>
                <a:moveTo>
                  <a:pt x="4709" y="20441"/>
                </a:moveTo>
                <a:cubicBezTo>
                  <a:pt x="4680" y="20441"/>
                  <a:pt x="4656" y="20488"/>
                  <a:pt x="4656" y="20545"/>
                </a:cubicBezTo>
                <a:lnTo>
                  <a:pt x="4656" y="20765"/>
                </a:lnTo>
                <a:cubicBezTo>
                  <a:pt x="4656" y="20823"/>
                  <a:pt x="4680" y="20868"/>
                  <a:pt x="4709" y="20868"/>
                </a:cubicBezTo>
                <a:cubicBezTo>
                  <a:pt x="4738" y="20868"/>
                  <a:pt x="4762" y="20823"/>
                  <a:pt x="4762" y="20765"/>
                </a:cubicBezTo>
                <a:lnTo>
                  <a:pt x="4762" y="20545"/>
                </a:lnTo>
                <a:cubicBezTo>
                  <a:pt x="4762" y="20488"/>
                  <a:pt x="4738" y="20441"/>
                  <a:pt x="4709" y="20441"/>
                </a:cubicBezTo>
                <a:close/>
                <a:moveTo>
                  <a:pt x="5023" y="20441"/>
                </a:moveTo>
                <a:cubicBezTo>
                  <a:pt x="4994" y="20441"/>
                  <a:pt x="4970" y="20488"/>
                  <a:pt x="4970" y="20545"/>
                </a:cubicBezTo>
                <a:lnTo>
                  <a:pt x="4970" y="20765"/>
                </a:lnTo>
                <a:cubicBezTo>
                  <a:pt x="4970" y="20823"/>
                  <a:pt x="4994" y="20868"/>
                  <a:pt x="5023" y="20868"/>
                </a:cubicBezTo>
                <a:cubicBezTo>
                  <a:pt x="5053" y="20868"/>
                  <a:pt x="5076" y="20823"/>
                  <a:pt x="5076" y="20765"/>
                </a:cubicBezTo>
                <a:lnTo>
                  <a:pt x="5076" y="20545"/>
                </a:lnTo>
                <a:cubicBezTo>
                  <a:pt x="5076" y="20488"/>
                  <a:pt x="5053" y="20441"/>
                  <a:pt x="5023" y="20441"/>
                </a:cubicBezTo>
                <a:close/>
                <a:moveTo>
                  <a:pt x="5873" y="20441"/>
                </a:moveTo>
                <a:cubicBezTo>
                  <a:pt x="5844" y="20441"/>
                  <a:pt x="5820" y="20488"/>
                  <a:pt x="5820" y="20545"/>
                </a:cubicBezTo>
                <a:lnTo>
                  <a:pt x="5820" y="20765"/>
                </a:lnTo>
                <a:cubicBezTo>
                  <a:pt x="5820" y="20823"/>
                  <a:pt x="5844" y="20868"/>
                  <a:pt x="5873" y="20868"/>
                </a:cubicBezTo>
                <a:cubicBezTo>
                  <a:pt x="5902" y="20868"/>
                  <a:pt x="5926" y="20823"/>
                  <a:pt x="5926" y="20765"/>
                </a:cubicBezTo>
                <a:lnTo>
                  <a:pt x="5926" y="20545"/>
                </a:lnTo>
                <a:cubicBezTo>
                  <a:pt x="5926" y="20488"/>
                  <a:pt x="5902" y="20441"/>
                  <a:pt x="5873" y="20441"/>
                </a:cubicBezTo>
                <a:close/>
                <a:moveTo>
                  <a:pt x="6188" y="20441"/>
                </a:moveTo>
                <a:cubicBezTo>
                  <a:pt x="6159" y="20441"/>
                  <a:pt x="6135" y="20488"/>
                  <a:pt x="6135" y="20545"/>
                </a:cubicBezTo>
                <a:lnTo>
                  <a:pt x="6135" y="20765"/>
                </a:lnTo>
                <a:cubicBezTo>
                  <a:pt x="6135" y="20823"/>
                  <a:pt x="6159" y="20868"/>
                  <a:pt x="6188" y="20868"/>
                </a:cubicBezTo>
                <a:cubicBezTo>
                  <a:pt x="6217" y="20868"/>
                  <a:pt x="6240" y="20823"/>
                  <a:pt x="6240" y="20765"/>
                </a:cubicBezTo>
                <a:lnTo>
                  <a:pt x="6240" y="20545"/>
                </a:lnTo>
                <a:cubicBezTo>
                  <a:pt x="6240" y="20488"/>
                  <a:pt x="6217" y="20441"/>
                  <a:pt x="6188" y="20441"/>
                </a:cubicBezTo>
                <a:close/>
                <a:moveTo>
                  <a:pt x="7036" y="20441"/>
                </a:moveTo>
                <a:cubicBezTo>
                  <a:pt x="7007" y="20441"/>
                  <a:pt x="6984" y="20488"/>
                  <a:pt x="6984" y="20545"/>
                </a:cubicBezTo>
                <a:lnTo>
                  <a:pt x="6984" y="20765"/>
                </a:lnTo>
                <a:cubicBezTo>
                  <a:pt x="6984" y="20823"/>
                  <a:pt x="7007" y="20868"/>
                  <a:pt x="7036" y="20868"/>
                </a:cubicBezTo>
                <a:cubicBezTo>
                  <a:pt x="7065" y="20868"/>
                  <a:pt x="7089" y="20823"/>
                  <a:pt x="7089" y="20765"/>
                </a:cubicBezTo>
                <a:lnTo>
                  <a:pt x="7089" y="20545"/>
                </a:lnTo>
                <a:cubicBezTo>
                  <a:pt x="7089" y="20488"/>
                  <a:pt x="7065" y="20441"/>
                  <a:pt x="7036" y="20441"/>
                </a:cubicBezTo>
                <a:close/>
                <a:moveTo>
                  <a:pt x="7351" y="20441"/>
                </a:moveTo>
                <a:cubicBezTo>
                  <a:pt x="7322" y="20441"/>
                  <a:pt x="7299" y="20488"/>
                  <a:pt x="7299" y="20545"/>
                </a:cubicBezTo>
                <a:lnTo>
                  <a:pt x="7299" y="20765"/>
                </a:lnTo>
                <a:cubicBezTo>
                  <a:pt x="7299" y="20823"/>
                  <a:pt x="7322" y="20868"/>
                  <a:pt x="7351" y="20868"/>
                </a:cubicBezTo>
                <a:cubicBezTo>
                  <a:pt x="7380" y="20868"/>
                  <a:pt x="7404" y="20823"/>
                  <a:pt x="7404" y="20765"/>
                </a:cubicBezTo>
                <a:lnTo>
                  <a:pt x="7404" y="20545"/>
                </a:lnTo>
                <a:cubicBezTo>
                  <a:pt x="7404" y="20488"/>
                  <a:pt x="7380" y="20441"/>
                  <a:pt x="7351" y="20441"/>
                </a:cubicBezTo>
                <a:close/>
                <a:moveTo>
                  <a:pt x="8201" y="20441"/>
                </a:moveTo>
                <a:cubicBezTo>
                  <a:pt x="8171" y="20441"/>
                  <a:pt x="8148" y="20488"/>
                  <a:pt x="8148" y="20545"/>
                </a:cubicBezTo>
                <a:lnTo>
                  <a:pt x="8148" y="20765"/>
                </a:lnTo>
                <a:cubicBezTo>
                  <a:pt x="8148" y="20823"/>
                  <a:pt x="8171" y="20868"/>
                  <a:pt x="8201" y="20868"/>
                </a:cubicBezTo>
                <a:cubicBezTo>
                  <a:pt x="8230" y="20868"/>
                  <a:pt x="8254" y="20823"/>
                  <a:pt x="8254" y="20765"/>
                </a:cubicBezTo>
                <a:lnTo>
                  <a:pt x="8254" y="20545"/>
                </a:lnTo>
                <a:cubicBezTo>
                  <a:pt x="8254" y="20488"/>
                  <a:pt x="8230" y="20441"/>
                  <a:pt x="8201" y="20441"/>
                </a:cubicBezTo>
                <a:close/>
                <a:moveTo>
                  <a:pt x="8515" y="20441"/>
                </a:moveTo>
                <a:cubicBezTo>
                  <a:pt x="8486" y="20441"/>
                  <a:pt x="8462" y="20488"/>
                  <a:pt x="8462" y="20545"/>
                </a:cubicBezTo>
                <a:lnTo>
                  <a:pt x="8462" y="20765"/>
                </a:lnTo>
                <a:cubicBezTo>
                  <a:pt x="8462" y="20823"/>
                  <a:pt x="8486" y="20868"/>
                  <a:pt x="8515" y="20868"/>
                </a:cubicBezTo>
                <a:cubicBezTo>
                  <a:pt x="8544" y="20868"/>
                  <a:pt x="8568" y="20823"/>
                  <a:pt x="8568" y="20765"/>
                </a:cubicBezTo>
                <a:lnTo>
                  <a:pt x="8568" y="20545"/>
                </a:lnTo>
                <a:cubicBezTo>
                  <a:pt x="8568" y="20488"/>
                  <a:pt x="8544" y="20441"/>
                  <a:pt x="8515" y="20441"/>
                </a:cubicBezTo>
                <a:close/>
                <a:moveTo>
                  <a:pt x="9365" y="20441"/>
                </a:moveTo>
                <a:cubicBezTo>
                  <a:pt x="9336" y="20441"/>
                  <a:pt x="9312" y="20488"/>
                  <a:pt x="9312" y="20545"/>
                </a:cubicBezTo>
                <a:lnTo>
                  <a:pt x="9312" y="20765"/>
                </a:lnTo>
                <a:cubicBezTo>
                  <a:pt x="9312" y="20823"/>
                  <a:pt x="9336" y="20868"/>
                  <a:pt x="9365" y="20868"/>
                </a:cubicBezTo>
                <a:cubicBezTo>
                  <a:pt x="9394" y="20868"/>
                  <a:pt x="9418" y="20823"/>
                  <a:pt x="9418" y="20765"/>
                </a:cubicBezTo>
                <a:lnTo>
                  <a:pt x="9418" y="20545"/>
                </a:lnTo>
                <a:cubicBezTo>
                  <a:pt x="9418" y="20488"/>
                  <a:pt x="9394" y="20441"/>
                  <a:pt x="9365" y="20441"/>
                </a:cubicBezTo>
                <a:close/>
                <a:moveTo>
                  <a:pt x="9679" y="20441"/>
                </a:moveTo>
                <a:cubicBezTo>
                  <a:pt x="9650" y="20441"/>
                  <a:pt x="9626" y="20488"/>
                  <a:pt x="9626" y="20545"/>
                </a:cubicBezTo>
                <a:lnTo>
                  <a:pt x="9626" y="20765"/>
                </a:lnTo>
                <a:cubicBezTo>
                  <a:pt x="9626" y="20823"/>
                  <a:pt x="9650" y="20868"/>
                  <a:pt x="9679" y="20868"/>
                </a:cubicBezTo>
                <a:cubicBezTo>
                  <a:pt x="9708" y="20868"/>
                  <a:pt x="9732" y="20823"/>
                  <a:pt x="9732" y="20765"/>
                </a:cubicBezTo>
                <a:lnTo>
                  <a:pt x="9732" y="20545"/>
                </a:lnTo>
                <a:cubicBezTo>
                  <a:pt x="9732" y="20488"/>
                  <a:pt x="9708" y="20441"/>
                  <a:pt x="9679" y="20441"/>
                </a:cubicBezTo>
                <a:close/>
                <a:moveTo>
                  <a:pt x="10529" y="20441"/>
                </a:moveTo>
                <a:cubicBezTo>
                  <a:pt x="10500" y="20441"/>
                  <a:pt x="10476" y="20488"/>
                  <a:pt x="10476" y="20545"/>
                </a:cubicBezTo>
                <a:lnTo>
                  <a:pt x="10476" y="20765"/>
                </a:lnTo>
                <a:cubicBezTo>
                  <a:pt x="10476" y="20823"/>
                  <a:pt x="10500" y="20868"/>
                  <a:pt x="10529" y="20868"/>
                </a:cubicBezTo>
                <a:cubicBezTo>
                  <a:pt x="10558" y="20868"/>
                  <a:pt x="10582" y="20823"/>
                  <a:pt x="10582" y="20765"/>
                </a:cubicBezTo>
                <a:lnTo>
                  <a:pt x="10582" y="20545"/>
                </a:lnTo>
                <a:cubicBezTo>
                  <a:pt x="10582" y="20488"/>
                  <a:pt x="10558" y="20441"/>
                  <a:pt x="10529" y="20441"/>
                </a:cubicBezTo>
                <a:close/>
                <a:moveTo>
                  <a:pt x="10844" y="20441"/>
                </a:moveTo>
                <a:cubicBezTo>
                  <a:pt x="10814" y="20441"/>
                  <a:pt x="10791" y="20488"/>
                  <a:pt x="10791" y="20545"/>
                </a:cubicBezTo>
                <a:lnTo>
                  <a:pt x="10791" y="20765"/>
                </a:lnTo>
                <a:cubicBezTo>
                  <a:pt x="10791" y="20823"/>
                  <a:pt x="10814" y="20868"/>
                  <a:pt x="10844" y="20868"/>
                </a:cubicBezTo>
                <a:cubicBezTo>
                  <a:pt x="10873" y="20868"/>
                  <a:pt x="10895" y="20823"/>
                  <a:pt x="10895" y="20765"/>
                </a:cubicBezTo>
                <a:lnTo>
                  <a:pt x="10895" y="20545"/>
                </a:lnTo>
                <a:cubicBezTo>
                  <a:pt x="10895" y="20488"/>
                  <a:pt x="10873" y="20441"/>
                  <a:pt x="10844" y="20441"/>
                </a:cubicBezTo>
                <a:close/>
                <a:moveTo>
                  <a:pt x="11692" y="20441"/>
                </a:moveTo>
                <a:cubicBezTo>
                  <a:pt x="11663" y="20441"/>
                  <a:pt x="11640" y="20488"/>
                  <a:pt x="11640" y="20545"/>
                </a:cubicBezTo>
                <a:lnTo>
                  <a:pt x="11640" y="20765"/>
                </a:lnTo>
                <a:cubicBezTo>
                  <a:pt x="11640" y="20823"/>
                  <a:pt x="11663" y="20868"/>
                  <a:pt x="11692" y="20868"/>
                </a:cubicBezTo>
                <a:cubicBezTo>
                  <a:pt x="11721" y="20868"/>
                  <a:pt x="11745" y="20823"/>
                  <a:pt x="11745" y="20765"/>
                </a:cubicBezTo>
                <a:lnTo>
                  <a:pt x="11745" y="20545"/>
                </a:lnTo>
                <a:cubicBezTo>
                  <a:pt x="11745" y="20488"/>
                  <a:pt x="11721" y="20441"/>
                  <a:pt x="11692" y="20441"/>
                </a:cubicBezTo>
                <a:close/>
                <a:moveTo>
                  <a:pt x="12007" y="20441"/>
                </a:moveTo>
                <a:cubicBezTo>
                  <a:pt x="11978" y="20441"/>
                  <a:pt x="11955" y="20488"/>
                  <a:pt x="11955" y="20545"/>
                </a:cubicBezTo>
                <a:lnTo>
                  <a:pt x="11955" y="20765"/>
                </a:lnTo>
                <a:cubicBezTo>
                  <a:pt x="11955" y="20823"/>
                  <a:pt x="11978" y="20868"/>
                  <a:pt x="12007" y="20868"/>
                </a:cubicBezTo>
                <a:cubicBezTo>
                  <a:pt x="12036" y="20868"/>
                  <a:pt x="12060" y="20823"/>
                  <a:pt x="12060" y="20765"/>
                </a:cubicBezTo>
                <a:lnTo>
                  <a:pt x="12060" y="20545"/>
                </a:lnTo>
                <a:cubicBezTo>
                  <a:pt x="12060" y="20488"/>
                  <a:pt x="12036" y="20441"/>
                  <a:pt x="12007" y="20441"/>
                </a:cubicBezTo>
                <a:close/>
                <a:moveTo>
                  <a:pt x="12856" y="20441"/>
                </a:moveTo>
                <a:cubicBezTo>
                  <a:pt x="12827" y="20441"/>
                  <a:pt x="12804" y="20488"/>
                  <a:pt x="12804" y="20545"/>
                </a:cubicBezTo>
                <a:lnTo>
                  <a:pt x="12804" y="20765"/>
                </a:lnTo>
                <a:cubicBezTo>
                  <a:pt x="12804" y="20823"/>
                  <a:pt x="12827" y="20868"/>
                  <a:pt x="12856" y="20868"/>
                </a:cubicBezTo>
                <a:cubicBezTo>
                  <a:pt x="12886" y="20868"/>
                  <a:pt x="12909" y="20823"/>
                  <a:pt x="12909" y="20765"/>
                </a:cubicBezTo>
                <a:lnTo>
                  <a:pt x="12909" y="20545"/>
                </a:lnTo>
                <a:cubicBezTo>
                  <a:pt x="12909" y="20488"/>
                  <a:pt x="12886" y="20441"/>
                  <a:pt x="12856" y="20441"/>
                </a:cubicBezTo>
                <a:close/>
                <a:moveTo>
                  <a:pt x="13171" y="20441"/>
                </a:moveTo>
                <a:cubicBezTo>
                  <a:pt x="13142" y="20441"/>
                  <a:pt x="13118" y="20488"/>
                  <a:pt x="13118" y="20545"/>
                </a:cubicBezTo>
                <a:lnTo>
                  <a:pt x="13118" y="20765"/>
                </a:lnTo>
                <a:cubicBezTo>
                  <a:pt x="13118" y="20823"/>
                  <a:pt x="13142" y="20868"/>
                  <a:pt x="13171" y="20868"/>
                </a:cubicBezTo>
                <a:cubicBezTo>
                  <a:pt x="13200" y="20868"/>
                  <a:pt x="13224" y="20823"/>
                  <a:pt x="13224" y="20765"/>
                </a:cubicBezTo>
                <a:lnTo>
                  <a:pt x="13224" y="20545"/>
                </a:lnTo>
                <a:cubicBezTo>
                  <a:pt x="13224" y="20488"/>
                  <a:pt x="13200" y="20441"/>
                  <a:pt x="13171" y="20441"/>
                </a:cubicBezTo>
                <a:close/>
                <a:moveTo>
                  <a:pt x="14021" y="20441"/>
                </a:moveTo>
                <a:cubicBezTo>
                  <a:pt x="13992" y="20441"/>
                  <a:pt x="13968" y="20488"/>
                  <a:pt x="13968" y="20545"/>
                </a:cubicBezTo>
                <a:lnTo>
                  <a:pt x="13968" y="20765"/>
                </a:lnTo>
                <a:cubicBezTo>
                  <a:pt x="13968" y="20823"/>
                  <a:pt x="13992" y="20868"/>
                  <a:pt x="14021" y="20868"/>
                </a:cubicBezTo>
                <a:cubicBezTo>
                  <a:pt x="14050" y="20868"/>
                  <a:pt x="14074" y="20823"/>
                  <a:pt x="14074" y="20765"/>
                </a:cubicBezTo>
                <a:lnTo>
                  <a:pt x="14074" y="20545"/>
                </a:lnTo>
                <a:cubicBezTo>
                  <a:pt x="14074" y="20488"/>
                  <a:pt x="14050" y="20441"/>
                  <a:pt x="14021" y="20441"/>
                </a:cubicBezTo>
                <a:close/>
                <a:moveTo>
                  <a:pt x="14335" y="20441"/>
                </a:moveTo>
                <a:cubicBezTo>
                  <a:pt x="14306" y="20441"/>
                  <a:pt x="14282" y="20488"/>
                  <a:pt x="14282" y="20545"/>
                </a:cubicBezTo>
                <a:lnTo>
                  <a:pt x="14282" y="20765"/>
                </a:lnTo>
                <a:cubicBezTo>
                  <a:pt x="14282" y="20823"/>
                  <a:pt x="14306" y="20868"/>
                  <a:pt x="14335" y="20868"/>
                </a:cubicBezTo>
                <a:cubicBezTo>
                  <a:pt x="14364" y="20868"/>
                  <a:pt x="14388" y="20823"/>
                  <a:pt x="14388" y="20765"/>
                </a:cubicBezTo>
                <a:lnTo>
                  <a:pt x="14388" y="20545"/>
                </a:lnTo>
                <a:cubicBezTo>
                  <a:pt x="14388" y="20488"/>
                  <a:pt x="14364" y="20441"/>
                  <a:pt x="14335" y="20441"/>
                </a:cubicBezTo>
                <a:close/>
                <a:moveTo>
                  <a:pt x="15185" y="20441"/>
                </a:moveTo>
                <a:cubicBezTo>
                  <a:pt x="15156" y="20441"/>
                  <a:pt x="15132" y="20488"/>
                  <a:pt x="15132" y="20545"/>
                </a:cubicBezTo>
                <a:lnTo>
                  <a:pt x="15132" y="20765"/>
                </a:lnTo>
                <a:cubicBezTo>
                  <a:pt x="15132" y="20823"/>
                  <a:pt x="15156" y="20868"/>
                  <a:pt x="15185" y="20868"/>
                </a:cubicBezTo>
                <a:cubicBezTo>
                  <a:pt x="15214" y="20868"/>
                  <a:pt x="15237" y="20823"/>
                  <a:pt x="15237" y="20765"/>
                </a:cubicBezTo>
                <a:lnTo>
                  <a:pt x="15237" y="20545"/>
                </a:lnTo>
                <a:cubicBezTo>
                  <a:pt x="15237" y="20488"/>
                  <a:pt x="15214" y="20441"/>
                  <a:pt x="15185" y="20441"/>
                </a:cubicBezTo>
                <a:close/>
                <a:moveTo>
                  <a:pt x="15500" y="20441"/>
                </a:moveTo>
                <a:cubicBezTo>
                  <a:pt x="15470" y="20441"/>
                  <a:pt x="15447" y="20488"/>
                  <a:pt x="15447" y="20545"/>
                </a:cubicBezTo>
                <a:lnTo>
                  <a:pt x="15447" y="20765"/>
                </a:lnTo>
                <a:cubicBezTo>
                  <a:pt x="15447" y="20823"/>
                  <a:pt x="15470" y="20868"/>
                  <a:pt x="15500" y="20868"/>
                </a:cubicBezTo>
                <a:cubicBezTo>
                  <a:pt x="15529" y="20868"/>
                  <a:pt x="15551" y="20823"/>
                  <a:pt x="15551" y="20765"/>
                </a:cubicBezTo>
                <a:lnTo>
                  <a:pt x="15551" y="20545"/>
                </a:lnTo>
                <a:cubicBezTo>
                  <a:pt x="15551" y="20488"/>
                  <a:pt x="15529" y="20441"/>
                  <a:pt x="15500" y="20441"/>
                </a:cubicBezTo>
                <a:close/>
                <a:moveTo>
                  <a:pt x="16349" y="20441"/>
                </a:moveTo>
                <a:cubicBezTo>
                  <a:pt x="16320" y="20441"/>
                  <a:pt x="16296" y="20488"/>
                  <a:pt x="16296" y="20545"/>
                </a:cubicBezTo>
                <a:lnTo>
                  <a:pt x="16296" y="20765"/>
                </a:lnTo>
                <a:cubicBezTo>
                  <a:pt x="16296" y="20823"/>
                  <a:pt x="16320" y="20868"/>
                  <a:pt x="16349" y="20868"/>
                </a:cubicBezTo>
                <a:cubicBezTo>
                  <a:pt x="16378" y="20868"/>
                  <a:pt x="16401" y="20823"/>
                  <a:pt x="16401" y="20765"/>
                </a:cubicBezTo>
                <a:lnTo>
                  <a:pt x="16401" y="20545"/>
                </a:lnTo>
                <a:cubicBezTo>
                  <a:pt x="16401" y="20488"/>
                  <a:pt x="16378" y="20441"/>
                  <a:pt x="16349" y="20441"/>
                </a:cubicBezTo>
                <a:close/>
                <a:moveTo>
                  <a:pt x="16663" y="20441"/>
                </a:moveTo>
                <a:cubicBezTo>
                  <a:pt x="16634" y="20441"/>
                  <a:pt x="16611" y="20488"/>
                  <a:pt x="16611" y="20545"/>
                </a:cubicBezTo>
                <a:lnTo>
                  <a:pt x="16611" y="20765"/>
                </a:lnTo>
                <a:cubicBezTo>
                  <a:pt x="16611" y="20823"/>
                  <a:pt x="16634" y="20868"/>
                  <a:pt x="16663" y="20868"/>
                </a:cubicBezTo>
                <a:cubicBezTo>
                  <a:pt x="16692" y="20868"/>
                  <a:pt x="16716" y="20823"/>
                  <a:pt x="16716" y="20765"/>
                </a:cubicBezTo>
                <a:lnTo>
                  <a:pt x="16716" y="20545"/>
                </a:lnTo>
                <a:cubicBezTo>
                  <a:pt x="16716" y="20488"/>
                  <a:pt x="16692" y="20441"/>
                  <a:pt x="16663" y="20441"/>
                </a:cubicBezTo>
                <a:close/>
                <a:moveTo>
                  <a:pt x="17512" y="20441"/>
                </a:moveTo>
                <a:cubicBezTo>
                  <a:pt x="17483" y="20441"/>
                  <a:pt x="17459" y="20488"/>
                  <a:pt x="17459" y="20545"/>
                </a:cubicBezTo>
                <a:lnTo>
                  <a:pt x="17459" y="20765"/>
                </a:lnTo>
                <a:cubicBezTo>
                  <a:pt x="17459" y="20823"/>
                  <a:pt x="17483" y="20868"/>
                  <a:pt x="17512" y="20868"/>
                </a:cubicBezTo>
                <a:cubicBezTo>
                  <a:pt x="17541" y="20868"/>
                  <a:pt x="17565" y="20823"/>
                  <a:pt x="17565" y="20765"/>
                </a:cubicBezTo>
                <a:lnTo>
                  <a:pt x="17565" y="20545"/>
                </a:lnTo>
                <a:cubicBezTo>
                  <a:pt x="17565" y="20488"/>
                  <a:pt x="17541" y="20441"/>
                  <a:pt x="17512" y="20441"/>
                </a:cubicBezTo>
                <a:close/>
                <a:moveTo>
                  <a:pt x="17827" y="20441"/>
                </a:moveTo>
                <a:cubicBezTo>
                  <a:pt x="17798" y="20441"/>
                  <a:pt x="17774" y="20488"/>
                  <a:pt x="17774" y="20545"/>
                </a:cubicBezTo>
                <a:lnTo>
                  <a:pt x="17774" y="20765"/>
                </a:lnTo>
                <a:cubicBezTo>
                  <a:pt x="17774" y="20823"/>
                  <a:pt x="17798" y="20868"/>
                  <a:pt x="17827" y="20868"/>
                </a:cubicBezTo>
                <a:cubicBezTo>
                  <a:pt x="17856" y="20868"/>
                  <a:pt x="17880" y="20823"/>
                  <a:pt x="17880" y="20765"/>
                </a:cubicBezTo>
                <a:lnTo>
                  <a:pt x="17880" y="20545"/>
                </a:lnTo>
                <a:cubicBezTo>
                  <a:pt x="17880" y="20488"/>
                  <a:pt x="17856" y="20441"/>
                  <a:pt x="17827" y="20441"/>
                </a:cubicBezTo>
                <a:close/>
                <a:moveTo>
                  <a:pt x="18677" y="20441"/>
                </a:moveTo>
                <a:cubicBezTo>
                  <a:pt x="18648" y="20441"/>
                  <a:pt x="18624" y="20488"/>
                  <a:pt x="18624" y="20545"/>
                </a:cubicBezTo>
                <a:lnTo>
                  <a:pt x="18624" y="20765"/>
                </a:lnTo>
                <a:cubicBezTo>
                  <a:pt x="18624" y="20823"/>
                  <a:pt x="18648" y="20868"/>
                  <a:pt x="18677" y="20868"/>
                </a:cubicBezTo>
                <a:cubicBezTo>
                  <a:pt x="18706" y="20868"/>
                  <a:pt x="18730" y="20823"/>
                  <a:pt x="18730" y="20765"/>
                </a:cubicBezTo>
                <a:lnTo>
                  <a:pt x="18730" y="20545"/>
                </a:lnTo>
                <a:cubicBezTo>
                  <a:pt x="18730" y="20488"/>
                  <a:pt x="18706" y="20441"/>
                  <a:pt x="18677" y="20441"/>
                </a:cubicBezTo>
                <a:close/>
                <a:moveTo>
                  <a:pt x="18991" y="20441"/>
                </a:moveTo>
                <a:cubicBezTo>
                  <a:pt x="18962" y="20441"/>
                  <a:pt x="18938" y="20488"/>
                  <a:pt x="18938" y="20545"/>
                </a:cubicBezTo>
                <a:lnTo>
                  <a:pt x="18938" y="20765"/>
                </a:lnTo>
                <a:cubicBezTo>
                  <a:pt x="18938" y="20823"/>
                  <a:pt x="18962" y="20868"/>
                  <a:pt x="18991" y="20868"/>
                </a:cubicBezTo>
                <a:cubicBezTo>
                  <a:pt x="19020" y="20868"/>
                  <a:pt x="19044" y="20823"/>
                  <a:pt x="19044" y="20765"/>
                </a:cubicBezTo>
                <a:lnTo>
                  <a:pt x="19044" y="20545"/>
                </a:lnTo>
                <a:cubicBezTo>
                  <a:pt x="19044" y="20488"/>
                  <a:pt x="19020" y="20441"/>
                  <a:pt x="18991" y="20441"/>
                </a:cubicBezTo>
                <a:close/>
                <a:moveTo>
                  <a:pt x="19841" y="20441"/>
                </a:moveTo>
                <a:cubicBezTo>
                  <a:pt x="19812" y="20441"/>
                  <a:pt x="19788" y="20488"/>
                  <a:pt x="19788" y="20545"/>
                </a:cubicBezTo>
                <a:lnTo>
                  <a:pt x="19788" y="20765"/>
                </a:lnTo>
                <a:cubicBezTo>
                  <a:pt x="19788" y="20823"/>
                  <a:pt x="19812" y="20868"/>
                  <a:pt x="19841" y="20868"/>
                </a:cubicBezTo>
                <a:cubicBezTo>
                  <a:pt x="19870" y="20868"/>
                  <a:pt x="19894" y="20823"/>
                  <a:pt x="19894" y="20765"/>
                </a:cubicBezTo>
                <a:lnTo>
                  <a:pt x="19894" y="20545"/>
                </a:lnTo>
                <a:cubicBezTo>
                  <a:pt x="19894" y="20488"/>
                  <a:pt x="19870" y="20441"/>
                  <a:pt x="19841" y="20441"/>
                </a:cubicBezTo>
                <a:close/>
                <a:moveTo>
                  <a:pt x="20155" y="20441"/>
                </a:moveTo>
                <a:cubicBezTo>
                  <a:pt x="20126" y="20441"/>
                  <a:pt x="20102" y="20488"/>
                  <a:pt x="20102" y="20545"/>
                </a:cubicBezTo>
                <a:lnTo>
                  <a:pt x="20102" y="20765"/>
                </a:lnTo>
                <a:cubicBezTo>
                  <a:pt x="20102" y="20823"/>
                  <a:pt x="20126" y="20868"/>
                  <a:pt x="20155" y="20868"/>
                </a:cubicBezTo>
                <a:cubicBezTo>
                  <a:pt x="20184" y="20868"/>
                  <a:pt x="20207" y="20823"/>
                  <a:pt x="20207" y="20765"/>
                </a:cubicBezTo>
                <a:lnTo>
                  <a:pt x="20207" y="20545"/>
                </a:lnTo>
                <a:cubicBezTo>
                  <a:pt x="20207" y="20488"/>
                  <a:pt x="20184" y="20441"/>
                  <a:pt x="20155" y="20441"/>
                </a:cubicBezTo>
                <a:close/>
                <a:moveTo>
                  <a:pt x="21004" y="20441"/>
                </a:moveTo>
                <a:cubicBezTo>
                  <a:pt x="20975" y="20441"/>
                  <a:pt x="20952" y="20488"/>
                  <a:pt x="20952" y="20545"/>
                </a:cubicBezTo>
                <a:lnTo>
                  <a:pt x="20952" y="20765"/>
                </a:lnTo>
                <a:cubicBezTo>
                  <a:pt x="20952" y="20823"/>
                  <a:pt x="20975" y="20868"/>
                  <a:pt x="21004" y="20868"/>
                </a:cubicBezTo>
                <a:cubicBezTo>
                  <a:pt x="21033" y="20868"/>
                  <a:pt x="21057" y="20823"/>
                  <a:pt x="21057" y="20765"/>
                </a:cubicBezTo>
                <a:lnTo>
                  <a:pt x="21057" y="20545"/>
                </a:lnTo>
                <a:cubicBezTo>
                  <a:pt x="21057" y="20488"/>
                  <a:pt x="21033" y="20441"/>
                  <a:pt x="21004" y="20441"/>
                </a:cubicBezTo>
                <a:close/>
                <a:moveTo>
                  <a:pt x="21319" y="20441"/>
                </a:moveTo>
                <a:cubicBezTo>
                  <a:pt x="21289" y="20441"/>
                  <a:pt x="21267" y="20488"/>
                  <a:pt x="21267" y="20545"/>
                </a:cubicBezTo>
                <a:lnTo>
                  <a:pt x="21267" y="20765"/>
                </a:lnTo>
                <a:cubicBezTo>
                  <a:pt x="21267" y="20823"/>
                  <a:pt x="21289" y="20868"/>
                  <a:pt x="21319" y="20868"/>
                </a:cubicBezTo>
                <a:cubicBezTo>
                  <a:pt x="21348" y="20868"/>
                  <a:pt x="21372" y="20823"/>
                  <a:pt x="21372" y="20765"/>
                </a:cubicBezTo>
                <a:lnTo>
                  <a:pt x="21372" y="20545"/>
                </a:lnTo>
                <a:cubicBezTo>
                  <a:pt x="21372" y="20488"/>
                  <a:pt x="21348" y="20441"/>
                  <a:pt x="21319" y="20441"/>
                </a:cubicBezTo>
                <a:close/>
                <a:moveTo>
                  <a:pt x="281" y="21171"/>
                </a:moveTo>
                <a:cubicBezTo>
                  <a:pt x="252" y="21171"/>
                  <a:pt x="228" y="21218"/>
                  <a:pt x="228" y="21275"/>
                </a:cubicBezTo>
                <a:lnTo>
                  <a:pt x="228" y="21495"/>
                </a:lnTo>
                <a:cubicBezTo>
                  <a:pt x="228" y="21553"/>
                  <a:pt x="252" y="21600"/>
                  <a:pt x="281" y="21600"/>
                </a:cubicBezTo>
                <a:cubicBezTo>
                  <a:pt x="311" y="21600"/>
                  <a:pt x="334" y="21553"/>
                  <a:pt x="334" y="21495"/>
                </a:cubicBezTo>
                <a:lnTo>
                  <a:pt x="334" y="21275"/>
                </a:lnTo>
                <a:cubicBezTo>
                  <a:pt x="334" y="21218"/>
                  <a:pt x="311" y="21171"/>
                  <a:pt x="281" y="21171"/>
                </a:cubicBezTo>
                <a:close/>
                <a:moveTo>
                  <a:pt x="596" y="21171"/>
                </a:moveTo>
                <a:cubicBezTo>
                  <a:pt x="567" y="21171"/>
                  <a:pt x="543" y="21218"/>
                  <a:pt x="543" y="21275"/>
                </a:cubicBezTo>
                <a:lnTo>
                  <a:pt x="543" y="21495"/>
                </a:lnTo>
                <a:cubicBezTo>
                  <a:pt x="543" y="21553"/>
                  <a:pt x="567" y="21600"/>
                  <a:pt x="596" y="21600"/>
                </a:cubicBezTo>
                <a:cubicBezTo>
                  <a:pt x="625" y="21600"/>
                  <a:pt x="649" y="21553"/>
                  <a:pt x="649" y="21495"/>
                </a:cubicBezTo>
                <a:lnTo>
                  <a:pt x="649" y="21275"/>
                </a:lnTo>
                <a:cubicBezTo>
                  <a:pt x="649" y="21218"/>
                  <a:pt x="625" y="21171"/>
                  <a:pt x="596" y="21171"/>
                </a:cubicBezTo>
                <a:close/>
                <a:moveTo>
                  <a:pt x="1446" y="21171"/>
                </a:moveTo>
                <a:cubicBezTo>
                  <a:pt x="1417" y="21171"/>
                  <a:pt x="1393" y="21218"/>
                  <a:pt x="1393" y="21275"/>
                </a:cubicBezTo>
                <a:lnTo>
                  <a:pt x="1393" y="21495"/>
                </a:lnTo>
                <a:cubicBezTo>
                  <a:pt x="1393" y="21553"/>
                  <a:pt x="1417" y="21600"/>
                  <a:pt x="1446" y="21600"/>
                </a:cubicBezTo>
                <a:cubicBezTo>
                  <a:pt x="1475" y="21600"/>
                  <a:pt x="1499" y="21553"/>
                  <a:pt x="1499" y="21495"/>
                </a:cubicBezTo>
                <a:lnTo>
                  <a:pt x="1499" y="21275"/>
                </a:lnTo>
                <a:cubicBezTo>
                  <a:pt x="1499" y="21218"/>
                  <a:pt x="1475" y="21171"/>
                  <a:pt x="1446" y="21171"/>
                </a:cubicBezTo>
                <a:close/>
                <a:moveTo>
                  <a:pt x="1760" y="21171"/>
                </a:moveTo>
                <a:cubicBezTo>
                  <a:pt x="1731" y="21171"/>
                  <a:pt x="1707" y="21218"/>
                  <a:pt x="1707" y="21275"/>
                </a:cubicBezTo>
                <a:lnTo>
                  <a:pt x="1707" y="21495"/>
                </a:lnTo>
                <a:cubicBezTo>
                  <a:pt x="1707" y="21553"/>
                  <a:pt x="1731" y="21600"/>
                  <a:pt x="1760" y="21600"/>
                </a:cubicBezTo>
                <a:cubicBezTo>
                  <a:pt x="1789" y="21600"/>
                  <a:pt x="1813" y="21553"/>
                  <a:pt x="1813" y="21495"/>
                </a:cubicBezTo>
                <a:lnTo>
                  <a:pt x="1813" y="21275"/>
                </a:lnTo>
                <a:cubicBezTo>
                  <a:pt x="1813" y="21218"/>
                  <a:pt x="1789" y="21171"/>
                  <a:pt x="1760" y="21171"/>
                </a:cubicBezTo>
                <a:close/>
                <a:moveTo>
                  <a:pt x="2610" y="21171"/>
                </a:moveTo>
                <a:cubicBezTo>
                  <a:pt x="2581" y="21171"/>
                  <a:pt x="2557" y="21218"/>
                  <a:pt x="2557" y="21275"/>
                </a:cubicBezTo>
                <a:lnTo>
                  <a:pt x="2557" y="21495"/>
                </a:lnTo>
                <a:cubicBezTo>
                  <a:pt x="2557" y="21553"/>
                  <a:pt x="2581" y="21600"/>
                  <a:pt x="2610" y="21600"/>
                </a:cubicBezTo>
                <a:cubicBezTo>
                  <a:pt x="2639" y="21600"/>
                  <a:pt x="2662" y="21553"/>
                  <a:pt x="2662" y="21495"/>
                </a:cubicBezTo>
                <a:lnTo>
                  <a:pt x="2662" y="21275"/>
                </a:lnTo>
                <a:cubicBezTo>
                  <a:pt x="2662" y="21218"/>
                  <a:pt x="2639" y="21171"/>
                  <a:pt x="2610" y="21171"/>
                </a:cubicBezTo>
                <a:close/>
                <a:moveTo>
                  <a:pt x="2924" y="21171"/>
                </a:moveTo>
                <a:cubicBezTo>
                  <a:pt x="2895" y="21171"/>
                  <a:pt x="2871" y="21218"/>
                  <a:pt x="2871" y="21275"/>
                </a:cubicBezTo>
                <a:lnTo>
                  <a:pt x="2871" y="21495"/>
                </a:lnTo>
                <a:cubicBezTo>
                  <a:pt x="2871" y="21553"/>
                  <a:pt x="2895" y="21600"/>
                  <a:pt x="2924" y="21600"/>
                </a:cubicBezTo>
                <a:cubicBezTo>
                  <a:pt x="2954" y="21600"/>
                  <a:pt x="2976" y="21553"/>
                  <a:pt x="2976" y="21495"/>
                </a:cubicBezTo>
                <a:lnTo>
                  <a:pt x="2976" y="21275"/>
                </a:lnTo>
                <a:cubicBezTo>
                  <a:pt x="2976" y="21218"/>
                  <a:pt x="2954" y="21171"/>
                  <a:pt x="2924" y="21171"/>
                </a:cubicBezTo>
                <a:close/>
                <a:moveTo>
                  <a:pt x="3773" y="21171"/>
                </a:moveTo>
                <a:cubicBezTo>
                  <a:pt x="3744" y="21171"/>
                  <a:pt x="3721" y="21218"/>
                  <a:pt x="3721" y="21275"/>
                </a:cubicBezTo>
                <a:lnTo>
                  <a:pt x="3721" y="21495"/>
                </a:lnTo>
                <a:cubicBezTo>
                  <a:pt x="3721" y="21553"/>
                  <a:pt x="3744" y="21600"/>
                  <a:pt x="3773" y="21600"/>
                </a:cubicBezTo>
                <a:cubicBezTo>
                  <a:pt x="3802" y="21600"/>
                  <a:pt x="3826" y="21553"/>
                  <a:pt x="3826" y="21495"/>
                </a:cubicBezTo>
                <a:lnTo>
                  <a:pt x="3826" y="21275"/>
                </a:lnTo>
                <a:cubicBezTo>
                  <a:pt x="3826" y="21218"/>
                  <a:pt x="3802" y="21171"/>
                  <a:pt x="3773" y="21171"/>
                </a:cubicBezTo>
                <a:close/>
                <a:moveTo>
                  <a:pt x="4088" y="21171"/>
                </a:moveTo>
                <a:cubicBezTo>
                  <a:pt x="4058" y="21171"/>
                  <a:pt x="4035" y="21218"/>
                  <a:pt x="4035" y="21275"/>
                </a:cubicBezTo>
                <a:lnTo>
                  <a:pt x="4035" y="21495"/>
                </a:lnTo>
                <a:cubicBezTo>
                  <a:pt x="4035" y="21553"/>
                  <a:pt x="4058" y="21600"/>
                  <a:pt x="4088" y="21600"/>
                </a:cubicBezTo>
                <a:cubicBezTo>
                  <a:pt x="4117" y="21600"/>
                  <a:pt x="4141" y="21553"/>
                  <a:pt x="4141" y="21495"/>
                </a:cubicBezTo>
                <a:lnTo>
                  <a:pt x="4141" y="21275"/>
                </a:lnTo>
                <a:cubicBezTo>
                  <a:pt x="4141" y="21218"/>
                  <a:pt x="4117" y="21171"/>
                  <a:pt x="4088" y="21171"/>
                </a:cubicBezTo>
                <a:close/>
                <a:moveTo>
                  <a:pt x="4937" y="21171"/>
                </a:moveTo>
                <a:cubicBezTo>
                  <a:pt x="4908" y="21171"/>
                  <a:pt x="4884" y="21218"/>
                  <a:pt x="4884" y="21275"/>
                </a:cubicBezTo>
                <a:lnTo>
                  <a:pt x="4884" y="21495"/>
                </a:lnTo>
                <a:cubicBezTo>
                  <a:pt x="4884" y="21553"/>
                  <a:pt x="4908" y="21600"/>
                  <a:pt x="4937" y="21600"/>
                </a:cubicBezTo>
                <a:cubicBezTo>
                  <a:pt x="4966" y="21600"/>
                  <a:pt x="4990" y="21553"/>
                  <a:pt x="4990" y="21495"/>
                </a:cubicBezTo>
                <a:lnTo>
                  <a:pt x="4990" y="21275"/>
                </a:lnTo>
                <a:cubicBezTo>
                  <a:pt x="4990" y="21218"/>
                  <a:pt x="4966" y="21171"/>
                  <a:pt x="4937" y="21171"/>
                </a:cubicBezTo>
                <a:close/>
                <a:moveTo>
                  <a:pt x="5252" y="21171"/>
                </a:moveTo>
                <a:cubicBezTo>
                  <a:pt x="5223" y="21171"/>
                  <a:pt x="5199" y="21218"/>
                  <a:pt x="5199" y="21275"/>
                </a:cubicBezTo>
                <a:lnTo>
                  <a:pt x="5199" y="21495"/>
                </a:lnTo>
                <a:cubicBezTo>
                  <a:pt x="5199" y="21553"/>
                  <a:pt x="5223" y="21600"/>
                  <a:pt x="5252" y="21600"/>
                </a:cubicBezTo>
                <a:cubicBezTo>
                  <a:pt x="5281" y="21600"/>
                  <a:pt x="5305" y="21553"/>
                  <a:pt x="5305" y="21495"/>
                </a:cubicBezTo>
                <a:lnTo>
                  <a:pt x="5305" y="21275"/>
                </a:lnTo>
                <a:cubicBezTo>
                  <a:pt x="5305" y="21218"/>
                  <a:pt x="5281" y="21171"/>
                  <a:pt x="5252" y="21171"/>
                </a:cubicBezTo>
                <a:close/>
                <a:moveTo>
                  <a:pt x="6102" y="21171"/>
                </a:moveTo>
                <a:cubicBezTo>
                  <a:pt x="6072" y="21171"/>
                  <a:pt x="6049" y="21218"/>
                  <a:pt x="6049" y="21275"/>
                </a:cubicBezTo>
                <a:lnTo>
                  <a:pt x="6049" y="21495"/>
                </a:lnTo>
                <a:cubicBezTo>
                  <a:pt x="6049" y="21553"/>
                  <a:pt x="6072" y="21600"/>
                  <a:pt x="6102" y="21600"/>
                </a:cubicBezTo>
                <a:cubicBezTo>
                  <a:pt x="6131" y="21600"/>
                  <a:pt x="6155" y="21553"/>
                  <a:pt x="6155" y="21495"/>
                </a:cubicBezTo>
                <a:lnTo>
                  <a:pt x="6155" y="21275"/>
                </a:lnTo>
                <a:cubicBezTo>
                  <a:pt x="6155" y="21218"/>
                  <a:pt x="6131" y="21171"/>
                  <a:pt x="6102" y="21171"/>
                </a:cubicBezTo>
                <a:close/>
                <a:moveTo>
                  <a:pt x="6416" y="21171"/>
                </a:moveTo>
                <a:cubicBezTo>
                  <a:pt x="6387" y="21171"/>
                  <a:pt x="6363" y="21218"/>
                  <a:pt x="6363" y="21275"/>
                </a:cubicBezTo>
                <a:lnTo>
                  <a:pt x="6363" y="21495"/>
                </a:lnTo>
                <a:cubicBezTo>
                  <a:pt x="6363" y="21553"/>
                  <a:pt x="6387" y="21600"/>
                  <a:pt x="6416" y="21600"/>
                </a:cubicBezTo>
                <a:cubicBezTo>
                  <a:pt x="6445" y="21600"/>
                  <a:pt x="6469" y="21553"/>
                  <a:pt x="6469" y="21495"/>
                </a:cubicBezTo>
                <a:lnTo>
                  <a:pt x="6469" y="21275"/>
                </a:lnTo>
                <a:cubicBezTo>
                  <a:pt x="6469" y="21218"/>
                  <a:pt x="6445" y="21171"/>
                  <a:pt x="6416" y="21171"/>
                </a:cubicBezTo>
                <a:close/>
                <a:moveTo>
                  <a:pt x="7266" y="21171"/>
                </a:moveTo>
                <a:cubicBezTo>
                  <a:pt x="7237" y="21171"/>
                  <a:pt x="7213" y="21218"/>
                  <a:pt x="7213" y="21275"/>
                </a:cubicBezTo>
                <a:lnTo>
                  <a:pt x="7213" y="21495"/>
                </a:lnTo>
                <a:cubicBezTo>
                  <a:pt x="7213" y="21553"/>
                  <a:pt x="7237" y="21600"/>
                  <a:pt x="7266" y="21600"/>
                </a:cubicBezTo>
                <a:cubicBezTo>
                  <a:pt x="7295" y="21600"/>
                  <a:pt x="7318" y="21553"/>
                  <a:pt x="7318" y="21495"/>
                </a:cubicBezTo>
                <a:lnTo>
                  <a:pt x="7318" y="21275"/>
                </a:lnTo>
                <a:cubicBezTo>
                  <a:pt x="7318" y="21218"/>
                  <a:pt x="7295" y="21171"/>
                  <a:pt x="7266" y="21171"/>
                </a:cubicBezTo>
                <a:close/>
                <a:moveTo>
                  <a:pt x="7580" y="21171"/>
                </a:moveTo>
                <a:cubicBezTo>
                  <a:pt x="7551" y="21171"/>
                  <a:pt x="7527" y="21218"/>
                  <a:pt x="7527" y="21275"/>
                </a:cubicBezTo>
                <a:lnTo>
                  <a:pt x="7527" y="21495"/>
                </a:lnTo>
                <a:cubicBezTo>
                  <a:pt x="7527" y="21553"/>
                  <a:pt x="7551" y="21600"/>
                  <a:pt x="7580" y="21600"/>
                </a:cubicBezTo>
                <a:cubicBezTo>
                  <a:pt x="7609" y="21600"/>
                  <a:pt x="7632" y="21553"/>
                  <a:pt x="7632" y="21495"/>
                </a:cubicBezTo>
                <a:lnTo>
                  <a:pt x="7632" y="21275"/>
                </a:lnTo>
                <a:cubicBezTo>
                  <a:pt x="7632" y="21218"/>
                  <a:pt x="7609" y="21171"/>
                  <a:pt x="7580" y="21171"/>
                </a:cubicBezTo>
                <a:close/>
                <a:moveTo>
                  <a:pt x="8429" y="21171"/>
                </a:moveTo>
                <a:cubicBezTo>
                  <a:pt x="8400" y="21171"/>
                  <a:pt x="8377" y="21218"/>
                  <a:pt x="8377" y="21275"/>
                </a:cubicBezTo>
                <a:lnTo>
                  <a:pt x="8377" y="21495"/>
                </a:lnTo>
                <a:cubicBezTo>
                  <a:pt x="8377" y="21553"/>
                  <a:pt x="8400" y="21600"/>
                  <a:pt x="8429" y="21600"/>
                </a:cubicBezTo>
                <a:cubicBezTo>
                  <a:pt x="8458" y="21600"/>
                  <a:pt x="8482" y="21553"/>
                  <a:pt x="8482" y="21495"/>
                </a:cubicBezTo>
                <a:lnTo>
                  <a:pt x="8482" y="21275"/>
                </a:lnTo>
                <a:cubicBezTo>
                  <a:pt x="8482" y="21218"/>
                  <a:pt x="8458" y="21171"/>
                  <a:pt x="8429" y="21171"/>
                </a:cubicBezTo>
                <a:close/>
                <a:moveTo>
                  <a:pt x="8744" y="21171"/>
                </a:moveTo>
                <a:cubicBezTo>
                  <a:pt x="8714" y="21171"/>
                  <a:pt x="8691" y="21218"/>
                  <a:pt x="8691" y="21275"/>
                </a:cubicBezTo>
                <a:lnTo>
                  <a:pt x="8691" y="21495"/>
                </a:lnTo>
                <a:cubicBezTo>
                  <a:pt x="8691" y="21553"/>
                  <a:pt x="8714" y="21600"/>
                  <a:pt x="8744" y="21600"/>
                </a:cubicBezTo>
                <a:cubicBezTo>
                  <a:pt x="8773" y="21600"/>
                  <a:pt x="8796" y="21553"/>
                  <a:pt x="8796" y="21495"/>
                </a:cubicBezTo>
                <a:lnTo>
                  <a:pt x="8796" y="21275"/>
                </a:lnTo>
                <a:cubicBezTo>
                  <a:pt x="8796" y="21218"/>
                  <a:pt x="8773" y="21171"/>
                  <a:pt x="8744" y="21171"/>
                </a:cubicBezTo>
                <a:close/>
                <a:moveTo>
                  <a:pt x="9593" y="21171"/>
                </a:moveTo>
                <a:cubicBezTo>
                  <a:pt x="9564" y="21171"/>
                  <a:pt x="9540" y="21218"/>
                  <a:pt x="9540" y="21275"/>
                </a:cubicBezTo>
                <a:lnTo>
                  <a:pt x="9540" y="21495"/>
                </a:lnTo>
                <a:cubicBezTo>
                  <a:pt x="9540" y="21553"/>
                  <a:pt x="9564" y="21600"/>
                  <a:pt x="9593" y="21600"/>
                </a:cubicBezTo>
                <a:cubicBezTo>
                  <a:pt x="9622" y="21600"/>
                  <a:pt x="9646" y="21553"/>
                  <a:pt x="9646" y="21495"/>
                </a:cubicBezTo>
                <a:lnTo>
                  <a:pt x="9646" y="21275"/>
                </a:lnTo>
                <a:cubicBezTo>
                  <a:pt x="9646" y="21218"/>
                  <a:pt x="9622" y="21171"/>
                  <a:pt x="9593" y="21171"/>
                </a:cubicBezTo>
                <a:close/>
                <a:moveTo>
                  <a:pt x="9908" y="21171"/>
                </a:moveTo>
                <a:cubicBezTo>
                  <a:pt x="9879" y="21171"/>
                  <a:pt x="9855" y="21218"/>
                  <a:pt x="9855" y="21275"/>
                </a:cubicBezTo>
                <a:lnTo>
                  <a:pt x="9855" y="21495"/>
                </a:lnTo>
                <a:cubicBezTo>
                  <a:pt x="9855" y="21553"/>
                  <a:pt x="9879" y="21600"/>
                  <a:pt x="9908" y="21600"/>
                </a:cubicBezTo>
                <a:cubicBezTo>
                  <a:pt x="9937" y="21600"/>
                  <a:pt x="9961" y="21553"/>
                  <a:pt x="9961" y="21495"/>
                </a:cubicBezTo>
                <a:lnTo>
                  <a:pt x="9961" y="21275"/>
                </a:lnTo>
                <a:cubicBezTo>
                  <a:pt x="9961" y="21218"/>
                  <a:pt x="9937" y="21171"/>
                  <a:pt x="9908" y="21171"/>
                </a:cubicBezTo>
                <a:close/>
                <a:moveTo>
                  <a:pt x="10758" y="21171"/>
                </a:moveTo>
                <a:cubicBezTo>
                  <a:pt x="10728" y="21171"/>
                  <a:pt x="10705" y="21218"/>
                  <a:pt x="10705" y="21275"/>
                </a:cubicBezTo>
                <a:lnTo>
                  <a:pt x="10705" y="21495"/>
                </a:lnTo>
                <a:cubicBezTo>
                  <a:pt x="10705" y="21553"/>
                  <a:pt x="10728" y="21600"/>
                  <a:pt x="10758" y="21600"/>
                </a:cubicBezTo>
                <a:cubicBezTo>
                  <a:pt x="10787" y="21600"/>
                  <a:pt x="10810" y="21553"/>
                  <a:pt x="10810" y="21495"/>
                </a:cubicBezTo>
                <a:lnTo>
                  <a:pt x="10810" y="21275"/>
                </a:lnTo>
                <a:cubicBezTo>
                  <a:pt x="10810" y="21218"/>
                  <a:pt x="10787" y="21171"/>
                  <a:pt x="10758" y="21171"/>
                </a:cubicBezTo>
                <a:close/>
                <a:moveTo>
                  <a:pt x="11072" y="21171"/>
                </a:moveTo>
                <a:cubicBezTo>
                  <a:pt x="11043" y="21171"/>
                  <a:pt x="11019" y="21218"/>
                  <a:pt x="11019" y="21275"/>
                </a:cubicBezTo>
                <a:lnTo>
                  <a:pt x="11019" y="21495"/>
                </a:lnTo>
                <a:cubicBezTo>
                  <a:pt x="11019" y="21553"/>
                  <a:pt x="11043" y="21600"/>
                  <a:pt x="11072" y="21600"/>
                </a:cubicBezTo>
                <a:cubicBezTo>
                  <a:pt x="11101" y="21600"/>
                  <a:pt x="11125" y="21553"/>
                  <a:pt x="11125" y="21495"/>
                </a:cubicBezTo>
                <a:lnTo>
                  <a:pt x="11125" y="21275"/>
                </a:lnTo>
                <a:cubicBezTo>
                  <a:pt x="11125" y="21218"/>
                  <a:pt x="11101" y="21171"/>
                  <a:pt x="11072" y="21171"/>
                </a:cubicBezTo>
                <a:close/>
                <a:moveTo>
                  <a:pt x="11922" y="21171"/>
                </a:moveTo>
                <a:cubicBezTo>
                  <a:pt x="11893" y="21171"/>
                  <a:pt x="11869" y="21218"/>
                  <a:pt x="11869" y="21275"/>
                </a:cubicBezTo>
                <a:lnTo>
                  <a:pt x="11869" y="21495"/>
                </a:lnTo>
                <a:cubicBezTo>
                  <a:pt x="11869" y="21553"/>
                  <a:pt x="11893" y="21600"/>
                  <a:pt x="11922" y="21600"/>
                </a:cubicBezTo>
                <a:cubicBezTo>
                  <a:pt x="11951" y="21600"/>
                  <a:pt x="11974" y="21553"/>
                  <a:pt x="11974" y="21495"/>
                </a:cubicBezTo>
                <a:lnTo>
                  <a:pt x="11974" y="21275"/>
                </a:lnTo>
                <a:cubicBezTo>
                  <a:pt x="11974" y="21218"/>
                  <a:pt x="11951" y="21171"/>
                  <a:pt x="11922" y="21171"/>
                </a:cubicBezTo>
                <a:close/>
                <a:moveTo>
                  <a:pt x="12236" y="21171"/>
                </a:moveTo>
                <a:cubicBezTo>
                  <a:pt x="12207" y="21171"/>
                  <a:pt x="12183" y="21218"/>
                  <a:pt x="12183" y="21275"/>
                </a:cubicBezTo>
                <a:lnTo>
                  <a:pt x="12183" y="21495"/>
                </a:lnTo>
                <a:cubicBezTo>
                  <a:pt x="12183" y="21553"/>
                  <a:pt x="12207" y="21600"/>
                  <a:pt x="12236" y="21600"/>
                </a:cubicBezTo>
                <a:cubicBezTo>
                  <a:pt x="12265" y="21600"/>
                  <a:pt x="12288" y="21553"/>
                  <a:pt x="12288" y="21495"/>
                </a:cubicBezTo>
                <a:lnTo>
                  <a:pt x="12288" y="21275"/>
                </a:lnTo>
                <a:cubicBezTo>
                  <a:pt x="12288" y="21218"/>
                  <a:pt x="12265" y="21171"/>
                  <a:pt x="12236" y="21171"/>
                </a:cubicBezTo>
                <a:close/>
                <a:moveTo>
                  <a:pt x="13085" y="21171"/>
                </a:moveTo>
                <a:cubicBezTo>
                  <a:pt x="13056" y="21171"/>
                  <a:pt x="13032" y="21218"/>
                  <a:pt x="13032" y="21275"/>
                </a:cubicBezTo>
                <a:lnTo>
                  <a:pt x="13032" y="21495"/>
                </a:lnTo>
                <a:cubicBezTo>
                  <a:pt x="13032" y="21553"/>
                  <a:pt x="13056" y="21600"/>
                  <a:pt x="13085" y="21600"/>
                </a:cubicBezTo>
                <a:cubicBezTo>
                  <a:pt x="13114" y="21600"/>
                  <a:pt x="13138" y="21553"/>
                  <a:pt x="13138" y="21495"/>
                </a:cubicBezTo>
                <a:lnTo>
                  <a:pt x="13138" y="21275"/>
                </a:lnTo>
                <a:cubicBezTo>
                  <a:pt x="13138" y="21218"/>
                  <a:pt x="13114" y="21171"/>
                  <a:pt x="13085" y="21171"/>
                </a:cubicBezTo>
                <a:close/>
                <a:moveTo>
                  <a:pt x="13399" y="21171"/>
                </a:moveTo>
                <a:cubicBezTo>
                  <a:pt x="13370" y="21171"/>
                  <a:pt x="13348" y="21218"/>
                  <a:pt x="13348" y="21275"/>
                </a:cubicBezTo>
                <a:lnTo>
                  <a:pt x="13348" y="21495"/>
                </a:lnTo>
                <a:cubicBezTo>
                  <a:pt x="13348" y="21553"/>
                  <a:pt x="13370" y="21600"/>
                  <a:pt x="13399" y="21600"/>
                </a:cubicBezTo>
                <a:cubicBezTo>
                  <a:pt x="13428" y="21600"/>
                  <a:pt x="13452" y="21553"/>
                  <a:pt x="13452" y="21495"/>
                </a:cubicBezTo>
                <a:lnTo>
                  <a:pt x="13452" y="21275"/>
                </a:lnTo>
                <a:cubicBezTo>
                  <a:pt x="13452" y="21218"/>
                  <a:pt x="13428" y="21171"/>
                  <a:pt x="13399" y="21171"/>
                </a:cubicBezTo>
                <a:close/>
                <a:moveTo>
                  <a:pt x="14249" y="21171"/>
                </a:moveTo>
                <a:cubicBezTo>
                  <a:pt x="14220" y="21171"/>
                  <a:pt x="14196" y="21218"/>
                  <a:pt x="14196" y="21275"/>
                </a:cubicBezTo>
                <a:lnTo>
                  <a:pt x="14196" y="21495"/>
                </a:lnTo>
                <a:cubicBezTo>
                  <a:pt x="14196" y="21553"/>
                  <a:pt x="14220" y="21600"/>
                  <a:pt x="14249" y="21600"/>
                </a:cubicBezTo>
                <a:cubicBezTo>
                  <a:pt x="14278" y="21600"/>
                  <a:pt x="14302" y="21553"/>
                  <a:pt x="14302" y="21495"/>
                </a:cubicBezTo>
                <a:lnTo>
                  <a:pt x="14302" y="21275"/>
                </a:lnTo>
                <a:cubicBezTo>
                  <a:pt x="14302" y="21218"/>
                  <a:pt x="14278" y="21171"/>
                  <a:pt x="14249" y="21171"/>
                </a:cubicBezTo>
                <a:close/>
                <a:moveTo>
                  <a:pt x="14564" y="21171"/>
                </a:moveTo>
                <a:cubicBezTo>
                  <a:pt x="14535" y="21171"/>
                  <a:pt x="14511" y="21218"/>
                  <a:pt x="14511" y="21275"/>
                </a:cubicBezTo>
                <a:lnTo>
                  <a:pt x="14511" y="21495"/>
                </a:lnTo>
                <a:cubicBezTo>
                  <a:pt x="14511" y="21553"/>
                  <a:pt x="14535" y="21600"/>
                  <a:pt x="14564" y="21600"/>
                </a:cubicBezTo>
                <a:cubicBezTo>
                  <a:pt x="14593" y="21600"/>
                  <a:pt x="14617" y="21553"/>
                  <a:pt x="14617" y="21495"/>
                </a:cubicBezTo>
                <a:lnTo>
                  <a:pt x="14617" y="21275"/>
                </a:lnTo>
                <a:cubicBezTo>
                  <a:pt x="14617" y="21218"/>
                  <a:pt x="14593" y="21171"/>
                  <a:pt x="14564" y="21171"/>
                </a:cubicBezTo>
                <a:close/>
                <a:moveTo>
                  <a:pt x="15413" y="21171"/>
                </a:moveTo>
                <a:cubicBezTo>
                  <a:pt x="15384" y="21171"/>
                  <a:pt x="15360" y="21218"/>
                  <a:pt x="15360" y="21275"/>
                </a:cubicBezTo>
                <a:lnTo>
                  <a:pt x="15360" y="21495"/>
                </a:lnTo>
                <a:cubicBezTo>
                  <a:pt x="15360" y="21553"/>
                  <a:pt x="15384" y="21600"/>
                  <a:pt x="15413" y="21600"/>
                </a:cubicBezTo>
                <a:cubicBezTo>
                  <a:pt x="15442" y="21600"/>
                  <a:pt x="15465" y="21553"/>
                  <a:pt x="15465" y="21495"/>
                </a:cubicBezTo>
                <a:lnTo>
                  <a:pt x="15465" y="21275"/>
                </a:lnTo>
                <a:cubicBezTo>
                  <a:pt x="15465" y="21218"/>
                  <a:pt x="15442" y="21171"/>
                  <a:pt x="15413" y="21171"/>
                </a:cubicBezTo>
                <a:close/>
                <a:moveTo>
                  <a:pt x="15728" y="21171"/>
                </a:moveTo>
                <a:cubicBezTo>
                  <a:pt x="15699" y="21171"/>
                  <a:pt x="15675" y="21218"/>
                  <a:pt x="15675" y="21275"/>
                </a:cubicBezTo>
                <a:lnTo>
                  <a:pt x="15675" y="21495"/>
                </a:lnTo>
                <a:cubicBezTo>
                  <a:pt x="15675" y="21553"/>
                  <a:pt x="15699" y="21600"/>
                  <a:pt x="15728" y="21600"/>
                </a:cubicBezTo>
                <a:cubicBezTo>
                  <a:pt x="15757" y="21600"/>
                  <a:pt x="15781" y="21553"/>
                  <a:pt x="15781" y="21495"/>
                </a:cubicBezTo>
                <a:lnTo>
                  <a:pt x="15781" y="21275"/>
                </a:lnTo>
                <a:cubicBezTo>
                  <a:pt x="15781" y="21218"/>
                  <a:pt x="15757" y="21171"/>
                  <a:pt x="15728" y="21171"/>
                </a:cubicBezTo>
                <a:close/>
                <a:moveTo>
                  <a:pt x="16578" y="21171"/>
                </a:moveTo>
                <a:cubicBezTo>
                  <a:pt x="16549" y="21171"/>
                  <a:pt x="16525" y="21218"/>
                  <a:pt x="16525" y="21275"/>
                </a:cubicBezTo>
                <a:lnTo>
                  <a:pt x="16525" y="21495"/>
                </a:lnTo>
                <a:cubicBezTo>
                  <a:pt x="16525" y="21553"/>
                  <a:pt x="16549" y="21600"/>
                  <a:pt x="16578" y="21600"/>
                </a:cubicBezTo>
                <a:cubicBezTo>
                  <a:pt x="16607" y="21600"/>
                  <a:pt x="16630" y="21553"/>
                  <a:pt x="16630" y="21495"/>
                </a:cubicBezTo>
                <a:lnTo>
                  <a:pt x="16630" y="21275"/>
                </a:lnTo>
                <a:cubicBezTo>
                  <a:pt x="16630" y="21218"/>
                  <a:pt x="16607" y="21171"/>
                  <a:pt x="16578" y="21171"/>
                </a:cubicBezTo>
                <a:close/>
                <a:moveTo>
                  <a:pt x="16892" y="21171"/>
                </a:moveTo>
                <a:cubicBezTo>
                  <a:pt x="16863" y="21171"/>
                  <a:pt x="16839" y="21218"/>
                  <a:pt x="16839" y="21275"/>
                </a:cubicBezTo>
                <a:lnTo>
                  <a:pt x="16839" y="21495"/>
                </a:lnTo>
                <a:cubicBezTo>
                  <a:pt x="16839" y="21553"/>
                  <a:pt x="16863" y="21600"/>
                  <a:pt x="16892" y="21600"/>
                </a:cubicBezTo>
                <a:cubicBezTo>
                  <a:pt x="16921" y="21600"/>
                  <a:pt x="16944" y="21553"/>
                  <a:pt x="16944" y="21495"/>
                </a:cubicBezTo>
                <a:lnTo>
                  <a:pt x="16944" y="21275"/>
                </a:lnTo>
                <a:cubicBezTo>
                  <a:pt x="16944" y="21218"/>
                  <a:pt x="16921" y="21171"/>
                  <a:pt x="16892" y="21171"/>
                </a:cubicBezTo>
                <a:close/>
                <a:moveTo>
                  <a:pt x="17741" y="21171"/>
                </a:moveTo>
                <a:cubicBezTo>
                  <a:pt x="17712" y="21171"/>
                  <a:pt x="17689" y="21218"/>
                  <a:pt x="17689" y="21275"/>
                </a:cubicBezTo>
                <a:lnTo>
                  <a:pt x="17689" y="21495"/>
                </a:lnTo>
                <a:cubicBezTo>
                  <a:pt x="17689" y="21553"/>
                  <a:pt x="17712" y="21600"/>
                  <a:pt x="17741" y="21600"/>
                </a:cubicBezTo>
                <a:cubicBezTo>
                  <a:pt x="17770" y="21600"/>
                  <a:pt x="17794" y="21553"/>
                  <a:pt x="17794" y="21495"/>
                </a:cubicBezTo>
                <a:lnTo>
                  <a:pt x="17794" y="21275"/>
                </a:lnTo>
                <a:cubicBezTo>
                  <a:pt x="17794" y="21218"/>
                  <a:pt x="17770" y="21171"/>
                  <a:pt x="17741" y="21171"/>
                </a:cubicBezTo>
                <a:close/>
                <a:moveTo>
                  <a:pt x="18055" y="21171"/>
                </a:moveTo>
                <a:cubicBezTo>
                  <a:pt x="18026" y="21171"/>
                  <a:pt x="18002" y="21218"/>
                  <a:pt x="18002" y="21275"/>
                </a:cubicBezTo>
                <a:lnTo>
                  <a:pt x="18002" y="21495"/>
                </a:lnTo>
                <a:cubicBezTo>
                  <a:pt x="18002" y="21553"/>
                  <a:pt x="18026" y="21600"/>
                  <a:pt x="18055" y="21600"/>
                </a:cubicBezTo>
                <a:cubicBezTo>
                  <a:pt x="18085" y="21600"/>
                  <a:pt x="18108" y="21553"/>
                  <a:pt x="18108" y="21495"/>
                </a:cubicBezTo>
                <a:lnTo>
                  <a:pt x="18108" y="21275"/>
                </a:lnTo>
                <a:cubicBezTo>
                  <a:pt x="18108" y="21218"/>
                  <a:pt x="18085" y="21171"/>
                  <a:pt x="18055" y="21171"/>
                </a:cubicBezTo>
                <a:close/>
                <a:moveTo>
                  <a:pt x="18905" y="21171"/>
                </a:moveTo>
                <a:cubicBezTo>
                  <a:pt x="18876" y="21171"/>
                  <a:pt x="18852" y="21218"/>
                  <a:pt x="18852" y="21275"/>
                </a:cubicBezTo>
                <a:lnTo>
                  <a:pt x="18852" y="21495"/>
                </a:lnTo>
                <a:cubicBezTo>
                  <a:pt x="18852" y="21553"/>
                  <a:pt x="18876" y="21600"/>
                  <a:pt x="18905" y="21600"/>
                </a:cubicBezTo>
                <a:cubicBezTo>
                  <a:pt x="18934" y="21600"/>
                  <a:pt x="18958" y="21553"/>
                  <a:pt x="18958" y="21495"/>
                </a:cubicBezTo>
                <a:lnTo>
                  <a:pt x="18958" y="21275"/>
                </a:lnTo>
                <a:cubicBezTo>
                  <a:pt x="18958" y="21218"/>
                  <a:pt x="18934" y="21171"/>
                  <a:pt x="18905" y="21171"/>
                </a:cubicBezTo>
                <a:close/>
                <a:moveTo>
                  <a:pt x="19220" y="21171"/>
                </a:moveTo>
                <a:cubicBezTo>
                  <a:pt x="19191" y="21171"/>
                  <a:pt x="19167" y="21218"/>
                  <a:pt x="19167" y="21275"/>
                </a:cubicBezTo>
                <a:lnTo>
                  <a:pt x="19167" y="21495"/>
                </a:lnTo>
                <a:cubicBezTo>
                  <a:pt x="19167" y="21553"/>
                  <a:pt x="19191" y="21600"/>
                  <a:pt x="19220" y="21600"/>
                </a:cubicBezTo>
                <a:cubicBezTo>
                  <a:pt x="19249" y="21600"/>
                  <a:pt x="19273" y="21553"/>
                  <a:pt x="19273" y="21495"/>
                </a:cubicBezTo>
                <a:lnTo>
                  <a:pt x="19273" y="21275"/>
                </a:lnTo>
                <a:cubicBezTo>
                  <a:pt x="19273" y="21218"/>
                  <a:pt x="19249" y="21171"/>
                  <a:pt x="19220" y="21171"/>
                </a:cubicBezTo>
                <a:close/>
                <a:moveTo>
                  <a:pt x="20069" y="21171"/>
                </a:moveTo>
                <a:cubicBezTo>
                  <a:pt x="20040" y="21171"/>
                  <a:pt x="20016" y="21218"/>
                  <a:pt x="20016" y="21275"/>
                </a:cubicBezTo>
                <a:lnTo>
                  <a:pt x="20016" y="21495"/>
                </a:lnTo>
                <a:cubicBezTo>
                  <a:pt x="20016" y="21553"/>
                  <a:pt x="20040" y="21600"/>
                  <a:pt x="20069" y="21600"/>
                </a:cubicBezTo>
                <a:cubicBezTo>
                  <a:pt x="20099" y="21600"/>
                  <a:pt x="20122" y="21553"/>
                  <a:pt x="20122" y="21495"/>
                </a:cubicBezTo>
                <a:lnTo>
                  <a:pt x="20122" y="21275"/>
                </a:lnTo>
                <a:cubicBezTo>
                  <a:pt x="20122" y="21218"/>
                  <a:pt x="20099" y="21171"/>
                  <a:pt x="20069" y="21171"/>
                </a:cubicBezTo>
                <a:close/>
                <a:moveTo>
                  <a:pt x="20384" y="21171"/>
                </a:moveTo>
                <a:cubicBezTo>
                  <a:pt x="20355" y="21171"/>
                  <a:pt x="20331" y="21218"/>
                  <a:pt x="20331" y="21275"/>
                </a:cubicBezTo>
                <a:lnTo>
                  <a:pt x="20331" y="21495"/>
                </a:lnTo>
                <a:cubicBezTo>
                  <a:pt x="20331" y="21553"/>
                  <a:pt x="20355" y="21600"/>
                  <a:pt x="20384" y="21600"/>
                </a:cubicBezTo>
                <a:cubicBezTo>
                  <a:pt x="20413" y="21600"/>
                  <a:pt x="20436" y="21553"/>
                  <a:pt x="20436" y="21495"/>
                </a:cubicBezTo>
                <a:lnTo>
                  <a:pt x="20436" y="21275"/>
                </a:lnTo>
                <a:cubicBezTo>
                  <a:pt x="20436" y="21218"/>
                  <a:pt x="20413" y="21171"/>
                  <a:pt x="20384" y="21171"/>
                </a:cubicBezTo>
                <a:close/>
                <a:moveTo>
                  <a:pt x="21234" y="21171"/>
                </a:moveTo>
                <a:cubicBezTo>
                  <a:pt x="21204" y="21171"/>
                  <a:pt x="21181" y="21218"/>
                  <a:pt x="21181" y="21275"/>
                </a:cubicBezTo>
                <a:lnTo>
                  <a:pt x="21181" y="21495"/>
                </a:lnTo>
                <a:cubicBezTo>
                  <a:pt x="21181" y="21553"/>
                  <a:pt x="21204" y="21600"/>
                  <a:pt x="21234" y="21600"/>
                </a:cubicBezTo>
                <a:cubicBezTo>
                  <a:pt x="21263" y="21600"/>
                  <a:pt x="21285" y="21553"/>
                  <a:pt x="21285" y="21495"/>
                </a:cubicBezTo>
                <a:lnTo>
                  <a:pt x="21285" y="21275"/>
                </a:lnTo>
                <a:cubicBezTo>
                  <a:pt x="21285" y="21218"/>
                  <a:pt x="21263" y="21171"/>
                  <a:pt x="21234" y="21171"/>
                </a:cubicBezTo>
                <a:close/>
                <a:moveTo>
                  <a:pt x="21547" y="21171"/>
                </a:moveTo>
                <a:cubicBezTo>
                  <a:pt x="21518" y="21171"/>
                  <a:pt x="21495" y="21218"/>
                  <a:pt x="21495" y="21275"/>
                </a:cubicBezTo>
                <a:lnTo>
                  <a:pt x="21495" y="21495"/>
                </a:lnTo>
                <a:cubicBezTo>
                  <a:pt x="21495" y="21553"/>
                  <a:pt x="21518" y="21600"/>
                  <a:pt x="21547" y="21600"/>
                </a:cubicBezTo>
                <a:cubicBezTo>
                  <a:pt x="21576" y="21600"/>
                  <a:pt x="21600" y="21553"/>
                  <a:pt x="21600" y="21495"/>
                </a:cubicBezTo>
                <a:lnTo>
                  <a:pt x="21600" y="21275"/>
                </a:lnTo>
                <a:cubicBezTo>
                  <a:pt x="21600" y="21218"/>
                  <a:pt x="21576" y="21171"/>
                  <a:pt x="21547" y="21171"/>
                </a:cubicBezTo>
                <a:close/>
              </a:path>
            </a:pathLst>
          </a:custGeom>
          <a:gradFill>
            <a:gsLst>
              <a:gs pos="0">
                <a:srgbClr val="18274E"/>
              </a:gs>
              <a:gs pos="14456">
                <a:srgbClr val="0E1B45"/>
              </a:gs>
              <a:gs pos="49638">
                <a:srgbClr val="040E3C"/>
              </a:gs>
            </a:gsLst>
            <a:path>
              <a:fillToRect l="33539" t="-4064" r="66460" b="104064"/>
            </a:path>
          </a:gradFill>
          <a:ln w="12700">
            <a:miter lim="400000"/>
          </a:ln>
        </p:spPr>
        <p:txBody>
          <a:bodyPr lIns="45719" rIns="45719" anchor="ctr"/>
          <a:lstStyle/>
          <a:p>
            <a:pPr defTabSz="914400">
              <a:lnSpc>
                <a:spcPct val="100000"/>
              </a:lnSpc>
              <a:buClrTx/>
              <a:defRPr sz="1800" baseline="0">
                <a:solidFill>
                  <a:srgbClr val="DE8919"/>
                </a:solidFill>
              </a:defRPr>
            </a:pPr>
            <a:endParaRPr/>
          </a:p>
        </p:txBody>
      </p:sp>
      <p:sp>
        <p:nvSpPr>
          <p:cNvPr id="545" name="Tvar"/>
          <p:cNvSpPr/>
          <p:nvPr/>
        </p:nvSpPr>
        <p:spPr>
          <a:xfrm>
            <a:off x="-351062" y="2793443"/>
            <a:ext cx="25124123" cy="89561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286" y="9394"/>
                </a:moveTo>
                <a:cubicBezTo>
                  <a:pt x="19105" y="9394"/>
                  <a:pt x="18998" y="9139"/>
                  <a:pt x="18998" y="8631"/>
                </a:cubicBezTo>
                <a:cubicBezTo>
                  <a:pt x="18998" y="8516"/>
                  <a:pt x="18998" y="8422"/>
                  <a:pt x="19006" y="8308"/>
                </a:cubicBezTo>
                <a:lnTo>
                  <a:pt x="19303" y="4224"/>
                </a:lnTo>
                <a:cubicBezTo>
                  <a:pt x="19327" y="3878"/>
                  <a:pt x="19343" y="3532"/>
                  <a:pt x="19343" y="3209"/>
                </a:cubicBezTo>
                <a:cubicBezTo>
                  <a:pt x="19343" y="1223"/>
                  <a:pt x="18867" y="0"/>
                  <a:pt x="18052" y="0"/>
                </a:cubicBezTo>
                <a:lnTo>
                  <a:pt x="5054" y="0"/>
                </a:lnTo>
                <a:cubicBezTo>
                  <a:pt x="4503" y="0"/>
                  <a:pt x="4092" y="306"/>
                  <a:pt x="3793" y="966"/>
                </a:cubicBezTo>
                <a:cubicBezTo>
                  <a:pt x="3495" y="1627"/>
                  <a:pt x="3310" y="2642"/>
                  <a:pt x="3211" y="4061"/>
                </a:cubicBezTo>
                <a:lnTo>
                  <a:pt x="2907" y="8308"/>
                </a:lnTo>
                <a:cubicBezTo>
                  <a:pt x="2878" y="8677"/>
                  <a:pt x="2824" y="8948"/>
                  <a:pt x="2750" y="9127"/>
                </a:cubicBezTo>
                <a:cubicBezTo>
                  <a:pt x="2676" y="9307"/>
                  <a:pt x="2582" y="9394"/>
                  <a:pt x="2471" y="9394"/>
                </a:cubicBezTo>
                <a:lnTo>
                  <a:pt x="198" y="9394"/>
                </a:lnTo>
                <a:lnTo>
                  <a:pt x="0" y="12209"/>
                </a:lnTo>
                <a:lnTo>
                  <a:pt x="2273" y="12209"/>
                </a:lnTo>
                <a:cubicBezTo>
                  <a:pt x="2454" y="12209"/>
                  <a:pt x="2561" y="12463"/>
                  <a:pt x="2561" y="12969"/>
                </a:cubicBezTo>
                <a:cubicBezTo>
                  <a:pt x="2561" y="13084"/>
                  <a:pt x="2561" y="13178"/>
                  <a:pt x="2553" y="13292"/>
                </a:cubicBezTo>
                <a:lnTo>
                  <a:pt x="2265" y="17376"/>
                </a:lnTo>
                <a:cubicBezTo>
                  <a:pt x="2240" y="17745"/>
                  <a:pt x="2224" y="18068"/>
                  <a:pt x="2224" y="18391"/>
                </a:cubicBezTo>
                <a:cubicBezTo>
                  <a:pt x="2224" y="20377"/>
                  <a:pt x="2693" y="21600"/>
                  <a:pt x="3516" y="21600"/>
                </a:cubicBezTo>
                <a:lnTo>
                  <a:pt x="16513" y="21600"/>
                </a:lnTo>
                <a:cubicBezTo>
                  <a:pt x="17060" y="21600"/>
                  <a:pt x="17470" y="21294"/>
                  <a:pt x="17767" y="20634"/>
                </a:cubicBezTo>
                <a:cubicBezTo>
                  <a:pt x="18064" y="19973"/>
                  <a:pt x="18249" y="18958"/>
                  <a:pt x="18348" y="17539"/>
                </a:cubicBezTo>
                <a:lnTo>
                  <a:pt x="18661" y="13292"/>
                </a:lnTo>
                <a:cubicBezTo>
                  <a:pt x="18685" y="12923"/>
                  <a:pt x="18737" y="12652"/>
                  <a:pt x="18811" y="12473"/>
                </a:cubicBezTo>
                <a:cubicBezTo>
                  <a:pt x="18885" y="12293"/>
                  <a:pt x="18982" y="12206"/>
                  <a:pt x="19097" y="12206"/>
                </a:cubicBezTo>
                <a:lnTo>
                  <a:pt x="21394" y="12206"/>
                </a:lnTo>
                <a:lnTo>
                  <a:pt x="21600" y="9391"/>
                </a:lnTo>
                <a:lnTo>
                  <a:pt x="19286" y="9391"/>
                </a:lnTo>
                <a:lnTo>
                  <a:pt x="19286" y="9394"/>
                </a:lnTo>
                <a:close/>
              </a:path>
            </a:pathLst>
          </a:custGeom>
          <a:solidFill>
            <a:srgbClr val="77F9D9"/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 defTabSz="825500">
              <a:lnSpc>
                <a:spcPct val="100000"/>
              </a:lnSpc>
              <a:defRPr sz="3200" baseline="0">
                <a:solidFill>
                  <a:srgbClr val="F4F5FA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546" name="Ten most přejdeme, až k němu dojdeme!"/>
          <p:cNvSpPr txBox="1">
            <a:spLocks noGrp="1"/>
          </p:cNvSpPr>
          <p:nvPr>
            <p:ph type="body" sz="quarter" idx="21"/>
          </p:nvPr>
        </p:nvSpPr>
        <p:spPr>
          <a:xfrm>
            <a:off x="5022779" y="5619267"/>
            <a:ext cx="14338442" cy="3304541"/>
          </a:xfrm>
          <a:prstGeom prst="rect">
            <a:avLst/>
          </a:prstGeom>
        </p:spPr>
        <p:txBody>
          <a:bodyPr anchor="ctr">
            <a:spAutoFit/>
          </a:bodyPr>
          <a:lstStyle>
            <a:lvl1pPr marL="0" indent="0" algn="ctr" defTabSz="825500">
              <a:lnSpc>
                <a:spcPct val="130000"/>
              </a:lnSpc>
              <a:spcBef>
                <a:spcPts val="0"/>
              </a:spcBef>
              <a:buSzTx/>
              <a:buFontTx/>
              <a:buNone/>
              <a:defRPr sz="9000" i="1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Ten most přejdeme, až k němu dojdeme!</a:t>
            </a:r>
          </a:p>
        </p:txBody>
      </p:sp>
      <p:sp>
        <p:nvSpPr>
          <p:cNvPr id="547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1959031" y="13081000"/>
            <a:ext cx="453238" cy="461059"/>
          </a:xfrm>
          <a:prstGeom prst="rect">
            <a:avLst/>
          </a:prstGeom>
        </p:spPr>
        <p:txBody>
          <a:bodyPr lIns="50800" tIns="50800" rIns="50800" bIns="50800" anchor="t"/>
          <a:lstStyle>
            <a:lvl1pPr algn="ctr">
              <a:defRPr sz="2400" b="0">
                <a:solidFill>
                  <a:srgbClr val="000000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Citát menší (se jménem)">
    <p:bg>
      <p:bgPr>
        <a:solidFill>
          <a:srgbClr val="04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4" name="Volný tvar 6"/>
          <p:cNvSpPr/>
          <p:nvPr/>
        </p:nvSpPr>
        <p:spPr>
          <a:xfrm>
            <a:off x="134619" y="128682"/>
            <a:ext cx="24114762" cy="122132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3" y="0"/>
                </a:moveTo>
                <a:cubicBezTo>
                  <a:pt x="24" y="0"/>
                  <a:pt x="0" y="47"/>
                  <a:pt x="0" y="105"/>
                </a:cubicBezTo>
                <a:lnTo>
                  <a:pt x="0" y="325"/>
                </a:lnTo>
                <a:cubicBezTo>
                  <a:pt x="0" y="382"/>
                  <a:pt x="24" y="427"/>
                  <a:pt x="53" y="427"/>
                </a:cubicBezTo>
                <a:cubicBezTo>
                  <a:pt x="82" y="427"/>
                  <a:pt x="106" y="382"/>
                  <a:pt x="106" y="325"/>
                </a:cubicBezTo>
                <a:lnTo>
                  <a:pt x="106" y="105"/>
                </a:lnTo>
                <a:cubicBezTo>
                  <a:pt x="106" y="47"/>
                  <a:pt x="82" y="0"/>
                  <a:pt x="53" y="0"/>
                </a:cubicBezTo>
                <a:close/>
                <a:moveTo>
                  <a:pt x="367" y="0"/>
                </a:moveTo>
                <a:cubicBezTo>
                  <a:pt x="338" y="0"/>
                  <a:pt x="315" y="47"/>
                  <a:pt x="315" y="105"/>
                </a:cubicBezTo>
                <a:lnTo>
                  <a:pt x="315" y="325"/>
                </a:lnTo>
                <a:cubicBezTo>
                  <a:pt x="315" y="382"/>
                  <a:pt x="338" y="427"/>
                  <a:pt x="367" y="427"/>
                </a:cubicBezTo>
                <a:cubicBezTo>
                  <a:pt x="397" y="427"/>
                  <a:pt x="420" y="382"/>
                  <a:pt x="420" y="325"/>
                </a:cubicBezTo>
                <a:lnTo>
                  <a:pt x="420" y="105"/>
                </a:lnTo>
                <a:cubicBezTo>
                  <a:pt x="420" y="47"/>
                  <a:pt x="397" y="0"/>
                  <a:pt x="367" y="0"/>
                </a:cubicBezTo>
                <a:close/>
                <a:moveTo>
                  <a:pt x="1217" y="0"/>
                </a:moveTo>
                <a:cubicBezTo>
                  <a:pt x="1188" y="0"/>
                  <a:pt x="1164" y="47"/>
                  <a:pt x="1164" y="105"/>
                </a:cubicBezTo>
                <a:lnTo>
                  <a:pt x="1164" y="325"/>
                </a:lnTo>
                <a:cubicBezTo>
                  <a:pt x="1164" y="382"/>
                  <a:pt x="1188" y="427"/>
                  <a:pt x="1217" y="427"/>
                </a:cubicBezTo>
                <a:cubicBezTo>
                  <a:pt x="1246" y="427"/>
                  <a:pt x="1270" y="382"/>
                  <a:pt x="1270" y="325"/>
                </a:cubicBezTo>
                <a:lnTo>
                  <a:pt x="1270" y="105"/>
                </a:lnTo>
                <a:cubicBezTo>
                  <a:pt x="1270" y="47"/>
                  <a:pt x="1246" y="0"/>
                  <a:pt x="1217" y="0"/>
                </a:cubicBezTo>
                <a:close/>
                <a:moveTo>
                  <a:pt x="1532" y="0"/>
                </a:moveTo>
                <a:cubicBezTo>
                  <a:pt x="1503" y="0"/>
                  <a:pt x="1479" y="47"/>
                  <a:pt x="1479" y="105"/>
                </a:cubicBezTo>
                <a:lnTo>
                  <a:pt x="1479" y="325"/>
                </a:lnTo>
                <a:cubicBezTo>
                  <a:pt x="1479" y="382"/>
                  <a:pt x="1503" y="427"/>
                  <a:pt x="1532" y="427"/>
                </a:cubicBezTo>
                <a:cubicBezTo>
                  <a:pt x="1561" y="427"/>
                  <a:pt x="1584" y="382"/>
                  <a:pt x="1584" y="325"/>
                </a:cubicBezTo>
                <a:lnTo>
                  <a:pt x="1584" y="105"/>
                </a:lnTo>
                <a:cubicBezTo>
                  <a:pt x="1584" y="47"/>
                  <a:pt x="1561" y="0"/>
                  <a:pt x="1532" y="0"/>
                </a:cubicBezTo>
                <a:close/>
                <a:moveTo>
                  <a:pt x="2380" y="0"/>
                </a:moveTo>
                <a:cubicBezTo>
                  <a:pt x="2351" y="0"/>
                  <a:pt x="2329" y="47"/>
                  <a:pt x="2329" y="105"/>
                </a:cubicBezTo>
                <a:lnTo>
                  <a:pt x="2329" y="325"/>
                </a:lnTo>
                <a:cubicBezTo>
                  <a:pt x="2329" y="382"/>
                  <a:pt x="2351" y="427"/>
                  <a:pt x="2380" y="427"/>
                </a:cubicBezTo>
                <a:cubicBezTo>
                  <a:pt x="2409" y="427"/>
                  <a:pt x="2433" y="382"/>
                  <a:pt x="2433" y="325"/>
                </a:cubicBezTo>
                <a:lnTo>
                  <a:pt x="2433" y="105"/>
                </a:lnTo>
                <a:cubicBezTo>
                  <a:pt x="2433" y="47"/>
                  <a:pt x="2409" y="0"/>
                  <a:pt x="2380" y="0"/>
                </a:cubicBezTo>
                <a:close/>
                <a:moveTo>
                  <a:pt x="2695" y="0"/>
                </a:moveTo>
                <a:cubicBezTo>
                  <a:pt x="2666" y="0"/>
                  <a:pt x="2643" y="47"/>
                  <a:pt x="2643" y="105"/>
                </a:cubicBezTo>
                <a:lnTo>
                  <a:pt x="2643" y="325"/>
                </a:lnTo>
                <a:cubicBezTo>
                  <a:pt x="2643" y="382"/>
                  <a:pt x="2666" y="427"/>
                  <a:pt x="2695" y="427"/>
                </a:cubicBezTo>
                <a:cubicBezTo>
                  <a:pt x="2724" y="427"/>
                  <a:pt x="2748" y="382"/>
                  <a:pt x="2748" y="325"/>
                </a:cubicBezTo>
                <a:lnTo>
                  <a:pt x="2748" y="105"/>
                </a:lnTo>
                <a:cubicBezTo>
                  <a:pt x="2748" y="47"/>
                  <a:pt x="2724" y="0"/>
                  <a:pt x="2695" y="0"/>
                </a:cubicBezTo>
                <a:close/>
                <a:moveTo>
                  <a:pt x="3545" y="0"/>
                </a:moveTo>
                <a:cubicBezTo>
                  <a:pt x="3516" y="0"/>
                  <a:pt x="3492" y="47"/>
                  <a:pt x="3492" y="105"/>
                </a:cubicBezTo>
                <a:lnTo>
                  <a:pt x="3492" y="325"/>
                </a:lnTo>
                <a:cubicBezTo>
                  <a:pt x="3492" y="382"/>
                  <a:pt x="3516" y="427"/>
                  <a:pt x="3545" y="427"/>
                </a:cubicBezTo>
                <a:cubicBezTo>
                  <a:pt x="3574" y="427"/>
                  <a:pt x="3598" y="382"/>
                  <a:pt x="3598" y="325"/>
                </a:cubicBezTo>
                <a:lnTo>
                  <a:pt x="3598" y="105"/>
                </a:lnTo>
                <a:cubicBezTo>
                  <a:pt x="3598" y="47"/>
                  <a:pt x="3574" y="0"/>
                  <a:pt x="3545" y="0"/>
                </a:cubicBezTo>
                <a:close/>
                <a:moveTo>
                  <a:pt x="3859" y="0"/>
                </a:moveTo>
                <a:cubicBezTo>
                  <a:pt x="3830" y="0"/>
                  <a:pt x="3806" y="47"/>
                  <a:pt x="3806" y="105"/>
                </a:cubicBezTo>
                <a:lnTo>
                  <a:pt x="3806" y="325"/>
                </a:lnTo>
                <a:cubicBezTo>
                  <a:pt x="3806" y="382"/>
                  <a:pt x="3830" y="427"/>
                  <a:pt x="3859" y="427"/>
                </a:cubicBezTo>
                <a:cubicBezTo>
                  <a:pt x="3888" y="427"/>
                  <a:pt x="3912" y="382"/>
                  <a:pt x="3912" y="325"/>
                </a:cubicBezTo>
                <a:lnTo>
                  <a:pt x="3912" y="105"/>
                </a:lnTo>
                <a:cubicBezTo>
                  <a:pt x="3912" y="47"/>
                  <a:pt x="3888" y="0"/>
                  <a:pt x="3859" y="0"/>
                </a:cubicBezTo>
                <a:close/>
                <a:moveTo>
                  <a:pt x="4709" y="0"/>
                </a:moveTo>
                <a:cubicBezTo>
                  <a:pt x="4680" y="0"/>
                  <a:pt x="4656" y="47"/>
                  <a:pt x="4656" y="105"/>
                </a:cubicBezTo>
                <a:lnTo>
                  <a:pt x="4656" y="325"/>
                </a:lnTo>
                <a:cubicBezTo>
                  <a:pt x="4656" y="382"/>
                  <a:pt x="4680" y="427"/>
                  <a:pt x="4709" y="427"/>
                </a:cubicBezTo>
                <a:cubicBezTo>
                  <a:pt x="4738" y="427"/>
                  <a:pt x="4762" y="382"/>
                  <a:pt x="4762" y="325"/>
                </a:cubicBezTo>
                <a:lnTo>
                  <a:pt x="4762" y="105"/>
                </a:lnTo>
                <a:cubicBezTo>
                  <a:pt x="4762" y="47"/>
                  <a:pt x="4738" y="0"/>
                  <a:pt x="4709" y="0"/>
                </a:cubicBezTo>
                <a:close/>
                <a:moveTo>
                  <a:pt x="5023" y="0"/>
                </a:moveTo>
                <a:cubicBezTo>
                  <a:pt x="4994" y="0"/>
                  <a:pt x="4970" y="47"/>
                  <a:pt x="4970" y="105"/>
                </a:cubicBezTo>
                <a:lnTo>
                  <a:pt x="4970" y="325"/>
                </a:lnTo>
                <a:cubicBezTo>
                  <a:pt x="4970" y="382"/>
                  <a:pt x="4994" y="427"/>
                  <a:pt x="5023" y="427"/>
                </a:cubicBezTo>
                <a:cubicBezTo>
                  <a:pt x="5053" y="427"/>
                  <a:pt x="5076" y="382"/>
                  <a:pt x="5076" y="325"/>
                </a:cubicBezTo>
                <a:lnTo>
                  <a:pt x="5076" y="105"/>
                </a:lnTo>
                <a:cubicBezTo>
                  <a:pt x="5076" y="47"/>
                  <a:pt x="5053" y="0"/>
                  <a:pt x="5023" y="0"/>
                </a:cubicBezTo>
                <a:close/>
                <a:moveTo>
                  <a:pt x="5873" y="0"/>
                </a:moveTo>
                <a:cubicBezTo>
                  <a:pt x="5844" y="0"/>
                  <a:pt x="5820" y="47"/>
                  <a:pt x="5820" y="105"/>
                </a:cubicBezTo>
                <a:lnTo>
                  <a:pt x="5820" y="325"/>
                </a:lnTo>
                <a:cubicBezTo>
                  <a:pt x="5820" y="382"/>
                  <a:pt x="5844" y="427"/>
                  <a:pt x="5873" y="427"/>
                </a:cubicBezTo>
                <a:cubicBezTo>
                  <a:pt x="5902" y="427"/>
                  <a:pt x="5926" y="382"/>
                  <a:pt x="5926" y="325"/>
                </a:cubicBezTo>
                <a:lnTo>
                  <a:pt x="5926" y="105"/>
                </a:lnTo>
                <a:cubicBezTo>
                  <a:pt x="5926" y="47"/>
                  <a:pt x="5902" y="0"/>
                  <a:pt x="5873" y="0"/>
                </a:cubicBezTo>
                <a:close/>
                <a:moveTo>
                  <a:pt x="6188" y="0"/>
                </a:moveTo>
                <a:cubicBezTo>
                  <a:pt x="6159" y="0"/>
                  <a:pt x="6135" y="47"/>
                  <a:pt x="6135" y="105"/>
                </a:cubicBezTo>
                <a:lnTo>
                  <a:pt x="6135" y="325"/>
                </a:lnTo>
                <a:cubicBezTo>
                  <a:pt x="6135" y="382"/>
                  <a:pt x="6159" y="427"/>
                  <a:pt x="6188" y="427"/>
                </a:cubicBezTo>
                <a:cubicBezTo>
                  <a:pt x="6217" y="427"/>
                  <a:pt x="6240" y="382"/>
                  <a:pt x="6240" y="325"/>
                </a:cubicBezTo>
                <a:lnTo>
                  <a:pt x="6240" y="105"/>
                </a:lnTo>
                <a:cubicBezTo>
                  <a:pt x="6240" y="47"/>
                  <a:pt x="6217" y="0"/>
                  <a:pt x="6188" y="0"/>
                </a:cubicBezTo>
                <a:close/>
                <a:moveTo>
                  <a:pt x="7036" y="0"/>
                </a:moveTo>
                <a:cubicBezTo>
                  <a:pt x="7007" y="0"/>
                  <a:pt x="6984" y="47"/>
                  <a:pt x="6984" y="105"/>
                </a:cubicBezTo>
                <a:lnTo>
                  <a:pt x="6984" y="325"/>
                </a:lnTo>
                <a:cubicBezTo>
                  <a:pt x="6984" y="382"/>
                  <a:pt x="7007" y="427"/>
                  <a:pt x="7036" y="427"/>
                </a:cubicBezTo>
                <a:cubicBezTo>
                  <a:pt x="7065" y="427"/>
                  <a:pt x="7089" y="382"/>
                  <a:pt x="7089" y="325"/>
                </a:cubicBezTo>
                <a:lnTo>
                  <a:pt x="7089" y="105"/>
                </a:lnTo>
                <a:cubicBezTo>
                  <a:pt x="7089" y="47"/>
                  <a:pt x="7065" y="0"/>
                  <a:pt x="7036" y="0"/>
                </a:cubicBezTo>
                <a:close/>
                <a:moveTo>
                  <a:pt x="7351" y="0"/>
                </a:moveTo>
                <a:cubicBezTo>
                  <a:pt x="7322" y="0"/>
                  <a:pt x="7299" y="47"/>
                  <a:pt x="7299" y="105"/>
                </a:cubicBezTo>
                <a:lnTo>
                  <a:pt x="7299" y="325"/>
                </a:lnTo>
                <a:cubicBezTo>
                  <a:pt x="7299" y="382"/>
                  <a:pt x="7322" y="427"/>
                  <a:pt x="7351" y="427"/>
                </a:cubicBezTo>
                <a:cubicBezTo>
                  <a:pt x="7380" y="427"/>
                  <a:pt x="7404" y="382"/>
                  <a:pt x="7404" y="325"/>
                </a:cubicBezTo>
                <a:lnTo>
                  <a:pt x="7404" y="105"/>
                </a:lnTo>
                <a:cubicBezTo>
                  <a:pt x="7404" y="47"/>
                  <a:pt x="7380" y="0"/>
                  <a:pt x="7351" y="0"/>
                </a:cubicBezTo>
                <a:close/>
                <a:moveTo>
                  <a:pt x="8201" y="0"/>
                </a:moveTo>
                <a:cubicBezTo>
                  <a:pt x="8171" y="0"/>
                  <a:pt x="8148" y="47"/>
                  <a:pt x="8148" y="105"/>
                </a:cubicBezTo>
                <a:lnTo>
                  <a:pt x="8148" y="325"/>
                </a:lnTo>
                <a:cubicBezTo>
                  <a:pt x="8148" y="382"/>
                  <a:pt x="8171" y="427"/>
                  <a:pt x="8201" y="427"/>
                </a:cubicBezTo>
                <a:cubicBezTo>
                  <a:pt x="8230" y="427"/>
                  <a:pt x="8254" y="382"/>
                  <a:pt x="8254" y="325"/>
                </a:cubicBezTo>
                <a:lnTo>
                  <a:pt x="8254" y="105"/>
                </a:lnTo>
                <a:cubicBezTo>
                  <a:pt x="8254" y="47"/>
                  <a:pt x="8230" y="0"/>
                  <a:pt x="8201" y="0"/>
                </a:cubicBezTo>
                <a:close/>
                <a:moveTo>
                  <a:pt x="8515" y="0"/>
                </a:moveTo>
                <a:cubicBezTo>
                  <a:pt x="8486" y="0"/>
                  <a:pt x="8462" y="47"/>
                  <a:pt x="8462" y="105"/>
                </a:cubicBezTo>
                <a:lnTo>
                  <a:pt x="8462" y="325"/>
                </a:lnTo>
                <a:cubicBezTo>
                  <a:pt x="8462" y="382"/>
                  <a:pt x="8486" y="427"/>
                  <a:pt x="8515" y="427"/>
                </a:cubicBezTo>
                <a:cubicBezTo>
                  <a:pt x="8544" y="427"/>
                  <a:pt x="8568" y="382"/>
                  <a:pt x="8568" y="325"/>
                </a:cubicBezTo>
                <a:lnTo>
                  <a:pt x="8568" y="105"/>
                </a:lnTo>
                <a:cubicBezTo>
                  <a:pt x="8568" y="47"/>
                  <a:pt x="8544" y="0"/>
                  <a:pt x="8515" y="0"/>
                </a:cubicBezTo>
                <a:close/>
                <a:moveTo>
                  <a:pt x="9365" y="0"/>
                </a:moveTo>
                <a:cubicBezTo>
                  <a:pt x="9336" y="0"/>
                  <a:pt x="9312" y="47"/>
                  <a:pt x="9312" y="105"/>
                </a:cubicBezTo>
                <a:lnTo>
                  <a:pt x="9312" y="325"/>
                </a:lnTo>
                <a:cubicBezTo>
                  <a:pt x="9312" y="382"/>
                  <a:pt x="9336" y="427"/>
                  <a:pt x="9365" y="427"/>
                </a:cubicBezTo>
                <a:cubicBezTo>
                  <a:pt x="9394" y="427"/>
                  <a:pt x="9418" y="382"/>
                  <a:pt x="9418" y="325"/>
                </a:cubicBezTo>
                <a:lnTo>
                  <a:pt x="9418" y="105"/>
                </a:lnTo>
                <a:cubicBezTo>
                  <a:pt x="9418" y="47"/>
                  <a:pt x="9394" y="0"/>
                  <a:pt x="9365" y="0"/>
                </a:cubicBezTo>
                <a:close/>
                <a:moveTo>
                  <a:pt x="9679" y="0"/>
                </a:moveTo>
                <a:cubicBezTo>
                  <a:pt x="9650" y="0"/>
                  <a:pt x="9626" y="47"/>
                  <a:pt x="9626" y="105"/>
                </a:cubicBezTo>
                <a:lnTo>
                  <a:pt x="9626" y="325"/>
                </a:lnTo>
                <a:cubicBezTo>
                  <a:pt x="9626" y="382"/>
                  <a:pt x="9650" y="427"/>
                  <a:pt x="9679" y="427"/>
                </a:cubicBezTo>
                <a:cubicBezTo>
                  <a:pt x="9708" y="427"/>
                  <a:pt x="9732" y="382"/>
                  <a:pt x="9732" y="325"/>
                </a:cubicBezTo>
                <a:lnTo>
                  <a:pt x="9732" y="105"/>
                </a:lnTo>
                <a:cubicBezTo>
                  <a:pt x="9732" y="47"/>
                  <a:pt x="9708" y="0"/>
                  <a:pt x="9679" y="0"/>
                </a:cubicBezTo>
                <a:close/>
                <a:moveTo>
                  <a:pt x="10529" y="0"/>
                </a:moveTo>
                <a:cubicBezTo>
                  <a:pt x="10500" y="0"/>
                  <a:pt x="10476" y="47"/>
                  <a:pt x="10476" y="105"/>
                </a:cubicBezTo>
                <a:lnTo>
                  <a:pt x="10476" y="325"/>
                </a:lnTo>
                <a:cubicBezTo>
                  <a:pt x="10476" y="382"/>
                  <a:pt x="10500" y="427"/>
                  <a:pt x="10529" y="427"/>
                </a:cubicBezTo>
                <a:cubicBezTo>
                  <a:pt x="10558" y="427"/>
                  <a:pt x="10582" y="382"/>
                  <a:pt x="10582" y="325"/>
                </a:cubicBezTo>
                <a:lnTo>
                  <a:pt x="10582" y="105"/>
                </a:lnTo>
                <a:cubicBezTo>
                  <a:pt x="10582" y="47"/>
                  <a:pt x="10558" y="0"/>
                  <a:pt x="10529" y="0"/>
                </a:cubicBezTo>
                <a:close/>
                <a:moveTo>
                  <a:pt x="10844" y="0"/>
                </a:moveTo>
                <a:cubicBezTo>
                  <a:pt x="10814" y="0"/>
                  <a:pt x="10791" y="47"/>
                  <a:pt x="10791" y="105"/>
                </a:cubicBezTo>
                <a:lnTo>
                  <a:pt x="10791" y="325"/>
                </a:lnTo>
                <a:cubicBezTo>
                  <a:pt x="10791" y="382"/>
                  <a:pt x="10814" y="427"/>
                  <a:pt x="10844" y="427"/>
                </a:cubicBezTo>
                <a:cubicBezTo>
                  <a:pt x="10873" y="427"/>
                  <a:pt x="10895" y="382"/>
                  <a:pt x="10895" y="325"/>
                </a:cubicBezTo>
                <a:lnTo>
                  <a:pt x="10895" y="105"/>
                </a:lnTo>
                <a:cubicBezTo>
                  <a:pt x="10895" y="47"/>
                  <a:pt x="10873" y="0"/>
                  <a:pt x="10844" y="0"/>
                </a:cubicBezTo>
                <a:close/>
                <a:moveTo>
                  <a:pt x="11692" y="0"/>
                </a:moveTo>
                <a:cubicBezTo>
                  <a:pt x="11663" y="0"/>
                  <a:pt x="11640" y="47"/>
                  <a:pt x="11640" y="105"/>
                </a:cubicBezTo>
                <a:lnTo>
                  <a:pt x="11640" y="325"/>
                </a:lnTo>
                <a:cubicBezTo>
                  <a:pt x="11640" y="382"/>
                  <a:pt x="11663" y="427"/>
                  <a:pt x="11692" y="427"/>
                </a:cubicBezTo>
                <a:cubicBezTo>
                  <a:pt x="11721" y="427"/>
                  <a:pt x="11745" y="382"/>
                  <a:pt x="11745" y="325"/>
                </a:cubicBezTo>
                <a:lnTo>
                  <a:pt x="11745" y="105"/>
                </a:lnTo>
                <a:cubicBezTo>
                  <a:pt x="11745" y="47"/>
                  <a:pt x="11721" y="0"/>
                  <a:pt x="11692" y="0"/>
                </a:cubicBezTo>
                <a:close/>
                <a:moveTo>
                  <a:pt x="12007" y="0"/>
                </a:moveTo>
                <a:cubicBezTo>
                  <a:pt x="11978" y="0"/>
                  <a:pt x="11955" y="47"/>
                  <a:pt x="11955" y="105"/>
                </a:cubicBezTo>
                <a:lnTo>
                  <a:pt x="11955" y="325"/>
                </a:lnTo>
                <a:cubicBezTo>
                  <a:pt x="11955" y="382"/>
                  <a:pt x="11978" y="427"/>
                  <a:pt x="12007" y="427"/>
                </a:cubicBezTo>
                <a:cubicBezTo>
                  <a:pt x="12036" y="427"/>
                  <a:pt x="12060" y="382"/>
                  <a:pt x="12060" y="325"/>
                </a:cubicBezTo>
                <a:lnTo>
                  <a:pt x="12060" y="105"/>
                </a:lnTo>
                <a:cubicBezTo>
                  <a:pt x="12060" y="47"/>
                  <a:pt x="12036" y="0"/>
                  <a:pt x="12007" y="0"/>
                </a:cubicBezTo>
                <a:close/>
                <a:moveTo>
                  <a:pt x="12856" y="0"/>
                </a:moveTo>
                <a:cubicBezTo>
                  <a:pt x="12827" y="0"/>
                  <a:pt x="12804" y="47"/>
                  <a:pt x="12804" y="105"/>
                </a:cubicBezTo>
                <a:lnTo>
                  <a:pt x="12804" y="325"/>
                </a:lnTo>
                <a:cubicBezTo>
                  <a:pt x="12804" y="382"/>
                  <a:pt x="12827" y="427"/>
                  <a:pt x="12856" y="427"/>
                </a:cubicBezTo>
                <a:cubicBezTo>
                  <a:pt x="12886" y="427"/>
                  <a:pt x="12909" y="382"/>
                  <a:pt x="12909" y="325"/>
                </a:cubicBezTo>
                <a:lnTo>
                  <a:pt x="12909" y="105"/>
                </a:lnTo>
                <a:cubicBezTo>
                  <a:pt x="12909" y="47"/>
                  <a:pt x="12886" y="0"/>
                  <a:pt x="12856" y="0"/>
                </a:cubicBezTo>
                <a:close/>
                <a:moveTo>
                  <a:pt x="13171" y="0"/>
                </a:moveTo>
                <a:cubicBezTo>
                  <a:pt x="13142" y="0"/>
                  <a:pt x="13118" y="47"/>
                  <a:pt x="13118" y="105"/>
                </a:cubicBezTo>
                <a:lnTo>
                  <a:pt x="13118" y="325"/>
                </a:lnTo>
                <a:cubicBezTo>
                  <a:pt x="13118" y="382"/>
                  <a:pt x="13142" y="427"/>
                  <a:pt x="13171" y="427"/>
                </a:cubicBezTo>
                <a:cubicBezTo>
                  <a:pt x="13200" y="427"/>
                  <a:pt x="13224" y="382"/>
                  <a:pt x="13224" y="325"/>
                </a:cubicBezTo>
                <a:lnTo>
                  <a:pt x="13224" y="105"/>
                </a:lnTo>
                <a:cubicBezTo>
                  <a:pt x="13224" y="47"/>
                  <a:pt x="13200" y="0"/>
                  <a:pt x="13171" y="0"/>
                </a:cubicBezTo>
                <a:close/>
                <a:moveTo>
                  <a:pt x="14021" y="0"/>
                </a:moveTo>
                <a:cubicBezTo>
                  <a:pt x="13992" y="0"/>
                  <a:pt x="13968" y="47"/>
                  <a:pt x="13968" y="105"/>
                </a:cubicBezTo>
                <a:lnTo>
                  <a:pt x="13968" y="325"/>
                </a:lnTo>
                <a:cubicBezTo>
                  <a:pt x="13968" y="382"/>
                  <a:pt x="13992" y="427"/>
                  <a:pt x="14021" y="427"/>
                </a:cubicBezTo>
                <a:cubicBezTo>
                  <a:pt x="14050" y="427"/>
                  <a:pt x="14074" y="382"/>
                  <a:pt x="14074" y="325"/>
                </a:cubicBezTo>
                <a:lnTo>
                  <a:pt x="14074" y="105"/>
                </a:lnTo>
                <a:cubicBezTo>
                  <a:pt x="14074" y="47"/>
                  <a:pt x="14050" y="0"/>
                  <a:pt x="14021" y="0"/>
                </a:cubicBezTo>
                <a:close/>
                <a:moveTo>
                  <a:pt x="14335" y="0"/>
                </a:moveTo>
                <a:cubicBezTo>
                  <a:pt x="14306" y="0"/>
                  <a:pt x="14282" y="47"/>
                  <a:pt x="14282" y="105"/>
                </a:cubicBezTo>
                <a:lnTo>
                  <a:pt x="14282" y="325"/>
                </a:lnTo>
                <a:cubicBezTo>
                  <a:pt x="14282" y="382"/>
                  <a:pt x="14306" y="427"/>
                  <a:pt x="14335" y="427"/>
                </a:cubicBezTo>
                <a:cubicBezTo>
                  <a:pt x="14364" y="427"/>
                  <a:pt x="14388" y="382"/>
                  <a:pt x="14388" y="325"/>
                </a:cubicBezTo>
                <a:lnTo>
                  <a:pt x="14388" y="105"/>
                </a:lnTo>
                <a:cubicBezTo>
                  <a:pt x="14388" y="47"/>
                  <a:pt x="14364" y="0"/>
                  <a:pt x="14335" y="0"/>
                </a:cubicBezTo>
                <a:close/>
                <a:moveTo>
                  <a:pt x="15185" y="0"/>
                </a:moveTo>
                <a:cubicBezTo>
                  <a:pt x="15156" y="0"/>
                  <a:pt x="15132" y="47"/>
                  <a:pt x="15132" y="105"/>
                </a:cubicBezTo>
                <a:lnTo>
                  <a:pt x="15132" y="325"/>
                </a:lnTo>
                <a:cubicBezTo>
                  <a:pt x="15132" y="382"/>
                  <a:pt x="15156" y="427"/>
                  <a:pt x="15185" y="427"/>
                </a:cubicBezTo>
                <a:cubicBezTo>
                  <a:pt x="15214" y="427"/>
                  <a:pt x="15237" y="382"/>
                  <a:pt x="15237" y="325"/>
                </a:cubicBezTo>
                <a:lnTo>
                  <a:pt x="15237" y="105"/>
                </a:lnTo>
                <a:cubicBezTo>
                  <a:pt x="15237" y="47"/>
                  <a:pt x="15214" y="0"/>
                  <a:pt x="15185" y="0"/>
                </a:cubicBezTo>
                <a:close/>
                <a:moveTo>
                  <a:pt x="15500" y="0"/>
                </a:moveTo>
                <a:cubicBezTo>
                  <a:pt x="15470" y="0"/>
                  <a:pt x="15447" y="47"/>
                  <a:pt x="15447" y="105"/>
                </a:cubicBezTo>
                <a:lnTo>
                  <a:pt x="15447" y="325"/>
                </a:lnTo>
                <a:cubicBezTo>
                  <a:pt x="15447" y="382"/>
                  <a:pt x="15470" y="427"/>
                  <a:pt x="15500" y="427"/>
                </a:cubicBezTo>
                <a:cubicBezTo>
                  <a:pt x="15529" y="427"/>
                  <a:pt x="15551" y="382"/>
                  <a:pt x="15551" y="325"/>
                </a:cubicBezTo>
                <a:lnTo>
                  <a:pt x="15551" y="105"/>
                </a:lnTo>
                <a:cubicBezTo>
                  <a:pt x="15551" y="47"/>
                  <a:pt x="15529" y="0"/>
                  <a:pt x="15500" y="0"/>
                </a:cubicBezTo>
                <a:close/>
                <a:moveTo>
                  <a:pt x="16349" y="0"/>
                </a:moveTo>
                <a:cubicBezTo>
                  <a:pt x="16320" y="0"/>
                  <a:pt x="16296" y="47"/>
                  <a:pt x="16296" y="105"/>
                </a:cubicBezTo>
                <a:lnTo>
                  <a:pt x="16296" y="325"/>
                </a:lnTo>
                <a:cubicBezTo>
                  <a:pt x="16296" y="382"/>
                  <a:pt x="16320" y="427"/>
                  <a:pt x="16349" y="427"/>
                </a:cubicBezTo>
                <a:cubicBezTo>
                  <a:pt x="16378" y="427"/>
                  <a:pt x="16401" y="382"/>
                  <a:pt x="16401" y="325"/>
                </a:cubicBezTo>
                <a:lnTo>
                  <a:pt x="16401" y="105"/>
                </a:lnTo>
                <a:cubicBezTo>
                  <a:pt x="16401" y="47"/>
                  <a:pt x="16378" y="0"/>
                  <a:pt x="16349" y="0"/>
                </a:cubicBezTo>
                <a:close/>
                <a:moveTo>
                  <a:pt x="16663" y="0"/>
                </a:moveTo>
                <a:cubicBezTo>
                  <a:pt x="16634" y="0"/>
                  <a:pt x="16611" y="47"/>
                  <a:pt x="16611" y="105"/>
                </a:cubicBezTo>
                <a:lnTo>
                  <a:pt x="16611" y="325"/>
                </a:lnTo>
                <a:cubicBezTo>
                  <a:pt x="16611" y="382"/>
                  <a:pt x="16634" y="427"/>
                  <a:pt x="16663" y="427"/>
                </a:cubicBezTo>
                <a:cubicBezTo>
                  <a:pt x="16692" y="427"/>
                  <a:pt x="16716" y="382"/>
                  <a:pt x="16716" y="325"/>
                </a:cubicBezTo>
                <a:lnTo>
                  <a:pt x="16716" y="105"/>
                </a:lnTo>
                <a:cubicBezTo>
                  <a:pt x="16716" y="47"/>
                  <a:pt x="16692" y="0"/>
                  <a:pt x="16663" y="0"/>
                </a:cubicBezTo>
                <a:close/>
                <a:moveTo>
                  <a:pt x="17512" y="0"/>
                </a:moveTo>
                <a:cubicBezTo>
                  <a:pt x="17483" y="0"/>
                  <a:pt x="17459" y="47"/>
                  <a:pt x="17459" y="105"/>
                </a:cubicBezTo>
                <a:lnTo>
                  <a:pt x="17459" y="325"/>
                </a:lnTo>
                <a:cubicBezTo>
                  <a:pt x="17459" y="382"/>
                  <a:pt x="17483" y="427"/>
                  <a:pt x="17512" y="427"/>
                </a:cubicBezTo>
                <a:cubicBezTo>
                  <a:pt x="17541" y="427"/>
                  <a:pt x="17565" y="382"/>
                  <a:pt x="17565" y="325"/>
                </a:cubicBezTo>
                <a:lnTo>
                  <a:pt x="17565" y="105"/>
                </a:lnTo>
                <a:cubicBezTo>
                  <a:pt x="17565" y="47"/>
                  <a:pt x="17541" y="0"/>
                  <a:pt x="17512" y="0"/>
                </a:cubicBezTo>
                <a:close/>
                <a:moveTo>
                  <a:pt x="17827" y="0"/>
                </a:moveTo>
                <a:cubicBezTo>
                  <a:pt x="17798" y="0"/>
                  <a:pt x="17774" y="47"/>
                  <a:pt x="17774" y="105"/>
                </a:cubicBezTo>
                <a:lnTo>
                  <a:pt x="17774" y="325"/>
                </a:lnTo>
                <a:cubicBezTo>
                  <a:pt x="17774" y="382"/>
                  <a:pt x="17798" y="427"/>
                  <a:pt x="17827" y="427"/>
                </a:cubicBezTo>
                <a:cubicBezTo>
                  <a:pt x="17856" y="427"/>
                  <a:pt x="17880" y="382"/>
                  <a:pt x="17880" y="325"/>
                </a:cubicBezTo>
                <a:lnTo>
                  <a:pt x="17880" y="105"/>
                </a:lnTo>
                <a:cubicBezTo>
                  <a:pt x="17880" y="47"/>
                  <a:pt x="17856" y="0"/>
                  <a:pt x="17827" y="0"/>
                </a:cubicBezTo>
                <a:close/>
                <a:moveTo>
                  <a:pt x="18677" y="0"/>
                </a:moveTo>
                <a:cubicBezTo>
                  <a:pt x="18648" y="0"/>
                  <a:pt x="18624" y="47"/>
                  <a:pt x="18624" y="105"/>
                </a:cubicBezTo>
                <a:lnTo>
                  <a:pt x="18624" y="325"/>
                </a:lnTo>
                <a:cubicBezTo>
                  <a:pt x="18624" y="382"/>
                  <a:pt x="18648" y="427"/>
                  <a:pt x="18677" y="427"/>
                </a:cubicBezTo>
                <a:cubicBezTo>
                  <a:pt x="18706" y="427"/>
                  <a:pt x="18730" y="382"/>
                  <a:pt x="18730" y="325"/>
                </a:cubicBezTo>
                <a:lnTo>
                  <a:pt x="18730" y="105"/>
                </a:lnTo>
                <a:cubicBezTo>
                  <a:pt x="18730" y="47"/>
                  <a:pt x="18706" y="0"/>
                  <a:pt x="18677" y="0"/>
                </a:cubicBezTo>
                <a:close/>
                <a:moveTo>
                  <a:pt x="18991" y="0"/>
                </a:moveTo>
                <a:cubicBezTo>
                  <a:pt x="18962" y="0"/>
                  <a:pt x="18938" y="47"/>
                  <a:pt x="18938" y="105"/>
                </a:cubicBezTo>
                <a:lnTo>
                  <a:pt x="18938" y="325"/>
                </a:lnTo>
                <a:cubicBezTo>
                  <a:pt x="18938" y="382"/>
                  <a:pt x="18962" y="427"/>
                  <a:pt x="18991" y="427"/>
                </a:cubicBezTo>
                <a:cubicBezTo>
                  <a:pt x="19020" y="427"/>
                  <a:pt x="19044" y="382"/>
                  <a:pt x="19044" y="325"/>
                </a:cubicBezTo>
                <a:lnTo>
                  <a:pt x="19044" y="105"/>
                </a:lnTo>
                <a:cubicBezTo>
                  <a:pt x="19044" y="47"/>
                  <a:pt x="19020" y="0"/>
                  <a:pt x="18991" y="0"/>
                </a:cubicBezTo>
                <a:close/>
                <a:moveTo>
                  <a:pt x="19841" y="0"/>
                </a:moveTo>
                <a:cubicBezTo>
                  <a:pt x="19812" y="0"/>
                  <a:pt x="19788" y="47"/>
                  <a:pt x="19788" y="105"/>
                </a:cubicBezTo>
                <a:lnTo>
                  <a:pt x="19788" y="325"/>
                </a:lnTo>
                <a:cubicBezTo>
                  <a:pt x="19788" y="382"/>
                  <a:pt x="19812" y="427"/>
                  <a:pt x="19841" y="427"/>
                </a:cubicBezTo>
                <a:cubicBezTo>
                  <a:pt x="19870" y="427"/>
                  <a:pt x="19894" y="382"/>
                  <a:pt x="19894" y="325"/>
                </a:cubicBezTo>
                <a:lnTo>
                  <a:pt x="19894" y="105"/>
                </a:lnTo>
                <a:cubicBezTo>
                  <a:pt x="19894" y="47"/>
                  <a:pt x="19870" y="0"/>
                  <a:pt x="19841" y="0"/>
                </a:cubicBezTo>
                <a:close/>
                <a:moveTo>
                  <a:pt x="20155" y="0"/>
                </a:moveTo>
                <a:cubicBezTo>
                  <a:pt x="20126" y="0"/>
                  <a:pt x="20102" y="47"/>
                  <a:pt x="20102" y="105"/>
                </a:cubicBezTo>
                <a:lnTo>
                  <a:pt x="20102" y="325"/>
                </a:lnTo>
                <a:cubicBezTo>
                  <a:pt x="20102" y="382"/>
                  <a:pt x="20126" y="427"/>
                  <a:pt x="20155" y="427"/>
                </a:cubicBezTo>
                <a:cubicBezTo>
                  <a:pt x="20184" y="427"/>
                  <a:pt x="20207" y="382"/>
                  <a:pt x="20207" y="325"/>
                </a:cubicBezTo>
                <a:lnTo>
                  <a:pt x="20207" y="105"/>
                </a:lnTo>
                <a:cubicBezTo>
                  <a:pt x="20207" y="47"/>
                  <a:pt x="20184" y="0"/>
                  <a:pt x="20155" y="0"/>
                </a:cubicBezTo>
                <a:close/>
                <a:moveTo>
                  <a:pt x="21004" y="0"/>
                </a:moveTo>
                <a:cubicBezTo>
                  <a:pt x="20975" y="0"/>
                  <a:pt x="20952" y="47"/>
                  <a:pt x="20952" y="105"/>
                </a:cubicBezTo>
                <a:lnTo>
                  <a:pt x="20952" y="325"/>
                </a:lnTo>
                <a:cubicBezTo>
                  <a:pt x="20952" y="382"/>
                  <a:pt x="20975" y="427"/>
                  <a:pt x="21004" y="427"/>
                </a:cubicBezTo>
                <a:cubicBezTo>
                  <a:pt x="21033" y="427"/>
                  <a:pt x="21057" y="382"/>
                  <a:pt x="21057" y="325"/>
                </a:cubicBezTo>
                <a:lnTo>
                  <a:pt x="21057" y="105"/>
                </a:lnTo>
                <a:cubicBezTo>
                  <a:pt x="21057" y="47"/>
                  <a:pt x="21033" y="0"/>
                  <a:pt x="21004" y="0"/>
                </a:cubicBezTo>
                <a:close/>
                <a:moveTo>
                  <a:pt x="21319" y="0"/>
                </a:moveTo>
                <a:cubicBezTo>
                  <a:pt x="21289" y="0"/>
                  <a:pt x="21267" y="47"/>
                  <a:pt x="21267" y="105"/>
                </a:cubicBezTo>
                <a:lnTo>
                  <a:pt x="21267" y="325"/>
                </a:lnTo>
                <a:cubicBezTo>
                  <a:pt x="21267" y="382"/>
                  <a:pt x="21289" y="427"/>
                  <a:pt x="21319" y="427"/>
                </a:cubicBezTo>
                <a:cubicBezTo>
                  <a:pt x="21348" y="427"/>
                  <a:pt x="21372" y="382"/>
                  <a:pt x="21372" y="325"/>
                </a:cubicBezTo>
                <a:lnTo>
                  <a:pt x="21372" y="105"/>
                </a:lnTo>
                <a:cubicBezTo>
                  <a:pt x="21372" y="47"/>
                  <a:pt x="21348" y="0"/>
                  <a:pt x="21319" y="0"/>
                </a:cubicBezTo>
                <a:close/>
                <a:moveTo>
                  <a:pt x="281" y="730"/>
                </a:moveTo>
                <a:cubicBezTo>
                  <a:pt x="252" y="730"/>
                  <a:pt x="228" y="777"/>
                  <a:pt x="228" y="835"/>
                </a:cubicBezTo>
                <a:lnTo>
                  <a:pt x="228" y="1055"/>
                </a:lnTo>
                <a:cubicBezTo>
                  <a:pt x="228" y="1112"/>
                  <a:pt x="252" y="1157"/>
                  <a:pt x="281" y="1157"/>
                </a:cubicBezTo>
                <a:cubicBezTo>
                  <a:pt x="311" y="1157"/>
                  <a:pt x="334" y="1112"/>
                  <a:pt x="334" y="1055"/>
                </a:cubicBezTo>
                <a:lnTo>
                  <a:pt x="334" y="835"/>
                </a:lnTo>
                <a:cubicBezTo>
                  <a:pt x="334" y="777"/>
                  <a:pt x="311" y="730"/>
                  <a:pt x="281" y="730"/>
                </a:cubicBezTo>
                <a:close/>
                <a:moveTo>
                  <a:pt x="596" y="730"/>
                </a:moveTo>
                <a:cubicBezTo>
                  <a:pt x="567" y="730"/>
                  <a:pt x="543" y="777"/>
                  <a:pt x="543" y="835"/>
                </a:cubicBezTo>
                <a:lnTo>
                  <a:pt x="543" y="1055"/>
                </a:lnTo>
                <a:cubicBezTo>
                  <a:pt x="543" y="1112"/>
                  <a:pt x="567" y="1157"/>
                  <a:pt x="596" y="1157"/>
                </a:cubicBezTo>
                <a:cubicBezTo>
                  <a:pt x="625" y="1157"/>
                  <a:pt x="649" y="1112"/>
                  <a:pt x="649" y="1055"/>
                </a:cubicBezTo>
                <a:lnTo>
                  <a:pt x="649" y="835"/>
                </a:lnTo>
                <a:cubicBezTo>
                  <a:pt x="649" y="777"/>
                  <a:pt x="625" y="730"/>
                  <a:pt x="596" y="730"/>
                </a:cubicBezTo>
                <a:close/>
                <a:moveTo>
                  <a:pt x="1446" y="730"/>
                </a:moveTo>
                <a:cubicBezTo>
                  <a:pt x="1417" y="730"/>
                  <a:pt x="1393" y="777"/>
                  <a:pt x="1393" y="835"/>
                </a:cubicBezTo>
                <a:lnTo>
                  <a:pt x="1393" y="1055"/>
                </a:lnTo>
                <a:cubicBezTo>
                  <a:pt x="1393" y="1112"/>
                  <a:pt x="1417" y="1157"/>
                  <a:pt x="1446" y="1157"/>
                </a:cubicBezTo>
                <a:cubicBezTo>
                  <a:pt x="1475" y="1157"/>
                  <a:pt x="1499" y="1112"/>
                  <a:pt x="1499" y="1055"/>
                </a:cubicBezTo>
                <a:lnTo>
                  <a:pt x="1499" y="835"/>
                </a:lnTo>
                <a:cubicBezTo>
                  <a:pt x="1499" y="777"/>
                  <a:pt x="1475" y="730"/>
                  <a:pt x="1446" y="730"/>
                </a:cubicBezTo>
                <a:close/>
                <a:moveTo>
                  <a:pt x="1760" y="730"/>
                </a:moveTo>
                <a:cubicBezTo>
                  <a:pt x="1731" y="730"/>
                  <a:pt x="1707" y="777"/>
                  <a:pt x="1707" y="835"/>
                </a:cubicBezTo>
                <a:lnTo>
                  <a:pt x="1707" y="1055"/>
                </a:lnTo>
                <a:cubicBezTo>
                  <a:pt x="1707" y="1112"/>
                  <a:pt x="1731" y="1157"/>
                  <a:pt x="1760" y="1157"/>
                </a:cubicBezTo>
                <a:cubicBezTo>
                  <a:pt x="1789" y="1157"/>
                  <a:pt x="1813" y="1112"/>
                  <a:pt x="1813" y="1055"/>
                </a:cubicBezTo>
                <a:lnTo>
                  <a:pt x="1813" y="835"/>
                </a:lnTo>
                <a:cubicBezTo>
                  <a:pt x="1813" y="777"/>
                  <a:pt x="1789" y="730"/>
                  <a:pt x="1760" y="730"/>
                </a:cubicBezTo>
                <a:close/>
                <a:moveTo>
                  <a:pt x="2610" y="730"/>
                </a:moveTo>
                <a:cubicBezTo>
                  <a:pt x="2581" y="730"/>
                  <a:pt x="2557" y="777"/>
                  <a:pt x="2557" y="835"/>
                </a:cubicBezTo>
                <a:lnTo>
                  <a:pt x="2557" y="1055"/>
                </a:lnTo>
                <a:cubicBezTo>
                  <a:pt x="2557" y="1112"/>
                  <a:pt x="2581" y="1157"/>
                  <a:pt x="2610" y="1157"/>
                </a:cubicBezTo>
                <a:cubicBezTo>
                  <a:pt x="2639" y="1157"/>
                  <a:pt x="2662" y="1112"/>
                  <a:pt x="2662" y="1055"/>
                </a:cubicBezTo>
                <a:lnTo>
                  <a:pt x="2662" y="835"/>
                </a:lnTo>
                <a:cubicBezTo>
                  <a:pt x="2662" y="777"/>
                  <a:pt x="2639" y="730"/>
                  <a:pt x="2610" y="730"/>
                </a:cubicBezTo>
                <a:close/>
                <a:moveTo>
                  <a:pt x="2924" y="730"/>
                </a:moveTo>
                <a:cubicBezTo>
                  <a:pt x="2895" y="730"/>
                  <a:pt x="2871" y="777"/>
                  <a:pt x="2871" y="835"/>
                </a:cubicBezTo>
                <a:lnTo>
                  <a:pt x="2871" y="1055"/>
                </a:lnTo>
                <a:cubicBezTo>
                  <a:pt x="2871" y="1112"/>
                  <a:pt x="2895" y="1157"/>
                  <a:pt x="2924" y="1157"/>
                </a:cubicBezTo>
                <a:cubicBezTo>
                  <a:pt x="2954" y="1157"/>
                  <a:pt x="2976" y="1112"/>
                  <a:pt x="2976" y="1055"/>
                </a:cubicBezTo>
                <a:lnTo>
                  <a:pt x="2976" y="835"/>
                </a:lnTo>
                <a:cubicBezTo>
                  <a:pt x="2976" y="777"/>
                  <a:pt x="2954" y="730"/>
                  <a:pt x="2924" y="730"/>
                </a:cubicBezTo>
                <a:close/>
                <a:moveTo>
                  <a:pt x="3773" y="730"/>
                </a:moveTo>
                <a:cubicBezTo>
                  <a:pt x="3744" y="730"/>
                  <a:pt x="3721" y="777"/>
                  <a:pt x="3721" y="835"/>
                </a:cubicBezTo>
                <a:lnTo>
                  <a:pt x="3721" y="1055"/>
                </a:lnTo>
                <a:cubicBezTo>
                  <a:pt x="3721" y="1112"/>
                  <a:pt x="3744" y="1157"/>
                  <a:pt x="3773" y="1157"/>
                </a:cubicBezTo>
                <a:cubicBezTo>
                  <a:pt x="3802" y="1157"/>
                  <a:pt x="3826" y="1112"/>
                  <a:pt x="3826" y="1055"/>
                </a:cubicBezTo>
                <a:lnTo>
                  <a:pt x="3826" y="835"/>
                </a:lnTo>
                <a:cubicBezTo>
                  <a:pt x="3826" y="777"/>
                  <a:pt x="3802" y="730"/>
                  <a:pt x="3773" y="730"/>
                </a:cubicBezTo>
                <a:close/>
                <a:moveTo>
                  <a:pt x="4088" y="730"/>
                </a:moveTo>
                <a:cubicBezTo>
                  <a:pt x="4058" y="730"/>
                  <a:pt x="4035" y="777"/>
                  <a:pt x="4035" y="835"/>
                </a:cubicBezTo>
                <a:lnTo>
                  <a:pt x="4035" y="1055"/>
                </a:lnTo>
                <a:cubicBezTo>
                  <a:pt x="4035" y="1112"/>
                  <a:pt x="4058" y="1157"/>
                  <a:pt x="4088" y="1157"/>
                </a:cubicBezTo>
                <a:cubicBezTo>
                  <a:pt x="4117" y="1157"/>
                  <a:pt x="4141" y="1112"/>
                  <a:pt x="4141" y="1055"/>
                </a:cubicBezTo>
                <a:lnTo>
                  <a:pt x="4141" y="835"/>
                </a:lnTo>
                <a:cubicBezTo>
                  <a:pt x="4141" y="777"/>
                  <a:pt x="4117" y="730"/>
                  <a:pt x="4088" y="730"/>
                </a:cubicBezTo>
                <a:close/>
                <a:moveTo>
                  <a:pt x="4937" y="730"/>
                </a:moveTo>
                <a:cubicBezTo>
                  <a:pt x="4908" y="730"/>
                  <a:pt x="4884" y="777"/>
                  <a:pt x="4884" y="835"/>
                </a:cubicBezTo>
                <a:lnTo>
                  <a:pt x="4884" y="1055"/>
                </a:lnTo>
                <a:cubicBezTo>
                  <a:pt x="4884" y="1112"/>
                  <a:pt x="4908" y="1157"/>
                  <a:pt x="4937" y="1157"/>
                </a:cubicBezTo>
                <a:cubicBezTo>
                  <a:pt x="4966" y="1157"/>
                  <a:pt x="4990" y="1112"/>
                  <a:pt x="4990" y="1055"/>
                </a:cubicBezTo>
                <a:lnTo>
                  <a:pt x="4990" y="835"/>
                </a:lnTo>
                <a:cubicBezTo>
                  <a:pt x="4990" y="777"/>
                  <a:pt x="4966" y="730"/>
                  <a:pt x="4937" y="730"/>
                </a:cubicBezTo>
                <a:close/>
                <a:moveTo>
                  <a:pt x="5252" y="730"/>
                </a:moveTo>
                <a:cubicBezTo>
                  <a:pt x="5223" y="730"/>
                  <a:pt x="5199" y="777"/>
                  <a:pt x="5199" y="835"/>
                </a:cubicBezTo>
                <a:lnTo>
                  <a:pt x="5199" y="1055"/>
                </a:lnTo>
                <a:cubicBezTo>
                  <a:pt x="5199" y="1112"/>
                  <a:pt x="5223" y="1157"/>
                  <a:pt x="5252" y="1157"/>
                </a:cubicBezTo>
                <a:cubicBezTo>
                  <a:pt x="5281" y="1157"/>
                  <a:pt x="5305" y="1112"/>
                  <a:pt x="5305" y="1055"/>
                </a:cubicBezTo>
                <a:lnTo>
                  <a:pt x="5305" y="835"/>
                </a:lnTo>
                <a:cubicBezTo>
                  <a:pt x="5305" y="777"/>
                  <a:pt x="5281" y="730"/>
                  <a:pt x="5252" y="730"/>
                </a:cubicBezTo>
                <a:close/>
                <a:moveTo>
                  <a:pt x="6102" y="730"/>
                </a:moveTo>
                <a:cubicBezTo>
                  <a:pt x="6072" y="730"/>
                  <a:pt x="6049" y="777"/>
                  <a:pt x="6049" y="835"/>
                </a:cubicBezTo>
                <a:lnTo>
                  <a:pt x="6049" y="1055"/>
                </a:lnTo>
                <a:cubicBezTo>
                  <a:pt x="6049" y="1112"/>
                  <a:pt x="6072" y="1157"/>
                  <a:pt x="6102" y="1157"/>
                </a:cubicBezTo>
                <a:cubicBezTo>
                  <a:pt x="6131" y="1157"/>
                  <a:pt x="6155" y="1112"/>
                  <a:pt x="6155" y="1055"/>
                </a:cubicBezTo>
                <a:lnTo>
                  <a:pt x="6155" y="835"/>
                </a:lnTo>
                <a:cubicBezTo>
                  <a:pt x="6155" y="777"/>
                  <a:pt x="6131" y="730"/>
                  <a:pt x="6102" y="730"/>
                </a:cubicBezTo>
                <a:close/>
                <a:moveTo>
                  <a:pt x="6416" y="730"/>
                </a:moveTo>
                <a:cubicBezTo>
                  <a:pt x="6387" y="730"/>
                  <a:pt x="6363" y="777"/>
                  <a:pt x="6363" y="835"/>
                </a:cubicBezTo>
                <a:lnTo>
                  <a:pt x="6363" y="1055"/>
                </a:lnTo>
                <a:cubicBezTo>
                  <a:pt x="6363" y="1112"/>
                  <a:pt x="6387" y="1157"/>
                  <a:pt x="6416" y="1157"/>
                </a:cubicBezTo>
                <a:cubicBezTo>
                  <a:pt x="6445" y="1157"/>
                  <a:pt x="6469" y="1112"/>
                  <a:pt x="6469" y="1055"/>
                </a:cubicBezTo>
                <a:lnTo>
                  <a:pt x="6469" y="835"/>
                </a:lnTo>
                <a:cubicBezTo>
                  <a:pt x="6469" y="777"/>
                  <a:pt x="6445" y="730"/>
                  <a:pt x="6416" y="730"/>
                </a:cubicBezTo>
                <a:close/>
                <a:moveTo>
                  <a:pt x="7266" y="730"/>
                </a:moveTo>
                <a:cubicBezTo>
                  <a:pt x="7237" y="730"/>
                  <a:pt x="7213" y="777"/>
                  <a:pt x="7213" y="835"/>
                </a:cubicBezTo>
                <a:lnTo>
                  <a:pt x="7213" y="1055"/>
                </a:lnTo>
                <a:cubicBezTo>
                  <a:pt x="7213" y="1112"/>
                  <a:pt x="7237" y="1157"/>
                  <a:pt x="7266" y="1157"/>
                </a:cubicBezTo>
                <a:cubicBezTo>
                  <a:pt x="7295" y="1157"/>
                  <a:pt x="7318" y="1112"/>
                  <a:pt x="7318" y="1055"/>
                </a:cubicBezTo>
                <a:lnTo>
                  <a:pt x="7318" y="835"/>
                </a:lnTo>
                <a:cubicBezTo>
                  <a:pt x="7318" y="777"/>
                  <a:pt x="7295" y="730"/>
                  <a:pt x="7266" y="730"/>
                </a:cubicBezTo>
                <a:close/>
                <a:moveTo>
                  <a:pt x="7580" y="730"/>
                </a:moveTo>
                <a:cubicBezTo>
                  <a:pt x="7551" y="730"/>
                  <a:pt x="7527" y="777"/>
                  <a:pt x="7527" y="835"/>
                </a:cubicBezTo>
                <a:lnTo>
                  <a:pt x="7527" y="1055"/>
                </a:lnTo>
                <a:cubicBezTo>
                  <a:pt x="7527" y="1112"/>
                  <a:pt x="7551" y="1157"/>
                  <a:pt x="7580" y="1157"/>
                </a:cubicBezTo>
                <a:cubicBezTo>
                  <a:pt x="7609" y="1157"/>
                  <a:pt x="7632" y="1112"/>
                  <a:pt x="7632" y="1055"/>
                </a:cubicBezTo>
                <a:lnTo>
                  <a:pt x="7632" y="835"/>
                </a:lnTo>
                <a:cubicBezTo>
                  <a:pt x="7632" y="777"/>
                  <a:pt x="7609" y="730"/>
                  <a:pt x="7580" y="730"/>
                </a:cubicBezTo>
                <a:close/>
                <a:moveTo>
                  <a:pt x="8429" y="730"/>
                </a:moveTo>
                <a:cubicBezTo>
                  <a:pt x="8400" y="730"/>
                  <a:pt x="8377" y="777"/>
                  <a:pt x="8377" y="835"/>
                </a:cubicBezTo>
                <a:lnTo>
                  <a:pt x="8377" y="1055"/>
                </a:lnTo>
                <a:cubicBezTo>
                  <a:pt x="8377" y="1112"/>
                  <a:pt x="8400" y="1157"/>
                  <a:pt x="8429" y="1157"/>
                </a:cubicBezTo>
                <a:cubicBezTo>
                  <a:pt x="8458" y="1157"/>
                  <a:pt x="8482" y="1112"/>
                  <a:pt x="8482" y="1055"/>
                </a:cubicBezTo>
                <a:lnTo>
                  <a:pt x="8482" y="835"/>
                </a:lnTo>
                <a:cubicBezTo>
                  <a:pt x="8482" y="777"/>
                  <a:pt x="8458" y="730"/>
                  <a:pt x="8429" y="730"/>
                </a:cubicBezTo>
                <a:close/>
                <a:moveTo>
                  <a:pt x="8744" y="730"/>
                </a:moveTo>
                <a:cubicBezTo>
                  <a:pt x="8714" y="730"/>
                  <a:pt x="8691" y="777"/>
                  <a:pt x="8691" y="835"/>
                </a:cubicBezTo>
                <a:lnTo>
                  <a:pt x="8691" y="1055"/>
                </a:lnTo>
                <a:cubicBezTo>
                  <a:pt x="8691" y="1112"/>
                  <a:pt x="8714" y="1157"/>
                  <a:pt x="8744" y="1157"/>
                </a:cubicBezTo>
                <a:cubicBezTo>
                  <a:pt x="8773" y="1157"/>
                  <a:pt x="8796" y="1112"/>
                  <a:pt x="8796" y="1055"/>
                </a:cubicBezTo>
                <a:lnTo>
                  <a:pt x="8796" y="835"/>
                </a:lnTo>
                <a:cubicBezTo>
                  <a:pt x="8796" y="777"/>
                  <a:pt x="8773" y="730"/>
                  <a:pt x="8744" y="730"/>
                </a:cubicBezTo>
                <a:close/>
                <a:moveTo>
                  <a:pt x="9593" y="730"/>
                </a:moveTo>
                <a:cubicBezTo>
                  <a:pt x="9564" y="730"/>
                  <a:pt x="9540" y="777"/>
                  <a:pt x="9540" y="835"/>
                </a:cubicBezTo>
                <a:lnTo>
                  <a:pt x="9540" y="1055"/>
                </a:lnTo>
                <a:cubicBezTo>
                  <a:pt x="9540" y="1112"/>
                  <a:pt x="9564" y="1157"/>
                  <a:pt x="9593" y="1157"/>
                </a:cubicBezTo>
                <a:cubicBezTo>
                  <a:pt x="9622" y="1157"/>
                  <a:pt x="9646" y="1112"/>
                  <a:pt x="9646" y="1055"/>
                </a:cubicBezTo>
                <a:lnTo>
                  <a:pt x="9646" y="835"/>
                </a:lnTo>
                <a:cubicBezTo>
                  <a:pt x="9646" y="777"/>
                  <a:pt x="9622" y="730"/>
                  <a:pt x="9593" y="730"/>
                </a:cubicBezTo>
                <a:close/>
                <a:moveTo>
                  <a:pt x="9908" y="730"/>
                </a:moveTo>
                <a:cubicBezTo>
                  <a:pt x="9879" y="730"/>
                  <a:pt x="9855" y="777"/>
                  <a:pt x="9855" y="835"/>
                </a:cubicBezTo>
                <a:lnTo>
                  <a:pt x="9855" y="1055"/>
                </a:lnTo>
                <a:cubicBezTo>
                  <a:pt x="9855" y="1112"/>
                  <a:pt x="9879" y="1157"/>
                  <a:pt x="9908" y="1157"/>
                </a:cubicBezTo>
                <a:cubicBezTo>
                  <a:pt x="9937" y="1157"/>
                  <a:pt x="9961" y="1112"/>
                  <a:pt x="9961" y="1055"/>
                </a:cubicBezTo>
                <a:lnTo>
                  <a:pt x="9961" y="835"/>
                </a:lnTo>
                <a:cubicBezTo>
                  <a:pt x="9961" y="777"/>
                  <a:pt x="9937" y="730"/>
                  <a:pt x="9908" y="730"/>
                </a:cubicBezTo>
                <a:close/>
                <a:moveTo>
                  <a:pt x="10758" y="730"/>
                </a:moveTo>
                <a:cubicBezTo>
                  <a:pt x="10728" y="730"/>
                  <a:pt x="10705" y="777"/>
                  <a:pt x="10705" y="835"/>
                </a:cubicBezTo>
                <a:lnTo>
                  <a:pt x="10705" y="1055"/>
                </a:lnTo>
                <a:cubicBezTo>
                  <a:pt x="10705" y="1112"/>
                  <a:pt x="10728" y="1157"/>
                  <a:pt x="10758" y="1157"/>
                </a:cubicBezTo>
                <a:cubicBezTo>
                  <a:pt x="10787" y="1157"/>
                  <a:pt x="10810" y="1112"/>
                  <a:pt x="10810" y="1055"/>
                </a:cubicBezTo>
                <a:lnTo>
                  <a:pt x="10810" y="835"/>
                </a:lnTo>
                <a:cubicBezTo>
                  <a:pt x="10810" y="777"/>
                  <a:pt x="10787" y="730"/>
                  <a:pt x="10758" y="730"/>
                </a:cubicBezTo>
                <a:close/>
                <a:moveTo>
                  <a:pt x="11072" y="730"/>
                </a:moveTo>
                <a:cubicBezTo>
                  <a:pt x="11043" y="730"/>
                  <a:pt x="11019" y="777"/>
                  <a:pt x="11019" y="835"/>
                </a:cubicBezTo>
                <a:lnTo>
                  <a:pt x="11019" y="1055"/>
                </a:lnTo>
                <a:cubicBezTo>
                  <a:pt x="11019" y="1112"/>
                  <a:pt x="11043" y="1157"/>
                  <a:pt x="11072" y="1157"/>
                </a:cubicBezTo>
                <a:cubicBezTo>
                  <a:pt x="11101" y="1157"/>
                  <a:pt x="11125" y="1112"/>
                  <a:pt x="11125" y="1055"/>
                </a:cubicBezTo>
                <a:lnTo>
                  <a:pt x="11125" y="835"/>
                </a:lnTo>
                <a:cubicBezTo>
                  <a:pt x="11125" y="777"/>
                  <a:pt x="11101" y="730"/>
                  <a:pt x="11072" y="730"/>
                </a:cubicBezTo>
                <a:close/>
                <a:moveTo>
                  <a:pt x="11922" y="730"/>
                </a:moveTo>
                <a:cubicBezTo>
                  <a:pt x="11893" y="730"/>
                  <a:pt x="11869" y="777"/>
                  <a:pt x="11869" y="835"/>
                </a:cubicBezTo>
                <a:lnTo>
                  <a:pt x="11869" y="1055"/>
                </a:lnTo>
                <a:cubicBezTo>
                  <a:pt x="11869" y="1112"/>
                  <a:pt x="11893" y="1157"/>
                  <a:pt x="11922" y="1157"/>
                </a:cubicBezTo>
                <a:cubicBezTo>
                  <a:pt x="11951" y="1157"/>
                  <a:pt x="11974" y="1112"/>
                  <a:pt x="11974" y="1055"/>
                </a:cubicBezTo>
                <a:lnTo>
                  <a:pt x="11974" y="835"/>
                </a:lnTo>
                <a:cubicBezTo>
                  <a:pt x="11974" y="777"/>
                  <a:pt x="11951" y="730"/>
                  <a:pt x="11922" y="730"/>
                </a:cubicBezTo>
                <a:close/>
                <a:moveTo>
                  <a:pt x="12236" y="730"/>
                </a:moveTo>
                <a:cubicBezTo>
                  <a:pt x="12207" y="730"/>
                  <a:pt x="12183" y="777"/>
                  <a:pt x="12183" y="835"/>
                </a:cubicBezTo>
                <a:lnTo>
                  <a:pt x="12183" y="1055"/>
                </a:lnTo>
                <a:cubicBezTo>
                  <a:pt x="12183" y="1112"/>
                  <a:pt x="12207" y="1157"/>
                  <a:pt x="12236" y="1157"/>
                </a:cubicBezTo>
                <a:cubicBezTo>
                  <a:pt x="12265" y="1157"/>
                  <a:pt x="12288" y="1112"/>
                  <a:pt x="12288" y="1055"/>
                </a:cubicBezTo>
                <a:lnTo>
                  <a:pt x="12288" y="835"/>
                </a:lnTo>
                <a:cubicBezTo>
                  <a:pt x="12288" y="777"/>
                  <a:pt x="12265" y="730"/>
                  <a:pt x="12236" y="730"/>
                </a:cubicBezTo>
                <a:close/>
                <a:moveTo>
                  <a:pt x="13085" y="730"/>
                </a:moveTo>
                <a:cubicBezTo>
                  <a:pt x="13056" y="730"/>
                  <a:pt x="13032" y="777"/>
                  <a:pt x="13032" y="835"/>
                </a:cubicBezTo>
                <a:lnTo>
                  <a:pt x="13032" y="1055"/>
                </a:lnTo>
                <a:cubicBezTo>
                  <a:pt x="13032" y="1112"/>
                  <a:pt x="13056" y="1157"/>
                  <a:pt x="13085" y="1157"/>
                </a:cubicBezTo>
                <a:cubicBezTo>
                  <a:pt x="13114" y="1157"/>
                  <a:pt x="13138" y="1112"/>
                  <a:pt x="13138" y="1055"/>
                </a:cubicBezTo>
                <a:lnTo>
                  <a:pt x="13138" y="835"/>
                </a:lnTo>
                <a:cubicBezTo>
                  <a:pt x="13138" y="777"/>
                  <a:pt x="13114" y="730"/>
                  <a:pt x="13085" y="730"/>
                </a:cubicBezTo>
                <a:close/>
                <a:moveTo>
                  <a:pt x="13399" y="730"/>
                </a:moveTo>
                <a:cubicBezTo>
                  <a:pt x="13370" y="730"/>
                  <a:pt x="13348" y="777"/>
                  <a:pt x="13348" y="835"/>
                </a:cubicBezTo>
                <a:lnTo>
                  <a:pt x="13348" y="1055"/>
                </a:lnTo>
                <a:cubicBezTo>
                  <a:pt x="13348" y="1112"/>
                  <a:pt x="13370" y="1157"/>
                  <a:pt x="13399" y="1157"/>
                </a:cubicBezTo>
                <a:cubicBezTo>
                  <a:pt x="13428" y="1157"/>
                  <a:pt x="13452" y="1112"/>
                  <a:pt x="13452" y="1055"/>
                </a:cubicBezTo>
                <a:lnTo>
                  <a:pt x="13452" y="835"/>
                </a:lnTo>
                <a:cubicBezTo>
                  <a:pt x="13452" y="777"/>
                  <a:pt x="13428" y="730"/>
                  <a:pt x="13399" y="730"/>
                </a:cubicBezTo>
                <a:close/>
                <a:moveTo>
                  <a:pt x="14249" y="730"/>
                </a:moveTo>
                <a:cubicBezTo>
                  <a:pt x="14220" y="730"/>
                  <a:pt x="14196" y="777"/>
                  <a:pt x="14196" y="835"/>
                </a:cubicBezTo>
                <a:lnTo>
                  <a:pt x="14196" y="1055"/>
                </a:lnTo>
                <a:cubicBezTo>
                  <a:pt x="14196" y="1112"/>
                  <a:pt x="14220" y="1157"/>
                  <a:pt x="14249" y="1157"/>
                </a:cubicBezTo>
                <a:cubicBezTo>
                  <a:pt x="14278" y="1157"/>
                  <a:pt x="14302" y="1112"/>
                  <a:pt x="14302" y="1055"/>
                </a:cubicBezTo>
                <a:lnTo>
                  <a:pt x="14302" y="835"/>
                </a:lnTo>
                <a:cubicBezTo>
                  <a:pt x="14302" y="777"/>
                  <a:pt x="14278" y="730"/>
                  <a:pt x="14249" y="730"/>
                </a:cubicBezTo>
                <a:close/>
                <a:moveTo>
                  <a:pt x="14564" y="730"/>
                </a:moveTo>
                <a:cubicBezTo>
                  <a:pt x="14535" y="730"/>
                  <a:pt x="14511" y="777"/>
                  <a:pt x="14511" y="835"/>
                </a:cubicBezTo>
                <a:lnTo>
                  <a:pt x="14511" y="1055"/>
                </a:lnTo>
                <a:cubicBezTo>
                  <a:pt x="14511" y="1112"/>
                  <a:pt x="14535" y="1157"/>
                  <a:pt x="14564" y="1157"/>
                </a:cubicBezTo>
                <a:cubicBezTo>
                  <a:pt x="14593" y="1157"/>
                  <a:pt x="14617" y="1112"/>
                  <a:pt x="14617" y="1055"/>
                </a:cubicBezTo>
                <a:lnTo>
                  <a:pt x="14617" y="835"/>
                </a:lnTo>
                <a:cubicBezTo>
                  <a:pt x="14617" y="777"/>
                  <a:pt x="14593" y="730"/>
                  <a:pt x="14564" y="730"/>
                </a:cubicBezTo>
                <a:close/>
                <a:moveTo>
                  <a:pt x="15413" y="730"/>
                </a:moveTo>
                <a:cubicBezTo>
                  <a:pt x="15384" y="730"/>
                  <a:pt x="15360" y="777"/>
                  <a:pt x="15360" y="835"/>
                </a:cubicBezTo>
                <a:lnTo>
                  <a:pt x="15360" y="1055"/>
                </a:lnTo>
                <a:cubicBezTo>
                  <a:pt x="15360" y="1112"/>
                  <a:pt x="15384" y="1157"/>
                  <a:pt x="15413" y="1157"/>
                </a:cubicBezTo>
                <a:cubicBezTo>
                  <a:pt x="15442" y="1157"/>
                  <a:pt x="15465" y="1112"/>
                  <a:pt x="15465" y="1055"/>
                </a:cubicBezTo>
                <a:lnTo>
                  <a:pt x="15465" y="835"/>
                </a:lnTo>
                <a:cubicBezTo>
                  <a:pt x="15465" y="777"/>
                  <a:pt x="15442" y="730"/>
                  <a:pt x="15413" y="730"/>
                </a:cubicBezTo>
                <a:close/>
                <a:moveTo>
                  <a:pt x="15728" y="730"/>
                </a:moveTo>
                <a:cubicBezTo>
                  <a:pt x="15699" y="730"/>
                  <a:pt x="15675" y="777"/>
                  <a:pt x="15675" y="835"/>
                </a:cubicBezTo>
                <a:lnTo>
                  <a:pt x="15675" y="1055"/>
                </a:lnTo>
                <a:cubicBezTo>
                  <a:pt x="15675" y="1112"/>
                  <a:pt x="15699" y="1157"/>
                  <a:pt x="15728" y="1157"/>
                </a:cubicBezTo>
                <a:cubicBezTo>
                  <a:pt x="15757" y="1157"/>
                  <a:pt x="15781" y="1112"/>
                  <a:pt x="15781" y="1055"/>
                </a:cubicBezTo>
                <a:lnTo>
                  <a:pt x="15781" y="835"/>
                </a:lnTo>
                <a:cubicBezTo>
                  <a:pt x="15781" y="777"/>
                  <a:pt x="15757" y="730"/>
                  <a:pt x="15728" y="730"/>
                </a:cubicBezTo>
                <a:close/>
                <a:moveTo>
                  <a:pt x="16578" y="730"/>
                </a:moveTo>
                <a:cubicBezTo>
                  <a:pt x="16549" y="730"/>
                  <a:pt x="16525" y="777"/>
                  <a:pt x="16525" y="835"/>
                </a:cubicBezTo>
                <a:lnTo>
                  <a:pt x="16525" y="1055"/>
                </a:lnTo>
                <a:cubicBezTo>
                  <a:pt x="16525" y="1112"/>
                  <a:pt x="16549" y="1157"/>
                  <a:pt x="16578" y="1157"/>
                </a:cubicBezTo>
                <a:cubicBezTo>
                  <a:pt x="16607" y="1157"/>
                  <a:pt x="16630" y="1112"/>
                  <a:pt x="16630" y="1055"/>
                </a:cubicBezTo>
                <a:lnTo>
                  <a:pt x="16630" y="835"/>
                </a:lnTo>
                <a:cubicBezTo>
                  <a:pt x="16630" y="777"/>
                  <a:pt x="16607" y="730"/>
                  <a:pt x="16578" y="730"/>
                </a:cubicBezTo>
                <a:close/>
                <a:moveTo>
                  <a:pt x="16892" y="730"/>
                </a:moveTo>
                <a:cubicBezTo>
                  <a:pt x="16863" y="730"/>
                  <a:pt x="16839" y="777"/>
                  <a:pt x="16839" y="835"/>
                </a:cubicBezTo>
                <a:lnTo>
                  <a:pt x="16839" y="1055"/>
                </a:lnTo>
                <a:cubicBezTo>
                  <a:pt x="16839" y="1112"/>
                  <a:pt x="16863" y="1157"/>
                  <a:pt x="16892" y="1157"/>
                </a:cubicBezTo>
                <a:cubicBezTo>
                  <a:pt x="16921" y="1157"/>
                  <a:pt x="16944" y="1112"/>
                  <a:pt x="16944" y="1055"/>
                </a:cubicBezTo>
                <a:lnTo>
                  <a:pt x="16944" y="835"/>
                </a:lnTo>
                <a:cubicBezTo>
                  <a:pt x="16944" y="777"/>
                  <a:pt x="16921" y="730"/>
                  <a:pt x="16892" y="730"/>
                </a:cubicBezTo>
                <a:close/>
                <a:moveTo>
                  <a:pt x="17741" y="730"/>
                </a:moveTo>
                <a:cubicBezTo>
                  <a:pt x="17712" y="730"/>
                  <a:pt x="17689" y="777"/>
                  <a:pt x="17689" y="835"/>
                </a:cubicBezTo>
                <a:lnTo>
                  <a:pt x="17689" y="1055"/>
                </a:lnTo>
                <a:cubicBezTo>
                  <a:pt x="17689" y="1112"/>
                  <a:pt x="17712" y="1157"/>
                  <a:pt x="17741" y="1157"/>
                </a:cubicBezTo>
                <a:cubicBezTo>
                  <a:pt x="17770" y="1157"/>
                  <a:pt x="17794" y="1112"/>
                  <a:pt x="17794" y="1055"/>
                </a:cubicBezTo>
                <a:lnTo>
                  <a:pt x="17794" y="835"/>
                </a:lnTo>
                <a:cubicBezTo>
                  <a:pt x="17794" y="777"/>
                  <a:pt x="17770" y="730"/>
                  <a:pt x="17741" y="730"/>
                </a:cubicBezTo>
                <a:close/>
                <a:moveTo>
                  <a:pt x="18055" y="730"/>
                </a:moveTo>
                <a:cubicBezTo>
                  <a:pt x="18026" y="730"/>
                  <a:pt x="18002" y="777"/>
                  <a:pt x="18002" y="835"/>
                </a:cubicBezTo>
                <a:lnTo>
                  <a:pt x="18002" y="1055"/>
                </a:lnTo>
                <a:cubicBezTo>
                  <a:pt x="18002" y="1112"/>
                  <a:pt x="18026" y="1157"/>
                  <a:pt x="18055" y="1157"/>
                </a:cubicBezTo>
                <a:cubicBezTo>
                  <a:pt x="18085" y="1157"/>
                  <a:pt x="18108" y="1112"/>
                  <a:pt x="18108" y="1055"/>
                </a:cubicBezTo>
                <a:lnTo>
                  <a:pt x="18108" y="835"/>
                </a:lnTo>
                <a:cubicBezTo>
                  <a:pt x="18108" y="777"/>
                  <a:pt x="18085" y="730"/>
                  <a:pt x="18055" y="730"/>
                </a:cubicBezTo>
                <a:close/>
                <a:moveTo>
                  <a:pt x="18905" y="730"/>
                </a:moveTo>
                <a:cubicBezTo>
                  <a:pt x="18876" y="730"/>
                  <a:pt x="18852" y="777"/>
                  <a:pt x="18852" y="835"/>
                </a:cubicBezTo>
                <a:lnTo>
                  <a:pt x="18852" y="1055"/>
                </a:lnTo>
                <a:cubicBezTo>
                  <a:pt x="18852" y="1112"/>
                  <a:pt x="18876" y="1157"/>
                  <a:pt x="18905" y="1157"/>
                </a:cubicBezTo>
                <a:cubicBezTo>
                  <a:pt x="18934" y="1157"/>
                  <a:pt x="18958" y="1112"/>
                  <a:pt x="18958" y="1055"/>
                </a:cubicBezTo>
                <a:lnTo>
                  <a:pt x="18958" y="835"/>
                </a:lnTo>
                <a:cubicBezTo>
                  <a:pt x="18958" y="777"/>
                  <a:pt x="18934" y="730"/>
                  <a:pt x="18905" y="730"/>
                </a:cubicBezTo>
                <a:close/>
                <a:moveTo>
                  <a:pt x="19220" y="730"/>
                </a:moveTo>
                <a:cubicBezTo>
                  <a:pt x="19191" y="730"/>
                  <a:pt x="19167" y="777"/>
                  <a:pt x="19167" y="835"/>
                </a:cubicBezTo>
                <a:lnTo>
                  <a:pt x="19167" y="1055"/>
                </a:lnTo>
                <a:cubicBezTo>
                  <a:pt x="19167" y="1112"/>
                  <a:pt x="19191" y="1157"/>
                  <a:pt x="19220" y="1157"/>
                </a:cubicBezTo>
                <a:cubicBezTo>
                  <a:pt x="19249" y="1157"/>
                  <a:pt x="19273" y="1112"/>
                  <a:pt x="19273" y="1055"/>
                </a:cubicBezTo>
                <a:lnTo>
                  <a:pt x="19273" y="835"/>
                </a:lnTo>
                <a:cubicBezTo>
                  <a:pt x="19273" y="777"/>
                  <a:pt x="19249" y="730"/>
                  <a:pt x="19220" y="730"/>
                </a:cubicBezTo>
                <a:close/>
                <a:moveTo>
                  <a:pt x="20069" y="730"/>
                </a:moveTo>
                <a:cubicBezTo>
                  <a:pt x="20040" y="730"/>
                  <a:pt x="20016" y="777"/>
                  <a:pt x="20016" y="835"/>
                </a:cubicBezTo>
                <a:lnTo>
                  <a:pt x="20016" y="1055"/>
                </a:lnTo>
                <a:cubicBezTo>
                  <a:pt x="20016" y="1112"/>
                  <a:pt x="20040" y="1157"/>
                  <a:pt x="20069" y="1157"/>
                </a:cubicBezTo>
                <a:cubicBezTo>
                  <a:pt x="20099" y="1157"/>
                  <a:pt x="20122" y="1112"/>
                  <a:pt x="20122" y="1055"/>
                </a:cubicBezTo>
                <a:lnTo>
                  <a:pt x="20122" y="835"/>
                </a:lnTo>
                <a:cubicBezTo>
                  <a:pt x="20122" y="777"/>
                  <a:pt x="20099" y="730"/>
                  <a:pt x="20069" y="730"/>
                </a:cubicBezTo>
                <a:close/>
                <a:moveTo>
                  <a:pt x="20384" y="730"/>
                </a:moveTo>
                <a:cubicBezTo>
                  <a:pt x="20355" y="730"/>
                  <a:pt x="20331" y="777"/>
                  <a:pt x="20331" y="835"/>
                </a:cubicBezTo>
                <a:lnTo>
                  <a:pt x="20331" y="1055"/>
                </a:lnTo>
                <a:cubicBezTo>
                  <a:pt x="20331" y="1112"/>
                  <a:pt x="20355" y="1157"/>
                  <a:pt x="20384" y="1157"/>
                </a:cubicBezTo>
                <a:cubicBezTo>
                  <a:pt x="20413" y="1157"/>
                  <a:pt x="20436" y="1112"/>
                  <a:pt x="20436" y="1055"/>
                </a:cubicBezTo>
                <a:lnTo>
                  <a:pt x="20436" y="835"/>
                </a:lnTo>
                <a:cubicBezTo>
                  <a:pt x="20436" y="777"/>
                  <a:pt x="20413" y="730"/>
                  <a:pt x="20384" y="730"/>
                </a:cubicBezTo>
                <a:close/>
                <a:moveTo>
                  <a:pt x="21234" y="730"/>
                </a:moveTo>
                <a:cubicBezTo>
                  <a:pt x="21204" y="730"/>
                  <a:pt x="21181" y="777"/>
                  <a:pt x="21181" y="835"/>
                </a:cubicBezTo>
                <a:lnTo>
                  <a:pt x="21181" y="1055"/>
                </a:lnTo>
                <a:cubicBezTo>
                  <a:pt x="21181" y="1112"/>
                  <a:pt x="21204" y="1157"/>
                  <a:pt x="21234" y="1157"/>
                </a:cubicBezTo>
                <a:cubicBezTo>
                  <a:pt x="21263" y="1157"/>
                  <a:pt x="21285" y="1112"/>
                  <a:pt x="21285" y="1055"/>
                </a:cubicBezTo>
                <a:lnTo>
                  <a:pt x="21285" y="835"/>
                </a:lnTo>
                <a:cubicBezTo>
                  <a:pt x="21285" y="777"/>
                  <a:pt x="21263" y="730"/>
                  <a:pt x="21234" y="730"/>
                </a:cubicBezTo>
                <a:close/>
                <a:moveTo>
                  <a:pt x="21547" y="730"/>
                </a:moveTo>
                <a:cubicBezTo>
                  <a:pt x="21518" y="730"/>
                  <a:pt x="21495" y="777"/>
                  <a:pt x="21495" y="835"/>
                </a:cubicBezTo>
                <a:lnTo>
                  <a:pt x="21495" y="1055"/>
                </a:lnTo>
                <a:cubicBezTo>
                  <a:pt x="21495" y="1112"/>
                  <a:pt x="21518" y="1157"/>
                  <a:pt x="21547" y="1157"/>
                </a:cubicBezTo>
                <a:cubicBezTo>
                  <a:pt x="21576" y="1157"/>
                  <a:pt x="21600" y="1112"/>
                  <a:pt x="21600" y="1055"/>
                </a:cubicBezTo>
                <a:lnTo>
                  <a:pt x="21600" y="835"/>
                </a:lnTo>
                <a:cubicBezTo>
                  <a:pt x="21600" y="777"/>
                  <a:pt x="21576" y="730"/>
                  <a:pt x="21547" y="730"/>
                </a:cubicBezTo>
                <a:close/>
                <a:moveTo>
                  <a:pt x="53" y="1460"/>
                </a:moveTo>
                <a:cubicBezTo>
                  <a:pt x="24" y="1460"/>
                  <a:pt x="0" y="1507"/>
                  <a:pt x="0" y="1564"/>
                </a:cubicBezTo>
                <a:lnTo>
                  <a:pt x="0" y="1785"/>
                </a:lnTo>
                <a:cubicBezTo>
                  <a:pt x="0" y="1842"/>
                  <a:pt x="24" y="1887"/>
                  <a:pt x="53" y="1887"/>
                </a:cubicBezTo>
                <a:cubicBezTo>
                  <a:pt x="82" y="1887"/>
                  <a:pt x="106" y="1842"/>
                  <a:pt x="106" y="1785"/>
                </a:cubicBezTo>
                <a:lnTo>
                  <a:pt x="106" y="1564"/>
                </a:lnTo>
                <a:cubicBezTo>
                  <a:pt x="106" y="1507"/>
                  <a:pt x="82" y="1460"/>
                  <a:pt x="53" y="1460"/>
                </a:cubicBezTo>
                <a:close/>
                <a:moveTo>
                  <a:pt x="367" y="1460"/>
                </a:moveTo>
                <a:cubicBezTo>
                  <a:pt x="338" y="1460"/>
                  <a:pt x="315" y="1507"/>
                  <a:pt x="315" y="1564"/>
                </a:cubicBezTo>
                <a:lnTo>
                  <a:pt x="315" y="1785"/>
                </a:lnTo>
                <a:cubicBezTo>
                  <a:pt x="315" y="1842"/>
                  <a:pt x="338" y="1887"/>
                  <a:pt x="367" y="1887"/>
                </a:cubicBezTo>
                <a:cubicBezTo>
                  <a:pt x="397" y="1887"/>
                  <a:pt x="420" y="1842"/>
                  <a:pt x="420" y="1785"/>
                </a:cubicBezTo>
                <a:lnTo>
                  <a:pt x="420" y="1564"/>
                </a:lnTo>
                <a:cubicBezTo>
                  <a:pt x="420" y="1507"/>
                  <a:pt x="397" y="1460"/>
                  <a:pt x="367" y="1460"/>
                </a:cubicBezTo>
                <a:close/>
                <a:moveTo>
                  <a:pt x="1217" y="1460"/>
                </a:moveTo>
                <a:cubicBezTo>
                  <a:pt x="1188" y="1460"/>
                  <a:pt x="1164" y="1507"/>
                  <a:pt x="1164" y="1564"/>
                </a:cubicBezTo>
                <a:lnTo>
                  <a:pt x="1164" y="1785"/>
                </a:lnTo>
                <a:cubicBezTo>
                  <a:pt x="1164" y="1842"/>
                  <a:pt x="1188" y="1887"/>
                  <a:pt x="1217" y="1887"/>
                </a:cubicBezTo>
                <a:cubicBezTo>
                  <a:pt x="1246" y="1887"/>
                  <a:pt x="1270" y="1842"/>
                  <a:pt x="1270" y="1785"/>
                </a:cubicBezTo>
                <a:lnTo>
                  <a:pt x="1270" y="1564"/>
                </a:lnTo>
                <a:cubicBezTo>
                  <a:pt x="1270" y="1507"/>
                  <a:pt x="1246" y="1460"/>
                  <a:pt x="1217" y="1460"/>
                </a:cubicBezTo>
                <a:close/>
                <a:moveTo>
                  <a:pt x="1532" y="1460"/>
                </a:moveTo>
                <a:cubicBezTo>
                  <a:pt x="1503" y="1460"/>
                  <a:pt x="1479" y="1507"/>
                  <a:pt x="1479" y="1564"/>
                </a:cubicBezTo>
                <a:lnTo>
                  <a:pt x="1479" y="1785"/>
                </a:lnTo>
                <a:cubicBezTo>
                  <a:pt x="1479" y="1842"/>
                  <a:pt x="1503" y="1887"/>
                  <a:pt x="1532" y="1887"/>
                </a:cubicBezTo>
                <a:cubicBezTo>
                  <a:pt x="1561" y="1887"/>
                  <a:pt x="1584" y="1842"/>
                  <a:pt x="1584" y="1785"/>
                </a:cubicBezTo>
                <a:lnTo>
                  <a:pt x="1584" y="1564"/>
                </a:lnTo>
                <a:cubicBezTo>
                  <a:pt x="1584" y="1507"/>
                  <a:pt x="1561" y="1460"/>
                  <a:pt x="1532" y="1460"/>
                </a:cubicBezTo>
                <a:close/>
                <a:moveTo>
                  <a:pt x="2380" y="1460"/>
                </a:moveTo>
                <a:cubicBezTo>
                  <a:pt x="2351" y="1460"/>
                  <a:pt x="2329" y="1507"/>
                  <a:pt x="2329" y="1564"/>
                </a:cubicBezTo>
                <a:lnTo>
                  <a:pt x="2329" y="1785"/>
                </a:lnTo>
                <a:cubicBezTo>
                  <a:pt x="2329" y="1842"/>
                  <a:pt x="2351" y="1887"/>
                  <a:pt x="2380" y="1887"/>
                </a:cubicBezTo>
                <a:cubicBezTo>
                  <a:pt x="2409" y="1887"/>
                  <a:pt x="2433" y="1842"/>
                  <a:pt x="2433" y="1785"/>
                </a:cubicBezTo>
                <a:lnTo>
                  <a:pt x="2433" y="1564"/>
                </a:lnTo>
                <a:cubicBezTo>
                  <a:pt x="2433" y="1507"/>
                  <a:pt x="2409" y="1460"/>
                  <a:pt x="2380" y="1460"/>
                </a:cubicBezTo>
                <a:close/>
                <a:moveTo>
                  <a:pt x="2695" y="1460"/>
                </a:moveTo>
                <a:cubicBezTo>
                  <a:pt x="2666" y="1460"/>
                  <a:pt x="2643" y="1507"/>
                  <a:pt x="2643" y="1564"/>
                </a:cubicBezTo>
                <a:lnTo>
                  <a:pt x="2643" y="1785"/>
                </a:lnTo>
                <a:cubicBezTo>
                  <a:pt x="2643" y="1842"/>
                  <a:pt x="2666" y="1887"/>
                  <a:pt x="2695" y="1887"/>
                </a:cubicBezTo>
                <a:cubicBezTo>
                  <a:pt x="2724" y="1887"/>
                  <a:pt x="2748" y="1842"/>
                  <a:pt x="2748" y="1785"/>
                </a:cubicBezTo>
                <a:lnTo>
                  <a:pt x="2748" y="1564"/>
                </a:lnTo>
                <a:cubicBezTo>
                  <a:pt x="2748" y="1507"/>
                  <a:pt x="2724" y="1460"/>
                  <a:pt x="2695" y="1460"/>
                </a:cubicBezTo>
                <a:close/>
                <a:moveTo>
                  <a:pt x="3545" y="1460"/>
                </a:moveTo>
                <a:cubicBezTo>
                  <a:pt x="3516" y="1460"/>
                  <a:pt x="3492" y="1507"/>
                  <a:pt x="3492" y="1564"/>
                </a:cubicBezTo>
                <a:lnTo>
                  <a:pt x="3492" y="1785"/>
                </a:lnTo>
                <a:cubicBezTo>
                  <a:pt x="3492" y="1842"/>
                  <a:pt x="3516" y="1887"/>
                  <a:pt x="3545" y="1887"/>
                </a:cubicBezTo>
                <a:cubicBezTo>
                  <a:pt x="3574" y="1887"/>
                  <a:pt x="3598" y="1842"/>
                  <a:pt x="3598" y="1785"/>
                </a:cubicBezTo>
                <a:lnTo>
                  <a:pt x="3598" y="1564"/>
                </a:lnTo>
                <a:cubicBezTo>
                  <a:pt x="3598" y="1507"/>
                  <a:pt x="3574" y="1460"/>
                  <a:pt x="3545" y="1460"/>
                </a:cubicBezTo>
                <a:close/>
                <a:moveTo>
                  <a:pt x="3859" y="1460"/>
                </a:moveTo>
                <a:cubicBezTo>
                  <a:pt x="3830" y="1460"/>
                  <a:pt x="3806" y="1507"/>
                  <a:pt x="3806" y="1564"/>
                </a:cubicBezTo>
                <a:lnTo>
                  <a:pt x="3806" y="1785"/>
                </a:lnTo>
                <a:cubicBezTo>
                  <a:pt x="3806" y="1842"/>
                  <a:pt x="3830" y="1887"/>
                  <a:pt x="3859" y="1887"/>
                </a:cubicBezTo>
                <a:cubicBezTo>
                  <a:pt x="3888" y="1887"/>
                  <a:pt x="3912" y="1842"/>
                  <a:pt x="3912" y="1785"/>
                </a:cubicBezTo>
                <a:lnTo>
                  <a:pt x="3912" y="1564"/>
                </a:lnTo>
                <a:cubicBezTo>
                  <a:pt x="3912" y="1507"/>
                  <a:pt x="3888" y="1460"/>
                  <a:pt x="3859" y="1460"/>
                </a:cubicBezTo>
                <a:close/>
                <a:moveTo>
                  <a:pt x="4709" y="1460"/>
                </a:moveTo>
                <a:cubicBezTo>
                  <a:pt x="4680" y="1460"/>
                  <a:pt x="4656" y="1507"/>
                  <a:pt x="4656" y="1564"/>
                </a:cubicBezTo>
                <a:lnTo>
                  <a:pt x="4656" y="1785"/>
                </a:lnTo>
                <a:cubicBezTo>
                  <a:pt x="4656" y="1842"/>
                  <a:pt x="4680" y="1887"/>
                  <a:pt x="4709" y="1887"/>
                </a:cubicBezTo>
                <a:cubicBezTo>
                  <a:pt x="4738" y="1887"/>
                  <a:pt x="4762" y="1842"/>
                  <a:pt x="4762" y="1785"/>
                </a:cubicBezTo>
                <a:lnTo>
                  <a:pt x="4762" y="1564"/>
                </a:lnTo>
                <a:cubicBezTo>
                  <a:pt x="4762" y="1507"/>
                  <a:pt x="4738" y="1460"/>
                  <a:pt x="4709" y="1460"/>
                </a:cubicBezTo>
                <a:close/>
                <a:moveTo>
                  <a:pt x="5023" y="1460"/>
                </a:moveTo>
                <a:cubicBezTo>
                  <a:pt x="4994" y="1460"/>
                  <a:pt x="4970" y="1507"/>
                  <a:pt x="4970" y="1564"/>
                </a:cubicBezTo>
                <a:lnTo>
                  <a:pt x="4970" y="1785"/>
                </a:lnTo>
                <a:cubicBezTo>
                  <a:pt x="4970" y="1842"/>
                  <a:pt x="4994" y="1887"/>
                  <a:pt x="5023" y="1887"/>
                </a:cubicBezTo>
                <a:cubicBezTo>
                  <a:pt x="5053" y="1887"/>
                  <a:pt x="5076" y="1842"/>
                  <a:pt x="5076" y="1785"/>
                </a:cubicBezTo>
                <a:lnTo>
                  <a:pt x="5076" y="1564"/>
                </a:lnTo>
                <a:cubicBezTo>
                  <a:pt x="5076" y="1507"/>
                  <a:pt x="5053" y="1460"/>
                  <a:pt x="5023" y="1460"/>
                </a:cubicBezTo>
                <a:close/>
                <a:moveTo>
                  <a:pt x="5873" y="1460"/>
                </a:moveTo>
                <a:cubicBezTo>
                  <a:pt x="5844" y="1460"/>
                  <a:pt x="5820" y="1507"/>
                  <a:pt x="5820" y="1564"/>
                </a:cubicBezTo>
                <a:lnTo>
                  <a:pt x="5820" y="1785"/>
                </a:lnTo>
                <a:cubicBezTo>
                  <a:pt x="5820" y="1842"/>
                  <a:pt x="5844" y="1887"/>
                  <a:pt x="5873" y="1887"/>
                </a:cubicBezTo>
                <a:cubicBezTo>
                  <a:pt x="5902" y="1887"/>
                  <a:pt x="5926" y="1842"/>
                  <a:pt x="5926" y="1785"/>
                </a:cubicBezTo>
                <a:lnTo>
                  <a:pt x="5926" y="1564"/>
                </a:lnTo>
                <a:cubicBezTo>
                  <a:pt x="5926" y="1507"/>
                  <a:pt x="5902" y="1460"/>
                  <a:pt x="5873" y="1460"/>
                </a:cubicBezTo>
                <a:close/>
                <a:moveTo>
                  <a:pt x="6188" y="1460"/>
                </a:moveTo>
                <a:cubicBezTo>
                  <a:pt x="6159" y="1460"/>
                  <a:pt x="6135" y="1507"/>
                  <a:pt x="6135" y="1564"/>
                </a:cubicBezTo>
                <a:lnTo>
                  <a:pt x="6135" y="1785"/>
                </a:lnTo>
                <a:cubicBezTo>
                  <a:pt x="6135" y="1842"/>
                  <a:pt x="6159" y="1887"/>
                  <a:pt x="6188" y="1887"/>
                </a:cubicBezTo>
                <a:cubicBezTo>
                  <a:pt x="6217" y="1887"/>
                  <a:pt x="6240" y="1842"/>
                  <a:pt x="6240" y="1785"/>
                </a:cubicBezTo>
                <a:lnTo>
                  <a:pt x="6240" y="1564"/>
                </a:lnTo>
                <a:cubicBezTo>
                  <a:pt x="6240" y="1507"/>
                  <a:pt x="6217" y="1460"/>
                  <a:pt x="6188" y="1460"/>
                </a:cubicBezTo>
                <a:close/>
                <a:moveTo>
                  <a:pt x="7036" y="1460"/>
                </a:moveTo>
                <a:cubicBezTo>
                  <a:pt x="7007" y="1460"/>
                  <a:pt x="6984" y="1507"/>
                  <a:pt x="6984" y="1564"/>
                </a:cubicBezTo>
                <a:lnTo>
                  <a:pt x="6984" y="1785"/>
                </a:lnTo>
                <a:cubicBezTo>
                  <a:pt x="6984" y="1842"/>
                  <a:pt x="7007" y="1887"/>
                  <a:pt x="7036" y="1887"/>
                </a:cubicBezTo>
                <a:cubicBezTo>
                  <a:pt x="7065" y="1887"/>
                  <a:pt x="7089" y="1842"/>
                  <a:pt x="7089" y="1785"/>
                </a:cubicBezTo>
                <a:lnTo>
                  <a:pt x="7089" y="1564"/>
                </a:lnTo>
                <a:cubicBezTo>
                  <a:pt x="7089" y="1507"/>
                  <a:pt x="7065" y="1460"/>
                  <a:pt x="7036" y="1460"/>
                </a:cubicBezTo>
                <a:close/>
                <a:moveTo>
                  <a:pt x="7351" y="1460"/>
                </a:moveTo>
                <a:cubicBezTo>
                  <a:pt x="7322" y="1460"/>
                  <a:pt x="7299" y="1507"/>
                  <a:pt x="7299" y="1564"/>
                </a:cubicBezTo>
                <a:lnTo>
                  <a:pt x="7299" y="1785"/>
                </a:lnTo>
                <a:cubicBezTo>
                  <a:pt x="7299" y="1842"/>
                  <a:pt x="7322" y="1887"/>
                  <a:pt x="7351" y="1887"/>
                </a:cubicBezTo>
                <a:cubicBezTo>
                  <a:pt x="7380" y="1887"/>
                  <a:pt x="7404" y="1842"/>
                  <a:pt x="7404" y="1785"/>
                </a:cubicBezTo>
                <a:lnTo>
                  <a:pt x="7404" y="1564"/>
                </a:lnTo>
                <a:cubicBezTo>
                  <a:pt x="7404" y="1507"/>
                  <a:pt x="7380" y="1460"/>
                  <a:pt x="7351" y="1460"/>
                </a:cubicBezTo>
                <a:close/>
                <a:moveTo>
                  <a:pt x="8201" y="1460"/>
                </a:moveTo>
                <a:cubicBezTo>
                  <a:pt x="8171" y="1460"/>
                  <a:pt x="8148" y="1507"/>
                  <a:pt x="8148" y="1564"/>
                </a:cubicBezTo>
                <a:lnTo>
                  <a:pt x="8148" y="1785"/>
                </a:lnTo>
                <a:cubicBezTo>
                  <a:pt x="8148" y="1842"/>
                  <a:pt x="8171" y="1887"/>
                  <a:pt x="8201" y="1887"/>
                </a:cubicBezTo>
                <a:cubicBezTo>
                  <a:pt x="8230" y="1887"/>
                  <a:pt x="8254" y="1842"/>
                  <a:pt x="8254" y="1785"/>
                </a:cubicBezTo>
                <a:lnTo>
                  <a:pt x="8254" y="1564"/>
                </a:lnTo>
                <a:cubicBezTo>
                  <a:pt x="8254" y="1507"/>
                  <a:pt x="8230" y="1460"/>
                  <a:pt x="8201" y="1460"/>
                </a:cubicBezTo>
                <a:close/>
                <a:moveTo>
                  <a:pt x="8515" y="1460"/>
                </a:moveTo>
                <a:cubicBezTo>
                  <a:pt x="8486" y="1460"/>
                  <a:pt x="8462" y="1507"/>
                  <a:pt x="8462" y="1564"/>
                </a:cubicBezTo>
                <a:lnTo>
                  <a:pt x="8462" y="1785"/>
                </a:lnTo>
                <a:cubicBezTo>
                  <a:pt x="8462" y="1842"/>
                  <a:pt x="8486" y="1887"/>
                  <a:pt x="8515" y="1887"/>
                </a:cubicBezTo>
                <a:cubicBezTo>
                  <a:pt x="8544" y="1887"/>
                  <a:pt x="8568" y="1842"/>
                  <a:pt x="8568" y="1785"/>
                </a:cubicBezTo>
                <a:lnTo>
                  <a:pt x="8568" y="1564"/>
                </a:lnTo>
                <a:cubicBezTo>
                  <a:pt x="8568" y="1507"/>
                  <a:pt x="8544" y="1460"/>
                  <a:pt x="8515" y="1460"/>
                </a:cubicBezTo>
                <a:close/>
                <a:moveTo>
                  <a:pt x="9365" y="1460"/>
                </a:moveTo>
                <a:cubicBezTo>
                  <a:pt x="9336" y="1460"/>
                  <a:pt x="9312" y="1507"/>
                  <a:pt x="9312" y="1564"/>
                </a:cubicBezTo>
                <a:lnTo>
                  <a:pt x="9312" y="1785"/>
                </a:lnTo>
                <a:cubicBezTo>
                  <a:pt x="9312" y="1842"/>
                  <a:pt x="9336" y="1887"/>
                  <a:pt x="9365" y="1887"/>
                </a:cubicBezTo>
                <a:cubicBezTo>
                  <a:pt x="9394" y="1887"/>
                  <a:pt x="9418" y="1842"/>
                  <a:pt x="9418" y="1785"/>
                </a:cubicBezTo>
                <a:lnTo>
                  <a:pt x="9418" y="1564"/>
                </a:lnTo>
                <a:cubicBezTo>
                  <a:pt x="9418" y="1507"/>
                  <a:pt x="9394" y="1460"/>
                  <a:pt x="9365" y="1460"/>
                </a:cubicBezTo>
                <a:close/>
                <a:moveTo>
                  <a:pt x="9679" y="1460"/>
                </a:moveTo>
                <a:cubicBezTo>
                  <a:pt x="9650" y="1460"/>
                  <a:pt x="9626" y="1507"/>
                  <a:pt x="9626" y="1564"/>
                </a:cubicBezTo>
                <a:lnTo>
                  <a:pt x="9626" y="1785"/>
                </a:lnTo>
                <a:cubicBezTo>
                  <a:pt x="9626" y="1842"/>
                  <a:pt x="9650" y="1887"/>
                  <a:pt x="9679" y="1887"/>
                </a:cubicBezTo>
                <a:cubicBezTo>
                  <a:pt x="9708" y="1887"/>
                  <a:pt x="9732" y="1842"/>
                  <a:pt x="9732" y="1785"/>
                </a:cubicBezTo>
                <a:lnTo>
                  <a:pt x="9732" y="1564"/>
                </a:lnTo>
                <a:cubicBezTo>
                  <a:pt x="9732" y="1507"/>
                  <a:pt x="9708" y="1460"/>
                  <a:pt x="9679" y="1460"/>
                </a:cubicBezTo>
                <a:close/>
                <a:moveTo>
                  <a:pt x="10529" y="1460"/>
                </a:moveTo>
                <a:cubicBezTo>
                  <a:pt x="10500" y="1460"/>
                  <a:pt x="10476" y="1507"/>
                  <a:pt x="10476" y="1564"/>
                </a:cubicBezTo>
                <a:lnTo>
                  <a:pt x="10476" y="1785"/>
                </a:lnTo>
                <a:cubicBezTo>
                  <a:pt x="10476" y="1842"/>
                  <a:pt x="10500" y="1887"/>
                  <a:pt x="10529" y="1887"/>
                </a:cubicBezTo>
                <a:cubicBezTo>
                  <a:pt x="10558" y="1887"/>
                  <a:pt x="10582" y="1842"/>
                  <a:pt x="10582" y="1785"/>
                </a:cubicBezTo>
                <a:lnTo>
                  <a:pt x="10582" y="1564"/>
                </a:lnTo>
                <a:cubicBezTo>
                  <a:pt x="10582" y="1507"/>
                  <a:pt x="10558" y="1460"/>
                  <a:pt x="10529" y="1460"/>
                </a:cubicBezTo>
                <a:close/>
                <a:moveTo>
                  <a:pt x="10844" y="1460"/>
                </a:moveTo>
                <a:cubicBezTo>
                  <a:pt x="10814" y="1460"/>
                  <a:pt x="10791" y="1507"/>
                  <a:pt x="10791" y="1564"/>
                </a:cubicBezTo>
                <a:lnTo>
                  <a:pt x="10791" y="1785"/>
                </a:lnTo>
                <a:cubicBezTo>
                  <a:pt x="10791" y="1842"/>
                  <a:pt x="10814" y="1887"/>
                  <a:pt x="10844" y="1887"/>
                </a:cubicBezTo>
                <a:cubicBezTo>
                  <a:pt x="10873" y="1887"/>
                  <a:pt x="10895" y="1842"/>
                  <a:pt x="10895" y="1785"/>
                </a:cubicBezTo>
                <a:lnTo>
                  <a:pt x="10895" y="1564"/>
                </a:lnTo>
                <a:cubicBezTo>
                  <a:pt x="10895" y="1507"/>
                  <a:pt x="10873" y="1460"/>
                  <a:pt x="10844" y="1460"/>
                </a:cubicBezTo>
                <a:close/>
                <a:moveTo>
                  <a:pt x="11692" y="1460"/>
                </a:moveTo>
                <a:cubicBezTo>
                  <a:pt x="11663" y="1460"/>
                  <a:pt x="11640" y="1507"/>
                  <a:pt x="11640" y="1564"/>
                </a:cubicBezTo>
                <a:lnTo>
                  <a:pt x="11640" y="1785"/>
                </a:lnTo>
                <a:cubicBezTo>
                  <a:pt x="11640" y="1842"/>
                  <a:pt x="11663" y="1887"/>
                  <a:pt x="11692" y="1887"/>
                </a:cubicBezTo>
                <a:cubicBezTo>
                  <a:pt x="11721" y="1887"/>
                  <a:pt x="11745" y="1842"/>
                  <a:pt x="11745" y="1785"/>
                </a:cubicBezTo>
                <a:lnTo>
                  <a:pt x="11745" y="1564"/>
                </a:lnTo>
                <a:cubicBezTo>
                  <a:pt x="11745" y="1507"/>
                  <a:pt x="11721" y="1460"/>
                  <a:pt x="11692" y="1460"/>
                </a:cubicBezTo>
                <a:close/>
                <a:moveTo>
                  <a:pt x="12007" y="1460"/>
                </a:moveTo>
                <a:cubicBezTo>
                  <a:pt x="11978" y="1460"/>
                  <a:pt x="11955" y="1507"/>
                  <a:pt x="11955" y="1564"/>
                </a:cubicBezTo>
                <a:lnTo>
                  <a:pt x="11955" y="1785"/>
                </a:lnTo>
                <a:cubicBezTo>
                  <a:pt x="11955" y="1842"/>
                  <a:pt x="11978" y="1887"/>
                  <a:pt x="12007" y="1887"/>
                </a:cubicBezTo>
                <a:cubicBezTo>
                  <a:pt x="12036" y="1887"/>
                  <a:pt x="12060" y="1842"/>
                  <a:pt x="12060" y="1785"/>
                </a:cubicBezTo>
                <a:lnTo>
                  <a:pt x="12060" y="1564"/>
                </a:lnTo>
                <a:cubicBezTo>
                  <a:pt x="12060" y="1507"/>
                  <a:pt x="12036" y="1460"/>
                  <a:pt x="12007" y="1460"/>
                </a:cubicBezTo>
                <a:close/>
                <a:moveTo>
                  <a:pt x="12856" y="1460"/>
                </a:moveTo>
                <a:cubicBezTo>
                  <a:pt x="12827" y="1460"/>
                  <a:pt x="12804" y="1507"/>
                  <a:pt x="12804" y="1564"/>
                </a:cubicBezTo>
                <a:lnTo>
                  <a:pt x="12804" y="1785"/>
                </a:lnTo>
                <a:cubicBezTo>
                  <a:pt x="12804" y="1842"/>
                  <a:pt x="12827" y="1887"/>
                  <a:pt x="12856" y="1887"/>
                </a:cubicBezTo>
                <a:cubicBezTo>
                  <a:pt x="12886" y="1887"/>
                  <a:pt x="12909" y="1842"/>
                  <a:pt x="12909" y="1785"/>
                </a:cubicBezTo>
                <a:lnTo>
                  <a:pt x="12909" y="1564"/>
                </a:lnTo>
                <a:cubicBezTo>
                  <a:pt x="12909" y="1507"/>
                  <a:pt x="12886" y="1460"/>
                  <a:pt x="12856" y="1460"/>
                </a:cubicBezTo>
                <a:close/>
                <a:moveTo>
                  <a:pt x="13171" y="1460"/>
                </a:moveTo>
                <a:cubicBezTo>
                  <a:pt x="13142" y="1460"/>
                  <a:pt x="13118" y="1507"/>
                  <a:pt x="13118" y="1564"/>
                </a:cubicBezTo>
                <a:lnTo>
                  <a:pt x="13118" y="1785"/>
                </a:lnTo>
                <a:cubicBezTo>
                  <a:pt x="13118" y="1842"/>
                  <a:pt x="13142" y="1887"/>
                  <a:pt x="13171" y="1887"/>
                </a:cubicBezTo>
                <a:cubicBezTo>
                  <a:pt x="13200" y="1887"/>
                  <a:pt x="13224" y="1842"/>
                  <a:pt x="13224" y="1785"/>
                </a:cubicBezTo>
                <a:lnTo>
                  <a:pt x="13224" y="1564"/>
                </a:lnTo>
                <a:cubicBezTo>
                  <a:pt x="13224" y="1507"/>
                  <a:pt x="13200" y="1460"/>
                  <a:pt x="13171" y="1460"/>
                </a:cubicBezTo>
                <a:close/>
                <a:moveTo>
                  <a:pt x="14021" y="1460"/>
                </a:moveTo>
                <a:cubicBezTo>
                  <a:pt x="13992" y="1460"/>
                  <a:pt x="13968" y="1507"/>
                  <a:pt x="13968" y="1564"/>
                </a:cubicBezTo>
                <a:lnTo>
                  <a:pt x="13968" y="1785"/>
                </a:lnTo>
                <a:cubicBezTo>
                  <a:pt x="13968" y="1842"/>
                  <a:pt x="13992" y="1887"/>
                  <a:pt x="14021" y="1887"/>
                </a:cubicBezTo>
                <a:cubicBezTo>
                  <a:pt x="14050" y="1887"/>
                  <a:pt x="14074" y="1842"/>
                  <a:pt x="14074" y="1785"/>
                </a:cubicBezTo>
                <a:lnTo>
                  <a:pt x="14074" y="1564"/>
                </a:lnTo>
                <a:cubicBezTo>
                  <a:pt x="14074" y="1507"/>
                  <a:pt x="14050" y="1460"/>
                  <a:pt x="14021" y="1460"/>
                </a:cubicBezTo>
                <a:close/>
                <a:moveTo>
                  <a:pt x="14335" y="1460"/>
                </a:moveTo>
                <a:cubicBezTo>
                  <a:pt x="14306" y="1460"/>
                  <a:pt x="14282" y="1507"/>
                  <a:pt x="14282" y="1564"/>
                </a:cubicBezTo>
                <a:lnTo>
                  <a:pt x="14282" y="1785"/>
                </a:lnTo>
                <a:cubicBezTo>
                  <a:pt x="14282" y="1842"/>
                  <a:pt x="14306" y="1887"/>
                  <a:pt x="14335" y="1887"/>
                </a:cubicBezTo>
                <a:cubicBezTo>
                  <a:pt x="14364" y="1887"/>
                  <a:pt x="14388" y="1842"/>
                  <a:pt x="14388" y="1785"/>
                </a:cubicBezTo>
                <a:lnTo>
                  <a:pt x="14388" y="1564"/>
                </a:lnTo>
                <a:cubicBezTo>
                  <a:pt x="14388" y="1507"/>
                  <a:pt x="14364" y="1460"/>
                  <a:pt x="14335" y="1460"/>
                </a:cubicBezTo>
                <a:close/>
                <a:moveTo>
                  <a:pt x="15185" y="1460"/>
                </a:moveTo>
                <a:cubicBezTo>
                  <a:pt x="15156" y="1460"/>
                  <a:pt x="15132" y="1507"/>
                  <a:pt x="15132" y="1564"/>
                </a:cubicBezTo>
                <a:lnTo>
                  <a:pt x="15132" y="1785"/>
                </a:lnTo>
                <a:cubicBezTo>
                  <a:pt x="15132" y="1842"/>
                  <a:pt x="15156" y="1887"/>
                  <a:pt x="15185" y="1887"/>
                </a:cubicBezTo>
                <a:cubicBezTo>
                  <a:pt x="15214" y="1887"/>
                  <a:pt x="15237" y="1842"/>
                  <a:pt x="15237" y="1785"/>
                </a:cubicBezTo>
                <a:lnTo>
                  <a:pt x="15237" y="1564"/>
                </a:lnTo>
                <a:cubicBezTo>
                  <a:pt x="15237" y="1507"/>
                  <a:pt x="15214" y="1460"/>
                  <a:pt x="15185" y="1460"/>
                </a:cubicBezTo>
                <a:close/>
                <a:moveTo>
                  <a:pt x="15500" y="1460"/>
                </a:moveTo>
                <a:cubicBezTo>
                  <a:pt x="15470" y="1460"/>
                  <a:pt x="15447" y="1507"/>
                  <a:pt x="15447" y="1564"/>
                </a:cubicBezTo>
                <a:lnTo>
                  <a:pt x="15447" y="1785"/>
                </a:lnTo>
                <a:cubicBezTo>
                  <a:pt x="15447" y="1842"/>
                  <a:pt x="15470" y="1887"/>
                  <a:pt x="15500" y="1887"/>
                </a:cubicBezTo>
                <a:cubicBezTo>
                  <a:pt x="15529" y="1887"/>
                  <a:pt x="15551" y="1842"/>
                  <a:pt x="15551" y="1785"/>
                </a:cubicBezTo>
                <a:lnTo>
                  <a:pt x="15551" y="1564"/>
                </a:lnTo>
                <a:cubicBezTo>
                  <a:pt x="15551" y="1507"/>
                  <a:pt x="15529" y="1460"/>
                  <a:pt x="15500" y="1460"/>
                </a:cubicBezTo>
                <a:close/>
                <a:moveTo>
                  <a:pt x="16349" y="1460"/>
                </a:moveTo>
                <a:cubicBezTo>
                  <a:pt x="16320" y="1460"/>
                  <a:pt x="16296" y="1507"/>
                  <a:pt x="16296" y="1564"/>
                </a:cubicBezTo>
                <a:lnTo>
                  <a:pt x="16296" y="1785"/>
                </a:lnTo>
                <a:cubicBezTo>
                  <a:pt x="16296" y="1842"/>
                  <a:pt x="16320" y="1887"/>
                  <a:pt x="16349" y="1887"/>
                </a:cubicBezTo>
                <a:cubicBezTo>
                  <a:pt x="16378" y="1887"/>
                  <a:pt x="16401" y="1842"/>
                  <a:pt x="16401" y="1785"/>
                </a:cubicBezTo>
                <a:lnTo>
                  <a:pt x="16401" y="1564"/>
                </a:lnTo>
                <a:cubicBezTo>
                  <a:pt x="16401" y="1507"/>
                  <a:pt x="16378" y="1460"/>
                  <a:pt x="16349" y="1460"/>
                </a:cubicBezTo>
                <a:close/>
                <a:moveTo>
                  <a:pt x="16663" y="1460"/>
                </a:moveTo>
                <a:cubicBezTo>
                  <a:pt x="16634" y="1460"/>
                  <a:pt x="16611" y="1507"/>
                  <a:pt x="16611" y="1564"/>
                </a:cubicBezTo>
                <a:lnTo>
                  <a:pt x="16611" y="1785"/>
                </a:lnTo>
                <a:cubicBezTo>
                  <a:pt x="16611" y="1842"/>
                  <a:pt x="16634" y="1887"/>
                  <a:pt x="16663" y="1887"/>
                </a:cubicBezTo>
                <a:cubicBezTo>
                  <a:pt x="16692" y="1887"/>
                  <a:pt x="16716" y="1842"/>
                  <a:pt x="16716" y="1785"/>
                </a:cubicBezTo>
                <a:lnTo>
                  <a:pt x="16716" y="1564"/>
                </a:lnTo>
                <a:cubicBezTo>
                  <a:pt x="16716" y="1507"/>
                  <a:pt x="16692" y="1460"/>
                  <a:pt x="16663" y="1460"/>
                </a:cubicBezTo>
                <a:close/>
                <a:moveTo>
                  <a:pt x="17512" y="1460"/>
                </a:moveTo>
                <a:cubicBezTo>
                  <a:pt x="17483" y="1460"/>
                  <a:pt x="17459" y="1507"/>
                  <a:pt x="17459" y="1564"/>
                </a:cubicBezTo>
                <a:lnTo>
                  <a:pt x="17459" y="1785"/>
                </a:lnTo>
                <a:cubicBezTo>
                  <a:pt x="17459" y="1842"/>
                  <a:pt x="17483" y="1887"/>
                  <a:pt x="17512" y="1887"/>
                </a:cubicBezTo>
                <a:cubicBezTo>
                  <a:pt x="17541" y="1887"/>
                  <a:pt x="17565" y="1842"/>
                  <a:pt x="17565" y="1785"/>
                </a:cubicBezTo>
                <a:lnTo>
                  <a:pt x="17565" y="1564"/>
                </a:lnTo>
                <a:cubicBezTo>
                  <a:pt x="17565" y="1507"/>
                  <a:pt x="17541" y="1460"/>
                  <a:pt x="17512" y="1460"/>
                </a:cubicBezTo>
                <a:close/>
                <a:moveTo>
                  <a:pt x="17827" y="1460"/>
                </a:moveTo>
                <a:cubicBezTo>
                  <a:pt x="17798" y="1460"/>
                  <a:pt x="17774" y="1507"/>
                  <a:pt x="17774" y="1564"/>
                </a:cubicBezTo>
                <a:lnTo>
                  <a:pt x="17774" y="1785"/>
                </a:lnTo>
                <a:cubicBezTo>
                  <a:pt x="17774" y="1842"/>
                  <a:pt x="17798" y="1887"/>
                  <a:pt x="17827" y="1887"/>
                </a:cubicBezTo>
                <a:cubicBezTo>
                  <a:pt x="17856" y="1887"/>
                  <a:pt x="17880" y="1842"/>
                  <a:pt x="17880" y="1785"/>
                </a:cubicBezTo>
                <a:lnTo>
                  <a:pt x="17880" y="1564"/>
                </a:lnTo>
                <a:cubicBezTo>
                  <a:pt x="17880" y="1507"/>
                  <a:pt x="17856" y="1460"/>
                  <a:pt x="17827" y="1460"/>
                </a:cubicBezTo>
                <a:close/>
                <a:moveTo>
                  <a:pt x="18677" y="1460"/>
                </a:moveTo>
                <a:cubicBezTo>
                  <a:pt x="18648" y="1460"/>
                  <a:pt x="18624" y="1507"/>
                  <a:pt x="18624" y="1564"/>
                </a:cubicBezTo>
                <a:lnTo>
                  <a:pt x="18624" y="1785"/>
                </a:lnTo>
                <a:cubicBezTo>
                  <a:pt x="18624" y="1842"/>
                  <a:pt x="18648" y="1887"/>
                  <a:pt x="18677" y="1887"/>
                </a:cubicBezTo>
                <a:cubicBezTo>
                  <a:pt x="18706" y="1887"/>
                  <a:pt x="18730" y="1842"/>
                  <a:pt x="18730" y="1785"/>
                </a:cubicBezTo>
                <a:lnTo>
                  <a:pt x="18730" y="1564"/>
                </a:lnTo>
                <a:cubicBezTo>
                  <a:pt x="18730" y="1507"/>
                  <a:pt x="18706" y="1460"/>
                  <a:pt x="18677" y="1460"/>
                </a:cubicBezTo>
                <a:close/>
                <a:moveTo>
                  <a:pt x="18991" y="1460"/>
                </a:moveTo>
                <a:cubicBezTo>
                  <a:pt x="18962" y="1460"/>
                  <a:pt x="18938" y="1507"/>
                  <a:pt x="18938" y="1564"/>
                </a:cubicBezTo>
                <a:lnTo>
                  <a:pt x="18938" y="1785"/>
                </a:lnTo>
                <a:cubicBezTo>
                  <a:pt x="18938" y="1842"/>
                  <a:pt x="18962" y="1887"/>
                  <a:pt x="18991" y="1887"/>
                </a:cubicBezTo>
                <a:cubicBezTo>
                  <a:pt x="19020" y="1887"/>
                  <a:pt x="19044" y="1842"/>
                  <a:pt x="19044" y="1785"/>
                </a:cubicBezTo>
                <a:lnTo>
                  <a:pt x="19044" y="1564"/>
                </a:lnTo>
                <a:cubicBezTo>
                  <a:pt x="19044" y="1507"/>
                  <a:pt x="19020" y="1460"/>
                  <a:pt x="18991" y="1460"/>
                </a:cubicBezTo>
                <a:close/>
                <a:moveTo>
                  <a:pt x="19841" y="1460"/>
                </a:moveTo>
                <a:cubicBezTo>
                  <a:pt x="19812" y="1460"/>
                  <a:pt x="19788" y="1507"/>
                  <a:pt x="19788" y="1564"/>
                </a:cubicBezTo>
                <a:lnTo>
                  <a:pt x="19788" y="1785"/>
                </a:lnTo>
                <a:cubicBezTo>
                  <a:pt x="19788" y="1842"/>
                  <a:pt x="19812" y="1887"/>
                  <a:pt x="19841" y="1887"/>
                </a:cubicBezTo>
                <a:cubicBezTo>
                  <a:pt x="19870" y="1887"/>
                  <a:pt x="19894" y="1842"/>
                  <a:pt x="19894" y="1785"/>
                </a:cubicBezTo>
                <a:lnTo>
                  <a:pt x="19894" y="1564"/>
                </a:lnTo>
                <a:cubicBezTo>
                  <a:pt x="19894" y="1507"/>
                  <a:pt x="19870" y="1460"/>
                  <a:pt x="19841" y="1460"/>
                </a:cubicBezTo>
                <a:close/>
                <a:moveTo>
                  <a:pt x="20155" y="1460"/>
                </a:moveTo>
                <a:cubicBezTo>
                  <a:pt x="20126" y="1460"/>
                  <a:pt x="20102" y="1507"/>
                  <a:pt x="20102" y="1564"/>
                </a:cubicBezTo>
                <a:lnTo>
                  <a:pt x="20102" y="1785"/>
                </a:lnTo>
                <a:cubicBezTo>
                  <a:pt x="20102" y="1842"/>
                  <a:pt x="20126" y="1887"/>
                  <a:pt x="20155" y="1887"/>
                </a:cubicBezTo>
                <a:cubicBezTo>
                  <a:pt x="20184" y="1887"/>
                  <a:pt x="20207" y="1842"/>
                  <a:pt x="20207" y="1785"/>
                </a:cubicBezTo>
                <a:lnTo>
                  <a:pt x="20207" y="1564"/>
                </a:lnTo>
                <a:cubicBezTo>
                  <a:pt x="20207" y="1507"/>
                  <a:pt x="20184" y="1460"/>
                  <a:pt x="20155" y="1460"/>
                </a:cubicBezTo>
                <a:close/>
                <a:moveTo>
                  <a:pt x="21004" y="1460"/>
                </a:moveTo>
                <a:cubicBezTo>
                  <a:pt x="20975" y="1460"/>
                  <a:pt x="20952" y="1507"/>
                  <a:pt x="20952" y="1564"/>
                </a:cubicBezTo>
                <a:lnTo>
                  <a:pt x="20952" y="1785"/>
                </a:lnTo>
                <a:cubicBezTo>
                  <a:pt x="20952" y="1842"/>
                  <a:pt x="20975" y="1887"/>
                  <a:pt x="21004" y="1887"/>
                </a:cubicBezTo>
                <a:cubicBezTo>
                  <a:pt x="21033" y="1887"/>
                  <a:pt x="21057" y="1842"/>
                  <a:pt x="21057" y="1785"/>
                </a:cubicBezTo>
                <a:lnTo>
                  <a:pt x="21057" y="1564"/>
                </a:lnTo>
                <a:cubicBezTo>
                  <a:pt x="21057" y="1507"/>
                  <a:pt x="21033" y="1460"/>
                  <a:pt x="21004" y="1460"/>
                </a:cubicBezTo>
                <a:close/>
                <a:moveTo>
                  <a:pt x="21319" y="1460"/>
                </a:moveTo>
                <a:cubicBezTo>
                  <a:pt x="21289" y="1460"/>
                  <a:pt x="21267" y="1507"/>
                  <a:pt x="21267" y="1564"/>
                </a:cubicBezTo>
                <a:lnTo>
                  <a:pt x="21267" y="1785"/>
                </a:lnTo>
                <a:cubicBezTo>
                  <a:pt x="21267" y="1842"/>
                  <a:pt x="21289" y="1887"/>
                  <a:pt x="21319" y="1887"/>
                </a:cubicBezTo>
                <a:cubicBezTo>
                  <a:pt x="21348" y="1887"/>
                  <a:pt x="21372" y="1842"/>
                  <a:pt x="21372" y="1785"/>
                </a:cubicBezTo>
                <a:lnTo>
                  <a:pt x="21372" y="1564"/>
                </a:lnTo>
                <a:cubicBezTo>
                  <a:pt x="21372" y="1507"/>
                  <a:pt x="21348" y="1460"/>
                  <a:pt x="21319" y="1460"/>
                </a:cubicBezTo>
                <a:close/>
                <a:moveTo>
                  <a:pt x="281" y="2190"/>
                </a:moveTo>
                <a:cubicBezTo>
                  <a:pt x="252" y="2190"/>
                  <a:pt x="228" y="2237"/>
                  <a:pt x="228" y="2294"/>
                </a:cubicBezTo>
                <a:lnTo>
                  <a:pt x="228" y="2515"/>
                </a:lnTo>
                <a:cubicBezTo>
                  <a:pt x="228" y="2572"/>
                  <a:pt x="252" y="2617"/>
                  <a:pt x="281" y="2617"/>
                </a:cubicBezTo>
                <a:cubicBezTo>
                  <a:pt x="311" y="2617"/>
                  <a:pt x="334" y="2572"/>
                  <a:pt x="334" y="2515"/>
                </a:cubicBezTo>
                <a:lnTo>
                  <a:pt x="334" y="2294"/>
                </a:lnTo>
                <a:cubicBezTo>
                  <a:pt x="334" y="2237"/>
                  <a:pt x="311" y="2190"/>
                  <a:pt x="281" y="2190"/>
                </a:cubicBezTo>
                <a:close/>
                <a:moveTo>
                  <a:pt x="596" y="2190"/>
                </a:moveTo>
                <a:cubicBezTo>
                  <a:pt x="567" y="2190"/>
                  <a:pt x="543" y="2237"/>
                  <a:pt x="543" y="2294"/>
                </a:cubicBezTo>
                <a:lnTo>
                  <a:pt x="543" y="2515"/>
                </a:lnTo>
                <a:cubicBezTo>
                  <a:pt x="543" y="2572"/>
                  <a:pt x="567" y="2617"/>
                  <a:pt x="596" y="2617"/>
                </a:cubicBezTo>
                <a:cubicBezTo>
                  <a:pt x="625" y="2617"/>
                  <a:pt x="649" y="2572"/>
                  <a:pt x="649" y="2515"/>
                </a:cubicBezTo>
                <a:lnTo>
                  <a:pt x="649" y="2294"/>
                </a:lnTo>
                <a:cubicBezTo>
                  <a:pt x="649" y="2237"/>
                  <a:pt x="625" y="2190"/>
                  <a:pt x="596" y="2190"/>
                </a:cubicBezTo>
                <a:close/>
                <a:moveTo>
                  <a:pt x="1446" y="2190"/>
                </a:moveTo>
                <a:cubicBezTo>
                  <a:pt x="1417" y="2190"/>
                  <a:pt x="1393" y="2237"/>
                  <a:pt x="1393" y="2294"/>
                </a:cubicBezTo>
                <a:lnTo>
                  <a:pt x="1393" y="2515"/>
                </a:lnTo>
                <a:cubicBezTo>
                  <a:pt x="1393" y="2572"/>
                  <a:pt x="1417" y="2617"/>
                  <a:pt x="1446" y="2617"/>
                </a:cubicBezTo>
                <a:cubicBezTo>
                  <a:pt x="1475" y="2617"/>
                  <a:pt x="1499" y="2572"/>
                  <a:pt x="1499" y="2515"/>
                </a:cubicBezTo>
                <a:lnTo>
                  <a:pt x="1499" y="2294"/>
                </a:lnTo>
                <a:cubicBezTo>
                  <a:pt x="1499" y="2237"/>
                  <a:pt x="1475" y="2190"/>
                  <a:pt x="1446" y="2190"/>
                </a:cubicBezTo>
                <a:close/>
                <a:moveTo>
                  <a:pt x="1760" y="2190"/>
                </a:moveTo>
                <a:cubicBezTo>
                  <a:pt x="1731" y="2190"/>
                  <a:pt x="1707" y="2237"/>
                  <a:pt x="1707" y="2294"/>
                </a:cubicBezTo>
                <a:lnTo>
                  <a:pt x="1707" y="2515"/>
                </a:lnTo>
                <a:cubicBezTo>
                  <a:pt x="1707" y="2572"/>
                  <a:pt x="1731" y="2617"/>
                  <a:pt x="1760" y="2617"/>
                </a:cubicBezTo>
                <a:cubicBezTo>
                  <a:pt x="1789" y="2617"/>
                  <a:pt x="1813" y="2572"/>
                  <a:pt x="1813" y="2515"/>
                </a:cubicBezTo>
                <a:lnTo>
                  <a:pt x="1813" y="2294"/>
                </a:lnTo>
                <a:cubicBezTo>
                  <a:pt x="1813" y="2237"/>
                  <a:pt x="1789" y="2190"/>
                  <a:pt x="1760" y="2190"/>
                </a:cubicBezTo>
                <a:close/>
                <a:moveTo>
                  <a:pt x="2610" y="2190"/>
                </a:moveTo>
                <a:cubicBezTo>
                  <a:pt x="2581" y="2190"/>
                  <a:pt x="2557" y="2237"/>
                  <a:pt x="2557" y="2294"/>
                </a:cubicBezTo>
                <a:lnTo>
                  <a:pt x="2557" y="2515"/>
                </a:lnTo>
                <a:cubicBezTo>
                  <a:pt x="2557" y="2572"/>
                  <a:pt x="2581" y="2617"/>
                  <a:pt x="2610" y="2617"/>
                </a:cubicBezTo>
                <a:cubicBezTo>
                  <a:pt x="2639" y="2617"/>
                  <a:pt x="2662" y="2572"/>
                  <a:pt x="2662" y="2515"/>
                </a:cubicBezTo>
                <a:lnTo>
                  <a:pt x="2662" y="2294"/>
                </a:lnTo>
                <a:cubicBezTo>
                  <a:pt x="2662" y="2237"/>
                  <a:pt x="2639" y="2190"/>
                  <a:pt x="2610" y="2190"/>
                </a:cubicBezTo>
                <a:close/>
                <a:moveTo>
                  <a:pt x="2924" y="2190"/>
                </a:moveTo>
                <a:cubicBezTo>
                  <a:pt x="2895" y="2190"/>
                  <a:pt x="2871" y="2237"/>
                  <a:pt x="2871" y="2294"/>
                </a:cubicBezTo>
                <a:lnTo>
                  <a:pt x="2871" y="2515"/>
                </a:lnTo>
                <a:cubicBezTo>
                  <a:pt x="2871" y="2572"/>
                  <a:pt x="2895" y="2617"/>
                  <a:pt x="2924" y="2617"/>
                </a:cubicBezTo>
                <a:cubicBezTo>
                  <a:pt x="2954" y="2617"/>
                  <a:pt x="2976" y="2572"/>
                  <a:pt x="2976" y="2515"/>
                </a:cubicBezTo>
                <a:lnTo>
                  <a:pt x="2976" y="2294"/>
                </a:lnTo>
                <a:cubicBezTo>
                  <a:pt x="2976" y="2237"/>
                  <a:pt x="2954" y="2190"/>
                  <a:pt x="2924" y="2190"/>
                </a:cubicBezTo>
                <a:close/>
                <a:moveTo>
                  <a:pt x="3773" y="2190"/>
                </a:moveTo>
                <a:cubicBezTo>
                  <a:pt x="3744" y="2190"/>
                  <a:pt x="3721" y="2237"/>
                  <a:pt x="3721" y="2294"/>
                </a:cubicBezTo>
                <a:lnTo>
                  <a:pt x="3721" y="2515"/>
                </a:lnTo>
                <a:cubicBezTo>
                  <a:pt x="3721" y="2572"/>
                  <a:pt x="3744" y="2617"/>
                  <a:pt x="3773" y="2617"/>
                </a:cubicBezTo>
                <a:cubicBezTo>
                  <a:pt x="3802" y="2617"/>
                  <a:pt x="3826" y="2572"/>
                  <a:pt x="3826" y="2515"/>
                </a:cubicBezTo>
                <a:lnTo>
                  <a:pt x="3826" y="2294"/>
                </a:lnTo>
                <a:cubicBezTo>
                  <a:pt x="3826" y="2237"/>
                  <a:pt x="3802" y="2190"/>
                  <a:pt x="3773" y="2190"/>
                </a:cubicBezTo>
                <a:close/>
                <a:moveTo>
                  <a:pt x="4088" y="2190"/>
                </a:moveTo>
                <a:cubicBezTo>
                  <a:pt x="4058" y="2190"/>
                  <a:pt x="4035" y="2237"/>
                  <a:pt x="4035" y="2294"/>
                </a:cubicBezTo>
                <a:lnTo>
                  <a:pt x="4035" y="2515"/>
                </a:lnTo>
                <a:cubicBezTo>
                  <a:pt x="4035" y="2572"/>
                  <a:pt x="4058" y="2617"/>
                  <a:pt x="4088" y="2617"/>
                </a:cubicBezTo>
                <a:cubicBezTo>
                  <a:pt x="4117" y="2617"/>
                  <a:pt x="4141" y="2572"/>
                  <a:pt x="4141" y="2515"/>
                </a:cubicBezTo>
                <a:lnTo>
                  <a:pt x="4141" y="2294"/>
                </a:lnTo>
                <a:cubicBezTo>
                  <a:pt x="4141" y="2237"/>
                  <a:pt x="4117" y="2190"/>
                  <a:pt x="4088" y="2190"/>
                </a:cubicBezTo>
                <a:close/>
                <a:moveTo>
                  <a:pt x="4937" y="2190"/>
                </a:moveTo>
                <a:cubicBezTo>
                  <a:pt x="4908" y="2190"/>
                  <a:pt x="4884" y="2237"/>
                  <a:pt x="4884" y="2294"/>
                </a:cubicBezTo>
                <a:lnTo>
                  <a:pt x="4884" y="2515"/>
                </a:lnTo>
                <a:cubicBezTo>
                  <a:pt x="4884" y="2572"/>
                  <a:pt x="4908" y="2617"/>
                  <a:pt x="4937" y="2617"/>
                </a:cubicBezTo>
                <a:cubicBezTo>
                  <a:pt x="4966" y="2617"/>
                  <a:pt x="4990" y="2572"/>
                  <a:pt x="4990" y="2515"/>
                </a:cubicBezTo>
                <a:lnTo>
                  <a:pt x="4990" y="2294"/>
                </a:lnTo>
                <a:cubicBezTo>
                  <a:pt x="4990" y="2237"/>
                  <a:pt x="4966" y="2190"/>
                  <a:pt x="4937" y="2190"/>
                </a:cubicBezTo>
                <a:close/>
                <a:moveTo>
                  <a:pt x="5252" y="2190"/>
                </a:moveTo>
                <a:cubicBezTo>
                  <a:pt x="5223" y="2190"/>
                  <a:pt x="5199" y="2237"/>
                  <a:pt x="5199" y="2294"/>
                </a:cubicBezTo>
                <a:lnTo>
                  <a:pt x="5199" y="2515"/>
                </a:lnTo>
                <a:cubicBezTo>
                  <a:pt x="5199" y="2572"/>
                  <a:pt x="5223" y="2617"/>
                  <a:pt x="5252" y="2617"/>
                </a:cubicBezTo>
                <a:cubicBezTo>
                  <a:pt x="5281" y="2617"/>
                  <a:pt x="5305" y="2572"/>
                  <a:pt x="5305" y="2515"/>
                </a:cubicBezTo>
                <a:lnTo>
                  <a:pt x="5305" y="2294"/>
                </a:lnTo>
                <a:cubicBezTo>
                  <a:pt x="5305" y="2237"/>
                  <a:pt x="5281" y="2190"/>
                  <a:pt x="5252" y="2190"/>
                </a:cubicBezTo>
                <a:close/>
                <a:moveTo>
                  <a:pt x="6102" y="2190"/>
                </a:moveTo>
                <a:cubicBezTo>
                  <a:pt x="6072" y="2190"/>
                  <a:pt x="6049" y="2237"/>
                  <a:pt x="6049" y="2294"/>
                </a:cubicBezTo>
                <a:lnTo>
                  <a:pt x="6049" y="2515"/>
                </a:lnTo>
                <a:cubicBezTo>
                  <a:pt x="6049" y="2572"/>
                  <a:pt x="6072" y="2617"/>
                  <a:pt x="6102" y="2617"/>
                </a:cubicBezTo>
                <a:cubicBezTo>
                  <a:pt x="6131" y="2617"/>
                  <a:pt x="6155" y="2572"/>
                  <a:pt x="6155" y="2515"/>
                </a:cubicBezTo>
                <a:lnTo>
                  <a:pt x="6155" y="2294"/>
                </a:lnTo>
                <a:cubicBezTo>
                  <a:pt x="6155" y="2237"/>
                  <a:pt x="6131" y="2190"/>
                  <a:pt x="6102" y="2190"/>
                </a:cubicBezTo>
                <a:close/>
                <a:moveTo>
                  <a:pt x="6416" y="2190"/>
                </a:moveTo>
                <a:cubicBezTo>
                  <a:pt x="6387" y="2190"/>
                  <a:pt x="6363" y="2237"/>
                  <a:pt x="6363" y="2294"/>
                </a:cubicBezTo>
                <a:lnTo>
                  <a:pt x="6363" y="2515"/>
                </a:lnTo>
                <a:cubicBezTo>
                  <a:pt x="6363" y="2572"/>
                  <a:pt x="6387" y="2617"/>
                  <a:pt x="6416" y="2617"/>
                </a:cubicBezTo>
                <a:cubicBezTo>
                  <a:pt x="6445" y="2617"/>
                  <a:pt x="6469" y="2572"/>
                  <a:pt x="6469" y="2515"/>
                </a:cubicBezTo>
                <a:lnTo>
                  <a:pt x="6469" y="2294"/>
                </a:lnTo>
                <a:cubicBezTo>
                  <a:pt x="6469" y="2237"/>
                  <a:pt x="6445" y="2190"/>
                  <a:pt x="6416" y="2190"/>
                </a:cubicBezTo>
                <a:close/>
                <a:moveTo>
                  <a:pt x="7266" y="2190"/>
                </a:moveTo>
                <a:cubicBezTo>
                  <a:pt x="7237" y="2190"/>
                  <a:pt x="7213" y="2237"/>
                  <a:pt x="7213" y="2294"/>
                </a:cubicBezTo>
                <a:lnTo>
                  <a:pt x="7213" y="2515"/>
                </a:lnTo>
                <a:cubicBezTo>
                  <a:pt x="7213" y="2572"/>
                  <a:pt x="7237" y="2617"/>
                  <a:pt x="7266" y="2617"/>
                </a:cubicBezTo>
                <a:cubicBezTo>
                  <a:pt x="7295" y="2617"/>
                  <a:pt x="7318" y="2572"/>
                  <a:pt x="7318" y="2515"/>
                </a:cubicBezTo>
                <a:lnTo>
                  <a:pt x="7318" y="2294"/>
                </a:lnTo>
                <a:cubicBezTo>
                  <a:pt x="7318" y="2237"/>
                  <a:pt x="7295" y="2190"/>
                  <a:pt x="7266" y="2190"/>
                </a:cubicBezTo>
                <a:close/>
                <a:moveTo>
                  <a:pt x="7580" y="2190"/>
                </a:moveTo>
                <a:cubicBezTo>
                  <a:pt x="7551" y="2190"/>
                  <a:pt x="7527" y="2237"/>
                  <a:pt x="7527" y="2294"/>
                </a:cubicBezTo>
                <a:lnTo>
                  <a:pt x="7527" y="2515"/>
                </a:lnTo>
                <a:cubicBezTo>
                  <a:pt x="7527" y="2572"/>
                  <a:pt x="7551" y="2617"/>
                  <a:pt x="7580" y="2617"/>
                </a:cubicBezTo>
                <a:cubicBezTo>
                  <a:pt x="7609" y="2617"/>
                  <a:pt x="7632" y="2572"/>
                  <a:pt x="7632" y="2515"/>
                </a:cubicBezTo>
                <a:lnTo>
                  <a:pt x="7632" y="2294"/>
                </a:lnTo>
                <a:cubicBezTo>
                  <a:pt x="7632" y="2237"/>
                  <a:pt x="7609" y="2190"/>
                  <a:pt x="7580" y="2190"/>
                </a:cubicBezTo>
                <a:close/>
                <a:moveTo>
                  <a:pt x="8429" y="2190"/>
                </a:moveTo>
                <a:cubicBezTo>
                  <a:pt x="8400" y="2190"/>
                  <a:pt x="8377" y="2237"/>
                  <a:pt x="8377" y="2294"/>
                </a:cubicBezTo>
                <a:lnTo>
                  <a:pt x="8377" y="2515"/>
                </a:lnTo>
                <a:cubicBezTo>
                  <a:pt x="8377" y="2572"/>
                  <a:pt x="8400" y="2617"/>
                  <a:pt x="8429" y="2617"/>
                </a:cubicBezTo>
                <a:cubicBezTo>
                  <a:pt x="8458" y="2617"/>
                  <a:pt x="8482" y="2572"/>
                  <a:pt x="8482" y="2515"/>
                </a:cubicBezTo>
                <a:lnTo>
                  <a:pt x="8482" y="2294"/>
                </a:lnTo>
                <a:cubicBezTo>
                  <a:pt x="8482" y="2237"/>
                  <a:pt x="8458" y="2190"/>
                  <a:pt x="8429" y="2190"/>
                </a:cubicBezTo>
                <a:close/>
                <a:moveTo>
                  <a:pt x="8744" y="2190"/>
                </a:moveTo>
                <a:cubicBezTo>
                  <a:pt x="8714" y="2190"/>
                  <a:pt x="8691" y="2237"/>
                  <a:pt x="8691" y="2294"/>
                </a:cubicBezTo>
                <a:lnTo>
                  <a:pt x="8691" y="2515"/>
                </a:lnTo>
                <a:cubicBezTo>
                  <a:pt x="8691" y="2572"/>
                  <a:pt x="8714" y="2617"/>
                  <a:pt x="8744" y="2617"/>
                </a:cubicBezTo>
                <a:cubicBezTo>
                  <a:pt x="8773" y="2617"/>
                  <a:pt x="8796" y="2572"/>
                  <a:pt x="8796" y="2515"/>
                </a:cubicBezTo>
                <a:lnTo>
                  <a:pt x="8796" y="2294"/>
                </a:lnTo>
                <a:cubicBezTo>
                  <a:pt x="8796" y="2237"/>
                  <a:pt x="8773" y="2190"/>
                  <a:pt x="8744" y="2190"/>
                </a:cubicBezTo>
                <a:close/>
                <a:moveTo>
                  <a:pt x="9593" y="2190"/>
                </a:moveTo>
                <a:cubicBezTo>
                  <a:pt x="9564" y="2190"/>
                  <a:pt x="9540" y="2237"/>
                  <a:pt x="9540" y="2294"/>
                </a:cubicBezTo>
                <a:lnTo>
                  <a:pt x="9540" y="2515"/>
                </a:lnTo>
                <a:cubicBezTo>
                  <a:pt x="9540" y="2572"/>
                  <a:pt x="9564" y="2617"/>
                  <a:pt x="9593" y="2617"/>
                </a:cubicBezTo>
                <a:cubicBezTo>
                  <a:pt x="9622" y="2617"/>
                  <a:pt x="9646" y="2572"/>
                  <a:pt x="9646" y="2515"/>
                </a:cubicBezTo>
                <a:lnTo>
                  <a:pt x="9646" y="2294"/>
                </a:lnTo>
                <a:cubicBezTo>
                  <a:pt x="9646" y="2237"/>
                  <a:pt x="9622" y="2190"/>
                  <a:pt x="9593" y="2190"/>
                </a:cubicBezTo>
                <a:close/>
                <a:moveTo>
                  <a:pt x="9908" y="2190"/>
                </a:moveTo>
                <a:cubicBezTo>
                  <a:pt x="9879" y="2190"/>
                  <a:pt x="9855" y="2237"/>
                  <a:pt x="9855" y="2294"/>
                </a:cubicBezTo>
                <a:lnTo>
                  <a:pt x="9855" y="2515"/>
                </a:lnTo>
                <a:cubicBezTo>
                  <a:pt x="9855" y="2572"/>
                  <a:pt x="9879" y="2617"/>
                  <a:pt x="9908" y="2617"/>
                </a:cubicBezTo>
                <a:cubicBezTo>
                  <a:pt x="9937" y="2617"/>
                  <a:pt x="9961" y="2572"/>
                  <a:pt x="9961" y="2515"/>
                </a:cubicBezTo>
                <a:lnTo>
                  <a:pt x="9961" y="2294"/>
                </a:lnTo>
                <a:cubicBezTo>
                  <a:pt x="9961" y="2237"/>
                  <a:pt x="9937" y="2190"/>
                  <a:pt x="9908" y="2190"/>
                </a:cubicBezTo>
                <a:close/>
                <a:moveTo>
                  <a:pt x="10758" y="2190"/>
                </a:moveTo>
                <a:cubicBezTo>
                  <a:pt x="10728" y="2190"/>
                  <a:pt x="10705" y="2237"/>
                  <a:pt x="10705" y="2294"/>
                </a:cubicBezTo>
                <a:lnTo>
                  <a:pt x="10705" y="2515"/>
                </a:lnTo>
                <a:cubicBezTo>
                  <a:pt x="10705" y="2572"/>
                  <a:pt x="10728" y="2617"/>
                  <a:pt x="10758" y="2617"/>
                </a:cubicBezTo>
                <a:cubicBezTo>
                  <a:pt x="10787" y="2617"/>
                  <a:pt x="10810" y="2572"/>
                  <a:pt x="10810" y="2515"/>
                </a:cubicBezTo>
                <a:lnTo>
                  <a:pt x="10810" y="2294"/>
                </a:lnTo>
                <a:cubicBezTo>
                  <a:pt x="10810" y="2237"/>
                  <a:pt x="10787" y="2190"/>
                  <a:pt x="10758" y="2190"/>
                </a:cubicBezTo>
                <a:close/>
                <a:moveTo>
                  <a:pt x="11072" y="2190"/>
                </a:moveTo>
                <a:cubicBezTo>
                  <a:pt x="11043" y="2190"/>
                  <a:pt x="11019" y="2237"/>
                  <a:pt x="11019" y="2294"/>
                </a:cubicBezTo>
                <a:lnTo>
                  <a:pt x="11019" y="2515"/>
                </a:lnTo>
                <a:cubicBezTo>
                  <a:pt x="11019" y="2572"/>
                  <a:pt x="11043" y="2617"/>
                  <a:pt x="11072" y="2617"/>
                </a:cubicBezTo>
                <a:cubicBezTo>
                  <a:pt x="11101" y="2617"/>
                  <a:pt x="11125" y="2572"/>
                  <a:pt x="11125" y="2515"/>
                </a:cubicBezTo>
                <a:lnTo>
                  <a:pt x="11125" y="2294"/>
                </a:lnTo>
                <a:cubicBezTo>
                  <a:pt x="11125" y="2237"/>
                  <a:pt x="11101" y="2190"/>
                  <a:pt x="11072" y="2190"/>
                </a:cubicBezTo>
                <a:close/>
                <a:moveTo>
                  <a:pt x="11922" y="2190"/>
                </a:moveTo>
                <a:cubicBezTo>
                  <a:pt x="11893" y="2190"/>
                  <a:pt x="11869" y="2237"/>
                  <a:pt x="11869" y="2294"/>
                </a:cubicBezTo>
                <a:lnTo>
                  <a:pt x="11869" y="2515"/>
                </a:lnTo>
                <a:cubicBezTo>
                  <a:pt x="11869" y="2572"/>
                  <a:pt x="11893" y="2617"/>
                  <a:pt x="11922" y="2617"/>
                </a:cubicBezTo>
                <a:cubicBezTo>
                  <a:pt x="11951" y="2617"/>
                  <a:pt x="11974" y="2572"/>
                  <a:pt x="11974" y="2515"/>
                </a:cubicBezTo>
                <a:lnTo>
                  <a:pt x="11974" y="2294"/>
                </a:lnTo>
                <a:cubicBezTo>
                  <a:pt x="11974" y="2237"/>
                  <a:pt x="11951" y="2190"/>
                  <a:pt x="11922" y="2190"/>
                </a:cubicBezTo>
                <a:close/>
                <a:moveTo>
                  <a:pt x="12236" y="2190"/>
                </a:moveTo>
                <a:cubicBezTo>
                  <a:pt x="12207" y="2190"/>
                  <a:pt x="12183" y="2237"/>
                  <a:pt x="12183" y="2294"/>
                </a:cubicBezTo>
                <a:lnTo>
                  <a:pt x="12183" y="2515"/>
                </a:lnTo>
                <a:cubicBezTo>
                  <a:pt x="12183" y="2572"/>
                  <a:pt x="12207" y="2617"/>
                  <a:pt x="12236" y="2617"/>
                </a:cubicBezTo>
                <a:cubicBezTo>
                  <a:pt x="12265" y="2617"/>
                  <a:pt x="12288" y="2572"/>
                  <a:pt x="12288" y="2515"/>
                </a:cubicBezTo>
                <a:lnTo>
                  <a:pt x="12288" y="2294"/>
                </a:lnTo>
                <a:cubicBezTo>
                  <a:pt x="12288" y="2237"/>
                  <a:pt x="12265" y="2190"/>
                  <a:pt x="12236" y="2190"/>
                </a:cubicBezTo>
                <a:close/>
                <a:moveTo>
                  <a:pt x="13085" y="2190"/>
                </a:moveTo>
                <a:cubicBezTo>
                  <a:pt x="13056" y="2190"/>
                  <a:pt x="13032" y="2237"/>
                  <a:pt x="13032" y="2294"/>
                </a:cubicBezTo>
                <a:lnTo>
                  <a:pt x="13032" y="2515"/>
                </a:lnTo>
                <a:cubicBezTo>
                  <a:pt x="13032" y="2572"/>
                  <a:pt x="13056" y="2617"/>
                  <a:pt x="13085" y="2617"/>
                </a:cubicBezTo>
                <a:cubicBezTo>
                  <a:pt x="13114" y="2617"/>
                  <a:pt x="13138" y="2572"/>
                  <a:pt x="13138" y="2515"/>
                </a:cubicBezTo>
                <a:lnTo>
                  <a:pt x="13138" y="2294"/>
                </a:lnTo>
                <a:cubicBezTo>
                  <a:pt x="13138" y="2237"/>
                  <a:pt x="13114" y="2190"/>
                  <a:pt x="13085" y="2190"/>
                </a:cubicBezTo>
                <a:close/>
                <a:moveTo>
                  <a:pt x="13399" y="2190"/>
                </a:moveTo>
                <a:cubicBezTo>
                  <a:pt x="13370" y="2190"/>
                  <a:pt x="13348" y="2237"/>
                  <a:pt x="13348" y="2294"/>
                </a:cubicBezTo>
                <a:lnTo>
                  <a:pt x="13348" y="2515"/>
                </a:lnTo>
                <a:cubicBezTo>
                  <a:pt x="13348" y="2572"/>
                  <a:pt x="13370" y="2617"/>
                  <a:pt x="13399" y="2617"/>
                </a:cubicBezTo>
                <a:cubicBezTo>
                  <a:pt x="13428" y="2617"/>
                  <a:pt x="13452" y="2572"/>
                  <a:pt x="13452" y="2515"/>
                </a:cubicBezTo>
                <a:lnTo>
                  <a:pt x="13452" y="2294"/>
                </a:lnTo>
                <a:cubicBezTo>
                  <a:pt x="13452" y="2237"/>
                  <a:pt x="13428" y="2190"/>
                  <a:pt x="13399" y="2190"/>
                </a:cubicBezTo>
                <a:close/>
                <a:moveTo>
                  <a:pt x="14249" y="2190"/>
                </a:moveTo>
                <a:cubicBezTo>
                  <a:pt x="14220" y="2190"/>
                  <a:pt x="14196" y="2237"/>
                  <a:pt x="14196" y="2294"/>
                </a:cubicBezTo>
                <a:lnTo>
                  <a:pt x="14196" y="2515"/>
                </a:lnTo>
                <a:cubicBezTo>
                  <a:pt x="14196" y="2572"/>
                  <a:pt x="14220" y="2617"/>
                  <a:pt x="14249" y="2617"/>
                </a:cubicBezTo>
                <a:cubicBezTo>
                  <a:pt x="14278" y="2617"/>
                  <a:pt x="14302" y="2572"/>
                  <a:pt x="14302" y="2515"/>
                </a:cubicBezTo>
                <a:lnTo>
                  <a:pt x="14302" y="2294"/>
                </a:lnTo>
                <a:cubicBezTo>
                  <a:pt x="14302" y="2237"/>
                  <a:pt x="14278" y="2190"/>
                  <a:pt x="14249" y="2190"/>
                </a:cubicBezTo>
                <a:close/>
                <a:moveTo>
                  <a:pt x="14564" y="2190"/>
                </a:moveTo>
                <a:cubicBezTo>
                  <a:pt x="14535" y="2190"/>
                  <a:pt x="14511" y="2237"/>
                  <a:pt x="14511" y="2294"/>
                </a:cubicBezTo>
                <a:lnTo>
                  <a:pt x="14511" y="2515"/>
                </a:lnTo>
                <a:cubicBezTo>
                  <a:pt x="14511" y="2572"/>
                  <a:pt x="14535" y="2617"/>
                  <a:pt x="14564" y="2617"/>
                </a:cubicBezTo>
                <a:cubicBezTo>
                  <a:pt x="14593" y="2617"/>
                  <a:pt x="14617" y="2572"/>
                  <a:pt x="14617" y="2515"/>
                </a:cubicBezTo>
                <a:lnTo>
                  <a:pt x="14617" y="2294"/>
                </a:lnTo>
                <a:cubicBezTo>
                  <a:pt x="14617" y="2237"/>
                  <a:pt x="14593" y="2190"/>
                  <a:pt x="14564" y="2190"/>
                </a:cubicBezTo>
                <a:close/>
                <a:moveTo>
                  <a:pt x="15413" y="2190"/>
                </a:moveTo>
                <a:cubicBezTo>
                  <a:pt x="15384" y="2190"/>
                  <a:pt x="15360" y="2237"/>
                  <a:pt x="15360" y="2294"/>
                </a:cubicBezTo>
                <a:lnTo>
                  <a:pt x="15360" y="2515"/>
                </a:lnTo>
                <a:cubicBezTo>
                  <a:pt x="15360" y="2572"/>
                  <a:pt x="15384" y="2617"/>
                  <a:pt x="15413" y="2617"/>
                </a:cubicBezTo>
                <a:cubicBezTo>
                  <a:pt x="15442" y="2617"/>
                  <a:pt x="15465" y="2572"/>
                  <a:pt x="15465" y="2515"/>
                </a:cubicBezTo>
                <a:lnTo>
                  <a:pt x="15465" y="2294"/>
                </a:lnTo>
                <a:cubicBezTo>
                  <a:pt x="15465" y="2237"/>
                  <a:pt x="15442" y="2190"/>
                  <a:pt x="15413" y="2190"/>
                </a:cubicBezTo>
                <a:close/>
                <a:moveTo>
                  <a:pt x="15728" y="2190"/>
                </a:moveTo>
                <a:cubicBezTo>
                  <a:pt x="15699" y="2190"/>
                  <a:pt x="15675" y="2237"/>
                  <a:pt x="15675" y="2294"/>
                </a:cubicBezTo>
                <a:lnTo>
                  <a:pt x="15675" y="2515"/>
                </a:lnTo>
                <a:cubicBezTo>
                  <a:pt x="15675" y="2572"/>
                  <a:pt x="15699" y="2617"/>
                  <a:pt x="15728" y="2617"/>
                </a:cubicBezTo>
                <a:cubicBezTo>
                  <a:pt x="15757" y="2617"/>
                  <a:pt x="15781" y="2572"/>
                  <a:pt x="15781" y="2515"/>
                </a:cubicBezTo>
                <a:lnTo>
                  <a:pt x="15781" y="2294"/>
                </a:lnTo>
                <a:cubicBezTo>
                  <a:pt x="15781" y="2237"/>
                  <a:pt x="15757" y="2190"/>
                  <a:pt x="15728" y="2190"/>
                </a:cubicBezTo>
                <a:close/>
                <a:moveTo>
                  <a:pt x="16578" y="2190"/>
                </a:moveTo>
                <a:cubicBezTo>
                  <a:pt x="16549" y="2190"/>
                  <a:pt x="16525" y="2237"/>
                  <a:pt x="16525" y="2294"/>
                </a:cubicBezTo>
                <a:lnTo>
                  <a:pt x="16525" y="2515"/>
                </a:lnTo>
                <a:cubicBezTo>
                  <a:pt x="16525" y="2572"/>
                  <a:pt x="16549" y="2617"/>
                  <a:pt x="16578" y="2617"/>
                </a:cubicBezTo>
                <a:cubicBezTo>
                  <a:pt x="16607" y="2617"/>
                  <a:pt x="16630" y="2572"/>
                  <a:pt x="16630" y="2515"/>
                </a:cubicBezTo>
                <a:lnTo>
                  <a:pt x="16630" y="2294"/>
                </a:lnTo>
                <a:cubicBezTo>
                  <a:pt x="16630" y="2237"/>
                  <a:pt x="16607" y="2190"/>
                  <a:pt x="16578" y="2190"/>
                </a:cubicBezTo>
                <a:close/>
                <a:moveTo>
                  <a:pt x="16892" y="2190"/>
                </a:moveTo>
                <a:cubicBezTo>
                  <a:pt x="16863" y="2190"/>
                  <a:pt x="16839" y="2237"/>
                  <a:pt x="16839" y="2294"/>
                </a:cubicBezTo>
                <a:lnTo>
                  <a:pt x="16839" y="2515"/>
                </a:lnTo>
                <a:cubicBezTo>
                  <a:pt x="16839" y="2572"/>
                  <a:pt x="16863" y="2617"/>
                  <a:pt x="16892" y="2617"/>
                </a:cubicBezTo>
                <a:cubicBezTo>
                  <a:pt x="16921" y="2617"/>
                  <a:pt x="16944" y="2572"/>
                  <a:pt x="16944" y="2515"/>
                </a:cubicBezTo>
                <a:lnTo>
                  <a:pt x="16944" y="2294"/>
                </a:lnTo>
                <a:cubicBezTo>
                  <a:pt x="16944" y="2237"/>
                  <a:pt x="16921" y="2190"/>
                  <a:pt x="16892" y="2190"/>
                </a:cubicBezTo>
                <a:close/>
                <a:moveTo>
                  <a:pt x="17741" y="2190"/>
                </a:moveTo>
                <a:cubicBezTo>
                  <a:pt x="17712" y="2190"/>
                  <a:pt x="17689" y="2237"/>
                  <a:pt x="17689" y="2294"/>
                </a:cubicBezTo>
                <a:lnTo>
                  <a:pt x="17689" y="2515"/>
                </a:lnTo>
                <a:cubicBezTo>
                  <a:pt x="17689" y="2572"/>
                  <a:pt x="17712" y="2617"/>
                  <a:pt x="17741" y="2617"/>
                </a:cubicBezTo>
                <a:cubicBezTo>
                  <a:pt x="17770" y="2617"/>
                  <a:pt x="17794" y="2572"/>
                  <a:pt x="17794" y="2515"/>
                </a:cubicBezTo>
                <a:lnTo>
                  <a:pt x="17794" y="2294"/>
                </a:lnTo>
                <a:cubicBezTo>
                  <a:pt x="17794" y="2237"/>
                  <a:pt x="17770" y="2190"/>
                  <a:pt x="17741" y="2190"/>
                </a:cubicBezTo>
                <a:close/>
                <a:moveTo>
                  <a:pt x="18055" y="2190"/>
                </a:moveTo>
                <a:cubicBezTo>
                  <a:pt x="18026" y="2190"/>
                  <a:pt x="18002" y="2237"/>
                  <a:pt x="18002" y="2294"/>
                </a:cubicBezTo>
                <a:lnTo>
                  <a:pt x="18002" y="2515"/>
                </a:lnTo>
                <a:cubicBezTo>
                  <a:pt x="18002" y="2572"/>
                  <a:pt x="18026" y="2617"/>
                  <a:pt x="18055" y="2617"/>
                </a:cubicBezTo>
                <a:cubicBezTo>
                  <a:pt x="18085" y="2617"/>
                  <a:pt x="18108" y="2572"/>
                  <a:pt x="18108" y="2515"/>
                </a:cubicBezTo>
                <a:lnTo>
                  <a:pt x="18108" y="2294"/>
                </a:lnTo>
                <a:cubicBezTo>
                  <a:pt x="18108" y="2237"/>
                  <a:pt x="18085" y="2190"/>
                  <a:pt x="18055" y="2190"/>
                </a:cubicBezTo>
                <a:close/>
                <a:moveTo>
                  <a:pt x="18905" y="2190"/>
                </a:moveTo>
                <a:cubicBezTo>
                  <a:pt x="18876" y="2190"/>
                  <a:pt x="18852" y="2237"/>
                  <a:pt x="18852" y="2294"/>
                </a:cubicBezTo>
                <a:lnTo>
                  <a:pt x="18852" y="2515"/>
                </a:lnTo>
                <a:cubicBezTo>
                  <a:pt x="18852" y="2572"/>
                  <a:pt x="18876" y="2617"/>
                  <a:pt x="18905" y="2617"/>
                </a:cubicBezTo>
                <a:cubicBezTo>
                  <a:pt x="18934" y="2617"/>
                  <a:pt x="18958" y="2572"/>
                  <a:pt x="18958" y="2515"/>
                </a:cubicBezTo>
                <a:lnTo>
                  <a:pt x="18958" y="2294"/>
                </a:lnTo>
                <a:cubicBezTo>
                  <a:pt x="18958" y="2237"/>
                  <a:pt x="18934" y="2190"/>
                  <a:pt x="18905" y="2190"/>
                </a:cubicBezTo>
                <a:close/>
                <a:moveTo>
                  <a:pt x="19220" y="2190"/>
                </a:moveTo>
                <a:cubicBezTo>
                  <a:pt x="19191" y="2190"/>
                  <a:pt x="19167" y="2237"/>
                  <a:pt x="19167" y="2294"/>
                </a:cubicBezTo>
                <a:lnTo>
                  <a:pt x="19167" y="2515"/>
                </a:lnTo>
                <a:cubicBezTo>
                  <a:pt x="19167" y="2572"/>
                  <a:pt x="19191" y="2617"/>
                  <a:pt x="19220" y="2617"/>
                </a:cubicBezTo>
                <a:cubicBezTo>
                  <a:pt x="19249" y="2617"/>
                  <a:pt x="19273" y="2572"/>
                  <a:pt x="19273" y="2515"/>
                </a:cubicBezTo>
                <a:lnTo>
                  <a:pt x="19273" y="2294"/>
                </a:lnTo>
                <a:cubicBezTo>
                  <a:pt x="19273" y="2237"/>
                  <a:pt x="19249" y="2190"/>
                  <a:pt x="19220" y="2190"/>
                </a:cubicBezTo>
                <a:close/>
                <a:moveTo>
                  <a:pt x="20069" y="2190"/>
                </a:moveTo>
                <a:cubicBezTo>
                  <a:pt x="20040" y="2190"/>
                  <a:pt x="20016" y="2237"/>
                  <a:pt x="20016" y="2294"/>
                </a:cubicBezTo>
                <a:lnTo>
                  <a:pt x="20016" y="2515"/>
                </a:lnTo>
                <a:cubicBezTo>
                  <a:pt x="20016" y="2572"/>
                  <a:pt x="20040" y="2617"/>
                  <a:pt x="20069" y="2617"/>
                </a:cubicBezTo>
                <a:cubicBezTo>
                  <a:pt x="20099" y="2617"/>
                  <a:pt x="20122" y="2572"/>
                  <a:pt x="20122" y="2515"/>
                </a:cubicBezTo>
                <a:lnTo>
                  <a:pt x="20122" y="2294"/>
                </a:lnTo>
                <a:cubicBezTo>
                  <a:pt x="20122" y="2237"/>
                  <a:pt x="20099" y="2190"/>
                  <a:pt x="20069" y="2190"/>
                </a:cubicBezTo>
                <a:close/>
                <a:moveTo>
                  <a:pt x="20384" y="2190"/>
                </a:moveTo>
                <a:cubicBezTo>
                  <a:pt x="20355" y="2190"/>
                  <a:pt x="20331" y="2237"/>
                  <a:pt x="20331" y="2294"/>
                </a:cubicBezTo>
                <a:lnTo>
                  <a:pt x="20331" y="2515"/>
                </a:lnTo>
                <a:cubicBezTo>
                  <a:pt x="20331" y="2572"/>
                  <a:pt x="20355" y="2617"/>
                  <a:pt x="20384" y="2617"/>
                </a:cubicBezTo>
                <a:cubicBezTo>
                  <a:pt x="20413" y="2617"/>
                  <a:pt x="20436" y="2572"/>
                  <a:pt x="20436" y="2515"/>
                </a:cubicBezTo>
                <a:lnTo>
                  <a:pt x="20436" y="2294"/>
                </a:lnTo>
                <a:cubicBezTo>
                  <a:pt x="20436" y="2237"/>
                  <a:pt x="20413" y="2190"/>
                  <a:pt x="20384" y="2190"/>
                </a:cubicBezTo>
                <a:close/>
                <a:moveTo>
                  <a:pt x="21234" y="2190"/>
                </a:moveTo>
                <a:cubicBezTo>
                  <a:pt x="21204" y="2190"/>
                  <a:pt x="21181" y="2237"/>
                  <a:pt x="21181" y="2294"/>
                </a:cubicBezTo>
                <a:lnTo>
                  <a:pt x="21181" y="2515"/>
                </a:lnTo>
                <a:cubicBezTo>
                  <a:pt x="21181" y="2572"/>
                  <a:pt x="21204" y="2617"/>
                  <a:pt x="21234" y="2617"/>
                </a:cubicBezTo>
                <a:cubicBezTo>
                  <a:pt x="21263" y="2617"/>
                  <a:pt x="21285" y="2572"/>
                  <a:pt x="21285" y="2515"/>
                </a:cubicBezTo>
                <a:lnTo>
                  <a:pt x="21285" y="2294"/>
                </a:lnTo>
                <a:cubicBezTo>
                  <a:pt x="21285" y="2237"/>
                  <a:pt x="21263" y="2190"/>
                  <a:pt x="21234" y="2190"/>
                </a:cubicBezTo>
                <a:close/>
                <a:moveTo>
                  <a:pt x="21547" y="2190"/>
                </a:moveTo>
                <a:cubicBezTo>
                  <a:pt x="21518" y="2190"/>
                  <a:pt x="21495" y="2237"/>
                  <a:pt x="21495" y="2294"/>
                </a:cubicBezTo>
                <a:lnTo>
                  <a:pt x="21495" y="2515"/>
                </a:lnTo>
                <a:cubicBezTo>
                  <a:pt x="21495" y="2572"/>
                  <a:pt x="21518" y="2617"/>
                  <a:pt x="21547" y="2617"/>
                </a:cubicBezTo>
                <a:cubicBezTo>
                  <a:pt x="21576" y="2617"/>
                  <a:pt x="21600" y="2572"/>
                  <a:pt x="21600" y="2515"/>
                </a:cubicBezTo>
                <a:lnTo>
                  <a:pt x="21600" y="2294"/>
                </a:lnTo>
                <a:cubicBezTo>
                  <a:pt x="21600" y="2237"/>
                  <a:pt x="21576" y="2190"/>
                  <a:pt x="21547" y="2190"/>
                </a:cubicBezTo>
                <a:close/>
                <a:moveTo>
                  <a:pt x="53" y="2920"/>
                </a:moveTo>
                <a:cubicBezTo>
                  <a:pt x="24" y="2920"/>
                  <a:pt x="0" y="2967"/>
                  <a:pt x="0" y="3024"/>
                </a:cubicBezTo>
                <a:lnTo>
                  <a:pt x="0" y="3244"/>
                </a:lnTo>
                <a:cubicBezTo>
                  <a:pt x="0" y="3302"/>
                  <a:pt x="24" y="3347"/>
                  <a:pt x="53" y="3347"/>
                </a:cubicBezTo>
                <a:cubicBezTo>
                  <a:pt x="82" y="3347"/>
                  <a:pt x="106" y="3302"/>
                  <a:pt x="106" y="3244"/>
                </a:cubicBezTo>
                <a:lnTo>
                  <a:pt x="106" y="3024"/>
                </a:lnTo>
                <a:cubicBezTo>
                  <a:pt x="106" y="2967"/>
                  <a:pt x="82" y="2920"/>
                  <a:pt x="53" y="2920"/>
                </a:cubicBezTo>
                <a:close/>
                <a:moveTo>
                  <a:pt x="367" y="2920"/>
                </a:moveTo>
                <a:cubicBezTo>
                  <a:pt x="338" y="2920"/>
                  <a:pt x="315" y="2967"/>
                  <a:pt x="315" y="3024"/>
                </a:cubicBezTo>
                <a:lnTo>
                  <a:pt x="315" y="3244"/>
                </a:lnTo>
                <a:cubicBezTo>
                  <a:pt x="315" y="3302"/>
                  <a:pt x="338" y="3347"/>
                  <a:pt x="367" y="3347"/>
                </a:cubicBezTo>
                <a:cubicBezTo>
                  <a:pt x="397" y="3347"/>
                  <a:pt x="420" y="3302"/>
                  <a:pt x="420" y="3244"/>
                </a:cubicBezTo>
                <a:lnTo>
                  <a:pt x="420" y="3024"/>
                </a:lnTo>
                <a:cubicBezTo>
                  <a:pt x="420" y="2967"/>
                  <a:pt x="397" y="2920"/>
                  <a:pt x="367" y="2920"/>
                </a:cubicBezTo>
                <a:close/>
                <a:moveTo>
                  <a:pt x="1217" y="2920"/>
                </a:moveTo>
                <a:cubicBezTo>
                  <a:pt x="1188" y="2920"/>
                  <a:pt x="1164" y="2967"/>
                  <a:pt x="1164" y="3024"/>
                </a:cubicBezTo>
                <a:lnTo>
                  <a:pt x="1164" y="3244"/>
                </a:lnTo>
                <a:cubicBezTo>
                  <a:pt x="1164" y="3302"/>
                  <a:pt x="1188" y="3347"/>
                  <a:pt x="1217" y="3347"/>
                </a:cubicBezTo>
                <a:cubicBezTo>
                  <a:pt x="1246" y="3347"/>
                  <a:pt x="1270" y="3302"/>
                  <a:pt x="1270" y="3244"/>
                </a:cubicBezTo>
                <a:lnTo>
                  <a:pt x="1270" y="3024"/>
                </a:lnTo>
                <a:cubicBezTo>
                  <a:pt x="1270" y="2967"/>
                  <a:pt x="1246" y="2920"/>
                  <a:pt x="1217" y="2920"/>
                </a:cubicBezTo>
                <a:close/>
                <a:moveTo>
                  <a:pt x="1532" y="2920"/>
                </a:moveTo>
                <a:cubicBezTo>
                  <a:pt x="1503" y="2920"/>
                  <a:pt x="1479" y="2967"/>
                  <a:pt x="1479" y="3024"/>
                </a:cubicBezTo>
                <a:lnTo>
                  <a:pt x="1479" y="3244"/>
                </a:lnTo>
                <a:cubicBezTo>
                  <a:pt x="1479" y="3302"/>
                  <a:pt x="1503" y="3347"/>
                  <a:pt x="1532" y="3347"/>
                </a:cubicBezTo>
                <a:cubicBezTo>
                  <a:pt x="1561" y="3347"/>
                  <a:pt x="1584" y="3302"/>
                  <a:pt x="1584" y="3244"/>
                </a:cubicBezTo>
                <a:lnTo>
                  <a:pt x="1584" y="3024"/>
                </a:lnTo>
                <a:cubicBezTo>
                  <a:pt x="1584" y="2967"/>
                  <a:pt x="1561" y="2920"/>
                  <a:pt x="1532" y="2920"/>
                </a:cubicBezTo>
                <a:close/>
                <a:moveTo>
                  <a:pt x="2380" y="2920"/>
                </a:moveTo>
                <a:cubicBezTo>
                  <a:pt x="2351" y="2920"/>
                  <a:pt x="2329" y="2967"/>
                  <a:pt x="2329" y="3024"/>
                </a:cubicBezTo>
                <a:lnTo>
                  <a:pt x="2329" y="3244"/>
                </a:lnTo>
                <a:cubicBezTo>
                  <a:pt x="2329" y="3302"/>
                  <a:pt x="2351" y="3347"/>
                  <a:pt x="2380" y="3347"/>
                </a:cubicBezTo>
                <a:cubicBezTo>
                  <a:pt x="2409" y="3347"/>
                  <a:pt x="2433" y="3302"/>
                  <a:pt x="2433" y="3244"/>
                </a:cubicBezTo>
                <a:lnTo>
                  <a:pt x="2433" y="3024"/>
                </a:lnTo>
                <a:cubicBezTo>
                  <a:pt x="2433" y="2967"/>
                  <a:pt x="2409" y="2920"/>
                  <a:pt x="2380" y="2920"/>
                </a:cubicBezTo>
                <a:close/>
                <a:moveTo>
                  <a:pt x="2695" y="2920"/>
                </a:moveTo>
                <a:cubicBezTo>
                  <a:pt x="2666" y="2920"/>
                  <a:pt x="2643" y="2967"/>
                  <a:pt x="2643" y="3024"/>
                </a:cubicBezTo>
                <a:lnTo>
                  <a:pt x="2643" y="3244"/>
                </a:lnTo>
                <a:cubicBezTo>
                  <a:pt x="2643" y="3302"/>
                  <a:pt x="2666" y="3347"/>
                  <a:pt x="2695" y="3347"/>
                </a:cubicBezTo>
                <a:cubicBezTo>
                  <a:pt x="2724" y="3347"/>
                  <a:pt x="2748" y="3302"/>
                  <a:pt x="2748" y="3244"/>
                </a:cubicBezTo>
                <a:lnTo>
                  <a:pt x="2748" y="3024"/>
                </a:lnTo>
                <a:cubicBezTo>
                  <a:pt x="2748" y="2967"/>
                  <a:pt x="2724" y="2920"/>
                  <a:pt x="2695" y="2920"/>
                </a:cubicBezTo>
                <a:close/>
                <a:moveTo>
                  <a:pt x="3545" y="2920"/>
                </a:moveTo>
                <a:cubicBezTo>
                  <a:pt x="3516" y="2920"/>
                  <a:pt x="3492" y="2967"/>
                  <a:pt x="3492" y="3024"/>
                </a:cubicBezTo>
                <a:lnTo>
                  <a:pt x="3492" y="3244"/>
                </a:lnTo>
                <a:cubicBezTo>
                  <a:pt x="3492" y="3302"/>
                  <a:pt x="3516" y="3347"/>
                  <a:pt x="3545" y="3347"/>
                </a:cubicBezTo>
                <a:cubicBezTo>
                  <a:pt x="3574" y="3347"/>
                  <a:pt x="3598" y="3302"/>
                  <a:pt x="3598" y="3244"/>
                </a:cubicBezTo>
                <a:lnTo>
                  <a:pt x="3598" y="3024"/>
                </a:lnTo>
                <a:cubicBezTo>
                  <a:pt x="3598" y="2967"/>
                  <a:pt x="3574" y="2920"/>
                  <a:pt x="3545" y="2920"/>
                </a:cubicBezTo>
                <a:close/>
                <a:moveTo>
                  <a:pt x="3859" y="2920"/>
                </a:moveTo>
                <a:cubicBezTo>
                  <a:pt x="3830" y="2920"/>
                  <a:pt x="3806" y="2967"/>
                  <a:pt x="3806" y="3024"/>
                </a:cubicBezTo>
                <a:lnTo>
                  <a:pt x="3806" y="3244"/>
                </a:lnTo>
                <a:cubicBezTo>
                  <a:pt x="3806" y="3302"/>
                  <a:pt x="3830" y="3347"/>
                  <a:pt x="3859" y="3347"/>
                </a:cubicBezTo>
                <a:cubicBezTo>
                  <a:pt x="3888" y="3347"/>
                  <a:pt x="3912" y="3302"/>
                  <a:pt x="3912" y="3244"/>
                </a:cubicBezTo>
                <a:lnTo>
                  <a:pt x="3912" y="3024"/>
                </a:lnTo>
                <a:cubicBezTo>
                  <a:pt x="3912" y="2967"/>
                  <a:pt x="3888" y="2920"/>
                  <a:pt x="3859" y="2920"/>
                </a:cubicBezTo>
                <a:close/>
                <a:moveTo>
                  <a:pt x="4709" y="2920"/>
                </a:moveTo>
                <a:cubicBezTo>
                  <a:pt x="4680" y="2920"/>
                  <a:pt x="4656" y="2967"/>
                  <a:pt x="4656" y="3024"/>
                </a:cubicBezTo>
                <a:lnTo>
                  <a:pt x="4656" y="3244"/>
                </a:lnTo>
                <a:cubicBezTo>
                  <a:pt x="4656" y="3302"/>
                  <a:pt x="4680" y="3347"/>
                  <a:pt x="4709" y="3347"/>
                </a:cubicBezTo>
                <a:cubicBezTo>
                  <a:pt x="4738" y="3347"/>
                  <a:pt x="4762" y="3302"/>
                  <a:pt x="4762" y="3244"/>
                </a:cubicBezTo>
                <a:lnTo>
                  <a:pt x="4762" y="3024"/>
                </a:lnTo>
                <a:cubicBezTo>
                  <a:pt x="4762" y="2967"/>
                  <a:pt x="4738" y="2920"/>
                  <a:pt x="4709" y="2920"/>
                </a:cubicBezTo>
                <a:close/>
                <a:moveTo>
                  <a:pt x="5023" y="2920"/>
                </a:moveTo>
                <a:cubicBezTo>
                  <a:pt x="4994" y="2920"/>
                  <a:pt x="4970" y="2967"/>
                  <a:pt x="4970" y="3024"/>
                </a:cubicBezTo>
                <a:lnTo>
                  <a:pt x="4970" y="3244"/>
                </a:lnTo>
                <a:cubicBezTo>
                  <a:pt x="4970" y="3302"/>
                  <a:pt x="4994" y="3347"/>
                  <a:pt x="5023" y="3347"/>
                </a:cubicBezTo>
                <a:cubicBezTo>
                  <a:pt x="5053" y="3347"/>
                  <a:pt x="5076" y="3302"/>
                  <a:pt x="5076" y="3244"/>
                </a:cubicBezTo>
                <a:lnTo>
                  <a:pt x="5076" y="3024"/>
                </a:lnTo>
                <a:cubicBezTo>
                  <a:pt x="5076" y="2967"/>
                  <a:pt x="5053" y="2920"/>
                  <a:pt x="5023" y="2920"/>
                </a:cubicBezTo>
                <a:close/>
                <a:moveTo>
                  <a:pt x="5873" y="2920"/>
                </a:moveTo>
                <a:cubicBezTo>
                  <a:pt x="5844" y="2920"/>
                  <a:pt x="5820" y="2967"/>
                  <a:pt x="5820" y="3024"/>
                </a:cubicBezTo>
                <a:lnTo>
                  <a:pt x="5820" y="3244"/>
                </a:lnTo>
                <a:cubicBezTo>
                  <a:pt x="5820" y="3302"/>
                  <a:pt x="5844" y="3347"/>
                  <a:pt x="5873" y="3347"/>
                </a:cubicBezTo>
                <a:cubicBezTo>
                  <a:pt x="5902" y="3347"/>
                  <a:pt x="5926" y="3302"/>
                  <a:pt x="5926" y="3244"/>
                </a:cubicBezTo>
                <a:lnTo>
                  <a:pt x="5926" y="3024"/>
                </a:lnTo>
                <a:cubicBezTo>
                  <a:pt x="5926" y="2967"/>
                  <a:pt x="5902" y="2920"/>
                  <a:pt x="5873" y="2920"/>
                </a:cubicBezTo>
                <a:close/>
                <a:moveTo>
                  <a:pt x="6188" y="2920"/>
                </a:moveTo>
                <a:cubicBezTo>
                  <a:pt x="6159" y="2920"/>
                  <a:pt x="6135" y="2967"/>
                  <a:pt x="6135" y="3024"/>
                </a:cubicBezTo>
                <a:lnTo>
                  <a:pt x="6135" y="3244"/>
                </a:lnTo>
                <a:cubicBezTo>
                  <a:pt x="6135" y="3302"/>
                  <a:pt x="6159" y="3347"/>
                  <a:pt x="6188" y="3347"/>
                </a:cubicBezTo>
                <a:cubicBezTo>
                  <a:pt x="6217" y="3347"/>
                  <a:pt x="6240" y="3302"/>
                  <a:pt x="6240" y="3244"/>
                </a:cubicBezTo>
                <a:lnTo>
                  <a:pt x="6240" y="3024"/>
                </a:lnTo>
                <a:cubicBezTo>
                  <a:pt x="6240" y="2967"/>
                  <a:pt x="6217" y="2920"/>
                  <a:pt x="6188" y="2920"/>
                </a:cubicBezTo>
                <a:close/>
                <a:moveTo>
                  <a:pt x="7036" y="2920"/>
                </a:moveTo>
                <a:cubicBezTo>
                  <a:pt x="7007" y="2920"/>
                  <a:pt x="6984" y="2967"/>
                  <a:pt x="6984" y="3024"/>
                </a:cubicBezTo>
                <a:lnTo>
                  <a:pt x="6984" y="3244"/>
                </a:lnTo>
                <a:cubicBezTo>
                  <a:pt x="6984" y="3302"/>
                  <a:pt x="7007" y="3347"/>
                  <a:pt x="7036" y="3347"/>
                </a:cubicBezTo>
                <a:cubicBezTo>
                  <a:pt x="7065" y="3347"/>
                  <a:pt x="7089" y="3302"/>
                  <a:pt x="7089" y="3244"/>
                </a:cubicBezTo>
                <a:lnTo>
                  <a:pt x="7089" y="3024"/>
                </a:lnTo>
                <a:cubicBezTo>
                  <a:pt x="7089" y="2967"/>
                  <a:pt x="7065" y="2920"/>
                  <a:pt x="7036" y="2920"/>
                </a:cubicBezTo>
                <a:close/>
                <a:moveTo>
                  <a:pt x="7351" y="2920"/>
                </a:moveTo>
                <a:cubicBezTo>
                  <a:pt x="7322" y="2920"/>
                  <a:pt x="7299" y="2967"/>
                  <a:pt x="7299" y="3024"/>
                </a:cubicBezTo>
                <a:lnTo>
                  <a:pt x="7299" y="3244"/>
                </a:lnTo>
                <a:cubicBezTo>
                  <a:pt x="7299" y="3302"/>
                  <a:pt x="7322" y="3347"/>
                  <a:pt x="7351" y="3347"/>
                </a:cubicBezTo>
                <a:cubicBezTo>
                  <a:pt x="7380" y="3347"/>
                  <a:pt x="7404" y="3302"/>
                  <a:pt x="7404" y="3244"/>
                </a:cubicBezTo>
                <a:lnTo>
                  <a:pt x="7404" y="3024"/>
                </a:lnTo>
                <a:cubicBezTo>
                  <a:pt x="7404" y="2967"/>
                  <a:pt x="7380" y="2920"/>
                  <a:pt x="7351" y="2920"/>
                </a:cubicBezTo>
                <a:close/>
                <a:moveTo>
                  <a:pt x="8201" y="2920"/>
                </a:moveTo>
                <a:cubicBezTo>
                  <a:pt x="8171" y="2920"/>
                  <a:pt x="8148" y="2967"/>
                  <a:pt x="8148" y="3024"/>
                </a:cubicBezTo>
                <a:lnTo>
                  <a:pt x="8148" y="3244"/>
                </a:lnTo>
                <a:cubicBezTo>
                  <a:pt x="8148" y="3302"/>
                  <a:pt x="8171" y="3347"/>
                  <a:pt x="8201" y="3347"/>
                </a:cubicBezTo>
                <a:cubicBezTo>
                  <a:pt x="8230" y="3347"/>
                  <a:pt x="8254" y="3302"/>
                  <a:pt x="8254" y="3244"/>
                </a:cubicBezTo>
                <a:lnTo>
                  <a:pt x="8254" y="3024"/>
                </a:lnTo>
                <a:cubicBezTo>
                  <a:pt x="8254" y="2967"/>
                  <a:pt x="8230" y="2920"/>
                  <a:pt x="8201" y="2920"/>
                </a:cubicBezTo>
                <a:close/>
                <a:moveTo>
                  <a:pt x="8515" y="2920"/>
                </a:moveTo>
                <a:cubicBezTo>
                  <a:pt x="8486" y="2920"/>
                  <a:pt x="8462" y="2967"/>
                  <a:pt x="8462" y="3024"/>
                </a:cubicBezTo>
                <a:lnTo>
                  <a:pt x="8462" y="3244"/>
                </a:lnTo>
                <a:cubicBezTo>
                  <a:pt x="8462" y="3302"/>
                  <a:pt x="8486" y="3347"/>
                  <a:pt x="8515" y="3347"/>
                </a:cubicBezTo>
                <a:cubicBezTo>
                  <a:pt x="8544" y="3347"/>
                  <a:pt x="8568" y="3302"/>
                  <a:pt x="8568" y="3244"/>
                </a:cubicBezTo>
                <a:lnTo>
                  <a:pt x="8568" y="3024"/>
                </a:lnTo>
                <a:cubicBezTo>
                  <a:pt x="8568" y="2967"/>
                  <a:pt x="8544" y="2920"/>
                  <a:pt x="8515" y="2920"/>
                </a:cubicBezTo>
                <a:close/>
                <a:moveTo>
                  <a:pt x="9365" y="2920"/>
                </a:moveTo>
                <a:cubicBezTo>
                  <a:pt x="9336" y="2920"/>
                  <a:pt x="9312" y="2967"/>
                  <a:pt x="9312" y="3024"/>
                </a:cubicBezTo>
                <a:lnTo>
                  <a:pt x="9312" y="3244"/>
                </a:lnTo>
                <a:cubicBezTo>
                  <a:pt x="9312" y="3302"/>
                  <a:pt x="9336" y="3347"/>
                  <a:pt x="9365" y="3347"/>
                </a:cubicBezTo>
                <a:cubicBezTo>
                  <a:pt x="9394" y="3347"/>
                  <a:pt x="9418" y="3302"/>
                  <a:pt x="9418" y="3244"/>
                </a:cubicBezTo>
                <a:lnTo>
                  <a:pt x="9418" y="3024"/>
                </a:lnTo>
                <a:cubicBezTo>
                  <a:pt x="9418" y="2967"/>
                  <a:pt x="9394" y="2920"/>
                  <a:pt x="9365" y="2920"/>
                </a:cubicBezTo>
                <a:close/>
                <a:moveTo>
                  <a:pt x="9679" y="2920"/>
                </a:moveTo>
                <a:cubicBezTo>
                  <a:pt x="9650" y="2920"/>
                  <a:pt x="9626" y="2967"/>
                  <a:pt x="9626" y="3024"/>
                </a:cubicBezTo>
                <a:lnTo>
                  <a:pt x="9626" y="3244"/>
                </a:lnTo>
                <a:cubicBezTo>
                  <a:pt x="9626" y="3302"/>
                  <a:pt x="9650" y="3347"/>
                  <a:pt x="9679" y="3347"/>
                </a:cubicBezTo>
                <a:cubicBezTo>
                  <a:pt x="9708" y="3347"/>
                  <a:pt x="9732" y="3302"/>
                  <a:pt x="9732" y="3244"/>
                </a:cubicBezTo>
                <a:lnTo>
                  <a:pt x="9732" y="3024"/>
                </a:lnTo>
                <a:cubicBezTo>
                  <a:pt x="9732" y="2967"/>
                  <a:pt x="9708" y="2920"/>
                  <a:pt x="9679" y="2920"/>
                </a:cubicBezTo>
                <a:close/>
                <a:moveTo>
                  <a:pt x="10529" y="2920"/>
                </a:moveTo>
                <a:cubicBezTo>
                  <a:pt x="10500" y="2920"/>
                  <a:pt x="10476" y="2967"/>
                  <a:pt x="10476" y="3024"/>
                </a:cubicBezTo>
                <a:lnTo>
                  <a:pt x="10476" y="3244"/>
                </a:lnTo>
                <a:cubicBezTo>
                  <a:pt x="10476" y="3302"/>
                  <a:pt x="10500" y="3347"/>
                  <a:pt x="10529" y="3347"/>
                </a:cubicBezTo>
                <a:cubicBezTo>
                  <a:pt x="10558" y="3347"/>
                  <a:pt x="10582" y="3302"/>
                  <a:pt x="10582" y="3244"/>
                </a:cubicBezTo>
                <a:lnTo>
                  <a:pt x="10582" y="3024"/>
                </a:lnTo>
                <a:cubicBezTo>
                  <a:pt x="10582" y="2967"/>
                  <a:pt x="10558" y="2920"/>
                  <a:pt x="10529" y="2920"/>
                </a:cubicBezTo>
                <a:close/>
                <a:moveTo>
                  <a:pt x="10844" y="2920"/>
                </a:moveTo>
                <a:cubicBezTo>
                  <a:pt x="10814" y="2920"/>
                  <a:pt x="10791" y="2967"/>
                  <a:pt x="10791" y="3024"/>
                </a:cubicBezTo>
                <a:lnTo>
                  <a:pt x="10791" y="3244"/>
                </a:lnTo>
                <a:cubicBezTo>
                  <a:pt x="10791" y="3302"/>
                  <a:pt x="10814" y="3347"/>
                  <a:pt x="10844" y="3347"/>
                </a:cubicBezTo>
                <a:cubicBezTo>
                  <a:pt x="10873" y="3347"/>
                  <a:pt x="10895" y="3302"/>
                  <a:pt x="10895" y="3244"/>
                </a:cubicBezTo>
                <a:lnTo>
                  <a:pt x="10895" y="3024"/>
                </a:lnTo>
                <a:cubicBezTo>
                  <a:pt x="10895" y="2967"/>
                  <a:pt x="10873" y="2920"/>
                  <a:pt x="10844" y="2920"/>
                </a:cubicBezTo>
                <a:close/>
                <a:moveTo>
                  <a:pt x="11692" y="2920"/>
                </a:moveTo>
                <a:cubicBezTo>
                  <a:pt x="11663" y="2920"/>
                  <a:pt x="11640" y="2967"/>
                  <a:pt x="11640" y="3024"/>
                </a:cubicBezTo>
                <a:lnTo>
                  <a:pt x="11640" y="3244"/>
                </a:lnTo>
                <a:cubicBezTo>
                  <a:pt x="11640" y="3302"/>
                  <a:pt x="11663" y="3347"/>
                  <a:pt x="11692" y="3347"/>
                </a:cubicBezTo>
                <a:cubicBezTo>
                  <a:pt x="11721" y="3347"/>
                  <a:pt x="11745" y="3302"/>
                  <a:pt x="11745" y="3244"/>
                </a:cubicBezTo>
                <a:lnTo>
                  <a:pt x="11745" y="3024"/>
                </a:lnTo>
                <a:cubicBezTo>
                  <a:pt x="11745" y="2967"/>
                  <a:pt x="11721" y="2920"/>
                  <a:pt x="11692" y="2920"/>
                </a:cubicBezTo>
                <a:close/>
                <a:moveTo>
                  <a:pt x="12007" y="2920"/>
                </a:moveTo>
                <a:cubicBezTo>
                  <a:pt x="11978" y="2920"/>
                  <a:pt x="11955" y="2967"/>
                  <a:pt x="11955" y="3024"/>
                </a:cubicBezTo>
                <a:lnTo>
                  <a:pt x="11955" y="3244"/>
                </a:lnTo>
                <a:cubicBezTo>
                  <a:pt x="11955" y="3302"/>
                  <a:pt x="11978" y="3347"/>
                  <a:pt x="12007" y="3347"/>
                </a:cubicBezTo>
                <a:cubicBezTo>
                  <a:pt x="12036" y="3347"/>
                  <a:pt x="12060" y="3302"/>
                  <a:pt x="12060" y="3244"/>
                </a:cubicBezTo>
                <a:lnTo>
                  <a:pt x="12060" y="3024"/>
                </a:lnTo>
                <a:cubicBezTo>
                  <a:pt x="12060" y="2967"/>
                  <a:pt x="12036" y="2920"/>
                  <a:pt x="12007" y="2920"/>
                </a:cubicBezTo>
                <a:close/>
                <a:moveTo>
                  <a:pt x="12856" y="2920"/>
                </a:moveTo>
                <a:cubicBezTo>
                  <a:pt x="12827" y="2920"/>
                  <a:pt x="12804" y="2967"/>
                  <a:pt x="12804" y="3024"/>
                </a:cubicBezTo>
                <a:lnTo>
                  <a:pt x="12804" y="3244"/>
                </a:lnTo>
                <a:cubicBezTo>
                  <a:pt x="12804" y="3302"/>
                  <a:pt x="12827" y="3347"/>
                  <a:pt x="12856" y="3347"/>
                </a:cubicBezTo>
                <a:cubicBezTo>
                  <a:pt x="12886" y="3347"/>
                  <a:pt x="12909" y="3302"/>
                  <a:pt x="12909" y="3244"/>
                </a:cubicBezTo>
                <a:lnTo>
                  <a:pt x="12909" y="3024"/>
                </a:lnTo>
                <a:cubicBezTo>
                  <a:pt x="12909" y="2967"/>
                  <a:pt x="12886" y="2920"/>
                  <a:pt x="12856" y="2920"/>
                </a:cubicBezTo>
                <a:close/>
                <a:moveTo>
                  <a:pt x="13171" y="2920"/>
                </a:moveTo>
                <a:cubicBezTo>
                  <a:pt x="13142" y="2920"/>
                  <a:pt x="13118" y="2967"/>
                  <a:pt x="13118" y="3024"/>
                </a:cubicBezTo>
                <a:lnTo>
                  <a:pt x="13118" y="3244"/>
                </a:lnTo>
                <a:cubicBezTo>
                  <a:pt x="13118" y="3302"/>
                  <a:pt x="13142" y="3347"/>
                  <a:pt x="13171" y="3347"/>
                </a:cubicBezTo>
                <a:cubicBezTo>
                  <a:pt x="13200" y="3347"/>
                  <a:pt x="13224" y="3302"/>
                  <a:pt x="13224" y="3244"/>
                </a:cubicBezTo>
                <a:lnTo>
                  <a:pt x="13224" y="3024"/>
                </a:lnTo>
                <a:cubicBezTo>
                  <a:pt x="13224" y="2967"/>
                  <a:pt x="13200" y="2920"/>
                  <a:pt x="13171" y="2920"/>
                </a:cubicBezTo>
                <a:close/>
                <a:moveTo>
                  <a:pt x="14021" y="2920"/>
                </a:moveTo>
                <a:cubicBezTo>
                  <a:pt x="13992" y="2920"/>
                  <a:pt x="13968" y="2967"/>
                  <a:pt x="13968" y="3024"/>
                </a:cubicBezTo>
                <a:lnTo>
                  <a:pt x="13968" y="3244"/>
                </a:lnTo>
                <a:cubicBezTo>
                  <a:pt x="13968" y="3302"/>
                  <a:pt x="13992" y="3347"/>
                  <a:pt x="14021" y="3347"/>
                </a:cubicBezTo>
                <a:cubicBezTo>
                  <a:pt x="14050" y="3347"/>
                  <a:pt x="14074" y="3302"/>
                  <a:pt x="14074" y="3244"/>
                </a:cubicBezTo>
                <a:lnTo>
                  <a:pt x="14074" y="3024"/>
                </a:lnTo>
                <a:cubicBezTo>
                  <a:pt x="14074" y="2967"/>
                  <a:pt x="14050" y="2920"/>
                  <a:pt x="14021" y="2920"/>
                </a:cubicBezTo>
                <a:close/>
                <a:moveTo>
                  <a:pt x="14335" y="2920"/>
                </a:moveTo>
                <a:cubicBezTo>
                  <a:pt x="14306" y="2920"/>
                  <a:pt x="14282" y="2967"/>
                  <a:pt x="14282" y="3024"/>
                </a:cubicBezTo>
                <a:lnTo>
                  <a:pt x="14282" y="3244"/>
                </a:lnTo>
                <a:cubicBezTo>
                  <a:pt x="14282" y="3302"/>
                  <a:pt x="14306" y="3347"/>
                  <a:pt x="14335" y="3347"/>
                </a:cubicBezTo>
                <a:cubicBezTo>
                  <a:pt x="14364" y="3347"/>
                  <a:pt x="14388" y="3302"/>
                  <a:pt x="14388" y="3244"/>
                </a:cubicBezTo>
                <a:lnTo>
                  <a:pt x="14388" y="3024"/>
                </a:lnTo>
                <a:cubicBezTo>
                  <a:pt x="14388" y="2967"/>
                  <a:pt x="14364" y="2920"/>
                  <a:pt x="14335" y="2920"/>
                </a:cubicBezTo>
                <a:close/>
                <a:moveTo>
                  <a:pt x="15185" y="2920"/>
                </a:moveTo>
                <a:cubicBezTo>
                  <a:pt x="15156" y="2920"/>
                  <a:pt x="15132" y="2967"/>
                  <a:pt x="15132" y="3024"/>
                </a:cubicBezTo>
                <a:lnTo>
                  <a:pt x="15132" y="3244"/>
                </a:lnTo>
                <a:cubicBezTo>
                  <a:pt x="15132" y="3302"/>
                  <a:pt x="15156" y="3347"/>
                  <a:pt x="15185" y="3347"/>
                </a:cubicBezTo>
                <a:cubicBezTo>
                  <a:pt x="15214" y="3347"/>
                  <a:pt x="15237" y="3302"/>
                  <a:pt x="15237" y="3244"/>
                </a:cubicBezTo>
                <a:lnTo>
                  <a:pt x="15237" y="3024"/>
                </a:lnTo>
                <a:cubicBezTo>
                  <a:pt x="15237" y="2967"/>
                  <a:pt x="15214" y="2920"/>
                  <a:pt x="15185" y="2920"/>
                </a:cubicBezTo>
                <a:close/>
                <a:moveTo>
                  <a:pt x="15500" y="2920"/>
                </a:moveTo>
                <a:cubicBezTo>
                  <a:pt x="15470" y="2920"/>
                  <a:pt x="15447" y="2967"/>
                  <a:pt x="15447" y="3024"/>
                </a:cubicBezTo>
                <a:lnTo>
                  <a:pt x="15447" y="3244"/>
                </a:lnTo>
                <a:cubicBezTo>
                  <a:pt x="15447" y="3302"/>
                  <a:pt x="15470" y="3347"/>
                  <a:pt x="15500" y="3347"/>
                </a:cubicBezTo>
                <a:cubicBezTo>
                  <a:pt x="15529" y="3347"/>
                  <a:pt x="15551" y="3302"/>
                  <a:pt x="15551" y="3244"/>
                </a:cubicBezTo>
                <a:lnTo>
                  <a:pt x="15551" y="3024"/>
                </a:lnTo>
                <a:cubicBezTo>
                  <a:pt x="15551" y="2967"/>
                  <a:pt x="15529" y="2920"/>
                  <a:pt x="15500" y="2920"/>
                </a:cubicBezTo>
                <a:close/>
                <a:moveTo>
                  <a:pt x="16349" y="2920"/>
                </a:moveTo>
                <a:cubicBezTo>
                  <a:pt x="16320" y="2920"/>
                  <a:pt x="16296" y="2967"/>
                  <a:pt x="16296" y="3024"/>
                </a:cubicBezTo>
                <a:lnTo>
                  <a:pt x="16296" y="3244"/>
                </a:lnTo>
                <a:cubicBezTo>
                  <a:pt x="16296" y="3302"/>
                  <a:pt x="16320" y="3347"/>
                  <a:pt x="16349" y="3347"/>
                </a:cubicBezTo>
                <a:cubicBezTo>
                  <a:pt x="16378" y="3347"/>
                  <a:pt x="16401" y="3302"/>
                  <a:pt x="16401" y="3244"/>
                </a:cubicBezTo>
                <a:lnTo>
                  <a:pt x="16401" y="3024"/>
                </a:lnTo>
                <a:cubicBezTo>
                  <a:pt x="16401" y="2967"/>
                  <a:pt x="16378" y="2920"/>
                  <a:pt x="16349" y="2920"/>
                </a:cubicBezTo>
                <a:close/>
                <a:moveTo>
                  <a:pt x="16663" y="2920"/>
                </a:moveTo>
                <a:cubicBezTo>
                  <a:pt x="16634" y="2920"/>
                  <a:pt x="16611" y="2967"/>
                  <a:pt x="16611" y="3024"/>
                </a:cubicBezTo>
                <a:lnTo>
                  <a:pt x="16611" y="3244"/>
                </a:lnTo>
                <a:cubicBezTo>
                  <a:pt x="16611" y="3302"/>
                  <a:pt x="16634" y="3347"/>
                  <a:pt x="16663" y="3347"/>
                </a:cubicBezTo>
                <a:cubicBezTo>
                  <a:pt x="16692" y="3347"/>
                  <a:pt x="16716" y="3302"/>
                  <a:pt x="16716" y="3244"/>
                </a:cubicBezTo>
                <a:lnTo>
                  <a:pt x="16716" y="3024"/>
                </a:lnTo>
                <a:cubicBezTo>
                  <a:pt x="16716" y="2967"/>
                  <a:pt x="16692" y="2920"/>
                  <a:pt x="16663" y="2920"/>
                </a:cubicBezTo>
                <a:close/>
                <a:moveTo>
                  <a:pt x="17512" y="2920"/>
                </a:moveTo>
                <a:cubicBezTo>
                  <a:pt x="17483" y="2920"/>
                  <a:pt x="17459" y="2967"/>
                  <a:pt x="17459" y="3024"/>
                </a:cubicBezTo>
                <a:lnTo>
                  <a:pt x="17459" y="3244"/>
                </a:lnTo>
                <a:cubicBezTo>
                  <a:pt x="17459" y="3302"/>
                  <a:pt x="17483" y="3347"/>
                  <a:pt x="17512" y="3347"/>
                </a:cubicBezTo>
                <a:cubicBezTo>
                  <a:pt x="17541" y="3347"/>
                  <a:pt x="17565" y="3302"/>
                  <a:pt x="17565" y="3244"/>
                </a:cubicBezTo>
                <a:lnTo>
                  <a:pt x="17565" y="3024"/>
                </a:lnTo>
                <a:cubicBezTo>
                  <a:pt x="17565" y="2967"/>
                  <a:pt x="17541" y="2920"/>
                  <a:pt x="17512" y="2920"/>
                </a:cubicBezTo>
                <a:close/>
                <a:moveTo>
                  <a:pt x="17827" y="2920"/>
                </a:moveTo>
                <a:cubicBezTo>
                  <a:pt x="17798" y="2920"/>
                  <a:pt x="17774" y="2967"/>
                  <a:pt x="17774" y="3024"/>
                </a:cubicBezTo>
                <a:lnTo>
                  <a:pt x="17774" y="3244"/>
                </a:lnTo>
                <a:cubicBezTo>
                  <a:pt x="17774" y="3302"/>
                  <a:pt x="17798" y="3347"/>
                  <a:pt x="17827" y="3347"/>
                </a:cubicBezTo>
                <a:cubicBezTo>
                  <a:pt x="17856" y="3347"/>
                  <a:pt x="17880" y="3302"/>
                  <a:pt x="17880" y="3244"/>
                </a:cubicBezTo>
                <a:lnTo>
                  <a:pt x="17880" y="3024"/>
                </a:lnTo>
                <a:cubicBezTo>
                  <a:pt x="17880" y="2967"/>
                  <a:pt x="17856" y="2920"/>
                  <a:pt x="17827" y="2920"/>
                </a:cubicBezTo>
                <a:close/>
                <a:moveTo>
                  <a:pt x="18677" y="2920"/>
                </a:moveTo>
                <a:cubicBezTo>
                  <a:pt x="18648" y="2920"/>
                  <a:pt x="18624" y="2967"/>
                  <a:pt x="18624" y="3024"/>
                </a:cubicBezTo>
                <a:lnTo>
                  <a:pt x="18624" y="3244"/>
                </a:lnTo>
                <a:cubicBezTo>
                  <a:pt x="18624" y="3302"/>
                  <a:pt x="18648" y="3347"/>
                  <a:pt x="18677" y="3347"/>
                </a:cubicBezTo>
                <a:cubicBezTo>
                  <a:pt x="18706" y="3347"/>
                  <a:pt x="18730" y="3302"/>
                  <a:pt x="18730" y="3244"/>
                </a:cubicBezTo>
                <a:lnTo>
                  <a:pt x="18730" y="3024"/>
                </a:lnTo>
                <a:cubicBezTo>
                  <a:pt x="18730" y="2967"/>
                  <a:pt x="18706" y="2920"/>
                  <a:pt x="18677" y="2920"/>
                </a:cubicBezTo>
                <a:close/>
                <a:moveTo>
                  <a:pt x="18991" y="2920"/>
                </a:moveTo>
                <a:cubicBezTo>
                  <a:pt x="18962" y="2920"/>
                  <a:pt x="18938" y="2967"/>
                  <a:pt x="18938" y="3024"/>
                </a:cubicBezTo>
                <a:lnTo>
                  <a:pt x="18938" y="3244"/>
                </a:lnTo>
                <a:cubicBezTo>
                  <a:pt x="18938" y="3302"/>
                  <a:pt x="18962" y="3347"/>
                  <a:pt x="18991" y="3347"/>
                </a:cubicBezTo>
                <a:cubicBezTo>
                  <a:pt x="19020" y="3347"/>
                  <a:pt x="19044" y="3302"/>
                  <a:pt x="19044" y="3244"/>
                </a:cubicBezTo>
                <a:lnTo>
                  <a:pt x="19044" y="3024"/>
                </a:lnTo>
                <a:cubicBezTo>
                  <a:pt x="19044" y="2967"/>
                  <a:pt x="19020" y="2920"/>
                  <a:pt x="18991" y="2920"/>
                </a:cubicBezTo>
                <a:close/>
                <a:moveTo>
                  <a:pt x="19841" y="2920"/>
                </a:moveTo>
                <a:cubicBezTo>
                  <a:pt x="19812" y="2920"/>
                  <a:pt x="19788" y="2967"/>
                  <a:pt x="19788" y="3024"/>
                </a:cubicBezTo>
                <a:lnTo>
                  <a:pt x="19788" y="3244"/>
                </a:lnTo>
                <a:cubicBezTo>
                  <a:pt x="19788" y="3302"/>
                  <a:pt x="19812" y="3347"/>
                  <a:pt x="19841" y="3347"/>
                </a:cubicBezTo>
                <a:cubicBezTo>
                  <a:pt x="19870" y="3347"/>
                  <a:pt x="19894" y="3302"/>
                  <a:pt x="19894" y="3244"/>
                </a:cubicBezTo>
                <a:lnTo>
                  <a:pt x="19894" y="3024"/>
                </a:lnTo>
                <a:cubicBezTo>
                  <a:pt x="19894" y="2967"/>
                  <a:pt x="19870" y="2920"/>
                  <a:pt x="19841" y="2920"/>
                </a:cubicBezTo>
                <a:close/>
                <a:moveTo>
                  <a:pt x="20155" y="2920"/>
                </a:moveTo>
                <a:cubicBezTo>
                  <a:pt x="20126" y="2920"/>
                  <a:pt x="20102" y="2967"/>
                  <a:pt x="20102" y="3024"/>
                </a:cubicBezTo>
                <a:lnTo>
                  <a:pt x="20102" y="3244"/>
                </a:lnTo>
                <a:cubicBezTo>
                  <a:pt x="20102" y="3302"/>
                  <a:pt x="20126" y="3347"/>
                  <a:pt x="20155" y="3347"/>
                </a:cubicBezTo>
                <a:cubicBezTo>
                  <a:pt x="20184" y="3347"/>
                  <a:pt x="20207" y="3302"/>
                  <a:pt x="20207" y="3244"/>
                </a:cubicBezTo>
                <a:lnTo>
                  <a:pt x="20207" y="3024"/>
                </a:lnTo>
                <a:cubicBezTo>
                  <a:pt x="20207" y="2967"/>
                  <a:pt x="20184" y="2920"/>
                  <a:pt x="20155" y="2920"/>
                </a:cubicBezTo>
                <a:close/>
                <a:moveTo>
                  <a:pt x="21004" y="2920"/>
                </a:moveTo>
                <a:cubicBezTo>
                  <a:pt x="20975" y="2920"/>
                  <a:pt x="20952" y="2967"/>
                  <a:pt x="20952" y="3024"/>
                </a:cubicBezTo>
                <a:lnTo>
                  <a:pt x="20952" y="3244"/>
                </a:lnTo>
                <a:cubicBezTo>
                  <a:pt x="20952" y="3302"/>
                  <a:pt x="20975" y="3347"/>
                  <a:pt x="21004" y="3347"/>
                </a:cubicBezTo>
                <a:cubicBezTo>
                  <a:pt x="21033" y="3347"/>
                  <a:pt x="21057" y="3302"/>
                  <a:pt x="21057" y="3244"/>
                </a:cubicBezTo>
                <a:lnTo>
                  <a:pt x="21057" y="3024"/>
                </a:lnTo>
                <a:cubicBezTo>
                  <a:pt x="21057" y="2967"/>
                  <a:pt x="21033" y="2920"/>
                  <a:pt x="21004" y="2920"/>
                </a:cubicBezTo>
                <a:close/>
                <a:moveTo>
                  <a:pt x="21319" y="2920"/>
                </a:moveTo>
                <a:cubicBezTo>
                  <a:pt x="21289" y="2920"/>
                  <a:pt x="21267" y="2967"/>
                  <a:pt x="21267" y="3024"/>
                </a:cubicBezTo>
                <a:lnTo>
                  <a:pt x="21267" y="3244"/>
                </a:lnTo>
                <a:cubicBezTo>
                  <a:pt x="21267" y="3302"/>
                  <a:pt x="21289" y="3347"/>
                  <a:pt x="21319" y="3347"/>
                </a:cubicBezTo>
                <a:cubicBezTo>
                  <a:pt x="21348" y="3347"/>
                  <a:pt x="21372" y="3302"/>
                  <a:pt x="21372" y="3244"/>
                </a:cubicBezTo>
                <a:lnTo>
                  <a:pt x="21372" y="3024"/>
                </a:lnTo>
                <a:cubicBezTo>
                  <a:pt x="21372" y="2967"/>
                  <a:pt x="21348" y="2920"/>
                  <a:pt x="21319" y="2920"/>
                </a:cubicBezTo>
                <a:close/>
                <a:moveTo>
                  <a:pt x="281" y="3650"/>
                </a:moveTo>
                <a:cubicBezTo>
                  <a:pt x="252" y="3650"/>
                  <a:pt x="228" y="3697"/>
                  <a:pt x="228" y="3754"/>
                </a:cubicBezTo>
                <a:lnTo>
                  <a:pt x="228" y="3974"/>
                </a:lnTo>
                <a:cubicBezTo>
                  <a:pt x="228" y="4032"/>
                  <a:pt x="252" y="4077"/>
                  <a:pt x="281" y="4077"/>
                </a:cubicBezTo>
                <a:cubicBezTo>
                  <a:pt x="311" y="4077"/>
                  <a:pt x="334" y="4032"/>
                  <a:pt x="334" y="3974"/>
                </a:cubicBezTo>
                <a:lnTo>
                  <a:pt x="334" y="3754"/>
                </a:lnTo>
                <a:cubicBezTo>
                  <a:pt x="334" y="3697"/>
                  <a:pt x="311" y="3650"/>
                  <a:pt x="281" y="3650"/>
                </a:cubicBezTo>
                <a:close/>
                <a:moveTo>
                  <a:pt x="596" y="3650"/>
                </a:moveTo>
                <a:cubicBezTo>
                  <a:pt x="567" y="3650"/>
                  <a:pt x="543" y="3697"/>
                  <a:pt x="543" y="3754"/>
                </a:cubicBezTo>
                <a:lnTo>
                  <a:pt x="543" y="3974"/>
                </a:lnTo>
                <a:cubicBezTo>
                  <a:pt x="543" y="4032"/>
                  <a:pt x="567" y="4077"/>
                  <a:pt x="596" y="4077"/>
                </a:cubicBezTo>
                <a:cubicBezTo>
                  <a:pt x="625" y="4077"/>
                  <a:pt x="649" y="4032"/>
                  <a:pt x="649" y="3974"/>
                </a:cubicBezTo>
                <a:lnTo>
                  <a:pt x="649" y="3754"/>
                </a:lnTo>
                <a:cubicBezTo>
                  <a:pt x="649" y="3697"/>
                  <a:pt x="625" y="3650"/>
                  <a:pt x="596" y="3650"/>
                </a:cubicBezTo>
                <a:close/>
                <a:moveTo>
                  <a:pt x="1446" y="3650"/>
                </a:moveTo>
                <a:cubicBezTo>
                  <a:pt x="1417" y="3650"/>
                  <a:pt x="1393" y="3697"/>
                  <a:pt x="1393" y="3754"/>
                </a:cubicBezTo>
                <a:lnTo>
                  <a:pt x="1393" y="3974"/>
                </a:lnTo>
                <a:cubicBezTo>
                  <a:pt x="1393" y="4032"/>
                  <a:pt x="1417" y="4077"/>
                  <a:pt x="1446" y="4077"/>
                </a:cubicBezTo>
                <a:cubicBezTo>
                  <a:pt x="1475" y="4077"/>
                  <a:pt x="1499" y="4032"/>
                  <a:pt x="1499" y="3974"/>
                </a:cubicBezTo>
                <a:lnTo>
                  <a:pt x="1499" y="3754"/>
                </a:lnTo>
                <a:cubicBezTo>
                  <a:pt x="1499" y="3697"/>
                  <a:pt x="1475" y="3650"/>
                  <a:pt x="1446" y="3650"/>
                </a:cubicBezTo>
                <a:close/>
                <a:moveTo>
                  <a:pt x="1760" y="3650"/>
                </a:moveTo>
                <a:cubicBezTo>
                  <a:pt x="1731" y="3650"/>
                  <a:pt x="1707" y="3697"/>
                  <a:pt x="1707" y="3754"/>
                </a:cubicBezTo>
                <a:lnTo>
                  <a:pt x="1707" y="3974"/>
                </a:lnTo>
                <a:cubicBezTo>
                  <a:pt x="1707" y="4032"/>
                  <a:pt x="1731" y="4077"/>
                  <a:pt x="1760" y="4077"/>
                </a:cubicBezTo>
                <a:cubicBezTo>
                  <a:pt x="1789" y="4077"/>
                  <a:pt x="1813" y="4032"/>
                  <a:pt x="1813" y="3974"/>
                </a:cubicBezTo>
                <a:lnTo>
                  <a:pt x="1813" y="3754"/>
                </a:lnTo>
                <a:cubicBezTo>
                  <a:pt x="1813" y="3697"/>
                  <a:pt x="1789" y="3650"/>
                  <a:pt x="1760" y="3650"/>
                </a:cubicBezTo>
                <a:close/>
                <a:moveTo>
                  <a:pt x="2610" y="3650"/>
                </a:moveTo>
                <a:cubicBezTo>
                  <a:pt x="2581" y="3650"/>
                  <a:pt x="2557" y="3697"/>
                  <a:pt x="2557" y="3754"/>
                </a:cubicBezTo>
                <a:lnTo>
                  <a:pt x="2557" y="3974"/>
                </a:lnTo>
                <a:cubicBezTo>
                  <a:pt x="2557" y="4032"/>
                  <a:pt x="2581" y="4077"/>
                  <a:pt x="2610" y="4077"/>
                </a:cubicBezTo>
                <a:cubicBezTo>
                  <a:pt x="2639" y="4077"/>
                  <a:pt x="2662" y="4032"/>
                  <a:pt x="2662" y="3974"/>
                </a:cubicBezTo>
                <a:lnTo>
                  <a:pt x="2662" y="3754"/>
                </a:lnTo>
                <a:cubicBezTo>
                  <a:pt x="2662" y="3697"/>
                  <a:pt x="2639" y="3650"/>
                  <a:pt x="2610" y="3650"/>
                </a:cubicBezTo>
                <a:close/>
                <a:moveTo>
                  <a:pt x="2924" y="3650"/>
                </a:moveTo>
                <a:cubicBezTo>
                  <a:pt x="2895" y="3650"/>
                  <a:pt x="2871" y="3697"/>
                  <a:pt x="2871" y="3754"/>
                </a:cubicBezTo>
                <a:lnTo>
                  <a:pt x="2871" y="3974"/>
                </a:lnTo>
                <a:cubicBezTo>
                  <a:pt x="2871" y="4032"/>
                  <a:pt x="2895" y="4077"/>
                  <a:pt x="2924" y="4077"/>
                </a:cubicBezTo>
                <a:cubicBezTo>
                  <a:pt x="2954" y="4077"/>
                  <a:pt x="2976" y="4032"/>
                  <a:pt x="2976" y="3974"/>
                </a:cubicBezTo>
                <a:lnTo>
                  <a:pt x="2976" y="3754"/>
                </a:lnTo>
                <a:cubicBezTo>
                  <a:pt x="2976" y="3697"/>
                  <a:pt x="2954" y="3650"/>
                  <a:pt x="2924" y="3650"/>
                </a:cubicBezTo>
                <a:close/>
                <a:moveTo>
                  <a:pt x="3773" y="3650"/>
                </a:moveTo>
                <a:cubicBezTo>
                  <a:pt x="3744" y="3650"/>
                  <a:pt x="3721" y="3697"/>
                  <a:pt x="3721" y="3754"/>
                </a:cubicBezTo>
                <a:lnTo>
                  <a:pt x="3721" y="3974"/>
                </a:lnTo>
                <a:cubicBezTo>
                  <a:pt x="3721" y="4032"/>
                  <a:pt x="3744" y="4077"/>
                  <a:pt x="3773" y="4077"/>
                </a:cubicBezTo>
                <a:cubicBezTo>
                  <a:pt x="3802" y="4077"/>
                  <a:pt x="3826" y="4032"/>
                  <a:pt x="3826" y="3974"/>
                </a:cubicBezTo>
                <a:lnTo>
                  <a:pt x="3826" y="3754"/>
                </a:lnTo>
                <a:cubicBezTo>
                  <a:pt x="3826" y="3697"/>
                  <a:pt x="3802" y="3650"/>
                  <a:pt x="3773" y="3650"/>
                </a:cubicBezTo>
                <a:close/>
                <a:moveTo>
                  <a:pt x="4088" y="3650"/>
                </a:moveTo>
                <a:cubicBezTo>
                  <a:pt x="4058" y="3650"/>
                  <a:pt x="4035" y="3697"/>
                  <a:pt x="4035" y="3754"/>
                </a:cubicBezTo>
                <a:lnTo>
                  <a:pt x="4035" y="3974"/>
                </a:lnTo>
                <a:cubicBezTo>
                  <a:pt x="4035" y="4032"/>
                  <a:pt x="4058" y="4077"/>
                  <a:pt x="4088" y="4077"/>
                </a:cubicBezTo>
                <a:cubicBezTo>
                  <a:pt x="4117" y="4077"/>
                  <a:pt x="4141" y="4032"/>
                  <a:pt x="4141" y="3974"/>
                </a:cubicBezTo>
                <a:lnTo>
                  <a:pt x="4141" y="3754"/>
                </a:lnTo>
                <a:cubicBezTo>
                  <a:pt x="4141" y="3697"/>
                  <a:pt x="4117" y="3650"/>
                  <a:pt x="4088" y="3650"/>
                </a:cubicBezTo>
                <a:close/>
                <a:moveTo>
                  <a:pt x="4937" y="3650"/>
                </a:moveTo>
                <a:cubicBezTo>
                  <a:pt x="4908" y="3650"/>
                  <a:pt x="4884" y="3697"/>
                  <a:pt x="4884" y="3754"/>
                </a:cubicBezTo>
                <a:lnTo>
                  <a:pt x="4884" y="3974"/>
                </a:lnTo>
                <a:cubicBezTo>
                  <a:pt x="4884" y="4032"/>
                  <a:pt x="4908" y="4077"/>
                  <a:pt x="4937" y="4077"/>
                </a:cubicBezTo>
                <a:cubicBezTo>
                  <a:pt x="4966" y="4077"/>
                  <a:pt x="4990" y="4032"/>
                  <a:pt x="4990" y="3974"/>
                </a:cubicBezTo>
                <a:lnTo>
                  <a:pt x="4990" y="3754"/>
                </a:lnTo>
                <a:cubicBezTo>
                  <a:pt x="4990" y="3697"/>
                  <a:pt x="4966" y="3650"/>
                  <a:pt x="4937" y="3650"/>
                </a:cubicBezTo>
                <a:close/>
                <a:moveTo>
                  <a:pt x="5252" y="3650"/>
                </a:moveTo>
                <a:cubicBezTo>
                  <a:pt x="5223" y="3650"/>
                  <a:pt x="5199" y="3697"/>
                  <a:pt x="5199" y="3754"/>
                </a:cubicBezTo>
                <a:lnTo>
                  <a:pt x="5199" y="3974"/>
                </a:lnTo>
                <a:cubicBezTo>
                  <a:pt x="5199" y="4032"/>
                  <a:pt x="5223" y="4077"/>
                  <a:pt x="5252" y="4077"/>
                </a:cubicBezTo>
                <a:cubicBezTo>
                  <a:pt x="5281" y="4077"/>
                  <a:pt x="5305" y="4032"/>
                  <a:pt x="5305" y="3974"/>
                </a:cubicBezTo>
                <a:lnTo>
                  <a:pt x="5305" y="3754"/>
                </a:lnTo>
                <a:cubicBezTo>
                  <a:pt x="5305" y="3697"/>
                  <a:pt x="5281" y="3650"/>
                  <a:pt x="5252" y="3650"/>
                </a:cubicBezTo>
                <a:close/>
                <a:moveTo>
                  <a:pt x="6102" y="3650"/>
                </a:moveTo>
                <a:cubicBezTo>
                  <a:pt x="6072" y="3650"/>
                  <a:pt x="6049" y="3697"/>
                  <a:pt x="6049" y="3754"/>
                </a:cubicBezTo>
                <a:lnTo>
                  <a:pt x="6049" y="3974"/>
                </a:lnTo>
                <a:cubicBezTo>
                  <a:pt x="6049" y="4032"/>
                  <a:pt x="6072" y="4077"/>
                  <a:pt x="6102" y="4077"/>
                </a:cubicBezTo>
                <a:cubicBezTo>
                  <a:pt x="6131" y="4077"/>
                  <a:pt x="6155" y="4032"/>
                  <a:pt x="6155" y="3974"/>
                </a:cubicBezTo>
                <a:lnTo>
                  <a:pt x="6155" y="3754"/>
                </a:lnTo>
                <a:cubicBezTo>
                  <a:pt x="6155" y="3697"/>
                  <a:pt x="6131" y="3650"/>
                  <a:pt x="6102" y="3650"/>
                </a:cubicBezTo>
                <a:close/>
                <a:moveTo>
                  <a:pt x="6416" y="3650"/>
                </a:moveTo>
                <a:cubicBezTo>
                  <a:pt x="6387" y="3650"/>
                  <a:pt x="6363" y="3697"/>
                  <a:pt x="6363" y="3754"/>
                </a:cubicBezTo>
                <a:lnTo>
                  <a:pt x="6363" y="3974"/>
                </a:lnTo>
                <a:cubicBezTo>
                  <a:pt x="6363" y="4032"/>
                  <a:pt x="6387" y="4077"/>
                  <a:pt x="6416" y="4077"/>
                </a:cubicBezTo>
                <a:cubicBezTo>
                  <a:pt x="6445" y="4077"/>
                  <a:pt x="6469" y="4032"/>
                  <a:pt x="6469" y="3974"/>
                </a:cubicBezTo>
                <a:lnTo>
                  <a:pt x="6469" y="3754"/>
                </a:lnTo>
                <a:cubicBezTo>
                  <a:pt x="6469" y="3697"/>
                  <a:pt x="6445" y="3650"/>
                  <a:pt x="6416" y="3650"/>
                </a:cubicBezTo>
                <a:close/>
                <a:moveTo>
                  <a:pt x="7266" y="3650"/>
                </a:moveTo>
                <a:cubicBezTo>
                  <a:pt x="7237" y="3650"/>
                  <a:pt x="7213" y="3697"/>
                  <a:pt x="7213" y="3754"/>
                </a:cubicBezTo>
                <a:lnTo>
                  <a:pt x="7213" y="3974"/>
                </a:lnTo>
                <a:cubicBezTo>
                  <a:pt x="7213" y="4032"/>
                  <a:pt x="7237" y="4077"/>
                  <a:pt x="7266" y="4077"/>
                </a:cubicBezTo>
                <a:cubicBezTo>
                  <a:pt x="7295" y="4077"/>
                  <a:pt x="7318" y="4032"/>
                  <a:pt x="7318" y="3974"/>
                </a:cubicBezTo>
                <a:lnTo>
                  <a:pt x="7318" y="3754"/>
                </a:lnTo>
                <a:cubicBezTo>
                  <a:pt x="7318" y="3697"/>
                  <a:pt x="7295" y="3650"/>
                  <a:pt x="7266" y="3650"/>
                </a:cubicBezTo>
                <a:close/>
                <a:moveTo>
                  <a:pt x="7580" y="3650"/>
                </a:moveTo>
                <a:cubicBezTo>
                  <a:pt x="7551" y="3650"/>
                  <a:pt x="7527" y="3697"/>
                  <a:pt x="7527" y="3754"/>
                </a:cubicBezTo>
                <a:lnTo>
                  <a:pt x="7527" y="3974"/>
                </a:lnTo>
                <a:cubicBezTo>
                  <a:pt x="7527" y="4032"/>
                  <a:pt x="7551" y="4077"/>
                  <a:pt x="7580" y="4077"/>
                </a:cubicBezTo>
                <a:cubicBezTo>
                  <a:pt x="7609" y="4077"/>
                  <a:pt x="7632" y="4032"/>
                  <a:pt x="7632" y="3974"/>
                </a:cubicBezTo>
                <a:lnTo>
                  <a:pt x="7632" y="3754"/>
                </a:lnTo>
                <a:cubicBezTo>
                  <a:pt x="7632" y="3697"/>
                  <a:pt x="7609" y="3650"/>
                  <a:pt x="7580" y="3650"/>
                </a:cubicBezTo>
                <a:close/>
                <a:moveTo>
                  <a:pt x="8429" y="3650"/>
                </a:moveTo>
                <a:cubicBezTo>
                  <a:pt x="8400" y="3650"/>
                  <a:pt x="8377" y="3697"/>
                  <a:pt x="8377" y="3754"/>
                </a:cubicBezTo>
                <a:lnTo>
                  <a:pt x="8377" y="3974"/>
                </a:lnTo>
                <a:cubicBezTo>
                  <a:pt x="8377" y="4032"/>
                  <a:pt x="8400" y="4077"/>
                  <a:pt x="8429" y="4077"/>
                </a:cubicBezTo>
                <a:cubicBezTo>
                  <a:pt x="8458" y="4077"/>
                  <a:pt x="8482" y="4032"/>
                  <a:pt x="8482" y="3974"/>
                </a:cubicBezTo>
                <a:lnTo>
                  <a:pt x="8482" y="3754"/>
                </a:lnTo>
                <a:cubicBezTo>
                  <a:pt x="8482" y="3697"/>
                  <a:pt x="8458" y="3650"/>
                  <a:pt x="8429" y="3650"/>
                </a:cubicBezTo>
                <a:close/>
                <a:moveTo>
                  <a:pt x="8744" y="3650"/>
                </a:moveTo>
                <a:cubicBezTo>
                  <a:pt x="8714" y="3650"/>
                  <a:pt x="8691" y="3697"/>
                  <a:pt x="8691" y="3754"/>
                </a:cubicBezTo>
                <a:lnTo>
                  <a:pt x="8691" y="3974"/>
                </a:lnTo>
                <a:cubicBezTo>
                  <a:pt x="8691" y="4032"/>
                  <a:pt x="8714" y="4077"/>
                  <a:pt x="8744" y="4077"/>
                </a:cubicBezTo>
                <a:cubicBezTo>
                  <a:pt x="8773" y="4077"/>
                  <a:pt x="8796" y="4032"/>
                  <a:pt x="8796" y="3974"/>
                </a:cubicBezTo>
                <a:lnTo>
                  <a:pt x="8796" y="3754"/>
                </a:lnTo>
                <a:cubicBezTo>
                  <a:pt x="8796" y="3697"/>
                  <a:pt x="8773" y="3650"/>
                  <a:pt x="8744" y="3650"/>
                </a:cubicBezTo>
                <a:close/>
                <a:moveTo>
                  <a:pt x="9593" y="3650"/>
                </a:moveTo>
                <a:cubicBezTo>
                  <a:pt x="9564" y="3650"/>
                  <a:pt x="9540" y="3697"/>
                  <a:pt x="9540" y="3754"/>
                </a:cubicBezTo>
                <a:lnTo>
                  <a:pt x="9540" y="3974"/>
                </a:lnTo>
                <a:cubicBezTo>
                  <a:pt x="9540" y="4032"/>
                  <a:pt x="9564" y="4077"/>
                  <a:pt x="9593" y="4077"/>
                </a:cubicBezTo>
                <a:cubicBezTo>
                  <a:pt x="9622" y="4077"/>
                  <a:pt x="9646" y="4032"/>
                  <a:pt x="9646" y="3974"/>
                </a:cubicBezTo>
                <a:lnTo>
                  <a:pt x="9646" y="3754"/>
                </a:lnTo>
                <a:cubicBezTo>
                  <a:pt x="9646" y="3697"/>
                  <a:pt x="9622" y="3650"/>
                  <a:pt x="9593" y="3650"/>
                </a:cubicBezTo>
                <a:close/>
                <a:moveTo>
                  <a:pt x="9908" y="3650"/>
                </a:moveTo>
                <a:cubicBezTo>
                  <a:pt x="9879" y="3650"/>
                  <a:pt x="9855" y="3697"/>
                  <a:pt x="9855" y="3754"/>
                </a:cubicBezTo>
                <a:lnTo>
                  <a:pt x="9855" y="3974"/>
                </a:lnTo>
                <a:cubicBezTo>
                  <a:pt x="9855" y="4032"/>
                  <a:pt x="9879" y="4077"/>
                  <a:pt x="9908" y="4077"/>
                </a:cubicBezTo>
                <a:cubicBezTo>
                  <a:pt x="9937" y="4077"/>
                  <a:pt x="9961" y="4032"/>
                  <a:pt x="9961" y="3974"/>
                </a:cubicBezTo>
                <a:lnTo>
                  <a:pt x="9961" y="3754"/>
                </a:lnTo>
                <a:cubicBezTo>
                  <a:pt x="9961" y="3697"/>
                  <a:pt x="9937" y="3650"/>
                  <a:pt x="9908" y="3650"/>
                </a:cubicBezTo>
                <a:close/>
                <a:moveTo>
                  <a:pt x="10758" y="3650"/>
                </a:moveTo>
                <a:cubicBezTo>
                  <a:pt x="10728" y="3650"/>
                  <a:pt x="10705" y="3697"/>
                  <a:pt x="10705" y="3754"/>
                </a:cubicBezTo>
                <a:lnTo>
                  <a:pt x="10705" y="3974"/>
                </a:lnTo>
                <a:cubicBezTo>
                  <a:pt x="10705" y="4032"/>
                  <a:pt x="10728" y="4077"/>
                  <a:pt x="10758" y="4077"/>
                </a:cubicBezTo>
                <a:cubicBezTo>
                  <a:pt x="10787" y="4077"/>
                  <a:pt x="10810" y="4032"/>
                  <a:pt x="10810" y="3974"/>
                </a:cubicBezTo>
                <a:lnTo>
                  <a:pt x="10810" y="3754"/>
                </a:lnTo>
                <a:cubicBezTo>
                  <a:pt x="10810" y="3697"/>
                  <a:pt x="10787" y="3650"/>
                  <a:pt x="10758" y="3650"/>
                </a:cubicBezTo>
                <a:close/>
                <a:moveTo>
                  <a:pt x="11072" y="3650"/>
                </a:moveTo>
                <a:cubicBezTo>
                  <a:pt x="11043" y="3650"/>
                  <a:pt x="11019" y="3697"/>
                  <a:pt x="11019" y="3754"/>
                </a:cubicBezTo>
                <a:lnTo>
                  <a:pt x="11019" y="3974"/>
                </a:lnTo>
                <a:cubicBezTo>
                  <a:pt x="11019" y="4032"/>
                  <a:pt x="11043" y="4077"/>
                  <a:pt x="11072" y="4077"/>
                </a:cubicBezTo>
                <a:cubicBezTo>
                  <a:pt x="11101" y="4077"/>
                  <a:pt x="11125" y="4032"/>
                  <a:pt x="11125" y="3974"/>
                </a:cubicBezTo>
                <a:lnTo>
                  <a:pt x="11125" y="3754"/>
                </a:lnTo>
                <a:cubicBezTo>
                  <a:pt x="11125" y="3697"/>
                  <a:pt x="11101" y="3650"/>
                  <a:pt x="11072" y="3650"/>
                </a:cubicBezTo>
                <a:close/>
                <a:moveTo>
                  <a:pt x="11922" y="3650"/>
                </a:moveTo>
                <a:cubicBezTo>
                  <a:pt x="11893" y="3650"/>
                  <a:pt x="11869" y="3697"/>
                  <a:pt x="11869" y="3754"/>
                </a:cubicBezTo>
                <a:lnTo>
                  <a:pt x="11869" y="3974"/>
                </a:lnTo>
                <a:cubicBezTo>
                  <a:pt x="11869" y="4032"/>
                  <a:pt x="11893" y="4077"/>
                  <a:pt x="11922" y="4077"/>
                </a:cubicBezTo>
                <a:cubicBezTo>
                  <a:pt x="11951" y="4077"/>
                  <a:pt x="11974" y="4032"/>
                  <a:pt x="11974" y="3974"/>
                </a:cubicBezTo>
                <a:lnTo>
                  <a:pt x="11974" y="3754"/>
                </a:lnTo>
                <a:cubicBezTo>
                  <a:pt x="11974" y="3697"/>
                  <a:pt x="11951" y="3650"/>
                  <a:pt x="11922" y="3650"/>
                </a:cubicBezTo>
                <a:close/>
                <a:moveTo>
                  <a:pt x="12236" y="3650"/>
                </a:moveTo>
                <a:cubicBezTo>
                  <a:pt x="12207" y="3650"/>
                  <a:pt x="12183" y="3697"/>
                  <a:pt x="12183" y="3754"/>
                </a:cubicBezTo>
                <a:lnTo>
                  <a:pt x="12183" y="3974"/>
                </a:lnTo>
                <a:cubicBezTo>
                  <a:pt x="12183" y="4032"/>
                  <a:pt x="12207" y="4077"/>
                  <a:pt x="12236" y="4077"/>
                </a:cubicBezTo>
                <a:cubicBezTo>
                  <a:pt x="12265" y="4077"/>
                  <a:pt x="12288" y="4032"/>
                  <a:pt x="12288" y="3974"/>
                </a:cubicBezTo>
                <a:lnTo>
                  <a:pt x="12288" y="3754"/>
                </a:lnTo>
                <a:cubicBezTo>
                  <a:pt x="12288" y="3697"/>
                  <a:pt x="12265" y="3650"/>
                  <a:pt x="12236" y="3650"/>
                </a:cubicBezTo>
                <a:close/>
                <a:moveTo>
                  <a:pt x="13085" y="3650"/>
                </a:moveTo>
                <a:cubicBezTo>
                  <a:pt x="13056" y="3650"/>
                  <a:pt x="13032" y="3697"/>
                  <a:pt x="13032" y="3754"/>
                </a:cubicBezTo>
                <a:lnTo>
                  <a:pt x="13032" y="3974"/>
                </a:lnTo>
                <a:cubicBezTo>
                  <a:pt x="13032" y="4032"/>
                  <a:pt x="13056" y="4077"/>
                  <a:pt x="13085" y="4077"/>
                </a:cubicBezTo>
                <a:cubicBezTo>
                  <a:pt x="13114" y="4077"/>
                  <a:pt x="13138" y="4032"/>
                  <a:pt x="13138" y="3974"/>
                </a:cubicBezTo>
                <a:lnTo>
                  <a:pt x="13138" y="3754"/>
                </a:lnTo>
                <a:cubicBezTo>
                  <a:pt x="13138" y="3697"/>
                  <a:pt x="13114" y="3650"/>
                  <a:pt x="13085" y="3650"/>
                </a:cubicBezTo>
                <a:close/>
                <a:moveTo>
                  <a:pt x="13399" y="3650"/>
                </a:moveTo>
                <a:cubicBezTo>
                  <a:pt x="13370" y="3650"/>
                  <a:pt x="13348" y="3697"/>
                  <a:pt x="13348" y="3754"/>
                </a:cubicBezTo>
                <a:lnTo>
                  <a:pt x="13348" y="3974"/>
                </a:lnTo>
                <a:cubicBezTo>
                  <a:pt x="13348" y="4032"/>
                  <a:pt x="13370" y="4077"/>
                  <a:pt x="13399" y="4077"/>
                </a:cubicBezTo>
                <a:cubicBezTo>
                  <a:pt x="13428" y="4077"/>
                  <a:pt x="13452" y="4032"/>
                  <a:pt x="13452" y="3974"/>
                </a:cubicBezTo>
                <a:lnTo>
                  <a:pt x="13452" y="3754"/>
                </a:lnTo>
                <a:cubicBezTo>
                  <a:pt x="13452" y="3697"/>
                  <a:pt x="13428" y="3650"/>
                  <a:pt x="13399" y="3650"/>
                </a:cubicBezTo>
                <a:close/>
                <a:moveTo>
                  <a:pt x="14249" y="3650"/>
                </a:moveTo>
                <a:cubicBezTo>
                  <a:pt x="14220" y="3650"/>
                  <a:pt x="14196" y="3697"/>
                  <a:pt x="14196" y="3754"/>
                </a:cubicBezTo>
                <a:lnTo>
                  <a:pt x="14196" y="3974"/>
                </a:lnTo>
                <a:cubicBezTo>
                  <a:pt x="14196" y="4032"/>
                  <a:pt x="14220" y="4077"/>
                  <a:pt x="14249" y="4077"/>
                </a:cubicBezTo>
                <a:cubicBezTo>
                  <a:pt x="14278" y="4077"/>
                  <a:pt x="14302" y="4032"/>
                  <a:pt x="14302" y="3974"/>
                </a:cubicBezTo>
                <a:lnTo>
                  <a:pt x="14302" y="3754"/>
                </a:lnTo>
                <a:cubicBezTo>
                  <a:pt x="14302" y="3697"/>
                  <a:pt x="14278" y="3650"/>
                  <a:pt x="14249" y="3650"/>
                </a:cubicBezTo>
                <a:close/>
                <a:moveTo>
                  <a:pt x="14564" y="3650"/>
                </a:moveTo>
                <a:cubicBezTo>
                  <a:pt x="14535" y="3650"/>
                  <a:pt x="14511" y="3697"/>
                  <a:pt x="14511" y="3754"/>
                </a:cubicBezTo>
                <a:lnTo>
                  <a:pt x="14511" y="3974"/>
                </a:lnTo>
                <a:cubicBezTo>
                  <a:pt x="14511" y="4032"/>
                  <a:pt x="14535" y="4077"/>
                  <a:pt x="14564" y="4077"/>
                </a:cubicBezTo>
                <a:cubicBezTo>
                  <a:pt x="14593" y="4077"/>
                  <a:pt x="14617" y="4032"/>
                  <a:pt x="14617" y="3974"/>
                </a:cubicBezTo>
                <a:lnTo>
                  <a:pt x="14617" y="3754"/>
                </a:lnTo>
                <a:cubicBezTo>
                  <a:pt x="14617" y="3697"/>
                  <a:pt x="14593" y="3650"/>
                  <a:pt x="14564" y="3650"/>
                </a:cubicBezTo>
                <a:close/>
                <a:moveTo>
                  <a:pt x="15413" y="3650"/>
                </a:moveTo>
                <a:cubicBezTo>
                  <a:pt x="15384" y="3650"/>
                  <a:pt x="15360" y="3697"/>
                  <a:pt x="15360" y="3754"/>
                </a:cubicBezTo>
                <a:lnTo>
                  <a:pt x="15360" y="3974"/>
                </a:lnTo>
                <a:cubicBezTo>
                  <a:pt x="15360" y="4032"/>
                  <a:pt x="15384" y="4077"/>
                  <a:pt x="15413" y="4077"/>
                </a:cubicBezTo>
                <a:cubicBezTo>
                  <a:pt x="15442" y="4077"/>
                  <a:pt x="15465" y="4032"/>
                  <a:pt x="15465" y="3974"/>
                </a:cubicBezTo>
                <a:lnTo>
                  <a:pt x="15465" y="3754"/>
                </a:lnTo>
                <a:cubicBezTo>
                  <a:pt x="15465" y="3697"/>
                  <a:pt x="15442" y="3650"/>
                  <a:pt x="15413" y="3650"/>
                </a:cubicBezTo>
                <a:close/>
                <a:moveTo>
                  <a:pt x="15728" y="3650"/>
                </a:moveTo>
                <a:cubicBezTo>
                  <a:pt x="15699" y="3650"/>
                  <a:pt x="15675" y="3697"/>
                  <a:pt x="15675" y="3754"/>
                </a:cubicBezTo>
                <a:lnTo>
                  <a:pt x="15675" y="3974"/>
                </a:lnTo>
                <a:cubicBezTo>
                  <a:pt x="15675" y="4032"/>
                  <a:pt x="15699" y="4077"/>
                  <a:pt x="15728" y="4077"/>
                </a:cubicBezTo>
                <a:cubicBezTo>
                  <a:pt x="15757" y="4077"/>
                  <a:pt x="15781" y="4032"/>
                  <a:pt x="15781" y="3974"/>
                </a:cubicBezTo>
                <a:lnTo>
                  <a:pt x="15781" y="3754"/>
                </a:lnTo>
                <a:cubicBezTo>
                  <a:pt x="15781" y="3697"/>
                  <a:pt x="15757" y="3650"/>
                  <a:pt x="15728" y="3650"/>
                </a:cubicBezTo>
                <a:close/>
                <a:moveTo>
                  <a:pt x="16578" y="3650"/>
                </a:moveTo>
                <a:cubicBezTo>
                  <a:pt x="16549" y="3650"/>
                  <a:pt x="16525" y="3697"/>
                  <a:pt x="16525" y="3754"/>
                </a:cubicBezTo>
                <a:lnTo>
                  <a:pt x="16525" y="3974"/>
                </a:lnTo>
                <a:cubicBezTo>
                  <a:pt x="16525" y="4032"/>
                  <a:pt x="16549" y="4077"/>
                  <a:pt x="16578" y="4077"/>
                </a:cubicBezTo>
                <a:cubicBezTo>
                  <a:pt x="16607" y="4077"/>
                  <a:pt x="16630" y="4032"/>
                  <a:pt x="16630" y="3974"/>
                </a:cubicBezTo>
                <a:lnTo>
                  <a:pt x="16630" y="3754"/>
                </a:lnTo>
                <a:cubicBezTo>
                  <a:pt x="16630" y="3697"/>
                  <a:pt x="16607" y="3650"/>
                  <a:pt x="16578" y="3650"/>
                </a:cubicBezTo>
                <a:close/>
                <a:moveTo>
                  <a:pt x="16892" y="3650"/>
                </a:moveTo>
                <a:cubicBezTo>
                  <a:pt x="16863" y="3650"/>
                  <a:pt x="16839" y="3697"/>
                  <a:pt x="16839" y="3754"/>
                </a:cubicBezTo>
                <a:lnTo>
                  <a:pt x="16839" y="3974"/>
                </a:lnTo>
                <a:cubicBezTo>
                  <a:pt x="16839" y="4032"/>
                  <a:pt x="16863" y="4077"/>
                  <a:pt x="16892" y="4077"/>
                </a:cubicBezTo>
                <a:cubicBezTo>
                  <a:pt x="16921" y="4077"/>
                  <a:pt x="16944" y="4032"/>
                  <a:pt x="16944" y="3974"/>
                </a:cubicBezTo>
                <a:lnTo>
                  <a:pt x="16944" y="3754"/>
                </a:lnTo>
                <a:cubicBezTo>
                  <a:pt x="16944" y="3697"/>
                  <a:pt x="16921" y="3650"/>
                  <a:pt x="16892" y="3650"/>
                </a:cubicBezTo>
                <a:close/>
                <a:moveTo>
                  <a:pt x="17741" y="3650"/>
                </a:moveTo>
                <a:cubicBezTo>
                  <a:pt x="17712" y="3650"/>
                  <a:pt x="17689" y="3697"/>
                  <a:pt x="17689" y="3754"/>
                </a:cubicBezTo>
                <a:lnTo>
                  <a:pt x="17689" y="3974"/>
                </a:lnTo>
                <a:cubicBezTo>
                  <a:pt x="17689" y="4032"/>
                  <a:pt x="17712" y="4077"/>
                  <a:pt x="17741" y="4077"/>
                </a:cubicBezTo>
                <a:cubicBezTo>
                  <a:pt x="17770" y="4077"/>
                  <a:pt x="17794" y="4032"/>
                  <a:pt x="17794" y="3974"/>
                </a:cubicBezTo>
                <a:lnTo>
                  <a:pt x="17794" y="3754"/>
                </a:lnTo>
                <a:cubicBezTo>
                  <a:pt x="17794" y="3697"/>
                  <a:pt x="17770" y="3650"/>
                  <a:pt x="17741" y="3650"/>
                </a:cubicBezTo>
                <a:close/>
                <a:moveTo>
                  <a:pt x="18055" y="3650"/>
                </a:moveTo>
                <a:cubicBezTo>
                  <a:pt x="18026" y="3650"/>
                  <a:pt x="18002" y="3697"/>
                  <a:pt x="18002" y="3754"/>
                </a:cubicBezTo>
                <a:lnTo>
                  <a:pt x="18002" y="3974"/>
                </a:lnTo>
                <a:cubicBezTo>
                  <a:pt x="18002" y="4032"/>
                  <a:pt x="18026" y="4077"/>
                  <a:pt x="18055" y="4077"/>
                </a:cubicBezTo>
                <a:cubicBezTo>
                  <a:pt x="18085" y="4077"/>
                  <a:pt x="18108" y="4032"/>
                  <a:pt x="18108" y="3974"/>
                </a:cubicBezTo>
                <a:lnTo>
                  <a:pt x="18108" y="3754"/>
                </a:lnTo>
                <a:cubicBezTo>
                  <a:pt x="18108" y="3697"/>
                  <a:pt x="18085" y="3650"/>
                  <a:pt x="18055" y="3650"/>
                </a:cubicBezTo>
                <a:close/>
                <a:moveTo>
                  <a:pt x="18905" y="3650"/>
                </a:moveTo>
                <a:cubicBezTo>
                  <a:pt x="18876" y="3650"/>
                  <a:pt x="18852" y="3697"/>
                  <a:pt x="18852" y="3754"/>
                </a:cubicBezTo>
                <a:lnTo>
                  <a:pt x="18852" y="3974"/>
                </a:lnTo>
                <a:cubicBezTo>
                  <a:pt x="18852" y="4032"/>
                  <a:pt x="18876" y="4077"/>
                  <a:pt x="18905" y="4077"/>
                </a:cubicBezTo>
                <a:cubicBezTo>
                  <a:pt x="18934" y="4077"/>
                  <a:pt x="18958" y="4032"/>
                  <a:pt x="18958" y="3974"/>
                </a:cubicBezTo>
                <a:lnTo>
                  <a:pt x="18958" y="3754"/>
                </a:lnTo>
                <a:cubicBezTo>
                  <a:pt x="18958" y="3697"/>
                  <a:pt x="18934" y="3650"/>
                  <a:pt x="18905" y="3650"/>
                </a:cubicBezTo>
                <a:close/>
                <a:moveTo>
                  <a:pt x="19220" y="3650"/>
                </a:moveTo>
                <a:cubicBezTo>
                  <a:pt x="19191" y="3650"/>
                  <a:pt x="19167" y="3697"/>
                  <a:pt x="19167" y="3754"/>
                </a:cubicBezTo>
                <a:lnTo>
                  <a:pt x="19167" y="3974"/>
                </a:lnTo>
                <a:cubicBezTo>
                  <a:pt x="19167" y="4032"/>
                  <a:pt x="19191" y="4077"/>
                  <a:pt x="19220" y="4077"/>
                </a:cubicBezTo>
                <a:cubicBezTo>
                  <a:pt x="19249" y="4077"/>
                  <a:pt x="19273" y="4032"/>
                  <a:pt x="19273" y="3974"/>
                </a:cubicBezTo>
                <a:lnTo>
                  <a:pt x="19273" y="3754"/>
                </a:lnTo>
                <a:cubicBezTo>
                  <a:pt x="19273" y="3697"/>
                  <a:pt x="19249" y="3650"/>
                  <a:pt x="19220" y="3650"/>
                </a:cubicBezTo>
                <a:close/>
                <a:moveTo>
                  <a:pt x="20069" y="3650"/>
                </a:moveTo>
                <a:cubicBezTo>
                  <a:pt x="20040" y="3650"/>
                  <a:pt x="20016" y="3697"/>
                  <a:pt x="20016" y="3754"/>
                </a:cubicBezTo>
                <a:lnTo>
                  <a:pt x="20016" y="3974"/>
                </a:lnTo>
                <a:cubicBezTo>
                  <a:pt x="20016" y="4032"/>
                  <a:pt x="20040" y="4077"/>
                  <a:pt x="20069" y="4077"/>
                </a:cubicBezTo>
                <a:cubicBezTo>
                  <a:pt x="20099" y="4077"/>
                  <a:pt x="20122" y="4032"/>
                  <a:pt x="20122" y="3974"/>
                </a:cubicBezTo>
                <a:lnTo>
                  <a:pt x="20122" y="3754"/>
                </a:lnTo>
                <a:cubicBezTo>
                  <a:pt x="20122" y="3697"/>
                  <a:pt x="20099" y="3650"/>
                  <a:pt x="20069" y="3650"/>
                </a:cubicBezTo>
                <a:close/>
                <a:moveTo>
                  <a:pt x="20384" y="3650"/>
                </a:moveTo>
                <a:cubicBezTo>
                  <a:pt x="20355" y="3650"/>
                  <a:pt x="20331" y="3697"/>
                  <a:pt x="20331" y="3754"/>
                </a:cubicBezTo>
                <a:lnTo>
                  <a:pt x="20331" y="3974"/>
                </a:lnTo>
                <a:cubicBezTo>
                  <a:pt x="20331" y="4032"/>
                  <a:pt x="20355" y="4077"/>
                  <a:pt x="20384" y="4077"/>
                </a:cubicBezTo>
                <a:cubicBezTo>
                  <a:pt x="20413" y="4077"/>
                  <a:pt x="20436" y="4032"/>
                  <a:pt x="20436" y="3974"/>
                </a:cubicBezTo>
                <a:lnTo>
                  <a:pt x="20436" y="3754"/>
                </a:lnTo>
                <a:cubicBezTo>
                  <a:pt x="20436" y="3697"/>
                  <a:pt x="20413" y="3650"/>
                  <a:pt x="20384" y="3650"/>
                </a:cubicBezTo>
                <a:close/>
                <a:moveTo>
                  <a:pt x="21234" y="3650"/>
                </a:moveTo>
                <a:cubicBezTo>
                  <a:pt x="21204" y="3650"/>
                  <a:pt x="21181" y="3697"/>
                  <a:pt x="21181" y="3754"/>
                </a:cubicBezTo>
                <a:lnTo>
                  <a:pt x="21181" y="3974"/>
                </a:lnTo>
                <a:cubicBezTo>
                  <a:pt x="21181" y="4032"/>
                  <a:pt x="21204" y="4077"/>
                  <a:pt x="21234" y="4077"/>
                </a:cubicBezTo>
                <a:cubicBezTo>
                  <a:pt x="21263" y="4077"/>
                  <a:pt x="21285" y="4032"/>
                  <a:pt x="21285" y="3974"/>
                </a:cubicBezTo>
                <a:lnTo>
                  <a:pt x="21285" y="3754"/>
                </a:lnTo>
                <a:cubicBezTo>
                  <a:pt x="21285" y="3697"/>
                  <a:pt x="21263" y="3650"/>
                  <a:pt x="21234" y="3650"/>
                </a:cubicBezTo>
                <a:close/>
                <a:moveTo>
                  <a:pt x="21547" y="3650"/>
                </a:moveTo>
                <a:cubicBezTo>
                  <a:pt x="21518" y="3650"/>
                  <a:pt x="21495" y="3697"/>
                  <a:pt x="21495" y="3754"/>
                </a:cubicBezTo>
                <a:lnTo>
                  <a:pt x="21495" y="3974"/>
                </a:lnTo>
                <a:cubicBezTo>
                  <a:pt x="21495" y="4032"/>
                  <a:pt x="21518" y="4077"/>
                  <a:pt x="21547" y="4077"/>
                </a:cubicBezTo>
                <a:cubicBezTo>
                  <a:pt x="21576" y="4077"/>
                  <a:pt x="21600" y="4032"/>
                  <a:pt x="21600" y="3974"/>
                </a:cubicBezTo>
                <a:lnTo>
                  <a:pt x="21600" y="3754"/>
                </a:lnTo>
                <a:cubicBezTo>
                  <a:pt x="21600" y="3697"/>
                  <a:pt x="21576" y="3650"/>
                  <a:pt x="21547" y="3650"/>
                </a:cubicBezTo>
                <a:close/>
                <a:moveTo>
                  <a:pt x="53" y="4380"/>
                </a:moveTo>
                <a:cubicBezTo>
                  <a:pt x="24" y="4380"/>
                  <a:pt x="0" y="4427"/>
                  <a:pt x="0" y="4484"/>
                </a:cubicBezTo>
                <a:lnTo>
                  <a:pt x="0" y="4704"/>
                </a:lnTo>
                <a:cubicBezTo>
                  <a:pt x="0" y="4762"/>
                  <a:pt x="24" y="4809"/>
                  <a:pt x="53" y="4809"/>
                </a:cubicBezTo>
                <a:cubicBezTo>
                  <a:pt x="82" y="4809"/>
                  <a:pt x="106" y="4762"/>
                  <a:pt x="106" y="4704"/>
                </a:cubicBezTo>
                <a:lnTo>
                  <a:pt x="106" y="4484"/>
                </a:lnTo>
                <a:cubicBezTo>
                  <a:pt x="106" y="4427"/>
                  <a:pt x="82" y="4380"/>
                  <a:pt x="53" y="4380"/>
                </a:cubicBezTo>
                <a:close/>
                <a:moveTo>
                  <a:pt x="367" y="4380"/>
                </a:moveTo>
                <a:cubicBezTo>
                  <a:pt x="338" y="4380"/>
                  <a:pt x="315" y="4427"/>
                  <a:pt x="315" y="4484"/>
                </a:cubicBezTo>
                <a:lnTo>
                  <a:pt x="315" y="4704"/>
                </a:lnTo>
                <a:cubicBezTo>
                  <a:pt x="315" y="4762"/>
                  <a:pt x="338" y="4809"/>
                  <a:pt x="367" y="4809"/>
                </a:cubicBezTo>
                <a:cubicBezTo>
                  <a:pt x="397" y="4809"/>
                  <a:pt x="420" y="4762"/>
                  <a:pt x="420" y="4704"/>
                </a:cubicBezTo>
                <a:lnTo>
                  <a:pt x="420" y="4484"/>
                </a:lnTo>
                <a:cubicBezTo>
                  <a:pt x="420" y="4427"/>
                  <a:pt x="397" y="4380"/>
                  <a:pt x="367" y="4380"/>
                </a:cubicBezTo>
                <a:close/>
                <a:moveTo>
                  <a:pt x="1217" y="4380"/>
                </a:moveTo>
                <a:cubicBezTo>
                  <a:pt x="1188" y="4380"/>
                  <a:pt x="1164" y="4427"/>
                  <a:pt x="1164" y="4484"/>
                </a:cubicBezTo>
                <a:lnTo>
                  <a:pt x="1164" y="4704"/>
                </a:lnTo>
                <a:cubicBezTo>
                  <a:pt x="1164" y="4762"/>
                  <a:pt x="1188" y="4809"/>
                  <a:pt x="1217" y="4809"/>
                </a:cubicBezTo>
                <a:cubicBezTo>
                  <a:pt x="1246" y="4809"/>
                  <a:pt x="1270" y="4762"/>
                  <a:pt x="1270" y="4704"/>
                </a:cubicBezTo>
                <a:lnTo>
                  <a:pt x="1270" y="4484"/>
                </a:lnTo>
                <a:cubicBezTo>
                  <a:pt x="1270" y="4427"/>
                  <a:pt x="1246" y="4380"/>
                  <a:pt x="1217" y="4380"/>
                </a:cubicBezTo>
                <a:close/>
                <a:moveTo>
                  <a:pt x="1532" y="4380"/>
                </a:moveTo>
                <a:cubicBezTo>
                  <a:pt x="1503" y="4380"/>
                  <a:pt x="1479" y="4427"/>
                  <a:pt x="1479" y="4484"/>
                </a:cubicBezTo>
                <a:lnTo>
                  <a:pt x="1479" y="4704"/>
                </a:lnTo>
                <a:cubicBezTo>
                  <a:pt x="1479" y="4762"/>
                  <a:pt x="1503" y="4809"/>
                  <a:pt x="1532" y="4809"/>
                </a:cubicBezTo>
                <a:cubicBezTo>
                  <a:pt x="1561" y="4809"/>
                  <a:pt x="1584" y="4762"/>
                  <a:pt x="1584" y="4704"/>
                </a:cubicBezTo>
                <a:lnTo>
                  <a:pt x="1584" y="4484"/>
                </a:lnTo>
                <a:cubicBezTo>
                  <a:pt x="1584" y="4427"/>
                  <a:pt x="1561" y="4380"/>
                  <a:pt x="1532" y="4380"/>
                </a:cubicBezTo>
                <a:close/>
                <a:moveTo>
                  <a:pt x="2380" y="4380"/>
                </a:moveTo>
                <a:cubicBezTo>
                  <a:pt x="2351" y="4380"/>
                  <a:pt x="2329" y="4427"/>
                  <a:pt x="2329" y="4484"/>
                </a:cubicBezTo>
                <a:lnTo>
                  <a:pt x="2329" y="4704"/>
                </a:lnTo>
                <a:cubicBezTo>
                  <a:pt x="2329" y="4762"/>
                  <a:pt x="2351" y="4809"/>
                  <a:pt x="2380" y="4809"/>
                </a:cubicBezTo>
                <a:cubicBezTo>
                  <a:pt x="2409" y="4809"/>
                  <a:pt x="2433" y="4762"/>
                  <a:pt x="2433" y="4704"/>
                </a:cubicBezTo>
                <a:lnTo>
                  <a:pt x="2433" y="4484"/>
                </a:lnTo>
                <a:cubicBezTo>
                  <a:pt x="2433" y="4427"/>
                  <a:pt x="2409" y="4380"/>
                  <a:pt x="2380" y="4380"/>
                </a:cubicBezTo>
                <a:close/>
                <a:moveTo>
                  <a:pt x="2695" y="4380"/>
                </a:moveTo>
                <a:cubicBezTo>
                  <a:pt x="2666" y="4380"/>
                  <a:pt x="2643" y="4427"/>
                  <a:pt x="2643" y="4484"/>
                </a:cubicBezTo>
                <a:lnTo>
                  <a:pt x="2643" y="4704"/>
                </a:lnTo>
                <a:cubicBezTo>
                  <a:pt x="2643" y="4762"/>
                  <a:pt x="2666" y="4809"/>
                  <a:pt x="2695" y="4809"/>
                </a:cubicBezTo>
                <a:cubicBezTo>
                  <a:pt x="2724" y="4809"/>
                  <a:pt x="2748" y="4762"/>
                  <a:pt x="2748" y="4704"/>
                </a:cubicBezTo>
                <a:lnTo>
                  <a:pt x="2748" y="4484"/>
                </a:lnTo>
                <a:cubicBezTo>
                  <a:pt x="2748" y="4427"/>
                  <a:pt x="2724" y="4380"/>
                  <a:pt x="2695" y="4380"/>
                </a:cubicBezTo>
                <a:close/>
                <a:moveTo>
                  <a:pt x="3545" y="4380"/>
                </a:moveTo>
                <a:cubicBezTo>
                  <a:pt x="3516" y="4380"/>
                  <a:pt x="3492" y="4427"/>
                  <a:pt x="3492" y="4484"/>
                </a:cubicBezTo>
                <a:lnTo>
                  <a:pt x="3492" y="4704"/>
                </a:lnTo>
                <a:cubicBezTo>
                  <a:pt x="3492" y="4762"/>
                  <a:pt x="3516" y="4809"/>
                  <a:pt x="3545" y="4809"/>
                </a:cubicBezTo>
                <a:cubicBezTo>
                  <a:pt x="3574" y="4809"/>
                  <a:pt x="3598" y="4762"/>
                  <a:pt x="3598" y="4704"/>
                </a:cubicBezTo>
                <a:lnTo>
                  <a:pt x="3598" y="4484"/>
                </a:lnTo>
                <a:cubicBezTo>
                  <a:pt x="3598" y="4427"/>
                  <a:pt x="3574" y="4380"/>
                  <a:pt x="3545" y="4380"/>
                </a:cubicBezTo>
                <a:close/>
                <a:moveTo>
                  <a:pt x="3859" y="4380"/>
                </a:moveTo>
                <a:cubicBezTo>
                  <a:pt x="3830" y="4380"/>
                  <a:pt x="3806" y="4427"/>
                  <a:pt x="3806" y="4484"/>
                </a:cubicBezTo>
                <a:lnTo>
                  <a:pt x="3806" y="4704"/>
                </a:lnTo>
                <a:cubicBezTo>
                  <a:pt x="3806" y="4762"/>
                  <a:pt x="3830" y="4809"/>
                  <a:pt x="3859" y="4809"/>
                </a:cubicBezTo>
                <a:cubicBezTo>
                  <a:pt x="3888" y="4809"/>
                  <a:pt x="3912" y="4762"/>
                  <a:pt x="3912" y="4704"/>
                </a:cubicBezTo>
                <a:lnTo>
                  <a:pt x="3912" y="4484"/>
                </a:lnTo>
                <a:cubicBezTo>
                  <a:pt x="3912" y="4427"/>
                  <a:pt x="3888" y="4380"/>
                  <a:pt x="3859" y="4380"/>
                </a:cubicBezTo>
                <a:close/>
                <a:moveTo>
                  <a:pt x="4709" y="4380"/>
                </a:moveTo>
                <a:cubicBezTo>
                  <a:pt x="4680" y="4380"/>
                  <a:pt x="4656" y="4427"/>
                  <a:pt x="4656" y="4484"/>
                </a:cubicBezTo>
                <a:lnTo>
                  <a:pt x="4656" y="4704"/>
                </a:lnTo>
                <a:cubicBezTo>
                  <a:pt x="4656" y="4762"/>
                  <a:pt x="4680" y="4809"/>
                  <a:pt x="4709" y="4809"/>
                </a:cubicBezTo>
                <a:cubicBezTo>
                  <a:pt x="4738" y="4809"/>
                  <a:pt x="4762" y="4762"/>
                  <a:pt x="4762" y="4704"/>
                </a:cubicBezTo>
                <a:lnTo>
                  <a:pt x="4762" y="4484"/>
                </a:lnTo>
                <a:cubicBezTo>
                  <a:pt x="4762" y="4427"/>
                  <a:pt x="4738" y="4380"/>
                  <a:pt x="4709" y="4380"/>
                </a:cubicBezTo>
                <a:close/>
                <a:moveTo>
                  <a:pt x="5023" y="4380"/>
                </a:moveTo>
                <a:cubicBezTo>
                  <a:pt x="4994" y="4380"/>
                  <a:pt x="4970" y="4427"/>
                  <a:pt x="4970" y="4484"/>
                </a:cubicBezTo>
                <a:lnTo>
                  <a:pt x="4970" y="4704"/>
                </a:lnTo>
                <a:cubicBezTo>
                  <a:pt x="4970" y="4762"/>
                  <a:pt x="4994" y="4809"/>
                  <a:pt x="5023" y="4809"/>
                </a:cubicBezTo>
                <a:cubicBezTo>
                  <a:pt x="5053" y="4809"/>
                  <a:pt x="5076" y="4762"/>
                  <a:pt x="5076" y="4704"/>
                </a:cubicBezTo>
                <a:lnTo>
                  <a:pt x="5076" y="4484"/>
                </a:lnTo>
                <a:cubicBezTo>
                  <a:pt x="5076" y="4427"/>
                  <a:pt x="5053" y="4380"/>
                  <a:pt x="5023" y="4380"/>
                </a:cubicBezTo>
                <a:close/>
                <a:moveTo>
                  <a:pt x="5873" y="4380"/>
                </a:moveTo>
                <a:cubicBezTo>
                  <a:pt x="5844" y="4380"/>
                  <a:pt x="5820" y="4427"/>
                  <a:pt x="5820" y="4484"/>
                </a:cubicBezTo>
                <a:lnTo>
                  <a:pt x="5820" y="4704"/>
                </a:lnTo>
                <a:cubicBezTo>
                  <a:pt x="5820" y="4762"/>
                  <a:pt x="5844" y="4809"/>
                  <a:pt x="5873" y="4809"/>
                </a:cubicBezTo>
                <a:cubicBezTo>
                  <a:pt x="5902" y="4809"/>
                  <a:pt x="5926" y="4762"/>
                  <a:pt x="5926" y="4704"/>
                </a:cubicBezTo>
                <a:lnTo>
                  <a:pt x="5926" y="4484"/>
                </a:lnTo>
                <a:cubicBezTo>
                  <a:pt x="5926" y="4427"/>
                  <a:pt x="5902" y="4380"/>
                  <a:pt x="5873" y="4380"/>
                </a:cubicBezTo>
                <a:close/>
                <a:moveTo>
                  <a:pt x="6188" y="4380"/>
                </a:moveTo>
                <a:cubicBezTo>
                  <a:pt x="6159" y="4380"/>
                  <a:pt x="6135" y="4427"/>
                  <a:pt x="6135" y="4484"/>
                </a:cubicBezTo>
                <a:lnTo>
                  <a:pt x="6135" y="4704"/>
                </a:lnTo>
                <a:cubicBezTo>
                  <a:pt x="6135" y="4762"/>
                  <a:pt x="6159" y="4809"/>
                  <a:pt x="6188" y="4809"/>
                </a:cubicBezTo>
                <a:cubicBezTo>
                  <a:pt x="6217" y="4809"/>
                  <a:pt x="6240" y="4762"/>
                  <a:pt x="6240" y="4704"/>
                </a:cubicBezTo>
                <a:lnTo>
                  <a:pt x="6240" y="4484"/>
                </a:lnTo>
                <a:cubicBezTo>
                  <a:pt x="6240" y="4427"/>
                  <a:pt x="6217" y="4380"/>
                  <a:pt x="6188" y="4380"/>
                </a:cubicBezTo>
                <a:close/>
                <a:moveTo>
                  <a:pt x="7036" y="4380"/>
                </a:moveTo>
                <a:cubicBezTo>
                  <a:pt x="7007" y="4380"/>
                  <a:pt x="6984" y="4427"/>
                  <a:pt x="6984" y="4484"/>
                </a:cubicBezTo>
                <a:lnTo>
                  <a:pt x="6984" y="4704"/>
                </a:lnTo>
                <a:cubicBezTo>
                  <a:pt x="6984" y="4762"/>
                  <a:pt x="7007" y="4809"/>
                  <a:pt x="7036" y="4809"/>
                </a:cubicBezTo>
                <a:cubicBezTo>
                  <a:pt x="7065" y="4809"/>
                  <a:pt x="7089" y="4762"/>
                  <a:pt x="7089" y="4704"/>
                </a:cubicBezTo>
                <a:lnTo>
                  <a:pt x="7089" y="4484"/>
                </a:lnTo>
                <a:cubicBezTo>
                  <a:pt x="7089" y="4427"/>
                  <a:pt x="7065" y="4380"/>
                  <a:pt x="7036" y="4380"/>
                </a:cubicBezTo>
                <a:close/>
                <a:moveTo>
                  <a:pt x="7351" y="4380"/>
                </a:moveTo>
                <a:cubicBezTo>
                  <a:pt x="7322" y="4380"/>
                  <a:pt x="7299" y="4427"/>
                  <a:pt x="7299" y="4484"/>
                </a:cubicBezTo>
                <a:lnTo>
                  <a:pt x="7299" y="4704"/>
                </a:lnTo>
                <a:cubicBezTo>
                  <a:pt x="7299" y="4762"/>
                  <a:pt x="7322" y="4809"/>
                  <a:pt x="7351" y="4809"/>
                </a:cubicBezTo>
                <a:cubicBezTo>
                  <a:pt x="7380" y="4809"/>
                  <a:pt x="7404" y="4762"/>
                  <a:pt x="7404" y="4704"/>
                </a:cubicBezTo>
                <a:lnTo>
                  <a:pt x="7404" y="4484"/>
                </a:lnTo>
                <a:cubicBezTo>
                  <a:pt x="7404" y="4427"/>
                  <a:pt x="7380" y="4380"/>
                  <a:pt x="7351" y="4380"/>
                </a:cubicBezTo>
                <a:close/>
                <a:moveTo>
                  <a:pt x="8201" y="4380"/>
                </a:moveTo>
                <a:cubicBezTo>
                  <a:pt x="8171" y="4380"/>
                  <a:pt x="8148" y="4427"/>
                  <a:pt x="8148" y="4484"/>
                </a:cubicBezTo>
                <a:lnTo>
                  <a:pt x="8148" y="4704"/>
                </a:lnTo>
                <a:cubicBezTo>
                  <a:pt x="8148" y="4762"/>
                  <a:pt x="8171" y="4809"/>
                  <a:pt x="8201" y="4809"/>
                </a:cubicBezTo>
                <a:cubicBezTo>
                  <a:pt x="8230" y="4809"/>
                  <a:pt x="8254" y="4762"/>
                  <a:pt x="8254" y="4704"/>
                </a:cubicBezTo>
                <a:lnTo>
                  <a:pt x="8254" y="4484"/>
                </a:lnTo>
                <a:cubicBezTo>
                  <a:pt x="8254" y="4427"/>
                  <a:pt x="8230" y="4380"/>
                  <a:pt x="8201" y="4380"/>
                </a:cubicBezTo>
                <a:close/>
                <a:moveTo>
                  <a:pt x="8515" y="4380"/>
                </a:moveTo>
                <a:cubicBezTo>
                  <a:pt x="8486" y="4380"/>
                  <a:pt x="8462" y="4427"/>
                  <a:pt x="8462" y="4484"/>
                </a:cubicBezTo>
                <a:lnTo>
                  <a:pt x="8462" y="4704"/>
                </a:lnTo>
                <a:cubicBezTo>
                  <a:pt x="8462" y="4762"/>
                  <a:pt x="8486" y="4809"/>
                  <a:pt x="8515" y="4809"/>
                </a:cubicBezTo>
                <a:cubicBezTo>
                  <a:pt x="8544" y="4809"/>
                  <a:pt x="8568" y="4762"/>
                  <a:pt x="8568" y="4704"/>
                </a:cubicBezTo>
                <a:lnTo>
                  <a:pt x="8568" y="4484"/>
                </a:lnTo>
                <a:cubicBezTo>
                  <a:pt x="8568" y="4427"/>
                  <a:pt x="8544" y="4380"/>
                  <a:pt x="8515" y="4380"/>
                </a:cubicBezTo>
                <a:close/>
                <a:moveTo>
                  <a:pt x="9365" y="4380"/>
                </a:moveTo>
                <a:cubicBezTo>
                  <a:pt x="9336" y="4380"/>
                  <a:pt x="9312" y="4427"/>
                  <a:pt x="9312" y="4484"/>
                </a:cubicBezTo>
                <a:lnTo>
                  <a:pt x="9312" y="4704"/>
                </a:lnTo>
                <a:cubicBezTo>
                  <a:pt x="9312" y="4762"/>
                  <a:pt x="9336" y="4809"/>
                  <a:pt x="9365" y="4809"/>
                </a:cubicBezTo>
                <a:cubicBezTo>
                  <a:pt x="9394" y="4809"/>
                  <a:pt x="9418" y="4762"/>
                  <a:pt x="9418" y="4704"/>
                </a:cubicBezTo>
                <a:lnTo>
                  <a:pt x="9418" y="4484"/>
                </a:lnTo>
                <a:cubicBezTo>
                  <a:pt x="9418" y="4427"/>
                  <a:pt x="9394" y="4380"/>
                  <a:pt x="9365" y="4380"/>
                </a:cubicBezTo>
                <a:close/>
                <a:moveTo>
                  <a:pt x="9679" y="4380"/>
                </a:moveTo>
                <a:cubicBezTo>
                  <a:pt x="9650" y="4380"/>
                  <a:pt x="9626" y="4427"/>
                  <a:pt x="9626" y="4484"/>
                </a:cubicBezTo>
                <a:lnTo>
                  <a:pt x="9626" y="4704"/>
                </a:lnTo>
                <a:cubicBezTo>
                  <a:pt x="9626" y="4762"/>
                  <a:pt x="9650" y="4809"/>
                  <a:pt x="9679" y="4809"/>
                </a:cubicBezTo>
                <a:cubicBezTo>
                  <a:pt x="9708" y="4809"/>
                  <a:pt x="9732" y="4762"/>
                  <a:pt x="9732" y="4704"/>
                </a:cubicBezTo>
                <a:lnTo>
                  <a:pt x="9732" y="4484"/>
                </a:lnTo>
                <a:cubicBezTo>
                  <a:pt x="9732" y="4427"/>
                  <a:pt x="9708" y="4380"/>
                  <a:pt x="9679" y="4380"/>
                </a:cubicBezTo>
                <a:close/>
                <a:moveTo>
                  <a:pt x="10529" y="4380"/>
                </a:moveTo>
                <a:cubicBezTo>
                  <a:pt x="10500" y="4380"/>
                  <a:pt x="10476" y="4427"/>
                  <a:pt x="10476" y="4484"/>
                </a:cubicBezTo>
                <a:lnTo>
                  <a:pt x="10476" y="4704"/>
                </a:lnTo>
                <a:cubicBezTo>
                  <a:pt x="10476" y="4762"/>
                  <a:pt x="10500" y="4809"/>
                  <a:pt x="10529" y="4809"/>
                </a:cubicBezTo>
                <a:cubicBezTo>
                  <a:pt x="10558" y="4809"/>
                  <a:pt x="10582" y="4762"/>
                  <a:pt x="10582" y="4704"/>
                </a:cubicBezTo>
                <a:lnTo>
                  <a:pt x="10582" y="4484"/>
                </a:lnTo>
                <a:cubicBezTo>
                  <a:pt x="10582" y="4427"/>
                  <a:pt x="10558" y="4380"/>
                  <a:pt x="10529" y="4380"/>
                </a:cubicBezTo>
                <a:close/>
                <a:moveTo>
                  <a:pt x="10844" y="4380"/>
                </a:moveTo>
                <a:cubicBezTo>
                  <a:pt x="10814" y="4380"/>
                  <a:pt x="10791" y="4427"/>
                  <a:pt x="10791" y="4484"/>
                </a:cubicBezTo>
                <a:lnTo>
                  <a:pt x="10791" y="4704"/>
                </a:lnTo>
                <a:cubicBezTo>
                  <a:pt x="10791" y="4762"/>
                  <a:pt x="10814" y="4809"/>
                  <a:pt x="10844" y="4809"/>
                </a:cubicBezTo>
                <a:cubicBezTo>
                  <a:pt x="10873" y="4809"/>
                  <a:pt x="10895" y="4762"/>
                  <a:pt x="10895" y="4704"/>
                </a:cubicBezTo>
                <a:lnTo>
                  <a:pt x="10895" y="4484"/>
                </a:lnTo>
                <a:cubicBezTo>
                  <a:pt x="10895" y="4427"/>
                  <a:pt x="10873" y="4380"/>
                  <a:pt x="10844" y="4380"/>
                </a:cubicBezTo>
                <a:close/>
                <a:moveTo>
                  <a:pt x="11692" y="4380"/>
                </a:moveTo>
                <a:cubicBezTo>
                  <a:pt x="11663" y="4380"/>
                  <a:pt x="11640" y="4427"/>
                  <a:pt x="11640" y="4484"/>
                </a:cubicBezTo>
                <a:lnTo>
                  <a:pt x="11640" y="4704"/>
                </a:lnTo>
                <a:cubicBezTo>
                  <a:pt x="11640" y="4762"/>
                  <a:pt x="11663" y="4809"/>
                  <a:pt x="11692" y="4809"/>
                </a:cubicBezTo>
                <a:cubicBezTo>
                  <a:pt x="11721" y="4809"/>
                  <a:pt x="11745" y="4762"/>
                  <a:pt x="11745" y="4704"/>
                </a:cubicBezTo>
                <a:lnTo>
                  <a:pt x="11745" y="4484"/>
                </a:lnTo>
                <a:cubicBezTo>
                  <a:pt x="11745" y="4427"/>
                  <a:pt x="11721" y="4380"/>
                  <a:pt x="11692" y="4380"/>
                </a:cubicBezTo>
                <a:close/>
                <a:moveTo>
                  <a:pt x="12007" y="4380"/>
                </a:moveTo>
                <a:cubicBezTo>
                  <a:pt x="11978" y="4380"/>
                  <a:pt x="11955" y="4427"/>
                  <a:pt x="11955" y="4484"/>
                </a:cubicBezTo>
                <a:lnTo>
                  <a:pt x="11955" y="4704"/>
                </a:lnTo>
                <a:cubicBezTo>
                  <a:pt x="11955" y="4762"/>
                  <a:pt x="11978" y="4809"/>
                  <a:pt x="12007" y="4809"/>
                </a:cubicBezTo>
                <a:cubicBezTo>
                  <a:pt x="12036" y="4809"/>
                  <a:pt x="12060" y="4762"/>
                  <a:pt x="12060" y="4704"/>
                </a:cubicBezTo>
                <a:lnTo>
                  <a:pt x="12060" y="4484"/>
                </a:lnTo>
                <a:cubicBezTo>
                  <a:pt x="12060" y="4427"/>
                  <a:pt x="12036" y="4380"/>
                  <a:pt x="12007" y="4380"/>
                </a:cubicBezTo>
                <a:close/>
                <a:moveTo>
                  <a:pt x="12856" y="4380"/>
                </a:moveTo>
                <a:cubicBezTo>
                  <a:pt x="12827" y="4380"/>
                  <a:pt x="12804" y="4427"/>
                  <a:pt x="12804" y="4484"/>
                </a:cubicBezTo>
                <a:lnTo>
                  <a:pt x="12804" y="4704"/>
                </a:lnTo>
                <a:cubicBezTo>
                  <a:pt x="12804" y="4762"/>
                  <a:pt x="12827" y="4809"/>
                  <a:pt x="12856" y="4809"/>
                </a:cubicBezTo>
                <a:cubicBezTo>
                  <a:pt x="12886" y="4809"/>
                  <a:pt x="12909" y="4762"/>
                  <a:pt x="12909" y="4704"/>
                </a:cubicBezTo>
                <a:lnTo>
                  <a:pt x="12909" y="4484"/>
                </a:lnTo>
                <a:cubicBezTo>
                  <a:pt x="12909" y="4427"/>
                  <a:pt x="12886" y="4380"/>
                  <a:pt x="12856" y="4380"/>
                </a:cubicBezTo>
                <a:close/>
                <a:moveTo>
                  <a:pt x="13171" y="4380"/>
                </a:moveTo>
                <a:cubicBezTo>
                  <a:pt x="13142" y="4380"/>
                  <a:pt x="13118" y="4427"/>
                  <a:pt x="13118" y="4484"/>
                </a:cubicBezTo>
                <a:lnTo>
                  <a:pt x="13118" y="4704"/>
                </a:lnTo>
                <a:cubicBezTo>
                  <a:pt x="13118" y="4762"/>
                  <a:pt x="13142" y="4809"/>
                  <a:pt x="13171" y="4809"/>
                </a:cubicBezTo>
                <a:cubicBezTo>
                  <a:pt x="13200" y="4809"/>
                  <a:pt x="13224" y="4762"/>
                  <a:pt x="13224" y="4704"/>
                </a:cubicBezTo>
                <a:lnTo>
                  <a:pt x="13224" y="4484"/>
                </a:lnTo>
                <a:cubicBezTo>
                  <a:pt x="13224" y="4427"/>
                  <a:pt x="13200" y="4380"/>
                  <a:pt x="13171" y="4380"/>
                </a:cubicBezTo>
                <a:close/>
                <a:moveTo>
                  <a:pt x="14021" y="4380"/>
                </a:moveTo>
                <a:cubicBezTo>
                  <a:pt x="13992" y="4380"/>
                  <a:pt x="13968" y="4427"/>
                  <a:pt x="13968" y="4484"/>
                </a:cubicBezTo>
                <a:lnTo>
                  <a:pt x="13968" y="4704"/>
                </a:lnTo>
                <a:cubicBezTo>
                  <a:pt x="13968" y="4762"/>
                  <a:pt x="13992" y="4809"/>
                  <a:pt x="14021" y="4809"/>
                </a:cubicBezTo>
                <a:cubicBezTo>
                  <a:pt x="14050" y="4809"/>
                  <a:pt x="14074" y="4762"/>
                  <a:pt x="14074" y="4704"/>
                </a:cubicBezTo>
                <a:lnTo>
                  <a:pt x="14074" y="4484"/>
                </a:lnTo>
                <a:cubicBezTo>
                  <a:pt x="14074" y="4427"/>
                  <a:pt x="14050" y="4380"/>
                  <a:pt x="14021" y="4380"/>
                </a:cubicBezTo>
                <a:close/>
                <a:moveTo>
                  <a:pt x="14335" y="4380"/>
                </a:moveTo>
                <a:cubicBezTo>
                  <a:pt x="14306" y="4380"/>
                  <a:pt x="14282" y="4427"/>
                  <a:pt x="14282" y="4484"/>
                </a:cubicBezTo>
                <a:lnTo>
                  <a:pt x="14282" y="4704"/>
                </a:lnTo>
                <a:cubicBezTo>
                  <a:pt x="14282" y="4762"/>
                  <a:pt x="14306" y="4809"/>
                  <a:pt x="14335" y="4809"/>
                </a:cubicBezTo>
                <a:cubicBezTo>
                  <a:pt x="14364" y="4809"/>
                  <a:pt x="14388" y="4762"/>
                  <a:pt x="14388" y="4704"/>
                </a:cubicBezTo>
                <a:lnTo>
                  <a:pt x="14388" y="4484"/>
                </a:lnTo>
                <a:cubicBezTo>
                  <a:pt x="14388" y="4427"/>
                  <a:pt x="14364" y="4380"/>
                  <a:pt x="14335" y="4380"/>
                </a:cubicBezTo>
                <a:close/>
                <a:moveTo>
                  <a:pt x="15185" y="4380"/>
                </a:moveTo>
                <a:cubicBezTo>
                  <a:pt x="15156" y="4380"/>
                  <a:pt x="15132" y="4427"/>
                  <a:pt x="15132" y="4484"/>
                </a:cubicBezTo>
                <a:lnTo>
                  <a:pt x="15132" y="4704"/>
                </a:lnTo>
                <a:cubicBezTo>
                  <a:pt x="15132" y="4762"/>
                  <a:pt x="15156" y="4809"/>
                  <a:pt x="15185" y="4809"/>
                </a:cubicBezTo>
                <a:cubicBezTo>
                  <a:pt x="15214" y="4809"/>
                  <a:pt x="15237" y="4762"/>
                  <a:pt x="15237" y="4704"/>
                </a:cubicBezTo>
                <a:lnTo>
                  <a:pt x="15237" y="4484"/>
                </a:lnTo>
                <a:cubicBezTo>
                  <a:pt x="15237" y="4427"/>
                  <a:pt x="15214" y="4380"/>
                  <a:pt x="15185" y="4380"/>
                </a:cubicBezTo>
                <a:close/>
                <a:moveTo>
                  <a:pt x="15500" y="4380"/>
                </a:moveTo>
                <a:cubicBezTo>
                  <a:pt x="15470" y="4380"/>
                  <a:pt x="15447" y="4427"/>
                  <a:pt x="15447" y="4484"/>
                </a:cubicBezTo>
                <a:lnTo>
                  <a:pt x="15447" y="4704"/>
                </a:lnTo>
                <a:cubicBezTo>
                  <a:pt x="15447" y="4762"/>
                  <a:pt x="15470" y="4809"/>
                  <a:pt x="15500" y="4809"/>
                </a:cubicBezTo>
                <a:cubicBezTo>
                  <a:pt x="15529" y="4809"/>
                  <a:pt x="15551" y="4762"/>
                  <a:pt x="15551" y="4704"/>
                </a:cubicBezTo>
                <a:lnTo>
                  <a:pt x="15551" y="4484"/>
                </a:lnTo>
                <a:cubicBezTo>
                  <a:pt x="15551" y="4427"/>
                  <a:pt x="15529" y="4380"/>
                  <a:pt x="15500" y="4380"/>
                </a:cubicBezTo>
                <a:close/>
                <a:moveTo>
                  <a:pt x="16349" y="4380"/>
                </a:moveTo>
                <a:cubicBezTo>
                  <a:pt x="16320" y="4380"/>
                  <a:pt x="16296" y="4427"/>
                  <a:pt x="16296" y="4484"/>
                </a:cubicBezTo>
                <a:lnTo>
                  <a:pt x="16296" y="4704"/>
                </a:lnTo>
                <a:cubicBezTo>
                  <a:pt x="16296" y="4762"/>
                  <a:pt x="16320" y="4809"/>
                  <a:pt x="16349" y="4809"/>
                </a:cubicBezTo>
                <a:cubicBezTo>
                  <a:pt x="16378" y="4809"/>
                  <a:pt x="16401" y="4762"/>
                  <a:pt x="16401" y="4704"/>
                </a:cubicBezTo>
                <a:lnTo>
                  <a:pt x="16401" y="4484"/>
                </a:lnTo>
                <a:cubicBezTo>
                  <a:pt x="16401" y="4427"/>
                  <a:pt x="16378" y="4380"/>
                  <a:pt x="16349" y="4380"/>
                </a:cubicBezTo>
                <a:close/>
                <a:moveTo>
                  <a:pt x="16663" y="4380"/>
                </a:moveTo>
                <a:cubicBezTo>
                  <a:pt x="16634" y="4380"/>
                  <a:pt x="16611" y="4427"/>
                  <a:pt x="16611" y="4484"/>
                </a:cubicBezTo>
                <a:lnTo>
                  <a:pt x="16611" y="4704"/>
                </a:lnTo>
                <a:cubicBezTo>
                  <a:pt x="16611" y="4762"/>
                  <a:pt x="16634" y="4809"/>
                  <a:pt x="16663" y="4809"/>
                </a:cubicBezTo>
                <a:cubicBezTo>
                  <a:pt x="16692" y="4809"/>
                  <a:pt x="16716" y="4762"/>
                  <a:pt x="16716" y="4704"/>
                </a:cubicBezTo>
                <a:lnTo>
                  <a:pt x="16716" y="4484"/>
                </a:lnTo>
                <a:cubicBezTo>
                  <a:pt x="16716" y="4427"/>
                  <a:pt x="16692" y="4380"/>
                  <a:pt x="16663" y="4380"/>
                </a:cubicBezTo>
                <a:close/>
                <a:moveTo>
                  <a:pt x="17512" y="4380"/>
                </a:moveTo>
                <a:cubicBezTo>
                  <a:pt x="17483" y="4380"/>
                  <a:pt x="17459" y="4427"/>
                  <a:pt x="17459" y="4484"/>
                </a:cubicBezTo>
                <a:lnTo>
                  <a:pt x="17459" y="4704"/>
                </a:lnTo>
                <a:cubicBezTo>
                  <a:pt x="17459" y="4762"/>
                  <a:pt x="17483" y="4809"/>
                  <a:pt x="17512" y="4809"/>
                </a:cubicBezTo>
                <a:cubicBezTo>
                  <a:pt x="17541" y="4809"/>
                  <a:pt x="17565" y="4762"/>
                  <a:pt x="17565" y="4704"/>
                </a:cubicBezTo>
                <a:lnTo>
                  <a:pt x="17565" y="4484"/>
                </a:lnTo>
                <a:cubicBezTo>
                  <a:pt x="17565" y="4427"/>
                  <a:pt x="17541" y="4380"/>
                  <a:pt x="17512" y="4380"/>
                </a:cubicBezTo>
                <a:close/>
                <a:moveTo>
                  <a:pt x="17827" y="4380"/>
                </a:moveTo>
                <a:cubicBezTo>
                  <a:pt x="17798" y="4380"/>
                  <a:pt x="17774" y="4427"/>
                  <a:pt x="17774" y="4484"/>
                </a:cubicBezTo>
                <a:lnTo>
                  <a:pt x="17774" y="4704"/>
                </a:lnTo>
                <a:cubicBezTo>
                  <a:pt x="17774" y="4762"/>
                  <a:pt x="17798" y="4809"/>
                  <a:pt x="17827" y="4809"/>
                </a:cubicBezTo>
                <a:cubicBezTo>
                  <a:pt x="17856" y="4809"/>
                  <a:pt x="17880" y="4762"/>
                  <a:pt x="17880" y="4704"/>
                </a:cubicBezTo>
                <a:lnTo>
                  <a:pt x="17880" y="4484"/>
                </a:lnTo>
                <a:cubicBezTo>
                  <a:pt x="17880" y="4427"/>
                  <a:pt x="17856" y="4380"/>
                  <a:pt x="17827" y="4380"/>
                </a:cubicBezTo>
                <a:close/>
                <a:moveTo>
                  <a:pt x="18677" y="4380"/>
                </a:moveTo>
                <a:cubicBezTo>
                  <a:pt x="18648" y="4380"/>
                  <a:pt x="18624" y="4427"/>
                  <a:pt x="18624" y="4484"/>
                </a:cubicBezTo>
                <a:lnTo>
                  <a:pt x="18624" y="4704"/>
                </a:lnTo>
                <a:cubicBezTo>
                  <a:pt x="18624" y="4762"/>
                  <a:pt x="18648" y="4809"/>
                  <a:pt x="18677" y="4809"/>
                </a:cubicBezTo>
                <a:cubicBezTo>
                  <a:pt x="18706" y="4809"/>
                  <a:pt x="18730" y="4762"/>
                  <a:pt x="18730" y="4704"/>
                </a:cubicBezTo>
                <a:lnTo>
                  <a:pt x="18730" y="4484"/>
                </a:lnTo>
                <a:cubicBezTo>
                  <a:pt x="18730" y="4427"/>
                  <a:pt x="18706" y="4380"/>
                  <a:pt x="18677" y="4380"/>
                </a:cubicBezTo>
                <a:close/>
                <a:moveTo>
                  <a:pt x="18991" y="4380"/>
                </a:moveTo>
                <a:cubicBezTo>
                  <a:pt x="18962" y="4380"/>
                  <a:pt x="18938" y="4427"/>
                  <a:pt x="18938" y="4484"/>
                </a:cubicBezTo>
                <a:lnTo>
                  <a:pt x="18938" y="4704"/>
                </a:lnTo>
                <a:cubicBezTo>
                  <a:pt x="18938" y="4762"/>
                  <a:pt x="18962" y="4809"/>
                  <a:pt x="18991" y="4809"/>
                </a:cubicBezTo>
                <a:cubicBezTo>
                  <a:pt x="19020" y="4809"/>
                  <a:pt x="19044" y="4762"/>
                  <a:pt x="19044" y="4704"/>
                </a:cubicBezTo>
                <a:lnTo>
                  <a:pt x="19044" y="4484"/>
                </a:lnTo>
                <a:cubicBezTo>
                  <a:pt x="19044" y="4427"/>
                  <a:pt x="19020" y="4380"/>
                  <a:pt x="18991" y="4380"/>
                </a:cubicBezTo>
                <a:close/>
                <a:moveTo>
                  <a:pt x="19841" y="4380"/>
                </a:moveTo>
                <a:cubicBezTo>
                  <a:pt x="19812" y="4380"/>
                  <a:pt x="19788" y="4427"/>
                  <a:pt x="19788" y="4484"/>
                </a:cubicBezTo>
                <a:lnTo>
                  <a:pt x="19788" y="4704"/>
                </a:lnTo>
                <a:cubicBezTo>
                  <a:pt x="19788" y="4762"/>
                  <a:pt x="19812" y="4809"/>
                  <a:pt x="19841" y="4809"/>
                </a:cubicBezTo>
                <a:cubicBezTo>
                  <a:pt x="19870" y="4809"/>
                  <a:pt x="19894" y="4762"/>
                  <a:pt x="19894" y="4704"/>
                </a:cubicBezTo>
                <a:lnTo>
                  <a:pt x="19894" y="4484"/>
                </a:lnTo>
                <a:cubicBezTo>
                  <a:pt x="19894" y="4427"/>
                  <a:pt x="19870" y="4380"/>
                  <a:pt x="19841" y="4380"/>
                </a:cubicBezTo>
                <a:close/>
                <a:moveTo>
                  <a:pt x="20155" y="4380"/>
                </a:moveTo>
                <a:cubicBezTo>
                  <a:pt x="20126" y="4380"/>
                  <a:pt x="20102" y="4427"/>
                  <a:pt x="20102" y="4484"/>
                </a:cubicBezTo>
                <a:lnTo>
                  <a:pt x="20102" y="4704"/>
                </a:lnTo>
                <a:cubicBezTo>
                  <a:pt x="20102" y="4762"/>
                  <a:pt x="20126" y="4809"/>
                  <a:pt x="20155" y="4809"/>
                </a:cubicBezTo>
                <a:cubicBezTo>
                  <a:pt x="20184" y="4809"/>
                  <a:pt x="20207" y="4762"/>
                  <a:pt x="20207" y="4704"/>
                </a:cubicBezTo>
                <a:lnTo>
                  <a:pt x="20207" y="4484"/>
                </a:lnTo>
                <a:cubicBezTo>
                  <a:pt x="20207" y="4427"/>
                  <a:pt x="20184" y="4380"/>
                  <a:pt x="20155" y="4380"/>
                </a:cubicBezTo>
                <a:close/>
                <a:moveTo>
                  <a:pt x="21004" y="4380"/>
                </a:moveTo>
                <a:cubicBezTo>
                  <a:pt x="20975" y="4380"/>
                  <a:pt x="20952" y="4427"/>
                  <a:pt x="20952" y="4484"/>
                </a:cubicBezTo>
                <a:lnTo>
                  <a:pt x="20952" y="4704"/>
                </a:lnTo>
                <a:cubicBezTo>
                  <a:pt x="20952" y="4762"/>
                  <a:pt x="20975" y="4809"/>
                  <a:pt x="21004" y="4809"/>
                </a:cubicBezTo>
                <a:cubicBezTo>
                  <a:pt x="21033" y="4809"/>
                  <a:pt x="21057" y="4762"/>
                  <a:pt x="21057" y="4704"/>
                </a:cubicBezTo>
                <a:lnTo>
                  <a:pt x="21057" y="4484"/>
                </a:lnTo>
                <a:cubicBezTo>
                  <a:pt x="21057" y="4427"/>
                  <a:pt x="21033" y="4380"/>
                  <a:pt x="21004" y="4380"/>
                </a:cubicBezTo>
                <a:close/>
                <a:moveTo>
                  <a:pt x="21319" y="4380"/>
                </a:moveTo>
                <a:cubicBezTo>
                  <a:pt x="21289" y="4380"/>
                  <a:pt x="21267" y="4427"/>
                  <a:pt x="21267" y="4484"/>
                </a:cubicBezTo>
                <a:lnTo>
                  <a:pt x="21267" y="4704"/>
                </a:lnTo>
                <a:cubicBezTo>
                  <a:pt x="21267" y="4762"/>
                  <a:pt x="21289" y="4809"/>
                  <a:pt x="21319" y="4809"/>
                </a:cubicBezTo>
                <a:cubicBezTo>
                  <a:pt x="21348" y="4809"/>
                  <a:pt x="21372" y="4762"/>
                  <a:pt x="21372" y="4704"/>
                </a:cubicBezTo>
                <a:lnTo>
                  <a:pt x="21372" y="4484"/>
                </a:lnTo>
                <a:cubicBezTo>
                  <a:pt x="21372" y="4427"/>
                  <a:pt x="21348" y="4380"/>
                  <a:pt x="21319" y="4380"/>
                </a:cubicBezTo>
                <a:close/>
                <a:moveTo>
                  <a:pt x="281" y="5110"/>
                </a:moveTo>
                <a:cubicBezTo>
                  <a:pt x="252" y="5110"/>
                  <a:pt x="228" y="5157"/>
                  <a:pt x="228" y="5214"/>
                </a:cubicBezTo>
                <a:lnTo>
                  <a:pt x="228" y="5434"/>
                </a:lnTo>
                <a:cubicBezTo>
                  <a:pt x="228" y="5492"/>
                  <a:pt x="252" y="5539"/>
                  <a:pt x="281" y="5539"/>
                </a:cubicBezTo>
                <a:cubicBezTo>
                  <a:pt x="311" y="5539"/>
                  <a:pt x="334" y="5492"/>
                  <a:pt x="334" y="5434"/>
                </a:cubicBezTo>
                <a:lnTo>
                  <a:pt x="334" y="5214"/>
                </a:lnTo>
                <a:cubicBezTo>
                  <a:pt x="334" y="5157"/>
                  <a:pt x="311" y="5110"/>
                  <a:pt x="281" y="5110"/>
                </a:cubicBezTo>
                <a:close/>
                <a:moveTo>
                  <a:pt x="596" y="5110"/>
                </a:moveTo>
                <a:cubicBezTo>
                  <a:pt x="567" y="5110"/>
                  <a:pt x="543" y="5157"/>
                  <a:pt x="543" y="5214"/>
                </a:cubicBezTo>
                <a:lnTo>
                  <a:pt x="543" y="5434"/>
                </a:lnTo>
                <a:cubicBezTo>
                  <a:pt x="543" y="5492"/>
                  <a:pt x="567" y="5539"/>
                  <a:pt x="596" y="5539"/>
                </a:cubicBezTo>
                <a:cubicBezTo>
                  <a:pt x="625" y="5539"/>
                  <a:pt x="649" y="5492"/>
                  <a:pt x="649" y="5434"/>
                </a:cubicBezTo>
                <a:lnTo>
                  <a:pt x="649" y="5214"/>
                </a:lnTo>
                <a:cubicBezTo>
                  <a:pt x="649" y="5157"/>
                  <a:pt x="625" y="5110"/>
                  <a:pt x="596" y="5110"/>
                </a:cubicBezTo>
                <a:close/>
                <a:moveTo>
                  <a:pt x="1446" y="5110"/>
                </a:moveTo>
                <a:cubicBezTo>
                  <a:pt x="1417" y="5110"/>
                  <a:pt x="1393" y="5157"/>
                  <a:pt x="1393" y="5214"/>
                </a:cubicBezTo>
                <a:lnTo>
                  <a:pt x="1393" y="5434"/>
                </a:lnTo>
                <a:cubicBezTo>
                  <a:pt x="1393" y="5492"/>
                  <a:pt x="1417" y="5539"/>
                  <a:pt x="1446" y="5539"/>
                </a:cubicBezTo>
                <a:cubicBezTo>
                  <a:pt x="1475" y="5539"/>
                  <a:pt x="1499" y="5492"/>
                  <a:pt x="1499" y="5434"/>
                </a:cubicBezTo>
                <a:lnTo>
                  <a:pt x="1499" y="5214"/>
                </a:lnTo>
                <a:cubicBezTo>
                  <a:pt x="1499" y="5157"/>
                  <a:pt x="1475" y="5110"/>
                  <a:pt x="1446" y="5110"/>
                </a:cubicBezTo>
                <a:close/>
                <a:moveTo>
                  <a:pt x="1760" y="5110"/>
                </a:moveTo>
                <a:cubicBezTo>
                  <a:pt x="1731" y="5110"/>
                  <a:pt x="1707" y="5157"/>
                  <a:pt x="1707" y="5214"/>
                </a:cubicBezTo>
                <a:lnTo>
                  <a:pt x="1707" y="5434"/>
                </a:lnTo>
                <a:cubicBezTo>
                  <a:pt x="1707" y="5492"/>
                  <a:pt x="1731" y="5539"/>
                  <a:pt x="1760" y="5539"/>
                </a:cubicBezTo>
                <a:cubicBezTo>
                  <a:pt x="1789" y="5539"/>
                  <a:pt x="1813" y="5492"/>
                  <a:pt x="1813" y="5434"/>
                </a:cubicBezTo>
                <a:lnTo>
                  <a:pt x="1813" y="5214"/>
                </a:lnTo>
                <a:cubicBezTo>
                  <a:pt x="1813" y="5157"/>
                  <a:pt x="1789" y="5110"/>
                  <a:pt x="1760" y="5110"/>
                </a:cubicBezTo>
                <a:close/>
                <a:moveTo>
                  <a:pt x="2610" y="5110"/>
                </a:moveTo>
                <a:cubicBezTo>
                  <a:pt x="2581" y="5110"/>
                  <a:pt x="2557" y="5157"/>
                  <a:pt x="2557" y="5214"/>
                </a:cubicBezTo>
                <a:lnTo>
                  <a:pt x="2557" y="5434"/>
                </a:lnTo>
                <a:cubicBezTo>
                  <a:pt x="2557" y="5492"/>
                  <a:pt x="2581" y="5539"/>
                  <a:pt x="2610" y="5539"/>
                </a:cubicBezTo>
                <a:cubicBezTo>
                  <a:pt x="2639" y="5539"/>
                  <a:pt x="2662" y="5492"/>
                  <a:pt x="2662" y="5434"/>
                </a:cubicBezTo>
                <a:lnTo>
                  <a:pt x="2662" y="5214"/>
                </a:lnTo>
                <a:cubicBezTo>
                  <a:pt x="2662" y="5157"/>
                  <a:pt x="2639" y="5110"/>
                  <a:pt x="2610" y="5110"/>
                </a:cubicBezTo>
                <a:close/>
                <a:moveTo>
                  <a:pt x="2924" y="5110"/>
                </a:moveTo>
                <a:cubicBezTo>
                  <a:pt x="2895" y="5110"/>
                  <a:pt x="2871" y="5157"/>
                  <a:pt x="2871" y="5214"/>
                </a:cubicBezTo>
                <a:lnTo>
                  <a:pt x="2871" y="5434"/>
                </a:lnTo>
                <a:cubicBezTo>
                  <a:pt x="2871" y="5492"/>
                  <a:pt x="2895" y="5539"/>
                  <a:pt x="2924" y="5539"/>
                </a:cubicBezTo>
                <a:cubicBezTo>
                  <a:pt x="2954" y="5539"/>
                  <a:pt x="2976" y="5492"/>
                  <a:pt x="2976" y="5434"/>
                </a:cubicBezTo>
                <a:lnTo>
                  <a:pt x="2976" y="5214"/>
                </a:lnTo>
                <a:cubicBezTo>
                  <a:pt x="2976" y="5157"/>
                  <a:pt x="2954" y="5110"/>
                  <a:pt x="2924" y="5110"/>
                </a:cubicBezTo>
                <a:close/>
                <a:moveTo>
                  <a:pt x="3773" y="5110"/>
                </a:moveTo>
                <a:cubicBezTo>
                  <a:pt x="3744" y="5110"/>
                  <a:pt x="3721" y="5157"/>
                  <a:pt x="3721" y="5214"/>
                </a:cubicBezTo>
                <a:lnTo>
                  <a:pt x="3721" y="5434"/>
                </a:lnTo>
                <a:cubicBezTo>
                  <a:pt x="3721" y="5492"/>
                  <a:pt x="3744" y="5539"/>
                  <a:pt x="3773" y="5539"/>
                </a:cubicBezTo>
                <a:cubicBezTo>
                  <a:pt x="3802" y="5539"/>
                  <a:pt x="3826" y="5492"/>
                  <a:pt x="3826" y="5434"/>
                </a:cubicBezTo>
                <a:lnTo>
                  <a:pt x="3826" y="5214"/>
                </a:lnTo>
                <a:cubicBezTo>
                  <a:pt x="3826" y="5157"/>
                  <a:pt x="3802" y="5110"/>
                  <a:pt x="3773" y="5110"/>
                </a:cubicBezTo>
                <a:close/>
                <a:moveTo>
                  <a:pt x="4088" y="5110"/>
                </a:moveTo>
                <a:cubicBezTo>
                  <a:pt x="4058" y="5110"/>
                  <a:pt x="4035" y="5157"/>
                  <a:pt x="4035" y="5214"/>
                </a:cubicBezTo>
                <a:lnTo>
                  <a:pt x="4035" y="5434"/>
                </a:lnTo>
                <a:cubicBezTo>
                  <a:pt x="4035" y="5492"/>
                  <a:pt x="4058" y="5539"/>
                  <a:pt x="4088" y="5539"/>
                </a:cubicBezTo>
                <a:cubicBezTo>
                  <a:pt x="4117" y="5539"/>
                  <a:pt x="4141" y="5492"/>
                  <a:pt x="4141" y="5434"/>
                </a:cubicBezTo>
                <a:lnTo>
                  <a:pt x="4141" y="5214"/>
                </a:lnTo>
                <a:cubicBezTo>
                  <a:pt x="4141" y="5157"/>
                  <a:pt x="4117" y="5110"/>
                  <a:pt x="4088" y="5110"/>
                </a:cubicBezTo>
                <a:close/>
                <a:moveTo>
                  <a:pt x="4937" y="5110"/>
                </a:moveTo>
                <a:cubicBezTo>
                  <a:pt x="4908" y="5110"/>
                  <a:pt x="4884" y="5157"/>
                  <a:pt x="4884" y="5214"/>
                </a:cubicBezTo>
                <a:lnTo>
                  <a:pt x="4884" y="5434"/>
                </a:lnTo>
                <a:cubicBezTo>
                  <a:pt x="4884" y="5492"/>
                  <a:pt x="4908" y="5539"/>
                  <a:pt x="4937" y="5539"/>
                </a:cubicBezTo>
                <a:cubicBezTo>
                  <a:pt x="4966" y="5539"/>
                  <a:pt x="4990" y="5492"/>
                  <a:pt x="4990" y="5434"/>
                </a:cubicBezTo>
                <a:lnTo>
                  <a:pt x="4990" y="5214"/>
                </a:lnTo>
                <a:cubicBezTo>
                  <a:pt x="4990" y="5157"/>
                  <a:pt x="4966" y="5110"/>
                  <a:pt x="4937" y="5110"/>
                </a:cubicBezTo>
                <a:close/>
                <a:moveTo>
                  <a:pt x="5252" y="5110"/>
                </a:moveTo>
                <a:cubicBezTo>
                  <a:pt x="5223" y="5110"/>
                  <a:pt x="5199" y="5157"/>
                  <a:pt x="5199" y="5214"/>
                </a:cubicBezTo>
                <a:lnTo>
                  <a:pt x="5199" y="5434"/>
                </a:lnTo>
                <a:cubicBezTo>
                  <a:pt x="5199" y="5492"/>
                  <a:pt x="5223" y="5539"/>
                  <a:pt x="5252" y="5539"/>
                </a:cubicBezTo>
                <a:cubicBezTo>
                  <a:pt x="5281" y="5539"/>
                  <a:pt x="5305" y="5492"/>
                  <a:pt x="5305" y="5434"/>
                </a:cubicBezTo>
                <a:lnTo>
                  <a:pt x="5305" y="5214"/>
                </a:lnTo>
                <a:cubicBezTo>
                  <a:pt x="5305" y="5157"/>
                  <a:pt x="5281" y="5110"/>
                  <a:pt x="5252" y="5110"/>
                </a:cubicBezTo>
                <a:close/>
                <a:moveTo>
                  <a:pt x="6102" y="5110"/>
                </a:moveTo>
                <a:cubicBezTo>
                  <a:pt x="6072" y="5110"/>
                  <a:pt x="6049" y="5157"/>
                  <a:pt x="6049" y="5214"/>
                </a:cubicBezTo>
                <a:lnTo>
                  <a:pt x="6049" y="5434"/>
                </a:lnTo>
                <a:cubicBezTo>
                  <a:pt x="6049" y="5492"/>
                  <a:pt x="6072" y="5539"/>
                  <a:pt x="6102" y="5539"/>
                </a:cubicBezTo>
                <a:cubicBezTo>
                  <a:pt x="6131" y="5539"/>
                  <a:pt x="6155" y="5492"/>
                  <a:pt x="6155" y="5434"/>
                </a:cubicBezTo>
                <a:lnTo>
                  <a:pt x="6155" y="5214"/>
                </a:lnTo>
                <a:cubicBezTo>
                  <a:pt x="6155" y="5157"/>
                  <a:pt x="6131" y="5110"/>
                  <a:pt x="6102" y="5110"/>
                </a:cubicBezTo>
                <a:close/>
                <a:moveTo>
                  <a:pt x="6416" y="5110"/>
                </a:moveTo>
                <a:cubicBezTo>
                  <a:pt x="6387" y="5110"/>
                  <a:pt x="6363" y="5157"/>
                  <a:pt x="6363" y="5214"/>
                </a:cubicBezTo>
                <a:lnTo>
                  <a:pt x="6363" y="5434"/>
                </a:lnTo>
                <a:cubicBezTo>
                  <a:pt x="6363" y="5492"/>
                  <a:pt x="6387" y="5539"/>
                  <a:pt x="6416" y="5539"/>
                </a:cubicBezTo>
                <a:cubicBezTo>
                  <a:pt x="6445" y="5539"/>
                  <a:pt x="6469" y="5492"/>
                  <a:pt x="6469" y="5434"/>
                </a:cubicBezTo>
                <a:lnTo>
                  <a:pt x="6469" y="5214"/>
                </a:lnTo>
                <a:cubicBezTo>
                  <a:pt x="6469" y="5157"/>
                  <a:pt x="6445" y="5110"/>
                  <a:pt x="6416" y="5110"/>
                </a:cubicBezTo>
                <a:close/>
                <a:moveTo>
                  <a:pt x="7266" y="5110"/>
                </a:moveTo>
                <a:cubicBezTo>
                  <a:pt x="7237" y="5110"/>
                  <a:pt x="7213" y="5157"/>
                  <a:pt x="7213" y="5214"/>
                </a:cubicBezTo>
                <a:lnTo>
                  <a:pt x="7213" y="5434"/>
                </a:lnTo>
                <a:cubicBezTo>
                  <a:pt x="7213" y="5492"/>
                  <a:pt x="7237" y="5539"/>
                  <a:pt x="7266" y="5539"/>
                </a:cubicBezTo>
                <a:cubicBezTo>
                  <a:pt x="7295" y="5539"/>
                  <a:pt x="7318" y="5492"/>
                  <a:pt x="7318" y="5434"/>
                </a:cubicBezTo>
                <a:lnTo>
                  <a:pt x="7318" y="5214"/>
                </a:lnTo>
                <a:cubicBezTo>
                  <a:pt x="7318" y="5157"/>
                  <a:pt x="7295" y="5110"/>
                  <a:pt x="7266" y="5110"/>
                </a:cubicBezTo>
                <a:close/>
                <a:moveTo>
                  <a:pt x="7580" y="5110"/>
                </a:moveTo>
                <a:cubicBezTo>
                  <a:pt x="7551" y="5110"/>
                  <a:pt x="7527" y="5157"/>
                  <a:pt x="7527" y="5214"/>
                </a:cubicBezTo>
                <a:lnTo>
                  <a:pt x="7527" y="5434"/>
                </a:lnTo>
                <a:cubicBezTo>
                  <a:pt x="7527" y="5492"/>
                  <a:pt x="7551" y="5539"/>
                  <a:pt x="7580" y="5539"/>
                </a:cubicBezTo>
                <a:cubicBezTo>
                  <a:pt x="7609" y="5539"/>
                  <a:pt x="7632" y="5492"/>
                  <a:pt x="7632" y="5434"/>
                </a:cubicBezTo>
                <a:lnTo>
                  <a:pt x="7632" y="5214"/>
                </a:lnTo>
                <a:cubicBezTo>
                  <a:pt x="7632" y="5157"/>
                  <a:pt x="7609" y="5110"/>
                  <a:pt x="7580" y="5110"/>
                </a:cubicBezTo>
                <a:close/>
                <a:moveTo>
                  <a:pt x="8429" y="5110"/>
                </a:moveTo>
                <a:cubicBezTo>
                  <a:pt x="8400" y="5110"/>
                  <a:pt x="8377" y="5157"/>
                  <a:pt x="8377" y="5214"/>
                </a:cubicBezTo>
                <a:lnTo>
                  <a:pt x="8377" y="5434"/>
                </a:lnTo>
                <a:cubicBezTo>
                  <a:pt x="8377" y="5492"/>
                  <a:pt x="8400" y="5539"/>
                  <a:pt x="8429" y="5539"/>
                </a:cubicBezTo>
                <a:cubicBezTo>
                  <a:pt x="8458" y="5539"/>
                  <a:pt x="8482" y="5492"/>
                  <a:pt x="8482" y="5434"/>
                </a:cubicBezTo>
                <a:lnTo>
                  <a:pt x="8482" y="5214"/>
                </a:lnTo>
                <a:cubicBezTo>
                  <a:pt x="8482" y="5157"/>
                  <a:pt x="8458" y="5110"/>
                  <a:pt x="8429" y="5110"/>
                </a:cubicBezTo>
                <a:close/>
                <a:moveTo>
                  <a:pt x="8744" y="5110"/>
                </a:moveTo>
                <a:cubicBezTo>
                  <a:pt x="8714" y="5110"/>
                  <a:pt x="8691" y="5157"/>
                  <a:pt x="8691" y="5214"/>
                </a:cubicBezTo>
                <a:lnTo>
                  <a:pt x="8691" y="5434"/>
                </a:lnTo>
                <a:cubicBezTo>
                  <a:pt x="8691" y="5492"/>
                  <a:pt x="8714" y="5539"/>
                  <a:pt x="8744" y="5539"/>
                </a:cubicBezTo>
                <a:cubicBezTo>
                  <a:pt x="8773" y="5539"/>
                  <a:pt x="8796" y="5492"/>
                  <a:pt x="8796" y="5434"/>
                </a:cubicBezTo>
                <a:lnTo>
                  <a:pt x="8796" y="5214"/>
                </a:lnTo>
                <a:cubicBezTo>
                  <a:pt x="8796" y="5157"/>
                  <a:pt x="8773" y="5110"/>
                  <a:pt x="8744" y="5110"/>
                </a:cubicBezTo>
                <a:close/>
                <a:moveTo>
                  <a:pt x="9593" y="5110"/>
                </a:moveTo>
                <a:cubicBezTo>
                  <a:pt x="9564" y="5110"/>
                  <a:pt x="9540" y="5157"/>
                  <a:pt x="9540" y="5214"/>
                </a:cubicBezTo>
                <a:lnTo>
                  <a:pt x="9540" y="5434"/>
                </a:lnTo>
                <a:cubicBezTo>
                  <a:pt x="9540" y="5492"/>
                  <a:pt x="9564" y="5539"/>
                  <a:pt x="9593" y="5539"/>
                </a:cubicBezTo>
                <a:cubicBezTo>
                  <a:pt x="9622" y="5539"/>
                  <a:pt x="9646" y="5492"/>
                  <a:pt x="9646" y="5434"/>
                </a:cubicBezTo>
                <a:lnTo>
                  <a:pt x="9646" y="5214"/>
                </a:lnTo>
                <a:cubicBezTo>
                  <a:pt x="9646" y="5157"/>
                  <a:pt x="9622" y="5110"/>
                  <a:pt x="9593" y="5110"/>
                </a:cubicBezTo>
                <a:close/>
                <a:moveTo>
                  <a:pt x="9908" y="5110"/>
                </a:moveTo>
                <a:cubicBezTo>
                  <a:pt x="9879" y="5110"/>
                  <a:pt x="9855" y="5157"/>
                  <a:pt x="9855" y="5214"/>
                </a:cubicBezTo>
                <a:lnTo>
                  <a:pt x="9855" y="5434"/>
                </a:lnTo>
                <a:cubicBezTo>
                  <a:pt x="9855" y="5492"/>
                  <a:pt x="9879" y="5539"/>
                  <a:pt x="9908" y="5539"/>
                </a:cubicBezTo>
                <a:cubicBezTo>
                  <a:pt x="9937" y="5539"/>
                  <a:pt x="9961" y="5492"/>
                  <a:pt x="9961" y="5434"/>
                </a:cubicBezTo>
                <a:lnTo>
                  <a:pt x="9961" y="5214"/>
                </a:lnTo>
                <a:cubicBezTo>
                  <a:pt x="9961" y="5157"/>
                  <a:pt x="9937" y="5110"/>
                  <a:pt x="9908" y="5110"/>
                </a:cubicBezTo>
                <a:close/>
                <a:moveTo>
                  <a:pt x="10758" y="5110"/>
                </a:moveTo>
                <a:cubicBezTo>
                  <a:pt x="10728" y="5110"/>
                  <a:pt x="10705" y="5157"/>
                  <a:pt x="10705" y="5214"/>
                </a:cubicBezTo>
                <a:lnTo>
                  <a:pt x="10705" y="5434"/>
                </a:lnTo>
                <a:cubicBezTo>
                  <a:pt x="10705" y="5492"/>
                  <a:pt x="10728" y="5539"/>
                  <a:pt x="10758" y="5539"/>
                </a:cubicBezTo>
                <a:cubicBezTo>
                  <a:pt x="10787" y="5539"/>
                  <a:pt x="10810" y="5492"/>
                  <a:pt x="10810" y="5434"/>
                </a:cubicBezTo>
                <a:lnTo>
                  <a:pt x="10810" y="5214"/>
                </a:lnTo>
                <a:cubicBezTo>
                  <a:pt x="10810" y="5157"/>
                  <a:pt x="10787" y="5110"/>
                  <a:pt x="10758" y="5110"/>
                </a:cubicBezTo>
                <a:close/>
                <a:moveTo>
                  <a:pt x="11072" y="5110"/>
                </a:moveTo>
                <a:cubicBezTo>
                  <a:pt x="11043" y="5110"/>
                  <a:pt x="11019" y="5157"/>
                  <a:pt x="11019" y="5214"/>
                </a:cubicBezTo>
                <a:lnTo>
                  <a:pt x="11019" y="5434"/>
                </a:lnTo>
                <a:cubicBezTo>
                  <a:pt x="11019" y="5492"/>
                  <a:pt x="11043" y="5539"/>
                  <a:pt x="11072" y="5539"/>
                </a:cubicBezTo>
                <a:cubicBezTo>
                  <a:pt x="11101" y="5539"/>
                  <a:pt x="11125" y="5492"/>
                  <a:pt x="11125" y="5434"/>
                </a:cubicBezTo>
                <a:lnTo>
                  <a:pt x="11125" y="5214"/>
                </a:lnTo>
                <a:cubicBezTo>
                  <a:pt x="11125" y="5157"/>
                  <a:pt x="11101" y="5110"/>
                  <a:pt x="11072" y="5110"/>
                </a:cubicBezTo>
                <a:close/>
                <a:moveTo>
                  <a:pt x="11922" y="5110"/>
                </a:moveTo>
                <a:cubicBezTo>
                  <a:pt x="11893" y="5110"/>
                  <a:pt x="11869" y="5157"/>
                  <a:pt x="11869" y="5214"/>
                </a:cubicBezTo>
                <a:lnTo>
                  <a:pt x="11869" y="5434"/>
                </a:lnTo>
                <a:cubicBezTo>
                  <a:pt x="11869" y="5492"/>
                  <a:pt x="11893" y="5539"/>
                  <a:pt x="11922" y="5539"/>
                </a:cubicBezTo>
                <a:cubicBezTo>
                  <a:pt x="11951" y="5539"/>
                  <a:pt x="11974" y="5492"/>
                  <a:pt x="11974" y="5434"/>
                </a:cubicBezTo>
                <a:lnTo>
                  <a:pt x="11974" y="5214"/>
                </a:lnTo>
                <a:cubicBezTo>
                  <a:pt x="11974" y="5157"/>
                  <a:pt x="11951" y="5110"/>
                  <a:pt x="11922" y="5110"/>
                </a:cubicBezTo>
                <a:close/>
                <a:moveTo>
                  <a:pt x="12236" y="5110"/>
                </a:moveTo>
                <a:cubicBezTo>
                  <a:pt x="12207" y="5110"/>
                  <a:pt x="12183" y="5157"/>
                  <a:pt x="12183" y="5214"/>
                </a:cubicBezTo>
                <a:lnTo>
                  <a:pt x="12183" y="5434"/>
                </a:lnTo>
                <a:cubicBezTo>
                  <a:pt x="12183" y="5492"/>
                  <a:pt x="12207" y="5539"/>
                  <a:pt x="12236" y="5539"/>
                </a:cubicBezTo>
                <a:cubicBezTo>
                  <a:pt x="12265" y="5539"/>
                  <a:pt x="12288" y="5492"/>
                  <a:pt x="12288" y="5434"/>
                </a:cubicBezTo>
                <a:lnTo>
                  <a:pt x="12288" y="5214"/>
                </a:lnTo>
                <a:cubicBezTo>
                  <a:pt x="12288" y="5157"/>
                  <a:pt x="12265" y="5110"/>
                  <a:pt x="12236" y="5110"/>
                </a:cubicBezTo>
                <a:close/>
                <a:moveTo>
                  <a:pt x="13085" y="5110"/>
                </a:moveTo>
                <a:cubicBezTo>
                  <a:pt x="13056" y="5110"/>
                  <a:pt x="13032" y="5157"/>
                  <a:pt x="13032" y="5214"/>
                </a:cubicBezTo>
                <a:lnTo>
                  <a:pt x="13032" y="5434"/>
                </a:lnTo>
                <a:cubicBezTo>
                  <a:pt x="13032" y="5492"/>
                  <a:pt x="13056" y="5539"/>
                  <a:pt x="13085" y="5539"/>
                </a:cubicBezTo>
                <a:cubicBezTo>
                  <a:pt x="13114" y="5539"/>
                  <a:pt x="13138" y="5492"/>
                  <a:pt x="13138" y="5434"/>
                </a:cubicBezTo>
                <a:lnTo>
                  <a:pt x="13138" y="5214"/>
                </a:lnTo>
                <a:cubicBezTo>
                  <a:pt x="13138" y="5157"/>
                  <a:pt x="13114" y="5110"/>
                  <a:pt x="13085" y="5110"/>
                </a:cubicBezTo>
                <a:close/>
                <a:moveTo>
                  <a:pt x="13399" y="5110"/>
                </a:moveTo>
                <a:cubicBezTo>
                  <a:pt x="13370" y="5110"/>
                  <a:pt x="13348" y="5157"/>
                  <a:pt x="13348" y="5214"/>
                </a:cubicBezTo>
                <a:lnTo>
                  <a:pt x="13348" y="5434"/>
                </a:lnTo>
                <a:cubicBezTo>
                  <a:pt x="13348" y="5492"/>
                  <a:pt x="13370" y="5539"/>
                  <a:pt x="13399" y="5539"/>
                </a:cubicBezTo>
                <a:cubicBezTo>
                  <a:pt x="13428" y="5539"/>
                  <a:pt x="13452" y="5492"/>
                  <a:pt x="13452" y="5434"/>
                </a:cubicBezTo>
                <a:lnTo>
                  <a:pt x="13452" y="5214"/>
                </a:lnTo>
                <a:cubicBezTo>
                  <a:pt x="13452" y="5157"/>
                  <a:pt x="13428" y="5110"/>
                  <a:pt x="13399" y="5110"/>
                </a:cubicBezTo>
                <a:close/>
                <a:moveTo>
                  <a:pt x="14249" y="5110"/>
                </a:moveTo>
                <a:cubicBezTo>
                  <a:pt x="14220" y="5110"/>
                  <a:pt x="14196" y="5157"/>
                  <a:pt x="14196" y="5214"/>
                </a:cubicBezTo>
                <a:lnTo>
                  <a:pt x="14196" y="5434"/>
                </a:lnTo>
                <a:cubicBezTo>
                  <a:pt x="14196" y="5492"/>
                  <a:pt x="14220" y="5539"/>
                  <a:pt x="14249" y="5539"/>
                </a:cubicBezTo>
                <a:cubicBezTo>
                  <a:pt x="14278" y="5539"/>
                  <a:pt x="14302" y="5492"/>
                  <a:pt x="14302" y="5434"/>
                </a:cubicBezTo>
                <a:lnTo>
                  <a:pt x="14302" y="5214"/>
                </a:lnTo>
                <a:cubicBezTo>
                  <a:pt x="14302" y="5157"/>
                  <a:pt x="14278" y="5110"/>
                  <a:pt x="14249" y="5110"/>
                </a:cubicBezTo>
                <a:close/>
                <a:moveTo>
                  <a:pt x="14564" y="5110"/>
                </a:moveTo>
                <a:cubicBezTo>
                  <a:pt x="14535" y="5110"/>
                  <a:pt x="14511" y="5157"/>
                  <a:pt x="14511" y="5214"/>
                </a:cubicBezTo>
                <a:lnTo>
                  <a:pt x="14511" y="5434"/>
                </a:lnTo>
                <a:cubicBezTo>
                  <a:pt x="14511" y="5492"/>
                  <a:pt x="14535" y="5539"/>
                  <a:pt x="14564" y="5539"/>
                </a:cubicBezTo>
                <a:cubicBezTo>
                  <a:pt x="14593" y="5539"/>
                  <a:pt x="14617" y="5492"/>
                  <a:pt x="14617" y="5434"/>
                </a:cubicBezTo>
                <a:lnTo>
                  <a:pt x="14617" y="5214"/>
                </a:lnTo>
                <a:cubicBezTo>
                  <a:pt x="14617" y="5157"/>
                  <a:pt x="14593" y="5110"/>
                  <a:pt x="14564" y="5110"/>
                </a:cubicBezTo>
                <a:close/>
                <a:moveTo>
                  <a:pt x="15413" y="5110"/>
                </a:moveTo>
                <a:cubicBezTo>
                  <a:pt x="15384" y="5110"/>
                  <a:pt x="15360" y="5157"/>
                  <a:pt x="15360" y="5214"/>
                </a:cubicBezTo>
                <a:lnTo>
                  <a:pt x="15360" y="5434"/>
                </a:lnTo>
                <a:cubicBezTo>
                  <a:pt x="15360" y="5492"/>
                  <a:pt x="15384" y="5539"/>
                  <a:pt x="15413" y="5539"/>
                </a:cubicBezTo>
                <a:cubicBezTo>
                  <a:pt x="15442" y="5539"/>
                  <a:pt x="15465" y="5492"/>
                  <a:pt x="15465" y="5434"/>
                </a:cubicBezTo>
                <a:lnTo>
                  <a:pt x="15465" y="5214"/>
                </a:lnTo>
                <a:cubicBezTo>
                  <a:pt x="15465" y="5157"/>
                  <a:pt x="15442" y="5110"/>
                  <a:pt x="15413" y="5110"/>
                </a:cubicBezTo>
                <a:close/>
                <a:moveTo>
                  <a:pt x="15728" y="5110"/>
                </a:moveTo>
                <a:cubicBezTo>
                  <a:pt x="15699" y="5110"/>
                  <a:pt x="15675" y="5157"/>
                  <a:pt x="15675" y="5214"/>
                </a:cubicBezTo>
                <a:lnTo>
                  <a:pt x="15675" y="5434"/>
                </a:lnTo>
                <a:cubicBezTo>
                  <a:pt x="15675" y="5492"/>
                  <a:pt x="15699" y="5539"/>
                  <a:pt x="15728" y="5539"/>
                </a:cubicBezTo>
                <a:cubicBezTo>
                  <a:pt x="15757" y="5539"/>
                  <a:pt x="15781" y="5492"/>
                  <a:pt x="15781" y="5434"/>
                </a:cubicBezTo>
                <a:lnTo>
                  <a:pt x="15781" y="5214"/>
                </a:lnTo>
                <a:cubicBezTo>
                  <a:pt x="15781" y="5157"/>
                  <a:pt x="15757" y="5110"/>
                  <a:pt x="15728" y="5110"/>
                </a:cubicBezTo>
                <a:close/>
                <a:moveTo>
                  <a:pt x="16578" y="5110"/>
                </a:moveTo>
                <a:cubicBezTo>
                  <a:pt x="16549" y="5110"/>
                  <a:pt x="16525" y="5157"/>
                  <a:pt x="16525" y="5214"/>
                </a:cubicBezTo>
                <a:lnTo>
                  <a:pt x="16525" y="5434"/>
                </a:lnTo>
                <a:cubicBezTo>
                  <a:pt x="16525" y="5492"/>
                  <a:pt x="16549" y="5539"/>
                  <a:pt x="16578" y="5539"/>
                </a:cubicBezTo>
                <a:cubicBezTo>
                  <a:pt x="16607" y="5539"/>
                  <a:pt x="16630" y="5492"/>
                  <a:pt x="16630" y="5434"/>
                </a:cubicBezTo>
                <a:lnTo>
                  <a:pt x="16630" y="5214"/>
                </a:lnTo>
                <a:cubicBezTo>
                  <a:pt x="16630" y="5157"/>
                  <a:pt x="16607" y="5110"/>
                  <a:pt x="16578" y="5110"/>
                </a:cubicBezTo>
                <a:close/>
                <a:moveTo>
                  <a:pt x="16892" y="5110"/>
                </a:moveTo>
                <a:cubicBezTo>
                  <a:pt x="16863" y="5110"/>
                  <a:pt x="16839" y="5157"/>
                  <a:pt x="16839" y="5214"/>
                </a:cubicBezTo>
                <a:lnTo>
                  <a:pt x="16839" y="5434"/>
                </a:lnTo>
                <a:cubicBezTo>
                  <a:pt x="16839" y="5492"/>
                  <a:pt x="16863" y="5539"/>
                  <a:pt x="16892" y="5539"/>
                </a:cubicBezTo>
                <a:cubicBezTo>
                  <a:pt x="16921" y="5539"/>
                  <a:pt x="16944" y="5492"/>
                  <a:pt x="16944" y="5434"/>
                </a:cubicBezTo>
                <a:lnTo>
                  <a:pt x="16944" y="5214"/>
                </a:lnTo>
                <a:cubicBezTo>
                  <a:pt x="16944" y="5157"/>
                  <a:pt x="16921" y="5110"/>
                  <a:pt x="16892" y="5110"/>
                </a:cubicBezTo>
                <a:close/>
                <a:moveTo>
                  <a:pt x="17741" y="5110"/>
                </a:moveTo>
                <a:cubicBezTo>
                  <a:pt x="17712" y="5110"/>
                  <a:pt x="17689" y="5157"/>
                  <a:pt x="17689" y="5214"/>
                </a:cubicBezTo>
                <a:lnTo>
                  <a:pt x="17689" y="5434"/>
                </a:lnTo>
                <a:cubicBezTo>
                  <a:pt x="17689" y="5492"/>
                  <a:pt x="17712" y="5539"/>
                  <a:pt x="17741" y="5539"/>
                </a:cubicBezTo>
                <a:cubicBezTo>
                  <a:pt x="17770" y="5539"/>
                  <a:pt x="17794" y="5492"/>
                  <a:pt x="17794" y="5434"/>
                </a:cubicBezTo>
                <a:lnTo>
                  <a:pt x="17794" y="5214"/>
                </a:lnTo>
                <a:cubicBezTo>
                  <a:pt x="17794" y="5157"/>
                  <a:pt x="17770" y="5110"/>
                  <a:pt x="17741" y="5110"/>
                </a:cubicBezTo>
                <a:close/>
                <a:moveTo>
                  <a:pt x="18055" y="5110"/>
                </a:moveTo>
                <a:cubicBezTo>
                  <a:pt x="18026" y="5110"/>
                  <a:pt x="18002" y="5157"/>
                  <a:pt x="18002" y="5214"/>
                </a:cubicBezTo>
                <a:lnTo>
                  <a:pt x="18002" y="5434"/>
                </a:lnTo>
                <a:cubicBezTo>
                  <a:pt x="18002" y="5492"/>
                  <a:pt x="18026" y="5539"/>
                  <a:pt x="18055" y="5539"/>
                </a:cubicBezTo>
                <a:cubicBezTo>
                  <a:pt x="18085" y="5539"/>
                  <a:pt x="18108" y="5492"/>
                  <a:pt x="18108" y="5434"/>
                </a:cubicBezTo>
                <a:lnTo>
                  <a:pt x="18108" y="5214"/>
                </a:lnTo>
                <a:cubicBezTo>
                  <a:pt x="18108" y="5157"/>
                  <a:pt x="18085" y="5110"/>
                  <a:pt x="18055" y="5110"/>
                </a:cubicBezTo>
                <a:close/>
                <a:moveTo>
                  <a:pt x="18905" y="5110"/>
                </a:moveTo>
                <a:cubicBezTo>
                  <a:pt x="18876" y="5110"/>
                  <a:pt x="18852" y="5157"/>
                  <a:pt x="18852" y="5214"/>
                </a:cubicBezTo>
                <a:lnTo>
                  <a:pt x="18852" y="5434"/>
                </a:lnTo>
                <a:cubicBezTo>
                  <a:pt x="18852" y="5492"/>
                  <a:pt x="18876" y="5539"/>
                  <a:pt x="18905" y="5539"/>
                </a:cubicBezTo>
                <a:cubicBezTo>
                  <a:pt x="18934" y="5539"/>
                  <a:pt x="18958" y="5492"/>
                  <a:pt x="18958" y="5434"/>
                </a:cubicBezTo>
                <a:lnTo>
                  <a:pt x="18958" y="5214"/>
                </a:lnTo>
                <a:cubicBezTo>
                  <a:pt x="18958" y="5157"/>
                  <a:pt x="18934" y="5110"/>
                  <a:pt x="18905" y="5110"/>
                </a:cubicBezTo>
                <a:close/>
                <a:moveTo>
                  <a:pt x="19220" y="5110"/>
                </a:moveTo>
                <a:cubicBezTo>
                  <a:pt x="19191" y="5110"/>
                  <a:pt x="19167" y="5157"/>
                  <a:pt x="19167" y="5214"/>
                </a:cubicBezTo>
                <a:lnTo>
                  <a:pt x="19167" y="5434"/>
                </a:lnTo>
                <a:cubicBezTo>
                  <a:pt x="19167" y="5492"/>
                  <a:pt x="19191" y="5539"/>
                  <a:pt x="19220" y="5539"/>
                </a:cubicBezTo>
                <a:cubicBezTo>
                  <a:pt x="19249" y="5539"/>
                  <a:pt x="19273" y="5492"/>
                  <a:pt x="19273" y="5434"/>
                </a:cubicBezTo>
                <a:lnTo>
                  <a:pt x="19273" y="5214"/>
                </a:lnTo>
                <a:cubicBezTo>
                  <a:pt x="19273" y="5157"/>
                  <a:pt x="19249" y="5110"/>
                  <a:pt x="19220" y="5110"/>
                </a:cubicBezTo>
                <a:close/>
                <a:moveTo>
                  <a:pt x="20069" y="5110"/>
                </a:moveTo>
                <a:cubicBezTo>
                  <a:pt x="20040" y="5110"/>
                  <a:pt x="20016" y="5157"/>
                  <a:pt x="20016" y="5214"/>
                </a:cubicBezTo>
                <a:lnTo>
                  <a:pt x="20016" y="5434"/>
                </a:lnTo>
                <a:cubicBezTo>
                  <a:pt x="20016" y="5492"/>
                  <a:pt x="20040" y="5539"/>
                  <a:pt x="20069" y="5539"/>
                </a:cubicBezTo>
                <a:cubicBezTo>
                  <a:pt x="20099" y="5539"/>
                  <a:pt x="20122" y="5492"/>
                  <a:pt x="20122" y="5434"/>
                </a:cubicBezTo>
                <a:lnTo>
                  <a:pt x="20122" y="5214"/>
                </a:lnTo>
                <a:cubicBezTo>
                  <a:pt x="20122" y="5157"/>
                  <a:pt x="20099" y="5110"/>
                  <a:pt x="20069" y="5110"/>
                </a:cubicBezTo>
                <a:close/>
                <a:moveTo>
                  <a:pt x="20384" y="5110"/>
                </a:moveTo>
                <a:cubicBezTo>
                  <a:pt x="20355" y="5110"/>
                  <a:pt x="20331" y="5157"/>
                  <a:pt x="20331" y="5214"/>
                </a:cubicBezTo>
                <a:lnTo>
                  <a:pt x="20331" y="5434"/>
                </a:lnTo>
                <a:cubicBezTo>
                  <a:pt x="20331" y="5492"/>
                  <a:pt x="20355" y="5539"/>
                  <a:pt x="20384" y="5539"/>
                </a:cubicBezTo>
                <a:cubicBezTo>
                  <a:pt x="20413" y="5539"/>
                  <a:pt x="20436" y="5492"/>
                  <a:pt x="20436" y="5434"/>
                </a:cubicBezTo>
                <a:lnTo>
                  <a:pt x="20436" y="5214"/>
                </a:lnTo>
                <a:cubicBezTo>
                  <a:pt x="20436" y="5157"/>
                  <a:pt x="20413" y="5110"/>
                  <a:pt x="20384" y="5110"/>
                </a:cubicBezTo>
                <a:close/>
                <a:moveTo>
                  <a:pt x="21234" y="5110"/>
                </a:moveTo>
                <a:cubicBezTo>
                  <a:pt x="21204" y="5110"/>
                  <a:pt x="21181" y="5157"/>
                  <a:pt x="21181" y="5214"/>
                </a:cubicBezTo>
                <a:lnTo>
                  <a:pt x="21181" y="5434"/>
                </a:lnTo>
                <a:cubicBezTo>
                  <a:pt x="21181" y="5492"/>
                  <a:pt x="21204" y="5539"/>
                  <a:pt x="21234" y="5539"/>
                </a:cubicBezTo>
                <a:cubicBezTo>
                  <a:pt x="21263" y="5539"/>
                  <a:pt x="21285" y="5492"/>
                  <a:pt x="21285" y="5434"/>
                </a:cubicBezTo>
                <a:lnTo>
                  <a:pt x="21285" y="5214"/>
                </a:lnTo>
                <a:cubicBezTo>
                  <a:pt x="21285" y="5157"/>
                  <a:pt x="21263" y="5110"/>
                  <a:pt x="21234" y="5110"/>
                </a:cubicBezTo>
                <a:close/>
                <a:moveTo>
                  <a:pt x="21547" y="5110"/>
                </a:moveTo>
                <a:cubicBezTo>
                  <a:pt x="21518" y="5110"/>
                  <a:pt x="21495" y="5157"/>
                  <a:pt x="21495" y="5214"/>
                </a:cubicBezTo>
                <a:lnTo>
                  <a:pt x="21495" y="5434"/>
                </a:lnTo>
                <a:cubicBezTo>
                  <a:pt x="21495" y="5492"/>
                  <a:pt x="21518" y="5539"/>
                  <a:pt x="21547" y="5539"/>
                </a:cubicBezTo>
                <a:cubicBezTo>
                  <a:pt x="21576" y="5539"/>
                  <a:pt x="21600" y="5492"/>
                  <a:pt x="21600" y="5434"/>
                </a:cubicBezTo>
                <a:lnTo>
                  <a:pt x="21600" y="5214"/>
                </a:lnTo>
                <a:cubicBezTo>
                  <a:pt x="21600" y="5157"/>
                  <a:pt x="21576" y="5110"/>
                  <a:pt x="21547" y="5110"/>
                </a:cubicBezTo>
                <a:close/>
                <a:moveTo>
                  <a:pt x="53" y="5840"/>
                </a:moveTo>
                <a:cubicBezTo>
                  <a:pt x="24" y="5840"/>
                  <a:pt x="0" y="5887"/>
                  <a:pt x="0" y="5944"/>
                </a:cubicBezTo>
                <a:lnTo>
                  <a:pt x="0" y="6164"/>
                </a:lnTo>
                <a:cubicBezTo>
                  <a:pt x="0" y="6222"/>
                  <a:pt x="24" y="6269"/>
                  <a:pt x="53" y="6269"/>
                </a:cubicBezTo>
                <a:cubicBezTo>
                  <a:pt x="82" y="6269"/>
                  <a:pt x="106" y="6222"/>
                  <a:pt x="106" y="6164"/>
                </a:cubicBezTo>
                <a:lnTo>
                  <a:pt x="106" y="5944"/>
                </a:lnTo>
                <a:cubicBezTo>
                  <a:pt x="106" y="5887"/>
                  <a:pt x="82" y="5840"/>
                  <a:pt x="53" y="5840"/>
                </a:cubicBezTo>
                <a:close/>
                <a:moveTo>
                  <a:pt x="367" y="5840"/>
                </a:moveTo>
                <a:cubicBezTo>
                  <a:pt x="338" y="5840"/>
                  <a:pt x="315" y="5887"/>
                  <a:pt x="315" y="5944"/>
                </a:cubicBezTo>
                <a:lnTo>
                  <a:pt x="315" y="6164"/>
                </a:lnTo>
                <a:cubicBezTo>
                  <a:pt x="315" y="6222"/>
                  <a:pt x="338" y="6269"/>
                  <a:pt x="367" y="6269"/>
                </a:cubicBezTo>
                <a:cubicBezTo>
                  <a:pt x="397" y="6269"/>
                  <a:pt x="420" y="6222"/>
                  <a:pt x="420" y="6164"/>
                </a:cubicBezTo>
                <a:lnTo>
                  <a:pt x="420" y="5944"/>
                </a:lnTo>
                <a:cubicBezTo>
                  <a:pt x="420" y="5887"/>
                  <a:pt x="397" y="5840"/>
                  <a:pt x="367" y="5840"/>
                </a:cubicBezTo>
                <a:close/>
                <a:moveTo>
                  <a:pt x="1217" y="5840"/>
                </a:moveTo>
                <a:cubicBezTo>
                  <a:pt x="1188" y="5840"/>
                  <a:pt x="1164" y="5887"/>
                  <a:pt x="1164" y="5944"/>
                </a:cubicBezTo>
                <a:lnTo>
                  <a:pt x="1164" y="6164"/>
                </a:lnTo>
                <a:cubicBezTo>
                  <a:pt x="1164" y="6222"/>
                  <a:pt x="1188" y="6269"/>
                  <a:pt x="1217" y="6269"/>
                </a:cubicBezTo>
                <a:cubicBezTo>
                  <a:pt x="1246" y="6269"/>
                  <a:pt x="1270" y="6222"/>
                  <a:pt x="1270" y="6164"/>
                </a:cubicBezTo>
                <a:lnTo>
                  <a:pt x="1270" y="5944"/>
                </a:lnTo>
                <a:cubicBezTo>
                  <a:pt x="1270" y="5887"/>
                  <a:pt x="1246" y="5840"/>
                  <a:pt x="1217" y="5840"/>
                </a:cubicBezTo>
                <a:close/>
                <a:moveTo>
                  <a:pt x="1532" y="5840"/>
                </a:moveTo>
                <a:cubicBezTo>
                  <a:pt x="1503" y="5840"/>
                  <a:pt x="1479" y="5887"/>
                  <a:pt x="1479" y="5944"/>
                </a:cubicBezTo>
                <a:lnTo>
                  <a:pt x="1479" y="6164"/>
                </a:lnTo>
                <a:cubicBezTo>
                  <a:pt x="1479" y="6222"/>
                  <a:pt x="1503" y="6269"/>
                  <a:pt x="1532" y="6269"/>
                </a:cubicBezTo>
                <a:cubicBezTo>
                  <a:pt x="1561" y="6269"/>
                  <a:pt x="1584" y="6222"/>
                  <a:pt x="1584" y="6164"/>
                </a:cubicBezTo>
                <a:lnTo>
                  <a:pt x="1584" y="5944"/>
                </a:lnTo>
                <a:cubicBezTo>
                  <a:pt x="1584" y="5887"/>
                  <a:pt x="1561" y="5840"/>
                  <a:pt x="1532" y="5840"/>
                </a:cubicBezTo>
                <a:close/>
                <a:moveTo>
                  <a:pt x="2380" y="5840"/>
                </a:moveTo>
                <a:cubicBezTo>
                  <a:pt x="2351" y="5840"/>
                  <a:pt x="2329" y="5887"/>
                  <a:pt x="2329" y="5944"/>
                </a:cubicBezTo>
                <a:lnTo>
                  <a:pt x="2329" y="6164"/>
                </a:lnTo>
                <a:cubicBezTo>
                  <a:pt x="2329" y="6222"/>
                  <a:pt x="2351" y="6269"/>
                  <a:pt x="2380" y="6269"/>
                </a:cubicBezTo>
                <a:cubicBezTo>
                  <a:pt x="2409" y="6269"/>
                  <a:pt x="2433" y="6222"/>
                  <a:pt x="2433" y="6164"/>
                </a:cubicBezTo>
                <a:lnTo>
                  <a:pt x="2433" y="5944"/>
                </a:lnTo>
                <a:cubicBezTo>
                  <a:pt x="2433" y="5887"/>
                  <a:pt x="2409" y="5840"/>
                  <a:pt x="2380" y="5840"/>
                </a:cubicBezTo>
                <a:close/>
                <a:moveTo>
                  <a:pt x="2695" y="5840"/>
                </a:moveTo>
                <a:cubicBezTo>
                  <a:pt x="2666" y="5840"/>
                  <a:pt x="2643" y="5887"/>
                  <a:pt x="2643" y="5944"/>
                </a:cubicBezTo>
                <a:lnTo>
                  <a:pt x="2643" y="6164"/>
                </a:lnTo>
                <a:cubicBezTo>
                  <a:pt x="2643" y="6222"/>
                  <a:pt x="2666" y="6269"/>
                  <a:pt x="2695" y="6269"/>
                </a:cubicBezTo>
                <a:cubicBezTo>
                  <a:pt x="2724" y="6269"/>
                  <a:pt x="2748" y="6222"/>
                  <a:pt x="2748" y="6164"/>
                </a:cubicBezTo>
                <a:lnTo>
                  <a:pt x="2748" y="5944"/>
                </a:lnTo>
                <a:cubicBezTo>
                  <a:pt x="2748" y="5887"/>
                  <a:pt x="2724" y="5840"/>
                  <a:pt x="2695" y="5840"/>
                </a:cubicBezTo>
                <a:close/>
                <a:moveTo>
                  <a:pt x="3545" y="5840"/>
                </a:moveTo>
                <a:cubicBezTo>
                  <a:pt x="3516" y="5840"/>
                  <a:pt x="3492" y="5887"/>
                  <a:pt x="3492" y="5944"/>
                </a:cubicBezTo>
                <a:lnTo>
                  <a:pt x="3492" y="6164"/>
                </a:lnTo>
                <a:cubicBezTo>
                  <a:pt x="3492" y="6222"/>
                  <a:pt x="3516" y="6269"/>
                  <a:pt x="3545" y="6269"/>
                </a:cubicBezTo>
                <a:cubicBezTo>
                  <a:pt x="3574" y="6269"/>
                  <a:pt x="3598" y="6222"/>
                  <a:pt x="3598" y="6164"/>
                </a:cubicBezTo>
                <a:lnTo>
                  <a:pt x="3598" y="5944"/>
                </a:lnTo>
                <a:cubicBezTo>
                  <a:pt x="3598" y="5887"/>
                  <a:pt x="3574" y="5840"/>
                  <a:pt x="3545" y="5840"/>
                </a:cubicBezTo>
                <a:close/>
                <a:moveTo>
                  <a:pt x="3859" y="5840"/>
                </a:moveTo>
                <a:cubicBezTo>
                  <a:pt x="3830" y="5840"/>
                  <a:pt x="3806" y="5887"/>
                  <a:pt x="3806" y="5944"/>
                </a:cubicBezTo>
                <a:lnTo>
                  <a:pt x="3806" y="6164"/>
                </a:lnTo>
                <a:cubicBezTo>
                  <a:pt x="3806" y="6222"/>
                  <a:pt x="3830" y="6269"/>
                  <a:pt x="3859" y="6269"/>
                </a:cubicBezTo>
                <a:cubicBezTo>
                  <a:pt x="3888" y="6269"/>
                  <a:pt x="3912" y="6222"/>
                  <a:pt x="3912" y="6164"/>
                </a:cubicBezTo>
                <a:lnTo>
                  <a:pt x="3912" y="5944"/>
                </a:lnTo>
                <a:cubicBezTo>
                  <a:pt x="3912" y="5887"/>
                  <a:pt x="3888" y="5840"/>
                  <a:pt x="3859" y="5840"/>
                </a:cubicBezTo>
                <a:close/>
                <a:moveTo>
                  <a:pt x="4709" y="5840"/>
                </a:moveTo>
                <a:cubicBezTo>
                  <a:pt x="4680" y="5840"/>
                  <a:pt x="4656" y="5887"/>
                  <a:pt x="4656" y="5944"/>
                </a:cubicBezTo>
                <a:lnTo>
                  <a:pt x="4656" y="6164"/>
                </a:lnTo>
                <a:cubicBezTo>
                  <a:pt x="4656" y="6222"/>
                  <a:pt x="4680" y="6269"/>
                  <a:pt x="4709" y="6269"/>
                </a:cubicBezTo>
                <a:cubicBezTo>
                  <a:pt x="4738" y="6269"/>
                  <a:pt x="4762" y="6222"/>
                  <a:pt x="4762" y="6164"/>
                </a:cubicBezTo>
                <a:lnTo>
                  <a:pt x="4762" y="5944"/>
                </a:lnTo>
                <a:cubicBezTo>
                  <a:pt x="4762" y="5887"/>
                  <a:pt x="4738" y="5840"/>
                  <a:pt x="4709" y="5840"/>
                </a:cubicBezTo>
                <a:close/>
                <a:moveTo>
                  <a:pt x="5023" y="5840"/>
                </a:moveTo>
                <a:cubicBezTo>
                  <a:pt x="4994" y="5840"/>
                  <a:pt x="4970" y="5887"/>
                  <a:pt x="4970" y="5944"/>
                </a:cubicBezTo>
                <a:lnTo>
                  <a:pt x="4970" y="6164"/>
                </a:lnTo>
                <a:cubicBezTo>
                  <a:pt x="4970" y="6222"/>
                  <a:pt x="4994" y="6269"/>
                  <a:pt x="5023" y="6269"/>
                </a:cubicBezTo>
                <a:cubicBezTo>
                  <a:pt x="5053" y="6269"/>
                  <a:pt x="5076" y="6222"/>
                  <a:pt x="5076" y="6164"/>
                </a:cubicBezTo>
                <a:lnTo>
                  <a:pt x="5076" y="5944"/>
                </a:lnTo>
                <a:cubicBezTo>
                  <a:pt x="5076" y="5887"/>
                  <a:pt x="5053" y="5840"/>
                  <a:pt x="5023" y="5840"/>
                </a:cubicBezTo>
                <a:close/>
                <a:moveTo>
                  <a:pt x="5873" y="5840"/>
                </a:moveTo>
                <a:cubicBezTo>
                  <a:pt x="5844" y="5840"/>
                  <a:pt x="5820" y="5887"/>
                  <a:pt x="5820" y="5944"/>
                </a:cubicBezTo>
                <a:lnTo>
                  <a:pt x="5820" y="6164"/>
                </a:lnTo>
                <a:cubicBezTo>
                  <a:pt x="5820" y="6222"/>
                  <a:pt x="5844" y="6269"/>
                  <a:pt x="5873" y="6269"/>
                </a:cubicBezTo>
                <a:cubicBezTo>
                  <a:pt x="5902" y="6269"/>
                  <a:pt x="5926" y="6222"/>
                  <a:pt x="5926" y="6164"/>
                </a:cubicBezTo>
                <a:lnTo>
                  <a:pt x="5926" y="5944"/>
                </a:lnTo>
                <a:cubicBezTo>
                  <a:pt x="5926" y="5887"/>
                  <a:pt x="5902" y="5840"/>
                  <a:pt x="5873" y="5840"/>
                </a:cubicBezTo>
                <a:close/>
                <a:moveTo>
                  <a:pt x="6188" y="5840"/>
                </a:moveTo>
                <a:cubicBezTo>
                  <a:pt x="6159" y="5840"/>
                  <a:pt x="6135" y="5887"/>
                  <a:pt x="6135" y="5944"/>
                </a:cubicBezTo>
                <a:lnTo>
                  <a:pt x="6135" y="6164"/>
                </a:lnTo>
                <a:cubicBezTo>
                  <a:pt x="6135" y="6222"/>
                  <a:pt x="6159" y="6269"/>
                  <a:pt x="6188" y="6269"/>
                </a:cubicBezTo>
                <a:cubicBezTo>
                  <a:pt x="6217" y="6269"/>
                  <a:pt x="6240" y="6222"/>
                  <a:pt x="6240" y="6164"/>
                </a:cubicBezTo>
                <a:lnTo>
                  <a:pt x="6240" y="5944"/>
                </a:lnTo>
                <a:cubicBezTo>
                  <a:pt x="6240" y="5887"/>
                  <a:pt x="6217" y="5840"/>
                  <a:pt x="6188" y="5840"/>
                </a:cubicBezTo>
                <a:close/>
                <a:moveTo>
                  <a:pt x="7036" y="5840"/>
                </a:moveTo>
                <a:cubicBezTo>
                  <a:pt x="7007" y="5840"/>
                  <a:pt x="6984" y="5887"/>
                  <a:pt x="6984" y="5944"/>
                </a:cubicBezTo>
                <a:lnTo>
                  <a:pt x="6984" y="6164"/>
                </a:lnTo>
                <a:cubicBezTo>
                  <a:pt x="6984" y="6222"/>
                  <a:pt x="7007" y="6269"/>
                  <a:pt x="7036" y="6269"/>
                </a:cubicBezTo>
                <a:cubicBezTo>
                  <a:pt x="7065" y="6269"/>
                  <a:pt x="7089" y="6222"/>
                  <a:pt x="7089" y="6164"/>
                </a:cubicBezTo>
                <a:lnTo>
                  <a:pt x="7089" y="5944"/>
                </a:lnTo>
                <a:cubicBezTo>
                  <a:pt x="7089" y="5887"/>
                  <a:pt x="7065" y="5840"/>
                  <a:pt x="7036" y="5840"/>
                </a:cubicBezTo>
                <a:close/>
                <a:moveTo>
                  <a:pt x="7351" y="5840"/>
                </a:moveTo>
                <a:cubicBezTo>
                  <a:pt x="7322" y="5840"/>
                  <a:pt x="7299" y="5887"/>
                  <a:pt x="7299" y="5944"/>
                </a:cubicBezTo>
                <a:lnTo>
                  <a:pt x="7299" y="6164"/>
                </a:lnTo>
                <a:cubicBezTo>
                  <a:pt x="7299" y="6222"/>
                  <a:pt x="7322" y="6269"/>
                  <a:pt x="7351" y="6269"/>
                </a:cubicBezTo>
                <a:cubicBezTo>
                  <a:pt x="7380" y="6269"/>
                  <a:pt x="7404" y="6222"/>
                  <a:pt x="7404" y="6164"/>
                </a:cubicBezTo>
                <a:lnTo>
                  <a:pt x="7404" y="5944"/>
                </a:lnTo>
                <a:cubicBezTo>
                  <a:pt x="7404" y="5887"/>
                  <a:pt x="7380" y="5840"/>
                  <a:pt x="7351" y="5840"/>
                </a:cubicBezTo>
                <a:close/>
                <a:moveTo>
                  <a:pt x="8201" y="5840"/>
                </a:moveTo>
                <a:cubicBezTo>
                  <a:pt x="8171" y="5840"/>
                  <a:pt x="8148" y="5887"/>
                  <a:pt x="8148" y="5944"/>
                </a:cubicBezTo>
                <a:lnTo>
                  <a:pt x="8148" y="6164"/>
                </a:lnTo>
                <a:cubicBezTo>
                  <a:pt x="8148" y="6222"/>
                  <a:pt x="8171" y="6269"/>
                  <a:pt x="8201" y="6269"/>
                </a:cubicBezTo>
                <a:cubicBezTo>
                  <a:pt x="8230" y="6269"/>
                  <a:pt x="8254" y="6222"/>
                  <a:pt x="8254" y="6164"/>
                </a:cubicBezTo>
                <a:lnTo>
                  <a:pt x="8254" y="5944"/>
                </a:lnTo>
                <a:cubicBezTo>
                  <a:pt x="8254" y="5887"/>
                  <a:pt x="8230" y="5840"/>
                  <a:pt x="8201" y="5840"/>
                </a:cubicBezTo>
                <a:close/>
                <a:moveTo>
                  <a:pt x="8515" y="5840"/>
                </a:moveTo>
                <a:cubicBezTo>
                  <a:pt x="8486" y="5840"/>
                  <a:pt x="8462" y="5887"/>
                  <a:pt x="8462" y="5944"/>
                </a:cubicBezTo>
                <a:lnTo>
                  <a:pt x="8462" y="6164"/>
                </a:lnTo>
                <a:cubicBezTo>
                  <a:pt x="8462" y="6222"/>
                  <a:pt x="8486" y="6269"/>
                  <a:pt x="8515" y="6269"/>
                </a:cubicBezTo>
                <a:cubicBezTo>
                  <a:pt x="8544" y="6269"/>
                  <a:pt x="8568" y="6222"/>
                  <a:pt x="8568" y="6164"/>
                </a:cubicBezTo>
                <a:lnTo>
                  <a:pt x="8568" y="5944"/>
                </a:lnTo>
                <a:cubicBezTo>
                  <a:pt x="8568" y="5887"/>
                  <a:pt x="8544" y="5840"/>
                  <a:pt x="8515" y="5840"/>
                </a:cubicBezTo>
                <a:close/>
                <a:moveTo>
                  <a:pt x="9365" y="5840"/>
                </a:moveTo>
                <a:cubicBezTo>
                  <a:pt x="9336" y="5840"/>
                  <a:pt x="9312" y="5887"/>
                  <a:pt x="9312" y="5944"/>
                </a:cubicBezTo>
                <a:lnTo>
                  <a:pt x="9312" y="6164"/>
                </a:lnTo>
                <a:cubicBezTo>
                  <a:pt x="9312" y="6222"/>
                  <a:pt x="9336" y="6269"/>
                  <a:pt x="9365" y="6269"/>
                </a:cubicBezTo>
                <a:cubicBezTo>
                  <a:pt x="9394" y="6269"/>
                  <a:pt x="9418" y="6222"/>
                  <a:pt x="9418" y="6164"/>
                </a:cubicBezTo>
                <a:lnTo>
                  <a:pt x="9418" y="5944"/>
                </a:lnTo>
                <a:cubicBezTo>
                  <a:pt x="9418" y="5887"/>
                  <a:pt x="9394" y="5840"/>
                  <a:pt x="9365" y="5840"/>
                </a:cubicBezTo>
                <a:close/>
                <a:moveTo>
                  <a:pt x="9679" y="5840"/>
                </a:moveTo>
                <a:cubicBezTo>
                  <a:pt x="9650" y="5840"/>
                  <a:pt x="9626" y="5887"/>
                  <a:pt x="9626" y="5944"/>
                </a:cubicBezTo>
                <a:lnTo>
                  <a:pt x="9626" y="6164"/>
                </a:lnTo>
                <a:cubicBezTo>
                  <a:pt x="9626" y="6222"/>
                  <a:pt x="9650" y="6269"/>
                  <a:pt x="9679" y="6269"/>
                </a:cubicBezTo>
                <a:cubicBezTo>
                  <a:pt x="9708" y="6269"/>
                  <a:pt x="9732" y="6222"/>
                  <a:pt x="9732" y="6164"/>
                </a:cubicBezTo>
                <a:lnTo>
                  <a:pt x="9732" y="5944"/>
                </a:lnTo>
                <a:cubicBezTo>
                  <a:pt x="9732" y="5887"/>
                  <a:pt x="9708" y="5840"/>
                  <a:pt x="9679" y="5840"/>
                </a:cubicBezTo>
                <a:close/>
                <a:moveTo>
                  <a:pt x="10529" y="5840"/>
                </a:moveTo>
                <a:cubicBezTo>
                  <a:pt x="10500" y="5840"/>
                  <a:pt x="10476" y="5887"/>
                  <a:pt x="10476" y="5944"/>
                </a:cubicBezTo>
                <a:lnTo>
                  <a:pt x="10476" y="6164"/>
                </a:lnTo>
                <a:cubicBezTo>
                  <a:pt x="10476" y="6222"/>
                  <a:pt x="10500" y="6269"/>
                  <a:pt x="10529" y="6269"/>
                </a:cubicBezTo>
                <a:cubicBezTo>
                  <a:pt x="10558" y="6269"/>
                  <a:pt x="10582" y="6222"/>
                  <a:pt x="10582" y="6164"/>
                </a:cubicBezTo>
                <a:lnTo>
                  <a:pt x="10582" y="5944"/>
                </a:lnTo>
                <a:cubicBezTo>
                  <a:pt x="10582" y="5887"/>
                  <a:pt x="10558" y="5840"/>
                  <a:pt x="10529" y="5840"/>
                </a:cubicBezTo>
                <a:close/>
                <a:moveTo>
                  <a:pt x="10844" y="5840"/>
                </a:moveTo>
                <a:cubicBezTo>
                  <a:pt x="10814" y="5840"/>
                  <a:pt x="10791" y="5887"/>
                  <a:pt x="10791" y="5944"/>
                </a:cubicBezTo>
                <a:lnTo>
                  <a:pt x="10791" y="6164"/>
                </a:lnTo>
                <a:cubicBezTo>
                  <a:pt x="10791" y="6222"/>
                  <a:pt x="10814" y="6269"/>
                  <a:pt x="10844" y="6269"/>
                </a:cubicBezTo>
                <a:cubicBezTo>
                  <a:pt x="10873" y="6269"/>
                  <a:pt x="10895" y="6222"/>
                  <a:pt x="10895" y="6164"/>
                </a:cubicBezTo>
                <a:lnTo>
                  <a:pt x="10895" y="5944"/>
                </a:lnTo>
                <a:cubicBezTo>
                  <a:pt x="10895" y="5887"/>
                  <a:pt x="10873" y="5840"/>
                  <a:pt x="10844" y="5840"/>
                </a:cubicBezTo>
                <a:close/>
                <a:moveTo>
                  <a:pt x="11692" y="5840"/>
                </a:moveTo>
                <a:cubicBezTo>
                  <a:pt x="11663" y="5840"/>
                  <a:pt x="11640" y="5887"/>
                  <a:pt x="11640" y="5944"/>
                </a:cubicBezTo>
                <a:lnTo>
                  <a:pt x="11640" y="6164"/>
                </a:lnTo>
                <a:cubicBezTo>
                  <a:pt x="11640" y="6222"/>
                  <a:pt x="11663" y="6269"/>
                  <a:pt x="11692" y="6269"/>
                </a:cubicBezTo>
                <a:cubicBezTo>
                  <a:pt x="11721" y="6269"/>
                  <a:pt x="11745" y="6222"/>
                  <a:pt x="11745" y="6164"/>
                </a:cubicBezTo>
                <a:lnTo>
                  <a:pt x="11745" y="5944"/>
                </a:lnTo>
                <a:cubicBezTo>
                  <a:pt x="11745" y="5887"/>
                  <a:pt x="11721" y="5840"/>
                  <a:pt x="11692" y="5840"/>
                </a:cubicBezTo>
                <a:close/>
                <a:moveTo>
                  <a:pt x="12007" y="5840"/>
                </a:moveTo>
                <a:cubicBezTo>
                  <a:pt x="11978" y="5840"/>
                  <a:pt x="11955" y="5887"/>
                  <a:pt x="11955" y="5944"/>
                </a:cubicBezTo>
                <a:lnTo>
                  <a:pt x="11955" y="6164"/>
                </a:lnTo>
                <a:cubicBezTo>
                  <a:pt x="11955" y="6222"/>
                  <a:pt x="11978" y="6269"/>
                  <a:pt x="12007" y="6269"/>
                </a:cubicBezTo>
                <a:cubicBezTo>
                  <a:pt x="12036" y="6269"/>
                  <a:pt x="12060" y="6222"/>
                  <a:pt x="12060" y="6164"/>
                </a:cubicBezTo>
                <a:lnTo>
                  <a:pt x="12060" y="5944"/>
                </a:lnTo>
                <a:cubicBezTo>
                  <a:pt x="12060" y="5887"/>
                  <a:pt x="12036" y="5840"/>
                  <a:pt x="12007" y="5840"/>
                </a:cubicBezTo>
                <a:close/>
                <a:moveTo>
                  <a:pt x="12856" y="5840"/>
                </a:moveTo>
                <a:cubicBezTo>
                  <a:pt x="12827" y="5840"/>
                  <a:pt x="12804" y="5887"/>
                  <a:pt x="12804" y="5944"/>
                </a:cubicBezTo>
                <a:lnTo>
                  <a:pt x="12804" y="6164"/>
                </a:lnTo>
                <a:cubicBezTo>
                  <a:pt x="12804" y="6222"/>
                  <a:pt x="12827" y="6269"/>
                  <a:pt x="12856" y="6269"/>
                </a:cubicBezTo>
                <a:cubicBezTo>
                  <a:pt x="12886" y="6269"/>
                  <a:pt x="12909" y="6222"/>
                  <a:pt x="12909" y="6164"/>
                </a:cubicBezTo>
                <a:lnTo>
                  <a:pt x="12909" y="5944"/>
                </a:lnTo>
                <a:cubicBezTo>
                  <a:pt x="12909" y="5887"/>
                  <a:pt x="12886" y="5840"/>
                  <a:pt x="12856" y="5840"/>
                </a:cubicBezTo>
                <a:close/>
                <a:moveTo>
                  <a:pt x="13171" y="5840"/>
                </a:moveTo>
                <a:cubicBezTo>
                  <a:pt x="13142" y="5840"/>
                  <a:pt x="13118" y="5887"/>
                  <a:pt x="13118" y="5944"/>
                </a:cubicBezTo>
                <a:lnTo>
                  <a:pt x="13118" y="6164"/>
                </a:lnTo>
                <a:cubicBezTo>
                  <a:pt x="13118" y="6222"/>
                  <a:pt x="13142" y="6269"/>
                  <a:pt x="13171" y="6269"/>
                </a:cubicBezTo>
                <a:cubicBezTo>
                  <a:pt x="13200" y="6269"/>
                  <a:pt x="13224" y="6222"/>
                  <a:pt x="13224" y="6164"/>
                </a:cubicBezTo>
                <a:lnTo>
                  <a:pt x="13224" y="5944"/>
                </a:lnTo>
                <a:cubicBezTo>
                  <a:pt x="13224" y="5887"/>
                  <a:pt x="13200" y="5840"/>
                  <a:pt x="13171" y="5840"/>
                </a:cubicBezTo>
                <a:close/>
                <a:moveTo>
                  <a:pt x="14021" y="5840"/>
                </a:moveTo>
                <a:cubicBezTo>
                  <a:pt x="13992" y="5840"/>
                  <a:pt x="13968" y="5887"/>
                  <a:pt x="13968" y="5944"/>
                </a:cubicBezTo>
                <a:lnTo>
                  <a:pt x="13968" y="6164"/>
                </a:lnTo>
                <a:cubicBezTo>
                  <a:pt x="13968" y="6222"/>
                  <a:pt x="13992" y="6269"/>
                  <a:pt x="14021" y="6269"/>
                </a:cubicBezTo>
                <a:cubicBezTo>
                  <a:pt x="14050" y="6269"/>
                  <a:pt x="14074" y="6222"/>
                  <a:pt x="14074" y="6164"/>
                </a:cubicBezTo>
                <a:lnTo>
                  <a:pt x="14074" y="5944"/>
                </a:lnTo>
                <a:cubicBezTo>
                  <a:pt x="14074" y="5887"/>
                  <a:pt x="14050" y="5840"/>
                  <a:pt x="14021" y="5840"/>
                </a:cubicBezTo>
                <a:close/>
                <a:moveTo>
                  <a:pt x="14335" y="5840"/>
                </a:moveTo>
                <a:cubicBezTo>
                  <a:pt x="14306" y="5840"/>
                  <a:pt x="14282" y="5887"/>
                  <a:pt x="14282" y="5944"/>
                </a:cubicBezTo>
                <a:lnTo>
                  <a:pt x="14282" y="6164"/>
                </a:lnTo>
                <a:cubicBezTo>
                  <a:pt x="14282" y="6222"/>
                  <a:pt x="14306" y="6269"/>
                  <a:pt x="14335" y="6269"/>
                </a:cubicBezTo>
                <a:cubicBezTo>
                  <a:pt x="14364" y="6269"/>
                  <a:pt x="14388" y="6222"/>
                  <a:pt x="14388" y="6164"/>
                </a:cubicBezTo>
                <a:lnTo>
                  <a:pt x="14388" y="5944"/>
                </a:lnTo>
                <a:cubicBezTo>
                  <a:pt x="14388" y="5887"/>
                  <a:pt x="14364" y="5840"/>
                  <a:pt x="14335" y="5840"/>
                </a:cubicBezTo>
                <a:close/>
                <a:moveTo>
                  <a:pt x="15185" y="5840"/>
                </a:moveTo>
                <a:cubicBezTo>
                  <a:pt x="15156" y="5840"/>
                  <a:pt x="15132" y="5887"/>
                  <a:pt x="15132" y="5944"/>
                </a:cubicBezTo>
                <a:lnTo>
                  <a:pt x="15132" y="6164"/>
                </a:lnTo>
                <a:cubicBezTo>
                  <a:pt x="15132" y="6222"/>
                  <a:pt x="15156" y="6269"/>
                  <a:pt x="15185" y="6269"/>
                </a:cubicBezTo>
                <a:cubicBezTo>
                  <a:pt x="15214" y="6269"/>
                  <a:pt x="15237" y="6222"/>
                  <a:pt x="15237" y="6164"/>
                </a:cubicBezTo>
                <a:lnTo>
                  <a:pt x="15237" y="5944"/>
                </a:lnTo>
                <a:cubicBezTo>
                  <a:pt x="15237" y="5887"/>
                  <a:pt x="15214" y="5840"/>
                  <a:pt x="15185" y="5840"/>
                </a:cubicBezTo>
                <a:close/>
                <a:moveTo>
                  <a:pt x="15500" y="5840"/>
                </a:moveTo>
                <a:cubicBezTo>
                  <a:pt x="15470" y="5840"/>
                  <a:pt x="15447" y="5887"/>
                  <a:pt x="15447" y="5944"/>
                </a:cubicBezTo>
                <a:lnTo>
                  <a:pt x="15447" y="6164"/>
                </a:lnTo>
                <a:cubicBezTo>
                  <a:pt x="15447" y="6222"/>
                  <a:pt x="15470" y="6269"/>
                  <a:pt x="15500" y="6269"/>
                </a:cubicBezTo>
                <a:cubicBezTo>
                  <a:pt x="15529" y="6269"/>
                  <a:pt x="15551" y="6222"/>
                  <a:pt x="15551" y="6164"/>
                </a:cubicBezTo>
                <a:lnTo>
                  <a:pt x="15551" y="5944"/>
                </a:lnTo>
                <a:cubicBezTo>
                  <a:pt x="15551" y="5887"/>
                  <a:pt x="15529" y="5840"/>
                  <a:pt x="15500" y="5840"/>
                </a:cubicBezTo>
                <a:close/>
                <a:moveTo>
                  <a:pt x="16349" y="5840"/>
                </a:moveTo>
                <a:cubicBezTo>
                  <a:pt x="16320" y="5840"/>
                  <a:pt x="16296" y="5887"/>
                  <a:pt x="16296" y="5944"/>
                </a:cubicBezTo>
                <a:lnTo>
                  <a:pt x="16296" y="6164"/>
                </a:lnTo>
                <a:cubicBezTo>
                  <a:pt x="16296" y="6222"/>
                  <a:pt x="16320" y="6269"/>
                  <a:pt x="16349" y="6269"/>
                </a:cubicBezTo>
                <a:cubicBezTo>
                  <a:pt x="16378" y="6269"/>
                  <a:pt x="16401" y="6222"/>
                  <a:pt x="16401" y="6164"/>
                </a:cubicBezTo>
                <a:lnTo>
                  <a:pt x="16401" y="5944"/>
                </a:lnTo>
                <a:cubicBezTo>
                  <a:pt x="16401" y="5887"/>
                  <a:pt x="16378" y="5840"/>
                  <a:pt x="16349" y="5840"/>
                </a:cubicBezTo>
                <a:close/>
                <a:moveTo>
                  <a:pt x="16663" y="5840"/>
                </a:moveTo>
                <a:cubicBezTo>
                  <a:pt x="16634" y="5840"/>
                  <a:pt x="16611" y="5887"/>
                  <a:pt x="16611" y="5944"/>
                </a:cubicBezTo>
                <a:lnTo>
                  <a:pt x="16611" y="6164"/>
                </a:lnTo>
                <a:cubicBezTo>
                  <a:pt x="16611" y="6222"/>
                  <a:pt x="16634" y="6269"/>
                  <a:pt x="16663" y="6269"/>
                </a:cubicBezTo>
                <a:cubicBezTo>
                  <a:pt x="16692" y="6269"/>
                  <a:pt x="16716" y="6222"/>
                  <a:pt x="16716" y="6164"/>
                </a:cubicBezTo>
                <a:lnTo>
                  <a:pt x="16716" y="5944"/>
                </a:lnTo>
                <a:cubicBezTo>
                  <a:pt x="16716" y="5887"/>
                  <a:pt x="16692" y="5840"/>
                  <a:pt x="16663" y="5840"/>
                </a:cubicBezTo>
                <a:close/>
                <a:moveTo>
                  <a:pt x="17512" y="5840"/>
                </a:moveTo>
                <a:cubicBezTo>
                  <a:pt x="17483" y="5840"/>
                  <a:pt x="17459" y="5887"/>
                  <a:pt x="17459" y="5944"/>
                </a:cubicBezTo>
                <a:lnTo>
                  <a:pt x="17459" y="6164"/>
                </a:lnTo>
                <a:cubicBezTo>
                  <a:pt x="17459" y="6222"/>
                  <a:pt x="17483" y="6269"/>
                  <a:pt x="17512" y="6269"/>
                </a:cubicBezTo>
                <a:cubicBezTo>
                  <a:pt x="17541" y="6269"/>
                  <a:pt x="17565" y="6222"/>
                  <a:pt x="17565" y="6164"/>
                </a:cubicBezTo>
                <a:lnTo>
                  <a:pt x="17565" y="5944"/>
                </a:lnTo>
                <a:cubicBezTo>
                  <a:pt x="17565" y="5887"/>
                  <a:pt x="17541" y="5840"/>
                  <a:pt x="17512" y="5840"/>
                </a:cubicBezTo>
                <a:close/>
                <a:moveTo>
                  <a:pt x="17827" y="5840"/>
                </a:moveTo>
                <a:cubicBezTo>
                  <a:pt x="17798" y="5840"/>
                  <a:pt x="17774" y="5887"/>
                  <a:pt x="17774" y="5944"/>
                </a:cubicBezTo>
                <a:lnTo>
                  <a:pt x="17774" y="6164"/>
                </a:lnTo>
                <a:cubicBezTo>
                  <a:pt x="17774" y="6222"/>
                  <a:pt x="17798" y="6269"/>
                  <a:pt x="17827" y="6269"/>
                </a:cubicBezTo>
                <a:cubicBezTo>
                  <a:pt x="17856" y="6269"/>
                  <a:pt x="17880" y="6222"/>
                  <a:pt x="17880" y="6164"/>
                </a:cubicBezTo>
                <a:lnTo>
                  <a:pt x="17880" y="5944"/>
                </a:lnTo>
                <a:cubicBezTo>
                  <a:pt x="17880" y="5887"/>
                  <a:pt x="17856" y="5840"/>
                  <a:pt x="17827" y="5840"/>
                </a:cubicBezTo>
                <a:close/>
                <a:moveTo>
                  <a:pt x="18677" y="5840"/>
                </a:moveTo>
                <a:cubicBezTo>
                  <a:pt x="18648" y="5840"/>
                  <a:pt x="18624" y="5887"/>
                  <a:pt x="18624" y="5944"/>
                </a:cubicBezTo>
                <a:lnTo>
                  <a:pt x="18624" y="6164"/>
                </a:lnTo>
                <a:cubicBezTo>
                  <a:pt x="18624" y="6222"/>
                  <a:pt x="18648" y="6269"/>
                  <a:pt x="18677" y="6269"/>
                </a:cubicBezTo>
                <a:cubicBezTo>
                  <a:pt x="18706" y="6269"/>
                  <a:pt x="18730" y="6222"/>
                  <a:pt x="18730" y="6164"/>
                </a:cubicBezTo>
                <a:lnTo>
                  <a:pt x="18730" y="5944"/>
                </a:lnTo>
                <a:cubicBezTo>
                  <a:pt x="18730" y="5887"/>
                  <a:pt x="18706" y="5840"/>
                  <a:pt x="18677" y="5840"/>
                </a:cubicBezTo>
                <a:close/>
                <a:moveTo>
                  <a:pt x="18991" y="5840"/>
                </a:moveTo>
                <a:cubicBezTo>
                  <a:pt x="18962" y="5840"/>
                  <a:pt x="18938" y="5887"/>
                  <a:pt x="18938" y="5944"/>
                </a:cubicBezTo>
                <a:lnTo>
                  <a:pt x="18938" y="6164"/>
                </a:lnTo>
                <a:cubicBezTo>
                  <a:pt x="18938" y="6222"/>
                  <a:pt x="18962" y="6269"/>
                  <a:pt x="18991" y="6269"/>
                </a:cubicBezTo>
                <a:cubicBezTo>
                  <a:pt x="19020" y="6269"/>
                  <a:pt x="19044" y="6222"/>
                  <a:pt x="19044" y="6164"/>
                </a:cubicBezTo>
                <a:lnTo>
                  <a:pt x="19044" y="5944"/>
                </a:lnTo>
                <a:cubicBezTo>
                  <a:pt x="19044" y="5887"/>
                  <a:pt x="19020" y="5840"/>
                  <a:pt x="18991" y="5840"/>
                </a:cubicBezTo>
                <a:close/>
                <a:moveTo>
                  <a:pt x="19841" y="5840"/>
                </a:moveTo>
                <a:cubicBezTo>
                  <a:pt x="19812" y="5840"/>
                  <a:pt x="19788" y="5887"/>
                  <a:pt x="19788" y="5944"/>
                </a:cubicBezTo>
                <a:lnTo>
                  <a:pt x="19788" y="6164"/>
                </a:lnTo>
                <a:cubicBezTo>
                  <a:pt x="19788" y="6222"/>
                  <a:pt x="19812" y="6269"/>
                  <a:pt x="19841" y="6269"/>
                </a:cubicBezTo>
                <a:cubicBezTo>
                  <a:pt x="19870" y="6269"/>
                  <a:pt x="19894" y="6222"/>
                  <a:pt x="19894" y="6164"/>
                </a:cubicBezTo>
                <a:lnTo>
                  <a:pt x="19894" y="5944"/>
                </a:lnTo>
                <a:cubicBezTo>
                  <a:pt x="19894" y="5887"/>
                  <a:pt x="19870" y="5840"/>
                  <a:pt x="19841" y="5840"/>
                </a:cubicBezTo>
                <a:close/>
                <a:moveTo>
                  <a:pt x="20155" y="5840"/>
                </a:moveTo>
                <a:cubicBezTo>
                  <a:pt x="20126" y="5840"/>
                  <a:pt x="20102" y="5887"/>
                  <a:pt x="20102" y="5944"/>
                </a:cubicBezTo>
                <a:lnTo>
                  <a:pt x="20102" y="6164"/>
                </a:lnTo>
                <a:cubicBezTo>
                  <a:pt x="20102" y="6222"/>
                  <a:pt x="20126" y="6269"/>
                  <a:pt x="20155" y="6269"/>
                </a:cubicBezTo>
                <a:cubicBezTo>
                  <a:pt x="20184" y="6269"/>
                  <a:pt x="20207" y="6222"/>
                  <a:pt x="20207" y="6164"/>
                </a:cubicBezTo>
                <a:lnTo>
                  <a:pt x="20207" y="5944"/>
                </a:lnTo>
                <a:cubicBezTo>
                  <a:pt x="20207" y="5887"/>
                  <a:pt x="20184" y="5840"/>
                  <a:pt x="20155" y="5840"/>
                </a:cubicBezTo>
                <a:close/>
                <a:moveTo>
                  <a:pt x="21004" y="5840"/>
                </a:moveTo>
                <a:cubicBezTo>
                  <a:pt x="20975" y="5840"/>
                  <a:pt x="20952" y="5887"/>
                  <a:pt x="20952" y="5944"/>
                </a:cubicBezTo>
                <a:lnTo>
                  <a:pt x="20952" y="6164"/>
                </a:lnTo>
                <a:cubicBezTo>
                  <a:pt x="20952" y="6222"/>
                  <a:pt x="20975" y="6269"/>
                  <a:pt x="21004" y="6269"/>
                </a:cubicBezTo>
                <a:cubicBezTo>
                  <a:pt x="21033" y="6269"/>
                  <a:pt x="21057" y="6222"/>
                  <a:pt x="21057" y="6164"/>
                </a:cubicBezTo>
                <a:lnTo>
                  <a:pt x="21057" y="5944"/>
                </a:lnTo>
                <a:cubicBezTo>
                  <a:pt x="21057" y="5887"/>
                  <a:pt x="21033" y="5840"/>
                  <a:pt x="21004" y="5840"/>
                </a:cubicBezTo>
                <a:close/>
                <a:moveTo>
                  <a:pt x="21319" y="5840"/>
                </a:moveTo>
                <a:cubicBezTo>
                  <a:pt x="21289" y="5840"/>
                  <a:pt x="21267" y="5887"/>
                  <a:pt x="21267" y="5944"/>
                </a:cubicBezTo>
                <a:lnTo>
                  <a:pt x="21267" y="6164"/>
                </a:lnTo>
                <a:cubicBezTo>
                  <a:pt x="21267" y="6222"/>
                  <a:pt x="21289" y="6269"/>
                  <a:pt x="21319" y="6269"/>
                </a:cubicBezTo>
                <a:cubicBezTo>
                  <a:pt x="21348" y="6269"/>
                  <a:pt x="21372" y="6222"/>
                  <a:pt x="21372" y="6164"/>
                </a:cubicBezTo>
                <a:lnTo>
                  <a:pt x="21372" y="5944"/>
                </a:lnTo>
                <a:cubicBezTo>
                  <a:pt x="21372" y="5887"/>
                  <a:pt x="21348" y="5840"/>
                  <a:pt x="21319" y="5840"/>
                </a:cubicBezTo>
                <a:close/>
                <a:moveTo>
                  <a:pt x="281" y="6570"/>
                </a:moveTo>
                <a:cubicBezTo>
                  <a:pt x="252" y="6570"/>
                  <a:pt x="228" y="6617"/>
                  <a:pt x="228" y="6674"/>
                </a:cubicBezTo>
                <a:lnTo>
                  <a:pt x="228" y="6894"/>
                </a:lnTo>
                <a:cubicBezTo>
                  <a:pt x="228" y="6952"/>
                  <a:pt x="252" y="6999"/>
                  <a:pt x="281" y="6999"/>
                </a:cubicBezTo>
                <a:cubicBezTo>
                  <a:pt x="311" y="6999"/>
                  <a:pt x="334" y="6952"/>
                  <a:pt x="334" y="6894"/>
                </a:cubicBezTo>
                <a:lnTo>
                  <a:pt x="334" y="6674"/>
                </a:lnTo>
                <a:cubicBezTo>
                  <a:pt x="334" y="6617"/>
                  <a:pt x="311" y="6570"/>
                  <a:pt x="281" y="6570"/>
                </a:cubicBezTo>
                <a:close/>
                <a:moveTo>
                  <a:pt x="596" y="6570"/>
                </a:moveTo>
                <a:cubicBezTo>
                  <a:pt x="567" y="6570"/>
                  <a:pt x="543" y="6617"/>
                  <a:pt x="543" y="6674"/>
                </a:cubicBezTo>
                <a:lnTo>
                  <a:pt x="543" y="6894"/>
                </a:lnTo>
                <a:cubicBezTo>
                  <a:pt x="543" y="6952"/>
                  <a:pt x="567" y="6999"/>
                  <a:pt x="596" y="6999"/>
                </a:cubicBezTo>
                <a:cubicBezTo>
                  <a:pt x="625" y="6999"/>
                  <a:pt x="649" y="6952"/>
                  <a:pt x="649" y="6894"/>
                </a:cubicBezTo>
                <a:lnTo>
                  <a:pt x="649" y="6674"/>
                </a:lnTo>
                <a:cubicBezTo>
                  <a:pt x="649" y="6617"/>
                  <a:pt x="625" y="6570"/>
                  <a:pt x="596" y="6570"/>
                </a:cubicBezTo>
                <a:close/>
                <a:moveTo>
                  <a:pt x="1446" y="6570"/>
                </a:moveTo>
                <a:cubicBezTo>
                  <a:pt x="1417" y="6570"/>
                  <a:pt x="1393" y="6617"/>
                  <a:pt x="1393" y="6674"/>
                </a:cubicBezTo>
                <a:lnTo>
                  <a:pt x="1393" y="6894"/>
                </a:lnTo>
                <a:cubicBezTo>
                  <a:pt x="1393" y="6952"/>
                  <a:pt x="1417" y="6999"/>
                  <a:pt x="1446" y="6999"/>
                </a:cubicBezTo>
                <a:cubicBezTo>
                  <a:pt x="1475" y="6999"/>
                  <a:pt x="1499" y="6952"/>
                  <a:pt x="1499" y="6894"/>
                </a:cubicBezTo>
                <a:lnTo>
                  <a:pt x="1499" y="6674"/>
                </a:lnTo>
                <a:cubicBezTo>
                  <a:pt x="1499" y="6617"/>
                  <a:pt x="1475" y="6570"/>
                  <a:pt x="1446" y="6570"/>
                </a:cubicBezTo>
                <a:close/>
                <a:moveTo>
                  <a:pt x="1760" y="6570"/>
                </a:moveTo>
                <a:cubicBezTo>
                  <a:pt x="1731" y="6570"/>
                  <a:pt x="1707" y="6617"/>
                  <a:pt x="1707" y="6674"/>
                </a:cubicBezTo>
                <a:lnTo>
                  <a:pt x="1707" y="6894"/>
                </a:lnTo>
                <a:cubicBezTo>
                  <a:pt x="1707" y="6952"/>
                  <a:pt x="1731" y="6999"/>
                  <a:pt x="1760" y="6999"/>
                </a:cubicBezTo>
                <a:cubicBezTo>
                  <a:pt x="1789" y="6999"/>
                  <a:pt x="1813" y="6952"/>
                  <a:pt x="1813" y="6894"/>
                </a:cubicBezTo>
                <a:lnTo>
                  <a:pt x="1813" y="6674"/>
                </a:lnTo>
                <a:cubicBezTo>
                  <a:pt x="1813" y="6617"/>
                  <a:pt x="1789" y="6570"/>
                  <a:pt x="1760" y="6570"/>
                </a:cubicBezTo>
                <a:close/>
                <a:moveTo>
                  <a:pt x="2610" y="6570"/>
                </a:moveTo>
                <a:cubicBezTo>
                  <a:pt x="2581" y="6570"/>
                  <a:pt x="2557" y="6617"/>
                  <a:pt x="2557" y="6674"/>
                </a:cubicBezTo>
                <a:lnTo>
                  <a:pt x="2557" y="6894"/>
                </a:lnTo>
                <a:cubicBezTo>
                  <a:pt x="2557" y="6952"/>
                  <a:pt x="2581" y="6999"/>
                  <a:pt x="2610" y="6999"/>
                </a:cubicBezTo>
                <a:cubicBezTo>
                  <a:pt x="2639" y="6999"/>
                  <a:pt x="2662" y="6952"/>
                  <a:pt x="2662" y="6894"/>
                </a:cubicBezTo>
                <a:lnTo>
                  <a:pt x="2662" y="6674"/>
                </a:lnTo>
                <a:cubicBezTo>
                  <a:pt x="2662" y="6617"/>
                  <a:pt x="2639" y="6570"/>
                  <a:pt x="2610" y="6570"/>
                </a:cubicBezTo>
                <a:close/>
                <a:moveTo>
                  <a:pt x="2924" y="6570"/>
                </a:moveTo>
                <a:cubicBezTo>
                  <a:pt x="2895" y="6570"/>
                  <a:pt x="2871" y="6617"/>
                  <a:pt x="2871" y="6674"/>
                </a:cubicBezTo>
                <a:lnTo>
                  <a:pt x="2871" y="6894"/>
                </a:lnTo>
                <a:cubicBezTo>
                  <a:pt x="2871" y="6952"/>
                  <a:pt x="2895" y="6999"/>
                  <a:pt x="2924" y="6999"/>
                </a:cubicBezTo>
                <a:cubicBezTo>
                  <a:pt x="2954" y="6999"/>
                  <a:pt x="2976" y="6952"/>
                  <a:pt x="2976" y="6894"/>
                </a:cubicBezTo>
                <a:lnTo>
                  <a:pt x="2976" y="6674"/>
                </a:lnTo>
                <a:cubicBezTo>
                  <a:pt x="2976" y="6617"/>
                  <a:pt x="2954" y="6570"/>
                  <a:pt x="2924" y="6570"/>
                </a:cubicBezTo>
                <a:close/>
                <a:moveTo>
                  <a:pt x="3773" y="6570"/>
                </a:moveTo>
                <a:cubicBezTo>
                  <a:pt x="3744" y="6570"/>
                  <a:pt x="3721" y="6617"/>
                  <a:pt x="3721" y="6674"/>
                </a:cubicBezTo>
                <a:lnTo>
                  <a:pt x="3721" y="6894"/>
                </a:lnTo>
                <a:cubicBezTo>
                  <a:pt x="3721" y="6952"/>
                  <a:pt x="3744" y="6999"/>
                  <a:pt x="3773" y="6999"/>
                </a:cubicBezTo>
                <a:cubicBezTo>
                  <a:pt x="3802" y="6999"/>
                  <a:pt x="3826" y="6952"/>
                  <a:pt x="3826" y="6894"/>
                </a:cubicBezTo>
                <a:lnTo>
                  <a:pt x="3826" y="6674"/>
                </a:lnTo>
                <a:cubicBezTo>
                  <a:pt x="3826" y="6617"/>
                  <a:pt x="3802" y="6570"/>
                  <a:pt x="3773" y="6570"/>
                </a:cubicBezTo>
                <a:close/>
                <a:moveTo>
                  <a:pt x="4088" y="6570"/>
                </a:moveTo>
                <a:cubicBezTo>
                  <a:pt x="4058" y="6570"/>
                  <a:pt x="4035" y="6617"/>
                  <a:pt x="4035" y="6674"/>
                </a:cubicBezTo>
                <a:lnTo>
                  <a:pt x="4035" y="6894"/>
                </a:lnTo>
                <a:cubicBezTo>
                  <a:pt x="4035" y="6952"/>
                  <a:pt x="4058" y="6999"/>
                  <a:pt x="4088" y="6999"/>
                </a:cubicBezTo>
                <a:cubicBezTo>
                  <a:pt x="4117" y="6999"/>
                  <a:pt x="4141" y="6952"/>
                  <a:pt x="4141" y="6894"/>
                </a:cubicBezTo>
                <a:lnTo>
                  <a:pt x="4141" y="6674"/>
                </a:lnTo>
                <a:cubicBezTo>
                  <a:pt x="4141" y="6617"/>
                  <a:pt x="4117" y="6570"/>
                  <a:pt x="4088" y="6570"/>
                </a:cubicBezTo>
                <a:close/>
                <a:moveTo>
                  <a:pt x="4937" y="6570"/>
                </a:moveTo>
                <a:cubicBezTo>
                  <a:pt x="4908" y="6570"/>
                  <a:pt x="4884" y="6617"/>
                  <a:pt x="4884" y="6674"/>
                </a:cubicBezTo>
                <a:lnTo>
                  <a:pt x="4884" y="6894"/>
                </a:lnTo>
                <a:cubicBezTo>
                  <a:pt x="4884" y="6952"/>
                  <a:pt x="4908" y="6999"/>
                  <a:pt x="4937" y="6999"/>
                </a:cubicBezTo>
                <a:cubicBezTo>
                  <a:pt x="4966" y="6999"/>
                  <a:pt x="4990" y="6952"/>
                  <a:pt x="4990" y="6894"/>
                </a:cubicBezTo>
                <a:lnTo>
                  <a:pt x="4990" y="6674"/>
                </a:lnTo>
                <a:cubicBezTo>
                  <a:pt x="4990" y="6617"/>
                  <a:pt x="4966" y="6570"/>
                  <a:pt x="4937" y="6570"/>
                </a:cubicBezTo>
                <a:close/>
                <a:moveTo>
                  <a:pt x="5252" y="6570"/>
                </a:moveTo>
                <a:cubicBezTo>
                  <a:pt x="5223" y="6570"/>
                  <a:pt x="5199" y="6617"/>
                  <a:pt x="5199" y="6674"/>
                </a:cubicBezTo>
                <a:lnTo>
                  <a:pt x="5199" y="6894"/>
                </a:lnTo>
                <a:cubicBezTo>
                  <a:pt x="5199" y="6952"/>
                  <a:pt x="5223" y="6999"/>
                  <a:pt x="5252" y="6999"/>
                </a:cubicBezTo>
                <a:cubicBezTo>
                  <a:pt x="5281" y="6999"/>
                  <a:pt x="5305" y="6952"/>
                  <a:pt x="5305" y="6894"/>
                </a:cubicBezTo>
                <a:lnTo>
                  <a:pt x="5305" y="6674"/>
                </a:lnTo>
                <a:cubicBezTo>
                  <a:pt x="5305" y="6617"/>
                  <a:pt x="5281" y="6570"/>
                  <a:pt x="5252" y="6570"/>
                </a:cubicBezTo>
                <a:close/>
                <a:moveTo>
                  <a:pt x="6102" y="6570"/>
                </a:moveTo>
                <a:cubicBezTo>
                  <a:pt x="6072" y="6570"/>
                  <a:pt x="6049" y="6617"/>
                  <a:pt x="6049" y="6674"/>
                </a:cubicBezTo>
                <a:lnTo>
                  <a:pt x="6049" y="6894"/>
                </a:lnTo>
                <a:cubicBezTo>
                  <a:pt x="6049" y="6952"/>
                  <a:pt x="6072" y="6999"/>
                  <a:pt x="6102" y="6999"/>
                </a:cubicBezTo>
                <a:cubicBezTo>
                  <a:pt x="6131" y="6999"/>
                  <a:pt x="6155" y="6952"/>
                  <a:pt x="6155" y="6894"/>
                </a:cubicBezTo>
                <a:lnTo>
                  <a:pt x="6155" y="6674"/>
                </a:lnTo>
                <a:cubicBezTo>
                  <a:pt x="6155" y="6617"/>
                  <a:pt x="6131" y="6570"/>
                  <a:pt x="6102" y="6570"/>
                </a:cubicBezTo>
                <a:close/>
                <a:moveTo>
                  <a:pt x="6416" y="6570"/>
                </a:moveTo>
                <a:cubicBezTo>
                  <a:pt x="6387" y="6570"/>
                  <a:pt x="6363" y="6617"/>
                  <a:pt x="6363" y="6674"/>
                </a:cubicBezTo>
                <a:lnTo>
                  <a:pt x="6363" y="6894"/>
                </a:lnTo>
                <a:cubicBezTo>
                  <a:pt x="6363" y="6952"/>
                  <a:pt x="6387" y="6999"/>
                  <a:pt x="6416" y="6999"/>
                </a:cubicBezTo>
                <a:cubicBezTo>
                  <a:pt x="6445" y="6999"/>
                  <a:pt x="6469" y="6952"/>
                  <a:pt x="6469" y="6894"/>
                </a:cubicBezTo>
                <a:lnTo>
                  <a:pt x="6469" y="6674"/>
                </a:lnTo>
                <a:cubicBezTo>
                  <a:pt x="6469" y="6617"/>
                  <a:pt x="6445" y="6570"/>
                  <a:pt x="6416" y="6570"/>
                </a:cubicBezTo>
                <a:close/>
                <a:moveTo>
                  <a:pt x="7266" y="6570"/>
                </a:moveTo>
                <a:cubicBezTo>
                  <a:pt x="7237" y="6570"/>
                  <a:pt x="7213" y="6617"/>
                  <a:pt x="7213" y="6674"/>
                </a:cubicBezTo>
                <a:lnTo>
                  <a:pt x="7213" y="6894"/>
                </a:lnTo>
                <a:cubicBezTo>
                  <a:pt x="7213" y="6952"/>
                  <a:pt x="7237" y="6999"/>
                  <a:pt x="7266" y="6999"/>
                </a:cubicBezTo>
                <a:cubicBezTo>
                  <a:pt x="7295" y="6999"/>
                  <a:pt x="7318" y="6952"/>
                  <a:pt x="7318" y="6894"/>
                </a:cubicBezTo>
                <a:lnTo>
                  <a:pt x="7318" y="6674"/>
                </a:lnTo>
                <a:cubicBezTo>
                  <a:pt x="7318" y="6617"/>
                  <a:pt x="7295" y="6570"/>
                  <a:pt x="7266" y="6570"/>
                </a:cubicBezTo>
                <a:close/>
                <a:moveTo>
                  <a:pt x="7580" y="6570"/>
                </a:moveTo>
                <a:cubicBezTo>
                  <a:pt x="7551" y="6570"/>
                  <a:pt x="7527" y="6617"/>
                  <a:pt x="7527" y="6674"/>
                </a:cubicBezTo>
                <a:lnTo>
                  <a:pt x="7527" y="6894"/>
                </a:lnTo>
                <a:cubicBezTo>
                  <a:pt x="7527" y="6952"/>
                  <a:pt x="7551" y="6999"/>
                  <a:pt x="7580" y="6999"/>
                </a:cubicBezTo>
                <a:cubicBezTo>
                  <a:pt x="7609" y="6999"/>
                  <a:pt x="7632" y="6952"/>
                  <a:pt x="7632" y="6894"/>
                </a:cubicBezTo>
                <a:lnTo>
                  <a:pt x="7632" y="6674"/>
                </a:lnTo>
                <a:cubicBezTo>
                  <a:pt x="7632" y="6617"/>
                  <a:pt x="7609" y="6570"/>
                  <a:pt x="7580" y="6570"/>
                </a:cubicBezTo>
                <a:close/>
                <a:moveTo>
                  <a:pt x="8429" y="6570"/>
                </a:moveTo>
                <a:cubicBezTo>
                  <a:pt x="8400" y="6570"/>
                  <a:pt x="8377" y="6617"/>
                  <a:pt x="8377" y="6674"/>
                </a:cubicBezTo>
                <a:lnTo>
                  <a:pt x="8377" y="6894"/>
                </a:lnTo>
                <a:cubicBezTo>
                  <a:pt x="8377" y="6952"/>
                  <a:pt x="8400" y="6999"/>
                  <a:pt x="8429" y="6999"/>
                </a:cubicBezTo>
                <a:cubicBezTo>
                  <a:pt x="8458" y="6999"/>
                  <a:pt x="8482" y="6952"/>
                  <a:pt x="8482" y="6894"/>
                </a:cubicBezTo>
                <a:lnTo>
                  <a:pt x="8482" y="6674"/>
                </a:lnTo>
                <a:cubicBezTo>
                  <a:pt x="8482" y="6617"/>
                  <a:pt x="8458" y="6570"/>
                  <a:pt x="8429" y="6570"/>
                </a:cubicBezTo>
                <a:close/>
                <a:moveTo>
                  <a:pt x="8744" y="6570"/>
                </a:moveTo>
                <a:cubicBezTo>
                  <a:pt x="8714" y="6570"/>
                  <a:pt x="8691" y="6617"/>
                  <a:pt x="8691" y="6674"/>
                </a:cubicBezTo>
                <a:lnTo>
                  <a:pt x="8691" y="6894"/>
                </a:lnTo>
                <a:cubicBezTo>
                  <a:pt x="8691" y="6952"/>
                  <a:pt x="8714" y="6999"/>
                  <a:pt x="8744" y="6999"/>
                </a:cubicBezTo>
                <a:cubicBezTo>
                  <a:pt x="8773" y="6999"/>
                  <a:pt x="8796" y="6952"/>
                  <a:pt x="8796" y="6894"/>
                </a:cubicBezTo>
                <a:lnTo>
                  <a:pt x="8796" y="6674"/>
                </a:lnTo>
                <a:cubicBezTo>
                  <a:pt x="8796" y="6617"/>
                  <a:pt x="8773" y="6570"/>
                  <a:pt x="8744" y="6570"/>
                </a:cubicBezTo>
                <a:close/>
                <a:moveTo>
                  <a:pt x="9593" y="6570"/>
                </a:moveTo>
                <a:cubicBezTo>
                  <a:pt x="9564" y="6570"/>
                  <a:pt x="9540" y="6617"/>
                  <a:pt x="9540" y="6674"/>
                </a:cubicBezTo>
                <a:lnTo>
                  <a:pt x="9540" y="6894"/>
                </a:lnTo>
                <a:cubicBezTo>
                  <a:pt x="9540" y="6952"/>
                  <a:pt x="9564" y="6999"/>
                  <a:pt x="9593" y="6999"/>
                </a:cubicBezTo>
                <a:cubicBezTo>
                  <a:pt x="9622" y="6999"/>
                  <a:pt x="9646" y="6952"/>
                  <a:pt x="9646" y="6894"/>
                </a:cubicBezTo>
                <a:lnTo>
                  <a:pt x="9646" y="6674"/>
                </a:lnTo>
                <a:cubicBezTo>
                  <a:pt x="9646" y="6617"/>
                  <a:pt x="9622" y="6570"/>
                  <a:pt x="9593" y="6570"/>
                </a:cubicBezTo>
                <a:close/>
                <a:moveTo>
                  <a:pt x="9908" y="6570"/>
                </a:moveTo>
                <a:cubicBezTo>
                  <a:pt x="9879" y="6570"/>
                  <a:pt x="9855" y="6617"/>
                  <a:pt x="9855" y="6674"/>
                </a:cubicBezTo>
                <a:lnTo>
                  <a:pt x="9855" y="6894"/>
                </a:lnTo>
                <a:cubicBezTo>
                  <a:pt x="9855" y="6952"/>
                  <a:pt x="9879" y="6999"/>
                  <a:pt x="9908" y="6999"/>
                </a:cubicBezTo>
                <a:cubicBezTo>
                  <a:pt x="9937" y="6999"/>
                  <a:pt x="9961" y="6952"/>
                  <a:pt x="9961" y="6894"/>
                </a:cubicBezTo>
                <a:lnTo>
                  <a:pt x="9961" y="6674"/>
                </a:lnTo>
                <a:cubicBezTo>
                  <a:pt x="9961" y="6617"/>
                  <a:pt x="9937" y="6570"/>
                  <a:pt x="9908" y="6570"/>
                </a:cubicBezTo>
                <a:close/>
                <a:moveTo>
                  <a:pt x="10758" y="6570"/>
                </a:moveTo>
                <a:cubicBezTo>
                  <a:pt x="10728" y="6570"/>
                  <a:pt x="10705" y="6617"/>
                  <a:pt x="10705" y="6674"/>
                </a:cubicBezTo>
                <a:lnTo>
                  <a:pt x="10705" y="6894"/>
                </a:lnTo>
                <a:cubicBezTo>
                  <a:pt x="10705" y="6952"/>
                  <a:pt x="10728" y="6999"/>
                  <a:pt x="10758" y="6999"/>
                </a:cubicBezTo>
                <a:cubicBezTo>
                  <a:pt x="10787" y="6999"/>
                  <a:pt x="10810" y="6952"/>
                  <a:pt x="10810" y="6894"/>
                </a:cubicBezTo>
                <a:lnTo>
                  <a:pt x="10810" y="6674"/>
                </a:lnTo>
                <a:cubicBezTo>
                  <a:pt x="10810" y="6617"/>
                  <a:pt x="10787" y="6570"/>
                  <a:pt x="10758" y="6570"/>
                </a:cubicBezTo>
                <a:close/>
                <a:moveTo>
                  <a:pt x="11072" y="6570"/>
                </a:moveTo>
                <a:cubicBezTo>
                  <a:pt x="11043" y="6570"/>
                  <a:pt x="11019" y="6617"/>
                  <a:pt x="11019" y="6674"/>
                </a:cubicBezTo>
                <a:lnTo>
                  <a:pt x="11019" y="6894"/>
                </a:lnTo>
                <a:cubicBezTo>
                  <a:pt x="11019" y="6952"/>
                  <a:pt x="11043" y="6999"/>
                  <a:pt x="11072" y="6999"/>
                </a:cubicBezTo>
                <a:cubicBezTo>
                  <a:pt x="11101" y="6999"/>
                  <a:pt x="11125" y="6952"/>
                  <a:pt x="11125" y="6894"/>
                </a:cubicBezTo>
                <a:lnTo>
                  <a:pt x="11125" y="6674"/>
                </a:lnTo>
                <a:cubicBezTo>
                  <a:pt x="11125" y="6617"/>
                  <a:pt x="11101" y="6570"/>
                  <a:pt x="11072" y="6570"/>
                </a:cubicBezTo>
                <a:close/>
                <a:moveTo>
                  <a:pt x="11922" y="6570"/>
                </a:moveTo>
                <a:cubicBezTo>
                  <a:pt x="11893" y="6570"/>
                  <a:pt x="11869" y="6617"/>
                  <a:pt x="11869" y="6674"/>
                </a:cubicBezTo>
                <a:lnTo>
                  <a:pt x="11869" y="6894"/>
                </a:lnTo>
                <a:cubicBezTo>
                  <a:pt x="11869" y="6952"/>
                  <a:pt x="11893" y="6999"/>
                  <a:pt x="11922" y="6999"/>
                </a:cubicBezTo>
                <a:cubicBezTo>
                  <a:pt x="11951" y="6999"/>
                  <a:pt x="11974" y="6952"/>
                  <a:pt x="11974" y="6894"/>
                </a:cubicBezTo>
                <a:lnTo>
                  <a:pt x="11974" y="6674"/>
                </a:lnTo>
                <a:cubicBezTo>
                  <a:pt x="11974" y="6617"/>
                  <a:pt x="11951" y="6570"/>
                  <a:pt x="11922" y="6570"/>
                </a:cubicBezTo>
                <a:close/>
                <a:moveTo>
                  <a:pt x="12236" y="6570"/>
                </a:moveTo>
                <a:cubicBezTo>
                  <a:pt x="12207" y="6570"/>
                  <a:pt x="12183" y="6617"/>
                  <a:pt x="12183" y="6674"/>
                </a:cubicBezTo>
                <a:lnTo>
                  <a:pt x="12183" y="6894"/>
                </a:lnTo>
                <a:cubicBezTo>
                  <a:pt x="12183" y="6952"/>
                  <a:pt x="12207" y="6999"/>
                  <a:pt x="12236" y="6999"/>
                </a:cubicBezTo>
                <a:cubicBezTo>
                  <a:pt x="12265" y="6999"/>
                  <a:pt x="12288" y="6952"/>
                  <a:pt x="12288" y="6894"/>
                </a:cubicBezTo>
                <a:lnTo>
                  <a:pt x="12288" y="6674"/>
                </a:lnTo>
                <a:cubicBezTo>
                  <a:pt x="12288" y="6617"/>
                  <a:pt x="12265" y="6570"/>
                  <a:pt x="12236" y="6570"/>
                </a:cubicBezTo>
                <a:close/>
                <a:moveTo>
                  <a:pt x="13085" y="6570"/>
                </a:moveTo>
                <a:cubicBezTo>
                  <a:pt x="13056" y="6570"/>
                  <a:pt x="13032" y="6617"/>
                  <a:pt x="13032" y="6674"/>
                </a:cubicBezTo>
                <a:lnTo>
                  <a:pt x="13032" y="6894"/>
                </a:lnTo>
                <a:cubicBezTo>
                  <a:pt x="13032" y="6952"/>
                  <a:pt x="13056" y="6999"/>
                  <a:pt x="13085" y="6999"/>
                </a:cubicBezTo>
                <a:cubicBezTo>
                  <a:pt x="13114" y="6999"/>
                  <a:pt x="13138" y="6952"/>
                  <a:pt x="13138" y="6894"/>
                </a:cubicBezTo>
                <a:lnTo>
                  <a:pt x="13138" y="6674"/>
                </a:lnTo>
                <a:cubicBezTo>
                  <a:pt x="13138" y="6617"/>
                  <a:pt x="13114" y="6570"/>
                  <a:pt x="13085" y="6570"/>
                </a:cubicBezTo>
                <a:close/>
                <a:moveTo>
                  <a:pt x="13399" y="6570"/>
                </a:moveTo>
                <a:cubicBezTo>
                  <a:pt x="13370" y="6570"/>
                  <a:pt x="13348" y="6617"/>
                  <a:pt x="13348" y="6674"/>
                </a:cubicBezTo>
                <a:lnTo>
                  <a:pt x="13348" y="6894"/>
                </a:lnTo>
                <a:cubicBezTo>
                  <a:pt x="13348" y="6952"/>
                  <a:pt x="13370" y="6999"/>
                  <a:pt x="13399" y="6999"/>
                </a:cubicBezTo>
                <a:cubicBezTo>
                  <a:pt x="13428" y="6999"/>
                  <a:pt x="13452" y="6952"/>
                  <a:pt x="13452" y="6894"/>
                </a:cubicBezTo>
                <a:lnTo>
                  <a:pt x="13452" y="6674"/>
                </a:lnTo>
                <a:cubicBezTo>
                  <a:pt x="13452" y="6617"/>
                  <a:pt x="13428" y="6570"/>
                  <a:pt x="13399" y="6570"/>
                </a:cubicBezTo>
                <a:close/>
                <a:moveTo>
                  <a:pt x="14249" y="6570"/>
                </a:moveTo>
                <a:cubicBezTo>
                  <a:pt x="14220" y="6570"/>
                  <a:pt x="14196" y="6617"/>
                  <a:pt x="14196" y="6674"/>
                </a:cubicBezTo>
                <a:lnTo>
                  <a:pt x="14196" y="6894"/>
                </a:lnTo>
                <a:cubicBezTo>
                  <a:pt x="14196" y="6952"/>
                  <a:pt x="14220" y="6999"/>
                  <a:pt x="14249" y="6999"/>
                </a:cubicBezTo>
                <a:cubicBezTo>
                  <a:pt x="14278" y="6999"/>
                  <a:pt x="14302" y="6952"/>
                  <a:pt x="14302" y="6894"/>
                </a:cubicBezTo>
                <a:lnTo>
                  <a:pt x="14302" y="6674"/>
                </a:lnTo>
                <a:cubicBezTo>
                  <a:pt x="14302" y="6617"/>
                  <a:pt x="14278" y="6570"/>
                  <a:pt x="14249" y="6570"/>
                </a:cubicBezTo>
                <a:close/>
                <a:moveTo>
                  <a:pt x="14564" y="6570"/>
                </a:moveTo>
                <a:cubicBezTo>
                  <a:pt x="14535" y="6570"/>
                  <a:pt x="14511" y="6617"/>
                  <a:pt x="14511" y="6674"/>
                </a:cubicBezTo>
                <a:lnTo>
                  <a:pt x="14511" y="6894"/>
                </a:lnTo>
                <a:cubicBezTo>
                  <a:pt x="14511" y="6952"/>
                  <a:pt x="14535" y="6999"/>
                  <a:pt x="14564" y="6999"/>
                </a:cubicBezTo>
                <a:cubicBezTo>
                  <a:pt x="14593" y="6999"/>
                  <a:pt x="14617" y="6952"/>
                  <a:pt x="14617" y="6894"/>
                </a:cubicBezTo>
                <a:lnTo>
                  <a:pt x="14617" y="6674"/>
                </a:lnTo>
                <a:cubicBezTo>
                  <a:pt x="14617" y="6617"/>
                  <a:pt x="14593" y="6570"/>
                  <a:pt x="14564" y="6570"/>
                </a:cubicBezTo>
                <a:close/>
                <a:moveTo>
                  <a:pt x="15413" y="6570"/>
                </a:moveTo>
                <a:cubicBezTo>
                  <a:pt x="15384" y="6570"/>
                  <a:pt x="15360" y="6617"/>
                  <a:pt x="15360" y="6674"/>
                </a:cubicBezTo>
                <a:lnTo>
                  <a:pt x="15360" y="6894"/>
                </a:lnTo>
                <a:cubicBezTo>
                  <a:pt x="15360" y="6952"/>
                  <a:pt x="15384" y="6999"/>
                  <a:pt x="15413" y="6999"/>
                </a:cubicBezTo>
                <a:cubicBezTo>
                  <a:pt x="15442" y="6999"/>
                  <a:pt x="15465" y="6952"/>
                  <a:pt x="15465" y="6894"/>
                </a:cubicBezTo>
                <a:lnTo>
                  <a:pt x="15465" y="6674"/>
                </a:lnTo>
                <a:cubicBezTo>
                  <a:pt x="15465" y="6617"/>
                  <a:pt x="15442" y="6570"/>
                  <a:pt x="15413" y="6570"/>
                </a:cubicBezTo>
                <a:close/>
                <a:moveTo>
                  <a:pt x="15728" y="6570"/>
                </a:moveTo>
                <a:cubicBezTo>
                  <a:pt x="15699" y="6570"/>
                  <a:pt x="15675" y="6617"/>
                  <a:pt x="15675" y="6674"/>
                </a:cubicBezTo>
                <a:lnTo>
                  <a:pt x="15675" y="6894"/>
                </a:lnTo>
                <a:cubicBezTo>
                  <a:pt x="15675" y="6952"/>
                  <a:pt x="15699" y="6999"/>
                  <a:pt x="15728" y="6999"/>
                </a:cubicBezTo>
                <a:cubicBezTo>
                  <a:pt x="15757" y="6999"/>
                  <a:pt x="15781" y="6952"/>
                  <a:pt x="15781" y="6894"/>
                </a:cubicBezTo>
                <a:lnTo>
                  <a:pt x="15781" y="6674"/>
                </a:lnTo>
                <a:cubicBezTo>
                  <a:pt x="15781" y="6617"/>
                  <a:pt x="15757" y="6570"/>
                  <a:pt x="15728" y="6570"/>
                </a:cubicBezTo>
                <a:close/>
                <a:moveTo>
                  <a:pt x="16578" y="6570"/>
                </a:moveTo>
                <a:cubicBezTo>
                  <a:pt x="16549" y="6570"/>
                  <a:pt x="16525" y="6617"/>
                  <a:pt x="16525" y="6674"/>
                </a:cubicBezTo>
                <a:lnTo>
                  <a:pt x="16525" y="6894"/>
                </a:lnTo>
                <a:cubicBezTo>
                  <a:pt x="16525" y="6952"/>
                  <a:pt x="16549" y="6999"/>
                  <a:pt x="16578" y="6999"/>
                </a:cubicBezTo>
                <a:cubicBezTo>
                  <a:pt x="16607" y="6999"/>
                  <a:pt x="16630" y="6952"/>
                  <a:pt x="16630" y="6894"/>
                </a:cubicBezTo>
                <a:lnTo>
                  <a:pt x="16630" y="6674"/>
                </a:lnTo>
                <a:cubicBezTo>
                  <a:pt x="16630" y="6617"/>
                  <a:pt x="16607" y="6570"/>
                  <a:pt x="16578" y="6570"/>
                </a:cubicBezTo>
                <a:close/>
                <a:moveTo>
                  <a:pt x="16892" y="6570"/>
                </a:moveTo>
                <a:cubicBezTo>
                  <a:pt x="16863" y="6570"/>
                  <a:pt x="16839" y="6617"/>
                  <a:pt x="16839" y="6674"/>
                </a:cubicBezTo>
                <a:lnTo>
                  <a:pt x="16839" y="6894"/>
                </a:lnTo>
                <a:cubicBezTo>
                  <a:pt x="16839" y="6952"/>
                  <a:pt x="16863" y="6999"/>
                  <a:pt x="16892" y="6999"/>
                </a:cubicBezTo>
                <a:cubicBezTo>
                  <a:pt x="16921" y="6999"/>
                  <a:pt x="16944" y="6952"/>
                  <a:pt x="16944" y="6894"/>
                </a:cubicBezTo>
                <a:lnTo>
                  <a:pt x="16944" y="6674"/>
                </a:lnTo>
                <a:cubicBezTo>
                  <a:pt x="16944" y="6617"/>
                  <a:pt x="16921" y="6570"/>
                  <a:pt x="16892" y="6570"/>
                </a:cubicBezTo>
                <a:close/>
                <a:moveTo>
                  <a:pt x="17741" y="6570"/>
                </a:moveTo>
                <a:cubicBezTo>
                  <a:pt x="17712" y="6570"/>
                  <a:pt x="17689" y="6617"/>
                  <a:pt x="17689" y="6674"/>
                </a:cubicBezTo>
                <a:lnTo>
                  <a:pt x="17689" y="6894"/>
                </a:lnTo>
                <a:cubicBezTo>
                  <a:pt x="17689" y="6952"/>
                  <a:pt x="17712" y="6999"/>
                  <a:pt x="17741" y="6999"/>
                </a:cubicBezTo>
                <a:cubicBezTo>
                  <a:pt x="17770" y="6999"/>
                  <a:pt x="17794" y="6952"/>
                  <a:pt x="17794" y="6894"/>
                </a:cubicBezTo>
                <a:lnTo>
                  <a:pt x="17794" y="6674"/>
                </a:lnTo>
                <a:cubicBezTo>
                  <a:pt x="17794" y="6617"/>
                  <a:pt x="17770" y="6570"/>
                  <a:pt x="17741" y="6570"/>
                </a:cubicBezTo>
                <a:close/>
                <a:moveTo>
                  <a:pt x="18055" y="6570"/>
                </a:moveTo>
                <a:cubicBezTo>
                  <a:pt x="18026" y="6570"/>
                  <a:pt x="18002" y="6617"/>
                  <a:pt x="18002" y="6674"/>
                </a:cubicBezTo>
                <a:lnTo>
                  <a:pt x="18002" y="6894"/>
                </a:lnTo>
                <a:cubicBezTo>
                  <a:pt x="18002" y="6952"/>
                  <a:pt x="18026" y="6999"/>
                  <a:pt x="18055" y="6999"/>
                </a:cubicBezTo>
                <a:cubicBezTo>
                  <a:pt x="18085" y="6999"/>
                  <a:pt x="18108" y="6952"/>
                  <a:pt x="18108" y="6894"/>
                </a:cubicBezTo>
                <a:lnTo>
                  <a:pt x="18108" y="6674"/>
                </a:lnTo>
                <a:cubicBezTo>
                  <a:pt x="18108" y="6617"/>
                  <a:pt x="18085" y="6570"/>
                  <a:pt x="18055" y="6570"/>
                </a:cubicBezTo>
                <a:close/>
                <a:moveTo>
                  <a:pt x="18905" y="6570"/>
                </a:moveTo>
                <a:cubicBezTo>
                  <a:pt x="18876" y="6570"/>
                  <a:pt x="18852" y="6617"/>
                  <a:pt x="18852" y="6674"/>
                </a:cubicBezTo>
                <a:lnTo>
                  <a:pt x="18852" y="6894"/>
                </a:lnTo>
                <a:cubicBezTo>
                  <a:pt x="18852" y="6952"/>
                  <a:pt x="18876" y="6999"/>
                  <a:pt x="18905" y="6999"/>
                </a:cubicBezTo>
                <a:cubicBezTo>
                  <a:pt x="18934" y="6999"/>
                  <a:pt x="18958" y="6952"/>
                  <a:pt x="18958" y="6894"/>
                </a:cubicBezTo>
                <a:lnTo>
                  <a:pt x="18958" y="6674"/>
                </a:lnTo>
                <a:cubicBezTo>
                  <a:pt x="18958" y="6617"/>
                  <a:pt x="18934" y="6570"/>
                  <a:pt x="18905" y="6570"/>
                </a:cubicBezTo>
                <a:close/>
                <a:moveTo>
                  <a:pt x="19220" y="6570"/>
                </a:moveTo>
                <a:cubicBezTo>
                  <a:pt x="19191" y="6570"/>
                  <a:pt x="19167" y="6617"/>
                  <a:pt x="19167" y="6674"/>
                </a:cubicBezTo>
                <a:lnTo>
                  <a:pt x="19167" y="6894"/>
                </a:lnTo>
                <a:cubicBezTo>
                  <a:pt x="19167" y="6952"/>
                  <a:pt x="19191" y="6999"/>
                  <a:pt x="19220" y="6999"/>
                </a:cubicBezTo>
                <a:cubicBezTo>
                  <a:pt x="19249" y="6999"/>
                  <a:pt x="19273" y="6952"/>
                  <a:pt x="19273" y="6894"/>
                </a:cubicBezTo>
                <a:lnTo>
                  <a:pt x="19273" y="6674"/>
                </a:lnTo>
                <a:cubicBezTo>
                  <a:pt x="19273" y="6617"/>
                  <a:pt x="19249" y="6570"/>
                  <a:pt x="19220" y="6570"/>
                </a:cubicBezTo>
                <a:close/>
                <a:moveTo>
                  <a:pt x="20069" y="6570"/>
                </a:moveTo>
                <a:cubicBezTo>
                  <a:pt x="20040" y="6570"/>
                  <a:pt x="20016" y="6617"/>
                  <a:pt x="20016" y="6674"/>
                </a:cubicBezTo>
                <a:lnTo>
                  <a:pt x="20016" y="6894"/>
                </a:lnTo>
                <a:cubicBezTo>
                  <a:pt x="20016" y="6952"/>
                  <a:pt x="20040" y="6999"/>
                  <a:pt x="20069" y="6999"/>
                </a:cubicBezTo>
                <a:cubicBezTo>
                  <a:pt x="20099" y="6999"/>
                  <a:pt x="20122" y="6952"/>
                  <a:pt x="20122" y="6894"/>
                </a:cubicBezTo>
                <a:lnTo>
                  <a:pt x="20122" y="6674"/>
                </a:lnTo>
                <a:cubicBezTo>
                  <a:pt x="20122" y="6617"/>
                  <a:pt x="20099" y="6570"/>
                  <a:pt x="20069" y="6570"/>
                </a:cubicBezTo>
                <a:close/>
                <a:moveTo>
                  <a:pt x="20384" y="6570"/>
                </a:moveTo>
                <a:cubicBezTo>
                  <a:pt x="20355" y="6570"/>
                  <a:pt x="20331" y="6617"/>
                  <a:pt x="20331" y="6674"/>
                </a:cubicBezTo>
                <a:lnTo>
                  <a:pt x="20331" y="6894"/>
                </a:lnTo>
                <a:cubicBezTo>
                  <a:pt x="20331" y="6952"/>
                  <a:pt x="20355" y="6999"/>
                  <a:pt x="20384" y="6999"/>
                </a:cubicBezTo>
                <a:cubicBezTo>
                  <a:pt x="20413" y="6999"/>
                  <a:pt x="20436" y="6952"/>
                  <a:pt x="20436" y="6894"/>
                </a:cubicBezTo>
                <a:lnTo>
                  <a:pt x="20436" y="6674"/>
                </a:lnTo>
                <a:cubicBezTo>
                  <a:pt x="20436" y="6617"/>
                  <a:pt x="20413" y="6570"/>
                  <a:pt x="20384" y="6570"/>
                </a:cubicBezTo>
                <a:close/>
                <a:moveTo>
                  <a:pt x="21234" y="6570"/>
                </a:moveTo>
                <a:cubicBezTo>
                  <a:pt x="21204" y="6570"/>
                  <a:pt x="21181" y="6617"/>
                  <a:pt x="21181" y="6674"/>
                </a:cubicBezTo>
                <a:lnTo>
                  <a:pt x="21181" y="6894"/>
                </a:lnTo>
                <a:cubicBezTo>
                  <a:pt x="21181" y="6952"/>
                  <a:pt x="21204" y="6999"/>
                  <a:pt x="21234" y="6999"/>
                </a:cubicBezTo>
                <a:cubicBezTo>
                  <a:pt x="21263" y="6999"/>
                  <a:pt x="21285" y="6952"/>
                  <a:pt x="21285" y="6894"/>
                </a:cubicBezTo>
                <a:lnTo>
                  <a:pt x="21285" y="6674"/>
                </a:lnTo>
                <a:cubicBezTo>
                  <a:pt x="21285" y="6617"/>
                  <a:pt x="21263" y="6570"/>
                  <a:pt x="21234" y="6570"/>
                </a:cubicBezTo>
                <a:close/>
                <a:moveTo>
                  <a:pt x="21547" y="6570"/>
                </a:moveTo>
                <a:cubicBezTo>
                  <a:pt x="21518" y="6570"/>
                  <a:pt x="21495" y="6617"/>
                  <a:pt x="21495" y="6674"/>
                </a:cubicBezTo>
                <a:lnTo>
                  <a:pt x="21495" y="6894"/>
                </a:lnTo>
                <a:cubicBezTo>
                  <a:pt x="21495" y="6952"/>
                  <a:pt x="21518" y="6999"/>
                  <a:pt x="21547" y="6999"/>
                </a:cubicBezTo>
                <a:cubicBezTo>
                  <a:pt x="21576" y="6999"/>
                  <a:pt x="21600" y="6952"/>
                  <a:pt x="21600" y="6894"/>
                </a:cubicBezTo>
                <a:lnTo>
                  <a:pt x="21600" y="6674"/>
                </a:lnTo>
                <a:cubicBezTo>
                  <a:pt x="21600" y="6617"/>
                  <a:pt x="21576" y="6570"/>
                  <a:pt x="21547" y="6570"/>
                </a:cubicBezTo>
                <a:close/>
                <a:moveTo>
                  <a:pt x="53" y="7300"/>
                </a:moveTo>
                <a:cubicBezTo>
                  <a:pt x="24" y="7300"/>
                  <a:pt x="0" y="7347"/>
                  <a:pt x="0" y="7404"/>
                </a:cubicBezTo>
                <a:lnTo>
                  <a:pt x="0" y="7624"/>
                </a:lnTo>
                <a:cubicBezTo>
                  <a:pt x="0" y="7682"/>
                  <a:pt x="24" y="7729"/>
                  <a:pt x="53" y="7729"/>
                </a:cubicBezTo>
                <a:cubicBezTo>
                  <a:pt x="82" y="7729"/>
                  <a:pt x="106" y="7682"/>
                  <a:pt x="106" y="7624"/>
                </a:cubicBezTo>
                <a:lnTo>
                  <a:pt x="106" y="7404"/>
                </a:lnTo>
                <a:cubicBezTo>
                  <a:pt x="106" y="7347"/>
                  <a:pt x="82" y="7300"/>
                  <a:pt x="53" y="7300"/>
                </a:cubicBezTo>
                <a:close/>
                <a:moveTo>
                  <a:pt x="367" y="7300"/>
                </a:moveTo>
                <a:cubicBezTo>
                  <a:pt x="338" y="7300"/>
                  <a:pt x="315" y="7347"/>
                  <a:pt x="315" y="7404"/>
                </a:cubicBezTo>
                <a:lnTo>
                  <a:pt x="315" y="7624"/>
                </a:lnTo>
                <a:cubicBezTo>
                  <a:pt x="315" y="7682"/>
                  <a:pt x="338" y="7729"/>
                  <a:pt x="367" y="7729"/>
                </a:cubicBezTo>
                <a:cubicBezTo>
                  <a:pt x="397" y="7729"/>
                  <a:pt x="420" y="7682"/>
                  <a:pt x="420" y="7624"/>
                </a:cubicBezTo>
                <a:lnTo>
                  <a:pt x="420" y="7404"/>
                </a:lnTo>
                <a:cubicBezTo>
                  <a:pt x="420" y="7347"/>
                  <a:pt x="397" y="7300"/>
                  <a:pt x="367" y="7300"/>
                </a:cubicBezTo>
                <a:close/>
                <a:moveTo>
                  <a:pt x="1217" y="7300"/>
                </a:moveTo>
                <a:cubicBezTo>
                  <a:pt x="1188" y="7300"/>
                  <a:pt x="1164" y="7347"/>
                  <a:pt x="1164" y="7404"/>
                </a:cubicBezTo>
                <a:lnTo>
                  <a:pt x="1164" y="7624"/>
                </a:lnTo>
                <a:cubicBezTo>
                  <a:pt x="1164" y="7682"/>
                  <a:pt x="1188" y="7729"/>
                  <a:pt x="1217" y="7729"/>
                </a:cubicBezTo>
                <a:cubicBezTo>
                  <a:pt x="1246" y="7729"/>
                  <a:pt x="1270" y="7682"/>
                  <a:pt x="1270" y="7624"/>
                </a:cubicBezTo>
                <a:lnTo>
                  <a:pt x="1270" y="7404"/>
                </a:lnTo>
                <a:cubicBezTo>
                  <a:pt x="1270" y="7347"/>
                  <a:pt x="1246" y="7300"/>
                  <a:pt x="1217" y="7300"/>
                </a:cubicBezTo>
                <a:close/>
                <a:moveTo>
                  <a:pt x="1532" y="7300"/>
                </a:moveTo>
                <a:cubicBezTo>
                  <a:pt x="1503" y="7300"/>
                  <a:pt x="1479" y="7347"/>
                  <a:pt x="1479" y="7404"/>
                </a:cubicBezTo>
                <a:lnTo>
                  <a:pt x="1479" y="7624"/>
                </a:lnTo>
                <a:cubicBezTo>
                  <a:pt x="1479" y="7682"/>
                  <a:pt x="1503" y="7729"/>
                  <a:pt x="1532" y="7729"/>
                </a:cubicBezTo>
                <a:cubicBezTo>
                  <a:pt x="1561" y="7729"/>
                  <a:pt x="1584" y="7682"/>
                  <a:pt x="1584" y="7624"/>
                </a:cubicBezTo>
                <a:lnTo>
                  <a:pt x="1584" y="7404"/>
                </a:lnTo>
                <a:cubicBezTo>
                  <a:pt x="1584" y="7347"/>
                  <a:pt x="1561" y="7300"/>
                  <a:pt x="1532" y="7300"/>
                </a:cubicBezTo>
                <a:close/>
                <a:moveTo>
                  <a:pt x="2380" y="7300"/>
                </a:moveTo>
                <a:cubicBezTo>
                  <a:pt x="2351" y="7300"/>
                  <a:pt x="2329" y="7347"/>
                  <a:pt x="2329" y="7404"/>
                </a:cubicBezTo>
                <a:lnTo>
                  <a:pt x="2329" y="7624"/>
                </a:lnTo>
                <a:cubicBezTo>
                  <a:pt x="2329" y="7682"/>
                  <a:pt x="2351" y="7729"/>
                  <a:pt x="2380" y="7729"/>
                </a:cubicBezTo>
                <a:cubicBezTo>
                  <a:pt x="2409" y="7729"/>
                  <a:pt x="2433" y="7682"/>
                  <a:pt x="2433" y="7624"/>
                </a:cubicBezTo>
                <a:lnTo>
                  <a:pt x="2433" y="7404"/>
                </a:lnTo>
                <a:cubicBezTo>
                  <a:pt x="2433" y="7347"/>
                  <a:pt x="2409" y="7300"/>
                  <a:pt x="2380" y="7300"/>
                </a:cubicBezTo>
                <a:close/>
                <a:moveTo>
                  <a:pt x="2695" y="7300"/>
                </a:moveTo>
                <a:cubicBezTo>
                  <a:pt x="2666" y="7300"/>
                  <a:pt x="2643" y="7347"/>
                  <a:pt x="2643" y="7404"/>
                </a:cubicBezTo>
                <a:lnTo>
                  <a:pt x="2643" y="7624"/>
                </a:lnTo>
                <a:cubicBezTo>
                  <a:pt x="2643" y="7682"/>
                  <a:pt x="2666" y="7729"/>
                  <a:pt x="2695" y="7729"/>
                </a:cubicBezTo>
                <a:cubicBezTo>
                  <a:pt x="2724" y="7729"/>
                  <a:pt x="2748" y="7682"/>
                  <a:pt x="2748" y="7624"/>
                </a:cubicBezTo>
                <a:lnTo>
                  <a:pt x="2748" y="7404"/>
                </a:lnTo>
                <a:cubicBezTo>
                  <a:pt x="2748" y="7347"/>
                  <a:pt x="2724" y="7300"/>
                  <a:pt x="2695" y="7300"/>
                </a:cubicBezTo>
                <a:close/>
                <a:moveTo>
                  <a:pt x="3545" y="7300"/>
                </a:moveTo>
                <a:cubicBezTo>
                  <a:pt x="3516" y="7300"/>
                  <a:pt x="3492" y="7347"/>
                  <a:pt x="3492" y="7404"/>
                </a:cubicBezTo>
                <a:lnTo>
                  <a:pt x="3492" y="7624"/>
                </a:lnTo>
                <a:cubicBezTo>
                  <a:pt x="3492" y="7682"/>
                  <a:pt x="3516" y="7729"/>
                  <a:pt x="3545" y="7729"/>
                </a:cubicBezTo>
                <a:cubicBezTo>
                  <a:pt x="3574" y="7729"/>
                  <a:pt x="3598" y="7682"/>
                  <a:pt x="3598" y="7624"/>
                </a:cubicBezTo>
                <a:lnTo>
                  <a:pt x="3598" y="7404"/>
                </a:lnTo>
                <a:cubicBezTo>
                  <a:pt x="3598" y="7347"/>
                  <a:pt x="3574" y="7300"/>
                  <a:pt x="3545" y="7300"/>
                </a:cubicBezTo>
                <a:close/>
                <a:moveTo>
                  <a:pt x="3859" y="7300"/>
                </a:moveTo>
                <a:cubicBezTo>
                  <a:pt x="3830" y="7300"/>
                  <a:pt x="3806" y="7347"/>
                  <a:pt x="3806" y="7404"/>
                </a:cubicBezTo>
                <a:lnTo>
                  <a:pt x="3806" y="7624"/>
                </a:lnTo>
                <a:cubicBezTo>
                  <a:pt x="3806" y="7682"/>
                  <a:pt x="3830" y="7729"/>
                  <a:pt x="3859" y="7729"/>
                </a:cubicBezTo>
                <a:cubicBezTo>
                  <a:pt x="3888" y="7729"/>
                  <a:pt x="3912" y="7682"/>
                  <a:pt x="3912" y="7624"/>
                </a:cubicBezTo>
                <a:lnTo>
                  <a:pt x="3912" y="7404"/>
                </a:lnTo>
                <a:cubicBezTo>
                  <a:pt x="3912" y="7347"/>
                  <a:pt x="3888" y="7300"/>
                  <a:pt x="3859" y="7300"/>
                </a:cubicBezTo>
                <a:close/>
                <a:moveTo>
                  <a:pt x="4709" y="7300"/>
                </a:moveTo>
                <a:cubicBezTo>
                  <a:pt x="4680" y="7300"/>
                  <a:pt x="4656" y="7347"/>
                  <a:pt x="4656" y="7404"/>
                </a:cubicBezTo>
                <a:lnTo>
                  <a:pt x="4656" y="7624"/>
                </a:lnTo>
                <a:cubicBezTo>
                  <a:pt x="4656" y="7682"/>
                  <a:pt x="4680" y="7729"/>
                  <a:pt x="4709" y="7729"/>
                </a:cubicBezTo>
                <a:cubicBezTo>
                  <a:pt x="4738" y="7729"/>
                  <a:pt x="4762" y="7682"/>
                  <a:pt x="4762" y="7624"/>
                </a:cubicBezTo>
                <a:lnTo>
                  <a:pt x="4762" y="7404"/>
                </a:lnTo>
                <a:cubicBezTo>
                  <a:pt x="4762" y="7347"/>
                  <a:pt x="4738" y="7300"/>
                  <a:pt x="4709" y="7300"/>
                </a:cubicBezTo>
                <a:close/>
                <a:moveTo>
                  <a:pt x="5023" y="7300"/>
                </a:moveTo>
                <a:cubicBezTo>
                  <a:pt x="4994" y="7300"/>
                  <a:pt x="4970" y="7347"/>
                  <a:pt x="4970" y="7404"/>
                </a:cubicBezTo>
                <a:lnTo>
                  <a:pt x="4970" y="7624"/>
                </a:lnTo>
                <a:cubicBezTo>
                  <a:pt x="4970" y="7682"/>
                  <a:pt x="4994" y="7729"/>
                  <a:pt x="5023" y="7729"/>
                </a:cubicBezTo>
                <a:cubicBezTo>
                  <a:pt x="5053" y="7729"/>
                  <a:pt x="5076" y="7682"/>
                  <a:pt x="5076" y="7624"/>
                </a:cubicBezTo>
                <a:lnTo>
                  <a:pt x="5076" y="7404"/>
                </a:lnTo>
                <a:cubicBezTo>
                  <a:pt x="5076" y="7347"/>
                  <a:pt x="5053" y="7300"/>
                  <a:pt x="5023" y="7300"/>
                </a:cubicBezTo>
                <a:close/>
                <a:moveTo>
                  <a:pt x="5873" y="7300"/>
                </a:moveTo>
                <a:cubicBezTo>
                  <a:pt x="5844" y="7300"/>
                  <a:pt x="5820" y="7347"/>
                  <a:pt x="5820" y="7404"/>
                </a:cubicBezTo>
                <a:lnTo>
                  <a:pt x="5820" y="7624"/>
                </a:lnTo>
                <a:cubicBezTo>
                  <a:pt x="5820" y="7682"/>
                  <a:pt x="5844" y="7729"/>
                  <a:pt x="5873" y="7729"/>
                </a:cubicBezTo>
                <a:cubicBezTo>
                  <a:pt x="5902" y="7729"/>
                  <a:pt x="5926" y="7682"/>
                  <a:pt x="5926" y="7624"/>
                </a:cubicBezTo>
                <a:lnTo>
                  <a:pt x="5926" y="7404"/>
                </a:lnTo>
                <a:cubicBezTo>
                  <a:pt x="5926" y="7347"/>
                  <a:pt x="5902" y="7300"/>
                  <a:pt x="5873" y="7300"/>
                </a:cubicBezTo>
                <a:close/>
                <a:moveTo>
                  <a:pt x="6188" y="7300"/>
                </a:moveTo>
                <a:cubicBezTo>
                  <a:pt x="6159" y="7300"/>
                  <a:pt x="6135" y="7347"/>
                  <a:pt x="6135" y="7404"/>
                </a:cubicBezTo>
                <a:lnTo>
                  <a:pt x="6135" y="7624"/>
                </a:lnTo>
                <a:cubicBezTo>
                  <a:pt x="6135" y="7682"/>
                  <a:pt x="6159" y="7729"/>
                  <a:pt x="6188" y="7729"/>
                </a:cubicBezTo>
                <a:cubicBezTo>
                  <a:pt x="6217" y="7729"/>
                  <a:pt x="6240" y="7682"/>
                  <a:pt x="6240" y="7624"/>
                </a:cubicBezTo>
                <a:lnTo>
                  <a:pt x="6240" y="7404"/>
                </a:lnTo>
                <a:cubicBezTo>
                  <a:pt x="6240" y="7347"/>
                  <a:pt x="6217" y="7300"/>
                  <a:pt x="6188" y="7300"/>
                </a:cubicBezTo>
                <a:close/>
                <a:moveTo>
                  <a:pt x="7036" y="7300"/>
                </a:moveTo>
                <a:cubicBezTo>
                  <a:pt x="7007" y="7300"/>
                  <a:pt x="6984" y="7347"/>
                  <a:pt x="6984" y="7404"/>
                </a:cubicBezTo>
                <a:lnTo>
                  <a:pt x="6984" y="7624"/>
                </a:lnTo>
                <a:cubicBezTo>
                  <a:pt x="6984" y="7682"/>
                  <a:pt x="7007" y="7729"/>
                  <a:pt x="7036" y="7729"/>
                </a:cubicBezTo>
                <a:cubicBezTo>
                  <a:pt x="7065" y="7729"/>
                  <a:pt x="7089" y="7682"/>
                  <a:pt x="7089" y="7624"/>
                </a:cubicBezTo>
                <a:lnTo>
                  <a:pt x="7089" y="7404"/>
                </a:lnTo>
                <a:cubicBezTo>
                  <a:pt x="7089" y="7347"/>
                  <a:pt x="7065" y="7300"/>
                  <a:pt x="7036" y="7300"/>
                </a:cubicBezTo>
                <a:close/>
                <a:moveTo>
                  <a:pt x="7351" y="7300"/>
                </a:moveTo>
                <a:cubicBezTo>
                  <a:pt x="7322" y="7300"/>
                  <a:pt x="7299" y="7347"/>
                  <a:pt x="7299" y="7404"/>
                </a:cubicBezTo>
                <a:lnTo>
                  <a:pt x="7299" y="7624"/>
                </a:lnTo>
                <a:cubicBezTo>
                  <a:pt x="7299" y="7682"/>
                  <a:pt x="7322" y="7729"/>
                  <a:pt x="7351" y="7729"/>
                </a:cubicBezTo>
                <a:cubicBezTo>
                  <a:pt x="7380" y="7729"/>
                  <a:pt x="7404" y="7682"/>
                  <a:pt x="7404" y="7624"/>
                </a:cubicBezTo>
                <a:lnTo>
                  <a:pt x="7404" y="7404"/>
                </a:lnTo>
                <a:cubicBezTo>
                  <a:pt x="7404" y="7347"/>
                  <a:pt x="7380" y="7300"/>
                  <a:pt x="7351" y="7300"/>
                </a:cubicBezTo>
                <a:close/>
                <a:moveTo>
                  <a:pt x="8201" y="7300"/>
                </a:moveTo>
                <a:cubicBezTo>
                  <a:pt x="8171" y="7300"/>
                  <a:pt x="8148" y="7347"/>
                  <a:pt x="8148" y="7404"/>
                </a:cubicBezTo>
                <a:lnTo>
                  <a:pt x="8148" y="7624"/>
                </a:lnTo>
                <a:cubicBezTo>
                  <a:pt x="8148" y="7682"/>
                  <a:pt x="8171" y="7729"/>
                  <a:pt x="8201" y="7729"/>
                </a:cubicBezTo>
                <a:cubicBezTo>
                  <a:pt x="8230" y="7729"/>
                  <a:pt x="8254" y="7682"/>
                  <a:pt x="8254" y="7624"/>
                </a:cubicBezTo>
                <a:lnTo>
                  <a:pt x="8254" y="7404"/>
                </a:lnTo>
                <a:cubicBezTo>
                  <a:pt x="8254" y="7347"/>
                  <a:pt x="8230" y="7300"/>
                  <a:pt x="8201" y="7300"/>
                </a:cubicBezTo>
                <a:close/>
                <a:moveTo>
                  <a:pt x="8515" y="7300"/>
                </a:moveTo>
                <a:cubicBezTo>
                  <a:pt x="8486" y="7300"/>
                  <a:pt x="8462" y="7347"/>
                  <a:pt x="8462" y="7404"/>
                </a:cubicBezTo>
                <a:lnTo>
                  <a:pt x="8462" y="7624"/>
                </a:lnTo>
                <a:cubicBezTo>
                  <a:pt x="8462" y="7682"/>
                  <a:pt x="8486" y="7729"/>
                  <a:pt x="8515" y="7729"/>
                </a:cubicBezTo>
                <a:cubicBezTo>
                  <a:pt x="8544" y="7729"/>
                  <a:pt x="8568" y="7682"/>
                  <a:pt x="8568" y="7624"/>
                </a:cubicBezTo>
                <a:lnTo>
                  <a:pt x="8568" y="7404"/>
                </a:lnTo>
                <a:cubicBezTo>
                  <a:pt x="8568" y="7347"/>
                  <a:pt x="8544" y="7300"/>
                  <a:pt x="8515" y="7300"/>
                </a:cubicBezTo>
                <a:close/>
                <a:moveTo>
                  <a:pt x="9365" y="7300"/>
                </a:moveTo>
                <a:cubicBezTo>
                  <a:pt x="9336" y="7300"/>
                  <a:pt x="9312" y="7347"/>
                  <a:pt x="9312" y="7404"/>
                </a:cubicBezTo>
                <a:lnTo>
                  <a:pt x="9312" y="7624"/>
                </a:lnTo>
                <a:cubicBezTo>
                  <a:pt x="9312" y="7682"/>
                  <a:pt x="9336" y="7729"/>
                  <a:pt x="9365" y="7729"/>
                </a:cubicBezTo>
                <a:cubicBezTo>
                  <a:pt x="9394" y="7729"/>
                  <a:pt x="9418" y="7682"/>
                  <a:pt x="9418" y="7624"/>
                </a:cubicBezTo>
                <a:lnTo>
                  <a:pt x="9418" y="7404"/>
                </a:lnTo>
                <a:cubicBezTo>
                  <a:pt x="9418" y="7347"/>
                  <a:pt x="9394" y="7300"/>
                  <a:pt x="9365" y="7300"/>
                </a:cubicBezTo>
                <a:close/>
                <a:moveTo>
                  <a:pt x="9679" y="7300"/>
                </a:moveTo>
                <a:cubicBezTo>
                  <a:pt x="9650" y="7300"/>
                  <a:pt x="9626" y="7347"/>
                  <a:pt x="9626" y="7404"/>
                </a:cubicBezTo>
                <a:lnTo>
                  <a:pt x="9626" y="7624"/>
                </a:lnTo>
                <a:cubicBezTo>
                  <a:pt x="9626" y="7682"/>
                  <a:pt x="9650" y="7729"/>
                  <a:pt x="9679" y="7729"/>
                </a:cubicBezTo>
                <a:cubicBezTo>
                  <a:pt x="9708" y="7729"/>
                  <a:pt x="9732" y="7682"/>
                  <a:pt x="9732" y="7624"/>
                </a:cubicBezTo>
                <a:lnTo>
                  <a:pt x="9732" y="7404"/>
                </a:lnTo>
                <a:cubicBezTo>
                  <a:pt x="9732" y="7347"/>
                  <a:pt x="9708" y="7300"/>
                  <a:pt x="9679" y="7300"/>
                </a:cubicBezTo>
                <a:close/>
                <a:moveTo>
                  <a:pt x="10529" y="7300"/>
                </a:moveTo>
                <a:cubicBezTo>
                  <a:pt x="10500" y="7300"/>
                  <a:pt x="10476" y="7347"/>
                  <a:pt x="10476" y="7404"/>
                </a:cubicBezTo>
                <a:lnTo>
                  <a:pt x="10476" y="7624"/>
                </a:lnTo>
                <a:cubicBezTo>
                  <a:pt x="10476" y="7682"/>
                  <a:pt x="10500" y="7729"/>
                  <a:pt x="10529" y="7729"/>
                </a:cubicBezTo>
                <a:cubicBezTo>
                  <a:pt x="10558" y="7729"/>
                  <a:pt x="10582" y="7682"/>
                  <a:pt x="10582" y="7624"/>
                </a:cubicBezTo>
                <a:lnTo>
                  <a:pt x="10582" y="7404"/>
                </a:lnTo>
                <a:cubicBezTo>
                  <a:pt x="10582" y="7347"/>
                  <a:pt x="10558" y="7300"/>
                  <a:pt x="10529" y="7300"/>
                </a:cubicBezTo>
                <a:close/>
                <a:moveTo>
                  <a:pt x="10844" y="7300"/>
                </a:moveTo>
                <a:cubicBezTo>
                  <a:pt x="10814" y="7300"/>
                  <a:pt x="10791" y="7347"/>
                  <a:pt x="10791" y="7404"/>
                </a:cubicBezTo>
                <a:lnTo>
                  <a:pt x="10791" y="7624"/>
                </a:lnTo>
                <a:cubicBezTo>
                  <a:pt x="10791" y="7682"/>
                  <a:pt x="10814" y="7729"/>
                  <a:pt x="10844" y="7729"/>
                </a:cubicBezTo>
                <a:cubicBezTo>
                  <a:pt x="10873" y="7729"/>
                  <a:pt x="10895" y="7682"/>
                  <a:pt x="10895" y="7624"/>
                </a:cubicBezTo>
                <a:lnTo>
                  <a:pt x="10895" y="7404"/>
                </a:lnTo>
                <a:cubicBezTo>
                  <a:pt x="10895" y="7347"/>
                  <a:pt x="10873" y="7300"/>
                  <a:pt x="10844" y="7300"/>
                </a:cubicBezTo>
                <a:close/>
                <a:moveTo>
                  <a:pt x="11692" y="7300"/>
                </a:moveTo>
                <a:cubicBezTo>
                  <a:pt x="11663" y="7300"/>
                  <a:pt x="11640" y="7347"/>
                  <a:pt x="11640" y="7404"/>
                </a:cubicBezTo>
                <a:lnTo>
                  <a:pt x="11640" y="7624"/>
                </a:lnTo>
                <a:cubicBezTo>
                  <a:pt x="11640" y="7682"/>
                  <a:pt x="11663" y="7729"/>
                  <a:pt x="11692" y="7729"/>
                </a:cubicBezTo>
                <a:cubicBezTo>
                  <a:pt x="11721" y="7729"/>
                  <a:pt x="11745" y="7682"/>
                  <a:pt x="11745" y="7624"/>
                </a:cubicBezTo>
                <a:lnTo>
                  <a:pt x="11745" y="7404"/>
                </a:lnTo>
                <a:cubicBezTo>
                  <a:pt x="11745" y="7347"/>
                  <a:pt x="11721" y="7300"/>
                  <a:pt x="11692" y="7300"/>
                </a:cubicBezTo>
                <a:close/>
                <a:moveTo>
                  <a:pt x="12007" y="7300"/>
                </a:moveTo>
                <a:cubicBezTo>
                  <a:pt x="11978" y="7300"/>
                  <a:pt x="11955" y="7347"/>
                  <a:pt x="11955" y="7404"/>
                </a:cubicBezTo>
                <a:lnTo>
                  <a:pt x="11955" y="7624"/>
                </a:lnTo>
                <a:cubicBezTo>
                  <a:pt x="11955" y="7682"/>
                  <a:pt x="11978" y="7729"/>
                  <a:pt x="12007" y="7729"/>
                </a:cubicBezTo>
                <a:cubicBezTo>
                  <a:pt x="12036" y="7729"/>
                  <a:pt x="12060" y="7682"/>
                  <a:pt x="12060" y="7624"/>
                </a:cubicBezTo>
                <a:lnTo>
                  <a:pt x="12060" y="7404"/>
                </a:lnTo>
                <a:cubicBezTo>
                  <a:pt x="12060" y="7347"/>
                  <a:pt x="12036" y="7300"/>
                  <a:pt x="12007" y="7300"/>
                </a:cubicBezTo>
                <a:close/>
                <a:moveTo>
                  <a:pt x="12856" y="7300"/>
                </a:moveTo>
                <a:cubicBezTo>
                  <a:pt x="12827" y="7300"/>
                  <a:pt x="12804" y="7347"/>
                  <a:pt x="12804" y="7404"/>
                </a:cubicBezTo>
                <a:lnTo>
                  <a:pt x="12804" y="7624"/>
                </a:lnTo>
                <a:cubicBezTo>
                  <a:pt x="12804" y="7682"/>
                  <a:pt x="12827" y="7729"/>
                  <a:pt x="12856" y="7729"/>
                </a:cubicBezTo>
                <a:cubicBezTo>
                  <a:pt x="12886" y="7729"/>
                  <a:pt x="12909" y="7682"/>
                  <a:pt x="12909" y="7624"/>
                </a:cubicBezTo>
                <a:lnTo>
                  <a:pt x="12909" y="7404"/>
                </a:lnTo>
                <a:cubicBezTo>
                  <a:pt x="12909" y="7347"/>
                  <a:pt x="12886" y="7300"/>
                  <a:pt x="12856" y="7300"/>
                </a:cubicBezTo>
                <a:close/>
                <a:moveTo>
                  <a:pt x="13171" y="7300"/>
                </a:moveTo>
                <a:cubicBezTo>
                  <a:pt x="13142" y="7300"/>
                  <a:pt x="13118" y="7347"/>
                  <a:pt x="13118" y="7404"/>
                </a:cubicBezTo>
                <a:lnTo>
                  <a:pt x="13118" y="7624"/>
                </a:lnTo>
                <a:cubicBezTo>
                  <a:pt x="13118" y="7682"/>
                  <a:pt x="13142" y="7729"/>
                  <a:pt x="13171" y="7729"/>
                </a:cubicBezTo>
                <a:cubicBezTo>
                  <a:pt x="13200" y="7729"/>
                  <a:pt x="13224" y="7682"/>
                  <a:pt x="13224" y="7624"/>
                </a:cubicBezTo>
                <a:lnTo>
                  <a:pt x="13224" y="7404"/>
                </a:lnTo>
                <a:cubicBezTo>
                  <a:pt x="13224" y="7347"/>
                  <a:pt x="13200" y="7300"/>
                  <a:pt x="13171" y="7300"/>
                </a:cubicBezTo>
                <a:close/>
                <a:moveTo>
                  <a:pt x="14021" y="7300"/>
                </a:moveTo>
                <a:cubicBezTo>
                  <a:pt x="13992" y="7300"/>
                  <a:pt x="13968" y="7347"/>
                  <a:pt x="13968" y="7404"/>
                </a:cubicBezTo>
                <a:lnTo>
                  <a:pt x="13968" y="7624"/>
                </a:lnTo>
                <a:cubicBezTo>
                  <a:pt x="13968" y="7682"/>
                  <a:pt x="13992" y="7729"/>
                  <a:pt x="14021" y="7729"/>
                </a:cubicBezTo>
                <a:cubicBezTo>
                  <a:pt x="14050" y="7729"/>
                  <a:pt x="14074" y="7682"/>
                  <a:pt x="14074" y="7624"/>
                </a:cubicBezTo>
                <a:lnTo>
                  <a:pt x="14074" y="7404"/>
                </a:lnTo>
                <a:cubicBezTo>
                  <a:pt x="14074" y="7347"/>
                  <a:pt x="14050" y="7300"/>
                  <a:pt x="14021" y="7300"/>
                </a:cubicBezTo>
                <a:close/>
                <a:moveTo>
                  <a:pt x="14335" y="7300"/>
                </a:moveTo>
                <a:cubicBezTo>
                  <a:pt x="14306" y="7300"/>
                  <a:pt x="14282" y="7347"/>
                  <a:pt x="14282" y="7404"/>
                </a:cubicBezTo>
                <a:lnTo>
                  <a:pt x="14282" y="7624"/>
                </a:lnTo>
                <a:cubicBezTo>
                  <a:pt x="14282" y="7682"/>
                  <a:pt x="14306" y="7729"/>
                  <a:pt x="14335" y="7729"/>
                </a:cubicBezTo>
                <a:cubicBezTo>
                  <a:pt x="14364" y="7729"/>
                  <a:pt x="14388" y="7682"/>
                  <a:pt x="14388" y="7624"/>
                </a:cubicBezTo>
                <a:lnTo>
                  <a:pt x="14388" y="7404"/>
                </a:lnTo>
                <a:cubicBezTo>
                  <a:pt x="14388" y="7347"/>
                  <a:pt x="14364" y="7300"/>
                  <a:pt x="14335" y="7300"/>
                </a:cubicBezTo>
                <a:close/>
                <a:moveTo>
                  <a:pt x="15185" y="7300"/>
                </a:moveTo>
                <a:cubicBezTo>
                  <a:pt x="15156" y="7300"/>
                  <a:pt x="15132" y="7347"/>
                  <a:pt x="15132" y="7404"/>
                </a:cubicBezTo>
                <a:lnTo>
                  <a:pt x="15132" y="7624"/>
                </a:lnTo>
                <a:cubicBezTo>
                  <a:pt x="15132" y="7682"/>
                  <a:pt x="15156" y="7729"/>
                  <a:pt x="15185" y="7729"/>
                </a:cubicBezTo>
                <a:cubicBezTo>
                  <a:pt x="15214" y="7729"/>
                  <a:pt x="15237" y="7682"/>
                  <a:pt x="15237" y="7624"/>
                </a:cubicBezTo>
                <a:lnTo>
                  <a:pt x="15237" y="7404"/>
                </a:lnTo>
                <a:cubicBezTo>
                  <a:pt x="15237" y="7347"/>
                  <a:pt x="15214" y="7300"/>
                  <a:pt x="15185" y="7300"/>
                </a:cubicBezTo>
                <a:close/>
                <a:moveTo>
                  <a:pt x="15500" y="7300"/>
                </a:moveTo>
                <a:cubicBezTo>
                  <a:pt x="15470" y="7300"/>
                  <a:pt x="15447" y="7347"/>
                  <a:pt x="15447" y="7404"/>
                </a:cubicBezTo>
                <a:lnTo>
                  <a:pt x="15447" y="7624"/>
                </a:lnTo>
                <a:cubicBezTo>
                  <a:pt x="15447" y="7682"/>
                  <a:pt x="15470" y="7729"/>
                  <a:pt x="15500" y="7729"/>
                </a:cubicBezTo>
                <a:cubicBezTo>
                  <a:pt x="15529" y="7729"/>
                  <a:pt x="15551" y="7682"/>
                  <a:pt x="15551" y="7624"/>
                </a:cubicBezTo>
                <a:lnTo>
                  <a:pt x="15551" y="7404"/>
                </a:lnTo>
                <a:cubicBezTo>
                  <a:pt x="15551" y="7347"/>
                  <a:pt x="15529" y="7300"/>
                  <a:pt x="15500" y="7300"/>
                </a:cubicBezTo>
                <a:close/>
                <a:moveTo>
                  <a:pt x="16349" y="7300"/>
                </a:moveTo>
                <a:cubicBezTo>
                  <a:pt x="16320" y="7300"/>
                  <a:pt x="16296" y="7347"/>
                  <a:pt x="16296" y="7404"/>
                </a:cubicBezTo>
                <a:lnTo>
                  <a:pt x="16296" y="7624"/>
                </a:lnTo>
                <a:cubicBezTo>
                  <a:pt x="16296" y="7682"/>
                  <a:pt x="16320" y="7729"/>
                  <a:pt x="16349" y="7729"/>
                </a:cubicBezTo>
                <a:cubicBezTo>
                  <a:pt x="16378" y="7729"/>
                  <a:pt x="16401" y="7682"/>
                  <a:pt x="16401" y="7624"/>
                </a:cubicBezTo>
                <a:lnTo>
                  <a:pt x="16401" y="7404"/>
                </a:lnTo>
                <a:cubicBezTo>
                  <a:pt x="16401" y="7347"/>
                  <a:pt x="16378" y="7300"/>
                  <a:pt x="16349" y="7300"/>
                </a:cubicBezTo>
                <a:close/>
                <a:moveTo>
                  <a:pt x="16663" y="7300"/>
                </a:moveTo>
                <a:cubicBezTo>
                  <a:pt x="16634" y="7300"/>
                  <a:pt x="16611" y="7347"/>
                  <a:pt x="16611" y="7404"/>
                </a:cubicBezTo>
                <a:lnTo>
                  <a:pt x="16611" y="7624"/>
                </a:lnTo>
                <a:cubicBezTo>
                  <a:pt x="16611" y="7682"/>
                  <a:pt x="16634" y="7729"/>
                  <a:pt x="16663" y="7729"/>
                </a:cubicBezTo>
                <a:cubicBezTo>
                  <a:pt x="16692" y="7729"/>
                  <a:pt x="16716" y="7682"/>
                  <a:pt x="16716" y="7624"/>
                </a:cubicBezTo>
                <a:lnTo>
                  <a:pt x="16716" y="7404"/>
                </a:lnTo>
                <a:cubicBezTo>
                  <a:pt x="16716" y="7347"/>
                  <a:pt x="16692" y="7300"/>
                  <a:pt x="16663" y="7300"/>
                </a:cubicBezTo>
                <a:close/>
                <a:moveTo>
                  <a:pt x="17512" y="7300"/>
                </a:moveTo>
                <a:cubicBezTo>
                  <a:pt x="17483" y="7300"/>
                  <a:pt x="17459" y="7347"/>
                  <a:pt x="17459" y="7404"/>
                </a:cubicBezTo>
                <a:lnTo>
                  <a:pt x="17459" y="7624"/>
                </a:lnTo>
                <a:cubicBezTo>
                  <a:pt x="17459" y="7682"/>
                  <a:pt x="17483" y="7729"/>
                  <a:pt x="17512" y="7729"/>
                </a:cubicBezTo>
                <a:cubicBezTo>
                  <a:pt x="17541" y="7729"/>
                  <a:pt x="17565" y="7682"/>
                  <a:pt x="17565" y="7624"/>
                </a:cubicBezTo>
                <a:lnTo>
                  <a:pt x="17565" y="7404"/>
                </a:lnTo>
                <a:cubicBezTo>
                  <a:pt x="17565" y="7347"/>
                  <a:pt x="17541" y="7300"/>
                  <a:pt x="17512" y="7300"/>
                </a:cubicBezTo>
                <a:close/>
                <a:moveTo>
                  <a:pt x="17827" y="7300"/>
                </a:moveTo>
                <a:cubicBezTo>
                  <a:pt x="17798" y="7300"/>
                  <a:pt x="17774" y="7347"/>
                  <a:pt x="17774" y="7404"/>
                </a:cubicBezTo>
                <a:lnTo>
                  <a:pt x="17774" y="7624"/>
                </a:lnTo>
                <a:cubicBezTo>
                  <a:pt x="17774" y="7682"/>
                  <a:pt x="17798" y="7729"/>
                  <a:pt x="17827" y="7729"/>
                </a:cubicBezTo>
                <a:cubicBezTo>
                  <a:pt x="17856" y="7729"/>
                  <a:pt x="17880" y="7682"/>
                  <a:pt x="17880" y="7624"/>
                </a:cubicBezTo>
                <a:lnTo>
                  <a:pt x="17880" y="7404"/>
                </a:lnTo>
                <a:cubicBezTo>
                  <a:pt x="17880" y="7347"/>
                  <a:pt x="17856" y="7300"/>
                  <a:pt x="17827" y="7300"/>
                </a:cubicBezTo>
                <a:close/>
                <a:moveTo>
                  <a:pt x="18677" y="7300"/>
                </a:moveTo>
                <a:cubicBezTo>
                  <a:pt x="18648" y="7300"/>
                  <a:pt x="18624" y="7347"/>
                  <a:pt x="18624" y="7404"/>
                </a:cubicBezTo>
                <a:lnTo>
                  <a:pt x="18624" y="7624"/>
                </a:lnTo>
                <a:cubicBezTo>
                  <a:pt x="18624" y="7682"/>
                  <a:pt x="18648" y="7729"/>
                  <a:pt x="18677" y="7729"/>
                </a:cubicBezTo>
                <a:cubicBezTo>
                  <a:pt x="18706" y="7729"/>
                  <a:pt x="18730" y="7682"/>
                  <a:pt x="18730" y="7624"/>
                </a:cubicBezTo>
                <a:lnTo>
                  <a:pt x="18730" y="7404"/>
                </a:lnTo>
                <a:cubicBezTo>
                  <a:pt x="18730" y="7347"/>
                  <a:pt x="18706" y="7300"/>
                  <a:pt x="18677" y="7300"/>
                </a:cubicBezTo>
                <a:close/>
                <a:moveTo>
                  <a:pt x="18991" y="7300"/>
                </a:moveTo>
                <a:cubicBezTo>
                  <a:pt x="18962" y="7300"/>
                  <a:pt x="18938" y="7347"/>
                  <a:pt x="18938" y="7404"/>
                </a:cubicBezTo>
                <a:lnTo>
                  <a:pt x="18938" y="7624"/>
                </a:lnTo>
                <a:cubicBezTo>
                  <a:pt x="18938" y="7682"/>
                  <a:pt x="18962" y="7729"/>
                  <a:pt x="18991" y="7729"/>
                </a:cubicBezTo>
                <a:cubicBezTo>
                  <a:pt x="19020" y="7729"/>
                  <a:pt x="19044" y="7682"/>
                  <a:pt x="19044" y="7624"/>
                </a:cubicBezTo>
                <a:lnTo>
                  <a:pt x="19044" y="7404"/>
                </a:lnTo>
                <a:cubicBezTo>
                  <a:pt x="19044" y="7347"/>
                  <a:pt x="19020" y="7300"/>
                  <a:pt x="18991" y="7300"/>
                </a:cubicBezTo>
                <a:close/>
                <a:moveTo>
                  <a:pt x="19841" y="7300"/>
                </a:moveTo>
                <a:cubicBezTo>
                  <a:pt x="19812" y="7300"/>
                  <a:pt x="19788" y="7347"/>
                  <a:pt x="19788" y="7404"/>
                </a:cubicBezTo>
                <a:lnTo>
                  <a:pt x="19788" y="7624"/>
                </a:lnTo>
                <a:cubicBezTo>
                  <a:pt x="19788" y="7682"/>
                  <a:pt x="19812" y="7729"/>
                  <a:pt x="19841" y="7729"/>
                </a:cubicBezTo>
                <a:cubicBezTo>
                  <a:pt x="19870" y="7729"/>
                  <a:pt x="19894" y="7682"/>
                  <a:pt x="19894" y="7624"/>
                </a:cubicBezTo>
                <a:lnTo>
                  <a:pt x="19894" y="7404"/>
                </a:lnTo>
                <a:cubicBezTo>
                  <a:pt x="19894" y="7347"/>
                  <a:pt x="19870" y="7300"/>
                  <a:pt x="19841" y="7300"/>
                </a:cubicBezTo>
                <a:close/>
                <a:moveTo>
                  <a:pt x="20155" y="7300"/>
                </a:moveTo>
                <a:cubicBezTo>
                  <a:pt x="20126" y="7300"/>
                  <a:pt x="20102" y="7347"/>
                  <a:pt x="20102" y="7404"/>
                </a:cubicBezTo>
                <a:lnTo>
                  <a:pt x="20102" y="7624"/>
                </a:lnTo>
                <a:cubicBezTo>
                  <a:pt x="20102" y="7682"/>
                  <a:pt x="20126" y="7729"/>
                  <a:pt x="20155" y="7729"/>
                </a:cubicBezTo>
                <a:cubicBezTo>
                  <a:pt x="20184" y="7729"/>
                  <a:pt x="20207" y="7682"/>
                  <a:pt x="20207" y="7624"/>
                </a:cubicBezTo>
                <a:lnTo>
                  <a:pt x="20207" y="7404"/>
                </a:lnTo>
                <a:cubicBezTo>
                  <a:pt x="20207" y="7347"/>
                  <a:pt x="20184" y="7300"/>
                  <a:pt x="20155" y="7300"/>
                </a:cubicBezTo>
                <a:close/>
                <a:moveTo>
                  <a:pt x="21004" y="7300"/>
                </a:moveTo>
                <a:cubicBezTo>
                  <a:pt x="20975" y="7300"/>
                  <a:pt x="20952" y="7347"/>
                  <a:pt x="20952" y="7404"/>
                </a:cubicBezTo>
                <a:lnTo>
                  <a:pt x="20952" y="7624"/>
                </a:lnTo>
                <a:cubicBezTo>
                  <a:pt x="20952" y="7682"/>
                  <a:pt x="20975" y="7729"/>
                  <a:pt x="21004" y="7729"/>
                </a:cubicBezTo>
                <a:cubicBezTo>
                  <a:pt x="21033" y="7729"/>
                  <a:pt x="21057" y="7682"/>
                  <a:pt x="21057" y="7624"/>
                </a:cubicBezTo>
                <a:lnTo>
                  <a:pt x="21057" y="7404"/>
                </a:lnTo>
                <a:cubicBezTo>
                  <a:pt x="21057" y="7347"/>
                  <a:pt x="21033" y="7300"/>
                  <a:pt x="21004" y="7300"/>
                </a:cubicBezTo>
                <a:close/>
                <a:moveTo>
                  <a:pt x="21319" y="7300"/>
                </a:moveTo>
                <a:cubicBezTo>
                  <a:pt x="21289" y="7300"/>
                  <a:pt x="21267" y="7347"/>
                  <a:pt x="21267" y="7404"/>
                </a:cubicBezTo>
                <a:lnTo>
                  <a:pt x="21267" y="7624"/>
                </a:lnTo>
                <a:cubicBezTo>
                  <a:pt x="21267" y="7682"/>
                  <a:pt x="21289" y="7729"/>
                  <a:pt x="21319" y="7729"/>
                </a:cubicBezTo>
                <a:cubicBezTo>
                  <a:pt x="21348" y="7729"/>
                  <a:pt x="21372" y="7682"/>
                  <a:pt x="21372" y="7624"/>
                </a:cubicBezTo>
                <a:lnTo>
                  <a:pt x="21372" y="7404"/>
                </a:lnTo>
                <a:cubicBezTo>
                  <a:pt x="21372" y="7347"/>
                  <a:pt x="21348" y="7300"/>
                  <a:pt x="21319" y="7300"/>
                </a:cubicBezTo>
                <a:close/>
                <a:moveTo>
                  <a:pt x="281" y="8029"/>
                </a:moveTo>
                <a:cubicBezTo>
                  <a:pt x="252" y="8029"/>
                  <a:pt x="228" y="8077"/>
                  <a:pt x="228" y="8134"/>
                </a:cubicBezTo>
                <a:lnTo>
                  <a:pt x="228" y="8354"/>
                </a:lnTo>
                <a:cubicBezTo>
                  <a:pt x="228" y="8412"/>
                  <a:pt x="252" y="8459"/>
                  <a:pt x="281" y="8459"/>
                </a:cubicBezTo>
                <a:cubicBezTo>
                  <a:pt x="311" y="8459"/>
                  <a:pt x="334" y="8412"/>
                  <a:pt x="334" y="8354"/>
                </a:cubicBezTo>
                <a:lnTo>
                  <a:pt x="334" y="8134"/>
                </a:lnTo>
                <a:cubicBezTo>
                  <a:pt x="334" y="8077"/>
                  <a:pt x="311" y="8029"/>
                  <a:pt x="281" y="8029"/>
                </a:cubicBezTo>
                <a:close/>
                <a:moveTo>
                  <a:pt x="596" y="8029"/>
                </a:moveTo>
                <a:cubicBezTo>
                  <a:pt x="567" y="8029"/>
                  <a:pt x="543" y="8077"/>
                  <a:pt x="543" y="8134"/>
                </a:cubicBezTo>
                <a:lnTo>
                  <a:pt x="543" y="8354"/>
                </a:lnTo>
                <a:cubicBezTo>
                  <a:pt x="543" y="8412"/>
                  <a:pt x="567" y="8459"/>
                  <a:pt x="596" y="8459"/>
                </a:cubicBezTo>
                <a:cubicBezTo>
                  <a:pt x="625" y="8459"/>
                  <a:pt x="649" y="8412"/>
                  <a:pt x="649" y="8354"/>
                </a:cubicBezTo>
                <a:lnTo>
                  <a:pt x="649" y="8134"/>
                </a:lnTo>
                <a:cubicBezTo>
                  <a:pt x="649" y="8077"/>
                  <a:pt x="625" y="8029"/>
                  <a:pt x="596" y="8029"/>
                </a:cubicBezTo>
                <a:close/>
                <a:moveTo>
                  <a:pt x="1446" y="8029"/>
                </a:moveTo>
                <a:cubicBezTo>
                  <a:pt x="1417" y="8029"/>
                  <a:pt x="1393" y="8077"/>
                  <a:pt x="1393" y="8134"/>
                </a:cubicBezTo>
                <a:lnTo>
                  <a:pt x="1393" y="8354"/>
                </a:lnTo>
                <a:cubicBezTo>
                  <a:pt x="1393" y="8412"/>
                  <a:pt x="1417" y="8459"/>
                  <a:pt x="1446" y="8459"/>
                </a:cubicBezTo>
                <a:cubicBezTo>
                  <a:pt x="1475" y="8459"/>
                  <a:pt x="1499" y="8412"/>
                  <a:pt x="1499" y="8354"/>
                </a:cubicBezTo>
                <a:lnTo>
                  <a:pt x="1499" y="8134"/>
                </a:lnTo>
                <a:cubicBezTo>
                  <a:pt x="1499" y="8077"/>
                  <a:pt x="1475" y="8029"/>
                  <a:pt x="1446" y="8029"/>
                </a:cubicBezTo>
                <a:close/>
                <a:moveTo>
                  <a:pt x="1760" y="8029"/>
                </a:moveTo>
                <a:cubicBezTo>
                  <a:pt x="1731" y="8029"/>
                  <a:pt x="1707" y="8077"/>
                  <a:pt x="1707" y="8134"/>
                </a:cubicBezTo>
                <a:lnTo>
                  <a:pt x="1707" y="8354"/>
                </a:lnTo>
                <a:cubicBezTo>
                  <a:pt x="1707" y="8412"/>
                  <a:pt x="1731" y="8459"/>
                  <a:pt x="1760" y="8459"/>
                </a:cubicBezTo>
                <a:cubicBezTo>
                  <a:pt x="1789" y="8459"/>
                  <a:pt x="1813" y="8412"/>
                  <a:pt x="1813" y="8354"/>
                </a:cubicBezTo>
                <a:lnTo>
                  <a:pt x="1813" y="8134"/>
                </a:lnTo>
                <a:cubicBezTo>
                  <a:pt x="1813" y="8077"/>
                  <a:pt x="1789" y="8029"/>
                  <a:pt x="1760" y="8029"/>
                </a:cubicBezTo>
                <a:close/>
                <a:moveTo>
                  <a:pt x="2610" y="8029"/>
                </a:moveTo>
                <a:cubicBezTo>
                  <a:pt x="2581" y="8029"/>
                  <a:pt x="2557" y="8077"/>
                  <a:pt x="2557" y="8134"/>
                </a:cubicBezTo>
                <a:lnTo>
                  <a:pt x="2557" y="8354"/>
                </a:lnTo>
                <a:cubicBezTo>
                  <a:pt x="2557" y="8412"/>
                  <a:pt x="2581" y="8459"/>
                  <a:pt x="2610" y="8459"/>
                </a:cubicBezTo>
                <a:cubicBezTo>
                  <a:pt x="2639" y="8459"/>
                  <a:pt x="2662" y="8412"/>
                  <a:pt x="2662" y="8354"/>
                </a:cubicBezTo>
                <a:lnTo>
                  <a:pt x="2662" y="8134"/>
                </a:lnTo>
                <a:cubicBezTo>
                  <a:pt x="2662" y="8077"/>
                  <a:pt x="2639" y="8029"/>
                  <a:pt x="2610" y="8029"/>
                </a:cubicBezTo>
                <a:close/>
                <a:moveTo>
                  <a:pt x="2924" y="8029"/>
                </a:moveTo>
                <a:cubicBezTo>
                  <a:pt x="2895" y="8029"/>
                  <a:pt x="2871" y="8077"/>
                  <a:pt x="2871" y="8134"/>
                </a:cubicBezTo>
                <a:lnTo>
                  <a:pt x="2871" y="8354"/>
                </a:lnTo>
                <a:cubicBezTo>
                  <a:pt x="2871" y="8412"/>
                  <a:pt x="2895" y="8459"/>
                  <a:pt x="2924" y="8459"/>
                </a:cubicBezTo>
                <a:cubicBezTo>
                  <a:pt x="2954" y="8459"/>
                  <a:pt x="2976" y="8412"/>
                  <a:pt x="2976" y="8354"/>
                </a:cubicBezTo>
                <a:lnTo>
                  <a:pt x="2976" y="8134"/>
                </a:lnTo>
                <a:cubicBezTo>
                  <a:pt x="2976" y="8077"/>
                  <a:pt x="2954" y="8029"/>
                  <a:pt x="2924" y="8029"/>
                </a:cubicBezTo>
                <a:close/>
                <a:moveTo>
                  <a:pt x="3773" y="8029"/>
                </a:moveTo>
                <a:cubicBezTo>
                  <a:pt x="3744" y="8029"/>
                  <a:pt x="3721" y="8077"/>
                  <a:pt x="3721" y="8134"/>
                </a:cubicBezTo>
                <a:lnTo>
                  <a:pt x="3721" y="8354"/>
                </a:lnTo>
                <a:cubicBezTo>
                  <a:pt x="3721" y="8412"/>
                  <a:pt x="3744" y="8459"/>
                  <a:pt x="3773" y="8459"/>
                </a:cubicBezTo>
                <a:cubicBezTo>
                  <a:pt x="3802" y="8459"/>
                  <a:pt x="3826" y="8412"/>
                  <a:pt x="3826" y="8354"/>
                </a:cubicBezTo>
                <a:lnTo>
                  <a:pt x="3826" y="8134"/>
                </a:lnTo>
                <a:cubicBezTo>
                  <a:pt x="3826" y="8077"/>
                  <a:pt x="3802" y="8029"/>
                  <a:pt x="3773" y="8029"/>
                </a:cubicBezTo>
                <a:close/>
                <a:moveTo>
                  <a:pt x="4088" y="8029"/>
                </a:moveTo>
                <a:cubicBezTo>
                  <a:pt x="4058" y="8029"/>
                  <a:pt x="4035" y="8077"/>
                  <a:pt x="4035" y="8134"/>
                </a:cubicBezTo>
                <a:lnTo>
                  <a:pt x="4035" y="8354"/>
                </a:lnTo>
                <a:cubicBezTo>
                  <a:pt x="4035" y="8412"/>
                  <a:pt x="4058" y="8459"/>
                  <a:pt x="4088" y="8459"/>
                </a:cubicBezTo>
                <a:cubicBezTo>
                  <a:pt x="4117" y="8459"/>
                  <a:pt x="4141" y="8412"/>
                  <a:pt x="4141" y="8354"/>
                </a:cubicBezTo>
                <a:lnTo>
                  <a:pt x="4141" y="8134"/>
                </a:lnTo>
                <a:cubicBezTo>
                  <a:pt x="4141" y="8077"/>
                  <a:pt x="4117" y="8029"/>
                  <a:pt x="4088" y="8029"/>
                </a:cubicBezTo>
                <a:close/>
                <a:moveTo>
                  <a:pt x="4937" y="8029"/>
                </a:moveTo>
                <a:cubicBezTo>
                  <a:pt x="4908" y="8029"/>
                  <a:pt x="4884" y="8077"/>
                  <a:pt x="4884" y="8134"/>
                </a:cubicBezTo>
                <a:lnTo>
                  <a:pt x="4884" y="8354"/>
                </a:lnTo>
                <a:cubicBezTo>
                  <a:pt x="4884" y="8412"/>
                  <a:pt x="4908" y="8459"/>
                  <a:pt x="4937" y="8459"/>
                </a:cubicBezTo>
                <a:cubicBezTo>
                  <a:pt x="4966" y="8459"/>
                  <a:pt x="4990" y="8412"/>
                  <a:pt x="4990" y="8354"/>
                </a:cubicBezTo>
                <a:lnTo>
                  <a:pt x="4990" y="8134"/>
                </a:lnTo>
                <a:cubicBezTo>
                  <a:pt x="4990" y="8077"/>
                  <a:pt x="4966" y="8029"/>
                  <a:pt x="4937" y="8029"/>
                </a:cubicBezTo>
                <a:close/>
                <a:moveTo>
                  <a:pt x="5252" y="8029"/>
                </a:moveTo>
                <a:cubicBezTo>
                  <a:pt x="5223" y="8029"/>
                  <a:pt x="5199" y="8077"/>
                  <a:pt x="5199" y="8134"/>
                </a:cubicBezTo>
                <a:lnTo>
                  <a:pt x="5199" y="8354"/>
                </a:lnTo>
                <a:cubicBezTo>
                  <a:pt x="5199" y="8412"/>
                  <a:pt x="5223" y="8459"/>
                  <a:pt x="5252" y="8459"/>
                </a:cubicBezTo>
                <a:cubicBezTo>
                  <a:pt x="5281" y="8459"/>
                  <a:pt x="5305" y="8412"/>
                  <a:pt x="5305" y="8354"/>
                </a:cubicBezTo>
                <a:lnTo>
                  <a:pt x="5305" y="8134"/>
                </a:lnTo>
                <a:cubicBezTo>
                  <a:pt x="5305" y="8077"/>
                  <a:pt x="5281" y="8029"/>
                  <a:pt x="5252" y="8029"/>
                </a:cubicBezTo>
                <a:close/>
                <a:moveTo>
                  <a:pt x="6102" y="8029"/>
                </a:moveTo>
                <a:cubicBezTo>
                  <a:pt x="6072" y="8029"/>
                  <a:pt x="6049" y="8077"/>
                  <a:pt x="6049" y="8134"/>
                </a:cubicBezTo>
                <a:lnTo>
                  <a:pt x="6049" y="8354"/>
                </a:lnTo>
                <a:cubicBezTo>
                  <a:pt x="6049" y="8412"/>
                  <a:pt x="6072" y="8459"/>
                  <a:pt x="6102" y="8459"/>
                </a:cubicBezTo>
                <a:cubicBezTo>
                  <a:pt x="6131" y="8459"/>
                  <a:pt x="6155" y="8412"/>
                  <a:pt x="6155" y="8354"/>
                </a:cubicBezTo>
                <a:lnTo>
                  <a:pt x="6155" y="8134"/>
                </a:lnTo>
                <a:cubicBezTo>
                  <a:pt x="6155" y="8077"/>
                  <a:pt x="6131" y="8029"/>
                  <a:pt x="6102" y="8029"/>
                </a:cubicBezTo>
                <a:close/>
                <a:moveTo>
                  <a:pt x="6416" y="8029"/>
                </a:moveTo>
                <a:cubicBezTo>
                  <a:pt x="6387" y="8029"/>
                  <a:pt x="6363" y="8077"/>
                  <a:pt x="6363" y="8134"/>
                </a:cubicBezTo>
                <a:lnTo>
                  <a:pt x="6363" y="8354"/>
                </a:lnTo>
                <a:cubicBezTo>
                  <a:pt x="6363" y="8412"/>
                  <a:pt x="6387" y="8459"/>
                  <a:pt x="6416" y="8459"/>
                </a:cubicBezTo>
                <a:cubicBezTo>
                  <a:pt x="6445" y="8459"/>
                  <a:pt x="6469" y="8412"/>
                  <a:pt x="6469" y="8354"/>
                </a:cubicBezTo>
                <a:lnTo>
                  <a:pt x="6469" y="8134"/>
                </a:lnTo>
                <a:cubicBezTo>
                  <a:pt x="6469" y="8077"/>
                  <a:pt x="6445" y="8029"/>
                  <a:pt x="6416" y="8029"/>
                </a:cubicBezTo>
                <a:close/>
                <a:moveTo>
                  <a:pt x="7266" y="8029"/>
                </a:moveTo>
                <a:cubicBezTo>
                  <a:pt x="7237" y="8029"/>
                  <a:pt x="7213" y="8077"/>
                  <a:pt x="7213" y="8134"/>
                </a:cubicBezTo>
                <a:lnTo>
                  <a:pt x="7213" y="8354"/>
                </a:lnTo>
                <a:cubicBezTo>
                  <a:pt x="7213" y="8412"/>
                  <a:pt x="7237" y="8459"/>
                  <a:pt x="7266" y="8459"/>
                </a:cubicBezTo>
                <a:cubicBezTo>
                  <a:pt x="7295" y="8459"/>
                  <a:pt x="7318" y="8412"/>
                  <a:pt x="7318" y="8354"/>
                </a:cubicBezTo>
                <a:lnTo>
                  <a:pt x="7318" y="8134"/>
                </a:lnTo>
                <a:cubicBezTo>
                  <a:pt x="7318" y="8077"/>
                  <a:pt x="7295" y="8029"/>
                  <a:pt x="7266" y="8029"/>
                </a:cubicBezTo>
                <a:close/>
                <a:moveTo>
                  <a:pt x="7580" y="8029"/>
                </a:moveTo>
                <a:cubicBezTo>
                  <a:pt x="7551" y="8029"/>
                  <a:pt x="7527" y="8077"/>
                  <a:pt x="7527" y="8134"/>
                </a:cubicBezTo>
                <a:lnTo>
                  <a:pt x="7527" y="8354"/>
                </a:lnTo>
                <a:cubicBezTo>
                  <a:pt x="7527" y="8412"/>
                  <a:pt x="7551" y="8459"/>
                  <a:pt x="7580" y="8459"/>
                </a:cubicBezTo>
                <a:cubicBezTo>
                  <a:pt x="7609" y="8459"/>
                  <a:pt x="7632" y="8412"/>
                  <a:pt x="7632" y="8354"/>
                </a:cubicBezTo>
                <a:lnTo>
                  <a:pt x="7632" y="8134"/>
                </a:lnTo>
                <a:cubicBezTo>
                  <a:pt x="7632" y="8077"/>
                  <a:pt x="7609" y="8029"/>
                  <a:pt x="7580" y="8029"/>
                </a:cubicBezTo>
                <a:close/>
                <a:moveTo>
                  <a:pt x="8429" y="8029"/>
                </a:moveTo>
                <a:cubicBezTo>
                  <a:pt x="8400" y="8029"/>
                  <a:pt x="8377" y="8077"/>
                  <a:pt x="8377" y="8134"/>
                </a:cubicBezTo>
                <a:lnTo>
                  <a:pt x="8377" y="8354"/>
                </a:lnTo>
                <a:cubicBezTo>
                  <a:pt x="8377" y="8412"/>
                  <a:pt x="8400" y="8459"/>
                  <a:pt x="8429" y="8459"/>
                </a:cubicBezTo>
                <a:cubicBezTo>
                  <a:pt x="8458" y="8459"/>
                  <a:pt x="8482" y="8412"/>
                  <a:pt x="8482" y="8354"/>
                </a:cubicBezTo>
                <a:lnTo>
                  <a:pt x="8482" y="8134"/>
                </a:lnTo>
                <a:cubicBezTo>
                  <a:pt x="8482" y="8077"/>
                  <a:pt x="8458" y="8029"/>
                  <a:pt x="8429" y="8029"/>
                </a:cubicBezTo>
                <a:close/>
                <a:moveTo>
                  <a:pt x="8744" y="8029"/>
                </a:moveTo>
                <a:cubicBezTo>
                  <a:pt x="8714" y="8029"/>
                  <a:pt x="8691" y="8077"/>
                  <a:pt x="8691" y="8134"/>
                </a:cubicBezTo>
                <a:lnTo>
                  <a:pt x="8691" y="8354"/>
                </a:lnTo>
                <a:cubicBezTo>
                  <a:pt x="8691" y="8412"/>
                  <a:pt x="8714" y="8459"/>
                  <a:pt x="8744" y="8459"/>
                </a:cubicBezTo>
                <a:cubicBezTo>
                  <a:pt x="8773" y="8459"/>
                  <a:pt x="8796" y="8412"/>
                  <a:pt x="8796" y="8354"/>
                </a:cubicBezTo>
                <a:lnTo>
                  <a:pt x="8796" y="8134"/>
                </a:lnTo>
                <a:cubicBezTo>
                  <a:pt x="8796" y="8077"/>
                  <a:pt x="8773" y="8029"/>
                  <a:pt x="8744" y="8029"/>
                </a:cubicBezTo>
                <a:close/>
                <a:moveTo>
                  <a:pt x="9593" y="8029"/>
                </a:moveTo>
                <a:cubicBezTo>
                  <a:pt x="9564" y="8029"/>
                  <a:pt x="9540" y="8077"/>
                  <a:pt x="9540" y="8134"/>
                </a:cubicBezTo>
                <a:lnTo>
                  <a:pt x="9540" y="8354"/>
                </a:lnTo>
                <a:cubicBezTo>
                  <a:pt x="9540" y="8412"/>
                  <a:pt x="9564" y="8459"/>
                  <a:pt x="9593" y="8459"/>
                </a:cubicBezTo>
                <a:cubicBezTo>
                  <a:pt x="9622" y="8459"/>
                  <a:pt x="9646" y="8412"/>
                  <a:pt x="9646" y="8354"/>
                </a:cubicBezTo>
                <a:lnTo>
                  <a:pt x="9646" y="8134"/>
                </a:lnTo>
                <a:cubicBezTo>
                  <a:pt x="9646" y="8077"/>
                  <a:pt x="9622" y="8029"/>
                  <a:pt x="9593" y="8029"/>
                </a:cubicBezTo>
                <a:close/>
                <a:moveTo>
                  <a:pt x="9908" y="8029"/>
                </a:moveTo>
                <a:cubicBezTo>
                  <a:pt x="9879" y="8029"/>
                  <a:pt x="9855" y="8077"/>
                  <a:pt x="9855" y="8134"/>
                </a:cubicBezTo>
                <a:lnTo>
                  <a:pt x="9855" y="8354"/>
                </a:lnTo>
                <a:cubicBezTo>
                  <a:pt x="9855" y="8412"/>
                  <a:pt x="9879" y="8459"/>
                  <a:pt x="9908" y="8459"/>
                </a:cubicBezTo>
                <a:cubicBezTo>
                  <a:pt x="9937" y="8459"/>
                  <a:pt x="9961" y="8412"/>
                  <a:pt x="9961" y="8354"/>
                </a:cubicBezTo>
                <a:lnTo>
                  <a:pt x="9961" y="8134"/>
                </a:lnTo>
                <a:cubicBezTo>
                  <a:pt x="9961" y="8077"/>
                  <a:pt x="9937" y="8029"/>
                  <a:pt x="9908" y="8029"/>
                </a:cubicBezTo>
                <a:close/>
                <a:moveTo>
                  <a:pt x="10758" y="8029"/>
                </a:moveTo>
                <a:cubicBezTo>
                  <a:pt x="10728" y="8029"/>
                  <a:pt x="10705" y="8077"/>
                  <a:pt x="10705" y="8134"/>
                </a:cubicBezTo>
                <a:lnTo>
                  <a:pt x="10705" y="8354"/>
                </a:lnTo>
                <a:cubicBezTo>
                  <a:pt x="10705" y="8412"/>
                  <a:pt x="10728" y="8459"/>
                  <a:pt x="10758" y="8459"/>
                </a:cubicBezTo>
                <a:cubicBezTo>
                  <a:pt x="10787" y="8459"/>
                  <a:pt x="10810" y="8412"/>
                  <a:pt x="10810" y="8354"/>
                </a:cubicBezTo>
                <a:lnTo>
                  <a:pt x="10810" y="8134"/>
                </a:lnTo>
                <a:cubicBezTo>
                  <a:pt x="10810" y="8077"/>
                  <a:pt x="10787" y="8029"/>
                  <a:pt x="10758" y="8029"/>
                </a:cubicBezTo>
                <a:close/>
                <a:moveTo>
                  <a:pt x="11072" y="8029"/>
                </a:moveTo>
                <a:cubicBezTo>
                  <a:pt x="11043" y="8029"/>
                  <a:pt x="11019" y="8077"/>
                  <a:pt x="11019" y="8134"/>
                </a:cubicBezTo>
                <a:lnTo>
                  <a:pt x="11019" y="8354"/>
                </a:lnTo>
                <a:cubicBezTo>
                  <a:pt x="11019" y="8412"/>
                  <a:pt x="11043" y="8459"/>
                  <a:pt x="11072" y="8459"/>
                </a:cubicBezTo>
                <a:cubicBezTo>
                  <a:pt x="11101" y="8459"/>
                  <a:pt x="11125" y="8412"/>
                  <a:pt x="11125" y="8354"/>
                </a:cubicBezTo>
                <a:lnTo>
                  <a:pt x="11125" y="8134"/>
                </a:lnTo>
                <a:cubicBezTo>
                  <a:pt x="11125" y="8077"/>
                  <a:pt x="11101" y="8029"/>
                  <a:pt x="11072" y="8029"/>
                </a:cubicBezTo>
                <a:close/>
                <a:moveTo>
                  <a:pt x="11922" y="8029"/>
                </a:moveTo>
                <a:cubicBezTo>
                  <a:pt x="11893" y="8029"/>
                  <a:pt x="11869" y="8077"/>
                  <a:pt x="11869" y="8134"/>
                </a:cubicBezTo>
                <a:lnTo>
                  <a:pt x="11869" y="8354"/>
                </a:lnTo>
                <a:cubicBezTo>
                  <a:pt x="11869" y="8412"/>
                  <a:pt x="11893" y="8459"/>
                  <a:pt x="11922" y="8459"/>
                </a:cubicBezTo>
                <a:cubicBezTo>
                  <a:pt x="11951" y="8459"/>
                  <a:pt x="11974" y="8412"/>
                  <a:pt x="11974" y="8354"/>
                </a:cubicBezTo>
                <a:lnTo>
                  <a:pt x="11974" y="8134"/>
                </a:lnTo>
                <a:cubicBezTo>
                  <a:pt x="11974" y="8077"/>
                  <a:pt x="11951" y="8029"/>
                  <a:pt x="11922" y="8029"/>
                </a:cubicBezTo>
                <a:close/>
                <a:moveTo>
                  <a:pt x="12236" y="8029"/>
                </a:moveTo>
                <a:cubicBezTo>
                  <a:pt x="12207" y="8029"/>
                  <a:pt x="12183" y="8077"/>
                  <a:pt x="12183" y="8134"/>
                </a:cubicBezTo>
                <a:lnTo>
                  <a:pt x="12183" y="8354"/>
                </a:lnTo>
                <a:cubicBezTo>
                  <a:pt x="12183" y="8412"/>
                  <a:pt x="12207" y="8459"/>
                  <a:pt x="12236" y="8459"/>
                </a:cubicBezTo>
                <a:cubicBezTo>
                  <a:pt x="12265" y="8459"/>
                  <a:pt x="12288" y="8412"/>
                  <a:pt x="12288" y="8354"/>
                </a:cubicBezTo>
                <a:lnTo>
                  <a:pt x="12288" y="8134"/>
                </a:lnTo>
                <a:cubicBezTo>
                  <a:pt x="12288" y="8077"/>
                  <a:pt x="12265" y="8029"/>
                  <a:pt x="12236" y="8029"/>
                </a:cubicBezTo>
                <a:close/>
                <a:moveTo>
                  <a:pt x="13085" y="8029"/>
                </a:moveTo>
                <a:cubicBezTo>
                  <a:pt x="13056" y="8029"/>
                  <a:pt x="13032" y="8077"/>
                  <a:pt x="13032" y="8134"/>
                </a:cubicBezTo>
                <a:lnTo>
                  <a:pt x="13032" y="8354"/>
                </a:lnTo>
                <a:cubicBezTo>
                  <a:pt x="13032" y="8412"/>
                  <a:pt x="13056" y="8459"/>
                  <a:pt x="13085" y="8459"/>
                </a:cubicBezTo>
                <a:cubicBezTo>
                  <a:pt x="13114" y="8459"/>
                  <a:pt x="13138" y="8412"/>
                  <a:pt x="13138" y="8354"/>
                </a:cubicBezTo>
                <a:lnTo>
                  <a:pt x="13138" y="8134"/>
                </a:lnTo>
                <a:cubicBezTo>
                  <a:pt x="13138" y="8077"/>
                  <a:pt x="13114" y="8029"/>
                  <a:pt x="13085" y="8029"/>
                </a:cubicBezTo>
                <a:close/>
                <a:moveTo>
                  <a:pt x="13399" y="8029"/>
                </a:moveTo>
                <a:cubicBezTo>
                  <a:pt x="13370" y="8029"/>
                  <a:pt x="13348" y="8077"/>
                  <a:pt x="13348" y="8134"/>
                </a:cubicBezTo>
                <a:lnTo>
                  <a:pt x="13348" y="8354"/>
                </a:lnTo>
                <a:cubicBezTo>
                  <a:pt x="13348" y="8412"/>
                  <a:pt x="13370" y="8459"/>
                  <a:pt x="13399" y="8459"/>
                </a:cubicBezTo>
                <a:cubicBezTo>
                  <a:pt x="13428" y="8459"/>
                  <a:pt x="13452" y="8412"/>
                  <a:pt x="13452" y="8354"/>
                </a:cubicBezTo>
                <a:lnTo>
                  <a:pt x="13452" y="8134"/>
                </a:lnTo>
                <a:cubicBezTo>
                  <a:pt x="13452" y="8077"/>
                  <a:pt x="13428" y="8029"/>
                  <a:pt x="13399" y="8029"/>
                </a:cubicBezTo>
                <a:close/>
                <a:moveTo>
                  <a:pt x="14249" y="8029"/>
                </a:moveTo>
                <a:cubicBezTo>
                  <a:pt x="14220" y="8029"/>
                  <a:pt x="14196" y="8077"/>
                  <a:pt x="14196" y="8134"/>
                </a:cubicBezTo>
                <a:lnTo>
                  <a:pt x="14196" y="8354"/>
                </a:lnTo>
                <a:cubicBezTo>
                  <a:pt x="14196" y="8412"/>
                  <a:pt x="14220" y="8459"/>
                  <a:pt x="14249" y="8459"/>
                </a:cubicBezTo>
                <a:cubicBezTo>
                  <a:pt x="14278" y="8459"/>
                  <a:pt x="14302" y="8412"/>
                  <a:pt x="14302" y="8354"/>
                </a:cubicBezTo>
                <a:lnTo>
                  <a:pt x="14302" y="8134"/>
                </a:lnTo>
                <a:cubicBezTo>
                  <a:pt x="14302" y="8077"/>
                  <a:pt x="14278" y="8029"/>
                  <a:pt x="14249" y="8029"/>
                </a:cubicBezTo>
                <a:close/>
                <a:moveTo>
                  <a:pt x="14564" y="8029"/>
                </a:moveTo>
                <a:cubicBezTo>
                  <a:pt x="14535" y="8029"/>
                  <a:pt x="14511" y="8077"/>
                  <a:pt x="14511" y="8134"/>
                </a:cubicBezTo>
                <a:lnTo>
                  <a:pt x="14511" y="8354"/>
                </a:lnTo>
                <a:cubicBezTo>
                  <a:pt x="14511" y="8412"/>
                  <a:pt x="14535" y="8459"/>
                  <a:pt x="14564" y="8459"/>
                </a:cubicBezTo>
                <a:cubicBezTo>
                  <a:pt x="14593" y="8459"/>
                  <a:pt x="14617" y="8412"/>
                  <a:pt x="14617" y="8354"/>
                </a:cubicBezTo>
                <a:lnTo>
                  <a:pt x="14617" y="8134"/>
                </a:lnTo>
                <a:cubicBezTo>
                  <a:pt x="14617" y="8077"/>
                  <a:pt x="14593" y="8029"/>
                  <a:pt x="14564" y="8029"/>
                </a:cubicBezTo>
                <a:close/>
                <a:moveTo>
                  <a:pt x="15413" y="8029"/>
                </a:moveTo>
                <a:cubicBezTo>
                  <a:pt x="15384" y="8029"/>
                  <a:pt x="15360" y="8077"/>
                  <a:pt x="15360" y="8134"/>
                </a:cubicBezTo>
                <a:lnTo>
                  <a:pt x="15360" y="8354"/>
                </a:lnTo>
                <a:cubicBezTo>
                  <a:pt x="15360" y="8412"/>
                  <a:pt x="15384" y="8459"/>
                  <a:pt x="15413" y="8459"/>
                </a:cubicBezTo>
                <a:cubicBezTo>
                  <a:pt x="15442" y="8459"/>
                  <a:pt x="15465" y="8412"/>
                  <a:pt x="15465" y="8354"/>
                </a:cubicBezTo>
                <a:lnTo>
                  <a:pt x="15465" y="8134"/>
                </a:lnTo>
                <a:cubicBezTo>
                  <a:pt x="15465" y="8077"/>
                  <a:pt x="15442" y="8029"/>
                  <a:pt x="15413" y="8029"/>
                </a:cubicBezTo>
                <a:close/>
                <a:moveTo>
                  <a:pt x="15728" y="8029"/>
                </a:moveTo>
                <a:cubicBezTo>
                  <a:pt x="15699" y="8029"/>
                  <a:pt x="15675" y="8077"/>
                  <a:pt x="15675" y="8134"/>
                </a:cubicBezTo>
                <a:lnTo>
                  <a:pt x="15675" y="8354"/>
                </a:lnTo>
                <a:cubicBezTo>
                  <a:pt x="15675" y="8412"/>
                  <a:pt x="15699" y="8459"/>
                  <a:pt x="15728" y="8459"/>
                </a:cubicBezTo>
                <a:cubicBezTo>
                  <a:pt x="15757" y="8459"/>
                  <a:pt x="15781" y="8412"/>
                  <a:pt x="15781" y="8354"/>
                </a:cubicBezTo>
                <a:lnTo>
                  <a:pt x="15781" y="8134"/>
                </a:lnTo>
                <a:cubicBezTo>
                  <a:pt x="15781" y="8077"/>
                  <a:pt x="15757" y="8029"/>
                  <a:pt x="15728" y="8029"/>
                </a:cubicBezTo>
                <a:close/>
                <a:moveTo>
                  <a:pt x="16578" y="8029"/>
                </a:moveTo>
                <a:cubicBezTo>
                  <a:pt x="16549" y="8029"/>
                  <a:pt x="16525" y="8077"/>
                  <a:pt x="16525" y="8134"/>
                </a:cubicBezTo>
                <a:lnTo>
                  <a:pt x="16525" y="8354"/>
                </a:lnTo>
                <a:cubicBezTo>
                  <a:pt x="16525" y="8412"/>
                  <a:pt x="16549" y="8459"/>
                  <a:pt x="16578" y="8459"/>
                </a:cubicBezTo>
                <a:cubicBezTo>
                  <a:pt x="16607" y="8459"/>
                  <a:pt x="16630" y="8412"/>
                  <a:pt x="16630" y="8354"/>
                </a:cubicBezTo>
                <a:lnTo>
                  <a:pt x="16630" y="8134"/>
                </a:lnTo>
                <a:cubicBezTo>
                  <a:pt x="16630" y="8077"/>
                  <a:pt x="16607" y="8029"/>
                  <a:pt x="16578" y="8029"/>
                </a:cubicBezTo>
                <a:close/>
                <a:moveTo>
                  <a:pt x="16892" y="8029"/>
                </a:moveTo>
                <a:cubicBezTo>
                  <a:pt x="16863" y="8029"/>
                  <a:pt x="16839" y="8077"/>
                  <a:pt x="16839" y="8134"/>
                </a:cubicBezTo>
                <a:lnTo>
                  <a:pt x="16839" y="8354"/>
                </a:lnTo>
                <a:cubicBezTo>
                  <a:pt x="16839" y="8412"/>
                  <a:pt x="16863" y="8459"/>
                  <a:pt x="16892" y="8459"/>
                </a:cubicBezTo>
                <a:cubicBezTo>
                  <a:pt x="16921" y="8459"/>
                  <a:pt x="16944" y="8412"/>
                  <a:pt x="16944" y="8354"/>
                </a:cubicBezTo>
                <a:lnTo>
                  <a:pt x="16944" y="8134"/>
                </a:lnTo>
                <a:cubicBezTo>
                  <a:pt x="16944" y="8077"/>
                  <a:pt x="16921" y="8029"/>
                  <a:pt x="16892" y="8029"/>
                </a:cubicBezTo>
                <a:close/>
                <a:moveTo>
                  <a:pt x="17741" y="8029"/>
                </a:moveTo>
                <a:cubicBezTo>
                  <a:pt x="17712" y="8029"/>
                  <a:pt x="17689" y="8077"/>
                  <a:pt x="17689" y="8134"/>
                </a:cubicBezTo>
                <a:lnTo>
                  <a:pt x="17689" y="8354"/>
                </a:lnTo>
                <a:cubicBezTo>
                  <a:pt x="17689" y="8412"/>
                  <a:pt x="17712" y="8459"/>
                  <a:pt x="17741" y="8459"/>
                </a:cubicBezTo>
                <a:cubicBezTo>
                  <a:pt x="17770" y="8459"/>
                  <a:pt x="17794" y="8412"/>
                  <a:pt x="17794" y="8354"/>
                </a:cubicBezTo>
                <a:lnTo>
                  <a:pt x="17794" y="8134"/>
                </a:lnTo>
                <a:cubicBezTo>
                  <a:pt x="17794" y="8077"/>
                  <a:pt x="17770" y="8029"/>
                  <a:pt x="17741" y="8029"/>
                </a:cubicBezTo>
                <a:close/>
                <a:moveTo>
                  <a:pt x="18055" y="8029"/>
                </a:moveTo>
                <a:cubicBezTo>
                  <a:pt x="18026" y="8029"/>
                  <a:pt x="18002" y="8077"/>
                  <a:pt x="18002" y="8134"/>
                </a:cubicBezTo>
                <a:lnTo>
                  <a:pt x="18002" y="8354"/>
                </a:lnTo>
                <a:cubicBezTo>
                  <a:pt x="18002" y="8412"/>
                  <a:pt x="18026" y="8459"/>
                  <a:pt x="18055" y="8459"/>
                </a:cubicBezTo>
                <a:cubicBezTo>
                  <a:pt x="18085" y="8459"/>
                  <a:pt x="18108" y="8412"/>
                  <a:pt x="18108" y="8354"/>
                </a:cubicBezTo>
                <a:lnTo>
                  <a:pt x="18108" y="8134"/>
                </a:lnTo>
                <a:cubicBezTo>
                  <a:pt x="18108" y="8077"/>
                  <a:pt x="18085" y="8029"/>
                  <a:pt x="18055" y="8029"/>
                </a:cubicBezTo>
                <a:close/>
                <a:moveTo>
                  <a:pt x="18905" y="8029"/>
                </a:moveTo>
                <a:cubicBezTo>
                  <a:pt x="18876" y="8029"/>
                  <a:pt x="18852" y="8077"/>
                  <a:pt x="18852" y="8134"/>
                </a:cubicBezTo>
                <a:lnTo>
                  <a:pt x="18852" y="8354"/>
                </a:lnTo>
                <a:cubicBezTo>
                  <a:pt x="18852" y="8412"/>
                  <a:pt x="18876" y="8459"/>
                  <a:pt x="18905" y="8459"/>
                </a:cubicBezTo>
                <a:cubicBezTo>
                  <a:pt x="18934" y="8459"/>
                  <a:pt x="18958" y="8412"/>
                  <a:pt x="18958" y="8354"/>
                </a:cubicBezTo>
                <a:lnTo>
                  <a:pt x="18958" y="8134"/>
                </a:lnTo>
                <a:cubicBezTo>
                  <a:pt x="18958" y="8077"/>
                  <a:pt x="18934" y="8029"/>
                  <a:pt x="18905" y="8029"/>
                </a:cubicBezTo>
                <a:close/>
                <a:moveTo>
                  <a:pt x="19220" y="8029"/>
                </a:moveTo>
                <a:cubicBezTo>
                  <a:pt x="19191" y="8029"/>
                  <a:pt x="19167" y="8077"/>
                  <a:pt x="19167" y="8134"/>
                </a:cubicBezTo>
                <a:lnTo>
                  <a:pt x="19167" y="8354"/>
                </a:lnTo>
                <a:cubicBezTo>
                  <a:pt x="19167" y="8412"/>
                  <a:pt x="19191" y="8459"/>
                  <a:pt x="19220" y="8459"/>
                </a:cubicBezTo>
                <a:cubicBezTo>
                  <a:pt x="19249" y="8459"/>
                  <a:pt x="19273" y="8412"/>
                  <a:pt x="19273" y="8354"/>
                </a:cubicBezTo>
                <a:lnTo>
                  <a:pt x="19273" y="8134"/>
                </a:lnTo>
                <a:cubicBezTo>
                  <a:pt x="19273" y="8077"/>
                  <a:pt x="19249" y="8029"/>
                  <a:pt x="19220" y="8029"/>
                </a:cubicBezTo>
                <a:close/>
                <a:moveTo>
                  <a:pt x="20069" y="8029"/>
                </a:moveTo>
                <a:cubicBezTo>
                  <a:pt x="20040" y="8029"/>
                  <a:pt x="20016" y="8077"/>
                  <a:pt x="20016" y="8134"/>
                </a:cubicBezTo>
                <a:lnTo>
                  <a:pt x="20016" y="8354"/>
                </a:lnTo>
                <a:cubicBezTo>
                  <a:pt x="20016" y="8412"/>
                  <a:pt x="20040" y="8459"/>
                  <a:pt x="20069" y="8459"/>
                </a:cubicBezTo>
                <a:cubicBezTo>
                  <a:pt x="20099" y="8459"/>
                  <a:pt x="20122" y="8412"/>
                  <a:pt x="20122" y="8354"/>
                </a:cubicBezTo>
                <a:lnTo>
                  <a:pt x="20122" y="8134"/>
                </a:lnTo>
                <a:cubicBezTo>
                  <a:pt x="20122" y="8077"/>
                  <a:pt x="20099" y="8029"/>
                  <a:pt x="20069" y="8029"/>
                </a:cubicBezTo>
                <a:close/>
                <a:moveTo>
                  <a:pt x="20384" y="8029"/>
                </a:moveTo>
                <a:cubicBezTo>
                  <a:pt x="20355" y="8029"/>
                  <a:pt x="20331" y="8077"/>
                  <a:pt x="20331" y="8134"/>
                </a:cubicBezTo>
                <a:lnTo>
                  <a:pt x="20331" y="8354"/>
                </a:lnTo>
                <a:cubicBezTo>
                  <a:pt x="20331" y="8412"/>
                  <a:pt x="20355" y="8459"/>
                  <a:pt x="20384" y="8459"/>
                </a:cubicBezTo>
                <a:cubicBezTo>
                  <a:pt x="20413" y="8459"/>
                  <a:pt x="20436" y="8412"/>
                  <a:pt x="20436" y="8354"/>
                </a:cubicBezTo>
                <a:lnTo>
                  <a:pt x="20436" y="8134"/>
                </a:lnTo>
                <a:cubicBezTo>
                  <a:pt x="20436" y="8077"/>
                  <a:pt x="20413" y="8029"/>
                  <a:pt x="20384" y="8029"/>
                </a:cubicBezTo>
                <a:close/>
                <a:moveTo>
                  <a:pt x="21234" y="8029"/>
                </a:moveTo>
                <a:cubicBezTo>
                  <a:pt x="21204" y="8029"/>
                  <a:pt x="21181" y="8077"/>
                  <a:pt x="21181" y="8134"/>
                </a:cubicBezTo>
                <a:lnTo>
                  <a:pt x="21181" y="8354"/>
                </a:lnTo>
                <a:cubicBezTo>
                  <a:pt x="21181" y="8412"/>
                  <a:pt x="21204" y="8459"/>
                  <a:pt x="21234" y="8459"/>
                </a:cubicBezTo>
                <a:cubicBezTo>
                  <a:pt x="21263" y="8459"/>
                  <a:pt x="21285" y="8412"/>
                  <a:pt x="21285" y="8354"/>
                </a:cubicBezTo>
                <a:lnTo>
                  <a:pt x="21285" y="8134"/>
                </a:lnTo>
                <a:cubicBezTo>
                  <a:pt x="21285" y="8077"/>
                  <a:pt x="21263" y="8029"/>
                  <a:pt x="21234" y="8029"/>
                </a:cubicBezTo>
                <a:close/>
                <a:moveTo>
                  <a:pt x="21547" y="8029"/>
                </a:moveTo>
                <a:cubicBezTo>
                  <a:pt x="21518" y="8029"/>
                  <a:pt x="21495" y="8077"/>
                  <a:pt x="21495" y="8134"/>
                </a:cubicBezTo>
                <a:lnTo>
                  <a:pt x="21495" y="8354"/>
                </a:lnTo>
                <a:cubicBezTo>
                  <a:pt x="21495" y="8412"/>
                  <a:pt x="21518" y="8459"/>
                  <a:pt x="21547" y="8459"/>
                </a:cubicBezTo>
                <a:cubicBezTo>
                  <a:pt x="21576" y="8459"/>
                  <a:pt x="21600" y="8412"/>
                  <a:pt x="21600" y="8354"/>
                </a:cubicBezTo>
                <a:lnTo>
                  <a:pt x="21600" y="8134"/>
                </a:lnTo>
                <a:cubicBezTo>
                  <a:pt x="21600" y="8077"/>
                  <a:pt x="21576" y="8029"/>
                  <a:pt x="21547" y="8029"/>
                </a:cubicBezTo>
                <a:close/>
                <a:moveTo>
                  <a:pt x="53" y="8759"/>
                </a:moveTo>
                <a:cubicBezTo>
                  <a:pt x="24" y="8759"/>
                  <a:pt x="0" y="8807"/>
                  <a:pt x="0" y="8864"/>
                </a:cubicBezTo>
                <a:lnTo>
                  <a:pt x="0" y="9084"/>
                </a:lnTo>
                <a:cubicBezTo>
                  <a:pt x="0" y="9142"/>
                  <a:pt x="24" y="9189"/>
                  <a:pt x="53" y="9189"/>
                </a:cubicBezTo>
                <a:cubicBezTo>
                  <a:pt x="82" y="9189"/>
                  <a:pt x="106" y="9142"/>
                  <a:pt x="106" y="9084"/>
                </a:cubicBezTo>
                <a:lnTo>
                  <a:pt x="106" y="8864"/>
                </a:lnTo>
                <a:cubicBezTo>
                  <a:pt x="106" y="8807"/>
                  <a:pt x="82" y="8759"/>
                  <a:pt x="53" y="8759"/>
                </a:cubicBezTo>
                <a:close/>
                <a:moveTo>
                  <a:pt x="367" y="8759"/>
                </a:moveTo>
                <a:cubicBezTo>
                  <a:pt x="338" y="8759"/>
                  <a:pt x="315" y="8807"/>
                  <a:pt x="315" y="8864"/>
                </a:cubicBezTo>
                <a:lnTo>
                  <a:pt x="315" y="9084"/>
                </a:lnTo>
                <a:cubicBezTo>
                  <a:pt x="315" y="9142"/>
                  <a:pt x="338" y="9189"/>
                  <a:pt x="367" y="9189"/>
                </a:cubicBezTo>
                <a:cubicBezTo>
                  <a:pt x="397" y="9189"/>
                  <a:pt x="420" y="9142"/>
                  <a:pt x="420" y="9084"/>
                </a:cubicBezTo>
                <a:lnTo>
                  <a:pt x="420" y="8864"/>
                </a:lnTo>
                <a:cubicBezTo>
                  <a:pt x="420" y="8807"/>
                  <a:pt x="397" y="8759"/>
                  <a:pt x="367" y="8759"/>
                </a:cubicBezTo>
                <a:close/>
                <a:moveTo>
                  <a:pt x="1217" y="8759"/>
                </a:moveTo>
                <a:cubicBezTo>
                  <a:pt x="1188" y="8759"/>
                  <a:pt x="1164" y="8807"/>
                  <a:pt x="1164" y="8864"/>
                </a:cubicBezTo>
                <a:lnTo>
                  <a:pt x="1164" y="9084"/>
                </a:lnTo>
                <a:cubicBezTo>
                  <a:pt x="1164" y="9142"/>
                  <a:pt x="1188" y="9189"/>
                  <a:pt x="1217" y="9189"/>
                </a:cubicBezTo>
                <a:cubicBezTo>
                  <a:pt x="1246" y="9189"/>
                  <a:pt x="1270" y="9142"/>
                  <a:pt x="1270" y="9084"/>
                </a:cubicBezTo>
                <a:lnTo>
                  <a:pt x="1270" y="8864"/>
                </a:lnTo>
                <a:cubicBezTo>
                  <a:pt x="1270" y="8807"/>
                  <a:pt x="1246" y="8759"/>
                  <a:pt x="1217" y="8759"/>
                </a:cubicBezTo>
                <a:close/>
                <a:moveTo>
                  <a:pt x="1532" y="8759"/>
                </a:moveTo>
                <a:cubicBezTo>
                  <a:pt x="1503" y="8759"/>
                  <a:pt x="1479" y="8807"/>
                  <a:pt x="1479" y="8864"/>
                </a:cubicBezTo>
                <a:lnTo>
                  <a:pt x="1479" y="9084"/>
                </a:lnTo>
                <a:cubicBezTo>
                  <a:pt x="1479" y="9142"/>
                  <a:pt x="1503" y="9189"/>
                  <a:pt x="1532" y="9189"/>
                </a:cubicBezTo>
                <a:cubicBezTo>
                  <a:pt x="1561" y="9189"/>
                  <a:pt x="1584" y="9142"/>
                  <a:pt x="1584" y="9084"/>
                </a:cubicBezTo>
                <a:lnTo>
                  <a:pt x="1584" y="8864"/>
                </a:lnTo>
                <a:cubicBezTo>
                  <a:pt x="1584" y="8807"/>
                  <a:pt x="1561" y="8759"/>
                  <a:pt x="1532" y="8759"/>
                </a:cubicBezTo>
                <a:close/>
                <a:moveTo>
                  <a:pt x="2380" y="8759"/>
                </a:moveTo>
                <a:cubicBezTo>
                  <a:pt x="2351" y="8759"/>
                  <a:pt x="2329" y="8807"/>
                  <a:pt x="2329" y="8864"/>
                </a:cubicBezTo>
                <a:lnTo>
                  <a:pt x="2329" y="9084"/>
                </a:lnTo>
                <a:cubicBezTo>
                  <a:pt x="2329" y="9142"/>
                  <a:pt x="2351" y="9189"/>
                  <a:pt x="2380" y="9189"/>
                </a:cubicBezTo>
                <a:cubicBezTo>
                  <a:pt x="2409" y="9189"/>
                  <a:pt x="2433" y="9142"/>
                  <a:pt x="2433" y="9084"/>
                </a:cubicBezTo>
                <a:lnTo>
                  <a:pt x="2433" y="8864"/>
                </a:lnTo>
                <a:cubicBezTo>
                  <a:pt x="2433" y="8807"/>
                  <a:pt x="2409" y="8759"/>
                  <a:pt x="2380" y="8759"/>
                </a:cubicBezTo>
                <a:close/>
                <a:moveTo>
                  <a:pt x="2695" y="8759"/>
                </a:moveTo>
                <a:cubicBezTo>
                  <a:pt x="2666" y="8759"/>
                  <a:pt x="2643" y="8807"/>
                  <a:pt x="2643" y="8864"/>
                </a:cubicBezTo>
                <a:lnTo>
                  <a:pt x="2643" y="9084"/>
                </a:lnTo>
                <a:cubicBezTo>
                  <a:pt x="2643" y="9142"/>
                  <a:pt x="2666" y="9189"/>
                  <a:pt x="2695" y="9189"/>
                </a:cubicBezTo>
                <a:cubicBezTo>
                  <a:pt x="2724" y="9189"/>
                  <a:pt x="2748" y="9142"/>
                  <a:pt x="2748" y="9084"/>
                </a:cubicBezTo>
                <a:lnTo>
                  <a:pt x="2748" y="8864"/>
                </a:lnTo>
                <a:cubicBezTo>
                  <a:pt x="2748" y="8807"/>
                  <a:pt x="2724" y="8759"/>
                  <a:pt x="2695" y="8759"/>
                </a:cubicBezTo>
                <a:close/>
                <a:moveTo>
                  <a:pt x="3545" y="8759"/>
                </a:moveTo>
                <a:cubicBezTo>
                  <a:pt x="3516" y="8759"/>
                  <a:pt x="3492" y="8807"/>
                  <a:pt x="3492" y="8864"/>
                </a:cubicBezTo>
                <a:lnTo>
                  <a:pt x="3492" y="9084"/>
                </a:lnTo>
                <a:cubicBezTo>
                  <a:pt x="3492" y="9142"/>
                  <a:pt x="3516" y="9189"/>
                  <a:pt x="3545" y="9189"/>
                </a:cubicBezTo>
                <a:cubicBezTo>
                  <a:pt x="3574" y="9189"/>
                  <a:pt x="3598" y="9142"/>
                  <a:pt x="3598" y="9084"/>
                </a:cubicBezTo>
                <a:lnTo>
                  <a:pt x="3598" y="8864"/>
                </a:lnTo>
                <a:cubicBezTo>
                  <a:pt x="3598" y="8807"/>
                  <a:pt x="3574" y="8759"/>
                  <a:pt x="3545" y="8759"/>
                </a:cubicBezTo>
                <a:close/>
                <a:moveTo>
                  <a:pt x="3859" y="8759"/>
                </a:moveTo>
                <a:cubicBezTo>
                  <a:pt x="3830" y="8759"/>
                  <a:pt x="3806" y="8807"/>
                  <a:pt x="3806" y="8864"/>
                </a:cubicBezTo>
                <a:lnTo>
                  <a:pt x="3806" y="9084"/>
                </a:lnTo>
                <a:cubicBezTo>
                  <a:pt x="3806" y="9142"/>
                  <a:pt x="3830" y="9189"/>
                  <a:pt x="3859" y="9189"/>
                </a:cubicBezTo>
                <a:cubicBezTo>
                  <a:pt x="3888" y="9189"/>
                  <a:pt x="3912" y="9142"/>
                  <a:pt x="3912" y="9084"/>
                </a:cubicBezTo>
                <a:lnTo>
                  <a:pt x="3912" y="8864"/>
                </a:lnTo>
                <a:cubicBezTo>
                  <a:pt x="3912" y="8807"/>
                  <a:pt x="3888" y="8759"/>
                  <a:pt x="3859" y="8759"/>
                </a:cubicBezTo>
                <a:close/>
                <a:moveTo>
                  <a:pt x="4709" y="8759"/>
                </a:moveTo>
                <a:cubicBezTo>
                  <a:pt x="4680" y="8759"/>
                  <a:pt x="4656" y="8807"/>
                  <a:pt x="4656" y="8864"/>
                </a:cubicBezTo>
                <a:lnTo>
                  <a:pt x="4656" y="9084"/>
                </a:lnTo>
                <a:cubicBezTo>
                  <a:pt x="4656" y="9142"/>
                  <a:pt x="4680" y="9189"/>
                  <a:pt x="4709" y="9189"/>
                </a:cubicBezTo>
                <a:cubicBezTo>
                  <a:pt x="4738" y="9189"/>
                  <a:pt x="4762" y="9142"/>
                  <a:pt x="4762" y="9084"/>
                </a:cubicBezTo>
                <a:lnTo>
                  <a:pt x="4762" y="8864"/>
                </a:lnTo>
                <a:cubicBezTo>
                  <a:pt x="4762" y="8807"/>
                  <a:pt x="4738" y="8759"/>
                  <a:pt x="4709" y="8759"/>
                </a:cubicBezTo>
                <a:close/>
                <a:moveTo>
                  <a:pt x="5023" y="8759"/>
                </a:moveTo>
                <a:cubicBezTo>
                  <a:pt x="4994" y="8759"/>
                  <a:pt x="4970" y="8807"/>
                  <a:pt x="4970" y="8864"/>
                </a:cubicBezTo>
                <a:lnTo>
                  <a:pt x="4970" y="9084"/>
                </a:lnTo>
                <a:cubicBezTo>
                  <a:pt x="4970" y="9142"/>
                  <a:pt x="4994" y="9189"/>
                  <a:pt x="5023" y="9189"/>
                </a:cubicBezTo>
                <a:cubicBezTo>
                  <a:pt x="5053" y="9189"/>
                  <a:pt x="5076" y="9142"/>
                  <a:pt x="5076" y="9084"/>
                </a:cubicBezTo>
                <a:lnTo>
                  <a:pt x="5076" y="8864"/>
                </a:lnTo>
                <a:cubicBezTo>
                  <a:pt x="5076" y="8807"/>
                  <a:pt x="5053" y="8759"/>
                  <a:pt x="5023" y="8759"/>
                </a:cubicBezTo>
                <a:close/>
                <a:moveTo>
                  <a:pt x="5873" y="8759"/>
                </a:moveTo>
                <a:cubicBezTo>
                  <a:pt x="5844" y="8759"/>
                  <a:pt x="5820" y="8807"/>
                  <a:pt x="5820" y="8864"/>
                </a:cubicBezTo>
                <a:lnTo>
                  <a:pt x="5820" y="9084"/>
                </a:lnTo>
                <a:cubicBezTo>
                  <a:pt x="5820" y="9142"/>
                  <a:pt x="5844" y="9189"/>
                  <a:pt x="5873" y="9189"/>
                </a:cubicBezTo>
                <a:cubicBezTo>
                  <a:pt x="5902" y="9189"/>
                  <a:pt x="5926" y="9142"/>
                  <a:pt x="5926" y="9084"/>
                </a:cubicBezTo>
                <a:lnTo>
                  <a:pt x="5926" y="8864"/>
                </a:lnTo>
                <a:cubicBezTo>
                  <a:pt x="5926" y="8807"/>
                  <a:pt x="5902" y="8759"/>
                  <a:pt x="5873" y="8759"/>
                </a:cubicBezTo>
                <a:close/>
                <a:moveTo>
                  <a:pt x="6188" y="8759"/>
                </a:moveTo>
                <a:cubicBezTo>
                  <a:pt x="6159" y="8759"/>
                  <a:pt x="6135" y="8807"/>
                  <a:pt x="6135" y="8864"/>
                </a:cubicBezTo>
                <a:lnTo>
                  <a:pt x="6135" y="9084"/>
                </a:lnTo>
                <a:cubicBezTo>
                  <a:pt x="6135" y="9142"/>
                  <a:pt x="6159" y="9189"/>
                  <a:pt x="6188" y="9189"/>
                </a:cubicBezTo>
                <a:cubicBezTo>
                  <a:pt x="6217" y="9189"/>
                  <a:pt x="6240" y="9142"/>
                  <a:pt x="6240" y="9084"/>
                </a:cubicBezTo>
                <a:lnTo>
                  <a:pt x="6240" y="8864"/>
                </a:lnTo>
                <a:cubicBezTo>
                  <a:pt x="6240" y="8807"/>
                  <a:pt x="6217" y="8759"/>
                  <a:pt x="6188" y="8759"/>
                </a:cubicBezTo>
                <a:close/>
                <a:moveTo>
                  <a:pt x="7036" y="8759"/>
                </a:moveTo>
                <a:cubicBezTo>
                  <a:pt x="7007" y="8759"/>
                  <a:pt x="6984" y="8807"/>
                  <a:pt x="6984" y="8864"/>
                </a:cubicBezTo>
                <a:lnTo>
                  <a:pt x="6984" y="9084"/>
                </a:lnTo>
                <a:cubicBezTo>
                  <a:pt x="6984" y="9142"/>
                  <a:pt x="7007" y="9189"/>
                  <a:pt x="7036" y="9189"/>
                </a:cubicBezTo>
                <a:cubicBezTo>
                  <a:pt x="7065" y="9189"/>
                  <a:pt x="7089" y="9142"/>
                  <a:pt x="7089" y="9084"/>
                </a:cubicBezTo>
                <a:lnTo>
                  <a:pt x="7089" y="8864"/>
                </a:lnTo>
                <a:cubicBezTo>
                  <a:pt x="7089" y="8807"/>
                  <a:pt x="7065" y="8759"/>
                  <a:pt x="7036" y="8759"/>
                </a:cubicBezTo>
                <a:close/>
                <a:moveTo>
                  <a:pt x="7351" y="8759"/>
                </a:moveTo>
                <a:cubicBezTo>
                  <a:pt x="7322" y="8759"/>
                  <a:pt x="7299" y="8807"/>
                  <a:pt x="7299" y="8864"/>
                </a:cubicBezTo>
                <a:lnTo>
                  <a:pt x="7299" y="9084"/>
                </a:lnTo>
                <a:cubicBezTo>
                  <a:pt x="7299" y="9142"/>
                  <a:pt x="7322" y="9189"/>
                  <a:pt x="7351" y="9189"/>
                </a:cubicBezTo>
                <a:cubicBezTo>
                  <a:pt x="7380" y="9189"/>
                  <a:pt x="7404" y="9142"/>
                  <a:pt x="7404" y="9084"/>
                </a:cubicBezTo>
                <a:lnTo>
                  <a:pt x="7404" y="8864"/>
                </a:lnTo>
                <a:cubicBezTo>
                  <a:pt x="7404" y="8807"/>
                  <a:pt x="7380" y="8759"/>
                  <a:pt x="7351" y="8759"/>
                </a:cubicBezTo>
                <a:close/>
                <a:moveTo>
                  <a:pt x="8201" y="8759"/>
                </a:moveTo>
                <a:cubicBezTo>
                  <a:pt x="8171" y="8759"/>
                  <a:pt x="8148" y="8807"/>
                  <a:pt x="8148" y="8864"/>
                </a:cubicBezTo>
                <a:lnTo>
                  <a:pt x="8148" y="9084"/>
                </a:lnTo>
                <a:cubicBezTo>
                  <a:pt x="8148" y="9142"/>
                  <a:pt x="8171" y="9189"/>
                  <a:pt x="8201" y="9189"/>
                </a:cubicBezTo>
                <a:cubicBezTo>
                  <a:pt x="8230" y="9189"/>
                  <a:pt x="8254" y="9142"/>
                  <a:pt x="8254" y="9084"/>
                </a:cubicBezTo>
                <a:lnTo>
                  <a:pt x="8254" y="8864"/>
                </a:lnTo>
                <a:cubicBezTo>
                  <a:pt x="8254" y="8807"/>
                  <a:pt x="8230" y="8759"/>
                  <a:pt x="8201" y="8759"/>
                </a:cubicBezTo>
                <a:close/>
                <a:moveTo>
                  <a:pt x="8515" y="8759"/>
                </a:moveTo>
                <a:cubicBezTo>
                  <a:pt x="8486" y="8759"/>
                  <a:pt x="8462" y="8807"/>
                  <a:pt x="8462" y="8864"/>
                </a:cubicBezTo>
                <a:lnTo>
                  <a:pt x="8462" y="9084"/>
                </a:lnTo>
                <a:cubicBezTo>
                  <a:pt x="8462" y="9142"/>
                  <a:pt x="8486" y="9189"/>
                  <a:pt x="8515" y="9189"/>
                </a:cubicBezTo>
                <a:cubicBezTo>
                  <a:pt x="8544" y="9189"/>
                  <a:pt x="8568" y="9142"/>
                  <a:pt x="8568" y="9084"/>
                </a:cubicBezTo>
                <a:lnTo>
                  <a:pt x="8568" y="8864"/>
                </a:lnTo>
                <a:cubicBezTo>
                  <a:pt x="8568" y="8807"/>
                  <a:pt x="8544" y="8759"/>
                  <a:pt x="8515" y="8759"/>
                </a:cubicBezTo>
                <a:close/>
                <a:moveTo>
                  <a:pt x="9365" y="8759"/>
                </a:moveTo>
                <a:cubicBezTo>
                  <a:pt x="9336" y="8759"/>
                  <a:pt x="9312" y="8807"/>
                  <a:pt x="9312" y="8864"/>
                </a:cubicBezTo>
                <a:lnTo>
                  <a:pt x="9312" y="9084"/>
                </a:lnTo>
                <a:cubicBezTo>
                  <a:pt x="9312" y="9142"/>
                  <a:pt x="9336" y="9189"/>
                  <a:pt x="9365" y="9189"/>
                </a:cubicBezTo>
                <a:cubicBezTo>
                  <a:pt x="9394" y="9189"/>
                  <a:pt x="9418" y="9142"/>
                  <a:pt x="9418" y="9084"/>
                </a:cubicBezTo>
                <a:lnTo>
                  <a:pt x="9418" y="8864"/>
                </a:lnTo>
                <a:cubicBezTo>
                  <a:pt x="9418" y="8807"/>
                  <a:pt x="9394" y="8759"/>
                  <a:pt x="9365" y="8759"/>
                </a:cubicBezTo>
                <a:close/>
                <a:moveTo>
                  <a:pt x="9679" y="8759"/>
                </a:moveTo>
                <a:cubicBezTo>
                  <a:pt x="9650" y="8759"/>
                  <a:pt x="9626" y="8807"/>
                  <a:pt x="9626" y="8864"/>
                </a:cubicBezTo>
                <a:lnTo>
                  <a:pt x="9626" y="9084"/>
                </a:lnTo>
                <a:cubicBezTo>
                  <a:pt x="9626" y="9142"/>
                  <a:pt x="9650" y="9189"/>
                  <a:pt x="9679" y="9189"/>
                </a:cubicBezTo>
                <a:cubicBezTo>
                  <a:pt x="9708" y="9189"/>
                  <a:pt x="9732" y="9142"/>
                  <a:pt x="9732" y="9084"/>
                </a:cubicBezTo>
                <a:lnTo>
                  <a:pt x="9732" y="8864"/>
                </a:lnTo>
                <a:cubicBezTo>
                  <a:pt x="9732" y="8807"/>
                  <a:pt x="9708" y="8759"/>
                  <a:pt x="9679" y="8759"/>
                </a:cubicBezTo>
                <a:close/>
                <a:moveTo>
                  <a:pt x="10529" y="8759"/>
                </a:moveTo>
                <a:cubicBezTo>
                  <a:pt x="10500" y="8759"/>
                  <a:pt x="10476" y="8807"/>
                  <a:pt x="10476" y="8864"/>
                </a:cubicBezTo>
                <a:lnTo>
                  <a:pt x="10476" y="9084"/>
                </a:lnTo>
                <a:cubicBezTo>
                  <a:pt x="10476" y="9142"/>
                  <a:pt x="10500" y="9189"/>
                  <a:pt x="10529" y="9189"/>
                </a:cubicBezTo>
                <a:cubicBezTo>
                  <a:pt x="10558" y="9189"/>
                  <a:pt x="10582" y="9142"/>
                  <a:pt x="10582" y="9084"/>
                </a:cubicBezTo>
                <a:lnTo>
                  <a:pt x="10582" y="8864"/>
                </a:lnTo>
                <a:cubicBezTo>
                  <a:pt x="10582" y="8807"/>
                  <a:pt x="10558" y="8759"/>
                  <a:pt x="10529" y="8759"/>
                </a:cubicBezTo>
                <a:close/>
                <a:moveTo>
                  <a:pt x="10844" y="8759"/>
                </a:moveTo>
                <a:cubicBezTo>
                  <a:pt x="10814" y="8759"/>
                  <a:pt x="10791" y="8807"/>
                  <a:pt x="10791" y="8864"/>
                </a:cubicBezTo>
                <a:lnTo>
                  <a:pt x="10791" y="9084"/>
                </a:lnTo>
                <a:cubicBezTo>
                  <a:pt x="10791" y="9142"/>
                  <a:pt x="10814" y="9189"/>
                  <a:pt x="10844" y="9189"/>
                </a:cubicBezTo>
                <a:cubicBezTo>
                  <a:pt x="10873" y="9189"/>
                  <a:pt x="10895" y="9142"/>
                  <a:pt x="10895" y="9084"/>
                </a:cubicBezTo>
                <a:lnTo>
                  <a:pt x="10895" y="8864"/>
                </a:lnTo>
                <a:cubicBezTo>
                  <a:pt x="10895" y="8807"/>
                  <a:pt x="10873" y="8759"/>
                  <a:pt x="10844" y="8759"/>
                </a:cubicBezTo>
                <a:close/>
                <a:moveTo>
                  <a:pt x="11692" y="8759"/>
                </a:moveTo>
                <a:cubicBezTo>
                  <a:pt x="11663" y="8759"/>
                  <a:pt x="11640" y="8807"/>
                  <a:pt x="11640" y="8864"/>
                </a:cubicBezTo>
                <a:lnTo>
                  <a:pt x="11640" y="9084"/>
                </a:lnTo>
                <a:cubicBezTo>
                  <a:pt x="11640" y="9142"/>
                  <a:pt x="11663" y="9189"/>
                  <a:pt x="11692" y="9189"/>
                </a:cubicBezTo>
                <a:cubicBezTo>
                  <a:pt x="11721" y="9189"/>
                  <a:pt x="11745" y="9142"/>
                  <a:pt x="11745" y="9084"/>
                </a:cubicBezTo>
                <a:lnTo>
                  <a:pt x="11745" y="8864"/>
                </a:lnTo>
                <a:cubicBezTo>
                  <a:pt x="11745" y="8807"/>
                  <a:pt x="11721" y="8759"/>
                  <a:pt x="11692" y="8759"/>
                </a:cubicBezTo>
                <a:close/>
                <a:moveTo>
                  <a:pt x="12007" y="8759"/>
                </a:moveTo>
                <a:cubicBezTo>
                  <a:pt x="11978" y="8759"/>
                  <a:pt x="11955" y="8807"/>
                  <a:pt x="11955" y="8864"/>
                </a:cubicBezTo>
                <a:lnTo>
                  <a:pt x="11955" y="9084"/>
                </a:lnTo>
                <a:cubicBezTo>
                  <a:pt x="11955" y="9142"/>
                  <a:pt x="11978" y="9189"/>
                  <a:pt x="12007" y="9189"/>
                </a:cubicBezTo>
                <a:cubicBezTo>
                  <a:pt x="12036" y="9189"/>
                  <a:pt x="12060" y="9142"/>
                  <a:pt x="12060" y="9084"/>
                </a:cubicBezTo>
                <a:lnTo>
                  <a:pt x="12060" y="8864"/>
                </a:lnTo>
                <a:cubicBezTo>
                  <a:pt x="12060" y="8807"/>
                  <a:pt x="12036" y="8759"/>
                  <a:pt x="12007" y="8759"/>
                </a:cubicBezTo>
                <a:close/>
                <a:moveTo>
                  <a:pt x="12856" y="8759"/>
                </a:moveTo>
                <a:cubicBezTo>
                  <a:pt x="12827" y="8759"/>
                  <a:pt x="12804" y="8807"/>
                  <a:pt x="12804" y="8864"/>
                </a:cubicBezTo>
                <a:lnTo>
                  <a:pt x="12804" y="9084"/>
                </a:lnTo>
                <a:cubicBezTo>
                  <a:pt x="12804" y="9142"/>
                  <a:pt x="12827" y="9189"/>
                  <a:pt x="12856" y="9189"/>
                </a:cubicBezTo>
                <a:cubicBezTo>
                  <a:pt x="12886" y="9189"/>
                  <a:pt x="12909" y="9142"/>
                  <a:pt x="12909" y="9084"/>
                </a:cubicBezTo>
                <a:lnTo>
                  <a:pt x="12909" y="8864"/>
                </a:lnTo>
                <a:cubicBezTo>
                  <a:pt x="12909" y="8807"/>
                  <a:pt x="12886" y="8759"/>
                  <a:pt x="12856" y="8759"/>
                </a:cubicBezTo>
                <a:close/>
                <a:moveTo>
                  <a:pt x="13171" y="8759"/>
                </a:moveTo>
                <a:cubicBezTo>
                  <a:pt x="13142" y="8759"/>
                  <a:pt x="13118" y="8807"/>
                  <a:pt x="13118" y="8864"/>
                </a:cubicBezTo>
                <a:lnTo>
                  <a:pt x="13118" y="9084"/>
                </a:lnTo>
                <a:cubicBezTo>
                  <a:pt x="13118" y="9142"/>
                  <a:pt x="13142" y="9189"/>
                  <a:pt x="13171" y="9189"/>
                </a:cubicBezTo>
                <a:cubicBezTo>
                  <a:pt x="13200" y="9189"/>
                  <a:pt x="13224" y="9142"/>
                  <a:pt x="13224" y="9084"/>
                </a:cubicBezTo>
                <a:lnTo>
                  <a:pt x="13224" y="8864"/>
                </a:lnTo>
                <a:cubicBezTo>
                  <a:pt x="13224" y="8807"/>
                  <a:pt x="13200" y="8759"/>
                  <a:pt x="13171" y="8759"/>
                </a:cubicBezTo>
                <a:close/>
                <a:moveTo>
                  <a:pt x="14021" y="8759"/>
                </a:moveTo>
                <a:cubicBezTo>
                  <a:pt x="13992" y="8759"/>
                  <a:pt x="13968" y="8807"/>
                  <a:pt x="13968" y="8864"/>
                </a:cubicBezTo>
                <a:lnTo>
                  <a:pt x="13968" y="9084"/>
                </a:lnTo>
                <a:cubicBezTo>
                  <a:pt x="13968" y="9142"/>
                  <a:pt x="13992" y="9189"/>
                  <a:pt x="14021" y="9189"/>
                </a:cubicBezTo>
                <a:cubicBezTo>
                  <a:pt x="14050" y="9189"/>
                  <a:pt x="14074" y="9142"/>
                  <a:pt x="14074" y="9084"/>
                </a:cubicBezTo>
                <a:lnTo>
                  <a:pt x="14074" y="8864"/>
                </a:lnTo>
                <a:cubicBezTo>
                  <a:pt x="14074" y="8807"/>
                  <a:pt x="14050" y="8759"/>
                  <a:pt x="14021" y="8759"/>
                </a:cubicBezTo>
                <a:close/>
                <a:moveTo>
                  <a:pt x="14335" y="8759"/>
                </a:moveTo>
                <a:cubicBezTo>
                  <a:pt x="14306" y="8759"/>
                  <a:pt x="14282" y="8807"/>
                  <a:pt x="14282" y="8864"/>
                </a:cubicBezTo>
                <a:lnTo>
                  <a:pt x="14282" y="9084"/>
                </a:lnTo>
                <a:cubicBezTo>
                  <a:pt x="14282" y="9142"/>
                  <a:pt x="14306" y="9189"/>
                  <a:pt x="14335" y="9189"/>
                </a:cubicBezTo>
                <a:cubicBezTo>
                  <a:pt x="14364" y="9189"/>
                  <a:pt x="14388" y="9142"/>
                  <a:pt x="14388" y="9084"/>
                </a:cubicBezTo>
                <a:lnTo>
                  <a:pt x="14388" y="8864"/>
                </a:lnTo>
                <a:cubicBezTo>
                  <a:pt x="14388" y="8807"/>
                  <a:pt x="14364" y="8759"/>
                  <a:pt x="14335" y="8759"/>
                </a:cubicBezTo>
                <a:close/>
                <a:moveTo>
                  <a:pt x="15185" y="8759"/>
                </a:moveTo>
                <a:cubicBezTo>
                  <a:pt x="15156" y="8759"/>
                  <a:pt x="15132" y="8807"/>
                  <a:pt x="15132" y="8864"/>
                </a:cubicBezTo>
                <a:lnTo>
                  <a:pt x="15132" y="9084"/>
                </a:lnTo>
                <a:cubicBezTo>
                  <a:pt x="15132" y="9142"/>
                  <a:pt x="15156" y="9189"/>
                  <a:pt x="15185" y="9189"/>
                </a:cubicBezTo>
                <a:cubicBezTo>
                  <a:pt x="15214" y="9189"/>
                  <a:pt x="15237" y="9142"/>
                  <a:pt x="15237" y="9084"/>
                </a:cubicBezTo>
                <a:lnTo>
                  <a:pt x="15237" y="8864"/>
                </a:lnTo>
                <a:cubicBezTo>
                  <a:pt x="15237" y="8807"/>
                  <a:pt x="15214" y="8759"/>
                  <a:pt x="15185" y="8759"/>
                </a:cubicBezTo>
                <a:close/>
                <a:moveTo>
                  <a:pt x="15500" y="8759"/>
                </a:moveTo>
                <a:cubicBezTo>
                  <a:pt x="15470" y="8759"/>
                  <a:pt x="15447" y="8807"/>
                  <a:pt x="15447" y="8864"/>
                </a:cubicBezTo>
                <a:lnTo>
                  <a:pt x="15447" y="9084"/>
                </a:lnTo>
                <a:cubicBezTo>
                  <a:pt x="15447" y="9142"/>
                  <a:pt x="15470" y="9189"/>
                  <a:pt x="15500" y="9189"/>
                </a:cubicBezTo>
                <a:cubicBezTo>
                  <a:pt x="15529" y="9189"/>
                  <a:pt x="15551" y="9142"/>
                  <a:pt x="15551" y="9084"/>
                </a:cubicBezTo>
                <a:lnTo>
                  <a:pt x="15551" y="8864"/>
                </a:lnTo>
                <a:cubicBezTo>
                  <a:pt x="15551" y="8807"/>
                  <a:pt x="15529" y="8759"/>
                  <a:pt x="15500" y="8759"/>
                </a:cubicBezTo>
                <a:close/>
                <a:moveTo>
                  <a:pt x="16349" y="8759"/>
                </a:moveTo>
                <a:cubicBezTo>
                  <a:pt x="16320" y="8759"/>
                  <a:pt x="16296" y="8807"/>
                  <a:pt x="16296" y="8864"/>
                </a:cubicBezTo>
                <a:lnTo>
                  <a:pt x="16296" y="9084"/>
                </a:lnTo>
                <a:cubicBezTo>
                  <a:pt x="16296" y="9142"/>
                  <a:pt x="16320" y="9189"/>
                  <a:pt x="16349" y="9189"/>
                </a:cubicBezTo>
                <a:cubicBezTo>
                  <a:pt x="16378" y="9189"/>
                  <a:pt x="16401" y="9142"/>
                  <a:pt x="16401" y="9084"/>
                </a:cubicBezTo>
                <a:lnTo>
                  <a:pt x="16401" y="8864"/>
                </a:lnTo>
                <a:cubicBezTo>
                  <a:pt x="16401" y="8807"/>
                  <a:pt x="16378" y="8759"/>
                  <a:pt x="16349" y="8759"/>
                </a:cubicBezTo>
                <a:close/>
                <a:moveTo>
                  <a:pt x="16663" y="8759"/>
                </a:moveTo>
                <a:cubicBezTo>
                  <a:pt x="16634" y="8759"/>
                  <a:pt x="16611" y="8807"/>
                  <a:pt x="16611" y="8864"/>
                </a:cubicBezTo>
                <a:lnTo>
                  <a:pt x="16611" y="9084"/>
                </a:lnTo>
                <a:cubicBezTo>
                  <a:pt x="16611" y="9142"/>
                  <a:pt x="16634" y="9189"/>
                  <a:pt x="16663" y="9189"/>
                </a:cubicBezTo>
                <a:cubicBezTo>
                  <a:pt x="16692" y="9189"/>
                  <a:pt x="16716" y="9142"/>
                  <a:pt x="16716" y="9084"/>
                </a:cubicBezTo>
                <a:lnTo>
                  <a:pt x="16716" y="8864"/>
                </a:lnTo>
                <a:cubicBezTo>
                  <a:pt x="16716" y="8807"/>
                  <a:pt x="16692" y="8759"/>
                  <a:pt x="16663" y="8759"/>
                </a:cubicBezTo>
                <a:close/>
                <a:moveTo>
                  <a:pt x="17512" y="8759"/>
                </a:moveTo>
                <a:cubicBezTo>
                  <a:pt x="17483" y="8759"/>
                  <a:pt x="17459" y="8807"/>
                  <a:pt x="17459" y="8864"/>
                </a:cubicBezTo>
                <a:lnTo>
                  <a:pt x="17459" y="9084"/>
                </a:lnTo>
                <a:cubicBezTo>
                  <a:pt x="17459" y="9142"/>
                  <a:pt x="17483" y="9189"/>
                  <a:pt x="17512" y="9189"/>
                </a:cubicBezTo>
                <a:cubicBezTo>
                  <a:pt x="17541" y="9189"/>
                  <a:pt x="17565" y="9142"/>
                  <a:pt x="17565" y="9084"/>
                </a:cubicBezTo>
                <a:lnTo>
                  <a:pt x="17565" y="8864"/>
                </a:lnTo>
                <a:cubicBezTo>
                  <a:pt x="17565" y="8807"/>
                  <a:pt x="17541" y="8759"/>
                  <a:pt x="17512" y="8759"/>
                </a:cubicBezTo>
                <a:close/>
                <a:moveTo>
                  <a:pt x="17827" y="8759"/>
                </a:moveTo>
                <a:cubicBezTo>
                  <a:pt x="17798" y="8759"/>
                  <a:pt x="17774" y="8807"/>
                  <a:pt x="17774" y="8864"/>
                </a:cubicBezTo>
                <a:lnTo>
                  <a:pt x="17774" y="9084"/>
                </a:lnTo>
                <a:cubicBezTo>
                  <a:pt x="17774" y="9142"/>
                  <a:pt x="17798" y="9189"/>
                  <a:pt x="17827" y="9189"/>
                </a:cubicBezTo>
                <a:cubicBezTo>
                  <a:pt x="17856" y="9189"/>
                  <a:pt x="17880" y="9142"/>
                  <a:pt x="17880" y="9084"/>
                </a:cubicBezTo>
                <a:lnTo>
                  <a:pt x="17880" y="8864"/>
                </a:lnTo>
                <a:cubicBezTo>
                  <a:pt x="17880" y="8807"/>
                  <a:pt x="17856" y="8759"/>
                  <a:pt x="17827" y="8759"/>
                </a:cubicBezTo>
                <a:close/>
                <a:moveTo>
                  <a:pt x="18677" y="8759"/>
                </a:moveTo>
                <a:cubicBezTo>
                  <a:pt x="18648" y="8759"/>
                  <a:pt x="18624" y="8807"/>
                  <a:pt x="18624" y="8864"/>
                </a:cubicBezTo>
                <a:lnTo>
                  <a:pt x="18624" y="9084"/>
                </a:lnTo>
                <a:cubicBezTo>
                  <a:pt x="18624" y="9142"/>
                  <a:pt x="18648" y="9189"/>
                  <a:pt x="18677" y="9189"/>
                </a:cubicBezTo>
                <a:cubicBezTo>
                  <a:pt x="18706" y="9189"/>
                  <a:pt x="18730" y="9142"/>
                  <a:pt x="18730" y="9084"/>
                </a:cubicBezTo>
                <a:lnTo>
                  <a:pt x="18730" y="8864"/>
                </a:lnTo>
                <a:cubicBezTo>
                  <a:pt x="18730" y="8807"/>
                  <a:pt x="18706" y="8759"/>
                  <a:pt x="18677" y="8759"/>
                </a:cubicBezTo>
                <a:close/>
                <a:moveTo>
                  <a:pt x="18991" y="8759"/>
                </a:moveTo>
                <a:cubicBezTo>
                  <a:pt x="18962" y="8759"/>
                  <a:pt x="18938" y="8807"/>
                  <a:pt x="18938" y="8864"/>
                </a:cubicBezTo>
                <a:lnTo>
                  <a:pt x="18938" y="9084"/>
                </a:lnTo>
                <a:cubicBezTo>
                  <a:pt x="18938" y="9142"/>
                  <a:pt x="18962" y="9189"/>
                  <a:pt x="18991" y="9189"/>
                </a:cubicBezTo>
                <a:cubicBezTo>
                  <a:pt x="19020" y="9189"/>
                  <a:pt x="19044" y="9142"/>
                  <a:pt x="19044" y="9084"/>
                </a:cubicBezTo>
                <a:lnTo>
                  <a:pt x="19044" y="8864"/>
                </a:lnTo>
                <a:cubicBezTo>
                  <a:pt x="19044" y="8807"/>
                  <a:pt x="19020" y="8759"/>
                  <a:pt x="18991" y="8759"/>
                </a:cubicBezTo>
                <a:close/>
                <a:moveTo>
                  <a:pt x="19841" y="8759"/>
                </a:moveTo>
                <a:cubicBezTo>
                  <a:pt x="19812" y="8759"/>
                  <a:pt x="19788" y="8807"/>
                  <a:pt x="19788" y="8864"/>
                </a:cubicBezTo>
                <a:lnTo>
                  <a:pt x="19788" y="9084"/>
                </a:lnTo>
                <a:cubicBezTo>
                  <a:pt x="19788" y="9142"/>
                  <a:pt x="19812" y="9189"/>
                  <a:pt x="19841" y="9189"/>
                </a:cubicBezTo>
                <a:cubicBezTo>
                  <a:pt x="19870" y="9189"/>
                  <a:pt x="19894" y="9142"/>
                  <a:pt x="19894" y="9084"/>
                </a:cubicBezTo>
                <a:lnTo>
                  <a:pt x="19894" y="8864"/>
                </a:lnTo>
                <a:cubicBezTo>
                  <a:pt x="19894" y="8807"/>
                  <a:pt x="19870" y="8759"/>
                  <a:pt x="19841" y="8759"/>
                </a:cubicBezTo>
                <a:close/>
                <a:moveTo>
                  <a:pt x="20155" y="8759"/>
                </a:moveTo>
                <a:cubicBezTo>
                  <a:pt x="20126" y="8759"/>
                  <a:pt x="20102" y="8807"/>
                  <a:pt x="20102" y="8864"/>
                </a:cubicBezTo>
                <a:lnTo>
                  <a:pt x="20102" y="9084"/>
                </a:lnTo>
                <a:cubicBezTo>
                  <a:pt x="20102" y="9142"/>
                  <a:pt x="20126" y="9189"/>
                  <a:pt x="20155" y="9189"/>
                </a:cubicBezTo>
                <a:cubicBezTo>
                  <a:pt x="20184" y="9189"/>
                  <a:pt x="20207" y="9142"/>
                  <a:pt x="20207" y="9084"/>
                </a:cubicBezTo>
                <a:lnTo>
                  <a:pt x="20207" y="8864"/>
                </a:lnTo>
                <a:cubicBezTo>
                  <a:pt x="20207" y="8807"/>
                  <a:pt x="20184" y="8759"/>
                  <a:pt x="20155" y="8759"/>
                </a:cubicBezTo>
                <a:close/>
                <a:moveTo>
                  <a:pt x="21004" y="8759"/>
                </a:moveTo>
                <a:cubicBezTo>
                  <a:pt x="20975" y="8759"/>
                  <a:pt x="20952" y="8807"/>
                  <a:pt x="20952" y="8864"/>
                </a:cubicBezTo>
                <a:lnTo>
                  <a:pt x="20952" y="9084"/>
                </a:lnTo>
                <a:cubicBezTo>
                  <a:pt x="20952" y="9142"/>
                  <a:pt x="20975" y="9189"/>
                  <a:pt x="21004" y="9189"/>
                </a:cubicBezTo>
                <a:cubicBezTo>
                  <a:pt x="21033" y="9189"/>
                  <a:pt x="21057" y="9142"/>
                  <a:pt x="21057" y="9084"/>
                </a:cubicBezTo>
                <a:lnTo>
                  <a:pt x="21057" y="8864"/>
                </a:lnTo>
                <a:cubicBezTo>
                  <a:pt x="21057" y="8807"/>
                  <a:pt x="21033" y="8759"/>
                  <a:pt x="21004" y="8759"/>
                </a:cubicBezTo>
                <a:close/>
                <a:moveTo>
                  <a:pt x="21319" y="8759"/>
                </a:moveTo>
                <a:cubicBezTo>
                  <a:pt x="21289" y="8759"/>
                  <a:pt x="21267" y="8807"/>
                  <a:pt x="21267" y="8864"/>
                </a:cubicBezTo>
                <a:lnTo>
                  <a:pt x="21267" y="9084"/>
                </a:lnTo>
                <a:cubicBezTo>
                  <a:pt x="21267" y="9142"/>
                  <a:pt x="21289" y="9189"/>
                  <a:pt x="21319" y="9189"/>
                </a:cubicBezTo>
                <a:cubicBezTo>
                  <a:pt x="21348" y="9189"/>
                  <a:pt x="21372" y="9142"/>
                  <a:pt x="21372" y="9084"/>
                </a:cubicBezTo>
                <a:lnTo>
                  <a:pt x="21372" y="8864"/>
                </a:lnTo>
                <a:cubicBezTo>
                  <a:pt x="21372" y="8807"/>
                  <a:pt x="21348" y="8759"/>
                  <a:pt x="21319" y="8759"/>
                </a:cubicBezTo>
                <a:close/>
                <a:moveTo>
                  <a:pt x="281" y="9489"/>
                </a:moveTo>
                <a:cubicBezTo>
                  <a:pt x="252" y="9489"/>
                  <a:pt x="228" y="9536"/>
                  <a:pt x="228" y="9594"/>
                </a:cubicBezTo>
                <a:lnTo>
                  <a:pt x="228" y="9814"/>
                </a:lnTo>
                <a:cubicBezTo>
                  <a:pt x="228" y="9871"/>
                  <a:pt x="252" y="9919"/>
                  <a:pt x="281" y="9919"/>
                </a:cubicBezTo>
                <a:cubicBezTo>
                  <a:pt x="311" y="9919"/>
                  <a:pt x="334" y="9871"/>
                  <a:pt x="334" y="9814"/>
                </a:cubicBezTo>
                <a:lnTo>
                  <a:pt x="334" y="9594"/>
                </a:lnTo>
                <a:cubicBezTo>
                  <a:pt x="334" y="9536"/>
                  <a:pt x="311" y="9489"/>
                  <a:pt x="281" y="9489"/>
                </a:cubicBezTo>
                <a:close/>
                <a:moveTo>
                  <a:pt x="596" y="9489"/>
                </a:moveTo>
                <a:cubicBezTo>
                  <a:pt x="567" y="9489"/>
                  <a:pt x="543" y="9536"/>
                  <a:pt x="543" y="9594"/>
                </a:cubicBezTo>
                <a:lnTo>
                  <a:pt x="543" y="9814"/>
                </a:lnTo>
                <a:cubicBezTo>
                  <a:pt x="543" y="9871"/>
                  <a:pt x="567" y="9919"/>
                  <a:pt x="596" y="9919"/>
                </a:cubicBezTo>
                <a:cubicBezTo>
                  <a:pt x="625" y="9919"/>
                  <a:pt x="649" y="9871"/>
                  <a:pt x="649" y="9814"/>
                </a:cubicBezTo>
                <a:lnTo>
                  <a:pt x="649" y="9594"/>
                </a:lnTo>
                <a:cubicBezTo>
                  <a:pt x="649" y="9536"/>
                  <a:pt x="625" y="9489"/>
                  <a:pt x="596" y="9489"/>
                </a:cubicBezTo>
                <a:close/>
                <a:moveTo>
                  <a:pt x="1446" y="9489"/>
                </a:moveTo>
                <a:cubicBezTo>
                  <a:pt x="1417" y="9489"/>
                  <a:pt x="1393" y="9536"/>
                  <a:pt x="1393" y="9594"/>
                </a:cubicBezTo>
                <a:lnTo>
                  <a:pt x="1393" y="9814"/>
                </a:lnTo>
                <a:cubicBezTo>
                  <a:pt x="1393" y="9871"/>
                  <a:pt x="1417" y="9919"/>
                  <a:pt x="1446" y="9919"/>
                </a:cubicBezTo>
                <a:cubicBezTo>
                  <a:pt x="1475" y="9919"/>
                  <a:pt x="1499" y="9871"/>
                  <a:pt x="1499" y="9814"/>
                </a:cubicBezTo>
                <a:lnTo>
                  <a:pt x="1499" y="9594"/>
                </a:lnTo>
                <a:cubicBezTo>
                  <a:pt x="1499" y="9536"/>
                  <a:pt x="1475" y="9489"/>
                  <a:pt x="1446" y="9489"/>
                </a:cubicBezTo>
                <a:close/>
                <a:moveTo>
                  <a:pt x="1760" y="9489"/>
                </a:moveTo>
                <a:cubicBezTo>
                  <a:pt x="1731" y="9489"/>
                  <a:pt x="1707" y="9536"/>
                  <a:pt x="1707" y="9594"/>
                </a:cubicBezTo>
                <a:lnTo>
                  <a:pt x="1707" y="9814"/>
                </a:lnTo>
                <a:cubicBezTo>
                  <a:pt x="1707" y="9871"/>
                  <a:pt x="1731" y="9919"/>
                  <a:pt x="1760" y="9919"/>
                </a:cubicBezTo>
                <a:cubicBezTo>
                  <a:pt x="1789" y="9919"/>
                  <a:pt x="1813" y="9871"/>
                  <a:pt x="1813" y="9814"/>
                </a:cubicBezTo>
                <a:lnTo>
                  <a:pt x="1813" y="9594"/>
                </a:lnTo>
                <a:cubicBezTo>
                  <a:pt x="1813" y="9536"/>
                  <a:pt x="1789" y="9489"/>
                  <a:pt x="1760" y="9489"/>
                </a:cubicBezTo>
                <a:close/>
                <a:moveTo>
                  <a:pt x="2610" y="9489"/>
                </a:moveTo>
                <a:cubicBezTo>
                  <a:pt x="2581" y="9489"/>
                  <a:pt x="2557" y="9536"/>
                  <a:pt x="2557" y="9594"/>
                </a:cubicBezTo>
                <a:lnTo>
                  <a:pt x="2557" y="9814"/>
                </a:lnTo>
                <a:cubicBezTo>
                  <a:pt x="2557" y="9871"/>
                  <a:pt x="2581" y="9919"/>
                  <a:pt x="2610" y="9919"/>
                </a:cubicBezTo>
                <a:cubicBezTo>
                  <a:pt x="2639" y="9919"/>
                  <a:pt x="2662" y="9871"/>
                  <a:pt x="2662" y="9814"/>
                </a:cubicBezTo>
                <a:lnTo>
                  <a:pt x="2662" y="9594"/>
                </a:lnTo>
                <a:cubicBezTo>
                  <a:pt x="2662" y="9536"/>
                  <a:pt x="2639" y="9489"/>
                  <a:pt x="2610" y="9489"/>
                </a:cubicBezTo>
                <a:close/>
                <a:moveTo>
                  <a:pt x="2924" y="9489"/>
                </a:moveTo>
                <a:cubicBezTo>
                  <a:pt x="2895" y="9489"/>
                  <a:pt x="2871" y="9536"/>
                  <a:pt x="2871" y="9594"/>
                </a:cubicBezTo>
                <a:lnTo>
                  <a:pt x="2871" y="9814"/>
                </a:lnTo>
                <a:cubicBezTo>
                  <a:pt x="2871" y="9871"/>
                  <a:pt x="2895" y="9919"/>
                  <a:pt x="2924" y="9919"/>
                </a:cubicBezTo>
                <a:cubicBezTo>
                  <a:pt x="2954" y="9919"/>
                  <a:pt x="2976" y="9871"/>
                  <a:pt x="2976" y="9814"/>
                </a:cubicBezTo>
                <a:lnTo>
                  <a:pt x="2976" y="9594"/>
                </a:lnTo>
                <a:cubicBezTo>
                  <a:pt x="2976" y="9536"/>
                  <a:pt x="2954" y="9489"/>
                  <a:pt x="2924" y="9489"/>
                </a:cubicBezTo>
                <a:close/>
                <a:moveTo>
                  <a:pt x="3773" y="9489"/>
                </a:moveTo>
                <a:cubicBezTo>
                  <a:pt x="3744" y="9489"/>
                  <a:pt x="3721" y="9536"/>
                  <a:pt x="3721" y="9594"/>
                </a:cubicBezTo>
                <a:lnTo>
                  <a:pt x="3721" y="9814"/>
                </a:lnTo>
                <a:cubicBezTo>
                  <a:pt x="3721" y="9871"/>
                  <a:pt x="3744" y="9919"/>
                  <a:pt x="3773" y="9919"/>
                </a:cubicBezTo>
                <a:cubicBezTo>
                  <a:pt x="3802" y="9919"/>
                  <a:pt x="3826" y="9871"/>
                  <a:pt x="3826" y="9814"/>
                </a:cubicBezTo>
                <a:lnTo>
                  <a:pt x="3826" y="9594"/>
                </a:lnTo>
                <a:cubicBezTo>
                  <a:pt x="3826" y="9536"/>
                  <a:pt x="3802" y="9489"/>
                  <a:pt x="3773" y="9489"/>
                </a:cubicBezTo>
                <a:close/>
                <a:moveTo>
                  <a:pt x="4088" y="9489"/>
                </a:moveTo>
                <a:cubicBezTo>
                  <a:pt x="4058" y="9489"/>
                  <a:pt x="4035" y="9536"/>
                  <a:pt x="4035" y="9594"/>
                </a:cubicBezTo>
                <a:lnTo>
                  <a:pt x="4035" y="9814"/>
                </a:lnTo>
                <a:cubicBezTo>
                  <a:pt x="4035" y="9871"/>
                  <a:pt x="4058" y="9919"/>
                  <a:pt x="4088" y="9919"/>
                </a:cubicBezTo>
                <a:cubicBezTo>
                  <a:pt x="4117" y="9919"/>
                  <a:pt x="4141" y="9871"/>
                  <a:pt x="4141" y="9814"/>
                </a:cubicBezTo>
                <a:lnTo>
                  <a:pt x="4141" y="9594"/>
                </a:lnTo>
                <a:cubicBezTo>
                  <a:pt x="4141" y="9536"/>
                  <a:pt x="4117" y="9489"/>
                  <a:pt x="4088" y="9489"/>
                </a:cubicBezTo>
                <a:close/>
                <a:moveTo>
                  <a:pt x="4937" y="9489"/>
                </a:moveTo>
                <a:cubicBezTo>
                  <a:pt x="4908" y="9489"/>
                  <a:pt x="4884" y="9536"/>
                  <a:pt x="4884" y="9594"/>
                </a:cubicBezTo>
                <a:lnTo>
                  <a:pt x="4884" y="9814"/>
                </a:lnTo>
                <a:cubicBezTo>
                  <a:pt x="4884" y="9871"/>
                  <a:pt x="4908" y="9919"/>
                  <a:pt x="4937" y="9919"/>
                </a:cubicBezTo>
                <a:cubicBezTo>
                  <a:pt x="4966" y="9919"/>
                  <a:pt x="4990" y="9871"/>
                  <a:pt x="4990" y="9814"/>
                </a:cubicBezTo>
                <a:lnTo>
                  <a:pt x="4990" y="9594"/>
                </a:lnTo>
                <a:cubicBezTo>
                  <a:pt x="4990" y="9536"/>
                  <a:pt x="4966" y="9489"/>
                  <a:pt x="4937" y="9489"/>
                </a:cubicBezTo>
                <a:close/>
                <a:moveTo>
                  <a:pt x="5252" y="9489"/>
                </a:moveTo>
                <a:cubicBezTo>
                  <a:pt x="5223" y="9489"/>
                  <a:pt x="5199" y="9536"/>
                  <a:pt x="5199" y="9594"/>
                </a:cubicBezTo>
                <a:lnTo>
                  <a:pt x="5199" y="9814"/>
                </a:lnTo>
                <a:cubicBezTo>
                  <a:pt x="5199" y="9871"/>
                  <a:pt x="5223" y="9919"/>
                  <a:pt x="5252" y="9919"/>
                </a:cubicBezTo>
                <a:cubicBezTo>
                  <a:pt x="5281" y="9919"/>
                  <a:pt x="5305" y="9871"/>
                  <a:pt x="5305" y="9814"/>
                </a:cubicBezTo>
                <a:lnTo>
                  <a:pt x="5305" y="9594"/>
                </a:lnTo>
                <a:cubicBezTo>
                  <a:pt x="5305" y="9536"/>
                  <a:pt x="5281" y="9489"/>
                  <a:pt x="5252" y="9489"/>
                </a:cubicBezTo>
                <a:close/>
                <a:moveTo>
                  <a:pt x="6102" y="9489"/>
                </a:moveTo>
                <a:cubicBezTo>
                  <a:pt x="6072" y="9489"/>
                  <a:pt x="6049" y="9536"/>
                  <a:pt x="6049" y="9594"/>
                </a:cubicBezTo>
                <a:lnTo>
                  <a:pt x="6049" y="9814"/>
                </a:lnTo>
                <a:cubicBezTo>
                  <a:pt x="6049" y="9871"/>
                  <a:pt x="6072" y="9919"/>
                  <a:pt x="6102" y="9919"/>
                </a:cubicBezTo>
                <a:cubicBezTo>
                  <a:pt x="6131" y="9919"/>
                  <a:pt x="6155" y="9871"/>
                  <a:pt x="6155" y="9814"/>
                </a:cubicBezTo>
                <a:lnTo>
                  <a:pt x="6155" y="9594"/>
                </a:lnTo>
                <a:cubicBezTo>
                  <a:pt x="6155" y="9536"/>
                  <a:pt x="6131" y="9489"/>
                  <a:pt x="6102" y="9489"/>
                </a:cubicBezTo>
                <a:close/>
                <a:moveTo>
                  <a:pt x="6416" y="9489"/>
                </a:moveTo>
                <a:cubicBezTo>
                  <a:pt x="6387" y="9489"/>
                  <a:pt x="6363" y="9536"/>
                  <a:pt x="6363" y="9594"/>
                </a:cubicBezTo>
                <a:lnTo>
                  <a:pt x="6363" y="9814"/>
                </a:lnTo>
                <a:cubicBezTo>
                  <a:pt x="6363" y="9871"/>
                  <a:pt x="6387" y="9919"/>
                  <a:pt x="6416" y="9919"/>
                </a:cubicBezTo>
                <a:cubicBezTo>
                  <a:pt x="6445" y="9919"/>
                  <a:pt x="6469" y="9871"/>
                  <a:pt x="6469" y="9814"/>
                </a:cubicBezTo>
                <a:lnTo>
                  <a:pt x="6469" y="9594"/>
                </a:lnTo>
                <a:cubicBezTo>
                  <a:pt x="6469" y="9536"/>
                  <a:pt x="6445" y="9489"/>
                  <a:pt x="6416" y="9489"/>
                </a:cubicBezTo>
                <a:close/>
                <a:moveTo>
                  <a:pt x="7266" y="9489"/>
                </a:moveTo>
                <a:cubicBezTo>
                  <a:pt x="7237" y="9489"/>
                  <a:pt x="7213" y="9536"/>
                  <a:pt x="7213" y="9594"/>
                </a:cubicBezTo>
                <a:lnTo>
                  <a:pt x="7213" y="9814"/>
                </a:lnTo>
                <a:cubicBezTo>
                  <a:pt x="7213" y="9871"/>
                  <a:pt x="7237" y="9919"/>
                  <a:pt x="7266" y="9919"/>
                </a:cubicBezTo>
                <a:cubicBezTo>
                  <a:pt x="7295" y="9919"/>
                  <a:pt x="7318" y="9871"/>
                  <a:pt x="7318" y="9814"/>
                </a:cubicBezTo>
                <a:lnTo>
                  <a:pt x="7318" y="9594"/>
                </a:lnTo>
                <a:cubicBezTo>
                  <a:pt x="7318" y="9536"/>
                  <a:pt x="7295" y="9489"/>
                  <a:pt x="7266" y="9489"/>
                </a:cubicBezTo>
                <a:close/>
                <a:moveTo>
                  <a:pt x="7580" y="9489"/>
                </a:moveTo>
                <a:cubicBezTo>
                  <a:pt x="7551" y="9489"/>
                  <a:pt x="7527" y="9536"/>
                  <a:pt x="7527" y="9594"/>
                </a:cubicBezTo>
                <a:lnTo>
                  <a:pt x="7527" y="9814"/>
                </a:lnTo>
                <a:cubicBezTo>
                  <a:pt x="7527" y="9871"/>
                  <a:pt x="7551" y="9919"/>
                  <a:pt x="7580" y="9919"/>
                </a:cubicBezTo>
                <a:cubicBezTo>
                  <a:pt x="7609" y="9919"/>
                  <a:pt x="7632" y="9871"/>
                  <a:pt x="7632" y="9814"/>
                </a:cubicBezTo>
                <a:lnTo>
                  <a:pt x="7632" y="9594"/>
                </a:lnTo>
                <a:cubicBezTo>
                  <a:pt x="7632" y="9536"/>
                  <a:pt x="7609" y="9489"/>
                  <a:pt x="7580" y="9489"/>
                </a:cubicBezTo>
                <a:close/>
                <a:moveTo>
                  <a:pt x="8429" y="9489"/>
                </a:moveTo>
                <a:cubicBezTo>
                  <a:pt x="8400" y="9489"/>
                  <a:pt x="8377" y="9536"/>
                  <a:pt x="8377" y="9594"/>
                </a:cubicBezTo>
                <a:lnTo>
                  <a:pt x="8377" y="9814"/>
                </a:lnTo>
                <a:cubicBezTo>
                  <a:pt x="8377" y="9871"/>
                  <a:pt x="8400" y="9919"/>
                  <a:pt x="8429" y="9919"/>
                </a:cubicBezTo>
                <a:cubicBezTo>
                  <a:pt x="8458" y="9919"/>
                  <a:pt x="8482" y="9871"/>
                  <a:pt x="8482" y="9814"/>
                </a:cubicBezTo>
                <a:lnTo>
                  <a:pt x="8482" y="9594"/>
                </a:lnTo>
                <a:cubicBezTo>
                  <a:pt x="8482" y="9536"/>
                  <a:pt x="8458" y="9489"/>
                  <a:pt x="8429" y="9489"/>
                </a:cubicBezTo>
                <a:close/>
                <a:moveTo>
                  <a:pt x="8744" y="9489"/>
                </a:moveTo>
                <a:cubicBezTo>
                  <a:pt x="8714" y="9489"/>
                  <a:pt x="8691" y="9536"/>
                  <a:pt x="8691" y="9594"/>
                </a:cubicBezTo>
                <a:lnTo>
                  <a:pt x="8691" y="9814"/>
                </a:lnTo>
                <a:cubicBezTo>
                  <a:pt x="8691" y="9871"/>
                  <a:pt x="8714" y="9919"/>
                  <a:pt x="8744" y="9919"/>
                </a:cubicBezTo>
                <a:cubicBezTo>
                  <a:pt x="8773" y="9919"/>
                  <a:pt x="8796" y="9871"/>
                  <a:pt x="8796" y="9814"/>
                </a:cubicBezTo>
                <a:lnTo>
                  <a:pt x="8796" y="9594"/>
                </a:lnTo>
                <a:cubicBezTo>
                  <a:pt x="8796" y="9536"/>
                  <a:pt x="8773" y="9489"/>
                  <a:pt x="8744" y="9489"/>
                </a:cubicBezTo>
                <a:close/>
                <a:moveTo>
                  <a:pt x="9593" y="9489"/>
                </a:moveTo>
                <a:cubicBezTo>
                  <a:pt x="9564" y="9489"/>
                  <a:pt x="9540" y="9536"/>
                  <a:pt x="9540" y="9594"/>
                </a:cubicBezTo>
                <a:lnTo>
                  <a:pt x="9540" y="9814"/>
                </a:lnTo>
                <a:cubicBezTo>
                  <a:pt x="9540" y="9871"/>
                  <a:pt x="9564" y="9919"/>
                  <a:pt x="9593" y="9919"/>
                </a:cubicBezTo>
                <a:cubicBezTo>
                  <a:pt x="9622" y="9919"/>
                  <a:pt x="9646" y="9871"/>
                  <a:pt x="9646" y="9814"/>
                </a:cubicBezTo>
                <a:lnTo>
                  <a:pt x="9646" y="9594"/>
                </a:lnTo>
                <a:cubicBezTo>
                  <a:pt x="9646" y="9536"/>
                  <a:pt x="9622" y="9489"/>
                  <a:pt x="9593" y="9489"/>
                </a:cubicBezTo>
                <a:close/>
                <a:moveTo>
                  <a:pt x="9908" y="9489"/>
                </a:moveTo>
                <a:cubicBezTo>
                  <a:pt x="9879" y="9489"/>
                  <a:pt x="9855" y="9536"/>
                  <a:pt x="9855" y="9594"/>
                </a:cubicBezTo>
                <a:lnTo>
                  <a:pt x="9855" y="9814"/>
                </a:lnTo>
                <a:cubicBezTo>
                  <a:pt x="9855" y="9871"/>
                  <a:pt x="9879" y="9919"/>
                  <a:pt x="9908" y="9919"/>
                </a:cubicBezTo>
                <a:cubicBezTo>
                  <a:pt x="9937" y="9919"/>
                  <a:pt x="9961" y="9871"/>
                  <a:pt x="9961" y="9814"/>
                </a:cubicBezTo>
                <a:lnTo>
                  <a:pt x="9961" y="9594"/>
                </a:lnTo>
                <a:cubicBezTo>
                  <a:pt x="9961" y="9536"/>
                  <a:pt x="9937" y="9489"/>
                  <a:pt x="9908" y="9489"/>
                </a:cubicBezTo>
                <a:close/>
                <a:moveTo>
                  <a:pt x="10758" y="9489"/>
                </a:moveTo>
                <a:cubicBezTo>
                  <a:pt x="10728" y="9489"/>
                  <a:pt x="10705" y="9536"/>
                  <a:pt x="10705" y="9594"/>
                </a:cubicBezTo>
                <a:lnTo>
                  <a:pt x="10705" y="9814"/>
                </a:lnTo>
                <a:cubicBezTo>
                  <a:pt x="10705" y="9871"/>
                  <a:pt x="10728" y="9919"/>
                  <a:pt x="10758" y="9919"/>
                </a:cubicBezTo>
                <a:cubicBezTo>
                  <a:pt x="10787" y="9919"/>
                  <a:pt x="10810" y="9871"/>
                  <a:pt x="10810" y="9814"/>
                </a:cubicBezTo>
                <a:lnTo>
                  <a:pt x="10810" y="9594"/>
                </a:lnTo>
                <a:cubicBezTo>
                  <a:pt x="10810" y="9536"/>
                  <a:pt x="10787" y="9489"/>
                  <a:pt x="10758" y="9489"/>
                </a:cubicBezTo>
                <a:close/>
                <a:moveTo>
                  <a:pt x="11072" y="9489"/>
                </a:moveTo>
                <a:cubicBezTo>
                  <a:pt x="11043" y="9489"/>
                  <a:pt x="11019" y="9536"/>
                  <a:pt x="11019" y="9594"/>
                </a:cubicBezTo>
                <a:lnTo>
                  <a:pt x="11019" y="9814"/>
                </a:lnTo>
                <a:cubicBezTo>
                  <a:pt x="11019" y="9871"/>
                  <a:pt x="11043" y="9919"/>
                  <a:pt x="11072" y="9919"/>
                </a:cubicBezTo>
                <a:cubicBezTo>
                  <a:pt x="11101" y="9919"/>
                  <a:pt x="11125" y="9871"/>
                  <a:pt x="11125" y="9814"/>
                </a:cubicBezTo>
                <a:lnTo>
                  <a:pt x="11125" y="9594"/>
                </a:lnTo>
                <a:cubicBezTo>
                  <a:pt x="11125" y="9536"/>
                  <a:pt x="11101" y="9489"/>
                  <a:pt x="11072" y="9489"/>
                </a:cubicBezTo>
                <a:close/>
                <a:moveTo>
                  <a:pt x="11922" y="9489"/>
                </a:moveTo>
                <a:cubicBezTo>
                  <a:pt x="11893" y="9489"/>
                  <a:pt x="11869" y="9536"/>
                  <a:pt x="11869" y="9594"/>
                </a:cubicBezTo>
                <a:lnTo>
                  <a:pt x="11869" y="9814"/>
                </a:lnTo>
                <a:cubicBezTo>
                  <a:pt x="11869" y="9871"/>
                  <a:pt x="11893" y="9919"/>
                  <a:pt x="11922" y="9919"/>
                </a:cubicBezTo>
                <a:cubicBezTo>
                  <a:pt x="11951" y="9919"/>
                  <a:pt x="11974" y="9871"/>
                  <a:pt x="11974" y="9814"/>
                </a:cubicBezTo>
                <a:lnTo>
                  <a:pt x="11974" y="9594"/>
                </a:lnTo>
                <a:cubicBezTo>
                  <a:pt x="11974" y="9536"/>
                  <a:pt x="11951" y="9489"/>
                  <a:pt x="11922" y="9489"/>
                </a:cubicBezTo>
                <a:close/>
                <a:moveTo>
                  <a:pt x="12236" y="9489"/>
                </a:moveTo>
                <a:cubicBezTo>
                  <a:pt x="12207" y="9489"/>
                  <a:pt x="12183" y="9536"/>
                  <a:pt x="12183" y="9594"/>
                </a:cubicBezTo>
                <a:lnTo>
                  <a:pt x="12183" y="9814"/>
                </a:lnTo>
                <a:cubicBezTo>
                  <a:pt x="12183" y="9871"/>
                  <a:pt x="12207" y="9919"/>
                  <a:pt x="12236" y="9919"/>
                </a:cubicBezTo>
                <a:cubicBezTo>
                  <a:pt x="12265" y="9919"/>
                  <a:pt x="12288" y="9871"/>
                  <a:pt x="12288" y="9814"/>
                </a:cubicBezTo>
                <a:lnTo>
                  <a:pt x="12288" y="9594"/>
                </a:lnTo>
                <a:cubicBezTo>
                  <a:pt x="12288" y="9536"/>
                  <a:pt x="12265" y="9489"/>
                  <a:pt x="12236" y="9489"/>
                </a:cubicBezTo>
                <a:close/>
                <a:moveTo>
                  <a:pt x="13085" y="9489"/>
                </a:moveTo>
                <a:cubicBezTo>
                  <a:pt x="13056" y="9489"/>
                  <a:pt x="13032" y="9536"/>
                  <a:pt x="13032" y="9594"/>
                </a:cubicBezTo>
                <a:lnTo>
                  <a:pt x="13032" y="9814"/>
                </a:lnTo>
                <a:cubicBezTo>
                  <a:pt x="13032" y="9871"/>
                  <a:pt x="13056" y="9919"/>
                  <a:pt x="13085" y="9919"/>
                </a:cubicBezTo>
                <a:cubicBezTo>
                  <a:pt x="13114" y="9919"/>
                  <a:pt x="13138" y="9871"/>
                  <a:pt x="13138" y="9814"/>
                </a:cubicBezTo>
                <a:lnTo>
                  <a:pt x="13138" y="9594"/>
                </a:lnTo>
                <a:cubicBezTo>
                  <a:pt x="13138" y="9536"/>
                  <a:pt x="13114" y="9489"/>
                  <a:pt x="13085" y="9489"/>
                </a:cubicBezTo>
                <a:close/>
                <a:moveTo>
                  <a:pt x="13399" y="9489"/>
                </a:moveTo>
                <a:cubicBezTo>
                  <a:pt x="13370" y="9489"/>
                  <a:pt x="13348" y="9536"/>
                  <a:pt x="13348" y="9594"/>
                </a:cubicBezTo>
                <a:lnTo>
                  <a:pt x="13348" y="9814"/>
                </a:lnTo>
                <a:cubicBezTo>
                  <a:pt x="13348" y="9871"/>
                  <a:pt x="13370" y="9919"/>
                  <a:pt x="13399" y="9919"/>
                </a:cubicBezTo>
                <a:cubicBezTo>
                  <a:pt x="13428" y="9919"/>
                  <a:pt x="13452" y="9871"/>
                  <a:pt x="13452" y="9814"/>
                </a:cubicBezTo>
                <a:lnTo>
                  <a:pt x="13452" y="9594"/>
                </a:lnTo>
                <a:cubicBezTo>
                  <a:pt x="13452" y="9536"/>
                  <a:pt x="13428" y="9489"/>
                  <a:pt x="13399" y="9489"/>
                </a:cubicBezTo>
                <a:close/>
                <a:moveTo>
                  <a:pt x="14249" y="9489"/>
                </a:moveTo>
                <a:cubicBezTo>
                  <a:pt x="14220" y="9489"/>
                  <a:pt x="14196" y="9536"/>
                  <a:pt x="14196" y="9594"/>
                </a:cubicBezTo>
                <a:lnTo>
                  <a:pt x="14196" y="9814"/>
                </a:lnTo>
                <a:cubicBezTo>
                  <a:pt x="14196" y="9871"/>
                  <a:pt x="14220" y="9919"/>
                  <a:pt x="14249" y="9919"/>
                </a:cubicBezTo>
                <a:cubicBezTo>
                  <a:pt x="14278" y="9919"/>
                  <a:pt x="14302" y="9871"/>
                  <a:pt x="14302" y="9814"/>
                </a:cubicBezTo>
                <a:lnTo>
                  <a:pt x="14302" y="9594"/>
                </a:lnTo>
                <a:cubicBezTo>
                  <a:pt x="14302" y="9536"/>
                  <a:pt x="14278" y="9489"/>
                  <a:pt x="14249" y="9489"/>
                </a:cubicBezTo>
                <a:close/>
                <a:moveTo>
                  <a:pt x="14564" y="9489"/>
                </a:moveTo>
                <a:cubicBezTo>
                  <a:pt x="14535" y="9489"/>
                  <a:pt x="14511" y="9536"/>
                  <a:pt x="14511" y="9594"/>
                </a:cubicBezTo>
                <a:lnTo>
                  <a:pt x="14511" y="9814"/>
                </a:lnTo>
                <a:cubicBezTo>
                  <a:pt x="14511" y="9871"/>
                  <a:pt x="14535" y="9919"/>
                  <a:pt x="14564" y="9919"/>
                </a:cubicBezTo>
                <a:cubicBezTo>
                  <a:pt x="14593" y="9919"/>
                  <a:pt x="14617" y="9871"/>
                  <a:pt x="14617" y="9814"/>
                </a:cubicBezTo>
                <a:lnTo>
                  <a:pt x="14617" y="9594"/>
                </a:lnTo>
                <a:cubicBezTo>
                  <a:pt x="14617" y="9536"/>
                  <a:pt x="14593" y="9489"/>
                  <a:pt x="14564" y="9489"/>
                </a:cubicBezTo>
                <a:close/>
                <a:moveTo>
                  <a:pt x="15413" y="9489"/>
                </a:moveTo>
                <a:cubicBezTo>
                  <a:pt x="15384" y="9489"/>
                  <a:pt x="15360" y="9536"/>
                  <a:pt x="15360" y="9594"/>
                </a:cubicBezTo>
                <a:lnTo>
                  <a:pt x="15360" y="9814"/>
                </a:lnTo>
                <a:cubicBezTo>
                  <a:pt x="15360" y="9871"/>
                  <a:pt x="15384" y="9919"/>
                  <a:pt x="15413" y="9919"/>
                </a:cubicBezTo>
                <a:cubicBezTo>
                  <a:pt x="15442" y="9919"/>
                  <a:pt x="15465" y="9871"/>
                  <a:pt x="15465" y="9814"/>
                </a:cubicBezTo>
                <a:lnTo>
                  <a:pt x="15465" y="9594"/>
                </a:lnTo>
                <a:cubicBezTo>
                  <a:pt x="15465" y="9536"/>
                  <a:pt x="15442" y="9489"/>
                  <a:pt x="15413" y="9489"/>
                </a:cubicBezTo>
                <a:close/>
                <a:moveTo>
                  <a:pt x="15728" y="9489"/>
                </a:moveTo>
                <a:cubicBezTo>
                  <a:pt x="15699" y="9489"/>
                  <a:pt x="15675" y="9536"/>
                  <a:pt x="15675" y="9594"/>
                </a:cubicBezTo>
                <a:lnTo>
                  <a:pt x="15675" y="9814"/>
                </a:lnTo>
                <a:cubicBezTo>
                  <a:pt x="15675" y="9871"/>
                  <a:pt x="15699" y="9919"/>
                  <a:pt x="15728" y="9919"/>
                </a:cubicBezTo>
                <a:cubicBezTo>
                  <a:pt x="15757" y="9919"/>
                  <a:pt x="15781" y="9871"/>
                  <a:pt x="15781" y="9814"/>
                </a:cubicBezTo>
                <a:lnTo>
                  <a:pt x="15781" y="9594"/>
                </a:lnTo>
                <a:cubicBezTo>
                  <a:pt x="15781" y="9536"/>
                  <a:pt x="15757" y="9489"/>
                  <a:pt x="15728" y="9489"/>
                </a:cubicBezTo>
                <a:close/>
                <a:moveTo>
                  <a:pt x="16578" y="9489"/>
                </a:moveTo>
                <a:cubicBezTo>
                  <a:pt x="16549" y="9489"/>
                  <a:pt x="16525" y="9536"/>
                  <a:pt x="16525" y="9594"/>
                </a:cubicBezTo>
                <a:lnTo>
                  <a:pt x="16525" y="9814"/>
                </a:lnTo>
                <a:cubicBezTo>
                  <a:pt x="16525" y="9871"/>
                  <a:pt x="16549" y="9919"/>
                  <a:pt x="16578" y="9919"/>
                </a:cubicBezTo>
                <a:cubicBezTo>
                  <a:pt x="16607" y="9919"/>
                  <a:pt x="16630" y="9871"/>
                  <a:pt x="16630" y="9814"/>
                </a:cubicBezTo>
                <a:lnTo>
                  <a:pt x="16630" y="9594"/>
                </a:lnTo>
                <a:cubicBezTo>
                  <a:pt x="16630" y="9536"/>
                  <a:pt x="16607" y="9489"/>
                  <a:pt x="16578" y="9489"/>
                </a:cubicBezTo>
                <a:close/>
                <a:moveTo>
                  <a:pt x="16892" y="9489"/>
                </a:moveTo>
                <a:cubicBezTo>
                  <a:pt x="16863" y="9489"/>
                  <a:pt x="16839" y="9536"/>
                  <a:pt x="16839" y="9594"/>
                </a:cubicBezTo>
                <a:lnTo>
                  <a:pt x="16839" y="9814"/>
                </a:lnTo>
                <a:cubicBezTo>
                  <a:pt x="16839" y="9871"/>
                  <a:pt x="16863" y="9919"/>
                  <a:pt x="16892" y="9919"/>
                </a:cubicBezTo>
                <a:cubicBezTo>
                  <a:pt x="16921" y="9919"/>
                  <a:pt x="16944" y="9871"/>
                  <a:pt x="16944" y="9814"/>
                </a:cubicBezTo>
                <a:lnTo>
                  <a:pt x="16944" y="9594"/>
                </a:lnTo>
                <a:cubicBezTo>
                  <a:pt x="16944" y="9536"/>
                  <a:pt x="16921" y="9489"/>
                  <a:pt x="16892" y="9489"/>
                </a:cubicBezTo>
                <a:close/>
                <a:moveTo>
                  <a:pt x="17741" y="9489"/>
                </a:moveTo>
                <a:cubicBezTo>
                  <a:pt x="17712" y="9489"/>
                  <a:pt x="17689" y="9536"/>
                  <a:pt x="17689" y="9594"/>
                </a:cubicBezTo>
                <a:lnTo>
                  <a:pt x="17689" y="9814"/>
                </a:lnTo>
                <a:cubicBezTo>
                  <a:pt x="17689" y="9871"/>
                  <a:pt x="17712" y="9919"/>
                  <a:pt x="17741" y="9919"/>
                </a:cubicBezTo>
                <a:cubicBezTo>
                  <a:pt x="17770" y="9919"/>
                  <a:pt x="17794" y="9871"/>
                  <a:pt x="17794" y="9814"/>
                </a:cubicBezTo>
                <a:lnTo>
                  <a:pt x="17794" y="9594"/>
                </a:lnTo>
                <a:cubicBezTo>
                  <a:pt x="17794" y="9536"/>
                  <a:pt x="17770" y="9489"/>
                  <a:pt x="17741" y="9489"/>
                </a:cubicBezTo>
                <a:close/>
                <a:moveTo>
                  <a:pt x="18055" y="9489"/>
                </a:moveTo>
                <a:cubicBezTo>
                  <a:pt x="18026" y="9489"/>
                  <a:pt x="18002" y="9536"/>
                  <a:pt x="18002" y="9594"/>
                </a:cubicBezTo>
                <a:lnTo>
                  <a:pt x="18002" y="9814"/>
                </a:lnTo>
                <a:cubicBezTo>
                  <a:pt x="18002" y="9871"/>
                  <a:pt x="18026" y="9919"/>
                  <a:pt x="18055" y="9919"/>
                </a:cubicBezTo>
                <a:cubicBezTo>
                  <a:pt x="18085" y="9919"/>
                  <a:pt x="18108" y="9871"/>
                  <a:pt x="18108" y="9814"/>
                </a:cubicBezTo>
                <a:lnTo>
                  <a:pt x="18108" y="9594"/>
                </a:lnTo>
                <a:cubicBezTo>
                  <a:pt x="18108" y="9536"/>
                  <a:pt x="18085" y="9489"/>
                  <a:pt x="18055" y="9489"/>
                </a:cubicBezTo>
                <a:close/>
                <a:moveTo>
                  <a:pt x="18905" y="9489"/>
                </a:moveTo>
                <a:cubicBezTo>
                  <a:pt x="18876" y="9489"/>
                  <a:pt x="18852" y="9536"/>
                  <a:pt x="18852" y="9594"/>
                </a:cubicBezTo>
                <a:lnTo>
                  <a:pt x="18852" y="9814"/>
                </a:lnTo>
                <a:cubicBezTo>
                  <a:pt x="18852" y="9871"/>
                  <a:pt x="18876" y="9919"/>
                  <a:pt x="18905" y="9919"/>
                </a:cubicBezTo>
                <a:cubicBezTo>
                  <a:pt x="18934" y="9919"/>
                  <a:pt x="18958" y="9871"/>
                  <a:pt x="18958" y="9814"/>
                </a:cubicBezTo>
                <a:lnTo>
                  <a:pt x="18958" y="9594"/>
                </a:lnTo>
                <a:cubicBezTo>
                  <a:pt x="18958" y="9536"/>
                  <a:pt x="18934" y="9489"/>
                  <a:pt x="18905" y="9489"/>
                </a:cubicBezTo>
                <a:close/>
                <a:moveTo>
                  <a:pt x="19220" y="9489"/>
                </a:moveTo>
                <a:cubicBezTo>
                  <a:pt x="19191" y="9489"/>
                  <a:pt x="19167" y="9536"/>
                  <a:pt x="19167" y="9594"/>
                </a:cubicBezTo>
                <a:lnTo>
                  <a:pt x="19167" y="9814"/>
                </a:lnTo>
                <a:cubicBezTo>
                  <a:pt x="19167" y="9871"/>
                  <a:pt x="19191" y="9919"/>
                  <a:pt x="19220" y="9919"/>
                </a:cubicBezTo>
                <a:cubicBezTo>
                  <a:pt x="19249" y="9919"/>
                  <a:pt x="19273" y="9871"/>
                  <a:pt x="19273" y="9814"/>
                </a:cubicBezTo>
                <a:lnTo>
                  <a:pt x="19273" y="9594"/>
                </a:lnTo>
                <a:cubicBezTo>
                  <a:pt x="19273" y="9536"/>
                  <a:pt x="19249" y="9489"/>
                  <a:pt x="19220" y="9489"/>
                </a:cubicBezTo>
                <a:close/>
                <a:moveTo>
                  <a:pt x="20069" y="9489"/>
                </a:moveTo>
                <a:cubicBezTo>
                  <a:pt x="20040" y="9489"/>
                  <a:pt x="20016" y="9536"/>
                  <a:pt x="20016" y="9594"/>
                </a:cubicBezTo>
                <a:lnTo>
                  <a:pt x="20016" y="9814"/>
                </a:lnTo>
                <a:cubicBezTo>
                  <a:pt x="20016" y="9871"/>
                  <a:pt x="20040" y="9919"/>
                  <a:pt x="20069" y="9919"/>
                </a:cubicBezTo>
                <a:cubicBezTo>
                  <a:pt x="20099" y="9919"/>
                  <a:pt x="20122" y="9871"/>
                  <a:pt x="20122" y="9814"/>
                </a:cubicBezTo>
                <a:lnTo>
                  <a:pt x="20122" y="9594"/>
                </a:lnTo>
                <a:cubicBezTo>
                  <a:pt x="20122" y="9536"/>
                  <a:pt x="20099" y="9489"/>
                  <a:pt x="20069" y="9489"/>
                </a:cubicBezTo>
                <a:close/>
                <a:moveTo>
                  <a:pt x="20384" y="9489"/>
                </a:moveTo>
                <a:cubicBezTo>
                  <a:pt x="20355" y="9489"/>
                  <a:pt x="20331" y="9536"/>
                  <a:pt x="20331" y="9594"/>
                </a:cubicBezTo>
                <a:lnTo>
                  <a:pt x="20331" y="9814"/>
                </a:lnTo>
                <a:cubicBezTo>
                  <a:pt x="20331" y="9871"/>
                  <a:pt x="20355" y="9919"/>
                  <a:pt x="20384" y="9919"/>
                </a:cubicBezTo>
                <a:cubicBezTo>
                  <a:pt x="20413" y="9919"/>
                  <a:pt x="20436" y="9871"/>
                  <a:pt x="20436" y="9814"/>
                </a:cubicBezTo>
                <a:lnTo>
                  <a:pt x="20436" y="9594"/>
                </a:lnTo>
                <a:cubicBezTo>
                  <a:pt x="20436" y="9536"/>
                  <a:pt x="20413" y="9489"/>
                  <a:pt x="20384" y="9489"/>
                </a:cubicBezTo>
                <a:close/>
                <a:moveTo>
                  <a:pt x="21234" y="9489"/>
                </a:moveTo>
                <a:cubicBezTo>
                  <a:pt x="21204" y="9489"/>
                  <a:pt x="21181" y="9536"/>
                  <a:pt x="21181" y="9594"/>
                </a:cubicBezTo>
                <a:lnTo>
                  <a:pt x="21181" y="9814"/>
                </a:lnTo>
                <a:cubicBezTo>
                  <a:pt x="21181" y="9871"/>
                  <a:pt x="21204" y="9919"/>
                  <a:pt x="21234" y="9919"/>
                </a:cubicBezTo>
                <a:cubicBezTo>
                  <a:pt x="21263" y="9919"/>
                  <a:pt x="21285" y="9871"/>
                  <a:pt x="21285" y="9814"/>
                </a:cubicBezTo>
                <a:lnTo>
                  <a:pt x="21285" y="9594"/>
                </a:lnTo>
                <a:cubicBezTo>
                  <a:pt x="21285" y="9536"/>
                  <a:pt x="21263" y="9489"/>
                  <a:pt x="21234" y="9489"/>
                </a:cubicBezTo>
                <a:close/>
                <a:moveTo>
                  <a:pt x="21547" y="9489"/>
                </a:moveTo>
                <a:cubicBezTo>
                  <a:pt x="21518" y="9489"/>
                  <a:pt x="21495" y="9536"/>
                  <a:pt x="21495" y="9594"/>
                </a:cubicBezTo>
                <a:lnTo>
                  <a:pt x="21495" y="9814"/>
                </a:lnTo>
                <a:cubicBezTo>
                  <a:pt x="21495" y="9871"/>
                  <a:pt x="21518" y="9919"/>
                  <a:pt x="21547" y="9919"/>
                </a:cubicBezTo>
                <a:cubicBezTo>
                  <a:pt x="21576" y="9919"/>
                  <a:pt x="21600" y="9871"/>
                  <a:pt x="21600" y="9814"/>
                </a:cubicBezTo>
                <a:lnTo>
                  <a:pt x="21600" y="9594"/>
                </a:lnTo>
                <a:cubicBezTo>
                  <a:pt x="21600" y="9536"/>
                  <a:pt x="21576" y="9489"/>
                  <a:pt x="21547" y="9489"/>
                </a:cubicBezTo>
                <a:close/>
                <a:moveTo>
                  <a:pt x="53" y="10219"/>
                </a:moveTo>
                <a:cubicBezTo>
                  <a:pt x="24" y="10219"/>
                  <a:pt x="0" y="10266"/>
                  <a:pt x="0" y="10324"/>
                </a:cubicBezTo>
                <a:lnTo>
                  <a:pt x="0" y="10544"/>
                </a:lnTo>
                <a:cubicBezTo>
                  <a:pt x="0" y="10601"/>
                  <a:pt x="24" y="10649"/>
                  <a:pt x="53" y="10649"/>
                </a:cubicBezTo>
                <a:cubicBezTo>
                  <a:pt x="82" y="10649"/>
                  <a:pt x="106" y="10601"/>
                  <a:pt x="106" y="10544"/>
                </a:cubicBezTo>
                <a:lnTo>
                  <a:pt x="106" y="10324"/>
                </a:lnTo>
                <a:cubicBezTo>
                  <a:pt x="106" y="10266"/>
                  <a:pt x="82" y="10219"/>
                  <a:pt x="53" y="10219"/>
                </a:cubicBezTo>
                <a:close/>
                <a:moveTo>
                  <a:pt x="367" y="10219"/>
                </a:moveTo>
                <a:cubicBezTo>
                  <a:pt x="338" y="10219"/>
                  <a:pt x="315" y="10266"/>
                  <a:pt x="315" y="10324"/>
                </a:cubicBezTo>
                <a:lnTo>
                  <a:pt x="315" y="10544"/>
                </a:lnTo>
                <a:cubicBezTo>
                  <a:pt x="315" y="10601"/>
                  <a:pt x="338" y="10649"/>
                  <a:pt x="367" y="10649"/>
                </a:cubicBezTo>
                <a:cubicBezTo>
                  <a:pt x="397" y="10649"/>
                  <a:pt x="420" y="10601"/>
                  <a:pt x="420" y="10544"/>
                </a:cubicBezTo>
                <a:lnTo>
                  <a:pt x="420" y="10324"/>
                </a:lnTo>
                <a:cubicBezTo>
                  <a:pt x="420" y="10266"/>
                  <a:pt x="397" y="10219"/>
                  <a:pt x="367" y="10219"/>
                </a:cubicBezTo>
                <a:close/>
                <a:moveTo>
                  <a:pt x="1217" y="10219"/>
                </a:moveTo>
                <a:cubicBezTo>
                  <a:pt x="1188" y="10219"/>
                  <a:pt x="1164" y="10266"/>
                  <a:pt x="1164" y="10324"/>
                </a:cubicBezTo>
                <a:lnTo>
                  <a:pt x="1164" y="10544"/>
                </a:lnTo>
                <a:cubicBezTo>
                  <a:pt x="1164" y="10601"/>
                  <a:pt x="1188" y="10649"/>
                  <a:pt x="1217" y="10649"/>
                </a:cubicBezTo>
                <a:cubicBezTo>
                  <a:pt x="1246" y="10649"/>
                  <a:pt x="1270" y="10601"/>
                  <a:pt x="1270" y="10544"/>
                </a:cubicBezTo>
                <a:lnTo>
                  <a:pt x="1270" y="10324"/>
                </a:lnTo>
                <a:cubicBezTo>
                  <a:pt x="1270" y="10266"/>
                  <a:pt x="1246" y="10219"/>
                  <a:pt x="1217" y="10219"/>
                </a:cubicBezTo>
                <a:close/>
                <a:moveTo>
                  <a:pt x="1532" y="10219"/>
                </a:moveTo>
                <a:cubicBezTo>
                  <a:pt x="1503" y="10219"/>
                  <a:pt x="1479" y="10266"/>
                  <a:pt x="1479" y="10324"/>
                </a:cubicBezTo>
                <a:lnTo>
                  <a:pt x="1479" y="10544"/>
                </a:lnTo>
                <a:cubicBezTo>
                  <a:pt x="1479" y="10601"/>
                  <a:pt x="1503" y="10649"/>
                  <a:pt x="1532" y="10649"/>
                </a:cubicBezTo>
                <a:cubicBezTo>
                  <a:pt x="1561" y="10649"/>
                  <a:pt x="1584" y="10601"/>
                  <a:pt x="1584" y="10544"/>
                </a:cubicBezTo>
                <a:lnTo>
                  <a:pt x="1584" y="10324"/>
                </a:lnTo>
                <a:cubicBezTo>
                  <a:pt x="1584" y="10266"/>
                  <a:pt x="1561" y="10219"/>
                  <a:pt x="1532" y="10219"/>
                </a:cubicBezTo>
                <a:close/>
                <a:moveTo>
                  <a:pt x="2380" y="10219"/>
                </a:moveTo>
                <a:cubicBezTo>
                  <a:pt x="2351" y="10219"/>
                  <a:pt x="2329" y="10266"/>
                  <a:pt x="2329" y="10324"/>
                </a:cubicBezTo>
                <a:lnTo>
                  <a:pt x="2329" y="10544"/>
                </a:lnTo>
                <a:cubicBezTo>
                  <a:pt x="2329" y="10601"/>
                  <a:pt x="2351" y="10649"/>
                  <a:pt x="2380" y="10649"/>
                </a:cubicBezTo>
                <a:cubicBezTo>
                  <a:pt x="2409" y="10649"/>
                  <a:pt x="2433" y="10601"/>
                  <a:pt x="2433" y="10544"/>
                </a:cubicBezTo>
                <a:lnTo>
                  <a:pt x="2433" y="10324"/>
                </a:lnTo>
                <a:cubicBezTo>
                  <a:pt x="2433" y="10266"/>
                  <a:pt x="2409" y="10219"/>
                  <a:pt x="2380" y="10219"/>
                </a:cubicBezTo>
                <a:close/>
                <a:moveTo>
                  <a:pt x="2695" y="10219"/>
                </a:moveTo>
                <a:cubicBezTo>
                  <a:pt x="2666" y="10219"/>
                  <a:pt x="2643" y="10266"/>
                  <a:pt x="2643" y="10324"/>
                </a:cubicBezTo>
                <a:lnTo>
                  <a:pt x="2643" y="10544"/>
                </a:lnTo>
                <a:cubicBezTo>
                  <a:pt x="2643" y="10601"/>
                  <a:pt x="2666" y="10649"/>
                  <a:pt x="2695" y="10649"/>
                </a:cubicBezTo>
                <a:cubicBezTo>
                  <a:pt x="2724" y="10649"/>
                  <a:pt x="2748" y="10601"/>
                  <a:pt x="2748" y="10544"/>
                </a:cubicBezTo>
                <a:lnTo>
                  <a:pt x="2748" y="10324"/>
                </a:lnTo>
                <a:cubicBezTo>
                  <a:pt x="2748" y="10266"/>
                  <a:pt x="2724" y="10219"/>
                  <a:pt x="2695" y="10219"/>
                </a:cubicBezTo>
                <a:close/>
                <a:moveTo>
                  <a:pt x="3545" y="10219"/>
                </a:moveTo>
                <a:cubicBezTo>
                  <a:pt x="3516" y="10219"/>
                  <a:pt x="3492" y="10266"/>
                  <a:pt x="3492" y="10324"/>
                </a:cubicBezTo>
                <a:lnTo>
                  <a:pt x="3492" y="10544"/>
                </a:lnTo>
                <a:cubicBezTo>
                  <a:pt x="3492" y="10601"/>
                  <a:pt x="3516" y="10649"/>
                  <a:pt x="3545" y="10649"/>
                </a:cubicBezTo>
                <a:cubicBezTo>
                  <a:pt x="3574" y="10649"/>
                  <a:pt x="3598" y="10601"/>
                  <a:pt x="3598" y="10544"/>
                </a:cubicBezTo>
                <a:lnTo>
                  <a:pt x="3598" y="10324"/>
                </a:lnTo>
                <a:cubicBezTo>
                  <a:pt x="3598" y="10266"/>
                  <a:pt x="3574" y="10219"/>
                  <a:pt x="3545" y="10219"/>
                </a:cubicBezTo>
                <a:close/>
                <a:moveTo>
                  <a:pt x="3859" y="10219"/>
                </a:moveTo>
                <a:cubicBezTo>
                  <a:pt x="3830" y="10219"/>
                  <a:pt x="3806" y="10266"/>
                  <a:pt x="3806" y="10324"/>
                </a:cubicBezTo>
                <a:lnTo>
                  <a:pt x="3806" y="10544"/>
                </a:lnTo>
                <a:cubicBezTo>
                  <a:pt x="3806" y="10601"/>
                  <a:pt x="3830" y="10649"/>
                  <a:pt x="3859" y="10649"/>
                </a:cubicBezTo>
                <a:cubicBezTo>
                  <a:pt x="3888" y="10649"/>
                  <a:pt x="3912" y="10601"/>
                  <a:pt x="3912" y="10544"/>
                </a:cubicBezTo>
                <a:lnTo>
                  <a:pt x="3912" y="10324"/>
                </a:lnTo>
                <a:cubicBezTo>
                  <a:pt x="3912" y="10266"/>
                  <a:pt x="3888" y="10219"/>
                  <a:pt x="3859" y="10219"/>
                </a:cubicBezTo>
                <a:close/>
                <a:moveTo>
                  <a:pt x="4709" y="10219"/>
                </a:moveTo>
                <a:cubicBezTo>
                  <a:pt x="4680" y="10219"/>
                  <a:pt x="4656" y="10266"/>
                  <a:pt x="4656" y="10324"/>
                </a:cubicBezTo>
                <a:lnTo>
                  <a:pt x="4656" y="10544"/>
                </a:lnTo>
                <a:cubicBezTo>
                  <a:pt x="4656" y="10601"/>
                  <a:pt x="4680" y="10649"/>
                  <a:pt x="4709" y="10649"/>
                </a:cubicBezTo>
                <a:cubicBezTo>
                  <a:pt x="4738" y="10649"/>
                  <a:pt x="4762" y="10601"/>
                  <a:pt x="4762" y="10544"/>
                </a:cubicBezTo>
                <a:lnTo>
                  <a:pt x="4762" y="10324"/>
                </a:lnTo>
                <a:cubicBezTo>
                  <a:pt x="4762" y="10266"/>
                  <a:pt x="4738" y="10219"/>
                  <a:pt x="4709" y="10219"/>
                </a:cubicBezTo>
                <a:close/>
                <a:moveTo>
                  <a:pt x="5023" y="10219"/>
                </a:moveTo>
                <a:cubicBezTo>
                  <a:pt x="4994" y="10219"/>
                  <a:pt x="4970" y="10266"/>
                  <a:pt x="4970" y="10324"/>
                </a:cubicBezTo>
                <a:lnTo>
                  <a:pt x="4970" y="10544"/>
                </a:lnTo>
                <a:cubicBezTo>
                  <a:pt x="4970" y="10601"/>
                  <a:pt x="4994" y="10649"/>
                  <a:pt x="5023" y="10649"/>
                </a:cubicBezTo>
                <a:cubicBezTo>
                  <a:pt x="5053" y="10649"/>
                  <a:pt x="5076" y="10601"/>
                  <a:pt x="5076" y="10544"/>
                </a:cubicBezTo>
                <a:lnTo>
                  <a:pt x="5076" y="10324"/>
                </a:lnTo>
                <a:cubicBezTo>
                  <a:pt x="5076" y="10266"/>
                  <a:pt x="5053" y="10219"/>
                  <a:pt x="5023" y="10219"/>
                </a:cubicBezTo>
                <a:close/>
                <a:moveTo>
                  <a:pt x="5873" y="10219"/>
                </a:moveTo>
                <a:cubicBezTo>
                  <a:pt x="5844" y="10219"/>
                  <a:pt x="5820" y="10266"/>
                  <a:pt x="5820" y="10324"/>
                </a:cubicBezTo>
                <a:lnTo>
                  <a:pt x="5820" y="10544"/>
                </a:lnTo>
                <a:cubicBezTo>
                  <a:pt x="5820" y="10601"/>
                  <a:pt x="5844" y="10649"/>
                  <a:pt x="5873" y="10649"/>
                </a:cubicBezTo>
                <a:cubicBezTo>
                  <a:pt x="5902" y="10649"/>
                  <a:pt x="5926" y="10601"/>
                  <a:pt x="5926" y="10544"/>
                </a:cubicBezTo>
                <a:lnTo>
                  <a:pt x="5926" y="10324"/>
                </a:lnTo>
                <a:cubicBezTo>
                  <a:pt x="5926" y="10266"/>
                  <a:pt x="5902" y="10219"/>
                  <a:pt x="5873" y="10219"/>
                </a:cubicBezTo>
                <a:close/>
                <a:moveTo>
                  <a:pt x="6188" y="10219"/>
                </a:moveTo>
                <a:cubicBezTo>
                  <a:pt x="6159" y="10219"/>
                  <a:pt x="6135" y="10266"/>
                  <a:pt x="6135" y="10324"/>
                </a:cubicBezTo>
                <a:lnTo>
                  <a:pt x="6135" y="10544"/>
                </a:lnTo>
                <a:cubicBezTo>
                  <a:pt x="6135" y="10601"/>
                  <a:pt x="6159" y="10649"/>
                  <a:pt x="6188" y="10649"/>
                </a:cubicBezTo>
                <a:cubicBezTo>
                  <a:pt x="6217" y="10649"/>
                  <a:pt x="6240" y="10601"/>
                  <a:pt x="6240" y="10544"/>
                </a:cubicBezTo>
                <a:lnTo>
                  <a:pt x="6240" y="10324"/>
                </a:lnTo>
                <a:cubicBezTo>
                  <a:pt x="6240" y="10266"/>
                  <a:pt x="6217" y="10219"/>
                  <a:pt x="6188" y="10219"/>
                </a:cubicBezTo>
                <a:close/>
                <a:moveTo>
                  <a:pt x="7036" y="10219"/>
                </a:moveTo>
                <a:cubicBezTo>
                  <a:pt x="7007" y="10219"/>
                  <a:pt x="6984" y="10266"/>
                  <a:pt x="6984" y="10324"/>
                </a:cubicBezTo>
                <a:lnTo>
                  <a:pt x="6984" y="10544"/>
                </a:lnTo>
                <a:cubicBezTo>
                  <a:pt x="6984" y="10601"/>
                  <a:pt x="7007" y="10649"/>
                  <a:pt x="7036" y="10649"/>
                </a:cubicBezTo>
                <a:cubicBezTo>
                  <a:pt x="7065" y="10649"/>
                  <a:pt x="7089" y="10601"/>
                  <a:pt x="7089" y="10544"/>
                </a:cubicBezTo>
                <a:lnTo>
                  <a:pt x="7089" y="10324"/>
                </a:lnTo>
                <a:cubicBezTo>
                  <a:pt x="7089" y="10266"/>
                  <a:pt x="7065" y="10219"/>
                  <a:pt x="7036" y="10219"/>
                </a:cubicBezTo>
                <a:close/>
                <a:moveTo>
                  <a:pt x="7351" y="10219"/>
                </a:moveTo>
                <a:cubicBezTo>
                  <a:pt x="7322" y="10219"/>
                  <a:pt x="7299" y="10266"/>
                  <a:pt x="7299" y="10324"/>
                </a:cubicBezTo>
                <a:lnTo>
                  <a:pt x="7299" y="10544"/>
                </a:lnTo>
                <a:cubicBezTo>
                  <a:pt x="7299" y="10601"/>
                  <a:pt x="7322" y="10649"/>
                  <a:pt x="7351" y="10649"/>
                </a:cubicBezTo>
                <a:cubicBezTo>
                  <a:pt x="7380" y="10649"/>
                  <a:pt x="7404" y="10601"/>
                  <a:pt x="7404" y="10544"/>
                </a:cubicBezTo>
                <a:lnTo>
                  <a:pt x="7404" y="10324"/>
                </a:lnTo>
                <a:cubicBezTo>
                  <a:pt x="7404" y="10266"/>
                  <a:pt x="7380" y="10219"/>
                  <a:pt x="7351" y="10219"/>
                </a:cubicBezTo>
                <a:close/>
                <a:moveTo>
                  <a:pt x="8201" y="10219"/>
                </a:moveTo>
                <a:cubicBezTo>
                  <a:pt x="8171" y="10219"/>
                  <a:pt x="8148" y="10266"/>
                  <a:pt x="8148" y="10324"/>
                </a:cubicBezTo>
                <a:lnTo>
                  <a:pt x="8148" y="10544"/>
                </a:lnTo>
                <a:cubicBezTo>
                  <a:pt x="8148" y="10601"/>
                  <a:pt x="8171" y="10649"/>
                  <a:pt x="8201" y="10649"/>
                </a:cubicBezTo>
                <a:cubicBezTo>
                  <a:pt x="8230" y="10649"/>
                  <a:pt x="8254" y="10601"/>
                  <a:pt x="8254" y="10544"/>
                </a:cubicBezTo>
                <a:lnTo>
                  <a:pt x="8254" y="10324"/>
                </a:lnTo>
                <a:cubicBezTo>
                  <a:pt x="8254" y="10266"/>
                  <a:pt x="8230" y="10219"/>
                  <a:pt x="8201" y="10219"/>
                </a:cubicBezTo>
                <a:close/>
                <a:moveTo>
                  <a:pt x="8515" y="10219"/>
                </a:moveTo>
                <a:cubicBezTo>
                  <a:pt x="8486" y="10219"/>
                  <a:pt x="8462" y="10266"/>
                  <a:pt x="8462" y="10324"/>
                </a:cubicBezTo>
                <a:lnTo>
                  <a:pt x="8462" y="10544"/>
                </a:lnTo>
                <a:cubicBezTo>
                  <a:pt x="8462" y="10601"/>
                  <a:pt x="8486" y="10649"/>
                  <a:pt x="8515" y="10649"/>
                </a:cubicBezTo>
                <a:cubicBezTo>
                  <a:pt x="8544" y="10649"/>
                  <a:pt x="8568" y="10601"/>
                  <a:pt x="8568" y="10544"/>
                </a:cubicBezTo>
                <a:lnTo>
                  <a:pt x="8568" y="10324"/>
                </a:lnTo>
                <a:cubicBezTo>
                  <a:pt x="8568" y="10266"/>
                  <a:pt x="8544" y="10219"/>
                  <a:pt x="8515" y="10219"/>
                </a:cubicBezTo>
                <a:close/>
                <a:moveTo>
                  <a:pt x="9365" y="10219"/>
                </a:moveTo>
                <a:cubicBezTo>
                  <a:pt x="9336" y="10219"/>
                  <a:pt x="9312" y="10266"/>
                  <a:pt x="9312" y="10324"/>
                </a:cubicBezTo>
                <a:lnTo>
                  <a:pt x="9312" y="10544"/>
                </a:lnTo>
                <a:cubicBezTo>
                  <a:pt x="9312" y="10601"/>
                  <a:pt x="9336" y="10649"/>
                  <a:pt x="9365" y="10649"/>
                </a:cubicBezTo>
                <a:cubicBezTo>
                  <a:pt x="9394" y="10649"/>
                  <a:pt x="9418" y="10601"/>
                  <a:pt x="9418" y="10544"/>
                </a:cubicBezTo>
                <a:lnTo>
                  <a:pt x="9418" y="10324"/>
                </a:lnTo>
                <a:cubicBezTo>
                  <a:pt x="9418" y="10266"/>
                  <a:pt x="9394" y="10219"/>
                  <a:pt x="9365" y="10219"/>
                </a:cubicBezTo>
                <a:close/>
                <a:moveTo>
                  <a:pt x="9679" y="10219"/>
                </a:moveTo>
                <a:cubicBezTo>
                  <a:pt x="9650" y="10219"/>
                  <a:pt x="9626" y="10266"/>
                  <a:pt x="9626" y="10324"/>
                </a:cubicBezTo>
                <a:lnTo>
                  <a:pt x="9626" y="10544"/>
                </a:lnTo>
                <a:cubicBezTo>
                  <a:pt x="9626" y="10601"/>
                  <a:pt x="9650" y="10649"/>
                  <a:pt x="9679" y="10649"/>
                </a:cubicBezTo>
                <a:cubicBezTo>
                  <a:pt x="9708" y="10649"/>
                  <a:pt x="9732" y="10601"/>
                  <a:pt x="9732" y="10544"/>
                </a:cubicBezTo>
                <a:lnTo>
                  <a:pt x="9732" y="10324"/>
                </a:lnTo>
                <a:cubicBezTo>
                  <a:pt x="9732" y="10266"/>
                  <a:pt x="9708" y="10219"/>
                  <a:pt x="9679" y="10219"/>
                </a:cubicBezTo>
                <a:close/>
                <a:moveTo>
                  <a:pt x="10529" y="10219"/>
                </a:moveTo>
                <a:cubicBezTo>
                  <a:pt x="10500" y="10219"/>
                  <a:pt x="10476" y="10266"/>
                  <a:pt x="10476" y="10324"/>
                </a:cubicBezTo>
                <a:lnTo>
                  <a:pt x="10476" y="10544"/>
                </a:lnTo>
                <a:cubicBezTo>
                  <a:pt x="10476" y="10601"/>
                  <a:pt x="10500" y="10649"/>
                  <a:pt x="10529" y="10649"/>
                </a:cubicBezTo>
                <a:cubicBezTo>
                  <a:pt x="10558" y="10649"/>
                  <a:pt x="10582" y="10601"/>
                  <a:pt x="10582" y="10544"/>
                </a:cubicBezTo>
                <a:lnTo>
                  <a:pt x="10582" y="10324"/>
                </a:lnTo>
                <a:cubicBezTo>
                  <a:pt x="10582" y="10266"/>
                  <a:pt x="10558" y="10219"/>
                  <a:pt x="10529" y="10219"/>
                </a:cubicBezTo>
                <a:close/>
                <a:moveTo>
                  <a:pt x="10844" y="10219"/>
                </a:moveTo>
                <a:cubicBezTo>
                  <a:pt x="10814" y="10219"/>
                  <a:pt x="10791" y="10266"/>
                  <a:pt x="10791" y="10324"/>
                </a:cubicBezTo>
                <a:lnTo>
                  <a:pt x="10791" y="10544"/>
                </a:lnTo>
                <a:cubicBezTo>
                  <a:pt x="10791" y="10601"/>
                  <a:pt x="10814" y="10649"/>
                  <a:pt x="10844" y="10649"/>
                </a:cubicBezTo>
                <a:cubicBezTo>
                  <a:pt x="10873" y="10649"/>
                  <a:pt x="10895" y="10601"/>
                  <a:pt x="10895" y="10544"/>
                </a:cubicBezTo>
                <a:lnTo>
                  <a:pt x="10895" y="10324"/>
                </a:lnTo>
                <a:cubicBezTo>
                  <a:pt x="10895" y="10266"/>
                  <a:pt x="10873" y="10219"/>
                  <a:pt x="10844" y="10219"/>
                </a:cubicBezTo>
                <a:close/>
                <a:moveTo>
                  <a:pt x="11692" y="10219"/>
                </a:moveTo>
                <a:cubicBezTo>
                  <a:pt x="11663" y="10219"/>
                  <a:pt x="11640" y="10266"/>
                  <a:pt x="11640" y="10324"/>
                </a:cubicBezTo>
                <a:lnTo>
                  <a:pt x="11640" y="10544"/>
                </a:lnTo>
                <a:cubicBezTo>
                  <a:pt x="11640" y="10601"/>
                  <a:pt x="11663" y="10649"/>
                  <a:pt x="11692" y="10649"/>
                </a:cubicBezTo>
                <a:cubicBezTo>
                  <a:pt x="11721" y="10649"/>
                  <a:pt x="11745" y="10601"/>
                  <a:pt x="11745" y="10544"/>
                </a:cubicBezTo>
                <a:lnTo>
                  <a:pt x="11745" y="10324"/>
                </a:lnTo>
                <a:cubicBezTo>
                  <a:pt x="11745" y="10266"/>
                  <a:pt x="11721" y="10219"/>
                  <a:pt x="11692" y="10219"/>
                </a:cubicBezTo>
                <a:close/>
                <a:moveTo>
                  <a:pt x="12007" y="10219"/>
                </a:moveTo>
                <a:cubicBezTo>
                  <a:pt x="11978" y="10219"/>
                  <a:pt x="11955" y="10266"/>
                  <a:pt x="11955" y="10324"/>
                </a:cubicBezTo>
                <a:lnTo>
                  <a:pt x="11955" y="10544"/>
                </a:lnTo>
                <a:cubicBezTo>
                  <a:pt x="11955" y="10601"/>
                  <a:pt x="11978" y="10649"/>
                  <a:pt x="12007" y="10649"/>
                </a:cubicBezTo>
                <a:cubicBezTo>
                  <a:pt x="12036" y="10649"/>
                  <a:pt x="12060" y="10601"/>
                  <a:pt x="12060" y="10544"/>
                </a:cubicBezTo>
                <a:lnTo>
                  <a:pt x="12060" y="10324"/>
                </a:lnTo>
                <a:cubicBezTo>
                  <a:pt x="12060" y="10266"/>
                  <a:pt x="12036" y="10219"/>
                  <a:pt x="12007" y="10219"/>
                </a:cubicBezTo>
                <a:close/>
                <a:moveTo>
                  <a:pt x="12856" y="10219"/>
                </a:moveTo>
                <a:cubicBezTo>
                  <a:pt x="12827" y="10219"/>
                  <a:pt x="12804" y="10266"/>
                  <a:pt x="12804" y="10324"/>
                </a:cubicBezTo>
                <a:lnTo>
                  <a:pt x="12804" y="10544"/>
                </a:lnTo>
                <a:cubicBezTo>
                  <a:pt x="12804" y="10601"/>
                  <a:pt x="12827" y="10649"/>
                  <a:pt x="12856" y="10649"/>
                </a:cubicBezTo>
                <a:cubicBezTo>
                  <a:pt x="12886" y="10649"/>
                  <a:pt x="12909" y="10601"/>
                  <a:pt x="12909" y="10544"/>
                </a:cubicBezTo>
                <a:lnTo>
                  <a:pt x="12909" y="10324"/>
                </a:lnTo>
                <a:cubicBezTo>
                  <a:pt x="12909" y="10266"/>
                  <a:pt x="12886" y="10219"/>
                  <a:pt x="12856" y="10219"/>
                </a:cubicBezTo>
                <a:close/>
                <a:moveTo>
                  <a:pt x="13171" y="10219"/>
                </a:moveTo>
                <a:cubicBezTo>
                  <a:pt x="13142" y="10219"/>
                  <a:pt x="13118" y="10266"/>
                  <a:pt x="13118" y="10324"/>
                </a:cubicBezTo>
                <a:lnTo>
                  <a:pt x="13118" y="10544"/>
                </a:lnTo>
                <a:cubicBezTo>
                  <a:pt x="13118" y="10601"/>
                  <a:pt x="13142" y="10649"/>
                  <a:pt x="13171" y="10649"/>
                </a:cubicBezTo>
                <a:cubicBezTo>
                  <a:pt x="13200" y="10649"/>
                  <a:pt x="13224" y="10601"/>
                  <a:pt x="13224" y="10544"/>
                </a:cubicBezTo>
                <a:lnTo>
                  <a:pt x="13224" y="10324"/>
                </a:lnTo>
                <a:cubicBezTo>
                  <a:pt x="13224" y="10266"/>
                  <a:pt x="13200" y="10219"/>
                  <a:pt x="13171" y="10219"/>
                </a:cubicBezTo>
                <a:close/>
                <a:moveTo>
                  <a:pt x="14021" y="10219"/>
                </a:moveTo>
                <a:cubicBezTo>
                  <a:pt x="13992" y="10219"/>
                  <a:pt x="13968" y="10266"/>
                  <a:pt x="13968" y="10324"/>
                </a:cubicBezTo>
                <a:lnTo>
                  <a:pt x="13968" y="10544"/>
                </a:lnTo>
                <a:cubicBezTo>
                  <a:pt x="13968" y="10601"/>
                  <a:pt x="13992" y="10649"/>
                  <a:pt x="14021" y="10649"/>
                </a:cubicBezTo>
                <a:cubicBezTo>
                  <a:pt x="14050" y="10649"/>
                  <a:pt x="14074" y="10601"/>
                  <a:pt x="14074" y="10544"/>
                </a:cubicBezTo>
                <a:lnTo>
                  <a:pt x="14074" y="10324"/>
                </a:lnTo>
                <a:cubicBezTo>
                  <a:pt x="14074" y="10266"/>
                  <a:pt x="14050" y="10219"/>
                  <a:pt x="14021" y="10219"/>
                </a:cubicBezTo>
                <a:close/>
                <a:moveTo>
                  <a:pt x="14335" y="10219"/>
                </a:moveTo>
                <a:cubicBezTo>
                  <a:pt x="14306" y="10219"/>
                  <a:pt x="14282" y="10266"/>
                  <a:pt x="14282" y="10324"/>
                </a:cubicBezTo>
                <a:lnTo>
                  <a:pt x="14282" y="10544"/>
                </a:lnTo>
                <a:cubicBezTo>
                  <a:pt x="14282" y="10601"/>
                  <a:pt x="14306" y="10649"/>
                  <a:pt x="14335" y="10649"/>
                </a:cubicBezTo>
                <a:cubicBezTo>
                  <a:pt x="14364" y="10649"/>
                  <a:pt x="14388" y="10601"/>
                  <a:pt x="14388" y="10544"/>
                </a:cubicBezTo>
                <a:lnTo>
                  <a:pt x="14388" y="10324"/>
                </a:lnTo>
                <a:cubicBezTo>
                  <a:pt x="14388" y="10266"/>
                  <a:pt x="14364" y="10219"/>
                  <a:pt x="14335" y="10219"/>
                </a:cubicBezTo>
                <a:close/>
                <a:moveTo>
                  <a:pt x="15185" y="10219"/>
                </a:moveTo>
                <a:cubicBezTo>
                  <a:pt x="15156" y="10219"/>
                  <a:pt x="15132" y="10266"/>
                  <a:pt x="15132" y="10324"/>
                </a:cubicBezTo>
                <a:lnTo>
                  <a:pt x="15132" y="10544"/>
                </a:lnTo>
                <a:cubicBezTo>
                  <a:pt x="15132" y="10601"/>
                  <a:pt x="15156" y="10649"/>
                  <a:pt x="15185" y="10649"/>
                </a:cubicBezTo>
                <a:cubicBezTo>
                  <a:pt x="15214" y="10649"/>
                  <a:pt x="15237" y="10601"/>
                  <a:pt x="15237" y="10544"/>
                </a:cubicBezTo>
                <a:lnTo>
                  <a:pt x="15237" y="10324"/>
                </a:lnTo>
                <a:cubicBezTo>
                  <a:pt x="15237" y="10266"/>
                  <a:pt x="15214" y="10219"/>
                  <a:pt x="15185" y="10219"/>
                </a:cubicBezTo>
                <a:close/>
                <a:moveTo>
                  <a:pt x="15500" y="10219"/>
                </a:moveTo>
                <a:cubicBezTo>
                  <a:pt x="15470" y="10219"/>
                  <a:pt x="15447" y="10266"/>
                  <a:pt x="15447" y="10324"/>
                </a:cubicBezTo>
                <a:lnTo>
                  <a:pt x="15447" y="10544"/>
                </a:lnTo>
                <a:cubicBezTo>
                  <a:pt x="15447" y="10601"/>
                  <a:pt x="15470" y="10649"/>
                  <a:pt x="15500" y="10649"/>
                </a:cubicBezTo>
                <a:cubicBezTo>
                  <a:pt x="15529" y="10649"/>
                  <a:pt x="15551" y="10601"/>
                  <a:pt x="15551" y="10544"/>
                </a:cubicBezTo>
                <a:lnTo>
                  <a:pt x="15551" y="10324"/>
                </a:lnTo>
                <a:cubicBezTo>
                  <a:pt x="15551" y="10266"/>
                  <a:pt x="15529" y="10219"/>
                  <a:pt x="15500" y="10219"/>
                </a:cubicBezTo>
                <a:close/>
                <a:moveTo>
                  <a:pt x="16349" y="10219"/>
                </a:moveTo>
                <a:cubicBezTo>
                  <a:pt x="16320" y="10219"/>
                  <a:pt x="16296" y="10266"/>
                  <a:pt x="16296" y="10324"/>
                </a:cubicBezTo>
                <a:lnTo>
                  <a:pt x="16296" y="10544"/>
                </a:lnTo>
                <a:cubicBezTo>
                  <a:pt x="16296" y="10601"/>
                  <a:pt x="16320" y="10649"/>
                  <a:pt x="16349" y="10649"/>
                </a:cubicBezTo>
                <a:cubicBezTo>
                  <a:pt x="16378" y="10649"/>
                  <a:pt x="16401" y="10601"/>
                  <a:pt x="16401" y="10544"/>
                </a:cubicBezTo>
                <a:lnTo>
                  <a:pt x="16401" y="10324"/>
                </a:lnTo>
                <a:cubicBezTo>
                  <a:pt x="16401" y="10266"/>
                  <a:pt x="16378" y="10219"/>
                  <a:pt x="16349" y="10219"/>
                </a:cubicBezTo>
                <a:close/>
                <a:moveTo>
                  <a:pt x="16663" y="10219"/>
                </a:moveTo>
                <a:cubicBezTo>
                  <a:pt x="16634" y="10219"/>
                  <a:pt x="16611" y="10266"/>
                  <a:pt x="16611" y="10324"/>
                </a:cubicBezTo>
                <a:lnTo>
                  <a:pt x="16611" y="10544"/>
                </a:lnTo>
                <a:cubicBezTo>
                  <a:pt x="16611" y="10601"/>
                  <a:pt x="16634" y="10649"/>
                  <a:pt x="16663" y="10649"/>
                </a:cubicBezTo>
                <a:cubicBezTo>
                  <a:pt x="16692" y="10649"/>
                  <a:pt x="16716" y="10601"/>
                  <a:pt x="16716" y="10544"/>
                </a:cubicBezTo>
                <a:lnTo>
                  <a:pt x="16716" y="10324"/>
                </a:lnTo>
                <a:cubicBezTo>
                  <a:pt x="16716" y="10266"/>
                  <a:pt x="16692" y="10219"/>
                  <a:pt x="16663" y="10219"/>
                </a:cubicBezTo>
                <a:close/>
                <a:moveTo>
                  <a:pt x="17512" y="10219"/>
                </a:moveTo>
                <a:cubicBezTo>
                  <a:pt x="17483" y="10219"/>
                  <a:pt x="17459" y="10266"/>
                  <a:pt x="17459" y="10324"/>
                </a:cubicBezTo>
                <a:lnTo>
                  <a:pt x="17459" y="10544"/>
                </a:lnTo>
                <a:cubicBezTo>
                  <a:pt x="17459" y="10601"/>
                  <a:pt x="17483" y="10649"/>
                  <a:pt x="17512" y="10649"/>
                </a:cubicBezTo>
                <a:cubicBezTo>
                  <a:pt x="17541" y="10649"/>
                  <a:pt x="17565" y="10601"/>
                  <a:pt x="17565" y="10544"/>
                </a:cubicBezTo>
                <a:lnTo>
                  <a:pt x="17565" y="10324"/>
                </a:lnTo>
                <a:cubicBezTo>
                  <a:pt x="17565" y="10266"/>
                  <a:pt x="17541" y="10219"/>
                  <a:pt x="17512" y="10219"/>
                </a:cubicBezTo>
                <a:close/>
                <a:moveTo>
                  <a:pt x="17827" y="10219"/>
                </a:moveTo>
                <a:cubicBezTo>
                  <a:pt x="17798" y="10219"/>
                  <a:pt x="17774" y="10266"/>
                  <a:pt x="17774" y="10324"/>
                </a:cubicBezTo>
                <a:lnTo>
                  <a:pt x="17774" y="10544"/>
                </a:lnTo>
                <a:cubicBezTo>
                  <a:pt x="17774" y="10601"/>
                  <a:pt x="17798" y="10649"/>
                  <a:pt x="17827" y="10649"/>
                </a:cubicBezTo>
                <a:cubicBezTo>
                  <a:pt x="17856" y="10649"/>
                  <a:pt x="17880" y="10601"/>
                  <a:pt x="17880" y="10544"/>
                </a:cubicBezTo>
                <a:lnTo>
                  <a:pt x="17880" y="10324"/>
                </a:lnTo>
                <a:cubicBezTo>
                  <a:pt x="17880" y="10266"/>
                  <a:pt x="17856" y="10219"/>
                  <a:pt x="17827" y="10219"/>
                </a:cubicBezTo>
                <a:close/>
                <a:moveTo>
                  <a:pt x="18677" y="10219"/>
                </a:moveTo>
                <a:cubicBezTo>
                  <a:pt x="18648" y="10219"/>
                  <a:pt x="18624" y="10266"/>
                  <a:pt x="18624" y="10324"/>
                </a:cubicBezTo>
                <a:lnTo>
                  <a:pt x="18624" y="10544"/>
                </a:lnTo>
                <a:cubicBezTo>
                  <a:pt x="18624" y="10601"/>
                  <a:pt x="18648" y="10649"/>
                  <a:pt x="18677" y="10649"/>
                </a:cubicBezTo>
                <a:cubicBezTo>
                  <a:pt x="18706" y="10649"/>
                  <a:pt x="18730" y="10601"/>
                  <a:pt x="18730" y="10544"/>
                </a:cubicBezTo>
                <a:lnTo>
                  <a:pt x="18730" y="10324"/>
                </a:lnTo>
                <a:cubicBezTo>
                  <a:pt x="18730" y="10266"/>
                  <a:pt x="18706" y="10219"/>
                  <a:pt x="18677" y="10219"/>
                </a:cubicBezTo>
                <a:close/>
                <a:moveTo>
                  <a:pt x="18991" y="10219"/>
                </a:moveTo>
                <a:cubicBezTo>
                  <a:pt x="18962" y="10219"/>
                  <a:pt x="18938" y="10266"/>
                  <a:pt x="18938" y="10324"/>
                </a:cubicBezTo>
                <a:lnTo>
                  <a:pt x="18938" y="10544"/>
                </a:lnTo>
                <a:cubicBezTo>
                  <a:pt x="18938" y="10601"/>
                  <a:pt x="18962" y="10649"/>
                  <a:pt x="18991" y="10649"/>
                </a:cubicBezTo>
                <a:cubicBezTo>
                  <a:pt x="19020" y="10649"/>
                  <a:pt x="19044" y="10601"/>
                  <a:pt x="19044" y="10544"/>
                </a:cubicBezTo>
                <a:lnTo>
                  <a:pt x="19044" y="10324"/>
                </a:lnTo>
                <a:cubicBezTo>
                  <a:pt x="19044" y="10266"/>
                  <a:pt x="19020" y="10219"/>
                  <a:pt x="18991" y="10219"/>
                </a:cubicBezTo>
                <a:close/>
                <a:moveTo>
                  <a:pt x="19841" y="10219"/>
                </a:moveTo>
                <a:cubicBezTo>
                  <a:pt x="19812" y="10219"/>
                  <a:pt x="19788" y="10266"/>
                  <a:pt x="19788" y="10324"/>
                </a:cubicBezTo>
                <a:lnTo>
                  <a:pt x="19788" y="10544"/>
                </a:lnTo>
                <a:cubicBezTo>
                  <a:pt x="19788" y="10601"/>
                  <a:pt x="19812" y="10649"/>
                  <a:pt x="19841" y="10649"/>
                </a:cubicBezTo>
                <a:cubicBezTo>
                  <a:pt x="19870" y="10649"/>
                  <a:pt x="19894" y="10601"/>
                  <a:pt x="19894" y="10544"/>
                </a:cubicBezTo>
                <a:lnTo>
                  <a:pt x="19894" y="10324"/>
                </a:lnTo>
                <a:cubicBezTo>
                  <a:pt x="19894" y="10266"/>
                  <a:pt x="19870" y="10219"/>
                  <a:pt x="19841" y="10219"/>
                </a:cubicBezTo>
                <a:close/>
                <a:moveTo>
                  <a:pt x="20155" y="10219"/>
                </a:moveTo>
                <a:cubicBezTo>
                  <a:pt x="20126" y="10219"/>
                  <a:pt x="20102" y="10266"/>
                  <a:pt x="20102" y="10324"/>
                </a:cubicBezTo>
                <a:lnTo>
                  <a:pt x="20102" y="10544"/>
                </a:lnTo>
                <a:cubicBezTo>
                  <a:pt x="20102" y="10601"/>
                  <a:pt x="20126" y="10649"/>
                  <a:pt x="20155" y="10649"/>
                </a:cubicBezTo>
                <a:cubicBezTo>
                  <a:pt x="20184" y="10649"/>
                  <a:pt x="20207" y="10601"/>
                  <a:pt x="20207" y="10544"/>
                </a:cubicBezTo>
                <a:lnTo>
                  <a:pt x="20207" y="10324"/>
                </a:lnTo>
                <a:cubicBezTo>
                  <a:pt x="20207" y="10266"/>
                  <a:pt x="20184" y="10219"/>
                  <a:pt x="20155" y="10219"/>
                </a:cubicBezTo>
                <a:close/>
                <a:moveTo>
                  <a:pt x="21004" y="10219"/>
                </a:moveTo>
                <a:cubicBezTo>
                  <a:pt x="20975" y="10219"/>
                  <a:pt x="20952" y="10266"/>
                  <a:pt x="20952" y="10324"/>
                </a:cubicBezTo>
                <a:lnTo>
                  <a:pt x="20952" y="10544"/>
                </a:lnTo>
                <a:cubicBezTo>
                  <a:pt x="20952" y="10601"/>
                  <a:pt x="20975" y="10649"/>
                  <a:pt x="21004" y="10649"/>
                </a:cubicBezTo>
                <a:cubicBezTo>
                  <a:pt x="21033" y="10649"/>
                  <a:pt x="21057" y="10601"/>
                  <a:pt x="21057" y="10544"/>
                </a:cubicBezTo>
                <a:lnTo>
                  <a:pt x="21057" y="10324"/>
                </a:lnTo>
                <a:cubicBezTo>
                  <a:pt x="21057" y="10266"/>
                  <a:pt x="21033" y="10219"/>
                  <a:pt x="21004" y="10219"/>
                </a:cubicBezTo>
                <a:close/>
                <a:moveTo>
                  <a:pt x="21319" y="10219"/>
                </a:moveTo>
                <a:cubicBezTo>
                  <a:pt x="21289" y="10219"/>
                  <a:pt x="21267" y="10266"/>
                  <a:pt x="21267" y="10324"/>
                </a:cubicBezTo>
                <a:lnTo>
                  <a:pt x="21267" y="10544"/>
                </a:lnTo>
                <a:cubicBezTo>
                  <a:pt x="21267" y="10601"/>
                  <a:pt x="21289" y="10649"/>
                  <a:pt x="21319" y="10649"/>
                </a:cubicBezTo>
                <a:cubicBezTo>
                  <a:pt x="21348" y="10649"/>
                  <a:pt x="21372" y="10601"/>
                  <a:pt x="21372" y="10544"/>
                </a:cubicBezTo>
                <a:lnTo>
                  <a:pt x="21372" y="10324"/>
                </a:lnTo>
                <a:cubicBezTo>
                  <a:pt x="21372" y="10266"/>
                  <a:pt x="21348" y="10219"/>
                  <a:pt x="21319" y="10219"/>
                </a:cubicBezTo>
                <a:close/>
                <a:moveTo>
                  <a:pt x="281" y="10949"/>
                </a:moveTo>
                <a:cubicBezTo>
                  <a:pt x="252" y="10949"/>
                  <a:pt x="228" y="10996"/>
                  <a:pt x="228" y="11054"/>
                </a:cubicBezTo>
                <a:lnTo>
                  <a:pt x="228" y="11274"/>
                </a:lnTo>
                <a:cubicBezTo>
                  <a:pt x="228" y="11331"/>
                  <a:pt x="252" y="11379"/>
                  <a:pt x="281" y="11379"/>
                </a:cubicBezTo>
                <a:cubicBezTo>
                  <a:pt x="311" y="11379"/>
                  <a:pt x="334" y="11331"/>
                  <a:pt x="334" y="11274"/>
                </a:cubicBezTo>
                <a:lnTo>
                  <a:pt x="334" y="11054"/>
                </a:lnTo>
                <a:cubicBezTo>
                  <a:pt x="334" y="10996"/>
                  <a:pt x="311" y="10949"/>
                  <a:pt x="281" y="10949"/>
                </a:cubicBezTo>
                <a:close/>
                <a:moveTo>
                  <a:pt x="596" y="10949"/>
                </a:moveTo>
                <a:cubicBezTo>
                  <a:pt x="567" y="10949"/>
                  <a:pt x="543" y="10996"/>
                  <a:pt x="543" y="11054"/>
                </a:cubicBezTo>
                <a:lnTo>
                  <a:pt x="543" y="11274"/>
                </a:lnTo>
                <a:cubicBezTo>
                  <a:pt x="543" y="11331"/>
                  <a:pt x="567" y="11379"/>
                  <a:pt x="596" y="11379"/>
                </a:cubicBezTo>
                <a:cubicBezTo>
                  <a:pt x="625" y="11379"/>
                  <a:pt x="649" y="11331"/>
                  <a:pt x="649" y="11274"/>
                </a:cubicBezTo>
                <a:lnTo>
                  <a:pt x="649" y="11054"/>
                </a:lnTo>
                <a:cubicBezTo>
                  <a:pt x="649" y="10996"/>
                  <a:pt x="625" y="10949"/>
                  <a:pt x="596" y="10949"/>
                </a:cubicBezTo>
                <a:close/>
                <a:moveTo>
                  <a:pt x="1446" y="10949"/>
                </a:moveTo>
                <a:cubicBezTo>
                  <a:pt x="1417" y="10949"/>
                  <a:pt x="1393" y="10996"/>
                  <a:pt x="1393" y="11054"/>
                </a:cubicBezTo>
                <a:lnTo>
                  <a:pt x="1393" y="11274"/>
                </a:lnTo>
                <a:cubicBezTo>
                  <a:pt x="1393" y="11331"/>
                  <a:pt x="1417" y="11379"/>
                  <a:pt x="1446" y="11379"/>
                </a:cubicBezTo>
                <a:cubicBezTo>
                  <a:pt x="1475" y="11379"/>
                  <a:pt x="1499" y="11331"/>
                  <a:pt x="1499" y="11274"/>
                </a:cubicBezTo>
                <a:lnTo>
                  <a:pt x="1499" y="11054"/>
                </a:lnTo>
                <a:cubicBezTo>
                  <a:pt x="1499" y="10996"/>
                  <a:pt x="1475" y="10949"/>
                  <a:pt x="1446" y="10949"/>
                </a:cubicBezTo>
                <a:close/>
                <a:moveTo>
                  <a:pt x="1760" y="10949"/>
                </a:moveTo>
                <a:cubicBezTo>
                  <a:pt x="1731" y="10949"/>
                  <a:pt x="1707" y="10996"/>
                  <a:pt x="1707" y="11054"/>
                </a:cubicBezTo>
                <a:lnTo>
                  <a:pt x="1707" y="11274"/>
                </a:lnTo>
                <a:cubicBezTo>
                  <a:pt x="1707" y="11331"/>
                  <a:pt x="1731" y="11379"/>
                  <a:pt x="1760" y="11379"/>
                </a:cubicBezTo>
                <a:cubicBezTo>
                  <a:pt x="1789" y="11379"/>
                  <a:pt x="1813" y="11331"/>
                  <a:pt x="1813" y="11274"/>
                </a:cubicBezTo>
                <a:lnTo>
                  <a:pt x="1813" y="11054"/>
                </a:lnTo>
                <a:cubicBezTo>
                  <a:pt x="1813" y="10996"/>
                  <a:pt x="1789" y="10949"/>
                  <a:pt x="1760" y="10949"/>
                </a:cubicBezTo>
                <a:close/>
                <a:moveTo>
                  <a:pt x="2610" y="10949"/>
                </a:moveTo>
                <a:cubicBezTo>
                  <a:pt x="2581" y="10949"/>
                  <a:pt x="2557" y="10996"/>
                  <a:pt x="2557" y="11054"/>
                </a:cubicBezTo>
                <a:lnTo>
                  <a:pt x="2557" y="11274"/>
                </a:lnTo>
                <a:cubicBezTo>
                  <a:pt x="2557" y="11331"/>
                  <a:pt x="2581" y="11379"/>
                  <a:pt x="2610" y="11379"/>
                </a:cubicBezTo>
                <a:cubicBezTo>
                  <a:pt x="2639" y="11379"/>
                  <a:pt x="2662" y="11331"/>
                  <a:pt x="2662" y="11274"/>
                </a:cubicBezTo>
                <a:lnTo>
                  <a:pt x="2662" y="11054"/>
                </a:lnTo>
                <a:cubicBezTo>
                  <a:pt x="2662" y="10996"/>
                  <a:pt x="2639" y="10949"/>
                  <a:pt x="2610" y="10949"/>
                </a:cubicBezTo>
                <a:close/>
                <a:moveTo>
                  <a:pt x="2924" y="10949"/>
                </a:moveTo>
                <a:cubicBezTo>
                  <a:pt x="2895" y="10949"/>
                  <a:pt x="2871" y="10996"/>
                  <a:pt x="2871" y="11054"/>
                </a:cubicBezTo>
                <a:lnTo>
                  <a:pt x="2871" y="11274"/>
                </a:lnTo>
                <a:cubicBezTo>
                  <a:pt x="2871" y="11331"/>
                  <a:pt x="2895" y="11379"/>
                  <a:pt x="2924" y="11379"/>
                </a:cubicBezTo>
                <a:cubicBezTo>
                  <a:pt x="2954" y="11379"/>
                  <a:pt x="2976" y="11331"/>
                  <a:pt x="2976" y="11274"/>
                </a:cubicBezTo>
                <a:lnTo>
                  <a:pt x="2976" y="11054"/>
                </a:lnTo>
                <a:cubicBezTo>
                  <a:pt x="2976" y="10996"/>
                  <a:pt x="2954" y="10949"/>
                  <a:pt x="2924" y="10949"/>
                </a:cubicBezTo>
                <a:close/>
                <a:moveTo>
                  <a:pt x="3773" y="10949"/>
                </a:moveTo>
                <a:cubicBezTo>
                  <a:pt x="3744" y="10949"/>
                  <a:pt x="3721" y="10996"/>
                  <a:pt x="3721" y="11054"/>
                </a:cubicBezTo>
                <a:lnTo>
                  <a:pt x="3721" y="11274"/>
                </a:lnTo>
                <a:cubicBezTo>
                  <a:pt x="3721" y="11331"/>
                  <a:pt x="3744" y="11379"/>
                  <a:pt x="3773" y="11379"/>
                </a:cubicBezTo>
                <a:cubicBezTo>
                  <a:pt x="3802" y="11379"/>
                  <a:pt x="3826" y="11331"/>
                  <a:pt x="3826" y="11274"/>
                </a:cubicBezTo>
                <a:lnTo>
                  <a:pt x="3826" y="11054"/>
                </a:lnTo>
                <a:cubicBezTo>
                  <a:pt x="3826" y="10996"/>
                  <a:pt x="3802" y="10949"/>
                  <a:pt x="3773" y="10949"/>
                </a:cubicBezTo>
                <a:close/>
                <a:moveTo>
                  <a:pt x="4088" y="10949"/>
                </a:moveTo>
                <a:cubicBezTo>
                  <a:pt x="4058" y="10949"/>
                  <a:pt x="4035" y="10996"/>
                  <a:pt x="4035" y="11054"/>
                </a:cubicBezTo>
                <a:lnTo>
                  <a:pt x="4035" y="11274"/>
                </a:lnTo>
                <a:cubicBezTo>
                  <a:pt x="4035" y="11331"/>
                  <a:pt x="4058" y="11379"/>
                  <a:pt x="4088" y="11379"/>
                </a:cubicBezTo>
                <a:cubicBezTo>
                  <a:pt x="4117" y="11379"/>
                  <a:pt x="4141" y="11331"/>
                  <a:pt x="4141" y="11274"/>
                </a:cubicBezTo>
                <a:lnTo>
                  <a:pt x="4141" y="11054"/>
                </a:lnTo>
                <a:cubicBezTo>
                  <a:pt x="4141" y="10996"/>
                  <a:pt x="4117" y="10949"/>
                  <a:pt x="4088" y="10949"/>
                </a:cubicBezTo>
                <a:close/>
                <a:moveTo>
                  <a:pt x="4937" y="10949"/>
                </a:moveTo>
                <a:cubicBezTo>
                  <a:pt x="4908" y="10949"/>
                  <a:pt x="4884" y="10996"/>
                  <a:pt x="4884" y="11054"/>
                </a:cubicBezTo>
                <a:lnTo>
                  <a:pt x="4884" y="11274"/>
                </a:lnTo>
                <a:cubicBezTo>
                  <a:pt x="4884" y="11331"/>
                  <a:pt x="4908" y="11379"/>
                  <a:pt x="4937" y="11379"/>
                </a:cubicBezTo>
                <a:cubicBezTo>
                  <a:pt x="4966" y="11379"/>
                  <a:pt x="4990" y="11331"/>
                  <a:pt x="4990" y="11274"/>
                </a:cubicBezTo>
                <a:lnTo>
                  <a:pt x="4990" y="11054"/>
                </a:lnTo>
                <a:cubicBezTo>
                  <a:pt x="4990" y="10996"/>
                  <a:pt x="4966" y="10949"/>
                  <a:pt x="4937" y="10949"/>
                </a:cubicBezTo>
                <a:close/>
                <a:moveTo>
                  <a:pt x="5252" y="10949"/>
                </a:moveTo>
                <a:cubicBezTo>
                  <a:pt x="5223" y="10949"/>
                  <a:pt x="5199" y="10996"/>
                  <a:pt x="5199" y="11054"/>
                </a:cubicBezTo>
                <a:lnTo>
                  <a:pt x="5199" y="11274"/>
                </a:lnTo>
                <a:cubicBezTo>
                  <a:pt x="5199" y="11331"/>
                  <a:pt x="5223" y="11379"/>
                  <a:pt x="5252" y="11379"/>
                </a:cubicBezTo>
                <a:cubicBezTo>
                  <a:pt x="5281" y="11379"/>
                  <a:pt x="5305" y="11331"/>
                  <a:pt x="5305" y="11274"/>
                </a:cubicBezTo>
                <a:lnTo>
                  <a:pt x="5305" y="11054"/>
                </a:lnTo>
                <a:cubicBezTo>
                  <a:pt x="5305" y="10996"/>
                  <a:pt x="5281" y="10949"/>
                  <a:pt x="5252" y="10949"/>
                </a:cubicBezTo>
                <a:close/>
                <a:moveTo>
                  <a:pt x="6102" y="10949"/>
                </a:moveTo>
                <a:cubicBezTo>
                  <a:pt x="6072" y="10949"/>
                  <a:pt x="6049" y="10996"/>
                  <a:pt x="6049" y="11054"/>
                </a:cubicBezTo>
                <a:lnTo>
                  <a:pt x="6049" y="11274"/>
                </a:lnTo>
                <a:cubicBezTo>
                  <a:pt x="6049" y="11331"/>
                  <a:pt x="6072" y="11379"/>
                  <a:pt x="6102" y="11379"/>
                </a:cubicBezTo>
                <a:cubicBezTo>
                  <a:pt x="6131" y="11379"/>
                  <a:pt x="6155" y="11331"/>
                  <a:pt x="6155" y="11274"/>
                </a:cubicBezTo>
                <a:lnTo>
                  <a:pt x="6155" y="11054"/>
                </a:lnTo>
                <a:cubicBezTo>
                  <a:pt x="6155" y="10996"/>
                  <a:pt x="6131" y="10949"/>
                  <a:pt x="6102" y="10949"/>
                </a:cubicBezTo>
                <a:close/>
                <a:moveTo>
                  <a:pt x="6416" y="10949"/>
                </a:moveTo>
                <a:cubicBezTo>
                  <a:pt x="6387" y="10949"/>
                  <a:pt x="6363" y="10996"/>
                  <a:pt x="6363" y="11054"/>
                </a:cubicBezTo>
                <a:lnTo>
                  <a:pt x="6363" y="11274"/>
                </a:lnTo>
                <a:cubicBezTo>
                  <a:pt x="6363" y="11331"/>
                  <a:pt x="6387" y="11379"/>
                  <a:pt x="6416" y="11379"/>
                </a:cubicBezTo>
                <a:cubicBezTo>
                  <a:pt x="6445" y="11379"/>
                  <a:pt x="6469" y="11331"/>
                  <a:pt x="6469" y="11274"/>
                </a:cubicBezTo>
                <a:lnTo>
                  <a:pt x="6469" y="11054"/>
                </a:lnTo>
                <a:cubicBezTo>
                  <a:pt x="6469" y="10996"/>
                  <a:pt x="6445" y="10949"/>
                  <a:pt x="6416" y="10949"/>
                </a:cubicBezTo>
                <a:close/>
                <a:moveTo>
                  <a:pt x="7266" y="10949"/>
                </a:moveTo>
                <a:cubicBezTo>
                  <a:pt x="7237" y="10949"/>
                  <a:pt x="7213" y="10996"/>
                  <a:pt x="7213" y="11054"/>
                </a:cubicBezTo>
                <a:lnTo>
                  <a:pt x="7213" y="11274"/>
                </a:lnTo>
                <a:cubicBezTo>
                  <a:pt x="7213" y="11331"/>
                  <a:pt x="7237" y="11379"/>
                  <a:pt x="7266" y="11379"/>
                </a:cubicBezTo>
                <a:cubicBezTo>
                  <a:pt x="7295" y="11379"/>
                  <a:pt x="7318" y="11331"/>
                  <a:pt x="7318" y="11274"/>
                </a:cubicBezTo>
                <a:lnTo>
                  <a:pt x="7318" y="11054"/>
                </a:lnTo>
                <a:cubicBezTo>
                  <a:pt x="7318" y="10996"/>
                  <a:pt x="7295" y="10949"/>
                  <a:pt x="7266" y="10949"/>
                </a:cubicBezTo>
                <a:close/>
                <a:moveTo>
                  <a:pt x="7580" y="10949"/>
                </a:moveTo>
                <a:cubicBezTo>
                  <a:pt x="7551" y="10949"/>
                  <a:pt x="7527" y="10996"/>
                  <a:pt x="7527" y="11054"/>
                </a:cubicBezTo>
                <a:lnTo>
                  <a:pt x="7527" y="11274"/>
                </a:lnTo>
                <a:cubicBezTo>
                  <a:pt x="7527" y="11331"/>
                  <a:pt x="7551" y="11379"/>
                  <a:pt x="7580" y="11379"/>
                </a:cubicBezTo>
                <a:cubicBezTo>
                  <a:pt x="7609" y="11379"/>
                  <a:pt x="7632" y="11331"/>
                  <a:pt x="7632" y="11274"/>
                </a:cubicBezTo>
                <a:lnTo>
                  <a:pt x="7632" y="11054"/>
                </a:lnTo>
                <a:cubicBezTo>
                  <a:pt x="7632" y="10996"/>
                  <a:pt x="7609" y="10949"/>
                  <a:pt x="7580" y="10949"/>
                </a:cubicBezTo>
                <a:close/>
                <a:moveTo>
                  <a:pt x="8429" y="10949"/>
                </a:moveTo>
                <a:cubicBezTo>
                  <a:pt x="8400" y="10949"/>
                  <a:pt x="8377" y="10996"/>
                  <a:pt x="8377" y="11054"/>
                </a:cubicBezTo>
                <a:lnTo>
                  <a:pt x="8377" y="11274"/>
                </a:lnTo>
                <a:cubicBezTo>
                  <a:pt x="8377" y="11331"/>
                  <a:pt x="8400" y="11379"/>
                  <a:pt x="8429" y="11379"/>
                </a:cubicBezTo>
                <a:cubicBezTo>
                  <a:pt x="8458" y="11379"/>
                  <a:pt x="8482" y="11331"/>
                  <a:pt x="8482" y="11274"/>
                </a:cubicBezTo>
                <a:lnTo>
                  <a:pt x="8482" y="11054"/>
                </a:lnTo>
                <a:cubicBezTo>
                  <a:pt x="8482" y="10996"/>
                  <a:pt x="8458" y="10949"/>
                  <a:pt x="8429" y="10949"/>
                </a:cubicBezTo>
                <a:close/>
                <a:moveTo>
                  <a:pt x="8744" y="10949"/>
                </a:moveTo>
                <a:cubicBezTo>
                  <a:pt x="8714" y="10949"/>
                  <a:pt x="8691" y="10996"/>
                  <a:pt x="8691" y="11054"/>
                </a:cubicBezTo>
                <a:lnTo>
                  <a:pt x="8691" y="11274"/>
                </a:lnTo>
                <a:cubicBezTo>
                  <a:pt x="8691" y="11331"/>
                  <a:pt x="8714" y="11379"/>
                  <a:pt x="8744" y="11379"/>
                </a:cubicBezTo>
                <a:cubicBezTo>
                  <a:pt x="8773" y="11379"/>
                  <a:pt x="8796" y="11331"/>
                  <a:pt x="8796" y="11274"/>
                </a:cubicBezTo>
                <a:lnTo>
                  <a:pt x="8796" y="11054"/>
                </a:lnTo>
                <a:cubicBezTo>
                  <a:pt x="8796" y="10996"/>
                  <a:pt x="8773" y="10949"/>
                  <a:pt x="8744" y="10949"/>
                </a:cubicBezTo>
                <a:close/>
                <a:moveTo>
                  <a:pt x="9593" y="10949"/>
                </a:moveTo>
                <a:cubicBezTo>
                  <a:pt x="9564" y="10949"/>
                  <a:pt x="9540" y="10996"/>
                  <a:pt x="9540" y="11054"/>
                </a:cubicBezTo>
                <a:lnTo>
                  <a:pt x="9540" y="11274"/>
                </a:lnTo>
                <a:cubicBezTo>
                  <a:pt x="9540" y="11331"/>
                  <a:pt x="9564" y="11379"/>
                  <a:pt x="9593" y="11379"/>
                </a:cubicBezTo>
                <a:cubicBezTo>
                  <a:pt x="9622" y="11379"/>
                  <a:pt x="9646" y="11331"/>
                  <a:pt x="9646" y="11274"/>
                </a:cubicBezTo>
                <a:lnTo>
                  <a:pt x="9646" y="11054"/>
                </a:lnTo>
                <a:cubicBezTo>
                  <a:pt x="9646" y="10996"/>
                  <a:pt x="9622" y="10949"/>
                  <a:pt x="9593" y="10949"/>
                </a:cubicBezTo>
                <a:close/>
                <a:moveTo>
                  <a:pt x="9908" y="10949"/>
                </a:moveTo>
                <a:cubicBezTo>
                  <a:pt x="9879" y="10949"/>
                  <a:pt x="9855" y="10996"/>
                  <a:pt x="9855" y="11054"/>
                </a:cubicBezTo>
                <a:lnTo>
                  <a:pt x="9855" y="11274"/>
                </a:lnTo>
                <a:cubicBezTo>
                  <a:pt x="9855" y="11331"/>
                  <a:pt x="9879" y="11379"/>
                  <a:pt x="9908" y="11379"/>
                </a:cubicBezTo>
                <a:cubicBezTo>
                  <a:pt x="9937" y="11379"/>
                  <a:pt x="9961" y="11331"/>
                  <a:pt x="9961" y="11274"/>
                </a:cubicBezTo>
                <a:lnTo>
                  <a:pt x="9961" y="11054"/>
                </a:lnTo>
                <a:cubicBezTo>
                  <a:pt x="9961" y="10996"/>
                  <a:pt x="9937" y="10949"/>
                  <a:pt x="9908" y="10949"/>
                </a:cubicBezTo>
                <a:close/>
                <a:moveTo>
                  <a:pt x="10758" y="10949"/>
                </a:moveTo>
                <a:cubicBezTo>
                  <a:pt x="10728" y="10949"/>
                  <a:pt x="10705" y="10996"/>
                  <a:pt x="10705" y="11054"/>
                </a:cubicBezTo>
                <a:lnTo>
                  <a:pt x="10705" y="11274"/>
                </a:lnTo>
                <a:cubicBezTo>
                  <a:pt x="10705" y="11331"/>
                  <a:pt x="10728" y="11379"/>
                  <a:pt x="10758" y="11379"/>
                </a:cubicBezTo>
                <a:cubicBezTo>
                  <a:pt x="10787" y="11379"/>
                  <a:pt x="10810" y="11331"/>
                  <a:pt x="10810" y="11274"/>
                </a:cubicBezTo>
                <a:lnTo>
                  <a:pt x="10810" y="11054"/>
                </a:lnTo>
                <a:cubicBezTo>
                  <a:pt x="10810" y="10996"/>
                  <a:pt x="10787" y="10949"/>
                  <a:pt x="10758" y="10949"/>
                </a:cubicBezTo>
                <a:close/>
                <a:moveTo>
                  <a:pt x="11072" y="10949"/>
                </a:moveTo>
                <a:cubicBezTo>
                  <a:pt x="11043" y="10949"/>
                  <a:pt x="11019" y="10996"/>
                  <a:pt x="11019" y="11054"/>
                </a:cubicBezTo>
                <a:lnTo>
                  <a:pt x="11019" y="11274"/>
                </a:lnTo>
                <a:cubicBezTo>
                  <a:pt x="11019" y="11331"/>
                  <a:pt x="11043" y="11379"/>
                  <a:pt x="11072" y="11379"/>
                </a:cubicBezTo>
                <a:cubicBezTo>
                  <a:pt x="11101" y="11379"/>
                  <a:pt x="11125" y="11331"/>
                  <a:pt x="11125" y="11274"/>
                </a:cubicBezTo>
                <a:lnTo>
                  <a:pt x="11125" y="11054"/>
                </a:lnTo>
                <a:cubicBezTo>
                  <a:pt x="11125" y="10996"/>
                  <a:pt x="11101" y="10949"/>
                  <a:pt x="11072" y="10949"/>
                </a:cubicBezTo>
                <a:close/>
                <a:moveTo>
                  <a:pt x="11922" y="10949"/>
                </a:moveTo>
                <a:cubicBezTo>
                  <a:pt x="11893" y="10949"/>
                  <a:pt x="11869" y="10996"/>
                  <a:pt x="11869" y="11054"/>
                </a:cubicBezTo>
                <a:lnTo>
                  <a:pt x="11869" y="11274"/>
                </a:lnTo>
                <a:cubicBezTo>
                  <a:pt x="11869" y="11331"/>
                  <a:pt x="11893" y="11379"/>
                  <a:pt x="11922" y="11379"/>
                </a:cubicBezTo>
                <a:cubicBezTo>
                  <a:pt x="11951" y="11379"/>
                  <a:pt x="11974" y="11331"/>
                  <a:pt x="11974" y="11274"/>
                </a:cubicBezTo>
                <a:lnTo>
                  <a:pt x="11974" y="11054"/>
                </a:lnTo>
                <a:cubicBezTo>
                  <a:pt x="11974" y="10996"/>
                  <a:pt x="11951" y="10949"/>
                  <a:pt x="11922" y="10949"/>
                </a:cubicBezTo>
                <a:close/>
                <a:moveTo>
                  <a:pt x="12236" y="10949"/>
                </a:moveTo>
                <a:cubicBezTo>
                  <a:pt x="12207" y="10949"/>
                  <a:pt x="12183" y="10996"/>
                  <a:pt x="12183" y="11054"/>
                </a:cubicBezTo>
                <a:lnTo>
                  <a:pt x="12183" y="11274"/>
                </a:lnTo>
                <a:cubicBezTo>
                  <a:pt x="12183" y="11331"/>
                  <a:pt x="12207" y="11379"/>
                  <a:pt x="12236" y="11379"/>
                </a:cubicBezTo>
                <a:cubicBezTo>
                  <a:pt x="12265" y="11379"/>
                  <a:pt x="12288" y="11331"/>
                  <a:pt x="12288" y="11274"/>
                </a:cubicBezTo>
                <a:lnTo>
                  <a:pt x="12288" y="11054"/>
                </a:lnTo>
                <a:cubicBezTo>
                  <a:pt x="12288" y="10996"/>
                  <a:pt x="12265" y="10949"/>
                  <a:pt x="12236" y="10949"/>
                </a:cubicBezTo>
                <a:close/>
                <a:moveTo>
                  <a:pt x="13085" y="10949"/>
                </a:moveTo>
                <a:cubicBezTo>
                  <a:pt x="13056" y="10949"/>
                  <a:pt x="13032" y="10996"/>
                  <a:pt x="13032" y="11054"/>
                </a:cubicBezTo>
                <a:lnTo>
                  <a:pt x="13032" y="11274"/>
                </a:lnTo>
                <a:cubicBezTo>
                  <a:pt x="13032" y="11331"/>
                  <a:pt x="13056" y="11379"/>
                  <a:pt x="13085" y="11379"/>
                </a:cubicBezTo>
                <a:cubicBezTo>
                  <a:pt x="13114" y="11379"/>
                  <a:pt x="13138" y="11331"/>
                  <a:pt x="13138" y="11274"/>
                </a:cubicBezTo>
                <a:lnTo>
                  <a:pt x="13138" y="11054"/>
                </a:lnTo>
                <a:cubicBezTo>
                  <a:pt x="13138" y="10996"/>
                  <a:pt x="13114" y="10949"/>
                  <a:pt x="13085" y="10949"/>
                </a:cubicBezTo>
                <a:close/>
                <a:moveTo>
                  <a:pt x="13399" y="10949"/>
                </a:moveTo>
                <a:cubicBezTo>
                  <a:pt x="13370" y="10949"/>
                  <a:pt x="13348" y="10996"/>
                  <a:pt x="13348" y="11054"/>
                </a:cubicBezTo>
                <a:lnTo>
                  <a:pt x="13348" y="11274"/>
                </a:lnTo>
                <a:cubicBezTo>
                  <a:pt x="13348" y="11331"/>
                  <a:pt x="13370" y="11379"/>
                  <a:pt x="13399" y="11379"/>
                </a:cubicBezTo>
                <a:cubicBezTo>
                  <a:pt x="13428" y="11379"/>
                  <a:pt x="13452" y="11331"/>
                  <a:pt x="13452" y="11274"/>
                </a:cubicBezTo>
                <a:lnTo>
                  <a:pt x="13452" y="11054"/>
                </a:lnTo>
                <a:cubicBezTo>
                  <a:pt x="13452" y="10996"/>
                  <a:pt x="13428" y="10949"/>
                  <a:pt x="13399" y="10949"/>
                </a:cubicBezTo>
                <a:close/>
                <a:moveTo>
                  <a:pt x="14249" y="10949"/>
                </a:moveTo>
                <a:cubicBezTo>
                  <a:pt x="14220" y="10949"/>
                  <a:pt x="14196" y="10996"/>
                  <a:pt x="14196" y="11054"/>
                </a:cubicBezTo>
                <a:lnTo>
                  <a:pt x="14196" y="11274"/>
                </a:lnTo>
                <a:cubicBezTo>
                  <a:pt x="14196" y="11331"/>
                  <a:pt x="14220" y="11379"/>
                  <a:pt x="14249" y="11379"/>
                </a:cubicBezTo>
                <a:cubicBezTo>
                  <a:pt x="14278" y="11379"/>
                  <a:pt x="14302" y="11331"/>
                  <a:pt x="14302" y="11274"/>
                </a:cubicBezTo>
                <a:lnTo>
                  <a:pt x="14302" y="11054"/>
                </a:lnTo>
                <a:cubicBezTo>
                  <a:pt x="14302" y="10996"/>
                  <a:pt x="14278" y="10949"/>
                  <a:pt x="14249" y="10949"/>
                </a:cubicBezTo>
                <a:close/>
                <a:moveTo>
                  <a:pt x="14564" y="10949"/>
                </a:moveTo>
                <a:cubicBezTo>
                  <a:pt x="14535" y="10949"/>
                  <a:pt x="14511" y="10996"/>
                  <a:pt x="14511" y="11054"/>
                </a:cubicBezTo>
                <a:lnTo>
                  <a:pt x="14511" y="11274"/>
                </a:lnTo>
                <a:cubicBezTo>
                  <a:pt x="14511" y="11331"/>
                  <a:pt x="14535" y="11379"/>
                  <a:pt x="14564" y="11379"/>
                </a:cubicBezTo>
                <a:cubicBezTo>
                  <a:pt x="14593" y="11379"/>
                  <a:pt x="14617" y="11331"/>
                  <a:pt x="14617" y="11274"/>
                </a:cubicBezTo>
                <a:lnTo>
                  <a:pt x="14617" y="11054"/>
                </a:lnTo>
                <a:cubicBezTo>
                  <a:pt x="14617" y="10996"/>
                  <a:pt x="14593" y="10949"/>
                  <a:pt x="14564" y="10949"/>
                </a:cubicBezTo>
                <a:close/>
                <a:moveTo>
                  <a:pt x="15413" y="10949"/>
                </a:moveTo>
                <a:cubicBezTo>
                  <a:pt x="15384" y="10949"/>
                  <a:pt x="15360" y="10996"/>
                  <a:pt x="15360" y="11054"/>
                </a:cubicBezTo>
                <a:lnTo>
                  <a:pt x="15360" y="11274"/>
                </a:lnTo>
                <a:cubicBezTo>
                  <a:pt x="15360" y="11331"/>
                  <a:pt x="15384" y="11379"/>
                  <a:pt x="15413" y="11379"/>
                </a:cubicBezTo>
                <a:cubicBezTo>
                  <a:pt x="15442" y="11379"/>
                  <a:pt x="15465" y="11331"/>
                  <a:pt x="15465" y="11274"/>
                </a:cubicBezTo>
                <a:lnTo>
                  <a:pt x="15465" y="11054"/>
                </a:lnTo>
                <a:cubicBezTo>
                  <a:pt x="15465" y="10996"/>
                  <a:pt x="15442" y="10949"/>
                  <a:pt x="15413" y="10949"/>
                </a:cubicBezTo>
                <a:close/>
                <a:moveTo>
                  <a:pt x="15728" y="10949"/>
                </a:moveTo>
                <a:cubicBezTo>
                  <a:pt x="15699" y="10949"/>
                  <a:pt x="15675" y="10996"/>
                  <a:pt x="15675" y="11054"/>
                </a:cubicBezTo>
                <a:lnTo>
                  <a:pt x="15675" y="11274"/>
                </a:lnTo>
                <a:cubicBezTo>
                  <a:pt x="15675" y="11331"/>
                  <a:pt x="15699" y="11379"/>
                  <a:pt x="15728" y="11379"/>
                </a:cubicBezTo>
                <a:cubicBezTo>
                  <a:pt x="15757" y="11379"/>
                  <a:pt x="15781" y="11331"/>
                  <a:pt x="15781" y="11274"/>
                </a:cubicBezTo>
                <a:lnTo>
                  <a:pt x="15781" y="11054"/>
                </a:lnTo>
                <a:cubicBezTo>
                  <a:pt x="15781" y="10996"/>
                  <a:pt x="15757" y="10949"/>
                  <a:pt x="15728" y="10949"/>
                </a:cubicBezTo>
                <a:close/>
                <a:moveTo>
                  <a:pt x="16578" y="10949"/>
                </a:moveTo>
                <a:cubicBezTo>
                  <a:pt x="16549" y="10949"/>
                  <a:pt x="16525" y="10996"/>
                  <a:pt x="16525" y="11054"/>
                </a:cubicBezTo>
                <a:lnTo>
                  <a:pt x="16525" y="11274"/>
                </a:lnTo>
                <a:cubicBezTo>
                  <a:pt x="16525" y="11331"/>
                  <a:pt x="16549" y="11379"/>
                  <a:pt x="16578" y="11379"/>
                </a:cubicBezTo>
                <a:cubicBezTo>
                  <a:pt x="16607" y="11379"/>
                  <a:pt x="16630" y="11331"/>
                  <a:pt x="16630" y="11274"/>
                </a:cubicBezTo>
                <a:lnTo>
                  <a:pt x="16630" y="11054"/>
                </a:lnTo>
                <a:cubicBezTo>
                  <a:pt x="16630" y="10996"/>
                  <a:pt x="16607" y="10949"/>
                  <a:pt x="16578" y="10949"/>
                </a:cubicBezTo>
                <a:close/>
                <a:moveTo>
                  <a:pt x="16892" y="10949"/>
                </a:moveTo>
                <a:cubicBezTo>
                  <a:pt x="16863" y="10949"/>
                  <a:pt x="16839" y="10996"/>
                  <a:pt x="16839" y="11054"/>
                </a:cubicBezTo>
                <a:lnTo>
                  <a:pt x="16839" y="11274"/>
                </a:lnTo>
                <a:cubicBezTo>
                  <a:pt x="16839" y="11331"/>
                  <a:pt x="16863" y="11379"/>
                  <a:pt x="16892" y="11379"/>
                </a:cubicBezTo>
                <a:cubicBezTo>
                  <a:pt x="16921" y="11379"/>
                  <a:pt x="16944" y="11331"/>
                  <a:pt x="16944" y="11274"/>
                </a:cubicBezTo>
                <a:lnTo>
                  <a:pt x="16944" y="11054"/>
                </a:lnTo>
                <a:cubicBezTo>
                  <a:pt x="16944" y="10996"/>
                  <a:pt x="16921" y="10949"/>
                  <a:pt x="16892" y="10949"/>
                </a:cubicBezTo>
                <a:close/>
                <a:moveTo>
                  <a:pt x="17741" y="10949"/>
                </a:moveTo>
                <a:cubicBezTo>
                  <a:pt x="17712" y="10949"/>
                  <a:pt x="17689" y="10996"/>
                  <a:pt x="17689" y="11054"/>
                </a:cubicBezTo>
                <a:lnTo>
                  <a:pt x="17689" y="11274"/>
                </a:lnTo>
                <a:cubicBezTo>
                  <a:pt x="17689" y="11331"/>
                  <a:pt x="17712" y="11379"/>
                  <a:pt x="17741" y="11379"/>
                </a:cubicBezTo>
                <a:cubicBezTo>
                  <a:pt x="17770" y="11379"/>
                  <a:pt x="17794" y="11331"/>
                  <a:pt x="17794" y="11274"/>
                </a:cubicBezTo>
                <a:lnTo>
                  <a:pt x="17794" y="11054"/>
                </a:lnTo>
                <a:cubicBezTo>
                  <a:pt x="17794" y="10996"/>
                  <a:pt x="17770" y="10949"/>
                  <a:pt x="17741" y="10949"/>
                </a:cubicBezTo>
                <a:close/>
                <a:moveTo>
                  <a:pt x="18055" y="10949"/>
                </a:moveTo>
                <a:cubicBezTo>
                  <a:pt x="18026" y="10949"/>
                  <a:pt x="18002" y="10996"/>
                  <a:pt x="18002" y="11054"/>
                </a:cubicBezTo>
                <a:lnTo>
                  <a:pt x="18002" y="11274"/>
                </a:lnTo>
                <a:cubicBezTo>
                  <a:pt x="18002" y="11331"/>
                  <a:pt x="18026" y="11379"/>
                  <a:pt x="18055" y="11379"/>
                </a:cubicBezTo>
                <a:cubicBezTo>
                  <a:pt x="18085" y="11379"/>
                  <a:pt x="18108" y="11331"/>
                  <a:pt x="18108" y="11274"/>
                </a:cubicBezTo>
                <a:lnTo>
                  <a:pt x="18108" y="11054"/>
                </a:lnTo>
                <a:cubicBezTo>
                  <a:pt x="18108" y="10996"/>
                  <a:pt x="18085" y="10949"/>
                  <a:pt x="18055" y="10949"/>
                </a:cubicBezTo>
                <a:close/>
                <a:moveTo>
                  <a:pt x="18905" y="10949"/>
                </a:moveTo>
                <a:cubicBezTo>
                  <a:pt x="18876" y="10949"/>
                  <a:pt x="18852" y="10996"/>
                  <a:pt x="18852" y="11054"/>
                </a:cubicBezTo>
                <a:lnTo>
                  <a:pt x="18852" y="11274"/>
                </a:lnTo>
                <a:cubicBezTo>
                  <a:pt x="18852" y="11331"/>
                  <a:pt x="18876" y="11379"/>
                  <a:pt x="18905" y="11379"/>
                </a:cubicBezTo>
                <a:cubicBezTo>
                  <a:pt x="18934" y="11379"/>
                  <a:pt x="18958" y="11331"/>
                  <a:pt x="18958" y="11274"/>
                </a:cubicBezTo>
                <a:lnTo>
                  <a:pt x="18958" y="11054"/>
                </a:lnTo>
                <a:cubicBezTo>
                  <a:pt x="18958" y="10996"/>
                  <a:pt x="18934" y="10949"/>
                  <a:pt x="18905" y="10949"/>
                </a:cubicBezTo>
                <a:close/>
                <a:moveTo>
                  <a:pt x="19220" y="10949"/>
                </a:moveTo>
                <a:cubicBezTo>
                  <a:pt x="19191" y="10949"/>
                  <a:pt x="19167" y="10996"/>
                  <a:pt x="19167" y="11054"/>
                </a:cubicBezTo>
                <a:lnTo>
                  <a:pt x="19167" y="11274"/>
                </a:lnTo>
                <a:cubicBezTo>
                  <a:pt x="19167" y="11331"/>
                  <a:pt x="19191" y="11379"/>
                  <a:pt x="19220" y="11379"/>
                </a:cubicBezTo>
                <a:cubicBezTo>
                  <a:pt x="19249" y="11379"/>
                  <a:pt x="19273" y="11331"/>
                  <a:pt x="19273" y="11274"/>
                </a:cubicBezTo>
                <a:lnTo>
                  <a:pt x="19273" y="11054"/>
                </a:lnTo>
                <a:cubicBezTo>
                  <a:pt x="19273" y="10996"/>
                  <a:pt x="19249" y="10949"/>
                  <a:pt x="19220" y="10949"/>
                </a:cubicBezTo>
                <a:close/>
                <a:moveTo>
                  <a:pt x="20069" y="10949"/>
                </a:moveTo>
                <a:cubicBezTo>
                  <a:pt x="20040" y="10949"/>
                  <a:pt x="20016" y="10996"/>
                  <a:pt x="20016" y="11054"/>
                </a:cubicBezTo>
                <a:lnTo>
                  <a:pt x="20016" y="11274"/>
                </a:lnTo>
                <a:cubicBezTo>
                  <a:pt x="20016" y="11331"/>
                  <a:pt x="20040" y="11379"/>
                  <a:pt x="20069" y="11379"/>
                </a:cubicBezTo>
                <a:cubicBezTo>
                  <a:pt x="20099" y="11379"/>
                  <a:pt x="20122" y="11331"/>
                  <a:pt x="20122" y="11274"/>
                </a:cubicBezTo>
                <a:lnTo>
                  <a:pt x="20122" y="11054"/>
                </a:lnTo>
                <a:cubicBezTo>
                  <a:pt x="20122" y="10996"/>
                  <a:pt x="20099" y="10949"/>
                  <a:pt x="20069" y="10949"/>
                </a:cubicBezTo>
                <a:close/>
                <a:moveTo>
                  <a:pt x="20384" y="10949"/>
                </a:moveTo>
                <a:cubicBezTo>
                  <a:pt x="20355" y="10949"/>
                  <a:pt x="20331" y="10996"/>
                  <a:pt x="20331" y="11054"/>
                </a:cubicBezTo>
                <a:lnTo>
                  <a:pt x="20331" y="11274"/>
                </a:lnTo>
                <a:cubicBezTo>
                  <a:pt x="20331" y="11331"/>
                  <a:pt x="20355" y="11379"/>
                  <a:pt x="20384" y="11379"/>
                </a:cubicBezTo>
                <a:cubicBezTo>
                  <a:pt x="20413" y="11379"/>
                  <a:pt x="20436" y="11331"/>
                  <a:pt x="20436" y="11274"/>
                </a:cubicBezTo>
                <a:lnTo>
                  <a:pt x="20436" y="11054"/>
                </a:lnTo>
                <a:cubicBezTo>
                  <a:pt x="20436" y="10996"/>
                  <a:pt x="20413" y="10949"/>
                  <a:pt x="20384" y="10949"/>
                </a:cubicBezTo>
                <a:close/>
                <a:moveTo>
                  <a:pt x="21234" y="10949"/>
                </a:moveTo>
                <a:cubicBezTo>
                  <a:pt x="21204" y="10949"/>
                  <a:pt x="21181" y="10996"/>
                  <a:pt x="21181" y="11054"/>
                </a:cubicBezTo>
                <a:lnTo>
                  <a:pt x="21181" y="11274"/>
                </a:lnTo>
                <a:cubicBezTo>
                  <a:pt x="21181" y="11331"/>
                  <a:pt x="21204" y="11379"/>
                  <a:pt x="21234" y="11379"/>
                </a:cubicBezTo>
                <a:cubicBezTo>
                  <a:pt x="21263" y="11379"/>
                  <a:pt x="21285" y="11331"/>
                  <a:pt x="21285" y="11274"/>
                </a:cubicBezTo>
                <a:lnTo>
                  <a:pt x="21285" y="11054"/>
                </a:lnTo>
                <a:cubicBezTo>
                  <a:pt x="21285" y="10996"/>
                  <a:pt x="21263" y="10949"/>
                  <a:pt x="21234" y="10949"/>
                </a:cubicBezTo>
                <a:close/>
                <a:moveTo>
                  <a:pt x="21547" y="10949"/>
                </a:moveTo>
                <a:cubicBezTo>
                  <a:pt x="21518" y="10949"/>
                  <a:pt x="21495" y="10996"/>
                  <a:pt x="21495" y="11054"/>
                </a:cubicBezTo>
                <a:lnTo>
                  <a:pt x="21495" y="11274"/>
                </a:lnTo>
                <a:cubicBezTo>
                  <a:pt x="21495" y="11331"/>
                  <a:pt x="21518" y="11379"/>
                  <a:pt x="21547" y="11379"/>
                </a:cubicBezTo>
                <a:cubicBezTo>
                  <a:pt x="21576" y="11379"/>
                  <a:pt x="21600" y="11331"/>
                  <a:pt x="21600" y="11274"/>
                </a:cubicBezTo>
                <a:lnTo>
                  <a:pt x="21600" y="11054"/>
                </a:lnTo>
                <a:cubicBezTo>
                  <a:pt x="21600" y="10996"/>
                  <a:pt x="21576" y="10949"/>
                  <a:pt x="21547" y="10949"/>
                </a:cubicBezTo>
                <a:close/>
                <a:moveTo>
                  <a:pt x="53" y="11681"/>
                </a:moveTo>
                <a:cubicBezTo>
                  <a:pt x="24" y="11681"/>
                  <a:pt x="0" y="11726"/>
                  <a:pt x="0" y="11784"/>
                </a:cubicBezTo>
                <a:lnTo>
                  <a:pt x="0" y="12004"/>
                </a:lnTo>
                <a:cubicBezTo>
                  <a:pt x="0" y="12061"/>
                  <a:pt x="24" y="12108"/>
                  <a:pt x="53" y="12108"/>
                </a:cubicBezTo>
                <a:cubicBezTo>
                  <a:pt x="82" y="12108"/>
                  <a:pt x="106" y="12061"/>
                  <a:pt x="106" y="12004"/>
                </a:cubicBezTo>
                <a:lnTo>
                  <a:pt x="106" y="11784"/>
                </a:lnTo>
                <a:cubicBezTo>
                  <a:pt x="106" y="11726"/>
                  <a:pt x="82" y="11681"/>
                  <a:pt x="53" y="11681"/>
                </a:cubicBezTo>
                <a:close/>
                <a:moveTo>
                  <a:pt x="367" y="11681"/>
                </a:moveTo>
                <a:cubicBezTo>
                  <a:pt x="338" y="11681"/>
                  <a:pt x="315" y="11726"/>
                  <a:pt x="315" y="11784"/>
                </a:cubicBezTo>
                <a:lnTo>
                  <a:pt x="315" y="12004"/>
                </a:lnTo>
                <a:cubicBezTo>
                  <a:pt x="315" y="12061"/>
                  <a:pt x="338" y="12108"/>
                  <a:pt x="367" y="12108"/>
                </a:cubicBezTo>
                <a:cubicBezTo>
                  <a:pt x="397" y="12108"/>
                  <a:pt x="420" y="12061"/>
                  <a:pt x="420" y="12004"/>
                </a:cubicBezTo>
                <a:lnTo>
                  <a:pt x="420" y="11784"/>
                </a:lnTo>
                <a:cubicBezTo>
                  <a:pt x="420" y="11726"/>
                  <a:pt x="397" y="11681"/>
                  <a:pt x="367" y="11681"/>
                </a:cubicBezTo>
                <a:close/>
                <a:moveTo>
                  <a:pt x="1217" y="11681"/>
                </a:moveTo>
                <a:cubicBezTo>
                  <a:pt x="1188" y="11681"/>
                  <a:pt x="1164" y="11726"/>
                  <a:pt x="1164" y="11784"/>
                </a:cubicBezTo>
                <a:lnTo>
                  <a:pt x="1164" y="12004"/>
                </a:lnTo>
                <a:cubicBezTo>
                  <a:pt x="1164" y="12061"/>
                  <a:pt x="1188" y="12108"/>
                  <a:pt x="1217" y="12108"/>
                </a:cubicBezTo>
                <a:cubicBezTo>
                  <a:pt x="1246" y="12108"/>
                  <a:pt x="1270" y="12061"/>
                  <a:pt x="1270" y="12004"/>
                </a:cubicBezTo>
                <a:lnTo>
                  <a:pt x="1270" y="11784"/>
                </a:lnTo>
                <a:cubicBezTo>
                  <a:pt x="1270" y="11726"/>
                  <a:pt x="1246" y="11681"/>
                  <a:pt x="1217" y="11681"/>
                </a:cubicBezTo>
                <a:close/>
                <a:moveTo>
                  <a:pt x="1532" y="11681"/>
                </a:moveTo>
                <a:cubicBezTo>
                  <a:pt x="1503" y="11681"/>
                  <a:pt x="1479" y="11726"/>
                  <a:pt x="1479" y="11784"/>
                </a:cubicBezTo>
                <a:lnTo>
                  <a:pt x="1479" y="12004"/>
                </a:lnTo>
                <a:cubicBezTo>
                  <a:pt x="1479" y="12061"/>
                  <a:pt x="1503" y="12108"/>
                  <a:pt x="1532" y="12108"/>
                </a:cubicBezTo>
                <a:cubicBezTo>
                  <a:pt x="1561" y="12108"/>
                  <a:pt x="1584" y="12061"/>
                  <a:pt x="1584" y="12004"/>
                </a:cubicBezTo>
                <a:lnTo>
                  <a:pt x="1584" y="11784"/>
                </a:lnTo>
                <a:cubicBezTo>
                  <a:pt x="1584" y="11726"/>
                  <a:pt x="1561" y="11681"/>
                  <a:pt x="1532" y="11681"/>
                </a:cubicBezTo>
                <a:close/>
                <a:moveTo>
                  <a:pt x="2380" y="11681"/>
                </a:moveTo>
                <a:cubicBezTo>
                  <a:pt x="2351" y="11681"/>
                  <a:pt x="2329" y="11726"/>
                  <a:pt x="2329" y="11784"/>
                </a:cubicBezTo>
                <a:lnTo>
                  <a:pt x="2329" y="12004"/>
                </a:lnTo>
                <a:cubicBezTo>
                  <a:pt x="2329" y="12061"/>
                  <a:pt x="2351" y="12108"/>
                  <a:pt x="2380" y="12108"/>
                </a:cubicBezTo>
                <a:cubicBezTo>
                  <a:pt x="2409" y="12108"/>
                  <a:pt x="2433" y="12061"/>
                  <a:pt x="2433" y="12004"/>
                </a:cubicBezTo>
                <a:lnTo>
                  <a:pt x="2433" y="11784"/>
                </a:lnTo>
                <a:cubicBezTo>
                  <a:pt x="2433" y="11726"/>
                  <a:pt x="2409" y="11681"/>
                  <a:pt x="2380" y="11681"/>
                </a:cubicBezTo>
                <a:close/>
                <a:moveTo>
                  <a:pt x="2695" y="11681"/>
                </a:moveTo>
                <a:cubicBezTo>
                  <a:pt x="2666" y="11681"/>
                  <a:pt x="2643" y="11726"/>
                  <a:pt x="2643" y="11784"/>
                </a:cubicBezTo>
                <a:lnTo>
                  <a:pt x="2643" y="12004"/>
                </a:lnTo>
                <a:cubicBezTo>
                  <a:pt x="2643" y="12061"/>
                  <a:pt x="2666" y="12108"/>
                  <a:pt x="2695" y="12108"/>
                </a:cubicBezTo>
                <a:cubicBezTo>
                  <a:pt x="2724" y="12108"/>
                  <a:pt x="2748" y="12061"/>
                  <a:pt x="2748" y="12004"/>
                </a:cubicBezTo>
                <a:lnTo>
                  <a:pt x="2748" y="11784"/>
                </a:lnTo>
                <a:cubicBezTo>
                  <a:pt x="2748" y="11726"/>
                  <a:pt x="2724" y="11681"/>
                  <a:pt x="2695" y="11681"/>
                </a:cubicBezTo>
                <a:close/>
                <a:moveTo>
                  <a:pt x="3545" y="11681"/>
                </a:moveTo>
                <a:cubicBezTo>
                  <a:pt x="3516" y="11681"/>
                  <a:pt x="3492" y="11726"/>
                  <a:pt x="3492" y="11784"/>
                </a:cubicBezTo>
                <a:lnTo>
                  <a:pt x="3492" y="12004"/>
                </a:lnTo>
                <a:cubicBezTo>
                  <a:pt x="3492" y="12061"/>
                  <a:pt x="3516" y="12108"/>
                  <a:pt x="3545" y="12108"/>
                </a:cubicBezTo>
                <a:cubicBezTo>
                  <a:pt x="3574" y="12108"/>
                  <a:pt x="3598" y="12061"/>
                  <a:pt x="3598" y="12004"/>
                </a:cubicBezTo>
                <a:lnTo>
                  <a:pt x="3598" y="11784"/>
                </a:lnTo>
                <a:cubicBezTo>
                  <a:pt x="3598" y="11726"/>
                  <a:pt x="3574" y="11681"/>
                  <a:pt x="3545" y="11681"/>
                </a:cubicBezTo>
                <a:close/>
                <a:moveTo>
                  <a:pt x="3859" y="11681"/>
                </a:moveTo>
                <a:cubicBezTo>
                  <a:pt x="3830" y="11681"/>
                  <a:pt x="3806" y="11726"/>
                  <a:pt x="3806" y="11784"/>
                </a:cubicBezTo>
                <a:lnTo>
                  <a:pt x="3806" y="12004"/>
                </a:lnTo>
                <a:cubicBezTo>
                  <a:pt x="3806" y="12061"/>
                  <a:pt x="3830" y="12108"/>
                  <a:pt x="3859" y="12108"/>
                </a:cubicBezTo>
                <a:cubicBezTo>
                  <a:pt x="3888" y="12108"/>
                  <a:pt x="3912" y="12061"/>
                  <a:pt x="3912" y="12004"/>
                </a:cubicBezTo>
                <a:lnTo>
                  <a:pt x="3912" y="11784"/>
                </a:lnTo>
                <a:cubicBezTo>
                  <a:pt x="3912" y="11726"/>
                  <a:pt x="3888" y="11681"/>
                  <a:pt x="3859" y="11681"/>
                </a:cubicBezTo>
                <a:close/>
                <a:moveTo>
                  <a:pt x="4709" y="11681"/>
                </a:moveTo>
                <a:cubicBezTo>
                  <a:pt x="4680" y="11681"/>
                  <a:pt x="4656" y="11726"/>
                  <a:pt x="4656" y="11784"/>
                </a:cubicBezTo>
                <a:lnTo>
                  <a:pt x="4656" y="12004"/>
                </a:lnTo>
                <a:cubicBezTo>
                  <a:pt x="4656" y="12061"/>
                  <a:pt x="4680" y="12108"/>
                  <a:pt x="4709" y="12108"/>
                </a:cubicBezTo>
                <a:cubicBezTo>
                  <a:pt x="4738" y="12108"/>
                  <a:pt x="4762" y="12061"/>
                  <a:pt x="4762" y="12004"/>
                </a:cubicBezTo>
                <a:lnTo>
                  <a:pt x="4762" y="11784"/>
                </a:lnTo>
                <a:cubicBezTo>
                  <a:pt x="4762" y="11726"/>
                  <a:pt x="4738" y="11681"/>
                  <a:pt x="4709" y="11681"/>
                </a:cubicBezTo>
                <a:close/>
                <a:moveTo>
                  <a:pt x="5023" y="11681"/>
                </a:moveTo>
                <a:cubicBezTo>
                  <a:pt x="4994" y="11681"/>
                  <a:pt x="4970" y="11726"/>
                  <a:pt x="4970" y="11784"/>
                </a:cubicBezTo>
                <a:lnTo>
                  <a:pt x="4970" y="12004"/>
                </a:lnTo>
                <a:cubicBezTo>
                  <a:pt x="4970" y="12061"/>
                  <a:pt x="4994" y="12108"/>
                  <a:pt x="5023" y="12108"/>
                </a:cubicBezTo>
                <a:cubicBezTo>
                  <a:pt x="5053" y="12108"/>
                  <a:pt x="5076" y="12061"/>
                  <a:pt x="5076" y="12004"/>
                </a:cubicBezTo>
                <a:lnTo>
                  <a:pt x="5076" y="11784"/>
                </a:lnTo>
                <a:cubicBezTo>
                  <a:pt x="5076" y="11726"/>
                  <a:pt x="5053" y="11681"/>
                  <a:pt x="5023" y="11681"/>
                </a:cubicBezTo>
                <a:close/>
                <a:moveTo>
                  <a:pt x="5873" y="11681"/>
                </a:moveTo>
                <a:cubicBezTo>
                  <a:pt x="5844" y="11681"/>
                  <a:pt x="5820" y="11726"/>
                  <a:pt x="5820" y="11784"/>
                </a:cubicBezTo>
                <a:lnTo>
                  <a:pt x="5820" y="12004"/>
                </a:lnTo>
                <a:cubicBezTo>
                  <a:pt x="5820" y="12061"/>
                  <a:pt x="5844" y="12108"/>
                  <a:pt x="5873" y="12108"/>
                </a:cubicBezTo>
                <a:cubicBezTo>
                  <a:pt x="5902" y="12108"/>
                  <a:pt x="5926" y="12061"/>
                  <a:pt x="5926" y="12004"/>
                </a:cubicBezTo>
                <a:lnTo>
                  <a:pt x="5926" y="11784"/>
                </a:lnTo>
                <a:cubicBezTo>
                  <a:pt x="5926" y="11726"/>
                  <a:pt x="5902" y="11681"/>
                  <a:pt x="5873" y="11681"/>
                </a:cubicBezTo>
                <a:close/>
                <a:moveTo>
                  <a:pt x="6188" y="11681"/>
                </a:moveTo>
                <a:cubicBezTo>
                  <a:pt x="6159" y="11681"/>
                  <a:pt x="6135" y="11726"/>
                  <a:pt x="6135" y="11784"/>
                </a:cubicBezTo>
                <a:lnTo>
                  <a:pt x="6135" y="12004"/>
                </a:lnTo>
                <a:cubicBezTo>
                  <a:pt x="6135" y="12061"/>
                  <a:pt x="6159" y="12108"/>
                  <a:pt x="6188" y="12108"/>
                </a:cubicBezTo>
                <a:cubicBezTo>
                  <a:pt x="6217" y="12108"/>
                  <a:pt x="6240" y="12061"/>
                  <a:pt x="6240" y="12004"/>
                </a:cubicBezTo>
                <a:lnTo>
                  <a:pt x="6240" y="11784"/>
                </a:lnTo>
                <a:cubicBezTo>
                  <a:pt x="6240" y="11726"/>
                  <a:pt x="6217" y="11681"/>
                  <a:pt x="6188" y="11681"/>
                </a:cubicBezTo>
                <a:close/>
                <a:moveTo>
                  <a:pt x="7036" y="11681"/>
                </a:moveTo>
                <a:cubicBezTo>
                  <a:pt x="7007" y="11681"/>
                  <a:pt x="6984" y="11726"/>
                  <a:pt x="6984" y="11784"/>
                </a:cubicBezTo>
                <a:lnTo>
                  <a:pt x="6984" y="12004"/>
                </a:lnTo>
                <a:cubicBezTo>
                  <a:pt x="6984" y="12061"/>
                  <a:pt x="7007" y="12108"/>
                  <a:pt x="7036" y="12108"/>
                </a:cubicBezTo>
                <a:cubicBezTo>
                  <a:pt x="7065" y="12108"/>
                  <a:pt x="7089" y="12061"/>
                  <a:pt x="7089" y="12004"/>
                </a:cubicBezTo>
                <a:lnTo>
                  <a:pt x="7089" y="11784"/>
                </a:lnTo>
                <a:cubicBezTo>
                  <a:pt x="7089" y="11726"/>
                  <a:pt x="7065" y="11681"/>
                  <a:pt x="7036" y="11681"/>
                </a:cubicBezTo>
                <a:close/>
                <a:moveTo>
                  <a:pt x="7351" y="11681"/>
                </a:moveTo>
                <a:cubicBezTo>
                  <a:pt x="7322" y="11681"/>
                  <a:pt x="7299" y="11726"/>
                  <a:pt x="7299" y="11784"/>
                </a:cubicBezTo>
                <a:lnTo>
                  <a:pt x="7299" y="12004"/>
                </a:lnTo>
                <a:cubicBezTo>
                  <a:pt x="7299" y="12061"/>
                  <a:pt x="7322" y="12108"/>
                  <a:pt x="7351" y="12108"/>
                </a:cubicBezTo>
                <a:cubicBezTo>
                  <a:pt x="7380" y="12108"/>
                  <a:pt x="7404" y="12061"/>
                  <a:pt x="7404" y="12004"/>
                </a:cubicBezTo>
                <a:lnTo>
                  <a:pt x="7404" y="11784"/>
                </a:lnTo>
                <a:cubicBezTo>
                  <a:pt x="7404" y="11726"/>
                  <a:pt x="7380" y="11681"/>
                  <a:pt x="7351" y="11681"/>
                </a:cubicBezTo>
                <a:close/>
                <a:moveTo>
                  <a:pt x="8201" y="11681"/>
                </a:moveTo>
                <a:cubicBezTo>
                  <a:pt x="8171" y="11681"/>
                  <a:pt x="8148" y="11726"/>
                  <a:pt x="8148" y="11784"/>
                </a:cubicBezTo>
                <a:lnTo>
                  <a:pt x="8148" y="12004"/>
                </a:lnTo>
                <a:cubicBezTo>
                  <a:pt x="8148" y="12061"/>
                  <a:pt x="8171" y="12108"/>
                  <a:pt x="8201" y="12108"/>
                </a:cubicBezTo>
                <a:cubicBezTo>
                  <a:pt x="8230" y="12108"/>
                  <a:pt x="8254" y="12061"/>
                  <a:pt x="8254" y="12004"/>
                </a:cubicBezTo>
                <a:lnTo>
                  <a:pt x="8254" y="11784"/>
                </a:lnTo>
                <a:cubicBezTo>
                  <a:pt x="8254" y="11726"/>
                  <a:pt x="8230" y="11681"/>
                  <a:pt x="8201" y="11681"/>
                </a:cubicBezTo>
                <a:close/>
                <a:moveTo>
                  <a:pt x="8515" y="11681"/>
                </a:moveTo>
                <a:cubicBezTo>
                  <a:pt x="8486" y="11681"/>
                  <a:pt x="8462" y="11726"/>
                  <a:pt x="8462" y="11784"/>
                </a:cubicBezTo>
                <a:lnTo>
                  <a:pt x="8462" y="12004"/>
                </a:lnTo>
                <a:cubicBezTo>
                  <a:pt x="8462" y="12061"/>
                  <a:pt x="8486" y="12108"/>
                  <a:pt x="8515" y="12108"/>
                </a:cubicBezTo>
                <a:cubicBezTo>
                  <a:pt x="8544" y="12108"/>
                  <a:pt x="8568" y="12061"/>
                  <a:pt x="8568" y="12004"/>
                </a:cubicBezTo>
                <a:lnTo>
                  <a:pt x="8568" y="11784"/>
                </a:lnTo>
                <a:cubicBezTo>
                  <a:pt x="8568" y="11726"/>
                  <a:pt x="8544" y="11681"/>
                  <a:pt x="8515" y="11681"/>
                </a:cubicBezTo>
                <a:close/>
                <a:moveTo>
                  <a:pt x="9365" y="11681"/>
                </a:moveTo>
                <a:cubicBezTo>
                  <a:pt x="9336" y="11681"/>
                  <a:pt x="9312" y="11726"/>
                  <a:pt x="9312" y="11784"/>
                </a:cubicBezTo>
                <a:lnTo>
                  <a:pt x="9312" y="12004"/>
                </a:lnTo>
                <a:cubicBezTo>
                  <a:pt x="9312" y="12061"/>
                  <a:pt x="9336" y="12108"/>
                  <a:pt x="9365" y="12108"/>
                </a:cubicBezTo>
                <a:cubicBezTo>
                  <a:pt x="9394" y="12108"/>
                  <a:pt x="9418" y="12061"/>
                  <a:pt x="9418" y="12004"/>
                </a:cubicBezTo>
                <a:lnTo>
                  <a:pt x="9418" y="11784"/>
                </a:lnTo>
                <a:cubicBezTo>
                  <a:pt x="9418" y="11726"/>
                  <a:pt x="9394" y="11681"/>
                  <a:pt x="9365" y="11681"/>
                </a:cubicBezTo>
                <a:close/>
                <a:moveTo>
                  <a:pt x="9679" y="11681"/>
                </a:moveTo>
                <a:cubicBezTo>
                  <a:pt x="9650" y="11681"/>
                  <a:pt x="9626" y="11726"/>
                  <a:pt x="9626" y="11784"/>
                </a:cubicBezTo>
                <a:lnTo>
                  <a:pt x="9626" y="12004"/>
                </a:lnTo>
                <a:cubicBezTo>
                  <a:pt x="9626" y="12061"/>
                  <a:pt x="9650" y="12108"/>
                  <a:pt x="9679" y="12108"/>
                </a:cubicBezTo>
                <a:cubicBezTo>
                  <a:pt x="9708" y="12108"/>
                  <a:pt x="9732" y="12061"/>
                  <a:pt x="9732" y="12004"/>
                </a:cubicBezTo>
                <a:lnTo>
                  <a:pt x="9732" y="11784"/>
                </a:lnTo>
                <a:cubicBezTo>
                  <a:pt x="9732" y="11726"/>
                  <a:pt x="9708" y="11681"/>
                  <a:pt x="9679" y="11681"/>
                </a:cubicBezTo>
                <a:close/>
                <a:moveTo>
                  <a:pt x="10529" y="11681"/>
                </a:moveTo>
                <a:cubicBezTo>
                  <a:pt x="10500" y="11681"/>
                  <a:pt x="10476" y="11726"/>
                  <a:pt x="10476" y="11784"/>
                </a:cubicBezTo>
                <a:lnTo>
                  <a:pt x="10476" y="12004"/>
                </a:lnTo>
                <a:cubicBezTo>
                  <a:pt x="10476" y="12061"/>
                  <a:pt x="10500" y="12108"/>
                  <a:pt x="10529" y="12108"/>
                </a:cubicBezTo>
                <a:cubicBezTo>
                  <a:pt x="10558" y="12108"/>
                  <a:pt x="10582" y="12061"/>
                  <a:pt x="10582" y="12004"/>
                </a:cubicBezTo>
                <a:lnTo>
                  <a:pt x="10582" y="11784"/>
                </a:lnTo>
                <a:cubicBezTo>
                  <a:pt x="10582" y="11726"/>
                  <a:pt x="10558" y="11681"/>
                  <a:pt x="10529" y="11681"/>
                </a:cubicBezTo>
                <a:close/>
                <a:moveTo>
                  <a:pt x="10844" y="11681"/>
                </a:moveTo>
                <a:cubicBezTo>
                  <a:pt x="10814" y="11681"/>
                  <a:pt x="10791" y="11726"/>
                  <a:pt x="10791" y="11784"/>
                </a:cubicBezTo>
                <a:lnTo>
                  <a:pt x="10791" y="12004"/>
                </a:lnTo>
                <a:cubicBezTo>
                  <a:pt x="10791" y="12061"/>
                  <a:pt x="10814" y="12108"/>
                  <a:pt x="10844" y="12108"/>
                </a:cubicBezTo>
                <a:cubicBezTo>
                  <a:pt x="10873" y="12108"/>
                  <a:pt x="10895" y="12061"/>
                  <a:pt x="10895" y="12004"/>
                </a:cubicBezTo>
                <a:lnTo>
                  <a:pt x="10895" y="11784"/>
                </a:lnTo>
                <a:cubicBezTo>
                  <a:pt x="10895" y="11726"/>
                  <a:pt x="10873" y="11681"/>
                  <a:pt x="10844" y="11681"/>
                </a:cubicBezTo>
                <a:close/>
                <a:moveTo>
                  <a:pt x="11692" y="11681"/>
                </a:moveTo>
                <a:cubicBezTo>
                  <a:pt x="11663" y="11681"/>
                  <a:pt x="11640" y="11726"/>
                  <a:pt x="11640" y="11784"/>
                </a:cubicBezTo>
                <a:lnTo>
                  <a:pt x="11640" y="12004"/>
                </a:lnTo>
                <a:cubicBezTo>
                  <a:pt x="11640" y="12061"/>
                  <a:pt x="11663" y="12108"/>
                  <a:pt x="11692" y="12108"/>
                </a:cubicBezTo>
                <a:cubicBezTo>
                  <a:pt x="11721" y="12108"/>
                  <a:pt x="11745" y="12061"/>
                  <a:pt x="11745" y="12004"/>
                </a:cubicBezTo>
                <a:lnTo>
                  <a:pt x="11745" y="11784"/>
                </a:lnTo>
                <a:cubicBezTo>
                  <a:pt x="11745" y="11726"/>
                  <a:pt x="11721" y="11681"/>
                  <a:pt x="11692" y="11681"/>
                </a:cubicBezTo>
                <a:close/>
                <a:moveTo>
                  <a:pt x="12007" y="11681"/>
                </a:moveTo>
                <a:cubicBezTo>
                  <a:pt x="11978" y="11681"/>
                  <a:pt x="11955" y="11726"/>
                  <a:pt x="11955" y="11784"/>
                </a:cubicBezTo>
                <a:lnTo>
                  <a:pt x="11955" y="12004"/>
                </a:lnTo>
                <a:cubicBezTo>
                  <a:pt x="11955" y="12061"/>
                  <a:pt x="11978" y="12108"/>
                  <a:pt x="12007" y="12108"/>
                </a:cubicBezTo>
                <a:cubicBezTo>
                  <a:pt x="12036" y="12108"/>
                  <a:pt x="12060" y="12061"/>
                  <a:pt x="12060" y="12004"/>
                </a:cubicBezTo>
                <a:lnTo>
                  <a:pt x="12060" y="11784"/>
                </a:lnTo>
                <a:cubicBezTo>
                  <a:pt x="12060" y="11726"/>
                  <a:pt x="12036" y="11681"/>
                  <a:pt x="12007" y="11681"/>
                </a:cubicBezTo>
                <a:close/>
                <a:moveTo>
                  <a:pt x="12856" y="11681"/>
                </a:moveTo>
                <a:cubicBezTo>
                  <a:pt x="12827" y="11681"/>
                  <a:pt x="12804" y="11726"/>
                  <a:pt x="12804" y="11784"/>
                </a:cubicBezTo>
                <a:lnTo>
                  <a:pt x="12804" y="12004"/>
                </a:lnTo>
                <a:cubicBezTo>
                  <a:pt x="12804" y="12061"/>
                  <a:pt x="12827" y="12108"/>
                  <a:pt x="12856" y="12108"/>
                </a:cubicBezTo>
                <a:cubicBezTo>
                  <a:pt x="12886" y="12108"/>
                  <a:pt x="12909" y="12061"/>
                  <a:pt x="12909" y="12004"/>
                </a:cubicBezTo>
                <a:lnTo>
                  <a:pt x="12909" y="11784"/>
                </a:lnTo>
                <a:cubicBezTo>
                  <a:pt x="12909" y="11726"/>
                  <a:pt x="12886" y="11681"/>
                  <a:pt x="12856" y="11681"/>
                </a:cubicBezTo>
                <a:close/>
                <a:moveTo>
                  <a:pt x="13171" y="11681"/>
                </a:moveTo>
                <a:cubicBezTo>
                  <a:pt x="13142" y="11681"/>
                  <a:pt x="13118" y="11726"/>
                  <a:pt x="13118" y="11784"/>
                </a:cubicBezTo>
                <a:lnTo>
                  <a:pt x="13118" y="12004"/>
                </a:lnTo>
                <a:cubicBezTo>
                  <a:pt x="13118" y="12061"/>
                  <a:pt x="13142" y="12108"/>
                  <a:pt x="13171" y="12108"/>
                </a:cubicBezTo>
                <a:cubicBezTo>
                  <a:pt x="13200" y="12108"/>
                  <a:pt x="13224" y="12061"/>
                  <a:pt x="13224" y="12004"/>
                </a:cubicBezTo>
                <a:lnTo>
                  <a:pt x="13224" y="11784"/>
                </a:lnTo>
                <a:cubicBezTo>
                  <a:pt x="13224" y="11726"/>
                  <a:pt x="13200" y="11681"/>
                  <a:pt x="13171" y="11681"/>
                </a:cubicBezTo>
                <a:close/>
                <a:moveTo>
                  <a:pt x="14021" y="11681"/>
                </a:moveTo>
                <a:cubicBezTo>
                  <a:pt x="13992" y="11681"/>
                  <a:pt x="13968" y="11726"/>
                  <a:pt x="13968" y="11784"/>
                </a:cubicBezTo>
                <a:lnTo>
                  <a:pt x="13968" y="12004"/>
                </a:lnTo>
                <a:cubicBezTo>
                  <a:pt x="13968" y="12061"/>
                  <a:pt x="13992" y="12108"/>
                  <a:pt x="14021" y="12108"/>
                </a:cubicBezTo>
                <a:cubicBezTo>
                  <a:pt x="14050" y="12108"/>
                  <a:pt x="14074" y="12061"/>
                  <a:pt x="14074" y="12004"/>
                </a:cubicBezTo>
                <a:lnTo>
                  <a:pt x="14074" y="11784"/>
                </a:lnTo>
                <a:cubicBezTo>
                  <a:pt x="14074" y="11726"/>
                  <a:pt x="14050" y="11681"/>
                  <a:pt x="14021" y="11681"/>
                </a:cubicBezTo>
                <a:close/>
                <a:moveTo>
                  <a:pt x="14335" y="11681"/>
                </a:moveTo>
                <a:cubicBezTo>
                  <a:pt x="14306" y="11681"/>
                  <a:pt x="14282" y="11726"/>
                  <a:pt x="14282" y="11784"/>
                </a:cubicBezTo>
                <a:lnTo>
                  <a:pt x="14282" y="12004"/>
                </a:lnTo>
                <a:cubicBezTo>
                  <a:pt x="14282" y="12061"/>
                  <a:pt x="14306" y="12108"/>
                  <a:pt x="14335" y="12108"/>
                </a:cubicBezTo>
                <a:cubicBezTo>
                  <a:pt x="14364" y="12108"/>
                  <a:pt x="14388" y="12061"/>
                  <a:pt x="14388" y="12004"/>
                </a:cubicBezTo>
                <a:lnTo>
                  <a:pt x="14388" y="11784"/>
                </a:lnTo>
                <a:cubicBezTo>
                  <a:pt x="14388" y="11726"/>
                  <a:pt x="14364" y="11681"/>
                  <a:pt x="14335" y="11681"/>
                </a:cubicBezTo>
                <a:close/>
                <a:moveTo>
                  <a:pt x="15185" y="11681"/>
                </a:moveTo>
                <a:cubicBezTo>
                  <a:pt x="15156" y="11681"/>
                  <a:pt x="15132" y="11726"/>
                  <a:pt x="15132" y="11784"/>
                </a:cubicBezTo>
                <a:lnTo>
                  <a:pt x="15132" y="12004"/>
                </a:lnTo>
                <a:cubicBezTo>
                  <a:pt x="15132" y="12061"/>
                  <a:pt x="15156" y="12108"/>
                  <a:pt x="15185" y="12108"/>
                </a:cubicBezTo>
                <a:cubicBezTo>
                  <a:pt x="15214" y="12108"/>
                  <a:pt x="15237" y="12061"/>
                  <a:pt x="15237" y="12004"/>
                </a:cubicBezTo>
                <a:lnTo>
                  <a:pt x="15237" y="11784"/>
                </a:lnTo>
                <a:cubicBezTo>
                  <a:pt x="15237" y="11726"/>
                  <a:pt x="15214" y="11681"/>
                  <a:pt x="15185" y="11681"/>
                </a:cubicBezTo>
                <a:close/>
                <a:moveTo>
                  <a:pt x="15500" y="11681"/>
                </a:moveTo>
                <a:cubicBezTo>
                  <a:pt x="15470" y="11681"/>
                  <a:pt x="15447" y="11726"/>
                  <a:pt x="15447" y="11784"/>
                </a:cubicBezTo>
                <a:lnTo>
                  <a:pt x="15447" y="12004"/>
                </a:lnTo>
                <a:cubicBezTo>
                  <a:pt x="15447" y="12061"/>
                  <a:pt x="15470" y="12108"/>
                  <a:pt x="15500" y="12108"/>
                </a:cubicBezTo>
                <a:cubicBezTo>
                  <a:pt x="15529" y="12108"/>
                  <a:pt x="15551" y="12061"/>
                  <a:pt x="15551" y="12004"/>
                </a:cubicBezTo>
                <a:lnTo>
                  <a:pt x="15551" y="11784"/>
                </a:lnTo>
                <a:cubicBezTo>
                  <a:pt x="15551" y="11726"/>
                  <a:pt x="15529" y="11681"/>
                  <a:pt x="15500" y="11681"/>
                </a:cubicBezTo>
                <a:close/>
                <a:moveTo>
                  <a:pt x="16349" y="11681"/>
                </a:moveTo>
                <a:cubicBezTo>
                  <a:pt x="16320" y="11681"/>
                  <a:pt x="16296" y="11726"/>
                  <a:pt x="16296" y="11784"/>
                </a:cubicBezTo>
                <a:lnTo>
                  <a:pt x="16296" y="12004"/>
                </a:lnTo>
                <a:cubicBezTo>
                  <a:pt x="16296" y="12061"/>
                  <a:pt x="16320" y="12108"/>
                  <a:pt x="16349" y="12108"/>
                </a:cubicBezTo>
                <a:cubicBezTo>
                  <a:pt x="16378" y="12108"/>
                  <a:pt x="16401" y="12061"/>
                  <a:pt x="16401" y="12004"/>
                </a:cubicBezTo>
                <a:lnTo>
                  <a:pt x="16401" y="11784"/>
                </a:lnTo>
                <a:cubicBezTo>
                  <a:pt x="16401" y="11726"/>
                  <a:pt x="16378" y="11681"/>
                  <a:pt x="16349" y="11681"/>
                </a:cubicBezTo>
                <a:close/>
                <a:moveTo>
                  <a:pt x="16663" y="11681"/>
                </a:moveTo>
                <a:cubicBezTo>
                  <a:pt x="16634" y="11681"/>
                  <a:pt x="16611" y="11726"/>
                  <a:pt x="16611" y="11784"/>
                </a:cubicBezTo>
                <a:lnTo>
                  <a:pt x="16611" y="12004"/>
                </a:lnTo>
                <a:cubicBezTo>
                  <a:pt x="16611" y="12061"/>
                  <a:pt x="16634" y="12108"/>
                  <a:pt x="16663" y="12108"/>
                </a:cubicBezTo>
                <a:cubicBezTo>
                  <a:pt x="16692" y="12108"/>
                  <a:pt x="16716" y="12061"/>
                  <a:pt x="16716" y="12004"/>
                </a:cubicBezTo>
                <a:lnTo>
                  <a:pt x="16716" y="11784"/>
                </a:lnTo>
                <a:cubicBezTo>
                  <a:pt x="16716" y="11726"/>
                  <a:pt x="16692" y="11681"/>
                  <a:pt x="16663" y="11681"/>
                </a:cubicBezTo>
                <a:close/>
                <a:moveTo>
                  <a:pt x="17512" y="11681"/>
                </a:moveTo>
                <a:cubicBezTo>
                  <a:pt x="17483" y="11681"/>
                  <a:pt x="17459" y="11726"/>
                  <a:pt x="17459" y="11784"/>
                </a:cubicBezTo>
                <a:lnTo>
                  <a:pt x="17459" y="12004"/>
                </a:lnTo>
                <a:cubicBezTo>
                  <a:pt x="17459" y="12061"/>
                  <a:pt x="17483" y="12108"/>
                  <a:pt x="17512" y="12108"/>
                </a:cubicBezTo>
                <a:cubicBezTo>
                  <a:pt x="17541" y="12108"/>
                  <a:pt x="17565" y="12061"/>
                  <a:pt x="17565" y="12004"/>
                </a:cubicBezTo>
                <a:lnTo>
                  <a:pt x="17565" y="11784"/>
                </a:lnTo>
                <a:cubicBezTo>
                  <a:pt x="17565" y="11726"/>
                  <a:pt x="17541" y="11681"/>
                  <a:pt x="17512" y="11681"/>
                </a:cubicBezTo>
                <a:close/>
                <a:moveTo>
                  <a:pt x="17827" y="11681"/>
                </a:moveTo>
                <a:cubicBezTo>
                  <a:pt x="17798" y="11681"/>
                  <a:pt x="17774" y="11726"/>
                  <a:pt x="17774" y="11784"/>
                </a:cubicBezTo>
                <a:lnTo>
                  <a:pt x="17774" y="12004"/>
                </a:lnTo>
                <a:cubicBezTo>
                  <a:pt x="17774" y="12061"/>
                  <a:pt x="17798" y="12108"/>
                  <a:pt x="17827" y="12108"/>
                </a:cubicBezTo>
                <a:cubicBezTo>
                  <a:pt x="17856" y="12108"/>
                  <a:pt x="17880" y="12061"/>
                  <a:pt x="17880" y="12004"/>
                </a:cubicBezTo>
                <a:lnTo>
                  <a:pt x="17880" y="11784"/>
                </a:lnTo>
                <a:cubicBezTo>
                  <a:pt x="17880" y="11726"/>
                  <a:pt x="17856" y="11681"/>
                  <a:pt x="17827" y="11681"/>
                </a:cubicBezTo>
                <a:close/>
                <a:moveTo>
                  <a:pt x="18677" y="11681"/>
                </a:moveTo>
                <a:cubicBezTo>
                  <a:pt x="18648" y="11681"/>
                  <a:pt x="18624" y="11726"/>
                  <a:pt x="18624" y="11784"/>
                </a:cubicBezTo>
                <a:lnTo>
                  <a:pt x="18624" y="12004"/>
                </a:lnTo>
                <a:cubicBezTo>
                  <a:pt x="18624" y="12061"/>
                  <a:pt x="18648" y="12108"/>
                  <a:pt x="18677" y="12108"/>
                </a:cubicBezTo>
                <a:cubicBezTo>
                  <a:pt x="18706" y="12108"/>
                  <a:pt x="18730" y="12061"/>
                  <a:pt x="18730" y="12004"/>
                </a:cubicBezTo>
                <a:lnTo>
                  <a:pt x="18730" y="11784"/>
                </a:lnTo>
                <a:cubicBezTo>
                  <a:pt x="18730" y="11726"/>
                  <a:pt x="18706" y="11681"/>
                  <a:pt x="18677" y="11681"/>
                </a:cubicBezTo>
                <a:close/>
                <a:moveTo>
                  <a:pt x="18991" y="11681"/>
                </a:moveTo>
                <a:cubicBezTo>
                  <a:pt x="18962" y="11681"/>
                  <a:pt x="18938" y="11726"/>
                  <a:pt x="18938" y="11784"/>
                </a:cubicBezTo>
                <a:lnTo>
                  <a:pt x="18938" y="12004"/>
                </a:lnTo>
                <a:cubicBezTo>
                  <a:pt x="18938" y="12061"/>
                  <a:pt x="18962" y="12108"/>
                  <a:pt x="18991" y="12108"/>
                </a:cubicBezTo>
                <a:cubicBezTo>
                  <a:pt x="19020" y="12108"/>
                  <a:pt x="19044" y="12061"/>
                  <a:pt x="19044" y="12004"/>
                </a:cubicBezTo>
                <a:lnTo>
                  <a:pt x="19044" y="11784"/>
                </a:lnTo>
                <a:cubicBezTo>
                  <a:pt x="19044" y="11726"/>
                  <a:pt x="19020" y="11681"/>
                  <a:pt x="18991" y="11681"/>
                </a:cubicBezTo>
                <a:close/>
                <a:moveTo>
                  <a:pt x="19841" y="11681"/>
                </a:moveTo>
                <a:cubicBezTo>
                  <a:pt x="19812" y="11681"/>
                  <a:pt x="19788" y="11726"/>
                  <a:pt x="19788" y="11784"/>
                </a:cubicBezTo>
                <a:lnTo>
                  <a:pt x="19788" y="12004"/>
                </a:lnTo>
                <a:cubicBezTo>
                  <a:pt x="19788" y="12061"/>
                  <a:pt x="19812" y="12108"/>
                  <a:pt x="19841" y="12108"/>
                </a:cubicBezTo>
                <a:cubicBezTo>
                  <a:pt x="19870" y="12108"/>
                  <a:pt x="19894" y="12061"/>
                  <a:pt x="19894" y="12004"/>
                </a:cubicBezTo>
                <a:lnTo>
                  <a:pt x="19894" y="11784"/>
                </a:lnTo>
                <a:cubicBezTo>
                  <a:pt x="19894" y="11726"/>
                  <a:pt x="19870" y="11681"/>
                  <a:pt x="19841" y="11681"/>
                </a:cubicBezTo>
                <a:close/>
                <a:moveTo>
                  <a:pt x="20155" y="11681"/>
                </a:moveTo>
                <a:cubicBezTo>
                  <a:pt x="20126" y="11681"/>
                  <a:pt x="20102" y="11726"/>
                  <a:pt x="20102" y="11784"/>
                </a:cubicBezTo>
                <a:lnTo>
                  <a:pt x="20102" y="12004"/>
                </a:lnTo>
                <a:cubicBezTo>
                  <a:pt x="20102" y="12061"/>
                  <a:pt x="20126" y="12108"/>
                  <a:pt x="20155" y="12108"/>
                </a:cubicBezTo>
                <a:cubicBezTo>
                  <a:pt x="20184" y="12108"/>
                  <a:pt x="20207" y="12061"/>
                  <a:pt x="20207" y="12004"/>
                </a:cubicBezTo>
                <a:lnTo>
                  <a:pt x="20207" y="11784"/>
                </a:lnTo>
                <a:cubicBezTo>
                  <a:pt x="20207" y="11726"/>
                  <a:pt x="20184" y="11681"/>
                  <a:pt x="20155" y="11681"/>
                </a:cubicBezTo>
                <a:close/>
                <a:moveTo>
                  <a:pt x="21004" y="11681"/>
                </a:moveTo>
                <a:cubicBezTo>
                  <a:pt x="20975" y="11681"/>
                  <a:pt x="20952" y="11726"/>
                  <a:pt x="20952" y="11784"/>
                </a:cubicBezTo>
                <a:lnTo>
                  <a:pt x="20952" y="12004"/>
                </a:lnTo>
                <a:cubicBezTo>
                  <a:pt x="20952" y="12061"/>
                  <a:pt x="20975" y="12108"/>
                  <a:pt x="21004" y="12108"/>
                </a:cubicBezTo>
                <a:cubicBezTo>
                  <a:pt x="21033" y="12108"/>
                  <a:pt x="21057" y="12061"/>
                  <a:pt x="21057" y="12004"/>
                </a:cubicBezTo>
                <a:lnTo>
                  <a:pt x="21057" y="11784"/>
                </a:lnTo>
                <a:cubicBezTo>
                  <a:pt x="21057" y="11726"/>
                  <a:pt x="21033" y="11681"/>
                  <a:pt x="21004" y="11681"/>
                </a:cubicBezTo>
                <a:close/>
                <a:moveTo>
                  <a:pt x="21319" y="11681"/>
                </a:moveTo>
                <a:cubicBezTo>
                  <a:pt x="21289" y="11681"/>
                  <a:pt x="21267" y="11726"/>
                  <a:pt x="21267" y="11784"/>
                </a:cubicBezTo>
                <a:lnTo>
                  <a:pt x="21267" y="12004"/>
                </a:lnTo>
                <a:cubicBezTo>
                  <a:pt x="21267" y="12061"/>
                  <a:pt x="21289" y="12108"/>
                  <a:pt x="21319" y="12108"/>
                </a:cubicBezTo>
                <a:cubicBezTo>
                  <a:pt x="21348" y="12108"/>
                  <a:pt x="21372" y="12061"/>
                  <a:pt x="21372" y="12004"/>
                </a:cubicBezTo>
                <a:lnTo>
                  <a:pt x="21372" y="11784"/>
                </a:lnTo>
                <a:cubicBezTo>
                  <a:pt x="21372" y="11726"/>
                  <a:pt x="21348" y="11681"/>
                  <a:pt x="21319" y="11681"/>
                </a:cubicBezTo>
                <a:close/>
                <a:moveTo>
                  <a:pt x="281" y="12411"/>
                </a:moveTo>
                <a:cubicBezTo>
                  <a:pt x="252" y="12411"/>
                  <a:pt x="228" y="12456"/>
                  <a:pt x="228" y="12514"/>
                </a:cubicBezTo>
                <a:lnTo>
                  <a:pt x="228" y="12734"/>
                </a:lnTo>
                <a:cubicBezTo>
                  <a:pt x="228" y="12791"/>
                  <a:pt x="252" y="12838"/>
                  <a:pt x="281" y="12838"/>
                </a:cubicBezTo>
                <a:cubicBezTo>
                  <a:pt x="311" y="12838"/>
                  <a:pt x="334" y="12791"/>
                  <a:pt x="334" y="12734"/>
                </a:cubicBezTo>
                <a:lnTo>
                  <a:pt x="334" y="12514"/>
                </a:lnTo>
                <a:cubicBezTo>
                  <a:pt x="334" y="12456"/>
                  <a:pt x="311" y="12411"/>
                  <a:pt x="281" y="12411"/>
                </a:cubicBezTo>
                <a:close/>
                <a:moveTo>
                  <a:pt x="596" y="12411"/>
                </a:moveTo>
                <a:cubicBezTo>
                  <a:pt x="567" y="12411"/>
                  <a:pt x="543" y="12456"/>
                  <a:pt x="543" y="12514"/>
                </a:cubicBezTo>
                <a:lnTo>
                  <a:pt x="543" y="12734"/>
                </a:lnTo>
                <a:cubicBezTo>
                  <a:pt x="543" y="12791"/>
                  <a:pt x="567" y="12838"/>
                  <a:pt x="596" y="12838"/>
                </a:cubicBezTo>
                <a:cubicBezTo>
                  <a:pt x="625" y="12838"/>
                  <a:pt x="649" y="12791"/>
                  <a:pt x="649" y="12734"/>
                </a:cubicBezTo>
                <a:lnTo>
                  <a:pt x="649" y="12514"/>
                </a:lnTo>
                <a:cubicBezTo>
                  <a:pt x="649" y="12456"/>
                  <a:pt x="625" y="12411"/>
                  <a:pt x="596" y="12411"/>
                </a:cubicBezTo>
                <a:close/>
                <a:moveTo>
                  <a:pt x="1446" y="12411"/>
                </a:moveTo>
                <a:cubicBezTo>
                  <a:pt x="1417" y="12411"/>
                  <a:pt x="1393" y="12456"/>
                  <a:pt x="1393" y="12514"/>
                </a:cubicBezTo>
                <a:lnTo>
                  <a:pt x="1393" y="12734"/>
                </a:lnTo>
                <a:cubicBezTo>
                  <a:pt x="1393" y="12791"/>
                  <a:pt x="1417" y="12838"/>
                  <a:pt x="1446" y="12838"/>
                </a:cubicBezTo>
                <a:cubicBezTo>
                  <a:pt x="1475" y="12838"/>
                  <a:pt x="1499" y="12791"/>
                  <a:pt x="1499" y="12734"/>
                </a:cubicBezTo>
                <a:lnTo>
                  <a:pt x="1499" y="12514"/>
                </a:lnTo>
                <a:cubicBezTo>
                  <a:pt x="1499" y="12456"/>
                  <a:pt x="1475" y="12411"/>
                  <a:pt x="1446" y="12411"/>
                </a:cubicBezTo>
                <a:close/>
                <a:moveTo>
                  <a:pt x="1760" y="12411"/>
                </a:moveTo>
                <a:cubicBezTo>
                  <a:pt x="1731" y="12411"/>
                  <a:pt x="1707" y="12456"/>
                  <a:pt x="1707" y="12514"/>
                </a:cubicBezTo>
                <a:lnTo>
                  <a:pt x="1707" y="12734"/>
                </a:lnTo>
                <a:cubicBezTo>
                  <a:pt x="1707" y="12791"/>
                  <a:pt x="1731" y="12838"/>
                  <a:pt x="1760" y="12838"/>
                </a:cubicBezTo>
                <a:cubicBezTo>
                  <a:pt x="1789" y="12838"/>
                  <a:pt x="1813" y="12791"/>
                  <a:pt x="1813" y="12734"/>
                </a:cubicBezTo>
                <a:lnTo>
                  <a:pt x="1813" y="12514"/>
                </a:lnTo>
                <a:cubicBezTo>
                  <a:pt x="1813" y="12456"/>
                  <a:pt x="1789" y="12411"/>
                  <a:pt x="1760" y="12411"/>
                </a:cubicBezTo>
                <a:close/>
                <a:moveTo>
                  <a:pt x="2610" y="12411"/>
                </a:moveTo>
                <a:cubicBezTo>
                  <a:pt x="2581" y="12411"/>
                  <a:pt x="2557" y="12456"/>
                  <a:pt x="2557" y="12514"/>
                </a:cubicBezTo>
                <a:lnTo>
                  <a:pt x="2557" y="12734"/>
                </a:lnTo>
                <a:cubicBezTo>
                  <a:pt x="2557" y="12791"/>
                  <a:pt x="2581" y="12838"/>
                  <a:pt x="2610" y="12838"/>
                </a:cubicBezTo>
                <a:cubicBezTo>
                  <a:pt x="2639" y="12838"/>
                  <a:pt x="2662" y="12791"/>
                  <a:pt x="2662" y="12734"/>
                </a:cubicBezTo>
                <a:lnTo>
                  <a:pt x="2662" y="12514"/>
                </a:lnTo>
                <a:cubicBezTo>
                  <a:pt x="2662" y="12456"/>
                  <a:pt x="2639" y="12411"/>
                  <a:pt x="2610" y="12411"/>
                </a:cubicBezTo>
                <a:close/>
                <a:moveTo>
                  <a:pt x="2924" y="12411"/>
                </a:moveTo>
                <a:cubicBezTo>
                  <a:pt x="2895" y="12411"/>
                  <a:pt x="2871" y="12456"/>
                  <a:pt x="2871" y="12514"/>
                </a:cubicBezTo>
                <a:lnTo>
                  <a:pt x="2871" y="12734"/>
                </a:lnTo>
                <a:cubicBezTo>
                  <a:pt x="2871" y="12791"/>
                  <a:pt x="2895" y="12838"/>
                  <a:pt x="2924" y="12838"/>
                </a:cubicBezTo>
                <a:cubicBezTo>
                  <a:pt x="2954" y="12838"/>
                  <a:pt x="2976" y="12791"/>
                  <a:pt x="2976" y="12734"/>
                </a:cubicBezTo>
                <a:lnTo>
                  <a:pt x="2976" y="12514"/>
                </a:lnTo>
                <a:cubicBezTo>
                  <a:pt x="2976" y="12456"/>
                  <a:pt x="2954" y="12411"/>
                  <a:pt x="2924" y="12411"/>
                </a:cubicBezTo>
                <a:close/>
                <a:moveTo>
                  <a:pt x="3773" y="12411"/>
                </a:moveTo>
                <a:cubicBezTo>
                  <a:pt x="3744" y="12411"/>
                  <a:pt x="3721" y="12456"/>
                  <a:pt x="3721" y="12514"/>
                </a:cubicBezTo>
                <a:lnTo>
                  <a:pt x="3721" y="12734"/>
                </a:lnTo>
                <a:cubicBezTo>
                  <a:pt x="3721" y="12791"/>
                  <a:pt x="3744" y="12838"/>
                  <a:pt x="3773" y="12838"/>
                </a:cubicBezTo>
                <a:cubicBezTo>
                  <a:pt x="3802" y="12838"/>
                  <a:pt x="3826" y="12791"/>
                  <a:pt x="3826" y="12734"/>
                </a:cubicBezTo>
                <a:lnTo>
                  <a:pt x="3826" y="12514"/>
                </a:lnTo>
                <a:cubicBezTo>
                  <a:pt x="3826" y="12456"/>
                  <a:pt x="3802" y="12411"/>
                  <a:pt x="3773" y="12411"/>
                </a:cubicBezTo>
                <a:close/>
                <a:moveTo>
                  <a:pt x="4088" y="12411"/>
                </a:moveTo>
                <a:cubicBezTo>
                  <a:pt x="4058" y="12411"/>
                  <a:pt x="4035" y="12456"/>
                  <a:pt x="4035" y="12514"/>
                </a:cubicBezTo>
                <a:lnTo>
                  <a:pt x="4035" y="12734"/>
                </a:lnTo>
                <a:cubicBezTo>
                  <a:pt x="4035" y="12791"/>
                  <a:pt x="4058" y="12838"/>
                  <a:pt x="4088" y="12838"/>
                </a:cubicBezTo>
                <a:cubicBezTo>
                  <a:pt x="4117" y="12838"/>
                  <a:pt x="4141" y="12791"/>
                  <a:pt x="4141" y="12734"/>
                </a:cubicBezTo>
                <a:lnTo>
                  <a:pt x="4141" y="12514"/>
                </a:lnTo>
                <a:cubicBezTo>
                  <a:pt x="4141" y="12456"/>
                  <a:pt x="4117" y="12411"/>
                  <a:pt x="4088" y="12411"/>
                </a:cubicBezTo>
                <a:close/>
                <a:moveTo>
                  <a:pt x="4937" y="12411"/>
                </a:moveTo>
                <a:cubicBezTo>
                  <a:pt x="4908" y="12411"/>
                  <a:pt x="4884" y="12456"/>
                  <a:pt x="4884" y="12514"/>
                </a:cubicBezTo>
                <a:lnTo>
                  <a:pt x="4884" y="12734"/>
                </a:lnTo>
                <a:cubicBezTo>
                  <a:pt x="4884" y="12791"/>
                  <a:pt x="4908" y="12838"/>
                  <a:pt x="4937" y="12838"/>
                </a:cubicBezTo>
                <a:cubicBezTo>
                  <a:pt x="4966" y="12838"/>
                  <a:pt x="4990" y="12791"/>
                  <a:pt x="4990" y="12734"/>
                </a:cubicBezTo>
                <a:lnTo>
                  <a:pt x="4990" y="12514"/>
                </a:lnTo>
                <a:cubicBezTo>
                  <a:pt x="4990" y="12456"/>
                  <a:pt x="4966" y="12411"/>
                  <a:pt x="4937" y="12411"/>
                </a:cubicBezTo>
                <a:close/>
                <a:moveTo>
                  <a:pt x="5252" y="12411"/>
                </a:moveTo>
                <a:cubicBezTo>
                  <a:pt x="5223" y="12411"/>
                  <a:pt x="5199" y="12456"/>
                  <a:pt x="5199" y="12514"/>
                </a:cubicBezTo>
                <a:lnTo>
                  <a:pt x="5199" y="12734"/>
                </a:lnTo>
                <a:cubicBezTo>
                  <a:pt x="5199" y="12791"/>
                  <a:pt x="5223" y="12838"/>
                  <a:pt x="5252" y="12838"/>
                </a:cubicBezTo>
                <a:cubicBezTo>
                  <a:pt x="5281" y="12838"/>
                  <a:pt x="5305" y="12791"/>
                  <a:pt x="5305" y="12734"/>
                </a:cubicBezTo>
                <a:lnTo>
                  <a:pt x="5305" y="12514"/>
                </a:lnTo>
                <a:cubicBezTo>
                  <a:pt x="5305" y="12456"/>
                  <a:pt x="5281" y="12411"/>
                  <a:pt x="5252" y="12411"/>
                </a:cubicBezTo>
                <a:close/>
                <a:moveTo>
                  <a:pt x="6102" y="12411"/>
                </a:moveTo>
                <a:cubicBezTo>
                  <a:pt x="6072" y="12411"/>
                  <a:pt x="6049" y="12456"/>
                  <a:pt x="6049" y="12514"/>
                </a:cubicBezTo>
                <a:lnTo>
                  <a:pt x="6049" y="12734"/>
                </a:lnTo>
                <a:cubicBezTo>
                  <a:pt x="6049" y="12791"/>
                  <a:pt x="6072" y="12838"/>
                  <a:pt x="6102" y="12838"/>
                </a:cubicBezTo>
                <a:cubicBezTo>
                  <a:pt x="6131" y="12838"/>
                  <a:pt x="6155" y="12791"/>
                  <a:pt x="6155" y="12734"/>
                </a:cubicBezTo>
                <a:lnTo>
                  <a:pt x="6155" y="12514"/>
                </a:lnTo>
                <a:cubicBezTo>
                  <a:pt x="6155" y="12456"/>
                  <a:pt x="6131" y="12411"/>
                  <a:pt x="6102" y="12411"/>
                </a:cubicBezTo>
                <a:close/>
                <a:moveTo>
                  <a:pt x="6416" y="12411"/>
                </a:moveTo>
                <a:cubicBezTo>
                  <a:pt x="6387" y="12411"/>
                  <a:pt x="6363" y="12456"/>
                  <a:pt x="6363" y="12514"/>
                </a:cubicBezTo>
                <a:lnTo>
                  <a:pt x="6363" y="12734"/>
                </a:lnTo>
                <a:cubicBezTo>
                  <a:pt x="6363" y="12791"/>
                  <a:pt x="6387" y="12838"/>
                  <a:pt x="6416" y="12838"/>
                </a:cubicBezTo>
                <a:cubicBezTo>
                  <a:pt x="6445" y="12838"/>
                  <a:pt x="6469" y="12791"/>
                  <a:pt x="6469" y="12734"/>
                </a:cubicBezTo>
                <a:lnTo>
                  <a:pt x="6469" y="12514"/>
                </a:lnTo>
                <a:cubicBezTo>
                  <a:pt x="6469" y="12456"/>
                  <a:pt x="6445" y="12411"/>
                  <a:pt x="6416" y="12411"/>
                </a:cubicBezTo>
                <a:close/>
                <a:moveTo>
                  <a:pt x="7266" y="12411"/>
                </a:moveTo>
                <a:cubicBezTo>
                  <a:pt x="7237" y="12411"/>
                  <a:pt x="7213" y="12456"/>
                  <a:pt x="7213" y="12514"/>
                </a:cubicBezTo>
                <a:lnTo>
                  <a:pt x="7213" y="12734"/>
                </a:lnTo>
                <a:cubicBezTo>
                  <a:pt x="7213" y="12791"/>
                  <a:pt x="7237" y="12838"/>
                  <a:pt x="7266" y="12838"/>
                </a:cubicBezTo>
                <a:cubicBezTo>
                  <a:pt x="7295" y="12838"/>
                  <a:pt x="7318" y="12791"/>
                  <a:pt x="7318" y="12734"/>
                </a:cubicBezTo>
                <a:lnTo>
                  <a:pt x="7318" y="12514"/>
                </a:lnTo>
                <a:cubicBezTo>
                  <a:pt x="7318" y="12456"/>
                  <a:pt x="7295" y="12411"/>
                  <a:pt x="7266" y="12411"/>
                </a:cubicBezTo>
                <a:close/>
                <a:moveTo>
                  <a:pt x="7580" y="12411"/>
                </a:moveTo>
                <a:cubicBezTo>
                  <a:pt x="7551" y="12411"/>
                  <a:pt x="7527" y="12456"/>
                  <a:pt x="7527" y="12514"/>
                </a:cubicBezTo>
                <a:lnTo>
                  <a:pt x="7527" y="12734"/>
                </a:lnTo>
                <a:cubicBezTo>
                  <a:pt x="7527" y="12791"/>
                  <a:pt x="7551" y="12838"/>
                  <a:pt x="7580" y="12838"/>
                </a:cubicBezTo>
                <a:cubicBezTo>
                  <a:pt x="7609" y="12838"/>
                  <a:pt x="7632" y="12791"/>
                  <a:pt x="7632" y="12734"/>
                </a:cubicBezTo>
                <a:lnTo>
                  <a:pt x="7632" y="12514"/>
                </a:lnTo>
                <a:cubicBezTo>
                  <a:pt x="7632" y="12456"/>
                  <a:pt x="7609" y="12411"/>
                  <a:pt x="7580" y="12411"/>
                </a:cubicBezTo>
                <a:close/>
                <a:moveTo>
                  <a:pt x="8429" y="12411"/>
                </a:moveTo>
                <a:cubicBezTo>
                  <a:pt x="8400" y="12411"/>
                  <a:pt x="8377" y="12456"/>
                  <a:pt x="8377" y="12514"/>
                </a:cubicBezTo>
                <a:lnTo>
                  <a:pt x="8377" y="12734"/>
                </a:lnTo>
                <a:cubicBezTo>
                  <a:pt x="8377" y="12791"/>
                  <a:pt x="8400" y="12838"/>
                  <a:pt x="8429" y="12838"/>
                </a:cubicBezTo>
                <a:cubicBezTo>
                  <a:pt x="8458" y="12838"/>
                  <a:pt x="8482" y="12791"/>
                  <a:pt x="8482" y="12734"/>
                </a:cubicBezTo>
                <a:lnTo>
                  <a:pt x="8482" y="12514"/>
                </a:lnTo>
                <a:cubicBezTo>
                  <a:pt x="8482" y="12456"/>
                  <a:pt x="8458" y="12411"/>
                  <a:pt x="8429" y="12411"/>
                </a:cubicBezTo>
                <a:close/>
                <a:moveTo>
                  <a:pt x="8744" y="12411"/>
                </a:moveTo>
                <a:cubicBezTo>
                  <a:pt x="8714" y="12411"/>
                  <a:pt x="8691" y="12456"/>
                  <a:pt x="8691" y="12514"/>
                </a:cubicBezTo>
                <a:lnTo>
                  <a:pt x="8691" y="12734"/>
                </a:lnTo>
                <a:cubicBezTo>
                  <a:pt x="8691" y="12791"/>
                  <a:pt x="8714" y="12838"/>
                  <a:pt x="8744" y="12838"/>
                </a:cubicBezTo>
                <a:cubicBezTo>
                  <a:pt x="8773" y="12838"/>
                  <a:pt x="8796" y="12791"/>
                  <a:pt x="8796" y="12734"/>
                </a:cubicBezTo>
                <a:lnTo>
                  <a:pt x="8796" y="12514"/>
                </a:lnTo>
                <a:cubicBezTo>
                  <a:pt x="8796" y="12456"/>
                  <a:pt x="8773" y="12411"/>
                  <a:pt x="8744" y="12411"/>
                </a:cubicBezTo>
                <a:close/>
                <a:moveTo>
                  <a:pt x="9593" y="12411"/>
                </a:moveTo>
                <a:cubicBezTo>
                  <a:pt x="9564" y="12411"/>
                  <a:pt x="9540" y="12456"/>
                  <a:pt x="9540" y="12514"/>
                </a:cubicBezTo>
                <a:lnTo>
                  <a:pt x="9540" y="12734"/>
                </a:lnTo>
                <a:cubicBezTo>
                  <a:pt x="9540" y="12791"/>
                  <a:pt x="9564" y="12838"/>
                  <a:pt x="9593" y="12838"/>
                </a:cubicBezTo>
                <a:cubicBezTo>
                  <a:pt x="9622" y="12838"/>
                  <a:pt x="9646" y="12791"/>
                  <a:pt x="9646" y="12734"/>
                </a:cubicBezTo>
                <a:lnTo>
                  <a:pt x="9646" y="12514"/>
                </a:lnTo>
                <a:cubicBezTo>
                  <a:pt x="9646" y="12456"/>
                  <a:pt x="9622" y="12411"/>
                  <a:pt x="9593" y="12411"/>
                </a:cubicBezTo>
                <a:close/>
                <a:moveTo>
                  <a:pt x="9908" y="12411"/>
                </a:moveTo>
                <a:cubicBezTo>
                  <a:pt x="9879" y="12411"/>
                  <a:pt x="9855" y="12456"/>
                  <a:pt x="9855" y="12514"/>
                </a:cubicBezTo>
                <a:lnTo>
                  <a:pt x="9855" y="12734"/>
                </a:lnTo>
                <a:cubicBezTo>
                  <a:pt x="9855" y="12791"/>
                  <a:pt x="9879" y="12838"/>
                  <a:pt x="9908" y="12838"/>
                </a:cubicBezTo>
                <a:cubicBezTo>
                  <a:pt x="9937" y="12838"/>
                  <a:pt x="9961" y="12791"/>
                  <a:pt x="9961" y="12734"/>
                </a:cubicBezTo>
                <a:lnTo>
                  <a:pt x="9961" y="12514"/>
                </a:lnTo>
                <a:cubicBezTo>
                  <a:pt x="9961" y="12456"/>
                  <a:pt x="9937" y="12411"/>
                  <a:pt x="9908" y="12411"/>
                </a:cubicBezTo>
                <a:close/>
                <a:moveTo>
                  <a:pt x="10758" y="12411"/>
                </a:moveTo>
                <a:cubicBezTo>
                  <a:pt x="10728" y="12411"/>
                  <a:pt x="10705" y="12456"/>
                  <a:pt x="10705" y="12514"/>
                </a:cubicBezTo>
                <a:lnTo>
                  <a:pt x="10705" y="12734"/>
                </a:lnTo>
                <a:cubicBezTo>
                  <a:pt x="10705" y="12791"/>
                  <a:pt x="10728" y="12838"/>
                  <a:pt x="10758" y="12838"/>
                </a:cubicBezTo>
                <a:cubicBezTo>
                  <a:pt x="10787" y="12838"/>
                  <a:pt x="10810" y="12791"/>
                  <a:pt x="10810" y="12734"/>
                </a:cubicBezTo>
                <a:lnTo>
                  <a:pt x="10810" y="12514"/>
                </a:lnTo>
                <a:cubicBezTo>
                  <a:pt x="10810" y="12456"/>
                  <a:pt x="10787" y="12411"/>
                  <a:pt x="10758" y="12411"/>
                </a:cubicBezTo>
                <a:close/>
                <a:moveTo>
                  <a:pt x="11072" y="12411"/>
                </a:moveTo>
                <a:cubicBezTo>
                  <a:pt x="11043" y="12411"/>
                  <a:pt x="11019" y="12456"/>
                  <a:pt x="11019" y="12514"/>
                </a:cubicBezTo>
                <a:lnTo>
                  <a:pt x="11019" y="12734"/>
                </a:lnTo>
                <a:cubicBezTo>
                  <a:pt x="11019" y="12791"/>
                  <a:pt x="11043" y="12838"/>
                  <a:pt x="11072" y="12838"/>
                </a:cubicBezTo>
                <a:cubicBezTo>
                  <a:pt x="11101" y="12838"/>
                  <a:pt x="11125" y="12791"/>
                  <a:pt x="11125" y="12734"/>
                </a:cubicBezTo>
                <a:lnTo>
                  <a:pt x="11125" y="12514"/>
                </a:lnTo>
                <a:cubicBezTo>
                  <a:pt x="11125" y="12456"/>
                  <a:pt x="11101" y="12411"/>
                  <a:pt x="11072" y="12411"/>
                </a:cubicBezTo>
                <a:close/>
                <a:moveTo>
                  <a:pt x="11922" y="12411"/>
                </a:moveTo>
                <a:cubicBezTo>
                  <a:pt x="11893" y="12411"/>
                  <a:pt x="11869" y="12456"/>
                  <a:pt x="11869" y="12514"/>
                </a:cubicBezTo>
                <a:lnTo>
                  <a:pt x="11869" y="12734"/>
                </a:lnTo>
                <a:cubicBezTo>
                  <a:pt x="11869" y="12791"/>
                  <a:pt x="11893" y="12838"/>
                  <a:pt x="11922" y="12838"/>
                </a:cubicBezTo>
                <a:cubicBezTo>
                  <a:pt x="11951" y="12838"/>
                  <a:pt x="11974" y="12791"/>
                  <a:pt x="11974" y="12734"/>
                </a:cubicBezTo>
                <a:lnTo>
                  <a:pt x="11974" y="12514"/>
                </a:lnTo>
                <a:cubicBezTo>
                  <a:pt x="11974" y="12456"/>
                  <a:pt x="11951" y="12411"/>
                  <a:pt x="11922" y="12411"/>
                </a:cubicBezTo>
                <a:close/>
                <a:moveTo>
                  <a:pt x="12236" y="12411"/>
                </a:moveTo>
                <a:cubicBezTo>
                  <a:pt x="12207" y="12411"/>
                  <a:pt x="12183" y="12456"/>
                  <a:pt x="12183" y="12514"/>
                </a:cubicBezTo>
                <a:lnTo>
                  <a:pt x="12183" y="12734"/>
                </a:lnTo>
                <a:cubicBezTo>
                  <a:pt x="12183" y="12791"/>
                  <a:pt x="12207" y="12838"/>
                  <a:pt x="12236" y="12838"/>
                </a:cubicBezTo>
                <a:cubicBezTo>
                  <a:pt x="12265" y="12838"/>
                  <a:pt x="12288" y="12791"/>
                  <a:pt x="12288" y="12734"/>
                </a:cubicBezTo>
                <a:lnTo>
                  <a:pt x="12288" y="12514"/>
                </a:lnTo>
                <a:cubicBezTo>
                  <a:pt x="12288" y="12456"/>
                  <a:pt x="12265" y="12411"/>
                  <a:pt x="12236" y="12411"/>
                </a:cubicBezTo>
                <a:close/>
                <a:moveTo>
                  <a:pt x="13085" y="12411"/>
                </a:moveTo>
                <a:cubicBezTo>
                  <a:pt x="13056" y="12411"/>
                  <a:pt x="13032" y="12456"/>
                  <a:pt x="13032" y="12514"/>
                </a:cubicBezTo>
                <a:lnTo>
                  <a:pt x="13032" y="12734"/>
                </a:lnTo>
                <a:cubicBezTo>
                  <a:pt x="13032" y="12791"/>
                  <a:pt x="13056" y="12838"/>
                  <a:pt x="13085" y="12838"/>
                </a:cubicBezTo>
                <a:cubicBezTo>
                  <a:pt x="13114" y="12838"/>
                  <a:pt x="13138" y="12791"/>
                  <a:pt x="13138" y="12734"/>
                </a:cubicBezTo>
                <a:lnTo>
                  <a:pt x="13138" y="12514"/>
                </a:lnTo>
                <a:cubicBezTo>
                  <a:pt x="13138" y="12456"/>
                  <a:pt x="13114" y="12411"/>
                  <a:pt x="13085" y="12411"/>
                </a:cubicBezTo>
                <a:close/>
                <a:moveTo>
                  <a:pt x="13399" y="12411"/>
                </a:moveTo>
                <a:cubicBezTo>
                  <a:pt x="13370" y="12411"/>
                  <a:pt x="13348" y="12456"/>
                  <a:pt x="13348" y="12514"/>
                </a:cubicBezTo>
                <a:lnTo>
                  <a:pt x="13348" y="12734"/>
                </a:lnTo>
                <a:cubicBezTo>
                  <a:pt x="13348" y="12791"/>
                  <a:pt x="13370" y="12838"/>
                  <a:pt x="13399" y="12838"/>
                </a:cubicBezTo>
                <a:cubicBezTo>
                  <a:pt x="13428" y="12838"/>
                  <a:pt x="13452" y="12791"/>
                  <a:pt x="13452" y="12734"/>
                </a:cubicBezTo>
                <a:lnTo>
                  <a:pt x="13452" y="12514"/>
                </a:lnTo>
                <a:cubicBezTo>
                  <a:pt x="13452" y="12456"/>
                  <a:pt x="13428" y="12411"/>
                  <a:pt x="13399" y="12411"/>
                </a:cubicBezTo>
                <a:close/>
                <a:moveTo>
                  <a:pt x="14249" y="12411"/>
                </a:moveTo>
                <a:cubicBezTo>
                  <a:pt x="14220" y="12411"/>
                  <a:pt x="14196" y="12456"/>
                  <a:pt x="14196" y="12514"/>
                </a:cubicBezTo>
                <a:lnTo>
                  <a:pt x="14196" y="12734"/>
                </a:lnTo>
                <a:cubicBezTo>
                  <a:pt x="14196" y="12791"/>
                  <a:pt x="14220" y="12838"/>
                  <a:pt x="14249" y="12838"/>
                </a:cubicBezTo>
                <a:cubicBezTo>
                  <a:pt x="14278" y="12838"/>
                  <a:pt x="14302" y="12791"/>
                  <a:pt x="14302" y="12734"/>
                </a:cubicBezTo>
                <a:lnTo>
                  <a:pt x="14302" y="12514"/>
                </a:lnTo>
                <a:cubicBezTo>
                  <a:pt x="14302" y="12456"/>
                  <a:pt x="14278" y="12411"/>
                  <a:pt x="14249" y="12411"/>
                </a:cubicBezTo>
                <a:close/>
                <a:moveTo>
                  <a:pt x="14564" y="12411"/>
                </a:moveTo>
                <a:cubicBezTo>
                  <a:pt x="14535" y="12411"/>
                  <a:pt x="14511" y="12456"/>
                  <a:pt x="14511" y="12514"/>
                </a:cubicBezTo>
                <a:lnTo>
                  <a:pt x="14511" y="12734"/>
                </a:lnTo>
                <a:cubicBezTo>
                  <a:pt x="14511" y="12791"/>
                  <a:pt x="14535" y="12838"/>
                  <a:pt x="14564" y="12838"/>
                </a:cubicBezTo>
                <a:cubicBezTo>
                  <a:pt x="14593" y="12838"/>
                  <a:pt x="14617" y="12791"/>
                  <a:pt x="14617" y="12734"/>
                </a:cubicBezTo>
                <a:lnTo>
                  <a:pt x="14617" y="12514"/>
                </a:lnTo>
                <a:cubicBezTo>
                  <a:pt x="14617" y="12456"/>
                  <a:pt x="14593" y="12411"/>
                  <a:pt x="14564" y="12411"/>
                </a:cubicBezTo>
                <a:close/>
                <a:moveTo>
                  <a:pt x="15413" y="12411"/>
                </a:moveTo>
                <a:cubicBezTo>
                  <a:pt x="15384" y="12411"/>
                  <a:pt x="15360" y="12456"/>
                  <a:pt x="15360" y="12514"/>
                </a:cubicBezTo>
                <a:lnTo>
                  <a:pt x="15360" y="12734"/>
                </a:lnTo>
                <a:cubicBezTo>
                  <a:pt x="15360" y="12791"/>
                  <a:pt x="15384" y="12838"/>
                  <a:pt x="15413" y="12838"/>
                </a:cubicBezTo>
                <a:cubicBezTo>
                  <a:pt x="15442" y="12838"/>
                  <a:pt x="15465" y="12791"/>
                  <a:pt x="15465" y="12734"/>
                </a:cubicBezTo>
                <a:lnTo>
                  <a:pt x="15465" y="12514"/>
                </a:lnTo>
                <a:cubicBezTo>
                  <a:pt x="15465" y="12456"/>
                  <a:pt x="15442" y="12411"/>
                  <a:pt x="15413" y="12411"/>
                </a:cubicBezTo>
                <a:close/>
                <a:moveTo>
                  <a:pt x="15728" y="12411"/>
                </a:moveTo>
                <a:cubicBezTo>
                  <a:pt x="15699" y="12411"/>
                  <a:pt x="15675" y="12456"/>
                  <a:pt x="15675" y="12514"/>
                </a:cubicBezTo>
                <a:lnTo>
                  <a:pt x="15675" y="12734"/>
                </a:lnTo>
                <a:cubicBezTo>
                  <a:pt x="15675" y="12791"/>
                  <a:pt x="15699" y="12838"/>
                  <a:pt x="15728" y="12838"/>
                </a:cubicBezTo>
                <a:cubicBezTo>
                  <a:pt x="15757" y="12838"/>
                  <a:pt x="15781" y="12791"/>
                  <a:pt x="15781" y="12734"/>
                </a:cubicBezTo>
                <a:lnTo>
                  <a:pt x="15781" y="12514"/>
                </a:lnTo>
                <a:cubicBezTo>
                  <a:pt x="15781" y="12456"/>
                  <a:pt x="15757" y="12411"/>
                  <a:pt x="15728" y="12411"/>
                </a:cubicBezTo>
                <a:close/>
                <a:moveTo>
                  <a:pt x="16578" y="12411"/>
                </a:moveTo>
                <a:cubicBezTo>
                  <a:pt x="16549" y="12411"/>
                  <a:pt x="16525" y="12456"/>
                  <a:pt x="16525" y="12514"/>
                </a:cubicBezTo>
                <a:lnTo>
                  <a:pt x="16525" y="12734"/>
                </a:lnTo>
                <a:cubicBezTo>
                  <a:pt x="16525" y="12791"/>
                  <a:pt x="16549" y="12838"/>
                  <a:pt x="16578" y="12838"/>
                </a:cubicBezTo>
                <a:cubicBezTo>
                  <a:pt x="16607" y="12838"/>
                  <a:pt x="16630" y="12791"/>
                  <a:pt x="16630" y="12734"/>
                </a:cubicBezTo>
                <a:lnTo>
                  <a:pt x="16630" y="12514"/>
                </a:lnTo>
                <a:cubicBezTo>
                  <a:pt x="16630" y="12456"/>
                  <a:pt x="16607" y="12411"/>
                  <a:pt x="16578" y="12411"/>
                </a:cubicBezTo>
                <a:close/>
                <a:moveTo>
                  <a:pt x="16892" y="12411"/>
                </a:moveTo>
                <a:cubicBezTo>
                  <a:pt x="16863" y="12411"/>
                  <a:pt x="16839" y="12456"/>
                  <a:pt x="16839" y="12514"/>
                </a:cubicBezTo>
                <a:lnTo>
                  <a:pt x="16839" y="12734"/>
                </a:lnTo>
                <a:cubicBezTo>
                  <a:pt x="16839" y="12791"/>
                  <a:pt x="16863" y="12838"/>
                  <a:pt x="16892" y="12838"/>
                </a:cubicBezTo>
                <a:cubicBezTo>
                  <a:pt x="16921" y="12838"/>
                  <a:pt x="16944" y="12791"/>
                  <a:pt x="16944" y="12734"/>
                </a:cubicBezTo>
                <a:lnTo>
                  <a:pt x="16944" y="12514"/>
                </a:lnTo>
                <a:cubicBezTo>
                  <a:pt x="16944" y="12456"/>
                  <a:pt x="16921" y="12411"/>
                  <a:pt x="16892" y="12411"/>
                </a:cubicBezTo>
                <a:close/>
                <a:moveTo>
                  <a:pt x="17741" y="12411"/>
                </a:moveTo>
                <a:cubicBezTo>
                  <a:pt x="17712" y="12411"/>
                  <a:pt x="17689" y="12456"/>
                  <a:pt x="17689" y="12514"/>
                </a:cubicBezTo>
                <a:lnTo>
                  <a:pt x="17689" y="12734"/>
                </a:lnTo>
                <a:cubicBezTo>
                  <a:pt x="17689" y="12791"/>
                  <a:pt x="17712" y="12838"/>
                  <a:pt x="17741" y="12838"/>
                </a:cubicBezTo>
                <a:cubicBezTo>
                  <a:pt x="17770" y="12838"/>
                  <a:pt x="17794" y="12791"/>
                  <a:pt x="17794" y="12734"/>
                </a:cubicBezTo>
                <a:lnTo>
                  <a:pt x="17794" y="12514"/>
                </a:lnTo>
                <a:cubicBezTo>
                  <a:pt x="17794" y="12456"/>
                  <a:pt x="17770" y="12411"/>
                  <a:pt x="17741" y="12411"/>
                </a:cubicBezTo>
                <a:close/>
                <a:moveTo>
                  <a:pt x="18055" y="12411"/>
                </a:moveTo>
                <a:cubicBezTo>
                  <a:pt x="18026" y="12411"/>
                  <a:pt x="18002" y="12456"/>
                  <a:pt x="18002" y="12514"/>
                </a:cubicBezTo>
                <a:lnTo>
                  <a:pt x="18002" y="12734"/>
                </a:lnTo>
                <a:cubicBezTo>
                  <a:pt x="18002" y="12791"/>
                  <a:pt x="18026" y="12838"/>
                  <a:pt x="18055" y="12838"/>
                </a:cubicBezTo>
                <a:cubicBezTo>
                  <a:pt x="18085" y="12838"/>
                  <a:pt x="18108" y="12791"/>
                  <a:pt x="18108" y="12734"/>
                </a:cubicBezTo>
                <a:lnTo>
                  <a:pt x="18108" y="12514"/>
                </a:lnTo>
                <a:cubicBezTo>
                  <a:pt x="18108" y="12456"/>
                  <a:pt x="18085" y="12411"/>
                  <a:pt x="18055" y="12411"/>
                </a:cubicBezTo>
                <a:close/>
                <a:moveTo>
                  <a:pt x="18905" y="12411"/>
                </a:moveTo>
                <a:cubicBezTo>
                  <a:pt x="18876" y="12411"/>
                  <a:pt x="18852" y="12456"/>
                  <a:pt x="18852" y="12514"/>
                </a:cubicBezTo>
                <a:lnTo>
                  <a:pt x="18852" y="12734"/>
                </a:lnTo>
                <a:cubicBezTo>
                  <a:pt x="18852" y="12791"/>
                  <a:pt x="18876" y="12838"/>
                  <a:pt x="18905" y="12838"/>
                </a:cubicBezTo>
                <a:cubicBezTo>
                  <a:pt x="18934" y="12838"/>
                  <a:pt x="18958" y="12791"/>
                  <a:pt x="18958" y="12734"/>
                </a:cubicBezTo>
                <a:lnTo>
                  <a:pt x="18958" y="12514"/>
                </a:lnTo>
                <a:cubicBezTo>
                  <a:pt x="18958" y="12456"/>
                  <a:pt x="18934" y="12411"/>
                  <a:pt x="18905" y="12411"/>
                </a:cubicBezTo>
                <a:close/>
                <a:moveTo>
                  <a:pt x="19220" y="12411"/>
                </a:moveTo>
                <a:cubicBezTo>
                  <a:pt x="19191" y="12411"/>
                  <a:pt x="19167" y="12456"/>
                  <a:pt x="19167" y="12514"/>
                </a:cubicBezTo>
                <a:lnTo>
                  <a:pt x="19167" y="12734"/>
                </a:lnTo>
                <a:cubicBezTo>
                  <a:pt x="19167" y="12791"/>
                  <a:pt x="19191" y="12838"/>
                  <a:pt x="19220" y="12838"/>
                </a:cubicBezTo>
                <a:cubicBezTo>
                  <a:pt x="19249" y="12838"/>
                  <a:pt x="19273" y="12791"/>
                  <a:pt x="19273" y="12734"/>
                </a:cubicBezTo>
                <a:lnTo>
                  <a:pt x="19273" y="12514"/>
                </a:lnTo>
                <a:cubicBezTo>
                  <a:pt x="19273" y="12456"/>
                  <a:pt x="19249" y="12411"/>
                  <a:pt x="19220" y="12411"/>
                </a:cubicBezTo>
                <a:close/>
                <a:moveTo>
                  <a:pt x="20069" y="12411"/>
                </a:moveTo>
                <a:cubicBezTo>
                  <a:pt x="20040" y="12411"/>
                  <a:pt x="20016" y="12456"/>
                  <a:pt x="20016" y="12514"/>
                </a:cubicBezTo>
                <a:lnTo>
                  <a:pt x="20016" y="12734"/>
                </a:lnTo>
                <a:cubicBezTo>
                  <a:pt x="20016" y="12791"/>
                  <a:pt x="20040" y="12838"/>
                  <a:pt x="20069" y="12838"/>
                </a:cubicBezTo>
                <a:cubicBezTo>
                  <a:pt x="20099" y="12838"/>
                  <a:pt x="20122" y="12791"/>
                  <a:pt x="20122" y="12734"/>
                </a:cubicBezTo>
                <a:lnTo>
                  <a:pt x="20122" y="12514"/>
                </a:lnTo>
                <a:cubicBezTo>
                  <a:pt x="20122" y="12456"/>
                  <a:pt x="20099" y="12411"/>
                  <a:pt x="20069" y="12411"/>
                </a:cubicBezTo>
                <a:close/>
                <a:moveTo>
                  <a:pt x="20384" y="12411"/>
                </a:moveTo>
                <a:cubicBezTo>
                  <a:pt x="20355" y="12411"/>
                  <a:pt x="20331" y="12456"/>
                  <a:pt x="20331" y="12514"/>
                </a:cubicBezTo>
                <a:lnTo>
                  <a:pt x="20331" y="12734"/>
                </a:lnTo>
                <a:cubicBezTo>
                  <a:pt x="20331" y="12791"/>
                  <a:pt x="20355" y="12838"/>
                  <a:pt x="20384" y="12838"/>
                </a:cubicBezTo>
                <a:cubicBezTo>
                  <a:pt x="20413" y="12838"/>
                  <a:pt x="20436" y="12791"/>
                  <a:pt x="20436" y="12734"/>
                </a:cubicBezTo>
                <a:lnTo>
                  <a:pt x="20436" y="12514"/>
                </a:lnTo>
                <a:cubicBezTo>
                  <a:pt x="20436" y="12456"/>
                  <a:pt x="20413" y="12411"/>
                  <a:pt x="20384" y="12411"/>
                </a:cubicBezTo>
                <a:close/>
                <a:moveTo>
                  <a:pt x="21234" y="12411"/>
                </a:moveTo>
                <a:cubicBezTo>
                  <a:pt x="21204" y="12411"/>
                  <a:pt x="21181" y="12456"/>
                  <a:pt x="21181" y="12514"/>
                </a:cubicBezTo>
                <a:lnTo>
                  <a:pt x="21181" y="12734"/>
                </a:lnTo>
                <a:cubicBezTo>
                  <a:pt x="21181" y="12791"/>
                  <a:pt x="21204" y="12838"/>
                  <a:pt x="21234" y="12838"/>
                </a:cubicBezTo>
                <a:cubicBezTo>
                  <a:pt x="21263" y="12838"/>
                  <a:pt x="21285" y="12791"/>
                  <a:pt x="21285" y="12734"/>
                </a:cubicBezTo>
                <a:lnTo>
                  <a:pt x="21285" y="12514"/>
                </a:lnTo>
                <a:cubicBezTo>
                  <a:pt x="21285" y="12456"/>
                  <a:pt x="21263" y="12411"/>
                  <a:pt x="21234" y="12411"/>
                </a:cubicBezTo>
                <a:close/>
                <a:moveTo>
                  <a:pt x="21547" y="12411"/>
                </a:moveTo>
                <a:cubicBezTo>
                  <a:pt x="21518" y="12411"/>
                  <a:pt x="21495" y="12456"/>
                  <a:pt x="21495" y="12514"/>
                </a:cubicBezTo>
                <a:lnTo>
                  <a:pt x="21495" y="12734"/>
                </a:lnTo>
                <a:cubicBezTo>
                  <a:pt x="21495" y="12791"/>
                  <a:pt x="21518" y="12838"/>
                  <a:pt x="21547" y="12838"/>
                </a:cubicBezTo>
                <a:cubicBezTo>
                  <a:pt x="21576" y="12838"/>
                  <a:pt x="21600" y="12791"/>
                  <a:pt x="21600" y="12734"/>
                </a:cubicBezTo>
                <a:lnTo>
                  <a:pt x="21600" y="12514"/>
                </a:lnTo>
                <a:cubicBezTo>
                  <a:pt x="21600" y="12456"/>
                  <a:pt x="21576" y="12411"/>
                  <a:pt x="21547" y="12411"/>
                </a:cubicBezTo>
                <a:close/>
                <a:moveTo>
                  <a:pt x="53" y="13141"/>
                </a:moveTo>
                <a:cubicBezTo>
                  <a:pt x="24" y="13141"/>
                  <a:pt x="0" y="13186"/>
                  <a:pt x="0" y="13244"/>
                </a:cubicBezTo>
                <a:lnTo>
                  <a:pt x="0" y="13464"/>
                </a:lnTo>
                <a:cubicBezTo>
                  <a:pt x="0" y="13521"/>
                  <a:pt x="24" y="13568"/>
                  <a:pt x="53" y="13568"/>
                </a:cubicBezTo>
                <a:cubicBezTo>
                  <a:pt x="82" y="13568"/>
                  <a:pt x="106" y="13521"/>
                  <a:pt x="106" y="13464"/>
                </a:cubicBezTo>
                <a:lnTo>
                  <a:pt x="106" y="13244"/>
                </a:lnTo>
                <a:cubicBezTo>
                  <a:pt x="106" y="13186"/>
                  <a:pt x="82" y="13141"/>
                  <a:pt x="53" y="13141"/>
                </a:cubicBezTo>
                <a:close/>
                <a:moveTo>
                  <a:pt x="367" y="13141"/>
                </a:moveTo>
                <a:cubicBezTo>
                  <a:pt x="338" y="13141"/>
                  <a:pt x="315" y="13186"/>
                  <a:pt x="315" y="13244"/>
                </a:cubicBezTo>
                <a:lnTo>
                  <a:pt x="315" y="13464"/>
                </a:lnTo>
                <a:cubicBezTo>
                  <a:pt x="315" y="13521"/>
                  <a:pt x="338" y="13568"/>
                  <a:pt x="367" y="13568"/>
                </a:cubicBezTo>
                <a:cubicBezTo>
                  <a:pt x="397" y="13568"/>
                  <a:pt x="420" y="13521"/>
                  <a:pt x="420" y="13464"/>
                </a:cubicBezTo>
                <a:lnTo>
                  <a:pt x="420" y="13244"/>
                </a:lnTo>
                <a:cubicBezTo>
                  <a:pt x="420" y="13186"/>
                  <a:pt x="397" y="13141"/>
                  <a:pt x="367" y="13141"/>
                </a:cubicBezTo>
                <a:close/>
                <a:moveTo>
                  <a:pt x="1217" y="13141"/>
                </a:moveTo>
                <a:cubicBezTo>
                  <a:pt x="1188" y="13141"/>
                  <a:pt x="1164" y="13186"/>
                  <a:pt x="1164" y="13244"/>
                </a:cubicBezTo>
                <a:lnTo>
                  <a:pt x="1164" y="13464"/>
                </a:lnTo>
                <a:cubicBezTo>
                  <a:pt x="1164" y="13521"/>
                  <a:pt x="1188" y="13568"/>
                  <a:pt x="1217" y="13568"/>
                </a:cubicBezTo>
                <a:cubicBezTo>
                  <a:pt x="1246" y="13568"/>
                  <a:pt x="1270" y="13521"/>
                  <a:pt x="1270" y="13464"/>
                </a:cubicBezTo>
                <a:lnTo>
                  <a:pt x="1270" y="13244"/>
                </a:lnTo>
                <a:cubicBezTo>
                  <a:pt x="1270" y="13186"/>
                  <a:pt x="1246" y="13141"/>
                  <a:pt x="1217" y="13141"/>
                </a:cubicBezTo>
                <a:close/>
                <a:moveTo>
                  <a:pt x="1532" y="13141"/>
                </a:moveTo>
                <a:cubicBezTo>
                  <a:pt x="1503" y="13141"/>
                  <a:pt x="1479" y="13186"/>
                  <a:pt x="1479" y="13244"/>
                </a:cubicBezTo>
                <a:lnTo>
                  <a:pt x="1479" y="13464"/>
                </a:lnTo>
                <a:cubicBezTo>
                  <a:pt x="1479" y="13521"/>
                  <a:pt x="1503" y="13568"/>
                  <a:pt x="1532" y="13568"/>
                </a:cubicBezTo>
                <a:cubicBezTo>
                  <a:pt x="1561" y="13568"/>
                  <a:pt x="1584" y="13521"/>
                  <a:pt x="1584" y="13464"/>
                </a:cubicBezTo>
                <a:lnTo>
                  <a:pt x="1584" y="13244"/>
                </a:lnTo>
                <a:cubicBezTo>
                  <a:pt x="1584" y="13186"/>
                  <a:pt x="1561" y="13141"/>
                  <a:pt x="1532" y="13141"/>
                </a:cubicBezTo>
                <a:close/>
                <a:moveTo>
                  <a:pt x="2380" y="13141"/>
                </a:moveTo>
                <a:cubicBezTo>
                  <a:pt x="2351" y="13141"/>
                  <a:pt x="2329" y="13186"/>
                  <a:pt x="2329" y="13244"/>
                </a:cubicBezTo>
                <a:lnTo>
                  <a:pt x="2329" y="13464"/>
                </a:lnTo>
                <a:cubicBezTo>
                  <a:pt x="2329" y="13521"/>
                  <a:pt x="2351" y="13568"/>
                  <a:pt x="2380" y="13568"/>
                </a:cubicBezTo>
                <a:cubicBezTo>
                  <a:pt x="2409" y="13568"/>
                  <a:pt x="2433" y="13521"/>
                  <a:pt x="2433" y="13464"/>
                </a:cubicBezTo>
                <a:lnTo>
                  <a:pt x="2433" y="13244"/>
                </a:lnTo>
                <a:cubicBezTo>
                  <a:pt x="2433" y="13186"/>
                  <a:pt x="2409" y="13141"/>
                  <a:pt x="2380" y="13141"/>
                </a:cubicBezTo>
                <a:close/>
                <a:moveTo>
                  <a:pt x="2695" y="13141"/>
                </a:moveTo>
                <a:cubicBezTo>
                  <a:pt x="2666" y="13141"/>
                  <a:pt x="2643" y="13186"/>
                  <a:pt x="2643" y="13244"/>
                </a:cubicBezTo>
                <a:lnTo>
                  <a:pt x="2643" y="13464"/>
                </a:lnTo>
                <a:cubicBezTo>
                  <a:pt x="2643" y="13521"/>
                  <a:pt x="2666" y="13568"/>
                  <a:pt x="2695" y="13568"/>
                </a:cubicBezTo>
                <a:cubicBezTo>
                  <a:pt x="2724" y="13568"/>
                  <a:pt x="2748" y="13521"/>
                  <a:pt x="2748" y="13464"/>
                </a:cubicBezTo>
                <a:lnTo>
                  <a:pt x="2748" y="13244"/>
                </a:lnTo>
                <a:cubicBezTo>
                  <a:pt x="2748" y="13186"/>
                  <a:pt x="2724" y="13141"/>
                  <a:pt x="2695" y="13141"/>
                </a:cubicBezTo>
                <a:close/>
                <a:moveTo>
                  <a:pt x="3545" y="13141"/>
                </a:moveTo>
                <a:cubicBezTo>
                  <a:pt x="3516" y="13141"/>
                  <a:pt x="3492" y="13186"/>
                  <a:pt x="3492" y="13244"/>
                </a:cubicBezTo>
                <a:lnTo>
                  <a:pt x="3492" y="13464"/>
                </a:lnTo>
                <a:cubicBezTo>
                  <a:pt x="3492" y="13521"/>
                  <a:pt x="3516" y="13568"/>
                  <a:pt x="3545" y="13568"/>
                </a:cubicBezTo>
                <a:cubicBezTo>
                  <a:pt x="3574" y="13568"/>
                  <a:pt x="3598" y="13521"/>
                  <a:pt x="3598" y="13464"/>
                </a:cubicBezTo>
                <a:lnTo>
                  <a:pt x="3598" y="13244"/>
                </a:lnTo>
                <a:cubicBezTo>
                  <a:pt x="3598" y="13186"/>
                  <a:pt x="3574" y="13141"/>
                  <a:pt x="3545" y="13141"/>
                </a:cubicBezTo>
                <a:close/>
                <a:moveTo>
                  <a:pt x="3859" y="13141"/>
                </a:moveTo>
                <a:cubicBezTo>
                  <a:pt x="3830" y="13141"/>
                  <a:pt x="3806" y="13186"/>
                  <a:pt x="3806" y="13244"/>
                </a:cubicBezTo>
                <a:lnTo>
                  <a:pt x="3806" y="13464"/>
                </a:lnTo>
                <a:cubicBezTo>
                  <a:pt x="3806" y="13521"/>
                  <a:pt x="3830" y="13568"/>
                  <a:pt x="3859" y="13568"/>
                </a:cubicBezTo>
                <a:cubicBezTo>
                  <a:pt x="3888" y="13568"/>
                  <a:pt x="3912" y="13521"/>
                  <a:pt x="3912" y="13464"/>
                </a:cubicBezTo>
                <a:lnTo>
                  <a:pt x="3912" y="13244"/>
                </a:lnTo>
                <a:cubicBezTo>
                  <a:pt x="3912" y="13186"/>
                  <a:pt x="3888" y="13141"/>
                  <a:pt x="3859" y="13141"/>
                </a:cubicBezTo>
                <a:close/>
                <a:moveTo>
                  <a:pt x="4709" y="13141"/>
                </a:moveTo>
                <a:cubicBezTo>
                  <a:pt x="4680" y="13141"/>
                  <a:pt x="4656" y="13186"/>
                  <a:pt x="4656" y="13244"/>
                </a:cubicBezTo>
                <a:lnTo>
                  <a:pt x="4656" y="13464"/>
                </a:lnTo>
                <a:cubicBezTo>
                  <a:pt x="4656" y="13521"/>
                  <a:pt x="4680" y="13568"/>
                  <a:pt x="4709" y="13568"/>
                </a:cubicBezTo>
                <a:cubicBezTo>
                  <a:pt x="4738" y="13568"/>
                  <a:pt x="4762" y="13521"/>
                  <a:pt x="4762" y="13464"/>
                </a:cubicBezTo>
                <a:lnTo>
                  <a:pt x="4762" y="13244"/>
                </a:lnTo>
                <a:cubicBezTo>
                  <a:pt x="4762" y="13186"/>
                  <a:pt x="4738" y="13141"/>
                  <a:pt x="4709" y="13141"/>
                </a:cubicBezTo>
                <a:close/>
                <a:moveTo>
                  <a:pt x="5023" y="13141"/>
                </a:moveTo>
                <a:cubicBezTo>
                  <a:pt x="4994" y="13141"/>
                  <a:pt x="4970" y="13186"/>
                  <a:pt x="4970" y="13244"/>
                </a:cubicBezTo>
                <a:lnTo>
                  <a:pt x="4970" y="13464"/>
                </a:lnTo>
                <a:cubicBezTo>
                  <a:pt x="4970" y="13521"/>
                  <a:pt x="4994" y="13568"/>
                  <a:pt x="5023" y="13568"/>
                </a:cubicBezTo>
                <a:cubicBezTo>
                  <a:pt x="5053" y="13568"/>
                  <a:pt x="5076" y="13521"/>
                  <a:pt x="5076" y="13464"/>
                </a:cubicBezTo>
                <a:lnTo>
                  <a:pt x="5076" y="13244"/>
                </a:lnTo>
                <a:cubicBezTo>
                  <a:pt x="5076" y="13186"/>
                  <a:pt x="5053" y="13141"/>
                  <a:pt x="5023" y="13141"/>
                </a:cubicBezTo>
                <a:close/>
                <a:moveTo>
                  <a:pt x="5873" y="13141"/>
                </a:moveTo>
                <a:cubicBezTo>
                  <a:pt x="5844" y="13141"/>
                  <a:pt x="5820" y="13186"/>
                  <a:pt x="5820" y="13244"/>
                </a:cubicBezTo>
                <a:lnTo>
                  <a:pt x="5820" y="13464"/>
                </a:lnTo>
                <a:cubicBezTo>
                  <a:pt x="5820" y="13521"/>
                  <a:pt x="5844" y="13568"/>
                  <a:pt x="5873" y="13568"/>
                </a:cubicBezTo>
                <a:cubicBezTo>
                  <a:pt x="5902" y="13568"/>
                  <a:pt x="5926" y="13521"/>
                  <a:pt x="5926" y="13464"/>
                </a:cubicBezTo>
                <a:lnTo>
                  <a:pt x="5926" y="13244"/>
                </a:lnTo>
                <a:cubicBezTo>
                  <a:pt x="5926" y="13186"/>
                  <a:pt x="5902" y="13141"/>
                  <a:pt x="5873" y="13141"/>
                </a:cubicBezTo>
                <a:close/>
                <a:moveTo>
                  <a:pt x="6188" y="13141"/>
                </a:moveTo>
                <a:cubicBezTo>
                  <a:pt x="6159" y="13141"/>
                  <a:pt x="6135" y="13186"/>
                  <a:pt x="6135" y="13244"/>
                </a:cubicBezTo>
                <a:lnTo>
                  <a:pt x="6135" y="13464"/>
                </a:lnTo>
                <a:cubicBezTo>
                  <a:pt x="6135" y="13521"/>
                  <a:pt x="6159" y="13568"/>
                  <a:pt x="6188" y="13568"/>
                </a:cubicBezTo>
                <a:cubicBezTo>
                  <a:pt x="6217" y="13568"/>
                  <a:pt x="6240" y="13521"/>
                  <a:pt x="6240" y="13464"/>
                </a:cubicBezTo>
                <a:lnTo>
                  <a:pt x="6240" y="13244"/>
                </a:lnTo>
                <a:cubicBezTo>
                  <a:pt x="6240" y="13186"/>
                  <a:pt x="6217" y="13141"/>
                  <a:pt x="6188" y="13141"/>
                </a:cubicBezTo>
                <a:close/>
                <a:moveTo>
                  <a:pt x="7036" y="13141"/>
                </a:moveTo>
                <a:cubicBezTo>
                  <a:pt x="7007" y="13141"/>
                  <a:pt x="6984" y="13186"/>
                  <a:pt x="6984" y="13244"/>
                </a:cubicBezTo>
                <a:lnTo>
                  <a:pt x="6984" y="13464"/>
                </a:lnTo>
                <a:cubicBezTo>
                  <a:pt x="6984" y="13521"/>
                  <a:pt x="7007" y="13568"/>
                  <a:pt x="7036" y="13568"/>
                </a:cubicBezTo>
                <a:cubicBezTo>
                  <a:pt x="7065" y="13568"/>
                  <a:pt x="7089" y="13521"/>
                  <a:pt x="7089" y="13464"/>
                </a:cubicBezTo>
                <a:lnTo>
                  <a:pt x="7089" y="13244"/>
                </a:lnTo>
                <a:cubicBezTo>
                  <a:pt x="7089" y="13186"/>
                  <a:pt x="7065" y="13141"/>
                  <a:pt x="7036" y="13141"/>
                </a:cubicBezTo>
                <a:close/>
                <a:moveTo>
                  <a:pt x="7351" y="13141"/>
                </a:moveTo>
                <a:cubicBezTo>
                  <a:pt x="7322" y="13141"/>
                  <a:pt x="7299" y="13186"/>
                  <a:pt x="7299" y="13244"/>
                </a:cubicBezTo>
                <a:lnTo>
                  <a:pt x="7299" y="13464"/>
                </a:lnTo>
                <a:cubicBezTo>
                  <a:pt x="7299" y="13521"/>
                  <a:pt x="7322" y="13568"/>
                  <a:pt x="7351" y="13568"/>
                </a:cubicBezTo>
                <a:cubicBezTo>
                  <a:pt x="7380" y="13568"/>
                  <a:pt x="7404" y="13521"/>
                  <a:pt x="7404" y="13464"/>
                </a:cubicBezTo>
                <a:lnTo>
                  <a:pt x="7404" y="13244"/>
                </a:lnTo>
                <a:cubicBezTo>
                  <a:pt x="7404" y="13186"/>
                  <a:pt x="7380" y="13141"/>
                  <a:pt x="7351" y="13141"/>
                </a:cubicBezTo>
                <a:close/>
                <a:moveTo>
                  <a:pt x="8201" y="13141"/>
                </a:moveTo>
                <a:cubicBezTo>
                  <a:pt x="8171" y="13141"/>
                  <a:pt x="8148" y="13186"/>
                  <a:pt x="8148" y="13244"/>
                </a:cubicBezTo>
                <a:lnTo>
                  <a:pt x="8148" y="13464"/>
                </a:lnTo>
                <a:cubicBezTo>
                  <a:pt x="8148" y="13521"/>
                  <a:pt x="8171" y="13568"/>
                  <a:pt x="8201" y="13568"/>
                </a:cubicBezTo>
                <a:cubicBezTo>
                  <a:pt x="8230" y="13568"/>
                  <a:pt x="8254" y="13521"/>
                  <a:pt x="8254" y="13464"/>
                </a:cubicBezTo>
                <a:lnTo>
                  <a:pt x="8254" y="13244"/>
                </a:lnTo>
                <a:cubicBezTo>
                  <a:pt x="8254" y="13186"/>
                  <a:pt x="8230" y="13141"/>
                  <a:pt x="8201" y="13141"/>
                </a:cubicBezTo>
                <a:close/>
                <a:moveTo>
                  <a:pt x="8515" y="13141"/>
                </a:moveTo>
                <a:cubicBezTo>
                  <a:pt x="8486" y="13141"/>
                  <a:pt x="8462" y="13186"/>
                  <a:pt x="8462" y="13244"/>
                </a:cubicBezTo>
                <a:lnTo>
                  <a:pt x="8462" y="13464"/>
                </a:lnTo>
                <a:cubicBezTo>
                  <a:pt x="8462" y="13521"/>
                  <a:pt x="8486" y="13568"/>
                  <a:pt x="8515" y="13568"/>
                </a:cubicBezTo>
                <a:cubicBezTo>
                  <a:pt x="8544" y="13568"/>
                  <a:pt x="8568" y="13521"/>
                  <a:pt x="8568" y="13464"/>
                </a:cubicBezTo>
                <a:lnTo>
                  <a:pt x="8568" y="13244"/>
                </a:lnTo>
                <a:cubicBezTo>
                  <a:pt x="8568" y="13186"/>
                  <a:pt x="8544" y="13141"/>
                  <a:pt x="8515" y="13141"/>
                </a:cubicBezTo>
                <a:close/>
                <a:moveTo>
                  <a:pt x="9365" y="13141"/>
                </a:moveTo>
                <a:cubicBezTo>
                  <a:pt x="9336" y="13141"/>
                  <a:pt x="9312" y="13186"/>
                  <a:pt x="9312" y="13244"/>
                </a:cubicBezTo>
                <a:lnTo>
                  <a:pt x="9312" y="13464"/>
                </a:lnTo>
                <a:cubicBezTo>
                  <a:pt x="9312" y="13521"/>
                  <a:pt x="9336" y="13568"/>
                  <a:pt x="9365" y="13568"/>
                </a:cubicBezTo>
                <a:cubicBezTo>
                  <a:pt x="9394" y="13568"/>
                  <a:pt x="9418" y="13521"/>
                  <a:pt x="9418" y="13464"/>
                </a:cubicBezTo>
                <a:lnTo>
                  <a:pt x="9418" y="13244"/>
                </a:lnTo>
                <a:cubicBezTo>
                  <a:pt x="9418" y="13186"/>
                  <a:pt x="9394" y="13141"/>
                  <a:pt x="9365" y="13141"/>
                </a:cubicBezTo>
                <a:close/>
                <a:moveTo>
                  <a:pt x="9679" y="13141"/>
                </a:moveTo>
                <a:cubicBezTo>
                  <a:pt x="9650" y="13141"/>
                  <a:pt x="9626" y="13186"/>
                  <a:pt x="9626" y="13244"/>
                </a:cubicBezTo>
                <a:lnTo>
                  <a:pt x="9626" y="13464"/>
                </a:lnTo>
                <a:cubicBezTo>
                  <a:pt x="9626" y="13521"/>
                  <a:pt x="9650" y="13568"/>
                  <a:pt x="9679" y="13568"/>
                </a:cubicBezTo>
                <a:cubicBezTo>
                  <a:pt x="9708" y="13568"/>
                  <a:pt x="9732" y="13521"/>
                  <a:pt x="9732" y="13464"/>
                </a:cubicBezTo>
                <a:lnTo>
                  <a:pt x="9732" y="13244"/>
                </a:lnTo>
                <a:cubicBezTo>
                  <a:pt x="9732" y="13186"/>
                  <a:pt x="9708" y="13141"/>
                  <a:pt x="9679" y="13141"/>
                </a:cubicBezTo>
                <a:close/>
                <a:moveTo>
                  <a:pt x="10529" y="13141"/>
                </a:moveTo>
                <a:cubicBezTo>
                  <a:pt x="10500" y="13141"/>
                  <a:pt x="10476" y="13186"/>
                  <a:pt x="10476" y="13244"/>
                </a:cubicBezTo>
                <a:lnTo>
                  <a:pt x="10476" y="13464"/>
                </a:lnTo>
                <a:cubicBezTo>
                  <a:pt x="10476" y="13521"/>
                  <a:pt x="10500" y="13568"/>
                  <a:pt x="10529" y="13568"/>
                </a:cubicBezTo>
                <a:cubicBezTo>
                  <a:pt x="10558" y="13568"/>
                  <a:pt x="10582" y="13521"/>
                  <a:pt x="10582" y="13464"/>
                </a:cubicBezTo>
                <a:lnTo>
                  <a:pt x="10582" y="13244"/>
                </a:lnTo>
                <a:cubicBezTo>
                  <a:pt x="10582" y="13186"/>
                  <a:pt x="10558" y="13141"/>
                  <a:pt x="10529" y="13141"/>
                </a:cubicBezTo>
                <a:close/>
                <a:moveTo>
                  <a:pt x="10844" y="13141"/>
                </a:moveTo>
                <a:cubicBezTo>
                  <a:pt x="10814" y="13141"/>
                  <a:pt x="10791" y="13186"/>
                  <a:pt x="10791" y="13244"/>
                </a:cubicBezTo>
                <a:lnTo>
                  <a:pt x="10791" y="13464"/>
                </a:lnTo>
                <a:cubicBezTo>
                  <a:pt x="10791" y="13521"/>
                  <a:pt x="10814" y="13568"/>
                  <a:pt x="10844" y="13568"/>
                </a:cubicBezTo>
                <a:cubicBezTo>
                  <a:pt x="10873" y="13568"/>
                  <a:pt x="10895" y="13521"/>
                  <a:pt x="10895" y="13464"/>
                </a:cubicBezTo>
                <a:lnTo>
                  <a:pt x="10895" y="13244"/>
                </a:lnTo>
                <a:cubicBezTo>
                  <a:pt x="10895" y="13186"/>
                  <a:pt x="10873" y="13141"/>
                  <a:pt x="10844" y="13141"/>
                </a:cubicBezTo>
                <a:close/>
                <a:moveTo>
                  <a:pt x="11692" y="13141"/>
                </a:moveTo>
                <a:cubicBezTo>
                  <a:pt x="11663" y="13141"/>
                  <a:pt x="11640" y="13186"/>
                  <a:pt x="11640" y="13244"/>
                </a:cubicBezTo>
                <a:lnTo>
                  <a:pt x="11640" y="13464"/>
                </a:lnTo>
                <a:cubicBezTo>
                  <a:pt x="11640" y="13521"/>
                  <a:pt x="11663" y="13568"/>
                  <a:pt x="11692" y="13568"/>
                </a:cubicBezTo>
                <a:cubicBezTo>
                  <a:pt x="11721" y="13568"/>
                  <a:pt x="11745" y="13521"/>
                  <a:pt x="11745" y="13464"/>
                </a:cubicBezTo>
                <a:lnTo>
                  <a:pt x="11745" y="13244"/>
                </a:lnTo>
                <a:cubicBezTo>
                  <a:pt x="11745" y="13186"/>
                  <a:pt x="11721" y="13141"/>
                  <a:pt x="11692" y="13141"/>
                </a:cubicBezTo>
                <a:close/>
                <a:moveTo>
                  <a:pt x="12007" y="13141"/>
                </a:moveTo>
                <a:cubicBezTo>
                  <a:pt x="11978" y="13141"/>
                  <a:pt x="11955" y="13186"/>
                  <a:pt x="11955" y="13244"/>
                </a:cubicBezTo>
                <a:lnTo>
                  <a:pt x="11955" y="13464"/>
                </a:lnTo>
                <a:cubicBezTo>
                  <a:pt x="11955" y="13521"/>
                  <a:pt x="11978" y="13568"/>
                  <a:pt x="12007" y="13568"/>
                </a:cubicBezTo>
                <a:cubicBezTo>
                  <a:pt x="12036" y="13568"/>
                  <a:pt x="12060" y="13521"/>
                  <a:pt x="12060" y="13464"/>
                </a:cubicBezTo>
                <a:lnTo>
                  <a:pt x="12060" y="13244"/>
                </a:lnTo>
                <a:cubicBezTo>
                  <a:pt x="12060" y="13186"/>
                  <a:pt x="12036" y="13141"/>
                  <a:pt x="12007" y="13141"/>
                </a:cubicBezTo>
                <a:close/>
                <a:moveTo>
                  <a:pt x="12856" y="13141"/>
                </a:moveTo>
                <a:cubicBezTo>
                  <a:pt x="12827" y="13141"/>
                  <a:pt x="12804" y="13186"/>
                  <a:pt x="12804" y="13244"/>
                </a:cubicBezTo>
                <a:lnTo>
                  <a:pt x="12804" y="13464"/>
                </a:lnTo>
                <a:cubicBezTo>
                  <a:pt x="12804" y="13521"/>
                  <a:pt x="12827" y="13568"/>
                  <a:pt x="12856" y="13568"/>
                </a:cubicBezTo>
                <a:cubicBezTo>
                  <a:pt x="12886" y="13568"/>
                  <a:pt x="12909" y="13521"/>
                  <a:pt x="12909" y="13464"/>
                </a:cubicBezTo>
                <a:lnTo>
                  <a:pt x="12909" y="13244"/>
                </a:lnTo>
                <a:cubicBezTo>
                  <a:pt x="12909" y="13186"/>
                  <a:pt x="12886" y="13141"/>
                  <a:pt x="12856" y="13141"/>
                </a:cubicBezTo>
                <a:close/>
                <a:moveTo>
                  <a:pt x="13171" y="13141"/>
                </a:moveTo>
                <a:cubicBezTo>
                  <a:pt x="13142" y="13141"/>
                  <a:pt x="13118" y="13186"/>
                  <a:pt x="13118" y="13244"/>
                </a:cubicBezTo>
                <a:lnTo>
                  <a:pt x="13118" y="13464"/>
                </a:lnTo>
                <a:cubicBezTo>
                  <a:pt x="13118" y="13521"/>
                  <a:pt x="13142" y="13568"/>
                  <a:pt x="13171" y="13568"/>
                </a:cubicBezTo>
                <a:cubicBezTo>
                  <a:pt x="13200" y="13568"/>
                  <a:pt x="13224" y="13521"/>
                  <a:pt x="13224" y="13464"/>
                </a:cubicBezTo>
                <a:lnTo>
                  <a:pt x="13224" y="13244"/>
                </a:lnTo>
                <a:cubicBezTo>
                  <a:pt x="13224" y="13186"/>
                  <a:pt x="13200" y="13141"/>
                  <a:pt x="13171" y="13141"/>
                </a:cubicBezTo>
                <a:close/>
                <a:moveTo>
                  <a:pt x="14021" y="13141"/>
                </a:moveTo>
                <a:cubicBezTo>
                  <a:pt x="13992" y="13141"/>
                  <a:pt x="13968" y="13186"/>
                  <a:pt x="13968" y="13244"/>
                </a:cubicBezTo>
                <a:lnTo>
                  <a:pt x="13968" y="13464"/>
                </a:lnTo>
                <a:cubicBezTo>
                  <a:pt x="13968" y="13521"/>
                  <a:pt x="13992" y="13568"/>
                  <a:pt x="14021" y="13568"/>
                </a:cubicBezTo>
                <a:cubicBezTo>
                  <a:pt x="14050" y="13568"/>
                  <a:pt x="14074" y="13521"/>
                  <a:pt x="14074" y="13464"/>
                </a:cubicBezTo>
                <a:lnTo>
                  <a:pt x="14074" y="13244"/>
                </a:lnTo>
                <a:cubicBezTo>
                  <a:pt x="14074" y="13186"/>
                  <a:pt x="14050" y="13141"/>
                  <a:pt x="14021" y="13141"/>
                </a:cubicBezTo>
                <a:close/>
                <a:moveTo>
                  <a:pt x="14335" y="13141"/>
                </a:moveTo>
                <a:cubicBezTo>
                  <a:pt x="14306" y="13141"/>
                  <a:pt x="14282" y="13186"/>
                  <a:pt x="14282" y="13244"/>
                </a:cubicBezTo>
                <a:lnTo>
                  <a:pt x="14282" y="13464"/>
                </a:lnTo>
                <a:cubicBezTo>
                  <a:pt x="14282" y="13521"/>
                  <a:pt x="14306" y="13568"/>
                  <a:pt x="14335" y="13568"/>
                </a:cubicBezTo>
                <a:cubicBezTo>
                  <a:pt x="14364" y="13568"/>
                  <a:pt x="14388" y="13521"/>
                  <a:pt x="14388" y="13464"/>
                </a:cubicBezTo>
                <a:lnTo>
                  <a:pt x="14388" y="13244"/>
                </a:lnTo>
                <a:cubicBezTo>
                  <a:pt x="14388" y="13186"/>
                  <a:pt x="14364" y="13141"/>
                  <a:pt x="14335" y="13141"/>
                </a:cubicBezTo>
                <a:close/>
                <a:moveTo>
                  <a:pt x="15185" y="13141"/>
                </a:moveTo>
                <a:cubicBezTo>
                  <a:pt x="15156" y="13141"/>
                  <a:pt x="15132" y="13186"/>
                  <a:pt x="15132" y="13244"/>
                </a:cubicBezTo>
                <a:lnTo>
                  <a:pt x="15132" y="13464"/>
                </a:lnTo>
                <a:cubicBezTo>
                  <a:pt x="15132" y="13521"/>
                  <a:pt x="15156" y="13568"/>
                  <a:pt x="15185" y="13568"/>
                </a:cubicBezTo>
                <a:cubicBezTo>
                  <a:pt x="15214" y="13568"/>
                  <a:pt x="15237" y="13521"/>
                  <a:pt x="15237" y="13464"/>
                </a:cubicBezTo>
                <a:lnTo>
                  <a:pt x="15237" y="13244"/>
                </a:lnTo>
                <a:cubicBezTo>
                  <a:pt x="15237" y="13186"/>
                  <a:pt x="15214" y="13141"/>
                  <a:pt x="15185" y="13141"/>
                </a:cubicBezTo>
                <a:close/>
                <a:moveTo>
                  <a:pt x="15500" y="13141"/>
                </a:moveTo>
                <a:cubicBezTo>
                  <a:pt x="15470" y="13141"/>
                  <a:pt x="15447" y="13186"/>
                  <a:pt x="15447" y="13244"/>
                </a:cubicBezTo>
                <a:lnTo>
                  <a:pt x="15447" y="13464"/>
                </a:lnTo>
                <a:cubicBezTo>
                  <a:pt x="15447" y="13521"/>
                  <a:pt x="15470" y="13568"/>
                  <a:pt x="15500" y="13568"/>
                </a:cubicBezTo>
                <a:cubicBezTo>
                  <a:pt x="15529" y="13568"/>
                  <a:pt x="15551" y="13521"/>
                  <a:pt x="15551" y="13464"/>
                </a:cubicBezTo>
                <a:lnTo>
                  <a:pt x="15551" y="13244"/>
                </a:lnTo>
                <a:cubicBezTo>
                  <a:pt x="15551" y="13186"/>
                  <a:pt x="15529" y="13141"/>
                  <a:pt x="15500" y="13141"/>
                </a:cubicBezTo>
                <a:close/>
                <a:moveTo>
                  <a:pt x="16349" y="13141"/>
                </a:moveTo>
                <a:cubicBezTo>
                  <a:pt x="16320" y="13141"/>
                  <a:pt x="16296" y="13186"/>
                  <a:pt x="16296" y="13244"/>
                </a:cubicBezTo>
                <a:lnTo>
                  <a:pt x="16296" y="13464"/>
                </a:lnTo>
                <a:cubicBezTo>
                  <a:pt x="16296" y="13521"/>
                  <a:pt x="16320" y="13568"/>
                  <a:pt x="16349" y="13568"/>
                </a:cubicBezTo>
                <a:cubicBezTo>
                  <a:pt x="16378" y="13568"/>
                  <a:pt x="16401" y="13521"/>
                  <a:pt x="16401" y="13464"/>
                </a:cubicBezTo>
                <a:lnTo>
                  <a:pt x="16401" y="13244"/>
                </a:lnTo>
                <a:cubicBezTo>
                  <a:pt x="16401" y="13186"/>
                  <a:pt x="16378" y="13141"/>
                  <a:pt x="16349" y="13141"/>
                </a:cubicBezTo>
                <a:close/>
                <a:moveTo>
                  <a:pt x="16663" y="13141"/>
                </a:moveTo>
                <a:cubicBezTo>
                  <a:pt x="16634" y="13141"/>
                  <a:pt x="16611" y="13186"/>
                  <a:pt x="16611" y="13244"/>
                </a:cubicBezTo>
                <a:lnTo>
                  <a:pt x="16611" y="13464"/>
                </a:lnTo>
                <a:cubicBezTo>
                  <a:pt x="16611" y="13521"/>
                  <a:pt x="16634" y="13568"/>
                  <a:pt x="16663" y="13568"/>
                </a:cubicBezTo>
                <a:cubicBezTo>
                  <a:pt x="16692" y="13568"/>
                  <a:pt x="16716" y="13521"/>
                  <a:pt x="16716" y="13464"/>
                </a:cubicBezTo>
                <a:lnTo>
                  <a:pt x="16716" y="13244"/>
                </a:lnTo>
                <a:cubicBezTo>
                  <a:pt x="16716" y="13186"/>
                  <a:pt x="16692" y="13141"/>
                  <a:pt x="16663" y="13141"/>
                </a:cubicBezTo>
                <a:close/>
                <a:moveTo>
                  <a:pt x="17512" y="13141"/>
                </a:moveTo>
                <a:cubicBezTo>
                  <a:pt x="17483" y="13141"/>
                  <a:pt x="17459" y="13186"/>
                  <a:pt x="17459" y="13244"/>
                </a:cubicBezTo>
                <a:lnTo>
                  <a:pt x="17459" y="13464"/>
                </a:lnTo>
                <a:cubicBezTo>
                  <a:pt x="17459" y="13521"/>
                  <a:pt x="17483" y="13568"/>
                  <a:pt x="17512" y="13568"/>
                </a:cubicBezTo>
                <a:cubicBezTo>
                  <a:pt x="17541" y="13568"/>
                  <a:pt x="17565" y="13521"/>
                  <a:pt x="17565" y="13464"/>
                </a:cubicBezTo>
                <a:lnTo>
                  <a:pt x="17565" y="13244"/>
                </a:lnTo>
                <a:cubicBezTo>
                  <a:pt x="17565" y="13186"/>
                  <a:pt x="17541" y="13141"/>
                  <a:pt x="17512" y="13141"/>
                </a:cubicBezTo>
                <a:close/>
                <a:moveTo>
                  <a:pt x="17827" y="13141"/>
                </a:moveTo>
                <a:cubicBezTo>
                  <a:pt x="17798" y="13141"/>
                  <a:pt x="17774" y="13186"/>
                  <a:pt x="17774" y="13244"/>
                </a:cubicBezTo>
                <a:lnTo>
                  <a:pt x="17774" y="13464"/>
                </a:lnTo>
                <a:cubicBezTo>
                  <a:pt x="17774" y="13521"/>
                  <a:pt x="17798" y="13568"/>
                  <a:pt x="17827" y="13568"/>
                </a:cubicBezTo>
                <a:cubicBezTo>
                  <a:pt x="17856" y="13568"/>
                  <a:pt x="17880" y="13521"/>
                  <a:pt x="17880" y="13464"/>
                </a:cubicBezTo>
                <a:lnTo>
                  <a:pt x="17880" y="13244"/>
                </a:lnTo>
                <a:cubicBezTo>
                  <a:pt x="17880" y="13186"/>
                  <a:pt x="17856" y="13141"/>
                  <a:pt x="17827" y="13141"/>
                </a:cubicBezTo>
                <a:close/>
                <a:moveTo>
                  <a:pt x="18677" y="13141"/>
                </a:moveTo>
                <a:cubicBezTo>
                  <a:pt x="18648" y="13141"/>
                  <a:pt x="18624" y="13186"/>
                  <a:pt x="18624" y="13244"/>
                </a:cubicBezTo>
                <a:lnTo>
                  <a:pt x="18624" y="13464"/>
                </a:lnTo>
                <a:cubicBezTo>
                  <a:pt x="18624" y="13521"/>
                  <a:pt x="18648" y="13568"/>
                  <a:pt x="18677" y="13568"/>
                </a:cubicBezTo>
                <a:cubicBezTo>
                  <a:pt x="18706" y="13568"/>
                  <a:pt x="18730" y="13521"/>
                  <a:pt x="18730" y="13464"/>
                </a:cubicBezTo>
                <a:lnTo>
                  <a:pt x="18730" y="13244"/>
                </a:lnTo>
                <a:cubicBezTo>
                  <a:pt x="18730" y="13186"/>
                  <a:pt x="18706" y="13141"/>
                  <a:pt x="18677" y="13141"/>
                </a:cubicBezTo>
                <a:close/>
                <a:moveTo>
                  <a:pt x="18991" y="13141"/>
                </a:moveTo>
                <a:cubicBezTo>
                  <a:pt x="18962" y="13141"/>
                  <a:pt x="18938" y="13186"/>
                  <a:pt x="18938" y="13244"/>
                </a:cubicBezTo>
                <a:lnTo>
                  <a:pt x="18938" y="13464"/>
                </a:lnTo>
                <a:cubicBezTo>
                  <a:pt x="18938" y="13521"/>
                  <a:pt x="18962" y="13568"/>
                  <a:pt x="18991" y="13568"/>
                </a:cubicBezTo>
                <a:cubicBezTo>
                  <a:pt x="19020" y="13568"/>
                  <a:pt x="19044" y="13521"/>
                  <a:pt x="19044" y="13464"/>
                </a:cubicBezTo>
                <a:lnTo>
                  <a:pt x="19044" y="13244"/>
                </a:lnTo>
                <a:cubicBezTo>
                  <a:pt x="19044" y="13186"/>
                  <a:pt x="19020" y="13141"/>
                  <a:pt x="18991" y="13141"/>
                </a:cubicBezTo>
                <a:close/>
                <a:moveTo>
                  <a:pt x="19841" y="13141"/>
                </a:moveTo>
                <a:cubicBezTo>
                  <a:pt x="19812" y="13141"/>
                  <a:pt x="19788" y="13186"/>
                  <a:pt x="19788" y="13244"/>
                </a:cubicBezTo>
                <a:lnTo>
                  <a:pt x="19788" y="13464"/>
                </a:lnTo>
                <a:cubicBezTo>
                  <a:pt x="19788" y="13521"/>
                  <a:pt x="19812" y="13568"/>
                  <a:pt x="19841" y="13568"/>
                </a:cubicBezTo>
                <a:cubicBezTo>
                  <a:pt x="19870" y="13568"/>
                  <a:pt x="19894" y="13521"/>
                  <a:pt x="19894" y="13464"/>
                </a:cubicBezTo>
                <a:lnTo>
                  <a:pt x="19894" y="13244"/>
                </a:lnTo>
                <a:cubicBezTo>
                  <a:pt x="19894" y="13186"/>
                  <a:pt x="19870" y="13141"/>
                  <a:pt x="19841" y="13141"/>
                </a:cubicBezTo>
                <a:close/>
                <a:moveTo>
                  <a:pt x="20155" y="13141"/>
                </a:moveTo>
                <a:cubicBezTo>
                  <a:pt x="20126" y="13141"/>
                  <a:pt x="20102" y="13186"/>
                  <a:pt x="20102" y="13244"/>
                </a:cubicBezTo>
                <a:lnTo>
                  <a:pt x="20102" y="13464"/>
                </a:lnTo>
                <a:cubicBezTo>
                  <a:pt x="20102" y="13521"/>
                  <a:pt x="20126" y="13568"/>
                  <a:pt x="20155" y="13568"/>
                </a:cubicBezTo>
                <a:cubicBezTo>
                  <a:pt x="20184" y="13568"/>
                  <a:pt x="20207" y="13521"/>
                  <a:pt x="20207" y="13464"/>
                </a:cubicBezTo>
                <a:lnTo>
                  <a:pt x="20207" y="13244"/>
                </a:lnTo>
                <a:cubicBezTo>
                  <a:pt x="20207" y="13186"/>
                  <a:pt x="20184" y="13141"/>
                  <a:pt x="20155" y="13141"/>
                </a:cubicBezTo>
                <a:close/>
                <a:moveTo>
                  <a:pt x="21004" y="13141"/>
                </a:moveTo>
                <a:cubicBezTo>
                  <a:pt x="20975" y="13141"/>
                  <a:pt x="20952" y="13186"/>
                  <a:pt x="20952" y="13244"/>
                </a:cubicBezTo>
                <a:lnTo>
                  <a:pt x="20952" y="13464"/>
                </a:lnTo>
                <a:cubicBezTo>
                  <a:pt x="20952" y="13521"/>
                  <a:pt x="20975" y="13568"/>
                  <a:pt x="21004" y="13568"/>
                </a:cubicBezTo>
                <a:cubicBezTo>
                  <a:pt x="21033" y="13568"/>
                  <a:pt x="21057" y="13521"/>
                  <a:pt x="21057" y="13464"/>
                </a:cubicBezTo>
                <a:lnTo>
                  <a:pt x="21057" y="13244"/>
                </a:lnTo>
                <a:cubicBezTo>
                  <a:pt x="21057" y="13186"/>
                  <a:pt x="21033" y="13141"/>
                  <a:pt x="21004" y="13141"/>
                </a:cubicBezTo>
                <a:close/>
                <a:moveTo>
                  <a:pt x="21319" y="13141"/>
                </a:moveTo>
                <a:cubicBezTo>
                  <a:pt x="21289" y="13141"/>
                  <a:pt x="21267" y="13186"/>
                  <a:pt x="21267" y="13244"/>
                </a:cubicBezTo>
                <a:lnTo>
                  <a:pt x="21267" y="13464"/>
                </a:lnTo>
                <a:cubicBezTo>
                  <a:pt x="21267" y="13521"/>
                  <a:pt x="21289" y="13568"/>
                  <a:pt x="21319" y="13568"/>
                </a:cubicBezTo>
                <a:cubicBezTo>
                  <a:pt x="21348" y="13568"/>
                  <a:pt x="21372" y="13521"/>
                  <a:pt x="21372" y="13464"/>
                </a:cubicBezTo>
                <a:lnTo>
                  <a:pt x="21372" y="13244"/>
                </a:lnTo>
                <a:cubicBezTo>
                  <a:pt x="21372" y="13186"/>
                  <a:pt x="21348" y="13141"/>
                  <a:pt x="21319" y="13141"/>
                </a:cubicBezTo>
                <a:close/>
                <a:moveTo>
                  <a:pt x="281" y="13871"/>
                </a:moveTo>
                <a:cubicBezTo>
                  <a:pt x="252" y="13871"/>
                  <a:pt x="228" y="13916"/>
                  <a:pt x="228" y="13974"/>
                </a:cubicBezTo>
                <a:lnTo>
                  <a:pt x="228" y="14194"/>
                </a:lnTo>
                <a:cubicBezTo>
                  <a:pt x="228" y="14251"/>
                  <a:pt x="252" y="14298"/>
                  <a:pt x="281" y="14298"/>
                </a:cubicBezTo>
                <a:cubicBezTo>
                  <a:pt x="311" y="14298"/>
                  <a:pt x="334" y="14251"/>
                  <a:pt x="334" y="14194"/>
                </a:cubicBezTo>
                <a:lnTo>
                  <a:pt x="334" y="13974"/>
                </a:lnTo>
                <a:cubicBezTo>
                  <a:pt x="334" y="13916"/>
                  <a:pt x="311" y="13871"/>
                  <a:pt x="281" y="13871"/>
                </a:cubicBezTo>
                <a:close/>
                <a:moveTo>
                  <a:pt x="596" y="13871"/>
                </a:moveTo>
                <a:cubicBezTo>
                  <a:pt x="567" y="13871"/>
                  <a:pt x="543" y="13916"/>
                  <a:pt x="543" y="13974"/>
                </a:cubicBezTo>
                <a:lnTo>
                  <a:pt x="543" y="14194"/>
                </a:lnTo>
                <a:cubicBezTo>
                  <a:pt x="543" y="14251"/>
                  <a:pt x="567" y="14298"/>
                  <a:pt x="596" y="14298"/>
                </a:cubicBezTo>
                <a:cubicBezTo>
                  <a:pt x="625" y="14298"/>
                  <a:pt x="649" y="14251"/>
                  <a:pt x="649" y="14194"/>
                </a:cubicBezTo>
                <a:lnTo>
                  <a:pt x="649" y="13974"/>
                </a:lnTo>
                <a:cubicBezTo>
                  <a:pt x="649" y="13916"/>
                  <a:pt x="625" y="13871"/>
                  <a:pt x="596" y="13871"/>
                </a:cubicBezTo>
                <a:close/>
                <a:moveTo>
                  <a:pt x="1446" y="13871"/>
                </a:moveTo>
                <a:cubicBezTo>
                  <a:pt x="1417" y="13871"/>
                  <a:pt x="1393" y="13916"/>
                  <a:pt x="1393" y="13974"/>
                </a:cubicBezTo>
                <a:lnTo>
                  <a:pt x="1393" y="14194"/>
                </a:lnTo>
                <a:cubicBezTo>
                  <a:pt x="1393" y="14251"/>
                  <a:pt x="1417" y="14298"/>
                  <a:pt x="1446" y="14298"/>
                </a:cubicBezTo>
                <a:cubicBezTo>
                  <a:pt x="1475" y="14298"/>
                  <a:pt x="1499" y="14251"/>
                  <a:pt x="1499" y="14194"/>
                </a:cubicBezTo>
                <a:lnTo>
                  <a:pt x="1499" y="13974"/>
                </a:lnTo>
                <a:cubicBezTo>
                  <a:pt x="1499" y="13916"/>
                  <a:pt x="1475" y="13871"/>
                  <a:pt x="1446" y="13871"/>
                </a:cubicBezTo>
                <a:close/>
                <a:moveTo>
                  <a:pt x="1760" y="13871"/>
                </a:moveTo>
                <a:cubicBezTo>
                  <a:pt x="1731" y="13871"/>
                  <a:pt x="1707" y="13916"/>
                  <a:pt x="1707" y="13974"/>
                </a:cubicBezTo>
                <a:lnTo>
                  <a:pt x="1707" y="14194"/>
                </a:lnTo>
                <a:cubicBezTo>
                  <a:pt x="1707" y="14251"/>
                  <a:pt x="1731" y="14298"/>
                  <a:pt x="1760" y="14298"/>
                </a:cubicBezTo>
                <a:cubicBezTo>
                  <a:pt x="1789" y="14298"/>
                  <a:pt x="1813" y="14251"/>
                  <a:pt x="1813" y="14194"/>
                </a:cubicBezTo>
                <a:lnTo>
                  <a:pt x="1813" y="13974"/>
                </a:lnTo>
                <a:cubicBezTo>
                  <a:pt x="1813" y="13916"/>
                  <a:pt x="1789" y="13871"/>
                  <a:pt x="1760" y="13871"/>
                </a:cubicBezTo>
                <a:close/>
                <a:moveTo>
                  <a:pt x="2610" y="13871"/>
                </a:moveTo>
                <a:cubicBezTo>
                  <a:pt x="2581" y="13871"/>
                  <a:pt x="2557" y="13916"/>
                  <a:pt x="2557" y="13974"/>
                </a:cubicBezTo>
                <a:lnTo>
                  <a:pt x="2557" y="14194"/>
                </a:lnTo>
                <a:cubicBezTo>
                  <a:pt x="2557" y="14251"/>
                  <a:pt x="2581" y="14298"/>
                  <a:pt x="2610" y="14298"/>
                </a:cubicBezTo>
                <a:cubicBezTo>
                  <a:pt x="2639" y="14298"/>
                  <a:pt x="2662" y="14251"/>
                  <a:pt x="2662" y="14194"/>
                </a:cubicBezTo>
                <a:lnTo>
                  <a:pt x="2662" y="13974"/>
                </a:lnTo>
                <a:cubicBezTo>
                  <a:pt x="2662" y="13916"/>
                  <a:pt x="2639" y="13871"/>
                  <a:pt x="2610" y="13871"/>
                </a:cubicBezTo>
                <a:close/>
                <a:moveTo>
                  <a:pt x="2924" y="13871"/>
                </a:moveTo>
                <a:cubicBezTo>
                  <a:pt x="2895" y="13871"/>
                  <a:pt x="2871" y="13916"/>
                  <a:pt x="2871" y="13974"/>
                </a:cubicBezTo>
                <a:lnTo>
                  <a:pt x="2871" y="14194"/>
                </a:lnTo>
                <a:cubicBezTo>
                  <a:pt x="2871" y="14251"/>
                  <a:pt x="2895" y="14298"/>
                  <a:pt x="2924" y="14298"/>
                </a:cubicBezTo>
                <a:cubicBezTo>
                  <a:pt x="2954" y="14298"/>
                  <a:pt x="2976" y="14251"/>
                  <a:pt x="2976" y="14194"/>
                </a:cubicBezTo>
                <a:lnTo>
                  <a:pt x="2976" y="13974"/>
                </a:lnTo>
                <a:cubicBezTo>
                  <a:pt x="2976" y="13916"/>
                  <a:pt x="2954" y="13871"/>
                  <a:pt x="2924" y="13871"/>
                </a:cubicBezTo>
                <a:close/>
                <a:moveTo>
                  <a:pt x="3773" y="13871"/>
                </a:moveTo>
                <a:cubicBezTo>
                  <a:pt x="3744" y="13871"/>
                  <a:pt x="3721" y="13916"/>
                  <a:pt x="3721" y="13974"/>
                </a:cubicBezTo>
                <a:lnTo>
                  <a:pt x="3721" y="14194"/>
                </a:lnTo>
                <a:cubicBezTo>
                  <a:pt x="3721" y="14251"/>
                  <a:pt x="3744" y="14298"/>
                  <a:pt x="3773" y="14298"/>
                </a:cubicBezTo>
                <a:cubicBezTo>
                  <a:pt x="3802" y="14298"/>
                  <a:pt x="3826" y="14251"/>
                  <a:pt x="3826" y="14194"/>
                </a:cubicBezTo>
                <a:lnTo>
                  <a:pt x="3826" y="13974"/>
                </a:lnTo>
                <a:cubicBezTo>
                  <a:pt x="3826" y="13916"/>
                  <a:pt x="3802" y="13871"/>
                  <a:pt x="3773" y="13871"/>
                </a:cubicBezTo>
                <a:close/>
                <a:moveTo>
                  <a:pt x="4088" y="13871"/>
                </a:moveTo>
                <a:cubicBezTo>
                  <a:pt x="4058" y="13871"/>
                  <a:pt x="4035" y="13916"/>
                  <a:pt x="4035" y="13974"/>
                </a:cubicBezTo>
                <a:lnTo>
                  <a:pt x="4035" y="14194"/>
                </a:lnTo>
                <a:cubicBezTo>
                  <a:pt x="4035" y="14251"/>
                  <a:pt x="4058" y="14298"/>
                  <a:pt x="4088" y="14298"/>
                </a:cubicBezTo>
                <a:cubicBezTo>
                  <a:pt x="4117" y="14298"/>
                  <a:pt x="4141" y="14251"/>
                  <a:pt x="4141" y="14194"/>
                </a:cubicBezTo>
                <a:lnTo>
                  <a:pt x="4141" y="13974"/>
                </a:lnTo>
                <a:cubicBezTo>
                  <a:pt x="4141" y="13916"/>
                  <a:pt x="4117" y="13871"/>
                  <a:pt x="4088" y="13871"/>
                </a:cubicBezTo>
                <a:close/>
                <a:moveTo>
                  <a:pt x="4937" y="13871"/>
                </a:moveTo>
                <a:cubicBezTo>
                  <a:pt x="4908" y="13871"/>
                  <a:pt x="4884" y="13916"/>
                  <a:pt x="4884" y="13974"/>
                </a:cubicBezTo>
                <a:lnTo>
                  <a:pt x="4884" y="14194"/>
                </a:lnTo>
                <a:cubicBezTo>
                  <a:pt x="4884" y="14251"/>
                  <a:pt x="4908" y="14298"/>
                  <a:pt x="4937" y="14298"/>
                </a:cubicBezTo>
                <a:cubicBezTo>
                  <a:pt x="4966" y="14298"/>
                  <a:pt x="4990" y="14251"/>
                  <a:pt x="4990" y="14194"/>
                </a:cubicBezTo>
                <a:lnTo>
                  <a:pt x="4990" y="13974"/>
                </a:lnTo>
                <a:cubicBezTo>
                  <a:pt x="4990" y="13916"/>
                  <a:pt x="4966" y="13871"/>
                  <a:pt x="4937" y="13871"/>
                </a:cubicBezTo>
                <a:close/>
                <a:moveTo>
                  <a:pt x="5252" y="13871"/>
                </a:moveTo>
                <a:cubicBezTo>
                  <a:pt x="5223" y="13871"/>
                  <a:pt x="5199" y="13916"/>
                  <a:pt x="5199" y="13974"/>
                </a:cubicBezTo>
                <a:lnTo>
                  <a:pt x="5199" y="14194"/>
                </a:lnTo>
                <a:cubicBezTo>
                  <a:pt x="5199" y="14251"/>
                  <a:pt x="5223" y="14298"/>
                  <a:pt x="5252" y="14298"/>
                </a:cubicBezTo>
                <a:cubicBezTo>
                  <a:pt x="5281" y="14298"/>
                  <a:pt x="5305" y="14251"/>
                  <a:pt x="5305" y="14194"/>
                </a:cubicBezTo>
                <a:lnTo>
                  <a:pt x="5305" y="13974"/>
                </a:lnTo>
                <a:cubicBezTo>
                  <a:pt x="5305" y="13916"/>
                  <a:pt x="5281" y="13871"/>
                  <a:pt x="5252" y="13871"/>
                </a:cubicBezTo>
                <a:close/>
                <a:moveTo>
                  <a:pt x="6102" y="13871"/>
                </a:moveTo>
                <a:cubicBezTo>
                  <a:pt x="6072" y="13871"/>
                  <a:pt x="6049" y="13916"/>
                  <a:pt x="6049" y="13974"/>
                </a:cubicBezTo>
                <a:lnTo>
                  <a:pt x="6049" y="14194"/>
                </a:lnTo>
                <a:cubicBezTo>
                  <a:pt x="6049" y="14251"/>
                  <a:pt x="6072" y="14298"/>
                  <a:pt x="6102" y="14298"/>
                </a:cubicBezTo>
                <a:cubicBezTo>
                  <a:pt x="6131" y="14298"/>
                  <a:pt x="6155" y="14251"/>
                  <a:pt x="6155" y="14194"/>
                </a:cubicBezTo>
                <a:lnTo>
                  <a:pt x="6155" y="13974"/>
                </a:lnTo>
                <a:cubicBezTo>
                  <a:pt x="6155" y="13916"/>
                  <a:pt x="6131" y="13871"/>
                  <a:pt x="6102" y="13871"/>
                </a:cubicBezTo>
                <a:close/>
                <a:moveTo>
                  <a:pt x="6416" y="13871"/>
                </a:moveTo>
                <a:cubicBezTo>
                  <a:pt x="6387" y="13871"/>
                  <a:pt x="6363" y="13916"/>
                  <a:pt x="6363" y="13974"/>
                </a:cubicBezTo>
                <a:lnTo>
                  <a:pt x="6363" y="14194"/>
                </a:lnTo>
                <a:cubicBezTo>
                  <a:pt x="6363" y="14251"/>
                  <a:pt x="6387" y="14298"/>
                  <a:pt x="6416" y="14298"/>
                </a:cubicBezTo>
                <a:cubicBezTo>
                  <a:pt x="6445" y="14298"/>
                  <a:pt x="6469" y="14251"/>
                  <a:pt x="6469" y="14194"/>
                </a:cubicBezTo>
                <a:lnTo>
                  <a:pt x="6469" y="13974"/>
                </a:lnTo>
                <a:cubicBezTo>
                  <a:pt x="6469" y="13916"/>
                  <a:pt x="6445" y="13871"/>
                  <a:pt x="6416" y="13871"/>
                </a:cubicBezTo>
                <a:close/>
                <a:moveTo>
                  <a:pt x="7266" y="13871"/>
                </a:moveTo>
                <a:cubicBezTo>
                  <a:pt x="7237" y="13871"/>
                  <a:pt x="7213" y="13916"/>
                  <a:pt x="7213" y="13974"/>
                </a:cubicBezTo>
                <a:lnTo>
                  <a:pt x="7213" y="14194"/>
                </a:lnTo>
                <a:cubicBezTo>
                  <a:pt x="7213" y="14251"/>
                  <a:pt x="7237" y="14298"/>
                  <a:pt x="7266" y="14298"/>
                </a:cubicBezTo>
                <a:cubicBezTo>
                  <a:pt x="7295" y="14298"/>
                  <a:pt x="7318" y="14251"/>
                  <a:pt x="7318" y="14194"/>
                </a:cubicBezTo>
                <a:lnTo>
                  <a:pt x="7318" y="13974"/>
                </a:lnTo>
                <a:cubicBezTo>
                  <a:pt x="7318" y="13916"/>
                  <a:pt x="7295" y="13871"/>
                  <a:pt x="7266" y="13871"/>
                </a:cubicBezTo>
                <a:close/>
                <a:moveTo>
                  <a:pt x="7580" y="13871"/>
                </a:moveTo>
                <a:cubicBezTo>
                  <a:pt x="7551" y="13871"/>
                  <a:pt x="7527" y="13916"/>
                  <a:pt x="7527" y="13974"/>
                </a:cubicBezTo>
                <a:lnTo>
                  <a:pt x="7527" y="14194"/>
                </a:lnTo>
                <a:cubicBezTo>
                  <a:pt x="7527" y="14251"/>
                  <a:pt x="7551" y="14298"/>
                  <a:pt x="7580" y="14298"/>
                </a:cubicBezTo>
                <a:cubicBezTo>
                  <a:pt x="7609" y="14298"/>
                  <a:pt x="7632" y="14251"/>
                  <a:pt x="7632" y="14194"/>
                </a:cubicBezTo>
                <a:lnTo>
                  <a:pt x="7632" y="13974"/>
                </a:lnTo>
                <a:cubicBezTo>
                  <a:pt x="7632" y="13916"/>
                  <a:pt x="7609" y="13871"/>
                  <a:pt x="7580" y="13871"/>
                </a:cubicBezTo>
                <a:close/>
                <a:moveTo>
                  <a:pt x="8429" y="13871"/>
                </a:moveTo>
                <a:cubicBezTo>
                  <a:pt x="8400" y="13871"/>
                  <a:pt x="8377" y="13916"/>
                  <a:pt x="8377" y="13974"/>
                </a:cubicBezTo>
                <a:lnTo>
                  <a:pt x="8377" y="14194"/>
                </a:lnTo>
                <a:cubicBezTo>
                  <a:pt x="8377" y="14251"/>
                  <a:pt x="8400" y="14298"/>
                  <a:pt x="8429" y="14298"/>
                </a:cubicBezTo>
                <a:cubicBezTo>
                  <a:pt x="8458" y="14298"/>
                  <a:pt x="8482" y="14251"/>
                  <a:pt x="8482" y="14194"/>
                </a:cubicBezTo>
                <a:lnTo>
                  <a:pt x="8482" y="13974"/>
                </a:lnTo>
                <a:cubicBezTo>
                  <a:pt x="8482" y="13916"/>
                  <a:pt x="8458" y="13871"/>
                  <a:pt x="8429" y="13871"/>
                </a:cubicBezTo>
                <a:close/>
                <a:moveTo>
                  <a:pt x="8744" y="13871"/>
                </a:moveTo>
                <a:cubicBezTo>
                  <a:pt x="8714" y="13871"/>
                  <a:pt x="8691" y="13916"/>
                  <a:pt x="8691" y="13974"/>
                </a:cubicBezTo>
                <a:lnTo>
                  <a:pt x="8691" y="14194"/>
                </a:lnTo>
                <a:cubicBezTo>
                  <a:pt x="8691" y="14251"/>
                  <a:pt x="8714" y="14298"/>
                  <a:pt x="8744" y="14298"/>
                </a:cubicBezTo>
                <a:cubicBezTo>
                  <a:pt x="8773" y="14298"/>
                  <a:pt x="8796" y="14251"/>
                  <a:pt x="8796" y="14194"/>
                </a:cubicBezTo>
                <a:lnTo>
                  <a:pt x="8796" y="13974"/>
                </a:lnTo>
                <a:cubicBezTo>
                  <a:pt x="8796" y="13916"/>
                  <a:pt x="8773" y="13871"/>
                  <a:pt x="8744" y="13871"/>
                </a:cubicBezTo>
                <a:close/>
                <a:moveTo>
                  <a:pt x="9593" y="13871"/>
                </a:moveTo>
                <a:cubicBezTo>
                  <a:pt x="9564" y="13871"/>
                  <a:pt x="9540" y="13916"/>
                  <a:pt x="9540" y="13974"/>
                </a:cubicBezTo>
                <a:lnTo>
                  <a:pt x="9540" y="14194"/>
                </a:lnTo>
                <a:cubicBezTo>
                  <a:pt x="9540" y="14251"/>
                  <a:pt x="9564" y="14298"/>
                  <a:pt x="9593" y="14298"/>
                </a:cubicBezTo>
                <a:cubicBezTo>
                  <a:pt x="9622" y="14298"/>
                  <a:pt x="9646" y="14251"/>
                  <a:pt x="9646" y="14194"/>
                </a:cubicBezTo>
                <a:lnTo>
                  <a:pt x="9646" y="13974"/>
                </a:lnTo>
                <a:cubicBezTo>
                  <a:pt x="9646" y="13916"/>
                  <a:pt x="9622" y="13871"/>
                  <a:pt x="9593" y="13871"/>
                </a:cubicBezTo>
                <a:close/>
                <a:moveTo>
                  <a:pt x="9908" y="13871"/>
                </a:moveTo>
                <a:cubicBezTo>
                  <a:pt x="9879" y="13871"/>
                  <a:pt x="9855" y="13916"/>
                  <a:pt x="9855" y="13974"/>
                </a:cubicBezTo>
                <a:lnTo>
                  <a:pt x="9855" y="14194"/>
                </a:lnTo>
                <a:cubicBezTo>
                  <a:pt x="9855" y="14251"/>
                  <a:pt x="9879" y="14298"/>
                  <a:pt x="9908" y="14298"/>
                </a:cubicBezTo>
                <a:cubicBezTo>
                  <a:pt x="9937" y="14298"/>
                  <a:pt x="9961" y="14251"/>
                  <a:pt x="9961" y="14194"/>
                </a:cubicBezTo>
                <a:lnTo>
                  <a:pt x="9961" y="13974"/>
                </a:lnTo>
                <a:cubicBezTo>
                  <a:pt x="9961" y="13916"/>
                  <a:pt x="9937" y="13871"/>
                  <a:pt x="9908" y="13871"/>
                </a:cubicBezTo>
                <a:close/>
                <a:moveTo>
                  <a:pt x="10758" y="13871"/>
                </a:moveTo>
                <a:cubicBezTo>
                  <a:pt x="10728" y="13871"/>
                  <a:pt x="10705" y="13916"/>
                  <a:pt x="10705" y="13974"/>
                </a:cubicBezTo>
                <a:lnTo>
                  <a:pt x="10705" y="14194"/>
                </a:lnTo>
                <a:cubicBezTo>
                  <a:pt x="10705" y="14251"/>
                  <a:pt x="10728" y="14298"/>
                  <a:pt x="10758" y="14298"/>
                </a:cubicBezTo>
                <a:cubicBezTo>
                  <a:pt x="10787" y="14298"/>
                  <a:pt x="10810" y="14251"/>
                  <a:pt x="10810" y="14194"/>
                </a:cubicBezTo>
                <a:lnTo>
                  <a:pt x="10810" y="13974"/>
                </a:lnTo>
                <a:cubicBezTo>
                  <a:pt x="10810" y="13916"/>
                  <a:pt x="10787" y="13871"/>
                  <a:pt x="10758" y="13871"/>
                </a:cubicBezTo>
                <a:close/>
                <a:moveTo>
                  <a:pt x="11072" y="13871"/>
                </a:moveTo>
                <a:cubicBezTo>
                  <a:pt x="11043" y="13871"/>
                  <a:pt x="11019" y="13916"/>
                  <a:pt x="11019" y="13974"/>
                </a:cubicBezTo>
                <a:lnTo>
                  <a:pt x="11019" y="14194"/>
                </a:lnTo>
                <a:cubicBezTo>
                  <a:pt x="11019" y="14251"/>
                  <a:pt x="11043" y="14298"/>
                  <a:pt x="11072" y="14298"/>
                </a:cubicBezTo>
                <a:cubicBezTo>
                  <a:pt x="11101" y="14298"/>
                  <a:pt x="11125" y="14251"/>
                  <a:pt x="11125" y="14194"/>
                </a:cubicBezTo>
                <a:lnTo>
                  <a:pt x="11125" y="13974"/>
                </a:lnTo>
                <a:cubicBezTo>
                  <a:pt x="11125" y="13916"/>
                  <a:pt x="11101" y="13871"/>
                  <a:pt x="11072" y="13871"/>
                </a:cubicBezTo>
                <a:close/>
                <a:moveTo>
                  <a:pt x="11922" y="13871"/>
                </a:moveTo>
                <a:cubicBezTo>
                  <a:pt x="11893" y="13871"/>
                  <a:pt x="11869" y="13916"/>
                  <a:pt x="11869" y="13974"/>
                </a:cubicBezTo>
                <a:lnTo>
                  <a:pt x="11869" y="14194"/>
                </a:lnTo>
                <a:cubicBezTo>
                  <a:pt x="11869" y="14251"/>
                  <a:pt x="11893" y="14298"/>
                  <a:pt x="11922" y="14298"/>
                </a:cubicBezTo>
                <a:cubicBezTo>
                  <a:pt x="11951" y="14298"/>
                  <a:pt x="11974" y="14251"/>
                  <a:pt x="11974" y="14194"/>
                </a:cubicBezTo>
                <a:lnTo>
                  <a:pt x="11974" y="13974"/>
                </a:lnTo>
                <a:cubicBezTo>
                  <a:pt x="11974" y="13916"/>
                  <a:pt x="11951" y="13871"/>
                  <a:pt x="11922" y="13871"/>
                </a:cubicBezTo>
                <a:close/>
                <a:moveTo>
                  <a:pt x="12236" y="13871"/>
                </a:moveTo>
                <a:cubicBezTo>
                  <a:pt x="12207" y="13871"/>
                  <a:pt x="12183" y="13916"/>
                  <a:pt x="12183" y="13974"/>
                </a:cubicBezTo>
                <a:lnTo>
                  <a:pt x="12183" y="14194"/>
                </a:lnTo>
                <a:cubicBezTo>
                  <a:pt x="12183" y="14251"/>
                  <a:pt x="12207" y="14298"/>
                  <a:pt x="12236" y="14298"/>
                </a:cubicBezTo>
                <a:cubicBezTo>
                  <a:pt x="12265" y="14298"/>
                  <a:pt x="12288" y="14251"/>
                  <a:pt x="12288" y="14194"/>
                </a:cubicBezTo>
                <a:lnTo>
                  <a:pt x="12288" y="13974"/>
                </a:lnTo>
                <a:cubicBezTo>
                  <a:pt x="12288" y="13916"/>
                  <a:pt x="12265" y="13871"/>
                  <a:pt x="12236" y="13871"/>
                </a:cubicBezTo>
                <a:close/>
                <a:moveTo>
                  <a:pt x="13085" y="13871"/>
                </a:moveTo>
                <a:cubicBezTo>
                  <a:pt x="13056" y="13871"/>
                  <a:pt x="13032" y="13916"/>
                  <a:pt x="13032" y="13974"/>
                </a:cubicBezTo>
                <a:lnTo>
                  <a:pt x="13032" y="14194"/>
                </a:lnTo>
                <a:cubicBezTo>
                  <a:pt x="13032" y="14251"/>
                  <a:pt x="13056" y="14298"/>
                  <a:pt x="13085" y="14298"/>
                </a:cubicBezTo>
                <a:cubicBezTo>
                  <a:pt x="13114" y="14298"/>
                  <a:pt x="13138" y="14251"/>
                  <a:pt x="13138" y="14194"/>
                </a:cubicBezTo>
                <a:lnTo>
                  <a:pt x="13138" y="13974"/>
                </a:lnTo>
                <a:cubicBezTo>
                  <a:pt x="13138" y="13916"/>
                  <a:pt x="13114" y="13871"/>
                  <a:pt x="13085" y="13871"/>
                </a:cubicBezTo>
                <a:close/>
                <a:moveTo>
                  <a:pt x="13399" y="13871"/>
                </a:moveTo>
                <a:cubicBezTo>
                  <a:pt x="13370" y="13871"/>
                  <a:pt x="13348" y="13916"/>
                  <a:pt x="13348" y="13974"/>
                </a:cubicBezTo>
                <a:lnTo>
                  <a:pt x="13348" y="14194"/>
                </a:lnTo>
                <a:cubicBezTo>
                  <a:pt x="13348" y="14251"/>
                  <a:pt x="13370" y="14298"/>
                  <a:pt x="13399" y="14298"/>
                </a:cubicBezTo>
                <a:cubicBezTo>
                  <a:pt x="13428" y="14298"/>
                  <a:pt x="13452" y="14251"/>
                  <a:pt x="13452" y="14194"/>
                </a:cubicBezTo>
                <a:lnTo>
                  <a:pt x="13452" y="13974"/>
                </a:lnTo>
                <a:cubicBezTo>
                  <a:pt x="13452" y="13916"/>
                  <a:pt x="13428" y="13871"/>
                  <a:pt x="13399" y="13871"/>
                </a:cubicBezTo>
                <a:close/>
                <a:moveTo>
                  <a:pt x="14249" y="13871"/>
                </a:moveTo>
                <a:cubicBezTo>
                  <a:pt x="14220" y="13871"/>
                  <a:pt x="14196" y="13916"/>
                  <a:pt x="14196" y="13974"/>
                </a:cubicBezTo>
                <a:lnTo>
                  <a:pt x="14196" y="14194"/>
                </a:lnTo>
                <a:cubicBezTo>
                  <a:pt x="14196" y="14251"/>
                  <a:pt x="14220" y="14298"/>
                  <a:pt x="14249" y="14298"/>
                </a:cubicBezTo>
                <a:cubicBezTo>
                  <a:pt x="14278" y="14298"/>
                  <a:pt x="14302" y="14251"/>
                  <a:pt x="14302" y="14194"/>
                </a:cubicBezTo>
                <a:lnTo>
                  <a:pt x="14302" y="13974"/>
                </a:lnTo>
                <a:cubicBezTo>
                  <a:pt x="14302" y="13916"/>
                  <a:pt x="14278" y="13871"/>
                  <a:pt x="14249" y="13871"/>
                </a:cubicBezTo>
                <a:close/>
                <a:moveTo>
                  <a:pt x="14564" y="13871"/>
                </a:moveTo>
                <a:cubicBezTo>
                  <a:pt x="14535" y="13871"/>
                  <a:pt x="14511" y="13916"/>
                  <a:pt x="14511" y="13974"/>
                </a:cubicBezTo>
                <a:lnTo>
                  <a:pt x="14511" y="14194"/>
                </a:lnTo>
                <a:cubicBezTo>
                  <a:pt x="14511" y="14251"/>
                  <a:pt x="14535" y="14298"/>
                  <a:pt x="14564" y="14298"/>
                </a:cubicBezTo>
                <a:cubicBezTo>
                  <a:pt x="14593" y="14298"/>
                  <a:pt x="14617" y="14251"/>
                  <a:pt x="14617" y="14194"/>
                </a:cubicBezTo>
                <a:lnTo>
                  <a:pt x="14617" y="13974"/>
                </a:lnTo>
                <a:cubicBezTo>
                  <a:pt x="14617" y="13916"/>
                  <a:pt x="14593" y="13871"/>
                  <a:pt x="14564" y="13871"/>
                </a:cubicBezTo>
                <a:close/>
                <a:moveTo>
                  <a:pt x="15413" y="13871"/>
                </a:moveTo>
                <a:cubicBezTo>
                  <a:pt x="15384" y="13871"/>
                  <a:pt x="15360" y="13916"/>
                  <a:pt x="15360" y="13974"/>
                </a:cubicBezTo>
                <a:lnTo>
                  <a:pt x="15360" y="14194"/>
                </a:lnTo>
                <a:cubicBezTo>
                  <a:pt x="15360" y="14251"/>
                  <a:pt x="15384" y="14298"/>
                  <a:pt x="15413" y="14298"/>
                </a:cubicBezTo>
                <a:cubicBezTo>
                  <a:pt x="15442" y="14298"/>
                  <a:pt x="15465" y="14251"/>
                  <a:pt x="15465" y="14194"/>
                </a:cubicBezTo>
                <a:lnTo>
                  <a:pt x="15465" y="13974"/>
                </a:lnTo>
                <a:cubicBezTo>
                  <a:pt x="15465" y="13916"/>
                  <a:pt x="15442" y="13871"/>
                  <a:pt x="15413" y="13871"/>
                </a:cubicBezTo>
                <a:close/>
                <a:moveTo>
                  <a:pt x="15728" y="13871"/>
                </a:moveTo>
                <a:cubicBezTo>
                  <a:pt x="15699" y="13871"/>
                  <a:pt x="15675" y="13916"/>
                  <a:pt x="15675" y="13974"/>
                </a:cubicBezTo>
                <a:lnTo>
                  <a:pt x="15675" y="14194"/>
                </a:lnTo>
                <a:cubicBezTo>
                  <a:pt x="15675" y="14251"/>
                  <a:pt x="15699" y="14298"/>
                  <a:pt x="15728" y="14298"/>
                </a:cubicBezTo>
                <a:cubicBezTo>
                  <a:pt x="15757" y="14298"/>
                  <a:pt x="15781" y="14251"/>
                  <a:pt x="15781" y="14194"/>
                </a:cubicBezTo>
                <a:lnTo>
                  <a:pt x="15781" y="13974"/>
                </a:lnTo>
                <a:cubicBezTo>
                  <a:pt x="15781" y="13916"/>
                  <a:pt x="15757" y="13871"/>
                  <a:pt x="15728" y="13871"/>
                </a:cubicBezTo>
                <a:close/>
                <a:moveTo>
                  <a:pt x="16578" y="13871"/>
                </a:moveTo>
                <a:cubicBezTo>
                  <a:pt x="16549" y="13871"/>
                  <a:pt x="16525" y="13916"/>
                  <a:pt x="16525" y="13974"/>
                </a:cubicBezTo>
                <a:lnTo>
                  <a:pt x="16525" y="14194"/>
                </a:lnTo>
                <a:cubicBezTo>
                  <a:pt x="16525" y="14251"/>
                  <a:pt x="16549" y="14298"/>
                  <a:pt x="16578" y="14298"/>
                </a:cubicBezTo>
                <a:cubicBezTo>
                  <a:pt x="16607" y="14298"/>
                  <a:pt x="16630" y="14251"/>
                  <a:pt x="16630" y="14194"/>
                </a:cubicBezTo>
                <a:lnTo>
                  <a:pt x="16630" y="13974"/>
                </a:lnTo>
                <a:cubicBezTo>
                  <a:pt x="16630" y="13916"/>
                  <a:pt x="16607" y="13871"/>
                  <a:pt x="16578" y="13871"/>
                </a:cubicBezTo>
                <a:close/>
                <a:moveTo>
                  <a:pt x="16892" y="13871"/>
                </a:moveTo>
                <a:cubicBezTo>
                  <a:pt x="16863" y="13871"/>
                  <a:pt x="16839" y="13916"/>
                  <a:pt x="16839" y="13974"/>
                </a:cubicBezTo>
                <a:lnTo>
                  <a:pt x="16839" y="14194"/>
                </a:lnTo>
                <a:cubicBezTo>
                  <a:pt x="16839" y="14251"/>
                  <a:pt x="16863" y="14298"/>
                  <a:pt x="16892" y="14298"/>
                </a:cubicBezTo>
                <a:cubicBezTo>
                  <a:pt x="16921" y="14298"/>
                  <a:pt x="16944" y="14251"/>
                  <a:pt x="16944" y="14194"/>
                </a:cubicBezTo>
                <a:lnTo>
                  <a:pt x="16944" y="13974"/>
                </a:lnTo>
                <a:cubicBezTo>
                  <a:pt x="16944" y="13916"/>
                  <a:pt x="16921" y="13871"/>
                  <a:pt x="16892" y="13871"/>
                </a:cubicBezTo>
                <a:close/>
                <a:moveTo>
                  <a:pt x="17741" y="13871"/>
                </a:moveTo>
                <a:cubicBezTo>
                  <a:pt x="17712" y="13871"/>
                  <a:pt x="17689" y="13916"/>
                  <a:pt x="17689" y="13974"/>
                </a:cubicBezTo>
                <a:lnTo>
                  <a:pt x="17689" y="14194"/>
                </a:lnTo>
                <a:cubicBezTo>
                  <a:pt x="17689" y="14251"/>
                  <a:pt x="17712" y="14298"/>
                  <a:pt x="17741" y="14298"/>
                </a:cubicBezTo>
                <a:cubicBezTo>
                  <a:pt x="17770" y="14298"/>
                  <a:pt x="17794" y="14251"/>
                  <a:pt x="17794" y="14194"/>
                </a:cubicBezTo>
                <a:lnTo>
                  <a:pt x="17794" y="13974"/>
                </a:lnTo>
                <a:cubicBezTo>
                  <a:pt x="17794" y="13916"/>
                  <a:pt x="17770" y="13871"/>
                  <a:pt x="17741" y="13871"/>
                </a:cubicBezTo>
                <a:close/>
                <a:moveTo>
                  <a:pt x="18055" y="13871"/>
                </a:moveTo>
                <a:cubicBezTo>
                  <a:pt x="18026" y="13871"/>
                  <a:pt x="18002" y="13916"/>
                  <a:pt x="18002" y="13974"/>
                </a:cubicBezTo>
                <a:lnTo>
                  <a:pt x="18002" y="14194"/>
                </a:lnTo>
                <a:cubicBezTo>
                  <a:pt x="18002" y="14251"/>
                  <a:pt x="18026" y="14298"/>
                  <a:pt x="18055" y="14298"/>
                </a:cubicBezTo>
                <a:cubicBezTo>
                  <a:pt x="18085" y="14298"/>
                  <a:pt x="18108" y="14251"/>
                  <a:pt x="18108" y="14194"/>
                </a:cubicBezTo>
                <a:lnTo>
                  <a:pt x="18108" y="13974"/>
                </a:lnTo>
                <a:cubicBezTo>
                  <a:pt x="18108" y="13916"/>
                  <a:pt x="18085" y="13871"/>
                  <a:pt x="18055" y="13871"/>
                </a:cubicBezTo>
                <a:close/>
                <a:moveTo>
                  <a:pt x="18905" y="13871"/>
                </a:moveTo>
                <a:cubicBezTo>
                  <a:pt x="18876" y="13871"/>
                  <a:pt x="18852" y="13916"/>
                  <a:pt x="18852" y="13974"/>
                </a:cubicBezTo>
                <a:lnTo>
                  <a:pt x="18852" y="14194"/>
                </a:lnTo>
                <a:cubicBezTo>
                  <a:pt x="18852" y="14251"/>
                  <a:pt x="18876" y="14298"/>
                  <a:pt x="18905" y="14298"/>
                </a:cubicBezTo>
                <a:cubicBezTo>
                  <a:pt x="18934" y="14298"/>
                  <a:pt x="18958" y="14251"/>
                  <a:pt x="18958" y="14194"/>
                </a:cubicBezTo>
                <a:lnTo>
                  <a:pt x="18958" y="13974"/>
                </a:lnTo>
                <a:cubicBezTo>
                  <a:pt x="18958" y="13916"/>
                  <a:pt x="18934" y="13871"/>
                  <a:pt x="18905" y="13871"/>
                </a:cubicBezTo>
                <a:close/>
                <a:moveTo>
                  <a:pt x="19220" y="13871"/>
                </a:moveTo>
                <a:cubicBezTo>
                  <a:pt x="19191" y="13871"/>
                  <a:pt x="19167" y="13916"/>
                  <a:pt x="19167" y="13974"/>
                </a:cubicBezTo>
                <a:lnTo>
                  <a:pt x="19167" y="14194"/>
                </a:lnTo>
                <a:cubicBezTo>
                  <a:pt x="19167" y="14251"/>
                  <a:pt x="19191" y="14298"/>
                  <a:pt x="19220" y="14298"/>
                </a:cubicBezTo>
                <a:cubicBezTo>
                  <a:pt x="19249" y="14298"/>
                  <a:pt x="19273" y="14251"/>
                  <a:pt x="19273" y="14194"/>
                </a:cubicBezTo>
                <a:lnTo>
                  <a:pt x="19273" y="13974"/>
                </a:lnTo>
                <a:cubicBezTo>
                  <a:pt x="19273" y="13916"/>
                  <a:pt x="19249" y="13871"/>
                  <a:pt x="19220" y="13871"/>
                </a:cubicBezTo>
                <a:close/>
                <a:moveTo>
                  <a:pt x="20069" y="13871"/>
                </a:moveTo>
                <a:cubicBezTo>
                  <a:pt x="20040" y="13871"/>
                  <a:pt x="20016" y="13916"/>
                  <a:pt x="20016" y="13974"/>
                </a:cubicBezTo>
                <a:lnTo>
                  <a:pt x="20016" y="14194"/>
                </a:lnTo>
                <a:cubicBezTo>
                  <a:pt x="20016" y="14251"/>
                  <a:pt x="20040" y="14298"/>
                  <a:pt x="20069" y="14298"/>
                </a:cubicBezTo>
                <a:cubicBezTo>
                  <a:pt x="20099" y="14298"/>
                  <a:pt x="20122" y="14251"/>
                  <a:pt x="20122" y="14194"/>
                </a:cubicBezTo>
                <a:lnTo>
                  <a:pt x="20122" y="13974"/>
                </a:lnTo>
                <a:cubicBezTo>
                  <a:pt x="20122" y="13916"/>
                  <a:pt x="20099" y="13871"/>
                  <a:pt x="20069" y="13871"/>
                </a:cubicBezTo>
                <a:close/>
                <a:moveTo>
                  <a:pt x="20384" y="13871"/>
                </a:moveTo>
                <a:cubicBezTo>
                  <a:pt x="20355" y="13871"/>
                  <a:pt x="20331" y="13916"/>
                  <a:pt x="20331" y="13974"/>
                </a:cubicBezTo>
                <a:lnTo>
                  <a:pt x="20331" y="14194"/>
                </a:lnTo>
                <a:cubicBezTo>
                  <a:pt x="20331" y="14251"/>
                  <a:pt x="20355" y="14298"/>
                  <a:pt x="20384" y="14298"/>
                </a:cubicBezTo>
                <a:cubicBezTo>
                  <a:pt x="20413" y="14298"/>
                  <a:pt x="20436" y="14251"/>
                  <a:pt x="20436" y="14194"/>
                </a:cubicBezTo>
                <a:lnTo>
                  <a:pt x="20436" y="13974"/>
                </a:lnTo>
                <a:cubicBezTo>
                  <a:pt x="20436" y="13916"/>
                  <a:pt x="20413" y="13871"/>
                  <a:pt x="20384" y="13871"/>
                </a:cubicBezTo>
                <a:close/>
                <a:moveTo>
                  <a:pt x="21234" y="13871"/>
                </a:moveTo>
                <a:cubicBezTo>
                  <a:pt x="21204" y="13871"/>
                  <a:pt x="21181" y="13916"/>
                  <a:pt x="21181" y="13974"/>
                </a:cubicBezTo>
                <a:lnTo>
                  <a:pt x="21181" y="14194"/>
                </a:lnTo>
                <a:cubicBezTo>
                  <a:pt x="21181" y="14251"/>
                  <a:pt x="21204" y="14298"/>
                  <a:pt x="21234" y="14298"/>
                </a:cubicBezTo>
                <a:cubicBezTo>
                  <a:pt x="21263" y="14298"/>
                  <a:pt x="21285" y="14251"/>
                  <a:pt x="21285" y="14194"/>
                </a:cubicBezTo>
                <a:lnTo>
                  <a:pt x="21285" y="13974"/>
                </a:lnTo>
                <a:cubicBezTo>
                  <a:pt x="21285" y="13916"/>
                  <a:pt x="21263" y="13871"/>
                  <a:pt x="21234" y="13871"/>
                </a:cubicBezTo>
                <a:close/>
                <a:moveTo>
                  <a:pt x="21547" y="13871"/>
                </a:moveTo>
                <a:cubicBezTo>
                  <a:pt x="21518" y="13871"/>
                  <a:pt x="21495" y="13916"/>
                  <a:pt x="21495" y="13974"/>
                </a:cubicBezTo>
                <a:lnTo>
                  <a:pt x="21495" y="14194"/>
                </a:lnTo>
                <a:cubicBezTo>
                  <a:pt x="21495" y="14251"/>
                  <a:pt x="21518" y="14298"/>
                  <a:pt x="21547" y="14298"/>
                </a:cubicBezTo>
                <a:cubicBezTo>
                  <a:pt x="21576" y="14298"/>
                  <a:pt x="21600" y="14251"/>
                  <a:pt x="21600" y="14194"/>
                </a:cubicBezTo>
                <a:lnTo>
                  <a:pt x="21600" y="13974"/>
                </a:lnTo>
                <a:cubicBezTo>
                  <a:pt x="21600" y="13916"/>
                  <a:pt x="21576" y="13871"/>
                  <a:pt x="21547" y="13871"/>
                </a:cubicBezTo>
                <a:close/>
                <a:moveTo>
                  <a:pt x="53" y="14601"/>
                </a:moveTo>
                <a:cubicBezTo>
                  <a:pt x="24" y="14601"/>
                  <a:pt x="0" y="14646"/>
                  <a:pt x="0" y="14704"/>
                </a:cubicBezTo>
                <a:lnTo>
                  <a:pt x="0" y="14924"/>
                </a:lnTo>
                <a:cubicBezTo>
                  <a:pt x="0" y="14981"/>
                  <a:pt x="24" y="15028"/>
                  <a:pt x="53" y="15028"/>
                </a:cubicBezTo>
                <a:cubicBezTo>
                  <a:pt x="82" y="15028"/>
                  <a:pt x="106" y="14981"/>
                  <a:pt x="106" y="14924"/>
                </a:cubicBezTo>
                <a:lnTo>
                  <a:pt x="106" y="14704"/>
                </a:lnTo>
                <a:cubicBezTo>
                  <a:pt x="106" y="14646"/>
                  <a:pt x="82" y="14601"/>
                  <a:pt x="53" y="14601"/>
                </a:cubicBezTo>
                <a:close/>
                <a:moveTo>
                  <a:pt x="367" y="14601"/>
                </a:moveTo>
                <a:cubicBezTo>
                  <a:pt x="338" y="14601"/>
                  <a:pt x="315" y="14646"/>
                  <a:pt x="315" y="14704"/>
                </a:cubicBezTo>
                <a:lnTo>
                  <a:pt x="315" y="14924"/>
                </a:lnTo>
                <a:cubicBezTo>
                  <a:pt x="315" y="14981"/>
                  <a:pt x="338" y="15028"/>
                  <a:pt x="367" y="15028"/>
                </a:cubicBezTo>
                <a:cubicBezTo>
                  <a:pt x="397" y="15028"/>
                  <a:pt x="420" y="14981"/>
                  <a:pt x="420" y="14924"/>
                </a:cubicBezTo>
                <a:lnTo>
                  <a:pt x="420" y="14704"/>
                </a:lnTo>
                <a:cubicBezTo>
                  <a:pt x="420" y="14646"/>
                  <a:pt x="397" y="14601"/>
                  <a:pt x="367" y="14601"/>
                </a:cubicBezTo>
                <a:close/>
                <a:moveTo>
                  <a:pt x="1217" y="14601"/>
                </a:moveTo>
                <a:cubicBezTo>
                  <a:pt x="1188" y="14601"/>
                  <a:pt x="1164" y="14646"/>
                  <a:pt x="1164" y="14704"/>
                </a:cubicBezTo>
                <a:lnTo>
                  <a:pt x="1164" y="14924"/>
                </a:lnTo>
                <a:cubicBezTo>
                  <a:pt x="1164" y="14981"/>
                  <a:pt x="1188" y="15028"/>
                  <a:pt x="1217" y="15028"/>
                </a:cubicBezTo>
                <a:cubicBezTo>
                  <a:pt x="1246" y="15028"/>
                  <a:pt x="1270" y="14981"/>
                  <a:pt x="1270" y="14924"/>
                </a:cubicBezTo>
                <a:lnTo>
                  <a:pt x="1270" y="14704"/>
                </a:lnTo>
                <a:cubicBezTo>
                  <a:pt x="1270" y="14646"/>
                  <a:pt x="1246" y="14601"/>
                  <a:pt x="1217" y="14601"/>
                </a:cubicBezTo>
                <a:close/>
                <a:moveTo>
                  <a:pt x="1532" y="14601"/>
                </a:moveTo>
                <a:cubicBezTo>
                  <a:pt x="1503" y="14601"/>
                  <a:pt x="1479" y="14646"/>
                  <a:pt x="1479" y="14704"/>
                </a:cubicBezTo>
                <a:lnTo>
                  <a:pt x="1479" y="14924"/>
                </a:lnTo>
                <a:cubicBezTo>
                  <a:pt x="1479" y="14981"/>
                  <a:pt x="1503" y="15028"/>
                  <a:pt x="1532" y="15028"/>
                </a:cubicBezTo>
                <a:cubicBezTo>
                  <a:pt x="1561" y="15028"/>
                  <a:pt x="1584" y="14981"/>
                  <a:pt x="1584" y="14924"/>
                </a:cubicBezTo>
                <a:lnTo>
                  <a:pt x="1584" y="14704"/>
                </a:lnTo>
                <a:cubicBezTo>
                  <a:pt x="1584" y="14646"/>
                  <a:pt x="1561" y="14601"/>
                  <a:pt x="1532" y="14601"/>
                </a:cubicBezTo>
                <a:close/>
                <a:moveTo>
                  <a:pt x="2380" y="14601"/>
                </a:moveTo>
                <a:cubicBezTo>
                  <a:pt x="2351" y="14601"/>
                  <a:pt x="2329" y="14646"/>
                  <a:pt x="2329" y="14704"/>
                </a:cubicBezTo>
                <a:lnTo>
                  <a:pt x="2329" y="14924"/>
                </a:lnTo>
                <a:cubicBezTo>
                  <a:pt x="2329" y="14981"/>
                  <a:pt x="2351" y="15028"/>
                  <a:pt x="2380" y="15028"/>
                </a:cubicBezTo>
                <a:cubicBezTo>
                  <a:pt x="2409" y="15028"/>
                  <a:pt x="2433" y="14981"/>
                  <a:pt x="2433" y="14924"/>
                </a:cubicBezTo>
                <a:lnTo>
                  <a:pt x="2433" y="14704"/>
                </a:lnTo>
                <a:cubicBezTo>
                  <a:pt x="2433" y="14646"/>
                  <a:pt x="2409" y="14601"/>
                  <a:pt x="2380" y="14601"/>
                </a:cubicBezTo>
                <a:close/>
                <a:moveTo>
                  <a:pt x="2695" y="14601"/>
                </a:moveTo>
                <a:cubicBezTo>
                  <a:pt x="2666" y="14601"/>
                  <a:pt x="2643" y="14646"/>
                  <a:pt x="2643" y="14704"/>
                </a:cubicBezTo>
                <a:lnTo>
                  <a:pt x="2643" y="14924"/>
                </a:lnTo>
                <a:cubicBezTo>
                  <a:pt x="2643" y="14981"/>
                  <a:pt x="2666" y="15028"/>
                  <a:pt x="2695" y="15028"/>
                </a:cubicBezTo>
                <a:cubicBezTo>
                  <a:pt x="2724" y="15028"/>
                  <a:pt x="2748" y="14981"/>
                  <a:pt x="2748" y="14924"/>
                </a:cubicBezTo>
                <a:lnTo>
                  <a:pt x="2748" y="14704"/>
                </a:lnTo>
                <a:cubicBezTo>
                  <a:pt x="2748" y="14646"/>
                  <a:pt x="2724" y="14601"/>
                  <a:pt x="2695" y="14601"/>
                </a:cubicBezTo>
                <a:close/>
                <a:moveTo>
                  <a:pt x="3545" y="14601"/>
                </a:moveTo>
                <a:cubicBezTo>
                  <a:pt x="3516" y="14601"/>
                  <a:pt x="3492" y="14646"/>
                  <a:pt x="3492" y="14704"/>
                </a:cubicBezTo>
                <a:lnTo>
                  <a:pt x="3492" y="14924"/>
                </a:lnTo>
                <a:cubicBezTo>
                  <a:pt x="3492" y="14981"/>
                  <a:pt x="3516" y="15028"/>
                  <a:pt x="3545" y="15028"/>
                </a:cubicBezTo>
                <a:cubicBezTo>
                  <a:pt x="3574" y="15028"/>
                  <a:pt x="3598" y="14981"/>
                  <a:pt x="3598" y="14924"/>
                </a:cubicBezTo>
                <a:lnTo>
                  <a:pt x="3598" y="14704"/>
                </a:lnTo>
                <a:cubicBezTo>
                  <a:pt x="3598" y="14646"/>
                  <a:pt x="3574" y="14601"/>
                  <a:pt x="3545" y="14601"/>
                </a:cubicBezTo>
                <a:close/>
                <a:moveTo>
                  <a:pt x="3859" y="14601"/>
                </a:moveTo>
                <a:cubicBezTo>
                  <a:pt x="3830" y="14601"/>
                  <a:pt x="3806" y="14646"/>
                  <a:pt x="3806" y="14704"/>
                </a:cubicBezTo>
                <a:lnTo>
                  <a:pt x="3806" y="14924"/>
                </a:lnTo>
                <a:cubicBezTo>
                  <a:pt x="3806" y="14981"/>
                  <a:pt x="3830" y="15028"/>
                  <a:pt x="3859" y="15028"/>
                </a:cubicBezTo>
                <a:cubicBezTo>
                  <a:pt x="3888" y="15028"/>
                  <a:pt x="3912" y="14981"/>
                  <a:pt x="3912" y="14924"/>
                </a:cubicBezTo>
                <a:lnTo>
                  <a:pt x="3912" y="14704"/>
                </a:lnTo>
                <a:cubicBezTo>
                  <a:pt x="3912" y="14646"/>
                  <a:pt x="3888" y="14601"/>
                  <a:pt x="3859" y="14601"/>
                </a:cubicBezTo>
                <a:close/>
                <a:moveTo>
                  <a:pt x="4709" y="14601"/>
                </a:moveTo>
                <a:cubicBezTo>
                  <a:pt x="4680" y="14601"/>
                  <a:pt x="4656" y="14646"/>
                  <a:pt x="4656" y="14704"/>
                </a:cubicBezTo>
                <a:lnTo>
                  <a:pt x="4656" y="14924"/>
                </a:lnTo>
                <a:cubicBezTo>
                  <a:pt x="4656" y="14981"/>
                  <a:pt x="4680" y="15028"/>
                  <a:pt x="4709" y="15028"/>
                </a:cubicBezTo>
                <a:cubicBezTo>
                  <a:pt x="4738" y="15028"/>
                  <a:pt x="4762" y="14981"/>
                  <a:pt x="4762" y="14924"/>
                </a:cubicBezTo>
                <a:lnTo>
                  <a:pt x="4762" y="14704"/>
                </a:lnTo>
                <a:cubicBezTo>
                  <a:pt x="4762" y="14646"/>
                  <a:pt x="4738" y="14601"/>
                  <a:pt x="4709" y="14601"/>
                </a:cubicBezTo>
                <a:close/>
                <a:moveTo>
                  <a:pt x="5023" y="14601"/>
                </a:moveTo>
                <a:cubicBezTo>
                  <a:pt x="4994" y="14601"/>
                  <a:pt x="4970" y="14646"/>
                  <a:pt x="4970" y="14704"/>
                </a:cubicBezTo>
                <a:lnTo>
                  <a:pt x="4970" y="14924"/>
                </a:lnTo>
                <a:cubicBezTo>
                  <a:pt x="4970" y="14981"/>
                  <a:pt x="4994" y="15028"/>
                  <a:pt x="5023" y="15028"/>
                </a:cubicBezTo>
                <a:cubicBezTo>
                  <a:pt x="5053" y="15028"/>
                  <a:pt x="5076" y="14981"/>
                  <a:pt x="5076" y="14924"/>
                </a:cubicBezTo>
                <a:lnTo>
                  <a:pt x="5076" y="14704"/>
                </a:lnTo>
                <a:cubicBezTo>
                  <a:pt x="5076" y="14646"/>
                  <a:pt x="5053" y="14601"/>
                  <a:pt x="5023" y="14601"/>
                </a:cubicBezTo>
                <a:close/>
                <a:moveTo>
                  <a:pt x="5873" y="14601"/>
                </a:moveTo>
                <a:cubicBezTo>
                  <a:pt x="5844" y="14601"/>
                  <a:pt x="5820" y="14646"/>
                  <a:pt x="5820" y="14704"/>
                </a:cubicBezTo>
                <a:lnTo>
                  <a:pt x="5820" y="14924"/>
                </a:lnTo>
                <a:cubicBezTo>
                  <a:pt x="5820" y="14981"/>
                  <a:pt x="5844" y="15028"/>
                  <a:pt x="5873" y="15028"/>
                </a:cubicBezTo>
                <a:cubicBezTo>
                  <a:pt x="5902" y="15028"/>
                  <a:pt x="5926" y="14981"/>
                  <a:pt x="5926" y="14924"/>
                </a:cubicBezTo>
                <a:lnTo>
                  <a:pt x="5926" y="14704"/>
                </a:lnTo>
                <a:cubicBezTo>
                  <a:pt x="5926" y="14646"/>
                  <a:pt x="5902" y="14601"/>
                  <a:pt x="5873" y="14601"/>
                </a:cubicBezTo>
                <a:close/>
                <a:moveTo>
                  <a:pt x="6188" y="14601"/>
                </a:moveTo>
                <a:cubicBezTo>
                  <a:pt x="6159" y="14601"/>
                  <a:pt x="6135" y="14646"/>
                  <a:pt x="6135" y="14704"/>
                </a:cubicBezTo>
                <a:lnTo>
                  <a:pt x="6135" y="14924"/>
                </a:lnTo>
                <a:cubicBezTo>
                  <a:pt x="6135" y="14981"/>
                  <a:pt x="6159" y="15028"/>
                  <a:pt x="6188" y="15028"/>
                </a:cubicBezTo>
                <a:cubicBezTo>
                  <a:pt x="6217" y="15028"/>
                  <a:pt x="6240" y="14981"/>
                  <a:pt x="6240" y="14924"/>
                </a:cubicBezTo>
                <a:lnTo>
                  <a:pt x="6240" y="14704"/>
                </a:lnTo>
                <a:cubicBezTo>
                  <a:pt x="6240" y="14646"/>
                  <a:pt x="6217" y="14601"/>
                  <a:pt x="6188" y="14601"/>
                </a:cubicBezTo>
                <a:close/>
                <a:moveTo>
                  <a:pt x="7036" y="14601"/>
                </a:moveTo>
                <a:cubicBezTo>
                  <a:pt x="7007" y="14601"/>
                  <a:pt x="6984" y="14646"/>
                  <a:pt x="6984" y="14704"/>
                </a:cubicBezTo>
                <a:lnTo>
                  <a:pt x="6984" y="14924"/>
                </a:lnTo>
                <a:cubicBezTo>
                  <a:pt x="6984" y="14981"/>
                  <a:pt x="7007" y="15028"/>
                  <a:pt x="7036" y="15028"/>
                </a:cubicBezTo>
                <a:cubicBezTo>
                  <a:pt x="7065" y="15028"/>
                  <a:pt x="7089" y="14981"/>
                  <a:pt x="7089" y="14924"/>
                </a:cubicBezTo>
                <a:lnTo>
                  <a:pt x="7089" y="14704"/>
                </a:lnTo>
                <a:cubicBezTo>
                  <a:pt x="7089" y="14646"/>
                  <a:pt x="7065" y="14601"/>
                  <a:pt x="7036" y="14601"/>
                </a:cubicBezTo>
                <a:close/>
                <a:moveTo>
                  <a:pt x="7351" y="14601"/>
                </a:moveTo>
                <a:cubicBezTo>
                  <a:pt x="7322" y="14601"/>
                  <a:pt x="7299" y="14646"/>
                  <a:pt x="7299" y="14704"/>
                </a:cubicBezTo>
                <a:lnTo>
                  <a:pt x="7299" y="14924"/>
                </a:lnTo>
                <a:cubicBezTo>
                  <a:pt x="7299" y="14981"/>
                  <a:pt x="7322" y="15028"/>
                  <a:pt x="7351" y="15028"/>
                </a:cubicBezTo>
                <a:cubicBezTo>
                  <a:pt x="7380" y="15028"/>
                  <a:pt x="7404" y="14981"/>
                  <a:pt x="7404" y="14924"/>
                </a:cubicBezTo>
                <a:lnTo>
                  <a:pt x="7404" y="14704"/>
                </a:lnTo>
                <a:cubicBezTo>
                  <a:pt x="7404" y="14646"/>
                  <a:pt x="7380" y="14601"/>
                  <a:pt x="7351" y="14601"/>
                </a:cubicBezTo>
                <a:close/>
                <a:moveTo>
                  <a:pt x="8201" y="14601"/>
                </a:moveTo>
                <a:cubicBezTo>
                  <a:pt x="8171" y="14601"/>
                  <a:pt x="8148" y="14646"/>
                  <a:pt x="8148" y="14704"/>
                </a:cubicBezTo>
                <a:lnTo>
                  <a:pt x="8148" y="14924"/>
                </a:lnTo>
                <a:cubicBezTo>
                  <a:pt x="8148" y="14981"/>
                  <a:pt x="8171" y="15028"/>
                  <a:pt x="8201" y="15028"/>
                </a:cubicBezTo>
                <a:cubicBezTo>
                  <a:pt x="8230" y="15028"/>
                  <a:pt x="8254" y="14981"/>
                  <a:pt x="8254" y="14924"/>
                </a:cubicBezTo>
                <a:lnTo>
                  <a:pt x="8254" y="14704"/>
                </a:lnTo>
                <a:cubicBezTo>
                  <a:pt x="8254" y="14646"/>
                  <a:pt x="8230" y="14601"/>
                  <a:pt x="8201" y="14601"/>
                </a:cubicBezTo>
                <a:close/>
                <a:moveTo>
                  <a:pt x="8515" y="14601"/>
                </a:moveTo>
                <a:cubicBezTo>
                  <a:pt x="8486" y="14601"/>
                  <a:pt x="8462" y="14646"/>
                  <a:pt x="8462" y="14704"/>
                </a:cubicBezTo>
                <a:lnTo>
                  <a:pt x="8462" y="14924"/>
                </a:lnTo>
                <a:cubicBezTo>
                  <a:pt x="8462" y="14981"/>
                  <a:pt x="8486" y="15028"/>
                  <a:pt x="8515" y="15028"/>
                </a:cubicBezTo>
                <a:cubicBezTo>
                  <a:pt x="8544" y="15028"/>
                  <a:pt x="8568" y="14981"/>
                  <a:pt x="8568" y="14924"/>
                </a:cubicBezTo>
                <a:lnTo>
                  <a:pt x="8568" y="14704"/>
                </a:lnTo>
                <a:cubicBezTo>
                  <a:pt x="8568" y="14646"/>
                  <a:pt x="8544" y="14601"/>
                  <a:pt x="8515" y="14601"/>
                </a:cubicBezTo>
                <a:close/>
                <a:moveTo>
                  <a:pt x="9365" y="14601"/>
                </a:moveTo>
                <a:cubicBezTo>
                  <a:pt x="9336" y="14601"/>
                  <a:pt x="9312" y="14646"/>
                  <a:pt x="9312" y="14704"/>
                </a:cubicBezTo>
                <a:lnTo>
                  <a:pt x="9312" y="14924"/>
                </a:lnTo>
                <a:cubicBezTo>
                  <a:pt x="9312" y="14981"/>
                  <a:pt x="9336" y="15028"/>
                  <a:pt x="9365" y="15028"/>
                </a:cubicBezTo>
                <a:cubicBezTo>
                  <a:pt x="9394" y="15028"/>
                  <a:pt x="9418" y="14981"/>
                  <a:pt x="9418" y="14924"/>
                </a:cubicBezTo>
                <a:lnTo>
                  <a:pt x="9418" y="14704"/>
                </a:lnTo>
                <a:cubicBezTo>
                  <a:pt x="9418" y="14646"/>
                  <a:pt x="9394" y="14601"/>
                  <a:pt x="9365" y="14601"/>
                </a:cubicBezTo>
                <a:close/>
                <a:moveTo>
                  <a:pt x="9679" y="14601"/>
                </a:moveTo>
                <a:cubicBezTo>
                  <a:pt x="9650" y="14601"/>
                  <a:pt x="9626" y="14646"/>
                  <a:pt x="9626" y="14704"/>
                </a:cubicBezTo>
                <a:lnTo>
                  <a:pt x="9626" y="14924"/>
                </a:lnTo>
                <a:cubicBezTo>
                  <a:pt x="9626" y="14981"/>
                  <a:pt x="9650" y="15028"/>
                  <a:pt x="9679" y="15028"/>
                </a:cubicBezTo>
                <a:cubicBezTo>
                  <a:pt x="9708" y="15028"/>
                  <a:pt x="9732" y="14981"/>
                  <a:pt x="9732" y="14924"/>
                </a:cubicBezTo>
                <a:lnTo>
                  <a:pt x="9732" y="14704"/>
                </a:lnTo>
                <a:cubicBezTo>
                  <a:pt x="9732" y="14646"/>
                  <a:pt x="9708" y="14601"/>
                  <a:pt x="9679" y="14601"/>
                </a:cubicBezTo>
                <a:close/>
                <a:moveTo>
                  <a:pt x="10529" y="14601"/>
                </a:moveTo>
                <a:cubicBezTo>
                  <a:pt x="10500" y="14601"/>
                  <a:pt x="10476" y="14646"/>
                  <a:pt x="10476" y="14704"/>
                </a:cubicBezTo>
                <a:lnTo>
                  <a:pt x="10476" y="14924"/>
                </a:lnTo>
                <a:cubicBezTo>
                  <a:pt x="10476" y="14981"/>
                  <a:pt x="10500" y="15028"/>
                  <a:pt x="10529" y="15028"/>
                </a:cubicBezTo>
                <a:cubicBezTo>
                  <a:pt x="10558" y="15028"/>
                  <a:pt x="10582" y="14981"/>
                  <a:pt x="10582" y="14924"/>
                </a:cubicBezTo>
                <a:lnTo>
                  <a:pt x="10582" y="14704"/>
                </a:lnTo>
                <a:cubicBezTo>
                  <a:pt x="10582" y="14646"/>
                  <a:pt x="10558" y="14601"/>
                  <a:pt x="10529" y="14601"/>
                </a:cubicBezTo>
                <a:close/>
                <a:moveTo>
                  <a:pt x="10844" y="14601"/>
                </a:moveTo>
                <a:cubicBezTo>
                  <a:pt x="10814" y="14601"/>
                  <a:pt x="10791" y="14646"/>
                  <a:pt x="10791" y="14704"/>
                </a:cubicBezTo>
                <a:lnTo>
                  <a:pt x="10791" y="14924"/>
                </a:lnTo>
                <a:cubicBezTo>
                  <a:pt x="10791" y="14981"/>
                  <a:pt x="10814" y="15028"/>
                  <a:pt x="10844" y="15028"/>
                </a:cubicBezTo>
                <a:cubicBezTo>
                  <a:pt x="10873" y="15028"/>
                  <a:pt x="10895" y="14981"/>
                  <a:pt x="10895" y="14924"/>
                </a:cubicBezTo>
                <a:lnTo>
                  <a:pt x="10895" y="14704"/>
                </a:lnTo>
                <a:cubicBezTo>
                  <a:pt x="10895" y="14646"/>
                  <a:pt x="10873" y="14601"/>
                  <a:pt x="10844" y="14601"/>
                </a:cubicBezTo>
                <a:close/>
                <a:moveTo>
                  <a:pt x="11692" y="14601"/>
                </a:moveTo>
                <a:cubicBezTo>
                  <a:pt x="11663" y="14601"/>
                  <a:pt x="11640" y="14646"/>
                  <a:pt x="11640" y="14704"/>
                </a:cubicBezTo>
                <a:lnTo>
                  <a:pt x="11640" y="14924"/>
                </a:lnTo>
                <a:cubicBezTo>
                  <a:pt x="11640" y="14981"/>
                  <a:pt x="11663" y="15028"/>
                  <a:pt x="11692" y="15028"/>
                </a:cubicBezTo>
                <a:cubicBezTo>
                  <a:pt x="11721" y="15028"/>
                  <a:pt x="11745" y="14981"/>
                  <a:pt x="11745" y="14924"/>
                </a:cubicBezTo>
                <a:lnTo>
                  <a:pt x="11745" y="14704"/>
                </a:lnTo>
                <a:cubicBezTo>
                  <a:pt x="11745" y="14646"/>
                  <a:pt x="11721" y="14601"/>
                  <a:pt x="11692" y="14601"/>
                </a:cubicBezTo>
                <a:close/>
                <a:moveTo>
                  <a:pt x="12007" y="14601"/>
                </a:moveTo>
                <a:cubicBezTo>
                  <a:pt x="11978" y="14601"/>
                  <a:pt x="11955" y="14646"/>
                  <a:pt x="11955" y="14704"/>
                </a:cubicBezTo>
                <a:lnTo>
                  <a:pt x="11955" y="14924"/>
                </a:lnTo>
                <a:cubicBezTo>
                  <a:pt x="11955" y="14981"/>
                  <a:pt x="11978" y="15028"/>
                  <a:pt x="12007" y="15028"/>
                </a:cubicBezTo>
                <a:cubicBezTo>
                  <a:pt x="12036" y="15028"/>
                  <a:pt x="12060" y="14981"/>
                  <a:pt x="12060" y="14924"/>
                </a:cubicBezTo>
                <a:lnTo>
                  <a:pt x="12060" y="14704"/>
                </a:lnTo>
                <a:cubicBezTo>
                  <a:pt x="12060" y="14646"/>
                  <a:pt x="12036" y="14601"/>
                  <a:pt x="12007" y="14601"/>
                </a:cubicBezTo>
                <a:close/>
                <a:moveTo>
                  <a:pt x="12856" y="14601"/>
                </a:moveTo>
                <a:cubicBezTo>
                  <a:pt x="12827" y="14601"/>
                  <a:pt x="12804" y="14646"/>
                  <a:pt x="12804" y="14704"/>
                </a:cubicBezTo>
                <a:lnTo>
                  <a:pt x="12804" y="14924"/>
                </a:lnTo>
                <a:cubicBezTo>
                  <a:pt x="12804" y="14981"/>
                  <a:pt x="12827" y="15028"/>
                  <a:pt x="12856" y="15028"/>
                </a:cubicBezTo>
                <a:cubicBezTo>
                  <a:pt x="12886" y="15028"/>
                  <a:pt x="12909" y="14981"/>
                  <a:pt x="12909" y="14924"/>
                </a:cubicBezTo>
                <a:lnTo>
                  <a:pt x="12909" y="14704"/>
                </a:lnTo>
                <a:cubicBezTo>
                  <a:pt x="12909" y="14646"/>
                  <a:pt x="12886" y="14601"/>
                  <a:pt x="12856" y="14601"/>
                </a:cubicBezTo>
                <a:close/>
                <a:moveTo>
                  <a:pt x="13171" y="14601"/>
                </a:moveTo>
                <a:cubicBezTo>
                  <a:pt x="13142" y="14601"/>
                  <a:pt x="13118" y="14646"/>
                  <a:pt x="13118" y="14704"/>
                </a:cubicBezTo>
                <a:lnTo>
                  <a:pt x="13118" y="14924"/>
                </a:lnTo>
                <a:cubicBezTo>
                  <a:pt x="13118" y="14981"/>
                  <a:pt x="13142" y="15028"/>
                  <a:pt x="13171" y="15028"/>
                </a:cubicBezTo>
                <a:cubicBezTo>
                  <a:pt x="13200" y="15028"/>
                  <a:pt x="13224" y="14981"/>
                  <a:pt x="13224" y="14924"/>
                </a:cubicBezTo>
                <a:lnTo>
                  <a:pt x="13224" y="14704"/>
                </a:lnTo>
                <a:cubicBezTo>
                  <a:pt x="13224" y="14646"/>
                  <a:pt x="13200" y="14601"/>
                  <a:pt x="13171" y="14601"/>
                </a:cubicBezTo>
                <a:close/>
                <a:moveTo>
                  <a:pt x="14021" y="14601"/>
                </a:moveTo>
                <a:cubicBezTo>
                  <a:pt x="13992" y="14601"/>
                  <a:pt x="13968" y="14646"/>
                  <a:pt x="13968" y="14704"/>
                </a:cubicBezTo>
                <a:lnTo>
                  <a:pt x="13968" y="14924"/>
                </a:lnTo>
                <a:cubicBezTo>
                  <a:pt x="13968" y="14981"/>
                  <a:pt x="13992" y="15028"/>
                  <a:pt x="14021" y="15028"/>
                </a:cubicBezTo>
                <a:cubicBezTo>
                  <a:pt x="14050" y="15028"/>
                  <a:pt x="14074" y="14981"/>
                  <a:pt x="14074" y="14924"/>
                </a:cubicBezTo>
                <a:lnTo>
                  <a:pt x="14074" y="14704"/>
                </a:lnTo>
                <a:cubicBezTo>
                  <a:pt x="14074" y="14646"/>
                  <a:pt x="14050" y="14601"/>
                  <a:pt x="14021" y="14601"/>
                </a:cubicBezTo>
                <a:close/>
                <a:moveTo>
                  <a:pt x="14335" y="14601"/>
                </a:moveTo>
                <a:cubicBezTo>
                  <a:pt x="14306" y="14601"/>
                  <a:pt x="14282" y="14646"/>
                  <a:pt x="14282" y="14704"/>
                </a:cubicBezTo>
                <a:lnTo>
                  <a:pt x="14282" y="14924"/>
                </a:lnTo>
                <a:cubicBezTo>
                  <a:pt x="14282" y="14981"/>
                  <a:pt x="14306" y="15028"/>
                  <a:pt x="14335" y="15028"/>
                </a:cubicBezTo>
                <a:cubicBezTo>
                  <a:pt x="14364" y="15028"/>
                  <a:pt x="14388" y="14981"/>
                  <a:pt x="14388" y="14924"/>
                </a:cubicBezTo>
                <a:lnTo>
                  <a:pt x="14388" y="14704"/>
                </a:lnTo>
                <a:cubicBezTo>
                  <a:pt x="14388" y="14646"/>
                  <a:pt x="14364" y="14601"/>
                  <a:pt x="14335" y="14601"/>
                </a:cubicBezTo>
                <a:close/>
                <a:moveTo>
                  <a:pt x="15185" y="14601"/>
                </a:moveTo>
                <a:cubicBezTo>
                  <a:pt x="15156" y="14601"/>
                  <a:pt x="15132" y="14646"/>
                  <a:pt x="15132" y="14704"/>
                </a:cubicBezTo>
                <a:lnTo>
                  <a:pt x="15132" y="14924"/>
                </a:lnTo>
                <a:cubicBezTo>
                  <a:pt x="15132" y="14981"/>
                  <a:pt x="15156" y="15028"/>
                  <a:pt x="15185" y="15028"/>
                </a:cubicBezTo>
                <a:cubicBezTo>
                  <a:pt x="15214" y="15028"/>
                  <a:pt x="15237" y="14981"/>
                  <a:pt x="15237" y="14924"/>
                </a:cubicBezTo>
                <a:lnTo>
                  <a:pt x="15237" y="14704"/>
                </a:lnTo>
                <a:cubicBezTo>
                  <a:pt x="15237" y="14646"/>
                  <a:pt x="15214" y="14601"/>
                  <a:pt x="15185" y="14601"/>
                </a:cubicBezTo>
                <a:close/>
                <a:moveTo>
                  <a:pt x="15500" y="14601"/>
                </a:moveTo>
                <a:cubicBezTo>
                  <a:pt x="15470" y="14601"/>
                  <a:pt x="15447" y="14646"/>
                  <a:pt x="15447" y="14704"/>
                </a:cubicBezTo>
                <a:lnTo>
                  <a:pt x="15447" y="14924"/>
                </a:lnTo>
                <a:cubicBezTo>
                  <a:pt x="15447" y="14981"/>
                  <a:pt x="15470" y="15028"/>
                  <a:pt x="15500" y="15028"/>
                </a:cubicBezTo>
                <a:cubicBezTo>
                  <a:pt x="15529" y="15028"/>
                  <a:pt x="15551" y="14981"/>
                  <a:pt x="15551" y="14924"/>
                </a:cubicBezTo>
                <a:lnTo>
                  <a:pt x="15551" y="14704"/>
                </a:lnTo>
                <a:cubicBezTo>
                  <a:pt x="15551" y="14646"/>
                  <a:pt x="15529" y="14601"/>
                  <a:pt x="15500" y="14601"/>
                </a:cubicBezTo>
                <a:close/>
                <a:moveTo>
                  <a:pt x="16349" y="14601"/>
                </a:moveTo>
                <a:cubicBezTo>
                  <a:pt x="16320" y="14601"/>
                  <a:pt x="16296" y="14646"/>
                  <a:pt x="16296" y="14704"/>
                </a:cubicBezTo>
                <a:lnTo>
                  <a:pt x="16296" y="14924"/>
                </a:lnTo>
                <a:cubicBezTo>
                  <a:pt x="16296" y="14981"/>
                  <a:pt x="16320" y="15028"/>
                  <a:pt x="16349" y="15028"/>
                </a:cubicBezTo>
                <a:cubicBezTo>
                  <a:pt x="16378" y="15028"/>
                  <a:pt x="16401" y="14981"/>
                  <a:pt x="16401" y="14924"/>
                </a:cubicBezTo>
                <a:lnTo>
                  <a:pt x="16401" y="14704"/>
                </a:lnTo>
                <a:cubicBezTo>
                  <a:pt x="16401" y="14646"/>
                  <a:pt x="16378" y="14601"/>
                  <a:pt x="16349" y="14601"/>
                </a:cubicBezTo>
                <a:close/>
                <a:moveTo>
                  <a:pt x="16663" y="14601"/>
                </a:moveTo>
                <a:cubicBezTo>
                  <a:pt x="16634" y="14601"/>
                  <a:pt x="16611" y="14646"/>
                  <a:pt x="16611" y="14704"/>
                </a:cubicBezTo>
                <a:lnTo>
                  <a:pt x="16611" y="14924"/>
                </a:lnTo>
                <a:cubicBezTo>
                  <a:pt x="16611" y="14981"/>
                  <a:pt x="16634" y="15028"/>
                  <a:pt x="16663" y="15028"/>
                </a:cubicBezTo>
                <a:cubicBezTo>
                  <a:pt x="16692" y="15028"/>
                  <a:pt x="16716" y="14981"/>
                  <a:pt x="16716" y="14924"/>
                </a:cubicBezTo>
                <a:lnTo>
                  <a:pt x="16716" y="14704"/>
                </a:lnTo>
                <a:cubicBezTo>
                  <a:pt x="16716" y="14646"/>
                  <a:pt x="16692" y="14601"/>
                  <a:pt x="16663" y="14601"/>
                </a:cubicBezTo>
                <a:close/>
                <a:moveTo>
                  <a:pt x="17512" y="14601"/>
                </a:moveTo>
                <a:cubicBezTo>
                  <a:pt x="17483" y="14601"/>
                  <a:pt x="17459" y="14646"/>
                  <a:pt x="17459" y="14704"/>
                </a:cubicBezTo>
                <a:lnTo>
                  <a:pt x="17459" y="14924"/>
                </a:lnTo>
                <a:cubicBezTo>
                  <a:pt x="17459" y="14981"/>
                  <a:pt x="17483" y="15028"/>
                  <a:pt x="17512" y="15028"/>
                </a:cubicBezTo>
                <a:cubicBezTo>
                  <a:pt x="17541" y="15028"/>
                  <a:pt x="17565" y="14981"/>
                  <a:pt x="17565" y="14924"/>
                </a:cubicBezTo>
                <a:lnTo>
                  <a:pt x="17565" y="14704"/>
                </a:lnTo>
                <a:cubicBezTo>
                  <a:pt x="17565" y="14646"/>
                  <a:pt x="17541" y="14601"/>
                  <a:pt x="17512" y="14601"/>
                </a:cubicBezTo>
                <a:close/>
                <a:moveTo>
                  <a:pt x="17827" y="14601"/>
                </a:moveTo>
                <a:cubicBezTo>
                  <a:pt x="17798" y="14601"/>
                  <a:pt x="17774" y="14646"/>
                  <a:pt x="17774" y="14704"/>
                </a:cubicBezTo>
                <a:lnTo>
                  <a:pt x="17774" y="14924"/>
                </a:lnTo>
                <a:cubicBezTo>
                  <a:pt x="17774" y="14981"/>
                  <a:pt x="17798" y="15028"/>
                  <a:pt x="17827" y="15028"/>
                </a:cubicBezTo>
                <a:cubicBezTo>
                  <a:pt x="17856" y="15028"/>
                  <a:pt x="17880" y="14981"/>
                  <a:pt x="17880" y="14924"/>
                </a:cubicBezTo>
                <a:lnTo>
                  <a:pt x="17880" y="14704"/>
                </a:lnTo>
                <a:cubicBezTo>
                  <a:pt x="17880" y="14646"/>
                  <a:pt x="17856" y="14601"/>
                  <a:pt x="17827" y="14601"/>
                </a:cubicBezTo>
                <a:close/>
                <a:moveTo>
                  <a:pt x="18677" y="14601"/>
                </a:moveTo>
                <a:cubicBezTo>
                  <a:pt x="18648" y="14601"/>
                  <a:pt x="18624" y="14646"/>
                  <a:pt x="18624" y="14704"/>
                </a:cubicBezTo>
                <a:lnTo>
                  <a:pt x="18624" y="14924"/>
                </a:lnTo>
                <a:cubicBezTo>
                  <a:pt x="18624" y="14981"/>
                  <a:pt x="18648" y="15028"/>
                  <a:pt x="18677" y="15028"/>
                </a:cubicBezTo>
                <a:cubicBezTo>
                  <a:pt x="18706" y="15028"/>
                  <a:pt x="18730" y="14981"/>
                  <a:pt x="18730" y="14924"/>
                </a:cubicBezTo>
                <a:lnTo>
                  <a:pt x="18730" y="14704"/>
                </a:lnTo>
                <a:cubicBezTo>
                  <a:pt x="18730" y="14646"/>
                  <a:pt x="18706" y="14601"/>
                  <a:pt x="18677" y="14601"/>
                </a:cubicBezTo>
                <a:close/>
                <a:moveTo>
                  <a:pt x="18991" y="14601"/>
                </a:moveTo>
                <a:cubicBezTo>
                  <a:pt x="18962" y="14601"/>
                  <a:pt x="18938" y="14646"/>
                  <a:pt x="18938" y="14704"/>
                </a:cubicBezTo>
                <a:lnTo>
                  <a:pt x="18938" y="14924"/>
                </a:lnTo>
                <a:cubicBezTo>
                  <a:pt x="18938" y="14981"/>
                  <a:pt x="18962" y="15028"/>
                  <a:pt x="18991" y="15028"/>
                </a:cubicBezTo>
                <a:cubicBezTo>
                  <a:pt x="19020" y="15028"/>
                  <a:pt x="19044" y="14981"/>
                  <a:pt x="19044" y="14924"/>
                </a:cubicBezTo>
                <a:lnTo>
                  <a:pt x="19044" y="14704"/>
                </a:lnTo>
                <a:cubicBezTo>
                  <a:pt x="19044" y="14646"/>
                  <a:pt x="19020" y="14601"/>
                  <a:pt x="18991" y="14601"/>
                </a:cubicBezTo>
                <a:close/>
                <a:moveTo>
                  <a:pt x="19841" y="14601"/>
                </a:moveTo>
                <a:cubicBezTo>
                  <a:pt x="19812" y="14601"/>
                  <a:pt x="19788" y="14646"/>
                  <a:pt x="19788" y="14704"/>
                </a:cubicBezTo>
                <a:lnTo>
                  <a:pt x="19788" y="14924"/>
                </a:lnTo>
                <a:cubicBezTo>
                  <a:pt x="19788" y="14981"/>
                  <a:pt x="19812" y="15028"/>
                  <a:pt x="19841" y="15028"/>
                </a:cubicBezTo>
                <a:cubicBezTo>
                  <a:pt x="19870" y="15028"/>
                  <a:pt x="19894" y="14981"/>
                  <a:pt x="19894" y="14924"/>
                </a:cubicBezTo>
                <a:lnTo>
                  <a:pt x="19894" y="14704"/>
                </a:lnTo>
                <a:cubicBezTo>
                  <a:pt x="19894" y="14646"/>
                  <a:pt x="19870" y="14601"/>
                  <a:pt x="19841" y="14601"/>
                </a:cubicBezTo>
                <a:close/>
                <a:moveTo>
                  <a:pt x="20155" y="14601"/>
                </a:moveTo>
                <a:cubicBezTo>
                  <a:pt x="20126" y="14601"/>
                  <a:pt x="20102" y="14646"/>
                  <a:pt x="20102" y="14704"/>
                </a:cubicBezTo>
                <a:lnTo>
                  <a:pt x="20102" y="14924"/>
                </a:lnTo>
                <a:cubicBezTo>
                  <a:pt x="20102" y="14981"/>
                  <a:pt x="20126" y="15028"/>
                  <a:pt x="20155" y="15028"/>
                </a:cubicBezTo>
                <a:cubicBezTo>
                  <a:pt x="20184" y="15028"/>
                  <a:pt x="20207" y="14981"/>
                  <a:pt x="20207" y="14924"/>
                </a:cubicBezTo>
                <a:lnTo>
                  <a:pt x="20207" y="14704"/>
                </a:lnTo>
                <a:cubicBezTo>
                  <a:pt x="20207" y="14646"/>
                  <a:pt x="20184" y="14601"/>
                  <a:pt x="20155" y="14601"/>
                </a:cubicBezTo>
                <a:close/>
                <a:moveTo>
                  <a:pt x="21004" y="14601"/>
                </a:moveTo>
                <a:cubicBezTo>
                  <a:pt x="20975" y="14601"/>
                  <a:pt x="20952" y="14646"/>
                  <a:pt x="20952" y="14704"/>
                </a:cubicBezTo>
                <a:lnTo>
                  <a:pt x="20952" y="14924"/>
                </a:lnTo>
                <a:cubicBezTo>
                  <a:pt x="20952" y="14981"/>
                  <a:pt x="20975" y="15028"/>
                  <a:pt x="21004" y="15028"/>
                </a:cubicBezTo>
                <a:cubicBezTo>
                  <a:pt x="21033" y="15028"/>
                  <a:pt x="21057" y="14981"/>
                  <a:pt x="21057" y="14924"/>
                </a:cubicBezTo>
                <a:lnTo>
                  <a:pt x="21057" y="14704"/>
                </a:lnTo>
                <a:cubicBezTo>
                  <a:pt x="21057" y="14646"/>
                  <a:pt x="21033" y="14601"/>
                  <a:pt x="21004" y="14601"/>
                </a:cubicBezTo>
                <a:close/>
                <a:moveTo>
                  <a:pt x="21319" y="14601"/>
                </a:moveTo>
                <a:cubicBezTo>
                  <a:pt x="21289" y="14601"/>
                  <a:pt x="21267" y="14646"/>
                  <a:pt x="21267" y="14704"/>
                </a:cubicBezTo>
                <a:lnTo>
                  <a:pt x="21267" y="14924"/>
                </a:lnTo>
                <a:cubicBezTo>
                  <a:pt x="21267" y="14981"/>
                  <a:pt x="21289" y="15028"/>
                  <a:pt x="21319" y="15028"/>
                </a:cubicBezTo>
                <a:cubicBezTo>
                  <a:pt x="21348" y="15028"/>
                  <a:pt x="21372" y="14981"/>
                  <a:pt x="21372" y="14924"/>
                </a:cubicBezTo>
                <a:lnTo>
                  <a:pt x="21372" y="14704"/>
                </a:lnTo>
                <a:cubicBezTo>
                  <a:pt x="21372" y="14646"/>
                  <a:pt x="21348" y="14601"/>
                  <a:pt x="21319" y="14601"/>
                </a:cubicBezTo>
                <a:close/>
                <a:moveTo>
                  <a:pt x="281" y="15331"/>
                </a:moveTo>
                <a:cubicBezTo>
                  <a:pt x="252" y="15331"/>
                  <a:pt x="228" y="15376"/>
                  <a:pt x="228" y="15434"/>
                </a:cubicBezTo>
                <a:lnTo>
                  <a:pt x="228" y="15654"/>
                </a:lnTo>
                <a:cubicBezTo>
                  <a:pt x="228" y="15711"/>
                  <a:pt x="252" y="15758"/>
                  <a:pt x="281" y="15758"/>
                </a:cubicBezTo>
                <a:cubicBezTo>
                  <a:pt x="311" y="15758"/>
                  <a:pt x="334" y="15711"/>
                  <a:pt x="334" y="15654"/>
                </a:cubicBezTo>
                <a:lnTo>
                  <a:pt x="334" y="15434"/>
                </a:lnTo>
                <a:cubicBezTo>
                  <a:pt x="334" y="15376"/>
                  <a:pt x="311" y="15331"/>
                  <a:pt x="281" y="15331"/>
                </a:cubicBezTo>
                <a:close/>
                <a:moveTo>
                  <a:pt x="596" y="15331"/>
                </a:moveTo>
                <a:cubicBezTo>
                  <a:pt x="567" y="15331"/>
                  <a:pt x="543" y="15376"/>
                  <a:pt x="543" y="15434"/>
                </a:cubicBezTo>
                <a:lnTo>
                  <a:pt x="543" y="15654"/>
                </a:lnTo>
                <a:cubicBezTo>
                  <a:pt x="543" y="15711"/>
                  <a:pt x="567" y="15758"/>
                  <a:pt x="596" y="15758"/>
                </a:cubicBezTo>
                <a:cubicBezTo>
                  <a:pt x="625" y="15758"/>
                  <a:pt x="649" y="15711"/>
                  <a:pt x="649" y="15654"/>
                </a:cubicBezTo>
                <a:lnTo>
                  <a:pt x="649" y="15434"/>
                </a:lnTo>
                <a:cubicBezTo>
                  <a:pt x="649" y="15376"/>
                  <a:pt x="625" y="15331"/>
                  <a:pt x="596" y="15331"/>
                </a:cubicBezTo>
                <a:close/>
                <a:moveTo>
                  <a:pt x="1446" y="15331"/>
                </a:moveTo>
                <a:cubicBezTo>
                  <a:pt x="1417" y="15331"/>
                  <a:pt x="1393" y="15376"/>
                  <a:pt x="1393" y="15434"/>
                </a:cubicBezTo>
                <a:lnTo>
                  <a:pt x="1393" y="15654"/>
                </a:lnTo>
                <a:cubicBezTo>
                  <a:pt x="1393" y="15711"/>
                  <a:pt x="1417" y="15758"/>
                  <a:pt x="1446" y="15758"/>
                </a:cubicBezTo>
                <a:cubicBezTo>
                  <a:pt x="1475" y="15758"/>
                  <a:pt x="1499" y="15711"/>
                  <a:pt x="1499" y="15654"/>
                </a:cubicBezTo>
                <a:lnTo>
                  <a:pt x="1499" y="15434"/>
                </a:lnTo>
                <a:cubicBezTo>
                  <a:pt x="1499" y="15376"/>
                  <a:pt x="1475" y="15331"/>
                  <a:pt x="1446" y="15331"/>
                </a:cubicBezTo>
                <a:close/>
                <a:moveTo>
                  <a:pt x="1760" y="15331"/>
                </a:moveTo>
                <a:cubicBezTo>
                  <a:pt x="1731" y="15331"/>
                  <a:pt x="1707" y="15376"/>
                  <a:pt x="1707" y="15434"/>
                </a:cubicBezTo>
                <a:lnTo>
                  <a:pt x="1707" y="15654"/>
                </a:lnTo>
                <a:cubicBezTo>
                  <a:pt x="1707" y="15711"/>
                  <a:pt x="1731" y="15758"/>
                  <a:pt x="1760" y="15758"/>
                </a:cubicBezTo>
                <a:cubicBezTo>
                  <a:pt x="1789" y="15758"/>
                  <a:pt x="1813" y="15711"/>
                  <a:pt x="1813" y="15654"/>
                </a:cubicBezTo>
                <a:lnTo>
                  <a:pt x="1813" y="15434"/>
                </a:lnTo>
                <a:cubicBezTo>
                  <a:pt x="1813" y="15376"/>
                  <a:pt x="1789" y="15331"/>
                  <a:pt x="1760" y="15331"/>
                </a:cubicBezTo>
                <a:close/>
                <a:moveTo>
                  <a:pt x="2610" y="15331"/>
                </a:moveTo>
                <a:cubicBezTo>
                  <a:pt x="2581" y="15331"/>
                  <a:pt x="2557" y="15376"/>
                  <a:pt x="2557" y="15434"/>
                </a:cubicBezTo>
                <a:lnTo>
                  <a:pt x="2557" y="15654"/>
                </a:lnTo>
                <a:cubicBezTo>
                  <a:pt x="2557" y="15711"/>
                  <a:pt x="2581" y="15758"/>
                  <a:pt x="2610" y="15758"/>
                </a:cubicBezTo>
                <a:cubicBezTo>
                  <a:pt x="2639" y="15758"/>
                  <a:pt x="2662" y="15711"/>
                  <a:pt x="2662" y="15654"/>
                </a:cubicBezTo>
                <a:lnTo>
                  <a:pt x="2662" y="15434"/>
                </a:lnTo>
                <a:cubicBezTo>
                  <a:pt x="2662" y="15376"/>
                  <a:pt x="2639" y="15331"/>
                  <a:pt x="2610" y="15331"/>
                </a:cubicBezTo>
                <a:close/>
                <a:moveTo>
                  <a:pt x="2924" y="15331"/>
                </a:moveTo>
                <a:cubicBezTo>
                  <a:pt x="2895" y="15331"/>
                  <a:pt x="2871" y="15376"/>
                  <a:pt x="2871" y="15434"/>
                </a:cubicBezTo>
                <a:lnTo>
                  <a:pt x="2871" y="15654"/>
                </a:lnTo>
                <a:cubicBezTo>
                  <a:pt x="2871" y="15711"/>
                  <a:pt x="2895" y="15758"/>
                  <a:pt x="2924" y="15758"/>
                </a:cubicBezTo>
                <a:cubicBezTo>
                  <a:pt x="2954" y="15758"/>
                  <a:pt x="2976" y="15711"/>
                  <a:pt x="2976" y="15654"/>
                </a:cubicBezTo>
                <a:lnTo>
                  <a:pt x="2976" y="15434"/>
                </a:lnTo>
                <a:cubicBezTo>
                  <a:pt x="2976" y="15376"/>
                  <a:pt x="2954" y="15331"/>
                  <a:pt x="2924" y="15331"/>
                </a:cubicBezTo>
                <a:close/>
                <a:moveTo>
                  <a:pt x="3773" y="15331"/>
                </a:moveTo>
                <a:cubicBezTo>
                  <a:pt x="3744" y="15331"/>
                  <a:pt x="3721" y="15376"/>
                  <a:pt x="3721" y="15434"/>
                </a:cubicBezTo>
                <a:lnTo>
                  <a:pt x="3721" y="15654"/>
                </a:lnTo>
                <a:cubicBezTo>
                  <a:pt x="3721" y="15711"/>
                  <a:pt x="3744" y="15758"/>
                  <a:pt x="3773" y="15758"/>
                </a:cubicBezTo>
                <a:cubicBezTo>
                  <a:pt x="3802" y="15758"/>
                  <a:pt x="3826" y="15711"/>
                  <a:pt x="3826" y="15654"/>
                </a:cubicBezTo>
                <a:lnTo>
                  <a:pt x="3826" y="15434"/>
                </a:lnTo>
                <a:cubicBezTo>
                  <a:pt x="3826" y="15376"/>
                  <a:pt x="3802" y="15331"/>
                  <a:pt x="3773" y="15331"/>
                </a:cubicBezTo>
                <a:close/>
                <a:moveTo>
                  <a:pt x="4088" y="15331"/>
                </a:moveTo>
                <a:cubicBezTo>
                  <a:pt x="4058" y="15331"/>
                  <a:pt x="4035" y="15376"/>
                  <a:pt x="4035" y="15434"/>
                </a:cubicBezTo>
                <a:lnTo>
                  <a:pt x="4035" y="15654"/>
                </a:lnTo>
                <a:cubicBezTo>
                  <a:pt x="4035" y="15711"/>
                  <a:pt x="4058" y="15758"/>
                  <a:pt x="4088" y="15758"/>
                </a:cubicBezTo>
                <a:cubicBezTo>
                  <a:pt x="4117" y="15758"/>
                  <a:pt x="4141" y="15711"/>
                  <a:pt x="4141" y="15654"/>
                </a:cubicBezTo>
                <a:lnTo>
                  <a:pt x="4141" y="15434"/>
                </a:lnTo>
                <a:cubicBezTo>
                  <a:pt x="4141" y="15376"/>
                  <a:pt x="4117" y="15331"/>
                  <a:pt x="4088" y="15331"/>
                </a:cubicBezTo>
                <a:close/>
                <a:moveTo>
                  <a:pt x="4937" y="15331"/>
                </a:moveTo>
                <a:cubicBezTo>
                  <a:pt x="4908" y="15331"/>
                  <a:pt x="4884" y="15376"/>
                  <a:pt x="4884" y="15434"/>
                </a:cubicBezTo>
                <a:lnTo>
                  <a:pt x="4884" y="15654"/>
                </a:lnTo>
                <a:cubicBezTo>
                  <a:pt x="4884" y="15711"/>
                  <a:pt x="4908" y="15758"/>
                  <a:pt x="4937" y="15758"/>
                </a:cubicBezTo>
                <a:cubicBezTo>
                  <a:pt x="4966" y="15758"/>
                  <a:pt x="4990" y="15711"/>
                  <a:pt x="4990" y="15654"/>
                </a:cubicBezTo>
                <a:lnTo>
                  <a:pt x="4990" y="15434"/>
                </a:lnTo>
                <a:cubicBezTo>
                  <a:pt x="4990" y="15376"/>
                  <a:pt x="4966" y="15331"/>
                  <a:pt x="4937" y="15331"/>
                </a:cubicBezTo>
                <a:close/>
                <a:moveTo>
                  <a:pt x="5252" y="15331"/>
                </a:moveTo>
                <a:cubicBezTo>
                  <a:pt x="5223" y="15331"/>
                  <a:pt x="5199" y="15376"/>
                  <a:pt x="5199" y="15434"/>
                </a:cubicBezTo>
                <a:lnTo>
                  <a:pt x="5199" y="15654"/>
                </a:lnTo>
                <a:cubicBezTo>
                  <a:pt x="5199" y="15711"/>
                  <a:pt x="5223" y="15758"/>
                  <a:pt x="5252" y="15758"/>
                </a:cubicBezTo>
                <a:cubicBezTo>
                  <a:pt x="5281" y="15758"/>
                  <a:pt x="5305" y="15711"/>
                  <a:pt x="5305" y="15654"/>
                </a:cubicBezTo>
                <a:lnTo>
                  <a:pt x="5305" y="15434"/>
                </a:lnTo>
                <a:cubicBezTo>
                  <a:pt x="5305" y="15376"/>
                  <a:pt x="5281" y="15331"/>
                  <a:pt x="5252" y="15331"/>
                </a:cubicBezTo>
                <a:close/>
                <a:moveTo>
                  <a:pt x="6102" y="15331"/>
                </a:moveTo>
                <a:cubicBezTo>
                  <a:pt x="6072" y="15331"/>
                  <a:pt x="6049" y="15376"/>
                  <a:pt x="6049" y="15434"/>
                </a:cubicBezTo>
                <a:lnTo>
                  <a:pt x="6049" y="15654"/>
                </a:lnTo>
                <a:cubicBezTo>
                  <a:pt x="6049" y="15711"/>
                  <a:pt x="6072" y="15758"/>
                  <a:pt x="6102" y="15758"/>
                </a:cubicBezTo>
                <a:cubicBezTo>
                  <a:pt x="6131" y="15758"/>
                  <a:pt x="6155" y="15711"/>
                  <a:pt x="6155" y="15654"/>
                </a:cubicBezTo>
                <a:lnTo>
                  <a:pt x="6155" y="15434"/>
                </a:lnTo>
                <a:cubicBezTo>
                  <a:pt x="6155" y="15376"/>
                  <a:pt x="6131" y="15331"/>
                  <a:pt x="6102" y="15331"/>
                </a:cubicBezTo>
                <a:close/>
                <a:moveTo>
                  <a:pt x="6416" y="15331"/>
                </a:moveTo>
                <a:cubicBezTo>
                  <a:pt x="6387" y="15331"/>
                  <a:pt x="6363" y="15376"/>
                  <a:pt x="6363" y="15434"/>
                </a:cubicBezTo>
                <a:lnTo>
                  <a:pt x="6363" y="15654"/>
                </a:lnTo>
                <a:cubicBezTo>
                  <a:pt x="6363" y="15711"/>
                  <a:pt x="6387" y="15758"/>
                  <a:pt x="6416" y="15758"/>
                </a:cubicBezTo>
                <a:cubicBezTo>
                  <a:pt x="6445" y="15758"/>
                  <a:pt x="6469" y="15711"/>
                  <a:pt x="6469" y="15654"/>
                </a:cubicBezTo>
                <a:lnTo>
                  <a:pt x="6469" y="15434"/>
                </a:lnTo>
                <a:cubicBezTo>
                  <a:pt x="6469" y="15376"/>
                  <a:pt x="6445" y="15331"/>
                  <a:pt x="6416" y="15331"/>
                </a:cubicBezTo>
                <a:close/>
                <a:moveTo>
                  <a:pt x="7266" y="15331"/>
                </a:moveTo>
                <a:cubicBezTo>
                  <a:pt x="7237" y="15331"/>
                  <a:pt x="7213" y="15376"/>
                  <a:pt x="7213" y="15434"/>
                </a:cubicBezTo>
                <a:lnTo>
                  <a:pt x="7213" y="15654"/>
                </a:lnTo>
                <a:cubicBezTo>
                  <a:pt x="7213" y="15711"/>
                  <a:pt x="7237" y="15758"/>
                  <a:pt x="7266" y="15758"/>
                </a:cubicBezTo>
                <a:cubicBezTo>
                  <a:pt x="7295" y="15758"/>
                  <a:pt x="7318" y="15711"/>
                  <a:pt x="7318" y="15654"/>
                </a:cubicBezTo>
                <a:lnTo>
                  <a:pt x="7318" y="15434"/>
                </a:lnTo>
                <a:cubicBezTo>
                  <a:pt x="7318" y="15376"/>
                  <a:pt x="7295" y="15331"/>
                  <a:pt x="7266" y="15331"/>
                </a:cubicBezTo>
                <a:close/>
                <a:moveTo>
                  <a:pt x="7580" y="15331"/>
                </a:moveTo>
                <a:cubicBezTo>
                  <a:pt x="7551" y="15331"/>
                  <a:pt x="7527" y="15376"/>
                  <a:pt x="7527" y="15434"/>
                </a:cubicBezTo>
                <a:lnTo>
                  <a:pt x="7527" y="15654"/>
                </a:lnTo>
                <a:cubicBezTo>
                  <a:pt x="7527" y="15711"/>
                  <a:pt x="7551" y="15758"/>
                  <a:pt x="7580" y="15758"/>
                </a:cubicBezTo>
                <a:cubicBezTo>
                  <a:pt x="7609" y="15758"/>
                  <a:pt x="7632" y="15711"/>
                  <a:pt x="7632" y="15654"/>
                </a:cubicBezTo>
                <a:lnTo>
                  <a:pt x="7632" y="15434"/>
                </a:lnTo>
                <a:cubicBezTo>
                  <a:pt x="7632" y="15376"/>
                  <a:pt x="7609" y="15331"/>
                  <a:pt x="7580" y="15331"/>
                </a:cubicBezTo>
                <a:close/>
                <a:moveTo>
                  <a:pt x="8429" y="15331"/>
                </a:moveTo>
                <a:cubicBezTo>
                  <a:pt x="8400" y="15331"/>
                  <a:pt x="8377" y="15376"/>
                  <a:pt x="8377" y="15434"/>
                </a:cubicBezTo>
                <a:lnTo>
                  <a:pt x="8377" y="15654"/>
                </a:lnTo>
                <a:cubicBezTo>
                  <a:pt x="8377" y="15711"/>
                  <a:pt x="8400" y="15758"/>
                  <a:pt x="8429" y="15758"/>
                </a:cubicBezTo>
                <a:cubicBezTo>
                  <a:pt x="8458" y="15758"/>
                  <a:pt x="8482" y="15711"/>
                  <a:pt x="8482" y="15654"/>
                </a:cubicBezTo>
                <a:lnTo>
                  <a:pt x="8482" y="15434"/>
                </a:lnTo>
                <a:cubicBezTo>
                  <a:pt x="8482" y="15376"/>
                  <a:pt x="8458" y="15331"/>
                  <a:pt x="8429" y="15331"/>
                </a:cubicBezTo>
                <a:close/>
                <a:moveTo>
                  <a:pt x="8744" y="15331"/>
                </a:moveTo>
                <a:cubicBezTo>
                  <a:pt x="8714" y="15331"/>
                  <a:pt x="8691" y="15376"/>
                  <a:pt x="8691" y="15434"/>
                </a:cubicBezTo>
                <a:lnTo>
                  <a:pt x="8691" y="15654"/>
                </a:lnTo>
                <a:cubicBezTo>
                  <a:pt x="8691" y="15711"/>
                  <a:pt x="8714" y="15758"/>
                  <a:pt x="8744" y="15758"/>
                </a:cubicBezTo>
                <a:cubicBezTo>
                  <a:pt x="8773" y="15758"/>
                  <a:pt x="8796" y="15711"/>
                  <a:pt x="8796" y="15654"/>
                </a:cubicBezTo>
                <a:lnTo>
                  <a:pt x="8796" y="15434"/>
                </a:lnTo>
                <a:cubicBezTo>
                  <a:pt x="8796" y="15376"/>
                  <a:pt x="8773" y="15331"/>
                  <a:pt x="8744" y="15331"/>
                </a:cubicBezTo>
                <a:close/>
                <a:moveTo>
                  <a:pt x="9593" y="15331"/>
                </a:moveTo>
                <a:cubicBezTo>
                  <a:pt x="9564" y="15331"/>
                  <a:pt x="9540" y="15376"/>
                  <a:pt x="9540" y="15434"/>
                </a:cubicBezTo>
                <a:lnTo>
                  <a:pt x="9540" y="15654"/>
                </a:lnTo>
                <a:cubicBezTo>
                  <a:pt x="9540" y="15711"/>
                  <a:pt x="9564" y="15758"/>
                  <a:pt x="9593" y="15758"/>
                </a:cubicBezTo>
                <a:cubicBezTo>
                  <a:pt x="9622" y="15758"/>
                  <a:pt x="9646" y="15711"/>
                  <a:pt x="9646" y="15654"/>
                </a:cubicBezTo>
                <a:lnTo>
                  <a:pt x="9646" y="15434"/>
                </a:lnTo>
                <a:cubicBezTo>
                  <a:pt x="9646" y="15376"/>
                  <a:pt x="9622" y="15331"/>
                  <a:pt x="9593" y="15331"/>
                </a:cubicBezTo>
                <a:close/>
                <a:moveTo>
                  <a:pt x="9908" y="15331"/>
                </a:moveTo>
                <a:cubicBezTo>
                  <a:pt x="9879" y="15331"/>
                  <a:pt x="9855" y="15376"/>
                  <a:pt x="9855" y="15434"/>
                </a:cubicBezTo>
                <a:lnTo>
                  <a:pt x="9855" y="15654"/>
                </a:lnTo>
                <a:cubicBezTo>
                  <a:pt x="9855" y="15711"/>
                  <a:pt x="9879" y="15758"/>
                  <a:pt x="9908" y="15758"/>
                </a:cubicBezTo>
                <a:cubicBezTo>
                  <a:pt x="9937" y="15758"/>
                  <a:pt x="9961" y="15711"/>
                  <a:pt x="9961" y="15654"/>
                </a:cubicBezTo>
                <a:lnTo>
                  <a:pt x="9961" y="15434"/>
                </a:lnTo>
                <a:cubicBezTo>
                  <a:pt x="9961" y="15376"/>
                  <a:pt x="9937" y="15331"/>
                  <a:pt x="9908" y="15331"/>
                </a:cubicBezTo>
                <a:close/>
                <a:moveTo>
                  <a:pt x="10758" y="15331"/>
                </a:moveTo>
                <a:cubicBezTo>
                  <a:pt x="10728" y="15331"/>
                  <a:pt x="10705" y="15376"/>
                  <a:pt x="10705" y="15434"/>
                </a:cubicBezTo>
                <a:lnTo>
                  <a:pt x="10705" y="15654"/>
                </a:lnTo>
                <a:cubicBezTo>
                  <a:pt x="10705" y="15711"/>
                  <a:pt x="10728" y="15758"/>
                  <a:pt x="10758" y="15758"/>
                </a:cubicBezTo>
                <a:cubicBezTo>
                  <a:pt x="10787" y="15758"/>
                  <a:pt x="10810" y="15711"/>
                  <a:pt x="10810" y="15654"/>
                </a:cubicBezTo>
                <a:lnTo>
                  <a:pt x="10810" y="15434"/>
                </a:lnTo>
                <a:cubicBezTo>
                  <a:pt x="10810" y="15376"/>
                  <a:pt x="10787" y="15331"/>
                  <a:pt x="10758" y="15331"/>
                </a:cubicBezTo>
                <a:close/>
                <a:moveTo>
                  <a:pt x="11072" y="15331"/>
                </a:moveTo>
                <a:cubicBezTo>
                  <a:pt x="11043" y="15331"/>
                  <a:pt x="11019" y="15376"/>
                  <a:pt x="11019" y="15434"/>
                </a:cubicBezTo>
                <a:lnTo>
                  <a:pt x="11019" y="15654"/>
                </a:lnTo>
                <a:cubicBezTo>
                  <a:pt x="11019" y="15711"/>
                  <a:pt x="11043" y="15758"/>
                  <a:pt x="11072" y="15758"/>
                </a:cubicBezTo>
                <a:cubicBezTo>
                  <a:pt x="11101" y="15758"/>
                  <a:pt x="11125" y="15711"/>
                  <a:pt x="11125" y="15654"/>
                </a:cubicBezTo>
                <a:lnTo>
                  <a:pt x="11125" y="15434"/>
                </a:lnTo>
                <a:cubicBezTo>
                  <a:pt x="11125" y="15376"/>
                  <a:pt x="11101" y="15331"/>
                  <a:pt x="11072" y="15331"/>
                </a:cubicBezTo>
                <a:close/>
                <a:moveTo>
                  <a:pt x="11922" y="15331"/>
                </a:moveTo>
                <a:cubicBezTo>
                  <a:pt x="11893" y="15331"/>
                  <a:pt x="11869" y="15376"/>
                  <a:pt x="11869" y="15434"/>
                </a:cubicBezTo>
                <a:lnTo>
                  <a:pt x="11869" y="15654"/>
                </a:lnTo>
                <a:cubicBezTo>
                  <a:pt x="11869" y="15711"/>
                  <a:pt x="11893" y="15758"/>
                  <a:pt x="11922" y="15758"/>
                </a:cubicBezTo>
                <a:cubicBezTo>
                  <a:pt x="11951" y="15758"/>
                  <a:pt x="11974" y="15711"/>
                  <a:pt x="11974" y="15654"/>
                </a:cubicBezTo>
                <a:lnTo>
                  <a:pt x="11974" y="15434"/>
                </a:lnTo>
                <a:cubicBezTo>
                  <a:pt x="11974" y="15376"/>
                  <a:pt x="11951" y="15331"/>
                  <a:pt x="11922" y="15331"/>
                </a:cubicBezTo>
                <a:close/>
                <a:moveTo>
                  <a:pt x="12236" y="15331"/>
                </a:moveTo>
                <a:cubicBezTo>
                  <a:pt x="12207" y="15331"/>
                  <a:pt x="12183" y="15376"/>
                  <a:pt x="12183" y="15434"/>
                </a:cubicBezTo>
                <a:lnTo>
                  <a:pt x="12183" y="15654"/>
                </a:lnTo>
                <a:cubicBezTo>
                  <a:pt x="12183" y="15711"/>
                  <a:pt x="12207" y="15758"/>
                  <a:pt x="12236" y="15758"/>
                </a:cubicBezTo>
                <a:cubicBezTo>
                  <a:pt x="12265" y="15758"/>
                  <a:pt x="12288" y="15711"/>
                  <a:pt x="12288" y="15654"/>
                </a:cubicBezTo>
                <a:lnTo>
                  <a:pt x="12288" y="15434"/>
                </a:lnTo>
                <a:cubicBezTo>
                  <a:pt x="12288" y="15376"/>
                  <a:pt x="12265" y="15331"/>
                  <a:pt x="12236" y="15331"/>
                </a:cubicBezTo>
                <a:close/>
                <a:moveTo>
                  <a:pt x="13085" y="15331"/>
                </a:moveTo>
                <a:cubicBezTo>
                  <a:pt x="13056" y="15331"/>
                  <a:pt x="13032" y="15376"/>
                  <a:pt x="13032" y="15434"/>
                </a:cubicBezTo>
                <a:lnTo>
                  <a:pt x="13032" y="15654"/>
                </a:lnTo>
                <a:cubicBezTo>
                  <a:pt x="13032" y="15711"/>
                  <a:pt x="13056" y="15758"/>
                  <a:pt x="13085" y="15758"/>
                </a:cubicBezTo>
                <a:cubicBezTo>
                  <a:pt x="13114" y="15758"/>
                  <a:pt x="13138" y="15711"/>
                  <a:pt x="13138" y="15654"/>
                </a:cubicBezTo>
                <a:lnTo>
                  <a:pt x="13138" y="15434"/>
                </a:lnTo>
                <a:cubicBezTo>
                  <a:pt x="13138" y="15376"/>
                  <a:pt x="13114" y="15331"/>
                  <a:pt x="13085" y="15331"/>
                </a:cubicBezTo>
                <a:close/>
                <a:moveTo>
                  <a:pt x="13399" y="15331"/>
                </a:moveTo>
                <a:cubicBezTo>
                  <a:pt x="13370" y="15331"/>
                  <a:pt x="13348" y="15376"/>
                  <a:pt x="13348" y="15434"/>
                </a:cubicBezTo>
                <a:lnTo>
                  <a:pt x="13348" y="15654"/>
                </a:lnTo>
                <a:cubicBezTo>
                  <a:pt x="13348" y="15711"/>
                  <a:pt x="13370" y="15758"/>
                  <a:pt x="13399" y="15758"/>
                </a:cubicBezTo>
                <a:cubicBezTo>
                  <a:pt x="13428" y="15758"/>
                  <a:pt x="13452" y="15711"/>
                  <a:pt x="13452" y="15654"/>
                </a:cubicBezTo>
                <a:lnTo>
                  <a:pt x="13452" y="15434"/>
                </a:lnTo>
                <a:cubicBezTo>
                  <a:pt x="13452" y="15376"/>
                  <a:pt x="13428" y="15331"/>
                  <a:pt x="13399" y="15331"/>
                </a:cubicBezTo>
                <a:close/>
                <a:moveTo>
                  <a:pt x="14249" y="15331"/>
                </a:moveTo>
                <a:cubicBezTo>
                  <a:pt x="14220" y="15331"/>
                  <a:pt x="14196" y="15376"/>
                  <a:pt x="14196" y="15434"/>
                </a:cubicBezTo>
                <a:lnTo>
                  <a:pt x="14196" y="15654"/>
                </a:lnTo>
                <a:cubicBezTo>
                  <a:pt x="14196" y="15711"/>
                  <a:pt x="14220" y="15758"/>
                  <a:pt x="14249" y="15758"/>
                </a:cubicBezTo>
                <a:cubicBezTo>
                  <a:pt x="14278" y="15758"/>
                  <a:pt x="14302" y="15711"/>
                  <a:pt x="14302" y="15654"/>
                </a:cubicBezTo>
                <a:lnTo>
                  <a:pt x="14302" y="15434"/>
                </a:lnTo>
                <a:cubicBezTo>
                  <a:pt x="14302" y="15376"/>
                  <a:pt x="14278" y="15331"/>
                  <a:pt x="14249" y="15331"/>
                </a:cubicBezTo>
                <a:close/>
                <a:moveTo>
                  <a:pt x="14564" y="15331"/>
                </a:moveTo>
                <a:cubicBezTo>
                  <a:pt x="14535" y="15331"/>
                  <a:pt x="14511" y="15376"/>
                  <a:pt x="14511" y="15434"/>
                </a:cubicBezTo>
                <a:lnTo>
                  <a:pt x="14511" y="15654"/>
                </a:lnTo>
                <a:cubicBezTo>
                  <a:pt x="14511" y="15711"/>
                  <a:pt x="14535" y="15758"/>
                  <a:pt x="14564" y="15758"/>
                </a:cubicBezTo>
                <a:cubicBezTo>
                  <a:pt x="14593" y="15758"/>
                  <a:pt x="14617" y="15711"/>
                  <a:pt x="14617" y="15654"/>
                </a:cubicBezTo>
                <a:lnTo>
                  <a:pt x="14617" y="15434"/>
                </a:lnTo>
                <a:cubicBezTo>
                  <a:pt x="14617" y="15376"/>
                  <a:pt x="14593" y="15331"/>
                  <a:pt x="14564" y="15331"/>
                </a:cubicBezTo>
                <a:close/>
                <a:moveTo>
                  <a:pt x="15413" y="15331"/>
                </a:moveTo>
                <a:cubicBezTo>
                  <a:pt x="15384" y="15331"/>
                  <a:pt x="15360" y="15376"/>
                  <a:pt x="15360" y="15434"/>
                </a:cubicBezTo>
                <a:lnTo>
                  <a:pt x="15360" y="15654"/>
                </a:lnTo>
                <a:cubicBezTo>
                  <a:pt x="15360" y="15711"/>
                  <a:pt x="15384" y="15758"/>
                  <a:pt x="15413" y="15758"/>
                </a:cubicBezTo>
                <a:cubicBezTo>
                  <a:pt x="15442" y="15758"/>
                  <a:pt x="15465" y="15711"/>
                  <a:pt x="15465" y="15654"/>
                </a:cubicBezTo>
                <a:lnTo>
                  <a:pt x="15465" y="15434"/>
                </a:lnTo>
                <a:cubicBezTo>
                  <a:pt x="15465" y="15376"/>
                  <a:pt x="15442" y="15331"/>
                  <a:pt x="15413" y="15331"/>
                </a:cubicBezTo>
                <a:close/>
                <a:moveTo>
                  <a:pt x="15728" y="15331"/>
                </a:moveTo>
                <a:cubicBezTo>
                  <a:pt x="15699" y="15331"/>
                  <a:pt x="15675" y="15376"/>
                  <a:pt x="15675" y="15434"/>
                </a:cubicBezTo>
                <a:lnTo>
                  <a:pt x="15675" y="15654"/>
                </a:lnTo>
                <a:cubicBezTo>
                  <a:pt x="15675" y="15711"/>
                  <a:pt x="15699" y="15758"/>
                  <a:pt x="15728" y="15758"/>
                </a:cubicBezTo>
                <a:cubicBezTo>
                  <a:pt x="15757" y="15758"/>
                  <a:pt x="15781" y="15711"/>
                  <a:pt x="15781" y="15654"/>
                </a:cubicBezTo>
                <a:lnTo>
                  <a:pt x="15781" y="15434"/>
                </a:lnTo>
                <a:cubicBezTo>
                  <a:pt x="15781" y="15376"/>
                  <a:pt x="15757" y="15331"/>
                  <a:pt x="15728" y="15331"/>
                </a:cubicBezTo>
                <a:close/>
                <a:moveTo>
                  <a:pt x="16578" y="15331"/>
                </a:moveTo>
                <a:cubicBezTo>
                  <a:pt x="16549" y="15331"/>
                  <a:pt x="16525" y="15376"/>
                  <a:pt x="16525" y="15434"/>
                </a:cubicBezTo>
                <a:lnTo>
                  <a:pt x="16525" y="15654"/>
                </a:lnTo>
                <a:cubicBezTo>
                  <a:pt x="16525" y="15711"/>
                  <a:pt x="16549" y="15758"/>
                  <a:pt x="16578" y="15758"/>
                </a:cubicBezTo>
                <a:cubicBezTo>
                  <a:pt x="16607" y="15758"/>
                  <a:pt x="16630" y="15711"/>
                  <a:pt x="16630" y="15654"/>
                </a:cubicBezTo>
                <a:lnTo>
                  <a:pt x="16630" y="15434"/>
                </a:lnTo>
                <a:cubicBezTo>
                  <a:pt x="16630" y="15376"/>
                  <a:pt x="16607" y="15331"/>
                  <a:pt x="16578" y="15331"/>
                </a:cubicBezTo>
                <a:close/>
                <a:moveTo>
                  <a:pt x="16892" y="15331"/>
                </a:moveTo>
                <a:cubicBezTo>
                  <a:pt x="16863" y="15331"/>
                  <a:pt x="16839" y="15376"/>
                  <a:pt x="16839" y="15434"/>
                </a:cubicBezTo>
                <a:lnTo>
                  <a:pt x="16839" y="15654"/>
                </a:lnTo>
                <a:cubicBezTo>
                  <a:pt x="16839" y="15711"/>
                  <a:pt x="16863" y="15758"/>
                  <a:pt x="16892" y="15758"/>
                </a:cubicBezTo>
                <a:cubicBezTo>
                  <a:pt x="16921" y="15758"/>
                  <a:pt x="16944" y="15711"/>
                  <a:pt x="16944" y="15654"/>
                </a:cubicBezTo>
                <a:lnTo>
                  <a:pt x="16944" y="15434"/>
                </a:lnTo>
                <a:cubicBezTo>
                  <a:pt x="16944" y="15376"/>
                  <a:pt x="16921" y="15331"/>
                  <a:pt x="16892" y="15331"/>
                </a:cubicBezTo>
                <a:close/>
                <a:moveTo>
                  <a:pt x="17741" y="15331"/>
                </a:moveTo>
                <a:cubicBezTo>
                  <a:pt x="17712" y="15331"/>
                  <a:pt x="17689" y="15376"/>
                  <a:pt x="17689" y="15434"/>
                </a:cubicBezTo>
                <a:lnTo>
                  <a:pt x="17689" y="15654"/>
                </a:lnTo>
                <a:cubicBezTo>
                  <a:pt x="17689" y="15711"/>
                  <a:pt x="17712" y="15758"/>
                  <a:pt x="17741" y="15758"/>
                </a:cubicBezTo>
                <a:cubicBezTo>
                  <a:pt x="17770" y="15758"/>
                  <a:pt x="17794" y="15711"/>
                  <a:pt x="17794" y="15654"/>
                </a:cubicBezTo>
                <a:lnTo>
                  <a:pt x="17794" y="15434"/>
                </a:lnTo>
                <a:cubicBezTo>
                  <a:pt x="17794" y="15376"/>
                  <a:pt x="17770" y="15331"/>
                  <a:pt x="17741" y="15331"/>
                </a:cubicBezTo>
                <a:close/>
                <a:moveTo>
                  <a:pt x="18055" y="15331"/>
                </a:moveTo>
                <a:cubicBezTo>
                  <a:pt x="18026" y="15331"/>
                  <a:pt x="18002" y="15376"/>
                  <a:pt x="18002" y="15434"/>
                </a:cubicBezTo>
                <a:lnTo>
                  <a:pt x="18002" y="15654"/>
                </a:lnTo>
                <a:cubicBezTo>
                  <a:pt x="18002" y="15711"/>
                  <a:pt x="18026" y="15758"/>
                  <a:pt x="18055" y="15758"/>
                </a:cubicBezTo>
                <a:cubicBezTo>
                  <a:pt x="18085" y="15758"/>
                  <a:pt x="18108" y="15711"/>
                  <a:pt x="18108" y="15654"/>
                </a:cubicBezTo>
                <a:lnTo>
                  <a:pt x="18108" y="15434"/>
                </a:lnTo>
                <a:cubicBezTo>
                  <a:pt x="18108" y="15376"/>
                  <a:pt x="18085" y="15331"/>
                  <a:pt x="18055" y="15331"/>
                </a:cubicBezTo>
                <a:close/>
                <a:moveTo>
                  <a:pt x="18905" y="15331"/>
                </a:moveTo>
                <a:cubicBezTo>
                  <a:pt x="18876" y="15331"/>
                  <a:pt x="18852" y="15376"/>
                  <a:pt x="18852" y="15434"/>
                </a:cubicBezTo>
                <a:lnTo>
                  <a:pt x="18852" y="15654"/>
                </a:lnTo>
                <a:cubicBezTo>
                  <a:pt x="18852" y="15711"/>
                  <a:pt x="18876" y="15758"/>
                  <a:pt x="18905" y="15758"/>
                </a:cubicBezTo>
                <a:cubicBezTo>
                  <a:pt x="18934" y="15758"/>
                  <a:pt x="18958" y="15711"/>
                  <a:pt x="18958" y="15654"/>
                </a:cubicBezTo>
                <a:lnTo>
                  <a:pt x="18958" y="15434"/>
                </a:lnTo>
                <a:cubicBezTo>
                  <a:pt x="18958" y="15376"/>
                  <a:pt x="18934" y="15331"/>
                  <a:pt x="18905" y="15331"/>
                </a:cubicBezTo>
                <a:close/>
                <a:moveTo>
                  <a:pt x="19220" y="15331"/>
                </a:moveTo>
                <a:cubicBezTo>
                  <a:pt x="19191" y="15331"/>
                  <a:pt x="19167" y="15376"/>
                  <a:pt x="19167" y="15434"/>
                </a:cubicBezTo>
                <a:lnTo>
                  <a:pt x="19167" y="15654"/>
                </a:lnTo>
                <a:cubicBezTo>
                  <a:pt x="19167" y="15711"/>
                  <a:pt x="19191" y="15758"/>
                  <a:pt x="19220" y="15758"/>
                </a:cubicBezTo>
                <a:cubicBezTo>
                  <a:pt x="19249" y="15758"/>
                  <a:pt x="19273" y="15711"/>
                  <a:pt x="19273" y="15654"/>
                </a:cubicBezTo>
                <a:lnTo>
                  <a:pt x="19273" y="15434"/>
                </a:lnTo>
                <a:cubicBezTo>
                  <a:pt x="19273" y="15376"/>
                  <a:pt x="19249" y="15331"/>
                  <a:pt x="19220" y="15331"/>
                </a:cubicBezTo>
                <a:close/>
                <a:moveTo>
                  <a:pt x="20069" y="15331"/>
                </a:moveTo>
                <a:cubicBezTo>
                  <a:pt x="20040" y="15331"/>
                  <a:pt x="20016" y="15376"/>
                  <a:pt x="20016" y="15434"/>
                </a:cubicBezTo>
                <a:lnTo>
                  <a:pt x="20016" y="15654"/>
                </a:lnTo>
                <a:cubicBezTo>
                  <a:pt x="20016" y="15711"/>
                  <a:pt x="20040" y="15758"/>
                  <a:pt x="20069" y="15758"/>
                </a:cubicBezTo>
                <a:cubicBezTo>
                  <a:pt x="20099" y="15758"/>
                  <a:pt x="20122" y="15711"/>
                  <a:pt x="20122" y="15654"/>
                </a:cubicBezTo>
                <a:lnTo>
                  <a:pt x="20122" y="15434"/>
                </a:lnTo>
                <a:cubicBezTo>
                  <a:pt x="20122" y="15376"/>
                  <a:pt x="20099" y="15331"/>
                  <a:pt x="20069" y="15331"/>
                </a:cubicBezTo>
                <a:close/>
                <a:moveTo>
                  <a:pt x="20384" y="15331"/>
                </a:moveTo>
                <a:cubicBezTo>
                  <a:pt x="20355" y="15331"/>
                  <a:pt x="20331" y="15376"/>
                  <a:pt x="20331" y="15434"/>
                </a:cubicBezTo>
                <a:lnTo>
                  <a:pt x="20331" y="15654"/>
                </a:lnTo>
                <a:cubicBezTo>
                  <a:pt x="20331" y="15711"/>
                  <a:pt x="20355" y="15758"/>
                  <a:pt x="20384" y="15758"/>
                </a:cubicBezTo>
                <a:cubicBezTo>
                  <a:pt x="20413" y="15758"/>
                  <a:pt x="20436" y="15711"/>
                  <a:pt x="20436" y="15654"/>
                </a:cubicBezTo>
                <a:lnTo>
                  <a:pt x="20436" y="15434"/>
                </a:lnTo>
                <a:cubicBezTo>
                  <a:pt x="20436" y="15376"/>
                  <a:pt x="20413" y="15331"/>
                  <a:pt x="20384" y="15331"/>
                </a:cubicBezTo>
                <a:close/>
                <a:moveTo>
                  <a:pt x="21234" y="15331"/>
                </a:moveTo>
                <a:cubicBezTo>
                  <a:pt x="21204" y="15331"/>
                  <a:pt x="21181" y="15376"/>
                  <a:pt x="21181" y="15434"/>
                </a:cubicBezTo>
                <a:lnTo>
                  <a:pt x="21181" y="15654"/>
                </a:lnTo>
                <a:cubicBezTo>
                  <a:pt x="21181" y="15711"/>
                  <a:pt x="21204" y="15758"/>
                  <a:pt x="21234" y="15758"/>
                </a:cubicBezTo>
                <a:cubicBezTo>
                  <a:pt x="21263" y="15758"/>
                  <a:pt x="21285" y="15711"/>
                  <a:pt x="21285" y="15654"/>
                </a:cubicBezTo>
                <a:lnTo>
                  <a:pt x="21285" y="15434"/>
                </a:lnTo>
                <a:cubicBezTo>
                  <a:pt x="21285" y="15376"/>
                  <a:pt x="21263" y="15331"/>
                  <a:pt x="21234" y="15331"/>
                </a:cubicBezTo>
                <a:close/>
                <a:moveTo>
                  <a:pt x="21547" y="15331"/>
                </a:moveTo>
                <a:cubicBezTo>
                  <a:pt x="21518" y="15331"/>
                  <a:pt x="21495" y="15376"/>
                  <a:pt x="21495" y="15434"/>
                </a:cubicBezTo>
                <a:lnTo>
                  <a:pt x="21495" y="15654"/>
                </a:lnTo>
                <a:cubicBezTo>
                  <a:pt x="21495" y="15711"/>
                  <a:pt x="21518" y="15758"/>
                  <a:pt x="21547" y="15758"/>
                </a:cubicBezTo>
                <a:cubicBezTo>
                  <a:pt x="21576" y="15758"/>
                  <a:pt x="21600" y="15711"/>
                  <a:pt x="21600" y="15654"/>
                </a:cubicBezTo>
                <a:lnTo>
                  <a:pt x="21600" y="15434"/>
                </a:lnTo>
                <a:cubicBezTo>
                  <a:pt x="21600" y="15376"/>
                  <a:pt x="21576" y="15331"/>
                  <a:pt x="21547" y="15331"/>
                </a:cubicBezTo>
                <a:close/>
                <a:moveTo>
                  <a:pt x="53" y="16061"/>
                </a:moveTo>
                <a:cubicBezTo>
                  <a:pt x="24" y="16061"/>
                  <a:pt x="0" y="16108"/>
                  <a:pt x="0" y="16166"/>
                </a:cubicBezTo>
                <a:lnTo>
                  <a:pt x="0" y="16384"/>
                </a:lnTo>
                <a:cubicBezTo>
                  <a:pt x="0" y="16441"/>
                  <a:pt x="24" y="16488"/>
                  <a:pt x="53" y="16488"/>
                </a:cubicBezTo>
                <a:cubicBezTo>
                  <a:pt x="82" y="16488"/>
                  <a:pt x="106" y="16441"/>
                  <a:pt x="106" y="16384"/>
                </a:cubicBezTo>
                <a:lnTo>
                  <a:pt x="106" y="16166"/>
                </a:lnTo>
                <a:cubicBezTo>
                  <a:pt x="106" y="16108"/>
                  <a:pt x="82" y="16061"/>
                  <a:pt x="53" y="16061"/>
                </a:cubicBezTo>
                <a:close/>
                <a:moveTo>
                  <a:pt x="367" y="16061"/>
                </a:moveTo>
                <a:cubicBezTo>
                  <a:pt x="338" y="16061"/>
                  <a:pt x="315" y="16108"/>
                  <a:pt x="315" y="16166"/>
                </a:cubicBezTo>
                <a:lnTo>
                  <a:pt x="315" y="16384"/>
                </a:lnTo>
                <a:cubicBezTo>
                  <a:pt x="315" y="16441"/>
                  <a:pt x="338" y="16488"/>
                  <a:pt x="367" y="16488"/>
                </a:cubicBezTo>
                <a:cubicBezTo>
                  <a:pt x="397" y="16488"/>
                  <a:pt x="420" y="16441"/>
                  <a:pt x="420" y="16384"/>
                </a:cubicBezTo>
                <a:lnTo>
                  <a:pt x="420" y="16166"/>
                </a:lnTo>
                <a:cubicBezTo>
                  <a:pt x="420" y="16108"/>
                  <a:pt x="397" y="16061"/>
                  <a:pt x="367" y="16061"/>
                </a:cubicBezTo>
                <a:close/>
                <a:moveTo>
                  <a:pt x="1217" y="16061"/>
                </a:moveTo>
                <a:cubicBezTo>
                  <a:pt x="1188" y="16061"/>
                  <a:pt x="1164" y="16108"/>
                  <a:pt x="1164" y="16166"/>
                </a:cubicBezTo>
                <a:lnTo>
                  <a:pt x="1164" y="16384"/>
                </a:lnTo>
                <a:cubicBezTo>
                  <a:pt x="1164" y="16441"/>
                  <a:pt x="1188" y="16488"/>
                  <a:pt x="1217" y="16488"/>
                </a:cubicBezTo>
                <a:cubicBezTo>
                  <a:pt x="1246" y="16488"/>
                  <a:pt x="1270" y="16441"/>
                  <a:pt x="1270" y="16384"/>
                </a:cubicBezTo>
                <a:lnTo>
                  <a:pt x="1270" y="16166"/>
                </a:lnTo>
                <a:cubicBezTo>
                  <a:pt x="1270" y="16108"/>
                  <a:pt x="1246" y="16061"/>
                  <a:pt x="1217" y="16061"/>
                </a:cubicBezTo>
                <a:close/>
                <a:moveTo>
                  <a:pt x="1532" y="16061"/>
                </a:moveTo>
                <a:cubicBezTo>
                  <a:pt x="1503" y="16061"/>
                  <a:pt x="1479" y="16108"/>
                  <a:pt x="1479" y="16166"/>
                </a:cubicBezTo>
                <a:lnTo>
                  <a:pt x="1479" y="16384"/>
                </a:lnTo>
                <a:cubicBezTo>
                  <a:pt x="1479" y="16441"/>
                  <a:pt x="1503" y="16488"/>
                  <a:pt x="1532" y="16488"/>
                </a:cubicBezTo>
                <a:cubicBezTo>
                  <a:pt x="1561" y="16488"/>
                  <a:pt x="1584" y="16441"/>
                  <a:pt x="1584" y="16384"/>
                </a:cubicBezTo>
                <a:lnTo>
                  <a:pt x="1584" y="16166"/>
                </a:lnTo>
                <a:cubicBezTo>
                  <a:pt x="1584" y="16108"/>
                  <a:pt x="1561" y="16061"/>
                  <a:pt x="1532" y="16061"/>
                </a:cubicBezTo>
                <a:close/>
                <a:moveTo>
                  <a:pt x="2380" y="16061"/>
                </a:moveTo>
                <a:cubicBezTo>
                  <a:pt x="2351" y="16061"/>
                  <a:pt x="2329" y="16108"/>
                  <a:pt x="2329" y="16166"/>
                </a:cubicBezTo>
                <a:lnTo>
                  <a:pt x="2329" y="16384"/>
                </a:lnTo>
                <a:cubicBezTo>
                  <a:pt x="2329" y="16441"/>
                  <a:pt x="2351" y="16488"/>
                  <a:pt x="2380" y="16488"/>
                </a:cubicBezTo>
                <a:cubicBezTo>
                  <a:pt x="2409" y="16488"/>
                  <a:pt x="2433" y="16441"/>
                  <a:pt x="2433" y="16384"/>
                </a:cubicBezTo>
                <a:lnTo>
                  <a:pt x="2433" y="16166"/>
                </a:lnTo>
                <a:cubicBezTo>
                  <a:pt x="2433" y="16108"/>
                  <a:pt x="2409" y="16061"/>
                  <a:pt x="2380" y="16061"/>
                </a:cubicBezTo>
                <a:close/>
                <a:moveTo>
                  <a:pt x="2695" y="16061"/>
                </a:moveTo>
                <a:cubicBezTo>
                  <a:pt x="2666" y="16061"/>
                  <a:pt x="2643" y="16108"/>
                  <a:pt x="2643" y="16166"/>
                </a:cubicBezTo>
                <a:lnTo>
                  <a:pt x="2643" y="16384"/>
                </a:lnTo>
                <a:cubicBezTo>
                  <a:pt x="2643" y="16441"/>
                  <a:pt x="2666" y="16488"/>
                  <a:pt x="2695" y="16488"/>
                </a:cubicBezTo>
                <a:cubicBezTo>
                  <a:pt x="2724" y="16488"/>
                  <a:pt x="2748" y="16441"/>
                  <a:pt x="2748" y="16384"/>
                </a:cubicBezTo>
                <a:lnTo>
                  <a:pt x="2748" y="16166"/>
                </a:lnTo>
                <a:cubicBezTo>
                  <a:pt x="2748" y="16108"/>
                  <a:pt x="2724" y="16061"/>
                  <a:pt x="2695" y="16061"/>
                </a:cubicBezTo>
                <a:close/>
                <a:moveTo>
                  <a:pt x="3545" y="16061"/>
                </a:moveTo>
                <a:cubicBezTo>
                  <a:pt x="3516" y="16061"/>
                  <a:pt x="3492" y="16108"/>
                  <a:pt x="3492" y="16166"/>
                </a:cubicBezTo>
                <a:lnTo>
                  <a:pt x="3492" y="16384"/>
                </a:lnTo>
                <a:cubicBezTo>
                  <a:pt x="3492" y="16441"/>
                  <a:pt x="3516" y="16488"/>
                  <a:pt x="3545" y="16488"/>
                </a:cubicBezTo>
                <a:cubicBezTo>
                  <a:pt x="3574" y="16488"/>
                  <a:pt x="3598" y="16441"/>
                  <a:pt x="3598" y="16384"/>
                </a:cubicBezTo>
                <a:lnTo>
                  <a:pt x="3598" y="16166"/>
                </a:lnTo>
                <a:cubicBezTo>
                  <a:pt x="3598" y="16108"/>
                  <a:pt x="3574" y="16061"/>
                  <a:pt x="3545" y="16061"/>
                </a:cubicBezTo>
                <a:close/>
                <a:moveTo>
                  <a:pt x="3859" y="16061"/>
                </a:moveTo>
                <a:cubicBezTo>
                  <a:pt x="3830" y="16061"/>
                  <a:pt x="3806" y="16108"/>
                  <a:pt x="3806" y="16166"/>
                </a:cubicBezTo>
                <a:lnTo>
                  <a:pt x="3806" y="16384"/>
                </a:lnTo>
                <a:cubicBezTo>
                  <a:pt x="3806" y="16441"/>
                  <a:pt x="3830" y="16488"/>
                  <a:pt x="3859" y="16488"/>
                </a:cubicBezTo>
                <a:cubicBezTo>
                  <a:pt x="3888" y="16488"/>
                  <a:pt x="3912" y="16441"/>
                  <a:pt x="3912" y="16384"/>
                </a:cubicBezTo>
                <a:lnTo>
                  <a:pt x="3912" y="16166"/>
                </a:lnTo>
                <a:cubicBezTo>
                  <a:pt x="3912" y="16108"/>
                  <a:pt x="3888" y="16061"/>
                  <a:pt x="3859" y="16061"/>
                </a:cubicBezTo>
                <a:close/>
                <a:moveTo>
                  <a:pt x="4709" y="16061"/>
                </a:moveTo>
                <a:cubicBezTo>
                  <a:pt x="4680" y="16061"/>
                  <a:pt x="4656" y="16108"/>
                  <a:pt x="4656" y="16166"/>
                </a:cubicBezTo>
                <a:lnTo>
                  <a:pt x="4656" y="16384"/>
                </a:lnTo>
                <a:cubicBezTo>
                  <a:pt x="4656" y="16441"/>
                  <a:pt x="4680" y="16488"/>
                  <a:pt x="4709" y="16488"/>
                </a:cubicBezTo>
                <a:cubicBezTo>
                  <a:pt x="4738" y="16488"/>
                  <a:pt x="4762" y="16441"/>
                  <a:pt x="4762" y="16384"/>
                </a:cubicBezTo>
                <a:lnTo>
                  <a:pt x="4762" y="16166"/>
                </a:lnTo>
                <a:cubicBezTo>
                  <a:pt x="4762" y="16108"/>
                  <a:pt x="4738" y="16061"/>
                  <a:pt x="4709" y="16061"/>
                </a:cubicBezTo>
                <a:close/>
                <a:moveTo>
                  <a:pt x="5023" y="16061"/>
                </a:moveTo>
                <a:cubicBezTo>
                  <a:pt x="4994" y="16061"/>
                  <a:pt x="4970" y="16108"/>
                  <a:pt x="4970" y="16166"/>
                </a:cubicBezTo>
                <a:lnTo>
                  <a:pt x="4970" y="16384"/>
                </a:lnTo>
                <a:cubicBezTo>
                  <a:pt x="4970" y="16441"/>
                  <a:pt x="4994" y="16488"/>
                  <a:pt x="5023" y="16488"/>
                </a:cubicBezTo>
                <a:cubicBezTo>
                  <a:pt x="5053" y="16488"/>
                  <a:pt x="5076" y="16441"/>
                  <a:pt x="5076" y="16384"/>
                </a:cubicBezTo>
                <a:lnTo>
                  <a:pt x="5076" y="16166"/>
                </a:lnTo>
                <a:cubicBezTo>
                  <a:pt x="5076" y="16108"/>
                  <a:pt x="5053" y="16061"/>
                  <a:pt x="5023" y="16061"/>
                </a:cubicBezTo>
                <a:close/>
                <a:moveTo>
                  <a:pt x="5873" y="16061"/>
                </a:moveTo>
                <a:cubicBezTo>
                  <a:pt x="5844" y="16061"/>
                  <a:pt x="5820" y="16108"/>
                  <a:pt x="5820" y="16166"/>
                </a:cubicBezTo>
                <a:lnTo>
                  <a:pt x="5820" y="16384"/>
                </a:lnTo>
                <a:cubicBezTo>
                  <a:pt x="5820" y="16441"/>
                  <a:pt x="5844" y="16488"/>
                  <a:pt x="5873" y="16488"/>
                </a:cubicBezTo>
                <a:cubicBezTo>
                  <a:pt x="5902" y="16488"/>
                  <a:pt x="5926" y="16441"/>
                  <a:pt x="5926" y="16384"/>
                </a:cubicBezTo>
                <a:lnTo>
                  <a:pt x="5926" y="16166"/>
                </a:lnTo>
                <a:cubicBezTo>
                  <a:pt x="5926" y="16108"/>
                  <a:pt x="5902" y="16061"/>
                  <a:pt x="5873" y="16061"/>
                </a:cubicBezTo>
                <a:close/>
                <a:moveTo>
                  <a:pt x="6188" y="16061"/>
                </a:moveTo>
                <a:cubicBezTo>
                  <a:pt x="6159" y="16061"/>
                  <a:pt x="6135" y="16108"/>
                  <a:pt x="6135" y="16166"/>
                </a:cubicBezTo>
                <a:lnTo>
                  <a:pt x="6135" y="16384"/>
                </a:lnTo>
                <a:cubicBezTo>
                  <a:pt x="6135" y="16441"/>
                  <a:pt x="6159" y="16488"/>
                  <a:pt x="6188" y="16488"/>
                </a:cubicBezTo>
                <a:cubicBezTo>
                  <a:pt x="6217" y="16488"/>
                  <a:pt x="6240" y="16441"/>
                  <a:pt x="6240" y="16384"/>
                </a:cubicBezTo>
                <a:lnTo>
                  <a:pt x="6240" y="16166"/>
                </a:lnTo>
                <a:cubicBezTo>
                  <a:pt x="6240" y="16108"/>
                  <a:pt x="6217" y="16061"/>
                  <a:pt x="6188" y="16061"/>
                </a:cubicBezTo>
                <a:close/>
                <a:moveTo>
                  <a:pt x="7036" y="16061"/>
                </a:moveTo>
                <a:cubicBezTo>
                  <a:pt x="7007" y="16061"/>
                  <a:pt x="6984" y="16108"/>
                  <a:pt x="6984" y="16166"/>
                </a:cubicBezTo>
                <a:lnTo>
                  <a:pt x="6984" y="16384"/>
                </a:lnTo>
                <a:cubicBezTo>
                  <a:pt x="6984" y="16441"/>
                  <a:pt x="7007" y="16488"/>
                  <a:pt x="7036" y="16488"/>
                </a:cubicBezTo>
                <a:cubicBezTo>
                  <a:pt x="7065" y="16488"/>
                  <a:pt x="7089" y="16441"/>
                  <a:pt x="7089" y="16384"/>
                </a:cubicBezTo>
                <a:lnTo>
                  <a:pt x="7089" y="16166"/>
                </a:lnTo>
                <a:cubicBezTo>
                  <a:pt x="7089" y="16108"/>
                  <a:pt x="7065" y="16061"/>
                  <a:pt x="7036" y="16061"/>
                </a:cubicBezTo>
                <a:close/>
                <a:moveTo>
                  <a:pt x="7351" y="16061"/>
                </a:moveTo>
                <a:cubicBezTo>
                  <a:pt x="7322" y="16061"/>
                  <a:pt x="7299" y="16108"/>
                  <a:pt x="7299" y="16166"/>
                </a:cubicBezTo>
                <a:lnTo>
                  <a:pt x="7299" y="16384"/>
                </a:lnTo>
                <a:cubicBezTo>
                  <a:pt x="7299" y="16441"/>
                  <a:pt x="7322" y="16488"/>
                  <a:pt x="7351" y="16488"/>
                </a:cubicBezTo>
                <a:cubicBezTo>
                  <a:pt x="7380" y="16488"/>
                  <a:pt x="7404" y="16441"/>
                  <a:pt x="7404" y="16384"/>
                </a:cubicBezTo>
                <a:lnTo>
                  <a:pt x="7404" y="16166"/>
                </a:lnTo>
                <a:cubicBezTo>
                  <a:pt x="7404" y="16108"/>
                  <a:pt x="7380" y="16061"/>
                  <a:pt x="7351" y="16061"/>
                </a:cubicBezTo>
                <a:close/>
                <a:moveTo>
                  <a:pt x="8201" y="16061"/>
                </a:moveTo>
                <a:cubicBezTo>
                  <a:pt x="8171" y="16061"/>
                  <a:pt x="8148" y="16108"/>
                  <a:pt x="8148" y="16166"/>
                </a:cubicBezTo>
                <a:lnTo>
                  <a:pt x="8148" y="16384"/>
                </a:lnTo>
                <a:cubicBezTo>
                  <a:pt x="8148" y="16441"/>
                  <a:pt x="8171" y="16488"/>
                  <a:pt x="8201" y="16488"/>
                </a:cubicBezTo>
                <a:cubicBezTo>
                  <a:pt x="8230" y="16488"/>
                  <a:pt x="8254" y="16441"/>
                  <a:pt x="8254" y="16384"/>
                </a:cubicBezTo>
                <a:lnTo>
                  <a:pt x="8254" y="16166"/>
                </a:lnTo>
                <a:cubicBezTo>
                  <a:pt x="8254" y="16108"/>
                  <a:pt x="8230" y="16061"/>
                  <a:pt x="8201" y="16061"/>
                </a:cubicBezTo>
                <a:close/>
                <a:moveTo>
                  <a:pt x="8515" y="16061"/>
                </a:moveTo>
                <a:cubicBezTo>
                  <a:pt x="8486" y="16061"/>
                  <a:pt x="8462" y="16108"/>
                  <a:pt x="8462" y="16166"/>
                </a:cubicBezTo>
                <a:lnTo>
                  <a:pt x="8462" y="16384"/>
                </a:lnTo>
                <a:cubicBezTo>
                  <a:pt x="8462" y="16441"/>
                  <a:pt x="8486" y="16488"/>
                  <a:pt x="8515" y="16488"/>
                </a:cubicBezTo>
                <a:cubicBezTo>
                  <a:pt x="8544" y="16488"/>
                  <a:pt x="8568" y="16441"/>
                  <a:pt x="8568" y="16384"/>
                </a:cubicBezTo>
                <a:lnTo>
                  <a:pt x="8568" y="16166"/>
                </a:lnTo>
                <a:cubicBezTo>
                  <a:pt x="8568" y="16108"/>
                  <a:pt x="8544" y="16061"/>
                  <a:pt x="8515" y="16061"/>
                </a:cubicBezTo>
                <a:close/>
                <a:moveTo>
                  <a:pt x="9365" y="16061"/>
                </a:moveTo>
                <a:cubicBezTo>
                  <a:pt x="9336" y="16061"/>
                  <a:pt x="9312" y="16108"/>
                  <a:pt x="9312" y="16166"/>
                </a:cubicBezTo>
                <a:lnTo>
                  <a:pt x="9312" y="16384"/>
                </a:lnTo>
                <a:cubicBezTo>
                  <a:pt x="9312" y="16441"/>
                  <a:pt x="9336" y="16488"/>
                  <a:pt x="9365" y="16488"/>
                </a:cubicBezTo>
                <a:cubicBezTo>
                  <a:pt x="9394" y="16488"/>
                  <a:pt x="9418" y="16441"/>
                  <a:pt x="9418" y="16384"/>
                </a:cubicBezTo>
                <a:lnTo>
                  <a:pt x="9418" y="16166"/>
                </a:lnTo>
                <a:cubicBezTo>
                  <a:pt x="9418" y="16108"/>
                  <a:pt x="9394" y="16061"/>
                  <a:pt x="9365" y="16061"/>
                </a:cubicBezTo>
                <a:close/>
                <a:moveTo>
                  <a:pt x="9679" y="16061"/>
                </a:moveTo>
                <a:cubicBezTo>
                  <a:pt x="9650" y="16061"/>
                  <a:pt x="9626" y="16108"/>
                  <a:pt x="9626" y="16166"/>
                </a:cubicBezTo>
                <a:lnTo>
                  <a:pt x="9626" y="16384"/>
                </a:lnTo>
                <a:cubicBezTo>
                  <a:pt x="9626" y="16441"/>
                  <a:pt x="9650" y="16488"/>
                  <a:pt x="9679" y="16488"/>
                </a:cubicBezTo>
                <a:cubicBezTo>
                  <a:pt x="9708" y="16488"/>
                  <a:pt x="9732" y="16441"/>
                  <a:pt x="9732" y="16384"/>
                </a:cubicBezTo>
                <a:lnTo>
                  <a:pt x="9732" y="16166"/>
                </a:lnTo>
                <a:cubicBezTo>
                  <a:pt x="9732" y="16108"/>
                  <a:pt x="9708" y="16061"/>
                  <a:pt x="9679" y="16061"/>
                </a:cubicBezTo>
                <a:close/>
                <a:moveTo>
                  <a:pt x="10529" y="16061"/>
                </a:moveTo>
                <a:cubicBezTo>
                  <a:pt x="10500" y="16061"/>
                  <a:pt x="10476" y="16108"/>
                  <a:pt x="10476" y="16166"/>
                </a:cubicBezTo>
                <a:lnTo>
                  <a:pt x="10476" y="16384"/>
                </a:lnTo>
                <a:cubicBezTo>
                  <a:pt x="10476" y="16441"/>
                  <a:pt x="10500" y="16488"/>
                  <a:pt x="10529" y="16488"/>
                </a:cubicBezTo>
                <a:cubicBezTo>
                  <a:pt x="10558" y="16488"/>
                  <a:pt x="10582" y="16441"/>
                  <a:pt x="10582" y="16384"/>
                </a:cubicBezTo>
                <a:lnTo>
                  <a:pt x="10582" y="16166"/>
                </a:lnTo>
                <a:cubicBezTo>
                  <a:pt x="10582" y="16108"/>
                  <a:pt x="10558" y="16061"/>
                  <a:pt x="10529" y="16061"/>
                </a:cubicBezTo>
                <a:close/>
                <a:moveTo>
                  <a:pt x="10844" y="16061"/>
                </a:moveTo>
                <a:cubicBezTo>
                  <a:pt x="10814" y="16061"/>
                  <a:pt x="10791" y="16108"/>
                  <a:pt x="10791" y="16166"/>
                </a:cubicBezTo>
                <a:lnTo>
                  <a:pt x="10791" y="16384"/>
                </a:lnTo>
                <a:cubicBezTo>
                  <a:pt x="10791" y="16441"/>
                  <a:pt x="10814" y="16488"/>
                  <a:pt x="10844" y="16488"/>
                </a:cubicBezTo>
                <a:cubicBezTo>
                  <a:pt x="10873" y="16488"/>
                  <a:pt x="10895" y="16441"/>
                  <a:pt x="10895" y="16384"/>
                </a:cubicBezTo>
                <a:lnTo>
                  <a:pt x="10895" y="16166"/>
                </a:lnTo>
                <a:cubicBezTo>
                  <a:pt x="10895" y="16108"/>
                  <a:pt x="10873" y="16061"/>
                  <a:pt x="10844" y="16061"/>
                </a:cubicBezTo>
                <a:close/>
                <a:moveTo>
                  <a:pt x="11692" y="16061"/>
                </a:moveTo>
                <a:cubicBezTo>
                  <a:pt x="11663" y="16061"/>
                  <a:pt x="11640" y="16108"/>
                  <a:pt x="11640" y="16166"/>
                </a:cubicBezTo>
                <a:lnTo>
                  <a:pt x="11640" y="16384"/>
                </a:lnTo>
                <a:cubicBezTo>
                  <a:pt x="11640" y="16441"/>
                  <a:pt x="11663" y="16488"/>
                  <a:pt x="11692" y="16488"/>
                </a:cubicBezTo>
                <a:cubicBezTo>
                  <a:pt x="11721" y="16488"/>
                  <a:pt x="11745" y="16441"/>
                  <a:pt x="11745" y="16384"/>
                </a:cubicBezTo>
                <a:lnTo>
                  <a:pt x="11745" y="16166"/>
                </a:lnTo>
                <a:cubicBezTo>
                  <a:pt x="11745" y="16108"/>
                  <a:pt x="11721" y="16061"/>
                  <a:pt x="11692" y="16061"/>
                </a:cubicBezTo>
                <a:close/>
                <a:moveTo>
                  <a:pt x="12007" y="16061"/>
                </a:moveTo>
                <a:cubicBezTo>
                  <a:pt x="11978" y="16061"/>
                  <a:pt x="11955" y="16108"/>
                  <a:pt x="11955" y="16166"/>
                </a:cubicBezTo>
                <a:lnTo>
                  <a:pt x="11955" y="16384"/>
                </a:lnTo>
                <a:cubicBezTo>
                  <a:pt x="11955" y="16441"/>
                  <a:pt x="11978" y="16488"/>
                  <a:pt x="12007" y="16488"/>
                </a:cubicBezTo>
                <a:cubicBezTo>
                  <a:pt x="12036" y="16488"/>
                  <a:pt x="12060" y="16441"/>
                  <a:pt x="12060" y="16384"/>
                </a:cubicBezTo>
                <a:lnTo>
                  <a:pt x="12060" y="16166"/>
                </a:lnTo>
                <a:cubicBezTo>
                  <a:pt x="12060" y="16108"/>
                  <a:pt x="12036" y="16061"/>
                  <a:pt x="12007" y="16061"/>
                </a:cubicBezTo>
                <a:close/>
                <a:moveTo>
                  <a:pt x="12856" y="16061"/>
                </a:moveTo>
                <a:cubicBezTo>
                  <a:pt x="12827" y="16061"/>
                  <a:pt x="12804" y="16108"/>
                  <a:pt x="12804" y="16166"/>
                </a:cubicBezTo>
                <a:lnTo>
                  <a:pt x="12804" y="16384"/>
                </a:lnTo>
                <a:cubicBezTo>
                  <a:pt x="12804" y="16441"/>
                  <a:pt x="12827" y="16488"/>
                  <a:pt x="12856" y="16488"/>
                </a:cubicBezTo>
                <a:cubicBezTo>
                  <a:pt x="12886" y="16488"/>
                  <a:pt x="12909" y="16441"/>
                  <a:pt x="12909" y="16384"/>
                </a:cubicBezTo>
                <a:lnTo>
                  <a:pt x="12909" y="16166"/>
                </a:lnTo>
                <a:cubicBezTo>
                  <a:pt x="12909" y="16108"/>
                  <a:pt x="12886" y="16061"/>
                  <a:pt x="12856" y="16061"/>
                </a:cubicBezTo>
                <a:close/>
                <a:moveTo>
                  <a:pt x="13171" y="16061"/>
                </a:moveTo>
                <a:cubicBezTo>
                  <a:pt x="13142" y="16061"/>
                  <a:pt x="13118" y="16108"/>
                  <a:pt x="13118" y="16166"/>
                </a:cubicBezTo>
                <a:lnTo>
                  <a:pt x="13118" y="16384"/>
                </a:lnTo>
                <a:cubicBezTo>
                  <a:pt x="13118" y="16441"/>
                  <a:pt x="13142" y="16488"/>
                  <a:pt x="13171" y="16488"/>
                </a:cubicBezTo>
                <a:cubicBezTo>
                  <a:pt x="13200" y="16488"/>
                  <a:pt x="13224" y="16441"/>
                  <a:pt x="13224" y="16384"/>
                </a:cubicBezTo>
                <a:lnTo>
                  <a:pt x="13224" y="16166"/>
                </a:lnTo>
                <a:cubicBezTo>
                  <a:pt x="13224" y="16108"/>
                  <a:pt x="13200" y="16061"/>
                  <a:pt x="13171" y="16061"/>
                </a:cubicBezTo>
                <a:close/>
                <a:moveTo>
                  <a:pt x="14021" y="16061"/>
                </a:moveTo>
                <a:cubicBezTo>
                  <a:pt x="13992" y="16061"/>
                  <a:pt x="13968" y="16108"/>
                  <a:pt x="13968" y="16166"/>
                </a:cubicBezTo>
                <a:lnTo>
                  <a:pt x="13968" y="16384"/>
                </a:lnTo>
                <a:cubicBezTo>
                  <a:pt x="13968" y="16441"/>
                  <a:pt x="13992" y="16488"/>
                  <a:pt x="14021" y="16488"/>
                </a:cubicBezTo>
                <a:cubicBezTo>
                  <a:pt x="14050" y="16488"/>
                  <a:pt x="14074" y="16441"/>
                  <a:pt x="14074" y="16384"/>
                </a:cubicBezTo>
                <a:lnTo>
                  <a:pt x="14074" y="16166"/>
                </a:lnTo>
                <a:cubicBezTo>
                  <a:pt x="14074" y="16108"/>
                  <a:pt x="14050" y="16061"/>
                  <a:pt x="14021" y="16061"/>
                </a:cubicBezTo>
                <a:close/>
                <a:moveTo>
                  <a:pt x="14335" y="16061"/>
                </a:moveTo>
                <a:cubicBezTo>
                  <a:pt x="14306" y="16061"/>
                  <a:pt x="14282" y="16108"/>
                  <a:pt x="14282" y="16166"/>
                </a:cubicBezTo>
                <a:lnTo>
                  <a:pt x="14282" y="16384"/>
                </a:lnTo>
                <a:cubicBezTo>
                  <a:pt x="14282" y="16441"/>
                  <a:pt x="14306" y="16488"/>
                  <a:pt x="14335" y="16488"/>
                </a:cubicBezTo>
                <a:cubicBezTo>
                  <a:pt x="14364" y="16488"/>
                  <a:pt x="14388" y="16441"/>
                  <a:pt x="14388" y="16384"/>
                </a:cubicBezTo>
                <a:lnTo>
                  <a:pt x="14388" y="16166"/>
                </a:lnTo>
                <a:cubicBezTo>
                  <a:pt x="14388" y="16108"/>
                  <a:pt x="14364" y="16061"/>
                  <a:pt x="14335" y="16061"/>
                </a:cubicBezTo>
                <a:close/>
                <a:moveTo>
                  <a:pt x="15185" y="16061"/>
                </a:moveTo>
                <a:cubicBezTo>
                  <a:pt x="15156" y="16061"/>
                  <a:pt x="15132" y="16108"/>
                  <a:pt x="15132" y="16166"/>
                </a:cubicBezTo>
                <a:lnTo>
                  <a:pt x="15132" y="16384"/>
                </a:lnTo>
                <a:cubicBezTo>
                  <a:pt x="15132" y="16441"/>
                  <a:pt x="15156" y="16488"/>
                  <a:pt x="15185" y="16488"/>
                </a:cubicBezTo>
                <a:cubicBezTo>
                  <a:pt x="15214" y="16488"/>
                  <a:pt x="15237" y="16441"/>
                  <a:pt x="15237" y="16384"/>
                </a:cubicBezTo>
                <a:lnTo>
                  <a:pt x="15237" y="16166"/>
                </a:lnTo>
                <a:cubicBezTo>
                  <a:pt x="15237" y="16108"/>
                  <a:pt x="15214" y="16061"/>
                  <a:pt x="15185" y="16061"/>
                </a:cubicBezTo>
                <a:close/>
                <a:moveTo>
                  <a:pt x="15500" y="16061"/>
                </a:moveTo>
                <a:cubicBezTo>
                  <a:pt x="15470" y="16061"/>
                  <a:pt x="15447" y="16108"/>
                  <a:pt x="15447" y="16166"/>
                </a:cubicBezTo>
                <a:lnTo>
                  <a:pt x="15447" y="16384"/>
                </a:lnTo>
                <a:cubicBezTo>
                  <a:pt x="15447" y="16441"/>
                  <a:pt x="15470" y="16488"/>
                  <a:pt x="15500" y="16488"/>
                </a:cubicBezTo>
                <a:cubicBezTo>
                  <a:pt x="15529" y="16488"/>
                  <a:pt x="15551" y="16441"/>
                  <a:pt x="15551" y="16384"/>
                </a:cubicBezTo>
                <a:lnTo>
                  <a:pt x="15551" y="16166"/>
                </a:lnTo>
                <a:cubicBezTo>
                  <a:pt x="15551" y="16108"/>
                  <a:pt x="15529" y="16061"/>
                  <a:pt x="15500" y="16061"/>
                </a:cubicBezTo>
                <a:close/>
                <a:moveTo>
                  <a:pt x="16349" y="16061"/>
                </a:moveTo>
                <a:cubicBezTo>
                  <a:pt x="16320" y="16061"/>
                  <a:pt x="16296" y="16108"/>
                  <a:pt x="16296" y="16166"/>
                </a:cubicBezTo>
                <a:lnTo>
                  <a:pt x="16296" y="16384"/>
                </a:lnTo>
                <a:cubicBezTo>
                  <a:pt x="16296" y="16441"/>
                  <a:pt x="16320" y="16488"/>
                  <a:pt x="16349" y="16488"/>
                </a:cubicBezTo>
                <a:cubicBezTo>
                  <a:pt x="16378" y="16488"/>
                  <a:pt x="16401" y="16441"/>
                  <a:pt x="16401" y="16384"/>
                </a:cubicBezTo>
                <a:lnTo>
                  <a:pt x="16401" y="16166"/>
                </a:lnTo>
                <a:cubicBezTo>
                  <a:pt x="16401" y="16108"/>
                  <a:pt x="16378" y="16061"/>
                  <a:pt x="16349" y="16061"/>
                </a:cubicBezTo>
                <a:close/>
                <a:moveTo>
                  <a:pt x="16663" y="16061"/>
                </a:moveTo>
                <a:cubicBezTo>
                  <a:pt x="16634" y="16061"/>
                  <a:pt x="16611" y="16108"/>
                  <a:pt x="16611" y="16166"/>
                </a:cubicBezTo>
                <a:lnTo>
                  <a:pt x="16611" y="16384"/>
                </a:lnTo>
                <a:cubicBezTo>
                  <a:pt x="16611" y="16441"/>
                  <a:pt x="16634" y="16488"/>
                  <a:pt x="16663" y="16488"/>
                </a:cubicBezTo>
                <a:cubicBezTo>
                  <a:pt x="16692" y="16488"/>
                  <a:pt x="16716" y="16441"/>
                  <a:pt x="16716" y="16384"/>
                </a:cubicBezTo>
                <a:lnTo>
                  <a:pt x="16716" y="16166"/>
                </a:lnTo>
                <a:cubicBezTo>
                  <a:pt x="16716" y="16108"/>
                  <a:pt x="16692" y="16061"/>
                  <a:pt x="16663" y="16061"/>
                </a:cubicBezTo>
                <a:close/>
                <a:moveTo>
                  <a:pt x="17512" y="16061"/>
                </a:moveTo>
                <a:cubicBezTo>
                  <a:pt x="17483" y="16061"/>
                  <a:pt x="17459" y="16108"/>
                  <a:pt x="17459" y="16166"/>
                </a:cubicBezTo>
                <a:lnTo>
                  <a:pt x="17459" y="16384"/>
                </a:lnTo>
                <a:cubicBezTo>
                  <a:pt x="17459" y="16441"/>
                  <a:pt x="17483" y="16488"/>
                  <a:pt x="17512" y="16488"/>
                </a:cubicBezTo>
                <a:cubicBezTo>
                  <a:pt x="17541" y="16488"/>
                  <a:pt x="17565" y="16441"/>
                  <a:pt x="17565" y="16384"/>
                </a:cubicBezTo>
                <a:lnTo>
                  <a:pt x="17565" y="16166"/>
                </a:lnTo>
                <a:cubicBezTo>
                  <a:pt x="17565" y="16108"/>
                  <a:pt x="17541" y="16061"/>
                  <a:pt x="17512" y="16061"/>
                </a:cubicBezTo>
                <a:close/>
                <a:moveTo>
                  <a:pt x="17827" y="16061"/>
                </a:moveTo>
                <a:cubicBezTo>
                  <a:pt x="17798" y="16061"/>
                  <a:pt x="17774" y="16108"/>
                  <a:pt x="17774" y="16166"/>
                </a:cubicBezTo>
                <a:lnTo>
                  <a:pt x="17774" y="16384"/>
                </a:lnTo>
                <a:cubicBezTo>
                  <a:pt x="17774" y="16441"/>
                  <a:pt x="17798" y="16488"/>
                  <a:pt x="17827" y="16488"/>
                </a:cubicBezTo>
                <a:cubicBezTo>
                  <a:pt x="17856" y="16488"/>
                  <a:pt x="17880" y="16441"/>
                  <a:pt x="17880" y="16384"/>
                </a:cubicBezTo>
                <a:lnTo>
                  <a:pt x="17880" y="16166"/>
                </a:lnTo>
                <a:cubicBezTo>
                  <a:pt x="17880" y="16108"/>
                  <a:pt x="17856" y="16061"/>
                  <a:pt x="17827" y="16061"/>
                </a:cubicBezTo>
                <a:close/>
                <a:moveTo>
                  <a:pt x="18677" y="16061"/>
                </a:moveTo>
                <a:cubicBezTo>
                  <a:pt x="18648" y="16061"/>
                  <a:pt x="18624" y="16108"/>
                  <a:pt x="18624" y="16166"/>
                </a:cubicBezTo>
                <a:lnTo>
                  <a:pt x="18624" y="16384"/>
                </a:lnTo>
                <a:cubicBezTo>
                  <a:pt x="18624" y="16441"/>
                  <a:pt x="18648" y="16488"/>
                  <a:pt x="18677" y="16488"/>
                </a:cubicBezTo>
                <a:cubicBezTo>
                  <a:pt x="18706" y="16488"/>
                  <a:pt x="18730" y="16441"/>
                  <a:pt x="18730" y="16384"/>
                </a:cubicBezTo>
                <a:lnTo>
                  <a:pt x="18730" y="16166"/>
                </a:lnTo>
                <a:cubicBezTo>
                  <a:pt x="18730" y="16108"/>
                  <a:pt x="18706" y="16061"/>
                  <a:pt x="18677" y="16061"/>
                </a:cubicBezTo>
                <a:close/>
                <a:moveTo>
                  <a:pt x="18991" y="16061"/>
                </a:moveTo>
                <a:cubicBezTo>
                  <a:pt x="18962" y="16061"/>
                  <a:pt x="18938" y="16108"/>
                  <a:pt x="18938" y="16166"/>
                </a:cubicBezTo>
                <a:lnTo>
                  <a:pt x="18938" y="16384"/>
                </a:lnTo>
                <a:cubicBezTo>
                  <a:pt x="18938" y="16441"/>
                  <a:pt x="18962" y="16488"/>
                  <a:pt x="18991" y="16488"/>
                </a:cubicBezTo>
                <a:cubicBezTo>
                  <a:pt x="19020" y="16488"/>
                  <a:pt x="19044" y="16441"/>
                  <a:pt x="19044" y="16384"/>
                </a:cubicBezTo>
                <a:lnTo>
                  <a:pt x="19044" y="16166"/>
                </a:lnTo>
                <a:cubicBezTo>
                  <a:pt x="19044" y="16108"/>
                  <a:pt x="19020" y="16061"/>
                  <a:pt x="18991" y="16061"/>
                </a:cubicBezTo>
                <a:close/>
                <a:moveTo>
                  <a:pt x="19841" y="16061"/>
                </a:moveTo>
                <a:cubicBezTo>
                  <a:pt x="19812" y="16061"/>
                  <a:pt x="19788" y="16108"/>
                  <a:pt x="19788" y="16166"/>
                </a:cubicBezTo>
                <a:lnTo>
                  <a:pt x="19788" y="16384"/>
                </a:lnTo>
                <a:cubicBezTo>
                  <a:pt x="19788" y="16441"/>
                  <a:pt x="19812" y="16488"/>
                  <a:pt x="19841" y="16488"/>
                </a:cubicBezTo>
                <a:cubicBezTo>
                  <a:pt x="19870" y="16488"/>
                  <a:pt x="19894" y="16441"/>
                  <a:pt x="19894" y="16384"/>
                </a:cubicBezTo>
                <a:lnTo>
                  <a:pt x="19894" y="16166"/>
                </a:lnTo>
                <a:cubicBezTo>
                  <a:pt x="19894" y="16108"/>
                  <a:pt x="19870" y="16061"/>
                  <a:pt x="19841" y="16061"/>
                </a:cubicBezTo>
                <a:close/>
                <a:moveTo>
                  <a:pt x="20155" y="16061"/>
                </a:moveTo>
                <a:cubicBezTo>
                  <a:pt x="20126" y="16061"/>
                  <a:pt x="20102" y="16108"/>
                  <a:pt x="20102" y="16166"/>
                </a:cubicBezTo>
                <a:lnTo>
                  <a:pt x="20102" y="16384"/>
                </a:lnTo>
                <a:cubicBezTo>
                  <a:pt x="20102" y="16441"/>
                  <a:pt x="20126" y="16488"/>
                  <a:pt x="20155" y="16488"/>
                </a:cubicBezTo>
                <a:cubicBezTo>
                  <a:pt x="20184" y="16488"/>
                  <a:pt x="20207" y="16441"/>
                  <a:pt x="20207" y="16384"/>
                </a:cubicBezTo>
                <a:lnTo>
                  <a:pt x="20207" y="16166"/>
                </a:lnTo>
                <a:cubicBezTo>
                  <a:pt x="20207" y="16108"/>
                  <a:pt x="20184" y="16061"/>
                  <a:pt x="20155" y="16061"/>
                </a:cubicBezTo>
                <a:close/>
                <a:moveTo>
                  <a:pt x="21004" y="16061"/>
                </a:moveTo>
                <a:cubicBezTo>
                  <a:pt x="20975" y="16061"/>
                  <a:pt x="20952" y="16108"/>
                  <a:pt x="20952" y="16166"/>
                </a:cubicBezTo>
                <a:lnTo>
                  <a:pt x="20952" y="16384"/>
                </a:lnTo>
                <a:cubicBezTo>
                  <a:pt x="20952" y="16441"/>
                  <a:pt x="20975" y="16488"/>
                  <a:pt x="21004" y="16488"/>
                </a:cubicBezTo>
                <a:cubicBezTo>
                  <a:pt x="21033" y="16488"/>
                  <a:pt x="21057" y="16441"/>
                  <a:pt x="21057" y="16384"/>
                </a:cubicBezTo>
                <a:lnTo>
                  <a:pt x="21057" y="16166"/>
                </a:lnTo>
                <a:cubicBezTo>
                  <a:pt x="21057" y="16108"/>
                  <a:pt x="21033" y="16061"/>
                  <a:pt x="21004" y="16061"/>
                </a:cubicBezTo>
                <a:close/>
                <a:moveTo>
                  <a:pt x="21319" y="16061"/>
                </a:moveTo>
                <a:cubicBezTo>
                  <a:pt x="21289" y="16061"/>
                  <a:pt x="21267" y="16108"/>
                  <a:pt x="21267" y="16166"/>
                </a:cubicBezTo>
                <a:lnTo>
                  <a:pt x="21267" y="16384"/>
                </a:lnTo>
                <a:cubicBezTo>
                  <a:pt x="21267" y="16441"/>
                  <a:pt x="21289" y="16488"/>
                  <a:pt x="21319" y="16488"/>
                </a:cubicBezTo>
                <a:cubicBezTo>
                  <a:pt x="21348" y="16488"/>
                  <a:pt x="21372" y="16441"/>
                  <a:pt x="21372" y="16384"/>
                </a:cubicBezTo>
                <a:lnTo>
                  <a:pt x="21372" y="16166"/>
                </a:lnTo>
                <a:cubicBezTo>
                  <a:pt x="21372" y="16108"/>
                  <a:pt x="21348" y="16061"/>
                  <a:pt x="21319" y="16061"/>
                </a:cubicBezTo>
                <a:close/>
                <a:moveTo>
                  <a:pt x="281" y="16791"/>
                </a:moveTo>
                <a:cubicBezTo>
                  <a:pt x="252" y="16791"/>
                  <a:pt x="228" y="16838"/>
                  <a:pt x="228" y="16896"/>
                </a:cubicBezTo>
                <a:lnTo>
                  <a:pt x="228" y="17116"/>
                </a:lnTo>
                <a:cubicBezTo>
                  <a:pt x="228" y="17173"/>
                  <a:pt x="252" y="17218"/>
                  <a:pt x="281" y="17218"/>
                </a:cubicBezTo>
                <a:cubicBezTo>
                  <a:pt x="311" y="17218"/>
                  <a:pt x="334" y="17173"/>
                  <a:pt x="334" y="17116"/>
                </a:cubicBezTo>
                <a:lnTo>
                  <a:pt x="334" y="16896"/>
                </a:lnTo>
                <a:cubicBezTo>
                  <a:pt x="334" y="16838"/>
                  <a:pt x="311" y="16791"/>
                  <a:pt x="281" y="16791"/>
                </a:cubicBezTo>
                <a:close/>
                <a:moveTo>
                  <a:pt x="596" y="16791"/>
                </a:moveTo>
                <a:cubicBezTo>
                  <a:pt x="567" y="16791"/>
                  <a:pt x="543" y="16838"/>
                  <a:pt x="543" y="16896"/>
                </a:cubicBezTo>
                <a:lnTo>
                  <a:pt x="543" y="17116"/>
                </a:lnTo>
                <a:cubicBezTo>
                  <a:pt x="543" y="17173"/>
                  <a:pt x="567" y="17218"/>
                  <a:pt x="596" y="17218"/>
                </a:cubicBezTo>
                <a:cubicBezTo>
                  <a:pt x="625" y="17218"/>
                  <a:pt x="649" y="17173"/>
                  <a:pt x="649" y="17116"/>
                </a:cubicBezTo>
                <a:lnTo>
                  <a:pt x="649" y="16896"/>
                </a:lnTo>
                <a:cubicBezTo>
                  <a:pt x="649" y="16838"/>
                  <a:pt x="625" y="16791"/>
                  <a:pt x="596" y="16791"/>
                </a:cubicBezTo>
                <a:close/>
                <a:moveTo>
                  <a:pt x="1446" y="16791"/>
                </a:moveTo>
                <a:cubicBezTo>
                  <a:pt x="1417" y="16791"/>
                  <a:pt x="1393" y="16838"/>
                  <a:pt x="1393" y="16896"/>
                </a:cubicBezTo>
                <a:lnTo>
                  <a:pt x="1393" y="17116"/>
                </a:lnTo>
                <a:cubicBezTo>
                  <a:pt x="1393" y="17173"/>
                  <a:pt x="1417" y="17218"/>
                  <a:pt x="1446" y="17218"/>
                </a:cubicBezTo>
                <a:cubicBezTo>
                  <a:pt x="1475" y="17218"/>
                  <a:pt x="1499" y="17173"/>
                  <a:pt x="1499" y="17116"/>
                </a:cubicBezTo>
                <a:lnTo>
                  <a:pt x="1499" y="16896"/>
                </a:lnTo>
                <a:cubicBezTo>
                  <a:pt x="1499" y="16838"/>
                  <a:pt x="1475" y="16791"/>
                  <a:pt x="1446" y="16791"/>
                </a:cubicBezTo>
                <a:close/>
                <a:moveTo>
                  <a:pt x="1760" y="16791"/>
                </a:moveTo>
                <a:cubicBezTo>
                  <a:pt x="1731" y="16791"/>
                  <a:pt x="1707" y="16838"/>
                  <a:pt x="1707" y="16896"/>
                </a:cubicBezTo>
                <a:lnTo>
                  <a:pt x="1707" y="17116"/>
                </a:lnTo>
                <a:cubicBezTo>
                  <a:pt x="1707" y="17173"/>
                  <a:pt x="1731" y="17218"/>
                  <a:pt x="1760" y="17218"/>
                </a:cubicBezTo>
                <a:cubicBezTo>
                  <a:pt x="1789" y="17218"/>
                  <a:pt x="1813" y="17173"/>
                  <a:pt x="1813" y="17116"/>
                </a:cubicBezTo>
                <a:lnTo>
                  <a:pt x="1813" y="16896"/>
                </a:lnTo>
                <a:cubicBezTo>
                  <a:pt x="1813" y="16838"/>
                  <a:pt x="1789" y="16791"/>
                  <a:pt x="1760" y="16791"/>
                </a:cubicBezTo>
                <a:close/>
                <a:moveTo>
                  <a:pt x="2610" y="16791"/>
                </a:moveTo>
                <a:cubicBezTo>
                  <a:pt x="2581" y="16791"/>
                  <a:pt x="2557" y="16838"/>
                  <a:pt x="2557" y="16896"/>
                </a:cubicBezTo>
                <a:lnTo>
                  <a:pt x="2557" y="17116"/>
                </a:lnTo>
                <a:cubicBezTo>
                  <a:pt x="2557" y="17173"/>
                  <a:pt x="2581" y="17218"/>
                  <a:pt x="2610" y="17218"/>
                </a:cubicBezTo>
                <a:cubicBezTo>
                  <a:pt x="2639" y="17218"/>
                  <a:pt x="2662" y="17173"/>
                  <a:pt x="2662" y="17116"/>
                </a:cubicBezTo>
                <a:lnTo>
                  <a:pt x="2662" y="16896"/>
                </a:lnTo>
                <a:cubicBezTo>
                  <a:pt x="2662" y="16838"/>
                  <a:pt x="2639" y="16791"/>
                  <a:pt x="2610" y="16791"/>
                </a:cubicBezTo>
                <a:close/>
                <a:moveTo>
                  <a:pt x="2924" y="16791"/>
                </a:moveTo>
                <a:cubicBezTo>
                  <a:pt x="2895" y="16791"/>
                  <a:pt x="2871" y="16838"/>
                  <a:pt x="2871" y="16896"/>
                </a:cubicBezTo>
                <a:lnTo>
                  <a:pt x="2871" y="17116"/>
                </a:lnTo>
                <a:cubicBezTo>
                  <a:pt x="2871" y="17173"/>
                  <a:pt x="2895" y="17218"/>
                  <a:pt x="2924" y="17218"/>
                </a:cubicBezTo>
                <a:cubicBezTo>
                  <a:pt x="2954" y="17218"/>
                  <a:pt x="2976" y="17173"/>
                  <a:pt x="2976" y="17116"/>
                </a:cubicBezTo>
                <a:lnTo>
                  <a:pt x="2976" y="16896"/>
                </a:lnTo>
                <a:cubicBezTo>
                  <a:pt x="2976" y="16838"/>
                  <a:pt x="2954" y="16791"/>
                  <a:pt x="2924" y="16791"/>
                </a:cubicBezTo>
                <a:close/>
                <a:moveTo>
                  <a:pt x="3773" y="16791"/>
                </a:moveTo>
                <a:cubicBezTo>
                  <a:pt x="3744" y="16791"/>
                  <a:pt x="3721" y="16838"/>
                  <a:pt x="3721" y="16896"/>
                </a:cubicBezTo>
                <a:lnTo>
                  <a:pt x="3721" y="17116"/>
                </a:lnTo>
                <a:cubicBezTo>
                  <a:pt x="3721" y="17173"/>
                  <a:pt x="3744" y="17218"/>
                  <a:pt x="3773" y="17218"/>
                </a:cubicBezTo>
                <a:cubicBezTo>
                  <a:pt x="3802" y="17218"/>
                  <a:pt x="3826" y="17173"/>
                  <a:pt x="3826" y="17116"/>
                </a:cubicBezTo>
                <a:lnTo>
                  <a:pt x="3826" y="16896"/>
                </a:lnTo>
                <a:cubicBezTo>
                  <a:pt x="3826" y="16838"/>
                  <a:pt x="3802" y="16791"/>
                  <a:pt x="3773" y="16791"/>
                </a:cubicBezTo>
                <a:close/>
                <a:moveTo>
                  <a:pt x="4088" y="16791"/>
                </a:moveTo>
                <a:cubicBezTo>
                  <a:pt x="4058" y="16791"/>
                  <a:pt x="4035" y="16838"/>
                  <a:pt x="4035" y="16896"/>
                </a:cubicBezTo>
                <a:lnTo>
                  <a:pt x="4035" y="17116"/>
                </a:lnTo>
                <a:cubicBezTo>
                  <a:pt x="4035" y="17173"/>
                  <a:pt x="4058" y="17218"/>
                  <a:pt x="4088" y="17218"/>
                </a:cubicBezTo>
                <a:cubicBezTo>
                  <a:pt x="4117" y="17218"/>
                  <a:pt x="4141" y="17173"/>
                  <a:pt x="4141" y="17116"/>
                </a:cubicBezTo>
                <a:lnTo>
                  <a:pt x="4141" y="16896"/>
                </a:lnTo>
                <a:cubicBezTo>
                  <a:pt x="4141" y="16838"/>
                  <a:pt x="4117" y="16791"/>
                  <a:pt x="4088" y="16791"/>
                </a:cubicBezTo>
                <a:close/>
                <a:moveTo>
                  <a:pt x="4937" y="16791"/>
                </a:moveTo>
                <a:cubicBezTo>
                  <a:pt x="4908" y="16791"/>
                  <a:pt x="4884" y="16838"/>
                  <a:pt x="4884" y="16896"/>
                </a:cubicBezTo>
                <a:lnTo>
                  <a:pt x="4884" y="17116"/>
                </a:lnTo>
                <a:cubicBezTo>
                  <a:pt x="4884" y="17173"/>
                  <a:pt x="4908" y="17218"/>
                  <a:pt x="4937" y="17218"/>
                </a:cubicBezTo>
                <a:cubicBezTo>
                  <a:pt x="4966" y="17218"/>
                  <a:pt x="4990" y="17173"/>
                  <a:pt x="4990" y="17116"/>
                </a:cubicBezTo>
                <a:lnTo>
                  <a:pt x="4990" y="16896"/>
                </a:lnTo>
                <a:cubicBezTo>
                  <a:pt x="4990" y="16838"/>
                  <a:pt x="4966" y="16791"/>
                  <a:pt x="4937" y="16791"/>
                </a:cubicBezTo>
                <a:close/>
                <a:moveTo>
                  <a:pt x="5252" y="16791"/>
                </a:moveTo>
                <a:cubicBezTo>
                  <a:pt x="5223" y="16791"/>
                  <a:pt x="5199" y="16838"/>
                  <a:pt x="5199" y="16896"/>
                </a:cubicBezTo>
                <a:lnTo>
                  <a:pt x="5199" y="17116"/>
                </a:lnTo>
                <a:cubicBezTo>
                  <a:pt x="5199" y="17173"/>
                  <a:pt x="5223" y="17218"/>
                  <a:pt x="5252" y="17218"/>
                </a:cubicBezTo>
                <a:cubicBezTo>
                  <a:pt x="5281" y="17218"/>
                  <a:pt x="5305" y="17173"/>
                  <a:pt x="5305" y="17116"/>
                </a:cubicBezTo>
                <a:lnTo>
                  <a:pt x="5305" y="16896"/>
                </a:lnTo>
                <a:cubicBezTo>
                  <a:pt x="5305" y="16838"/>
                  <a:pt x="5281" y="16791"/>
                  <a:pt x="5252" y="16791"/>
                </a:cubicBezTo>
                <a:close/>
                <a:moveTo>
                  <a:pt x="6102" y="16791"/>
                </a:moveTo>
                <a:cubicBezTo>
                  <a:pt x="6072" y="16791"/>
                  <a:pt x="6049" y="16838"/>
                  <a:pt x="6049" y="16896"/>
                </a:cubicBezTo>
                <a:lnTo>
                  <a:pt x="6049" y="17116"/>
                </a:lnTo>
                <a:cubicBezTo>
                  <a:pt x="6049" y="17173"/>
                  <a:pt x="6072" y="17218"/>
                  <a:pt x="6102" y="17218"/>
                </a:cubicBezTo>
                <a:cubicBezTo>
                  <a:pt x="6131" y="17218"/>
                  <a:pt x="6155" y="17173"/>
                  <a:pt x="6155" y="17116"/>
                </a:cubicBezTo>
                <a:lnTo>
                  <a:pt x="6155" y="16896"/>
                </a:lnTo>
                <a:cubicBezTo>
                  <a:pt x="6155" y="16838"/>
                  <a:pt x="6131" y="16791"/>
                  <a:pt x="6102" y="16791"/>
                </a:cubicBezTo>
                <a:close/>
                <a:moveTo>
                  <a:pt x="6416" y="16791"/>
                </a:moveTo>
                <a:cubicBezTo>
                  <a:pt x="6387" y="16791"/>
                  <a:pt x="6363" y="16838"/>
                  <a:pt x="6363" y="16896"/>
                </a:cubicBezTo>
                <a:lnTo>
                  <a:pt x="6363" y="17116"/>
                </a:lnTo>
                <a:cubicBezTo>
                  <a:pt x="6363" y="17173"/>
                  <a:pt x="6387" y="17218"/>
                  <a:pt x="6416" y="17218"/>
                </a:cubicBezTo>
                <a:cubicBezTo>
                  <a:pt x="6445" y="17218"/>
                  <a:pt x="6469" y="17173"/>
                  <a:pt x="6469" y="17116"/>
                </a:cubicBezTo>
                <a:lnTo>
                  <a:pt x="6469" y="16896"/>
                </a:lnTo>
                <a:cubicBezTo>
                  <a:pt x="6469" y="16838"/>
                  <a:pt x="6445" y="16791"/>
                  <a:pt x="6416" y="16791"/>
                </a:cubicBezTo>
                <a:close/>
                <a:moveTo>
                  <a:pt x="7266" y="16791"/>
                </a:moveTo>
                <a:cubicBezTo>
                  <a:pt x="7237" y="16791"/>
                  <a:pt x="7213" y="16838"/>
                  <a:pt x="7213" y="16896"/>
                </a:cubicBezTo>
                <a:lnTo>
                  <a:pt x="7213" y="17116"/>
                </a:lnTo>
                <a:cubicBezTo>
                  <a:pt x="7213" y="17173"/>
                  <a:pt x="7237" y="17218"/>
                  <a:pt x="7266" y="17218"/>
                </a:cubicBezTo>
                <a:cubicBezTo>
                  <a:pt x="7295" y="17218"/>
                  <a:pt x="7318" y="17173"/>
                  <a:pt x="7318" y="17116"/>
                </a:cubicBezTo>
                <a:lnTo>
                  <a:pt x="7318" y="16896"/>
                </a:lnTo>
                <a:cubicBezTo>
                  <a:pt x="7318" y="16838"/>
                  <a:pt x="7295" y="16791"/>
                  <a:pt x="7266" y="16791"/>
                </a:cubicBezTo>
                <a:close/>
                <a:moveTo>
                  <a:pt x="7580" y="16791"/>
                </a:moveTo>
                <a:cubicBezTo>
                  <a:pt x="7551" y="16791"/>
                  <a:pt x="7527" y="16838"/>
                  <a:pt x="7527" y="16896"/>
                </a:cubicBezTo>
                <a:lnTo>
                  <a:pt x="7527" y="17116"/>
                </a:lnTo>
                <a:cubicBezTo>
                  <a:pt x="7527" y="17173"/>
                  <a:pt x="7551" y="17218"/>
                  <a:pt x="7580" y="17218"/>
                </a:cubicBezTo>
                <a:cubicBezTo>
                  <a:pt x="7609" y="17218"/>
                  <a:pt x="7632" y="17173"/>
                  <a:pt x="7632" y="17116"/>
                </a:cubicBezTo>
                <a:lnTo>
                  <a:pt x="7632" y="16896"/>
                </a:lnTo>
                <a:cubicBezTo>
                  <a:pt x="7632" y="16838"/>
                  <a:pt x="7609" y="16791"/>
                  <a:pt x="7580" y="16791"/>
                </a:cubicBezTo>
                <a:close/>
                <a:moveTo>
                  <a:pt x="8429" y="16791"/>
                </a:moveTo>
                <a:cubicBezTo>
                  <a:pt x="8400" y="16791"/>
                  <a:pt x="8377" y="16838"/>
                  <a:pt x="8377" y="16896"/>
                </a:cubicBezTo>
                <a:lnTo>
                  <a:pt x="8377" y="17116"/>
                </a:lnTo>
                <a:cubicBezTo>
                  <a:pt x="8377" y="17173"/>
                  <a:pt x="8400" y="17218"/>
                  <a:pt x="8429" y="17218"/>
                </a:cubicBezTo>
                <a:cubicBezTo>
                  <a:pt x="8458" y="17218"/>
                  <a:pt x="8482" y="17173"/>
                  <a:pt x="8482" y="17116"/>
                </a:cubicBezTo>
                <a:lnTo>
                  <a:pt x="8482" y="16896"/>
                </a:lnTo>
                <a:cubicBezTo>
                  <a:pt x="8482" y="16838"/>
                  <a:pt x="8458" y="16791"/>
                  <a:pt x="8429" y="16791"/>
                </a:cubicBezTo>
                <a:close/>
                <a:moveTo>
                  <a:pt x="8744" y="16791"/>
                </a:moveTo>
                <a:cubicBezTo>
                  <a:pt x="8714" y="16791"/>
                  <a:pt x="8691" y="16838"/>
                  <a:pt x="8691" y="16896"/>
                </a:cubicBezTo>
                <a:lnTo>
                  <a:pt x="8691" y="17116"/>
                </a:lnTo>
                <a:cubicBezTo>
                  <a:pt x="8691" y="17173"/>
                  <a:pt x="8714" y="17218"/>
                  <a:pt x="8744" y="17218"/>
                </a:cubicBezTo>
                <a:cubicBezTo>
                  <a:pt x="8773" y="17218"/>
                  <a:pt x="8796" y="17173"/>
                  <a:pt x="8796" y="17116"/>
                </a:cubicBezTo>
                <a:lnTo>
                  <a:pt x="8796" y="16896"/>
                </a:lnTo>
                <a:cubicBezTo>
                  <a:pt x="8796" y="16838"/>
                  <a:pt x="8773" y="16791"/>
                  <a:pt x="8744" y="16791"/>
                </a:cubicBezTo>
                <a:close/>
                <a:moveTo>
                  <a:pt x="9593" y="16791"/>
                </a:moveTo>
                <a:cubicBezTo>
                  <a:pt x="9564" y="16791"/>
                  <a:pt x="9540" y="16838"/>
                  <a:pt x="9540" y="16896"/>
                </a:cubicBezTo>
                <a:lnTo>
                  <a:pt x="9540" y="17116"/>
                </a:lnTo>
                <a:cubicBezTo>
                  <a:pt x="9540" y="17173"/>
                  <a:pt x="9564" y="17218"/>
                  <a:pt x="9593" y="17218"/>
                </a:cubicBezTo>
                <a:cubicBezTo>
                  <a:pt x="9622" y="17218"/>
                  <a:pt x="9646" y="17173"/>
                  <a:pt x="9646" y="17116"/>
                </a:cubicBezTo>
                <a:lnTo>
                  <a:pt x="9646" y="16896"/>
                </a:lnTo>
                <a:cubicBezTo>
                  <a:pt x="9646" y="16838"/>
                  <a:pt x="9622" y="16791"/>
                  <a:pt x="9593" y="16791"/>
                </a:cubicBezTo>
                <a:close/>
                <a:moveTo>
                  <a:pt x="9908" y="16791"/>
                </a:moveTo>
                <a:cubicBezTo>
                  <a:pt x="9879" y="16791"/>
                  <a:pt x="9855" y="16838"/>
                  <a:pt x="9855" y="16896"/>
                </a:cubicBezTo>
                <a:lnTo>
                  <a:pt x="9855" y="17116"/>
                </a:lnTo>
                <a:cubicBezTo>
                  <a:pt x="9855" y="17173"/>
                  <a:pt x="9879" y="17218"/>
                  <a:pt x="9908" y="17218"/>
                </a:cubicBezTo>
                <a:cubicBezTo>
                  <a:pt x="9937" y="17218"/>
                  <a:pt x="9961" y="17173"/>
                  <a:pt x="9961" y="17116"/>
                </a:cubicBezTo>
                <a:lnTo>
                  <a:pt x="9961" y="16896"/>
                </a:lnTo>
                <a:cubicBezTo>
                  <a:pt x="9961" y="16838"/>
                  <a:pt x="9937" y="16791"/>
                  <a:pt x="9908" y="16791"/>
                </a:cubicBezTo>
                <a:close/>
                <a:moveTo>
                  <a:pt x="10758" y="16791"/>
                </a:moveTo>
                <a:cubicBezTo>
                  <a:pt x="10728" y="16791"/>
                  <a:pt x="10705" y="16838"/>
                  <a:pt x="10705" y="16896"/>
                </a:cubicBezTo>
                <a:lnTo>
                  <a:pt x="10705" y="17116"/>
                </a:lnTo>
                <a:cubicBezTo>
                  <a:pt x="10705" y="17173"/>
                  <a:pt x="10728" y="17218"/>
                  <a:pt x="10758" y="17218"/>
                </a:cubicBezTo>
                <a:cubicBezTo>
                  <a:pt x="10787" y="17218"/>
                  <a:pt x="10810" y="17173"/>
                  <a:pt x="10810" y="17116"/>
                </a:cubicBezTo>
                <a:lnTo>
                  <a:pt x="10810" y="16896"/>
                </a:lnTo>
                <a:cubicBezTo>
                  <a:pt x="10810" y="16838"/>
                  <a:pt x="10787" y="16791"/>
                  <a:pt x="10758" y="16791"/>
                </a:cubicBezTo>
                <a:close/>
                <a:moveTo>
                  <a:pt x="11072" y="16791"/>
                </a:moveTo>
                <a:cubicBezTo>
                  <a:pt x="11043" y="16791"/>
                  <a:pt x="11019" y="16838"/>
                  <a:pt x="11019" y="16896"/>
                </a:cubicBezTo>
                <a:lnTo>
                  <a:pt x="11019" y="17116"/>
                </a:lnTo>
                <a:cubicBezTo>
                  <a:pt x="11019" y="17173"/>
                  <a:pt x="11043" y="17218"/>
                  <a:pt x="11072" y="17218"/>
                </a:cubicBezTo>
                <a:cubicBezTo>
                  <a:pt x="11101" y="17218"/>
                  <a:pt x="11125" y="17173"/>
                  <a:pt x="11125" y="17116"/>
                </a:cubicBezTo>
                <a:lnTo>
                  <a:pt x="11125" y="16896"/>
                </a:lnTo>
                <a:cubicBezTo>
                  <a:pt x="11125" y="16838"/>
                  <a:pt x="11101" y="16791"/>
                  <a:pt x="11072" y="16791"/>
                </a:cubicBezTo>
                <a:close/>
                <a:moveTo>
                  <a:pt x="11922" y="16791"/>
                </a:moveTo>
                <a:cubicBezTo>
                  <a:pt x="11893" y="16791"/>
                  <a:pt x="11869" y="16838"/>
                  <a:pt x="11869" y="16896"/>
                </a:cubicBezTo>
                <a:lnTo>
                  <a:pt x="11869" y="17116"/>
                </a:lnTo>
                <a:cubicBezTo>
                  <a:pt x="11869" y="17173"/>
                  <a:pt x="11893" y="17218"/>
                  <a:pt x="11922" y="17218"/>
                </a:cubicBezTo>
                <a:cubicBezTo>
                  <a:pt x="11951" y="17218"/>
                  <a:pt x="11974" y="17173"/>
                  <a:pt x="11974" y="17116"/>
                </a:cubicBezTo>
                <a:lnTo>
                  <a:pt x="11974" y="16896"/>
                </a:lnTo>
                <a:cubicBezTo>
                  <a:pt x="11974" y="16838"/>
                  <a:pt x="11951" y="16791"/>
                  <a:pt x="11922" y="16791"/>
                </a:cubicBezTo>
                <a:close/>
                <a:moveTo>
                  <a:pt x="12236" y="16791"/>
                </a:moveTo>
                <a:cubicBezTo>
                  <a:pt x="12207" y="16791"/>
                  <a:pt x="12183" y="16838"/>
                  <a:pt x="12183" y="16896"/>
                </a:cubicBezTo>
                <a:lnTo>
                  <a:pt x="12183" y="17116"/>
                </a:lnTo>
                <a:cubicBezTo>
                  <a:pt x="12183" y="17173"/>
                  <a:pt x="12207" y="17218"/>
                  <a:pt x="12236" y="17218"/>
                </a:cubicBezTo>
                <a:cubicBezTo>
                  <a:pt x="12265" y="17218"/>
                  <a:pt x="12288" y="17173"/>
                  <a:pt x="12288" y="17116"/>
                </a:cubicBezTo>
                <a:lnTo>
                  <a:pt x="12288" y="16896"/>
                </a:lnTo>
                <a:cubicBezTo>
                  <a:pt x="12288" y="16838"/>
                  <a:pt x="12265" y="16791"/>
                  <a:pt x="12236" y="16791"/>
                </a:cubicBezTo>
                <a:close/>
                <a:moveTo>
                  <a:pt x="13085" y="16791"/>
                </a:moveTo>
                <a:cubicBezTo>
                  <a:pt x="13056" y="16791"/>
                  <a:pt x="13032" y="16838"/>
                  <a:pt x="13032" y="16896"/>
                </a:cubicBezTo>
                <a:lnTo>
                  <a:pt x="13032" y="17116"/>
                </a:lnTo>
                <a:cubicBezTo>
                  <a:pt x="13032" y="17173"/>
                  <a:pt x="13056" y="17218"/>
                  <a:pt x="13085" y="17218"/>
                </a:cubicBezTo>
                <a:cubicBezTo>
                  <a:pt x="13114" y="17218"/>
                  <a:pt x="13138" y="17173"/>
                  <a:pt x="13138" y="17116"/>
                </a:cubicBezTo>
                <a:lnTo>
                  <a:pt x="13138" y="16896"/>
                </a:lnTo>
                <a:cubicBezTo>
                  <a:pt x="13138" y="16838"/>
                  <a:pt x="13114" y="16791"/>
                  <a:pt x="13085" y="16791"/>
                </a:cubicBezTo>
                <a:close/>
                <a:moveTo>
                  <a:pt x="13399" y="16791"/>
                </a:moveTo>
                <a:cubicBezTo>
                  <a:pt x="13370" y="16791"/>
                  <a:pt x="13348" y="16838"/>
                  <a:pt x="13348" y="16896"/>
                </a:cubicBezTo>
                <a:lnTo>
                  <a:pt x="13348" y="17116"/>
                </a:lnTo>
                <a:cubicBezTo>
                  <a:pt x="13348" y="17173"/>
                  <a:pt x="13370" y="17218"/>
                  <a:pt x="13399" y="17218"/>
                </a:cubicBezTo>
                <a:cubicBezTo>
                  <a:pt x="13428" y="17218"/>
                  <a:pt x="13452" y="17173"/>
                  <a:pt x="13452" y="17116"/>
                </a:cubicBezTo>
                <a:lnTo>
                  <a:pt x="13452" y="16896"/>
                </a:lnTo>
                <a:cubicBezTo>
                  <a:pt x="13452" y="16838"/>
                  <a:pt x="13428" y="16791"/>
                  <a:pt x="13399" y="16791"/>
                </a:cubicBezTo>
                <a:close/>
                <a:moveTo>
                  <a:pt x="14249" y="16791"/>
                </a:moveTo>
                <a:cubicBezTo>
                  <a:pt x="14220" y="16791"/>
                  <a:pt x="14196" y="16838"/>
                  <a:pt x="14196" y="16896"/>
                </a:cubicBezTo>
                <a:lnTo>
                  <a:pt x="14196" y="17116"/>
                </a:lnTo>
                <a:cubicBezTo>
                  <a:pt x="14196" y="17173"/>
                  <a:pt x="14220" y="17218"/>
                  <a:pt x="14249" y="17218"/>
                </a:cubicBezTo>
                <a:cubicBezTo>
                  <a:pt x="14278" y="17218"/>
                  <a:pt x="14302" y="17173"/>
                  <a:pt x="14302" y="17116"/>
                </a:cubicBezTo>
                <a:lnTo>
                  <a:pt x="14302" y="16896"/>
                </a:lnTo>
                <a:cubicBezTo>
                  <a:pt x="14302" y="16838"/>
                  <a:pt x="14278" y="16791"/>
                  <a:pt x="14249" y="16791"/>
                </a:cubicBezTo>
                <a:close/>
                <a:moveTo>
                  <a:pt x="14564" y="16791"/>
                </a:moveTo>
                <a:cubicBezTo>
                  <a:pt x="14535" y="16791"/>
                  <a:pt x="14511" y="16838"/>
                  <a:pt x="14511" y="16896"/>
                </a:cubicBezTo>
                <a:lnTo>
                  <a:pt x="14511" y="17116"/>
                </a:lnTo>
                <a:cubicBezTo>
                  <a:pt x="14511" y="17173"/>
                  <a:pt x="14535" y="17218"/>
                  <a:pt x="14564" y="17218"/>
                </a:cubicBezTo>
                <a:cubicBezTo>
                  <a:pt x="14593" y="17218"/>
                  <a:pt x="14617" y="17173"/>
                  <a:pt x="14617" y="17116"/>
                </a:cubicBezTo>
                <a:lnTo>
                  <a:pt x="14617" y="16896"/>
                </a:lnTo>
                <a:cubicBezTo>
                  <a:pt x="14617" y="16838"/>
                  <a:pt x="14593" y="16791"/>
                  <a:pt x="14564" y="16791"/>
                </a:cubicBezTo>
                <a:close/>
                <a:moveTo>
                  <a:pt x="15413" y="16791"/>
                </a:moveTo>
                <a:cubicBezTo>
                  <a:pt x="15384" y="16791"/>
                  <a:pt x="15360" y="16838"/>
                  <a:pt x="15360" y="16896"/>
                </a:cubicBezTo>
                <a:lnTo>
                  <a:pt x="15360" y="17116"/>
                </a:lnTo>
                <a:cubicBezTo>
                  <a:pt x="15360" y="17173"/>
                  <a:pt x="15384" y="17218"/>
                  <a:pt x="15413" y="17218"/>
                </a:cubicBezTo>
                <a:cubicBezTo>
                  <a:pt x="15442" y="17218"/>
                  <a:pt x="15465" y="17173"/>
                  <a:pt x="15465" y="17116"/>
                </a:cubicBezTo>
                <a:lnTo>
                  <a:pt x="15465" y="16896"/>
                </a:lnTo>
                <a:cubicBezTo>
                  <a:pt x="15465" y="16838"/>
                  <a:pt x="15442" y="16791"/>
                  <a:pt x="15413" y="16791"/>
                </a:cubicBezTo>
                <a:close/>
                <a:moveTo>
                  <a:pt x="15728" y="16791"/>
                </a:moveTo>
                <a:cubicBezTo>
                  <a:pt x="15699" y="16791"/>
                  <a:pt x="15675" y="16838"/>
                  <a:pt x="15675" y="16896"/>
                </a:cubicBezTo>
                <a:lnTo>
                  <a:pt x="15675" y="17116"/>
                </a:lnTo>
                <a:cubicBezTo>
                  <a:pt x="15675" y="17173"/>
                  <a:pt x="15699" y="17218"/>
                  <a:pt x="15728" y="17218"/>
                </a:cubicBezTo>
                <a:cubicBezTo>
                  <a:pt x="15757" y="17218"/>
                  <a:pt x="15781" y="17173"/>
                  <a:pt x="15781" y="17116"/>
                </a:cubicBezTo>
                <a:lnTo>
                  <a:pt x="15781" y="16896"/>
                </a:lnTo>
                <a:cubicBezTo>
                  <a:pt x="15781" y="16838"/>
                  <a:pt x="15757" y="16791"/>
                  <a:pt x="15728" y="16791"/>
                </a:cubicBezTo>
                <a:close/>
                <a:moveTo>
                  <a:pt x="16578" y="16791"/>
                </a:moveTo>
                <a:cubicBezTo>
                  <a:pt x="16549" y="16791"/>
                  <a:pt x="16525" y="16838"/>
                  <a:pt x="16525" y="16896"/>
                </a:cubicBezTo>
                <a:lnTo>
                  <a:pt x="16525" y="17116"/>
                </a:lnTo>
                <a:cubicBezTo>
                  <a:pt x="16525" y="17173"/>
                  <a:pt x="16549" y="17218"/>
                  <a:pt x="16578" y="17218"/>
                </a:cubicBezTo>
                <a:cubicBezTo>
                  <a:pt x="16607" y="17218"/>
                  <a:pt x="16630" y="17173"/>
                  <a:pt x="16630" y="17116"/>
                </a:cubicBezTo>
                <a:lnTo>
                  <a:pt x="16630" y="16896"/>
                </a:lnTo>
                <a:cubicBezTo>
                  <a:pt x="16630" y="16838"/>
                  <a:pt x="16607" y="16791"/>
                  <a:pt x="16578" y="16791"/>
                </a:cubicBezTo>
                <a:close/>
                <a:moveTo>
                  <a:pt x="16892" y="16791"/>
                </a:moveTo>
                <a:cubicBezTo>
                  <a:pt x="16863" y="16791"/>
                  <a:pt x="16839" y="16838"/>
                  <a:pt x="16839" y="16896"/>
                </a:cubicBezTo>
                <a:lnTo>
                  <a:pt x="16839" y="17116"/>
                </a:lnTo>
                <a:cubicBezTo>
                  <a:pt x="16839" y="17173"/>
                  <a:pt x="16863" y="17218"/>
                  <a:pt x="16892" y="17218"/>
                </a:cubicBezTo>
                <a:cubicBezTo>
                  <a:pt x="16921" y="17218"/>
                  <a:pt x="16944" y="17173"/>
                  <a:pt x="16944" y="17116"/>
                </a:cubicBezTo>
                <a:lnTo>
                  <a:pt x="16944" y="16896"/>
                </a:lnTo>
                <a:cubicBezTo>
                  <a:pt x="16944" y="16838"/>
                  <a:pt x="16921" y="16791"/>
                  <a:pt x="16892" y="16791"/>
                </a:cubicBezTo>
                <a:close/>
                <a:moveTo>
                  <a:pt x="17741" y="16791"/>
                </a:moveTo>
                <a:cubicBezTo>
                  <a:pt x="17712" y="16791"/>
                  <a:pt x="17689" y="16838"/>
                  <a:pt x="17689" y="16896"/>
                </a:cubicBezTo>
                <a:lnTo>
                  <a:pt x="17689" y="17116"/>
                </a:lnTo>
                <a:cubicBezTo>
                  <a:pt x="17689" y="17173"/>
                  <a:pt x="17712" y="17218"/>
                  <a:pt x="17741" y="17218"/>
                </a:cubicBezTo>
                <a:cubicBezTo>
                  <a:pt x="17770" y="17218"/>
                  <a:pt x="17794" y="17173"/>
                  <a:pt x="17794" y="17116"/>
                </a:cubicBezTo>
                <a:lnTo>
                  <a:pt x="17794" y="16896"/>
                </a:lnTo>
                <a:cubicBezTo>
                  <a:pt x="17794" y="16838"/>
                  <a:pt x="17770" y="16791"/>
                  <a:pt x="17741" y="16791"/>
                </a:cubicBezTo>
                <a:close/>
                <a:moveTo>
                  <a:pt x="18055" y="16791"/>
                </a:moveTo>
                <a:cubicBezTo>
                  <a:pt x="18026" y="16791"/>
                  <a:pt x="18002" y="16838"/>
                  <a:pt x="18002" y="16896"/>
                </a:cubicBezTo>
                <a:lnTo>
                  <a:pt x="18002" y="17116"/>
                </a:lnTo>
                <a:cubicBezTo>
                  <a:pt x="18002" y="17173"/>
                  <a:pt x="18026" y="17218"/>
                  <a:pt x="18055" y="17218"/>
                </a:cubicBezTo>
                <a:cubicBezTo>
                  <a:pt x="18085" y="17218"/>
                  <a:pt x="18108" y="17173"/>
                  <a:pt x="18108" y="17116"/>
                </a:cubicBezTo>
                <a:lnTo>
                  <a:pt x="18108" y="16896"/>
                </a:lnTo>
                <a:cubicBezTo>
                  <a:pt x="18108" y="16838"/>
                  <a:pt x="18085" y="16791"/>
                  <a:pt x="18055" y="16791"/>
                </a:cubicBezTo>
                <a:close/>
                <a:moveTo>
                  <a:pt x="18905" y="16791"/>
                </a:moveTo>
                <a:cubicBezTo>
                  <a:pt x="18876" y="16791"/>
                  <a:pt x="18852" y="16838"/>
                  <a:pt x="18852" y="16896"/>
                </a:cubicBezTo>
                <a:lnTo>
                  <a:pt x="18852" y="17116"/>
                </a:lnTo>
                <a:cubicBezTo>
                  <a:pt x="18852" y="17173"/>
                  <a:pt x="18876" y="17218"/>
                  <a:pt x="18905" y="17218"/>
                </a:cubicBezTo>
                <a:cubicBezTo>
                  <a:pt x="18934" y="17218"/>
                  <a:pt x="18958" y="17173"/>
                  <a:pt x="18958" y="17116"/>
                </a:cubicBezTo>
                <a:lnTo>
                  <a:pt x="18958" y="16896"/>
                </a:lnTo>
                <a:cubicBezTo>
                  <a:pt x="18958" y="16838"/>
                  <a:pt x="18934" y="16791"/>
                  <a:pt x="18905" y="16791"/>
                </a:cubicBezTo>
                <a:close/>
                <a:moveTo>
                  <a:pt x="19220" y="16791"/>
                </a:moveTo>
                <a:cubicBezTo>
                  <a:pt x="19191" y="16791"/>
                  <a:pt x="19167" y="16838"/>
                  <a:pt x="19167" y="16896"/>
                </a:cubicBezTo>
                <a:lnTo>
                  <a:pt x="19167" y="17116"/>
                </a:lnTo>
                <a:cubicBezTo>
                  <a:pt x="19167" y="17173"/>
                  <a:pt x="19191" y="17218"/>
                  <a:pt x="19220" y="17218"/>
                </a:cubicBezTo>
                <a:cubicBezTo>
                  <a:pt x="19249" y="17218"/>
                  <a:pt x="19273" y="17173"/>
                  <a:pt x="19273" y="17116"/>
                </a:cubicBezTo>
                <a:lnTo>
                  <a:pt x="19273" y="16896"/>
                </a:lnTo>
                <a:cubicBezTo>
                  <a:pt x="19273" y="16838"/>
                  <a:pt x="19249" y="16791"/>
                  <a:pt x="19220" y="16791"/>
                </a:cubicBezTo>
                <a:close/>
                <a:moveTo>
                  <a:pt x="20069" y="16791"/>
                </a:moveTo>
                <a:cubicBezTo>
                  <a:pt x="20040" y="16791"/>
                  <a:pt x="20016" y="16838"/>
                  <a:pt x="20016" y="16896"/>
                </a:cubicBezTo>
                <a:lnTo>
                  <a:pt x="20016" y="17116"/>
                </a:lnTo>
                <a:cubicBezTo>
                  <a:pt x="20016" y="17173"/>
                  <a:pt x="20040" y="17218"/>
                  <a:pt x="20069" y="17218"/>
                </a:cubicBezTo>
                <a:cubicBezTo>
                  <a:pt x="20099" y="17218"/>
                  <a:pt x="20122" y="17173"/>
                  <a:pt x="20122" y="17116"/>
                </a:cubicBezTo>
                <a:lnTo>
                  <a:pt x="20122" y="16896"/>
                </a:lnTo>
                <a:cubicBezTo>
                  <a:pt x="20122" y="16838"/>
                  <a:pt x="20099" y="16791"/>
                  <a:pt x="20069" y="16791"/>
                </a:cubicBezTo>
                <a:close/>
                <a:moveTo>
                  <a:pt x="20384" y="16791"/>
                </a:moveTo>
                <a:cubicBezTo>
                  <a:pt x="20355" y="16791"/>
                  <a:pt x="20331" y="16838"/>
                  <a:pt x="20331" y="16896"/>
                </a:cubicBezTo>
                <a:lnTo>
                  <a:pt x="20331" y="17116"/>
                </a:lnTo>
                <a:cubicBezTo>
                  <a:pt x="20331" y="17173"/>
                  <a:pt x="20355" y="17218"/>
                  <a:pt x="20384" y="17218"/>
                </a:cubicBezTo>
                <a:cubicBezTo>
                  <a:pt x="20413" y="17218"/>
                  <a:pt x="20436" y="17173"/>
                  <a:pt x="20436" y="17116"/>
                </a:cubicBezTo>
                <a:lnTo>
                  <a:pt x="20436" y="16896"/>
                </a:lnTo>
                <a:cubicBezTo>
                  <a:pt x="20436" y="16838"/>
                  <a:pt x="20413" y="16791"/>
                  <a:pt x="20384" y="16791"/>
                </a:cubicBezTo>
                <a:close/>
                <a:moveTo>
                  <a:pt x="21234" y="16791"/>
                </a:moveTo>
                <a:cubicBezTo>
                  <a:pt x="21204" y="16791"/>
                  <a:pt x="21181" y="16838"/>
                  <a:pt x="21181" y="16896"/>
                </a:cubicBezTo>
                <a:lnTo>
                  <a:pt x="21181" y="17116"/>
                </a:lnTo>
                <a:cubicBezTo>
                  <a:pt x="21181" y="17173"/>
                  <a:pt x="21204" y="17218"/>
                  <a:pt x="21234" y="17218"/>
                </a:cubicBezTo>
                <a:cubicBezTo>
                  <a:pt x="21263" y="17218"/>
                  <a:pt x="21285" y="17173"/>
                  <a:pt x="21285" y="17116"/>
                </a:cubicBezTo>
                <a:lnTo>
                  <a:pt x="21285" y="16896"/>
                </a:lnTo>
                <a:cubicBezTo>
                  <a:pt x="21285" y="16838"/>
                  <a:pt x="21263" y="16791"/>
                  <a:pt x="21234" y="16791"/>
                </a:cubicBezTo>
                <a:close/>
                <a:moveTo>
                  <a:pt x="21547" y="16791"/>
                </a:moveTo>
                <a:cubicBezTo>
                  <a:pt x="21518" y="16791"/>
                  <a:pt x="21495" y="16838"/>
                  <a:pt x="21495" y="16896"/>
                </a:cubicBezTo>
                <a:lnTo>
                  <a:pt x="21495" y="17116"/>
                </a:lnTo>
                <a:cubicBezTo>
                  <a:pt x="21495" y="17173"/>
                  <a:pt x="21518" y="17218"/>
                  <a:pt x="21547" y="17218"/>
                </a:cubicBezTo>
                <a:cubicBezTo>
                  <a:pt x="21576" y="17218"/>
                  <a:pt x="21600" y="17173"/>
                  <a:pt x="21600" y="17116"/>
                </a:cubicBezTo>
                <a:lnTo>
                  <a:pt x="21600" y="16896"/>
                </a:lnTo>
                <a:cubicBezTo>
                  <a:pt x="21600" y="16838"/>
                  <a:pt x="21576" y="16791"/>
                  <a:pt x="21547" y="16791"/>
                </a:cubicBezTo>
                <a:close/>
                <a:moveTo>
                  <a:pt x="53" y="17521"/>
                </a:moveTo>
                <a:cubicBezTo>
                  <a:pt x="24" y="17521"/>
                  <a:pt x="0" y="17568"/>
                  <a:pt x="0" y="17626"/>
                </a:cubicBezTo>
                <a:lnTo>
                  <a:pt x="0" y="17846"/>
                </a:lnTo>
                <a:cubicBezTo>
                  <a:pt x="0" y="17903"/>
                  <a:pt x="24" y="17948"/>
                  <a:pt x="53" y="17948"/>
                </a:cubicBezTo>
                <a:cubicBezTo>
                  <a:pt x="82" y="17948"/>
                  <a:pt x="106" y="17903"/>
                  <a:pt x="106" y="17846"/>
                </a:cubicBezTo>
                <a:lnTo>
                  <a:pt x="106" y="17626"/>
                </a:lnTo>
                <a:cubicBezTo>
                  <a:pt x="106" y="17568"/>
                  <a:pt x="82" y="17521"/>
                  <a:pt x="53" y="17521"/>
                </a:cubicBezTo>
                <a:close/>
                <a:moveTo>
                  <a:pt x="367" y="17521"/>
                </a:moveTo>
                <a:cubicBezTo>
                  <a:pt x="338" y="17521"/>
                  <a:pt x="315" y="17568"/>
                  <a:pt x="315" y="17626"/>
                </a:cubicBezTo>
                <a:lnTo>
                  <a:pt x="315" y="17846"/>
                </a:lnTo>
                <a:cubicBezTo>
                  <a:pt x="315" y="17903"/>
                  <a:pt x="338" y="17948"/>
                  <a:pt x="367" y="17948"/>
                </a:cubicBezTo>
                <a:cubicBezTo>
                  <a:pt x="397" y="17948"/>
                  <a:pt x="420" y="17903"/>
                  <a:pt x="420" y="17846"/>
                </a:cubicBezTo>
                <a:lnTo>
                  <a:pt x="420" y="17626"/>
                </a:lnTo>
                <a:cubicBezTo>
                  <a:pt x="420" y="17568"/>
                  <a:pt x="397" y="17521"/>
                  <a:pt x="367" y="17521"/>
                </a:cubicBezTo>
                <a:close/>
                <a:moveTo>
                  <a:pt x="1217" y="17521"/>
                </a:moveTo>
                <a:cubicBezTo>
                  <a:pt x="1188" y="17521"/>
                  <a:pt x="1164" y="17568"/>
                  <a:pt x="1164" y="17626"/>
                </a:cubicBezTo>
                <a:lnTo>
                  <a:pt x="1164" y="17846"/>
                </a:lnTo>
                <a:cubicBezTo>
                  <a:pt x="1164" y="17903"/>
                  <a:pt x="1188" y="17948"/>
                  <a:pt x="1217" y="17948"/>
                </a:cubicBezTo>
                <a:cubicBezTo>
                  <a:pt x="1246" y="17948"/>
                  <a:pt x="1270" y="17903"/>
                  <a:pt x="1270" y="17846"/>
                </a:cubicBezTo>
                <a:lnTo>
                  <a:pt x="1270" y="17626"/>
                </a:lnTo>
                <a:cubicBezTo>
                  <a:pt x="1270" y="17568"/>
                  <a:pt x="1246" y="17521"/>
                  <a:pt x="1217" y="17521"/>
                </a:cubicBezTo>
                <a:close/>
                <a:moveTo>
                  <a:pt x="1532" y="17521"/>
                </a:moveTo>
                <a:cubicBezTo>
                  <a:pt x="1503" y="17521"/>
                  <a:pt x="1479" y="17568"/>
                  <a:pt x="1479" y="17626"/>
                </a:cubicBezTo>
                <a:lnTo>
                  <a:pt x="1479" y="17846"/>
                </a:lnTo>
                <a:cubicBezTo>
                  <a:pt x="1479" y="17903"/>
                  <a:pt x="1503" y="17948"/>
                  <a:pt x="1532" y="17948"/>
                </a:cubicBezTo>
                <a:cubicBezTo>
                  <a:pt x="1561" y="17948"/>
                  <a:pt x="1584" y="17903"/>
                  <a:pt x="1584" y="17846"/>
                </a:cubicBezTo>
                <a:lnTo>
                  <a:pt x="1584" y="17626"/>
                </a:lnTo>
                <a:cubicBezTo>
                  <a:pt x="1584" y="17568"/>
                  <a:pt x="1561" y="17521"/>
                  <a:pt x="1532" y="17521"/>
                </a:cubicBezTo>
                <a:close/>
                <a:moveTo>
                  <a:pt x="2380" y="17521"/>
                </a:moveTo>
                <a:cubicBezTo>
                  <a:pt x="2351" y="17521"/>
                  <a:pt x="2329" y="17568"/>
                  <a:pt x="2329" y="17626"/>
                </a:cubicBezTo>
                <a:lnTo>
                  <a:pt x="2329" y="17846"/>
                </a:lnTo>
                <a:cubicBezTo>
                  <a:pt x="2329" y="17903"/>
                  <a:pt x="2351" y="17948"/>
                  <a:pt x="2380" y="17948"/>
                </a:cubicBezTo>
                <a:cubicBezTo>
                  <a:pt x="2409" y="17948"/>
                  <a:pt x="2433" y="17903"/>
                  <a:pt x="2433" y="17846"/>
                </a:cubicBezTo>
                <a:lnTo>
                  <a:pt x="2433" y="17626"/>
                </a:lnTo>
                <a:cubicBezTo>
                  <a:pt x="2433" y="17568"/>
                  <a:pt x="2409" y="17521"/>
                  <a:pt x="2380" y="17521"/>
                </a:cubicBezTo>
                <a:close/>
                <a:moveTo>
                  <a:pt x="2695" y="17521"/>
                </a:moveTo>
                <a:cubicBezTo>
                  <a:pt x="2666" y="17521"/>
                  <a:pt x="2643" y="17568"/>
                  <a:pt x="2643" y="17626"/>
                </a:cubicBezTo>
                <a:lnTo>
                  <a:pt x="2643" y="17846"/>
                </a:lnTo>
                <a:cubicBezTo>
                  <a:pt x="2643" y="17903"/>
                  <a:pt x="2666" y="17948"/>
                  <a:pt x="2695" y="17948"/>
                </a:cubicBezTo>
                <a:cubicBezTo>
                  <a:pt x="2724" y="17948"/>
                  <a:pt x="2748" y="17903"/>
                  <a:pt x="2748" y="17846"/>
                </a:cubicBezTo>
                <a:lnTo>
                  <a:pt x="2748" y="17626"/>
                </a:lnTo>
                <a:cubicBezTo>
                  <a:pt x="2748" y="17568"/>
                  <a:pt x="2724" y="17521"/>
                  <a:pt x="2695" y="17521"/>
                </a:cubicBezTo>
                <a:close/>
                <a:moveTo>
                  <a:pt x="3545" y="17521"/>
                </a:moveTo>
                <a:cubicBezTo>
                  <a:pt x="3516" y="17521"/>
                  <a:pt x="3492" y="17568"/>
                  <a:pt x="3492" y="17626"/>
                </a:cubicBezTo>
                <a:lnTo>
                  <a:pt x="3492" y="17846"/>
                </a:lnTo>
                <a:cubicBezTo>
                  <a:pt x="3492" y="17903"/>
                  <a:pt x="3516" y="17948"/>
                  <a:pt x="3545" y="17948"/>
                </a:cubicBezTo>
                <a:cubicBezTo>
                  <a:pt x="3574" y="17948"/>
                  <a:pt x="3598" y="17903"/>
                  <a:pt x="3598" y="17846"/>
                </a:cubicBezTo>
                <a:lnTo>
                  <a:pt x="3598" y="17626"/>
                </a:lnTo>
                <a:cubicBezTo>
                  <a:pt x="3598" y="17568"/>
                  <a:pt x="3574" y="17521"/>
                  <a:pt x="3545" y="17521"/>
                </a:cubicBezTo>
                <a:close/>
                <a:moveTo>
                  <a:pt x="3859" y="17521"/>
                </a:moveTo>
                <a:cubicBezTo>
                  <a:pt x="3830" y="17521"/>
                  <a:pt x="3806" y="17568"/>
                  <a:pt x="3806" y="17626"/>
                </a:cubicBezTo>
                <a:lnTo>
                  <a:pt x="3806" y="17846"/>
                </a:lnTo>
                <a:cubicBezTo>
                  <a:pt x="3806" y="17903"/>
                  <a:pt x="3830" y="17948"/>
                  <a:pt x="3859" y="17948"/>
                </a:cubicBezTo>
                <a:cubicBezTo>
                  <a:pt x="3888" y="17948"/>
                  <a:pt x="3912" y="17903"/>
                  <a:pt x="3912" y="17846"/>
                </a:cubicBezTo>
                <a:lnTo>
                  <a:pt x="3912" y="17626"/>
                </a:lnTo>
                <a:cubicBezTo>
                  <a:pt x="3912" y="17568"/>
                  <a:pt x="3888" y="17521"/>
                  <a:pt x="3859" y="17521"/>
                </a:cubicBezTo>
                <a:close/>
                <a:moveTo>
                  <a:pt x="4709" y="17521"/>
                </a:moveTo>
                <a:cubicBezTo>
                  <a:pt x="4680" y="17521"/>
                  <a:pt x="4656" y="17568"/>
                  <a:pt x="4656" y="17626"/>
                </a:cubicBezTo>
                <a:lnTo>
                  <a:pt x="4656" y="17846"/>
                </a:lnTo>
                <a:cubicBezTo>
                  <a:pt x="4656" y="17903"/>
                  <a:pt x="4680" y="17948"/>
                  <a:pt x="4709" y="17948"/>
                </a:cubicBezTo>
                <a:cubicBezTo>
                  <a:pt x="4738" y="17948"/>
                  <a:pt x="4762" y="17903"/>
                  <a:pt x="4762" y="17846"/>
                </a:cubicBezTo>
                <a:lnTo>
                  <a:pt x="4762" y="17626"/>
                </a:lnTo>
                <a:cubicBezTo>
                  <a:pt x="4762" y="17568"/>
                  <a:pt x="4738" y="17521"/>
                  <a:pt x="4709" y="17521"/>
                </a:cubicBezTo>
                <a:close/>
                <a:moveTo>
                  <a:pt x="5023" y="17521"/>
                </a:moveTo>
                <a:cubicBezTo>
                  <a:pt x="4994" y="17521"/>
                  <a:pt x="4970" y="17568"/>
                  <a:pt x="4970" y="17626"/>
                </a:cubicBezTo>
                <a:lnTo>
                  <a:pt x="4970" y="17846"/>
                </a:lnTo>
                <a:cubicBezTo>
                  <a:pt x="4970" y="17903"/>
                  <a:pt x="4994" y="17948"/>
                  <a:pt x="5023" y="17948"/>
                </a:cubicBezTo>
                <a:cubicBezTo>
                  <a:pt x="5053" y="17948"/>
                  <a:pt x="5076" y="17903"/>
                  <a:pt x="5076" y="17846"/>
                </a:cubicBezTo>
                <a:lnTo>
                  <a:pt x="5076" y="17626"/>
                </a:lnTo>
                <a:cubicBezTo>
                  <a:pt x="5076" y="17568"/>
                  <a:pt x="5053" y="17521"/>
                  <a:pt x="5023" y="17521"/>
                </a:cubicBezTo>
                <a:close/>
                <a:moveTo>
                  <a:pt x="5873" y="17521"/>
                </a:moveTo>
                <a:cubicBezTo>
                  <a:pt x="5844" y="17521"/>
                  <a:pt x="5820" y="17568"/>
                  <a:pt x="5820" y="17626"/>
                </a:cubicBezTo>
                <a:lnTo>
                  <a:pt x="5820" y="17846"/>
                </a:lnTo>
                <a:cubicBezTo>
                  <a:pt x="5820" y="17903"/>
                  <a:pt x="5844" y="17948"/>
                  <a:pt x="5873" y="17948"/>
                </a:cubicBezTo>
                <a:cubicBezTo>
                  <a:pt x="5902" y="17948"/>
                  <a:pt x="5926" y="17903"/>
                  <a:pt x="5926" y="17846"/>
                </a:cubicBezTo>
                <a:lnTo>
                  <a:pt x="5926" y="17626"/>
                </a:lnTo>
                <a:cubicBezTo>
                  <a:pt x="5926" y="17568"/>
                  <a:pt x="5902" y="17521"/>
                  <a:pt x="5873" y="17521"/>
                </a:cubicBezTo>
                <a:close/>
                <a:moveTo>
                  <a:pt x="6188" y="17521"/>
                </a:moveTo>
                <a:cubicBezTo>
                  <a:pt x="6159" y="17521"/>
                  <a:pt x="6135" y="17568"/>
                  <a:pt x="6135" y="17626"/>
                </a:cubicBezTo>
                <a:lnTo>
                  <a:pt x="6135" y="17846"/>
                </a:lnTo>
                <a:cubicBezTo>
                  <a:pt x="6135" y="17903"/>
                  <a:pt x="6159" y="17948"/>
                  <a:pt x="6188" y="17948"/>
                </a:cubicBezTo>
                <a:cubicBezTo>
                  <a:pt x="6217" y="17948"/>
                  <a:pt x="6240" y="17903"/>
                  <a:pt x="6240" y="17846"/>
                </a:cubicBezTo>
                <a:lnTo>
                  <a:pt x="6240" y="17626"/>
                </a:lnTo>
                <a:cubicBezTo>
                  <a:pt x="6240" y="17568"/>
                  <a:pt x="6217" y="17521"/>
                  <a:pt x="6188" y="17521"/>
                </a:cubicBezTo>
                <a:close/>
                <a:moveTo>
                  <a:pt x="7036" y="17521"/>
                </a:moveTo>
                <a:cubicBezTo>
                  <a:pt x="7007" y="17521"/>
                  <a:pt x="6984" y="17568"/>
                  <a:pt x="6984" y="17626"/>
                </a:cubicBezTo>
                <a:lnTo>
                  <a:pt x="6984" y="17846"/>
                </a:lnTo>
                <a:cubicBezTo>
                  <a:pt x="6984" y="17903"/>
                  <a:pt x="7007" y="17948"/>
                  <a:pt x="7036" y="17948"/>
                </a:cubicBezTo>
                <a:cubicBezTo>
                  <a:pt x="7065" y="17948"/>
                  <a:pt x="7089" y="17903"/>
                  <a:pt x="7089" y="17846"/>
                </a:cubicBezTo>
                <a:lnTo>
                  <a:pt x="7089" y="17626"/>
                </a:lnTo>
                <a:cubicBezTo>
                  <a:pt x="7089" y="17568"/>
                  <a:pt x="7065" y="17521"/>
                  <a:pt x="7036" y="17521"/>
                </a:cubicBezTo>
                <a:close/>
                <a:moveTo>
                  <a:pt x="7351" y="17521"/>
                </a:moveTo>
                <a:cubicBezTo>
                  <a:pt x="7322" y="17521"/>
                  <a:pt x="7299" y="17568"/>
                  <a:pt x="7299" y="17626"/>
                </a:cubicBezTo>
                <a:lnTo>
                  <a:pt x="7299" y="17846"/>
                </a:lnTo>
                <a:cubicBezTo>
                  <a:pt x="7299" y="17903"/>
                  <a:pt x="7322" y="17948"/>
                  <a:pt x="7351" y="17948"/>
                </a:cubicBezTo>
                <a:cubicBezTo>
                  <a:pt x="7380" y="17948"/>
                  <a:pt x="7404" y="17903"/>
                  <a:pt x="7404" y="17846"/>
                </a:cubicBezTo>
                <a:lnTo>
                  <a:pt x="7404" y="17626"/>
                </a:lnTo>
                <a:cubicBezTo>
                  <a:pt x="7404" y="17568"/>
                  <a:pt x="7380" y="17521"/>
                  <a:pt x="7351" y="17521"/>
                </a:cubicBezTo>
                <a:close/>
                <a:moveTo>
                  <a:pt x="8201" y="17521"/>
                </a:moveTo>
                <a:cubicBezTo>
                  <a:pt x="8171" y="17521"/>
                  <a:pt x="8148" y="17568"/>
                  <a:pt x="8148" y="17626"/>
                </a:cubicBezTo>
                <a:lnTo>
                  <a:pt x="8148" y="17846"/>
                </a:lnTo>
                <a:cubicBezTo>
                  <a:pt x="8148" y="17903"/>
                  <a:pt x="8171" y="17948"/>
                  <a:pt x="8201" y="17948"/>
                </a:cubicBezTo>
                <a:cubicBezTo>
                  <a:pt x="8230" y="17948"/>
                  <a:pt x="8254" y="17903"/>
                  <a:pt x="8254" y="17846"/>
                </a:cubicBezTo>
                <a:lnTo>
                  <a:pt x="8254" y="17626"/>
                </a:lnTo>
                <a:cubicBezTo>
                  <a:pt x="8254" y="17568"/>
                  <a:pt x="8230" y="17521"/>
                  <a:pt x="8201" y="17521"/>
                </a:cubicBezTo>
                <a:close/>
                <a:moveTo>
                  <a:pt x="8515" y="17521"/>
                </a:moveTo>
                <a:cubicBezTo>
                  <a:pt x="8486" y="17521"/>
                  <a:pt x="8462" y="17568"/>
                  <a:pt x="8462" y="17626"/>
                </a:cubicBezTo>
                <a:lnTo>
                  <a:pt x="8462" y="17846"/>
                </a:lnTo>
                <a:cubicBezTo>
                  <a:pt x="8462" y="17903"/>
                  <a:pt x="8486" y="17948"/>
                  <a:pt x="8515" y="17948"/>
                </a:cubicBezTo>
                <a:cubicBezTo>
                  <a:pt x="8544" y="17948"/>
                  <a:pt x="8568" y="17903"/>
                  <a:pt x="8568" y="17846"/>
                </a:cubicBezTo>
                <a:lnTo>
                  <a:pt x="8568" y="17626"/>
                </a:lnTo>
                <a:cubicBezTo>
                  <a:pt x="8568" y="17568"/>
                  <a:pt x="8544" y="17521"/>
                  <a:pt x="8515" y="17521"/>
                </a:cubicBezTo>
                <a:close/>
                <a:moveTo>
                  <a:pt x="9365" y="17521"/>
                </a:moveTo>
                <a:cubicBezTo>
                  <a:pt x="9336" y="17521"/>
                  <a:pt x="9312" y="17568"/>
                  <a:pt x="9312" y="17626"/>
                </a:cubicBezTo>
                <a:lnTo>
                  <a:pt x="9312" y="17846"/>
                </a:lnTo>
                <a:cubicBezTo>
                  <a:pt x="9312" y="17903"/>
                  <a:pt x="9336" y="17948"/>
                  <a:pt x="9365" y="17948"/>
                </a:cubicBezTo>
                <a:cubicBezTo>
                  <a:pt x="9394" y="17948"/>
                  <a:pt x="9418" y="17903"/>
                  <a:pt x="9418" y="17846"/>
                </a:cubicBezTo>
                <a:lnTo>
                  <a:pt x="9418" y="17626"/>
                </a:lnTo>
                <a:cubicBezTo>
                  <a:pt x="9418" y="17568"/>
                  <a:pt x="9394" y="17521"/>
                  <a:pt x="9365" y="17521"/>
                </a:cubicBezTo>
                <a:close/>
                <a:moveTo>
                  <a:pt x="9679" y="17521"/>
                </a:moveTo>
                <a:cubicBezTo>
                  <a:pt x="9650" y="17521"/>
                  <a:pt x="9626" y="17568"/>
                  <a:pt x="9626" y="17626"/>
                </a:cubicBezTo>
                <a:lnTo>
                  <a:pt x="9626" y="17846"/>
                </a:lnTo>
                <a:cubicBezTo>
                  <a:pt x="9626" y="17903"/>
                  <a:pt x="9650" y="17948"/>
                  <a:pt x="9679" y="17948"/>
                </a:cubicBezTo>
                <a:cubicBezTo>
                  <a:pt x="9708" y="17948"/>
                  <a:pt x="9732" y="17903"/>
                  <a:pt x="9732" y="17846"/>
                </a:cubicBezTo>
                <a:lnTo>
                  <a:pt x="9732" y="17626"/>
                </a:lnTo>
                <a:cubicBezTo>
                  <a:pt x="9732" y="17568"/>
                  <a:pt x="9708" y="17521"/>
                  <a:pt x="9679" y="17521"/>
                </a:cubicBezTo>
                <a:close/>
                <a:moveTo>
                  <a:pt x="10529" y="17521"/>
                </a:moveTo>
                <a:cubicBezTo>
                  <a:pt x="10500" y="17521"/>
                  <a:pt x="10476" y="17568"/>
                  <a:pt x="10476" y="17626"/>
                </a:cubicBezTo>
                <a:lnTo>
                  <a:pt x="10476" y="17846"/>
                </a:lnTo>
                <a:cubicBezTo>
                  <a:pt x="10476" y="17903"/>
                  <a:pt x="10500" y="17948"/>
                  <a:pt x="10529" y="17948"/>
                </a:cubicBezTo>
                <a:cubicBezTo>
                  <a:pt x="10558" y="17948"/>
                  <a:pt x="10582" y="17903"/>
                  <a:pt x="10582" y="17846"/>
                </a:cubicBezTo>
                <a:lnTo>
                  <a:pt x="10582" y="17626"/>
                </a:lnTo>
                <a:cubicBezTo>
                  <a:pt x="10582" y="17568"/>
                  <a:pt x="10558" y="17521"/>
                  <a:pt x="10529" y="17521"/>
                </a:cubicBezTo>
                <a:close/>
                <a:moveTo>
                  <a:pt x="10844" y="17521"/>
                </a:moveTo>
                <a:cubicBezTo>
                  <a:pt x="10814" y="17521"/>
                  <a:pt x="10791" y="17568"/>
                  <a:pt x="10791" y="17626"/>
                </a:cubicBezTo>
                <a:lnTo>
                  <a:pt x="10791" y="17846"/>
                </a:lnTo>
                <a:cubicBezTo>
                  <a:pt x="10791" y="17903"/>
                  <a:pt x="10814" y="17948"/>
                  <a:pt x="10844" y="17948"/>
                </a:cubicBezTo>
                <a:cubicBezTo>
                  <a:pt x="10873" y="17948"/>
                  <a:pt x="10895" y="17903"/>
                  <a:pt x="10895" y="17846"/>
                </a:cubicBezTo>
                <a:lnTo>
                  <a:pt x="10895" y="17626"/>
                </a:lnTo>
                <a:cubicBezTo>
                  <a:pt x="10895" y="17568"/>
                  <a:pt x="10873" y="17521"/>
                  <a:pt x="10844" y="17521"/>
                </a:cubicBezTo>
                <a:close/>
                <a:moveTo>
                  <a:pt x="11692" y="17521"/>
                </a:moveTo>
                <a:cubicBezTo>
                  <a:pt x="11663" y="17521"/>
                  <a:pt x="11640" y="17568"/>
                  <a:pt x="11640" y="17626"/>
                </a:cubicBezTo>
                <a:lnTo>
                  <a:pt x="11640" y="17846"/>
                </a:lnTo>
                <a:cubicBezTo>
                  <a:pt x="11640" y="17903"/>
                  <a:pt x="11663" y="17948"/>
                  <a:pt x="11692" y="17948"/>
                </a:cubicBezTo>
                <a:cubicBezTo>
                  <a:pt x="11721" y="17948"/>
                  <a:pt x="11745" y="17903"/>
                  <a:pt x="11745" y="17846"/>
                </a:cubicBezTo>
                <a:lnTo>
                  <a:pt x="11745" y="17626"/>
                </a:lnTo>
                <a:cubicBezTo>
                  <a:pt x="11745" y="17568"/>
                  <a:pt x="11721" y="17521"/>
                  <a:pt x="11692" y="17521"/>
                </a:cubicBezTo>
                <a:close/>
                <a:moveTo>
                  <a:pt x="12007" y="17521"/>
                </a:moveTo>
                <a:cubicBezTo>
                  <a:pt x="11978" y="17521"/>
                  <a:pt x="11955" y="17568"/>
                  <a:pt x="11955" y="17626"/>
                </a:cubicBezTo>
                <a:lnTo>
                  <a:pt x="11955" y="17846"/>
                </a:lnTo>
                <a:cubicBezTo>
                  <a:pt x="11955" y="17903"/>
                  <a:pt x="11978" y="17948"/>
                  <a:pt x="12007" y="17948"/>
                </a:cubicBezTo>
                <a:cubicBezTo>
                  <a:pt x="12036" y="17948"/>
                  <a:pt x="12060" y="17903"/>
                  <a:pt x="12060" y="17846"/>
                </a:cubicBezTo>
                <a:lnTo>
                  <a:pt x="12060" y="17626"/>
                </a:lnTo>
                <a:cubicBezTo>
                  <a:pt x="12060" y="17568"/>
                  <a:pt x="12036" y="17521"/>
                  <a:pt x="12007" y="17521"/>
                </a:cubicBezTo>
                <a:close/>
                <a:moveTo>
                  <a:pt x="12856" y="17521"/>
                </a:moveTo>
                <a:cubicBezTo>
                  <a:pt x="12827" y="17521"/>
                  <a:pt x="12804" y="17568"/>
                  <a:pt x="12804" y="17626"/>
                </a:cubicBezTo>
                <a:lnTo>
                  <a:pt x="12804" y="17846"/>
                </a:lnTo>
                <a:cubicBezTo>
                  <a:pt x="12804" y="17903"/>
                  <a:pt x="12827" y="17948"/>
                  <a:pt x="12856" y="17948"/>
                </a:cubicBezTo>
                <a:cubicBezTo>
                  <a:pt x="12886" y="17948"/>
                  <a:pt x="12909" y="17903"/>
                  <a:pt x="12909" y="17846"/>
                </a:cubicBezTo>
                <a:lnTo>
                  <a:pt x="12909" y="17626"/>
                </a:lnTo>
                <a:cubicBezTo>
                  <a:pt x="12909" y="17568"/>
                  <a:pt x="12886" y="17521"/>
                  <a:pt x="12856" y="17521"/>
                </a:cubicBezTo>
                <a:close/>
                <a:moveTo>
                  <a:pt x="13171" y="17521"/>
                </a:moveTo>
                <a:cubicBezTo>
                  <a:pt x="13142" y="17521"/>
                  <a:pt x="13118" y="17568"/>
                  <a:pt x="13118" y="17626"/>
                </a:cubicBezTo>
                <a:lnTo>
                  <a:pt x="13118" y="17846"/>
                </a:lnTo>
                <a:cubicBezTo>
                  <a:pt x="13118" y="17903"/>
                  <a:pt x="13142" y="17948"/>
                  <a:pt x="13171" y="17948"/>
                </a:cubicBezTo>
                <a:cubicBezTo>
                  <a:pt x="13200" y="17948"/>
                  <a:pt x="13224" y="17903"/>
                  <a:pt x="13224" y="17846"/>
                </a:cubicBezTo>
                <a:lnTo>
                  <a:pt x="13224" y="17626"/>
                </a:lnTo>
                <a:cubicBezTo>
                  <a:pt x="13224" y="17568"/>
                  <a:pt x="13200" y="17521"/>
                  <a:pt x="13171" y="17521"/>
                </a:cubicBezTo>
                <a:close/>
                <a:moveTo>
                  <a:pt x="14021" y="17521"/>
                </a:moveTo>
                <a:cubicBezTo>
                  <a:pt x="13992" y="17521"/>
                  <a:pt x="13968" y="17568"/>
                  <a:pt x="13968" y="17626"/>
                </a:cubicBezTo>
                <a:lnTo>
                  <a:pt x="13968" y="17846"/>
                </a:lnTo>
                <a:cubicBezTo>
                  <a:pt x="13968" y="17903"/>
                  <a:pt x="13992" y="17948"/>
                  <a:pt x="14021" y="17948"/>
                </a:cubicBezTo>
                <a:cubicBezTo>
                  <a:pt x="14050" y="17948"/>
                  <a:pt x="14074" y="17903"/>
                  <a:pt x="14074" y="17846"/>
                </a:cubicBezTo>
                <a:lnTo>
                  <a:pt x="14074" y="17626"/>
                </a:lnTo>
                <a:cubicBezTo>
                  <a:pt x="14074" y="17568"/>
                  <a:pt x="14050" y="17521"/>
                  <a:pt x="14021" y="17521"/>
                </a:cubicBezTo>
                <a:close/>
                <a:moveTo>
                  <a:pt x="14335" y="17521"/>
                </a:moveTo>
                <a:cubicBezTo>
                  <a:pt x="14306" y="17521"/>
                  <a:pt x="14282" y="17568"/>
                  <a:pt x="14282" y="17626"/>
                </a:cubicBezTo>
                <a:lnTo>
                  <a:pt x="14282" y="17846"/>
                </a:lnTo>
                <a:cubicBezTo>
                  <a:pt x="14282" y="17903"/>
                  <a:pt x="14306" y="17948"/>
                  <a:pt x="14335" y="17948"/>
                </a:cubicBezTo>
                <a:cubicBezTo>
                  <a:pt x="14364" y="17948"/>
                  <a:pt x="14388" y="17903"/>
                  <a:pt x="14388" y="17846"/>
                </a:cubicBezTo>
                <a:lnTo>
                  <a:pt x="14388" y="17626"/>
                </a:lnTo>
                <a:cubicBezTo>
                  <a:pt x="14388" y="17568"/>
                  <a:pt x="14364" y="17521"/>
                  <a:pt x="14335" y="17521"/>
                </a:cubicBezTo>
                <a:close/>
                <a:moveTo>
                  <a:pt x="15185" y="17521"/>
                </a:moveTo>
                <a:cubicBezTo>
                  <a:pt x="15156" y="17521"/>
                  <a:pt x="15132" y="17568"/>
                  <a:pt x="15132" y="17626"/>
                </a:cubicBezTo>
                <a:lnTo>
                  <a:pt x="15132" y="17846"/>
                </a:lnTo>
                <a:cubicBezTo>
                  <a:pt x="15132" y="17903"/>
                  <a:pt x="15156" y="17948"/>
                  <a:pt x="15185" y="17948"/>
                </a:cubicBezTo>
                <a:cubicBezTo>
                  <a:pt x="15214" y="17948"/>
                  <a:pt x="15237" y="17903"/>
                  <a:pt x="15237" y="17846"/>
                </a:cubicBezTo>
                <a:lnTo>
                  <a:pt x="15237" y="17626"/>
                </a:lnTo>
                <a:cubicBezTo>
                  <a:pt x="15237" y="17568"/>
                  <a:pt x="15214" y="17521"/>
                  <a:pt x="15185" y="17521"/>
                </a:cubicBezTo>
                <a:close/>
                <a:moveTo>
                  <a:pt x="15500" y="17521"/>
                </a:moveTo>
                <a:cubicBezTo>
                  <a:pt x="15470" y="17521"/>
                  <a:pt x="15447" y="17568"/>
                  <a:pt x="15447" y="17626"/>
                </a:cubicBezTo>
                <a:lnTo>
                  <a:pt x="15447" y="17846"/>
                </a:lnTo>
                <a:cubicBezTo>
                  <a:pt x="15447" y="17903"/>
                  <a:pt x="15470" y="17948"/>
                  <a:pt x="15500" y="17948"/>
                </a:cubicBezTo>
                <a:cubicBezTo>
                  <a:pt x="15529" y="17948"/>
                  <a:pt x="15551" y="17903"/>
                  <a:pt x="15551" y="17846"/>
                </a:cubicBezTo>
                <a:lnTo>
                  <a:pt x="15551" y="17626"/>
                </a:lnTo>
                <a:cubicBezTo>
                  <a:pt x="15551" y="17568"/>
                  <a:pt x="15529" y="17521"/>
                  <a:pt x="15500" y="17521"/>
                </a:cubicBezTo>
                <a:close/>
                <a:moveTo>
                  <a:pt x="16349" y="17521"/>
                </a:moveTo>
                <a:cubicBezTo>
                  <a:pt x="16320" y="17521"/>
                  <a:pt x="16296" y="17568"/>
                  <a:pt x="16296" y="17626"/>
                </a:cubicBezTo>
                <a:lnTo>
                  <a:pt x="16296" y="17846"/>
                </a:lnTo>
                <a:cubicBezTo>
                  <a:pt x="16296" y="17903"/>
                  <a:pt x="16320" y="17948"/>
                  <a:pt x="16349" y="17948"/>
                </a:cubicBezTo>
                <a:cubicBezTo>
                  <a:pt x="16378" y="17948"/>
                  <a:pt x="16401" y="17903"/>
                  <a:pt x="16401" y="17846"/>
                </a:cubicBezTo>
                <a:lnTo>
                  <a:pt x="16401" y="17626"/>
                </a:lnTo>
                <a:cubicBezTo>
                  <a:pt x="16401" y="17568"/>
                  <a:pt x="16378" y="17521"/>
                  <a:pt x="16349" y="17521"/>
                </a:cubicBezTo>
                <a:close/>
                <a:moveTo>
                  <a:pt x="16663" y="17521"/>
                </a:moveTo>
                <a:cubicBezTo>
                  <a:pt x="16634" y="17521"/>
                  <a:pt x="16611" y="17568"/>
                  <a:pt x="16611" y="17626"/>
                </a:cubicBezTo>
                <a:lnTo>
                  <a:pt x="16611" y="17846"/>
                </a:lnTo>
                <a:cubicBezTo>
                  <a:pt x="16611" y="17903"/>
                  <a:pt x="16634" y="17948"/>
                  <a:pt x="16663" y="17948"/>
                </a:cubicBezTo>
                <a:cubicBezTo>
                  <a:pt x="16692" y="17948"/>
                  <a:pt x="16716" y="17903"/>
                  <a:pt x="16716" y="17846"/>
                </a:cubicBezTo>
                <a:lnTo>
                  <a:pt x="16716" y="17626"/>
                </a:lnTo>
                <a:cubicBezTo>
                  <a:pt x="16716" y="17568"/>
                  <a:pt x="16692" y="17521"/>
                  <a:pt x="16663" y="17521"/>
                </a:cubicBezTo>
                <a:close/>
                <a:moveTo>
                  <a:pt x="17512" y="17521"/>
                </a:moveTo>
                <a:cubicBezTo>
                  <a:pt x="17483" y="17521"/>
                  <a:pt x="17459" y="17568"/>
                  <a:pt x="17459" y="17626"/>
                </a:cubicBezTo>
                <a:lnTo>
                  <a:pt x="17459" y="17846"/>
                </a:lnTo>
                <a:cubicBezTo>
                  <a:pt x="17459" y="17903"/>
                  <a:pt x="17483" y="17948"/>
                  <a:pt x="17512" y="17948"/>
                </a:cubicBezTo>
                <a:cubicBezTo>
                  <a:pt x="17541" y="17948"/>
                  <a:pt x="17565" y="17903"/>
                  <a:pt x="17565" y="17846"/>
                </a:cubicBezTo>
                <a:lnTo>
                  <a:pt x="17565" y="17626"/>
                </a:lnTo>
                <a:cubicBezTo>
                  <a:pt x="17565" y="17568"/>
                  <a:pt x="17541" y="17521"/>
                  <a:pt x="17512" y="17521"/>
                </a:cubicBezTo>
                <a:close/>
                <a:moveTo>
                  <a:pt x="17827" y="17521"/>
                </a:moveTo>
                <a:cubicBezTo>
                  <a:pt x="17798" y="17521"/>
                  <a:pt x="17774" y="17568"/>
                  <a:pt x="17774" y="17626"/>
                </a:cubicBezTo>
                <a:lnTo>
                  <a:pt x="17774" y="17846"/>
                </a:lnTo>
                <a:cubicBezTo>
                  <a:pt x="17774" y="17903"/>
                  <a:pt x="17798" y="17948"/>
                  <a:pt x="17827" y="17948"/>
                </a:cubicBezTo>
                <a:cubicBezTo>
                  <a:pt x="17856" y="17948"/>
                  <a:pt x="17880" y="17903"/>
                  <a:pt x="17880" y="17846"/>
                </a:cubicBezTo>
                <a:lnTo>
                  <a:pt x="17880" y="17626"/>
                </a:lnTo>
                <a:cubicBezTo>
                  <a:pt x="17880" y="17568"/>
                  <a:pt x="17856" y="17521"/>
                  <a:pt x="17827" y="17521"/>
                </a:cubicBezTo>
                <a:close/>
                <a:moveTo>
                  <a:pt x="18677" y="17521"/>
                </a:moveTo>
                <a:cubicBezTo>
                  <a:pt x="18648" y="17521"/>
                  <a:pt x="18624" y="17568"/>
                  <a:pt x="18624" y="17626"/>
                </a:cubicBezTo>
                <a:lnTo>
                  <a:pt x="18624" y="17846"/>
                </a:lnTo>
                <a:cubicBezTo>
                  <a:pt x="18624" y="17903"/>
                  <a:pt x="18648" y="17948"/>
                  <a:pt x="18677" y="17948"/>
                </a:cubicBezTo>
                <a:cubicBezTo>
                  <a:pt x="18706" y="17948"/>
                  <a:pt x="18730" y="17903"/>
                  <a:pt x="18730" y="17846"/>
                </a:cubicBezTo>
                <a:lnTo>
                  <a:pt x="18730" y="17626"/>
                </a:lnTo>
                <a:cubicBezTo>
                  <a:pt x="18730" y="17568"/>
                  <a:pt x="18706" y="17521"/>
                  <a:pt x="18677" y="17521"/>
                </a:cubicBezTo>
                <a:close/>
                <a:moveTo>
                  <a:pt x="18991" y="17521"/>
                </a:moveTo>
                <a:cubicBezTo>
                  <a:pt x="18962" y="17521"/>
                  <a:pt x="18938" y="17568"/>
                  <a:pt x="18938" y="17626"/>
                </a:cubicBezTo>
                <a:lnTo>
                  <a:pt x="18938" y="17846"/>
                </a:lnTo>
                <a:cubicBezTo>
                  <a:pt x="18938" y="17903"/>
                  <a:pt x="18962" y="17948"/>
                  <a:pt x="18991" y="17948"/>
                </a:cubicBezTo>
                <a:cubicBezTo>
                  <a:pt x="19020" y="17948"/>
                  <a:pt x="19044" y="17903"/>
                  <a:pt x="19044" y="17846"/>
                </a:cubicBezTo>
                <a:lnTo>
                  <a:pt x="19044" y="17626"/>
                </a:lnTo>
                <a:cubicBezTo>
                  <a:pt x="19044" y="17568"/>
                  <a:pt x="19020" y="17521"/>
                  <a:pt x="18991" y="17521"/>
                </a:cubicBezTo>
                <a:close/>
                <a:moveTo>
                  <a:pt x="19841" y="17521"/>
                </a:moveTo>
                <a:cubicBezTo>
                  <a:pt x="19812" y="17521"/>
                  <a:pt x="19788" y="17568"/>
                  <a:pt x="19788" y="17626"/>
                </a:cubicBezTo>
                <a:lnTo>
                  <a:pt x="19788" y="17846"/>
                </a:lnTo>
                <a:cubicBezTo>
                  <a:pt x="19788" y="17903"/>
                  <a:pt x="19812" y="17948"/>
                  <a:pt x="19841" y="17948"/>
                </a:cubicBezTo>
                <a:cubicBezTo>
                  <a:pt x="19870" y="17948"/>
                  <a:pt x="19894" y="17903"/>
                  <a:pt x="19894" y="17846"/>
                </a:cubicBezTo>
                <a:lnTo>
                  <a:pt x="19894" y="17626"/>
                </a:lnTo>
                <a:cubicBezTo>
                  <a:pt x="19894" y="17568"/>
                  <a:pt x="19870" y="17521"/>
                  <a:pt x="19841" y="17521"/>
                </a:cubicBezTo>
                <a:close/>
                <a:moveTo>
                  <a:pt x="20155" y="17521"/>
                </a:moveTo>
                <a:cubicBezTo>
                  <a:pt x="20126" y="17521"/>
                  <a:pt x="20102" y="17568"/>
                  <a:pt x="20102" y="17626"/>
                </a:cubicBezTo>
                <a:lnTo>
                  <a:pt x="20102" y="17846"/>
                </a:lnTo>
                <a:cubicBezTo>
                  <a:pt x="20102" y="17903"/>
                  <a:pt x="20126" y="17948"/>
                  <a:pt x="20155" y="17948"/>
                </a:cubicBezTo>
                <a:cubicBezTo>
                  <a:pt x="20184" y="17948"/>
                  <a:pt x="20207" y="17903"/>
                  <a:pt x="20207" y="17846"/>
                </a:cubicBezTo>
                <a:lnTo>
                  <a:pt x="20207" y="17626"/>
                </a:lnTo>
                <a:cubicBezTo>
                  <a:pt x="20207" y="17568"/>
                  <a:pt x="20184" y="17521"/>
                  <a:pt x="20155" y="17521"/>
                </a:cubicBezTo>
                <a:close/>
                <a:moveTo>
                  <a:pt x="21004" y="17521"/>
                </a:moveTo>
                <a:cubicBezTo>
                  <a:pt x="20975" y="17521"/>
                  <a:pt x="20952" y="17568"/>
                  <a:pt x="20952" y="17626"/>
                </a:cubicBezTo>
                <a:lnTo>
                  <a:pt x="20952" y="17846"/>
                </a:lnTo>
                <a:cubicBezTo>
                  <a:pt x="20952" y="17903"/>
                  <a:pt x="20975" y="17948"/>
                  <a:pt x="21004" y="17948"/>
                </a:cubicBezTo>
                <a:cubicBezTo>
                  <a:pt x="21033" y="17948"/>
                  <a:pt x="21057" y="17903"/>
                  <a:pt x="21057" y="17846"/>
                </a:cubicBezTo>
                <a:lnTo>
                  <a:pt x="21057" y="17626"/>
                </a:lnTo>
                <a:cubicBezTo>
                  <a:pt x="21057" y="17568"/>
                  <a:pt x="21033" y="17521"/>
                  <a:pt x="21004" y="17521"/>
                </a:cubicBezTo>
                <a:close/>
                <a:moveTo>
                  <a:pt x="21319" y="17521"/>
                </a:moveTo>
                <a:cubicBezTo>
                  <a:pt x="21289" y="17521"/>
                  <a:pt x="21267" y="17568"/>
                  <a:pt x="21267" y="17626"/>
                </a:cubicBezTo>
                <a:lnTo>
                  <a:pt x="21267" y="17846"/>
                </a:lnTo>
                <a:cubicBezTo>
                  <a:pt x="21267" y="17903"/>
                  <a:pt x="21289" y="17948"/>
                  <a:pt x="21319" y="17948"/>
                </a:cubicBezTo>
                <a:cubicBezTo>
                  <a:pt x="21348" y="17948"/>
                  <a:pt x="21372" y="17903"/>
                  <a:pt x="21372" y="17846"/>
                </a:cubicBezTo>
                <a:lnTo>
                  <a:pt x="21372" y="17626"/>
                </a:lnTo>
                <a:cubicBezTo>
                  <a:pt x="21372" y="17568"/>
                  <a:pt x="21348" y="17521"/>
                  <a:pt x="21319" y="17521"/>
                </a:cubicBezTo>
                <a:close/>
                <a:moveTo>
                  <a:pt x="281" y="18251"/>
                </a:moveTo>
                <a:cubicBezTo>
                  <a:pt x="252" y="18251"/>
                  <a:pt x="228" y="18298"/>
                  <a:pt x="228" y="18356"/>
                </a:cubicBezTo>
                <a:lnTo>
                  <a:pt x="228" y="18576"/>
                </a:lnTo>
                <a:cubicBezTo>
                  <a:pt x="228" y="18633"/>
                  <a:pt x="252" y="18678"/>
                  <a:pt x="281" y="18678"/>
                </a:cubicBezTo>
                <a:cubicBezTo>
                  <a:pt x="311" y="18678"/>
                  <a:pt x="334" y="18633"/>
                  <a:pt x="334" y="18576"/>
                </a:cubicBezTo>
                <a:lnTo>
                  <a:pt x="334" y="18356"/>
                </a:lnTo>
                <a:cubicBezTo>
                  <a:pt x="334" y="18298"/>
                  <a:pt x="311" y="18251"/>
                  <a:pt x="281" y="18251"/>
                </a:cubicBezTo>
                <a:close/>
                <a:moveTo>
                  <a:pt x="596" y="18251"/>
                </a:moveTo>
                <a:cubicBezTo>
                  <a:pt x="567" y="18251"/>
                  <a:pt x="543" y="18298"/>
                  <a:pt x="543" y="18356"/>
                </a:cubicBezTo>
                <a:lnTo>
                  <a:pt x="543" y="18576"/>
                </a:lnTo>
                <a:cubicBezTo>
                  <a:pt x="543" y="18633"/>
                  <a:pt x="567" y="18678"/>
                  <a:pt x="596" y="18678"/>
                </a:cubicBezTo>
                <a:cubicBezTo>
                  <a:pt x="625" y="18678"/>
                  <a:pt x="649" y="18633"/>
                  <a:pt x="649" y="18576"/>
                </a:cubicBezTo>
                <a:lnTo>
                  <a:pt x="649" y="18356"/>
                </a:lnTo>
                <a:cubicBezTo>
                  <a:pt x="649" y="18298"/>
                  <a:pt x="625" y="18251"/>
                  <a:pt x="596" y="18251"/>
                </a:cubicBezTo>
                <a:close/>
                <a:moveTo>
                  <a:pt x="1446" y="18251"/>
                </a:moveTo>
                <a:cubicBezTo>
                  <a:pt x="1417" y="18251"/>
                  <a:pt x="1393" y="18298"/>
                  <a:pt x="1393" y="18356"/>
                </a:cubicBezTo>
                <a:lnTo>
                  <a:pt x="1393" y="18576"/>
                </a:lnTo>
                <a:cubicBezTo>
                  <a:pt x="1393" y="18633"/>
                  <a:pt x="1417" y="18678"/>
                  <a:pt x="1446" y="18678"/>
                </a:cubicBezTo>
                <a:cubicBezTo>
                  <a:pt x="1475" y="18678"/>
                  <a:pt x="1499" y="18633"/>
                  <a:pt x="1499" y="18576"/>
                </a:cubicBezTo>
                <a:lnTo>
                  <a:pt x="1499" y="18356"/>
                </a:lnTo>
                <a:cubicBezTo>
                  <a:pt x="1499" y="18298"/>
                  <a:pt x="1475" y="18251"/>
                  <a:pt x="1446" y="18251"/>
                </a:cubicBezTo>
                <a:close/>
                <a:moveTo>
                  <a:pt x="1760" y="18251"/>
                </a:moveTo>
                <a:cubicBezTo>
                  <a:pt x="1731" y="18251"/>
                  <a:pt x="1707" y="18298"/>
                  <a:pt x="1707" y="18356"/>
                </a:cubicBezTo>
                <a:lnTo>
                  <a:pt x="1707" y="18576"/>
                </a:lnTo>
                <a:cubicBezTo>
                  <a:pt x="1707" y="18633"/>
                  <a:pt x="1731" y="18678"/>
                  <a:pt x="1760" y="18678"/>
                </a:cubicBezTo>
                <a:cubicBezTo>
                  <a:pt x="1789" y="18678"/>
                  <a:pt x="1813" y="18633"/>
                  <a:pt x="1813" y="18576"/>
                </a:cubicBezTo>
                <a:lnTo>
                  <a:pt x="1813" y="18356"/>
                </a:lnTo>
                <a:cubicBezTo>
                  <a:pt x="1813" y="18298"/>
                  <a:pt x="1789" y="18251"/>
                  <a:pt x="1760" y="18251"/>
                </a:cubicBezTo>
                <a:close/>
                <a:moveTo>
                  <a:pt x="2610" y="18251"/>
                </a:moveTo>
                <a:cubicBezTo>
                  <a:pt x="2581" y="18251"/>
                  <a:pt x="2557" y="18298"/>
                  <a:pt x="2557" y="18356"/>
                </a:cubicBezTo>
                <a:lnTo>
                  <a:pt x="2557" y="18576"/>
                </a:lnTo>
                <a:cubicBezTo>
                  <a:pt x="2557" y="18633"/>
                  <a:pt x="2581" y="18678"/>
                  <a:pt x="2610" y="18678"/>
                </a:cubicBezTo>
                <a:cubicBezTo>
                  <a:pt x="2639" y="18678"/>
                  <a:pt x="2662" y="18633"/>
                  <a:pt x="2662" y="18576"/>
                </a:cubicBezTo>
                <a:lnTo>
                  <a:pt x="2662" y="18356"/>
                </a:lnTo>
                <a:cubicBezTo>
                  <a:pt x="2662" y="18298"/>
                  <a:pt x="2639" y="18251"/>
                  <a:pt x="2610" y="18251"/>
                </a:cubicBezTo>
                <a:close/>
                <a:moveTo>
                  <a:pt x="2924" y="18251"/>
                </a:moveTo>
                <a:cubicBezTo>
                  <a:pt x="2895" y="18251"/>
                  <a:pt x="2871" y="18298"/>
                  <a:pt x="2871" y="18356"/>
                </a:cubicBezTo>
                <a:lnTo>
                  <a:pt x="2871" y="18576"/>
                </a:lnTo>
                <a:cubicBezTo>
                  <a:pt x="2871" y="18633"/>
                  <a:pt x="2895" y="18678"/>
                  <a:pt x="2924" y="18678"/>
                </a:cubicBezTo>
                <a:cubicBezTo>
                  <a:pt x="2954" y="18678"/>
                  <a:pt x="2976" y="18633"/>
                  <a:pt x="2976" y="18576"/>
                </a:cubicBezTo>
                <a:lnTo>
                  <a:pt x="2976" y="18356"/>
                </a:lnTo>
                <a:cubicBezTo>
                  <a:pt x="2976" y="18298"/>
                  <a:pt x="2954" y="18251"/>
                  <a:pt x="2924" y="18251"/>
                </a:cubicBezTo>
                <a:close/>
                <a:moveTo>
                  <a:pt x="3773" y="18251"/>
                </a:moveTo>
                <a:cubicBezTo>
                  <a:pt x="3744" y="18251"/>
                  <a:pt x="3721" y="18298"/>
                  <a:pt x="3721" y="18356"/>
                </a:cubicBezTo>
                <a:lnTo>
                  <a:pt x="3721" y="18576"/>
                </a:lnTo>
                <a:cubicBezTo>
                  <a:pt x="3721" y="18633"/>
                  <a:pt x="3744" y="18678"/>
                  <a:pt x="3773" y="18678"/>
                </a:cubicBezTo>
                <a:cubicBezTo>
                  <a:pt x="3802" y="18678"/>
                  <a:pt x="3826" y="18633"/>
                  <a:pt x="3826" y="18576"/>
                </a:cubicBezTo>
                <a:lnTo>
                  <a:pt x="3826" y="18356"/>
                </a:lnTo>
                <a:cubicBezTo>
                  <a:pt x="3826" y="18298"/>
                  <a:pt x="3802" y="18251"/>
                  <a:pt x="3773" y="18251"/>
                </a:cubicBezTo>
                <a:close/>
                <a:moveTo>
                  <a:pt x="4088" y="18251"/>
                </a:moveTo>
                <a:cubicBezTo>
                  <a:pt x="4058" y="18251"/>
                  <a:pt x="4035" y="18298"/>
                  <a:pt x="4035" y="18356"/>
                </a:cubicBezTo>
                <a:lnTo>
                  <a:pt x="4035" y="18576"/>
                </a:lnTo>
                <a:cubicBezTo>
                  <a:pt x="4035" y="18633"/>
                  <a:pt x="4058" y="18678"/>
                  <a:pt x="4088" y="18678"/>
                </a:cubicBezTo>
                <a:cubicBezTo>
                  <a:pt x="4117" y="18678"/>
                  <a:pt x="4141" y="18633"/>
                  <a:pt x="4141" y="18576"/>
                </a:cubicBezTo>
                <a:lnTo>
                  <a:pt x="4141" y="18356"/>
                </a:lnTo>
                <a:cubicBezTo>
                  <a:pt x="4141" y="18298"/>
                  <a:pt x="4117" y="18251"/>
                  <a:pt x="4088" y="18251"/>
                </a:cubicBezTo>
                <a:close/>
                <a:moveTo>
                  <a:pt x="4937" y="18251"/>
                </a:moveTo>
                <a:cubicBezTo>
                  <a:pt x="4908" y="18251"/>
                  <a:pt x="4884" y="18298"/>
                  <a:pt x="4884" y="18356"/>
                </a:cubicBezTo>
                <a:lnTo>
                  <a:pt x="4884" y="18576"/>
                </a:lnTo>
                <a:cubicBezTo>
                  <a:pt x="4884" y="18633"/>
                  <a:pt x="4908" y="18678"/>
                  <a:pt x="4937" y="18678"/>
                </a:cubicBezTo>
                <a:cubicBezTo>
                  <a:pt x="4966" y="18678"/>
                  <a:pt x="4990" y="18633"/>
                  <a:pt x="4990" y="18576"/>
                </a:cubicBezTo>
                <a:lnTo>
                  <a:pt x="4990" y="18356"/>
                </a:lnTo>
                <a:cubicBezTo>
                  <a:pt x="4990" y="18298"/>
                  <a:pt x="4966" y="18251"/>
                  <a:pt x="4937" y="18251"/>
                </a:cubicBezTo>
                <a:close/>
                <a:moveTo>
                  <a:pt x="5252" y="18251"/>
                </a:moveTo>
                <a:cubicBezTo>
                  <a:pt x="5223" y="18251"/>
                  <a:pt x="5199" y="18298"/>
                  <a:pt x="5199" y="18356"/>
                </a:cubicBezTo>
                <a:lnTo>
                  <a:pt x="5199" y="18576"/>
                </a:lnTo>
                <a:cubicBezTo>
                  <a:pt x="5199" y="18633"/>
                  <a:pt x="5223" y="18678"/>
                  <a:pt x="5252" y="18678"/>
                </a:cubicBezTo>
                <a:cubicBezTo>
                  <a:pt x="5281" y="18678"/>
                  <a:pt x="5305" y="18633"/>
                  <a:pt x="5305" y="18576"/>
                </a:cubicBezTo>
                <a:lnTo>
                  <a:pt x="5305" y="18356"/>
                </a:lnTo>
                <a:cubicBezTo>
                  <a:pt x="5305" y="18298"/>
                  <a:pt x="5281" y="18251"/>
                  <a:pt x="5252" y="18251"/>
                </a:cubicBezTo>
                <a:close/>
                <a:moveTo>
                  <a:pt x="6102" y="18251"/>
                </a:moveTo>
                <a:cubicBezTo>
                  <a:pt x="6072" y="18251"/>
                  <a:pt x="6049" y="18298"/>
                  <a:pt x="6049" y="18356"/>
                </a:cubicBezTo>
                <a:lnTo>
                  <a:pt x="6049" y="18576"/>
                </a:lnTo>
                <a:cubicBezTo>
                  <a:pt x="6049" y="18633"/>
                  <a:pt x="6072" y="18678"/>
                  <a:pt x="6102" y="18678"/>
                </a:cubicBezTo>
                <a:cubicBezTo>
                  <a:pt x="6131" y="18678"/>
                  <a:pt x="6155" y="18633"/>
                  <a:pt x="6155" y="18576"/>
                </a:cubicBezTo>
                <a:lnTo>
                  <a:pt x="6155" y="18356"/>
                </a:lnTo>
                <a:cubicBezTo>
                  <a:pt x="6155" y="18298"/>
                  <a:pt x="6131" y="18251"/>
                  <a:pt x="6102" y="18251"/>
                </a:cubicBezTo>
                <a:close/>
                <a:moveTo>
                  <a:pt x="6416" y="18251"/>
                </a:moveTo>
                <a:cubicBezTo>
                  <a:pt x="6387" y="18251"/>
                  <a:pt x="6363" y="18298"/>
                  <a:pt x="6363" y="18356"/>
                </a:cubicBezTo>
                <a:lnTo>
                  <a:pt x="6363" y="18576"/>
                </a:lnTo>
                <a:cubicBezTo>
                  <a:pt x="6363" y="18633"/>
                  <a:pt x="6387" y="18678"/>
                  <a:pt x="6416" y="18678"/>
                </a:cubicBezTo>
                <a:cubicBezTo>
                  <a:pt x="6445" y="18678"/>
                  <a:pt x="6469" y="18633"/>
                  <a:pt x="6469" y="18576"/>
                </a:cubicBezTo>
                <a:lnTo>
                  <a:pt x="6469" y="18356"/>
                </a:lnTo>
                <a:cubicBezTo>
                  <a:pt x="6469" y="18298"/>
                  <a:pt x="6445" y="18251"/>
                  <a:pt x="6416" y="18251"/>
                </a:cubicBezTo>
                <a:close/>
                <a:moveTo>
                  <a:pt x="7266" y="18251"/>
                </a:moveTo>
                <a:cubicBezTo>
                  <a:pt x="7237" y="18251"/>
                  <a:pt x="7213" y="18298"/>
                  <a:pt x="7213" y="18356"/>
                </a:cubicBezTo>
                <a:lnTo>
                  <a:pt x="7213" y="18576"/>
                </a:lnTo>
                <a:cubicBezTo>
                  <a:pt x="7213" y="18633"/>
                  <a:pt x="7237" y="18678"/>
                  <a:pt x="7266" y="18678"/>
                </a:cubicBezTo>
                <a:cubicBezTo>
                  <a:pt x="7295" y="18678"/>
                  <a:pt x="7318" y="18633"/>
                  <a:pt x="7318" y="18576"/>
                </a:cubicBezTo>
                <a:lnTo>
                  <a:pt x="7318" y="18356"/>
                </a:lnTo>
                <a:cubicBezTo>
                  <a:pt x="7318" y="18298"/>
                  <a:pt x="7295" y="18251"/>
                  <a:pt x="7266" y="18251"/>
                </a:cubicBezTo>
                <a:close/>
                <a:moveTo>
                  <a:pt x="7580" y="18251"/>
                </a:moveTo>
                <a:cubicBezTo>
                  <a:pt x="7551" y="18251"/>
                  <a:pt x="7527" y="18298"/>
                  <a:pt x="7527" y="18356"/>
                </a:cubicBezTo>
                <a:lnTo>
                  <a:pt x="7527" y="18576"/>
                </a:lnTo>
                <a:cubicBezTo>
                  <a:pt x="7527" y="18633"/>
                  <a:pt x="7551" y="18678"/>
                  <a:pt x="7580" y="18678"/>
                </a:cubicBezTo>
                <a:cubicBezTo>
                  <a:pt x="7609" y="18678"/>
                  <a:pt x="7632" y="18633"/>
                  <a:pt x="7632" y="18576"/>
                </a:cubicBezTo>
                <a:lnTo>
                  <a:pt x="7632" y="18356"/>
                </a:lnTo>
                <a:cubicBezTo>
                  <a:pt x="7632" y="18298"/>
                  <a:pt x="7609" y="18251"/>
                  <a:pt x="7580" y="18251"/>
                </a:cubicBezTo>
                <a:close/>
                <a:moveTo>
                  <a:pt x="8429" y="18251"/>
                </a:moveTo>
                <a:cubicBezTo>
                  <a:pt x="8400" y="18251"/>
                  <a:pt x="8377" y="18298"/>
                  <a:pt x="8377" y="18356"/>
                </a:cubicBezTo>
                <a:lnTo>
                  <a:pt x="8377" y="18576"/>
                </a:lnTo>
                <a:cubicBezTo>
                  <a:pt x="8377" y="18633"/>
                  <a:pt x="8400" y="18678"/>
                  <a:pt x="8429" y="18678"/>
                </a:cubicBezTo>
                <a:cubicBezTo>
                  <a:pt x="8458" y="18678"/>
                  <a:pt x="8482" y="18633"/>
                  <a:pt x="8482" y="18576"/>
                </a:cubicBezTo>
                <a:lnTo>
                  <a:pt x="8482" y="18356"/>
                </a:lnTo>
                <a:cubicBezTo>
                  <a:pt x="8482" y="18298"/>
                  <a:pt x="8458" y="18251"/>
                  <a:pt x="8429" y="18251"/>
                </a:cubicBezTo>
                <a:close/>
                <a:moveTo>
                  <a:pt x="8744" y="18251"/>
                </a:moveTo>
                <a:cubicBezTo>
                  <a:pt x="8714" y="18251"/>
                  <a:pt x="8691" y="18298"/>
                  <a:pt x="8691" y="18356"/>
                </a:cubicBezTo>
                <a:lnTo>
                  <a:pt x="8691" y="18576"/>
                </a:lnTo>
                <a:cubicBezTo>
                  <a:pt x="8691" y="18633"/>
                  <a:pt x="8714" y="18678"/>
                  <a:pt x="8744" y="18678"/>
                </a:cubicBezTo>
                <a:cubicBezTo>
                  <a:pt x="8773" y="18678"/>
                  <a:pt x="8796" y="18633"/>
                  <a:pt x="8796" y="18576"/>
                </a:cubicBezTo>
                <a:lnTo>
                  <a:pt x="8796" y="18356"/>
                </a:lnTo>
                <a:cubicBezTo>
                  <a:pt x="8796" y="18298"/>
                  <a:pt x="8773" y="18251"/>
                  <a:pt x="8744" y="18251"/>
                </a:cubicBezTo>
                <a:close/>
                <a:moveTo>
                  <a:pt x="9593" y="18251"/>
                </a:moveTo>
                <a:cubicBezTo>
                  <a:pt x="9564" y="18251"/>
                  <a:pt x="9540" y="18298"/>
                  <a:pt x="9540" y="18356"/>
                </a:cubicBezTo>
                <a:lnTo>
                  <a:pt x="9540" y="18576"/>
                </a:lnTo>
                <a:cubicBezTo>
                  <a:pt x="9540" y="18633"/>
                  <a:pt x="9564" y="18678"/>
                  <a:pt x="9593" y="18678"/>
                </a:cubicBezTo>
                <a:cubicBezTo>
                  <a:pt x="9622" y="18678"/>
                  <a:pt x="9646" y="18633"/>
                  <a:pt x="9646" y="18576"/>
                </a:cubicBezTo>
                <a:lnTo>
                  <a:pt x="9646" y="18356"/>
                </a:lnTo>
                <a:cubicBezTo>
                  <a:pt x="9646" y="18298"/>
                  <a:pt x="9622" y="18251"/>
                  <a:pt x="9593" y="18251"/>
                </a:cubicBezTo>
                <a:close/>
                <a:moveTo>
                  <a:pt x="9908" y="18251"/>
                </a:moveTo>
                <a:cubicBezTo>
                  <a:pt x="9879" y="18251"/>
                  <a:pt x="9855" y="18298"/>
                  <a:pt x="9855" y="18356"/>
                </a:cubicBezTo>
                <a:lnTo>
                  <a:pt x="9855" y="18576"/>
                </a:lnTo>
                <a:cubicBezTo>
                  <a:pt x="9855" y="18633"/>
                  <a:pt x="9879" y="18678"/>
                  <a:pt x="9908" y="18678"/>
                </a:cubicBezTo>
                <a:cubicBezTo>
                  <a:pt x="9937" y="18678"/>
                  <a:pt x="9961" y="18633"/>
                  <a:pt x="9961" y="18576"/>
                </a:cubicBezTo>
                <a:lnTo>
                  <a:pt x="9961" y="18356"/>
                </a:lnTo>
                <a:cubicBezTo>
                  <a:pt x="9961" y="18298"/>
                  <a:pt x="9937" y="18251"/>
                  <a:pt x="9908" y="18251"/>
                </a:cubicBezTo>
                <a:close/>
                <a:moveTo>
                  <a:pt x="10758" y="18251"/>
                </a:moveTo>
                <a:cubicBezTo>
                  <a:pt x="10728" y="18251"/>
                  <a:pt x="10705" y="18298"/>
                  <a:pt x="10705" y="18356"/>
                </a:cubicBezTo>
                <a:lnTo>
                  <a:pt x="10705" y="18576"/>
                </a:lnTo>
                <a:cubicBezTo>
                  <a:pt x="10705" y="18633"/>
                  <a:pt x="10728" y="18678"/>
                  <a:pt x="10758" y="18678"/>
                </a:cubicBezTo>
                <a:cubicBezTo>
                  <a:pt x="10787" y="18678"/>
                  <a:pt x="10810" y="18633"/>
                  <a:pt x="10810" y="18576"/>
                </a:cubicBezTo>
                <a:lnTo>
                  <a:pt x="10810" y="18356"/>
                </a:lnTo>
                <a:cubicBezTo>
                  <a:pt x="10810" y="18298"/>
                  <a:pt x="10787" y="18251"/>
                  <a:pt x="10758" y="18251"/>
                </a:cubicBezTo>
                <a:close/>
                <a:moveTo>
                  <a:pt x="11072" y="18251"/>
                </a:moveTo>
                <a:cubicBezTo>
                  <a:pt x="11043" y="18251"/>
                  <a:pt x="11019" y="18298"/>
                  <a:pt x="11019" y="18356"/>
                </a:cubicBezTo>
                <a:lnTo>
                  <a:pt x="11019" y="18576"/>
                </a:lnTo>
                <a:cubicBezTo>
                  <a:pt x="11019" y="18633"/>
                  <a:pt x="11043" y="18678"/>
                  <a:pt x="11072" y="18678"/>
                </a:cubicBezTo>
                <a:cubicBezTo>
                  <a:pt x="11101" y="18678"/>
                  <a:pt x="11125" y="18633"/>
                  <a:pt x="11125" y="18576"/>
                </a:cubicBezTo>
                <a:lnTo>
                  <a:pt x="11125" y="18356"/>
                </a:lnTo>
                <a:cubicBezTo>
                  <a:pt x="11125" y="18298"/>
                  <a:pt x="11101" y="18251"/>
                  <a:pt x="11072" y="18251"/>
                </a:cubicBezTo>
                <a:close/>
                <a:moveTo>
                  <a:pt x="11922" y="18251"/>
                </a:moveTo>
                <a:cubicBezTo>
                  <a:pt x="11893" y="18251"/>
                  <a:pt x="11869" y="18298"/>
                  <a:pt x="11869" y="18356"/>
                </a:cubicBezTo>
                <a:lnTo>
                  <a:pt x="11869" y="18576"/>
                </a:lnTo>
                <a:cubicBezTo>
                  <a:pt x="11869" y="18633"/>
                  <a:pt x="11893" y="18678"/>
                  <a:pt x="11922" y="18678"/>
                </a:cubicBezTo>
                <a:cubicBezTo>
                  <a:pt x="11951" y="18678"/>
                  <a:pt x="11974" y="18633"/>
                  <a:pt x="11974" y="18576"/>
                </a:cubicBezTo>
                <a:lnTo>
                  <a:pt x="11974" y="18356"/>
                </a:lnTo>
                <a:cubicBezTo>
                  <a:pt x="11974" y="18298"/>
                  <a:pt x="11951" y="18251"/>
                  <a:pt x="11922" y="18251"/>
                </a:cubicBezTo>
                <a:close/>
                <a:moveTo>
                  <a:pt x="12236" y="18251"/>
                </a:moveTo>
                <a:cubicBezTo>
                  <a:pt x="12207" y="18251"/>
                  <a:pt x="12183" y="18298"/>
                  <a:pt x="12183" y="18356"/>
                </a:cubicBezTo>
                <a:lnTo>
                  <a:pt x="12183" y="18576"/>
                </a:lnTo>
                <a:cubicBezTo>
                  <a:pt x="12183" y="18633"/>
                  <a:pt x="12207" y="18678"/>
                  <a:pt x="12236" y="18678"/>
                </a:cubicBezTo>
                <a:cubicBezTo>
                  <a:pt x="12265" y="18678"/>
                  <a:pt x="12288" y="18633"/>
                  <a:pt x="12288" y="18576"/>
                </a:cubicBezTo>
                <a:lnTo>
                  <a:pt x="12288" y="18356"/>
                </a:lnTo>
                <a:cubicBezTo>
                  <a:pt x="12288" y="18298"/>
                  <a:pt x="12265" y="18251"/>
                  <a:pt x="12236" y="18251"/>
                </a:cubicBezTo>
                <a:close/>
                <a:moveTo>
                  <a:pt x="13085" y="18251"/>
                </a:moveTo>
                <a:cubicBezTo>
                  <a:pt x="13056" y="18251"/>
                  <a:pt x="13032" y="18298"/>
                  <a:pt x="13032" y="18356"/>
                </a:cubicBezTo>
                <a:lnTo>
                  <a:pt x="13032" y="18576"/>
                </a:lnTo>
                <a:cubicBezTo>
                  <a:pt x="13032" y="18633"/>
                  <a:pt x="13056" y="18678"/>
                  <a:pt x="13085" y="18678"/>
                </a:cubicBezTo>
                <a:cubicBezTo>
                  <a:pt x="13114" y="18678"/>
                  <a:pt x="13138" y="18633"/>
                  <a:pt x="13138" y="18576"/>
                </a:cubicBezTo>
                <a:lnTo>
                  <a:pt x="13138" y="18356"/>
                </a:lnTo>
                <a:cubicBezTo>
                  <a:pt x="13138" y="18298"/>
                  <a:pt x="13114" y="18251"/>
                  <a:pt x="13085" y="18251"/>
                </a:cubicBezTo>
                <a:close/>
                <a:moveTo>
                  <a:pt x="13399" y="18251"/>
                </a:moveTo>
                <a:cubicBezTo>
                  <a:pt x="13370" y="18251"/>
                  <a:pt x="13348" y="18298"/>
                  <a:pt x="13348" y="18356"/>
                </a:cubicBezTo>
                <a:lnTo>
                  <a:pt x="13348" y="18576"/>
                </a:lnTo>
                <a:cubicBezTo>
                  <a:pt x="13348" y="18633"/>
                  <a:pt x="13370" y="18678"/>
                  <a:pt x="13399" y="18678"/>
                </a:cubicBezTo>
                <a:cubicBezTo>
                  <a:pt x="13428" y="18678"/>
                  <a:pt x="13452" y="18633"/>
                  <a:pt x="13452" y="18576"/>
                </a:cubicBezTo>
                <a:lnTo>
                  <a:pt x="13452" y="18356"/>
                </a:lnTo>
                <a:cubicBezTo>
                  <a:pt x="13452" y="18298"/>
                  <a:pt x="13428" y="18251"/>
                  <a:pt x="13399" y="18251"/>
                </a:cubicBezTo>
                <a:close/>
                <a:moveTo>
                  <a:pt x="14249" y="18251"/>
                </a:moveTo>
                <a:cubicBezTo>
                  <a:pt x="14220" y="18251"/>
                  <a:pt x="14196" y="18298"/>
                  <a:pt x="14196" y="18356"/>
                </a:cubicBezTo>
                <a:lnTo>
                  <a:pt x="14196" y="18576"/>
                </a:lnTo>
                <a:cubicBezTo>
                  <a:pt x="14196" y="18633"/>
                  <a:pt x="14220" y="18678"/>
                  <a:pt x="14249" y="18678"/>
                </a:cubicBezTo>
                <a:cubicBezTo>
                  <a:pt x="14278" y="18678"/>
                  <a:pt x="14302" y="18633"/>
                  <a:pt x="14302" y="18576"/>
                </a:cubicBezTo>
                <a:lnTo>
                  <a:pt x="14302" y="18356"/>
                </a:lnTo>
                <a:cubicBezTo>
                  <a:pt x="14302" y="18298"/>
                  <a:pt x="14278" y="18251"/>
                  <a:pt x="14249" y="18251"/>
                </a:cubicBezTo>
                <a:close/>
                <a:moveTo>
                  <a:pt x="14564" y="18251"/>
                </a:moveTo>
                <a:cubicBezTo>
                  <a:pt x="14535" y="18251"/>
                  <a:pt x="14511" y="18298"/>
                  <a:pt x="14511" y="18356"/>
                </a:cubicBezTo>
                <a:lnTo>
                  <a:pt x="14511" y="18576"/>
                </a:lnTo>
                <a:cubicBezTo>
                  <a:pt x="14511" y="18633"/>
                  <a:pt x="14535" y="18678"/>
                  <a:pt x="14564" y="18678"/>
                </a:cubicBezTo>
                <a:cubicBezTo>
                  <a:pt x="14593" y="18678"/>
                  <a:pt x="14617" y="18633"/>
                  <a:pt x="14617" y="18576"/>
                </a:cubicBezTo>
                <a:lnTo>
                  <a:pt x="14617" y="18356"/>
                </a:lnTo>
                <a:cubicBezTo>
                  <a:pt x="14617" y="18298"/>
                  <a:pt x="14593" y="18251"/>
                  <a:pt x="14564" y="18251"/>
                </a:cubicBezTo>
                <a:close/>
                <a:moveTo>
                  <a:pt x="15413" y="18251"/>
                </a:moveTo>
                <a:cubicBezTo>
                  <a:pt x="15384" y="18251"/>
                  <a:pt x="15360" y="18298"/>
                  <a:pt x="15360" y="18356"/>
                </a:cubicBezTo>
                <a:lnTo>
                  <a:pt x="15360" y="18576"/>
                </a:lnTo>
                <a:cubicBezTo>
                  <a:pt x="15360" y="18633"/>
                  <a:pt x="15384" y="18678"/>
                  <a:pt x="15413" y="18678"/>
                </a:cubicBezTo>
                <a:cubicBezTo>
                  <a:pt x="15442" y="18678"/>
                  <a:pt x="15465" y="18633"/>
                  <a:pt x="15465" y="18576"/>
                </a:cubicBezTo>
                <a:lnTo>
                  <a:pt x="15465" y="18356"/>
                </a:lnTo>
                <a:cubicBezTo>
                  <a:pt x="15465" y="18298"/>
                  <a:pt x="15442" y="18251"/>
                  <a:pt x="15413" y="18251"/>
                </a:cubicBezTo>
                <a:close/>
                <a:moveTo>
                  <a:pt x="15728" y="18251"/>
                </a:moveTo>
                <a:cubicBezTo>
                  <a:pt x="15699" y="18251"/>
                  <a:pt x="15675" y="18298"/>
                  <a:pt x="15675" y="18356"/>
                </a:cubicBezTo>
                <a:lnTo>
                  <a:pt x="15675" y="18576"/>
                </a:lnTo>
                <a:cubicBezTo>
                  <a:pt x="15675" y="18633"/>
                  <a:pt x="15699" y="18678"/>
                  <a:pt x="15728" y="18678"/>
                </a:cubicBezTo>
                <a:cubicBezTo>
                  <a:pt x="15757" y="18678"/>
                  <a:pt x="15781" y="18633"/>
                  <a:pt x="15781" y="18576"/>
                </a:cubicBezTo>
                <a:lnTo>
                  <a:pt x="15781" y="18356"/>
                </a:lnTo>
                <a:cubicBezTo>
                  <a:pt x="15781" y="18298"/>
                  <a:pt x="15757" y="18251"/>
                  <a:pt x="15728" y="18251"/>
                </a:cubicBezTo>
                <a:close/>
                <a:moveTo>
                  <a:pt x="16578" y="18251"/>
                </a:moveTo>
                <a:cubicBezTo>
                  <a:pt x="16549" y="18251"/>
                  <a:pt x="16525" y="18298"/>
                  <a:pt x="16525" y="18356"/>
                </a:cubicBezTo>
                <a:lnTo>
                  <a:pt x="16525" y="18576"/>
                </a:lnTo>
                <a:cubicBezTo>
                  <a:pt x="16525" y="18633"/>
                  <a:pt x="16549" y="18678"/>
                  <a:pt x="16578" y="18678"/>
                </a:cubicBezTo>
                <a:cubicBezTo>
                  <a:pt x="16607" y="18678"/>
                  <a:pt x="16630" y="18633"/>
                  <a:pt x="16630" y="18576"/>
                </a:cubicBezTo>
                <a:lnTo>
                  <a:pt x="16630" y="18356"/>
                </a:lnTo>
                <a:cubicBezTo>
                  <a:pt x="16630" y="18298"/>
                  <a:pt x="16607" y="18251"/>
                  <a:pt x="16578" y="18251"/>
                </a:cubicBezTo>
                <a:close/>
                <a:moveTo>
                  <a:pt x="16892" y="18251"/>
                </a:moveTo>
                <a:cubicBezTo>
                  <a:pt x="16863" y="18251"/>
                  <a:pt x="16839" y="18298"/>
                  <a:pt x="16839" y="18356"/>
                </a:cubicBezTo>
                <a:lnTo>
                  <a:pt x="16839" y="18576"/>
                </a:lnTo>
                <a:cubicBezTo>
                  <a:pt x="16839" y="18633"/>
                  <a:pt x="16863" y="18678"/>
                  <a:pt x="16892" y="18678"/>
                </a:cubicBezTo>
                <a:cubicBezTo>
                  <a:pt x="16921" y="18678"/>
                  <a:pt x="16944" y="18633"/>
                  <a:pt x="16944" y="18576"/>
                </a:cubicBezTo>
                <a:lnTo>
                  <a:pt x="16944" y="18356"/>
                </a:lnTo>
                <a:cubicBezTo>
                  <a:pt x="16944" y="18298"/>
                  <a:pt x="16921" y="18251"/>
                  <a:pt x="16892" y="18251"/>
                </a:cubicBezTo>
                <a:close/>
                <a:moveTo>
                  <a:pt x="17741" y="18251"/>
                </a:moveTo>
                <a:cubicBezTo>
                  <a:pt x="17712" y="18251"/>
                  <a:pt x="17689" y="18298"/>
                  <a:pt x="17689" y="18356"/>
                </a:cubicBezTo>
                <a:lnTo>
                  <a:pt x="17689" y="18576"/>
                </a:lnTo>
                <a:cubicBezTo>
                  <a:pt x="17689" y="18633"/>
                  <a:pt x="17712" y="18678"/>
                  <a:pt x="17741" y="18678"/>
                </a:cubicBezTo>
                <a:cubicBezTo>
                  <a:pt x="17770" y="18678"/>
                  <a:pt x="17794" y="18633"/>
                  <a:pt x="17794" y="18576"/>
                </a:cubicBezTo>
                <a:lnTo>
                  <a:pt x="17794" y="18356"/>
                </a:lnTo>
                <a:cubicBezTo>
                  <a:pt x="17794" y="18298"/>
                  <a:pt x="17770" y="18251"/>
                  <a:pt x="17741" y="18251"/>
                </a:cubicBezTo>
                <a:close/>
                <a:moveTo>
                  <a:pt x="18055" y="18251"/>
                </a:moveTo>
                <a:cubicBezTo>
                  <a:pt x="18026" y="18251"/>
                  <a:pt x="18002" y="18298"/>
                  <a:pt x="18002" y="18356"/>
                </a:cubicBezTo>
                <a:lnTo>
                  <a:pt x="18002" y="18576"/>
                </a:lnTo>
                <a:cubicBezTo>
                  <a:pt x="18002" y="18633"/>
                  <a:pt x="18026" y="18678"/>
                  <a:pt x="18055" y="18678"/>
                </a:cubicBezTo>
                <a:cubicBezTo>
                  <a:pt x="18085" y="18678"/>
                  <a:pt x="18108" y="18633"/>
                  <a:pt x="18108" y="18576"/>
                </a:cubicBezTo>
                <a:lnTo>
                  <a:pt x="18108" y="18356"/>
                </a:lnTo>
                <a:cubicBezTo>
                  <a:pt x="18108" y="18298"/>
                  <a:pt x="18085" y="18251"/>
                  <a:pt x="18055" y="18251"/>
                </a:cubicBezTo>
                <a:close/>
                <a:moveTo>
                  <a:pt x="18905" y="18251"/>
                </a:moveTo>
                <a:cubicBezTo>
                  <a:pt x="18876" y="18251"/>
                  <a:pt x="18852" y="18298"/>
                  <a:pt x="18852" y="18356"/>
                </a:cubicBezTo>
                <a:lnTo>
                  <a:pt x="18852" y="18576"/>
                </a:lnTo>
                <a:cubicBezTo>
                  <a:pt x="18852" y="18633"/>
                  <a:pt x="18876" y="18678"/>
                  <a:pt x="18905" y="18678"/>
                </a:cubicBezTo>
                <a:cubicBezTo>
                  <a:pt x="18934" y="18678"/>
                  <a:pt x="18958" y="18633"/>
                  <a:pt x="18958" y="18576"/>
                </a:cubicBezTo>
                <a:lnTo>
                  <a:pt x="18958" y="18356"/>
                </a:lnTo>
                <a:cubicBezTo>
                  <a:pt x="18958" y="18298"/>
                  <a:pt x="18934" y="18251"/>
                  <a:pt x="18905" y="18251"/>
                </a:cubicBezTo>
                <a:close/>
                <a:moveTo>
                  <a:pt x="19220" y="18251"/>
                </a:moveTo>
                <a:cubicBezTo>
                  <a:pt x="19191" y="18251"/>
                  <a:pt x="19167" y="18298"/>
                  <a:pt x="19167" y="18356"/>
                </a:cubicBezTo>
                <a:lnTo>
                  <a:pt x="19167" y="18576"/>
                </a:lnTo>
                <a:cubicBezTo>
                  <a:pt x="19167" y="18633"/>
                  <a:pt x="19191" y="18678"/>
                  <a:pt x="19220" y="18678"/>
                </a:cubicBezTo>
                <a:cubicBezTo>
                  <a:pt x="19249" y="18678"/>
                  <a:pt x="19273" y="18633"/>
                  <a:pt x="19273" y="18576"/>
                </a:cubicBezTo>
                <a:lnTo>
                  <a:pt x="19273" y="18356"/>
                </a:lnTo>
                <a:cubicBezTo>
                  <a:pt x="19273" y="18298"/>
                  <a:pt x="19249" y="18251"/>
                  <a:pt x="19220" y="18251"/>
                </a:cubicBezTo>
                <a:close/>
                <a:moveTo>
                  <a:pt x="20069" y="18251"/>
                </a:moveTo>
                <a:cubicBezTo>
                  <a:pt x="20040" y="18251"/>
                  <a:pt x="20016" y="18298"/>
                  <a:pt x="20016" y="18356"/>
                </a:cubicBezTo>
                <a:lnTo>
                  <a:pt x="20016" y="18576"/>
                </a:lnTo>
                <a:cubicBezTo>
                  <a:pt x="20016" y="18633"/>
                  <a:pt x="20040" y="18678"/>
                  <a:pt x="20069" y="18678"/>
                </a:cubicBezTo>
                <a:cubicBezTo>
                  <a:pt x="20099" y="18678"/>
                  <a:pt x="20122" y="18633"/>
                  <a:pt x="20122" y="18576"/>
                </a:cubicBezTo>
                <a:lnTo>
                  <a:pt x="20122" y="18356"/>
                </a:lnTo>
                <a:cubicBezTo>
                  <a:pt x="20122" y="18298"/>
                  <a:pt x="20099" y="18251"/>
                  <a:pt x="20069" y="18251"/>
                </a:cubicBezTo>
                <a:close/>
                <a:moveTo>
                  <a:pt x="20384" y="18251"/>
                </a:moveTo>
                <a:cubicBezTo>
                  <a:pt x="20355" y="18251"/>
                  <a:pt x="20331" y="18298"/>
                  <a:pt x="20331" y="18356"/>
                </a:cubicBezTo>
                <a:lnTo>
                  <a:pt x="20331" y="18576"/>
                </a:lnTo>
                <a:cubicBezTo>
                  <a:pt x="20331" y="18633"/>
                  <a:pt x="20355" y="18678"/>
                  <a:pt x="20384" y="18678"/>
                </a:cubicBezTo>
                <a:cubicBezTo>
                  <a:pt x="20413" y="18678"/>
                  <a:pt x="20436" y="18633"/>
                  <a:pt x="20436" y="18576"/>
                </a:cubicBezTo>
                <a:lnTo>
                  <a:pt x="20436" y="18356"/>
                </a:lnTo>
                <a:cubicBezTo>
                  <a:pt x="20436" y="18298"/>
                  <a:pt x="20413" y="18251"/>
                  <a:pt x="20384" y="18251"/>
                </a:cubicBezTo>
                <a:close/>
                <a:moveTo>
                  <a:pt x="21234" y="18251"/>
                </a:moveTo>
                <a:cubicBezTo>
                  <a:pt x="21204" y="18251"/>
                  <a:pt x="21181" y="18298"/>
                  <a:pt x="21181" y="18356"/>
                </a:cubicBezTo>
                <a:lnTo>
                  <a:pt x="21181" y="18576"/>
                </a:lnTo>
                <a:cubicBezTo>
                  <a:pt x="21181" y="18633"/>
                  <a:pt x="21204" y="18678"/>
                  <a:pt x="21234" y="18678"/>
                </a:cubicBezTo>
                <a:cubicBezTo>
                  <a:pt x="21263" y="18678"/>
                  <a:pt x="21285" y="18633"/>
                  <a:pt x="21285" y="18576"/>
                </a:cubicBezTo>
                <a:lnTo>
                  <a:pt x="21285" y="18356"/>
                </a:lnTo>
                <a:cubicBezTo>
                  <a:pt x="21285" y="18298"/>
                  <a:pt x="21263" y="18251"/>
                  <a:pt x="21234" y="18251"/>
                </a:cubicBezTo>
                <a:close/>
                <a:moveTo>
                  <a:pt x="21547" y="18251"/>
                </a:moveTo>
                <a:cubicBezTo>
                  <a:pt x="21518" y="18251"/>
                  <a:pt x="21495" y="18298"/>
                  <a:pt x="21495" y="18356"/>
                </a:cubicBezTo>
                <a:lnTo>
                  <a:pt x="21495" y="18576"/>
                </a:lnTo>
                <a:cubicBezTo>
                  <a:pt x="21495" y="18633"/>
                  <a:pt x="21518" y="18678"/>
                  <a:pt x="21547" y="18678"/>
                </a:cubicBezTo>
                <a:cubicBezTo>
                  <a:pt x="21576" y="18678"/>
                  <a:pt x="21600" y="18633"/>
                  <a:pt x="21600" y="18576"/>
                </a:cubicBezTo>
                <a:lnTo>
                  <a:pt x="21600" y="18356"/>
                </a:lnTo>
                <a:cubicBezTo>
                  <a:pt x="21600" y="18298"/>
                  <a:pt x="21576" y="18251"/>
                  <a:pt x="21547" y="18251"/>
                </a:cubicBezTo>
                <a:close/>
                <a:moveTo>
                  <a:pt x="53" y="18981"/>
                </a:moveTo>
                <a:cubicBezTo>
                  <a:pt x="24" y="18981"/>
                  <a:pt x="0" y="19028"/>
                  <a:pt x="0" y="19085"/>
                </a:cubicBezTo>
                <a:lnTo>
                  <a:pt x="0" y="19306"/>
                </a:lnTo>
                <a:cubicBezTo>
                  <a:pt x="0" y="19363"/>
                  <a:pt x="24" y="19408"/>
                  <a:pt x="53" y="19408"/>
                </a:cubicBezTo>
                <a:cubicBezTo>
                  <a:pt x="82" y="19408"/>
                  <a:pt x="106" y="19363"/>
                  <a:pt x="106" y="19306"/>
                </a:cubicBezTo>
                <a:lnTo>
                  <a:pt x="106" y="19085"/>
                </a:lnTo>
                <a:cubicBezTo>
                  <a:pt x="106" y="19028"/>
                  <a:pt x="82" y="18981"/>
                  <a:pt x="53" y="18981"/>
                </a:cubicBezTo>
                <a:close/>
                <a:moveTo>
                  <a:pt x="367" y="18981"/>
                </a:moveTo>
                <a:cubicBezTo>
                  <a:pt x="338" y="18981"/>
                  <a:pt x="315" y="19028"/>
                  <a:pt x="315" y="19085"/>
                </a:cubicBezTo>
                <a:lnTo>
                  <a:pt x="315" y="19306"/>
                </a:lnTo>
                <a:cubicBezTo>
                  <a:pt x="315" y="19363"/>
                  <a:pt x="338" y="19408"/>
                  <a:pt x="367" y="19408"/>
                </a:cubicBezTo>
                <a:cubicBezTo>
                  <a:pt x="397" y="19408"/>
                  <a:pt x="420" y="19363"/>
                  <a:pt x="420" y="19306"/>
                </a:cubicBezTo>
                <a:lnTo>
                  <a:pt x="420" y="19085"/>
                </a:lnTo>
                <a:cubicBezTo>
                  <a:pt x="420" y="19028"/>
                  <a:pt x="397" y="18981"/>
                  <a:pt x="367" y="18981"/>
                </a:cubicBezTo>
                <a:close/>
                <a:moveTo>
                  <a:pt x="1217" y="18981"/>
                </a:moveTo>
                <a:cubicBezTo>
                  <a:pt x="1188" y="18981"/>
                  <a:pt x="1164" y="19028"/>
                  <a:pt x="1164" y="19085"/>
                </a:cubicBezTo>
                <a:lnTo>
                  <a:pt x="1164" y="19306"/>
                </a:lnTo>
                <a:cubicBezTo>
                  <a:pt x="1164" y="19363"/>
                  <a:pt x="1188" y="19408"/>
                  <a:pt x="1217" y="19408"/>
                </a:cubicBezTo>
                <a:cubicBezTo>
                  <a:pt x="1246" y="19408"/>
                  <a:pt x="1270" y="19363"/>
                  <a:pt x="1270" y="19306"/>
                </a:cubicBezTo>
                <a:lnTo>
                  <a:pt x="1270" y="19085"/>
                </a:lnTo>
                <a:cubicBezTo>
                  <a:pt x="1270" y="19028"/>
                  <a:pt x="1246" y="18981"/>
                  <a:pt x="1217" y="18981"/>
                </a:cubicBezTo>
                <a:close/>
                <a:moveTo>
                  <a:pt x="1532" y="18981"/>
                </a:moveTo>
                <a:cubicBezTo>
                  <a:pt x="1503" y="18981"/>
                  <a:pt x="1479" y="19028"/>
                  <a:pt x="1479" y="19085"/>
                </a:cubicBezTo>
                <a:lnTo>
                  <a:pt x="1479" y="19306"/>
                </a:lnTo>
                <a:cubicBezTo>
                  <a:pt x="1479" y="19363"/>
                  <a:pt x="1503" y="19408"/>
                  <a:pt x="1532" y="19408"/>
                </a:cubicBezTo>
                <a:cubicBezTo>
                  <a:pt x="1561" y="19408"/>
                  <a:pt x="1584" y="19363"/>
                  <a:pt x="1584" y="19306"/>
                </a:cubicBezTo>
                <a:lnTo>
                  <a:pt x="1584" y="19085"/>
                </a:lnTo>
                <a:cubicBezTo>
                  <a:pt x="1584" y="19028"/>
                  <a:pt x="1561" y="18981"/>
                  <a:pt x="1532" y="18981"/>
                </a:cubicBezTo>
                <a:close/>
                <a:moveTo>
                  <a:pt x="2380" y="18981"/>
                </a:moveTo>
                <a:cubicBezTo>
                  <a:pt x="2351" y="18981"/>
                  <a:pt x="2329" y="19028"/>
                  <a:pt x="2329" y="19085"/>
                </a:cubicBezTo>
                <a:lnTo>
                  <a:pt x="2329" y="19306"/>
                </a:lnTo>
                <a:cubicBezTo>
                  <a:pt x="2329" y="19363"/>
                  <a:pt x="2351" y="19408"/>
                  <a:pt x="2380" y="19408"/>
                </a:cubicBezTo>
                <a:cubicBezTo>
                  <a:pt x="2409" y="19408"/>
                  <a:pt x="2433" y="19363"/>
                  <a:pt x="2433" y="19306"/>
                </a:cubicBezTo>
                <a:lnTo>
                  <a:pt x="2433" y="19085"/>
                </a:lnTo>
                <a:cubicBezTo>
                  <a:pt x="2433" y="19028"/>
                  <a:pt x="2409" y="18981"/>
                  <a:pt x="2380" y="18981"/>
                </a:cubicBezTo>
                <a:close/>
                <a:moveTo>
                  <a:pt x="2695" y="18981"/>
                </a:moveTo>
                <a:cubicBezTo>
                  <a:pt x="2666" y="18981"/>
                  <a:pt x="2643" y="19028"/>
                  <a:pt x="2643" y="19085"/>
                </a:cubicBezTo>
                <a:lnTo>
                  <a:pt x="2643" y="19306"/>
                </a:lnTo>
                <a:cubicBezTo>
                  <a:pt x="2643" y="19363"/>
                  <a:pt x="2666" y="19408"/>
                  <a:pt x="2695" y="19408"/>
                </a:cubicBezTo>
                <a:cubicBezTo>
                  <a:pt x="2724" y="19408"/>
                  <a:pt x="2748" y="19363"/>
                  <a:pt x="2748" y="19306"/>
                </a:cubicBezTo>
                <a:lnTo>
                  <a:pt x="2748" y="19085"/>
                </a:lnTo>
                <a:cubicBezTo>
                  <a:pt x="2748" y="19028"/>
                  <a:pt x="2724" y="18981"/>
                  <a:pt x="2695" y="18981"/>
                </a:cubicBezTo>
                <a:close/>
                <a:moveTo>
                  <a:pt x="3545" y="18981"/>
                </a:moveTo>
                <a:cubicBezTo>
                  <a:pt x="3516" y="18981"/>
                  <a:pt x="3492" y="19028"/>
                  <a:pt x="3492" y="19085"/>
                </a:cubicBezTo>
                <a:lnTo>
                  <a:pt x="3492" y="19306"/>
                </a:lnTo>
                <a:cubicBezTo>
                  <a:pt x="3492" y="19363"/>
                  <a:pt x="3516" y="19408"/>
                  <a:pt x="3545" y="19408"/>
                </a:cubicBezTo>
                <a:cubicBezTo>
                  <a:pt x="3574" y="19408"/>
                  <a:pt x="3598" y="19363"/>
                  <a:pt x="3598" y="19306"/>
                </a:cubicBezTo>
                <a:lnTo>
                  <a:pt x="3598" y="19085"/>
                </a:lnTo>
                <a:cubicBezTo>
                  <a:pt x="3598" y="19028"/>
                  <a:pt x="3574" y="18981"/>
                  <a:pt x="3545" y="18981"/>
                </a:cubicBezTo>
                <a:close/>
                <a:moveTo>
                  <a:pt x="3859" y="18981"/>
                </a:moveTo>
                <a:cubicBezTo>
                  <a:pt x="3830" y="18981"/>
                  <a:pt x="3806" y="19028"/>
                  <a:pt x="3806" y="19085"/>
                </a:cubicBezTo>
                <a:lnTo>
                  <a:pt x="3806" y="19306"/>
                </a:lnTo>
                <a:cubicBezTo>
                  <a:pt x="3806" y="19363"/>
                  <a:pt x="3830" y="19408"/>
                  <a:pt x="3859" y="19408"/>
                </a:cubicBezTo>
                <a:cubicBezTo>
                  <a:pt x="3888" y="19408"/>
                  <a:pt x="3912" y="19363"/>
                  <a:pt x="3912" y="19306"/>
                </a:cubicBezTo>
                <a:lnTo>
                  <a:pt x="3912" y="19085"/>
                </a:lnTo>
                <a:cubicBezTo>
                  <a:pt x="3912" y="19028"/>
                  <a:pt x="3888" y="18981"/>
                  <a:pt x="3859" y="18981"/>
                </a:cubicBezTo>
                <a:close/>
                <a:moveTo>
                  <a:pt x="4709" y="18981"/>
                </a:moveTo>
                <a:cubicBezTo>
                  <a:pt x="4680" y="18981"/>
                  <a:pt x="4656" y="19028"/>
                  <a:pt x="4656" y="19085"/>
                </a:cubicBezTo>
                <a:lnTo>
                  <a:pt x="4656" y="19306"/>
                </a:lnTo>
                <a:cubicBezTo>
                  <a:pt x="4656" y="19363"/>
                  <a:pt x="4680" y="19408"/>
                  <a:pt x="4709" y="19408"/>
                </a:cubicBezTo>
                <a:cubicBezTo>
                  <a:pt x="4738" y="19408"/>
                  <a:pt x="4762" y="19363"/>
                  <a:pt x="4762" y="19306"/>
                </a:cubicBezTo>
                <a:lnTo>
                  <a:pt x="4762" y="19085"/>
                </a:lnTo>
                <a:cubicBezTo>
                  <a:pt x="4762" y="19028"/>
                  <a:pt x="4738" y="18981"/>
                  <a:pt x="4709" y="18981"/>
                </a:cubicBezTo>
                <a:close/>
                <a:moveTo>
                  <a:pt x="5023" y="18981"/>
                </a:moveTo>
                <a:cubicBezTo>
                  <a:pt x="4994" y="18981"/>
                  <a:pt x="4970" y="19028"/>
                  <a:pt x="4970" y="19085"/>
                </a:cubicBezTo>
                <a:lnTo>
                  <a:pt x="4970" y="19306"/>
                </a:lnTo>
                <a:cubicBezTo>
                  <a:pt x="4970" y="19363"/>
                  <a:pt x="4994" y="19408"/>
                  <a:pt x="5023" y="19408"/>
                </a:cubicBezTo>
                <a:cubicBezTo>
                  <a:pt x="5053" y="19408"/>
                  <a:pt x="5076" y="19363"/>
                  <a:pt x="5076" y="19306"/>
                </a:cubicBezTo>
                <a:lnTo>
                  <a:pt x="5076" y="19085"/>
                </a:lnTo>
                <a:cubicBezTo>
                  <a:pt x="5076" y="19028"/>
                  <a:pt x="5053" y="18981"/>
                  <a:pt x="5023" y="18981"/>
                </a:cubicBezTo>
                <a:close/>
                <a:moveTo>
                  <a:pt x="5873" y="18981"/>
                </a:moveTo>
                <a:cubicBezTo>
                  <a:pt x="5844" y="18981"/>
                  <a:pt x="5820" y="19028"/>
                  <a:pt x="5820" y="19085"/>
                </a:cubicBezTo>
                <a:lnTo>
                  <a:pt x="5820" y="19306"/>
                </a:lnTo>
                <a:cubicBezTo>
                  <a:pt x="5820" y="19363"/>
                  <a:pt x="5844" y="19408"/>
                  <a:pt x="5873" y="19408"/>
                </a:cubicBezTo>
                <a:cubicBezTo>
                  <a:pt x="5902" y="19408"/>
                  <a:pt x="5926" y="19363"/>
                  <a:pt x="5926" y="19306"/>
                </a:cubicBezTo>
                <a:lnTo>
                  <a:pt x="5926" y="19085"/>
                </a:lnTo>
                <a:cubicBezTo>
                  <a:pt x="5926" y="19028"/>
                  <a:pt x="5902" y="18981"/>
                  <a:pt x="5873" y="18981"/>
                </a:cubicBezTo>
                <a:close/>
                <a:moveTo>
                  <a:pt x="6188" y="18981"/>
                </a:moveTo>
                <a:cubicBezTo>
                  <a:pt x="6159" y="18981"/>
                  <a:pt x="6135" y="19028"/>
                  <a:pt x="6135" y="19085"/>
                </a:cubicBezTo>
                <a:lnTo>
                  <a:pt x="6135" y="19306"/>
                </a:lnTo>
                <a:cubicBezTo>
                  <a:pt x="6135" y="19363"/>
                  <a:pt x="6159" y="19408"/>
                  <a:pt x="6188" y="19408"/>
                </a:cubicBezTo>
                <a:cubicBezTo>
                  <a:pt x="6217" y="19408"/>
                  <a:pt x="6240" y="19363"/>
                  <a:pt x="6240" y="19306"/>
                </a:cubicBezTo>
                <a:lnTo>
                  <a:pt x="6240" y="19085"/>
                </a:lnTo>
                <a:cubicBezTo>
                  <a:pt x="6240" y="19028"/>
                  <a:pt x="6217" y="18981"/>
                  <a:pt x="6188" y="18981"/>
                </a:cubicBezTo>
                <a:close/>
                <a:moveTo>
                  <a:pt x="7036" y="18981"/>
                </a:moveTo>
                <a:cubicBezTo>
                  <a:pt x="7007" y="18981"/>
                  <a:pt x="6984" y="19028"/>
                  <a:pt x="6984" y="19085"/>
                </a:cubicBezTo>
                <a:lnTo>
                  <a:pt x="6984" y="19306"/>
                </a:lnTo>
                <a:cubicBezTo>
                  <a:pt x="6984" y="19363"/>
                  <a:pt x="7007" y="19408"/>
                  <a:pt x="7036" y="19408"/>
                </a:cubicBezTo>
                <a:cubicBezTo>
                  <a:pt x="7065" y="19408"/>
                  <a:pt x="7089" y="19363"/>
                  <a:pt x="7089" y="19306"/>
                </a:cubicBezTo>
                <a:lnTo>
                  <a:pt x="7089" y="19085"/>
                </a:lnTo>
                <a:cubicBezTo>
                  <a:pt x="7089" y="19028"/>
                  <a:pt x="7065" y="18981"/>
                  <a:pt x="7036" y="18981"/>
                </a:cubicBezTo>
                <a:close/>
                <a:moveTo>
                  <a:pt x="7351" y="18981"/>
                </a:moveTo>
                <a:cubicBezTo>
                  <a:pt x="7322" y="18981"/>
                  <a:pt x="7299" y="19028"/>
                  <a:pt x="7299" y="19085"/>
                </a:cubicBezTo>
                <a:lnTo>
                  <a:pt x="7299" y="19306"/>
                </a:lnTo>
                <a:cubicBezTo>
                  <a:pt x="7299" y="19363"/>
                  <a:pt x="7322" y="19408"/>
                  <a:pt x="7351" y="19408"/>
                </a:cubicBezTo>
                <a:cubicBezTo>
                  <a:pt x="7380" y="19408"/>
                  <a:pt x="7404" y="19363"/>
                  <a:pt x="7404" y="19306"/>
                </a:cubicBezTo>
                <a:lnTo>
                  <a:pt x="7404" y="19085"/>
                </a:lnTo>
                <a:cubicBezTo>
                  <a:pt x="7404" y="19028"/>
                  <a:pt x="7380" y="18981"/>
                  <a:pt x="7351" y="18981"/>
                </a:cubicBezTo>
                <a:close/>
                <a:moveTo>
                  <a:pt x="8201" y="18981"/>
                </a:moveTo>
                <a:cubicBezTo>
                  <a:pt x="8171" y="18981"/>
                  <a:pt x="8148" y="19028"/>
                  <a:pt x="8148" y="19085"/>
                </a:cubicBezTo>
                <a:lnTo>
                  <a:pt x="8148" y="19306"/>
                </a:lnTo>
                <a:cubicBezTo>
                  <a:pt x="8148" y="19363"/>
                  <a:pt x="8171" y="19408"/>
                  <a:pt x="8201" y="19408"/>
                </a:cubicBezTo>
                <a:cubicBezTo>
                  <a:pt x="8230" y="19408"/>
                  <a:pt x="8254" y="19363"/>
                  <a:pt x="8254" y="19306"/>
                </a:cubicBezTo>
                <a:lnTo>
                  <a:pt x="8254" y="19085"/>
                </a:lnTo>
                <a:cubicBezTo>
                  <a:pt x="8254" y="19028"/>
                  <a:pt x="8230" y="18981"/>
                  <a:pt x="8201" y="18981"/>
                </a:cubicBezTo>
                <a:close/>
                <a:moveTo>
                  <a:pt x="8515" y="18981"/>
                </a:moveTo>
                <a:cubicBezTo>
                  <a:pt x="8486" y="18981"/>
                  <a:pt x="8462" y="19028"/>
                  <a:pt x="8462" y="19085"/>
                </a:cubicBezTo>
                <a:lnTo>
                  <a:pt x="8462" y="19306"/>
                </a:lnTo>
                <a:cubicBezTo>
                  <a:pt x="8462" y="19363"/>
                  <a:pt x="8486" y="19408"/>
                  <a:pt x="8515" y="19408"/>
                </a:cubicBezTo>
                <a:cubicBezTo>
                  <a:pt x="8544" y="19408"/>
                  <a:pt x="8568" y="19363"/>
                  <a:pt x="8568" y="19306"/>
                </a:cubicBezTo>
                <a:lnTo>
                  <a:pt x="8568" y="19085"/>
                </a:lnTo>
                <a:cubicBezTo>
                  <a:pt x="8568" y="19028"/>
                  <a:pt x="8544" y="18981"/>
                  <a:pt x="8515" y="18981"/>
                </a:cubicBezTo>
                <a:close/>
                <a:moveTo>
                  <a:pt x="9365" y="18981"/>
                </a:moveTo>
                <a:cubicBezTo>
                  <a:pt x="9336" y="18981"/>
                  <a:pt x="9312" y="19028"/>
                  <a:pt x="9312" y="19085"/>
                </a:cubicBezTo>
                <a:lnTo>
                  <a:pt x="9312" y="19306"/>
                </a:lnTo>
                <a:cubicBezTo>
                  <a:pt x="9312" y="19363"/>
                  <a:pt x="9336" y="19408"/>
                  <a:pt x="9365" y="19408"/>
                </a:cubicBezTo>
                <a:cubicBezTo>
                  <a:pt x="9394" y="19408"/>
                  <a:pt x="9418" y="19363"/>
                  <a:pt x="9418" y="19306"/>
                </a:cubicBezTo>
                <a:lnTo>
                  <a:pt x="9418" y="19085"/>
                </a:lnTo>
                <a:cubicBezTo>
                  <a:pt x="9418" y="19028"/>
                  <a:pt x="9394" y="18981"/>
                  <a:pt x="9365" y="18981"/>
                </a:cubicBezTo>
                <a:close/>
                <a:moveTo>
                  <a:pt x="9679" y="18981"/>
                </a:moveTo>
                <a:cubicBezTo>
                  <a:pt x="9650" y="18981"/>
                  <a:pt x="9626" y="19028"/>
                  <a:pt x="9626" y="19085"/>
                </a:cubicBezTo>
                <a:lnTo>
                  <a:pt x="9626" y="19306"/>
                </a:lnTo>
                <a:cubicBezTo>
                  <a:pt x="9626" y="19363"/>
                  <a:pt x="9650" y="19408"/>
                  <a:pt x="9679" y="19408"/>
                </a:cubicBezTo>
                <a:cubicBezTo>
                  <a:pt x="9708" y="19408"/>
                  <a:pt x="9732" y="19363"/>
                  <a:pt x="9732" y="19306"/>
                </a:cubicBezTo>
                <a:lnTo>
                  <a:pt x="9732" y="19085"/>
                </a:lnTo>
                <a:cubicBezTo>
                  <a:pt x="9732" y="19028"/>
                  <a:pt x="9708" y="18981"/>
                  <a:pt x="9679" y="18981"/>
                </a:cubicBezTo>
                <a:close/>
                <a:moveTo>
                  <a:pt x="10529" y="18981"/>
                </a:moveTo>
                <a:cubicBezTo>
                  <a:pt x="10500" y="18981"/>
                  <a:pt x="10476" y="19028"/>
                  <a:pt x="10476" y="19085"/>
                </a:cubicBezTo>
                <a:lnTo>
                  <a:pt x="10476" y="19306"/>
                </a:lnTo>
                <a:cubicBezTo>
                  <a:pt x="10476" y="19363"/>
                  <a:pt x="10500" y="19408"/>
                  <a:pt x="10529" y="19408"/>
                </a:cubicBezTo>
                <a:cubicBezTo>
                  <a:pt x="10558" y="19408"/>
                  <a:pt x="10582" y="19363"/>
                  <a:pt x="10582" y="19306"/>
                </a:cubicBezTo>
                <a:lnTo>
                  <a:pt x="10582" y="19085"/>
                </a:lnTo>
                <a:cubicBezTo>
                  <a:pt x="10582" y="19028"/>
                  <a:pt x="10558" y="18981"/>
                  <a:pt x="10529" y="18981"/>
                </a:cubicBezTo>
                <a:close/>
                <a:moveTo>
                  <a:pt x="10844" y="18981"/>
                </a:moveTo>
                <a:cubicBezTo>
                  <a:pt x="10814" y="18981"/>
                  <a:pt x="10791" y="19028"/>
                  <a:pt x="10791" y="19085"/>
                </a:cubicBezTo>
                <a:lnTo>
                  <a:pt x="10791" y="19306"/>
                </a:lnTo>
                <a:cubicBezTo>
                  <a:pt x="10791" y="19363"/>
                  <a:pt x="10814" y="19408"/>
                  <a:pt x="10844" y="19408"/>
                </a:cubicBezTo>
                <a:cubicBezTo>
                  <a:pt x="10873" y="19408"/>
                  <a:pt x="10895" y="19363"/>
                  <a:pt x="10895" y="19306"/>
                </a:cubicBezTo>
                <a:lnTo>
                  <a:pt x="10895" y="19085"/>
                </a:lnTo>
                <a:cubicBezTo>
                  <a:pt x="10895" y="19028"/>
                  <a:pt x="10873" y="18981"/>
                  <a:pt x="10844" y="18981"/>
                </a:cubicBezTo>
                <a:close/>
                <a:moveTo>
                  <a:pt x="11692" y="18981"/>
                </a:moveTo>
                <a:cubicBezTo>
                  <a:pt x="11663" y="18981"/>
                  <a:pt x="11640" y="19028"/>
                  <a:pt x="11640" y="19085"/>
                </a:cubicBezTo>
                <a:lnTo>
                  <a:pt x="11640" y="19306"/>
                </a:lnTo>
                <a:cubicBezTo>
                  <a:pt x="11640" y="19363"/>
                  <a:pt x="11663" y="19408"/>
                  <a:pt x="11692" y="19408"/>
                </a:cubicBezTo>
                <a:cubicBezTo>
                  <a:pt x="11721" y="19408"/>
                  <a:pt x="11745" y="19363"/>
                  <a:pt x="11745" y="19306"/>
                </a:cubicBezTo>
                <a:lnTo>
                  <a:pt x="11745" y="19085"/>
                </a:lnTo>
                <a:cubicBezTo>
                  <a:pt x="11745" y="19028"/>
                  <a:pt x="11721" y="18981"/>
                  <a:pt x="11692" y="18981"/>
                </a:cubicBezTo>
                <a:close/>
                <a:moveTo>
                  <a:pt x="12007" y="18981"/>
                </a:moveTo>
                <a:cubicBezTo>
                  <a:pt x="11978" y="18981"/>
                  <a:pt x="11955" y="19028"/>
                  <a:pt x="11955" y="19085"/>
                </a:cubicBezTo>
                <a:lnTo>
                  <a:pt x="11955" y="19306"/>
                </a:lnTo>
                <a:cubicBezTo>
                  <a:pt x="11955" y="19363"/>
                  <a:pt x="11978" y="19408"/>
                  <a:pt x="12007" y="19408"/>
                </a:cubicBezTo>
                <a:cubicBezTo>
                  <a:pt x="12036" y="19408"/>
                  <a:pt x="12060" y="19363"/>
                  <a:pt x="12060" y="19306"/>
                </a:cubicBezTo>
                <a:lnTo>
                  <a:pt x="12060" y="19085"/>
                </a:lnTo>
                <a:cubicBezTo>
                  <a:pt x="12060" y="19028"/>
                  <a:pt x="12036" y="18981"/>
                  <a:pt x="12007" y="18981"/>
                </a:cubicBezTo>
                <a:close/>
                <a:moveTo>
                  <a:pt x="12856" y="18981"/>
                </a:moveTo>
                <a:cubicBezTo>
                  <a:pt x="12827" y="18981"/>
                  <a:pt x="12804" y="19028"/>
                  <a:pt x="12804" y="19085"/>
                </a:cubicBezTo>
                <a:lnTo>
                  <a:pt x="12804" y="19306"/>
                </a:lnTo>
                <a:cubicBezTo>
                  <a:pt x="12804" y="19363"/>
                  <a:pt x="12827" y="19408"/>
                  <a:pt x="12856" y="19408"/>
                </a:cubicBezTo>
                <a:cubicBezTo>
                  <a:pt x="12886" y="19408"/>
                  <a:pt x="12909" y="19363"/>
                  <a:pt x="12909" y="19306"/>
                </a:cubicBezTo>
                <a:lnTo>
                  <a:pt x="12909" y="19085"/>
                </a:lnTo>
                <a:cubicBezTo>
                  <a:pt x="12909" y="19028"/>
                  <a:pt x="12886" y="18981"/>
                  <a:pt x="12856" y="18981"/>
                </a:cubicBezTo>
                <a:close/>
                <a:moveTo>
                  <a:pt x="13171" y="18981"/>
                </a:moveTo>
                <a:cubicBezTo>
                  <a:pt x="13142" y="18981"/>
                  <a:pt x="13118" y="19028"/>
                  <a:pt x="13118" y="19085"/>
                </a:cubicBezTo>
                <a:lnTo>
                  <a:pt x="13118" y="19306"/>
                </a:lnTo>
                <a:cubicBezTo>
                  <a:pt x="13118" y="19363"/>
                  <a:pt x="13142" y="19408"/>
                  <a:pt x="13171" y="19408"/>
                </a:cubicBezTo>
                <a:cubicBezTo>
                  <a:pt x="13200" y="19408"/>
                  <a:pt x="13224" y="19363"/>
                  <a:pt x="13224" y="19306"/>
                </a:cubicBezTo>
                <a:lnTo>
                  <a:pt x="13224" y="19085"/>
                </a:lnTo>
                <a:cubicBezTo>
                  <a:pt x="13224" y="19028"/>
                  <a:pt x="13200" y="18981"/>
                  <a:pt x="13171" y="18981"/>
                </a:cubicBezTo>
                <a:close/>
                <a:moveTo>
                  <a:pt x="14021" y="18981"/>
                </a:moveTo>
                <a:cubicBezTo>
                  <a:pt x="13992" y="18981"/>
                  <a:pt x="13968" y="19028"/>
                  <a:pt x="13968" y="19085"/>
                </a:cubicBezTo>
                <a:lnTo>
                  <a:pt x="13968" y="19306"/>
                </a:lnTo>
                <a:cubicBezTo>
                  <a:pt x="13968" y="19363"/>
                  <a:pt x="13992" y="19408"/>
                  <a:pt x="14021" y="19408"/>
                </a:cubicBezTo>
                <a:cubicBezTo>
                  <a:pt x="14050" y="19408"/>
                  <a:pt x="14074" y="19363"/>
                  <a:pt x="14074" y="19306"/>
                </a:cubicBezTo>
                <a:lnTo>
                  <a:pt x="14074" y="19085"/>
                </a:lnTo>
                <a:cubicBezTo>
                  <a:pt x="14074" y="19028"/>
                  <a:pt x="14050" y="18981"/>
                  <a:pt x="14021" y="18981"/>
                </a:cubicBezTo>
                <a:close/>
                <a:moveTo>
                  <a:pt x="14335" y="18981"/>
                </a:moveTo>
                <a:cubicBezTo>
                  <a:pt x="14306" y="18981"/>
                  <a:pt x="14282" y="19028"/>
                  <a:pt x="14282" y="19085"/>
                </a:cubicBezTo>
                <a:lnTo>
                  <a:pt x="14282" y="19306"/>
                </a:lnTo>
                <a:cubicBezTo>
                  <a:pt x="14282" y="19363"/>
                  <a:pt x="14306" y="19408"/>
                  <a:pt x="14335" y="19408"/>
                </a:cubicBezTo>
                <a:cubicBezTo>
                  <a:pt x="14364" y="19408"/>
                  <a:pt x="14388" y="19363"/>
                  <a:pt x="14388" y="19306"/>
                </a:cubicBezTo>
                <a:lnTo>
                  <a:pt x="14388" y="19085"/>
                </a:lnTo>
                <a:cubicBezTo>
                  <a:pt x="14388" y="19028"/>
                  <a:pt x="14364" y="18981"/>
                  <a:pt x="14335" y="18981"/>
                </a:cubicBezTo>
                <a:close/>
                <a:moveTo>
                  <a:pt x="15185" y="18981"/>
                </a:moveTo>
                <a:cubicBezTo>
                  <a:pt x="15156" y="18981"/>
                  <a:pt x="15132" y="19028"/>
                  <a:pt x="15132" y="19085"/>
                </a:cubicBezTo>
                <a:lnTo>
                  <a:pt x="15132" y="19306"/>
                </a:lnTo>
                <a:cubicBezTo>
                  <a:pt x="15132" y="19363"/>
                  <a:pt x="15156" y="19408"/>
                  <a:pt x="15185" y="19408"/>
                </a:cubicBezTo>
                <a:cubicBezTo>
                  <a:pt x="15214" y="19408"/>
                  <a:pt x="15237" y="19363"/>
                  <a:pt x="15237" y="19306"/>
                </a:cubicBezTo>
                <a:lnTo>
                  <a:pt x="15237" y="19085"/>
                </a:lnTo>
                <a:cubicBezTo>
                  <a:pt x="15237" y="19028"/>
                  <a:pt x="15214" y="18981"/>
                  <a:pt x="15185" y="18981"/>
                </a:cubicBezTo>
                <a:close/>
                <a:moveTo>
                  <a:pt x="15500" y="18981"/>
                </a:moveTo>
                <a:cubicBezTo>
                  <a:pt x="15470" y="18981"/>
                  <a:pt x="15447" y="19028"/>
                  <a:pt x="15447" y="19085"/>
                </a:cubicBezTo>
                <a:lnTo>
                  <a:pt x="15447" y="19306"/>
                </a:lnTo>
                <a:cubicBezTo>
                  <a:pt x="15447" y="19363"/>
                  <a:pt x="15470" y="19408"/>
                  <a:pt x="15500" y="19408"/>
                </a:cubicBezTo>
                <a:cubicBezTo>
                  <a:pt x="15529" y="19408"/>
                  <a:pt x="15551" y="19363"/>
                  <a:pt x="15551" y="19306"/>
                </a:cubicBezTo>
                <a:lnTo>
                  <a:pt x="15551" y="19085"/>
                </a:lnTo>
                <a:cubicBezTo>
                  <a:pt x="15551" y="19028"/>
                  <a:pt x="15529" y="18981"/>
                  <a:pt x="15500" y="18981"/>
                </a:cubicBezTo>
                <a:close/>
                <a:moveTo>
                  <a:pt x="16349" y="18981"/>
                </a:moveTo>
                <a:cubicBezTo>
                  <a:pt x="16320" y="18981"/>
                  <a:pt x="16296" y="19028"/>
                  <a:pt x="16296" y="19085"/>
                </a:cubicBezTo>
                <a:lnTo>
                  <a:pt x="16296" y="19306"/>
                </a:lnTo>
                <a:cubicBezTo>
                  <a:pt x="16296" y="19363"/>
                  <a:pt x="16320" y="19408"/>
                  <a:pt x="16349" y="19408"/>
                </a:cubicBezTo>
                <a:cubicBezTo>
                  <a:pt x="16378" y="19408"/>
                  <a:pt x="16401" y="19363"/>
                  <a:pt x="16401" y="19306"/>
                </a:cubicBezTo>
                <a:lnTo>
                  <a:pt x="16401" y="19085"/>
                </a:lnTo>
                <a:cubicBezTo>
                  <a:pt x="16401" y="19028"/>
                  <a:pt x="16378" y="18981"/>
                  <a:pt x="16349" y="18981"/>
                </a:cubicBezTo>
                <a:close/>
                <a:moveTo>
                  <a:pt x="16663" y="18981"/>
                </a:moveTo>
                <a:cubicBezTo>
                  <a:pt x="16634" y="18981"/>
                  <a:pt x="16611" y="19028"/>
                  <a:pt x="16611" y="19085"/>
                </a:cubicBezTo>
                <a:lnTo>
                  <a:pt x="16611" y="19306"/>
                </a:lnTo>
                <a:cubicBezTo>
                  <a:pt x="16611" y="19363"/>
                  <a:pt x="16634" y="19408"/>
                  <a:pt x="16663" y="19408"/>
                </a:cubicBezTo>
                <a:cubicBezTo>
                  <a:pt x="16692" y="19408"/>
                  <a:pt x="16716" y="19363"/>
                  <a:pt x="16716" y="19306"/>
                </a:cubicBezTo>
                <a:lnTo>
                  <a:pt x="16716" y="19085"/>
                </a:lnTo>
                <a:cubicBezTo>
                  <a:pt x="16716" y="19028"/>
                  <a:pt x="16692" y="18981"/>
                  <a:pt x="16663" y="18981"/>
                </a:cubicBezTo>
                <a:close/>
                <a:moveTo>
                  <a:pt x="17512" y="18981"/>
                </a:moveTo>
                <a:cubicBezTo>
                  <a:pt x="17483" y="18981"/>
                  <a:pt x="17459" y="19028"/>
                  <a:pt x="17459" y="19085"/>
                </a:cubicBezTo>
                <a:lnTo>
                  <a:pt x="17459" y="19306"/>
                </a:lnTo>
                <a:cubicBezTo>
                  <a:pt x="17459" y="19363"/>
                  <a:pt x="17483" y="19408"/>
                  <a:pt x="17512" y="19408"/>
                </a:cubicBezTo>
                <a:cubicBezTo>
                  <a:pt x="17541" y="19408"/>
                  <a:pt x="17565" y="19363"/>
                  <a:pt x="17565" y="19306"/>
                </a:cubicBezTo>
                <a:lnTo>
                  <a:pt x="17565" y="19085"/>
                </a:lnTo>
                <a:cubicBezTo>
                  <a:pt x="17565" y="19028"/>
                  <a:pt x="17541" y="18981"/>
                  <a:pt x="17512" y="18981"/>
                </a:cubicBezTo>
                <a:close/>
                <a:moveTo>
                  <a:pt x="17827" y="18981"/>
                </a:moveTo>
                <a:cubicBezTo>
                  <a:pt x="17798" y="18981"/>
                  <a:pt x="17774" y="19028"/>
                  <a:pt x="17774" y="19085"/>
                </a:cubicBezTo>
                <a:lnTo>
                  <a:pt x="17774" y="19306"/>
                </a:lnTo>
                <a:cubicBezTo>
                  <a:pt x="17774" y="19363"/>
                  <a:pt x="17798" y="19408"/>
                  <a:pt x="17827" y="19408"/>
                </a:cubicBezTo>
                <a:cubicBezTo>
                  <a:pt x="17856" y="19408"/>
                  <a:pt x="17880" y="19363"/>
                  <a:pt x="17880" y="19306"/>
                </a:cubicBezTo>
                <a:lnTo>
                  <a:pt x="17880" y="19085"/>
                </a:lnTo>
                <a:cubicBezTo>
                  <a:pt x="17880" y="19028"/>
                  <a:pt x="17856" y="18981"/>
                  <a:pt x="17827" y="18981"/>
                </a:cubicBezTo>
                <a:close/>
                <a:moveTo>
                  <a:pt x="18677" y="18981"/>
                </a:moveTo>
                <a:cubicBezTo>
                  <a:pt x="18648" y="18981"/>
                  <a:pt x="18624" y="19028"/>
                  <a:pt x="18624" y="19085"/>
                </a:cubicBezTo>
                <a:lnTo>
                  <a:pt x="18624" y="19306"/>
                </a:lnTo>
                <a:cubicBezTo>
                  <a:pt x="18624" y="19363"/>
                  <a:pt x="18648" y="19408"/>
                  <a:pt x="18677" y="19408"/>
                </a:cubicBezTo>
                <a:cubicBezTo>
                  <a:pt x="18706" y="19408"/>
                  <a:pt x="18730" y="19363"/>
                  <a:pt x="18730" y="19306"/>
                </a:cubicBezTo>
                <a:lnTo>
                  <a:pt x="18730" y="19085"/>
                </a:lnTo>
                <a:cubicBezTo>
                  <a:pt x="18730" y="19028"/>
                  <a:pt x="18706" y="18981"/>
                  <a:pt x="18677" y="18981"/>
                </a:cubicBezTo>
                <a:close/>
                <a:moveTo>
                  <a:pt x="18991" y="18981"/>
                </a:moveTo>
                <a:cubicBezTo>
                  <a:pt x="18962" y="18981"/>
                  <a:pt x="18938" y="19028"/>
                  <a:pt x="18938" y="19085"/>
                </a:cubicBezTo>
                <a:lnTo>
                  <a:pt x="18938" y="19306"/>
                </a:lnTo>
                <a:cubicBezTo>
                  <a:pt x="18938" y="19363"/>
                  <a:pt x="18962" y="19408"/>
                  <a:pt x="18991" y="19408"/>
                </a:cubicBezTo>
                <a:cubicBezTo>
                  <a:pt x="19020" y="19408"/>
                  <a:pt x="19044" y="19363"/>
                  <a:pt x="19044" y="19306"/>
                </a:cubicBezTo>
                <a:lnTo>
                  <a:pt x="19044" y="19085"/>
                </a:lnTo>
                <a:cubicBezTo>
                  <a:pt x="19044" y="19028"/>
                  <a:pt x="19020" y="18981"/>
                  <a:pt x="18991" y="18981"/>
                </a:cubicBezTo>
                <a:close/>
                <a:moveTo>
                  <a:pt x="19841" y="18981"/>
                </a:moveTo>
                <a:cubicBezTo>
                  <a:pt x="19812" y="18981"/>
                  <a:pt x="19788" y="19028"/>
                  <a:pt x="19788" y="19085"/>
                </a:cubicBezTo>
                <a:lnTo>
                  <a:pt x="19788" y="19306"/>
                </a:lnTo>
                <a:cubicBezTo>
                  <a:pt x="19788" y="19363"/>
                  <a:pt x="19812" y="19408"/>
                  <a:pt x="19841" y="19408"/>
                </a:cubicBezTo>
                <a:cubicBezTo>
                  <a:pt x="19870" y="19408"/>
                  <a:pt x="19894" y="19363"/>
                  <a:pt x="19894" y="19306"/>
                </a:cubicBezTo>
                <a:lnTo>
                  <a:pt x="19894" y="19085"/>
                </a:lnTo>
                <a:cubicBezTo>
                  <a:pt x="19894" y="19028"/>
                  <a:pt x="19870" y="18981"/>
                  <a:pt x="19841" y="18981"/>
                </a:cubicBezTo>
                <a:close/>
                <a:moveTo>
                  <a:pt x="20155" y="18981"/>
                </a:moveTo>
                <a:cubicBezTo>
                  <a:pt x="20126" y="18981"/>
                  <a:pt x="20102" y="19028"/>
                  <a:pt x="20102" y="19085"/>
                </a:cubicBezTo>
                <a:lnTo>
                  <a:pt x="20102" y="19306"/>
                </a:lnTo>
                <a:cubicBezTo>
                  <a:pt x="20102" y="19363"/>
                  <a:pt x="20126" y="19408"/>
                  <a:pt x="20155" y="19408"/>
                </a:cubicBezTo>
                <a:cubicBezTo>
                  <a:pt x="20184" y="19408"/>
                  <a:pt x="20207" y="19363"/>
                  <a:pt x="20207" y="19306"/>
                </a:cubicBezTo>
                <a:lnTo>
                  <a:pt x="20207" y="19085"/>
                </a:lnTo>
                <a:cubicBezTo>
                  <a:pt x="20207" y="19028"/>
                  <a:pt x="20184" y="18981"/>
                  <a:pt x="20155" y="18981"/>
                </a:cubicBezTo>
                <a:close/>
                <a:moveTo>
                  <a:pt x="21004" y="18981"/>
                </a:moveTo>
                <a:cubicBezTo>
                  <a:pt x="20975" y="18981"/>
                  <a:pt x="20952" y="19028"/>
                  <a:pt x="20952" y="19085"/>
                </a:cubicBezTo>
                <a:lnTo>
                  <a:pt x="20952" y="19306"/>
                </a:lnTo>
                <a:cubicBezTo>
                  <a:pt x="20952" y="19363"/>
                  <a:pt x="20975" y="19408"/>
                  <a:pt x="21004" y="19408"/>
                </a:cubicBezTo>
                <a:cubicBezTo>
                  <a:pt x="21033" y="19408"/>
                  <a:pt x="21057" y="19363"/>
                  <a:pt x="21057" y="19306"/>
                </a:cubicBezTo>
                <a:lnTo>
                  <a:pt x="21057" y="19085"/>
                </a:lnTo>
                <a:cubicBezTo>
                  <a:pt x="21057" y="19028"/>
                  <a:pt x="21033" y="18981"/>
                  <a:pt x="21004" y="18981"/>
                </a:cubicBezTo>
                <a:close/>
                <a:moveTo>
                  <a:pt x="21319" y="18981"/>
                </a:moveTo>
                <a:cubicBezTo>
                  <a:pt x="21289" y="18981"/>
                  <a:pt x="21267" y="19028"/>
                  <a:pt x="21267" y="19085"/>
                </a:cubicBezTo>
                <a:lnTo>
                  <a:pt x="21267" y="19306"/>
                </a:lnTo>
                <a:cubicBezTo>
                  <a:pt x="21267" y="19363"/>
                  <a:pt x="21289" y="19408"/>
                  <a:pt x="21319" y="19408"/>
                </a:cubicBezTo>
                <a:cubicBezTo>
                  <a:pt x="21348" y="19408"/>
                  <a:pt x="21372" y="19363"/>
                  <a:pt x="21372" y="19306"/>
                </a:cubicBezTo>
                <a:lnTo>
                  <a:pt x="21372" y="19085"/>
                </a:lnTo>
                <a:cubicBezTo>
                  <a:pt x="21372" y="19028"/>
                  <a:pt x="21348" y="18981"/>
                  <a:pt x="21319" y="18981"/>
                </a:cubicBezTo>
                <a:close/>
                <a:moveTo>
                  <a:pt x="281" y="19711"/>
                </a:moveTo>
                <a:cubicBezTo>
                  <a:pt x="252" y="19711"/>
                  <a:pt x="228" y="19758"/>
                  <a:pt x="228" y="19815"/>
                </a:cubicBezTo>
                <a:lnTo>
                  <a:pt x="228" y="20036"/>
                </a:lnTo>
                <a:cubicBezTo>
                  <a:pt x="228" y="20093"/>
                  <a:pt x="252" y="20138"/>
                  <a:pt x="281" y="20138"/>
                </a:cubicBezTo>
                <a:cubicBezTo>
                  <a:pt x="311" y="20138"/>
                  <a:pt x="334" y="20093"/>
                  <a:pt x="334" y="20036"/>
                </a:cubicBezTo>
                <a:lnTo>
                  <a:pt x="334" y="19815"/>
                </a:lnTo>
                <a:cubicBezTo>
                  <a:pt x="334" y="19758"/>
                  <a:pt x="311" y="19711"/>
                  <a:pt x="281" y="19711"/>
                </a:cubicBezTo>
                <a:close/>
                <a:moveTo>
                  <a:pt x="596" y="19711"/>
                </a:moveTo>
                <a:cubicBezTo>
                  <a:pt x="567" y="19711"/>
                  <a:pt x="543" y="19758"/>
                  <a:pt x="543" y="19815"/>
                </a:cubicBezTo>
                <a:lnTo>
                  <a:pt x="543" y="20036"/>
                </a:lnTo>
                <a:cubicBezTo>
                  <a:pt x="543" y="20093"/>
                  <a:pt x="567" y="20138"/>
                  <a:pt x="596" y="20138"/>
                </a:cubicBezTo>
                <a:cubicBezTo>
                  <a:pt x="625" y="20138"/>
                  <a:pt x="649" y="20093"/>
                  <a:pt x="649" y="20036"/>
                </a:cubicBezTo>
                <a:lnTo>
                  <a:pt x="649" y="19815"/>
                </a:lnTo>
                <a:cubicBezTo>
                  <a:pt x="649" y="19758"/>
                  <a:pt x="625" y="19711"/>
                  <a:pt x="596" y="19711"/>
                </a:cubicBezTo>
                <a:close/>
                <a:moveTo>
                  <a:pt x="1446" y="19711"/>
                </a:moveTo>
                <a:cubicBezTo>
                  <a:pt x="1417" y="19711"/>
                  <a:pt x="1393" y="19758"/>
                  <a:pt x="1393" y="19815"/>
                </a:cubicBezTo>
                <a:lnTo>
                  <a:pt x="1393" y="20036"/>
                </a:lnTo>
                <a:cubicBezTo>
                  <a:pt x="1393" y="20093"/>
                  <a:pt x="1417" y="20138"/>
                  <a:pt x="1446" y="20138"/>
                </a:cubicBezTo>
                <a:cubicBezTo>
                  <a:pt x="1475" y="20138"/>
                  <a:pt x="1499" y="20093"/>
                  <a:pt x="1499" y="20036"/>
                </a:cubicBezTo>
                <a:lnTo>
                  <a:pt x="1499" y="19815"/>
                </a:lnTo>
                <a:cubicBezTo>
                  <a:pt x="1499" y="19758"/>
                  <a:pt x="1475" y="19711"/>
                  <a:pt x="1446" y="19711"/>
                </a:cubicBezTo>
                <a:close/>
                <a:moveTo>
                  <a:pt x="1760" y="19711"/>
                </a:moveTo>
                <a:cubicBezTo>
                  <a:pt x="1731" y="19711"/>
                  <a:pt x="1707" y="19758"/>
                  <a:pt x="1707" y="19815"/>
                </a:cubicBezTo>
                <a:lnTo>
                  <a:pt x="1707" y="20036"/>
                </a:lnTo>
                <a:cubicBezTo>
                  <a:pt x="1707" y="20093"/>
                  <a:pt x="1731" y="20138"/>
                  <a:pt x="1760" y="20138"/>
                </a:cubicBezTo>
                <a:cubicBezTo>
                  <a:pt x="1789" y="20138"/>
                  <a:pt x="1813" y="20093"/>
                  <a:pt x="1813" y="20036"/>
                </a:cubicBezTo>
                <a:lnTo>
                  <a:pt x="1813" y="19815"/>
                </a:lnTo>
                <a:cubicBezTo>
                  <a:pt x="1813" y="19758"/>
                  <a:pt x="1789" y="19711"/>
                  <a:pt x="1760" y="19711"/>
                </a:cubicBezTo>
                <a:close/>
                <a:moveTo>
                  <a:pt x="2610" y="19711"/>
                </a:moveTo>
                <a:cubicBezTo>
                  <a:pt x="2581" y="19711"/>
                  <a:pt x="2557" y="19758"/>
                  <a:pt x="2557" y="19815"/>
                </a:cubicBezTo>
                <a:lnTo>
                  <a:pt x="2557" y="20036"/>
                </a:lnTo>
                <a:cubicBezTo>
                  <a:pt x="2557" y="20093"/>
                  <a:pt x="2581" y="20138"/>
                  <a:pt x="2610" y="20138"/>
                </a:cubicBezTo>
                <a:cubicBezTo>
                  <a:pt x="2639" y="20138"/>
                  <a:pt x="2662" y="20093"/>
                  <a:pt x="2662" y="20036"/>
                </a:cubicBezTo>
                <a:lnTo>
                  <a:pt x="2662" y="19815"/>
                </a:lnTo>
                <a:cubicBezTo>
                  <a:pt x="2662" y="19758"/>
                  <a:pt x="2639" y="19711"/>
                  <a:pt x="2610" y="19711"/>
                </a:cubicBezTo>
                <a:close/>
                <a:moveTo>
                  <a:pt x="2924" y="19711"/>
                </a:moveTo>
                <a:cubicBezTo>
                  <a:pt x="2895" y="19711"/>
                  <a:pt x="2871" y="19758"/>
                  <a:pt x="2871" y="19815"/>
                </a:cubicBezTo>
                <a:lnTo>
                  <a:pt x="2871" y="20036"/>
                </a:lnTo>
                <a:cubicBezTo>
                  <a:pt x="2871" y="20093"/>
                  <a:pt x="2895" y="20138"/>
                  <a:pt x="2924" y="20138"/>
                </a:cubicBezTo>
                <a:cubicBezTo>
                  <a:pt x="2954" y="20138"/>
                  <a:pt x="2976" y="20093"/>
                  <a:pt x="2976" y="20036"/>
                </a:cubicBezTo>
                <a:lnTo>
                  <a:pt x="2976" y="19815"/>
                </a:lnTo>
                <a:cubicBezTo>
                  <a:pt x="2976" y="19758"/>
                  <a:pt x="2954" y="19711"/>
                  <a:pt x="2924" y="19711"/>
                </a:cubicBezTo>
                <a:close/>
                <a:moveTo>
                  <a:pt x="3773" y="19711"/>
                </a:moveTo>
                <a:cubicBezTo>
                  <a:pt x="3744" y="19711"/>
                  <a:pt x="3721" y="19758"/>
                  <a:pt x="3721" y="19815"/>
                </a:cubicBezTo>
                <a:lnTo>
                  <a:pt x="3721" y="20036"/>
                </a:lnTo>
                <a:cubicBezTo>
                  <a:pt x="3721" y="20093"/>
                  <a:pt x="3744" y="20138"/>
                  <a:pt x="3773" y="20138"/>
                </a:cubicBezTo>
                <a:cubicBezTo>
                  <a:pt x="3802" y="20138"/>
                  <a:pt x="3826" y="20093"/>
                  <a:pt x="3826" y="20036"/>
                </a:cubicBezTo>
                <a:lnTo>
                  <a:pt x="3826" y="19815"/>
                </a:lnTo>
                <a:cubicBezTo>
                  <a:pt x="3826" y="19758"/>
                  <a:pt x="3802" y="19711"/>
                  <a:pt x="3773" y="19711"/>
                </a:cubicBezTo>
                <a:close/>
                <a:moveTo>
                  <a:pt x="4088" y="19711"/>
                </a:moveTo>
                <a:cubicBezTo>
                  <a:pt x="4058" y="19711"/>
                  <a:pt x="4035" y="19758"/>
                  <a:pt x="4035" y="19815"/>
                </a:cubicBezTo>
                <a:lnTo>
                  <a:pt x="4035" y="20036"/>
                </a:lnTo>
                <a:cubicBezTo>
                  <a:pt x="4035" y="20093"/>
                  <a:pt x="4058" y="20138"/>
                  <a:pt x="4088" y="20138"/>
                </a:cubicBezTo>
                <a:cubicBezTo>
                  <a:pt x="4117" y="20138"/>
                  <a:pt x="4141" y="20093"/>
                  <a:pt x="4141" y="20036"/>
                </a:cubicBezTo>
                <a:lnTo>
                  <a:pt x="4141" y="19815"/>
                </a:lnTo>
                <a:cubicBezTo>
                  <a:pt x="4141" y="19758"/>
                  <a:pt x="4117" y="19711"/>
                  <a:pt x="4088" y="19711"/>
                </a:cubicBezTo>
                <a:close/>
                <a:moveTo>
                  <a:pt x="4937" y="19711"/>
                </a:moveTo>
                <a:cubicBezTo>
                  <a:pt x="4908" y="19711"/>
                  <a:pt x="4884" y="19758"/>
                  <a:pt x="4884" y="19815"/>
                </a:cubicBezTo>
                <a:lnTo>
                  <a:pt x="4884" y="20036"/>
                </a:lnTo>
                <a:cubicBezTo>
                  <a:pt x="4884" y="20093"/>
                  <a:pt x="4908" y="20138"/>
                  <a:pt x="4937" y="20138"/>
                </a:cubicBezTo>
                <a:cubicBezTo>
                  <a:pt x="4966" y="20138"/>
                  <a:pt x="4990" y="20093"/>
                  <a:pt x="4990" y="20036"/>
                </a:cubicBezTo>
                <a:lnTo>
                  <a:pt x="4990" y="19815"/>
                </a:lnTo>
                <a:cubicBezTo>
                  <a:pt x="4990" y="19758"/>
                  <a:pt x="4966" y="19711"/>
                  <a:pt x="4937" y="19711"/>
                </a:cubicBezTo>
                <a:close/>
                <a:moveTo>
                  <a:pt x="5252" y="19711"/>
                </a:moveTo>
                <a:cubicBezTo>
                  <a:pt x="5223" y="19711"/>
                  <a:pt x="5199" y="19758"/>
                  <a:pt x="5199" y="19815"/>
                </a:cubicBezTo>
                <a:lnTo>
                  <a:pt x="5199" y="20036"/>
                </a:lnTo>
                <a:cubicBezTo>
                  <a:pt x="5199" y="20093"/>
                  <a:pt x="5223" y="20138"/>
                  <a:pt x="5252" y="20138"/>
                </a:cubicBezTo>
                <a:cubicBezTo>
                  <a:pt x="5281" y="20138"/>
                  <a:pt x="5305" y="20093"/>
                  <a:pt x="5305" y="20036"/>
                </a:cubicBezTo>
                <a:lnTo>
                  <a:pt x="5305" y="19815"/>
                </a:lnTo>
                <a:cubicBezTo>
                  <a:pt x="5305" y="19758"/>
                  <a:pt x="5281" y="19711"/>
                  <a:pt x="5252" y="19711"/>
                </a:cubicBezTo>
                <a:close/>
                <a:moveTo>
                  <a:pt x="6102" y="19711"/>
                </a:moveTo>
                <a:cubicBezTo>
                  <a:pt x="6072" y="19711"/>
                  <a:pt x="6049" y="19758"/>
                  <a:pt x="6049" y="19815"/>
                </a:cubicBezTo>
                <a:lnTo>
                  <a:pt x="6049" y="20036"/>
                </a:lnTo>
                <a:cubicBezTo>
                  <a:pt x="6049" y="20093"/>
                  <a:pt x="6072" y="20138"/>
                  <a:pt x="6102" y="20138"/>
                </a:cubicBezTo>
                <a:cubicBezTo>
                  <a:pt x="6131" y="20138"/>
                  <a:pt x="6155" y="20093"/>
                  <a:pt x="6155" y="20036"/>
                </a:cubicBezTo>
                <a:lnTo>
                  <a:pt x="6155" y="19815"/>
                </a:lnTo>
                <a:cubicBezTo>
                  <a:pt x="6155" y="19758"/>
                  <a:pt x="6131" y="19711"/>
                  <a:pt x="6102" y="19711"/>
                </a:cubicBezTo>
                <a:close/>
                <a:moveTo>
                  <a:pt x="6416" y="19711"/>
                </a:moveTo>
                <a:cubicBezTo>
                  <a:pt x="6387" y="19711"/>
                  <a:pt x="6363" y="19758"/>
                  <a:pt x="6363" y="19815"/>
                </a:cubicBezTo>
                <a:lnTo>
                  <a:pt x="6363" y="20036"/>
                </a:lnTo>
                <a:cubicBezTo>
                  <a:pt x="6363" y="20093"/>
                  <a:pt x="6387" y="20138"/>
                  <a:pt x="6416" y="20138"/>
                </a:cubicBezTo>
                <a:cubicBezTo>
                  <a:pt x="6445" y="20138"/>
                  <a:pt x="6469" y="20093"/>
                  <a:pt x="6469" y="20036"/>
                </a:cubicBezTo>
                <a:lnTo>
                  <a:pt x="6469" y="19815"/>
                </a:lnTo>
                <a:cubicBezTo>
                  <a:pt x="6469" y="19758"/>
                  <a:pt x="6445" y="19711"/>
                  <a:pt x="6416" y="19711"/>
                </a:cubicBezTo>
                <a:close/>
                <a:moveTo>
                  <a:pt x="7266" y="19711"/>
                </a:moveTo>
                <a:cubicBezTo>
                  <a:pt x="7237" y="19711"/>
                  <a:pt x="7213" y="19758"/>
                  <a:pt x="7213" y="19815"/>
                </a:cubicBezTo>
                <a:lnTo>
                  <a:pt x="7213" y="20036"/>
                </a:lnTo>
                <a:cubicBezTo>
                  <a:pt x="7213" y="20093"/>
                  <a:pt x="7237" y="20138"/>
                  <a:pt x="7266" y="20138"/>
                </a:cubicBezTo>
                <a:cubicBezTo>
                  <a:pt x="7295" y="20138"/>
                  <a:pt x="7318" y="20093"/>
                  <a:pt x="7318" y="20036"/>
                </a:cubicBezTo>
                <a:lnTo>
                  <a:pt x="7318" y="19815"/>
                </a:lnTo>
                <a:cubicBezTo>
                  <a:pt x="7318" y="19758"/>
                  <a:pt x="7295" y="19711"/>
                  <a:pt x="7266" y="19711"/>
                </a:cubicBezTo>
                <a:close/>
                <a:moveTo>
                  <a:pt x="7580" y="19711"/>
                </a:moveTo>
                <a:cubicBezTo>
                  <a:pt x="7551" y="19711"/>
                  <a:pt x="7527" y="19758"/>
                  <a:pt x="7527" y="19815"/>
                </a:cubicBezTo>
                <a:lnTo>
                  <a:pt x="7527" y="20036"/>
                </a:lnTo>
                <a:cubicBezTo>
                  <a:pt x="7527" y="20093"/>
                  <a:pt x="7551" y="20138"/>
                  <a:pt x="7580" y="20138"/>
                </a:cubicBezTo>
                <a:cubicBezTo>
                  <a:pt x="7609" y="20138"/>
                  <a:pt x="7632" y="20093"/>
                  <a:pt x="7632" y="20036"/>
                </a:cubicBezTo>
                <a:lnTo>
                  <a:pt x="7632" y="19815"/>
                </a:lnTo>
                <a:cubicBezTo>
                  <a:pt x="7632" y="19758"/>
                  <a:pt x="7609" y="19711"/>
                  <a:pt x="7580" y="19711"/>
                </a:cubicBezTo>
                <a:close/>
                <a:moveTo>
                  <a:pt x="8429" y="19711"/>
                </a:moveTo>
                <a:cubicBezTo>
                  <a:pt x="8400" y="19711"/>
                  <a:pt x="8377" y="19758"/>
                  <a:pt x="8377" y="19815"/>
                </a:cubicBezTo>
                <a:lnTo>
                  <a:pt x="8377" y="20036"/>
                </a:lnTo>
                <a:cubicBezTo>
                  <a:pt x="8377" y="20093"/>
                  <a:pt x="8400" y="20138"/>
                  <a:pt x="8429" y="20138"/>
                </a:cubicBezTo>
                <a:cubicBezTo>
                  <a:pt x="8458" y="20138"/>
                  <a:pt x="8482" y="20093"/>
                  <a:pt x="8482" y="20036"/>
                </a:cubicBezTo>
                <a:lnTo>
                  <a:pt x="8482" y="19815"/>
                </a:lnTo>
                <a:cubicBezTo>
                  <a:pt x="8482" y="19758"/>
                  <a:pt x="8458" y="19711"/>
                  <a:pt x="8429" y="19711"/>
                </a:cubicBezTo>
                <a:close/>
                <a:moveTo>
                  <a:pt x="8744" y="19711"/>
                </a:moveTo>
                <a:cubicBezTo>
                  <a:pt x="8714" y="19711"/>
                  <a:pt x="8691" y="19758"/>
                  <a:pt x="8691" y="19815"/>
                </a:cubicBezTo>
                <a:lnTo>
                  <a:pt x="8691" y="20036"/>
                </a:lnTo>
                <a:cubicBezTo>
                  <a:pt x="8691" y="20093"/>
                  <a:pt x="8714" y="20138"/>
                  <a:pt x="8744" y="20138"/>
                </a:cubicBezTo>
                <a:cubicBezTo>
                  <a:pt x="8773" y="20138"/>
                  <a:pt x="8796" y="20093"/>
                  <a:pt x="8796" y="20036"/>
                </a:cubicBezTo>
                <a:lnTo>
                  <a:pt x="8796" y="19815"/>
                </a:lnTo>
                <a:cubicBezTo>
                  <a:pt x="8796" y="19758"/>
                  <a:pt x="8773" y="19711"/>
                  <a:pt x="8744" y="19711"/>
                </a:cubicBezTo>
                <a:close/>
                <a:moveTo>
                  <a:pt x="9593" y="19711"/>
                </a:moveTo>
                <a:cubicBezTo>
                  <a:pt x="9564" y="19711"/>
                  <a:pt x="9540" y="19758"/>
                  <a:pt x="9540" y="19815"/>
                </a:cubicBezTo>
                <a:lnTo>
                  <a:pt x="9540" y="20036"/>
                </a:lnTo>
                <a:cubicBezTo>
                  <a:pt x="9540" y="20093"/>
                  <a:pt x="9564" y="20138"/>
                  <a:pt x="9593" y="20138"/>
                </a:cubicBezTo>
                <a:cubicBezTo>
                  <a:pt x="9622" y="20138"/>
                  <a:pt x="9646" y="20093"/>
                  <a:pt x="9646" y="20036"/>
                </a:cubicBezTo>
                <a:lnTo>
                  <a:pt x="9646" y="19815"/>
                </a:lnTo>
                <a:cubicBezTo>
                  <a:pt x="9646" y="19758"/>
                  <a:pt x="9622" y="19711"/>
                  <a:pt x="9593" y="19711"/>
                </a:cubicBezTo>
                <a:close/>
                <a:moveTo>
                  <a:pt x="9908" y="19711"/>
                </a:moveTo>
                <a:cubicBezTo>
                  <a:pt x="9879" y="19711"/>
                  <a:pt x="9855" y="19758"/>
                  <a:pt x="9855" y="19815"/>
                </a:cubicBezTo>
                <a:lnTo>
                  <a:pt x="9855" y="20036"/>
                </a:lnTo>
                <a:cubicBezTo>
                  <a:pt x="9855" y="20093"/>
                  <a:pt x="9879" y="20138"/>
                  <a:pt x="9908" y="20138"/>
                </a:cubicBezTo>
                <a:cubicBezTo>
                  <a:pt x="9937" y="20138"/>
                  <a:pt x="9961" y="20093"/>
                  <a:pt x="9961" y="20036"/>
                </a:cubicBezTo>
                <a:lnTo>
                  <a:pt x="9961" y="19815"/>
                </a:lnTo>
                <a:cubicBezTo>
                  <a:pt x="9961" y="19758"/>
                  <a:pt x="9937" y="19711"/>
                  <a:pt x="9908" y="19711"/>
                </a:cubicBezTo>
                <a:close/>
                <a:moveTo>
                  <a:pt x="10758" y="19711"/>
                </a:moveTo>
                <a:cubicBezTo>
                  <a:pt x="10728" y="19711"/>
                  <a:pt x="10705" y="19758"/>
                  <a:pt x="10705" y="19815"/>
                </a:cubicBezTo>
                <a:lnTo>
                  <a:pt x="10705" y="20036"/>
                </a:lnTo>
                <a:cubicBezTo>
                  <a:pt x="10705" y="20093"/>
                  <a:pt x="10728" y="20138"/>
                  <a:pt x="10758" y="20138"/>
                </a:cubicBezTo>
                <a:cubicBezTo>
                  <a:pt x="10787" y="20138"/>
                  <a:pt x="10810" y="20093"/>
                  <a:pt x="10810" y="20036"/>
                </a:cubicBezTo>
                <a:lnTo>
                  <a:pt x="10810" y="19815"/>
                </a:lnTo>
                <a:cubicBezTo>
                  <a:pt x="10810" y="19758"/>
                  <a:pt x="10787" y="19711"/>
                  <a:pt x="10758" y="19711"/>
                </a:cubicBezTo>
                <a:close/>
                <a:moveTo>
                  <a:pt x="11072" y="19711"/>
                </a:moveTo>
                <a:cubicBezTo>
                  <a:pt x="11043" y="19711"/>
                  <a:pt x="11019" y="19758"/>
                  <a:pt x="11019" y="19815"/>
                </a:cubicBezTo>
                <a:lnTo>
                  <a:pt x="11019" y="20036"/>
                </a:lnTo>
                <a:cubicBezTo>
                  <a:pt x="11019" y="20093"/>
                  <a:pt x="11043" y="20138"/>
                  <a:pt x="11072" y="20138"/>
                </a:cubicBezTo>
                <a:cubicBezTo>
                  <a:pt x="11101" y="20138"/>
                  <a:pt x="11125" y="20093"/>
                  <a:pt x="11125" y="20036"/>
                </a:cubicBezTo>
                <a:lnTo>
                  <a:pt x="11125" y="19815"/>
                </a:lnTo>
                <a:cubicBezTo>
                  <a:pt x="11125" y="19758"/>
                  <a:pt x="11101" y="19711"/>
                  <a:pt x="11072" y="19711"/>
                </a:cubicBezTo>
                <a:close/>
                <a:moveTo>
                  <a:pt x="11922" y="19711"/>
                </a:moveTo>
                <a:cubicBezTo>
                  <a:pt x="11893" y="19711"/>
                  <a:pt x="11869" y="19758"/>
                  <a:pt x="11869" y="19815"/>
                </a:cubicBezTo>
                <a:lnTo>
                  <a:pt x="11869" y="20036"/>
                </a:lnTo>
                <a:cubicBezTo>
                  <a:pt x="11869" y="20093"/>
                  <a:pt x="11893" y="20138"/>
                  <a:pt x="11922" y="20138"/>
                </a:cubicBezTo>
                <a:cubicBezTo>
                  <a:pt x="11951" y="20138"/>
                  <a:pt x="11974" y="20093"/>
                  <a:pt x="11974" y="20036"/>
                </a:cubicBezTo>
                <a:lnTo>
                  <a:pt x="11974" y="19815"/>
                </a:lnTo>
                <a:cubicBezTo>
                  <a:pt x="11974" y="19758"/>
                  <a:pt x="11951" y="19711"/>
                  <a:pt x="11922" y="19711"/>
                </a:cubicBezTo>
                <a:close/>
                <a:moveTo>
                  <a:pt x="12236" y="19711"/>
                </a:moveTo>
                <a:cubicBezTo>
                  <a:pt x="12207" y="19711"/>
                  <a:pt x="12183" y="19758"/>
                  <a:pt x="12183" y="19815"/>
                </a:cubicBezTo>
                <a:lnTo>
                  <a:pt x="12183" y="20036"/>
                </a:lnTo>
                <a:cubicBezTo>
                  <a:pt x="12183" y="20093"/>
                  <a:pt x="12207" y="20138"/>
                  <a:pt x="12236" y="20138"/>
                </a:cubicBezTo>
                <a:cubicBezTo>
                  <a:pt x="12265" y="20138"/>
                  <a:pt x="12288" y="20093"/>
                  <a:pt x="12288" y="20036"/>
                </a:cubicBezTo>
                <a:lnTo>
                  <a:pt x="12288" y="19815"/>
                </a:lnTo>
                <a:cubicBezTo>
                  <a:pt x="12288" y="19758"/>
                  <a:pt x="12265" y="19711"/>
                  <a:pt x="12236" y="19711"/>
                </a:cubicBezTo>
                <a:close/>
                <a:moveTo>
                  <a:pt x="13085" y="19711"/>
                </a:moveTo>
                <a:cubicBezTo>
                  <a:pt x="13056" y="19711"/>
                  <a:pt x="13032" y="19758"/>
                  <a:pt x="13032" y="19815"/>
                </a:cubicBezTo>
                <a:lnTo>
                  <a:pt x="13032" y="20036"/>
                </a:lnTo>
                <a:cubicBezTo>
                  <a:pt x="13032" y="20093"/>
                  <a:pt x="13056" y="20138"/>
                  <a:pt x="13085" y="20138"/>
                </a:cubicBezTo>
                <a:cubicBezTo>
                  <a:pt x="13114" y="20138"/>
                  <a:pt x="13138" y="20093"/>
                  <a:pt x="13138" y="20036"/>
                </a:cubicBezTo>
                <a:lnTo>
                  <a:pt x="13138" y="19815"/>
                </a:lnTo>
                <a:cubicBezTo>
                  <a:pt x="13138" y="19758"/>
                  <a:pt x="13114" y="19711"/>
                  <a:pt x="13085" y="19711"/>
                </a:cubicBezTo>
                <a:close/>
                <a:moveTo>
                  <a:pt x="13399" y="19711"/>
                </a:moveTo>
                <a:cubicBezTo>
                  <a:pt x="13370" y="19711"/>
                  <a:pt x="13348" y="19758"/>
                  <a:pt x="13348" y="19815"/>
                </a:cubicBezTo>
                <a:lnTo>
                  <a:pt x="13348" y="20036"/>
                </a:lnTo>
                <a:cubicBezTo>
                  <a:pt x="13348" y="20093"/>
                  <a:pt x="13370" y="20138"/>
                  <a:pt x="13399" y="20138"/>
                </a:cubicBezTo>
                <a:cubicBezTo>
                  <a:pt x="13428" y="20138"/>
                  <a:pt x="13452" y="20093"/>
                  <a:pt x="13452" y="20036"/>
                </a:cubicBezTo>
                <a:lnTo>
                  <a:pt x="13452" y="19815"/>
                </a:lnTo>
                <a:cubicBezTo>
                  <a:pt x="13452" y="19758"/>
                  <a:pt x="13428" y="19711"/>
                  <a:pt x="13399" y="19711"/>
                </a:cubicBezTo>
                <a:close/>
                <a:moveTo>
                  <a:pt x="14249" y="19711"/>
                </a:moveTo>
                <a:cubicBezTo>
                  <a:pt x="14220" y="19711"/>
                  <a:pt x="14196" y="19758"/>
                  <a:pt x="14196" y="19815"/>
                </a:cubicBezTo>
                <a:lnTo>
                  <a:pt x="14196" y="20036"/>
                </a:lnTo>
                <a:cubicBezTo>
                  <a:pt x="14196" y="20093"/>
                  <a:pt x="14220" y="20138"/>
                  <a:pt x="14249" y="20138"/>
                </a:cubicBezTo>
                <a:cubicBezTo>
                  <a:pt x="14278" y="20138"/>
                  <a:pt x="14302" y="20093"/>
                  <a:pt x="14302" y="20036"/>
                </a:cubicBezTo>
                <a:lnTo>
                  <a:pt x="14302" y="19815"/>
                </a:lnTo>
                <a:cubicBezTo>
                  <a:pt x="14302" y="19758"/>
                  <a:pt x="14278" y="19711"/>
                  <a:pt x="14249" y="19711"/>
                </a:cubicBezTo>
                <a:close/>
                <a:moveTo>
                  <a:pt x="14564" y="19711"/>
                </a:moveTo>
                <a:cubicBezTo>
                  <a:pt x="14535" y="19711"/>
                  <a:pt x="14511" y="19758"/>
                  <a:pt x="14511" y="19815"/>
                </a:cubicBezTo>
                <a:lnTo>
                  <a:pt x="14511" y="20036"/>
                </a:lnTo>
                <a:cubicBezTo>
                  <a:pt x="14511" y="20093"/>
                  <a:pt x="14535" y="20138"/>
                  <a:pt x="14564" y="20138"/>
                </a:cubicBezTo>
                <a:cubicBezTo>
                  <a:pt x="14593" y="20138"/>
                  <a:pt x="14617" y="20093"/>
                  <a:pt x="14617" y="20036"/>
                </a:cubicBezTo>
                <a:lnTo>
                  <a:pt x="14617" y="19815"/>
                </a:lnTo>
                <a:cubicBezTo>
                  <a:pt x="14617" y="19758"/>
                  <a:pt x="14593" y="19711"/>
                  <a:pt x="14564" y="19711"/>
                </a:cubicBezTo>
                <a:close/>
                <a:moveTo>
                  <a:pt x="15413" y="19711"/>
                </a:moveTo>
                <a:cubicBezTo>
                  <a:pt x="15384" y="19711"/>
                  <a:pt x="15360" y="19758"/>
                  <a:pt x="15360" y="19815"/>
                </a:cubicBezTo>
                <a:lnTo>
                  <a:pt x="15360" y="20036"/>
                </a:lnTo>
                <a:cubicBezTo>
                  <a:pt x="15360" y="20093"/>
                  <a:pt x="15384" y="20138"/>
                  <a:pt x="15413" y="20138"/>
                </a:cubicBezTo>
                <a:cubicBezTo>
                  <a:pt x="15442" y="20138"/>
                  <a:pt x="15465" y="20093"/>
                  <a:pt x="15465" y="20036"/>
                </a:cubicBezTo>
                <a:lnTo>
                  <a:pt x="15465" y="19815"/>
                </a:lnTo>
                <a:cubicBezTo>
                  <a:pt x="15465" y="19758"/>
                  <a:pt x="15442" y="19711"/>
                  <a:pt x="15413" y="19711"/>
                </a:cubicBezTo>
                <a:close/>
                <a:moveTo>
                  <a:pt x="15728" y="19711"/>
                </a:moveTo>
                <a:cubicBezTo>
                  <a:pt x="15699" y="19711"/>
                  <a:pt x="15675" y="19758"/>
                  <a:pt x="15675" y="19815"/>
                </a:cubicBezTo>
                <a:lnTo>
                  <a:pt x="15675" y="20036"/>
                </a:lnTo>
                <a:cubicBezTo>
                  <a:pt x="15675" y="20093"/>
                  <a:pt x="15699" y="20138"/>
                  <a:pt x="15728" y="20138"/>
                </a:cubicBezTo>
                <a:cubicBezTo>
                  <a:pt x="15757" y="20138"/>
                  <a:pt x="15781" y="20093"/>
                  <a:pt x="15781" y="20036"/>
                </a:cubicBezTo>
                <a:lnTo>
                  <a:pt x="15781" y="19815"/>
                </a:lnTo>
                <a:cubicBezTo>
                  <a:pt x="15781" y="19758"/>
                  <a:pt x="15757" y="19711"/>
                  <a:pt x="15728" y="19711"/>
                </a:cubicBezTo>
                <a:close/>
                <a:moveTo>
                  <a:pt x="16578" y="19711"/>
                </a:moveTo>
                <a:cubicBezTo>
                  <a:pt x="16549" y="19711"/>
                  <a:pt x="16525" y="19758"/>
                  <a:pt x="16525" y="19815"/>
                </a:cubicBezTo>
                <a:lnTo>
                  <a:pt x="16525" y="20036"/>
                </a:lnTo>
                <a:cubicBezTo>
                  <a:pt x="16525" y="20093"/>
                  <a:pt x="16549" y="20138"/>
                  <a:pt x="16578" y="20138"/>
                </a:cubicBezTo>
                <a:cubicBezTo>
                  <a:pt x="16607" y="20138"/>
                  <a:pt x="16630" y="20093"/>
                  <a:pt x="16630" y="20036"/>
                </a:cubicBezTo>
                <a:lnTo>
                  <a:pt x="16630" y="19815"/>
                </a:lnTo>
                <a:cubicBezTo>
                  <a:pt x="16630" y="19758"/>
                  <a:pt x="16607" y="19711"/>
                  <a:pt x="16578" y="19711"/>
                </a:cubicBezTo>
                <a:close/>
                <a:moveTo>
                  <a:pt x="16892" y="19711"/>
                </a:moveTo>
                <a:cubicBezTo>
                  <a:pt x="16863" y="19711"/>
                  <a:pt x="16839" y="19758"/>
                  <a:pt x="16839" y="19815"/>
                </a:cubicBezTo>
                <a:lnTo>
                  <a:pt x="16839" y="20036"/>
                </a:lnTo>
                <a:cubicBezTo>
                  <a:pt x="16839" y="20093"/>
                  <a:pt x="16863" y="20138"/>
                  <a:pt x="16892" y="20138"/>
                </a:cubicBezTo>
                <a:cubicBezTo>
                  <a:pt x="16921" y="20138"/>
                  <a:pt x="16944" y="20093"/>
                  <a:pt x="16944" y="20036"/>
                </a:cubicBezTo>
                <a:lnTo>
                  <a:pt x="16944" y="19815"/>
                </a:lnTo>
                <a:cubicBezTo>
                  <a:pt x="16944" y="19758"/>
                  <a:pt x="16921" y="19711"/>
                  <a:pt x="16892" y="19711"/>
                </a:cubicBezTo>
                <a:close/>
                <a:moveTo>
                  <a:pt x="17741" y="19711"/>
                </a:moveTo>
                <a:cubicBezTo>
                  <a:pt x="17712" y="19711"/>
                  <a:pt x="17689" y="19758"/>
                  <a:pt x="17689" y="19815"/>
                </a:cubicBezTo>
                <a:lnTo>
                  <a:pt x="17689" y="20036"/>
                </a:lnTo>
                <a:cubicBezTo>
                  <a:pt x="17689" y="20093"/>
                  <a:pt x="17712" y="20138"/>
                  <a:pt x="17741" y="20138"/>
                </a:cubicBezTo>
                <a:cubicBezTo>
                  <a:pt x="17770" y="20138"/>
                  <a:pt x="17794" y="20093"/>
                  <a:pt x="17794" y="20036"/>
                </a:cubicBezTo>
                <a:lnTo>
                  <a:pt x="17794" y="19815"/>
                </a:lnTo>
                <a:cubicBezTo>
                  <a:pt x="17794" y="19758"/>
                  <a:pt x="17770" y="19711"/>
                  <a:pt x="17741" y="19711"/>
                </a:cubicBezTo>
                <a:close/>
                <a:moveTo>
                  <a:pt x="18055" y="19711"/>
                </a:moveTo>
                <a:cubicBezTo>
                  <a:pt x="18026" y="19711"/>
                  <a:pt x="18002" y="19758"/>
                  <a:pt x="18002" y="19815"/>
                </a:cubicBezTo>
                <a:lnTo>
                  <a:pt x="18002" y="20036"/>
                </a:lnTo>
                <a:cubicBezTo>
                  <a:pt x="18002" y="20093"/>
                  <a:pt x="18026" y="20138"/>
                  <a:pt x="18055" y="20138"/>
                </a:cubicBezTo>
                <a:cubicBezTo>
                  <a:pt x="18085" y="20138"/>
                  <a:pt x="18108" y="20093"/>
                  <a:pt x="18108" y="20036"/>
                </a:cubicBezTo>
                <a:lnTo>
                  <a:pt x="18108" y="19815"/>
                </a:lnTo>
                <a:cubicBezTo>
                  <a:pt x="18108" y="19758"/>
                  <a:pt x="18085" y="19711"/>
                  <a:pt x="18055" y="19711"/>
                </a:cubicBezTo>
                <a:close/>
                <a:moveTo>
                  <a:pt x="18905" y="19711"/>
                </a:moveTo>
                <a:cubicBezTo>
                  <a:pt x="18876" y="19711"/>
                  <a:pt x="18852" y="19758"/>
                  <a:pt x="18852" y="19815"/>
                </a:cubicBezTo>
                <a:lnTo>
                  <a:pt x="18852" y="20036"/>
                </a:lnTo>
                <a:cubicBezTo>
                  <a:pt x="18852" y="20093"/>
                  <a:pt x="18876" y="20138"/>
                  <a:pt x="18905" y="20138"/>
                </a:cubicBezTo>
                <a:cubicBezTo>
                  <a:pt x="18934" y="20138"/>
                  <a:pt x="18958" y="20093"/>
                  <a:pt x="18958" y="20036"/>
                </a:cubicBezTo>
                <a:lnTo>
                  <a:pt x="18958" y="19815"/>
                </a:lnTo>
                <a:cubicBezTo>
                  <a:pt x="18958" y="19758"/>
                  <a:pt x="18934" y="19711"/>
                  <a:pt x="18905" y="19711"/>
                </a:cubicBezTo>
                <a:close/>
                <a:moveTo>
                  <a:pt x="19220" y="19711"/>
                </a:moveTo>
                <a:cubicBezTo>
                  <a:pt x="19191" y="19711"/>
                  <a:pt x="19167" y="19758"/>
                  <a:pt x="19167" y="19815"/>
                </a:cubicBezTo>
                <a:lnTo>
                  <a:pt x="19167" y="20036"/>
                </a:lnTo>
                <a:cubicBezTo>
                  <a:pt x="19167" y="20093"/>
                  <a:pt x="19191" y="20138"/>
                  <a:pt x="19220" y="20138"/>
                </a:cubicBezTo>
                <a:cubicBezTo>
                  <a:pt x="19249" y="20138"/>
                  <a:pt x="19273" y="20093"/>
                  <a:pt x="19273" y="20036"/>
                </a:cubicBezTo>
                <a:lnTo>
                  <a:pt x="19273" y="19815"/>
                </a:lnTo>
                <a:cubicBezTo>
                  <a:pt x="19273" y="19758"/>
                  <a:pt x="19249" y="19711"/>
                  <a:pt x="19220" y="19711"/>
                </a:cubicBezTo>
                <a:close/>
                <a:moveTo>
                  <a:pt x="20069" y="19711"/>
                </a:moveTo>
                <a:cubicBezTo>
                  <a:pt x="20040" y="19711"/>
                  <a:pt x="20016" y="19758"/>
                  <a:pt x="20016" y="19815"/>
                </a:cubicBezTo>
                <a:lnTo>
                  <a:pt x="20016" y="20036"/>
                </a:lnTo>
                <a:cubicBezTo>
                  <a:pt x="20016" y="20093"/>
                  <a:pt x="20040" y="20138"/>
                  <a:pt x="20069" y="20138"/>
                </a:cubicBezTo>
                <a:cubicBezTo>
                  <a:pt x="20099" y="20138"/>
                  <a:pt x="20122" y="20093"/>
                  <a:pt x="20122" y="20036"/>
                </a:cubicBezTo>
                <a:lnTo>
                  <a:pt x="20122" y="19815"/>
                </a:lnTo>
                <a:cubicBezTo>
                  <a:pt x="20122" y="19758"/>
                  <a:pt x="20099" y="19711"/>
                  <a:pt x="20069" y="19711"/>
                </a:cubicBezTo>
                <a:close/>
                <a:moveTo>
                  <a:pt x="20384" y="19711"/>
                </a:moveTo>
                <a:cubicBezTo>
                  <a:pt x="20355" y="19711"/>
                  <a:pt x="20331" y="19758"/>
                  <a:pt x="20331" y="19815"/>
                </a:cubicBezTo>
                <a:lnTo>
                  <a:pt x="20331" y="20036"/>
                </a:lnTo>
                <a:cubicBezTo>
                  <a:pt x="20331" y="20093"/>
                  <a:pt x="20355" y="20138"/>
                  <a:pt x="20384" y="20138"/>
                </a:cubicBezTo>
                <a:cubicBezTo>
                  <a:pt x="20413" y="20138"/>
                  <a:pt x="20436" y="20093"/>
                  <a:pt x="20436" y="20036"/>
                </a:cubicBezTo>
                <a:lnTo>
                  <a:pt x="20436" y="19815"/>
                </a:lnTo>
                <a:cubicBezTo>
                  <a:pt x="20436" y="19758"/>
                  <a:pt x="20413" y="19711"/>
                  <a:pt x="20384" y="19711"/>
                </a:cubicBezTo>
                <a:close/>
                <a:moveTo>
                  <a:pt x="21234" y="19711"/>
                </a:moveTo>
                <a:cubicBezTo>
                  <a:pt x="21204" y="19711"/>
                  <a:pt x="21181" y="19758"/>
                  <a:pt x="21181" y="19815"/>
                </a:cubicBezTo>
                <a:lnTo>
                  <a:pt x="21181" y="20036"/>
                </a:lnTo>
                <a:cubicBezTo>
                  <a:pt x="21181" y="20093"/>
                  <a:pt x="21204" y="20138"/>
                  <a:pt x="21234" y="20138"/>
                </a:cubicBezTo>
                <a:cubicBezTo>
                  <a:pt x="21263" y="20138"/>
                  <a:pt x="21285" y="20093"/>
                  <a:pt x="21285" y="20036"/>
                </a:cubicBezTo>
                <a:lnTo>
                  <a:pt x="21285" y="19815"/>
                </a:lnTo>
                <a:cubicBezTo>
                  <a:pt x="21285" y="19758"/>
                  <a:pt x="21263" y="19711"/>
                  <a:pt x="21234" y="19711"/>
                </a:cubicBezTo>
                <a:close/>
                <a:moveTo>
                  <a:pt x="21547" y="19711"/>
                </a:moveTo>
                <a:cubicBezTo>
                  <a:pt x="21518" y="19711"/>
                  <a:pt x="21495" y="19758"/>
                  <a:pt x="21495" y="19815"/>
                </a:cubicBezTo>
                <a:lnTo>
                  <a:pt x="21495" y="20036"/>
                </a:lnTo>
                <a:cubicBezTo>
                  <a:pt x="21495" y="20093"/>
                  <a:pt x="21518" y="20138"/>
                  <a:pt x="21547" y="20138"/>
                </a:cubicBezTo>
                <a:cubicBezTo>
                  <a:pt x="21576" y="20138"/>
                  <a:pt x="21600" y="20093"/>
                  <a:pt x="21600" y="20036"/>
                </a:cubicBezTo>
                <a:lnTo>
                  <a:pt x="21600" y="19815"/>
                </a:lnTo>
                <a:cubicBezTo>
                  <a:pt x="21600" y="19758"/>
                  <a:pt x="21576" y="19711"/>
                  <a:pt x="21547" y="19711"/>
                </a:cubicBezTo>
                <a:close/>
                <a:moveTo>
                  <a:pt x="53" y="20441"/>
                </a:moveTo>
                <a:cubicBezTo>
                  <a:pt x="24" y="20441"/>
                  <a:pt x="0" y="20488"/>
                  <a:pt x="0" y="20545"/>
                </a:cubicBezTo>
                <a:lnTo>
                  <a:pt x="0" y="20765"/>
                </a:lnTo>
                <a:cubicBezTo>
                  <a:pt x="0" y="20823"/>
                  <a:pt x="24" y="20868"/>
                  <a:pt x="53" y="20868"/>
                </a:cubicBezTo>
                <a:cubicBezTo>
                  <a:pt x="82" y="20868"/>
                  <a:pt x="106" y="20823"/>
                  <a:pt x="106" y="20765"/>
                </a:cubicBezTo>
                <a:lnTo>
                  <a:pt x="106" y="20545"/>
                </a:lnTo>
                <a:cubicBezTo>
                  <a:pt x="106" y="20488"/>
                  <a:pt x="82" y="20441"/>
                  <a:pt x="53" y="20441"/>
                </a:cubicBezTo>
                <a:close/>
                <a:moveTo>
                  <a:pt x="367" y="20441"/>
                </a:moveTo>
                <a:cubicBezTo>
                  <a:pt x="338" y="20441"/>
                  <a:pt x="315" y="20488"/>
                  <a:pt x="315" y="20545"/>
                </a:cubicBezTo>
                <a:lnTo>
                  <a:pt x="315" y="20765"/>
                </a:lnTo>
                <a:cubicBezTo>
                  <a:pt x="315" y="20823"/>
                  <a:pt x="338" y="20868"/>
                  <a:pt x="367" y="20868"/>
                </a:cubicBezTo>
                <a:cubicBezTo>
                  <a:pt x="397" y="20868"/>
                  <a:pt x="420" y="20823"/>
                  <a:pt x="420" y="20765"/>
                </a:cubicBezTo>
                <a:lnTo>
                  <a:pt x="420" y="20545"/>
                </a:lnTo>
                <a:cubicBezTo>
                  <a:pt x="420" y="20488"/>
                  <a:pt x="397" y="20441"/>
                  <a:pt x="367" y="20441"/>
                </a:cubicBezTo>
                <a:close/>
                <a:moveTo>
                  <a:pt x="1217" y="20441"/>
                </a:moveTo>
                <a:cubicBezTo>
                  <a:pt x="1188" y="20441"/>
                  <a:pt x="1164" y="20488"/>
                  <a:pt x="1164" y="20545"/>
                </a:cubicBezTo>
                <a:lnTo>
                  <a:pt x="1164" y="20765"/>
                </a:lnTo>
                <a:cubicBezTo>
                  <a:pt x="1164" y="20823"/>
                  <a:pt x="1188" y="20868"/>
                  <a:pt x="1217" y="20868"/>
                </a:cubicBezTo>
                <a:cubicBezTo>
                  <a:pt x="1246" y="20868"/>
                  <a:pt x="1270" y="20823"/>
                  <a:pt x="1270" y="20765"/>
                </a:cubicBezTo>
                <a:lnTo>
                  <a:pt x="1270" y="20545"/>
                </a:lnTo>
                <a:cubicBezTo>
                  <a:pt x="1270" y="20488"/>
                  <a:pt x="1246" y="20441"/>
                  <a:pt x="1217" y="20441"/>
                </a:cubicBezTo>
                <a:close/>
                <a:moveTo>
                  <a:pt x="1532" y="20441"/>
                </a:moveTo>
                <a:cubicBezTo>
                  <a:pt x="1503" y="20441"/>
                  <a:pt x="1479" y="20488"/>
                  <a:pt x="1479" y="20545"/>
                </a:cubicBezTo>
                <a:lnTo>
                  <a:pt x="1479" y="20765"/>
                </a:lnTo>
                <a:cubicBezTo>
                  <a:pt x="1479" y="20823"/>
                  <a:pt x="1503" y="20868"/>
                  <a:pt x="1532" y="20868"/>
                </a:cubicBezTo>
                <a:cubicBezTo>
                  <a:pt x="1561" y="20868"/>
                  <a:pt x="1584" y="20823"/>
                  <a:pt x="1584" y="20765"/>
                </a:cubicBezTo>
                <a:lnTo>
                  <a:pt x="1584" y="20545"/>
                </a:lnTo>
                <a:cubicBezTo>
                  <a:pt x="1584" y="20488"/>
                  <a:pt x="1561" y="20441"/>
                  <a:pt x="1532" y="20441"/>
                </a:cubicBezTo>
                <a:close/>
                <a:moveTo>
                  <a:pt x="2380" y="20441"/>
                </a:moveTo>
                <a:cubicBezTo>
                  <a:pt x="2351" y="20441"/>
                  <a:pt x="2329" y="20488"/>
                  <a:pt x="2329" y="20545"/>
                </a:cubicBezTo>
                <a:lnTo>
                  <a:pt x="2329" y="20765"/>
                </a:lnTo>
                <a:cubicBezTo>
                  <a:pt x="2329" y="20823"/>
                  <a:pt x="2351" y="20868"/>
                  <a:pt x="2380" y="20868"/>
                </a:cubicBezTo>
                <a:cubicBezTo>
                  <a:pt x="2409" y="20868"/>
                  <a:pt x="2433" y="20823"/>
                  <a:pt x="2433" y="20765"/>
                </a:cubicBezTo>
                <a:lnTo>
                  <a:pt x="2433" y="20545"/>
                </a:lnTo>
                <a:cubicBezTo>
                  <a:pt x="2433" y="20488"/>
                  <a:pt x="2409" y="20441"/>
                  <a:pt x="2380" y="20441"/>
                </a:cubicBezTo>
                <a:close/>
                <a:moveTo>
                  <a:pt x="2695" y="20441"/>
                </a:moveTo>
                <a:cubicBezTo>
                  <a:pt x="2666" y="20441"/>
                  <a:pt x="2643" y="20488"/>
                  <a:pt x="2643" y="20545"/>
                </a:cubicBezTo>
                <a:lnTo>
                  <a:pt x="2643" y="20765"/>
                </a:lnTo>
                <a:cubicBezTo>
                  <a:pt x="2643" y="20823"/>
                  <a:pt x="2666" y="20868"/>
                  <a:pt x="2695" y="20868"/>
                </a:cubicBezTo>
                <a:cubicBezTo>
                  <a:pt x="2724" y="20868"/>
                  <a:pt x="2748" y="20823"/>
                  <a:pt x="2748" y="20765"/>
                </a:cubicBezTo>
                <a:lnTo>
                  <a:pt x="2748" y="20545"/>
                </a:lnTo>
                <a:cubicBezTo>
                  <a:pt x="2748" y="20488"/>
                  <a:pt x="2724" y="20441"/>
                  <a:pt x="2695" y="20441"/>
                </a:cubicBezTo>
                <a:close/>
                <a:moveTo>
                  <a:pt x="3545" y="20441"/>
                </a:moveTo>
                <a:cubicBezTo>
                  <a:pt x="3516" y="20441"/>
                  <a:pt x="3492" y="20488"/>
                  <a:pt x="3492" y="20545"/>
                </a:cubicBezTo>
                <a:lnTo>
                  <a:pt x="3492" y="20765"/>
                </a:lnTo>
                <a:cubicBezTo>
                  <a:pt x="3492" y="20823"/>
                  <a:pt x="3516" y="20868"/>
                  <a:pt x="3545" y="20868"/>
                </a:cubicBezTo>
                <a:cubicBezTo>
                  <a:pt x="3574" y="20868"/>
                  <a:pt x="3598" y="20823"/>
                  <a:pt x="3598" y="20765"/>
                </a:cubicBezTo>
                <a:lnTo>
                  <a:pt x="3598" y="20545"/>
                </a:lnTo>
                <a:cubicBezTo>
                  <a:pt x="3598" y="20488"/>
                  <a:pt x="3574" y="20441"/>
                  <a:pt x="3545" y="20441"/>
                </a:cubicBezTo>
                <a:close/>
                <a:moveTo>
                  <a:pt x="3859" y="20441"/>
                </a:moveTo>
                <a:cubicBezTo>
                  <a:pt x="3830" y="20441"/>
                  <a:pt x="3806" y="20488"/>
                  <a:pt x="3806" y="20545"/>
                </a:cubicBezTo>
                <a:lnTo>
                  <a:pt x="3806" y="20765"/>
                </a:lnTo>
                <a:cubicBezTo>
                  <a:pt x="3806" y="20823"/>
                  <a:pt x="3830" y="20868"/>
                  <a:pt x="3859" y="20868"/>
                </a:cubicBezTo>
                <a:cubicBezTo>
                  <a:pt x="3888" y="20868"/>
                  <a:pt x="3912" y="20823"/>
                  <a:pt x="3912" y="20765"/>
                </a:cubicBezTo>
                <a:lnTo>
                  <a:pt x="3912" y="20545"/>
                </a:lnTo>
                <a:cubicBezTo>
                  <a:pt x="3912" y="20488"/>
                  <a:pt x="3888" y="20441"/>
                  <a:pt x="3859" y="20441"/>
                </a:cubicBezTo>
                <a:close/>
                <a:moveTo>
                  <a:pt x="4709" y="20441"/>
                </a:moveTo>
                <a:cubicBezTo>
                  <a:pt x="4680" y="20441"/>
                  <a:pt x="4656" y="20488"/>
                  <a:pt x="4656" y="20545"/>
                </a:cubicBezTo>
                <a:lnTo>
                  <a:pt x="4656" y="20765"/>
                </a:lnTo>
                <a:cubicBezTo>
                  <a:pt x="4656" y="20823"/>
                  <a:pt x="4680" y="20868"/>
                  <a:pt x="4709" y="20868"/>
                </a:cubicBezTo>
                <a:cubicBezTo>
                  <a:pt x="4738" y="20868"/>
                  <a:pt x="4762" y="20823"/>
                  <a:pt x="4762" y="20765"/>
                </a:cubicBezTo>
                <a:lnTo>
                  <a:pt x="4762" y="20545"/>
                </a:lnTo>
                <a:cubicBezTo>
                  <a:pt x="4762" y="20488"/>
                  <a:pt x="4738" y="20441"/>
                  <a:pt x="4709" y="20441"/>
                </a:cubicBezTo>
                <a:close/>
                <a:moveTo>
                  <a:pt x="5023" y="20441"/>
                </a:moveTo>
                <a:cubicBezTo>
                  <a:pt x="4994" y="20441"/>
                  <a:pt x="4970" y="20488"/>
                  <a:pt x="4970" y="20545"/>
                </a:cubicBezTo>
                <a:lnTo>
                  <a:pt x="4970" y="20765"/>
                </a:lnTo>
                <a:cubicBezTo>
                  <a:pt x="4970" y="20823"/>
                  <a:pt x="4994" y="20868"/>
                  <a:pt x="5023" y="20868"/>
                </a:cubicBezTo>
                <a:cubicBezTo>
                  <a:pt x="5053" y="20868"/>
                  <a:pt x="5076" y="20823"/>
                  <a:pt x="5076" y="20765"/>
                </a:cubicBezTo>
                <a:lnTo>
                  <a:pt x="5076" y="20545"/>
                </a:lnTo>
                <a:cubicBezTo>
                  <a:pt x="5076" y="20488"/>
                  <a:pt x="5053" y="20441"/>
                  <a:pt x="5023" y="20441"/>
                </a:cubicBezTo>
                <a:close/>
                <a:moveTo>
                  <a:pt x="5873" y="20441"/>
                </a:moveTo>
                <a:cubicBezTo>
                  <a:pt x="5844" y="20441"/>
                  <a:pt x="5820" y="20488"/>
                  <a:pt x="5820" y="20545"/>
                </a:cubicBezTo>
                <a:lnTo>
                  <a:pt x="5820" y="20765"/>
                </a:lnTo>
                <a:cubicBezTo>
                  <a:pt x="5820" y="20823"/>
                  <a:pt x="5844" y="20868"/>
                  <a:pt x="5873" y="20868"/>
                </a:cubicBezTo>
                <a:cubicBezTo>
                  <a:pt x="5902" y="20868"/>
                  <a:pt x="5926" y="20823"/>
                  <a:pt x="5926" y="20765"/>
                </a:cubicBezTo>
                <a:lnTo>
                  <a:pt x="5926" y="20545"/>
                </a:lnTo>
                <a:cubicBezTo>
                  <a:pt x="5926" y="20488"/>
                  <a:pt x="5902" y="20441"/>
                  <a:pt x="5873" y="20441"/>
                </a:cubicBezTo>
                <a:close/>
                <a:moveTo>
                  <a:pt x="6188" y="20441"/>
                </a:moveTo>
                <a:cubicBezTo>
                  <a:pt x="6159" y="20441"/>
                  <a:pt x="6135" y="20488"/>
                  <a:pt x="6135" y="20545"/>
                </a:cubicBezTo>
                <a:lnTo>
                  <a:pt x="6135" y="20765"/>
                </a:lnTo>
                <a:cubicBezTo>
                  <a:pt x="6135" y="20823"/>
                  <a:pt x="6159" y="20868"/>
                  <a:pt x="6188" y="20868"/>
                </a:cubicBezTo>
                <a:cubicBezTo>
                  <a:pt x="6217" y="20868"/>
                  <a:pt x="6240" y="20823"/>
                  <a:pt x="6240" y="20765"/>
                </a:cubicBezTo>
                <a:lnTo>
                  <a:pt x="6240" y="20545"/>
                </a:lnTo>
                <a:cubicBezTo>
                  <a:pt x="6240" y="20488"/>
                  <a:pt x="6217" y="20441"/>
                  <a:pt x="6188" y="20441"/>
                </a:cubicBezTo>
                <a:close/>
                <a:moveTo>
                  <a:pt x="7036" y="20441"/>
                </a:moveTo>
                <a:cubicBezTo>
                  <a:pt x="7007" y="20441"/>
                  <a:pt x="6984" y="20488"/>
                  <a:pt x="6984" y="20545"/>
                </a:cubicBezTo>
                <a:lnTo>
                  <a:pt x="6984" y="20765"/>
                </a:lnTo>
                <a:cubicBezTo>
                  <a:pt x="6984" y="20823"/>
                  <a:pt x="7007" y="20868"/>
                  <a:pt x="7036" y="20868"/>
                </a:cubicBezTo>
                <a:cubicBezTo>
                  <a:pt x="7065" y="20868"/>
                  <a:pt x="7089" y="20823"/>
                  <a:pt x="7089" y="20765"/>
                </a:cubicBezTo>
                <a:lnTo>
                  <a:pt x="7089" y="20545"/>
                </a:lnTo>
                <a:cubicBezTo>
                  <a:pt x="7089" y="20488"/>
                  <a:pt x="7065" y="20441"/>
                  <a:pt x="7036" y="20441"/>
                </a:cubicBezTo>
                <a:close/>
                <a:moveTo>
                  <a:pt x="7351" y="20441"/>
                </a:moveTo>
                <a:cubicBezTo>
                  <a:pt x="7322" y="20441"/>
                  <a:pt x="7299" y="20488"/>
                  <a:pt x="7299" y="20545"/>
                </a:cubicBezTo>
                <a:lnTo>
                  <a:pt x="7299" y="20765"/>
                </a:lnTo>
                <a:cubicBezTo>
                  <a:pt x="7299" y="20823"/>
                  <a:pt x="7322" y="20868"/>
                  <a:pt x="7351" y="20868"/>
                </a:cubicBezTo>
                <a:cubicBezTo>
                  <a:pt x="7380" y="20868"/>
                  <a:pt x="7404" y="20823"/>
                  <a:pt x="7404" y="20765"/>
                </a:cubicBezTo>
                <a:lnTo>
                  <a:pt x="7404" y="20545"/>
                </a:lnTo>
                <a:cubicBezTo>
                  <a:pt x="7404" y="20488"/>
                  <a:pt x="7380" y="20441"/>
                  <a:pt x="7351" y="20441"/>
                </a:cubicBezTo>
                <a:close/>
                <a:moveTo>
                  <a:pt x="8201" y="20441"/>
                </a:moveTo>
                <a:cubicBezTo>
                  <a:pt x="8171" y="20441"/>
                  <a:pt x="8148" y="20488"/>
                  <a:pt x="8148" y="20545"/>
                </a:cubicBezTo>
                <a:lnTo>
                  <a:pt x="8148" y="20765"/>
                </a:lnTo>
                <a:cubicBezTo>
                  <a:pt x="8148" y="20823"/>
                  <a:pt x="8171" y="20868"/>
                  <a:pt x="8201" y="20868"/>
                </a:cubicBezTo>
                <a:cubicBezTo>
                  <a:pt x="8230" y="20868"/>
                  <a:pt x="8254" y="20823"/>
                  <a:pt x="8254" y="20765"/>
                </a:cubicBezTo>
                <a:lnTo>
                  <a:pt x="8254" y="20545"/>
                </a:lnTo>
                <a:cubicBezTo>
                  <a:pt x="8254" y="20488"/>
                  <a:pt x="8230" y="20441"/>
                  <a:pt x="8201" y="20441"/>
                </a:cubicBezTo>
                <a:close/>
                <a:moveTo>
                  <a:pt x="8515" y="20441"/>
                </a:moveTo>
                <a:cubicBezTo>
                  <a:pt x="8486" y="20441"/>
                  <a:pt x="8462" y="20488"/>
                  <a:pt x="8462" y="20545"/>
                </a:cubicBezTo>
                <a:lnTo>
                  <a:pt x="8462" y="20765"/>
                </a:lnTo>
                <a:cubicBezTo>
                  <a:pt x="8462" y="20823"/>
                  <a:pt x="8486" y="20868"/>
                  <a:pt x="8515" y="20868"/>
                </a:cubicBezTo>
                <a:cubicBezTo>
                  <a:pt x="8544" y="20868"/>
                  <a:pt x="8568" y="20823"/>
                  <a:pt x="8568" y="20765"/>
                </a:cubicBezTo>
                <a:lnTo>
                  <a:pt x="8568" y="20545"/>
                </a:lnTo>
                <a:cubicBezTo>
                  <a:pt x="8568" y="20488"/>
                  <a:pt x="8544" y="20441"/>
                  <a:pt x="8515" y="20441"/>
                </a:cubicBezTo>
                <a:close/>
                <a:moveTo>
                  <a:pt x="9365" y="20441"/>
                </a:moveTo>
                <a:cubicBezTo>
                  <a:pt x="9336" y="20441"/>
                  <a:pt x="9312" y="20488"/>
                  <a:pt x="9312" y="20545"/>
                </a:cubicBezTo>
                <a:lnTo>
                  <a:pt x="9312" y="20765"/>
                </a:lnTo>
                <a:cubicBezTo>
                  <a:pt x="9312" y="20823"/>
                  <a:pt x="9336" y="20868"/>
                  <a:pt x="9365" y="20868"/>
                </a:cubicBezTo>
                <a:cubicBezTo>
                  <a:pt x="9394" y="20868"/>
                  <a:pt x="9418" y="20823"/>
                  <a:pt x="9418" y="20765"/>
                </a:cubicBezTo>
                <a:lnTo>
                  <a:pt x="9418" y="20545"/>
                </a:lnTo>
                <a:cubicBezTo>
                  <a:pt x="9418" y="20488"/>
                  <a:pt x="9394" y="20441"/>
                  <a:pt x="9365" y="20441"/>
                </a:cubicBezTo>
                <a:close/>
                <a:moveTo>
                  <a:pt x="9679" y="20441"/>
                </a:moveTo>
                <a:cubicBezTo>
                  <a:pt x="9650" y="20441"/>
                  <a:pt x="9626" y="20488"/>
                  <a:pt x="9626" y="20545"/>
                </a:cubicBezTo>
                <a:lnTo>
                  <a:pt x="9626" y="20765"/>
                </a:lnTo>
                <a:cubicBezTo>
                  <a:pt x="9626" y="20823"/>
                  <a:pt x="9650" y="20868"/>
                  <a:pt x="9679" y="20868"/>
                </a:cubicBezTo>
                <a:cubicBezTo>
                  <a:pt x="9708" y="20868"/>
                  <a:pt x="9732" y="20823"/>
                  <a:pt x="9732" y="20765"/>
                </a:cubicBezTo>
                <a:lnTo>
                  <a:pt x="9732" y="20545"/>
                </a:lnTo>
                <a:cubicBezTo>
                  <a:pt x="9732" y="20488"/>
                  <a:pt x="9708" y="20441"/>
                  <a:pt x="9679" y="20441"/>
                </a:cubicBezTo>
                <a:close/>
                <a:moveTo>
                  <a:pt x="10529" y="20441"/>
                </a:moveTo>
                <a:cubicBezTo>
                  <a:pt x="10500" y="20441"/>
                  <a:pt x="10476" y="20488"/>
                  <a:pt x="10476" y="20545"/>
                </a:cubicBezTo>
                <a:lnTo>
                  <a:pt x="10476" y="20765"/>
                </a:lnTo>
                <a:cubicBezTo>
                  <a:pt x="10476" y="20823"/>
                  <a:pt x="10500" y="20868"/>
                  <a:pt x="10529" y="20868"/>
                </a:cubicBezTo>
                <a:cubicBezTo>
                  <a:pt x="10558" y="20868"/>
                  <a:pt x="10582" y="20823"/>
                  <a:pt x="10582" y="20765"/>
                </a:cubicBezTo>
                <a:lnTo>
                  <a:pt x="10582" y="20545"/>
                </a:lnTo>
                <a:cubicBezTo>
                  <a:pt x="10582" y="20488"/>
                  <a:pt x="10558" y="20441"/>
                  <a:pt x="10529" y="20441"/>
                </a:cubicBezTo>
                <a:close/>
                <a:moveTo>
                  <a:pt x="10844" y="20441"/>
                </a:moveTo>
                <a:cubicBezTo>
                  <a:pt x="10814" y="20441"/>
                  <a:pt x="10791" y="20488"/>
                  <a:pt x="10791" y="20545"/>
                </a:cubicBezTo>
                <a:lnTo>
                  <a:pt x="10791" y="20765"/>
                </a:lnTo>
                <a:cubicBezTo>
                  <a:pt x="10791" y="20823"/>
                  <a:pt x="10814" y="20868"/>
                  <a:pt x="10844" y="20868"/>
                </a:cubicBezTo>
                <a:cubicBezTo>
                  <a:pt x="10873" y="20868"/>
                  <a:pt x="10895" y="20823"/>
                  <a:pt x="10895" y="20765"/>
                </a:cubicBezTo>
                <a:lnTo>
                  <a:pt x="10895" y="20545"/>
                </a:lnTo>
                <a:cubicBezTo>
                  <a:pt x="10895" y="20488"/>
                  <a:pt x="10873" y="20441"/>
                  <a:pt x="10844" y="20441"/>
                </a:cubicBezTo>
                <a:close/>
                <a:moveTo>
                  <a:pt x="11692" y="20441"/>
                </a:moveTo>
                <a:cubicBezTo>
                  <a:pt x="11663" y="20441"/>
                  <a:pt x="11640" y="20488"/>
                  <a:pt x="11640" y="20545"/>
                </a:cubicBezTo>
                <a:lnTo>
                  <a:pt x="11640" y="20765"/>
                </a:lnTo>
                <a:cubicBezTo>
                  <a:pt x="11640" y="20823"/>
                  <a:pt x="11663" y="20868"/>
                  <a:pt x="11692" y="20868"/>
                </a:cubicBezTo>
                <a:cubicBezTo>
                  <a:pt x="11721" y="20868"/>
                  <a:pt x="11745" y="20823"/>
                  <a:pt x="11745" y="20765"/>
                </a:cubicBezTo>
                <a:lnTo>
                  <a:pt x="11745" y="20545"/>
                </a:lnTo>
                <a:cubicBezTo>
                  <a:pt x="11745" y="20488"/>
                  <a:pt x="11721" y="20441"/>
                  <a:pt x="11692" y="20441"/>
                </a:cubicBezTo>
                <a:close/>
                <a:moveTo>
                  <a:pt x="12007" y="20441"/>
                </a:moveTo>
                <a:cubicBezTo>
                  <a:pt x="11978" y="20441"/>
                  <a:pt x="11955" y="20488"/>
                  <a:pt x="11955" y="20545"/>
                </a:cubicBezTo>
                <a:lnTo>
                  <a:pt x="11955" y="20765"/>
                </a:lnTo>
                <a:cubicBezTo>
                  <a:pt x="11955" y="20823"/>
                  <a:pt x="11978" y="20868"/>
                  <a:pt x="12007" y="20868"/>
                </a:cubicBezTo>
                <a:cubicBezTo>
                  <a:pt x="12036" y="20868"/>
                  <a:pt x="12060" y="20823"/>
                  <a:pt x="12060" y="20765"/>
                </a:cubicBezTo>
                <a:lnTo>
                  <a:pt x="12060" y="20545"/>
                </a:lnTo>
                <a:cubicBezTo>
                  <a:pt x="12060" y="20488"/>
                  <a:pt x="12036" y="20441"/>
                  <a:pt x="12007" y="20441"/>
                </a:cubicBezTo>
                <a:close/>
                <a:moveTo>
                  <a:pt x="12856" y="20441"/>
                </a:moveTo>
                <a:cubicBezTo>
                  <a:pt x="12827" y="20441"/>
                  <a:pt x="12804" y="20488"/>
                  <a:pt x="12804" y="20545"/>
                </a:cubicBezTo>
                <a:lnTo>
                  <a:pt x="12804" y="20765"/>
                </a:lnTo>
                <a:cubicBezTo>
                  <a:pt x="12804" y="20823"/>
                  <a:pt x="12827" y="20868"/>
                  <a:pt x="12856" y="20868"/>
                </a:cubicBezTo>
                <a:cubicBezTo>
                  <a:pt x="12886" y="20868"/>
                  <a:pt x="12909" y="20823"/>
                  <a:pt x="12909" y="20765"/>
                </a:cubicBezTo>
                <a:lnTo>
                  <a:pt x="12909" y="20545"/>
                </a:lnTo>
                <a:cubicBezTo>
                  <a:pt x="12909" y="20488"/>
                  <a:pt x="12886" y="20441"/>
                  <a:pt x="12856" y="20441"/>
                </a:cubicBezTo>
                <a:close/>
                <a:moveTo>
                  <a:pt x="13171" y="20441"/>
                </a:moveTo>
                <a:cubicBezTo>
                  <a:pt x="13142" y="20441"/>
                  <a:pt x="13118" y="20488"/>
                  <a:pt x="13118" y="20545"/>
                </a:cubicBezTo>
                <a:lnTo>
                  <a:pt x="13118" y="20765"/>
                </a:lnTo>
                <a:cubicBezTo>
                  <a:pt x="13118" y="20823"/>
                  <a:pt x="13142" y="20868"/>
                  <a:pt x="13171" y="20868"/>
                </a:cubicBezTo>
                <a:cubicBezTo>
                  <a:pt x="13200" y="20868"/>
                  <a:pt x="13224" y="20823"/>
                  <a:pt x="13224" y="20765"/>
                </a:cubicBezTo>
                <a:lnTo>
                  <a:pt x="13224" y="20545"/>
                </a:lnTo>
                <a:cubicBezTo>
                  <a:pt x="13224" y="20488"/>
                  <a:pt x="13200" y="20441"/>
                  <a:pt x="13171" y="20441"/>
                </a:cubicBezTo>
                <a:close/>
                <a:moveTo>
                  <a:pt x="14021" y="20441"/>
                </a:moveTo>
                <a:cubicBezTo>
                  <a:pt x="13992" y="20441"/>
                  <a:pt x="13968" y="20488"/>
                  <a:pt x="13968" y="20545"/>
                </a:cubicBezTo>
                <a:lnTo>
                  <a:pt x="13968" y="20765"/>
                </a:lnTo>
                <a:cubicBezTo>
                  <a:pt x="13968" y="20823"/>
                  <a:pt x="13992" y="20868"/>
                  <a:pt x="14021" y="20868"/>
                </a:cubicBezTo>
                <a:cubicBezTo>
                  <a:pt x="14050" y="20868"/>
                  <a:pt x="14074" y="20823"/>
                  <a:pt x="14074" y="20765"/>
                </a:cubicBezTo>
                <a:lnTo>
                  <a:pt x="14074" y="20545"/>
                </a:lnTo>
                <a:cubicBezTo>
                  <a:pt x="14074" y="20488"/>
                  <a:pt x="14050" y="20441"/>
                  <a:pt x="14021" y="20441"/>
                </a:cubicBezTo>
                <a:close/>
                <a:moveTo>
                  <a:pt x="14335" y="20441"/>
                </a:moveTo>
                <a:cubicBezTo>
                  <a:pt x="14306" y="20441"/>
                  <a:pt x="14282" y="20488"/>
                  <a:pt x="14282" y="20545"/>
                </a:cubicBezTo>
                <a:lnTo>
                  <a:pt x="14282" y="20765"/>
                </a:lnTo>
                <a:cubicBezTo>
                  <a:pt x="14282" y="20823"/>
                  <a:pt x="14306" y="20868"/>
                  <a:pt x="14335" y="20868"/>
                </a:cubicBezTo>
                <a:cubicBezTo>
                  <a:pt x="14364" y="20868"/>
                  <a:pt x="14388" y="20823"/>
                  <a:pt x="14388" y="20765"/>
                </a:cubicBezTo>
                <a:lnTo>
                  <a:pt x="14388" y="20545"/>
                </a:lnTo>
                <a:cubicBezTo>
                  <a:pt x="14388" y="20488"/>
                  <a:pt x="14364" y="20441"/>
                  <a:pt x="14335" y="20441"/>
                </a:cubicBezTo>
                <a:close/>
                <a:moveTo>
                  <a:pt x="15185" y="20441"/>
                </a:moveTo>
                <a:cubicBezTo>
                  <a:pt x="15156" y="20441"/>
                  <a:pt x="15132" y="20488"/>
                  <a:pt x="15132" y="20545"/>
                </a:cubicBezTo>
                <a:lnTo>
                  <a:pt x="15132" y="20765"/>
                </a:lnTo>
                <a:cubicBezTo>
                  <a:pt x="15132" y="20823"/>
                  <a:pt x="15156" y="20868"/>
                  <a:pt x="15185" y="20868"/>
                </a:cubicBezTo>
                <a:cubicBezTo>
                  <a:pt x="15214" y="20868"/>
                  <a:pt x="15237" y="20823"/>
                  <a:pt x="15237" y="20765"/>
                </a:cubicBezTo>
                <a:lnTo>
                  <a:pt x="15237" y="20545"/>
                </a:lnTo>
                <a:cubicBezTo>
                  <a:pt x="15237" y="20488"/>
                  <a:pt x="15214" y="20441"/>
                  <a:pt x="15185" y="20441"/>
                </a:cubicBezTo>
                <a:close/>
                <a:moveTo>
                  <a:pt x="15500" y="20441"/>
                </a:moveTo>
                <a:cubicBezTo>
                  <a:pt x="15470" y="20441"/>
                  <a:pt x="15447" y="20488"/>
                  <a:pt x="15447" y="20545"/>
                </a:cubicBezTo>
                <a:lnTo>
                  <a:pt x="15447" y="20765"/>
                </a:lnTo>
                <a:cubicBezTo>
                  <a:pt x="15447" y="20823"/>
                  <a:pt x="15470" y="20868"/>
                  <a:pt x="15500" y="20868"/>
                </a:cubicBezTo>
                <a:cubicBezTo>
                  <a:pt x="15529" y="20868"/>
                  <a:pt x="15551" y="20823"/>
                  <a:pt x="15551" y="20765"/>
                </a:cubicBezTo>
                <a:lnTo>
                  <a:pt x="15551" y="20545"/>
                </a:lnTo>
                <a:cubicBezTo>
                  <a:pt x="15551" y="20488"/>
                  <a:pt x="15529" y="20441"/>
                  <a:pt x="15500" y="20441"/>
                </a:cubicBezTo>
                <a:close/>
                <a:moveTo>
                  <a:pt x="16349" y="20441"/>
                </a:moveTo>
                <a:cubicBezTo>
                  <a:pt x="16320" y="20441"/>
                  <a:pt x="16296" y="20488"/>
                  <a:pt x="16296" y="20545"/>
                </a:cubicBezTo>
                <a:lnTo>
                  <a:pt x="16296" y="20765"/>
                </a:lnTo>
                <a:cubicBezTo>
                  <a:pt x="16296" y="20823"/>
                  <a:pt x="16320" y="20868"/>
                  <a:pt x="16349" y="20868"/>
                </a:cubicBezTo>
                <a:cubicBezTo>
                  <a:pt x="16378" y="20868"/>
                  <a:pt x="16401" y="20823"/>
                  <a:pt x="16401" y="20765"/>
                </a:cubicBezTo>
                <a:lnTo>
                  <a:pt x="16401" y="20545"/>
                </a:lnTo>
                <a:cubicBezTo>
                  <a:pt x="16401" y="20488"/>
                  <a:pt x="16378" y="20441"/>
                  <a:pt x="16349" y="20441"/>
                </a:cubicBezTo>
                <a:close/>
                <a:moveTo>
                  <a:pt x="16663" y="20441"/>
                </a:moveTo>
                <a:cubicBezTo>
                  <a:pt x="16634" y="20441"/>
                  <a:pt x="16611" y="20488"/>
                  <a:pt x="16611" y="20545"/>
                </a:cubicBezTo>
                <a:lnTo>
                  <a:pt x="16611" y="20765"/>
                </a:lnTo>
                <a:cubicBezTo>
                  <a:pt x="16611" y="20823"/>
                  <a:pt x="16634" y="20868"/>
                  <a:pt x="16663" y="20868"/>
                </a:cubicBezTo>
                <a:cubicBezTo>
                  <a:pt x="16692" y="20868"/>
                  <a:pt x="16716" y="20823"/>
                  <a:pt x="16716" y="20765"/>
                </a:cubicBezTo>
                <a:lnTo>
                  <a:pt x="16716" y="20545"/>
                </a:lnTo>
                <a:cubicBezTo>
                  <a:pt x="16716" y="20488"/>
                  <a:pt x="16692" y="20441"/>
                  <a:pt x="16663" y="20441"/>
                </a:cubicBezTo>
                <a:close/>
                <a:moveTo>
                  <a:pt x="17512" y="20441"/>
                </a:moveTo>
                <a:cubicBezTo>
                  <a:pt x="17483" y="20441"/>
                  <a:pt x="17459" y="20488"/>
                  <a:pt x="17459" y="20545"/>
                </a:cubicBezTo>
                <a:lnTo>
                  <a:pt x="17459" y="20765"/>
                </a:lnTo>
                <a:cubicBezTo>
                  <a:pt x="17459" y="20823"/>
                  <a:pt x="17483" y="20868"/>
                  <a:pt x="17512" y="20868"/>
                </a:cubicBezTo>
                <a:cubicBezTo>
                  <a:pt x="17541" y="20868"/>
                  <a:pt x="17565" y="20823"/>
                  <a:pt x="17565" y="20765"/>
                </a:cubicBezTo>
                <a:lnTo>
                  <a:pt x="17565" y="20545"/>
                </a:lnTo>
                <a:cubicBezTo>
                  <a:pt x="17565" y="20488"/>
                  <a:pt x="17541" y="20441"/>
                  <a:pt x="17512" y="20441"/>
                </a:cubicBezTo>
                <a:close/>
                <a:moveTo>
                  <a:pt x="17827" y="20441"/>
                </a:moveTo>
                <a:cubicBezTo>
                  <a:pt x="17798" y="20441"/>
                  <a:pt x="17774" y="20488"/>
                  <a:pt x="17774" y="20545"/>
                </a:cubicBezTo>
                <a:lnTo>
                  <a:pt x="17774" y="20765"/>
                </a:lnTo>
                <a:cubicBezTo>
                  <a:pt x="17774" y="20823"/>
                  <a:pt x="17798" y="20868"/>
                  <a:pt x="17827" y="20868"/>
                </a:cubicBezTo>
                <a:cubicBezTo>
                  <a:pt x="17856" y="20868"/>
                  <a:pt x="17880" y="20823"/>
                  <a:pt x="17880" y="20765"/>
                </a:cubicBezTo>
                <a:lnTo>
                  <a:pt x="17880" y="20545"/>
                </a:lnTo>
                <a:cubicBezTo>
                  <a:pt x="17880" y="20488"/>
                  <a:pt x="17856" y="20441"/>
                  <a:pt x="17827" y="20441"/>
                </a:cubicBezTo>
                <a:close/>
                <a:moveTo>
                  <a:pt x="18677" y="20441"/>
                </a:moveTo>
                <a:cubicBezTo>
                  <a:pt x="18648" y="20441"/>
                  <a:pt x="18624" y="20488"/>
                  <a:pt x="18624" y="20545"/>
                </a:cubicBezTo>
                <a:lnTo>
                  <a:pt x="18624" y="20765"/>
                </a:lnTo>
                <a:cubicBezTo>
                  <a:pt x="18624" y="20823"/>
                  <a:pt x="18648" y="20868"/>
                  <a:pt x="18677" y="20868"/>
                </a:cubicBezTo>
                <a:cubicBezTo>
                  <a:pt x="18706" y="20868"/>
                  <a:pt x="18730" y="20823"/>
                  <a:pt x="18730" y="20765"/>
                </a:cubicBezTo>
                <a:lnTo>
                  <a:pt x="18730" y="20545"/>
                </a:lnTo>
                <a:cubicBezTo>
                  <a:pt x="18730" y="20488"/>
                  <a:pt x="18706" y="20441"/>
                  <a:pt x="18677" y="20441"/>
                </a:cubicBezTo>
                <a:close/>
                <a:moveTo>
                  <a:pt x="18991" y="20441"/>
                </a:moveTo>
                <a:cubicBezTo>
                  <a:pt x="18962" y="20441"/>
                  <a:pt x="18938" y="20488"/>
                  <a:pt x="18938" y="20545"/>
                </a:cubicBezTo>
                <a:lnTo>
                  <a:pt x="18938" y="20765"/>
                </a:lnTo>
                <a:cubicBezTo>
                  <a:pt x="18938" y="20823"/>
                  <a:pt x="18962" y="20868"/>
                  <a:pt x="18991" y="20868"/>
                </a:cubicBezTo>
                <a:cubicBezTo>
                  <a:pt x="19020" y="20868"/>
                  <a:pt x="19044" y="20823"/>
                  <a:pt x="19044" y="20765"/>
                </a:cubicBezTo>
                <a:lnTo>
                  <a:pt x="19044" y="20545"/>
                </a:lnTo>
                <a:cubicBezTo>
                  <a:pt x="19044" y="20488"/>
                  <a:pt x="19020" y="20441"/>
                  <a:pt x="18991" y="20441"/>
                </a:cubicBezTo>
                <a:close/>
                <a:moveTo>
                  <a:pt x="19841" y="20441"/>
                </a:moveTo>
                <a:cubicBezTo>
                  <a:pt x="19812" y="20441"/>
                  <a:pt x="19788" y="20488"/>
                  <a:pt x="19788" y="20545"/>
                </a:cubicBezTo>
                <a:lnTo>
                  <a:pt x="19788" y="20765"/>
                </a:lnTo>
                <a:cubicBezTo>
                  <a:pt x="19788" y="20823"/>
                  <a:pt x="19812" y="20868"/>
                  <a:pt x="19841" y="20868"/>
                </a:cubicBezTo>
                <a:cubicBezTo>
                  <a:pt x="19870" y="20868"/>
                  <a:pt x="19894" y="20823"/>
                  <a:pt x="19894" y="20765"/>
                </a:cubicBezTo>
                <a:lnTo>
                  <a:pt x="19894" y="20545"/>
                </a:lnTo>
                <a:cubicBezTo>
                  <a:pt x="19894" y="20488"/>
                  <a:pt x="19870" y="20441"/>
                  <a:pt x="19841" y="20441"/>
                </a:cubicBezTo>
                <a:close/>
                <a:moveTo>
                  <a:pt x="20155" y="20441"/>
                </a:moveTo>
                <a:cubicBezTo>
                  <a:pt x="20126" y="20441"/>
                  <a:pt x="20102" y="20488"/>
                  <a:pt x="20102" y="20545"/>
                </a:cubicBezTo>
                <a:lnTo>
                  <a:pt x="20102" y="20765"/>
                </a:lnTo>
                <a:cubicBezTo>
                  <a:pt x="20102" y="20823"/>
                  <a:pt x="20126" y="20868"/>
                  <a:pt x="20155" y="20868"/>
                </a:cubicBezTo>
                <a:cubicBezTo>
                  <a:pt x="20184" y="20868"/>
                  <a:pt x="20207" y="20823"/>
                  <a:pt x="20207" y="20765"/>
                </a:cubicBezTo>
                <a:lnTo>
                  <a:pt x="20207" y="20545"/>
                </a:lnTo>
                <a:cubicBezTo>
                  <a:pt x="20207" y="20488"/>
                  <a:pt x="20184" y="20441"/>
                  <a:pt x="20155" y="20441"/>
                </a:cubicBezTo>
                <a:close/>
                <a:moveTo>
                  <a:pt x="21004" y="20441"/>
                </a:moveTo>
                <a:cubicBezTo>
                  <a:pt x="20975" y="20441"/>
                  <a:pt x="20952" y="20488"/>
                  <a:pt x="20952" y="20545"/>
                </a:cubicBezTo>
                <a:lnTo>
                  <a:pt x="20952" y="20765"/>
                </a:lnTo>
                <a:cubicBezTo>
                  <a:pt x="20952" y="20823"/>
                  <a:pt x="20975" y="20868"/>
                  <a:pt x="21004" y="20868"/>
                </a:cubicBezTo>
                <a:cubicBezTo>
                  <a:pt x="21033" y="20868"/>
                  <a:pt x="21057" y="20823"/>
                  <a:pt x="21057" y="20765"/>
                </a:cubicBezTo>
                <a:lnTo>
                  <a:pt x="21057" y="20545"/>
                </a:lnTo>
                <a:cubicBezTo>
                  <a:pt x="21057" y="20488"/>
                  <a:pt x="21033" y="20441"/>
                  <a:pt x="21004" y="20441"/>
                </a:cubicBezTo>
                <a:close/>
                <a:moveTo>
                  <a:pt x="21319" y="20441"/>
                </a:moveTo>
                <a:cubicBezTo>
                  <a:pt x="21289" y="20441"/>
                  <a:pt x="21267" y="20488"/>
                  <a:pt x="21267" y="20545"/>
                </a:cubicBezTo>
                <a:lnTo>
                  <a:pt x="21267" y="20765"/>
                </a:lnTo>
                <a:cubicBezTo>
                  <a:pt x="21267" y="20823"/>
                  <a:pt x="21289" y="20868"/>
                  <a:pt x="21319" y="20868"/>
                </a:cubicBezTo>
                <a:cubicBezTo>
                  <a:pt x="21348" y="20868"/>
                  <a:pt x="21372" y="20823"/>
                  <a:pt x="21372" y="20765"/>
                </a:cubicBezTo>
                <a:lnTo>
                  <a:pt x="21372" y="20545"/>
                </a:lnTo>
                <a:cubicBezTo>
                  <a:pt x="21372" y="20488"/>
                  <a:pt x="21348" y="20441"/>
                  <a:pt x="21319" y="20441"/>
                </a:cubicBezTo>
                <a:close/>
                <a:moveTo>
                  <a:pt x="281" y="21171"/>
                </a:moveTo>
                <a:cubicBezTo>
                  <a:pt x="252" y="21171"/>
                  <a:pt x="228" y="21218"/>
                  <a:pt x="228" y="21275"/>
                </a:cubicBezTo>
                <a:lnTo>
                  <a:pt x="228" y="21495"/>
                </a:lnTo>
                <a:cubicBezTo>
                  <a:pt x="228" y="21553"/>
                  <a:pt x="252" y="21600"/>
                  <a:pt x="281" y="21600"/>
                </a:cubicBezTo>
                <a:cubicBezTo>
                  <a:pt x="311" y="21600"/>
                  <a:pt x="334" y="21553"/>
                  <a:pt x="334" y="21495"/>
                </a:cubicBezTo>
                <a:lnTo>
                  <a:pt x="334" y="21275"/>
                </a:lnTo>
                <a:cubicBezTo>
                  <a:pt x="334" y="21218"/>
                  <a:pt x="311" y="21171"/>
                  <a:pt x="281" y="21171"/>
                </a:cubicBezTo>
                <a:close/>
                <a:moveTo>
                  <a:pt x="596" y="21171"/>
                </a:moveTo>
                <a:cubicBezTo>
                  <a:pt x="567" y="21171"/>
                  <a:pt x="543" y="21218"/>
                  <a:pt x="543" y="21275"/>
                </a:cubicBezTo>
                <a:lnTo>
                  <a:pt x="543" y="21495"/>
                </a:lnTo>
                <a:cubicBezTo>
                  <a:pt x="543" y="21553"/>
                  <a:pt x="567" y="21600"/>
                  <a:pt x="596" y="21600"/>
                </a:cubicBezTo>
                <a:cubicBezTo>
                  <a:pt x="625" y="21600"/>
                  <a:pt x="649" y="21553"/>
                  <a:pt x="649" y="21495"/>
                </a:cubicBezTo>
                <a:lnTo>
                  <a:pt x="649" y="21275"/>
                </a:lnTo>
                <a:cubicBezTo>
                  <a:pt x="649" y="21218"/>
                  <a:pt x="625" y="21171"/>
                  <a:pt x="596" y="21171"/>
                </a:cubicBezTo>
                <a:close/>
                <a:moveTo>
                  <a:pt x="1446" y="21171"/>
                </a:moveTo>
                <a:cubicBezTo>
                  <a:pt x="1417" y="21171"/>
                  <a:pt x="1393" y="21218"/>
                  <a:pt x="1393" y="21275"/>
                </a:cubicBezTo>
                <a:lnTo>
                  <a:pt x="1393" y="21495"/>
                </a:lnTo>
                <a:cubicBezTo>
                  <a:pt x="1393" y="21553"/>
                  <a:pt x="1417" y="21600"/>
                  <a:pt x="1446" y="21600"/>
                </a:cubicBezTo>
                <a:cubicBezTo>
                  <a:pt x="1475" y="21600"/>
                  <a:pt x="1499" y="21553"/>
                  <a:pt x="1499" y="21495"/>
                </a:cubicBezTo>
                <a:lnTo>
                  <a:pt x="1499" y="21275"/>
                </a:lnTo>
                <a:cubicBezTo>
                  <a:pt x="1499" y="21218"/>
                  <a:pt x="1475" y="21171"/>
                  <a:pt x="1446" y="21171"/>
                </a:cubicBezTo>
                <a:close/>
                <a:moveTo>
                  <a:pt x="1760" y="21171"/>
                </a:moveTo>
                <a:cubicBezTo>
                  <a:pt x="1731" y="21171"/>
                  <a:pt x="1707" y="21218"/>
                  <a:pt x="1707" y="21275"/>
                </a:cubicBezTo>
                <a:lnTo>
                  <a:pt x="1707" y="21495"/>
                </a:lnTo>
                <a:cubicBezTo>
                  <a:pt x="1707" y="21553"/>
                  <a:pt x="1731" y="21600"/>
                  <a:pt x="1760" y="21600"/>
                </a:cubicBezTo>
                <a:cubicBezTo>
                  <a:pt x="1789" y="21600"/>
                  <a:pt x="1813" y="21553"/>
                  <a:pt x="1813" y="21495"/>
                </a:cubicBezTo>
                <a:lnTo>
                  <a:pt x="1813" y="21275"/>
                </a:lnTo>
                <a:cubicBezTo>
                  <a:pt x="1813" y="21218"/>
                  <a:pt x="1789" y="21171"/>
                  <a:pt x="1760" y="21171"/>
                </a:cubicBezTo>
                <a:close/>
                <a:moveTo>
                  <a:pt x="2610" y="21171"/>
                </a:moveTo>
                <a:cubicBezTo>
                  <a:pt x="2581" y="21171"/>
                  <a:pt x="2557" y="21218"/>
                  <a:pt x="2557" y="21275"/>
                </a:cubicBezTo>
                <a:lnTo>
                  <a:pt x="2557" y="21495"/>
                </a:lnTo>
                <a:cubicBezTo>
                  <a:pt x="2557" y="21553"/>
                  <a:pt x="2581" y="21600"/>
                  <a:pt x="2610" y="21600"/>
                </a:cubicBezTo>
                <a:cubicBezTo>
                  <a:pt x="2639" y="21600"/>
                  <a:pt x="2662" y="21553"/>
                  <a:pt x="2662" y="21495"/>
                </a:cubicBezTo>
                <a:lnTo>
                  <a:pt x="2662" y="21275"/>
                </a:lnTo>
                <a:cubicBezTo>
                  <a:pt x="2662" y="21218"/>
                  <a:pt x="2639" y="21171"/>
                  <a:pt x="2610" y="21171"/>
                </a:cubicBezTo>
                <a:close/>
                <a:moveTo>
                  <a:pt x="2924" y="21171"/>
                </a:moveTo>
                <a:cubicBezTo>
                  <a:pt x="2895" y="21171"/>
                  <a:pt x="2871" y="21218"/>
                  <a:pt x="2871" y="21275"/>
                </a:cubicBezTo>
                <a:lnTo>
                  <a:pt x="2871" y="21495"/>
                </a:lnTo>
                <a:cubicBezTo>
                  <a:pt x="2871" y="21553"/>
                  <a:pt x="2895" y="21600"/>
                  <a:pt x="2924" y="21600"/>
                </a:cubicBezTo>
                <a:cubicBezTo>
                  <a:pt x="2954" y="21600"/>
                  <a:pt x="2976" y="21553"/>
                  <a:pt x="2976" y="21495"/>
                </a:cubicBezTo>
                <a:lnTo>
                  <a:pt x="2976" y="21275"/>
                </a:lnTo>
                <a:cubicBezTo>
                  <a:pt x="2976" y="21218"/>
                  <a:pt x="2954" y="21171"/>
                  <a:pt x="2924" y="21171"/>
                </a:cubicBezTo>
                <a:close/>
                <a:moveTo>
                  <a:pt x="3773" y="21171"/>
                </a:moveTo>
                <a:cubicBezTo>
                  <a:pt x="3744" y="21171"/>
                  <a:pt x="3721" y="21218"/>
                  <a:pt x="3721" y="21275"/>
                </a:cubicBezTo>
                <a:lnTo>
                  <a:pt x="3721" y="21495"/>
                </a:lnTo>
                <a:cubicBezTo>
                  <a:pt x="3721" y="21553"/>
                  <a:pt x="3744" y="21600"/>
                  <a:pt x="3773" y="21600"/>
                </a:cubicBezTo>
                <a:cubicBezTo>
                  <a:pt x="3802" y="21600"/>
                  <a:pt x="3826" y="21553"/>
                  <a:pt x="3826" y="21495"/>
                </a:cubicBezTo>
                <a:lnTo>
                  <a:pt x="3826" y="21275"/>
                </a:lnTo>
                <a:cubicBezTo>
                  <a:pt x="3826" y="21218"/>
                  <a:pt x="3802" y="21171"/>
                  <a:pt x="3773" y="21171"/>
                </a:cubicBezTo>
                <a:close/>
                <a:moveTo>
                  <a:pt x="4088" y="21171"/>
                </a:moveTo>
                <a:cubicBezTo>
                  <a:pt x="4058" y="21171"/>
                  <a:pt x="4035" y="21218"/>
                  <a:pt x="4035" y="21275"/>
                </a:cubicBezTo>
                <a:lnTo>
                  <a:pt x="4035" y="21495"/>
                </a:lnTo>
                <a:cubicBezTo>
                  <a:pt x="4035" y="21553"/>
                  <a:pt x="4058" y="21600"/>
                  <a:pt x="4088" y="21600"/>
                </a:cubicBezTo>
                <a:cubicBezTo>
                  <a:pt x="4117" y="21600"/>
                  <a:pt x="4141" y="21553"/>
                  <a:pt x="4141" y="21495"/>
                </a:cubicBezTo>
                <a:lnTo>
                  <a:pt x="4141" y="21275"/>
                </a:lnTo>
                <a:cubicBezTo>
                  <a:pt x="4141" y="21218"/>
                  <a:pt x="4117" y="21171"/>
                  <a:pt x="4088" y="21171"/>
                </a:cubicBezTo>
                <a:close/>
                <a:moveTo>
                  <a:pt x="4937" y="21171"/>
                </a:moveTo>
                <a:cubicBezTo>
                  <a:pt x="4908" y="21171"/>
                  <a:pt x="4884" y="21218"/>
                  <a:pt x="4884" y="21275"/>
                </a:cubicBezTo>
                <a:lnTo>
                  <a:pt x="4884" y="21495"/>
                </a:lnTo>
                <a:cubicBezTo>
                  <a:pt x="4884" y="21553"/>
                  <a:pt x="4908" y="21600"/>
                  <a:pt x="4937" y="21600"/>
                </a:cubicBezTo>
                <a:cubicBezTo>
                  <a:pt x="4966" y="21600"/>
                  <a:pt x="4990" y="21553"/>
                  <a:pt x="4990" y="21495"/>
                </a:cubicBezTo>
                <a:lnTo>
                  <a:pt x="4990" y="21275"/>
                </a:lnTo>
                <a:cubicBezTo>
                  <a:pt x="4990" y="21218"/>
                  <a:pt x="4966" y="21171"/>
                  <a:pt x="4937" y="21171"/>
                </a:cubicBezTo>
                <a:close/>
                <a:moveTo>
                  <a:pt x="5252" y="21171"/>
                </a:moveTo>
                <a:cubicBezTo>
                  <a:pt x="5223" y="21171"/>
                  <a:pt x="5199" y="21218"/>
                  <a:pt x="5199" y="21275"/>
                </a:cubicBezTo>
                <a:lnTo>
                  <a:pt x="5199" y="21495"/>
                </a:lnTo>
                <a:cubicBezTo>
                  <a:pt x="5199" y="21553"/>
                  <a:pt x="5223" y="21600"/>
                  <a:pt x="5252" y="21600"/>
                </a:cubicBezTo>
                <a:cubicBezTo>
                  <a:pt x="5281" y="21600"/>
                  <a:pt x="5305" y="21553"/>
                  <a:pt x="5305" y="21495"/>
                </a:cubicBezTo>
                <a:lnTo>
                  <a:pt x="5305" y="21275"/>
                </a:lnTo>
                <a:cubicBezTo>
                  <a:pt x="5305" y="21218"/>
                  <a:pt x="5281" y="21171"/>
                  <a:pt x="5252" y="21171"/>
                </a:cubicBezTo>
                <a:close/>
                <a:moveTo>
                  <a:pt x="6102" y="21171"/>
                </a:moveTo>
                <a:cubicBezTo>
                  <a:pt x="6072" y="21171"/>
                  <a:pt x="6049" y="21218"/>
                  <a:pt x="6049" y="21275"/>
                </a:cubicBezTo>
                <a:lnTo>
                  <a:pt x="6049" y="21495"/>
                </a:lnTo>
                <a:cubicBezTo>
                  <a:pt x="6049" y="21553"/>
                  <a:pt x="6072" y="21600"/>
                  <a:pt x="6102" y="21600"/>
                </a:cubicBezTo>
                <a:cubicBezTo>
                  <a:pt x="6131" y="21600"/>
                  <a:pt x="6155" y="21553"/>
                  <a:pt x="6155" y="21495"/>
                </a:cubicBezTo>
                <a:lnTo>
                  <a:pt x="6155" y="21275"/>
                </a:lnTo>
                <a:cubicBezTo>
                  <a:pt x="6155" y="21218"/>
                  <a:pt x="6131" y="21171"/>
                  <a:pt x="6102" y="21171"/>
                </a:cubicBezTo>
                <a:close/>
                <a:moveTo>
                  <a:pt x="6416" y="21171"/>
                </a:moveTo>
                <a:cubicBezTo>
                  <a:pt x="6387" y="21171"/>
                  <a:pt x="6363" y="21218"/>
                  <a:pt x="6363" y="21275"/>
                </a:cubicBezTo>
                <a:lnTo>
                  <a:pt x="6363" y="21495"/>
                </a:lnTo>
                <a:cubicBezTo>
                  <a:pt x="6363" y="21553"/>
                  <a:pt x="6387" y="21600"/>
                  <a:pt x="6416" y="21600"/>
                </a:cubicBezTo>
                <a:cubicBezTo>
                  <a:pt x="6445" y="21600"/>
                  <a:pt x="6469" y="21553"/>
                  <a:pt x="6469" y="21495"/>
                </a:cubicBezTo>
                <a:lnTo>
                  <a:pt x="6469" y="21275"/>
                </a:lnTo>
                <a:cubicBezTo>
                  <a:pt x="6469" y="21218"/>
                  <a:pt x="6445" y="21171"/>
                  <a:pt x="6416" y="21171"/>
                </a:cubicBezTo>
                <a:close/>
                <a:moveTo>
                  <a:pt x="7266" y="21171"/>
                </a:moveTo>
                <a:cubicBezTo>
                  <a:pt x="7237" y="21171"/>
                  <a:pt x="7213" y="21218"/>
                  <a:pt x="7213" y="21275"/>
                </a:cubicBezTo>
                <a:lnTo>
                  <a:pt x="7213" y="21495"/>
                </a:lnTo>
                <a:cubicBezTo>
                  <a:pt x="7213" y="21553"/>
                  <a:pt x="7237" y="21600"/>
                  <a:pt x="7266" y="21600"/>
                </a:cubicBezTo>
                <a:cubicBezTo>
                  <a:pt x="7295" y="21600"/>
                  <a:pt x="7318" y="21553"/>
                  <a:pt x="7318" y="21495"/>
                </a:cubicBezTo>
                <a:lnTo>
                  <a:pt x="7318" y="21275"/>
                </a:lnTo>
                <a:cubicBezTo>
                  <a:pt x="7318" y="21218"/>
                  <a:pt x="7295" y="21171"/>
                  <a:pt x="7266" y="21171"/>
                </a:cubicBezTo>
                <a:close/>
                <a:moveTo>
                  <a:pt x="7580" y="21171"/>
                </a:moveTo>
                <a:cubicBezTo>
                  <a:pt x="7551" y="21171"/>
                  <a:pt x="7527" y="21218"/>
                  <a:pt x="7527" y="21275"/>
                </a:cubicBezTo>
                <a:lnTo>
                  <a:pt x="7527" y="21495"/>
                </a:lnTo>
                <a:cubicBezTo>
                  <a:pt x="7527" y="21553"/>
                  <a:pt x="7551" y="21600"/>
                  <a:pt x="7580" y="21600"/>
                </a:cubicBezTo>
                <a:cubicBezTo>
                  <a:pt x="7609" y="21600"/>
                  <a:pt x="7632" y="21553"/>
                  <a:pt x="7632" y="21495"/>
                </a:cubicBezTo>
                <a:lnTo>
                  <a:pt x="7632" y="21275"/>
                </a:lnTo>
                <a:cubicBezTo>
                  <a:pt x="7632" y="21218"/>
                  <a:pt x="7609" y="21171"/>
                  <a:pt x="7580" y="21171"/>
                </a:cubicBezTo>
                <a:close/>
                <a:moveTo>
                  <a:pt x="8429" y="21171"/>
                </a:moveTo>
                <a:cubicBezTo>
                  <a:pt x="8400" y="21171"/>
                  <a:pt x="8377" y="21218"/>
                  <a:pt x="8377" y="21275"/>
                </a:cubicBezTo>
                <a:lnTo>
                  <a:pt x="8377" y="21495"/>
                </a:lnTo>
                <a:cubicBezTo>
                  <a:pt x="8377" y="21553"/>
                  <a:pt x="8400" y="21600"/>
                  <a:pt x="8429" y="21600"/>
                </a:cubicBezTo>
                <a:cubicBezTo>
                  <a:pt x="8458" y="21600"/>
                  <a:pt x="8482" y="21553"/>
                  <a:pt x="8482" y="21495"/>
                </a:cubicBezTo>
                <a:lnTo>
                  <a:pt x="8482" y="21275"/>
                </a:lnTo>
                <a:cubicBezTo>
                  <a:pt x="8482" y="21218"/>
                  <a:pt x="8458" y="21171"/>
                  <a:pt x="8429" y="21171"/>
                </a:cubicBezTo>
                <a:close/>
                <a:moveTo>
                  <a:pt x="8744" y="21171"/>
                </a:moveTo>
                <a:cubicBezTo>
                  <a:pt x="8714" y="21171"/>
                  <a:pt x="8691" y="21218"/>
                  <a:pt x="8691" y="21275"/>
                </a:cubicBezTo>
                <a:lnTo>
                  <a:pt x="8691" y="21495"/>
                </a:lnTo>
                <a:cubicBezTo>
                  <a:pt x="8691" y="21553"/>
                  <a:pt x="8714" y="21600"/>
                  <a:pt x="8744" y="21600"/>
                </a:cubicBezTo>
                <a:cubicBezTo>
                  <a:pt x="8773" y="21600"/>
                  <a:pt x="8796" y="21553"/>
                  <a:pt x="8796" y="21495"/>
                </a:cubicBezTo>
                <a:lnTo>
                  <a:pt x="8796" y="21275"/>
                </a:lnTo>
                <a:cubicBezTo>
                  <a:pt x="8796" y="21218"/>
                  <a:pt x="8773" y="21171"/>
                  <a:pt x="8744" y="21171"/>
                </a:cubicBezTo>
                <a:close/>
                <a:moveTo>
                  <a:pt x="9593" y="21171"/>
                </a:moveTo>
                <a:cubicBezTo>
                  <a:pt x="9564" y="21171"/>
                  <a:pt x="9540" y="21218"/>
                  <a:pt x="9540" y="21275"/>
                </a:cubicBezTo>
                <a:lnTo>
                  <a:pt x="9540" y="21495"/>
                </a:lnTo>
                <a:cubicBezTo>
                  <a:pt x="9540" y="21553"/>
                  <a:pt x="9564" y="21600"/>
                  <a:pt x="9593" y="21600"/>
                </a:cubicBezTo>
                <a:cubicBezTo>
                  <a:pt x="9622" y="21600"/>
                  <a:pt x="9646" y="21553"/>
                  <a:pt x="9646" y="21495"/>
                </a:cubicBezTo>
                <a:lnTo>
                  <a:pt x="9646" y="21275"/>
                </a:lnTo>
                <a:cubicBezTo>
                  <a:pt x="9646" y="21218"/>
                  <a:pt x="9622" y="21171"/>
                  <a:pt x="9593" y="21171"/>
                </a:cubicBezTo>
                <a:close/>
                <a:moveTo>
                  <a:pt x="9908" y="21171"/>
                </a:moveTo>
                <a:cubicBezTo>
                  <a:pt x="9879" y="21171"/>
                  <a:pt x="9855" y="21218"/>
                  <a:pt x="9855" y="21275"/>
                </a:cubicBezTo>
                <a:lnTo>
                  <a:pt x="9855" y="21495"/>
                </a:lnTo>
                <a:cubicBezTo>
                  <a:pt x="9855" y="21553"/>
                  <a:pt x="9879" y="21600"/>
                  <a:pt x="9908" y="21600"/>
                </a:cubicBezTo>
                <a:cubicBezTo>
                  <a:pt x="9937" y="21600"/>
                  <a:pt x="9961" y="21553"/>
                  <a:pt x="9961" y="21495"/>
                </a:cubicBezTo>
                <a:lnTo>
                  <a:pt x="9961" y="21275"/>
                </a:lnTo>
                <a:cubicBezTo>
                  <a:pt x="9961" y="21218"/>
                  <a:pt x="9937" y="21171"/>
                  <a:pt x="9908" y="21171"/>
                </a:cubicBezTo>
                <a:close/>
                <a:moveTo>
                  <a:pt x="10758" y="21171"/>
                </a:moveTo>
                <a:cubicBezTo>
                  <a:pt x="10728" y="21171"/>
                  <a:pt x="10705" y="21218"/>
                  <a:pt x="10705" y="21275"/>
                </a:cubicBezTo>
                <a:lnTo>
                  <a:pt x="10705" y="21495"/>
                </a:lnTo>
                <a:cubicBezTo>
                  <a:pt x="10705" y="21553"/>
                  <a:pt x="10728" y="21600"/>
                  <a:pt x="10758" y="21600"/>
                </a:cubicBezTo>
                <a:cubicBezTo>
                  <a:pt x="10787" y="21600"/>
                  <a:pt x="10810" y="21553"/>
                  <a:pt x="10810" y="21495"/>
                </a:cubicBezTo>
                <a:lnTo>
                  <a:pt x="10810" y="21275"/>
                </a:lnTo>
                <a:cubicBezTo>
                  <a:pt x="10810" y="21218"/>
                  <a:pt x="10787" y="21171"/>
                  <a:pt x="10758" y="21171"/>
                </a:cubicBezTo>
                <a:close/>
                <a:moveTo>
                  <a:pt x="11072" y="21171"/>
                </a:moveTo>
                <a:cubicBezTo>
                  <a:pt x="11043" y="21171"/>
                  <a:pt x="11019" y="21218"/>
                  <a:pt x="11019" y="21275"/>
                </a:cubicBezTo>
                <a:lnTo>
                  <a:pt x="11019" y="21495"/>
                </a:lnTo>
                <a:cubicBezTo>
                  <a:pt x="11019" y="21553"/>
                  <a:pt x="11043" y="21600"/>
                  <a:pt x="11072" y="21600"/>
                </a:cubicBezTo>
                <a:cubicBezTo>
                  <a:pt x="11101" y="21600"/>
                  <a:pt x="11125" y="21553"/>
                  <a:pt x="11125" y="21495"/>
                </a:cubicBezTo>
                <a:lnTo>
                  <a:pt x="11125" y="21275"/>
                </a:lnTo>
                <a:cubicBezTo>
                  <a:pt x="11125" y="21218"/>
                  <a:pt x="11101" y="21171"/>
                  <a:pt x="11072" y="21171"/>
                </a:cubicBezTo>
                <a:close/>
                <a:moveTo>
                  <a:pt x="11922" y="21171"/>
                </a:moveTo>
                <a:cubicBezTo>
                  <a:pt x="11893" y="21171"/>
                  <a:pt x="11869" y="21218"/>
                  <a:pt x="11869" y="21275"/>
                </a:cubicBezTo>
                <a:lnTo>
                  <a:pt x="11869" y="21495"/>
                </a:lnTo>
                <a:cubicBezTo>
                  <a:pt x="11869" y="21553"/>
                  <a:pt x="11893" y="21600"/>
                  <a:pt x="11922" y="21600"/>
                </a:cubicBezTo>
                <a:cubicBezTo>
                  <a:pt x="11951" y="21600"/>
                  <a:pt x="11974" y="21553"/>
                  <a:pt x="11974" y="21495"/>
                </a:cubicBezTo>
                <a:lnTo>
                  <a:pt x="11974" y="21275"/>
                </a:lnTo>
                <a:cubicBezTo>
                  <a:pt x="11974" y="21218"/>
                  <a:pt x="11951" y="21171"/>
                  <a:pt x="11922" y="21171"/>
                </a:cubicBezTo>
                <a:close/>
                <a:moveTo>
                  <a:pt x="12236" y="21171"/>
                </a:moveTo>
                <a:cubicBezTo>
                  <a:pt x="12207" y="21171"/>
                  <a:pt x="12183" y="21218"/>
                  <a:pt x="12183" y="21275"/>
                </a:cubicBezTo>
                <a:lnTo>
                  <a:pt x="12183" y="21495"/>
                </a:lnTo>
                <a:cubicBezTo>
                  <a:pt x="12183" y="21553"/>
                  <a:pt x="12207" y="21600"/>
                  <a:pt x="12236" y="21600"/>
                </a:cubicBezTo>
                <a:cubicBezTo>
                  <a:pt x="12265" y="21600"/>
                  <a:pt x="12288" y="21553"/>
                  <a:pt x="12288" y="21495"/>
                </a:cubicBezTo>
                <a:lnTo>
                  <a:pt x="12288" y="21275"/>
                </a:lnTo>
                <a:cubicBezTo>
                  <a:pt x="12288" y="21218"/>
                  <a:pt x="12265" y="21171"/>
                  <a:pt x="12236" y="21171"/>
                </a:cubicBezTo>
                <a:close/>
                <a:moveTo>
                  <a:pt x="13085" y="21171"/>
                </a:moveTo>
                <a:cubicBezTo>
                  <a:pt x="13056" y="21171"/>
                  <a:pt x="13032" y="21218"/>
                  <a:pt x="13032" y="21275"/>
                </a:cubicBezTo>
                <a:lnTo>
                  <a:pt x="13032" y="21495"/>
                </a:lnTo>
                <a:cubicBezTo>
                  <a:pt x="13032" y="21553"/>
                  <a:pt x="13056" y="21600"/>
                  <a:pt x="13085" y="21600"/>
                </a:cubicBezTo>
                <a:cubicBezTo>
                  <a:pt x="13114" y="21600"/>
                  <a:pt x="13138" y="21553"/>
                  <a:pt x="13138" y="21495"/>
                </a:cubicBezTo>
                <a:lnTo>
                  <a:pt x="13138" y="21275"/>
                </a:lnTo>
                <a:cubicBezTo>
                  <a:pt x="13138" y="21218"/>
                  <a:pt x="13114" y="21171"/>
                  <a:pt x="13085" y="21171"/>
                </a:cubicBezTo>
                <a:close/>
                <a:moveTo>
                  <a:pt x="13399" y="21171"/>
                </a:moveTo>
                <a:cubicBezTo>
                  <a:pt x="13370" y="21171"/>
                  <a:pt x="13348" y="21218"/>
                  <a:pt x="13348" y="21275"/>
                </a:cubicBezTo>
                <a:lnTo>
                  <a:pt x="13348" y="21495"/>
                </a:lnTo>
                <a:cubicBezTo>
                  <a:pt x="13348" y="21553"/>
                  <a:pt x="13370" y="21600"/>
                  <a:pt x="13399" y="21600"/>
                </a:cubicBezTo>
                <a:cubicBezTo>
                  <a:pt x="13428" y="21600"/>
                  <a:pt x="13452" y="21553"/>
                  <a:pt x="13452" y="21495"/>
                </a:cubicBezTo>
                <a:lnTo>
                  <a:pt x="13452" y="21275"/>
                </a:lnTo>
                <a:cubicBezTo>
                  <a:pt x="13452" y="21218"/>
                  <a:pt x="13428" y="21171"/>
                  <a:pt x="13399" y="21171"/>
                </a:cubicBezTo>
                <a:close/>
                <a:moveTo>
                  <a:pt x="14249" y="21171"/>
                </a:moveTo>
                <a:cubicBezTo>
                  <a:pt x="14220" y="21171"/>
                  <a:pt x="14196" y="21218"/>
                  <a:pt x="14196" y="21275"/>
                </a:cubicBezTo>
                <a:lnTo>
                  <a:pt x="14196" y="21495"/>
                </a:lnTo>
                <a:cubicBezTo>
                  <a:pt x="14196" y="21553"/>
                  <a:pt x="14220" y="21600"/>
                  <a:pt x="14249" y="21600"/>
                </a:cubicBezTo>
                <a:cubicBezTo>
                  <a:pt x="14278" y="21600"/>
                  <a:pt x="14302" y="21553"/>
                  <a:pt x="14302" y="21495"/>
                </a:cubicBezTo>
                <a:lnTo>
                  <a:pt x="14302" y="21275"/>
                </a:lnTo>
                <a:cubicBezTo>
                  <a:pt x="14302" y="21218"/>
                  <a:pt x="14278" y="21171"/>
                  <a:pt x="14249" y="21171"/>
                </a:cubicBezTo>
                <a:close/>
                <a:moveTo>
                  <a:pt x="14564" y="21171"/>
                </a:moveTo>
                <a:cubicBezTo>
                  <a:pt x="14535" y="21171"/>
                  <a:pt x="14511" y="21218"/>
                  <a:pt x="14511" y="21275"/>
                </a:cubicBezTo>
                <a:lnTo>
                  <a:pt x="14511" y="21495"/>
                </a:lnTo>
                <a:cubicBezTo>
                  <a:pt x="14511" y="21553"/>
                  <a:pt x="14535" y="21600"/>
                  <a:pt x="14564" y="21600"/>
                </a:cubicBezTo>
                <a:cubicBezTo>
                  <a:pt x="14593" y="21600"/>
                  <a:pt x="14617" y="21553"/>
                  <a:pt x="14617" y="21495"/>
                </a:cubicBezTo>
                <a:lnTo>
                  <a:pt x="14617" y="21275"/>
                </a:lnTo>
                <a:cubicBezTo>
                  <a:pt x="14617" y="21218"/>
                  <a:pt x="14593" y="21171"/>
                  <a:pt x="14564" y="21171"/>
                </a:cubicBezTo>
                <a:close/>
                <a:moveTo>
                  <a:pt x="15413" y="21171"/>
                </a:moveTo>
                <a:cubicBezTo>
                  <a:pt x="15384" y="21171"/>
                  <a:pt x="15360" y="21218"/>
                  <a:pt x="15360" y="21275"/>
                </a:cubicBezTo>
                <a:lnTo>
                  <a:pt x="15360" y="21495"/>
                </a:lnTo>
                <a:cubicBezTo>
                  <a:pt x="15360" y="21553"/>
                  <a:pt x="15384" y="21600"/>
                  <a:pt x="15413" y="21600"/>
                </a:cubicBezTo>
                <a:cubicBezTo>
                  <a:pt x="15442" y="21600"/>
                  <a:pt x="15465" y="21553"/>
                  <a:pt x="15465" y="21495"/>
                </a:cubicBezTo>
                <a:lnTo>
                  <a:pt x="15465" y="21275"/>
                </a:lnTo>
                <a:cubicBezTo>
                  <a:pt x="15465" y="21218"/>
                  <a:pt x="15442" y="21171"/>
                  <a:pt x="15413" y="21171"/>
                </a:cubicBezTo>
                <a:close/>
                <a:moveTo>
                  <a:pt x="15728" y="21171"/>
                </a:moveTo>
                <a:cubicBezTo>
                  <a:pt x="15699" y="21171"/>
                  <a:pt x="15675" y="21218"/>
                  <a:pt x="15675" y="21275"/>
                </a:cubicBezTo>
                <a:lnTo>
                  <a:pt x="15675" y="21495"/>
                </a:lnTo>
                <a:cubicBezTo>
                  <a:pt x="15675" y="21553"/>
                  <a:pt x="15699" y="21600"/>
                  <a:pt x="15728" y="21600"/>
                </a:cubicBezTo>
                <a:cubicBezTo>
                  <a:pt x="15757" y="21600"/>
                  <a:pt x="15781" y="21553"/>
                  <a:pt x="15781" y="21495"/>
                </a:cubicBezTo>
                <a:lnTo>
                  <a:pt x="15781" y="21275"/>
                </a:lnTo>
                <a:cubicBezTo>
                  <a:pt x="15781" y="21218"/>
                  <a:pt x="15757" y="21171"/>
                  <a:pt x="15728" y="21171"/>
                </a:cubicBezTo>
                <a:close/>
                <a:moveTo>
                  <a:pt x="16578" y="21171"/>
                </a:moveTo>
                <a:cubicBezTo>
                  <a:pt x="16549" y="21171"/>
                  <a:pt x="16525" y="21218"/>
                  <a:pt x="16525" y="21275"/>
                </a:cubicBezTo>
                <a:lnTo>
                  <a:pt x="16525" y="21495"/>
                </a:lnTo>
                <a:cubicBezTo>
                  <a:pt x="16525" y="21553"/>
                  <a:pt x="16549" y="21600"/>
                  <a:pt x="16578" y="21600"/>
                </a:cubicBezTo>
                <a:cubicBezTo>
                  <a:pt x="16607" y="21600"/>
                  <a:pt x="16630" y="21553"/>
                  <a:pt x="16630" y="21495"/>
                </a:cubicBezTo>
                <a:lnTo>
                  <a:pt x="16630" y="21275"/>
                </a:lnTo>
                <a:cubicBezTo>
                  <a:pt x="16630" y="21218"/>
                  <a:pt x="16607" y="21171"/>
                  <a:pt x="16578" y="21171"/>
                </a:cubicBezTo>
                <a:close/>
                <a:moveTo>
                  <a:pt x="16892" y="21171"/>
                </a:moveTo>
                <a:cubicBezTo>
                  <a:pt x="16863" y="21171"/>
                  <a:pt x="16839" y="21218"/>
                  <a:pt x="16839" y="21275"/>
                </a:cubicBezTo>
                <a:lnTo>
                  <a:pt x="16839" y="21495"/>
                </a:lnTo>
                <a:cubicBezTo>
                  <a:pt x="16839" y="21553"/>
                  <a:pt x="16863" y="21600"/>
                  <a:pt x="16892" y="21600"/>
                </a:cubicBezTo>
                <a:cubicBezTo>
                  <a:pt x="16921" y="21600"/>
                  <a:pt x="16944" y="21553"/>
                  <a:pt x="16944" y="21495"/>
                </a:cubicBezTo>
                <a:lnTo>
                  <a:pt x="16944" y="21275"/>
                </a:lnTo>
                <a:cubicBezTo>
                  <a:pt x="16944" y="21218"/>
                  <a:pt x="16921" y="21171"/>
                  <a:pt x="16892" y="21171"/>
                </a:cubicBezTo>
                <a:close/>
                <a:moveTo>
                  <a:pt x="17741" y="21171"/>
                </a:moveTo>
                <a:cubicBezTo>
                  <a:pt x="17712" y="21171"/>
                  <a:pt x="17689" y="21218"/>
                  <a:pt x="17689" y="21275"/>
                </a:cubicBezTo>
                <a:lnTo>
                  <a:pt x="17689" y="21495"/>
                </a:lnTo>
                <a:cubicBezTo>
                  <a:pt x="17689" y="21553"/>
                  <a:pt x="17712" y="21600"/>
                  <a:pt x="17741" y="21600"/>
                </a:cubicBezTo>
                <a:cubicBezTo>
                  <a:pt x="17770" y="21600"/>
                  <a:pt x="17794" y="21553"/>
                  <a:pt x="17794" y="21495"/>
                </a:cubicBezTo>
                <a:lnTo>
                  <a:pt x="17794" y="21275"/>
                </a:lnTo>
                <a:cubicBezTo>
                  <a:pt x="17794" y="21218"/>
                  <a:pt x="17770" y="21171"/>
                  <a:pt x="17741" y="21171"/>
                </a:cubicBezTo>
                <a:close/>
                <a:moveTo>
                  <a:pt x="18055" y="21171"/>
                </a:moveTo>
                <a:cubicBezTo>
                  <a:pt x="18026" y="21171"/>
                  <a:pt x="18002" y="21218"/>
                  <a:pt x="18002" y="21275"/>
                </a:cubicBezTo>
                <a:lnTo>
                  <a:pt x="18002" y="21495"/>
                </a:lnTo>
                <a:cubicBezTo>
                  <a:pt x="18002" y="21553"/>
                  <a:pt x="18026" y="21600"/>
                  <a:pt x="18055" y="21600"/>
                </a:cubicBezTo>
                <a:cubicBezTo>
                  <a:pt x="18085" y="21600"/>
                  <a:pt x="18108" y="21553"/>
                  <a:pt x="18108" y="21495"/>
                </a:cubicBezTo>
                <a:lnTo>
                  <a:pt x="18108" y="21275"/>
                </a:lnTo>
                <a:cubicBezTo>
                  <a:pt x="18108" y="21218"/>
                  <a:pt x="18085" y="21171"/>
                  <a:pt x="18055" y="21171"/>
                </a:cubicBezTo>
                <a:close/>
                <a:moveTo>
                  <a:pt x="18905" y="21171"/>
                </a:moveTo>
                <a:cubicBezTo>
                  <a:pt x="18876" y="21171"/>
                  <a:pt x="18852" y="21218"/>
                  <a:pt x="18852" y="21275"/>
                </a:cubicBezTo>
                <a:lnTo>
                  <a:pt x="18852" y="21495"/>
                </a:lnTo>
                <a:cubicBezTo>
                  <a:pt x="18852" y="21553"/>
                  <a:pt x="18876" y="21600"/>
                  <a:pt x="18905" y="21600"/>
                </a:cubicBezTo>
                <a:cubicBezTo>
                  <a:pt x="18934" y="21600"/>
                  <a:pt x="18958" y="21553"/>
                  <a:pt x="18958" y="21495"/>
                </a:cubicBezTo>
                <a:lnTo>
                  <a:pt x="18958" y="21275"/>
                </a:lnTo>
                <a:cubicBezTo>
                  <a:pt x="18958" y="21218"/>
                  <a:pt x="18934" y="21171"/>
                  <a:pt x="18905" y="21171"/>
                </a:cubicBezTo>
                <a:close/>
                <a:moveTo>
                  <a:pt x="19220" y="21171"/>
                </a:moveTo>
                <a:cubicBezTo>
                  <a:pt x="19191" y="21171"/>
                  <a:pt x="19167" y="21218"/>
                  <a:pt x="19167" y="21275"/>
                </a:cubicBezTo>
                <a:lnTo>
                  <a:pt x="19167" y="21495"/>
                </a:lnTo>
                <a:cubicBezTo>
                  <a:pt x="19167" y="21553"/>
                  <a:pt x="19191" y="21600"/>
                  <a:pt x="19220" y="21600"/>
                </a:cubicBezTo>
                <a:cubicBezTo>
                  <a:pt x="19249" y="21600"/>
                  <a:pt x="19273" y="21553"/>
                  <a:pt x="19273" y="21495"/>
                </a:cubicBezTo>
                <a:lnTo>
                  <a:pt x="19273" y="21275"/>
                </a:lnTo>
                <a:cubicBezTo>
                  <a:pt x="19273" y="21218"/>
                  <a:pt x="19249" y="21171"/>
                  <a:pt x="19220" y="21171"/>
                </a:cubicBezTo>
                <a:close/>
                <a:moveTo>
                  <a:pt x="20069" y="21171"/>
                </a:moveTo>
                <a:cubicBezTo>
                  <a:pt x="20040" y="21171"/>
                  <a:pt x="20016" y="21218"/>
                  <a:pt x="20016" y="21275"/>
                </a:cubicBezTo>
                <a:lnTo>
                  <a:pt x="20016" y="21495"/>
                </a:lnTo>
                <a:cubicBezTo>
                  <a:pt x="20016" y="21553"/>
                  <a:pt x="20040" y="21600"/>
                  <a:pt x="20069" y="21600"/>
                </a:cubicBezTo>
                <a:cubicBezTo>
                  <a:pt x="20099" y="21600"/>
                  <a:pt x="20122" y="21553"/>
                  <a:pt x="20122" y="21495"/>
                </a:cubicBezTo>
                <a:lnTo>
                  <a:pt x="20122" y="21275"/>
                </a:lnTo>
                <a:cubicBezTo>
                  <a:pt x="20122" y="21218"/>
                  <a:pt x="20099" y="21171"/>
                  <a:pt x="20069" y="21171"/>
                </a:cubicBezTo>
                <a:close/>
                <a:moveTo>
                  <a:pt x="20384" y="21171"/>
                </a:moveTo>
                <a:cubicBezTo>
                  <a:pt x="20355" y="21171"/>
                  <a:pt x="20331" y="21218"/>
                  <a:pt x="20331" y="21275"/>
                </a:cubicBezTo>
                <a:lnTo>
                  <a:pt x="20331" y="21495"/>
                </a:lnTo>
                <a:cubicBezTo>
                  <a:pt x="20331" y="21553"/>
                  <a:pt x="20355" y="21600"/>
                  <a:pt x="20384" y="21600"/>
                </a:cubicBezTo>
                <a:cubicBezTo>
                  <a:pt x="20413" y="21600"/>
                  <a:pt x="20436" y="21553"/>
                  <a:pt x="20436" y="21495"/>
                </a:cubicBezTo>
                <a:lnTo>
                  <a:pt x="20436" y="21275"/>
                </a:lnTo>
                <a:cubicBezTo>
                  <a:pt x="20436" y="21218"/>
                  <a:pt x="20413" y="21171"/>
                  <a:pt x="20384" y="21171"/>
                </a:cubicBezTo>
                <a:close/>
                <a:moveTo>
                  <a:pt x="21234" y="21171"/>
                </a:moveTo>
                <a:cubicBezTo>
                  <a:pt x="21204" y="21171"/>
                  <a:pt x="21181" y="21218"/>
                  <a:pt x="21181" y="21275"/>
                </a:cubicBezTo>
                <a:lnTo>
                  <a:pt x="21181" y="21495"/>
                </a:lnTo>
                <a:cubicBezTo>
                  <a:pt x="21181" y="21553"/>
                  <a:pt x="21204" y="21600"/>
                  <a:pt x="21234" y="21600"/>
                </a:cubicBezTo>
                <a:cubicBezTo>
                  <a:pt x="21263" y="21600"/>
                  <a:pt x="21285" y="21553"/>
                  <a:pt x="21285" y="21495"/>
                </a:cubicBezTo>
                <a:lnTo>
                  <a:pt x="21285" y="21275"/>
                </a:lnTo>
                <a:cubicBezTo>
                  <a:pt x="21285" y="21218"/>
                  <a:pt x="21263" y="21171"/>
                  <a:pt x="21234" y="21171"/>
                </a:cubicBezTo>
                <a:close/>
                <a:moveTo>
                  <a:pt x="21547" y="21171"/>
                </a:moveTo>
                <a:cubicBezTo>
                  <a:pt x="21518" y="21171"/>
                  <a:pt x="21495" y="21218"/>
                  <a:pt x="21495" y="21275"/>
                </a:cubicBezTo>
                <a:lnTo>
                  <a:pt x="21495" y="21495"/>
                </a:lnTo>
                <a:cubicBezTo>
                  <a:pt x="21495" y="21553"/>
                  <a:pt x="21518" y="21600"/>
                  <a:pt x="21547" y="21600"/>
                </a:cubicBezTo>
                <a:cubicBezTo>
                  <a:pt x="21576" y="21600"/>
                  <a:pt x="21600" y="21553"/>
                  <a:pt x="21600" y="21495"/>
                </a:cubicBezTo>
                <a:lnTo>
                  <a:pt x="21600" y="21275"/>
                </a:lnTo>
                <a:cubicBezTo>
                  <a:pt x="21600" y="21218"/>
                  <a:pt x="21576" y="21171"/>
                  <a:pt x="21547" y="21171"/>
                </a:cubicBezTo>
                <a:close/>
              </a:path>
            </a:pathLst>
          </a:custGeom>
          <a:gradFill>
            <a:gsLst>
              <a:gs pos="0">
                <a:srgbClr val="18274E"/>
              </a:gs>
              <a:gs pos="14456">
                <a:srgbClr val="0E1B45"/>
              </a:gs>
              <a:gs pos="49638">
                <a:srgbClr val="040E3C"/>
              </a:gs>
            </a:gsLst>
            <a:path>
              <a:fillToRect l="33539" t="-4064" r="66460" b="104064"/>
            </a:path>
          </a:gradFill>
          <a:ln w="12700">
            <a:miter lim="400000"/>
          </a:ln>
        </p:spPr>
        <p:txBody>
          <a:bodyPr lIns="45719" rIns="45719" anchor="ctr"/>
          <a:lstStyle/>
          <a:p>
            <a:pPr defTabSz="914400">
              <a:lnSpc>
                <a:spcPct val="100000"/>
              </a:lnSpc>
              <a:buClrTx/>
              <a:defRPr sz="1800" baseline="0">
                <a:solidFill>
                  <a:srgbClr val="DE8919"/>
                </a:solidFill>
              </a:defRPr>
            </a:pPr>
            <a:endParaRPr/>
          </a:p>
        </p:txBody>
      </p:sp>
      <p:sp>
        <p:nvSpPr>
          <p:cNvPr id="555" name="Tvar"/>
          <p:cNvSpPr/>
          <p:nvPr/>
        </p:nvSpPr>
        <p:spPr>
          <a:xfrm>
            <a:off x="-351062" y="1757205"/>
            <a:ext cx="25124123" cy="89561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286" y="9394"/>
                </a:moveTo>
                <a:cubicBezTo>
                  <a:pt x="19105" y="9394"/>
                  <a:pt x="18998" y="9139"/>
                  <a:pt x="18998" y="8631"/>
                </a:cubicBezTo>
                <a:cubicBezTo>
                  <a:pt x="18998" y="8516"/>
                  <a:pt x="18998" y="8422"/>
                  <a:pt x="19006" y="8308"/>
                </a:cubicBezTo>
                <a:lnTo>
                  <a:pt x="19303" y="4224"/>
                </a:lnTo>
                <a:cubicBezTo>
                  <a:pt x="19327" y="3878"/>
                  <a:pt x="19343" y="3532"/>
                  <a:pt x="19343" y="3209"/>
                </a:cubicBezTo>
                <a:cubicBezTo>
                  <a:pt x="19343" y="1223"/>
                  <a:pt x="18867" y="0"/>
                  <a:pt x="18052" y="0"/>
                </a:cubicBezTo>
                <a:lnTo>
                  <a:pt x="5054" y="0"/>
                </a:lnTo>
                <a:cubicBezTo>
                  <a:pt x="4503" y="0"/>
                  <a:pt x="4092" y="306"/>
                  <a:pt x="3793" y="966"/>
                </a:cubicBezTo>
                <a:cubicBezTo>
                  <a:pt x="3495" y="1627"/>
                  <a:pt x="3310" y="2642"/>
                  <a:pt x="3211" y="4061"/>
                </a:cubicBezTo>
                <a:lnTo>
                  <a:pt x="2907" y="8308"/>
                </a:lnTo>
                <a:cubicBezTo>
                  <a:pt x="2878" y="8677"/>
                  <a:pt x="2824" y="8948"/>
                  <a:pt x="2750" y="9127"/>
                </a:cubicBezTo>
                <a:cubicBezTo>
                  <a:pt x="2676" y="9307"/>
                  <a:pt x="2582" y="9394"/>
                  <a:pt x="2471" y="9394"/>
                </a:cubicBezTo>
                <a:lnTo>
                  <a:pt x="198" y="9394"/>
                </a:lnTo>
                <a:lnTo>
                  <a:pt x="0" y="12209"/>
                </a:lnTo>
                <a:lnTo>
                  <a:pt x="2273" y="12209"/>
                </a:lnTo>
                <a:cubicBezTo>
                  <a:pt x="2454" y="12209"/>
                  <a:pt x="2561" y="12463"/>
                  <a:pt x="2561" y="12969"/>
                </a:cubicBezTo>
                <a:cubicBezTo>
                  <a:pt x="2561" y="13084"/>
                  <a:pt x="2561" y="13178"/>
                  <a:pt x="2553" y="13292"/>
                </a:cubicBezTo>
                <a:lnTo>
                  <a:pt x="2265" y="17376"/>
                </a:lnTo>
                <a:cubicBezTo>
                  <a:pt x="2240" y="17745"/>
                  <a:pt x="2224" y="18068"/>
                  <a:pt x="2224" y="18391"/>
                </a:cubicBezTo>
                <a:cubicBezTo>
                  <a:pt x="2224" y="20377"/>
                  <a:pt x="2693" y="21600"/>
                  <a:pt x="3516" y="21600"/>
                </a:cubicBezTo>
                <a:lnTo>
                  <a:pt x="16513" y="21600"/>
                </a:lnTo>
                <a:cubicBezTo>
                  <a:pt x="17060" y="21600"/>
                  <a:pt x="17470" y="21294"/>
                  <a:pt x="17767" y="20634"/>
                </a:cubicBezTo>
                <a:cubicBezTo>
                  <a:pt x="18064" y="19973"/>
                  <a:pt x="18249" y="18958"/>
                  <a:pt x="18348" y="17539"/>
                </a:cubicBezTo>
                <a:lnTo>
                  <a:pt x="18661" y="13292"/>
                </a:lnTo>
                <a:cubicBezTo>
                  <a:pt x="18685" y="12923"/>
                  <a:pt x="18737" y="12652"/>
                  <a:pt x="18811" y="12473"/>
                </a:cubicBezTo>
                <a:cubicBezTo>
                  <a:pt x="18885" y="12293"/>
                  <a:pt x="18982" y="12206"/>
                  <a:pt x="19097" y="12206"/>
                </a:cubicBezTo>
                <a:lnTo>
                  <a:pt x="21394" y="12206"/>
                </a:lnTo>
                <a:lnTo>
                  <a:pt x="21600" y="9391"/>
                </a:lnTo>
                <a:lnTo>
                  <a:pt x="19286" y="9391"/>
                </a:lnTo>
                <a:lnTo>
                  <a:pt x="19286" y="9394"/>
                </a:lnTo>
                <a:close/>
              </a:path>
            </a:pathLst>
          </a:custGeom>
          <a:solidFill>
            <a:srgbClr val="77F9D9"/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 defTabSz="825500">
              <a:lnSpc>
                <a:spcPct val="100000"/>
              </a:lnSpc>
              <a:defRPr sz="3200" baseline="0">
                <a:solidFill>
                  <a:srgbClr val="F4F5FA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556" name="Pokud vám něco nejde v Microsoft 365, udělejte to v Google Tabulce."/>
          <p:cNvSpPr txBox="1">
            <a:spLocks noGrp="1"/>
          </p:cNvSpPr>
          <p:nvPr>
            <p:ph type="body" sz="half" idx="21"/>
          </p:nvPr>
        </p:nvSpPr>
        <p:spPr>
          <a:xfrm>
            <a:off x="5022779" y="2766929"/>
            <a:ext cx="14338442" cy="6936741"/>
          </a:xfrm>
          <a:prstGeom prst="rect">
            <a:avLst/>
          </a:prstGeom>
        </p:spPr>
        <p:txBody>
          <a:bodyPr anchor="ctr">
            <a:spAutoFit/>
          </a:bodyPr>
          <a:lstStyle>
            <a:lvl1pPr marL="0" indent="0" algn="ctr" defTabSz="825500">
              <a:lnSpc>
                <a:spcPct val="130000"/>
              </a:lnSpc>
              <a:spcBef>
                <a:spcPts val="0"/>
              </a:spcBef>
              <a:buSzTx/>
              <a:buFontTx/>
              <a:buNone/>
              <a:defRPr sz="9000" i="1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Pokud vám něco nejde v Microsoft 365, udělejte to v Google Tabulce.</a:t>
            </a:r>
          </a:p>
        </p:txBody>
      </p:sp>
      <p:sp>
        <p:nvSpPr>
          <p:cNvPr id="557" name="Kolega Pražský | 2024"/>
          <p:cNvSpPr txBox="1">
            <a:spLocks noGrp="1"/>
          </p:cNvSpPr>
          <p:nvPr>
            <p:ph type="body" sz="quarter" idx="22"/>
          </p:nvPr>
        </p:nvSpPr>
        <p:spPr>
          <a:xfrm>
            <a:off x="8659177" y="11512804"/>
            <a:ext cx="7065646" cy="876301"/>
          </a:xfrm>
          <a:prstGeom prst="rect">
            <a:avLst/>
          </a:prstGeom>
        </p:spPr>
        <p:txBody>
          <a:bodyPr wrap="none" lIns="50800" tIns="50800" rIns="50800" bIns="50800" anchor="ctr">
            <a:spAutoFit/>
          </a:bodyPr>
          <a:lstStyle>
            <a:lvl1pPr marL="0" indent="0" algn="ctr" defTabSz="825500">
              <a:lnSpc>
                <a:spcPct val="130000"/>
              </a:lnSpc>
              <a:spcBef>
                <a:spcPts val="0"/>
              </a:spcBef>
              <a:buSzTx/>
              <a:buFontTx/>
              <a:buNone/>
              <a:defRPr sz="5000">
                <a:solidFill>
                  <a:srgbClr val="A0FBE4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</a:lstStyle>
          <a:p>
            <a:r>
              <a:t>Kolega Pražský | 2024</a:t>
            </a:r>
          </a:p>
        </p:txBody>
      </p:sp>
      <p:sp>
        <p:nvSpPr>
          <p:cNvPr id="558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1959031" y="13081000"/>
            <a:ext cx="453238" cy="461059"/>
          </a:xfrm>
          <a:prstGeom prst="rect">
            <a:avLst/>
          </a:prstGeom>
        </p:spPr>
        <p:txBody>
          <a:bodyPr lIns="50800" tIns="50800" rIns="50800" bIns="50800" anchor="t"/>
          <a:lstStyle>
            <a:lvl1pPr algn="ctr">
              <a:defRPr sz="2400" b="0">
                <a:solidFill>
                  <a:srgbClr val="000000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Citát s fotkou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5" name="Volný tvar 6"/>
          <p:cNvSpPr/>
          <p:nvPr/>
        </p:nvSpPr>
        <p:spPr>
          <a:xfrm>
            <a:off x="134619" y="128682"/>
            <a:ext cx="24114762" cy="122132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3" y="0"/>
                </a:moveTo>
                <a:cubicBezTo>
                  <a:pt x="24" y="0"/>
                  <a:pt x="0" y="47"/>
                  <a:pt x="0" y="105"/>
                </a:cubicBezTo>
                <a:lnTo>
                  <a:pt x="0" y="325"/>
                </a:lnTo>
                <a:cubicBezTo>
                  <a:pt x="0" y="382"/>
                  <a:pt x="24" y="427"/>
                  <a:pt x="53" y="427"/>
                </a:cubicBezTo>
                <a:cubicBezTo>
                  <a:pt x="82" y="427"/>
                  <a:pt x="106" y="382"/>
                  <a:pt x="106" y="325"/>
                </a:cubicBezTo>
                <a:lnTo>
                  <a:pt x="106" y="105"/>
                </a:lnTo>
                <a:cubicBezTo>
                  <a:pt x="106" y="47"/>
                  <a:pt x="82" y="0"/>
                  <a:pt x="53" y="0"/>
                </a:cubicBezTo>
                <a:close/>
                <a:moveTo>
                  <a:pt x="367" y="0"/>
                </a:moveTo>
                <a:cubicBezTo>
                  <a:pt x="338" y="0"/>
                  <a:pt x="315" y="47"/>
                  <a:pt x="315" y="105"/>
                </a:cubicBezTo>
                <a:lnTo>
                  <a:pt x="315" y="325"/>
                </a:lnTo>
                <a:cubicBezTo>
                  <a:pt x="315" y="382"/>
                  <a:pt x="338" y="427"/>
                  <a:pt x="367" y="427"/>
                </a:cubicBezTo>
                <a:cubicBezTo>
                  <a:pt x="397" y="427"/>
                  <a:pt x="420" y="382"/>
                  <a:pt x="420" y="325"/>
                </a:cubicBezTo>
                <a:lnTo>
                  <a:pt x="420" y="105"/>
                </a:lnTo>
                <a:cubicBezTo>
                  <a:pt x="420" y="47"/>
                  <a:pt x="397" y="0"/>
                  <a:pt x="367" y="0"/>
                </a:cubicBezTo>
                <a:close/>
                <a:moveTo>
                  <a:pt x="1217" y="0"/>
                </a:moveTo>
                <a:cubicBezTo>
                  <a:pt x="1188" y="0"/>
                  <a:pt x="1164" y="47"/>
                  <a:pt x="1164" y="105"/>
                </a:cubicBezTo>
                <a:lnTo>
                  <a:pt x="1164" y="325"/>
                </a:lnTo>
                <a:cubicBezTo>
                  <a:pt x="1164" y="382"/>
                  <a:pt x="1188" y="427"/>
                  <a:pt x="1217" y="427"/>
                </a:cubicBezTo>
                <a:cubicBezTo>
                  <a:pt x="1246" y="427"/>
                  <a:pt x="1270" y="382"/>
                  <a:pt x="1270" y="325"/>
                </a:cubicBezTo>
                <a:lnTo>
                  <a:pt x="1270" y="105"/>
                </a:lnTo>
                <a:cubicBezTo>
                  <a:pt x="1270" y="47"/>
                  <a:pt x="1246" y="0"/>
                  <a:pt x="1217" y="0"/>
                </a:cubicBezTo>
                <a:close/>
                <a:moveTo>
                  <a:pt x="1532" y="0"/>
                </a:moveTo>
                <a:cubicBezTo>
                  <a:pt x="1503" y="0"/>
                  <a:pt x="1479" y="47"/>
                  <a:pt x="1479" y="105"/>
                </a:cubicBezTo>
                <a:lnTo>
                  <a:pt x="1479" y="325"/>
                </a:lnTo>
                <a:cubicBezTo>
                  <a:pt x="1479" y="382"/>
                  <a:pt x="1503" y="427"/>
                  <a:pt x="1532" y="427"/>
                </a:cubicBezTo>
                <a:cubicBezTo>
                  <a:pt x="1561" y="427"/>
                  <a:pt x="1584" y="382"/>
                  <a:pt x="1584" y="325"/>
                </a:cubicBezTo>
                <a:lnTo>
                  <a:pt x="1584" y="105"/>
                </a:lnTo>
                <a:cubicBezTo>
                  <a:pt x="1584" y="47"/>
                  <a:pt x="1561" y="0"/>
                  <a:pt x="1532" y="0"/>
                </a:cubicBezTo>
                <a:close/>
                <a:moveTo>
                  <a:pt x="2380" y="0"/>
                </a:moveTo>
                <a:cubicBezTo>
                  <a:pt x="2351" y="0"/>
                  <a:pt x="2329" y="47"/>
                  <a:pt x="2329" y="105"/>
                </a:cubicBezTo>
                <a:lnTo>
                  <a:pt x="2329" y="325"/>
                </a:lnTo>
                <a:cubicBezTo>
                  <a:pt x="2329" y="382"/>
                  <a:pt x="2351" y="427"/>
                  <a:pt x="2380" y="427"/>
                </a:cubicBezTo>
                <a:cubicBezTo>
                  <a:pt x="2409" y="427"/>
                  <a:pt x="2433" y="382"/>
                  <a:pt x="2433" y="325"/>
                </a:cubicBezTo>
                <a:lnTo>
                  <a:pt x="2433" y="105"/>
                </a:lnTo>
                <a:cubicBezTo>
                  <a:pt x="2433" y="47"/>
                  <a:pt x="2409" y="0"/>
                  <a:pt x="2380" y="0"/>
                </a:cubicBezTo>
                <a:close/>
                <a:moveTo>
                  <a:pt x="2695" y="0"/>
                </a:moveTo>
                <a:cubicBezTo>
                  <a:pt x="2666" y="0"/>
                  <a:pt x="2643" y="47"/>
                  <a:pt x="2643" y="105"/>
                </a:cubicBezTo>
                <a:lnTo>
                  <a:pt x="2643" y="325"/>
                </a:lnTo>
                <a:cubicBezTo>
                  <a:pt x="2643" y="382"/>
                  <a:pt x="2666" y="427"/>
                  <a:pt x="2695" y="427"/>
                </a:cubicBezTo>
                <a:cubicBezTo>
                  <a:pt x="2724" y="427"/>
                  <a:pt x="2748" y="382"/>
                  <a:pt x="2748" y="325"/>
                </a:cubicBezTo>
                <a:lnTo>
                  <a:pt x="2748" y="105"/>
                </a:lnTo>
                <a:cubicBezTo>
                  <a:pt x="2748" y="47"/>
                  <a:pt x="2724" y="0"/>
                  <a:pt x="2695" y="0"/>
                </a:cubicBezTo>
                <a:close/>
                <a:moveTo>
                  <a:pt x="3545" y="0"/>
                </a:moveTo>
                <a:cubicBezTo>
                  <a:pt x="3516" y="0"/>
                  <a:pt x="3492" y="47"/>
                  <a:pt x="3492" y="105"/>
                </a:cubicBezTo>
                <a:lnTo>
                  <a:pt x="3492" y="325"/>
                </a:lnTo>
                <a:cubicBezTo>
                  <a:pt x="3492" y="382"/>
                  <a:pt x="3516" y="427"/>
                  <a:pt x="3545" y="427"/>
                </a:cubicBezTo>
                <a:cubicBezTo>
                  <a:pt x="3574" y="427"/>
                  <a:pt x="3598" y="382"/>
                  <a:pt x="3598" y="325"/>
                </a:cubicBezTo>
                <a:lnTo>
                  <a:pt x="3598" y="105"/>
                </a:lnTo>
                <a:cubicBezTo>
                  <a:pt x="3598" y="47"/>
                  <a:pt x="3574" y="0"/>
                  <a:pt x="3545" y="0"/>
                </a:cubicBezTo>
                <a:close/>
                <a:moveTo>
                  <a:pt x="3859" y="0"/>
                </a:moveTo>
                <a:cubicBezTo>
                  <a:pt x="3830" y="0"/>
                  <a:pt x="3806" y="47"/>
                  <a:pt x="3806" y="105"/>
                </a:cubicBezTo>
                <a:lnTo>
                  <a:pt x="3806" y="325"/>
                </a:lnTo>
                <a:cubicBezTo>
                  <a:pt x="3806" y="382"/>
                  <a:pt x="3830" y="427"/>
                  <a:pt x="3859" y="427"/>
                </a:cubicBezTo>
                <a:cubicBezTo>
                  <a:pt x="3888" y="427"/>
                  <a:pt x="3912" y="382"/>
                  <a:pt x="3912" y="325"/>
                </a:cubicBezTo>
                <a:lnTo>
                  <a:pt x="3912" y="105"/>
                </a:lnTo>
                <a:cubicBezTo>
                  <a:pt x="3912" y="47"/>
                  <a:pt x="3888" y="0"/>
                  <a:pt x="3859" y="0"/>
                </a:cubicBezTo>
                <a:close/>
                <a:moveTo>
                  <a:pt x="4709" y="0"/>
                </a:moveTo>
                <a:cubicBezTo>
                  <a:pt x="4680" y="0"/>
                  <a:pt x="4656" y="47"/>
                  <a:pt x="4656" y="105"/>
                </a:cubicBezTo>
                <a:lnTo>
                  <a:pt x="4656" y="325"/>
                </a:lnTo>
                <a:cubicBezTo>
                  <a:pt x="4656" y="382"/>
                  <a:pt x="4680" y="427"/>
                  <a:pt x="4709" y="427"/>
                </a:cubicBezTo>
                <a:cubicBezTo>
                  <a:pt x="4738" y="427"/>
                  <a:pt x="4762" y="382"/>
                  <a:pt x="4762" y="325"/>
                </a:cubicBezTo>
                <a:lnTo>
                  <a:pt x="4762" y="105"/>
                </a:lnTo>
                <a:cubicBezTo>
                  <a:pt x="4762" y="47"/>
                  <a:pt x="4738" y="0"/>
                  <a:pt x="4709" y="0"/>
                </a:cubicBezTo>
                <a:close/>
                <a:moveTo>
                  <a:pt x="5023" y="0"/>
                </a:moveTo>
                <a:cubicBezTo>
                  <a:pt x="4994" y="0"/>
                  <a:pt x="4970" y="47"/>
                  <a:pt x="4970" y="105"/>
                </a:cubicBezTo>
                <a:lnTo>
                  <a:pt x="4970" y="325"/>
                </a:lnTo>
                <a:cubicBezTo>
                  <a:pt x="4970" y="382"/>
                  <a:pt x="4994" y="427"/>
                  <a:pt x="5023" y="427"/>
                </a:cubicBezTo>
                <a:cubicBezTo>
                  <a:pt x="5053" y="427"/>
                  <a:pt x="5076" y="382"/>
                  <a:pt x="5076" y="325"/>
                </a:cubicBezTo>
                <a:lnTo>
                  <a:pt x="5076" y="105"/>
                </a:lnTo>
                <a:cubicBezTo>
                  <a:pt x="5076" y="47"/>
                  <a:pt x="5053" y="0"/>
                  <a:pt x="5023" y="0"/>
                </a:cubicBezTo>
                <a:close/>
                <a:moveTo>
                  <a:pt x="5873" y="0"/>
                </a:moveTo>
                <a:cubicBezTo>
                  <a:pt x="5844" y="0"/>
                  <a:pt x="5820" y="47"/>
                  <a:pt x="5820" y="105"/>
                </a:cubicBezTo>
                <a:lnTo>
                  <a:pt x="5820" y="325"/>
                </a:lnTo>
                <a:cubicBezTo>
                  <a:pt x="5820" y="382"/>
                  <a:pt x="5844" y="427"/>
                  <a:pt x="5873" y="427"/>
                </a:cubicBezTo>
                <a:cubicBezTo>
                  <a:pt x="5902" y="427"/>
                  <a:pt x="5926" y="382"/>
                  <a:pt x="5926" y="325"/>
                </a:cubicBezTo>
                <a:lnTo>
                  <a:pt x="5926" y="105"/>
                </a:lnTo>
                <a:cubicBezTo>
                  <a:pt x="5926" y="47"/>
                  <a:pt x="5902" y="0"/>
                  <a:pt x="5873" y="0"/>
                </a:cubicBezTo>
                <a:close/>
                <a:moveTo>
                  <a:pt x="6188" y="0"/>
                </a:moveTo>
                <a:cubicBezTo>
                  <a:pt x="6159" y="0"/>
                  <a:pt x="6135" y="47"/>
                  <a:pt x="6135" y="105"/>
                </a:cubicBezTo>
                <a:lnTo>
                  <a:pt x="6135" y="325"/>
                </a:lnTo>
                <a:cubicBezTo>
                  <a:pt x="6135" y="382"/>
                  <a:pt x="6159" y="427"/>
                  <a:pt x="6188" y="427"/>
                </a:cubicBezTo>
                <a:cubicBezTo>
                  <a:pt x="6217" y="427"/>
                  <a:pt x="6240" y="382"/>
                  <a:pt x="6240" y="325"/>
                </a:cubicBezTo>
                <a:lnTo>
                  <a:pt x="6240" y="105"/>
                </a:lnTo>
                <a:cubicBezTo>
                  <a:pt x="6240" y="47"/>
                  <a:pt x="6217" y="0"/>
                  <a:pt x="6188" y="0"/>
                </a:cubicBezTo>
                <a:close/>
                <a:moveTo>
                  <a:pt x="7036" y="0"/>
                </a:moveTo>
                <a:cubicBezTo>
                  <a:pt x="7007" y="0"/>
                  <a:pt x="6984" y="47"/>
                  <a:pt x="6984" y="105"/>
                </a:cubicBezTo>
                <a:lnTo>
                  <a:pt x="6984" y="325"/>
                </a:lnTo>
                <a:cubicBezTo>
                  <a:pt x="6984" y="382"/>
                  <a:pt x="7007" y="427"/>
                  <a:pt x="7036" y="427"/>
                </a:cubicBezTo>
                <a:cubicBezTo>
                  <a:pt x="7065" y="427"/>
                  <a:pt x="7089" y="382"/>
                  <a:pt x="7089" y="325"/>
                </a:cubicBezTo>
                <a:lnTo>
                  <a:pt x="7089" y="105"/>
                </a:lnTo>
                <a:cubicBezTo>
                  <a:pt x="7089" y="47"/>
                  <a:pt x="7065" y="0"/>
                  <a:pt x="7036" y="0"/>
                </a:cubicBezTo>
                <a:close/>
                <a:moveTo>
                  <a:pt x="7351" y="0"/>
                </a:moveTo>
                <a:cubicBezTo>
                  <a:pt x="7322" y="0"/>
                  <a:pt x="7299" y="47"/>
                  <a:pt x="7299" y="105"/>
                </a:cubicBezTo>
                <a:lnTo>
                  <a:pt x="7299" y="325"/>
                </a:lnTo>
                <a:cubicBezTo>
                  <a:pt x="7299" y="382"/>
                  <a:pt x="7322" y="427"/>
                  <a:pt x="7351" y="427"/>
                </a:cubicBezTo>
                <a:cubicBezTo>
                  <a:pt x="7380" y="427"/>
                  <a:pt x="7404" y="382"/>
                  <a:pt x="7404" y="325"/>
                </a:cubicBezTo>
                <a:lnTo>
                  <a:pt x="7404" y="105"/>
                </a:lnTo>
                <a:cubicBezTo>
                  <a:pt x="7404" y="47"/>
                  <a:pt x="7380" y="0"/>
                  <a:pt x="7351" y="0"/>
                </a:cubicBezTo>
                <a:close/>
                <a:moveTo>
                  <a:pt x="8201" y="0"/>
                </a:moveTo>
                <a:cubicBezTo>
                  <a:pt x="8171" y="0"/>
                  <a:pt x="8148" y="47"/>
                  <a:pt x="8148" y="105"/>
                </a:cubicBezTo>
                <a:lnTo>
                  <a:pt x="8148" y="325"/>
                </a:lnTo>
                <a:cubicBezTo>
                  <a:pt x="8148" y="382"/>
                  <a:pt x="8171" y="427"/>
                  <a:pt x="8201" y="427"/>
                </a:cubicBezTo>
                <a:cubicBezTo>
                  <a:pt x="8230" y="427"/>
                  <a:pt x="8254" y="382"/>
                  <a:pt x="8254" y="325"/>
                </a:cubicBezTo>
                <a:lnTo>
                  <a:pt x="8254" y="105"/>
                </a:lnTo>
                <a:cubicBezTo>
                  <a:pt x="8254" y="47"/>
                  <a:pt x="8230" y="0"/>
                  <a:pt x="8201" y="0"/>
                </a:cubicBezTo>
                <a:close/>
                <a:moveTo>
                  <a:pt x="8515" y="0"/>
                </a:moveTo>
                <a:cubicBezTo>
                  <a:pt x="8486" y="0"/>
                  <a:pt x="8462" y="47"/>
                  <a:pt x="8462" y="105"/>
                </a:cubicBezTo>
                <a:lnTo>
                  <a:pt x="8462" y="325"/>
                </a:lnTo>
                <a:cubicBezTo>
                  <a:pt x="8462" y="382"/>
                  <a:pt x="8486" y="427"/>
                  <a:pt x="8515" y="427"/>
                </a:cubicBezTo>
                <a:cubicBezTo>
                  <a:pt x="8544" y="427"/>
                  <a:pt x="8568" y="382"/>
                  <a:pt x="8568" y="325"/>
                </a:cubicBezTo>
                <a:lnTo>
                  <a:pt x="8568" y="105"/>
                </a:lnTo>
                <a:cubicBezTo>
                  <a:pt x="8568" y="47"/>
                  <a:pt x="8544" y="0"/>
                  <a:pt x="8515" y="0"/>
                </a:cubicBezTo>
                <a:close/>
                <a:moveTo>
                  <a:pt x="9365" y="0"/>
                </a:moveTo>
                <a:cubicBezTo>
                  <a:pt x="9336" y="0"/>
                  <a:pt x="9312" y="47"/>
                  <a:pt x="9312" y="105"/>
                </a:cubicBezTo>
                <a:lnTo>
                  <a:pt x="9312" y="325"/>
                </a:lnTo>
                <a:cubicBezTo>
                  <a:pt x="9312" y="382"/>
                  <a:pt x="9336" y="427"/>
                  <a:pt x="9365" y="427"/>
                </a:cubicBezTo>
                <a:cubicBezTo>
                  <a:pt x="9394" y="427"/>
                  <a:pt x="9418" y="382"/>
                  <a:pt x="9418" y="325"/>
                </a:cubicBezTo>
                <a:lnTo>
                  <a:pt x="9418" y="105"/>
                </a:lnTo>
                <a:cubicBezTo>
                  <a:pt x="9418" y="47"/>
                  <a:pt x="9394" y="0"/>
                  <a:pt x="9365" y="0"/>
                </a:cubicBezTo>
                <a:close/>
                <a:moveTo>
                  <a:pt x="9679" y="0"/>
                </a:moveTo>
                <a:cubicBezTo>
                  <a:pt x="9650" y="0"/>
                  <a:pt x="9626" y="47"/>
                  <a:pt x="9626" y="105"/>
                </a:cubicBezTo>
                <a:lnTo>
                  <a:pt x="9626" y="325"/>
                </a:lnTo>
                <a:cubicBezTo>
                  <a:pt x="9626" y="382"/>
                  <a:pt x="9650" y="427"/>
                  <a:pt x="9679" y="427"/>
                </a:cubicBezTo>
                <a:cubicBezTo>
                  <a:pt x="9708" y="427"/>
                  <a:pt x="9732" y="382"/>
                  <a:pt x="9732" y="325"/>
                </a:cubicBezTo>
                <a:lnTo>
                  <a:pt x="9732" y="105"/>
                </a:lnTo>
                <a:cubicBezTo>
                  <a:pt x="9732" y="47"/>
                  <a:pt x="9708" y="0"/>
                  <a:pt x="9679" y="0"/>
                </a:cubicBezTo>
                <a:close/>
                <a:moveTo>
                  <a:pt x="10529" y="0"/>
                </a:moveTo>
                <a:cubicBezTo>
                  <a:pt x="10500" y="0"/>
                  <a:pt x="10476" y="47"/>
                  <a:pt x="10476" y="105"/>
                </a:cubicBezTo>
                <a:lnTo>
                  <a:pt x="10476" y="325"/>
                </a:lnTo>
                <a:cubicBezTo>
                  <a:pt x="10476" y="382"/>
                  <a:pt x="10500" y="427"/>
                  <a:pt x="10529" y="427"/>
                </a:cubicBezTo>
                <a:cubicBezTo>
                  <a:pt x="10558" y="427"/>
                  <a:pt x="10582" y="382"/>
                  <a:pt x="10582" y="325"/>
                </a:cubicBezTo>
                <a:lnTo>
                  <a:pt x="10582" y="105"/>
                </a:lnTo>
                <a:cubicBezTo>
                  <a:pt x="10582" y="47"/>
                  <a:pt x="10558" y="0"/>
                  <a:pt x="10529" y="0"/>
                </a:cubicBezTo>
                <a:close/>
                <a:moveTo>
                  <a:pt x="10844" y="0"/>
                </a:moveTo>
                <a:cubicBezTo>
                  <a:pt x="10814" y="0"/>
                  <a:pt x="10791" y="47"/>
                  <a:pt x="10791" y="105"/>
                </a:cubicBezTo>
                <a:lnTo>
                  <a:pt x="10791" y="325"/>
                </a:lnTo>
                <a:cubicBezTo>
                  <a:pt x="10791" y="382"/>
                  <a:pt x="10814" y="427"/>
                  <a:pt x="10844" y="427"/>
                </a:cubicBezTo>
                <a:cubicBezTo>
                  <a:pt x="10873" y="427"/>
                  <a:pt x="10895" y="382"/>
                  <a:pt x="10895" y="325"/>
                </a:cubicBezTo>
                <a:lnTo>
                  <a:pt x="10895" y="105"/>
                </a:lnTo>
                <a:cubicBezTo>
                  <a:pt x="10895" y="47"/>
                  <a:pt x="10873" y="0"/>
                  <a:pt x="10844" y="0"/>
                </a:cubicBezTo>
                <a:close/>
                <a:moveTo>
                  <a:pt x="11692" y="0"/>
                </a:moveTo>
                <a:cubicBezTo>
                  <a:pt x="11663" y="0"/>
                  <a:pt x="11640" y="47"/>
                  <a:pt x="11640" y="105"/>
                </a:cubicBezTo>
                <a:lnTo>
                  <a:pt x="11640" y="325"/>
                </a:lnTo>
                <a:cubicBezTo>
                  <a:pt x="11640" y="382"/>
                  <a:pt x="11663" y="427"/>
                  <a:pt x="11692" y="427"/>
                </a:cubicBezTo>
                <a:cubicBezTo>
                  <a:pt x="11721" y="427"/>
                  <a:pt x="11745" y="382"/>
                  <a:pt x="11745" y="325"/>
                </a:cubicBezTo>
                <a:lnTo>
                  <a:pt x="11745" y="105"/>
                </a:lnTo>
                <a:cubicBezTo>
                  <a:pt x="11745" y="47"/>
                  <a:pt x="11721" y="0"/>
                  <a:pt x="11692" y="0"/>
                </a:cubicBezTo>
                <a:close/>
                <a:moveTo>
                  <a:pt x="12007" y="0"/>
                </a:moveTo>
                <a:cubicBezTo>
                  <a:pt x="11978" y="0"/>
                  <a:pt x="11955" y="47"/>
                  <a:pt x="11955" y="105"/>
                </a:cubicBezTo>
                <a:lnTo>
                  <a:pt x="11955" y="325"/>
                </a:lnTo>
                <a:cubicBezTo>
                  <a:pt x="11955" y="382"/>
                  <a:pt x="11978" y="427"/>
                  <a:pt x="12007" y="427"/>
                </a:cubicBezTo>
                <a:cubicBezTo>
                  <a:pt x="12036" y="427"/>
                  <a:pt x="12060" y="382"/>
                  <a:pt x="12060" y="325"/>
                </a:cubicBezTo>
                <a:lnTo>
                  <a:pt x="12060" y="105"/>
                </a:lnTo>
                <a:cubicBezTo>
                  <a:pt x="12060" y="47"/>
                  <a:pt x="12036" y="0"/>
                  <a:pt x="12007" y="0"/>
                </a:cubicBezTo>
                <a:close/>
                <a:moveTo>
                  <a:pt x="12856" y="0"/>
                </a:moveTo>
                <a:cubicBezTo>
                  <a:pt x="12827" y="0"/>
                  <a:pt x="12804" y="47"/>
                  <a:pt x="12804" y="105"/>
                </a:cubicBezTo>
                <a:lnTo>
                  <a:pt x="12804" y="325"/>
                </a:lnTo>
                <a:cubicBezTo>
                  <a:pt x="12804" y="382"/>
                  <a:pt x="12827" y="427"/>
                  <a:pt x="12856" y="427"/>
                </a:cubicBezTo>
                <a:cubicBezTo>
                  <a:pt x="12886" y="427"/>
                  <a:pt x="12909" y="382"/>
                  <a:pt x="12909" y="325"/>
                </a:cubicBezTo>
                <a:lnTo>
                  <a:pt x="12909" y="105"/>
                </a:lnTo>
                <a:cubicBezTo>
                  <a:pt x="12909" y="47"/>
                  <a:pt x="12886" y="0"/>
                  <a:pt x="12856" y="0"/>
                </a:cubicBezTo>
                <a:close/>
                <a:moveTo>
                  <a:pt x="13171" y="0"/>
                </a:moveTo>
                <a:cubicBezTo>
                  <a:pt x="13142" y="0"/>
                  <a:pt x="13118" y="47"/>
                  <a:pt x="13118" y="105"/>
                </a:cubicBezTo>
                <a:lnTo>
                  <a:pt x="13118" y="325"/>
                </a:lnTo>
                <a:cubicBezTo>
                  <a:pt x="13118" y="382"/>
                  <a:pt x="13142" y="427"/>
                  <a:pt x="13171" y="427"/>
                </a:cubicBezTo>
                <a:cubicBezTo>
                  <a:pt x="13200" y="427"/>
                  <a:pt x="13224" y="382"/>
                  <a:pt x="13224" y="325"/>
                </a:cubicBezTo>
                <a:lnTo>
                  <a:pt x="13224" y="105"/>
                </a:lnTo>
                <a:cubicBezTo>
                  <a:pt x="13224" y="47"/>
                  <a:pt x="13200" y="0"/>
                  <a:pt x="13171" y="0"/>
                </a:cubicBezTo>
                <a:close/>
                <a:moveTo>
                  <a:pt x="14021" y="0"/>
                </a:moveTo>
                <a:cubicBezTo>
                  <a:pt x="13992" y="0"/>
                  <a:pt x="13968" y="47"/>
                  <a:pt x="13968" y="105"/>
                </a:cubicBezTo>
                <a:lnTo>
                  <a:pt x="13968" y="325"/>
                </a:lnTo>
                <a:cubicBezTo>
                  <a:pt x="13968" y="382"/>
                  <a:pt x="13992" y="427"/>
                  <a:pt x="14021" y="427"/>
                </a:cubicBezTo>
                <a:cubicBezTo>
                  <a:pt x="14050" y="427"/>
                  <a:pt x="14074" y="382"/>
                  <a:pt x="14074" y="325"/>
                </a:cubicBezTo>
                <a:lnTo>
                  <a:pt x="14074" y="105"/>
                </a:lnTo>
                <a:cubicBezTo>
                  <a:pt x="14074" y="47"/>
                  <a:pt x="14050" y="0"/>
                  <a:pt x="14021" y="0"/>
                </a:cubicBezTo>
                <a:close/>
                <a:moveTo>
                  <a:pt x="14335" y="0"/>
                </a:moveTo>
                <a:cubicBezTo>
                  <a:pt x="14306" y="0"/>
                  <a:pt x="14282" y="47"/>
                  <a:pt x="14282" y="105"/>
                </a:cubicBezTo>
                <a:lnTo>
                  <a:pt x="14282" y="325"/>
                </a:lnTo>
                <a:cubicBezTo>
                  <a:pt x="14282" y="382"/>
                  <a:pt x="14306" y="427"/>
                  <a:pt x="14335" y="427"/>
                </a:cubicBezTo>
                <a:cubicBezTo>
                  <a:pt x="14364" y="427"/>
                  <a:pt x="14388" y="382"/>
                  <a:pt x="14388" y="325"/>
                </a:cubicBezTo>
                <a:lnTo>
                  <a:pt x="14388" y="105"/>
                </a:lnTo>
                <a:cubicBezTo>
                  <a:pt x="14388" y="47"/>
                  <a:pt x="14364" y="0"/>
                  <a:pt x="14335" y="0"/>
                </a:cubicBezTo>
                <a:close/>
                <a:moveTo>
                  <a:pt x="15185" y="0"/>
                </a:moveTo>
                <a:cubicBezTo>
                  <a:pt x="15156" y="0"/>
                  <a:pt x="15132" y="47"/>
                  <a:pt x="15132" y="105"/>
                </a:cubicBezTo>
                <a:lnTo>
                  <a:pt x="15132" y="325"/>
                </a:lnTo>
                <a:cubicBezTo>
                  <a:pt x="15132" y="382"/>
                  <a:pt x="15156" y="427"/>
                  <a:pt x="15185" y="427"/>
                </a:cubicBezTo>
                <a:cubicBezTo>
                  <a:pt x="15214" y="427"/>
                  <a:pt x="15237" y="382"/>
                  <a:pt x="15237" y="325"/>
                </a:cubicBezTo>
                <a:lnTo>
                  <a:pt x="15237" y="105"/>
                </a:lnTo>
                <a:cubicBezTo>
                  <a:pt x="15237" y="47"/>
                  <a:pt x="15214" y="0"/>
                  <a:pt x="15185" y="0"/>
                </a:cubicBezTo>
                <a:close/>
                <a:moveTo>
                  <a:pt x="15500" y="0"/>
                </a:moveTo>
                <a:cubicBezTo>
                  <a:pt x="15470" y="0"/>
                  <a:pt x="15447" y="47"/>
                  <a:pt x="15447" y="105"/>
                </a:cubicBezTo>
                <a:lnTo>
                  <a:pt x="15447" y="325"/>
                </a:lnTo>
                <a:cubicBezTo>
                  <a:pt x="15447" y="382"/>
                  <a:pt x="15470" y="427"/>
                  <a:pt x="15500" y="427"/>
                </a:cubicBezTo>
                <a:cubicBezTo>
                  <a:pt x="15529" y="427"/>
                  <a:pt x="15551" y="382"/>
                  <a:pt x="15551" y="325"/>
                </a:cubicBezTo>
                <a:lnTo>
                  <a:pt x="15551" y="105"/>
                </a:lnTo>
                <a:cubicBezTo>
                  <a:pt x="15551" y="47"/>
                  <a:pt x="15529" y="0"/>
                  <a:pt x="15500" y="0"/>
                </a:cubicBezTo>
                <a:close/>
                <a:moveTo>
                  <a:pt x="16349" y="0"/>
                </a:moveTo>
                <a:cubicBezTo>
                  <a:pt x="16320" y="0"/>
                  <a:pt x="16296" y="47"/>
                  <a:pt x="16296" y="105"/>
                </a:cubicBezTo>
                <a:lnTo>
                  <a:pt x="16296" y="325"/>
                </a:lnTo>
                <a:cubicBezTo>
                  <a:pt x="16296" y="382"/>
                  <a:pt x="16320" y="427"/>
                  <a:pt x="16349" y="427"/>
                </a:cubicBezTo>
                <a:cubicBezTo>
                  <a:pt x="16378" y="427"/>
                  <a:pt x="16401" y="382"/>
                  <a:pt x="16401" y="325"/>
                </a:cubicBezTo>
                <a:lnTo>
                  <a:pt x="16401" y="105"/>
                </a:lnTo>
                <a:cubicBezTo>
                  <a:pt x="16401" y="47"/>
                  <a:pt x="16378" y="0"/>
                  <a:pt x="16349" y="0"/>
                </a:cubicBezTo>
                <a:close/>
                <a:moveTo>
                  <a:pt x="16663" y="0"/>
                </a:moveTo>
                <a:cubicBezTo>
                  <a:pt x="16634" y="0"/>
                  <a:pt x="16611" y="47"/>
                  <a:pt x="16611" y="105"/>
                </a:cubicBezTo>
                <a:lnTo>
                  <a:pt x="16611" y="325"/>
                </a:lnTo>
                <a:cubicBezTo>
                  <a:pt x="16611" y="382"/>
                  <a:pt x="16634" y="427"/>
                  <a:pt x="16663" y="427"/>
                </a:cubicBezTo>
                <a:cubicBezTo>
                  <a:pt x="16692" y="427"/>
                  <a:pt x="16716" y="382"/>
                  <a:pt x="16716" y="325"/>
                </a:cubicBezTo>
                <a:lnTo>
                  <a:pt x="16716" y="105"/>
                </a:lnTo>
                <a:cubicBezTo>
                  <a:pt x="16716" y="47"/>
                  <a:pt x="16692" y="0"/>
                  <a:pt x="16663" y="0"/>
                </a:cubicBezTo>
                <a:close/>
                <a:moveTo>
                  <a:pt x="17512" y="0"/>
                </a:moveTo>
                <a:cubicBezTo>
                  <a:pt x="17483" y="0"/>
                  <a:pt x="17459" y="47"/>
                  <a:pt x="17459" y="105"/>
                </a:cubicBezTo>
                <a:lnTo>
                  <a:pt x="17459" y="325"/>
                </a:lnTo>
                <a:cubicBezTo>
                  <a:pt x="17459" y="382"/>
                  <a:pt x="17483" y="427"/>
                  <a:pt x="17512" y="427"/>
                </a:cubicBezTo>
                <a:cubicBezTo>
                  <a:pt x="17541" y="427"/>
                  <a:pt x="17565" y="382"/>
                  <a:pt x="17565" y="325"/>
                </a:cubicBezTo>
                <a:lnTo>
                  <a:pt x="17565" y="105"/>
                </a:lnTo>
                <a:cubicBezTo>
                  <a:pt x="17565" y="47"/>
                  <a:pt x="17541" y="0"/>
                  <a:pt x="17512" y="0"/>
                </a:cubicBezTo>
                <a:close/>
                <a:moveTo>
                  <a:pt x="17827" y="0"/>
                </a:moveTo>
                <a:cubicBezTo>
                  <a:pt x="17798" y="0"/>
                  <a:pt x="17774" y="47"/>
                  <a:pt x="17774" y="105"/>
                </a:cubicBezTo>
                <a:lnTo>
                  <a:pt x="17774" y="325"/>
                </a:lnTo>
                <a:cubicBezTo>
                  <a:pt x="17774" y="382"/>
                  <a:pt x="17798" y="427"/>
                  <a:pt x="17827" y="427"/>
                </a:cubicBezTo>
                <a:cubicBezTo>
                  <a:pt x="17856" y="427"/>
                  <a:pt x="17880" y="382"/>
                  <a:pt x="17880" y="325"/>
                </a:cubicBezTo>
                <a:lnTo>
                  <a:pt x="17880" y="105"/>
                </a:lnTo>
                <a:cubicBezTo>
                  <a:pt x="17880" y="47"/>
                  <a:pt x="17856" y="0"/>
                  <a:pt x="17827" y="0"/>
                </a:cubicBezTo>
                <a:close/>
                <a:moveTo>
                  <a:pt x="18677" y="0"/>
                </a:moveTo>
                <a:cubicBezTo>
                  <a:pt x="18648" y="0"/>
                  <a:pt x="18624" y="47"/>
                  <a:pt x="18624" y="105"/>
                </a:cubicBezTo>
                <a:lnTo>
                  <a:pt x="18624" y="325"/>
                </a:lnTo>
                <a:cubicBezTo>
                  <a:pt x="18624" y="382"/>
                  <a:pt x="18648" y="427"/>
                  <a:pt x="18677" y="427"/>
                </a:cubicBezTo>
                <a:cubicBezTo>
                  <a:pt x="18706" y="427"/>
                  <a:pt x="18730" y="382"/>
                  <a:pt x="18730" y="325"/>
                </a:cubicBezTo>
                <a:lnTo>
                  <a:pt x="18730" y="105"/>
                </a:lnTo>
                <a:cubicBezTo>
                  <a:pt x="18730" y="47"/>
                  <a:pt x="18706" y="0"/>
                  <a:pt x="18677" y="0"/>
                </a:cubicBezTo>
                <a:close/>
                <a:moveTo>
                  <a:pt x="18991" y="0"/>
                </a:moveTo>
                <a:cubicBezTo>
                  <a:pt x="18962" y="0"/>
                  <a:pt x="18938" y="47"/>
                  <a:pt x="18938" y="105"/>
                </a:cubicBezTo>
                <a:lnTo>
                  <a:pt x="18938" y="325"/>
                </a:lnTo>
                <a:cubicBezTo>
                  <a:pt x="18938" y="382"/>
                  <a:pt x="18962" y="427"/>
                  <a:pt x="18991" y="427"/>
                </a:cubicBezTo>
                <a:cubicBezTo>
                  <a:pt x="19020" y="427"/>
                  <a:pt x="19044" y="382"/>
                  <a:pt x="19044" y="325"/>
                </a:cubicBezTo>
                <a:lnTo>
                  <a:pt x="19044" y="105"/>
                </a:lnTo>
                <a:cubicBezTo>
                  <a:pt x="19044" y="47"/>
                  <a:pt x="19020" y="0"/>
                  <a:pt x="18991" y="0"/>
                </a:cubicBezTo>
                <a:close/>
                <a:moveTo>
                  <a:pt x="19841" y="0"/>
                </a:moveTo>
                <a:cubicBezTo>
                  <a:pt x="19812" y="0"/>
                  <a:pt x="19788" y="47"/>
                  <a:pt x="19788" y="105"/>
                </a:cubicBezTo>
                <a:lnTo>
                  <a:pt x="19788" y="325"/>
                </a:lnTo>
                <a:cubicBezTo>
                  <a:pt x="19788" y="382"/>
                  <a:pt x="19812" y="427"/>
                  <a:pt x="19841" y="427"/>
                </a:cubicBezTo>
                <a:cubicBezTo>
                  <a:pt x="19870" y="427"/>
                  <a:pt x="19894" y="382"/>
                  <a:pt x="19894" y="325"/>
                </a:cubicBezTo>
                <a:lnTo>
                  <a:pt x="19894" y="105"/>
                </a:lnTo>
                <a:cubicBezTo>
                  <a:pt x="19894" y="47"/>
                  <a:pt x="19870" y="0"/>
                  <a:pt x="19841" y="0"/>
                </a:cubicBezTo>
                <a:close/>
                <a:moveTo>
                  <a:pt x="20155" y="0"/>
                </a:moveTo>
                <a:cubicBezTo>
                  <a:pt x="20126" y="0"/>
                  <a:pt x="20102" y="47"/>
                  <a:pt x="20102" y="105"/>
                </a:cubicBezTo>
                <a:lnTo>
                  <a:pt x="20102" y="325"/>
                </a:lnTo>
                <a:cubicBezTo>
                  <a:pt x="20102" y="382"/>
                  <a:pt x="20126" y="427"/>
                  <a:pt x="20155" y="427"/>
                </a:cubicBezTo>
                <a:cubicBezTo>
                  <a:pt x="20184" y="427"/>
                  <a:pt x="20207" y="382"/>
                  <a:pt x="20207" y="325"/>
                </a:cubicBezTo>
                <a:lnTo>
                  <a:pt x="20207" y="105"/>
                </a:lnTo>
                <a:cubicBezTo>
                  <a:pt x="20207" y="47"/>
                  <a:pt x="20184" y="0"/>
                  <a:pt x="20155" y="0"/>
                </a:cubicBezTo>
                <a:close/>
                <a:moveTo>
                  <a:pt x="21004" y="0"/>
                </a:moveTo>
                <a:cubicBezTo>
                  <a:pt x="20975" y="0"/>
                  <a:pt x="20952" y="47"/>
                  <a:pt x="20952" y="105"/>
                </a:cubicBezTo>
                <a:lnTo>
                  <a:pt x="20952" y="325"/>
                </a:lnTo>
                <a:cubicBezTo>
                  <a:pt x="20952" y="382"/>
                  <a:pt x="20975" y="427"/>
                  <a:pt x="21004" y="427"/>
                </a:cubicBezTo>
                <a:cubicBezTo>
                  <a:pt x="21033" y="427"/>
                  <a:pt x="21057" y="382"/>
                  <a:pt x="21057" y="325"/>
                </a:cubicBezTo>
                <a:lnTo>
                  <a:pt x="21057" y="105"/>
                </a:lnTo>
                <a:cubicBezTo>
                  <a:pt x="21057" y="47"/>
                  <a:pt x="21033" y="0"/>
                  <a:pt x="21004" y="0"/>
                </a:cubicBezTo>
                <a:close/>
                <a:moveTo>
                  <a:pt x="21319" y="0"/>
                </a:moveTo>
                <a:cubicBezTo>
                  <a:pt x="21289" y="0"/>
                  <a:pt x="21267" y="47"/>
                  <a:pt x="21267" y="105"/>
                </a:cubicBezTo>
                <a:lnTo>
                  <a:pt x="21267" y="325"/>
                </a:lnTo>
                <a:cubicBezTo>
                  <a:pt x="21267" y="382"/>
                  <a:pt x="21289" y="427"/>
                  <a:pt x="21319" y="427"/>
                </a:cubicBezTo>
                <a:cubicBezTo>
                  <a:pt x="21348" y="427"/>
                  <a:pt x="21372" y="382"/>
                  <a:pt x="21372" y="325"/>
                </a:cubicBezTo>
                <a:lnTo>
                  <a:pt x="21372" y="105"/>
                </a:lnTo>
                <a:cubicBezTo>
                  <a:pt x="21372" y="47"/>
                  <a:pt x="21348" y="0"/>
                  <a:pt x="21319" y="0"/>
                </a:cubicBezTo>
                <a:close/>
                <a:moveTo>
                  <a:pt x="281" y="730"/>
                </a:moveTo>
                <a:cubicBezTo>
                  <a:pt x="252" y="730"/>
                  <a:pt x="228" y="777"/>
                  <a:pt x="228" y="835"/>
                </a:cubicBezTo>
                <a:lnTo>
                  <a:pt x="228" y="1055"/>
                </a:lnTo>
                <a:cubicBezTo>
                  <a:pt x="228" y="1112"/>
                  <a:pt x="252" y="1157"/>
                  <a:pt x="281" y="1157"/>
                </a:cubicBezTo>
                <a:cubicBezTo>
                  <a:pt x="311" y="1157"/>
                  <a:pt x="334" y="1112"/>
                  <a:pt x="334" y="1055"/>
                </a:cubicBezTo>
                <a:lnTo>
                  <a:pt x="334" y="835"/>
                </a:lnTo>
                <a:cubicBezTo>
                  <a:pt x="334" y="777"/>
                  <a:pt x="311" y="730"/>
                  <a:pt x="281" y="730"/>
                </a:cubicBezTo>
                <a:close/>
                <a:moveTo>
                  <a:pt x="596" y="730"/>
                </a:moveTo>
                <a:cubicBezTo>
                  <a:pt x="567" y="730"/>
                  <a:pt x="543" y="777"/>
                  <a:pt x="543" y="835"/>
                </a:cubicBezTo>
                <a:lnTo>
                  <a:pt x="543" y="1055"/>
                </a:lnTo>
                <a:cubicBezTo>
                  <a:pt x="543" y="1112"/>
                  <a:pt x="567" y="1157"/>
                  <a:pt x="596" y="1157"/>
                </a:cubicBezTo>
                <a:cubicBezTo>
                  <a:pt x="625" y="1157"/>
                  <a:pt x="649" y="1112"/>
                  <a:pt x="649" y="1055"/>
                </a:cubicBezTo>
                <a:lnTo>
                  <a:pt x="649" y="835"/>
                </a:lnTo>
                <a:cubicBezTo>
                  <a:pt x="649" y="777"/>
                  <a:pt x="625" y="730"/>
                  <a:pt x="596" y="730"/>
                </a:cubicBezTo>
                <a:close/>
                <a:moveTo>
                  <a:pt x="1446" y="730"/>
                </a:moveTo>
                <a:cubicBezTo>
                  <a:pt x="1417" y="730"/>
                  <a:pt x="1393" y="777"/>
                  <a:pt x="1393" y="835"/>
                </a:cubicBezTo>
                <a:lnTo>
                  <a:pt x="1393" y="1055"/>
                </a:lnTo>
                <a:cubicBezTo>
                  <a:pt x="1393" y="1112"/>
                  <a:pt x="1417" y="1157"/>
                  <a:pt x="1446" y="1157"/>
                </a:cubicBezTo>
                <a:cubicBezTo>
                  <a:pt x="1475" y="1157"/>
                  <a:pt x="1499" y="1112"/>
                  <a:pt x="1499" y="1055"/>
                </a:cubicBezTo>
                <a:lnTo>
                  <a:pt x="1499" y="835"/>
                </a:lnTo>
                <a:cubicBezTo>
                  <a:pt x="1499" y="777"/>
                  <a:pt x="1475" y="730"/>
                  <a:pt x="1446" y="730"/>
                </a:cubicBezTo>
                <a:close/>
                <a:moveTo>
                  <a:pt x="1760" y="730"/>
                </a:moveTo>
                <a:cubicBezTo>
                  <a:pt x="1731" y="730"/>
                  <a:pt x="1707" y="777"/>
                  <a:pt x="1707" y="835"/>
                </a:cubicBezTo>
                <a:lnTo>
                  <a:pt x="1707" y="1055"/>
                </a:lnTo>
                <a:cubicBezTo>
                  <a:pt x="1707" y="1112"/>
                  <a:pt x="1731" y="1157"/>
                  <a:pt x="1760" y="1157"/>
                </a:cubicBezTo>
                <a:cubicBezTo>
                  <a:pt x="1789" y="1157"/>
                  <a:pt x="1813" y="1112"/>
                  <a:pt x="1813" y="1055"/>
                </a:cubicBezTo>
                <a:lnTo>
                  <a:pt x="1813" y="835"/>
                </a:lnTo>
                <a:cubicBezTo>
                  <a:pt x="1813" y="777"/>
                  <a:pt x="1789" y="730"/>
                  <a:pt x="1760" y="730"/>
                </a:cubicBezTo>
                <a:close/>
                <a:moveTo>
                  <a:pt x="2610" y="730"/>
                </a:moveTo>
                <a:cubicBezTo>
                  <a:pt x="2581" y="730"/>
                  <a:pt x="2557" y="777"/>
                  <a:pt x="2557" y="835"/>
                </a:cubicBezTo>
                <a:lnTo>
                  <a:pt x="2557" y="1055"/>
                </a:lnTo>
                <a:cubicBezTo>
                  <a:pt x="2557" y="1112"/>
                  <a:pt x="2581" y="1157"/>
                  <a:pt x="2610" y="1157"/>
                </a:cubicBezTo>
                <a:cubicBezTo>
                  <a:pt x="2639" y="1157"/>
                  <a:pt x="2662" y="1112"/>
                  <a:pt x="2662" y="1055"/>
                </a:cubicBezTo>
                <a:lnTo>
                  <a:pt x="2662" y="835"/>
                </a:lnTo>
                <a:cubicBezTo>
                  <a:pt x="2662" y="777"/>
                  <a:pt x="2639" y="730"/>
                  <a:pt x="2610" y="730"/>
                </a:cubicBezTo>
                <a:close/>
                <a:moveTo>
                  <a:pt x="2924" y="730"/>
                </a:moveTo>
                <a:cubicBezTo>
                  <a:pt x="2895" y="730"/>
                  <a:pt x="2871" y="777"/>
                  <a:pt x="2871" y="835"/>
                </a:cubicBezTo>
                <a:lnTo>
                  <a:pt x="2871" y="1055"/>
                </a:lnTo>
                <a:cubicBezTo>
                  <a:pt x="2871" y="1112"/>
                  <a:pt x="2895" y="1157"/>
                  <a:pt x="2924" y="1157"/>
                </a:cubicBezTo>
                <a:cubicBezTo>
                  <a:pt x="2954" y="1157"/>
                  <a:pt x="2976" y="1112"/>
                  <a:pt x="2976" y="1055"/>
                </a:cubicBezTo>
                <a:lnTo>
                  <a:pt x="2976" y="835"/>
                </a:lnTo>
                <a:cubicBezTo>
                  <a:pt x="2976" y="777"/>
                  <a:pt x="2954" y="730"/>
                  <a:pt x="2924" y="730"/>
                </a:cubicBezTo>
                <a:close/>
                <a:moveTo>
                  <a:pt x="3773" y="730"/>
                </a:moveTo>
                <a:cubicBezTo>
                  <a:pt x="3744" y="730"/>
                  <a:pt x="3721" y="777"/>
                  <a:pt x="3721" y="835"/>
                </a:cubicBezTo>
                <a:lnTo>
                  <a:pt x="3721" y="1055"/>
                </a:lnTo>
                <a:cubicBezTo>
                  <a:pt x="3721" y="1112"/>
                  <a:pt x="3744" y="1157"/>
                  <a:pt x="3773" y="1157"/>
                </a:cubicBezTo>
                <a:cubicBezTo>
                  <a:pt x="3802" y="1157"/>
                  <a:pt x="3826" y="1112"/>
                  <a:pt x="3826" y="1055"/>
                </a:cubicBezTo>
                <a:lnTo>
                  <a:pt x="3826" y="835"/>
                </a:lnTo>
                <a:cubicBezTo>
                  <a:pt x="3826" y="777"/>
                  <a:pt x="3802" y="730"/>
                  <a:pt x="3773" y="730"/>
                </a:cubicBezTo>
                <a:close/>
                <a:moveTo>
                  <a:pt x="4088" y="730"/>
                </a:moveTo>
                <a:cubicBezTo>
                  <a:pt x="4058" y="730"/>
                  <a:pt x="4035" y="777"/>
                  <a:pt x="4035" y="835"/>
                </a:cubicBezTo>
                <a:lnTo>
                  <a:pt x="4035" y="1055"/>
                </a:lnTo>
                <a:cubicBezTo>
                  <a:pt x="4035" y="1112"/>
                  <a:pt x="4058" y="1157"/>
                  <a:pt x="4088" y="1157"/>
                </a:cubicBezTo>
                <a:cubicBezTo>
                  <a:pt x="4117" y="1157"/>
                  <a:pt x="4141" y="1112"/>
                  <a:pt x="4141" y="1055"/>
                </a:cubicBezTo>
                <a:lnTo>
                  <a:pt x="4141" y="835"/>
                </a:lnTo>
                <a:cubicBezTo>
                  <a:pt x="4141" y="777"/>
                  <a:pt x="4117" y="730"/>
                  <a:pt x="4088" y="730"/>
                </a:cubicBezTo>
                <a:close/>
                <a:moveTo>
                  <a:pt x="4937" y="730"/>
                </a:moveTo>
                <a:cubicBezTo>
                  <a:pt x="4908" y="730"/>
                  <a:pt x="4884" y="777"/>
                  <a:pt x="4884" y="835"/>
                </a:cubicBezTo>
                <a:lnTo>
                  <a:pt x="4884" y="1055"/>
                </a:lnTo>
                <a:cubicBezTo>
                  <a:pt x="4884" y="1112"/>
                  <a:pt x="4908" y="1157"/>
                  <a:pt x="4937" y="1157"/>
                </a:cubicBezTo>
                <a:cubicBezTo>
                  <a:pt x="4966" y="1157"/>
                  <a:pt x="4990" y="1112"/>
                  <a:pt x="4990" y="1055"/>
                </a:cubicBezTo>
                <a:lnTo>
                  <a:pt x="4990" y="835"/>
                </a:lnTo>
                <a:cubicBezTo>
                  <a:pt x="4990" y="777"/>
                  <a:pt x="4966" y="730"/>
                  <a:pt x="4937" y="730"/>
                </a:cubicBezTo>
                <a:close/>
                <a:moveTo>
                  <a:pt x="5252" y="730"/>
                </a:moveTo>
                <a:cubicBezTo>
                  <a:pt x="5223" y="730"/>
                  <a:pt x="5199" y="777"/>
                  <a:pt x="5199" y="835"/>
                </a:cubicBezTo>
                <a:lnTo>
                  <a:pt x="5199" y="1055"/>
                </a:lnTo>
                <a:cubicBezTo>
                  <a:pt x="5199" y="1112"/>
                  <a:pt x="5223" y="1157"/>
                  <a:pt x="5252" y="1157"/>
                </a:cubicBezTo>
                <a:cubicBezTo>
                  <a:pt x="5281" y="1157"/>
                  <a:pt x="5305" y="1112"/>
                  <a:pt x="5305" y="1055"/>
                </a:cubicBezTo>
                <a:lnTo>
                  <a:pt x="5305" y="835"/>
                </a:lnTo>
                <a:cubicBezTo>
                  <a:pt x="5305" y="777"/>
                  <a:pt x="5281" y="730"/>
                  <a:pt x="5252" y="730"/>
                </a:cubicBezTo>
                <a:close/>
                <a:moveTo>
                  <a:pt x="6102" y="730"/>
                </a:moveTo>
                <a:cubicBezTo>
                  <a:pt x="6072" y="730"/>
                  <a:pt x="6049" y="777"/>
                  <a:pt x="6049" y="835"/>
                </a:cubicBezTo>
                <a:lnTo>
                  <a:pt x="6049" y="1055"/>
                </a:lnTo>
                <a:cubicBezTo>
                  <a:pt x="6049" y="1112"/>
                  <a:pt x="6072" y="1157"/>
                  <a:pt x="6102" y="1157"/>
                </a:cubicBezTo>
                <a:cubicBezTo>
                  <a:pt x="6131" y="1157"/>
                  <a:pt x="6155" y="1112"/>
                  <a:pt x="6155" y="1055"/>
                </a:cubicBezTo>
                <a:lnTo>
                  <a:pt x="6155" y="835"/>
                </a:lnTo>
                <a:cubicBezTo>
                  <a:pt x="6155" y="777"/>
                  <a:pt x="6131" y="730"/>
                  <a:pt x="6102" y="730"/>
                </a:cubicBezTo>
                <a:close/>
                <a:moveTo>
                  <a:pt x="6416" y="730"/>
                </a:moveTo>
                <a:cubicBezTo>
                  <a:pt x="6387" y="730"/>
                  <a:pt x="6363" y="777"/>
                  <a:pt x="6363" y="835"/>
                </a:cubicBezTo>
                <a:lnTo>
                  <a:pt x="6363" y="1055"/>
                </a:lnTo>
                <a:cubicBezTo>
                  <a:pt x="6363" y="1112"/>
                  <a:pt x="6387" y="1157"/>
                  <a:pt x="6416" y="1157"/>
                </a:cubicBezTo>
                <a:cubicBezTo>
                  <a:pt x="6445" y="1157"/>
                  <a:pt x="6469" y="1112"/>
                  <a:pt x="6469" y="1055"/>
                </a:cubicBezTo>
                <a:lnTo>
                  <a:pt x="6469" y="835"/>
                </a:lnTo>
                <a:cubicBezTo>
                  <a:pt x="6469" y="777"/>
                  <a:pt x="6445" y="730"/>
                  <a:pt x="6416" y="730"/>
                </a:cubicBezTo>
                <a:close/>
                <a:moveTo>
                  <a:pt x="7266" y="730"/>
                </a:moveTo>
                <a:cubicBezTo>
                  <a:pt x="7237" y="730"/>
                  <a:pt x="7213" y="777"/>
                  <a:pt x="7213" y="835"/>
                </a:cubicBezTo>
                <a:lnTo>
                  <a:pt x="7213" y="1055"/>
                </a:lnTo>
                <a:cubicBezTo>
                  <a:pt x="7213" y="1112"/>
                  <a:pt x="7237" y="1157"/>
                  <a:pt x="7266" y="1157"/>
                </a:cubicBezTo>
                <a:cubicBezTo>
                  <a:pt x="7295" y="1157"/>
                  <a:pt x="7318" y="1112"/>
                  <a:pt x="7318" y="1055"/>
                </a:cubicBezTo>
                <a:lnTo>
                  <a:pt x="7318" y="835"/>
                </a:lnTo>
                <a:cubicBezTo>
                  <a:pt x="7318" y="777"/>
                  <a:pt x="7295" y="730"/>
                  <a:pt x="7266" y="730"/>
                </a:cubicBezTo>
                <a:close/>
                <a:moveTo>
                  <a:pt x="7580" y="730"/>
                </a:moveTo>
                <a:cubicBezTo>
                  <a:pt x="7551" y="730"/>
                  <a:pt x="7527" y="777"/>
                  <a:pt x="7527" y="835"/>
                </a:cubicBezTo>
                <a:lnTo>
                  <a:pt x="7527" y="1055"/>
                </a:lnTo>
                <a:cubicBezTo>
                  <a:pt x="7527" y="1112"/>
                  <a:pt x="7551" y="1157"/>
                  <a:pt x="7580" y="1157"/>
                </a:cubicBezTo>
                <a:cubicBezTo>
                  <a:pt x="7609" y="1157"/>
                  <a:pt x="7632" y="1112"/>
                  <a:pt x="7632" y="1055"/>
                </a:cubicBezTo>
                <a:lnTo>
                  <a:pt x="7632" y="835"/>
                </a:lnTo>
                <a:cubicBezTo>
                  <a:pt x="7632" y="777"/>
                  <a:pt x="7609" y="730"/>
                  <a:pt x="7580" y="730"/>
                </a:cubicBezTo>
                <a:close/>
                <a:moveTo>
                  <a:pt x="8429" y="730"/>
                </a:moveTo>
                <a:cubicBezTo>
                  <a:pt x="8400" y="730"/>
                  <a:pt x="8377" y="777"/>
                  <a:pt x="8377" y="835"/>
                </a:cubicBezTo>
                <a:lnTo>
                  <a:pt x="8377" y="1055"/>
                </a:lnTo>
                <a:cubicBezTo>
                  <a:pt x="8377" y="1112"/>
                  <a:pt x="8400" y="1157"/>
                  <a:pt x="8429" y="1157"/>
                </a:cubicBezTo>
                <a:cubicBezTo>
                  <a:pt x="8458" y="1157"/>
                  <a:pt x="8482" y="1112"/>
                  <a:pt x="8482" y="1055"/>
                </a:cubicBezTo>
                <a:lnTo>
                  <a:pt x="8482" y="835"/>
                </a:lnTo>
                <a:cubicBezTo>
                  <a:pt x="8482" y="777"/>
                  <a:pt x="8458" y="730"/>
                  <a:pt x="8429" y="730"/>
                </a:cubicBezTo>
                <a:close/>
                <a:moveTo>
                  <a:pt x="8744" y="730"/>
                </a:moveTo>
                <a:cubicBezTo>
                  <a:pt x="8714" y="730"/>
                  <a:pt x="8691" y="777"/>
                  <a:pt x="8691" y="835"/>
                </a:cubicBezTo>
                <a:lnTo>
                  <a:pt x="8691" y="1055"/>
                </a:lnTo>
                <a:cubicBezTo>
                  <a:pt x="8691" y="1112"/>
                  <a:pt x="8714" y="1157"/>
                  <a:pt x="8744" y="1157"/>
                </a:cubicBezTo>
                <a:cubicBezTo>
                  <a:pt x="8773" y="1157"/>
                  <a:pt x="8796" y="1112"/>
                  <a:pt x="8796" y="1055"/>
                </a:cubicBezTo>
                <a:lnTo>
                  <a:pt x="8796" y="835"/>
                </a:lnTo>
                <a:cubicBezTo>
                  <a:pt x="8796" y="777"/>
                  <a:pt x="8773" y="730"/>
                  <a:pt x="8744" y="730"/>
                </a:cubicBezTo>
                <a:close/>
                <a:moveTo>
                  <a:pt x="9593" y="730"/>
                </a:moveTo>
                <a:cubicBezTo>
                  <a:pt x="9564" y="730"/>
                  <a:pt x="9540" y="777"/>
                  <a:pt x="9540" y="835"/>
                </a:cubicBezTo>
                <a:lnTo>
                  <a:pt x="9540" y="1055"/>
                </a:lnTo>
                <a:cubicBezTo>
                  <a:pt x="9540" y="1112"/>
                  <a:pt x="9564" y="1157"/>
                  <a:pt x="9593" y="1157"/>
                </a:cubicBezTo>
                <a:cubicBezTo>
                  <a:pt x="9622" y="1157"/>
                  <a:pt x="9646" y="1112"/>
                  <a:pt x="9646" y="1055"/>
                </a:cubicBezTo>
                <a:lnTo>
                  <a:pt x="9646" y="835"/>
                </a:lnTo>
                <a:cubicBezTo>
                  <a:pt x="9646" y="777"/>
                  <a:pt x="9622" y="730"/>
                  <a:pt x="9593" y="730"/>
                </a:cubicBezTo>
                <a:close/>
                <a:moveTo>
                  <a:pt x="9908" y="730"/>
                </a:moveTo>
                <a:cubicBezTo>
                  <a:pt x="9879" y="730"/>
                  <a:pt x="9855" y="777"/>
                  <a:pt x="9855" y="835"/>
                </a:cubicBezTo>
                <a:lnTo>
                  <a:pt x="9855" y="1055"/>
                </a:lnTo>
                <a:cubicBezTo>
                  <a:pt x="9855" y="1112"/>
                  <a:pt x="9879" y="1157"/>
                  <a:pt x="9908" y="1157"/>
                </a:cubicBezTo>
                <a:cubicBezTo>
                  <a:pt x="9937" y="1157"/>
                  <a:pt x="9961" y="1112"/>
                  <a:pt x="9961" y="1055"/>
                </a:cubicBezTo>
                <a:lnTo>
                  <a:pt x="9961" y="835"/>
                </a:lnTo>
                <a:cubicBezTo>
                  <a:pt x="9961" y="777"/>
                  <a:pt x="9937" y="730"/>
                  <a:pt x="9908" y="730"/>
                </a:cubicBezTo>
                <a:close/>
                <a:moveTo>
                  <a:pt x="10758" y="730"/>
                </a:moveTo>
                <a:cubicBezTo>
                  <a:pt x="10728" y="730"/>
                  <a:pt x="10705" y="777"/>
                  <a:pt x="10705" y="835"/>
                </a:cubicBezTo>
                <a:lnTo>
                  <a:pt x="10705" y="1055"/>
                </a:lnTo>
                <a:cubicBezTo>
                  <a:pt x="10705" y="1112"/>
                  <a:pt x="10728" y="1157"/>
                  <a:pt x="10758" y="1157"/>
                </a:cubicBezTo>
                <a:cubicBezTo>
                  <a:pt x="10787" y="1157"/>
                  <a:pt x="10810" y="1112"/>
                  <a:pt x="10810" y="1055"/>
                </a:cubicBezTo>
                <a:lnTo>
                  <a:pt x="10810" y="835"/>
                </a:lnTo>
                <a:cubicBezTo>
                  <a:pt x="10810" y="777"/>
                  <a:pt x="10787" y="730"/>
                  <a:pt x="10758" y="730"/>
                </a:cubicBezTo>
                <a:close/>
                <a:moveTo>
                  <a:pt x="11072" y="730"/>
                </a:moveTo>
                <a:cubicBezTo>
                  <a:pt x="11043" y="730"/>
                  <a:pt x="11019" y="777"/>
                  <a:pt x="11019" y="835"/>
                </a:cubicBezTo>
                <a:lnTo>
                  <a:pt x="11019" y="1055"/>
                </a:lnTo>
                <a:cubicBezTo>
                  <a:pt x="11019" y="1112"/>
                  <a:pt x="11043" y="1157"/>
                  <a:pt x="11072" y="1157"/>
                </a:cubicBezTo>
                <a:cubicBezTo>
                  <a:pt x="11101" y="1157"/>
                  <a:pt x="11125" y="1112"/>
                  <a:pt x="11125" y="1055"/>
                </a:cubicBezTo>
                <a:lnTo>
                  <a:pt x="11125" y="835"/>
                </a:lnTo>
                <a:cubicBezTo>
                  <a:pt x="11125" y="777"/>
                  <a:pt x="11101" y="730"/>
                  <a:pt x="11072" y="730"/>
                </a:cubicBezTo>
                <a:close/>
                <a:moveTo>
                  <a:pt x="11922" y="730"/>
                </a:moveTo>
                <a:cubicBezTo>
                  <a:pt x="11893" y="730"/>
                  <a:pt x="11869" y="777"/>
                  <a:pt x="11869" y="835"/>
                </a:cubicBezTo>
                <a:lnTo>
                  <a:pt x="11869" y="1055"/>
                </a:lnTo>
                <a:cubicBezTo>
                  <a:pt x="11869" y="1112"/>
                  <a:pt x="11893" y="1157"/>
                  <a:pt x="11922" y="1157"/>
                </a:cubicBezTo>
                <a:cubicBezTo>
                  <a:pt x="11951" y="1157"/>
                  <a:pt x="11974" y="1112"/>
                  <a:pt x="11974" y="1055"/>
                </a:cubicBezTo>
                <a:lnTo>
                  <a:pt x="11974" y="835"/>
                </a:lnTo>
                <a:cubicBezTo>
                  <a:pt x="11974" y="777"/>
                  <a:pt x="11951" y="730"/>
                  <a:pt x="11922" y="730"/>
                </a:cubicBezTo>
                <a:close/>
                <a:moveTo>
                  <a:pt x="12236" y="730"/>
                </a:moveTo>
                <a:cubicBezTo>
                  <a:pt x="12207" y="730"/>
                  <a:pt x="12183" y="777"/>
                  <a:pt x="12183" y="835"/>
                </a:cubicBezTo>
                <a:lnTo>
                  <a:pt x="12183" y="1055"/>
                </a:lnTo>
                <a:cubicBezTo>
                  <a:pt x="12183" y="1112"/>
                  <a:pt x="12207" y="1157"/>
                  <a:pt x="12236" y="1157"/>
                </a:cubicBezTo>
                <a:cubicBezTo>
                  <a:pt x="12265" y="1157"/>
                  <a:pt x="12288" y="1112"/>
                  <a:pt x="12288" y="1055"/>
                </a:cubicBezTo>
                <a:lnTo>
                  <a:pt x="12288" y="835"/>
                </a:lnTo>
                <a:cubicBezTo>
                  <a:pt x="12288" y="777"/>
                  <a:pt x="12265" y="730"/>
                  <a:pt x="12236" y="730"/>
                </a:cubicBezTo>
                <a:close/>
                <a:moveTo>
                  <a:pt x="13085" y="730"/>
                </a:moveTo>
                <a:cubicBezTo>
                  <a:pt x="13056" y="730"/>
                  <a:pt x="13032" y="777"/>
                  <a:pt x="13032" y="835"/>
                </a:cubicBezTo>
                <a:lnTo>
                  <a:pt x="13032" y="1055"/>
                </a:lnTo>
                <a:cubicBezTo>
                  <a:pt x="13032" y="1112"/>
                  <a:pt x="13056" y="1157"/>
                  <a:pt x="13085" y="1157"/>
                </a:cubicBezTo>
                <a:cubicBezTo>
                  <a:pt x="13114" y="1157"/>
                  <a:pt x="13138" y="1112"/>
                  <a:pt x="13138" y="1055"/>
                </a:cubicBezTo>
                <a:lnTo>
                  <a:pt x="13138" y="835"/>
                </a:lnTo>
                <a:cubicBezTo>
                  <a:pt x="13138" y="777"/>
                  <a:pt x="13114" y="730"/>
                  <a:pt x="13085" y="730"/>
                </a:cubicBezTo>
                <a:close/>
                <a:moveTo>
                  <a:pt x="13399" y="730"/>
                </a:moveTo>
                <a:cubicBezTo>
                  <a:pt x="13370" y="730"/>
                  <a:pt x="13348" y="777"/>
                  <a:pt x="13348" y="835"/>
                </a:cubicBezTo>
                <a:lnTo>
                  <a:pt x="13348" y="1055"/>
                </a:lnTo>
                <a:cubicBezTo>
                  <a:pt x="13348" y="1112"/>
                  <a:pt x="13370" y="1157"/>
                  <a:pt x="13399" y="1157"/>
                </a:cubicBezTo>
                <a:cubicBezTo>
                  <a:pt x="13428" y="1157"/>
                  <a:pt x="13452" y="1112"/>
                  <a:pt x="13452" y="1055"/>
                </a:cubicBezTo>
                <a:lnTo>
                  <a:pt x="13452" y="835"/>
                </a:lnTo>
                <a:cubicBezTo>
                  <a:pt x="13452" y="777"/>
                  <a:pt x="13428" y="730"/>
                  <a:pt x="13399" y="730"/>
                </a:cubicBezTo>
                <a:close/>
                <a:moveTo>
                  <a:pt x="14249" y="730"/>
                </a:moveTo>
                <a:cubicBezTo>
                  <a:pt x="14220" y="730"/>
                  <a:pt x="14196" y="777"/>
                  <a:pt x="14196" y="835"/>
                </a:cubicBezTo>
                <a:lnTo>
                  <a:pt x="14196" y="1055"/>
                </a:lnTo>
                <a:cubicBezTo>
                  <a:pt x="14196" y="1112"/>
                  <a:pt x="14220" y="1157"/>
                  <a:pt x="14249" y="1157"/>
                </a:cubicBezTo>
                <a:cubicBezTo>
                  <a:pt x="14278" y="1157"/>
                  <a:pt x="14302" y="1112"/>
                  <a:pt x="14302" y="1055"/>
                </a:cubicBezTo>
                <a:lnTo>
                  <a:pt x="14302" y="835"/>
                </a:lnTo>
                <a:cubicBezTo>
                  <a:pt x="14302" y="777"/>
                  <a:pt x="14278" y="730"/>
                  <a:pt x="14249" y="730"/>
                </a:cubicBezTo>
                <a:close/>
                <a:moveTo>
                  <a:pt x="14564" y="730"/>
                </a:moveTo>
                <a:cubicBezTo>
                  <a:pt x="14535" y="730"/>
                  <a:pt x="14511" y="777"/>
                  <a:pt x="14511" y="835"/>
                </a:cubicBezTo>
                <a:lnTo>
                  <a:pt x="14511" y="1055"/>
                </a:lnTo>
                <a:cubicBezTo>
                  <a:pt x="14511" y="1112"/>
                  <a:pt x="14535" y="1157"/>
                  <a:pt x="14564" y="1157"/>
                </a:cubicBezTo>
                <a:cubicBezTo>
                  <a:pt x="14593" y="1157"/>
                  <a:pt x="14617" y="1112"/>
                  <a:pt x="14617" y="1055"/>
                </a:cubicBezTo>
                <a:lnTo>
                  <a:pt x="14617" y="835"/>
                </a:lnTo>
                <a:cubicBezTo>
                  <a:pt x="14617" y="777"/>
                  <a:pt x="14593" y="730"/>
                  <a:pt x="14564" y="730"/>
                </a:cubicBezTo>
                <a:close/>
                <a:moveTo>
                  <a:pt x="15413" y="730"/>
                </a:moveTo>
                <a:cubicBezTo>
                  <a:pt x="15384" y="730"/>
                  <a:pt x="15360" y="777"/>
                  <a:pt x="15360" y="835"/>
                </a:cubicBezTo>
                <a:lnTo>
                  <a:pt x="15360" y="1055"/>
                </a:lnTo>
                <a:cubicBezTo>
                  <a:pt x="15360" y="1112"/>
                  <a:pt x="15384" y="1157"/>
                  <a:pt x="15413" y="1157"/>
                </a:cubicBezTo>
                <a:cubicBezTo>
                  <a:pt x="15442" y="1157"/>
                  <a:pt x="15465" y="1112"/>
                  <a:pt x="15465" y="1055"/>
                </a:cubicBezTo>
                <a:lnTo>
                  <a:pt x="15465" y="835"/>
                </a:lnTo>
                <a:cubicBezTo>
                  <a:pt x="15465" y="777"/>
                  <a:pt x="15442" y="730"/>
                  <a:pt x="15413" y="730"/>
                </a:cubicBezTo>
                <a:close/>
                <a:moveTo>
                  <a:pt x="15728" y="730"/>
                </a:moveTo>
                <a:cubicBezTo>
                  <a:pt x="15699" y="730"/>
                  <a:pt x="15675" y="777"/>
                  <a:pt x="15675" y="835"/>
                </a:cubicBezTo>
                <a:lnTo>
                  <a:pt x="15675" y="1055"/>
                </a:lnTo>
                <a:cubicBezTo>
                  <a:pt x="15675" y="1112"/>
                  <a:pt x="15699" y="1157"/>
                  <a:pt x="15728" y="1157"/>
                </a:cubicBezTo>
                <a:cubicBezTo>
                  <a:pt x="15757" y="1157"/>
                  <a:pt x="15781" y="1112"/>
                  <a:pt x="15781" y="1055"/>
                </a:cubicBezTo>
                <a:lnTo>
                  <a:pt x="15781" y="835"/>
                </a:lnTo>
                <a:cubicBezTo>
                  <a:pt x="15781" y="777"/>
                  <a:pt x="15757" y="730"/>
                  <a:pt x="15728" y="730"/>
                </a:cubicBezTo>
                <a:close/>
                <a:moveTo>
                  <a:pt x="16578" y="730"/>
                </a:moveTo>
                <a:cubicBezTo>
                  <a:pt x="16549" y="730"/>
                  <a:pt x="16525" y="777"/>
                  <a:pt x="16525" y="835"/>
                </a:cubicBezTo>
                <a:lnTo>
                  <a:pt x="16525" y="1055"/>
                </a:lnTo>
                <a:cubicBezTo>
                  <a:pt x="16525" y="1112"/>
                  <a:pt x="16549" y="1157"/>
                  <a:pt x="16578" y="1157"/>
                </a:cubicBezTo>
                <a:cubicBezTo>
                  <a:pt x="16607" y="1157"/>
                  <a:pt x="16630" y="1112"/>
                  <a:pt x="16630" y="1055"/>
                </a:cubicBezTo>
                <a:lnTo>
                  <a:pt x="16630" y="835"/>
                </a:lnTo>
                <a:cubicBezTo>
                  <a:pt x="16630" y="777"/>
                  <a:pt x="16607" y="730"/>
                  <a:pt x="16578" y="730"/>
                </a:cubicBezTo>
                <a:close/>
                <a:moveTo>
                  <a:pt x="16892" y="730"/>
                </a:moveTo>
                <a:cubicBezTo>
                  <a:pt x="16863" y="730"/>
                  <a:pt x="16839" y="777"/>
                  <a:pt x="16839" y="835"/>
                </a:cubicBezTo>
                <a:lnTo>
                  <a:pt x="16839" y="1055"/>
                </a:lnTo>
                <a:cubicBezTo>
                  <a:pt x="16839" y="1112"/>
                  <a:pt x="16863" y="1157"/>
                  <a:pt x="16892" y="1157"/>
                </a:cubicBezTo>
                <a:cubicBezTo>
                  <a:pt x="16921" y="1157"/>
                  <a:pt x="16944" y="1112"/>
                  <a:pt x="16944" y="1055"/>
                </a:cubicBezTo>
                <a:lnTo>
                  <a:pt x="16944" y="835"/>
                </a:lnTo>
                <a:cubicBezTo>
                  <a:pt x="16944" y="777"/>
                  <a:pt x="16921" y="730"/>
                  <a:pt x="16892" y="730"/>
                </a:cubicBezTo>
                <a:close/>
                <a:moveTo>
                  <a:pt x="17741" y="730"/>
                </a:moveTo>
                <a:cubicBezTo>
                  <a:pt x="17712" y="730"/>
                  <a:pt x="17689" y="777"/>
                  <a:pt x="17689" y="835"/>
                </a:cubicBezTo>
                <a:lnTo>
                  <a:pt x="17689" y="1055"/>
                </a:lnTo>
                <a:cubicBezTo>
                  <a:pt x="17689" y="1112"/>
                  <a:pt x="17712" y="1157"/>
                  <a:pt x="17741" y="1157"/>
                </a:cubicBezTo>
                <a:cubicBezTo>
                  <a:pt x="17770" y="1157"/>
                  <a:pt x="17794" y="1112"/>
                  <a:pt x="17794" y="1055"/>
                </a:cubicBezTo>
                <a:lnTo>
                  <a:pt x="17794" y="835"/>
                </a:lnTo>
                <a:cubicBezTo>
                  <a:pt x="17794" y="777"/>
                  <a:pt x="17770" y="730"/>
                  <a:pt x="17741" y="730"/>
                </a:cubicBezTo>
                <a:close/>
                <a:moveTo>
                  <a:pt x="18055" y="730"/>
                </a:moveTo>
                <a:cubicBezTo>
                  <a:pt x="18026" y="730"/>
                  <a:pt x="18002" y="777"/>
                  <a:pt x="18002" y="835"/>
                </a:cubicBezTo>
                <a:lnTo>
                  <a:pt x="18002" y="1055"/>
                </a:lnTo>
                <a:cubicBezTo>
                  <a:pt x="18002" y="1112"/>
                  <a:pt x="18026" y="1157"/>
                  <a:pt x="18055" y="1157"/>
                </a:cubicBezTo>
                <a:cubicBezTo>
                  <a:pt x="18085" y="1157"/>
                  <a:pt x="18108" y="1112"/>
                  <a:pt x="18108" y="1055"/>
                </a:cubicBezTo>
                <a:lnTo>
                  <a:pt x="18108" y="835"/>
                </a:lnTo>
                <a:cubicBezTo>
                  <a:pt x="18108" y="777"/>
                  <a:pt x="18085" y="730"/>
                  <a:pt x="18055" y="730"/>
                </a:cubicBezTo>
                <a:close/>
                <a:moveTo>
                  <a:pt x="18905" y="730"/>
                </a:moveTo>
                <a:cubicBezTo>
                  <a:pt x="18876" y="730"/>
                  <a:pt x="18852" y="777"/>
                  <a:pt x="18852" y="835"/>
                </a:cubicBezTo>
                <a:lnTo>
                  <a:pt x="18852" y="1055"/>
                </a:lnTo>
                <a:cubicBezTo>
                  <a:pt x="18852" y="1112"/>
                  <a:pt x="18876" y="1157"/>
                  <a:pt x="18905" y="1157"/>
                </a:cubicBezTo>
                <a:cubicBezTo>
                  <a:pt x="18934" y="1157"/>
                  <a:pt x="18958" y="1112"/>
                  <a:pt x="18958" y="1055"/>
                </a:cubicBezTo>
                <a:lnTo>
                  <a:pt x="18958" y="835"/>
                </a:lnTo>
                <a:cubicBezTo>
                  <a:pt x="18958" y="777"/>
                  <a:pt x="18934" y="730"/>
                  <a:pt x="18905" y="730"/>
                </a:cubicBezTo>
                <a:close/>
                <a:moveTo>
                  <a:pt x="19220" y="730"/>
                </a:moveTo>
                <a:cubicBezTo>
                  <a:pt x="19191" y="730"/>
                  <a:pt x="19167" y="777"/>
                  <a:pt x="19167" y="835"/>
                </a:cubicBezTo>
                <a:lnTo>
                  <a:pt x="19167" y="1055"/>
                </a:lnTo>
                <a:cubicBezTo>
                  <a:pt x="19167" y="1112"/>
                  <a:pt x="19191" y="1157"/>
                  <a:pt x="19220" y="1157"/>
                </a:cubicBezTo>
                <a:cubicBezTo>
                  <a:pt x="19249" y="1157"/>
                  <a:pt x="19273" y="1112"/>
                  <a:pt x="19273" y="1055"/>
                </a:cubicBezTo>
                <a:lnTo>
                  <a:pt x="19273" y="835"/>
                </a:lnTo>
                <a:cubicBezTo>
                  <a:pt x="19273" y="777"/>
                  <a:pt x="19249" y="730"/>
                  <a:pt x="19220" y="730"/>
                </a:cubicBezTo>
                <a:close/>
                <a:moveTo>
                  <a:pt x="20069" y="730"/>
                </a:moveTo>
                <a:cubicBezTo>
                  <a:pt x="20040" y="730"/>
                  <a:pt x="20016" y="777"/>
                  <a:pt x="20016" y="835"/>
                </a:cubicBezTo>
                <a:lnTo>
                  <a:pt x="20016" y="1055"/>
                </a:lnTo>
                <a:cubicBezTo>
                  <a:pt x="20016" y="1112"/>
                  <a:pt x="20040" y="1157"/>
                  <a:pt x="20069" y="1157"/>
                </a:cubicBezTo>
                <a:cubicBezTo>
                  <a:pt x="20099" y="1157"/>
                  <a:pt x="20122" y="1112"/>
                  <a:pt x="20122" y="1055"/>
                </a:cubicBezTo>
                <a:lnTo>
                  <a:pt x="20122" y="835"/>
                </a:lnTo>
                <a:cubicBezTo>
                  <a:pt x="20122" y="777"/>
                  <a:pt x="20099" y="730"/>
                  <a:pt x="20069" y="730"/>
                </a:cubicBezTo>
                <a:close/>
                <a:moveTo>
                  <a:pt x="20384" y="730"/>
                </a:moveTo>
                <a:cubicBezTo>
                  <a:pt x="20355" y="730"/>
                  <a:pt x="20331" y="777"/>
                  <a:pt x="20331" y="835"/>
                </a:cubicBezTo>
                <a:lnTo>
                  <a:pt x="20331" y="1055"/>
                </a:lnTo>
                <a:cubicBezTo>
                  <a:pt x="20331" y="1112"/>
                  <a:pt x="20355" y="1157"/>
                  <a:pt x="20384" y="1157"/>
                </a:cubicBezTo>
                <a:cubicBezTo>
                  <a:pt x="20413" y="1157"/>
                  <a:pt x="20436" y="1112"/>
                  <a:pt x="20436" y="1055"/>
                </a:cubicBezTo>
                <a:lnTo>
                  <a:pt x="20436" y="835"/>
                </a:lnTo>
                <a:cubicBezTo>
                  <a:pt x="20436" y="777"/>
                  <a:pt x="20413" y="730"/>
                  <a:pt x="20384" y="730"/>
                </a:cubicBezTo>
                <a:close/>
                <a:moveTo>
                  <a:pt x="21234" y="730"/>
                </a:moveTo>
                <a:cubicBezTo>
                  <a:pt x="21204" y="730"/>
                  <a:pt x="21181" y="777"/>
                  <a:pt x="21181" y="835"/>
                </a:cubicBezTo>
                <a:lnTo>
                  <a:pt x="21181" y="1055"/>
                </a:lnTo>
                <a:cubicBezTo>
                  <a:pt x="21181" y="1112"/>
                  <a:pt x="21204" y="1157"/>
                  <a:pt x="21234" y="1157"/>
                </a:cubicBezTo>
                <a:cubicBezTo>
                  <a:pt x="21263" y="1157"/>
                  <a:pt x="21285" y="1112"/>
                  <a:pt x="21285" y="1055"/>
                </a:cubicBezTo>
                <a:lnTo>
                  <a:pt x="21285" y="835"/>
                </a:lnTo>
                <a:cubicBezTo>
                  <a:pt x="21285" y="777"/>
                  <a:pt x="21263" y="730"/>
                  <a:pt x="21234" y="730"/>
                </a:cubicBezTo>
                <a:close/>
                <a:moveTo>
                  <a:pt x="21547" y="730"/>
                </a:moveTo>
                <a:cubicBezTo>
                  <a:pt x="21518" y="730"/>
                  <a:pt x="21495" y="777"/>
                  <a:pt x="21495" y="835"/>
                </a:cubicBezTo>
                <a:lnTo>
                  <a:pt x="21495" y="1055"/>
                </a:lnTo>
                <a:cubicBezTo>
                  <a:pt x="21495" y="1112"/>
                  <a:pt x="21518" y="1157"/>
                  <a:pt x="21547" y="1157"/>
                </a:cubicBezTo>
                <a:cubicBezTo>
                  <a:pt x="21576" y="1157"/>
                  <a:pt x="21600" y="1112"/>
                  <a:pt x="21600" y="1055"/>
                </a:cubicBezTo>
                <a:lnTo>
                  <a:pt x="21600" y="835"/>
                </a:lnTo>
                <a:cubicBezTo>
                  <a:pt x="21600" y="777"/>
                  <a:pt x="21576" y="730"/>
                  <a:pt x="21547" y="730"/>
                </a:cubicBezTo>
                <a:close/>
                <a:moveTo>
                  <a:pt x="53" y="1460"/>
                </a:moveTo>
                <a:cubicBezTo>
                  <a:pt x="24" y="1460"/>
                  <a:pt x="0" y="1507"/>
                  <a:pt x="0" y="1564"/>
                </a:cubicBezTo>
                <a:lnTo>
                  <a:pt x="0" y="1785"/>
                </a:lnTo>
                <a:cubicBezTo>
                  <a:pt x="0" y="1842"/>
                  <a:pt x="24" y="1887"/>
                  <a:pt x="53" y="1887"/>
                </a:cubicBezTo>
                <a:cubicBezTo>
                  <a:pt x="82" y="1887"/>
                  <a:pt x="106" y="1842"/>
                  <a:pt x="106" y="1785"/>
                </a:cubicBezTo>
                <a:lnTo>
                  <a:pt x="106" y="1564"/>
                </a:lnTo>
                <a:cubicBezTo>
                  <a:pt x="106" y="1507"/>
                  <a:pt x="82" y="1460"/>
                  <a:pt x="53" y="1460"/>
                </a:cubicBezTo>
                <a:close/>
                <a:moveTo>
                  <a:pt x="367" y="1460"/>
                </a:moveTo>
                <a:cubicBezTo>
                  <a:pt x="338" y="1460"/>
                  <a:pt x="315" y="1507"/>
                  <a:pt x="315" y="1564"/>
                </a:cubicBezTo>
                <a:lnTo>
                  <a:pt x="315" y="1785"/>
                </a:lnTo>
                <a:cubicBezTo>
                  <a:pt x="315" y="1842"/>
                  <a:pt x="338" y="1887"/>
                  <a:pt x="367" y="1887"/>
                </a:cubicBezTo>
                <a:cubicBezTo>
                  <a:pt x="397" y="1887"/>
                  <a:pt x="420" y="1842"/>
                  <a:pt x="420" y="1785"/>
                </a:cubicBezTo>
                <a:lnTo>
                  <a:pt x="420" y="1564"/>
                </a:lnTo>
                <a:cubicBezTo>
                  <a:pt x="420" y="1507"/>
                  <a:pt x="397" y="1460"/>
                  <a:pt x="367" y="1460"/>
                </a:cubicBezTo>
                <a:close/>
                <a:moveTo>
                  <a:pt x="1217" y="1460"/>
                </a:moveTo>
                <a:cubicBezTo>
                  <a:pt x="1188" y="1460"/>
                  <a:pt x="1164" y="1507"/>
                  <a:pt x="1164" y="1564"/>
                </a:cubicBezTo>
                <a:lnTo>
                  <a:pt x="1164" y="1785"/>
                </a:lnTo>
                <a:cubicBezTo>
                  <a:pt x="1164" y="1842"/>
                  <a:pt x="1188" y="1887"/>
                  <a:pt x="1217" y="1887"/>
                </a:cubicBezTo>
                <a:cubicBezTo>
                  <a:pt x="1246" y="1887"/>
                  <a:pt x="1270" y="1842"/>
                  <a:pt x="1270" y="1785"/>
                </a:cubicBezTo>
                <a:lnTo>
                  <a:pt x="1270" y="1564"/>
                </a:lnTo>
                <a:cubicBezTo>
                  <a:pt x="1270" y="1507"/>
                  <a:pt x="1246" y="1460"/>
                  <a:pt x="1217" y="1460"/>
                </a:cubicBezTo>
                <a:close/>
                <a:moveTo>
                  <a:pt x="1532" y="1460"/>
                </a:moveTo>
                <a:cubicBezTo>
                  <a:pt x="1503" y="1460"/>
                  <a:pt x="1479" y="1507"/>
                  <a:pt x="1479" y="1564"/>
                </a:cubicBezTo>
                <a:lnTo>
                  <a:pt x="1479" y="1785"/>
                </a:lnTo>
                <a:cubicBezTo>
                  <a:pt x="1479" y="1842"/>
                  <a:pt x="1503" y="1887"/>
                  <a:pt x="1532" y="1887"/>
                </a:cubicBezTo>
                <a:cubicBezTo>
                  <a:pt x="1561" y="1887"/>
                  <a:pt x="1584" y="1842"/>
                  <a:pt x="1584" y="1785"/>
                </a:cubicBezTo>
                <a:lnTo>
                  <a:pt x="1584" y="1564"/>
                </a:lnTo>
                <a:cubicBezTo>
                  <a:pt x="1584" y="1507"/>
                  <a:pt x="1561" y="1460"/>
                  <a:pt x="1532" y="1460"/>
                </a:cubicBezTo>
                <a:close/>
                <a:moveTo>
                  <a:pt x="2380" y="1460"/>
                </a:moveTo>
                <a:cubicBezTo>
                  <a:pt x="2351" y="1460"/>
                  <a:pt x="2329" y="1507"/>
                  <a:pt x="2329" y="1564"/>
                </a:cubicBezTo>
                <a:lnTo>
                  <a:pt x="2329" y="1785"/>
                </a:lnTo>
                <a:cubicBezTo>
                  <a:pt x="2329" y="1842"/>
                  <a:pt x="2351" y="1887"/>
                  <a:pt x="2380" y="1887"/>
                </a:cubicBezTo>
                <a:cubicBezTo>
                  <a:pt x="2409" y="1887"/>
                  <a:pt x="2433" y="1842"/>
                  <a:pt x="2433" y="1785"/>
                </a:cubicBezTo>
                <a:lnTo>
                  <a:pt x="2433" y="1564"/>
                </a:lnTo>
                <a:cubicBezTo>
                  <a:pt x="2433" y="1507"/>
                  <a:pt x="2409" y="1460"/>
                  <a:pt x="2380" y="1460"/>
                </a:cubicBezTo>
                <a:close/>
                <a:moveTo>
                  <a:pt x="2695" y="1460"/>
                </a:moveTo>
                <a:cubicBezTo>
                  <a:pt x="2666" y="1460"/>
                  <a:pt x="2643" y="1507"/>
                  <a:pt x="2643" y="1564"/>
                </a:cubicBezTo>
                <a:lnTo>
                  <a:pt x="2643" y="1785"/>
                </a:lnTo>
                <a:cubicBezTo>
                  <a:pt x="2643" y="1842"/>
                  <a:pt x="2666" y="1887"/>
                  <a:pt x="2695" y="1887"/>
                </a:cubicBezTo>
                <a:cubicBezTo>
                  <a:pt x="2724" y="1887"/>
                  <a:pt x="2748" y="1842"/>
                  <a:pt x="2748" y="1785"/>
                </a:cubicBezTo>
                <a:lnTo>
                  <a:pt x="2748" y="1564"/>
                </a:lnTo>
                <a:cubicBezTo>
                  <a:pt x="2748" y="1507"/>
                  <a:pt x="2724" y="1460"/>
                  <a:pt x="2695" y="1460"/>
                </a:cubicBezTo>
                <a:close/>
                <a:moveTo>
                  <a:pt x="3545" y="1460"/>
                </a:moveTo>
                <a:cubicBezTo>
                  <a:pt x="3516" y="1460"/>
                  <a:pt x="3492" y="1507"/>
                  <a:pt x="3492" y="1564"/>
                </a:cubicBezTo>
                <a:lnTo>
                  <a:pt x="3492" y="1785"/>
                </a:lnTo>
                <a:cubicBezTo>
                  <a:pt x="3492" y="1842"/>
                  <a:pt x="3516" y="1887"/>
                  <a:pt x="3545" y="1887"/>
                </a:cubicBezTo>
                <a:cubicBezTo>
                  <a:pt x="3574" y="1887"/>
                  <a:pt x="3598" y="1842"/>
                  <a:pt x="3598" y="1785"/>
                </a:cubicBezTo>
                <a:lnTo>
                  <a:pt x="3598" y="1564"/>
                </a:lnTo>
                <a:cubicBezTo>
                  <a:pt x="3598" y="1507"/>
                  <a:pt x="3574" y="1460"/>
                  <a:pt x="3545" y="1460"/>
                </a:cubicBezTo>
                <a:close/>
                <a:moveTo>
                  <a:pt x="3859" y="1460"/>
                </a:moveTo>
                <a:cubicBezTo>
                  <a:pt x="3830" y="1460"/>
                  <a:pt x="3806" y="1507"/>
                  <a:pt x="3806" y="1564"/>
                </a:cubicBezTo>
                <a:lnTo>
                  <a:pt x="3806" y="1785"/>
                </a:lnTo>
                <a:cubicBezTo>
                  <a:pt x="3806" y="1842"/>
                  <a:pt x="3830" y="1887"/>
                  <a:pt x="3859" y="1887"/>
                </a:cubicBezTo>
                <a:cubicBezTo>
                  <a:pt x="3888" y="1887"/>
                  <a:pt x="3912" y="1842"/>
                  <a:pt x="3912" y="1785"/>
                </a:cubicBezTo>
                <a:lnTo>
                  <a:pt x="3912" y="1564"/>
                </a:lnTo>
                <a:cubicBezTo>
                  <a:pt x="3912" y="1507"/>
                  <a:pt x="3888" y="1460"/>
                  <a:pt x="3859" y="1460"/>
                </a:cubicBezTo>
                <a:close/>
                <a:moveTo>
                  <a:pt x="4709" y="1460"/>
                </a:moveTo>
                <a:cubicBezTo>
                  <a:pt x="4680" y="1460"/>
                  <a:pt x="4656" y="1507"/>
                  <a:pt x="4656" y="1564"/>
                </a:cubicBezTo>
                <a:lnTo>
                  <a:pt x="4656" y="1785"/>
                </a:lnTo>
                <a:cubicBezTo>
                  <a:pt x="4656" y="1842"/>
                  <a:pt x="4680" y="1887"/>
                  <a:pt x="4709" y="1887"/>
                </a:cubicBezTo>
                <a:cubicBezTo>
                  <a:pt x="4738" y="1887"/>
                  <a:pt x="4762" y="1842"/>
                  <a:pt x="4762" y="1785"/>
                </a:cubicBezTo>
                <a:lnTo>
                  <a:pt x="4762" y="1564"/>
                </a:lnTo>
                <a:cubicBezTo>
                  <a:pt x="4762" y="1507"/>
                  <a:pt x="4738" y="1460"/>
                  <a:pt x="4709" y="1460"/>
                </a:cubicBezTo>
                <a:close/>
                <a:moveTo>
                  <a:pt x="5023" y="1460"/>
                </a:moveTo>
                <a:cubicBezTo>
                  <a:pt x="4994" y="1460"/>
                  <a:pt x="4970" y="1507"/>
                  <a:pt x="4970" y="1564"/>
                </a:cubicBezTo>
                <a:lnTo>
                  <a:pt x="4970" y="1785"/>
                </a:lnTo>
                <a:cubicBezTo>
                  <a:pt x="4970" y="1842"/>
                  <a:pt x="4994" y="1887"/>
                  <a:pt x="5023" y="1887"/>
                </a:cubicBezTo>
                <a:cubicBezTo>
                  <a:pt x="5053" y="1887"/>
                  <a:pt x="5076" y="1842"/>
                  <a:pt x="5076" y="1785"/>
                </a:cubicBezTo>
                <a:lnTo>
                  <a:pt x="5076" y="1564"/>
                </a:lnTo>
                <a:cubicBezTo>
                  <a:pt x="5076" y="1507"/>
                  <a:pt x="5053" y="1460"/>
                  <a:pt x="5023" y="1460"/>
                </a:cubicBezTo>
                <a:close/>
                <a:moveTo>
                  <a:pt x="5873" y="1460"/>
                </a:moveTo>
                <a:cubicBezTo>
                  <a:pt x="5844" y="1460"/>
                  <a:pt x="5820" y="1507"/>
                  <a:pt x="5820" y="1564"/>
                </a:cubicBezTo>
                <a:lnTo>
                  <a:pt x="5820" y="1785"/>
                </a:lnTo>
                <a:cubicBezTo>
                  <a:pt x="5820" y="1842"/>
                  <a:pt x="5844" y="1887"/>
                  <a:pt x="5873" y="1887"/>
                </a:cubicBezTo>
                <a:cubicBezTo>
                  <a:pt x="5902" y="1887"/>
                  <a:pt x="5926" y="1842"/>
                  <a:pt x="5926" y="1785"/>
                </a:cubicBezTo>
                <a:lnTo>
                  <a:pt x="5926" y="1564"/>
                </a:lnTo>
                <a:cubicBezTo>
                  <a:pt x="5926" y="1507"/>
                  <a:pt x="5902" y="1460"/>
                  <a:pt x="5873" y="1460"/>
                </a:cubicBezTo>
                <a:close/>
                <a:moveTo>
                  <a:pt x="6188" y="1460"/>
                </a:moveTo>
                <a:cubicBezTo>
                  <a:pt x="6159" y="1460"/>
                  <a:pt x="6135" y="1507"/>
                  <a:pt x="6135" y="1564"/>
                </a:cubicBezTo>
                <a:lnTo>
                  <a:pt x="6135" y="1785"/>
                </a:lnTo>
                <a:cubicBezTo>
                  <a:pt x="6135" y="1842"/>
                  <a:pt x="6159" y="1887"/>
                  <a:pt x="6188" y="1887"/>
                </a:cubicBezTo>
                <a:cubicBezTo>
                  <a:pt x="6217" y="1887"/>
                  <a:pt x="6240" y="1842"/>
                  <a:pt x="6240" y="1785"/>
                </a:cubicBezTo>
                <a:lnTo>
                  <a:pt x="6240" y="1564"/>
                </a:lnTo>
                <a:cubicBezTo>
                  <a:pt x="6240" y="1507"/>
                  <a:pt x="6217" y="1460"/>
                  <a:pt x="6188" y="1460"/>
                </a:cubicBezTo>
                <a:close/>
                <a:moveTo>
                  <a:pt x="7036" y="1460"/>
                </a:moveTo>
                <a:cubicBezTo>
                  <a:pt x="7007" y="1460"/>
                  <a:pt x="6984" y="1507"/>
                  <a:pt x="6984" y="1564"/>
                </a:cubicBezTo>
                <a:lnTo>
                  <a:pt x="6984" y="1785"/>
                </a:lnTo>
                <a:cubicBezTo>
                  <a:pt x="6984" y="1842"/>
                  <a:pt x="7007" y="1887"/>
                  <a:pt x="7036" y="1887"/>
                </a:cubicBezTo>
                <a:cubicBezTo>
                  <a:pt x="7065" y="1887"/>
                  <a:pt x="7089" y="1842"/>
                  <a:pt x="7089" y="1785"/>
                </a:cubicBezTo>
                <a:lnTo>
                  <a:pt x="7089" y="1564"/>
                </a:lnTo>
                <a:cubicBezTo>
                  <a:pt x="7089" y="1507"/>
                  <a:pt x="7065" y="1460"/>
                  <a:pt x="7036" y="1460"/>
                </a:cubicBezTo>
                <a:close/>
                <a:moveTo>
                  <a:pt x="7351" y="1460"/>
                </a:moveTo>
                <a:cubicBezTo>
                  <a:pt x="7322" y="1460"/>
                  <a:pt x="7299" y="1507"/>
                  <a:pt x="7299" y="1564"/>
                </a:cubicBezTo>
                <a:lnTo>
                  <a:pt x="7299" y="1785"/>
                </a:lnTo>
                <a:cubicBezTo>
                  <a:pt x="7299" y="1842"/>
                  <a:pt x="7322" y="1887"/>
                  <a:pt x="7351" y="1887"/>
                </a:cubicBezTo>
                <a:cubicBezTo>
                  <a:pt x="7380" y="1887"/>
                  <a:pt x="7404" y="1842"/>
                  <a:pt x="7404" y="1785"/>
                </a:cubicBezTo>
                <a:lnTo>
                  <a:pt x="7404" y="1564"/>
                </a:lnTo>
                <a:cubicBezTo>
                  <a:pt x="7404" y="1507"/>
                  <a:pt x="7380" y="1460"/>
                  <a:pt x="7351" y="1460"/>
                </a:cubicBezTo>
                <a:close/>
                <a:moveTo>
                  <a:pt x="8201" y="1460"/>
                </a:moveTo>
                <a:cubicBezTo>
                  <a:pt x="8171" y="1460"/>
                  <a:pt x="8148" y="1507"/>
                  <a:pt x="8148" y="1564"/>
                </a:cubicBezTo>
                <a:lnTo>
                  <a:pt x="8148" y="1785"/>
                </a:lnTo>
                <a:cubicBezTo>
                  <a:pt x="8148" y="1842"/>
                  <a:pt x="8171" y="1887"/>
                  <a:pt x="8201" y="1887"/>
                </a:cubicBezTo>
                <a:cubicBezTo>
                  <a:pt x="8230" y="1887"/>
                  <a:pt x="8254" y="1842"/>
                  <a:pt x="8254" y="1785"/>
                </a:cubicBezTo>
                <a:lnTo>
                  <a:pt x="8254" y="1564"/>
                </a:lnTo>
                <a:cubicBezTo>
                  <a:pt x="8254" y="1507"/>
                  <a:pt x="8230" y="1460"/>
                  <a:pt x="8201" y="1460"/>
                </a:cubicBezTo>
                <a:close/>
                <a:moveTo>
                  <a:pt x="8515" y="1460"/>
                </a:moveTo>
                <a:cubicBezTo>
                  <a:pt x="8486" y="1460"/>
                  <a:pt x="8462" y="1507"/>
                  <a:pt x="8462" y="1564"/>
                </a:cubicBezTo>
                <a:lnTo>
                  <a:pt x="8462" y="1785"/>
                </a:lnTo>
                <a:cubicBezTo>
                  <a:pt x="8462" y="1842"/>
                  <a:pt x="8486" y="1887"/>
                  <a:pt x="8515" y="1887"/>
                </a:cubicBezTo>
                <a:cubicBezTo>
                  <a:pt x="8544" y="1887"/>
                  <a:pt x="8568" y="1842"/>
                  <a:pt x="8568" y="1785"/>
                </a:cubicBezTo>
                <a:lnTo>
                  <a:pt x="8568" y="1564"/>
                </a:lnTo>
                <a:cubicBezTo>
                  <a:pt x="8568" y="1507"/>
                  <a:pt x="8544" y="1460"/>
                  <a:pt x="8515" y="1460"/>
                </a:cubicBezTo>
                <a:close/>
                <a:moveTo>
                  <a:pt x="9365" y="1460"/>
                </a:moveTo>
                <a:cubicBezTo>
                  <a:pt x="9336" y="1460"/>
                  <a:pt x="9312" y="1507"/>
                  <a:pt x="9312" y="1564"/>
                </a:cubicBezTo>
                <a:lnTo>
                  <a:pt x="9312" y="1785"/>
                </a:lnTo>
                <a:cubicBezTo>
                  <a:pt x="9312" y="1842"/>
                  <a:pt x="9336" y="1887"/>
                  <a:pt x="9365" y="1887"/>
                </a:cubicBezTo>
                <a:cubicBezTo>
                  <a:pt x="9394" y="1887"/>
                  <a:pt x="9418" y="1842"/>
                  <a:pt x="9418" y="1785"/>
                </a:cubicBezTo>
                <a:lnTo>
                  <a:pt x="9418" y="1564"/>
                </a:lnTo>
                <a:cubicBezTo>
                  <a:pt x="9418" y="1507"/>
                  <a:pt x="9394" y="1460"/>
                  <a:pt x="9365" y="1460"/>
                </a:cubicBezTo>
                <a:close/>
                <a:moveTo>
                  <a:pt x="9679" y="1460"/>
                </a:moveTo>
                <a:cubicBezTo>
                  <a:pt x="9650" y="1460"/>
                  <a:pt x="9626" y="1507"/>
                  <a:pt x="9626" y="1564"/>
                </a:cubicBezTo>
                <a:lnTo>
                  <a:pt x="9626" y="1785"/>
                </a:lnTo>
                <a:cubicBezTo>
                  <a:pt x="9626" y="1842"/>
                  <a:pt x="9650" y="1887"/>
                  <a:pt x="9679" y="1887"/>
                </a:cubicBezTo>
                <a:cubicBezTo>
                  <a:pt x="9708" y="1887"/>
                  <a:pt x="9732" y="1842"/>
                  <a:pt x="9732" y="1785"/>
                </a:cubicBezTo>
                <a:lnTo>
                  <a:pt x="9732" y="1564"/>
                </a:lnTo>
                <a:cubicBezTo>
                  <a:pt x="9732" y="1507"/>
                  <a:pt x="9708" y="1460"/>
                  <a:pt x="9679" y="1460"/>
                </a:cubicBezTo>
                <a:close/>
                <a:moveTo>
                  <a:pt x="10529" y="1460"/>
                </a:moveTo>
                <a:cubicBezTo>
                  <a:pt x="10500" y="1460"/>
                  <a:pt x="10476" y="1507"/>
                  <a:pt x="10476" y="1564"/>
                </a:cubicBezTo>
                <a:lnTo>
                  <a:pt x="10476" y="1785"/>
                </a:lnTo>
                <a:cubicBezTo>
                  <a:pt x="10476" y="1842"/>
                  <a:pt x="10500" y="1887"/>
                  <a:pt x="10529" y="1887"/>
                </a:cubicBezTo>
                <a:cubicBezTo>
                  <a:pt x="10558" y="1887"/>
                  <a:pt x="10582" y="1842"/>
                  <a:pt x="10582" y="1785"/>
                </a:cubicBezTo>
                <a:lnTo>
                  <a:pt x="10582" y="1564"/>
                </a:lnTo>
                <a:cubicBezTo>
                  <a:pt x="10582" y="1507"/>
                  <a:pt x="10558" y="1460"/>
                  <a:pt x="10529" y="1460"/>
                </a:cubicBezTo>
                <a:close/>
                <a:moveTo>
                  <a:pt x="10844" y="1460"/>
                </a:moveTo>
                <a:cubicBezTo>
                  <a:pt x="10814" y="1460"/>
                  <a:pt x="10791" y="1507"/>
                  <a:pt x="10791" y="1564"/>
                </a:cubicBezTo>
                <a:lnTo>
                  <a:pt x="10791" y="1785"/>
                </a:lnTo>
                <a:cubicBezTo>
                  <a:pt x="10791" y="1842"/>
                  <a:pt x="10814" y="1887"/>
                  <a:pt x="10844" y="1887"/>
                </a:cubicBezTo>
                <a:cubicBezTo>
                  <a:pt x="10873" y="1887"/>
                  <a:pt x="10895" y="1842"/>
                  <a:pt x="10895" y="1785"/>
                </a:cubicBezTo>
                <a:lnTo>
                  <a:pt x="10895" y="1564"/>
                </a:lnTo>
                <a:cubicBezTo>
                  <a:pt x="10895" y="1507"/>
                  <a:pt x="10873" y="1460"/>
                  <a:pt x="10844" y="1460"/>
                </a:cubicBezTo>
                <a:close/>
                <a:moveTo>
                  <a:pt x="11692" y="1460"/>
                </a:moveTo>
                <a:cubicBezTo>
                  <a:pt x="11663" y="1460"/>
                  <a:pt x="11640" y="1507"/>
                  <a:pt x="11640" y="1564"/>
                </a:cubicBezTo>
                <a:lnTo>
                  <a:pt x="11640" y="1785"/>
                </a:lnTo>
                <a:cubicBezTo>
                  <a:pt x="11640" y="1842"/>
                  <a:pt x="11663" y="1887"/>
                  <a:pt x="11692" y="1887"/>
                </a:cubicBezTo>
                <a:cubicBezTo>
                  <a:pt x="11721" y="1887"/>
                  <a:pt x="11745" y="1842"/>
                  <a:pt x="11745" y="1785"/>
                </a:cubicBezTo>
                <a:lnTo>
                  <a:pt x="11745" y="1564"/>
                </a:lnTo>
                <a:cubicBezTo>
                  <a:pt x="11745" y="1507"/>
                  <a:pt x="11721" y="1460"/>
                  <a:pt x="11692" y="1460"/>
                </a:cubicBezTo>
                <a:close/>
                <a:moveTo>
                  <a:pt x="12007" y="1460"/>
                </a:moveTo>
                <a:cubicBezTo>
                  <a:pt x="11978" y="1460"/>
                  <a:pt x="11955" y="1507"/>
                  <a:pt x="11955" y="1564"/>
                </a:cubicBezTo>
                <a:lnTo>
                  <a:pt x="11955" y="1785"/>
                </a:lnTo>
                <a:cubicBezTo>
                  <a:pt x="11955" y="1842"/>
                  <a:pt x="11978" y="1887"/>
                  <a:pt x="12007" y="1887"/>
                </a:cubicBezTo>
                <a:cubicBezTo>
                  <a:pt x="12036" y="1887"/>
                  <a:pt x="12060" y="1842"/>
                  <a:pt x="12060" y="1785"/>
                </a:cubicBezTo>
                <a:lnTo>
                  <a:pt x="12060" y="1564"/>
                </a:lnTo>
                <a:cubicBezTo>
                  <a:pt x="12060" y="1507"/>
                  <a:pt x="12036" y="1460"/>
                  <a:pt x="12007" y="1460"/>
                </a:cubicBezTo>
                <a:close/>
                <a:moveTo>
                  <a:pt x="12856" y="1460"/>
                </a:moveTo>
                <a:cubicBezTo>
                  <a:pt x="12827" y="1460"/>
                  <a:pt x="12804" y="1507"/>
                  <a:pt x="12804" y="1564"/>
                </a:cubicBezTo>
                <a:lnTo>
                  <a:pt x="12804" y="1785"/>
                </a:lnTo>
                <a:cubicBezTo>
                  <a:pt x="12804" y="1842"/>
                  <a:pt x="12827" y="1887"/>
                  <a:pt x="12856" y="1887"/>
                </a:cubicBezTo>
                <a:cubicBezTo>
                  <a:pt x="12886" y="1887"/>
                  <a:pt x="12909" y="1842"/>
                  <a:pt x="12909" y="1785"/>
                </a:cubicBezTo>
                <a:lnTo>
                  <a:pt x="12909" y="1564"/>
                </a:lnTo>
                <a:cubicBezTo>
                  <a:pt x="12909" y="1507"/>
                  <a:pt x="12886" y="1460"/>
                  <a:pt x="12856" y="1460"/>
                </a:cubicBezTo>
                <a:close/>
                <a:moveTo>
                  <a:pt x="13171" y="1460"/>
                </a:moveTo>
                <a:cubicBezTo>
                  <a:pt x="13142" y="1460"/>
                  <a:pt x="13118" y="1507"/>
                  <a:pt x="13118" y="1564"/>
                </a:cubicBezTo>
                <a:lnTo>
                  <a:pt x="13118" y="1785"/>
                </a:lnTo>
                <a:cubicBezTo>
                  <a:pt x="13118" y="1842"/>
                  <a:pt x="13142" y="1887"/>
                  <a:pt x="13171" y="1887"/>
                </a:cubicBezTo>
                <a:cubicBezTo>
                  <a:pt x="13200" y="1887"/>
                  <a:pt x="13224" y="1842"/>
                  <a:pt x="13224" y="1785"/>
                </a:cubicBezTo>
                <a:lnTo>
                  <a:pt x="13224" y="1564"/>
                </a:lnTo>
                <a:cubicBezTo>
                  <a:pt x="13224" y="1507"/>
                  <a:pt x="13200" y="1460"/>
                  <a:pt x="13171" y="1460"/>
                </a:cubicBezTo>
                <a:close/>
                <a:moveTo>
                  <a:pt x="14021" y="1460"/>
                </a:moveTo>
                <a:cubicBezTo>
                  <a:pt x="13992" y="1460"/>
                  <a:pt x="13968" y="1507"/>
                  <a:pt x="13968" y="1564"/>
                </a:cubicBezTo>
                <a:lnTo>
                  <a:pt x="13968" y="1785"/>
                </a:lnTo>
                <a:cubicBezTo>
                  <a:pt x="13968" y="1842"/>
                  <a:pt x="13992" y="1887"/>
                  <a:pt x="14021" y="1887"/>
                </a:cubicBezTo>
                <a:cubicBezTo>
                  <a:pt x="14050" y="1887"/>
                  <a:pt x="14074" y="1842"/>
                  <a:pt x="14074" y="1785"/>
                </a:cubicBezTo>
                <a:lnTo>
                  <a:pt x="14074" y="1564"/>
                </a:lnTo>
                <a:cubicBezTo>
                  <a:pt x="14074" y="1507"/>
                  <a:pt x="14050" y="1460"/>
                  <a:pt x="14021" y="1460"/>
                </a:cubicBezTo>
                <a:close/>
                <a:moveTo>
                  <a:pt x="14335" y="1460"/>
                </a:moveTo>
                <a:cubicBezTo>
                  <a:pt x="14306" y="1460"/>
                  <a:pt x="14282" y="1507"/>
                  <a:pt x="14282" y="1564"/>
                </a:cubicBezTo>
                <a:lnTo>
                  <a:pt x="14282" y="1785"/>
                </a:lnTo>
                <a:cubicBezTo>
                  <a:pt x="14282" y="1842"/>
                  <a:pt x="14306" y="1887"/>
                  <a:pt x="14335" y="1887"/>
                </a:cubicBezTo>
                <a:cubicBezTo>
                  <a:pt x="14364" y="1887"/>
                  <a:pt x="14388" y="1842"/>
                  <a:pt x="14388" y="1785"/>
                </a:cubicBezTo>
                <a:lnTo>
                  <a:pt x="14388" y="1564"/>
                </a:lnTo>
                <a:cubicBezTo>
                  <a:pt x="14388" y="1507"/>
                  <a:pt x="14364" y="1460"/>
                  <a:pt x="14335" y="1460"/>
                </a:cubicBezTo>
                <a:close/>
                <a:moveTo>
                  <a:pt x="15185" y="1460"/>
                </a:moveTo>
                <a:cubicBezTo>
                  <a:pt x="15156" y="1460"/>
                  <a:pt x="15132" y="1507"/>
                  <a:pt x="15132" y="1564"/>
                </a:cubicBezTo>
                <a:lnTo>
                  <a:pt x="15132" y="1785"/>
                </a:lnTo>
                <a:cubicBezTo>
                  <a:pt x="15132" y="1842"/>
                  <a:pt x="15156" y="1887"/>
                  <a:pt x="15185" y="1887"/>
                </a:cubicBezTo>
                <a:cubicBezTo>
                  <a:pt x="15214" y="1887"/>
                  <a:pt x="15237" y="1842"/>
                  <a:pt x="15237" y="1785"/>
                </a:cubicBezTo>
                <a:lnTo>
                  <a:pt x="15237" y="1564"/>
                </a:lnTo>
                <a:cubicBezTo>
                  <a:pt x="15237" y="1507"/>
                  <a:pt x="15214" y="1460"/>
                  <a:pt x="15185" y="1460"/>
                </a:cubicBezTo>
                <a:close/>
                <a:moveTo>
                  <a:pt x="15500" y="1460"/>
                </a:moveTo>
                <a:cubicBezTo>
                  <a:pt x="15470" y="1460"/>
                  <a:pt x="15447" y="1507"/>
                  <a:pt x="15447" y="1564"/>
                </a:cubicBezTo>
                <a:lnTo>
                  <a:pt x="15447" y="1785"/>
                </a:lnTo>
                <a:cubicBezTo>
                  <a:pt x="15447" y="1842"/>
                  <a:pt x="15470" y="1887"/>
                  <a:pt x="15500" y="1887"/>
                </a:cubicBezTo>
                <a:cubicBezTo>
                  <a:pt x="15529" y="1887"/>
                  <a:pt x="15551" y="1842"/>
                  <a:pt x="15551" y="1785"/>
                </a:cubicBezTo>
                <a:lnTo>
                  <a:pt x="15551" y="1564"/>
                </a:lnTo>
                <a:cubicBezTo>
                  <a:pt x="15551" y="1507"/>
                  <a:pt x="15529" y="1460"/>
                  <a:pt x="15500" y="1460"/>
                </a:cubicBezTo>
                <a:close/>
                <a:moveTo>
                  <a:pt x="16349" y="1460"/>
                </a:moveTo>
                <a:cubicBezTo>
                  <a:pt x="16320" y="1460"/>
                  <a:pt x="16296" y="1507"/>
                  <a:pt x="16296" y="1564"/>
                </a:cubicBezTo>
                <a:lnTo>
                  <a:pt x="16296" y="1785"/>
                </a:lnTo>
                <a:cubicBezTo>
                  <a:pt x="16296" y="1842"/>
                  <a:pt x="16320" y="1887"/>
                  <a:pt x="16349" y="1887"/>
                </a:cubicBezTo>
                <a:cubicBezTo>
                  <a:pt x="16378" y="1887"/>
                  <a:pt x="16401" y="1842"/>
                  <a:pt x="16401" y="1785"/>
                </a:cubicBezTo>
                <a:lnTo>
                  <a:pt x="16401" y="1564"/>
                </a:lnTo>
                <a:cubicBezTo>
                  <a:pt x="16401" y="1507"/>
                  <a:pt x="16378" y="1460"/>
                  <a:pt x="16349" y="1460"/>
                </a:cubicBezTo>
                <a:close/>
                <a:moveTo>
                  <a:pt x="16663" y="1460"/>
                </a:moveTo>
                <a:cubicBezTo>
                  <a:pt x="16634" y="1460"/>
                  <a:pt x="16611" y="1507"/>
                  <a:pt x="16611" y="1564"/>
                </a:cubicBezTo>
                <a:lnTo>
                  <a:pt x="16611" y="1785"/>
                </a:lnTo>
                <a:cubicBezTo>
                  <a:pt x="16611" y="1842"/>
                  <a:pt x="16634" y="1887"/>
                  <a:pt x="16663" y="1887"/>
                </a:cubicBezTo>
                <a:cubicBezTo>
                  <a:pt x="16692" y="1887"/>
                  <a:pt x="16716" y="1842"/>
                  <a:pt x="16716" y="1785"/>
                </a:cubicBezTo>
                <a:lnTo>
                  <a:pt x="16716" y="1564"/>
                </a:lnTo>
                <a:cubicBezTo>
                  <a:pt x="16716" y="1507"/>
                  <a:pt x="16692" y="1460"/>
                  <a:pt x="16663" y="1460"/>
                </a:cubicBezTo>
                <a:close/>
                <a:moveTo>
                  <a:pt x="17512" y="1460"/>
                </a:moveTo>
                <a:cubicBezTo>
                  <a:pt x="17483" y="1460"/>
                  <a:pt x="17459" y="1507"/>
                  <a:pt x="17459" y="1564"/>
                </a:cubicBezTo>
                <a:lnTo>
                  <a:pt x="17459" y="1785"/>
                </a:lnTo>
                <a:cubicBezTo>
                  <a:pt x="17459" y="1842"/>
                  <a:pt x="17483" y="1887"/>
                  <a:pt x="17512" y="1887"/>
                </a:cubicBezTo>
                <a:cubicBezTo>
                  <a:pt x="17541" y="1887"/>
                  <a:pt x="17565" y="1842"/>
                  <a:pt x="17565" y="1785"/>
                </a:cubicBezTo>
                <a:lnTo>
                  <a:pt x="17565" y="1564"/>
                </a:lnTo>
                <a:cubicBezTo>
                  <a:pt x="17565" y="1507"/>
                  <a:pt x="17541" y="1460"/>
                  <a:pt x="17512" y="1460"/>
                </a:cubicBezTo>
                <a:close/>
                <a:moveTo>
                  <a:pt x="17827" y="1460"/>
                </a:moveTo>
                <a:cubicBezTo>
                  <a:pt x="17798" y="1460"/>
                  <a:pt x="17774" y="1507"/>
                  <a:pt x="17774" y="1564"/>
                </a:cubicBezTo>
                <a:lnTo>
                  <a:pt x="17774" y="1785"/>
                </a:lnTo>
                <a:cubicBezTo>
                  <a:pt x="17774" y="1842"/>
                  <a:pt x="17798" y="1887"/>
                  <a:pt x="17827" y="1887"/>
                </a:cubicBezTo>
                <a:cubicBezTo>
                  <a:pt x="17856" y="1887"/>
                  <a:pt x="17880" y="1842"/>
                  <a:pt x="17880" y="1785"/>
                </a:cubicBezTo>
                <a:lnTo>
                  <a:pt x="17880" y="1564"/>
                </a:lnTo>
                <a:cubicBezTo>
                  <a:pt x="17880" y="1507"/>
                  <a:pt x="17856" y="1460"/>
                  <a:pt x="17827" y="1460"/>
                </a:cubicBezTo>
                <a:close/>
                <a:moveTo>
                  <a:pt x="18677" y="1460"/>
                </a:moveTo>
                <a:cubicBezTo>
                  <a:pt x="18648" y="1460"/>
                  <a:pt x="18624" y="1507"/>
                  <a:pt x="18624" y="1564"/>
                </a:cubicBezTo>
                <a:lnTo>
                  <a:pt x="18624" y="1785"/>
                </a:lnTo>
                <a:cubicBezTo>
                  <a:pt x="18624" y="1842"/>
                  <a:pt x="18648" y="1887"/>
                  <a:pt x="18677" y="1887"/>
                </a:cubicBezTo>
                <a:cubicBezTo>
                  <a:pt x="18706" y="1887"/>
                  <a:pt x="18730" y="1842"/>
                  <a:pt x="18730" y="1785"/>
                </a:cubicBezTo>
                <a:lnTo>
                  <a:pt x="18730" y="1564"/>
                </a:lnTo>
                <a:cubicBezTo>
                  <a:pt x="18730" y="1507"/>
                  <a:pt x="18706" y="1460"/>
                  <a:pt x="18677" y="1460"/>
                </a:cubicBezTo>
                <a:close/>
                <a:moveTo>
                  <a:pt x="18991" y="1460"/>
                </a:moveTo>
                <a:cubicBezTo>
                  <a:pt x="18962" y="1460"/>
                  <a:pt x="18938" y="1507"/>
                  <a:pt x="18938" y="1564"/>
                </a:cubicBezTo>
                <a:lnTo>
                  <a:pt x="18938" y="1785"/>
                </a:lnTo>
                <a:cubicBezTo>
                  <a:pt x="18938" y="1842"/>
                  <a:pt x="18962" y="1887"/>
                  <a:pt x="18991" y="1887"/>
                </a:cubicBezTo>
                <a:cubicBezTo>
                  <a:pt x="19020" y="1887"/>
                  <a:pt x="19044" y="1842"/>
                  <a:pt x="19044" y="1785"/>
                </a:cubicBezTo>
                <a:lnTo>
                  <a:pt x="19044" y="1564"/>
                </a:lnTo>
                <a:cubicBezTo>
                  <a:pt x="19044" y="1507"/>
                  <a:pt x="19020" y="1460"/>
                  <a:pt x="18991" y="1460"/>
                </a:cubicBezTo>
                <a:close/>
                <a:moveTo>
                  <a:pt x="19841" y="1460"/>
                </a:moveTo>
                <a:cubicBezTo>
                  <a:pt x="19812" y="1460"/>
                  <a:pt x="19788" y="1507"/>
                  <a:pt x="19788" y="1564"/>
                </a:cubicBezTo>
                <a:lnTo>
                  <a:pt x="19788" y="1785"/>
                </a:lnTo>
                <a:cubicBezTo>
                  <a:pt x="19788" y="1842"/>
                  <a:pt x="19812" y="1887"/>
                  <a:pt x="19841" y="1887"/>
                </a:cubicBezTo>
                <a:cubicBezTo>
                  <a:pt x="19870" y="1887"/>
                  <a:pt x="19894" y="1842"/>
                  <a:pt x="19894" y="1785"/>
                </a:cubicBezTo>
                <a:lnTo>
                  <a:pt x="19894" y="1564"/>
                </a:lnTo>
                <a:cubicBezTo>
                  <a:pt x="19894" y="1507"/>
                  <a:pt x="19870" y="1460"/>
                  <a:pt x="19841" y="1460"/>
                </a:cubicBezTo>
                <a:close/>
                <a:moveTo>
                  <a:pt x="20155" y="1460"/>
                </a:moveTo>
                <a:cubicBezTo>
                  <a:pt x="20126" y="1460"/>
                  <a:pt x="20102" y="1507"/>
                  <a:pt x="20102" y="1564"/>
                </a:cubicBezTo>
                <a:lnTo>
                  <a:pt x="20102" y="1785"/>
                </a:lnTo>
                <a:cubicBezTo>
                  <a:pt x="20102" y="1842"/>
                  <a:pt x="20126" y="1887"/>
                  <a:pt x="20155" y="1887"/>
                </a:cubicBezTo>
                <a:cubicBezTo>
                  <a:pt x="20184" y="1887"/>
                  <a:pt x="20207" y="1842"/>
                  <a:pt x="20207" y="1785"/>
                </a:cubicBezTo>
                <a:lnTo>
                  <a:pt x="20207" y="1564"/>
                </a:lnTo>
                <a:cubicBezTo>
                  <a:pt x="20207" y="1507"/>
                  <a:pt x="20184" y="1460"/>
                  <a:pt x="20155" y="1460"/>
                </a:cubicBezTo>
                <a:close/>
                <a:moveTo>
                  <a:pt x="21004" y="1460"/>
                </a:moveTo>
                <a:cubicBezTo>
                  <a:pt x="20975" y="1460"/>
                  <a:pt x="20952" y="1507"/>
                  <a:pt x="20952" y="1564"/>
                </a:cubicBezTo>
                <a:lnTo>
                  <a:pt x="20952" y="1785"/>
                </a:lnTo>
                <a:cubicBezTo>
                  <a:pt x="20952" y="1842"/>
                  <a:pt x="20975" y="1887"/>
                  <a:pt x="21004" y="1887"/>
                </a:cubicBezTo>
                <a:cubicBezTo>
                  <a:pt x="21033" y="1887"/>
                  <a:pt x="21057" y="1842"/>
                  <a:pt x="21057" y="1785"/>
                </a:cubicBezTo>
                <a:lnTo>
                  <a:pt x="21057" y="1564"/>
                </a:lnTo>
                <a:cubicBezTo>
                  <a:pt x="21057" y="1507"/>
                  <a:pt x="21033" y="1460"/>
                  <a:pt x="21004" y="1460"/>
                </a:cubicBezTo>
                <a:close/>
                <a:moveTo>
                  <a:pt x="21319" y="1460"/>
                </a:moveTo>
                <a:cubicBezTo>
                  <a:pt x="21289" y="1460"/>
                  <a:pt x="21267" y="1507"/>
                  <a:pt x="21267" y="1564"/>
                </a:cubicBezTo>
                <a:lnTo>
                  <a:pt x="21267" y="1785"/>
                </a:lnTo>
                <a:cubicBezTo>
                  <a:pt x="21267" y="1842"/>
                  <a:pt x="21289" y="1887"/>
                  <a:pt x="21319" y="1887"/>
                </a:cubicBezTo>
                <a:cubicBezTo>
                  <a:pt x="21348" y="1887"/>
                  <a:pt x="21372" y="1842"/>
                  <a:pt x="21372" y="1785"/>
                </a:cubicBezTo>
                <a:lnTo>
                  <a:pt x="21372" y="1564"/>
                </a:lnTo>
                <a:cubicBezTo>
                  <a:pt x="21372" y="1507"/>
                  <a:pt x="21348" y="1460"/>
                  <a:pt x="21319" y="1460"/>
                </a:cubicBezTo>
                <a:close/>
                <a:moveTo>
                  <a:pt x="281" y="2190"/>
                </a:moveTo>
                <a:cubicBezTo>
                  <a:pt x="252" y="2190"/>
                  <a:pt x="228" y="2237"/>
                  <a:pt x="228" y="2294"/>
                </a:cubicBezTo>
                <a:lnTo>
                  <a:pt x="228" y="2515"/>
                </a:lnTo>
                <a:cubicBezTo>
                  <a:pt x="228" y="2572"/>
                  <a:pt x="252" y="2617"/>
                  <a:pt x="281" y="2617"/>
                </a:cubicBezTo>
                <a:cubicBezTo>
                  <a:pt x="311" y="2617"/>
                  <a:pt x="334" y="2572"/>
                  <a:pt x="334" y="2515"/>
                </a:cubicBezTo>
                <a:lnTo>
                  <a:pt x="334" y="2294"/>
                </a:lnTo>
                <a:cubicBezTo>
                  <a:pt x="334" y="2237"/>
                  <a:pt x="311" y="2190"/>
                  <a:pt x="281" y="2190"/>
                </a:cubicBezTo>
                <a:close/>
                <a:moveTo>
                  <a:pt x="596" y="2190"/>
                </a:moveTo>
                <a:cubicBezTo>
                  <a:pt x="567" y="2190"/>
                  <a:pt x="543" y="2237"/>
                  <a:pt x="543" y="2294"/>
                </a:cubicBezTo>
                <a:lnTo>
                  <a:pt x="543" y="2515"/>
                </a:lnTo>
                <a:cubicBezTo>
                  <a:pt x="543" y="2572"/>
                  <a:pt x="567" y="2617"/>
                  <a:pt x="596" y="2617"/>
                </a:cubicBezTo>
                <a:cubicBezTo>
                  <a:pt x="625" y="2617"/>
                  <a:pt x="649" y="2572"/>
                  <a:pt x="649" y="2515"/>
                </a:cubicBezTo>
                <a:lnTo>
                  <a:pt x="649" y="2294"/>
                </a:lnTo>
                <a:cubicBezTo>
                  <a:pt x="649" y="2237"/>
                  <a:pt x="625" y="2190"/>
                  <a:pt x="596" y="2190"/>
                </a:cubicBezTo>
                <a:close/>
                <a:moveTo>
                  <a:pt x="1446" y="2190"/>
                </a:moveTo>
                <a:cubicBezTo>
                  <a:pt x="1417" y="2190"/>
                  <a:pt x="1393" y="2237"/>
                  <a:pt x="1393" y="2294"/>
                </a:cubicBezTo>
                <a:lnTo>
                  <a:pt x="1393" y="2515"/>
                </a:lnTo>
                <a:cubicBezTo>
                  <a:pt x="1393" y="2572"/>
                  <a:pt x="1417" y="2617"/>
                  <a:pt x="1446" y="2617"/>
                </a:cubicBezTo>
                <a:cubicBezTo>
                  <a:pt x="1475" y="2617"/>
                  <a:pt x="1499" y="2572"/>
                  <a:pt x="1499" y="2515"/>
                </a:cubicBezTo>
                <a:lnTo>
                  <a:pt x="1499" y="2294"/>
                </a:lnTo>
                <a:cubicBezTo>
                  <a:pt x="1499" y="2237"/>
                  <a:pt x="1475" y="2190"/>
                  <a:pt x="1446" y="2190"/>
                </a:cubicBezTo>
                <a:close/>
                <a:moveTo>
                  <a:pt x="1760" y="2190"/>
                </a:moveTo>
                <a:cubicBezTo>
                  <a:pt x="1731" y="2190"/>
                  <a:pt x="1707" y="2237"/>
                  <a:pt x="1707" y="2294"/>
                </a:cubicBezTo>
                <a:lnTo>
                  <a:pt x="1707" y="2515"/>
                </a:lnTo>
                <a:cubicBezTo>
                  <a:pt x="1707" y="2572"/>
                  <a:pt x="1731" y="2617"/>
                  <a:pt x="1760" y="2617"/>
                </a:cubicBezTo>
                <a:cubicBezTo>
                  <a:pt x="1789" y="2617"/>
                  <a:pt x="1813" y="2572"/>
                  <a:pt x="1813" y="2515"/>
                </a:cubicBezTo>
                <a:lnTo>
                  <a:pt x="1813" y="2294"/>
                </a:lnTo>
                <a:cubicBezTo>
                  <a:pt x="1813" y="2237"/>
                  <a:pt x="1789" y="2190"/>
                  <a:pt x="1760" y="2190"/>
                </a:cubicBezTo>
                <a:close/>
                <a:moveTo>
                  <a:pt x="2610" y="2190"/>
                </a:moveTo>
                <a:cubicBezTo>
                  <a:pt x="2581" y="2190"/>
                  <a:pt x="2557" y="2237"/>
                  <a:pt x="2557" y="2294"/>
                </a:cubicBezTo>
                <a:lnTo>
                  <a:pt x="2557" y="2515"/>
                </a:lnTo>
                <a:cubicBezTo>
                  <a:pt x="2557" y="2572"/>
                  <a:pt x="2581" y="2617"/>
                  <a:pt x="2610" y="2617"/>
                </a:cubicBezTo>
                <a:cubicBezTo>
                  <a:pt x="2639" y="2617"/>
                  <a:pt x="2662" y="2572"/>
                  <a:pt x="2662" y="2515"/>
                </a:cubicBezTo>
                <a:lnTo>
                  <a:pt x="2662" y="2294"/>
                </a:lnTo>
                <a:cubicBezTo>
                  <a:pt x="2662" y="2237"/>
                  <a:pt x="2639" y="2190"/>
                  <a:pt x="2610" y="2190"/>
                </a:cubicBezTo>
                <a:close/>
                <a:moveTo>
                  <a:pt x="2924" y="2190"/>
                </a:moveTo>
                <a:cubicBezTo>
                  <a:pt x="2895" y="2190"/>
                  <a:pt x="2871" y="2237"/>
                  <a:pt x="2871" y="2294"/>
                </a:cubicBezTo>
                <a:lnTo>
                  <a:pt x="2871" y="2515"/>
                </a:lnTo>
                <a:cubicBezTo>
                  <a:pt x="2871" y="2572"/>
                  <a:pt x="2895" y="2617"/>
                  <a:pt x="2924" y="2617"/>
                </a:cubicBezTo>
                <a:cubicBezTo>
                  <a:pt x="2954" y="2617"/>
                  <a:pt x="2976" y="2572"/>
                  <a:pt x="2976" y="2515"/>
                </a:cubicBezTo>
                <a:lnTo>
                  <a:pt x="2976" y="2294"/>
                </a:lnTo>
                <a:cubicBezTo>
                  <a:pt x="2976" y="2237"/>
                  <a:pt x="2954" y="2190"/>
                  <a:pt x="2924" y="2190"/>
                </a:cubicBezTo>
                <a:close/>
                <a:moveTo>
                  <a:pt x="3773" y="2190"/>
                </a:moveTo>
                <a:cubicBezTo>
                  <a:pt x="3744" y="2190"/>
                  <a:pt x="3721" y="2237"/>
                  <a:pt x="3721" y="2294"/>
                </a:cubicBezTo>
                <a:lnTo>
                  <a:pt x="3721" y="2515"/>
                </a:lnTo>
                <a:cubicBezTo>
                  <a:pt x="3721" y="2572"/>
                  <a:pt x="3744" y="2617"/>
                  <a:pt x="3773" y="2617"/>
                </a:cubicBezTo>
                <a:cubicBezTo>
                  <a:pt x="3802" y="2617"/>
                  <a:pt x="3826" y="2572"/>
                  <a:pt x="3826" y="2515"/>
                </a:cubicBezTo>
                <a:lnTo>
                  <a:pt x="3826" y="2294"/>
                </a:lnTo>
                <a:cubicBezTo>
                  <a:pt x="3826" y="2237"/>
                  <a:pt x="3802" y="2190"/>
                  <a:pt x="3773" y="2190"/>
                </a:cubicBezTo>
                <a:close/>
                <a:moveTo>
                  <a:pt x="4088" y="2190"/>
                </a:moveTo>
                <a:cubicBezTo>
                  <a:pt x="4058" y="2190"/>
                  <a:pt x="4035" y="2237"/>
                  <a:pt x="4035" y="2294"/>
                </a:cubicBezTo>
                <a:lnTo>
                  <a:pt x="4035" y="2515"/>
                </a:lnTo>
                <a:cubicBezTo>
                  <a:pt x="4035" y="2572"/>
                  <a:pt x="4058" y="2617"/>
                  <a:pt x="4088" y="2617"/>
                </a:cubicBezTo>
                <a:cubicBezTo>
                  <a:pt x="4117" y="2617"/>
                  <a:pt x="4141" y="2572"/>
                  <a:pt x="4141" y="2515"/>
                </a:cubicBezTo>
                <a:lnTo>
                  <a:pt x="4141" y="2294"/>
                </a:lnTo>
                <a:cubicBezTo>
                  <a:pt x="4141" y="2237"/>
                  <a:pt x="4117" y="2190"/>
                  <a:pt x="4088" y="2190"/>
                </a:cubicBezTo>
                <a:close/>
                <a:moveTo>
                  <a:pt x="4937" y="2190"/>
                </a:moveTo>
                <a:cubicBezTo>
                  <a:pt x="4908" y="2190"/>
                  <a:pt x="4884" y="2237"/>
                  <a:pt x="4884" y="2294"/>
                </a:cubicBezTo>
                <a:lnTo>
                  <a:pt x="4884" y="2515"/>
                </a:lnTo>
                <a:cubicBezTo>
                  <a:pt x="4884" y="2572"/>
                  <a:pt x="4908" y="2617"/>
                  <a:pt x="4937" y="2617"/>
                </a:cubicBezTo>
                <a:cubicBezTo>
                  <a:pt x="4966" y="2617"/>
                  <a:pt x="4990" y="2572"/>
                  <a:pt x="4990" y="2515"/>
                </a:cubicBezTo>
                <a:lnTo>
                  <a:pt x="4990" y="2294"/>
                </a:lnTo>
                <a:cubicBezTo>
                  <a:pt x="4990" y="2237"/>
                  <a:pt x="4966" y="2190"/>
                  <a:pt x="4937" y="2190"/>
                </a:cubicBezTo>
                <a:close/>
                <a:moveTo>
                  <a:pt x="5252" y="2190"/>
                </a:moveTo>
                <a:cubicBezTo>
                  <a:pt x="5223" y="2190"/>
                  <a:pt x="5199" y="2237"/>
                  <a:pt x="5199" y="2294"/>
                </a:cubicBezTo>
                <a:lnTo>
                  <a:pt x="5199" y="2515"/>
                </a:lnTo>
                <a:cubicBezTo>
                  <a:pt x="5199" y="2572"/>
                  <a:pt x="5223" y="2617"/>
                  <a:pt x="5252" y="2617"/>
                </a:cubicBezTo>
                <a:cubicBezTo>
                  <a:pt x="5281" y="2617"/>
                  <a:pt x="5305" y="2572"/>
                  <a:pt x="5305" y="2515"/>
                </a:cubicBezTo>
                <a:lnTo>
                  <a:pt x="5305" y="2294"/>
                </a:lnTo>
                <a:cubicBezTo>
                  <a:pt x="5305" y="2237"/>
                  <a:pt x="5281" y="2190"/>
                  <a:pt x="5252" y="2190"/>
                </a:cubicBezTo>
                <a:close/>
                <a:moveTo>
                  <a:pt x="6102" y="2190"/>
                </a:moveTo>
                <a:cubicBezTo>
                  <a:pt x="6072" y="2190"/>
                  <a:pt x="6049" y="2237"/>
                  <a:pt x="6049" y="2294"/>
                </a:cubicBezTo>
                <a:lnTo>
                  <a:pt x="6049" y="2515"/>
                </a:lnTo>
                <a:cubicBezTo>
                  <a:pt x="6049" y="2572"/>
                  <a:pt x="6072" y="2617"/>
                  <a:pt x="6102" y="2617"/>
                </a:cubicBezTo>
                <a:cubicBezTo>
                  <a:pt x="6131" y="2617"/>
                  <a:pt x="6155" y="2572"/>
                  <a:pt x="6155" y="2515"/>
                </a:cubicBezTo>
                <a:lnTo>
                  <a:pt x="6155" y="2294"/>
                </a:lnTo>
                <a:cubicBezTo>
                  <a:pt x="6155" y="2237"/>
                  <a:pt x="6131" y="2190"/>
                  <a:pt x="6102" y="2190"/>
                </a:cubicBezTo>
                <a:close/>
                <a:moveTo>
                  <a:pt x="6416" y="2190"/>
                </a:moveTo>
                <a:cubicBezTo>
                  <a:pt x="6387" y="2190"/>
                  <a:pt x="6363" y="2237"/>
                  <a:pt x="6363" y="2294"/>
                </a:cubicBezTo>
                <a:lnTo>
                  <a:pt x="6363" y="2515"/>
                </a:lnTo>
                <a:cubicBezTo>
                  <a:pt x="6363" y="2572"/>
                  <a:pt x="6387" y="2617"/>
                  <a:pt x="6416" y="2617"/>
                </a:cubicBezTo>
                <a:cubicBezTo>
                  <a:pt x="6445" y="2617"/>
                  <a:pt x="6469" y="2572"/>
                  <a:pt x="6469" y="2515"/>
                </a:cubicBezTo>
                <a:lnTo>
                  <a:pt x="6469" y="2294"/>
                </a:lnTo>
                <a:cubicBezTo>
                  <a:pt x="6469" y="2237"/>
                  <a:pt x="6445" y="2190"/>
                  <a:pt x="6416" y="2190"/>
                </a:cubicBezTo>
                <a:close/>
                <a:moveTo>
                  <a:pt x="7266" y="2190"/>
                </a:moveTo>
                <a:cubicBezTo>
                  <a:pt x="7237" y="2190"/>
                  <a:pt x="7213" y="2237"/>
                  <a:pt x="7213" y="2294"/>
                </a:cubicBezTo>
                <a:lnTo>
                  <a:pt x="7213" y="2515"/>
                </a:lnTo>
                <a:cubicBezTo>
                  <a:pt x="7213" y="2572"/>
                  <a:pt x="7237" y="2617"/>
                  <a:pt x="7266" y="2617"/>
                </a:cubicBezTo>
                <a:cubicBezTo>
                  <a:pt x="7295" y="2617"/>
                  <a:pt x="7318" y="2572"/>
                  <a:pt x="7318" y="2515"/>
                </a:cubicBezTo>
                <a:lnTo>
                  <a:pt x="7318" y="2294"/>
                </a:lnTo>
                <a:cubicBezTo>
                  <a:pt x="7318" y="2237"/>
                  <a:pt x="7295" y="2190"/>
                  <a:pt x="7266" y="2190"/>
                </a:cubicBezTo>
                <a:close/>
                <a:moveTo>
                  <a:pt x="7580" y="2190"/>
                </a:moveTo>
                <a:cubicBezTo>
                  <a:pt x="7551" y="2190"/>
                  <a:pt x="7527" y="2237"/>
                  <a:pt x="7527" y="2294"/>
                </a:cubicBezTo>
                <a:lnTo>
                  <a:pt x="7527" y="2515"/>
                </a:lnTo>
                <a:cubicBezTo>
                  <a:pt x="7527" y="2572"/>
                  <a:pt x="7551" y="2617"/>
                  <a:pt x="7580" y="2617"/>
                </a:cubicBezTo>
                <a:cubicBezTo>
                  <a:pt x="7609" y="2617"/>
                  <a:pt x="7632" y="2572"/>
                  <a:pt x="7632" y="2515"/>
                </a:cubicBezTo>
                <a:lnTo>
                  <a:pt x="7632" y="2294"/>
                </a:lnTo>
                <a:cubicBezTo>
                  <a:pt x="7632" y="2237"/>
                  <a:pt x="7609" y="2190"/>
                  <a:pt x="7580" y="2190"/>
                </a:cubicBezTo>
                <a:close/>
                <a:moveTo>
                  <a:pt x="8429" y="2190"/>
                </a:moveTo>
                <a:cubicBezTo>
                  <a:pt x="8400" y="2190"/>
                  <a:pt x="8377" y="2237"/>
                  <a:pt x="8377" y="2294"/>
                </a:cubicBezTo>
                <a:lnTo>
                  <a:pt x="8377" y="2515"/>
                </a:lnTo>
                <a:cubicBezTo>
                  <a:pt x="8377" y="2572"/>
                  <a:pt x="8400" y="2617"/>
                  <a:pt x="8429" y="2617"/>
                </a:cubicBezTo>
                <a:cubicBezTo>
                  <a:pt x="8458" y="2617"/>
                  <a:pt x="8482" y="2572"/>
                  <a:pt x="8482" y="2515"/>
                </a:cubicBezTo>
                <a:lnTo>
                  <a:pt x="8482" y="2294"/>
                </a:lnTo>
                <a:cubicBezTo>
                  <a:pt x="8482" y="2237"/>
                  <a:pt x="8458" y="2190"/>
                  <a:pt x="8429" y="2190"/>
                </a:cubicBezTo>
                <a:close/>
                <a:moveTo>
                  <a:pt x="8744" y="2190"/>
                </a:moveTo>
                <a:cubicBezTo>
                  <a:pt x="8714" y="2190"/>
                  <a:pt x="8691" y="2237"/>
                  <a:pt x="8691" y="2294"/>
                </a:cubicBezTo>
                <a:lnTo>
                  <a:pt x="8691" y="2515"/>
                </a:lnTo>
                <a:cubicBezTo>
                  <a:pt x="8691" y="2572"/>
                  <a:pt x="8714" y="2617"/>
                  <a:pt x="8744" y="2617"/>
                </a:cubicBezTo>
                <a:cubicBezTo>
                  <a:pt x="8773" y="2617"/>
                  <a:pt x="8796" y="2572"/>
                  <a:pt x="8796" y="2515"/>
                </a:cubicBezTo>
                <a:lnTo>
                  <a:pt x="8796" y="2294"/>
                </a:lnTo>
                <a:cubicBezTo>
                  <a:pt x="8796" y="2237"/>
                  <a:pt x="8773" y="2190"/>
                  <a:pt x="8744" y="2190"/>
                </a:cubicBezTo>
                <a:close/>
                <a:moveTo>
                  <a:pt x="9593" y="2190"/>
                </a:moveTo>
                <a:cubicBezTo>
                  <a:pt x="9564" y="2190"/>
                  <a:pt x="9540" y="2237"/>
                  <a:pt x="9540" y="2294"/>
                </a:cubicBezTo>
                <a:lnTo>
                  <a:pt x="9540" y="2515"/>
                </a:lnTo>
                <a:cubicBezTo>
                  <a:pt x="9540" y="2572"/>
                  <a:pt x="9564" y="2617"/>
                  <a:pt x="9593" y="2617"/>
                </a:cubicBezTo>
                <a:cubicBezTo>
                  <a:pt x="9622" y="2617"/>
                  <a:pt x="9646" y="2572"/>
                  <a:pt x="9646" y="2515"/>
                </a:cubicBezTo>
                <a:lnTo>
                  <a:pt x="9646" y="2294"/>
                </a:lnTo>
                <a:cubicBezTo>
                  <a:pt x="9646" y="2237"/>
                  <a:pt x="9622" y="2190"/>
                  <a:pt x="9593" y="2190"/>
                </a:cubicBezTo>
                <a:close/>
                <a:moveTo>
                  <a:pt x="9908" y="2190"/>
                </a:moveTo>
                <a:cubicBezTo>
                  <a:pt x="9879" y="2190"/>
                  <a:pt x="9855" y="2237"/>
                  <a:pt x="9855" y="2294"/>
                </a:cubicBezTo>
                <a:lnTo>
                  <a:pt x="9855" y="2515"/>
                </a:lnTo>
                <a:cubicBezTo>
                  <a:pt x="9855" y="2572"/>
                  <a:pt x="9879" y="2617"/>
                  <a:pt x="9908" y="2617"/>
                </a:cubicBezTo>
                <a:cubicBezTo>
                  <a:pt x="9937" y="2617"/>
                  <a:pt x="9961" y="2572"/>
                  <a:pt x="9961" y="2515"/>
                </a:cubicBezTo>
                <a:lnTo>
                  <a:pt x="9961" y="2294"/>
                </a:lnTo>
                <a:cubicBezTo>
                  <a:pt x="9961" y="2237"/>
                  <a:pt x="9937" y="2190"/>
                  <a:pt x="9908" y="2190"/>
                </a:cubicBezTo>
                <a:close/>
                <a:moveTo>
                  <a:pt x="10758" y="2190"/>
                </a:moveTo>
                <a:cubicBezTo>
                  <a:pt x="10728" y="2190"/>
                  <a:pt x="10705" y="2237"/>
                  <a:pt x="10705" y="2294"/>
                </a:cubicBezTo>
                <a:lnTo>
                  <a:pt x="10705" y="2515"/>
                </a:lnTo>
                <a:cubicBezTo>
                  <a:pt x="10705" y="2572"/>
                  <a:pt x="10728" y="2617"/>
                  <a:pt x="10758" y="2617"/>
                </a:cubicBezTo>
                <a:cubicBezTo>
                  <a:pt x="10787" y="2617"/>
                  <a:pt x="10810" y="2572"/>
                  <a:pt x="10810" y="2515"/>
                </a:cubicBezTo>
                <a:lnTo>
                  <a:pt x="10810" y="2294"/>
                </a:lnTo>
                <a:cubicBezTo>
                  <a:pt x="10810" y="2237"/>
                  <a:pt x="10787" y="2190"/>
                  <a:pt x="10758" y="2190"/>
                </a:cubicBezTo>
                <a:close/>
                <a:moveTo>
                  <a:pt x="11072" y="2190"/>
                </a:moveTo>
                <a:cubicBezTo>
                  <a:pt x="11043" y="2190"/>
                  <a:pt x="11019" y="2237"/>
                  <a:pt x="11019" y="2294"/>
                </a:cubicBezTo>
                <a:lnTo>
                  <a:pt x="11019" y="2515"/>
                </a:lnTo>
                <a:cubicBezTo>
                  <a:pt x="11019" y="2572"/>
                  <a:pt x="11043" y="2617"/>
                  <a:pt x="11072" y="2617"/>
                </a:cubicBezTo>
                <a:cubicBezTo>
                  <a:pt x="11101" y="2617"/>
                  <a:pt x="11125" y="2572"/>
                  <a:pt x="11125" y="2515"/>
                </a:cubicBezTo>
                <a:lnTo>
                  <a:pt x="11125" y="2294"/>
                </a:lnTo>
                <a:cubicBezTo>
                  <a:pt x="11125" y="2237"/>
                  <a:pt x="11101" y="2190"/>
                  <a:pt x="11072" y="2190"/>
                </a:cubicBezTo>
                <a:close/>
                <a:moveTo>
                  <a:pt x="11922" y="2190"/>
                </a:moveTo>
                <a:cubicBezTo>
                  <a:pt x="11893" y="2190"/>
                  <a:pt x="11869" y="2237"/>
                  <a:pt x="11869" y="2294"/>
                </a:cubicBezTo>
                <a:lnTo>
                  <a:pt x="11869" y="2515"/>
                </a:lnTo>
                <a:cubicBezTo>
                  <a:pt x="11869" y="2572"/>
                  <a:pt x="11893" y="2617"/>
                  <a:pt x="11922" y="2617"/>
                </a:cubicBezTo>
                <a:cubicBezTo>
                  <a:pt x="11951" y="2617"/>
                  <a:pt x="11974" y="2572"/>
                  <a:pt x="11974" y="2515"/>
                </a:cubicBezTo>
                <a:lnTo>
                  <a:pt x="11974" y="2294"/>
                </a:lnTo>
                <a:cubicBezTo>
                  <a:pt x="11974" y="2237"/>
                  <a:pt x="11951" y="2190"/>
                  <a:pt x="11922" y="2190"/>
                </a:cubicBezTo>
                <a:close/>
                <a:moveTo>
                  <a:pt x="12236" y="2190"/>
                </a:moveTo>
                <a:cubicBezTo>
                  <a:pt x="12207" y="2190"/>
                  <a:pt x="12183" y="2237"/>
                  <a:pt x="12183" y="2294"/>
                </a:cubicBezTo>
                <a:lnTo>
                  <a:pt x="12183" y="2515"/>
                </a:lnTo>
                <a:cubicBezTo>
                  <a:pt x="12183" y="2572"/>
                  <a:pt x="12207" y="2617"/>
                  <a:pt x="12236" y="2617"/>
                </a:cubicBezTo>
                <a:cubicBezTo>
                  <a:pt x="12265" y="2617"/>
                  <a:pt x="12288" y="2572"/>
                  <a:pt x="12288" y="2515"/>
                </a:cubicBezTo>
                <a:lnTo>
                  <a:pt x="12288" y="2294"/>
                </a:lnTo>
                <a:cubicBezTo>
                  <a:pt x="12288" y="2237"/>
                  <a:pt x="12265" y="2190"/>
                  <a:pt x="12236" y="2190"/>
                </a:cubicBezTo>
                <a:close/>
                <a:moveTo>
                  <a:pt x="13085" y="2190"/>
                </a:moveTo>
                <a:cubicBezTo>
                  <a:pt x="13056" y="2190"/>
                  <a:pt x="13032" y="2237"/>
                  <a:pt x="13032" y="2294"/>
                </a:cubicBezTo>
                <a:lnTo>
                  <a:pt x="13032" y="2515"/>
                </a:lnTo>
                <a:cubicBezTo>
                  <a:pt x="13032" y="2572"/>
                  <a:pt x="13056" y="2617"/>
                  <a:pt x="13085" y="2617"/>
                </a:cubicBezTo>
                <a:cubicBezTo>
                  <a:pt x="13114" y="2617"/>
                  <a:pt x="13138" y="2572"/>
                  <a:pt x="13138" y="2515"/>
                </a:cubicBezTo>
                <a:lnTo>
                  <a:pt x="13138" y="2294"/>
                </a:lnTo>
                <a:cubicBezTo>
                  <a:pt x="13138" y="2237"/>
                  <a:pt x="13114" y="2190"/>
                  <a:pt x="13085" y="2190"/>
                </a:cubicBezTo>
                <a:close/>
                <a:moveTo>
                  <a:pt x="13399" y="2190"/>
                </a:moveTo>
                <a:cubicBezTo>
                  <a:pt x="13370" y="2190"/>
                  <a:pt x="13348" y="2237"/>
                  <a:pt x="13348" y="2294"/>
                </a:cubicBezTo>
                <a:lnTo>
                  <a:pt x="13348" y="2515"/>
                </a:lnTo>
                <a:cubicBezTo>
                  <a:pt x="13348" y="2572"/>
                  <a:pt x="13370" y="2617"/>
                  <a:pt x="13399" y="2617"/>
                </a:cubicBezTo>
                <a:cubicBezTo>
                  <a:pt x="13428" y="2617"/>
                  <a:pt x="13452" y="2572"/>
                  <a:pt x="13452" y="2515"/>
                </a:cubicBezTo>
                <a:lnTo>
                  <a:pt x="13452" y="2294"/>
                </a:lnTo>
                <a:cubicBezTo>
                  <a:pt x="13452" y="2237"/>
                  <a:pt x="13428" y="2190"/>
                  <a:pt x="13399" y="2190"/>
                </a:cubicBezTo>
                <a:close/>
                <a:moveTo>
                  <a:pt x="14249" y="2190"/>
                </a:moveTo>
                <a:cubicBezTo>
                  <a:pt x="14220" y="2190"/>
                  <a:pt x="14196" y="2237"/>
                  <a:pt x="14196" y="2294"/>
                </a:cubicBezTo>
                <a:lnTo>
                  <a:pt x="14196" y="2515"/>
                </a:lnTo>
                <a:cubicBezTo>
                  <a:pt x="14196" y="2572"/>
                  <a:pt x="14220" y="2617"/>
                  <a:pt x="14249" y="2617"/>
                </a:cubicBezTo>
                <a:cubicBezTo>
                  <a:pt x="14278" y="2617"/>
                  <a:pt x="14302" y="2572"/>
                  <a:pt x="14302" y="2515"/>
                </a:cubicBezTo>
                <a:lnTo>
                  <a:pt x="14302" y="2294"/>
                </a:lnTo>
                <a:cubicBezTo>
                  <a:pt x="14302" y="2237"/>
                  <a:pt x="14278" y="2190"/>
                  <a:pt x="14249" y="2190"/>
                </a:cubicBezTo>
                <a:close/>
                <a:moveTo>
                  <a:pt x="14564" y="2190"/>
                </a:moveTo>
                <a:cubicBezTo>
                  <a:pt x="14535" y="2190"/>
                  <a:pt x="14511" y="2237"/>
                  <a:pt x="14511" y="2294"/>
                </a:cubicBezTo>
                <a:lnTo>
                  <a:pt x="14511" y="2515"/>
                </a:lnTo>
                <a:cubicBezTo>
                  <a:pt x="14511" y="2572"/>
                  <a:pt x="14535" y="2617"/>
                  <a:pt x="14564" y="2617"/>
                </a:cubicBezTo>
                <a:cubicBezTo>
                  <a:pt x="14593" y="2617"/>
                  <a:pt x="14617" y="2572"/>
                  <a:pt x="14617" y="2515"/>
                </a:cubicBezTo>
                <a:lnTo>
                  <a:pt x="14617" y="2294"/>
                </a:lnTo>
                <a:cubicBezTo>
                  <a:pt x="14617" y="2237"/>
                  <a:pt x="14593" y="2190"/>
                  <a:pt x="14564" y="2190"/>
                </a:cubicBezTo>
                <a:close/>
                <a:moveTo>
                  <a:pt x="15413" y="2190"/>
                </a:moveTo>
                <a:cubicBezTo>
                  <a:pt x="15384" y="2190"/>
                  <a:pt x="15360" y="2237"/>
                  <a:pt x="15360" y="2294"/>
                </a:cubicBezTo>
                <a:lnTo>
                  <a:pt x="15360" y="2515"/>
                </a:lnTo>
                <a:cubicBezTo>
                  <a:pt x="15360" y="2572"/>
                  <a:pt x="15384" y="2617"/>
                  <a:pt x="15413" y="2617"/>
                </a:cubicBezTo>
                <a:cubicBezTo>
                  <a:pt x="15442" y="2617"/>
                  <a:pt x="15465" y="2572"/>
                  <a:pt x="15465" y="2515"/>
                </a:cubicBezTo>
                <a:lnTo>
                  <a:pt x="15465" y="2294"/>
                </a:lnTo>
                <a:cubicBezTo>
                  <a:pt x="15465" y="2237"/>
                  <a:pt x="15442" y="2190"/>
                  <a:pt x="15413" y="2190"/>
                </a:cubicBezTo>
                <a:close/>
                <a:moveTo>
                  <a:pt x="15728" y="2190"/>
                </a:moveTo>
                <a:cubicBezTo>
                  <a:pt x="15699" y="2190"/>
                  <a:pt x="15675" y="2237"/>
                  <a:pt x="15675" y="2294"/>
                </a:cubicBezTo>
                <a:lnTo>
                  <a:pt x="15675" y="2515"/>
                </a:lnTo>
                <a:cubicBezTo>
                  <a:pt x="15675" y="2572"/>
                  <a:pt x="15699" y="2617"/>
                  <a:pt x="15728" y="2617"/>
                </a:cubicBezTo>
                <a:cubicBezTo>
                  <a:pt x="15757" y="2617"/>
                  <a:pt x="15781" y="2572"/>
                  <a:pt x="15781" y="2515"/>
                </a:cubicBezTo>
                <a:lnTo>
                  <a:pt x="15781" y="2294"/>
                </a:lnTo>
                <a:cubicBezTo>
                  <a:pt x="15781" y="2237"/>
                  <a:pt x="15757" y="2190"/>
                  <a:pt x="15728" y="2190"/>
                </a:cubicBezTo>
                <a:close/>
                <a:moveTo>
                  <a:pt x="16578" y="2190"/>
                </a:moveTo>
                <a:cubicBezTo>
                  <a:pt x="16549" y="2190"/>
                  <a:pt x="16525" y="2237"/>
                  <a:pt x="16525" y="2294"/>
                </a:cubicBezTo>
                <a:lnTo>
                  <a:pt x="16525" y="2515"/>
                </a:lnTo>
                <a:cubicBezTo>
                  <a:pt x="16525" y="2572"/>
                  <a:pt x="16549" y="2617"/>
                  <a:pt x="16578" y="2617"/>
                </a:cubicBezTo>
                <a:cubicBezTo>
                  <a:pt x="16607" y="2617"/>
                  <a:pt x="16630" y="2572"/>
                  <a:pt x="16630" y="2515"/>
                </a:cubicBezTo>
                <a:lnTo>
                  <a:pt x="16630" y="2294"/>
                </a:lnTo>
                <a:cubicBezTo>
                  <a:pt x="16630" y="2237"/>
                  <a:pt x="16607" y="2190"/>
                  <a:pt x="16578" y="2190"/>
                </a:cubicBezTo>
                <a:close/>
                <a:moveTo>
                  <a:pt x="16892" y="2190"/>
                </a:moveTo>
                <a:cubicBezTo>
                  <a:pt x="16863" y="2190"/>
                  <a:pt x="16839" y="2237"/>
                  <a:pt x="16839" y="2294"/>
                </a:cubicBezTo>
                <a:lnTo>
                  <a:pt x="16839" y="2515"/>
                </a:lnTo>
                <a:cubicBezTo>
                  <a:pt x="16839" y="2572"/>
                  <a:pt x="16863" y="2617"/>
                  <a:pt x="16892" y="2617"/>
                </a:cubicBezTo>
                <a:cubicBezTo>
                  <a:pt x="16921" y="2617"/>
                  <a:pt x="16944" y="2572"/>
                  <a:pt x="16944" y="2515"/>
                </a:cubicBezTo>
                <a:lnTo>
                  <a:pt x="16944" y="2294"/>
                </a:lnTo>
                <a:cubicBezTo>
                  <a:pt x="16944" y="2237"/>
                  <a:pt x="16921" y="2190"/>
                  <a:pt x="16892" y="2190"/>
                </a:cubicBezTo>
                <a:close/>
                <a:moveTo>
                  <a:pt x="17741" y="2190"/>
                </a:moveTo>
                <a:cubicBezTo>
                  <a:pt x="17712" y="2190"/>
                  <a:pt x="17689" y="2237"/>
                  <a:pt x="17689" y="2294"/>
                </a:cubicBezTo>
                <a:lnTo>
                  <a:pt x="17689" y="2515"/>
                </a:lnTo>
                <a:cubicBezTo>
                  <a:pt x="17689" y="2572"/>
                  <a:pt x="17712" y="2617"/>
                  <a:pt x="17741" y="2617"/>
                </a:cubicBezTo>
                <a:cubicBezTo>
                  <a:pt x="17770" y="2617"/>
                  <a:pt x="17794" y="2572"/>
                  <a:pt x="17794" y="2515"/>
                </a:cubicBezTo>
                <a:lnTo>
                  <a:pt x="17794" y="2294"/>
                </a:lnTo>
                <a:cubicBezTo>
                  <a:pt x="17794" y="2237"/>
                  <a:pt x="17770" y="2190"/>
                  <a:pt x="17741" y="2190"/>
                </a:cubicBezTo>
                <a:close/>
                <a:moveTo>
                  <a:pt x="18055" y="2190"/>
                </a:moveTo>
                <a:cubicBezTo>
                  <a:pt x="18026" y="2190"/>
                  <a:pt x="18002" y="2237"/>
                  <a:pt x="18002" y="2294"/>
                </a:cubicBezTo>
                <a:lnTo>
                  <a:pt x="18002" y="2515"/>
                </a:lnTo>
                <a:cubicBezTo>
                  <a:pt x="18002" y="2572"/>
                  <a:pt x="18026" y="2617"/>
                  <a:pt x="18055" y="2617"/>
                </a:cubicBezTo>
                <a:cubicBezTo>
                  <a:pt x="18085" y="2617"/>
                  <a:pt x="18108" y="2572"/>
                  <a:pt x="18108" y="2515"/>
                </a:cubicBezTo>
                <a:lnTo>
                  <a:pt x="18108" y="2294"/>
                </a:lnTo>
                <a:cubicBezTo>
                  <a:pt x="18108" y="2237"/>
                  <a:pt x="18085" y="2190"/>
                  <a:pt x="18055" y="2190"/>
                </a:cubicBezTo>
                <a:close/>
                <a:moveTo>
                  <a:pt x="18905" y="2190"/>
                </a:moveTo>
                <a:cubicBezTo>
                  <a:pt x="18876" y="2190"/>
                  <a:pt x="18852" y="2237"/>
                  <a:pt x="18852" y="2294"/>
                </a:cubicBezTo>
                <a:lnTo>
                  <a:pt x="18852" y="2515"/>
                </a:lnTo>
                <a:cubicBezTo>
                  <a:pt x="18852" y="2572"/>
                  <a:pt x="18876" y="2617"/>
                  <a:pt x="18905" y="2617"/>
                </a:cubicBezTo>
                <a:cubicBezTo>
                  <a:pt x="18934" y="2617"/>
                  <a:pt x="18958" y="2572"/>
                  <a:pt x="18958" y="2515"/>
                </a:cubicBezTo>
                <a:lnTo>
                  <a:pt x="18958" y="2294"/>
                </a:lnTo>
                <a:cubicBezTo>
                  <a:pt x="18958" y="2237"/>
                  <a:pt x="18934" y="2190"/>
                  <a:pt x="18905" y="2190"/>
                </a:cubicBezTo>
                <a:close/>
                <a:moveTo>
                  <a:pt x="19220" y="2190"/>
                </a:moveTo>
                <a:cubicBezTo>
                  <a:pt x="19191" y="2190"/>
                  <a:pt x="19167" y="2237"/>
                  <a:pt x="19167" y="2294"/>
                </a:cubicBezTo>
                <a:lnTo>
                  <a:pt x="19167" y="2515"/>
                </a:lnTo>
                <a:cubicBezTo>
                  <a:pt x="19167" y="2572"/>
                  <a:pt x="19191" y="2617"/>
                  <a:pt x="19220" y="2617"/>
                </a:cubicBezTo>
                <a:cubicBezTo>
                  <a:pt x="19249" y="2617"/>
                  <a:pt x="19273" y="2572"/>
                  <a:pt x="19273" y="2515"/>
                </a:cubicBezTo>
                <a:lnTo>
                  <a:pt x="19273" y="2294"/>
                </a:lnTo>
                <a:cubicBezTo>
                  <a:pt x="19273" y="2237"/>
                  <a:pt x="19249" y="2190"/>
                  <a:pt x="19220" y="2190"/>
                </a:cubicBezTo>
                <a:close/>
                <a:moveTo>
                  <a:pt x="20069" y="2190"/>
                </a:moveTo>
                <a:cubicBezTo>
                  <a:pt x="20040" y="2190"/>
                  <a:pt x="20016" y="2237"/>
                  <a:pt x="20016" y="2294"/>
                </a:cubicBezTo>
                <a:lnTo>
                  <a:pt x="20016" y="2515"/>
                </a:lnTo>
                <a:cubicBezTo>
                  <a:pt x="20016" y="2572"/>
                  <a:pt x="20040" y="2617"/>
                  <a:pt x="20069" y="2617"/>
                </a:cubicBezTo>
                <a:cubicBezTo>
                  <a:pt x="20099" y="2617"/>
                  <a:pt x="20122" y="2572"/>
                  <a:pt x="20122" y="2515"/>
                </a:cubicBezTo>
                <a:lnTo>
                  <a:pt x="20122" y="2294"/>
                </a:lnTo>
                <a:cubicBezTo>
                  <a:pt x="20122" y="2237"/>
                  <a:pt x="20099" y="2190"/>
                  <a:pt x="20069" y="2190"/>
                </a:cubicBezTo>
                <a:close/>
                <a:moveTo>
                  <a:pt x="20384" y="2190"/>
                </a:moveTo>
                <a:cubicBezTo>
                  <a:pt x="20355" y="2190"/>
                  <a:pt x="20331" y="2237"/>
                  <a:pt x="20331" y="2294"/>
                </a:cubicBezTo>
                <a:lnTo>
                  <a:pt x="20331" y="2515"/>
                </a:lnTo>
                <a:cubicBezTo>
                  <a:pt x="20331" y="2572"/>
                  <a:pt x="20355" y="2617"/>
                  <a:pt x="20384" y="2617"/>
                </a:cubicBezTo>
                <a:cubicBezTo>
                  <a:pt x="20413" y="2617"/>
                  <a:pt x="20436" y="2572"/>
                  <a:pt x="20436" y="2515"/>
                </a:cubicBezTo>
                <a:lnTo>
                  <a:pt x="20436" y="2294"/>
                </a:lnTo>
                <a:cubicBezTo>
                  <a:pt x="20436" y="2237"/>
                  <a:pt x="20413" y="2190"/>
                  <a:pt x="20384" y="2190"/>
                </a:cubicBezTo>
                <a:close/>
                <a:moveTo>
                  <a:pt x="21234" y="2190"/>
                </a:moveTo>
                <a:cubicBezTo>
                  <a:pt x="21204" y="2190"/>
                  <a:pt x="21181" y="2237"/>
                  <a:pt x="21181" y="2294"/>
                </a:cubicBezTo>
                <a:lnTo>
                  <a:pt x="21181" y="2515"/>
                </a:lnTo>
                <a:cubicBezTo>
                  <a:pt x="21181" y="2572"/>
                  <a:pt x="21204" y="2617"/>
                  <a:pt x="21234" y="2617"/>
                </a:cubicBezTo>
                <a:cubicBezTo>
                  <a:pt x="21263" y="2617"/>
                  <a:pt x="21285" y="2572"/>
                  <a:pt x="21285" y="2515"/>
                </a:cubicBezTo>
                <a:lnTo>
                  <a:pt x="21285" y="2294"/>
                </a:lnTo>
                <a:cubicBezTo>
                  <a:pt x="21285" y="2237"/>
                  <a:pt x="21263" y="2190"/>
                  <a:pt x="21234" y="2190"/>
                </a:cubicBezTo>
                <a:close/>
                <a:moveTo>
                  <a:pt x="21547" y="2190"/>
                </a:moveTo>
                <a:cubicBezTo>
                  <a:pt x="21518" y="2190"/>
                  <a:pt x="21495" y="2237"/>
                  <a:pt x="21495" y="2294"/>
                </a:cubicBezTo>
                <a:lnTo>
                  <a:pt x="21495" y="2515"/>
                </a:lnTo>
                <a:cubicBezTo>
                  <a:pt x="21495" y="2572"/>
                  <a:pt x="21518" y="2617"/>
                  <a:pt x="21547" y="2617"/>
                </a:cubicBezTo>
                <a:cubicBezTo>
                  <a:pt x="21576" y="2617"/>
                  <a:pt x="21600" y="2572"/>
                  <a:pt x="21600" y="2515"/>
                </a:cubicBezTo>
                <a:lnTo>
                  <a:pt x="21600" y="2294"/>
                </a:lnTo>
                <a:cubicBezTo>
                  <a:pt x="21600" y="2237"/>
                  <a:pt x="21576" y="2190"/>
                  <a:pt x="21547" y="2190"/>
                </a:cubicBezTo>
                <a:close/>
                <a:moveTo>
                  <a:pt x="53" y="2920"/>
                </a:moveTo>
                <a:cubicBezTo>
                  <a:pt x="24" y="2920"/>
                  <a:pt x="0" y="2967"/>
                  <a:pt x="0" y="3024"/>
                </a:cubicBezTo>
                <a:lnTo>
                  <a:pt x="0" y="3244"/>
                </a:lnTo>
                <a:cubicBezTo>
                  <a:pt x="0" y="3302"/>
                  <a:pt x="24" y="3347"/>
                  <a:pt x="53" y="3347"/>
                </a:cubicBezTo>
                <a:cubicBezTo>
                  <a:pt x="82" y="3347"/>
                  <a:pt x="106" y="3302"/>
                  <a:pt x="106" y="3244"/>
                </a:cubicBezTo>
                <a:lnTo>
                  <a:pt x="106" y="3024"/>
                </a:lnTo>
                <a:cubicBezTo>
                  <a:pt x="106" y="2967"/>
                  <a:pt x="82" y="2920"/>
                  <a:pt x="53" y="2920"/>
                </a:cubicBezTo>
                <a:close/>
                <a:moveTo>
                  <a:pt x="367" y="2920"/>
                </a:moveTo>
                <a:cubicBezTo>
                  <a:pt x="338" y="2920"/>
                  <a:pt x="315" y="2967"/>
                  <a:pt x="315" y="3024"/>
                </a:cubicBezTo>
                <a:lnTo>
                  <a:pt x="315" y="3244"/>
                </a:lnTo>
                <a:cubicBezTo>
                  <a:pt x="315" y="3302"/>
                  <a:pt x="338" y="3347"/>
                  <a:pt x="367" y="3347"/>
                </a:cubicBezTo>
                <a:cubicBezTo>
                  <a:pt x="397" y="3347"/>
                  <a:pt x="420" y="3302"/>
                  <a:pt x="420" y="3244"/>
                </a:cubicBezTo>
                <a:lnTo>
                  <a:pt x="420" y="3024"/>
                </a:lnTo>
                <a:cubicBezTo>
                  <a:pt x="420" y="2967"/>
                  <a:pt x="397" y="2920"/>
                  <a:pt x="367" y="2920"/>
                </a:cubicBezTo>
                <a:close/>
                <a:moveTo>
                  <a:pt x="1217" y="2920"/>
                </a:moveTo>
                <a:cubicBezTo>
                  <a:pt x="1188" y="2920"/>
                  <a:pt x="1164" y="2967"/>
                  <a:pt x="1164" y="3024"/>
                </a:cubicBezTo>
                <a:lnTo>
                  <a:pt x="1164" y="3244"/>
                </a:lnTo>
                <a:cubicBezTo>
                  <a:pt x="1164" y="3302"/>
                  <a:pt x="1188" y="3347"/>
                  <a:pt x="1217" y="3347"/>
                </a:cubicBezTo>
                <a:cubicBezTo>
                  <a:pt x="1246" y="3347"/>
                  <a:pt x="1270" y="3302"/>
                  <a:pt x="1270" y="3244"/>
                </a:cubicBezTo>
                <a:lnTo>
                  <a:pt x="1270" y="3024"/>
                </a:lnTo>
                <a:cubicBezTo>
                  <a:pt x="1270" y="2967"/>
                  <a:pt x="1246" y="2920"/>
                  <a:pt x="1217" y="2920"/>
                </a:cubicBezTo>
                <a:close/>
                <a:moveTo>
                  <a:pt x="1532" y="2920"/>
                </a:moveTo>
                <a:cubicBezTo>
                  <a:pt x="1503" y="2920"/>
                  <a:pt x="1479" y="2967"/>
                  <a:pt x="1479" y="3024"/>
                </a:cubicBezTo>
                <a:lnTo>
                  <a:pt x="1479" y="3244"/>
                </a:lnTo>
                <a:cubicBezTo>
                  <a:pt x="1479" y="3302"/>
                  <a:pt x="1503" y="3347"/>
                  <a:pt x="1532" y="3347"/>
                </a:cubicBezTo>
                <a:cubicBezTo>
                  <a:pt x="1561" y="3347"/>
                  <a:pt x="1584" y="3302"/>
                  <a:pt x="1584" y="3244"/>
                </a:cubicBezTo>
                <a:lnTo>
                  <a:pt x="1584" y="3024"/>
                </a:lnTo>
                <a:cubicBezTo>
                  <a:pt x="1584" y="2967"/>
                  <a:pt x="1561" y="2920"/>
                  <a:pt x="1532" y="2920"/>
                </a:cubicBezTo>
                <a:close/>
                <a:moveTo>
                  <a:pt x="2380" y="2920"/>
                </a:moveTo>
                <a:cubicBezTo>
                  <a:pt x="2351" y="2920"/>
                  <a:pt x="2329" y="2967"/>
                  <a:pt x="2329" y="3024"/>
                </a:cubicBezTo>
                <a:lnTo>
                  <a:pt x="2329" y="3244"/>
                </a:lnTo>
                <a:cubicBezTo>
                  <a:pt x="2329" y="3302"/>
                  <a:pt x="2351" y="3347"/>
                  <a:pt x="2380" y="3347"/>
                </a:cubicBezTo>
                <a:cubicBezTo>
                  <a:pt x="2409" y="3347"/>
                  <a:pt x="2433" y="3302"/>
                  <a:pt x="2433" y="3244"/>
                </a:cubicBezTo>
                <a:lnTo>
                  <a:pt x="2433" y="3024"/>
                </a:lnTo>
                <a:cubicBezTo>
                  <a:pt x="2433" y="2967"/>
                  <a:pt x="2409" y="2920"/>
                  <a:pt x="2380" y="2920"/>
                </a:cubicBezTo>
                <a:close/>
                <a:moveTo>
                  <a:pt x="2695" y="2920"/>
                </a:moveTo>
                <a:cubicBezTo>
                  <a:pt x="2666" y="2920"/>
                  <a:pt x="2643" y="2967"/>
                  <a:pt x="2643" y="3024"/>
                </a:cubicBezTo>
                <a:lnTo>
                  <a:pt x="2643" y="3244"/>
                </a:lnTo>
                <a:cubicBezTo>
                  <a:pt x="2643" y="3302"/>
                  <a:pt x="2666" y="3347"/>
                  <a:pt x="2695" y="3347"/>
                </a:cubicBezTo>
                <a:cubicBezTo>
                  <a:pt x="2724" y="3347"/>
                  <a:pt x="2748" y="3302"/>
                  <a:pt x="2748" y="3244"/>
                </a:cubicBezTo>
                <a:lnTo>
                  <a:pt x="2748" y="3024"/>
                </a:lnTo>
                <a:cubicBezTo>
                  <a:pt x="2748" y="2967"/>
                  <a:pt x="2724" y="2920"/>
                  <a:pt x="2695" y="2920"/>
                </a:cubicBezTo>
                <a:close/>
                <a:moveTo>
                  <a:pt x="3545" y="2920"/>
                </a:moveTo>
                <a:cubicBezTo>
                  <a:pt x="3516" y="2920"/>
                  <a:pt x="3492" y="2967"/>
                  <a:pt x="3492" y="3024"/>
                </a:cubicBezTo>
                <a:lnTo>
                  <a:pt x="3492" y="3244"/>
                </a:lnTo>
                <a:cubicBezTo>
                  <a:pt x="3492" y="3302"/>
                  <a:pt x="3516" y="3347"/>
                  <a:pt x="3545" y="3347"/>
                </a:cubicBezTo>
                <a:cubicBezTo>
                  <a:pt x="3574" y="3347"/>
                  <a:pt x="3598" y="3302"/>
                  <a:pt x="3598" y="3244"/>
                </a:cubicBezTo>
                <a:lnTo>
                  <a:pt x="3598" y="3024"/>
                </a:lnTo>
                <a:cubicBezTo>
                  <a:pt x="3598" y="2967"/>
                  <a:pt x="3574" y="2920"/>
                  <a:pt x="3545" y="2920"/>
                </a:cubicBezTo>
                <a:close/>
                <a:moveTo>
                  <a:pt x="3859" y="2920"/>
                </a:moveTo>
                <a:cubicBezTo>
                  <a:pt x="3830" y="2920"/>
                  <a:pt x="3806" y="2967"/>
                  <a:pt x="3806" y="3024"/>
                </a:cubicBezTo>
                <a:lnTo>
                  <a:pt x="3806" y="3244"/>
                </a:lnTo>
                <a:cubicBezTo>
                  <a:pt x="3806" y="3302"/>
                  <a:pt x="3830" y="3347"/>
                  <a:pt x="3859" y="3347"/>
                </a:cubicBezTo>
                <a:cubicBezTo>
                  <a:pt x="3888" y="3347"/>
                  <a:pt x="3912" y="3302"/>
                  <a:pt x="3912" y="3244"/>
                </a:cubicBezTo>
                <a:lnTo>
                  <a:pt x="3912" y="3024"/>
                </a:lnTo>
                <a:cubicBezTo>
                  <a:pt x="3912" y="2967"/>
                  <a:pt x="3888" y="2920"/>
                  <a:pt x="3859" y="2920"/>
                </a:cubicBezTo>
                <a:close/>
                <a:moveTo>
                  <a:pt x="4709" y="2920"/>
                </a:moveTo>
                <a:cubicBezTo>
                  <a:pt x="4680" y="2920"/>
                  <a:pt x="4656" y="2967"/>
                  <a:pt x="4656" y="3024"/>
                </a:cubicBezTo>
                <a:lnTo>
                  <a:pt x="4656" y="3244"/>
                </a:lnTo>
                <a:cubicBezTo>
                  <a:pt x="4656" y="3302"/>
                  <a:pt x="4680" y="3347"/>
                  <a:pt x="4709" y="3347"/>
                </a:cubicBezTo>
                <a:cubicBezTo>
                  <a:pt x="4738" y="3347"/>
                  <a:pt x="4762" y="3302"/>
                  <a:pt x="4762" y="3244"/>
                </a:cubicBezTo>
                <a:lnTo>
                  <a:pt x="4762" y="3024"/>
                </a:lnTo>
                <a:cubicBezTo>
                  <a:pt x="4762" y="2967"/>
                  <a:pt x="4738" y="2920"/>
                  <a:pt x="4709" y="2920"/>
                </a:cubicBezTo>
                <a:close/>
                <a:moveTo>
                  <a:pt x="5023" y="2920"/>
                </a:moveTo>
                <a:cubicBezTo>
                  <a:pt x="4994" y="2920"/>
                  <a:pt x="4970" y="2967"/>
                  <a:pt x="4970" y="3024"/>
                </a:cubicBezTo>
                <a:lnTo>
                  <a:pt x="4970" y="3244"/>
                </a:lnTo>
                <a:cubicBezTo>
                  <a:pt x="4970" y="3302"/>
                  <a:pt x="4994" y="3347"/>
                  <a:pt x="5023" y="3347"/>
                </a:cubicBezTo>
                <a:cubicBezTo>
                  <a:pt x="5053" y="3347"/>
                  <a:pt x="5076" y="3302"/>
                  <a:pt x="5076" y="3244"/>
                </a:cubicBezTo>
                <a:lnTo>
                  <a:pt x="5076" y="3024"/>
                </a:lnTo>
                <a:cubicBezTo>
                  <a:pt x="5076" y="2967"/>
                  <a:pt x="5053" y="2920"/>
                  <a:pt x="5023" y="2920"/>
                </a:cubicBezTo>
                <a:close/>
                <a:moveTo>
                  <a:pt x="5873" y="2920"/>
                </a:moveTo>
                <a:cubicBezTo>
                  <a:pt x="5844" y="2920"/>
                  <a:pt x="5820" y="2967"/>
                  <a:pt x="5820" y="3024"/>
                </a:cubicBezTo>
                <a:lnTo>
                  <a:pt x="5820" y="3244"/>
                </a:lnTo>
                <a:cubicBezTo>
                  <a:pt x="5820" y="3302"/>
                  <a:pt x="5844" y="3347"/>
                  <a:pt x="5873" y="3347"/>
                </a:cubicBezTo>
                <a:cubicBezTo>
                  <a:pt x="5902" y="3347"/>
                  <a:pt x="5926" y="3302"/>
                  <a:pt x="5926" y="3244"/>
                </a:cubicBezTo>
                <a:lnTo>
                  <a:pt x="5926" y="3024"/>
                </a:lnTo>
                <a:cubicBezTo>
                  <a:pt x="5926" y="2967"/>
                  <a:pt x="5902" y="2920"/>
                  <a:pt x="5873" y="2920"/>
                </a:cubicBezTo>
                <a:close/>
                <a:moveTo>
                  <a:pt x="6188" y="2920"/>
                </a:moveTo>
                <a:cubicBezTo>
                  <a:pt x="6159" y="2920"/>
                  <a:pt x="6135" y="2967"/>
                  <a:pt x="6135" y="3024"/>
                </a:cubicBezTo>
                <a:lnTo>
                  <a:pt x="6135" y="3244"/>
                </a:lnTo>
                <a:cubicBezTo>
                  <a:pt x="6135" y="3302"/>
                  <a:pt x="6159" y="3347"/>
                  <a:pt x="6188" y="3347"/>
                </a:cubicBezTo>
                <a:cubicBezTo>
                  <a:pt x="6217" y="3347"/>
                  <a:pt x="6240" y="3302"/>
                  <a:pt x="6240" y="3244"/>
                </a:cubicBezTo>
                <a:lnTo>
                  <a:pt x="6240" y="3024"/>
                </a:lnTo>
                <a:cubicBezTo>
                  <a:pt x="6240" y="2967"/>
                  <a:pt x="6217" y="2920"/>
                  <a:pt x="6188" y="2920"/>
                </a:cubicBezTo>
                <a:close/>
                <a:moveTo>
                  <a:pt x="7036" y="2920"/>
                </a:moveTo>
                <a:cubicBezTo>
                  <a:pt x="7007" y="2920"/>
                  <a:pt x="6984" y="2967"/>
                  <a:pt x="6984" y="3024"/>
                </a:cubicBezTo>
                <a:lnTo>
                  <a:pt x="6984" y="3244"/>
                </a:lnTo>
                <a:cubicBezTo>
                  <a:pt x="6984" y="3302"/>
                  <a:pt x="7007" y="3347"/>
                  <a:pt x="7036" y="3347"/>
                </a:cubicBezTo>
                <a:cubicBezTo>
                  <a:pt x="7065" y="3347"/>
                  <a:pt x="7089" y="3302"/>
                  <a:pt x="7089" y="3244"/>
                </a:cubicBezTo>
                <a:lnTo>
                  <a:pt x="7089" y="3024"/>
                </a:lnTo>
                <a:cubicBezTo>
                  <a:pt x="7089" y="2967"/>
                  <a:pt x="7065" y="2920"/>
                  <a:pt x="7036" y="2920"/>
                </a:cubicBezTo>
                <a:close/>
                <a:moveTo>
                  <a:pt x="7351" y="2920"/>
                </a:moveTo>
                <a:cubicBezTo>
                  <a:pt x="7322" y="2920"/>
                  <a:pt x="7299" y="2967"/>
                  <a:pt x="7299" y="3024"/>
                </a:cubicBezTo>
                <a:lnTo>
                  <a:pt x="7299" y="3244"/>
                </a:lnTo>
                <a:cubicBezTo>
                  <a:pt x="7299" y="3302"/>
                  <a:pt x="7322" y="3347"/>
                  <a:pt x="7351" y="3347"/>
                </a:cubicBezTo>
                <a:cubicBezTo>
                  <a:pt x="7380" y="3347"/>
                  <a:pt x="7404" y="3302"/>
                  <a:pt x="7404" y="3244"/>
                </a:cubicBezTo>
                <a:lnTo>
                  <a:pt x="7404" y="3024"/>
                </a:lnTo>
                <a:cubicBezTo>
                  <a:pt x="7404" y="2967"/>
                  <a:pt x="7380" y="2920"/>
                  <a:pt x="7351" y="2920"/>
                </a:cubicBezTo>
                <a:close/>
                <a:moveTo>
                  <a:pt x="8201" y="2920"/>
                </a:moveTo>
                <a:cubicBezTo>
                  <a:pt x="8171" y="2920"/>
                  <a:pt x="8148" y="2967"/>
                  <a:pt x="8148" y="3024"/>
                </a:cubicBezTo>
                <a:lnTo>
                  <a:pt x="8148" y="3244"/>
                </a:lnTo>
                <a:cubicBezTo>
                  <a:pt x="8148" y="3302"/>
                  <a:pt x="8171" y="3347"/>
                  <a:pt x="8201" y="3347"/>
                </a:cubicBezTo>
                <a:cubicBezTo>
                  <a:pt x="8230" y="3347"/>
                  <a:pt x="8254" y="3302"/>
                  <a:pt x="8254" y="3244"/>
                </a:cubicBezTo>
                <a:lnTo>
                  <a:pt x="8254" y="3024"/>
                </a:lnTo>
                <a:cubicBezTo>
                  <a:pt x="8254" y="2967"/>
                  <a:pt x="8230" y="2920"/>
                  <a:pt x="8201" y="2920"/>
                </a:cubicBezTo>
                <a:close/>
                <a:moveTo>
                  <a:pt x="8515" y="2920"/>
                </a:moveTo>
                <a:cubicBezTo>
                  <a:pt x="8486" y="2920"/>
                  <a:pt x="8462" y="2967"/>
                  <a:pt x="8462" y="3024"/>
                </a:cubicBezTo>
                <a:lnTo>
                  <a:pt x="8462" y="3244"/>
                </a:lnTo>
                <a:cubicBezTo>
                  <a:pt x="8462" y="3302"/>
                  <a:pt x="8486" y="3347"/>
                  <a:pt x="8515" y="3347"/>
                </a:cubicBezTo>
                <a:cubicBezTo>
                  <a:pt x="8544" y="3347"/>
                  <a:pt x="8568" y="3302"/>
                  <a:pt x="8568" y="3244"/>
                </a:cubicBezTo>
                <a:lnTo>
                  <a:pt x="8568" y="3024"/>
                </a:lnTo>
                <a:cubicBezTo>
                  <a:pt x="8568" y="2967"/>
                  <a:pt x="8544" y="2920"/>
                  <a:pt x="8515" y="2920"/>
                </a:cubicBezTo>
                <a:close/>
                <a:moveTo>
                  <a:pt x="9365" y="2920"/>
                </a:moveTo>
                <a:cubicBezTo>
                  <a:pt x="9336" y="2920"/>
                  <a:pt x="9312" y="2967"/>
                  <a:pt x="9312" y="3024"/>
                </a:cubicBezTo>
                <a:lnTo>
                  <a:pt x="9312" y="3244"/>
                </a:lnTo>
                <a:cubicBezTo>
                  <a:pt x="9312" y="3302"/>
                  <a:pt x="9336" y="3347"/>
                  <a:pt x="9365" y="3347"/>
                </a:cubicBezTo>
                <a:cubicBezTo>
                  <a:pt x="9394" y="3347"/>
                  <a:pt x="9418" y="3302"/>
                  <a:pt x="9418" y="3244"/>
                </a:cubicBezTo>
                <a:lnTo>
                  <a:pt x="9418" y="3024"/>
                </a:lnTo>
                <a:cubicBezTo>
                  <a:pt x="9418" y="2967"/>
                  <a:pt x="9394" y="2920"/>
                  <a:pt x="9365" y="2920"/>
                </a:cubicBezTo>
                <a:close/>
                <a:moveTo>
                  <a:pt x="9679" y="2920"/>
                </a:moveTo>
                <a:cubicBezTo>
                  <a:pt x="9650" y="2920"/>
                  <a:pt x="9626" y="2967"/>
                  <a:pt x="9626" y="3024"/>
                </a:cubicBezTo>
                <a:lnTo>
                  <a:pt x="9626" y="3244"/>
                </a:lnTo>
                <a:cubicBezTo>
                  <a:pt x="9626" y="3302"/>
                  <a:pt x="9650" y="3347"/>
                  <a:pt x="9679" y="3347"/>
                </a:cubicBezTo>
                <a:cubicBezTo>
                  <a:pt x="9708" y="3347"/>
                  <a:pt x="9732" y="3302"/>
                  <a:pt x="9732" y="3244"/>
                </a:cubicBezTo>
                <a:lnTo>
                  <a:pt x="9732" y="3024"/>
                </a:lnTo>
                <a:cubicBezTo>
                  <a:pt x="9732" y="2967"/>
                  <a:pt x="9708" y="2920"/>
                  <a:pt x="9679" y="2920"/>
                </a:cubicBezTo>
                <a:close/>
                <a:moveTo>
                  <a:pt x="10529" y="2920"/>
                </a:moveTo>
                <a:cubicBezTo>
                  <a:pt x="10500" y="2920"/>
                  <a:pt x="10476" y="2967"/>
                  <a:pt x="10476" y="3024"/>
                </a:cubicBezTo>
                <a:lnTo>
                  <a:pt x="10476" y="3244"/>
                </a:lnTo>
                <a:cubicBezTo>
                  <a:pt x="10476" y="3302"/>
                  <a:pt x="10500" y="3347"/>
                  <a:pt x="10529" y="3347"/>
                </a:cubicBezTo>
                <a:cubicBezTo>
                  <a:pt x="10558" y="3347"/>
                  <a:pt x="10582" y="3302"/>
                  <a:pt x="10582" y="3244"/>
                </a:cubicBezTo>
                <a:lnTo>
                  <a:pt x="10582" y="3024"/>
                </a:lnTo>
                <a:cubicBezTo>
                  <a:pt x="10582" y="2967"/>
                  <a:pt x="10558" y="2920"/>
                  <a:pt x="10529" y="2920"/>
                </a:cubicBezTo>
                <a:close/>
                <a:moveTo>
                  <a:pt x="10844" y="2920"/>
                </a:moveTo>
                <a:cubicBezTo>
                  <a:pt x="10814" y="2920"/>
                  <a:pt x="10791" y="2967"/>
                  <a:pt x="10791" y="3024"/>
                </a:cubicBezTo>
                <a:lnTo>
                  <a:pt x="10791" y="3244"/>
                </a:lnTo>
                <a:cubicBezTo>
                  <a:pt x="10791" y="3302"/>
                  <a:pt x="10814" y="3347"/>
                  <a:pt x="10844" y="3347"/>
                </a:cubicBezTo>
                <a:cubicBezTo>
                  <a:pt x="10873" y="3347"/>
                  <a:pt x="10895" y="3302"/>
                  <a:pt x="10895" y="3244"/>
                </a:cubicBezTo>
                <a:lnTo>
                  <a:pt x="10895" y="3024"/>
                </a:lnTo>
                <a:cubicBezTo>
                  <a:pt x="10895" y="2967"/>
                  <a:pt x="10873" y="2920"/>
                  <a:pt x="10844" y="2920"/>
                </a:cubicBezTo>
                <a:close/>
                <a:moveTo>
                  <a:pt x="11692" y="2920"/>
                </a:moveTo>
                <a:cubicBezTo>
                  <a:pt x="11663" y="2920"/>
                  <a:pt x="11640" y="2967"/>
                  <a:pt x="11640" y="3024"/>
                </a:cubicBezTo>
                <a:lnTo>
                  <a:pt x="11640" y="3244"/>
                </a:lnTo>
                <a:cubicBezTo>
                  <a:pt x="11640" y="3302"/>
                  <a:pt x="11663" y="3347"/>
                  <a:pt x="11692" y="3347"/>
                </a:cubicBezTo>
                <a:cubicBezTo>
                  <a:pt x="11721" y="3347"/>
                  <a:pt x="11745" y="3302"/>
                  <a:pt x="11745" y="3244"/>
                </a:cubicBezTo>
                <a:lnTo>
                  <a:pt x="11745" y="3024"/>
                </a:lnTo>
                <a:cubicBezTo>
                  <a:pt x="11745" y="2967"/>
                  <a:pt x="11721" y="2920"/>
                  <a:pt x="11692" y="2920"/>
                </a:cubicBezTo>
                <a:close/>
                <a:moveTo>
                  <a:pt x="12007" y="2920"/>
                </a:moveTo>
                <a:cubicBezTo>
                  <a:pt x="11978" y="2920"/>
                  <a:pt x="11955" y="2967"/>
                  <a:pt x="11955" y="3024"/>
                </a:cubicBezTo>
                <a:lnTo>
                  <a:pt x="11955" y="3244"/>
                </a:lnTo>
                <a:cubicBezTo>
                  <a:pt x="11955" y="3302"/>
                  <a:pt x="11978" y="3347"/>
                  <a:pt x="12007" y="3347"/>
                </a:cubicBezTo>
                <a:cubicBezTo>
                  <a:pt x="12036" y="3347"/>
                  <a:pt x="12060" y="3302"/>
                  <a:pt x="12060" y="3244"/>
                </a:cubicBezTo>
                <a:lnTo>
                  <a:pt x="12060" y="3024"/>
                </a:lnTo>
                <a:cubicBezTo>
                  <a:pt x="12060" y="2967"/>
                  <a:pt x="12036" y="2920"/>
                  <a:pt x="12007" y="2920"/>
                </a:cubicBezTo>
                <a:close/>
                <a:moveTo>
                  <a:pt x="12856" y="2920"/>
                </a:moveTo>
                <a:cubicBezTo>
                  <a:pt x="12827" y="2920"/>
                  <a:pt x="12804" y="2967"/>
                  <a:pt x="12804" y="3024"/>
                </a:cubicBezTo>
                <a:lnTo>
                  <a:pt x="12804" y="3244"/>
                </a:lnTo>
                <a:cubicBezTo>
                  <a:pt x="12804" y="3302"/>
                  <a:pt x="12827" y="3347"/>
                  <a:pt x="12856" y="3347"/>
                </a:cubicBezTo>
                <a:cubicBezTo>
                  <a:pt x="12886" y="3347"/>
                  <a:pt x="12909" y="3302"/>
                  <a:pt x="12909" y="3244"/>
                </a:cubicBezTo>
                <a:lnTo>
                  <a:pt x="12909" y="3024"/>
                </a:lnTo>
                <a:cubicBezTo>
                  <a:pt x="12909" y="2967"/>
                  <a:pt x="12886" y="2920"/>
                  <a:pt x="12856" y="2920"/>
                </a:cubicBezTo>
                <a:close/>
                <a:moveTo>
                  <a:pt x="13171" y="2920"/>
                </a:moveTo>
                <a:cubicBezTo>
                  <a:pt x="13142" y="2920"/>
                  <a:pt x="13118" y="2967"/>
                  <a:pt x="13118" y="3024"/>
                </a:cubicBezTo>
                <a:lnTo>
                  <a:pt x="13118" y="3244"/>
                </a:lnTo>
                <a:cubicBezTo>
                  <a:pt x="13118" y="3302"/>
                  <a:pt x="13142" y="3347"/>
                  <a:pt x="13171" y="3347"/>
                </a:cubicBezTo>
                <a:cubicBezTo>
                  <a:pt x="13200" y="3347"/>
                  <a:pt x="13224" y="3302"/>
                  <a:pt x="13224" y="3244"/>
                </a:cubicBezTo>
                <a:lnTo>
                  <a:pt x="13224" y="3024"/>
                </a:lnTo>
                <a:cubicBezTo>
                  <a:pt x="13224" y="2967"/>
                  <a:pt x="13200" y="2920"/>
                  <a:pt x="13171" y="2920"/>
                </a:cubicBezTo>
                <a:close/>
                <a:moveTo>
                  <a:pt x="14021" y="2920"/>
                </a:moveTo>
                <a:cubicBezTo>
                  <a:pt x="13992" y="2920"/>
                  <a:pt x="13968" y="2967"/>
                  <a:pt x="13968" y="3024"/>
                </a:cubicBezTo>
                <a:lnTo>
                  <a:pt x="13968" y="3244"/>
                </a:lnTo>
                <a:cubicBezTo>
                  <a:pt x="13968" y="3302"/>
                  <a:pt x="13992" y="3347"/>
                  <a:pt x="14021" y="3347"/>
                </a:cubicBezTo>
                <a:cubicBezTo>
                  <a:pt x="14050" y="3347"/>
                  <a:pt x="14074" y="3302"/>
                  <a:pt x="14074" y="3244"/>
                </a:cubicBezTo>
                <a:lnTo>
                  <a:pt x="14074" y="3024"/>
                </a:lnTo>
                <a:cubicBezTo>
                  <a:pt x="14074" y="2967"/>
                  <a:pt x="14050" y="2920"/>
                  <a:pt x="14021" y="2920"/>
                </a:cubicBezTo>
                <a:close/>
                <a:moveTo>
                  <a:pt x="14335" y="2920"/>
                </a:moveTo>
                <a:cubicBezTo>
                  <a:pt x="14306" y="2920"/>
                  <a:pt x="14282" y="2967"/>
                  <a:pt x="14282" y="3024"/>
                </a:cubicBezTo>
                <a:lnTo>
                  <a:pt x="14282" y="3244"/>
                </a:lnTo>
                <a:cubicBezTo>
                  <a:pt x="14282" y="3302"/>
                  <a:pt x="14306" y="3347"/>
                  <a:pt x="14335" y="3347"/>
                </a:cubicBezTo>
                <a:cubicBezTo>
                  <a:pt x="14364" y="3347"/>
                  <a:pt x="14388" y="3302"/>
                  <a:pt x="14388" y="3244"/>
                </a:cubicBezTo>
                <a:lnTo>
                  <a:pt x="14388" y="3024"/>
                </a:lnTo>
                <a:cubicBezTo>
                  <a:pt x="14388" y="2967"/>
                  <a:pt x="14364" y="2920"/>
                  <a:pt x="14335" y="2920"/>
                </a:cubicBezTo>
                <a:close/>
                <a:moveTo>
                  <a:pt x="15185" y="2920"/>
                </a:moveTo>
                <a:cubicBezTo>
                  <a:pt x="15156" y="2920"/>
                  <a:pt x="15132" y="2967"/>
                  <a:pt x="15132" y="3024"/>
                </a:cubicBezTo>
                <a:lnTo>
                  <a:pt x="15132" y="3244"/>
                </a:lnTo>
                <a:cubicBezTo>
                  <a:pt x="15132" y="3302"/>
                  <a:pt x="15156" y="3347"/>
                  <a:pt x="15185" y="3347"/>
                </a:cubicBezTo>
                <a:cubicBezTo>
                  <a:pt x="15214" y="3347"/>
                  <a:pt x="15237" y="3302"/>
                  <a:pt x="15237" y="3244"/>
                </a:cubicBezTo>
                <a:lnTo>
                  <a:pt x="15237" y="3024"/>
                </a:lnTo>
                <a:cubicBezTo>
                  <a:pt x="15237" y="2967"/>
                  <a:pt x="15214" y="2920"/>
                  <a:pt x="15185" y="2920"/>
                </a:cubicBezTo>
                <a:close/>
                <a:moveTo>
                  <a:pt x="15500" y="2920"/>
                </a:moveTo>
                <a:cubicBezTo>
                  <a:pt x="15470" y="2920"/>
                  <a:pt x="15447" y="2967"/>
                  <a:pt x="15447" y="3024"/>
                </a:cubicBezTo>
                <a:lnTo>
                  <a:pt x="15447" y="3244"/>
                </a:lnTo>
                <a:cubicBezTo>
                  <a:pt x="15447" y="3302"/>
                  <a:pt x="15470" y="3347"/>
                  <a:pt x="15500" y="3347"/>
                </a:cubicBezTo>
                <a:cubicBezTo>
                  <a:pt x="15529" y="3347"/>
                  <a:pt x="15551" y="3302"/>
                  <a:pt x="15551" y="3244"/>
                </a:cubicBezTo>
                <a:lnTo>
                  <a:pt x="15551" y="3024"/>
                </a:lnTo>
                <a:cubicBezTo>
                  <a:pt x="15551" y="2967"/>
                  <a:pt x="15529" y="2920"/>
                  <a:pt x="15500" y="2920"/>
                </a:cubicBezTo>
                <a:close/>
                <a:moveTo>
                  <a:pt x="16349" y="2920"/>
                </a:moveTo>
                <a:cubicBezTo>
                  <a:pt x="16320" y="2920"/>
                  <a:pt x="16296" y="2967"/>
                  <a:pt x="16296" y="3024"/>
                </a:cubicBezTo>
                <a:lnTo>
                  <a:pt x="16296" y="3244"/>
                </a:lnTo>
                <a:cubicBezTo>
                  <a:pt x="16296" y="3302"/>
                  <a:pt x="16320" y="3347"/>
                  <a:pt x="16349" y="3347"/>
                </a:cubicBezTo>
                <a:cubicBezTo>
                  <a:pt x="16378" y="3347"/>
                  <a:pt x="16401" y="3302"/>
                  <a:pt x="16401" y="3244"/>
                </a:cubicBezTo>
                <a:lnTo>
                  <a:pt x="16401" y="3024"/>
                </a:lnTo>
                <a:cubicBezTo>
                  <a:pt x="16401" y="2967"/>
                  <a:pt x="16378" y="2920"/>
                  <a:pt x="16349" y="2920"/>
                </a:cubicBezTo>
                <a:close/>
                <a:moveTo>
                  <a:pt x="16663" y="2920"/>
                </a:moveTo>
                <a:cubicBezTo>
                  <a:pt x="16634" y="2920"/>
                  <a:pt x="16611" y="2967"/>
                  <a:pt x="16611" y="3024"/>
                </a:cubicBezTo>
                <a:lnTo>
                  <a:pt x="16611" y="3244"/>
                </a:lnTo>
                <a:cubicBezTo>
                  <a:pt x="16611" y="3302"/>
                  <a:pt x="16634" y="3347"/>
                  <a:pt x="16663" y="3347"/>
                </a:cubicBezTo>
                <a:cubicBezTo>
                  <a:pt x="16692" y="3347"/>
                  <a:pt x="16716" y="3302"/>
                  <a:pt x="16716" y="3244"/>
                </a:cubicBezTo>
                <a:lnTo>
                  <a:pt x="16716" y="3024"/>
                </a:lnTo>
                <a:cubicBezTo>
                  <a:pt x="16716" y="2967"/>
                  <a:pt x="16692" y="2920"/>
                  <a:pt x="16663" y="2920"/>
                </a:cubicBezTo>
                <a:close/>
                <a:moveTo>
                  <a:pt x="17512" y="2920"/>
                </a:moveTo>
                <a:cubicBezTo>
                  <a:pt x="17483" y="2920"/>
                  <a:pt x="17459" y="2967"/>
                  <a:pt x="17459" y="3024"/>
                </a:cubicBezTo>
                <a:lnTo>
                  <a:pt x="17459" y="3244"/>
                </a:lnTo>
                <a:cubicBezTo>
                  <a:pt x="17459" y="3302"/>
                  <a:pt x="17483" y="3347"/>
                  <a:pt x="17512" y="3347"/>
                </a:cubicBezTo>
                <a:cubicBezTo>
                  <a:pt x="17541" y="3347"/>
                  <a:pt x="17565" y="3302"/>
                  <a:pt x="17565" y="3244"/>
                </a:cubicBezTo>
                <a:lnTo>
                  <a:pt x="17565" y="3024"/>
                </a:lnTo>
                <a:cubicBezTo>
                  <a:pt x="17565" y="2967"/>
                  <a:pt x="17541" y="2920"/>
                  <a:pt x="17512" y="2920"/>
                </a:cubicBezTo>
                <a:close/>
                <a:moveTo>
                  <a:pt x="17827" y="2920"/>
                </a:moveTo>
                <a:cubicBezTo>
                  <a:pt x="17798" y="2920"/>
                  <a:pt x="17774" y="2967"/>
                  <a:pt x="17774" y="3024"/>
                </a:cubicBezTo>
                <a:lnTo>
                  <a:pt x="17774" y="3244"/>
                </a:lnTo>
                <a:cubicBezTo>
                  <a:pt x="17774" y="3302"/>
                  <a:pt x="17798" y="3347"/>
                  <a:pt x="17827" y="3347"/>
                </a:cubicBezTo>
                <a:cubicBezTo>
                  <a:pt x="17856" y="3347"/>
                  <a:pt x="17880" y="3302"/>
                  <a:pt x="17880" y="3244"/>
                </a:cubicBezTo>
                <a:lnTo>
                  <a:pt x="17880" y="3024"/>
                </a:lnTo>
                <a:cubicBezTo>
                  <a:pt x="17880" y="2967"/>
                  <a:pt x="17856" y="2920"/>
                  <a:pt x="17827" y="2920"/>
                </a:cubicBezTo>
                <a:close/>
                <a:moveTo>
                  <a:pt x="18677" y="2920"/>
                </a:moveTo>
                <a:cubicBezTo>
                  <a:pt x="18648" y="2920"/>
                  <a:pt x="18624" y="2967"/>
                  <a:pt x="18624" y="3024"/>
                </a:cubicBezTo>
                <a:lnTo>
                  <a:pt x="18624" y="3244"/>
                </a:lnTo>
                <a:cubicBezTo>
                  <a:pt x="18624" y="3302"/>
                  <a:pt x="18648" y="3347"/>
                  <a:pt x="18677" y="3347"/>
                </a:cubicBezTo>
                <a:cubicBezTo>
                  <a:pt x="18706" y="3347"/>
                  <a:pt x="18730" y="3302"/>
                  <a:pt x="18730" y="3244"/>
                </a:cubicBezTo>
                <a:lnTo>
                  <a:pt x="18730" y="3024"/>
                </a:lnTo>
                <a:cubicBezTo>
                  <a:pt x="18730" y="2967"/>
                  <a:pt x="18706" y="2920"/>
                  <a:pt x="18677" y="2920"/>
                </a:cubicBezTo>
                <a:close/>
                <a:moveTo>
                  <a:pt x="18991" y="2920"/>
                </a:moveTo>
                <a:cubicBezTo>
                  <a:pt x="18962" y="2920"/>
                  <a:pt x="18938" y="2967"/>
                  <a:pt x="18938" y="3024"/>
                </a:cubicBezTo>
                <a:lnTo>
                  <a:pt x="18938" y="3244"/>
                </a:lnTo>
                <a:cubicBezTo>
                  <a:pt x="18938" y="3302"/>
                  <a:pt x="18962" y="3347"/>
                  <a:pt x="18991" y="3347"/>
                </a:cubicBezTo>
                <a:cubicBezTo>
                  <a:pt x="19020" y="3347"/>
                  <a:pt x="19044" y="3302"/>
                  <a:pt x="19044" y="3244"/>
                </a:cubicBezTo>
                <a:lnTo>
                  <a:pt x="19044" y="3024"/>
                </a:lnTo>
                <a:cubicBezTo>
                  <a:pt x="19044" y="2967"/>
                  <a:pt x="19020" y="2920"/>
                  <a:pt x="18991" y="2920"/>
                </a:cubicBezTo>
                <a:close/>
                <a:moveTo>
                  <a:pt x="19841" y="2920"/>
                </a:moveTo>
                <a:cubicBezTo>
                  <a:pt x="19812" y="2920"/>
                  <a:pt x="19788" y="2967"/>
                  <a:pt x="19788" y="3024"/>
                </a:cubicBezTo>
                <a:lnTo>
                  <a:pt x="19788" y="3244"/>
                </a:lnTo>
                <a:cubicBezTo>
                  <a:pt x="19788" y="3302"/>
                  <a:pt x="19812" y="3347"/>
                  <a:pt x="19841" y="3347"/>
                </a:cubicBezTo>
                <a:cubicBezTo>
                  <a:pt x="19870" y="3347"/>
                  <a:pt x="19894" y="3302"/>
                  <a:pt x="19894" y="3244"/>
                </a:cubicBezTo>
                <a:lnTo>
                  <a:pt x="19894" y="3024"/>
                </a:lnTo>
                <a:cubicBezTo>
                  <a:pt x="19894" y="2967"/>
                  <a:pt x="19870" y="2920"/>
                  <a:pt x="19841" y="2920"/>
                </a:cubicBezTo>
                <a:close/>
                <a:moveTo>
                  <a:pt x="20155" y="2920"/>
                </a:moveTo>
                <a:cubicBezTo>
                  <a:pt x="20126" y="2920"/>
                  <a:pt x="20102" y="2967"/>
                  <a:pt x="20102" y="3024"/>
                </a:cubicBezTo>
                <a:lnTo>
                  <a:pt x="20102" y="3244"/>
                </a:lnTo>
                <a:cubicBezTo>
                  <a:pt x="20102" y="3302"/>
                  <a:pt x="20126" y="3347"/>
                  <a:pt x="20155" y="3347"/>
                </a:cubicBezTo>
                <a:cubicBezTo>
                  <a:pt x="20184" y="3347"/>
                  <a:pt x="20207" y="3302"/>
                  <a:pt x="20207" y="3244"/>
                </a:cubicBezTo>
                <a:lnTo>
                  <a:pt x="20207" y="3024"/>
                </a:lnTo>
                <a:cubicBezTo>
                  <a:pt x="20207" y="2967"/>
                  <a:pt x="20184" y="2920"/>
                  <a:pt x="20155" y="2920"/>
                </a:cubicBezTo>
                <a:close/>
                <a:moveTo>
                  <a:pt x="21004" y="2920"/>
                </a:moveTo>
                <a:cubicBezTo>
                  <a:pt x="20975" y="2920"/>
                  <a:pt x="20952" y="2967"/>
                  <a:pt x="20952" y="3024"/>
                </a:cubicBezTo>
                <a:lnTo>
                  <a:pt x="20952" y="3244"/>
                </a:lnTo>
                <a:cubicBezTo>
                  <a:pt x="20952" y="3302"/>
                  <a:pt x="20975" y="3347"/>
                  <a:pt x="21004" y="3347"/>
                </a:cubicBezTo>
                <a:cubicBezTo>
                  <a:pt x="21033" y="3347"/>
                  <a:pt x="21057" y="3302"/>
                  <a:pt x="21057" y="3244"/>
                </a:cubicBezTo>
                <a:lnTo>
                  <a:pt x="21057" y="3024"/>
                </a:lnTo>
                <a:cubicBezTo>
                  <a:pt x="21057" y="2967"/>
                  <a:pt x="21033" y="2920"/>
                  <a:pt x="21004" y="2920"/>
                </a:cubicBezTo>
                <a:close/>
                <a:moveTo>
                  <a:pt x="21319" y="2920"/>
                </a:moveTo>
                <a:cubicBezTo>
                  <a:pt x="21289" y="2920"/>
                  <a:pt x="21267" y="2967"/>
                  <a:pt x="21267" y="3024"/>
                </a:cubicBezTo>
                <a:lnTo>
                  <a:pt x="21267" y="3244"/>
                </a:lnTo>
                <a:cubicBezTo>
                  <a:pt x="21267" y="3302"/>
                  <a:pt x="21289" y="3347"/>
                  <a:pt x="21319" y="3347"/>
                </a:cubicBezTo>
                <a:cubicBezTo>
                  <a:pt x="21348" y="3347"/>
                  <a:pt x="21372" y="3302"/>
                  <a:pt x="21372" y="3244"/>
                </a:cubicBezTo>
                <a:lnTo>
                  <a:pt x="21372" y="3024"/>
                </a:lnTo>
                <a:cubicBezTo>
                  <a:pt x="21372" y="2967"/>
                  <a:pt x="21348" y="2920"/>
                  <a:pt x="21319" y="2920"/>
                </a:cubicBezTo>
                <a:close/>
                <a:moveTo>
                  <a:pt x="281" y="3650"/>
                </a:moveTo>
                <a:cubicBezTo>
                  <a:pt x="252" y="3650"/>
                  <a:pt x="228" y="3697"/>
                  <a:pt x="228" y="3754"/>
                </a:cubicBezTo>
                <a:lnTo>
                  <a:pt x="228" y="3974"/>
                </a:lnTo>
                <a:cubicBezTo>
                  <a:pt x="228" y="4032"/>
                  <a:pt x="252" y="4077"/>
                  <a:pt x="281" y="4077"/>
                </a:cubicBezTo>
                <a:cubicBezTo>
                  <a:pt x="311" y="4077"/>
                  <a:pt x="334" y="4032"/>
                  <a:pt x="334" y="3974"/>
                </a:cubicBezTo>
                <a:lnTo>
                  <a:pt x="334" y="3754"/>
                </a:lnTo>
                <a:cubicBezTo>
                  <a:pt x="334" y="3697"/>
                  <a:pt x="311" y="3650"/>
                  <a:pt x="281" y="3650"/>
                </a:cubicBezTo>
                <a:close/>
                <a:moveTo>
                  <a:pt x="596" y="3650"/>
                </a:moveTo>
                <a:cubicBezTo>
                  <a:pt x="567" y="3650"/>
                  <a:pt x="543" y="3697"/>
                  <a:pt x="543" y="3754"/>
                </a:cubicBezTo>
                <a:lnTo>
                  <a:pt x="543" y="3974"/>
                </a:lnTo>
                <a:cubicBezTo>
                  <a:pt x="543" y="4032"/>
                  <a:pt x="567" y="4077"/>
                  <a:pt x="596" y="4077"/>
                </a:cubicBezTo>
                <a:cubicBezTo>
                  <a:pt x="625" y="4077"/>
                  <a:pt x="649" y="4032"/>
                  <a:pt x="649" y="3974"/>
                </a:cubicBezTo>
                <a:lnTo>
                  <a:pt x="649" y="3754"/>
                </a:lnTo>
                <a:cubicBezTo>
                  <a:pt x="649" y="3697"/>
                  <a:pt x="625" y="3650"/>
                  <a:pt x="596" y="3650"/>
                </a:cubicBezTo>
                <a:close/>
                <a:moveTo>
                  <a:pt x="1446" y="3650"/>
                </a:moveTo>
                <a:cubicBezTo>
                  <a:pt x="1417" y="3650"/>
                  <a:pt x="1393" y="3697"/>
                  <a:pt x="1393" y="3754"/>
                </a:cubicBezTo>
                <a:lnTo>
                  <a:pt x="1393" y="3974"/>
                </a:lnTo>
                <a:cubicBezTo>
                  <a:pt x="1393" y="4032"/>
                  <a:pt x="1417" y="4077"/>
                  <a:pt x="1446" y="4077"/>
                </a:cubicBezTo>
                <a:cubicBezTo>
                  <a:pt x="1475" y="4077"/>
                  <a:pt x="1499" y="4032"/>
                  <a:pt x="1499" y="3974"/>
                </a:cubicBezTo>
                <a:lnTo>
                  <a:pt x="1499" y="3754"/>
                </a:lnTo>
                <a:cubicBezTo>
                  <a:pt x="1499" y="3697"/>
                  <a:pt x="1475" y="3650"/>
                  <a:pt x="1446" y="3650"/>
                </a:cubicBezTo>
                <a:close/>
                <a:moveTo>
                  <a:pt x="1760" y="3650"/>
                </a:moveTo>
                <a:cubicBezTo>
                  <a:pt x="1731" y="3650"/>
                  <a:pt x="1707" y="3697"/>
                  <a:pt x="1707" y="3754"/>
                </a:cubicBezTo>
                <a:lnTo>
                  <a:pt x="1707" y="3974"/>
                </a:lnTo>
                <a:cubicBezTo>
                  <a:pt x="1707" y="4032"/>
                  <a:pt x="1731" y="4077"/>
                  <a:pt x="1760" y="4077"/>
                </a:cubicBezTo>
                <a:cubicBezTo>
                  <a:pt x="1789" y="4077"/>
                  <a:pt x="1813" y="4032"/>
                  <a:pt x="1813" y="3974"/>
                </a:cubicBezTo>
                <a:lnTo>
                  <a:pt x="1813" y="3754"/>
                </a:lnTo>
                <a:cubicBezTo>
                  <a:pt x="1813" y="3697"/>
                  <a:pt x="1789" y="3650"/>
                  <a:pt x="1760" y="3650"/>
                </a:cubicBezTo>
                <a:close/>
                <a:moveTo>
                  <a:pt x="2610" y="3650"/>
                </a:moveTo>
                <a:cubicBezTo>
                  <a:pt x="2581" y="3650"/>
                  <a:pt x="2557" y="3697"/>
                  <a:pt x="2557" y="3754"/>
                </a:cubicBezTo>
                <a:lnTo>
                  <a:pt x="2557" y="3974"/>
                </a:lnTo>
                <a:cubicBezTo>
                  <a:pt x="2557" y="4032"/>
                  <a:pt x="2581" y="4077"/>
                  <a:pt x="2610" y="4077"/>
                </a:cubicBezTo>
                <a:cubicBezTo>
                  <a:pt x="2639" y="4077"/>
                  <a:pt x="2662" y="4032"/>
                  <a:pt x="2662" y="3974"/>
                </a:cubicBezTo>
                <a:lnTo>
                  <a:pt x="2662" y="3754"/>
                </a:lnTo>
                <a:cubicBezTo>
                  <a:pt x="2662" y="3697"/>
                  <a:pt x="2639" y="3650"/>
                  <a:pt x="2610" y="3650"/>
                </a:cubicBezTo>
                <a:close/>
                <a:moveTo>
                  <a:pt x="2924" y="3650"/>
                </a:moveTo>
                <a:cubicBezTo>
                  <a:pt x="2895" y="3650"/>
                  <a:pt x="2871" y="3697"/>
                  <a:pt x="2871" y="3754"/>
                </a:cubicBezTo>
                <a:lnTo>
                  <a:pt x="2871" y="3974"/>
                </a:lnTo>
                <a:cubicBezTo>
                  <a:pt x="2871" y="4032"/>
                  <a:pt x="2895" y="4077"/>
                  <a:pt x="2924" y="4077"/>
                </a:cubicBezTo>
                <a:cubicBezTo>
                  <a:pt x="2954" y="4077"/>
                  <a:pt x="2976" y="4032"/>
                  <a:pt x="2976" y="3974"/>
                </a:cubicBezTo>
                <a:lnTo>
                  <a:pt x="2976" y="3754"/>
                </a:lnTo>
                <a:cubicBezTo>
                  <a:pt x="2976" y="3697"/>
                  <a:pt x="2954" y="3650"/>
                  <a:pt x="2924" y="3650"/>
                </a:cubicBezTo>
                <a:close/>
                <a:moveTo>
                  <a:pt x="3773" y="3650"/>
                </a:moveTo>
                <a:cubicBezTo>
                  <a:pt x="3744" y="3650"/>
                  <a:pt x="3721" y="3697"/>
                  <a:pt x="3721" y="3754"/>
                </a:cubicBezTo>
                <a:lnTo>
                  <a:pt x="3721" y="3974"/>
                </a:lnTo>
                <a:cubicBezTo>
                  <a:pt x="3721" y="4032"/>
                  <a:pt x="3744" y="4077"/>
                  <a:pt x="3773" y="4077"/>
                </a:cubicBezTo>
                <a:cubicBezTo>
                  <a:pt x="3802" y="4077"/>
                  <a:pt x="3826" y="4032"/>
                  <a:pt x="3826" y="3974"/>
                </a:cubicBezTo>
                <a:lnTo>
                  <a:pt x="3826" y="3754"/>
                </a:lnTo>
                <a:cubicBezTo>
                  <a:pt x="3826" y="3697"/>
                  <a:pt x="3802" y="3650"/>
                  <a:pt x="3773" y="3650"/>
                </a:cubicBezTo>
                <a:close/>
                <a:moveTo>
                  <a:pt x="4088" y="3650"/>
                </a:moveTo>
                <a:cubicBezTo>
                  <a:pt x="4058" y="3650"/>
                  <a:pt x="4035" y="3697"/>
                  <a:pt x="4035" y="3754"/>
                </a:cubicBezTo>
                <a:lnTo>
                  <a:pt x="4035" y="3974"/>
                </a:lnTo>
                <a:cubicBezTo>
                  <a:pt x="4035" y="4032"/>
                  <a:pt x="4058" y="4077"/>
                  <a:pt x="4088" y="4077"/>
                </a:cubicBezTo>
                <a:cubicBezTo>
                  <a:pt x="4117" y="4077"/>
                  <a:pt x="4141" y="4032"/>
                  <a:pt x="4141" y="3974"/>
                </a:cubicBezTo>
                <a:lnTo>
                  <a:pt x="4141" y="3754"/>
                </a:lnTo>
                <a:cubicBezTo>
                  <a:pt x="4141" y="3697"/>
                  <a:pt x="4117" y="3650"/>
                  <a:pt x="4088" y="3650"/>
                </a:cubicBezTo>
                <a:close/>
                <a:moveTo>
                  <a:pt x="4937" y="3650"/>
                </a:moveTo>
                <a:cubicBezTo>
                  <a:pt x="4908" y="3650"/>
                  <a:pt x="4884" y="3697"/>
                  <a:pt x="4884" y="3754"/>
                </a:cubicBezTo>
                <a:lnTo>
                  <a:pt x="4884" y="3974"/>
                </a:lnTo>
                <a:cubicBezTo>
                  <a:pt x="4884" y="4032"/>
                  <a:pt x="4908" y="4077"/>
                  <a:pt x="4937" y="4077"/>
                </a:cubicBezTo>
                <a:cubicBezTo>
                  <a:pt x="4966" y="4077"/>
                  <a:pt x="4990" y="4032"/>
                  <a:pt x="4990" y="3974"/>
                </a:cubicBezTo>
                <a:lnTo>
                  <a:pt x="4990" y="3754"/>
                </a:lnTo>
                <a:cubicBezTo>
                  <a:pt x="4990" y="3697"/>
                  <a:pt x="4966" y="3650"/>
                  <a:pt x="4937" y="3650"/>
                </a:cubicBezTo>
                <a:close/>
                <a:moveTo>
                  <a:pt x="5252" y="3650"/>
                </a:moveTo>
                <a:cubicBezTo>
                  <a:pt x="5223" y="3650"/>
                  <a:pt x="5199" y="3697"/>
                  <a:pt x="5199" y="3754"/>
                </a:cubicBezTo>
                <a:lnTo>
                  <a:pt x="5199" y="3974"/>
                </a:lnTo>
                <a:cubicBezTo>
                  <a:pt x="5199" y="4032"/>
                  <a:pt x="5223" y="4077"/>
                  <a:pt x="5252" y="4077"/>
                </a:cubicBezTo>
                <a:cubicBezTo>
                  <a:pt x="5281" y="4077"/>
                  <a:pt x="5305" y="4032"/>
                  <a:pt x="5305" y="3974"/>
                </a:cubicBezTo>
                <a:lnTo>
                  <a:pt x="5305" y="3754"/>
                </a:lnTo>
                <a:cubicBezTo>
                  <a:pt x="5305" y="3697"/>
                  <a:pt x="5281" y="3650"/>
                  <a:pt x="5252" y="3650"/>
                </a:cubicBezTo>
                <a:close/>
                <a:moveTo>
                  <a:pt x="6102" y="3650"/>
                </a:moveTo>
                <a:cubicBezTo>
                  <a:pt x="6072" y="3650"/>
                  <a:pt x="6049" y="3697"/>
                  <a:pt x="6049" y="3754"/>
                </a:cubicBezTo>
                <a:lnTo>
                  <a:pt x="6049" y="3974"/>
                </a:lnTo>
                <a:cubicBezTo>
                  <a:pt x="6049" y="4032"/>
                  <a:pt x="6072" y="4077"/>
                  <a:pt x="6102" y="4077"/>
                </a:cubicBezTo>
                <a:cubicBezTo>
                  <a:pt x="6131" y="4077"/>
                  <a:pt x="6155" y="4032"/>
                  <a:pt x="6155" y="3974"/>
                </a:cubicBezTo>
                <a:lnTo>
                  <a:pt x="6155" y="3754"/>
                </a:lnTo>
                <a:cubicBezTo>
                  <a:pt x="6155" y="3697"/>
                  <a:pt x="6131" y="3650"/>
                  <a:pt x="6102" y="3650"/>
                </a:cubicBezTo>
                <a:close/>
                <a:moveTo>
                  <a:pt x="6416" y="3650"/>
                </a:moveTo>
                <a:cubicBezTo>
                  <a:pt x="6387" y="3650"/>
                  <a:pt x="6363" y="3697"/>
                  <a:pt x="6363" y="3754"/>
                </a:cubicBezTo>
                <a:lnTo>
                  <a:pt x="6363" y="3974"/>
                </a:lnTo>
                <a:cubicBezTo>
                  <a:pt x="6363" y="4032"/>
                  <a:pt x="6387" y="4077"/>
                  <a:pt x="6416" y="4077"/>
                </a:cubicBezTo>
                <a:cubicBezTo>
                  <a:pt x="6445" y="4077"/>
                  <a:pt x="6469" y="4032"/>
                  <a:pt x="6469" y="3974"/>
                </a:cubicBezTo>
                <a:lnTo>
                  <a:pt x="6469" y="3754"/>
                </a:lnTo>
                <a:cubicBezTo>
                  <a:pt x="6469" y="3697"/>
                  <a:pt x="6445" y="3650"/>
                  <a:pt x="6416" y="3650"/>
                </a:cubicBezTo>
                <a:close/>
                <a:moveTo>
                  <a:pt x="7266" y="3650"/>
                </a:moveTo>
                <a:cubicBezTo>
                  <a:pt x="7237" y="3650"/>
                  <a:pt x="7213" y="3697"/>
                  <a:pt x="7213" y="3754"/>
                </a:cubicBezTo>
                <a:lnTo>
                  <a:pt x="7213" y="3974"/>
                </a:lnTo>
                <a:cubicBezTo>
                  <a:pt x="7213" y="4032"/>
                  <a:pt x="7237" y="4077"/>
                  <a:pt x="7266" y="4077"/>
                </a:cubicBezTo>
                <a:cubicBezTo>
                  <a:pt x="7295" y="4077"/>
                  <a:pt x="7318" y="4032"/>
                  <a:pt x="7318" y="3974"/>
                </a:cubicBezTo>
                <a:lnTo>
                  <a:pt x="7318" y="3754"/>
                </a:lnTo>
                <a:cubicBezTo>
                  <a:pt x="7318" y="3697"/>
                  <a:pt x="7295" y="3650"/>
                  <a:pt x="7266" y="3650"/>
                </a:cubicBezTo>
                <a:close/>
                <a:moveTo>
                  <a:pt x="7580" y="3650"/>
                </a:moveTo>
                <a:cubicBezTo>
                  <a:pt x="7551" y="3650"/>
                  <a:pt x="7527" y="3697"/>
                  <a:pt x="7527" y="3754"/>
                </a:cubicBezTo>
                <a:lnTo>
                  <a:pt x="7527" y="3974"/>
                </a:lnTo>
                <a:cubicBezTo>
                  <a:pt x="7527" y="4032"/>
                  <a:pt x="7551" y="4077"/>
                  <a:pt x="7580" y="4077"/>
                </a:cubicBezTo>
                <a:cubicBezTo>
                  <a:pt x="7609" y="4077"/>
                  <a:pt x="7632" y="4032"/>
                  <a:pt x="7632" y="3974"/>
                </a:cubicBezTo>
                <a:lnTo>
                  <a:pt x="7632" y="3754"/>
                </a:lnTo>
                <a:cubicBezTo>
                  <a:pt x="7632" y="3697"/>
                  <a:pt x="7609" y="3650"/>
                  <a:pt x="7580" y="3650"/>
                </a:cubicBezTo>
                <a:close/>
                <a:moveTo>
                  <a:pt x="8429" y="3650"/>
                </a:moveTo>
                <a:cubicBezTo>
                  <a:pt x="8400" y="3650"/>
                  <a:pt x="8377" y="3697"/>
                  <a:pt x="8377" y="3754"/>
                </a:cubicBezTo>
                <a:lnTo>
                  <a:pt x="8377" y="3974"/>
                </a:lnTo>
                <a:cubicBezTo>
                  <a:pt x="8377" y="4032"/>
                  <a:pt x="8400" y="4077"/>
                  <a:pt x="8429" y="4077"/>
                </a:cubicBezTo>
                <a:cubicBezTo>
                  <a:pt x="8458" y="4077"/>
                  <a:pt x="8482" y="4032"/>
                  <a:pt x="8482" y="3974"/>
                </a:cubicBezTo>
                <a:lnTo>
                  <a:pt x="8482" y="3754"/>
                </a:lnTo>
                <a:cubicBezTo>
                  <a:pt x="8482" y="3697"/>
                  <a:pt x="8458" y="3650"/>
                  <a:pt x="8429" y="3650"/>
                </a:cubicBezTo>
                <a:close/>
                <a:moveTo>
                  <a:pt x="8744" y="3650"/>
                </a:moveTo>
                <a:cubicBezTo>
                  <a:pt x="8714" y="3650"/>
                  <a:pt x="8691" y="3697"/>
                  <a:pt x="8691" y="3754"/>
                </a:cubicBezTo>
                <a:lnTo>
                  <a:pt x="8691" y="3974"/>
                </a:lnTo>
                <a:cubicBezTo>
                  <a:pt x="8691" y="4032"/>
                  <a:pt x="8714" y="4077"/>
                  <a:pt x="8744" y="4077"/>
                </a:cubicBezTo>
                <a:cubicBezTo>
                  <a:pt x="8773" y="4077"/>
                  <a:pt x="8796" y="4032"/>
                  <a:pt x="8796" y="3974"/>
                </a:cubicBezTo>
                <a:lnTo>
                  <a:pt x="8796" y="3754"/>
                </a:lnTo>
                <a:cubicBezTo>
                  <a:pt x="8796" y="3697"/>
                  <a:pt x="8773" y="3650"/>
                  <a:pt x="8744" y="3650"/>
                </a:cubicBezTo>
                <a:close/>
                <a:moveTo>
                  <a:pt x="9593" y="3650"/>
                </a:moveTo>
                <a:cubicBezTo>
                  <a:pt x="9564" y="3650"/>
                  <a:pt x="9540" y="3697"/>
                  <a:pt x="9540" y="3754"/>
                </a:cubicBezTo>
                <a:lnTo>
                  <a:pt x="9540" y="3974"/>
                </a:lnTo>
                <a:cubicBezTo>
                  <a:pt x="9540" y="4032"/>
                  <a:pt x="9564" y="4077"/>
                  <a:pt x="9593" y="4077"/>
                </a:cubicBezTo>
                <a:cubicBezTo>
                  <a:pt x="9622" y="4077"/>
                  <a:pt x="9646" y="4032"/>
                  <a:pt x="9646" y="3974"/>
                </a:cubicBezTo>
                <a:lnTo>
                  <a:pt x="9646" y="3754"/>
                </a:lnTo>
                <a:cubicBezTo>
                  <a:pt x="9646" y="3697"/>
                  <a:pt x="9622" y="3650"/>
                  <a:pt x="9593" y="3650"/>
                </a:cubicBezTo>
                <a:close/>
                <a:moveTo>
                  <a:pt x="9908" y="3650"/>
                </a:moveTo>
                <a:cubicBezTo>
                  <a:pt x="9879" y="3650"/>
                  <a:pt x="9855" y="3697"/>
                  <a:pt x="9855" y="3754"/>
                </a:cubicBezTo>
                <a:lnTo>
                  <a:pt x="9855" y="3974"/>
                </a:lnTo>
                <a:cubicBezTo>
                  <a:pt x="9855" y="4032"/>
                  <a:pt x="9879" y="4077"/>
                  <a:pt x="9908" y="4077"/>
                </a:cubicBezTo>
                <a:cubicBezTo>
                  <a:pt x="9937" y="4077"/>
                  <a:pt x="9961" y="4032"/>
                  <a:pt x="9961" y="3974"/>
                </a:cubicBezTo>
                <a:lnTo>
                  <a:pt x="9961" y="3754"/>
                </a:lnTo>
                <a:cubicBezTo>
                  <a:pt x="9961" y="3697"/>
                  <a:pt x="9937" y="3650"/>
                  <a:pt x="9908" y="3650"/>
                </a:cubicBezTo>
                <a:close/>
                <a:moveTo>
                  <a:pt x="10758" y="3650"/>
                </a:moveTo>
                <a:cubicBezTo>
                  <a:pt x="10728" y="3650"/>
                  <a:pt x="10705" y="3697"/>
                  <a:pt x="10705" y="3754"/>
                </a:cubicBezTo>
                <a:lnTo>
                  <a:pt x="10705" y="3974"/>
                </a:lnTo>
                <a:cubicBezTo>
                  <a:pt x="10705" y="4032"/>
                  <a:pt x="10728" y="4077"/>
                  <a:pt x="10758" y="4077"/>
                </a:cubicBezTo>
                <a:cubicBezTo>
                  <a:pt x="10787" y="4077"/>
                  <a:pt x="10810" y="4032"/>
                  <a:pt x="10810" y="3974"/>
                </a:cubicBezTo>
                <a:lnTo>
                  <a:pt x="10810" y="3754"/>
                </a:lnTo>
                <a:cubicBezTo>
                  <a:pt x="10810" y="3697"/>
                  <a:pt x="10787" y="3650"/>
                  <a:pt x="10758" y="3650"/>
                </a:cubicBezTo>
                <a:close/>
                <a:moveTo>
                  <a:pt x="11072" y="3650"/>
                </a:moveTo>
                <a:cubicBezTo>
                  <a:pt x="11043" y="3650"/>
                  <a:pt x="11019" y="3697"/>
                  <a:pt x="11019" y="3754"/>
                </a:cubicBezTo>
                <a:lnTo>
                  <a:pt x="11019" y="3974"/>
                </a:lnTo>
                <a:cubicBezTo>
                  <a:pt x="11019" y="4032"/>
                  <a:pt x="11043" y="4077"/>
                  <a:pt x="11072" y="4077"/>
                </a:cubicBezTo>
                <a:cubicBezTo>
                  <a:pt x="11101" y="4077"/>
                  <a:pt x="11125" y="4032"/>
                  <a:pt x="11125" y="3974"/>
                </a:cubicBezTo>
                <a:lnTo>
                  <a:pt x="11125" y="3754"/>
                </a:lnTo>
                <a:cubicBezTo>
                  <a:pt x="11125" y="3697"/>
                  <a:pt x="11101" y="3650"/>
                  <a:pt x="11072" y="3650"/>
                </a:cubicBezTo>
                <a:close/>
                <a:moveTo>
                  <a:pt x="11922" y="3650"/>
                </a:moveTo>
                <a:cubicBezTo>
                  <a:pt x="11893" y="3650"/>
                  <a:pt x="11869" y="3697"/>
                  <a:pt x="11869" y="3754"/>
                </a:cubicBezTo>
                <a:lnTo>
                  <a:pt x="11869" y="3974"/>
                </a:lnTo>
                <a:cubicBezTo>
                  <a:pt x="11869" y="4032"/>
                  <a:pt x="11893" y="4077"/>
                  <a:pt x="11922" y="4077"/>
                </a:cubicBezTo>
                <a:cubicBezTo>
                  <a:pt x="11951" y="4077"/>
                  <a:pt x="11974" y="4032"/>
                  <a:pt x="11974" y="3974"/>
                </a:cubicBezTo>
                <a:lnTo>
                  <a:pt x="11974" y="3754"/>
                </a:lnTo>
                <a:cubicBezTo>
                  <a:pt x="11974" y="3697"/>
                  <a:pt x="11951" y="3650"/>
                  <a:pt x="11922" y="3650"/>
                </a:cubicBezTo>
                <a:close/>
                <a:moveTo>
                  <a:pt x="12236" y="3650"/>
                </a:moveTo>
                <a:cubicBezTo>
                  <a:pt x="12207" y="3650"/>
                  <a:pt x="12183" y="3697"/>
                  <a:pt x="12183" y="3754"/>
                </a:cubicBezTo>
                <a:lnTo>
                  <a:pt x="12183" y="3974"/>
                </a:lnTo>
                <a:cubicBezTo>
                  <a:pt x="12183" y="4032"/>
                  <a:pt x="12207" y="4077"/>
                  <a:pt x="12236" y="4077"/>
                </a:cubicBezTo>
                <a:cubicBezTo>
                  <a:pt x="12265" y="4077"/>
                  <a:pt x="12288" y="4032"/>
                  <a:pt x="12288" y="3974"/>
                </a:cubicBezTo>
                <a:lnTo>
                  <a:pt x="12288" y="3754"/>
                </a:lnTo>
                <a:cubicBezTo>
                  <a:pt x="12288" y="3697"/>
                  <a:pt x="12265" y="3650"/>
                  <a:pt x="12236" y="3650"/>
                </a:cubicBezTo>
                <a:close/>
                <a:moveTo>
                  <a:pt x="13085" y="3650"/>
                </a:moveTo>
                <a:cubicBezTo>
                  <a:pt x="13056" y="3650"/>
                  <a:pt x="13032" y="3697"/>
                  <a:pt x="13032" y="3754"/>
                </a:cubicBezTo>
                <a:lnTo>
                  <a:pt x="13032" y="3974"/>
                </a:lnTo>
                <a:cubicBezTo>
                  <a:pt x="13032" y="4032"/>
                  <a:pt x="13056" y="4077"/>
                  <a:pt x="13085" y="4077"/>
                </a:cubicBezTo>
                <a:cubicBezTo>
                  <a:pt x="13114" y="4077"/>
                  <a:pt x="13138" y="4032"/>
                  <a:pt x="13138" y="3974"/>
                </a:cubicBezTo>
                <a:lnTo>
                  <a:pt x="13138" y="3754"/>
                </a:lnTo>
                <a:cubicBezTo>
                  <a:pt x="13138" y="3697"/>
                  <a:pt x="13114" y="3650"/>
                  <a:pt x="13085" y="3650"/>
                </a:cubicBezTo>
                <a:close/>
                <a:moveTo>
                  <a:pt x="13399" y="3650"/>
                </a:moveTo>
                <a:cubicBezTo>
                  <a:pt x="13370" y="3650"/>
                  <a:pt x="13348" y="3697"/>
                  <a:pt x="13348" y="3754"/>
                </a:cubicBezTo>
                <a:lnTo>
                  <a:pt x="13348" y="3974"/>
                </a:lnTo>
                <a:cubicBezTo>
                  <a:pt x="13348" y="4032"/>
                  <a:pt x="13370" y="4077"/>
                  <a:pt x="13399" y="4077"/>
                </a:cubicBezTo>
                <a:cubicBezTo>
                  <a:pt x="13428" y="4077"/>
                  <a:pt x="13452" y="4032"/>
                  <a:pt x="13452" y="3974"/>
                </a:cubicBezTo>
                <a:lnTo>
                  <a:pt x="13452" y="3754"/>
                </a:lnTo>
                <a:cubicBezTo>
                  <a:pt x="13452" y="3697"/>
                  <a:pt x="13428" y="3650"/>
                  <a:pt x="13399" y="3650"/>
                </a:cubicBezTo>
                <a:close/>
                <a:moveTo>
                  <a:pt x="14249" y="3650"/>
                </a:moveTo>
                <a:cubicBezTo>
                  <a:pt x="14220" y="3650"/>
                  <a:pt x="14196" y="3697"/>
                  <a:pt x="14196" y="3754"/>
                </a:cubicBezTo>
                <a:lnTo>
                  <a:pt x="14196" y="3974"/>
                </a:lnTo>
                <a:cubicBezTo>
                  <a:pt x="14196" y="4032"/>
                  <a:pt x="14220" y="4077"/>
                  <a:pt x="14249" y="4077"/>
                </a:cubicBezTo>
                <a:cubicBezTo>
                  <a:pt x="14278" y="4077"/>
                  <a:pt x="14302" y="4032"/>
                  <a:pt x="14302" y="3974"/>
                </a:cubicBezTo>
                <a:lnTo>
                  <a:pt x="14302" y="3754"/>
                </a:lnTo>
                <a:cubicBezTo>
                  <a:pt x="14302" y="3697"/>
                  <a:pt x="14278" y="3650"/>
                  <a:pt x="14249" y="3650"/>
                </a:cubicBezTo>
                <a:close/>
                <a:moveTo>
                  <a:pt x="14564" y="3650"/>
                </a:moveTo>
                <a:cubicBezTo>
                  <a:pt x="14535" y="3650"/>
                  <a:pt x="14511" y="3697"/>
                  <a:pt x="14511" y="3754"/>
                </a:cubicBezTo>
                <a:lnTo>
                  <a:pt x="14511" y="3974"/>
                </a:lnTo>
                <a:cubicBezTo>
                  <a:pt x="14511" y="4032"/>
                  <a:pt x="14535" y="4077"/>
                  <a:pt x="14564" y="4077"/>
                </a:cubicBezTo>
                <a:cubicBezTo>
                  <a:pt x="14593" y="4077"/>
                  <a:pt x="14617" y="4032"/>
                  <a:pt x="14617" y="3974"/>
                </a:cubicBezTo>
                <a:lnTo>
                  <a:pt x="14617" y="3754"/>
                </a:lnTo>
                <a:cubicBezTo>
                  <a:pt x="14617" y="3697"/>
                  <a:pt x="14593" y="3650"/>
                  <a:pt x="14564" y="3650"/>
                </a:cubicBezTo>
                <a:close/>
                <a:moveTo>
                  <a:pt x="15413" y="3650"/>
                </a:moveTo>
                <a:cubicBezTo>
                  <a:pt x="15384" y="3650"/>
                  <a:pt x="15360" y="3697"/>
                  <a:pt x="15360" y="3754"/>
                </a:cubicBezTo>
                <a:lnTo>
                  <a:pt x="15360" y="3974"/>
                </a:lnTo>
                <a:cubicBezTo>
                  <a:pt x="15360" y="4032"/>
                  <a:pt x="15384" y="4077"/>
                  <a:pt x="15413" y="4077"/>
                </a:cubicBezTo>
                <a:cubicBezTo>
                  <a:pt x="15442" y="4077"/>
                  <a:pt x="15465" y="4032"/>
                  <a:pt x="15465" y="3974"/>
                </a:cubicBezTo>
                <a:lnTo>
                  <a:pt x="15465" y="3754"/>
                </a:lnTo>
                <a:cubicBezTo>
                  <a:pt x="15465" y="3697"/>
                  <a:pt x="15442" y="3650"/>
                  <a:pt x="15413" y="3650"/>
                </a:cubicBezTo>
                <a:close/>
                <a:moveTo>
                  <a:pt x="15728" y="3650"/>
                </a:moveTo>
                <a:cubicBezTo>
                  <a:pt x="15699" y="3650"/>
                  <a:pt x="15675" y="3697"/>
                  <a:pt x="15675" y="3754"/>
                </a:cubicBezTo>
                <a:lnTo>
                  <a:pt x="15675" y="3974"/>
                </a:lnTo>
                <a:cubicBezTo>
                  <a:pt x="15675" y="4032"/>
                  <a:pt x="15699" y="4077"/>
                  <a:pt x="15728" y="4077"/>
                </a:cubicBezTo>
                <a:cubicBezTo>
                  <a:pt x="15757" y="4077"/>
                  <a:pt x="15781" y="4032"/>
                  <a:pt x="15781" y="3974"/>
                </a:cubicBezTo>
                <a:lnTo>
                  <a:pt x="15781" y="3754"/>
                </a:lnTo>
                <a:cubicBezTo>
                  <a:pt x="15781" y="3697"/>
                  <a:pt x="15757" y="3650"/>
                  <a:pt x="15728" y="3650"/>
                </a:cubicBezTo>
                <a:close/>
                <a:moveTo>
                  <a:pt x="16578" y="3650"/>
                </a:moveTo>
                <a:cubicBezTo>
                  <a:pt x="16549" y="3650"/>
                  <a:pt x="16525" y="3697"/>
                  <a:pt x="16525" y="3754"/>
                </a:cubicBezTo>
                <a:lnTo>
                  <a:pt x="16525" y="3974"/>
                </a:lnTo>
                <a:cubicBezTo>
                  <a:pt x="16525" y="4032"/>
                  <a:pt x="16549" y="4077"/>
                  <a:pt x="16578" y="4077"/>
                </a:cubicBezTo>
                <a:cubicBezTo>
                  <a:pt x="16607" y="4077"/>
                  <a:pt x="16630" y="4032"/>
                  <a:pt x="16630" y="3974"/>
                </a:cubicBezTo>
                <a:lnTo>
                  <a:pt x="16630" y="3754"/>
                </a:lnTo>
                <a:cubicBezTo>
                  <a:pt x="16630" y="3697"/>
                  <a:pt x="16607" y="3650"/>
                  <a:pt x="16578" y="3650"/>
                </a:cubicBezTo>
                <a:close/>
                <a:moveTo>
                  <a:pt x="16892" y="3650"/>
                </a:moveTo>
                <a:cubicBezTo>
                  <a:pt x="16863" y="3650"/>
                  <a:pt x="16839" y="3697"/>
                  <a:pt x="16839" y="3754"/>
                </a:cubicBezTo>
                <a:lnTo>
                  <a:pt x="16839" y="3974"/>
                </a:lnTo>
                <a:cubicBezTo>
                  <a:pt x="16839" y="4032"/>
                  <a:pt x="16863" y="4077"/>
                  <a:pt x="16892" y="4077"/>
                </a:cubicBezTo>
                <a:cubicBezTo>
                  <a:pt x="16921" y="4077"/>
                  <a:pt x="16944" y="4032"/>
                  <a:pt x="16944" y="3974"/>
                </a:cubicBezTo>
                <a:lnTo>
                  <a:pt x="16944" y="3754"/>
                </a:lnTo>
                <a:cubicBezTo>
                  <a:pt x="16944" y="3697"/>
                  <a:pt x="16921" y="3650"/>
                  <a:pt x="16892" y="3650"/>
                </a:cubicBezTo>
                <a:close/>
                <a:moveTo>
                  <a:pt x="17741" y="3650"/>
                </a:moveTo>
                <a:cubicBezTo>
                  <a:pt x="17712" y="3650"/>
                  <a:pt x="17689" y="3697"/>
                  <a:pt x="17689" y="3754"/>
                </a:cubicBezTo>
                <a:lnTo>
                  <a:pt x="17689" y="3974"/>
                </a:lnTo>
                <a:cubicBezTo>
                  <a:pt x="17689" y="4032"/>
                  <a:pt x="17712" y="4077"/>
                  <a:pt x="17741" y="4077"/>
                </a:cubicBezTo>
                <a:cubicBezTo>
                  <a:pt x="17770" y="4077"/>
                  <a:pt x="17794" y="4032"/>
                  <a:pt x="17794" y="3974"/>
                </a:cubicBezTo>
                <a:lnTo>
                  <a:pt x="17794" y="3754"/>
                </a:lnTo>
                <a:cubicBezTo>
                  <a:pt x="17794" y="3697"/>
                  <a:pt x="17770" y="3650"/>
                  <a:pt x="17741" y="3650"/>
                </a:cubicBezTo>
                <a:close/>
                <a:moveTo>
                  <a:pt x="18055" y="3650"/>
                </a:moveTo>
                <a:cubicBezTo>
                  <a:pt x="18026" y="3650"/>
                  <a:pt x="18002" y="3697"/>
                  <a:pt x="18002" y="3754"/>
                </a:cubicBezTo>
                <a:lnTo>
                  <a:pt x="18002" y="3974"/>
                </a:lnTo>
                <a:cubicBezTo>
                  <a:pt x="18002" y="4032"/>
                  <a:pt x="18026" y="4077"/>
                  <a:pt x="18055" y="4077"/>
                </a:cubicBezTo>
                <a:cubicBezTo>
                  <a:pt x="18085" y="4077"/>
                  <a:pt x="18108" y="4032"/>
                  <a:pt x="18108" y="3974"/>
                </a:cubicBezTo>
                <a:lnTo>
                  <a:pt x="18108" y="3754"/>
                </a:lnTo>
                <a:cubicBezTo>
                  <a:pt x="18108" y="3697"/>
                  <a:pt x="18085" y="3650"/>
                  <a:pt x="18055" y="3650"/>
                </a:cubicBezTo>
                <a:close/>
                <a:moveTo>
                  <a:pt x="18905" y="3650"/>
                </a:moveTo>
                <a:cubicBezTo>
                  <a:pt x="18876" y="3650"/>
                  <a:pt x="18852" y="3697"/>
                  <a:pt x="18852" y="3754"/>
                </a:cubicBezTo>
                <a:lnTo>
                  <a:pt x="18852" y="3974"/>
                </a:lnTo>
                <a:cubicBezTo>
                  <a:pt x="18852" y="4032"/>
                  <a:pt x="18876" y="4077"/>
                  <a:pt x="18905" y="4077"/>
                </a:cubicBezTo>
                <a:cubicBezTo>
                  <a:pt x="18934" y="4077"/>
                  <a:pt x="18958" y="4032"/>
                  <a:pt x="18958" y="3974"/>
                </a:cubicBezTo>
                <a:lnTo>
                  <a:pt x="18958" y="3754"/>
                </a:lnTo>
                <a:cubicBezTo>
                  <a:pt x="18958" y="3697"/>
                  <a:pt x="18934" y="3650"/>
                  <a:pt x="18905" y="3650"/>
                </a:cubicBezTo>
                <a:close/>
                <a:moveTo>
                  <a:pt x="19220" y="3650"/>
                </a:moveTo>
                <a:cubicBezTo>
                  <a:pt x="19191" y="3650"/>
                  <a:pt x="19167" y="3697"/>
                  <a:pt x="19167" y="3754"/>
                </a:cubicBezTo>
                <a:lnTo>
                  <a:pt x="19167" y="3974"/>
                </a:lnTo>
                <a:cubicBezTo>
                  <a:pt x="19167" y="4032"/>
                  <a:pt x="19191" y="4077"/>
                  <a:pt x="19220" y="4077"/>
                </a:cubicBezTo>
                <a:cubicBezTo>
                  <a:pt x="19249" y="4077"/>
                  <a:pt x="19273" y="4032"/>
                  <a:pt x="19273" y="3974"/>
                </a:cubicBezTo>
                <a:lnTo>
                  <a:pt x="19273" y="3754"/>
                </a:lnTo>
                <a:cubicBezTo>
                  <a:pt x="19273" y="3697"/>
                  <a:pt x="19249" y="3650"/>
                  <a:pt x="19220" y="3650"/>
                </a:cubicBezTo>
                <a:close/>
                <a:moveTo>
                  <a:pt x="20069" y="3650"/>
                </a:moveTo>
                <a:cubicBezTo>
                  <a:pt x="20040" y="3650"/>
                  <a:pt x="20016" y="3697"/>
                  <a:pt x="20016" y="3754"/>
                </a:cubicBezTo>
                <a:lnTo>
                  <a:pt x="20016" y="3974"/>
                </a:lnTo>
                <a:cubicBezTo>
                  <a:pt x="20016" y="4032"/>
                  <a:pt x="20040" y="4077"/>
                  <a:pt x="20069" y="4077"/>
                </a:cubicBezTo>
                <a:cubicBezTo>
                  <a:pt x="20099" y="4077"/>
                  <a:pt x="20122" y="4032"/>
                  <a:pt x="20122" y="3974"/>
                </a:cubicBezTo>
                <a:lnTo>
                  <a:pt x="20122" y="3754"/>
                </a:lnTo>
                <a:cubicBezTo>
                  <a:pt x="20122" y="3697"/>
                  <a:pt x="20099" y="3650"/>
                  <a:pt x="20069" y="3650"/>
                </a:cubicBezTo>
                <a:close/>
                <a:moveTo>
                  <a:pt x="20384" y="3650"/>
                </a:moveTo>
                <a:cubicBezTo>
                  <a:pt x="20355" y="3650"/>
                  <a:pt x="20331" y="3697"/>
                  <a:pt x="20331" y="3754"/>
                </a:cubicBezTo>
                <a:lnTo>
                  <a:pt x="20331" y="3974"/>
                </a:lnTo>
                <a:cubicBezTo>
                  <a:pt x="20331" y="4032"/>
                  <a:pt x="20355" y="4077"/>
                  <a:pt x="20384" y="4077"/>
                </a:cubicBezTo>
                <a:cubicBezTo>
                  <a:pt x="20413" y="4077"/>
                  <a:pt x="20436" y="4032"/>
                  <a:pt x="20436" y="3974"/>
                </a:cubicBezTo>
                <a:lnTo>
                  <a:pt x="20436" y="3754"/>
                </a:lnTo>
                <a:cubicBezTo>
                  <a:pt x="20436" y="3697"/>
                  <a:pt x="20413" y="3650"/>
                  <a:pt x="20384" y="3650"/>
                </a:cubicBezTo>
                <a:close/>
                <a:moveTo>
                  <a:pt x="21234" y="3650"/>
                </a:moveTo>
                <a:cubicBezTo>
                  <a:pt x="21204" y="3650"/>
                  <a:pt x="21181" y="3697"/>
                  <a:pt x="21181" y="3754"/>
                </a:cubicBezTo>
                <a:lnTo>
                  <a:pt x="21181" y="3974"/>
                </a:lnTo>
                <a:cubicBezTo>
                  <a:pt x="21181" y="4032"/>
                  <a:pt x="21204" y="4077"/>
                  <a:pt x="21234" y="4077"/>
                </a:cubicBezTo>
                <a:cubicBezTo>
                  <a:pt x="21263" y="4077"/>
                  <a:pt x="21285" y="4032"/>
                  <a:pt x="21285" y="3974"/>
                </a:cubicBezTo>
                <a:lnTo>
                  <a:pt x="21285" y="3754"/>
                </a:lnTo>
                <a:cubicBezTo>
                  <a:pt x="21285" y="3697"/>
                  <a:pt x="21263" y="3650"/>
                  <a:pt x="21234" y="3650"/>
                </a:cubicBezTo>
                <a:close/>
                <a:moveTo>
                  <a:pt x="21547" y="3650"/>
                </a:moveTo>
                <a:cubicBezTo>
                  <a:pt x="21518" y="3650"/>
                  <a:pt x="21495" y="3697"/>
                  <a:pt x="21495" y="3754"/>
                </a:cubicBezTo>
                <a:lnTo>
                  <a:pt x="21495" y="3974"/>
                </a:lnTo>
                <a:cubicBezTo>
                  <a:pt x="21495" y="4032"/>
                  <a:pt x="21518" y="4077"/>
                  <a:pt x="21547" y="4077"/>
                </a:cubicBezTo>
                <a:cubicBezTo>
                  <a:pt x="21576" y="4077"/>
                  <a:pt x="21600" y="4032"/>
                  <a:pt x="21600" y="3974"/>
                </a:cubicBezTo>
                <a:lnTo>
                  <a:pt x="21600" y="3754"/>
                </a:lnTo>
                <a:cubicBezTo>
                  <a:pt x="21600" y="3697"/>
                  <a:pt x="21576" y="3650"/>
                  <a:pt x="21547" y="3650"/>
                </a:cubicBezTo>
                <a:close/>
                <a:moveTo>
                  <a:pt x="53" y="4380"/>
                </a:moveTo>
                <a:cubicBezTo>
                  <a:pt x="24" y="4380"/>
                  <a:pt x="0" y="4427"/>
                  <a:pt x="0" y="4484"/>
                </a:cubicBezTo>
                <a:lnTo>
                  <a:pt x="0" y="4704"/>
                </a:lnTo>
                <a:cubicBezTo>
                  <a:pt x="0" y="4762"/>
                  <a:pt x="24" y="4809"/>
                  <a:pt x="53" y="4809"/>
                </a:cubicBezTo>
                <a:cubicBezTo>
                  <a:pt x="82" y="4809"/>
                  <a:pt x="106" y="4762"/>
                  <a:pt x="106" y="4704"/>
                </a:cubicBezTo>
                <a:lnTo>
                  <a:pt x="106" y="4484"/>
                </a:lnTo>
                <a:cubicBezTo>
                  <a:pt x="106" y="4427"/>
                  <a:pt x="82" y="4380"/>
                  <a:pt x="53" y="4380"/>
                </a:cubicBezTo>
                <a:close/>
                <a:moveTo>
                  <a:pt x="367" y="4380"/>
                </a:moveTo>
                <a:cubicBezTo>
                  <a:pt x="338" y="4380"/>
                  <a:pt x="315" y="4427"/>
                  <a:pt x="315" y="4484"/>
                </a:cubicBezTo>
                <a:lnTo>
                  <a:pt x="315" y="4704"/>
                </a:lnTo>
                <a:cubicBezTo>
                  <a:pt x="315" y="4762"/>
                  <a:pt x="338" y="4809"/>
                  <a:pt x="367" y="4809"/>
                </a:cubicBezTo>
                <a:cubicBezTo>
                  <a:pt x="397" y="4809"/>
                  <a:pt x="420" y="4762"/>
                  <a:pt x="420" y="4704"/>
                </a:cubicBezTo>
                <a:lnTo>
                  <a:pt x="420" y="4484"/>
                </a:lnTo>
                <a:cubicBezTo>
                  <a:pt x="420" y="4427"/>
                  <a:pt x="397" y="4380"/>
                  <a:pt x="367" y="4380"/>
                </a:cubicBezTo>
                <a:close/>
                <a:moveTo>
                  <a:pt x="1217" y="4380"/>
                </a:moveTo>
                <a:cubicBezTo>
                  <a:pt x="1188" y="4380"/>
                  <a:pt x="1164" y="4427"/>
                  <a:pt x="1164" y="4484"/>
                </a:cubicBezTo>
                <a:lnTo>
                  <a:pt x="1164" y="4704"/>
                </a:lnTo>
                <a:cubicBezTo>
                  <a:pt x="1164" y="4762"/>
                  <a:pt x="1188" y="4809"/>
                  <a:pt x="1217" y="4809"/>
                </a:cubicBezTo>
                <a:cubicBezTo>
                  <a:pt x="1246" y="4809"/>
                  <a:pt x="1270" y="4762"/>
                  <a:pt x="1270" y="4704"/>
                </a:cubicBezTo>
                <a:lnTo>
                  <a:pt x="1270" y="4484"/>
                </a:lnTo>
                <a:cubicBezTo>
                  <a:pt x="1270" y="4427"/>
                  <a:pt x="1246" y="4380"/>
                  <a:pt x="1217" y="4380"/>
                </a:cubicBezTo>
                <a:close/>
                <a:moveTo>
                  <a:pt x="1532" y="4380"/>
                </a:moveTo>
                <a:cubicBezTo>
                  <a:pt x="1503" y="4380"/>
                  <a:pt x="1479" y="4427"/>
                  <a:pt x="1479" y="4484"/>
                </a:cubicBezTo>
                <a:lnTo>
                  <a:pt x="1479" y="4704"/>
                </a:lnTo>
                <a:cubicBezTo>
                  <a:pt x="1479" y="4762"/>
                  <a:pt x="1503" y="4809"/>
                  <a:pt x="1532" y="4809"/>
                </a:cubicBezTo>
                <a:cubicBezTo>
                  <a:pt x="1561" y="4809"/>
                  <a:pt x="1584" y="4762"/>
                  <a:pt x="1584" y="4704"/>
                </a:cubicBezTo>
                <a:lnTo>
                  <a:pt x="1584" y="4484"/>
                </a:lnTo>
                <a:cubicBezTo>
                  <a:pt x="1584" y="4427"/>
                  <a:pt x="1561" y="4380"/>
                  <a:pt x="1532" y="4380"/>
                </a:cubicBezTo>
                <a:close/>
                <a:moveTo>
                  <a:pt x="2380" y="4380"/>
                </a:moveTo>
                <a:cubicBezTo>
                  <a:pt x="2351" y="4380"/>
                  <a:pt x="2329" y="4427"/>
                  <a:pt x="2329" y="4484"/>
                </a:cubicBezTo>
                <a:lnTo>
                  <a:pt x="2329" y="4704"/>
                </a:lnTo>
                <a:cubicBezTo>
                  <a:pt x="2329" y="4762"/>
                  <a:pt x="2351" y="4809"/>
                  <a:pt x="2380" y="4809"/>
                </a:cubicBezTo>
                <a:cubicBezTo>
                  <a:pt x="2409" y="4809"/>
                  <a:pt x="2433" y="4762"/>
                  <a:pt x="2433" y="4704"/>
                </a:cubicBezTo>
                <a:lnTo>
                  <a:pt x="2433" y="4484"/>
                </a:lnTo>
                <a:cubicBezTo>
                  <a:pt x="2433" y="4427"/>
                  <a:pt x="2409" y="4380"/>
                  <a:pt x="2380" y="4380"/>
                </a:cubicBezTo>
                <a:close/>
                <a:moveTo>
                  <a:pt x="2695" y="4380"/>
                </a:moveTo>
                <a:cubicBezTo>
                  <a:pt x="2666" y="4380"/>
                  <a:pt x="2643" y="4427"/>
                  <a:pt x="2643" y="4484"/>
                </a:cubicBezTo>
                <a:lnTo>
                  <a:pt x="2643" y="4704"/>
                </a:lnTo>
                <a:cubicBezTo>
                  <a:pt x="2643" y="4762"/>
                  <a:pt x="2666" y="4809"/>
                  <a:pt x="2695" y="4809"/>
                </a:cubicBezTo>
                <a:cubicBezTo>
                  <a:pt x="2724" y="4809"/>
                  <a:pt x="2748" y="4762"/>
                  <a:pt x="2748" y="4704"/>
                </a:cubicBezTo>
                <a:lnTo>
                  <a:pt x="2748" y="4484"/>
                </a:lnTo>
                <a:cubicBezTo>
                  <a:pt x="2748" y="4427"/>
                  <a:pt x="2724" y="4380"/>
                  <a:pt x="2695" y="4380"/>
                </a:cubicBezTo>
                <a:close/>
                <a:moveTo>
                  <a:pt x="3545" y="4380"/>
                </a:moveTo>
                <a:cubicBezTo>
                  <a:pt x="3516" y="4380"/>
                  <a:pt x="3492" y="4427"/>
                  <a:pt x="3492" y="4484"/>
                </a:cubicBezTo>
                <a:lnTo>
                  <a:pt x="3492" y="4704"/>
                </a:lnTo>
                <a:cubicBezTo>
                  <a:pt x="3492" y="4762"/>
                  <a:pt x="3516" y="4809"/>
                  <a:pt x="3545" y="4809"/>
                </a:cubicBezTo>
                <a:cubicBezTo>
                  <a:pt x="3574" y="4809"/>
                  <a:pt x="3598" y="4762"/>
                  <a:pt x="3598" y="4704"/>
                </a:cubicBezTo>
                <a:lnTo>
                  <a:pt x="3598" y="4484"/>
                </a:lnTo>
                <a:cubicBezTo>
                  <a:pt x="3598" y="4427"/>
                  <a:pt x="3574" y="4380"/>
                  <a:pt x="3545" y="4380"/>
                </a:cubicBezTo>
                <a:close/>
                <a:moveTo>
                  <a:pt x="3859" y="4380"/>
                </a:moveTo>
                <a:cubicBezTo>
                  <a:pt x="3830" y="4380"/>
                  <a:pt x="3806" y="4427"/>
                  <a:pt x="3806" y="4484"/>
                </a:cubicBezTo>
                <a:lnTo>
                  <a:pt x="3806" y="4704"/>
                </a:lnTo>
                <a:cubicBezTo>
                  <a:pt x="3806" y="4762"/>
                  <a:pt x="3830" y="4809"/>
                  <a:pt x="3859" y="4809"/>
                </a:cubicBezTo>
                <a:cubicBezTo>
                  <a:pt x="3888" y="4809"/>
                  <a:pt x="3912" y="4762"/>
                  <a:pt x="3912" y="4704"/>
                </a:cubicBezTo>
                <a:lnTo>
                  <a:pt x="3912" y="4484"/>
                </a:lnTo>
                <a:cubicBezTo>
                  <a:pt x="3912" y="4427"/>
                  <a:pt x="3888" y="4380"/>
                  <a:pt x="3859" y="4380"/>
                </a:cubicBezTo>
                <a:close/>
                <a:moveTo>
                  <a:pt x="4709" y="4380"/>
                </a:moveTo>
                <a:cubicBezTo>
                  <a:pt x="4680" y="4380"/>
                  <a:pt x="4656" y="4427"/>
                  <a:pt x="4656" y="4484"/>
                </a:cubicBezTo>
                <a:lnTo>
                  <a:pt x="4656" y="4704"/>
                </a:lnTo>
                <a:cubicBezTo>
                  <a:pt x="4656" y="4762"/>
                  <a:pt x="4680" y="4809"/>
                  <a:pt x="4709" y="4809"/>
                </a:cubicBezTo>
                <a:cubicBezTo>
                  <a:pt x="4738" y="4809"/>
                  <a:pt x="4762" y="4762"/>
                  <a:pt x="4762" y="4704"/>
                </a:cubicBezTo>
                <a:lnTo>
                  <a:pt x="4762" y="4484"/>
                </a:lnTo>
                <a:cubicBezTo>
                  <a:pt x="4762" y="4427"/>
                  <a:pt x="4738" y="4380"/>
                  <a:pt x="4709" y="4380"/>
                </a:cubicBezTo>
                <a:close/>
                <a:moveTo>
                  <a:pt x="5023" y="4380"/>
                </a:moveTo>
                <a:cubicBezTo>
                  <a:pt x="4994" y="4380"/>
                  <a:pt x="4970" y="4427"/>
                  <a:pt x="4970" y="4484"/>
                </a:cubicBezTo>
                <a:lnTo>
                  <a:pt x="4970" y="4704"/>
                </a:lnTo>
                <a:cubicBezTo>
                  <a:pt x="4970" y="4762"/>
                  <a:pt x="4994" y="4809"/>
                  <a:pt x="5023" y="4809"/>
                </a:cubicBezTo>
                <a:cubicBezTo>
                  <a:pt x="5053" y="4809"/>
                  <a:pt x="5076" y="4762"/>
                  <a:pt x="5076" y="4704"/>
                </a:cubicBezTo>
                <a:lnTo>
                  <a:pt x="5076" y="4484"/>
                </a:lnTo>
                <a:cubicBezTo>
                  <a:pt x="5076" y="4427"/>
                  <a:pt x="5053" y="4380"/>
                  <a:pt x="5023" y="4380"/>
                </a:cubicBezTo>
                <a:close/>
                <a:moveTo>
                  <a:pt x="5873" y="4380"/>
                </a:moveTo>
                <a:cubicBezTo>
                  <a:pt x="5844" y="4380"/>
                  <a:pt x="5820" y="4427"/>
                  <a:pt x="5820" y="4484"/>
                </a:cubicBezTo>
                <a:lnTo>
                  <a:pt x="5820" y="4704"/>
                </a:lnTo>
                <a:cubicBezTo>
                  <a:pt x="5820" y="4762"/>
                  <a:pt x="5844" y="4809"/>
                  <a:pt x="5873" y="4809"/>
                </a:cubicBezTo>
                <a:cubicBezTo>
                  <a:pt x="5902" y="4809"/>
                  <a:pt x="5926" y="4762"/>
                  <a:pt x="5926" y="4704"/>
                </a:cubicBezTo>
                <a:lnTo>
                  <a:pt x="5926" y="4484"/>
                </a:lnTo>
                <a:cubicBezTo>
                  <a:pt x="5926" y="4427"/>
                  <a:pt x="5902" y="4380"/>
                  <a:pt x="5873" y="4380"/>
                </a:cubicBezTo>
                <a:close/>
                <a:moveTo>
                  <a:pt x="6188" y="4380"/>
                </a:moveTo>
                <a:cubicBezTo>
                  <a:pt x="6159" y="4380"/>
                  <a:pt x="6135" y="4427"/>
                  <a:pt x="6135" y="4484"/>
                </a:cubicBezTo>
                <a:lnTo>
                  <a:pt x="6135" y="4704"/>
                </a:lnTo>
                <a:cubicBezTo>
                  <a:pt x="6135" y="4762"/>
                  <a:pt x="6159" y="4809"/>
                  <a:pt x="6188" y="4809"/>
                </a:cubicBezTo>
                <a:cubicBezTo>
                  <a:pt x="6217" y="4809"/>
                  <a:pt x="6240" y="4762"/>
                  <a:pt x="6240" y="4704"/>
                </a:cubicBezTo>
                <a:lnTo>
                  <a:pt x="6240" y="4484"/>
                </a:lnTo>
                <a:cubicBezTo>
                  <a:pt x="6240" y="4427"/>
                  <a:pt x="6217" y="4380"/>
                  <a:pt x="6188" y="4380"/>
                </a:cubicBezTo>
                <a:close/>
                <a:moveTo>
                  <a:pt x="7036" y="4380"/>
                </a:moveTo>
                <a:cubicBezTo>
                  <a:pt x="7007" y="4380"/>
                  <a:pt x="6984" y="4427"/>
                  <a:pt x="6984" y="4484"/>
                </a:cubicBezTo>
                <a:lnTo>
                  <a:pt x="6984" y="4704"/>
                </a:lnTo>
                <a:cubicBezTo>
                  <a:pt x="6984" y="4762"/>
                  <a:pt x="7007" y="4809"/>
                  <a:pt x="7036" y="4809"/>
                </a:cubicBezTo>
                <a:cubicBezTo>
                  <a:pt x="7065" y="4809"/>
                  <a:pt x="7089" y="4762"/>
                  <a:pt x="7089" y="4704"/>
                </a:cubicBezTo>
                <a:lnTo>
                  <a:pt x="7089" y="4484"/>
                </a:lnTo>
                <a:cubicBezTo>
                  <a:pt x="7089" y="4427"/>
                  <a:pt x="7065" y="4380"/>
                  <a:pt x="7036" y="4380"/>
                </a:cubicBezTo>
                <a:close/>
                <a:moveTo>
                  <a:pt x="7351" y="4380"/>
                </a:moveTo>
                <a:cubicBezTo>
                  <a:pt x="7322" y="4380"/>
                  <a:pt x="7299" y="4427"/>
                  <a:pt x="7299" y="4484"/>
                </a:cubicBezTo>
                <a:lnTo>
                  <a:pt x="7299" y="4704"/>
                </a:lnTo>
                <a:cubicBezTo>
                  <a:pt x="7299" y="4762"/>
                  <a:pt x="7322" y="4809"/>
                  <a:pt x="7351" y="4809"/>
                </a:cubicBezTo>
                <a:cubicBezTo>
                  <a:pt x="7380" y="4809"/>
                  <a:pt x="7404" y="4762"/>
                  <a:pt x="7404" y="4704"/>
                </a:cubicBezTo>
                <a:lnTo>
                  <a:pt x="7404" y="4484"/>
                </a:lnTo>
                <a:cubicBezTo>
                  <a:pt x="7404" y="4427"/>
                  <a:pt x="7380" y="4380"/>
                  <a:pt x="7351" y="4380"/>
                </a:cubicBezTo>
                <a:close/>
                <a:moveTo>
                  <a:pt x="8201" y="4380"/>
                </a:moveTo>
                <a:cubicBezTo>
                  <a:pt x="8171" y="4380"/>
                  <a:pt x="8148" y="4427"/>
                  <a:pt x="8148" y="4484"/>
                </a:cubicBezTo>
                <a:lnTo>
                  <a:pt x="8148" y="4704"/>
                </a:lnTo>
                <a:cubicBezTo>
                  <a:pt x="8148" y="4762"/>
                  <a:pt x="8171" y="4809"/>
                  <a:pt x="8201" y="4809"/>
                </a:cubicBezTo>
                <a:cubicBezTo>
                  <a:pt x="8230" y="4809"/>
                  <a:pt x="8254" y="4762"/>
                  <a:pt x="8254" y="4704"/>
                </a:cubicBezTo>
                <a:lnTo>
                  <a:pt x="8254" y="4484"/>
                </a:lnTo>
                <a:cubicBezTo>
                  <a:pt x="8254" y="4427"/>
                  <a:pt x="8230" y="4380"/>
                  <a:pt x="8201" y="4380"/>
                </a:cubicBezTo>
                <a:close/>
                <a:moveTo>
                  <a:pt x="8515" y="4380"/>
                </a:moveTo>
                <a:cubicBezTo>
                  <a:pt x="8486" y="4380"/>
                  <a:pt x="8462" y="4427"/>
                  <a:pt x="8462" y="4484"/>
                </a:cubicBezTo>
                <a:lnTo>
                  <a:pt x="8462" y="4704"/>
                </a:lnTo>
                <a:cubicBezTo>
                  <a:pt x="8462" y="4762"/>
                  <a:pt x="8486" y="4809"/>
                  <a:pt x="8515" y="4809"/>
                </a:cubicBezTo>
                <a:cubicBezTo>
                  <a:pt x="8544" y="4809"/>
                  <a:pt x="8568" y="4762"/>
                  <a:pt x="8568" y="4704"/>
                </a:cubicBezTo>
                <a:lnTo>
                  <a:pt x="8568" y="4484"/>
                </a:lnTo>
                <a:cubicBezTo>
                  <a:pt x="8568" y="4427"/>
                  <a:pt x="8544" y="4380"/>
                  <a:pt x="8515" y="4380"/>
                </a:cubicBezTo>
                <a:close/>
                <a:moveTo>
                  <a:pt x="9365" y="4380"/>
                </a:moveTo>
                <a:cubicBezTo>
                  <a:pt x="9336" y="4380"/>
                  <a:pt x="9312" y="4427"/>
                  <a:pt x="9312" y="4484"/>
                </a:cubicBezTo>
                <a:lnTo>
                  <a:pt x="9312" y="4704"/>
                </a:lnTo>
                <a:cubicBezTo>
                  <a:pt x="9312" y="4762"/>
                  <a:pt x="9336" y="4809"/>
                  <a:pt x="9365" y="4809"/>
                </a:cubicBezTo>
                <a:cubicBezTo>
                  <a:pt x="9394" y="4809"/>
                  <a:pt x="9418" y="4762"/>
                  <a:pt x="9418" y="4704"/>
                </a:cubicBezTo>
                <a:lnTo>
                  <a:pt x="9418" y="4484"/>
                </a:lnTo>
                <a:cubicBezTo>
                  <a:pt x="9418" y="4427"/>
                  <a:pt x="9394" y="4380"/>
                  <a:pt x="9365" y="4380"/>
                </a:cubicBezTo>
                <a:close/>
                <a:moveTo>
                  <a:pt x="9679" y="4380"/>
                </a:moveTo>
                <a:cubicBezTo>
                  <a:pt x="9650" y="4380"/>
                  <a:pt x="9626" y="4427"/>
                  <a:pt x="9626" y="4484"/>
                </a:cubicBezTo>
                <a:lnTo>
                  <a:pt x="9626" y="4704"/>
                </a:lnTo>
                <a:cubicBezTo>
                  <a:pt x="9626" y="4762"/>
                  <a:pt x="9650" y="4809"/>
                  <a:pt x="9679" y="4809"/>
                </a:cubicBezTo>
                <a:cubicBezTo>
                  <a:pt x="9708" y="4809"/>
                  <a:pt x="9732" y="4762"/>
                  <a:pt x="9732" y="4704"/>
                </a:cubicBezTo>
                <a:lnTo>
                  <a:pt x="9732" y="4484"/>
                </a:lnTo>
                <a:cubicBezTo>
                  <a:pt x="9732" y="4427"/>
                  <a:pt x="9708" y="4380"/>
                  <a:pt x="9679" y="4380"/>
                </a:cubicBezTo>
                <a:close/>
                <a:moveTo>
                  <a:pt x="10529" y="4380"/>
                </a:moveTo>
                <a:cubicBezTo>
                  <a:pt x="10500" y="4380"/>
                  <a:pt x="10476" y="4427"/>
                  <a:pt x="10476" y="4484"/>
                </a:cubicBezTo>
                <a:lnTo>
                  <a:pt x="10476" y="4704"/>
                </a:lnTo>
                <a:cubicBezTo>
                  <a:pt x="10476" y="4762"/>
                  <a:pt x="10500" y="4809"/>
                  <a:pt x="10529" y="4809"/>
                </a:cubicBezTo>
                <a:cubicBezTo>
                  <a:pt x="10558" y="4809"/>
                  <a:pt x="10582" y="4762"/>
                  <a:pt x="10582" y="4704"/>
                </a:cubicBezTo>
                <a:lnTo>
                  <a:pt x="10582" y="4484"/>
                </a:lnTo>
                <a:cubicBezTo>
                  <a:pt x="10582" y="4427"/>
                  <a:pt x="10558" y="4380"/>
                  <a:pt x="10529" y="4380"/>
                </a:cubicBezTo>
                <a:close/>
                <a:moveTo>
                  <a:pt x="10844" y="4380"/>
                </a:moveTo>
                <a:cubicBezTo>
                  <a:pt x="10814" y="4380"/>
                  <a:pt x="10791" y="4427"/>
                  <a:pt x="10791" y="4484"/>
                </a:cubicBezTo>
                <a:lnTo>
                  <a:pt x="10791" y="4704"/>
                </a:lnTo>
                <a:cubicBezTo>
                  <a:pt x="10791" y="4762"/>
                  <a:pt x="10814" y="4809"/>
                  <a:pt x="10844" y="4809"/>
                </a:cubicBezTo>
                <a:cubicBezTo>
                  <a:pt x="10873" y="4809"/>
                  <a:pt x="10895" y="4762"/>
                  <a:pt x="10895" y="4704"/>
                </a:cubicBezTo>
                <a:lnTo>
                  <a:pt x="10895" y="4484"/>
                </a:lnTo>
                <a:cubicBezTo>
                  <a:pt x="10895" y="4427"/>
                  <a:pt x="10873" y="4380"/>
                  <a:pt x="10844" y="4380"/>
                </a:cubicBezTo>
                <a:close/>
                <a:moveTo>
                  <a:pt x="11692" y="4380"/>
                </a:moveTo>
                <a:cubicBezTo>
                  <a:pt x="11663" y="4380"/>
                  <a:pt x="11640" y="4427"/>
                  <a:pt x="11640" y="4484"/>
                </a:cubicBezTo>
                <a:lnTo>
                  <a:pt x="11640" y="4704"/>
                </a:lnTo>
                <a:cubicBezTo>
                  <a:pt x="11640" y="4762"/>
                  <a:pt x="11663" y="4809"/>
                  <a:pt x="11692" y="4809"/>
                </a:cubicBezTo>
                <a:cubicBezTo>
                  <a:pt x="11721" y="4809"/>
                  <a:pt x="11745" y="4762"/>
                  <a:pt x="11745" y="4704"/>
                </a:cubicBezTo>
                <a:lnTo>
                  <a:pt x="11745" y="4484"/>
                </a:lnTo>
                <a:cubicBezTo>
                  <a:pt x="11745" y="4427"/>
                  <a:pt x="11721" y="4380"/>
                  <a:pt x="11692" y="4380"/>
                </a:cubicBezTo>
                <a:close/>
                <a:moveTo>
                  <a:pt x="12007" y="4380"/>
                </a:moveTo>
                <a:cubicBezTo>
                  <a:pt x="11978" y="4380"/>
                  <a:pt x="11955" y="4427"/>
                  <a:pt x="11955" y="4484"/>
                </a:cubicBezTo>
                <a:lnTo>
                  <a:pt x="11955" y="4704"/>
                </a:lnTo>
                <a:cubicBezTo>
                  <a:pt x="11955" y="4762"/>
                  <a:pt x="11978" y="4809"/>
                  <a:pt x="12007" y="4809"/>
                </a:cubicBezTo>
                <a:cubicBezTo>
                  <a:pt x="12036" y="4809"/>
                  <a:pt x="12060" y="4762"/>
                  <a:pt x="12060" y="4704"/>
                </a:cubicBezTo>
                <a:lnTo>
                  <a:pt x="12060" y="4484"/>
                </a:lnTo>
                <a:cubicBezTo>
                  <a:pt x="12060" y="4427"/>
                  <a:pt x="12036" y="4380"/>
                  <a:pt x="12007" y="4380"/>
                </a:cubicBezTo>
                <a:close/>
                <a:moveTo>
                  <a:pt x="12856" y="4380"/>
                </a:moveTo>
                <a:cubicBezTo>
                  <a:pt x="12827" y="4380"/>
                  <a:pt x="12804" y="4427"/>
                  <a:pt x="12804" y="4484"/>
                </a:cubicBezTo>
                <a:lnTo>
                  <a:pt x="12804" y="4704"/>
                </a:lnTo>
                <a:cubicBezTo>
                  <a:pt x="12804" y="4762"/>
                  <a:pt x="12827" y="4809"/>
                  <a:pt x="12856" y="4809"/>
                </a:cubicBezTo>
                <a:cubicBezTo>
                  <a:pt x="12886" y="4809"/>
                  <a:pt x="12909" y="4762"/>
                  <a:pt x="12909" y="4704"/>
                </a:cubicBezTo>
                <a:lnTo>
                  <a:pt x="12909" y="4484"/>
                </a:lnTo>
                <a:cubicBezTo>
                  <a:pt x="12909" y="4427"/>
                  <a:pt x="12886" y="4380"/>
                  <a:pt x="12856" y="4380"/>
                </a:cubicBezTo>
                <a:close/>
                <a:moveTo>
                  <a:pt x="13171" y="4380"/>
                </a:moveTo>
                <a:cubicBezTo>
                  <a:pt x="13142" y="4380"/>
                  <a:pt x="13118" y="4427"/>
                  <a:pt x="13118" y="4484"/>
                </a:cubicBezTo>
                <a:lnTo>
                  <a:pt x="13118" y="4704"/>
                </a:lnTo>
                <a:cubicBezTo>
                  <a:pt x="13118" y="4762"/>
                  <a:pt x="13142" y="4809"/>
                  <a:pt x="13171" y="4809"/>
                </a:cubicBezTo>
                <a:cubicBezTo>
                  <a:pt x="13200" y="4809"/>
                  <a:pt x="13224" y="4762"/>
                  <a:pt x="13224" y="4704"/>
                </a:cubicBezTo>
                <a:lnTo>
                  <a:pt x="13224" y="4484"/>
                </a:lnTo>
                <a:cubicBezTo>
                  <a:pt x="13224" y="4427"/>
                  <a:pt x="13200" y="4380"/>
                  <a:pt x="13171" y="4380"/>
                </a:cubicBezTo>
                <a:close/>
                <a:moveTo>
                  <a:pt x="14021" y="4380"/>
                </a:moveTo>
                <a:cubicBezTo>
                  <a:pt x="13992" y="4380"/>
                  <a:pt x="13968" y="4427"/>
                  <a:pt x="13968" y="4484"/>
                </a:cubicBezTo>
                <a:lnTo>
                  <a:pt x="13968" y="4704"/>
                </a:lnTo>
                <a:cubicBezTo>
                  <a:pt x="13968" y="4762"/>
                  <a:pt x="13992" y="4809"/>
                  <a:pt x="14021" y="4809"/>
                </a:cubicBezTo>
                <a:cubicBezTo>
                  <a:pt x="14050" y="4809"/>
                  <a:pt x="14074" y="4762"/>
                  <a:pt x="14074" y="4704"/>
                </a:cubicBezTo>
                <a:lnTo>
                  <a:pt x="14074" y="4484"/>
                </a:lnTo>
                <a:cubicBezTo>
                  <a:pt x="14074" y="4427"/>
                  <a:pt x="14050" y="4380"/>
                  <a:pt x="14021" y="4380"/>
                </a:cubicBezTo>
                <a:close/>
                <a:moveTo>
                  <a:pt x="14335" y="4380"/>
                </a:moveTo>
                <a:cubicBezTo>
                  <a:pt x="14306" y="4380"/>
                  <a:pt x="14282" y="4427"/>
                  <a:pt x="14282" y="4484"/>
                </a:cubicBezTo>
                <a:lnTo>
                  <a:pt x="14282" y="4704"/>
                </a:lnTo>
                <a:cubicBezTo>
                  <a:pt x="14282" y="4762"/>
                  <a:pt x="14306" y="4809"/>
                  <a:pt x="14335" y="4809"/>
                </a:cubicBezTo>
                <a:cubicBezTo>
                  <a:pt x="14364" y="4809"/>
                  <a:pt x="14388" y="4762"/>
                  <a:pt x="14388" y="4704"/>
                </a:cubicBezTo>
                <a:lnTo>
                  <a:pt x="14388" y="4484"/>
                </a:lnTo>
                <a:cubicBezTo>
                  <a:pt x="14388" y="4427"/>
                  <a:pt x="14364" y="4380"/>
                  <a:pt x="14335" y="4380"/>
                </a:cubicBezTo>
                <a:close/>
                <a:moveTo>
                  <a:pt x="15185" y="4380"/>
                </a:moveTo>
                <a:cubicBezTo>
                  <a:pt x="15156" y="4380"/>
                  <a:pt x="15132" y="4427"/>
                  <a:pt x="15132" y="4484"/>
                </a:cubicBezTo>
                <a:lnTo>
                  <a:pt x="15132" y="4704"/>
                </a:lnTo>
                <a:cubicBezTo>
                  <a:pt x="15132" y="4762"/>
                  <a:pt x="15156" y="4809"/>
                  <a:pt x="15185" y="4809"/>
                </a:cubicBezTo>
                <a:cubicBezTo>
                  <a:pt x="15214" y="4809"/>
                  <a:pt x="15237" y="4762"/>
                  <a:pt x="15237" y="4704"/>
                </a:cubicBezTo>
                <a:lnTo>
                  <a:pt x="15237" y="4484"/>
                </a:lnTo>
                <a:cubicBezTo>
                  <a:pt x="15237" y="4427"/>
                  <a:pt x="15214" y="4380"/>
                  <a:pt x="15185" y="4380"/>
                </a:cubicBezTo>
                <a:close/>
                <a:moveTo>
                  <a:pt x="15500" y="4380"/>
                </a:moveTo>
                <a:cubicBezTo>
                  <a:pt x="15470" y="4380"/>
                  <a:pt x="15447" y="4427"/>
                  <a:pt x="15447" y="4484"/>
                </a:cubicBezTo>
                <a:lnTo>
                  <a:pt x="15447" y="4704"/>
                </a:lnTo>
                <a:cubicBezTo>
                  <a:pt x="15447" y="4762"/>
                  <a:pt x="15470" y="4809"/>
                  <a:pt x="15500" y="4809"/>
                </a:cubicBezTo>
                <a:cubicBezTo>
                  <a:pt x="15529" y="4809"/>
                  <a:pt x="15551" y="4762"/>
                  <a:pt x="15551" y="4704"/>
                </a:cubicBezTo>
                <a:lnTo>
                  <a:pt x="15551" y="4484"/>
                </a:lnTo>
                <a:cubicBezTo>
                  <a:pt x="15551" y="4427"/>
                  <a:pt x="15529" y="4380"/>
                  <a:pt x="15500" y="4380"/>
                </a:cubicBezTo>
                <a:close/>
                <a:moveTo>
                  <a:pt x="16349" y="4380"/>
                </a:moveTo>
                <a:cubicBezTo>
                  <a:pt x="16320" y="4380"/>
                  <a:pt x="16296" y="4427"/>
                  <a:pt x="16296" y="4484"/>
                </a:cubicBezTo>
                <a:lnTo>
                  <a:pt x="16296" y="4704"/>
                </a:lnTo>
                <a:cubicBezTo>
                  <a:pt x="16296" y="4762"/>
                  <a:pt x="16320" y="4809"/>
                  <a:pt x="16349" y="4809"/>
                </a:cubicBezTo>
                <a:cubicBezTo>
                  <a:pt x="16378" y="4809"/>
                  <a:pt x="16401" y="4762"/>
                  <a:pt x="16401" y="4704"/>
                </a:cubicBezTo>
                <a:lnTo>
                  <a:pt x="16401" y="4484"/>
                </a:lnTo>
                <a:cubicBezTo>
                  <a:pt x="16401" y="4427"/>
                  <a:pt x="16378" y="4380"/>
                  <a:pt x="16349" y="4380"/>
                </a:cubicBezTo>
                <a:close/>
                <a:moveTo>
                  <a:pt x="16663" y="4380"/>
                </a:moveTo>
                <a:cubicBezTo>
                  <a:pt x="16634" y="4380"/>
                  <a:pt x="16611" y="4427"/>
                  <a:pt x="16611" y="4484"/>
                </a:cubicBezTo>
                <a:lnTo>
                  <a:pt x="16611" y="4704"/>
                </a:lnTo>
                <a:cubicBezTo>
                  <a:pt x="16611" y="4762"/>
                  <a:pt x="16634" y="4809"/>
                  <a:pt x="16663" y="4809"/>
                </a:cubicBezTo>
                <a:cubicBezTo>
                  <a:pt x="16692" y="4809"/>
                  <a:pt x="16716" y="4762"/>
                  <a:pt x="16716" y="4704"/>
                </a:cubicBezTo>
                <a:lnTo>
                  <a:pt x="16716" y="4484"/>
                </a:lnTo>
                <a:cubicBezTo>
                  <a:pt x="16716" y="4427"/>
                  <a:pt x="16692" y="4380"/>
                  <a:pt x="16663" y="4380"/>
                </a:cubicBezTo>
                <a:close/>
                <a:moveTo>
                  <a:pt x="17512" y="4380"/>
                </a:moveTo>
                <a:cubicBezTo>
                  <a:pt x="17483" y="4380"/>
                  <a:pt x="17459" y="4427"/>
                  <a:pt x="17459" y="4484"/>
                </a:cubicBezTo>
                <a:lnTo>
                  <a:pt x="17459" y="4704"/>
                </a:lnTo>
                <a:cubicBezTo>
                  <a:pt x="17459" y="4762"/>
                  <a:pt x="17483" y="4809"/>
                  <a:pt x="17512" y="4809"/>
                </a:cubicBezTo>
                <a:cubicBezTo>
                  <a:pt x="17541" y="4809"/>
                  <a:pt x="17565" y="4762"/>
                  <a:pt x="17565" y="4704"/>
                </a:cubicBezTo>
                <a:lnTo>
                  <a:pt x="17565" y="4484"/>
                </a:lnTo>
                <a:cubicBezTo>
                  <a:pt x="17565" y="4427"/>
                  <a:pt x="17541" y="4380"/>
                  <a:pt x="17512" y="4380"/>
                </a:cubicBezTo>
                <a:close/>
                <a:moveTo>
                  <a:pt x="17827" y="4380"/>
                </a:moveTo>
                <a:cubicBezTo>
                  <a:pt x="17798" y="4380"/>
                  <a:pt x="17774" y="4427"/>
                  <a:pt x="17774" y="4484"/>
                </a:cubicBezTo>
                <a:lnTo>
                  <a:pt x="17774" y="4704"/>
                </a:lnTo>
                <a:cubicBezTo>
                  <a:pt x="17774" y="4762"/>
                  <a:pt x="17798" y="4809"/>
                  <a:pt x="17827" y="4809"/>
                </a:cubicBezTo>
                <a:cubicBezTo>
                  <a:pt x="17856" y="4809"/>
                  <a:pt x="17880" y="4762"/>
                  <a:pt x="17880" y="4704"/>
                </a:cubicBezTo>
                <a:lnTo>
                  <a:pt x="17880" y="4484"/>
                </a:lnTo>
                <a:cubicBezTo>
                  <a:pt x="17880" y="4427"/>
                  <a:pt x="17856" y="4380"/>
                  <a:pt x="17827" y="4380"/>
                </a:cubicBezTo>
                <a:close/>
                <a:moveTo>
                  <a:pt x="18677" y="4380"/>
                </a:moveTo>
                <a:cubicBezTo>
                  <a:pt x="18648" y="4380"/>
                  <a:pt x="18624" y="4427"/>
                  <a:pt x="18624" y="4484"/>
                </a:cubicBezTo>
                <a:lnTo>
                  <a:pt x="18624" y="4704"/>
                </a:lnTo>
                <a:cubicBezTo>
                  <a:pt x="18624" y="4762"/>
                  <a:pt x="18648" y="4809"/>
                  <a:pt x="18677" y="4809"/>
                </a:cubicBezTo>
                <a:cubicBezTo>
                  <a:pt x="18706" y="4809"/>
                  <a:pt x="18730" y="4762"/>
                  <a:pt x="18730" y="4704"/>
                </a:cubicBezTo>
                <a:lnTo>
                  <a:pt x="18730" y="4484"/>
                </a:lnTo>
                <a:cubicBezTo>
                  <a:pt x="18730" y="4427"/>
                  <a:pt x="18706" y="4380"/>
                  <a:pt x="18677" y="4380"/>
                </a:cubicBezTo>
                <a:close/>
                <a:moveTo>
                  <a:pt x="18991" y="4380"/>
                </a:moveTo>
                <a:cubicBezTo>
                  <a:pt x="18962" y="4380"/>
                  <a:pt x="18938" y="4427"/>
                  <a:pt x="18938" y="4484"/>
                </a:cubicBezTo>
                <a:lnTo>
                  <a:pt x="18938" y="4704"/>
                </a:lnTo>
                <a:cubicBezTo>
                  <a:pt x="18938" y="4762"/>
                  <a:pt x="18962" y="4809"/>
                  <a:pt x="18991" y="4809"/>
                </a:cubicBezTo>
                <a:cubicBezTo>
                  <a:pt x="19020" y="4809"/>
                  <a:pt x="19044" y="4762"/>
                  <a:pt x="19044" y="4704"/>
                </a:cubicBezTo>
                <a:lnTo>
                  <a:pt x="19044" y="4484"/>
                </a:lnTo>
                <a:cubicBezTo>
                  <a:pt x="19044" y="4427"/>
                  <a:pt x="19020" y="4380"/>
                  <a:pt x="18991" y="4380"/>
                </a:cubicBezTo>
                <a:close/>
                <a:moveTo>
                  <a:pt x="19841" y="4380"/>
                </a:moveTo>
                <a:cubicBezTo>
                  <a:pt x="19812" y="4380"/>
                  <a:pt x="19788" y="4427"/>
                  <a:pt x="19788" y="4484"/>
                </a:cubicBezTo>
                <a:lnTo>
                  <a:pt x="19788" y="4704"/>
                </a:lnTo>
                <a:cubicBezTo>
                  <a:pt x="19788" y="4762"/>
                  <a:pt x="19812" y="4809"/>
                  <a:pt x="19841" y="4809"/>
                </a:cubicBezTo>
                <a:cubicBezTo>
                  <a:pt x="19870" y="4809"/>
                  <a:pt x="19894" y="4762"/>
                  <a:pt x="19894" y="4704"/>
                </a:cubicBezTo>
                <a:lnTo>
                  <a:pt x="19894" y="4484"/>
                </a:lnTo>
                <a:cubicBezTo>
                  <a:pt x="19894" y="4427"/>
                  <a:pt x="19870" y="4380"/>
                  <a:pt x="19841" y="4380"/>
                </a:cubicBezTo>
                <a:close/>
                <a:moveTo>
                  <a:pt x="20155" y="4380"/>
                </a:moveTo>
                <a:cubicBezTo>
                  <a:pt x="20126" y="4380"/>
                  <a:pt x="20102" y="4427"/>
                  <a:pt x="20102" y="4484"/>
                </a:cubicBezTo>
                <a:lnTo>
                  <a:pt x="20102" y="4704"/>
                </a:lnTo>
                <a:cubicBezTo>
                  <a:pt x="20102" y="4762"/>
                  <a:pt x="20126" y="4809"/>
                  <a:pt x="20155" y="4809"/>
                </a:cubicBezTo>
                <a:cubicBezTo>
                  <a:pt x="20184" y="4809"/>
                  <a:pt x="20207" y="4762"/>
                  <a:pt x="20207" y="4704"/>
                </a:cubicBezTo>
                <a:lnTo>
                  <a:pt x="20207" y="4484"/>
                </a:lnTo>
                <a:cubicBezTo>
                  <a:pt x="20207" y="4427"/>
                  <a:pt x="20184" y="4380"/>
                  <a:pt x="20155" y="4380"/>
                </a:cubicBezTo>
                <a:close/>
                <a:moveTo>
                  <a:pt x="21004" y="4380"/>
                </a:moveTo>
                <a:cubicBezTo>
                  <a:pt x="20975" y="4380"/>
                  <a:pt x="20952" y="4427"/>
                  <a:pt x="20952" y="4484"/>
                </a:cubicBezTo>
                <a:lnTo>
                  <a:pt x="20952" y="4704"/>
                </a:lnTo>
                <a:cubicBezTo>
                  <a:pt x="20952" y="4762"/>
                  <a:pt x="20975" y="4809"/>
                  <a:pt x="21004" y="4809"/>
                </a:cubicBezTo>
                <a:cubicBezTo>
                  <a:pt x="21033" y="4809"/>
                  <a:pt x="21057" y="4762"/>
                  <a:pt x="21057" y="4704"/>
                </a:cubicBezTo>
                <a:lnTo>
                  <a:pt x="21057" y="4484"/>
                </a:lnTo>
                <a:cubicBezTo>
                  <a:pt x="21057" y="4427"/>
                  <a:pt x="21033" y="4380"/>
                  <a:pt x="21004" y="4380"/>
                </a:cubicBezTo>
                <a:close/>
                <a:moveTo>
                  <a:pt x="21319" y="4380"/>
                </a:moveTo>
                <a:cubicBezTo>
                  <a:pt x="21289" y="4380"/>
                  <a:pt x="21267" y="4427"/>
                  <a:pt x="21267" y="4484"/>
                </a:cubicBezTo>
                <a:lnTo>
                  <a:pt x="21267" y="4704"/>
                </a:lnTo>
                <a:cubicBezTo>
                  <a:pt x="21267" y="4762"/>
                  <a:pt x="21289" y="4809"/>
                  <a:pt x="21319" y="4809"/>
                </a:cubicBezTo>
                <a:cubicBezTo>
                  <a:pt x="21348" y="4809"/>
                  <a:pt x="21372" y="4762"/>
                  <a:pt x="21372" y="4704"/>
                </a:cubicBezTo>
                <a:lnTo>
                  <a:pt x="21372" y="4484"/>
                </a:lnTo>
                <a:cubicBezTo>
                  <a:pt x="21372" y="4427"/>
                  <a:pt x="21348" y="4380"/>
                  <a:pt x="21319" y="4380"/>
                </a:cubicBezTo>
                <a:close/>
                <a:moveTo>
                  <a:pt x="281" y="5110"/>
                </a:moveTo>
                <a:cubicBezTo>
                  <a:pt x="252" y="5110"/>
                  <a:pt x="228" y="5157"/>
                  <a:pt x="228" y="5214"/>
                </a:cubicBezTo>
                <a:lnTo>
                  <a:pt x="228" y="5434"/>
                </a:lnTo>
                <a:cubicBezTo>
                  <a:pt x="228" y="5492"/>
                  <a:pt x="252" y="5539"/>
                  <a:pt x="281" y="5539"/>
                </a:cubicBezTo>
                <a:cubicBezTo>
                  <a:pt x="311" y="5539"/>
                  <a:pt x="334" y="5492"/>
                  <a:pt x="334" y="5434"/>
                </a:cubicBezTo>
                <a:lnTo>
                  <a:pt x="334" y="5214"/>
                </a:lnTo>
                <a:cubicBezTo>
                  <a:pt x="334" y="5157"/>
                  <a:pt x="311" y="5110"/>
                  <a:pt x="281" y="5110"/>
                </a:cubicBezTo>
                <a:close/>
                <a:moveTo>
                  <a:pt x="596" y="5110"/>
                </a:moveTo>
                <a:cubicBezTo>
                  <a:pt x="567" y="5110"/>
                  <a:pt x="543" y="5157"/>
                  <a:pt x="543" y="5214"/>
                </a:cubicBezTo>
                <a:lnTo>
                  <a:pt x="543" y="5434"/>
                </a:lnTo>
                <a:cubicBezTo>
                  <a:pt x="543" y="5492"/>
                  <a:pt x="567" y="5539"/>
                  <a:pt x="596" y="5539"/>
                </a:cubicBezTo>
                <a:cubicBezTo>
                  <a:pt x="625" y="5539"/>
                  <a:pt x="649" y="5492"/>
                  <a:pt x="649" y="5434"/>
                </a:cubicBezTo>
                <a:lnTo>
                  <a:pt x="649" y="5214"/>
                </a:lnTo>
                <a:cubicBezTo>
                  <a:pt x="649" y="5157"/>
                  <a:pt x="625" y="5110"/>
                  <a:pt x="596" y="5110"/>
                </a:cubicBezTo>
                <a:close/>
                <a:moveTo>
                  <a:pt x="1446" y="5110"/>
                </a:moveTo>
                <a:cubicBezTo>
                  <a:pt x="1417" y="5110"/>
                  <a:pt x="1393" y="5157"/>
                  <a:pt x="1393" y="5214"/>
                </a:cubicBezTo>
                <a:lnTo>
                  <a:pt x="1393" y="5434"/>
                </a:lnTo>
                <a:cubicBezTo>
                  <a:pt x="1393" y="5492"/>
                  <a:pt x="1417" y="5539"/>
                  <a:pt x="1446" y="5539"/>
                </a:cubicBezTo>
                <a:cubicBezTo>
                  <a:pt x="1475" y="5539"/>
                  <a:pt x="1499" y="5492"/>
                  <a:pt x="1499" y="5434"/>
                </a:cubicBezTo>
                <a:lnTo>
                  <a:pt x="1499" y="5214"/>
                </a:lnTo>
                <a:cubicBezTo>
                  <a:pt x="1499" y="5157"/>
                  <a:pt x="1475" y="5110"/>
                  <a:pt x="1446" y="5110"/>
                </a:cubicBezTo>
                <a:close/>
                <a:moveTo>
                  <a:pt x="1760" y="5110"/>
                </a:moveTo>
                <a:cubicBezTo>
                  <a:pt x="1731" y="5110"/>
                  <a:pt x="1707" y="5157"/>
                  <a:pt x="1707" y="5214"/>
                </a:cubicBezTo>
                <a:lnTo>
                  <a:pt x="1707" y="5434"/>
                </a:lnTo>
                <a:cubicBezTo>
                  <a:pt x="1707" y="5492"/>
                  <a:pt x="1731" y="5539"/>
                  <a:pt x="1760" y="5539"/>
                </a:cubicBezTo>
                <a:cubicBezTo>
                  <a:pt x="1789" y="5539"/>
                  <a:pt x="1813" y="5492"/>
                  <a:pt x="1813" y="5434"/>
                </a:cubicBezTo>
                <a:lnTo>
                  <a:pt x="1813" y="5214"/>
                </a:lnTo>
                <a:cubicBezTo>
                  <a:pt x="1813" y="5157"/>
                  <a:pt x="1789" y="5110"/>
                  <a:pt x="1760" y="5110"/>
                </a:cubicBezTo>
                <a:close/>
                <a:moveTo>
                  <a:pt x="2610" y="5110"/>
                </a:moveTo>
                <a:cubicBezTo>
                  <a:pt x="2581" y="5110"/>
                  <a:pt x="2557" y="5157"/>
                  <a:pt x="2557" y="5214"/>
                </a:cubicBezTo>
                <a:lnTo>
                  <a:pt x="2557" y="5434"/>
                </a:lnTo>
                <a:cubicBezTo>
                  <a:pt x="2557" y="5492"/>
                  <a:pt x="2581" y="5539"/>
                  <a:pt x="2610" y="5539"/>
                </a:cubicBezTo>
                <a:cubicBezTo>
                  <a:pt x="2639" y="5539"/>
                  <a:pt x="2662" y="5492"/>
                  <a:pt x="2662" y="5434"/>
                </a:cubicBezTo>
                <a:lnTo>
                  <a:pt x="2662" y="5214"/>
                </a:lnTo>
                <a:cubicBezTo>
                  <a:pt x="2662" y="5157"/>
                  <a:pt x="2639" y="5110"/>
                  <a:pt x="2610" y="5110"/>
                </a:cubicBezTo>
                <a:close/>
                <a:moveTo>
                  <a:pt x="2924" y="5110"/>
                </a:moveTo>
                <a:cubicBezTo>
                  <a:pt x="2895" y="5110"/>
                  <a:pt x="2871" y="5157"/>
                  <a:pt x="2871" y="5214"/>
                </a:cubicBezTo>
                <a:lnTo>
                  <a:pt x="2871" y="5434"/>
                </a:lnTo>
                <a:cubicBezTo>
                  <a:pt x="2871" y="5492"/>
                  <a:pt x="2895" y="5539"/>
                  <a:pt x="2924" y="5539"/>
                </a:cubicBezTo>
                <a:cubicBezTo>
                  <a:pt x="2954" y="5539"/>
                  <a:pt x="2976" y="5492"/>
                  <a:pt x="2976" y="5434"/>
                </a:cubicBezTo>
                <a:lnTo>
                  <a:pt x="2976" y="5214"/>
                </a:lnTo>
                <a:cubicBezTo>
                  <a:pt x="2976" y="5157"/>
                  <a:pt x="2954" y="5110"/>
                  <a:pt x="2924" y="5110"/>
                </a:cubicBezTo>
                <a:close/>
                <a:moveTo>
                  <a:pt x="3773" y="5110"/>
                </a:moveTo>
                <a:cubicBezTo>
                  <a:pt x="3744" y="5110"/>
                  <a:pt x="3721" y="5157"/>
                  <a:pt x="3721" y="5214"/>
                </a:cubicBezTo>
                <a:lnTo>
                  <a:pt x="3721" y="5434"/>
                </a:lnTo>
                <a:cubicBezTo>
                  <a:pt x="3721" y="5492"/>
                  <a:pt x="3744" y="5539"/>
                  <a:pt x="3773" y="5539"/>
                </a:cubicBezTo>
                <a:cubicBezTo>
                  <a:pt x="3802" y="5539"/>
                  <a:pt x="3826" y="5492"/>
                  <a:pt x="3826" y="5434"/>
                </a:cubicBezTo>
                <a:lnTo>
                  <a:pt x="3826" y="5214"/>
                </a:lnTo>
                <a:cubicBezTo>
                  <a:pt x="3826" y="5157"/>
                  <a:pt x="3802" y="5110"/>
                  <a:pt x="3773" y="5110"/>
                </a:cubicBezTo>
                <a:close/>
                <a:moveTo>
                  <a:pt x="4088" y="5110"/>
                </a:moveTo>
                <a:cubicBezTo>
                  <a:pt x="4058" y="5110"/>
                  <a:pt x="4035" y="5157"/>
                  <a:pt x="4035" y="5214"/>
                </a:cubicBezTo>
                <a:lnTo>
                  <a:pt x="4035" y="5434"/>
                </a:lnTo>
                <a:cubicBezTo>
                  <a:pt x="4035" y="5492"/>
                  <a:pt x="4058" y="5539"/>
                  <a:pt x="4088" y="5539"/>
                </a:cubicBezTo>
                <a:cubicBezTo>
                  <a:pt x="4117" y="5539"/>
                  <a:pt x="4141" y="5492"/>
                  <a:pt x="4141" y="5434"/>
                </a:cubicBezTo>
                <a:lnTo>
                  <a:pt x="4141" y="5214"/>
                </a:lnTo>
                <a:cubicBezTo>
                  <a:pt x="4141" y="5157"/>
                  <a:pt x="4117" y="5110"/>
                  <a:pt x="4088" y="5110"/>
                </a:cubicBezTo>
                <a:close/>
                <a:moveTo>
                  <a:pt x="4937" y="5110"/>
                </a:moveTo>
                <a:cubicBezTo>
                  <a:pt x="4908" y="5110"/>
                  <a:pt x="4884" y="5157"/>
                  <a:pt x="4884" y="5214"/>
                </a:cubicBezTo>
                <a:lnTo>
                  <a:pt x="4884" y="5434"/>
                </a:lnTo>
                <a:cubicBezTo>
                  <a:pt x="4884" y="5492"/>
                  <a:pt x="4908" y="5539"/>
                  <a:pt x="4937" y="5539"/>
                </a:cubicBezTo>
                <a:cubicBezTo>
                  <a:pt x="4966" y="5539"/>
                  <a:pt x="4990" y="5492"/>
                  <a:pt x="4990" y="5434"/>
                </a:cubicBezTo>
                <a:lnTo>
                  <a:pt x="4990" y="5214"/>
                </a:lnTo>
                <a:cubicBezTo>
                  <a:pt x="4990" y="5157"/>
                  <a:pt x="4966" y="5110"/>
                  <a:pt x="4937" y="5110"/>
                </a:cubicBezTo>
                <a:close/>
                <a:moveTo>
                  <a:pt x="5252" y="5110"/>
                </a:moveTo>
                <a:cubicBezTo>
                  <a:pt x="5223" y="5110"/>
                  <a:pt x="5199" y="5157"/>
                  <a:pt x="5199" y="5214"/>
                </a:cubicBezTo>
                <a:lnTo>
                  <a:pt x="5199" y="5434"/>
                </a:lnTo>
                <a:cubicBezTo>
                  <a:pt x="5199" y="5492"/>
                  <a:pt x="5223" y="5539"/>
                  <a:pt x="5252" y="5539"/>
                </a:cubicBezTo>
                <a:cubicBezTo>
                  <a:pt x="5281" y="5539"/>
                  <a:pt x="5305" y="5492"/>
                  <a:pt x="5305" y="5434"/>
                </a:cubicBezTo>
                <a:lnTo>
                  <a:pt x="5305" y="5214"/>
                </a:lnTo>
                <a:cubicBezTo>
                  <a:pt x="5305" y="5157"/>
                  <a:pt x="5281" y="5110"/>
                  <a:pt x="5252" y="5110"/>
                </a:cubicBezTo>
                <a:close/>
                <a:moveTo>
                  <a:pt x="6102" y="5110"/>
                </a:moveTo>
                <a:cubicBezTo>
                  <a:pt x="6072" y="5110"/>
                  <a:pt x="6049" y="5157"/>
                  <a:pt x="6049" y="5214"/>
                </a:cubicBezTo>
                <a:lnTo>
                  <a:pt x="6049" y="5434"/>
                </a:lnTo>
                <a:cubicBezTo>
                  <a:pt x="6049" y="5492"/>
                  <a:pt x="6072" y="5539"/>
                  <a:pt x="6102" y="5539"/>
                </a:cubicBezTo>
                <a:cubicBezTo>
                  <a:pt x="6131" y="5539"/>
                  <a:pt x="6155" y="5492"/>
                  <a:pt x="6155" y="5434"/>
                </a:cubicBezTo>
                <a:lnTo>
                  <a:pt x="6155" y="5214"/>
                </a:lnTo>
                <a:cubicBezTo>
                  <a:pt x="6155" y="5157"/>
                  <a:pt x="6131" y="5110"/>
                  <a:pt x="6102" y="5110"/>
                </a:cubicBezTo>
                <a:close/>
                <a:moveTo>
                  <a:pt x="6416" y="5110"/>
                </a:moveTo>
                <a:cubicBezTo>
                  <a:pt x="6387" y="5110"/>
                  <a:pt x="6363" y="5157"/>
                  <a:pt x="6363" y="5214"/>
                </a:cubicBezTo>
                <a:lnTo>
                  <a:pt x="6363" y="5434"/>
                </a:lnTo>
                <a:cubicBezTo>
                  <a:pt x="6363" y="5492"/>
                  <a:pt x="6387" y="5539"/>
                  <a:pt x="6416" y="5539"/>
                </a:cubicBezTo>
                <a:cubicBezTo>
                  <a:pt x="6445" y="5539"/>
                  <a:pt x="6469" y="5492"/>
                  <a:pt x="6469" y="5434"/>
                </a:cubicBezTo>
                <a:lnTo>
                  <a:pt x="6469" y="5214"/>
                </a:lnTo>
                <a:cubicBezTo>
                  <a:pt x="6469" y="5157"/>
                  <a:pt x="6445" y="5110"/>
                  <a:pt x="6416" y="5110"/>
                </a:cubicBezTo>
                <a:close/>
                <a:moveTo>
                  <a:pt x="7266" y="5110"/>
                </a:moveTo>
                <a:cubicBezTo>
                  <a:pt x="7237" y="5110"/>
                  <a:pt x="7213" y="5157"/>
                  <a:pt x="7213" y="5214"/>
                </a:cubicBezTo>
                <a:lnTo>
                  <a:pt x="7213" y="5434"/>
                </a:lnTo>
                <a:cubicBezTo>
                  <a:pt x="7213" y="5492"/>
                  <a:pt x="7237" y="5539"/>
                  <a:pt x="7266" y="5539"/>
                </a:cubicBezTo>
                <a:cubicBezTo>
                  <a:pt x="7295" y="5539"/>
                  <a:pt x="7318" y="5492"/>
                  <a:pt x="7318" y="5434"/>
                </a:cubicBezTo>
                <a:lnTo>
                  <a:pt x="7318" y="5214"/>
                </a:lnTo>
                <a:cubicBezTo>
                  <a:pt x="7318" y="5157"/>
                  <a:pt x="7295" y="5110"/>
                  <a:pt x="7266" y="5110"/>
                </a:cubicBezTo>
                <a:close/>
                <a:moveTo>
                  <a:pt x="7580" y="5110"/>
                </a:moveTo>
                <a:cubicBezTo>
                  <a:pt x="7551" y="5110"/>
                  <a:pt x="7527" y="5157"/>
                  <a:pt x="7527" y="5214"/>
                </a:cubicBezTo>
                <a:lnTo>
                  <a:pt x="7527" y="5434"/>
                </a:lnTo>
                <a:cubicBezTo>
                  <a:pt x="7527" y="5492"/>
                  <a:pt x="7551" y="5539"/>
                  <a:pt x="7580" y="5539"/>
                </a:cubicBezTo>
                <a:cubicBezTo>
                  <a:pt x="7609" y="5539"/>
                  <a:pt x="7632" y="5492"/>
                  <a:pt x="7632" y="5434"/>
                </a:cubicBezTo>
                <a:lnTo>
                  <a:pt x="7632" y="5214"/>
                </a:lnTo>
                <a:cubicBezTo>
                  <a:pt x="7632" y="5157"/>
                  <a:pt x="7609" y="5110"/>
                  <a:pt x="7580" y="5110"/>
                </a:cubicBezTo>
                <a:close/>
                <a:moveTo>
                  <a:pt x="8429" y="5110"/>
                </a:moveTo>
                <a:cubicBezTo>
                  <a:pt x="8400" y="5110"/>
                  <a:pt x="8377" y="5157"/>
                  <a:pt x="8377" y="5214"/>
                </a:cubicBezTo>
                <a:lnTo>
                  <a:pt x="8377" y="5434"/>
                </a:lnTo>
                <a:cubicBezTo>
                  <a:pt x="8377" y="5492"/>
                  <a:pt x="8400" y="5539"/>
                  <a:pt x="8429" y="5539"/>
                </a:cubicBezTo>
                <a:cubicBezTo>
                  <a:pt x="8458" y="5539"/>
                  <a:pt x="8482" y="5492"/>
                  <a:pt x="8482" y="5434"/>
                </a:cubicBezTo>
                <a:lnTo>
                  <a:pt x="8482" y="5214"/>
                </a:lnTo>
                <a:cubicBezTo>
                  <a:pt x="8482" y="5157"/>
                  <a:pt x="8458" y="5110"/>
                  <a:pt x="8429" y="5110"/>
                </a:cubicBezTo>
                <a:close/>
                <a:moveTo>
                  <a:pt x="8744" y="5110"/>
                </a:moveTo>
                <a:cubicBezTo>
                  <a:pt x="8714" y="5110"/>
                  <a:pt x="8691" y="5157"/>
                  <a:pt x="8691" y="5214"/>
                </a:cubicBezTo>
                <a:lnTo>
                  <a:pt x="8691" y="5434"/>
                </a:lnTo>
                <a:cubicBezTo>
                  <a:pt x="8691" y="5492"/>
                  <a:pt x="8714" y="5539"/>
                  <a:pt x="8744" y="5539"/>
                </a:cubicBezTo>
                <a:cubicBezTo>
                  <a:pt x="8773" y="5539"/>
                  <a:pt x="8796" y="5492"/>
                  <a:pt x="8796" y="5434"/>
                </a:cubicBezTo>
                <a:lnTo>
                  <a:pt x="8796" y="5214"/>
                </a:lnTo>
                <a:cubicBezTo>
                  <a:pt x="8796" y="5157"/>
                  <a:pt x="8773" y="5110"/>
                  <a:pt x="8744" y="5110"/>
                </a:cubicBezTo>
                <a:close/>
                <a:moveTo>
                  <a:pt x="9593" y="5110"/>
                </a:moveTo>
                <a:cubicBezTo>
                  <a:pt x="9564" y="5110"/>
                  <a:pt x="9540" y="5157"/>
                  <a:pt x="9540" y="5214"/>
                </a:cubicBezTo>
                <a:lnTo>
                  <a:pt x="9540" y="5434"/>
                </a:lnTo>
                <a:cubicBezTo>
                  <a:pt x="9540" y="5492"/>
                  <a:pt x="9564" y="5539"/>
                  <a:pt x="9593" y="5539"/>
                </a:cubicBezTo>
                <a:cubicBezTo>
                  <a:pt x="9622" y="5539"/>
                  <a:pt x="9646" y="5492"/>
                  <a:pt x="9646" y="5434"/>
                </a:cubicBezTo>
                <a:lnTo>
                  <a:pt x="9646" y="5214"/>
                </a:lnTo>
                <a:cubicBezTo>
                  <a:pt x="9646" y="5157"/>
                  <a:pt x="9622" y="5110"/>
                  <a:pt x="9593" y="5110"/>
                </a:cubicBezTo>
                <a:close/>
                <a:moveTo>
                  <a:pt x="9908" y="5110"/>
                </a:moveTo>
                <a:cubicBezTo>
                  <a:pt x="9879" y="5110"/>
                  <a:pt x="9855" y="5157"/>
                  <a:pt x="9855" y="5214"/>
                </a:cubicBezTo>
                <a:lnTo>
                  <a:pt x="9855" y="5434"/>
                </a:lnTo>
                <a:cubicBezTo>
                  <a:pt x="9855" y="5492"/>
                  <a:pt x="9879" y="5539"/>
                  <a:pt x="9908" y="5539"/>
                </a:cubicBezTo>
                <a:cubicBezTo>
                  <a:pt x="9937" y="5539"/>
                  <a:pt x="9961" y="5492"/>
                  <a:pt x="9961" y="5434"/>
                </a:cubicBezTo>
                <a:lnTo>
                  <a:pt x="9961" y="5214"/>
                </a:lnTo>
                <a:cubicBezTo>
                  <a:pt x="9961" y="5157"/>
                  <a:pt x="9937" y="5110"/>
                  <a:pt x="9908" y="5110"/>
                </a:cubicBezTo>
                <a:close/>
                <a:moveTo>
                  <a:pt x="10758" y="5110"/>
                </a:moveTo>
                <a:cubicBezTo>
                  <a:pt x="10728" y="5110"/>
                  <a:pt x="10705" y="5157"/>
                  <a:pt x="10705" y="5214"/>
                </a:cubicBezTo>
                <a:lnTo>
                  <a:pt x="10705" y="5434"/>
                </a:lnTo>
                <a:cubicBezTo>
                  <a:pt x="10705" y="5492"/>
                  <a:pt x="10728" y="5539"/>
                  <a:pt x="10758" y="5539"/>
                </a:cubicBezTo>
                <a:cubicBezTo>
                  <a:pt x="10787" y="5539"/>
                  <a:pt x="10810" y="5492"/>
                  <a:pt x="10810" y="5434"/>
                </a:cubicBezTo>
                <a:lnTo>
                  <a:pt x="10810" y="5214"/>
                </a:lnTo>
                <a:cubicBezTo>
                  <a:pt x="10810" y="5157"/>
                  <a:pt x="10787" y="5110"/>
                  <a:pt x="10758" y="5110"/>
                </a:cubicBezTo>
                <a:close/>
                <a:moveTo>
                  <a:pt x="11072" y="5110"/>
                </a:moveTo>
                <a:cubicBezTo>
                  <a:pt x="11043" y="5110"/>
                  <a:pt x="11019" y="5157"/>
                  <a:pt x="11019" y="5214"/>
                </a:cubicBezTo>
                <a:lnTo>
                  <a:pt x="11019" y="5434"/>
                </a:lnTo>
                <a:cubicBezTo>
                  <a:pt x="11019" y="5492"/>
                  <a:pt x="11043" y="5539"/>
                  <a:pt x="11072" y="5539"/>
                </a:cubicBezTo>
                <a:cubicBezTo>
                  <a:pt x="11101" y="5539"/>
                  <a:pt x="11125" y="5492"/>
                  <a:pt x="11125" y="5434"/>
                </a:cubicBezTo>
                <a:lnTo>
                  <a:pt x="11125" y="5214"/>
                </a:lnTo>
                <a:cubicBezTo>
                  <a:pt x="11125" y="5157"/>
                  <a:pt x="11101" y="5110"/>
                  <a:pt x="11072" y="5110"/>
                </a:cubicBezTo>
                <a:close/>
                <a:moveTo>
                  <a:pt x="11922" y="5110"/>
                </a:moveTo>
                <a:cubicBezTo>
                  <a:pt x="11893" y="5110"/>
                  <a:pt x="11869" y="5157"/>
                  <a:pt x="11869" y="5214"/>
                </a:cubicBezTo>
                <a:lnTo>
                  <a:pt x="11869" y="5434"/>
                </a:lnTo>
                <a:cubicBezTo>
                  <a:pt x="11869" y="5492"/>
                  <a:pt x="11893" y="5539"/>
                  <a:pt x="11922" y="5539"/>
                </a:cubicBezTo>
                <a:cubicBezTo>
                  <a:pt x="11951" y="5539"/>
                  <a:pt x="11974" y="5492"/>
                  <a:pt x="11974" y="5434"/>
                </a:cubicBezTo>
                <a:lnTo>
                  <a:pt x="11974" y="5214"/>
                </a:lnTo>
                <a:cubicBezTo>
                  <a:pt x="11974" y="5157"/>
                  <a:pt x="11951" y="5110"/>
                  <a:pt x="11922" y="5110"/>
                </a:cubicBezTo>
                <a:close/>
                <a:moveTo>
                  <a:pt x="12236" y="5110"/>
                </a:moveTo>
                <a:cubicBezTo>
                  <a:pt x="12207" y="5110"/>
                  <a:pt x="12183" y="5157"/>
                  <a:pt x="12183" y="5214"/>
                </a:cubicBezTo>
                <a:lnTo>
                  <a:pt x="12183" y="5434"/>
                </a:lnTo>
                <a:cubicBezTo>
                  <a:pt x="12183" y="5492"/>
                  <a:pt x="12207" y="5539"/>
                  <a:pt x="12236" y="5539"/>
                </a:cubicBezTo>
                <a:cubicBezTo>
                  <a:pt x="12265" y="5539"/>
                  <a:pt x="12288" y="5492"/>
                  <a:pt x="12288" y="5434"/>
                </a:cubicBezTo>
                <a:lnTo>
                  <a:pt x="12288" y="5214"/>
                </a:lnTo>
                <a:cubicBezTo>
                  <a:pt x="12288" y="5157"/>
                  <a:pt x="12265" y="5110"/>
                  <a:pt x="12236" y="5110"/>
                </a:cubicBezTo>
                <a:close/>
                <a:moveTo>
                  <a:pt x="13085" y="5110"/>
                </a:moveTo>
                <a:cubicBezTo>
                  <a:pt x="13056" y="5110"/>
                  <a:pt x="13032" y="5157"/>
                  <a:pt x="13032" y="5214"/>
                </a:cubicBezTo>
                <a:lnTo>
                  <a:pt x="13032" y="5434"/>
                </a:lnTo>
                <a:cubicBezTo>
                  <a:pt x="13032" y="5492"/>
                  <a:pt x="13056" y="5539"/>
                  <a:pt x="13085" y="5539"/>
                </a:cubicBezTo>
                <a:cubicBezTo>
                  <a:pt x="13114" y="5539"/>
                  <a:pt x="13138" y="5492"/>
                  <a:pt x="13138" y="5434"/>
                </a:cubicBezTo>
                <a:lnTo>
                  <a:pt x="13138" y="5214"/>
                </a:lnTo>
                <a:cubicBezTo>
                  <a:pt x="13138" y="5157"/>
                  <a:pt x="13114" y="5110"/>
                  <a:pt x="13085" y="5110"/>
                </a:cubicBezTo>
                <a:close/>
                <a:moveTo>
                  <a:pt x="13399" y="5110"/>
                </a:moveTo>
                <a:cubicBezTo>
                  <a:pt x="13370" y="5110"/>
                  <a:pt x="13348" y="5157"/>
                  <a:pt x="13348" y="5214"/>
                </a:cubicBezTo>
                <a:lnTo>
                  <a:pt x="13348" y="5434"/>
                </a:lnTo>
                <a:cubicBezTo>
                  <a:pt x="13348" y="5492"/>
                  <a:pt x="13370" y="5539"/>
                  <a:pt x="13399" y="5539"/>
                </a:cubicBezTo>
                <a:cubicBezTo>
                  <a:pt x="13428" y="5539"/>
                  <a:pt x="13452" y="5492"/>
                  <a:pt x="13452" y="5434"/>
                </a:cubicBezTo>
                <a:lnTo>
                  <a:pt x="13452" y="5214"/>
                </a:lnTo>
                <a:cubicBezTo>
                  <a:pt x="13452" y="5157"/>
                  <a:pt x="13428" y="5110"/>
                  <a:pt x="13399" y="5110"/>
                </a:cubicBezTo>
                <a:close/>
                <a:moveTo>
                  <a:pt x="14249" y="5110"/>
                </a:moveTo>
                <a:cubicBezTo>
                  <a:pt x="14220" y="5110"/>
                  <a:pt x="14196" y="5157"/>
                  <a:pt x="14196" y="5214"/>
                </a:cubicBezTo>
                <a:lnTo>
                  <a:pt x="14196" y="5434"/>
                </a:lnTo>
                <a:cubicBezTo>
                  <a:pt x="14196" y="5492"/>
                  <a:pt x="14220" y="5539"/>
                  <a:pt x="14249" y="5539"/>
                </a:cubicBezTo>
                <a:cubicBezTo>
                  <a:pt x="14278" y="5539"/>
                  <a:pt x="14302" y="5492"/>
                  <a:pt x="14302" y="5434"/>
                </a:cubicBezTo>
                <a:lnTo>
                  <a:pt x="14302" y="5214"/>
                </a:lnTo>
                <a:cubicBezTo>
                  <a:pt x="14302" y="5157"/>
                  <a:pt x="14278" y="5110"/>
                  <a:pt x="14249" y="5110"/>
                </a:cubicBezTo>
                <a:close/>
                <a:moveTo>
                  <a:pt x="14564" y="5110"/>
                </a:moveTo>
                <a:cubicBezTo>
                  <a:pt x="14535" y="5110"/>
                  <a:pt x="14511" y="5157"/>
                  <a:pt x="14511" y="5214"/>
                </a:cubicBezTo>
                <a:lnTo>
                  <a:pt x="14511" y="5434"/>
                </a:lnTo>
                <a:cubicBezTo>
                  <a:pt x="14511" y="5492"/>
                  <a:pt x="14535" y="5539"/>
                  <a:pt x="14564" y="5539"/>
                </a:cubicBezTo>
                <a:cubicBezTo>
                  <a:pt x="14593" y="5539"/>
                  <a:pt x="14617" y="5492"/>
                  <a:pt x="14617" y="5434"/>
                </a:cubicBezTo>
                <a:lnTo>
                  <a:pt x="14617" y="5214"/>
                </a:lnTo>
                <a:cubicBezTo>
                  <a:pt x="14617" y="5157"/>
                  <a:pt x="14593" y="5110"/>
                  <a:pt x="14564" y="5110"/>
                </a:cubicBezTo>
                <a:close/>
                <a:moveTo>
                  <a:pt x="15413" y="5110"/>
                </a:moveTo>
                <a:cubicBezTo>
                  <a:pt x="15384" y="5110"/>
                  <a:pt x="15360" y="5157"/>
                  <a:pt x="15360" y="5214"/>
                </a:cubicBezTo>
                <a:lnTo>
                  <a:pt x="15360" y="5434"/>
                </a:lnTo>
                <a:cubicBezTo>
                  <a:pt x="15360" y="5492"/>
                  <a:pt x="15384" y="5539"/>
                  <a:pt x="15413" y="5539"/>
                </a:cubicBezTo>
                <a:cubicBezTo>
                  <a:pt x="15442" y="5539"/>
                  <a:pt x="15465" y="5492"/>
                  <a:pt x="15465" y="5434"/>
                </a:cubicBezTo>
                <a:lnTo>
                  <a:pt x="15465" y="5214"/>
                </a:lnTo>
                <a:cubicBezTo>
                  <a:pt x="15465" y="5157"/>
                  <a:pt x="15442" y="5110"/>
                  <a:pt x="15413" y="5110"/>
                </a:cubicBezTo>
                <a:close/>
                <a:moveTo>
                  <a:pt x="15728" y="5110"/>
                </a:moveTo>
                <a:cubicBezTo>
                  <a:pt x="15699" y="5110"/>
                  <a:pt x="15675" y="5157"/>
                  <a:pt x="15675" y="5214"/>
                </a:cubicBezTo>
                <a:lnTo>
                  <a:pt x="15675" y="5434"/>
                </a:lnTo>
                <a:cubicBezTo>
                  <a:pt x="15675" y="5492"/>
                  <a:pt x="15699" y="5539"/>
                  <a:pt x="15728" y="5539"/>
                </a:cubicBezTo>
                <a:cubicBezTo>
                  <a:pt x="15757" y="5539"/>
                  <a:pt x="15781" y="5492"/>
                  <a:pt x="15781" y="5434"/>
                </a:cubicBezTo>
                <a:lnTo>
                  <a:pt x="15781" y="5214"/>
                </a:lnTo>
                <a:cubicBezTo>
                  <a:pt x="15781" y="5157"/>
                  <a:pt x="15757" y="5110"/>
                  <a:pt x="15728" y="5110"/>
                </a:cubicBezTo>
                <a:close/>
                <a:moveTo>
                  <a:pt x="16578" y="5110"/>
                </a:moveTo>
                <a:cubicBezTo>
                  <a:pt x="16549" y="5110"/>
                  <a:pt x="16525" y="5157"/>
                  <a:pt x="16525" y="5214"/>
                </a:cubicBezTo>
                <a:lnTo>
                  <a:pt x="16525" y="5434"/>
                </a:lnTo>
                <a:cubicBezTo>
                  <a:pt x="16525" y="5492"/>
                  <a:pt x="16549" y="5539"/>
                  <a:pt x="16578" y="5539"/>
                </a:cubicBezTo>
                <a:cubicBezTo>
                  <a:pt x="16607" y="5539"/>
                  <a:pt x="16630" y="5492"/>
                  <a:pt x="16630" y="5434"/>
                </a:cubicBezTo>
                <a:lnTo>
                  <a:pt x="16630" y="5214"/>
                </a:lnTo>
                <a:cubicBezTo>
                  <a:pt x="16630" y="5157"/>
                  <a:pt x="16607" y="5110"/>
                  <a:pt x="16578" y="5110"/>
                </a:cubicBezTo>
                <a:close/>
                <a:moveTo>
                  <a:pt x="16892" y="5110"/>
                </a:moveTo>
                <a:cubicBezTo>
                  <a:pt x="16863" y="5110"/>
                  <a:pt x="16839" y="5157"/>
                  <a:pt x="16839" y="5214"/>
                </a:cubicBezTo>
                <a:lnTo>
                  <a:pt x="16839" y="5434"/>
                </a:lnTo>
                <a:cubicBezTo>
                  <a:pt x="16839" y="5492"/>
                  <a:pt x="16863" y="5539"/>
                  <a:pt x="16892" y="5539"/>
                </a:cubicBezTo>
                <a:cubicBezTo>
                  <a:pt x="16921" y="5539"/>
                  <a:pt x="16944" y="5492"/>
                  <a:pt x="16944" y="5434"/>
                </a:cubicBezTo>
                <a:lnTo>
                  <a:pt x="16944" y="5214"/>
                </a:lnTo>
                <a:cubicBezTo>
                  <a:pt x="16944" y="5157"/>
                  <a:pt x="16921" y="5110"/>
                  <a:pt x="16892" y="5110"/>
                </a:cubicBezTo>
                <a:close/>
                <a:moveTo>
                  <a:pt x="17741" y="5110"/>
                </a:moveTo>
                <a:cubicBezTo>
                  <a:pt x="17712" y="5110"/>
                  <a:pt x="17689" y="5157"/>
                  <a:pt x="17689" y="5214"/>
                </a:cubicBezTo>
                <a:lnTo>
                  <a:pt x="17689" y="5434"/>
                </a:lnTo>
                <a:cubicBezTo>
                  <a:pt x="17689" y="5492"/>
                  <a:pt x="17712" y="5539"/>
                  <a:pt x="17741" y="5539"/>
                </a:cubicBezTo>
                <a:cubicBezTo>
                  <a:pt x="17770" y="5539"/>
                  <a:pt x="17794" y="5492"/>
                  <a:pt x="17794" y="5434"/>
                </a:cubicBezTo>
                <a:lnTo>
                  <a:pt x="17794" y="5214"/>
                </a:lnTo>
                <a:cubicBezTo>
                  <a:pt x="17794" y="5157"/>
                  <a:pt x="17770" y="5110"/>
                  <a:pt x="17741" y="5110"/>
                </a:cubicBezTo>
                <a:close/>
                <a:moveTo>
                  <a:pt x="18055" y="5110"/>
                </a:moveTo>
                <a:cubicBezTo>
                  <a:pt x="18026" y="5110"/>
                  <a:pt x="18002" y="5157"/>
                  <a:pt x="18002" y="5214"/>
                </a:cubicBezTo>
                <a:lnTo>
                  <a:pt x="18002" y="5434"/>
                </a:lnTo>
                <a:cubicBezTo>
                  <a:pt x="18002" y="5492"/>
                  <a:pt x="18026" y="5539"/>
                  <a:pt x="18055" y="5539"/>
                </a:cubicBezTo>
                <a:cubicBezTo>
                  <a:pt x="18085" y="5539"/>
                  <a:pt x="18108" y="5492"/>
                  <a:pt x="18108" y="5434"/>
                </a:cubicBezTo>
                <a:lnTo>
                  <a:pt x="18108" y="5214"/>
                </a:lnTo>
                <a:cubicBezTo>
                  <a:pt x="18108" y="5157"/>
                  <a:pt x="18085" y="5110"/>
                  <a:pt x="18055" y="5110"/>
                </a:cubicBezTo>
                <a:close/>
                <a:moveTo>
                  <a:pt x="18905" y="5110"/>
                </a:moveTo>
                <a:cubicBezTo>
                  <a:pt x="18876" y="5110"/>
                  <a:pt x="18852" y="5157"/>
                  <a:pt x="18852" y="5214"/>
                </a:cubicBezTo>
                <a:lnTo>
                  <a:pt x="18852" y="5434"/>
                </a:lnTo>
                <a:cubicBezTo>
                  <a:pt x="18852" y="5492"/>
                  <a:pt x="18876" y="5539"/>
                  <a:pt x="18905" y="5539"/>
                </a:cubicBezTo>
                <a:cubicBezTo>
                  <a:pt x="18934" y="5539"/>
                  <a:pt x="18958" y="5492"/>
                  <a:pt x="18958" y="5434"/>
                </a:cubicBezTo>
                <a:lnTo>
                  <a:pt x="18958" y="5214"/>
                </a:lnTo>
                <a:cubicBezTo>
                  <a:pt x="18958" y="5157"/>
                  <a:pt x="18934" y="5110"/>
                  <a:pt x="18905" y="5110"/>
                </a:cubicBezTo>
                <a:close/>
                <a:moveTo>
                  <a:pt x="19220" y="5110"/>
                </a:moveTo>
                <a:cubicBezTo>
                  <a:pt x="19191" y="5110"/>
                  <a:pt x="19167" y="5157"/>
                  <a:pt x="19167" y="5214"/>
                </a:cubicBezTo>
                <a:lnTo>
                  <a:pt x="19167" y="5434"/>
                </a:lnTo>
                <a:cubicBezTo>
                  <a:pt x="19167" y="5492"/>
                  <a:pt x="19191" y="5539"/>
                  <a:pt x="19220" y="5539"/>
                </a:cubicBezTo>
                <a:cubicBezTo>
                  <a:pt x="19249" y="5539"/>
                  <a:pt x="19273" y="5492"/>
                  <a:pt x="19273" y="5434"/>
                </a:cubicBezTo>
                <a:lnTo>
                  <a:pt x="19273" y="5214"/>
                </a:lnTo>
                <a:cubicBezTo>
                  <a:pt x="19273" y="5157"/>
                  <a:pt x="19249" y="5110"/>
                  <a:pt x="19220" y="5110"/>
                </a:cubicBezTo>
                <a:close/>
                <a:moveTo>
                  <a:pt x="20069" y="5110"/>
                </a:moveTo>
                <a:cubicBezTo>
                  <a:pt x="20040" y="5110"/>
                  <a:pt x="20016" y="5157"/>
                  <a:pt x="20016" y="5214"/>
                </a:cubicBezTo>
                <a:lnTo>
                  <a:pt x="20016" y="5434"/>
                </a:lnTo>
                <a:cubicBezTo>
                  <a:pt x="20016" y="5492"/>
                  <a:pt x="20040" y="5539"/>
                  <a:pt x="20069" y="5539"/>
                </a:cubicBezTo>
                <a:cubicBezTo>
                  <a:pt x="20099" y="5539"/>
                  <a:pt x="20122" y="5492"/>
                  <a:pt x="20122" y="5434"/>
                </a:cubicBezTo>
                <a:lnTo>
                  <a:pt x="20122" y="5214"/>
                </a:lnTo>
                <a:cubicBezTo>
                  <a:pt x="20122" y="5157"/>
                  <a:pt x="20099" y="5110"/>
                  <a:pt x="20069" y="5110"/>
                </a:cubicBezTo>
                <a:close/>
                <a:moveTo>
                  <a:pt x="20384" y="5110"/>
                </a:moveTo>
                <a:cubicBezTo>
                  <a:pt x="20355" y="5110"/>
                  <a:pt x="20331" y="5157"/>
                  <a:pt x="20331" y="5214"/>
                </a:cubicBezTo>
                <a:lnTo>
                  <a:pt x="20331" y="5434"/>
                </a:lnTo>
                <a:cubicBezTo>
                  <a:pt x="20331" y="5492"/>
                  <a:pt x="20355" y="5539"/>
                  <a:pt x="20384" y="5539"/>
                </a:cubicBezTo>
                <a:cubicBezTo>
                  <a:pt x="20413" y="5539"/>
                  <a:pt x="20436" y="5492"/>
                  <a:pt x="20436" y="5434"/>
                </a:cubicBezTo>
                <a:lnTo>
                  <a:pt x="20436" y="5214"/>
                </a:lnTo>
                <a:cubicBezTo>
                  <a:pt x="20436" y="5157"/>
                  <a:pt x="20413" y="5110"/>
                  <a:pt x="20384" y="5110"/>
                </a:cubicBezTo>
                <a:close/>
                <a:moveTo>
                  <a:pt x="21234" y="5110"/>
                </a:moveTo>
                <a:cubicBezTo>
                  <a:pt x="21204" y="5110"/>
                  <a:pt x="21181" y="5157"/>
                  <a:pt x="21181" y="5214"/>
                </a:cubicBezTo>
                <a:lnTo>
                  <a:pt x="21181" y="5434"/>
                </a:lnTo>
                <a:cubicBezTo>
                  <a:pt x="21181" y="5492"/>
                  <a:pt x="21204" y="5539"/>
                  <a:pt x="21234" y="5539"/>
                </a:cubicBezTo>
                <a:cubicBezTo>
                  <a:pt x="21263" y="5539"/>
                  <a:pt x="21285" y="5492"/>
                  <a:pt x="21285" y="5434"/>
                </a:cubicBezTo>
                <a:lnTo>
                  <a:pt x="21285" y="5214"/>
                </a:lnTo>
                <a:cubicBezTo>
                  <a:pt x="21285" y="5157"/>
                  <a:pt x="21263" y="5110"/>
                  <a:pt x="21234" y="5110"/>
                </a:cubicBezTo>
                <a:close/>
                <a:moveTo>
                  <a:pt x="21547" y="5110"/>
                </a:moveTo>
                <a:cubicBezTo>
                  <a:pt x="21518" y="5110"/>
                  <a:pt x="21495" y="5157"/>
                  <a:pt x="21495" y="5214"/>
                </a:cubicBezTo>
                <a:lnTo>
                  <a:pt x="21495" y="5434"/>
                </a:lnTo>
                <a:cubicBezTo>
                  <a:pt x="21495" y="5492"/>
                  <a:pt x="21518" y="5539"/>
                  <a:pt x="21547" y="5539"/>
                </a:cubicBezTo>
                <a:cubicBezTo>
                  <a:pt x="21576" y="5539"/>
                  <a:pt x="21600" y="5492"/>
                  <a:pt x="21600" y="5434"/>
                </a:cubicBezTo>
                <a:lnTo>
                  <a:pt x="21600" y="5214"/>
                </a:lnTo>
                <a:cubicBezTo>
                  <a:pt x="21600" y="5157"/>
                  <a:pt x="21576" y="5110"/>
                  <a:pt x="21547" y="5110"/>
                </a:cubicBezTo>
                <a:close/>
                <a:moveTo>
                  <a:pt x="53" y="5840"/>
                </a:moveTo>
                <a:cubicBezTo>
                  <a:pt x="24" y="5840"/>
                  <a:pt x="0" y="5887"/>
                  <a:pt x="0" y="5944"/>
                </a:cubicBezTo>
                <a:lnTo>
                  <a:pt x="0" y="6164"/>
                </a:lnTo>
                <a:cubicBezTo>
                  <a:pt x="0" y="6222"/>
                  <a:pt x="24" y="6269"/>
                  <a:pt x="53" y="6269"/>
                </a:cubicBezTo>
                <a:cubicBezTo>
                  <a:pt x="82" y="6269"/>
                  <a:pt x="106" y="6222"/>
                  <a:pt x="106" y="6164"/>
                </a:cubicBezTo>
                <a:lnTo>
                  <a:pt x="106" y="5944"/>
                </a:lnTo>
                <a:cubicBezTo>
                  <a:pt x="106" y="5887"/>
                  <a:pt x="82" y="5840"/>
                  <a:pt x="53" y="5840"/>
                </a:cubicBezTo>
                <a:close/>
                <a:moveTo>
                  <a:pt x="367" y="5840"/>
                </a:moveTo>
                <a:cubicBezTo>
                  <a:pt x="338" y="5840"/>
                  <a:pt x="315" y="5887"/>
                  <a:pt x="315" y="5944"/>
                </a:cubicBezTo>
                <a:lnTo>
                  <a:pt x="315" y="6164"/>
                </a:lnTo>
                <a:cubicBezTo>
                  <a:pt x="315" y="6222"/>
                  <a:pt x="338" y="6269"/>
                  <a:pt x="367" y="6269"/>
                </a:cubicBezTo>
                <a:cubicBezTo>
                  <a:pt x="397" y="6269"/>
                  <a:pt x="420" y="6222"/>
                  <a:pt x="420" y="6164"/>
                </a:cubicBezTo>
                <a:lnTo>
                  <a:pt x="420" y="5944"/>
                </a:lnTo>
                <a:cubicBezTo>
                  <a:pt x="420" y="5887"/>
                  <a:pt x="397" y="5840"/>
                  <a:pt x="367" y="5840"/>
                </a:cubicBezTo>
                <a:close/>
                <a:moveTo>
                  <a:pt x="1217" y="5840"/>
                </a:moveTo>
                <a:cubicBezTo>
                  <a:pt x="1188" y="5840"/>
                  <a:pt x="1164" y="5887"/>
                  <a:pt x="1164" y="5944"/>
                </a:cubicBezTo>
                <a:lnTo>
                  <a:pt x="1164" y="6164"/>
                </a:lnTo>
                <a:cubicBezTo>
                  <a:pt x="1164" y="6222"/>
                  <a:pt x="1188" y="6269"/>
                  <a:pt x="1217" y="6269"/>
                </a:cubicBezTo>
                <a:cubicBezTo>
                  <a:pt x="1246" y="6269"/>
                  <a:pt x="1270" y="6222"/>
                  <a:pt x="1270" y="6164"/>
                </a:cubicBezTo>
                <a:lnTo>
                  <a:pt x="1270" y="5944"/>
                </a:lnTo>
                <a:cubicBezTo>
                  <a:pt x="1270" y="5887"/>
                  <a:pt x="1246" y="5840"/>
                  <a:pt x="1217" y="5840"/>
                </a:cubicBezTo>
                <a:close/>
                <a:moveTo>
                  <a:pt x="1532" y="5840"/>
                </a:moveTo>
                <a:cubicBezTo>
                  <a:pt x="1503" y="5840"/>
                  <a:pt x="1479" y="5887"/>
                  <a:pt x="1479" y="5944"/>
                </a:cubicBezTo>
                <a:lnTo>
                  <a:pt x="1479" y="6164"/>
                </a:lnTo>
                <a:cubicBezTo>
                  <a:pt x="1479" y="6222"/>
                  <a:pt x="1503" y="6269"/>
                  <a:pt x="1532" y="6269"/>
                </a:cubicBezTo>
                <a:cubicBezTo>
                  <a:pt x="1561" y="6269"/>
                  <a:pt x="1584" y="6222"/>
                  <a:pt x="1584" y="6164"/>
                </a:cubicBezTo>
                <a:lnTo>
                  <a:pt x="1584" y="5944"/>
                </a:lnTo>
                <a:cubicBezTo>
                  <a:pt x="1584" y="5887"/>
                  <a:pt x="1561" y="5840"/>
                  <a:pt x="1532" y="5840"/>
                </a:cubicBezTo>
                <a:close/>
                <a:moveTo>
                  <a:pt x="2380" y="5840"/>
                </a:moveTo>
                <a:cubicBezTo>
                  <a:pt x="2351" y="5840"/>
                  <a:pt x="2329" y="5887"/>
                  <a:pt x="2329" y="5944"/>
                </a:cubicBezTo>
                <a:lnTo>
                  <a:pt x="2329" y="6164"/>
                </a:lnTo>
                <a:cubicBezTo>
                  <a:pt x="2329" y="6222"/>
                  <a:pt x="2351" y="6269"/>
                  <a:pt x="2380" y="6269"/>
                </a:cubicBezTo>
                <a:cubicBezTo>
                  <a:pt x="2409" y="6269"/>
                  <a:pt x="2433" y="6222"/>
                  <a:pt x="2433" y="6164"/>
                </a:cubicBezTo>
                <a:lnTo>
                  <a:pt x="2433" y="5944"/>
                </a:lnTo>
                <a:cubicBezTo>
                  <a:pt x="2433" y="5887"/>
                  <a:pt x="2409" y="5840"/>
                  <a:pt x="2380" y="5840"/>
                </a:cubicBezTo>
                <a:close/>
                <a:moveTo>
                  <a:pt x="2695" y="5840"/>
                </a:moveTo>
                <a:cubicBezTo>
                  <a:pt x="2666" y="5840"/>
                  <a:pt x="2643" y="5887"/>
                  <a:pt x="2643" y="5944"/>
                </a:cubicBezTo>
                <a:lnTo>
                  <a:pt x="2643" y="6164"/>
                </a:lnTo>
                <a:cubicBezTo>
                  <a:pt x="2643" y="6222"/>
                  <a:pt x="2666" y="6269"/>
                  <a:pt x="2695" y="6269"/>
                </a:cubicBezTo>
                <a:cubicBezTo>
                  <a:pt x="2724" y="6269"/>
                  <a:pt x="2748" y="6222"/>
                  <a:pt x="2748" y="6164"/>
                </a:cubicBezTo>
                <a:lnTo>
                  <a:pt x="2748" y="5944"/>
                </a:lnTo>
                <a:cubicBezTo>
                  <a:pt x="2748" y="5887"/>
                  <a:pt x="2724" y="5840"/>
                  <a:pt x="2695" y="5840"/>
                </a:cubicBezTo>
                <a:close/>
                <a:moveTo>
                  <a:pt x="3545" y="5840"/>
                </a:moveTo>
                <a:cubicBezTo>
                  <a:pt x="3516" y="5840"/>
                  <a:pt x="3492" y="5887"/>
                  <a:pt x="3492" y="5944"/>
                </a:cubicBezTo>
                <a:lnTo>
                  <a:pt x="3492" y="6164"/>
                </a:lnTo>
                <a:cubicBezTo>
                  <a:pt x="3492" y="6222"/>
                  <a:pt x="3516" y="6269"/>
                  <a:pt x="3545" y="6269"/>
                </a:cubicBezTo>
                <a:cubicBezTo>
                  <a:pt x="3574" y="6269"/>
                  <a:pt x="3598" y="6222"/>
                  <a:pt x="3598" y="6164"/>
                </a:cubicBezTo>
                <a:lnTo>
                  <a:pt x="3598" y="5944"/>
                </a:lnTo>
                <a:cubicBezTo>
                  <a:pt x="3598" y="5887"/>
                  <a:pt x="3574" y="5840"/>
                  <a:pt x="3545" y="5840"/>
                </a:cubicBezTo>
                <a:close/>
                <a:moveTo>
                  <a:pt x="3859" y="5840"/>
                </a:moveTo>
                <a:cubicBezTo>
                  <a:pt x="3830" y="5840"/>
                  <a:pt x="3806" y="5887"/>
                  <a:pt x="3806" y="5944"/>
                </a:cubicBezTo>
                <a:lnTo>
                  <a:pt x="3806" y="6164"/>
                </a:lnTo>
                <a:cubicBezTo>
                  <a:pt x="3806" y="6222"/>
                  <a:pt x="3830" y="6269"/>
                  <a:pt x="3859" y="6269"/>
                </a:cubicBezTo>
                <a:cubicBezTo>
                  <a:pt x="3888" y="6269"/>
                  <a:pt x="3912" y="6222"/>
                  <a:pt x="3912" y="6164"/>
                </a:cubicBezTo>
                <a:lnTo>
                  <a:pt x="3912" y="5944"/>
                </a:lnTo>
                <a:cubicBezTo>
                  <a:pt x="3912" y="5887"/>
                  <a:pt x="3888" y="5840"/>
                  <a:pt x="3859" y="5840"/>
                </a:cubicBezTo>
                <a:close/>
                <a:moveTo>
                  <a:pt x="4709" y="5840"/>
                </a:moveTo>
                <a:cubicBezTo>
                  <a:pt x="4680" y="5840"/>
                  <a:pt x="4656" y="5887"/>
                  <a:pt x="4656" y="5944"/>
                </a:cubicBezTo>
                <a:lnTo>
                  <a:pt x="4656" y="6164"/>
                </a:lnTo>
                <a:cubicBezTo>
                  <a:pt x="4656" y="6222"/>
                  <a:pt x="4680" y="6269"/>
                  <a:pt x="4709" y="6269"/>
                </a:cubicBezTo>
                <a:cubicBezTo>
                  <a:pt x="4738" y="6269"/>
                  <a:pt x="4762" y="6222"/>
                  <a:pt x="4762" y="6164"/>
                </a:cubicBezTo>
                <a:lnTo>
                  <a:pt x="4762" y="5944"/>
                </a:lnTo>
                <a:cubicBezTo>
                  <a:pt x="4762" y="5887"/>
                  <a:pt x="4738" y="5840"/>
                  <a:pt x="4709" y="5840"/>
                </a:cubicBezTo>
                <a:close/>
                <a:moveTo>
                  <a:pt x="5023" y="5840"/>
                </a:moveTo>
                <a:cubicBezTo>
                  <a:pt x="4994" y="5840"/>
                  <a:pt x="4970" y="5887"/>
                  <a:pt x="4970" y="5944"/>
                </a:cubicBezTo>
                <a:lnTo>
                  <a:pt x="4970" y="6164"/>
                </a:lnTo>
                <a:cubicBezTo>
                  <a:pt x="4970" y="6222"/>
                  <a:pt x="4994" y="6269"/>
                  <a:pt x="5023" y="6269"/>
                </a:cubicBezTo>
                <a:cubicBezTo>
                  <a:pt x="5053" y="6269"/>
                  <a:pt x="5076" y="6222"/>
                  <a:pt x="5076" y="6164"/>
                </a:cubicBezTo>
                <a:lnTo>
                  <a:pt x="5076" y="5944"/>
                </a:lnTo>
                <a:cubicBezTo>
                  <a:pt x="5076" y="5887"/>
                  <a:pt x="5053" y="5840"/>
                  <a:pt x="5023" y="5840"/>
                </a:cubicBezTo>
                <a:close/>
                <a:moveTo>
                  <a:pt x="5873" y="5840"/>
                </a:moveTo>
                <a:cubicBezTo>
                  <a:pt x="5844" y="5840"/>
                  <a:pt x="5820" y="5887"/>
                  <a:pt x="5820" y="5944"/>
                </a:cubicBezTo>
                <a:lnTo>
                  <a:pt x="5820" y="6164"/>
                </a:lnTo>
                <a:cubicBezTo>
                  <a:pt x="5820" y="6222"/>
                  <a:pt x="5844" y="6269"/>
                  <a:pt x="5873" y="6269"/>
                </a:cubicBezTo>
                <a:cubicBezTo>
                  <a:pt x="5902" y="6269"/>
                  <a:pt x="5926" y="6222"/>
                  <a:pt x="5926" y="6164"/>
                </a:cubicBezTo>
                <a:lnTo>
                  <a:pt x="5926" y="5944"/>
                </a:lnTo>
                <a:cubicBezTo>
                  <a:pt x="5926" y="5887"/>
                  <a:pt x="5902" y="5840"/>
                  <a:pt x="5873" y="5840"/>
                </a:cubicBezTo>
                <a:close/>
                <a:moveTo>
                  <a:pt x="6188" y="5840"/>
                </a:moveTo>
                <a:cubicBezTo>
                  <a:pt x="6159" y="5840"/>
                  <a:pt x="6135" y="5887"/>
                  <a:pt x="6135" y="5944"/>
                </a:cubicBezTo>
                <a:lnTo>
                  <a:pt x="6135" y="6164"/>
                </a:lnTo>
                <a:cubicBezTo>
                  <a:pt x="6135" y="6222"/>
                  <a:pt x="6159" y="6269"/>
                  <a:pt x="6188" y="6269"/>
                </a:cubicBezTo>
                <a:cubicBezTo>
                  <a:pt x="6217" y="6269"/>
                  <a:pt x="6240" y="6222"/>
                  <a:pt x="6240" y="6164"/>
                </a:cubicBezTo>
                <a:lnTo>
                  <a:pt x="6240" y="5944"/>
                </a:lnTo>
                <a:cubicBezTo>
                  <a:pt x="6240" y="5887"/>
                  <a:pt x="6217" y="5840"/>
                  <a:pt x="6188" y="5840"/>
                </a:cubicBezTo>
                <a:close/>
                <a:moveTo>
                  <a:pt x="7036" y="5840"/>
                </a:moveTo>
                <a:cubicBezTo>
                  <a:pt x="7007" y="5840"/>
                  <a:pt x="6984" y="5887"/>
                  <a:pt x="6984" y="5944"/>
                </a:cubicBezTo>
                <a:lnTo>
                  <a:pt x="6984" y="6164"/>
                </a:lnTo>
                <a:cubicBezTo>
                  <a:pt x="6984" y="6222"/>
                  <a:pt x="7007" y="6269"/>
                  <a:pt x="7036" y="6269"/>
                </a:cubicBezTo>
                <a:cubicBezTo>
                  <a:pt x="7065" y="6269"/>
                  <a:pt x="7089" y="6222"/>
                  <a:pt x="7089" y="6164"/>
                </a:cubicBezTo>
                <a:lnTo>
                  <a:pt x="7089" y="5944"/>
                </a:lnTo>
                <a:cubicBezTo>
                  <a:pt x="7089" y="5887"/>
                  <a:pt x="7065" y="5840"/>
                  <a:pt x="7036" y="5840"/>
                </a:cubicBezTo>
                <a:close/>
                <a:moveTo>
                  <a:pt x="7351" y="5840"/>
                </a:moveTo>
                <a:cubicBezTo>
                  <a:pt x="7322" y="5840"/>
                  <a:pt x="7299" y="5887"/>
                  <a:pt x="7299" y="5944"/>
                </a:cubicBezTo>
                <a:lnTo>
                  <a:pt x="7299" y="6164"/>
                </a:lnTo>
                <a:cubicBezTo>
                  <a:pt x="7299" y="6222"/>
                  <a:pt x="7322" y="6269"/>
                  <a:pt x="7351" y="6269"/>
                </a:cubicBezTo>
                <a:cubicBezTo>
                  <a:pt x="7380" y="6269"/>
                  <a:pt x="7404" y="6222"/>
                  <a:pt x="7404" y="6164"/>
                </a:cubicBezTo>
                <a:lnTo>
                  <a:pt x="7404" y="5944"/>
                </a:lnTo>
                <a:cubicBezTo>
                  <a:pt x="7404" y="5887"/>
                  <a:pt x="7380" y="5840"/>
                  <a:pt x="7351" y="5840"/>
                </a:cubicBezTo>
                <a:close/>
                <a:moveTo>
                  <a:pt x="8201" y="5840"/>
                </a:moveTo>
                <a:cubicBezTo>
                  <a:pt x="8171" y="5840"/>
                  <a:pt x="8148" y="5887"/>
                  <a:pt x="8148" y="5944"/>
                </a:cubicBezTo>
                <a:lnTo>
                  <a:pt x="8148" y="6164"/>
                </a:lnTo>
                <a:cubicBezTo>
                  <a:pt x="8148" y="6222"/>
                  <a:pt x="8171" y="6269"/>
                  <a:pt x="8201" y="6269"/>
                </a:cubicBezTo>
                <a:cubicBezTo>
                  <a:pt x="8230" y="6269"/>
                  <a:pt x="8254" y="6222"/>
                  <a:pt x="8254" y="6164"/>
                </a:cubicBezTo>
                <a:lnTo>
                  <a:pt x="8254" y="5944"/>
                </a:lnTo>
                <a:cubicBezTo>
                  <a:pt x="8254" y="5887"/>
                  <a:pt x="8230" y="5840"/>
                  <a:pt x="8201" y="5840"/>
                </a:cubicBezTo>
                <a:close/>
                <a:moveTo>
                  <a:pt x="8515" y="5840"/>
                </a:moveTo>
                <a:cubicBezTo>
                  <a:pt x="8486" y="5840"/>
                  <a:pt x="8462" y="5887"/>
                  <a:pt x="8462" y="5944"/>
                </a:cubicBezTo>
                <a:lnTo>
                  <a:pt x="8462" y="6164"/>
                </a:lnTo>
                <a:cubicBezTo>
                  <a:pt x="8462" y="6222"/>
                  <a:pt x="8486" y="6269"/>
                  <a:pt x="8515" y="6269"/>
                </a:cubicBezTo>
                <a:cubicBezTo>
                  <a:pt x="8544" y="6269"/>
                  <a:pt x="8568" y="6222"/>
                  <a:pt x="8568" y="6164"/>
                </a:cubicBezTo>
                <a:lnTo>
                  <a:pt x="8568" y="5944"/>
                </a:lnTo>
                <a:cubicBezTo>
                  <a:pt x="8568" y="5887"/>
                  <a:pt x="8544" y="5840"/>
                  <a:pt x="8515" y="5840"/>
                </a:cubicBezTo>
                <a:close/>
                <a:moveTo>
                  <a:pt x="9365" y="5840"/>
                </a:moveTo>
                <a:cubicBezTo>
                  <a:pt x="9336" y="5840"/>
                  <a:pt x="9312" y="5887"/>
                  <a:pt x="9312" y="5944"/>
                </a:cubicBezTo>
                <a:lnTo>
                  <a:pt x="9312" y="6164"/>
                </a:lnTo>
                <a:cubicBezTo>
                  <a:pt x="9312" y="6222"/>
                  <a:pt x="9336" y="6269"/>
                  <a:pt x="9365" y="6269"/>
                </a:cubicBezTo>
                <a:cubicBezTo>
                  <a:pt x="9394" y="6269"/>
                  <a:pt x="9418" y="6222"/>
                  <a:pt x="9418" y="6164"/>
                </a:cubicBezTo>
                <a:lnTo>
                  <a:pt x="9418" y="5944"/>
                </a:lnTo>
                <a:cubicBezTo>
                  <a:pt x="9418" y="5887"/>
                  <a:pt x="9394" y="5840"/>
                  <a:pt x="9365" y="5840"/>
                </a:cubicBezTo>
                <a:close/>
                <a:moveTo>
                  <a:pt x="9679" y="5840"/>
                </a:moveTo>
                <a:cubicBezTo>
                  <a:pt x="9650" y="5840"/>
                  <a:pt x="9626" y="5887"/>
                  <a:pt x="9626" y="5944"/>
                </a:cubicBezTo>
                <a:lnTo>
                  <a:pt x="9626" y="6164"/>
                </a:lnTo>
                <a:cubicBezTo>
                  <a:pt x="9626" y="6222"/>
                  <a:pt x="9650" y="6269"/>
                  <a:pt x="9679" y="6269"/>
                </a:cubicBezTo>
                <a:cubicBezTo>
                  <a:pt x="9708" y="6269"/>
                  <a:pt x="9732" y="6222"/>
                  <a:pt x="9732" y="6164"/>
                </a:cubicBezTo>
                <a:lnTo>
                  <a:pt x="9732" y="5944"/>
                </a:lnTo>
                <a:cubicBezTo>
                  <a:pt x="9732" y="5887"/>
                  <a:pt x="9708" y="5840"/>
                  <a:pt x="9679" y="5840"/>
                </a:cubicBezTo>
                <a:close/>
                <a:moveTo>
                  <a:pt x="10529" y="5840"/>
                </a:moveTo>
                <a:cubicBezTo>
                  <a:pt x="10500" y="5840"/>
                  <a:pt x="10476" y="5887"/>
                  <a:pt x="10476" y="5944"/>
                </a:cubicBezTo>
                <a:lnTo>
                  <a:pt x="10476" y="6164"/>
                </a:lnTo>
                <a:cubicBezTo>
                  <a:pt x="10476" y="6222"/>
                  <a:pt x="10500" y="6269"/>
                  <a:pt x="10529" y="6269"/>
                </a:cubicBezTo>
                <a:cubicBezTo>
                  <a:pt x="10558" y="6269"/>
                  <a:pt x="10582" y="6222"/>
                  <a:pt x="10582" y="6164"/>
                </a:cubicBezTo>
                <a:lnTo>
                  <a:pt x="10582" y="5944"/>
                </a:lnTo>
                <a:cubicBezTo>
                  <a:pt x="10582" y="5887"/>
                  <a:pt x="10558" y="5840"/>
                  <a:pt x="10529" y="5840"/>
                </a:cubicBezTo>
                <a:close/>
                <a:moveTo>
                  <a:pt x="10844" y="5840"/>
                </a:moveTo>
                <a:cubicBezTo>
                  <a:pt x="10814" y="5840"/>
                  <a:pt x="10791" y="5887"/>
                  <a:pt x="10791" y="5944"/>
                </a:cubicBezTo>
                <a:lnTo>
                  <a:pt x="10791" y="6164"/>
                </a:lnTo>
                <a:cubicBezTo>
                  <a:pt x="10791" y="6222"/>
                  <a:pt x="10814" y="6269"/>
                  <a:pt x="10844" y="6269"/>
                </a:cubicBezTo>
                <a:cubicBezTo>
                  <a:pt x="10873" y="6269"/>
                  <a:pt x="10895" y="6222"/>
                  <a:pt x="10895" y="6164"/>
                </a:cubicBezTo>
                <a:lnTo>
                  <a:pt x="10895" y="5944"/>
                </a:lnTo>
                <a:cubicBezTo>
                  <a:pt x="10895" y="5887"/>
                  <a:pt x="10873" y="5840"/>
                  <a:pt x="10844" y="5840"/>
                </a:cubicBezTo>
                <a:close/>
                <a:moveTo>
                  <a:pt x="11692" y="5840"/>
                </a:moveTo>
                <a:cubicBezTo>
                  <a:pt x="11663" y="5840"/>
                  <a:pt x="11640" y="5887"/>
                  <a:pt x="11640" y="5944"/>
                </a:cubicBezTo>
                <a:lnTo>
                  <a:pt x="11640" y="6164"/>
                </a:lnTo>
                <a:cubicBezTo>
                  <a:pt x="11640" y="6222"/>
                  <a:pt x="11663" y="6269"/>
                  <a:pt x="11692" y="6269"/>
                </a:cubicBezTo>
                <a:cubicBezTo>
                  <a:pt x="11721" y="6269"/>
                  <a:pt x="11745" y="6222"/>
                  <a:pt x="11745" y="6164"/>
                </a:cubicBezTo>
                <a:lnTo>
                  <a:pt x="11745" y="5944"/>
                </a:lnTo>
                <a:cubicBezTo>
                  <a:pt x="11745" y="5887"/>
                  <a:pt x="11721" y="5840"/>
                  <a:pt x="11692" y="5840"/>
                </a:cubicBezTo>
                <a:close/>
                <a:moveTo>
                  <a:pt x="12007" y="5840"/>
                </a:moveTo>
                <a:cubicBezTo>
                  <a:pt x="11978" y="5840"/>
                  <a:pt x="11955" y="5887"/>
                  <a:pt x="11955" y="5944"/>
                </a:cubicBezTo>
                <a:lnTo>
                  <a:pt x="11955" y="6164"/>
                </a:lnTo>
                <a:cubicBezTo>
                  <a:pt x="11955" y="6222"/>
                  <a:pt x="11978" y="6269"/>
                  <a:pt x="12007" y="6269"/>
                </a:cubicBezTo>
                <a:cubicBezTo>
                  <a:pt x="12036" y="6269"/>
                  <a:pt x="12060" y="6222"/>
                  <a:pt x="12060" y="6164"/>
                </a:cubicBezTo>
                <a:lnTo>
                  <a:pt x="12060" y="5944"/>
                </a:lnTo>
                <a:cubicBezTo>
                  <a:pt x="12060" y="5887"/>
                  <a:pt x="12036" y="5840"/>
                  <a:pt x="12007" y="5840"/>
                </a:cubicBezTo>
                <a:close/>
                <a:moveTo>
                  <a:pt x="12856" y="5840"/>
                </a:moveTo>
                <a:cubicBezTo>
                  <a:pt x="12827" y="5840"/>
                  <a:pt x="12804" y="5887"/>
                  <a:pt x="12804" y="5944"/>
                </a:cubicBezTo>
                <a:lnTo>
                  <a:pt x="12804" y="6164"/>
                </a:lnTo>
                <a:cubicBezTo>
                  <a:pt x="12804" y="6222"/>
                  <a:pt x="12827" y="6269"/>
                  <a:pt x="12856" y="6269"/>
                </a:cubicBezTo>
                <a:cubicBezTo>
                  <a:pt x="12886" y="6269"/>
                  <a:pt x="12909" y="6222"/>
                  <a:pt x="12909" y="6164"/>
                </a:cubicBezTo>
                <a:lnTo>
                  <a:pt x="12909" y="5944"/>
                </a:lnTo>
                <a:cubicBezTo>
                  <a:pt x="12909" y="5887"/>
                  <a:pt x="12886" y="5840"/>
                  <a:pt x="12856" y="5840"/>
                </a:cubicBezTo>
                <a:close/>
                <a:moveTo>
                  <a:pt x="13171" y="5840"/>
                </a:moveTo>
                <a:cubicBezTo>
                  <a:pt x="13142" y="5840"/>
                  <a:pt x="13118" y="5887"/>
                  <a:pt x="13118" y="5944"/>
                </a:cubicBezTo>
                <a:lnTo>
                  <a:pt x="13118" y="6164"/>
                </a:lnTo>
                <a:cubicBezTo>
                  <a:pt x="13118" y="6222"/>
                  <a:pt x="13142" y="6269"/>
                  <a:pt x="13171" y="6269"/>
                </a:cubicBezTo>
                <a:cubicBezTo>
                  <a:pt x="13200" y="6269"/>
                  <a:pt x="13224" y="6222"/>
                  <a:pt x="13224" y="6164"/>
                </a:cubicBezTo>
                <a:lnTo>
                  <a:pt x="13224" y="5944"/>
                </a:lnTo>
                <a:cubicBezTo>
                  <a:pt x="13224" y="5887"/>
                  <a:pt x="13200" y="5840"/>
                  <a:pt x="13171" y="5840"/>
                </a:cubicBezTo>
                <a:close/>
                <a:moveTo>
                  <a:pt x="14021" y="5840"/>
                </a:moveTo>
                <a:cubicBezTo>
                  <a:pt x="13992" y="5840"/>
                  <a:pt x="13968" y="5887"/>
                  <a:pt x="13968" y="5944"/>
                </a:cubicBezTo>
                <a:lnTo>
                  <a:pt x="13968" y="6164"/>
                </a:lnTo>
                <a:cubicBezTo>
                  <a:pt x="13968" y="6222"/>
                  <a:pt x="13992" y="6269"/>
                  <a:pt x="14021" y="6269"/>
                </a:cubicBezTo>
                <a:cubicBezTo>
                  <a:pt x="14050" y="6269"/>
                  <a:pt x="14074" y="6222"/>
                  <a:pt x="14074" y="6164"/>
                </a:cubicBezTo>
                <a:lnTo>
                  <a:pt x="14074" y="5944"/>
                </a:lnTo>
                <a:cubicBezTo>
                  <a:pt x="14074" y="5887"/>
                  <a:pt x="14050" y="5840"/>
                  <a:pt x="14021" y="5840"/>
                </a:cubicBezTo>
                <a:close/>
                <a:moveTo>
                  <a:pt x="14335" y="5840"/>
                </a:moveTo>
                <a:cubicBezTo>
                  <a:pt x="14306" y="5840"/>
                  <a:pt x="14282" y="5887"/>
                  <a:pt x="14282" y="5944"/>
                </a:cubicBezTo>
                <a:lnTo>
                  <a:pt x="14282" y="6164"/>
                </a:lnTo>
                <a:cubicBezTo>
                  <a:pt x="14282" y="6222"/>
                  <a:pt x="14306" y="6269"/>
                  <a:pt x="14335" y="6269"/>
                </a:cubicBezTo>
                <a:cubicBezTo>
                  <a:pt x="14364" y="6269"/>
                  <a:pt x="14388" y="6222"/>
                  <a:pt x="14388" y="6164"/>
                </a:cubicBezTo>
                <a:lnTo>
                  <a:pt x="14388" y="5944"/>
                </a:lnTo>
                <a:cubicBezTo>
                  <a:pt x="14388" y="5887"/>
                  <a:pt x="14364" y="5840"/>
                  <a:pt x="14335" y="5840"/>
                </a:cubicBezTo>
                <a:close/>
                <a:moveTo>
                  <a:pt x="15185" y="5840"/>
                </a:moveTo>
                <a:cubicBezTo>
                  <a:pt x="15156" y="5840"/>
                  <a:pt x="15132" y="5887"/>
                  <a:pt x="15132" y="5944"/>
                </a:cubicBezTo>
                <a:lnTo>
                  <a:pt x="15132" y="6164"/>
                </a:lnTo>
                <a:cubicBezTo>
                  <a:pt x="15132" y="6222"/>
                  <a:pt x="15156" y="6269"/>
                  <a:pt x="15185" y="6269"/>
                </a:cubicBezTo>
                <a:cubicBezTo>
                  <a:pt x="15214" y="6269"/>
                  <a:pt x="15237" y="6222"/>
                  <a:pt x="15237" y="6164"/>
                </a:cubicBezTo>
                <a:lnTo>
                  <a:pt x="15237" y="5944"/>
                </a:lnTo>
                <a:cubicBezTo>
                  <a:pt x="15237" y="5887"/>
                  <a:pt x="15214" y="5840"/>
                  <a:pt x="15185" y="5840"/>
                </a:cubicBezTo>
                <a:close/>
                <a:moveTo>
                  <a:pt x="15500" y="5840"/>
                </a:moveTo>
                <a:cubicBezTo>
                  <a:pt x="15470" y="5840"/>
                  <a:pt x="15447" y="5887"/>
                  <a:pt x="15447" y="5944"/>
                </a:cubicBezTo>
                <a:lnTo>
                  <a:pt x="15447" y="6164"/>
                </a:lnTo>
                <a:cubicBezTo>
                  <a:pt x="15447" y="6222"/>
                  <a:pt x="15470" y="6269"/>
                  <a:pt x="15500" y="6269"/>
                </a:cubicBezTo>
                <a:cubicBezTo>
                  <a:pt x="15529" y="6269"/>
                  <a:pt x="15551" y="6222"/>
                  <a:pt x="15551" y="6164"/>
                </a:cubicBezTo>
                <a:lnTo>
                  <a:pt x="15551" y="5944"/>
                </a:lnTo>
                <a:cubicBezTo>
                  <a:pt x="15551" y="5887"/>
                  <a:pt x="15529" y="5840"/>
                  <a:pt x="15500" y="5840"/>
                </a:cubicBezTo>
                <a:close/>
                <a:moveTo>
                  <a:pt x="16349" y="5840"/>
                </a:moveTo>
                <a:cubicBezTo>
                  <a:pt x="16320" y="5840"/>
                  <a:pt x="16296" y="5887"/>
                  <a:pt x="16296" y="5944"/>
                </a:cubicBezTo>
                <a:lnTo>
                  <a:pt x="16296" y="6164"/>
                </a:lnTo>
                <a:cubicBezTo>
                  <a:pt x="16296" y="6222"/>
                  <a:pt x="16320" y="6269"/>
                  <a:pt x="16349" y="6269"/>
                </a:cubicBezTo>
                <a:cubicBezTo>
                  <a:pt x="16378" y="6269"/>
                  <a:pt x="16401" y="6222"/>
                  <a:pt x="16401" y="6164"/>
                </a:cubicBezTo>
                <a:lnTo>
                  <a:pt x="16401" y="5944"/>
                </a:lnTo>
                <a:cubicBezTo>
                  <a:pt x="16401" y="5887"/>
                  <a:pt x="16378" y="5840"/>
                  <a:pt x="16349" y="5840"/>
                </a:cubicBezTo>
                <a:close/>
                <a:moveTo>
                  <a:pt x="16663" y="5840"/>
                </a:moveTo>
                <a:cubicBezTo>
                  <a:pt x="16634" y="5840"/>
                  <a:pt x="16611" y="5887"/>
                  <a:pt x="16611" y="5944"/>
                </a:cubicBezTo>
                <a:lnTo>
                  <a:pt x="16611" y="6164"/>
                </a:lnTo>
                <a:cubicBezTo>
                  <a:pt x="16611" y="6222"/>
                  <a:pt x="16634" y="6269"/>
                  <a:pt x="16663" y="6269"/>
                </a:cubicBezTo>
                <a:cubicBezTo>
                  <a:pt x="16692" y="6269"/>
                  <a:pt x="16716" y="6222"/>
                  <a:pt x="16716" y="6164"/>
                </a:cubicBezTo>
                <a:lnTo>
                  <a:pt x="16716" y="5944"/>
                </a:lnTo>
                <a:cubicBezTo>
                  <a:pt x="16716" y="5887"/>
                  <a:pt x="16692" y="5840"/>
                  <a:pt x="16663" y="5840"/>
                </a:cubicBezTo>
                <a:close/>
                <a:moveTo>
                  <a:pt x="17512" y="5840"/>
                </a:moveTo>
                <a:cubicBezTo>
                  <a:pt x="17483" y="5840"/>
                  <a:pt x="17459" y="5887"/>
                  <a:pt x="17459" y="5944"/>
                </a:cubicBezTo>
                <a:lnTo>
                  <a:pt x="17459" y="6164"/>
                </a:lnTo>
                <a:cubicBezTo>
                  <a:pt x="17459" y="6222"/>
                  <a:pt x="17483" y="6269"/>
                  <a:pt x="17512" y="6269"/>
                </a:cubicBezTo>
                <a:cubicBezTo>
                  <a:pt x="17541" y="6269"/>
                  <a:pt x="17565" y="6222"/>
                  <a:pt x="17565" y="6164"/>
                </a:cubicBezTo>
                <a:lnTo>
                  <a:pt x="17565" y="5944"/>
                </a:lnTo>
                <a:cubicBezTo>
                  <a:pt x="17565" y="5887"/>
                  <a:pt x="17541" y="5840"/>
                  <a:pt x="17512" y="5840"/>
                </a:cubicBezTo>
                <a:close/>
                <a:moveTo>
                  <a:pt x="17827" y="5840"/>
                </a:moveTo>
                <a:cubicBezTo>
                  <a:pt x="17798" y="5840"/>
                  <a:pt x="17774" y="5887"/>
                  <a:pt x="17774" y="5944"/>
                </a:cubicBezTo>
                <a:lnTo>
                  <a:pt x="17774" y="6164"/>
                </a:lnTo>
                <a:cubicBezTo>
                  <a:pt x="17774" y="6222"/>
                  <a:pt x="17798" y="6269"/>
                  <a:pt x="17827" y="6269"/>
                </a:cubicBezTo>
                <a:cubicBezTo>
                  <a:pt x="17856" y="6269"/>
                  <a:pt x="17880" y="6222"/>
                  <a:pt x="17880" y="6164"/>
                </a:cubicBezTo>
                <a:lnTo>
                  <a:pt x="17880" y="5944"/>
                </a:lnTo>
                <a:cubicBezTo>
                  <a:pt x="17880" y="5887"/>
                  <a:pt x="17856" y="5840"/>
                  <a:pt x="17827" y="5840"/>
                </a:cubicBezTo>
                <a:close/>
                <a:moveTo>
                  <a:pt x="18677" y="5840"/>
                </a:moveTo>
                <a:cubicBezTo>
                  <a:pt x="18648" y="5840"/>
                  <a:pt x="18624" y="5887"/>
                  <a:pt x="18624" y="5944"/>
                </a:cubicBezTo>
                <a:lnTo>
                  <a:pt x="18624" y="6164"/>
                </a:lnTo>
                <a:cubicBezTo>
                  <a:pt x="18624" y="6222"/>
                  <a:pt x="18648" y="6269"/>
                  <a:pt x="18677" y="6269"/>
                </a:cubicBezTo>
                <a:cubicBezTo>
                  <a:pt x="18706" y="6269"/>
                  <a:pt x="18730" y="6222"/>
                  <a:pt x="18730" y="6164"/>
                </a:cubicBezTo>
                <a:lnTo>
                  <a:pt x="18730" y="5944"/>
                </a:lnTo>
                <a:cubicBezTo>
                  <a:pt x="18730" y="5887"/>
                  <a:pt x="18706" y="5840"/>
                  <a:pt x="18677" y="5840"/>
                </a:cubicBezTo>
                <a:close/>
                <a:moveTo>
                  <a:pt x="18991" y="5840"/>
                </a:moveTo>
                <a:cubicBezTo>
                  <a:pt x="18962" y="5840"/>
                  <a:pt x="18938" y="5887"/>
                  <a:pt x="18938" y="5944"/>
                </a:cubicBezTo>
                <a:lnTo>
                  <a:pt x="18938" y="6164"/>
                </a:lnTo>
                <a:cubicBezTo>
                  <a:pt x="18938" y="6222"/>
                  <a:pt x="18962" y="6269"/>
                  <a:pt x="18991" y="6269"/>
                </a:cubicBezTo>
                <a:cubicBezTo>
                  <a:pt x="19020" y="6269"/>
                  <a:pt x="19044" y="6222"/>
                  <a:pt x="19044" y="6164"/>
                </a:cubicBezTo>
                <a:lnTo>
                  <a:pt x="19044" y="5944"/>
                </a:lnTo>
                <a:cubicBezTo>
                  <a:pt x="19044" y="5887"/>
                  <a:pt x="19020" y="5840"/>
                  <a:pt x="18991" y="5840"/>
                </a:cubicBezTo>
                <a:close/>
                <a:moveTo>
                  <a:pt x="19841" y="5840"/>
                </a:moveTo>
                <a:cubicBezTo>
                  <a:pt x="19812" y="5840"/>
                  <a:pt x="19788" y="5887"/>
                  <a:pt x="19788" y="5944"/>
                </a:cubicBezTo>
                <a:lnTo>
                  <a:pt x="19788" y="6164"/>
                </a:lnTo>
                <a:cubicBezTo>
                  <a:pt x="19788" y="6222"/>
                  <a:pt x="19812" y="6269"/>
                  <a:pt x="19841" y="6269"/>
                </a:cubicBezTo>
                <a:cubicBezTo>
                  <a:pt x="19870" y="6269"/>
                  <a:pt x="19894" y="6222"/>
                  <a:pt x="19894" y="6164"/>
                </a:cubicBezTo>
                <a:lnTo>
                  <a:pt x="19894" y="5944"/>
                </a:lnTo>
                <a:cubicBezTo>
                  <a:pt x="19894" y="5887"/>
                  <a:pt x="19870" y="5840"/>
                  <a:pt x="19841" y="5840"/>
                </a:cubicBezTo>
                <a:close/>
                <a:moveTo>
                  <a:pt x="20155" y="5840"/>
                </a:moveTo>
                <a:cubicBezTo>
                  <a:pt x="20126" y="5840"/>
                  <a:pt x="20102" y="5887"/>
                  <a:pt x="20102" y="5944"/>
                </a:cubicBezTo>
                <a:lnTo>
                  <a:pt x="20102" y="6164"/>
                </a:lnTo>
                <a:cubicBezTo>
                  <a:pt x="20102" y="6222"/>
                  <a:pt x="20126" y="6269"/>
                  <a:pt x="20155" y="6269"/>
                </a:cubicBezTo>
                <a:cubicBezTo>
                  <a:pt x="20184" y="6269"/>
                  <a:pt x="20207" y="6222"/>
                  <a:pt x="20207" y="6164"/>
                </a:cubicBezTo>
                <a:lnTo>
                  <a:pt x="20207" y="5944"/>
                </a:lnTo>
                <a:cubicBezTo>
                  <a:pt x="20207" y="5887"/>
                  <a:pt x="20184" y="5840"/>
                  <a:pt x="20155" y="5840"/>
                </a:cubicBezTo>
                <a:close/>
                <a:moveTo>
                  <a:pt x="21004" y="5840"/>
                </a:moveTo>
                <a:cubicBezTo>
                  <a:pt x="20975" y="5840"/>
                  <a:pt x="20952" y="5887"/>
                  <a:pt x="20952" y="5944"/>
                </a:cubicBezTo>
                <a:lnTo>
                  <a:pt x="20952" y="6164"/>
                </a:lnTo>
                <a:cubicBezTo>
                  <a:pt x="20952" y="6222"/>
                  <a:pt x="20975" y="6269"/>
                  <a:pt x="21004" y="6269"/>
                </a:cubicBezTo>
                <a:cubicBezTo>
                  <a:pt x="21033" y="6269"/>
                  <a:pt x="21057" y="6222"/>
                  <a:pt x="21057" y="6164"/>
                </a:cubicBezTo>
                <a:lnTo>
                  <a:pt x="21057" y="5944"/>
                </a:lnTo>
                <a:cubicBezTo>
                  <a:pt x="21057" y="5887"/>
                  <a:pt x="21033" y="5840"/>
                  <a:pt x="21004" y="5840"/>
                </a:cubicBezTo>
                <a:close/>
                <a:moveTo>
                  <a:pt x="21319" y="5840"/>
                </a:moveTo>
                <a:cubicBezTo>
                  <a:pt x="21289" y="5840"/>
                  <a:pt x="21267" y="5887"/>
                  <a:pt x="21267" y="5944"/>
                </a:cubicBezTo>
                <a:lnTo>
                  <a:pt x="21267" y="6164"/>
                </a:lnTo>
                <a:cubicBezTo>
                  <a:pt x="21267" y="6222"/>
                  <a:pt x="21289" y="6269"/>
                  <a:pt x="21319" y="6269"/>
                </a:cubicBezTo>
                <a:cubicBezTo>
                  <a:pt x="21348" y="6269"/>
                  <a:pt x="21372" y="6222"/>
                  <a:pt x="21372" y="6164"/>
                </a:cubicBezTo>
                <a:lnTo>
                  <a:pt x="21372" y="5944"/>
                </a:lnTo>
                <a:cubicBezTo>
                  <a:pt x="21372" y="5887"/>
                  <a:pt x="21348" y="5840"/>
                  <a:pt x="21319" y="5840"/>
                </a:cubicBezTo>
                <a:close/>
                <a:moveTo>
                  <a:pt x="281" y="6570"/>
                </a:moveTo>
                <a:cubicBezTo>
                  <a:pt x="252" y="6570"/>
                  <a:pt x="228" y="6617"/>
                  <a:pt x="228" y="6674"/>
                </a:cubicBezTo>
                <a:lnTo>
                  <a:pt x="228" y="6894"/>
                </a:lnTo>
                <a:cubicBezTo>
                  <a:pt x="228" y="6952"/>
                  <a:pt x="252" y="6999"/>
                  <a:pt x="281" y="6999"/>
                </a:cubicBezTo>
                <a:cubicBezTo>
                  <a:pt x="311" y="6999"/>
                  <a:pt x="334" y="6952"/>
                  <a:pt x="334" y="6894"/>
                </a:cubicBezTo>
                <a:lnTo>
                  <a:pt x="334" y="6674"/>
                </a:lnTo>
                <a:cubicBezTo>
                  <a:pt x="334" y="6617"/>
                  <a:pt x="311" y="6570"/>
                  <a:pt x="281" y="6570"/>
                </a:cubicBezTo>
                <a:close/>
                <a:moveTo>
                  <a:pt x="596" y="6570"/>
                </a:moveTo>
                <a:cubicBezTo>
                  <a:pt x="567" y="6570"/>
                  <a:pt x="543" y="6617"/>
                  <a:pt x="543" y="6674"/>
                </a:cubicBezTo>
                <a:lnTo>
                  <a:pt x="543" y="6894"/>
                </a:lnTo>
                <a:cubicBezTo>
                  <a:pt x="543" y="6952"/>
                  <a:pt x="567" y="6999"/>
                  <a:pt x="596" y="6999"/>
                </a:cubicBezTo>
                <a:cubicBezTo>
                  <a:pt x="625" y="6999"/>
                  <a:pt x="649" y="6952"/>
                  <a:pt x="649" y="6894"/>
                </a:cubicBezTo>
                <a:lnTo>
                  <a:pt x="649" y="6674"/>
                </a:lnTo>
                <a:cubicBezTo>
                  <a:pt x="649" y="6617"/>
                  <a:pt x="625" y="6570"/>
                  <a:pt x="596" y="6570"/>
                </a:cubicBezTo>
                <a:close/>
                <a:moveTo>
                  <a:pt x="1446" y="6570"/>
                </a:moveTo>
                <a:cubicBezTo>
                  <a:pt x="1417" y="6570"/>
                  <a:pt x="1393" y="6617"/>
                  <a:pt x="1393" y="6674"/>
                </a:cubicBezTo>
                <a:lnTo>
                  <a:pt x="1393" y="6894"/>
                </a:lnTo>
                <a:cubicBezTo>
                  <a:pt x="1393" y="6952"/>
                  <a:pt x="1417" y="6999"/>
                  <a:pt x="1446" y="6999"/>
                </a:cubicBezTo>
                <a:cubicBezTo>
                  <a:pt x="1475" y="6999"/>
                  <a:pt x="1499" y="6952"/>
                  <a:pt x="1499" y="6894"/>
                </a:cubicBezTo>
                <a:lnTo>
                  <a:pt x="1499" y="6674"/>
                </a:lnTo>
                <a:cubicBezTo>
                  <a:pt x="1499" y="6617"/>
                  <a:pt x="1475" y="6570"/>
                  <a:pt x="1446" y="6570"/>
                </a:cubicBezTo>
                <a:close/>
                <a:moveTo>
                  <a:pt x="1760" y="6570"/>
                </a:moveTo>
                <a:cubicBezTo>
                  <a:pt x="1731" y="6570"/>
                  <a:pt x="1707" y="6617"/>
                  <a:pt x="1707" y="6674"/>
                </a:cubicBezTo>
                <a:lnTo>
                  <a:pt x="1707" y="6894"/>
                </a:lnTo>
                <a:cubicBezTo>
                  <a:pt x="1707" y="6952"/>
                  <a:pt x="1731" y="6999"/>
                  <a:pt x="1760" y="6999"/>
                </a:cubicBezTo>
                <a:cubicBezTo>
                  <a:pt x="1789" y="6999"/>
                  <a:pt x="1813" y="6952"/>
                  <a:pt x="1813" y="6894"/>
                </a:cubicBezTo>
                <a:lnTo>
                  <a:pt x="1813" y="6674"/>
                </a:lnTo>
                <a:cubicBezTo>
                  <a:pt x="1813" y="6617"/>
                  <a:pt x="1789" y="6570"/>
                  <a:pt x="1760" y="6570"/>
                </a:cubicBezTo>
                <a:close/>
                <a:moveTo>
                  <a:pt x="2610" y="6570"/>
                </a:moveTo>
                <a:cubicBezTo>
                  <a:pt x="2581" y="6570"/>
                  <a:pt x="2557" y="6617"/>
                  <a:pt x="2557" y="6674"/>
                </a:cubicBezTo>
                <a:lnTo>
                  <a:pt x="2557" y="6894"/>
                </a:lnTo>
                <a:cubicBezTo>
                  <a:pt x="2557" y="6952"/>
                  <a:pt x="2581" y="6999"/>
                  <a:pt x="2610" y="6999"/>
                </a:cubicBezTo>
                <a:cubicBezTo>
                  <a:pt x="2639" y="6999"/>
                  <a:pt x="2662" y="6952"/>
                  <a:pt x="2662" y="6894"/>
                </a:cubicBezTo>
                <a:lnTo>
                  <a:pt x="2662" y="6674"/>
                </a:lnTo>
                <a:cubicBezTo>
                  <a:pt x="2662" y="6617"/>
                  <a:pt x="2639" y="6570"/>
                  <a:pt x="2610" y="6570"/>
                </a:cubicBezTo>
                <a:close/>
                <a:moveTo>
                  <a:pt x="2924" y="6570"/>
                </a:moveTo>
                <a:cubicBezTo>
                  <a:pt x="2895" y="6570"/>
                  <a:pt x="2871" y="6617"/>
                  <a:pt x="2871" y="6674"/>
                </a:cubicBezTo>
                <a:lnTo>
                  <a:pt x="2871" y="6894"/>
                </a:lnTo>
                <a:cubicBezTo>
                  <a:pt x="2871" y="6952"/>
                  <a:pt x="2895" y="6999"/>
                  <a:pt x="2924" y="6999"/>
                </a:cubicBezTo>
                <a:cubicBezTo>
                  <a:pt x="2954" y="6999"/>
                  <a:pt x="2976" y="6952"/>
                  <a:pt x="2976" y="6894"/>
                </a:cubicBezTo>
                <a:lnTo>
                  <a:pt x="2976" y="6674"/>
                </a:lnTo>
                <a:cubicBezTo>
                  <a:pt x="2976" y="6617"/>
                  <a:pt x="2954" y="6570"/>
                  <a:pt x="2924" y="6570"/>
                </a:cubicBezTo>
                <a:close/>
                <a:moveTo>
                  <a:pt x="3773" y="6570"/>
                </a:moveTo>
                <a:cubicBezTo>
                  <a:pt x="3744" y="6570"/>
                  <a:pt x="3721" y="6617"/>
                  <a:pt x="3721" y="6674"/>
                </a:cubicBezTo>
                <a:lnTo>
                  <a:pt x="3721" y="6894"/>
                </a:lnTo>
                <a:cubicBezTo>
                  <a:pt x="3721" y="6952"/>
                  <a:pt x="3744" y="6999"/>
                  <a:pt x="3773" y="6999"/>
                </a:cubicBezTo>
                <a:cubicBezTo>
                  <a:pt x="3802" y="6999"/>
                  <a:pt x="3826" y="6952"/>
                  <a:pt x="3826" y="6894"/>
                </a:cubicBezTo>
                <a:lnTo>
                  <a:pt x="3826" y="6674"/>
                </a:lnTo>
                <a:cubicBezTo>
                  <a:pt x="3826" y="6617"/>
                  <a:pt x="3802" y="6570"/>
                  <a:pt x="3773" y="6570"/>
                </a:cubicBezTo>
                <a:close/>
                <a:moveTo>
                  <a:pt x="4088" y="6570"/>
                </a:moveTo>
                <a:cubicBezTo>
                  <a:pt x="4058" y="6570"/>
                  <a:pt x="4035" y="6617"/>
                  <a:pt x="4035" y="6674"/>
                </a:cubicBezTo>
                <a:lnTo>
                  <a:pt x="4035" y="6894"/>
                </a:lnTo>
                <a:cubicBezTo>
                  <a:pt x="4035" y="6952"/>
                  <a:pt x="4058" y="6999"/>
                  <a:pt x="4088" y="6999"/>
                </a:cubicBezTo>
                <a:cubicBezTo>
                  <a:pt x="4117" y="6999"/>
                  <a:pt x="4141" y="6952"/>
                  <a:pt x="4141" y="6894"/>
                </a:cubicBezTo>
                <a:lnTo>
                  <a:pt x="4141" y="6674"/>
                </a:lnTo>
                <a:cubicBezTo>
                  <a:pt x="4141" y="6617"/>
                  <a:pt x="4117" y="6570"/>
                  <a:pt x="4088" y="6570"/>
                </a:cubicBezTo>
                <a:close/>
                <a:moveTo>
                  <a:pt x="4937" y="6570"/>
                </a:moveTo>
                <a:cubicBezTo>
                  <a:pt x="4908" y="6570"/>
                  <a:pt x="4884" y="6617"/>
                  <a:pt x="4884" y="6674"/>
                </a:cubicBezTo>
                <a:lnTo>
                  <a:pt x="4884" y="6894"/>
                </a:lnTo>
                <a:cubicBezTo>
                  <a:pt x="4884" y="6952"/>
                  <a:pt x="4908" y="6999"/>
                  <a:pt x="4937" y="6999"/>
                </a:cubicBezTo>
                <a:cubicBezTo>
                  <a:pt x="4966" y="6999"/>
                  <a:pt x="4990" y="6952"/>
                  <a:pt x="4990" y="6894"/>
                </a:cubicBezTo>
                <a:lnTo>
                  <a:pt x="4990" y="6674"/>
                </a:lnTo>
                <a:cubicBezTo>
                  <a:pt x="4990" y="6617"/>
                  <a:pt x="4966" y="6570"/>
                  <a:pt x="4937" y="6570"/>
                </a:cubicBezTo>
                <a:close/>
                <a:moveTo>
                  <a:pt x="5252" y="6570"/>
                </a:moveTo>
                <a:cubicBezTo>
                  <a:pt x="5223" y="6570"/>
                  <a:pt x="5199" y="6617"/>
                  <a:pt x="5199" y="6674"/>
                </a:cubicBezTo>
                <a:lnTo>
                  <a:pt x="5199" y="6894"/>
                </a:lnTo>
                <a:cubicBezTo>
                  <a:pt x="5199" y="6952"/>
                  <a:pt x="5223" y="6999"/>
                  <a:pt x="5252" y="6999"/>
                </a:cubicBezTo>
                <a:cubicBezTo>
                  <a:pt x="5281" y="6999"/>
                  <a:pt x="5305" y="6952"/>
                  <a:pt x="5305" y="6894"/>
                </a:cubicBezTo>
                <a:lnTo>
                  <a:pt x="5305" y="6674"/>
                </a:lnTo>
                <a:cubicBezTo>
                  <a:pt x="5305" y="6617"/>
                  <a:pt x="5281" y="6570"/>
                  <a:pt x="5252" y="6570"/>
                </a:cubicBezTo>
                <a:close/>
                <a:moveTo>
                  <a:pt x="6102" y="6570"/>
                </a:moveTo>
                <a:cubicBezTo>
                  <a:pt x="6072" y="6570"/>
                  <a:pt x="6049" y="6617"/>
                  <a:pt x="6049" y="6674"/>
                </a:cubicBezTo>
                <a:lnTo>
                  <a:pt x="6049" y="6894"/>
                </a:lnTo>
                <a:cubicBezTo>
                  <a:pt x="6049" y="6952"/>
                  <a:pt x="6072" y="6999"/>
                  <a:pt x="6102" y="6999"/>
                </a:cubicBezTo>
                <a:cubicBezTo>
                  <a:pt x="6131" y="6999"/>
                  <a:pt x="6155" y="6952"/>
                  <a:pt x="6155" y="6894"/>
                </a:cubicBezTo>
                <a:lnTo>
                  <a:pt x="6155" y="6674"/>
                </a:lnTo>
                <a:cubicBezTo>
                  <a:pt x="6155" y="6617"/>
                  <a:pt x="6131" y="6570"/>
                  <a:pt x="6102" y="6570"/>
                </a:cubicBezTo>
                <a:close/>
                <a:moveTo>
                  <a:pt x="6416" y="6570"/>
                </a:moveTo>
                <a:cubicBezTo>
                  <a:pt x="6387" y="6570"/>
                  <a:pt x="6363" y="6617"/>
                  <a:pt x="6363" y="6674"/>
                </a:cubicBezTo>
                <a:lnTo>
                  <a:pt x="6363" y="6894"/>
                </a:lnTo>
                <a:cubicBezTo>
                  <a:pt x="6363" y="6952"/>
                  <a:pt x="6387" y="6999"/>
                  <a:pt x="6416" y="6999"/>
                </a:cubicBezTo>
                <a:cubicBezTo>
                  <a:pt x="6445" y="6999"/>
                  <a:pt x="6469" y="6952"/>
                  <a:pt x="6469" y="6894"/>
                </a:cubicBezTo>
                <a:lnTo>
                  <a:pt x="6469" y="6674"/>
                </a:lnTo>
                <a:cubicBezTo>
                  <a:pt x="6469" y="6617"/>
                  <a:pt x="6445" y="6570"/>
                  <a:pt x="6416" y="6570"/>
                </a:cubicBezTo>
                <a:close/>
                <a:moveTo>
                  <a:pt x="7266" y="6570"/>
                </a:moveTo>
                <a:cubicBezTo>
                  <a:pt x="7237" y="6570"/>
                  <a:pt x="7213" y="6617"/>
                  <a:pt x="7213" y="6674"/>
                </a:cubicBezTo>
                <a:lnTo>
                  <a:pt x="7213" y="6894"/>
                </a:lnTo>
                <a:cubicBezTo>
                  <a:pt x="7213" y="6952"/>
                  <a:pt x="7237" y="6999"/>
                  <a:pt x="7266" y="6999"/>
                </a:cubicBezTo>
                <a:cubicBezTo>
                  <a:pt x="7295" y="6999"/>
                  <a:pt x="7318" y="6952"/>
                  <a:pt x="7318" y="6894"/>
                </a:cubicBezTo>
                <a:lnTo>
                  <a:pt x="7318" y="6674"/>
                </a:lnTo>
                <a:cubicBezTo>
                  <a:pt x="7318" y="6617"/>
                  <a:pt x="7295" y="6570"/>
                  <a:pt x="7266" y="6570"/>
                </a:cubicBezTo>
                <a:close/>
                <a:moveTo>
                  <a:pt x="7580" y="6570"/>
                </a:moveTo>
                <a:cubicBezTo>
                  <a:pt x="7551" y="6570"/>
                  <a:pt x="7527" y="6617"/>
                  <a:pt x="7527" y="6674"/>
                </a:cubicBezTo>
                <a:lnTo>
                  <a:pt x="7527" y="6894"/>
                </a:lnTo>
                <a:cubicBezTo>
                  <a:pt x="7527" y="6952"/>
                  <a:pt x="7551" y="6999"/>
                  <a:pt x="7580" y="6999"/>
                </a:cubicBezTo>
                <a:cubicBezTo>
                  <a:pt x="7609" y="6999"/>
                  <a:pt x="7632" y="6952"/>
                  <a:pt x="7632" y="6894"/>
                </a:cubicBezTo>
                <a:lnTo>
                  <a:pt x="7632" y="6674"/>
                </a:lnTo>
                <a:cubicBezTo>
                  <a:pt x="7632" y="6617"/>
                  <a:pt x="7609" y="6570"/>
                  <a:pt x="7580" y="6570"/>
                </a:cubicBezTo>
                <a:close/>
                <a:moveTo>
                  <a:pt x="8429" y="6570"/>
                </a:moveTo>
                <a:cubicBezTo>
                  <a:pt x="8400" y="6570"/>
                  <a:pt x="8377" y="6617"/>
                  <a:pt x="8377" y="6674"/>
                </a:cubicBezTo>
                <a:lnTo>
                  <a:pt x="8377" y="6894"/>
                </a:lnTo>
                <a:cubicBezTo>
                  <a:pt x="8377" y="6952"/>
                  <a:pt x="8400" y="6999"/>
                  <a:pt x="8429" y="6999"/>
                </a:cubicBezTo>
                <a:cubicBezTo>
                  <a:pt x="8458" y="6999"/>
                  <a:pt x="8482" y="6952"/>
                  <a:pt x="8482" y="6894"/>
                </a:cubicBezTo>
                <a:lnTo>
                  <a:pt x="8482" y="6674"/>
                </a:lnTo>
                <a:cubicBezTo>
                  <a:pt x="8482" y="6617"/>
                  <a:pt x="8458" y="6570"/>
                  <a:pt x="8429" y="6570"/>
                </a:cubicBezTo>
                <a:close/>
                <a:moveTo>
                  <a:pt x="8744" y="6570"/>
                </a:moveTo>
                <a:cubicBezTo>
                  <a:pt x="8714" y="6570"/>
                  <a:pt x="8691" y="6617"/>
                  <a:pt x="8691" y="6674"/>
                </a:cubicBezTo>
                <a:lnTo>
                  <a:pt x="8691" y="6894"/>
                </a:lnTo>
                <a:cubicBezTo>
                  <a:pt x="8691" y="6952"/>
                  <a:pt x="8714" y="6999"/>
                  <a:pt x="8744" y="6999"/>
                </a:cubicBezTo>
                <a:cubicBezTo>
                  <a:pt x="8773" y="6999"/>
                  <a:pt x="8796" y="6952"/>
                  <a:pt x="8796" y="6894"/>
                </a:cubicBezTo>
                <a:lnTo>
                  <a:pt x="8796" y="6674"/>
                </a:lnTo>
                <a:cubicBezTo>
                  <a:pt x="8796" y="6617"/>
                  <a:pt x="8773" y="6570"/>
                  <a:pt x="8744" y="6570"/>
                </a:cubicBezTo>
                <a:close/>
                <a:moveTo>
                  <a:pt x="9593" y="6570"/>
                </a:moveTo>
                <a:cubicBezTo>
                  <a:pt x="9564" y="6570"/>
                  <a:pt x="9540" y="6617"/>
                  <a:pt x="9540" y="6674"/>
                </a:cubicBezTo>
                <a:lnTo>
                  <a:pt x="9540" y="6894"/>
                </a:lnTo>
                <a:cubicBezTo>
                  <a:pt x="9540" y="6952"/>
                  <a:pt x="9564" y="6999"/>
                  <a:pt x="9593" y="6999"/>
                </a:cubicBezTo>
                <a:cubicBezTo>
                  <a:pt x="9622" y="6999"/>
                  <a:pt x="9646" y="6952"/>
                  <a:pt x="9646" y="6894"/>
                </a:cubicBezTo>
                <a:lnTo>
                  <a:pt x="9646" y="6674"/>
                </a:lnTo>
                <a:cubicBezTo>
                  <a:pt x="9646" y="6617"/>
                  <a:pt x="9622" y="6570"/>
                  <a:pt x="9593" y="6570"/>
                </a:cubicBezTo>
                <a:close/>
                <a:moveTo>
                  <a:pt x="9908" y="6570"/>
                </a:moveTo>
                <a:cubicBezTo>
                  <a:pt x="9879" y="6570"/>
                  <a:pt x="9855" y="6617"/>
                  <a:pt x="9855" y="6674"/>
                </a:cubicBezTo>
                <a:lnTo>
                  <a:pt x="9855" y="6894"/>
                </a:lnTo>
                <a:cubicBezTo>
                  <a:pt x="9855" y="6952"/>
                  <a:pt x="9879" y="6999"/>
                  <a:pt x="9908" y="6999"/>
                </a:cubicBezTo>
                <a:cubicBezTo>
                  <a:pt x="9937" y="6999"/>
                  <a:pt x="9961" y="6952"/>
                  <a:pt x="9961" y="6894"/>
                </a:cubicBezTo>
                <a:lnTo>
                  <a:pt x="9961" y="6674"/>
                </a:lnTo>
                <a:cubicBezTo>
                  <a:pt x="9961" y="6617"/>
                  <a:pt x="9937" y="6570"/>
                  <a:pt x="9908" y="6570"/>
                </a:cubicBezTo>
                <a:close/>
                <a:moveTo>
                  <a:pt x="10758" y="6570"/>
                </a:moveTo>
                <a:cubicBezTo>
                  <a:pt x="10728" y="6570"/>
                  <a:pt x="10705" y="6617"/>
                  <a:pt x="10705" y="6674"/>
                </a:cubicBezTo>
                <a:lnTo>
                  <a:pt x="10705" y="6894"/>
                </a:lnTo>
                <a:cubicBezTo>
                  <a:pt x="10705" y="6952"/>
                  <a:pt x="10728" y="6999"/>
                  <a:pt x="10758" y="6999"/>
                </a:cubicBezTo>
                <a:cubicBezTo>
                  <a:pt x="10787" y="6999"/>
                  <a:pt x="10810" y="6952"/>
                  <a:pt x="10810" y="6894"/>
                </a:cubicBezTo>
                <a:lnTo>
                  <a:pt x="10810" y="6674"/>
                </a:lnTo>
                <a:cubicBezTo>
                  <a:pt x="10810" y="6617"/>
                  <a:pt x="10787" y="6570"/>
                  <a:pt x="10758" y="6570"/>
                </a:cubicBezTo>
                <a:close/>
                <a:moveTo>
                  <a:pt x="11072" y="6570"/>
                </a:moveTo>
                <a:cubicBezTo>
                  <a:pt x="11043" y="6570"/>
                  <a:pt x="11019" y="6617"/>
                  <a:pt x="11019" y="6674"/>
                </a:cubicBezTo>
                <a:lnTo>
                  <a:pt x="11019" y="6894"/>
                </a:lnTo>
                <a:cubicBezTo>
                  <a:pt x="11019" y="6952"/>
                  <a:pt x="11043" y="6999"/>
                  <a:pt x="11072" y="6999"/>
                </a:cubicBezTo>
                <a:cubicBezTo>
                  <a:pt x="11101" y="6999"/>
                  <a:pt x="11125" y="6952"/>
                  <a:pt x="11125" y="6894"/>
                </a:cubicBezTo>
                <a:lnTo>
                  <a:pt x="11125" y="6674"/>
                </a:lnTo>
                <a:cubicBezTo>
                  <a:pt x="11125" y="6617"/>
                  <a:pt x="11101" y="6570"/>
                  <a:pt x="11072" y="6570"/>
                </a:cubicBezTo>
                <a:close/>
                <a:moveTo>
                  <a:pt x="11922" y="6570"/>
                </a:moveTo>
                <a:cubicBezTo>
                  <a:pt x="11893" y="6570"/>
                  <a:pt x="11869" y="6617"/>
                  <a:pt x="11869" y="6674"/>
                </a:cubicBezTo>
                <a:lnTo>
                  <a:pt x="11869" y="6894"/>
                </a:lnTo>
                <a:cubicBezTo>
                  <a:pt x="11869" y="6952"/>
                  <a:pt x="11893" y="6999"/>
                  <a:pt x="11922" y="6999"/>
                </a:cubicBezTo>
                <a:cubicBezTo>
                  <a:pt x="11951" y="6999"/>
                  <a:pt x="11974" y="6952"/>
                  <a:pt x="11974" y="6894"/>
                </a:cubicBezTo>
                <a:lnTo>
                  <a:pt x="11974" y="6674"/>
                </a:lnTo>
                <a:cubicBezTo>
                  <a:pt x="11974" y="6617"/>
                  <a:pt x="11951" y="6570"/>
                  <a:pt x="11922" y="6570"/>
                </a:cubicBezTo>
                <a:close/>
                <a:moveTo>
                  <a:pt x="12236" y="6570"/>
                </a:moveTo>
                <a:cubicBezTo>
                  <a:pt x="12207" y="6570"/>
                  <a:pt x="12183" y="6617"/>
                  <a:pt x="12183" y="6674"/>
                </a:cubicBezTo>
                <a:lnTo>
                  <a:pt x="12183" y="6894"/>
                </a:lnTo>
                <a:cubicBezTo>
                  <a:pt x="12183" y="6952"/>
                  <a:pt x="12207" y="6999"/>
                  <a:pt x="12236" y="6999"/>
                </a:cubicBezTo>
                <a:cubicBezTo>
                  <a:pt x="12265" y="6999"/>
                  <a:pt x="12288" y="6952"/>
                  <a:pt x="12288" y="6894"/>
                </a:cubicBezTo>
                <a:lnTo>
                  <a:pt x="12288" y="6674"/>
                </a:lnTo>
                <a:cubicBezTo>
                  <a:pt x="12288" y="6617"/>
                  <a:pt x="12265" y="6570"/>
                  <a:pt x="12236" y="6570"/>
                </a:cubicBezTo>
                <a:close/>
                <a:moveTo>
                  <a:pt x="13085" y="6570"/>
                </a:moveTo>
                <a:cubicBezTo>
                  <a:pt x="13056" y="6570"/>
                  <a:pt x="13032" y="6617"/>
                  <a:pt x="13032" y="6674"/>
                </a:cubicBezTo>
                <a:lnTo>
                  <a:pt x="13032" y="6894"/>
                </a:lnTo>
                <a:cubicBezTo>
                  <a:pt x="13032" y="6952"/>
                  <a:pt x="13056" y="6999"/>
                  <a:pt x="13085" y="6999"/>
                </a:cubicBezTo>
                <a:cubicBezTo>
                  <a:pt x="13114" y="6999"/>
                  <a:pt x="13138" y="6952"/>
                  <a:pt x="13138" y="6894"/>
                </a:cubicBezTo>
                <a:lnTo>
                  <a:pt x="13138" y="6674"/>
                </a:lnTo>
                <a:cubicBezTo>
                  <a:pt x="13138" y="6617"/>
                  <a:pt x="13114" y="6570"/>
                  <a:pt x="13085" y="6570"/>
                </a:cubicBezTo>
                <a:close/>
                <a:moveTo>
                  <a:pt x="13399" y="6570"/>
                </a:moveTo>
                <a:cubicBezTo>
                  <a:pt x="13370" y="6570"/>
                  <a:pt x="13348" y="6617"/>
                  <a:pt x="13348" y="6674"/>
                </a:cubicBezTo>
                <a:lnTo>
                  <a:pt x="13348" y="6894"/>
                </a:lnTo>
                <a:cubicBezTo>
                  <a:pt x="13348" y="6952"/>
                  <a:pt x="13370" y="6999"/>
                  <a:pt x="13399" y="6999"/>
                </a:cubicBezTo>
                <a:cubicBezTo>
                  <a:pt x="13428" y="6999"/>
                  <a:pt x="13452" y="6952"/>
                  <a:pt x="13452" y="6894"/>
                </a:cubicBezTo>
                <a:lnTo>
                  <a:pt x="13452" y="6674"/>
                </a:lnTo>
                <a:cubicBezTo>
                  <a:pt x="13452" y="6617"/>
                  <a:pt x="13428" y="6570"/>
                  <a:pt x="13399" y="6570"/>
                </a:cubicBezTo>
                <a:close/>
                <a:moveTo>
                  <a:pt x="14249" y="6570"/>
                </a:moveTo>
                <a:cubicBezTo>
                  <a:pt x="14220" y="6570"/>
                  <a:pt x="14196" y="6617"/>
                  <a:pt x="14196" y="6674"/>
                </a:cubicBezTo>
                <a:lnTo>
                  <a:pt x="14196" y="6894"/>
                </a:lnTo>
                <a:cubicBezTo>
                  <a:pt x="14196" y="6952"/>
                  <a:pt x="14220" y="6999"/>
                  <a:pt x="14249" y="6999"/>
                </a:cubicBezTo>
                <a:cubicBezTo>
                  <a:pt x="14278" y="6999"/>
                  <a:pt x="14302" y="6952"/>
                  <a:pt x="14302" y="6894"/>
                </a:cubicBezTo>
                <a:lnTo>
                  <a:pt x="14302" y="6674"/>
                </a:lnTo>
                <a:cubicBezTo>
                  <a:pt x="14302" y="6617"/>
                  <a:pt x="14278" y="6570"/>
                  <a:pt x="14249" y="6570"/>
                </a:cubicBezTo>
                <a:close/>
                <a:moveTo>
                  <a:pt x="14564" y="6570"/>
                </a:moveTo>
                <a:cubicBezTo>
                  <a:pt x="14535" y="6570"/>
                  <a:pt x="14511" y="6617"/>
                  <a:pt x="14511" y="6674"/>
                </a:cubicBezTo>
                <a:lnTo>
                  <a:pt x="14511" y="6894"/>
                </a:lnTo>
                <a:cubicBezTo>
                  <a:pt x="14511" y="6952"/>
                  <a:pt x="14535" y="6999"/>
                  <a:pt x="14564" y="6999"/>
                </a:cubicBezTo>
                <a:cubicBezTo>
                  <a:pt x="14593" y="6999"/>
                  <a:pt x="14617" y="6952"/>
                  <a:pt x="14617" y="6894"/>
                </a:cubicBezTo>
                <a:lnTo>
                  <a:pt x="14617" y="6674"/>
                </a:lnTo>
                <a:cubicBezTo>
                  <a:pt x="14617" y="6617"/>
                  <a:pt x="14593" y="6570"/>
                  <a:pt x="14564" y="6570"/>
                </a:cubicBezTo>
                <a:close/>
                <a:moveTo>
                  <a:pt x="15413" y="6570"/>
                </a:moveTo>
                <a:cubicBezTo>
                  <a:pt x="15384" y="6570"/>
                  <a:pt x="15360" y="6617"/>
                  <a:pt x="15360" y="6674"/>
                </a:cubicBezTo>
                <a:lnTo>
                  <a:pt x="15360" y="6894"/>
                </a:lnTo>
                <a:cubicBezTo>
                  <a:pt x="15360" y="6952"/>
                  <a:pt x="15384" y="6999"/>
                  <a:pt x="15413" y="6999"/>
                </a:cubicBezTo>
                <a:cubicBezTo>
                  <a:pt x="15442" y="6999"/>
                  <a:pt x="15465" y="6952"/>
                  <a:pt x="15465" y="6894"/>
                </a:cubicBezTo>
                <a:lnTo>
                  <a:pt x="15465" y="6674"/>
                </a:lnTo>
                <a:cubicBezTo>
                  <a:pt x="15465" y="6617"/>
                  <a:pt x="15442" y="6570"/>
                  <a:pt x="15413" y="6570"/>
                </a:cubicBezTo>
                <a:close/>
                <a:moveTo>
                  <a:pt x="15728" y="6570"/>
                </a:moveTo>
                <a:cubicBezTo>
                  <a:pt x="15699" y="6570"/>
                  <a:pt x="15675" y="6617"/>
                  <a:pt x="15675" y="6674"/>
                </a:cubicBezTo>
                <a:lnTo>
                  <a:pt x="15675" y="6894"/>
                </a:lnTo>
                <a:cubicBezTo>
                  <a:pt x="15675" y="6952"/>
                  <a:pt x="15699" y="6999"/>
                  <a:pt x="15728" y="6999"/>
                </a:cubicBezTo>
                <a:cubicBezTo>
                  <a:pt x="15757" y="6999"/>
                  <a:pt x="15781" y="6952"/>
                  <a:pt x="15781" y="6894"/>
                </a:cubicBezTo>
                <a:lnTo>
                  <a:pt x="15781" y="6674"/>
                </a:lnTo>
                <a:cubicBezTo>
                  <a:pt x="15781" y="6617"/>
                  <a:pt x="15757" y="6570"/>
                  <a:pt x="15728" y="6570"/>
                </a:cubicBezTo>
                <a:close/>
                <a:moveTo>
                  <a:pt x="16578" y="6570"/>
                </a:moveTo>
                <a:cubicBezTo>
                  <a:pt x="16549" y="6570"/>
                  <a:pt x="16525" y="6617"/>
                  <a:pt x="16525" y="6674"/>
                </a:cubicBezTo>
                <a:lnTo>
                  <a:pt x="16525" y="6894"/>
                </a:lnTo>
                <a:cubicBezTo>
                  <a:pt x="16525" y="6952"/>
                  <a:pt x="16549" y="6999"/>
                  <a:pt x="16578" y="6999"/>
                </a:cubicBezTo>
                <a:cubicBezTo>
                  <a:pt x="16607" y="6999"/>
                  <a:pt x="16630" y="6952"/>
                  <a:pt x="16630" y="6894"/>
                </a:cubicBezTo>
                <a:lnTo>
                  <a:pt x="16630" y="6674"/>
                </a:lnTo>
                <a:cubicBezTo>
                  <a:pt x="16630" y="6617"/>
                  <a:pt x="16607" y="6570"/>
                  <a:pt x="16578" y="6570"/>
                </a:cubicBezTo>
                <a:close/>
                <a:moveTo>
                  <a:pt x="16892" y="6570"/>
                </a:moveTo>
                <a:cubicBezTo>
                  <a:pt x="16863" y="6570"/>
                  <a:pt x="16839" y="6617"/>
                  <a:pt x="16839" y="6674"/>
                </a:cubicBezTo>
                <a:lnTo>
                  <a:pt x="16839" y="6894"/>
                </a:lnTo>
                <a:cubicBezTo>
                  <a:pt x="16839" y="6952"/>
                  <a:pt x="16863" y="6999"/>
                  <a:pt x="16892" y="6999"/>
                </a:cubicBezTo>
                <a:cubicBezTo>
                  <a:pt x="16921" y="6999"/>
                  <a:pt x="16944" y="6952"/>
                  <a:pt x="16944" y="6894"/>
                </a:cubicBezTo>
                <a:lnTo>
                  <a:pt x="16944" y="6674"/>
                </a:lnTo>
                <a:cubicBezTo>
                  <a:pt x="16944" y="6617"/>
                  <a:pt x="16921" y="6570"/>
                  <a:pt x="16892" y="6570"/>
                </a:cubicBezTo>
                <a:close/>
                <a:moveTo>
                  <a:pt x="17741" y="6570"/>
                </a:moveTo>
                <a:cubicBezTo>
                  <a:pt x="17712" y="6570"/>
                  <a:pt x="17689" y="6617"/>
                  <a:pt x="17689" y="6674"/>
                </a:cubicBezTo>
                <a:lnTo>
                  <a:pt x="17689" y="6894"/>
                </a:lnTo>
                <a:cubicBezTo>
                  <a:pt x="17689" y="6952"/>
                  <a:pt x="17712" y="6999"/>
                  <a:pt x="17741" y="6999"/>
                </a:cubicBezTo>
                <a:cubicBezTo>
                  <a:pt x="17770" y="6999"/>
                  <a:pt x="17794" y="6952"/>
                  <a:pt x="17794" y="6894"/>
                </a:cubicBezTo>
                <a:lnTo>
                  <a:pt x="17794" y="6674"/>
                </a:lnTo>
                <a:cubicBezTo>
                  <a:pt x="17794" y="6617"/>
                  <a:pt x="17770" y="6570"/>
                  <a:pt x="17741" y="6570"/>
                </a:cubicBezTo>
                <a:close/>
                <a:moveTo>
                  <a:pt x="18055" y="6570"/>
                </a:moveTo>
                <a:cubicBezTo>
                  <a:pt x="18026" y="6570"/>
                  <a:pt x="18002" y="6617"/>
                  <a:pt x="18002" y="6674"/>
                </a:cubicBezTo>
                <a:lnTo>
                  <a:pt x="18002" y="6894"/>
                </a:lnTo>
                <a:cubicBezTo>
                  <a:pt x="18002" y="6952"/>
                  <a:pt x="18026" y="6999"/>
                  <a:pt x="18055" y="6999"/>
                </a:cubicBezTo>
                <a:cubicBezTo>
                  <a:pt x="18085" y="6999"/>
                  <a:pt x="18108" y="6952"/>
                  <a:pt x="18108" y="6894"/>
                </a:cubicBezTo>
                <a:lnTo>
                  <a:pt x="18108" y="6674"/>
                </a:lnTo>
                <a:cubicBezTo>
                  <a:pt x="18108" y="6617"/>
                  <a:pt x="18085" y="6570"/>
                  <a:pt x="18055" y="6570"/>
                </a:cubicBezTo>
                <a:close/>
                <a:moveTo>
                  <a:pt x="18905" y="6570"/>
                </a:moveTo>
                <a:cubicBezTo>
                  <a:pt x="18876" y="6570"/>
                  <a:pt x="18852" y="6617"/>
                  <a:pt x="18852" y="6674"/>
                </a:cubicBezTo>
                <a:lnTo>
                  <a:pt x="18852" y="6894"/>
                </a:lnTo>
                <a:cubicBezTo>
                  <a:pt x="18852" y="6952"/>
                  <a:pt x="18876" y="6999"/>
                  <a:pt x="18905" y="6999"/>
                </a:cubicBezTo>
                <a:cubicBezTo>
                  <a:pt x="18934" y="6999"/>
                  <a:pt x="18958" y="6952"/>
                  <a:pt x="18958" y="6894"/>
                </a:cubicBezTo>
                <a:lnTo>
                  <a:pt x="18958" y="6674"/>
                </a:lnTo>
                <a:cubicBezTo>
                  <a:pt x="18958" y="6617"/>
                  <a:pt x="18934" y="6570"/>
                  <a:pt x="18905" y="6570"/>
                </a:cubicBezTo>
                <a:close/>
                <a:moveTo>
                  <a:pt x="19220" y="6570"/>
                </a:moveTo>
                <a:cubicBezTo>
                  <a:pt x="19191" y="6570"/>
                  <a:pt x="19167" y="6617"/>
                  <a:pt x="19167" y="6674"/>
                </a:cubicBezTo>
                <a:lnTo>
                  <a:pt x="19167" y="6894"/>
                </a:lnTo>
                <a:cubicBezTo>
                  <a:pt x="19167" y="6952"/>
                  <a:pt x="19191" y="6999"/>
                  <a:pt x="19220" y="6999"/>
                </a:cubicBezTo>
                <a:cubicBezTo>
                  <a:pt x="19249" y="6999"/>
                  <a:pt x="19273" y="6952"/>
                  <a:pt x="19273" y="6894"/>
                </a:cubicBezTo>
                <a:lnTo>
                  <a:pt x="19273" y="6674"/>
                </a:lnTo>
                <a:cubicBezTo>
                  <a:pt x="19273" y="6617"/>
                  <a:pt x="19249" y="6570"/>
                  <a:pt x="19220" y="6570"/>
                </a:cubicBezTo>
                <a:close/>
                <a:moveTo>
                  <a:pt x="20069" y="6570"/>
                </a:moveTo>
                <a:cubicBezTo>
                  <a:pt x="20040" y="6570"/>
                  <a:pt x="20016" y="6617"/>
                  <a:pt x="20016" y="6674"/>
                </a:cubicBezTo>
                <a:lnTo>
                  <a:pt x="20016" y="6894"/>
                </a:lnTo>
                <a:cubicBezTo>
                  <a:pt x="20016" y="6952"/>
                  <a:pt x="20040" y="6999"/>
                  <a:pt x="20069" y="6999"/>
                </a:cubicBezTo>
                <a:cubicBezTo>
                  <a:pt x="20099" y="6999"/>
                  <a:pt x="20122" y="6952"/>
                  <a:pt x="20122" y="6894"/>
                </a:cubicBezTo>
                <a:lnTo>
                  <a:pt x="20122" y="6674"/>
                </a:lnTo>
                <a:cubicBezTo>
                  <a:pt x="20122" y="6617"/>
                  <a:pt x="20099" y="6570"/>
                  <a:pt x="20069" y="6570"/>
                </a:cubicBezTo>
                <a:close/>
                <a:moveTo>
                  <a:pt x="20384" y="6570"/>
                </a:moveTo>
                <a:cubicBezTo>
                  <a:pt x="20355" y="6570"/>
                  <a:pt x="20331" y="6617"/>
                  <a:pt x="20331" y="6674"/>
                </a:cubicBezTo>
                <a:lnTo>
                  <a:pt x="20331" y="6894"/>
                </a:lnTo>
                <a:cubicBezTo>
                  <a:pt x="20331" y="6952"/>
                  <a:pt x="20355" y="6999"/>
                  <a:pt x="20384" y="6999"/>
                </a:cubicBezTo>
                <a:cubicBezTo>
                  <a:pt x="20413" y="6999"/>
                  <a:pt x="20436" y="6952"/>
                  <a:pt x="20436" y="6894"/>
                </a:cubicBezTo>
                <a:lnTo>
                  <a:pt x="20436" y="6674"/>
                </a:lnTo>
                <a:cubicBezTo>
                  <a:pt x="20436" y="6617"/>
                  <a:pt x="20413" y="6570"/>
                  <a:pt x="20384" y="6570"/>
                </a:cubicBezTo>
                <a:close/>
                <a:moveTo>
                  <a:pt x="21234" y="6570"/>
                </a:moveTo>
                <a:cubicBezTo>
                  <a:pt x="21204" y="6570"/>
                  <a:pt x="21181" y="6617"/>
                  <a:pt x="21181" y="6674"/>
                </a:cubicBezTo>
                <a:lnTo>
                  <a:pt x="21181" y="6894"/>
                </a:lnTo>
                <a:cubicBezTo>
                  <a:pt x="21181" y="6952"/>
                  <a:pt x="21204" y="6999"/>
                  <a:pt x="21234" y="6999"/>
                </a:cubicBezTo>
                <a:cubicBezTo>
                  <a:pt x="21263" y="6999"/>
                  <a:pt x="21285" y="6952"/>
                  <a:pt x="21285" y="6894"/>
                </a:cubicBezTo>
                <a:lnTo>
                  <a:pt x="21285" y="6674"/>
                </a:lnTo>
                <a:cubicBezTo>
                  <a:pt x="21285" y="6617"/>
                  <a:pt x="21263" y="6570"/>
                  <a:pt x="21234" y="6570"/>
                </a:cubicBezTo>
                <a:close/>
                <a:moveTo>
                  <a:pt x="21547" y="6570"/>
                </a:moveTo>
                <a:cubicBezTo>
                  <a:pt x="21518" y="6570"/>
                  <a:pt x="21495" y="6617"/>
                  <a:pt x="21495" y="6674"/>
                </a:cubicBezTo>
                <a:lnTo>
                  <a:pt x="21495" y="6894"/>
                </a:lnTo>
                <a:cubicBezTo>
                  <a:pt x="21495" y="6952"/>
                  <a:pt x="21518" y="6999"/>
                  <a:pt x="21547" y="6999"/>
                </a:cubicBezTo>
                <a:cubicBezTo>
                  <a:pt x="21576" y="6999"/>
                  <a:pt x="21600" y="6952"/>
                  <a:pt x="21600" y="6894"/>
                </a:cubicBezTo>
                <a:lnTo>
                  <a:pt x="21600" y="6674"/>
                </a:lnTo>
                <a:cubicBezTo>
                  <a:pt x="21600" y="6617"/>
                  <a:pt x="21576" y="6570"/>
                  <a:pt x="21547" y="6570"/>
                </a:cubicBezTo>
                <a:close/>
                <a:moveTo>
                  <a:pt x="53" y="7300"/>
                </a:moveTo>
                <a:cubicBezTo>
                  <a:pt x="24" y="7300"/>
                  <a:pt x="0" y="7347"/>
                  <a:pt x="0" y="7404"/>
                </a:cubicBezTo>
                <a:lnTo>
                  <a:pt x="0" y="7624"/>
                </a:lnTo>
                <a:cubicBezTo>
                  <a:pt x="0" y="7682"/>
                  <a:pt x="24" y="7729"/>
                  <a:pt x="53" y="7729"/>
                </a:cubicBezTo>
                <a:cubicBezTo>
                  <a:pt x="82" y="7729"/>
                  <a:pt x="106" y="7682"/>
                  <a:pt x="106" y="7624"/>
                </a:cubicBezTo>
                <a:lnTo>
                  <a:pt x="106" y="7404"/>
                </a:lnTo>
                <a:cubicBezTo>
                  <a:pt x="106" y="7347"/>
                  <a:pt x="82" y="7300"/>
                  <a:pt x="53" y="7300"/>
                </a:cubicBezTo>
                <a:close/>
                <a:moveTo>
                  <a:pt x="367" y="7300"/>
                </a:moveTo>
                <a:cubicBezTo>
                  <a:pt x="338" y="7300"/>
                  <a:pt x="315" y="7347"/>
                  <a:pt x="315" y="7404"/>
                </a:cubicBezTo>
                <a:lnTo>
                  <a:pt x="315" y="7624"/>
                </a:lnTo>
                <a:cubicBezTo>
                  <a:pt x="315" y="7682"/>
                  <a:pt x="338" y="7729"/>
                  <a:pt x="367" y="7729"/>
                </a:cubicBezTo>
                <a:cubicBezTo>
                  <a:pt x="397" y="7729"/>
                  <a:pt x="420" y="7682"/>
                  <a:pt x="420" y="7624"/>
                </a:cubicBezTo>
                <a:lnTo>
                  <a:pt x="420" y="7404"/>
                </a:lnTo>
                <a:cubicBezTo>
                  <a:pt x="420" y="7347"/>
                  <a:pt x="397" y="7300"/>
                  <a:pt x="367" y="7300"/>
                </a:cubicBezTo>
                <a:close/>
                <a:moveTo>
                  <a:pt x="1217" y="7300"/>
                </a:moveTo>
                <a:cubicBezTo>
                  <a:pt x="1188" y="7300"/>
                  <a:pt x="1164" y="7347"/>
                  <a:pt x="1164" y="7404"/>
                </a:cubicBezTo>
                <a:lnTo>
                  <a:pt x="1164" y="7624"/>
                </a:lnTo>
                <a:cubicBezTo>
                  <a:pt x="1164" y="7682"/>
                  <a:pt x="1188" y="7729"/>
                  <a:pt x="1217" y="7729"/>
                </a:cubicBezTo>
                <a:cubicBezTo>
                  <a:pt x="1246" y="7729"/>
                  <a:pt x="1270" y="7682"/>
                  <a:pt x="1270" y="7624"/>
                </a:cubicBezTo>
                <a:lnTo>
                  <a:pt x="1270" y="7404"/>
                </a:lnTo>
                <a:cubicBezTo>
                  <a:pt x="1270" y="7347"/>
                  <a:pt x="1246" y="7300"/>
                  <a:pt x="1217" y="7300"/>
                </a:cubicBezTo>
                <a:close/>
                <a:moveTo>
                  <a:pt x="1532" y="7300"/>
                </a:moveTo>
                <a:cubicBezTo>
                  <a:pt x="1503" y="7300"/>
                  <a:pt x="1479" y="7347"/>
                  <a:pt x="1479" y="7404"/>
                </a:cubicBezTo>
                <a:lnTo>
                  <a:pt x="1479" y="7624"/>
                </a:lnTo>
                <a:cubicBezTo>
                  <a:pt x="1479" y="7682"/>
                  <a:pt x="1503" y="7729"/>
                  <a:pt x="1532" y="7729"/>
                </a:cubicBezTo>
                <a:cubicBezTo>
                  <a:pt x="1561" y="7729"/>
                  <a:pt x="1584" y="7682"/>
                  <a:pt x="1584" y="7624"/>
                </a:cubicBezTo>
                <a:lnTo>
                  <a:pt x="1584" y="7404"/>
                </a:lnTo>
                <a:cubicBezTo>
                  <a:pt x="1584" y="7347"/>
                  <a:pt x="1561" y="7300"/>
                  <a:pt x="1532" y="7300"/>
                </a:cubicBezTo>
                <a:close/>
                <a:moveTo>
                  <a:pt x="2380" y="7300"/>
                </a:moveTo>
                <a:cubicBezTo>
                  <a:pt x="2351" y="7300"/>
                  <a:pt x="2329" y="7347"/>
                  <a:pt x="2329" y="7404"/>
                </a:cubicBezTo>
                <a:lnTo>
                  <a:pt x="2329" y="7624"/>
                </a:lnTo>
                <a:cubicBezTo>
                  <a:pt x="2329" y="7682"/>
                  <a:pt x="2351" y="7729"/>
                  <a:pt x="2380" y="7729"/>
                </a:cubicBezTo>
                <a:cubicBezTo>
                  <a:pt x="2409" y="7729"/>
                  <a:pt x="2433" y="7682"/>
                  <a:pt x="2433" y="7624"/>
                </a:cubicBezTo>
                <a:lnTo>
                  <a:pt x="2433" y="7404"/>
                </a:lnTo>
                <a:cubicBezTo>
                  <a:pt x="2433" y="7347"/>
                  <a:pt x="2409" y="7300"/>
                  <a:pt x="2380" y="7300"/>
                </a:cubicBezTo>
                <a:close/>
                <a:moveTo>
                  <a:pt x="2695" y="7300"/>
                </a:moveTo>
                <a:cubicBezTo>
                  <a:pt x="2666" y="7300"/>
                  <a:pt x="2643" y="7347"/>
                  <a:pt x="2643" y="7404"/>
                </a:cubicBezTo>
                <a:lnTo>
                  <a:pt x="2643" y="7624"/>
                </a:lnTo>
                <a:cubicBezTo>
                  <a:pt x="2643" y="7682"/>
                  <a:pt x="2666" y="7729"/>
                  <a:pt x="2695" y="7729"/>
                </a:cubicBezTo>
                <a:cubicBezTo>
                  <a:pt x="2724" y="7729"/>
                  <a:pt x="2748" y="7682"/>
                  <a:pt x="2748" y="7624"/>
                </a:cubicBezTo>
                <a:lnTo>
                  <a:pt x="2748" y="7404"/>
                </a:lnTo>
                <a:cubicBezTo>
                  <a:pt x="2748" y="7347"/>
                  <a:pt x="2724" y="7300"/>
                  <a:pt x="2695" y="7300"/>
                </a:cubicBezTo>
                <a:close/>
                <a:moveTo>
                  <a:pt x="3545" y="7300"/>
                </a:moveTo>
                <a:cubicBezTo>
                  <a:pt x="3516" y="7300"/>
                  <a:pt x="3492" y="7347"/>
                  <a:pt x="3492" y="7404"/>
                </a:cubicBezTo>
                <a:lnTo>
                  <a:pt x="3492" y="7624"/>
                </a:lnTo>
                <a:cubicBezTo>
                  <a:pt x="3492" y="7682"/>
                  <a:pt x="3516" y="7729"/>
                  <a:pt x="3545" y="7729"/>
                </a:cubicBezTo>
                <a:cubicBezTo>
                  <a:pt x="3574" y="7729"/>
                  <a:pt x="3598" y="7682"/>
                  <a:pt x="3598" y="7624"/>
                </a:cubicBezTo>
                <a:lnTo>
                  <a:pt x="3598" y="7404"/>
                </a:lnTo>
                <a:cubicBezTo>
                  <a:pt x="3598" y="7347"/>
                  <a:pt x="3574" y="7300"/>
                  <a:pt x="3545" y="7300"/>
                </a:cubicBezTo>
                <a:close/>
                <a:moveTo>
                  <a:pt x="3859" y="7300"/>
                </a:moveTo>
                <a:cubicBezTo>
                  <a:pt x="3830" y="7300"/>
                  <a:pt x="3806" y="7347"/>
                  <a:pt x="3806" y="7404"/>
                </a:cubicBezTo>
                <a:lnTo>
                  <a:pt x="3806" y="7624"/>
                </a:lnTo>
                <a:cubicBezTo>
                  <a:pt x="3806" y="7682"/>
                  <a:pt x="3830" y="7729"/>
                  <a:pt x="3859" y="7729"/>
                </a:cubicBezTo>
                <a:cubicBezTo>
                  <a:pt x="3888" y="7729"/>
                  <a:pt x="3912" y="7682"/>
                  <a:pt x="3912" y="7624"/>
                </a:cubicBezTo>
                <a:lnTo>
                  <a:pt x="3912" y="7404"/>
                </a:lnTo>
                <a:cubicBezTo>
                  <a:pt x="3912" y="7347"/>
                  <a:pt x="3888" y="7300"/>
                  <a:pt x="3859" y="7300"/>
                </a:cubicBezTo>
                <a:close/>
                <a:moveTo>
                  <a:pt x="4709" y="7300"/>
                </a:moveTo>
                <a:cubicBezTo>
                  <a:pt x="4680" y="7300"/>
                  <a:pt x="4656" y="7347"/>
                  <a:pt x="4656" y="7404"/>
                </a:cubicBezTo>
                <a:lnTo>
                  <a:pt x="4656" y="7624"/>
                </a:lnTo>
                <a:cubicBezTo>
                  <a:pt x="4656" y="7682"/>
                  <a:pt x="4680" y="7729"/>
                  <a:pt x="4709" y="7729"/>
                </a:cubicBezTo>
                <a:cubicBezTo>
                  <a:pt x="4738" y="7729"/>
                  <a:pt x="4762" y="7682"/>
                  <a:pt x="4762" y="7624"/>
                </a:cubicBezTo>
                <a:lnTo>
                  <a:pt x="4762" y="7404"/>
                </a:lnTo>
                <a:cubicBezTo>
                  <a:pt x="4762" y="7347"/>
                  <a:pt x="4738" y="7300"/>
                  <a:pt x="4709" y="7300"/>
                </a:cubicBezTo>
                <a:close/>
                <a:moveTo>
                  <a:pt x="5023" y="7300"/>
                </a:moveTo>
                <a:cubicBezTo>
                  <a:pt x="4994" y="7300"/>
                  <a:pt x="4970" y="7347"/>
                  <a:pt x="4970" y="7404"/>
                </a:cubicBezTo>
                <a:lnTo>
                  <a:pt x="4970" y="7624"/>
                </a:lnTo>
                <a:cubicBezTo>
                  <a:pt x="4970" y="7682"/>
                  <a:pt x="4994" y="7729"/>
                  <a:pt x="5023" y="7729"/>
                </a:cubicBezTo>
                <a:cubicBezTo>
                  <a:pt x="5053" y="7729"/>
                  <a:pt x="5076" y="7682"/>
                  <a:pt x="5076" y="7624"/>
                </a:cubicBezTo>
                <a:lnTo>
                  <a:pt x="5076" y="7404"/>
                </a:lnTo>
                <a:cubicBezTo>
                  <a:pt x="5076" y="7347"/>
                  <a:pt x="5053" y="7300"/>
                  <a:pt x="5023" y="7300"/>
                </a:cubicBezTo>
                <a:close/>
                <a:moveTo>
                  <a:pt x="5873" y="7300"/>
                </a:moveTo>
                <a:cubicBezTo>
                  <a:pt x="5844" y="7300"/>
                  <a:pt x="5820" y="7347"/>
                  <a:pt x="5820" y="7404"/>
                </a:cubicBezTo>
                <a:lnTo>
                  <a:pt x="5820" y="7624"/>
                </a:lnTo>
                <a:cubicBezTo>
                  <a:pt x="5820" y="7682"/>
                  <a:pt x="5844" y="7729"/>
                  <a:pt x="5873" y="7729"/>
                </a:cubicBezTo>
                <a:cubicBezTo>
                  <a:pt x="5902" y="7729"/>
                  <a:pt x="5926" y="7682"/>
                  <a:pt x="5926" y="7624"/>
                </a:cubicBezTo>
                <a:lnTo>
                  <a:pt x="5926" y="7404"/>
                </a:lnTo>
                <a:cubicBezTo>
                  <a:pt x="5926" y="7347"/>
                  <a:pt x="5902" y="7300"/>
                  <a:pt x="5873" y="7300"/>
                </a:cubicBezTo>
                <a:close/>
                <a:moveTo>
                  <a:pt x="6188" y="7300"/>
                </a:moveTo>
                <a:cubicBezTo>
                  <a:pt x="6159" y="7300"/>
                  <a:pt x="6135" y="7347"/>
                  <a:pt x="6135" y="7404"/>
                </a:cubicBezTo>
                <a:lnTo>
                  <a:pt x="6135" y="7624"/>
                </a:lnTo>
                <a:cubicBezTo>
                  <a:pt x="6135" y="7682"/>
                  <a:pt x="6159" y="7729"/>
                  <a:pt x="6188" y="7729"/>
                </a:cubicBezTo>
                <a:cubicBezTo>
                  <a:pt x="6217" y="7729"/>
                  <a:pt x="6240" y="7682"/>
                  <a:pt x="6240" y="7624"/>
                </a:cubicBezTo>
                <a:lnTo>
                  <a:pt x="6240" y="7404"/>
                </a:lnTo>
                <a:cubicBezTo>
                  <a:pt x="6240" y="7347"/>
                  <a:pt x="6217" y="7300"/>
                  <a:pt x="6188" y="7300"/>
                </a:cubicBezTo>
                <a:close/>
                <a:moveTo>
                  <a:pt x="7036" y="7300"/>
                </a:moveTo>
                <a:cubicBezTo>
                  <a:pt x="7007" y="7300"/>
                  <a:pt x="6984" y="7347"/>
                  <a:pt x="6984" y="7404"/>
                </a:cubicBezTo>
                <a:lnTo>
                  <a:pt x="6984" y="7624"/>
                </a:lnTo>
                <a:cubicBezTo>
                  <a:pt x="6984" y="7682"/>
                  <a:pt x="7007" y="7729"/>
                  <a:pt x="7036" y="7729"/>
                </a:cubicBezTo>
                <a:cubicBezTo>
                  <a:pt x="7065" y="7729"/>
                  <a:pt x="7089" y="7682"/>
                  <a:pt x="7089" y="7624"/>
                </a:cubicBezTo>
                <a:lnTo>
                  <a:pt x="7089" y="7404"/>
                </a:lnTo>
                <a:cubicBezTo>
                  <a:pt x="7089" y="7347"/>
                  <a:pt x="7065" y="7300"/>
                  <a:pt x="7036" y="7300"/>
                </a:cubicBezTo>
                <a:close/>
                <a:moveTo>
                  <a:pt x="7351" y="7300"/>
                </a:moveTo>
                <a:cubicBezTo>
                  <a:pt x="7322" y="7300"/>
                  <a:pt x="7299" y="7347"/>
                  <a:pt x="7299" y="7404"/>
                </a:cubicBezTo>
                <a:lnTo>
                  <a:pt x="7299" y="7624"/>
                </a:lnTo>
                <a:cubicBezTo>
                  <a:pt x="7299" y="7682"/>
                  <a:pt x="7322" y="7729"/>
                  <a:pt x="7351" y="7729"/>
                </a:cubicBezTo>
                <a:cubicBezTo>
                  <a:pt x="7380" y="7729"/>
                  <a:pt x="7404" y="7682"/>
                  <a:pt x="7404" y="7624"/>
                </a:cubicBezTo>
                <a:lnTo>
                  <a:pt x="7404" y="7404"/>
                </a:lnTo>
                <a:cubicBezTo>
                  <a:pt x="7404" y="7347"/>
                  <a:pt x="7380" y="7300"/>
                  <a:pt x="7351" y="7300"/>
                </a:cubicBezTo>
                <a:close/>
                <a:moveTo>
                  <a:pt x="8201" y="7300"/>
                </a:moveTo>
                <a:cubicBezTo>
                  <a:pt x="8171" y="7300"/>
                  <a:pt x="8148" y="7347"/>
                  <a:pt x="8148" y="7404"/>
                </a:cubicBezTo>
                <a:lnTo>
                  <a:pt x="8148" y="7624"/>
                </a:lnTo>
                <a:cubicBezTo>
                  <a:pt x="8148" y="7682"/>
                  <a:pt x="8171" y="7729"/>
                  <a:pt x="8201" y="7729"/>
                </a:cubicBezTo>
                <a:cubicBezTo>
                  <a:pt x="8230" y="7729"/>
                  <a:pt x="8254" y="7682"/>
                  <a:pt x="8254" y="7624"/>
                </a:cubicBezTo>
                <a:lnTo>
                  <a:pt x="8254" y="7404"/>
                </a:lnTo>
                <a:cubicBezTo>
                  <a:pt x="8254" y="7347"/>
                  <a:pt x="8230" y="7300"/>
                  <a:pt x="8201" y="7300"/>
                </a:cubicBezTo>
                <a:close/>
                <a:moveTo>
                  <a:pt x="8515" y="7300"/>
                </a:moveTo>
                <a:cubicBezTo>
                  <a:pt x="8486" y="7300"/>
                  <a:pt x="8462" y="7347"/>
                  <a:pt x="8462" y="7404"/>
                </a:cubicBezTo>
                <a:lnTo>
                  <a:pt x="8462" y="7624"/>
                </a:lnTo>
                <a:cubicBezTo>
                  <a:pt x="8462" y="7682"/>
                  <a:pt x="8486" y="7729"/>
                  <a:pt x="8515" y="7729"/>
                </a:cubicBezTo>
                <a:cubicBezTo>
                  <a:pt x="8544" y="7729"/>
                  <a:pt x="8568" y="7682"/>
                  <a:pt x="8568" y="7624"/>
                </a:cubicBezTo>
                <a:lnTo>
                  <a:pt x="8568" y="7404"/>
                </a:lnTo>
                <a:cubicBezTo>
                  <a:pt x="8568" y="7347"/>
                  <a:pt x="8544" y="7300"/>
                  <a:pt x="8515" y="7300"/>
                </a:cubicBezTo>
                <a:close/>
                <a:moveTo>
                  <a:pt x="9365" y="7300"/>
                </a:moveTo>
                <a:cubicBezTo>
                  <a:pt x="9336" y="7300"/>
                  <a:pt x="9312" y="7347"/>
                  <a:pt x="9312" y="7404"/>
                </a:cubicBezTo>
                <a:lnTo>
                  <a:pt x="9312" y="7624"/>
                </a:lnTo>
                <a:cubicBezTo>
                  <a:pt x="9312" y="7682"/>
                  <a:pt x="9336" y="7729"/>
                  <a:pt x="9365" y="7729"/>
                </a:cubicBezTo>
                <a:cubicBezTo>
                  <a:pt x="9394" y="7729"/>
                  <a:pt x="9418" y="7682"/>
                  <a:pt x="9418" y="7624"/>
                </a:cubicBezTo>
                <a:lnTo>
                  <a:pt x="9418" y="7404"/>
                </a:lnTo>
                <a:cubicBezTo>
                  <a:pt x="9418" y="7347"/>
                  <a:pt x="9394" y="7300"/>
                  <a:pt x="9365" y="7300"/>
                </a:cubicBezTo>
                <a:close/>
                <a:moveTo>
                  <a:pt x="9679" y="7300"/>
                </a:moveTo>
                <a:cubicBezTo>
                  <a:pt x="9650" y="7300"/>
                  <a:pt x="9626" y="7347"/>
                  <a:pt x="9626" y="7404"/>
                </a:cubicBezTo>
                <a:lnTo>
                  <a:pt x="9626" y="7624"/>
                </a:lnTo>
                <a:cubicBezTo>
                  <a:pt x="9626" y="7682"/>
                  <a:pt x="9650" y="7729"/>
                  <a:pt x="9679" y="7729"/>
                </a:cubicBezTo>
                <a:cubicBezTo>
                  <a:pt x="9708" y="7729"/>
                  <a:pt x="9732" y="7682"/>
                  <a:pt x="9732" y="7624"/>
                </a:cubicBezTo>
                <a:lnTo>
                  <a:pt x="9732" y="7404"/>
                </a:lnTo>
                <a:cubicBezTo>
                  <a:pt x="9732" y="7347"/>
                  <a:pt x="9708" y="7300"/>
                  <a:pt x="9679" y="7300"/>
                </a:cubicBezTo>
                <a:close/>
                <a:moveTo>
                  <a:pt x="10529" y="7300"/>
                </a:moveTo>
                <a:cubicBezTo>
                  <a:pt x="10500" y="7300"/>
                  <a:pt x="10476" y="7347"/>
                  <a:pt x="10476" y="7404"/>
                </a:cubicBezTo>
                <a:lnTo>
                  <a:pt x="10476" y="7624"/>
                </a:lnTo>
                <a:cubicBezTo>
                  <a:pt x="10476" y="7682"/>
                  <a:pt x="10500" y="7729"/>
                  <a:pt x="10529" y="7729"/>
                </a:cubicBezTo>
                <a:cubicBezTo>
                  <a:pt x="10558" y="7729"/>
                  <a:pt x="10582" y="7682"/>
                  <a:pt x="10582" y="7624"/>
                </a:cubicBezTo>
                <a:lnTo>
                  <a:pt x="10582" y="7404"/>
                </a:lnTo>
                <a:cubicBezTo>
                  <a:pt x="10582" y="7347"/>
                  <a:pt x="10558" y="7300"/>
                  <a:pt x="10529" y="7300"/>
                </a:cubicBezTo>
                <a:close/>
                <a:moveTo>
                  <a:pt x="10844" y="7300"/>
                </a:moveTo>
                <a:cubicBezTo>
                  <a:pt x="10814" y="7300"/>
                  <a:pt x="10791" y="7347"/>
                  <a:pt x="10791" y="7404"/>
                </a:cubicBezTo>
                <a:lnTo>
                  <a:pt x="10791" y="7624"/>
                </a:lnTo>
                <a:cubicBezTo>
                  <a:pt x="10791" y="7682"/>
                  <a:pt x="10814" y="7729"/>
                  <a:pt x="10844" y="7729"/>
                </a:cubicBezTo>
                <a:cubicBezTo>
                  <a:pt x="10873" y="7729"/>
                  <a:pt x="10895" y="7682"/>
                  <a:pt x="10895" y="7624"/>
                </a:cubicBezTo>
                <a:lnTo>
                  <a:pt x="10895" y="7404"/>
                </a:lnTo>
                <a:cubicBezTo>
                  <a:pt x="10895" y="7347"/>
                  <a:pt x="10873" y="7300"/>
                  <a:pt x="10844" y="7300"/>
                </a:cubicBezTo>
                <a:close/>
                <a:moveTo>
                  <a:pt x="11692" y="7300"/>
                </a:moveTo>
                <a:cubicBezTo>
                  <a:pt x="11663" y="7300"/>
                  <a:pt x="11640" y="7347"/>
                  <a:pt x="11640" y="7404"/>
                </a:cubicBezTo>
                <a:lnTo>
                  <a:pt x="11640" y="7624"/>
                </a:lnTo>
                <a:cubicBezTo>
                  <a:pt x="11640" y="7682"/>
                  <a:pt x="11663" y="7729"/>
                  <a:pt x="11692" y="7729"/>
                </a:cubicBezTo>
                <a:cubicBezTo>
                  <a:pt x="11721" y="7729"/>
                  <a:pt x="11745" y="7682"/>
                  <a:pt x="11745" y="7624"/>
                </a:cubicBezTo>
                <a:lnTo>
                  <a:pt x="11745" y="7404"/>
                </a:lnTo>
                <a:cubicBezTo>
                  <a:pt x="11745" y="7347"/>
                  <a:pt x="11721" y="7300"/>
                  <a:pt x="11692" y="7300"/>
                </a:cubicBezTo>
                <a:close/>
                <a:moveTo>
                  <a:pt x="12007" y="7300"/>
                </a:moveTo>
                <a:cubicBezTo>
                  <a:pt x="11978" y="7300"/>
                  <a:pt x="11955" y="7347"/>
                  <a:pt x="11955" y="7404"/>
                </a:cubicBezTo>
                <a:lnTo>
                  <a:pt x="11955" y="7624"/>
                </a:lnTo>
                <a:cubicBezTo>
                  <a:pt x="11955" y="7682"/>
                  <a:pt x="11978" y="7729"/>
                  <a:pt x="12007" y="7729"/>
                </a:cubicBezTo>
                <a:cubicBezTo>
                  <a:pt x="12036" y="7729"/>
                  <a:pt x="12060" y="7682"/>
                  <a:pt x="12060" y="7624"/>
                </a:cubicBezTo>
                <a:lnTo>
                  <a:pt x="12060" y="7404"/>
                </a:lnTo>
                <a:cubicBezTo>
                  <a:pt x="12060" y="7347"/>
                  <a:pt x="12036" y="7300"/>
                  <a:pt x="12007" y="7300"/>
                </a:cubicBezTo>
                <a:close/>
                <a:moveTo>
                  <a:pt x="12856" y="7300"/>
                </a:moveTo>
                <a:cubicBezTo>
                  <a:pt x="12827" y="7300"/>
                  <a:pt x="12804" y="7347"/>
                  <a:pt x="12804" y="7404"/>
                </a:cubicBezTo>
                <a:lnTo>
                  <a:pt x="12804" y="7624"/>
                </a:lnTo>
                <a:cubicBezTo>
                  <a:pt x="12804" y="7682"/>
                  <a:pt x="12827" y="7729"/>
                  <a:pt x="12856" y="7729"/>
                </a:cubicBezTo>
                <a:cubicBezTo>
                  <a:pt x="12886" y="7729"/>
                  <a:pt x="12909" y="7682"/>
                  <a:pt x="12909" y="7624"/>
                </a:cubicBezTo>
                <a:lnTo>
                  <a:pt x="12909" y="7404"/>
                </a:lnTo>
                <a:cubicBezTo>
                  <a:pt x="12909" y="7347"/>
                  <a:pt x="12886" y="7300"/>
                  <a:pt x="12856" y="7300"/>
                </a:cubicBezTo>
                <a:close/>
                <a:moveTo>
                  <a:pt x="13171" y="7300"/>
                </a:moveTo>
                <a:cubicBezTo>
                  <a:pt x="13142" y="7300"/>
                  <a:pt x="13118" y="7347"/>
                  <a:pt x="13118" y="7404"/>
                </a:cubicBezTo>
                <a:lnTo>
                  <a:pt x="13118" y="7624"/>
                </a:lnTo>
                <a:cubicBezTo>
                  <a:pt x="13118" y="7682"/>
                  <a:pt x="13142" y="7729"/>
                  <a:pt x="13171" y="7729"/>
                </a:cubicBezTo>
                <a:cubicBezTo>
                  <a:pt x="13200" y="7729"/>
                  <a:pt x="13224" y="7682"/>
                  <a:pt x="13224" y="7624"/>
                </a:cubicBezTo>
                <a:lnTo>
                  <a:pt x="13224" y="7404"/>
                </a:lnTo>
                <a:cubicBezTo>
                  <a:pt x="13224" y="7347"/>
                  <a:pt x="13200" y="7300"/>
                  <a:pt x="13171" y="7300"/>
                </a:cubicBezTo>
                <a:close/>
                <a:moveTo>
                  <a:pt x="14021" y="7300"/>
                </a:moveTo>
                <a:cubicBezTo>
                  <a:pt x="13992" y="7300"/>
                  <a:pt x="13968" y="7347"/>
                  <a:pt x="13968" y="7404"/>
                </a:cubicBezTo>
                <a:lnTo>
                  <a:pt x="13968" y="7624"/>
                </a:lnTo>
                <a:cubicBezTo>
                  <a:pt x="13968" y="7682"/>
                  <a:pt x="13992" y="7729"/>
                  <a:pt x="14021" y="7729"/>
                </a:cubicBezTo>
                <a:cubicBezTo>
                  <a:pt x="14050" y="7729"/>
                  <a:pt x="14074" y="7682"/>
                  <a:pt x="14074" y="7624"/>
                </a:cubicBezTo>
                <a:lnTo>
                  <a:pt x="14074" y="7404"/>
                </a:lnTo>
                <a:cubicBezTo>
                  <a:pt x="14074" y="7347"/>
                  <a:pt x="14050" y="7300"/>
                  <a:pt x="14021" y="7300"/>
                </a:cubicBezTo>
                <a:close/>
                <a:moveTo>
                  <a:pt x="14335" y="7300"/>
                </a:moveTo>
                <a:cubicBezTo>
                  <a:pt x="14306" y="7300"/>
                  <a:pt x="14282" y="7347"/>
                  <a:pt x="14282" y="7404"/>
                </a:cubicBezTo>
                <a:lnTo>
                  <a:pt x="14282" y="7624"/>
                </a:lnTo>
                <a:cubicBezTo>
                  <a:pt x="14282" y="7682"/>
                  <a:pt x="14306" y="7729"/>
                  <a:pt x="14335" y="7729"/>
                </a:cubicBezTo>
                <a:cubicBezTo>
                  <a:pt x="14364" y="7729"/>
                  <a:pt x="14388" y="7682"/>
                  <a:pt x="14388" y="7624"/>
                </a:cubicBezTo>
                <a:lnTo>
                  <a:pt x="14388" y="7404"/>
                </a:lnTo>
                <a:cubicBezTo>
                  <a:pt x="14388" y="7347"/>
                  <a:pt x="14364" y="7300"/>
                  <a:pt x="14335" y="7300"/>
                </a:cubicBezTo>
                <a:close/>
                <a:moveTo>
                  <a:pt x="15185" y="7300"/>
                </a:moveTo>
                <a:cubicBezTo>
                  <a:pt x="15156" y="7300"/>
                  <a:pt x="15132" y="7347"/>
                  <a:pt x="15132" y="7404"/>
                </a:cubicBezTo>
                <a:lnTo>
                  <a:pt x="15132" y="7624"/>
                </a:lnTo>
                <a:cubicBezTo>
                  <a:pt x="15132" y="7682"/>
                  <a:pt x="15156" y="7729"/>
                  <a:pt x="15185" y="7729"/>
                </a:cubicBezTo>
                <a:cubicBezTo>
                  <a:pt x="15214" y="7729"/>
                  <a:pt x="15237" y="7682"/>
                  <a:pt x="15237" y="7624"/>
                </a:cubicBezTo>
                <a:lnTo>
                  <a:pt x="15237" y="7404"/>
                </a:lnTo>
                <a:cubicBezTo>
                  <a:pt x="15237" y="7347"/>
                  <a:pt x="15214" y="7300"/>
                  <a:pt x="15185" y="7300"/>
                </a:cubicBezTo>
                <a:close/>
                <a:moveTo>
                  <a:pt x="15500" y="7300"/>
                </a:moveTo>
                <a:cubicBezTo>
                  <a:pt x="15470" y="7300"/>
                  <a:pt x="15447" y="7347"/>
                  <a:pt x="15447" y="7404"/>
                </a:cubicBezTo>
                <a:lnTo>
                  <a:pt x="15447" y="7624"/>
                </a:lnTo>
                <a:cubicBezTo>
                  <a:pt x="15447" y="7682"/>
                  <a:pt x="15470" y="7729"/>
                  <a:pt x="15500" y="7729"/>
                </a:cubicBezTo>
                <a:cubicBezTo>
                  <a:pt x="15529" y="7729"/>
                  <a:pt x="15551" y="7682"/>
                  <a:pt x="15551" y="7624"/>
                </a:cubicBezTo>
                <a:lnTo>
                  <a:pt x="15551" y="7404"/>
                </a:lnTo>
                <a:cubicBezTo>
                  <a:pt x="15551" y="7347"/>
                  <a:pt x="15529" y="7300"/>
                  <a:pt x="15500" y="7300"/>
                </a:cubicBezTo>
                <a:close/>
                <a:moveTo>
                  <a:pt x="16349" y="7300"/>
                </a:moveTo>
                <a:cubicBezTo>
                  <a:pt x="16320" y="7300"/>
                  <a:pt x="16296" y="7347"/>
                  <a:pt x="16296" y="7404"/>
                </a:cubicBezTo>
                <a:lnTo>
                  <a:pt x="16296" y="7624"/>
                </a:lnTo>
                <a:cubicBezTo>
                  <a:pt x="16296" y="7682"/>
                  <a:pt x="16320" y="7729"/>
                  <a:pt x="16349" y="7729"/>
                </a:cubicBezTo>
                <a:cubicBezTo>
                  <a:pt x="16378" y="7729"/>
                  <a:pt x="16401" y="7682"/>
                  <a:pt x="16401" y="7624"/>
                </a:cubicBezTo>
                <a:lnTo>
                  <a:pt x="16401" y="7404"/>
                </a:lnTo>
                <a:cubicBezTo>
                  <a:pt x="16401" y="7347"/>
                  <a:pt x="16378" y="7300"/>
                  <a:pt x="16349" y="7300"/>
                </a:cubicBezTo>
                <a:close/>
                <a:moveTo>
                  <a:pt x="16663" y="7300"/>
                </a:moveTo>
                <a:cubicBezTo>
                  <a:pt x="16634" y="7300"/>
                  <a:pt x="16611" y="7347"/>
                  <a:pt x="16611" y="7404"/>
                </a:cubicBezTo>
                <a:lnTo>
                  <a:pt x="16611" y="7624"/>
                </a:lnTo>
                <a:cubicBezTo>
                  <a:pt x="16611" y="7682"/>
                  <a:pt x="16634" y="7729"/>
                  <a:pt x="16663" y="7729"/>
                </a:cubicBezTo>
                <a:cubicBezTo>
                  <a:pt x="16692" y="7729"/>
                  <a:pt x="16716" y="7682"/>
                  <a:pt x="16716" y="7624"/>
                </a:cubicBezTo>
                <a:lnTo>
                  <a:pt x="16716" y="7404"/>
                </a:lnTo>
                <a:cubicBezTo>
                  <a:pt x="16716" y="7347"/>
                  <a:pt x="16692" y="7300"/>
                  <a:pt x="16663" y="7300"/>
                </a:cubicBezTo>
                <a:close/>
                <a:moveTo>
                  <a:pt x="17512" y="7300"/>
                </a:moveTo>
                <a:cubicBezTo>
                  <a:pt x="17483" y="7300"/>
                  <a:pt x="17459" y="7347"/>
                  <a:pt x="17459" y="7404"/>
                </a:cubicBezTo>
                <a:lnTo>
                  <a:pt x="17459" y="7624"/>
                </a:lnTo>
                <a:cubicBezTo>
                  <a:pt x="17459" y="7682"/>
                  <a:pt x="17483" y="7729"/>
                  <a:pt x="17512" y="7729"/>
                </a:cubicBezTo>
                <a:cubicBezTo>
                  <a:pt x="17541" y="7729"/>
                  <a:pt x="17565" y="7682"/>
                  <a:pt x="17565" y="7624"/>
                </a:cubicBezTo>
                <a:lnTo>
                  <a:pt x="17565" y="7404"/>
                </a:lnTo>
                <a:cubicBezTo>
                  <a:pt x="17565" y="7347"/>
                  <a:pt x="17541" y="7300"/>
                  <a:pt x="17512" y="7300"/>
                </a:cubicBezTo>
                <a:close/>
                <a:moveTo>
                  <a:pt x="17827" y="7300"/>
                </a:moveTo>
                <a:cubicBezTo>
                  <a:pt x="17798" y="7300"/>
                  <a:pt x="17774" y="7347"/>
                  <a:pt x="17774" y="7404"/>
                </a:cubicBezTo>
                <a:lnTo>
                  <a:pt x="17774" y="7624"/>
                </a:lnTo>
                <a:cubicBezTo>
                  <a:pt x="17774" y="7682"/>
                  <a:pt x="17798" y="7729"/>
                  <a:pt x="17827" y="7729"/>
                </a:cubicBezTo>
                <a:cubicBezTo>
                  <a:pt x="17856" y="7729"/>
                  <a:pt x="17880" y="7682"/>
                  <a:pt x="17880" y="7624"/>
                </a:cubicBezTo>
                <a:lnTo>
                  <a:pt x="17880" y="7404"/>
                </a:lnTo>
                <a:cubicBezTo>
                  <a:pt x="17880" y="7347"/>
                  <a:pt x="17856" y="7300"/>
                  <a:pt x="17827" y="7300"/>
                </a:cubicBezTo>
                <a:close/>
                <a:moveTo>
                  <a:pt x="18677" y="7300"/>
                </a:moveTo>
                <a:cubicBezTo>
                  <a:pt x="18648" y="7300"/>
                  <a:pt x="18624" y="7347"/>
                  <a:pt x="18624" y="7404"/>
                </a:cubicBezTo>
                <a:lnTo>
                  <a:pt x="18624" y="7624"/>
                </a:lnTo>
                <a:cubicBezTo>
                  <a:pt x="18624" y="7682"/>
                  <a:pt x="18648" y="7729"/>
                  <a:pt x="18677" y="7729"/>
                </a:cubicBezTo>
                <a:cubicBezTo>
                  <a:pt x="18706" y="7729"/>
                  <a:pt x="18730" y="7682"/>
                  <a:pt x="18730" y="7624"/>
                </a:cubicBezTo>
                <a:lnTo>
                  <a:pt x="18730" y="7404"/>
                </a:lnTo>
                <a:cubicBezTo>
                  <a:pt x="18730" y="7347"/>
                  <a:pt x="18706" y="7300"/>
                  <a:pt x="18677" y="7300"/>
                </a:cubicBezTo>
                <a:close/>
                <a:moveTo>
                  <a:pt x="18991" y="7300"/>
                </a:moveTo>
                <a:cubicBezTo>
                  <a:pt x="18962" y="7300"/>
                  <a:pt x="18938" y="7347"/>
                  <a:pt x="18938" y="7404"/>
                </a:cubicBezTo>
                <a:lnTo>
                  <a:pt x="18938" y="7624"/>
                </a:lnTo>
                <a:cubicBezTo>
                  <a:pt x="18938" y="7682"/>
                  <a:pt x="18962" y="7729"/>
                  <a:pt x="18991" y="7729"/>
                </a:cubicBezTo>
                <a:cubicBezTo>
                  <a:pt x="19020" y="7729"/>
                  <a:pt x="19044" y="7682"/>
                  <a:pt x="19044" y="7624"/>
                </a:cubicBezTo>
                <a:lnTo>
                  <a:pt x="19044" y="7404"/>
                </a:lnTo>
                <a:cubicBezTo>
                  <a:pt x="19044" y="7347"/>
                  <a:pt x="19020" y="7300"/>
                  <a:pt x="18991" y="7300"/>
                </a:cubicBezTo>
                <a:close/>
                <a:moveTo>
                  <a:pt x="19841" y="7300"/>
                </a:moveTo>
                <a:cubicBezTo>
                  <a:pt x="19812" y="7300"/>
                  <a:pt x="19788" y="7347"/>
                  <a:pt x="19788" y="7404"/>
                </a:cubicBezTo>
                <a:lnTo>
                  <a:pt x="19788" y="7624"/>
                </a:lnTo>
                <a:cubicBezTo>
                  <a:pt x="19788" y="7682"/>
                  <a:pt x="19812" y="7729"/>
                  <a:pt x="19841" y="7729"/>
                </a:cubicBezTo>
                <a:cubicBezTo>
                  <a:pt x="19870" y="7729"/>
                  <a:pt x="19894" y="7682"/>
                  <a:pt x="19894" y="7624"/>
                </a:cubicBezTo>
                <a:lnTo>
                  <a:pt x="19894" y="7404"/>
                </a:lnTo>
                <a:cubicBezTo>
                  <a:pt x="19894" y="7347"/>
                  <a:pt x="19870" y="7300"/>
                  <a:pt x="19841" y="7300"/>
                </a:cubicBezTo>
                <a:close/>
                <a:moveTo>
                  <a:pt x="20155" y="7300"/>
                </a:moveTo>
                <a:cubicBezTo>
                  <a:pt x="20126" y="7300"/>
                  <a:pt x="20102" y="7347"/>
                  <a:pt x="20102" y="7404"/>
                </a:cubicBezTo>
                <a:lnTo>
                  <a:pt x="20102" y="7624"/>
                </a:lnTo>
                <a:cubicBezTo>
                  <a:pt x="20102" y="7682"/>
                  <a:pt x="20126" y="7729"/>
                  <a:pt x="20155" y="7729"/>
                </a:cubicBezTo>
                <a:cubicBezTo>
                  <a:pt x="20184" y="7729"/>
                  <a:pt x="20207" y="7682"/>
                  <a:pt x="20207" y="7624"/>
                </a:cubicBezTo>
                <a:lnTo>
                  <a:pt x="20207" y="7404"/>
                </a:lnTo>
                <a:cubicBezTo>
                  <a:pt x="20207" y="7347"/>
                  <a:pt x="20184" y="7300"/>
                  <a:pt x="20155" y="7300"/>
                </a:cubicBezTo>
                <a:close/>
                <a:moveTo>
                  <a:pt x="21004" y="7300"/>
                </a:moveTo>
                <a:cubicBezTo>
                  <a:pt x="20975" y="7300"/>
                  <a:pt x="20952" y="7347"/>
                  <a:pt x="20952" y="7404"/>
                </a:cubicBezTo>
                <a:lnTo>
                  <a:pt x="20952" y="7624"/>
                </a:lnTo>
                <a:cubicBezTo>
                  <a:pt x="20952" y="7682"/>
                  <a:pt x="20975" y="7729"/>
                  <a:pt x="21004" y="7729"/>
                </a:cubicBezTo>
                <a:cubicBezTo>
                  <a:pt x="21033" y="7729"/>
                  <a:pt x="21057" y="7682"/>
                  <a:pt x="21057" y="7624"/>
                </a:cubicBezTo>
                <a:lnTo>
                  <a:pt x="21057" y="7404"/>
                </a:lnTo>
                <a:cubicBezTo>
                  <a:pt x="21057" y="7347"/>
                  <a:pt x="21033" y="7300"/>
                  <a:pt x="21004" y="7300"/>
                </a:cubicBezTo>
                <a:close/>
                <a:moveTo>
                  <a:pt x="21319" y="7300"/>
                </a:moveTo>
                <a:cubicBezTo>
                  <a:pt x="21289" y="7300"/>
                  <a:pt x="21267" y="7347"/>
                  <a:pt x="21267" y="7404"/>
                </a:cubicBezTo>
                <a:lnTo>
                  <a:pt x="21267" y="7624"/>
                </a:lnTo>
                <a:cubicBezTo>
                  <a:pt x="21267" y="7682"/>
                  <a:pt x="21289" y="7729"/>
                  <a:pt x="21319" y="7729"/>
                </a:cubicBezTo>
                <a:cubicBezTo>
                  <a:pt x="21348" y="7729"/>
                  <a:pt x="21372" y="7682"/>
                  <a:pt x="21372" y="7624"/>
                </a:cubicBezTo>
                <a:lnTo>
                  <a:pt x="21372" y="7404"/>
                </a:lnTo>
                <a:cubicBezTo>
                  <a:pt x="21372" y="7347"/>
                  <a:pt x="21348" y="7300"/>
                  <a:pt x="21319" y="7300"/>
                </a:cubicBezTo>
                <a:close/>
                <a:moveTo>
                  <a:pt x="281" y="8029"/>
                </a:moveTo>
                <a:cubicBezTo>
                  <a:pt x="252" y="8029"/>
                  <a:pt x="228" y="8077"/>
                  <a:pt x="228" y="8134"/>
                </a:cubicBezTo>
                <a:lnTo>
                  <a:pt x="228" y="8354"/>
                </a:lnTo>
                <a:cubicBezTo>
                  <a:pt x="228" y="8412"/>
                  <a:pt x="252" y="8459"/>
                  <a:pt x="281" y="8459"/>
                </a:cubicBezTo>
                <a:cubicBezTo>
                  <a:pt x="311" y="8459"/>
                  <a:pt x="334" y="8412"/>
                  <a:pt x="334" y="8354"/>
                </a:cubicBezTo>
                <a:lnTo>
                  <a:pt x="334" y="8134"/>
                </a:lnTo>
                <a:cubicBezTo>
                  <a:pt x="334" y="8077"/>
                  <a:pt x="311" y="8029"/>
                  <a:pt x="281" y="8029"/>
                </a:cubicBezTo>
                <a:close/>
                <a:moveTo>
                  <a:pt x="596" y="8029"/>
                </a:moveTo>
                <a:cubicBezTo>
                  <a:pt x="567" y="8029"/>
                  <a:pt x="543" y="8077"/>
                  <a:pt x="543" y="8134"/>
                </a:cubicBezTo>
                <a:lnTo>
                  <a:pt x="543" y="8354"/>
                </a:lnTo>
                <a:cubicBezTo>
                  <a:pt x="543" y="8412"/>
                  <a:pt x="567" y="8459"/>
                  <a:pt x="596" y="8459"/>
                </a:cubicBezTo>
                <a:cubicBezTo>
                  <a:pt x="625" y="8459"/>
                  <a:pt x="649" y="8412"/>
                  <a:pt x="649" y="8354"/>
                </a:cubicBezTo>
                <a:lnTo>
                  <a:pt x="649" y="8134"/>
                </a:lnTo>
                <a:cubicBezTo>
                  <a:pt x="649" y="8077"/>
                  <a:pt x="625" y="8029"/>
                  <a:pt x="596" y="8029"/>
                </a:cubicBezTo>
                <a:close/>
                <a:moveTo>
                  <a:pt x="1446" y="8029"/>
                </a:moveTo>
                <a:cubicBezTo>
                  <a:pt x="1417" y="8029"/>
                  <a:pt x="1393" y="8077"/>
                  <a:pt x="1393" y="8134"/>
                </a:cubicBezTo>
                <a:lnTo>
                  <a:pt x="1393" y="8354"/>
                </a:lnTo>
                <a:cubicBezTo>
                  <a:pt x="1393" y="8412"/>
                  <a:pt x="1417" y="8459"/>
                  <a:pt x="1446" y="8459"/>
                </a:cubicBezTo>
                <a:cubicBezTo>
                  <a:pt x="1475" y="8459"/>
                  <a:pt x="1499" y="8412"/>
                  <a:pt x="1499" y="8354"/>
                </a:cubicBezTo>
                <a:lnTo>
                  <a:pt x="1499" y="8134"/>
                </a:lnTo>
                <a:cubicBezTo>
                  <a:pt x="1499" y="8077"/>
                  <a:pt x="1475" y="8029"/>
                  <a:pt x="1446" y="8029"/>
                </a:cubicBezTo>
                <a:close/>
                <a:moveTo>
                  <a:pt x="1760" y="8029"/>
                </a:moveTo>
                <a:cubicBezTo>
                  <a:pt x="1731" y="8029"/>
                  <a:pt x="1707" y="8077"/>
                  <a:pt x="1707" y="8134"/>
                </a:cubicBezTo>
                <a:lnTo>
                  <a:pt x="1707" y="8354"/>
                </a:lnTo>
                <a:cubicBezTo>
                  <a:pt x="1707" y="8412"/>
                  <a:pt x="1731" y="8459"/>
                  <a:pt x="1760" y="8459"/>
                </a:cubicBezTo>
                <a:cubicBezTo>
                  <a:pt x="1789" y="8459"/>
                  <a:pt x="1813" y="8412"/>
                  <a:pt x="1813" y="8354"/>
                </a:cubicBezTo>
                <a:lnTo>
                  <a:pt x="1813" y="8134"/>
                </a:lnTo>
                <a:cubicBezTo>
                  <a:pt x="1813" y="8077"/>
                  <a:pt x="1789" y="8029"/>
                  <a:pt x="1760" y="8029"/>
                </a:cubicBezTo>
                <a:close/>
                <a:moveTo>
                  <a:pt x="2610" y="8029"/>
                </a:moveTo>
                <a:cubicBezTo>
                  <a:pt x="2581" y="8029"/>
                  <a:pt x="2557" y="8077"/>
                  <a:pt x="2557" y="8134"/>
                </a:cubicBezTo>
                <a:lnTo>
                  <a:pt x="2557" y="8354"/>
                </a:lnTo>
                <a:cubicBezTo>
                  <a:pt x="2557" y="8412"/>
                  <a:pt x="2581" y="8459"/>
                  <a:pt x="2610" y="8459"/>
                </a:cubicBezTo>
                <a:cubicBezTo>
                  <a:pt x="2639" y="8459"/>
                  <a:pt x="2662" y="8412"/>
                  <a:pt x="2662" y="8354"/>
                </a:cubicBezTo>
                <a:lnTo>
                  <a:pt x="2662" y="8134"/>
                </a:lnTo>
                <a:cubicBezTo>
                  <a:pt x="2662" y="8077"/>
                  <a:pt x="2639" y="8029"/>
                  <a:pt x="2610" y="8029"/>
                </a:cubicBezTo>
                <a:close/>
                <a:moveTo>
                  <a:pt x="2924" y="8029"/>
                </a:moveTo>
                <a:cubicBezTo>
                  <a:pt x="2895" y="8029"/>
                  <a:pt x="2871" y="8077"/>
                  <a:pt x="2871" y="8134"/>
                </a:cubicBezTo>
                <a:lnTo>
                  <a:pt x="2871" y="8354"/>
                </a:lnTo>
                <a:cubicBezTo>
                  <a:pt x="2871" y="8412"/>
                  <a:pt x="2895" y="8459"/>
                  <a:pt x="2924" y="8459"/>
                </a:cubicBezTo>
                <a:cubicBezTo>
                  <a:pt x="2954" y="8459"/>
                  <a:pt x="2976" y="8412"/>
                  <a:pt x="2976" y="8354"/>
                </a:cubicBezTo>
                <a:lnTo>
                  <a:pt x="2976" y="8134"/>
                </a:lnTo>
                <a:cubicBezTo>
                  <a:pt x="2976" y="8077"/>
                  <a:pt x="2954" y="8029"/>
                  <a:pt x="2924" y="8029"/>
                </a:cubicBezTo>
                <a:close/>
                <a:moveTo>
                  <a:pt x="3773" y="8029"/>
                </a:moveTo>
                <a:cubicBezTo>
                  <a:pt x="3744" y="8029"/>
                  <a:pt x="3721" y="8077"/>
                  <a:pt x="3721" y="8134"/>
                </a:cubicBezTo>
                <a:lnTo>
                  <a:pt x="3721" y="8354"/>
                </a:lnTo>
                <a:cubicBezTo>
                  <a:pt x="3721" y="8412"/>
                  <a:pt x="3744" y="8459"/>
                  <a:pt x="3773" y="8459"/>
                </a:cubicBezTo>
                <a:cubicBezTo>
                  <a:pt x="3802" y="8459"/>
                  <a:pt x="3826" y="8412"/>
                  <a:pt x="3826" y="8354"/>
                </a:cubicBezTo>
                <a:lnTo>
                  <a:pt x="3826" y="8134"/>
                </a:lnTo>
                <a:cubicBezTo>
                  <a:pt x="3826" y="8077"/>
                  <a:pt x="3802" y="8029"/>
                  <a:pt x="3773" y="8029"/>
                </a:cubicBezTo>
                <a:close/>
                <a:moveTo>
                  <a:pt x="4088" y="8029"/>
                </a:moveTo>
                <a:cubicBezTo>
                  <a:pt x="4058" y="8029"/>
                  <a:pt x="4035" y="8077"/>
                  <a:pt x="4035" y="8134"/>
                </a:cubicBezTo>
                <a:lnTo>
                  <a:pt x="4035" y="8354"/>
                </a:lnTo>
                <a:cubicBezTo>
                  <a:pt x="4035" y="8412"/>
                  <a:pt x="4058" y="8459"/>
                  <a:pt x="4088" y="8459"/>
                </a:cubicBezTo>
                <a:cubicBezTo>
                  <a:pt x="4117" y="8459"/>
                  <a:pt x="4141" y="8412"/>
                  <a:pt x="4141" y="8354"/>
                </a:cubicBezTo>
                <a:lnTo>
                  <a:pt x="4141" y="8134"/>
                </a:lnTo>
                <a:cubicBezTo>
                  <a:pt x="4141" y="8077"/>
                  <a:pt x="4117" y="8029"/>
                  <a:pt x="4088" y="8029"/>
                </a:cubicBezTo>
                <a:close/>
                <a:moveTo>
                  <a:pt x="4937" y="8029"/>
                </a:moveTo>
                <a:cubicBezTo>
                  <a:pt x="4908" y="8029"/>
                  <a:pt x="4884" y="8077"/>
                  <a:pt x="4884" y="8134"/>
                </a:cubicBezTo>
                <a:lnTo>
                  <a:pt x="4884" y="8354"/>
                </a:lnTo>
                <a:cubicBezTo>
                  <a:pt x="4884" y="8412"/>
                  <a:pt x="4908" y="8459"/>
                  <a:pt x="4937" y="8459"/>
                </a:cubicBezTo>
                <a:cubicBezTo>
                  <a:pt x="4966" y="8459"/>
                  <a:pt x="4990" y="8412"/>
                  <a:pt x="4990" y="8354"/>
                </a:cubicBezTo>
                <a:lnTo>
                  <a:pt x="4990" y="8134"/>
                </a:lnTo>
                <a:cubicBezTo>
                  <a:pt x="4990" y="8077"/>
                  <a:pt x="4966" y="8029"/>
                  <a:pt x="4937" y="8029"/>
                </a:cubicBezTo>
                <a:close/>
                <a:moveTo>
                  <a:pt x="5252" y="8029"/>
                </a:moveTo>
                <a:cubicBezTo>
                  <a:pt x="5223" y="8029"/>
                  <a:pt x="5199" y="8077"/>
                  <a:pt x="5199" y="8134"/>
                </a:cubicBezTo>
                <a:lnTo>
                  <a:pt x="5199" y="8354"/>
                </a:lnTo>
                <a:cubicBezTo>
                  <a:pt x="5199" y="8412"/>
                  <a:pt x="5223" y="8459"/>
                  <a:pt x="5252" y="8459"/>
                </a:cubicBezTo>
                <a:cubicBezTo>
                  <a:pt x="5281" y="8459"/>
                  <a:pt x="5305" y="8412"/>
                  <a:pt x="5305" y="8354"/>
                </a:cubicBezTo>
                <a:lnTo>
                  <a:pt x="5305" y="8134"/>
                </a:lnTo>
                <a:cubicBezTo>
                  <a:pt x="5305" y="8077"/>
                  <a:pt x="5281" y="8029"/>
                  <a:pt x="5252" y="8029"/>
                </a:cubicBezTo>
                <a:close/>
                <a:moveTo>
                  <a:pt x="6102" y="8029"/>
                </a:moveTo>
                <a:cubicBezTo>
                  <a:pt x="6072" y="8029"/>
                  <a:pt x="6049" y="8077"/>
                  <a:pt x="6049" y="8134"/>
                </a:cubicBezTo>
                <a:lnTo>
                  <a:pt x="6049" y="8354"/>
                </a:lnTo>
                <a:cubicBezTo>
                  <a:pt x="6049" y="8412"/>
                  <a:pt x="6072" y="8459"/>
                  <a:pt x="6102" y="8459"/>
                </a:cubicBezTo>
                <a:cubicBezTo>
                  <a:pt x="6131" y="8459"/>
                  <a:pt x="6155" y="8412"/>
                  <a:pt x="6155" y="8354"/>
                </a:cubicBezTo>
                <a:lnTo>
                  <a:pt x="6155" y="8134"/>
                </a:lnTo>
                <a:cubicBezTo>
                  <a:pt x="6155" y="8077"/>
                  <a:pt x="6131" y="8029"/>
                  <a:pt x="6102" y="8029"/>
                </a:cubicBezTo>
                <a:close/>
                <a:moveTo>
                  <a:pt x="6416" y="8029"/>
                </a:moveTo>
                <a:cubicBezTo>
                  <a:pt x="6387" y="8029"/>
                  <a:pt x="6363" y="8077"/>
                  <a:pt x="6363" y="8134"/>
                </a:cubicBezTo>
                <a:lnTo>
                  <a:pt x="6363" y="8354"/>
                </a:lnTo>
                <a:cubicBezTo>
                  <a:pt x="6363" y="8412"/>
                  <a:pt x="6387" y="8459"/>
                  <a:pt x="6416" y="8459"/>
                </a:cubicBezTo>
                <a:cubicBezTo>
                  <a:pt x="6445" y="8459"/>
                  <a:pt x="6469" y="8412"/>
                  <a:pt x="6469" y="8354"/>
                </a:cubicBezTo>
                <a:lnTo>
                  <a:pt x="6469" y="8134"/>
                </a:lnTo>
                <a:cubicBezTo>
                  <a:pt x="6469" y="8077"/>
                  <a:pt x="6445" y="8029"/>
                  <a:pt x="6416" y="8029"/>
                </a:cubicBezTo>
                <a:close/>
                <a:moveTo>
                  <a:pt x="7266" y="8029"/>
                </a:moveTo>
                <a:cubicBezTo>
                  <a:pt x="7237" y="8029"/>
                  <a:pt x="7213" y="8077"/>
                  <a:pt x="7213" y="8134"/>
                </a:cubicBezTo>
                <a:lnTo>
                  <a:pt x="7213" y="8354"/>
                </a:lnTo>
                <a:cubicBezTo>
                  <a:pt x="7213" y="8412"/>
                  <a:pt x="7237" y="8459"/>
                  <a:pt x="7266" y="8459"/>
                </a:cubicBezTo>
                <a:cubicBezTo>
                  <a:pt x="7295" y="8459"/>
                  <a:pt x="7318" y="8412"/>
                  <a:pt x="7318" y="8354"/>
                </a:cubicBezTo>
                <a:lnTo>
                  <a:pt x="7318" y="8134"/>
                </a:lnTo>
                <a:cubicBezTo>
                  <a:pt x="7318" y="8077"/>
                  <a:pt x="7295" y="8029"/>
                  <a:pt x="7266" y="8029"/>
                </a:cubicBezTo>
                <a:close/>
                <a:moveTo>
                  <a:pt x="7580" y="8029"/>
                </a:moveTo>
                <a:cubicBezTo>
                  <a:pt x="7551" y="8029"/>
                  <a:pt x="7527" y="8077"/>
                  <a:pt x="7527" y="8134"/>
                </a:cubicBezTo>
                <a:lnTo>
                  <a:pt x="7527" y="8354"/>
                </a:lnTo>
                <a:cubicBezTo>
                  <a:pt x="7527" y="8412"/>
                  <a:pt x="7551" y="8459"/>
                  <a:pt x="7580" y="8459"/>
                </a:cubicBezTo>
                <a:cubicBezTo>
                  <a:pt x="7609" y="8459"/>
                  <a:pt x="7632" y="8412"/>
                  <a:pt x="7632" y="8354"/>
                </a:cubicBezTo>
                <a:lnTo>
                  <a:pt x="7632" y="8134"/>
                </a:lnTo>
                <a:cubicBezTo>
                  <a:pt x="7632" y="8077"/>
                  <a:pt x="7609" y="8029"/>
                  <a:pt x="7580" y="8029"/>
                </a:cubicBezTo>
                <a:close/>
                <a:moveTo>
                  <a:pt x="8429" y="8029"/>
                </a:moveTo>
                <a:cubicBezTo>
                  <a:pt x="8400" y="8029"/>
                  <a:pt x="8377" y="8077"/>
                  <a:pt x="8377" y="8134"/>
                </a:cubicBezTo>
                <a:lnTo>
                  <a:pt x="8377" y="8354"/>
                </a:lnTo>
                <a:cubicBezTo>
                  <a:pt x="8377" y="8412"/>
                  <a:pt x="8400" y="8459"/>
                  <a:pt x="8429" y="8459"/>
                </a:cubicBezTo>
                <a:cubicBezTo>
                  <a:pt x="8458" y="8459"/>
                  <a:pt x="8482" y="8412"/>
                  <a:pt x="8482" y="8354"/>
                </a:cubicBezTo>
                <a:lnTo>
                  <a:pt x="8482" y="8134"/>
                </a:lnTo>
                <a:cubicBezTo>
                  <a:pt x="8482" y="8077"/>
                  <a:pt x="8458" y="8029"/>
                  <a:pt x="8429" y="8029"/>
                </a:cubicBezTo>
                <a:close/>
                <a:moveTo>
                  <a:pt x="8744" y="8029"/>
                </a:moveTo>
                <a:cubicBezTo>
                  <a:pt x="8714" y="8029"/>
                  <a:pt x="8691" y="8077"/>
                  <a:pt x="8691" y="8134"/>
                </a:cubicBezTo>
                <a:lnTo>
                  <a:pt x="8691" y="8354"/>
                </a:lnTo>
                <a:cubicBezTo>
                  <a:pt x="8691" y="8412"/>
                  <a:pt x="8714" y="8459"/>
                  <a:pt x="8744" y="8459"/>
                </a:cubicBezTo>
                <a:cubicBezTo>
                  <a:pt x="8773" y="8459"/>
                  <a:pt x="8796" y="8412"/>
                  <a:pt x="8796" y="8354"/>
                </a:cubicBezTo>
                <a:lnTo>
                  <a:pt x="8796" y="8134"/>
                </a:lnTo>
                <a:cubicBezTo>
                  <a:pt x="8796" y="8077"/>
                  <a:pt x="8773" y="8029"/>
                  <a:pt x="8744" y="8029"/>
                </a:cubicBezTo>
                <a:close/>
                <a:moveTo>
                  <a:pt x="9593" y="8029"/>
                </a:moveTo>
                <a:cubicBezTo>
                  <a:pt x="9564" y="8029"/>
                  <a:pt x="9540" y="8077"/>
                  <a:pt x="9540" y="8134"/>
                </a:cubicBezTo>
                <a:lnTo>
                  <a:pt x="9540" y="8354"/>
                </a:lnTo>
                <a:cubicBezTo>
                  <a:pt x="9540" y="8412"/>
                  <a:pt x="9564" y="8459"/>
                  <a:pt x="9593" y="8459"/>
                </a:cubicBezTo>
                <a:cubicBezTo>
                  <a:pt x="9622" y="8459"/>
                  <a:pt x="9646" y="8412"/>
                  <a:pt x="9646" y="8354"/>
                </a:cubicBezTo>
                <a:lnTo>
                  <a:pt x="9646" y="8134"/>
                </a:lnTo>
                <a:cubicBezTo>
                  <a:pt x="9646" y="8077"/>
                  <a:pt x="9622" y="8029"/>
                  <a:pt x="9593" y="8029"/>
                </a:cubicBezTo>
                <a:close/>
                <a:moveTo>
                  <a:pt x="9908" y="8029"/>
                </a:moveTo>
                <a:cubicBezTo>
                  <a:pt x="9879" y="8029"/>
                  <a:pt x="9855" y="8077"/>
                  <a:pt x="9855" y="8134"/>
                </a:cubicBezTo>
                <a:lnTo>
                  <a:pt x="9855" y="8354"/>
                </a:lnTo>
                <a:cubicBezTo>
                  <a:pt x="9855" y="8412"/>
                  <a:pt x="9879" y="8459"/>
                  <a:pt x="9908" y="8459"/>
                </a:cubicBezTo>
                <a:cubicBezTo>
                  <a:pt x="9937" y="8459"/>
                  <a:pt x="9961" y="8412"/>
                  <a:pt x="9961" y="8354"/>
                </a:cubicBezTo>
                <a:lnTo>
                  <a:pt x="9961" y="8134"/>
                </a:lnTo>
                <a:cubicBezTo>
                  <a:pt x="9961" y="8077"/>
                  <a:pt x="9937" y="8029"/>
                  <a:pt x="9908" y="8029"/>
                </a:cubicBezTo>
                <a:close/>
                <a:moveTo>
                  <a:pt x="10758" y="8029"/>
                </a:moveTo>
                <a:cubicBezTo>
                  <a:pt x="10728" y="8029"/>
                  <a:pt x="10705" y="8077"/>
                  <a:pt x="10705" y="8134"/>
                </a:cubicBezTo>
                <a:lnTo>
                  <a:pt x="10705" y="8354"/>
                </a:lnTo>
                <a:cubicBezTo>
                  <a:pt x="10705" y="8412"/>
                  <a:pt x="10728" y="8459"/>
                  <a:pt x="10758" y="8459"/>
                </a:cubicBezTo>
                <a:cubicBezTo>
                  <a:pt x="10787" y="8459"/>
                  <a:pt x="10810" y="8412"/>
                  <a:pt x="10810" y="8354"/>
                </a:cubicBezTo>
                <a:lnTo>
                  <a:pt x="10810" y="8134"/>
                </a:lnTo>
                <a:cubicBezTo>
                  <a:pt x="10810" y="8077"/>
                  <a:pt x="10787" y="8029"/>
                  <a:pt x="10758" y="8029"/>
                </a:cubicBezTo>
                <a:close/>
                <a:moveTo>
                  <a:pt x="11072" y="8029"/>
                </a:moveTo>
                <a:cubicBezTo>
                  <a:pt x="11043" y="8029"/>
                  <a:pt x="11019" y="8077"/>
                  <a:pt x="11019" y="8134"/>
                </a:cubicBezTo>
                <a:lnTo>
                  <a:pt x="11019" y="8354"/>
                </a:lnTo>
                <a:cubicBezTo>
                  <a:pt x="11019" y="8412"/>
                  <a:pt x="11043" y="8459"/>
                  <a:pt x="11072" y="8459"/>
                </a:cubicBezTo>
                <a:cubicBezTo>
                  <a:pt x="11101" y="8459"/>
                  <a:pt x="11125" y="8412"/>
                  <a:pt x="11125" y="8354"/>
                </a:cubicBezTo>
                <a:lnTo>
                  <a:pt x="11125" y="8134"/>
                </a:lnTo>
                <a:cubicBezTo>
                  <a:pt x="11125" y="8077"/>
                  <a:pt x="11101" y="8029"/>
                  <a:pt x="11072" y="8029"/>
                </a:cubicBezTo>
                <a:close/>
                <a:moveTo>
                  <a:pt x="11922" y="8029"/>
                </a:moveTo>
                <a:cubicBezTo>
                  <a:pt x="11893" y="8029"/>
                  <a:pt x="11869" y="8077"/>
                  <a:pt x="11869" y="8134"/>
                </a:cubicBezTo>
                <a:lnTo>
                  <a:pt x="11869" y="8354"/>
                </a:lnTo>
                <a:cubicBezTo>
                  <a:pt x="11869" y="8412"/>
                  <a:pt x="11893" y="8459"/>
                  <a:pt x="11922" y="8459"/>
                </a:cubicBezTo>
                <a:cubicBezTo>
                  <a:pt x="11951" y="8459"/>
                  <a:pt x="11974" y="8412"/>
                  <a:pt x="11974" y="8354"/>
                </a:cubicBezTo>
                <a:lnTo>
                  <a:pt x="11974" y="8134"/>
                </a:lnTo>
                <a:cubicBezTo>
                  <a:pt x="11974" y="8077"/>
                  <a:pt x="11951" y="8029"/>
                  <a:pt x="11922" y="8029"/>
                </a:cubicBezTo>
                <a:close/>
                <a:moveTo>
                  <a:pt x="12236" y="8029"/>
                </a:moveTo>
                <a:cubicBezTo>
                  <a:pt x="12207" y="8029"/>
                  <a:pt x="12183" y="8077"/>
                  <a:pt x="12183" y="8134"/>
                </a:cubicBezTo>
                <a:lnTo>
                  <a:pt x="12183" y="8354"/>
                </a:lnTo>
                <a:cubicBezTo>
                  <a:pt x="12183" y="8412"/>
                  <a:pt x="12207" y="8459"/>
                  <a:pt x="12236" y="8459"/>
                </a:cubicBezTo>
                <a:cubicBezTo>
                  <a:pt x="12265" y="8459"/>
                  <a:pt x="12288" y="8412"/>
                  <a:pt x="12288" y="8354"/>
                </a:cubicBezTo>
                <a:lnTo>
                  <a:pt x="12288" y="8134"/>
                </a:lnTo>
                <a:cubicBezTo>
                  <a:pt x="12288" y="8077"/>
                  <a:pt x="12265" y="8029"/>
                  <a:pt x="12236" y="8029"/>
                </a:cubicBezTo>
                <a:close/>
                <a:moveTo>
                  <a:pt x="13085" y="8029"/>
                </a:moveTo>
                <a:cubicBezTo>
                  <a:pt x="13056" y="8029"/>
                  <a:pt x="13032" y="8077"/>
                  <a:pt x="13032" y="8134"/>
                </a:cubicBezTo>
                <a:lnTo>
                  <a:pt x="13032" y="8354"/>
                </a:lnTo>
                <a:cubicBezTo>
                  <a:pt x="13032" y="8412"/>
                  <a:pt x="13056" y="8459"/>
                  <a:pt x="13085" y="8459"/>
                </a:cubicBezTo>
                <a:cubicBezTo>
                  <a:pt x="13114" y="8459"/>
                  <a:pt x="13138" y="8412"/>
                  <a:pt x="13138" y="8354"/>
                </a:cubicBezTo>
                <a:lnTo>
                  <a:pt x="13138" y="8134"/>
                </a:lnTo>
                <a:cubicBezTo>
                  <a:pt x="13138" y="8077"/>
                  <a:pt x="13114" y="8029"/>
                  <a:pt x="13085" y="8029"/>
                </a:cubicBezTo>
                <a:close/>
                <a:moveTo>
                  <a:pt x="13399" y="8029"/>
                </a:moveTo>
                <a:cubicBezTo>
                  <a:pt x="13370" y="8029"/>
                  <a:pt x="13348" y="8077"/>
                  <a:pt x="13348" y="8134"/>
                </a:cubicBezTo>
                <a:lnTo>
                  <a:pt x="13348" y="8354"/>
                </a:lnTo>
                <a:cubicBezTo>
                  <a:pt x="13348" y="8412"/>
                  <a:pt x="13370" y="8459"/>
                  <a:pt x="13399" y="8459"/>
                </a:cubicBezTo>
                <a:cubicBezTo>
                  <a:pt x="13428" y="8459"/>
                  <a:pt x="13452" y="8412"/>
                  <a:pt x="13452" y="8354"/>
                </a:cubicBezTo>
                <a:lnTo>
                  <a:pt x="13452" y="8134"/>
                </a:lnTo>
                <a:cubicBezTo>
                  <a:pt x="13452" y="8077"/>
                  <a:pt x="13428" y="8029"/>
                  <a:pt x="13399" y="8029"/>
                </a:cubicBezTo>
                <a:close/>
                <a:moveTo>
                  <a:pt x="14249" y="8029"/>
                </a:moveTo>
                <a:cubicBezTo>
                  <a:pt x="14220" y="8029"/>
                  <a:pt x="14196" y="8077"/>
                  <a:pt x="14196" y="8134"/>
                </a:cubicBezTo>
                <a:lnTo>
                  <a:pt x="14196" y="8354"/>
                </a:lnTo>
                <a:cubicBezTo>
                  <a:pt x="14196" y="8412"/>
                  <a:pt x="14220" y="8459"/>
                  <a:pt x="14249" y="8459"/>
                </a:cubicBezTo>
                <a:cubicBezTo>
                  <a:pt x="14278" y="8459"/>
                  <a:pt x="14302" y="8412"/>
                  <a:pt x="14302" y="8354"/>
                </a:cubicBezTo>
                <a:lnTo>
                  <a:pt x="14302" y="8134"/>
                </a:lnTo>
                <a:cubicBezTo>
                  <a:pt x="14302" y="8077"/>
                  <a:pt x="14278" y="8029"/>
                  <a:pt x="14249" y="8029"/>
                </a:cubicBezTo>
                <a:close/>
                <a:moveTo>
                  <a:pt x="14564" y="8029"/>
                </a:moveTo>
                <a:cubicBezTo>
                  <a:pt x="14535" y="8029"/>
                  <a:pt x="14511" y="8077"/>
                  <a:pt x="14511" y="8134"/>
                </a:cubicBezTo>
                <a:lnTo>
                  <a:pt x="14511" y="8354"/>
                </a:lnTo>
                <a:cubicBezTo>
                  <a:pt x="14511" y="8412"/>
                  <a:pt x="14535" y="8459"/>
                  <a:pt x="14564" y="8459"/>
                </a:cubicBezTo>
                <a:cubicBezTo>
                  <a:pt x="14593" y="8459"/>
                  <a:pt x="14617" y="8412"/>
                  <a:pt x="14617" y="8354"/>
                </a:cubicBezTo>
                <a:lnTo>
                  <a:pt x="14617" y="8134"/>
                </a:lnTo>
                <a:cubicBezTo>
                  <a:pt x="14617" y="8077"/>
                  <a:pt x="14593" y="8029"/>
                  <a:pt x="14564" y="8029"/>
                </a:cubicBezTo>
                <a:close/>
                <a:moveTo>
                  <a:pt x="15413" y="8029"/>
                </a:moveTo>
                <a:cubicBezTo>
                  <a:pt x="15384" y="8029"/>
                  <a:pt x="15360" y="8077"/>
                  <a:pt x="15360" y="8134"/>
                </a:cubicBezTo>
                <a:lnTo>
                  <a:pt x="15360" y="8354"/>
                </a:lnTo>
                <a:cubicBezTo>
                  <a:pt x="15360" y="8412"/>
                  <a:pt x="15384" y="8459"/>
                  <a:pt x="15413" y="8459"/>
                </a:cubicBezTo>
                <a:cubicBezTo>
                  <a:pt x="15442" y="8459"/>
                  <a:pt x="15465" y="8412"/>
                  <a:pt x="15465" y="8354"/>
                </a:cubicBezTo>
                <a:lnTo>
                  <a:pt x="15465" y="8134"/>
                </a:lnTo>
                <a:cubicBezTo>
                  <a:pt x="15465" y="8077"/>
                  <a:pt x="15442" y="8029"/>
                  <a:pt x="15413" y="8029"/>
                </a:cubicBezTo>
                <a:close/>
                <a:moveTo>
                  <a:pt x="15728" y="8029"/>
                </a:moveTo>
                <a:cubicBezTo>
                  <a:pt x="15699" y="8029"/>
                  <a:pt x="15675" y="8077"/>
                  <a:pt x="15675" y="8134"/>
                </a:cubicBezTo>
                <a:lnTo>
                  <a:pt x="15675" y="8354"/>
                </a:lnTo>
                <a:cubicBezTo>
                  <a:pt x="15675" y="8412"/>
                  <a:pt x="15699" y="8459"/>
                  <a:pt x="15728" y="8459"/>
                </a:cubicBezTo>
                <a:cubicBezTo>
                  <a:pt x="15757" y="8459"/>
                  <a:pt x="15781" y="8412"/>
                  <a:pt x="15781" y="8354"/>
                </a:cubicBezTo>
                <a:lnTo>
                  <a:pt x="15781" y="8134"/>
                </a:lnTo>
                <a:cubicBezTo>
                  <a:pt x="15781" y="8077"/>
                  <a:pt x="15757" y="8029"/>
                  <a:pt x="15728" y="8029"/>
                </a:cubicBezTo>
                <a:close/>
                <a:moveTo>
                  <a:pt x="16578" y="8029"/>
                </a:moveTo>
                <a:cubicBezTo>
                  <a:pt x="16549" y="8029"/>
                  <a:pt x="16525" y="8077"/>
                  <a:pt x="16525" y="8134"/>
                </a:cubicBezTo>
                <a:lnTo>
                  <a:pt x="16525" y="8354"/>
                </a:lnTo>
                <a:cubicBezTo>
                  <a:pt x="16525" y="8412"/>
                  <a:pt x="16549" y="8459"/>
                  <a:pt x="16578" y="8459"/>
                </a:cubicBezTo>
                <a:cubicBezTo>
                  <a:pt x="16607" y="8459"/>
                  <a:pt x="16630" y="8412"/>
                  <a:pt x="16630" y="8354"/>
                </a:cubicBezTo>
                <a:lnTo>
                  <a:pt x="16630" y="8134"/>
                </a:lnTo>
                <a:cubicBezTo>
                  <a:pt x="16630" y="8077"/>
                  <a:pt x="16607" y="8029"/>
                  <a:pt x="16578" y="8029"/>
                </a:cubicBezTo>
                <a:close/>
                <a:moveTo>
                  <a:pt x="16892" y="8029"/>
                </a:moveTo>
                <a:cubicBezTo>
                  <a:pt x="16863" y="8029"/>
                  <a:pt x="16839" y="8077"/>
                  <a:pt x="16839" y="8134"/>
                </a:cubicBezTo>
                <a:lnTo>
                  <a:pt x="16839" y="8354"/>
                </a:lnTo>
                <a:cubicBezTo>
                  <a:pt x="16839" y="8412"/>
                  <a:pt x="16863" y="8459"/>
                  <a:pt x="16892" y="8459"/>
                </a:cubicBezTo>
                <a:cubicBezTo>
                  <a:pt x="16921" y="8459"/>
                  <a:pt x="16944" y="8412"/>
                  <a:pt x="16944" y="8354"/>
                </a:cubicBezTo>
                <a:lnTo>
                  <a:pt x="16944" y="8134"/>
                </a:lnTo>
                <a:cubicBezTo>
                  <a:pt x="16944" y="8077"/>
                  <a:pt x="16921" y="8029"/>
                  <a:pt x="16892" y="8029"/>
                </a:cubicBezTo>
                <a:close/>
                <a:moveTo>
                  <a:pt x="17741" y="8029"/>
                </a:moveTo>
                <a:cubicBezTo>
                  <a:pt x="17712" y="8029"/>
                  <a:pt x="17689" y="8077"/>
                  <a:pt x="17689" y="8134"/>
                </a:cubicBezTo>
                <a:lnTo>
                  <a:pt x="17689" y="8354"/>
                </a:lnTo>
                <a:cubicBezTo>
                  <a:pt x="17689" y="8412"/>
                  <a:pt x="17712" y="8459"/>
                  <a:pt x="17741" y="8459"/>
                </a:cubicBezTo>
                <a:cubicBezTo>
                  <a:pt x="17770" y="8459"/>
                  <a:pt x="17794" y="8412"/>
                  <a:pt x="17794" y="8354"/>
                </a:cubicBezTo>
                <a:lnTo>
                  <a:pt x="17794" y="8134"/>
                </a:lnTo>
                <a:cubicBezTo>
                  <a:pt x="17794" y="8077"/>
                  <a:pt x="17770" y="8029"/>
                  <a:pt x="17741" y="8029"/>
                </a:cubicBezTo>
                <a:close/>
                <a:moveTo>
                  <a:pt x="18055" y="8029"/>
                </a:moveTo>
                <a:cubicBezTo>
                  <a:pt x="18026" y="8029"/>
                  <a:pt x="18002" y="8077"/>
                  <a:pt x="18002" y="8134"/>
                </a:cubicBezTo>
                <a:lnTo>
                  <a:pt x="18002" y="8354"/>
                </a:lnTo>
                <a:cubicBezTo>
                  <a:pt x="18002" y="8412"/>
                  <a:pt x="18026" y="8459"/>
                  <a:pt x="18055" y="8459"/>
                </a:cubicBezTo>
                <a:cubicBezTo>
                  <a:pt x="18085" y="8459"/>
                  <a:pt x="18108" y="8412"/>
                  <a:pt x="18108" y="8354"/>
                </a:cubicBezTo>
                <a:lnTo>
                  <a:pt x="18108" y="8134"/>
                </a:lnTo>
                <a:cubicBezTo>
                  <a:pt x="18108" y="8077"/>
                  <a:pt x="18085" y="8029"/>
                  <a:pt x="18055" y="8029"/>
                </a:cubicBezTo>
                <a:close/>
                <a:moveTo>
                  <a:pt x="18905" y="8029"/>
                </a:moveTo>
                <a:cubicBezTo>
                  <a:pt x="18876" y="8029"/>
                  <a:pt x="18852" y="8077"/>
                  <a:pt x="18852" y="8134"/>
                </a:cubicBezTo>
                <a:lnTo>
                  <a:pt x="18852" y="8354"/>
                </a:lnTo>
                <a:cubicBezTo>
                  <a:pt x="18852" y="8412"/>
                  <a:pt x="18876" y="8459"/>
                  <a:pt x="18905" y="8459"/>
                </a:cubicBezTo>
                <a:cubicBezTo>
                  <a:pt x="18934" y="8459"/>
                  <a:pt x="18958" y="8412"/>
                  <a:pt x="18958" y="8354"/>
                </a:cubicBezTo>
                <a:lnTo>
                  <a:pt x="18958" y="8134"/>
                </a:lnTo>
                <a:cubicBezTo>
                  <a:pt x="18958" y="8077"/>
                  <a:pt x="18934" y="8029"/>
                  <a:pt x="18905" y="8029"/>
                </a:cubicBezTo>
                <a:close/>
                <a:moveTo>
                  <a:pt x="19220" y="8029"/>
                </a:moveTo>
                <a:cubicBezTo>
                  <a:pt x="19191" y="8029"/>
                  <a:pt x="19167" y="8077"/>
                  <a:pt x="19167" y="8134"/>
                </a:cubicBezTo>
                <a:lnTo>
                  <a:pt x="19167" y="8354"/>
                </a:lnTo>
                <a:cubicBezTo>
                  <a:pt x="19167" y="8412"/>
                  <a:pt x="19191" y="8459"/>
                  <a:pt x="19220" y="8459"/>
                </a:cubicBezTo>
                <a:cubicBezTo>
                  <a:pt x="19249" y="8459"/>
                  <a:pt x="19273" y="8412"/>
                  <a:pt x="19273" y="8354"/>
                </a:cubicBezTo>
                <a:lnTo>
                  <a:pt x="19273" y="8134"/>
                </a:lnTo>
                <a:cubicBezTo>
                  <a:pt x="19273" y="8077"/>
                  <a:pt x="19249" y="8029"/>
                  <a:pt x="19220" y="8029"/>
                </a:cubicBezTo>
                <a:close/>
                <a:moveTo>
                  <a:pt x="20069" y="8029"/>
                </a:moveTo>
                <a:cubicBezTo>
                  <a:pt x="20040" y="8029"/>
                  <a:pt x="20016" y="8077"/>
                  <a:pt x="20016" y="8134"/>
                </a:cubicBezTo>
                <a:lnTo>
                  <a:pt x="20016" y="8354"/>
                </a:lnTo>
                <a:cubicBezTo>
                  <a:pt x="20016" y="8412"/>
                  <a:pt x="20040" y="8459"/>
                  <a:pt x="20069" y="8459"/>
                </a:cubicBezTo>
                <a:cubicBezTo>
                  <a:pt x="20099" y="8459"/>
                  <a:pt x="20122" y="8412"/>
                  <a:pt x="20122" y="8354"/>
                </a:cubicBezTo>
                <a:lnTo>
                  <a:pt x="20122" y="8134"/>
                </a:lnTo>
                <a:cubicBezTo>
                  <a:pt x="20122" y="8077"/>
                  <a:pt x="20099" y="8029"/>
                  <a:pt x="20069" y="8029"/>
                </a:cubicBezTo>
                <a:close/>
                <a:moveTo>
                  <a:pt x="20384" y="8029"/>
                </a:moveTo>
                <a:cubicBezTo>
                  <a:pt x="20355" y="8029"/>
                  <a:pt x="20331" y="8077"/>
                  <a:pt x="20331" y="8134"/>
                </a:cubicBezTo>
                <a:lnTo>
                  <a:pt x="20331" y="8354"/>
                </a:lnTo>
                <a:cubicBezTo>
                  <a:pt x="20331" y="8412"/>
                  <a:pt x="20355" y="8459"/>
                  <a:pt x="20384" y="8459"/>
                </a:cubicBezTo>
                <a:cubicBezTo>
                  <a:pt x="20413" y="8459"/>
                  <a:pt x="20436" y="8412"/>
                  <a:pt x="20436" y="8354"/>
                </a:cubicBezTo>
                <a:lnTo>
                  <a:pt x="20436" y="8134"/>
                </a:lnTo>
                <a:cubicBezTo>
                  <a:pt x="20436" y="8077"/>
                  <a:pt x="20413" y="8029"/>
                  <a:pt x="20384" y="8029"/>
                </a:cubicBezTo>
                <a:close/>
                <a:moveTo>
                  <a:pt x="21234" y="8029"/>
                </a:moveTo>
                <a:cubicBezTo>
                  <a:pt x="21204" y="8029"/>
                  <a:pt x="21181" y="8077"/>
                  <a:pt x="21181" y="8134"/>
                </a:cubicBezTo>
                <a:lnTo>
                  <a:pt x="21181" y="8354"/>
                </a:lnTo>
                <a:cubicBezTo>
                  <a:pt x="21181" y="8412"/>
                  <a:pt x="21204" y="8459"/>
                  <a:pt x="21234" y="8459"/>
                </a:cubicBezTo>
                <a:cubicBezTo>
                  <a:pt x="21263" y="8459"/>
                  <a:pt x="21285" y="8412"/>
                  <a:pt x="21285" y="8354"/>
                </a:cubicBezTo>
                <a:lnTo>
                  <a:pt x="21285" y="8134"/>
                </a:lnTo>
                <a:cubicBezTo>
                  <a:pt x="21285" y="8077"/>
                  <a:pt x="21263" y="8029"/>
                  <a:pt x="21234" y="8029"/>
                </a:cubicBezTo>
                <a:close/>
                <a:moveTo>
                  <a:pt x="21547" y="8029"/>
                </a:moveTo>
                <a:cubicBezTo>
                  <a:pt x="21518" y="8029"/>
                  <a:pt x="21495" y="8077"/>
                  <a:pt x="21495" y="8134"/>
                </a:cubicBezTo>
                <a:lnTo>
                  <a:pt x="21495" y="8354"/>
                </a:lnTo>
                <a:cubicBezTo>
                  <a:pt x="21495" y="8412"/>
                  <a:pt x="21518" y="8459"/>
                  <a:pt x="21547" y="8459"/>
                </a:cubicBezTo>
                <a:cubicBezTo>
                  <a:pt x="21576" y="8459"/>
                  <a:pt x="21600" y="8412"/>
                  <a:pt x="21600" y="8354"/>
                </a:cubicBezTo>
                <a:lnTo>
                  <a:pt x="21600" y="8134"/>
                </a:lnTo>
                <a:cubicBezTo>
                  <a:pt x="21600" y="8077"/>
                  <a:pt x="21576" y="8029"/>
                  <a:pt x="21547" y="8029"/>
                </a:cubicBezTo>
                <a:close/>
                <a:moveTo>
                  <a:pt x="53" y="8759"/>
                </a:moveTo>
                <a:cubicBezTo>
                  <a:pt x="24" y="8759"/>
                  <a:pt x="0" y="8807"/>
                  <a:pt x="0" y="8864"/>
                </a:cubicBezTo>
                <a:lnTo>
                  <a:pt x="0" y="9084"/>
                </a:lnTo>
                <a:cubicBezTo>
                  <a:pt x="0" y="9142"/>
                  <a:pt x="24" y="9189"/>
                  <a:pt x="53" y="9189"/>
                </a:cubicBezTo>
                <a:cubicBezTo>
                  <a:pt x="82" y="9189"/>
                  <a:pt x="106" y="9142"/>
                  <a:pt x="106" y="9084"/>
                </a:cubicBezTo>
                <a:lnTo>
                  <a:pt x="106" y="8864"/>
                </a:lnTo>
                <a:cubicBezTo>
                  <a:pt x="106" y="8807"/>
                  <a:pt x="82" y="8759"/>
                  <a:pt x="53" y="8759"/>
                </a:cubicBezTo>
                <a:close/>
                <a:moveTo>
                  <a:pt x="367" y="8759"/>
                </a:moveTo>
                <a:cubicBezTo>
                  <a:pt x="338" y="8759"/>
                  <a:pt x="315" y="8807"/>
                  <a:pt x="315" y="8864"/>
                </a:cubicBezTo>
                <a:lnTo>
                  <a:pt x="315" y="9084"/>
                </a:lnTo>
                <a:cubicBezTo>
                  <a:pt x="315" y="9142"/>
                  <a:pt x="338" y="9189"/>
                  <a:pt x="367" y="9189"/>
                </a:cubicBezTo>
                <a:cubicBezTo>
                  <a:pt x="397" y="9189"/>
                  <a:pt x="420" y="9142"/>
                  <a:pt x="420" y="9084"/>
                </a:cubicBezTo>
                <a:lnTo>
                  <a:pt x="420" y="8864"/>
                </a:lnTo>
                <a:cubicBezTo>
                  <a:pt x="420" y="8807"/>
                  <a:pt x="397" y="8759"/>
                  <a:pt x="367" y="8759"/>
                </a:cubicBezTo>
                <a:close/>
                <a:moveTo>
                  <a:pt x="1217" y="8759"/>
                </a:moveTo>
                <a:cubicBezTo>
                  <a:pt x="1188" y="8759"/>
                  <a:pt x="1164" y="8807"/>
                  <a:pt x="1164" y="8864"/>
                </a:cubicBezTo>
                <a:lnTo>
                  <a:pt x="1164" y="9084"/>
                </a:lnTo>
                <a:cubicBezTo>
                  <a:pt x="1164" y="9142"/>
                  <a:pt x="1188" y="9189"/>
                  <a:pt x="1217" y="9189"/>
                </a:cubicBezTo>
                <a:cubicBezTo>
                  <a:pt x="1246" y="9189"/>
                  <a:pt x="1270" y="9142"/>
                  <a:pt x="1270" y="9084"/>
                </a:cubicBezTo>
                <a:lnTo>
                  <a:pt x="1270" y="8864"/>
                </a:lnTo>
                <a:cubicBezTo>
                  <a:pt x="1270" y="8807"/>
                  <a:pt x="1246" y="8759"/>
                  <a:pt x="1217" y="8759"/>
                </a:cubicBezTo>
                <a:close/>
                <a:moveTo>
                  <a:pt x="1532" y="8759"/>
                </a:moveTo>
                <a:cubicBezTo>
                  <a:pt x="1503" y="8759"/>
                  <a:pt x="1479" y="8807"/>
                  <a:pt x="1479" y="8864"/>
                </a:cubicBezTo>
                <a:lnTo>
                  <a:pt x="1479" y="9084"/>
                </a:lnTo>
                <a:cubicBezTo>
                  <a:pt x="1479" y="9142"/>
                  <a:pt x="1503" y="9189"/>
                  <a:pt x="1532" y="9189"/>
                </a:cubicBezTo>
                <a:cubicBezTo>
                  <a:pt x="1561" y="9189"/>
                  <a:pt x="1584" y="9142"/>
                  <a:pt x="1584" y="9084"/>
                </a:cubicBezTo>
                <a:lnTo>
                  <a:pt x="1584" y="8864"/>
                </a:lnTo>
                <a:cubicBezTo>
                  <a:pt x="1584" y="8807"/>
                  <a:pt x="1561" y="8759"/>
                  <a:pt x="1532" y="8759"/>
                </a:cubicBezTo>
                <a:close/>
                <a:moveTo>
                  <a:pt x="2380" y="8759"/>
                </a:moveTo>
                <a:cubicBezTo>
                  <a:pt x="2351" y="8759"/>
                  <a:pt x="2329" y="8807"/>
                  <a:pt x="2329" y="8864"/>
                </a:cubicBezTo>
                <a:lnTo>
                  <a:pt x="2329" y="9084"/>
                </a:lnTo>
                <a:cubicBezTo>
                  <a:pt x="2329" y="9142"/>
                  <a:pt x="2351" y="9189"/>
                  <a:pt x="2380" y="9189"/>
                </a:cubicBezTo>
                <a:cubicBezTo>
                  <a:pt x="2409" y="9189"/>
                  <a:pt x="2433" y="9142"/>
                  <a:pt x="2433" y="9084"/>
                </a:cubicBezTo>
                <a:lnTo>
                  <a:pt x="2433" y="8864"/>
                </a:lnTo>
                <a:cubicBezTo>
                  <a:pt x="2433" y="8807"/>
                  <a:pt x="2409" y="8759"/>
                  <a:pt x="2380" y="8759"/>
                </a:cubicBezTo>
                <a:close/>
                <a:moveTo>
                  <a:pt x="2695" y="8759"/>
                </a:moveTo>
                <a:cubicBezTo>
                  <a:pt x="2666" y="8759"/>
                  <a:pt x="2643" y="8807"/>
                  <a:pt x="2643" y="8864"/>
                </a:cubicBezTo>
                <a:lnTo>
                  <a:pt x="2643" y="9084"/>
                </a:lnTo>
                <a:cubicBezTo>
                  <a:pt x="2643" y="9142"/>
                  <a:pt x="2666" y="9189"/>
                  <a:pt x="2695" y="9189"/>
                </a:cubicBezTo>
                <a:cubicBezTo>
                  <a:pt x="2724" y="9189"/>
                  <a:pt x="2748" y="9142"/>
                  <a:pt x="2748" y="9084"/>
                </a:cubicBezTo>
                <a:lnTo>
                  <a:pt x="2748" y="8864"/>
                </a:lnTo>
                <a:cubicBezTo>
                  <a:pt x="2748" y="8807"/>
                  <a:pt x="2724" y="8759"/>
                  <a:pt x="2695" y="8759"/>
                </a:cubicBezTo>
                <a:close/>
                <a:moveTo>
                  <a:pt x="3545" y="8759"/>
                </a:moveTo>
                <a:cubicBezTo>
                  <a:pt x="3516" y="8759"/>
                  <a:pt x="3492" y="8807"/>
                  <a:pt x="3492" y="8864"/>
                </a:cubicBezTo>
                <a:lnTo>
                  <a:pt x="3492" y="9084"/>
                </a:lnTo>
                <a:cubicBezTo>
                  <a:pt x="3492" y="9142"/>
                  <a:pt x="3516" y="9189"/>
                  <a:pt x="3545" y="9189"/>
                </a:cubicBezTo>
                <a:cubicBezTo>
                  <a:pt x="3574" y="9189"/>
                  <a:pt x="3598" y="9142"/>
                  <a:pt x="3598" y="9084"/>
                </a:cubicBezTo>
                <a:lnTo>
                  <a:pt x="3598" y="8864"/>
                </a:lnTo>
                <a:cubicBezTo>
                  <a:pt x="3598" y="8807"/>
                  <a:pt x="3574" y="8759"/>
                  <a:pt x="3545" y="8759"/>
                </a:cubicBezTo>
                <a:close/>
                <a:moveTo>
                  <a:pt x="3859" y="8759"/>
                </a:moveTo>
                <a:cubicBezTo>
                  <a:pt x="3830" y="8759"/>
                  <a:pt x="3806" y="8807"/>
                  <a:pt x="3806" y="8864"/>
                </a:cubicBezTo>
                <a:lnTo>
                  <a:pt x="3806" y="9084"/>
                </a:lnTo>
                <a:cubicBezTo>
                  <a:pt x="3806" y="9142"/>
                  <a:pt x="3830" y="9189"/>
                  <a:pt x="3859" y="9189"/>
                </a:cubicBezTo>
                <a:cubicBezTo>
                  <a:pt x="3888" y="9189"/>
                  <a:pt x="3912" y="9142"/>
                  <a:pt x="3912" y="9084"/>
                </a:cubicBezTo>
                <a:lnTo>
                  <a:pt x="3912" y="8864"/>
                </a:lnTo>
                <a:cubicBezTo>
                  <a:pt x="3912" y="8807"/>
                  <a:pt x="3888" y="8759"/>
                  <a:pt x="3859" y="8759"/>
                </a:cubicBezTo>
                <a:close/>
                <a:moveTo>
                  <a:pt x="4709" y="8759"/>
                </a:moveTo>
                <a:cubicBezTo>
                  <a:pt x="4680" y="8759"/>
                  <a:pt x="4656" y="8807"/>
                  <a:pt x="4656" y="8864"/>
                </a:cubicBezTo>
                <a:lnTo>
                  <a:pt x="4656" y="9084"/>
                </a:lnTo>
                <a:cubicBezTo>
                  <a:pt x="4656" y="9142"/>
                  <a:pt x="4680" y="9189"/>
                  <a:pt x="4709" y="9189"/>
                </a:cubicBezTo>
                <a:cubicBezTo>
                  <a:pt x="4738" y="9189"/>
                  <a:pt x="4762" y="9142"/>
                  <a:pt x="4762" y="9084"/>
                </a:cubicBezTo>
                <a:lnTo>
                  <a:pt x="4762" y="8864"/>
                </a:lnTo>
                <a:cubicBezTo>
                  <a:pt x="4762" y="8807"/>
                  <a:pt x="4738" y="8759"/>
                  <a:pt x="4709" y="8759"/>
                </a:cubicBezTo>
                <a:close/>
                <a:moveTo>
                  <a:pt x="5023" y="8759"/>
                </a:moveTo>
                <a:cubicBezTo>
                  <a:pt x="4994" y="8759"/>
                  <a:pt x="4970" y="8807"/>
                  <a:pt x="4970" y="8864"/>
                </a:cubicBezTo>
                <a:lnTo>
                  <a:pt x="4970" y="9084"/>
                </a:lnTo>
                <a:cubicBezTo>
                  <a:pt x="4970" y="9142"/>
                  <a:pt x="4994" y="9189"/>
                  <a:pt x="5023" y="9189"/>
                </a:cubicBezTo>
                <a:cubicBezTo>
                  <a:pt x="5053" y="9189"/>
                  <a:pt x="5076" y="9142"/>
                  <a:pt x="5076" y="9084"/>
                </a:cubicBezTo>
                <a:lnTo>
                  <a:pt x="5076" y="8864"/>
                </a:lnTo>
                <a:cubicBezTo>
                  <a:pt x="5076" y="8807"/>
                  <a:pt x="5053" y="8759"/>
                  <a:pt x="5023" y="8759"/>
                </a:cubicBezTo>
                <a:close/>
                <a:moveTo>
                  <a:pt x="5873" y="8759"/>
                </a:moveTo>
                <a:cubicBezTo>
                  <a:pt x="5844" y="8759"/>
                  <a:pt x="5820" y="8807"/>
                  <a:pt x="5820" y="8864"/>
                </a:cubicBezTo>
                <a:lnTo>
                  <a:pt x="5820" y="9084"/>
                </a:lnTo>
                <a:cubicBezTo>
                  <a:pt x="5820" y="9142"/>
                  <a:pt x="5844" y="9189"/>
                  <a:pt x="5873" y="9189"/>
                </a:cubicBezTo>
                <a:cubicBezTo>
                  <a:pt x="5902" y="9189"/>
                  <a:pt x="5926" y="9142"/>
                  <a:pt x="5926" y="9084"/>
                </a:cubicBezTo>
                <a:lnTo>
                  <a:pt x="5926" y="8864"/>
                </a:lnTo>
                <a:cubicBezTo>
                  <a:pt x="5926" y="8807"/>
                  <a:pt x="5902" y="8759"/>
                  <a:pt x="5873" y="8759"/>
                </a:cubicBezTo>
                <a:close/>
                <a:moveTo>
                  <a:pt x="6188" y="8759"/>
                </a:moveTo>
                <a:cubicBezTo>
                  <a:pt x="6159" y="8759"/>
                  <a:pt x="6135" y="8807"/>
                  <a:pt x="6135" y="8864"/>
                </a:cubicBezTo>
                <a:lnTo>
                  <a:pt x="6135" y="9084"/>
                </a:lnTo>
                <a:cubicBezTo>
                  <a:pt x="6135" y="9142"/>
                  <a:pt x="6159" y="9189"/>
                  <a:pt x="6188" y="9189"/>
                </a:cubicBezTo>
                <a:cubicBezTo>
                  <a:pt x="6217" y="9189"/>
                  <a:pt x="6240" y="9142"/>
                  <a:pt x="6240" y="9084"/>
                </a:cubicBezTo>
                <a:lnTo>
                  <a:pt x="6240" y="8864"/>
                </a:lnTo>
                <a:cubicBezTo>
                  <a:pt x="6240" y="8807"/>
                  <a:pt x="6217" y="8759"/>
                  <a:pt x="6188" y="8759"/>
                </a:cubicBezTo>
                <a:close/>
                <a:moveTo>
                  <a:pt x="7036" y="8759"/>
                </a:moveTo>
                <a:cubicBezTo>
                  <a:pt x="7007" y="8759"/>
                  <a:pt x="6984" y="8807"/>
                  <a:pt x="6984" y="8864"/>
                </a:cubicBezTo>
                <a:lnTo>
                  <a:pt x="6984" y="9084"/>
                </a:lnTo>
                <a:cubicBezTo>
                  <a:pt x="6984" y="9142"/>
                  <a:pt x="7007" y="9189"/>
                  <a:pt x="7036" y="9189"/>
                </a:cubicBezTo>
                <a:cubicBezTo>
                  <a:pt x="7065" y="9189"/>
                  <a:pt x="7089" y="9142"/>
                  <a:pt x="7089" y="9084"/>
                </a:cubicBezTo>
                <a:lnTo>
                  <a:pt x="7089" y="8864"/>
                </a:lnTo>
                <a:cubicBezTo>
                  <a:pt x="7089" y="8807"/>
                  <a:pt x="7065" y="8759"/>
                  <a:pt x="7036" y="8759"/>
                </a:cubicBezTo>
                <a:close/>
                <a:moveTo>
                  <a:pt x="7351" y="8759"/>
                </a:moveTo>
                <a:cubicBezTo>
                  <a:pt x="7322" y="8759"/>
                  <a:pt x="7299" y="8807"/>
                  <a:pt x="7299" y="8864"/>
                </a:cubicBezTo>
                <a:lnTo>
                  <a:pt x="7299" y="9084"/>
                </a:lnTo>
                <a:cubicBezTo>
                  <a:pt x="7299" y="9142"/>
                  <a:pt x="7322" y="9189"/>
                  <a:pt x="7351" y="9189"/>
                </a:cubicBezTo>
                <a:cubicBezTo>
                  <a:pt x="7380" y="9189"/>
                  <a:pt x="7404" y="9142"/>
                  <a:pt x="7404" y="9084"/>
                </a:cubicBezTo>
                <a:lnTo>
                  <a:pt x="7404" y="8864"/>
                </a:lnTo>
                <a:cubicBezTo>
                  <a:pt x="7404" y="8807"/>
                  <a:pt x="7380" y="8759"/>
                  <a:pt x="7351" y="8759"/>
                </a:cubicBezTo>
                <a:close/>
                <a:moveTo>
                  <a:pt x="8201" y="8759"/>
                </a:moveTo>
                <a:cubicBezTo>
                  <a:pt x="8171" y="8759"/>
                  <a:pt x="8148" y="8807"/>
                  <a:pt x="8148" y="8864"/>
                </a:cubicBezTo>
                <a:lnTo>
                  <a:pt x="8148" y="9084"/>
                </a:lnTo>
                <a:cubicBezTo>
                  <a:pt x="8148" y="9142"/>
                  <a:pt x="8171" y="9189"/>
                  <a:pt x="8201" y="9189"/>
                </a:cubicBezTo>
                <a:cubicBezTo>
                  <a:pt x="8230" y="9189"/>
                  <a:pt x="8254" y="9142"/>
                  <a:pt x="8254" y="9084"/>
                </a:cubicBezTo>
                <a:lnTo>
                  <a:pt x="8254" y="8864"/>
                </a:lnTo>
                <a:cubicBezTo>
                  <a:pt x="8254" y="8807"/>
                  <a:pt x="8230" y="8759"/>
                  <a:pt x="8201" y="8759"/>
                </a:cubicBezTo>
                <a:close/>
                <a:moveTo>
                  <a:pt x="8515" y="8759"/>
                </a:moveTo>
                <a:cubicBezTo>
                  <a:pt x="8486" y="8759"/>
                  <a:pt x="8462" y="8807"/>
                  <a:pt x="8462" y="8864"/>
                </a:cubicBezTo>
                <a:lnTo>
                  <a:pt x="8462" y="9084"/>
                </a:lnTo>
                <a:cubicBezTo>
                  <a:pt x="8462" y="9142"/>
                  <a:pt x="8486" y="9189"/>
                  <a:pt x="8515" y="9189"/>
                </a:cubicBezTo>
                <a:cubicBezTo>
                  <a:pt x="8544" y="9189"/>
                  <a:pt x="8568" y="9142"/>
                  <a:pt x="8568" y="9084"/>
                </a:cubicBezTo>
                <a:lnTo>
                  <a:pt x="8568" y="8864"/>
                </a:lnTo>
                <a:cubicBezTo>
                  <a:pt x="8568" y="8807"/>
                  <a:pt x="8544" y="8759"/>
                  <a:pt x="8515" y="8759"/>
                </a:cubicBezTo>
                <a:close/>
                <a:moveTo>
                  <a:pt x="9365" y="8759"/>
                </a:moveTo>
                <a:cubicBezTo>
                  <a:pt x="9336" y="8759"/>
                  <a:pt x="9312" y="8807"/>
                  <a:pt x="9312" y="8864"/>
                </a:cubicBezTo>
                <a:lnTo>
                  <a:pt x="9312" y="9084"/>
                </a:lnTo>
                <a:cubicBezTo>
                  <a:pt x="9312" y="9142"/>
                  <a:pt x="9336" y="9189"/>
                  <a:pt x="9365" y="9189"/>
                </a:cubicBezTo>
                <a:cubicBezTo>
                  <a:pt x="9394" y="9189"/>
                  <a:pt x="9418" y="9142"/>
                  <a:pt x="9418" y="9084"/>
                </a:cubicBezTo>
                <a:lnTo>
                  <a:pt x="9418" y="8864"/>
                </a:lnTo>
                <a:cubicBezTo>
                  <a:pt x="9418" y="8807"/>
                  <a:pt x="9394" y="8759"/>
                  <a:pt x="9365" y="8759"/>
                </a:cubicBezTo>
                <a:close/>
                <a:moveTo>
                  <a:pt x="9679" y="8759"/>
                </a:moveTo>
                <a:cubicBezTo>
                  <a:pt x="9650" y="8759"/>
                  <a:pt x="9626" y="8807"/>
                  <a:pt x="9626" y="8864"/>
                </a:cubicBezTo>
                <a:lnTo>
                  <a:pt x="9626" y="9084"/>
                </a:lnTo>
                <a:cubicBezTo>
                  <a:pt x="9626" y="9142"/>
                  <a:pt x="9650" y="9189"/>
                  <a:pt x="9679" y="9189"/>
                </a:cubicBezTo>
                <a:cubicBezTo>
                  <a:pt x="9708" y="9189"/>
                  <a:pt x="9732" y="9142"/>
                  <a:pt x="9732" y="9084"/>
                </a:cubicBezTo>
                <a:lnTo>
                  <a:pt x="9732" y="8864"/>
                </a:lnTo>
                <a:cubicBezTo>
                  <a:pt x="9732" y="8807"/>
                  <a:pt x="9708" y="8759"/>
                  <a:pt x="9679" y="8759"/>
                </a:cubicBezTo>
                <a:close/>
                <a:moveTo>
                  <a:pt x="10529" y="8759"/>
                </a:moveTo>
                <a:cubicBezTo>
                  <a:pt x="10500" y="8759"/>
                  <a:pt x="10476" y="8807"/>
                  <a:pt x="10476" y="8864"/>
                </a:cubicBezTo>
                <a:lnTo>
                  <a:pt x="10476" y="9084"/>
                </a:lnTo>
                <a:cubicBezTo>
                  <a:pt x="10476" y="9142"/>
                  <a:pt x="10500" y="9189"/>
                  <a:pt x="10529" y="9189"/>
                </a:cubicBezTo>
                <a:cubicBezTo>
                  <a:pt x="10558" y="9189"/>
                  <a:pt x="10582" y="9142"/>
                  <a:pt x="10582" y="9084"/>
                </a:cubicBezTo>
                <a:lnTo>
                  <a:pt x="10582" y="8864"/>
                </a:lnTo>
                <a:cubicBezTo>
                  <a:pt x="10582" y="8807"/>
                  <a:pt x="10558" y="8759"/>
                  <a:pt x="10529" y="8759"/>
                </a:cubicBezTo>
                <a:close/>
                <a:moveTo>
                  <a:pt x="10844" y="8759"/>
                </a:moveTo>
                <a:cubicBezTo>
                  <a:pt x="10814" y="8759"/>
                  <a:pt x="10791" y="8807"/>
                  <a:pt x="10791" y="8864"/>
                </a:cubicBezTo>
                <a:lnTo>
                  <a:pt x="10791" y="9084"/>
                </a:lnTo>
                <a:cubicBezTo>
                  <a:pt x="10791" y="9142"/>
                  <a:pt x="10814" y="9189"/>
                  <a:pt x="10844" y="9189"/>
                </a:cubicBezTo>
                <a:cubicBezTo>
                  <a:pt x="10873" y="9189"/>
                  <a:pt x="10895" y="9142"/>
                  <a:pt x="10895" y="9084"/>
                </a:cubicBezTo>
                <a:lnTo>
                  <a:pt x="10895" y="8864"/>
                </a:lnTo>
                <a:cubicBezTo>
                  <a:pt x="10895" y="8807"/>
                  <a:pt x="10873" y="8759"/>
                  <a:pt x="10844" y="8759"/>
                </a:cubicBezTo>
                <a:close/>
                <a:moveTo>
                  <a:pt x="11692" y="8759"/>
                </a:moveTo>
                <a:cubicBezTo>
                  <a:pt x="11663" y="8759"/>
                  <a:pt x="11640" y="8807"/>
                  <a:pt x="11640" y="8864"/>
                </a:cubicBezTo>
                <a:lnTo>
                  <a:pt x="11640" y="9084"/>
                </a:lnTo>
                <a:cubicBezTo>
                  <a:pt x="11640" y="9142"/>
                  <a:pt x="11663" y="9189"/>
                  <a:pt x="11692" y="9189"/>
                </a:cubicBezTo>
                <a:cubicBezTo>
                  <a:pt x="11721" y="9189"/>
                  <a:pt x="11745" y="9142"/>
                  <a:pt x="11745" y="9084"/>
                </a:cubicBezTo>
                <a:lnTo>
                  <a:pt x="11745" y="8864"/>
                </a:lnTo>
                <a:cubicBezTo>
                  <a:pt x="11745" y="8807"/>
                  <a:pt x="11721" y="8759"/>
                  <a:pt x="11692" y="8759"/>
                </a:cubicBezTo>
                <a:close/>
                <a:moveTo>
                  <a:pt x="12007" y="8759"/>
                </a:moveTo>
                <a:cubicBezTo>
                  <a:pt x="11978" y="8759"/>
                  <a:pt x="11955" y="8807"/>
                  <a:pt x="11955" y="8864"/>
                </a:cubicBezTo>
                <a:lnTo>
                  <a:pt x="11955" y="9084"/>
                </a:lnTo>
                <a:cubicBezTo>
                  <a:pt x="11955" y="9142"/>
                  <a:pt x="11978" y="9189"/>
                  <a:pt x="12007" y="9189"/>
                </a:cubicBezTo>
                <a:cubicBezTo>
                  <a:pt x="12036" y="9189"/>
                  <a:pt x="12060" y="9142"/>
                  <a:pt x="12060" y="9084"/>
                </a:cubicBezTo>
                <a:lnTo>
                  <a:pt x="12060" y="8864"/>
                </a:lnTo>
                <a:cubicBezTo>
                  <a:pt x="12060" y="8807"/>
                  <a:pt x="12036" y="8759"/>
                  <a:pt x="12007" y="8759"/>
                </a:cubicBezTo>
                <a:close/>
                <a:moveTo>
                  <a:pt x="12856" y="8759"/>
                </a:moveTo>
                <a:cubicBezTo>
                  <a:pt x="12827" y="8759"/>
                  <a:pt x="12804" y="8807"/>
                  <a:pt x="12804" y="8864"/>
                </a:cubicBezTo>
                <a:lnTo>
                  <a:pt x="12804" y="9084"/>
                </a:lnTo>
                <a:cubicBezTo>
                  <a:pt x="12804" y="9142"/>
                  <a:pt x="12827" y="9189"/>
                  <a:pt x="12856" y="9189"/>
                </a:cubicBezTo>
                <a:cubicBezTo>
                  <a:pt x="12886" y="9189"/>
                  <a:pt x="12909" y="9142"/>
                  <a:pt x="12909" y="9084"/>
                </a:cubicBezTo>
                <a:lnTo>
                  <a:pt x="12909" y="8864"/>
                </a:lnTo>
                <a:cubicBezTo>
                  <a:pt x="12909" y="8807"/>
                  <a:pt x="12886" y="8759"/>
                  <a:pt x="12856" y="8759"/>
                </a:cubicBezTo>
                <a:close/>
                <a:moveTo>
                  <a:pt x="13171" y="8759"/>
                </a:moveTo>
                <a:cubicBezTo>
                  <a:pt x="13142" y="8759"/>
                  <a:pt x="13118" y="8807"/>
                  <a:pt x="13118" y="8864"/>
                </a:cubicBezTo>
                <a:lnTo>
                  <a:pt x="13118" y="9084"/>
                </a:lnTo>
                <a:cubicBezTo>
                  <a:pt x="13118" y="9142"/>
                  <a:pt x="13142" y="9189"/>
                  <a:pt x="13171" y="9189"/>
                </a:cubicBezTo>
                <a:cubicBezTo>
                  <a:pt x="13200" y="9189"/>
                  <a:pt x="13224" y="9142"/>
                  <a:pt x="13224" y="9084"/>
                </a:cubicBezTo>
                <a:lnTo>
                  <a:pt x="13224" y="8864"/>
                </a:lnTo>
                <a:cubicBezTo>
                  <a:pt x="13224" y="8807"/>
                  <a:pt x="13200" y="8759"/>
                  <a:pt x="13171" y="8759"/>
                </a:cubicBezTo>
                <a:close/>
                <a:moveTo>
                  <a:pt x="14021" y="8759"/>
                </a:moveTo>
                <a:cubicBezTo>
                  <a:pt x="13992" y="8759"/>
                  <a:pt x="13968" y="8807"/>
                  <a:pt x="13968" y="8864"/>
                </a:cubicBezTo>
                <a:lnTo>
                  <a:pt x="13968" y="9084"/>
                </a:lnTo>
                <a:cubicBezTo>
                  <a:pt x="13968" y="9142"/>
                  <a:pt x="13992" y="9189"/>
                  <a:pt x="14021" y="9189"/>
                </a:cubicBezTo>
                <a:cubicBezTo>
                  <a:pt x="14050" y="9189"/>
                  <a:pt x="14074" y="9142"/>
                  <a:pt x="14074" y="9084"/>
                </a:cubicBezTo>
                <a:lnTo>
                  <a:pt x="14074" y="8864"/>
                </a:lnTo>
                <a:cubicBezTo>
                  <a:pt x="14074" y="8807"/>
                  <a:pt x="14050" y="8759"/>
                  <a:pt x="14021" y="8759"/>
                </a:cubicBezTo>
                <a:close/>
                <a:moveTo>
                  <a:pt x="14335" y="8759"/>
                </a:moveTo>
                <a:cubicBezTo>
                  <a:pt x="14306" y="8759"/>
                  <a:pt x="14282" y="8807"/>
                  <a:pt x="14282" y="8864"/>
                </a:cubicBezTo>
                <a:lnTo>
                  <a:pt x="14282" y="9084"/>
                </a:lnTo>
                <a:cubicBezTo>
                  <a:pt x="14282" y="9142"/>
                  <a:pt x="14306" y="9189"/>
                  <a:pt x="14335" y="9189"/>
                </a:cubicBezTo>
                <a:cubicBezTo>
                  <a:pt x="14364" y="9189"/>
                  <a:pt x="14388" y="9142"/>
                  <a:pt x="14388" y="9084"/>
                </a:cubicBezTo>
                <a:lnTo>
                  <a:pt x="14388" y="8864"/>
                </a:lnTo>
                <a:cubicBezTo>
                  <a:pt x="14388" y="8807"/>
                  <a:pt x="14364" y="8759"/>
                  <a:pt x="14335" y="8759"/>
                </a:cubicBezTo>
                <a:close/>
                <a:moveTo>
                  <a:pt x="15185" y="8759"/>
                </a:moveTo>
                <a:cubicBezTo>
                  <a:pt x="15156" y="8759"/>
                  <a:pt x="15132" y="8807"/>
                  <a:pt x="15132" y="8864"/>
                </a:cubicBezTo>
                <a:lnTo>
                  <a:pt x="15132" y="9084"/>
                </a:lnTo>
                <a:cubicBezTo>
                  <a:pt x="15132" y="9142"/>
                  <a:pt x="15156" y="9189"/>
                  <a:pt x="15185" y="9189"/>
                </a:cubicBezTo>
                <a:cubicBezTo>
                  <a:pt x="15214" y="9189"/>
                  <a:pt x="15237" y="9142"/>
                  <a:pt x="15237" y="9084"/>
                </a:cubicBezTo>
                <a:lnTo>
                  <a:pt x="15237" y="8864"/>
                </a:lnTo>
                <a:cubicBezTo>
                  <a:pt x="15237" y="8807"/>
                  <a:pt x="15214" y="8759"/>
                  <a:pt x="15185" y="8759"/>
                </a:cubicBezTo>
                <a:close/>
                <a:moveTo>
                  <a:pt x="15500" y="8759"/>
                </a:moveTo>
                <a:cubicBezTo>
                  <a:pt x="15470" y="8759"/>
                  <a:pt x="15447" y="8807"/>
                  <a:pt x="15447" y="8864"/>
                </a:cubicBezTo>
                <a:lnTo>
                  <a:pt x="15447" y="9084"/>
                </a:lnTo>
                <a:cubicBezTo>
                  <a:pt x="15447" y="9142"/>
                  <a:pt x="15470" y="9189"/>
                  <a:pt x="15500" y="9189"/>
                </a:cubicBezTo>
                <a:cubicBezTo>
                  <a:pt x="15529" y="9189"/>
                  <a:pt x="15551" y="9142"/>
                  <a:pt x="15551" y="9084"/>
                </a:cubicBezTo>
                <a:lnTo>
                  <a:pt x="15551" y="8864"/>
                </a:lnTo>
                <a:cubicBezTo>
                  <a:pt x="15551" y="8807"/>
                  <a:pt x="15529" y="8759"/>
                  <a:pt x="15500" y="8759"/>
                </a:cubicBezTo>
                <a:close/>
                <a:moveTo>
                  <a:pt x="16349" y="8759"/>
                </a:moveTo>
                <a:cubicBezTo>
                  <a:pt x="16320" y="8759"/>
                  <a:pt x="16296" y="8807"/>
                  <a:pt x="16296" y="8864"/>
                </a:cubicBezTo>
                <a:lnTo>
                  <a:pt x="16296" y="9084"/>
                </a:lnTo>
                <a:cubicBezTo>
                  <a:pt x="16296" y="9142"/>
                  <a:pt x="16320" y="9189"/>
                  <a:pt x="16349" y="9189"/>
                </a:cubicBezTo>
                <a:cubicBezTo>
                  <a:pt x="16378" y="9189"/>
                  <a:pt x="16401" y="9142"/>
                  <a:pt x="16401" y="9084"/>
                </a:cubicBezTo>
                <a:lnTo>
                  <a:pt x="16401" y="8864"/>
                </a:lnTo>
                <a:cubicBezTo>
                  <a:pt x="16401" y="8807"/>
                  <a:pt x="16378" y="8759"/>
                  <a:pt x="16349" y="8759"/>
                </a:cubicBezTo>
                <a:close/>
                <a:moveTo>
                  <a:pt x="16663" y="8759"/>
                </a:moveTo>
                <a:cubicBezTo>
                  <a:pt x="16634" y="8759"/>
                  <a:pt x="16611" y="8807"/>
                  <a:pt x="16611" y="8864"/>
                </a:cubicBezTo>
                <a:lnTo>
                  <a:pt x="16611" y="9084"/>
                </a:lnTo>
                <a:cubicBezTo>
                  <a:pt x="16611" y="9142"/>
                  <a:pt x="16634" y="9189"/>
                  <a:pt x="16663" y="9189"/>
                </a:cubicBezTo>
                <a:cubicBezTo>
                  <a:pt x="16692" y="9189"/>
                  <a:pt x="16716" y="9142"/>
                  <a:pt x="16716" y="9084"/>
                </a:cubicBezTo>
                <a:lnTo>
                  <a:pt x="16716" y="8864"/>
                </a:lnTo>
                <a:cubicBezTo>
                  <a:pt x="16716" y="8807"/>
                  <a:pt x="16692" y="8759"/>
                  <a:pt x="16663" y="8759"/>
                </a:cubicBezTo>
                <a:close/>
                <a:moveTo>
                  <a:pt x="17512" y="8759"/>
                </a:moveTo>
                <a:cubicBezTo>
                  <a:pt x="17483" y="8759"/>
                  <a:pt x="17459" y="8807"/>
                  <a:pt x="17459" y="8864"/>
                </a:cubicBezTo>
                <a:lnTo>
                  <a:pt x="17459" y="9084"/>
                </a:lnTo>
                <a:cubicBezTo>
                  <a:pt x="17459" y="9142"/>
                  <a:pt x="17483" y="9189"/>
                  <a:pt x="17512" y="9189"/>
                </a:cubicBezTo>
                <a:cubicBezTo>
                  <a:pt x="17541" y="9189"/>
                  <a:pt x="17565" y="9142"/>
                  <a:pt x="17565" y="9084"/>
                </a:cubicBezTo>
                <a:lnTo>
                  <a:pt x="17565" y="8864"/>
                </a:lnTo>
                <a:cubicBezTo>
                  <a:pt x="17565" y="8807"/>
                  <a:pt x="17541" y="8759"/>
                  <a:pt x="17512" y="8759"/>
                </a:cubicBezTo>
                <a:close/>
                <a:moveTo>
                  <a:pt x="17827" y="8759"/>
                </a:moveTo>
                <a:cubicBezTo>
                  <a:pt x="17798" y="8759"/>
                  <a:pt x="17774" y="8807"/>
                  <a:pt x="17774" y="8864"/>
                </a:cubicBezTo>
                <a:lnTo>
                  <a:pt x="17774" y="9084"/>
                </a:lnTo>
                <a:cubicBezTo>
                  <a:pt x="17774" y="9142"/>
                  <a:pt x="17798" y="9189"/>
                  <a:pt x="17827" y="9189"/>
                </a:cubicBezTo>
                <a:cubicBezTo>
                  <a:pt x="17856" y="9189"/>
                  <a:pt x="17880" y="9142"/>
                  <a:pt x="17880" y="9084"/>
                </a:cubicBezTo>
                <a:lnTo>
                  <a:pt x="17880" y="8864"/>
                </a:lnTo>
                <a:cubicBezTo>
                  <a:pt x="17880" y="8807"/>
                  <a:pt x="17856" y="8759"/>
                  <a:pt x="17827" y="8759"/>
                </a:cubicBezTo>
                <a:close/>
                <a:moveTo>
                  <a:pt x="18677" y="8759"/>
                </a:moveTo>
                <a:cubicBezTo>
                  <a:pt x="18648" y="8759"/>
                  <a:pt x="18624" y="8807"/>
                  <a:pt x="18624" y="8864"/>
                </a:cubicBezTo>
                <a:lnTo>
                  <a:pt x="18624" y="9084"/>
                </a:lnTo>
                <a:cubicBezTo>
                  <a:pt x="18624" y="9142"/>
                  <a:pt x="18648" y="9189"/>
                  <a:pt x="18677" y="9189"/>
                </a:cubicBezTo>
                <a:cubicBezTo>
                  <a:pt x="18706" y="9189"/>
                  <a:pt x="18730" y="9142"/>
                  <a:pt x="18730" y="9084"/>
                </a:cubicBezTo>
                <a:lnTo>
                  <a:pt x="18730" y="8864"/>
                </a:lnTo>
                <a:cubicBezTo>
                  <a:pt x="18730" y="8807"/>
                  <a:pt x="18706" y="8759"/>
                  <a:pt x="18677" y="8759"/>
                </a:cubicBezTo>
                <a:close/>
                <a:moveTo>
                  <a:pt x="18991" y="8759"/>
                </a:moveTo>
                <a:cubicBezTo>
                  <a:pt x="18962" y="8759"/>
                  <a:pt x="18938" y="8807"/>
                  <a:pt x="18938" y="8864"/>
                </a:cubicBezTo>
                <a:lnTo>
                  <a:pt x="18938" y="9084"/>
                </a:lnTo>
                <a:cubicBezTo>
                  <a:pt x="18938" y="9142"/>
                  <a:pt x="18962" y="9189"/>
                  <a:pt x="18991" y="9189"/>
                </a:cubicBezTo>
                <a:cubicBezTo>
                  <a:pt x="19020" y="9189"/>
                  <a:pt x="19044" y="9142"/>
                  <a:pt x="19044" y="9084"/>
                </a:cubicBezTo>
                <a:lnTo>
                  <a:pt x="19044" y="8864"/>
                </a:lnTo>
                <a:cubicBezTo>
                  <a:pt x="19044" y="8807"/>
                  <a:pt x="19020" y="8759"/>
                  <a:pt x="18991" y="8759"/>
                </a:cubicBezTo>
                <a:close/>
                <a:moveTo>
                  <a:pt x="19841" y="8759"/>
                </a:moveTo>
                <a:cubicBezTo>
                  <a:pt x="19812" y="8759"/>
                  <a:pt x="19788" y="8807"/>
                  <a:pt x="19788" y="8864"/>
                </a:cubicBezTo>
                <a:lnTo>
                  <a:pt x="19788" y="9084"/>
                </a:lnTo>
                <a:cubicBezTo>
                  <a:pt x="19788" y="9142"/>
                  <a:pt x="19812" y="9189"/>
                  <a:pt x="19841" y="9189"/>
                </a:cubicBezTo>
                <a:cubicBezTo>
                  <a:pt x="19870" y="9189"/>
                  <a:pt x="19894" y="9142"/>
                  <a:pt x="19894" y="9084"/>
                </a:cubicBezTo>
                <a:lnTo>
                  <a:pt x="19894" y="8864"/>
                </a:lnTo>
                <a:cubicBezTo>
                  <a:pt x="19894" y="8807"/>
                  <a:pt x="19870" y="8759"/>
                  <a:pt x="19841" y="8759"/>
                </a:cubicBezTo>
                <a:close/>
                <a:moveTo>
                  <a:pt x="20155" y="8759"/>
                </a:moveTo>
                <a:cubicBezTo>
                  <a:pt x="20126" y="8759"/>
                  <a:pt x="20102" y="8807"/>
                  <a:pt x="20102" y="8864"/>
                </a:cubicBezTo>
                <a:lnTo>
                  <a:pt x="20102" y="9084"/>
                </a:lnTo>
                <a:cubicBezTo>
                  <a:pt x="20102" y="9142"/>
                  <a:pt x="20126" y="9189"/>
                  <a:pt x="20155" y="9189"/>
                </a:cubicBezTo>
                <a:cubicBezTo>
                  <a:pt x="20184" y="9189"/>
                  <a:pt x="20207" y="9142"/>
                  <a:pt x="20207" y="9084"/>
                </a:cubicBezTo>
                <a:lnTo>
                  <a:pt x="20207" y="8864"/>
                </a:lnTo>
                <a:cubicBezTo>
                  <a:pt x="20207" y="8807"/>
                  <a:pt x="20184" y="8759"/>
                  <a:pt x="20155" y="8759"/>
                </a:cubicBezTo>
                <a:close/>
                <a:moveTo>
                  <a:pt x="21004" y="8759"/>
                </a:moveTo>
                <a:cubicBezTo>
                  <a:pt x="20975" y="8759"/>
                  <a:pt x="20952" y="8807"/>
                  <a:pt x="20952" y="8864"/>
                </a:cubicBezTo>
                <a:lnTo>
                  <a:pt x="20952" y="9084"/>
                </a:lnTo>
                <a:cubicBezTo>
                  <a:pt x="20952" y="9142"/>
                  <a:pt x="20975" y="9189"/>
                  <a:pt x="21004" y="9189"/>
                </a:cubicBezTo>
                <a:cubicBezTo>
                  <a:pt x="21033" y="9189"/>
                  <a:pt x="21057" y="9142"/>
                  <a:pt x="21057" y="9084"/>
                </a:cubicBezTo>
                <a:lnTo>
                  <a:pt x="21057" y="8864"/>
                </a:lnTo>
                <a:cubicBezTo>
                  <a:pt x="21057" y="8807"/>
                  <a:pt x="21033" y="8759"/>
                  <a:pt x="21004" y="8759"/>
                </a:cubicBezTo>
                <a:close/>
                <a:moveTo>
                  <a:pt x="21319" y="8759"/>
                </a:moveTo>
                <a:cubicBezTo>
                  <a:pt x="21289" y="8759"/>
                  <a:pt x="21267" y="8807"/>
                  <a:pt x="21267" y="8864"/>
                </a:cubicBezTo>
                <a:lnTo>
                  <a:pt x="21267" y="9084"/>
                </a:lnTo>
                <a:cubicBezTo>
                  <a:pt x="21267" y="9142"/>
                  <a:pt x="21289" y="9189"/>
                  <a:pt x="21319" y="9189"/>
                </a:cubicBezTo>
                <a:cubicBezTo>
                  <a:pt x="21348" y="9189"/>
                  <a:pt x="21372" y="9142"/>
                  <a:pt x="21372" y="9084"/>
                </a:cubicBezTo>
                <a:lnTo>
                  <a:pt x="21372" y="8864"/>
                </a:lnTo>
                <a:cubicBezTo>
                  <a:pt x="21372" y="8807"/>
                  <a:pt x="21348" y="8759"/>
                  <a:pt x="21319" y="8759"/>
                </a:cubicBezTo>
                <a:close/>
                <a:moveTo>
                  <a:pt x="281" y="9489"/>
                </a:moveTo>
                <a:cubicBezTo>
                  <a:pt x="252" y="9489"/>
                  <a:pt x="228" y="9536"/>
                  <a:pt x="228" y="9594"/>
                </a:cubicBezTo>
                <a:lnTo>
                  <a:pt x="228" y="9814"/>
                </a:lnTo>
                <a:cubicBezTo>
                  <a:pt x="228" y="9871"/>
                  <a:pt x="252" y="9919"/>
                  <a:pt x="281" y="9919"/>
                </a:cubicBezTo>
                <a:cubicBezTo>
                  <a:pt x="311" y="9919"/>
                  <a:pt x="334" y="9871"/>
                  <a:pt x="334" y="9814"/>
                </a:cubicBezTo>
                <a:lnTo>
                  <a:pt x="334" y="9594"/>
                </a:lnTo>
                <a:cubicBezTo>
                  <a:pt x="334" y="9536"/>
                  <a:pt x="311" y="9489"/>
                  <a:pt x="281" y="9489"/>
                </a:cubicBezTo>
                <a:close/>
                <a:moveTo>
                  <a:pt x="596" y="9489"/>
                </a:moveTo>
                <a:cubicBezTo>
                  <a:pt x="567" y="9489"/>
                  <a:pt x="543" y="9536"/>
                  <a:pt x="543" y="9594"/>
                </a:cubicBezTo>
                <a:lnTo>
                  <a:pt x="543" y="9814"/>
                </a:lnTo>
                <a:cubicBezTo>
                  <a:pt x="543" y="9871"/>
                  <a:pt x="567" y="9919"/>
                  <a:pt x="596" y="9919"/>
                </a:cubicBezTo>
                <a:cubicBezTo>
                  <a:pt x="625" y="9919"/>
                  <a:pt x="649" y="9871"/>
                  <a:pt x="649" y="9814"/>
                </a:cubicBezTo>
                <a:lnTo>
                  <a:pt x="649" y="9594"/>
                </a:lnTo>
                <a:cubicBezTo>
                  <a:pt x="649" y="9536"/>
                  <a:pt x="625" y="9489"/>
                  <a:pt x="596" y="9489"/>
                </a:cubicBezTo>
                <a:close/>
                <a:moveTo>
                  <a:pt x="1446" y="9489"/>
                </a:moveTo>
                <a:cubicBezTo>
                  <a:pt x="1417" y="9489"/>
                  <a:pt x="1393" y="9536"/>
                  <a:pt x="1393" y="9594"/>
                </a:cubicBezTo>
                <a:lnTo>
                  <a:pt x="1393" y="9814"/>
                </a:lnTo>
                <a:cubicBezTo>
                  <a:pt x="1393" y="9871"/>
                  <a:pt x="1417" y="9919"/>
                  <a:pt x="1446" y="9919"/>
                </a:cubicBezTo>
                <a:cubicBezTo>
                  <a:pt x="1475" y="9919"/>
                  <a:pt x="1499" y="9871"/>
                  <a:pt x="1499" y="9814"/>
                </a:cubicBezTo>
                <a:lnTo>
                  <a:pt x="1499" y="9594"/>
                </a:lnTo>
                <a:cubicBezTo>
                  <a:pt x="1499" y="9536"/>
                  <a:pt x="1475" y="9489"/>
                  <a:pt x="1446" y="9489"/>
                </a:cubicBezTo>
                <a:close/>
                <a:moveTo>
                  <a:pt x="1760" y="9489"/>
                </a:moveTo>
                <a:cubicBezTo>
                  <a:pt x="1731" y="9489"/>
                  <a:pt x="1707" y="9536"/>
                  <a:pt x="1707" y="9594"/>
                </a:cubicBezTo>
                <a:lnTo>
                  <a:pt x="1707" y="9814"/>
                </a:lnTo>
                <a:cubicBezTo>
                  <a:pt x="1707" y="9871"/>
                  <a:pt x="1731" y="9919"/>
                  <a:pt x="1760" y="9919"/>
                </a:cubicBezTo>
                <a:cubicBezTo>
                  <a:pt x="1789" y="9919"/>
                  <a:pt x="1813" y="9871"/>
                  <a:pt x="1813" y="9814"/>
                </a:cubicBezTo>
                <a:lnTo>
                  <a:pt x="1813" y="9594"/>
                </a:lnTo>
                <a:cubicBezTo>
                  <a:pt x="1813" y="9536"/>
                  <a:pt x="1789" y="9489"/>
                  <a:pt x="1760" y="9489"/>
                </a:cubicBezTo>
                <a:close/>
                <a:moveTo>
                  <a:pt x="2610" y="9489"/>
                </a:moveTo>
                <a:cubicBezTo>
                  <a:pt x="2581" y="9489"/>
                  <a:pt x="2557" y="9536"/>
                  <a:pt x="2557" y="9594"/>
                </a:cubicBezTo>
                <a:lnTo>
                  <a:pt x="2557" y="9814"/>
                </a:lnTo>
                <a:cubicBezTo>
                  <a:pt x="2557" y="9871"/>
                  <a:pt x="2581" y="9919"/>
                  <a:pt x="2610" y="9919"/>
                </a:cubicBezTo>
                <a:cubicBezTo>
                  <a:pt x="2639" y="9919"/>
                  <a:pt x="2662" y="9871"/>
                  <a:pt x="2662" y="9814"/>
                </a:cubicBezTo>
                <a:lnTo>
                  <a:pt x="2662" y="9594"/>
                </a:lnTo>
                <a:cubicBezTo>
                  <a:pt x="2662" y="9536"/>
                  <a:pt x="2639" y="9489"/>
                  <a:pt x="2610" y="9489"/>
                </a:cubicBezTo>
                <a:close/>
                <a:moveTo>
                  <a:pt x="2924" y="9489"/>
                </a:moveTo>
                <a:cubicBezTo>
                  <a:pt x="2895" y="9489"/>
                  <a:pt x="2871" y="9536"/>
                  <a:pt x="2871" y="9594"/>
                </a:cubicBezTo>
                <a:lnTo>
                  <a:pt x="2871" y="9814"/>
                </a:lnTo>
                <a:cubicBezTo>
                  <a:pt x="2871" y="9871"/>
                  <a:pt x="2895" y="9919"/>
                  <a:pt x="2924" y="9919"/>
                </a:cubicBezTo>
                <a:cubicBezTo>
                  <a:pt x="2954" y="9919"/>
                  <a:pt x="2976" y="9871"/>
                  <a:pt x="2976" y="9814"/>
                </a:cubicBezTo>
                <a:lnTo>
                  <a:pt x="2976" y="9594"/>
                </a:lnTo>
                <a:cubicBezTo>
                  <a:pt x="2976" y="9536"/>
                  <a:pt x="2954" y="9489"/>
                  <a:pt x="2924" y="9489"/>
                </a:cubicBezTo>
                <a:close/>
                <a:moveTo>
                  <a:pt x="3773" y="9489"/>
                </a:moveTo>
                <a:cubicBezTo>
                  <a:pt x="3744" y="9489"/>
                  <a:pt x="3721" y="9536"/>
                  <a:pt x="3721" y="9594"/>
                </a:cubicBezTo>
                <a:lnTo>
                  <a:pt x="3721" y="9814"/>
                </a:lnTo>
                <a:cubicBezTo>
                  <a:pt x="3721" y="9871"/>
                  <a:pt x="3744" y="9919"/>
                  <a:pt x="3773" y="9919"/>
                </a:cubicBezTo>
                <a:cubicBezTo>
                  <a:pt x="3802" y="9919"/>
                  <a:pt x="3826" y="9871"/>
                  <a:pt x="3826" y="9814"/>
                </a:cubicBezTo>
                <a:lnTo>
                  <a:pt x="3826" y="9594"/>
                </a:lnTo>
                <a:cubicBezTo>
                  <a:pt x="3826" y="9536"/>
                  <a:pt x="3802" y="9489"/>
                  <a:pt x="3773" y="9489"/>
                </a:cubicBezTo>
                <a:close/>
                <a:moveTo>
                  <a:pt x="4088" y="9489"/>
                </a:moveTo>
                <a:cubicBezTo>
                  <a:pt x="4058" y="9489"/>
                  <a:pt x="4035" y="9536"/>
                  <a:pt x="4035" y="9594"/>
                </a:cubicBezTo>
                <a:lnTo>
                  <a:pt x="4035" y="9814"/>
                </a:lnTo>
                <a:cubicBezTo>
                  <a:pt x="4035" y="9871"/>
                  <a:pt x="4058" y="9919"/>
                  <a:pt x="4088" y="9919"/>
                </a:cubicBezTo>
                <a:cubicBezTo>
                  <a:pt x="4117" y="9919"/>
                  <a:pt x="4141" y="9871"/>
                  <a:pt x="4141" y="9814"/>
                </a:cubicBezTo>
                <a:lnTo>
                  <a:pt x="4141" y="9594"/>
                </a:lnTo>
                <a:cubicBezTo>
                  <a:pt x="4141" y="9536"/>
                  <a:pt x="4117" y="9489"/>
                  <a:pt x="4088" y="9489"/>
                </a:cubicBezTo>
                <a:close/>
                <a:moveTo>
                  <a:pt x="4937" y="9489"/>
                </a:moveTo>
                <a:cubicBezTo>
                  <a:pt x="4908" y="9489"/>
                  <a:pt x="4884" y="9536"/>
                  <a:pt x="4884" y="9594"/>
                </a:cubicBezTo>
                <a:lnTo>
                  <a:pt x="4884" y="9814"/>
                </a:lnTo>
                <a:cubicBezTo>
                  <a:pt x="4884" y="9871"/>
                  <a:pt x="4908" y="9919"/>
                  <a:pt x="4937" y="9919"/>
                </a:cubicBezTo>
                <a:cubicBezTo>
                  <a:pt x="4966" y="9919"/>
                  <a:pt x="4990" y="9871"/>
                  <a:pt x="4990" y="9814"/>
                </a:cubicBezTo>
                <a:lnTo>
                  <a:pt x="4990" y="9594"/>
                </a:lnTo>
                <a:cubicBezTo>
                  <a:pt x="4990" y="9536"/>
                  <a:pt x="4966" y="9489"/>
                  <a:pt x="4937" y="9489"/>
                </a:cubicBezTo>
                <a:close/>
                <a:moveTo>
                  <a:pt x="5252" y="9489"/>
                </a:moveTo>
                <a:cubicBezTo>
                  <a:pt x="5223" y="9489"/>
                  <a:pt x="5199" y="9536"/>
                  <a:pt x="5199" y="9594"/>
                </a:cubicBezTo>
                <a:lnTo>
                  <a:pt x="5199" y="9814"/>
                </a:lnTo>
                <a:cubicBezTo>
                  <a:pt x="5199" y="9871"/>
                  <a:pt x="5223" y="9919"/>
                  <a:pt x="5252" y="9919"/>
                </a:cubicBezTo>
                <a:cubicBezTo>
                  <a:pt x="5281" y="9919"/>
                  <a:pt x="5305" y="9871"/>
                  <a:pt x="5305" y="9814"/>
                </a:cubicBezTo>
                <a:lnTo>
                  <a:pt x="5305" y="9594"/>
                </a:lnTo>
                <a:cubicBezTo>
                  <a:pt x="5305" y="9536"/>
                  <a:pt x="5281" y="9489"/>
                  <a:pt x="5252" y="9489"/>
                </a:cubicBezTo>
                <a:close/>
                <a:moveTo>
                  <a:pt x="6102" y="9489"/>
                </a:moveTo>
                <a:cubicBezTo>
                  <a:pt x="6072" y="9489"/>
                  <a:pt x="6049" y="9536"/>
                  <a:pt x="6049" y="9594"/>
                </a:cubicBezTo>
                <a:lnTo>
                  <a:pt x="6049" y="9814"/>
                </a:lnTo>
                <a:cubicBezTo>
                  <a:pt x="6049" y="9871"/>
                  <a:pt x="6072" y="9919"/>
                  <a:pt x="6102" y="9919"/>
                </a:cubicBezTo>
                <a:cubicBezTo>
                  <a:pt x="6131" y="9919"/>
                  <a:pt x="6155" y="9871"/>
                  <a:pt x="6155" y="9814"/>
                </a:cubicBezTo>
                <a:lnTo>
                  <a:pt x="6155" y="9594"/>
                </a:lnTo>
                <a:cubicBezTo>
                  <a:pt x="6155" y="9536"/>
                  <a:pt x="6131" y="9489"/>
                  <a:pt x="6102" y="9489"/>
                </a:cubicBezTo>
                <a:close/>
                <a:moveTo>
                  <a:pt x="6416" y="9489"/>
                </a:moveTo>
                <a:cubicBezTo>
                  <a:pt x="6387" y="9489"/>
                  <a:pt x="6363" y="9536"/>
                  <a:pt x="6363" y="9594"/>
                </a:cubicBezTo>
                <a:lnTo>
                  <a:pt x="6363" y="9814"/>
                </a:lnTo>
                <a:cubicBezTo>
                  <a:pt x="6363" y="9871"/>
                  <a:pt x="6387" y="9919"/>
                  <a:pt x="6416" y="9919"/>
                </a:cubicBezTo>
                <a:cubicBezTo>
                  <a:pt x="6445" y="9919"/>
                  <a:pt x="6469" y="9871"/>
                  <a:pt x="6469" y="9814"/>
                </a:cubicBezTo>
                <a:lnTo>
                  <a:pt x="6469" y="9594"/>
                </a:lnTo>
                <a:cubicBezTo>
                  <a:pt x="6469" y="9536"/>
                  <a:pt x="6445" y="9489"/>
                  <a:pt x="6416" y="9489"/>
                </a:cubicBezTo>
                <a:close/>
                <a:moveTo>
                  <a:pt x="7266" y="9489"/>
                </a:moveTo>
                <a:cubicBezTo>
                  <a:pt x="7237" y="9489"/>
                  <a:pt x="7213" y="9536"/>
                  <a:pt x="7213" y="9594"/>
                </a:cubicBezTo>
                <a:lnTo>
                  <a:pt x="7213" y="9814"/>
                </a:lnTo>
                <a:cubicBezTo>
                  <a:pt x="7213" y="9871"/>
                  <a:pt x="7237" y="9919"/>
                  <a:pt x="7266" y="9919"/>
                </a:cubicBezTo>
                <a:cubicBezTo>
                  <a:pt x="7295" y="9919"/>
                  <a:pt x="7318" y="9871"/>
                  <a:pt x="7318" y="9814"/>
                </a:cubicBezTo>
                <a:lnTo>
                  <a:pt x="7318" y="9594"/>
                </a:lnTo>
                <a:cubicBezTo>
                  <a:pt x="7318" y="9536"/>
                  <a:pt x="7295" y="9489"/>
                  <a:pt x="7266" y="9489"/>
                </a:cubicBezTo>
                <a:close/>
                <a:moveTo>
                  <a:pt x="7580" y="9489"/>
                </a:moveTo>
                <a:cubicBezTo>
                  <a:pt x="7551" y="9489"/>
                  <a:pt x="7527" y="9536"/>
                  <a:pt x="7527" y="9594"/>
                </a:cubicBezTo>
                <a:lnTo>
                  <a:pt x="7527" y="9814"/>
                </a:lnTo>
                <a:cubicBezTo>
                  <a:pt x="7527" y="9871"/>
                  <a:pt x="7551" y="9919"/>
                  <a:pt x="7580" y="9919"/>
                </a:cubicBezTo>
                <a:cubicBezTo>
                  <a:pt x="7609" y="9919"/>
                  <a:pt x="7632" y="9871"/>
                  <a:pt x="7632" y="9814"/>
                </a:cubicBezTo>
                <a:lnTo>
                  <a:pt x="7632" y="9594"/>
                </a:lnTo>
                <a:cubicBezTo>
                  <a:pt x="7632" y="9536"/>
                  <a:pt x="7609" y="9489"/>
                  <a:pt x="7580" y="9489"/>
                </a:cubicBezTo>
                <a:close/>
                <a:moveTo>
                  <a:pt x="8429" y="9489"/>
                </a:moveTo>
                <a:cubicBezTo>
                  <a:pt x="8400" y="9489"/>
                  <a:pt x="8377" y="9536"/>
                  <a:pt x="8377" y="9594"/>
                </a:cubicBezTo>
                <a:lnTo>
                  <a:pt x="8377" y="9814"/>
                </a:lnTo>
                <a:cubicBezTo>
                  <a:pt x="8377" y="9871"/>
                  <a:pt x="8400" y="9919"/>
                  <a:pt x="8429" y="9919"/>
                </a:cubicBezTo>
                <a:cubicBezTo>
                  <a:pt x="8458" y="9919"/>
                  <a:pt x="8482" y="9871"/>
                  <a:pt x="8482" y="9814"/>
                </a:cubicBezTo>
                <a:lnTo>
                  <a:pt x="8482" y="9594"/>
                </a:lnTo>
                <a:cubicBezTo>
                  <a:pt x="8482" y="9536"/>
                  <a:pt x="8458" y="9489"/>
                  <a:pt x="8429" y="9489"/>
                </a:cubicBezTo>
                <a:close/>
                <a:moveTo>
                  <a:pt x="8744" y="9489"/>
                </a:moveTo>
                <a:cubicBezTo>
                  <a:pt x="8714" y="9489"/>
                  <a:pt x="8691" y="9536"/>
                  <a:pt x="8691" y="9594"/>
                </a:cubicBezTo>
                <a:lnTo>
                  <a:pt x="8691" y="9814"/>
                </a:lnTo>
                <a:cubicBezTo>
                  <a:pt x="8691" y="9871"/>
                  <a:pt x="8714" y="9919"/>
                  <a:pt x="8744" y="9919"/>
                </a:cubicBezTo>
                <a:cubicBezTo>
                  <a:pt x="8773" y="9919"/>
                  <a:pt x="8796" y="9871"/>
                  <a:pt x="8796" y="9814"/>
                </a:cubicBezTo>
                <a:lnTo>
                  <a:pt x="8796" y="9594"/>
                </a:lnTo>
                <a:cubicBezTo>
                  <a:pt x="8796" y="9536"/>
                  <a:pt x="8773" y="9489"/>
                  <a:pt x="8744" y="9489"/>
                </a:cubicBezTo>
                <a:close/>
                <a:moveTo>
                  <a:pt x="9593" y="9489"/>
                </a:moveTo>
                <a:cubicBezTo>
                  <a:pt x="9564" y="9489"/>
                  <a:pt x="9540" y="9536"/>
                  <a:pt x="9540" y="9594"/>
                </a:cubicBezTo>
                <a:lnTo>
                  <a:pt x="9540" y="9814"/>
                </a:lnTo>
                <a:cubicBezTo>
                  <a:pt x="9540" y="9871"/>
                  <a:pt x="9564" y="9919"/>
                  <a:pt x="9593" y="9919"/>
                </a:cubicBezTo>
                <a:cubicBezTo>
                  <a:pt x="9622" y="9919"/>
                  <a:pt x="9646" y="9871"/>
                  <a:pt x="9646" y="9814"/>
                </a:cubicBezTo>
                <a:lnTo>
                  <a:pt x="9646" y="9594"/>
                </a:lnTo>
                <a:cubicBezTo>
                  <a:pt x="9646" y="9536"/>
                  <a:pt x="9622" y="9489"/>
                  <a:pt x="9593" y="9489"/>
                </a:cubicBezTo>
                <a:close/>
                <a:moveTo>
                  <a:pt x="9908" y="9489"/>
                </a:moveTo>
                <a:cubicBezTo>
                  <a:pt x="9879" y="9489"/>
                  <a:pt x="9855" y="9536"/>
                  <a:pt x="9855" y="9594"/>
                </a:cubicBezTo>
                <a:lnTo>
                  <a:pt x="9855" y="9814"/>
                </a:lnTo>
                <a:cubicBezTo>
                  <a:pt x="9855" y="9871"/>
                  <a:pt x="9879" y="9919"/>
                  <a:pt x="9908" y="9919"/>
                </a:cubicBezTo>
                <a:cubicBezTo>
                  <a:pt x="9937" y="9919"/>
                  <a:pt x="9961" y="9871"/>
                  <a:pt x="9961" y="9814"/>
                </a:cubicBezTo>
                <a:lnTo>
                  <a:pt x="9961" y="9594"/>
                </a:lnTo>
                <a:cubicBezTo>
                  <a:pt x="9961" y="9536"/>
                  <a:pt x="9937" y="9489"/>
                  <a:pt x="9908" y="9489"/>
                </a:cubicBezTo>
                <a:close/>
                <a:moveTo>
                  <a:pt x="10758" y="9489"/>
                </a:moveTo>
                <a:cubicBezTo>
                  <a:pt x="10728" y="9489"/>
                  <a:pt x="10705" y="9536"/>
                  <a:pt x="10705" y="9594"/>
                </a:cubicBezTo>
                <a:lnTo>
                  <a:pt x="10705" y="9814"/>
                </a:lnTo>
                <a:cubicBezTo>
                  <a:pt x="10705" y="9871"/>
                  <a:pt x="10728" y="9919"/>
                  <a:pt x="10758" y="9919"/>
                </a:cubicBezTo>
                <a:cubicBezTo>
                  <a:pt x="10787" y="9919"/>
                  <a:pt x="10810" y="9871"/>
                  <a:pt x="10810" y="9814"/>
                </a:cubicBezTo>
                <a:lnTo>
                  <a:pt x="10810" y="9594"/>
                </a:lnTo>
                <a:cubicBezTo>
                  <a:pt x="10810" y="9536"/>
                  <a:pt x="10787" y="9489"/>
                  <a:pt x="10758" y="9489"/>
                </a:cubicBezTo>
                <a:close/>
                <a:moveTo>
                  <a:pt x="11072" y="9489"/>
                </a:moveTo>
                <a:cubicBezTo>
                  <a:pt x="11043" y="9489"/>
                  <a:pt x="11019" y="9536"/>
                  <a:pt x="11019" y="9594"/>
                </a:cubicBezTo>
                <a:lnTo>
                  <a:pt x="11019" y="9814"/>
                </a:lnTo>
                <a:cubicBezTo>
                  <a:pt x="11019" y="9871"/>
                  <a:pt x="11043" y="9919"/>
                  <a:pt x="11072" y="9919"/>
                </a:cubicBezTo>
                <a:cubicBezTo>
                  <a:pt x="11101" y="9919"/>
                  <a:pt x="11125" y="9871"/>
                  <a:pt x="11125" y="9814"/>
                </a:cubicBezTo>
                <a:lnTo>
                  <a:pt x="11125" y="9594"/>
                </a:lnTo>
                <a:cubicBezTo>
                  <a:pt x="11125" y="9536"/>
                  <a:pt x="11101" y="9489"/>
                  <a:pt x="11072" y="9489"/>
                </a:cubicBezTo>
                <a:close/>
                <a:moveTo>
                  <a:pt x="11922" y="9489"/>
                </a:moveTo>
                <a:cubicBezTo>
                  <a:pt x="11893" y="9489"/>
                  <a:pt x="11869" y="9536"/>
                  <a:pt x="11869" y="9594"/>
                </a:cubicBezTo>
                <a:lnTo>
                  <a:pt x="11869" y="9814"/>
                </a:lnTo>
                <a:cubicBezTo>
                  <a:pt x="11869" y="9871"/>
                  <a:pt x="11893" y="9919"/>
                  <a:pt x="11922" y="9919"/>
                </a:cubicBezTo>
                <a:cubicBezTo>
                  <a:pt x="11951" y="9919"/>
                  <a:pt x="11974" y="9871"/>
                  <a:pt x="11974" y="9814"/>
                </a:cubicBezTo>
                <a:lnTo>
                  <a:pt x="11974" y="9594"/>
                </a:lnTo>
                <a:cubicBezTo>
                  <a:pt x="11974" y="9536"/>
                  <a:pt x="11951" y="9489"/>
                  <a:pt x="11922" y="9489"/>
                </a:cubicBezTo>
                <a:close/>
                <a:moveTo>
                  <a:pt x="12236" y="9489"/>
                </a:moveTo>
                <a:cubicBezTo>
                  <a:pt x="12207" y="9489"/>
                  <a:pt x="12183" y="9536"/>
                  <a:pt x="12183" y="9594"/>
                </a:cubicBezTo>
                <a:lnTo>
                  <a:pt x="12183" y="9814"/>
                </a:lnTo>
                <a:cubicBezTo>
                  <a:pt x="12183" y="9871"/>
                  <a:pt x="12207" y="9919"/>
                  <a:pt x="12236" y="9919"/>
                </a:cubicBezTo>
                <a:cubicBezTo>
                  <a:pt x="12265" y="9919"/>
                  <a:pt x="12288" y="9871"/>
                  <a:pt x="12288" y="9814"/>
                </a:cubicBezTo>
                <a:lnTo>
                  <a:pt x="12288" y="9594"/>
                </a:lnTo>
                <a:cubicBezTo>
                  <a:pt x="12288" y="9536"/>
                  <a:pt x="12265" y="9489"/>
                  <a:pt x="12236" y="9489"/>
                </a:cubicBezTo>
                <a:close/>
                <a:moveTo>
                  <a:pt x="13085" y="9489"/>
                </a:moveTo>
                <a:cubicBezTo>
                  <a:pt x="13056" y="9489"/>
                  <a:pt x="13032" y="9536"/>
                  <a:pt x="13032" y="9594"/>
                </a:cubicBezTo>
                <a:lnTo>
                  <a:pt x="13032" y="9814"/>
                </a:lnTo>
                <a:cubicBezTo>
                  <a:pt x="13032" y="9871"/>
                  <a:pt x="13056" y="9919"/>
                  <a:pt x="13085" y="9919"/>
                </a:cubicBezTo>
                <a:cubicBezTo>
                  <a:pt x="13114" y="9919"/>
                  <a:pt x="13138" y="9871"/>
                  <a:pt x="13138" y="9814"/>
                </a:cubicBezTo>
                <a:lnTo>
                  <a:pt x="13138" y="9594"/>
                </a:lnTo>
                <a:cubicBezTo>
                  <a:pt x="13138" y="9536"/>
                  <a:pt x="13114" y="9489"/>
                  <a:pt x="13085" y="9489"/>
                </a:cubicBezTo>
                <a:close/>
                <a:moveTo>
                  <a:pt x="13399" y="9489"/>
                </a:moveTo>
                <a:cubicBezTo>
                  <a:pt x="13370" y="9489"/>
                  <a:pt x="13348" y="9536"/>
                  <a:pt x="13348" y="9594"/>
                </a:cubicBezTo>
                <a:lnTo>
                  <a:pt x="13348" y="9814"/>
                </a:lnTo>
                <a:cubicBezTo>
                  <a:pt x="13348" y="9871"/>
                  <a:pt x="13370" y="9919"/>
                  <a:pt x="13399" y="9919"/>
                </a:cubicBezTo>
                <a:cubicBezTo>
                  <a:pt x="13428" y="9919"/>
                  <a:pt x="13452" y="9871"/>
                  <a:pt x="13452" y="9814"/>
                </a:cubicBezTo>
                <a:lnTo>
                  <a:pt x="13452" y="9594"/>
                </a:lnTo>
                <a:cubicBezTo>
                  <a:pt x="13452" y="9536"/>
                  <a:pt x="13428" y="9489"/>
                  <a:pt x="13399" y="9489"/>
                </a:cubicBezTo>
                <a:close/>
                <a:moveTo>
                  <a:pt x="14249" y="9489"/>
                </a:moveTo>
                <a:cubicBezTo>
                  <a:pt x="14220" y="9489"/>
                  <a:pt x="14196" y="9536"/>
                  <a:pt x="14196" y="9594"/>
                </a:cubicBezTo>
                <a:lnTo>
                  <a:pt x="14196" y="9814"/>
                </a:lnTo>
                <a:cubicBezTo>
                  <a:pt x="14196" y="9871"/>
                  <a:pt x="14220" y="9919"/>
                  <a:pt x="14249" y="9919"/>
                </a:cubicBezTo>
                <a:cubicBezTo>
                  <a:pt x="14278" y="9919"/>
                  <a:pt x="14302" y="9871"/>
                  <a:pt x="14302" y="9814"/>
                </a:cubicBezTo>
                <a:lnTo>
                  <a:pt x="14302" y="9594"/>
                </a:lnTo>
                <a:cubicBezTo>
                  <a:pt x="14302" y="9536"/>
                  <a:pt x="14278" y="9489"/>
                  <a:pt x="14249" y="9489"/>
                </a:cubicBezTo>
                <a:close/>
                <a:moveTo>
                  <a:pt x="14564" y="9489"/>
                </a:moveTo>
                <a:cubicBezTo>
                  <a:pt x="14535" y="9489"/>
                  <a:pt x="14511" y="9536"/>
                  <a:pt x="14511" y="9594"/>
                </a:cubicBezTo>
                <a:lnTo>
                  <a:pt x="14511" y="9814"/>
                </a:lnTo>
                <a:cubicBezTo>
                  <a:pt x="14511" y="9871"/>
                  <a:pt x="14535" y="9919"/>
                  <a:pt x="14564" y="9919"/>
                </a:cubicBezTo>
                <a:cubicBezTo>
                  <a:pt x="14593" y="9919"/>
                  <a:pt x="14617" y="9871"/>
                  <a:pt x="14617" y="9814"/>
                </a:cubicBezTo>
                <a:lnTo>
                  <a:pt x="14617" y="9594"/>
                </a:lnTo>
                <a:cubicBezTo>
                  <a:pt x="14617" y="9536"/>
                  <a:pt x="14593" y="9489"/>
                  <a:pt x="14564" y="9489"/>
                </a:cubicBezTo>
                <a:close/>
                <a:moveTo>
                  <a:pt x="15413" y="9489"/>
                </a:moveTo>
                <a:cubicBezTo>
                  <a:pt x="15384" y="9489"/>
                  <a:pt x="15360" y="9536"/>
                  <a:pt x="15360" y="9594"/>
                </a:cubicBezTo>
                <a:lnTo>
                  <a:pt x="15360" y="9814"/>
                </a:lnTo>
                <a:cubicBezTo>
                  <a:pt x="15360" y="9871"/>
                  <a:pt x="15384" y="9919"/>
                  <a:pt x="15413" y="9919"/>
                </a:cubicBezTo>
                <a:cubicBezTo>
                  <a:pt x="15442" y="9919"/>
                  <a:pt x="15465" y="9871"/>
                  <a:pt x="15465" y="9814"/>
                </a:cubicBezTo>
                <a:lnTo>
                  <a:pt x="15465" y="9594"/>
                </a:lnTo>
                <a:cubicBezTo>
                  <a:pt x="15465" y="9536"/>
                  <a:pt x="15442" y="9489"/>
                  <a:pt x="15413" y="9489"/>
                </a:cubicBezTo>
                <a:close/>
                <a:moveTo>
                  <a:pt x="15728" y="9489"/>
                </a:moveTo>
                <a:cubicBezTo>
                  <a:pt x="15699" y="9489"/>
                  <a:pt x="15675" y="9536"/>
                  <a:pt x="15675" y="9594"/>
                </a:cubicBezTo>
                <a:lnTo>
                  <a:pt x="15675" y="9814"/>
                </a:lnTo>
                <a:cubicBezTo>
                  <a:pt x="15675" y="9871"/>
                  <a:pt x="15699" y="9919"/>
                  <a:pt x="15728" y="9919"/>
                </a:cubicBezTo>
                <a:cubicBezTo>
                  <a:pt x="15757" y="9919"/>
                  <a:pt x="15781" y="9871"/>
                  <a:pt x="15781" y="9814"/>
                </a:cubicBezTo>
                <a:lnTo>
                  <a:pt x="15781" y="9594"/>
                </a:lnTo>
                <a:cubicBezTo>
                  <a:pt x="15781" y="9536"/>
                  <a:pt x="15757" y="9489"/>
                  <a:pt x="15728" y="9489"/>
                </a:cubicBezTo>
                <a:close/>
                <a:moveTo>
                  <a:pt x="16578" y="9489"/>
                </a:moveTo>
                <a:cubicBezTo>
                  <a:pt x="16549" y="9489"/>
                  <a:pt x="16525" y="9536"/>
                  <a:pt x="16525" y="9594"/>
                </a:cubicBezTo>
                <a:lnTo>
                  <a:pt x="16525" y="9814"/>
                </a:lnTo>
                <a:cubicBezTo>
                  <a:pt x="16525" y="9871"/>
                  <a:pt x="16549" y="9919"/>
                  <a:pt x="16578" y="9919"/>
                </a:cubicBezTo>
                <a:cubicBezTo>
                  <a:pt x="16607" y="9919"/>
                  <a:pt x="16630" y="9871"/>
                  <a:pt x="16630" y="9814"/>
                </a:cubicBezTo>
                <a:lnTo>
                  <a:pt x="16630" y="9594"/>
                </a:lnTo>
                <a:cubicBezTo>
                  <a:pt x="16630" y="9536"/>
                  <a:pt x="16607" y="9489"/>
                  <a:pt x="16578" y="9489"/>
                </a:cubicBezTo>
                <a:close/>
                <a:moveTo>
                  <a:pt x="16892" y="9489"/>
                </a:moveTo>
                <a:cubicBezTo>
                  <a:pt x="16863" y="9489"/>
                  <a:pt x="16839" y="9536"/>
                  <a:pt x="16839" y="9594"/>
                </a:cubicBezTo>
                <a:lnTo>
                  <a:pt x="16839" y="9814"/>
                </a:lnTo>
                <a:cubicBezTo>
                  <a:pt x="16839" y="9871"/>
                  <a:pt x="16863" y="9919"/>
                  <a:pt x="16892" y="9919"/>
                </a:cubicBezTo>
                <a:cubicBezTo>
                  <a:pt x="16921" y="9919"/>
                  <a:pt x="16944" y="9871"/>
                  <a:pt x="16944" y="9814"/>
                </a:cubicBezTo>
                <a:lnTo>
                  <a:pt x="16944" y="9594"/>
                </a:lnTo>
                <a:cubicBezTo>
                  <a:pt x="16944" y="9536"/>
                  <a:pt x="16921" y="9489"/>
                  <a:pt x="16892" y="9489"/>
                </a:cubicBezTo>
                <a:close/>
                <a:moveTo>
                  <a:pt x="17741" y="9489"/>
                </a:moveTo>
                <a:cubicBezTo>
                  <a:pt x="17712" y="9489"/>
                  <a:pt x="17689" y="9536"/>
                  <a:pt x="17689" y="9594"/>
                </a:cubicBezTo>
                <a:lnTo>
                  <a:pt x="17689" y="9814"/>
                </a:lnTo>
                <a:cubicBezTo>
                  <a:pt x="17689" y="9871"/>
                  <a:pt x="17712" y="9919"/>
                  <a:pt x="17741" y="9919"/>
                </a:cubicBezTo>
                <a:cubicBezTo>
                  <a:pt x="17770" y="9919"/>
                  <a:pt x="17794" y="9871"/>
                  <a:pt x="17794" y="9814"/>
                </a:cubicBezTo>
                <a:lnTo>
                  <a:pt x="17794" y="9594"/>
                </a:lnTo>
                <a:cubicBezTo>
                  <a:pt x="17794" y="9536"/>
                  <a:pt x="17770" y="9489"/>
                  <a:pt x="17741" y="9489"/>
                </a:cubicBezTo>
                <a:close/>
                <a:moveTo>
                  <a:pt x="18055" y="9489"/>
                </a:moveTo>
                <a:cubicBezTo>
                  <a:pt x="18026" y="9489"/>
                  <a:pt x="18002" y="9536"/>
                  <a:pt x="18002" y="9594"/>
                </a:cubicBezTo>
                <a:lnTo>
                  <a:pt x="18002" y="9814"/>
                </a:lnTo>
                <a:cubicBezTo>
                  <a:pt x="18002" y="9871"/>
                  <a:pt x="18026" y="9919"/>
                  <a:pt x="18055" y="9919"/>
                </a:cubicBezTo>
                <a:cubicBezTo>
                  <a:pt x="18085" y="9919"/>
                  <a:pt x="18108" y="9871"/>
                  <a:pt x="18108" y="9814"/>
                </a:cubicBezTo>
                <a:lnTo>
                  <a:pt x="18108" y="9594"/>
                </a:lnTo>
                <a:cubicBezTo>
                  <a:pt x="18108" y="9536"/>
                  <a:pt x="18085" y="9489"/>
                  <a:pt x="18055" y="9489"/>
                </a:cubicBezTo>
                <a:close/>
                <a:moveTo>
                  <a:pt x="18905" y="9489"/>
                </a:moveTo>
                <a:cubicBezTo>
                  <a:pt x="18876" y="9489"/>
                  <a:pt x="18852" y="9536"/>
                  <a:pt x="18852" y="9594"/>
                </a:cubicBezTo>
                <a:lnTo>
                  <a:pt x="18852" y="9814"/>
                </a:lnTo>
                <a:cubicBezTo>
                  <a:pt x="18852" y="9871"/>
                  <a:pt x="18876" y="9919"/>
                  <a:pt x="18905" y="9919"/>
                </a:cubicBezTo>
                <a:cubicBezTo>
                  <a:pt x="18934" y="9919"/>
                  <a:pt x="18958" y="9871"/>
                  <a:pt x="18958" y="9814"/>
                </a:cubicBezTo>
                <a:lnTo>
                  <a:pt x="18958" y="9594"/>
                </a:lnTo>
                <a:cubicBezTo>
                  <a:pt x="18958" y="9536"/>
                  <a:pt x="18934" y="9489"/>
                  <a:pt x="18905" y="9489"/>
                </a:cubicBezTo>
                <a:close/>
                <a:moveTo>
                  <a:pt x="19220" y="9489"/>
                </a:moveTo>
                <a:cubicBezTo>
                  <a:pt x="19191" y="9489"/>
                  <a:pt x="19167" y="9536"/>
                  <a:pt x="19167" y="9594"/>
                </a:cubicBezTo>
                <a:lnTo>
                  <a:pt x="19167" y="9814"/>
                </a:lnTo>
                <a:cubicBezTo>
                  <a:pt x="19167" y="9871"/>
                  <a:pt x="19191" y="9919"/>
                  <a:pt x="19220" y="9919"/>
                </a:cubicBezTo>
                <a:cubicBezTo>
                  <a:pt x="19249" y="9919"/>
                  <a:pt x="19273" y="9871"/>
                  <a:pt x="19273" y="9814"/>
                </a:cubicBezTo>
                <a:lnTo>
                  <a:pt x="19273" y="9594"/>
                </a:lnTo>
                <a:cubicBezTo>
                  <a:pt x="19273" y="9536"/>
                  <a:pt x="19249" y="9489"/>
                  <a:pt x="19220" y="9489"/>
                </a:cubicBezTo>
                <a:close/>
                <a:moveTo>
                  <a:pt x="20069" y="9489"/>
                </a:moveTo>
                <a:cubicBezTo>
                  <a:pt x="20040" y="9489"/>
                  <a:pt x="20016" y="9536"/>
                  <a:pt x="20016" y="9594"/>
                </a:cubicBezTo>
                <a:lnTo>
                  <a:pt x="20016" y="9814"/>
                </a:lnTo>
                <a:cubicBezTo>
                  <a:pt x="20016" y="9871"/>
                  <a:pt x="20040" y="9919"/>
                  <a:pt x="20069" y="9919"/>
                </a:cubicBezTo>
                <a:cubicBezTo>
                  <a:pt x="20099" y="9919"/>
                  <a:pt x="20122" y="9871"/>
                  <a:pt x="20122" y="9814"/>
                </a:cubicBezTo>
                <a:lnTo>
                  <a:pt x="20122" y="9594"/>
                </a:lnTo>
                <a:cubicBezTo>
                  <a:pt x="20122" y="9536"/>
                  <a:pt x="20099" y="9489"/>
                  <a:pt x="20069" y="9489"/>
                </a:cubicBezTo>
                <a:close/>
                <a:moveTo>
                  <a:pt x="20384" y="9489"/>
                </a:moveTo>
                <a:cubicBezTo>
                  <a:pt x="20355" y="9489"/>
                  <a:pt x="20331" y="9536"/>
                  <a:pt x="20331" y="9594"/>
                </a:cubicBezTo>
                <a:lnTo>
                  <a:pt x="20331" y="9814"/>
                </a:lnTo>
                <a:cubicBezTo>
                  <a:pt x="20331" y="9871"/>
                  <a:pt x="20355" y="9919"/>
                  <a:pt x="20384" y="9919"/>
                </a:cubicBezTo>
                <a:cubicBezTo>
                  <a:pt x="20413" y="9919"/>
                  <a:pt x="20436" y="9871"/>
                  <a:pt x="20436" y="9814"/>
                </a:cubicBezTo>
                <a:lnTo>
                  <a:pt x="20436" y="9594"/>
                </a:lnTo>
                <a:cubicBezTo>
                  <a:pt x="20436" y="9536"/>
                  <a:pt x="20413" y="9489"/>
                  <a:pt x="20384" y="9489"/>
                </a:cubicBezTo>
                <a:close/>
                <a:moveTo>
                  <a:pt x="21234" y="9489"/>
                </a:moveTo>
                <a:cubicBezTo>
                  <a:pt x="21204" y="9489"/>
                  <a:pt x="21181" y="9536"/>
                  <a:pt x="21181" y="9594"/>
                </a:cubicBezTo>
                <a:lnTo>
                  <a:pt x="21181" y="9814"/>
                </a:lnTo>
                <a:cubicBezTo>
                  <a:pt x="21181" y="9871"/>
                  <a:pt x="21204" y="9919"/>
                  <a:pt x="21234" y="9919"/>
                </a:cubicBezTo>
                <a:cubicBezTo>
                  <a:pt x="21263" y="9919"/>
                  <a:pt x="21285" y="9871"/>
                  <a:pt x="21285" y="9814"/>
                </a:cubicBezTo>
                <a:lnTo>
                  <a:pt x="21285" y="9594"/>
                </a:lnTo>
                <a:cubicBezTo>
                  <a:pt x="21285" y="9536"/>
                  <a:pt x="21263" y="9489"/>
                  <a:pt x="21234" y="9489"/>
                </a:cubicBezTo>
                <a:close/>
                <a:moveTo>
                  <a:pt x="21547" y="9489"/>
                </a:moveTo>
                <a:cubicBezTo>
                  <a:pt x="21518" y="9489"/>
                  <a:pt x="21495" y="9536"/>
                  <a:pt x="21495" y="9594"/>
                </a:cubicBezTo>
                <a:lnTo>
                  <a:pt x="21495" y="9814"/>
                </a:lnTo>
                <a:cubicBezTo>
                  <a:pt x="21495" y="9871"/>
                  <a:pt x="21518" y="9919"/>
                  <a:pt x="21547" y="9919"/>
                </a:cubicBezTo>
                <a:cubicBezTo>
                  <a:pt x="21576" y="9919"/>
                  <a:pt x="21600" y="9871"/>
                  <a:pt x="21600" y="9814"/>
                </a:cubicBezTo>
                <a:lnTo>
                  <a:pt x="21600" y="9594"/>
                </a:lnTo>
                <a:cubicBezTo>
                  <a:pt x="21600" y="9536"/>
                  <a:pt x="21576" y="9489"/>
                  <a:pt x="21547" y="9489"/>
                </a:cubicBezTo>
                <a:close/>
                <a:moveTo>
                  <a:pt x="53" y="10219"/>
                </a:moveTo>
                <a:cubicBezTo>
                  <a:pt x="24" y="10219"/>
                  <a:pt x="0" y="10266"/>
                  <a:pt x="0" y="10324"/>
                </a:cubicBezTo>
                <a:lnTo>
                  <a:pt x="0" y="10544"/>
                </a:lnTo>
                <a:cubicBezTo>
                  <a:pt x="0" y="10601"/>
                  <a:pt x="24" y="10649"/>
                  <a:pt x="53" y="10649"/>
                </a:cubicBezTo>
                <a:cubicBezTo>
                  <a:pt x="82" y="10649"/>
                  <a:pt x="106" y="10601"/>
                  <a:pt x="106" y="10544"/>
                </a:cubicBezTo>
                <a:lnTo>
                  <a:pt x="106" y="10324"/>
                </a:lnTo>
                <a:cubicBezTo>
                  <a:pt x="106" y="10266"/>
                  <a:pt x="82" y="10219"/>
                  <a:pt x="53" y="10219"/>
                </a:cubicBezTo>
                <a:close/>
                <a:moveTo>
                  <a:pt x="367" y="10219"/>
                </a:moveTo>
                <a:cubicBezTo>
                  <a:pt x="338" y="10219"/>
                  <a:pt x="315" y="10266"/>
                  <a:pt x="315" y="10324"/>
                </a:cubicBezTo>
                <a:lnTo>
                  <a:pt x="315" y="10544"/>
                </a:lnTo>
                <a:cubicBezTo>
                  <a:pt x="315" y="10601"/>
                  <a:pt x="338" y="10649"/>
                  <a:pt x="367" y="10649"/>
                </a:cubicBezTo>
                <a:cubicBezTo>
                  <a:pt x="397" y="10649"/>
                  <a:pt x="420" y="10601"/>
                  <a:pt x="420" y="10544"/>
                </a:cubicBezTo>
                <a:lnTo>
                  <a:pt x="420" y="10324"/>
                </a:lnTo>
                <a:cubicBezTo>
                  <a:pt x="420" y="10266"/>
                  <a:pt x="397" y="10219"/>
                  <a:pt x="367" y="10219"/>
                </a:cubicBezTo>
                <a:close/>
                <a:moveTo>
                  <a:pt x="1217" y="10219"/>
                </a:moveTo>
                <a:cubicBezTo>
                  <a:pt x="1188" y="10219"/>
                  <a:pt x="1164" y="10266"/>
                  <a:pt x="1164" y="10324"/>
                </a:cubicBezTo>
                <a:lnTo>
                  <a:pt x="1164" y="10544"/>
                </a:lnTo>
                <a:cubicBezTo>
                  <a:pt x="1164" y="10601"/>
                  <a:pt x="1188" y="10649"/>
                  <a:pt x="1217" y="10649"/>
                </a:cubicBezTo>
                <a:cubicBezTo>
                  <a:pt x="1246" y="10649"/>
                  <a:pt x="1270" y="10601"/>
                  <a:pt x="1270" y="10544"/>
                </a:cubicBezTo>
                <a:lnTo>
                  <a:pt x="1270" y="10324"/>
                </a:lnTo>
                <a:cubicBezTo>
                  <a:pt x="1270" y="10266"/>
                  <a:pt x="1246" y="10219"/>
                  <a:pt x="1217" y="10219"/>
                </a:cubicBezTo>
                <a:close/>
                <a:moveTo>
                  <a:pt x="1532" y="10219"/>
                </a:moveTo>
                <a:cubicBezTo>
                  <a:pt x="1503" y="10219"/>
                  <a:pt x="1479" y="10266"/>
                  <a:pt x="1479" y="10324"/>
                </a:cubicBezTo>
                <a:lnTo>
                  <a:pt x="1479" y="10544"/>
                </a:lnTo>
                <a:cubicBezTo>
                  <a:pt x="1479" y="10601"/>
                  <a:pt x="1503" y="10649"/>
                  <a:pt x="1532" y="10649"/>
                </a:cubicBezTo>
                <a:cubicBezTo>
                  <a:pt x="1561" y="10649"/>
                  <a:pt x="1584" y="10601"/>
                  <a:pt x="1584" y="10544"/>
                </a:cubicBezTo>
                <a:lnTo>
                  <a:pt x="1584" y="10324"/>
                </a:lnTo>
                <a:cubicBezTo>
                  <a:pt x="1584" y="10266"/>
                  <a:pt x="1561" y="10219"/>
                  <a:pt x="1532" y="10219"/>
                </a:cubicBezTo>
                <a:close/>
                <a:moveTo>
                  <a:pt x="2380" y="10219"/>
                </a:moveTo>
                <a:cubicBezTo>
                  <a:pt x="2351" y="10219"/>
                  <a:pt x="2329" y="10266"/>
                  <a:pt x="2329" y="10324"/>
                </a:cubicBezTo>
                <a:lnTo>
                  <a:pt x="2329" y="10544"/>
                </a:lnTo>
                <a:cubicBezTo>
                  <a:pt x="2329" y="10601"/>
                  <a:pt x="2351" y="10649"/>
                  <a:pt x="2380" y="10649"/>
                </a:cubicBezTo>
                <a:cubicBezTo>
                  <a:pt x="2409" y="10649"/>
                  <a:pt x="2433" y="10601"/>
                  <a:pt x="2433" y="10544"/>
                </a:cubicBezTo>
                <a:lnTo>
                  <a:pt x="2433" y="10324"/>
                </a:lnTo>
                <a:cubicBezTo>
                  <a:pt x="2433" y="10266"/>
                  <a:pt x="2409" y="10219"/>
                  <a:pt x="2380" y="10219"/>
                </a:cubicBezTo>
                <a:close/>
                <a:moveTo>
                  <a:pt x="2695" y="10219"/>
                </a:moveTo>
                <a:cubicBezTo>
                  <a:pt x="2666" y="10219"/>
                  <a:pt x="2643" y="10266"/>
                  <a:pt x="2643" y="10324"/>
                </a:cubicBezTo>
                <a:lnTo>
                  <a:pt x="2643" y="10544"/>
                </a:lnTo>
                <a:cubicBezTo>
                  <a:pt x="2643" y="10601"/>
                  <a:pt x="2666" y="10649"/>
                  <a:pt x="2695" y="10649"/>
                </a:cubicBezTo>
                <a:cubicBezTo>
                  <a:pt x="2724" y="10649"/>
                  <a:pt x="2748" y="10601"/>
                  <a:pt x="2748" y="10544"/>
                </a:cubicBezTo>
                <a:lnTo>
                  <a:pt x="2748" y="10324"/>
                </a:lnTo>
                <a:cubicBezTo>
                  <a:pt x="2748" y="10266"/>
                  <a:pt x="2724" y="10219"/>
                  <a:pt x="2695" y="10219"/>
                </a:cubicBezTo>
                <a:close/>
                <a:moveTo>
                  <a:pt x="3545" y="10219"/>
                </a:moveTo>
                <a:cubicBezTo>
                  <a:pt x="3516" y="10219"/>
                  <a:pt x="3492" y="10266"/>
                  <a:pt x="3492" y="10324"/>
                </a:cubicBezTo>
                <a:lnTo>
                  <a:pt x="3492" y="10544"/>
                </a:lnTo>
                <a:cubicBezTo>
                  <a:pt x="3492" y="10601"/>
                  <a:pt x="3516" y="10649"/>
                  <a:pt x="3545" y="10649"/>
                </a:cubicBezTo>
                <a:cubicBezTo>
                  <a:pt x="3574" y="10649"/>
                  <a:pt x="3598" y="10601"/>
                  <a:pt x="3598" y="10544"/>
                </a:cubicBezTo>
                <a:lnTo>
                  <a:pt x="3598" y="10324"/>
                </a:lnTo>
                <a:cubicBezTo>
                  <a:pt x="3598" y="10266"/>
                  <a:pt x="3574" y="10219"/>
                  <a:pt x="3545" y="10219"/>
                </a:cubicBezTo>
                <a:close/>
                <a:moveTo>
                  <a:pt x="3859" y="10219"/>
                </a:moveTo>
                <a:cubicBezTo>
                  <a:pt x="3830" y="10219"/>
                  <a:pt x="3806" y="10266"/>
                  <a:pt x="3806" y="10324"/>
                </a:cubicBezTo>
                <a:lnTo>
                  <a:pt x="3806" y="10544"/>
                </a:lnTo>
                <a:cubicBezTo>
                  <a:pt x="3806" y="10601"/>
                  <a:pt x="3830" y="10649"/>
                  <a:pt x="3859" y="10649"/>
                </a:cubicBezTo>
                <a:cubicBezTo>
                  <a:pt x="3888" y="10649"/>
                  <a:pt x="3912" y="10601"/>
                  <a:pt x="3912" y="10544"/>
                </a:cubicBezTo>
                <a:lnTo>
                  <a:pt x="3912" y="10324"/>
                </a:lnTo>
                <a:cubicBezTo>
                  <a:pt x="3912" y="10266"/>
                  <a:pt x="3888" y="10219"/>
                  <a:pt x="3859" y="10219"/>
                </a:cubicBezTo>
                <a:close/>
                <a:moveTo>
                  <a:pt x="4709" y="10219"/>
                </a:moveTo>
                <a:cubicBezTo>
                  <a:pt x="4680" y="10219"/>
                  <a:pt x="4656" y="10266"/>
                  <a:pt x="4656" y="10324"/>
                </a:cubicBezTo>
                <a:lnTo>
                  <a:pt x="4656" y="10544"/>
                </a:lnTo>
                <a:cubicBezTo>
                  <a:pt x="4656" y="10601"/>
                  <a:pt x="4680" y="10649"/>
                  <a:pt x="4709" y="10649"/>
                </a:cubicBezTo>
                <a:cubicBezTo>
                  <a:pt x="4738" y="10649"/>
                  <a:pt x="4762" y="10601"/>
                  <a:pt x="4762" y="10544"/>
                </a:cubicBezTo>
                <a:lnTo>
                  <a:pt x="4762" y="10324"/>
                </a:lnTo>
                <a:cubicBezTo>
                  <a:pt x="4762" y="10266"/>
                  <a:pt x="4738" y="10219"/>
                  <a:pt x="4709" y="10219"/>
                </a:cubicBezTo>
                <a:close/>
                <a:moveTo>
                  <a:pt x="5023" y="10219"/>
                </a:moveTo>
                <a:cubicBezTo>
                  <a:pt x="4994" y="10219"/>
                  <a:pt x="4970" y="10266"/>
                  <a:pt x="4970" y="10324"/>
                </a:cubicBezTo>
                <a:lnTo>
                  <a:pt x="4970" y="10544"/>
                </a:lnTo>
                <a:cubicBezTo>
                  <a:pt x="4970" y="10601"/>
                  <a:pt x="4994" y="10649"/>
                  <a:pt x="5023" y="10649"/>
                </a:cubicBezTo>
                <a:cubicBezTo>
                  <a:pt x="5053" y="10649"/>
                  <a:pt x="5076" y="10601"/>
                  <a:pt x="5076" y="10544"/>
                </a:cubicBezTo>
                <a:lnTo>
                  <a:pt x="5076" y="10324"/>
                </a:lnTo>
                <a:cubicBezTo>
                  <a:pt x="5076" y="10266"/>
                  <a:pt x="5053" y="10219"/>
                  <a:pt x="5023" y="10219"/>
                </a:cubicBezTo>
                <a:close/>
                <a:moveTo>
                  <a:pt x="5873" y="10219"/>
                </a:moveTo>
                <a:cubicBezTo>
                  <a:pt x="5844" y="10219"/>
                  <a:pt x="5820" y="10266"/>
                  <a:pt x="5820" y="10324"/>
                </a:cubicBezTo>
                <a:lnTo>
                  <a:pt x="5820" y="10544"/>
                </a:lnTo>
                <a:cubicBezTo>
                  <a:pt x="5820" y="10601"/>
                  <a:pt x="5844" y="10649"/>
                  <a:pt x="5873" y="10649"/>
                </a:cubicBezTo>
                <a:cubicBezTo>
                  <a:pt x="5902" y="10649"/>
                  <a:pt x="5926" y="10601"/>
                  <a:pt x="5926" y="10544"/>
                </a:cubicBezTo>
                <a:lnTo>
                  <a:pt x="5926" y="10324"/>
                </a:lnTo>
                <a:cubicBezTo>
                  <a:pt x="5926" y="10266"/>
                  <a:pt x="5902" y="10219"/>
                  <a:pt x="5873" y="10219"/>
                </a:cubicBezTo>
                <a:close/>
                <a:moveTo>
                  <a:pt x="6188" y="10219"/>
                </a:moveTo>
                <a:cubicBezTo>
                  <a:pt x="6159" y="10219"/>
                  <a:pt x="6135" y="10266"/>
                  <a:pt x="6135" y="10324"/>
                </a:cubicBezTo>
                <a:lnTo>
                  <a:pt x="6135" y="10544"/>
                </a:lnTo>
                <a:cubicBezTo>
                  <a:pt x="6135" y="10601"/>
                  <a:pt x="6159" y="10649"/>
                  <a:pt x="6188" y="10649"/>
                </a:cubicBezTo>
                <a:cubicBezTo>
                  <a:pt x="6217" y="10649"/>
                  <a:pt x="6240" y="10601"/>
                  <a:pt x="6240" y="10544"/>
                </a:cubicBezTo>
                <a:lnTo>
                  <a:pt x="6240" y="10324"/>
                </a:lnTo>
                <a:cubicBezTo>
                  <a:pt x="6240" y="10266"/>
                  <a:pt x="6217" y="10219"/>
                  <a:pt x="6188" y="10219"/>
                </a:cubicBezTo>
                <a:close/>
                <a:moveTo>
                  <a:pt x="7036" y="10219"/>
                </a:moveTo>
                <a:cubicBezTo>
                  <a:pt x="7007" y="10219"/>
                  <a:pt x="6984" y="10266"/>
                  <a:pt x="6984" y="10324"/>
                </a:cubicBezTo>
                <a:lnTo>
                  <a:pt x="6984" y="10544"/>
                </a:lnTo>
                <a:cubicBezTo>
                  <a:pt x="6984" y="10601"/>
                  <a:pt x="7007" y="10649"/>
                  <a:pt x="7036" y="10649"/>
                </a:cubicBezTo>
                <a:cubicBezTo>
                  <a:pt x="7065" y="10649"/>
                  <a:pt x="7089" y="10601"/>
                  <a:pt x="7089" y="10544"/>
                </a:cubicBezTo>
                <a:lnTo>
                  <a:pt x="7089" y="10324"/>
                </a:lnTo>
                <a:cubicBezTo>
                  <a:pt x="7089" y="10266"/>
                  <a:pt x="7065" y="10219"/>
                  <a:pt x="7036" y="10219"/>
                </a:cubicBezTo>
                <a:close/>
                <a:moveTo>
                  <a:pt x="7351" y="10219"/>
                </a:moveTo>
                <a:cubicBezTo>
                  <a:pt x="7322" y="10219"/>
                  <a:pt x="7299" y="10266"/>
                  <a:pt x="7299" y="10324"/>
                </a:cubicBezTo>
                <a:lnTo>
                  <a:pt x="7299" y="10544"/>
                </a:lnTo>
                <a:cubicBezTo>
                  <a:pt x="7299" y="10601"/>
                  <a:pt x="7322" y="10649"/>
                  <a:pt x="7351" y="10649"/>
                </a:cubicBezTo>
                <a:cubicBezTo>
                  <a:pt x="7380" y="10649"/>
                  <a:pt x="7404" y="10601"/>
                  <a:pt x="7404" y="10544"/>
                </a:cubicBezTo>
                <a:lnTo>
                  <a:pt x="7404" y="10324"/>
                </a:lnTo>
                <a:cubicBezTo>
                  <a:pt x="7404" y="10266"/>
                  <a:pt x="7380" y="10219"/>
                  <a:pt x="7351" y="10219"/>
                </a:cubicBezTo>
                <a:close/>
                <a:moveTo>
                  <a:pt x="8201" y="10219"/>
                </a:moveTo>
                <a:cubicBezTo>
                  <a:pt x="8171" y="10219"/>
                  <a:pt x="8148" y="10266"/>
                  <a:pt x="8148" y="10324"/>
                </a:cubicBezTo>
                <a:lnTo>
                  <a:pt x="8148" y="10544"/>
                </a:lnTo>
                <a:cubicBezTo>
                  <a:pt x="8148" y="10601"/>
                  <a:pt x="8171" y="10649"/>
                  <a:pt x="8201" y="10649"/>
                </a:cubicBezTo>
                <a:cubicBezTo>
                  <a:pt x="8230" y="10649"/>
                  <a:pt x="8254" y="10601"/>
                  <a:pt x="8254" y="10544"/>
                </a:cubicBezTo>
                <a:lnTo>
                  <a:pt x="8254" y="10324"/>
                </a:lnTo>
                <a:cubicBezTo>
                  <a:pt x="8254" y="10266"/>
                  <a:pt x="8230" y="10219"/>
                  <a:pt x="8201" y="10219"/>
                </a:cubicBezTo>
                <a:close/>
                <a:moveTo>
                  <a:pt x="8515" y="10219"/>
                </a:moveTo>
                <a:cubicBezTo>
                  <a:pt x="8486" y="10219"/>
                  <a:pt x="8462" y="10266"/>
                  <a:pt x="8462" y="10324"/>
                </a:cubicBezTo>
                <a:lnTo>
                  <a:pt x="8462" y="10544"/>
                </a:lnTo>
                <a:cubicBezTo>
                  <a:pt x="8462" y="10601"/>
                  <a:pt x="8486" y="10649"/>
                  <a:pt x="8515" y="10649"/>
                </a:cubicBezTo>
                <a:cubicBezTo>
                  <a:pt x="8544" y="10649"/>
                  <a:pt x="8568" y="10601"/>
                  <a:pt x="8568" y="10544"/>
                </a:cubicBezTo>
                <a:lnTo>
                  <a:pt x="8568" y="10324"/>
                </a:lnTo>
                <a:cubicBezTo>
                  <a:pt x="8568" y="10266"/>
                  <a:pt x="8544" y="10219"/>
                  <a:pt x="8515" y="10219"/>
                </a:cubicBezTo>
                <a:close/>
                <a:moveTo>
                  <a:pt x="9365" y="10219"/>
                </a:moveTo>
                <a:cubicBezTo>
                  <a:pt x="9336" y="10219"/>
                  <a:pt x="9312" y="10266"/>
                  <a:pt x="9312" y="10324"/>
                </a:cubicBezTo>
                <a:lnTo>
                  <a:pt x="9312" y="10544"/>
                </a:lnTo>
                <a:cubicBezTo>
                  <a:pt x="9312" y="10601"/>
                  <a:pt x="9336" y="10649"/>
                  <a:pt x="9365" y="10649"/>
                </a:cubicBezTo>
                <a:cubicBezTo>
                  <a:pt x="9394" y="10649"/>
                  <a:pt x="9418" y="10601"/>
                  <a:pt x="9418" y="10544"/>
                </a:cubicBezTo>
                <a:lnTo>
                  <a:pt x="9418" y="10324"/>
                </a:lnTo>
                <a:cubicBezTo>
                  <a:pt x="9418" y="10266"/>
                  <a:pt x="9394" y="10219"/>
                  <a:pt x="9365" y="10219"/>
                </a:cubicBezTo>
                <a:close/>
                <a:moveTo>
                  <a:pt x="9679" y="10219"/>
                </a:moveTo>
                <a:cubicBezTo>
                  <a:pt x="9650" y="10219"/>
                  <a:pt x="9626" y="10266"/>
                  <a:pt x="9626" y="10324"/>
                </a:cubicBezTo>
                <a:lnTo>
                  <a:pt x="9626" y="10544"/>
                </a:lnTo>
                <a:cubicBezTo>
                  <a:pt x="9626" y="10601"/>
                  <a:pt x="9650" y="10649"/>
                  <a:pt x="9679" y="10649"/>
                </a:cubicBezTo>
                <a:cubicBezTo>
                  <a:pt x="9708" y="10649"/>
                  <a:pt x="9732" y="10601"/>
                  <a:pt x="9732" y="10544"/>
                </a:cubicBezTo>
                <a:lnTo>
                  <a:pt x="9732" y="10324"/>
                </a:lnTo>
                <a:cubicBezTo>
                  <a:pt x="9732" y="10266"/>
                  <a:pt x="9708" y="10219"/>
                  <a:pt x="9679" y="10219"/>
                </a:cubicBezTo>
                <a:close/>
                <a:moveTo>
                  <a:pt x="10529" y="10219"/>
                </a:moveTo>
                <a:cubicBezTo>
                  <a:pt x="10500" y="10219"/>
                  <a:pt x="10476" y="10266"/>
                  <a:pt x="10476" y="10324"/>
                </a:cubicBezTo>
                <a:lnTo>
                  <a:pt x="10476" y="10544"/>
                </a:lnTo>
                <a:cubicBezTo>
                  <a:pt x="10476" y="10601"/>
                  <a:pt x="10500" y="10649"/>
                  <a:pt x="10529" y="10649"/>
                </a:cubicBezTo>
                <a:cubicBezTo>
                  <a:pt x="10558" y="10649"/>
                  <a:pt x="10582" y="10601"/>
                  <a:pt x="10582" y="10544"/>
                </a:cubicBezTo>
                <a:lnTo>
                  <a:pt x="10582" y="10324"/>
                </a:lnTo>
                <a:cubicBezTo>
                  <a:pt x="10582" y="10266"/>
                  <a:pt x="10558" y="10219"/>
                  <a:pt x="10529" y="10219"/>
                </a:cubicBezTo>
                <a:close/>
                <a:moveTo>
                  <a:pt x="10844" y="10219"/>
                </a:moveTo>
                <a:cubicBezTo>
                  <a:pt x="10814" y="10219"/>
                  <a:pt x="10791" y="10266"/>
                  <a:pt x="10791" y="10324"/>
                </a:cubicBezTo>
                <a:lnTo>
                  <a:pt x="10791" y="10544"/>
                </a:lnTo>
                <a:cubicBezTo>
                  <a:pt x="10791" y="10601"/>
                  <a:pt x="10814" y="10649"/>
                  <a:pt x="10844" y="10649"/>
                </a:cubicBezTo>
                <a:cubicBezTo>
                  <a:pt x="10873" y="10649"/>
                  <a:pt x="10895" y="10601"/>
                  <a:pt x="10895" y="10544"/>
                </a:cubicBezTo>
                <a:lnTo>
                  <a:pt x="10895" y="10324"/>
                </a:lnTo>
                <a:cubicBezTo>
                  <a:pt x="10895" y="10266"/>
                  <a:pt x="10873" y="10219"/>
                  <a:pt x="10844" y="10219"/>
                </a:cubicBezTo>
                <a:close/>
                <a:moveTo>
                  <a:pt x="11692" y="10219"/>
                </a:moveTo>
                <a:cubicBezTo>
                  <a:pt x="11663" y="10219"/>
                  <a:pt x="11640" y="10266"/>
                  <a:pt x="11640" y="10324"/>
                </a:cubicBezTo>
                <a:lnTo>
                  <a:pt x="11640" y="10544"/>
                </a:lnTo>
                <a:cubicBezTo>
                  <a:pt x="11640" y="10601"/>
                  <a:pt x="11663" y="10649"/>
                  <a:pt x="11692" y="10649"/>
                </a:cubicBezTo>
                <a:cubicBezTo>
                  <a:pt x="11721" y="10649"/>
                  <a:pt x="11745" y="10601"/>
                  <a:pt x="11745" y="10544"/>
                </a:cubicBezTo>
                <a:lnTo>
                  <a:pt x="11745" y="10324"/>
                </a:lnTo>
                <a:cubicBezTo>
                  <a:pt x="11745" y="10266"/>
                  <a:pt x="11721" y="10219"/>
                  <a:pt x="11692" y="10219"/>
                </a:cubicBezTo>
                <a:close/>
                <a:moveTo>
                  <a:pt x="12007" y="10219"/>
                </a:moveTo>
                <a:cubicBezTo>
                  <a:pt x="11978" y="10219"/>
                  <a:pt x="11955" y="10266"/>
                  <a:pt x="11955" y="10324"/>
                </a:cubicBezTo>
                <a:lnTo>
                  <a:pt x="11955" y="10544"/>
                </a:lnTo>
                <a:cubicBezTo>
                  <a:pt x="11955" y="10601"/>
                  <a:pt x="11978" y="10649"/>
                  <a:pt x="12007" y="10649"/>
                </a:cubicBezTo>
                <a:cubicBezTo>
                  <a:pt x="12036" y="10649"/>
                  <a:pt x="12060" y="10601"/>
                  <a:pt x="12060" y="10544"/>
                </a:cubicBezTo>
                <a:lnTo>
                  <a:pt x="12060" y="10324"/>
                </a:lnTo>
                <a:cubicBezTo>
                  <a:pt x="12060" y="10266"/>
                  <a:pt x="12036" y="10219"/>
                  <a:pt x="12007" y="10219"/>
                </a:cubicBezTo>
                <a:close/>
                <a:moveTo>
                  <a:pt x="12856" y="10219"/>
                </a:moveTo>
                <a:cubicBezTo>
                  <a:pt x="12827" y="10219"/>
                  <a:pt x="12804" y="10266"/>
                  <a:pt x="12804" y="10324"/>
                </a:cubicBezTo>
                <a:lnTo>
                  <a:pt x="12804" y="10544"/>
                </a:lnTo>
                <a:cubicBezTo>
                  <a:pt x="12804" y="10601"/>
                  <a:pt x="12827" y="10649"/>
                  <a:pt x="12856" y="10649"/>
                </a:cubicBezTo>
                <a:cubicBezTo>
                  <a:pt x="12886" y="10649"/>
                  <a:pt x="12909" y="10601"/>
                  <a:pt x="12909" y="10544"/>
                </a:cubicBezTo>
                <a:lnTo>
                  <a:pt x="12909" y="10324"/>
                </a:lnTo>
                <a:cubicBezTo>
                  <a:pt x="12909" y="10266"/>
                  <a:pt x="12886" y="10219"/>
                  <a:pt x="12856" y="10219"/>
                </a:cubicBezTo>
                <a:close/>
                <a:moveTo>
                  <a:pt x="13171" y="10219"/>
                </a:moveTo>
                <a:cubicBezTo>
                  <a:pt x="13142" y="10219"/>
                  <a:pt x="13118" y="10266"/>
                  <a:pt x="13118" y="10324"/>
                </a:cubicBezTo>
                <a:lnTo>
                  <a:pt x="13118" y="10544"/>
                </a:lnTo>
                <a:cubicBezTo>
                  <a:pt x="13118" y="10601"/>
                  <a:pt x="13142" y="10649"/>
                  <a:pt x="13171" y="10649"/>
                </a:cubicBezTo>
                <a:cubicBezTo>
                  <a:pt x="13200" y="10649"/>
                  <a:pt x="13224" y="10601"/>
                  <a:pt x="13224" y="10544"/>
                </a:cubicBezTo>
                <a:lnTo>
                  <a:pt x="13224" y="10324"/>
                </a:lnTo>
                <a:cubicBezTo>
                  <a:pt x="13224" y="10266"/>
                  <a:pt x="13200" y="10219"/>
                  <a:pt x="13171" y="10219"/>
                </a:cubicBezTo>
                <a:close/>
                <a:moveTo>
                  <a:pt x="14021" y="10219"/>
                </a:moveTo>
                <a:cubicBezTo>
                  <a:pt x="13992" y="10219"/>
                  <a:pt x="13968" y="10266"/>
                  <a:pt x="13968" y="10324"/>
                </a:cubicBezTo>
                <a:lnTo>
                  <a:pt x="13968" y="10544"/>
                </a:lnTo>
                <a:cubicBezTo>
                  <a:pt x="13968" y="10601"/>
                  <a:pt x="13992" y="10649"/>
                  <a:pt x="14021" y="10649"/>
                </a:cubicBezTo>
                <a:cubicBezTo>
                  <a:pt x="14050" y="10649"/>
                  <a:pt x="14074" y="10601"/>
                  <a:pt x="14074" y="10544"/>
                </a:cubicBezTo>
                <a:lnTo>
                  <a:pt x="14074" y="10324"/>
                </a:lnTo>
                <a:cubicBezTo>
                  <a:pt x="14074" y="10266"/>
                  <a:pt x="14050" y="10219"/>
                  <a:pt x="14021" y="10219"/>
                </a:cubicBezTo>
                <a:close/>
                <a:moveTo>
                  <a:pt x="14335" y="10219"/>
                </a:moveTo>
                <a:cubicBezTo>
                  <a:pt x="14306" y="10219"/>
                  <a:pt x="14282" y="10266"/>
                  <a:pt x="14282" y="10324"/>
                </a:cubicBezTo>
                <a:lnTo>
                  <a:pt x="14282" y="10544"/>
                </a:lnTo>
                <a:cubicBezTo>
                  <a:pt x="14282" y="10601"/>
                  <a:pt x="14306" y="10649"/>
                  <a:pt x="14335" y="10649"/>
                </a:cubicBezTo>
                <a:cubicBezTo>
                  <a:pt x="14364" y="10649"/>
                  <a:pt x="14388" y="10601"/>
                  <a:pt x="14388" y="10544"/>
                </a:cubicBezTo>
                <a:lnTo>
                  <a:pt x="14388" y="10324"/>
                </a:lnTo>
                <a:cubicBezTo>
                  <a:pt x="14388" y="10266"/>
                  <a:pt x="14364" y="10219"/>
                  <a:pt x="14335" y="10219"/>
                </a:cubicBezTo>
                <a:close/>
                <a:moveTo>
                  <a:pt x="15185" y="10219"/>
                </a:moveTo>
                <a:cubicBezTo>
                  <a:pt x="15156" y="10219"/>
                  <a:pt x="15132" y="10266"/>
                  <a:pt x="15132" y="10324"/>
                </a:cubicBezTo>
                <a:lnTo>
                  <a:pt x="15132" y="10544"/>
                </a:lnTo>
                <a:cubicBezTo>
                  <a:pt x="15132" y="10601"/>
                  <a:pt x="15156" y="10649"/>
                  <a:pt x="15185" y="10649"/>
                </a:cubicBezTo>
                <a:cubicBezTo>
                  <a:pt x="15214" y="10649"/>
                  <a:pt x="15237" y="10601"/>
                  <a:pt x="15237" y="10544"/>
                </a:cubicBezTo>
                <a:lnTo>
                  <a:pt x="15237" y="10324"/>
                </a:lnTo>
                <a:cubicBezTo>
                  <a:pt x="15237" y="10266"/>
                  <a:pt x="15214" y="10219"/>
                  <a:pt x="15185" y="10219"/>
                </a:cubicBezTo>
                <a:close/>
                <a:moveTo>
                  <a:pt x="15500" y="10219"/>
                </a:moveTo>
                <a:cubicBezTo>
                  <a:pt x="15470" y="10219"/>
                  <a:pt x="15447" y="10266"/>
                  <a:pt x="15447" y="10324"/>
                </a:cubicBezTo>
                <a:lnTo>
                  <a:pt x="15447" y="10544"/>
                </a:lnTo>
                <a:cubicBezTo>
                  <a:pt x="15447" y="10601"/>
                  <a:pt x="15470" y="10649"/>
                  <a:pt x="15500" y="10649"/>
                </a:cubicBezTo>
                <a:cubicBezTo>
                  <a:pt x="15529" y="10649"/>
                  <a:pt x="15551" y="10601"/>
                  <a:pt x="15551" y="10544"/>
                </a:cubicBezTo>
                <a:lnTo>
                  <a:pt x="15551" y="10324"/>
                </a:lnTo>
                <a:cubicBezTo>
                  <a:pt x="15551" y="10266"/>
                  <a:pt x="15529" y="10219"/>
                  <a:pt x="15500" y="10219"/>
                </a:cubicBezTo>
                <a:close/>
                <a:moveTo>
                  <a:pt x="16349" y="10219"/>
                </a:moveTo>
                <a:cubicBezTo>
                  <a:pt x="16320" y="10219"/>
                  <a:pt x="16296" y="10266"/>
                  <a:pt x="16296" y="10324"/>
                </a:cubicBezTo>
                <a:lnTo>
                  <a:pt x="16296" y="10544"/>
                </a:lnTo>
                <a:cubicBezTo>
                  <a:pt x="16296" y="10601"/>
                  <a:pt x="16320" y="10649"/>
                  <a:pt x="16349" y="10649"/>
                </a:cubicBezTo>
                <a:cubicBezTo>
                  <a:pt x="16378" y="10649"/>
                  <a:pt x="16401" y="10601"/>
                  <a:pt x="16401" y="10544"/>
                </a:cubicBezTo>
                <a:lnTo>
                  <a:pt x="16401" y="10324"/>
                </a:lnTo>
                <a:cubicBezTo>
                  <a:pt x="16401" y="10266"/>
                  <a:pt x="16378" y="10219"/>
                  <a:pt x="16349" y="10219"/>
                </a:cubicBezTo>
                <a:close/>
                <a:moveTo>
                  <a:pt x="16663" y="10219"/>
                </a:moveTo>
                <a:cubicBezTo>
                  <a:pt x="16634" y="10219"/>
                  <a:pt x="16611" y="10266"/>
                  <a:pt x="16611" y="10324"/>
                </a:cubicBezTo>
                <a:lnTo>
                  <a:pt x="16611" y="10544"/>
                </a:lnTo>
                <a:cubicBezTo>
                  <a:pt x="16611" y="10601"/>
                  <a:pt x="16634" y="10649"/>
                  <a:pt x="16663" y="10649"/>
                </a:cubicBezTo>
                <a:cubicBezTo>
                  <a:pt x="16692" y="10649"/>
                  <a:pt x="16716" y="10601"/>
                  <a:pt x="16716" y="10544"/>
                </a:cubicBezTo>
                <a:lnTo>
                  <a:pt x="16716" y="10324"/>
                </a:lnTo>
                <a:cubicBezTo>
                  <a:pt x="16716" y="10266"/>
                  <a:pt x="16692" y="10219"/>
                  <a:pt x="16663" y="10219"/>
                </a:cubicBezTo>
                <a:close/>
                <a:moveTo>
                  <a:pt x="17512" y="10219"/>
                </a:moveTo>
                <a:cubicBezTo>
                  <a:pt x="17483" y="10219"/>
                  <a:pt x="17459" y="10266"/>
                  <a:pt x="17459" y="10324"/>
                </a:cubicBezTo>
                <a:lnTo>
                  <a:pt x="17459" y="10544"/>
                </a:lnTo>
                <a:cubicBezTo>
                  <a:pt x="17459" y="10601"/>
                  <a:pt x="17483" y="10649"/>
                  <a:pt x="17512" y="10649"/>
                </a:cubicBezTo>
                <a:cubicBezTo>
                  <a:pt x="17541" y="10649"/>
                  <a:pt x="17565" y="10601"/>
                  <a:pt x="17565" y="10544"/>
                </a:cubicBezTo>
                <a:lnTo>
                  <a:pt x="17565" y="10324"/>
                </a:lnTo>
                <a:cubicBezTo>
                  <a:pt x="17565" y="10266"/>
                  <a:pt x="17541" y="10219"/>
                  <a:pt x="17512" y="10219"/>
                </a:cubicBezTo>
                <a:close/>
                <a:moveTo>
                  <a:pt x="17827" y="10219"/>
                </a:moveTo>
                <a:cubicBezTo>
                  <a:pt x="17798" y="10219"/>
                  <a:pt x="17774" y="10266"/>
                  <a:pt x="17774" y="10324"/>
                </a:cubicBezTo>
                <a:lnTo>
                  <a:pt x="17774" y="10544"/>
                </a:lnTo>
                <a:cubicBezTo>
                  <a:pt x="17774" y="10601"/>
                  <a:pt x="17798" y="10649"/>
                  <a:pt x="17827" y="10649"/>
                </a:cubicBezTo>
                <a:cubicBezTo>
                  <a:pt x="17856" y="10649"/>
                  <a:pt x="17880" y="10601"/>
                  <a:pt x="17880" y="10544"/>
                </a:cubicBezTo>
                <a:lnTo>
                  <a:pt x="17880" y="10324"/>
                </a:lnTo>
                <a:cubicBezTo>
                  <a:pt x="17880" y="10266"/>
                  <a:pt x="17856" y="10219"/>
                  <a:pt x="17827" y="10219"/>
                </a:cubicBezTo>
                <a:close/>
                <a:moveTo>
                  <a:pt x="18677" y="10219"/>
                </a:moveTo>
                <a:cubicBezTo>
                  <a:pt x="18648" y="10219"/>
                  <a:pt x="18624" y="10266"/>
                  <a:pt x="18624" y="10324"/>
                </a:cubicBezTo>
                <a:lnTo>
                  <a:pt x="18624" y="10544"/>
                </a:lnTo>
                <a:cubicBezTo>
                  <a:pt x="18624" y="10601"/>
                  <a:pt x="18648" y="10649"/>
                  <a:pt x="18677" y="10649"/>
                </a:cubicBezTo>
                <a:cubicBezTo>
                  <a:pt x="18706" y="10649"/>
                  <a:pt x="18730" y="10601"/>
                  <a:pt x="18730" y="10544"/>
                </a:cubicBezTo>
                <a:lnTo>
                  <a:pt x="18730" y="10324"/>
                </a:lnTo>
                <a:cubicBezTo>
                  <a:pt x="18730" y="10266"/>
                  <a:pt x="18706" y="10219"/>
                  <a:pt x="18677" y="10219"/>
                </a:cubicBezTo>
                <a:close/>
                <a:moveTo>
                  <a:pt x="18991" y="10219"/>
                </a:moveTo>
                <a:cubicBezTo>
                  <a:pt x="18962" y="10219"/>
                  <a:pt x="18938" y="10266"/>
                  <a:pt x="18938" y="10324"/>
                </a:cubicBezTo>
                <a:lnTo>
                  <a:pt x="18938" y="10544"/>
                </a:lnTo>
                <a:cubicBezTo>
                  <a:pt x="18938" y="10601"/>
                  <a:pt x="18962" y="10649"/>
                  <a:pt x="18991" y="10649"/>
                </a:cubicBezTo>
                <a:cubicBezTo>
                  <a:pt x="19020" y="10649"/>
                  <a:pt x="19044" y="10601"/>
                  <a:pt x="19044" y="10544"/>
                </a:cubicBezTo>
                <a:lnTo>
                  <a:pt x="19044" y="10324"/>
                </a:lnTo>
                <a:cubicBezTo>
                  <a:pt x="19044" y="10266"/>
                  <a:pt x="19020" y="10219"/>
                  <a:pt x="18991" y="10219"/>
                </a:cubicBezTo>
                <a:close/>
                <a:moveTo>
                  <a:pt x="19841" y="10219"/>
                </a:moveTo>
                <a:cubicBezTo>
                  <a:pt x="19812" y="10219"/>
                  <a:pt x="19788" y="10266"/>
                  <a:pt x="19788" y="10324"/>
                </a:cubicBezTo>
                <a:lnTo>
                  <a:pt x="19788" y="10544"/>
                </a:lnTo>
                <a:cubicBezTo>
                  <a:pt x="19788" y="10601"/>
                  <a:pt x="19812" y="10649"/>
                  <a:pt x="19841" y="10649"/>
                </a:cubicBezTo>
                <a:cubicBezTo>
                  <a:pt x="19870" y="10649"/>
                  <a:pt x="19894" y="10601"/>
                  <a:pt x="19894" y="10544"/>
                </a:cubicBezTo>
                <a:lnTo>
                  <a:pt x="19894" y="10324"/>
                </a:lnTo>
                <a:cubicBezTo>
                  <a:pt x="19894" y="10266"/>
                  <a:pt x="19870" y="10219"/>
                  <a:pt x="19841" y="10219"/>
                </a:cubicBezTo>
                <a:close/>
                <a:moveTo>
                  <a:pt x="20155" y="10219"/>
                </a:moveTo>
                <a:cubicBezTo>
                  <a:pt x="20126" y="10219"/>
                  <a:pt x="20102" y="10266"/>
                  <a:pt x="20102" y="10324"/>
                </a:cubicBezTo>
                <a:lnTo>
                  <a:pt x="20102" y="10544"/>
                </a:lnTo>
                <a:cubicBezTo>
                  <a:pt x="20102" y="10601"/>
                  <a:pt x="20126" y="10649"/>
                  <a:pt x="20155" y="10649"/>
                </a:cubicBezTo>
                <a:cubicBezTo>
                  <a:pt x="20184" y="10649"/>
                  <a:pt x="20207" y="10601"/>
                  <a:pt x="20207" y="10544"/>
                </a:cubicBezTo>
                <a:lnTo>
                  <a:pt x="20207" y="10324"/>
                </a:lnTo>
                <a:cubicBezTo>
                  <a:pt x="20207" y="10266"/>
                  <a:pt x="20184" y="10219"/>
                  <a:pt x="20155" y="10219"/>
                </a:cubicBezTo>
                <a:close/>
                <a:moveTo>
                  <a:pt x="21004" y="10219"/>
                </a:moveTo>
                <a:cubicBezTo>
                  <a:pt x="20975" y="10219"/>
                  <a:pt x="20952" y="10266"/>
                  <a:pt x="20952" y="10324"/>
                </a:cubicBezTo>
                <a:lnTo>
                  <a:pt x="20952" y="10544"/>
                </a:lnTo>
                <a:cubicBezTo>
                  <a:pt x="20952" y="10601"/>
                  <a:pt x="20975" y="10649"/>
                  <a:pt x="21004" y="10649"/>
                </a:cubicBezTo>
                <a:cubicBezTo>
                  <a:pt x="21033" y="10649"/>
                  <a:pt x="21057" y="10601"/>
                  <a:pt x="21057" y="10544"/>
                </a:cubicBezTo>
                <a:lnTo>
                  <a:pt x="21057" y="10324"/>
                </a:lnTo>
                <a:cubicBezTo>
                  <a:pt x="21057" y="10266"/>
                  <a:pt x="21033" y="10219"/>
                  <a:pt x="21004" y="10219"/>
                </a:cubicBezTo>
                <a:close/>
                <a:moveTo>
                  <a:pt x="21319" y="10219"/>
                </a:moveTo>
                <a:cubicBezTo>
                  <a:pt x="21289" y="10219"/>
                  <a:pt x="21267" y="10266"/>
                  <a:pt x="21267" y="10324"/>
                </a:cubicBezTo>
                <a:lnTo>
                  <a:pt x="21267" y="10544"/>
                </a:lnTo>
                <a:cubicBezTo>
                  <a:pt x="21267" y="10601"/>
                  <a:pt x="21289" y="10649"/>
                  <a:pt x="21319" y="10649"/>
                </a:cubicBezTo>
                <a:cubicBezTo>
                  <a:pt x="21348" y="10649"/>
                  <a:pt x="21372" y="10601"/>
                  <a:pt x="21372" y="10544"/>
                </a:cubicBezTo>
                <a:lnTo>
                  <a:pt x="21372" y="10324"/>
                </a:lnTo>
                <a:cubicBezTo>
                  <a:pt x="21372" y="10266"/>
                  <a:pt x="21348" y="10219"/>
                  <a:pt x="21319" y="10219"/>
                </a:cubicBezTo>
                <a:close/>
                <a:moveTo>
                  <a:pt x="281" y="10949"/>
                </a:moveTo>
                <a:cubicBezTo>
                  <a:pt x="252" y="10949"/>
                  <a:pt x="228" y="10996"/>
                  <a:pt x="228" y="11054"/>
                </a:cubicBezTo>
                <a:lnTo>
                  <a:pt x="228" y="11274"/>
                </a:lnTo>
                <a:cubicBezTo>
                  <a:pt x="228" y="11331"/>
                  <a:pt x="252" y="11379"/>
                  <a:pt x="281" y="11379"/>
                </a:cubicBezTo>
                <a:cubicBezTo>
                  <a:pt x="311" y="11379"/>
                  <a:pt x="334" y="11331"/>
                  <a:pt x="334" y="11274"/>
                </a:cubicBezTo>
                <a:lnTo>
                  <a:pt x="334" y="11054"/>
                </a:lnTo>
                <a:cubicBezTo>
                  <a:pt x="334" y="10996"/>
                  <a:pt x="311" y="10949"/>
                  <a:pt x="281" y="10949"/>
                </a:cubicBezTo>
                <a:close/>
                <a:moveTo>
                  <a:pt x="596" y="10949"/>
                </a:moveTo>
                <a:cubicBezTo>
                  <a:pt x="567" y="10949"/>
                  <a:pt x="543" y="10996"/>
                  <a:pt x="543" y="11054"/>
                </a:cubicBezTo>
                <a:lnTo>
                  <a:pt x="543" y="11274"/>
                </a:lnTo>
                <a:cubicBezTo>
                  <a:pt x="543" y="11331"/>
                  <a:pt x="567" y="11379"/>
                  <a:pt x="596" y="11379"/>
                </a:cubicBezTo>
                <a:cubicBezTo>
                  <a:pt x="625" y="11379"/>
                  <a:pt x="649" y="11331"/>
                  <a:pt x="649" y="11274"/>
                </a:cubicBezTo>
                <a:lnTo>
                  <a:pt x="649" y="11054"/>
                </a:lnTo>
                <a:cubicBezTo>
                  <a:pt x="649" y="10996"/>
                  <a:pt x="625" y="10949"/>
                  <a:pt x="596" y="10949"/>
                </a:cubicBezTo>
                <a:close/>
                <a:moveTo>
                  <a:pt x="1446" y="10949"/>
                </a:moveTo>
                <a:cubicBezTo>
                  <a:pt x="1417" y="10949"/>
                  <a:pt x="1393" y="10996"/>
                  <a:pt x="1393" y="11054"/>
                </a:cubicBezTo>
                <a:lnTo>
                  <a:pt x="1393" y="11274"/>
                </a:lnTo>
                <a:cubicBezTo>
                  <a:pt x="1393" y="11331"/>
                  <a:pt x="1417" y="11379"/>
                  <a:pt x="1446" y="11379"/>
                </a:cubicBezTo>
                <a:cubicBezTo>
                  <a:pt x="1475" y="11379"/>
                  <a:pt x="1499" y="11331"/>
                  <a:pt x="1499" y="11274"/>
                </a:cubicBezTo>
                <a:lnTo>
                  <a:pt x="1499" y="11054"/>
                </a:lnTo>
                <a:cubicBezTo>
                  <a:pt x="1499" y="10996"/>
                  <a:pt x="1475" y="10949"/>
                  <a:pt x="1446" y="10949"/>
                </a:cubicBezTo>
                <a:close/>
                <a:moveTo>
                  <a:pt x="1760" y="10949"/>
                </a:moveTo>
                <a:cubicBezTo>
                  <a:pt x="1731" y="10949"/>
                  <a:pt x="1707" y="10996"/>
                  <a:pt x="1707" y="11054"/>
                </a:cubicBezTo>
                <a:lnTo>
                  <a:pt x="1707" y="11274"/>
                </a:lnTo>
                <a:cubicBezTo>
                  <a:pt x="1707" y="11331"/>
                  <a:pt x="1731" y="11379"/>
                  <a:pt x="1760" y="11379"/>
                </a:cubicBezTo>
                <a:cubicBezTo>
                  <a:pt x="1789" y="11379"/>
                  <a:pt x="1813" y="11331"/>
                  <a:pt x="1813" y="11274"/>
                </a:cubicBezTo>
                <a:lnTo>
                  <a:pt x="1813" y="11054"/>
                </a:lnTo>
                <a:cubicBezTo>
                  <a:pt x="1813" y="10996"/>
                  <a:pt x="1789" y="10949"/>
                  <a:pt x="1760" y="10949"/>
                </a:cubicBezTo>
                <a:close/>
                <a:moveTo>
                  <a:pt x="2610" y="10949"/>
                </a:moveTo>
                <a:cubicBezTo>
                  <a:pt x="2581" y="10949"/>
                  <a:pt x="2557" y="10996"/>
                  <a:pt x="2557" y="11054"/>
                </a:cubicBezTo>
                <a:lnTo>
                  <a:pt x="2557" y="11274"/>
                </a:lnTo>
                <a:cubicBezTo>
                  <a:pt x="2557" y="11331"/>
                  <a:pt x="2581" y="11379"/>
                  <a:pt x="2610" y="11379"/>
                </a:cubicBezTo>
                <a:cubicBezTo>
                  <a:pt x="2639" y="11379"/>
                  <a:pt x="2662" y="11331"/>
                  <a:pt x="2662" y="11274"/>
                </a:cubicBezTo>
                <a:lnTo>
                  <a:pt x="2662" y="11054"/>
                </a:lnTo>
                <a:cubicBezTo>
                  <a:pt x="2662" y="10996"/>
                  <a:pt x="2639" y="10949"/>
                  <a:pt x="2610" y="10949"/>
                </a:cubicBezTo>
                <a:close/>
                <a:moveTo>
                  <a:pt x="2924" y="10949"/>
                </a:moveTo>
                <a:cubicBezTo>
                  <a:pt x="2895" y="10949"/>
                  <a:pt x="2871" y="10996"/>
                  <a:pt x="2871" y="11054"/>
                </a:cubicBezTo>
                <a:lnTo>
                  <a:pt x="2871" y="11274"/>
                </a:lnTo>
                <a:cubicBezTo>
                  <a:pt x="2871" y="11331"/>
                  <a:pt x="2895" y="11379"/>
                  <a:pt x="2924" y="11379"/>
                </a:cubicBezTo>
                <a:cubicBezTo>
                  <a:pt x="2954" y="11379"/>
                  <a:pt x="2976" y="11331"/>
                  <a:pt x="2976" y="11274"/>
                </a:cubicBezTo>
                <a:lnTo>
                  <a:pt x="2976" y="11054"/>
                </a:lnTo>
                <a:cubicBezTo>
                  <a:pt x="2976" y="10996"/>
                  <a:pt x="2954" y="10949"/>
                  <a:pt x="2924" y="10949"/>
                </a:cubicBezTo>
                <a:close/>
                <a:moveTo>
                  <a:pt x="3773" y="10949"/>
                </a:moveTo>
                <a:cubicBezTo>
                  <a:pt x="3744" y="10949"/>
                  <a:pt x="3721" y="10996"/>
                  <a:pt x="3721" y="11054"/>
                </a:cubicBezTo>
                <a:lnTo>
                  <a:pt x="3721" y="11274"/>
                </a:lnTo>
                <a:cubicBezTo>
                  <a:pt x="3721" y="11331"/>
                  <a:pt x="3744" y="11379"/>
                  <a:pt x="3773" y="11379"/>
                </a:cubicBezTo>
                <a:cubicBezTo>
                  <a:pt x="3802" y="11379"/>
                  <a:pt x="3826" y="11331"/>
                  <a:pt x="3826" y="11274"/>
                </a:cubicBezTo>
                <a:lnTo>
                  <a:pt x="3826" y="11054"/>
                </a:lnTo>
                <a:cubicBezTo>
                  <a:pt x="3826" y="10996"/>
                  <a:pt x="3802" y="10949"/>
                  <a:pt x="3773" y="10949"/>
                </a:cubicBezTo>
                <a:close/>
                <a:moveTo>
                  <a:pt x="4088" y="10949"/>
                </a:moveTo>
                <a:cubicBezTo>
                  <a:pt x="4058" y="10949"/>
                  <a:pt x="4035" y="10996"/>
                  <a:pt x="4035" y="11054"/>
                </a:cubicBezTo>
                <a:lnTo>
                  <a:pt x="4035" y="11274"/>
                </a:lnTo>
                <a:cubicBezTo>
                  <a:pt x="4035" y="11331"/>
                  <a:pt x="4058" y="11379"/>
                  <a:pt x="4088" y="11379"/>
                </a:cubicBezTo>
                <a:cubicBezTo>
                  <a:pt x="4117" y="11379"/>
                  <a:pt x="4141" y="11331"/>
                  <a:pt x="4141" y="11274"/>
                </a:cubicBezTo>
                <a:lnTo>
                  <a:pt x="4141" y="11054"/>
                </a:lnTo>
                <a:cubicBezTo>
                  <a:pt x="4141" y="10996"/>
                  <a:pt x="4117" y="10949"/>
                  <a:pt x="4088" y="10949"/>
                </a:cubicBezTo>
                <a:close/>
                <a:moveTo>
                  <a:pt x="4937" y="10949"/>
                </a:moveTo>
                <a:cubicBezTo>
                  <a:pt x="4908" y="10949"/>
                  <a:pt x="4884" y="10996"/>
                  <a:pt x="4884" y="11054"/>
                </a:cubicBezTo>
                <a:lnTo>
                  <a:pt x="4884" y="11274"/>
                </a:lnTo>
                <a:cubicBezTo>
                  <a:pt x="4884" y="11331"/>
                  <a:pt x="4908" y="11379"/>
                  <a:pt x="4937" y="11379"/>
                </a:cubicBezTo>
                <a:cubicBezTo>
                  <a:pt x="4966" y="11379"/>
                  <a:pt x="4990" y="11331"/>
                  <a:pt x="4990" y="11274"/>
                </a:cubicBezTo>
                <a:lnTo>
                  <a:pt x="4990" y="11054"/>
                </a:lnTo>
                <a:cubicBezTo>
                  <a:pt x="4990" y="10996"/>
                  <a:pt x="4966" y="10949"/>
                  <a:pt x="4937" y="10949"/>
                </a:cubicBezTo>
                <a:close/>
                <a:moveTo>
                  <a:pt x="5252" y="10949"/>
                </a:moveTo>
                <a:cubicBezTo>
                  <a:pt x="5223" y="10949"/>
                  <a:pt x="5199" y="10996"/>
                  <a:pt x="5199" y="11054"/>
                </a:cubicBezTo>
                <a:lnTo>
                  <a:pt x="5199" y="11274"/>
                </a:lnTo>
                <a:cubicBezTo>
                  <a:pt x="5199" y="11331"/>
                  <a:pt x="5223" y="11379"/>
                  <a:pt x="5252" y="11379"/>
                </a:cubicBezTo>
                <a:cubicBezTo>
                  <a:pt x="5281" y="11379"/>
                  <a:pt x="5305" y="11331"/>
                  <a:pt x="5305" y="11274"/>
                </a:cubicBezTo>
                <a:lnTo>
                  <a:pt x="5305" y="11054"/>
                </a:lnTo>
                <a:cubicBezTo>
                  <a:pt x="5305" y="10996"/>
                  <a:pt x="5281" y="10949"/>
                  <a:pt x="5252" y="10949"/>
                </a:cubicBezTo>
                <a:close/>
                <a:moveTo>
                  <a:pt x="6102" y="10949"/>
                </a:moveTo>
                <a:cubicBezTo>
                  <a:pt x="6072" y="10949"/>
                  <a:pt x="6049" y="10996"/>
                  <a:pt x="6049" y="11054"/>
                </a:cubicBezTo>
                <a:lnTo>
                  <a:pt x="6049" y="11274"/>
                </a:lnTo>
                <a:cubicBezTo>
                  <a:pt x="6049" y="11331"/>
                  <a:pt x="6072" y="11379"/>
                  <a:pt x="6102" y="11379"/>
                </a:cubicBezTo>
                <a:cubicBezTo>
                  <a:pt x="6131" y="11379"/>
                  <a:pt x="6155" y="11331"/>
                  <a:pt x="6155" y="11274"/>
                </a:cubicBezTo>
                <a:lnTo>
                  <a:pt x="6155" y="11054"/>
                </a:lnTo>
                <a:cubicBezTo>
                  <a:pt x="6155" y="10996"/>
                  <a:pt x="6131" y="10949"/>
                  <a:pt x="6102" y="10949"/>
                </a:cubicBezTo>
                <a:close/>
                <a:moveTo>
                  <a:pt x="6416" y="10949"/>
                </a:moveTo>
                <a:cubicBezTo>
                  <a:pt x="6387" y="10949"/>
                  <a:pt x="6363" y="10996"/>
                  <a:pt x="6363" y="11054"/>
                </a:cubicBezTo>
                <a:lnTo>
                  <a:pt x="6363" y="11274"/>
                </a:lnTo>
                <a:cubicBezTo>
                  <a:pt x="6363" y="11331"/>
                  <a:pt x="6387" y="11379"/>
                  <a:pt x="6416" y="11379"/>
                </a:cubicBezTo>
                <a:cubicBezTo>
                  <a:pt x="6445" y="11379"/>
                  <a:pt x="6469" y="11331"/>
                  <a:pt x="6469" y="11274"/>
                </a:cubicBezTo>
                <a:lnTo>
                  <a:pt x="6469" y="11054"/>
                </a:lnTo>
                <a:cubicBezTo>
                  <a:pt x="6469" y="10996"/>
                  <a:pt x="6445" y="10949"/>
                  <a:pt x="6416" y="10949"/>
                </a:cubicBezTo>
                <a:close/>
                <a:moveTo>
                  <a:pt x="7266" y="10949"/>
                </a:moveTo>
                <a:cubicBezTo>
                  <a:pt x="7237" y="10949"/>
                  <a:pt x="7213" y="10996"/>
                  <a:pt x="7213" y="11054"/>
                </a:cubicBezTo>
                <a:lnTo>
                  <a:pt x="7213" y="11274"/>
                </a:lnTo>
                <a:cubicBezTo>
                  <a:pt x="7213" y="11331"/>
                  <a:pt x="7237" y="11379"/>
                  <a:pt x="7266" y="11379"/>
                </a:cubicBezTo>
                <a:cubicBezTo>
                  <a:pt x="7295" y="11379"/>
                  <a:pt x="7318" y="11331"/>
                  <a:pt x="7318" y="11274"/>
                </a:cubicBezTo>
                <a:lnTo>
                  <a:pt x="7318" y="11054"/>
                </a:lnTo>
                <a:cubicBezTo>
                  <a:pt x="7318" y="10996"/>
                  <a:pt x="7295" y="10949"/>
                  <a:pt x="7266" y="10949"/>
                </a:cubicBezTo>
                <a:close/>
                <a:moveTo>
                  <a:pt x="7580" y="10949"/>
                </a:moveTo>
                <a:cubicBezTo>
                  <a:pt x="7551" y="10949"/>
                  <a:pt x="7527" y="10996"/>
                  <a:pt x="7527" y="11054"/>
                </a:cubicBezTo>
                <a:lnTo>
                  <a:pt x="7527" y="11274"/>
                </a:lnTo>
                <a:cubicBezTo>
                  <a:pt x="7527" y="11331"/>
                  <a:pt x="7551" y="11379"/>
                  <a:pt x="7580" y="11379"/>
                </a:cubicBezTo>
                <a:cubicBezTo>
                  <a:pt x="7609" y="11379"/>
                  <a:pt x="7632" y="11331"/>
                  <a:pt x="7632" y="11274"/>
                </a:cubicBezTo>
                <a:lnTo>
                  <a:pt x="7632" y="11054"/>
                </a:lnTo>
                <a:cubicBezTo>
                  <a:pt x="7632" y="10996"/>
                  <a:pt x="7609" y="10949"/>
                  <a:pt x="7580" y="10949"/>
                </a:cubicBezTo>
                <a:close/>
                <a:moveTo>
                  <a:pt x="8429" y="10949"/>
                </a:moveTo>
                <a:cubicBezTo>
                  <a:pt x="8400" y="10949"/>
                  <a:pt x="8377" y="10996"/>
                  <a:pt x="8377" y="11054"/>
                </a:cubicBezTo>
                <a:lnTo>
                  <a:pt x="8377" y="11274"/>
                </a:lnTo>
                <a:cubicBezTo>
                  <a:pt x="8377" y="11331"/>
                  <a:pt x="8400" y="11379"/>
                  <a:pt x="8429" y="11379"/>
                </a:cubicBezTo>
                <a:cubicBezTo>
                  <a:pt x="8458" y="11379"/>
                  <a:pt x="8482" y="11331"/>
                  <a:pt x="8482" y="11274"/>
                </a:cubicBezTo>
                <a:lnTo>
                  <a:pt x="8482" y="11054"/>
                </a:lnTo>
                <a:cubicBezTo>
                  <a:pt x="8482" y="10996"/>
                  <a:pt x="8458" y="10949"/>
                  <a:pt x="8429" y="10949"/>
                </a:cubicBezTo>
                <a:close/>
                <a:moveTo>
                  <a:pt x="8744" y="10949"/>
                </a:moveTo>
                <a:cubicBezTo>
                  <a:pt x="8714" y="10949"/>
                  <a:pt x="8691" y="10996"/>
                  <a:pt x="8691" y="11054"/>
                </a:cubicBezTo>
                <a:lnTo>
                  <a:pt x="8691" y="11274"/>
                </a:lnTo>
                <a:cubicBezTo>
                  <a:pt x="8691" y="11331"/>
                  <a:pt x="8714" y="11379"/>
                  <a:pt x="8744" y="11379"/>
                </a:cubicBezTo>
                <a:cubicBezTo>
                  <a:pt x="8773" y="11379"/>
                  <a:pt x="8796" y="11331"/>
                  <a:pt x="8796" y="11274"/>
                </a:cubicBezTo>
                <a:lnTo>
                  <a:pt x="8796" y="11054"/>
                </a:lnTo>
                <a:cubicBezTo>
                  <a:pt x="8796" y="10996"/>
                  <a:pt x="8773" y="10949"/>
                  <a:pt x="8744" y="10949"/>
                </a:cubicBezTo>
                <a:close/>
                <a:moveTo>
                  <a:pt x="9593" y="10949"/>
                </a:moveTo>
                <a:cubicBezTo>
                  <a:pt x="9564" y="10949"/>
                  <a:pt x="9540" y="10996"/>
                  <a:pt x="9540" y="11054"/>
                </a:cubicBezTo>
                <a:lnTo>
                  <a:pt x="9540" y="11274"/>
                </a:lnTo>
                <a:cubicBezTo>
                  <a:pt x="9540" y="11331"/>
                  <a:pt x="9564" y="11379"/>
                  <a:pt x="9593" y="11379"/>
                </a:cubicBezTo>
                <a:cubicBezTo>
                  <a:pt x="9622" y="11379"/>
                  <a:pt x="9646" y="11331"/>
                  <a:pt x="9646" y="11274"/>
                </a:cubicBezTo>
                <a:lnTo>
                  <a:pt x="9646" y="11054"/>
                </a:lnTo>
                <a:cubicBezTo>
                  <a:pt x="9646" y="10996"/>
                  <a:pt x="9622" y="10949"/>
                  <a:pt x="9593" y="10949"/>
                </a:cubicBezTo>
                <a:close/>
                <a:moveTo>
                  <a:pt x="9908" y="10949"/>
                </a:moveTo>
                <a:cubicBezTo>
                  <a:pt x="9879" y="10949"/>
                  <a:pt x="9855" y="10996"/>
                  <a:pt x="9855" y="11054"/>
                </a:cubicBezTo>
                <a:lnTo>
                  <a:pt x="9855" y="11274"/>
                </a:lnTo>
                <a:cubicBezTo>
                  <a:pt x="9855" y="11331"/>
                  <a:pt x="9879" y="11379"/>
                  <a:pt x="9908" y="11379"/>
                </a:cubicBezTo>
                <a:cubicBezTo>
                  <a:pt x="9937" y="11379"/>
                  <a:pt x="9961" y="11331"/>
                  <a:pt x="9961" y="11274"/>
                </a:cubicBezTo>
                <a:lnTo>
                  <a:pt x="9961" y="11054"/>
                </a:lnTo>
                <a:cubicBezTo>
                  <a:pt x="9961" y="10996"/>
                  <a:pt x="9937" y="10949"/>
                  <a:pt x="9908" y="10949"/>
                </a:cubicBezTo>
                <a:close/>
                <a:moveTo>
                  <a:pt x="10758" y="10949"/>
                </a:moveTo>
                <a:cubicBezTo>
                  <a:pt x="10728" y="10949"/>
                  <a:pt x="10705" y="10996"/>
                  <a:pt x="10705" y="11054"/>
                </a:cubicBezTo>
                <a:lnTo>
                  <a:pt x="10705" y="11274"/>
                </a:lnTo>
                <a:cubicBezTo>
                  <a:pt x="10705" y="11331"/>
                  <a:pt x="10728" y="11379"/>
                  <a:pt x="10758" y="11379"/>
                </a:cubicBezTo>
                <a:cubicBezTo>
                  <a:pt x="10787" y="11379"/>
                  <a:pt x="10810" y="11331"/>
                  <a:pt x="10810" y="11274"/>
                </a:cubicBezTo>
                <a:lnTo>
                  <a:pt x="10810" y="11054"/>
                </a:lnTo>
                <a:cubicBezTo>
                  <a:pt x="10810" y="10996"/>
                  <a:pt x="10787" y="10949"/>
                  <a:pt x="10758" y="10949"/>
                </a:cubicBezTo>
                <a:close/>
                <a:moveTo>
                  <a:pt x="11072" y="10949"/>
                </a:moveTo>
                <a:cubicBezTo>
                  <a:pt x="11043" y="10949"/>
                  <a:pt x="11019" y="10996"/>
                  <a:pt x="11019" y="11054"/>
                </a:cubicBezTo>
                <a:lnTo>
                  <a:pt x="11019" y="11274"/>
                </a:lnTo>
                <a:cubicBezTo>
                  <a:pt x="11019" y="11331"/>
                  <a:pt x="11043" y="11379"/>
                  <a:pt x="11072" y="11379"/>
                </a:cubicBezTo>
                <a:cubicBezTo>
                  <a:pt x="11101" y="11379"/>
                  <a:pt x="11125" y="11331"/>
                  <a:pt x="11125" y="11274"/>
                </a:cubicBezTo>
                <a:lnTo>
                  <a:pt x="11125" y="11054"/>
                </a:lnTo>
                <a:cubicBezTo>
                  <a:pt x="11125" y="10996"/>
                  <a:pt x="11101" y="10949"/>
                  <a:pt x="11072" y="10949"/>
                </a:cubicBezTo>
                <a:close/>
                <a:moveTo>
                  <a:pt x="11922" y="10949"/>
                </a:moveTo>
                <a:cubicBezTo>
                  <a:pt x="11893" y="10949"/>
                  <a:pt x="11869" y="10996"/>
                  <a:pt x="11869" y="11054"/>
                </a:cubicBezTo>
                <a:lnTo>
                  <a:pt x="11869" y="11274"/>
                </a:lnTo>
                <a:cubicBezTo>
                  <a:pt x="11869" y="11331"/>
                  <a:pt x="11893" y="11379"/>
                  <a:pt x="11922" y="11379"/>
                </a:cubicBezTo>
                <a:cubicBezTo>
                  <a:pt x="11951" y="11379"/>
                  <a:pt x="11974" y="11331"/>
                  <a:pt x="11974" y="11274"/>
                </a:cubicBezTo>
                <a:lnTo>
                  <a:pt x="11974" y="11054"/>
                </a:lnTo>
                <a:cubicBezTo>
                  <a:pt x="11974" y="10996"/>
                  <a:pt x="11951" y="10949"/>
                  <a:pt x="11922" y="10949"/>
                </a:cubicBezTo>
                <a:close/>
                <a:moveTo>
                  <a:pt x="12236" y="10949"/>
                </a:moveTo>
                <a:cubicBezTo>
                  <a:pt x="12207" y="10949"/>
                  <a:pt x="12183" y="10996"/>
                  <a:pt x="12183" y="11054"/>
                </a:cubicBezTo>
                <a:lnTo>
                  <a:pt x="12183" y="11274"/>
                </a:lnTo>
                <a:cubicBezTo>
                  <a:pt x="12183" y="11331"/>
                  <a:pt x="12207" y="11379"/>
                  <a:pt x="12236" y="11379"/>
                </a:cubicBezTo>
                <a:cubicBezTo>
                  <a:pt x="12265" y="11379"/>
                  <a:pt x="12288" y="11331"/>
                  <a:pt x="12288" y="11274"/>
                </a:cubicBezTo>
                <a:lnTo>
                  <a:pt x="12288" y="11054"/>
                </a:lnTo>
                <a:cubicBezTo>
                  <a:pt x="12288" y="10996"/>
                  <a:pt x="12265" y="10949"/>
                  <a:pt x="12236" y="10949"/>
                </a:cubicBezTo>
                <a:close/>
                <a:moveTo>
                  <a:pt x="13085" y="10949"/>
                </a:moveTo>
                <a:cubicBezTo>
                  <a:pt x="13056" y="10949"/>
                  <a:pt x="13032" y="10996"/>
                  <a:pt x="13032" y="11054"/>
                </a:cubicBezTo>
                <a:lnTo>
                  <a:pt x="13032" y="11274"/>
                </a:lnTo>
                <a:cubicBezTo>
                  <a:pt x="13032" y="11331"/>
                  <a:pt x="13056" y="11379"/>
                  <a:pt x="13085" y="11379"/>
                </a:cubicBezTo>
                <a:cubicBezTo>
                  <a:pt x="13114" y="11379"/>
                  <a:pt x="13138" y="11331"/>
                  <a:pt x="13138" y="11274"/>
                </a:cubicBezTo>
                <a:lnTo>
                  <a:pt x="13138" y="11054"/>
                </a:lnTo>
                <a:cubicBezTo>
                  <a:pt x="13138" y="10996"/>
                  <a:pt x="13114" y="10949"/>
                  <a:pt x="13085" y="10949"/>
                </a:cubicBezTo>
                <a:close/>
                <a:moveTo>
                  <a:pt x="13399" y="10949"/>
                </a:moveTo>
                <a:cubicBezTo>
                  <a:pt x="13370" y="10949"/>
                  <a:pt x="13348" y="10996"/>
                  <a:pt x="13348" y="11054"/>
                </a:cubicBezTo>
                <a:lnTo>
                  <a:pt x="13348" y="11274"/>
                </a:lnTo>
                <a:cubicBezTo>
                  <a:pt x="13348" y="11331"/>
                  <a:pt x="13370" y="11379"/>
                  <a:pt x="13399" y="11379"/>
                </a:cubicBezTo>
                <a:cubicBezTo>
                  <a:pt x="13428" y="11379"/>
                  <a:pt x="13452" y="11331"/>
                  <a:pt x="13452" y="11274"/>
                </a:cubicBezTo>
                <a:lnTo>
                  <a:pt x="13452" y="11054"/>
                </a:lnTo>
                <a:cubicBezTo>
                  <a:pt x="13452" y="10996"/>
                  <a:pt x="13428" y="10949"/>
                  <a:pt x="13399" y="10949"/>
                </a:cubicBezTo>
                <a:close/>
                <a:moveTo>
                  <a:pt x="14249" y="10949"/>
                </a:moveTo>
                <a:cubicBezTo>
                  <a:pt x="14220" y="10949"/>
                  <a:pt x="14196" y="10996"/>
                  <a:pt x="14196" y="11054"/>
                </a:cubicBezTo>
                <a:lnTo>
                  <a:pt x="14196" y="11274"/>
                </a:lnTo>
                <a:cubicBezTo>
                  <a:pt x="14196" y="11331"/>
                  <a:pt x="14220" y="11379"/>
                  <a:pt x="14249" y="11379"/>
                </a:cubicBezTo>
                <a:cubicBezTo>
                  <a:pt x="14278" y="11379"/>
                  <a:pt x="14302" y="11331"/>
                  <a:pt x="14302" y="11274"/>
                </a:cubicBezTo>
                <a:lnTo>
                  <a:pt x="14302" y="11054"/>
                </a:lnTo>
                <a:cubicBezTo>
                  <a:pt x="14302" y="10996"/>
                  <a:pt x="14278" y="10949"/>
                  <a:pt x="14249" y="10949"/>
                </a:cubicBezTo>
                <a:close/>
                <a:moveTo>
                  <a:pt x="14564" y="10949"/>
                </a:moveTo>
                <a:cubicBezTo>
                  <a:pt x="14535" y="10949"/>
                  <a:pt x="14511" y="10996"/>
                  <a:pt x="14511" y="11054"/>
                </a:cubicBezTo>
                <a:lnTo>
                  <a:pt x="14511" y="11274"/>
                </a:lnTo>
                <a:cubicBezTo>
                  <a:pt x="14511" y="11331"/>
                  <a:pt x="14535" y="11379"/>
                  <a:pt x="14564" y="11379"/>
                </a:cubicBezTo>
                <a:cubicBezTo>
                  <a:pt x="14593" y="11379"/>
                  <a:pt x="14617" y="11331"/>
                  <a:pt x="14617" y="11274"/>
                </a:cubicBezTo>
                <a:lnTo>
                  <a:pt x="14617" y="11054"/>
                </a:lnTo>
                <a:cubicBezTo>
                  <a:pt x="14617" y="10996"/>
                  <a:pt x="14593" y="10949"/>
                  <a:pt x="14564" y="10949"/>
                </a:cubicBezTo>
                <a:close/>
                <a:moveTo>
                  <a:pt x="15413" y="10949"/>
                </a:moveTo>
                <a:cubicBezTo>
                  <a:pt x="15384" y="10949"/>
                  <a:pt x="15360" y="10996"/>
                  <a:pt x="15360" y="11054"/>
                </a:cubicBezTo>
                <a:lnTo>
                  <a:pt x="15360" y="11274"/>
                </a:lnTo>
                <a:cubicBezTo>
                  <a:pt x="15360" y="11331"/>
                  <a:pt x="15384" y="11379"/>
                  <a:pt x="15413" y="11379"/>
                </a:cubicBezTo>
                <a:cubicBezTo>
                  <a:pt x="15442" y="11379"/>
                  <a:pt x="15465" y="11331"/>
                  <a:pt x="15465" y="11274"/>
                </a:cubicBezTo>
                <a:lnTo>
                  <a:pt x="15465" y="11054"/>
                </a:lnTo>
                <a:cubicBezTo>
                  <a:pt x="15465" y="10996"/>
                  <a:pt x="15442" y="10949"/>
                  <a:pt x="15413" y="10949"/>
                </a:cubicBezTo>
                <a:close/>
                <a:moveTo>
                  <a:pt x="15728" y="10949"/>
                </a:moveTo>
                <a:cubicBezTo>
                  <a:pt x="15699" y="10949"/>
                  <a:pt x="15675" y="10996"/>
                  <a:pt x="15675" y="11054"/>
                </a:cubicBezTo>
                <a:lnTo>
                  <a:pt x="15675" y="11274"/>
                </a:lnTo>
                <a:cubicBezTo>
                  <a:pt x="15675" y="11331"/>
                  <a:pt x="15699" y="11379"/>
                  <a:pt x="15728" y="11379"/>
                </a:cubicBezTo>
                <a:cubicBezTo>
                  <a:pt x="15757" y="11379"/>
                  <a:pt x="15781" y="11331"/>
                  <a:pt x="15781" y="11274"/>
                </a:cubicBezTo>
                <a:lnTo>
                  <a:pt x="15781" y="11054"/>
                </a:lnTo>
                <a:cubicBezTo>
                  <a:pt x="15781" y="10996"/>
                  <a:pt x="15757" y="10949"/>
                  <a:pt x="15728" y="10949"/>
                </a:cubicBezTo>
                <a:close/>
                <a:moveTo>
                  <a:pt x="16578" y="10949"/>
                </a:moveTo>
                <a:cubicBezTo>
                  <a:pt x="16549" y="10949"/>
                  <a:pt x="16525" y="10996"/>
                  <a:pt x="16525" y="11054"/>
                </a:cubicBezTo>
                <a:lnTo>
                  <a:pt x="16525" y="11274"/>
                </a:lnTo>
                <a:cubicBezTo>
                  <a:pt x="16525" y="11331"/>
                  <a:pt x="16549" y="11379"/>
                  <a:pt x="16578" y="11379"/>
                </a:cubicBezTo>
                <a:cubicBezTo>
                  <a:pt x="16607" y="11379"/>
                  <a:pt x="16630" y="11331"/>
                  <a:pt x="16630" y="11274"/>
                </a:cubicBezTo>
                <a:lnTo>
                  <a:pt x="16630" y="11054"/>
                </a:lnTo>
                <a:cubicBezTo>
                  <a:pt x="16630" y="10996"/>
                  <a:pt x="16607" y="10949"/>
                  <a:pt x="16578" y="10949"/>
                </a:cubicBezTo>
                <a:close/>
                <a:moveTo>
                  <a:pt x="16892" y="10949"/>
                </a:moveTo>
                <a:cubicBezTo>
                  <a:pt x="16863" y="10949"/>
                  <a:pt x="16839" y="10996"/>
                  <a:pt x="16839" y="11054"/>
                </a:cubicBezTo>
                <a:lnTo>
                  <a:pt x="16839" y="11274"/>
                </a:lnTo>
                <a:cubicBezTo>
                  <a:pt x="16839" y="11331"/>
                  <a:pt x="16863" y="11379"/>
                  <a:pt x="16892" y="11379"/>
                </a:cubicBezTo>
                <a:cubicBezTo>
                  <a:pt x="16921" y="11379"/>
                  <a:pt x="16944" y="11331"/>
                  <a:pt x="16944" y="11274"/>
                </a:cubicBezTo>
                <a:lnTo>
                  <a:pt x="16944" y="11054"/>
                </a:lnTo>
                <a:cubicBezTo>
                  <a:pt x="16944" y="10996"/>
                  <a:pt x="16921" y="10949"/>
                  <a:pt x="16892" y="10949"/>
                </a:cubicBezTo>
                <a:close/>
                <a:moveTo>
                  <a:pt x="17741" y="10949"/>
                </a:moveTo>
                <a:cubicBezTo>
                  <a:pt x="17712" y="10949"/>
                  <a:pt x="17689" y="10996"/>
                  <a:pt x="17689" y="11054"/>
                </a:cubicBezTo>
                <a:lnTo>
                  <a:pt x="17689" y="11274"/>
                </a:lnTo>
                <a:cubicBezTo>
                  <a:pt x="17689" y="11331"/>
                  <a:pt x="17712" y="11379"/>
                  <a:pt x="17741" y="11379"/>
                </a:cubicBezTo>
                <a:cubicBezTo>
                  <a:pt x="17770" y="11379"/>
                  <a:pt x="17794" y="11331"/>
                  <a:pt x="17794" y="11274"/>
                </a:cubicBezTo>
                <a:lnTo>
                  <a:pt x="17794" y="11054"/>
                </a:lnTo>
                <a:cubicBezTo>
                  <a:pt x="17794" y="10996"/>
                  <a:pt x="17770" y="10949"/>
                  <a:pt x="17741" y="10949"/>
                </a:cubicBezTo>
                <a:close/>
                <a:moveTo>
                  <a:pt x="18055" y="10949"/>
                </a:moveTo>
                <a:cubicBezTo>
                  <a:pt x="18026" y="10949"/>
                  <a:pt x="18002" y="10996"/>
                  <a:pt x="18002" y="11054"/>
                </a:cubicBezTo>
                <a:lnTo>
                  <a:pt x="18002" y="11274"/>
                </a:lnTo>
                <a:cubicBezTo>
                  <a:pt x="18002" y="11331"/>
                  <a:pt x="18026" y="11379"/>
                  <a:pt x="18055" y="11379"/>
                </a:cubicBezTo>
                <a:cubicBezTo>
                  <a:pt x="18085" y="11379"/>
                  <a:pt x="18108" y="11331"/>
                  <a:pt x="18108" y="11274"/>
                </a:cubicBezTo>
                <a:lnTo>
                  <a:pt x="18108" y="11054"/>
                </a:lnTo>
                <a:cubicBezTo>
                  <a:pt x="18108" y="10996"/>
                  <a:pt x="18085" y="10949"/>
                  <a:pt x="18055" y="10949"/>
                </a:cubicBezTo>
                <a:close/>
                <a:moveTo>
                  <a:pt x="18905" y="10949"/>
                </a:moveTo>
                <a:cubicBezTo>
                  <a:pt x="18876" y="10949"/>
                  <a:pt x="18852" y="10996"/>
                  <a:pt x="18852" y="11054"/>
                </a:cubicBezTo>
                <a:lnTo>
                  <a:pt x="18852" y="11274"/>
                </a:lnTo>
                <a:cubicBezTo>
                  <a:pt x="18852" y="11331"/>
                  <a:pt x="18876" y="11379"/>
                  <a:pt x="18905" y="11379"/>
                </a:cubicBezTo>
                <a:cubicBezTo>
                  <a:pt x="18934" y="11379"/>
                  <a:pt x="18958" y="11331"/>
                  <a:pt x="18958" y="11274"/>
                </a:cubicBezTo>
                <a:lnTo>
                  <a:pt x="18958" y="11054"/>
                </a:lnTo>
                <a:cubicBezTo>
                  <a:pt x="18958" y="10996"/>
                  <a:pt x="18934" y="10949"/>
                  <a:pt x="18905" y="10949"/>
                </a:cubicBezTo>
                <a:close/>
                <a:moveTo>
                  <a:pt x="19220" y="10949"/>
                </a:moveTo>
                <a:cubicBezTo>
                  <a:pt x="19191" y="10949"/>
                  <a:pt x="19167" y="10996"/>
                  <a:pt x="19167" y="11054"/>
                </a:cubicBezTo>
                <a:lnTo>
                  <a:pt x="19167" y="11274"/>
                </a:lnTo>
                <a:cubicBezTo>
                  <a:pt x="19167" y="11331"/>
                  <a:pt x="19191" y="11379"/>
                  <a:pt x="19220" y="11379"/>
                </a:cubicBezTo>
                <a:cubicBezTo>
                  <a:pt x="19249" y="11379"/>
                  <a:pt x="19273" y="11331"/>
                  <a:pt x="19273" y="11274"/>
                </a:cubicBezTo>
                <a:lnTo>
                  <a:pt x="19273" y="11054"/>
                </a:lnTo>
                <a:cubicBezTo>
                  <a:pt x="19273" y="10996"/>
                  <a:pt x="19249" y="10949"/>
                  <a:pt x="19220" y="10949"/>
                </a:cubicBezTo>
                <a:close/>
                <a:moveTo>
                  <a:pt x="20069" y="10949"/>
                </a:moveTo>
                <a:cubicBezTo>
                  <a:pt x="20040" y="10949"/>
                  <a:pt x="20016" y="10996"/>
                  <a:pt x="20016" y="11054"/>
                </a:cubicBezTo>
                <a:lnTo>
                  <a:pt x="20016" y="11274"/>
                </a:lnTo>
                <a:cubicBezTo>
                  <a:pt x="20016" y="11331"/>
                  <a:pt x="20040" y="11379"/>
                  <a:pt x="20069" y="11379"/>
                </a:cubicBezTo>
                <a:cubicBezTo>
                  <a:pt x="20099" y="11379"/>
                  <a:pt x="20122" y="11331"/>
                  <a:pt x="20122" y="11274"/>
                </a:cubicBezTo>
                <a:lnTo>
                  <a:pt x="20122" y="11054"/>
                </a:lnTo>
                <a:cubicBezTo>
                  <a:pt x="20122" y="10996"/>
                  <a:pt x="20099" y="10949"/>
                  <a:pt x="20069" y="10949"/>
                </a:cubicBezTo>
                <a:close/>
                <a:moveTo>
                  <a:pt x="20384" y="10949"/>
                </a:moveTo>
                <a:cubicBezTo>
                  <a:pt x="20355" y="10949"/>
                  <a:pt x="20331" y="10996"/>
                  <a:pt x="20331" y="11054"/>
                </a:cubicBezTo>
                <a:lnTo>
                  <a:pt x="20331" y="11274"/>
                </a:lnTo>
                <a:cubicBezTo>
                  <a:pt x="20331" y="11331"/>
                  <a:pt x="20355" y="11379"/>
                  <a:pt x="20384" y="11379"/>
                </a:cubicBezTo>
                <a:cubicBezTo>
                  <a:pt x="20413" y="11379"/>
                  <a:pt x="20436" y="11331"/>
                  <a:pt x="20436" y="11274"/>
                </a:cubicBezTo>
                <a:lnTo>
                  <a:pt x="20436" y="11054"/>
                </a:lnTo>
                <a:cubicBezTo>
                  <a:pt x="20436" y="10996"/>
                  <a:pt x="20413" y="10949"/>
                  <a:pt x="20384" y="10949"/>
                </a:cubicBezTo>
                <a:close/>
                <a:moveTo>
                  <a:pt x="21234" y="10949"/>
                </a:moveTo>
                <a:cubicBezTo>
                  <a:pt x="21204" y="10949"/>
                  <a:pt x="21181" y="10996"/>
                  <a:pt x="21181" y="11054"/>
                </a:cubicBezTo>
                <a:lnTo>
                  <a:pt x="21181" y="11274"/>
                </a:lnTo>
                <a:cubicBezTo>
                  <a:pt x="21181" y="11331"/>
                  <a:pt x="21204" y="11379"/>
                  <a:pt x="21234" y="11379"/>
                </a:cubicBezTo>
                <a:cubicBezTo>
                  <a:pt x="21263" y="11379"/>
                  <a:pt x="21285" y="11331"/>
                  <a:pt x="21285" y="11274"/>
                </a:cubicBezTo>
                <a:lnTo>
                  <a:pt x="21285" y="11054"/>
                </a:lnTo>
                <a:cubicBezTo>
                  <a:pt x="21285" y="10996"/>
                  <a:pt x="21263" y="10949"/>
                  <a:pt x="21234" y="10949"/>
                </a:cubicBezTo>
                <a:close/>
                <a:moveTo>
                  <a:pt x="21547" y="10949"/>
                </a:moveTo>
                <a:cubicBezTo>
                  <a:pt x="21518" y="10949"/>
                  <a:pt x="21495" y="10996"/>
                  <a:pt x="21495" y="11054"/>
                </a:cubicBezTo>
                <a:lnTo>
                  <a:pt x="21495" y="11274"/>
                </a:lnTo>
                <a:cubicBezTo>
                  <a:pt x="21495" y="11331"/>
                  <a:pt x="21518" y="11379"/>
                  <a:pt x="21547" y="11379"/>
                </a:cubicBezTo>
                <a:cubicBezTo>
                  <a:pt x="21576" y="11379"/>
                  <a:pt x="21600" y="11331"/>
                  <a:pt x="21600" y="11274"/>
                </a:cubicBezTo>
                <a:lnTo>
                  <a:pt x="21600" y="11054"/>
                </a:lnTo>
                <a:cubicBezTo>
                  <a:pt x="21600" y="10996"/>
                  <a:pt x="21576" y="10949"/>
                  <a:pt x="21547" y="10949"/>
                </a:cubicBezTo>
                <a:close/>
                <a:moveTo>
                  <a:pt x="53" y="11681"/>
                </a:moveTo>
                <a:cubicBezTo>
                  <a:pt x="24" y="11681"/>
                  <a:pt x="0" y="11726"/>
                  <a:pt x="0" y="11784"/>
                </a:cubicBezTo>
                <a:lnTo>
                  <a:pt x="0" y="12004"/>
                </a:lnTo>
                <a:cubicBezTo>
                  <a:pt x="0" y="12061"/>
                  <a:pt x="24" y="12108"/>
                  <a:pt x="53" y="12108"/>
                </a:cubicBezTo>
                <a:cubicBezTo>
                  <a:pt x="82" y="12108"/>
                  <a:pt x="106" y="12061"/>
                  <a:pt x="106" y="12004"/>
                </a:cubicBezTo>
                <a:lnTo>
                  <a:pt x="106" y="11784"/>
                </a:lnTo>
                <a:cubicBezTo>
                  <a:pt x="106" y="11726"/>
                  <a:pt x="82" y="11681"/>
                  <a:pt x="53" y="11681"/>
                </a:cubicBezTo>
                <a:close/>
                <a:moveTo>
                  <a:pt x="367" y="11681"/>
                </a:moveTo>
                <a:cubicBezTo>
                  <a:pt x="338" y="11681"/>
                  <a:pt x="315" y="11726"/>
                  <a:pt x="315" y="11784"/>
                </a:cubicBezTo>
                <a:lnTo>
                  <a:pt x="315" y="12004"/>
                </a:lnTo>
                <a:cubicBezTo>
                  <a:pt x="315" y="12061"/>
                  <a:pt x="338" y="12108"/>
                  <a:pt x="367" y="12108"/>
                </a:cubicBezTo>
                <a:cubicBezTo>
                  <a:pt x="397" y="12108"/>
                  <a:pt x="420" y="12061"/>
                  <a:pt x="420" y="12004"/>
                </a:cubicBezTo>
                <a:lnTo>
                  <a:pt x="420" y="11784"/>
                </a:lnTo>
                <a:cubicBezTo>
                  <a:pt x="420" y="11726"/>
                  <a:pt x="397" y="11681"/>
                  <a:pt x="367" y="11681"/>
                </a:cubicBezTo>
                <a:close/>
                <a:moveTo>
                  <a:pt x="1217" y="11681"/>
                </a:moveTo>
                <a:cubicBezTo>
                  <a:pt x="1188" y="11681"/>
                  <a:pt x="1164" y="11726"/>
                  <a:pt x="1164" y="11784"/>
                </a:cubicBezTo>
                <a:lnTo>
                  <a:pt x="1164" y="12004"/>
                </a:lnTo>
                <a:cubicBezTo>
                  <a:pt x="1164" y="12061"/>
                  <a:pt x="1188" y="12108"/>
                  <a:pt x="1217" y="12108"/>
                </a:cubicBezTo>
                <a:cubicBezTo>
                  <a:pt x="1246" y="12108"/>
                  <a:pt x="1270" y="12061"/>
                  <a:pt x="1270" y="12004"/>
                </a:cubicBezTo>
                <a:lnTo>
                  <a:pt x="1270" y="11784"/>
                </a:lnTo>
                <a:cubicBezTo>
                  <a:pt x="1270" y="11726"/>
                  <a:pt x="1246" y="11681"/>
                  <a:pt x="1217" y="11681"/>
                </a:cubicBezTo>
                <a:close/>
                <a:moveTo>
                  <a:pt x="1532" y="11681"/>
                </a:moveTo>
                <a:cubicBezTo>
                  <a:pt x="1503" y="11681"/>
                  <a:pt x="1479" y="11726"/>
                  <a:pt x="1479" y="11784"/>
                </a:cubicBezTo>
                <a:lnTo>
                  <a:pt x="1479" y="12004"/>
                </a:lnTo>
                <a:cubicBezTo>
                  <a:pt x="1479" y="12061"/>
                  <a:pt x="1503" y="12108"/>
                  <a:pt x="1532" y="12108"/>
                </a:cubicBezTo>
                <a:cubicBezTo>
                  <a:pt x="1561" y="12108"/>
                  <a:pt x="1584" y="12061"/>
                  <a:pt x="1584" y="12004"/>
                </a:cubicBezTo>
                <a:lnTo>
                  <a:pt x="1584" y="11784"/>
                </a:lnTo>
                <a:cubicBezTo>
                  <a:pt x="1584" y="11726"/>
                  <a:pt x="1561" y="11681"/>
                  <a:pt x="1532" y="11681"/>
                </a:cubicBezTo>
                <a:close/>
                <a:moveTo>
                  <a:pt x="2380" y="11681"/>
                </a:moveTo>
                <a:cubicBezTo>
                  <a:pt x="2351" y="11681"/>
                  <a:pt x="2329" y="11726"/>
                  <a:pt x="2329" y="11784"/>
                </a:cubicBezTo>
                <a:lnTo>
                  <a:pt x="2329" y="12004"/>
                </a:lnTo>
                <a:cubicBezTo>
                  <a:pt x="2329" y="12061"/>
                  <a:pt x="2351" y="12108"/>
                  <a:pt x="2380" y="12108"/>
                </a:cubicBezTo>
                <a:cubicBezTo>
                  <a:pt x="2409" y="12108"/>
                  <a:pt x="2433" y="12061"/>
                  <a:pt x="2433" y="12004"/>
                </a:cubicBezTo>
                <a:lnTo>
                  <a:pt x="2433" y="11784"/>
                </a:lnTo>
                <a:cubicBezTo>
                  <a:pt x="2433" y="11726"/>
                  <a:pt x="2409" y="11681"/>
                  <a:pt x="2380" y="11681"/>
                </a:cubicBezTo>
                <a:close/>
                <a:moveTo>
                  <a:pt x="2695" y="11681"/>
                </a:moveTo>
                <a:cubicBezTo>
                  <a:pt x="2666" y="11681"/>
                  <a:pt x="2643" y="11726"/>
                  <a:pt x="2643" y="11784"/>
                </a:cubicBezTo>
                <a:lnTo>
                  <a:pt x="2643" y="12004"/>
                </a:lnTo>
                <a:cubicBezTo>
                  <a:pt x="2643" y="12061"/>
                  <a:pt x="2666" y="12108"/>
                  <a:pt x="2695" y="12108"/>
                </a:cubicBezTo>
                <a:cubicBezTo>
                  <a:pt x="2724" y="12108"/>
                  <a:pt x="2748" y="12061"/>
                  <a:pt x="2748" y="12004"/>
                </a:cubicBezTo>
                <a:lnTo>
                  <a:pt x="2748" y="11784"/>
                </a:lnTo>
                <a:cubicBezTo>
                  <a:pt x="2748" y="11726"/>
                  <a:pt x="2724" y="11681"/>
                  <a:pt x="2695" y="11681"/>
                </a:cubicBezTo>
                <a:close/>
                <a:moveTo>
                  <a:pt x="3545" y="11681"/>
                </a:moveTo>
                <a:cubicBezTo>
                  <a:pt x="3516" y="11681"/>
                  <a:pt x="3492" y="11726"/>
                  <a:pt x="3492" y="11784"/>
                </a:cubicBezTo>
                <a:lnTo>
                  <a:pt x="3492" y="12004"/>
                </a:lnTo>
                <a:cubicBezTo>
                  <a:pt x="3492" y="12061"/>
                  <a:pt x="3516" y="12108"/>
                  <a:pt x="3545" y="12108"/>
                </a:cubicBezTo>
                <a:cubicBezTo>
                  <a:pt x="3574" y="12108"/>
                  <a:pt x="3598" y="12061"/>
                  <a:pt x="3598" y="12004"/>
                </a:cubicBezTo>
                <a:lnTo>
                  <a:pt x="3598" y="11784"/>
                </a:lnTo>
                <a:cubicBezTo>
                  <a:pt x="3598" y="11726"/>
                  <a:pt x="3574" y="11681"/>
                  <a:pt x="3545" y="11681"/>
                </a:cubicBezTo>
                <a:close/>
                <a:moveTo>
                  <a:pt x="3859" y="11681"/>
                </a:moveTo>
                <a:cubicBezTo>
                  <a:pt x="3830" y="11681"/>
                  <a:pt x="3806" y="11726"/>
                  <a:pt x="3806" y="11784"/>
                </a:cubicBezTo>
                <a:lnTo>
                  <a:pt x="3806" y="12004"/>
                </a:lnTo>
                <a:cubicBezTo>
                  <a:pt x="3806" y="12061"/>
                  <a:pt x="3830" y="12108"/>
                  <a:pt x="3859" y="12108"/>
                </a:cubicBezTo>
                <a:cubicBezTo>
                  <a:pt x="3888" y="12108"/>
                  <a:pt x="3912" y="12061"/>
                  <a:pt x="3912" y="12004"/>
                </a:cubicBezTo>
                <a:lnTo>
                  <a:pt x="3912" y="11784"/>
                </a:lnTo>
                <a:cubicBezTo>
                  <a:pt x="3912" y="11726"/>
                  <a:pt x="3888" y="11681"/>
                  <a:pt x="3859" y="11681"/>
                </a:cubicBezTo>
                <a:close/>
                <a:moveTo>
                  <a:pt x="4709" y="11681"/>
                </a:moveTo>
                <a:cubicBezTo>
                  <a:pt x="4680" y="11681"/>
                  <a:pt x="4656" y="11726"/>
                  <a:pt x="4656" y="11784"/>
                </a:cubicBezTo>
                <a:lnTo>
                  <a:pt x="4656" y="12004"/>
                </a:lnTo>
                <a:cubicBezTo>
                  <a:pt x="4656" y="12061"/>
                  <a:pt x="4680" y="12108"/>
                  <a:pt x="4709" y="12108"/>
                </a:cubicBezTo>
                <a:cubicBezTo>
                  <a:pt x="4738" y="12108"/>
                  <a:pt x="4762" y="12061"/>
                  <a:pt x="4762" y="12004"/>
                </a:cubicBezTo>
                <a:lnTo>
                  <a:pt x="4762" y="11784"/>
                </a:lnTo>
                <a:cubicBezTo>
                  <a:pt x="4762" y="11726"/>
                  <a:pt x="4738" y="11681"/>
                  <a:pt x="4709" y="11681"/>
                </a:cubicBezTo>
                <a:close/>
                <a:moveTo>
                  <a:pt x="5023" y="11681"/>
                </a:moveTo>
                <a:cubicBezTo>
                  <a:pt x="4994" y="11681"/>
                  <a:pt x="4970" y="11726"/>
                  <a:pt x="4970" y="11784"/>
                </a:cubicBezTo>
                <a:lnTo>
                  <a:pt x="4970" y="12004"/>
                </a:lnTo>
                <a:cubicBezTo>
                  <a:pt x="4970" y="12061"/>
                  <a:pt x="4994" y="12108"/>
                  <a:pt x="5023" y="12108"/>
                </a:cubicBezTo>
                <a:cubicBezTo>
                  <a:pt x="5053" y="12108"/>
                  <a:pt x="5076" y="12061"/>
                  <a:pt x="5076" y="12004"/>
                </a:cubicBezTo>
                <a:lnTo>
                  <a:pt x="5076" y="11784"/>
                </a:lnTo>
                <a:cubicBezTo>
                  <a:pt x="5076" y="11726"/>
                  <a:pt x="5053" y="11681"/>
                  <a:pt x="5023" y="11681"/>
                </a:cubicBezTo>
                <a:close/>
                <a:moveTo>
                  <a:pt x="5873" y="11681"/>
                </a:moveTo>
                <a:cubicBezTo>
                  <a:pt x="5844" y="11681"/>
                  <a:pt x="5820" y="11726"/>
                  <a:pt x="5820" y="11784"/>
                </a:cubicBezTo>
                <a:lnTo>
                  <a:pt x="5820" y="12004"/>
                </a:lnTo>
                <a:cubicBezTo>
                  <a:pt x="5820" y="12061"/>
                  <a:pt x="5844" y="12108"/>
                  <a:pt x="5873" y="12108"/>
                </a:cubicBezTo>
                <a:cubicBezTo>
                  <a:pt x="5902" y="12108"/>
                  <a:pt x="5926" y="12061"/>
                  <a:pt x="5926" y="12004"/>
                </a:cubicBezTo>
                <a:lnTo>
                  <a:pt x="5926" y="11784"/>
                </a:lnTo>
                <a:cubicBezTo>
                  <a:pt x="5926" y="11726"/>
                  <a:pt x="5902" y="11681"/>
                  <a:pt x="5873" y="11681"/>
                </a:cubicBezTo>
                <a:close/>
                <a:moveTo>
                  <a:pt x="6188" y="11681"/>
                </a:moveTo>
                <a:cubicBezTo>
                  <a:pt x="6159" y="11681"/>
                  <a:pt x="6135" y="11726"/>
                  <a:pt x="6135" y="11784"/>
                </a:cubicBezTo>
                <a:lnTo>
                  <a:pt x="6135" y="12004"/>
                </a:lnTo>
                <a:cubicBezTo>
                  <a:pt x="6135" y="12061"/>
                  <a:pt x="6159" y="12108"/>
                  <a:pt x="6188" y="12108"/>
                </a:cubicBezTo>
                <a:cubicBezTo>
                  <a:pt x="6217" y="12108"/>
                  <a:pt x="6240" y="12061"/>
                  <a:pt x="6240" y="12004"/>
                </a:cubicBezTo>
                <a:lnTo>
                  <a:pt x="6240" y="11784"/>
                </a:lnTo>
                <a:cubicBezTo>
                  <a:pt x="6240" y="11726"/>
                  <a:pt x="6217" y="11681"/>
                  <a:pt x="6188" y="11681"/>
                </a:cubicBezTo>
                <a:close/>
                <a:moveTo>
                  <a:pt x="7036" y="11681"/>
                </a:moveTo>
                <a:cubicBezTo>
                  <a:pt x="7007" y="11681"/>
                  <a:pt x="6984" y="11726"/>
                  <a:pt x="6984" y="11784"/>
                </a:cubicBezTo>
                <a:lnTo>
                  <a:pt x="6984" y="12004"/>
                </a:lnTo>
                <a:cubicBezTo>
                  <a:pt x="6984" y="12061"/>
                  <a:pt x="7007" y="12108"/>
                  <a:pt x="7036" y="12108"/>
                </a:cubicBezTo>
                <a:cubicBezTo>
                  <a:pt x="7065" y="12108"/>
                  <a:pt x="7089" y="12061"/>
                  <a:pt x="7089" y="12004"/>
                </a:cubicBezTo>
                <a:lnTo>
                  <a:pt x="7089" y="11784"/>
                </a:lnTo>
                <a:cubicBezTo>
                  <a:pt x="7089" y="11726"/>
                  <a:pt x="7065" y="11681"/>
                  <a:pt x="7036" y="11681"/>
                </a:cubicBezTo>
                <a:close/>
                <a:moveTo>
                  <a:pt x="7351" y="11681"/>
                </a:moveTo>
                <a:cubicBezTo>
                  <a:pt x="7322" y="11681"/>
                  <a:pt x="7299" y="11726"/>
                  <a:pt x="7299" y="11784"/>
                </a:cubicBezTo>
                <a:lnTo>
                  <a:pt x="7299" y="12004"/>
                </a:lnTo>
                <a:cubicBezTo>
                  <a:pt x="7299" y="12061"/>
                  <a:pt x="7322" y="12108"/>
                  <a:pt x="7351" y="12108"/>
                </a:cubicBezTo>
                <a:cubicBezTo>
                  <a:pt x="7380" y="12108"/>
                  <a:pt x="7404" y="12061"/>
                  <a:pt x="7404" y="12004"/>
                </a:cubicBezTo>
                <a:lnTo>
                  <a:pt x="7404" y="11784"/>
                </a:lnTo>
                <a:cubicBezTo>
                  <a:pt x="7404" y="11726"/>
                  <a:pt x="7380" y="11681"/>
                  <a:pt x="7351" y="11681"/>
                </a:cubicBezTo>
                <a:close/>
                <a:moveTo>
                  <a:pt x="8201" y="11681"/>
                </a:moveTo>
                <a:cubicBezTo>
                  <a:pt x="8171" y="11681"/>
                  <a:pt x="8148" y="11726"/>
                  <a:pt x="8148" y="11784"/>
                </a:cubicBezTo>
                <a:lnTo>
                  <a:pt x="8148" y="12004"/>
                </a:lnTo>
                <a:cubicBezTo>
                  <a:pt x="8148" y="12061"/>
                  <a:pt x="8171" y="12108"/>
                  <a:pt x="8201" y="12108"/>
                </a:cubicBezTo>
                <a:cubicBezTo>
                  <a:pt x="8230" y="12108"/>
                  <a:pt x="8254" y="12061"/>
                  <a:pt x="8254" y="12004"/>
                </a:cubicBezTo>
                <a:lnTo>
                  <a:pt x="8254" y="11784"/>
                </a:lnTo>
                <a:cubicBezTo>
                  <a:pt x="8254" y="11726"/>
                  <a:pt x="8230" y="11681"/>
                  <a:pt x="8201" y="11681"/>
                </a:cubicBezTo>
                <a:close/>
                <a:moveTo>
                  <a:pt x="8515" y="11681"/>
                </a:moveTo>
                <a:cubicBezTo>
                  <a:pt x="8486" y="11681"/>
                  <a:pt x="8462" y="11726"/>
                  <a:pt x="8462" y="11784"/>
                </a:cubicBezTo>
                <a:lnTo>
                  <a:pt x="8462" y="12004"/>
                </a:lnTo>
                <a:cubicBezTo>
                  <a:pt x="8462" y="12061"/>
                  <a:pt x="8486" y="12108"/>
                  <a:pt x="8515" y="12108"/>
                </a:cubicBezTo>
                <a:cubicBezTo>
                  <a:pt x="8544" y="12108"/>
                  <a:pt x="8568" y="12061"/>
                  <a:pt x="8568" y="12004"/>
                </a:cubicBezTo>
                <a:lnTo>
                  <a:pt x="8568" y="11784"/>
                </a:lnTo>
                <a:cubicBezTo>
                  <a:pt x="8568" y="11726"/>
                  <a:pt x="8544" y="11681"/>
                  <a:pt x="8515" y="11681"/>
                </a:cubicBezTo>
                <a:close/>
                <a:moveTo>
                  <a:pt x="9365" y="11681"/>
                </a:moveTo>
                <a:cubicBezTo>
                  <a:pt x="9336" y="11681"/>
                  <a:pt x="9312" y="11726"/>
                  <a:pt x="9312" y="11784"/>
                </a:cubicBezTo>
                <a:lnTo>
                  <a:pt x="9312" y="12004"/>
                </a:lnTo>
                <a:cubicBezTo>
                  <a:pt x="9312" y="12061"/>
                  <a:pt x="9336" y="12108"/>
                  <a:pt x="9365" y="12108"/>
                </a:cubicBezTo>
                <a:cubicBezTo>
                  <a:pt x="9394" y="12108"/>
                  <a:pt x="9418" y="12061"/>
                  <a:pt x="9418" y="12004"/>
                </a:cubicBezTo>
                <a:lnTo>
                  <a:pt x="9418" y="11784"/>
                </a:lnTo>
                <a:cubicBezTo>
                  <a:pt x="9418" y="11726"/>
                  <a:pt x="9394" y="11681"/>
                  <a:pt x="9365" y="11681"/>
                </a:cubicBezTo>
                <a:close/>
                <a:moveTo>
                  <a:pt x="9679" y="11681"/>
                </a:moveTo>
                <a:cubicBezTo>
                  <a:pt x="9650" y="11681"/>
                  <a:pt x="9626" y="11726"/>
                  <a:pt x="9626" y="11784"/>
                </a:cubicBezTo>
                <a:lnTo>
                  <a:pt x="9626" y="12004"/>
                </a:lnTo>
                <a:cubicBezTo>
                  <a:pt x="9626" y="12061"/>
                  <a:pt x="9650" y="12108"/>
                  <a:pt x="9679" y="12108"/>
                </a:cubicBezTo>
                <a:cubicBezTo>
                  <a:pt x="9708" y="12108"/>
                  <a:pt x="9732" y="12061"/>
                  <a:pt x="9732" y="12004"/>
                </a:cubicBezTo>
                <a:lnTo>
                  <a:pt x="9732" y="11784"/>
                </a:lnTo>
                <a:cubicBezTo>
                  <a:pt x="9732" y="11726"/>
                  <a:pt x="9708" y="11681"/>
                  <a:pt x="9679" y="11681"/>
                </a:cubicBezTo>
                <a:close/>
                <a:moveTo>
                  <a:pt x="10529" y="11681"/>
                </a:moveTo>
                <a:cubicBezTo>
                  <a:pt x="10500" y="11681"/>
                  <a:pt x="10476" y="11726"/>
                  <a:pt x="10476" y="11784"/>
                </a:cubicBezTo>
                <a:lnTo>
                  <a:pt x="10476" y="12004"/>
                </a:lnTo>
                <a:cubicBezTo>
                  <a:pt x="10476" y="12061"/>
                  <a:pt x="10500" y="12108"/>
                  <a:pt x="10529" y="12108"/>
                </a:cubicBezTo>
                <a:cubicBezTo>
                  <a:pt x="10558" y="12108"/>
                  <a:pt x="10582" y="12061"/>
                  <a:pt x="10582" y="12004"/>
                </a:cubicBezTo>
                <a:lnTo>
                  <a:pt x="10582" y="11784"/>
                </a:lnTo>
                <a:cubicBezTo>
                  <a:pt x="10582" y="11726"/>
                  <a:pt x="10558" y="11681"/>
                  <a:pt x="10529" y="11681"/>
                </a:cubicBezTo>
                <a:close/>
                <a:moveTo>
                  <a:pt x="10844" y="11681"/>
                </a:moveTo>
                <a:cubicBezTo>
                  <a:pt x="10814" y="11681"/>
                  <a:pt x="10791" y="11726"/>
                  <a:pt x="10791" y="11784"/>
                </a:cubicBezTo>
                <a:lnTo>
                  <a:pt x="10791" y="12004"/>
                </a:lnTo>
                <a:cubicBezTo>
                  <a:pt x="10791" y="12061"/>
                  <a:pt x="10814" y="12108"/>
                  <a:pt x="10844" y="12108"/>
                </a:cubicBezTo>
                <a:cubicBezTo>
                  <a:pt x="10873" y="12108"/>
                  <a:pt x="10895" y="12061"/>
                  <a:pt x="10895" y="12004"/>
                </a:cubicBezTo>
                <a:lnTo>
                  <a:pt x="10895" y="11784"/>
                </a:lnTo>
                <a:cubicBezTo>
                  <a:pt x="10895" y="11726"/>
                  <a:pt x="10873" y="11681"/>
                  <a:pt x="10844" y="11681"/>
                </a:cubicBezTo>
                <a:close/>
                <a:moveTo>
                  <a:pt x="11692" y="11681"/>
                </a:moveTo>
                <a:cubicBezTo>
                  <a:pt x="11663" y="11681"/>
                  <a:pt x="11640" y="11726"/>
                  <a:pt x="11640" y="11784"/>
                </a:cubicBezTo>
                <a:lnTo>
                  <a:pt x="11640" y="12004"/>
                </a:lnTo>
                <a:cubicBezTo>
                  <a:pt x="11640" y="12061"/>
                  <a:pt x="11663" y="12108"/>
                  <a:pt x="11692" y="12108"/>
                </a:cubicBezTo>
                <a:cubicBezTo>
                  <a:pt x="11721" y="12108"/>
                  <a:pt x="11745" y="12061"/>
                  <a:pt x="11745" y="12004"/>
                </a:cubicBezTo>
                <a:lnTo>
                  <a:pt x="11745" y="11784"/>
                </a:lnTo>
                <a:cubicBezTo>
                  <a:pt x="11745" y="11726"/>
                  <a:pt x="11721" y="11681"/>
                  <a:pt x="11692" y="11681"/>
                </a:cubicBezTo>
                <a:close/>
                <a:moveTo>
                  <a:pt x="12007" y="11681"/>
                </a:moveTo>
                <a:cubicBezTo>
                  <a:pt x="11978" y="11681"/>
                  <a:pt x="11955" y="11726"/>
                  <a:pt x="11955" y="11784"/>
                </a:cubicBezTo>
                <a:lnTo>
                  <a:pt x="11955" y="12004"/>
                </a:lnTo>
                <a:cubicBezTo>
                  <a:pt x="11955" y="12061"/>
                  <a:pt x="11978" y="12108"/>
                  <a:pt x="12007" y="12108"/>
                </a:cubicBezTo>
                <a:cubicBezTo>
                  <a:pt x="12036" y="12108"/>
                  <a:pt x="12060" y="12061"/>
                  <a:pt x="12060" y="12004"/>
                </a:cubicBezTo>
                <a:lnTo>
                  <a:pt x="12060" y="11784"/>
                </a:lnTo>
                <a:cubicBezTo>
                  <a:pt x="12060" y="11726"/>
                  <a:pt x="12036" y="11681"/>
                  <a:pt x="12007" y="11681"/>
                </a:cubicBezTo>
                <a:close/>
                <a:moveTo>
                  <a:pt x="12856" y="11681"/>
                </a:moveTo>
                <a:cubicBezTo>
                  <a:pt x="12827" y="11681"/>
                  <a:pt x="12804" y="11726"/>
                  <a:pt x="12804" y="11784"/>
                </a:cubicBezTo>
                <a:lnTo>
                  <a:pt x="12804" y="12004"/>
                </a:lnTo>
                <a:cubicBezTo>
                  <a:pt x="12804" y="12061"/>
                  <a:pt x="12827" y="12108"/>
                  <a:pt x="12856" y="12108"/>
                </a:cubicBezTo>
                <a:cubicBezTo>
                  <a:pt x="12886" y="12108"/>
                  <a:pt x="12909" y="12061"/>
                  <a:pt x="12909" y="12004"/>
                </a:cubicBezTo>
                <a:lnTo>
                  <a:pt x="12909" y="11784"/>
                </a:lnTo>
                <a:cubicBezTo>
                  <a:pt x="12909" y="11726"/>
                  <a:pt x="12886" y="11681"/>
                  <a:pt x="12856" y="11681"/>
                </a:cubicBezTo>
                <a:close/>
                <a:moveTo>
                  <a:pt x="13171" y="11681"/>
                </a:moveTo>
                <a:cubicBezTo>
                  <a:pt x="13142" y="11681"/>
                  <a:pt x="13118" y="11726"/>
                  <a:pt x="13118" y="11784"/>
                </a:cubicBezTo>
                <a:lnTo>
                  <a:pt x="13118" y="12004"/>
                </a:lnTo>
                <a:cubicBezTo>
                  <a:pt x="13118" y="12061"/>
                  <a:pt x="13142" y="12108"/>
                  <a:pt x="13171" y="12108"/>
                </a:cubicBezTo>
                <a:cubicBezTo>
                  <a:pt x="13200" y="12108"/>
                  <a:pt x="13224" y="12061"/>
                  <a:pt x="13224" y="12004"/>
                </a:cubicBezTo>
                <a:lnTo>
                  <a:pt x="13224" y="11784"/>
                </a:lnTo>
                <a:cubicBezTo>
                  <a:pt x="13224" y="11726"/>
                  <a:pt x="13200" y="11681"/>
                  <a:pt x="13171" y="11681"/>
                </a:cubicBezTo>
                <a:close/>
                <a:moveTo>
                  <a:pt x="14021" y="11681"/>
                </a:moveTo>
                <a:cubicBezTo>
                  <a:pt x="13992" y="11681"/>
                  <a:pt x="13968" y="11726"/>
                  <a:pt x="13968" y="11784"/>
                </a:cubicBezTo>
                <a:lnTo>
                  <a:pt x="13968" y="12004"/>
                </a:lnTo>
                <a:cubicBezTo>
                  <a:pt x="13968" y="12061"/>
                  <a:pt x="13992" y="12108"/>
                  <a:pt x="14021" y="12108"/>
                </a:cubicBezTo>
                <a:cubicBezTo>
                  <a:pt x="14050" y="12108"/>
                  <a:pt x="14074" y="12061"/>
                  <a:pt x="14074" y="12004"/>
                </a:cubicBezTo>
                <a:lnTo>
                  <a:pt x="14074" y="11784"/>
                </a:lnTo>
                <a:cubicBezTo>
                  <a:pt x="14074" y="11726"/>
                  <a:pt x="14050" y="11681"/>
                  <a:pt x="14021" y="11681"/>
                </a:cubicBezTo>
                <a:close/>
                <a:moveTo>
                  <a:pt x="14335" y="11681"/>
                </a:moveTo>
                <a:cubicBezTo>
                  <a:pt x="14306" y="11681"/>
                  <a:pt x="14282" y="11726"/>
                  <a:pt x="14282" y="11784"/>
                </a:cubicBezTo>
                <a:lnTo>
                  <a:pt x="14282" y="12004"/>
                </a:lnTo>
                <a:cubicBezTo>
                  <a:pt x="14282" y="12061"/>
                  <a:pt x="14306" y="12108"/>
                  <a:pt x="14335" y="12108"/>
                </a:cubicBezTo>
                <a:cubicBezTo>
                  <a:pt x="14364" y="12108"/>
                  <a:pt x="14388" y="12061"/>
                  <a:pt x="14388" y="12004"/>
                </a:cubicBezTo>
                <a:lnTo>
                  <a:pt x="14388" y="11784"/>
                </a:lnTo>
                <a:cubicBezTo>
                  <a:pt x="14388" y="11726"/>
                  <a:pt x="14364" y="11681"/>
                  <a:pt x="14335" y="11681"/>
                </a:cubicBezTo>
                <a:close/>
                <a:moveTo>
                  <a:pt x="15185" y="11681"/>
                </a:moveTo>
                <a:cubicBezTo>
                  <a:pt x="15156" y="11681"/>
                  <a:pt x="15132" y="11726"/>
                  <a:pt x="15132" y="11784"/>
                </a:cubicBezTo>
                <a:lnTo>
                  <a:pt x="15132" y="12004"/>
                </a:lnTo>
                <a:cubicBezTo>
                  <a:pt x="15132" y="12061"/>
                  <a:pt x="15156" y="12108"/>
                  <a:pt x="15185" y="12108"/>
                </a:cubicBezTo>
                <a:cubicBezTo>
                  <a:pt x="15214" y="12108"/>
                  <a:pt x="15237" y="12061"/>
                  <a:pt x="15237" y="12004"/>
                </a:cubicBezTo>
                <a:lnTo>
                  <a:pt x="15237" y="11784"/>
                </a:lnTo>
                <a:cubicBezTo>
                  <a:pt x="15237" y="11726"/>
                  <a:pt x="15214" y="11681"/>
                  <a:pt x="15185" y="11681"/>
                </a:cubicBezTo>
                <a:close/>
                <a:moveTo>
                  <a:pt x="15500" y="11681"/>
                </a:moveTo>
                <a:cubicBezTo>
                  <a:pt x="15470" y="11681"/>
                  <a:pt x="15447" y="11726"/>
                  <a:pt x="15447" y="11784"/>
                </a:cubicBezTo>
                <a:lnTo>
                  <a:pt x="15447" y="12004"/>
                </a:lnTo>
                <a:cubicBezTo>
                  <a:pt x="15447" y="12061"/>
                  <a:pt x="15470" y="12108"/>
                  <a:pt x="15500" y="12108"/>
                </a:cubicBezTo>
                <a:cubicBezTo>
                  <a:pt x="15529" y="12108"/>
                  <a:pt x="15551" y="12061"/>
                  <a:pt x="15551" y="12004"/>
                </a:cubicBezTo>
                <a:lnTo>
                  <a:pt x="15551" y="11784"/>
                </a:lnTo>
                <a:cubicBezTo>
                  <a:pt x="15551" y="11726"/>
                  <a:pt x="15529" y="11681"/>
                  <a:pt x="15500" y="11681"/>
                </a:cubicBezTo>
                <a:close/>
                <a:moveTo>
                  <a:pt x="16349" y="11681"/>
                </a:moveTo>
                <a:cubicBezTo>
                  <a:pt x="16320" y="11681"/>
                  <a:pt x="16296" y="11726"/>
                  <a:pt x="16296" y="11784"/>
                </a:cubicBezTo>
                <a:lnTo>
                  <a:pt x="16296" y="12004"/>
                </a:lnTo>
                <a:cubicBezTo>
                  <a:pt x="16296" y="12061"/>
                  <a:pt x="16320" y="12108"/>
                  <a:pt x="16349" y="12108"/>
                </a:cubicBezTo>
                <a:cubicBezTo>
                  <a:pt x="16378" y="12108"/>
                  <a:pt x="16401" y="12061"/>
                  <a:pt x="16401" y="12004"/>
                </a:cubicBezTo>
                <a:lnTo>
                  <a:pt x="16401" y="11784"/>
                </a:lnTo>
                <a:cubicBezTo>
                  <a:pt x="16401" y="11726"/>
                  <a:pt x="16378" y="11681"/>
                  <a:pt x="16349" y="11681"/>
                </a:cubicBezTo>
                <a:close/>
                <a:moveTo>
                  <a:pt x="16663" y="11681"/>
                </a:moveTo>
                <a:cubicBezTo>
                  <a:pt x="16634" y="11681"/>
                  <a:pt x="16611" y="11726"/>
                  <a:pt x="16611" y="11784"/>
                </a:cubicBezTo>
                <a:lnTo>
                  <a:pt x="16611" y="12004"/>
                </a:lnTo>
                <a:cubicBezTo>
                  <a:pt x="16611" y="12061"/>
                  <a:pt x="16634" y="12108"/>
                  <a:pt x="16663" y="12108"/>
                </a:cubicBezTo>
                <a:cubicBezTo>
                  <a:pt x="16692" y="12108"/>
                  <a:pt x="16716" y="12061"/>
                  <a:pt x="16716" y="12004"/>
                </a:cubicBezTo>
                <a:lnTo>
                  <a:pt x="16716" y="11784"/>
                </a:lnTo>
                <a:cubicBezTo>
                  <a:pt x="16716" y="11726"/>
                  <a:pt x="16692" y="11681"/>
                  <a:pt x="16663" y="11681"/>
                </a:cubicBezTo>
                <a:close/>
                <a:moveTo>
                  <a:pt x="17512" y="11681"/>
                </a:moveTo>
                <a:cubicBezTo>
                  <a:pt x="17483" y="11681"/>
                  <a:pt x="17459" y="11726"/>
                  <a:pt x="17459" y="11784"/>
                </a:cubicBezTo>
                <a:lnTo>
                  <a:pt x="17459" y="12004"/>
                </a:lnTo>
                <a:cubicBezTo>
                  <a:pt x="17459" y="12061"/>
                  <a:pt x="17483" y="12108"/>
                  <a:pt x="17512" y="12108"/>
                </a:cubicBezTo>
                <a:cubicBezTo>
                  <a:pt x="17541" y="12108"/>
                  <a:pt x="17565" y="12061"/>
                  <a:pt x="17565" y="12004"/>
                </a:cubicBezTo>
                <a:lnTo>
                  <a:pt x="17565" y="11784"/>
                </a:lnTo>
                <a:cubicBezTo>
                  <a:pt x="17565" y="11726"/>
                  <a:pt x="17541" y="11681"/>
                  <a:pt x="17512" y="11681"/>
                </a:cubicBezTo>
                <a:close/>
                <a:moveTo>
                  <a:pt x="17827" y="11681"/>
                </a:moveTo>
                <a:cubicBezTo>
                  <a:pt x="17798" y="11681"/>
                  <a:pt x="17774" y="11726"/>
                  <a:pt x="17774" y="11784"/>
                </a:cubicBezTo>
                <a:lnTo>
                  <a:pt x="17774" y="12004"/>
                </a:lnTo>
                <a:cubicBezTo>
                  <a:pt x="17774" y="12061"/>
                  <a:pt x="17798" y="12108"/>
                  <a:pt x="17827" y="12108"/>
                </a:cubicBezTo>
                <a:cubicBezTo>
                  <a:pt x="17856" y="12108"/>
                  <a:pt x="17880" y="12061"/>
                  <a:pt x="17880" y="12004"/>
                </a:cubicBezTo>
                <a:lnTo>
                  <a:pt x="17880" y="11784"/>
                </a:lnTo>
                <a:cubicBezTo>
                  <a:pt x="17880" y="11726"/>
                  <a:pt x="17856" y="11681"/>
                  <a:pt x="17827" y="11681"/>
                </a:cubicBezTo>
                <a:close/>
                <a:moveTo>
                  <a:pt x="18677" y="11681"/>
                </a:moveTo>
                <a:cubicBezTo>
                  <a:pt x="18648" y="11681"/>
                  <a:pt x="18624" y="11726"/>
                  <a:pt x="18624" y="11784"/>
                </a:cubicBezTo>
                <a:lnTo>
                  <a:pt x="18624" y="12004"/>
                </a:lnTo>
                <a:cubicBezTo>
                  <a:pt x="18624" y="12061"/>
                  <a:pt x="18648" y="12108"/>
                  <a:pt x="18677" y="12108"/>
                </a:cubicBezTo>
                <a:cubicBezTo>
                  <a:pt x="18706" y="12108"/>
                  <a:pt x="18730" y="12061"/>
                  <a:pt x="18730" y="12004"/>
                </a:cubicBezTo>
                <a:lnTo>
                  <a:pt x="18730" y="11784"/>
                </a:lnTo>
                <a:cubicBezTo>
                  <a:pt x="18730" y="11726"/>
                  <a:pt x="18706" y="11681"/>
                  <a:pt x="18677" y="11681"/>
                </a:cubicBezTo>
                <a:close/>
                <a:moveTo>
                  <a:pt x="18991" y="11681"/>
                </a:moveTo>
                <a:cubicBezTo>
                  <a:pt x="18962" y="11681"/>
                  <a:pt x="18938" y="11726"/>
                  <a:pt x="18938" y="11784"/>
                </a:cubicBezTo>
                <a:lnTo>
                  <a:pt x="18938" y="12004"/>
                </a:lnTo>
                <a:cubicBezTo>
                  <a:pt x="18938" y="12061"/>
                  <a:pt x="18962" y="12108"/>
                  <a:pt x="18991" y="12108"/>
                </a:cubicBezTo>
                <a:cubicBezTo>
                  <a:pt x="19020" y="12108"/>
                  <a:pt x="19044" y="12061"/>
                  <a:pt x="19044" y="12004"/>
                </a:cubicBezTo>
                <a:lnTo>
                  <a:pt x="19044" y="11784"/>
                </a:lnTo>
                <a:cubicBezTo>
                  <a:pt x="19044" y="11726"/>
                  <a:pt x="19020" y="11681"/>
                  <a:pt x="18991" y="11681"/>
                </a:cubicBezTo>
                <a:close/>
                <a:moveTo>
                  <a:pt x="19841" y="11681"/>
                </a:moveTo>
                <a:cubicBezTo>
                  <a:pt x="19812" y="11681"/>
                  <a:pt x="19788" y="11726"/>
                  <a:pt x="19788" y="11784"/>
                </a:cubicBezTo>
                <a:lnTo>
                  <a:pt x="19788" y="12004"/>
                </a:lnTo>
                <a:cubicBezTo>
                  <a:pt x="19788" y="12061"/>
                  <a:pt x="19812" y="12108"/>
                  <a:pt x="19841" y="12108"/>
                </a:cubicBezTo>
                <a:cubicBezTo>
                  <a:pt x="19870" y="12108"/>
                  <a:pt x="19894" y="12061"/>
                  <a:pt x="19894" y="12004"/>
                </a:cubicBezTo>
                <a:lnTo>
                  <a:pt x="19894" y="11784"/>
                </a:lnTo>
                <a:cubicBezTo>
                  <a:pt x="19894" y="11726"/>
                  <a:pt x="19870" y="11681"/>
                  <a:pt x="19841" y="11681"/>
                </a:cubicBezTo>
                <a:close/>
                <a:moveTo>
                  <a:pt x="20155" y="11681"/>
                </a:moveTo>
                <a:cubicBezTo>
                  <a:pt x="20126" y="11681"/>
                  <a:pt x="20102" y="11726"/>
                  <a:pt x="20102" y="11784"/>
                </a:cubicBezTo>
                <a:lnTo>
                  <a:pt x="20102" y="12004"/>
                </a:lnTo>
                <a:cubicBezTo>
                  <a:pt x="20102" y="12061"/>
                  <a:pt x="20126" y="12108"/>
                  <a:pt x="20155" y="12108"/>
                </a:cubicBezTo>
                <a:cubicBezTo>
                  <a:pt x="20184" y="12108"/>
                  <a:pt x="20207" y="12061"/>
                  <a:pt x="20207" y="12004"/>
                </a:cubicBezTo>
                <a:lnTo>
                  <a:pt x="20207" y="11784"/>
                </a:lnTo>
                <a:cubicBezTo>
                  <a:pt x="20207" y="11726"/>
                  <a:pt x="20184" y="11681"/>
                  <a:pt x="20155" y="11681"/>
                </a:cubicBezTo>
                <a:close/>
                <a:moveTo>
                  <a:pt x="21004" y="11681"/>
                </a:moveTo>
                <a:cubicBezTo>
                  <a:pt x="20975" y="11681"/>
                  <a:pt x="20952" y="11726"/>
                  <a:pt x="20952" y="11784"/>
                </a:cubicBezTo>
                <a:lnTo>
                  <a:pt x="20952" y="12004"/>
                </a:lnTo>
                <a:cubicBezTo>
                  <a:pt x="20952" y="12061"/>
                  <a:pt x="20975" y="12108"/>
                  <a:pt x="21004" y="12108"/>
                </a:cubicBezTo>
                <a:cubicBezTo>
                  <a:pt x="21033" y="12108"/>
                  <a:pt x="21057" y="12061"/>
                  <a:pt x="21057" y="12004"/>
                </a:cubicBezTo>
                <a:lnTo>
                  <a:pt x="21057" y="11784"/>
                </a:lnTo>
                <a:cubicBezTo>
                  <a:pt x="21057" y="11726"/>
                  <a:pt x="21033" y="11681"/>
                  <a:pt x="21004" y="11681"/>
                </a:cubicBezTo>
                <a:close/>
                <a:moveTo>
                  <a:pt x="21319" y="11681"/>
                </a:moveTo>
                <a:cubicBezTo>
                  <a:pt x="21289" y="11681"/>
                  <a:pt x="21267" y="11726"/>
                  <a:pt x="21267" y="11784"/>
                </a:cubicBezTo>
                <a:lnTo>
                  <a:pt x="21267" y="12004"/>
                </a:lnTo>
                <a:cubicBezTo>
                  <a:pt x="21267" y="12061"/>
                  <a:pt x="21289" y="12108"/>
                  <a:pt x="21319" y="12108"/>
                </a:cubicBezTo>
                <a:cubicBezTo>
                  <a:pt x="21348" y="12108"/>
                  <a:pt x="21372" y="12061"/>
                  <a:pt x="21372" y="12004"/>
                </a:cubicBezTo>
                <a:lnTo>
                  <a:pt x="21372" y="11784"/>
                </a:lnTo>
                <a:cubicBezTo>
                  <a:pt x="21372" y="11726"/>
                  <a:pt x="21348" y="11681"/>
                  <a:pt x="21319" y="11681"/>
                </a:cubicBezTo>
                <a:close/>
                <a:moveTo>
                  <a:pt x="281" y="12411"/>
                </a:moveTo>
                <a:cubicBezTo>
                  <a:pt x="252" y="12411"/>
                  <a:pt x="228" y="12456"/>
                  <a:pt x="228" y="12514"/>
                </a:cubicBezTo>
                <a:lnTo>
                  <a:pt x="228" y="12734"/>
                </a:lnTo>
                <a:cubicBezTo>
                  <a:pt x="228" y="12791"/>
                  <a:pt x="252" y="12838"/>
                  <a:pt x="281" y="12838"/>
                </a:cubicBezTo>
                <a:cubicBezTo>
                  <a:pt x="311" y="12838"/>
                  <a:pt x="334" y="12791"/>
                  <a:pt x="334" y="12734"/>
                </a:cubicBezTo>
                <a:lnTo>
                  <a:pt x="334" y="12514"/>
                </a:lnTo>
                <a:cubicBezTo>
                  <a:pt x="334" y="12456"/>
                  <a:pt x="311" y="12411"/>
                  <a:pt x="281" y="12411"/>
                </a:cubicBezTo>
                <a:close/>
                <a:moveTo>
                  <a:pt x="596" y="12411"/>
                </a:moveTo>
                <a:cubicBezTo>
                  <a:pt x="567" y="12411"/>
                  <a:pt x="543" y="12456"/>
                  <a:pt x="543" y="12514"/>
                </a:cubicBezTo>
                <a:lnTo>
                  <a:pt x="543" y="12734"/>
                </a:lnTo>
                <a:cubicBezTo>
                  <a:pt x="543" y="12791"/>
                  <a:pt x="567" y="12838"/>
                  <a:pt x="596" y="12838"/>
                </a:cubicBezTo>
                <a:cubicBezTo>
                  <a:pt x="625" y="12838"/>
                  <a:pt x="649" y="12791"/>
                  <a:pt x="649" y="12734"/>
                </a:cubicBezTo>
                <a:lnTo>
                  <a:pt x="649" y="12514"/>
                </a:lnTo>
                <a:cubicBezTo>
                  <a:pt x="649" y="12456"/>
                  <a:pt x="625" y="12411"/>
                  <a:pt x="596" y="12411"/>
                </a:cubicBezTo>
                <a:close/>
                <a:moveTo>
                  <a:pt x="1446" y="12411"/>
                </a:moveTo>
                <a:cubicBezTo>
                  <a:pt x="1417" y="12411"/>
                  <a:pt x="1393" y="12456"/>
                  <a:pt x="1393" y="12514"/>
                </a:cubicBezTo>
                <a:lnTo>
                  <a:pt x="1393" y="12734"/>
                </a:lnTo>
                <a:cubicBezTo>
                  <a:pt x="1393" y="12791"/>
                  <a:pt x="1417" y="12838"/>
                  <a:pt x="1446" y="12838"/>
                </a:cubicBezTo>
                <a:cubicBezTo>
                  <a:pt x="1475" y="12838"/>
                  <a:pt x="1499" y="12791"/>
                  <a:pt x="1499" y="12734"/>
                </a:cubicBezTo>
                <a:lnTo>
                  <a:pt x="1499" y="12514"/>
                </a:lnTo>
                <a:cubicBezTo>
                  <a:pt x="1499" y="12456"/>
                  <a:pt x="1475" y="12411"/>
                  <a:pt x="1446" y="12411"/>
                </a:cubicBezTo>
                <a:close/>
                <a:moveTo>
                  <a:pt x="1760" y="12411"/>
                </a:moveTo>
                <a:cubicBezTo>
                  <a:pt x="1731" y="12411"/>
                  <a:pt x="1707" y="12456"/>
                  <a:pt x="1707" y="12514"/>
                </a:cubicBezTo>
                <a:lnTo>
                  <a:pt x="1707" y="12734"/>
                </a:lnTo>
                <a:cubicBezTo>
                  <a:pt x="1707" y="12791"/>
                  <a:pt x="1731" y="12838"/>
                  <a:pt x="1760" y="12838"/>
                </a:cubicBezTo>
                <a:cubicBezTo>
                  <a:pt x="1789" y="12838"/>
                  <a:pt x="1813" y="12791"/>
                  <a:pt x="1813" y="12734"/>
                </a:cubicBezTo>
                <a:lnTo>
                  <a:pt x="1813" y="12514"/>
                </a:lnTo>
                <a:cubicBezTo>
                  <a:pt x="1813" y="12456"/>
                  <a:pt x="1789" y="12411"/>
                  <a:pt x="1760" y="12411"/>
                </a:cubicBezTo>
                <a:close/>
                <a:moveTo>
                  <a:pt x="2610" y="12411"/>
                </a:moveTo>
                <a:cubicBezTo>
                  <a:pt x="2581" y="12411"/>
                  <a:pt x="2557" y="12456"/>
                  <a:pt x="2557" y="12514"/>
                </a:cubicBezTo>
                <a:lnTo>
                  <a:pt x="2557" y="12734"/>
                </a:lnTo>
                <a:cubicBezTo>
                  <a:pt x="2557" y="12791"/>
                  <a:pt x="2581" y="12838"/>
                  <a:pt x="2610" y="12838"/>
                </a:cubicBezTo>
                <a:cubicBezTo>
                  <a:pt x="2639" y="12838"/>
                  <a:pt x="2662" y="12791"/>
                  <a:pt x="2662" y="12734"/>
                </a:cubicBezTo>
                <a:lnTo>
                  <a:pt x="2662" y="12514"/>
                </a:lnTo>
                <a:cubicBezTo>
                  <a:pt x="2662" y="12456"/>
                  <a:pt x="2639" y="12411"/>
                  <a:pt x="2610" y="12411"/>
                </a:cubicBezTo>
                <a:close/>
                <a:moveTo>
                  <a:pt x="2924" y="12411"/>
                </a:moveTo>
                <a:cubicBezTo>
                  <a:pt x="2895" y="12411"/>
                  <a:pt x="2871" y="12456"/>
                  <a:pt x="2871" y="12514"/>
                </a:cubicBezTo>
                <a:lnTo>
                  <a:pt x="2871" y="12734"/>
                </a:lnTo>
                <a:cubicBezTo>
                  <a:pt x="2871" y="12791"/>
                  <a:pt x="2895" y="12838"/>
                  <a:pt x="2924" y="12838"/>
                </a:cubicBezTo>
                <a:cubicBezTo>
                  <a:pt x="2954" y="12838"/>
                  <a:pt x="2976" y="12791"/>
                  <a:pt x="2976" y="12734"/>
                </a:cubicBezTo>
                <a:lnTo>
                  <a:pt x="2976" y="12514"/>
                </a:lnTo>
                <a:cubicBezTo>
                  <a:pt x="2976" y="12456"/>
                  <a:pt x="2954" y="12411"/>
                  <a:pt x="2924" y="12411"/>
                </a:cubicBezTo>
                <a:close/>
                <a:moveTo>
                  <a:pt x="3773" y="12411"/>
                </a:moveTo>
                <a:cubicBezTo>
                  <a:pt x="3744" y="12411"/>
                  <a:pt x="3721" y="12456"/>
                  <a:pt x="3721" y="12514"/>
                </a:cubicBezTo>
                <a:lnTo>
                  <a:pt x="3721" y="12734"/>
                </a:lnTo>
                <a:cubicBezTo>
                  <a:pt x="3721" y="12791"/>
                  <a:pt x="3744" y="12838"/>
                  <a:pt x="3773" y="12838"/>
                </a:cubicBezTo>
                <a:cubicBezTo>
                  <a:pt x="3802" y="12838"/>
                  <a:pt x="3826" y="12791"/>
                  <a:pt x="3826" y="12734"/>
                </a:cubicBezTo>
                <a:lnTo>
                  <a:pt x="3826" y="12514"/>
                </a:lnTo>
                <a:cubicBezTo>
                  <a:pt x="3826" y="12456"/>
                  <a:pt x="3802" y="12411"/>
                  <a:pt x="3773" y="12411"/>
                </a:cubicBezTo>
                <a:close/>
                <a:moveTo>
                  <a:pt x="4088" y="12411"/>
                </a:moveTo>
                <a:cubicBezTo>
                  <a:pt x="4058" y="12411"/>
                  <a:pt x="4035" y="12456"/>
                  <a:pt x="4035" y="12514"/>
                </a:cubicBezTo>
                <a:lnTo>
                  <a:pt x="4035" y="12734"/>
                </a:lnTo>
                <a:cubicBezTo>
                  <a:pt x="4035" y="12791"/>
                  <a:pt x="4058" y="12838"/>
                  <a:pt x="4088" y="12838"/>
                </a:cubicBezTo>
                <a:cubicBezTo>
                  <a:pt x="4117" y="12838"/>
                  <a:pt x="4141" y="12791"/>
                  <a:pt x="4141" y="12734"/>
                </a:cubicBezTo>
                <a:lnTo>
                  <a:pt x="4141" y="12514"/>
                </a:lnTo>
                <a:cubicBezTo>
                  <a:pt x="4141" y="12456"/>
                  <a:pt x="4117" y="12411"/>
                  <a:pt x="4088" y="12411"/>
                </a:cubicBezTo>
                <a:close/>
                <a:moveTo>
                  <a:pt x="4937" y="12411"/>
                </a:moveTo>
                <a:cubicBezTo>
                  <a:pt x="4908" y="12411"/>
                  <a:pt x="4884" y="12456"/>
                  <a:pt x="4884" y="12514"/>
                </a:cubicBezTo>
                <a:lnTo>
                  <a:pt x="4884" y="12734"/>
                </a:lnTo>
                <a:cubicBezTo>
                  <a:pt x="4884" y="12791"/>
                  <a:pt x="4908" y="12838"/>
                  <a:pt x="4937" y="12838"/>
                </a:cubicBezTo>
                <a:cubicBezTo>
                  <a:pt x="4966" y="12838"/>
                  <a:pt x="4990" y="12791"/>
                  <a:pt x="4990" y="12734"/>
                </a:cubicBezTo>
                <a:lnTo>
                  <a:pt x="4990" y="12514"/>
                </a:lnTo>
                <a:cubicBezTo>
                  <a:pt x="4990" y="12456"/>
                  <a:pt x="4966" y="12411"/>
                  <a:pt x="4937" y="12411"/>
                </a:cubicBezTo>
                <a:close/>
                <a:moveTo>
                  <a:pt x="5252" y="12411"/>
                </a:moveTo>
                <a:cubicBezTo>
                  <a:pt x="5223" y="12411"/>
                  <a:pt x="5199" y="12456"/>
                  <a:pt x="5199" y="12514"/>
                </a:cubicBezTo>
                <a:lnTo>
                  <a:pt x="5199" y="12734"/>
                </a:lnTo>
                <a:cubicBezTo>
                  <a:pt x="5199" y="12791"/>
                  <a:pt x="5223" y="12838"/>
                  <a:pt x="5252" y="12838"/>
                </a:cubicBezTo>
                <a:cubicBezTo>
                  <a:pt x="5281" y="12838"/>
                  <a:pt x="5305" y="12791"/>
                  <a:pt x="5305" y="12734"/>
                </a:cubicBezTo>
                <a:lnTo>
                  <a:pt x="5305" y="12514"/>
                </a:lnTo>
                <a:cubicBezTo>
                  <a:pt x="5305" y="12456"/>
                  <a:pt x="5281" y="12411"/>
                  <a:pt x="5252" y="12411"/>
                </a:cubicBezTo>
                <a:close/>
                <a:moveTo>
                  <a:pt x="6102" y="12411"/>
                </a:moveTo>
                <a:cubicBezTo>
                  <a:pt x="6072" y="12411"/>
                  <a:pt x="6049" y="12456"/>
                  <a:pt x="6049" y="12514"/>
                </a:cubicBezTo>
                <a:lnTo>
                  <a:pt x="6049" y="12734"/>
                </a:lnTo>
                <a:cubicBezTo>
                  <a:pt x="6049" y="12791"/>
                  <a:pt x="6072" y="12838"/>
                  <a:pt x="6102" y="12838"/>
                </a:cubicBezTo>
                <a:cubicBezTo>
                  <a:pt x="6131" y="12838"/>
                  <a:pt x="6155" y="12791"/>
                  <a:pt x="6155" y="12734"/>
                </a:cubicBezTo>
                <a:lnTo>
                  <a:pt x="6155" y="12514"/>
                </a:lnTo>
                <a:cubicBezTo>
                  <a:pt x="6155" y="12456"/>
                  <a:pt x="6131" y="12411"/>
                  <a:pt x="6102" y="12411"/>
                </a:cubicBezTo>
                <a:close/>
                <a:moveTo>
                  <a:pt x="6416" y="12411"/>
                </a:moveTo>
                <a:cubicBezTo>
                  <a:pt x="6387" y="12411"/>
                  <a:pt x="6363" y="12456"/>
                  <a:pt x="6363" y="12514"/>
                </a:cubicBezTo>
                <a:lnTo>
                  <a:pt x="6363" y="12734"/>
                </a:lnTo>
                <a:cubicBezTo>
                  <a:pt x="6363" y="12791"/>
                  <a:pt x="6387" y="12838"/>
                  <a:pt x="6416" y="12838"/>
                </a:cubicBezTo>
                <a:cubicBezTo>
                  <a:pt x="6445" y="12838"/>
                  <a:pt x="6469" y="12791"/>
                  <a:pt x="6469" y="12734"/>
                </a:cubicBezTo>
                <a:lnTo>
                  <a:pt x="6469" y="12514"/>
                </a:lnTo>
                <a:cubicBezTo>
                  <a:pt x="6469" y="12456"/>
                  <a:pt x="6445" y="12411"/>
                  <a:pt x="6416" y="12411"/>
                </a:cubicBezTo>
                <a:close/>
                <a:moveTo>
                  <a:pt x="7266" y="12411"/>
                </a:moveTo>
                <a:cubicBezTo>
                  <a:pt x="7237" y="12411"/>
                  <a:pt x="7213" y="12456"/>
                  <a:pt x="7213" y="12514"/>
                </a:cubicBezTo>
                <a:lnTo>
                  <a:pt x="7213" y="12734"/>
                </a:lnTo>
                <a:cubicBezTo>
                  <a:pt x="7213" y="12791"/>
                  <a:pt x="7237" y="12838"/>
                  <a:pt x="7266" y="12838"/>
                </a:cubicBezTo>
                <a:cubicBezTo>
                  <a:pt x="7295" y="12838"/>
                  <a:pt x="7318" y="12791"/>
                  <a:pt x="7318" y="12734"/>
                </a:cubicBezTo>
                <a:lnTo>
                  <a:pt x="7318" y="12514"/>
                </a:lnTo>
                <a:cubicBezTo>
                  <a:pt x="7318" y="12456"/>
                  <a:pt x="7295" y="12411"/>
                  <a:pt x="7266" y="12411"/>
                </a:cubicBezTo>
                <a:close/>
                <a:moveTo>
                  <a:pt x="7580" y="12411"/>
                </a:moveTo>
                <a:cubicBezTo>
                  <a:pt x="7551" y="12411"/>
                  <a:pt x="7527" y="12456"/>
                  <a:pt x="7527" y="12514"/>
                </a:cubicBezTo>
                <a:lnTo>
                  <a:pt x="7527" y="12734"/>
                </a:lnTo>
                <a:cubicBezTo>
                  <a:pt x="7527" y="12791"/>
                  <a:pt x="7551" y="12838"/>
                  <a:pt x="7580" y="12838"/>
                </a:cubicBezTo>
                <a:cubicBezTo>
                  <a:pt x="7609" y="12838"/>
                  <a:pt x="7632" y="12791"/>
                  <a:pt x="7632" y="12734"/>
                </a:cubicBezTo>
                <a:lnTo>
                  <a:pt x="7632" y="12514"/>
                </a:lnTo>
                <a:cubicBezTo>
                  <a:pt x="7632" y="12456"/>
                  <a:pt x="7609" y="12411"/>
                  <a:pt x="7580" y="12411"/>
                </a:cubicBezTo>
                <a:close/>
                <a:moveTo>
                  <a:pt x="8429" y="12411"/>
                </a:moveTo>
                <a:cubicBezTo>
                  <a:pt x="8400" y="12411"/>
                  <a:pt x="8377" y="12456"/>
                  <a:pt x="8377" y="12514"/>
                </a:cubicBezTo>
                <a:lnTo>
                  <a:pt x="8377" y="12734"/>
                </a:lnTo>
                <a:cubicBezTo>
                  <a:pt x="8377" y="12791"/>
                  <a:pt x="8400" y="12838"/>
                  <a:pt x="8429" y="12838"/>
                </a:cubicBezTo>
                <a:cubicBezTo>
                  <a:pt x="8458" y="12838"/>
                  <a:pt x="8482" y="12791"/>
                  <a:pt x="8482" y="12734"/>
                </a:cubicBezTo>
                <a:lnTo>
                  <a:pt x="8482" y="12514"/>
                </a:lnTo>
                <a:cubicBezTo>
                  <a:pt x="8482" y="12456"/>
                  <a:pt x="8458" y="12411"/>
                  <a:pt x="8429" y="12411"/>
                </a:cubicBezTo>
                <a:close/>
                <a:moveTo>
                  <a:pt x="8744" y="12411"/>
                </a:moveTo>
                <a:cubicBezTo>
                  <a:pt x="8714" y="12411"/>
                  <a:pt x="8691" y="12456"/>
                  <a:pt x="8691" y="12514"/>
                </a:cubicBezTo>
                <a:lnTo>
                  <a:pt x="8691" y="12734"/>
                </a:lnTo>
                <a:cubicBezTo>
                  <a:pt x="8691" y="12791"/>
                  <a:pt x="8714" y="12838"/>
                  <a:pt x="8744" y="12838"/>
                </a:cubicBezTo>
                <a:cubicBezTo>
                  <a:pt x="8773" y="12838"/>
                  <a:pt x="8796" y="12791"/>
                  <a:pt x="8796" y="12734"/>
                </a:cubicBezTo>
                <a:lnTo>
                  <a:pt x="8796" y="12514"/>
                </a:lnTo>
                <a:cubicBezTo>
                  <a:pt x="8796" y="12456"/>
                  <a:pt x="8773" y="12411"/>
                  <a:pt x="8744" y="12411"/>
                </a:cubicBezTo>
                <a:close/>
                <a:moveTo>
                  <a:pt x="9593" y="12411"/>
                </a:moveTo>
                <a:cubicBezTo>
                  <a:pt x="9564" y="12411"/>
                  <a:pt x="9540" y="12456"/>
                  <a:pt x="9540" y="12514"/>
                </a:cubicBezTo>
                <a:lnTo>
                  <a:pt x="9540" y="12734"/>
                </a:lnTo>
                <a:cubicBezTo>
                  <a:pt x="9540" y="12791"/>
                  <a:pt x="9564" y="12838"/>
                  <a:pt x="9593" y="12838"/>
                </a:cubicBezTo>
                <a:cubicBezTo>
                  <a:pt x="9622" y="12838"/>
                  <a:pt x="9646" y="12791"/>
                  <a:pt x="9646" y="12734"/>
                </a:cubicBezTo>
                <a:lnTo>
                  <a:pt x="9646" y="12514"/>
                </a:lnTo>
                <a:cubicBezTo>
                  <a:pt x="9646" y="12456"/>
                  <a:pt x="9622" y="12411"/>
                  <a:pt x="9593" y="12411"/>
                </a:cubicBezTo>
                <a:close/>
                <a:moveTo>
                  <a:pt x="9908" y="12411"/>
                </a:moveTo>
                <a:cubicBezTo>
                  <a:pt x="9879" y="12411"/>
                  <a:pt x="9855" y="12456"/>
                  <a:pt x="9855" y="12514"/>
                </a:cubicBezTo>
                <a:lnTo>
                  <a:pt x="9855" y="12734"/>
                </a:lnTo>
                <a:cubicBezTo>
                  <a:pt x="9855" y="12791"/>
                  <a:pt x="9879" y="12838"/>
                  <a:pt x="9908" y="12838"/>
                </a:cubicBezTo>
                <a:cubicBezTo>
                  <a:pt x="9937" y="12838"/>
                  <a:pt x="9961" y="12791"/>
                  <a:pt x="9961" y="12734"/>
                </a:cubicBezTo>
                <a:lnTo>
                  <a:pt x="9961" y="12514"/>
                </a:lnTo>
                <a:cubicBezTo>
                  <a:pt x="9961" y="12456"/>
                  <a:pt x="9937" y="12411"/>
                  <a:pt x="9908" y="12411"/>
                </a:cubicBezTo>
                <a:close/>
                <a:moveTo>
                  <a:pt x="10758" y="12411"/>
                </a:moveTo>
                <a:cubicBezTo>
                  <a:pt x="10728" y="12411"/>
                  <a:pt x="10705" y="12456"/>
                  <a:pt x="10705" y="12514"/>
                </a:cubicBezTo>
                <a:lnTo>
                  <a:pt x="10705" y="12734"/>
                </a:lnTo>
                <a:cubicBezTo>
                  <a:pt x="10705" y="12791"/>
                  <a:pt x="10728" y="12838"/>
                  <a:pt x="10758" y="12838"/>
                </a:cubicBezTo>
                <a:cubicBezTo>
                  <a:pt x="10787" y="12838"/>
                  <a:pt x="10810" y="12791"/>
                  <a:pt x="10810" y="12734"/>
                </a:cubicBezTo>
                <a:lnTo>
                  <a:pt x="10810" y="12514"/>
                </a:lnTo>
                <a:cubicBezTo>
                  <a:pt x="10810" y="12456"/>
                  <a:pt x="10787" y="12411"/>
                  <a:pt x="10758" y="12411"/>
                </a:cubicBezTo>
                <a:close/>
                <a:moveTo>
                  <a:pt x="11072" y="12411"/>
                </a:moveTo>
                <a:cubicBezTo>
                  <a:pt x="11043" y="12411"/>
                  <a:pt x="11019" y="12456"/>
                  <a:pt x="11019" y="12514"/>
                </a:cubicBezTo>
                <a:lnTo>
                  <a:pt x="11019" y="12734"/>
                </a:lnTo>
                <a:cubicBezTo>
                  <a:pt x="11019" y="12791"/>
                  <a:pt x="11043" y="12838"/>
                  <a:pt x="11072" y="12838"/>
                </a:cubicBezTo>
                <a:cubicBezTo>
                  <a:pt x="11101" y="12838"/>
                  <a:pt x="11125" y="12791"/>
                  <a:pt x="11125" y="12734"/>
                </a:cubicBezTo>
                <a:lnTo>
                  <a:pt x="11125" y="12514"/>
                </a:lnTo>
                <a:cubicBezTo>
                  <a:pt x="11125" y="12456"/>
                  <a:pt x="11101" y="12411"/>
                  <a:pt x="11072" y="12411"/>
                </a:cubicBezTo>
                <a:close/>
                <a:moveTo>
                  <a:pt x="11922" y="12411"/>
                </a:moveTo>
                <a:cubicBezTo>
                  <a:pt x="11893" y="12411"/>
                  <a:pt x="11869" y="12456"/>
                  <a:pt x="11869" y="12514"/>
                </a:cubicBezTo>
                <a:lnTo>
                  <a:pt x="11869" y="12734"/>
                </a:lnTo>
                <a:cubicBezTo>
                  <a:pt x="11869" y="12791"/>
                  <a:pt x="11893" y="12838"/>
                  <a:pt x="11922" y="12838"/>
                </a:cubicBezTo>
                <a:cubicBezTo>
                  <a:pt x="11951" y="12838"/>
                  <a:pt x="11974" y="12791"/>
                  <a:pt x="11974" y="12734"/>
                </a:cubicBezTo>
                <a:lnTo>
                  <a:pt x="11974" y="12514"/>
                </a:lnTo>
                <a:cubicBezTo>
                  <a:pt x="11974" y="12456"/>
                  <a:pt x="11951" y="12411"/>
                  <a:pt x="11922" y="12411"/>
                </a:cubicBezTo>
                <a:close/>
                <a:moveTo>
                  <a:pt x="12236" y="12411"/>
                </a:moveTo>
                <a:cubicBezTo>
                  <a:pt x="12207" y="12411"/>
                  <a:pt x="12183" y="12456"/>
                  <a:pt x="12183" y="12514"/>
                </a:cubicBezTo>
                <a:lnTo>
                  <a:pt x="12183" y="12734"/>
                </a:lnTo>
                <a:cubicBezTo>
                  <a:pt x="12183" y="12791"/>
                  <a:pt x="12207" y="12838"/>
                  <a:pt x="12236" y="12838"/>
                </a:cubicBezTo>
                <a:cubicBezTo>
                  <a:pt x="12265" y="12838"/>
                  <a:pt x="12288" y="12791"/>
                  <a:pt x="12288" y="12734"/>
                </a:cubicBezTo>
                <a:lnTo>
                  <a:pt x="12288" y="12514"/>
                </a:lnTo>
                <a:cubicBezTo>
                  <a:pt x="12288" y="12456"/>
                  <a:pt x="12265" y="12411"/>
                  <a:pt x="12236" y="12411"/>
                </a:cubicBezTo>
                <a:close/>
                <a:moveTo>
                  <a:pt x="13085" y="12411"/>
                </a:moveTo>
                <a:cubicBezTo>
                  <a:pt x="13056" y="12411"/>
                  <a:pt x="13032" y="12456"/>
                  <a:pt x="13032" y="12514"/>
                </a:cubicBezTo>
                <a:lnTo>
                  <a:pt x="13032" y="12734"/>
                </a:lnTo>
                <a:cubicBezTo>
                  <a:pt x="13032" y="12791"/>
                  <a:pt x="13056" y="12838"/>
                  <a:pt x="13085" y="12838"/>
                </a:cubicBezTo>
                <a:cubicBezTo>
                  <a:pt x="13114" y="12838"/>
                  <a:pt x="13138" y="12791"/>
                  <a:pt x="13138" y="12734"/>
                </a:cubicBezTo>
                <a:lnTo>
                  <a:pt x="13138" y="12514"/>
                </a:lnTo>
                <a:cubicBezTo>
                  <a:pt x="13138" y="12456"/>
                  <a:pt x="13114" y="12411"/>
                  <a:pt x="13085" y="12411"/>
                </a:cubicBezTo>
                <a:close/>
                <a:moveTo>
                  <a:pt x="13399" y="12411"/>
                </a:moveTo>
                <a:cubicBezTo>
                  <a:pt x="13370" y="12411"/>
                  <a:pt x="13348" y="12456"/>
                  <a:pt x="13348" y="12514"/>
                </a:cubicBezTo>
                <a:lnTo>
                  <a:pt x="13348" y="12734"/>
                </a:lnTo>
                <a:cubicBezTo>
                  <a:pt x="13348" y="12791"/>
                  <a:pt x="13370" y="12838"/>
                  <a:pt x="13399" y="12838"/>
                </a:cubicBezTo>
                <a:cubicBezTo>
                  <a:pt x="13428" y="12838"/>
                  <a:pt x="13452" y="12791"/>
                  <a:pt x="13452" y="12734"/>
                </a:cubicBezTo>
                <a:lnTo>
                  <a:pt x="13452" y="12514"/>
                </a:lnTo>
                <a:cubicBezTo>
                  <a:pt x="13452" y="12456"/>
                  <a:pt x="13428" y="12411"/>
                  <a:pt x="13399" y="12411"/>
                </a:cubicBezTo>
                <a:close/>
                <a:moveTo>
                  <a:pt x="14249" y="12411"/>
                </a:moveTo>
                <a:cubicBezTo>
                  <a:pt x="14220" y="12411"/>
                  <a:pt x="14196" y="12456"/>
                  <a:pt x="14196" y="12514"/>
                </a:cubicBezTo>
                <a:lnTo>
                  <a:pt x="14196" y="12734"/>
                </a:lnTo>
                <a:cubicBezTo>
                  <a:pt x="14196" y="12791"/>
                  <a:pt x="14220" y="12838"/>
                  <a:pt x="14249" y="12838"/>
                </a:cubicBezTo>
                <a:cubicBezTo>
                  <a:pt x="14278" y="12838"/>
                  <a:pt x="14302" y="12791"/>
                  <a:pt x="14302" y="12734"/>
                </a:cubicBezTo>
                <a:lnTo>
                  <a:pt x="14302" y="12514"/>
                </a:lnTo>
                <a:cubicBezTo>
                  <a:pt x="14302" y="12456"/>
                  <a:pt x="14278" y="12411"/>
                  <a:pt x="14249" y="12411"/>
                </a:cubicBezTo>
                <a:close/>
                <a:moveTo>
                  <a:pt x="14564" y="12411"/>
                </a:moveTo>
                <a:cubicBezTo>
                  <a:pt x="14535" y="12411"/>
                  <a:pt x="14511" y="12456"/>
                  <a:pt x="14511" y="12514"/>
                </a:cubicBezTo>
                <a:lnTo>
                  <a:pt x="14511" y="12734"/>
                </a:lnTo>
                <a:cubicBezTo>
                  <a:pt x="14511" y="12791"/>
                  <a:pt x="14535" y="12838"/>
                  <a:pt x="14564" y="12838"/>
                </a:cubicBezTo>
                <a:cubicBezTo>
                  <a:pt x="14593" y="12838"/>
                  <a:pt x="14617" y="12791"/>
                  <a:pt x="14617" y="12734"/>
                </a:cubicBezTo>
                <a:lnTo>
                  <a:pt x="14617" y="12514"/>
                </a:lnTo>
                <a:cubicBezTo>
                  <a:pt x="14617" y="12456"/>
                  <a:pt x="14593" y="12411"/>
                  <a:pt x="14564" y="12411"/>
                </a:cubicBezTo>
                <a:close/>
                <a:moveTo>
                  <a:pt x="15413" y="12411"/>
                </a:moveTo>
                <a:cubicBezTo>
                  <a:pt x="15384" y="12411"/>
                  <a:pt x="15360" y="12456"/>
                  <a:pt x="15360" y="12514"/>
                </a:cubicBezTo>
                <a:lnTo>
                  <a:pt x="15360" y="12734"/>
                </a:lnTo>
                <a:cubicBezTo>
                  <a:pt x="15360" y="12791"/>
                  <a:pt x="15384" y="12838"/>
                  <a:pt x="15413" y="12838"/>
                </a:cubicBezTo>
                <a:cubicBezTo>
                  <a:pt x="15442" y="12838"/>
                  <a:pt x="15465" y="12791"/>
                  <a:pt x="15465" y="12734"/>
                </a:cubicBezTo>
                <a:lnTo>
                  <a:pt x="15465" y="12514"/>
                </a:lnTo>
                <a:cubicBezTo>
                  <a:pt x="15465" y="12456"/>
                  <a:pt x="15442" y="12411"/>
                  <a:pt x="15413" y="12411"/>
                </a:cubicBezTo>
                <a:close/>
                <a:moveTo>
                  <a:pt x="15728" y="12411"/>
                </a:moveTo>
                <a:cubicBezTo>
                  <a:pt x="15699" y="12411"/>
                  <a:pt x="15675" y="12456"/>
                  <a:pt x="15675" y="12514"/>
                </a:cubicBezTo>
                <a:lnTo>
                  <a:pt x="15675" y="12734"/>
                </a:lnTo>
                <a:cubicBezTo>
                  <a:pt x="15675" y="12791"/>
                  <a:pt x="15699" y="12838"/>
                  <a:pt x="15728" y="12838"/>
                </a:cubicBezTo>
                <a:cubicBezTo>
                  <a:pt x="15757" y="12838"/>
                  <a:pt x="15781" y="12791"/>
                  <a:pt x="15781" y="12734"/>
                </a:cubicBezTo>
                <a:lnTo>
                  <a:pt x="15781" y="12514"/>
                </a:lnTo>
                <a:cubicBezTo>
                  <a:pt x="15781" y="12456"/>
                  <a:pt x="15757" y="12411"/>
                  <a:pt x="15728" y="12411"/>
                </a:cubicBezTo>
                <a:close/>
                <a:moveTo>
                  <a:pt x="16578" y="12411"/>
                </a:moveTo>
                <a:cubicBezTo>
                  <a:pt x="16549" y="12411"/>
                  <a:pt x="16525" y="12456"/>
                  <a:pt x="16525" y="12514"/>
                </a:cubicBezTo>
                <a:lnTo>
                  <a:pt x="16525" y="12734"/>
                </a:lnTo>
                <a:cubicBezTo>
                  <a:pt x="16525" y="12791"/>
                  <a:pt x="16549" y="12838"/>
                  <a:pt x="16578" y="12838"/>
                </a:cubicBezTo>
                <a:cubicBezTo>
                  <a:pt x="16607" y="12838"/>
                  <a:pt x="16630" y="12791"/>
                  <a:pt x="16630" y="12734"/>
                </a:cubicBezTo>
                <a:lnTo>
                  <a:pt x="16630" y="12514"/>
                </a:lnTo>
                <a:cubicBezTo>
                  <a:pt x="16630" y="12456"/>
                  <a:pt x="16607" y="12411"/>
                  <a:pt x="16578" y="12411"/>
                </a:cubicBezTo>
                <a:close/>
                <a:moveTo>
                  <a:pt x="16892" y="12411"/>
                </a:moveTo>
                <a:cubicBezTo>
                  <a:pt x="16863" y="12411"/>
                  <a:pt x="16839" y="12456"/>
                  <a:pt x="16839" y="12514"/>
                </a:cubicBezTo>
                <a:lnTo>
                  <a:pt x="16839" y="12734"/>
                </a:lnTo>
                <a:cubicBezTo>
                  <a:pt x="16839" y="12791"/>
                  <a:pt x="16863" y="12838"/>
                  <a:pt x="16892" y="12838"/>
                </a:cubicBezTo>
                <a:cubicBezTo>
                  <a:pt x="16921" y="12838"/>
                  <a:pt x="16944" y="12791"/>
                  <a:pt x="16944" y="12734"/>
                </a:cubicBezTo>
                <a:lnTo>
                  <a:pt x="16944" y="12514"/>
                </a:lnTo>
                <a:cubicBezTo>
                  <a:pt x="16944" y="12456"/>
                  <a:pt x="16921" y="12411"/>
                  <a:pt x="16892" y="12411"/>
                </a:cubicBezTo>
                <a:close/>
                <a:moveTo>
                  <a:pt x="17741" y="12411"/>
                </a:moveTo>
                <a:cubicBezTo>
                  <a:pt x="17712" y="12411"/>
                  <a:pt x="17689" y="12456"/>
                  <a:pt x="17689" y="12514"/>
                </a:cubicBezTo>
                <a:lnTo>
                  <a:pt x="17689" y="12734"/>
                </a:lnTo>
                <a:cubicBezTo>
                  <a:pt x="17689" y="12791"/>
                  <a:pt x="17712" y="12838"/>
                  <a:pt x="17741" y="12838"/>
                </a:cubicBezTo>
                <a:cubicBezTo>
                  <a:pt x="17770" y="12838"/>
                  <a:pt x="17794" y="12791"/>
                  <a:pt x="17794" y="12734"/>
                </a:cubicBezTo>
                <a:lnTo>
                  <a:pt x="17794" y="12514"/>
                </a:lnTo>
                <a:cubicBezTo>
                  <a:pt x="17794" y="12456"/>
                  <a:pt x="17770" y="12411"/>
                  <a:pt x="17741" y="12411"/>
                </a:cubicBezTo>
                <a:close/>
                <a:moveTo>
                  <a:pt x="18055" y="12411"/>
                </a:moveTo>
                <a:cubicBezTo>
                  <a:pt x="18026" y="12411"/>
                  <a:pt x="18002" y="12456"/>
                  <a:pt x="18002" y="12514"/>
                </a:cubicBezTo>
                <a:lnTo>
                  <a:pt x="18002" y="12734"/>
                </a:lnTo>
                <a:cubicBezTo>
                  <a:pt x="18002" y="12791"/>
                  <a:pt x="18026" y="12838"/>
                  <a:pt x="18055" y="12838"/>
                </a:cubicBezTo>
                <a:cubicBezTo>
                  <a:pt x="18085" y="12838"/>
                  <a:pt x="18108" y="12791"/>
                  <a:pt x="18108" y="12734"/>
                </a:cubicBezTo>
                <a:lnTo>
                  <a:pt x="18108" y="12514"/>
                </a:lnTo>
                <a:cubicBezTo>
                  <a:pt x="18108" y="12456"/>
                  <a:pt x="18085" y="12411"/>
                  <a:pt x="18055" y="12411"/>
                </a:cubicBezTo>
                <a:close/>
                <a:moveTo>
                  <a:pt x="18905" y="12411"/>
                </a:moveTo>
                <a:cubicBezTo>
                  <a:pt x="18876" y="12411"/>
                  <a:pt x="18852" y="12456"/>
                  <a:pt x="18852" y="12514"/>
                </a:cubicBezTo>
                <a:lnTo>
                  <a:pt x="18852" y="12734"/>
                </a:lnTo>
                <a:cubicBezTo>
                  <a:pt x="18852" y="12791"/>
                  <a:pt x="18876" y="12838"/>
                  <a:pt x="18905" y="12838"/>
                </a:cubicBezTo>
                <a:cubicBezTo>
                  <a:pt x="18934" y="12838"/>
                  <a:pt x="18958" y="12791"/>
                  <a:pt x="18958" y="12734"/>
                </a:cubicBezTo>
                <a:lnTo>
                  <a:pt x="18958" y="12514"/>
                </a:lnTo>
                <a:cubicBezTo>
                  <a:pt x="18958" y="12456"/>
                  <a:pt x="18934" y="12411"/>
                  <a:pt x="18905" y="12411"/>
                </a:cubicBezTo>
                <a:close/>
                <a:moveTo>
                  <a:pt x="19220" y="12411"/>
                </a:moveTo>
                <a:cubicBezTo>
                  <a:pt x="19191" y="12411"/>
                  <a:pt x="19167" y="12456"/>
                  <a:pt x="19167" y="12514"/>
                </a:cubicBezTo>
                <a:lnTo>
                  <a:pt x="19167" y="12734"/>
                </a:lnTo>
                <a:cubicBezTo>
                  <a:pt x="19167" y="12791"/>
                  <a:pt x="19191" y="12838"/>
                  <a:pt x="19220" y="12838"/>
                </a:cubicBezTo>
                <a:cubicBezTo>
                  <a:pt x="19249" y="12838"/>
                  <a:pt x="19273" y="12791"/>
                  <a:pt x="19273" y="12734"/>
                </a:cubicBezTo>
                <a:lnTo>
                  <a:pt x="19273" y="12514"/>
                </a:lnTo>
                <a:cubicBezTo>
                  <a:pt x="19273" y="12456"/>
                  <a:pt x="19249" y="12411"/>
                  <a:pt x="19220" y="12411"/>
                </a:cubicBezTo>
                <a:close/>
                <a:moveTo>
                  <a:pt x="20069" y="12411"/>
                </a:moveTo>
                <a:cubicBezTo>
                  <a:pt x="20040" y="12411"/>
                  <a:pt x="20016" y="12456"/>
                  <a:pt x="20016" y="12514"/>
                </a:cubicBezTo>
                <a:lnTo>
                  <a:pt x="20016" y="12734"/>
                </a:lnTo>
                <a:cubicBezTo>
                  <a:pt x="20016" y="12791"/>
                  <a:pt x="20040" y="12838"/>
                  <a:pt x="20069" y="12838"/>
                </a:cubicBezTo>
                <a:cubicBezTo>
                  <a:pt x="20099" y="12838"/>
                  <a:pt x="20122" y="12791"/>
                  <a:pt x="20122" y="12734"/>
                </a:cubicBezTo>
                <a:lnTo>
                  <a:pt x="20122" y="12514"/>
                </a:lnTo>
                <a:cubicBezTo>
                  <a:pt x="20122" y="12456"/>
                  <a:pt x="20099" y="12411"/>
                  <a:pt x="20069" y="12411"/>
                </a:cubicBezTo>
                <a:close/>
                <a:moveTo>
                  <a:pt x="20384" y="12411"/>
                </a:moveTo>
                <a:cubicBezTo>
                  <a:pt x="20355" y="12411"/>
                  <a:pt x="20331" y="12456"/>
                  <a:pt x="20331" y="12514"/>
                </a:cubicBezTo>
                <a:lnTo>
                  <a:pt x="20331" y="12734"/>
                </a:lnTo>
                <a:cubicBezTo>
                  <a:pt x="20331" y="12791"/>
                  <a:pt x="20355" y="12838"/>
                  <a:pt x="20384" y="12838"/>
                </a:cubicBezTo>
                <a:cubicBezTo>
                  <a:pt x="20413" y="12838"/>
                  <a:pt x="20436" y="12791"/>
                  <a:pt x="20436" y="12734"/>
                </a:cubicBezTo>
                <a:lnTo>
                  <a:pt x="20436" y="12514"/>
                </a:lnTo>
                <a:cubicBezTo>
                  <a:pt x="20436" y="12456"/>
                  <a:pt x="20413" y="12411"/>
                  <a:pt x="20384" y="12411"/>
                </a:cubicBezTo>
                <a:close/>
                <a:moveTo>
                  <a:pt x="21234" y="12411"/>
                </a:moveTo>
                <a:cubicBezTo>
                  <a:pt x="21204" y="12411"/>
                  <a:pt x="21181" y="12456"/>
                  <a:pt x="21181" y="12514"/>
                </a:cubicBezTo>
                <a:lnTo>
                  <a:pt x="21181" y="12734"/>
                </a:lnTo>
                <a:cubicBezTo>
                  <a:pt x="21181" y="12791"/>
                  <a:pt x="21204" y="12838"/>
                  <a:pt x="21234" y="12838"/>
                </a:cubicBezTo>
                <a:cubicBezTo>
                  <a:pt x="21263" y="12838"/>
                  <a:pt x="21285" y="12791"/>
                  <a:pt x="21285" y="12734"/>
                </a:cubicBezTo>
                <a:lnTo>
                  <a:pt x="21285" y="12514"/>
                </a:lnTo>
                <a:cubicBezTo>
                  <a:pt x="21285" y="12456"/>
                  <a:pt x="21263" y="12411"/>
                  <a:pt x="21234" y="12411"/>
                </a:cubicBezTo>
                <a:close/>
                <a:moveTo>
                  <a:pt x="21547" y="12411"/>
                </a:moveTo>
                <a:cubicBezTo>
                  <a:pt x="21518" y="12411"/>
                  <a:pt x="21495" y="12456"/>
                  <a:pt x="21495" y="12514"/>
                </a:cubicBezTo>
                <a:lnTo>
                  <a:pt x="21495" y="12734"/>
                </a:lnTo>
                <a:cubicBezTo>
                  <a:pt x="21495" y="12791"/>
                  <a:pt x="21518" y="12838"/>
                  <a:pt x="21547" y="12838"/>
                </a:cubicBezTo>
                <a:cubicBezTo>
                  <a:pt x="21576" y="12838"/>
                  <a:pt x="21600" y="12791"/>
                  <a:pt x="21600" y="12734"/>
                </a:cubicBezTo>
                <a:lnTo>
                  <a:pt x="21600" y="12514"/>
                </a:lnTo>
                <a:cubicBezTo>
                  <a:pt x="21600" y="12456"/>
                  <a:pt x="21576" y="12411"/>
                  <a:pt x="21547" y="12411"/>
                </a:cubicBezTo>
                <a:close/>
                <a:moveTo>
                  <a:pt x="53" y="13141"/>
                </a:moveTo>
                <a:cubicBezTo>
                  <a:pt x="24" y="13141"/>
                  <a:pt x="0" y="13186"/>
                  <a:pt x="0" y="13244"/>
                </a:cubicBezTo>
                <a:lnTo>
                  <a:pt x="0" y="13464"/>
                </a:lnTo>
                <a:cubicBezTo>
                  <a:pt x="0" y="13521"/>
                  <a:pt x="24" y="13568"/>
                  <a:pt x="53" y="13568"/>
                </a:cubicBezTo>
                <a:cubicBezTo>
                  <a:pt x="82" y="13568"/>
                  <a:pt x="106" y="13521"/>
                  <a:pt x="106" y="13464"/>
                </a:cubicBezTo>
                <a:lnTo>
                  <a:pt x="106" y="13244"/>
                </a:lnTo>
                <a:cubicBezTo>
                  <a:pt x="106" y="13186"/>
                  <a:pt x="82" y="13141"/>
                  <a:pt x="53" y="13141"/>
                </a:cubicBezTo>
                <a:close/>
                <a:moveTo>
                  <a:pt x="367" y="13141"/>
                </a:moveTo>
                <a:cubicBezTo>
                  <a:pt x="338" y="13141"/>
                  <a:pt x="315" y="13186"/>
                  <a:pt x="315" y="13244"/>
                </a:cubicBezTo>
                <a:lnTo>
                  <a:pt x="315" y="13464"/>
                </a:lnTo>
                <a:cubicBezTo>
                  <a:pt x="315" y="13521"/>
                  <a:pt x="338" y="13568"/>
                  <a:pt x="367" y="13568"/>
                </a:cubicBezTo>
                <a:cubicBezTo>
                  <a:pt x="397" y="13568"/>
                  <a:pt x="420" y="13521"/>
                  <a:pt x="420" y="13464"/>
                </a:cubicBezTo>
                <a:lnTo>
                  <a:pt x="420" y="13244"/>
                </a:lnTo>
                <a:cubicBezTo>
                  <a:pt x="420" y="13186"/>
                  <a:pt x="397" y="13141"/>
                  <a:pt x="367" y="13141"/>
                </a:cubicBezTo>
                <a:close/>
                <a:moveTo>
                  <a:pt x="1217" y="13141"/>
                </a:moveTo>
                <a:cubicBezTo>
                  <a:pt x="1188" y="13141"/>
                  <a:pt x="1164" y="13186"/>
                  <a:pt x="1164" y="13244"/>
                </a:cubicBezTo>
                <a:lnTo>
                  <a:pt x="1164" y="13464"/>
                </a:lnTo>
                <a:cubicBezTo>
                  <a:pt x="1164" y="13521"/>
                  <a:pt x="1188" y="13568"/>
                  <a:pt x="1217" y="13568"/>
                </a:cubicBezTo>
                <a:cubicBezTo>
                  <a:pt x="1246" y="13568"/>
                  <a:pt x="1270" y="13521"/>
                  <a:pt x="1270" y="13464"/>
                </a:cubicBezTo>
                <a:lnTo>
                  <a:pt x="1270" y="13244"/>
                </a:lnTo>
                <a:cubicBezTo>
                  <a:pt x="1270" y="13186"/>
                  <a:pt x="1246" y="13141"/>
                  <a:pt x="1217" y="13141"/>
                </a:cubicBezTo>
                <a:close/>
                <a:moveTo>
                  <a:pt x="1532" y="13141"/>
                </a:moveTo>
                <a:cubicBezTo>
                  <a:pt x="1503" y="13141"/>
                  <a:pt x="1479" y="13186"/>
                  <a:pt x="1479" y="13244"/>
                </a:cubicBezTo>
                <a:lnTo>
                  <a:pt x="1479" y="13464"/>
                </a:lnTo>
                <a:cubicBezTo>
                  <a:pt x="1479" y="13521"/>
                  <a:pt x="1503" y="13568"/>
                  <a:pt x="1532" y="13568"/>
                </a:cubicBezTo>
                <a:cubicBezTo>
                  <a:pt x="1561" y="13568"/>
                  <a:pt x="1584" y="13521"/>
                  <a:pt x="1584" y="13464"/>
                </a:cubicBezTo>
                <a:lnTo>
                  <a:pt x="1584" y="13244"/>
                </a:lnTo>
                <a:cubicBezTo>
                  <a:pt x="1584" y="13186"/>
                  <a:pt x="1561" y="13141"/>
                  <a:pt x="1532" y="13141"/>
                </a:cubicBezTo>
                <a:close/>
                <a:moveTo>
                  <a:pt x="2380" y="13141"/>
                </a:moveTo>
                <a:cubicBezTo>
                  <a:pt x="2351" y="13141"/>
                  <a:pt x="2329" y="13186"/>
                  <a:pt x="2329" y="13244"/>
                </a:cubicBezTo>
                <a:lnTo>
                  <a:pt x="2329" y="13464"/>
                </a:lnTo>
                <a:cubicBezTo>
                  <a:pt x="2329" y="13521"/>
                  <a:pt x="2351" y="13568"/>
                  <a:pt x="2380" y="13568"/>
                </a:cubicBezTo>
                <a:cubicBezTo>
                  <a:pt x="2409" y="13568"/>
                  <a:pt x="2433" y="13521"/>
                  <a:pt x="2433" y="13464"/>
                </a:cubicBezTo>
                <a:lnTo>
                  <a:pt x="2433" y="13244"/>
                </a:lnTo>
                <a:cubicBezTo>
                  <a:pt x="2433" y="13186"/>
                  <a:pt x="2409" y="13141"/>
                  <a:pt x="2380" y="13141"/>
                </a:cubicBezTo>
                <a:close/>
                <a:moveTo>
                  <a:pt x="2695" y="13141"/>
                </a:moveTo>
                <a:cubicBezTo>
                  <a:pt x="2666" y="13141"/>
                  <a:pt x="2643" y="13186"/>
                  <a:pt x="2643" y="13244"/>
                </a:cubicBezTo>
                <a:lnTo>
                  <a:pt x="2643" y="13464"/>
                </a:lnTo>
                <a:cubicBezTo>
                  <a:pt x="2643" y="13521"/>
                  <a:pt x="2666" y="13568"/>
                  <a:pt x="2695" y="13568"/>
                </a:cubicBezTo>
                <a:cubicBezTo>
                  <a:pt x="2724" y="13568"/>
                  <a:pt x="2748" y="13521"/>
                  <a:pt x="2748" y="13464"/>
                </a:cubicBezTo>
                <a:lnTo>
                  <a:pt x="2748" y="13244"/>
                </a:lnTo>
                <a:cubicBezTo>
                  <a:pt x="2748" y="13186"/>
                  <a:pt x="2724" y="13141"/>
                  <a:pt x="2695" y="13141"/>
                </a:cubicBezTo>
                <a:close/>
                <a:moveTo>
                  <a:pt x="3545" y="13141"/>
                </a:moveTo>
                <a:cubicBezTo>
                  <a:pt x="3516" y="13141"/>
                  <a:pt x="3492" y="13186"/>
                  <a:pt x="3492" y="13244"/>
                </a:cubicBezTo>
                <a:lnTo>
                  <a:pt x="3492" y="13464"/>
                </a:lnTo>
                <a:cubicBezTo>
                  <a:pt x="3492" y="13521"/>
                  <a:pt x="3516" y="13568"/>
                  <a:pt x="3545" y="13568"/>
                </a:cubicBezTo>
                <a:cubicBezTo>
                  <a:pt x="3574" y="13568"/>
                  <a:pt x="3598" y="13521"/>
                  <a:pt x="3598" y="13464"/>
                </a:cubicBezTo>
                <a:lnTo>
                  <a:pt x="3598" y="13244"/>
                </a:lnTo>
                <a:cubicBezTo>
                  <a:pt x="3598" y="13186"/>
                  <a:pt x="3574" y="13141"/>
                  <a:pt x="3545" y="13141"/>
                </a:cubicBezTo>
                <a:close/>
                <a:moveTo>
                  <a:pt x="3859" y="13141"/>
                </a:moveTo>
                <a:cubicBezTo>
                  <a:pt x="3830" y="13141"/>
                  <a:pt x="3806" y="13186"/>
                  <a:pt x="3806" y="13244"/>
                </a:cubicBezTo>
                <a:lnTo>
                  <a:pt x="3806" y="13464"/>
                </a:lnTo>
                <a:cubicBezTo>
                  <a:pt x="3806" y="13521"/>
                  <a:pt x="3830" y="13568"/>
                  <a:pt x="3859" y="13568"/>
                </a:cubicBezTo>
                <a:cubicBezTo>
                  <a:pt x="3888" y="13568"/>
                  <a:pt x="3912" y="13521"/>
                  <a:pt x="3912" y="13464"/>
                </a:cubicBezTo>
                <a:lnTo>
                  <a:pt x="3912" y="13244"/>
                </a:lnTo>
                <a:cubicBezTo>
                  <a:pt x="3912" y="13186"/>
                  <a:pt x="3888" y="13141"/>
                  <a:pt x="3859" y="13141"/>
                </a:cubicBezTo>
                <a:close/>
                <a:moveTo>
                  <a:pt x="4709" y="13141"/>
                </a:moveTo>
                <a:cubicBezTo>
                  <a:pt x="4680" y="13141"/>
                  <a:pt x="4656" y="13186"/>
                  <a:pt x="4656" y="13244"/>
                </a:cubicBezTo>
                <a:lnTo>
                  <a:pt x="4656" y="13464"/>
                </a:lnTo>
                <a:cubicBezTo>
                  <a:pt x="4656" y="13521"/>
                  <a:pt x="4680" y="13568"/>
                  <a:pt x="4709" y="13568"/>
                </a:cubicBezTo>
                <a:cubicBezTo>
                  <a:pt x="4738" y="13568"/>
                  <a:pt x="4762" y="13521"/>
                  <a:pt x="4762" y="13464"/>
                </a:cubicBezTo>
                <a:lnTo>
                  <a:pt x="4762" y="13244"/>
                </a:lnTo>
                <a:cubicBezTo>
                  <a:pt x="4762" y="13186"/>
                  <a:pt x="4738" y="13141"/>
                  <a:pt x="4709" y="13141"/>
                </a:cubicBezTo>
                <a:close/>
                <a:moveTo>
                  <a:pt x="5023" y="13141"/>
                </a:moveTo>
                <a:cubicBezTo>
                  <a:pt x="4994" y="13141"/>
                  <a:pt x="4970" y="13186"/>
                  <a:pt x="4970" y="13244"/>
                </a:cubicBezTo>
                <a:lnTo>
                  <a:pt x="4970" y="13464"/>
                </a:lnTo>
                <a:cubicBezTo>
                  <a:pt x="4970" y="13521"/>
                  <a:pt x="4994" y="13568"/>
                  <a:pt x="5023" y="13568"/>
                </a:cubicBezTo>
                <a:cubicBezTo>
                  <a:pt x="5053" y="13568"/>
                  <a:pt x="5076" y="13521"/>
                  <a:pt x="5076" y="13464"/>
                </a:cubicBezTo>
                <a:lnTo>
                  <a:pt x="5076" y="13244"/>
                </a:lnTo>
                <a:cubicBezTo>
                  <a:pt x="5076" y="13186"/>
                  <a:pt x="5053" y="13141"/>
                  <a:pt x="5023" y="13141"/>
                </a:cubicBezTo>
                <a:close/>
                <a:moveTo>
                  <a:pt x="5873" y="13141"/>
                </a:moveTo>
                <a:cubicBezTo>
                  <a:pt x="5844" y="13141"/>
                  <a:pt x="5820" y="13186"/>
                  <a:pt x="5820" y="13244"/>
                </a:cubicBezTo>
                <a:lnTo>
                  <a:pt x="5820" y="13464"/>
                </a:lnTo>
                <a:cubicBezTo>
                  <a:pt x="5820" y="13521"/>
                  <a:pt x="5844" y="13568"/>
                  <a:pt x="5873" y="13568"/>
                </a:cubicBezTo>
                <a:cubicBezTo>
                  <a:pt x="5902" y="13568"/>
                  <a:pt x="5926" y="13521"/>
                  <a:pt x="5926" y="13464"/>
                </a:cubicBezTo>
                <a:lnTo>
                  <a:pt x="5926" y="13244"/>
                </a:lnTo>
                <a:cubicBezTo>
                  <a:pt x="5926" y="13186"/>
                  <a:pt x="5902" y="13141"/>
                  <a:pt x="5873" y="13141"/>
                </a:cubicBezTo>
                <a:close/>
                <a:moveTo>
                  <a:pt x="6188" y="13141"/>
                </a:moveTo>
                <a:cubicBezTo>
                  <a:pt x="6159" y="13141"/>
                  <a:pt x="6135" y="13186"/>
                  <a:pt x="6135" y="13244"/>
                </a:cubicBezTo>
                <a:lnTo>
                  <a:pt x="6135" y="13464"/>
                </a:lnTo>
                <a:cubicBezTo>
                  <a:pt x="6135" y="13521"/>
                  <a:pt x="6159" y="13568"/>
                  <a:pt x="6188" y="13568"/>
                </a:cubicBezTo>
                <a:cubicBezTo>
                  <a:pt x="6217" y="13568"/>
                  <a:pt x="6240" y="13521"/>
                  <a:pt x="6240" y="13464"/>
                </a:cubicBezTo>
                <a:lnTo>
                  <a:pt x="6240" y="13244"/>
                </a:lnTo>
                <a:cubicBezTo>
                  <a:pt x="6240" y="13186"/>
                  <a:pt x="6217" y="13141"/>
                  <a:pt x="6188" y="13141"/>
                </a:cubicBezTo>
                <a:close/>
                <a:moveTo>
                  <a:pt x="7036" y="13141"/>
                </a:moveTo>
                <a:cubicBezTo>
                  <a:pt x="7007" y="13141"/>
                  <a:pt x="6984" y="13186"/>
                  <a:pt x="6984" y="13244"/>
                </a:cubicBezTo>
                <a:lnTo>
                  <a:pt x="6984" y="13464"/>
                </a:lnTo>
                <a:cubicBezTo>
                  <a:pt x="6984" y="13521"/>
                  <a:pt x="7007" y="13568"/>
                  <a:pt x="7036" y="13568"/>
                </a:cubicBezTo>
                <a:cubicBezTo>
                  <a:pt x="7065" y="13568"/>
                  <a:pt x="7089" y="13521"/>
                  <a:pt x="7089" y="13464"/>
                </a:cubicBezTo>
                <a:lnTo>
                  <a:pt x="7089" y="13244"/>
                </a:lnTo>
                <a:cubicBezTo>
                  <a:pt x="7089" y="13186"/>
                  <a:pt x="7065" y="13141"/>
                  <a:pt x="7036" y="13141"/>
                </a:cubicBezTo>
                <a:close/>
                <a:moveTo>
                  <a:pt x="7351" y="13141"/>
                </a:moveTo>
                <a:cubicBezTo>
                  <a:pt x="7322" y="13141"/>
                  <a:pt x="7299" y="13186"/>
                  <a:pt x="7299" y="13244"/>
                </a:cubicBezTo>
                <a:lnTo>
                  <a:pt x="7299" y="13464"/>
                </a:lnTo>
                <a:cubicBezTo>
                  <a:pt x="7299" y="13521"/>
                  <a:pt x="7322" y="13568"/>
                  <a:pt x="7351" y="13568"/>
                </a:cubicBezTo>
                <a:cubicBezTo>
                  <a:pt x="7380" y="13568"/>
                  <a:pt x="7404" y="13521"/>
                  <a:pt x="7404" y="13464"/>
                </a:cubicBezTo>
                <a:lnTo>
                  <a:pt x="7404" y="13244"/>
                </a:lnTo>
                <a:cubicBezTo>
                  <a:pt x="7404" y="13186"/>
                  <a:pt x="7380" y="13141"/>
                  <a:pt x="7351" y="13141"/>
                </a:cubicBezTo>
                <a:close/>
                <a:moveTo>
                  <a:pt x="8201" y="13141"/>
                </a:moveTo>
                <a:cubicBezTo>
                  <a:pt x="8171" y="13141"/>
                  <a:pt x="8148" y="13186"/>
                  <a:pt x="8148" y="13244"/>
                </a:cubicBezTo>
                <a:lnTo>
                  <a:pt x="8148" y="13464"/>
                </a:lnTo>
                <a:cubicBezTo>
                  <a:pt x="8148" y="13521"/>
                  <a:pt x="8171" y="13568"/>
                  <a:pt x="8201" y="13568"/>
                </a:cubicBezTo>
                <a:cubicBezTo>
                  <a:pt x="8230" y="13568"/>
                  <a:pt x="8254" y="13521"/>
                  <a:pt x="8254" y="13464"/>
                </a:cubicBezTo>
                <a:lnTo>
                  <a:pt x="8254" y="13244"/>
                </a:lnTo>
                <a:cubicBezTo>
                  <a:pt x="8254" y="13186"/>
                  <a:pt x="8230" y="13141"/>
                  <a:pt x="8201" y="13141"/>
                </a:cubicBezTo>
                <a:close/>
                <a:moveTo>
                  <a:pt x="8515" y="13141"/>
                </a:moveTo>
                <a:cubicBezTo>
                  <a:pt x="8486" y="13141"/>
                  <a:pt x="8462" y="13186"/>
                  <a:pt x="8462" y="13244"/>
                </a:cubicBezTo>
                <a:lnTo>
                  <a:pt x="8462" y="13464"/>
                </a:lnTo>
                <a:cubicBezTo>
                  <a:pt x="8462" y="13521"/>
                  <a:pt x="8486" y="13568"/>
                  <a:pt x="8515" y="13568"/>
                </a:cubicBezTo>
                <a:cubicBezTo>
                  <a:pt x="8544" y="13568"/>
                  <a:pt x="8568" y="13521"/>
                  <a:pt x="8568" y="13464"/>
                </a:cubicBezTo>
                <a:lnTo>
                  <a:pt x="8568" y="13244"/>
                </a:lnTo>
                <a:cubicBezTo>
                  <a:pt x="8568" y="13186"/>
                  <a:pt x="8544" y="13141"/>
                  <a:pt x="8515" y="13141"/>
                </a:cubicBezTo>
                <a:close/>
                <a:moveTo>
                  <a:pt x="9365" y="13141"/>
                </a:moveTo>
                <a:cubicBezTo>
                  <a:pt x="9336" y="13141"/>
                  <a:pt x="9312" y="13186"/>
                  <a:pt x="9312" y="13244"/>
                </a:cubicBezTo>
                <a:lnTo>
                  <a:pt x="9312" y="13464"/>
                </a:lnTo>
                <a:cubicBezTo>
                  <a:pt x="9312" y="13521"/>
                  <a:pt x="9336" y="13568"/>
                  <a:pt x="9365" y="13568"/>
                </a:cubicBezTo>
                <a:cubicBezTo>
                  <a:pt x="9394" y="13568"/>
                  <a:pt x="9418" y="13521"/>
                  <a:pt x="9418" y="13464"/>
                </a:cubicBezTo>
                <a:lnTo>
                  <a:pt x="9418" y="13244"/>
                </a:lnTo>
                <a:cubicBezTo>
                  <a:pt x="9418" y="13186"/>
                  <a:pt x="9394" y="13141"/>
                  <a:pt x="9365" y="13141"/>
                </a:cubicBezTo>
                <a:close/>
                <a:moveTo>
                  <a:pt x="9679" y="13141"/>
                </a:moveTo>
                <a:cubicBezTo>
                  <a:pt x="9650" y="13141"/>
                  <a:pt x="9626" y="13186"/>
                  <a:pt x="9626" y="13244"/>
                </a:cubicBezTo>
                <a:lnTo>
                  <a:pt x="9626" y="13464"/>
                </a:lnTo>
                <a:cubicBezTo>
                  <a:pt x="9626" y="13521"/>
                  <a:pt x="9650" y="13568"/>
                  <a:pt x="9679" y="13568"/>
                </a:cubicBezTo>
                <a:cubicBezTo>
                  <a:pt x="9708" y="13568"/>
                  <a:pt x="9732" y="13521"/>
                  <a:pt x="9732" y="13464"/>
                </a:cubicBezTo>
                <a:lnTo>
                  <a:pt x="9732" y="13244"/>
                </a:lnTo>
                <a:cubicBezTo>
                  <a:pt x="9732" y="13186"/>
                  <a:pt x="9708" y="13141"/>
                  <a:pt x="9679" y="13141"/>
                </a:cubicBezTo>
                <a:close/>
                <a:moveTo>
                  <a:pt x="10529" y="13141"/>
                </a:moveTo>
                <a:cubicBezTo>
                  <a:pt x="10500" y="13141"/>
                  <a:pt x="10476" y="13186"/>
                  <a:pt x="10476" y="13244"/>
                </a:cubicBezTo>
                <a:lnTo>
                  <a:pt x="10476" y="13464"/>
                </a:lnTo>
                <a:cubicBezTo>
                  <a:pt x="10476" y="13521"/>
                  <a:pt x="10500" y="13568"/>
                  <a:pt x="10529" y="13568"/>
                </a:cubicBezTo>
                <a:cubicBezTo>
                  <a:pt x="10558" y="13568"/>
                  <a:pt x="10582" y="13521"/>
                  <a:pt x="10582" y="13464"/>
                </a:cubicBezTo>
                <a:lnTo>
                  <a:pt x="10582" y="13244"/>
                </a:lnTo>
                <a:cubicBezTo>
                  <a:pt x="10582" y="13186"/>
                  <a:pt x="10558" y="13141"/>
                  <a:pt x="10529" y="13141"/>
                </a:cubicBezTo>
                <a:close/>
                <a:moveTo>
                  <a:pt x="10844" y="13141"/>
                </a:moveTo>
                <a:cubicBezTo>
                  <a:pt x="10814" y="13141"/>
                  <a:pt x="10791" y="13186"/>
                  <a:pt x="10791" y="13244"/>
                </a:cubicBezTo>
                <a:lnTo>
                  <a:pt x="10791" y="13464"/>
                </a:lnTo>
                <a:cubicBezTo>
                  <a:pt x="10791" y="13521"/>
                  <a:pt x="10814" y="13568"/>
                  <a:pt x="10844" y="13568"/>
                </a:cubicBezTo>
                <a:cubicBezTo>
                  <a:pt x="10873" y="13568"/>
                  <a:pt x="10895" y="13521"/>
                  <a:pt x="10895" y="13464"/>
                </a:cubicBezTo>
                <a:lnTo>
                  <a:pt x="10895" y="13244"/>
                </a:lnTo>
                <a:cubicBezTo>
                  <a:pt x="10895" y="13186"/>
                  <a:pt x="10873" y="13141"/>
                  <a:pt x="10844" y="13141"/>
                </a:cubicBezTo>
                <a:close/>
                <a:moveTo>
                  <a:pt x="11692" y="13141"/>
                </a:moveTo>
                <a:cubicBezTo>
                  <a:pt x="11663" y="13141"/>
                  <a:pt x="11640" y="13186"/>
                  <a:pt x="11640" y="13244"/>
                </a:cubicBezTo>
                <a:lnTo>
                  <a:pt x="11640" y="13464"/>
                </a:lnTo>
                <a:cubicBezTo>
                  <a:pt x="11640" y="13521"/>
                  <a:pt x="11663" y="13568"/>
                  <a:pt x="11692" y="13568"/>
                </a:cubicBezTo>
                <a:cubicBezTo>
                  <a:pt x="11721" y="13568"/>
                  <a:pt x="11745" y="13521"/>
                  <a:pt x="11745" y="13464"/>
                </a:cubicBezTo>
                <a:lnTo>
                  <a:pt x="11745" y="13244"/>
                </a:lnTo>
                <a:cubicBezTo>
                  <a:pt x="11745" y="13186"/>
                  <a:pt x="11721" y="13141"/>
                  <a:pt x="11692" y="13141"/>
                </a:cubicBezTo>
                <a:close/>
                <a:moveTo>
                  <a:pt x="12007" y="13141"/>
                </a:moveTo>
                <a:cubicBezTo>
                  <a:pt x="11978" y="13141"/>
                  <a:pt x="11955" y="13186"/>
                  <a:pt x="11955" y="13244"/>
                </a:cubicBezTo>
                <a:lnTo>
                  <a:pt x="11955" y="13464"/>
                </a:lnTo>
                <a:cubicBezTo>
                  <a:pt x="11955" y="13521"/>
                  <a:pt x="11978" y="13568"/>
                  <a:pt x="12007" y="13568"/>
                </a:cubicBezTo>
                <a:cubicBezTo>
                  <a:pt x="12036" y="13568"/>
                  <a:pt x="12060" y="13521"/>
                  <a:pt x="12060" y="13464"/>
                </a:cubicBezTo>
                <a:lnTo>
                  <a:pt x="12060" y="13244"/>
                </a:lnTo>
                <a:cubicBezTo>
                  <a:pt x="12060" y="13186"/>
                  <a:pt x="12036" y="13141"/>
                  <a:pt x="12007" y="13141"/>
                </a:cubicBezTo>
                <a:close/>
                <a:moveTo>
                  <a:pt x="12856" y="13141"/>
                </a:moveTo>
                <a:cubicBezTo>
                  <a:pt x="12827" y="13141"/>
                  <a:pt x="12804" y="13186"/>
                  <a:pt x="12804" y="13244"/>
                </a:cubicBezTo>
                <a:lnTo>
                  <a:pt x="12804" y="13464"/>
                </a:lnTo>
                <a:cubicBezTo>
                  <a:pt x="12804" y="13521"/>
                  <a:pt x="12827" y="13568"/>
                  <a:pt x="12856" y="13568"/>
                </a:cubicBezTo>
                <a:cubicBezTo>
                  <a:pt x="12886" y="13568"/>
                  <a:pt x="12909" y="13521"/>
                  <a:pt x="12909" y="13464"/>
                </a:cubicBezTo>
                <a:lnTo>
                  <a:pt x="12909" y="13244"/>
                </a:lnTo>
                <a:cubicBezTo>
                  <a:pt x="12909" y="13186"/>
                  <a:pt x="12886" y="13141"/>
                  <a:pt x="12856" y="13141"/>
                </a:cubicBezTo>
                <a:close/>
                <a:moveTo>
                  <a:pt x="13171" y="13141"/>
                </a:moveTo>
                <a:cubicBezTo>
                  <a:pt x="13142" y="13141"/>
                  <a:pt x="13118" y="13186"/>
                  <a:pt x="13118" y="13244"/>
                </a:cubicBezTo>
                <a:lnTo>
                  <a:pt x="13118" y="13464"/>
                </a:lnTo>
                <a:cubicBezTo>
                  <a:pt x="13118" y="13521"/>
                  <a:pt x="13142" y="13568"/>
                  <a:pt x="13171" y="13568"/>
                </a:cubicBezTo>
                <a:cubicBezTo>
                  <a:pt x="13200" y="13568"/>
                  <a:pt x="13224" y="13521"/>
                  <a:pt x="13224" y="13464"/>
                </a:cubicBezTo>
                <a:lnTo>
                  <a:pt x="13224" y="13244"/>
                </a:lnTo>
                <a:cubicBezTo>
                  <a:pt x="13224" y="13186"/>
                  <a:pt x="13200" y="13141"/>
                  <a:pt x="13171" y="13141"/>
                </a:cubicBezTo>
                <a:close/>
                <a:moveTo>
                  <a:pt x="14021" y="13141"/>
                </a:moveTo>
                <a:cubicBezTo>
                  <a:pt x="13992" y="13141"/>
                  <a:pt x="13968" y="13186"/>
                  <a:pt x="13968" y="13244"/>
                </a:cubicBezTo>
                <a:lnTo>
                  <a:pt x="13968" y="13464"/>
                </a:lnTo>
                <a:cubicBezTo>
                  <a:pt x="13968" y="13521"/>
                  <a:pt x="13992" y="13568"/>
                  <a:pt x="14021" y="13568"/>
                </a:cubicBezTo>
                <a:cubicBezTo>
                  <a:pt x="14050" y="13568"/>
                  <a:pt x="14074" y="13521"/>
                  <a:pt x="14074" y="13464"/>
                </a:cubicBezTo>
                <a:lnTo>
                  <a:pt x="14074" y="13244"/>
                </a:lnTo>
                <a:cubicBezTo>
                  <a:pt x="14074" y="13186"/>
                  <a:pt x="14050" y="13141"/>
                  <a:pt x="14021" y="13141"/>
                </a:cubicBezTo>
                <a:close/>
                <a:moveTo>
                  <a:pt x="14335" y="13141"/>
                </a:moveTo>
                <a:cubicBezTo>
                  <a:pt x="14306" y="13141"/>
                  <a:pt x="14282" y="13186"/>
                  <a:pt x="14282" y="13244"/>
                </a:cubicBezTo>
                <a:lnTo>
                  <a:pt x="14282" y="13464"/>
                </a:lnTo>
                <a:cubicBezTo>
                  <a:pt x="14282" y="13521"/>
                  <a:pt x="14306" y="13568"/>
                  <a:pt x="14335" y="13568"/>
                </a:cubicBezTo>
                <a:cubicBezTo>
                  <a:pt x="14364" y="13568"/>
                  <a:pt x="14388" y="13521"/>
                  <a:pt x="14388" y="13464"/>
                </a:cubicBezTo>
                <a:lnTo>
                  <a:pt x="14388" y="13244"/>
                </a:lnTo>
                <a:cubicBezTo>
                  <a:pt x="14388" y="13186"/>
                  <a:pt x="14364" y="13141"/>
                  <a:pt x="14335" y="13141"/>
                </a:cubicBezTo>
                <a:close/>
                <a:moveTo>
                  <a:pt x="15185" y="13141"/>
                </a:moveTo>
                <a:cubicBezTo>
                  <a:pt x="15156" y="13141"/>
                  <a:pt x="15132" y="13186"/>
                  <a:pt x="15132" y="13244"/>
                </a:cubicBezTo>
                <a:lnTo>
                  <a:pt x="15132" y="13464"/>
                </a:lnTo>
                <a:cubicBezTo>
                  <a:pt x="15132" y="13521"/>
                  <a:pt x="15156" y="13568"/>
                  <a:pt x="15185" y="13568"/>
                </a:cubicBezTo>
                <a:cubicBezTo>
                  <a:pt x="15214" y="13568"/>
                  <a:pt x="15237" y="13521"/>
                  <a:pt x="15237" y="13464"/>
                </a:cubicBezTo>
                <a:lnTo>
                  <a:pt x="15237" y="13244"/>
                </a:lnTo>
                <a:cubicBezTo>
                  <a:pt x="15237" y="13186"/>
                  <a:pt x="15214" y="13141"/>
                  <a:pt x="15185" y="13141"/>
                </a:cubicBezTo>
                <a:close/>
                <a:moveTo>
                  <a:pt x="15500" y="13141"/>
                </a:moveTo>
                <a:cubicBezTo>
                  <a:pt x="15470" y="13141"/>
                  <a:pt x="15447" y="13186"/>
                  <a:pt x="15447" y="13244"/>
                </a:cubicBezTo>
                <a:lnTo>
                  <a:pt x="15447" y="13464"/>
                </a:lnTo>
                <a:cubicBezTo>
                  <a:pt x="15447" y="13521"/>
                  <a:pt x="15470" y="13568"/>
                  <a:pt x="15500" y="13568"/>
                </a:cubicBezTo>
                <a:cubicBezTo>
                  <a:pt x="15529" y="13568"/>
                  <a:pt x="15551" y="13521"/>
                  <a:pt x="15551" y="13464"/>
                </a:cubicBezTo>
                <a:lnTo>
                  <a:pt x="15551" y="13244"/>
                </a:lnTo>
                <a:cubicBezTo>
                  <a:pt x="15551" y="13186"/>
                  <a:pt x="15529" y="13141"/>
                  <a:pt x="15500" y="13141"/>
                </a:cubicBezTo>
                <a:close/>
                <a:moveTo>
                  <a:pt x="16349" y="13141"/>
                </a:moveTo>
                <a:cubicBezTo>
                  <a:pt x="16320" y="13141"/>
                  <a:pt x="16296" y="13186"/>
                  <a:pt x="16296" y="13244"/>
                </a:cubicBezTo>
                <a:lnTo>
                  <a:pt x="16296" y="13464"/>
                </a:lnTo>
                <a:cubicBezTo>
                  <a:pt x="16296" y="13521"/>
                  <a:pt x="16320" y="13568"/>
                  <a:pt x="16349" y="13568"/>
                </a:cubicBezTo>
                <a:cubicBezTo>
                  <a:pt x="16378" y="13568"/>
                  <a:pt x="16401" y="13521"/>
                  <a:pt x="16401" y="13464"/>
                </a:cubicBezTo>
                <a:lnTo>
                  <a:pt x="16401" y="13244"/>
                </a:lnTo>
                <a:cubicBezTo>
                  <a:pt x="16401" y="13186"/>
                  <a:pt x="16378" y="13141"/>
                  <a:pt x="16349" y="13141"/>
                </a:cubicBezTo>
                <a:close/>
                <a:moveTo>
                  <a:pt x="16663" y="13141"/>
                </a:moveTo>
                <a:cubicBezTo>
                  <a:pt x="16634" y="13141"/>
                  <a:pt x="16611" y="13186"/>
                  <a:pt x="16611" y="13244"/>
                </a:cubicBezTo>
                <a:lnTo>
                  <a:pt x="16611" y="13464"/>
                </a:lnTo>
                <a:cubicBezTo>
                  <a:pt x="16611" y="13521"/>
                  <a:pt x="16634" y="13568"/>
                  <a:pt x="16663" y="13568"/>
                </a:cubicBezTo>
                <a:cubicBezTo>
                  <a:pt x="16692" y="13568"/>
                  <a:pt x="16716" y="13521"/>
                  <a:pt x="16716" y="13464"/>
                </a:cubicBezTo>
                <a:lnTo>
                  <a:pt x="16716" y="13244"/>
                </a:lnTo>
                <a:cubicBezTo>
                  <a:pt x="16716" y="13186"/>
                  <a:pt x="16692" y="13141"/>
                  <a:pt x="16663" y="13141"/>
                </a:cubicBezTo>
                <a:close/>
                <a:moveTo>
                  <a:pt x="17512" y="13141"/>
                </a:moveTo>
                <a:cubicBezTo>
                  <a:pt x="17483" y="13141"/>
                  <a:pt x="17459" y="13186"/>
                  <a:pt x="17459" y="13244"/>
                </a:cubicBezTo>
                <a:lnTo>
                  <a:pt x="17459" y="13464"/>
                </a:lnTo>
                <a:cubicBezTo>
                  <a:pt x="17459" y="13521"/>
                  <a:pt x="17483" y="13568"/>
                  <a:pt x="17512" y="13568"/>
                </a:cubicBezTo>
                <a:cubicBezTo>
                  <a:pt x="17541" y="13568"/>
                  <a:pt x="17565" y="13521"/>
                  <a:pt x="17565" y="13464"/>
                </a:cubicBezTo>
                <a:lnTo>
                  <a:pt x="17565" y="13244"/>
                </a:lnTo>
                <a:cubicBezTo>
                  <a:pt x="17565" y="13186"/>
                  <a:pt x="17541" y="13141"/>
                  <a:pt x="17512" y="13141"/>
                </a:cubicBezTo>
                <a:close/>
                <a:moveTo>
                  <a:pt x="17827" y="13141"/>
                </a:moveTo>
                <a:cubicBezTo>
                  <a:pt x="17798" y="13141"/>
                  <a:pt x="17774" y="13186"/>
                  <a:pt x="17774" y="13244"/>
                </a:cubicBezTo>
                <a:lnTo>
                  <a:pt x="17774" y="13464"/>
                </a:lnTo>
                <a:cubicBezTo>
                  <a:pt x="17774" y="13521"/>
                  <a:pt x="17798" y="13568"/>
                  <a:pt x="17827" y="13568"/>
                </a:cubicBezTo>
                <a:cubicBezTo>
                  <a:pt x="17856" y="13568"/>
                  <a:pt x="17880" y="13521"/>
                  <a:pt x="17880" y="13464"/>
                </a:cubicBezTo>
                <a:lnTo>
                  <a:pt x="17880" y="13244"/>
                </a:lnTo>
                <a:cubicBezTo>
                  <a:pt x="17880" y="13186"/>
                  <a:pt x="17856" y="13141"/>
                  <a:pt x="17827" y="13141"/>
                </a:cubicBezTo>
                <a:close/>
                <a:moveTo>
                  <a:pt x="18677" y="13141"/>
                </a:moveTo>
                <a:cubicBezTo>
                  <a:pt x="18648" y="13141"/>
                  <a:pt x="18624" y="13186"/>
                  <a:pt x="18624" y="13244"/>
                </a:cubicBezTo>
                <a:lnTo>
                  <a:pt x="18624" y="13464"/>
                </a:lnTo>
                <a:cubicBezTo>
                  <a:pt x="18624" y="13521"/>
                  <a:pt x="18648" y="13568"/>
                  <a:pt x="18677" y="13568"/>
                </a:cubicBezTo>
                <a:cubicBezTo>
                  <a:pt x="18706" y="13568"/>
                  <a:pt x="18730" y="13521"/>
                  <a:pt x="18730" y="13464"/>
                </a:cubicBezTo>
                <a:lnTo>
                  <a:pt x="18730" y="13244"/>
                </a:lnTo>
                <a:cubicBezTo>
                  <a:pt x="18730" y="13186"/>
                  <a:pt x="18706" y="13141"/>
                  <a:pt x="18677" y="13141"/>
                </a:cubicBezTo>
                <a:close/>
                <a:moveTo>
                  <a:pt x="18991" y="13141"/>
                </a:moveTo>
                <a:cubicBezTo>
                  <a:pt x="18962" y="13141"/>
                  <a:pt x="18938" y="13186"/>
                  <a:pt x="18938" y="13244"/>
                </a:cubicBezTo>
                <a:lnTo>
                  <a:pt x="18938" y="13464"/>
                </a:lnTo>
                <a:cubicBezTo>
                  <a:pt x="18938" y="13521"/>
                  <a:pt x="18962" y="13568"/>
                  <a:pt x="18991" y="13568"/>
                </a:cubicBezTo>
                <a:cubicBezTo>
                  <a:pt x="19020" y="13568"/>
                  <a:pt x="19044" y="13521"/>
                  <a:pt x="19044" y="13464"/>
                </a:cubicBezTo>
                <a:lnTo>
                  <a:pt x="19044" y="13244"/>
                </a:lnTo>
                <a:cubicBezTo>
                  <a:pt x="19044" y="13186"/>
                  <a:pt x="19020" y="13141"/>
                  <a:pt x="18991" y="13141"/>
                </a:cubicBezTo>
                <a:close/>
                <a:moveTo>
                  <a:pt x="19841" y="13141"/>
                </a:moveTo>
                <a:cubicBezTo>
                  <a:pt x="19812" y="13141"/>
                  <a:pt x="19788" y="13186"/>
                  <a:pt x="19788" y="13244"/>
                </a:cubicBezTo>
                <a:lnTo>
                  <a:pt x="19788" y="13464"/>
                </a:lnTo>
                <a:cubicBezTo>
                  <a:pt x="19788" y="13521"/>
                  <a:pt x="19812" y="13568"/>
                  <a:pt x="19841" y="13568"/>
                </a:cubicBezTo>
                <a:cubicBezTo>
                  <a:pt x="19870" y="13568"/>
                  <a:pt x="19894" y="13521"/>
                  <a:pt x="19894" y="13464"/>
                </a:cubicBezTo>
                <a:lnTo>
                  <a:pt x="19894" y="13244"/>
                </a:lnTo>
                <a:cubicBezTo>
                  <a:pt x="19894" y="13186"/>
                  <a:pt x="19870" y="13141"/>
                  <a:pt x="19841" y="13141"/>
                </a:cubicBezTo>
                <a:close/>
                <a:moveTo>
                  <a:pt x="20155" y="13141"/>
                </a:moveTo>
                <a:cubicBezTo>
                  <a:pt x="20126" y="13141"/>
                  <a:pt x="20102" y="13186"/>
                  <a:pt x="20102" y="13244"/>
                </a:cubicBezTo>
                <a:lnTo>
                  <a:pt x="20102" y="13464"/>
                </a:lnTo>
                <a:cubicBezTo>
                  <a:pt x="20102" y="13521"/>
                  <a:pt x="20126" y="13568"/>
                  <a:pt x="20155" y="13568"/>
                </a:cubicBezTo>
                <a:cubicBezTo>
                  <a:pt x="20184" y="13568"/>
                  <a:pt x="20207" y="13521"/>
                  <a:pt x="20207" y="13464"/>
                </a:cubicBezTo>
                <a:lnTo>
                  <a:pt x="20207" y="13244"/>
                </a:lnTo>
                <a:cubicBezTo>
                  <a:pt x="20207" y="13186"/>
                  <a:pt x="20184" y="13141"/>
                  <a:pt x="20155" y="13141"/>
                </a:cubicBezTo>
                <a:close/>
                <a:moveTo>
                  <a:pt x="21004" y="13141"/>
                </a:moveTo>
                <a:cubicBezTo>
                  <a:pt x="20975" y="13141"/>
                  <a:pt x="20952" y="13186"/>
                  <a:pt x="20952" y="13244"/>
                </a:cubicBezTo>
                <a:lnTo>
                  <a:pt x="20952" y="13464"/>
                </a:lnTo>
                <a:cubicBezTo>
                  <a:pt x="20952" y="13521"/>
                  <a:pt x="20975" y="13568"/>
                  <a:pt x="21004" y="13568"/>
                </a:cubicBezTo>
                <a:cubicBezTo>
                  <a:pt x="21033" y="13568"/>
                  <a:pt x="21057" y="13521"/>
                  <a:pt x="21057" y="13464"/>
                </a:cubicBezTo>
                <a:lnTo>
                  <a:pt x="21057" y="13244"/>
                </a:lnTo>
                <a:cubicBezTo>
                  <a:pt x="21057" y="13186"/>
                  <a:pt x="21033" y="13141"/>
                  <a:pt x="21004" y="13141"/>
                </a:cubicBezTo>
                <a:close/>
                <a:moveTo>
                  <a:pt x="21319" y="13141"/>
                </a:moveTo>
                <a:cubicBezTo>
                  <a:pt x="21289" y="13141"/>
                  <a:pt x="21267" y="13186"/>
                  <a:pt x="21267" y="13244"/>
                </a:cubicBezTo>
                <a:lnTo>
                  <a:pt x="21267" y="13464"/>
                </a:lnTo>
                <a:cubicBezTo>
                  <a:pt x="21267" y="13521"/>
                  <a:pt x="21289" y="13568"/>
                  <a:pt x="21319" y="13568"/>
                </a:cubicBezTo>
                <a:cubicBezTo>
                  <a:pt x="21348" y="13568"/>
                  <a:pt x="21372" y="13521"/>
                  <a:pt x="21372" y="13464"/>
                </a:cubicBezTo>
                <a:lnTo>
                  <a:pt x="21372" y="13244"/>
                </a:lnTo>
                <a:cubicBezTo>
                  <a:pt x="21372" y="13186"/>
                  <a:pt x="21348" y="13141"/>
                  <a:pt x="21319" y="13141"/>
                </a:cubicBezTo>
                <a:close/>
                <a:moveTo>
                  <a:pt x="281" y="13871"/>
                </a:moveTo>
                <a:cubicBezTo>
                  <a:pt x="252" y="13871"/>
                  <a:pt x="228" y="13916"/>
                  <a:pt x="228" y="13974"/>
                </a:cubicBezTo>
                <a:lnTo>
                  <a:pt x="228" y="14194"/>
                </a:lnTo>
                <a:cubicBezTo>
                  <a:pt x="228" y="14251"/>
                  <a:pt x="252" y="14298"/>
                  <a:pt x="281" y="14298"/>
                </a:cubicBezTo>
                <a:cubicBezTo>
                  <a:pt x="311" y="14298"/>
                  <a:pt x="334" y="14251"/>
                  <a:pt x="334" y="14194"/>
                </a:cubicBezTo>
                <a:lnTo>
                  <a:pt x="334" y="13974"/>
                </a:lnTo>
                <a:cubicBezTo>
                  <a:pt x="334" y="13916"/>
                  <a:pt x="311" y="13871"/>
                  <a:pt x="281" y="13871"/>
                </a:cubicBezTo>
                <a:close/>
                <a:moveTo>
                  <a:pt x="596" y="13871"/>
                </a:moveTo>
                <a:cubicBezTo>
                  <a:pt x="567" y="13871"/>
                  <a:pt x="543" y="13916"/>
                  <a:pt x="543" y="13974"/>
                </a:cubicBezTo>
                <a:lnTo>
                  <a:pt x="543" y="14194"/>
                </a:lnTo>
                <a:cubicBezTo>
                  <a:pt x="543" y="14251"/>
                  <a:pt x="567" y="14298"/>
                  <a:pt x="596" y="14298"/>
                </a:cubicBezTo>
                <a:cubicBezTo>
                  <a:pt x="625" y="14298"/>
                  <a:pt x="649" y="14251"/>
                  <a:pt x="649" y="14194"/>
                </a:cubicBezTo>
                <a:lnTo>
                  <a:pt x="649" y="13974"/>
                </a:lnTo>
                <a:cubicBezTo>
                  <a:pt x="649" y="13916"/>
                  <a:pt x="625" y="13871"/>
                  <a:pt x="596" y="13871"/>
                </a:cubicBezTo>
                <a:close/>
                <a:moveTo>
                  <a:pt x="1446" y="13871"/>
                </a:moveTo>
                <a:cubicBezTo>
                  <a:pt x="1417" y="13871"/>
                  <a:pt x="1393" y="13916"/>
                  <a:pt x="1393" y="13974"/>
                </a:cubicBezTo>
                <a:lnTo>
                  <a:pt x="1393" y="14194"/>
                </a:lnTo>
                <a:cubicBezTo>
                  <a:pt x="1393" y="14251"/>
                  <a:pt x="1417" y="14298"/>
                  <a:pt x="1446" y="14298"/>
                </a:cubicBezTo>
                <a:cubicBezTo>
                  <a:pt x="1475" y="14298"/>
                  <a:pt x="1499" y="14251"/>
                  <a:pt x="1499" y="14194"/>
                </a:cubicBezTo>
                <a:lnTo>
                  <a:pt x="1499" y="13974"/>
                </a:lnTo>
                <a:cubicBezTo>
                  <a:pt x="1499" y="13916"/>
                  <a:pt x="1475" y="13871"/>
                  <a:pt x="1446" y="13871"/>
                </a:cubicBezTo>
                <a:close/>
                <a:moveTo>
                  <a:pt x="1760" y="13871"/>
                </a:moveTo>
                <a:cubicBezTo>
                  <a:pt x="1731" y="13871"/>
                  <a:pt x="1707" y="13916"/>
                  <a:pt x="1707" y="13974"/>
                </a:cubicBezTo>
                <a:lnTo>
                  <a:pt x="1707" y="14194"/>
                </a:lnTo>
                <a:cubicBezTo>
                  <a:pt x="1707" y="14251"/>
                  <a:pt x="1731" y="14298"/>
                  <a:pt x="1760" y="14298"/>
                </a:cubicBezTo>
                <a:cubicBezTo>
                  <a:pt x="1789" y="14298"/>
                  <a:pt x="1813" y="14251"/>
                  <a:pt x="1813" y="14194"/>
                </a:cubicBezTo>
                <a:lnTo>
                  <a:pt x="1813" y="13974"/>
                </a:lnTo>
                <a:cubicBezTo>
                  <a:pt x="1813" y="13916"/>
                  <a:pt x="1789" y="13871"/>
                  <a:pt x="1760" y="13871"/>
                </a:cubicBezTo>
                <a:close/>
                <a:moveTo>
                  <a:pt x="2610" y="13871"/>
                </a:moveTo>
                <a:cubicBezTo>
                  <a:pt x="2581" y="13871"/>
                  <a:pt x="2557" y="13916"/>
                  <a:pt x="2557" y="13974"/>
                </a:cubicBezTo>
                <a:lnTo>
                  <a:pt x="2557" y="14194"/>
                </a:lnTo>
                <a:cubicBezTo>
                  <a:pt x="2557" y="14251"/>
                  <a:pt x="2581" y="14298"/>
                  <a:pt x="2610" y="14298"/>
                </a:cubicBezTo>
                <a:cubicBezTo>
                  <a:pt x="2639" y="14298"/>
                  <a:pt x="2662" y="14251"/>
                  <a:pt x="2662" y="14194"/>
                </a:cubicBezTo>
                <a:lnTo>
                  <a:pt x="2662" y="13974"/>
                </a:lnTo>
                <a:cubicBezTo>
                  <a:pt x="2662" y="13916"/>
                  <a:pt x="2639" y="13871"/>
                  <a:pt x="2610" y="13871"/>
                </a:cubicBezTo>
                <a:close/>
                <a:moveTo>
                  <a:pt x="2924" y="13871"/>
                </a:moveTo>
                <a:cubicBezTo>
                  <a:pt x="2895" y="13871"/>
                  <a:pt x="2871" y="13916"/>
                  <a:pt x="2871" y="13974"/>
                </a:cubicBezTo>
                <a:lnTo>
                  <a:pt x="2871" y="14194"/>
                </a:lnTo>
                <a:cubicBezTo>
                  <a:pt x="2871" y="14251"/>
                  <a:pt x="2895" y="14298"/>
                  <a:pt x="2924" y="14298"/>
                </a:cubicBezTo>
                <a:cubicBezTo>
                  <a:pt x="2954" y="14298"/>
                  <a:pt x="2976" y="14251"/>
                  <a:pt x="2976" y="14194"/>
                </a:cubicBezTo>
                <a:lnTo>
                  <a:pt x="2976" y="13974"/>
                </a:lnTo>
                <a:cubicBezTo>
                  <a:pt x="2976" y="13916"/>
                  <a:pt x="2954" y="13871"/>
                  <a:pt x="2924" y="13871"/>
                </a:cubicBezTo>
                <a:close/>
                <a:moveTo>
                  <a:pt x="3773" y="13871"/>
                </a:moveTo>
                <a:cubicBezTo>
                  <a:pt x="3744" y="13871"/>
                  <a:pt x="3721" y="13916"/>
                  <a:pt x="3721" y="13974"/>
                </a:cubicBezTo>
                <a:lnTo>
                  <a:pt x="3721" y="14194"/>
                </a:lnTo>
                <a:cubicBezTo>
                  <a:pt x="3721" y="14251"/>
                  <a:pt x="3744" y="14298"/>
                  <a:pt x="3773" y="14298"/>
                </a:cubicBezTo>
                <a:cubicBezTo>
                  <a:pt x="3802" y="14298"/>
                  <a:pt x="3826" y="14251"/>
                  <a:pt x="3826" y="14194"/>
                </a:cubicBezTo>
                <a:lnTo>
                  <a:pt x="3826" y="13974"/>
                </a:lnTo>
                <a:cubicBezTo>
                  <a:pt x="3826" y="13916"/>
                  <a:pt x="3802" y="13871"/>
                  <a:pt x="3773" y="13871"/>
                </a:cubicBezTo>
                <a:close/>
                <a:moveTo>
                  <a:pt x="4088" y="13871"/>
                </a:moveTo>
                <a:cubicBezTo>
                  <a:pt x="4058" y="13871"/>
                  <a:pt x="4035" y="13916"/>
                  <a:pt x="4035" y="13974"/>
                </a:cubicBezTo>
                <a:lnTo>
                  <a:pt x="4035" y="14194"/>
                </a:lnTo>
                <a:cubicBezTo>
                  <a:pt x="4035" y="14251"/>
                  <a:pt x="4058" y="14298"/>
                  <a:pt x="4088" y="14298"/>
                </a:cubicBezTo>
                <a:cubicBezTo>
                  <a:pt x="4117" y="14298"/>
                  <a:pt x="4141" y="14251"/>
                  <a:pt x="4141" y="14194"/>
                </a:cubicBezTo>
                <a:lnTo>
                  <a:pt x="4141" y="13974"/>
                </a:lnTo>
                <a:cubicBezTo>
                  <a:pt x="4141" y="13916"/>
                  <a:pt x="4117" y="13871"/>
                  <a:pt x="4088" y="13871"/>
                </a:cubicBezTo>
                <a:close/>
                <a:moveTo>
                  <a:pt x="4937" y="13871"/>
                </a:moveTo>
                <a:cubicBezTo>
                  <a:pt x="4908" y="13871"/>
                  <a:pt x="4884" y="13916"/>
                  <a:pt x="4884" y="13974"/>
                </a:cubicBezTo>
                <a:lnTo>
                  <a:pt x="4884" y="14194"/>
                </a:lnTo>
                <a:cubicBezTo>
                  <a:pt x="4884" y="14251"/>
                  <a:pt x="4908" y="14298"/>
                  <a:pt x="4937" y="14298"/>
                </a:cubicBezTo>
                <a:cubicBezTo>
                  <a:pt x="4966" y="14298"/>
                  <a:pt x="4990" y="14251"/>
                  <a:pt x="4990" y="14194"/>
                </a:cubicBezTo>
                <a:lnTo>
                  <a:pt x="4990" y="13974"/>
                </a:lnTo>
                <a:cubicBezTo>
                  <a:pt x="4990" y="13916"/>
                  <a:pt x="4966" y="13871"/>
                  <a:pt x="4937" y="13871"/>
                </a:cubicBezTo>
                <a:close/>
                <a:moveTo>
                  <a:pt x="5252" y="13871"/>
                </a:moveTo>
                <a:cubicBezTo>
                  <a:pt x="5223" y="13871"/>
                  <a:pt x="5199" y="13916"/>
                  <a:pt x="5199" y="13974"/>
                </a:cubicBezTo>
                <a:lnTo>
                  <a:pt x="5199" y="14194"/>
                </a:lnTo>
                <a:cubicBezTo>
                  <a:pt x="5199" y="14251"/>
                  <a:pt x="5223" y="14298"/>
                  <a:pt x="5252" y="14298"/>
                </a:cubicBezTo>
                <a:cubicBezTo>
                  <a:pt x="5281" y="14298"/>
                  <a:pt x="5305" y="14251"/>
                  <a:pt x="5305" y="14194"/>
                </a:cubicBezTo>
                <a:lnTo>
                  <a:pt x="5305" y="13974"/>
                </a:lnTo>
                <a:cubicBezTo>
                  <a:pt x="5305" y="13916"/>
                  <a:pt x="5281" y="13871"/>
                  <a:pt x="5252" y="13871"/>
                </a:cubicBezTo>
                <a:close/>
                <a:moveTo>
                  <a:pt x="6102" y="13871"/>
                </a:moveTo>
                <a:cubicBezTo>
                  <a:pt x="6072" y="13871"/>
                  <a:pt x="6049" y="13916"/>
                  <a:pt x="6049" y="13974"/>
                </a:cubicBezTo>
                <a:lnTo>
                  <a:pt x="6049" y="14194"/>
                </a:lnTo>
                <a:cubicBezTo>
                  <a:pt x="6049" y="14251"/>
                  <a:pt x="6072" y="14298"/>
                  <a:pt x="6102" y="14298"/>
                </a:cubicBezTo>
                <a:cubicBezTo>
                  <a:pt x="6131" y="14298"/>
                  <a:pt x="6155" y="14251"/>
                  <a:pt x="6155" y="14194"/>
                </a:cubicBezTo>
                <a:lnTo>
                  <a:pt x="6155" y="13974"/>
                </a:lnTo>
                <a:cubicBezTo>
                  <a:pt x="6155" y="13916"/>
                  <a:pt x="6131" y="13871"/>
                  <a:pt x="6102" y="13871"/>
                </a:cubicBezTo>
                <a:close/>
                <a:moveTo>
                  <a:pt x="6416" y="13871"/>
                </a:moveTo>
                <a:cubicBezTo>
                  <a:pt x="6387" y="13871"/>
                  <a:pt x="6363" y="13916"/>
                  <a:pt x="6363" y="13974"/>
                </a:cubicBezTo>
                <a:lnTo>
                  <a:pt x="6363" y="14194"/>
                </a:lnTo>
                <a:cubicBezTo>
                  <a:pt x="6363" y="14251"/>
                  <a:pt x="6387" y="14298"/>
                  <a:pt x="6416" y="14298"/>
                </a:cubicBezTo>
                <a:cubicBezTo>
                  <a:pt x="6445" y="14298"/>
                  <a:pt x="6469" y="14251"/>
                  <a:pt x="6469" y="14194"/>
                </a:cubicBezTo>
                <a:lnTo>
                  <a:pt x="6469" y="13974"/>
                </a:lnTo>
                <a:cubicBezTo>
                  <a:pt x="6469" y="13916"/>
                  <a:pt x="6445" y="13871"/>
                  <a:pt x="6416" y="13871"/>
                </a:cubicBezTo>
                <a:close/>
                <a:moveTo>
                  <a:pt x="7266" y="13871"/>
                </a:moveTo>
                <a:cubicBezTo>
                  <a:pt x="7237" y="13871"/>
                  <a:pt x="7213" y="13916"/>
                  <a:pt x="7213" y="13974"/>
                </a:cubicBezTo>
                <a:lnTo>
                  <a:pt x="7213" y="14194"/>
                </a:lnTo>
                <a:cubicBezTo>
                  <a:pt x="7213" y="14251"/>
                  <a:pt x="7237" y="14298"/>
                  <a:pt x="7266" y="14298"/>
                </a:cubicBezTo>
                <a:cubicBezTo>
                  <a:pt x="7295" y="14298"/>
                  <a:pt x="7318" y="14251"/>
                  <a:pt x="7318" y="14194"/>
                </a:cubicBezTo>
                <a:lnTo>
                  <a:pt x="7318" y="13974"/>
                </a:lnTo>
                <a:cubicBezTo>
                  <a:pt x="7318" y="13916"/>
                  <a:pt x="7295" y="13871"/>
                  <a:pt x="7266" y="13871"/>
                </a:cubicBezTo>
                <a:close/>
                <a:moveTo>
                  <a:pt x="7580" y="13871"/>
                </a:moveTo>
                <a:cubicBezTo>
                  <a:pt x="7551" y="13871"/>
                  <a:pt x="7527" y="13916"/>
                  <a:pt x="7527" y="13974"/>
                </a:cubicBezTo>
                <a:lnTo>
                  <a:pt x="7527" y="14194"/>
                </a:lnTo>
                <a:cubicBezTo>
                  <a:pt x="7527" y="14251"/>
                  <a:pt x="7551" y="14298"/>
                  <a:pt x="7580" y="14298"/>
                </a:cubicBezTo>
                <a:cubicBezTo>
                  <a:pt x="7609" y="14298"/>
                  <a:pt x="7632" y="14251"/>
                  <a:pt x="7632" y="14194"/>
                </a:cubicBezTo>
                <a:lnTo>
                  <a:pt x="7632" y="13974"/>
                </a:lnTo>
                <a:cubicBezTo>
                  <a:pt x="7632" y="13916"/>
                  <a:pt x="7609" y="13871"/>
                  <a:pt x="7580" y="13871"/>
                </a:cubicBezTo>
                <a:close/>
                <a:moveTo>
                  <a:pt x="8429" y="13871"/>
                </a:moveTo>
                <a:cubicBezTo>
                  <a:pt x="8400" y="13871"/>
                  <a:pt x="8377" y="13916"/>
                  <a:pt x="8377" y="13974"/>
                </a:cubicBezTo>
                <a:lnTo>
                  <a:pt x="8377" y="14194"/>
                </a:lnTo>
                <a:cubicBezTo>
                  <a:pt x="8377" y="14251"/>
                  <a:pt x="8400" y="14298"/>
                  <a:pt x="8429" y="14298"/>
                </a:cubicBezTo>
                <a:cubicBezTo>
                  <a:pt x="8458" y="14298"/>
                  <a:pt x="8482" y="14251"/>
                  <a:pt x="8482" y="14194"/>
                </a:cubicBezTo>
                <a:lnTo>
                  <a:pt x="8482" y="13974"/>
                </a:lnTo>
                <a:cubicBezTo>
                  <a:pt x="8482" y="13916"/>
                  <a:pt x="8458" y="13871"/>
                  <a:pt x="8429" y="13871"/>
                </a:cubicBezTo>
                <a:close/>
                <a:moveTo>
                  <a:pt x="8744" y="13871"/>
                </a:moveTo>
                <a:cubicBezTo>
                  <a:pt x="8714" y="13871"/>
                  <a:pt x="8691" y="13916"/>
                  <a:pt x="8691" y="13974"/>
                </a:cubicBezTo>
                <a:lnTo>
                  <a:pt x="8691" y="14194"/>
                </a:lnTo>
                <a:cubicBezTo>
                  <a:pt x="8691" y="14251"/>
                  <a:pt x="8714" y="14298"/>
                  <a:pt x="8744" y="14298"/>
                </a:cubicBezTo>
                <a:cubicBezTo>
                  <a:pt x="8773" y="14298"/>
                  <a:pt x="8796" y="14251"/>
                  <a:pt x="8796" y="14194"/>
                </a:cubicBezTo>
                <a:lnTo>
                  <a:pt x="8796" y="13974"/>
                </a:lnTo>
                <a:cubicBezTo>
                  <a:pt x="8796" y="13916"/>
                  <a:pt x="8773" y="13871"/>
                  <a:pt x="8744" y="13871"/>
                </a:cubicBezTo>
                <a:close/>
                <a:moveTo>
                  <a:pt x="9593" y="13871"/>
                </a:moveTo>
                <a:cubicBezTo>
                  <a:pt x="9564" y="13871"/>
                  <a:pt x="9540" y="13916"/>
                  <a:pt x="9540" y="13974"/>
                </a:cubicBezTo>
                <a:lnTo>
                  <a:pt x="9540" y="14194"/>
                </a:lnTo>
                <a:cubicBezTo>
                  <a:pt x="9540" y="14251"/>
                  <a:pt x="9564" y="14298"/>
                  <a:pt x="9593" y="14298"/>
                </a:cubicBezTo>
                <a:cubicBezTo>
                  <a:pt x="9622" y="14298"/>
                  <a:pt x="9646" y="14251"/>
                  <a:pt x="9646" y="14194"/>
                </a:cubicBezTo>
                <a:lnTo>
                  <a:pt x="9646" y="13974"/>
                </a:lnTo>
                <a:cubicBezTo>
                  <a:pt x="9646" y="13916"/>
                  <a:pt x="9622" y="13871"/>
                  <a:pt x="9593" y="13871"/>
                </a:cubicBezTo>
                <a:close/>
                <a:moveTo>
                  <a:pt x="9908" y="13871"/>
                </a:moveTo>
                <a:cubicBezTo>
                  <a:pt x="9879" y="13871"/>
                  <a:pt x="9855" y="13916"/>
                  <a:pt x="9855" y="13974"/>
                </a:cubicBezTo>
                <a:lnTo>
                  <a:pt x="9855" y="14194"/>
                </a:lnTo>
                <a:cubicBezTo>
                  <a:pt x="9855" y="14251"/>
                  <a:pt x="9879" y="14298"/>
                  <a:pt x="9908" y="14298"/>
                </a:cubicBezTo>
                <a:cubicBezTo>
                  <a:pt x="9937" y="14298"/>
                  <a:pt x="9961" y="14251"/>
                  <a:pt x="9961" y="14194"/>
                </a:cubicBezTo>
                <a:lnTo>
                  <a:pt x="9961" y="13974"/>
                </a:lnTo>
                <a:cubicBezTo>
                  <a:pt x="9961" y="13916"/>
                  <a:pt x="9937" y="13871"/>
                  <a:pt x="9908" y="13871"/>
                </a:cubicBezTo>
                <a:close/>
                <a:moveTo>
                  <a:pt x="10758" y="13871"/>
                </a:moveTo>
                <a:cubicBezTo>
                  <a:pt x="10728" y="13871"/>
                  <a:pt x="10705" y="13916"/>
                  <a:pt x="10705" y="13974"/>
                </a:cubicBezTo>
                <a:lnTo>
                  <a:pt x="10705" y="14194"/>
                </a:lnTo>
                <a:cubicBezTo>
                  <a:pt x="10705" y="14251"/>
                  <a:pt x="10728" y="14298"/>
                  <a:pt x="10758" y="14298"/>
                </a:cubicBezTo>
                <a:cubicBezTo>
                  <a:pt x="10787" y="14298"/>
                  <a:pt x="10810" y="14251"/>
                  <a:pt x="10810" y="14194"/>
                </a:cubicBezTo>
                <a:lnTo>
                  <a:pt x="10810" y="13974"/>
                </a:lnTo>
                <a:cubicBezTo>
                  <a:pt x="10810" y="13916"/>
                  <a:pt x="10787" y="13871"/>
                  <a:pt x="10758" y="13871"/>
                </a:cubicBezTo>
                <a:close/>
                <a:moveTo>
                  <a:pt x="11072" y="13871"/>
                </a:moveTo>
                <a:cubicBezTo>
                  <a:pt x="11043" y="13871"/>
                  <a:pt x="11019" y="13916"/>
                  <a:pt x="11019" y="13974"/>
                </a:cubicBezTo>
                <a:lnTo>
                  <a:pt x="11019" y="14194"/>
                </a:lnTo>
                <a:cubicBezTo>
                  <a:pt x="11019" y="14251"/>
                  <a:pt x="11043" y="14298"/>
                  <a:pt x="11072" y="14298"/>
                </a:cubicBezTo>
                <a:cubicBezTo>
                  <a:pt x="11101" y="14298"/>
                  <a:pt x="11125" y="14251"/>
                  <a:pt x="11125" y="14194"/>
                </a:cubicBezTo>
                <a:lnTo>
                  <a:pt x="11125" y="13974"/>
                </a:lnTo>
                <a:cubicBezTo>
                  <a:pt x="11125" y="13916"/>
                  <a:pt x="11101" y="13871"/>
                  <a:pt x="11072" y="13871"/>
                </a:cubicBezTo>
                <a:close/>
                <a:moveTo>
                  <a:pt x="11922" y="13871"/>
                </a:moveTo>
                <a:cubicBezTo>
                  <a:pt x="11893" y="13871"/>
                  <a:pt x="11869" y="13916"/>
                  <a:pt x="11869" y="13974"/>
                </a:cubicBezTo>
                <a:lnTo>
                  <a:pt x="11869" y="14194"/>
                </a:lnTo>
                <a:cubicBezTo>
                  <a:pt x="11869" y="14251"/>
                  <a:pt x="11893" y="14298"/>
                  <a:pt x="11922" y="14298"/>
                </a:cubicBezTo>
                <a:cubicBezTo>
                  <a:pt x="11951" y="14298"/>
                  <a:pt x="11974" y="14251"/>
                  <a:pt x="11974" y="14194"/>
                </a:cubicBezTo>
                <a:lnTo>
                  <a:pt x="11974" y="13974"/>
                </a:lnTo>
                <a:cubicBezTo>
                  <a:pt x="11974" y="13916"/>
                  <a:pt x="11951" y="13871"/>
                  <a:pt x="11922" y="13871"/>
                </a:cubicBezTo>
                <a:close/>
                <a:moveTo>
                  <a:pt x="12236" y="13871"/>
                </a:moveTo>
                <a:cubicBezTo>
                  <a:pt x="12207" y="13871"/>
                  <a:pt x="12183" y="13916"/>
                  <a:pt x="12183" y="13974"/>
                </a:cubicBezTo>
                <a:lnTo>
                  <a:pt x="12183" y="14194"/>
                </a:lnTo>
                <a:cubicBezTo>
                  <a:pt x="12183" y="14251"/>
                  <a:pt x="12207" y="14298"/>
                  <a:pt x="12236" y="14298"/>
                </a:cubicBezTo>
                <a:cubicBezTo>
                  <a:pt x="12265" y="14298"/>
                  <a:pt x="12288" y="14251"/>
                  <a:pt x="12288" y="14194"/>
                </a:cubicBezTo>
                <a:lnTo>
                  <a:pt x="12288" y="13974"/>
                </a:lnTo>
                <a:cubicBezTo>
                  <a:pt x="12288" y="13916"/>
                  <a:pt x="12265" y="13871"/>
                  <a:pt x="12236" y="13871"/>
                </a:cubicBezTo>
                <a:close/>
                <a:moveTo>
                  <a:pt x="13085" y="13871"/>
                </a:moveTo>
                <a:cubicBezTo>
                  <a:pt x="13056" y="13871"/>
                  <a:pt x="13032" y="13916"/>
                  <a:pt x="13032" y="13974"/>
                </a:cubicBezTo>
                <a:lnTo>
                  <a:pt x="13032" y="14194"/>
                </a:lnTo>
                <a:cubicBezTo>
                  <a:pt x="13032" y="14251"/>
                  <a:pt x="13056" y="14298"/>
                  <a:pt x="13085" y="14298"/>
                </a:cubicBezTo>
                <a:cubicBezTo>
                  <a:pt x="13114" y="14298"/>
                  <a:pt x="13138" y="14251"/>
                  <a:pt x="13138" y="14194"/>
                </a:cubicBezTo>
                <a:lnTo>
                  <a:pt x="13138" y="13974"/>
                </a:lnTo>
                <a:cubicBezTo>
                  <a:pt x="13138" y="13916"/>
                  <a:pt x="13114" y="13871"/>
                  <a:pt x="13085" y="13871"/>
                </a:cubicBezTo>
                <a:close/>
                <a:moveTo>
                  <a:pt x="13399" y="13871"/>
                </a:moveTo>
                <a:cubicBezTo>
                  <a:pt x="13370" y="13871"/>
                  <a:pt x="13348" y="13916"/>
                  <a:pt x="13348" y="13974"/>
                </a:cubicBezTo>
                <a:lnTo>
                  <a:pt x="13348" y="14194"/>
                </a:lnTo>
                <a:cubicBezTo>
                  <a:pt x="13348" y="14251"/>
                  <a:pt x="13370" y="14298"/>
                  <a:pt x="13399" y="14298"/>
                </a:cubicBezTo>
                <a:cubicBezTo>
                  <a:pt x="13428" y="14298"/>
                  <a:pt x="13452" y="14251"/>
                  <a:pt x="13452" y="14194"/>
                </a:cubicBezTo>
                <a:lnTo>
                  <a:pt x="13452" y="13974"/>
                </a:lnTo>
                <a:cubicBezTo>
                  <a:pt x="13452" y="13916"/>
                  <a:pt x="13428" y="13871"/>
                  <a:pt x="13399" y="13871"/>
                </a:cubicBezTo>
                <a:close/>
                <a:moveTo>
                  <a:pt x="14249" y="13871"/>
                </a:moveTo>
                <a:cubicBezTo>
                  <a:pt x="14220" y="13871"/>
                  <a:pt x="14196" y="13916"/>
                  <a:pt x="14196" y="13974"/>
                </a:cubicBezTo>
                <a:lnTo>
                  <a:pt x="14196" y="14194"/>
                </a:lnTo>
                <a:cubicBezTo>
                  <a:pt x="14196" y="14251"/>
                  <a:pt x="14220" y="14298"/>
                  <a:pt x="14249" y="14298"/>
                </a:cubicBezTo>
                <a:cubicBezTo>
                  <a:pt x="14278" y="14298"/>
                  <a:pt x="14302" y="14251"/>
                  <a:pt x="14302" y="14194"/>
                </a:cubicBezTo>
                <a:lnTo>
                  <a:pt x="14302" y="13974"/>
                </a:lnTo>
                <a:cubicBezTo>
                  <a:pt x="14302" y="13916"/>
                  <a:pt x="14278" y="13871"/>
                  <a:pt x="14249" y="13871"/>
                </a:cubicBezTo>
                <a:close/>
                <a:moveTo>
                  <a:pt x="14564" y="13871"/>
                </a:moveTo>
                <a:cubicBezTo>
                  <a:pt x="14535" y="13871"/>
                  <a:pt x="14511" y="13916"/>
                  <a:pt x="14511" y="13974"/>
                </a:cubicBezTo>
                <a:lnTo>
                  <a:pt x="14511" y="14194"/>
                </a:lnTo>
                <a:cubicBezTo>
                  <a:pt x="14511" y="14251"/>
                  <a:pt x="14535" y="14298"/>
                  <a:pt x="14564" y="14298"/>
                </a:cubicBezTo>
                <a:cubicBezTo>
                  <a:pt x="14593" y="14298"/>
                  <a:pt x="14617" y="14251"/>
                  <a:pt x="14617" y="14194"/>
                </a:cubicBezTo>
                <a:lnTo>
                  <a:pt x="14617" y="13974"/>
                </a:lnTo>
                <a:cubicBezTo>
                  <a:pt x="14617" y="13916"/>
                  <a:pt x="14593" y="13871"/>
                  <a:pt x="14564" y="13871"/>
                </a:cubicBezTo>
                <a:close/>
                <a:moveTo>
                  <a:pt x="15413" y="13871"/>
                </a:moveTo>
                <a:cubicBezTo>
                  <a:pt x="15384" y="13871"/>
                  <a:pt x="15360" y="13916"/>
                  <a:pt x="15360" y="13974"/>
                </a:cubicBezTo>
                <a:lnTo>
                  <a:pt x="15360" y="14194"/>
                </a:lnTo>
                <a:cubicBezTo>
                  <a:pt x="15360" y="14251"/>
                  <a:pt x="15384" y="14298"/>
                  <a:pt x="15413" y="14298"/>
                </a:cubicBezTo>
                <a:cubicBezTo>
                  <a:pt x="15442" y="14298"/>
                  <a:pt x="15465" y="14251"/>
                  <a:pt x="15465" y="14194"/>
                </a:cubicBezTo>
                <a:lnTo>
                  <a:pt x="15465" y="13974"/>
                </a:lnTo>
                <a:cubicBezTo>
                  <a:pt x="15465" y="13916"/>
                  <a:pt x="15442" y="13871"/>
                  <a:pt x="15413" y="13871"/>
                </a:cubicBezTo>
                <a:close/>
                <a:moveTo>
                  <a:pt x="15728" y="13871"/>
                </a:moveTo>
                <a:cubicBezTo>
                  <a:pt x="15699" y="13871"/>
                  <a:pt x="15675" y="13916"/>
                  <a:pt x="15675" y="13974"/>
                </a:cubicBezTo>
                <a:lnTo>
                  <a:pt x="15675" y="14194"/>
                </a:lnTo>
                <a:cubicBezTo>
                  <a:pt x="15675" y="14251"/>
                  <a:pt x="15699" y="14298"/>
                  <a:pt x="15728" y="14298"/>
                </a:cubicBezTo>
                <a:cubicBezTo>
                  <a:pt x="15757" y="14298"/>
                  <a:pt x="15781" y="14251"/>
                  <a:pt x="15781" y="14194"/>
                </a:cubicBezTo>
                <a:lnTo>
                  <a:pt x="15781" y="13974"/>
                </a:lnTo>
                <a:cubicBezTo>
                  <a:pt x="15781" y="13916"/>
                  <a:pt x="15757" y="13871"/>
                  <a:pt x="15728" y="13871"/>
                </a:cubicBezTo>
                <a:close/>
                <a:moveTo>
                  <a:pt x="16578" y="13871"/>
                </a:moveTo>
                <a:cubicBezTo>
                  <a:pt x="16549" y="13871"/>
                  <a:pt x="16525" y="13916"/>
                  <a:pt x="16525" y="13974"/>
                </a:cubicBezTo>
                <a:lnTo>
                  <a:pt x="16525" y="14194"/>
                </a:lnTo>
                <a:cubicBezTo>
                  <a:pt x="16525" y="14251"/>
                  <a:pt x="16549" y="14298"/>
                  <a:pt x="16578" y="14298"/>
                </a:cubicBezTo>
                <a:cubicBezTo>
                  <a:pt x="16607" y="14298"/>
                  <a:pt x="16630" y="14251"/>
                  <a:pt x="16630" y="14194"/>
                </a:cubicBezTo>
                <a:lnTo>
                  <a:pt x="16630" y="13974"/>
                </a:lnTo>
                <a:cubicBezTo>
                  <a:pt x="16630" y="13916"/>
                  <a:pt x="16607" y="13871"/>
                  <a:pt x="16578" y="13871"/>
                </a:cubicBezTo>
                <a:close/>
                <a:moveTo>
                  <a:pt x="16892" y="13871"/>
                </a:moveTo>
                <a:cubicBezTo>
                  <a:pt x="16863" y="13871"/>
                  <a:pt x="16839" y="13916"/>
                  <a:pt x="16839" y="13974"/>
                </a:cubicBezTo>
                <a:lnTo>
                  <a:pt x="16839" y="14194"/>
                </a:lnTo>
                <a:cubicBezTo>
                  <a:pt x="16839" y="14251"/>
                  <a:pt x="16863" y="14298"/>
                  <a:pt x="16892" y="14298"/>
                </a:cubicBezTo>
                <a:cubicBezTo>
                  <a:pt x="16921" y="14298"/>
                  <a:pt x="16944" y="14251"/>
                  <a:pt x="16944" y="14194"/>
                </a:cubicBezTo>
                <a:lnTo>
                  <a:pt x="16944" y="13974"/>
                </a:lnTo>
                <a:cubicBezTo>
                  <a:pt x="16944" y="13916"/>
                  <a:pt x="16921" y="13871"/>
                  <a:pt x="16892" y="13871"/>
                </a:cubicBezTo>
                <a:close/>
                <a:moveTo>
                  <a:pt x="17741" y="13871"/>
                </a:moveTo>
                <a:cubicBezTo>
                  <a:pt x="17712" y="13871"/>
                  <a:pt x="17689" y="13916"/>
                  <a:pt x="17689" y="13974"/>
                </a:cubicBezTo>
                <a:lnTo>
                  <a:pt x="17689" y="14194"/>
                </a:lnTo>
                <a:cubicBezTo>
                  <a:pt x="17689" y="14251"/>
                  <a:pt x="17712" y="14298"/>
                  <a:pt x="17741" y="14298"/>
                </a:cubicBezTo>
                <a:cubicBezTo>
                  <a:pt x="17770" y="14298"/>
                  <a:pt x="17794" y="14251"/>
                  <a:pt x="17794" y="14194"/>
                </a:cubicBezTo>
                <a:lnTo>
                  <a:pt x="17794" y="13974"/>
                </a:lnTo>
                <a:cubicBezTo>
                  <a:pt x="17794" y="13916"/>
                  <a:pt x="17770" y="13871"/>
                  <a:pt x="17741" y="13871"/>
                </a:cubicBezTo>
                <a:close/>
                <a:moveTo>
                  <a:pt x="18055" y="13871"/>
                </a:moveTo>
                <a:cubicBezTo>
                  <a:pt x="18026" y="13871"/>
                  <a:pt x="18002" y="13916"/>
                  <a:pt x="18002" y="13974"/>
                </a:cubicBezTo>
                <a:lnTo>
                  <a:pt x="18002" y="14194"/>
                </a:lnTo>
                <a:cubicBezTo>
                  <a:pt x="18002" y="14251"/>
                  <a:pt x="18026" y="14298"/>
                  <a:pt x="18055" y="14298"/>
                </a:cubicBezTo>
                <a:cubicBezTo>
                  <a:pt x="18085" y="14298"/>
                  <a:pt x="18108" y="14251"/>
                  <a:pt x="18108" y="14194"/>
                </a:cubicBezTo>
                <a:lnTo>
                  <a:pt x="18108" y="13974"/>
                </a:lnTo>
                <a:cubicBezTo>
                  <a:pt x="18108" y="13916"/>
                  <a:pt x="18085" y="13871"/>
                  <a:pt x="18055" y="13871"/>
                </a:cubicBezTo>
                <a:close/>
                <a:moveTo>
                  <a:pt x="18905" y="13871"/>
                </a:moveTo>
                <a:cubicBezTo>
                  <a:pt x="18876" y="13871"/>
                  <a:pt x="18852" y="13916"/>
                  <a:pt x="18852" y="13974"/>
                </a:cubicBezTo>
                <a:lnTo>
                  <a:pt x="18852" y="14194"/>
                </a:lnTo>
                <a:cubicBezTo>
                  <a:pt x="18852" y="14251"/>
                  <a:pt x="18876" y="14298"/>
                  <a:pt x="18905" y="14298"/>
                </a:cubicBezTo>
                <a:cubicBezTo>
                  <a:pt x="18934" y="14298"/>
                  <a:pt x="18958" y="14251"/>
                  <a:pt x="18958" y="14194"/>
                </a:cubicBezTo>
                <a:lnTo>
                  <a:pt x="18958" y="13974"/>
                </a:lnTo>
                <a:cubicBezTo>
                  <a:pt x="18958" y="13916"/>
                  <a:pt x="18934" y="13871"/>
                  <a:pt x="18905" y="13871"/>
                </a:cubicBezTo>
                <a:close/>
                <a:moveTo>
                  <a:pt x="19220" y="13871"/>
                </a:moveTo>
                <a:cubicBezTo>
                  <a:pt x="19191" y="13871"/>
                  <a:pt x="19167" y="13916"/>
                  <a:pt x="19167" y="13974"/>
                </a:cubicBezTo>
                <a:lnTo>
                  <a:pt x="19167" y="14194"/>
                </a:lnTo>
                <a:cubicBezTo>
                  <a:pt x="19167" y="14251"/>
                  <a:pt x="19191" y="14298"/>
                  <a:pt x="19220" y="14298"/>
                </a:cubicBezTo>
                <a:cubicBezTo>
                  <a:pt x="19249" y="14298"/>
                  <a:pt x="19273" y="14251"/>
                  <a:pt x="19273" y="14194"/>
                </a:cubicBezTo>
                <a:lnTo>
                  <a:pt x="19273" y="13974"/>
                </a:lnTo>
                <a:cubicBezTo>
                  <a:pt x="19273" y="13916"/>
                  <a:pt x="19249" y="13871"/>
                  <a:pt x="19220" y="13871"/>
                </a:cubicBezTo>
                <a:close/>
                <a:moveTo>
                  <a:pt x="20069" y="13871"/>
                </a:moveTo>
                <a:cubicBezTo>
                  <a:pt x="20040" y="13871"/>
                  <a:pt x="20016" y="13916"/>
                  <a:pt x="20016" y="13974"/>
                </a:cubicBezTo>
                <a:lnTo>
                  <a:pt x="20016" y="14194"/>
                </a:lnTo>
                <a:cubicBezTo>
                  <a:pt x="20016" y="14251"/>
                  <a:pt x="20040" y="14298"/>
                  <a:pt x="20069" y="14298"/>
                </a:cubicBezTo>
                <a:cubicBezTo>
                  <a:pt x="20099" y="14298"/>
                  <a:pt x="20122" y="14251"/>
                  <a:pt x="20122" y="14194"/>
                </a:cubicBezTo>
                <a:lnTo>
                  <a:pt x="20122" y="13974"/>
                </a:lnTo>
                <a:cubicBezTo>
                  <a:pt x="20122" y="13916"/>
                  <a:pt x="20099" y="13871"/>
                  <a:pt x="20069" y="13871"/>
                </a:cubicBezTo>
                <a:close/>
                <a:moveTo>
                  <a:pt x="20384" y="13871"/>
                </a:moveTo>
                <a:cubicBezTo>
                  <a:pt x="20355" y="13871"/>
                  <a:pt x="20331" y="13916"/>
                  <a:pt x="20331" y="13974"/>
                </a:cubicBezTo>
                <a:lnTo>
                  <a:pt x="20331" y="14194"/>
                </a:lnTo>
                <a:cubicBezTo>
                  <a:pt x="20331" y="14251"/>
                  <a:pt x="20355" y="14298"/>
                  <a:pt x="20384" y="14298"/>
                </a:cubicBezTo>
                <a:cubicBezTo>
                  <a:pt x="20413" y="14298"/>
                  <a:pt x="20436" y="14251"/>
                  <a:pt x="20436" y="14194"/>
                </a:cubicBezTo>
                <a:lnTo>
                  <a:pt x="20436" y="13974"/>
                </a:lnTo>
                <a:cubicBezTo>
                  <a:pt x="20436" y="13916"/>
                  <a:pt x="20413" y="13871"/>
                  <a:pt x="20384" y="13871"/>
                </a:cubicBezTo>
                <a:close/>
                <a:moveTo>
                  <a:pt x="21234" y="13871"/>
                </a:moveTo>
                <a:cubicBezTo>
                  <a:pt x="21204" y="13871"/>
                  <a:pt x="21181" y="13916"/>
                  <a:pt x="21181" y="13974"/>
                </a:cubicBezTo>
                <a:lnTo>
                  <a:pt x="21181" y="14194"/>
                </a:lnTo>
                <a:cubicBezTo>
                  <a:pt x="21181" y="14251"/>
                  <a:pt x="21204" y="14298"/>
                  <a:pt x="21234" y="14298"/>
                </a:cubicBezTo>
                <a:cubicBezTo>
                  <a:pt x="21263" y="14298"/>
                  <a:pt x="21285" y="14251"/>
                  <a:pt x="21285" y="14194"/>
                </a:cubicBezTo>
                <a:lnTo>
                  <a:pt x="21285" y="13974"/>
                </a:lnTo>
                <a:cubicBezTo>
                  <a:pt x="21285" y="13916"/>
                  <a:pt x="21263" y="13871"/>
                  <a:pt x="21234" y="13871"/>
                </a:cubicBezTo>
                <a:close/>
                <a:moveTo>
                  <a:pt x="21547" y="13871"/>
                </a:moveTo>
                <a:cubicBezTo>
                  <a:pt x="21518" y="13871"/>
                  <a:pt x="21495" y="13916"/>
                  <a:pt x="21495" y="13974"/>
                </a:cubicBezTo>
                <a:lnTo>
                  <a:pt x="21495" y="14194"/>
                </a:lnTo>
                <a:cubicBezTo>
                  <a:pt x="21495" y="14251"/>
                  <a:pt x="21518" y="14298"/>
                  <a:pt x="21547" y="14298"/>
                </a:cubicBezTo>
                <a:cubicBezTo>
                  <a:pt x="21576" y="14298"/>
                  <a:pt x="21600" y="14251"/>
                  <a:pt x="21600" y="14194"/>
                </a:cubicBezTo>
                <a:lnTo>
                  <a:pt x="21600" y="13974"/>
                </a:lnTo>
                <a:cubicBezTo>
                  <a:pt x="21600" y="13916"/>
                  <a:pt x="21576" y="13871"/>
                  <a:pt x="21547" y="13871"/>
                </a:cubicBezTo>
                <a:close/>
                <a:moveTo>
                  <a:pt x="53" y="14601"/>
                </a:moveTo>
                <a:cubicBezTo>
                  <a:pt x="24" y="14601"/>
                  <a:pt x="0" y="14646"/>
                  <a:pt x="0" y="14704"/>
                </a:cubicBezTo>
                <a:lnTo>
                  <a:pt x="0" y="14924"/>
                </a:lnTo>
                <a:cubicBezTo>
                  <a:pt x="0" y="14981"/>
                  <a:pt x="24" y="15028"/>
                  <a:pt x="53" y="15028"/>
                </a:cubicBezTo>
                <a:cubicBezTo>
                  <a:pt x="82" y="15028"/>
                  <a:pt x="106" y="14981"/>
                  <a:pt x="106" y="14924"/>
                </a:cubicBezTo>
                <a:lnTo>
                  <a:pt x="106" y="14704"/>
                </a:lnTo>
                <a:cubicBezTo>
                  <a:pt x="106" y="14646"/>
                  <a:pt x="82" y="14601"/>
                  <a:pt x="53" y="14601"/>
                </a:cubicBezTo>
                <a:close/>
                <a:moveTo>
                  <a:pt x="367" y="14601"/>
                </a:moveTo>
                <a:cubicBezTo>
                  <a:pt x="338" y="14601"/>
                  <a:pt x="315" y="14646"/>
                  <a:pt x="315" y="14704"/>
                </a:cubicBezTo>
                <a:lnTo>
                  <a:pt x="315" y="14924"/>
                </a:lnTo>
                <a:cubicBezTo>
                  <a:pt x="315" y="14981"/>
                  <a:pt x="338" y="15028"/>
                  <a:pt x="367" y="15028"/>
                </a:cubicBezTo>
                <a:cubicBezTo>
                  <a:pt x="397" y="15028"/>
                  <a:pt x="420" y="14981"/>
                  <a:pt x="420" y="14924"/>
                </a:cubicBezTo>
                <a:lnTo>
                  <a:pt x="420" y="14704"/>
                </a:lnTo>
                <a:cubicBezTo>
                  <a:pt x="420" y="14646"/>
                  <a:pt x="397" y="14601"/>
                  <a:pt x="367" y="14601"/>
                </a:cubicBezTo>
                <a:close/>
                <a:moveTo>
                  <a:pt x="1217" y="14601"/>
                </a:moveTo>
                <a:cubicBezTo>
                  <a:pt x="1188" y="14601"/>
                  <a:pt x="1164" y="14646"/>
                  <a:pt x="1164" y="14704"/>
                </a:cubicBezTo>
                <a:lnTo>
                  <a:pt x="1164" y="14924"/>
                </a:lnTo>
                <a:cubicBezTo>
                  <a:pt x="1164" y="14981"/>
                  <a:pt x="1188" y="15028"/>
                  <a:pt x="1217" y="15028"/>
                </a:cubicBezTo>
                <a:cubicBezTo>
                  <a:pt x="1246" y="15028"/>
                  <a:pt x="1270" y="14981"/>
                  <a:pt x="1270" y="14924"/>
                </a:cubicBezTo>
                <a:lnTo>
                  <a:pt x="1270" y="14704"/>
                </a:lnTo>
                <a:cubicBezTo>
                  <a:pt x="1270" y="14646"/>
                  <a:pt x="1246" y="14601"/>
                  <a:pt x="1217" y="14601"/>
                </a:cubicBezTo>
                <a:close/>
                <a:moveTo>
                  <a:pt x="1532" y="14601"/>
                </a:moveTo>
                <a:cubicBezTo>
                  <a:pt x="1503" y="14601"/>
                  <a:pt x="1479" y="14646"/>
                  <a:pt x="1479" y="14704"/>
                </a:cubicBezTo>
                <a:lnTo>
                  <a:pt x="1479" y="14924"/>
                </a:lnTo>
                <a:cubicBezTo>
                  <a:pt x="1479" y="14981"/>
                  <a:pt x="1503" y="15028"/>
                  <a:pt x="1532" y="15028"/>
                </a:cubicBezTo>
                <a:cubicBezTo>
                  <a:pt x="1561" y="15028"/>
                  <a:pt x="1584" y="14981"/>
                  <a:pt x="1584" y="14924"/>
                </a:cubicBezTo>
                <a:lnTo>
                  <a:pt x="1584" y="14704"/>
                </a:lnTo>
                <a:cubicBezTo>
                  <a:pt x="1584" y="14646"/>
                  <a:pt x="1561" y="14601"/>
                  <a:pt x="1532" y="14601"/>
                </a:cubicBezTo>
                <a:close/>
                <a:moveTo>
                  <a:pt x="2380" y="14601"/>
                </a:moveTo>
                <a:cubicBezTo>
                  <a:pt x="2351" y="14601"/>
                  <a:pt x="2329" y="14646"/>
                  <a:pt x="2329" y="14704"/>
                </a:cubicBezTo>
                <a:lnTo>
                  <a:pt x="2329" y="14924"/>
                </a:lnTo>
                <a:cubicBezTo>
                  <a:pt x="2329" y="14981"/>
                  <a:pt x="2351" y="15028"/>
                  <a:pt x="2380" y="15028"/>
                </a:cubicBezTo>
                <a:cubicBezTo>
                  <a:pt x="2409" y="15028"/>
                  <a:pt x="2433" y="14981"/>
                  <a:pt x="2433" y="14924"/>
                </a:cubicBezTo>
                <a:lnTo>
                  <a:pt x="2433" y="14704"/>
                </a:lnTo>
                <a:cubicBezTo>
                  <a:pt x="2433" y="14646"/>
                  <a:pt x="2409" y="14601"/>
                  <a:pt x="2380" y="14601"/>
                </a:cubicBezTo>
                <a:close/>
                <a:moveTo>
                  <a:pt x="2695" y="14601"/>
                </a:moveTo>
                <a:cubicBezTo>
                  <a:pt x="2666" y="14601"/>
                  <a:pt x="2643" y="14646"/>
                  <a:pt x="2643" y="14704"/>
                </a:cubicBezTo>
                <a:lnTo>
                  <a:pt x="2643" y="14924"/>
                </a:lnTo>
                <a:cubicBezTo>
                  <a:pt x="2643" y="14981"/>
                  <a:pt x="2666" y="15028"/>
                  <a:pt x="2695" y="15028"/>
                </a:cubicBezTo>
                <a:cubicBezTo>
                  <a:pt x="2724" y="15028"/>
                  <a:pt x="2748" y="14981"/>
                  <a:pt x="2748" y="14924"/>
                </a:cubicBezTo>
                <a:lnTo>
                  <a:pt x="2748" y="14704"/>
                </a:lnTo>
                <a:cubicBezTo>
                  <a:pt x="2748" y="14646"/>
                  <a:pt x="2724" y="14601"/>
                  <a:pt x="2695" y="14601"/>
                </a:cubicBezTo>
                <a:close/>
                <a:moveTo>
                  <a:pt x="3545" y="14601"/>
                </a:moveTo>
                <a:cubicBezTo>
                  <a:pt x="3516" y="14601"/>
                  <a:pt x="3492" y="14646"/>
                  <a:pt x="3492" y="14704"/>
                </a:cubicBezTo>
                <a:lnTo>
                  <a:pt x="3492" y="14924"/>
                </a:lnTo>
                <a:cubicBezTo>
                  <a:pt x="3492" y="14981"/>
                  <a:pt x="3516" y="15028"/>
                  <a:pt x="3545" y="15028"/>
                </a:cubicBezTo>
                <a:cubicBezTo>
                  <a:pt x="3574" y="15028"/>
                  <a:pt x="3598" y="14981"/>
                  <a:pt x="3598" y="14924"/>
                </a:cubicBezTo>
                <a:lnTo>
                  <a:pt x="3598" y="14704"/>
                </a:lnTo>
                <a:cubicBezTo>
                  <a:pt x="3598" y="14646"/>
                  <a:pt x="3574" y="14601"/>
                  <a:pt x="3545" y="14601"/>
                </a:cubicBezTo>
                <a:close/>
                <a:moveTo>
                  <a:pt x="3859" y="14601"/>
                </a:moveTo>
                <a:cubicBezTo>
                  <a:pt x="3830" y="14601"/>
                  <a:pt x="3806" y="14646"/>
                  <a:pt x="3806" y="14704"/>
                </a:cubicBezTo>
                <a:lnTo>
                  <a:pt x="3806" y="14924"/>
                </a:lnTo>
                <a:cubicBezTo>
                  <a:pt x="3806" y="14981"/>
                  <a:pt x="3830" y="15028"/>
                  <a:pt x="3859" y="15028"/>
                </a:cubicBezTo>
                <a:cubicBezTo>
                  <a:pt x="3888" y="15028"/>
                  <a:pt x="3912" y="14981"/>
                  <a:pt x="3912" y="14924"/>
                </a:cubicBezTo>
                <a:lnTo>
                  <a:pt x="3912" y="14704"/>
                </a:lnTo>
                <a:cubicBezTo>
                  <a:pt x="3912" y="14646"/>
                  <a:pt x="3888" y="14601"/>
                  <a:pt x="3859" y="14601"/>
                </a:cubicBezTo>
                <a:close/>
                <a:moveTo>
                  <a:pt x="4709" y="14601"/>
                </a:moveTo>
                <a:cubicBezTo>
                  <a:pt x="4680" y="14601"/>
                  <a:pt x="4656" y="14646"/>
                  <a:pt x="4656" y="14704"/>
                </a:cubicBezTo>
                <a:lnTo>
                  <a:pt x="4656" y="14924"/>
                </a:lnTo>
                <a:cubicBezTo>
                  <a:pt x="4656" y="14981"/>
                  <a:pt x="4680" y="15028"/>
                  <a:pt x="4709" y="15028"/>
                </a:cubicBezTo>
                <a:cubicBezTo>
                  <a:pt x="4738" y="15028"/>
                  <a:pt x="4762" y="14981"/>
                  <a:pt x="4762" y="14924"/>
                </a:cubicBezTo>
                <a:lnTo>
                  <a:pt x="4762" y="14704"/>
                </a:lnTo>
                <a:cubicBezTo>
                  <a:pt x="4762" y="14646"/>
                  <a:pt x="4738" y="14601"/>
                  <a:pt x="4709" y="14601"/>
                </a:cubicBezTo>
                <a:close/>
                <a:moveTo>
                  <a:pt x="5023" y="14601"/>
                </a:moveTo>
                <a:cubicBezTo>
                  <a:pt x="4994" y="14601"/>
                  <a:pt x="4970" y="14646"/>
                  <a:pt x="4970" y="14704"/>
                </a:cubicBezTo>
                <a:lnTo>
                  <a:pt x="4970" y="14924"/>
                </a:lnTo>
                <a:cubicBezTo>
                  <a:pt x="4970" y="14981"/>
                  <a:pt x="4994" y="15028"/>
                  <a:pt x="5023" y="15028"/>
                </a:cubicBezTo>
                <a:cubicBezTo>
                  <a:pt x="5053" y="15028"/>
                  <a:pt x="5076" y="14981"/>
                  <a:pt x="5076" y="14924"/>
                </a:cubicBezTo>
                <a:lnTo>
                  <a:pt x="5076" y="14704"/>
                </a:lnTo>
                <a:cubicBezTo>
                  <a:pt x="5076" y="14646"/>
                  <a:pt x="5053" y="14601"/>
                  <a:pt x="5023" y="14601"/>
                </a:cubicBezTo>
                <a:close/>
                <a:moveTo>
                  <a:pt x="5873" y="14601"/>
                </a:moveTo>
                <a:cubicBezTo>
                  <a:pt x="5844" y="14601"/>
                  <a:pt x="5820" y="14646"/>
                  <a:pt x="5820" y="14704"/>
                </a:cubicBezTo>
                <a:lnTo>
                  <a:pt x="5820" y="14924"/>
                </a:lnTo>
                <a:cubicBezTo>
                  <a:pt x="5820" y="14981"/>
                  <a:pt x="5844" y="15028"/>
                  <a:pt x="5873" y="15028"/>
                </a:cubicBezTo>
                <a:cubicBezTo>
                  <a:pt x="5902" y="15028"/>
                  <a:pt x="5926" y="14981"/>
                  <a:pt x="5926" y="14924"/>
                </a:cubicBezTo>
                <a:lnTo>
                  <a:pt x="5926" y="14704"/>
                </a:lnTo>
                <a:cubicBezTo>
                  <a:pt x="5926" y="14646"/>
                  <a:pt x="5902" y="14601"/>
                  <a:pt x="5873" y="14601"/>
                </a:cubicBezTo>
                <a:close/>
                <a:moveTo>
                  <a:pt x="6188" y="14601"/>
                </a:moveTo>
                <a:cubicBezTo>
                  <a:pt x="6159" y="14601"/>
                  <a:pt x="6135" y="14646"/>
                  <a:pt x="6135" y="14704"/>
                </a:cubicBezTo>
                <a:lnTo>
                  <a:pt x="6135" y="14924"/>
                </a:lnTo>
                <a:cubicBezTo>
                  <a:pt x="6135" y="14981"/>
                  <a:pt x="6159" y="15028"/>
                  <a:pt x="6188" y="15028"/>
                </a:cubicBezTo>
                <a:cubicBezTo>
                  <a:pt x="6217" y="15028"/>
                  <a:pt x="6240" y="14981"/>
                  <a:pt x="6240" y="14924"/>
                </a:cubicBezTo>
                <a:lnTo>
                  <a:pt x="6240" y="14704"/>
                </a:lnTo>
                <a:cubicBezTo>
                  <a:pt x="6240" y="14646"/>
                  <a:pt x="6217" y="14601"/>
                  <a:pt x="6188" y="14601"/>
                </a:cubicBezTo>
                <a:close/>
                <a:moveTo>
                  <a:pt x="7036" y="14601"/>
                </a:moveTo>
                <a:cubicBezTo>
                  <a:pt x="7007" y="14601"/>
                  <a:pt x="6984" y="14646"/>
                  <a:pt x="6984" y="14704"/>
                </a:cubicBezTo>
                <a:lnTo>
                  <a:pt x="6984" y="14924"/>
                </a:lnTo>
                <a:cubicBezTo>
                  <a:pt x="6984" y="14981"/>
                  <a:pt x="7007" y="15028"/>
                  <a:pt x="7036" y="15028"/>
                </a:cubicBezTo>
                <a:cubicBezTo>
                  <a:pt x="7065" y="15028"/>
                  <a:pt x="7089" y="14981"/>
                  <a:pt x="7089" y="14924"/>
                </a:cubicBezTo>
                <a:lnTo>
                  <a:pt x="7089" y="14704"/>
                </a:lnTo>
                <a:cubicBezTo>
                  <a:pt x="7089" y="14646"/>
                  <a:pt x="7065" y="14601"/>
                  <a:pt x="7036" y="14601"/>
                </a:cubicBezTo>
                <a:close/>
                <a:moveTo>
                  <a:pt x="7351" y="14601"/>
                </a:moveTo>
                <a:cubicBezTo>
                  <a:pt x="7322" y="14601"/>
                  <a:pt x="7299" y="14646"/>
                  <a:pt x="7299" y="14704"/>
                </a:cubicBezTo>
                <a:lnTo>
                  <a:pt x="7299" y="14924"/>
                </a:lnTo>
                <a:cubicBezTo>
                  <a:pt x="7299" y="14981"/>
                  <a:pt x="7322" y="15028"/>
                  <a:pt x="7351" y="15028"/>
                </a:cubicBezTo>
                <a:cubicBezTo>
                  <a:pt x="7380" y="15028"/>
                  <a:pt x="7404" y="14981"/>
                  <a:pt x="7404" y="14924"/>
                </a:cubicBezTo>
                <a:lnTo>
                  <a:pt x="7404" y="14704"/>
                </a:lnTo>
                <a:cubicBezTo>
                  <a:pt x="7404" y="14646"/>
                  <a:pt x="7380" y="14601"/>
                  <a:pt x="7351" y="14601"/>
                </a:cubicBezTo>
                <a:close/>
                <a:moveTo>
                  <a:pt x="8201" y="14601"/>
                </a:moveTo>
                <a:cubicBezTo>
                  <a:pt x="8171" y="14601"/>
                  <a:pt x="8148" y="14646"/>
                  <a:pt x="8148" y="14704"/>
                </a:cubicBezTo>
                <a:lnTo>
                  <a:pt x="8148" y="14924"/>
                </a:lnTo>
                <a:cubicBezTo>
                  <a:pt x="8148" y="14981"/>
                  <a:pt x="8171" y="15028"/>
                  <a:pt x="8201" y="15028"/>
                </a:cubicBezTo>
                <a:cubicBezTo>
                  <a:pt x="8230" y="15028"/>
                  <a:pt x="8254" y="14981"/>
                  <a:pt x="8254" y="14924"/>
                </a:cubicBezTo>
                <a:lnTo>
                  <a:pt x="8254" y="14704"/>
                </a:lnTo>
                <a:cubicBezTo>
                  <a:pt x="8254" y="14646"/>
                  <a:pt x="8230" y="14601"/>
                  <a:pt x="8201" y="14601"/>
                </a:cubicBezTo>
                <a:close/>
                <a:moveTo>
                  <a:pt x="8515" y="14601"/>
                </a:moveTo>
                <a:cubicBezTo>
                  <a:pt x="8486" y="14601"/>
                  <a:pt x="8462" y="14646"/>
                  <a:pt x="8462" y="14704"/>
                </a:cubicBezTo>
                <a:lnTo>
                  <a:pt x="8462" y="14924"/>
                </a:lnTo>
                <a:cubicBezTo>
                  <a:pt x="8462" y="14981"/>
                  <a:pt x="8486" y="15028"/>
                  <a:pt x="8515" y="15028"/>
                </a:cubicBezTo>
                <a:cubicBezTo>
                  <a:pt x="8544" y="15028"/>
                  <a:pt x="8568" y="14981"/>
                  <a:pt x="8568" y="14924"/>
                </a:cubicBezTo>
                <a:lnTo>
                  <a:pt x="8568" y="14704"/>
                </a:lnTo>
                <a:cubicBezTo>
                  <a:pt x="8568" y="14646"/>
                  <a:pt x="8544" y="14601"/>
                  <a:pt x="8515" y="14601"/>
                </a:cubicBezTo>
                <a:close/>
                <a:moveTo>
                  <a:pt x="9365" y="14601"/>
                </a:moveTo>
                <a:cubicBezTo>
                  <a:pt x="9336" y="14601"/>
                  <a:pt x="9312" y="14646"/>
                  <a:pt x="9312" y="14704"/>
                </a:cubicBezTo>
                <a:lnTo>
                  <a:pt x="9312" y="14924"/>
                </a:lnTo>
                <a:cubicBezTo>
                  <a:pt x="9312" y="14981"/>
                  <a:pt x="9336" y="15028"/>
                  <a:pt x="9365" y="15028"/>
                </a:cubicBezTo>
                <a:cubicBezTo>
                  <a:pt x="9394" y="15028"/>
                  <a:pt x="9418" y="14981"/>
                  <a:pt x="9418" y="14924"/>
                </a:cubicBezTo>
                <a:lnTo>
                  <a:pt x="9418" y="14704"/>
                </a:lnTo>
                <a:cubicBezTo>
                  <a:pt x="9418" y="14646"/>
                  <a:pt x="9394" y="14601"/>
                  <a:pt x="9365" y="14601"/>
                </a:cubicBezTo>
                <a:close/>
                <a:moveTo>
                  <a:pt x="9679" y="14601"/>
                </a:moveTo>
                <a:cubicBezTo>
                  <a:pt x="9650" y="14601"/>
                  <a:pt x="9626" y="14646"/>
                  <a:pt x="9626" y="14704"/>
                </a:cubicBezTo>
                <a:lnTo>
                  <a:pt x="9626" y="14924"/>
                </a:lnTo>
                <a:cubicBezTo>
                  <a:pt x="9626" y="14981"/>
                  <a:pt x="9650" y="15028"/>
                  <a:pt x="9679" y="15028"/>
                </a:cubicBezTo>
                <a:cubicBezTo>
                  <a:pt x="9708" y="15028"/>
                  <a:pt x="9732" y="14981"/>
                  <a:pt x="9732" y="14924"/>
                </a:cubicBezTo>
                <a:lnTo>
                  <a:pt x="9732" y="14704"/>
                </a:lnTo>
                <a:cubicBezTo>
                  <a:pt x="9732" y="14646"/>
                  <a:pt x="9708" y="14601"/>
                  <a:pt x="9679" y="14601"/>
                </a:cubicBezTo>
                <a:close/>
                <a:moveTo>
                  <a:pt x="10529" y="14601"/>
                </a:moveTo>
                <a:cubicBezTo>
                  <a:pt x="10500" y="14601"/>
                  <a:pt x="10476" y="14646"/>
                  <a:pt x="10476" y="14704"/>
                </a:cubicBezTo>
                <a:lnTo>
                  <a:pt x="10476" y="14924"/>
                </a:lnTo>
                <a:cubicBezTo>
                  <a:pt x="10476" y="14981"/>
                  <a:pt x="10500" y="15028"/>
                  <a:pt x="10529" y="15028"/>
                </a:cubicBezTo>
                <a:cubicBezTo>
                  <a:pt x="10558" y="15028"/>
                  <a:pt x="10582" y="14981"/>
                  <a:pt x="10582" y="14924"/>
                </a:cubicBezTo>
                <a:lnTo>
                  <a:pt x="10582" y="14704"/>
                </a:lnTo>
                <a:cubicBezTo>
                  <a:pt x="10582" y="14646"/>
                  <a:pt x="10558" y="14601"/>
                  <a:pt x="10529" y="14601"/>
                </a:cubicBezTo>
                <a:close/>
                <a:moveTo>
                  <a:pt x="10844" y="14601"/>
                </a:moveTo>
                <a:cubicBezTo>
                  <a:pt x="10814" y="14601"/>
                  <a:pt x="10791" y="14646"/>
                  <a:pt x="10791" y="14704"/>
                </a:cubicBezTo>
                <a:lnTo>
                  <a:pt x="10791" y="14924"/>
                </a:lnTo>
                <a:cubicBezTo>
                  <a:pt x="10791" y="14981"/>
                  <a:pt x="10814" y="15028"/>
                  <a:pt x="10844" y="15028"/>
                </a:cubicBezTo>
                <a:cubicBezTo>
                  <a:pt x="10873" y="15028"/>
                  <a:pt x="10895" y="14981"/>
                  <a:pt x="10895" y="14924"/>
                </a:cubicBezTo>
                <a:lnTo>
                  <a:pt x="10895" y="14704"/>
                </a:lnTo>
                <a:cubicBezTo>
                  <a:pt x="10895" y="14646"/>
                  <a:pt x="10873" y="14601"/>
                  <a:pt x="10844" y="14601"/>
                </a:cubicBezTo>
                <a:close/>
                <a:moveTo>
                  <a:pt x="11692" y="14601"/>
                </a:moveTo>
                <a:cubicBezTo>
                  <a:pt x="11663" y="14601"/>
                  <a:pt x="11640" y="14646"/>
                  <a:pt x="11640" y="14704"/>
                </a:cubicBezTo>
                <a:lnTo>
                  <a:pt x="11640" y="14924"/>
                </a:lnTo>
                <a:cubicBezTo>
                  <a:pt x="11640" y="14981"/>
                  <a:pt x="11663" y="15028"/>
                  <a:pt x="11692" y="15028"/>
                </a:cubicBezTo>
                <a:cubicBezTo>
                  <a:pt x="11721" y="15028"/>
                  <a:pt x="11745" y="14981"/>
                  <a:pt x="11745" y="14924"/>
                </a:cubicBezTo>
                <a:lnTo>
                  <a:pt x="11745" y="14704"/>
                </a:lnTo>
                <a:cubicBezTo>
                  <a:pt x="11745" y="14646"/>
                  <a:pt x="11721" y="14601"/>
                  <a:pt x="11692" y="14601"/>
                </a:cubicBezTo>
                <a:close/>
                <a:moveTo>
                  <a:pt x="12007" y="14601"/>
                </a:moveTo>
                <a:cubicBezTo>
                  <a:pt x="11978" y="14601"/>
                  <a:pt x="11955" y="14646"/>
                  <a:pt x="11955" y="14704"/>
                </a:cubicBezTo>
                <a:lnTo>
                  <a:pt x="11955" y="14924"/>
                </a:lnTo>
                <a:cubicBezTo>
                  <a:pt x="11955" y="14981"/>
                  <a:pt x="11978" y="15028"/>
                  <a:pt x="12007" y="15028"/>
                </a:cubicBezTo>
                <a:cubicBezTo>
                  <a:pt x="12036" y="15028"/>
                  <a:pt x="12060" y="14981"/>
                  <a:pt x="12060" y="14924"/>
                </a:cubicBezTo>
                <a:lnTo>
                  <a:pt x="12060" y="14704"/>
                </a:lnTo>
                <a:cubicBezTo>
                  <a:pt x="12060" y="14646"/>
                  <a:pt x="12036" y="14601"/>
                  <a:pt x="12007" y="14601"/>
                </a:cubicBezTo>
                <a:close/>
                <a:moveTo>
                  <a:pt x="12856" y="14601"/>
                </a:moveTo>
                <a:cubicBezTo>
                  <a:pt x="12827" y="14601"/>
                  <a:pt x="12804" y="14646"/>
                  <a:pt x="12804" y="14704"/>
                </a:cubicBezTo>
                <a:lnTo>
                  <a:pt x="12804" y="14924"/>
                </a:lnTo>
                <a:cubicBezTo>
                  <a:pt x="12804" y="14981"/>
                  <a:pt x="12827" y="15028"/>
                  <a:pt x="12856" y="15028"/>
                </a:cubicBezTo>
                <a:cubicBezTo>
                  <a:pt x="12886" y="15028"/>
                  <a:pt x="12909" y="14981"/>
                  <a:pt x="12909" y="14924"/>
                </a:cubicBezTo>
                <a:lnTo>
                  <a:pt x="12909" y="14704"/>
                </a:lnTo>
                <a:cubicBezTo>
                  <a:pt x="12909" y="14646"/>
                  <a:pt x="12886" y="14601"/>
                  <a:pt x="12856" y="14601"/>
                </a:cubicBezTo>
                <a:close/>
                <a:moveTo>
                  <a:pt x="13171" y="14601"/>
                </a:moveTo>
                <a:cubicBezTo>
                  <a:pt x="13142" y="14601"/>
                  <a:pt x="13118" y="14646"/>
                  <a:pt x="13118" y="14704"/>
                </a:cubicBezTo>
                <a:lnTo>
                  <a:pt x="13118" y="14924"/>
                </a:lnTo>
                <a:cubicBezTo>
                  <a:pt x="13118" y="14981"/>
                  <a:pt x="13142" y="15028"/>
                  <a:pt x="13171" y="15028"/>
                </a:cubicBezTo>
                <a:cubicBezTo>
                  <a:pt x="13200" y="15028"/>
                  <a:pt x="13224" y="14981"/>
                  <a:pt x="13224" y="14924"/>
                </a:cubicBezTo>
                <a:lnTo>
                  <a:pt x="13224" y="14704"/>
                </a:lnTo>
                <a:cubicBezTo>
                  <a:pt x="13224" y="14646"/>
                  <a:pt x="13200" y="14601"/>
                  <a:pt x="13171" y="14601"/>
                </a:cubicBezTo>
                <a:close/>
                <a:moveTo>
                  <a:pt x="14021" y="14601"/>
                </a:moveTo>
                <a:cubicBezTo>
                  <a:pt x="13992" y="14601"/>
                  <a:pt x="13968" y="14646"/>
                  <a:pt x="13968" y="14704"/>
                </a:cubicBezTo>
                <a:lnTo>
                  <a:pt x="13968" y="14924"/>
                </a:lnTo>
                <a:cubicBezTo>
                  <a:pt x="13968" y="14981"/>
                  <a:pt x="13992" y="15028"/>
                  <a:pt x="14021" y="15028"/>
                </a:cubicBezTo>
                <a:cubicBezTo>
                  <a:pt x="14050" y="15028"/>
                  <a:pt x="14074" y="14981"/>
                  <a:pt x="14074" y="14924"/>
                </a:cubicBezTo>
                <a:lnTo>
                  <a:pt x="14074" y="14704"/>
                </a:lnTo>
                <a:cubicBezTo>
                  <a:pt x="14074" y="14646"/>
                  <a:pt x="14050" y="14601"/>
                  <a:pt x="14021" y="14601"/>
                </a:cubicBezTo>
                <a:close/>
                <a:moveTo>
                  <a:pt x="14335" y="14601"/>
                </a:moveTo>
                <a:cubicBezTo>
                  <a:pt x="14306" y="14601"/>
                  <a:pt x="14282" y="14646"/>
                  <a:pt x="14282" y="14704"/>
                </a:cubicBezTo>
                <a:lnTo>
                  <a:pt x="14282" y="14924"/>
                </a:lnTo>
                <a:cubicBezTo>
                  <a:pt x="14282" y="14981"/>
                  <a:pt x="14306" y="15028"/>
                  <a:pt x="14335" y="15028"/>
                </a:cubicBezTo>
                <a:cubicBezTo>
                  <a:pt x="14364" y="15028"/>
                  <a:pt x="14388" y="14981"/>
                  <a:pt x="14388" y="14924"/>
                </a:cubicBezTo>
                <a:lnTo>
                  <a:pt x="14388" y="14704"/>
                </a:lnTo>
                <a:cubicBezTo>
                  <a:pt x="14388" y="14646"/>
                  <a:pt x="14364" y="14601"/>
                  <a:pt x="14335" y="14601"/>
                </a:cubicBezTo>
                <a:close/>
                <a:moveTo>
                  <a:pt x="15185" y="14601"/>
                </a:moveTo>
                <a:cubicBezTo>
                  <a:pt x="15156" y="14601"/>
                  <a:pt x="15132" y="14646"/>
                  <a:pt x="15132" y="14704"/>
                </a:cubicBezTo>
                <a:lnTo>
                  <a:pt x="15132" y="14924"/>
                </a:lnTo>
                <a:cubicBezTo>
                  <a:pt x="15132" y="14981"/>
                  <a:pt x="15156" y="15028"/>
                  <a:pt x="15185" y="15028"/>
                </a:cubicBezTo>
                <a:cubicBezTo>
                  <a:pt x="15214" y="15028"/>
                  <a:pt x="15237" y="14981"/>
                  <a:pt x="15237" y="14924"/>
                </a:cubicBezTo>
                <a:lnTo>
                  <a:pt x="15237" y="14704"/>
                </a:lnTo>
                <a:cubicBezTo>
                  <a:pt x="15237" y="14646"/>
                  <a:pt x="15214" y="14601"/>
                  <a:pt x="15185" y="14601"/>
                </a:cubicBezTo>
                <a:close/>
                <a:moveTo>
                  <a:pt x="15500" y="14601"/>
                </a:moveTo>
                <a:cubicBezTo>
                  <a:pt x="15470" y="14601"/>
                  <a:pt x="15447" y="14646"/>
                  <a:pt x="15447" y="14704"/>
                </a:cubicBezTo>
                <a:lnTo>
                  <a:pt x="15447" y="14924"/>
                </a:lnTo>
                <a:cubicBezTo>
                  <a:pt x="15447" y="14981"/>
                  <a:pt x="15470" y="15028"/>
                  <a:pt x="15500" y="15028"/>
                </a:cubicBezTo>
                <a:cubicBezTo>
                  <a:pt x="15529" y="15028"/>
                  <a:pt x="15551" y="14981"/>
                  <a:pt x="15551" y="14924"/>
                </a:cubicBezTo>
                <a:lnTo>
                  <a:pt x="15551" y="14704"/>
                </a:lnTo>
                <a:cubicBezTo>
                  <a:pt x="15551" y="14646"/>
                  <a:pt x="15529" y="14601"/>
                  <a:pt x="15500" y="14601"/>
                </a:cubicBezTo>
                <a:close/>
                <a:moveTo>
                  <a:pt x="16349" y="14601"/>
                </a:moveTo>
                <a:cubicBezTo>
                  <a:pt x="16320" y="14601"/>
                  <a:pt x="16296" y="14646"/>
                  <a:pt x="16296" y="14704"/>
                </a:cubicBezTo>
                <a:lnTo>
                  <a:pt x="16296" y="14924"/>
                </a:lnTo>
                <a:cubicBezTo>
                  <a:pt x="16296" y="14981"/>
                  <a:pt x="16320" y="15028"/>
                  <a:pt x="16349" y="15028"/>
                </a:cubicBezTo>
                <a:cubicBezTo>
                  <a:pt x="16378" y="15028"/>
                  <a:pt x="16401" y="14981"/>
                  <a:pt x="16401" y="14924"/>
                </a:cubicBezTo>
                <a:lnTo>
                  <a:pt x="16401" y="14704"/>
                </a:lnTo>
                <a:cubicBezTo>
                  <a:pt x="16401" y="14646"/>
                  <a:pt x="16378" y="14601"/>
                  <a:pt x="16349" y="14601"/>
                </a:cubicBezTo>
                <a:close/>
                <a:moveTo>
                  <a:pt x="16663" y="14601"/>
                </a:moveTo>
                <a:cubicBezTo>
                  <a:pt x="16634" y="14601"/>
                  <a:pt x="16611" y="14646"/>
                  <a:pt x="16611" y="14704"/>
                </a:cubicBezTo>
                <a:lnTo>
                  <a:pt x="16611" y="14924"/>
                </a:lnTo>
                <a:cubicBezTo>
                  <a:pt x="16611" y="14981"/>
                  <a:pt x="16634" y="15028"/>
                  <a:pt x="16663" y="15028"/>
                </a:cubicBezTo>
                <a:cubicBezTo>
                  <a:pt x="16692" y="15028"/>
                  <a:pt x="16716" y="14981"/>
                  <a:pt x="16716" y="14924"/>
                </a:cubicBezTo>
                <a:lnTo>
                  <a:pt x="16716" y="14704"/>
                </a:lnTo>
                <a:cubicBezTo>
                  <a:pt x="16716" y="14646"/>
                  <a:pt x="16692" y="14601"/>
                  <a:pt x="16663" y="14601"/>
                </a:cubicBezTo>
                <a:close/>
                <a:moveTo>
                  <a:pt x="17512" y="14601"/>
                </a:moveTo>
                <a:cubicBezTo>
                  <a:pt x="17483" y="14601"/>
                  <a:pt x="17459" y="14646"/>
                  <a:pt x="17459" y="14704"/>
                </a:cubicBezTo>
                <a:lnTo>
                  <a:pt x="17459" y="14924"/>
                </a:lnTo>
                <a:cubicBezTo>
                  <a:pt x="17459" y="14981"/>
                  <a:pt x="17483" y="15028"/>
                  <a:pt x="17512" y="15028"/>
                </a:cubicBezTo>
                <a:cubicBezTo>
                  <a:pt x="17541" y="15028"/>
                  <a:pt x="17565" y="14981"/>
                  <a:pt x="17565" y="14924"/>
                </a:cubicBezTo>
                <a:lnTo>
                  <a:pt x="17565" y="14704"/>
                </a:lnTo>
                <a:cubicBezTo>
                  <a:pt x="17565" y="14646"/>
                  <a:pt x="17541" y="14601"/>
                  <a:pt x="17512" y="14601"/>
                </a:cubicBezTo>
                <a:close/>
                <a:moveTo>
                  <a:pt x="17827" y="14601"/>
                </a:moveTo>
                <a:cubicBezTo>
                  <a:pt x="17798" y="14601"/>
                  <a:pt x="17774" y="14646"/>
                  <a:pt x="17774" y="14704"/>
                </a:cubicBezTo>
                <a:lnTo>
                  <a:pt x="17774" y="14924"/>
                </a:lnTo>
                <a:cubicBezTo>
                  <a:pt x="17774" y="14981"/>
                  <a:pt x="17798" y="15028"/>
                  <a:pt x="17827" y="15028"/>
                </a:cubicBezTo>
                <a:cubicBezTo>
                  <a:pt x="17856" y="15028"/>
                  <a:pt x="17880" y="14981"/>
                  <a:pt x="17880" y="14924"/>
                </a:cubicBezTo>
                <a:lnTo>
                  <a:pt x="17880" y="14704"/>
                </a:lnTo>
                <a:cubicBezTo>
                  <a:pt x="17880" y="14646"/>
                  <a:pt x="17856" y="14601"/>
                  <a:pt x="17827" y="14601"/>
                </a:cubicBezTo>
                <a:close/>
                <a:moveTo>
                  <a:pt x="18677" y="14601"/>
                </a:moveTo>
                <a:cubicBezTo>
                  <a:pt x="18648" y="14601"/>
                  <a:pt x="18624" y="14646"/>
                  <a:pt x="18624" y="14704"/>
                </a:cubicBezTo>
                <a:lnTo>
                  <a:pt x="18624" y="14924"/>
                </a:lnTo>
                <a:cubicBezTo>
                  <a:pt x="18624" y="14981"/>
                  <a:pt x="18648" y="15028"/>
                  <a:pt x="18677" y="15028"/>
                </a:cubicBezTo>
                <a:cubicBezTo>
                  <a:pt x="18706" y="15028"/>
                  <a:pt x="18730" y="14981"/>
                  <a:pt x="18730" y="14924"/>
                </a:cubicBezTo>
                <a:lnTo>
                  <a:pt x="18730" y="14704"/>
                </a:lnTo>
                <a:cubicBezTo>
                  <a:pt x="18730" y="14646"/>
                  <a:pt x="18706" y="14601"/>
                  <a:pt x="18677" y="14601"/>
                </a:cubicBezTo>
                <a:close/>
                <a:moveTo>
                  <a:pt x="18991" y="14601"/>
                </a:moveTo>
                <a:cubicBezTo>
                  <a:pt x="18962" y="14601"/>
                  <a:pt x="18938" y="14646"/>
                  <a:pt x="18938" y="14704"/>
                </a:cubicBezTo>
                <a:lnTo>
                  <a:pt x="18938" y="14924"/>
                </a:lnTo>
                <a:cubicBezTo>
                  <a:pt x="18938" y="14981"/>
                  <a:pt x="18962" y="15028"/>
                  <a:pt x="18991" y="15028"/>
                </a:cubicBezTo>
                <a:cubicBezTo>
                  <a:pt x="19020" y="15028"/>
                  <a:pt x="19044" y="14981"/>
                  <a:pt x="19044" y="14924"/>
                </a:cubicBezTo>
                <a:lnTo>
                  <a:pt x="19044" y="14704"/>
                </a:lnTo>
                <a:cubicBezTo>
                  <a:pt x="19044" y="14646"/>
                  <a:pt x="19020" y="14601"/>
                  <a:pt x="18991" y="14601"/>
                </a:cubicBezTo>
                <a:close/>
                <a:moveTo>
                  <a:pt x="19841" y="14601"/>
                </a:moveTo>
                <a:cubicBezTo>
                  <a:pt x="19812" y="14601"/>
                  <a:pt x="19788" y="14646"/>
                  <a:pt x="19788" y="14704"/>
                </a:cubicBezTo>
                <a:lnTo>
                  <a:pt x="19788" y="14924"/>
                </a:lnTo>
                <a:cubicBezTo>
                  <a:pt x="19788" y="14981"/>
                  <a:pt x="19812" y="15028"/>
                  <a:pt x="19841" y="15028"/>
                </a:cubicBezTo>
                <a:cubicBezTo>
                  <a:pt x="19870" y="15028"/>
                  <a:pt x="19894" y="14981"/>
                  <a:pt x="19894" y="14924"/>
                </a:cubicBezTo>
                <a:lnTo>
                  <a:pt x="19894" y="14704"/>
                </a:lnTo>
                <a:cubicBezTo>
                  <a:pt x="19894" y="14646"/>
                  <a:pt x="19870" y="14601"/>
                  <a:pt x="19841" y="14601"/>
                </a:cubicBezTo>
                <a:close/>
                <a:moveTo>
                  <a:pt x="20155" y="14601"/>
                </a:moveTo>
                <a:cubicBezTo>
                  <a:pt x="20126" y="14601"/>
                  <a:pt x="20102" y="14646"/>
                  <a:pt x="20102" y="14704"/>
                </a:cubicBezTo>
                <a:lnTo>
                  <a:pt x="20102" y="14924"/>
                </a:lnTo>
                <a:cubicBezTo>
                  <a:pt x="20102" y="14981"/>
                  <a:pt x="20126" y="15028"/>
                  <a:pt x="20155" y="15028"/>
                </a:cubicBezTo>
                <a:cubicBezTo>
                  <a:pt x="20184" y="15028"/>
                  <a:pt x="20207" y="14981"/>
                  <a:pt x="20207" y="14924"/>
                </a:cubicBezTo>
                <a:lnTo>
                  <a:pt x="20207" y="14704"/>
                </a:lnTo>
                <a:cubicBezTo>
                  <a:pt x="20207" y="14646"/>
                  <a:pt x="20184" y="14601"/>
                  <a:pt x="20155" y="14601"/>
                </a:cubicBezTo>
                <a:close/>
                <a:moveTo>
                  <a:pt x="21004" y="14601"/>
                </a:moveTo>
                <a:cubicBezTo>
                  <a:pt x="20975" y="14601"/>
                  <a:pt x="20952" y="14646"/>
                  <a:pt x="20952" y="14704"/>
                </a:cubicBezTo>
                <a:lnTo>
                  <a:pt x="20952" y="14924"/>
                </a:lnTo>
                <a:cubicBezTo>
                  <a:pt x="20952" y="14981"/>
                  <a:pt x="20975" y="15028"/>
                  <a:pt x="21004" y="15028"/>
                </a:cubicBezTo>
                <a:cubicBezTo>
                  <a:pt x="21033" y="15028"/>
                  <a:pt x="21057" y="14981"/>
                  <a:pt x="21057" y="14924"/>
                </a:cubicBezTo>
                <a:lnTo>
                  <a:pt x="21057" y="14704"/>
                </a:lnTo>
                <a:cubicBezTo>
                  <a:pt x="21057" y="14646"/>
                  <a:pt x="21033" y="14601"/>
                  <a:pt x="21004" y="14601"/>
                </a:cubicBezTo>
                <a:close/>
                <a:moveTo>
                  <a:pt x="21319" y="14601"/>
                </a:moveTo>
                <a:cubicBezTo>
                  <a:pt x="21289" y="14601"/>
                  <a:pt x="21267" y="14646"/>
                  <a:pt x="21267" y="14704"/>
                </a:cubicBezTo>
                <a:lnTo>
                  <a:pt x="21267" y="14924"/>
                </a:lnTo>
                <a:cubicBezTo>
                  <a:pt x="21267" y="14981"/>
                  <a:pt x="21289" y="15028"/>
                  <a:pt x="21319" y="15028"/>
                </a:cubicBezTo>
                <a:cubicBezTo>
                  <a:pt x="21348" y="15028"/>
                  <a:pt x="21372" y="14981"/>
                  <a:pt x="21372" y="14924"/>
                </a:cubicBezTo>
                <a:lnTo>
                  <a:pt x="21372" y="14704"/>
                </a:lnTo>
                <a:cubicBezTo>
                  <a:pt x="21372" y="14646"/>
                  <a:pt x="21348" y="14601"/>
                  <a:pt x="21319" y="14601"/>
                </a:cubicBezTo>
                <a:close/>
                <a:moveTo>
                  <a:pt x="281" y="15331"/>
                </a:moveTo>
                <a:cubicBezTo>
                  <a:pt x="252" y="15331"/>
                  <a:pt x="228" y="15376"/>
                  <a:pt x="228" y="15434"/>
                </a:cubicBezTo>
                <a:lnTo>
                  <a:pt x="228" y="15654"/>
                </a:lnTo>
                <a:cubicBezTo>
                  <a:pt x="228" y="15711"/>
                  <a:pt x="252" y="15758"/>
                  <a:pt x="281" y="15758"/>
                </a:cubicBezTo>
                <a:cubicBezTo>
                  <a:pt x="311" y="15758"/>
                  <a:pt x="334" y="15711"/>
                  <a:pt x="334" y="15654"/>
                </a:cubicBezTo>
                <a:lnTo>
                  <a:pt x="334" y="15434"/>
                </a:lnTo>
                <a:cubicBezTo>
                  <a:pt x="334" y="15376"/>
                  <a:pt x="311" y="15331"/>
                  <a:pt x="281" y="15331"/>
                </a:cubicBezTo>
                <a:close/>
                <a:moveTo>
                  <a:pt x="596" y="15331"/>
                </a:moveTo>
                <a:cubicBezTo>
                  <a:pt x="567" y="15331"/>
                  <a:pt x="543" y="15376"/>
                  <a:pt x="543" y="15434"/>
                </a:cubicBezTo>
                <a:lnTo>
                  <a:pt x="543" y="15654"/>
                </a:lnTo>
                <a:cubicBezTo>
                  <a:pt x="543" y="15711"/>
                  <a:pt x="567" y="15758"/>
                  <a:pt x="596" y="15758"/>
                </a:cubicBezTo>
                <a:cubicBezTo>
                  <a:pt x="625" y="15758"/>
                  <a:pt x="649" y="15711"/>
                  <a:pt x="649" y="15654"/>
                </a:cubicBezTo>
                <a:lnTo>
                  <a:pt x="649" y="15434"/>
                </a:lnTo>
                <a:cubicBezTo>
                  <a:pt x="649" y="15376"/>
                  <a:pt x="625" y="15331"/>
                  <a:pt x="596" y="15331"/>
                </a:cubicBezTo>
                <a:close/>
                <a:moveTo>
                  <a:pt x="1446" y="15331"/>
                </a:moveTo>
                <a:cubicBezTo>
                  <a:pt x="1417" y="15331"/>
                  <a:pt x="1393" y="15376"/>
                  <a:pt x="1393" y="15434"/>
                </a:cubicBezTo>
                <a:lnTo>
                  <a:pt x="1393" y="15654"/>
                </a:lnTo>
                <a:cubicBezTo>
                  <a:pt x="1393" y="15711"/>
                  <a:pt x="1417" y="15758"/>
                  <a:pt x="1446" y="15758"/>
                </a:cubicBezTo>
                <a:cubicBezTo>
                  <a:pt x="1475" y="15758"/>
                  <a:pt x="1499" y="15711"/>
                  <a:pt x="1499" y="15654"/>
                </a:cubicBezTo>
                <a:lnTo>
                  <a:pt x="1499" y="15434"/>
                </a:lnTo>
                <a:cubicBezTo>
                  <a:pt x="1499" y="15376"/>
                  <a:pt x="1475" y="15331"/>
                  <a:pt x="1446" y="15331"/>
                </a:cubicBezTo>
                <a:close/>
                <a:moveTo>
                  <a:pt x="1760" y="15331"/>
                </a:moveTo>
                <a:cubicBezTo>
                  <a:pt x="1731" y="15331"/>
                  <a:pt x="1707" y="15376"/>
                  <a:pt x="1707" y="15434"/>
                </a:cubicBezTo>
                <a:lnTo>
                  <a:pt x="1707" y="15654"/>
                </a:lnTo>
                <a:cubicBezTo>
                  <a:pt x="1707" y="15711"/>
                  <a:pt x="1731" y="15758"/>
                  <a:pt x="1760" y="15758"/>
                </a:cubicBezTo>
                <a:cubicBezTo>
                  <a:pt x="1789" y="15758"/>
                  <a:pt x="1813" y="15711"/>
                  <a:pt x="1813" y="15654"/>
                </a:cubicBezTo>
                <a:lnTo>
                  <a:pt x="1813" y="15434"/>
                </a:lnTo>
                <a:cubicBezTo>
                  <a:pt x="1813" y="15376"/>
                  <a:pt x="1789" y="15331"/>
                  <a:pt x="1760" y="15331"/>
                </a:cubicBezTo>
                <a:close/>
                <a:moveTo>
                  <a:pt x="2610" y="15331"/>
                </a:moveTo>
                <a:cubicBezTo>
                  <a:pt x="2581" y="15331"/>
                  <a:pt x="2557" y="15376"/>
                  <a:pt x="2557" y="15434"/>
                </a:cubicBezTo>
                <a:lnTo>
                  <a:pt x="2557" y="15654"/>
                </a:lnTo>
                <a:cubicBezTo>
                  <a:pt x="2557" y="15711"/>
                  <a:pt x="2581" y="15758"/>
                  <a:pt x="2610" y="15758"/>
                </a:cubicBezTo>
                <a:cubicBezTo>
                  <a:pt x="2639" y="15758"/>
                  <a:pt x="2662" y="15711"/>
                  <a:pt x="2662" y="15654"/>
                </a:cubicBezTo>
                <a:lnTo>
                  <a:pt x="2662" y="15434"/>
                </a:lnTo>
                <a:cubicBezTo>
                  <a:pt x="2662" y="15376"/>
                  <a:pt x="2639" y="15331"/>
                  <a:pt x="2610" y="15331"/>
                </a:cubicBezTo>
                <a:close/>
                <a:moveTo>
                  <a:pt x="2924" y="15331"/>
                </a:moveTo>
                <a:cubicBezTo>
                  <a:pt x="2895" y="15331"/>
                  <a:pt x="2871" y="15376"/>
                  <a:pt x="2871" y="15434"/>
                </a:cubicBezTo>
                <a:lnTo>
                  <a:pt x="2871" y="15654"/>
                </a:lnTo>
                <a:cubicBezTo>
                  <a:pt x="2871" y="15711"/>
                  <a:pt x="2895" y="15758"/>
                  <a:pt x="2924" y="15758"/>
                </a:cubicBezTo>
                <a:cubicBezTo>
                  <a:pt x="2954" y="15758"/>
                  <a:pt x="2976" y="15711"/>
                  <a:pt x="2976" y="15654"/>
                </a:cubicBezTo>
                <a:lnTo>
                  <a:pt x="2976" y="15434"/>
                </a:lnTo>
                <a:cubicBezTo>
                  <a:pt x="2976" y="15376"/>
                  <a:pt x="2954" y="15331"/>
                  <a:pt x="2924" y="15331"/>
                </a:cubicBezTo>
                <a:close/>
                <a:moveTo>
                  <a:pt x="3773" y="15331"/>
                </a:moveTo>
                <a:cubicBezTo>
                  <a:pt x="3744" y="15331"/>
                  <a:pt x="3721" y="15376"/>
                  <a:pt x="3721" y="15434"/>
                </a:cubicBezTo>
                <a:lnTo>
                  <a:pt x="3721" y="15654"/>
                </a:lnTo>
                <a:cubicBezTo>
                  <a:pt x="3721" y="15711"/>
                  <a:pt x="3744" y="15758"/>
                  <a:pt x="3773" y="15758"/>
                </a:cubicBezTo>
                <a:cubicBezTo>
                  <a:pt x="3802" y="15758"/>
                  <a:pt x="3826" y="15711"/>
                  <a:pt x="3826" y="15654"/>
                </a:cubicBezTo>
                <a:lnTo>
                  <a:pt x="3826" y="15434"/>
                </a:lnTo>
                <a:cubicBezTo>
                  <a:pt x="3826" y="15376"/>
                  <a:pt x="3802" y="15331"/>
                  <a:pt x="3773" y="15331"/>
                </a:cubicBezTo>
                <a:close/>
                <a:moveTo>
                  <a:pt x="4088" y="15331"/>
                </a:moveTo>
                <a:cubicBezTo>
                  <a:pt x="4058" y="15331"/>
                  <a:pt x="4035" y="15376"/>
                  <a:pt x="4035" y="15434"/>
                </a:cubicBezTo>
                <a:lnTo>
                  <a:pt x="4035" y="15654"/>
                </a:lnTo>
                <a:cubicBezTo>
                  <a:pt x="4035" y="15711"/>
                  <a:pt x="4058" y="15758"/>
                  <a:pt x="4088" y="15758"/>
                </a:cubicBezTo>
                <a:cubicBezTo>
                  <a:pt x="4117" y="15758"/>
                  <a:pt x="4141" y="15711"/>
                  <a:pt x="4141" y="15654"/>
                </a:cubicBezTo>
                <a:lnTo>
                  <a:pt x="4141" y="15434"/>
                </a:lnTo>
                <a:cubicBezTo>
                  <a:pt x="4141" y="15376"/>
                  <a:pt x="4117" y="15331"/>
                  <a:pt x="4088" y="15331"/>
                </a:cubicBezTo>
                <a:close/>
                <a:moveTo>
                  <a:pt x="4937" y="15331"/>
                </a:moveTo>
                <a:cubicBezTo>
                  <a:pt x="4908" y="15331"/>
                  <a:pt x="4884" y="15376"/>
                  <a:pt x="4884" y="15434"/>
                </a:cubicBezTo>
                <a:lnTo>
                  <a:pt x="4884" y="15654"/>
                </a:lnTo>
                <a:cubicBezTo>
                  <a:pt x="4884" y="15711"/>
                  <a:pt x="4908" y="15758"/>
                  <a:pt x="4937" y="15758"/>
                </a:cubicBezTo>
                <a:cubicBezTo>
                  <a:pt x="4966" y="15758"/>
                  <a:pt x="4990" y="15711"/>
                  <a:pt x="4990" y="15654"/>
                </a:cubicBezTo>
                <a:lnTo>
                  <a:pt x="4990" y="15434"/>
                </a:lnTo>
                <a:cubicBezTo>
                  <a:pt x="4990" y="15376"/>
                  <a:pt x="4966" y="15331"/>
                  <a:pt x="4937" y="15331"/>
                </a:cubicBezTo>
                <a:close/>
                <a:moveTo>
                  <a:pt x="5252" y="15331"/>
                </a:moveTo>
                <a:cubicBezTo>
                  <a:pt x="5223" y="15331"/>
                  <a:pt x="5199" y="15376"/>
                  <a:pt x="5199" y="15434"/>
                </a:cubicBezTo>
                <a:lnTo>
                  <a:pt x="5199" y="15654"/>
                </a:lnTo>
                <a:cubicBezTo>
                  <a:pt x="5199" y="15711"/>
                  <a:pt x="5223" y="15758"/>
                  <a:pt x="5252" y="15758"/>
                </a:cubicBezTo>
                <a:cubicBezTo>
                  <a:pt x="5281" y="15758"/>
                  <a:pt x="5305" y="15711"/>
                  <a:pt x="5305" y="15654"/>
                </a:cubicBezTo>
                <a:lnTo>
                  <a:pt x="5305" y="15434"/>
                </a:lnTo>
                <a:cubicBezTo>
                  <a:pt x="5305" y="15376"/>
                  <a:pt x="5281" y="15331"/>
                  <a:pt x="5252" y="15331"/>
                </a:cubicBezTo>
                <a:close/>
                <a:moveTo>
                  <a:pt x="6102" y="15331"/>
                </a:moveTo>
                <a:cubicBezTo>
                  <a:pt x="6072" y="15331"/>
                  <a:pt x="6049" y="15376"/>
                  <a:pt x="6049" y="15434"/>
                </a:cubicBezTo>
                <a:lnTo>
                  <a:pt x="6049" y="15654"/>
                </a:lnTo>
                <a:cubicBezTo>
                  <a:pt x="6049" y="15711"/>
                  <a:pt x="6072" y="15758"/>
                  <a:pt x="6102" y="15758"/>
                </a:cubicBezTo>
                <a:cubicBezTo>
                  <a:pt x="6131" y="15758"/>
                  <a:pt x="6155" y="15711"/>
                  <a:pt x="6155" y="15654"/>
                </a:cubicBezTo>
                <a:lnTo>
                  <a:pt x="6155" y="15434"/>
                </a:lnTo>
                <a:cubicBezTo>
                  <a:pt x="6155" y="15376"/>
                  <a:pt x="6131" y="15331"/>
                  <a:pt x="6102" y="15331"/>
                </a:cubicBezTo>
                <a:close/>
                <a:moveTo>
                  <a:pt x="6416" y="15331"/>
                </a:moveTo>
                <a:cubicBezTo>
                  <a:pt x="6387" y="15331"/>
                  <a:pt x="6363" y="15376"/>
                  <a:pt x="6363" y="15434"/>
                </a:cubicBezTo>
                <a:lnTo>
                  <a:pt x="6363" y="15654"/>
                </a:lnTo>
                <a:cubicBezTo>
                  <a:pt x="6363" y="15711"/>
                  <a:pt x="6387" y="15758"/>
                  <a:pt x="6416" y="15758"/>
                </a:cubicBezTo>
                <a:cubicBezTo>
                  <a:pt x="6445" y="15758"/>
                  <a:pt x="6469" y="15711"/>
                  <a:pt x="6469" y="15654"/>
                </a:cubicBezTo>
                <a:lnTo>
                  <a:pt x="6469" y="15434"/>
                </a:lnTo>
                <a:cubicBezTo>
                  <a:pt x="6469" y="15376"/>
                  <a:pt x="6445" y="15331"/>
                  <a:pt x="6416" y="15331"/>
                </a:cubicBezTo>
                <a:close/>
                <a:moveTo>
                  <a:pt x="7266" y="15331"/>
                </a:moveTo>
                <a:cubicBezTo>
                  <a:pt x="7237" y="15331"/>
                  <a:pt x="7213" y="15376"/>
                  <a:pt x="7213" y="15434"/>
                </a:cubicBezTo>
                <a:lnTo>
                  <a:pt x="7213" y="15654"/>
                </a:lnTo>
                <a:cubicBezTo>
                  <a:pt x="7213" y="15711"/>
                  <a:pt x="7237" y="15758"/>
                  <a:pt x="7266" y="15758"/>
                </a:cubicBezTo>
                <a:cubicBezTo>
                  <a:pt x="7295" y="15758"/>
                  <a:pt x="7318" y="15711"/>
                  <a:pt x="7318" y="15654"/>
                </a:cubicBezTo>
                <a:lnTo>
                  <a:pt x="7318" y="15434"/>
                </a:lnTo>
                <a:cubicBezTo>
                  <a:pt x="7318" y="15376"/>
                  <a:pt x="7295" y="15331"/>
                  <a:pt x="7266" y="15331"/>
                </a:cubicBezTo>
                <a:close/>
                <a:moveTo>
                  <a:pt x="7580" y="15331"/>
                </a:moveTo>
                <a:cubicBezTo>
                  <a:pt x="7551" y="15331"/>
                  <a:pt x="7527" y="15376"/>
                  <a:pt x="7527" y="15434"/>
                </a:cubicBezTo>
                <a:lnTo>
                  <a:pt x="7527" y="15654"/>
                </a:lnTo>
                <a:cubicBezTo>
                  <a:pt x="7527" y="15711"/>
                  <a:pt x="7551" y="15758"/>
                  <a:pt x="7580" y="15758"/>
                </a:cubicBezTo>
                <a:cubicBezTo>
                  <a:pt x="7609" y="15758"/>
                  <a:pt x="7632" y="15711"/>
                  <a:pt x="7632" y="15654"/>
                </a:cubicBezTo>
                <a:lnTo>
                  <a:pt x="7632" y="15434"/>
                </a:lnTo>
                <a:cubicBezTo>
                  <a:pt x="7632" y="15376"/>
                  <a:pt x="7609" y="15331"/>
                  <a:pt x="7580" y="15331"/>
                </a:cubicBezTo>
                <a:close/>
                <a:moveTo>
                  <a:pt x="8429" y="15331"/>
                </a:moveTo>
                <a:cubicBezTo>
                  <a:pt x="8400" y="15331"/>
                  <a:pt x="8377" y="15376"/>
                  <a:pt x="8377" y="15434"/>
                </a:cubicBezTo>
                <a:lnTo>
                  <a:pt x="8377" y="15654"/>
                </a:lnTo>
                <a:cubicBezTo>
                  <a:pt x="8377" y="15711"/>
                  <a:pt x="8400" y="15758"/>
                  <a:pt x="8429" y="15758"/>
                </a:cubicBezTo>
                <a:cubicBezTo>
                  <a:pt x="8458" y="15758"/>
                  <a:pt x="8482" y="15711"/>
                  <a:pt x="8482" y="15654"/>
                </a:cubicBezTo>
                <a:lnTo>
                  <a:pt x="8482" y="15434"/>
                </a:lnTo>
                <a:cubicBezTo>
                  <a:pt x="8482" y="15376"/>
                  <a:pt x="8458" y="15331"/>
                  <a:pt x="8429" y="15331"/>
                </a:cubicBezTo>
                <a:close/>
                <a:moveTo>
                  <a:pt x="8744" y="15331"/>
                </a:moveTo>
                <a:cubicBezTo>
                  <a:pt x="8714" y="15331"/>
                  <a:pt x="8691" y="15376"/>
                  <a:pt x="8691" y="15434"/>
                </a:cubicBezTo>
                <a:lnTo>
                  <a:pt x="8691" y="15654"/>
                </a:lnTo>
                <a:cubicBezTo>
                  <a:pt x="8691" y="15711"/>
                  <a:pt x="8714" y="15758"/>
                  <a:pt x="8744" y="15758"/>
                </a:cubicBezTo>
                <a:cubicBezTo>
                  <a:pt x="8773" y="15758"/>
                  <a:pt x="8796" y="15711"/>
                  <a:pt x="8796" y="15654"/>
                </a:cubicBezTo>
                <a:lnTo>
                  <a:pt x="8796" y="15434"/>
                </a:lnTo>
                <a:cubicBezTo>
                  <a:pt x="8796" y="15376"/>
                  <a:pt x="8773" y="15331"/>
                  <a:pt x="8744" y="15331"/>
                </a:cubicBezTo>
                <a:close/>
                <a:moveTo>
                  <a:pt x="9593" y="15331"/>
                </a:moveTo>
                <a:cubicBezTo>
                  <a:pt x="9564" y="15331"/>
                  <a:pt x="9540" y="15376"/>
                  <a:pt x="9540" y="15434"/>
                </a:cubicBezTo>
                <a:lnTo>
                  <a:pt x="9540" y="15654"/>
                </a:lnTo>
                <a:cubicBezTo>
                  <a:pt x="9540" y="15711"/>
                  <a:pt x="9564" y="15758"/>
                  <a:pt x="9593" y="15758"/>
                </a:cubicBezTo>
                <a:cubicBezTo>
                  <a:pt x="9622" y="15758"/>
                  <a:pt x="9646" y="15711"/>
                  <a:pt x="9646" y="15654"/>
                </a:cubicBezTo>
                <a:lnTo>
                  <a:pt x="9646" y="15434"/>
                </a:lnTo>
                <a:cubicBezTo>
                  <a:pt x="9646" y="15376"/>
                  <a:pt x="9622" y="15331"/>
                  <a:pt x="9593" y="15331"/>
                </a:cubicBezTo>
                <a:close/>
                <a:moveTo>
                  <a:pt x="9908" y="15331"/>
                </a:moveTo>
                <a:cubicBezTo>
                  <a:pt x="9879" y="15331"/>
                  <a:pt x="9855" y="15376"/>
                  <a:pt x="9855" y="15434"/>
                </a:cubicBezTo>
                <a:lnTo>
                  <a:pt x="9855" y="15654"/>
                </a:lnTo>
                <a:cubicBezTo>
                  <a:pt x="9855" y="15711"/>
                  <a:pt x="9879" y="15758"/>
                  <a:pt x="9908" y="15758"/>
                </a:cubicBezTo>
                <a:cubicBezTo>
                  <a:pt x="9937" y="15758"/>
                  <a:pt x="9961" y="15711"/>
                  <a:pt x="9961" y="15654"/>
                </a:cubicBezTo>
                <a:lnTo>
                  <a:pt x="9961" y="15434"/>
                </a:lnTo>
                <a:cubicBezTo>
                  <a:pt x="9961" y="15376"/>
                  <a:pt x="9937" y="15331"/>
                  <a:pt x="9908" y="15331"/>
                </a:cubicBezTo>
                <a:close/>
                <a:moveTo>
                  <a:pt x="10758" y="15331"/>
                </a:moveTo>
                <a:cubicBezTo>
                  <a:pt x="10728" y="15331"/>
                  <a:pt x="10705" y="15376"/>
                  <a:pt x="10705" y="15434"/>
                </a:cubicBezTo>
                <a:lnTo>
                  <a:pt x="10705" y="15654"/>
                </a:lnTo>
                <a:cubicBezTo>
                  <a:pt x="10705" y="15711"/>
                  <a:pt x="10728" y="15758"/>
                  <a:pt x="10758" y="15758"/>
                </a:cubicBezTo>
                <a:cubicBezTo>
                  <a:pt x="10787" y="15758"/>
                  <a:pt x="10810" y="15711"/>
                  <a:pt x="10810" y="15654"/>
                </a:cubicBezTo>
                <a:lnTo>
                  <a:pt x="10810" y="15434"/>
                </a:lnTo>
                <a:cubicBezTo>
                  <a:pt x="10810" y="15376"/>
                  <a:pt x="10787" y="15331"/>
                  <a:pt x="10758" y="15331"/>
                </a:cubicBezTo>
                <a:close/>
                <a:moveTo>
                  <a:pt x="11072" y="15331"/>
                </a:moveTo>
                <a:cubicBezTo>
                  <a:pt x="11043" y="15331"/>
                  <a:pt x="11019" y="15376"/>
                  <a:pt x="11019" y="15434"/>
                </a:cubicBezTo>
                <a:lnTo>
                  <a:pt x="11019" y="15654"/>
                </a:lnTo>
                <a:cubicBezTo>
                  <a:pt x="11019" y="15711"/>
                  <a:pt x="11043" y="15758"/>
                  <a:pt x="11072" y="15758"/>
                </a:cubicBezTo>
                <a:cubicBezTo>
                  <a:pt x="11101" y="15758"/>
                  <a:pt x="11125" y="15711"/>
                  <a:pt x="11125" y="15654"/>
                </a:cubicBezTo>
                <a:lnTo>
                  <a:pt x="11125" y="15434"/>
                </a:lnTo>
                <a:cubicBezTo>
                  <a:pt x="11125" y="15376"/>
                  <a:pt x="11101" y="15331"/>
                  <a:pt x="11072" y="15331"/>
                </a:cubicBezTo>
                <a:close/>
                <a:moveTo>
                  <a:pt x="11922" y="15331"/>
                </a:moveTo>
                <a:cubicBezTo>
                  <a:pt x="11893" y="15331"/>
                  <a:pt x="11869" y="15376"/>
                  <a:pt x="11869" y="15434"/>
                </a:cubicBezTo>
                <a:lnTo>
                  <a:pt x="11869" y="15654"/>
                </a:lnTo>
                <a:cubicBezTo>
                  <a:pt x="11869" y="15711"/>
                  <a:pt x="11893" y="15758"/>
                  <a:pt x="11922" y="15758"/>
                </a:cubicBezTo>
                <a:cubicBezTo>
                  <a:pt x="11951" y="15758"/>
                  <a:pt x="11974" y="15711"/>
                  <a:pt x="11974" y="15654"/>
                </a:cubicBezTo>
                <a:lnTo>
                  <a:pt x="11974" y="15434"/>
                </a:lnTo>
                <a:cubicBezTo>
                  <a:pt x="11974" y="15376"/>
                  <a:pt x="11951" y="15331"/>
                  <a:pt x="11922" y="15331"/>
                </a:cubicBezTo>
                <a:close/>
                <a:moveTo>
                  <a:pt x="12236" y="15331"/>
                </a:moveTo>
                <a:cubicBezTo>
                  <a:pt x="12207" y="15331"/>
                  <a:pt x="12183" y="15376"/>
                  <a:pt x="12183" y="15434"/>
                </a:cubicBezTo>
                <a:lnTo>
                  <a:pt x="12183" y="15654"/>
                </a:lnTo>
                <a:cubicBezTo>
                  <a:pt x="12183" y="15711"/>
                  <a:pt x="12207" y="15758"/>
                  <a:pt x="12236" y="15758"/>
                </a:cubicBezTo>
                <a:cubicBezTo>
                  <a:pt x="12265" y="15758"/>
                  <a:pt x="12288" y="15711"/>
                  <a:pt x="12288" y="15654"/>
                </a:cubicBezTo>
                <a:lnTo>
                  <a:pt x="12288" y="15434"/>
                </a:lnTo>
                <a:cubicBezTo>
                  <a:pt x="12288" y="15376"/>
                  <a:pt x="12265" y="15331"/>
                  <a:pt x="12236" y="15331"/>
                </a:cubicBezTo>
                <a:close/>
                <a:moveTo>
                  <a:pt x="13085" y="15331"/>
                </a:moveTo>
                <a:cubicBezTo>
                  <a:pt x="13056" y="15331"/>
                  <a:pt x="13032" y="15376"/>
                  <a:pt x="13032" y="15434"/>
                </a:cubicBezTo>
                <a:lnTo>
                  <a:pt x="13032" y="15654"/>
                </a:lnTo>
                <a:cubicBezTo>
                  <a:pt x="13032" y="15711"/>
                  <a:pt x="13056" y="15758"/>
                  <a:pt x="13085" y="15758"/>
                </a:cubicBezTo>
                <a:cubicBezTo>
                  <a:pt x="13114" y="15758"/>
                  <a:pt x="13138" y="15711"/>
                  <a:pt x="13138" y="15654"/>
                </a:cubicBezTo>
                <a:lnTo>
                  <a:pt x="13138" y="15434"/>
                </a:lnTo>
                <a:cubicBezTo>
                  <a:pt x="13138" y="15376"/>
                  <a:pt x="13114" y="15331"/>
                  <a:pt x="13085" y="15331"/>
                </a:cubicBezTo>
                <a:close/>
                <a:moveTo>
                  <a:pt x="13399" y="15331"/>
                </a:moveTo>
                <a:cubicBezTo>
                  <a:pt x="13370" y="15331"/>
                  <a:pt x="13348" y="15376"/>
                  <a:pt x="13348" y="15434"/>
                </a:cubicBezTo>
                <a:lnTo>
                  <a:pt x="13348" y="15654"/>
                </a:lnTo>
                <a:cubicBezTo>
                  <a:pt x="13348" y="15711"/>
                  <a:pt x="13370" y="15758"/>
                  <a:pt x="13399" y="15758"/>
                </a:cubicBezTo>
                <a:cubicBezTo>
                  <a:pt x="13428" y="15758"/>
                  <a:pt x="13452" y="15711"/>
                  <a:pt x="13452" y="15654"/>
                </a:cubicBezTo>
                <a:lnTo>
                  <a:pt x="13452" y="15434"/>
                </a:lnTo>
                <a:cubicBezTo>
                  <a:pt x="13452" y="15376"/>
                  <a:pt x="13428" y="15331"/>
                  <a:pt x="13399" y="15331"/>
                </a:cubicBezTo>
                <a:close/>
                <a:moveTo>
                  <a:pt x="14249" y="15331"/>
                </a:moveTo>
                <a:cubicBezTo>
                  <a:pt x="14220" y="15331"/>
                  <a:pt x="14196" y="15376"/>
                  <a:pt x="14196" y="15434"/>
                </a:cubicBezTo>
                <a:lnTo>
                  <a:pt x="14196" y="15654"/>
                </a:lnTo>
                <a:cubicBezTo>
                  <a:pt x="14196" y="15711"/>
                  <a:pt x="14220" y="15758"/>
                  <a:pt x="14249" y="15758"/>
                </a:cubicBezTo>
                <a:cubicBezTo>
                  <a:pt x="14278" y="15758"/>
                  <a:pt x="14302" y="15711"/>
                  <a:pt x="14302" y="15654"/>
                </a:cubicBezTo>
                <a:lnTo>
                  <a:pt x="14302" y="15434"/>
                </a:lnTo>
                <a:cubicBezTo>
                  <a:pt x="14302" y="15376"/>
                  <a:pt x="14278" y="15331"/>
                  <a:pt x="14249" y="15331"/>
                </a:cubicBezTo>
                <a:close/>
                <a:moveTo>
                  <a:pt x="14564" y="15331"/>
                </a:moveTo>
                <a:cubicBezTo>
                  <a:pt x="14535" y="15331"/>
                  <a:pt x="14511" y="15376"/>
                  <a:pt x="14511" y="15434"/>
                </a:cubicBezTo>
                <a:lnTo>
                  <a:pt x="14511" y="15654"/>
                </a:lnTo>
                <a:cubicBezTo>
                  <a:pt x="14511" y="15711"/>
                  <a:pt x="14535" y="15758"/>
                  <a:pt x="14564" y="15758"/>
                </a:cubicBezTo>
                <a:cubicBezTo>
                  <a:pt x="14593" y="15758"/>
                  <a:pt x="14617" y="15711"/>
                  <a:pt x="14617" y="15654"/>
                </a:cubicBezTo>
                <a:lnTo>
                  <a:pt x="14617" y="15434"/>
                </a:lnTo>
                <a:cubicBezTo>
                  <a:pt x="14617" y="15376"/>
                  <a:pt x="14593" y="15331"/>
                  <a:pt x="14564" y="15331"/>
                </a:cubicBezTo>
                <a:close/>
                <a:moveTo>
                  <a:pt x="15413" y="15331"/>
                </a:moveTo>
                <a:cubicBezTo>
                  <a:pt x="15384" y="15331"/>
                  <a:pt x="15360" y="15376"/>
                  <a:pt x="15360" y="15434"/>
                </a:cubicBezTo>
                <a:lnTo>
                  <a:pt x="15360" y="15654"/>
                </a:lnTo>
                <a:cubicBezTo>
                  <a:pt x="15360" y="15711"/>
                  <a:pt x="15384" y="15758"/>
                  <a:pt x="15413" y="15758"/>
                </a:cubicBezTo>
                <a:cubicBezTo>
                  <a:pt x="15442" y="15758"/>
                  <a:pt x="15465" y="15711"/>
                  <a:pt x="15465" y="15654"/>
                </a:cubicBezTo>
                <a:lnTo>
                  <a:pt x="15465" y="15434"/>
                </a:lnTo>
                <a:cubicBezTo>
                  <a:pt x="15465" y="15376"/>
                  <a:pt x="15442" y="15331"/>
                  <a:pt x="15413" y="15331"/>
                </a:cubicBezTo>
                <a:close/>
                <a:moveTo>
                  <a:pt x="15728" y="15331"/>
                </a:moveTo>
                <a:cubicBezTo>
                  <a:pt x="15699" y="15331"/>
                  <a:pt x="15675" y="15376"/>
                  <a:pt x="15675" y="15434"/>
                </a:cubicBezTo>
                <a:lnTo>
                  <a:pt x="15675" y="15654"/>
                </a:lnTo>
                <a:cubicBezTo>
                  <a:pt x="15675" y="15711"/>
                  <a:pt x="15699" y="15758"/>
                  <a:pt x="15728" y="15758"/>
                </a:cubicBezTo>
                <a:cubicBezTo>
                  <a:pt x="15757" y="15758"/>
                  <a:pt x="15781" y="15711"/>
                  <a:pt x="15781" y="15654"/>
                </a:cubicBezTo>
                <a:lnTo>
                  <a:pt x="15781" y="15434"/>
                </a:lnTo>
                <a:cubicBezTo>
                  <a:pt x="15781" y="15376"/>
                  <a:pt x="15757" y="15331"/>
                  <a:pt x="15728" y="15331"/>
                </a:cubicBezTo>
                <a:close/>
                <a:moveTo>
                  <a:pt x="16578" y="15331"/>
                </a:moveTo>
                <a:cubicBezTo>
                  <a:pt x="16549" y="15331"/>
                  <a:pt x="16525" y="15376"/>
                  <a:pt x="16525" y="15434"/>
                </a:cubicBezTo>
                <a:lnTo>
                  <a:pt x="16525" y="15654"/>
                </a:lnTo>
                <a:cubicBezTo>
                  <a:pt x="16525" y="15711"/>
                  <a:pt x="16549" y="15758"/>
                  <a:pt x="16578" y="15758"/>
                </a:cubicBezTo>
                <a:cubicBezTo>
                  <a:pt x="16607" y="15758"/>
                  <a:pt x="16630" y="15711"/>
                  <a:pt x="16630" y="15654"/>
                </a:cubicBezTo>
                <a:lnTo>
                  <a:pt x="16630" y="15434"/>
                </a:lnTo>
                <a:cubicBezTo>
                  <a:pt x="16630" y="15376"/>
                  <a:pt x="16607" y="15331"/>
                  <a:pt x="16578" y="15331"/>
                </a:cubicBezTo>
                <a:close/>
                <a:moveTo>
                  <a:pt x="16892" y="15331"/>
                </a:moveTo>
                <a:cubicBezTo>
                  <a:pt x="16863" y="15331"/>
                  <a:pt x="16839" y="15376"/>
                  <a:pt x="16839" y="15434"/>
                </a:cubicBezTo>
                <a:lnTo>
                  <a:pt x="16839" y="15654"/>
                </a:lnTo>
                <a:cubicBezTo>
                  <a:pt x="16839" y="15711"/>
                  <a:pt x="16863" y="15758"/>
                  <a:pt x="16892" y="15758"/>
                </a:cubicBezTo>
                <a:cubicBezTo>
                  <a:pt x="16921" y="15758"/>
                  <a:pt x="16944" y="15711"/>
                  <a:pt x="16944" y="15654"/>
                </a:cubicBezTo>
                <a:lnTo>
                  <a:pt x="16944" y="15434"/>
                </a:lnTo>
                <a:cubicBezTo>
                  <a:pt x="16944" y="15376"/>
                  <a:pt x="16921" y="15331"/>
                  <a:pt x="16892" y="15331"/>
                </a:cubicBezTo>
                <a:close/>
                <a:moveTo>
                  <a:pt x="17741" y="15331"/>
                </a:moveTo>
                <a:cubicBezTo>
                  <a:pt x="17712" y="15331"/>
                  <a:pt x="17689" y="15376"/>
                  <a:pt x="17689" y="15434"/>
                </a:cubicBezTo>
                <a:lnTo>
                  <a:pt x="17689" y="15654"/>
                </a:lnTo>
                <a:cubicBezTo>
                  <a:pt x="17689" y="15711"/>
                  <a:pt x="17712" y="15758"/>
                  <a:pt x="17741" y="15758"/>
                </a:cubicBezTo>
                <a:cubicBezTo>
                  <a:pt x="17770" y="15758"/>
                  <a:pt x="17794" y="15711"/>
                  <a:pt x="17794" y="15654"/>
                </a:cubicBezTo>
                <a:lnTo>
                  <a:pt x="17794" y="15434"/>
                </a:lnTo>
                <a:cubicBezTo>
                  <a:pt x="17794" y="15376"/>
                  <a:pt x="17770" y="15331"/>
                  <a:pt x="17741" y="15331"/>
                </a:cubicBezTo>
                <a:close/>
                <a:moveTo>
                  <a:pt x="18055" y="15331"/>
                </a:moveTo>
                <a:cubicBezTo>
                  <a:pt x="18026" y="15331"/>
                  <a:pt x="18002" y="15376"/>
                  <a:pt x="18002" y="15434"/>
                </a:cubicBezTo>
                <a:lnTo>
                  <a:pt x="18002" y="15654"/>
                </a:lnTo>
                <a:cubicBezTo>
                  <a:pt x="18002" y="15711"/>
                  <a:pt x="18026" y="15758"/>
                  <a:pt x="18055" y="15758"/>
                </a:cubicBezTo>
                <a:cubicBezTo>
                  <a:pt x="18085" y="15758"/>
                  <a:pt x="18108" y="15711"/>
                  <a:pt x="18108" y="15654"/>
                </a:cubicBezTo>
                <a:lnTo>
                  <a:pt x="18108" y="15434"/>
                </a:lnTo>
                <a:cubicBezTo>
                  <a:pt x="18108" y="15376"/>
                  <a:pt x="18085" y="15331"/>
                  <a:pt x="18055" y="15331"/>
                </a:cubicBezTo>
                <a:close/>
                <a:moveTo>
                  <a:pt x="18905" y="15331"/>
                </a:moveTo>
                <a:cubicBezTo>
                  <a:pt x="18876" y="15331"/>
                  <a:pt x="18852" y="15376"/>
                  <a:pt x="18852" y="15434"/>
                </a:cubicBezTo>
                <a:lnTo>
                  <a:pt x="18852" y="15654"/>
                </a:lnTo>
                <a:cubicBezTo>
                  <a:pt x="18852" y="15711"/>
                  <a:pt x="18876" y="15758"/>
                  <a:pt x="18905" y="15758"/>
                </a:cubicBezTo>
                <a:cubicBezTo>
                  <a:pt x="18934" y="15758"/>
                  <a:pt x="18958" y="15711"/>
                  <a:pt x="18958" y="15654"/>
                </a:cubicBezTo>
                <a:lnTo>
                  <a:pt x="18958" y="15434"/>
                </a:lnTo>
                <a:cubicBezTo>
                  <a:pt x="18958" y="15376"/>
                  <a:pt x="18934" y="15331"/>
                  <a:pt x="18905" y="15331"/>
                </a:cubicBezTo>
                <a:close/>
                <a:moveTo>
                  <a:pt x="19220" y="15331"/>
                </a:moveTo>
                <a:cubicBezTo>
                  <a:pt x="19191" y="15331"/>
                  <a:pt x="19167" y="15376"/>
                  <a:pt x="19167" y="15434"/>
                </a:cubicBezTo>
                <a:lnTo>
                  <a:pt x="19167" y="15654"/>
                </a:lnTo>
                <a:cubicBezTo>
                  <a:pt x="19167" y="15711"/>
                  <a:pt x="19191" y="15758"/>
                  <a:pt x="19220" y="15758"/>
                </a:cubicBezTo>
                <a:cubicBezTo>
                  <a:pt x="19249" y="15758"/>
                  <a:pt x="19273" y="15711"/>
                  <a:pt x="19273" y="15654"/>
                </a:cubicBezTo>
                <a:lnTo>
                  <a:pt x="19273" y="15434"/>
                </a:lnTo>
                <a:cubicBezTo>
                  <a:pt x="19273" y="15376"/>
                  <a:pt x="19249" y="15331"/>
                  <a:pt x="19220" y="15331"/>
                </a:cubicBezTo>
                <a:close/>
                <a:moveTo>
                  <a:pt x="20069" y="15331"/>
                </a:moveTo>
                <a:cubicBezTo>
                  <a:pt x="20040" y="15331"/>
                  <a:pt x="20016" y="15376"/>
                  <a:pt x="20016" y="15434"/>
                </a:cubicBezTo>
                <a:lnTo>
                  <a:pt x="20016" y="15654"/>
                </a:lnTo>
                <a:cubicBezTo>
                  <a:pt x="20016" y="15711"/>
                  <a:pt x="20040" y="15758"/>
                  <a:pt x="20069" y="15758"/>
                </a:cubicBezTo>
                <a:cubicBezTo>
                  <a:pt x="20099" y="15758"/>
                  <a:pt x="20122" y="15711"/>
                  <a:pt x="20122" y="15654"/>
                </a:cubicBezTo>
                <a:lnTo>
                  <a:pt x="20122" y="15434"/>
                </a:lnTo>
                <a:cubicBezTo>
                  <a:pt x="20122" y="15376"/>
                  <a:pt x="20099" y="15331"/>
                  <a:pt x="20069" y="15331"/>
                </a:cubicBezTo>
                <a:close/>
                <a:moveTo>
                  <a:pt x="20384" y="15331"/>
                </a:moveTo>
                <a:cubicBezTo>
                  <a:pt x="20355" y="15331"/>
                  <a:pt x="20331" y="15376"/>
                  <a:pt x="20331" y="15434"/>
                </a:cubicBezTo>
                <a:lnTo>
                  <a:pt x="20331" y="15654"/>
                </a:lnTo>
                <a:cubicBezTo>
                  <a:pt x="20331" y="15711"/>
                  <a:pt x="20355" y="15758"/>
                  <a:pt x="20384" y="15758"/>
                </a:cubicBezTo>
                <a:cubicBezTo>
                  <a:pt x="20413" y="15758"/>
                  <a:pt x="20436" y="15711"/>
                  <a:pt x="20436" y="15654"/>
                </a:cubicBezTo>
                <a:lnTo>
                  <a:pt x="20436" y="15434"/>
                </a:lnTo>
                <a:cubicBezTo>
                  <a:pt x="20436" y="15376"/>
                  <a:pt x="20413" y="15331"/>
                  <a:pt x="20384" y="15331"/>
                </a:cubicBezTo>
                <a:close/>
                <a:moveTo>
                  <a:pt x="21234" y="15331"/>
                </a:moveTo>
                <a:cubicBezTo>
                  <a:pt x="21204" y="15331"/>
                  <a:pt x="21181" y="15376"/>
                  <a:pt x="21181" y="15434"/>
                </a:cubicBezTo>
                <a:lnTo>
                  <a:pt x="21181" y="15654"/>
                </a:lnTo>
                <a:cubicBezTo>
                  <a:pt x="21181" y="15711"/>
                  <a:pt x="21204" y="15758"/>
                  <a:pt x="21234" y="15758"/>
                </a:cubicBezTo>
                <a:cubicBezTo>
                  <a:pt x="21263" y="15758"/>
                  <a:pt x="21285" y="15711"/>
                  <a:pt x="21285" y="15654"/>
                </a:cubicBezTo>
                <a:lnTo>
                  <a:pt x="21285" y="15434"/>
                </a:lnTo>
                <a:cubicBezTo>
                  <a:pt x="21285" y="15376"/>
                  <a:pt x="21263" y="15331"/>
                  <a:pt x="21234" y="15331"/>
                </a:cubicBezTo>
                <a:close/>
                <a:moveTo>
                  <a:pt x="21547" y="15331"/>
                </a:moveTo>
                <a:cubicBezTo>
                  <a:pt x="21518" y="15331"/>
                  <a:pt x="21495" y="15376"/>
                  <a:pt x="21495" y="15434"/>
                </a:cubicBezTo>
                <a:lnTo>
                  <a:pt x="21495" y="15654"/>
                </a:lnTo>
                <a:cubicBezTo>
                  <a:pt x="21495" y="15711"/>
                  <a:pt x="21518" y="15758"/>
                  <a:pt x="21547" y="15758"/>
                </a:cubicBezTo>
                <a:cubicBezTo>
                  <a:pt x="21576" y="15758"/>
                  <a:pt x="21600" y="15711"/>
                  <a:pt x="21600" y="15654"/>
                </a:cubicBezTo>
                <a:lnTo>
                  <a:pt x="21600" y="15434"/>
                </a:lnTo>
                <a:cubicBezTo>
                  <a:pt x="21600" y="15376"/>
                  <a:pt x="21576" y="15331"/>
                  <a:pt x="21547" y="15331"/>
                </a:cubicBezTo>
                <a:close/>
                <a:moveTo>
                  <a:pt x="53" y="16061"/>
                </a:moveTo>
                <a:cubicBezTo>
                  <a:pt x="24" y="16061"/>
                  <a:pt x="0" y="16108"/>
                  <a:pt x="0" y="16166"/>
                </a:cubicBezTo>
                <a:lnTo>
                  <a:pt x="0" y="16384"/>
                </a:lnTo>
                <a:cubicBezTo>
                  <a:pt x="0" y="16441"/>
                  <a:pt x="24" y="16488"/>
                  <a:pt x="53" y="16488"/>
                </a:cubicBezTo>
                <a:cubicBezTo>
                  <a:pt x="82" y="16488"/>
                  <a:pt x="106" y="16441"/>
                  <a:pt x="106" y="16384"/>
                </a:cubicBezTo>
                <a:lnTo>
                  <a:pt x="106" y="16166"/>
                </a:lnTo>
                <a:cubicBezTo>
                  <a:pt x="106" y="16108"/>
                  <a:pt x="82" y="16061"/>
                  <a:pt x="53" y="16061"/>
                </a:cubicBezTo>
                <a:close/>
                <a:moveTo>
                  <a:pt x="367" y="16061"/>
                </a:moveTo>
                <a:cubicBezTo>
                  <a:pt x="338" y="16061"/>
                  <a:pt x="315" y="16108"/>
                  <a:pt x="315" y="16166"/>
                </a:cubicBezTo>
                <a:lnTo>
                  <a:pt x="315" y="16384"/>
                </a:lnTo>
                <a:cubicBezTo>
                  <a:pt x="315" y="16441"/>
                  <a:pt x="338" y="16488"/>
                  <a:pt x="367" y="16488"/>
                </a:cubicBezTo>
                <a:cubicBezTo>
                  <a:pt x="397" y="16488"/>
                  <a:pt x="420" y="16441"/>
                  <a:pt x="420" y="16384"/>
                </a:cubicBezTo>
                <a:lnTo>
                  <a:pt x="420" y="16166"/>
                </a:lnTo>
                <a:cubicBezTo>
                  <a:pt x="420" y="16108"/>
                  <a:pt x="397" y="16061"/>
                  <a:pt x="367" y="16061"/>
                </a:cubicBezTo>
                <a:close/>
                <a:moveTo>
                  <a:pt x="1217" y="16061"/>
                </a:moveTo>
                <a:cubicBezTo>
                  <a:pt x="1188" y="16061"/>
                  <a:pt x="1164" y="16108"/>
                  <a:pt x="1164" y="16166"/>
                </a:cubicBezTo>
                <a:lnTo>
                  <a:pt x="1164" y="16384"/>
                </a:lnTo>
                <a:cubicBezTo>
                  <a:pt x="1164" y="16441"/>
                  <a:pt x="1188" y="16488"/>
                  <a:pt x="1217" y="16488"/>
                </a:cubicBezTo>
                <a:cubicBezTo>
                  <a:pt x="1246" y="16488"/>
                  <a:pt x="1270" y="16441"/>
                  <a:pt x="1270" y="16384"/>
                </a:cubicBezTo>
                <a:lnTo>
                  <a:pt x="1270" y="16166"/>
                </a:lnTo>
                <a:cubicBezTo>
                  <a:pt x="1270" y="16108"/>
                  <a:pt x="1246" y="16061"/>
                  <a:pt x="1217" y="16061"/>
                </a:cubicBezTo>
                <a:close/>
                <a:moveTo>
                  <a:pt x="1532" y="16061"/>
                </a:moveTo>
                <a:cubicBezTo>
                  <a:pt x="1503" y="16061"/>
                  <a:pt x="1479" y="16108"/>
                  <a:pt x="1479" y="16166"/>
                </a:cubicBezTo>
                <a:lnTo>
                  <a:pt x="1479" y="16384"/>
                </a:lnTo>
                <a:cubicBezTo>
                  <a:pt x="1479" y="16441"/>
                  <a:pt x="1503" y="16488"/>
                  <a:pt x="1532" y="16488"/>
                </a:cubicBezTo>
                <a:cubicBezTo>
                  <a:pt x="1561" y="16488"/>
                  <a:pt x="1584" y="16441"/>
                  <a:pt x="1584" y="16384"/>
                </a:cubicBezTo>
                <a:lnTo>
                  <a:pt x="1584" y="16166"/>
                </a:lnTo>
                <a:cubicBezTo>
                  <a:pt x="1584" y="16108"/>
                  <a:pt x="1561" y="16061"/>
                  <a:pt x="1532" y="16061"/>
                </a:cubicBezTo>
                <a:close/>
                <a:moveTo>
                  <a:pt x="2380" y="16061"/>
                </a:moveTo>
                <a:cubicBezTo>
                  <a:pt x="2351" y="16061"/>
                  <a:pt x="2329" y="16108"/>
                  <a:pt x="2329" y="16166"/>
                </a:cubicBezTo>
                <a:lnTo>
                  <a:pt x="2329" y="16384"/>
                </a:lnTo>
                <a:cubicBezTo>
                  <a:pt x="2329" y="16441"/>
                  <a:pt x="2351" y="16488"/>
                  <a:pt x="2380" y="16488"/>
                </a:cubicBezTo>
                <a:cubicBezTo>
                  <a:pt x="2409" y="16488"/>
                  <a:pt x="2433" y="16441"/>
                  <a:pt x="2433" y="16384"/>
                </a:cubicBezTo>
                <a:lnTo>
                  <a:pt x="2433" y="16166"/>
                </a:lnTo>
                <a:cubicBezTo>
                  <a:pt x="2433" y="16108"/>
                  <a:pt x="2409" y="16061"/>
                  <a:pt x="2380" y="16061"/>
                </a:cubicBezTo>
                <a:close/>
                <a:moveTo>
                  <a:pt x="2695" y="16061"/>
                </a:moveTo>
                <a:cubicBezTo>
                  <a:pt x="2666" y="16061"/>
                  <a:pt x="2643" y="16108"/>
                  <a:pt x="2643" y="16166"/>
                </a:cubicBezTo>
                <a:lnTo>
                  <a:pt x="2643" y="16384"/>
                </a:lnTo>
                <a:cubicBezTo>
                  <a:pt x="2643" y="16441"/>
                  <a:pt x="2666" y="16488"/>
                  <a:pt x="2695" y="16488"/>
                </a:cubicBezTo>
                <a:cubicBezTo>
                  <a:pt x="2724" y="16488"/>
                  <a:pt x="2748" y="16441"/>
                  <a:pt x="2748" y="16384"/>
                </a:cubicBezTo>
                <a:lnTo>
                  <a:pt x="2748" y="16166"/>
                </a:lnTo>
                <a:cubicBezTo>
                  <a:pt x="2748" y="16108"/>
                  <a:pt x="2724" y="16061"/>
                  <a:pt x="2695" y="16061"/>
                </a:cubicBezTo>
                <a:close/>
                <a:moveTo>
                  <a:pt x="3545" y="16061"/>
                </a:moveTo>
                <a:cubicBezTo>
                  <a:pt x="3516" y="16061"/>
                  <a:pt x="3492" y="16108"/>
                  <a:pt x="3492" y="16166"/>
                </a:cubicBezTo>
                <a:lnTo>
                  <a:pt x="3492" y="16384"/>
                </a:lnTo>
                <a:cubicBezTo>
                  <a:pt x="3492" y="16441"/>
                  <a:pt x="3516" y="16488"/>
                  <a:pt x="3545" y="16488"/>
                </a:cubicBezTo>
                <a:cubicBezTo>
                  <a:pt x="3574" y="16488"/>
                  <a:pt x="3598" y="16441"/>
                  <a:pt x="3598" y="16384"/>
                </a:cubicBezTo>
                <a:lnTo>
                  <a:pt x="3598" y="16166"/>
                </a:lnTo>
                <a:cubicBezTo>
                  <a:pt x="3598" y="16108"/>
                  <a:pt x="3574" y="16061"/>
                  <a:pt x="3545" y="16061"/>
                </a:cubicBezTo>
                <a:close/>
                <a:moveTo>
                  <a:pt x="3859" y="16061"/>
                </a:moveTo>
                <a:cubicBezTo>
                  <a:pt x="3830" y="16061"/>
                  <a:pt x="3806" y="16108"/>
                  <a:pt x="3806" y="16166"/>
                </a:cubicBezTo>
                <a:lnTo>
                  <a:pt x="3806" y="16384"/>
                </a:lnTo>
                <a:cubicBezTo>
                  <a:pt x="3806" y="16441"/>
                  <a:pt x="3830" y="16488"/>
                  <a:pt x="3859" y="16488"/>
                </a:cubicBezTo>
                <a:cubicBezTo>
                  <a:pt x="3888" y="16488"/>
                  <a:pt x="3912" y="16441"/>
                  <a:pt x="3912" y="16384"/>
                </a:cubicBezTo>
                <a:lnTo>
                  <a:pt x="3912" y="16166"/>
                </a:lnTo>
                <a:cubicBezTo>
                  <a:pt x="3912" y="16108"/>
                  <a:pt x="3888" y="16061"/>
                  <a:pt x="3859" y="16061"/>
                </a:cubicBezTo>
                <a:close/>
                <a:moveTo>
                  <a:pt x="4709" y="16061"/>
                </a:moveTo>
                <a:cubicBezTo>
                  <a:pt x="4680" y="16061"/>
                  <a:pt x="4656" y="16108"/>
                  <a:pt x="4656" y="16166"/>
                </a:cubicBezTo>
                <a:lnTo>
                  <a:pt x="4656" y="16384"/>
                </a:lnTo>
                <a:cubicBezTo>
                  <a:pt x="4656" y="16441"/>
                  <a:pt x="4680" y="16488"/>
                  <a:pt x="4709" y="16488"/>
                </a:cubicBezTo>
                <a:cubicBezTo>
                  <a:pt x="4738" y="16488"/>
                  <a:pt x="4762" y="16441"/>
                  <a:pt x="4762" y="16384"/>
                </a:cubicBezTo>
                <a:lnTo>
                  <a:pt x="4762" y="16166"/>
                </a:lnTo>
                <a:cubicBezTo>
                  <a:pt x="4762" y="16108"/>
                  <a:pt x="4738" y="16061"/>
                  <a:pt x="4709" y="16061"/>
                </a:cubicBezTo>
                <a:close/>
                <a:moveTo>
                  <a:pt x="5023" y="16061"/>
                </a:moveTo>
                <a:cubicBezTo>
                  <a:pt x="4994" y="16061"/>
                  <a:pt x="4970" y="16108"/>
                  <a:pt x="4970" y="16166"/>
                </a:cubicBezTo>
                <a:lnTo>
                  <a:pt x="4970" y="16384"/>
                </a:lnTo>
                <a:cubicBezTo>
                  <a:pt x="4970" y="16441"/>
                  <a:pt x="4994" y="16488"/>
                  <a:pt x="5023" y="16488"/>
                </a:cubicBezTo>
                <a:cubicBezTo>
                  <a:pt x="5053" y="16488"/>
                  <a:pt x="5076" y="16441"/>
                  <a:pt x="5076" y="16384"/>
                </a:cubicBezTo>
                <a:lnTo>
                  <a:pt x="5076" y="16166"/>
                </a:lnTo>
                <a:cubicBezTo>
                  <a:pt x="5076" y="16108"/>
                  <a:pt x="5053" y="16061"/>
                  <a:pt x="5023" y="16061"/>
                </a:cubicBezTo>
                <a:close/>
                <a:moveTo>
                  <a:pt x="5873" y="16061"/>
                </a:moveTo>
                <a:cubicBezTo>
                  <a:pt x="5844" y="16061"/>
                  <a:pt x="5820" y="16108"/>
                  <a:pt x="5820" y="16166"/>
                </a:cubicBezTo>
                <a:lnTo>
                  <a:pt x="5820" y="16384"/>
                </a:lnTo>
                <a:cubicBezTo>
                  <a:pt x="5820" y="16441"/>
                  <a:pt x="5844" y="16488"/>
                  <a:pt x="5873" y="16488"/>
                </a:cubicBezTo>
                <a:cubicBezTo>
                  <a:pt x="5902" y="16488"/>
                  <a:pt x="5926" y="16441"/>
                  <a:pt x="5926" y="16384"/>
                </a:cubicBezTo>
                <a:lnTo>
                  <a:pt x="5926" y="16166"/>
                </a:lnTo>
                <a:cubicBezTo>
                  <a:pt x="5926" y="16108"/>
                  <a:pt x="5902" y="16061"/>
                  <a:pt x="5873" y="16061"/>
                </a:cubicBezTo>
                <a:close/>
                <a:moveTo>
                  <a:pt x="6188" y="16061"/>
                </a:moveTo>
                <a:cubicBezTo>
                  <a:pt x="6159" y="16061"/>
                  <a:pt x="6135" y="16108"/>
                  <a:pt x="6135" y="16166"/>
                </a:cubicBezTo>
                <a:lnTo>
                  <a:pt x="6135" y="16384"/>
                </a:lnTo>
                <a:cubicBezTo>
                  <a:pt x="6135" y="16441"/>
                  <a:pt x="6159" y="16488"/>
                  <a:pt x="6188" y="16488"/>
                </a:cubicBezTo>
                <a:cubicBezTo>
                  <a:pt x="6217" y="16488"/>
                  <a:pt x="6240" y="16441"/>
                  <a:pt x="6240" y="16384"/>
                </a:cubicBezTo>
                <a:lnTo>
                  <a:pt x="6240" y="16166"/>
                </a:lnTo>
                <a:cubicBezTo>
                  <a:pt x="6240" y="16108"/>
                  <a:pt x="6217" y="16061"/>
                  <a:pt x="6188" y="16061"/>
                </a:cubicBezTo>
                <a:close/>
                <a:moveTo>
                  <a:pt x="7036" y="16061"/>
                </a:moveTo>
                <a:cubicBezTo>
                  <a:pt x="7007" y="16061"/>
                  <a:pt x="6984" y="16108"/>
                  <a:pt x="6984" y="16166"/>
                </a:cubicBezTo>
                <a:lnTo>
                  <a:pt x="6984" y="16384"/>
                </a:lnTo>
                <a:cubicBezTo>
                  <a:pt x="6984" y="16441"/>
                  <a:pt x="7007" y="16488"/>
                  <a:pt x="7036" y="16488"/>
                </a:cubicBezTo>
                <a:cubicBezTo>
                  <a:pt x="7065" y="16488"/>
                  <a:pt x="7089" y="16441"/>
                  <a:pt x="7089" y="16384"/>
                </a:cubicBezTo>
                <a:lnTo>
                  <a:pt x="7089" y="16166"/>
                </a:lnTo>
                <a:cubicBezTo>
                  <a:pt x="7089" y="16108"/>
                  <a:pt x="7065" y="16061"/>
                  <a:pt x="7036" y="16061"/>
                </a:cubicBezTo>
                <a:close/>
                <a:moveTo>
                  <a:pt x="7351" y="16061"/>
                </a:moveTo>
                <a:cubicBezTo>
                  <a:pt x="7322" y="16061"/>
                  <a:pt x="7299" y="16108"/>
                  <a:pt x="7299" y="16166"/>
                </a:cubicBezTo>
                <a:lnTo>
                  <a:pt x="7299" y="16384"/>
                </a:lnTo>
                <a:cubicBezTo>
                  <a:pt x="7299" y="16441"/>
                  <a:pt x="7322" y="16488"/>
                  <a:pt x="7351" y="16488"/>
                </a:cubicBezTo>
                <a:cubicBezTo>
                  <a:pt x="7380" y="16488"/>
                  <a:pt x="7404" y="16441"/>
                  <a:pt x="7404" y="16384"/>
                </a:cubicBezTo>
                <a:lnTo>
                  <a:pt x="7404" y="16166"/>
                </a:lnTo>
                <a:cubicBezTo>
                  <a:pt x="7404" y="16108"/>
                  <a:pt x="7380" y="16061"/>
                  <a:pt x="7351" y="16061"/>
                </a:cubicBezTo>
                <a:close/>
                <a:moveTo>
                  <a:pt x="8201" y="16061"/>
                </a:moveTo>
                <a:cubicBezTo>
                  <a:pt x="8171" y="16061"/>
                  <a:pt x="8148" y="16108"/>
                  <a:pt x="8148" y="16166"/>
                </a:cubicBezTo>
                <a:lnTo>
                  <a:pt x="8148" y="16384"/>
                </a:lnTo>
                <a:cubicBezTo>
                  <a:pt x="8148" y="16441"/>
                  <a:pt x="8171" y="16488"/>
                  <a:pt x="8201" y="16488"/>
                </a:cubicBezTo>
                <a:cubicBezTo>
                  <a:pt x="8230" y="16488"/>
                  <a:pt x="8254" y="16441"/>
                  <a:pt x="8254" y="16384"/>
                </a:cubicBezTo>
                <a:lnTo>
                  <a:pt x="8254" y="16166"/>
                </a:lnTo>
                <a:cubicBezTo>
                  <a:pt x="8254" y="16108"/>
                  <a:pt x="8230" y="16061"/>
                  <a:pt x="8201" y="16061"/>
                </a:cubicBezTo>
                <a:close/>
                <a:moveTo>
                  <a:pt x="8515" y="16061"/>
                </a:moveTo>
                <a:cubicBezTo>
                  <a:pt x="8486" y="16061"/>
                  <a:pt x="8462" y="16108"/>
                  <a:pt x="8462" y="16166"/>
                </a:cubicBezTo>
                <a:lnTo>
                  <a:pt x="8462" y="16384"/>
                </a:lnTo>
                <a:cubicBezTo>
                  <a:pt x="8462" y="16441"/>
                  <a:pt x="8486" y="16488"/>
                  <a:pt x="8515" y="16488"/>
                </a:cubicBezTo>
                <a:cubicBezTo>
                  <a:pt x="8544" y="16488"/>
                  <a:pt x="8568" y="16441"/>
                  <a:pt x="8568" y="16384"/>
                </a:cubicBezTo>
                <a:lnTo>
                  <a:pt x="8568" y="16166"/>
                </a:lnTo>
                <a:cubicBezTo>
                  <a:pt x="8568" y="16108"/>
                  <a:pt x="8544" y="16061"/>
                  <a:pt x="8515" y="16061"/>
                </a:cubicBezTo>
                <a:close/>
                <a:moveTo>
                  <a:pt x="9365" y="16061"/>
                </a:moveTo>
                <a:cubicBezTo>
                  <a:pt x="9336" y="16061"/>
                  <a:pt x="9312" y="16108"/>
                  <a:pt x="9312" y="16166"/>
                </a:cubicBezTo>
                <a:lnTo>
                  <a:pt x="9312" y="16384"/>
                </a:lnTo>
                <a:cubicBezTo>
                  <a:pt x="9312" y="16441"/>
                  <a:pt x="9336" y="16488"/>
                  <a:pt x="9365" y="16488"/>
                </a:cubicBezTo>
                <a:cubicBezTo>
                  <a:pt x="9394" y="16488"/>
                  <a:pt x="9418" y="16441"/>
                  <a:pt x="9418" y="16384"/>
                </a:cubicBezTo>
                <a:lnTo>
                  <a:pt x="9418" y="16166"/>
                </a:lnTo>
                <a:cubicBezTo>
                  <a:pt x="9418" y="16108"/>
                  <a:pt x="9394" y="16061"/>
                  <a:pt x="9365" y="16061"/>
                </a:cubicBezTo>
                <a:close/>
                <a:moveTo>
                  <a:pt x="9679" y="16061"/>
                </a:moveTo>
                <a:cubicBezTo>
                  <a:pt x="9650" y="16061"/>
                  <a:pt x="9626" y="16108"/>
                  <a:pt x="9626" y="16166"/>
                </a:cubicBezTo>
                <a:lnTo>
                  <a:pt x="9626" y="16384"/>
                </a:lnTo>
                <a:cubicBezTo>
                  <a:pt x="9626" y="16441"/>
                  <a:pt x="9650" y="16488"/>
                  <a:pt x="9679" y="16488"/>
                </a:cubicBezTo>
                <a:cubicBezTo>
                  <a:pt x="9708" y="16488"/>
                  <a:pt x="9732" y="16441"/>
                  <a:pt x="9732" y="16384"/>
                </a:cubicBezTo>
                <a:lnTo>
                  <a:pt x="9732" y="16166"/>
                </a:lnTo>
                <a:cubicBezTo>
                  <a:pt x="9732" y="16108"/>
                  <a:pt x="9708" y="16061"/>
                  <a:pt x="9679" y="16061"/>
                </a:cubicBezTo>
                <a:close/>
                <a:moveTo>
                  <a:pt x="10529" y="16061"/>
                </a:moveTo>
                <a:cubicBezTo>
                  <a:pt x="10500" y="16061"/>
                  <a:pt x="10476" y="16108"/>
                  <a:pt x="10476" y="16166"/>
                </a:cubicBezTo>
                <a:lnTo>
                  <a:pt x="10476" y="16384"/>
                </a:lnTo>
                <a:cubicBezTo>
                  <a:pt x="10476" y="16441"/>
                  <a:pt x="10500" y="16488"/>
                  <a:pt x="10529" y="16488"/>
                </a:cubicBezTo>
                <a:cubicBezTo>
                  <a:pt x="10558" y="16488"/>
                  <a:pt x="10582" y="16441"/>
                  <a:pt x="10582" y="16384"/>
                </a:cubicBezTo>
                <a:lnTo>
                  <a:pt x="10582" y="16166"/>
                </a:lnTo>
                <a:cubicBezTo>
                  <a:pt x="10582" y="16108"/>
                  <a:pt x="10558" y="16061"/>
                  <a:pt x="10529" y="16061"/>
                </a:cubicBezTo>
                <a:close/>
                <a:moveTo>
                  <a:pt x="10844" y="16061"/>
                </a:moveTo>
                <a:cubicBezTo>
                  <a:pt x="10814" y="16061"/>
                  <a:pt x="10791" y="16108"/>
                  <a:pt x="10791" y="16166"/>
                </a:cubicBezTo>
                <a:lnTo>
                  <a:pt x="10791" y="16384"/>
                </a:lnTo>
                <a:cubicBezTo>
                  <a:pt x="10791" y="16441"/>
                  <a:pt x="10814" y="16488"/>
                  <a:pt x="10844" y="16488"/>
                </a:cubicBezTo>
                <a:cubicBezTo>
                  <a:pt x="10873" y="16488"/>
                  <a:pt x="10895" y="16441"/>
                  <a:pt x="10895" y="16384"/>
                </a:cubicBezTo>
                <a:lnTo>
                  <a:pt x="10895" y="16166"/>
                </a:lnTo>
                <a:cubicBezTo>
                  <a:pt x="10895" y="16108"/>
                  <a:pt x="10873" y="16061"/>
                  <a:pt x="10844" y="16061"/>
                </a:cubicBezTo>
                <a:close/>
                <a:moveTo>
                  <a:pt x="11692" y="16061"/>
                </a:moveTo>
                <a:cubicBezTo>
                  <a:pt x="11663" y="16061"/>
                  <a:pt x="11640" y="16108"/>
                  <a:pt x="11640" y="16166"/>
                </a:cubicBezTo>
                <a:lnTo>
                  <a:pt x="11640" y="16384"/>
                </a:lnTo>
                <a:cubicBezTo>
                  <a:pt x="11640" y="16441"/>
                  <a:pt x="11663" y="16488"/>
                  <a:pt x="11692" y="16488"/>
                </a:cubicBezTo>
                <a:cubicBezTo>
                  <a:pt x="11721" y="16488"/>
                  <a:pt x="11745" y="16441"/>
                  <a:pt x="11745" y="16384"/>
                </a:cubicBezTo>
                <a:lnTo>
                  <a:pt x="11745" y="16166"/>
                </a:lnTo>
                <a:cubicBezTo>
                  <a:pt x="11745" y="16108"/>
                  <a:pt x="11721" y="16061"/>
                  <a:pt x="11692" y="16061"/>
                </a:cubicBezTo>
                <a:close/>
                <a:moveTo>
                  <a:pt x="12007" y="16061"/>
                </a:moveTo>
                <a:cubicBezTo>
                  <a:pt x="11978" y="16061"/>
                  <a:pt x="11955" y="16108"/>
                  <a:pt x="11955" y="16166"/>
                </a:cubicBezTo>
                <a:lnTo>
                  <a:pt x="11955" y="16384"/>
                </a:lnTo>
                <a:cubicBezTo>
                  <a:pt x="11955" y="16441"/>
                  <a:pt x="11978" y="16488"/>
                  <a:pt x="12007" y="16488"/>
                </a:cubicBezTo>
                <a:cubicBezTo>
                  <a:pt x="12036" y="16488"/>
                  <a:pt x="12060" y="16441"/>
                  <a:pt x="12060" y="16384"/>
                </a:cubicBezTo>
                <a:lnTo>
                  <a:pt x="12060" y="16166"/>
                </a:lnTo>
                <a:cubicBezTo>
                  <a:pt x="12060" y="16108"/>
                  <a:pt x="12036" y="16061"/>
                  <a:pt x="12007" y="16061"/>
                </a:cubicBezTo>
                <a:close/>
                <a:moveTo>
                  <a:pt x="12856" y="16061"/>
                </a:moveTo>
                <a:cubicBezTo>
                  <a:pt x="12827" y="16061"/>
                  <a:pt x="12804" y="16108"/>
                  <a:pt x="12804" y="16166"/>
                </a:cubicBezTo>
                <a:lnTo>
                  <a:pt x="12804" y="16384"/>
                </a:lnTo>
                <a:cubicBezTo>
                  <a:pt x="12804" y="16441"/>
                  <a:pt x="12827" y="16488"/>
                  <a:pt x="12856" y="16488"/>
                </a:cubicBezTo>
                <a:cubicBezTo>
                  <a:pt x="12886" y="16488"/>
                  <a:pt x="12909" y="16441"/>
                  <a:pt x="12909" y="16384"/>
                </a:cubicBezTo>
                <a:lnTo>
                  <a:pt x="12909" y="16166"/>
                </a:lnTo>
                <a:cubicBezTo>
                  <a:pt x="12909" y="16108"/>
                  <a:pt x="12886" y="16061"/>
                  <a:pt x="12856" y="16061"/>
                </a:cubicBezTo>
                <a:close/>
                <a:moveTo>
                  <a:pt x="13171" y="16061"/>
                </a:moveTo>
                <a:cubicBezTo>
                  <a:pt x="13142" y="16061"/>
                  <a:pt x="13118" y="16108"/>
                  <a:pt x="13118" y="16166"/>
                </a:cubicBezTo>
                <a:lnTo>
                  <a:pt x="13118" y="16384"/>
                </a:lnTo>
                <a:cubicBezTo>
                  <a:pt x="13118" y="16441"/>
                  <a:pt x="13142" y="16488"/>
                  <a:pt x="13171" y="16488"/>
                </a:cubicBezTo>
                <a:cubicBezTo>
                  <a:pt x="13200" y="16488"/>
                  <a:pt x="13224" y="16441"/>
                  <a:pt x="13224" y="16384"/>
                </a:cubicBezTo>
                <a:lnTo>
                  <a:pt x="13224" y="16166"/>
                </a:lnTo>
                <a:cubicBezTo>
                  <a:pt x="13224" y="16108"/>
                  <a:pt x="13200" y="16061"/>
                  <a:pt x="13171" y="16061"/>
                </a:cubicBezTo>
                <a:close/>
                <a:moveTo>
                  <a:pt x="14021" y="16061"/>
                </a:moveTo>
                <a:cubicBezTo>
                  <a:pt x="13992" y="16061"/>
                  <a:pt x="13968" y="16108"/>
                  <a:pt x="13968" y="16166"/>
                </a:cubicBezTo>
                <a:lnTo>
                  <a:pt x="13968" y="16384"/>
                </a:lnTo>
                <a:cubicBezTo>
                  <a:pt x="13968" y="16441"/>
                  <a:pt x="13992" y="16488"/>
                  <a:pt x="14021" y="16488"/>
                </a:cubicBezTo>
                <a:cubicBezTo>
                  <a:pt x="14050" y="16488"/>
                  <a:pt x="14074" y="16441"/>
                  <a:pt x="14074" y="16384"/>
                </a:cubicBezTo>
                <a:lnTo>
                  <a:pt x="14074" y="16166"/>
                </a:lnTo>
                <a:cubicBezTo>
                  <a:pt x="14074" y="16108"/>
                  <a:pt x="14050" y="16061"/>
                  <a:pt x="14021" y="16061"/>
                </a:cubicBezTo>
                <a:close/>
                <a:moveTo>
                  <a:pt x="14335" y="16061"/>
                </a:moveTo>
                <a:cubicBezTo>
                  <a:pt x="14306" y="16061"/>
                  <a:pt x="14282" y="16108"/>
                  <a:pt x="14282" y="16166"/>
                </a:cubicBezTo>
                <a:lnTo>
                  <a:pt x="14282" y="16384"/>
                </a:lnTo>
                <a:cubicBezTo>
                  <a:pt x="14282" y="16441"/>
                  <a:pt x="14306" y="16488"/>
                  <a:pt x="14335" y="16488"/>
                </a:cubicBezTo>
                <a:cubicBezTo>
                  <a:pt x="14364" y="16488"/>
                  <a:pt x="14388" y="16441"/>
                  <a:pt x="14388" y="16384"/>
                </a:cubicBezTo>
                <a:lnTo>
                  <a:pt x="14388" y="16166"/>
                </a:lnTo>
                <a:cubicBezTo>
                  <a:pt x="14388" y="16108"/>
                  <a:pt x="14364" y="16061"/>
                  <a:pt x="14335" y="16061"/>
                </a:cubicBezTo>
                <a:close/>
                <a:moveTo>
                  <a:pt x="15185" y="16061"/>
                </a:moveTo>
                <a:cubicBezTo>
                  <a:pt x="15156" y="16061"/>
                  <a:pt x="15132" y="16108"/>
                  <a:pt x="15132" y="16166"/>
                </a:cubicBezTo>
                <a:lnTo>
                  <a:pt x="15132" y="16384"/>
                </a:lnTo>
                <a:cubicBezTo>
                  <a:pt x="15132" y="16441"/>
                  <a:pt x="15156" y="16488"/>
                  <a:pt x="15185" y="16488"/>
                </a:cubicBezTo>
                <a:cubicBezTo>
                  <a:pt x="15214" y="16488"/>
                  <a:pt x="15237" y="16441"/>
                  <a:pt x="15237" y="16384"/>
                </a:cubicBezTo>
                <a:lnTo>
                  <a:pt x="15237" y="16166"/>
                </a:lnTo>
                <a:cubicBezTo>
                  <a:pt x="15237" y="16108"/>
                  <a:pt x="15214" y="16061"/>
                  <a:pt x="15185" y="16061"/>
                </a:cubicBezTo>
                <a:close/>
                <a:moveTo>
                  <a:pt x="15500" y="16061"/>
                </a:moveTo>
                <a:cubicBezTo>
                  <a:pt x="15470" y="16061"/>
                  <a:pt x="15447" y="16108"/>
                  <a:pt x="15447" y="16166"/>
                </a:cubicBezTo>
                <a:lnTo>
                  <a:pt x="15447" y="16384"/>
                </a:lnTo>
                <a:cubicBezTo>
                  <a:pt x="15447" y="16441"/>
                  <a:pt x="15470" y="16488"/>
                  <a:pt x="15500" y="16488"/>
                </a:cubicBezTo>
                <a:cubicBezTo>
                  <a:pt x="15529" y="16488"/>
                  <a:pt x="15551" y="16441"/>
                  <a:pt x="15551" y="16384"/>
                </a:cubicBezTo>
                <a:lnTo>
                  <a:pt x="15551" y="16166"/>
                </a:lnTo>
                <a:cubicBezTo>
                  <a:pt x="15551" y="16108"/>
                  <a:pt x="15529" y="16061"/>
                  <a:pt x="15500" y="16061"/>
                </a:cubicBezTo>
                <a:close/>
                <a:moveTo>
                  <a:pt x="16349" y="16061"/>
                </a:moveTo>
                <a:cubicBezTo>
                  <a:pt x="16320" y="16061"/>
                  <a:pt x="16296" y="16108"/>
                  <a:pt x="16296" y="16166"/>
                </a:cubicBezTo>
                <a:lnTo>
                  <a:pt x="16296" y="16384"/>
                </a:lnTo>
                <a:cubicBezTo>
                  <a:pt x="16296" y="16441"/>
                  <a:pt x="16320" y="16488"/>
                  <a:pt x="16349" y="16488"/>
                </a:cubicBezTo>
                <a:cubicBezTo>
                  <a:pt x="16378" y="16488"/>
                  <a:pt x="16401" y="16441"/>
                  <a:pt x="16401" y="16384"/>
                </a:cubicBezTo>
                <a:lnTo>
                  <a:pt x="16401" y="16166"/>
                </a:lnTo>
                <a:cubicBezTo>
                  <a:pt x="16401" y="16108"/>
                  <a:pt x="16378" y="16061"/>
                  <a:pt x="16349" y="16061"/>
                </a:cubicBezTo>
                <a:close/>
                <a:moveTo>
                  <a:pt x="16663" y="16061"/>
                </a:moveTo>
                <a:cubicBezTo>
                  <a:pt x="16634" y="16061"/>
                  <a:pt x="16611" y="16108"/>
                  <a:pt x="16611" y="16166"/>
                </a:cubicBezTo>
                <a:lnTo>
                  <a:pt x="16611" y="16384"/>
                </a:lnTo>
                <a:cubicBezTo>
                  <a:pt x="16611" y="16441"/>
                  <a:pt x="16634" y="16488"/>
                  <a:pt x="16663" y="16488"/>
                </a:cubicBezTo>
                <a:cubicBezTo>
                  <a:pt x="16692" y="16488"/>
                  <a:pt x="16716" y="16441"/>
                  <a:pt x="16716" y="16384"/>
                </a:cubicBezTo>
                <a:lnTo>
                  <a:pt x="16716" y="16166"/>
                </a:lnTo>
                <a:cubicBezTo>
                  <a:pt x="16716" y="16108"/>
                  <a:pt x="16692" y="16061"/>
                  <a:pt x="16663" y="16061"/>
                </a:cubicBezTo>
                <a:close/>
                <a:moveTo>
                  <a:pt x="17512" y="16061"/>
                </a:moveTo>
                <a:cubicBezTo>
                  <a:pt x="17483" y="16061"/>
                  <a:pt x="17459" y="16108"/>
                  <a:pt x="17459" y="16166"/>
                </a:cubicBezTo>
                <a:lnTo>
                  <a:pt x="17459" y="16384"/>
                </a:lnTo>
                <a:cubicBezTo>
                  <a:pt x="17459" y="16441"/>
                  <a:pt x="17483" y="16488"/>
                  <a:pt x="17512" y="16488"/>
                </a:cubicBezTo>
                <a:cubicBezTo>
                  <a:pt x="17541" y="16488"/>
                  <a:pt x="17565" y="16441"/>
                  <a:pt x="17565" y="16384"/>
                </a:cubicBezTo>
                <a:lnTo>
                  <a:pt x="17565" y="16166"/>
                </a:lnTo>
                <a:cubicBezTo>
                  <a:pt x="17565" y="16108"/>
                  <a:pt x="17541" y="16061"/>
                  <a:pt x="17512" y="16061"/>
                </a:cubicBezTo>
                <a:close/>
                <a:moveTo>
                  <a:pt x="17827" y="16061"/>
                </a:moveTo>
                <a:cubicBezTo>
                  <a:pt x="17798" y="16061"/>
                  <a:pt x="17774" y="16108"/>
                  <a:pt x="17774" y="16166"/>
                </a:cubicBezTo>
                <a:lnTo>
                  <a:pt x="17774" y="16384"/>
                </a:lnTo>
                <a:cubicBezTo>
                  <a:pt x="17774" y="16441"/>
                  <a:pt x="17798" y="16488"/>
                  <a:pt x="17827" y="16488"/>
                </a:cubicBezTo>
                <a:cubicBezTo>
                  <a:pt x="17856" y="16488"/>
                  <a:pt x="17880" y="16441"/>
                  <a:pt x="17880" y="16384"/>
                </a:cubicBezTo>
                <a:lnTo>
                  <a:pt x="17880" y="16166"/>
                </a:lnTo>
                <a:cubicBezTo>
                  <a:pt x="17880" y="16108"/>
                  <a:pt x="17856" y="16061"/>
                  <a:pt x="17827" y="16061"/>
                </a:cubicBezTo>
                <a:close/>
                <a:moveTo>
                  <a:pt x="18677" y="16061"/>
                </a:moveTo>
                <a:cubicBezTo>
                  <a:pt x="18648" y="16061"/>
                  <a:pt x="18624" y="16108"/>
                  <a:pt x="18624" y="16166"/>
                </a:cubicBezTo>
                <a:lnTo>
                  <a:pt x="18624" y="16384"/>
                </a:lnTo>
                <a:cubicBezTo>
                  <a:pt x="18624" y="16441"/>
                  <a:pt x="18648" y="16488"/>
                  <a:pt x="18677" y="16488"/>
                </a:cubicBezTo>
                <a:cubicBezTo>
                  <a:pt x="18706" y="16488"/>
                  <a:pt x="18730" y="16441"/>
                  <a:pt x="18730" y="16384"/>
                </a:cubicBezTo>
                <a:lnTo>
                  <a:pt x="18730" y="16166"/>
                </a:lnTo>
                <a:cubicBezTo>
                  <a:pt x="18730" y="16108"/>
                  <a:pt x="18706" y="16061"/>
                  <a:pt x="18677" y="16061"/>
                </a:cubicBezTo>
                <a:close/>
                <a:moveTo>
                  <a:pt x="18991" y="16061"/>
                </a:moveTo>
                <a:cubicBezTo>
                  <a:pt x="18962" y="16061"/>
                  <a:pt x="18938" y="16108"/>
                  <a:pt x="18938" y="16166"/>
                </a:cubicBezTo>
                <a:lnTo>
                  <a:pt x="18938" y="16384"/>
                </a:lnTo>
                <a:cubicBezTo>
                  <a:pt x="18938" y="16441"/>
                  <a:pt x="18962" y="16488"/>
                  <a:pt x="18991" y="16488"/>
                </a:cubicBezTo>
                <a:cubicBezTo>
                  <a:pt x="19020" y="16488"/>
                  <a:pt x="19044" y="16441"/>
                  <a:pt x="19044" y="16384"/>
                </a:cubicBezTo>
                <a:lnTo>
                  <a:pt x="19044" y="16166"/>
                </a:lnTo>
                <a:cubicBezTo>
                  <a:pt x="19044" y="16108"/>
                  <a:pt x="19020" y="16061"/>
                  <a:pt x="18991" y="16061"/>
                </a:cubicBezTo>
                <a:close/>
                <a:moveTo>
                  <a:pt x="19841" y="16061"/>
                </a:moveTo>
                <a:cubicBezTo>
                  <a:pt x="19812" y="16061"/>
                  <a:pt x="19788" y="16108"/>
                  <a:pt x="19788" y="16166"/>
                </a:cubicBezTo>
                <a:lnTo>
                  <a:pt x="19788" y="16384"/>
                </a:lnTo>
                <a:cubicBezTo>
                  <a:pt x="19788" y="16441"/>
                  <a:pt x="19812" y="16488"/>
                  <a:pt x="19841" y="16488"/>
                </a:cubicBezTo>
                <a:cubicBezTo>
                  <a:pt x="19870" y="16488"/>
                  <a:pt x="19894" y="16441"/>
                  <a:pt x="19894" y="16384"/>
                </a:cubicBezTo>
                <a:lnTo>
                  <a:pt x="19894" y="16166"/>
                </a:lnTo>
                <a:cubicBezTo>
                  <a:pt x="19894" y="16108"/>
                  <a:pt x="19870" y="16061"/>
                  <a:pt x="19841" y="16061"/>
                </a:cubicBezTo>
                <a:close/>
                <a:moveTo>
                  <a:pt x="20155" y="16061"/>
                </a:moveTo>
                <a:cubicBezTo>
                  <a:pt x="20126" y="16061"/>
                  <a:pt x="20102" y="16108"/>
                  <a:pt x="20102" y="16166"/>
                </a:cubicBezTo>
                <a:lnTo>
                  <a:pt x="20102" y="16384"/>
                </a:lnTo>
                <a:cubicBezTo>
                  <a:pt x="20102" y="16441"/>
                  <a:pt x="20126" y="16488"/>
                  <a:pt x="20155" y="16488"/>
                </a:cubicBezTo>
                <a:cubicBezTo>
                  <a:pt x="20184" y="16488"/>
                  <a:pt x="20207" y="16441"/>
                  <a:pt x="20207" y="16384"/>
                </a:cubicBezTo>
                <a:lnTo>
                  <a:pt x="20207" y="16166"/>
                </a:lnTo>
                <a:cubicBezTo>
                  <a:pt x="20207" y="16108"/>
                  <a:pt x="20184" y="16061"/>
                  <a:pt x="20155" y="16061"/>
                </a:cubicBezTo>
                <a:close/>
                <a:moveTo>
                  <a:pt x="21004" y="16061"/>
                </a:moveTo>
                <a:cubicBezTo>
                  <a:pt x="20975" y="16061"/>
                  <a:pt x="20952" y="16108"/>
                  <a:pt x="20952" y="16166"/>
                </a:cubicBezTo>
                <a:lnTo>
                  <a:pt x="20952" y="16384"/>
                </a:lnTo>
                <a:cubicBezTo>
                  <a:pt x="20952" y="16441"/>
                  <a:pt x="20975" y="16488"/>
                  <a:pt x="21004" y="16488"/>
                </a:cubicBezTo>
                <a:cubicBezTo>
                  <a:pt x="21033" y="16488"/>
                  <a:pt x="21057" y="16441"/>
                  <a:pt x="21057" y="16384"/>
                </a:cubicBezTo>
                <a:lnTo>
                  <a:pt x="21057" y="16166"/>
                </a:lnTo>
                <a:cubicBezTo>
                  <a:pt x="21057" y="16108"/>
                  <a:pt x="21033" y="16061"/>
                  <a:pt x="21004" y="16061"/>
                </a:cubicBezTo>
                <a:close/>
                <a:moveTo>
                  <a:pt x="21319" y="16061"/>
                </a:moveTo>
                <a:cubicBezTo>
                  <a:pt x="21289" y="16061"/>
                  <a:pt x="21267" y="16108"/>
                  <a:pt x="21267" y="16166"/>
                </a:cubicBezTo>
                <a:lnTo>
                  <a:pt x="21267" y="16384"/>
                </a:lnTo>
                <a:cubicBezTo>
                  <a:pt x="21267" y="16441"/>
                  <a:pt x="21289" y="16488"/>
                  <a:pt x="21319" y="16488"/>
                </a:cubicBezTo>
                <a:cubicBezTo>
                  <a:pt x="21348" y="16488"/>
                  <a:pt x="21372" y="16441"/>
                  <a:pt x="21372" y="16384"/>
                </a:cubicBezTo>
                <a:lnTo>
                  <a:pt x="21372" y="16166"/>
                </a:lnTo>
                <a:cubicBezTo>
                  <a:pt x="21372" y="16108"/>
                  <a:pt x="21348" y="16061"/>
                  <a:pt x="21319" y="16061"/>
                </a:cubicBezTo>
                <a:close/>
                <a:moveTo>
                  <a:pt x="281" y="16791"/>
                </a:moveTo>
                <a:cubicBezTo>
                  <a:pt x="252" y="16791"/>
                  <a:pt x="228" y="16838"/>
                  <a:pt x="228" y="16896"/>
                </a:cubicBezTo>
                <a:lnTo>
                  <a:pt x="228" y="17116"/>
                </a:lnTo>
                <a:cubicBezTo>
                  <a:pt x="228" y="17173"/>
                  <a:pt x="252" y="17218"/>
                  <a:pt x="281" y="17218"/>
                </a:cubicBezTo>
                <a:cubicBezTo>
                  <a:pt x="311" y="17218"/>
                  <a:pt x="334" y="17173"/>
                  <a:pt x="334" y="17116"/>
                </a:cubicBezTo>
                <a:lnTo>
                  <a:pt x="334" y="16896"/>
                </a:lnTo>
                <a:cubicBezTo>
                  <a:pt x="334" y="16838"/>
                  <a:pt x="311" y="16791"/>
                  <a:pt x="281" y="16791"/>
                </a:cubicBezTo>
                <a:close/>
                <a:moveTo>
                  <a:pt x="596" y="16791"/>
                </a:moveTo>
                <a:cubicBezTo>
                  <a:pt x="567" y="16791"/>
                  <a:pt x="543" y="16838"/>
                  <a:pt x="543" y="16896"/>
                </a:cubicBezTo>
                <a:lnTo>
                  <a:pt x="543" y="17116"/>
                </a:lnTo>
                <a:cubicBezTo>
                  <a:pt x="543" y="17173"/>
                  <a:pt x="567" y="17218"/>
                  <a:pt x="596" y="17218"/>
                </a:cubicBezTo>
                <a:cubicBezTo>
                  <a:pt x="625" y="17218"/>
                  <a:pt x="649" y="17173"/>
                  <a:pt x="649" y="17116"/>
                </a:cubicBezTo>
                <a:lnTo>
                  <a:pt x="649" y="16896"/>
                </a:lnTo>
                <a:cubicBezTo>
                  <a:pt x="649" y="16838"/>
                  <a:pt x="625" y="16791"/>
                  <a:pt x="596" y="16791"/>
                </a:cubicBezTo>
                <a:close/>
                <a:moveTo>
                  <a:pt x="1446" y="16791"/>
                </a:moveTo>
                <a:cubicBezTo>
                  <a:pt x="1417" y="16791"/>
                  <a:pt x="1393" y="16838"/>
                  <a:pt x="1393" y="16896"/>
                </a:cubicBezTo>
                <a:lnTo>
                  <a:pt x="1393" y="17116"/>
                </a:lnTo>
                <a:cubicBezTo>
                  <a:pt x="1393" y="17173"/>
                  <a:pt x="1417" y="17218"/>
                  <a:pt x="1446" y="17218"/>
                </a:cubicBezTo>
                <a:cubicBezTo>
                  <a:pt x="1475" y="17218"/>
                  <a:pt x="1499" y="17173"/>
                  <a:pt x="1499" y="17116"/>
                </a:cubicBezTo>
                <a:lnTo>
                  <a:pt x="1499" y="16896"/>
                </a:lnTo>
                <a:cubicBezTo>
                  <a:pt x="1499" y="16838"/>
                  <a:pt x="1475" y="16791"/>
                  <a:pt x="1446" y="16791"/>
                </a:cubicBezTo>
                <a:close/>
                <a:moveTo>
                  <a:pt x="1760" y="16791"/>
                </a:moveTo>
                <a:cubicBezTo>
                  <a:pt x="1731" y="16791"/>
                  <a:pt x="1707" y="16838"/>
                  <a:pt x="1707" y="16896"/>
                </a:cubicBezTo>
                <a:lnTo>
                  <a:pt x="1707" y="17116"/>
                </a:lnTo>
                <a:cubicBezTo>
                  <a:pt x="1707" y="17173"/>
                  <a:pt x="1731" y="17218"/>
                  <a:pt x="1760" y="17218"/>
                </a:cubicBezTo>
                <a:cubicBezTo>
                  <a:pt x="1789" y="17218"/>
                  <a:pt x="1813" y="17173"/>
                  <a:pt x="1813" y="17116"/>
                </a:cubicBezTo>
                <a:lnTo>
                  <a:pt x="1813" y="16896"/>
                </a:lnTo>
                <a:cubicBezTo>
                  <a:pt x="1813" y="16838"/>
                  <a:pt x="1789" y="16791"/>
                  <a:pt x="1760" y="16791"/>
                </a:cubicBezTo>
                <a:close/>
                <a:moveTo>
                  <a:pt x="2610" y="16791"/>
                </a:moveTo>
                <a:cubicBezTo>
                  <a:pt x="2581" y="16791"/>
                  <a:pt x="2557" y="16838"/>
                  <a:pt x="2557" y="16896"/>
                </a:cubicBezTo>
                <a:lnTo>
                  <a:pt x="2557" y="17116"/>
                </a:lnTo>
                <a:cubicBezTo>
                  <a:pt x="2557" y="17173"/>
                  <a:pt x="2581" y="17218"/>
                  <a:pt x="2610" y="17218"/>
                </a:cubicBezTo>
                <a:cubicBezTo>
                  <a:pt x="2639" y="17218"/>
                  <a:pt x="2662" y="17173"/>
                  <a:pt x="2662" y="17116"/>
                </a:cubicBezTo>
                <a:lnTo>
                  <a:pt x="2662" y="16896"/>
                </a:lnTo>
                <a:cubicBezTo>
                  <a:pt x="2662" y="16838"/>
                  <a:pt x="2639" y="16791"/>
                  <a:pt x="2610" y="16791"/>
                </a:cubicBezTo>
                <a:close/>
                <a:moveTo>
                  <a:pt x="2924" y="16791"/>
                </a:moveTo>
                <a:cubicBezTo>
                  <a:pt x="2895" y="16791"/>
                  <a:pt x="2871" y="16838"/>
                  <a:pt x="2871" y="16896"/>
                </a:cubicBezTo>
                <a:lnTo>
                  <a:pt x="2871" y="17116"/>
                </a:lnTo>
                <a:cubicBezTo>
                  <a:pt x="2871" y="17173"/>
                  <a:pt x="2895" y="17218"/>
                  <a:pt x="2924" y="17218"/>
                </a:cubicBezTo>
                <a:cubicBezTo>
                  <a:pt x="2954" y="17218"/>
                  <a:pt x="2976" y="17173"/>
                  <a:pt x="2976" y="17116"/>
                </a:cubicBezTo>
                <a:lnTo>
                  <a:pt x="2976" y="16896"/>
                </a:lnTo>
                <a:cubicBezTo>
                  <a:pt x="2976" y="16838"/>
                  <a:pt x="2954" y="16791"/>
                  <a:pt x="2924" y="16791"/>
                </a:cubicBezTo>
                <a:close/>
                <a:moveTo>
                  <a:pt x="3773" y="16791"/>
                </a:moveTo>
                <a:cubicBezTo>
                  <a:pt x="3744" y="16791"/>
                  <a:pt x="3721" y="16838"/>
                  <a:pt x="3721" y="16896"/>
                </a:cubicBezTo>
                <a:lnTo>
                  <a:pt x="3721" y="17116"/>
                </a:lnTo>
                <a:cubicBezTo>
                  <a:pt x="3721" y="17173"/>
                  <a:pt x="3744" y="17218"/>
                  <a:pt x="3773" y="17218"/>
                </a:cubicBezTo>
                <a:cubicBezTo>
                  <a:pt x="3802" y="17218"/>
                  <a:pt x="3826" y="17173"/>
                  <a:pt x="3826" y="17116"/>
                </a:cubicBezTo>
                <a:lnTo>
                  <a:pt x="3826" y="16896"/>
                </a:lnTo>
                <a:cubicBezTo>
                  <a:pt x="3826" y="16838"/>
                  <a:pt x="3802" y="16791"/>
                  <a:pt x="3773" y="16791"/>
                </a:cubicBezTo>
                <a:close/>
                <a:moveTo>
                  <a:pt x="4088" y="16791"/>
                </a:moveTo>
                <a:cubicBezTo>
                  <a:pt x="4058" y="16791"/>
                  <a:pt x="4035" y="16838"/>
                  <a:pt x="4035" y="16896"/>
                </a:cubicBezTo>
                <a:lnTo>
                  <a:pt x="4035" y="17116"/>
                </a:lnTo>
                <a:cubicBezTo>
                  <a:pt x="4035" y="17173"/>
                  <a:pt x="4058" y="17218"/>
                  <a:pt x="4088" y="17218"/>
                </a:cubicBezTo>
                <a:cubicBezTo>
                  <a:pt x="4117" y="17218"/>
                  <a:pt x="4141" y="17173"/>
                  <a:pt x="4141" y="17116"/>
                </a:cubicBezTo>
                <a:lnTo>
                  <a:pt x="4141" y="16896"/>
                </a:lnTo>
                <a:cubicBezTo>
                  <a:pt x="4141" y="16838"/>
                  <a:pt x="4117" y="16791"/>
                  <a:pt x="4088" y="16791"/>
                </a:cubicBezTo>
                <a:close/>
                <a:moveTo>
                  <a:pt x="4937" y="16791"/>
                </a:moveTo>
                <a:cubicBezTo>
                  <a:pt x="4908" y="16791"/>
                  <a:pt x="4884" y="16838"/>
                  <a:pt x="4884" y="16896"/>
                </a:cubicBezTo>
                <a:lnTo>
                  <a:pt x="4884" y="17116"/>
                </a:lnTo>
                <a:cubicBezTo>
                  <a:pt x="4884" y="17173"/>
                  <a:pt x="4908" y="17218"/>
                  <a:pt x="4937" y="17218"/>
                </a:cubicBezTo>
                <a:cubicBezTo>
                  <a:pt x="4966" y="17218"/>
                  <a:pt x="4990" y="17173"/>
                  <a:pt x="4990" y="17116"/>
                </a:cubicBezTo>
                <a:lnTo>
                  <a:pt x="4990" y="16896"/>
                </a:lnTo>
                <a:cubicBezTo>
                  <a:pt x="4990" y="16838"/>
                  <a:pt x="4966" y="16791"/>
                  <a:pt x="4937" y="16791"/>
                </a:cubicBezTo>
                <a:close/>
                <a:moveTo>
                  <a:pt x="5252" y="16791"/>
                </a:moveTo>
                <a:cubicBezTo>
                  <a:pt x="5223" y="16791"/>
                  <a:pt x="5199" y="16838"/>
                  <a:pt x="5199" y="16896"/>
                </a:cubicBezTo>
                <a:lnTo>
                  <a:pt x="5199" y="17116"/>
                </a:lnTo>
                <a:cubicBezTo>
                  <a:pt x="5199" y="17173"/>
                  <a:pt x="5223" y="17218"/>
                  <a:pt x="5252" y="17218"/>
                </a:cubicBezTo>
                <a:cubicBezTo>
                  <a:pt x="5281" y="17218"/>
                  <a:pt x="5305" y="17173"/>
                  <a:pt x="5305" y="17116"/>
                </a:cubicBezTo>
                <a:lnTo>
                  <a:pt x="5305" y="16896"/>
                </a:lnTo>
                <a:cubicBezTo>
                  <a:pt x="5305" y="16838"/>
                  <a:pt x="5281" y="16791"/>
                  <a:pt x="5252" y="16791"/>
                </a:cubicBezTo>
                <a:close/>
                <a:moveTo>
                  <a:pt x="6102" y="16791"/>
                </a:moveTo>
                <a:cubicBezTo>
                  <a:pt x="6072" y="16791"/>
                  <a:pt x="6049" y="16838"/>
                  <a:pt x="6049" y="16896"/>
                </a:cubicBezTo>
                <a:lnTo>
                  <a:pt x="6049" y="17116"/>
                </a:lnTo>
                <a:cubicBezTo>
                  <a:pt x="6049" y="17173"/>
                  <a:pt x="6072" y="17218"/>
                  <a:pt x="6102" y="17218"/>
                </a:cubicBezTo>
                <a:cubicBezTo>
                  <a:pt x="6131" y="17218"/>
                  <a:pt x="6155" y="17173"/>
                  <a:pt x="6155" y="17116"/>
                </a:cubicBezTo>
                <a:lnTo>
                  <a:pt x="6155" y="16896"/>
                </a:lnTo>
                <a:cubicBezTo>
                  <a:pt x="6155" y="16838"/>
                  <a:pt x="6131" y="16791"/>
                  <a:pt x="6102" y="16791"/>
                </a:cubicBezTo>
                <a:close/>
                <a:moveTo>
                  <a:pt x="6416" y="16791"/>
                </a:moveTo>
                <a:cubicBezTo>
                  <a:pt x="6387" y="16791"/>
                  <a:pt x="6363" y="16838"/>
                  <a:pt x="6363" y="16896"/>
                </a:cubicBezTo>
                <a:lnTo>
                  <a:pt x="6363" y="17116"/>
                </a:lnTo>
                <a:cubicBezTo>
                  <a:pt x="6363" y="17173"/>
                  <a:pt x="6387" y="17218"/>
                  <a:pt x="6416" y="17218"/>
                </a:cubicBezTo>
                <a:cubicBezTo>
                  <a:pt x="6445" y="17218"/>
                  <a:pt x="6469" y="17173"/>
                  <a:pt x="6469" y="17116"/>
                </a:cubicBezTo>
                <a:lnTo>
                  <a:pt x="6469" y="16896"/>
                </a:lnTo>
                <a:cubicBezTo>
                  <a:pt x="6469" y="16838"/>
                  <a:pt x="6445" y="16791"/>
                  <a:pt x="6416" y="16791"/>
                </a:cubicBezTo>
                <a:close/>
                <a:moveTo>
                  <a:pt x="7266" y="16791"/>
                </a:moveTo>
                <a:cubicBezTo>
                  <a:pt x="7237" y="16791"/>
                  <a:pt x="7213" y="16838"/>
                  <a:pt x="7213" y="16896"/>
                </a:cubicBezTo>
                <a:lnTo>
                  <a:pt x="7213" y="17116"/>
                </a:lnTo>
                <a:cubicBezTo>
                  <a:pt x="7213" y="17173"/>
                  <a:pt x="7237" y="17218"/>
                  <a:pt x="7266" y="17218"/>
                </a:cubicBezTo>
                <a:cubicBezTo>
                  <a:pt x="7295" y="17218"/>
                  <a:pt x="7318" y="17173"/>
                  <a:pt x="7318" y="17116"/>
                </a:cubicBezTo>
                <a:lnTo>
                  <a:pt x="7318" y="16896"/>
                </a:lnTo>
                <a:cubicBezTo>
                  <a:pt x="7318" y="16838"/>
                  <a:pt x="7295" y="16791"/>
                  <a:pt x="7266" y="16791"/>
                </a:cubicBezTo>
                <a:close/>
                <a:moveTo>
                  <a:pt x="7580" y="16791"/>
                </a:moveTo>
                <a:cubicBezTo>
                  <a:pt x="7551" y="16791"/>
                  <a:pt x="7527" y="16838"/>
                  <a:pt x="7527" y="16896"/>
                </a:cubicBezTo>
                <a:lnTo>
                  <a:pt x="7527" y="17116"/>
                </a:lnTo>
                <a:cubicBezTo>
                  <a:pt x="7527" y="17173"/>
                  <a:pt x="7551" y="17218"/>
                  <a:pt x="7580" y="17218"/>
                </a:cubicBezTo>
                <a:cubicBezTo>
                  <a:pt x="7609" y="17218"/>
                  <a:pt x="7632" y="17173"/>
                  <a:pt x="7632" y="17116"/>
                </a:cubicBezTo>
                <a:lnTo>
                  <a:pt x="7632" y="16896"/>
                </a:lnTo>
                <a:cubicBezTo>
                  <a:pt x="7632" y="16838"/>
                  <a:pt x="7609" y="16791"/>
                  <a:pt x="7580" y="16791"/>
                </a:cubicBezTo>
                <a:close/>
                <a:moveTo>
                  <a:pt x="8429" y="16791"/>
                </a:moveTo>
                <a:cubicBezTo>
                  <a:pt x="8400" y="16791"/>
                  <a:pt x="8377" y="16838"/>
                  <a:pt x="8377" y="16896"/>
                </a:cubicBezTo>
                <a:lnTo>
                  <a:pt x="8377" y="17116"/>
                </a:lnTo>
                <a:cubicBezTo>
                  <a:pt x="8377" y="17173"/>
                  <a:pt x="8400" y="17218"/>
                  <a:pt x="8429" y="17218"/>
                </a:cubicBezTo>
                <a:cubicBezTo>
                  <a:pt x="8458" y="17218"/>
                  <a:pt x="8482" y="17173"/>
                  <a:pt x="8482" y="17116"/>
                </a:cubicBezTo>
                <a:lnTo>
                  <a:pt x="8482" y="16896"/>
                </a:lnTo>
                <a:cubicBezTo>
                  <a:pt x="8482" y="16838"/>
                  <a:pt x="8458" y="16791"/>
                  <a:pt x="8429" y="16791"/>
                </a:cubicBezTo>
                <a:close/>
                <a:moveTo>
                  <a:pt x="8744" y="16791"/>
                </a:moveTo>
                <a:cubicBezTo>
                  <a:pt x="8714" y="16791"/>
                  <a:pt x="8691" y="16838"/>
                  <a:pt x="8691" y="16896"/>
                </a:cubicBezTo>
                <a:lnTo>
                  <a:pt x="8691" y="17116"/>
                </a:lnTo>
                <a:cubicBezTo>
                  <a:pt x="8691" y="17173"/>
                  <a:pt x="8714" y="17218"/>
                  <a:pt x="8744" y="17218"/>
                </a:cubicBezTo>
                <a:cubicBezTo>
                  <a:pt x="8773" y="17218"/>
                  <a:pt x="8796" y="17173"/>
                  <a:pt x="8796" y="17116"/>
                </a:cubicBezTo>
                <a:lnTo>
                  <a:pt x="8796" y="16896"/>
                </a:lnTo>
                <a:cubicBezTo>
                  <a:pt x="8796" y="16838"/>
                  <a:pt x="8773" y="16791"/>
                  <a:pt x="8744" y="16791"/>
                </a:cubicBezTo>
                <a:close/>
                <a:moveTo>
                  <a:pt x="9593" y="16791"/>
                </a:moveTo>
                <a:cubicBezTo>
                  <a:pt x="9564" y="16791"/>
                  <a:pt x="9540" y="16838"/>
                  <a:pt x="9540" y="16896"/>
                </a:cubicBezTo>
                <a:lnTo>
                  <a:pt x="9540" y="17116"/>
                </a:lnTo>
                <a:cubicBezTo>
                  <a:pt x="9540" y="17173"/>
                  <a:pt x="9564" y="17218"/>
                  <a:pt x="9593" y="17218"/>
                </a:cubicBezTo>
                <a:cubicBezTo>
                  <a:pt x="9622" y="17218"/>
                  <a:pt x="9646" y="17173"/>
                  <a:pt x="9646" y="17116"/>
                </a:cubicBezTo>
                <a:lnTo>
                  <a:pt x="9646" y="16896"/>
                </a:lnTo>
                <a:cubicBezTo>
                  <a:pt x="9646" y="16838"/>
                  <a:pt x="9622" y="16791"/>
                  <a:pt x="9593" y="16791"/>
                </a:cubicBezTo>
                <a:close/>
                <a:moveTo>
                  <a:pt x="9908" y="16791"/>
                </a:moveTo>
                <a:cubicBezTo>
                  <a:pt x="9879" y="16791"/>
                  <a:pt x="9855" y="16838"/>
                  <a:pt x="9855" y="16896"/>
                </a:cubicBezTo>
                <a:lnTo>
                  <a:pt x="9855" y="17116"/>
                </a:lnTo>
                <a:cubicBezTo>
                  <a:pt x="9855" y="17173"/>
                  <a:pt x="9879" y="17218"/>
                  <a:pt x="9908" y="17218"/>
                </a:cubicBezTo>
                <a:cubicBezTo>
                  <a:pt x="9937" y="17218"/>
                  <a:pt x="9961" y="17173"/>
                  <a:pt x="9961" y="17116"/>
                </a:cubicBezTo>
                <a:lnTo>
                  <a:pt x="9961" y="16896"/>
                </a:lnTo>
                <a:cubicBezTo>
                  <a:pt x="9961" y="16838"/>
                  <a:pt x="9937" y="16791"/>
                  <a:pt x="9908" y="16791"/>
                </a:cubicBezTo>
                <a:close/>
                <a:moveTo>
                  <a:pt x="10758" y="16791"/>
                </a:moveTo>
                <a:cubicBezTo>
                  <a:pt x="10728" y="16791"/>
                  <a:pt x="10705" y="16838"/>
                  <a:pt x="10705" y="16896"/>
                </a:cubicBezTo>
                <a:lnTo>
                  <a:pt x="10705" y="17116"/>
                </a:lnTo>
                <a:cubicBezTo>
                  <a:pt x="10705" y="17173"/>
                  <a:pt x="10728" y="17218"/>
                  <a:pt x="10758" y="17218"/>
                </a:cubicBezTo>
                <a:cubicBezTo>
                  <a:pt x="10787" y="17218"/>
                  <a:pt x="10810" y="17173"/>
                  <a:pt x="10810" y="17116"/>
                </a:cubicBezTo>
                <a:lnTo>
                  <a:pt x="10810" y="16896"/>
                </a:lnTo>
                <a:cubicBezTo>
                  <a:pt x="10810" y="16838"/>
                  <a:pt x="10787" y="16791"/>
                  <a:pt x="10758" y="16791"/>
                </a:cubicBezTo>
                <a:close/>
                <a:moveTo>
                  <a:pt x="11072" y="16791"/>
                </a:moveTo>
                <a:cubicBezTo>
                  <a:pt x="11043" y="16791"/>
                  <a:pt x="11019" y="16838"/>
                  <a:pt x="11019" y="16896"/>
                </a:cubicBezTo>
                <a:lnTo>
                  <a:pt x="11019" y="17116"/>
                </a:lnTo>
                <a:cubicBezTo>
                  <a:pt x="11019" y="17173"/>
                  <a:pt x="11043" y="17218"/>
                  <a:pt x="11072" y="17218"/>
                </a:cubicBezTo>
                <a:cubicBezTo>
                  <a:pt x="11101" y="17218"/>
                  <a:pt x="11125" y="17173"/>
                  <a:pt x="11125" y="17116"/>
                </a:cubicBezTo>
                <a:lnTo>
                  <a:pt x="11125" y="16896"/>
                </a:lnTo>
                <a:cubicBezTo>
                  <a:pt x="11125" y="16838"/>
                  <a:pt x="11101" y="16791"/>
                  <a:pt x="11072" y="16791"/>
                </a:cubicBezTo>
                <a:close/>
                <a:moveTo>
                  <a:pt x="11922" y="16791"/>
                </a:moveTo>
                <a:cubicBezTo>
                  <a:pt x="11893" y="16791"/>
                  <a:pt x="11869" y="16838"/>
                  <a:pt x="11869" y="16896"/>
                </a:cubicBezTo>
                <a:lnTo>
                  <a:pt x="11869" y="17116"/>
                </a:lnTo>
                <a:cubicBezTo>
                  <a:pt x="11869" y="17173"/>
                  <a:pt x="11893" y="17218"/>
                  <a:pt x="11922" y="17218"/>
                </a:cubicBezTo>
                <a:cubicBezTo>
                  <a:pt x="11951" y="17218"/>
                  <a:pt x="11974" y="17173"/>
                  <a:pt x="11974" y="17116"/>
                </a:cubicBezTo>
                <a:lnTo>
                  <a:pt x="11974" y="16896"/>
                </a:lnTo>
                <a:cubicBezTo>
                  <a:pt x="11974" y="16838"/>
                  <a:pt x="11951" y="16791"/>
                  <a:pt x="11922" y="16791"/>
                </a:cubicBezTo>
                <a:close/>
                <a:moveTo>
                  <a:pt x="12236" y="16791"/>
                </a:moveTo>
                <a:cubicBezTo>
                  <a:pt x="12207" y="16791"/>
                  <a:pt x="12183" y="16838"/>
                  <a:pt x="12183" y="16896"/>
                </a:cubicBezTo>
                <a:lnTo>
                  <a:pt x="12183" y="17116"/>
                </a:lnTo>
                <a:cubicBezTo>
                  <a:pt x="12183" y="17173"/>
                  <a:pt x="12207" y="17218"/>
                  <a:pt x="12236" y="17218"/>
                </a:cubicBezTo>
                <a:cubicBezTo>
                  <a:pt x="12265" y="17218"/>
                  <a:pt x="12288" y="17173"/>
                  <a:pt x="12288" y="17116"/>
                </a:cubicBezTo>
                <a:lnTo>
                  <a:pt x="12288" y="16896"/>
                </a:lnTo>
                <a:cubicBezTo>
                  <a:pt x="12288" y="16838"/>
                  <a:pt x="12265" y="16791"/>
                  <a:pt x="12236" y="16791"/>
                </a:cubicBezTo>
                <a:close/>
                <a:moveTo>
                  <a:pt x="13085" y="16791"/>
                </a:moveTo>
                <a:cubicBezTo>
                  <a:pt x="13056" y="16791"/>
                  <a:pt x="13032" y="16838"/>
                  <a:pt x="13032" y="16896"/>
                </a:cubicBezTo>
                <a:lnTo>
                  <a:pt x="13032" y="17116"/>
                </a:lnTo>
                <a:cubicBezTo>
                  <a:pt x="13032" y="17173"/>
                  <a:pt x="13056" y="17218"/>
                  <a:pt x="13085" y="17218"/>
                </a:cubicBezTo>
                <a:cubicBezTo>
                  <a:pt x="13114" y="17218"/>
                  <a:pt x="13138" y="17173"/>
                  <a:pt x="13138" y="17116"/>
                </a:cubicBezTo>
                <a:lnTo>
                  <a:pt x="13138" y="16896"/>
                </a:lnTo>
                <a:cubicBezTo>
                  <a:pt x="13138" y="16838"/>
                  <a:pt x="13114" y="16791"/>
                  <a:pt x="13085" y="16791"/>
                </a:cubicBezTo>
                <a:close/>
                <a:moveTo>
                  <a:pt x="13399" y="16791"/>
                </a:moveTo>
                <a:cubicBezTo>
                  <a:pt x="13370" y="16791"/>
                  <a:pt x="13348" y="16838"/>
                  <a:pt x="13348" y="16896"/>
                </a:cubicBezTo>
                <a:lnTo>
                  <a:pt x="13348" y="17116"/>
                </a:lnTo>
                <a:cubicBezTo>
                  <a:pt x="13348" y="17173"/>
                  <a:pt x="13370" y="17218"/>
                  <a:pt x="13399" y="17218"/>
                </a:cubicBezTo>
                <a:cubicBezTo>
                  <a:pt x="13428" y="17218"/>
                  <a:pt x="13452" y="17173"/>
                  <a:pt x="13452" y="17116"/>
                </a:cubicBezTo>
                <a:lnTo>
                  <a:pt x="13452" y="16896"/>
                </a:lnTo>
                <a:cubicBezTo>
                  <a:pt x="13452" y="16838"/>
                  <a:pt x="13428" y="16791"/>
                  <a:pt x="13399" y="16791"/>
                </a:cubicBezTo>
                <a:close/>
                <a:moveTo>
                  <a:pt x="14249" y="16791"/>
                </a:moveTo>
                <a:cubicBezTo>
                  <a:pt x="14220" y="16791"/>
                  <a:pt x="14196" y="16838"/>
                  <a:pt x="14196" y="16896"/>
                </a:cubicBezTo>
                <a:lnTo>
                  <a:pt x="14196" y="17116"/>
                </a:lnTo>
                <a:cubicBezTo>
                  <a:pt x="14196" y="17173"/>
                  <a:pt x="14220" y="17218"/>
                  <a:pt x="14249" y="17218"/>
                </a:cubicBezTo>
                <a:cubicBezTo>
                  <a:pt x="14278" y="17218"/>
                  <a:pt x="14302" y="17173"/>
                  <a:pt x="14302" y="17116"/>
                </a:cubicBezTo>
                <a:lnTo>
                  <a:pt x="14302" y="16896"/>
                </a:lnTo>
                <a:cubicBezTo>
                  <a:pt x="14302" y="16838"/>
                  <a:pt x="14278" y="16791"/>
                  <a:pt x="14249" y="16791"/>
                </a:cubicBezTo>
                <a:close/>
                <a:moveTo>
                  <a:pt x="14564" y="16791"/>
                </a:moveTo>
                <a:cubicBezTo>
                  <a:pt x="14535" y="16791"/>
                  <a:pt x="14511" y="16838"/>
                  <a:pt x="14511" y="16896"/>
                </a:cubicBezTo>
                <a:lnTo>
                  <a:pt x="14511" y="17116"/>
                </a:lnTo>
                <a:cubicBezTo>
                  <a:pt x="14511" y="17173"/>
                  <a:pt x="14535" y="17218"/>
                  <a:pt x="14564" y="17218"/>
                </a:cubicBezTo>
                <a:cubicBezTo>
                  <a:pt x="14593" y="17218"/>
                  <a:pt x="14617" y="17173"/>
                  <a:pt x="14617" y="17116"/>
                </a:cubicBezTo>
                <a:lnTo>
                  <a:pt x="14617" y="16896"/>
                </a:lnTo>
                <a:cubicBezTo>
                  <a:pt x="14617" y="16838"/>
                  <a:pt x="14593" y="16791"/>
                  <a:pt x="14564" y="16791"/>
                </a:cubicBezTo>
                <a:close/>
                <a:moveTo>
                  <a:pt x="15413" y="16791"/>
                </a:moveTo>
                <a:cubicBezTo>
                  <a:pt x="15384" y="16791"/>
                  <a:pt x="15360" y="16838"/>
                  <a:pt x="15360" y="16896"/>
                </a:cubicBezTo>
                <a:lnTo>
                  <a:pt x="15360" y="17116"/>
                </a:lnTo>
                <a:cubicBezTo>
                  <a:pt x="15360" y="17173"/>
                  <a:pt x="15384" y="17218"/>
                  <a:pt x="15413" y="17218"/>
                </a:cubicBezTo>
                <a:cubicBezTo>
                  <a:pt x="15442" y="17218"/>
                  <a:pt x="15465" y="17173"/>
                  <a:pt x="15465" y="17116"/>
                </a:cubicBezTo>
                <a:lnTo>
                  <a:pt x="15465" y="16896"/>
                </a:lnTo>
                <a:cubicBezTo>
                  <a:pt x="15465" y="16838"/>
                  <a:pt x="15442" y="16791"/>
                  <a:pt x="15413" y="16791"/>
                </a:cubicBezTo>
                <a:close/>
                <a:moveTo>
                  <a:pt x="15728" y="16791"/>
                </a:moveTo>
                <a:cubicBezTo>
                  <a:pt x="15699" y="16791"/>
                  <a:pt x="15675" y="16838"/>
                  <a:pt x="15675" y="16896"/>
                </a:cubicBezTo>
                <a:lnTo>
                  <a:pt x="15675" y="17116"/>
                </a:lnTo>
                <a:cubicBezTo>
                  <a:pt x="15675" y="17173"/>
                  <a:pt x="15699" y="17218"/>
                  <a:pt x="15728" y="17218"/>
                </a:cubicBezTo>
                <a:cubicBezTo>
                  <a:pt x="15757" y="17218"/>
                  <a:pt x="15781" y="17173"/>
                  <a:pt x="15781" y="17116"/>
                </a:cubicBezTo>
                <a:lnTo>
                  <a:pt x="15781" y="16896"/>
                </a:lnTo>
                <a:cubicBezTo>
                  <a:pt x="15781" y="16838"/>
                  <a:pt x="15757" y="16791"/>
                  <a:pt x="15728" y="16791"/>
                </a:cubicBezTo>
                <a:close/>
                <a:moveTo>
                  <a:pt x="16578" y="16791"/>
                </a:moveTo>
                <a:cubicBezTo>
                  <a:pt x="16549" y="16791"/>
                  <a:pt x="16525" y="16838"/>
                  <a:pt x="16525" y="16896"/>
                </a:cubicBezTo>
                <a:lnTo>
                  <a:pt x="16525" y="17116"/>
                </a:lnTo>
                <a:cubicBezTo>
                  <a:pt x="16525" y="17173"/>
                  <a:pt x="16549" y="17218"/>
                  <a:pt x="16578" y="17218"/>
                </a:cubicBezTo>
                <a:cubicBezTo>
                  <a:pt x="16607" y="17218"/>
                  <a:pt x="16630" y="17173"/>
                  <a:pt x="16630" y="17116"/>
                </a:cubicBezTo>
                <a:lnTo>
                  <a:pt x="16630" y="16896"/>
                </a:lnTo>
                <a:cubicBezTo>
                  <a:pt x="16630" y="16838"/>
                  <a:pt x="16607" y="16791"/>
                  <a:pt x="16578" y="16791"/>
                </a:cubicBezTo>
                <a:close/>
                <a:moveTo>
                  <a:pt x="16892" y="16791"/>
                </a:moveTo>
                <a:cubicBezTo>
                  <a:pt x="16863" y="16791"/>
                  <a:pt x="16839" y="16838"/>
                  <a:pt x="16839" y="16896"/>
                </a:cubicBezTo>
                <a:lnTo>
                  <a:pt x="16839" y="17116"/>
                </a:lnTo>
                <a:cubicBezTo>
                  <a:pt x="16839" y="17173"/>
                  <a:pt x="16863" y="17218"/>
                  <a:pt x="16892" y="17218"/>
                </a:cubicBezTo>
                <a:cubicBezTo>
                  <a:pt x="16921" y="17218"/>
                  <a:pt x="16944" y="17173"/>
                  <a:pt x="16944" y="17116"/>
                </a:cubicBezTo>
                <a:lnTo>
                  <a:pt x="16944" y="16896"/>
                </a:lnTo>
                <a:cubicBezTo>
                  <a:pt x="16944" y="16838"/>
                  <a:pt x="16921" y="16791"/>
                  <a:pt x="16892" y="16791"/>
                </a:cubicBezTo>
                <a:close/>
                <a:moveTo>
                  <a:pt x="17741" y="16791"/>
                </a:moveTo>
                <a:cubicBezTo>
                  <a:pt x="17712" y="16791"/>
                  <a:pt x="17689" y="16838"/>
                  <a:pt x="17689" y="16896"/>
                </a:cubicBezTo>
                <a:lnTo>
                  <a:pt x="17689" y="17116"/>
                </a:lnTo>
                <a:cubicBezTo>
                  <a:pt x="17689" y="17173"/>
                  <a:pt x="17712" y="17218"/>
                  <a:pt x="17741" y="17218"/>
                </a:cubicBezTo>
                <a:cubicBezTo>
                  <a:pt x="17770" y="17218"/>
                  <a:pt x="17794" y="17173"/>
                  <a:pt x="17794" y="17116"/>
                </a:cubicBezTo>
                <a:lnTo>
                  <a:pt x="17794" y="16896"/>
                </a:lnTo>
                <a:cubicBezTo>
                  <a:pt x="17794" y="16838"/>
                  <a:pt x="17770" y="16791"/>
                  <a:pt x="17741" y="16791"/>
                </a:cubicBezTo>
                <a:close/>
                <a:moveTo>
                  <a:pt x="18055" y="16791"/>
                </a:moveTo>
                <a:cubicBezTo>
                  <a:pt x="18026" y="16791"/>
                  <a:pt x="18002" y="16838"/>
                  <a:pt x="18002" y="16896"/>
                </a:cubicBezTo>
                <a:lnTo>
                  <a:pt x="18002" y="17116"/>
                </a:lnTo>
                <a:cubicBezTo>
                  <a:pt x="18002" y="17173"/>
                  <a:pt x="18026" y="17218"/>
                  <a:pt x="18055" y="17218"/>
                </a:cubicBezTo>
                <a:cubicBezTo>
                  <a:pt x="18085" y="17218"/>
                  <a:pt x="18108" y="17173"/>
                  <a:pt x="18108" y="17116"/>
                </a:cubicBezTo>
                <a:lnTo>
                  <a:pt x="18108" y="16896"/>
                </a:lnTo>
                <a:cubicBezTo>
                  <a:pt x="18108" y="16838"/>
                  <a:pt x="18085" y="16791"/>
                  <a:pt x="18055" y="16791"/>
                </a:cubicBezTo>
                <a:close/>
                <a:moveTo>
                  <a:pt x="18905" y="16791"/>
                </a:moveTo>
                <a:cubicBezTo>
                  <a:pt x="18876" y="16791"/>
                  <a:pt x="18852" y="16838"/>
                  <a:pt x="18852" y="16896"/>
                </a:cubicBezTo>
                <a:lnTo>
                  <a:pt x="18852" y="17116"/>
                </a:lnTo>
                <a:cubicBezTo>
                  <a:pt x="18852" y="17173"/>
                  <a:pt x="18876" y="17218"/>
                  <a:pt x="18905" y="17218"/>
                </a:cubicBezTo>
                <a:cubicBezTo>
                  <a:pt x="18934" y="17218"/>
                  <a:pt x="18958" y="17173"/>
                  <a:pt x="18958" y="17116"/>
                </a:cubicBezTo>
                <a:lnTo>
                  <a:pt x="18958" y="16896"/>
                </a:lnTo>
                <a:cubicBezTo>
                  <a:pt x="18958" y="16838"/>
                  <a:pt x="18934" y="16791"/>
                  <a:pt x="18905" y="16791"/>
                </a:cubicBezTo>
                <a:close/>
                <a:moveTo>
                  <a:pt x="19220" y="16791"/>
                </a:moveTo>
                <a:cubicBezTo>
                  <a:pt x="19191" y="16791"/>
                  <a:pt x="19167" y="16838"/>
                  <a:pt x="19167" y="16896"/>
                </a:cubicBezTo>
                <a:lnTo>
                  <a:pt x="19167" y="17116"/>
                </a:lnTo>
                <a:cubicBezTo>
                  <a:pt x="19167" y="17173"/>
                  <a:pt x="19191" y="17218"/>
                  <a:pt x="19220" y="17218"/>
                </a:cubicBezTo>
                <a:cubicBezTo>
                  <a:pt x="19249" y="17218"/>
                  <a:pt x="19273" y="17173"/>
                  <a:pt x="19273" y="17116"/>
                </a:cubicBezTo>
                <a:lnTo>
                  <a:pt x="19273" y="16896"/>
                </a:lnTo>
                <a:cubicBezTo>
                  <a:pt x="19273" y="16838"/>
                  <a:pt x="19249" y="16791"/>
                  <a:pt x="19220" y="16791"/>
                </a:cubicBezTo>
                <a:close/>
                <a:moveTo>
                  <a:pt x="20069" y="16791"/>
                </a:moveTo>
                <a:cubicBezTo>
                  <a:pt x="20040" y="16791"/>
                  <a:pt x="20016" y="16838"/>
                  <a:pt x="20016" y="16896"/>
                </a:cubicBezTo>
                <a:lnTo>
                  <a:pt x="20016" y="17116"/>
                </a:lnTo>
                <a:cubicBezTo>
                  <a:pt x="20016" y="17173"/>
                  <a:pt x="20040" y="17218"/>
                  <a:pt x="20069" y="17218"/>
                </a:cubicBezTo>
                <a:cubicBezTo>
                  <a:pt x="20099" y="17218"/>
                  <a:pt x="20122" y="17173"/>
                  <a:pt x="20122" y="17116"/>
                </a:cubicBezTo>
                <a:lnTo>
                  <a:pt x="20122" y="16896"/>
                </a:lnTo>
                <a:cubicBezTo>
                  <a:pt x="20122" y="16838"/>
                  <a:pt x="20099" y="16791"/>
                  <a:pt x="20069" y="16791"/>
                </a:cubicBezTo>
                <a:close/>
                <a:moveTo>
                  <a:pt x="20384" y="16791"/>
                </a:moveTo>
                <a:cubicBezTo>
                  <a:pt x="20355" y="16791"/>
                  <a:pt x="20331" y="16838"/>
                  <a:pt x="20331" y="16896"/>
                </a:cubicBezTo>
                <a:lnTo>
                  <a:pt x="20331" y="17116"/>
                </a:lnTo>
                <a:cubicBezTo>
                  <a:pt x="20331" y="17173"/>
                  <a:pt x="20355" y="17218"/>
                  <a:pt x="20384" y="17218"/>
                </a:cubicBezTo>
                <a:cubicBezTo>
                  <a:pt x="20413" y="17218"/>
                  <a:pt x="20436" y="17173"/>
                  <a:pt x="20436" y="17116"/>
                </a:cubicBezTo>
                <a:lnTo>
                  <a:pt x="20436" y="16896"/>
                </a:lnTo>
                <a:cubicBezTo>
                  <a:pt x="20436" y="16838"/>
                  <a:pt x="20413" y="16791"/>
                  <a:pt x="20384" y="16791"/>
                </a:cubicBezTo>
                <a:close/>
                <a:moveTo>
                  <a:pt x="21234" y="16791"/>
                </a:moveTo>
                <a:cubicBezTo>
                  <a:pt x="21204" y="16791"/>
                  <a:pt x="21181" y="16838"/>
                  <a:pt x="21181" y="16896"/>
                </a:cubicBezTo>
                <a:lnTo>
                  <a:pt x="21181" y="17116"/>
                </a:lnTo>
                <a:cubicBezTo>
                  <a:pt x="21181" y="17173"/>
                  <a:pt x="21204" y="17218"/>
                  <a:pt x="21234" y="17218"/>
                </a:cubicBezTo>
                <a:cubicBezTo>
                  <a:pt x="21263" y="17218"/>
                  <a:pt x="21285" y="17173"/>
                  <a:pt x="21285" y="17116"/>
                </a:cubicBezTo>
                <a:lnTo>
                  <a:pt x="21285" y="16896"/>
                </a:lnTo>
                <a:cubicBezTo>
                  <a:pt x="21285" y="16838"/>
                  <a:pt x="21263" y="16791"/>
                  <a:pt x="21234" y="16791"/>
                </a:cubicBezTo>
                <a:close/>
                <a:moveTo>
                  <a:pt x="21547" y="16791"/>
                </a:moveTo>
                <a:cubicBezTo>
                  <a:pt x="21518" y="16791"/>
                  <a:pt x="21495" y="16838"/>
                  <a:pt x="21495" y="16896"/>
                </a:cubicBezTo>
                <a:lnTo>
                  <a:pt x="21495" y="17116"/>
                </a:lnTo>
                <a:cubicBezTo>
                  <a:pt x="21495" y="17173"/>
                  <a:pt x="21518" y="17218"/>
                  <a:pt x="21547" y="17218"/>
                </a:cubicBezTo>
                <a:cubicBezTo>
                  <a:pt x="21576" y="17218"/>
                  <a:pt x="21600" y="17173"/>
                  <a:pt x="21600" y="17116"/>
                </a:cubicBezTo>
                <a:lnTo>
                  <a:pt x="21600" y="16896"/>
                </a:lnTo>
                <a:cubicBezTo>
                  <a:pt x="21600" y="16838"/>
                  <a:pt x="21576" y="16791"/>
                  <a:pt x="21547" y="16791"/>
                </a:cubicBezTo>
                <a:close/>
                <a:moveTo>
                  <a:pt x="53" y="17521"/>
                </a:moveTo>
                <a:cubicBezTo>
                  <a:pt x="24" y="17521"/>
                  <a:pt x="0" y="17568"/>
                  <a:pt x="0" y="17626"/>
                </a:cubicBezTo>
                <a:lnTo>
                  <a:pt x="0" y="17846"/>
                </a:lnTo>
                <a:cubicBezTo>
                  <a:pt x="0" y="17903"/>
                  <a:pt x="24" y="17948"/>
                  <a:pt x="53" y="17948"/>
                </a:cubicBezTo>
                <a:cubicBezTo>
                  <a:pt x="82" y="17948"/>
                  <a:pt x="106" y="17903"/>
                  <a:pt x="106" y="17846"/>
                </a:cubicBezTo>
                <a:lnTo>
                  <a:pt x="106" y="17626"/>
                </a:lnTo>
                <a:cubicBezTo>
                  <a:pt x="106" y="17568"/>
                  <a:pt x="82" y="17521"/>
                  <a:pt x="53" y="17521"/>
                </a:cubicBezTo>
                <a:close/>
                <a:moveTo>
                  <a:pt x="367" y="17521"/>
                </a:moveTo>
                <a:cubicBezTo>
                  <a:pt x="338" y="17521"/>
                  <a:pt x="315" y="17568"/>
                  <a:pt x="315" y="17626"/>
                </a:cubicBezTo>
                <a:lnTo>
                  <a:pt x="315" y="17846"/>
                </a:lnTo>
                <a:cubicBezTo>
                  <a:pt x="315" y="17903"/>
                  <a:pt x="338" y="17948"/>
                  <a:pt x="367" y="17948"/>
                </a:cubicBezTo>
                <a:cubicBezTo>
                  <a:pt x="397" y="17948"/>
                  <a:pt x="420" y="17903"/>
                  <a:pt x="420" y="17846"/>
                </a:cubicBezTo>
                <a:lnTo>
                  <a:pt x="420" y="17626"/>
                </a:lnTo>
                <a:cubicBezTo>
                  <a:pt x="420" y="17568"/>
                  <a:pt x="397" y="17521"/>
                  <a:pt x="367" y="17521"/>
                </a:cubicBezTo>
                <a:close/>
                <a:moveTo>
                  <a:pt x="1217" y="17521"/>
                </a:moveTo>
                <a:cubicBezTo>
                  <a:pt x="1188" y="17521"/>
                  <a:pt x="1164" y="17568"/>
                  <a:pt x="1164" y="17626"/>
                </a:cubicBezTo>
                <a:lnTo>
                  <a:pt x="1164" y="17846"/>
                </a:lnTo>
                <a:cubicBezTo>
                  <a:pt x="1164" y="17903"/>
                  <a:pt x="1188" y="17948"/>
                  <a:pt x="1217" y="17948"/>
                </a:cubicBezTo>
                <a:cubicBezTo>
                  <a:pt x="1246" y="17948"/>
                  <a:pt x="1270" y="17903"/>
                  <a:pt x="1270" y="17846"/>
                </a:cubicBezTo>
                <a:lnTo>
                  <a:pt x="1270" y="17626"/>
                </a:lnTo>
                <a:cubicBezTo>
                  <a:pt x="1270" y="17568"/>
                  <a:pt x="1246" y="17521"/>
                  <a:pt x="1217" y="17521"/>
                </a:cubicBezTo>
                <a:close/>
                <a:moveTo>
                  <a:pt x="1532" y="17521"/>
                </a:moveTo>
                <a:cubicBezTo>
                  <a:pt x="1503" y="17521"/>
                  <a:pt x="1479" y="17568"/>
                  <a:pt x="1479" y="17626"/>
                </a:cubicBezTo>
                <a:lnTo>
                  <a:pt x="1479" y="17846"/>
                </a:lnTo>
                <a:cubicBezTo>
                  <a:pt x="1479" y="17903"/>
                  <a:pt x="1503" y="17948"/>
                  <a:pt x="1532" y="17948"/>
                </a:cubicBezTo>
                <a:cubicBezTo>
                  <a:pt x="1561" y="17948"/>
                  <a:pt x="1584" y="17903"/>
                  <a:pt x="1584" y="17846"/>
                </a:cubicBezTo>
                <a:lnTo>
                  <a:pt x="1584" y="17626"/>
                </a:lnTo>
                <a:cubicBezTo>
                  <a:pt x="1584" y="17568"/>
                  <a:pt x="1561" y="17521"/>
                  <a:pt x="1532" y="17521"/>
                </a:cubicBezTo>
                <a:close/>
                <a:moveTo>
                  <a:pt x="2380" y="17521"/>
                </a:moveTo>
                <a:cubicBezTo>
                  <a:pt x="2351" y="17521"/>
                  <a:pt x="2329" y="17568"/>
                  <a:pt x="2329" y="17626"/>
                </a:cubicBezTo>
                <a:lnTo>
                  <a:pt x="2329" y="17846"/>
                </a:lnTo>
                <a:cubicBezTo>
                  <a:pt x="2329" y="17903"/>
                  <a:pt x="2351" y="17948"/>
                  <a:pt x="2380" y="17948"/>
                </a:cubicBezTo>
                <a:cubicBezTo>
                  <a:pt x="2409" y="17948"/>
                  <a:pt x="2433" y="17903"/>
                  <a:pt x="2433" y="17846"/>
                </a:cubicBezTo>
                <a:lnTo>
                  <a:pt x="2433" y="17626"/>
                </a:lnTo>
                <a:cubicBezTo>
                  <a:pt x="2433" y="17568"/>
                  <a:pt x="2409" y="17521"/>
                  <a:pt x="2380" y="17521"/>
                </a:cubicBezTo>
                <a:close/>
                <a:moveTo>
                  <a:pt x="2695" y="17521"/>
                </a:moveTo>
                <a:cubicBezTo>
                  <a:pt x="2666" y="17521"/>
                  <a:pt x="2643" y="17568"/>
                  <a:pt x="2643" y="17626"/>
                </a:cubicBezTo>
                <a:lnTo>
                  <a:pt x="2643" y="17846"/>
                </a:lnTo>
                <a:cubicBezTo>
                  <a:pt x="2643" y="17903"/>
                  <a:pt x="2666" y="17948"/>
                  <a:pt x="2695" y="17948"/>
                </a:cubicBezTo>
                <a:cubicBezTo>
                  <a:pt x="2724" y="17948"/>
                  <a:pt x="2748" y="17903"/>
                  <a:pt x="2748" y="17846"/>
                </a:cubicBezTo>
                <a:lnTo>
                  <a:pt x="2748" y="17626"/>
                </a:lnTo>
                <a:cubicBezTo>
                  <a:pt x="2748" y="17568"/>
                  <a:pt x="2724" y="17521"/>
                  <a:pt x="2695" y="17521"/>
                </a:cubicBezTo>
                <a:close/>
                <a:moveTo>
                  <a:pt x="3545" y="17521"/>
                </a:moveTo>
                <a:cubicBezTo>
                  <a:pt x="3516" y="17521"/>
                  <a:pt x="3492" y="17568"/>
                  <a:pt x="3492" y="17626"/>
                </a:cubicBezTo>
                <a:lnTo>
                  <a:pt x="3492" y="17846"/>
                </a:lnTo>
                <a:cubicBezTo>
                  <a:pt x="3492" y="17903"/>
                  <a:pt x="3516" y="17948"/>
                  <a:pt x="3545" y="17948"/>
                </a:cubicBezTo>
                <a:cubicBezTo>
                  <a:pt x="3574" y="17948"/>
                  <a:pt x="3598" y="17903"/>
                  <a:pt x="3598" y="17846"/>
                </a:cubicBezTo>
                <a:lnTo>
                  <a:pt x="3598" y="17626"/>
                </a:lnTo>
                <a:cubicBezTo>
                  <a:pt x="3598" y="17568"/>
                  <a:pt x="3574" y="17521"/>
                  <a:pt x="3545" y="17521"/>
                </a:cubicBezTo>
                <a:close/>
                <a:moveTo>
                  <a:pt x="3859" y="17521"/>
                </a:moveTo>
                <a:cubicBezTo>
                  <a:pt x="3830" y="17521"/>
                  <a:pt x="3806" y="17568"/>
                  <a:pt x="3806" y="17626"/>
                </a:cubicBezTo>
                <a:lnTo>
                  <a:pt x="3806" y="17846"/>
                </a:lnTo>
                <a:cubicBezTo>
                  <a:pt x="3806" y="17903"/>
                  <a:pt x="3830" y="17948"/>
                  <a:pt x="3859" y="17948"/>
                </a:cubicBezTo>
                <a:cubicBezTo>
                  <a:pt x="3888" y="17948"/>
                  <a:pt x="3912" y="17903"/>
                  <a:pt x="3912" y="17846"/>
                </a:cubicBezTo>
                <a:lnTo>
                  <a:pt x="3912" y="17626"/>
                </a:lnTo>
                <a:cubicBezTo>
                  <a:pt x="3912" y="17568"/>
                  <a:pt x="3888" y="17521"/>
                  <a:pt x="3859" y="17521"/>
                </a:cubicBezTo>
                <a:close/>
                <a:moveTo>
                  <a:pt x="4709" y="17521"/>
                </a:moveTo>
                <a:cubicBezTo>
                  <a:pt x="4680" y="17521"/>
                  <a:pt x="4656" y="17568"/>
                  <a:pt x="4656" y="17626"/>
                </a:cubicBezTo>
                <a:lnTo>
                  <a:pt x="4656" y="17846"/>
                </a:lnTo>
                <a:cubicBezTo>
                  <a:pt x="4656" y="17903"/>
                  <a:pt x="4680" y="17948"/>
                  <a:pt x="4709" y="17948"/>
                </a:cubicBezTo>
                <a:cubicBezTo>
                  <a:pt x="4738" y="17948"/>
                  <a:pt x="4762" y="17903"/>
                  <a:pt x="4762" y="17846"/>
                </a:cubicBezTo>
                <a:lnTo>
                  <a:pt x="4762" y="17626"/>
                </a:lnTo>
                <a:cubicBezTo>
                  <a:pt x="4762" y="17568"/>
                  <a:pt x="4738" y="17521"/>
                  <a:pt x="4709" y="17521"/>
                </a:cubicBezTo>
                <a:close/>
                <a:moveTo>
                  <a:pt x="5023" y="17521"/>
                </a:moveTo>
                <a:cubicBezTo>
                  <a:pt x="4994" y="17521"/>
                  <a:pt x="4970" y="17568"/>
                  <a:pt x="4970" y="17626"/>
                </a:cubicBezTo>
                <a:lnTo>
                  <a:pt x="4970" y="17846"/>
                </a:lnTo>
                <a:cubicBezTo>
                  <a:pt x="4970" y="17903"/>
                  <a:pt x="4994" y="17948"/>
                  <a:pt x="5023" y="17948"/>
                </a:cubicBezTo>
                <a:cubicBezTo>
                  <a:pt x="5053" y="17948"/>
                  <a:pt x="5076" y="17903"/>
                  <a:pt x="5076" y="17846"/>
                </a:cubicBezTo>
                <a:lnTo>
                  <a:pt x="5076" y="17626"/>
                </a:lnTo>
                <a:cubicBezTo>
                  <a:pt x="5076" y="17568"/>
                  <a:pt x="5053" y="17521"/>
                  <a:pt x="5023" y="17521"/>
                </a:cubicBezTo>
                <a:close/>
                <a:moveTo>
                  <a:pt x="5873" y="17521"/>
                </a:moveTo>
                <a:cubicBezTo>
                  <a:pt x="5844" y="17521"/>
                  <a:pt x="5820" y="17568"/>
                  <a:pt x="5820" y="17626"/>
                </a:cubicBezTo>
                <a:lnTo>
                  <a:pt x="5820" y="17846"/>
                </a:lnTo>
                <a:cubicBezTo>
                  <a:pt x="5820" y="17903"/>
                  <a:pt x="5844" y="17948"/>
                  <a:pt x="5873" y="17948"/>
                </a:cubicBezTo>
                <a:cubicBezTo>
                  <a:pt x="5902" y="17948"/>
                  <a:pt x="5926" y="17903"/>
                  <a:pt x="5926" y="17846"/>
                </a:cubicBezTo>
                <a:lnTo>
                  <a:pt x="5926" y="17626"/>
                </a:lnTo>
                <a:cubicBezTo>
                  <a:pt x="5926" y="17568"/>
                  <a:pt x="5902" y="17521"/>
                  <a:pt x="5873" y="17521"/>
                </a:cubicBezTo>
                <a:close/>
                <a:moveTo>
                  <a:pt x="6188" y="17521"/>
                </a:moveTo>
                <a:cubicBezTo>
                  <a:pt x="6159" y="17521"/>
                  <a:pt x="6135" y="17568"/>
                  <a:pt x="6135" y="17626"/>
                </a:cubicBezTo>
                <a:lnTo>
                  <a:pt x="6135" y="17846"/>
                </a:lnTo>
                <a:cubicBezTo>
                  <a:pt x="6135" y="17903"/>
                  <a:pt x="6159" y="17948"/>
                  <a:pt x="6188" y="17948"/>
                </a:cubicBezTo>
                <a:cubicBezTo>
                  <a:pt x="6217" y="17948"/>
                  <a:pt x="6240" y="17903"/>
                  <a:pt x="6240" y="17846"/>
                </a:cubicBezTo>
                <a:lnTo>
                  <a:pt x="6240" y="17626"/>
                </a:lnTo>
                <a:cubicBezTo>
                  <a:pt x="6240" y="17568"/>
                  <a:pt x="6217" y="17521"/>
                  <a:pt x="6188" y="17521"/>
                </a:cubicBezTo>
                <a:close/>
                <a:moveTo>
                  <a:pt x="7036" y="17521"/>
                </a:moveTo>
                <a:cubicBezTo>
                  <a:pt x="7007" y="17521"/>
                  <a:pt x="6984" y="17568"/>
                  <a:pt x="6984" y="17626"/>
                </a:cubicBezTo>
                <a:lnTo>
                  <a:pt x="6984" y="17846"/>
                </a:lnTo>
                <a:cubicBezTo>
                  <a:pt x="6984" y="17903"/>
                  <a:pt x="7007" y="17948"/>
                  <a:pt x="7036" y="17948"/>
                </a:cubicBezTo>
                <a:cubicBezTo>
                  <a:pt x="7065" y="17948"/>
                  <a:pt x="7089" y="17903"/>
                  <a:pt x="7089" y="17846"/>
                </a:cubicBezTo>
                <a:lnTo>
                  <a:pt x="7089" y="17626"/>
                </a:lnTo>
                <a:cubicBezTo>
                  <a:pt x="7089" y="17568"/>
                  <a:pt x="7065" y="17521"/>
                  <a:pt x="7036" y="17521"/>
                </a:cubicBezTo>
                <a:close/>
                <a:moveTo>
                  <a:pt x="7351" y="17521"/>
                </a:moveTo>
                <a:cubicBezTo>
                  <a:pt x="7322" y="17521"/>
                  <a:pt x="7299" y="17568"/>
                  <a:pt x="7299" y="17626"/>
                </a:cubicBezTo>
                <a:lnTo>
                  <a:pt x="7299" y="17846"/>
                </a:lnTo>
                <a:cubicBezTo>
                  <a:pt x="7299" y="17903"/>
                  <a:pt x="7322" y="17948"/>
                  <a:pt x="7351" y="17948"/>
                </a:cubicBezTo>
                <a:cubicBezTo>
                  <a:pt x="7380" y="17948"/>
                  <a:pt x="7404" y="17903"/>
                  <a:pt x="7404" y="17846"/>
                </a:cubicBezTo>
                <a:lnTo>
                  <a:pt x="7404" y="17626"/>
                </a:lnTo>
                <a:cubicBezTo>
                  <a:pt x="7404" y="17568"/>
                  <a:pt x="7380" y="17521"/>
                  <a:pt x="7351" y="17521"/>
                </a:cubicBezTo>
                <a:close/>
                <a:moveTo>
                  <a:pt x="8201" y="17521"/>
                </a:moveTo>
                <a:cubicBezTo>
                  <a:pt x="8171" y="17521"/>
                  <a:pt x="8148" y="17568"/>
                  <a:pt x="8148" y="17626"/>
                </a:cubicBezTo>
                <a:lnTo>
                  <a:pt x="8148" y="17846"/>
                </a:lnTo>
                <a:cubicBezTo>
                  <a:pt x="8148" y="17903"/>
                  <a:pt x="8171" y="17948"/>
                  <a:pt x="8201" y="17948"/>
                </a:cubicBezTo>
                <a:cubicBezTo>
                  <a:pt x="8230" y="17948"/>
                  <a:pt x="8254" y="17903"/>
                  <a:pt x="8254" y="17846"/>
                </a:cubicBezTo>
                <a:lnTo>
                  <a:pt x="8254" y="17626"/>
                </a:lnTo>
                <a:cubicBezTo>
                  <a:pt x="8254" y="17568"/>
                  <a:pt x="8230" y="17521"/>
                  <a:pt x="8201" y="17521"/>
                </a:cubicBezTo>
                <a:close/>
                <a:moveTo>
                  <a:pt x="8515" y="17521"/>
                </a:moveTo>
                <a:cubicBezTo>
                  <a:pt x="8486" y="17521"/>
                  <a:pt x="8462" y="17568"/>
                  <a:pt x="8462" y="17626"/>
                </a:cubicBezTo>
                <a:lnTo>
                  <a:pt x="8462" y="17846"/>
                </a:lnTo>
                <a:cubicBezTo>
                  <a:pt x="8462" y="17903"/>
                  <a:pt x="8486" y="17948"/>
                  <a:pt x="8515" y="17948"/>
                </a:cubicBezTo>
                <a:cubicBezTo>
                  <a:pt x="8544" y="17948"/>
                  <a:pt x="8568" y="17903"/>
                  <a:pt x="8568" y="17846"/>
                </a:cubicBezTo>
                <a:lnTo>
                  <a:pt x="8568" y="17626"/>
                </a:lnTo>
                <a:cubicBezTo>
                  <a:pt x="8568" y="17568"/>
                  <a:pt x="8544" y="17521"/>
                  <a:pt x="8515" y="17521"/>
                </a:cubicBezTo>
                <a:close/>
                <a:moveTo>
                  <a:pt x="9365" y="17521"/>
                </a:moveTo>
                <a:cubicBezTo>
                  <a:pt x="9336" y="17521"/>
                  <a:pt x="9312" y="17568"/>
                  <a:pt x="9312" y="17626"/>
                </a:cubicBezTo>
                <a:lnTo>
                  <a:pt x="9312" y="17846"/>
                </a:lnTo>
                <a:cubicBezTo>
                  <a:pt x="9312" y="17903"/>
                  <a:pt x="9336" y="17948"/>
                  <a:pt x="9365" y="17948"/>
                </a:cubicBezTo>
                <a:cubicBezTo>
                  <a:pt x="9394" y="17948"/>
                  <a:pt x="9418" y="17903"/>
                  <a:pt x="9418" y="17846"/>
                </a:cubicBezTo>
                <a:lnTo>
                  <a:pt x="9418" y="17626"/>
                </a:lnTo>
                <a:cubicBezTo>
                  <a:pt x="9418" y="17568"/>
                  <a:pt x="9394" y="17521"/>
                  <a:pt x="9365" y="17521"/>
                </a:cubicBezTo>
                <a:close/>
                <a:moveTo>
                  <a:pt x="9679" y="17521"/>
                </a:moveTo>
                <a:cubicBezTo>
                  <a:pt x="9650" y="17521"/>
                  <a:pt x="9626" y="17568"/>
                  <a:pt x="9626" y="17626"/>
                </a:cubicBezTo>
                <a:lnTo>
                  <a:pt x="9626" y="17846"/>
                </a:lnTo>
                <a:cubicBezTo>
                  <a:pt x="9626" y="17903"/>
                  <a:pt x="9650" y="17948"/>
                  <a:pt x="9679" y="17948"/>
                </a:cubicBezTo>
                <a:cubicBezTo>
                  <a:pt x="9708" y="17948"/>
                  <a:pt x="9732" y="17903"/>
                  <a:pt x="9732" y="17846"/>
                </a:cubicBezTo>
                <a:lnTo>
                  <a:pt x="9732" y="17626"/>
                </a:lnTo>
                <a:cubicBezTo>
                  <a:pt x="9732" y="17568"/>
                  <a:pt x="9708" y="17521"/>
                  <a:pt x="9679" y="17521"/>
                </a:cubicBezTo>
                <a:close/>
                <a:moveTo>
                  <a:pt x="10529" y="17521"/>
                </a:moveTo>
                <a:cubicBezTo>
                  <a:pt x="10500" y="17521"/>
                  <a:pt x="10476" y="17568"/>
                  <a:pt x="10476" y="17626"/>
                </a:cubicBezTo>
                <a:lnTo>
                  <a:pt x="10476" y="17846"/>
                </a:lnTo>
                <a:cubicBezTo>
                  <a:pt x="10476" y="17903"/>
                  <a:pt x="10500" y="17948"/>
                  <a:pt x="10529" y="17948"/>
                </a:cubicBezTo>
                <a:cubicBezTo>
                  <a:pt x="10558" y="17948"/>
                  <a:pt x="10582" y="17903"/>
                  <a:pt x="10582" y="17846"/>
                </a:cubicBezTo>
                <a:lnTo>
                  <a:pt x="10582" y="17626"/>
                </a:lnTo>
                <a:cubicBezTo>
                  <a:pt x="10582" y="17568"/>
                  <a:pt x="10558" y="17521"/>
                  <a:pt x="10529" y="17521"/>
                </a:cubicBezTo>
                <a:close/>
                <a:moveTo>
                  <a:pt x="10844" y="17521"/>
                </a:moveTo>
                <a:cubicBezTo>
                  <a:pt x="10814" y="17521"/>
                  <a:pt x="10791" y="17568"/>
                  <a:pt x="10791" y="17626"/>
                </a:cubicBezTo>
                <a:lnTo>
                  <a:pt x="10791" y="17846"/>
                </a:lnTo>
                <a:cubicBezTo>
                  <a:pt x="10791" y="17903"/>
                  <a:pt x="10814" y="17948"/>
                  <a:pt x="10844" y="17948"/>
                </a:cubicBezTo>
                <a:cubicBezTo>
                  <a:pt x="10873" y="17948"/>
                  <a:pt x="10895" y="17903"/>
                  <a:pt x="10895" y="17846"/>
                </a:cubicBezTo>
                <a:lnTo>
                  <a:pt x="10895" y="17626"/>
                </a:lnTo>
                <a:cubicBezTo>
                  <a:pt x="10895" y="17568"/>
                  <a:pt x="10873" y="17521"/>
                  <a:pt x="10844" y="17521"/>
                </a:cubicBezTo>
                <a:close/>
                <a:moveTo>
                  <a:pt x="11692" y="17521"/>
                </a:moveTo>
                <a:cubicBezTo>
                  <a:pt x="11663" y="17521"/>
                  <a:pt x="11640" y="17568"/>
                  <a:pt x="11640" y="17626"/>
                </a:cubicBezTo>
                <a:lnTo>
                  <a:pt x="11640" y="17846"/>
                </a:lnTo>
                <a:cubicBezTo>
                  <a:pt x="11640" y="17903"/>
                  <a:pt x="11663" y="17948"/>
                  <a:pt x="11692" y="17948"/>
                </a:cubicBezTo>
                <a:cubicBezTo>
                  <a:pt x="11721" y="17948"/>
                  <a:pt x="11745" y="17903"/>
                  <a:pt x="11745" y="17846"/>
                </a:cubicBezTo>
                <a:lnTo>
                  <a:pt x="11745" y="17626"/>
                </a:lnTo>
                <a:cubicBezTo>
                  <a:pt x="11745" y="17568"/>
                  <a:pt x="11721" y="17521"/>
                  <a:pt x="11692" y="17521"/>
                </a:cubicBezTo>
                <a:close/>
                <a:moveTo>
                  <a:pt x="12007" y="17521"/>
                </a:moveTo>
                <a:cubicBezTo>
                  <a:pt x="11978" y="17521"/>
                  <a:pt x="11955" y="17568"/>
                  <a:pt x="11955" y="17626"/>
                </a:cubicBezTo>
                <a:lnTo>
                  <a:pt x="11955" y="17846"/>
                </a:lnTo>
                <a:cubicBezTo>
                  <a:pt x="11955" y="17903"/>
                  <a:pt x="11978" y="17948"/>
                  <a:pt x="12007" y="17948"/>
                </a:cubicBezTo>
                <a:cubicBezTo>
                  <a:pt x="12036" y="17948"/>
                  <a:pt x="12060" y="17903"/>
                  <a:pt x="12060" y="17846"/>
                </a:cubicBezTo>
                <a:lnTo>
                  <a:pt x="12060" y="17626"/>
                </a:lnTo>
                <a:cubicBezTo>
                  <a:pt x="12060" y="17568"/>
                  <a:pt x="12036" y="17521"/>
                  <a:pt x="12007" y="17521"/>
                </a:cubicBezTo>
                <a:close/>
                <a:moveTo>
                  <a:pt x="12856" y="17521"/>
                </a:moveTo>
                <a:cubicBezTo>
                  <a:pt x="12827" y="17521"/>
                  <a:pt x="12804" y="17568"/>
                  <a:pt x="12804" y="17626"/>
                </a:cubicBezTo>
                <a:lnTo>
                  <a:pt x="12804" y="17846"/>
                </a:lnTo>
                <a:cubicBezTo>
                  <a:pt x="12804" y="17903"/>
                  <a:pt x="12827" y="17948"/>
                  <a:pt x="12856" y="17948"/>
                </a:cubicBezTo>
                <a:cubicBezTo>
                  <a:pt x="12886" y="17948"/>
                  <a:pt x="12909" y="17903"/>
                  <a:pt x="12909" y="17846"/>
                </a:cubicBezTo>
                <a:lnTo>
                  <a:pt x="12909" y="17626"/>
                </a:lnTo>
                <a:cubicBezTo>
                  <a:pt x="12909" y="17568"/>
                  <a:pt x="12886" y="17521"/>
                  <a:pt x="12856" y="17521"/>
                </a:cubicBezTo>
                <a:close/>
                <a:moveTo>
                  <a:pt x="13171" y="17521"/>
                </a:moveTo>
                <a:cubicBezTo>
                  <a:pt x="13142" y="17521"/>
                  <a:pt x="13118" y="17568"/>
                  <a:pt x="13118" y="17626"/>
                </a:cubicBezTo>
                <a:lnTo>
                  <a:pt x="13118" y="17846"/>
                </a:lnTo>
                <a:cubicBezTo>
                  <a:pt x="13118" y="17903"/>
                  <a:pt x="13142" y="17948"/>
                  <a:pt x="13171" y="17948"/>
                </a:cubicBezTo>
                <a:cubicBezTo>
                  <a:pt x="13200" y="17948"/>
                  <a:pt x="13224" y="17903"/>
                  <a:pt x="13224" y="17846"/>
                </a:cubicBezTo>
                <a:lnTo>
                  <a:pt x="13224" y="17626"/>
                </a:lnTo>
                <a:cubicBezTo>
                  <a:pt x="13224" y="17568"/>
                  <a:pt x="13200" y="17521"/>
                  <a:pt x="13171" y="17521"/>
                </a:cubicBezTo>
                <a:close/>
                <a:moveTo>
                  <a:pt x="14021" y="17521"/>
                </a:moveTo>
                <a:cubicBezTo>
                  <a:pt x="13992" y="17521"/>
                  <a:pt x="13968" y="17568"/>
                  <a:pt x="13968" y="17626"/>
                </a:cubicBezTo>
                <a:lnTo>
                  <a:pt x="13968" y="17846"/>
                </a:lnTo>
                <a:cubicBezTo>
                  <a:pt x="13968" y="17903"/>
                  <a:pt x="13992" y="17948"/>
                  <a:pt x="14021" y="17948"/>
                </a:cubicBezTo>
                <a:cubicBezTo>
                  <a:pt x="14050" y="17948"/>
                  <a:pt x="14074" y="17903"/>
                  <a:pt x="14074" y="17846"/>
                </a:cubicBezTo>
                <a:lnTo>
                  <a:pt x="14074" y="17626"/>
                </a:lnTo>
                <a:cubicBezTo>
                  <a:pt x="14074" y="17568"/>
                  <a:pt x="14050" y="17521"/>
                  <a:pt x="14021" y="17521"/>
                </a:cubicBezTo>
                <a:close/>
                <a:moveTo>
                  <a:pt x="14335" y="17521"/>
                </a:moveTo>
                <a:cubicBezTo>
                  <a:pt x="14306" y="17521"/>
                  <a:pt x="14282" y="17568"/>
                  <a:pt x="14282" y="17626"/>
                </a:cubicBezTo>
                <a:lnTo>
                  <a:pt x="14282" y="17846"/>
                </a:lnTo>
                <a:cubicBezTo>
                  <a:pt x="14282" y="17903"/>
                  <a:pt x="14306" y="17948"/>
                  <a:pt x="14335" y="17948"/>
                </a:cubicBezTo>
                <a:cubicBezTo>
                  <a:pt x="14364" y="17948"/>
                  <a:pt x="14388" y="17903"/>
                  <a:pt x="14388" y="17846"/>
                </a:cubicBezTo>
                <a:lnTo>
                  <a:pt x="14388" y="17626"/>
                </a:lnTo>
                <a:cubicBezTo>
                  <a:pt x="14388" y="17568"/>
                  <a:pt x="14364" y="17521"/>
                  <a:pt x="14335" y="17521"/>
                </a:cubicBezTo>
                <a:close/>
                <a:moveTo>
                  <a:pt x="15185" y="17521"/>
                </a:moveTo>
                <a:cubicBezTo>
                  <a:pt x="15156" y="17521"/>
                  <a:pt x="15132" y="17568"/>
                  <a:pt x="15132" y="17626"/>
                </a:cubicBezTo>
                <a:lnTo>
                  <a:pt x="15132" y="17846"/>
                </a:lnTo>
                <a:cubicBezTo>
                  <a:pt x="15132" y="17903"/>
                  <a:pt x="15156" y="17948"/>
                  <a:pt x="15185" y="17948"/>
                </a:cubicBezTo>
                <a:cubicBezTo>
                  <a:pt x="15214" y="17948"/>
                  <a:pt x="15237" y="17903"/>
                  <a:pt x="15237" y="17846"/>
                </a:cubicBezTo>
                <a:lnTo>
                  <a:pt x="15237" y="17626"/>
                </a:lnTo>
                <a:cubicBezTo>
                  <a:pt x="15237" y="17568"/>
                  <a:pt x="15214" y="17521"/>
                  <a:pt x="15185" y="17521"/>
                </a:cubicBezTo>
                <a:close/>
                <a:moveTo>
                  <a:pt x="15500" y="17521"/>
                </a:moveTo>
                <a:cubicBezTo>
                  <a:pt x="15470" y="17521"/>
                  <a:pt x="15447" y="17568"/>
                  <a:pt x="15447" y="17626"/>
                </a:cubicBezTo>
                <a:lnTo>
                  <a:pt x="15447" y="17846"/>
                </a:lnTo>
                <a:cubicBezTo>
                  <a:pt x="15447" y="17903"/>
                  <a:pt x="15470" y="17948"/>
                  <a:pt x="15500" y="17948"/>
                </a:cubicBezTo>
                <a:cubicBezTo>
                  <a:pt x="15529" y="17948"/>
                  <a:pt x="15551" y="17903"/>
                  <a:pt x="15551" y="17846"/>
                </a:cubicBezTo>
                <a:lnTo>
                  <a:pt x="15551" y="17626"/>
                </a:lnTo>
                <a:cubicBezTo>
                  <a:pt x="15551" y="17568"/>
                  <a:pt x="15529" y="17521"/>
                  <a:pt x="15500" y="17521"/>
                </a:cubicBezTo>
                <a:close/>
                <a:moveTo>
                  <a:pt x="16349" y="17521"/>
                </a:moveTo>
                <a:cubicBezTo>
                  <a:pt x="16320" y="17521"/>
                  <a:pt x="16296" y="17568"/>
                  <a:pt x="16296" y="17626"/>
                </a:cubicBezTo>
                <a:lnTo>
                  <a:pt x="16296" y="17846"/>
                </a:lnTo>
                <a:cubicBezTo>
                  <a:pt x="16296" y="17903"/>
                  <a:pt x="16320" y="17948"/>
                  <a:pt x="16349" y="17948"/>
                </a:cubicBezTo>
                <a:cubicBezTo>
                  <a:pt x="16378" y="17948"/>
                  <a:pt x="16401" y="17903"/>
                  <a:pt x="16401" y="17846"/>
                </a:cubicBezTo>
                <a:lnTo>
                  <a:pt x="16401" y="17626"/>
                </a:lnTo>
                <a:cubicBezTo>
                  <a:pt x="16401" y="17568"/>
                  <a:pt x="16378" y="17521"/>
                  <a:pt x="16349" y="17521"/>
                </a:cubicBezTo>
                <a:close/>
                <a:moveTo>
                  <a:pt x="16663" y="17521"/>
                </a:moveTo>
                <a:cubicBezTo>
                  <a:pt x="16634" y="17521"/>
                  <a:pt x="16611" y="17568"/>
                  <a:pt x="16611" y="17626"/>
                </a:cubicBezTo>
                <a:lnTo>
                  <a:pt x="16611" y="17846"/>
                </a:lnTo>
                <a:cubicBezTo>
                  <a:pt x="16611" y="17903"/>
                  <a:pt x="16634" y="17948"/>
                  <a:pt x="16663" y="17948"/>
                </a:cubicBezTo>
                <a:cubicBezTo>
                  <a:pt x="16692" y="17948"/>
                  <a:pt x="16716" y="17903"/>
                  <a:pt x="16716" y="17846"/>
                </a:cubicBezTo>
                <a:lnTo>
                  <a:pt x="16716" y="17626"/>
                </a:lnTo>
                <a:cubicBezTo>
                  <a:pt x="16716" y="17568"/>
                  <a:pt x="16692" y="17521"/>
                  <a:pt x="16663" y="17521"/>
                </a:cubicBezTo>
                <a:close/>
                <a:moveTo>
                  <a:pt x="17512" y="17521"/>
                </a:moveTo>
                <a:cubicBezTo>
                  <a:pt x="17483" y="17521"/>
                  <a:pt x="17459" y="17568"/>
                  <a:pt x="17459" y="17626"/>
                </a:cubicBezTo>
                <a:lnTo>
                  <a:pt x="17459" y="17846"/>
                </a:lnTo>
                <a:cubicBezTo>
                  <a:pt x="17459" y="17903"/>
                  <a:pt x="17483" y="17948"/>
                  <a:pt x="17512" y="17948"/>
                </a:cubicBezTo>
                <a:cubicBezTo>
                  <a:pt x="17541" y="17948"/>
                  <a:pt x="17565" y="17903"/>
                  <a:pt x="17565" y="17846"/>
                </a:cubicBezTo>
                <a:lnTo>
                  <a:pt x="17565" y="17626"/>
                </a:lnTo>
                <a:cubicBezTo>
                  <a:pt x="17565" y="17568"/>
                  <a:pt x="17541" y="17521"/>
                  <a:pt x="17512" y="17521"/>
                </a:cubicBezTo>
                <a:close/>
                <a:moveTo>
                  <a:pt x="17827" y="17521"/>
                </a:moveTo>
                <a:cubicBezTo>
                  <a:pt x="17798" y="17521"/>
                  <a:pt x="17774" y="17568"/>
                  <a:pt x="17774" y="17626"/>
                </a:cubicBezTo>
                <a:lnTo>
                  <a:pt x="17774" y="17846"/>
                </a:lnTo>
                <a:cubicBezTo>
                  <a:pt x="17774" y="17903"/>
                  <a:pt x="17798" y="17948"/>
                  <a:pt x="17827" y="17948"/>
                </a:cubicBezTo>
                <a:cubicBezTo>
                  <a:pt x="17856" y="17948"/>
                  <a:pt x="17880" y="17903"/>
                  <a:pt x="17880" y="17846"/>
                </a:cubicBezTo>
                <a:lnTo>
                  <a:pt x="17880" y="17626"/>
                </a:lnTo>
                <a:cubicBezTo>
                  <a:pt x="17880" y="17568"/>
                  <a:pt x="17856" y="17521"/>
                  <a:pt x="17827" y="17521"/>
                </a:cubicBezTo>
                <a:close/>
                <a:moveTo>
                  <a:pt x="18677" y="17521"/>
                </a:moveTo>
                <a:cubicBezTo>
                  <a:pt x="18648" y="17521"/>
                  <a:pt x="18624" y="17568"/>
                  <a:pt x="18624" y="17626"/>
                </a:cubicBezTo>
                <a:lnTo>
                  <a:pt x="18624" y="17846"/>
                </a:lnTo>
                <a:cubicBezTo>
                  <a:pt x="18624" y="17903"/>
                  <a:pt x="18648" y="17948"/>
                  <a:pt x="18677" y="17948"/>
                </a:cubicBezTo>
                <a:cubicBezTo>
                  <a:pt x="18706" y="17948"/>
                  <a:pt x="18730" y="17903"/>
                  <a:pt x="18730" y="17846"/>
                </a:cubicBezTo>
                <a:lnTo>
                  <a:pt x="18730" y="17626"/>
                </a:lnTo>
                <a:cubicBezTo>
                  <a:pt x="18730" y="17568"/>
                  <a:pt x="18706" y="17521"/>
                  <a:pt x="18677" y="17521"/>
                </a:cubicBezTo>
                <a:close/>
                <a:moveTo>
                  <a:pt x="18991" y="17521"/>
                </a:moveTo>
                <a:cubicBezTo>
                  <a:pt x="18962" y="17521"/>
                  <a:pt x="18938" y="17568"/>
                  <a:pt x="18938" y="17626"/>
                </a:cubicBezTo>
                <a:lnTo>
                  <a:pt x="18938" y="17846"/>
                </a:lnTo>
                <a:cubicBezTo>
                  <a:pt x="18938" y="17903"/>
                  <a:pt x="18962" y="17948"/>
                  <a:pt x="18991" y="17948"/>
                </a:cubicBezTo>
                <a:cubicBezTo>
                  <a:pt x="19020" y="17948"/>
                  <a:pt x="19044" y="17903"/>
                  <a:pt x="19044" y="17846"/>
                </a:cubicBezTo>
                <a:lnTo>
                  <a:pt x="19044" y="17626"/>
                </a:lnTo>
                <a:cubicBezTo>
                  <a:pt x="19044" y="17568"/>
                  <a:pt x="19020" y="17521"/>
                  <a:pt x="18991" y="17521"/>
                </a:cubicBezTo>
                <a:close/>
                <a:moveTo>
                  <a:pt x="19841" y="17521"/>
                </a:moveTo>
                <a:cubicBezTo>
                  <a:pt x="19812" y="17521"/>
                  <a:pt x="19788" y="17568"/>
                  <a:pt x="19788" y="17626"/>
                </a:cubicBezTo>
                <a:lnTo>
                  <a:pt x="19788" y="17846"/>
                </a:lnTo>
                <a:cubicBezTo>
                  <a:pt x="19788" y="17903"/>
                  <a:pt x="19812" y="17948"/>
                  <a:pt x="19841" y="17948"/>
                </a:cubicBezTo>
                <a:cubicBezTo>
                  <a:pt x="19870" y="17948"/>
                  <a:pt x="19894" y="17903"/>
                  <a:pt x="19894" y="17846"/>
                </a:cubicBezTo>
                <a:lnTo>
                  <a:pt x="19894" y="17626"/>
                </a:lnTo>
                <a:cubicBezTo>
                  <a:pt x="19894" y="17568"/>
                  <a:pt x="19870" y="17521"/>
                  <a:pt x="19841" y="17521"/>
                </a:cubicBezTo>
                <a:close/>
                <a:moveTo>
                  <a:pt x="20155" y="17521"/>
                </a:moveTo>
                <a:cubicBezTo>
                  <a:pt x="20126" y="17521"/>
                  <a:pt x="20102" y="17568"/>
                  <a:pt x="20102" y="17626"/>
                </a:cubicBezTo>
                <a:lnTo>
                  <a:pt x="20102" y="17846"/>
                </a:lnTo>
                <a:cubicBezTo>
                  <a:pt x="20102" y="17903"/>
                  <a:pt x="20126" y="17948"/>
                  <a:pt x="20155" y="17948"/>
                </a:cubicBezTo>
                <a:cubicBezTo>
                  <a:pt x="20184" y="17948"/>
                  <a:pt x="20207" y="17903"/>
                  <a:pt x="20207" y="17846"/>
                </a:cubicBezTo>
                <a:lnTo>
                  <a:pt x="20207" y="17626"/>
                </a:lnTo>
                <a:cubicBezTo>
                  <a:pt x="20207" y="17568"/>
                  <a:pt x="20184" y="17521"/>
                  <a:pt x="20155" y="17521"/>
                </a:cubicBezTo>
                <a:close/>
                <a:moveTo>
                  <a:pt x="21004" y="17521"/>
                </a:moveTo>
                <a:cubicBezTo>
                  <a:pt x="20975" y="17521"/>
                  <a:pt x="20952" y="17568"/>
                  <a:pt x="20952" y="17626"/>
                </a:cubicBezTo>
                <a:lnTo>
                  <a:pt x="20952" y="17846"/>
                </a:lnTo>
                <a:cubicBezTo>
                  <a:pt x="20952" y="17903"/>
                  <a:pt x="20975" y="17948"/>
                  <a:pt x="21004" y="17948"/>
                </a:cubicBezTo>
                <a:cubicBezTo>
                  <a:pt x="21033" y="17948"/>
                  <a:pt x="21057" y="17903"/>
                  <a:pt x="21057" y="17846"/>
                </a:cubicBezTo>
                <a:lnTo>
                  <a:pt x="21057" y="17626"/>
                </a:lnTo>
                <a:cubicBezTo>
                  <a:pt x="21057" y="17568"/>
                  <a:pt x="21033" y="17521"/>
                  <a:pt x="21004" y="17521"/>
                </a:cubicBezTo>
                <a:close/>
                <a:moveTo>
                  <a:pt x="21319" y="17521"/>
                </a:moveTo>
                <a:cubicBezTo>
                  <a:pt x="21289" y="17521"/>
                  <a:pt x="21267" y="17568"/>
                  <a:pt x="21267" y="17626"/>
                </a:cubicBezTo>
                <a:lnTo>
                  <a:pt x="21267" y="17846"/>
                </a:lnTo>
                <a:cubicBezTo>
                  <a:pt x="21267" y="17903"/>
                  <a:pt x="21289" y="17948"/>
                  <a:pt x="21319" y="17948"/>
                </a:cubicBezTo>
                <a:cubicBezTo>
                  <a:pt x="21348" y="17948"/>
                  <a:pt x="21372" y="17903"/>
                  <a:pt x="21372" y="17846"/>
                </a:cubicBezTo>
                <a:lnTo>
                  <a:pt x="21372" y="17626"/>
                </a:lnTo>
                <a:cubicBezTo>
                  <a:pt x="21372" y="17568"/>
                  <a:pt x="21348" y="17521"/>
                  <a:pt x="21319" y="17521"/>
                </a:cubicBezTo>
                <a:close/>
                <a:moveTo>
                  <a:pt x="281" y="18251"/>
                </a:moveTo>
                <a:cubicBezTo>
                  <a:pt x="252" y="18251"/>
                  <a:pt x="228" y="18298"/>
                  <a:pt x="228" y="18356"/>
                </a:cubicBezTo>
                <a:lnTo>
                  <a:pt x="228" y="18576"/>
                </a:lnTo>
                <a:cubicBezTo>
                  <a:pt x="228" y="18633"/>
                  <a:pt x="252" y="18678"/>
                  <a:pt x="281" y="18678"/>
                </a:cubicBezTo>
                <a:cubicBezTo>
                  <a:pt x="311" y="18678"/>
                  <a:pt x="334" y="18633"/>
                  <a:pt x="334" y="18576"/>
                </a:cubicBezTo>
                <a:lnTo>
                  <a:pt x="334" y="18356"/>
                </a:lnTo>
                <a:cubicBezTo>
                  <a:pt x="334" y="18298"/>
                  <a:pt x="311" y="18251"/>
                  <a:pt x="281" y="18251"/>
                </a:cubicBezTo>
                <a:close/>
                <a:moveTo>
                  <a:pt x="596" y="18251"/>
                </a:moveTo>
                <a:cubicBezTo>
                  <a:pt x="567" y="18251"/>
                  <a:pt x="543" y="18298"/>
                  <a:pt x="543" y="18356"/>
                </a:cubicBezTo>
                <a:lnTo>
                  <a:pt x="543" y="18576"/>
                </a:lnTo>
                <a:cubicBezTo>
                  <a:pt x="543" y="18633"/>
                  <a:pt x="567" y="18678"/>
                  <a:pt x="596" y="18678"/>
                </a:cubicBezTo>
                <a:cubicBezTo>
                  <a:pt x="625" y="18678"/>
                  <a:pt x="649" y="18633"/>
                  <a:pt x="649" y="18576"/>
                </a:cubicBezTo>
                <a:lnTo>
                  <a:pt x="649" y="18356"/>
                </a:lnTo>
                <a:cubicBezTo>
                  <a:pt x="649" y="18298"/>
                  <a:pt x="625" y="18251"/>
                  <a:pt x="596" y="18251"/>
                </a:cubicBezTo>
                <a:close/>
                <a:moveTo>
                  <a:pt x="1446" y="18251"/>
                </a:moveTo>
                <a:cubicBezTo>
                  <a:pt x="1417" y="18251"/>
                  <a:pt x="1393" y="18298"/>
                  <a:pt x="1393" y="18356"/>
                </a:cubicBezTo>
                <a:lnTo>
                  <a:pt x="1393" y="18576"/>
                </a:lnTo>
                <a:cubicBezTo>
                  <a:pt x="1393" y="18633"/>
                  <a:pt x="1417" y="18678"/>
                  <a:pt x="1446" y="18678"/>
                </a:cubicBezTo>
                <a:cubicBezTo>
                  <a:pt x="1475" y="18678"/>
                  <a:pt x="1499" y="18633"/>
                  <a:pt x="1499" y="18576"/>
                </a:cubicBezTo>
                <a:lnTo>
                  <a:pt x="1499" y="18356"/>
                </a:lnTo>
                <a:cubicBezTo>
                  <a:pt x="1499" y="18298"/>
                  <a:pt x="1475" y="18251"/>
                  <a:pt x="1446" y="18251"/>
                </a:cubicBezTo>
                <a:close/>
                <a:moveTo>
                  <a:pt x="1760" y="18251"/>
                </a:moveTo>
                <a:cubicBezTo>
                  <a:pt x="1731" y="18251"/>
                  <a:pt x="1707" y="18298"/>
                  <a:pt x="1707" y="18356"/>
                </a:cubicBezTo>
                <a:lnTo>
                  <a:pt x="1707" y="18576"/>
                </a:lnTo>
                <a:cubicBezTo>
                  <a:pt x="1707" y="18633"/>
                  <a:pt x="1731" y="18678"/>
                  <a:pt x="1760" y="18678"/>
                </a:cubicBezTo>
                <a:cubicBezTo>
                  <a:pt x="1789" y="18678"/>
                  <a:pt x="1813" y="18633"/>
                  <a:pt x="1813" y="18576"/>
                </a:cubicBezTo>
                <a:lnTo>
                  <a:pt x="1813" y="18356"/>
                </a:lnTo>
                <a:cubicBezTo>
                  <a:pt x="1813" y="18298"/>
                  <a:pt x="1789" y="18251"/>
                  <a:pt x="1760" y="18251"/>
                </a:cubicBezTo>
                <a:close/>
                <a:moveTo>
                  <a:pt x="2610" y="18251"/>
                </a:moveTo>
                <a:cubicBezTo>
                  <a:pt x="2581" y="18251"/>
                  <a:pt x="2557" y="18298"/>
                  <a:pt x="2557" y="18356"/>
                </a:cubicBezTo>
                <a:lnTo>
                  <a:pt x="2557" y="18576"/>
                </a:lnTo>
                <a:cubicBezTo>
                  <a:pt x="2557" y="18633"/>
                  <a:pt x="2581" y="18678"/>
                  <a:pt x="2610" y="18678"/>
                </a:cubicBezTo>
                <a:cubicBezTo>
                  <a:pt x="2639" y="18678"/>
                  <a:pt x="2662" y="18633"/>
                  <a:pt x="2662" y="18576"/>
                </a:cubicBezTo>
                <a:lnTo>
                  <a:pt x="2662" y="18356"/>
                </a:lnTo>
                <a:cubicBezTo>
                  <a:pt x="2662" y="18298"/>
                  <a:pt x="2639" y="18251"/>
                  <a:pt x="2610" y="18251"/>
                </a:cubicBezTo>
                <a:close/>
                <a:moveTo>
                  <a:pt x="2924" y="18251"/>
                </a:moveTo>
                <a:cubicBezTo>
                  <a:pt x="2895" y="18251"/>
                  <a:pt x="2871" y="18298"/>
                  <a:pt x="2871" y="18356"/>
                </a:cubicBezTo>
                <a:lnTo>
                  <a:pt x="2871" y="18576"/>
                </a:lnTo>
                <a:cubicBezTo>
                  <a:pt x="2871" y="18633"/>
                  <a:pt x="2895" y="18678"/>
                  <a:pt x="2924" y="18678"/>
                </a:cubicBezTo>
                <a:cubicBezTo>
                  <a:pt x="2954" y="18678"/>
                  <a:pt x="2976" y="18633"/>
                  <a:pt x="2976" y="18576"/>
                </a:cubicBezTo>
                <a:lnTo>
                  <a:pt x="2976" y="18356"/>
                </a:lnTo>
                <a:cubicBezTo>
                  <a:pt x="2976" y="18298"/>
                  <a:pt x="2954" y="18251"/>
                  <a:pt x="2924" y="18251"/>
                </a:cubicBezTo>
                <a:close/>
                <a:moveTo>
                  <a:pt x="3773" y="18251"/>
                </a:moveTo>
                <a:cubicBezTo>
                  <a:pt x="3744" y="18251"/>
                  <a:pt x="3721" y="18298"/>
                  <a:pt x="3721" y="18356"/>
                </a:cubicBezTo>
                <a:lnTo>
                  <a:pt x="3721" y="18576"/>
                </a:lnTo>
                <a:cubicBezTo>
                  <a:pt x="3721" y="18633"/>
                  <a:pt x="3744" y="18678"/>
                  <a:pt x="3773" y="18678"/>
                </a:cubicBezTo>
                <a:cubicBezTo>
                  <a:pt x="3802" y="18678"/>
                  <a:pt x="3826" y="18633"/>
                  <a:pt x="3826" y="18576"/>
                </a:cubicBezTo>
                <a:lnTo>
                  <a:pt x="3826" y="18356"/>
                </a:lnTo>
                <a:cubicBezTo>
                  <a:pt x="3826" y="18298"/>
                  <a:pt x="3802" y="18251"/>
                  <a:pt x="3773" y="18251"/>
                </a:cubicBezTo>
                <a:close/>
                <a:moveTo>
                  <a:pt x="4088" y="18251"/>
                </a:moveTo>
                <a:cubicBezTo>
                  <a:pt x="4058" y="18251"/>
                  <a:pt x="4035" y="18298"/>
                  <a:pt x="4035" y="18356"/>
                </a:cubicBezTo>
                <a:lnTo>
                  <a:pt x="4035" y="18576"/>
                </a:lnTo>
                <a:cubicBezTo>
                  <a:pt x="4035" y="18633"/>
                  <a:pt x="4058" y="18678"/>
                  <a:pt x="4088" y="18678"/>
                </a:cubicBezTo>
                <a:cubicBezTo>
                  <a:pt x="4117" y="18678"/>
                  <a:pt x="4141" y="18633"/>
                  <a:pt x="4141" y="18576"/>
                </a:cubicBezTo>
                <a:lnTo>
                  <a:pt x="4141" y="18356"/>
                </a:lnTo>
                <a:cubicBezTo>
                  <a:pt x="4141" y="18298"/>
                  <a:pt x="4117" y="18251"/>
                  <a:pt x="4088" y="18251"/>
                </a:cubicBezTo>
                <a:close/>
                <a:moveTo>
                  <a:pt x="4937" y="18251"/>
                </a:moveTo>
                <a:cubicBezTo>
                  <a:pt x="4908" y="18251"/>
                  <a:pt x="4884" y="18298"/>
                  <a:pt x="4884" y="18356"/>
                </a:cubicBezTo>
                <a:lnTo>
                  <a:pt x="4884" y="18576"/>
                </a:lnTo>
                <a:cubicBezTo>
                  <a:pt x="4884" y="18633"/>
                  <a:pt x="4908" y="18678"/>
                  <a:pt x="4937" y="18678"/>
                </a:cubicBezTo>
                <a:cubicBezTo>
                  <a:pt x="4966" y="18678"/>
                  <a:pt x="4990" y="18633"/>
                  <a:pt x="4990" y="18576"/>
                </a:cubicBezTo>
                <a:lnTo>
                  <a:pt x="4990" y="18356"/>
                </a:lnTo>
                <a:cubicBezTo>
                  <a:pt x="4990" y="18298"/>
                  <a:pt x="4966" y="18251"/>
                  <a:pt x="4937" y="18251"/>
                </a:cubicBezTo>
                <a:close/>
                <a:moveTo>
                  <a:pt x="5252" y="18251"/>
                </a:moveTo>
                <a:cubicBezTo>
                  <a:pt x="5223" y="18251"/>
                  <a:pt x="5199" y="18298"/>
                  <a:pt x="5199" y="18356"/>
                </a:cubicBezTo>
                <a:lnTo>
                  <a:pt x="5199" y="18576"/>
                </a:lnTo>
                <a:cubicBezTo>
                  <a:pt x="5199" y="18633"/>
                  <a:pt x="5223" y="18678"/>
                  <a:pt x="5252" y="18678"/>
                </a:cubicBezTo>
                <a:cubicBezTo>
                  <a:pt x="5281" y="18678"/>
                  <a:pt x="5305" y="18633"/>
                  <a:pt x="5305" y="18576"/>
                </a:cubicBezTo>
                <a:lnTo>
                  <a:pt x="5305" y="18356"/>
                </a:lnTo>
                <a:cubicBezTo>
                  <a:pt x="5305" y="18298"/>
                  <a:pt x="5281" y="18251"/>
                  <a:pt x="5252" y="18251"/>
                </a:cubicBezTo>
                <a:close/>
                <a:moveTo>
                  <a:pt x="6102" y="18251"/>
                </a:moveTo>
                <a:cubicBezTo>
                  <a:pt x="6072" y="18251"/>
                  <a:pt x="6049" y="18298"/>
                  <a:pt x="6049" y="18356"/>
                </a:cubicBezTo>
                <a:lnTo>
                  <a:pt x="6049" y="18576"/>
                </a:lnTo>
                <a:cubicBezTo>
                  <a:pt x="6049" y="18633"/>
                  <a:pt x="6072" y="18678"/>
                  <a:pt x="6102" y="18678"/>
                </a:cubicBezTo>
                <a:cubicBezTo>
                  <a:pt x="6131" y="18678"/>
                  <a:pt x="6155" y="18633"/>
                  <a:pt x="6155" y="18576"/>
                </a:cubicBezTo>
                <a:lnTo>
                  <a:pt x="6155" y="18356"/>
                </a:lnTo>
                <a:cubicBezTo>
                  <a:pt x="6155" y="18298"/>
                  <a:pt x="6131" y="18251"/>
                  <a:pt x="6102" y="18251"/>
                </a:cubicBezTo>
                <a:close/>
                <a:moveTo>
                  <a:pt x="6416" y="18251"/>
                </a:moveTo>
                <a:cubicBezTo>
                  <a:pt x="6387" y="18251"/>
                  <a:pt x="6363" y="18298"/>
                  <a:pt x="6363" y="18356"/>
                </a:cubicBezTo>
                <a:lnTo>
                  <a:pt x="6363" y="18576"/>
                </a:lnTo>
                <a:cubicBezTo>
                  <a:pt x="6363" y="18633"/>
                  <a:pt x="6387" y="18678"/>
                  <a:pt x="6416" y="18678"/>
                </a:cubicBezTo>
                <a:cubicBezTo>
                  <a:pt x="6445" y="18678"/>
                  <a:pt x="6469" y="18633"/>
                  <a:pt x="6469" y="18576"/>
                </a:cubicBezTo>
                <a:lnTo>
                  <a:pt x="6469" y="18356"/>
                </a:lnTo>
                <a:cubicBezTo>
                  <a:pt x="6469" y="18298"/>
                  <a:pt x="6445" y="18251"/>
                  <a:pt x="6416" y="18251"/>
                </a:cubicBezTo>
                <a:close/>
                <a:moveTo>
                  <a:pt x="7266" y="18251"/>
                </a:moveTo>
                <a:cubicBezTo>
                  <a:pt x="7237" y="18251"/>
                  <a:pt x="7213" y="18298"/>
                  <a:pt x="7213" y="18356"/>
                </a:cubicBezTo>
                <a:lnTo>
                  <a:pt x="7213" y="18576"/>
                </a:lnTo>
                <a:cubicBezTo>
                  <a:pt x="7213" y="18633"/>
                  <a:pt x="7237" y="18678"/>
                  <a:pt x="7266" y="18678"/>
                </a:cubicBezTo>
                <a:cubicBezTo>
                  <a:pt x="7295" y="18678"/>
                  <a:pt x="7318" y="18633"/>
                  <a:pt x="7318" y="18576"/>
                </a:cubicBezTo>
                <a:lnTo>
                  <a:pt x="7318" y="18356"/>
                </a:lnTo>
                <a:cubicBezTo>
                  <a:pt x="7318" y="18298"/>
                  <a:pt x="7295" y="18251"/>
                  <a:pt x="7266" y="18251"/>
                </a:cubicBezTo>
                <a:close/>
                <a:moveTo>
                  <a:pt x="7580" y="18251"/>
                </a:moveTo>
                <a:cubicBezTo>
                  <a:pt x="7551" y="18251"/>
                  <a:pt x="7527" y="18298"/>
                  <a:pt x="7527" y="18356"/>
                </a:cubicBezTo>
                <a:lnTo>
                  <a:pt x="7527" y="18576"/>
                </a:lnTo>
                <a:cubicBezTo>
                  <a:pt x="7527" y="18633"/>
                  <a:pt x="7551" y="18678"/>
                  <a:pt x="7580" y="18678"/>
                </a:cubicBezTo>
                <a:cubicBezTo>
                  <a:pt x="7609" y="18678"/>
                  <a:pt x="7632" y="18633"/>
                  <a:pt x="7632" y="18576"/>
                </a:cubicBezTo>
                <a:lnTo>
                  <a:pt x="7632" y="18356"/>
                </a:lnTo>
                <a:cubicBezTo>
                  <a:pt x="7632" y="18298"/>
                  <a:pt x="7609" y="18251"/>
                  <a:pt x="7580" y="18251"/>
                </a:cubicBezTo>
                <a:close/>
                <a:moveTo>
                  <a:pt x="8429" y="18251"/>
                </a:moveTo>
                <a:cubicBezTo>
                  <a:pt x="8400" y="18251"/>
                  <a:pt x="8377" y="18298"/>
                  <a:pt x="8377" y="18356"/>
                </a:cubicBezTo>
                <a:lnTo>
                  <a:pt x="8377" y="18576"/>
                </a:lnTo>
                <a:cubicBezTo>
                  <a:pt x="8377" y="18633"/>
                  <a:pt x="8400" y="18678"/>
                  <a:pt x="8429" y="18678"/>
                </a:cubicBezTo>
                <a:cubicBezTo>
                  <a:pt x="8458" y="18678"/>
                  <a:pt x="8482" y="18633"/>
                  <a:pt x="8482" y="18576"/>
                </a:cubicBezTo>
                <a:lnTo>
                  <a:pt x="8482" y="18356"/>
                </a:lnTo>
                <a:cubicBezTo>
                  <a:pt x="8482" y="18298"/>
                  <a:pt x="8458" y="18251"/>
                  <a:pt x="8429" y="18251"/>
                </a:cubicBezTo>
                <a:close/>
                <a:moveTo>
                  <a:pt x="8744" y="18251"/>
                </a:moveTo>
                <a:cubicBezTo>
                  <a:pt x="8714" y="18251"/>
                  <a:pt x="8691" y="18298"/>
                  <a:pt x="8691" y="18356"/>
                </a:cubicBezTo>
                <a:lnTo>
                  <a:pt x="8691" y="18576"/>
                </a:lnTo>
                <a:cubicBezTo>
                  <a:pt x="8691" y="18633"/>
                  <a:pt x="8714" y="18678"/>
                  <a:pt x="8744" y="18678"/>
                </a:cubicBezTo>
                <a:cubicBezTo>
                  <a:pt x="8773" y="18678"/>
                  <a:pt x="8796" y="18633"/>
                  <a:pt x="8796" y="18576"/>
                </a:cubicBezTo>
                <a:lnTo>
                  <a:pt x="8796" y="18356"/>
                </a:lnTo>
                <a:cubicBezTo>
                  <a:pt x="8796" y="18298"/>
                  <a:pt x="8773" y="18251"/>
                  <a:pt x="8744" y="18251"/>
                </a:cubicBezTo>
                <a:close/>
                <a:moveTo>
                  <a:pt x="9593" y="18251"/>
                </a:moveTo>
                <a:cubicBezTo>
                  <a:pt x="9564" y="18251"/>
                  <a:pt x="9540" y="18298"/>
                  <a:pt x="9540" y="18356"/>
                </a:cubicBezTo>
                <a:lnTo>
                  <a:pt x="9540" y="18576"/>
                </a:lnTo>
                <a:cubicBezTo>
                  <a:pt x="9540" y="18633"/>
                  <a:pt x="9564" y="18678"/>
                  <a:pt x="9593" y="18678"/>
                </a:cubicBezTo>
                <a:cubicBezTo>
                  <a:pt x="9622" y="18678"/>
                  <a:pt x="9646" y="18633"/>
                  <a:pt x="9646" y="18576"/>
                </a:cubicBezTo>
                <a:lnTo>
                  <a:pt x="9646" y="18356"/>
                </a:lnTo>
                <a:cubicBezTo>
                  <a:pt x="9646" y="18298"/>
                  <a:pt x="9622" y="18251"/>
                  <a:pt x="9593" y="18251"/>
                </a:cubicBezTo>
                <a:close/>
                <a:moveTo>
                  <a:pt x="9908" y="18251"/>
                </a:moveTo>
                <a:cubicBezTo>
                  <a:pt x="9879" y="18251"/>
                  <a:pt x="9855" y="18298"/>
                  <a:pt x="9855" y="18356"/>
                </a:cubicBezTo>
                <a:lnTo>
                  <a:pt x="9855" y="18576"/>
                </a:lnTo>
                <a:cubicBezTo>
                  <a:pt x="9855" y="18633"/>
                  <a:pt x="9879" y="18678"/>
                  <a:pt x="9908" y="18678"/>
                </a:cubicBezTo>
                <a:cubicBezTo>
                  <a:pt x="9937" y="18678"/>
                  <a:pt x="9961" y="18633"/>
                  <a:pt x="9961" y="18576"/>
                </a:cubicBezTo>
                <a:lnTo>
                  <a:pt x="9961" y="18356"/>
                </a:lnTo>
                <a:cubicBezTo>
                  <a:pt x="9961" y="18298"/>
                  <a:pt x="9937" y="18251"/>
                  <a:pt x="9908" y="18251"/>
                </a:cubicBezTo>
                <a:close/>
                <a:moveTo>
                  <a:pt x="10758" y="18251"/>
                </a:moveTo>
                <a:cubicBezTo>
                  <a:pt x="10728" y="18251"/>
                  <a:pt x="10705" y="18298"/>
                  <a:pt x="10705" y="18356"/>
                </a:cubicBezTo>
                <a:lnTo>
                  <a:pt x="10705" y="18576"/>
                </a:lnTo>
                <a:cubicBezTo>
                  <a:pt x="10705" y="18633"/>
                  <a:pt x="10728" y="18678"/>
                  <a:pt x="10758" y="18678"/>
                </a:cubicBezTo>
                <a:cubicBezTo>
                  <a:pt x="10787" y="18678"/>
                  <a:pt x="10810" y="18633"/>
                  <a:pt x="10810" y="18576"/>
                </a:cubicBezTo>
                <a:lnTo>
                  <a:pt x="10810" y="18356"/>
                </a:lnTo>
                <a:cubicBezTo>
                  <a:pt x="10810" y="18298"/>
                  <a:pt x="10787" y="18251"/>
                  <a:pt x="10758" y="18251"/>
                </a:cubicBezTo>
                <a:close/>
                <a:moveTo>
                  <a:pt x="11072" y="18251"/>
                </a:moveTo>
                <a:cubicBezTo>
                  <a:pt x="11043" y="18251"/>
                  <a:pt x="11019" y="18298"/>
                  <a:pt x="11019" y="18356"/>
                </a:cubicBezTo>
                <a:lnTo>
                  <a:pt x="11019" y="18576"/>
                </a:lnTo>
                <a:cubicBezTo>
                  <a:pt x="11019" y="18633"/>
                  <a:pt x="11043" y="18678"/>
                  <a:pt x="11072" y="18678"/>
                </a:cubicBezTo>
                <a:cubicBezTo>
                  <a:pt x="11101" y="18678"/>
                  <a:pt x="11125" y="18633"/>
                  <a:pt x="11125" y="18576"/>
                </a:cubicBezTo>
                <a:lnTo>
                  <a:pt x="11125" y="18356"/>
                </a:lnTo>
                <a:cubicBezTo>
                  <a:pt x="11125" y="18298"/>
                  <a:pt x="11101" y="18251"/>
                  <a:pt x="11072" y="18251"/>
                </a:cubicBezTo>
                <a:close/>
                <a:moveTo>
                  <a:pt x="11922" y="18251"/>
                </a:moveTo>
                <a:cubicBezTo>
                  <a:pt x="11893" y="18251"/>
                  <a:pt x="11869" y="18298"/>
                  <a:pt x="11869" y="18356"/>
                </a:cubicBezTo>
                <a:lnTo>
                  <a:pt x="11869" y="18576"/>
                </a:lnTo>
                <a:cubicBezTo>
                  <a:pt x="11869" y="18633"/>
                  <a:pt x="11893" y="18678"/>
                  <a:pt x="11922" y="18678"/>
                </a:cubicBezTo>
                <a:cubicBezTo>
                  <a:pt x="11951" y="18678"/>
                  <a:pt x="11974" y="18633"/>
                  <a:pt x="11974" y="18576"/>
                </a:cubicBezTo>
                <a:lnTo>
                  <a:pt x="11974" y="18356"/>
                </a:lnTo>
                <a:cubicBezTo>
                  <a:pt x="11974" y="18298"/>
                  <a:pt x="11951" y="18251"/>
                  <a:pt x="11922" y="18251"/>
                </a:cubicBezTo>
                <a:close/>
                <a:moveTo>
                  <a:pt x="12236" y="18251"/>
                </a:moveTo>
                <a:cubicBezTo>
                  <a:pt x="12207" y="18251"/>
                  <a:pt x="12183" y="18298"/>
                  <a:pt x="12183" y="18356"/>
                </a:cubicBezTo>
                <a:lnTo>
                  <a:pt x="12183" y="18576"/>
                </a:lnTo>
                <a:cubicBezTo>
                  <a:pt x="12183" y="18633"/>
                  <a:pt x="12207" y="18678"/>
                  <a:pt x="12236" y="18678"/>
                </a:cubicBezTo>
                <a:cubicBezTo>
                  <a:pt x="12265" y="18678"/>
                  <a:pt x="12288" y="18633"/>
                  <a:pt x="12288" y="18576"/>
                </a:cubicBezTo>
                <a:lnTo>
                  <a:pt x="12288" y="18356"/>
                </a:lnTo>
                <a:cubicBezTo>
                  <a:pt x="12288" y="18298"/>
                  <a:pt x="12265" y="18251"/>
                  <a:pt x="12236" y="18251"/>
                </a:cubicBezTo>
                <a:close/>
                <a:moveTo>
                  <a:pt x="13085" y="18251"/>
                </a:moveTo>
                <a:cubicBezTo>
                  <a:pt x="13056" y="18251"/>
                  <a:pt x="13032" y="18298"/>
                  <a:pt x="13032" y="18356"/>
                </a:cubicBezTo>
                <a:lnTo>
                  <a:pt x="13032" y="18576"/>
                </a:lnTo>
                <a:cubicBezTo>
                  <a:pt x="13032" y="18633"/>
                  <a:pt x="13056" y="18678"/>
                  <a:pt x="13085" y="18678"/>
                </a:cubicBezTo>
                <a:cubicBezTo>
                  <a:pt x="13114" y="18678"/>
                  <a:pt x="13138" y="18633"/>
                  <a:pt x="13138" y="18576"/>
                </a:cubicBezTo>
                <a:lnTo>
                  <a:pt x="13138" y="18356"/>
                </a:lnTo>
                <a:cubicBezTo>
                  <a:pt x="13138" y="18298"/>
                  <a:pt x="13114" y="18251"/>
                  <a:pt x="13085" y="18251"/>
                </a:cubicBezTo>
                <a:close/>
                <a:moveTo>
                  <a:pt x="13399" y="18251"/>
                </a:moveTo>
                <a:cubicBezTo>
                  <a:pt x="13370" y="18251"/>
                  <a:pt x="13348" y="18298"/>
                  <a:pt x="13348" y="18356"/>
                </a:cubicBezTo>
                <a:lnTo>
                  <a:pt x="13348" y="18576"/>
                </a:lnTo>
                <a:cubicBezTo>
                  <a:pt x="13348" y="18633"/>
                  <a:pt x="13370" y="18678"/>
                  <a:pt x="13399" y="18678"/>
                </a:cubicBezTo>
                <a:cubicBezTo>
                  <a:pt x="13428" y="18678"/>
                  <a:pt x="13452" y="18633"/>
                  <a:pt x="13452" y="18576"/>
                </a:cubicBezTo>
                <a:lnTo>
                  <a:pt x="13452" y="18356"/>
                </a:lnTo>
                <a:cubicBezTo>
                  <a:pt x="13452" y="18298"/>
                  <a:pt x="13428" y="18251"/>
                  <a:pt x="13399" y="18251"/>
                </a:cubicBezTo>
                <a:close/>
                <a:moveTo>
                  <a:pt x="14249" y="18251"/>
                </a:moveTo>
                <a:cubicBezTo>
                  <a:pt x="14220" y="18251"/>
                  <a:pt x="14196" y="18298"/>
                  <a:pt x="14196" y="18356"/>
                </a:cubicBezTo>
                <a:lnTo>
                  <a:pt x="14196" y="18576"/>
                </a:lnTo>
                <a:cubicBezTo>
                  <a:pt x="14196" y="18633"/>
                  <a:pt x="14220" y="18678"/>
                  <a:pt x="14249" y="18678"/>
                </a:cubicBezTo>
                <a:cubicBezTo>
                  <a:pt x="14278" y="18678"/>
                  <a:pt x="14302" y="18633"/>
                  <a:pt x="14302" y="18576"/>
                </a:cubicBezTo>
                <a:lnTo>
                  <a:pt x="14302" y="18356"/>
                </a:lnTo>
                <a:cubicBezTo>
                  <a:pt x="14302" y="18298"/>
                  <a:pt x="14278" y="18251"/>
                  <a:pt x="14249" y="18251"/>
                </a:cubicBezTo>
                <a:close/>
                <a:moveTo>
                  <a:pt x="14564" y="18251"/>
                </a:moveTo>
                <a:cubicBezTo>
                  <a:pt x="14535" y="18251"/>
                  <a:pt x="14511" y="18298"/>
                  <a:pt x="14511" y="18356"/>
                </a:cubicBezTo>
                <a:lnTo>
                  <a:pt x="14511" y="18576"/>
                </a:lnTo>
                <a:cubicBezTo>
                  <a:pt x="14511" y="18633"/>
                  <a:pt x="14535" y="18678"/>
                  <a:pt x="14564" y="18678"/>
                </a:cubicBezTo>
                <a:cubicBezTo>
                  <a:pt x="14593" y="18678"/>
                  <a:pt x="14617" y="18633"/>
                  <a:pt x="14617" y="18576"/>
                </a:cubicBezTo>
                <a:lnTo>
                  <a:pt x="14617" y="18356"/>
                </a:lnTo>
                <a:cubicBezTo>
                  <a:pt x="14617" y="18298"/>
                  <a:pt x="14593" y="18251"/>
                  <a:pt x="14564" y="18251"/>
                </a:cubicBezTo>
                <a:close/>
                <a:moveTo>
                  <a:pt x="15413" y="18251"/>
                </a:moveTo>
                <a:cubicBezTo>
                  <a:pt x="15384" y="18251"/>
                  <a:pt x="15360" y="18298"/>
                  <a:pt x="15360" y="18356"/>
                </a:cubicBezTo>
                <a:lnTo>
                  <a:pt x="15360" y="18576"/>
                </a:lnTo>
                <a:cubicBezTo>
                  <a:pt x="15360" y="18633"/>
                  <a:pt x="15384" y="18678"/>
                  <a:pt x="15413" y="18678"/>
                </a:cubicBezTo>
                <a:cubicBezTo>
                  <a:pt x="15442" y="18678"/>
                  <a:pt x="15465" y="18633"/>
                  <a:pt x="15465" y="18576"/>
                </a:cubicBezTo>
                <a:lnTo>
                  <a:pt x="15465" y="18356"/>
                </a:lnTo>
                <a:cubicBezTo>
                  <a:pt x="15465" y="18298"/>
                  <a:pt x="15442" y="18251"/>
                  <a:pt x="15413" y="18251"/>
                </a:cubicBezTo>
                <a:close/>
                <a:moveTo>
                  <a:pt x="15728" y="18251"/>
                </a:moveTo>
                <a:cubicBezTo>
                  <a:pt x="15699" y="18251"/>
                  <a:pt x="15675" y="18298"/>
                  <a:pt x="15675" y="18356"/>
                </a:cubicBezTo>
                <a:lnTo>
                  <a:pt x="15675" y="18576"/>
                </a:lnTo>
                <a:cubicBezTo>
                  <a:pt x="15675" y="18633"/>
                  <a:pt x="15699" y="18678"/>
                  <a:pt x="15728" y="18678"/>
                </a:cubicBezTo>
                <a:cubicBezTo>
                  <a:pt x="15757" y="18678"/>
                  <a:pt x="15781" y="18633"/>
                  <a:pt x="15781" y="18576"/>
                </a:cubicBezTo>
                <a:lnTo>
                  <a:pt x="15781" y="18356"/>
                </a:lnTo>
                <a:cubicBezTo>
                  <a:pt x="15781" y="18298"/>
                  <a:pt x="15757" y="18251"/>
                  <a:pt x="15728" y="18251"/>
                </a:cubicBezTo>
                <a:close/>
                <a:moveTo>
                  <a:pt x="16578" y="18251"/>
                </a:moveTo>
                <a:cubicBezTo>
                  <a:pt x="16549" y="18251"/>
                  <a:pt x="16525" y="18298"/>
                  <a:pt x="16525" y="18356"/>
                </a:cubicBezTo>
                <a:lnTo>
                  <a:pt x="16525" y="18576"/>
                </a:lnTo>
                <a:cubicBezTo>
                  <a:pt x="16525" y="18633"/>
                  <a:pt x="16549" y="18678"/>
                  <a:pt x="16578" y="18678"/>
                </a:cubicBezTo>
                <a:cubicBezTo>
                  <a:pt x="16607" y="18678"/>
                  <a:pt x="16630" y="18633"/>
                  <a:pt x="16630" y="18576"/>
                </a:cubicBezTo>
                <a:lnTo>
                  <a:pt x="16630" y="18356"/>
                </a:lnTo>
                <a:cubicBezTo>
                  <a:pt x="16630" y="18298"/>
                  <a:pt x="16607" y="18251"/>
                  <a:pt x="16578" y="18251"/>
                </a:cubicBezTo>
                <a:close/>
                <a:moveTo>
                  <a:pt x="16892" y="18251"/>
                </a:moveTo>
                <a:cubicBezTo>
                  <a:pt x="16863" y="18251"/>
                  <a:pt x="16839" y="18298"/>
                  <a:pt x="16839" y="18356"/>
                </a:cubicBezTo>
                <a:lnTo>
                  <a:pt x="16839" y="18576"/>
                </a:lnTo>
                <a:cubicBezTo>
                  <a:pt x="16839" y="18633"/>
                  <a:pt x="16863" y="18678"/>
                  <a:pt x="16892" y="18678"/>
                </a:cubicBezTo>
                <a:cubicBezTo>
                  <a:pt x="16921" y="18678"/>
                  <a:pt x="16944" y="18633"/>
                  <a:pt x="16944" y="18576"/>
                </a:cubicBezTo>
                <a:lnTo>
                  <a:pt x="16944" y="18356"/>
                </a:lnTo>
                <a:cubicBezTo>
                  <a:pt x="16944" y="18298"/>
                  <a:pt x="16921" y="18251"/>
                  <a:pt x="16892" y="18251"/>
                </a:cubicBezTo>
                <a:close/>
                <a:moveTo>
                  <a:pt x="17741" y="18251"/>
                </a:moveTo>
                <a:cubicBezTo>
                  <a:pt x="17712" y="18251"/>
                  <a:pt x="17689" y="18298"/>
                  <a:pt x="17689" y="18356"/>
                </a:cubicBezTo>
                <a:lnTo>
                  <a:pt x="17689" y="18576"/>
                </a:lnTo>
                <a:cubicBezTo>
                  <a:pt x="17689" y="18633"/>
                  <a:pt x="17712" y="18678"/>
                  <a:pt x="17741" y="18678"/>
                </a:cubicBezTo>
                <a:cubicBezTo>
                  <a:pt x="17770" y="18678"/>
                  <a:pt x="17794" y="18633"/>
                  <a:pt x="17794" y="18576"/>
                </a:cubicBezTo>
                <a:lnTo>
                  <a:pt x="17794" y="18356"/>
                </a:lnTo>
                <a:cubicBezTo>
                  <a:pt x="17794" y="18298"/>
                  <a:pt x="17770" y="18251"/>
                  <a:pt x="17741" y="18251"/>
                </a:cubicBezTo>
                <a:close/>
                <a:moveTo>
                  <a:pt x="18055" y="18251"/>
                </a:moveTo>
                <a:cubicBezTo>
                  <a:pt x="18026" y="18251"/>
                  <a:pt x="18002" y="18298"/>
                  <a:pt x="18002" y="18356"/>
                </a:cubicBezTo>
                <a:lnTo>
                  <a:pt x="18002" y="18576"/>
                </a:lnTo>
                <a:cubicBezTo>
                  <a:pt x="18002" y="18633"/>
                  <a:pt x="18026" y="18678"/>
                  <a:pt x="18055" y="18678"/>
                </a:cubicBezTo>
                <a:cubicBezTo>
                  <a:pt x="18085" y="18678"/>
                  <a:pt x="18108" y="18633"/>
                  <a:pt x="18108" y="18576"/>
                </a:cubicBezTo>
                <a:lnTo>
                  <a:pt x="18108" y="18356"/>
                </a:lnTo>
                <a:cubicBezTo>
                  <a:pt x="18108" y="18298"/>
                  <a:pt x="18085" y="18251"/>
                  <a:pt x="18055" y="18251"/>
                </a:cubicBezTo>
                <a:close/>
                <a:moveTo>
                  <a:pt x="18905" y="18251"/>
                </a:moveTo>
                <a:cubicBezTo>
                  <a:pt x="18876" y="18251"/>
                  <a:pt x="18852" y="18298"/>
                  <a:pt x="18852" y="18356"/>
                </a:cubicBezTo>
                <a:lnTo>
                  <a:pt x="18852" y="18576"/>
                </a:lnTo>
                <a:cubicBezTo>
                  <a:pt x="18852" y="18633"/>
                  <a:pt x="18876" y="18678"/>
                  <a:pt x="18905" y="18678"/>
                </a:cubicBezTo>
                <a:cubicBezTo>
                  <a:pt x="18934" y="18678"/>
                  <a:pt x="18958" y="18633"/>
                  <a:pt x="18958" y="18576"/>
                </a:cubicBezTo>
                <a:lnTo>
                  <a:pt x="18958" y="18356"/>
                </a:lnTo>
                <a:cubicBezTo>
                  <a:pt x="18958" y="18298"/>
                  <a:pt x="18934" y="18251"/>
                  <a:pt x="18905" y="18251"/>
                </a:cubicBezTo>
                <a:close/>
                <a:moveTo>
                  <a:pt x="19220" y="18251"/>
                </a:moveTo>
                <a:cubicBezTo>
                  <a:pt x="19191" y="18251"/>
                  <a:pt x="19167" y="18298"/>
                  <a:pt x="19167" y="18356"/>
                </a:cubicBezTo>
                <a:lnTo>
                  <a:pt x="19167" y="18576"/>
                </a:lnTo>
                <a:cubicBezTo>
                  <a:pt x="19167" y="18633"/>
                  <a:pt x="19191" y="18678"/>
                  <a:pt x="19220" y="18678"/>
                </a:cubicBezTo>
                <a:cubicBezTo>
                  <a:pt x="19249" y="18678"/>
                  <a:pt x="19273" y="18633"/>
                  <a:pt x="19273" y="18576"/>
                </a:cubicBezTo>
                <a:lnTo>
                  <a:pt x="19273" y="18356"/>
                </a:lnTo>
                <a:cubicBezTo>
                  <a:pt x="19273" y="18298"/>
                  <a:pt x="19249" y="18251"/>
                  <a:pt x="19220" y="18251"/>
                </a:cubicBezTo>
                <a:close/>
                <a:moveTo>
                  <a:pt x="20069" y="18251"/>
                </a:moveTo>
                <a:cubicBezTo>
                  <a:pt x="20040" y="18251"/>
                  <a:pt x="20016" y="18298"/>
                  <a:pt x="20016" y="18356"/>
                </a:cubicBezTo>
                <a:lnTo>
                  <a:pt x="20016" y="18576"/>
                </a:lnTo>
                <a:cubicBezTo>
                  <a:pt x="20016" y="18633"/>
                  <a:pt x="20040" y="18678"/>
                  <a:pt x="20069" y="18678"/>
                </a:cubicBezTo>
                <a:cubicBezTo>
                  <a:pt x="20099" y="18678"/>
                  <a:pt x="20122" y="18633"/>
                  <a:pt x="20122" y="18576"/>
                </a:cubicBezTo>
                <a:lnTo>
                  <a:pt x="20122" y="18356"/>
                </a:lnTo>
                <a:cubicBezTo>
                  <a:pt x="20122" y="18298"/>
                  <a:pt x="20099" y="18251"/>
                  <a:pt x="20069" y="18251"/>
                </a:cubicBezTo>
                <a:close/>
                <a:moveTo>
                  <a:pt x="20384" y="18251"/>
                </a:moveTo>
                <a:cubicBezTo>
                  <a:pt x="20355" y="18251"/>
                  <a:pt x="20331" y="18298"/>
                  <a:pt x="20331" y="18356"/>
                </a:cubicBezTo>
                <a:lnTo>
                  <a:pt x="20331" y="18576"/>
                </a:lnTo>
                <a:cubicBezTo>
                  <a:pt x="20331" y="18633"/>
                  <a:pt x="20355" y="18678"/>
                  <a:pt x="20384" y="18678"/>
                </a:cubicBezTo>
                <a:cubicBezTo>
                  <a:pt x="20413" y="18678"/>
                  <a:pt x="20436" y="18633"/>
                  <a:pt x="20436" y="18576"/>
                </a:cubicBezTo>
                <a:lnTo>
                  <a:pt x="20436" y="18356"/>
                </a:lnTo>
                <a:cubicBezTo>
                  <a:pt x="20436" y="18298"/>
                  <a:pt x="20413" y="18251"/>
                  <a:pt x="20384" y="18251"/>
                </a:cubicBezTo>
                <a:close/>
                <a:moveTo>
                  <a:pt x="21234" y="18251"/>
                </a:moveTo>
                <a:cubicBezTo>
                  <a:pt x="21204" y="18251"/>
                  <a:pt x="21181" y="18298"/>
                  <a:pt x="21181" y="18356"/>
                </a:cubicBezTo>
                <a:lnTo>
                  <a:pt x="21181" y="18576"/>
                </a:lnTo>
                <a:cubicBezTo>
                  <a:pt x="21181" y="18633"/>
                  <a:pt x="21204" y="18678"/>
                  <a:pt x="21234" y="18678"/>
                </a:cubicBezTo>
                <a:cubicBezTo>
                  <a:pt x="21263" y="18678"/>
                  <a:pt x="21285" y="18633"/>
                  <a:pt x="21285" y="18576"/>
                </a:cubicBezTo>
                <a:lnTo>
                  <a:pt x="21285" y="18356"/>
                </a:lnTo>
                <a:cubicBezTo>
                  <a:pt x="21285" y="18298"/>
                  <a:pt x="21263" y="18251"/>
                  <a:pt x="21234" y="18251"/>
                </a:cubicBezTo>
                <a:close/>
                <a:moveTo>
                  <a:pt x="21547" y="18251"/>
                </a:moveTo>
                <a:cubicBezTo>
                  <a:pt x="21518" y="18251"/>
                  <a:pt x="21495" y="18298"/>
                  <a:pt x="21495" y="18356"/>
                </a:cubicBezTo>
                <a:lnTo>
                  <a:pt x="21495" y="18576"/>
                </a:lnTo>
                <a:cubicBezTo>
                  <a:pt x="21495" y="18633"/>
                  <a:pt x="21518" y="18678"/>
                  <a:pt x="21547" y="18678"/>
                </a:cubicBezTo>
                <a:cubicBezTo>
                  <a:pt x="21576" y="18678"/>
                  <a:pt x="21600" y="18633"/>
                  <a:pt x="21600" y="18576"/>
                </a:cubicBezTo>
                <a:lnTo>
                  <a:pt x="21600" y="18356"/>
                </a:lnTo>
                <a:cubicBezTo>
                  <a:pt x="21600" y="18298"/>
                  <a:pt x="21576" y="18251"/>
                  <a:pt x="21547" y="18251"/>
                </a:cubicBezTo>
                <a:close/>
                <a:moveTo>
                  <a:pt x="53" y="18981"/>
                </a:moveTo>
                <a:cubicBezTo>
                  <a:pt x="24" y="18981"/>
                  <a:pt x="0" y="19028"/>
                  <a:pt x="0" y="19085"/>
                </a:cubicBezTo>
                <a:lnTo>
                  <a:pt x="0" y="19306"/>
                </a:lnTo>
                <a:cubicBezTo>
                  <a:pt x="0" y="19363"/>
                  <a:pt x="24" y="19408"/>
                  <a:pt x="53" y="19408"/>
                </a:cubicBezTo>
                <a:cubicBezTo>
                  <a:pt x="82" y="19408"/>
                  <a:pt x="106" y="19363"/>
                  <a:pt x="106" y="19306"/>
                </a:cubicBezTo>
                <a:lnTo>
                  <a:pt x="106" y="19085"/>
                </a:lnTo>
                <a:cubicBezTo>
                  <a:pt x="106" y="19028"/>
                  <a:pt x="82" y="18981"/>
                  <a:pt x="53" y="18981"/>
                </a:cubicBezTo>
                <a:close/>
                <a:moveTo>
                  <a:pt x="367" y="18981"/>
                </a:moveTo>
                <a:cubicBezTo>
                  <a:pt x="338" y="18981"/>
                  <a:pt x="315" y="19028"/>
                  <a:pt x="315" y="19085"/>
                </a:cubicBezTo>
                <a:lnTo>
                  <a:pt x="315" y="19306"/>
                </a:lnTo>
                <a:cubicBezTo>
                  <a:pt x="315" y="19363"/>
                  <a:pt x="338" y="19408"/>
                  <a:pt x="367" y="19408"/>
                </a:cubicBezTo>
                <a:cubicBezTo>
                  <a:pt x="397" y="19408"/>
                  <a:pt x="420" y="19363"/>
                  <a:pt x="420" y="19306"/>
                </a:cubicBezTo>
                <a:lnTo>
                  <a:pt x="420" y="19085"/>
                </a:lnTo>
                <a:cubicBezTo>
                  <a:pt x="420" y="19028"/>
                  <a:pt x="397" y="18981"/>
                  <a:pt x="367" y="18981"/>
                </a:cubicBezTo>
                <a:close/>
                <a:moveTo>
                  <a:pt x="1217" y="18981"/>
                </a:moveTo>
                <a:cubicBezTo>
                  <a:pt x="1188" y="18981"/>
                  <a:pt x="1164" y="19028"/>
                  <a:pt x="1164" y="19085"/>
                </a:cubicBezTo>
                <a:lnTo>
                  <a:pt x="1164" y="19306"/>
                </a:lnTo>
                <a:cubicBezTo>
                  <a:pt x="1164" y="19363"/>
                  <a:pt x="1188" y="19408"/>
                  <a:pt x="1217" y="19408"/>
                </a:cubicBezTo>
                <a:cubicBezTo>
                  <a:pt x="1246" y="19408"/>
                  <a:pt x="1270" y="19363"/>
                  <a:pt x="1270" y="19306"/>
                </a:cubicBezTo>
                <a:lnTo>
                  <a:pt x="1270" y="19085"/>
                </a:lnTo>
                <a:cubicBezTo>
                  <a:pt x="1270" y="19028"/>
                  <a:pt x="1246" y="18981"/>
                  <a:pt x="1217" y="18981"/>
                </a:cubicBezTo>
                <a:close/>
                <a:moveTo>
                  <a:pt x="1532" y="18981"/>
                </a:moveTo>
                <a:cubicBezTo>
                  <a:pt x="1503" y="18981"/>
                  <a:pt x="1479" y="19028"/>
                  <a:pt x="1479" y="19085"/>
                </a:cubicBezTo>
                <a:lnTo>
                  <a:pt x="1479" y="19306"/>
                </a:lnTo>
                <a:cubicBezTo>
                  <a:pt x="1479" y="19363"/>
                  <a:pt x="1503" y="19408"/>
                  <a:pt x="1532" y="19408"/>
                </a:cubicBezTo>
                <a:cubicBezTo>
                  <a:pt x="1561" y="19408"/>
                  <a:pt x="1584" y="19363"/>
                  <a:pt x="1584" y="19306"/>
                </a:cubicBezTo>
                <a:lnTo>
                  <a:pt x="1584" y="19085"/>
                </a:lnTo>
                <a:cubicBezTo>
                  <a:pt x="1584" y="19028"/>
                  <a:pt x="1561" y="18981"/>
                  <a:pt x="1532" y="18981"/>
                </a:cubicBezTo>
                <a:close/>
                <a:moveTo>
                  <a:pt x="2380" y="18981"/>
                </a:moveTo>
                <a:cubicBezTo>
                  <a:pt x="2351" y="18981"/>
                  <a:pt x="2329" y="19028"/>
                  <a:pt x="2329" y="19085"/>
                </a:cubicBezTo>
                <a:lnTo>
                  <a:pt x="2329" y="19306"/>
                </a:lnTo>
                <a:cubicBezTo>
                  <a:pt x="2329" y="19363"/>
                  <a:pt x="2351" y="19408"/>
                  <a:pt x="2380" y="19408"/>
                </a:cubicBezTo>
                <a:cubicBezTo>
                  <a:pt x="2409" y="19408"/>
                  <a:pt x="2433" y="19363"/>
                  <a:pt x="2433" y="19306"/>
                </a:cubicBezTo>
                <a:lnTo>
                  <a:pt x="2433" y="19085"/>
                </a:lnTo>
                <a:cubicBezTo>
                  <a:pt x="2433" y="19028"/>
                  <a:pt x="2409" y="18981"/>
                  <a:pt x="2380" y="18981"/>
                </a:cubicBezTo>
                <a:close/>
                <a:moveTo>
                  <a:pt x="2695" y="18981"/>
                </a:moveTo>
                <a:cubicBezTo>
                  <a:pt x="2666" y="18981"/>
                  <a:pt x="2643" y="19028"/>
                  <a:pt x="2643" y="19085"/>
                </a:cubicBezTo>
                <a:lnTo>
                  <a:pt x="2643" y="19306"/>
                </a:lnTo>
                <a:cubicBezTo>
                  <a:pt x="2643" y="19363"/>
                  <a:pt x="2666" y="19408"/>
                  <a:pt x="2695" y="19408"/>
                </a:cubicBezTo>
                <a:cubicBezTo>
                  <a:pt x="2724" y="19408"/>
                  <a:pt x="2748" y="19363"/>
                  <a:pt x="2748" y="19306"/>
                </a:cubicBezTo>
                <a:lnTo>
                  <a:pt x="2748" y="19085"/>
                </a:lnTo>
                <a:cubicBezTo>
                  <a:pt x="2748" y="19028"/>
                  <a:pt x="2724" y="18981"/>
                  <a:pt x="2695" y="18981"/>
                </a:cubicBezTo>
                <a:close/>
                <a:moveTo>
                  <a:pt x="3545" y="18981"/>
                </a:moveTo>
                <a:cubicBezTo>
                  <a:pt x="3516" y="18981"/>
                  <a:pt x="3492" y="19028"/>
                  <a:pt x="3492" y="19085"/>
                </a:cubicBezTo>
                <a:lnTo>
                  <a:pt x="3492" y="19306"/>
                </a:lnTo>
                <a:cubicBezTo>
                  <a:pt x="3492" y="19363"/>
                  <a:pt x="3516" y="19408"/>
                  <a:pt x="3545" y="19408"/>
                </a:cubicBezTo>
                <a:cubicBezTo>
                  <a:pt x="3574" y="19408"/>
                  <a:pt x="3598" y="19363"/>
                  <a:pt x="3598" y="19306"/>
                </a:cubicBezTo>
                <a:lnTo>
                  <a:pt x="3598" y="19085"/>
                </a:lnTo>
                <a:cubicBezTo>
                  <a:pt x="3598" y="19028"/>
                  <a:pt x="3574" y="18981"/>
                  <a:pt x="3545" y="18981"/>
                </a:cubicBezTo>
                <a:close/>
                <a:moveTo>
                  <a:pt x="3859" y="18981"/>
                </a:moveTo>
                <a:cubicBezTo>
                  <a:pt x="3830" y="18981"/>
                  <a:pt x="3806" y="19028"/>
                  <a:pt x="3806" y="19085"/>
                </a:cubicBezTo>
                <a:lnTo>
                  <a:pt x="3806" y="19306"/>
                </a:lnTo>
                <a:cubicBezTo>
                  <a:pt x="3806" y="19363"/>
                  <a:pt x="3830" y="19408"/>
                  <a:pt x="3859" y="19408"/>
                </a:cubicBezTo>
                <a:cubicBezTo>
                  <a:pt x="3888" y="19408"/>
                  <a:pt x="3912" y="19363"/>
                  <a:pt x="3912" y="19306"/>
                </a:cubicBezTo>
                <a:lnTo>
                  <a:pt x="3912" y="19085"/>
                </a:lnTo>
                <a:cubicBezTo>
                  <a:pt x="3912" y="19028"/>
                  <a:pt x="3888" y="18981"/>
                  <a:pt x="3859" y="18981"/>
                </a:cubicBezTo>
                <a:close/>
                <a:moveTo>
                  <a:pt x="4709" y="18981"/>
                </a:moveTo>
                <a:cubicBezTo>
                  <a:pt x="4680" y="18981"/>
                  <a:pt x="4656" y="19028"/>
                  <a:pt x="4656" y="19085"/>
                </a:cubicBezTo>
                <a:lnTo>
                  <a:pt x="4656" y="19306"/>
                </a:lnTo>
                <a:cubicBezTo>
                  <a:pt x="4656" y="19363"/>
                  <a:pt x="4680" y="19408"/>
                  <a:pt x="4709" y="19408"/>
                </a:cubicBezTo>
                <a:cubicBezTo>
                  <a:pt x="4738" y="19408"/>
                  <a:pt x="4762" y="19363"/>
                  <a:pt x="4762" y="19306"/>
                </a:cubicBezTo>
                <a:lnTo>
                  <a:pt x="4762" y="19085"/>
                </a:lnTo>
                <a:cubicBezTo>
                  <a:pt x="4762" y="19028"/>
                  <a:pt x="4738" y="18981"/>
                  <a:pt x="4709" y="18981"/>
                </a:cubicBezTo>
                <a:close/>
                <a:moveTo>
                  <a:pt x="5023" y="18981"/>
                </a:moveTo>
                <a:cubicBezTo>
                  <a:pt x="4994" y="18981"/>
                  <a:pt x="4970" y="19028"/>
                  <a:pt x="4970" y="19085"/>
                </a:cubicBezTo>
                <a:lnTo>
                  <a:pt x="4970" y="19306"/>
                </a:lnTo>
                <a:cubicBezTo>
                  <a:pt x="4970" y="19363"/>
                  <a:pt x="4994" y="19408"/>
                  <a:pt x="5023" y="19408"/>
                </a:cubicBezTo>
                <a:cubicBezTo>
                  <a:pt x="5053" y="19408"/>
                  <a:pt x="5076" y="19363"/>
                  <a:pt x="5076" y="19306"/>
                </a:cubicBezTo>
                <a:lnTo>
                  <a:pt x="5076" y="19085"/>
                </a:lnTo>
                <a:cubicBezTo>
                  <a:pt x="5076" y="19028"/>
                  <a:pt x="5053" y="18981"/>
                  <a:pt x="5023" y="18981"/>
                </a:cubicBezTo>
                <a:close/>
                <a:moveTo>
                  <a:pt x="5873" y="18981"/>
                </a:moveTo>
                <a:cubicBezTo>
                  <a:pt x="5844" y="18981"/>
                  <a:pt x="5820" y="19028"/>
                  <a:pt x="5820" y="19085"/>
                </a:cubicBezTo>
                <a:lnTo>
                  <a:pt x="5820" y="19306"/>
                </a:lnTo>
                <a:cubicBezTo>
                  <a:pt x="5820" y="19363"/>
                  <a:pt x="5844" y="19408"/>
                  <a:pt x="5873" y="19408"/>
                </a:cubicBezTo>
                <a:cubicBezTo>
                  <a:pt x="5902" y="19408"/>
                  <a:pt x="5926" y="19363"/>
                  <a:pt x="5926" y="19306"/>
                </a:cubicBezTo>
                <a:lnTo>
                  <a:pt x="5926" y="19085"/>
                </a:lnTo>
                <a:cubicBezTo>
                  <a:pt x="5926" y="19028"/>
                  <a:pt x="5902" y="18981"/>
                  <a:pt x="5873" y="18981"/>
                </a:cubicBezTo>
                <a:close/>
                <a:moveTo>
                  <a:pt x="6188" y="18981"/>
                </a:moveTo>
                <a:cubicBezTo>
                  <a:pt x="6159" y="18981"/>
                  <a:pt x="6135" y="19028"/>
                  <a:pt x="6135" y="19085"/>
                </a:cubicBezTo>
                <a:lnTo>
                  <a:pt x="6135" y="19306"/>
                </a:lnTo>
                <a:cubicBezTo>
                  <a:pt x="6135" y="19363"/>
                  <a:pt x="6159" y="19408"/>
                  <a:pt x="6188" y="19408"/>
                </a:cubicBezTo>
                <a:cubicBezTo>
                  <a:pt x="6217" y="19408"/>
                  <a:pt x="6240" y="19363"/>
                  <a:pt x="6240" y="19306"/>
                </a:cubicBezTo>
                <a:lnTo>
                  <a:pt x="6240" y="19085"/>
                </a:lnTo>
                <a:cubicBezTo>
                  <a:pt x="6240" y="19028"/>
                  <a:pt x="6217" y="18981"/>
                  <a:pt x="6188" y="18981"/>
                </a:cubicBezTo>
                <a:close/>
                <a:moveTo>
                  <a:pt x="7036" y="18981"/>
                </a:moveTo>
                <a:cubicBezTo>
                  <a:pt x="7007" y="18981"/>
                  <a:pt x="6984" y="19028"/>
                  <a:pt x="6984" y="19085"/>
                </a:cubicBezTo>
                <a:lnTo>
                  <a:pt x="6984" y="19306"/>
                </a:lnTo>
                <a:cubicBezTo>
                  <a:pt x="6984" y="19363"/>
                  <a:pt x="7007" y="19408"/>
                  <a:pt x="7036" y="19408"/>
                </a:cubicBezTo>
                <a:cubicBezTo>
                  <a:pt x="7065" y="19408"/>
                  <a:pt x="7089" y="19363"/>
                  <a:pt x="7089" y="19306"/>
                </a:cubicBezTo>
                <a:lnTo>
                  <a:pt x="7089" y="19085"/>
                </a:lnTo>
                <a:cubicBezTo>
                  <a:pt x="7089" y="19028"/>
                  <a:pt x="7065" y="18981"/>
                  <a:pt x="7036" y="18981"/>
                </a:cubicBezTo>
                <a:close/>
                <a:moveTo>
                  <a:pt x="7351" y="18981"/>
                </a:moveTo>
                <a:cubicBezTo>
                  <a:pt x="7322" y="18981"/>
                  <a:pt x="7299" y="19028"/>
                  <a:pt x="7299" y="19085"/>
                </a:cubicBezTo>
                <a:lnTo>
                  <a:pt x="7299" y="19306"/>
                </a:lnTo>
                <a:cubicBezTo>
                  <a:pt x="7299" y="19363"/>
                  <a:pt x="7322" y="19408"/>
                  <a:pt x="7351" y="19408"/>
                </a:cubicBezTo>
                <a:cubicBezTo>
                  <a:pt x="7380" y="19408"/>
                  <a:pt x="7404" y="19363"/>
                  <a:pt x="7404" y="19306"/>
                </a:cubicBezTo>
                <a:lnTo>
                  <a:pt x="7404" y="19085"/>
                </a:lnTo>
                <a:cubicBezTo>
                  <a:pt x="7404" y="19028"/>
                  <a:pt x="7380" y="18981"/>
                  <a:pt x="7351" y="18981"/>
                </a:cubicBezTo>
                <a:close/>
                <a:moveTo>
                  <a:pt x="8201" y="18981"/>
                </a:moveTo>
                <a:cubicBezTo>
                  <a:pt x="8171" y="18981"/>
                  <a:pt x="8148" y="19028"/>
                  <a:pt x="8148" y="19085"/>
                </a:cubicBezTo>
                <a:lnTo>
                  <a:pt x="8148" y="19306"/>
                </a:lnTo>
                <a:cubicBezTo>
                  <a:pt x="8148" y="19363"/>
                  <a:pt x="8171" y="19408"/>
                  <a:pt x="8201" y="19408"/>
                </a:cubicBezTo>
                <a:cubicBezTo>
                  <a:pt x="8230" y="19408"/>
                  <a:pt x="8254" y="19363"/>
                  <a:pt x="8254" y="19306"/>
                </a:cubicBezTo>
                <a:lnTo>
                  <a:pt x="8254" y="19085"/>
                </a:lnTo>
                <a:cubicBezTo>
                  <a:pt x="8254" y="19028"/>
                  <a:pt x="8230" y="18981"/>
                  <a:pt x="8201" y="18981"/>
                </a:cubicBezTo>
                <a:close/>
                <a:moveTo>
                  <a:pt x="8515" y="18981"/>
                </a:moveTo>
                <a:cubicBezTo>
                  <a:pt x="8486" y="18981"/>
                  <a:pt x="8462" y="19028"/>
                  <a:pt x="8462" y="19085"/>
                </a:cubicBezTo>
                <a:lnTo>
                  <a:pt x="8462" y="19306"/>
                </a:lnTo>
                <a:cubicBezTo>
                  <a:pt x="8462" y="19363"/>
                  <a:pt x="8486" y="19408"/>
                  <a:pt x="8515" y="19408"/>
                </a:cubicBezTo>
                <a:cubicBezTo>
                  <a:pt x="8544" y="19408"/>
                  <a:pt x="8568" y="19363"/>
                  <a:pt x="8568" y="19306"/>
                </a:cubicBezTo>
                <a:lnTo>
                  <a:pt x="8568" y="19085"/>
                </a:lnTo>
                <a:cubicBezTo>
                  <a:pt x="8568" y="19028"/>
                  <a:pt x="8544" y="18981"/>
                  <a:pt x="8515" y="18981"/>
                </a:cubicBezTo>
                <a:close/>
                <a:moveTo>
                  <a:pt x="9365" y="18981"/>
                </a:moveTo>
                <a:cubicBezTo>
                  <a:pt x="9336" y="18981"/>
                  <a:pt x="9312" y="19028"/>
                  <a:pt x="9312" y="19085"/>
                </a:cubicBezTo>
                <a:lnTo>
                  <a:pt x="9312" y="19306"/>
                </a:lnTo>
                <a:cubicBezTo>
                  <a:pt x="9312" y="19363"/>
                  <a:pt x="9336" y="19408"/>
                  <a:pt x="9365" y="19408"/>
                </a:cubicBezTo>
                <a:cubicBezTo>
                  <a:pt x="9394" y="19408"/>
                  <a:pt x="9418" y="19363"/>
                  <a:pt x="9418" y="19306"/>
                </a:cubicBezTo>
                <a:lnTo>
                  <a:pt x="9418" y="19085"/>
                </a:lnTo>
                <a:cubicBezTo>
                  <a:pt x="9418" y="19028"/>
                  <a:pt x="9394" y="18981"/>
                  <a:pt x="9365" y="18981"/>
                </a:cubicBezTo>
                <a:close/>
                <a:moveTo>
                  <a:pt x="9679" y="18981"/>
                </a:moveTo>
                <a:cubicBezTo>
                  <a:pt x="9650" y="18981"/>
                  <a:pt x="9626" y="19028"/>
                  <a:pt x="9626" y="19085"/>
                </a:cubicBezTo>
                <a:lnTo>
                  <a:pt x="9626" y="19306"/>
                </a:lnTo>
                <a:cubicBezTo>
                  <a:pt x="9626" y="19363"/>
                  <a:pt x="9650" y="19408"/>
                  <a:pt x="9679" y="19408"/>
                </a:cubicBezTo>
                <a:cubicBezTo>
                  <a:pt x="9708" y="19408"/>
                  <a:pt x="9732" y="19363"/>
                  <a:pt x="9732" y="19306"/>
                </a:cubicBezTo>
                <a:lnTo>
                  <a:pt x="9732" y="19085"/>
                </a:lnTo>
                <a:cubicBezTo>
                  <a:pt x="9732" y="19028"/>
                  <a:pt x="9708" y="18981"/>
                  <a:pt x="9679" y="18981"/>
                </a:cubicBezTo>
                <a:close/>
                <a:moveTo>
                  <a:pt x="10529" y="18981"/>
                </a:moveTo>
                <a:cubicBezTo>
                  <a:pt x="10500" y="18981"/>
                  <a:pt x="10476" y="19028"/>
                  <a:pt x="10476" y="19085"/>
                </a:cubicBezTo>
                <a:lnTo>
                  <a:pt x="10476" y="19306"/>
                </a:lnTo>
                <a:cubicBezTo>
                  <a:pt x="10476" y="19363"/>
                  <a:pt x="10500" y="19408"/>
                  <a:pt x="10529" y="19408"/>
                </a:cubicBezTo>
                <a:cubicBezTo>
                  <a:pt x="10558" y="19408"/>
                  <a:pt x="10582" y="19363"/>
                  <a:pt x="10582" y="19306"/>
                </a:cubicBezTo>
                <a:lnTo>
                  <a:pt x="10582" y="19085"/>
                </a:lnTo>
                <a:cubicBezTo>
                  <a:pt x="10582" y="19028"/>
                  <a:pt x="10558" y="18981"/>
                  <a:pt x="10529" y="18981"/>
                </a:cubicBezTo>
                <a:close/>
                <a:moveTo>
                  <a:pt x="10844" y="18981"/>
                </a:moveTo>
                <a:cubicBezTo>
                  <a:pt x="10814" y="18981"/>
                  <a:pt x="10791" y="19028"/>
                  <a:pt x="10791" y="19085"/>
                </a:cubicBezTo>
                <a:lnTo>
                  <a:pt x="10791" y="19306"/>
                </a:lnTo>
                <a:cubicBezTo>
                  <a:pt x="10791" y="19363"/>
                  <a:pt x="10814" y="19408"/>
                  <a:pt x="10844" y="19408"/>
                </a:cubicBezTo>
                <a:cubicBezTo>
                  <a:pt x="10873" y="19408"/>
                  <a:pt x="10895" y="19363"/>
                  <a:pt x="10895" y="19306"/>
                </a:cubicBezTo>
                <a:lnTo>
                  <a:pt x="10895" y="19085"/>
                </a:lnTo>
                <a:cubicBezTo>
                  <a:pt x="10895" y="19028"/>
                  <a:pt x="10873" y="18981"/>
                  <a:pt x="10844" y="18981"/>
                </a:cubicBezTo>
                <a:close/>
                <a:moveTo>
                  <a:pt x="11692" y="18981"/>
                </a:moveTo>
                <a:cubicBezTo>
                  <a:pt x="11663" y="18981"/>
                  <a:pt x="11640" y="19028"/>
                  <a:pt x="11640" y="19085"/>
                </a:cubicBezTo>
                <a:lnTo>
                  <a:pt x="11640" y="19306"/>
                </a:lnTo>
                <a:cubicBezTo>
                  <a:pt x="11640" y="19363"/>
                  <a:pt x="11663" y="19408"/>
                  <a:pt x="11692" y="19408"/>
                </a:cubicBezTo>
                <a:cubicBezTo>
                  <a:pt x="11721" y="19408"/>
                  <a:pt x="11745" y="19363"/>
                  <a:pt x="11745" y="19306"/>
                </a:cubicBezTo>
                <a:lnTo>
                  <a:pt x="11745" y="19085"/>
                </a:lnTo>
                <a:cubicBezTo>
                  <a:pt x="11745" y="19028"/>
                  <a:pt x="11721" y="18981"/>
                  <a:pt x="11692" y="18981"/>
                </a:cubicBezTo>
                <a:close/>
                <a:moveTo>
                  <a:pt x="12007" y="18981"/>
                </a:moveTo>
                <a:cubicBezTo>
                  <a:pt x="11978" y="18981"/>
                  <a:pt x="11955" y="19028"/>
                  <a:pt x="11955" y="19085"/>
                </a:cubicBezTo>
                <a:lnTo>
                  <a:pt x="11955" y="19306"/>
                </a:lnTo>
                <a:cubicBezTo>
                  <a:pt x="11955" y="19363"/>
                  <a:pt x="11978" y="19408"/>
                  <a:pt x="12007" y="19408"/>
                </a:cubicBezTo>
                <a:cubicBezTo>
                  <a:pt x="12036" y="19408"/>
                  <a:pt x="12060" y="19363"/>
                  <a:pt x="12060" y="19306"/>
                </a:cubicBezTo>
                <a:lnTo>
                  <a:pt x="12060" y="19085"/>
                </a:lnTo>
                <a:cubicBezTo>
                  <a:pt x="12060" y="19028"/>
                  <a:pt x="12036" y="18981"/>
                  <a:pt x="12007" y="18981"/>
                </a:cubicBezTo>
                <a:close/>
                <a:moveTo>
                  <a:pt x="12856" y="18981"/>
                </a:moveTo>
                <a:cubicBezTo>
                  <a:pt x="12827" y="18981"/>
                  <a:pt x="12804" y="19028"/>
                  <a:pt x="12804" y="19085"/>
                </a:cubicBezTo>
                <a:lnTo>
                  <a:pt x="12804" y="19306"/>
                </a:lnTo>
                <a:cubicBezTo>
                  <a:pt x="12804" y="19363"/>
                  <a:pt x="12827" y="19408"/>
                  <a:pt x="12856" y="19408"/>
                </a:cubicBezTo>
                <a:cubicBezTo>
                  <a:pt x="12886" y="19408"/>
                  <a:pt x="12909" y="19363"/>
                  <a:pt x="12909" y="19306"/>
                </a:cubicBezTo>
                <a:lnTo>
                  <a:pt x="12909" y="19085"/>
                </a:lnTo>
                <a:cubicBezTo>
                  <a:pt x="12909" y="19028"/>
                  <a:pt x="12886" y="18981"/>
                  <a:pt x="12856" y="18981"/>
                </a:cubicBezTo>
                <a:close/>
                <a:moveTo>
                  <a:pt x="13171" y="18981"/>
                </a:moveTo>
                <a:cubicBezTo>
                  <a:pt x="13142" y="18981"/>
                  <a:pt x="13118" y="19028"/>
                  <a:pt x="13118" y="19085"/>
                </a:cubicBezTo>
                <a:lnTo>
                  <a:pt x="13118" y="19306"/>
                </a:lnTo>
                <a:cubicBezTo>
                  <a:pt x="13118" y="19363"/>
                  <a:pt x="13142" y="19408"/>
                  <a:pt x="13171" y="19408"/>
                </a:cubicBezTo>
                <a:cubicBezTo>
                  <a:pt x="13200" y="19408"/>
                  <a:pt x="13224" y="19363"/>
                  <a:pt x="13224" y="19306"/>
                </a:cubicBezTo>
                <a:lnTo>
                  <a:pt x="13224" y="19085"/>
                </a:lnTo>
                <a:cubicBezTo>
                  <a:pt x="13224" y="19028"/>
                  <a:pt x="13200" y="18981"/>
                  <a:pt x="13171" y="18981"/>
                </a:cubicBezTo>
                <a:close/>
                <a:moveTo>
                  <a:pt x="14021" y="18981"/>
                </a:moveTo>
                <a:cubicBezTo>
                  <a:pt x="13992" y="18981"/>
                  <a:pt x="13968" y="19028"/>
                  <a:pt x="13968" y="19085"/>
                </a:cubicBezTo>
                <a:lnTo>
                  <a:pt x="13968" y="19306"/>
                </a:lnTo>
                <a:cubicBezTo>
                  <a:pt x="13968" y="19363"/>
                  <a:pt x="13992" y="19408"/>
                  <a:pt x="14021" y="19408"/>
                </a:cubicBezTo>
                <a:cubicBezTo>
                  <a:pt x="14050" y="19408"/>
                  <a:pt x="14074" y="19363"/>
                  <a:pt x="14074" y="19306"/>
                </a:cubicBezTo>
                <a:lnTo>
                  <a:pt x="14074" y="19085"/>
                </a:lnTo>
                <a:cubicBezTo>
                  <a:pt x="14074" y="19028"/>
                  <a:pt x="14050" y="18981"/>
                  <a:pt x="14021" y="18981"/>
                </a:cubicBezTo>
                <a:close/>
                <a:moveTo>
                  <a:pt x="14335" y="18981"/>
                </a:moveTo>
                <a:cubicBezTo>
                  <a:pt x="14306" y="18981"/>
                  <a:pt x="14282" y="19028"/>
                  <a:pt x="14282" y="19085"/>
                </a:cubicBezTo>
                <a:lnTo>
                  <a:pt x="14282" y="19306"/>
                </a:lnTo>
                <a:cubicBezTo>
                  <a:pt x="14282" y="19363"/>
                  <a:pt x="14306" y="19408"/>
                  <a:pt x="14335" y="19408"/>
                </a:cubicBezTo>
                <a:cubicBezTo>
                  <a:pt x="14364" y="19408"/>
                  <a:pt x="14388" y="19363"/>
                  <a:pt x="14388" y="19306"/>
                </a:cubicBezTo>
                <a:lnTo>
                  <a:pt x="14388" y="19085"/>
                </a:lnTo>
                <a:cubicBezTo>
                  <a:pt x="14388" y="19028"/>
                  <a:pt x="14364" y="18981"/>
                  <a:pt x="14335" y="18981"/>
                </a:cubicBezTo>
                <a:close/>
                <a:moveTo>
                  <a:pt x="15185" y="18981"/>
                </a:moveTo>
                <a:cubicBezTo>
                  <a:pt x="15156" y="18981"/>
                  <a:pt x="15132" y="19028"/>
                  <a:pt x="15132" y="19085"/>
                </a:cubicBezTo>
                <a:lnTo>
                  <a:pt x="15132" y="19306"/>
                </a:lnTo>
                <a:cubicBezTo>
                  <a:pt x="15132" y="19363"/>
                  <a:pt x="15156" y="19408"/>
                  <a:pt x="15185" y="19408"/>
                </a:cubicBezTo>
                <a:cubicBezTo>
                  <a:pt x="15214" y="19408"/>
                  <a:pt x="15237" y="19363"/>
                  <a:pt x="15237" y="19306"/>
                </a:cubicBezTo>
                <a:lnTo>
                  <a:pt x="15237" y="19085"/>
                </a:lnTo>
                <a:cubicBezTo>
                  <a:pt x="15237" y="19028"/>
                  <a:pt x="15214" y="18981"/>
                  <a:pt x="15185" y="18981"/>
                </a:cubicBezTo>
                <a:close/>
                <a:moveTo>
                  <a:pt x="15500" y="18981"/>
                </a:moveTo>
                <a:cubicBezTo>
                  <a:pt x="15470" y="18981"/>
                  <a:pt x="15447" y="19028"/>
                  <a:pt x="15447" y="19085"/>
                </a:cubicBezTo>
                <a:lnTo>
                  <a:pt x="15447" y="19306"/>
                </a:lnTo>
                <a:cubicBezTo>
                  <a:pt x="15447" y="19363"/>
                  <a:pt x="15470" y="19408"/>
                  <a:pt x="15500" y="19408"/>
                </a:cubicBezTo>
                <a:cubicBezTo>
                  <a:pt x="15529" y="19408"/>
                  <a:pt x="15551" y="19363"/>
                  <a:pt x="15551" y="19306"/>
                </a:cubicBezTo>
                <a:lnTo>
                  <a:pt x="15551" y="19085"/>
                </a:lnTo>
                <a:cubicBezTo>
                  <a:pt x="15551" y="19028"/>
                  <a:pt x="15529" y="18981"/>
                  <a:pt x="15500" y="18981"/>
                </a:cubicBezTo>
                <a:close/>
                <a:moveTo>
                  <a:pt x="16349" y="18981"/>
                </a:moveTo>
                <a:cubicBezTo>
                  <a:pt x="16320" y="18981"/>
                  <a:pt x="16296" y="19028"/>
                  <a:pt x="16296" y="19085"/>
                </a:cubicBezTo>
                <a:lnTo>
                  <a:pt x="16296" y="19306"/>
                </a:lnTo>
                <a:cubicBezTo>
                  <a:pt x="16296" y="19363"/>
                  <a:pt x="16320" y="19408"/>
                  <a:pt x="16349" y="19408"/>
                </a:cubicBezTo>
                <a:cubicBezTo>
                  <a:pt x="16378" y="19408"/>
                  <a:pt x="16401" y="19363"/>
                  <a:pt x="16401" y="19306"/>
                </a:cubicBezTo>
                <a:lnTo>
                  <a:pt x="16401" y="19085"/>
                </a:lnTo>
                <a:cubicBezTo>
                  <a:pt x="16401" y="19028"/>
                  <a:pt x="16378" y="18981"/>
                  <a:pt x="16349" y="18981"/>
                </a:cubicBezTo>
                <a:close/>
                <a:moveTo>
                  <a:pt x="16663" y="18981"/>
                </a:moveTo>
                <a:cubicBezTo>
                  <a:pt x="16634" y="18981"/>
                  <a:pt x="16611" y="19028"/>
                  <a:pt x="16611" y="19085"/>
                </a:cubicBezTo>
                <a:lnTo>
                  <a:pt x="16611" y="19306"/>
                </a:lnTo>
                <a:cubicBezTo>
                  <a:pt x="16611" y="19363"/>
                  <a:pt x="16634" y="19408"/>
                  <a:pt x="16663" y="19408"/>
                </a:cubicBezTo>
                <a:cubicBezTo>
                  <a:pt x="16692" y="19408"/>
                  <a:pt x="16716" y="19363"/>
                  <a:pt x="16716" y="19306"/>
                </a:cubicBezTo>
                <a:lnTo>
                  <a:pt x="16716" y="19085"/>
                </a:lnTo>
                <a:cubicBezTo>
                  <a:pt x="16716" y="19028"/>
                  <a:pt x="16692" y="18981"/>
                  <a:pt x="16663" y="18981"/>
                </a:cubicBezTo>
                <a:close/>
                <a:moveTo>
                  <a:pt x="17512" y="18981"/>
                </a:moveTo>
                <a:cubicBezTo>
                  <a:pt x="17483" y="18981"/>
                  <a:pt x="17459" y="19028"/>
                  <a:pt x="17459" y="19085"/>
                </a:cubicBezTo>
                <a:lnTo>
                  <a:pt x="17459" y="19306"/>
                </a:lnTo>
                <a:cubicBezTo>
                  <a:pt x="17459" y="19363"/>
                  <a:pt x="17483" y="19408"/>
                  <a:pt x="17512" y="19408"/>
                </a:cubicBezTo>
                <a:cubicBezTo>
                  <a:pt x="17541" y="19408"/>
                  <a:pt x="17565" y="19363"/>
                  <a:pt x="17565" y="19306"/>
                </a:cubicBezTo>
                <a:lnTo>
                  <a:pt x="17565" y="19085"/>
                </a:lnTo>
                <a:cubicBezTo>
                  <a:pt x="17565" y="19028"/>
                  <a:pt x="17541" y="18981"/>
                  <a:pt x="17512" y="18981"/>
                </a:cubicBezTo>
                <a:close/>
                <a:moveTo>
                  <a:pt x="17827" y="18981"/>
                </a:moveTo>
                <a:cubicBezTo>
                  <a:pt x="17798" y="18981"/>
                  <a:pt x="17774" y="19028"/>
                  <a:pt x="17774" y="19085"/>
                </a:cubicBezTo>
                <a:lnTo>
                  <a:pt x="17774" y="19306"/>
                </a:lnTo>
                <a:cubicBezTo>
                  <a:pt x="17774" y="19363"/>
                  <a:pt x="17798" y="19408"/>
                  <a:pt x="17827" y="19408"/>
                </a:cubicBezTo>
                <a:cubicBezTo>
                  <a:pt x="17856" y="19408"/>
                  <a:pt x="17880" y="19363"/>
                  <a:pt x="17880" y="19306"/>
                </a:cubicBezTo>
                <a:lnTo>
                  <a:pt x="17880" y="19085"/>
                </a:lnTo>
                <a:cubicBezTo>
                  <a:pt x="17880" y="19028"/>
                  <a:pt x="17856" y="18981"/>
                  <a:pt x="17827" y="18981"/>
                </a:cubicBezTo>
                <a:close/>
                <a:moveTo>
                  <a:pt x="18677" y="18981"/>
                </a:moveTo>
                <a:cubicBezTo>
                  <a:pt x="18648" y="18981"/>
                  <a:pt x="18624" y="19028"/>
                  <a:pt x="18624" y="19085"/>
                </a:cubicBezTo>
                <a:lnTo>
                  <a:pt x="18624" y="19306"/>
                </a:lnTo>
                <a:cubicBezTo>
                  <a:pt x="18624" y="19363"/>
                  <a:pt x="18648" y="19408"/>
                  <a:pt x="18677" y="19408"/>
                </a:cubicBezTo>
                <a:cubicBezTo>
                  <a:pt x="18706" y="19408"/>
                  <a:pt x="18730" y="19363"/>
                  <a:pt x="18730" y="19306"/>
                </a:cubicBezTo>
                <a:lnTo>
                  <a:pt x="18730" y="19085"/>
                </a:lnTo>
                <a:cubicBezTo>
                  <a:pt x="18730" y="19028"/>
                  <a:pt x="18706" y="18981"/>
                  <a:pt x="18677" y="18981"/>
                </a:cubicBezTo>
                <a:close/>
                <a:moveTo>
                  <a:pt x="18991" y="18981"/>
                </a:moveTo>
                <a:cubicBezTo>
                  <a:pt x="18962" y="18981"/>
                  <a:pt x="18938" y="19028"/>
                  <a:pt x="18938" y="19085"/>
                </a:cubicBezTo>
                <a:lnTo>
                  <a:pt x="18938" y="19306"/>
                </a:lnTo>
                <a:cubicBezTo>
                  <a:pt x="18938" y="19363"/>
                  <a:pt x="18962" y="19408"/>
                  <a:pt x="18991" y="19408"/>
                </a:cubicBezTo>
                <a:cubicBezTo>
                  <a:pt x="19020" y="19408"/>
                  <a:pt x="19044" y="19363"/>
                  <a:pt x="19044" y="19306"/>
                </a:cubicBezTo>
                <a:lnTo>
                  <a:pt x="19044" y="19085"/>
                </a:lnTo>
                <a:cubicBezTo>
                  <a:pt x="19044" y="19028"/>
                  <a:pt x="19020" y="18981"/>
                  <a:pt x="18991" y="18981"/>
                </a:cubicBezTo>
                <a:close/>
                <a:moveTo>
                  <a:pt x="19841" y="18981"/>
                </a:moveTo>
                <a:cubicBezTo>
                  <a:pt x="19812" y="18981"/>
                  <a:pt x="19788" y="19028"/>
                  <a:pt x="19788" y="19085"/>
                </a:cubicBezTo>
                <a:lnTo>
                  <a:pt x="19788" y="19306"/>
                </a:lnTo>
                <a:cubicBezTo>
                  <a:pt x="19788" y="19363"/>
                  <a:pt x="19812" y="19408"/>
                  <a:pt x="19841" y="19408"/>
                </a:cubicBezTo>
                <a:cubicBezTo>
                  <a:pt x="19870" y="19408"/>
                  <a:pt x="19894" y="19363"/>
                  <a:pt x="19894" y="19306"/>
                </a:cubicBezTo>
                <a:lnTo>
                  <a:pt x="19894" y="19085"/>
                </a:lnTo>
                <a:cubicBezTo>
                  <a:pt x="19894" y="19028"/>
                  <a:pt x="19870" y="18981"/>
                  <a:pt x="19841" y="18981"/>
                </a:cubicBezTo>
                <a:close/>
                <a:moveTo>
                  <a:pt x="20155" y="18981"/>
                </a:moveTo>
                <a:cubicBezTo>
                  <a:pt x="20126" y="18981"/>
                  <a:pt x="20102" y="19028"/>
                  <a:pt x="20102" y="19085"/>
                </a:cubicBezTo>
                <a:lnTo>
                  <a:pt x="20102" y="19306"/>
                </a:lnTo>
                <a:cubicBezTo>
                  <a:pt x="20102" y="19363"/>
                  <a:pt x="20126" y="19408"/>
                  <a:pt x="20155" y="19408"/>
                </a:cubicBezTo>
                <a:cubicBezTo>
                  <a:pt x="20184" y="19408"/>
                  <a:pt x="20207" y="19363"/>
                  <a:pt x="20207" y="19306"/>
                </a:cubicBezTo>
                <a:lnTo>
                  <a:pt x="20207" y="19085"/>
                </a:lnTo>
                <a:cubicBezTo>
                  <a:pt x="20207" y="19028"/>
                  <a:pt x="20184" y="18981"/>
                  <a:pt x="20155" y="18981"/>
                </a:cubicBezTo>
                <a:close/>
                <a:moveTo>
                  <a:pt x="21004" y="18981"/>
                </a:moveTo>
                <a:cubicBezTo>
                  <a:pt x="20975" y="18981"/>
                  <a:pt x="20952" y="19028"/>
                  <a:pt x="20952" y="19085"/>
                </a:cubicBezTo>
                <a:lnTo>
                  <a:pt x="20952" y="19306"/>
                </a:lnTo>
                <a:cubicBezTo>
                  <a:pt x="20952" y="19363"/>
                  <a:pt x="20975" y="19408"/>
                  <a:pt x="21004" y="19408"/>
                </a:cubicBezTo>
                <a:cubicBezTo>
                  <a:pt x="21033" y="19408"/>
                  <a:pt x="21057" y="19363"/>
                  <a:pt x="21057" y="19306"/>
                </a:cubicBezTo>
                <a:lnTo>
                  <a:pt x="21057" y="19085"/>
                </a:lnTo>
                <a:cubicBezTo>
                  <a:pt x="21057" y="19028"/>
                  <a:pt x="21033" y="18981"/>
                  <a:pt x="21004" y="18981"/>
                </a:cubicBezTo>
                <a:close/>
                <a:moveTo>
                  <a:pt x="21319" y="18981"/>
                </a:moveTo>
                <a:cubicBezTo>
                  <a:pt x="21289" y="18981"/>
                  <a:pt x="21267" y="19028"/>
                  <a:pt x="21267" y="19085"/>
                </a:cubicBezTo>
                <a:lnTo>
                  <a:pt x="21267" y="19306"/>
                </a:lnTo>
                <a:cubicBezTo>
                  <a:pt x="21267" y="19363"/>
                  <a:pt x="21289" y="19408"/>
                  <a:pt x="21319" y="19408"/>
                </a:cubicBezTo>
                <a:cubicBezTo>
                  <a:pt x="21348" y="19408"/>
                  <a:pt x="21372" y="19363"/>
                  <a:pt x="21372" y="19306"/>
                </a:cubicBezTo>
                <a:lnTo>
                  <a:pt x="21372" y="19085"/>
                </a:lnTo>
                <a:cubicBezTo>
                  <a:pt x="21372" y="19028"/>
                  <a:pt x="21348" y="18981"/>
                  <a:pt x="21319" y="18981"/>
                </a:cubicBezTo>
                <a:close/>
                <a:moveTo>
                  <a:pt x="281" y="19711"/>
                </a:moveTo>
                <a:cubicBezTo>
                  <a:pt x="252" y="19711"/>
                  <a:pt x="228" y="19758"/>
                  <a:pt x="228" y="19815"/>
                </a:cubicBezTo>
                <a:lnTo>
                  <a:pt x="228" y="20036"/>
                </a:lnTo>
                <a:cubicBezTo>
                  <a:pt x="228" y="20093"/>
                  <a:pt x="252" y="20138"/>
                  <a:pt x="281" y="20138"/>
                </a:cubicBezTo>
                <a:cubicBezTo>
                  <a:pt x="311" y="20138"/>
                  <a:pt x="334" y="20093"/>
                  <a:pt x="334" y="20036"/>
                </a:cubicBezTo>
                <a:lnTo>
                  <a:pt x="334" y="19815"/>
                </a:lnTo>
                <a:cubicBezTo>
                  <a:pt x="334" y="19758"/>
                  <a:pt x="311" y="19711"/>
                  <a:pt x="281" y="19711"/>
                </a:cubicBezTo>
                <a:close/>
                <a:moveTo>
                  <a:pt x="596" y="19711"/>
                </a:moveTo>
                <a:cubicBezTo>
                  <a:pt x="567" y="19711"/>
                  <a:pt x="543" y="19758"/>
                  <a:pt x="543" y="19815"/>
                </a:cubicBezTo>
                <a:lnTo>
                  <a:pt x="543" y="20036"/>
                </a:lnTo>
                <a:cubicBezTo>
                  <a:pt x="543" y="20093"/>
                  <a:pt x="567" y="20138"/>
                  <a:pt x="596" y="20138"/>
                </a:cubicBezTo>
                <a:cubicBezTo>
                  <a:pt x="625" y="20138"/>
                  <a:pt x="649" y="20093"/>
                  <a:pt x="649" y="20036"/>
                </a:cubicBezTo>
                <a:lnTo>
                  <a:pt x="649" y="19815"/>
                </a:lnTo>
                <a:cubicBezTo>
                  <a:pt x="649" y="19758"/>
                  <a:pt x="625" y="19711"/>
                  <a:pt x="596" y="19711"/>
                </a:cubicBezTo>
                <a:close/>
                <a:moveTo>
                  <a:pt x="1446" y="19711"/>
                </a:moveTo>
                <a:cubicBezTo>
                  <a:pt x="1417" y="19711"/>
                  <a:pt x="1393" y="19758"/>
                  <a:pt x="1393" y="19815"/>
                </a:cubicBezTo>
                <a:lnTo>
                  <a:pt x="1393" y="20036"/>
                </a:lnTo>
                <a:cubicBezTo>
                  <a:pt x="1393" y="20093"/>
                  <a:pt x="1417" y="20138"/>
                  <a:pt x="1446" y="20138"/>
                </a:cubicBezTo>
                <a:cubicBezTo>
                  <a:pt x="1475" y="20138"/>
                  <a:pt x="1499" y="20093"/>
                  <a:pt x="1499" y="20036"/>
                </a:cubicBezTo>
                <a:lnTo>
                  <a:pt x="1499" y="19815"/>
                </a:lnTo>
                <a:cubicBezTo>
                  <a:pt x="1499" y="19758"/>
                  <a:pt x="1475" y="19711"/>
                  <a:pt x="1446" y="19711"/>
                </a:cubicBezTo>
                <a:close/>
                <a:moveTo>
                  <a:pt x="1760" y="19711"/>
                </a:moveTo>
                <a:cubicBezTo>
                  <a:pt x="1731" y="19711"/>
                  <a:pt x="1707" y="19758"/>
                  <a:pt x="1707" y="19815"/>
                </a:cubicBezTo>
                <a:lnTo>
                  <a:pt x="1707" y="20036"/>
                </a:lnTo>
                <a:cubicBezTo>
                  <a:pt x="1707" y="20093"/>
                  <a:pt x="1731" y="20138"/>
                  <a:pt x="1760" y="20138"/>
                </a:cubicBezTo>
                <a:cubicBezTo>
                  <a:pt x="1789" y="20138"/>
                  <a:pt x="1813" y="20093"/>
                  <a:pt x="1813" y="20036"/>
                </a:cubicBezTo>
                <a:lnTo>
                  <a:pt x="1813" y="19815"/>
                </a:lnTo>
                <a:cubicBezTo>
                  <a:pt x="1813" y="19758"/>
                  <a:pt x="1789" y="19711"/>
                  <a:pt x="1760" y="19711"/>
                </a:cubicBezTo>
                <a:close/>
                <a:moveTo>
                  <a:pt x="2610" y="19711"/>
                </a:moveTo>
                <a:cubicBezTo>
                  <a:pt x="2581" y="19711"/>
                  <a:pt x="2557" y="19758"/>
                  <a:pt x="2557" y="19815"/>
                </a:cubicBezTo>
                <a:lnTo>
                  <a:pt x="2557" y="20036"/>
                </a:lnTo>
                <a:cubicBezTo>
                  <a:pt x="2557" y="20093"/>
                  <a:pt x="2581" y="20138"/>
                  <a:pt x="2610" y="20138"/>
                </a:cubicBezTo>
                <a:cubicBezTo>
                  <a:pt x="2639" y="20138"/>
                  <a:pt x="2662" y="20093"/>
                  <a:pt x="2662" y="20036"/>
                </a:cubicBezTo>
                <a:lnTo>
                  <a:pt x="2662" y="19815"/>
                </a:lnTo>
                <a:cubicBezTo>
                  <a:pt x="2662" y="19758"/>
                  <a:pt x="2639" y="19711"/>
                  <a:pt x="2610" y="19711"/>
                </a:cubicBezTo>
                <a:close/>
                <a:moveTo>
                  <a:pt x="2924" y="19711"/>
                </a:moveTo>
                <a:cubicBezTo>
                  <a:pt x="2895" y="19711"/>
                  <a:pt x="2871" y="19758"/>
                  <a:pt x="2871" y="19815"/>
                </a:cubicBezTo>
                <a:lnTo>
                  <a:pt x="2871" y="20036"/>
                </a:lnTo>
                <a:cubicBezTo>
                  <a:pt x="2871" y="20093"/>
                  <a:pt x="2895" y="20138"/>
                  <a:pt x="2924" y="20138"/>
                </a:cubicBezTo>
                <a:cubicBezTo>
                  <a:pt x="2954" y="20138"/>
                  <a:pt x="2976" y="20093"/>
                  <a:pt x="2976" y="20036"/>
                </a:cubicBezTo>
                <a:lnTo>
                  <a:pt x="2976" y="19815"/>
                </a:lnTo>
                <a:cubicBezTo>
                  <a:pt x="2976" y="19758"/>
                  <a:pt x="2954" y="19711"/>
                  <a:pt x="2924" y="19711"/>
                </a:cubicBezTo>
                <a:close/>
                <a:moveTo>
                  <a:pt x="3773" y="19711"/>
                </a:moveTo>
                <a:cubicBezTo>
                  <a:pt x="3744" y="19711"/>
                  <a:pt x="3721" y="19758"/>
                  <a:pt x="3721" y="19815"/>
                </a:cubicBezTo>
                <a:lnTo>
                  <a:pt x="3721" y="20036"/>
                </a:lnTo>
                <a:cubicBezTo>
                  <a:pt x="3721" y="20093"/>
                  <a:pt x="3744" y="20138"/>
                  <a:pt x="3773" y="20138"/>
                </a:cubicBezTo>
                <a:cubicBezTo>
                  <a:pt x="3802" y="20138"/>
                  <a:pt x="3826" y="20093"/>
                  <a:pt x="3826" y="20036"/>
                </a:cubicBezTo>
                <a:lnTo>
                  <a:pt x="3826" y="19815"/>
                </a:lnTo>
                <a:cubicBezTo>
                  <a:pt x="3826" y="19758"/>
                  <a:pt x="3802" y="19711"/>
                  <a:pt x="3773" y="19711"/>
                </a:cubicBezTo>
                <a:close/>
                <a:moveTo>
                  <a:pt x="4088" y="19711"/>
                </a:moveTo>
                <a:cubicBezTo>
                  <a:pt x="4058" y="19711"/>
                  <a:pt x="4035" y="19758"/>
                  <a:pt x="4035" y="19815"/>
                </a:cubicBezTo>
                <a:lnTo>
                  <a:pt x="4035" y="20036"/>
                </a:lnTo>
                <a:cubicBezTo>
                  <a:pt x="4035" y="20093"/>
                  <a:pt x="4058" y="20138"/>
                  <a:pt x="4088" y="20138"/>
                </a:cubicBezTo>
                <a:cubicBezTo>
                  <a:pt x="4117" y="20138"/>
                  <a:pt x="4141" y="20093"/>
                  <a:pt x="4141" y="20036"/>
                </a:cubicBezTo>
                <a:lnTo>
                  <a:pt x="4141" y="19815"/>
                </a:lnTo>
                <a:cubicBezTo>
                  <a:pt x="4141" y="19758"/>
                  <a:pt x="4117" y="19711"/>
                  <a:pt x="4088" y="19711"/>
                </a:cubicBezTo>
                <a:close/>
                <a:moveTo>
                  <a:pt x="4937" y="19711"/>
                </a:moveTo>
                <a:cubicBezTo>
                  <a:pt x="4908" y="19711"/>
                  <a:pt x="4884" y="19758"/>
                  <a:pt x="4884" y="19815"/>
                </a:cubicBezTo>
                <a:lnTo>
                  <a:pt x="4884" y="20036"/>
                </a:lnTo>
                <a:cubicBezTo>
                  <a:pt x="4884" y="20093"/>
                  <a:pt x="4908" y="20138"/>
                  <a:pt x="4937" y="20138"/>
                </a:cubicBezTo>
                <a:cubicBezTo>
                  <a:pt x="4966" y="20138"/>
                  <a:pt x="4990" y="20093"/>
                  <a:pt x="4990" y="20036"/>
                </a:cubicBezTo>
                <a:lnTo>
                  <a:pt x="4990" y="19815"/>
                </a:lnTo>
                <a:cubicBezTo>
                  <a:pt x="4990" y="19758"/>
                  <a:pt x="4966" y="19711"/>
                  <a:pt x="4937" y="19711"/>
                </a:cubicBezTo>
                <a:close/>
                <a:moveTo>
                  <a:pt x="5252" y="19711"/>
                </a:moveTo>
                <a:cubicBezTo>
                  <a:pt x="5223" y="19711"/>
                  <a:pt x="5199" y="19758"/>
                  <a:pt x="5199" y="19815"/>
                </a:cubicBezTo>
                <a:lnTo>
                  <a:pt x="5199" y="20036"/>
                </a:lnTo>
                <a:cubicBezTo>
                  <a:pt x="5199" y="20093"/>
                  <a:pt x="5223" y="20138"/>
                  <a:pt x="5252" y="20138"/>
                </a:cubicBezTo>
                <a:cubicBezTo>
                  <a:pt x="5281" y="20138"/>
                  <a:pt x="5305" y="20093"/>
                  <a:pt x="5305" y="20036"/>
                </a:cubicBezTo>
                <a:lnTo>
                  <a:pt x="5305" y="19815"/>
                </a:lnTo>
                <a:cubicBezTo>
                  <a:pt x="5305" y="19758"/>
                  <a:pt x="5281" y="19711"/>
                  <a:pt x="5252" y="19711"/>
                </a:cubicBezTo>
                <a:close/>
                <a:moveTo>
                  <a:pt x="6102" y="19711"/>
                </a:moveTo>
                <a:cubicBezTo>
                  <a:pt x="6072" y="19711"/>
                  <a:pt x="6049" y="19758"/>
                  <a:pt x="6049" y="19815"/>
                </a:cubicBezTo>
                <a:lnTo>
                  <a:pt x="6049" y="20036"/>
                </a:lnTo>
                <a:cubicBezTo>
                  <a:pt x="6049" y="20093"/>
                  <a:pt x="6072" y="20138"/>
                  <a:pt x="6102" y="20138"/>
                </a:cubicBezTo>
                <a:cubicBezTo>
                  <a:pt x="6131" y="20138"/>
                  <a:pt x="6155" y="20093"/>
                  <a:pt x="6155" y="20036"/>
                </a:cubicBezTo>
                <a:lnTo>
                  <a:pt x="6155" y="19815"/>
                </a:lnTo>
                <a:cubicBezTo>
                  <a:pt x="6155" y="19758"/>
                  <a:pt x="6131" y="19711"/>
                  <a:pt x="6102" y="19711"/>
                </a:cubicBezTo>
                <a:close/>
                <a:moveTo>
                  <a:pt x="6416" y="19711"/>
                </a:moveTo>
                <a:cubicBezTo>
                  <a:pt x="6387" y="19711"/>
                  <a:pt x="6363" y="19758"/>
                  <a:pt x="6363" y="19815"/>
                </a:cubicBezTo>
                <a:lnTo>
                  <a:pt x="6363" y="20036"/>
                </a:lnTo>
                <a:cubicBezTo>
                  <a:pt x="6363" y="20093"/>
                  <a:pt x="6387" y="20138"/>
                  <a:pt x="6416" y="20138"/>
                </a:cubicBezTo>
                <a:cubicBezTo>
                  <a:pt x="6445" y="20138"/>
                  <a:pt x="6469" y="20093"/>
                  <a:pt x="6469" y="20036"/>
                </a:cubicBezTo>
                <a:lnTo>
                  <a:pt x="6469" y="19815"/>
                </a:lnTo>
                <a:cubicBezTo>
                  <a:pt x="6469" y="19758"/>
                  <a:pt x="6445" y="19711"/>
                  <a:pt x="6416" y="19711"/>
                </a:cubicBezTo>
                <a:close/>
                <a:moveTo>
                  <a:pt x="7266" y="19711"/>
                </a:moveTo>
                <a:cubicBezTo>
                  <a:pt x="7237" y="19711"/>
                  <a:pt x="7213" y="19758"/>
                  <a:pt x="7213" y="19815"/>
                </a:cubicBezTo>
                <a:lnTo>
                  <a:pt x="7213" y="20036"/>
                </a:lnTo>
                <a:cubicBezTo>
                  <a:pt x="7213" y="20093"/>
                  <a:pt x="7237" y="20138"/>
                  <a:pt x="7266" y="20138"/>
                </a:cubicBezTo>
                <a:cubicBezTo>
                  <a:pt x="7295" y="20138"/>
                  <a:pt x="7318" y="20093"/>
                  <a:pt x="7318" y="20036"/>
                </a:cubicBezTo>
                <a:lnTo>
                  <a:pt x="7318" y="19815"/>
                </a:lnTo>
                <a:cubicBezTo>
                  <a:pt x="7318" y="19758"/>
                  <a:pt x="7295" y="19711"/>
                  <a:pt x="7266" y="19711"/>
                </a:cubicBezTo>
                <a:close/>
                <a:moveTo>
                  <a:pt x="7580" y="19711"/>
                </a:moveTo>
                <a:cubicBezTo>
                  <a:pt x="7551" y="19711"/>
                  <a:pt x="7527" y="19758"/>
                  <a:pt x="7527" y="19815"/>
                </a:cubicBezTo>
                <a:lnTo>
                  <a:pt x="7527" y="20036"/>
                </a:lnTo>
                <a:cubicBezTo>
                  <a:pt x="7527" y="20093"/>
                  <a:pt x="7551" y="20138"/>
                  <a:pt x="7580" y="20138"/>
                </a:cubicBezTo>
                <a:cubicBezTo>
                  <a:pt x="7609" y="20138"/>
                  <a:pt x="7632" y="20093"/>
                  <a:pt x="7632" y="20036"/>
                </a:cubicBezTo>
                <a:lnTo>
                  <a:pt x="7632" y="19815"/>
                </a:lnTo>
                <a:cubicBezTo>
                  <a:pt x="7632" y="19758"/>
                  <a:pt x="7609" y="19711"/>
                  <a:pt x="7580" y="19711"/>
                </a:cubicBezTo>
                <a:close/>
                <a:moveTo>
                  <a:pt x="8429" y="19711"/>
                </a:moveTo>
                <a:cubicBezTo>
                  <a:pt x="8400" y="19711"/>
                  <a:pt x="8377" y="19758"/>
                  <a:pt x="8377" y="19815"/>
                </a:cubicBezTo>
                <a:lnTo>
                  <a:pt x="8377" y="20036"/>
                </a:lnTo>
                <a:cubicBezTo>
                  <a:pt x="8377" y="20093"/>
                  <a:pt x="8400" y="20138"/>
                  <a:pt x="8429" y="20138"/>
                </a:cubicBezTo>
                <a:cubicBezTo>
                  <a:pt x="8458" y="20138"/>
                  <a:pt x="8482" y="20093"/>
                  <a:pt x="8482" y="20036"/>
                </a:cubicBezTo>
                <a:lnTo>
                  <a:pt x="8482" y="19815"/>
                </a:lnTo>
                <a:cubicBezTo>
                  <a:pt x="8482" y="19758"/>
                  <a:pt x="8458" y="19711"/>
                  <a:pt x="8429" y="19711"/>
                </a:cubicBezTo>
                <a:close/>
                <a:moveTo>
                  <a:pt x="8744" y="19711"/>
                </a:moveTo>
                <a:cubicBezTo>
                  <a:pt x="8714" y="19711"/>
                  <a:pt x="8691" y="19758"/>
                  <a:pt x="8691" y="19815"/>
                </a:cubicBezTo>
                <a:lnTo>
                  <a:pt x="8691" y="20036"/>
                </a:lnTo>
                <a:cubicBezTo>
                  <a:pt x="8691" y="20093"/>
                  <a:pt x="8714" y="20138"/>
                  <a:pt x="8744" y="20138"/>
                </a:cubicBezTo>
                <a:cubicBezTo>
                  <a:pt x="8773" y="20138"/>
                  <a:pt x="8796" y="20093"/>
                  <a:pt x="8796" y="20036"/>
                </a:cubicBezTo>
                <a:lnTo>
                  <a:pt x="8796" y="19815"/>
                </a:lnTo>
                <a:cubicBezTo>
                  <a:pt x="8796" y="19758"/>
                  <a:pt x="8773" y="19711"/>
                  <a:pt x="8744" y="19711"/>
                </a:cubicBezTo>
                <a:close/>
                <a:moveTo>
                  <a:pt x="9593" y="19711"/>
                </a:moveTo>
                <a:cubicBezTo>
                  <a:pt x="9564" y="19711"/>
                  <a:pt x="9540" y="19758"/>
                  <a:pt x="9540" y="19815"/>
                </a:cubicBezTo>
                <a:lnTo>
                  <a:pt x="9540" y="20036"/>
                </a:lnTo>
                <a:cubicBezTo>
                  <a:pt x="9540" y="20093"/>
                  <a:pt x="9564" y="20138"/>
                  <a:pt x="9593" y="20138"/>
                </a:cubicBezTo>
                <a:cubicBezTo>
                  <a:pt x="9622" y="20138"/>
                  <a:pt x="9646" y="20093"/>
                  <a:pt x="9646" y="20036"/>
                </a:cubicBezTo>
                <a:lnTo>
                  <a:pt x="9646" y="19815"/>
                </a:lnTo>
                <a:cubicBezTo>
                  <a:pt x="9646" y="19758"/>
                  <a:pt x="9622" y="19711"/>
                  <a:pt x="9593" y="19711"/>
                </a:cubicBezTo>
                <a:close/>
                <a:moveTo>
                  <a:pt x="9908" y="19711"/>
                </a:moveTo>
                <a:cubicBezTo>
                  <a:pt x="9879" y="19711"/>
                  <a:pt x="9855" y="19758"/>
                  <a:pt x="9855" y="19815"/>
                </a:cubicBezTo>
                <a:lnTo>
                  <a:pt x="9855" y="20036"/>
                </a:lnTo>
                <a:cubicBezTo>
                  <a:pt x="9855" y="20093"/>
                  <a:pt x="9879" y="20138"/>
                  <a:pt x="9908" y="20138"/>
                </a:cubicBezTo>
                <a:cubicBezTo>
                  <a:pt x="9937" y="20138"/>
                  <a:pt x="9961" y="20093"/>
                  <a:pt x="9961" y="20036"/>
                </a:cubicBezTo>
                <a:lnTo>
                  <a:pt x="9961" y="19815"/>
                </a:lnTo>
                <a:cubicBezTo>
                  <a:pt x="9961" y="19758"/>
                  <a:pt x="9937" y="19711"/>
                  <a:pt x="9908" y="19711"/>
                </a:cubicBezTo>
                <a:close/>
                <a:moveTo>
                  <a:pt x="10758" y="19711"/>
                </a:moveTo>
                <a:cubicBezTo>
                  <a:pt x="10728" y="19711"/>
                  <a:pt x="10705" y="19758"/>
                  <a:pt x="10705" y="19815"/>
                </a:cubicBezTo>
                <a:lnTo>
                  <a:pt x="10705" y="20036"/>
                </a:lnTo>
                <a:cubicBezTo>
                  <a:pt x="10705" y="20093"/>
                  <a:pt x="10728" y="20138"/>
                  <a:pt x="10758" y="20138"/>
                </a:cubicBezTo>
                <a:cubicBezTo>
                  <a:pt x="10787" y="20138"/>
                  <a:pt x="10810" y="20093"/>
                  <a:pt x="10810" y="20036"/>
                </a:cubicBezTo>
                <a:lnTo>
                  <a:pt x="10810" y="19815"/>
                </a:lnTo>
                <a:cubicBezTo>
                  <a:pt x="10810" y="19758"/>
                  <a:pt x="10787" y="19711"/>
                  <a:pt x="10758" y="19711"/>
                </a:cubicBezTo>
                <a:close/>
                <a:moveTo>
                  <a:pt x="11072" y="19711"/>
                </a:moveTo>
                <a:cubicBezTo>
                  <a:pt x="11043" y="19711"/>
                  <a:pt x="11019" y="19758"/>
                  <a:pt x="11019" y="19815"/>
                </a:cubicBezTo>
                <a:lnTo>
                  <a:pt x="11019" y="20036"/>
                </a:lnTo>
                <a:cubicBezTo>
                  <a:pt x="11019" y="20093"/>
                  <a:pt x="11043" y="20138"/>
                  <a:pt x="11072" y="20138"/>
                </a:cubicBezTo>
                <a:cubicBezTo>
                  <a:pt x="11101" y="20138"/>
                  <a:pt x="11125" y="20093"/>
                  <a:pt x="11125" y="20036"/>
                </a:cubicBezTo>
                <a:lnTo>
                  <a:pt x="11125" y="19815"/>
                </a:lnTo>
                <a:cubicBezTo>
                  <a:pt x="11125" y="19758"/>
                  <a:pt x="11101" y="19711"/>
                  <a:pt x="11072" y="19711"/>
                </a:cubicBezTo>
                <a:close/>
                <a:moveTo>
                  <a:pt x="11922" y="19711"/>
                </a:moveTo>
                <a:cubicBezTo>
                  <a:pt x="11893" y="19711"/>
                  <a:pt x="11869" y="19758"/>
                  <a:pt x="11869" y="19815"/>
                </a:cubicBezTo>
                <a:lnTo>
                  <a:pt x="11869" y="20036"/>
                </a:lnTo>
                <a:cubicBezTo>
                  <a:pt x="11869" y="20093"/>
                  <a:pt x="11893" y="20138"/>
                  <a:pt x="11922" y="20138"/>
                </a:cubicBezTo>
                <a:cubicBezTo>
                  <a:pt x="11951" y="20138"/>
                  <a:pt x="11974" y="20093"/>
                  <a:pt x="11974" y="20036"/>
                </a:cubicBezTo>
                <a:lnTo>
                  <a:pt x="11974" y="19815"/>
                </a:lnTo>
                <a:cubicBezTo>
                  <a:pt x="11974" y="19758"/>
                  <a:pt x="11951" y="19711"/>
                  <a:pt x="11922" y="19711"/>
                </a:cubicBezTo>
                <a:close/>
                <a:moveTo>
                  <a:pt x="12236" y="19711"/>
                </a:moveTo>
                <a:cubicBezTo>
                  <a:pt x="12207" y="19711"/>
                  <a:pt x="12183" y="19758"/>
                  <a:pt x="12183" y="19815"/>
                </a:cubicBezTo>
                <a:lnTo>
                  <a:pt x="12183" y="20036"/>
                </a:lnTo>
                <a:cubicBezTo>
                  <a:pt x="12183" y="20093"/>
                  <a:pt x="12207" y="20138"/>
                  <a:pt x="12236" y="20138"/>
                </a:cubicBezTo>
                <a:cubicBezTo>
                  <a:pt x="12265" y="20138"/>
                  <a:pt x="12288" y="20093"/>
                  <a:pt x="12288" y="20036"/>
                </a:cubicBezTo>
                <a:lnTo>
                  <a:pt x="12288" y="19815"/>
                </a:lnTo>
                <a:cubicBezTo>
                  <a:pt x="12288" y="19758"/>
                  <a:pt x="12265" y="19711"/>
                  <a:pt x="12236" y="19711"/>
                </a:cubicBezTo>
                <a:close/>
                <a:moveTo>
                  <a:pt x="13085" y="19711"/>
                </a:moveTo>
                <a:cubicBezTo>
                  <a:pt x="13056" y="19711"/>
                  <a:pt x="13032" y="19758"/>
                  <a:pt x="13032" y="19815"/>
                </a:cubicBezTo>
                <a:lnTo>
                  <a:pt x="13032" y="20036"/>
                </a:lnTo>
                <a:cubicBezTo>
                  <a:pt x="13032" y="20093"/>
                  <a:pt x="13056" y="20138"/>
                  <a:pt x="13085" y="20138"/>
                </a:cubicBezTo>
                <a:cubicBezTo>
                  <a:pt x="13114" y="20138"/>
                  <a:pt x="13138" y="20093"/>
                  <a:pt x="13138" y="20036"/>
                </a:cubicBezTo>
                <a:lnTo>
                  <a:pt x="13138" y="19815"/>
                </a:lnTo>
                <a:cubicBezTo>
                  <a:pt x="13138" y="19758"/>
                  <a:pt x="13114" y="19711"/>
                  <a:pt x="13085" y="19711"/>
                </a:cubicBezTo>
                <a:close/>
                <a:moveTo>
                  <a:pt x="13399" y="19711"/>
                </a:moveTo>
                <a:cubicBezTo>
                  <a:pt x="13370" y="19711"/>
                  <a:pt x="13348" y="19758"/>
                  <a:pt x="13348" y="19815"/>
                </a:cubicBezTo>
                <a:lnTo>
                  <a:pt x="13348" y="20036"/>
                </a:lnTo>
                <a:cubicBezTo>
                  <a:pt x="13348" y="20093"/>
                  <a:pt x="13370" y="20138"/>
                  <a:pt x="13399" y="20138"/>
                </a:cubicBezTo>
                <a:cubicBezTo>
                  <a:pt x="13428" y="20138"/>
                  <a:pt x="13452" y="20093"/>
                  <a:pt x="13452" y="20036"/>
                </a:cubicBezTo>
                <a:lnTo>
                  <a:pt x="13452" y="19815"/>
                </a:lnTo>
                <a:cubicBezTo>
                  <a:pt x="13452" y="19758"/>
                  <a:pt x="13428" y="19711"/>
                  <a:pt x="13399" y="19711"/>
                </a:cubicBezTo>
                <a:close/>
                <a:moveTo>
                  <a:pt x="14249" y="19711"/>
                </a:moveTo>
                <a:cubicBezTo>
                  <a:pt x="14220" y="19711"/>
                  <a:pt x="14196" y="19758"/>
                  <a:pt x="14196" y="19815"/>
                </a:cubicBezTo>
                <a:lnTo>
                  <a:pt x="14196" y="20036"/>
                </a:lnTo>
                <a:cubicBezTo>
                  <a:pt x="14196" y="20093"/>
                  <a:pt x="14220" y="20138"/>
                  <a:pt x="14249" y="20138"/>
                </a:cubicBezTo>
                <a:cubicBezTo>
                  <a:pt x="14278" y="20138"/>
                  <a:pt x="14302" y="20093"/>
                  <a:pt x="14302" y="20036"/>
                </a:cubicBezTo>
                <a:lnTo>
                  <a:pt x="14302" y="19815"/>
                </a:lnTo>
                <a:cubicBezTo>
                  <a:pt x="14302" y="19758"/>
                  <a:pt x="14278" y="19711"/>
                  <a:pt x="14249" y="19711"/>
                </a:cubicBezTo>
                <a:close/>
                <a:moveTo>
                  <a:pt x="14564" y="19711"/>
                </a:moveTo>
                <a:cubicBezTo>
                  <a:pt x="14535" y="19711"/>
                  <a:pt x="14511" y="19758"/>
                  <a:pt x="14511" y="19815"/>
                </a:cubicBezTo>
                <a:lnTo>
                  <a:pt x="14511" y="20036"/>
                </a:lnTo>
                <a:cubicBezTo>
                  <a:pt x="14511" y="20093"/>
                  <a:pt x="14535" y="20138"/>
                  <a:pt x="14564" y="20138"/>
                </a:cubicBezTo>
                <a:cubicBezTo>
                  <a:pt x="14593" y="20138"/>
                  <a:pt x="14617" y="20093"/>
                  <a:pt x="14617" y="20036"/>
                </a:cubicBezTo>
                <a:lnTo>
                  <a:pt x="14617" y="19815"/>
                </a:lnTo>
                <a:cubicBezTo>
                  <a:pt x="14617" y="19758"/>
                  <a:pt x="14593" y="19711"/>
                  <a:pt x="14564" y="19711"/>
                </a:cubicBezTo>
                <a:close/>
                <a:moveTo>
                  <a:pt x="15413" y="19711"/>
                </a:moveTo>
                <a:cubicBezTo>
                  <a:pt x="15384" y="19711"/>
                  <a:pt x="15360" y="19758"/>
                  <a:pt x="15360" y="19815"/>
                </a:cubicBezTo>
                <a:lnTo>
                  <a:pt x="15360" y="20036"/>
                </a:lnTo>
                <a:cubicBezTo>
                  <a:pt x="15360" y="20093"/>
                  <a:pt x="15384" y="20138"/>
                  <a:pt x="15413" y="20138"/>
                </a:cubicBezTo>
                <a:cubicBezTo>
                  <a:pt x="15442" y="20138"/>
                  <a:pt x="15465" y="20093"/>
                  <a:pt x="15465" y="20036"/>
                </a:cubicBezTo>
                <a:lnTo>
                  <a:pt x="15465" y="19815"/>
                </a:lnTo>
                <a:cubicBezTo>
                  <a:pt x="15465" y="19758"/>
                  <a:pt x="15442" y="19711"/>
                  <a:pt x="15413" y="19711"/>
                </a:cubicBezTo>
                <a:close/>
                <a:moveTo>
                  <a:pt x="15728" y="19711"/>
                </a:moveTo>
                <a:cubicBezTo>
                  <a:pt x="15699" y="19711"/>
                  <a:pt x="15675" y="19758"/>
                  <a:pt x="15675" y="19815"/>
                </a:cubicBezTo>
                <a:lnTo>
                  <a:pt x="15675" y="20036"/>
                </a:lnTo>
                <a:cubicBezTo>
                  <a:pt x="15675" y="20093"/>
                  <a:pt x="15699" y="20138"/>
                  <a:pt x="15728" y="20138"/>
                </a:cubicBezTo>
                <a:cubicBezTo>
                  <a:pt x="15757" y="20138"/>
                  <a:pt x="15781" y="20093"/>
                  <a:pt x="15781" y="20036"/>
                </a:cubicBezTo>
                <a:lnTo>
                  <a:pt x="15781" y="19815"/>
                </a:lnTo>
                <a:cubicBezTo>
                  <a:pt x="15781" y="19758"/>
                  <a:pt x="15757" y="19711"/>
                  <a:pt x="15728" y="19711"/>
                </a:cubicBezTo>
                <a:close/>
                <a:moveTo>
                  <a:pt x="16578" y="19711"/>
                </a:moveTo>
                <a:cubicBezTo>
                  <a:pt x="16549" y="19711"/>
                  <a:pt x="16525" y="19758"/>
                  <a:pt x="16525" y="19815"/>
                </a:cubicBezTo>
                <a:lnTo>
                  <a:pt x="16525" y="20036"/>
                </a:lnTo>
                <a:cubicBezTo>
                  <a:pt x="16525" y="20093"/>
                  <a:pt x="16549" y="20138"/>
                  <a:pt x="16578" y="20138"/>
                </a:cubicBezTo>
                <a:cubicBezTo>
                  <a:pt x="16607" y="20138"/>
                  <a:pt x="16630" y="20093"/>
                  <a:pt x="16630" y="20036"/>
                </a:cubicBezTo>
                <a:lnTo>
                  <a:pt x="16630" y="19815"/>
                </a:lnTo>
                <a:cubicBezTo>
                  <a:pt x="16630" y="19758"/>
                  <a:pt x="16607" y="19711"/>
                  <a:pt x="16578" y="19711"/>
                </a:cubicBezTo>
                <a:close/>
                <a:moveTo>
                  <a:pt x="16892" y="19711"/>
                </a:moveTo>
                <a:cubicBezTo>
                  <a:pt x="16863" y="19711"/>
                  <a:pt x="16839" y="19758"/>
                  <a:pt x="16839" y="19815"/>
                </a:cubicBezTo>
                <a:lnTo>
                  <a:pt x="16839" y="20036"/>
                </a:lnTo>
                <a:cubicBezTo>
                  <a:pt x="16839" y="20093"/>
                  <a:pt x="16863" y="20138"/>
                  <a:pt x="16892" y="20138"/>
                </a:cubicBezTo>
                <a:cubicBezTo>
                  <a:pt x="16921" y="20138"/>
                  <a:pt x="16944" y="20093"/>
                  <a:pt x="16944" y="20036"/>
                </a:cubicBezTo>
                <a:lnTo>
                  <a:pt x="16944" y="19815"/>
                </a:lnTo>
                <a:cubicBezTo>
                  <a:pt x="16944" y="19758"/>
                  <a:pt x="16921" y="19711"/>
                  <a:pt x="16892" y="19711"/>
                </a:cubicBezTo>
                <a:close/>
                <a:moveTo>
                  <a:pt x="17741" y="19711"/>
                </a:moveTo>
                <a:cubicBezTo>
                  <a:pt x="17712" y="19711"/>
                  <a:pt x="17689" y="19758"/>
                  <a:pt x="17689" y="19815"/>
                </a:cubicBezTo>
                <a:lnTo>
                  <a:pt x="17689" y="20036"/>
                </a:lnTo>
                <a:cubicBezTo>
                  <a:pt x="17689" y="20093"/>
                  <a:pt x="17712" y="20138"/>
                  <a:pt x="17741" y="20138"/>
                </a:cubicBezTo>
                <a:cubicBezTo>
                  <a:pt x="17770" y="20138"/>
                  <a:pt x="17794" y="20093"/>
                  <a:pt x="17794" y="20036"/>
                </a:cubicBezTo>
                <a:lnTo>
                  <a:pt x="17794" y="19815"/>
                </a:lnTo>
                <a:cubicBezTo>
                  <a:pt x="17794" y="19758"/>
                  <a:pt x="17770" y="19711"/>
                  <a:pt x="17741" y="19711"/>
                </a:cubicBezTo>
                <a:close/>
                <a:moveTo>
                  <a:pt x="18055" y="19711"/>
                </a:moveTo>
                <a:cubicBezTo>
                  <a:pt x="18026" y="19711"/>
                  <a:pt x="18002" y="19758"/>
                  <a:pt x="18002" y="19815"/>
                </a:cubicBezTo>
                <a:lnTo>
                  <a:pt x="18002" y="20036"/>
                </a:lnTo>
                <a:cubicBezTo>
                  <a:pt x="18002" y="20093"/>
                  <a:pt x="18026" y="20138"/>
                  <a:pt x="18055" y="20138"/>
                </a:cubicBezTo>
                <a:cubicBezTo>
                  <a:pt x="18085" y="20138"/>
                  <a:pt x="18108" y="20093"/>
                  <a:pt x="18108" y="20036"/>
                </a:cubicBezTo>
                <a:lnTo>
                  <a:pt x="18108" y="19815"/>
                </a:lnTo>
                <a:cubicBezTo>
                  <a:pt x="18108" y="19758"/>
                  <a:pt x="18085" y="19711"/>
                  <a:pt x="18055" y="19711"/>
                </a:cubicBezTo>
                <a:close/>
                <a:moveTo>
                  <a:pt x="18905" y="19711"/>
                </a:moveTo>
                <a:cubicBezTo>
                  <a:pt x="18876" y="19711"/>
                  <a:pt x="18852" y="19758"/>
                  <a:pt x="18852" y="19815"/>
                </a:cubicBezTo>
                <a:lnTo>
                  <a:pt x="18852" y="20036"/>
                </a:lnTo>
                <a:cubicBezTo>
                  <a:pt x="18852" y="20093"/>
                  <a:pt x="18876" y="20138"/>
                  <a:pt x="18905" y="20138"/>
                </a:cubicBezTo>
                <a:cubicBezTo>
                  <a:pt x="18934" y="20138"/>
                  <a:pt x="18958" y="20093"/>
                  <a:pt x="18958" y="20036"/>
                </a:cubicBezTo>
                <a:lnTo>
                  <a:pt x="18958" y="19815"/>
                </a:lnTo>
                <a:cubicBezTo>
                  <a:pt x="18958" y="19758"/>
                  <a:pt x="18934" y="19711"/>
                  <a:pt x="18905" y="19711"/>
                </a:cubicBezTo>
                <a:close/>
                <a:moveTo>
                  <a:pt x="19220" y="19711"/>
                </a:moveTo>
                <a:cubicBezTo>
                  <a:pt x="19191" y="19711"/>
                  <a:pt x="19167" y="19758"/>
                  <a:pt x="19167" y="19815"/>
                </a:cubicBezTo>
                <a:lnTo>
                  <a:pt x="19167" y="20036"/>
                </a:lnTo>
                <a:cubicBezTo>
                  <a:pt x="19167" y="20093"/>
                  <a:pt x="19191" y="20138"/>
                  <a:pt x="19220" y="20138"/>
                </a:cubicBezTo>
                <a:cubicBezTo>
                  <a:pt x="19249" y="20138"/>
                  <a:pt x="19273" y="20093"/>
                  <a:pt x="19273" y="20036"/>
                </a:cubicBezTo>
                <a:lnTo>
                  <a:pt x="19273" y="19815"/>
                </a:lnTo>
                <a:cubicBezTo>
                  <a:pt x="19273" y="19758"/>
                  <a:pt x="19249" y="19711"/>
                  <a:pt x="19220" y="19711"/>
                </a:cubicBezTo>
                <a:close/>
                <a:moveTo>
                  <a:pt x="20069" y="19711"/>
                </a:moveTo>
                <a:cubicBezTo>
                  <a:pt x="20040" y="19711"/>
                  <a:pt x="20016" y="19758"/>
                  <a:pt x="20016" y="19815"/>
                </a:cubicBezTo>
                <a:lnTo>
                  <a:pt x="20016" y="20036"/>
                </a:lnTo>
                <a:cubicBezTo>
                  <a:pt x="20016" y="20093"/>
                  <a:pt x="20040" y="20138"/>
                  <a:pt x="20069" y="20138"/>
                </a:cubicBezTo>
                <a:cubicBezTo>
                  <a:pt x="20099" y="20138"/>
                  <a:pt x="20122" y="20093"/>
                  <a:pt x="20122" y="20036"/>
                </a:cubicBezTo>
                <a:lnTo>
                  <a:pt x="20122" y="19815"/>
                </a:lnTo>
                <a:cubicBezTo>
                  <a:pt x="20122" y="19758"/>
                  <a:pt x="20099" y="19711"/>
                  <a:pt x="20069" y="19711"/>
                </a:cubicBezTo>
                <a:close/>
                <a:moveTo>
                  <a:pt x="20384" y="19711"/>
                </a:moveTo>
                <a:cubicBezTo>
                  <a:pt x="20355" y="19711"/>
                  <a:pt x="20331" y="19758"/>
                  <a:pt x="20331" y="19815"/>
                </a:cubicBezTo>
                <a:lnTo>
                  <a:pt x="20331" y="20036"/>
                </a:lnTo>
                <a:cubicBezTo>
                  <a:pt x="20331" y="20093"/>
                  <a:pt x="20355" y="20138"/>
                  <a:pt x="20384" y="20138"/>
                </a:cubicBezTo>
                <a:cubicBezTo>
                  <a:pt x="20413" y="20138"/>
                  <a:pt x="20436" y="20093"/>
                  <a:pt x="20436" y="20036"/>
                </a:cubicBezTo>
                <a:lnTo>
                  <a:pt x="20436" y="19815"/>
                </a:lnTo>
                <a:cubicBezTo>
                  <a:pt x="20436" y="19758"/>
                  <a:pt x="20413" y="19711"/>
                  <a:pt x="20384" y="19711"/>
                </a:cubicBezTo>
                <a:close/>
                <a:moveTo>
                  <a:pt x="21234" y="19711"/>
                </a:moveTo>
                <a:cubicBezTo>
                  <a:pt x="21204" y="19711"/>
                  <a:pt x="21181" y="19758"/>
                  <a:pt x="21181" y="19815"/>
                </a:cubicBezTo>
                <a:lnTo>
                  <a:pt x="21181" y="20036"/>
                </a:lnTo>
                <a:cubicBezTo>
                  <a:pt x="21181" y="20093"/>
                  <a:pt x="21204" y="20138"/>
                  <a:pt x="21234" y="20138"/>
                </a:cubicBezTo>
                <a:cubicBezTo>
                  <a:pt x="21263" y="20138"/>
                  <a:pt x="21285" y="20093"/>
                  <a:pt x="21285" y="20036"/>
                </a:cubicBezTo>
                <a:lnTo>
                  <a:pt x="21285" y="19815"/>
                </a:lnTo>
                <a:cubicBezTo>
                  <a:pt x="21285" y="19758"/>
                  <a:pt x="21263" y="19711"/>
                  <a:pt x="21234" y="19711"/>
                </a:cubicBezTo>
                <a:close/>
                <a:moveTo>
                  <a:pt x="21547" y="19711"/>
                </a:moveTo>
                <a:cubicBezTo>
                  <a:pt x="21518" y="19711"/>
                  <a:pt x="21495" y="19758"/>
                  <a:pt x="21495" y="19815"/>
                </a:cubicBezTo>
                <a:lnTo>
                  <a:pt x="21495" y="20036"/>
                </a:lnTo>
                <a:cubicBezTo>
                  <a:pt x="21495" y="20093"/>
                  <a:pt x="21518" y="20138"/>
                  <a:pt x="21547" y="20138"/>
                </a:cubicBezTo>
                <a:cubicBezTo>
                  <a:pt x="21576" y="20138"/>
                  <a:pt x="21600" y="20093"/>
                  <a:pt x="21600" y="20036"/>
                </a:cubicBezTo>
                <a:lnTo>
                  <a:pt x="21600" y="19815"/>
                </a:lnTo>
                <a:cubicBezTo>
                  <a:pt x="21600" y="19758"/>
                  <a:pt x="21576" y="19711"/>
                  <a:pt x="21547" y="19711"/>
                </a:cubicBezTo>
                <a:close/>
                <a:moveTo>
                  <a:pt x="53" y="20441"/>
                </a:moveTo>
                <a:cubicBezTo>
                  <a:pt x="24" y="20441"/>
                  <a:pt x="0" y="20488"/>
                  <a:pt x="0" y="20545"/>
                </a:cubicBezTo>
                <a:lnTo>
                  <a:pt x="0" y="20765"/>
                </a:lnTo>
                <a:cubicBezTo>
                  <a:pt x="0" y="20823"/>
                  <a:pt x="24" y="20868"/>
                  <a:pt x="53" y="20868"/>
                </a:cubicBezTo>
                <a:cubicBezTo>
                  <a:pt x="82" y="20868"/>
                  <a:pt x="106" y="20823"/>
                  <a:pt x="106" y="20765"/>
                </a:cubicBezTo>
                <a:lnTo>
                  <a:pt x="106" y="20545"/>
                </a:lnTo>
                <a:cubicBezTo>
                  <a:pt x="106" y="20488"/>
                  <a:pt x="82" y="20441"/>
                  <a:pt x="53" y="20441"/>
                </a:cubicBezTo>
                <a:close/>
                <a:moveTo>
                  <a:pt x="367" y="20441"/>
                </a:moveTo>
                <a:cubicBezTo>
                  <a:pt x="338" y="20441"/>
                  <a:pt x="315" y="20488"/>
                  <a:pt x="315" y="20545"/>
                </a:cubicBezTo>
                <a:lnTo>
                  <a:pt x="315" y="20765"/>
                </a:lnTo>
                <a:cubicBezTo>
                  <a:pt x="315" y="20823"/>
                  <a:pt x="338" y="20868"/>
                  <a:pt x="367" y="20868"/>
                </a:cubicBezTo>
                <a:cubicBezTo>
                  <a:pt x="397" y="20868"/>
                  <a:pt x="420" y="20823"/>
                  <a:pt x="420" y="20765"/>
                </a:cubicBezTo>
                <a:lnTo>
                  <a:pt x="420" y="20545"/>
                </a:lnTo>
                <a:cubicBezTo>
                  <a:pt x="420" y="20488"/>
                  <a:pt x="397" y="20441"/>
                  <a:pt x="367" y="20441"/>
                </a:cubicBezTo>
                <a:close/>
                <a:moveTo>
                  <a:pt x="1217" y="20441"/>
                </a:moveTo>
                <a:cubicBezTo>
                  <a:pt x="1188" y="20441"/>
                  <a:pt x="1164" y="20488"/>
                  <a:pt x="1164" y="20545"/>
                </a:cubicBezTo>
                <a:lnTo>
                  <a:pt x="1164" y="20765"/>
                </a:lnTo>
                <a:cubicBezTo>
                  <a:pt x="1164" y="20823"/>
                  <a:pt x="1188" y="20868"/>
                  <a:pt x="1217" y="20868"/>
                </a:cubicBezTo>
                <a:cubicBezTo>
                  <a:pt x="1246" y="20868"/>
                  <a:pt x="1270" y="20823"/>
                  <a:pt x="1270" y="20765"/>
                </a:cubicBezTo>
                <a:lnTo>
                  <a:pt x="1270" y="20545"/>
                </a:lnTo>
                <a:cubicBezTo>
                  <a:pt x="1270" y="20488"/>
                  <a:pt x="1246" y="20441"/>
                  <a:pt x="1217" y="20441"/>
                </a:cubicBezTo>
                <a:close/>
                <a:moveTo>
                  <a:pt x="1532" y="20441"/>
                </a:moveTo>
                <a:cubicBezTo>
                  <a:pt x="1503" y="20441"/>
                  <a:pt x="1479" y="20488"/>
                  <a:pt x="1479" y="20545"/>
                </a:cubicBezTo>
                <a:lnTo>
                  <a:pt x="1479" y="20765"/>
                </a:lnTo>
                <a:cubicBezTo>
                  <a:pt x="1479" y="20823"/>
                  <a:pt x="1503" y="20868"/>
                  <a:pt x="1532" y="20868"/>
                </a:cubicBezTo>
                <a:cubicBezTo>
                  <a:pt x="1561" y="20868"/>
                  <a:pt x="1584" y="20823"/>
                  <a:pt x="1584" y="20765"/>
                </a:cubicBezTo>
                <a:lnTo>
                  <a:pt x="1584" y="20545"/>
                </a:lnTo>
                <a:cubicBezTo>
                  <a:pt x="1584" y="20488"/>
                  <a:pt x="1561" y="20441"/>
                  <a:pt x="1532" y="20441"/>
                </a:cubicBezTo>
                <a:close/>
                <a:moveTo>
                  <a:pt x="2380" y="20441"/>
                </a:moveTo>
                <a:cubicBezTo>
                  <a:pt x="2351" y="20441"/>
                  <a:pt x="2329" y="20488"/>
                  <a:pt x="2329" y="20545"/>
                </a:cubicBezTo>
                <a:lnTo>
                  <a:pt x="2329" y="20765"/>
                </a:lnTo>
                <a:cubicBezTo>
                  <a:pt x="2329" y="20823"/>
                  <a:pt x="2351" y="20868"/>
                  <a:pt x="2380" y="20868"/>
                </a:cubicBezTo>
                <a:cubicBezTo>
                  <a:pt x="2409" y="20868"/>
                  <a:pt x="2433" y="20823"/>
                  <a:pt x="2433" y="20765"/>
                </a:cubicBezTo>
                <a:lnTo>
                  <a:pt x="2433" y="20545"/>
                </a:lnTo>
                <a:cubicBezTo>
                  <a:pt x="2433" y="20488"/>
                  <a:pt x="2409" y="20441"/>
                  <a:pt x="2380" y="20441"/>
                </a:cubicBezTo>
                <a:close/>
                <a:moveTo>
                  <a:pt x="2695" y="20441"/>
                </a:moveTo>
                <a:cubicBezTo>
                  <a:pt x="2666" y="20441"/>
                  <a:pt x="2643" y="20488"/>
                  <a:pt x="2643" y="20545"/>
                </a:cubicBezTo>
                <a:lnTo>
                  <a:pt x="2643" y="20765"/>
                </a:lnTo>
                <a:cubicBezTo>
                  <a:pt x="2643" y="20823"/>
                  <a:pt x="2666" y="20868"/>
                  <a:pt x="2695" y="20868"/>
                </a:cubicBezTo>
                <a:cubicBezTo>
                  <a:pt x="2724" y="20868"/>
                  <a:pt x="2748" y="20823"/>
                  <a:pt x="2748" y="20765"/>
                </a:cubicBezTo>
                <a:lnTo>
                  <a:pt x="2748" y="20545"/>
                </a:lnTo>
                <a:cubicBezTo>
                  <a:pt x="2748" y="20488"/>
                  <a:pt x="2724" y="20441"/>
                  <a:pt x="2695" y="20441"/>
                </a:cubicBezTo>
                <a:close/>
                <a:moveTo>
                  <a:pt x="3545" y="20441"/>
                </a:moveTo>
                <a:cubicBezTo>
                  <a:pt x="3516" y="20441"/>
                  <a:pt x="3492" y="20488"/>
                  <a:pt x="3492" y="20545"/>
                </a:cubicBezTo>
                <a:lnTo>
                  <a:pt x="3492" y="20765"/>
                </a:lnTo>
                <a:cubicBezTo>
                  <a:pt x="3492" y="20823"/>
                  <a:pt x="3516" y="20868"/>
                  <a:pt x="3545" y="20868"/>
                </a:cubicBezTo>
                <a:cubicBezTo>
                  <a:pt x="3574" y="20868"/>
                  <a:pt x="3598" y="20823"/>
                  <a:pt x="3598" y="20765"/>
                </a:cubicBezTo>
                <a:lnTo>
                  <a:pt x="3598" y="20545"/>
                </a:lnTo>
                <a:cubicBezTo>
                  <a:pt x="3598" y="20488"/>
                  <a:pt x="3574" y="20441"/>
                  <a:pt x="3545" y="20441"/>
                </a:cubicBezTo>
                <a:close/>
                <a:moveTo>
                  <a:pt x="3859" y="20441"/>
                </a:moveTo>
                <a:cubicBezTo>
                  <a:pt x="3830" y="20441"/>
                  <a:pt x="3806" y="20488"/>
                  <a:pt x="3806" y="20545"/>
                </a:cubicBezTo>
                <a:lnTo>
                  <a:pt x="3806" y="20765"/>
                </a:lnTo>
                <a:cubicBezTo>
                  <a:pt x="3806" y="20823"/>
                  <a:pt x="3830" y="20868"/>
                  <a:pt x="3859" y="20868"/>
                </a:cubicBezTo>
                <a:cubicBezTo>
                  <a:pt x="3888" y="20868"/>
                  <a:pt x="3912" y="20823"/>
                  <a:pt x="3912" y="20765"/>
                </a:cubicBezTo>
                <a:lnTo>
                  <a:pt x="3912" y="20545"/>
                </a:lnTo>
                <a:cubicBezTo>
                  <a:pt x="3912" y="20488"/>
                  <a:pt x="3888" y="20441"/>
                  <a:pt x="3859" y="20441"/>
                </a:cubicBezTo>
                <a:close/>
                <a:moveTo>
                  <a:pt x="4709" y="20441"/>
                </a:moveTo>
                <a:cubicBezTo>
                  <a:pt x="4680" y="20441"/>
                  <a:pt x="4656" y="20488"/>
                  <a:pt x="4656" y="20545"/>
                </a:cubicBezTo>
                <a:lnTo>
                  <a:pt x="4656" y="20765"/>
                </a:lnTo>
                <a:cubicBezTo>
                  <a:pt x="4656" y="20823"/>
                  <a:pt x="4680" y="20868"/>
                  <a:pt x="4709" y="20868"/>
                </a:cubicBezTo>
                <a:cubicBezTo>
                  <a:pt x="4738" y="20868"/>
                  <a:pt x="4762" y="20823"/>
                  <a:pt x="4762" y="20765"/>
                </a:cubicBezTo>
                <a:lnTo>
                  <a:pt x="4762" y="20545"/>
                </a:lnTo>
                <a:cubicBezTo>
                  <a:pt x="4762" y="20488"/>
                  <a:pt x="4738" y="20441"/>
                  <a:pt x="4709" y="20441"/>
                </a:cubicBezTo>
                <a:close/>
                <a:moveTo>
                  <a:pt x="5023" y="20441"/>
                </a:moveTo>
                <a:cubicBezTo>
                  <a:pt x="4994" y="20441"/>
                  <a:pt x="4970" y="20488"/>
                  <a:pt x="4970" y="20545"/>
                </a:cubicBezTo>
                <a:lnTo>
                  <a:pt x="4970" y="20765"/>
                </a:lnTo>
                <a:cubicBezTo>
                  <a:pt x="4970" y="20823"/>
                  <a:pt x="4994" y="20868"/>
                  <a:pt x="5023" y="20868"/>
                </a:cubicBezTo>
                <a:cubicBezTo>
                  <a:pt x="5053" y="20868"/>
                  <a:pt x="5076" y="20823"/>
                  <a:pt x="5076" y="20765"/>
                </a:cubicBezTo>
                <a:lnTo>
                  <a:pt x="5076" y="20545"/>
                </a:lnTo>
                <a:cubicBezTo>
                  <a:pt x="5076" y="20488"/>
                  <a:pt x="5053" y="20441"/>
                  <a:pt x="5023" y="20441"/>
                </a:cubicBezTo>
                <a:close/>
                <a:moveTo>
                  <a:pt x="5873" y="20441"/>
                </a:moveTo>
                <a:cubicBezTo>
                  <a:pt x="5844" y="20441"/>
                  <a:pt x="5820" y="20488"/>
                  <a:pt x="5820" y="20545"/>
                </a:cubicBezTo>
                <a:lnTo>
                  <a:pt x="5820" y="20765"/>
                </a:lnTo>
                <a:cubicBezTo>
                  <a:pt x="5820" y="20823"/>
                  <a:pt x="5844" y="20868"/>
                  <a:pt x="5873" y="20868"/>
                </a:cubicBezTo>
                <a:cubicBezTo>
                  <a:pt x="5902" y="20868"/>
                  <a:pt x="5926" y="20823"/>
                  <a:pt x="5926" y="20765"/>
                </a:cubicBezTo>
                <a:lnTo>
                  <a:pt x="5926" y="20545"/>
                </a:lnTo>
                <a:cubicBezTo>
                  <a:pt x="5926" y="20488"/>
                  <a:pt x="5902" y="20441"/>
                  <a:pt x="5873" y="20441"/>
                </a:cubicBezTo>
                <a:close/>
                <a:moveTo>
                  <a:pt x="6188" y="20441"/>
                </a:moveTo>
                <a:cubicBezTo>
                  <a:pt x="6159" y="20441"/>
                  <a:pt x="6135" y="20488"/>
                  <a:pt x="6135" y="20545"/>
                </a:cubicBezTo>
                <a:lnTo>
                  <a:pt x="6135" y="20765"/>
                </a:lnTo>
                <a:cubicBezTo>
                  <a:pt x="6135" y="20823"/>
                  <a:pt x="6159" y="20868"/>
                  <a:pt x="6188" y="20868"/>
                </a:cubicBezTo>
                <a:cubicBezTo>
                  <a:pt x="6217" y="20868"/>
                  <a:pt x="6240" y="20823"/>
                  <a:pt x="6240" y="20765"/>
                </a:cubicBezTo>
                <a:lnTo>
                  <a:pt x="6240" y="20545"/>
                </a:lnTo>
                <a:cubicBezTo>
                  <a:pt x="6240" y="20488"/>
                  <a:pt x="6217" y="20441"/>
                  <a:pt x="6188" y="20441"/>
                </a:cubicBezTo>
                <a:close/>
                <a:moveTo>
                  <a:pt x="7036" y="20441"/>
                </a:moveTo>
                <a:cubicBezTo>
                  <a:pt x="7007" y="20441"/>
                  <a:pt x="6984" y="20488"/>
                  <a:pt x="6984" y="20545"/>
                </a:cubicBezTo>
                <a:lnTo>
                  <a:pt x="6984" y="20765"/>
                </a:lnTo>
                <a:cubicBezTo>
                  <a:pt x="6984" y="20823"/>
                  <a:pt x="7007" y="20868"/>
                  <a:pt x="7036" y="20868"/>
                </a:cubicBezTo>
                <a:cubicBezTo>
                  <a:pt x="7065" y="20868"/>
                  <a:pt x="7089" y="20823"/>
                  <a:pt x="7089" y="20765"/>
                </a:cubicBezTo>
                <a:lnTo>
                  <a:pt x="7089" y="20545"/>
                </a:lnTo>
                <a:cubicBezTo>
                  <a:pt x="7089" y="20488"/>
                  <a:pt x="7065" y="20441"/>
                  <a:pt x="7036" y="20441"/>
                </a:cubicBezTo>
                <a:close/>
                <a:moveTo>
                  <a:pt x="7351" y="20441"/>
                </a:moveTo>
                <a:cubicBezTo>
                  <a:pt x="7322" y="20441"/>
                  <a:pt x="7299" y="20488"/>
                  <a:pt x="7299" y="20545"/>
                </a:cubicBezTo>
                <a:lnTo>
                  <a:pt x="7299" y="20765"/>
                </a:lnTo>
                <a:cubicBezTo>
                  <a:pt x="7299" y="20823"/>
                  <a:pt x="7322" y="20868"/>
                  <a:pt x="7351" y="20868"/>
                </a:cubicBezTo>
                <a:cubicBezTo>
                  <a:pt x="7380" y="20868"/>
                  <a:pt x="7404" y="20823"/>
                  <a:pt x="7404" y="20765"/>
                </a:cubicBezTo>
                <a:lnTo>
                  <a:pt x="7404" y="20545"/>
                </a:lnTo>
                <a:cubicBezTo>
                  <a:pt x="7404" y="20488"/>
                  <a:pt x="7380" y="20441"/>
                  <a:pt x="7351" y="20441"/>
                </a:cubicBezTo>
                <a:close/>
                <a:moveTo>
                  <a:pt x="8201" y="20441"/>
                </a:moveTo>
                <a:cubicBezTo>
                  <a:pt x="8171" y="20441"/>
                  <a:pt x="8148" y="20488"/>
                  <a:pt x="8148" y="20545"/>
                </a:cubicBezTo>
                <a:lnTo>
                  <a:pt x="8148" y="20765"/>
                </a:lnTo>
                <a:cubicBezTo>
                  <a:pt x="8148" y="20823"/>
                  <a:pt x="8171" y="20868"/>
                  <a:pt x="8201" y="20868"/>
                </a:cubicBezTo>
                <a:cubicBezTo>
                  <a:pt x="8230" y="20868"/>
                  <a:pt x="8254" y="20823"/>
                  <a:pt x="8254" y="20765"/>
                </a:cubicBezTo>
                <a:lnTo>
                  <a:pt x="8254" y="20545"/>
                </a:lnTo>
                <a:cubicBezTo>
                  <a:pt x="8254" y="20488"/>
                  <a:pt x="8230" y="20441"/>
                  <a:pt x="8201" y="20441"/>
                </a:cubicBezTo>
                <a:close/>
                <a:moveTo>
                  <a:pt x="8515" y="20441"/>
                </a:moveTo>
                <a:cubicBezTo>
                  <a:pt x="8486" y="20441"/>
                  <a:pt x="8462" y="20488"/>
                  <a:pt x="8462" y="20545"/>
                </a:cubicBezTo>
                <a:lnTo>
                  <a:pt x="8462" y="20765"/>
                </a:lnTo>
                <a:cubicBezTo>
                  <a:pt x="8462" y="20823"/>
                  <a:pt x="8486" y="20868"/>
                  <a:pt x="8515" y="20868"/>
                </a:cubicBezTo>
                <a:cubicBezTo>
                  <a:pt x="8544" y="20868"/>
                  <a:pt x="8568" y="20823"/>
                  <a:pt x="8568" y="20765"/>
                </a:cubicBezTo>
                <a:lnTo>
                  <a:pt x="8568" y="20545"/>
                </a:lnTo>
                <a:cubicBezTo>
                  <a:pt x="8568" y="20488"/>
                  <a:pt x="8544" y="20441"/>
                  <a:pt x="8515" y="20441"/>
                </a:cubicBezTo>
                <a:close/>
                <a:moveTo>
                  <a:pt x="9365" y="20441"/>
                </a:moveTo>
                <a:cubicBezTo>
                  <a:pt x="9336" y="20441"/>
                  <a:pt x="9312" y="20488"/>
                  <a:pt x="9312" y="20545"/>
                </a:cubicBezTo>
                <a:lnTo>
                  <a:pt x="9312" y="20765"/>
                </a:lnTo>
                <a:cubicBezTo>
                  <a:pt x="9312" y="20823"/>
                  <a:pt x="9336" y="20868"/>
                  <a:pt x="9365" y="20868"/>
                </a:cubicBezTo>
                <a:cubicBezTo>
                  <a:pt x="9394" y="20868"/>
                  <a:pt x="9418" y="20823"/>
                  <a:pt x="9418" y="20765"/>
                </a:cubicBezTo>
                <a:lnTo>
                  <a:pt x="9418" y="20545"/>
                </a:lnTo>
                <a:cubicBezTo>
                  <a:pt x="9418" y="20488"/>
                  <a:pt x="9394" y="20441"/>
                  <a:pt x="9365" y="20441"/>
                </a:cubicBezTo>
                <a:close/>
                <a:moveTo>
                  <a:pt x="9679" y="20441"/>
                </a:moveTo>
                <a:cubicBezTo>
                  <a:pt x="9650" y="20441"/>
                  <a:pt x="9626" y="20488"/>
                  <a:pt x="9626" y="20545"/>
                </a:cubicBezTo>
                <a:lnTo>
                  <a:pt x="9626" y="20765"/>
                </a:lnTo>
                <a:cubicBezTo>
                  <a:pt x="9626" y="20823"/>
                  <a:pt x="9650" y="20868"/>
                  <a:pt x="9679" y="20868"/>
                </a:cubicBezTo>
                <a:cubicBezTo>
                  <a:pt x="9708" y="20868"/>
                  <a:pt x="9732" y="20823"/>
                  <a:pt x="9732" y="20765"/>
                </a:cubicBezTo>
                <a:lnTo>
                  <a:pt x="9732" y="20545"/>
                </a:lnTo>
                <a:cubicBezTo>
                  <a:pt x="9732" y="20488"/>
                  <a:pt x="9708" y="20441"/>
                  <a:pt x="9679" y="20441"/>
                </a:cubicBezTo>
                <a:close/>
                <a:moveTo>
                  <a:pt x="10529" y="20441"/>
                </a:moveTo>
                <a:cubicBezTo>
                  <a:pt x="10500" y="20441"/>
                  <a:pt x="10476" y="20488"/>
                  <a:pt x="10476" y="20545"/>
                </a:cubicBezTo>
                <a:lnTo>
                  <a:pt x="10476" y="20765"/>
                </a:lnTo>
                <a:cubicBezTo>
                  <a:pt x="10476" y="20823"/>
                  <a:pt x="10500" y="20868"/>
                  <a:pt x="10529" y="20868"/>
                </a:cubicBezTo>
                <a:cubicBezTo>
                  <a:pt x="10558" y="20868"/>
                  <a:pt x="10582" y="20823"/>
                  <a:pt x="10582" y="20765"/>
                </a:cubicBezTo>
                <a:lnTo>
                  <a:pt x="10582" y="20545"/>
                </a:lnTo>
                <a:cubicBezTo>
                  <a:pt x="10582" y="20488"/>
                  <a:pt x="10558" y="20441"/>
                  <a:pt x="10529" y="20441"/>
                </a:cubicBezTo>
                <a:close/>
                <a:moveTo>
                  <a:pt x="10844" y="20441"/>
                </a:moveTo>
                <a:cubicBezTo>
                  <a:pt x="10814" y="20441"/>
                  <a:pt x="10791" y="20488"/>
                  <a:pt x="10791" y="20545"/>
                </a:cubicBezTo>
                <a:lnTo>
                  <a:pt x="10791" y="20765"/>
                </a:lnTo>
                <a:cubicBezTo>
                  <a:pt x="10791" y="20823"/>
                  <a:pt x="10814" y="20868"/>
                  <a:pt x="10844" y="20868"/>
                </a:cubicBezTo>
                <a:cubicBezTo>
                  <a:pt x="10873" y="20868"/>
                  <a:pt x="10895" y="20823"/>
                  <a:pt x="10895" y="20765"/>
                </a:cubicBezTo>
                <a:lnTo>
                  <a:pt x="10895" y="20545"/>
                </a:lnTo>
                <a:cubicBezTo>
                  <a:pt x="10895" y="20488"/>
                  <a:pt x="10873" y="20441"/>
                  <a:pt x="10844" y="20441"/>
                </a:cubicBezTo>
                <a:close/>
                <a:moveTo>
                  <a:pt x="11692" y="20441"/>
                </a:moveTo>
                <a:cubicBezTo>
                  <a:pt x="11663" y="20441"/>
                  <a:pt x="11640" y="20488"/>
                  <a:pt x="11640" y="20545"/>
                </a:cubicBezTo>
                <a:lnTo>
                  <a:pt x="11640" y="20765"/>
                </a:lnTo>
                <a:cubicBezTo>
                  <a:pt x="11640" y="20823"/>
                  <a:pt x="11663" y="20868"/>
                  <a:pt x="11692" y="20868"/>
                </a:cubicBezTo>
                <a:cubicBezTo>
                  <a:pt x="11721" y="20868"/>
                  <a:pt x="11745" y="20823"/>
                  <a:pt x="11745" y="20765"/>
                </a:cubicBezTo>
                <a:lnTo>
                  <a:pt x="11745" y="20545"/>
                </a:lnTo>
                <a:cubicBezTo>
                  <a:pt x="11745" y="20488"/>
                  <a:pt x="11721" y="20441"/>
                  <a:pt x="11692" y="20441"/>
                </a:cubicBezTo>
                <a:close/>
                <a:moveTo>
                  <a:pt x="12007" y="20441"/>
                </a:moveTo>
                <a:cubicBezTo>
                  <a:pt x="11978" y="20441"/>
                  <a:pt x="11955" y="20488"/>
                  <a:pt x="11955" y="20545"/>
                </a:cubicBezTo>
                <a:lnTo>
                  <a:pt x="11955" y="20765"/>
                </a:lnTo>
                <a:cubicBezTo>
                  <a:pt x="11955" y="20823"/>
                  <a:pt x="11978" y="20868"/>
                  <a:pt x="12007" y="20868"/>
                </a:cubicBezTo>
                <a:cubicBezTo>
                  <a:pt x="12036" y="20868"/>
                  <a:pt x="12060" y="20823"/>
                  <a:pt x="12060" y="20765"/>
                </a:cubicBezTo>
                <a:lnTo>
                  <a:pt x="12060" y="20545"/>
                </a:lnTo>
                <a:cubicBezTo>
                  <a:pt x="12060" y="20488"/>
                  <a:pt x="12036" y="20441"/>
                  <a:pt x="12007" y="20441"/>
                </a:cubicBezTo>
                <a:close/>
                <a:moveTo>
                  <a:pt x="12856" y="20441"/>
                </a:moveTo>
                <a:cubicBezTo>
                  <a:pt x="12827" y="20441"/>
                  <a:pt x="12804" y="20488"/>
                  <a:pt x="12804" y="20545"/>
                </a:cubicBezTo>
                <a:lnTo>
                  <a:pt x="12804" y="20765"/>
                </a:lnTo>
                <a:cubicBezTo>
                  <a:pt x="12804" y="20823"/>
                  <a:pt x="12827" y="20868"/>
                  <a:pt x="12856" y="20868"/>
                </a:cubicBezTo>
                <a:cubicBezTo>
                  <a:pt x="12886" y="20868"/>
                  <a:pt x="12909" y="20823"/>
                  <a:pt x="12909" y="20765"/>
                </a:cubicBezTo>
                <a:lnTo>
                  <a:pt x="12909" y="20545"/>
                </a:lnTo>
                <a:cubicBezTo>
                  <a:pt x="12909" y="20488"/>
                  <a:pt x="12886" y="20441"/>
                  <a:pt x="12856" y="20441"/>
                </a:cubicBezTo>
                <a:close/>
                <a:moveTo>
                  <a:pt x="13171" y="20441"/>
                </a:moveTo>
                <a:cubicBezTo>
                  <a:pt x="13142" y="20441"/>
                  <a:pt x="13118" y="20488"/>
                  <a:pt x="13118" y="20545"/>
                </a:cubicBezTo>
                <a:lnTo>
                  <a:pt x="13118" y="20765"/>
                </a:lnTo>
                <a:cubicBezTo>
                  <a:pt x="13118" y="20823"/>
                  <a:pt x="13142" y="20868"/>
                  <a:pt x="13171" y="20868"/>
                </a:cubicBezTo>
                <a:cubicBezTo>
                  <a:pt x="13200" y="20868"/>
                  <a:pt x="13224" y="20823"/>
                  <a:pt x="13224" y="20765"/>
                </a:cubicBezTo>
                <a:lnTo>
                  <a:pt x="13224" y="20545"/>
                </a:lnTo>
                <a:cubicBezTo>
                  <a:pt x="13224" y="20488"/>
                  <a:pt x="13200" y="20441"/>
                  <a:pt x="13171" y="20441"/>
                </a:cubicBezTo>
                <a:close/>
                <a:moveTo>
                  <a:pt x="14021" y="20441"/>
                </a:moveTo>
                <a:cubicBezTo>
                  <a:pt x="13992" y="20441"/>
                  <a:pt x="13968" y="20488"/>
                  <a:pt x="13968" y="20545"/>
                </a:cubicBezTo>
                <a:lnTo>
                  <a:pt x="13968" y="20765"/>
                </a:lnTo>
                <a:cubicBezTo>
                  <a:pt x="13968" y="20823"/>
                  <a:pt x="13992" y="20868"/>
                  <a:pt x="14021" y="20868"/>
                </a:cubicBezTo>
                <a:cubicBezTo>
                  <a:pt x="14050" y="20868"/>
                  <a:pt x="14074" y="20823"/>
                  <a:pt x="14074" y="20765"/>
                </a:cubicBezTo>
                <a:lnTo>
                  <a:pt x="14074" y="20545"/>
                </a:lnTo>
                <a:cubicBezTo>
                  <a:pt x="14074" y="20488"/>
                  <a:pt x="14050" y="20441"/>
                  <a:pt x="14021" y="20441"/>
                </a:cubicBezTo>
                <a:close/>
                <a:moveTo>
                  <a:pt x="14335" y="20441"/>
                </a:moveTo>
                <a:cubicBezTo>
                  <a:pt x="14306" y="20441"/>
                  <a:pt x="14282" y="20488"/>
                  <a:pt x="14282" y="20545"/>
                </a:cubicBezTo>
                <a:lnTo>
                  <a:pt x="14282" y="20765"/>
                </a:lnTo>
                <a:cubicBezTo>
                  <a:pt x="14282" y="20823"/>
                  <a:pt x="14306" y="20868"/>
                  <a:pt x="14335" y="20868"/>
                </a:cubicBezTo>
                <a:cubicBezTo>
                  <a:pt x="14364" y="20868"/>
                  <a:pt x="14388" y="20823"/>
                  <a:pt x="14388" y="20765"/>
                </a:cubicBezTo>
                <a:lnTo>
                  <a:pt x="14388" y="20545"/>
                </a:lnTo>
                <a:cubicBezTo>
                  <a:pt x="14388" y="20488"/>
                  <a:pt x="14364" y="20441"/>
                  <a:pt x="14335" y="20441"/>
                </a:cubicBezTo>
                <a:close/>
                <a:moveTo>
                  <a:pt x="15185" y="20441"/>
                </a:moveTo>
                <a:cubicBezTo>
                  <a:pt x="15156" y="20441"/>
                  <a:pt x="15132" y="20488"/>
                  <a:pt x="15132" y="20545"/>
                </a:cubicBezTo>
                <a:lnTo>
                  <a:pt x="15132" y="20765"/>
                </a:lnTo>
                <a:cubicBezTo>
                  <a:pt x="15132" y="20823"/>
                  <a:pt x="15156" y="20868"/>
                  <a:pt x="15185" y="20868"/>
                </a:cubicBezTo>
                <a:cubicBezTo>
                  <a:pt x="15214" y="20868"/>
                  <a:pt x="15237" y="20823"/>
                  <a:pt x="15237" y="20765"/>
                </a:cubicBezTo>
                <a:lnTo>
                  <a:pt x="15237" y="20545"/>
                </a:lnTo>
                <a:cubicBezTo>
                  <a:pt x="15237" y="20488"/>
                  <a:pt x="15214" y="20441"/>
                  <a:pt x="15185" y="20441"/>
                </a:cubicBezTo>
                <a:close/>
                <a:moveTo>
                  <a:pt x="15500" y="20441"/>
                </a:moveTo>
                <a:cubicBezTo>
                  <a:pt x="15470" y="20441"/>
                  <a:pt x="15447" y="20488"/>
                  <a:pt x="15447" y="20545"/>
                </a:cubicBezTo>
                <a:lnTo>
                  <a:pt x="15447" y="20765"/>
                </a:lnTo>
                <a:cubicBezTo>
                  <a:pt x="15447" y="20823"/>
                  <a:pt x="15470" y="20868"/>
                  <a:pt x="15500" y="20868"/>
                </a:cubicBezTo>
                <a:cubicBezTo>
                  <a:pt x="15529" y="20868"/>
                  <a:pt x="15551" y="20823"/>
                  <a:pt x="15551" y="20765"/>
                </a:cubicBezTo>
                <a:lnTo>
                  <a:pt x="15551" y="20545"/>
                </a:lnTo>
                <a:cubicBezTo>
                  <a:pt x="15551" y="20488"/>
                  <a:pt x="15529" y="20441"/>
                  <a:pt x="15500" y="20441"/>
                </a:cubicBezTo>
                <a:close/>
                <a:moveTo>
                  <a:pt x="16349" y="20441"/>
                </a:moveTo>
                <a:cubicBezTo>
                  <a:pt x="16320" y="20441"/>
                  <a:pt x="16296" y="20488"/>
                  <a:pt x="16296" y="20545"/>
                </a:cubicBezTo>
                <a:lnTo>
                  <a:pt x="16296" y="20765"/>
                </a:lnTo>
                <a:cubicBezTo>
                  <a:pt x="16296" y="20823"/>
                  <a:pt x="16320" y="20868"/>
                  <a:pt x="16349" y="20868"/>
                </a:cubicBezTo>
                <a:cubicBezTo>
                  <a:pt x="16378" y="20868"/>
                  <a:pt x="16401" y="20823"/>
                  <a:pt x="16401" y="20765"/>
                </a:cubicBezTo>
                <a:lnTo>
                  <a:pt x="16401" y="20545"/>
                </a:lnTo>
                <a:cubicBezTo>
                  <a:pt x="16401" y="20488"/>
                  <a:pt x="16378" y="20441"/>
                  <a:pt x="16349" y="20441"/>
                </a:cubicBezTo>
                <a:close/>
                <a:moveTo>
                  <a:pt x="16663" y="20441"/>
                </a:moveTo>
                <a:cubicBezTo>
                  <a:pt x="16634" y="20441"/>
                  <a:pt x="16611" y="20488"/>
                  <a:pt x="16611" y="20545"/>
                </a:cubicBezTo>
                <a:lnTo>
                  <a:pt x="16611" y="20765"/>
                </a:lnTo>
                <a:cubicBezTo>
                  <a:pt x="16611" y="20823"/>
                  <a:pt x="16634" y="20868"/>
                  <a:pt x="16663" y="20868"/>
                </a:cubicBezTo>
                <a:cubicBezTo>
                  <a:pt x="16692" y="20868"/>
                  <a:pt x="16716" y="20823"/>
                  <a:pt x="16716" y="20765"/>
                </a:cubicBezTo>
                <a:lnTo>
                  <a:pt x="16716" y="20545"/>
                </a:lnTo>
                <a:cubicBezTo>
                  <a:pt x="16716" y="20488"/>
                  <a:pt x="16692" y="20441"/>
                  <a:pt x="16663" y="20441"/>
                </a:cubicBezTo>
                <a:close/>
                <a:moveTo>
                  <a:pt x="17512" y="20441"/>
                </a:moveTo>
                <a:cubicBezTo>
                  <a:pt x="17483" y="20441"/>
                  <a:pt x="17459" y="20488"/>
                  <a:pt x="17459" y="20545"/>
                </a:cubicBezTo>
                <a:lnTo>
                  <a:pt x="17459" y="20765"/>
                </a:lnTo>
                <a:cubicBezTo>
                  <a:pt x="17459" y="20823"/>
                  <a:pt x="17483" y="20868"/>
                  <a:pt x="17512" y="20868"/>
                </a:cubicBezTo>
                <a:cubicBezTo>
                  <a:pt x="17541" y="20868"/>
                  <a:pt x="17565" y="20823"/>
                  <a:pt x="17565" y="20765"/>
                </a:cubicBezTo>
                <a:lnTo>
                  <a:pt x="17565" y="20545"/>
                </a:lnTo>
                <a:cubicBezTo>
                  <a:pt x="17565" y="20488"/>
                  <a:pt x="17541" y="20441"/>
                  <a:pt x="17512" y="20441"/>
                </a:cubicBezTo>
                <a:close/>
                <a:moveTo>
                  <a:pt x="17827" y="20441"/>
                </a:moveTo>
                <a:cubicBezTo>
                  <a:pt x="17798" y="20441"/>
                  <a:pt x="17774" y="20488"/>
                  <a:pt x="17774" y="20545"/>
                </a:cubicBezTo>
                <a:lnTo>
                  <a:pt x="17774" y="20765"/>
                </a:lnTo>
                <a:cubicBezTo>
                  <a:pt x="17774" y="20823"/>
                  <a:pt x="17798" y="20868"/>
                  <a:pt x="17827" y="20868"/>
                </a:cubicBezTo>
                <a:cubicBezTo>
                  <a:pt x="17856" y="20868"/>
                  <a:pt x="17880" y="20823"/>
                  <a:pt x="17880" y="20765"/>
                </a:cubicBezTo>
                <a:lnTo>
                  <a:pt x="17880" y="20545"/>
                </a:lnTo>
                <a:cubicBezTo>
                  <a:pt x="17880" y="20488"/>
                  <a:pt x="17856" y="20441"/>
                  <a:pt x="17827" y="20441"/>
                </a:cubicBezTo>
                <a:close/>
                <a:moveTo>
                  <a:pt x="18677" y="20441"/>
                </a:moveTo>
                <a:cubicBezTo>
                  <a:pt x="18648" y="20441"/>
                  <a:pt x="18624" y="20488"/>
                  <a:pt x="18624" y="20545"/>
                </a:cubicBezTo>
                <a:lnTo>
                  <a:pt x="18624" y="20765"/>
                </a:lnTo>
                <a:cubicBezTo>
                  <a:pt x="18624" y="20823"/>
                  <a:pt x="18648" y="20868"/>
                  <a:pt x="18677" y="20868"/>
                </a:cubicBezTo>
                <a:cubicBezTo>
                  <a:pt x="18706" y="20868"/>
                  <a:pt x="18730" y="20823"/>
                  <a:pt x="18730" y="20765"/>
                </a:cubicBezTo>
                <a:lnTo>
                  <a:pt x="18730" y="20545"/>
                </a:lnTo>
                <a:cubicBezTo>
                  <a:pt x="18730" y="20488"/>
                  <a:pt x="18706" y="20441"/>
                  <a:pt x="18677" y="20441"/>
                </a:cubicBezTo>
                <a:close/>
                <a:moveTo>
                  <a:pt x="18991" y="20441"/>
                </a:moveTo>
                <a:cubicBezTo>
                  <a:pt x="18962" y="20441"/>
                  <a:pt x="18938" y="20488"/>
                  <a:pt x="18938" y="20545"/>
                </a:cubicBezTo>
                <a:lnTo>
                  <a:pt x="18938" y="20765"/>
                </a:lnTo>
                <a:cubicBezTo>
                  <a:pt x="18938" y="20823"/>
                  <a:pt x="18962" y="20868"/>
                  <a:pt x="18991" y="20868"/>
                </a:cubicBezTo>
                <a:cubicBezTo>
                  <a:pt x="19020" y="20868"/>
                  <a:pt x="19044" y="20823"/>
                  <a:pt x="19044" y="20765"/>
                </a:cubicBezTo>
                <a:lnTo>
                  <a:pt x="19044" y="20545"/>
                </a:lnTo>
                <a:cubicBezTo>
                  <a:pt x="19044" y="20488"/>
                  <a:pt x="19020" y="20441"/>
                  <a:pt x="18991" y="20441"/>
                </a:cubicBezTo>
                <a:close/>
                <a:moveTo>
                  <a:pt x="19841" y="20441"/>
                </a:moveTo>
                <a:cubicBezTo>
                  <a:pt x="19812" y="20441"/>
                  <a:pt x="19788" y="20488"/>
                  <a:pt x="19788" y="20545"/>
                </a:cubicBezTo>
                <a:lnTo>
                  <a:pt x="19788" y="20765"/>
                </a:lnTo>
                <a:cubicBezTo>
                  <a:pt x="19788" y="20823"/>
                  <a:pt x="19812" y="20868"/>
                  <a:pt x="19841" y="20868"/>
                </a:cubicBezTo>
                <a:cubicBezTo>
                  <a:pt x="19870" y="20868"/>
                  <a:pt x="19894" y="20823"/>
                  <a:pt x="19894" y="20765"/>
                </a:cubicBezTo>
                <a:lnTo>
                  <a:pt x="19894" y="20545"/>
                </a:lnTo>
                <a:cubicBezTo>
                  <a:pt x="19894" y="20488"/>
                  <a:pt x="19870" y="20441"/>
                  <a:pt x="19841" y="20441"/>
                </a:cubicBezTo>
                <a:close/>
                <a:moveTo>
                  <a:pt x="20155" y="20441"/>
                </a:moveTo>
                <a:cubicBezTo>
                  <a:pt x="20126" y="20441"/>
                  <a:pt x="20102" y="20488"/>
                  <a:pt x="20102" y="20545"/>
                </a:cubicBezTo>
                <a:lnTo>
                  <a:pt x="20102" y="20765"/>
                </a:lnTo>
                <a:cubicBezTo>
                  <a:pt x="20102" y="20823"/>
                  <a:pt x="20126" y="20868"/>
                  <a:pt x="20155" y="20868"/>
                </a:cubicBezTo>
                <a:cubicBezTo>
                  <a:pt x="20184" y="20868"/>
                  <a:pt x="20207" y="20823"/>
                  <a:pt x="20207" y="20765"/>
                </a:cubicBezTo>
                <a:lnTo>
                  <a:pt x="20207" y="20545"/>
                </a:lnTo>
                <a:cubicBezTo>
                  <a:pt x="20207" y="20488"/>
                  <a:pt x="20184" y="20441"/>
                  <a:pt x="20155" y="20441"/>
                </a:cubicBezTo>
                <a:close/>
                <a:moveTo>
                  <a:pt x="21004" y="20441"/>
                </a:moveTo>
                <a:cubicBezTo>
                  <a:pt x="20975" y="20441"/>
                  <a:pt x="20952" y="20488"/>
                  <a:pt x="20952" y="20545"/>
                </a:cubicBezTo>
                <a:lnTo>
                  <a:pt x="20952" y="20765"/>
                </a:lnTo>
                <a:cubicBezTo>
                  <a:pt x="20952" y="20823"/>
                  <a:pt x="20975" y="20868"/>
                  <a:pt x="21004" y="20868"/>
                </a:cubicBezTo>
                <a:cubicBezTo>
                  <a:pt x="21033" y="20868"/>
                  <a:pt x="21057" y="20823"/>
                  <a:pt x="21057" y="20765"/>
                </a:cubicBezTo>
                <a:lnTo>
                  <a:pt x="21057" y="20545"/>
                </a:lnTo>
                <a:cubicBezTo>
                  <a:pt x="21057" y="20488"/>
                  <a:pt x="21033" y="20441"/>
                  <a:pt x="21004" y="20441"/>
                </a:cubicBezTo>
                <a:close/>
                <a:moveTo>
                  <a:pt x="21319" y="20441"/>
                </a:moveTo>
                <a:cubicBezTo>
                  <a:pt x="21289" y="20441"/>
                  <a:pt x="21267" y="20488"/>
                  <a:pt x="21267" y="20545"/>
                </a:cubicBezTo>
                <a:lnTo>
                  <a:pt x="21267" y="20765"/>
                </a:lnTo>
                <a:cubicBezTo>
                  <a:pt x="21267" y="20823"/>
                  <a:pt x="21289" y="20868"/>
                  <a:pt x="21319" y="20868"/>
                </a:cubicBezTo>
                <a:cubicBezTo>
                  <a:pt x="21348" y="20868"/>
                  <a:pt x="21372" y="20823"/>
                  <a:pt x="21372" y="20765"/>
                </a:cubicBezTo>
                <a:lnTo>
                  <a:pt x="21372" y="20545"/>
                </a:lnTo>
                <a:cubicBezTo>
                  <a:pt x="21372" y="20488"/>
                  <a:pt x="21348" y="20441"/>
                  <a:pt x="21319" y="20441"/>
                </a:cubicBezTo>
                <a:close/>
                <a:moveTo>
                  <a:pt x="281" y="21171"/>
                </a:moveTo>
                <a:cubicBezTo>
                  <a:pt x="252" y="21171"/>
                  <a:pt x="228" y="21218"/>
                  <a:pt x="228" y="21275"/>
                </a:cubicBezTo>
                <a:lnTo>
                  <a:pt x="228" y="21495"/>
                </a:lnTo>
                <a:cubicBezTo>
                  <a:pt x="228" y="21553"/>
                  <a:pt x="252" y="21600"/>
                  <a:pt x="281" y="21600"/>
                </a:cubicBezTo>
                <a:cubicBezTo>
                  <a:pt x="311" y="21600"/>
                  <a:pt x="334" y="21553"/>
                  <a:pt x="334" y="21495"/>
                </a:cubicBezTo>
                <a:lnTo>
                  <a:pt x="334" y="21275"/>
                </a:lnTo>
                <a:cubicBezTo>
                  <a:pt x="334" y="21218"/>
                  <a:pt x="311" y="21171"/>
                  <a:pt x="281" y="21171"/>
                </a:cubicBezTo>
                <a:close/>
                <a:moveTo>
                  <a:pt x="596" y="21171"/>
                </a:moveTo>
                <a:cubicBezTo>
                  <a:pt x="567" y="21171"/>
                  <a:pt x="543" y="21218"/>
                  <a:pt x="543" y="21275"/>
                </a:cubicBezTo>
                <a:lnTo>
                  <a:pt x="543" y="21495"/>
                </a:lnTo>
                <a:cubicBezTo>
                  <a:pt x="543" y="21553"/>
                  <a:pt x="567" y="21600"/>
                  <a:pt x="596" y="21600"/>
                </a:cubicBezTo>
                <a:cubicBezTo>
                  <a:pt x="625" y="21600"/>
                  <a:pt x="649" y="21553"/>
                  <a:pt x="649" y="21495"/>
                </a:cubicBezTo>
                <a:lnTo>
                  <a:pt x="649" y="21275"/>
                </a:lnTo>
                <a:cubicBezTo>
                  <a:pt x="649" y="21218"/>
                  <a:pt x="625" y="21171"/>
                  <a:pt x="596" y="21171"/>
                </a:cubicBezTo>
                <a:close/>
                <a:moveTo>
                  <a:pt x="1446" y="21171"/>
                </a:moveTo>
                <a:cubicBezTo>
                  <a:pt x="1417" y="21171"/>
                  <a:pt x="1393" y="21218"/>
                  <a:pt x="1393" y="21275"/>
                </a:cubicBezTo>
                <a:lnTo>
                  <a:pt x="1393" y="21495"/>
                </a:lnTo>
                <a:cubicBezTo>
                  <a:pt x="1393" y="21553"/>
                  <a:pt x="1417" y="21600"/>
                  <a:pt x="1446" y="21600"/>
                </a:cubicBezTo>
                <a:cubicBezTo>
                  <a:pt x="1475" y="21600"/>
                  <a:pt x="1499" y="21553"/>
                  <a:pt x="1499" y="21495"/>
                </a:cubicBezTo>
                <a:lnTo>
                  <a:pt x="1499" y="21275"/>
                </a:lnTo>
                <a:cubicBezTo>
                  <a:pt x="1499" y="21218"/>
                  <a:pt x="1475" y="21171"/>
                  <a:pt x="1446" y="21171"/>
                </a:cubicBezTo>
                <a:close/>
                <a:moveTo>
                  <a:pt x="1760" y="21171"/>
                </a:moveTo>
                <a:cubicBezTo>
                  <a:pt x="1731" y="21171"/>
                  <a:pt x="1707" y="21218"/>
                  <a:pt x="1707" y="21275"/>
                </a:cubicBezTo>
                <a:lnTo>
                  <a:pt x="1707" y="21495"/>
                </a:lnTo>
                <a:cubicBezTo>
                  <a:pt x="1707" y="21553"/>
                  <a:pt x="1731" y="21600"/>
                  <a:pt x="1760" y="21600"/>
                </a:cubicBezTo>
                <a:cubicBezTo>
                  <a:pt x="1789" y="21600"/>
                  <a:pt x="1813" y="21553"/>
                  <a:pt x="1813" y="21495"/>
                </a:cubicBezTo>
                <a:lnTo>
                  <a:pt x="1813" y="21275"/>
                </a:lnTo>
                <a:cubicBezTo>
                  <a:pt x="1813" y="21218"/>
                  <a:pt x="1789" y="21171"/>
                  <a:pt x="1760" y="21171"/>
                </a:cubicBezTo>
                <a:close/>
                <a:moveTo>
                  <a:pt x="2610" y="21171"/>
                </a:moveTo>
                <a:cubicBezTo>
                  <a:pt x="2581" y="21171"/>
                  <a:pt x="2557" y="21218"/>
                  <a:pt x="2557" y="21275"/>
                </a:cubicBezTo>
                <a:lnTo>
                  <a:pt x="2557" y="21495"/>
                </a:lnTo>
                <a:cubicBezTo>
                  <a:pt x="2557" y="21553"/>
                  <a:pt x="2581" y="21600"/>
                  <a:pt x="2610" y="21600"/>
                </a:cubicBezTo>
                <a:cubicBezTo>
                  <a:pt x="2639" y="21600"/>
                  <a:pt x="2662" y="21553"/>
                  <a:pt x="2662" y="21495"/>
                </a:cubicBezTo>
                <a:lnTo>
                  <a:pt x="2662" y="21275"/>
                </a:lnTo>
                <a:cubicBezTo>
                  <a:pt x="2662" y="21218"/>
                  <a:pt x="2639" y="21171"/>
                  <a:pt x="2610" y="21171"/>
                </a:cubicBezTo>
                <a:close/>
                <a:moveTo>
                  <a:pt x="2924" y="21171"/>
                </a:moveTo>
                <a:cubicBezTo>
                  <a:pt x="2895" y="21171"/>
                  <a:pt x="2871" y="21218"/>
                  <a:pt x="2871" y="21275"/>
                </a:cubicBezTo>
                <a:lnTo>
                  <a:pt x="2871" y="21495"/>
                </a:lnTo>
                <a:cubicBezTo>
                  <a:pt x="2871" y="21553"/>
                  <a:pt x="2895" y="21600"/>
                  <a:pt x="2924" y="21600"/>
                </a:cubicBezTo>
                <a:cubicBezTo>
                  <a:pt x="2954" y="21600"/>
                  <a:pt x="2976" y="21553"/>
                  <a:pt x="2976" y="21495"/>
                </a:cubicBezTo>
                <a:lnTo>
                  <a:pt x="2976" y="21275"/>
                </a:lnTo>
                <a:cubicBezTo>
                  <a:pt x="2976" y="21218"/>
                  <a:pt x="2954" y="21171"/>
                  <a:pt x="2924" y="21171"/>
                </a:cubicBezTo>
                <a:close/>
                <a:moveTo>
                  <a:pt x="3773" y="21171"/>
                </a:moveTo>
                <a:cubicBezTo>
                  <a:pt x="3744" y="21171"/>
                  <a:pt x="3721" y="21218"/>
                  <a:pt x="3721" y="21275"/>
                </a:cubicBezTo>
                <a:lnTo>
                  <a:pt x="3721" y="21495"/>
                </a:lnTo>
                <a:cubicBezTo>
                  <a:pt x="3721" y="21553"/>
                  <a:pt x="3744" y="21600"/>
                  <a:pt x="3773" y="21600"/>
                </a:cubicBezTo>
                <a:cubicBezTo>
                  <a:pt x="3802" y="21600"/>
                  <a:pt x="3826" y="21553"/>
                  <a:pt x="3826" y="21495"/>
                </a:cubicBezTo>
                <a:lnTo>
                  <a:pt x="3826" y="21275"/>
                </a:lnTo>
                <a:cubicBezTo>
                  <a:pt x="3826" y="21218"/>
                  <a:pt x="3802" y="21171"/>
                  <a:pt x="3773" y="21171"/>
                </a:cubicBezTo>
                <a:close/>
                <a:moveTo>
                  <a:pt x="4088" y="21171"/>
                </a:moveTo>
                <a:cubicBezTo>
                  <a:pt x="4058" y="21171"/>
                  <a:pt x="4035" y="21218"/>
                  <a:pt x="4035" y="21275"/>
                </a:cubicBezTo>
                <a:lnTo>
                  <a:pt x="4035" y="21495"/>
                </a:lnTo>
                <a:cubicBezTo>
                  <a:pt x="4035" y="21553"/>
                  <a:pt x="4058" y="21600"/>
                  <a:pt x="4088" y="21600"/>
                </a:cubicBezTo>
                <a:cubicBezTo>
                  <a:pt x="4117" y="21600"/>
                  <a:pt x="4141" y="21553"/>
                  <a:pt x="4141" y="21495"/>
                </a:cubicBezTo>
                <a:lnTo>
                  <a:pt x="4141" y="21275"/>
                </a:lnTo>
                <a:cubicBezTo>
                  <a:pt x="4141" y="21218"/>
                  <a:pt x="4117" y="21171"/>
                  <a:pt x="4088" y="21171"/>
                </a:cubicBezTo>
                <a:close/>
                <a:moveTo>
                  <a:pt x="4937" y="21171"/>
                </a:moveTo>
                <a:cubicBezTo>
                  <a:pt x="4908" y="21171"/>
                  <a:pt x="4884" y="21218"/>
                  <a:pt x="4884" y="21275"/>
                </a:cubicBezTo>
                <a:lnTo>
                  <a:pt x="4884" y="21495"/>
                </a:lnTo>
                <a:cubicBezTo>
                  <a:pt x="4884" y="21553"/>
                  <a:pt x="4908" y="21600"/>
                  <a:pt x="4937" y="21600"/>
                </a:cubicBezTo>
                <a:cubicBezTo>
                  <a:pt x="4966" y="21600"/>
                  <a:pt x="4990" y="21553"/>
                  <a:pt x="4990" y="21495"/>
                </a:cubicBezTo>
                <a:lnTo>
                  <a:pt x="4990" y="21275"/>
                </a:lnTo>
                <a:cubicBezTo>
                  <a:pt x="4990" y="21218"/>
                  <a:pt x="4966" y="21171"/>
                  <a:pt x="4937" y="21171"/>
                </a:cubicBezTo>
                <a:close/>
                <a:moveTo>
                  <a:pt x="5252" y="21171"/>
                </a:moveTo>
                <a:cubicBezTo>
                  <a:pt x="5223" y="21171"/>
                  <a:pt x="5199" y="21218"/>
                  <a:pt x="5199" y="21275"/>
                </a:cubicBezTo>
                <a:lnTo>
                  <a:pt x="5199" y="21495"/>
                </a:lnTo>
                <a:cubicBezTo>
                  <a:pt x="5199" y="21553"/>
                  <a:pt x="5223" y="21600"/>
                  <a:pt x="5252" y="21600"/>
                </a:cubicBezTo>
                <a:cubicBezTo>
                  <a:pt x="5281" y="21600"/>
                  <a:pt x="5305" y="21553"/>
                  <a:pt x="5305" y="21495"/>
                </a:cubicBezTo>
                <a:lnTo>
                  <a:pt x="5305" y="21275"/>
                </a:lnTo>
                <a:cubicBezTo>
                  <a:pt x="5305" y="21218"/>
                  <a:pt x="5281" y="21171"/>
                  <a:pt x="5252" y="21171"/>
                </a:cubicBezTo>
                <a:close/>
                <a:moveTo>
                  <a:pt x="6102" y="21171"/>
                </a:moveTo>
                <a:cubicBezTo>
                  <a:pt x="6072" y="21171"/>
                  <a:pt x="6049" y="21218"/>
                  <a:pt x="6049" y="21275"/>
                </a:cubicBezTo>
                <a:lnTo>
                  <a:pt x="6049" y="21495"/>
                </a:lnTo>
                <a:cubicBezTo>
                  <a:pt x="6049" y="21553"/>
                  <a:pt x="6072" y="21600"/>
                  <a:pt x="6102" y="21600"/>
                </a:cubicBezTo>
                <a:cubicBezTo>
                  <a:pt x="6131" y="21600"/>
                  <a:pt x="6155" y="21553"/>
                  <a:pt x="6155" y="21495"/>
                </a:cubicBezTo>
                <a:lnTo>
                  <a:pt x="6155" y="21275"/>
                </a:lnTo>
                <a:cubicBezTo>
                  <a:pt x="6155" y="21218"/>
                  <a:pt x="6131" y="21171"/>
                  <a:pt x="6102" y="21171"/>
                </a:cubicBezTo>
                <a:close/>
                <a:moveTo>
                  <a:pt x="6416" y="21171"/>
                </a:moveTo>
                <a:cubicBezTo>
                  <a:pt x="6387" y="21171"/>
                  <a:pt x="6363" y="21218"/>
                  <a:pt x="6363" y="21275"/>
                </a:cubicBezTo>
                <a:lnTo>
                  <a:pt x="6363" y="21495"/>
                </a:lnTo>
                <a:cubicBezTo>
                  <a:pt x="6363" y="21553"/>
                  <a:pt x="6387" y="21600"/>
                  <a:pt x="6416" y="21600"/>
                </a:cubicBezTo>
                <a:cubicBezTo>
                  <a:pt x="6445" y="21600"/>
                  <a:pt x="6469" y="21553"/>
                  <a:pt x="6469" y="21495"/>
                </a:cubicBezTo>
                <a:lnTo>
                  <a:pt x="6469" y="21275"/>
                </a:lnTo>
                <a:cubicBezTo>
                  <a:pt x="6469" y="21218"/>
                  <a:pt x="6445" y="21171"/>
                  <a:pt x="6416" y="21171"/>
                </a:cubicBezTo>
                <a:close/>
                <a:moveTo>
                  <a:pt x="7266" y="21171"/>
                </a:moveTo>
                <a:cubicBezTo>
                  <a:pt x="7237" y="21171"/>
                  <a:pt x="7213" y="21218"/>
                  <a:pt x="7213" y="21275"/>
                </a:cubicBezTo>
                <a:lnTo>
                  <a:pt x="7213" y="21495"/>
                </a:lnTo>
                <a:cubicBezTo>
                  <a:pt x="7213" y="21553"/>
                  <a:pt x="7237" y="21600"/>
                  <a:pt x="7266" y="21600"/>
                </a:cubicBezTo>
                <a:cubicBezTo>
                  <a:pt x="7295" y="21600"/>
                  <a:pt x="7318" y="21553"/>
                  <a:pt x="7318" y="21495"/>
                </a:cubicBezTo>
                <a:lnTo>
                  <a:pt x="7318" y="21275"/>
                </a:lnTo>
                <a:cubicBezTo>
                  <a:pt x="7318" y="21218"/>
                  <a:pt x="7295" y="21171"/>
                  <a:pt x="7266" y="21171"/>
                </a:cubicBezTo>
                <a:close/>
                <a:moveTo>
                  <a:pt x="7580" y="21171"/>
                </a:moveTo>
                <a:cubicBezTo>
                  <a:pt x="7551" y="21171"/>
                  <a:pt x="7527" y="21218"/>
                  <a:pt x="7527" y="21275"/>
                </a:cubicBezTo>
                <a:lnTo>
                  <a:pt x="7527" y="21495"/>
                </a:lnTo>
                <a:cubicBezTo>
                  <a:pt x="7527" y="21553"/>
                  <a:pt x="7551" y="21600"/>
                  <a:pt x="7580" y="21600"/>
                </a:cubicBezTo>
                <a:cubicBezTo>
                  <a:pt x="7609" y="21600"/>
                  <a:pt x="7632" y="21553"/>
                  <a:pt x="7632" y="21495"/>
                </a:cubicBezTo>
                <a:lnTo>
                  <a:pt x="7632" y="21275"/>
                </a:lnTo>
                <a:cubicBezTo>
                  <a:pt x="7632" y="21218"/>
                  <a:pt x="7609" y="21171"/>
                  <a:pt x="7580" y="21171"/>
                </a:cubicBezTo>
                <a:close/>
                <a:moveTo>
                  <a:pt x="8429" y="21171"/>
                </a:moveTo>
                <a:cubicBezTo>
                  <a:pt x="8400" y="21171"/>
                  <a:pt x="8377" y="21218"/>
                  <a:pt x="8377" y="21275"/>
                </a:cubicBezTo>
                <a:lnTo>
                  <a:pt x="8377" y="21495"/>
                </a:lnTo>
                <a:cubicBezTo>
                  <a:pt x="8377" y="21553"/>
                  <a:pt x="8400" y="21600"/>
                  <a:pt x="8429" y="21600"/>
                </a:cubicBezTo>
                <a:cubicBezTo>
                  <a:pt x="8458" y="21600"/>
                  <a:pt x="8482" y="21553"/>
                  <a:pt x="8482" y="21495"/>
                </a:cubicBezTo>
                <a:lnTo>
                  <a:pt x="8482" y="21275"/>
                </a:lnTo>
                <a:cubicBezTo>
                  <a:pt x="8482" y="21218"/>
                  <a:pt x="8458" y="21171"/>
                  <a:pt x="8429" y="21171"/>
                </a:cubicBezTo>
                <a:close/>
                <a:moveTo>
                  <a:pt x="8744" y="21171"/>
                </a:moveTo>
                <a:cubicBezTo>
                  <a:pt x="8714" y="21171"/>
                  <a:pt x="8691" y="21218"/>
                  <a:pt x="8691" y="21275"/>
                </a:cubicBezTo>
                <a:lnTo>
                  <a:pt x="8691" y="21495"/>
                </a:lnTo>
                <a:cubicBezTo>
                  <a:pt x="8691" y="21553"/>
                  <a:pt x="8714" y="21600"/>
                  <a:pt x="8744" y="21600"/>
                </a:cubicBezTo>
                <a:cubicBezTo>
                  <a:pt x="8773" y="21600"/>
                  <a:pt x="8796" y="21553"/>
                  <a:pt x="8796" y="21495"/>
                </a:cubicBezTo>
                <a:lnTo>
                  <a:pt x="8796" y="21275"/>
                </a:lnTo>
                <a:cubicBezTo>
                  <a:pt x="8796" y="21218"/>
                  <a:pt x="8773" y="21171"/>
                  <a:pt x="8744" y="21171"/>
                </a:cubicBezTo>
                <a:close/>
                <a:moveTo>
                  <a:pt x="9593" y="21171"/>
                </a:moveTo>
                <a:cubicBezTo>
                  <a:pt x="9564" y="21171"/>
                  <a:pt x="9540" y="21218"/>
                  <a:pt x="9540" y="21275"/>
                </a:cubicBezTo>
                <a:lnTo>
                  <a:pt x="9540" y="21495"/>
                </a:lnTo>
                <a:cubicBezTo>
                  <a:pt x="9540" y="21553"/>
                  <a:pt x="9564" y="21600"/>
                  <a:pt x="9593" y="21600"/>
                </a:cubicBezTo>
                <a:cubicBezTo>
                  <a:pt x="9622" y="21600"/>
                  <a:pt x="9646" y="21553"/>
                  <a:pt x="9646" y="21495"/>
                </a:cubicBezTo>
                <a:lnTo>
                  <a:pt x="9646" y="21275"/>
                </a:lnTo>
                <a:cubicBezTo>
                  <a:pt x="9646" y="21218"/>
                  <a:pt x="9622" y="21171"/>
                  <a:pt x="9593" y="21171"/>
                </a:cubicBezTo>
                <a:close/>
                <a:moveTo>
                  <a:pt x="9908" y="21171"/>
                </a:moveTo>
                <a:cubicBezTo>
                  <a:pt x="9879" y="21171"/>
                  <a:pt x="9855" y="21218"/>
                  <a:pt x="9855" y="21275"/>
                </a:cubicBezTo>
                <a:lnTo>
                  <a:pt x="9855" y="21495"/>
                </a:lnTo>
                <a:cubicBezTo>
                  <a:pt x="9855" y="21553"/>
                  <a:pt x="9879" y="21600"/>
                  <a:pt x="9908" y="21600"/>
                </a:cubicBezTo>
                <a:cubicBezTo>
                  <a:pt x="9937" y="21600"/>
                  <a:pt x="9961" y="21553"/>
                  <a:pt x="9961" y="21495"/>
                </a:cubicBezTo>
                <a:lnTo>
                  <a:pt x="9961" y="21275"/>
                </a:lnTo>
                <a:cubicBezTo>
                  <a:pt x="9961" y="21218"/>
                  <a:pt x="9937" y="21171"/>
                  <a:pt x="9908" y="21171"/>
                </a:cubicBezTo>
                <a:close/>
                <a:moveTo>
                  <a:pt x="10758" y="21171"/>
                </a:moveTo>
                <a:cubicBezTo>
                  <a:pt x="10728" y="21171"/>
                  <a:pt x="10705" y="21218"/>
                  <a:pt x="10705" y="21275"/>
                </a:cubicBezTo>
                <a:lnTo>
                  <a:pt x="10705" y="21495"/>
                </a:lnTo>
                <a:cubicBezTo>
                  <a:pt x="10705" y="21553"/>
                  <a:pt x="10728" y="21600"/>
                  <a:pt x="10758" y="21600"/>
                </a:cubicBezTo>
                <a:cubicBezTo>
                  <a:pt x="10787" y="21600"/>
                  <a:pt x="10810" y="21553"/>
                  <a:pt x="10810" y="21495"/>
                </a:cubicBezTo>
                <a:lnTo>
                  <a:pt x="10810" y="21275"/>
                </a:lnTo>
                <a:cubicBezTo>
                  <a:pt x="10810" y="21218"/>
                  <a:pt x="10787" y="21171"/>
                  <a:pt x="10758" y="21171"/>
                </a:cubicBezTo>
                <a:close/>
                <a:moveTo>
                  <a:pt x="11072" y="21171"/>
                </a:moveTo>
                <a:cubicBezTo>
                  <a:pt x="11043" y="21171"/>
                  <a:pt x="11019" y="21218"/>
                  <a:pt x="11019" y="21275"/>
                </a:cubicBezTo>
                <a:lnTo>
                  <a:pt x="11019" y="21495"/>
                </a:lnTo>
                <a:cubicBezTo>
                  <a:pt x="11019" y="21553"/>
                  <a:pt x="11043" y="21600"/>
                  <a:pt x="11072" y="21600"/>
                </a:cubicBezTo>
                <a:cubicBezTo>
                  <a:pt x="11101" y="21600"/>
                  <a:pt x="11125" y="21553"/>
                  <a:pt x="11125" y="21495"/>
                </a:cubicBezTo>
                <a:lnTo>
                  <a:pt x="11125" y="21275"/>
                </a:lnTo>
                <a:cubicBezTo>
                  <a:pt x="11125" y="21218"/>
                  <a:pt x="11101" y="21171"/>
                  <a:pt x="11072" y="21171"/>
                </a:cubicBezTo>
                <a:close/>
                <a:moveTo>
                  <a:pt x="11922" y="21171"/>
                </a:moveTo>
                <a:cubicBezTo>
                  <a:pt x="11893" y="21171"/>
                  <a:pt x="11869" y="21218"/>
                  <a:pt x="11869" y="21275"/>
                </a:cubicBezTo>
                <a:lnTo>
                  <a:pt x="11869" y="21495"/>
                </a:lnTo>
                <a:cubicBezTo>
                  <a:pt x="11869" y="21553"/>
                  <a:pt x="11893" y="21600"/>
                  <a:pt x="11922" y="21600"/>
                </a:cubicBezTo>
                <a:cubicBezTo>
                  <a:pt x="11951" y="21600"/>
                  <a:pt x="11974" y="21553"/>
                  <a:pt x="11974" y="21495"/>
                </a:cubicBezTo>
                <a:lnTo>
                  <a:pt x="11974" y="21275"/>
                </a:lnTo>
                <a:cubicBezTo>
                  <a:pt x="11974" y="21218"/>
                  <a:pt x="11951" y="21171"/>
                  <a:pt x="11922" y="21171"/>
                </a:cubicBezTo>
                <a:close/>
                <a:moveTo>
                  <a:pt x="12236" y="21171"/>
                </a:moveTo>
                <a:cubicBezTo>
                  <a:pt x="12207" y="21171"/>
                  <a:pt x="12183" y="21218"/>
                  <a:pt x="12183" y="21275"/>
                </a:cubicBezTo>
                <a:lnTo>
                  <a:pt x="12183" y="21495"/>
                </a:lnTo>
                <a:cubicBezTo>
                  <a:pt x="12183" y="21553"/>
                  <a:pt x="12207" y="21600"/>
                  <a:pt x="12236" y="21600"/>
                </a:cubicBezTo>
                <a:cubicBezTo>
                  <a:pt x="12265" y="21600"/>
                  <a:pt x="12288" y="21553"/>
                  <a:pt x="12288" y="21495"/>
                </a:cubicBezTo>
                <a:lnTo>
                  <a:pt x="12288" y="21275"/>
                </a:lnTo>
                <a:cubicBezTo>
                  <a:pt x="12288" y="21218"/>
                  <a:pt x="12265" y="21171"/>
                  <a:pt x="12236" y="21171"/>
                </a:cubicBezTo>
                <a:close/>
                <a:moveTo>
                  <a:pt x="13085" y="21171"/>
                </a:moveTo>
                <a:cubicBezTo>
                  <a:pt x="13056" y="21171"/>
                  <a:pt x="13032" y="21218"/>
                  <a:pt x="13032" y="21275"/>
                </a:cubicBezTo>
                <a:lnTo>
                  <a:pt x="13032" y="21495"/>
                </a:lnTo>
                <a:cubicBezTo>
                  <a:pt x="13032" y="21553"/>
                  <a:pt x="13056" y="21600"/>
                  <a:pt x="13085" y="21600"/>
                </a:cubicBezTo>
                <a:cubicBezTo>
                  <a:pt x="13114" y="21600"/>
                  <a:pt x="13138" y="21553"/>
                  <a:pt x="13138" y="21495"/>
                </a:cubicBezTo>
                <a:lnTo>
                  <a:pt x="13138" y="21275"/>
                </a:lnTo>
                <a:cubicBezTo>
                  <a:pt x="13138" y="21218"/>
                  <a:pt x="13114" y="21171"/>
                  <a:pt x="13085" y="21171"/>
                </a:cubicBezTo>
                <a:close/>
                <a:moveTo>
                  <a:pt x="13399" y="21171"/>
                </a:moveTo>
                <a:cubicBezTo>
                  <a:pt x="13370" y="21171"/>
                  <a:pt x="13348" y="21218"/>
                  <a:pt x="13348" y="21275"/>
                </a:cubicBezTo>
                <a:lnTo>
                  <a:pt x="13348" y="21495"/>
                </a:lnTo>
                <a:cubicBezTo>
                  <a:pt x="13348" y="21553"/>
                  <a:pt x="13370" y="21600"/>
                  <a:pt x="13399" y="21600"/>
                </a:cubicBezTo>
                <a:cubicBezTo>
                  <a:pt x="13428" y="21600"/>
                  <a:pt x="13452" y="21553"/>
                  <a:pt x="13452" y="21495"/>
                </a:cubicBezTo>
                <a:lnTo>
                  <a:pt x="13452" y="21275"/>
                </a:lnTo>
                <a:cubicBezTo>
                  <a:pt x="13452" y="21218"/>
                  <a:pt x="13428" y="21171"/>
                  <a:pt x="13399" y="21171"/>
                </a:cubicBezTo>
                <a:close/>
                <a:moveTo>
                  <a:pt x="14249" y="21171"/>
                </a:moveTo>
                <a:cubicBezTo>
                  <a:pt x="14220" y="21171"/>
                  <a:pt x="14196" y="21218"/>
                  <a:pt x="14196" y="21275"/>
                </a:cubicBezTo>
                <a:lnTo>
                  <a:pt x="14196" y="21495"/>
                </a:lnTo>
                <a:cubicBezTo>
                  <a:pt x="14196" y="21553"/>
                  <a:pt x="14220" y="21600"/>
                  <a:pt x="14249" y="21600"/>
                </a:cubicBezTo>
                <a:cubicBezTo>
                  <a:pt x="14278" y="21600"/>
                  <a:pt x="14302" y="21553"/>
                  <a:pt x="14302" y="21495"/>
                </a:cubicBezTo>
                <a:lnTo>
                  <a:pt x="14302" y="21275"/>
                </a:lnTo>
                <a:cubicBezTo>
                  <a:pt x="14302" y="21218"/>
                  <a:pt x="14278" y="21171"/>
                  <a:pt x="14249" y="21171"/>
                </a:cubicBezTo>
                <a:close/>
                <a:moveTo>
                  <a:pt x="14564" y="21171"/>
                </a:moveTo>
                <a:cubicBezTo>
                  <a:pt x="14535" y="21171"/>
                  <a:pt x="14511" y="21218"/>
                  <a:pt x="14511" y="21275"/>
                </a:cubicBezTo>
                <a:lnTo>
                  <a:pt x="14511" y="21495"/>
                </a:lnTo>
                <a:cubicBezTo>
                  <a:pt x="14511" y="21553"/>
                  <a:pt x="14535" y="21600"/>
                  <a:pt x="14564" y="21600"/>
                </a:cubicBezTo>
                <a:cubicBezTo>
                  <a:pt x="14593" y="21600"/>
                  <a:pt x="14617" y="21553"/>
                  <a:pt x="14617" y="21495"/>
                </a:cubicBezTo>
                <a:lnTo>
                  <a:pt x="14617" y="21275"/>
                </a:lnTo>
                <a:cubicBezTo>
                  <a:pt x="14617" y="21218"/>
                  <a:pt x="14593" y="21171"/>
                  <a:pt x="14564" y="21171"/>
                </a:cubicBezTo>
                <a:close/>
                <a:moveTo>
                  <a:pt x="15413" y="21171"/>
                </a:moveTo>
                <a:cubicBezTo>
                  <a:pt x="15384" y="21171"/>
                  <a:pt x="15360" y="21218"/>
                  <a:pt x="15360" y="21275"/>
                </a:cubicBezTo>
                <a:lnTo>
                  <a:pt x="15360" y="21495"/>
                </a:lnTo>
                <a:cubicBezTo>
                  <a:pt x="15360" y="21553"/>
                  <a:pt x="15384" y="21600"/>
                  <a:pt x="15413" y="21600"/>
                </a:cubicBezTo>
                <a:cubicBezTo>
                  <a:pt x="15442" y="21600"/>
                  <a:pt x="15465" y="21553"/>
                  <a:pt x="15465" y="21495"/>
                </a:cubicBezTo>
                <a:lnTo>
                  <a:pt x="15465" y="21275"/>
                </a:lnTo>
                <a:cubicBezTo>
                  <a:pt x="15465" y="21218"/>
                  <a:pt x="15442" y="21171"/>
                  <a:pt x="15413" y="21171"/>
                </a:cubicBezTo>
                <a:close/>
                <a:moveTo>
                  <a:pt x="15728" y="21171"/>
                </a:moveTo>
                <a:cubicBezTo>
                  <a:pt x="15699" y="21171"/>
                  <a:pt x="15675" y="21218"/>
                  <a:pt x="15675" y="21275"/>
                </a:cubicBezTo>
                <a:lnTo>
                  <a:pt x="15675" y="21495"/>
                </a:lnTo>
                <a:cubicBezTo>
                  <a:pt x="15675" y="21553"/>
                  <a:pt x="15699" y="21600"/>
                  <a:pt x="15728" y="21600"/>
                </a:cubicBezTo>
                <a:cubicBezTo>
                  <a:pt x="15757" y="21600"/>
                  <a:pt x="15781" y="21553"/>
                  <a:pt x="15781" y="21495"/>
                </a:cubicBezTo>
                <a:lnTo>
                  <a:pt x="15781" y="21275"/>
                </a:lnTo>
                <a:cubicBezTo>
                  <a:pt x="15781" y="21218"/>
                  <a:pt x="15757" y="21171"/>
                  <a:pt x="15728" y="21171"/>
                </a:cubicBezTo>
                <a:close/>
                <a:moveTo>
                  <a:pt x="16578" y="21171"/>
                </a:moveTo>
                <a:cubicBezTo>
                  <a:pt x="16549" y="21171"/>
                  <a:pt x="16525" y="21218"/>
                  <a:pt x="16525" y="21275"/>
                </a:cubicBezTo>
                <a:lnTo>
                  <a:pt x="16525" y="21495"/>
                </a:lnTo>
                <a:cubicBezTo>
                  <a:pt x="16525" y="21553"/>
                  <a:pt x="16549" y="21600"/>
                  <a:pt x="16578" y="21600"/>
                </a:cubicBezTo>
                <a:cubicBezTo>
                  <a:pt x="16607" y="21600"/>
                  <a:pt x="16630" y="21553"/>
                  <a:pt x="16630" y="21495"/>
                </a:cubicBezTo>
                <a:lnTo>
                  <a:pt x="16630" y="21275"/>
                </a:lnTo>
                <a:cubicBezTo>
                  <a:pt x="16630" y="21218"/>
                  <a:pt x="16607" y="21171"/>
                  <a:pt x="16578" y="21171"/>
                </a:cubicBezTo>
                <a:close/>
                <a:moveTo>
                  <a:pt x="16892" y="21171"/>
                </a:moveTo>
                <a:cubicBezTo>
                  <a:pt x="16863" y="21171"/>
                  <a:pt x="16839" y="21218"/>
                  <a:pt x="16839" y="21275"/>
                </a:cubicBezTo>
                <a:lnTo>
                  <a:pt x="16839" y="21495"/>
                </a:lnTo>
                <a:cubicBezTo>
                  <a:pt x="16839" y="21553"/>
                  <a:pt x="16863" y="21600"/>
                  <a:pt x="16892" y="21600"/>
                </a:cubicBezTo>
                <a:cubicBezTo>
                  <a:pt x="16921" y="21600"/>
                  <a:pt x="16944" y="21553"/>
                  <a:pt x="16944" y="21495"/>
                </a:cubicBezTo>
                <a:lnTo>
                  <a:pt x="16944" y="21275"/>
                </a:lnTo>
                <a:cubicBezTo>
                  <a:pt x="16944" y="21218"/>
                  <a:pt x="16921" y="21171"/>
                  <a:pt x="16892" y="21171"/>
                </a:cubicBezTo>
                <a:close/>
                <a:moveTo>
                  <a:pt x="17741" y="21171"/>
                </a:moveTo>
                <a:cubicBezTo>
                  <a:pt x="17712" y="21171"/>
                  <a:pt x="17689" y="21218"/>
                  <a:pt x="17689" y="21275"/>
                </a:cubicBezTo>
                <a:lnTo>
                  <a:pt x="17689" y="21495"/>
                </a:lnTo>
                <a:cubicBezTo>
                  <a:pt x="17689" y="21553"/>
                  <a:pt x="17712" y="21600"/>
                  <a:pt x="17741" y="21600"/>
                </a:cubicBezTo>
                <a:cubicBezTo>
                  <a:pt x="17770" y="21600"/>
                  <a:pt x="17794" y="21553"/>
                  <a:pt x="17794" y="21495"/>
                </a:cubicBezTo>
                <a:lnTo>
                  <a:pt x="17794" y="21275"/>
                </a:lnTo>
                <a:cubicBezTo>
                  <a:pt x="17794" y="21218"/>
                  <a:pt x="17770" y="21171"/>
                  <a:pt x="17741" y="21171"/>
                </a:cubicBezTo>
                <a:close/>
                <a:moveTo>
                  <a:pt x="18055" y="21171"/>
                </a:moveTo>
                <a:cubicBezTo>
                  <a:pt x="18026" y="21171"/>
                  <a:pt x="18002" y="21218"/>
                  <a:pt x="18002" y="21275"/>
                </a:cubicBezTo>
                <a:lnTo>
                  <a:pt x="18002" y="21495"/>
                </a:lnTo>
                <a:cubicBezTo>
                  <a:pt x="18002" y="21553"/>
                  <a:pt x="18026" y="21600"/>
                  <a:pt x="18055" y="21600"/>
                </a:cubicBezTo>
                <a:cubicBezTo>
                  <a:pt x="18085" y="21600"/>
                  <a:pt x="18108" y="21553"/>
                  <a:pt x="18108" y="21495"/>
                </a:cubicBezTo>
                <a:lnTo>
                  <a:pt x="18108" y="21275"/>
                </a:lnTo>
                <a:cubicBezTo>
                  <a:pt x="18108" y="21218"/>
                  <a:pt x="18085" y="21171"/>
                  <a:pt x="18055" y="21171"/>
                </a:cubicBezTo>
                <a:close/>
                <a:moveTo>
                  <a:pt x="18905" y="21171"/>
                </a:moveTo>
                <a:cubicBezTo>
                  <a:pt x="18876" y="21171"/>
                  <a:pt x="18852" y="21218"/>
                  <a:pt x="18852" y="21275"/>
                </a:cubicBezTo>
                <a:lnTo>
                  <a:pt x="18852" y="21495"/>
                </a:lnTo>
                <a:cubicBezTo>
                  <a:pt x="18852" y="21553"/>
                  <a:pt x="18876" y="21600"/>
                  <a:pt x="18905" y="21600"/>
                </a:cubicBezTo>
                <a:cubicBezTo>
                  <a:pt x="18934" y="21600"/>
                  <a:pt x="18958" y="21553"/>
                  <a:pt x="18958" y="21495"/>
                </a:cubicBezTo>
                <a:lnTo>
                  <a:pt x="18958" y="21275"/>
                </a:lnTo>
                <a:cubicBezTo>
                  <a:pt x="18958" y="21218"/>
                  <a:pt x="18934" y="21171"/>
                  <a:pt x="18905" y="21171"/>
                </a:cubicBezTo>
                <a:close/>
                <a:moveTo>
                  <a:pt x="19220" y="21171"/>
                </a:moveTo>
                <a:cubicBezTo>
                  <a:pt x="19191" y="21171"/>
                  <a:pt x="19167" y="21218"/>
                  <a:pt x="19167" y="21275"/>
                </a:cubicBezTo>
                <a:lnTo>
                  <a:pt x="19167" y="21495"/>
                </a:lnTo>
                <a:cubicBezTo>
                  <a:pt x="19167" y="21553"/>
                  <a:pt x="19191" y="21600"/>
                  <a:pt x="19220" y="21600"/>
                </a:cubicBezTo>
                <a:cubicBezTo>
                  <a:pt x="19249" y="21600"/>
                  <a:pt x="19273" y="21553"/>
                  <a:pt x="19273" y="21495"/>
                </a:cubicBezTo>
                <a:lnTo>
                  <a:pt x="19273" y="21275"/>
                </a:lnTo>
                <a:cubicBezTo>
                  <a:pt x="19273" y="21218"/>
                  <a:pt x="19249" y="21171"/>
                  <a:pt x="19220" y="21171"/>
                </a:cubicBezTo>
                <a:close/>
                <a:moveTo>
                  <a:pt x="20069" y="21171"/>
                </a:moveTo>
                <a:cubicBezTo>
                  <a:pt x="20040" y="21171"/>
                  <a:pt x="20016" y="21218"/>
                  <a:pt x="20016" y="21275"/>
                </a:cubicBezTo>
                <a:lnTo>
                  <a:pt x="20016" y="21495"/>
                </a:lnTo>
                <a:cubicBezTo>
                  <a:pt x="20016" y="21553"/>
                  <a:pt x="20040" y="21600"/>
                  <a:pt x="20069" y="21600"/>
                </a:cubicBezTo>
                <a:cubicBezTo>
                  <a:pt x="20099" y="21600"/>
                  <a:pt x="20122" y="21553"/>
                  <a:pt x="20122" y="21495"/>
                </a:cubicBezTo>
                <a:lnTo>
                  <a:pt x="20122" y="21275"/>
                </a:lnTo>
                <a:cubicBezTo>
                  <a:pt x="20122" y="21218"/>
                  <a:pt x="20099" y="21171"/>
                  <a:pt x="20069" y="21171"/>
                </a:cubicBezTo>
                <a:close/>
                <a:moveTo>
                  <a:pt x="20384" y="21171"/>
                </a:moveTo>
                <a:cubicBezTo>
                  <a:pt x="20355" y="21171"/>
                  <a:pt x="20331" y="21218"/>
                  <a:pt x="20331" y="21275"/>
                </a:cubicBezTo>
                <a:lnTo>
                  <a:pt x="20331" y="21495"/>
                </a:lnTo>
                <a:cubicBezTo>
                  <a:pt x="20331" y="21553"/>
                  <a:pt x="20355" y="21600"/>
                  <a:pt x="20384" y="21600"/>
                </a:cubicBezTo>
                <a:cubicBezTo>
                  <a:pt x="20413" y="21600"/>
                  <a:pt x="20436" y="21553"/>
                  <a:pt x="20436" y="21495"/>
                </a:cubicBezTo>
                <a:lnTo>
                  <a:pt x="20436" y="21275"/>
                </a:lnTo>
                <a:cubicBezTo>
                  <a:pt x="20436" y="21218"/>
                  <a:pt x="20413" y="21171"/>
                  <a:pt x="20384" y="21171"/>
                </a:cubicBezTo>
                <a:close/>
                <a:moveTo>
                  <a:pt x="21234" y="21171"/>
                </a:moveTo>
                <a:cubicBezTo>
                  <a:pt x="21204" y="21171"/>
                  <a:pt x="21181" y="21218"/>
                  <a:pt x="21181" y="21275"/>
                </a:cubicBezTo>
                <a:lnTo>
                  <a:pt x="21181" y="21495"/>
                </a:lnTo>
                <a:cubicBezTo>
                  <a:pt x="21181" y="21553"/>
                  <a:pt x="21204" y="21600"/>
                  <a:pt x="21234" y="21600"/>
                </a:cubicBezTo>
                <a:cubicBezTo>
                  <a:pt x="21263" y="21600"/>
                  <a:pt x="21285" y="21553"/>
                  <a:pt x="21285" y="21495"/>
                </a:cubicBezTo>
                <a:lnTo>
                  <a:pt x="21285" y="21275"/>
                </a:lnTo>
                <a:cubicBezTo>
                  <a:pt x="21285" y="21218"/>
                  <a:pt x="21263" y="21171"/>
                  <a:pt x="21234" y="21171"/>
                </a:cubicBezTo>
                <a:close/>
                <a:moveTo>
                  <a:pt x="21547" y="21171"/>
                </a:moveTo>
                <a:cubicBezTo>
                  <a:pt x="21518" y="21171"/>
                  <a:pt x="21495" y="21218"/>
                  <a:pt x="21495" y="21275"/>
                </a:cubicBezTo>
                <a:lnTo>
                  <a:pt x="21495" y="21495"/>
                </a:lnTo>
                <a:cubicBezTo>
                  <a:pt x="21495" y="21553"/>
                  <a:pt x="21518" y="21600"/>
                  <a:pt x="21547" y="21600"/>
                </a:cubicBezTo>
                <a:cubicBezTo>
                  <a:pt x="21576" y="21600"/>
                  <a:pt x="21600" y="21553"/>
                  <a:pt x="21600" y="21495"/>
                </a:cubicBezTo>
                <a:lnTo>
                  <a:pt x="21600" y="21275"/>
                </a:lnTo>
                <a:cubicBezTo>
                  <a:pt x="21600" y="21218"/>
                  <a:pt x="21576" y="21171"/>
                  <a:pt x="21547" y="21171"/>
                </a:cubicBezTo>
                <a:close/>
              </a:path>
            </a:pathLst>
          </a:custGeom>
          <a:gradFill>
            <a:gsLst>
              <a:gs pos="845">
                <a:srgbClr val="E8E9F0">
                  <a:alpha val="49711"/>
                </a:srgbClr>
              </a:gs>
              <a:gs pos="24764">
                <a:srgbClr val="F4F4F8">
                  <a:alpha val="49711"/>
                </a:srgbClr>
              </a:gs>
              <a:gs pos="34398">
                <a:srgbClr val="FFFFFF">
                  <a:alpha val="49711"/>
                </a:srgbClr>
              </a:gs>
            </a:gsLst>
            <a:path>
              <a:fillToRect l="31295" t="-9993" r="68704" b="109993"/>
            </a:path>
          </a:gradFill>
          <a:ln w="12700">
            <a:miter lim="400000"/>
          </a:ln>
        </p:spPr>
        <p:txBody>
          <a:bodyPr lIns="45719" rIns="45719" anchor="ctr"/>
          <a:lstStyle/>
          <a:p>
            <a:pPr defTabSz="914400">
              <a:lnSpc>
                <a:spcPct val="100000"/>
              </a:lnSpc>
              <a:buClrTx/>
              <a:defRPr sz="1800" baseline="0"/>
            </a:pPr>
            <a:endParaRPr/>
          </a:p>
        </p:txBody>
      </p:sp>
      <p:sp>
        <p:nvSpPr>
          <p:cNvPr id="566" name="Když si to uděláme jednodušší, budeme to mít jednodušší!"/>
          <p:cNvSpPr txBox="1">
            <a:spLocks noGrp="1"/>
          </p:cNvSpPr>
          <p:nvPr>
            <p:ph type="body" sz="quarter" idx="21"/>
          </p:nvPr>
        </p:nvSpPr>
        <p:spPr>
          <a:xfrm>
            <a:off x="10699068" y="2514563"/>
            <a:ext cx="11462553" cy="4297680"/>
          </a:xfrm>
          <a:prstGeom prst="rect">
            <a:avLst/>
          </a:prstGeom>
        </p:spPr>
        <p:txBody>
          <a:bodyPr anchor="ctr">
            <a:spAutoFit/>
          </a:bodyPr>
          <a:lstStyle>
            <a:lvl1pPr marL="0" indent="0" algn="ctr" defTabSz="825500">
              <a:lnSpc>
                <a:spcPct val="130000"/>
              </a:lnSpc>
              <a:spcBef>
                <a:spcPts val="0"/>
              </a:spcBef>
              <a:buSzTx/>
              <a:buFontTx/>
              <a:buNone/>
              <a:defRPr sz="7500" i="1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Když si to uděláme jednodušší, budeme to mít jednodušší!</a:t>
            </a:r>
          </a:p>
        </p:txBody>
      </p:sp>
      <p:sp>
        <p:nvSpPr>
          <p:cNvPr id="567" name="Radim Chalupník | Digiskills"/>
          <p:cNvSpPr txBox="1">
            <a:spLocks noGrp="1"/>
          </p:cNvSpPr>
          <p:nvPr>
            <p:ph type="body" sz="quarter" idx="22"/>
          </p:nvPr>
        </p:nvSpPr>
        <p:spPr>
          <a:xfrm>
            <a:off x="12414985" y="7812853"/>
            <a:ext cx="8030719" cy="777241"/>
          </a:xfrm>
          <a:prstGeom prst="rect">
            <a:avLst/>
          </a:prstGeom>
        </p:spPr>
        <p:txBody>
          <a:bodyPr wrap="none" anchor="ctr">
            <a:spAutoFit/>
          </a:bodyPr>
          <a:lstStyle>
            <a:lvl1pPr marL="0" indent="0" algn="ctr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4400">
                <a:solidFill>
                  <a:srgbClr val="040E3C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</a:lstStyle>
          <a:p>
            <a:r>
              <a:t>Radim Chalupník | Digiskills</a:t>
            </a:r>
          </a:p>
        </p:txBody>
      </p:sp>
      <p:sp>
        <p:nvSpPr>
          <p:cNvPr id="568" name="Obrázek"/>
          <p:cNvSpPr>
            <a:spLocks noGrp="1"/>
          </p:cNvSpPr>
          <p:nvPr>
            <p:ph type="pic" sz="quarter" idx="23"/>
          </p:nvPr>
        </p:nvSpPr>
        <p:spPr>
          <a:xfrm>
            <a:off x="19881578" y="12353670"/>
            <a:ext cx="3454436" cy="695686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569" name="zavorka"/>
          <p:cNvSpPr/>
          <p:nvPr/>
        </p:nvSpPr>
        <p:spPr>
          <a:xfrm>
            <a:off x="991846" y="6835901"/>
            <a:ext cx="8910390" cy="620697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66" y="9394"/>
                </a:moveTo>
                <a:cubicBezTo>
                  <a:pt x="20112" y="9394"/>
                  <a:pt x="19902" y="9139"/>
                  <a:pt x="19902" y="8631"/>
                </a:cubicBezTo>
                <a:cubicBezTo>
                  <a:pt x="19902" y="8516"/>
                  <a:pt x="19902" y="8422"/>
                  <a:pt x="19918" y="8308"/>
                </a:cubicBezTo>
                <a:lnTo>
                  <a:pt x="20498" y="4224"/>
                </a:lnTo>
                <a:cubicBezTo>
                  <a:pt x="20546" y="3878"/>
                  <a:pt x="20577" y="3532"/>
                  <a:pt x="20577" y="3209"/>
                </a:cubicBezTo>
                <a:cubicBezTo>
                  <a:pt x="20577" y="1223"/>
                  <a:pt x="19646" y="0"/>
                  <a:pt x="18053" y="0"/>
                </a:cubicBezTo>
                <a:lnTo>
                  <a:pt x="6553" y="0"/>
                </a:lnTo>
                <a:cubicBezTo>
                  <a:pt x="5476" y="0"/>
                  <a:pt x="4672" y="306"/>
                  <a:pt x="4089" y="966"/>
                </a:cubicBezTo>
                <a:cubicBezTo>
                  <a:pt x="3507" y="1627"/>
                  <a:pt x="3145" y="2642"/>
                  <a:pt x="2952" y="4061"/>
                </a:cubicBezTo>
                <a:lnTo>
                  <a:pt x="2356" y="8308"/>
                </a:lnTo>
                <a:cubicBezTo>
                  <a:pt x="2300" y="8677"/>
                  <a:pt x="2195" y="8948"/>
                  <a:pt x="2051" y="9127"/>
                </a:cubicBezTo>
                <a:cubicBezTo>
                  <a:pt x="1906" y="9307"/>
                  <a:pt x="1721" y="9394"/>
                  <a:pt x="1504" y="9394"/>
                </a:cubicBezTo>
                <a:lnTo>
                  <a:pt x="386" y="9394"/>
                </a:lnTo>
                <a:lnTo>
                  <a:pt x="0" y="12209"/>
                </a:lnTo>
                <a:lnTo>
                  <a:pt x="1118" y="12209"/>
                </a:lnTo>
                <a:cubicBezTo>
                  <a:pt x="1473" y="12209"/>
                  <a:pt x="1682" y="12463"/>
                  <a:pt x="1682" y="12969"/>
                </a:cubicBezTo>
                <a:cubicBezTo>
                  <a:pt x="1682" y="13084"/>
                  <a:pt x="1682" y="13178"/>
                  <a:pt x="1666" y="13292"/>
                </a:cubicBezTo>
                <a:lnTo>
                  <a:pt x="1102" y="17376"/>
                </a:lnTo>
                <a:cubicBezTo>
                  <a:pt x="1054" y="17745"/>
                  <a:pt x="1023" y="18068"/>
                  <a:pt x="1023" y="18391"/>
                </a:cubicBezTo>
                <a:cubicBezTo>
                  <a:pt x="1023" y="20377"/>
                  <a:pt x="1938" y="21600"/>
                  <a:pt x="3547" y="21600"/>
                </a:cubicBezTo>
                <a:lnTo>
                  <a:pt x="15047" y="21600"/>
                </a:lnTo>
                <a:cubicBezTo>
                  <a:pt x="16116" y="21600"/>
                  <a:pt x="16916" y="21294"/>
                  <a:pt x="17497" y="20634"/>
                </a:cubicBezTo>
                <a:cubicBezTo>
                  <a:pt x="18077" y="19973"/>
                  <a:pt x="18439" y="18958"/>
                  <a:pt x="18632" y="17539"/>
                </a:cubicBezTo>
                <a:lnTo>
                  <a:pt x="19244" y="13292"/>
                </a:lnTo>
                <a:cubicBezTo>
                  <a:pt x="19291" y="12923"/>
                  <a:pt x="19392" y="12652"/>
                  <a:pt x="19537" y="12473"/>
                </a:cubicBezTo>
                <a:cubicBezTo>
                  <a:pt x="19682" y="12293"/>
                  <a:pt x="19871" y="12206"/>
                  <a:pt x="20096" y="12206"/>
                </a:cubicBezTo>
                <a:lnTo>
                  <a:pt x="21198" y="12206"/>
                </a:lnTo>
                <a:lnTo>
                  <a:pt x="21600" y="9391"/>
                </a:lnTo>
                <a:lnTo>
                  <a:pt x="20466" y="9391"/>
                </a:lnTo>
                <a:lnTo>
                  <a:pt x="20466" y="9394"/>
                </a:lnTo>
                <a:close/>
              </a:path>
            </a:pathLst>
          </a:custGeom>
          <a:solidFill>
            <a:srgbClr val="DDFDF5"/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 defTabSz="825500">
              <a:lnSpc>
                <a:spcPct val="100000"/>
              </a:lnSpc>
              <a:defRPr sz="3200" baseline="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570" name="vložený-film.png"/>
          <p:cNvSpPr>
            <a:spLocks noGrp="1"/>
          </p:cNvSpPr>
          <p:nvPr>
            <p:ph type="pic" sz="half" idx="24"/>
          </p:nvPr>
        </p:nvSpPr>
        <p:spPr>
          <a:xfrm>
            <a:off x="952113" y="3960759"/>
            <a:ext cx="9069882" cy="11519235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571" name="Tvar"/>
          <p:cNvSpPr/>
          <p:nvPr/>
        </p:nvSpPr>
        <p:spPr>
          <a:xfrm>
            <a:off x="-379878" y="9288810"/>
            <a:ext cx="11806238" cy="70373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532" y="0"/>
                </a:moveTo>
                <a:cubicBezTo>
                  <a:pt x="17532" y="12"/>
                  <a:pt x="17532" y="23"/>
                  <a:pt x="17532" y="35"/>
                </a:cubicBezTo>
                <a:cubicBezTo>
                  <a:pt x="17532" y="484"/>
                  <a:pt x="17690" y="709"/>
                  <a:pt x="17957" y="709"/>
                </a:cubicBezTo>
                <a:lnTo>
                  <a:pt x="17957" y="707"/>
                </a:lnTo>
                <a:lnTo>
                  <a:pt x="18813" y="707"/>
                </a:lnTo>
                <a:lnTo>
                  <a:pt x="18510" y="3189"/>
                </a:lnTo>
                <a:lnTo>
                  <a:pt x="17678" y="3189"/>
                </a:lnTo>
                <a:cubicBezTo>
                  <a:pt x="17508" y="3189"/>
                  <a:pt x="17365" y="3266"/>
                  <a:pt x="17256" y="3424"/>
                </a:cubicBezTo>
                <a:cubicBezTo>
                  <a:pt x="17146" y="3582"/>
                  <a:pt x="17070" y="3821"/>
                  <a:pt x="17034" y="4147"/>
                </a:cubicBezTo>
                <a:lnTo>
                  <a:pt x="16573" y="7892"/>
                </a:lnTo>
                <a:cubicBezTo>
                  <a:pt x="16427" y="9144"/>
                  <a:pt x="16154" y="10040"/>
                  <a:pt x="15716" y="10622"/>
                </a:cubicBezTo>
                <a:cubicBezTo>
                  <a:pt x="15277" y="11205"/>
                  <a:pt x="14674" y="11475"/>
                  <a:pt x="13867" y="11475"/>
                </a:cubicBezTo>
                <a:lnTo>
                  <a:pt x="5188" y="11475"/>
                </a:lnTo>
                <a:cubicBezTo>
                  <a:pt x="3974" y="11475"/>
                  <a:pt x="3283" y="10396"/>
                  <a:pt x="3283" y="8644"/>
                </a:cubicBezTo>
                <a:cubicBezTo>
                  <a:pt x="3283" y="8359"/>
                  <a:pt x="3307" y="8074"/>
                  <a:pt x="3343" y="7749"/>
                </a:cubicBezTo>
                <a:lnTo>
                  <a:pt x="3768" y="4147"/>
                </a:lnTo>
                <a:cubicBezTo>
                  <a:pt x="3780" y="4046"/>
                  <a:pt x="3780" y="3964"/>
                  <a:pt x="3780" y="3863"/>
                </a:cubicBezTo>
                <a:cubicBezTo>
                  <a:pt x="3780" y="3416"/>
                  <a:pt x="3622" y="3192"/>
                  <a:pt x="3355" y="3192"/>
                </a:cubicBezTo>
                <a:lnTo>
                  <a:pt x="2511" y="3192"/>
                </a:lnTo>
                <a:lnTo>
                  <a:pt x="2803" y="709"/>
                </a:lnTo>
                <a:lnTo>
                  <a:pt x="3646" y="709"/>
                </a:lnTo>
                <a:cubicBezTo>
                  <a:pt x="3810" y="709"/>
                  <a:pt x="3950" y="632"/>
                  <a:pt x="4059" y="474"/>
                </a:cubicBezTo>
                <a:cubicBezTo>
                  <a:pt x="4138" y="359"/>
                  <a:pt x="4200" y="201"/>
                  <a:pt x="4246" y="0"/>
                </a:cubicBez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17532" y="0"/>
                </a:ln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 defTabSz="825500">
              <a:lnSpc>
                <a:spcPct val="100000"/>
              </a:lnSpc>
              <a:defRPr sz="3200" baseline="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572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1959031" y="13081000"/>
            <a:ext cx="453238" cy="461059"/>
          </a:xfrm>
          <a:prstGeom prst="rect">
            <a:avLst/>
          </a:prstGeom>
        </p:spPr>
        <p:txBody>
          <a:bodyPr lIns="50800" tIns="50800" rIns="50800" bIns="50800" anchor="t"/>
          <a:lstStyle>
            <a:lvl1pPr algn="ctr">
              <a:defRPr sz="2400" b="0">
                <a:solidFill>
                  <a:srgbClr val="000000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Citát s fotkou 2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9" name="Volný tvar 6"/>
          <p:cNvSpPr/>
          <p:nvPr/>
        </p:nvSpPr>
        <p:spPr>
          <a:xfrm>
            <a:off x="134619" y="128682"/>
            <a:ext cx="24114762" cy="122132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3" y="0"/>
                </a:moveTo>
                <a:cubicBezTo>
                  <a:pt x="24" y="0"/>
                  <a:pt x="0" y="47"/>
                  <a:pt x="0" y="105"/>
                </a:cubicBezTo>
                <a:lnTo>
                  <a:pt x="0" y="325"/>
                </a:lnTo>
                <a:cubicBezTo>
                  <a:pt x="0" y="382"/>
                  <a:pt x="24" y="427"/>
                  <a:pt x="53" y="427"/>
                </a:cubicBezTo>
                <a:cubicBezTo>
                  <a:pt x="82" y="427"/>
                  <a:pt x="106" y="382"/>
                  <a:pt x="106" y="325"/>
                </a:cubicBezTo>
                <a:lnTo>
                  <a:pt x="106" y="105"/>
                </a:lnTo>
                <a:cubicBezTo>
                  <a:pt x="106" y="47"/>
                  <a:pt x="82" y="0"/>
                  <a:pt x="53" y="0"/>
                </a:cubicBezTo>
                <a:close/>
                <a:moveTo>
                  <a:pt x="367" y="0"/>
                </a:moveTo>
                <a:cubicBezTo>
                  <a:pt x="338" y="0"/>
                  <a:pt x="315" y="47"/>
                  <a:pt x="315" y="105"/>
                </a:cubicBezTo>
                <a:lnTo>
                  <a:pt x="315" y="325"/>
                </a:lnTo>
                <a:cubicBezTo>
                  <a:pt x="315" y="382"/>
                  <a:pt x="338" y="427"/>
                  <a:pt x="367" y="427"/>
                </a:cubicBezTo>
                <a:cubicBezTo>
                  <a:pt x="397" y="427"/>
                  <a:pt x="420" y="382"/>
                  <a:pt x="420" y="325"/>
                </a:cubicBezTo>
                <a:lnTo>
                  <a:pt x="420" y="105"/>
                </a:lnTo>
                <a:cubicBezTo>
                  <a:pt x="420" y="47"/>
                  <a:pt x="397" y="0"/>
                  <a:pt x="367" y="0"/>
                </a:cubicBezTo>
                <a:close/>
                <a:moveTo>
                  <a:pt x="1217" y="0"/>
                </a:moveTo>
                <a:cubicBezTo>
                  <a:pt x="1188" y="0"/>
                  <a:pt x="1164" y="47"/>
                  <a:pt x="1164" y="105"/>
                </a:cubicBezTo>
                <a:lnTo>
                  <a:pt x="1164" y="325"/>
                </a:lnTo>
                <a:cubicBezTo>
                  <a:pt x="1164" y="382"/>
                  <a:pt x="1188" y="427"/>
                  <a:pt x="1217" y="427"/>
                </a:cubicBezTo>
                <a:cubicBezTo>
                  <a:pt x="1246" y="427"/>
                  <a:pt x="1270" y="382"/>
                  <a:pt x="1270" y="325"/>
                </a:cubicBezTo>
                <a:lnTo>
                  <a:pt x="1270" y="105"/>
                </a:lnTo>
                <a:cubicBezTo>
                  <a:pt x="1270" y="47"/>
                  <a:pt x="1246" y="0"/>
                  <a:pt x="1217" y="0"/>
                </a:cubicBezTo>
                <a:close/>
                <a:moveTo>
                  <a:pt x="1532" y="0"/>
                </a:moveTo>
                <a:cubicBezTo>
                  <a:pt x="1503" y="0"/>
                  <a:pt x="1479" y="47"/>
                  <a:pt x="1479" y="105"/>
                </a:cubicBezTo>
                <a:lnTo>
                  <a:pt x="1479" y="325"/>
                </a:lnTo>
                <a:cubicBezTo>
                  <a:pt x="1479" y="382"/>
                  <a:pt x="1503" y="427"/>
                  <a:pt x="1532" y="427"/>
                </a:cubicBezTo>
                <a:cubicBezTo>
                  <a:pt x="1561" y="427"/>
                  <a:pt x="1584" y="382"/>
                  <a:pt x="1584" y="325"/>
                </a:cubicBezTo>
                <a:lnTo>
                  <a:pt x="1584" y="105"/>
                </a:lnTo>
                <a:cubicBezTo>
                  <a:pt x="1584" y="47"/>
                  <a:pt x="1561" y="0"/>
                  <a:pt x="1532" y="0"/>
                </a:cubicBezTo>
                <a:close/>
                <a:moveTo>
                  <a:pt x="2380" y="0"/>
                </a:moveTo>
                <a:cubicBezTo>
                  <a:pt x="2351" y="0"/>
                  <a:pt x="2329" y="47"/>
                  <a:pt x="2329" y="105"/>
                </a:cubicBezTo>
                <a:lnTo>
                  <a:pt x="2329" y="325"/>
                </a:lnTo>
                <a:cubicBezTo>
                  <a:pt x="2329" y="382"/>
                  <a:pt x="2351" y="427"/>
                  <a:pt x="2380" y="427"/>
                </a:cubicBezTo>
                <a:cubicBezTo>
                  <a:pt x="2409" y="427"/>
                  <a:pt x="2433" y="382"/>
                  <a:pt x="2433" y="325"/>
                </a:cubicBezTo>
                <a:lnTo>
                  <a:pt x="2433" y="105"/>
                </a:lnTo>
                <a:cubicBezTo>
                  <a:pt x="2433" y="47"/>
                  <a:pt x="2409" y="0"/>
                  <a:pt x="2380" y="0"/>
                </a:cubicBezTo>
                <a:close/>
                <a:moveTo>
                  <a:pt x="2695" y="0"/>
                </a:moveTo>
                <a:cubicBezTo>
                  <a:pt x="2666" y="0"/>
                  <a:pt x="2643" y="47"/>
                  <a:pt x="2643" y="105"/>
                </a:cubicBezTo>
                <a:lnTo>
                  <a:pt x="2643" y="325"/>
                </a:lnTo>
                <a:cubicBezTo>
                  <a:pt x="2643" y="382"/>
                  <a:pt x="2666" y="427"/>
                  <a:pt x="2695" y="427"/>
                </a:cubicBezTo>
                <a:cubicBezTo>
                  <a:pt x="2724" y="427"/>
                  <a:pt x="2748" y="382"/>
                  <a:pt x="2748" y="325"/>
                </a:cubicBezTo>
                <a:lnTo>
                  <a:pt x="2748" y="105"/>
                </a:lnTo>
                <a:cubicBezTo>
                  <a:pt x="2748" y="47"/>
                  <a:pt x="2724" y="0"/>
                  <a:pt x="2695" y="0"/>
                </a:cubicBezTo>
                <a:close/>
                <a:moveTo>
                  <a:pt x="3545" y="0"/>
                </a:moveTo>
                <a:cubicBezTo>
                  <a:pt x="3516" y="0"/>
                  <a:pt x="3492" y="47"/>
                  <a:pt x="3492" y="105"/>
                </a:cubicBezTo>
                <a:lnTo>
                  <a:pt x="3492" y="325"/>
                </a:lnTo>
                <a:cubicBezTo>
                  <a:pt x="3492" y="382"/>
                  <a:pt x="3516" y="427"/>
                  <a:pt x="3545" y="427"/>
                </a:cubicBezTo>
                <a:cubicBezTo>
                  <a:pt x="3574" y="427"/>
                  <a:pt x="3598" y="382"/>
                  <a:pt x="3598" y="325"/>
                </a:cubicBezTo>
                <a:lnTo>
                  <a:pt x="3598" y="105"/>
                </a:lnTo>
                <a:cubicBezTo>
                  <a:pt x="3598" y="47"/>
                  <a:pt x="3574" y="0"/>
                  <a:pt x="3545" y="0"/>
                </a:cubicBezTo>
                <a:close/>
                <a:moveTo>
                  <a:pt x="3859" y="0"/>
                </a:moveTo>
                <a:cubicBezTo>
                  <a:pt x="3830" y="0"/>
                  <a:pt x="3806" y="47"/>
                  <a:pt x="3806" y="105"/>
                </a:cubicBezTo>
                <a:lnTo>
                  <a:pt x="3806" y="325"/>
                </a:lnTo>
                <a:cubicBezTo>
                  <a:pt x="3806" y="382"/>
                  <a:pt x="3830" y="427"/>
                  <a:pt x="3859" y="427"/>
                </a:cubicBezTo>
                <a:cubicBezTo>
                  <a:pt x="3888" y="427"/>
                  <a:pt x="3912" y="382"/>
                  <a:pt x="3912" y="325"/>
                </a:cubicBezTo>
                <a:lnTo>
                  <a:pt x="3912" y="105"/>
                </a:lnTo>
                <a:cubicBezTo>
                  <a:pt x="3912" y="47"/>
                  <a:pt x="3888" y="0"/>
                  <a:pt x="3859" y="0"/>
                </a:cubicBezTo>
                <a:close/>
                <a:moveTo>
                  <a:pt x="4709" y="0"/>
                </a:moveTo>
                <a:cubicBezTo>
                  <a:pt x="4680" y="0"/>
                  <a:pt x="4656" y="47"/>
                  <a:pt x="4656" y="105"/>
                </a:cubicBezTo>
                <a:lnTo>
                  <a:pt x="4656" y="325"/>
                </a:lnTo>
                <a:cubicBezTo>
                  <a:pt x="4656" y="382"/>
                  <a:pt x="4680" y="427"/>
                  <a:pt x="4709" y="427"/>
                </a:cubicBezTo>
                <a:cubicBezTo>
                  <a:pt x="4738" y="427"/>
                  <a:pt x="4762" y="382"/>
                  <a:pt x="4762" y="325"/>
                </a:cubicBezTo>
                <a:lnTo>
                  <a:pt x="4762" y="105"/>
                </a:lnTo>
                <a:cubicBezTo>
                  <a:pt x="4762" y="47"/>
                  <a:pt x="4738" y="0"/>
                  <a:pt x="4709" y="0"/>
                </a:cubicBezTo>
                <a:close/>
                <a:moveTo>
                  <a:pt x="5023" y="0"/>
                </a:moveTo>
                <a:cubicBezTo>
                  <a:pt x="4994" y="0"/>
                  <a:pt x="4970" y="47"/>
                  <a:pt x="4970" y="105"/>
                </a:cubicBezTo>
                <a:lnTo>
                  <a:pt x="4970" y="325"/>
                </a:lnTo>
                <a:cubicBezTo>
                  <a:pt x="4970" y="382"/>
                  <a:pt x="4994" y="427"/>
                  <a:pt x="5023" y="427"/>
                </a:cubicBezTo>
                <a:cubicBezTo>
                  <a:pt x="5053" y="427"/>
                  <a:pt x="5076" y="382"/>
                  <a:pt x="5076" y="325"/>
                </a:cubicBezTo>
                <a:lnTo>
                  <a:pt x="5076" y="105"/>
                </a:lnTo>
                <a:cubicBezTo>
                  <a:pt x="5076" y="47"/>
                  <a:pt x="5053" y="0"/>
                  <a:pt x="5023" y="0"/>
                </a:cubicBezTo>
                <a:close/>
                <a:moveTo>
                  <a:pt x="5873" y="0"/>
                </a:moveTo>
                <a:cubicBezTo>
                  <a:pt x="5844" y="0"/>
                  <a:pt x="5820" y="47"/>
                  <a:pt x="5820" y="105"/>
                </a:cubicBezTo>
                <a:lnTo>
                  <a:pt x="5820" y="325"/>
                </a:lnTo>
                <a:cubicBezTo>
                  <a:pt x="5820" y="382"/>
                  <a:pt x="5844" y="427"/>
                  <a:pt x="5873" y="427"/>
                </a:cubicBezTo>
                <a:cubicBezTo>
                  <a:pt x="5902" y="427"/>
                  <a:pt x="5926" y="382"/>
                  <a:pt x="5926" y="325"/>
                </a:cubicBezTo>
                <a:lnTo>
                  <a:pt x="5926" y="105"/>
                </a:lnTo>
                <a:cubicBezTo>
                  <a:pt x="5926" y="47"/>
                  <a:pt x="5902" y="0"/>
                  <a:pt x="5873" y="0"/>
                </a:cubicBezTo>
                <a:close/>
                <a:moveTo>
                  <a:pt x="6188" y="0"/>
                </a:moveTo>
                <a:cubicBezTo>
                  <a:pt x="6159" y="0"/>
                  <a:pt x="6135" y="47"/>
                  <a:pt x="6135" y="105"/>
                </a:cubicBezTo>
                <a:lnTo>
                  <a:pt x="6135" y="325"/>
                </a:lnTo>
                <a:cubicBezTo>
                  <a:pt x="6135" y="382"/>
                  <a:pt x="6159" y="427"/>
                  <a:pt x="6188" y="427"/>
                </a:cubicBezTo>
                <a:cubicBezTo>
                  <a:pt x="6217" y="427"/>
                  <a:pt x="6240" y="382"/>
                  <a:pt x="6240" y="325"/>
                </a:cubicBezTo>
                <a:lnTo>
                  <a:pt x="6240" y="105"/>
                </a:lnTo>
                <a:cubicBezTo>
                  <a:pt x="6240" y="47"/>
                  <a:pt x="6217" y="0"/>
                  <a:pt x="6188" y="0"/>
                </a:cubicBezTo>
                <a:close/>
                <a:moveTo>
                  <a:pt x="7036" y="0"/>
                </a:moveTo>
                <a:cubicBezTo>
                  <a:pt x="7007" y="0"/>
                  <a:pt x="6984" y="47"/>
                  <a:pt x="6984" y="105"/>
                </a:cubicBezTo>
                <a:lnTo>
                  <a:pt x="6984" y="325"/>
                </a:lnTo>
                <a:cubicBezTo>
                  <a:pt x="6984" y="382"/>
                  <a:pt x="7007" y="427"/>
                  <a:pt x="7036" y="427"/>
                </a:cubicBezTo>
                <a:cubicBezTo>
                  <a:pt x="7065" y="427"/>
                  <a:pt x="7089" y="382"/>
                  <a:pt x="7089" y="325"/>
                </a:cubicBezTo>
                <a:lnTo>
                  <a:pt x="7089" y="105"/>
                </a:lnTo>
                <a:cubicBezTo>
                  <a:pt x="7089" y="47"/>
                  <a:pt x="7065" y="0"/>
                  <a:pt x="7036" y="0"/>
                </a:cubicBezTo>
                <a:close/>
                <a:moveTo>
                  <a:pt x="7351" y="0"/>
                </a:moveTo>
                <a:cubicBezTo>
                  <a:pt x="7322" y="0"/>
                  <a:pt x="7299" y="47"/>
                  <a:pt x="7299" y="105"/>
                </a:cubicBezTo>
                <a:lnTo>
                  <a:pt x="7299" y="325"/>
                </a:lnTo>
                <a:cubicBezTo>
                  <a:pt x="7299" y="382"/>
                  <a:pt x="7322" y="427"/>
                  <a:pt x="7351" y="427"/>
                </a:cubicBezTo>
                <a:cubicBezTo>
                  <a:pt x="7380" y="427"/>
                  <a:pt x="7404" y="382"/>
                  <a:pt x="7404" y="325"/>
                </a:cubicBezTo>
                <a:lnTo>
                  <a:pt x="7404" y="105"/>
                </a:lnTo>
                <a:cubicBezTo>
                  <a:pt x="7404" y="47"/>
                  <a:pt x="7380" y="0"/>
                  <a:pt x="7351" y="0"/>
                </a:cubicBezTo>
                <a:close/>
                <a:moveTo>
                  <a:pt x="8201" y="0"/>
                </a:moveTo>
                <a:cubicBezTo>
                  <a:pt x="8171" y="0"/>
                  <a:pt x="8148" y="47"/>
                  <a:pt x="8148" y="105"/>
                </a:cubicBezTo>
                <a:lnTo>
                  <a:pt x="8148" y="325"/>
                </a:lnTo>
                <a:cubicBezTo>
                  <a:pt x="8148" y="382"/>
                  <a:pt x="8171" y="427"/>
                  <a:pt x="8201" y="427"/>
                </a:cubicBezTo>
                <a:cubicBezTo>
                  <a:pt x="8230" y="427"/>
                  <a:pt x="8254" y="382"/>
                  <a:pt x="8254" y="325"/>
                </a:cubicBezTo>
                <a:lnTo>
                  <a:pt x="8254" y="105"/>
                </a:lnTo>
                <a:cubicBezTo>
                  <a:pt x="8254" y="47"/>
                  <a:pt x="8230" y="0"/>
                  <a:pt x="8201" y="0"/>
                </a:cubicBezTo>
                <a:close/>
                <a:moveTo>
                  <a:pt x="8515" y="0"/>
                </a:moveTo>
                <a:cubicBezTo>
                  <a:pt x="8486" y="0"/>
                  <a:pt x="8462" y="47"/>
                  <a:pt x="8462" y="105"/>
                </a:cubicBezTo>
                <a:lnTo>
                  <a:pt x="8462" y="325"/>
                </a:lnTo>
                <a:cubicBezTo>
                  <a:pt x="8462" y="382"/>
                  <a:pt x="8486" y="427"/>
                  <a:pt x="8515" y="427"/>
                </a:cubicBezTo>
                <a:cubicBezTo>
                  <a:pt x="8544" y="427"/>
                  <a:pt x="8568" y="382"/>
                  <a:pt x="8568" y="325"/>
                </a:cubicBezTo>
                <a:lnTo>
                  <a:pt x="8568" y="105"/>
                </a:lnTo>
                <a:cubicBezTo>
                  <a:pt x="8568" y="47"/>
                  <a:pt x="8544" y="0"/>
                  <a:pt x="8515" y="0"/>
                </a:cubicBezTo>
                <a:close/>
                <a:moveTo>
                  <a:pt x="9365" y="0"/>
                </a:moveTo>
                <a:cubicBezTo>
                  <a:pt x="9336" y="0"/>
                  <a:pt x="9312" y="47"/>
                  <a:pt x="9312" y="105"/>
                </a:cubicBezTo>
                <a:lnTo>
                  <a:pt x="9312" y="325"/>
                </a:lnTo>
                <a:cubicBezTo>
                  <a:pt x="9312" y="382"/>
                  <a:pt x="9336" y="427"/>
                  <a:pt x="9365" y="427"/>
                </a:cubicBezTo>
                <a:cubicBezTo>
                  <a:pt x="9394" y="427"/>
                  <a:pt x="9418" y="382"/>
                  <a:pt x="9418" y="325"/>
                </a:cubicBezTo>
                <a:lnTo>
                  <a:pt x="9418" y="105"/>
                </a:lnTo>
                <a:cubicBezTo>
                  <a:pt x="9418" y="47"/>
                  <a:pt x="9394" y="0"/>
                  <a:pt x="9365" y="0"/>
                </a:cubicBezTo>
                <a:close/>
                <a:moveTo>
                  <a:pt x="9679" y="0"/>
                </a:moveTo>
                <a:cubicBezTo>
                  <a:pt x="9650" y="0"/>
                  <a:pt x="9626" y="47"/>
                  <a:pt x="9626" y="105"/>
                </a:cubicBezTo>
                <a:lnTo>
                  <a:pt x="9626" y="325"/>
                </a:lnTo>
                <a:cubicBezTo>
                  <a:pt x="9626" y="382"/>
                  <a:pt x="9650" y="427"/>
                  <a:pt x="9679" y="427"/>
                </a:cubicBezTo>
                <a:cubicBezTo>
                  <a:pt x="9708" y="427"/>
                  <a:pt x="9732" y="382"/>
                  <a:pt x="9732" y="325"/>
                </a:cubicBezTo>
                <a:lnTo>
                  <a:pt x="9732" y="105"/>
                </a:lnTo>
                <a:cubicBezTo>
                  <a:pt x="9732" y="47"/>
                  <a:pt x="9708" y="0"/>
                  <a:pt x="9679" y="0"/>
                </a:cubicBezTo>
                <a:close/>
                <a:moveTo>
                  <a:pt x="10529" y="0"/>
                </a:moveTo>
                <a:cubicBezTo>
                  <a:pt x="10500" y="0"/>
                  <a:pt x="10476" y="47"/>
                  <a:pt x="10476" y="105"/>
                </a:cubicBezTo>
                <a:lnTo>
                  <a:pt x="10476" y="325"/>
                </a:lnTo>
                <a:cubicBezTo>
                  <a:pt x="10476" y="382"/>
                  <a:pt x="10500" y="427"/>
                  <a:pt x="10529" y="427"/>
                </a:cubicBezTo>
                <a:cubicBezTo>
                  <a:pt x="10558" y="427"/>
                  <a:pt x="10582" y="382"/>
                  <a:pt x="10582" y="325"/>
                </a:cubicBezTo>
                <a:lnTo>
                  <a:pt x="10582" y="105"/>
                </a:lnTo>
                <a:cubicBezTo>
                  <a:pt x="10582" y="47"/>
                  <a:pt x="10558" y="0"/>
                  <a:pt x="10529" y="0"/>
                </a:cubicBezTo>
                <a:close/>
                <a:moveTo>
                  <a:pt x="10844" y="0"/>
                </a:moveTo>
                <a:cubicBezTo>
                  <a:pt x="10814" y="0"/>
                  <a:pt x="10791" y="47"/>
                  <a:pt x="10791" y="105"/>
                </a:cubicBezTo>
                <a:lnTo>
                  <a:pt x="10791" y="325"/>
                </a:lnTo>
                <a:cubicBezTo>
                  <a:pt x="10791" y="382"/>
                  <a:pt x="10814" y="427"/>
                  <a:pt x="10844" y="427"/>
                </a:cubicBezTo>
                <a:cubicBezTo>
                  <a:pt x="10873" y="427"/>
                  <a:pt x="10895" y="382"/>
                  <a:pt x="10895" y="325"/>
                </a:cubicBezTo>
                <a:lnTo>
                  <a:pt x="10895" y="105"/>
                </a:lnTo>
                <a:cubicBezTo>
                  <a:pt x="10895" y="47"/>
                  <a:pt x="10873" y="0"/>
                  <a:pt x="10844" y="0"/>
                </a:cubicBezTo>
                <a:close/>
                <a:moveTo>
                  <a:pt x="11692" y="0"/>
                </a:moveTo>
                <a:cubicBezTo>
                  <a:pt x="11663" y="0"/>
                  <a:pt x="11640" y="47"/>
                  <a:pt x="11640" y="105"/>
                </a:cubicBezTo>
                <a:lnTo>
                  <a:pt x="11640" y="325"/>
                </a:lnTo>
                <a:cubicBezTo>
                  <a:pt x="11640" y="382"/>
                  <a:pt x="11663" y="427"/>
                  <a:pt x="11692" y="427"/>
                </a:cubicBezTo>
                <a:cubicBezTo>
                  <a:pt x="11721" y="427"/>
                  <a:pt x="11745" y="382"/>
                  <a:pt x="11745" y="325"/>
                </a:cubicBezTo>
                <a:lnTo>
                  <a:pt x="11745" y="105"/>
                </a:lnTo>
                <a:cubicBezTo>
                  <a:pt x="11745" y="47"/>
                  <a:pt x="11721" y="0"/>
                  <a:pt x="11692" y="0"/>
                </a:cubicBezTo>
                <a:close/>
                <a:moveTo>
                  <a:pt x="12007" y="0"/>
                </a:moveTo>
                <a:cubicBezTo>
                  <a:pt x="11978" y="0"/>
                  <a:pt x="11955" y="47"/>
                  <a:pt x="11955" y="105"/>
                </a:cubicBezTo>
                <a:lnTo>
                  <a:pt x="11955" y="325"/>
                </a:lnTo>
                <a:cubicBezTo>
                  <a:pt x="11955" y="382"/>
                  <a:pt x="11978" y="427"/>
                  <a:pt x="12007" y="427"/>
                </a:cubicBezTo>
                <a:cubicBezTo>
                  <a:pt x="12036" y="427"/>
                  <a:pt x="12060" y="382"/>
                  <a:pt x="12060" y="325"/>
                </a:cubicBezTo>
                <a:lnTo>
                  <a:pt x="12060" y="105"/>
                </a:lnTo>
                <a:cubicBezTo>
                  <a:pt x="12060" y="47"/>
                  <a:pt x="12036" y="0"/>
                  <a:pt x="12007" y="0"/>
                </a:cubicBezTo>
                <a:close/>
                <a:moveTo>
                  <a:pt x="12856" y="0"/>
                </a:moveTo>
                <a:cubicBezTo>
                  <a:pt x="12827" y="0"/>
                  <a:pt x="12804" y="47"/>
                  <a:pt x="12804" y="105"/>
                </a:cubicBezTo>
                <a:lnTo>
                  <a:pt x="12804" y="325"/>
                </a:lnTo>
                <a:cubicBezTo>
                  <a:pt x="12804" y="382"/>
                  <a:pt x="12827" y="427"/>
                  <a:pt x="12856" y="427"/>
                </a:cubicBezTo>
                <a:cubicBezTo>
                  <a:pt x="12886" y="427"/>
                  <a:pt x="12909" y="382"/>
                  <a:pt x="12909" y="325"/>
                </a:cubicBezTo>
                <a:lnTo>
                  <a:pt x="12909" y="105"/>
                </a:lnTo>
                <a:cubicBezTo>
                  <a:pt x="12909" y="47"/>
                  <a:pt x="12886" y="0"/>
                  <a:pt x="12856" y="0"/>
                </a:cubicBezTo>
                <a:close/>
                <a:moveTo>
                  <a:pt x="13171" y="0"/>
                </a:moveTo>
                <a:cubicBezTo>
                  <a:pt x="13142" y="0"/>
                  <a:pt x="13118" y="47"/>
                  <a:pt x="13118" y="105"/>
                </a:cubicBezTo>
                <a:lnTo>
                  <a:pt x="13118" y="325"/>
                </a:lnTo>
                <a:cubicBezTo>
                  <a:pt x="13118" y="382"/>
                  <a:pt x="13142" y="427"/>
                  <a:pt x="13171" y="427"/>
                </a:cubicBezTo>
                <a:cubicBezTo>
                  <a:pt x="13200" y="427"/>
                  <a:pt x="13224" y="382"/>
                  <a:pt x="13224" y="325"/>
                </a:cubicBezTo>
                <a:lnTo>
                  <a:pt x="13224" y="105"/>
                </a:lnTo>
                <a:cubicBezTo>
                  <a:pt x="13224" y="47"/>
                  <a:pt x="13200" y="0"/>
                  <a:pt x="13171" y="0"/>
                </a:cubicBezTo>
                <a:close/>
                <a:moveTo>
                  <a:pt x="14021" y="0"/>
                </a:moveTo>
                <a:cubicBezTo>
                  <a:pt x="13992" y="0"/>
                  <a:pt x="13968" y="47"/>
                  <a:pt x="13968" y="105"/>
                </a:cubicBezTo>
                <a:lnTo>
                  <a:pt x="13968" y="325"/>
                </a:lnTo>
                <a:cubicBezTo>
                  <a:pt x="13968" y="382"/>
                  <a:pt x="13992" y="427"/>
                  <a:pt x="14021" y="427"/>
                </a:cubicBezTo>
                <a:cubicBezTo>
                  <a:pt x="14050" y="427"/>
                  <a:pt x="14074" y="382"/>
                  <a:pt x="14074" y="325"/>
                </a:cubicBezTo>
                <a:lnTo>
                  <a:pt x="14074" y="105"/>
                </a:lnTo>
                <a:cubicBezTo>
                  <a:pt x="14074" y="47"/>
                  <a:pt x="14050" y="0"/>
                  <a:pt x="14021" y="0"/>
                </a:cubicBezTo>
                <a:close/>
                <a:moveTo>
                  <a:pt x="14335" y="0"/>
                </a:moveTo>
                <a:cubicBezTo>
                  <a:pt x="14306" y="0"/>
                  <a:pt x="14282" y="47"/>
                  <a:pt x="14282" y="105"/>
                </a:cubicBezTo>
                <a:lnTo>
                  <a:pt x="14282" y="325"/>
                </a:lnTo>
                <a:cubicBezTo>
                  <a:pt x="14282" y="382"/>
                  <a:pt x="14306" y="427"/>
                  <a:pt x="14335" y="427"/>
                </a:cubicBezTo>
                <a:cubicBezTo>
                  <a:pt x="14364" y="427"/>
                  <a:pt x="14388" y="382"/>
                  <a:pt x="14388" y="325"/>
                </a:cubicBezTo>
                <a:lnTo>
                  <a:pt x="14388" y="105"/>
                </a:lnTo>
                <a:cubicBezTo>
                  <a:pt x="14388" y="47"/>
                  <a:pt x="14364" y="0"/>
                  <a:pt x="14335" y="0"/>
                </a:cubicBezTo>
                <a:close/>
                <a:moveTo>
                  <a:pt x="15185" y="0"/>
                </a:moveTo>
                <a:cubicBezTo>
                  <a:pt x="15156" y="0"/>
                  <a:pt x="15132" y="47"/>
                  <a:pt x="15132" y="105"/>
                </a:cubicBezTo>
                <a:lnTo>
                  <a:pt x="15132" y="325"/>
                </a:lnTo>
                <a:cubicBezTo>
                  <a:pt x="15132" y="382"/>
                  <a:pt x="15156" y="427"/>
                  <a:pt x="15185" y="427"/>
                </a:cubicBezTo>
                <a:cubicBezTo>
                  <a:pt x="15214" y="427"/>
                  <a:pt x="15237" y="382"/>
                  <a:pt x="15237" y="325"/>
                </a:cubicBezTo>
                <a:lnTo>
                  <a:pt x="15237" y="105"/>
                </a:lnTo>
                <a:cubicBezTo>
                  <a:pt x="15237" y="47"/>
                  <a:pt x="15214" y="0"/>
                  <a:pt x="15185" y="0"/>
                </a:cubicBezTo>
                <a:close/>
                <a:moveTo>
                  <a:pt x="15500" y="0"/>
                </a:moveTo>
                <a:cubicBezTo>
                  <a:pt x="15470" y="0"/>
                  <a:pt x="15447" y="47"/>
                  <a:pt x="15447" y="105"/>
                </a:cubicBezTo>
                <a:lnTo>
                  <a:pt x="15447" y="325"/>
                </a:lnTo>
                <a:cubicBezTo>
                  <a:pt x="15447" y="382"/>
                  <a:pt x="15470" y="427"/>
                  <a:pt x="15500" y="427"/>
                </a:cubicBezTo>
                <a:cubicBezTo>
                  <a:pt x="15529" y="427"/>
                  <a:pt x="15551" y="382"/>
                  <a:pt x="15551" y="325"/>
                </a:cubicBezTo>
                <a:lnTo>
                  <a:pt x="15551" y="105"/>
                </a:lnTo>
                <a:cubicBezTo>
                  <a:pt x="15551" y="47"/>
                  <a:pt x="15529" y="0"/>
                  <a:pt x="15500" y="0"/>
                </a:cubicBezTo>
                <a:close/>
                <a:moveTo>
                  <a:pt x="16349" y="0"/>
                </a:moveTo>
                <a:cubicBezTo>
                  <a:pt x="16320" y="0"/>
                  <a:pt x="16296" y="47"/>
                  <a:pt x="16296" y="105"/>
                </a:cubicBezTo>
                <a:lnTo>
                  <a:pt x="16296" y="325"/>
                </a:lnTo>
                <a:cubicBezTo>
                  <a:pt x="16296" y="382"/>
                  <a:pt x="16320" y="427"/>
                  <a:pt x="16349" y="427"/>
                </a:cubicBezTo>
                <a:cubicBezTo>
                  <a:pt x="16378" y="427"/>
                  <a:pt x="16401" y="382"/>
                  <a:pt x="16401" y="325"/>
                </a:cubicBezTo>
                <a:lnTo>
                  <a:pt x="16401" y="105"/>
                </a:lnTo>
                <a:cubicBezTo>
                  <a:pt x="16401" y="47"/>
                  <a:pt x="16378" y="0"/>
                  <a:pt x="16349" y="0"/>
                </a:cubicBezTo>
                <a:close/>
                <a:moveTo>
                  <a:pt x="16663" y="0"/>
                </a:moveTo>
                <a:cubicBezTo>
                  <a:pt x="16634" y="0"/>
                  <a:pt x="16611" y="47"/>
                  <a:pt x="16611" y="105"/>
                </a:cubicBezTo>
                <a:lnTo>
                  <a:pt x="16611" y="325"/>
                </a:lnTo>
                <a:cubicBezTo>
                  <a:pt x="16611" y="382"/>
                  <a:pt x="16634" y="427"/>
                  <a:pt x="16663" y="427"/>
                </a:cubicBezTo>
                <a:cubicBezTo>
                  <a:pt x="16692" y="427"/>
                  <a:pt x="16716" y="382"/>
                  <a:pt x="16716" y="325"/>
                </a:cubicBezTo>
                <a:lnTo>
                  <a:pt x="16716" y="105"/>
                </a:lnTo>
                <a:cubicBezTo>
                  <a:pt x="16716" y="47"/>
                  <a:pt x="16692" y="0"/>
                  <a:pt x="16663" y="0"/>
                </a:cubicBezTo>
                <a:close/>
                <a:moveTo>
                  <a:pt x="17512" y="0"/>
                </a:moveTo>
                <a:cubicBezTo>
                  <a:pt x="17483" y="0"/>
                  <a:pt x="17459" y="47"/>
                  <a:pt x="17459" y="105"/>
                </a:cubicBezTo>
                <a:lnTo>
                  <a:pt x="17459" y="325"/>
                </a:lnTo>
                <a:cubicBezTo>
                  <a:pt x="17459" y="382"/>
                  <a:pt x="17483" y="427"/>
                  <a:pt x="17512" y="427"/>
                </a:cubicBezTo>
                <a:cubicBezTo>
                  <a:pt x="17541" y="427"/>
                  <a:pt x="17565" y="382"/>
                  <a:pt x="17565" y="325"/>
                </a:cubicBezTo>
                <a:lnTo>
                  <a:pt x="17565" y="105"/>
                </a:lnTo>
                <a:cubicBezTo>
                  <a:pt x="17565" y="47"/>
                  <a:pt x="17541" y="0"/>
                  <a:pt x="17512" y="0"/>
                </a:cubicBezTo>
                <a:close/>
                <a:moveTo>
                  <a:pt x="17827" y="0"/>
                </a:moveTo>
                <a:cubicBezTo>
                  <a:pt x="17798" y="0"/>
                  <a:pt x="17774" y="47"/>
                  <a:pt x="17774" y="105"/>
                </a:cubicBezTo>
                <a:lnTo>
                  <a:pt x="17774" y="325"/>
                </a:lnTo>
                <a:cubicBezTo>
                  <a:pt x="17774" y="382"/>
                  <a:pt x="17798" y="427"/>
                  <a:pt x="17827" y="427"/>
                </a:cubicBezTo>
                <a:cubicBezTo>
                  <a:pt x="17856" y="427"/>
                  <a:pt x="17880" y="382"/>
                  <a:pt x="17880" y="325"/>
                </a:cubicBezTo>
                <a:lnTo>
                  <a:pt x="17880" y="105"/>
                </a:lnTo>
                <a:cubicBezTo>
                  <a:pt x="17880" y="47"/>
                  <a:pt x="17856" y="0"/>
                  <a:pt x="17827" y="0"/>
                </a:cubicBezTo>
                <a:close/>
                <a:moveTo>
                  <a:pt x="18677" y="0"/>
                </a:moveTo>
                <a:cubicBezTo>
                  <a:pt x="18648" y="0"/>
                  <a:pt x="18624" y="47"/>
                  <a:pt x="18624" y="105"/>
                </a:cubicBezTo>
                <a:lnTo>
                  <a:pt x="18624" y="325"/>
                </a:lnTo>
                <a:cubicBezTo>
                  <a:pt x="18624" y="382"/>
                  <a:pt x="18648" y="427"/>
                  <a:pt x="18677" y="427"/>
                </a:cubicBezTo>
                <a:cubicBezTo>
                  <a:pt x="18706" y="427"/>
                  <a:pt x="18730" y="382"/>
                  <a:pt x="18730" y="325"/>
                </a:cubicBezTo>
                <a:lnTo>
                  <a:pt x="18730" y="105"/>
                </a:lnTo>
                <a:cubicBezTo>
                  <a:pt x="18730" y="47"/>
                  <a:pt x="18706" y="0"/>
                  <a:pt x="18677" y="0"/>
                </a:cubicBezTo>
                <a:close/>
                <a:moveTo>
                  <a:pt x="18991" y="0"/>
                </a:moveTo>
                <a:cubicBezTo>
                  <a:pt x="18962" y="0"/>
                  <a:pt x="18938" y="47"/>
                  <a:pt x="18938" y="105"/>
                </a:cubicBezTo>
                <a:lnTo>
                  <a:pt x="18938" y="325"/>
                </a:lnTo>
                <a:cubicBezTo>
                  <a:pt x="18938" y="382"/>
                  <a:pt x="18962" y="427"/>
                  <a:pt x="18991" y="427"/>
                </a:cubicBezTo>
                <a:cubicBezTo>
                  <a:pt x="19020" y="427"/>
                  <a:pt x="19044" y="382"/>
                  <a:pt x="19044" y="325"/>
                </a:cubicBezTo>
                <a:lnTo>
                  <a:pt x="19044" y="105"/>
                </a:lnTo>
                <a:cubicBezTo>
                  <a:pt x="19044" y="47"/>
                  <a:pt x="19020" y="0"/>
                  <a:pt x="18991" y="0"/>
                </a:cubicBezTo>
                <a:close/>
                <a:moveTo>
                  <a:pt x="19841" y="0"/>
                </a:moveTo>
                <a:cubicBezTo>
                  <a:pt x="19812" y="0"/>
                  <a:pt x="19788" y="47"/>
                  <a:pt x="19788" y="105"/>
                </a:cubicBezTo>
                <a:lnTo>
                  <a:pt x="19788" y="325"/>
                </a:lnTo>
                <a:cubicBezTo>
                  <a:pt x="19788" y="382"/>
                  <a:pt x="19812" y="427"/>
                  <a:pt x="19841" y="427"/>
                </a:cubicBezTo>
                <a:cubicBezTo>
                  <a:pt x="19870" y="427"/>
                  <a:pt x="19894" y="382"/>
                  <a:pt x="19894" y="325"/>
                </a:cubicBezTo>
                <a:lnTo>
                  <a:pt x="19894" y="105"/>
                </a:lnTo>
                <a:cubicBezTo>
                  <a:pt x="19894" y="47"/>
                  <a:pt x="19870" y="0"/>
                  <a:pt x="19841" y="0"/>
                </a:cubicBezTo>
                <a:close/>
                <a:moveTo>
                  <a:pt x="20155" y="0"/>
                </a:moveTo>
                <a:cubicBezTo>
                  <a:pt x="20126" y="0"/>
                  <a:pt x="20102" y="47"/>
                  <a:pt x="20102" y="105"/>
                </a:cubicBezTo>
                <a:lnTo>
                  <a:pt x="20102" y="325"/>
                </a:lnTo>
                <a:cubicBezTo>
                  <a:pt x="20102" y="382"/>
                  <a:pt x="20126" y="427"/>
                  <a:pt x="20155" y="427"/>
                </a:cubicBezTo>
                <a:cubicBezTo>
                  <a:pt x="20184" y="427"/>
                  <a:pt x="20207" y="382"/>
                  <a:pt x="20207" y="325"/>
                </a:cubicBezTo>
                <a:lnTo>
                  <a:pt x="20207" y="105"/>
                </a:lnTo>
                <a:cubicBezTo>
                  <a:pt x="20207" y="47"/>
                  <a:pt x="20184" y="0"/>
                  <a:pt x="20155" y="0"/>
                </a:cubicBezTo>
                <a:close/>
                <a:moveTo>
                  <a:pt x="21004" y="0"/>
                </a:moveTo>
                <a:cubicBezTo>
                  <a:pt x="20975" y="0"/>
                  <a:pt x="20952" y="47"/>
                  <a:pt x="20952" y="105"/>
                </a:cubicBezTo>
                <a:lnTo>
                  <a:pt x="20952" y="325"/>
                </a:lnTo>
                <a:cubicBezTo>
                  <a:pt x="20952" y="382"/>
                  <a:pt x="20975" y="427"/>
                  <a:pt x="21004" y="427"/>
                </a:cubicBezTo>
                <a:cubicBezTo>
                  <a:pt x="21033" y="427"/>
                  <a:pt x="21057" y="382"/>
                  <a:pt x="21057" y="325"/>
                </a:cubicBezTo>
                <a:lnTo>
                  <a:pt x="21057" y="105"/>
                </a:lnTo>
                <a:cubicBezTo>
                  <a:pt x="21057" y="47"/>
                  <a:pt x="21033" y="0"/>
                  <a:pt x="21004" y="0"/>
                </a:cubicBezTo>
                <a:close/>
                <a:moveTo>
                  <a:pt x="21319" y="0"/>
                </a:moveTo>
                <a:cubicBezTo>
                  <a:pt x="21289" y="0"/>
                  <a:pt x="21267" y="47"/>
                  <a:pt x="21267" y="105"/>
                </a:cubicBezTo>
                <a:lnTo>
                  <a:pt x="21267" y="325"/>
                </a:lnTo>
                <a:cubicBezTo>
                  <a:pt x="21267" y="382"/>
                  <a:pt x="21289" y="427"/>
                  <a:pt x="21319" y="427"/>
                </a:cubicBezTo>
                <a:cubicBezTo>
                  <a:pt x="21348" y="427"/>
                  <a:pt x="21372" y="382"/>
                  <a:pt x="21372" y="325"/>
                </a:cubicBezTo>
                <a:lnTo>
                  <a:pt x="21372" y="105"/>
                </a:lnTo>
                <a:cubicBezTo>
                  <a:pt x="21372" y="47"/>
                  <a:pt x="21348" y="0"/>
                  <a:pt x="21319" y="0"/>
                </a:cubicBezTo>
                <a:close/>
                <a:moveTo>
                  <a:pt x="281" y="730"/>
                </a:moveTo>
                <a:cubicBezTo>
                  <a:pt x="252" y="730"/>
                  <a:pt x="228" y="777"/>
                  <a:pt x="228" y="835"/>
                </a:cubicBezTo>
                <a:lnTo>
                  <a:pt x="228" y="1055"/>
                </a:lnTo>
                <a:cubicBezTo>
                  <a:pt x="228" y="1112"/>
                  <a:pt x="252" y="1157"/>
                  <a:pt x="281" y="1157"/>
                </a:cubicBezTo>
                <a:cubicBezTo>
                  <a:pt x="311" y="1157"/>
                  <a:pt x="334" y="1112"/>
                  <a:pt x="334" y="1055"/>
                </a:cubicBezTo>
                <a:lnTo>
                  <a:pt x="334" y="835"/>
                </a:lnTo>
                <a:cubicBezTo>
                  <a:pt x="334" y="777"/>
                  <a:pt x="311" y="730"/>
                  <a:pt x="281" y="730"/>
                </a:cubicBezTo>
                <a:close/>
                <a:moveTo>
                  <a:pt x="596" y="730"/>
                </a:moveTo>
                <a:cubicBezTo>
                  <a:pt x="567" y="730"/>
                  <a:pt x="543" y="777"/>
                  <a:pt x="543" y="835"/>
                </a:cubicBezTo>
                <a:lnTo>
                  <a:pt x="543" y="1055"/>
                </a:lnTo>
                <a:cubicBezTo>
                  <a:pt x="543" y="1112"/>
                  <a:pt x="567" y="1157"/>
                  <a:pt x="596" y="1157"/>
                </a:cubicBezTo>
                <a:cubicBezTo>
                  <a:pt x="625" y="1157"/>
                  <a:pt x="649" y="1112"/>
                  <a:pt x="649" y="1055"/>
                </a:cubicBezTo>
                <a:lnTo>
                  <a:pt x="649" y="835"/>
                </a:lnTo>
                <a:cubicBezTo>
                  <a:pt x="649" y="777"/>
                  <a:pt x="625" y="730"/>
                  <a:pt x="596" y="730"/>
                </a:cubicBezTo>
                <a:close/>
                <a:moveTo>
                  <a:pt x="1446" y="730"/>
                </a:moveTo>
                <a:cubicBezTo>
                  <a:pt x="1417" y="730"/>
                  <a:pt x="1393" y="777"/>
                  <a:pt x="1393" y="835"/>
                </a:cubicBezTo>
                <a:lnTo>
                  <a:pt x="1393" y="1055"/>
                </a:lnTo>
                <a:cubicBezTo>
                  <a:pt x="1393" y="1112"/>
                  <a:pt x="1417" y="1157"/>
                  <a:pt x="1446" y="1157"/>
                </a:cubicBezTo>
                <a:cubicBezTo>
                  <a:pt x="1475" y="1157"/>
                  <a:pt x="1499" y="1112"/>
                  <a:pt x="1499" y="1055"/>
                </a:cubicBezTo>
                <a:lnTo>
                  <a:pt x="1499" y="835"/>
                </a:lnTo>
                <a:cubicBezTo>
                  <a:pt x="1499" y="777"/>
                  <a:pt x="1475" y="730"/>
                  <a:pt x="1446" y="730"/>
                </a:cubicBezTo>
                <a:close/>
                <a:moveTo>
                  <a:pt x="1760" y="730"/>
                </a:moveTo>
                <a:cubicBezTo>
                  <a:pt x="1731" y="730"/>
                  <a:pt x="1707" y="777"/>
                  <a:pt x="1707" y="835"/>
                </a:cubicBezTo>
                <a:lnTo>
                  <a:pt x="1707" y="1055"/>
                </a:lnTo>
                <a:cubicBezTo>
                  <a:pt x="1707" y="1112"/>
                  <a:pt x="1731" y="1157"/>
                  <a:pt x="1760" y="1157"/>
                </a:cubicBezTo>
                <a:cubicBezTo>
                  <a:pt x="1789" y="1157"/>
                  <a:pt x="1813" y="1112"/>
                  <a:pt x="1813" y="1055"/>
                </a:cubicBezTo>
                <a:lnTo>
                  <a:pt x="1813" y="835"/>
                </a:lnTo>
                <a:cubicBezTo>
                  <a:pt x="1813" y="777"/>
                  <a:pt x="1789" y="730"/>
                  <a:pt x="1760" y="730"/>
                </a:cubicBezTo>
                <a:close/>
                <a:moveTo>
                  <a:pt x="2610" y="730"/>
                </a:moveTo>
                <a:cubicBezTo>
                  <a:pt x="2581" y="730"/>
                  <a:pt x="2557" y="777"/>
                  <a:pt x="2557" y="835"/>
                </a:cubicBezTo>
                <a:lnTo>
                  <a:pt x="2557" y="1055"/>
                </a:lnTo>
                <a:cubicBezTo>
                  <a:pt x="2557" y="1112"/>
                  <a:pt x="2581" y="1157"/>
                  <a:pt x="2610" y="1157"/>
                </a:cubicBezTo>
                <a:cubicBezTo>
                  <a:pt x="2639" y="1157"/>
                  <a:pt x="2662" y="1112"/>
                  <a:pt x="2662" y="1055"/>
                </a:cubicBezTo>
                <a:lnTo>
                  <a:pt x="2662" y="835"/>
                </a:lnTo>
                <a:cubicBezTo>
                  <a:pt x="2662" y="777"/>
                  <a:pt x="2639" y="730"/>
                  <a:pt x="2610" y="730"/>
                </a:cubicBezTo>
                <a:close/>
                <a:moveTo>
                  <a:pt x="2924" y="730"/>
                </a:moveTo>
                <a:cubicBezTo>
                  <a:pt x="2895" y="730"/>
                  <a:pt x="2871" y="777"/>
                  <a:pt x="2871" y="835"/>
                </a:cubicBezTo>
                <a:lnTo>
                  <a:pt x="2871" y="1055"/>
                </a:lnTo>
                <a:cubicBezTo>
                  <a:pt x="2871" y="1112"/>
                  <a:pt x="2895" y="1157"/>
                  <a:pt x="2924" y="1157"/>
                </a:cubicBezTo>
                <a:cubicBezTo>
                  <a:pt x="2954" y="1157"/>
                  <a:pt x="2976" y="1112"/>
                  <a:pt x="2976" y="1055"/>
                </a:cubicBezTo>
                <a:lnTo>
                  <a:pt x="2976" y="835"/>
                </a:lnTo>
                <a:cubicBezTo>
                  <a:pt x="2976" y="777"/>
                  <a:pt x="2954" y="730"/>
                  <a:pt x="2924" y="730"/>
                </a:cubicBezTo>
                <a:close/>
                <a:moveTo>
                  <a:pt x="3773" y="730"/>
                </a:moveTo>
                <a:cubicBezTo>
                  <a:pt x="3744" y="730"/>
                  <a:pt x="3721" y="777"/>
                  <a:pt x="3721" y="835"/>
                </a:cubicBezTo>
                <a:lnTo>
                  <a:pt x="3721" y="1055"/>
                </a:lnTo>
                <a:cubicBezTo>
                  <a:pt x="3721" y="1112"/>
                  <a:pt x="3744" y="1157"/>
                  <a:pt x="3773" y="1157"/>
                </a:cubicBezTo>
                <a:cubicBezTo>
                  <a:pt x="3802" y="1157"/>
                  <a:pt x="3826" y="1112"/>
                  <a:pt x="3826" y="1055"/>
                </a:cubicBezTo>
                <a:lnTo>
                  <a:pt x="3826" y="835"/>
                </a:lnTo>
                <a:cubicBezTo>
                  <a:pt x="3826" y="777"/>
                  <a:pt x="3802" y="730"/>
                  <a:pt x="3773" y="730"/>
                </a:cubicBezTo>
                <a:close/>
                <a:moveTo>
                  <a:pt x="4088" y="730"/>
                </a:moveTo>
                <a:cubicBezTo>
                  <a:pt x="4058" y="730"/>
                  <a:pt x="4035" y="777"/>
                  <a:pt x="4035" y="835"/>
                </a:cubicBezTo>
                <a:lnTo>
                  <a:pt x="4035" y="1055"/>
                </a:lnTo>
                <a:cubicBezTo>
                  <a:pt x="4035" y="1112"/>
                  <a:pt x="4058" y="1157"/>
                  <a:pt x="4088" y="1157"/>
                </a:cubicBezTo>
                <a:cubicBezTo>
                  <a:pt x="4117" y="1157"/>
                  <a:pt x="4141" y="1112"/>
                  <a:pt x="4141" y="1055"/>
                </a:cubicBezTo>
                <a:lnTo>
                  <a:pt x="4141" y="835"/>
                </a:lnTo>
                <a:cubicBezTo>
                  <a:pt x="4141" y="777"/>
                  <a:pt x="4117" y="730"/>
                  <a:pt x="4088" y="730"/>
                </a:cubicBezTo>
                <a:close/>
                <a:moveTo>
                  <a:pt x="4937" y="730"/>
                </a:moveTo>
                <a:cubicBezTo>
                  <a:pt x="4908" y="730"/>
                  <a:pt x="4884" y="777"/>
                  <a:pt x="4884" y="835"/>
                </a:cubicBezTo>
                <a:lnTo>
                  <a:pt x="4884" y="1055"/>
                </a:lnTo>
                <a:cubicBezTo>
                  <a:pt x="4884" y="1112"/>
                  <a:pt x="4908" y="1157"/>
                  <a:pt x="4937" y="1157"/>
                </a:cubicBezTo>
                <a:cubicBezTo>
                  <a:pt x="4966" y="1157"/>
                  <a:pt x="4990" y="1112"/>
                  <a:pt x="4990" y="1055"/>
                </a:cubicBezTo>
                <a:lnTo>
                  <a:pt x="4990" y="835"/>
                </a:lnTo>
                <a:cubicBezTo>
                  <a:pt x="4990" y="777"/>
                  <a:pt x="4966" y="730"/>
                  <a:pt x="4937" y="730"/>
                </a:cubicBezTo>
                <a:close/>
                <a:moveTo>
                  <a:pt x="5252" y="730"/>
                </a:moveTo>
                <a:cubicBezTo>
                  <a:pt x="5223" y="730"/>
                  <a:pt x="5199" y="777"/>
                  <a:pt x="5199" y="835"/>
                </a:cubicBezTo>
                <a:lnTo>
                  <a:pt x="5199" y="1055"/>
                </a:lnTo>
                <a:cubicBezTo>
                  <a:pt x="5199" y="1112"/>
                  <a:pt x="5223" y="1157"/>
                  <a:pt x="5252" y="1157"/>
                </a:cubicBezTo>
                <a:cubicBezTo>
                  <a:pt x="5281" y="1157"/>
                  <a:pt x="5305" y="1112"/>
                  <a:pt x="5305" y="1055"/>
                </a:cubicBezTo>
                <a:lnTo>
                  <a:pt x="5305" y="835"/>
                </a:lnTo>
                <a:cubicBezTo>
                  <a:pt x="5305" y="777"/>
                  <a:pt x="5281" y="730"/>
                  <a:pt x="5252" y="730"/>
                </a:cubicBezTo>
                <a:close/>
                <a:moveTo>
                  <a:pt x="6102" y="730"/>
                </a:moveTo>
                <a:cubicBezTo>
                  <a:pt x="6072" y="730"/>
                  <a:pt x="6049" y="777"/>
                  <a:pt x="6049" y="835"/>
                </a:cubicBezTo>
                <a:lnTo>
                  <a:pt x="6049" y="1055"/>
                </a:lnTo>
                <a:cubicBezTo>
                  <a:pt x="6049" y="1112"/>
                  <a:pt x="6072" y="1157"/>
                  <a:pt x="6102" y="1157"/>
                </a:cubicBezTo>
                <a:cubicBezTo>
                  <a:pt x="6131" y="1157"/>
                  <a:pt x="6155" y="1112"/>
                  <a:pt x="6155" y="1055"/>
                </a:cubicBezTo>
                <a:lnTo>
                  <a:pt x="6155" y="835"/>
                </a:lnTo>
                <a:cubicBezTo>
                  <a:pt x="6155" y="777"/>
                  <a:pt x="6131" y="730"/>
                  <a:pt x="6102" y="730"/>
                </a:cubicBezTo>
                <a:close/>
                <a:moveTo>
                  <a:pt x="6416" y="730"/>
                </a:moveTo>
                <a:cubicBezTo>
                  <a:pt x="6387" y="730"/>
                  <a:pt x="6363" y="777"/>
                  <a:pt x="6363" y="835"/>
                </a:cubicBezTo>
                <a:lnTo>
                  <a:pt x="6363" y="1055"/>
                </a:lnTo>
                <a:cubicBezTo>
                  <a:pt x="6363" y="1112"/>
                  <a:pt x="6387" y="1157"/>
                  <a:pt x="6416" y="1157"/>
                </a:cubicBezTo>
                <a:cubicBezTo>
                  <a:pt x="6445" y="1157"/>
                  <a:pt x="6469" y="1112"/>
                  <a:pt x="6469" y="1055"/>
                </a:cubicBezTo>
                <a:lnTo>
                  <a:pt x="6469" y="835"/>
                </a:lnTo>
                <a:cubicBezTo>
                  <a:pt x="6469" y="777"/>
                  <a:pt x="6445" y="730"/>
                  <a:pt x="6416" y="730"/>
                </a:cubicBezTo>
                <a:close/>
                <a:moveTo>
                  <a:pt x="7266" y="730"/>
                </a:moveTo>
                <a:cubicBezTo>
                  <a:pt x="7237" y="730"/>
                  <a:pt x="7213" y="777"/>
                  <a:pt x="7213" y="835"/>
                </a:cubicBezTo>
                <a:lnTo>
                  <a:pt x="7213" y="1055"/>
                </a:lnTo>
                <a:cubicBezTo>
                  <a:pt x="7213" y="1112"/>
                  <a:pt x="7237" y="1157"/>
                  <a:pt x="7266" y="1157"/>
                </a:cubicBezTo>
                <a:cubicBezTo>
                  <a:pt x="7295" y="1157"/>
                  <a:pt x="7318" y="1112"/>
                  <a:pt x="7318" y="1055"/>
                </a:cubicBezTo>
                <a:lnTo>
                  <a:pt x="7318" y="835"/>
                </a:lnTo>
                <a:cubicBezTo>
                  <a:pt x="7318" y="777"/>
                  <a:pt x="7295" y="730"/>
                  <a:pt x="7266" y="730"/>
                </a:cubicBezTo>
                <a:close/>
                <a:moveTo>
                  <a:pt x="7580" y="730"/>
                </a:moveTo>
                <a:cubicBezTo>
                  <a:pt x="7551" y="730"/>
                  <a:pt x="7527" y="777"/>
                  <a:pt x="7527" y="835"/>
                </a:cubicBezTo>
                <a:lnTo>
                  <a:pt x="7527" y="1055"/>
                </a:lnTo>
                <a:cubicBezTo>
                  <a:pt x="7527" y="1112"/>
                  <a:pt x="7551" y="1157"/>
                  <a:pt x="7580" y="1157"/>
                </a:cubicBezTo>
                <a:cubicBezTo>
                  <a:pt x="7609" y="1157"/>
                  <a:pt x="7632" y="1112"/>
                  <a:pt x="7632" y="1055"/>
                </a:cubicBezTo>
                <a:lnTo>
                  <a:pt x="7632" y="835"/>
                </a:lnTo>
                <a:cubicBezTo>
                  <a:pt x="7632" y="777"/>
                  <a:pt x="7609" y="730"/>
                  <a:pt x="7580" y="730"/>
                </a:cubicBezTo>
                <a:close/>
                <a:moveTo>
                  <a:pt x="8429" y="730"/>
                </a:moveTo>
                <a:cubicBezTo>
                  <a:pt x="8400" y="730"/>
                  <a:pt x="8377" y="777"/>
                  <a:pt x="8377" y="835"/>
                </a:cubicBezTo>
                <a:lnTo>
                  <a:pt x="8377" y="1055"/>
                </a:lnTo>
                <a:cubicBezTo>
                  <a:pt x="8377" y="1112"/>
                  <a:pt x="8400" y="1157"/>
                  <a:pt x="8429" y="1157"/>
                </a:cubicBezTo>
                <a:cubicBezTo>
                  <a:pt x="8458" y="1157"/>
                  <a:pt x="8482" y="1112"/>
                  <a:pt x="8482" y="1055"/>
                </a:cubicBezTo>
                <a:lnTo>
                  <a:pt x="8482" y="835"/>
                </a:lnTo>
                <a:cubicBezTo>
                  <a:pt x="8482" y="777"/>
                  <a:pt x="8458" y="730"/>
                  <a:pt x="8429" y="730"/>
                </a:cubicBezTo>
                <a:close/>
                <a:moveTo>
                  <a:pt x="8744" y="730"/>
                </a:moveTo>
                <a:cubicBezTo>
                  <a:pt x="8714" y="730"/>
                  <a:pt x="8691" y="777"/>
                  <a:pt x="8691" y="835"/>
                </a:cubicBezTo>
                <a:lnTo>
                  <a:pt x="8691" y="1055"/>
                </a:lnTo>
                <a:cubicBezTo>
                  <a:pt x="8691" y="1112"/>
                  <a:pt x="8714" y="1157"/>
                  <a:pt x="8744" y="1157"/>
                </a:cubicBezTo>
                <a:cubicBezTo>
                  <a:pt x="8773" y="1157"/>
                  <a:pt x="8796" y="1112"/>
                  <a:pt x="8796" y="1055"/>
                </a:cubicBezTo>
                <a:lnTo>
                  <a:pt x="8796" y="835"/>
                </a:lnTo>
                <a:cubicBezTo>
                  <a:pt x="8796" y="777"/>
                  <a:pt x="8773" y="730"/>
                  <a:pt x="8744" y="730"/>
                </a:cubicBezTo>
                <a:close/>
                <a:moveTo>
                  <a:pt x="9593" y="730"/>
                </a:moveTo>
                <a:cubicBezTo>
                  <a:pt x="9564" y="730"/>
                  <a:pt x="9540" y="777"/>
                  <a:pt x="9540" y="835"/>
                </a:cubicBezTo>
                <a:lnTo>
                  <a:pt x="9540" y="1055"/>
                </a:lnTo>
                <a:cubicBezTo>
                  <a:pt x="9540" y="1112"/>
                  <a:pt x="9564" y="1157"/>
                  <a:pt x="9593" y="1157"/>
                </a:cubicBezTo>
                <a:cubicBezTo>
                  <a:pt x="9622" y="1157"/>
                  <a:pt x="9646" y="1112"/>
                  <a:pt x="9646" y="1055"/>
                </a:cubicBezTo>
                <a:lnTo>
                  <a:pt x="9646" y="835"/>
                </a:lnTo>
                <a:cubicBezTo>
                  <a:pt x="9646" y="777"/>
                  <a:pt x="9622" y="730"/>
                  <a:pt x="9593" y="730"/>
                </a:cubicBezTo>
                <a:close/>
                <a:moveTo>
                  <a:pt x="9908" y="730"/>
                </a:moveTo>
                <a:cubicBezTo>
                  <a:pt x="9879" y="730"/>
                  <a:pt x="9855" y="777"/>
                  <a:pt x="9855" y="835"/>
                </a:cubicBezTo>
                <a:lnTo>
                  <a:pt x="9855" y="1055"/>
                </a:lnTo>
                <a:cubicBezTo>
                  <a:pt x="9855" y="1112"/>
                  <a:pt x="9879" y="1157"/>
                  <a:pt x="9908" y="1157"/>
                </a:cubicBezTo>
                <a:cubicBezTo>
                  <a:pt x="9937" y="1157"/>
                  <a:pt x="9961" y="1112"/>
                  <a:pt x="9961" y="1055"/>
                </a:cubicBezTo>
                <a:lnTo>
                  <a:pt x="9961" y="835"/>
                </a:lnTo>
                <a:cubicBezTo>
                  <a:pt x="9961" y="777"/>
                  <a:pt x="9937" y="730"/>
                  <a:pt x="9908" y="730"/>
                </a:cubicBezTo>
                <a:close/>
                <a:moveTo>
                  <a:pt x="10758" y="730"/>
                </a:moveTo>
                <a:cubicBezTo>
                  <a:pt x="10728" y="730"/>
                  <a:pt x="10705" y="777"/>
                  <a:pt x="10705" y="835"/>
                </a:cubicBezTo>
                <a:lnTo>
                  <a:pt x="10705" y="1055"/>
                </a:lnTo>
                <a:cubicBezTo>
                  <a:pt x="10705" y="1112"/>
                  <a:pt x="10728" y="1157"/>
                  <a:pt x="10758" y="1157"/>
                </a:cubicBezTo>
                <a:cubicBezTo>
                  <a:pt x="10787" y="1157"/>
                  <a:pt x="10810" y="1112"/>
                  <a:pt x="10810" y="1055"/>
                </a:cubicBezTo>
                <a:lnTo>
                  <a:pt x="10810" y="835"/>
                </a:lnTo>
                <a:cubicBezTo>
                  <a:pt x="10810" y="777"/>
                  <a:pt x="10787" y="730"/>
                  <a:pt x="10758" y="730"/>
                </a:cubicBezTo>
                <a:close/>
                <a:moveTo>
                  <a:pt x="11072" y="730"/>
                </a:moveTo>
                <a:cubicBezTo>
                  <a:pt x="11043" y="730"/>
                  <a:pt x="11019" y="777"/>
                  <a:pt x="11019" y="835"/>
                </a:cubicBezTo>
                <a:lnTo>
                  <a:pt x="11019" y="1055"/>
                </a:lnTo>
                <a:cubicBezTo>
                  <a:pt x="11019" y="1112"/>
                  <a:pt x="11043" y="1157"/>
                  <a:pt x="11072" y="1157"/>
                </a:cubicBezTo>
                <a:cubicBezTo>
                  <a:pt x="11101" y="1157"/>
                  <a:pt x="11125" y="1112"/>
                  <a:pt x="11125" y="1055"/>
                </a:cubicBezTo>
                <a:lnTo>
                  <a:pt x="11125" y="835"/>
                </a:lnTo>
                <a:cubicBezTo>
                  <a:pt x="11125" y="777"/>
                  <a:pt x="11101" y="730"/>
                  <a:pt x="11072" y="730"/>
                </a:cubicBezTo>
                <a:close/>
                <a:moveTo>
                  <a:pt x="11922" y="730"/>
                </a:moveTo>
                <a:cubicBezTo>
                  <a:pt x="11893" y="730"/>
                  <a:pt x="11869" y="777"/>
                  <a:pt x="11869" y="835"/>
                </a:cubicBezTo>
                <a:lnTo>
                  <a:pt x="11869" y="1055"/>
                </a:lnTo>
                <a:cubicBezTo>
                  <a:pt x="11869" y="1112"/>
                  <a:pt x="11893" y="1157"/>
                  <a:pt x="11922" y="1157"/>
                </a:cubicBezTo>
                <a:cubicBezTo>
                  <a:pt x="11951" y="1157"/>
                  <a:pt x="11974" y="1112"/>
                  <a:pt x="11974" y="1055"/>
                </a:cubicBezTo>
                <a:lnTo>
                  <a:pt x="11974" y="835"/>
                </a:lnTo>
                <a:cubicBezTo>
                  <a:pt x="11974" y="777"/>
                  <a:pt x="11951" y="730"/>
                  <a:pt x="11922" y="730"/>
                </a:cubicBezTo>
                <a:close/>
                <a:moveTo>
                  <a:pt x="12236" y="730"/>
                </a:moveTo>
                <a:cubicBezTo>
                  <a:pt x="12207" y="730"/>
                  <a:pt x="12183" y="777"/>
                  <a:pt x="12183" y="835"/>
                </a:cubicBezTo>
                <a:lnTo>
                  <a:pt x="12183" y="1055"/>
                </a:lnTo>
                <a:cubicBezTo>
                  <a:pt x="12183" y="1112"/>
                  <a:pt x="12207" y="1157"/>
                  <a:pt x="12236" y="1157"/>
                </a:cubicBezTo>
                <a:cubicBezTo>
                  <a:pt x="12265" y="1157"/>
                  <a:pt x="12288" y="1112"/>
                  <a:pt x="12288" y="1055"/>
                </a:cubicBezTo>
                <a:lnTo>
                  <a:pt x="12288" y="835"/>
                </a:lnTo>
                <a:cubicBezTo>
                  <a:pt x="12288" y="777"/>
                  <a:pt x="12265" y="730"/>
                  <a:pt x="12236" y="730"/>
                </a:cubicBezTo>
                <a:close/>
                <a:moveTo>
                  <a:pt x="13085" y="730"/>
                </a:moveTo>
                <a:cubicBezTo>
                  <a:pt x="13056" y="730"/>
                  <a:pt x="13032" y="777"/>
                  <a:pt x="13032" y="835"/>
                </a:cubicBezTo>
                <a:lnTo>
                  <a:pt x="13032" y="1055"/>
                </a:lnTo>
                <a:cubicBezTo>
                  <a:pt x="13032" y="1112"/>
                  <a:pt x="13056" y="1157"/>
                  <a:pt x="13085" y="1157"/>
                </a:cubicBezTo>
                <a:cubicBezTo>
                  <a:pt x="13114" y="1157"/>
                  <a:pt x="13138" y="1112"/>
                  <a:pt x="13138" y="1055"/>
                </a:cubicBezTo>
                <a:lnTo>
                  <a:pt x="13138" y="835"/>
                </a:lnTo>
                <a:cubicBezTo>
                  <a:pt x="13138" y="777"/>
                  <a:pt x="13114" y="730"/>
                  <a:pt x="13085" y="730"/>
                </a:cubicBezTo>
                <a:close/>
                <a:moveTo>
                  <a:pt x="13399" y="730"/>
                </a:moveTo>
                <a:cubicBezTo>
                  <a:pt x="13370" y="730"/>
                  <a:pt x="13348" y="777"/>
                  <a:pt x="13348" y="835"/>
                </a:cubicBezTo>
                <a:lnTo>
                  <a:pt x="13348" y="1055"/>
                </a:lnTo>
                <a:cubicBezTo>
                  <a:pt x="13348" y="1112"/>
                  <a:pt x="13370" y="1157"/>
                  <a:pt x="13399" y="1157"/>
                </a:cubicBezTo>
                <a:cubicBezTo>
                  <a:pt x="13428" y="1157"/>
                  <a:pt x="13452" y="1112"/>
                  <a:pt x="13452" y="1055"/>
                </a:cubicBezTo>
                <a:lnTo>
                  <a:pt x="13452" y="835"/>
                </a:lnTo>
                <a:cubicBezTo>
                  <a:pt x="13452" y="777"/>
                  <a:pt x="13428" y="730"/>
                  <a:pt x="13399" y="730"/>
                </a:cubicBezTo>
                <a:close/>
                <a:moveTo>
                  <a:pt x="14249" y="730"/>
                </a:moveTo>
                <a:cubicBezTo>
                  <a:pt x="14220" y="730"/>
                  <a:pt x="14196" y="777"/>
                  <a:pt x="14196" y="835"/>
                </a:cubicBezTo>
                <a:lnTo>
                  <a:pt x="14196" y="1055"/>
                </a:lnTo>
                <a:cubicBezTo>
                  <a:pt x="14196" y="1112"/>
                  <a:pt x="14220" y="1157"/>
                  <a:pt x="14249" y="1157"/>
                </a:cubicBezTo>
                <a:cubicBezTo>
                  <a:pt x="14278" y="1157"/>
                  <a:pt x="14302" y="1112"/>
                  <a:pt x="14302" y="1055"/>
                </a:cubicBezTo>
                <a:lnTo>
                  <a:pt x="14302" y="835"/>
                </a:lnTo>
                <a:cubicBezTo>
                  <a:pt x="14302" y="777"/>
                  <a:pt x="14278" y="730"/>
                  <a:pt x="14249" y="730"/>
                </a:cubicBezTo>
                <a:close/>
                <a:moveTo>
                  <a:pt x="14564" y="730"/>
                </a:moveTo>
                <a:cubicBezTo>
                  <a:pt x="14535" y="730"/>
                  <a:pt x="14511" y="777"/>
                  <a:pt x="14511" y="835"/>
                </a:cubicBezTo>
                <a:lnTo>
                  <a:pt x="14511" y="1055"/>
                </a:lnTo>
                <a:cubicBezTo>
                  <a:pt x="14511" y="1112"/>
                  <a:pt x="14535" y="1157"/>
                  <a:pt x="14564" y="1157"/>
                </a:cubicBezTo>
                <a:cubicBezTo>
                  <a:pt x="14593" y="1157"/>
                  <a:pt x="14617" y="1112"/>
                  <a:pt x="14617" y="1055"/>
                </a:cubicBezTo>
                <a:lnTo>
                  <a:pt x="14617" y="835"/>
                </a:lnTo>
                <a:cubicBezTo>
                  <a:pt x="14617" y="777"/>
                  <a:pt x="14593" y="730"/>
                  <a:pt x="14564" y="730"/>
                </a:cubicBezTo>
                <a:close/>
                <a:moveTo>
                  <a:pt x="15413" y="730"/>
                </a:moveTo>
                <a:cubicBezTo>
                  <a:pt x="15384" y="730"/>
                  <a:pt x="15360" y="777"/>
                  <a:pt x="15360" y="835"/>
                </a:cubicBezTo>
                <a:lnTo>
                  <a:pt x="15360" y="1055"/>
                </a:lnTo>
                <a:cubicBezTo>
                  <a:pt x="15360" y="1112"/>
                  <a:pt x="15384" y="1157"/>
                  <a:pt x="15413" y="1157"/>
                </a:cubicBezTo>
                <a:cubicBezTo>
                  <a:pt x="15442" y="1157"/>
                  <a:pt x="15465" y="1112"/>
                  <a:pt x="15465" y="1055"/>
                </a:cubicBezTo>
                <a:lnTo>
                  <a:pt x="15465" y="835"/>
                </a:lnTo>
                <a:cubicBezTo>
                  <a:pt x="15465" y="777"/>
                  <a:pt x="15442" y="730"/>
                  <a:pt x="15413" y="730"/>
                </a:cubicBezTo>
                <a:close/>
                <a:moveTo>
                  <a:pt x="15728" y="730"/>
                </a:moveTo>
                <a:cubicBezTo>
                  <a:pt x="15699" y="730"/>
                  <a:pt x="15675" y="777"/>
                  <a:pt x="15675" y="835"/>
                </a:cubicBezTo>
                <a:lnTo>
                  <a:pt x="15675" y="1055"/>
                </a:lnTo>
                <a:cubicBezTo>
                  <a:pt x="15675" y="1112"/>
                  <a:pt x="15699" y="1157"/>
                  <a:pt x="15728" y="1157"/>
                </a:cubicBezTo>
                <a:cubicBezTo>
                  <a:pt x="15757" y="1157"/>
                  <a:pt x="15781" y="1112"/>
                  <a:pt x="15781" y="1055"/>
                </a:cubicBezTo>
                <a:lnTo>
                  <a:pt x="15781" y="835"/>
                </a:lnTo>
                <a:cubicBezTo>
                  <a:pt x="15781" y="777"/>
                  <a:pt x="15757" y="730"/>
                  <a:pt x="15728" y="730"/>
                </a:cubicBezTo>
                <a:close/>
                <a:moveTo>
                  <a:pt x="16578" y="730"/>
                </a:moveTo>
                <a:cubicBezTo>
                  <a:pt x="16549" y="730"/>
                  <a:pt x="16525" y="777"/>
                  <a:pt x="16525" y="835"/>
                </a:cubicBezTo>
                <a:lnTo>
                  <a:pt x="16525" y="1055"/>
                </a:lnTo>
                <a:cubicBezTo>
                  <a:pt x="16525" y="1112"/>
                  <a:pt x="16549" y="1157"/>
                  <a:pt x="16578" y="1157"/>
                </a:cubicBezTo>
                <a:cubicBezTo>
                  <a:pt x="16607" y="1157"/>
                  <a:pt x="16630" y="1112"/>
                  <a:pt x="16630" y="1055"/>
                </a:cubicBezTo>
                <a:lnTo>
                  <a:pt x="16630" y="835"/>
                </a:lnTo>
                <a:cubicBezTo>
                  <a:pt x="16630" y="777"/>
                  <a:pt x="16607" y="730"/>
                  <a:pt x="16578" y="730"/>
                </a:cubicBezTo>
                <a:close/>
                <a:moveTo>
                  <a:pt x="16892" y="730"/>
                </a:moveTo>
                <a:cubicBezTo>
                  <a:pt x="16863" y="730"/>
                  <a:pt x="16839" y="777"/>
                  <a:pt x="16839" y="835"/>
                </a:cubicBezTo>
                <a:lnTo>
                  <a:pt x="16839" y="1055"/>
                </a:lnTo>
                <a:cubicBezTo>
                  <a:pt x="16839" y="1112"/>
                  <a:pt x="16863" y="1157"/>
                  <a:pt x="16892" y="1157"/>
                </a:cubicBezTo>
                <a:cubicBezTo>
                  <a:pt x="16921" y="1157"/>
                  <a:pt x="16944" y="1112"/>
                  <a:pt x="16944" y="1055"/>
                </a:cubicBezTo>
                <a:lnTo>
                  <a:pt x="16944" y="835"/>
                </a:lnTo>
                <a:cubicBezTo>
                  <a:pt x="16944" y="777"/>
                  <a:pt x="16921" y="730"/>
                  <a:pt x="16892" y="730"/>
                </a:cubicBezTo>
                <a:close/>
                <a:moveTo>
                  <a:pt x="17741" y="730"/>
                </a:moveTo>
                <a:cubicBezTo>
                  <a:pt x="17712" y="730"/>
                  <a:pt x="17689" y="777"/>
                  <a:pt x="17689" y="835"/>
                </a:cubicBezTo>
                <a:lnTo>
                  <a:pt x="17689" y="1055"/>
                </a:lnTo>
                <a:cubicBezTo>
                  <a:pt x="17689" y="1112"/>
                  <a:pt x="17712" y="1157"/>
                  <a:pt x="17741" y="1157"/>
                </a:cubicBezTo>
                <a:cubicBezTo>
                  <a:pt x="17770" y="1157"/>
                  <a:pt x="17794" y="1112"/>
                  <a:pt x="17794" y="1055"/>
                </a:cubicBezTo>
                <a:lnTo>
                  <a:pt x="17794" y="835"/>
                </a:lnTo>
                <a:cubicBezTo>
                  <a:pt x="17794" y="777"/>
                  <a:pt x="17770" y="730"/>
                  <a:pt x="17741" y="730"/>
                </a:cubicBezTo>
                <a:close/>
                <a:moveTo>
                  <a:pt x="18055" y="730"/>
                </a:moveTo>
                <a:cubicBezTo>
                  <a:pt x="18026" y="730"/>
                  <a:pt x="18002" y="777"/>
                  <a:pt x="18002" y="835"/>
                </a:cubicBezTo>
                <a:lnTo>
                  <a:pt x="18002" y="1055"/>
                </a:lnTo>
                <a:cubicBezTo>
                  <a:pt x="18002" y="1112"/>
                  <a:pt x="18026" y="1157"/>
                  <a:pt x="18055" y="1157"/>
                </a:cubicBezTo>
                <a:cubicBezTo>
                  <a:pt x="18085" y="1157"/>
                  <a:pt x="18108" y="1112"/>
                  <a:pt x="18108" y="1055"/>
                </a:cubicBezTo>
                <a:lnTo>
                  <a:pt x="18108" y="835"/>
                </a:lnTo>
                <a:cubicBezTo>
                  <a:pt x="18108" y="777"/>
                  <a:pt x="18085" y="730"/>
                  <a:pt x="18055" y="730"/>
                </a:cubicBezTo>
                <a:close/>
                <a:moveTo>
                  <a:pt x="18905" y="730"/>
                </a:moveTo>
                <a:cubicBezTo>
                  <a:pt x="18876" y="730"/>
                  <a:pt x="18852" y="777"/>
                  <a:pt x="18852" y="835"/>
                </a:cubicBezTo>
                <a:lnTo>
                  <a:pt x="18852" y="1055"/>
                </a:lnTo>
                <a:cubicBezTo>
                  <a:pt x="18852" y="1112"/>
                  <a:pt x="18876" y="1157"/>
                  <a:pt x="18905" y="1157"/>
                </a:cubicBezTo>
                <a:cubicBezTo>
                  <a:pt x="18934" y="1157"/>
                  <a:pt x="18958" y="1112"/>
                  <a:pt x="18958" y="1055"/>
                </a:cubicBezTo>
                <a:lnTo>
                  <a:pt x="18958" y="835"/>
                </a:lnTo>
                <a:cubicBezTo>
                  <a:pt x="18958" y="777"/>
                  <a:pt x="18934" y="730"/>
                  <a:pt x="18905" y="730"/>
                </a:cubicBezTo>
                <a:close/>
                <a:moveTo>
                  <a:pt x="19220" y="730"/>
                </a:moveTo>
                <a:cubicBezTo>
                  <a:pt x="19191" y="730"/>
                  <a:pt x="19167" y="777"/>
                  <a:pt x="19167" y="835"/>
                </a:cubicBezTo>
                <a:lnTo>
                  <a:pt x="19167" y="1055"/>
                </a:lnTo>
                <a:cubicBezTo>
                  <a:pt x="19167" y="1112"/>
                  <a:pt x="19191" y="1157"/>
                  <a:pt x="19220" y="1157"/>
                </a:cubicBezTo>
                <a:cubicBezTo>
                  <a:pt x="19249" y="1157"/>
                  <a:pt x="19273" y="1112"/>
                  <a:pt x="19273" y="1055"/>
                </a:cubicBezTo>
                <a:lnTo>
                  <a:pt x="19273" y="835"/>
                </a:lnTo>
                <a:cubicBezTo>
                  <a:pt x="19273" y="777"/>
                  <a:pt x="19249" y="730"/>
                  <a:pt x="19220" y="730"/>
                </a:cubicBezTo>
                <a:close/>
                <a:moveTo>
                  <a:pt x="20069" y="730"/>
                </a:moveTo>
                <a:cubicBezTo>
                  <a:pt x="20040" y="730"/>
                  <a:pt x="20016" y="777"/>
                  <a:pt x="20016" y="835"/>
                </a:cubicBezTo>
                <a:lnTo>
                  <a:pt x="20016" y="1055"/>
                </a:lnTo>
                <a:cubicBezTo>
                  <a:pt x="20016" y="1112"/>
                  <a:pt x="20040" y="1157"/>
                  <a:pt x="20069" y="1157"/>
                </a:cubicBezTo>
                <a:cubicBezTo>
                  <a:pt x="20099" y="1157"/>
                  <a:pt x="20122" y="1112"/>
                  <a:pt x="20122" y="1055"/>
                </a:cubicBezTo>
                <a:lnTo>
                  <a:pt x="20122" y="835"/>
                </a:lnTo>
                <a:cubicBezTo>
                  <a:pt x="20122" y="777"/>
                  <a:pt x="20099" y="730"/>
                  <a:pt x="20069" y="730"/>
                </a:cubicBezTo>
                <a:close/>
                <a:moveTo>
                  <a:pt x="20384" y="730"/>
                </a:moveTo>
                <a:cubicBezTo>
                  <a:pt x="20355" y="730"/>
                  <a:pt x="20331" y="777"/>
                  <a:pt x="20331" y="835"/>
                </a:cubicBezTo>
                <a:lnTo>
                  <a:pt x="20331" y="1055"/>
                </a:lnTo>
                <a:cubicBezTo>
                  <a:pt x="20331" y="1112"/>
                  <a:pt x="20355" y="1157"/>
                  <a:pt x="20384" y="1157"/>
                </a:cubicBezTo>
                <a:cubicBezTo>
                  <a:pt x="20413" y="1157"/>
                  <a:pt x="20436" y="1112"/>
                  <a:pt x="20436" y="1055"/>
                </a:cubicBezTo>
                <a:lnTo>
                  <a:pt x="20436" y="835"/>
                </a:lnTo>
                <a:cubicBezTo>
                  <a:pt x="20436" y="777"/>
                  <a:pt x="20413" y="730"/>
                  <a:pt x="20384" y="730"/>
                </a:cubicBezTo>
                <a:close/>
                <a:moveTo>
                  <a:pt x="21234" y="730"/>
                </a:moveTo>
                <a:cubicBezTo>
                  <a:pt x="21204" y="730"/>
                  <a:pt x="21181" y="777"/>
                  <a:pt x="21181" y="835"/>
                </a:cubicBezTo>
                <a:lnTo>
                  <a:pt x="21181" y="1055"/>
                </a:lnTo>
                <a:cubicBezTo>
                  <a:pt x="21181" y="1112"/>
                  <a:pt x="21204" y="1157"/>
                  <a:pt x="21234" y="1157"/>
                </a:cubicBezTo>
                <a:cubicBezTo>
                  <a:pt x="21263" y="1157"/>
                  <a:pt x="21285" y="1112"/>
                  <a:pt x="21285" y="1055"/>
                </a:cubicBezTo>
                <a:lnTo>
                  <a:pt x="21285" y="835"/>
                </a:lnTo>
                <a:cubicBezTo>
                  <a:pt x="21285" y="777"/>
                  <a:pt x="21263" y="730"/>
                  <a:pt x="21234" y="730"/>
                </a:cubicBezTo>
                <a:close/>
                <a:moveTo>
                  <a:pt x="21547" y="730"/>
                </a:moveTo>
                <a:cubicBezTo>
                  <a:pt x="21518" y="730"/>
                  <a:pt x="21495" y="777"/>
                  <a:pt x="21495" y="835"/>
                </a:cubicBezTo>
                <a:lnTo>
                  <a:pt x="21495" y="1055"/>
                </a:lnTo>
                <a:cubicBezTo>
                  <a:pt x="21495" y="1112"/>
                  <a:pt x="21518" y="1157"/>
                  <a:pt x="21547" y="1157"/>
                </a:cubicBezTo>
                <a:cubicBezTo>
                  <a:pt x="21576" y="1157"/>
                  <a:pt x="21600" y="1112"/>
                  <a:pt x="21600" y="1055"/>
                </a:cubicBezTo>
                <a:lnTo>
                  <a:pt x="21600" y="835"/>
                </a:lnTo>
                <a:cubicBezTo>
                  <a:pt x="21600" y="777"/>
                  <a:pt x="21576" y="730"/>
                  <a:pt x="21547" y="730"/>
                </a:cubicBezTo>
                <a:close/>
                <a:moveTo>
                  <a:pt x="53" y="1460"/>
                </a:moveTo>
                <a:cubicBezTo>
                  <a:pt x="24" y="1460"/>
                  <a:pt x="0" y="1507"/>
                  <a:pt x="0" y="1564"/>
                </a:cubicBezTo>
                <a:lnTo>
                  <a:pt x="0" y="1785"/>
                </a:lnTo>
                <a:cubicBezTo>
                  <a:pt x="0" y="1842"/>
                  <a:pt x="24" y="1887"/>
                  <a:pt x="53" y="1887"/>
                </a:cubicBezTo>
                <a:cubicBezTo>
                  <a:pt x="82" y="1887"/>
                  <a:pt x="106" y="1842"/>
                  <a:pt x="106" y="1785"/>
                </a:cubicBezTo>
                <a:lnTo>
                  <a:pt x="106" y="1564"/>
                </a:lnTo>
                <a:cubicBezTo>
                  <a:pt x="106" y="1507"/>
                  <a:pt x="82" y="1460"/>
                  <a:pt x="53" y="1460"/>
                </a:cubicBezTo>
                <a:close/>
                <a:moveTo>
                  <a:pt x="367" y="1460"/>
                </a:moveTo>
                <a:cubicBezTo>
                  <a:pt x="338" y="1460"/>
                  <a:pt x="315" y="1507"/>
                  <a:pt x="315" y="1564"/>
                </a:cubicBezTo>
                <a:lnTo>
                  <a:pt x="315" y="1785"/>
                </a:lnTo>
                <a:cubicBezTo>
                  <a:pt x="315" y="1842"/>
                  <a:pt x="338" y="1887"/>
                  <a:pt x="367" y="1887"/>
                </a:cubicBezTo>
                <a:cubicBezTo>
                  <a:pt x="397" y="1887"/>
                  <a:pt x="420" y="1842"/>
                  <a:pt x="420" y="1785"/>
                </a:cubicBezTo>
                <a:lnTo>
                  <a:pt x="420" y="1564"/>
                </a:lnTo>
                <a:cubicBezTo>
                  <a:pt x="420" y="1507"/>
                  <a:pt x="397" y="1460"/>
                  <a:pt x="367" y="1460"/>
                </a:cubicBezTo>
                <a:close/>
                <a:moveTo>
                  <a:pt x="1217" y="1460"/>
                </a:moveTo>
                <a:cubicBezTo>
                  <a:pt x="1188" y="1460"/>
                  <a:pt x="1164" y="1507"/>
                  <a:pt x="1164" y="1564"/>
                </a:cubicBezTo>
                <a:lnTo>
                  <a:pt x="1164" y="1785"/>
                </a:lnTo>
                <a:cubicBezTo>
                  <a:pt x="1164" y="1842"/>
                  <a:pt x="1188" y="1887"/>
                  <a:pt x="1217" y="1887"/>
                </a:cubicBezTo>
                <a:cubicBezTo>
                  <a:pt x="1246" y="1887"/>
                  <a:pt x="1270" y="1842"/>
                  <a:pt x="1270" y="1785"/>
                </a:cubicBezTo>
                <a:lnTo>
                  <a:pt x="1270" y="1564"/>
                </a:lnTo>
                <a:cubicBezTo>
                  <a:pt x="1270" y="1507"/>
                  <a:pt x="1246" y="1460"/>
                  <a:pt x="1217" y="1460"/>
                </a:cubicBezTo>
                <a:close/>
                <a:moveTo>
                  <a:pt x="1532" y="1460"/>
                </a:moveTo>
                <a:cubicBezTo>
                  <a:pt x="1503" y="1460"/>
                  <a:pt x="1479" y="1507"/>
                  <a:pt x="1479" y="1564"/>
                </a:cubicBezTo>
                <a:lnTo>
                  <a:pt x="1479" y="1785"/>
                </a:lnTo>
                <a:cubicBezTo>
                  <a:pt x="1479" y="1842"/>
                  <a:pt x="1503" y="1887"/>
                  <a:pt x="1532" y="1887"/>
                </a:cubicBezTo>
                <a:cubicBezTo>
                  <a:pt x="1561" y="1887"/>
                  <a:pt x="1584" y="1842"/>
                  <a:pt x="1584" y="1785"/>
                </a:cubicBezTo>
                <a:lnTo>
                  <a:pt x="1584" y="1564"/>
                </a:lnTo>
                <a:cubicBezTo>
                  <a:pt x="1584" y="1507"/>
                  <a:pt x="1561" y="1460"/>
                  <a:pt x="1532" y="1460"/>
                </a:cubicBezTo>
                <a:close/>
                <a:moveTo>
                  <a:pt x="2380" y="1460"/>
                </a:moveTo>
                <a:cubicBezTo>
                  <a:pt x="2351" y="1460"/>
                  <a:pt x="2329" y="1507"/>
                  <a:pt x="2329" y="1564"/>
                </a:cubicBezTo>
                <a:lnTo>
                  <a:pt x="2329" y="1785"/>
                </a:lnTo>
                <a:cubicBezTo>
                  <a:pt x="2329" y="1842"/>
                  <a:pt x="2351" y="1887"/>
                  <a:pt x="2380" y="1887"/>
                </a:cubicBezTo>
                <a:cubicBezTo>
                  <a:pt x="2409" y="1887"/>
                  <a:pt x="2433" y="1842"/>
                  <a:pt x="2433" y="1785"/>
                </a:cubicBezTo>
                <a:lnTo>
                  <a:pt x="2433" y="1564"/>
                </a:lnTo>
                <a:cubicBezTo>
                  <a:pt x="2433" y="1507"/>
                  <a:pt x="2409" y="1460"/>
                  <a:pt x="2380" y="1460"/>
                </a:cubicBezTo>
                <a:close/>
                <a:moveTo>
                  <a:pt x="2695" y="1460"/>
                </a:moveTo>
                <a:cubicBezTo>
                  <a:pt x="2666" y="1460"/>
                  <a:pt x="2643" y="1507"/>
                  <a:pt x="2643" y="1564"/>
                </a:cubicBezTo>
                <a:lnTo>
                  <a:pt x="2643" y="1785"/>
                </a:lnTo>
                <a:cubicBezTo>
                  <a:pt x="2643" y="1842"/>
                  <a:pt x="2666" y="1887"/>
                  <a:pt x="2695" y="1887"/>
                </a:cubicBezTo>
                <a:cubicBezTo>
                  <a:pt x="2724" y="1887"/>
                  <a:pt x="2748" y="1842"/>
                  <a:pt x="2748" y="1785"/>
                </a:cubicBezTo>
                <a:lnTo>
                  <a:pt x="2748" y="1564"/>
                </a:lnTo>
                <a:cubicBezTo>
                  <a:pt x="2748" y="1507"/>
                  <a:pt x="2724" y="1460"/>
                  <a:pt x="2695" y="1460"/>
                </a:cubicBezTo>
                <a:close/>
                <a:moveTo>
                  <a:pt x="3545" y="1460"/>
                </a:moveTo>
                <a:cubicBezTo>
                  <a:pt x="3516" y="1460"/>
                  <a:pt x="3492" y="1507"/>
                  <a:pt x="3492" y="1564"/>
                </a:cubicBezTo>
                <a:lnTo>
                  <a:pt x="3492" y="1785"/>
                </a:lnTo>
                <a:cubicBezTo>
                  <a:pt x="3492" y="1842"/>
                  <a:pt x="3516" y="1887"/>
                  <a:pt x="3545" y="1887"/>
                </a:cubicBezTo>
                <a:cubicBezTo>
                  <a:pt x="3574" y="1887"/>
                  <a:pt x="3598" y="1842"/>
                  <a:pt x="3598" y="1785"/>
                </a:cubicBezTo>
                <a:lnTo>
                  <a:pt x="3598" y="1564"/>
                </a:lnTo>
                <a:cubicBezTo>
                  <a:pt x="3598" y="1507"/>
                  <a:pt x="3574" y="1460"/>
                  <a:pt x="3545" y="1460"/>
                </a:cubicBezTo>
                <a:close/>
                <a:moveTo>
                  <a:pt x="3859" y="1460"/>
                </a:moveTo>
                <a:cubicBezTo>
                  <a:pt x="3830" y="1460"/>
                  <a:pt x="3806" y="1507"/>
                  <a:pt x="3806" y="1564"/>
                </a:cubicBezTo>
                <a:lnTo>
                  <a:pt x="3806" y="1785"/>
                </a:lnTo>
                <a:cubicBezTo>
                  <a:pt x="3806" y="1842"/>
                  <a:pt x="3830" y="1887"/>
                  <a:pt x="3859" y="1887"/>
                </a:cubicBezTo>
                <a:cubicBezTo>
                  <a:pt x="3888" y="1887"/>
                  <a:pt x="3912" y="1842"/>
                  <a:pt x="3912" y="1785"/>
                </a:cubicBezTo>
                <a:lnTo>
                  <a:pt x="3912" y="1564"/>
                </a:lnTo>
                <a:cubicBezTo>
                  <a:pt x="3912" y="1507"/>
                  <a:pt x="3888" y="1460"/>
                  <a:pt x="3859" y="1460"/>
                </a:cubicBezTo>
                <a:close/>
                <a:moveTo>
                  <a:pt x="4709" y="1460"/>
                </a:moveTo>
                <a:cubicBezTo>
                  <a:pt x="4680" y="1460"/>
                  <a:pt x="4656" y="1507"/>
                  <a:pt x="4656" y="1564"/>
                </a:cubicBezTo>
                <a:lnTo>
                  <a:pt x="4656" y="1785"/>
                </a:lnTo>
                <a:cubicBezTo>
                  <a:pt x="4656" y="1842"/>
                  <a:pt x="4680" y="1887"/>
                  <a:pt x="4709" y="1887"/>
                </a:cubicBezTo>
                <a:cubicBezTo>
                  <a:pt x="4738" y="1887"/>
                  <a:pt x="4762" y="1842"/>
                  <a:pt x="4762" y="1785"/>
                </a:cubicBezTo>
                <a:lnTo>
                  <a:pt x="4762" y="1564"/>
                </a:lnTo>
                <a:cubicBezTo>
                  <a:pt x="4762" y="1507"/>
                  <a:pt x="4738" y="1460"/>
                  <a:pt x="4709" y="1460"/>
                </a:cubicBezTo>
                <a:close/>
                <a:moveTo>
                  <a:pt x="5023" y="1460"/>
                </a:moveTo>
                <a:cubicBezTo>
                  <a:pt x="4994" y="1460"/>
                  <a:pt x="4970" y="1507"/>
                  <a:pt x="4970" y="1564"/>
                </a:cubicBezTo>
                <a:lnTo>
                  <a:pt x="4970" y="1785"/>
                </a:lnTo>
                <a:cubicBezTo>
                  <a:pt x="4970" y="1842"/>
                  <a:pt x="4994" y="1887"/>
                  <a:pt x="5023" y="1887"/>
                </a:cubicBezTo>
                <a:cubicBezTo>
                  <a:pt x="5053" y="1887"/>
                  <a:pt x="5076" y="1842"/>
                  <a:pt x="5076" y="1785"/>
                </a:cubicBezTo>
                <a:lnTo>
                  <a:pt x="5076" y="1564"/>
                </a:lnTo>
                <a:cubicBezTo>
                  <a:pt x="5076" y="1507"/>
                  <a:pt x="5053" y="1460"/>
                  <a:pt x="5023" y="1460"/>
                </a:cubicBezTo>
                <a:close/>
                <a:moveTo>
                  <a:pt x="5873" y="1460"/>
                </a:moveTo>
                <a:cubicBezTo>
                  <a:pt x="5844" y="1460"/>
                  <a:pt x="5820" y="1507"/>
                  <a:pt x="5820" y="1564"/>
                </a:cubicBezTo>
                <a:lnTo>
                  <a:pt x="5820" y="1785"/>
                </a:lnTo>
                <a:cubicBezTo>
                  <a:pt x="5820" y="1842"/>
                  <a:pt x="5844" y="1887"/>
                  <a:pt x="5873" y="1887"/>
                </a:cubicBezTo>
                <a:cubicBezTo>
                  <a:pt x="5902" y="1887"/>
                  <a:pt x="5926" y="1842"/>
                  <a:pt x="5926" y="1785"/>
                </a:cubicBezTo>
                <a:lnTo>
                  <a:pt x="5926" y="1564"/>
                </a:lnTo>
                <a:cubicBezTo>
                  <a:pt x="5926" y="1507"/>
                  <a:pt x="5902" y="1460"/>
                  <a:pt x="5873" y="1460"/>
                </a:cubicBezTo>
                <a:close/>
                <a:moveTo>
                  <a:pt x="6188" y="1460"/>
                </a:moveTo>
                <a:cubicBezTo>
                  <a:pt x="6159" y="1460"/>
                  <a:pt x="6135" y="1507"/>
                  <a:pt x="6135" y="1564"/>
                </a:cubicBezTo>
                <a:lnTo>
                  <a:pt x="6135" y="1785"/>
                </a:lnTo>
                <a:cubicBezTo>
                  <a:pt x="6135" y="1842"/>
                  <a:pt x="6159" y="1887"/>
                  <a:pt x="6188" y="1887"/>
                </a:cubicBezTo>
                <a:cubicBezTo>
                  <a:pt x="6217" y="1887"/>
                  <a:pt x="6240" y="1842"/>
                  <a:pt x="6240" y="1785"/>
                </a:cubicBezTo>
                <a:lnTo>
                  <a:pt x="6240" y="1564"/>
                </a:lnTo>
                <a:cubicBezTo>
                  <a:pt x="6240" y="1507"/>
                  <a:pt x="6217" y="1460"/>
                  <a:pt x="6188" y="1460"/>
                </a:cubicBezTo>
                <a:close/>
                <a:moveTo>
                  <a:pt x="7036" y="1460"/>
                </a:moveTo>
                <a:cubicBezTo>
                  <a:pt x="7007" y="1460"/>
                  <a:pt x="6984" y="1507"/>
                  <a:pt x="6984" y="1564"/>
                </a:cubicBezTo>
                <a:lnTo>
                  <a:pt x="6984" y="1785"/>
                </a:lnTo>
                <a:cubicBezTo>
                  <a:pt x="6984" y="1842"/>
                  <a:pt x="7007" y="1887"/>
                  <a:pt x="7036" y="1887"/>
                </a:cubicBezTo>
                <a:cubicBezTo>
                  <a:pt x="7065" y="1887"/>
                  <a:pt x="7089" y="1842"/>
                  <a:pt x="7089" y="1785"/>
                </a:cubicBezTo>
                <a:lnTo>
                  <a:pt x="7089" y="1564"/>
                </a:lnTo>
                <a:cubicBezTo>
                  <a:pt x="7089" y="1507"/>
                  <a:pt x="7065" y="1460"/>
                  <a:pt x="7036" y="1460"/>
                </a:cubicBezTo>
                <a:close/>
                <a:moveTo>
                  <a:pt x="7351" y="1460"/>
                </a:moveTo>
                <a:cubicBezTo>
                  <a:pt x="7322" y="1460"/>
                  <a:pt x="7299" y="1507"/>
                  <a:pt x="7299" y="1564"/>
                </a:cubicBezTo>
                <a:lnTo>
                  <a:pt x="7299" y="1785"/>
                </a:lnTo>
                <a:cubicBezTo>
                  <a:pt x="7299" y="1842"/>
                  <a:pt x="7322" y="1887"/>
                  <a:pt x="7351" y="1887"/>
                </a:cubicBezTo>
                <a:cubicBezTo>
                  <a:pt x="7380" y="1887"/>
                  <a:pt x="7404" y="1842"/>
                  <a:pt x="7404" y="1785"/>
                </a:cubicBezTo>
                <a:lnTo>
                  <a:pt x="7404" y="1564"/>
                </a:lnTo>
                <a:cubicBezTo>
                  <a:pt x="7404" y="1507"/>
                  <a:pt x="7380" y="1460"/>
                  <a:pt x="7351" y="1460"/>
                </a:cubicBezTo>
                <a:close/>
                <a:moveTo>
                  <a:pt x="8201" y="1460"/>
                </a:moveTo>
                <a:cubicBezTo>
                  <a:pt x="8171" y="1460"/>
                  <a:pt x="8148" y="1507"/>
                  <a:pt x="8148" y="1564"/>
                </a:cubicBezTo>
                <a:lnTo>
                  <a:pt x="8148" y="1785"/>
                </a:lnTo>
                <a:cubicBezTo>
                  <a:pt x="8148" y="1842"/>
                  <a:pt x="8171" y="1887"/>
                  <a:pt x="8201" y="1887"/>
                </a:cubicBezTo>
                <a:cubicBezTo>
                  <a:pt x="8230" y="1887"/>
                  <a:pt x="8254" y="1842"/>
                  <a:pt x="8254" y="1785"/>
                </a:cubicBezTo>
                <a:lnTo>
                  <a:pt x="8254" y="1564"/>
                </a:lnTo>
                <a:cubicBezTo>
                  <a:pt x="8254" y="1507"/>
                  <a:pt x="8230" y="1460"/>
                  <a:pt x="8201" y="1460"/>
                </a:cubicBezTo>
                <a:close/>
                <a:moveTo>
                  <a:pt x="8515" y="1460"/>
                </a:moveTo>
                <a:cubicBezTo>
                  <a:pt x="8486" y="1460"/>
                  <a:pt x="8462" y="1507"/>
                  <a:pt x="8462" y="1564"/>
                </a:cubicBezTo>
                <a:lnTo>
                  <a:pt x="8462" y="1785"/>
                </a:lnTo>
                <a:cubicBezTo>
                  <a:pt x="8462" y="1842"/>
                  <a:pt x="8486" y="1887"/>
                  <a:pt x="8515" y="1887"/>
                </a:cubicBezTo>
                <a:cubicBezTo>
                  <a:pt x="8544" y="1887"/>
                  <a:pt x="8568" y="1842"/>
                  <a:pt x="8568" y="1785"/>
                </a:cubicBezTo>
                <a:lnTo>
                  <a:pt x="8568" y="1564"/>
                </a:lnTo>
                <a:cubicBezTo>
                  <a:pt x="8568" y="1507"/>
                  <a:pt x="8544" y="1460"/>
                  <a:pt x="8515" y="1460"/>
                </a:cubicBezTo>
                <a:close/>
                <a:moveTo>
                  <a:pt x="9365" y="1460"/>
                </a:moveTo>
                <a:cubicBezTo>
                  <a:pt x="9336" y="1460"/>
                  <a:pt x="9312" y="1507"/>
                  <a:pt x="9312" y="1564"/>
                </a:cubicBezTo>
                <a:lnTo>
                  <a:pt x="9312" y="1785"/>
                </a:lnTo>
                <a:cubicBezTo>
                  <a:pt x="9312" y="1842"/>
                  <a:pt x="9336" y="1887"/>
                  <a:pt x="9365" y="1887"/>
                </a:cubicBezTo>
                <a:cubicBezTo>
                  <a:pt x="9394" y="1887"/>
                  <a:pt x="9418" y="1842"/>
                  <a:pt x="9418" y="1785"/>
                </a:cubicBezTo>
                <a:lnTo>
                  <a:pt x="9418" y="1564"/>
                </a:lnTo>
                <a:cubicBezTo>
                  <a:pt x="9418" y="1507"/>
                  <a:pt x="9394" y="1460"/>
                  <a:pt x="9365" y="1460"/>
                </a:cubicBezTo>
                <a:close/>
                <a:moveTo>
                  <a:pt x="9679" y="1460"/>
                </a:moveTo>
                <a:cubicBezTo>
                  <a:pt x="9650" y="1460"/>
                  <a:pt x="9626" y="1507"/>
                  <a:pt x="9626" y="1564"/>
                </a:cubicBezTo>
                <a:lnTo>
                  <a:pt x="9626" y="1785"/>
                </a:lnTo>
                <a:cubicBezTo>
                  <a:pt x="9626" y="1842"/>
                  <a:pt x="9650" y="1887"/>
                  <a:pt x="9679" y="1887"/>
                </a:cubicBezTo>
                <a:cubicBezTo>
                  <a:pt x="9708" y="1887"/>
                  <a:pt x="9732" y="1842"/>
                  <a:pt x="9732" y="1785"/>
                </a:cubicBezTo>
                <a:lnTo>
                  <a:pt x="9732" y="1564"/>
                </a:lnTo>
                <a:cubicBezTo>
                  <a:pt x="9732" y="1507"/>
                  <a:pt x="9708" y="1460"/>
                  <a:pt x="9679" y="1460"/>
                </a:cubicBezTo>
                <a:close/>
                <a:moveTo>
                  <a:pt x="10529" y="1460"/>
                </a:moveTo>
                <a:cubicBezTo>
                  <a:pt x="10500" y="1460"/>
                  <a:pt x="10476" y="1507"/>
                  <a:pt x="10476" y="1564"/>
                </a:cubicBezTo>
                <a:lnTo>
                  <a:pt x="10476" y="1785"/>
                </a:lnTo>
                <a:cubicBezTo>
                  <a:pt x="10476" y="1842"/>
                  <a:pt x="10500" y="1887"/>
                  <a:pt x="10529" y="1887"/>
                </a:cubicBezTo>
                <a:cubicBezTo>
                  <a:pt x="10558" y="1887"/>
                  <a:pt x="10582" y="1842"/>
                  <a:pt x="10582" y="1785"/>
                </a:cubicBezTo>
                <a:lnTo>
                  <a:pt x="10582" y="1564"/>
                </a:lnTo>
                <a:cubicBezTo>
                  <a:pt x="10582" y="1507"/>
                  <a:pt x="10558" y="1460"/>
                  <a:pt x="10529" y="1460"/>
                </a:cubicBezTo>
                <a:close/>
                <a:moveTo>
                  <a:pt x="10844" y="1460"/>
                </a:moveTo>
                <a:cubicBezTo>
                  <a:pt x="10814" y="1460"/>
                  <a:pt x="10791" y="1507"/>
                  <a:pt x="10791" y="1564"/>
                </a:cubicBezTo>
                <a:lnTo>
                  <a:pt x="10791" y="1785"/>
                </a:lnTo>
                <a:cubicBezTo>
                  <a:pt x="10791" y="1842"/>
                  <a:pt x="10814" y="1887"/>
                  <a:pt x="10844" y="1887"/>
                </a:cubicBezTo>
                <a:cubicBezTo>
                  <a:pt x="10873" y="1887"/>
                  <a:pt x="10895" y="1842"/>
                  <a:pt x="10895" y="1785"/>
                </a:cubicBezTo>
                <a:lnTo>
                  <a:pt x="10895" y="1564"/>
                </a:lnTo>
                <a:cubicBezTo>
                  <a:pt x="10895" y="1507"/>
                  <a:pt x="10873" y="1460"/>
                  <a:pt x="10844" y="1460"/>
                </a:cubicBezTo>
                <a:close/>
                <a:moveTo>
                  <a:pt x="11692" y="1460"/>
                </a:moveTo>
                <a:cubicBezTo>
                  <a:pt x="11663" y="1460"/>
                  <a:pt x="11640" y="1507"/>
                  <a:pt x="11640" y="1564"/>
                </a:cubicBezTo>
                <a:lnTo>
                  <a:pt x="11640" y="1785"/>
                </a:lnTo>
                <a:cubicBezTo>
                  <a:pt x="11640" y="1842"/>
                  <a:pt x="11663" y="1887"/>
                  <a:pt x="11692" y="1887"/>
                </a:cubicBezTo>
                <a:cubicBezTo>
                  <a:pt x="11721" y="1887"/>
                  <a:pt x="11745" y="1842"/>
                  <a:pt x="11745" y="1785"/>
                </a:cubicBezTo>
                <a:lnTo>
                  <a:pt x="11745" y="1564"/>
                </a:lnTo>
                <a:cubicBezTo>
                  <a:pt x="11745" y="1507"/>
                  <a:pt x="11721" y="1460"/>
                  <a:pt x="11692" y="1460"/>
                </a:cubicBezTo>
                <a:close/>
                <a:moveTo>
                  <a:pt x="12007" y="1460"/>
                </a:moveTo>
                <a:cubicBezTo>
                  <a:pt x="11978" y="1460"/>
                  <a:pt x="11955" y="1507"/>
                  <a:pt x="11955" y="1564"/>
                </a:cubicBezTo>
                <a:lnTo>
                  <a:pt x="11955" y="1785"/>
                </a:lnTo>
                <a:cubicBezTo>
                  <a:pt x="11955" y="1842"/>
                  <a:pt x="11978" y="1887"/>
                  <a:pt x="12007" y="1887"/>
                </a:cubicBezTo>
                <a:cubicBezTo>
                  <a:pt x="12036" y="1887"/>
                  <a:pt x="12060" y="1842"/>
                  <a:pt x="12060" y="1785"/>
                </a:cubicBezTo>
                <a:lnTo>
                  <a:pt x="12060" y="1564"/>
                </a:lnTo>
                <a:cubicBezTo>
                  <a:pt x="12060" y="1507"/>
                  <a:pt x="12036" y="1460"/>
                  <a:pt x="12007" y="1460"/>
                </a:cubicBezTo>
                <a:close/>
                <a:moveTo>
                  <a:pt x="12856" y="1460"/>
                </a:moveTo>
                <a:cubicBezTo>
                  <a:pt x="12827" y="1460"/>
                  <a:pt x="12804" y="1507"/>
                  <a:pt x="12804" y="1564"/>
                </a:cubicBezTo>
                <a:lnTo>
                  <a:pt x="12804" y="1785"/>
                </a:lnTo>
                <a:cubicBezTo>
                  <a:pt x="12804" y="1842"/>
                  <a:pt x="12827" y="1887"/>
                  <a:pt x="12856" y="1887"/>
                </a:cubicBezTo>
                <a:cubicBezTo>
                  <a:pt x="12886" y="1887"/>
                  <a:pt x="12909" y="1842"/>
                  <a:pt x="12909" y="1785"/>
                </a:cubicBezTo>
                <a:lnTo>
                  <a:pt x="12909" y="1564"/>
                </a:lnTo>
                <a:cubicBezTo>
                  <a:pt x="12909" y="1507"/>
                  <a:pt x="12886" y="1460"/>
                  <a:pt x="12856" y="1460"/>
                </a:cubicBezTo>
                <a:close/>
                <a:moveTo>
                  <a:pt x="13171" y="1460"/>
                </a:moveTo>
                <a:cubicBezTo>
                  <a:pt x="13142" y="1460"/>
                  <a:pt x="13118" y="1507"/>
                  <a:pt x="13118" y="1564"/>
                </a:cubicBezTo>
                <a:lnTo>
                  <a:pt x="13118" y="1785"/>
                </a:lnTo>
                <a:cubicBezTo>
                  <a:pt x="13118" y="1842"/>
                  <a:pt x="13142" y="1887"/>
                  <a:pt x="13171" y="1887"/>
                </a:cubicBezTo>
                <a:cubicBezTo>
                  <a:pt x="13200" y="1887"/>
                  <a:pt x="13224" y="1842"/>
                  <a:pt x="13224" y="1785"/>
                </a:cubicBezTo>
                <a:lnTo>
                  <a:pt x="13224" y="1564"/>
                </a:lnTo>
                <a:cubicBezTo>
                  <a:pt x="13224" y="1507"/>
                  <a:pt x="13200" y="1460"/>
                  <a:pt x="13171" y="1460"/>
                </a:cubicBezTo>
                <a:close/>
                <a:moveTo>
                  <a:pt x="14021" y="1460"/>
                </a:moveTo>
                <a:cubicBezTo>
                  <a:pt x="13992" y="1460"/>
                  <a:pt x="13968" y="1507"/>
                  <a:pt x="13968" y="1564"/>
                </a:cubicBezTo>
                <a:lnTo>
                  <a:pt x="13968" y="1785"/>
                </a:lnTo>
                <a:cubicBezTo>
                  <a:pt x="13968" y="1842"/>
                  <a:pt x="13992" y="1887"/>
                  <a:pt x="14021" y="1887"/>
                </a:cubicBezTo>
                <a:cubicBezTo>
                  <a:pt x="14050" y="1887"/>
                  <a:pt x="14074" y="1842"/>
                  <a:pt x="14074" y="1785"/>
                </a:cubicBezTo>
                <a:lnTo>
                  <a:pt x="14074" y="1564"/>
                </a:lnTo>
                <a:cubicBezTo>
                  <a:pt x="14074" y="1507"/>
                  <a:pt x="14050" y="1460"/>
                  <a:pt x="14021" y="1460"/>
                </a:cubicBezTo>
                <a:close/>
                <a:moveTo>
                  <a:pt x="14335" y="1460"/>
                </a:moveTo>
                <a:cubicBezTo>
                  <a:pt x="14306" y="1460"/>
                  <a:pt x="14282" y="1507"/>
                  <a:pt x="14282" y="1564"/>
                </a:cubicBezTo>
                <a:lnTo>
                  <a:pt x="14282" y="1785"/>
                </a:lnTo>
                <a:cubicBezTo>
                  <a:pt x="14282" y="1842"/>
                  <a:pt x="14306" y="1887"/>
                  <a:pt x="14335" y="1887"/>
                </a:cubicBezTo>
                <a:cubicBezTo>
                  <a:pt x="14364" y="1887"/>
                  <a:pt x="14388" y="1842"/>
                  <a:pt x="14388" y="1785"/>
                </a:cubicBezTo>
                <a:lnTo>
                  <a:pt x="14388" y="1564"/>
                </a:lnTo>
                <a:cubicBezTo>
                  <a:pt x="14388" y="1507"/>
                  <a:pt x="14364" y="1460"/>
                  <a:pt x="14335" y="1460"/>
                </a:cubicBezTo>
                <a:close/>
                <a:moveTo>
                  <a:pt x="15185" y="1460"/>
                </a:moveTo>
                <a:cubicBezTo>
                  <a:pt x="15156" y="1460"/>
                  <a:pt x="15132" y="1507"/>
                  <a:pt x="15132" y="1564"/>
                </a:cubicBezTo>
                <a:lnTo>
                  <a:pt x="15132" y="1785"/>
                </a:lnTo>
                <a:cubicBezTo>
                  <a:pt x="15132" y="1842"/>
                  <a:pt x="15156" y="1887"/>
                  <a:pt x="15185" y="1887"/>
                </a:cubicBezTo>
                <a:cubicBezTo>
                  <a:pt x="15214" y="1887"/>
                  <a:pt x="15237" y="1842"/>
                  <a:pt x="15237" y="1785"/>
                </a:cubicBezTo>
                <a:lnTo>
                  <a:pt x="15237" y="1564"/>
                </a:lnTo>
                <a:cubicBezTo>
                  <a:pt x="15237" y="1507"/>
                  <a:pt x="15214" y="1460"/>
                  <a:pt x="15185" y="1460"/>
                </a:cubicBezTo>
                <a:close/>
                <a:moveTo>
                  <a:pt x="15500" y="1460"/>
                </a:moveTo>
                <a:cubicBezTo>
                  <a:pt x="15470" y="1460"/>
                  <a:pt x="15447" y="1507"/>
                  <a:pt x="15447" y="1564"/>
                </a:cubicBezTo>
                <a:lnTo>
                  <a:pt x="15447" y="1785"/>
                </a:lnTo>
                <a:cubicBezTo>
                  <a:pt x="15447" y="1842"/>
                  <a:pt x="15470" y="1887"/>
                  <a:pt x="15500" y="1887"/>
                </a:cubicBezTo>
                <a:cubicBezTo>
                  <a:pt x="15529" y="1887"/>
                  <a:pt x="15551" y="1842"/>
                  <a:pt x="15551" y="1785"/>
                </a:cubicBezTo>
                <a:lnTo>
                  <a:pt x="15551" y="1564"/>
                </a:lnTo>
                <a:cubicBezTo>
                  <a:pt x="15551" y="1507"/>
                  <a:pt x="15529" y="1460"/>
                  <a:pt x="15500" y="1460"/>
                </a:cubicBezTo>
                <a:close/>
                <a:moveTo>
                  <a:pt x="16349" y="1460"/>
                </a:moveTo>
                <a:cubicBezTo>
                  <a:pt x="16320" y="1460"/>
                  <a:pt x="16296" y="1507"/>
                  <a:pt x="16296" y="1564"/>
                </a:cubicBezTo>
                <a:lnTo>
                  <a:pt x="16296" y="1785"/>
                </a:lnTo>
                <a:cubicBezTo>
                  <a:pt x="16296" y="1842"/>
                  <a:pt x="16320" y="1887"/>
                  <a:pt x="16349" y="1887"/>
                </a:cubicBezTo>
                <a:cubicBezTo>
                  <a:pt x="16378" y="1887"/>
                  <a:pt x="16401" y="1842"/>
                  <a:pt x="16401" y="1785"/>
                </a:cubicBezTo>
                <a:lnTo>
                  <a:pt x="16401" y="1564"/>
                </a:lnTo>
                <a:cubicBezTo>
                  <a:pt x="16401" y="1507"/>
                  <a:pt x="16378" y="1460"/>
                  <a:pt x="16349" y="1460"/>
                </a:cubicBezTo>
                <a:close/>
                <a:moveTo>
                  <a:pt x="16663" y="1460"/>
                </a:moveTo>
                <a:cubicBezTo>
                  <a:pt x="16634" y="1460"/>
                  <a:pt x="16611" y="1507"/>
                  <a:pt x="16611" y="1564"/>
                </a:cubicBezTo>
                <a:lnTo>
                  <a:pt x="16611" y="1785"/>
                </a:lnTo>
                <a:cubicBezTo>
                  <a:pt x="16611" y="1842"/>
                  <a:pt x="16634" y="1887"/>
                  <a:pt x="16663" y="1887"/>
                </a:cubicBezTo>
                <a:cubicBezTo>
                  <a:pt x="16692" y="1887"/>
                  <a:pt x="16716" y="1842"/>
                  <a:pt x="16716" y="1785"/>
                </a:cubicBezTo>
                <a:lnTo>
                  <a:pt x="16716" y="1564"/>
                </a:lnTo>
                <a:cubicBezTo>
                  <a:pt x="16716" y="1507"/>
                  <a:pt x="16692" y="1460"/>
                  <a:pt x="16663" y="1460"/>
                </a:cubicBezTo>
                <a:close/>
                <a:moveTo>
                  <a:pt x="17512" y="1460"/>
                </a:moveTo>
                <a:cubicBezTo>
                  <a:pt x="17483" y="1460"/>
                  <a:pt x="17459" y="1507"/>
                  <a:pt x="17459" y="1564"/>
                </a:cubicBezTo>
                <a:lnTo>
                  <a:pt x="17459" y="1785"/>
                </a:lnTo>
                <a:cubicBezTo>
                  <a:pt x="17459" y="1842"/>
                  <a:pt x="17483" y="1887"/>
                  <a:pt x="17512" y="1887"/>
                </a:cubicBezTo>
                <a:cubicBezTo>
                  <a:pt x="17541" y="1887"/>
                  <a:pt x="17565" y="1842"/>
                  <a:pt x="17565" y="1785"/>
                </a:cubicBezTo>
                <a:lnTo>
                  <a:pt x="17565" y="1564"/>
                </a:lnTo>
                <a:cubicBezTo>
                  <a:pt x="17565" y="1507"/>
                  <a:pt x="17541" y="1460"/>
                  <a:pt x="17512" y="1460"/>
                </a:cubicBezTo>
                <a:close/>
                <a:moveTo>
                  <a:pt x="17827" y="1460"/>
                </a:moveTo>
                <a:cubicBezTo>
                  <a:pt x="17798" y="1460"/>
                  <a:pt x="17774" y="1507"/>
                  <a:pt x="17774" y="1564"/>
                </a:cubicBezTo>
                <a:lnTo>
                  <a:pt x="17774" y="1785"/>
                </a:lnTo>
                <a:cubicBezTo>
                  <a:pt x="17774" y="1842"/>
                  <a:pt x="17798" y="1887"/>
                  <a:pt x="17827" y="1887"/>
                </a:cubicBezTo>
                <a:cubicBezTo>
                  <a:pt x="17856" y="1887"/>
                  <a:pt x="17880" y="1842"/>
                  <a:pt x="17880" y="1785"/>
                </a:cubicBezTo>
                <a:lnTo>
                  <a:pt x="17880" y="1564"/>
                </a:lnTo>
                <a:cubicBezTo>
                  <a:pt x="17880" y="1507"/>
                  <a:pt x="17856" y="1460"/>
                  <a:pt x="17827" y="1460"/>
                </a:cubicBezTo>
                <a:close/>
                <a:moveTo>
                  <a:pt x="18677" y="1460"/>
                </a:moveTo>
                <a:cubicBezTo>
                  <a:pt x="18648" y="1460"/>
                  <a:pt x="18624" y="1507"/>
                  <a:pt x="18624" y="1564"/>
                </a:cubicBezTo>
                <a:lnTo>
                  <a:pt x="18624" y="1785"/>
                </a:lnTo>
                <a:cubicBezTo>
                  <a:pt x="18624" y="1842"/>
                  <a:pt x="18648" y="1887"/>
                  <a:pt x="18677" y="1887"/>
                </a:cubicBezTo>
                <a:cubicBezTo>
                  <a:pt x="18706" y="1887"/>
                  <a:pt x="18730" y="1842"/>
                  <a:pt x="18730" y="1785"/>
                </a:cubicBezTo>
                <a:lnTo>
                  <a:pt x="18730" y="1564"/>
                </a:lnTo>
                <a:cubicBezTo>
                  <a:pt x="18730" y="1507"/>
                  <a:pt x="18706" y="1460"/>
                  <a:pt x="18677" y="1460"/>
                </a:cubicBezTo>
                <a:close/>
                <a:moveTo>
                  <a:pt x="18991" y="1460"/>
                </a:moveTo>
                <a:cubicBezTo>
                  <a:pt x="18962" y="1460"/>
                  <a:pt x="18938" y="1507"/>
                  <a:pt x="18938" y="1564"/>
                </a:cubicBezTo>
                <a:lnTo>
                  <a:pt x="18938" y="1785"/>
                </a:lnTo>
                <a:cubicBezTo>
                  <a:pt x="18938" y="1842"/>
                  <a:pt x="18962" y="1887"/>
                  <a:pt x="18991" y="1887"/>
                </a:cubicBezTo>
                <a:cubicBezTo>
                  <a:pt x="19020" y="1887"/>
                  <a:pt x="19044" y="1842"/>
                  <a:pt x="19044" y="1785"/>
                </a:cubicBezTo>
                <a:lnTo>
                  <a:pt x="19044" y="1564"/>
                </a:lnTo>
                <a:cubicBezTo>
                  <a:pt x="19044" y="1507"/>
                  <a:pt x="19020" y="1460"/>
                  <a:pt x="18991" y="1460"/>
                </a:cubicBezTo>
                <a:close/>
                <a:moveTo>
                  <a:pt x="19841" y="1460"/>
                </a:moveTo>
                <a:cubicBezTo>
                  <a:pt x="19812" y="1460"/>
                  <a:pt x="19788" y="1507"/>
                  <a:pt x="19788" y="1564"/>
                </a:cubicBezTo>
                <a:lnTo>
                  <a:pt x="19788" y="1785"/>
                </a:lnTo>
                <a:cubicBezTo>
                  <a:pt x="19788" y="1842"/>
                  <a:pt x="19812" y="1887"/>
                  <a:pt x="19841" y="1887"/>
                </a:cubicBezTo>
                <a:cubicBezTo>
                  <a:pt x="19870" y="1887"/>
                  <a:pt x="19894" y="1842"/>
                  <a:pt x="19894" y="1785"/>
                </a:cubicBezTo>
                <a:lnTo>
                  <a:pt x="19894" y="1564"/>
                </a:lnTo>
                <a:cubicBezTo>
                  <a:pt x="19894" y="1507"/>
                  <a:pt x="19870" y="1460"/>
                  <a:pt x="19841" y="1460"/>
                </a:cubicBezTo>
                <a:close/>
                <a:moveTo>
                  <a:pt x="20155" y="1460"/>
                </a:moveTo>
                <a:cubicBezTo>
                  <a:pt x="20126" y="1460"/>
                  <a:pt x="20102" y="1507"/>
                  <a:pt x="20102" y="1564"/>
                </a:cubicBezTo>
                <a:lnTo>
                  <a:pt x="20102" y="1785"/>
                </a:lnTo>
                <a:cubicBezTo>
                  <a:pt x="20102" y="1842"/>
                  <a:pt x="20126" y="1887"/>
                  <a:pt x="20155" y="1887"/>
                </a:cubicBezTo>
                <a:cubicBezTo>
                  <a:pt x="20184" y="1887"/>
                  <a:pt x="20207" y="1842"/>
                  <a:pt x="20207" y="1785"/>
                </a:cubicBezTo>
                <a:lnTo>
                  <a:pt x="20207" y="1564"/>
                </a:lnTo>
                <a:cubicBezTo>
                  <a:pt x="20207" y="1507"/>
                  <a:pt x="20184" y="1460"/>
                  <a:pt x="20155" y="1460"/>
                </a:cubicBezTo>
                <a:close/>
                <a:moveTo>
                  <a:pt x="21004" y="1460"/>
                </a:moveTo>
                <a:cubicBezTo>
                  <a:pt x="20975" y="1460"/>
                  <a:pt x="20952" y="1507"/>
                  <a:pt x="20952" y="1564"/>
                </a:cubicBezTo>
                <a:lnTo>
                  <a:pt x="20952" y="1785"/>
                </a:lnTo>
                <a:cubicBezTo>
                  <a:pt x="20952" y="1842"/>
                  <a:pt x="20975" y="1887"/>
                  <a:pt x="21004" y="1887"/>
                </a:cubicBezTo>
                <a:cubicBezTo>
                  <a:pt x="21033" y="1887"/>
                  <a:pt x="21057" y="1842"/>
                  <a:pt x="21057" y="1785"/>
                </a:cubicBezTo>
                <a:lnTo>
                  <a:pt x="21057" y="1564"/>
                </a:lnTo>
                <a:cubicBezTo>
                  <a:pt x="21057" y="1507"/>
                  <a:pt x="21033" y="1460"/>
                  <a:pt x="21004" y="1460"/>
                </a:cubicBezTo>
                <a:close/>
                <a:moveTo>
                  <a:pt x="21319" y="1460"/>
                </a:moveTo>
                <a:cubicBezTo>
                  <a:pt x="21289" y="1460"/>
                  <a:pt x="21267" y="1507"/>
                  <a:pt x="21267" y="1564"/>
                </a:cubicBezTo>
                <a:lnTo>
                  <a:pt x="21267" y="1785"/>
                </a:lnTo>
                <a:cubicBezTo>
                  <a:pt x="21267" y="1842"/>
                  <a:pt x="21289" y="1887"/>
                  <a:pt x="21319" y="1887"/>
                </a:cubicBezTo>
                <a:cubicBezTo>
                  <a:pt x="21348" y="1887"/>
                  <a:pt x="21372" y="1842"/>
                  <a:pt x="21372" y="1785"/>
                </a:cubicBezTo>
                <a:lnTo>
                  <a:pt x="21372" y="1564"/>
                </a:lnTo>
                <a:cubicBezTo>
                  <a:pt x="21372" y="1507"/>
                  <a:pt x="21348" y="1460"/>
                  <a:pt x="21319" y="1460"/>
                </a:cubicBezTo>
                <a:close/>
                <a:moveTo>
                  <a:pt x="281" y="2190"/>
                </a:moveTo>
                <a:cubicBezTo>
                  <a:pt x="252" y="2190"/>
                  <a:pt x="228" y="2237"/>
                  <a:pt x="228" y="2294"/>
                </a:cubicBezTo>
                <a:lnTo>
                  <a:pt x="228" y="2515"/>
                </a:lnTo>
                <a:cubicBezTo>
                  <a:pt x="228" y="2572"/>
                  <a:pt x="252" y="2617"/>
                  <a:pt x="281" y="2617"/>
                </a:cubicBezTo>
                <a:cubicBezTo>
                  <a:pt x="311" y="2617"/>
                  <a:pt x="334" y="2572"/>
                  <a:pt x="334" y="2515"/>
                </a:cubicBezTo>
                <a:lnTo>
                  <a:pt x="334" y="2294"/>
                </a:lnTo>
                <a:cubicBezTo>
                  <a:pt x="334" y="2237"/>
                  <a:pt x="311" y="2190"/>
                  <a:pt x="281" y="2190"/>
                </a:cubicBezTo>
                <a:close/>
                <a:moveTo>
                  <a:pt x="596" y="2190"/>
                </a:moveTo>
                <a:cubicBezTo>
                  <a:pt x="567" y="2190"/>
                  <a:pt x="543" y="2237"/>
                  <a:pt x="543" y="2294"/>
                </a:cubicBezTo>
                <a:lnTo>
                  <a:pt x="543" y="2515"/>
                </a:lnTo>
                <a:cubicBezTo>
                  <a:pt x="543" y="2572"/>
                  <a:pt x="567" y="2617"/>
                  <a:pt x="596" y="2617"/>
                </a:cubicBezTo>
                <a:cubicBezTo>
                  <a:pt x="625" y="2617"/>
                  <a:pt x="649" y="2572"/>
                  <a:pt x="649" y="2515"/>
                </a:cubicBezTo>
                <a:lnTo>
                  <a:pt x="649" y="2294"/>
                </a:lnTo>
                <a:cubicBezTo>
                  <a:pt x="649" y="2237"/>
                  <a:pt x="625" y="2190"/>
                  <a:pt x="596" y="2190"/>
                </a:cubicBezTo>
                <a:close/>
                <a:moveTo>
                  <a:pt x="1446" y="2190"/>
                </a:moveTo>
                <a:cubicBezTo>
                  <a:pt x="1417" y="2190"/>
                  <a:pt x="1393" y="2237"/>
                  <a:pt x="1393" y="2294"/>
                </a:cubicBezTo>
                <a:lnTo>
                  <a:pt x="1393" y="2515"/>
                </a:lnTo>
                <a:cubicBezTo>
                  <a:pt x="1393" y="2572"/>
                  <a:pt x="1417" y="2617"/>
                  <a:pt x="1446" y="2617"/>
                </a:cubicBezTo>
                <a:cubicBezTo>
                  <a:pt x="1475" y="2617"/>
                  <a:pt x="1499" y="2572"/>
                  <a:pt x="1499" y="2515"/>
                </a:cubicBezTo>
                <a:lnTo>
                  <a:pt x="1499" y="2294"/>
                </a:lnTo>
                <a:cubicBezTo>
                  <a:pt x="1499" y="2237"/>
                  <a:pt x="1475" y="2190"/>
                  <a:pt x="1446" y="2190"/>
                </a:cubicBezTo>
                <a:close/>
                <a:moveTo>
                  <a:pt x="1760" y="2190"/>
                </a:moveTo>
                <a:cubicBezTo>
                  <a:pt x="1731" y="2190"/>
                  <a:pt x="1707" y="2237"/>
                  <a:pt x="1707" y="2294"/>
                </a:cubicBezTo>
                <a:lnTo>
                  <a:pt x="1707" y="2515"/>
                </a:lnTo>
                <a:cubicBezTo>
                  <a:pt x="1707" y="2572"/>
                  <a:pt x="1731" y="2617"/>
                  <a:pt x="1760" y="2617"/>
                </a:cubicBezTo>
                <a:cubicBezTo>
                  <a:pt x="1789" y="2617"/>
                  <a:pt x="1813" y="2572"/>
                  <a:pt x="1813" y="2515"/>
                </a:cubicBezTo>
                <a:lnTo>
                  <a:pt x="1813" y="2294"/>
                </a:lnTo>
                <a:cubicBezTo>
                  <a:pt x="1813" y="2237"/>
                  <a:pt x="1789" y="2190"/>
                  <a:pt x="1760" y="2190"/>
                </a:cubicBezTo>
                <a:close/>
                <a:moveTo>
                  <a:pt x="2610" y="2190"/>
                </a:moveTo>
                <a:cubicBezTo>
                  <a:pt x="2581" y="2190"/>
                  <a:pt x="2557" y="2237"/>
                  <a:pt x="2557" y="2294"/>
                </a:cubicBezTo>
                <a:lnTo>
                  <a:pt x="2557" y="2515"/>
                </a:lnTo>
                <a:cubicBezTo>
                  <a:pt x="2557" y="2572"/>
                  <a:pt x="2581" y="2617"/>
                  <a:pt x="2610" y="2617"/>
                </a:cubicBezTo>
                <a:cubicBezTo>
                  <a:pt x="2639" y="2617"/>
                  <a:pt x="2662" y="2572"/>
                  <a:pt x="2662" y="2515"/>
                </a:cubicBezTo>
                <a:lnTo>
                  <a:pt x="2662" y="2294"/>
                </a:lnTo>
                <a:cubicBezTo>
                  <a:pt x="2662" y="2237"/>
                  <a:pt x="2639" y="2190"/>
                  <a:pt x="2610" y="2190"/>
                </a:cubicBezTo>
                <a:close/>
                <a:moveTo>
                  <a:pt x="2924" y="2190"/>
                </a:moveTo>
                <a:cubicBezTo>
                  <a:pt x="2895" y="2190"/>
                  <a:pt x="2871" y="2237"/>
                  <a:pt x="2871" y="2294"/>
                </a:cubicBezTo>
                <a:lnTo>
                  <a:pt x="2871" y="2515"/>
                </a:lnTo>
                <a:cubicBezTo>
                  <a:pt x="2871" y="2572"/>
                  <a:pt x="2895" y="2617"/>
                  <a:pt x="2924" y="2617"/>
                </a:cubicBezTo>
                <a:cubicBezTo>
                  <a:pt x="2954" y="2617"/>
                  <a:pt x="2976" y="2572"/>
                  <a:pt x="2976" y="2515"/>
                </a:cubicBezTo>
                <a:lnTo>
                  <a:pt x="2976" y="2294"/>
                </a:lnTo>
                <a:cubicBezTo>
                  <a:pt x="2976" y="2237"/>
                  <a:pt x="2954" y="2190"/>
                  <a:pt x="2924" y="2190"/>
                </a:cubicBezTo>
                <a:close/>
                <a:moveTo>
                  <a:pt x="3773" y="2190"/>
                </a:moveTo>
                <a:cubicBezTo>
                  <a:pt x="3744" y="2190"/>
                  <a:pt x="3721" y="2237"/>
                  <a:pt x="3721" y="2294"/>
                </a:cubicBezTo>
                <a:lnTo>
                  <a:pt x="3721" y="2515"/>
                </a:lnTo>
                <a:cubicBezTo>
                  <a:pt x="3721" y="2572"/>
                  <a:pt x="3744" y="2617"/>
                  <a:pt x="3773" y="2617"/>
                </a:cubicBezTo>
                <a:cubicBezTo>
                  <a:pt x="3802" y="2617"/>
                  <a:pt x="3826" y="2572"/>
                  <a:pt x="3826" y="2515"/>
                </a:cubicBezTo>
                <a:lnTo>
                  <a:pt x="3826" y="2294"/>
                </a:lnTo>
                <a:cubicBezTo>
                  <a:pt x="3826" y="2237"/>
                  <a:pt x="3802" y="2190"/>
                  <a:pt x="3773" y="2190"/>
                </a:cubicBezTo>
                <a:close/>
                <a:moveTo>
                  <a:pt x="4088" y="2190"/>
                </a:moveTo>
                <a:cubicBezTo>
                  <a:pt x="4058" y="2190"/>
                  <a:pt x="4035" y="2237"/>
                  <a:pt x="4035" y="2294"/>
                </a:cubicBezTo>
                <a:lnTo>
                  <a:pt x="4035" y="2515"/>
                </a:lnTo>
                <a:cubicBezTo>
                  <a:pt x="4035" y="2572"/>
                  <a:pt x="4058" y="2617"/>
                  <a:pt x="4088" y="2617"/>
                </a:cubicBezTo>
                <a:cubicBezTo>
                  <a:pt x="4117" y="2617"/>
                  <a:pt x="4141" y="2572"/>
                  <a:pt x="4141" y="2515"/>
                </a:cubicBezTo>
                <a:lnTo>
                  <a:pt x="4141" y="2294"/>
                </a:lnTo>
                <a:cubicBezTo>
                  <a:pt x="4141" y="2237"/>
                  <a:pt x="4117" y="2190"/>
                  <a:pt x="4088" y="2190"/>
                </a:cubicBezTo>
                <a:close/>
                <a:moveTo>
                  <a:pt x="4937" y="2190"/>
                </a:moveTo>
                <a:cubicBezTo>
                  <a:pt x="4908" y="2190"/>
                  <a:pt x="4884" y="2237"/>
                  <a:pt x="4884" y="2294"/>
                </a:cubicBezTo>
                <a:lnTo>
                  <a:pt x="4884" y="2515"/>
                </a:lnTo>
                <a:cubicBezTo>
                  <a:pt x="4884" y="2572"/>
                  <a:pt x="4908" y="2617"/>
                  <a:pt x="4937" y="2617"/>
                </a:cubicBezTo>
                <a:cubicBezTo>
                  <a:pt x="4966" y="2617"/>
                  <a:pt x="4990" y="2572"/>
                  <a:pt x="4990" y="2515"/>
                </a:cubicBezTo>
                <a:lnTo>
                  <a:pt x="4990" y="2294"/>
                </a:lnTo>
                <a:cubicBezTo>
                  <a:pt x="4990" y="2237"/>
                  <a:pt x="4966" y="2190"/>
                  <a:pt x="4937" y="2190"/>
                </a:cubicBezTo>
                <a:close/>
                <a:moveTo>
                  <a:pt x="5252" y="2190"/>
                </a:moveTo>
                <a:cubicBezTo>
                  <a:pt x="5223" y="2190"/>
                  <a:pt x="5199" y="2237"/>
                  <a:pt x="5199" y="2294"/>
                </a:cubicBezTo>
                <a:lnTo>
                  <a:pt x="5199" y="2515"/>
                </a:lnTo>
                <a:cubicBezTo>
                  <a:pt x="5199" y="2572"/>
                  <a:pt x="5223" y="2617"/>
                  <a:pt x="5252" y="2617"/>
                </a:cubicBezTo>
                <a:cubicBezTo>
                  <a:pt x="5281" y="2617"/>
                  <a:pt x="5305" y="2572"/>
                  <a:pt x="5305" y="2515"/>
                </a:cubicBezTo>
                <a:lnTo>
                  <a:pt x="5305" y="2294"/>
                </a:lnTo>
                <a:cubicBezTo>
                  <a:pt x="5305" y="2237"/>
                  <a:pt x="5281" y="2190"/>
                  <a:pt x="5252" y="2190"/>
                </a:cubicBezTo>
                <a:close/>
                <a:moveTo>
                  <a:pt x="6102" y="2190"/>
                </a:moveTo>
                <a:cubicBezTo>
                  <a:pt x="6072" y="2190"/>
                  <a:pt x="6049" y="2237"/>
                  <a:pt x="6049" y="2294"/>
                </a:cubicBezTo>
                <a:lnTo>
                  <a:pt x="6049" y="2515"/>
                </a:lnTo>
                <a:cubicBezTo>
                  <a:pt x="6049" y="2572"/>
                  <a:pt x="6072" y="2617"/>
                  <a:pt x="6102" y="2617"/>
                </a:cubicBezTo>
                <a:cubicBezTo>
                  <a:pt x="6131" y="2617"/>
                  <a:pt x="6155" y="2572"/>
                  <a:pt x="6155" y="2515"/>
                </a:cubicBezTo>
                <a:lnTo>
                  <a:pt x="6155" y="2294"/>
                </a:lnTo>
                <a:cubicBezTo>
                  <a:pt x="6155" y="2237"/>
                  <a:pt x="6131" y="2190"/>
                  <a:pt x="6102" y="2190"/>
                </a:cubicBezTo>
                <a:close/>
                <a:moveTo>
                  <a:pt x="6416" y="2190"/>
                </a:moveTo>
                <a:cubicBezTo>
                  <a:pt x="6387" y="2190"/>
                  <a:pt x="6363" y="2237"/>
                  <a:pt x="6363" y="2294"/>
                </a:cubicBezTo>
                <a:lnTo>
                  <a:pt x="6363" y="2515"/>
                </a:lnTo>
                <a:cubicBezTo>
                  <a:pt x="6363" y="2572"/>
                  <a:pt x="6387" y="2617"/>
                  <a:pt x="6416" y="2617"/>
                </a:cubicBezTo>
                <a:cubicBezTo>
                  <a:pt x="6445" y="2617"/>
                  <a:pt x="6469" y="2572"/>
                  <a:pt x="6469" y="2515"/>
                </a:cubicBezTo>
                <a:lnTo>
                  <a:pt x="6469" y="2294"/>
                </a:lnTo>
                <a:cubicBezTo>
                  <a:pt x="6469" y="2237"/>
                  <a:pt x="6445" y="2190"/>
                  <a:pt x="6416" y="2190"/>
                </a:cubicBezTo>
                <a:close/>
                <a:moveTo>
                  <a:pt x="7266" y="2190"/>
                </a:moveTo>
                <a:cubicBezTo>
                  <a:pt x="7237" y="2190"/>
                  <a:pt x="7213" y="2237"/>
                  <a:pt x="7213" y="2294"/>
                </a:cubicBezTo>
                <a:lnTo>
                  <a:pt x="7213" y="2515"/>
                </a:lnTo>
                <a:cubicBezTo>
                  <a:pt x="7213" y="2572"/>
                  <a:pt x="7237" y="2617"/>
                  <a:pt x="7266" y="2617"/>
                </a:cubicBezTo>
                <a:cubicBezTo>
                  <a:pt x="7295" y="2617"/>
                  <a:pt x="7318" y="2572"/>
                  <a:pt x="7318" y="2515"/>
                </a:cubicBezTo>
                <a:lnTo>
                  <a:pt x="7318" y="2294"/>
                </a:lnTo>
                <a:cubicBezTo>
                  <a:pt x="7318" y="2237"/>
                  <a:pt x="7295" y="2190"/>
                  <a:pt x="7266" y="2190"/>
                </a:cubicBezTo>
                <a:close/>
                <a:moveTo>
                  <a:pt x="7580" y="2190"/>
                </a:moveTo>
                <a:cubicBezTo>
                  <a:pt x="7551" y="2190"/>
                  <a:pt x="7527" y="2237"/>
                  <a:pt x="7527" y="2294"/>
                </a:cubicBezTo>
                <a:lnTo>
                  <a:pt x="7527" y="2515"/>
                </a:lnTo>
                <a:cubicBezTo>
                  <a:pt x="7527" y="2572"/>
                  <a:pt x="7551" y="2617"/>
                  <a:pt x="7580" y="2617"/>
                </a:cubicBezTo>
                <a:cubicBezTo>
                  <a:pt x="7609" y="2617"/>
                  <a:pt x="7632" y="2572"/>
                  <a:pt x="7632" y="2515"/>
                </a:cubicBezTo>
                <a:lnTo>
                  <a:pt x="7632" y="2294"/>
                </a:lnTo>
                <a:cubicBezTo>
                  <a:pt x="7632" y="2237"/>
                  <a:pt x="7609" y="2190"/>
                  <a:pt x="7580" y="2190"/>
                </a:cubicBezTo>
                <a:close/>
                <a:moveTo>
                  <a:pt x="8429" y="2190"/>
                </a:moveTo>
                <a:cubicBezTo>
                  <a:pt x="8400" y="2190"/>
                  <a:pt x="8377" y="2237"/>
                  <a:pt x="8377" y="2294"/>
                </a:cubicBezTo>
                <a:lnTo>
                  <a:pt x="8377" y="2515"/>
                </a:lnTo>
                <a:cubicBezTo>
                  <a:pt x="8377" y="2572"/>
                  <a:pt x="8400" y="2617"/>
                  <a:pt x="8429" y="2617"/>
                </a:cubicBezTo>
                <a:cubicBezTo>
                  <a:pt x="8458" y="2617"/>
                  <a:pt x="8482" y="2572"/>
                  <a:pt x="8482" y="2515"/>
                </a:cubicBezTo>
                <a:lnTo>
                  <a:pt x="8482" y="2294"/>
                </a:lnTo>
                <a:cubicBezTo>
                  <a:pt x="8482" y="2237"/>
                  <a:pt x="8458" y="2190"/>
                  <a:pt x="8429" y="2190"/>
                </a:cubicBezTo>
                <a:close/>
                <a:moveTo>
                  <a:pt x="8744" y="2190"/>
                </a:moveTo>
                <a:cubicBezTo>
                  <a:pt x="8714" y="2190"/>
                  <a:pt x="8691" y="2237"/>
                  <a:pt x="8691" y="2294"/>
                </a:cubicBezTo>
                <a:lnTo>
                  <a:pt x="8691" y="2515"/>
                </a:lnTo>
                <a:cubicBezTo>
                  <a:pt x="8691" y="2572"/>
                  <a:pt x="8714" y="2617"/>
                  <a:pt x="8744" y="2617"/>
                </a:cubicBezTo>
                <a:cubicBezTo>
                  <a:pt x="8773" y="2617"/>
                  <a:pt x="8796" y="2572"/>
                  <a:pt x="8796" y="2515"/>
                </a:cubicBezTo>
                <a:lnTo>
                  <a:pt x="8796" y="2294"/>
                </a:lnTo>
                <a:cubicBezTo>
                  <a:pt x="8796" y="2237"/>
                  <a:pt x="8773" y="2190"/>
                  <a:pt x="8744" y="2190"/>
                </a:cubicBezTo>
                <a:close/>
                <a:moveTo>
                  <a:pt x="9593" y="2190"/>
                </a:moveTo>
                <a:cubicBezTo>
                  <a:pt x="9564" y="2190"/>
                  <a:pt x="9540" y="2237"/>
                  <a:pt x="9540" y="2294"/>
                </a:cubicBezTo>
                <a:lnTo>
                  <a:pt x="9540" y="2515"/>
                </a:lnTo>
                <a:cubicBezTo>
                  <a:pt x="9540" y="2572"/>
                  <a:pt x="9564" y="2617"/>
                  <a:pt x="9593" y="2617"/>
                </a:cubicBezTo>
                <a:cubicBezTo>
                  <a:pt x="9622" y="2617"/>
                  <a:pt x="9646" y="2572"/>
                  <a:pt x="9646" y="2515"/>
                </a:cubicBezTo>
                <a:lnTo>
                  <a:pt x="9646" y="2294"/>
                </a:lnTo>
                <a:cubicBezTo>
                  <a:pt x="9646" y="2237"/>
                  <a:pt x="9622" y="2190"/>
                  <a:pt x="9593" y="2190"/>
                </a:cubicBezTo>
                <a:close/>
                <a:moveTo>
                  <a:pt x="9908" y="2190"/>
                </a:moveTo>
                <a:cubicBezTo>
                  <a:pt x="9879" y="2190"/>
                  <a:pt x="9855" y="2237"/>
                  <a:pt x="9855" y="2294"/>
                </a:cubicBezTo>
                <a:lnTo>
                  <a:pt x="9855" y="2515"/>
                </a:lnTo>
                <a:cubicBezTo>
                  <a:pt x="9855" y="2572"/>
                  <a:pt x="9879" y="2617"/>
                  <a:pt x="9908" y="2617"/>
                </a:cubicBezTo>
                <a:cubicBezTo>
                  <a:pt x="9937" y="2617"/>
                  <a:pt x="9961" y="2572"/>
                  <a:pt x="9961" y="2515"/>
                </a:cubicBezTo>
                <a:lnTo>
                  <a:pt x="9961" y="2294"/>
                </a:lnTo>
                <a:cubicBezTo>
                  <a:pt x="9961" y="2237"/>
                  <a:pt x="9937" y="2190"/>
                  <a:pt x="9908" y="2190"/>
                </a:cubicBezTo>
                <a:close/>
                <a:moveTo>
                  <a:pt x="10758" y="2190"/>
                </a:moveTo>
                <a:cubicBezTo>
                  <a:pt x="10728" y="2190"/>
                  <a:pt x="10705" y="2237"/>
                  <a:pt x="10705" y="2294"/>
                </a:cubicBezTo>
                <a:lnTo>
                  <a:pt x="10705" y="2515"/>
                </a:lnTo>
                <a:cubicBezTo>
                  <a:pt x="10705" y="2572"/>
                  <a:pt x="10728" y="2617"/>
                  <a:pt x="10758" y="2617"/>
                </a:cubicBezTo>
                <a:cubicBezTo>
                  <a:pt x="10787" y="2617"/>
                  <a:pt x="10810" y="2572"/>
                  <a:pt x="10810" y="2515"/>
                </a:cubicBezTo>
                <a:lnTo>
                  <a:pt x="10810" y="2294"/>
                </a:lnTo>
                <a:cubicBezTo>
                  <a:pt x="10810" y="2237"/>
                  <a:pt x="10787" y="2190"/>
                  <a:pt x="10758" y="2190"/>
                </a:cubicBezTo>
                <a:close/>
                <a:moveTo>
                  <a:pt x="11072" y="2190"/>
                </a:moveTo>
                <a:cubicBezTo>
                  <a:pt x="11043" y="2190"/>
                  <a:pt x="11019" y="2237"/>
                  <a:pt x="11019" y="2294"/>
                </a:cubicBezTo>
                <a:lnTo>
                  <a:pt x="11019" y="2515"/>
                </a:lnTo>
                <a:cubicBezTo>
                  <a:pt x="11019" y="2572"/>
                  <a:pt x="11043" y="2617"/>
                  <a:pt x="11072" y="2617"/>
                </a:cubicBezTo>
                <a:cubicBezTo>
                  <a:pt x="11101" y="2617"/>
                  <a:pt x="11125" y="2572"/>
                  <a:pt x="11125" y="2515"/>
                </a:cubicBezTo>
                <a:lnTo>
                  <a:pt x="11125" y="2294"/>
                </a:lnTo>
                <a:cubicBezTo>
                  <a:pt x="11125" y="2237"/>
                  <a:pt x="11101" y="2190"/>
                  <a:pt x="11072" y="2190"/>
                </a:cubicBezTo>
                <a:close/>
                <a:moveTo>
                  <a:pt x="11922" y="2190"/>
                </a:moveTo>
                <a:cubicBezTo>
                  <a:pt x="11893" y="2190"/>
                  <a:pt x="11869" y="2237"/>
                  <a:pt x="11869" y="2294"/>
                </a:cubicBezTo>
                <a:lnTo>
                  <a:pt x="11869" y="2515"/>
                </a:lnTo>
                <a:cubicBezTo>
                  <a:pt x="11869" y="2572"/>
                  <a:pt x="11893" y="2617"/>
                  <a:pt x="11922" y="2617"/>
                </a:cubicBezTo>
                <a:cubicBezTo>
                  <a:pt x="11951" y="2617"/>
                  <a:pt x="11974" y="2572"/>
                  <a:pt x="11974" y="2515"/>
                </a:cubicBezTo>
                <a:lnTo>
                  <a:pt x="11974" y="2294"/>
                </a:lnTo>
                <a:cubicBezTo>
                  <a:pt x="11974" y="2237"/>
                  <a:pt x="11951" y="2190"/>
                  <a:pt x="11922" y="2190"/>
                </a:cubicBezTo>
                <a:close/>
                <a:moveTo>
                  <a:pt x="12236" y="2190"/>
                </a:moveTo>
                <a:cubicBezTo>
                  <a:pt x="12207" y="2190"/>
                  <a:pt x="12183" y="2237"/>
                  <a:pt x="12183" y="2294"/>
                </a:cubicBezTo>
                <a:lnTo>
                  <a:pt x="12183" y="2515"/>
                </a:lnTo>
                <a:cubicBezTo>
                  <a:pt x="12183" y="2572"/>
                  <a:pt x="12207" y="2617"/>
                  <a:pt x="12236" y="2617"/>
                </a:cubicBezTo>
                <a:cubicBezTo>
                  <a:pt x="12265" y="2617"/>
                  <a:pt x="12288" y="2572"/>
                  <a:pt x="12288" y="2515"/>
                </a:cubicBezTo>
                <a:lnTo>
                  <a:pt x="12288" y="2294"/>
                </a:lnTo>
                <a:cubicBezTo>
                  <a:pt x="12288" y="2237"/>
                  <a:pt x="12265" y="2190"/>
                  <a:pt x="12236" y="2190"/>
                </a:cubicBezTo>
                <a:close/>
                <a:moveTo>
                  <a:pt x="13085" y="2190"/>
                </a:moveTo>
                <a:cubicBezTo>
                  <a:pt x="13056" y="2190"/>
                  <a:pt x="13032" y="2237"/>
                  <a:pt x="13032" y="2294"/>
                </a:cubicBezTo>
                <a:lnTo>
                  <a:pt x="13032" y="2515"/>
                </a:lnTo>
                <a:cubicBezTo>
                  <a:pt x="13032" y="2572"/>
                  <a:pt x="13056" y="2617"/>
                  <a:pt x="13085" y="2617"/>
                </a:cubicBezTo>
                <a:cubicBezTo>
                  <a:pt x="13114" y="2617"/>
                  <a:pt x="13138" y="2572"/>
                  <a:pt x="13138" y="2515"/>
                </a:cubicBezTo>
                <a:lnTo>
                  <a:pt x="13138" y="2294"/>
                </a:lnTo>
                <a:cubicBezTo>
                  <a:pt x="13138" y="2237"/>
                  <a:pt x="13114" y="2190"/>
                  <a:pt x="13085" y="2190"/>
                </a:cubicBezTo>
                <a:close/>
                <a:moveTo>
                  <a:pt x="13399" y="2190"/>
                </a:moveTo>
                <a:cubicBezTo>
                  <a:pt x="13370" y="2190"/>
                  <a:pt x="13348" y="2237"/>
                  <a:pt x="13348" y="2294"/>
                </a:cubicBezTo>
                <a:lnTo>
                  <a:pt x="13348" y="2515"/>
                </a:lnTo>
                <a:cubicBezTo>
                  <a:pt x="13348" y="2572"/>
                  <a:pt x="13370" y="2617"/>
                  <a:pt x="13399" y="2617"/>
                </a:cubicBezTo>
                <a:cubicBezTo>
                  <a:pt x="13428" y="2617"/>
                  <a:pt x="13452" y="2572"/>
                  <a:pt x="13452" y="2515"/>
                </a:cubicBezTo>
                <a:lnTo>
                  <a:pt x="13452" y="2294"/>
                </a:lnTo>
                <a:cubicBezTo>
                  <a:pt x="13452" y="2237"/>
                  <a:pt x="13428" y="2190"/>
                  <a:pt x="13399" y="2190"/>
                </a:cubicBezTo>
                <a:close/>
                <a:moveTo>
                  <a:pt x="14249" y="2190"/>
                </a:moveTo>
                <a:cubicBezTo>
                  <a:pt x="14220" y="2190"/>
                  <a:pt x="14196" y="2237"/>
                  <a:pt x="14196" y="2294"/>
                </a:cubicBezTo>
                <a:lnTo>
                  <a:pt x="14196" y="2515"/>
                </a:lnTo>
                <a:cubicBezTo>
                  <a:pt x="14196" y="2572"/>
                  <a:pt x="14220" y="2617"/>
                  <a:pt x="14249" y="2617"/>
                </a:cubicBezTo>
                <a:cubicBezTo>
                  <a:pt x="14278" y="2617"/>
                  <a:pt x="14302" y="2572"/>
                  <a:pt x="14302" y="2515"/>
                </a:cubicBezTo>
                <a:lnTo>
                  <a:pt x="14302" y="2294"/>
                </a:lnTo>
                <a:cubicBezTo>
                  <a:pt x="14302" y="2237"/>
                  <a:pt x="14278" y="2190"/>
                  <a:pt x="14249" y="2190"/>
                </a:cubicBezTo>
                <a:close/>
                <a:moveTo>
                  <a:pt x="14564" y="2190"/>
                </a:moveTo>
                <a:cubicBezTo>
                  <a:pt x="14535" y="2190"/>
                  <a:pt x="14511" y="2237"/>
                  <a:pt x="14511" y="2294"/>
                </a:cubicBezTo>
                <a:lnTo>
                  <a:pt x="14511" y="2515"/>
                </a:lnTo>
                <a:cubicBezTo>
                  <a:pt x="14511" y="2572"/>
                  <a:pt x="14535" y="2617"/>
                  <a:pt x="14564" y="2617"/>
                </a:cubicBezTo>
                <a:cubicBezTo>
                  <a:pt x="14593" y="2617"/>
                  <a:pt x="14617" y="2572"/>
                  <a:pt x="14617" y="2515"/>
                </a:cubicBezTo>
                <a:lnTo>
                  <a:pt x="14617" y="2294"/>
                </a:lnTo>
                <a:cubicBezTo>
                  <a:pt x="14617" y="2237"/>
                  <a:pt x="14593" y="2190"/>
                  <a:pt x="14564" y="2190"/>
                </a:cubicBezTo>
                <a:close/>
                <a:moveTo>
                  <a:pt x="15413" y="2190"/>
                </a:moveTo>
                <a:cubicBezTo>
                  <a:pt x="15384" y="2190"/>
                  <a:pt x="15360" y="2237"/>
                  <a:pt x="15360" y="2294"/>
                </a:cubicBezTo>
                <a:lnTo>
                  <a:pt x="15360" y="2515"/>
                </a:lnTo>
                <a:cubicBezTo>
                  <a:pt x="15360" y="2572"/>
                  <a:pt x="15384" y="2617"/>
                  <a:pt x="15413" y="2617"/>
                </a:cubicBezTo>
                <a:cubicBezTo>
                  <a:pt x="15442" y="2617"/>
                  <a:pt x="15465" y="2572"/>
                  <a:pt x="15465" y="2515"/>
                </a:cubicBezTo>
                <a:lnTo>
                  <a:pt x="15465" y="2294"/>
                </a:lnTo>
                <a:cubicBezTo>
                  <a:pt x="15465" y="2237"/>
                  <a:pt x="15442" y="2190"/>
                  <a:pt x="15413" y="2190"/>
                </a:cubicBezTo>
                <a:close/>
                <a:moveTo>
                  <a:pt x="15728" y="2190"/>
                </a:moveTo>
                <a:cubicBezTo>
                  <a:pt x="15699" y="2190"/>
                  <a:pt x="15675" y="2237"/>
                  <a:pt x="15675" y="2294"/>
                </a:cubicBezTo>
                <a:lnTo>
                  <a:pt x="15675" y="2515"/>
                </a:lnTo>
                <a:cubicBezTo>
                  <a:pt x="15675" y="2572"/>
                  <a:pt x="15699" y="2617"/>
                  <a:pt x="15728" y="2617"/>
                </a:cubicBezTo>
                <a:cubicBezTo>
                  <a:pt x="15757" y="2617"/>
                  <a:pt x="15781" y="2572"/>
                  <a:pt x="15781" y="2515"/>
                </a:cubicBezTo>
                <a:lnTo>
                  <a:pt x="15781" y="2294"/>
                </a:lnTo>
                <a:cubicBezTo>
                  <a:pt x="15781" y="2237"/>
                  <a:pt x="15757" y="2190"/>
                  <a:pt x="15728" y="2190"/>
                </a:cubicBezTo>
                <a:close/>
                <a:moveTo>
                  <a:pt x="16578" y="2190"/>
                </a:moveTo>
                <a:cubicBezTo>
                  <a:pt x="16549" y="2190"/>
                  <a:pt x="16525" y="2237"/>
                  <a:pt x="16525" y="2294"/>
                </a:cubicBezTo>
                <a:lnTo>
                  <a:pt x="16525" y="2515"/>
                </a:lnTo>
                <a:cubicBezTo>
                  <a:pt x="16525" y="2572"/>
                  <a:pt x="16549" y="2617"/>
                  <a:pt x="16578" y="2617"/>
                </a:cubicBezTo>
                <a:cubicBezTo>
                  <a:pt x="16607" y="2617"/>
                  <a:pt x="16630" y="2572"/>
                  <a:pt x="16630" y="2515"/>
                </a:cubicBezTo>
                <a:lnTo>
                  <a:pt x="16630" y="2294"/>
                </a:lnTo>
                <a:cubicBezTo>
                  <a:pt x="16630" y="2237"/>
                  <a:pt x="16607" y="2190"/>
                  <a:pt x="16578" y="2190"/>
                </a:cubicBezTo>
                <a:close/>
                <a:moveTo>
                  <a:pt x="16892" y="2190"/>
                </a:moveTo>
                <a:cubicBezTo>
                  <a:pt x="16863" y="2190"/>
                  <a:pt x="16839" y="2237"/>
                  <a:pt x="16839" y="2294"/>
                </a:cubicBezTo>
                <a:lnTo>
                  <a:pt x="16839" y="2515"/>
                </a:lnTo>
                <a:cubicBezTo>
                  <a:pt x="16839" y="2572"/>
                  <a:pt x="16863" y="2617"/>
                  <a:pt x="16892" y="2617"/>
                </a:cubicBezTo>
                <a:cubicBezTo>
                  <a:pt x="16921" y="2617"/>
                  <a:pt x="16944" y="2572"/>
                  <a:pt x="16944" y="2515"/>
                </a:cubicBezTo>
                <a:lnTo>
                  <a:pt x="16944" y="2294"/>
                </a:lnTo>
                <a:cubicBezTo>
                  <a:pt x="16944" y="2237"/>
                  <a:pt x="16921" y="2190"/>
                  <a:pt x="16892" y="2190"/>
                </a:cubicBezTo>
                <a:close/>
                <a:moveTo>
                  <a:pt x="17741" y="2190"/>
                </a:moveTo>
                <a:cubicBezTo>
                  <a:pt x="17712" y="2190"/>
                  <a:pt x="17689" y="2237"/>
                  <a:pt x="17689" y="2294"/>
                </a:cubicBezTo>
                <a:lnTo>
                  <a:pt x="17689" y="2515"/>
                </a:lnTo>
                <a:cubicBezTo>
                  <a:pt x="17689" y="2572"/>
                  <a:pt x="17712" y="2617"/>
                  <a:pt x="17741" y="2617"/>
                </a:cubicBezTo>
                <a:cubicBezTo>
                  <a:pt x="17770" y="2617"/>
                  <a:pt x="17794" y="2572"/>
                  <a:pt x="17794" y="2515"/>
                </a:cubicBezTo>
                <a:lnTo>
                  <a:pt x="17794" y="2294"/>
                </a:lnTo>
                <a:cubicBezTo>
                  <a:pt x="17794" y="2237"/>
                  <a:pt x="17770" y="2190"/>
                  <a:pt x="17741" y="2190"/>
                </a:cubicBezTo>
                <a:close/>
                <a:moveTo>
                  <a:pt x="18055" y="2190"/>
                </a:moveTo>
                <a:cubicBezTo>
                  <a:pt x="18026" y="2190"/>
                  <a:pt x="18002" y="2237"/>
                  <a:pt x="18002" y="2294"/>
                </a:cubicBezTo>
                <a:lnTo>
                  <a:pt x="18002" y="2515"/>
                </a:lnTo>
                <a:cubicBezTo>
                  <a:pt x="18002" y="2572"/>
                  <a:pt x="18026" y="2617"/>
                  <a:pt x="18055" y="2617"/>
                </a:cubicBezTo>
                <a:cubicBezTo>
                  <a:pt x="18085" y="2617"/>
                  <a:pt x="18108" y="2572"/>
                  <a:pt x="18108" y="2515"/>
                </a:cubicBezTo>
                <a:lnTo>
                  <a:pt x="18108" y="2294"/>
                </a:lnTo>
                <a:cubicBezTo>
                  <a:pt x="18108" y="2237"/>
                  <a:pt x="18085" y="2190"/>
                  <a:pt x="18055" y="2190"/>
                </a:cubicBezTo>
                <a:close/>
                <a:moveTo>
                  <a:pt x="18905" y="2190"/>
                </a:moveTo>
                <a:cubicBezTo>
                  <a:pt x="18876" y="2190"/>
                  <a:pt x="18852" y="2237"/>
                  <a:pt x="18852" y="2294"/>
                </a:cubicBezTo>
                <a:lnTo>
                  <a:pt x="18852" y="2515"/>
                </a:lnTo>
                <a:cubicBezTo>
                  <a:pt x="18852" y="2572"/>
                  <a:pt x="18876" y="2617"/>
                  <a:pt x="18905" y="2617"/>
                </a:cubicBezTo>
                <a:cubicBezTo>
                  <a:pt x="18934" y="2617"/>
                  <a:pt x="18958" y="2572"/>
                  <a:pt x="18958" y="2515"/>
                </a:cubicBezTo>
                <a:lnTo>
                  <a:pt x="18958" y="2294"/>
                </a:lnTo>
                <a:cubicBezTo>
                  <a:pt x="18958" y="2237"/>
                  <a:pt x="18934" y="2190"/>
                  <a:pt x="18905" y="2190"/>
                </a:cubicBezTo>
                <a:close/>
                <a:moveTo>
                  <a:pt x="19220" y="2190"/>
                </a:moveTo>
                <a:cubicBezTo>
                  <a:pt x="19191" y="2190"/>
                  <a:pt x="19167" y="2237"/>
                  <a:pt x="19167" y="2294"/>
                </a:cubicBezTo>
                <a:lnTo>
                  <a:pt x="19167" y="2515"/>
                </a:lnTo>
                <a:cubicBezTo>
                  <a:pt x="19167" y="2572"/>
                  <a:pt x="19191" y="2617"/>
                  <a:pt x="19220" y="2617"/>
                </a:cubicBezTo>
                <a:cubicBezTo>
                  <a:pt x="19249" y="2617"/>
                  <a:pt x="19273" y="2572"/>
                  <a:pt x="19273" y="2515"/>
                </a:cubicBezTo>
                <a:lnTo>
                  <a:pt x="19273" y="2294"/>
                </a:lnTo>
                <a:cubicBezTo>
                  <a:pt x="19273" y="2237"/>
                  <a:pt x="19249" y="2190"/>
                  <a:pt x="19220" y="2190"/>
                </a:cubicBezTo>
                <a:close/>
                <a:moveTo>
                  <a:pt x="20069" y="2190"/>
                </a:moveTo>
                <a:cubicBezTo>
                  <a:pt x="20040" y="2190"/>
                  <a:pt x="20016" y="2237"/>
                  <a:pt x="20016" y="2294"/>
                </a:cubicBezTo>
                <a:lnTo>
                  <a:pt x="20016" y="2515"/>
                </a:lnTo>
                <a:cubicBezTo>
                  <a:pt x="20016" y="2572"/>
                  <a:pt x="20040" y="2617"/>
                  <a:pt x="20069" y="2617"/>
                </a:cubicBezTo>
                <a:cubicBezTo>
                  <a:pt x="20099" y="2617"/>
                  <a:pt x="20122" y="2572"/>
                  <a:pt x="20122" y="2515"/>
                </a:cubicBezTo>
                <a:lnTo>
                  <a:pt x="20122" y="2294"/>
                </a:lnTo>
                <a:cubicBezTo>
                  <a:pt x="20122" y="2237"/>
                  <a:pt x="20099" y="2190"/>
                  <a:pt x="20069" y="2190"/>
                </a:cubicBezTo>
                <a:close/>
                <a:moveTo>
                  <a:pt x="20384" y="2190"/>
                </a:moveTo>
                <a:cubicBezTo>
                  <a:pt x="20355" y="2190"/>
                  <a:pt x="20331" y="2237"/>
                  <a:pt x="20331" y="2294"/>
                </a:cubicBezTo>
                <a:lnTo>
                  <a:pt x="20331" y="2515"/>
                </a:lnTo>
                <a:cubicBezTo>
                  <a:pt x="20331" y="2572"/>
                  <a:pt x="20355" y="2617"/>
                  <a:pt x="20384" y="2617"/>
                </a:cubicBezTo>
                <a:cubicBezTo>
                  <a:pt x="20413" y="2617"/>
                  <a:pt x="20436" y="2572"/>
                  <a:pt x="20436" y="2515"/>
                </a:cubicBezTo>
                <a:lnTo>
                  <a:pt x="20436" y="2294"/>
                </a:lnTo>
                <a:cubicBezTo>
                  <a:pt x="20436" y="2237"/>
                  <a:pt x="20413" y="2190"/>
                  <a:pt x="20384" y="2190"/>
                </a:cubicBezTo>
                <a:close/>
                <a:moveTo>
                  <a:pt x="21234" y="2190"/>
                </a:moveTo>
                <a:cubicBezTo>
                  <a:pt x="21204" y="2190"/>
                  <a:pt x="21181" y="2237"/>
                  <a:pt x="21181" y="2294"/>
                </a:cubicBezTo>
                <a:lnTo>
                  <a:pt x="21181" y="2515"/>
                </a:lnTo>
                <a:cubicBezTo>
                  <a:pt x="21181" y="2572"/>
                  <a:pt x="21204" y="2617"/>
                  <a:pt x="21234" y="2617"/>
                </a:cubicBezTo>
                <a:cubicBezTo>
                  <a:pt x="21263" y="2617"/>
                  <a:pt x="21285" y="2572"/>
                  <a:pt x="21285" y="2515"/>
                </a:cubicBezTo>
                <a:lnTo>
                  <a:pt x="21285" y="2294"/>
                </a:lnTo>
                <a:cubicBezTo>
                  <a:pt x="21285" y="2237"/>
                  <a:pt x="21263" y="2190"/>
                  <a:pt x="21234" y="2190"/>
                </a:cubicBezTo>
                <a:close/>
                <a:moveTo>
                  <a:pt x="21547" y="2190"/>
                </a:moveTo>
                <a:cubicBezTo>
                  <a:pt x="21518" y="2190"/>
                  <a:pt x="21495" y="2237"/>
                  <a:pt x="21495" y="2294"/>
                </a:cubicBezTo>
                <a:lnTo>
                  <a:pt x="21495" y="2515"/>
                </a:lnTo>
                <a:cubicBezTo>
                  <a:pt x="21495" y="2572"/>
                  <a:pt x="21518" y="2617"/>
                  <a:pt x="21547" y="2617"/>
                </a:cubicBezTo>
                <a:cubicBezTo>
                  <a:pt x="21576" y="2617"/>
                  <a:pt x="21600" y="2572"/>
                  <a:pt x="21600" y="2515"/>
                </a:cubicBezTo>
                <a:lnTo>
                  <a:pt x="21600" y="2294"/>
                </a:lnTo>
                <a:cubicBezTo>
                  <a:pt x="21600" y="2237"/>
                  <a:pt x="21576" y="2190"/>
                  <a:pt x="21547" y="2190"/>
                </a:cubicBezTo>
                <a:close/>
                <a:moveTo>
                  <a:pt x="53" y="2920"/>
                </a:moveTo>
                <a:cubicBezTo>
                  <a:pt x="24" y="2920"/>
                  <a:pt x="0" y="2967"/>
                  <a:pt x="0" y="3024"/>
                </a:cubicBezTo>
                <a:lnTo>
                  <a:pt x="0" y="3244"/>
                </a:lnTo>
                <a:cubicBezTo>
                  <a:pt x="0" y="3302"/>
                  <a:pt x="24" y="3347"/>
                  <a:pt x="53" y="3347"/>
                </a:cubicBezTo>
                <a:cubicBezTo>
                  <a:pt x="82" y="3347"/>
                  <a:pt x="106" y="3302"/>
                  <a:pt x="106" y="3244"/>
                </a:cubicBezTo>
                <a:lnTo>
                  <a:pt x="106" y="3024"/>
                </a:lnTo>
                <a:cubicBezTo>
                  <a:pt x="106" y="2967"/>
                  <a:pt x="82" y="2920"/>
                  <a:pt x="53" y="2920"/>
                </a:cubicBezTo>
                <a:close/>
                <a:moveTo>
                  <a:pt x="367" y="2920"/>
                </a:moveTo>
                <a:cubicBezTo>
                  <a:pt x="338" y="2920"/>
                  <a:pt x="315" y="2967"/>
                  <a:pt x="315" y="3024"/>
                </a:cubicBezTo>
                <a:lnTo>
                  <a:pt x="315" y="3244"/>
                </a:lnTo>
                <a:cubicBezTo>
                  <a:pt x="315" y="3302"/>
                  <a:pt x="338" y="3347"/>
                  <a:pt x="367" y="3347"/>
                </a:cubicBezTo>
                <a:cubicBezTo>
                  <a:pt x="397" y="3347"/>
                  <a:pt x="420" y="3302"/>
                  <a:pt x="420" y="3244"/>
                </a:cubicBezTo>
                <a:lnTo>
                  <a:pt x="420" y="3024"/>
                </a:lnTo>
                <a:cubicBezTo>
                  <a:pt x="420" y="2967"/>
                  <a:pt x="397" y="2920"/>
                  <a:pt x="367" y="2920"/>
                </a:cubicBezTo>
                <a:close/>
                <a:moveTo>
                  <a:pt x="1217" y="2920"/>
                </a:moveTo>
                <a:cubicBezTo>
                  <a:pt x="1188" y="2920"/>
                  <a:pt x="1164" y="2967"/>
                  <a:pt x="1164" y="3024"/>
                </a:cubicBezTo>
                <a:lnTo>
                  <a:pt x="1164" y="3244"/>
                </a:lnTo>
                <a:cubicBezTo>
                  <a:pt x="1164" y="3302"/>
                  <a:pt x="1188" y="3347"/>
                  <a:pt x="1217" y="3347"/>
                </a:cubicBezTo>
                <a:cubicBezTo>
                  <a:pt x="1246" y="3347"/>
                  <a:pt x="1270" y="3302"/>
                  <a:pt x="1270" y="3244"/>
                </a:cubicBezTo>
                <a:lnTo>
                  <a:pt x="1270" y="3024"/>
                </a:lnTo>
                <a:cubicBezTo>
                  <a:pt x="1270" y="2967"/>
                  <a:pt x="1246" y="2920"/>
                  <a:pt x="1217" y="2920"/>
                </a:cubicBezTo>
                <a:close/>
                <a:moveTo>
                  <a:pt x="1532" y="2920"/>
                </a:moveTo>
                <a:cubicBezTo>
                  <a:pt x="1503" y="2920"/>
                  <a:pt x="1479" y="2967"/>
                  <a:pt x="1479" y="3024"/>
                </a:cubicBezTo>
                <a:lnTo>
                  <a:pt x="1479" y="3244"/>
                </a:lnTo>
                <a:cubicBezTo>
                  <a:pt x="1479" y="3302"/>
                  <a:pt x="1503" y="3347"/>
                  <a:pt x="1532" y="3347"/>
                </a:cubicBezTo>
                <a:cubicBezTo>
                  <a:pt x="1561" y="3347"/>
                  <a:pt x="1584" y="3302"/>
                  <a:pt x="1584" y="3244"/>
                </a:cubicBezTo>
                <a:lnTo>
                  <a:pt x="1584" y="3024"/>
                </a:lnTo>
                <a:cubicBezTo>
                  <a:pt x="1584" y="2967"/>
                  <a:pt x="1561" y="2920"/>
                  <a:pt x="1532" y="2920"/>
                </a:cubicBezTo>
                <a:close/>
                <a:moveTo>
                  <a:pt x="2380" y="2920"/>
                </a:moveTo>
                <a:cubicBezTo>
                  <a:pt x="2351" y="2920"/>
                  <a:pt x="2329" y="2967"/>
                  <a:pt x="2329" y="3024"/>
                </a:cubicBezTo>
                <a:lnTo>
                  <a:pt x="2329" y="3244"/>
                </a:lnTo>
                <a:cubicBezTo>
                  <a:pt x="2329" y="3302"/>
                  <a:pt x="2351" y="3347"/>
                  <a:pt x="2380" y="3347"/>
                </a:cubicBezTo>
                <a:cubicBezTo>
                  <a:pt x="2409" y="3347"/>
                  <a:pt x="2433" y="3302"/>
                  <a:pt x="2433" y="3244"/>
                </a:cubicBezTo>
                <a:lnTo>
                  <a:pt x="2433" y="3024"/>
                </a:lnTo>
                <a:cubicBezTo>
                  <a:pt x="2433" y="2967"/>
                  <a:pt x="2409" y="2920"/>
                  <a:pt x="2380" y="2920"/>
                </a:cubicBezTo>
                <a:close/>
                <a:moveTo>
                  <a:pt x="2695" y="2920"/>
                </a:moveTo>
                <a:cubicBezTo>
                  <a:pt x="2666" y="2920"/>
                  <a:pt x="2643" y="2967"/>
                  <a:pt x="2643" y="3024"/>
                </a:cubicBezTo>
                <a:lnTo>
                  <a:pt x="2643" y="3244"/>
                </a:lnTo>
                <a:cubicBezTo>
                  <a:pt x="2643" y="3302"/>
                  <a:pt x="2666" y="3347"/>
                  <a:pt x="2695" y="3347"/>
                </a:cubicBezTo>
                <a:cubicBezTo>
                  <a:pt x="2724" y="3347"/>
                  <a:pt x="2748" y="3302"/>
                  <a:pt x="2748" y="3244"/>
                </a:cubicBezTo>
                <a:lnTo>
                  <a:pt x="2748" y="3024"/>
                </a:lnTo>
                <a:cubicBezTo>
                  <a:pt x="2748" y="2967"/>
                  <a:pt x="2724" y="2920"/>
                  <a:pt x="2695" y="2920"/>
                </a:cubicBezTo>
                <a:close/>
                <a:moveTo>
                  <a:pt x="3545" y="2920"/>
                </a:moveTo>
                <a:cubicBezTo>
                  <a:pt x="3516" y="2920"/>
                  <a:pt x="3492" y="2967"/>
                  <a:pt x="3492" y="3024"/>
                </a:cubicBezTo>
                <a:lnTo>
                  <a:pt x="3492" y="3244"/>
                </a:lnTo>
                <a:cubicBezTo>
                  <a:pt x="3492" y="3302"/>
                  <a:pt x="3516" y="3347"/>
                  <a:pt x="3545" y="3347"/>
                </a:cubicBezTo>
                <a:cubicBezTo>
                  <a:pt x="3574" y="3347"/>
                  <a:pt x="3598" y="3302"/>
                  <a:pt x="3598" y="3244"/>
                </a:cubicBezTo>
                <a:lnTo>
                  <a:pt x="3598" y="3024"/>
                </a:lnTo>
                <a:cubicBezTo>
                  <a:pt x="3598" y="2967"/>
                  <a:pt x="3574" y="2920"/>
                  <a:pt x="3545" y="2920"/>
                </a:cubicBezTo>
                <a:close/>
                <a:moveTo>
                  <a:pt x="3859" y="2920"/>
                </a:moveTo>
                <a:cubicBezTo>
                  <a:pt x="3830" y="2920"/>
                  <a:pt x="3806" y="2967"/>
                  <a:pt x="3806" y="3024"/>
                </a:cubicBezTo>
                <a:lnTo>
                  <a:pt x="3806" y="3244"/>
                </a:lnTo>
                <a:cubicBezTo>
                  <a:pt x="3806" y="3302"/>
                  <a:pt x="3830" y="3347"/>
                  <a:pt x="3859" y="3347"/>
                </a:cubicBezTo>
                <a:cubicBezTo>
                  <a:pt x="3888" y="3347"/>
                  <a:pt x="3912" y="3302"/>
                  <a:pt x="3912" y="3244"/>
                </a:cubicBezTo>
                <a:lnTo>
                  <a:pt x="3912" y="3024"/>
                </a:lnTo>
                <a:cubicBezTo>
                  <a:pt x="3912" y="2967"/>
                  <a:pt x="3888" y="2920"/>
                  <a:pt x="3859" y="2920"/>
                </a:cubicBezTo>
                <a:close/>
                <a:moveTo>
                  <a:pt x="4709" y="2920"/>
                </a:moveTo>
                <a:cubicBezTo>
                  <a:pt x="4680" y="2920"/>
                  <a:pt x="4656" y="2967"/>
                  <a:pt x="4656" y="3024"/>
                </a:cubicBezTo>
                <a:lnTo>
                  <a:pt x="4656" y="3244"/>
                </a:lnTo>
                <a:cubicBezTo>
                  <a:pt x="4656" y="3302"/>
                  <a:pt x="4680" y="3347"/>
                  <a:pt x="4709" y="3347"/>
                </a:cubicBezTo>
                <a:cubicBezTo>
                  <a:pt x="4738" y="3347"/>
                  <a:pt x="4762" y="3302"/>
                  <a:pt x="4762" y="3244"/>
                </a:cubicBezTo>
                <a:lnTo>
                  <a:pt x="4762" y="3024"/>
                </a:lnTo>
                <a:cubicBezTo>
                  <a:pt x="4762" y="2967"/>
                  <a:pt x="4738" y="2920"/>
                  <a:pt x="4709" y="2920"/>
                </a:cubicBezTo>
                <a:close/>
                <a:moveTo>
                  <a:pt x="5023" y="2920"/>
                </a:moveTo>
                <a:cubicBezTo>
                  <a:pt x="4994" y="2920"/>
                  <a:pt x="4970" y="2967"/>
                  <a:pt x="4970" y="3024"/>
                </a:cubicBezTo>
                <a:lnTo>
                  <a:pt x="4970" y="3244"/>
                </a:lnTo>
                <a:cubicBezTo>
                  <a:pt x="4970" y="3302"/>
                  <a:pt x="4994" y="3347"/>
                  <a:pt x="5023" y="3347"/>
                </a:cubicBezTo>
                <a:cubicBezTo>
                  <a:pt x="5053" y="3347"/>
                  <a:pt x="5076" y="3302"/>
                  <a:pt x="5076" y="3244"/>
                </a:cubicBezTo>
                <a:lnTo>
                  <a:pt x="5076" y="3024"/>
                </a:lnTo>
                <a:cubicBezTo>
                  <a:pt x="5076" y="2967"/>
                  <a:pt x="5053" y="2920"/>
                  <a:pt x="5023" y="2920"/>
                </a:cubicBezTo>
                <a:close/>
                <a:moveTo>
                  <a:pt x="5873" y="2920"/>
                </a:moveTo>
                <a:cubicBezTo>
                  <a:pt x="5844" y="2920"/>
                  <a:pt x="5820" y="2967"/>
                  <a:pt x="5820" y="3024"/>
                </a:cubicBezTo>
                <a:lnTo>
                  <a:pt x="5820" y="3244"/>
                </a:lnTo>
                <a:cubicBezTo>
                  <a:pt x="5820" y="3302"/>
                  <a:pt x="5844" y="3347"/>
                  <a:pt x="5873" y="3347"/>
                </a:cubicBezTo>
                <a:cubicBezTo>
                  <a:pt x="5902" y="3347"/>
                  <a:pt x="5926" y="3302"/>
                  <a:pt x="5926" y="3244"/>
                </a:cubicBezTo>
                <a:lnTo>
                  <a:pt x="5926" y="3024"/>
                </a:lnTo>
                <a:cubicBezTo>
                  <a:pt x="5926" y="2967"/>
                  <a:pt x="5902" y="2920"/>
                  <a:pt x="5873" y="2920"/>
                </a:cubicBezTo>
                <a:close/>
                <a:moveTo>
                  <a:pt x="6188" y="2920"/>
                </a:moveTo>
                <a:cubicBezTo>
                  <a:pt x="6159" y="2920"/>
                  <a:pt x="6135" y="2967"/>
                  <a:pt x="6135" y="3024"/>
                </a:cubicBezTo>
                <a:lnTo>
                  <a:pt x="6135" y="3244"/>
                </a:lnTo>
                <a:cubicBezTo>
                  <a:pt x="6135" y="3302"/>
                  <a:pt x="6159" y="3347"/>
                  <a:pt x="6188" y="3347"/>
                </a:cubicBezTo>
                <a:cubicBezTo>
                  <a:pt x="6217" y="3347"/>
                  <a:pt x="6240" y="3302"/>
                  <a:pt x="6240" y="3244"/>
                </a:cubicBezTo>
                <a:lnTo>
                  <a:pt x="6240" y="3024"/>
                </a:lnTo>
                <a:cubicBezTo>
                  <a:pt x="6240" y="2967"/>
                  <a:pt x="6217" y="2920"/>
                  <a:pt x="6188" y="2920"/>
                </a:cubicBezTo>
                <a:close/>
                <a:moveTo>
                  <a:pt x="7036" y="2920"/>
                </a:moveTo>
                <a:cubicBezTo>
                  <a:pt x="7007" y="2920"/>
                  <a:pt x="6984" y="2967"/>
                  <a:pt x="6984" y="3024"/>
                </a:cubicBezTo>
                <a:lnTo>
                  <a:pt x="6984" y="3244"/>
                </a:lnTo>
                <a:cubicBezTo>
                  <a:pt x="6984" y="3302"/>
                  <a:pt x="7007" y="3347"/>
                  <a:pt x="7036" y="3347"/>
                </a:cubicBezTo>
                <a:cubicBezTo>
                  <a:pt x="7065" y="3347"/>
                  <a:pt x="7089" y="3302"/>
                  <a:pt x="7089" y="3244"/>
                </a:cubicBezTo>
                <a:lnTo>
                  <a:pt x="7089" y="3024"/>
                </a:lnTo>
                <a:cubicBezTo>
                  <a:pt x="7089" y="2967"/>
                  <a:pt x="7065" y="2920"/>
                  <a:pt x="7036" y="2920"/>
                </a:cubicBezTo>
                <a:close/>
                <a:moveTo>
                  <a:pt x="7351" y="2920"/>
                </a:moveTo>
                <a:cubicBezTo>
                  <a:pt x="7322" y="2920"/>
                  <a:pt x="7299" y="2967"/>
                  <a:pt x="7299" y="3024"/>
                </a:cubicBezTo>
                <a:lnTo>
                  <a:pt x="7299" y="3244"/>
                </a:lnTo>
                <a:cubicBezTo>
                  <a:pt x="7299" y="3302"/>
                  <a:pt x="7322" y="3347"/>
                  <a:pt x="7351" y="3347"/>
                </a:cubicBezTo>
                <a:cubicBezTo>
                  <a:pt x="7380" y="3347"/>
                  <a:pt x="7404" y="3302"/>
                  <a:pt x="7404" y="3244"/>
                </a:cubicBezTo>
                <a:lnTo>
                  <a:pt x="7404" y="3024"/>
                </a:lnTo>
                <a:cubicBezTo>
                  <a:pt x="7404" y="2967"/>
                  <a:pt x="7380" y="2920"/>
                  <a:pt x="7351" y="2920"/>
                </a:cubicBezTo>
                <a:close/>
                <a:moveTo>
                  <a:pt x="8201" y="2920"/>
                </a:moveTo>
                <a:cubicBezTo>
                  <a:pt x="8171" y="2920"/>
                  <a:pt x="8148" y="2967"/>
                  <a:pt x="8148" y="3024"/>
                </a:cubicBezTo>
                <a:lnTo>
                  <a:pt x="8148" y="3244"/>
                </a:lnTo>
                <a:cubicBezTo>
                  <a:pt x="8148" y="3302"/>
                  <a:pt x="8171" y="3347"/>
                  <a:pt x="8201" y="3347"/>
                </a:cubicBezTo>
                <a:cubicBezTo>
                  <a:pt x="8230" y="3347"/>
                  <a:pt x="8254" y="3302"/>
                  <a:pt x="8254" y="3244"/>
                </a:cubicBezTo>
                <a:lnTo>
                  <a:pt x="8254" y="3024"/>
                </a:lnTo>
                <a:cubicBezTo>
                  <a:pt x="8254" y="2967"/>
                  <a:pt x="8230" y="2920"/>
                  <a:pt x="8201" y="2920"/>
                </a:cubicBezTo>
                <a:close/>
                <a:moveTo>
                  <a:pt x="8515" y="2920"/>
                </a:moveTo>
                <a:cubicBezTo>
                  <a:pt x="8486" y="2920"/>
                  <a:pt x="8462" y="2967"/>
                  <a:pt x="8462" y="3024"/>
                </a:cubicBezTo>
                <a:lnTo>
                  <a:pt x="8462" y="3244"/>
                </a:lnTo>
                <a:cubicBezTo>
                  <a:pt x="8462" y="3302"/>
                  <a:pt x="8486" y="3347"/>
                  <a:pt x="8515" y="3347"/>
                </a:cubicBezTo>
                <a:cubicBezTo>
                  <a:pt x="8544" y="3347"/>
                  <a:pt x="8568" y="3302"/>
                  <a:pt x="8568" y="3244"/>
                </a:cubicBezTo>
                <a:lnTo>
                  <a:pt x="8568" y="3024"/>
                </a:lnTo>
                <a:cubicBezTo>
                  <a:pt x="8568" y="2967"/>
                  <a:pt x="8544" y="2920"/>
                  <a:pt x="8515" y="2920"/>
                </a:cubicBezTo>
                <a:close/>
                <a:moveTo>
                  <a:pt x="9365" y="2920"/>
                </a:moveTo>
                <a:cubicBezTo>
                  <a:pt x="9336" y="2920"/>
                  <a:pt x="9312" y="2967"/>
                  <a:pt x="9312" y="3024"/>
                </a:cubicBezTo>
                <a:lnTo>
                  <a:pt x="9312" y="3244"/>
                </a:lnTo>
                <a:cubicBezTo>
                  <a:pt x="9312" y="3302"/>
                  <a:pt x="9336" y="3347"/>
                  <a:pt x="9365" y="3347"/>
                </a:cubicBezTo>
                <a:cubicBezTo>
                  <a:pt x="9394" y="3347"/>
                  <a:pt x="9418" y="3302"/>
                  <a:pt x="9418" y="3244"/>
                </a:cubicBezTo>
                <a:lnTo>
                  <a:pt x="9418" y="3024"/>
                </a:lnTo>
                <a:cubicBezTo>
                  <a:pt x="9418" y="2967"/>
                  <a:pt x="9394" y="2920"/>
                  <a:pt x="9365" y="2920"/>
                </a:cubicBezTo>
                <a:close/>
                <a:moveTo>
                  <a:pt x="9679" y="2920"/>
                </a:moveTo>
                <a:cubicBezTo>
                  <a:pt x="9650" y="2920"/>
                  <a:pt x="9626" y="2967"/>
                  <a:pt x="9626" y="3024"/>
                </a:cubicBezTo>
                <a:lnTo>
                  <a:pt x="9626" y="3244"/>
                </a:lnTo>
                <a:cubicBezTo>
                  <a:pt x="9626" y="3302"/>
                  <a:pt x="9650" y="3347"/>
                  <a:pt x="9679" y="3347"/>
                </a:cubicBezTo>
                <a:cubicBezTo>
                  <a:pt x="9708" y="3347"/>
                  <a:pt x="9732" y="3302"/>
                  <a:pt x="9732" y="3244"/>
                </a:cubicBezTo>
                <a:lnTo>
                  <a:pt x="9732" y="3024"/>
                </a:lnTo>
                <a:cubicBezTo>
                  <a:pt x="9732" y="2967"/>
                  <a:pt x="9708" y="2920"/>
                  <a:pt x="9679" y="2920"/>
                </a:cubicBezTo>
                <a:close/>
                <a:moveTo>
                  <a:pt x="10529" y="2920"/>
                </a:moveTo>
                <a:cubicBezTo>
                  <a:pt x="10500" y="2920"/>
                  <a:pt x="10476" y="2967"/>
                  <a:pt x="10476" y="3024"/>
                </a:cubicBezTo>
                <a:lnTo>
                  <a:pt x="10476" y="3244"/>
                </a:lnTo>
                <a:cubicBezTo>
                  <a:pt x="10476" y="3302"/>
                  <a:pt x="10500" y="3347"/>
                  <a:pt x="10529" y="3347"/>
                </a:cubicBezTo>
                <a:cubicBezTo>
                  <a:pt x="10558" y="3347"/>
                  <a:pt x="10582" y="3302"/>
                  <a:pt x="10582" y="3244"/>
                </a:cubicBezTo>
                <a:lnTo>
                  <a:pt x="10582" y="3024"/>
                </a:lnTo>
                <a:cubicBezTo>
                  <a:pt x="10582" y="2967"/>
                  <a:pt x="10558" y="2920"/>
                  <a:pt x="10529" y="2920"/>
                </a:cubicBezTo>
                <a:close/>
                <a:moveTo>
                  <a:pt x="10844" y="2920"/>
                </a:moveTo>
                <a:cubicBezTo>
                  <a:pt x="10814" y="2920"/>
                  <a:pt x="10791" y="2967"/>
                  <a:pt x="10791" y="3024"/>
                </a:cubicBezTo>
                <a:lnTo>
                  <a:pt x="10791" y="3244"/>
                </a:lnTo>
                <a:cubicBezTo>
                  <a:pt x="10791" y="3302"/>
                  <a:pt x="10814" y="3347"/>
                  <a:pt x="10844" y="3347"/>
                </a:cubicBezTo>
                <a:cubicBezTo>
                  <a:pt x="10873" y="3347"/>
                  <a:pt x="10895" y="3302"/>
                  <a:pt x="10895" y="3244"/>
                </a:cubicBezTo>
                <a:lnTo>
                  <a:pt x="10895" y="3024"/>
                </a:lnTo>
                <a:cubicBezTo>
                  <a:pt x="10895" y="2967"/>
                  <a:pt x="10873" y="2920"/>
                  <a:pt x="10844" y="2920"/>
                </a:cubicBezTo>
                <a:close/>
                <a:moveTo>
                  <a:pt x="11692" y="2920"/>
                </a:moveTo>
                <a:cubicBezTo>
                  <a:pt x="11663" y="2920"/>
                  <a:pt x="11640" y="2967"/>
                  <a:pt x="11640" y="3024"/>
                </a:cubicBezTo>
                <a:lnTo>
                  <a:pt x="11640" y="3244"/>
                </a:lnTo>
                <a:cubicBezTo>
                  <a:pt x="11640" y="3302"/>
                  <a:pt x="11663" y="3347"/>
                  <a:pt x="11692" y="3347"/>
                </a:cubicBezTo>
                <a:cubicBezTo>
                  <a:pt x="11721" y="3347"/>
                  <a:pt x="11745" y="3302"/>
                  <a:pt x="11745" y="3244"/>
                </a:cubicBezTo>
                <a:lnTo>
                  <a:pt x="11745" y="3024"/>
                </a:lnTo>
                <a:cubicBezTo>
                  <a:pt x="11745" y="2967"/>
                  <a:pt x="11721" y="2920"/>
                  <a:pt x="11692" y="2920"/>
                </a:cubicBezTo>
                <a:close/>
                <a:moveTo>
                  <a:pt x="12007" y="2920"/>
                </a:moveTo>
                <a:cubicBezTo>
                  <a:pt x="11978" y="2920"/>
                  <a:pt x="11955" y="2967"/>
                  <a:pt x="11955" y="3024"/>
                </a:cubicBezTo>
                <a:lnTo>
                  <a:pt x="11955" y="3244"/>
                </a:lnTo>
                <a:cubicBezTo>
                  <a:pt x="11955" y="3302"/>
                  <a:pt x="11978" y="3347"/>
                  <a:pt x="12007" y="3347"/>
                </a:cubicBezTo>
                <a:cubicBezTo>
                  <a:pt x="12036" y="3347"/>
                  <a:pt x="12060" y="3302"/>
                  <a:pt x="12060" y="3244"/>
                </a:cubicBezTo>
                <a:lnTo>
                  <a:pt x="12060" y="3024"/>
                </a:lnTo>
                <a:cubicBezTo>
                  <a:pt x="12060" y="2967"/>
                  <a:pt x="12036" y="2920"/>
                  <a:pt x="12007" y="2920"/>
                </a:cubicBezTo>
                <a:close/>
                <a:moveTo>
                  <a:pt x="12856" y="2920"/>
                </a:moveTo>
                <a:cubicBezTo>
                  <a:pt x="12827" y="2920"/>
                  <a:pt x="12804" y="2967"/>
                  <a:pt x="12804" y="3024"/>
                </a:cubicBezTo>
                <a:lnTo>
                  <a:pt x="12804" y="3244"/>
                </a:lnTo>
                <a:cubicBezTo>
                  <a:pt x="12804" y="3302"/>
                  <a:pt x="12827" y="3347"/>
                  <a:pt x="12856" y="3347"/>
                </a:cubicBezTo>
                <a:cubicBezTo>
                  <a:pt x="12886" y="3347"/>
                  <a:pt x="12909" y="3302"/>
                  <a:pt x="12909" y="3244"/>
                </a:cubicBezTo>
                <a:lnTo>
                  <a:pt x="12909" y="3024"/>
                </a:lnTo>
                <a:cubicBezTo>
                  <a:pt x="12909" y="2967"/>
                  <a:pt x="12886" y="2920"/>
                  <a:pt x="12856" y="2920"/>
                </a:cubicBezTo>
                <a:close/>
                <a:moveTo>
                  <a:pt x="13171" y="2920"/>
                </a:moveTo>
                <a:cubicBezTo>
                  <a:pt x="13142" y="2920"/>
                  <a:pt x="13118" y="2967"/>
                  <a:pt x="13118" y="3024"/>
                </a:cubicBezTo>
                <a:lnTo>
                  <a:pt x="13118" y="3244"/>
                </a:lnTo>
                <a:cubicBezTo>
                  <a:pt x="13118" y="3302"/>
                  <a:pt x="13142" y="3347"/>
                  <a:pt x="13171" y="3347"/>
                </a:cubicBezTo>
                <a:cubicBezTo>
                  <a:pt x="13200" y="3347"/>
                  <a:pt x="13224" y="3302"/>
                  <a:pt x="13224" y="3244"/>
                </a:cubicBezTo>
                <a:lnTo>
                  <a:pt x="13224" y="3024"/>
                </a:lnTo>
                <a:cubicBezTo>
                  <a:pt x="13224" y="2967"/>
                  <a:pt x="13200" y="2920"/>
                  <a:pt x="13171" y="2920"/>
                </a:cubicBezTo>
                <a:close/>
                <a:moveTo>
                  <a:pt x="14021" y="2920"/>
                </a:moveTo>
                <a:cubicBezTo>
                  <a:pt x="13992" y="2920"/>
                  <a:pt x="13968" y="2967"/>
                  <a:pt x="13968" y="3024"/>
                </a:cubicBezTo>
                <a:lnTo>
                  <a:pt x="13968" y="3244"/>
                </a:lnTo>
                <a:cubicBezTo>
                  <a:pt x="13968" y="3302"/>
                  <a:pt x="13992" y="3347"/>
                  <a:pt x="14021" y="3347"/>
                </a:cubicBezTo>
                <a:cubicBezTo>
                  <a:pt x="14050" y="3347"/>
                  <a:pt x="14074" y="3302"/>
                  <a:pt x="14074" y="3244"/>
                </a:cubicBezTo>
                <a:lnTo>
                  <a:pt x="14074" y="3024"/>
                </a:lnTo>
                <a:cubicBezTo>
                  <a:pt x="14074" y="2967"/>
                  <a:pt x="14050" y="2920"/>
                  <a:pt x="14021" y="2920"/>
                </a:cubicBezTo>
                <a:close/>
                <a:moveTo>
                  <a:pt x="14335" y="2920"/>
                </a:moveTo>
                <a:cubicBezTo>
                  <a:pt x="14306" y="2920"/>
                  <a:pt x="14282" y="2967"/>
                  <a:pt x="14282" y="3024"/>
                </a:cubicBezTo>
                <a:lnTo>
                  <a:pt x="14282" y="3244"/>
                </a:lnTo>
                <a:cubicBezTo>
                  <a:pt x="14282" y="3302"/>
                  <a:pt x="14306" y="3347"/>
                  <a:pt x="14335" y="3347"/>
                </a:cubicBezTo>
                <a:cubicBezTo>
                  <a:pt x="14364" y="3347"/>
                  <a:pt x="14388" y="3302"/>
                  <a:pt x="14388" y="3244"/>
                </a:cubicBezTo>
                <a:lnTo>
                  <a:pt x="14388" y="3024"/>
                </a:lnTo>
                <a:cubicBezTo>
                  <a:pt x="14388" y="2967"/>
                  <a:pt x="14364" y="2920"/>
                  <a:pt x="14335" y="2920"/>
                </a:cubicBezTo>
                <a:close/>
                <a:moveTo>
                  <a:pt x="15185" y="2920"/>
                </a:moveTo>
                <a:cubicBezTo>
                  <a:pt x="15156" y="2920"/>
                  <a:pt x="15132" y="2967"/>
                  <a:pt x="15132" y="3024"/>
                </a:cubicBezTo>
                <a:lnTo>
                  <a:pt x="15132" y="3244"/>
                </a:lnTo>
                <a:cubicBezTo>
                  <a:pt x="15132" y="3302"/>
                  <a:pt x="15156" y="3347"/>
                  <a:pt x="15185" y="3347"/>
                </a:cubicBezTo>
                <a:cubicBezTo>
                  <a:pt x="15214" y="3347"/>
                  <a:pt x="15237" y="3302"/>
                  <a:pt x="15237" y="3244"/>
                </a:cubicBezTo>
                <a:lnTo>
                  <a:pt x="15237" y="3024"/>
                </a:lnTo>
                <a:cubicBezTo>
                  <a:pt x="15237" y="2967"/>
                  <a:pt x="15214" y="2920"/>
                  <a:pt x="15185" y="2920"/>
                </a:cubicBezTo>
                <a:close/>
                <a:moveTo>
                  <a:pt x="15500" y="2920"/>
                </a:moveTo>
                <a:cubicBezTo>
                  <a:pt x="15470" y="2920"/>
                  <a:pt x="15447" y="2967"/>
                  <a:pt x="15447" y="3024"/>
                </a:cubicBezTo>
                <a:lnTo>
                  <a:pt x="15447" y="3244"/>
                </a:lnTo>
                <a:cubicBezTo>
                  <a:pt x="15447" y="3302"/>
                  <a:pt x="15470" y="3347"/>
                  <a:pt x="15500" y="3347"/>
                </a:cubicBezTo>
                <a:cubicBezTo>
                  <a:pt x="15529" y="3347"/>
                  <a:pt x="15551" y="3302"/>
                  <a:pt x="15551" y="3244"/>
                </a:cubicBezTo>
                <a:lnTo>
                  <a:pt x="15551" y="3024"/>
                </a:lnTo>
                <a:cubicBezTo>
                  <a:pt x="15551" y="2967"/>
                  <a:pt x="15529" y="2920"/>
                  <a:pt x="15500" y="2920"/>
                </a:cubicBezTo>
                <a:close/>
                <a:moveTo>
                  <a:pt x="16349" y="2920"/>
                </a:moveTo>
                <a:cubicBezTo>
                  <a:pt x="16320" y="2920"/>
                  <a:pt x="16296" y="2967"/>
                  <a:pt x="16296" y="3024"/>
                </a:cubicBezTo>
                <a:lnTo>
                  <a:pt x="16296" y="3244"/>
                </a:lnTo>
                <a:cubicBezTo>
                  <a:pt x="16296" y="3302"/>
                  <a:pt x="16320" y="3347"/>
                  <a:pt x="16349" y="3347"/>
                </a:cubicBezTo>
                <a:cubicBezTo>
                  <a:pt x="16378" y="3347"/>
                  <a:pt x="16401" y="3302"/>
                  <a:pt x="16401" y="3244"/>
                </a:cubicBezTo>
                <a:lnTo>
                  <a:pt x="16401" y="3024"/>
                </a:lnTo>
                <a:cubicBezTo>
                  <a:pt x="16401" y="2967"/>
                  <a:pt x="16378" y="2920"/>
                  <a:pt x="16349" y="2920"/>
                </a:cubicBezTo>
                <a:close/>
                <a:moveTo>
                  <a:pt x="16663" y="2920"/>
                </a:moveTo>
                <a:cubicBezTo>
                  <a:pt x="16634" y="2920"/>
                  <a:pt x="16611" y="2967"/>
                  <a:pt x="16611" y="3024"/>
                </a:cubicBezTo>
                <a:lnTo>
                  <a:pt x="16611" y="3244"/>
                </a:lnTo>
                <a:cubicBezTo>
                  <a:pt x="16611" y="3302"/>
                  <a:pt x="16634" y="3347"/>
                  <a:pt x="16663" y="3347"/>
                </a:cubicBezTo>
                <a:cubicBezTo>
                  <a:pt x="16692" y="3347"/>
                  <a:pt x="16716" y="3302"/>
                  <a:pt x="16716" y="3244"/>
                </a:cubicBezTo>
                <a:lnTo>
                  <a:pt x="16716" y="3024"/>
                </a:lnTo>
                <a:cubicBezTo>
                  <a:pt x="16716" y="2967"/>
                  <a:pt x="16692" y="2920"/>
                  <a:pt x="16663" y="2920"/>
                </a:cubicBezTo>
                <a:close/>
                <a:moveTo>
                  <a:pt x="17512" y="2920"/>
                </a:moveTo>
                <a:cubicBezTo>
                  <a:pt x="17483" y="2920"/>
                  <a:pt x="17459" y="2967"/>
                  <a:pt x="17459" y="3024"/>
                </a:cubicBezTo>
                <a:lnTo>
                  <a:pt x="17459" y="3244"/>
                </a:lnTo>
                <a:cubicBezTo>
                  <a:pt x="17459" y="3302"/>
                  <a:pt x="17483" y="3347"/>
                  <a:pt x="17512" y="3347"/>
                </a:cubicBezTo>
                <a:cubicBezTo>
                  <a:pt x="17541" y="3347"/>
                  <a:pt x="17565" y="3302"/>
                  <a:pt x="17565" y="3244"/>
                </a:cubicBezTo>
                <a:lnTo>
                  <a:pt x="17565" y="3024"/>
                </a:lnTo>
                <a:cubicBezTo>
                  <a:pt x="17565" y="2967"/>
                  <a:pt x="17541" y="2920"/>
                  <a:pt x="17512" y="2920"/>
                </a:cubicBezTo>
                <a:close/>
                <a:moveTo>
                  <a:pt x="17827" y="2920"/>
                </a:moveTo>
                <a:cubicBezTo>
                  <a:pt x="17798" y="2920"/>
                  <a:pt x="17774" y="2967"/>
                  <a:pt x="17774" y="3024"/>
                </a:cubicBezTo>
                <a:lnTo>
                  <a:pt x="17774" y="3244"/>
                </a:lnTo>
                <a:cubicBezTo>
                  <a:pt x="17774" y="3302"/>
                  <a:pt x="17798" y="3347"/>
                  <a:pt x="17827" y="3347"/>
                </a:cubicBezTo>
                <a:cubicBezTo>
                  <a:pt x="17856" y="3347"/>
                  <a:pt x="17880" y="3302"/>
                  <a:pt x="17880" y="3244"/>
                </a:cubicBezTo>
                <a:lnTo>
                  <a:pt x="17880" y="3024"/>
                </a:lnTo>
                <a:cubicBezTo>
                  <a:pt x="17880" y="2967"/>
                  <a:pt x="17856" y="2920"/>
                  <a:pt x="17827" y="2920"/>
                </a:cubicBezTo>
                <a:close/>
                <a:moveTo>
                  <a:pt x="18677" y="2920"/>
                </a:moveTo>
                <a:cubicBezTo>
                  <a:pt x="18648" y="2920"/>
                  <a:pt x="18624" y="2967"/>
                  <a:pt x="18624" y="3024"/>
                </a:cubicBezTo>
                <a:lnTo>
                  <a:pt x="18624" y="3244"/>
                </a:lnTo>
                <a:cubicBezTo>
                  <a:pt x="18624" y="3302"/>
                  <a:pt x="18648" y="3347"/>
                  <a:pt x="18677" y="3347"/>
                </a:cubicBezTo>
                <a:cubicBezTo>
                  <a:pt x="18706" y="3347"/>
                  <a:pt x="18730" y="3302"/>
                  <a:pt x="18730" y="3244"/>
                </a:cubicBezTo>
                <a:lnTo>
                  <a:pt x="18730" y="3024"/>
                </a:lnTo>
                <a:cubicBezTo>
                  <a:pt x="18730" y="2967"/>
                  <a:pt x="18706" y="2920"/>
                  <a:pt x="18677" y="2920"/>
                </a:cubicBezTo>
                <a:close/>
                <a:moveTo>
                  <a:pt x="18991" y="2920"/>
                </a:moveTo>
                <a:cubicBezTo>
                  <a:pt x="18962" y="2920"/>
                  <a:pt x="18938" y="2967"/>
                  <a:pt x="18938" y="3024"/>
                </a:cubicBezTo>
                <a:lnTo>
                  <a:pt x="18938" y="3244"/>
                </a:lnTo>
                <a:cubicBezTo>
                  <a:pt x="18938" y="3302"/>
                  <a:pt x="18962" y="3347"/>
                  <a:pt x="18991" y="3347"/>
                </a:cubicBezTo>
                <a:cubicBezTo>
                  <a:pt x="19020" y="3347"/>
                  <a:pt x="19044" y="3302"/>
                  <a:pt x="19044" y="3244"/>
                </a:cubicBezTo>
                <a:lnTo>
                  <a:pt x="19044" y="3024"/>
                </a:lnTo>
                <a:cubicBezTo>
                  <a:pt x="19044" y="2967"/>
                  <a:pt x="19020" y="2920"/>
                  <a:pt x="18991" y="2920"/>
                </a:cubicBezTo>
                <a:close/>
                <a:moveTo>
                  <a:pt x="19841" y="2920"/>
                </a:moveTo>
                <a:cubicBezTo>
                  <a:pt x="19812" y="2920"/>
                  <a:pt x="19788" y="2967"/>
                  <a:pt x="19788" y="3024"/>
                </a:cubicBezTo>
                <a:lnTo>
                  <a:pt x="19788" y="3244"/>
                </a:lnTo>
                <a:cubicBezTo>
                  <a:pt x="19788" y="3302"/>
                  <a:pt x="19812" y="3347"/>
                  <a:pt x="19841" y="3347"/>
                </a:cubicBezTo>
                <a:cubicBezTo>
                  <a:pt x="19870" y="3347"/>
                  <a:pt x="19894" y="3302"/>
                  <a:pt x="19894" y="3244"/>
                </a:cubicBezTo>
                <a:lnTo>
                  <a:pt x="19894" y="3024"/>
                </a:lnTo>
                <a:cubicBezTo>
                  <a:pt x="19894" y="2967"/>
                  <a:pt x="19870" y="2920"/>
                  <a:pt x="19841" y="2920"/>
                </a:cubicBezTo>
                <a:close/>
                <a:moveTo>
                  <a:pt x="20155" y="2920"/>
                </a:moveTo>
                <a:cubicBezTo>
                  <a:pt x="20126" y="2920"/>
                  <a:pt x="20102" y="2967"/>
                  <a:pt x="20102" y="3024"/>
                </a:cubicBezTo>
                <a:lnTo>
                  <a:pt x="20102" y="3244"/>
                </a:lnTo>
                <a:cubicBezTo>
                  <a:pt x="20102" y="3302"/>
                  <a:pt x="20126" y="3347"/>
                  <a:pt x="20155" y="3347"/>
                </a:cubicBezTo>
                <a:cubicBezTo>
                  <a:pt x="20184" y="3347"/>
                  <a:pt x="20207" y="3302"/>
                  <a:pt x="20207" y="3244"/>
                </a:cubicBezTo>
                <a:lnTo>
                  <a:pt x="20207" y="3024"/>
                </a:lnTo>
                <a:cubicBezTo>
                  <a:pt x="20207" y="2967"/>
                  <a:pt x="20184" y="2920"/>
                  <a:pt x="20155" y="2920"/>
                </a:cubicBezTo>
                <a:close/>
                <a:moveTo>
                  <a:pt x="21004" y="2920"/>
                </a:moveTo>
                <a:cubicBezTo>
                  <a:pt x="20975" y="2920"/>
                  <a:pt x="20952" y="2967"/>
                  <a:pt x="20952" y="3024"/>
                </a:cubicBezTo>
                <a:lnTo>
                  <a:pt x="20952" y="3244"/>
                </a:lnTo>
                <a:cubicBezTo>
                  <a:pt x="20952" y="3302"/>
                  <a:pt x="20975" y="3347"/>
                  <a:pt x="21004" y="3347"/>
                </a:cubicBezTo>
                <a:cubicBezTo>
                  <a:pt x="21033" y="3347"/>
                  <a:pt x="21057" y="3302"/>
                  <a:pt x="21057" y="3244"/>
                </a:cubicBezTo>
                <a:lnTo>
                  <a:pt x="21057" y="3024"/>
                </a:lnTo>
                <a:cubicBezTo>
                  <a:pt x="21057" y="2967"/>
                  <a:pt x="21033" y="2920"/>
                  <a:pt x="21004" y="2920"/>
                </a:cubicBezTo>
                <a:close/>
                <a:moveTo>
                  <a:pt x="21319" y="2920"/>
                </a:moveTo>
                <a:cubicBezTo>
                  <a:pt x="21289" y="2920"/>
                  <a:pt x="21267" y="2967"/>
                  <a:pt x="21267" y="3024"/>
                </a:cubicBezTo>
                <a:lnTo>
                  <a:pt x="21267" y="3244"/>
                </a:lnTo>
                <a:cubicBezTo>
                  <a:pt x="21267" y="3302"/>
                  <a:pt x="21289" y="3347"/>
                  <a:pt x="21319" y="3347"/>
                </a:cubicBezTo>
                <a:cubicBezTo>
                  <a:pt x="21348" y="3347"/>
                  <a:pt x="21372" y="3302"/>
                  <a:pt x="21372" y="3244"/>
                </a:cubicBezTo>
                <a:lnTo>
                  <a:pt x="21372" y="3024"/>
                </a:lnTo>
                <a:cubicBezTo>
                  <a:pt x="21372" y="2967"/>
                  <a:pt x="21348" y="2920"/>
                  <a:pt x="21319" y="2920"/>
                </a:cubicBezTo>
                <a:close/>
                <a:moveTo>
                  <a:pt x="281" y="3650"/>
                </a:moveTo>
                <a:cubicBezTo>
                  <a:pt x="252" y="3650"/>
                  <a:pt x="228" y="3697"/>
                  <a:pt x="228" y="3754"/>
                </a:cubicBezTo>
                <a:lnTo>
                  <a:pt x="228" y="3974"/>
                </a:lnTo>
                <a:cubicBezTo>
                  <a:pt x="228" y="4032"/>
                  <a:pt x="252" y="4077"/>
                  <a:pt x="281" y="4077"/>
                </a:cubicBezTo>
                <a:cubicBezTo>
                  <a:pt x="311" y="4077"/>
                  <a:pt x="334" y="4032"/>
                  <a:pt x="334" y="3974"/>
                </a:cubicBezTo>
                <a:lnTo>
                  <a:pt x="334" y="3754"/>
                </a:lnTo>
                <a:cubicBezTo>
                  <a:pt x="334" y="3697"/>
                  <a:pt x="311" y="3650"/>
                  <a:pt x="281" y="3650"/>
                </a:cubicBezTo>
                <a:close/>
                <a:moveTo>
                  <a:pt x="596" y="3650"/>
                </a:moveTo>
                <a:cubicBezTo>
                  <a:pt x="567" y="3650"/>
                  <a:pt x="543" y="3697"/>
                  <a:pt x="543" y="3754"/>
                </a:cubicBezTo>
                <a:lnTo>
                  <a:pt x="543" y="3974"/>
                </a:lnTo>
                <a:cubicBezTo>
                  <a:pt x="543" y="4032"/>
                  <a:pt x="567" y="4077"/>
                  <a:pt x="596" y="4077"/>
                </a:cubicBezTo>
                <a:cubicBezTo>
                  <a:pt x="625" y="4077"/>
                  <a:pt x="649" y="4032"/>
                  <a:pt x="649" y="3974"/>
                </a:cubicBezTo>
                <a:lnTo>
                  <a:pt x="649" y="3754"/>
                </a:lnTo>
                <a:cubicBezTo>
                  <a:pt x="649" y="3697"/>
                  <a:pt x="625" y="3650"/>
                  <a:pt x="596" y="3650"/>
                </a:cubicBezTo>
                <a:close/>
                <a:moveTo>
                  <a:pt x="1446" y="3650"/>
                </a:moveTo>
                <a:cubicBezTo>
                  <a:pt x="1417" y="3650"/>
                  <a:pt x="1393" y="3697"/>
                  <a:pt x="1393" y="3754"/>
                </a:cubicBezTo>
                <a:lnTo>
                  <a:pt x="1393" y="3974"/>
                </a:lnTo>
                <a:cubicBezTo>
                  <a:pt x="1393" y="4032"/>
                  <a:pt x="1417" y="4077"/>
                  <a:pt x="1446" y="4077"/>
                </a:cubicBezTo>
                <a:cubicBezTo>
                  <a:pt x="1475" y="4077"/>
                  <a:pt x="1499" y="4032"/>
                  <a:pt x="1499" y="3974"/>
                </a:cubicBezTo>
                <a:lnTo>
                  <a:pt x="1499" y="3754"/>
                </a:lnTo>
                <a:cubicBezTo>
                  <a:pt x="1499" y="3697"/>
                  <a:pt x="1475" y="3650"/>
                  <a:pt x="1446" y="3650"/>
                </a:cubicBezTo>
                <a:close/>
                <a:moveTo>
                  <a:pt x="1760" y="3650"/>
                </a:moveTo>
                <a:cubicBezTo>
                  <a:pt x="1731" y="3650"/>
                  <a:pt x="1707" y="3697"/>
                  <a:pt x="1707" y="3754"/>
                </a:cubicBezTo>
                <a:lnTo>
                  <a:pt x="1707" y="3974"/>
                </a:lnTo>
                <a:cubicBezTo>
                  <a:pt x="1707" y="4032"/>
                  <a:pt x="1731" y="4077"/>
                  <a:pt x="1760" y="4077"/>
                </a:cubicBezTo>
                <a:cubicBezTo>
                  <a:pt x="1789" y="4077"/>
                  <a:pt x="1813" y="4032"/>
                  <a:pt x="1813" y="3974"/>
                </a:cubicBezTo>
                <a:lnTo>
                  <a:pt x="1813" y="3754"/>
                </a:lnTo>
                <a:cubicBezTo>
                  <a:pt x="1813" y="3697"/>
                  <a:pt x="1789" y="3650"/>
                  <a:pt x="1760" y="3650"/>
                </a:cubicBezTo>
                <a:close/>
                <a:moveTo>
                  <a:pt x="2610" y="3650"/>
                </a:moveTo>
                <a:cubicBezTo>
                  <a:pt x="2581" y="3650"/>
                  <a:pt x="2557" y="3697"/>
                  <a:pt x="2557" y="3754"/>
                </a:cubicBezTo>
                <a:lnTo>
                  <a:pt x="2557" y="3974"/>
                </a:lnTo>
                <a:cubicBezTo>
                  <a:pt x="2557" y="4032"/>
                  <a:pt x="2581" y="4077"/>
                  <a:pt x="2610" y="4077"/>
                </a:cubicBezTo>
                <a:cubicBezTo>
                  <a:pt x="2639" y="4077"/>
                  <a:pt x="2662" y="4032"/>
                  <a:pt x="2662" y="3974"/>
                </a:cubicBezTo>
                <a:lnTo>
                  <a:pt x="2662" y="3754"/>
                </a:lnTo>
                <a:cubicBezTo>
                  <a:pt x="2662" y="3697"/>
                  <a:pt x="2639" y="3650"/>
                  <a:pt x="2610" y="3650"/>
                </a:cubicBezTo>
                <a:close/>
                <a:moveTo>
                  <a:pt x="2924" y="3650"/>
                </a:moveTo>
                <a:cubicBezTo>
                  <a:pt x="2895" y="3650"/>
                  <a:pt x="2871" y="3697"/>
                  <a:pt x="2871" y="3754"/>
                </a:cubicBezTo>
                <a:lnTo>
                  <a:pt x="2871" y="3974"/>
                </a:lnTo>
                <a:cubicBezTo>
                  <a:pt x="2871" y="4032"/>
                  <a:pt x="2895" y="4077"/>
                  <a:pt x="2924" y="4077"/>
                </a:cubicBezTo>
                <a:cubicBezTo>
                  <a:pt x="2954" y="4077"/>
                  <a:pt x="2976" y="4032"/>
                  <a:pt x="2976" y="3974"/>
                </a:cubicBezTo>
                <a:lnTo>
                  <a:pt x="2976" y="3754"/>
                </a:lnTo>
                <a:cubicBezTo>
                  <a:pt x="2976" y="3697"/>
                  <a:pt x="2954" y="3650"/>
                  <a:pt x="2924" y="3650"/>
                </a:cubicBezTo>
                <a:close/>
                <a:moveTo>
                  <a:pt x="3773" y="3650"/>
                </a:moveTo>
                <a:cubicBezTo>
                  <a:pt x="3744" y="3650"/>
                  <a:pt x="3721" y="3697"/>
                  <a:pt x="3721" y="3754"/>
                </a:cubicBezTo>
                <a:lnTo>
                  <a:pt x="3721" y="3974"/>
                </a:lnTo>
                <a:cubicBezTo>
                  <a:pt x="3721" y="4032"/>
                  <a:pt x="3744" y="4077"/>
                  <a:pt x="3773" y="4077"/>
                </a:cubicBezTo>
                <a:cubicBezTo>
                  <a:pt x="3802" y="4077"/>
                  <a:pt x="3826" y="4032"/>
                  <a:pt x="3826" y="3974"/>
                </a:cubicBezTo>
                <a:lnTo>
                  <a:pt x="3826" y="3754"/>
                </a:lnTo>
                <a:cubicBezTo>
                  <a:pt x="3826" y="3697"/>
                  <a:pt x="3802" y="3650"/>
                  <a:pt x="3773" y="3650"/>
                </a:cubicBezTo>
                <a:close/>
                <a:moveTo>
                  <a:pt x="4088" y="3650"/>
                </a:moveTo>
                <a:cubicBezTo>
                  <a:pt x="4058" y="3650"/>
                  <a:pt x="4035" y="3697"/>
                  <a:pt x="4035" y="3754"/>
                </a:cubicBezTo>
                <a:lnTo>
                  <a:pt x="4035" y="3974"/>
                </a:lnTo>
                <a:cubicBezTo>
                  <a:pt x="4035" y="4032"/>
                  <a:pt x="4058" y="4077"/>
                  <a:pt x="4088" y="4077"/>
                </a:cubicBezTo>
                <a:cubicBezTo>
                  <a:pt x="4117" y="4077"/>
                  <a:pt x="4141" y="4032"/>
                  <a:pt x="4141" y="3974"/>
                </a:cubicBezTo>
                <a:lnTo>
                  <a:pt x="4141" y="3754"/>
                </a:lnTo>
                <a:cubicBezTo>
                  <a:pt x="4141" y="3697"/>
                  <a:pt x="4117" y="3650"/>
                  <a:pt x="4088" y="3650"/>
                </a:cubicBezTo>
                <a:close/>
                <a:moveTo>
                  <a:pt x="4937" y="3650"/>
                </a:moveTo>
                <a:cubicBezTo>
                  <a:pt x="4908" y="3650"/>
                  <a:pt x="4884" y="3697"/>
                  <a:pt x="4884" y="3754"/>
                </a:cubicBezTo>
                <a:lnTo>
                  <a:pt x="4884" y="3974"/>
                </a:lnTo>
                <a:cubicBezTo>
                  <a:pt x="4884" y="4032"/>
                  <a:pt x="4908" y="4077"/>
                  <a:pt x="4937" y="4077"/>
                </a:cubicBezTo>
                <a:cubicBezTo>
                  <a:pt x="4966" y="4077"/>
                  <a:pt x="4990" y="4032"/>
                  <a:pt x="4990" y="3974"/>
                </a:cubicBezTo>
                <a:lnTo>
                  <a:pt x="4990" y="3754"/>
                </a:lnTo>
                <a:cubicBezTo>
                  <a:pt x="4990" y="3697"/>
                  <a:pt x="4966" y="3650"/>
                  <a:pt x="4937" y="3650"/>
                </a:cubicBezTo>
                <a:close/>
                <a:moveTo>
                  <a:pt x="5252" y="3650"/>
                </a:moveTo>
                <a:cubicBezTo>
                  <a:pt x="5223" y="3650"/>
                  <a:pt x="5199" y="3697"/>
                  <a:pt x="5199" y="3754"/>
                </a:cubicBezTo>
                <a:lnTo>
                  <a:pt x="5199" y="3974"/>
                </a:lnTo>
                <a:cubicBezTo>
                  <a:pt x="5199" y="4032"/>
                  <a:pt x="5223" y="4077"/>
                  <a:pt x="5252" y="4077"/>
                </a:cubicBezTo>
                <a:cubicBezTo>
                  <a:pt x="5281" y="4077"/>
                  <a:pt x="5305" y="4032"/>
                  <a:pt x="5305" y="3974"/>
                </a:cubicBezTo>
                <a:lnTo>
                  <a:pt x="5305" y="3754"/>
                </a:lnTo>
                <a:cubicBezTo>
                  <a:pt x="5305" y="3697"/>
                  <a:pt x="5281" y="3650"/>
                  <a:pt x="5252" y="3650"/>
                </a:cubicBezTo>
                <a:close/>
                <a:moveTo>
                  <a:pt x="6102" y="3650"/>
                </a:moveTo>
                <a:cubicBezTo>
                  <a:pt x="6072" y="3650"/>
                  <a:pt x="6049" y="3697"/>
                  <a:pt x="6049" y="3754"/>
                </a:cubicBezTo>
                <a:lnTo>
                  <a:pt x="6049" y="3974"/>
                </a:lnTo>
                <a:cubicBezTo>
                  <a:pt x="6049" y="4032"/>
                  <a:pt x="6072" y="4077"/>
                  <a:pt x="6102" y="4077"/>
                </a:cubicBezTo>
                <a:cubicBezTo>
                  <a:pt x="6131" y="4077"/>
                  <a:pt x="6155" y="4032"/>
                  <a:pt x="6155" y="3974"/>
                </a:cubicBezTo>
                <a:lnTo>
                  <a:pt x="6155" y="3754"/>
                </a:lnTo>
                <a:cubicBezTo>
                  <a:pt x="6155" y="3697"/>
                  <a:pt x="6131" y="3650"/>
                  <a:pt x="6102" y="3650"/>
                </a:cubicBezTo>
                <a:close/>
                <a:moveTo>
                  <a:pt x="6416" y="3650"/>
                </a:moveTo>
                <a:cubicBezTo>
                  <a:pt x="6387" y="3650"/>
                  <a:pt x="6363" y="3697"/>
                  <a:pt x="6363" y="3754"/>
                </a:cubicBezTo>
                <a:lnTo>
                  <a:pt x="6363" y="3974"/>
                </a:lnTo>
                <a:cubicBezTo>
                  <a:pt x="6363" y="4032"/>
                  <a:pt x="6387" y="4077"/>
                  <a:pt x="6416" y="4077"/>
                </a:cubicBezTo>
                <a:cubicBezTo>
                  <a:pt x="6445" y="4077"/>
                  <a:pt x="6469" y="4032"/>
                  <a:pt x="6469" y="3974"/>
                </a:cubicBezTo>
                <a:lnTo>
                  <a:pt x="6469" y="3754"/>
                </a:lnTo>
                <a:cubicBezTo>
                  <a:pt x="6469" y="3697"/>
                  <a:pt x="6445" y="3650"/>
                  <a:pt x="6416" y="3650"/>
                </a:cubicBezTo>
                <a:close/>
                <a:moveTo>
                  <a:pt x="7266" y="3650"/>
                </a:moveTo>
                <a:cubicBezTo>
                  <a:pt x="7237" y="3650"/>
                  <a:pt x="7213" y="3697"/>
                  <a:pt x="7213" y="3754"/>
                </a:cubicBezTo>
                <a:lnTo>
                  <a:pt x="7213" y="3974"/>
                </a:lnTo>
                <a:cubicBezTo>
                  <a:pt x="7213" y="4032"/>
                  <a:pt x="7237" y="4077"/>
                  <a:pt x="7266" y="4077"/>
                </a:cubicBezTo>
                <a:cubicBezTo>
                  <a:pt x="7295" y="4077"/>
                  <a:pt x="7318" y="4032"/>
                  <a:pt x="7318" y="3974"/>
                </a:cubicBezTo>
                <a:lnTo>
                  <a:pt x="7318" y="3754"/>
                </a:lnTo>
                <a:cubicBezTo>
                  <a:pt x="7318" y="3697"/>
                  <a:pt x="7295" y="3650"/>
                  <a:pt x="7266" y="3650"/>
                </a:cubicBezTo>
                <a:close/>
                <a:moveTo>
                  <a:pt x="7580" y="3650"/>
                </a:moveTo>
                <a:cubicBezTo>
                  <a:pt x="7551" y="3650"/>
                  <a:pt x="7527" y="3697"/>
                  <a:pt x="7527" y="3754"/>
                </a:cubicBezTo>
                <a:lnTo>
                  <a:pt x="7527" y="3974"/>
                </a:lnTo>
                <a:cubicBezTo>
                  <a:pt x="7527" y="4032"/>
                  <a:pt x="7551" y="4077"/>
                  <a:pt x="7580" y="4077"/>
                </a:cubicBezTo>
                <a:cubicBezTo>
                  <a:pt x="7609" y="4077"/>
                  <a:pt x="7632" y="4032"/>
                  <a:pt x="7632" y="3974"/>
                </a:cubicBezTo>
                <a:lnTo>
                  <a:pt x="7632" y="3754"/>
                </a:lnTo>
                <a:cubicBezTo>
                  <a:pt x="7632" y="3697"/>
                  <a:pt x="7609" y="3650"/>
                  <a:pt x="7580" y="3650"/>
                </a:cubicBezTo>
                <a:close/>
                <a:moveTo>
                  <a:pt x="8429" y="3650"/>
                </a:moveTo>
                <a:cubicBezTo>
                  <a:pt x="8400" y="3650"/>
                  <a:pt x="8377" y="3697"/>
                  <a:pt x="8377" y="3754"/>
                </a:cubicBezTo>
                <a:lnTo>
                  <a:pt x="8377" y="3974"/>
                </a:lnTo>
                <a:cubicBezTo>
                  <a:pt x="8377" y="4032"/>
                  <a:pt x="8400" y="4077"/>
                  <a:pt x="8429" y="4077"/>
                </a:cubicBezTo>
                <a:cubicBezTo>
                  <a:pt x="8458" y="4077"/>
                  <a:pt x="8482" y="4032"/>
                  <a:pt x="8482" y="3974"/>
                </a:cubicBezTo>
                <a:lnTo>
                  <a:pt x="8482" y="3754"/>
                </a:lnTo>
                <a:cubicBezTo>
                  <a:pt x="8482" y="3697"/>
                  <a:pt x="8458" y="3650"/>
                  <a:pt x="8429" y="3650"/>
                </a:cubicBezTo>
                <a:close/>
                <a:moveTo>
                  <a:pt x="8744" y="3650"/>
                </a:moveTo>
                <a:cubicBezTo>
                  <a:pt x="8714" y="3650"/>
                  <a:pt x="8691" y="3697"/>
                  <a:pt x="8691" y="3754"/>
                </a:cubicBezTo>
                <a:lnTo>
                  <a:pt x="8691" y="3974"/>
                </a:lnTo>
                <a:cubicBezTo>
                  <a:pt x="8691" y="4032"/>
                  <a:pt x="8714" y="4077"/>
                  <a:pt x="8744" y="4077"/>
                </a:cubicBezTo>
                <a:cubicBezTo>
                  <a:pt x="8773" y="4077"/>
                  <a:pt x="8796" y="4032"/>
                  <a:pt x="8796" y="3974"/>
                </a:cubicBezTo>
                <a:lnTo>
                  <a:pt x="8796" y="3754"/>
                </a:lnTo>
                <a:cubicBezTo>
                  <a:pt x="8796" y="3697"/>
                  <a:pt x="8773" y="3650"/>
                  <a:pt x="8744" y="3650"/>
                </a:cubicBezTo>
                <a:close/>
                <a:moveTo>
                  <a:pt x="9593" y="3650"/>
                </a:moveTo>
                <a:cubicBezTo>
                  <a:pt x="9564" y="3650"/>
                  <a:pt x="9540" y="3697"/>
                  <a:pt x="9540" y="3754"/>
                </a:cubicBezTo>
                <a:lnTo>
                  <a:pt x="9540" y="3974"/>
                </a:lnTo>
                <a:cubicBezTo>
                  <a:pt x="9540" y="4032"/>
                  <a:pt x="9564" y="4077"/>
                  <a:pt x="9593" y="4077"/>
                </a:cubicBezTo>
                <a:cubicBezTo>
                  <a:pt x="9622" y="4077"/>
                  <a:pt x="9646" y="4032"/>
                  <a:pt x="9646" y="3974"/>
                </a:cubicBezTo>
                <a:lnTo>
                  <a:pt x="9646" y="3754"/>
                </a:lnTo>
                <a:cubicBezTo>
                  <a:pt x="9646" y="3697"/>
                  <a:pt x="9622" y="3650"/>
                  <a:pt x="9593" y="3650"/>
                </a:cubicBezTo>
                <a:close/>
                <a:moveTo>
                  <a:pt x="9908" y="3650"/>
                </a:moveTo>
                <a:cubicBezTo>
                  <a:pt x="9879" y="3650"/>
                  <a:pt x="9855" y="3697"/>
                  <a:pt x="9855" y="3754"/>
                </a:cubicBezTo>
                <a:lnTo>
                  <a:pt x="9855" y="3974"/>
                </a:lnTo>
                <a:cubicBezTo>
                  <a:pt x="9855" y="4032"/>
                  <a:pt x="9879" y="4077"/>
                  <a:pt x="9908" y="4077"/>
                </a:cubicBezTo>
                <a:cubicBezTo>
                  <a:pt x="9937" y="4077"/>
                  <a:pt x="9961" y="4032"/>
                  <a:pt x="9961" y="3974"/>
                </a:cubicBezTo>
                <a:lnTo>
                  <a:pt x="9961" y="3754"/>
                </a:lnTo>
                <a:cubicBezTo>
                  <a:pt x="9961" y="3697"/>
                  <a:pt x="9937" y="3650"/>
                  <a:pt x="9908" y="3650"/>
                </a:cubicBezTo>
                <a:close/>
                <a:moveTo>
                  <a:pt x="10758" y="3650"/>
                </a:moveTo>
                <a:cubicBezTo>
                  <a:pt x="10728" y="3650"/>
                  <a:pt x="10705" y="3697"/>
                  <a:pt x="10705" y="3754"/>
                </a:cubicBezTo>
                <a:lnTo>
                  <a:pt x="10705" y="3974"/>
                </a:lnTo>
                <a:cubicBezTo>
                  <a:pt x="10705" y="4032"/>
                  <a:pt x="10728" y="4077"/>
                  <a:pt x="10758" y="4077"/>
                </a:cubicBezTo>
                <a:cubicBezTo>
                  <a:pt x="10787" y="4077"/>
                  <a:pt x="10810" y="4032"/>
                  <a:pt x="10810" y="3974"/>
                </a:cubicBezTo>
                <a:lnTo>
                  <a:pt x="10810" y="3754"/>
                </a:lnTo>
                <a:cubicBezTo>
                  <a:pt x="10810" y="3697"/>
                  <a:pt x="10787" y="3650"/>
                  <a:pt x="10758" y="3650"/>
                </a:cubicBezTo>
                <a:close/>
                <a:moveTo>
                  <a:pt x="11072" y="3650"/>
                </a:moveTo>
                <a:cubicBezTo>
                  <a:pt x="11043" y="3650"/>
                  <a:pt x="11019" y="3697"/>
                  <a:pt x="11019" y="3754"/>
                </a:cubicBezTo>
                <a:lnTo>
                  <a:pt x="11019" y="3974"/>
                </a:lnTo>
                <a:cubicBezTo>
                  <a:pt x="11019" y="4032"/>
                  <a:pt x="11043" y="4077"/>
                  <a:pt x="11072" y="4077"/>
                </a:cubicBezTo>
                <a:cubicBezTo>
                  <a:pt x="11101" y="4077"/>
                  <a:pt x="11125" y="4032"/>
                  <a:pt x="11125" y="3974"/>
                </a:cubicBezTo>
                <a:lnTo>
                  <a:pt x="11125" y="3754"/>
                </a:lnTo>
                <a:cubicBezTo>
                  <a:pt x="11125" y="3697"/>
                  <a:pt x="11101" y="3650"/>
                  <a:pt x="11072" y="3650"/>
                </a:cubicBezTo>
                <a:close/>
                <a:moveTo>
                  <a:pt x="11922" y="3650"/>
                </a:moveTo>
                <a:cubicBezTo>
                  <a:pt x="11893" y="3650"/>
                  <a:pt x="11869" y="3697"/>
                  <a:pt x="11869" y="3754"/>
                </a:cubicBezTo>
                <a:lnTo>
                  <a:pt x="11869" y="3974"/>
                </a:lnTo>
                <a:cubicBezTo>
                  <a:pt x="11869" y="4032"/>
                  <a:pt x="11893" y="4077"/>
                  <a:pt x="11922" y="4077"/>
                </a:cubicBezTo>
                <a:cubicBezTo>
                  <a:pt x="11951" y="4077"/>
                  <a:pt x="11974" y="4032"/>
                  <a:pt x="11974" y="3974"/>
                </a:cubicBezTo>
                <a:lnTo>
                  <a:pt x="11974" y="3754"/>
                </a:lnTo>
                <a:cubicBezTo>
                  <a:pt x="11974" y="3697"/>
                  <a:pt x="11951" y="3650"/>
                  <a:pt x="11922" y="3650"/>
                </a:cubicBezTo>
                <a:close/>
                <a:moveTo>
                  <a:pt x="12236" y="3650"/>
                </a:moveTo>
                <a:cubicBezTo>
                  <a:pt x="12207" y="3650"/>
                  <a:pt x="12183" y="3697"/>
                  <a:pt x="12183" y="3754"/>
                </a:cubicBezTo>
                <a:lnTo>
                  <a:pt x="12183" y="3974"/>
                </a:lnTo>
                <a:cubicBezTo>
                  <a:pt x="12183" y="4032"/>
                  <a:pt x="12207" y="4077"/>
                  <a:pt x="12236" y="4077"/>
                </a:cubicBezTo>
                <a:cubicBezTo>
                  <a:pt x="12265" y="4077"/>
                  <a:pt x="12288" y="4032"/>
                  <a:pt x="12288" y="3974"/>
                </a:cubicBezTo>
                <a:lnTo>
                  <a:pt x="12288" y="3754"/>
                </a:lnTo>
                <a:cubicBezTo>
                  <a:pt x="12288" y="3697"/>
                  <a:pt x="12265" y="3650"/>
                  <a:pt x="12236" y="3650"/>
                </a:cubicBezTo>
                <a:close/>
                <a:moveTo>
                  <a:pt x="13085" y="3650"/>
                </a:moveTo>
                <a:cubicBezTo>
                  <a:pt x="13056" y="3650"/>
                  <a:pt x="13032" y="3697"/>
                  <a:pt x="13032" y="3754"/>
                </a:cubicBezTo>
                <a:lnTo>
                  <a:pt x="13032" y="3974"/>
                </a:lnTo>
                <a:cubicBezTo>
                  <a:pt x="13032" y="4032"/>
                  <a:pt x="13056" y="4077"/>
                  <a:pt x="13085" y="4077"/>
                </a:cubicBezTo>
                <a:cubicBezTo>
                  <a:pt x="13114" y="4077"/>
                  <a:pt x="13138" y="4032"/>
                  <a:pt x="13138" y="3974"/>
                </a:cubicBezTo>
                <a:lnTo>
                  <a:pt x="13138" y="3754"/>
                </a:lnTo>
                <a:cubicBezTo>
                  <a:pt x="13138" y="3697"/>
                  <a:pt x="13114" y="3650"/>
                  <a:pt x="13085" y="3650"/>
                </a:cubicBezTo>
                <a:close/>
                <a:moveTo>
                  <a:pt x="13399" y="3650"/>
                </a:moveTo>
                <a:cubicBezTo>
                  <a:pt x="13370" y="3650"/>
                  <a:pt x="13348" y="3697"/>
                  <a:pt x="13348" y="3754"/>
                </a:cubicBezTo>
                <a:lnTo>
                  <a:pt x="13348" y="3974"/>
                </a:lnTo>
                <a:cubicBezTo>
                  <a:pt x="13348" y="4032"/>
                  <a:pt x="13370" y="4077"/>
                  <a:pt x="13399" y="4077"/>
                </a:cubicBezTo>
                <a:cubicBezTo>
                  <a:pt x="13428" y="4077"/>
                  <a:pt x="13452" y="4032"/>
                  <a:pt x="13452" y="3974"/>
                </a:cubicBezTo>
                <a:lnTo>
                  <a:pt x="13452" y="3754"/>
                </a:lnTo>
                <a:cubicBezTo>
                  <a:pt x="13452" y="3697"/>
                  <a:pt x="13428" y="3650"/>
                  <a:pt x="13399" y="3650"/>
                </a:cubicBezTo>
                <a:close/>
                <a:moveTo>
                  <a:pt x="14249" y="3650"/>
                </a:moveTo>
                <a:cubicBezTo>
                  <a:pt x="14220" y="3650"/>
                  <a:pt x="14196" y="3697"/>
                  <a:pt x="14196" y="3754"/>
                </a:cubicBezTo>
                <a:lnTo>
                  <a:pt x="14196" y="3974"/>
                </a:lnTo>
                <a:cubicBezTo>
                  <a:pt x="14196" y="4032"/>
                  <a:pt x="14220" y="4077"/>
                  <a:pt x="14249" y="4077"/>
                </a:cubicBezTo>
                <a:cubicBezTo>
                  <a:pt x="14278" y="4077"/>
                  <a:pt x="14302" y="4032"/>
                  <a:pt x="14302" y="3974"/>
                </a:cubicBezTo>
                <a:lnTo>
                  <a:pt x="14302" y="3754"/>
                </a:lnTo>
                <a:cubicBezTo>
                  <a:pt x="14302" y="3697"/>
                  <a:pt x="14278" y="3650"/>
                  <a:pt x="14249" y="3650"/>
                </a:cubicBezTo>
                <a:close/>
                <a:moveTo>
                  <a:pt x="14564" y="3650"/>
                </a:moveTo>
                <a:cubicBezTo>
                  <a:pt x="14535" y="3650"/>
                  <a:pt x="14511" y="3697"/>
                  <a:pt x="14511" y="3754"/>
                </a:cubicBezTo>
                <a:lnTo>
                  <a:pt x="14511" y="3974"/>
                </a:lnTo>
                <a:cubicBezTo>
                  <a:pt x="14511" y="4032"/>
                  <a:pt x="14535" y="4077"/>
                  <a:pt x="14564" y="4077"/>
                </a:cubicBezTo>
                <a:cubicBezTo>
                  <a:pt x="14593" y="4077"/>
                  <a:pt x="14617" y="4032"/>
                  <a:pt x="14617" y="3974"/>
                </a:cubicBezTo>
                <a:lnTo>
                  <a:pt x="14617" y="3754"/>
                </a:lnTo>
                <a:cubicBezTo>
                  <a:pt x="14617" y="3697"/>
                  <a:pt x="14593" y="3650"/>
                  <a:pt x="14564" y="3650"/>
                </a:cubicBezTo>
                <a:close/>
                <a:moveTo>
                  <a:pt x="15413" y="3650"/>
                </a:moveTo>
                <a:cubicBezTo>
                  <a:pt x="15384" y="3650"/>
                  <a:pt x="15360" y="3697"/>
                  <a:pt x="15360" y="3754"/>
                </a:cubicBezTo>
                <a:lnTo>
                  <a:pt x="15360" y="3974"/>
                </a:lnTo>
                <a:cubicBezTo>
                  <a:pt x="15360" y="4032"/>
                  <a:pt x="15384" y="4077"/>
                  <a:pt x="15413" y="4077"/>
                </a:cubicBezTo>
                <a:cubicBezTo>
                  <a:pt x="15442" y="4077"/>
                  <a:pt x="15465" y="4032"/>
                  <a:pt x="15465" y="3974"/>
                </a:cubicBezTo>
                <a:lnTo>
                  <a:pt x="15465" y="3754"/>
                </a:lnTo>
                <a:cubicBezTo>
                  <a:pt x="15465" y="3697"/>
                  <a:pt x="15442" y="3650"/>
                  <a:pt x="15413" y="3650"/>
                </a:cubicBezTo>
                <a:close/>
                <a:moveTo>
                  <a:pt x="15728" y="3650"/>
                </a:moveTo>
                <a:cubicBezTo>
                  <a:pt x="15699" y="3650"/>
                  <a:pt x="15675" y="3697"/>
                  <a:pt x="15675" y="3754"/>
                </a:cubicBezTo>
                <a:lnTo>
                  <a:pt x="15675" y="3974"/>
                </a:lnTo>
                <a:cubicBezTo>
                  <a:pt x="15675" y="4032"/>
                  <a:pt x="15699" y="4077"/>
                  <a:pt x="15728" y="4077"/>
                </a:cubicBezTo>
                <a:cubicBezTo>
                  <a:pt x="15757" y="4077"/>
                  <a:pt x="15781" y="4032"/>
                  <a:pt x="15781" y="3974"/>
                </a:cubicBezTo>
                <a:lnTo>
                  <a:pt x="15781" y="3754"/>
                </a:lnTo>
                <a:cubicBezTo>
                  <a:pt x="15781" y="3697"/>
                  <a:pt x="15757" y="3650"/>
                  <a:pt x="15728" y="3650"/>
                </a:cubicBezTo>
                <a:close/>
                <a:moveTo>
                  <a:pt x="16578" y="3650"/>
                </a:moveTo>
                <a:cubicBezTo>
                  <a:pt x="16549" y="3650"/>
                  <a:pt x="16525" y="3697"/>
                  <a:pt x="16525" y="3754"/>
                </a:cubicBezTo>
                <a:lnTo>
                  <a:pt x="16525" y="3974"/>
                </a:lnTo>
                <a:cubicBezTo>
                  <a:pt x="16525" y="4032"/>
                  <a:pt x="16549" y="4077"/>
                  <a:pt x="16578" y="4077"/>
                </a:cubicBezTo>
                <a:cubicBezTo>
                  <a:pt x="16607" y="4077"/>
                  <a:pt x="16630" y="4032"/>
                  <a:pt x="16630" y="3974"/>
                </a:cubicBezTo>
                <a:lnTo>
                  <a:pt x="16630" y="3754"/>
                </a:lnTo>
                <a:cubicBezTo>
                  <a:pt x="16630" y="3697"/>
                  <a:pt x="16607" y="3650"/>
                  <a:pt x="16578" y="3650"/>
                </a:cubicBezTo>
                <a:close/>
                <a:moveTo>
                  <a:pt x="16892" y="3650"/>
                </a:moveTo>
                <a:cubicBezTo>
                  <a:pt x="16863" y="3650"/>
                  <a:pt x="16839" y="3697"/>
                  <a:pt x="16839" y="3754"/>
                </a:cubicBezTo>
                <a:lnTo>
                  <a:pt x="16839" y="3974"/>
                </a:lnTo>
                <a:cubicBezTo>
                  <a:pt x="16839" y="4032"/>
                  <a:pt x="16863" y="4077"/>
                  <a:pt x="16892" y="4077"/>
                </a:cubicBezTo>
                <a:cubicBezTo>
                  <a:pt x="16921" y="4077"/>
                  <a:pt x="16944" y="4032"/>
                  <a:pt x="16944" y="3974"/>
                </a:cubicBezTo>
                <a:lnTo>
                  <a:pt x="16944" y="3754"/>
                </a:lnTo>
                <a:cubicBezTo>
                  <a:pt x="16944" y="3697"/>
                  <a:pt x="16921" y="3650"/>
                  <a:pt x="16892" y="3650"/>
                </a:cubicBezTo>
                <a:close/>
                <a:moveTo>
                  <a:pt x="17741" y="3650"/>
                </a:moveTo>
                <a:cubicBezTo>
                  <a:pt x="17712" y="3650"/>
                  <a:pt x="17689" y="3697"/>
                  <a:pt x="17689" y="3754"/>
                </a:cubicBezTo>
                <a:lnTo>
                  <a:pt x="17689" y="3974"/>
                </a:lnTo>
                <a:cubicBezTo>
                  <a:pt x="17689" y="4032"/>
                  <a:pt x="17712" y="4077"/>
                  <a:pt x="17741" y="4077"/>
                </a:cubicBezTo>
                <a:cubicBezTo>
                  <a:pt x="17770" y="4077"/>
                  <a:pt x="17794" y="4032"/>
                  <a:pt x="17794" y="3974"/>
                </a:cubicBezTo>
                <a:lnTo>
                  <a:pt x="17794" y="3754"/>
                </a:lnTo>
                <a:cubicBezTo>
                  <a:pt x="17794" y="3697"/>
                  <a:pt x="17770" y="3650"/>
                  <a:pt x="17741" y="3650"/>
                </a:cubicBezTo>
                <a:close/>
                <a:moveTo>
                  <a:pt x="18055" y="3650"/>
                </a:moveTo>
                <a:cubicBezTo>
                  <a:pt x="18026" y="3650"/>
                  <a:pt x="18002" y="3697"/>
                  <a:pt x="18002" y="3754"/>
                </a:cubicBezTo>
                <a:lnTo>
                  <a:pt x="18002" y="3974"/>
                </a:lnTo>
                <a:cubicBezTo>
                  <a:pt x="18002" y="4032"/>
                  <a:pt x="18026" y="4077"/>
                  <a:pt x="18055" y="4077"/>
                </a:cubicBezTo>
                <a:cubicBezTo>
                  <a:pt x="18085" y="4077"/>
                  <a:pt x="18108" y="4032"/>
                  <a:pt x="18108" y="3974"/>
                </a:cubicBezTo>
                <a:lnTo>
                  <a:pt x="18108" y="3754"/>
                </a:lnTo>
                <a:cubicBezTo>
                  <a:pt x="18108" y="3697"/>
                  <a:pt x="18085" y="3650"/>
                  <a:pt x="18055" y="3650"/>
                </a:cubicBezTo>
                <a:close/>
                <a:moveTo>
                  <a:pt x="18905" y="3650"/>
                </a:moveTo>
                <a:cubicBezTo>
                  <a:pt x="18876" y="3650"/>
                  <a:pt x="18852" y="3697"/>
                  <a:pt x="18852" y="3754"/>
                </a:cubicBezTo>
                <a:lnTo>
                  <a:pt x="18852" y="3974"/>
                </a:lnTo>
                <a:cubicBezTo>
                  <a:pt x="18852" y="4032"/>
                  <a:pt x="18876" y="4077"/>
                  <a:pt x="18905" y="4077"/>
                </a:cubicBezTo>
                <a:cubicBezTo>
                  <a:pt x="18934" y="4077"/>
                  <a:pt x="18958" y="4032"/>
                  <a:pt x="18958" y="3974"/>
                </a:cubicBezTo>
                <a:lnTo>
                  <a:pt x="18958" y="3754"/>
                </a:lnTo>
                <a:cubicBezTo>
                  <a:pt x="18958" y="3697"/>
                  <a:pt x="18934" y="3650"/>
                  <a:pt x="18905" y="3650"/>
                </a:cubicBezTo>
                <a:close/>
                <a:moveTo>
                  <a:pt x="19220" y="3650"/>
                </a:moveTo>
                <a:cubicBezTo>
                  <a:pt x="19191" y="3650"/>
                  <a:pt x="19167" y="3697"/>
                  <a:pt x="19167" y="3754"/>
                </a:cubicBezTo>
                <a:lnTo>
                  <a:pt x="19167" y="3974"/>
                </a:lnTo>
                <a:cubicBezTo>
                  <a:pt x="19167" y="4032"/>
                  <a:pt x="19191" y="4077"/>
                  <a:pt x="19220" y="4077"/>
                </a:cubicBezTo>
                <a:cubicBezTo>
                  <a:pt x="19249" y="4077"/>
                  <a:pt x="19273" y="4032"/>
                  <a:pt x="19273" y="3974"/>
                </a:cubicBezTo>
                <a:lnTo>
                  <a:pt x="19273" y="3754"/>
                </a:lnTo>
                <a:cubicBezTo>
                  <a:pt x="19273" y="3697"/>
                  <a:pt x="19249" y="3650"/>
                  <a:pt x="19220" y="3650"/>
                </a:cubicBezTo>
                <a:close/>
                <a:moveTo>
                  <a:pt x="20069" y="3650"/>
                </a:moveTo>
                <a:cubicBezTo>
                  <a:pt x="20040" y="3650"/>
                  <a:pt x="20016" y="3697"/>
                  <a:pt x="20016" y="3754"/>
                </a:cubicBezTo>
                <a:lnTo>
                  <a:pt x="20016" y="3974"/>
                </a:lnTo>
                <a:cubicBezTo>
                  <a:pt x="20016" y="4032"/>
                  <a:pt x="20040" y="4077"/>
                  <a:pt x="20069" y="4077"/>
                </a:cubicBezTo>
                <a:cubicBezTo>
                  <a:pt x="20099" y="4077"/>
                  <a:pt x="20122" y="4032"/>
                  <a:pt x="20122" y="3974"/>
                </a:cubicBezTo>
                <a:lnTo>
                  <a:pt x="20122" y="3754"/>
                </a:lnTo>
                <a:cubicBezTo>
                  <a:pt x="20122" y="3697"/>
                  <a:pt x="20099" y="3650"/>
                  <a:pt x="20069" y="3650"/>
                </a:cubicBezTo>
                <a:close/>
                <a:moveTo>
                  <a:pt x="20384" y="3650"/>
                </a:moveTo>
                <a:cubicBezTo>
                  <a:pt x="20355" y="3650"/>
                  <a:pt x="20331" y="3697"/>
                  <a:pt x="20331" y="3754"/>
                </a:cubicBezTo>
                <a:lnTo>
                  <a:pt x="20331" y="3974"/>
                </a:lnTo>
                <a:cubicBezTo>
                  <a:pt x="20331" y="4032"/>
                  <a:pt x="20355" y="4077"/>
                  <a:pt x="20384" y="4077"/>
                </a:cubicBezTo>
                <a:cubicBezTo>
                  <a:pt x="20413" y="4077"/>
                  <a:pt x="20436" y="4032"/>
                  <a:pt x="20436" y="3974"/>
                </a:cubicBezTo>
                <a:lnTo>
                  <a:pt x="20436" y="3754"/>
                </a:lnTo>
                <a:cubicBezTo>
                  <a:pt x="20436" y="3697"/>
                  <a:pt x="20413" y="3650"/>
                  <a:pt x="20384" y="3650"/>
                </a:cubicBezTo>
                <a:close/>
                <a:moveTo>
                  <a:pt x="21234" y="3650"/>
                </a:moveTo>
                <a:cubicBezTo>
                  <a:pt x="21204" y="3650"/>
                  <a:pt x="21181" y="3697"/>
                  <a:pt x="21181" y="3754"/>
                </a:cubicBezTo>
                <a:lnTo>
                  <a:pt x="21181" y="3974"/>
                </a:lnTo>
                <a:cubicBezTo>
                  <a:pt x="21181" y="4032"/>
                  <a:pt x="21204" y="4077"/>
                  <a:pt x="21234" y="4077"/>
                </a:cubicBezTo>
                <a:cubicBezTo>
                  <a:pt x="21263" y="4077"/>
                  <a:pt x="21285" y="4032"/>
                  <a:pt x="21285" y="3974"/>
                </a:cubicBezTo>
                <a:lnTo>
                  <a:pt x="21285" y="3754"/>
                </a:lnTo>
                <a:cubicBezTo>
                  <a:pt x="21285" y="3697"/>
                  <a:pt x="21263" y="3650"/>
                  <a:pt x="21234" y="3650"/>
                </a:cubicBezTo>
                <a:close/>
                <a:moveTo>
                  <a:pt x="21547" y="3650"/>
                </a:moveTo>
                <a:cubicBezTo>
                  <a:pt x="21518" y="3650"/>
                  <a:pt x="21495" y="3697"/>
                  <a:pt x="21495" y="3754"/>
                </a:cubicBezTo>
                <a:lnTo>
                  <a:pt x="21495" y="3974"/>
                </a:lnTo>
                <a:cubicBezTo>
                  <a:pt x="21495" y="4032"/>
                  <a:pt x="21518" y="4077"/>
                  <a:pt x="21547" y="4077"/>
                </a:cubicBezTo>
                <a:cubicBezTo>
                  <a:pt x="21576" y="4077"/>
                  <a:pt x="21600" y="4032"/>
                  <a:pt x="21600" y="3974"/>
                </a:cubicBezTo>
                <a:lnTo>
                  <a:pt x="21600" y="3754"/>
                </a:lnTo>
                <a:cubicBezTo>
                  <a:pt x="21600" y="3697"/>
                  <a:pt x="21576" y="3650"/>
                  <a:pt x="21547" y="3650"/>
                </a:cubicBezTo>
                <a:close/>
                <a:moveTo>
                  <a:pt x="53" y="4380"/>
                </a:moveTo>
                <a:cubicBezTo>
                  <a:pt x="24" y="4380"/>
                  <a:pt x="0" y="4427"/>
                  <a:pt x="0" y="4484"/>
                </a:cubicBezTo>
                <a:lnTo>
                  <a:pt x="0" y="4704"/>
                </a:lnTo>
                <a:cubicBezTo>
                  <a:pt x="0" y="4762"/>
                  <a:pt x="24" y="4809"/>
                  <a:pt x="53" y="4809"/>
                </a:cubicBezTo>
                <a:cubicBezTo>
                  <a:pt x="82" y="4809"/>
                  <a:pt x="106" y="4762"/>
                  <a:pt x="106" y="4704"/>
                </a:cubicBezTo>
                <a:lnTo>
                  <a:pt x="106" y="4484"/>
                </a:lnTo>
                <a:cubicBezTo>
                  <a:pt x="106" y="4427"/>
                  <a:pt x="82" y="4380"/>
                  <a:pt x="53" y="4380"/>
                </a:cubicBezTo>
                <a:close/>
                <a:moveTo>
                  <a:pt x="367" y="4380"/>
                </a:moveTo>
                <a:cubicBezTo>
                  <a:pt x="338" y="4380"/>
                  <a:pt x="315" y="4427"/>
                  <a:pt x="315" y="4484"/>
                </a:cubicBezTo>
                <a:lnTo>
                  <a:pt x="315" y="4704"/>
                </a:lnTo>
                <a:cubicBezTo>
                  <a:pt x="315" y="4762"/>
                  <a:pt x="338" y="4809"/>
                  <a:pt x="367" y="4809"/>
                </a:cubicBezTo>
                <a:cubicBezTo>
                  <a:pt x="397" y="4809"/>
                  <a:pt x="420" y="4762"/>
                  <a:pt x="420" y="4704"/>
                </a:cubicBezTo>
                <a:lnTo>
                  <a:pt x="420" y="4484"/>
                </a:lnTo>
                <a:cubicBezTo>
                  <a:pt x="420" y="4427"/>
                  <a:pt x="397" y="4380"/>
                  <a:pt x="367" y="4380"/>
                </a:cubicBezTo>
                <a:close/>
                <a:moveTo>
                  <a:pt x="1217" y="4380"/>
                </a:moveTo>
                <a:cubicBezTo>
                  <a:pt x="1188" y="4380"/>
                  <a:pt x="1164" y="4427"/>
                  <a:pt x="1164" y="4484"/>
                </a:cubicBezTo>
                <a:lnTo>
                  <a:pt x="1164" y="4704"/>
                </a:lnTo>
                <a:cubicBezTo>
                  <a:pt x="1164" y="4762"/>
                  <a:pt x="1188" y="4809"/>
                  <a:pt x="1217" y="4809"/>
                </a:cubicBezTo>
                <a:cubicBezTo>
                  <a:pt x="1246" y="4809"/>
                  <a:pt x="1270" y="4762"/>
                  <a:pt x="1270" y="4704"/>
                </a:cubicBezTo>
                <a:lnTo>
                  <a:pt x="1270" y="4484"/>
                </a:lnTo>
                <a:cubicBezTo>
                  <a:pt x="1270" y="4427"/>
                  <a:pt x="1246" y="4380"/>
                  <a:pt x="1217" y="4380"/>
                </a:cubicBezTo>
                <a:close/>
                <a:moveTo>
                  <a:pt x="1532" y="4380"/>
                </a:moveTo>
                <a:cubicBezTo>
                  <a:pt x="1503" y="4380"/>
                  <a:pt x="1479" y="4427"/>
                  <a:pt x="1479" y="4484"/>
                </a:cubicBezTo>
                <a:lnTo>
                  <a:pt x="1479" y="4704"/>
                </a:lnTo>
                <a:cubicBezTo>
                  <a:pt x="1479" y="4762"/>
                  <a:pt x="1503" y="4809"/>
                  <a:pt x="1532" y="4809"/>
                </a:cubicBezTo>
                <a:cubicBezTo>
                  <a:pt x="1561" y="4809"/>
                  <a:pt x="1584" y="4762"/>
                  <a:pt x="1584" y="4704"/>
                </a:cubicBezTo>
                <a:lnTo>
                  <a:pt x="1584" y="4484"/>
                </a:lnTo>
                <a:cubicBezTo>
                  <a:pt x="1584" y="4427"/>
                  <a:pt x="1561" y="4380"/>
                  <a:pt x="1532" y="4380"/>
                </a:cubicBezTo>
                <a:close/>
                <a:moveTo>
                  <a:pt x="2380" y="4380"/>
                </a:moveTo>
                <a:cubicBezTo>
                  <a:pt x="2351" y="4380"/>
                  <a:pt x="2329" y="4427"/>
                  <a:pt x="2329" y="4484"/>
                </a:cubicBezTo>
                <a:lnTo>
                  <a:pt x="2329" y="4704"/>
                </a:lnTo>
                <a:cubicBezTo>
                  <a:pt x="2329" y="4762"/>
                  <a:pt x="2351" y="4809"/>
                  <a:pt x="2380" y="4809"/>
                </a:cubicBezTo>
                <a:cubicBezTo>
                  <a:pt x="2409" y="4809"/>
                  <a:pt x="2433" y="4762"/>
                  <a:pt x="2433" y="4704"/>
                </a:cubicBezTo>
                <a:lnTo>
                  <a:pt x="2433" y="4484"/>
                </a:lnTo>
                <a:cubicBezTo>
                  <a:pt x="2433" y="4427"/>
                  <a:pt x="2409" y="4380"/>
                  <a:pt x="2380" y="4380"/>
                </a:cubicBezTo>
                <a:close/>
                <a:moveTo>
                  <a:pt x="2695" y="4380"/>
                </a:moveTo>
                <a:cubicBezTo>
                  <a:pt x="2666" y="4380"/>
                  <a:pt x="2643" y="4427"/>
                  <a:pt x="2643" y="4484"/>
                </a:cubicBezTo>
                <a:lnTo>
                  <a:pt x="2643" y="4704"/>
                </a:lnTo>
                <a:cubicBezTo>
                  <a:pt x="2643" y="4762"/>
                  <a:pt x="2666" y="4809"/>
                  <a:pt x="2695" y="4809"/>
                </a:cubicBezTo>
                <a:cubicBezTo>
                  <a:pt x="2724" y="4809"/>
                  <a:pt x="2748" y="4762"/>
                  <a:pt x="2748" y="4704"/>
                </a:cubicBezTo>
                <a:lnTo>
                  <a:pt x="2748" y="4484"/>
                </a:lnTo>
                <a:cubicBezTo>
                  <a:pt x="2748" y="4427"/>
                  <a:pt x="2724" y="4380"/>
                  <a:pt x="2695" y="4380"/>
                </a:cubicBezTo>
                <a:close/>
                <a:moveTo>
                  <a:pt x="3545" y="4380"/>
                </a:moveTo>
                <a:cubicBezTo>
                  <a:pt x="3516" y="4380"/>
                  <a:pt x="3492" y="4427"/>
                  <a:pt x="3492" y="4484"/>
                </a:cubicBezTo>
                <a:lnTo>
                  <a:pt x="3492" y="4704"/>
                </a:lnTo>
                <a:cubicBezTo>
                  <a:pt x="3492" y="4762"/>
                  <a:pt x="3516" y="4809"/>
                  <a:pt x="3545" y="4809"/>
                </a:cubicBezTo>
                <a:cubicBezTo>
                  <a:pt x="3574" y="4809"/>
                  <a:pt x="3598" y="4762"/>
                  <a:pt x="3598" y="4704"/>
                </a:cubicBezTo>
                <a:lnTo>
                  <a:pt x="3598" y="4484"/>
                </a:lnTo>
                <a:cubicBezTo>
                  <a:pt x="3598" y="4427"/>
                  <a:pt x="3574" y="4380"/>
                  <a:pt x="3545" y="4380"/>
                </a:cubicBezTo>
                <a:close/>
                <a:moveTo>
                  <a:pt x="3859" y="4380"/>
                </a:moveTo>
                <a:cubicBezTo>
                  <a:pt x="3830" y="4380"/>
                  <a:pt x="3806" y="4427"/>
                  <a:pt x="3806" y="4484"/>
                </a:cubicBezTo>
                <a:lnTo>
                  <a:pt x="3806" y="4704"/>
                </a:lnTo>
                <a:cubicBezTo>
                  <a:pt x="3806" y="4762"/>
                  <a:pt x="3830" y="4809"/>
                  <a:pt x="3859" y="4809"/>
                </a:cubicBezTo>
                <a:cubicBezTo>
                  <a:pt x="3888" y="4809"/>
                  <a:pt x="3912" y="4762"/>
                  <a:pt x="3912" y="4704"/>
                </a:cubicBezTo>
                <a:lnTo>
                  <a:pt x="3912" y="4484"/>
                </a:lnTo>
                <a:cubicBezTo>
                  <a:pt x="3912" y="4427"/>
                  <a:pt x="3888" y="4380"/>
                  <a:pt x="3859" y="4380"/>
                </a:cubicBezTo>
                <a:close/>
                <a:moveTo>
                  <a:pt x="4709" y="4380"/>
                </a:moveTo>
                <a:cubicBezTo>
                  <a:pt x="4680" y="4380"/>
                  <a:pt x="4656" y="4427"/>
                  <a:pt x="4656" y="4484"/>
                </a:cubicBezTo>
                <a:lnTo>
                  <a:pt x="4656" y="4704"/>
                </a:lnTo>
                <a:cubicBezTo>
                  <a:pt x="4656" y="4762"/>
                  <a:pt x="4680" y="4809"/>
                  <a:pt x="4709" y="4809"/>
                </a:cubicBezTo>
                <a:cubicBezTo>
                  <a:pt x="4738" y="4809"/>
                  <a:pt x="4762" y="4762"/>
                  <a:pt x="4762" y="4704"/>
                </a:cubicBezTo>
                <a:lnTo>
                  <a:pt x="4762" y="4484"/>
                </a:lnTo>
                <a:cubicBezTo>
                  <a:pt x="4762" y="4427"/>
                  <a:pt x="4738" y="4380"/>
                  <a:pt x="4709" y="4380"/>
                </a:cubicBezTo>
                <a:close/>
                <a:moveTo>
                  <a:pt x="5023" y="4380"/>
                </a:moveTo>
                <a:cubicBezTo>
                  <a:pt x="4994" y="4380"/>
                  <a:pt x="4970" y="4427"/>
                  <a:pt x="4970" y="4484"/>
                </a:cubicBezTo>
                <a:lnTo>
                  <a:pt x="4970" y="4704"/>
                </a:lnTo>
                <a:cubicBezTo>
                  <a:pt x="4970" y="4762"/>
                  <a:pt x="4994" y="4809"/>
                  <a:pt x="5023" y="4809"/>
                </a:cubicBezTo>
                <a:cubicBezTo>
                  <a:pt x="5053" y="4809"/>
                  <a:pt x="5076" y="4762"/>
                  <a:pt x="5076" y="4704"/>
                </a:cubicBezTo>
                <a:lnTo>
                  <a:pt x="5076" y="4484"/>
                </a:lnTo>
                <a:cubicBezTo>
                  <a:pt x="5076" y="4427"/>
                  <a:pt x="5053" y="4380"/>
                  <a:pt x="5023" y="4380"/>
                </a:cubicBezTo>
                <a:close/>
                <a:moveTo>
                  <a:pt x="5873" y="4380"/>
                </a:moveTo>
                <a:cubicBezTo>
                  <a:pt x="5844" y="4380"/>
                  <a:pt x="5820" y="4427"/>
                  <a:pt x="5820" y="4484"/>
                </a:cubicBezTo>
                <a:lnTo>
                  <a:pt x="5820" y="4704"/>
                </a:lnTo>
                <a:cubicBezTo>
                  <a:pt x="5820" y="4762"/>
                  <a:pt x="5844" y="4809"/>
                  <a:pt x="5873" y="4809"/>
                </a:cubicBezTo>
                <a:cubicBezTo>
                  <a:pt x="5902" y="4809"/>
                  <a:pt x="5926" y="4762"/>
                  <a:pt x="5926" y="4704"/>
                </a:cubicBezTo>
                <a:lnTo>
                  <a:pt x="5926" y="4484"/>
                </a:lnTo>
                <a:cubicBezTo>
                  <a:pt x="5926" y="4427"/>
                  <a:pt x="5902" y="4380"/>
                  <a:pt x="5873" y="4380"/>
                </a:cubicBezTo>
                <a:close/>
                <a:moveTo>
                  <a:pt x="6188" y="4380"/>
                </a:moveTo>
                <a:cubicBezTo>
                  <a:pt x="6159" y="4380"/>
                  <a:pt x="6135" y="4427"/>
                  <a:pt x="6135" y="4484"/>
                </a:cubicBezTo>
                <a:lnTo>
                  <a:pt x="6135" y="4704"/>
                </a:lnTo>
                <a:cubicBezTo>
                  <a:pt x="6135" y="4762"/>
                  <a:pt x="6159" y="4809"/>
                  <a:pt x="6188" y="4809"/>
                </a:cubicBezTo>
                <a:cubicBezTo>
                  <a:pt x="6217" y="4809"/>
                  <a:pt x="6240" y="4762"/>
                  <a:pt x="6240" y="4704"/>
                </a:cubicBezTo>
                <a:lnTo>
                  <a:pt x="6240" y="4484"/>
                </a:lnTo>
                <a:cubicBezTo>
                  <a:pt x="6240" y="4427"/>
                  <a:pt x="6217" y="4380"/>
                  <a:pt x="6188" y="4380"/>
                </a:cubicBezTo>
                <a:close/>
                <a:moveTo>
                  <a:pt x="7036" y="4380"/>
                </a:moveTo>
                <a:cubicBezTo>
                  <a:pt x="7007" y="4380"/>
                  <a:pt x="6984" y="4427"/>
                  <a:pt x="6984" y="4484"/>
                </a:cubicBezTo>
                <a:lnTo>
                  <a:pt x="6984" y="4704"/>
                </a:lnTo>
                <a:cubicBezTo>
                  <a:pt x="6984" y="4762"/>
                  <a:pt x="7007" y="4809"/>
                  <a:pt x="7036" y="4809"/>
                </a:cubicBezTo>
                <a:cubicBezTo>
                  <a:pt x="7065" y="4809"/>
                  <a:pt x="7089" y="4762"/>
                  <a:pt x="7089" y="4704"/>
                </a:cubicBezTo>
                <a:lnTo>
                  <a:pt x="7089" y="4484"/>
                </a:lnTo>
                <a:cubicBezTo>
                  <a:pt x="7089" y="4427"/>
                  <a:pt x="7065" y="4380"/>
                  <a:pt x="7036" y="4380"/>
                </a:cubicBezTo>
                <a:close/>
                <a:moveTo>
                  <a:pt x="7351" y="4380"/>
                </a:moveTo>
                <a:cubicBezTo>
                  <a:pt x="7322" y="4380"/>
                  <a:pt x="7299" y="4427"/>
                  <a:pt x="7299" y="4484"/>
                </a:cubicBezTo>
                <a:lnTo>
                  <a:pt x="7299" y="4704"/>
                </a:lnTo>
                <a:cubicBezTo>
                  <a:pt x="7299" y="4762"/>
                  <a:pt x="7322" y="4809"/>
                  <a:pt x="7351" y="4809"/>
                </a:cubicBezTo>
                <a:cubicBezTo>
                  <a:pt x="7380" y="4809"/>
                  <a:pt x="7404" y="4762"/>
                  <a:pt x="7404" y="4704"/>
                </a:cubicBezTo>
                <a:lnTo>
                  <a:pt x="7404" y="4484"/>
                </a:lnTo>
                <a:cubicBezTo>
                  <a:pt x="7404" y="4427"/>
                  <a:pt x="7380" y="4380"/>
                  <a:pt x="7351" y="4380"/>
                </a:cubicBezTo>
                <a:close/>
                <a:moveTo>
                  <a:pt x="8201" y="4380"/>
                </a:moveTo>
                <a:cubicBezTo>
                  <a:pt x="8171" y="4380"/>
                  <a:pt x="8148" y="4427"/>
                  <a:pt x="8148" y="4484"/>
                </a:cubicBezTo>
                <a:lnTo>
                  <a:pt x="8148" y="4704"/>
                </a:lnTo>
                <a:cubicBezTo>
                  <a:pt x="8148" y="4762"/>
                  <a:pt x="8171" y="4809"/>
                  <a:pt x="8201" y="4809"/>
                </a:cubicBezTo>
                <a:cubicBezTo>
                  <a:pt x="8230" y="4809"/>
                  <a:pt x="8254" y="4762"/>
                  <a:pt x="8254" y="4704"/>
                </a:cubicBezTo>
                <a:lnTo>
                  <a:pt x="8254" y="4484"/>
                </a:lnTo>
                <a:cubicBezTo>
                  <a:pt x="8254" y="4427"/>
                  <a:pt x="8230" y="4380"/>
                  <a:pt x="8201" y="4380"/>
                </a:cubicBezTo>
                <a:close/>
                <a:moveTo>
                  <a:pt x="8515" y="4380"/>
                </a:moveTo>
                <a:cubicBezTo>
                  <a:pt x="8486" y="4380"/>
                  <a:pt x="8462" y="4427"/>
                  <a:pt x="8462" y="4484"/>
                </a:cubicBezTo>
                <a:lnTo>
                  <a:pt x="8462" y="4704"/>
                </a:lnTo>
                <a:cubicBezTo>
                  <a:pt x="8462" y="4762"/>
                  <a:pt x="8486" y="4809"/>
                  <a:pt x="8515" y="4809"/>
                </a:cubicBezTo>
                <a:cubicBezTo>
                  <a:pt x="8544" y="4809"/>
                  <a:pt x="8568" y="4762"/>
                  <a:pt x="8568" y="4704"/>
                </a:cubicBezTo>
                <a:lnTo>
                  <a:pt x="8568" y="4484"/>
                </a:lnTo>
                <a:cubicBezTo>
                  <a:pt x="8568" y="4427"/>
                  <a:pt x="8544" y="4380"/>
                  <a:pt x="8515" y="4380"/>
                </a:cubicBezTo>
                <a:close/>
                <a:moveTo>
                  <a:pt x="9365" y="4380"/>
                </a:moveTo>
                <a:cubicBezTo>
                  <a:pt x="9336" y="4380"/>
                  <a:pt x="9312" y="4427"/>
                  <a:pt x="9312" y="4484"/>
                </a:cubicBezTo>
                <a:lnTo>
                  <a:pt x="9312" y="4704"/>
                </a:lnTo>
                <a:cubicBezTo>
                  <a:pt x="9312" y="4762"/>
                  <a:pt x="9336" y="4809"/>
                  <a:pt x="9365" y="4809"/>
                </a:cubicBezTo>
                <a:cubicBezTo>
                  <a:pt x="9394" y="4809"/>
                  <a:pt x="9418" y="4762"/>
                  <a:pt x="9418" y="4704"/>
                </a:cubicBezTo>
                <a:lnTo>
                  <a:pt x="9418" y="4484"/>
                </a:lnTo>
                <a:cubicBezTo>
                  <a:pt x="9418" y="4427"/>
                  <a:pt x="9394" y="4380"/>
                  <a:pt x="9365" y="4380"/>
                </a:cubicBezTo>
                <a:close/>
                <a:moveTo>
                  <a:pt x="9679" y="4380"/>
                </a:moveTo>
                <a:cubicBezTo>
                  <a:pt x="9650" y="4380"/>
                  <a:pt x="9626" y="4427"/>
                  <a:pt x="9626" y="4484"/>
                </a:cubicBezTo>
                <a:lnTo>
                  <a:pt x="9626" y="4704"/>
                </a:lnTo>
                <a:cubicBezTo>
                  <a:pt x="9626" y="4762"/>
                  <a:pt x="9650" y="4809"/>
                  <a:pt x="9679" y="4809"/>
                </a:cubicBezTo>
                <a:cubicBezTo>
                  <a:pt x="9708" y="4809"/>
                  <a:pt x="9732" y="4762"/>
                  <a:pt x="9732" y="4704"/>
                </a:cubicBezTo>
                <a:lnTo>
                  <a:pt x="9732" y="4484"/>
                </a:lnTo>
                <a:cubicBezTo>
                  <a:pt x="9732" y="4427"/>
                  <a:pt x="9708" y="4380"/>
                  <a:pt x="9679" y="4380"/>
                </a:cubicBezTo>
                <a:close/>
                <a:moveTo>
                  <a:pt x="10529" y="4380"/>
                </a:moveTo>
                <a:cubicBezTo>
                  <a:pt x="10500" y="4380"/>
                  <a:pt x="10476" y="4427"/>
                  <a:pt x="10476" y="4484"/>
                </a:cubicBezTo>
                <a:lnTo>
                  <a:pt x="10476" y="4704"/>
                </a:lnTo>
                <a:cubicBezTo>
                  <a:pt x="10476" y="4762"/>
                  <a:pt x="10500" y="4809"/>
                  <a:pt x="10529" y="4809"/>
                </a:cubicBezTo>
                <a:cubicBezTo>
                  <a:pt x="10558" y="4809"/>
                  <a:pt x="10582" y="4762"/>
                  <a:pt x="10582" y="4704"/>
                </a:cubicBezTo>
                <a:lnTo>
                  <a:pt x="10582" y="4484"/>
                </a:lnTo>
                <a:cubicBezTo>
                  <a:pt x="10582" y="4427"/>
                  <a:pt x="10558" y="4380"/>
                  <a:pt x="10529" y="4380"/>
                </a:cubicBezTo>
                <a:close/>
                <a:moveTo>
                  <a:pt x="10844" y="4380"/>
                </a:moveTo>
                <a:cubicBezTo>
                  <a:pt x="10814" y="4380"/>
                  <a:pt x="10791" y="4427"/>
                  <a:pt x="10791" y="4484"/>
                </a:cubicBezTo>
                <a:lnTo>
                  <a:pt x="10791" y="4704"/>
                </a:lnTo>
                <a:cubicBezTo>
                  <a:pt x="10791" y="4762"/>
                  <a:pt x="10814" y="4809"/>
                  <a:pt x="10844" y="4809"/>
                </a:cubicBezTo>
                <a:cubicBezTo>
                  <a:pt x="10873" y="4809"/>
                  <a:pt x="10895" y="4762"/>
                  <a:pt x="10895" y="4704"/>
                </a:cubicBezTo>
                <a:lnTo>
                  <a:pt x="10895" y="4484"/>
                </a:lnTo>
                <a:cubicBezTo>
                  <a:pt x="10895" y="4427"/>
                  <a:pt x="10873" y="4380"/>
                  <a:pt x="10844" y="4380"/>
                </a:cubicBezTo>
                <a:close/>
                <a:moveTo>
                  <a:pt x="11692" y="4380"/>
                </a:moveTo>
                <a:cubicBezTo>
                  <a:pt x="11663" y="4380"/>
                  <a:pt x="11640" y="4427"/>
                  <a:pt x="11640" y="4484"/>
                </a:cubicBezTo>
                <a:lnTo>
                  <a:pt x="11640" y="4704"/>
                </a:lnTo>
                <a:cubicBezTo>
                  <a:pt x="11640" y="4762"/>
                  <a:pt x="11663" y="4809"/>
                  <a:pt x="11692" y="4809"/>
                </a:cubicBezTo>
                <a:cubicBezTo>
                  <a:pt x="11721" y="4809"/>
                  <a:pt x="11745" y="4762"/>
                  <a:pt x="11745" y="4704"/>
                </a:cubicBezTo>
                <a:lnTo>
                  <a:pt x="11745" y="4484"/>
                </a:lnTo>
                <a:cubicBezTo>
                  <a:pt x="11745" y="4427"/>
                  <a:pt x="11721" y="4380"/>
                  <a:pt x="11692" y="4380"/>
                </a:cubicBezTo>
                <a:close/>
                <a:moveTo>
                  <a:pt x="12007" y="4380"/>
                </a:moveTo>
                <a:cubicBezTo>
                  <a:pt x="11978" y="4380"/>
                  <a:pt x="11955" y="4427"/>
                  <a:pt x="11955" y="4484"/>
                </a:cubicBezTo>
                <a:lnTo>
                  <a:pt x="11955" y="4704"/>
                </a:lnTo>
                <a:cubicBezTo>
                  <a:pt x="11955" y="4762"/>
                  <a:pt x="11978" y="4809"/>
                  <a:pt x="12007" y="4809"/>
                </a:cubicBezTo>
                <a:cubicBezTo>
                  <a:pt x="12036" y="4809"/>
                  <a:pt x="12060" y="4762"/>
                  <a:pt x="12060" y="4704"/>
                </a:cubicBezTo>
                <a:lnTo>
                  <a:pt x="12060" y="4484"/>
                </a:lnTo>
                <a:cubicBezTo>
                  <a:pt x="12060" y="4427"/>
                  <a:pt x="12036" y="4380"/>
                  <a:pt x="12007" y="4380"/>
                </a:cubicBezTo>
                <a:close/>
                <a:moveTo>
                  <a:pt x="12856" y="4380"/>
                </a:moveTo>
                <a:cubicBezTo>
                  <a:pt x="12827" y="4380"/>
                  <a:pt x="12804" y="4427"/>
                  <a:pt x="12804" y="4484"/>
                </a:cubicBezTo>
                <a:lnTo>
                  <a:pt x="12804" y="4704"/>
                </a:lnTo>
                <a:cubicBezTo>
                  <a:pt x="12804" y="4762"/>
                  <a:pt x="12827" y="4809"/>
                  <a:pt x="12856" y="4809"/>
                </a:cubicBezTo>
                <a:cubicBezTo>
                  <a:pt x="12886" y="4809"/>
                  <a:pt x="12909" y="4762"/>
                  <a:pt x="12909" y="4704"/>
                </a:cubicBezTo>
                <a:lnTo>
                  <a:pt x="12909" y="4484"/>
                </a:lnTo>
                <a:cubicBezTo>
                  <a:pt x="12909" y="4427"/>
                  <a:pt x="12886" y="4380"/>
                  <a:pt x="12856" y="4380"/>
                </a:cubicBezTo>
                <a:close/>
                <a:moveTo>
                  <a:pt x="13171" y="4380"/>
                </a:moveTo>
                <a:cubicBezTo>
                  <a:pt x="13142" y="4380"/>
                  <a:pt x="13118" y="4427"/>
                  <a:pt x="13118" y="4484"/>
                </a:cubicBezTo>
                <a:lnTo>
                  <a:pt x="13118" y="4704"/>
                </a:lnTo>
                <a:cubicBezTo>
                  <a:pt x="13118" y="4762"/>
                  <a:pt x="13142" y="4809"/>
                  <a:pt x="13171" y="4809"/>
                </a:cubicBezTo>
                <a:cubicBezTo>
                  <a:pt x="13200" y="4809"/>
                  <a:pt x="13224" y="4762"/>
                  <a:pt x="13224" y="4704"/>
                </a:cubicBezTo>
                <a:lnTo>
                  <a:pt x="13224" y="4484"/>
                </a:lnTo>
                <a:cubicBezTo>
                  <a:pt x="13224" y="4427"/>
                  <a:pt x="13200" y="4380"/>
                  <a:pt x="13171" y="4380"/>
                </a:cubicBezTo>
                <a:close/>
                <a:moveTo>
                  <a:pt x="14021" y="4380"/>
                </a:moveTo>
                <a:cubicBezTo>
                  <a:pt x="13992" y="4380"/>
                  <a:pt x="13968" y="4427"/>
                  <a:pt x="13968" y="4484"/>
                </a:cubicBezTo>
                <a:lnTo>
                  <a:pt x="13968" y="4704"/>
                </a:lnTo>
                <a:cubicBezTo>
                  <a:pt x="13968" y="4762"/>
                  <a:pt x="13992" y="4809"/>
                  <a:pt x="14021" y="4809"/>
                </a:cubicBezTo>
                <a:cubicBezTo>
                  <a:pt x="14050" y="4809"/>
                  <a:pt x="14074" y="4762"/>
                  <a:pt x="14074" y="4704"/>
                </a:cubicBezTo>
                <a:lnTo>
                  <a:pt x="14074" y="4484"/>
                </a:lnTo>
                <a:cubicBezTo>
                  <a:pt x="14074" y="4427"/>
                  <a:pt x="14050" y="4380"/>
                  <a:pt x="14021" y="4380"/>
                </a:cubicBezTo>
                <a:close/>
                <a:moveTo>
                  <a:pt x="14335" y="4380"/>
                </a:moveTo>
                <a:cubicBezTo>
                  <a:pt x="14306" y="4380"/>
                  <a:pt x="14282" y="4427"/>
                  <a:pt x="14282" y="4484"/>
                </a:cubicBezTo>
                <a:lnTo>
                  <a:pt x="14282" y="4704"/>
                </a:lnTo>
                <a:cubicBezTo>
                  <a:pt x="14282" y="4762"/>
                  <a:pt x="14306" y="4809"/>
                  <a:pt x="14335" y="4809"/>
                </a:cubicBezTo>
                <a:cubicBezTo>
                  <a:pt x="14364" y="4809"/>
                  <a:pt x="14388" y="4762"/>
                  <a:pt x="14388" y="4704"/>
                </a:cubicBezTo>
                <a:lnTo>
                  <a:pt x="14388" y="4484"/>
                </a:lnTo>
                <a:cubicBezTo>
                  <a:pt x="14388" y="4427"/>
                  <a:pt x="14364" y="4380"/>
                  <a:pt x="14335" y="4380"/>
                </a:cubicBezTo>
                <a:close/>
                <a:moveTo>
                  <a:pt x="15185" y="4380"/>
                </a:moveTo>
                <a:cubicBezTo>
                  <a:pt x="15156" y="4380"/>
                  <a:pt x="15132" y="4427"/>
                  <a:pt x="15132" y="4484"/>
                </a:cubicBezTo>
                <a:lnTo>
                  <a:pt x="15132" y="4704"/>
                </a:lnTo>
                <a:cubicBezTo>
                  <a:pt x="15132" y="4762"/>
                  <a:pt x="15156" y="4809"/>
                  <a:pt x="15185" y="4809"/>
                </a:cubicBezTo>
                <a:cubicBezTo>
                  <a:pt x="15214" y="4809"/>
                  <a:pt x="15237" y="4762"/>
                  <a:pt x="15237" y="4704"/>
                </a:cubicBezTo>
                <a:lnTo>
                  <a:pt x="15237" y="4484"/>
                </a:lnTo>
                <a:cubicBezTo>
                  <a:pt x="15237" y="4427"/>
                  <a:pt x="15214" y="4380"/>
                  <a:pt x="15185" y="4380"/>
                </a:cubicBezTo>
                <a:close/>
                <a:moveTo>
                  <a:pt x="15500" y="4380"/>
                </a:moveTo>
                <a:cubicBezTo>
                  <a:pt x="15470" y="4380"/>
                  <a:pt x="15447" y="4427"/>
                  <a:pt x="15447" y="4484"/>
                </a:cubicBezTo>
                <a:lnTo>
                  <a:pt x="15447" y="4704"/>
                </a:lnTo>
                <a:cubicBezTo>
                  <a:pt x="15447" y="4762"/>
                  <a:pt x="15470" y="4809"/>
                  <a:pt x="15500" y="4809"/>
                </a:cubicBezTo>
                <a:cubicBezTo>
                  <a:pt x="15529" y="4809"/>
                  <a:pt x="15551" y="4762"/>
                  <a:pt x="15551" y="4704"/>
                </a:cubicBezTo>
                <a:lnTo>
                  <a:pt x="15551" y="4484"/>
                </a:lnTo>
                <a:cubicBezTo>
                  <a:pt x="15551" y="4427"/>
                  <a:pt x="15529" y="4380"/>
                  <a:pt x="15500" y="4380"/>
                </a:cubicBezTo>
                <a:close/>
                <a:moveTo>
                  <a:pt x="16349" y="4380"/>
                </a:moveTo>
                <a:cubicBezTo>
                  <a:pt x="16320" y="4380"/>
                  <a:pt x="16296" y="4427"/>
                  <a:pt x="16296" y="4484"/>
                </a:cubicBezTo>
                <a:lnTo>
                  <a:pt x="16296" y="4704"/>
                </a:lnTo>
                <a:cubicBezTo>
                  <a:pt x="16296" y="4762"/>
                  <a:pt x="16320" y="4809"/>
                  <a:pt x="16349" y="4809"/>
                </a:cubicBezTo>
                <a:cubicBezTo>
                  <a:pt x="16378" y="4809"/>
                  <a:pt x="16401" y="4762"/>
                  <a:pt x="16401" y="4704"/>
                </a:cubicBezTo>
                <a:lnTo>
                  <a:pt x="16401" y="4484"/>
                </a:lnTo>
                <a:cubicBezTo>
                  <a:pt x="16401" y="4427"/>
                  <a:pt x="16378" y="4380"/>
                  <a:pt x="16349" y="4380"/>
                </a:cubicBezTo>
                <a:close/>
                <a:moveTo>
                  <a:pt x="16663" y="4380"/>
                </a:moveTo>
                <a:cubicBezTo>
                  <a:pt x="16634" y="4380"/>
                  <a:pt x="16611" y="4427"/>
                  <a:pt x="16611" y="4484"/>
                </a:cubicBezTo>
                <a:lnTo>
                  <a:pt x="16611" y="4704"/>
                </a:lnTo>
                <a:cubicBezTo>
                  <a:pt x="16611" y="4762"/>
                  <a:pt x="16634" y="4809"/>
                  <a:pt x="16663" y="4809"/>
                </a:cubicBezTo>
                <a:cubicBezTo>
                  <a:pt x="16692" y="4809"/>
                  <a:pt x="16716" y="4762"/>
                  <a:pt x="16716" y="4704"/>
                </a:cubicBezTo>
                <a:lnTo>
                  <a:pt x="16716" y="4484"/>
                </a:lnTo>
                <a:cubicBezTo>
                  <a:pt x="16716" y="4427"/>
                  <a:pt x="16692" y="4380"/>
                  <a:pt x="16663" y="4380"/>
                </a:cubicBezTo>
                <a:close/>
                <a:moveTo>
                  <a:pt x="17512" y="4380"/>
                </a:moveTo>
                <a:cubicBezTo>
                  <a:pt x="17483" y="4380"/>
                  <a:pt x="17459" y="4427"/>
                  <a:pt x="17459" y="4484"/>
                </a:cubicBezTo>
                <a:lnTo>
                  <a:pt x="17459" y="4704"/>
                </a:lnTo>
                <a:cubicBezTo>
                  <a:pt x="17459" y="4762"/>
                  <a:pt x="17483" y="4809"/>
                  <a:pt x="17512" y="4809"/>
                </a:cubicBezTo>
                <a:cubicBezTo>
                  <a:pt x="17541" y="4809"/>
                  <a:pt x="17565" y="4762"/>
                  <a:pt x="17565" y="4704"/>
                </a:cubicBezTo>
                <a:lnTo>
                  <a:pt x="17565" y="4484"/>
                </a:lnTo>
                <a:cubicBezTo>
                  <a:pt x="17565" y="4427"/>
                  <a:pt x="17541" y="4380"/>
                  <a:pt x="17512" y="4380"/>
                </a:cubicBezTo>
                <a:close/>
                <a:moveTo>
                  <a:pt x="17827" y="4380"/>
                </a:moveTo>
                <a:cubicBezTo>
                  <a:pt x="17798" y="4380"/>
                  <a:pt x="17774" y="4427"/>
                  <a:pt x="17774" y="4484"/>
                </a:cubicBezTo>
                <a:lnTo>
                  <a:pt x="17774" y="4704"/>
                </a:lnTo>
                <a:cubicBezTo>
                  <a:pt x="17774" y="4762"/>
                  <a:pt x="17798" y="4809"/>
                  <a:pt x="17827" y="4809"/>
                </a:cubicBezTo>
                <a:cubicBezTo>
                  <a:pt x="17856" y="4809"/>
                  <a:pt x="17880" y="4762"/>
                  <a:pt x="17880" y="4704"/>
                </a:cubicBezTo>
                <a:lnTo>
                  <a:pt x="17880" y="4484"/>
                </a:lnTo>
                <a:cubicBezTo>
                  <a:pt x="17880" y="4427"/>
                  <a:pt x="17856" y="4380"/>
                  <a:pt x="17827" y="4380"/>
                </a:cubicBezTo>
                <a:close/>
                <a:moveTo>
                  <a:pt x="18677" y="4380"/>
                </a:moveTo>
                <a:cubicBezTo>
                  <a:pt x="18648" y="4380"/>
                  <a:pt x="18624" y="4427"/>
                  <a:pt x="18624" y="4484"/>
                </a:cubicBezTo>
                <a:lnTo>
                  <a:pt x="18624" y="4704"/>
                </a:lnTo>
                <a:cubicBezTo>
                  <a:pt x="18624" y="4762"/>
                  <a:pt x="18648" y="4809"/>
                  <a:pt x="18677" y="4809"/>
                </a:cubicBezTo>
                <a:cubicBezTo>
                  <a:pt x="18706" y="4809"/>
                  <a:pt x="18730" y="4762"/>
                  <a:pt x="18730" y="4704"/>
                </a:cubicBezTo>
                <a:lnTo>
                  <a:pt x="18730" y="4484"/>
                </a:lnTo>
                <a:cubicBezTo>
                  <a:pt x="18730" y="4427"/>
                  <a:pt x="18706" y="4380"/>
                  <a:pt x="18677" y="4380"/>
                </a:cubicBezTo>
                <a:close/>
                <a:moveTo>
                  <a:pt x="18991" y="4380"/>
                </a:moveTo>
                <a:cubicBezTo>
                  <a:pt x="18962" y="4380"/>
                  <a:pt x="18938" y="4427"/>
                  <a:pt x="18938" y="4484"/>
                </a:cubicBezTo>
                <a:lnTo>
                  <a:pt x="18938" y="4704"/>
                </a:lnTo>
                <a:cubicBezTo>
                  <a:pt x="18938" y="4762"/>
                  <a:pt x="18962" y="4809"/>
                  <a:pt x="18991" y="4809"/>
                </a:cubicBezTo>
                <a:cubicBezTo>
                  <a:pt x="19020" y="4809"/>
                  <a:pt x="19044" y="4762"/>
                  <a:pt x="19044" y="4704"/>
                </a:cubicBezTo>
                <a:lnTo>
                  <a:pt x="19044" y="4484"/>
                </a:lnTo>
                <a:cubicBezTo>
                  <a:pt x="19044" y="4427"/>
                  <a:pt x="19020" y="4380"/>
                  <a:pt x="18991" y="4380"/>
                </a:cubicBezTo>
                <a:close/>
                <a:moveTo>
                  <a:pt x="19841" y="4380"/>
                </a:moveTo>
                <a:cubicBezTo>
                  <a:pt x="19812" y="4380"/>
                  <a:pt x="19788" y="4427"/>
                  <a:pt x="19788" y="4484"/>
                </a:cubicBezTo>
                <a:lnTo>
                  <a:pt x="19788" y="4704"/>
                </a:lnTo>
                <a:cubicBezTo>
                  <a:pt x="19788" y="4762"/>
                  <a:pt x="19812" y="4809"/>
                  <a:pt x="19841" y="4809"/>
                </a:cubicBezTo>
                <a:cubicBezTo>
                  <a:pt x="19870" y="4809"/>
                  <a:pt x="19894" y="4762"/>
                  <a:pt x="19894" y="4704"/>
                </a:cubicBezTo>
                <a:lnTo>
                  <a:pt x="19894" y="4484"/>
                </a:lnTo>
                <a:cubicBezTo>
                  <a:pt x="19894" y="4427"/>
                  <a:pt x="19870" y="4380"/>
                  <a:pt x="19841" y="4380"/>
                </a:cubicBezTo>
                <a:close/>
                <a:moveTo>
                  <a:pt x="20155" y="4380"/>
                </a:moveTo>
                <a:cubicBezTo>
                  <a:pt x="20126" y="4380"/>
                  <a:pt x="20102" y="4427"/>
                  <a:pt x="20102" y="4484"/>
                </a:cubicBezTo>
                <a:lnTo>
                  <a:pt x="20102" y="4704"/>
                </a:lnTo>
                <a:cubicBezTo>
                  <a:pt x="20102" y="4762"/>
                  <a:pt x="20126" y="4809"/>
                  <a:pt x="20155" y="4809"/>
                </a:cubicBezTo>
                <a:cubicBezTo>
                  <a:pt x="20184" y="4809"/>
                  <a:pt x="20207" y="4762"/>
                  <a:pt x="20207" y="4704"/>
                </a:cubicBezTo>
                <a:lnTo>
                  <a:pt x="20207" y="4484"/>
                </a:lnTo>
                <a:cubicBezTo>
                  <a:pt x="20207" y="4427"/>
                  <a:pt x="20184" y="4380"/>
                  <a:pt x="20155" y="4380"/>
                </a:cubicBezTo>
                <a:close/>
                <a:moveTo>
                  <a:pt x="21004" y="4380"/>
                </a:moveTo>
                <a:cubicBezTo>
                  <a:pt x="20975" y="4380"/>
                  <a:pt x="20952" y="4427"/>
                  <a:pt x="20952" y="4484"/>
                </a:cubicBezTo>
                <a:lnTo>
                  <a:pt x="20952" y="4704"/>
                </a:lnTo>
                <a:cubicBezTo>
                  <a:pt x="20952" y="4762"/>
                  <a:pt x="20975" y="4809"/>
                  <a:pt x="21004" y="4809"/>
                </a:cubicBezTo>
                <a:cubicBezTo>
                  <a:pt x="21033" y="4809"/>
                  <a:pt x="21057" y="4762"/>
                  <a:pt x="21057" y="4704"/>
                </a:cubicBezTo>
                <a:lnTo>
                  <a:pt x="21057" y="4484"/>
                </a:lnTo>
                <a:cubicBezTo>
                  <a:pt x="21057" y="4427"/>
                  <a:pt x="21033" y="4380"/>
                  <a:pt x="21004" y="4380"/>
                </a:cubicBezTo>
                <a:close/>
                <a:moveTo>
                  <a:pt x="21319" y="4380"/>
                </a:moveTo>
                <a:cubicBezTo>
                  <a:pt x="21289" y="4380"/>
                  <a:pt x="21267" y="4427"/>
                  <a:pt x="21267" y="4484"/>
                </a:cubicBezTo>
                <a:lnTo>
                  <a:pt x="21267" y="4704"/>
                </a:lnTo>
                <a:cubicBezTo>
                  <a:pt x="21267" y="4762"/>
                  <a:pt x="21289" y="4809"/>
                  <a:pt x="21319" y="4809"/>
                </a:cubicBezTo>
                <a:cubicBezTo>
                  <a:pt x="21348" y="4809"/>
                  <a:pt x="21372" y="4762"/>
                  <a:pt x="21372" y="4704"/>
                </a:cubicBezTo>
                <a:lnTo>
                  <a:pt x="21372" y="4484"/>
                </a:lnTo>
                <a:cubicBezTo>
                  <a:pt x="21372" y="4427"/>
                  <a:pt x="21348" y="4380"/>
                  <a:pt x="21319" y="4380"/>
                </a:cubicBezTo>
                <a:close/>
                <a:moveTo>
                  <a:pt x="281" y="5110"/>
                </a:moveTo>
                <a:cubicBezTo>
                  <a:pt x="252" y="5110"/>
                  <a:pt x="228" y="5157"/>
                  <a:pt x="228" y="5214"/>
                </a:cubicBezTo>
                <a:lnTo>
                  <a:pt x="228" y="5434"/>
                </a:lnTo>
                <a:cubicBezTo>
                  <a:pt x="228" y="5492"/>
                  <a:pt x="252" y="5539"/>
                  <a:pt x="281" y="5539"/>
                </a:cubicBezTo>
                <a:cubicBezTo>
                  <a:pt x="311" y="5539"/>
                  <a:pt x="334" y="5492"/>
                  <a:pt x="334" y="5434"/>
                </a:cubicBezTo>
                <a:lnTo>
                  <a:pt x="334" y="5214"/>
                </a:lnTo>
                <a:cubicBezTo>
                  <a:pt x="334" y="5157"/>
                  <a:pt x="311" y="5110"/>
                  <a:pt x="281" y="5110"/>
                </a:cubicBezTo>
                <a:close/>
                <a:moveTo>
                  <a:pt x="596" y="5110"/>
                </a:moveTo>
                <a:cubicBezTo>
                  <a:pt x="567" y="5110"/>
                  <a:pt x="543" y="5157"/>
                  <a:pt x="543" y="5214"/>
                </a:cubicBezTo>
                <a:lnTo>
                  <a:pt x="543" y="5434"/>
                </a:lnTo>
                <a:cubicBezTo>
                  <a:pt x="543" y="5492"/>
                  <a:pt x="567" y="5539"/>
                  <a:pt x="596" y="5539"/>
                </a:cubicBezTo>
                <a:cubicBezTo>
                  <a:pt x="625" y="5539"/>
                  <a:pt x="649" y="5492"/>
                  <a:pt x="649" y="5434"/>
                </a:cubicBezTo>
                <a:lnTo>
                  <a:pt x="649" y="5214"/>
                </a:lnTo>
                <a:cubicBezTo>
                  <a:pt x="649" y="5157"/>
                  <a:pt x="625" y="5110"/>
                  <a:pt x="596" y="5110"/>
                </a:cubicBezTo>
                <a:close/>
                <a:moveTo>
                  <a:pt x="1446" y="5110"/>
                </a:moveTo>
                <a:cubicBezTo>
                  <a:pt x="1417" y="5110"/>
                  <a:pt x="1393" y="5157"/>
                  <a:pt x="1393" y="5214"/>
                </a:cubicBezTo>
                <a:lnTo>
                  <a:pt x="1393" y="5434"/>
                </a:lnTo>
                <a:cubicBezTo>
                  <a:pt x="1393" y="5492"/>
                  <a:pt x="1417" y="5539"/>
                  <a:pt x="1446" y="5539"/>
                </a:cubicBezTo>
                <a:cubicBezTo>
                  <a:pt x="1475" y="5539"/>
                  <a:pt x="1499" y="5492"/>
                  <a:pt x="1499" y="5434"/>
                </a:cubicBezTo>
                <a:lnTo>
                  <a:pt x="1499" y="5214"/>
                </a:lnTo>
                <a:cubicBezTo>
                  <a:pt x="1499" y="5157"/>
                  <a:pt x="1475" y="5110"/>
                  <a:pt x="1446" y="5110"/>
                </a:cubicBezTo>
                <a:close/>
                <a:moveTo>
                  <a:pt x="1760" y="5110"/>
                </a:moveTo>
                <a:cubicBezTo>
                  <a:pt x="1731" y="5110"/>
                  <a:pt x="1707" y="5157"/>
                  <a:pt x="1707" y="5214"/>
                </a:cubicBezTo>
                <a:lnTo>
                  <a:pt x="1707" y="5434"/>
                </a:lnTo>
                <a:cubicBezTo>
                  <a:pt x="1707" y="5492"/>
                  <a:pt x="1731" y="5539"/>
                  <a:pt x="1760" y="5539"/>
                </a:cubicBezTo>
                <a:cubicBezTo>
                  <a:pt x="1789" y="5539"/>
                  <a:pt x="1813" y="5492"/>
                  <a:pt x="1813" y="5434"/>
                </a:cubicBezTo>
                <a:lnTo>
                  <a:pt x="1813" y="5214"/>
                </a:lnTo>
                <a:cubicBezTo>
                  <a:pt x="1813" y="5157"/>
                  <a:pt x="1789" y="5110"/>
                  <a:pt x="1760" y="5110"/>
                </a:cubicBezTo>
                <a:close/>
                <a:moveTo>
                  <a:pt x="2610" y="5110"/>
                </a:moveTo>
                <a:cubicBezTo>
                  <a:pt x="2581" y="5110"/>
                  <a:pt x="2557" y="5157"/>
                  <a:pt x="2557" y="5214"/>
                </a:cubicBezTo>
                <a:lnTo>
                  <a:pt x="2557" y="5434"/>
                </a:lnTo>
                <a:cubicBezTo>
                  <a:pt x="2557" y="5492"/>
                  <a:pt x="2581" y="5539"/>
                  <a:pt x="2610" y="5539"/>
                </a:cubicBezTo>
                <a:cubicBezTo>
                  <a:pt x="2639" y="5539"/>
                  <a:pt x="2662" y="5492"/>
                  <a:pt x="2662" y="5434"/>
                </a:cubicBezTo>
                <a:lnTo>
                  <a:pt x="2662" y="5214"/>
                </a:lnTo>
                <a:cubicBezTo>
                  <a:pt x="2662" y="5157"/>
                  <a:pt x="2639" y="5110"/>
                  <a:pt x="2610" y="5110"/>
                </a:cubicBezTo>
                <a:close/>
                <a:moveTo>
                  <a:pt x="2924" y="5110"/>
                </a:moveTo>
                <a:cubicBezTo>
                  <a:pt x="2895" y="5110"/>
                  <a:pt x="2871" y="5157"/>
                  <a:pt x="2871" y="5214"/>
                </a:cubicBezTo>
                <a:lnTo>
                  <a:pt x="2871" y="5434"/>
                </a:lnTo>
                <a:cubicBezTo>
                  <a:pt x="2871" y="5492"/>
                  <a:pt x="2895" y="5539"/>
                  <a:pt x="2924" y="5539"/>
                </a:cubicBezTo>
                <a:cubicBezTo>
                  <a:pt x="2954" y="5539"/>
                  <a:pt x="2976" y="5492"/>
                  <a:pt x="2976" y="5434"/>
                </a:cubicBezTo>
                <a:lnTo>
                  <a:pt x="2976" y="5214"/>
                </a:lnTo>
                <a:cubicBezTo>
                  <a:pt x="2976" y="5157"/>
                  <a:pt x="2954" y="5110"/>
                  <a:pt x="2924" y="5110"/>
                </a:cubicBezTo>
                <a:close/>
                <a:moveTo>
                  <a:pt x="3773" y="5110"/>
                </a:moveTo>
                <a:cubicBezTo>
                  <a:pt x="3744" y="5110"/>
                  <a:pt x="3721" y="5157"/>
                  <a:pt x="3721" y="5214"/>
                </a:cubicBezTo>
                <a:lnTo>
                  <a:pt x="3721" y="5434"/>
                </a:lnTo>
                <a:cubicBezTo>
                  <a:pt x="3721" y="5492"/>
                  <a:pt x="3744" y="5539"/>
                  <a:pt x="3773" y="5539"/>
                </a:cubicBezTo>
                <a:cubicBezTo>
                  <a:pt x="3802" y="5539"/>
                  <a:pt x="3826" y="5492"/>
                  <a:pt x="3826" y="5434"/>
                </a:cubicBezTo>
                <a:lnTo>
                  <a:pt x="3826" y="5214"/>
                </a:lnTo>
                <a:cubicBezTo>
                  <a:pt x="3826" y="5157"/>
                  <a:pt x="3802" y="5110"/>
                  <a:pt x="3773" y="5110"/>
                </a:cubicBezTo>
                <a:close/>
                <a:moveTo>
                  <a:pt x="4088" y="5110"/>
                </a:moveTo>
                <a:cubicBezTo>
                  <a:pt x="4058" y="5110"/>
                  <a:pt x="4035" y="5157"/>
                  <a:pt x="4035" y="5214"/>
                </a:cubicBezTo>
                <a:lnTo>
                  <a:pt x="4035" y="5434"/>
                </a:lnTo>
                <a:cubicBezTo>
                  <a:pt x="4035" y="5492"/>
                  <a:pt x="4058" y="5539"/>
                  <a:pt x="4088" y="5539"/>
                </a:cubicBezTo>
                <a:cubicBezTo>
                  <a:pt x="4117" y="5539"/>
                  <a:pt x="4141" y="5492"/>
                  <a:pt x="4141" y="5434"/>
                </a:cubicBezTo>
                <a:lnTo>
                  <a:pt x="4141" y="5214"/>
                </a:lnTo>
                <a:cubicBezTo>
                  <a:pt x="4141" y="5157"/>
                  <a:pt x="4117" y="5110"/>
                  <a:pt x="4088" y="5110"/>
                </a:cubicBezTo>
                <a:close/>
                <a:moveTo>
                  <a:pt x="4937" y="5110"/>
                </a:moveTo>
                <a:cubicBezTo>
                  <a:pt x="4908" y="5110"/>
                  <a:pt x="4884" y="5157"/>
                  <a:pt x="4884" y="5214"/>
                </a:cubicBezTo>
                <a:lnTo>
                  <a:pt x="4884" y="5434"/>
                </a:lnTo>
                <a:cubicBezTo>
                  <a:pt x="4884" y="5492"/>
                  <a:pt x="4908" y="5539"/>
                  <a:pt x="4937" y="5539"/>
                </a:cubicBezTo>
                <a:cubicBezTo>
                  <a:pt x="4966" y="5539"/>
                  <a:pt x="4990" y="5492"/>
                  <a:pt x="4990" y="5434"/>
                </a:cubicBezTo>
                <a:lnTo>
                  <a:pt x="4990" y="5214"/>
                </a:lnTo>
                <a:cubicBezTo>
                  <a:pt x="4990" y="5157"/>
                  <a:pt x="4966" y="5110"/>
                  <a:pt x="4937" y="5110"/>
                </a:cubicBezTo>
                <a:close/>
                <a:moveTo>
                  <a:pt x="5252" y="5110"/>
                </a:moveTo>
                <a:cubicBezTo>
                  <a:pt x="5223" y="5110"/>
                  <a:pt x="5199" y="5157"/>
                  <a:pt x="5199" y="5214"/>
                </a:cubicBezTo>
                <a:lnTo>
                  <a:pt x="5199" y="5434"/>
                </a:lnTo>
                <a:cubicBezTo>
                  <a:pt x="5199" y="5492"/>
                  <a:pt x="5223" y="5539"/>
                  <a:pt x="5252" y="5539"/>
                </a:cubicBezTo>
                <a:cubicBezTo>
                  <a:pt x="5281" y="5539"/>
                  <a:pt x="5305" y="5492"/>
                  <a:pt x="5305" y="5434"/>
                </a:cubicBezTo>
                <a:lnTo>
                  <a:pt x="5305" y="5214"/>
                </a:lnTo>
                <a:cubicBezTo>
                  <a:pt x="5305" y="5157"/>
                  <a:pt x="5281" y="5110"/>
                  <a:pt x="5252" y="5110"/>
                </a:cubicBezTo>
                <a:close/>
                <a:moveTo>
                  <a:pt x="6102" y="5110"/>
                </a:moveTo>
                <a:cubicBezTo>
                  <a:pt x="6072" y="5110"/>
                  <a:pt x="6049" y="5157"/>
                  <a:pt x="6049" y="5214"/>
                </a:cubicBezTo>
                <a:lnTo>
                  <a:pt x="6049" y="5434"/>
                </a:lnTo>
                <a:cubicBezTo>
                  <a:pt x="6049" y="5492"/>
                  <a:pt x="6072" y="5539"/>
                  <a:pt x="6102" y="5539"/>
                </a:cubicBezTo>
                <a:cubicBezTo>
                  <a:pt x="6131" y="5539"/>
                  <a:pt x="6155" y="5492"/>
                  <a:pt x="6155" y="5434"/>
                </a:cubicBezTo>
                <a:lnTo>
                  <a:pt x="6155" y="5214"/>
                </a:lnTo>
                <a:cubicBezTo>
                  <a:pt x="6155" y="5157"/>
                  <a:pt x="6131" y="5110"/>
                  <a:pt x="6102" y="5110"/>
                </a:cubicBezTo>
                <a:close/>
                <a:moveTo>
                  <a:pt x="6416" y="5110"/>
                </a:moveTo>
                <a:cubicBezTo>
                  <a:pt x="6387" y="5110"/>
                  <a:pt x="6363" y="5157"/>
                  <a:pt x="6363" y="5214"/>
                </a:cubicBezTo>
                <a:lnTo>
                  <a:pt x="6363" y="5434"/>
                </a:lnTo>
                <a:cubicBezTo>
                  <a:pt x="6363" y="5492"/>
                  <a:pt x="6387" y="5539"/>
                  <a:pt x="6416" y="5539"/>
                </a:cubicBezTo>
                <a:cubicBezTo>
                  <a:pt x="6445" y="5539"/>
                  <a:pt x="6469" y="5492"/>
                  <a:pt x="6469" y="5434"/>
                </a:cubicBezTo>
                <a:lnTo>
                  <a:pt x="6469" y="5214"/>
                </a:lnTo>
                <a:cubicBezTo>
                  <a:pt x="6469" y="5157"/>
                  <a:pt x="6445" y="5110"/>
                  <a:pt x="6416" y="5110"/>
                </a:cubicBezTo>
                <a:close/>
                <a:moveTo>
                  <a:pt x="7266" y="5110"/>
                </a:moveTo>
                <a:cubicBezTo>
                  <a:pt x="7237" y="5110"/>
                  <a:pt x="7213" y="5157"/>
                  <a:pt x="7213" y="5214"/>
                </a:cubicBezTo>
                <a:lnTo>
                  <a:pt x="7213" y="5434"/>
                </a:lnTo>
                <a:cubicBezTo>
                  <a:pt x="7213" y="5492"/>
                  <a:pt x="7237" y="5539"/>
                  <a:pt x="7266" y="5539"/>
                </a:cubicBezTo>
                <a:cubicBezTo>
                  <a:pt x="7295" y="5539"/>
                  <a:pt x="7318" y="5492"/>
                  <a:pt x="7318" y="5434"/>
                </a:cubicBezTo>
                <a:lnTo>
                  <a:pt x="7318" y="5214"/>
                </a:lnTo>
                <a:cubicBezTo>
                  <a:pt x="7318" y="5157"/>
                  <a:pt x="7295" y="5110"/>
                  <a:pt x="7266" y="5110"/>
                </a:cubicBezTo>
                <a:close/>
                <a:moveTo>
                  <a:pt x="7580" y="5110"/>
                </a:moveTo>
                <a:cubicBezTo>
                  <a:pt x="7551" y="5110"/>
                  <a:pt x="7527" y="5157"/>
                  <a:pt x="7527" y="5214"/>
                </a:cubicBezTo>
                <a:lnTo>
                  <a:pt x="7527" y="5434"/>
                </a:lnTo>
                <a:cubicBezTo>
                  <a:pt x="7527" y="5492"/>
                  <a:pt x="7551" y="5539"/>
                  <a:pt x="7580" y="5539"/>
                </a:cubicBezTo>
                <a:cubicBezTo>
                  <a:pt x="7609" y="5539"/>
                  <a:pt x="7632" y="5492"/>
                  <a:pt x="7632" y="5434"/>
                </a:cubicBezTo>
                <a:lnTo>
                  <a:pt x="7632" y="5214"/>
                </a:lnTo>
                <a:cubicBezTo>
                  <a:pt x="7632" y="5157"/>
                  <a:pt x="7609" y="5110"/>
                  <a:pt x="7580" y="5110"/>
                </a:cubicBezTo>
                <a:close/>
                <a:moveTo>
                  <a:pt x="8429" y="5110"/>
                </a:moveTo>
                <a:cubicBezTo>
                  <a:pt x="8400" y="5110"/>
                  <a:pt x="8377" y="5157"/>
                  <a:pt x="8377" y="5214"/>
                </a:cubicBezTo>
                <a:lnTo>
                  <a:pt x="8377" y="5434"/>
                </a:lnTo>
                <a:cubicBezTo>
                  <a:pt x="8377" y="5492"/>
                  <a:pt x="8400" y="5539"/>
                  <a:pt x="8429" y="5539"/>
                </a:cubicBezTo>
                <a:cubicBezTo>
                  <a:pt x="8458" y="5539"/>
                  <a:pt x="8482" y="5492"/>
                  <a:pt x="8482" y="5434"/>
                </a:cubicBezTo>
                <a:lnTo>
                  <a:pt x="8482" y="5214"/>
                </a:lnTo>
                <a:cubicBezTo>
                  <a:pt x="8482" y="5157"/>
                  <a:pt x="8458" y="5110"/>
                  <a:pt x="8429" y="5110"/>
                </a:cubicBezTo>
                <a:close/>
                <a:moveTo>
                  <a:pt x="8744" y="5110"/>
                </a:moveTo>
                <a:cubicBezTo>
                  <a:pt x="8714" y="5110"/>
                  <a:pt x="8691" y="5157"/>
                  <a:pt x="8691" y="5214"/>
                </a:cubicBezTo>
                <a:lnTo>
                  <a:pt x="8691" y="5434"/>
                </a:lnTo>
                <a:cubicBezTo>
                  <a:pt x="8691" y="5492"/>
                  <a:pt x="8714" y="5539"/>
                  <a:pt x="8744" y="5539"/>
                </a:cubicBezTo>
                <a:cubicBezTo>
                  <a:pt x="8773" y="5539"/>
                  <a:pt x="8796" y="5492"/>
                  <a:pt x="8796" y="5434"/>
                </a:cubicBezTo>
                <a:lnTo>
                  <a:pt x="8796" y="5214"/>
                </a:lnTo>
                <a:cubicBezTo>
                  <a:pt x="8796" y="5157"/>
                  <a:pt x="8773" y="5110"/>
                  <a:pt x="8744" y="5110"/>
                </a:cubicBezTo>
                <a:close/>
                <a:moveTo>
                  <a:pt x="9593" y="5110"/>
                </a:moveTo>
                <a:cubicBezTo>
                  <a:pt x="9564" y="5110"/>
                  <a:pt x="9540" y="5157"/>
                  <a:pt x="9540" y="5214"/>
                </a:cubicBezTo>
                <a:lnTo>
                  <a:pt x="9540" y="5434"/>
                </a:lnTo>
                <a:cubicBezTo>
                  <a:pt x="9540" y="5492"/>
                  <a:pt x="9564" y="5539"/>
                  <a:pt x="9593" y="5539"/>
                </a:cubicBezTo>
                <a:cubicBezTo>
                  <a:pt x="9622" y="5539"/>
                  <a:pt x="9646" y="5492"/>
                  <a:pt x="9646" y="5434"/>
                </a:cubicBezTo>
                <a:lnTo>
                  <a:pt x="9646" y="5214"/>
                </a:lnTo>
                <a:cubicBezTo>
                  <a:pt x="9646" y="5157"/>
                  <a:pt x="9622" y="5110"/>
                  <a:pt x="9593" y="5110"/>
                </a:cubicBezTo>
                <a:close/>
                <a:moveTo>
                  <a:pt x="9908" y="5110"/>
                </a:moveTo>
                <a:cubicBezTo>
                  <a:pt x="9879" y="5110"/>
                  <a:pt x="9855" y="5157"/>
                  <a:pt x="9855" y="5214"/>
                </a:cubicBezTo>
                <a:lnTo>
                  <a:pt x="9855" y="5434"/>
                </a:lnTo>
                <a:cubicBezTo>
                  <a:pt x="9855" y="5492"/>
                  <a:pt x="9879" y="5539"/>
                  <a:pt x="9908" y="5539"/>
                </a:cubicBezTo>
                <a:cubicBezTo>
                  <a:pt x="9937" y="5539"/>
                  <a:pt x="9961" y="5492"/>
                  <a:pt x="9961" y="5434"/>
                </a:cubicBezTo>
                <a:lnTo>
                  <a:pt x="9961" y="5214"/>
                </a:lnTo>
                <a:cubicBezTo>
                  <a:pt x="9961" y="5157"/>
                  <a:pt x="9937" y="5110"/>
                  <a:pt x="9908" y="5110"/>
                </a:cubicBezTo>
                <a:close/>
                <a:moveTo>
                  <a:pt x="10758" y="5110"/>
                </a:moveTo>
                <a:cubicBezTo>
                  <a:pt x="10728" y="5110"/>
                  <a:pt x="10705" y="5157"/>
                  <a:pt x="10705" y="5214"/>
                </a:cubicBezTo>
                <a:lnTo>
                  <a:pt x="10705" y="5434"/>
                </a:lnTo>
                <a:cubicBezTo>
                  <a:pt x="10705" y="5492"/>
                  <a:pt x="10728" y="5539"/>
                  <a:pt x="10758" y="5539"/>
                </a:cubicBezTo>
                <a:cubicBezTo>
                  <a:pt x="10787" y="5539"/>
                  <a:pt x="10810" y="5492"/>
                  <a:pt x="10810" y="5434"/>
                </a:cubicBezTo>
                <a:lnTo>
                  <a:pt x="10810" y="5214"/>
                </a:lnTo>
                <a:cubicBezTo>
                  <a:pt x="10810" y="5157"/>
                  <a:pt x="10787" y="5110"/>
                  <a:pt x="10758" y="5110"/>
                </a:cubicBezTo>
                <a:close/>
                <a:moveTo>
                  <a:pt x="11072" y="5110"/>
                </a:moveTo>
                <a:cubicBezTo>
                  <a:pt x="11043" y="5110"/>
                  <a:pt x="11019" y="5157"/>
                  <a:pt x="11019" y="5214"/>
                </a:cubicBezTo>
                <a:lnTo>
                  <a:pt x="11019" y="5434"/>
                </a:lnTo>
                <a:cubicBezTo>
                  <a:pt x="11019" y="5492"/>
                  <a:pt x="11043" y="5539"/>
                  <a:pt x="11072" y="5539"/>
                </a:cubicBezTo>
                <a:cubicBezTo>
                  <a:pt x="11101" y="5539"/>
                  <a:pt x="11125" y="5492"/>
                  <a:pt x="11125" y="5434"/>
                </a:cubicBezTo>
                <a:lnTo>
                  <a:pt x="11125" y="5214"/>
                </a:lnTo>
                <a:cubicBezTo>
                  <a:pt x="11125" y="5157"/>
                  <a:pt x="11101" y="5110"/>
                  <a:pt x="11072" y="5110"/>
                </a:cubicBezTo>
                <a:close/>
                <a:moveTo>
                  <a:pt x="11922" y="5110"/>
                </a:moveTo>
                <a:cubicBezTo>
                  <a:pt x="11893" y="5110"/>
                  <a:pt x="11869" y="5157"/>
                  <a:pt x="11869" y="5214"/>
                </a:cubicBezTo>
                <a:lnTo>
                  <a:pt x="11869" y="5434"/>
                </a:lnTo>
                <a:cubicBezTo>
                  <a:pt x="11869" y="5492"/>
                  <a:pt x="11893" y="5539"/>
                  <a:pt x="11922" y="5539"/>
                </a:cubicBezTo>
                <a:cubicBezTo>
                  <a:pt x="11951" y="5539"/>
                  <a:pt x="11974" y="5492"/>
                  <a:pt x="11974" y="5434"/>
                </a:cubicBezTo>
                <a:lnTo>
                  <a:pt x="11974" y="5214"/>
                </a:lnTo>
                <a:cubicBezTo>
                  <a:pt x="11974" y="5157"/>
                  <a:pt x="11951" y="5110"/>
                  <a:pt x="11922" y="5110"/>
                </a:cubicBezTo>
                <a:close/>
                <a:moveTo>
                  <a:pt x="12236" y="5110"/>
                </a:moveTo>
                <a:cubicBezTo>
                  <a:pt x="12207" y="5110"/>
                  <a:pt x="12183" y="5157"/>
                  <a:pt x="12183" y="5214"/>
                </a:cubicBezTo>
                <a:lnTo>
                  <a:pt x="12183" y="5434"/>
                </a:lnTo>
                <a:cubicBezTo>
                  <a:pt x="12183" y="5492"/>
                  <a:pt x="12207" y="5539"/>
                  <a:pt x="12236" y="5539"/>
                </a:cubicBezTo>
                <a:cubicBezTo>
                  <a:pt x="12265" y="5539"/>
                  <a:pt x="12288" y="5492"/>
                  <a:pt x="12288" y="5434"/>
                </a:cubicBezTo>
                <a:lnTo>
                  <a:pt x="12288" y="5214"/>
                </a:lnTo>
                <a:cubicBezTo>
                  <a:pt x="12288" y="5157"/>
                  <a:pt x="12265" y="5110"/>
                  <a:pt x="12236" y="5110"/>
                </a:cubicBezTo>
                <a:close/>
                <a:moveTo>
                  <a:pt x="13085" y="5110"/>
                </a:moveTo>
                <a:cubicBezTo>
                  <a:pt x="13056" y="5110"/>
                  <a:pt x="13032" y="5157"/>
                  <a:pt x="13032" y="5214"/>
                </a:cubicBezTo>
                <a:lnTo>
                  <a:pt x="13032" y="5434"/>
                </a:lnTo>
                <a:cubicBezTo>
                  <a:pt x="13032" y="5492"/>
                  <a:pt x="13056" y="5539"/>
                  <a:pt x="13085" y="5539"/>
                </a:cubicBezTo>
                <a:cubicBezTo>
                  <a:pt x="13114" y="5539"/>
                  <a:pt x="13138" y="5492"/>
                  <a:pt x="13138" y="5434"/>
                </a:cubicBezTo>
                <a:lnTo>
                  <a:pt x="13138" y="5214"/>
                </a:lnTo>
                <a:cubicBezTo>
                  <a:pt x="13138" y="5157"/>
                  <a:pt x="13114" y="5110"/>
                  <a:pt x="13085" y="5110"/>
                </a:cubicBezTo>
                <a:close/>
                <a:moveTo>
                  <a:pt x="13399" y="5110"/>
                </a:moveTo>
                <a:cubicBezTo>
                  <a:pt x="13370" y="5110"/>
                  <a:pt x="13348" y="5157"/>
                  <a:pt x="13348" y="5214"/>
                </a:cubicBezTo>
                <a:lnTo>
                  <a:pt x="13348" y="5434"/>
                </a:lnTo>
                <a:cubicBezTo>
                  <a:pt x="13348" y="5492"/>
                  <a:pt x="13370" y="5539"/>
                  <a:pt x="13399" y="5539"/>
                </a:cubicBezTo>
                <a:cubicBezTo>
                  <a:pt x="13428" y="5539"/>
                  <a:pt x="13452" y="5492"/>
                  <a:pt x="13452" y="5434"/>
                </a:cubicBezTo>
                <a:lnTo>
                  <a:pt x="13452" y="5214"/>
                </a:lnTo>
                <a:cubicBezTo>
                  <a:pt x="13452" y="5157"/>
                  <a:pt x="13428" y="5110"/>
                  <a:pt x="13399" y="5110"/>
                </a:cubicBezTo>
                <a:close/>
                <a:moveTo>
                  <a:pt x="14249" y="5110"/>
                </a:moveTo>
                <a:cubicBezTo>
                  <a:pt x="14220" y="5110"/>
                  <a:pt x="14196" y="5157"/>
                  <a:pt x="14196" y="5214"/>
                </a:cubicBezTo>
                <a:lnTo>
                  <a:pt x="14196" y="5434"/>
                </a:lnTo>
                <a:cubicBezTo>
                  <a:pt x="14196" y="5492"/>
                  <a:pt x="14220" y="5539"/>
                  <a:pt x="14249" y="5539"/>
                </a:cubicBezTo>
                <a:cubicBezTo>
                  <a:pt x="14278" y="5539"/>
                  <a:pt x="14302" y="5492"/>
                  <a:pt x="14302" y="5434"/>
                </a:cubicBezTo>
                <a:lnTo>
                  <a:pt x="14302" y="5214"/>
                </a:lnTo>
                <a:cubicBezTo>
                  <a:pt x="14302" y="5157"/>
                  <a:pt x="14278" y="5110"/>
                  <a:pt x="14249" y="5110"/>
                </a:cubicBezTo>
                <a:close/>
                <a:moveTo>
                  <a:pt x="14564" y="5110"/>
                </a:moveTo>
                <a:cubicBezTo>
                  <a:pt x="14535" y="5110"/>
                  <a:pt x="14511" y="5157"/>
                  <a:pt x="14511" y="5214"/>
                </a:cubicBezTo>
                <a:lnTo>
                  <a:pt x="14511" y="5434"/>
                </a:lnTo>
                <a:cubicBezTo>
                  <a:pt x="14511" y="5492"/>
                  <a:pt x="14535" y="5539"/>
                  <a:pt x="14564" y="5539"/>
                </a:cubicBezTo>
                <a:cubicBezTo>
                  <a:pt x="14593" y="5539"/>
                  <a:pt x="14617" y="5492"/>
                  <a:pt x="14617" y="5434"/>
                </a:cubicBezTo>
                <a:lnTo>
                  <a:pt x="14617" y="5214"/>
                </a:lnTo>
                <a:cubicBezTo>
                  <a:pt x="14617" y="5157"/>
                  <a:pt x="14593" y="5110"/>
                  <a:pt x="14564" y="5110"/>
                </a:cubicBezTo>
                <a:close/>
                <a:moveTo>
                  <a:pt x="15413" y="5110"/>
                </a:moveTo>
                <a:cubicBezTo>
                  <a:pt x="15384" y="5110"/>
                  <a:pt x="15360" y="5157"/>
                  <a:pt x="15360" y="5214"/>
                </a:cubicBezTo>
                <a:lnTo>
                  <a:pt x="15360" y="5434"/>
                </a:lnTo>
                <a:cubicBezTo>
                  <a:pt x="15360" y="5492"/>
                  <a:pt x="15384" y="5539"/>
                  <a:pt x="15413" y="5539"/>
                </a:cubicBezTo>
                <a:cubicBezTo>
                  <a:pt x="15442" y="5539"/>
                  <a:pt x="15465" y="5492"/>
                  <a:pt x="15465" y="5434"/>
                </a:cubicBezTo>
                <a:lnTo>
                  <a:pt x="15465" y="5214"/>
                </a:lnTo>
                <a:cubicBezTo>
                  <a:pt x="15465" y="5157"/>
                  <a:pt x="15442" y="5110"/>
                  <a:pt x="15413" y="5110"/>
                </a:cubicBezTo>
                <a:close/>
                <a:moveTo>
                  <a:pt x="15728" y="5110"/>
                </a:moveTo>
                <a:cubicBezTo>
                  <a:pt x="15699" y="5110"/>
                  <a:pt x="15675" y="5157"/>
                  <a:pt x="15675" y="5214"/>
                </a:cubicBezTo>
                <a:lnTo>
                  <a:pt x="15675" y="5434"/>
                </a:lnTo>
                <a:cubicBezTo>
                  <a:pt x="15675" y="5492"/>
                  <a:pt x="15699" y="5539"/>
                  <a:pt x="15728" y="5539"/>
                </a:cubicBezTo>
                <a:cubicBezTo>
                  <a:pt x="15757" y="5539"/>
                  <a:pt x="15781" y="5492"/>
                  <a:pt x="15781" y="5434"/>
                </a:cubicBezTo>
                <a:lnTo>
                  <a:pt x="15781" y="5214"/>
                </a:lnTo>
                <a:cubicBezTo>
                  <a:pt x="15781" y="5157"/>
                  <a:pt x="15757" y="5110"/>
                  <a:pt x="15728" y="5110"/>
                </a:cubicBezTo>
                <a:close/>
                <a:moveTo>
                  <a:pt x="16578" y="5110"/>
                </a:moveTo>
                <a:cubicBezTo>
                  <a:pt x="16549" y="5110"/>
                  <a:pt x="16525" y="5157"/>
                  <a:pt x="16525" y="5214"/>
                </a:cubicBezTo>
                <a:lnTo>
                  <a:pt x="16525" y="5434"/>
                </a:lnTo>
                <a:cubicBezTo>
                  <a:pt x="16525" y="5492"/>
                  <a:pt x="16549" y="5539"/>
                  <a:pt x="16578" y="5539"/>
                </a:cubicBezTo>
                <a:cubicBezTo>
                  <a:pt x="16607" y="5539"/>
                  <a:pt x="16630" y="5492"/>
                  <a:pt x="16630" y="5434"/>
                </a:cubicBezTo>
                <a:lnTo>
                  <a:pt x="16630" y="5214"/>
                </a:lnTo>
                <a:cubicBezTo>
                  <a:pt x="16630" y="5157"/>
                  <a:pt x="16607" y="5110"/>
                  <a:pt x="16578" y="5110"/>
                </a:cubicBezTo>
                <a:close/>
                <a:moveTo>
                  <a:pt x="16892" y="5110"/>
                </a:moveTo>
                <a:cubicBezTo>
                  <a:pt x="16863" y="5110"/>
                  <a:pt x="16839" y="5157"/>
                  <a:pt x="16839" y="5214"/>
                </a:cubicBezTo>
                <a:lnTo>
                  <a:pt x="16839" y="5434"/>
                </a:lnTo>
                <a:cubicBezTo>
                  <a:pt x="16839" y="5492"/>
                  <a:pt x="16863" y="5539"/>
                  <a:pt x="16892" y="5539"/>
                </a:cubicBezTo>
                <a:cubicBezTo>
                  <a:pt x="16921" y="5539"/>
                  <a:pt x="16944" y="5492"/>
                  <a:pt x="16944" y="5434"/>
                </a:cubicBezTo>
                <a:lnTo>
                  <a:pt x="16944" y="5214"/>
                </a:lnTo>
                <a:cubicBezTo>
                  <a:pt x="16944" y="5157"/>
                  <a:pt x="16921" y="5110"/>
                  <a:pt x="16892" y="5110"/>
                </a:cubicBezTo>
                <a:close/>
                <a:moveTo>
                  <a:pt x="17741" y="5110"/>
                </a:moveTo>
                <a:cubicBezTo>
                  <a:pt x="17712" y="5110"/>
                  <a:pt x="17689" y="5157"/>
                  <a:pt x="17689" y="5214"/>
                </a:cubicBezTo>
                <a:lnTo>
                  <a:pt x="17689" y="5434"/>
                </a:lnTo>
                <a:cubicBezTo>
                  <a:pt x="17689" y="5492"/>
                  <a:pt x="17712" y="5539"/>
                  <a:pt x="17741" y="5539"/>
                </a:cubicBezTo>
                <a:cubicBezTo>
                  <a:pt x="17770" y="5539"/>
                  <a:pt x="17794" y="5492"/>
                  <a:pt x="17794" y="5434"/>
                </a:cubicBezTo>
                <a:lnTo>
                  <a:pt x="17794" y="5214"/>
                </a:lnTo>
                <a:cubicBezTo>
                  <a:pt x="17794" y="5157"/>
                  <a:pt x="17770" y="5110"/>
                  <a:pt x="17741" y="5110"/>
                </a:cubicBezTo>
                <a:close/>
                <a:moveTo>
                  <a:pt x="18055" y="5110"/>
                </a:moveTo>
                <a:cubicBezTo>
                  <a:pt x="18026" y="5110"/>
                  <a:pt x="18002" y="5157"/>
                  <a:pt x="18002" y="5214"/>
                </a:cubicBezTo>
                <a:lnTo>
                  <a:pt x="18002" y="5434"/>
                </a:lnTo>
                <a:cubicBezTo>
                  <a:pt x="18002" y="5492"/>
                  <a:pt x="18026" y="5539"/>
                  <a:pt x="18055" y="5539"/>
                </a:cubicBezTo>
                <a:cubicBezTo>
                  <a:pt x="18085" y="5539"/>
                  <a:pt x="18108" y="5492"/>
                  <a:pt x="18108" y="5434"/>
                </a:cubicBezTo>
                <a:lnTo>
                  <a:pt x="18108" y="5214"/>
                </a:lnTo>
                <a:cubicBezTo>
                  <a:pt x="18108" y="5157"/>
                  <a:pt x="18085" y="5110"/>
                  <a:pt x="18055" y="5110"/>
                </a:cubicBezTo>
                <a:close/>
                <a:moveTo>
                  <a:pt x="18905" y="5110"/>
                </a:moveTo>
                <a:cubicBezTo>
                  <a:pt x="18876" y="5110"/>
                  <a:pt x="18852" y="5157"/>
                  <a:pt x="18852" y="5214"/>
                </a:cubicBezTo>
                <a:lnTo>
                  <a:pt x="18852" y="5434"/>
                </a:lnTo>
                <a:cubicBezTo>
                  <a:pt x="18852" y="5492"/>
                  <a:pt x="18876" y="5539"/>
                  <a:pt x="18905" y="5539"/>
                </a:cubicBezTo>
                <a:cubicBezTo>
                  <a:pt x="18934" y="5539"/>
                  <a:pt x="18958" y="5492"/>
                  <a:pt x="18958" y="5434"/>
                </a:cubicBezTo>
                <a:lnTo>
                  <a:pt x="18958" y="5214"/>
                </a:lnTo>
                <a:cubicBezTo>
                  <a:pt x="18958" y="5157"/>
                  <a:pt x="18934" y="5110"/>
                  <a:pt x="18905" y="5110"/>
                </a:cubicBezTo>
                <a:close/>
                <a:moveTo>
                  <a:pt x="19220" y="5110"/>
                </a:moveTo>
                <a:cubicBezTo>
                  <a:pt x="19191" y="5110"/>
                  <a:pt x="19167" y="5157"/>
                  <a:pt x="19167" y="5214"/>
                </a:cubicBezTo>
                <a:lnTo>
                  <a:pt x="19167" y="5434"/>
                </a:lnTo>
                <a:cubicBezTo>
                  <a:pt x="19167" y="5492"/>
                  <a:pt x="19191" y="5539"/>
                  <a:pt x="19220" y="5539"/>
                </a:cubicBezTo>
                <a:cubicBezTo>
                  <a:pt x="19249" y="5539"/>
                  <a:pt x="19273" y="5492"/>
                  <a:pt x="19273" y="5434"/>
                </a:cubicBezTo>
                <a:lnTo>
                  <a:pt x="19273" y="5214"/>
                </a:lnTo>
                <a:cubicBezTo>
                  <a:pt x="19273" y="5157"/>
                  <a:pt x="19249" y="5110"/>
                  <a:pt x="19220" y="5110"/>
                </a:cubicBezTo>
                <a:close/>
                <a:moveTo>
                  <a:pt x="20069" y="5110"/>
                </a:moveTo>
                <a:cubicBezTo>
                  <a:pt x="20040" y="5110"/>
                  <a:pt x="20016" y="5157"/>
                  <a:pt x="20016" y="5214"/>
                </a:cubicBezTo>
                <a:lnTo>
                  <a:pt x="20016" y="5434"/>
                </a:lnTo>
                <a:cubicBezTo>
                  <a:pt x="20016" y="5492"/>
                  <a:pt x="20040" y="5539"/>
                  <a:pt x="20069" y="5539"/>
                </a:cubicBezTo>
                <a:cubicBezTo>
                  <a:pt x="20099" y="5539"/>
                  <a:pt x="20122" y="5492"/>
                  <a:pt x="20122" y="5434"/>
                </a:cubicBezTo>
                <a:lnTo>
                  <a:pt x="20122" y="5214"/>
                </a:lnTo>
                <a:cubicBezTo>
                  <a:pt x="20122" y="5157"/>
                  <a:pt x="20099" y="5110"/>
                  <a:pt x="20069" y="5110"/>
                </a:cubicBezTo>
                <a:close/>
                <a:moveTo>
                  <a:pt x="20384" y="5110"/>
                </a:moveTo>
                <a:cubicBezTo>
                  <a:pt x="20355" y="5110"/>
                  <a:pt x="20331" y="5157"/>
                  <a:pt x="20331" y="5214"/>
                </a:cubicBezTo>
                <a:lnTo>
                  <a:pt x="20331" y="5434"/>
                </a:lnTo>
                <a:cubicBezTo>
                  <a:pt x="20331" y="5492"/>
                  <a:pt x="20355" y="5539"/>
                  <a:pt x="20384" y="5539"/>
                </a:cubicBezTo>
                <a:cubicBezTo>
                  <a:pt x="20413" y="5539"/>
                  <a:pt x="20436" y="5492"/>
                  <a:pt x="20436" y="5434"/>
                </a:cubicBezTo>
                <a:lnTo>
                  <a:pt x="20436" y="5214"/>
                </a:lnTo>
                <a:cubicBezTo>
                  <a:pt x="20436" y="5157"/>
                  <a:pt x="20413" y="5110"/>
                  <a:pt x="20384" y="5110"/>
                </a:cubicBezTo>
                <a:close/>
                <a:moveTo>
                  <a:pt x="21234" y="5110"/>
                </a:moveTo>
                <a:cubicBezTo>
                  <a:pt x="21204" y="5110"/>
                  <a:pt x="21181" y="5157"/>
                  <a:pt x="21181" y="5214"/>
                </a:cubicBezTo>
                <a:lnTo>
                  <a:pt x="21181" y="5434"/>
                </a:lnTo>
                <a:cubicBezTo>
                  <a:pt x="21181" y="5492"/>
                  <a:pt x="21204" y="5539"/>
                  <a:pt x="21234" y="5539"/>
                </a:cubicBezTo>
                <a:cubicBezTo>
                  <a:pt x="21263" y="5539"/>
                  <a:pt x="21285" y="5492"/>
                  <a:pt x="21285" y="5434"/>
                </a:cubicBezTo>
                <a:lnTo>
                  <a:pt x="21285" y="5214"/>
                </a:lnTo>
                <a:cubicBezTo>
                  <a:pt x="21285" y="5157"/>
                  <a:pt x="21263" y="5110"/>
                  <a:pt x="21234" y="5110"/>
                </a:cubicBezTo>
                <a:close/>
                <a:moveTo>
                  <a:pt x="21547" y="5110"/>
                </a:moveTo>
                <a:cubicBezTo>
                  <a:pt x="21518" y="5110"/>
                  <a:pt x="21495" y="5157"/>
                  <a:pt x="21495" y="5214"/>
                </a:cubicBezTo>
                <a:lnTo>
                  <a:pt x="21495" y="5434"/>
                </a:lnTo>
                <a:cubicBezTo>
                  <a:pt x="21495" y="5492"/>
                  <a:pt x="21518" y="5539"/>
                  <a:pt x="21547" y="5539"/>
                </a:cubicBezTo>
                <a:cubicBezTo>
                  <a:pt x="21576" y="5539"/>
                  <a:pt x="21600" y="5492"/>
                  <a:pt x="21600" y="5434"/>
                </a:cubicBezTo>
                <a:lnTo>
                  <a:pt x="21600" y="5214"/>
                </a:lnTo>
                <a:cubicBezTo>
                  <a:pt x="21600" y="5157"/>
                  <a:pt x="21576" y="5110"/>
                  <a:pt x="21547" y="5110"/>
                </a:cubicBezTo>
                <a:close/>
                <a:moveTo>
                  <a:pt x="53" y="5840"/>
                </a:moveTo>
                <a:cubicBezTo>
                  <a:pt x="24" y="5840"/>
                  <a:pt x="0" y="5887"/>
                  <a:pt x="0" y="5944"/>
                </a:cubicBezTo>
                <a:lnTo>
                  <a:pt x="0" y="6164"/>
                </a:lnTo>
                <a:cubicBezTo>
                  <a:pt x="0" y="6222"/>
                  <a:pt x="24" y="6269"/>
                  <a:pt x="53" y="6269"/>
                </a:cubicBezTo>
                <a:cubicBezTo>
                  <a:pt x="82" y="6269"/>
                  <a:pt x="106" y="6222"/>
                  <a:pt x="106" y="6164"/>
                </a:cubicBezTo>
                <a:lnTo>
                  <a:pt x="106" y="5944"/>
                </a:lnTo>
                <a:cubicBezTo>
                  <a:pt x="106" y="5887"/>
                  <a:pt x="82" y="5840"/>
                  <a:pt x="53" y="5840"/>
                </a:cubicBezTo>
                <a:close/>
                <a:moveTo>
                  <a:pt x="367" y="5840"/>
                </a:moveTo>
                <a:cubicBezTo>
                  <a:pt x="338" y="5840"/>
                  <a:pt x="315" y="5887"/>
                  <a:pt x="315" y="5944"/>
                </a:cubicBezTo>
                <a:lnTo>
                  <a:pt x="315" y="6164"/>
                </a:lnTo>
                <a:cubicBezTo>
                  <a:pt x="315" y="6222"/>
                  <a:pt x="338" y="6269"/>
                  <a:pt x="367" y="6269"/>
                </a:cubicBezTo>
                <a:cubicBezTo>
                  <a:pt x="397" y="6269"/>
                  <a:pt x="420" y="6222"/>
                  <a:pt x="420" y="6164"/>
                </a:cubicBezTo>
                <a:lnTo>
                  <a:pt x="420" y="5944"/>
                </a:lnTo>
                <a:cubicBezTo>
                  <a:pt x="420" y="5887"/>
                  <a:pt x="397" y="5840"/>
                  <a:pt x="367" y="5840"/>
                </a:cubicBezTo>
                <a:close/>
                <a:moveTo>
                  <a:pt x="1217" y="5840"/>
                </a:moveTo>
                <a:cubicBezTo>
                  <a:pt x="1188" y="5840"/>
                  <a:pt x="1164" y="5887"/>
                  <a:pt x="1164" y="5944"/>
                </a:cubicBezTo>
                <a:lnTo>
                  <a:pt x="1164" y="6164"/>
                </a:lnTo>
                <a:cubicBezTo>
                  <a:pt x="1164" y="6222"/>
                  <a:pt x="1188" y="6269"/>
                  <a:pt x="1217" y="6269"/>
                </a:cubicBezTo>
                <a:cubicBezTo>
                  <a:pt x="1246" y="6269"/>
                  <a:pt x="1270" y="6222"/>
                  <a:pt x="1270" y="6164"/>
                </a:cubicBezTo>
                <a:lnTo>
                  <a:pt x="1270" y="5944"/>
                </a:lnTo>
                <a:cubicBezTo>
                  <a:pt x="1270" y="5887"/>
                  <a:pt x="1246" y="5840"/>
                  <a:pt x="1217" y="5840"/>
                </a:cubicBezTo>
                <a:close/>
                <a:moveTo>
                  <a:pt x="1532" y="5840"/>
                </a:moveTo>
                <a:cubicBezTo>
                  <a:pt x="1503" y="5840"/>
                  <a:pt x="1479" y="5887"/>
                  <a:pt x="1479" y="5944"/>
                </a:cubicBezTo>
                <a:lnTo>
                  <a:pt x="1479" y="6164"/>
                </a:lnTo>
                <a:cubicBezTo>
                  <a:pt x="1479" y="6222"/>
                  <a:pt x="1503" y="6269"/>
                  <a:pt x="1532" y="6269"/>
                </a:cubicBezTo>
                <a:cubicBezTo>
                  <a:pt x="1561" y="6269"/>
                  <a:pt x="1584" y="6222"/>
                  <a:pt x="1584" y="6164"/>
                </a:cubicBezTo>
                <a:lnTo>
                  <a:pt x="1584" y="5944"/>
                </a:lnTo>
                <a:cubicBezTo>
                  <a:pt x="1584" y="5887"/>
                  <a:pt x="1561" y="5840"/>
                  <a:pt x="1532" y="5840"/>
                </a:cubicBezTo>
                <a:close/>
                <a:moveTo>
                  <a:pt x="2380" y="5840"/>
                </a:moveTo>
                <a:cubicBezTo>
                  <a:pt x="2351" y="5840"/>
                  <a:pt x="2329" y="5887"/>
                  <a:pt x="2329" y="5944"/>
                </a:cubicBezTo>
                <a:lnTo>
                  <a:pt x="2329" y="6164"/>
                </a:lnTo>
                <a:cubicBezTo>
                  <a:pt x="2329" y="6222"/>
                  <a:pt x="2351" y="6269"/>
                  <a:pt x="2380" y="6269"/>
                </a:cubicBezTo>
                <a:cubicBezTo>
                  <a:pt x="2409" y="6269"/>
                  <a:pt x="2433" y="6222"/>
                  <a:pt x="2433" y="6164"/>
                </a:cubicBezTo>
                <a:lnTo>
                  <a:pt x="2433" y="5944"/>
                </a:lnTo>
                <a:cubicBezTo>
                  <a:pt x="2433" y="5887"/>
                  <a:pt x="2409" y="5840"/>
                  <a:pt x="2380" y="5840"/>
                </a:cubicBezTo>
                <a:close/>
                <a:moveTo>
                  <a:pt x="2695" y="5840"/>
                </a:moveTo>
                <a:cubicBezTo>
                  <a:pt x="2666" y="5840"/>
                  <a:pt x="2643" y="5887"/>
                  <a:pt x="2643" y="5944"/>
                </a:cubicBezTo>
                <a:lnTo>
                  <a:pt x="2643" y="6164"/>
                </a:lnTo>
                <a:cubicBezTo>
                  <a:pt x="2643" y="6222"/>
                  <a:pt x="2666" y="6269"/>
                  <a:pt x="2695" y="6269"/>
                </a:cubicBezTo>
                <a:cubicBezTo>
                  <a:pt x="2724" y="6269"/>
                  <a:pt x="2748" y="6222"/>
                  <a:pt x="2748" y="6164"/>
                </a:cubicBezTo>
                <a:lnTo>
                  <a:pt x="2748" y="5944"/>
                </a:lnTo>
                <a:cubicBezTo>
                  <a:pt x="2748" y="5887"/>
                  <a:pt x="2724" y="5840"/>
                  <a:pt x="2695" y="5840"/>
                </a:cubicBezTo>
                <a:close/>
                <a:moveTo>
                  <a:pt x="3545" y="5840"/>
                </a:moveTo>
                <a:cubicBezTo>
                  <a:pt x="3516" y="5840"/>
                  <a:pt x="3492" y="5887"/>
                  <a:pt x="3492" y="5944"/>
                </a:cubicBezTo>
                <a:lnTo>
                  <a:pt x="3492" y="6164"/>
                </a:lnTo>
                <a:cubicBezTo>
                  <a:pt x="3492" y="6222"/>
                  <a:pt x="3516" y="6269"/>
                  <a:pt x="3545" y="6269"/>
                </a:cubicBezTo>
                <a:cubicBezTo>
                  <a:pt x="3574" y="6269"/>
                  <a:pt x="3598" y="6222"/>
                  <a:pt x="3598" y="6164"/>
                </a:cubicBezTo>
                <a:lnTo>
                  <a:pt x="3598" y="5944"/>
                </a:lnTo>
                <a:cubicBezTo>
                  <a:pt x="3598" y="5887"/>
                  <a:pt x="3574" y="5840"/>
                  <a:pt x="3545" y="5840"/>
                </a:cubicBezTo>
                <a:close/>
                <a:moveTo>
                  <a:pt x="3859" y="5840"/>
                </a:moveTo>
                <a:cubicBezTo>
                  <a:pt x="3830" y="5840"/>
                  <a:pt x="3806" y="5887"/>
                  <a:pt x="3806" y="5944"/>
                </a:cubicBezTo>
                <a:lnTo>
                  <a:pt x="3806" y="6164"/>
                </a:lnTo>
                <a:cubicBezTo>
                  <a:pt x="3806" y="6222"/>
                  <a:pt x="3830" y="6269"/>
                  <a:pt x="3859" y="6269"/>
                </a:cubicBezTo>
                <a:cubicBezTo>
                  <a:pt x="3888" y="6269"/>
                  <a:pt x="3912" y="6222"/>
                  <a:pt x="3912" y="6164"/>
                </a:cubicBezTo>
                <a:lnTo>
                  <a:pt x="3912" y="5944"/>
                </a:lnTo>
                <a:cubicBezTo>
                  <a:pt x="3912" y="5887"/>
                  <a:pt x="3888" y="5840"/>
                  <a:pt x="3859" y="5840"/>
                </a:cubicBezTo>
                <a:close/>
                <a:moveTo>
                  <a:pt x="4709" y="5840"/>
                </a:moveTo>
                <a:cubicBezTo>
                  <a:pt x="4680" y="5840"/>
                  <a:pt x="4656" y="5887"/>
                  <a:pt x="4656" y="5944"/>
                </a:cubicBezTo>
                <a:lnTo>
                  <a:pt x="4656" y="6164"/>
                </a:lnTo>
                <a:cubicBezTo>
                  <a:pt x="4656" y="6222"/>
                  <a:pt x="4680" y="6269"/>
                  <a:pt x="4709" y="6269"/>
                </a:cubicBezTo>
                <a:cubicBezTo>
                  <a:pt x="4738" y="6269"/>
                  <a:pt x="4762" y="6222"/>
                  <a:pt x="4762" y="6164"/>
                </a:cubicBezTo>
                <a:lnTo>
                  <a:pt x="4762" y="5944"/>
                </a:lnTo>
                <a:cubicBezTo>
                  <a:pt x="4762" y="5887"/>
                  <a:pt x="4738" y="5840"/>
                  <a:pt x="4709" y="5840"/>
                </a:cubicBezTo>
                <a:close/>
                <a:moveTo>
                  <a:pt x="5023" y="5840"/>
                </a:moveTo>
                <a:cubicBezTo>
                  <a:pt x="4994" y="5840"/>
                  <a:pt x="4970" y="5887"/>
                  <a:pt x="4970" y="5944"/>
                </a:cubicBezTo>
                <a:lnTo>
                  <a:pt x="4970" y="6164"/>
                </a:lnTo>
                <a:cubicBezTo>
                  <a:pt x="4970" y="6222"/>
                  <a:pt x="4994" y="6269"/>
                  <a:pt x="5023" y="6269"/>
                </a:cubicBezTo>
                <a:cubicBezTo>
                  <a:pt x="5053" y="6269"/>
                  <a:pt x="5076" y="6222"/>
                  <a:pt x="5076" y="6164"/>
                </a:cubicBezTo>
                <a:lnTo>
                  <a:pt x="5076" y="5944"/>
                </a:lnTo>
                <a:cubicBezTo>
                  <a:pt x="5076" y="5887"/>
                  <a:pt x="5053" y="5840"/>
                  <a:pt x="5023" y="5840"/>
                </a:cubicBezTo>
                <a:close/>
                <a:moveTo>
                  <a:pt x="5873" y="5840"/>
                </a:moveTo>
                <a:cubicBezTo>
                  <a:pt x="5844" y="5840"/>
                  <a:pt x="5820" y="5887"/>
                  <a:pt x="5820" y="5944"/>
                </a:cubicBezTo>
                <a:lnTo>
                  <a:pt x="5820" y="6164"/>
                </a:lnTo>
                <a:cubicBezTo>
                  <a:pt x="5820" y="6222"/>
                  <a:pt x="5844" y="6269"/>
                  <a:pt x="5873" y="6269"/>
                </a:cubicBezTo>
                <a:cubicBezTo>
                  <a:pt x="5902" y="6269"/>
                  <a:pt x="5926" y="6222"/>
                  <a:pt x="5926" y="6164"/>
                </a:cubicBezTo>
                <a:lnTo>
                  <a:pt x="5926" y="5944"/>
                </a:lnTo>
                <a:cubicBezTo>
                  <a:pt x="5926" y="5887"/>
                  <a:pt x="5902" y="5840"/>
                  <a:pt x="5873" y="5840"/>
                </a:cubicBezTo>
                <a:close/>
                <a:moveTo>
                  <a:pt x="6188" y="5840"/>
                </a:moveTo>
                <a:cubicBezTo>
                  <a:pt x="6159" y="5840"/>
                  <a:pt x="6135" y="5887"/>
                  <a:pt x="6135" y="5944"/>
                </a:cubicBezTo>
                <a:lnTo>
                  <a:pt x="6135" y="6164"/>
                </a:lnTo>
                <a:cubicBezTo>
                  <a:pt x="6135" y="6222"/>
                  <a:pt x="6159" y="6269"/>
                  <a:pt x="6188" y="6269"/>
                </a:cubicBezTo>
                <a:cubicBezTo>
                  <a:pt x="6217" y="6269"/>
                  <a:pt x="6240" y="6222"/>
                  <a:pt x="6240" y="6164"/>
                </a:cubicBezTo>
                <a:lnTo>
                  <a:pt x="6240" y="5944"/>
                </a:lnTo>
                <a:cubicBezTo>
                  <a:pt x="6240" y="5887"/>
                  <a:pt x="6217" y="5840"/>
                  <a:pt x="6188" y="5840"/>
                </a:cubicBezTo>
                <a:close/>
                <a:moveTo>
                  <a:pt x="7036" y="5840"/>
                </a:moveTo>
                <a:cubicBezTo>
                  <a:pt x="7007" y="5840"/>
                  <a:pt x="6984" y="5887"/>
                  <a:pt x="6984" y="5944"/>
                </a:cubicBezTo>
                <a:lnTo>
                  <a:pt x="6984" y="6164"/>
                </a:lnTo>
                <a:cubicBezTo>
                  <a:pt x="6984" y="6222"/>
                  <a:pt x="7007" y="6269"/>
                  <a:pt x="7036" y="6269"/>
                </a:cubicBezTo>
                <a:cubicBezTo>
                  <a:pt x="7065" y="6269"/>
                  <a:pt x="7089" y="6222"/>
                  <a:pt x="7089" y="6164"/>
                </a:cubicBezTo>
                <a:lnTo>
                  <a:pt x="7089" y="5944"/>
                </a:lnTo>
                <a:cubicBezTo>
                  <a:pt x="7089" y="5887"/>
                  <a:pt x="7065" y="5840"/>
                  <a:pt x="7036" y="5840"/>
                </a:cubicBezTo>
                <a:close/>
                <a:moveTo>
                  <a:pt x="7351" y="5840"/>
                </a:moveTo>
                <a:cubicBezTo>
                  <a:pt x="7322" y="5840"/>
                  <a:pt x="7299" y="5887"/>
                  <a:pt x="7299" y="5944"/>
                </a:cubicBezTo>
                <a:lnTo>
                  <a:pt x="7299" y="6164"/>
                </a:lnTo>
                <a:cubicBezTo>
                  <a:pt x="7299" y="6222"/>
                  <a:pt x="7322" y="6269"/>
                  <a:pt x="7351" y="6269"/>
                </a:cubicBezTo>
                <a:cubicBezTo>
                  <a:pt x="7380" y="6269"/>
                  <a:pt x="7404" y="6222"/>
                  <a:pt x="7404" y="6164"/>
                </a:cubicBezTo>
                <a:lnTo>
                  <a:pt x="7404" y="5944"/>
                </a:lnTo>
                <a:cubicBezTo>
                  <a:pt x="7404" y="5887"/>
                  <a:pt x="7380" y="5840"/>
                  <a:pt x="7351" y="5840"/>
                </a:cubicBezTo>
                <a:close/>
                <a:moveTo>
                  <a:pt x="8201" y="5840"/>
                </a:moveTo>
                <a:cubicBezTo>
                  <a:pt x="8171" y="5840"/>
                  <a:pt x="8148" y="5887"/>
                  <a:pt x="8148" y="5944"/>
                </a:cubicBezTo>
                <a:lnTo>
                  <a:pt x="8148" y="6164"/>
                </a:lnTo>
                <a:cubicBezTo>
                  <a:pt x="8148" y="6222"/>
                  <a:pt x="8171" y="6269"/>
                  <a:pt x="8201" y="6269"/>
                </a:cubicBezTo>
                <a:cubicBezTo>
                  <a:pt x="8230" y="6269"/>
                  <a:pt x="8254" y="6222"/>
                  <a:pt x="8254" y="6164"/>
                </a:cubicBezTo>
                <a:lnTo>
                  <a:pt x="8254" y="5944"/>
                </a:lnTo>
                <a:cubicBezTo>
                  <a:pt x="8254" y="5887"/>
                  <a:pt x="8230" y="5840"/>
                  <a:pt x="8201" y="5840"/>
                </a:cubicBezTo>
                <a:close/>
                <a:moveTo>
                  <a:pt x="8515" y="5840"/>
                </a:moveTo>
                <a:cubicBezTo>
                  <a:pt x="8486" y="5840"/>
                  <a:pt x="8462" y="5887"/>
                  <a:pt x="8462" y="5944"/>
                </a:cubicBezTo>
                <a:lnTo>
                  <a:pt x="8462" y="6164"/>
                </a:lnTo>
                <a:cubicBezTo>
                  <a:pt x="8462" y="6222"/>
                  <a:pt x="8486" y="6269"/>
                  <a:pt x="8515" y="6269"/>
                </a:cubicBezTo>
                <a:cubicBezTo>
                  <a:pt x="8544" y="6269"/>
                  <a:pt x="8568" y="6222"/>
                  <a:pt x="8568" y="6164"/>
                </a:cubicBezTo>
                <a:lnTo>
                  <a:pt x="8568" y="5944"/>
                </a:lnTo>
                <a:cubicBezTo>
                  <a:pt x="8568" y="5887"/>
                  <a:pt x="8544" y="5840"/>
                  <a:pt x="8515" y="5840"/>
                </a:cubicBezTo>
                <a:close/>
                <a:moveTo>
                  <a:pt x="9365" y="5840"/>
                </a:moveTo>
                <a:cubicBezTo>
                  <a:pt x="9336" y="5840"/>
                  <a:pt x="9312" y="5887"/>
                  <a:pt x="9312" y="5944"/>
                </a:cubicBezTo>
                <a:lnTo>
                  <a:pt x="9312" y="6164"/>
                </a:lnTo>
                <a:cubicBezTo>
                  <a:pt x="9312" y="6222"/>
                  <a:pt x="9336" y="6269"/>
                  <a:pt x="9365" y="6269"/>
                </a:cubicBezTo>
                <a:cubicBezTo>
                  <a:pt x="9394" y="6269"/>
                  <a:pt x="9418" y="6222"/>
                  <a:pt x="9418" y="6164"/>
                </a:cubicBezTo>
                <a:lnTo>
                  <a:pt x="9418" y="5944"/>
                </a:lnTo>
                <a:cubicBezTo>
                  <a:pt x="9418" y="5887"/>
                  <a:pt x="9394" y="5840"/>
                  <a:pt x="9365" y="5840"/>
                </a:cubicBezTo>
                <a:close/>
                <a:moveTo>
                  <a:pt x="9679" y="5840"/>
                </a:moveTo>
                <a:cubicBezTo>
                  <a:pt x="9650" y="5840"/>
                  <a:pt x="9626" y="5887"/>
                  <a:pt x="9626" y="5944"/>
                </a:cubicBezTo>
                <a:lnTo>
                  <a:pt x="9626" y="6164"/>
                </a:lnTo>
                <a:cubicBezTo>
                  <a:pt x="9626" y="6222"/>
                  <a:pt x="9650" y="6269"/>
                  <a:pt x="9679" y="6269"/>
                </a:cubicBezTo>
                <a:cubicBezTo>
                  <a:pt x="9708" y="6269"/>
                  <a:pt x="9732" y="6222"/>
                  <a:pt x="9732" y="6164"/>
                </a:cubicBezTo>
                <a:lnTo>
                  <a:pt x="9732" y="5944"/>
                </a:lnTo>
                <a:cubicBezTo>
                  <a:pt x="9732" y="5887"/>
                  <a:pt x="9708" y="5840"/>
                  <a:pt x="9679" y="5840"/>
                </a:cubicBezTo>
                <a:close/>
                <a:moveTo>
                  <a:pt x="10529" y="5840"/>
                </a:moveTo>
                <a:cubicBezTo>
                  <a:pt x="10500" y="5840"/>
                  <a:pt x="10476" y="5887"/>
                  <a:pt x="10476" y="5944"/>
                </a:cubicBezTo>
                <a:lnTo>
                  <a:pt x="10476" y="6164"/>
                </a:lnTo>
                <a:cubicBezTo>
                  <a:pt x="10476" y="6222"/>
                  <a:pt x="10500" y="6269"/>
                  <a:pt x="10529" y="6269"/>
                </a:cubicBezTo>
                <a:cubicBezTo>
                  <a:pt x="10558" y="6269"/>
                  <a:pt x="10582" y="6222"/>
                  <a:pt x="10582" y="6164"/>
                </a:cubicBezTo>
                <a:lnTo>
                  <a:pt x="10582" y="5944"/>
                </a:lnTo>
                <a:cubicBezTo>
                  <a:pt x="10582" y="5887"/>
                  <a:pt x="10558" y="5840"/>
                  <a:pt x="10529" y="5840"/>
                </a:cubicBezTo>
                <a:close/>
                <a:moveTo>
                  <a:pt x="10844" y="5840"/>
                </a:moveTo>
                <a:cubicBezTo>
                  <a:pt x="10814" y="5840"/>
                  <a:pt x="10791" y="5887"/>
                  <a:pt x="10791" y="5944"/>
                </a:cubicBezTo>
                <a:lnTo>
                  <a:pt x="10791" y="6164"/>
                </a:lnTo>
                <a:cubicBezTo>
                  <a:pt x="10791" y="6222"/>
                  <a:pt x="10814" y="6269"/>
                  <a:pt x="10844" y="6269"/>
                </a:cubicBezTo>
                <a:cubicBezTo>
                  <a:pt x="10873" y="6269"/>
                  <a:pt x="10895" y="6222"/>
                  <a:pt x="10895" y="6164"/>
                </a:cubicBezTo>
                <a:lnTo>
                  <a:pt x="10895" y="5944"/>
                </a:lnTo>
                <a:cubicBezTo>
                  <a:pt x="10895" y="5887"/>
                  <a:pt x="10873" y="5840"/>
                  <a:pt x="10844" y="5840"/>
                </a:cubicBezTo>
                <a:close/>
                <a:moveTo>
                  <a:pt x="11692" y="5840"/>
                </a:moveTo>
                <a:cubicBezTo>
                  <a:pt x="11663" y="5840"/>
                  <a:pt x="11640" y="5887"/>
                  <a:pt x="11640" y="5944"/>
                </a:cubicBezTo>
                <a:lnTo>
                  <a:pt x="11640" y="6164"/>
                </a:lnTo>
                <a:cubicBezTo>
                  <a:pt x="11640" y="6222"/>
                  <a:pt x="11663" y="6269"/>
                  <a:pt x="11692" y="6269"/>
                </a:cubicBezTo>
                <a:cubicBezTo>
                  <a:pt x="11721" y="6269"/>
                  <a:pt x="11745" y="6222"/>
                  <a:pt x="11745" y="6164"/>
                </a:cubicBezTo>
                <a:lnTo>
                  <a:pt x="11745" y="5944"/>
                </a:lnTo>
                <a:cubicBezTo>
                  <a:pt x="11745" y="5887"/>
                  <a:pt x="11721" y="5840"/>
                  <a:pt x="11692" y="5840"/>
                </a:cubicBezTo>
                <a:close/>
                <a:moveTo>
                  <a:pt x="12007" y="5840"/>
                </a:moveTo>
                <a:cubicBezTo>
                  <a:pt x="11978" y="5840"/>
                  <a:pt x="11955" y="5887"/>
                  <a:pt x="11955" y="5944"/>
                </a:cubicBezTo>
                <a:lnTo>
                  <a:pt x="11955" y="6164"/>
                </a:lnTo>
                <a:cubicBezTo>
                  <a:pt x="11955" y="6222"/>
                  <a:pt x="11978" y="6269"/>
                  <a:pt x="12007" y="6269"/>
                </a:cubicBezTo>
                <a:cubicBezTo>
                  <a:pt x="12036" y="6269"/>
                  <a:pt x="12060" y="6222"/>
                  <a:pt x="12060" y="6164"/>
                </a:cubicBezTo>
                <a:lnTo>
                  <a:pt x="12060" y="5944"/>
                </a:lnTo>
                <a:cubicBezTo>
                  <a:pt x="12060" y="5887"/>
                  <a:pt x="12036" y="5840"/>
                  <a:pt x="12007" y="5840"/>
                </a:cubicBezTo>
                <a:close/>
                <a:moveTo>
                  <a:pt x="12856" y="5840"/>
                </a:moveTo>
                <a:cubicBezTo>
                  <a:pt x="12827" y="5840"/>
                  <a:pt x="12804" y="5887"/>
                  <a:pt x="12804" y="5944"/>
                </a:cubicBezTo>
                <a:lnTo>
                  <a:pt x="12804" y="6164"/>
                </a:lnTo>
                <a:cubicBezTo>
                  <a:pt x="12804" y="6222"/>
                  <a:pt x="12827" y="6269"/>
                  <a:pt x="12856" y="6269"/>
                </a:cubicBezTo>
                <a:cubicBezTo>
                  <a:pt x="12886" y="6269"/>
                  <a:pt x="12909" y="6222"/>
                  <a:pt x="12909" y="6164"/>
                </a:cubicBezTo>
                <a:lnTo>
                  <a:pt x="12909" y="5944"/>
                </a:lnTo>
                <a:cubicBezTo>
                  <a:pt x="12909" y="5887"/>
                  <a:pt x="12886" y="5840"/>
                  <a:pt x="12856" y="5840"/>
                </a:cubicBezTo>
                <a:close/>
                <a:moveTo>
                  <a:pt x="13171" y="5840"/>
                </a:moveTo>
                <a:cubicBezTo>
                  <a:pt x="13142" y="5840"/>
                  <a:pt x="13118" y="5887"/>
                  <a:pt x="13118" y="5944"/>
                </a:cubicBezTo>
                <a:lnTo>
                  <a:pt x="13118" y="6164"/>
                </a:lnTo>
                <a:cubicBezTo>
                  <a:pt x="13118" y="6222"/>
                  <a:pt x="13142" y="6269"/>
                  <a:pt x="13171" y="6269"/>
                </a:cubicBezTo>
                <a:cubicBezTo>
                  <a:pt x="13200" y="6269"/>
                  <a:pt x="13224" y="6222"/>
                  <a:pt x="13224" y="6164"/>
                </a:cubicBezTo>
                <a:lnTo>
                  <a:pt x="13224" y="5944"/>
                </a:lnTo>
                <a:cubicBezTo>
                  <a:pt x="13224" y="5887"/>
                  <a:pt x="13200" y="5840"/>
                  <a:pt x="13171" y="5840"/>
                </a:cubicBezTo>
                <a:close/>
                <a:moveTo>
                  <a:pt x="14021" y="5840"/>
                </a:moveTo>
                <a:cubicBezTo>
                  <a:pt x="13992" y="5840"/>
                  <a:pt x="13968" y="5887"/>
                  <a:pt x="13968" y="5944"/>
                </a:cubicBezTo>
                <a:lnTo>
                  <a:pt x="13968" y="6164"/>
                </a:lnTo>
                <a:cubicBezTo>
                  <a:pt x="13968" y="6222"/>
                  <a:pt x="13992" y="6269"/>
                  <a:pt x="14021" y="6269"/>
                </a:cubicBezTo>
                <a:cubicBezTo>
                  <a:pt x="14050" y="6269"/>
                  <a:pt x="14074" y="6222"/>
                  <a:pt x="14074" y="6164"/>
                </a:cubicBezTo>
                <a:lnTo>
                  <a:pt x="14074" y="5944"/>
                </a:lnTo>
                <a:cubicBezTo>
                  <a:pt x="14074" y="5887"/>
                  <a:pt x="14050" y="5840"/>
                  <a:pt x="14021" y="5840"/>
                </a:cubicBezTo>
                <a:close/>
                <a:moveTo>
                  <a:pt x="14335" y="5840"/>
                </a:moveTo>
                <a:cubicBezTo>
                  <a:pt x="14306" y="5840"/>
                  <a:pt x="14282" y="5887"/>
                  <a:pt x="14282" y="5944"/>
                </a:cubicBezTo>
                <a:lnTo>
                  <a:pt x="14282" y="6164"/>
                </a:lnTo>
                <a:cubicBezTo>
                  <a:pt x="14282" y="6222"/>
                  <a:pt x="14306" y="6269"/>
                  <a:pt x="14335" y="6269"/>
                </a:cubicBezTo>
                <a:cubicBezTo>
                  <a:pt x="14364" y="6269"/>
                  <a:pt x="14388" y="6222"/>
                  <a:pt x="14388" y="6164"/>
                </a:cubicBezTo>
                <a:lnTo>
                  <a:pt x="14388" y="5944"/>
                </a:lnTo>
                <a:cubicBezTo>
                  <a:pt x="14388" y="5887"/>
                  <a:pt x="14364" y="5840"/>
                  <a:pt x="14335" y="5840"/>
                </a:cubicBezTo>
                <a:close/>
                <a:moveTo>
                  <a:pt x="15185" y="5840"/>
                </a:moveTo>
                <a:cubicBezTo>
                  <a:pt x="15156" y="5840"/>
                  <a:pt x="15132" y="5887"/>
                  <a:pt x="15132" y="5944"/>
                </a:cubicBezTo>
                <a:lnTo>
                  <a:pt x="15132" y="6164"/>
                </a:lnTo>
                <a:cubicBezTo>
                  <a:pt x="15132" y="6222"/>
                  <a:pt x="15156" y="6269"/>
                  <a:pt x="15185" y="6269"/>
                </a:cubicBezTo>
                <a:cubicBezTo>
                  <a:pt x="15214" y="6269"/>
                  <a:pt x="15237" y="6222"/>
                  <a:pt x="15237" y="6164"/>
                </a:cubicBezTo>
                <a:lnTo>
                  <a:pt x="15237" y="5944"/>
                </a:lnTo>
                <a:cubicBezTo>
                  <a:pt x="15237" y="5887"/>
                  <a:pt x="15214" y="5840"/>
                  <a:pt x="15185" y="5840"/>
                </a:cubicBezTo>
                <a:close/>
                <a:moveTo>
                  <a:pt x="15500" y="5840"/>
                </a:moveTo>
                <a:cubicBezTo>
                  <a:pt x="15470" y="5840"/>
                  <a:pt x="15447" y="5887"/>
                  <a:pt x="15447" y="5944"/>
                </a:cubicBezTo>
                <a:lnTo>
                  <a:pt x="15447" y="6164"/>
                </a:lnTo>
                <a:cubicBezTo>
                  <a:pt x="15447" y="6222"/>
                  <a:pt x="15470" y="6269"/>
                  <a:pt x="15500" y="6269"/>
                </a:cubicBezTo>
                <a:cubicBezTo>
                  <a:pt x="15529" y="6269"/>
                  <a:pt x="15551" y="6222"/>
                  <a:pt x="15551" y="6164"/>
                </a:cubicBezTo>
                <a:lnTo>
                  <a:pt x="15551" y="5944"/>
                </a:lnTo>
                <a:cubicBezTo>
                  <a:pt x="15551" y="5887"/>
                  <a:pt x="15529" y="5840"/>
                  <a:pt x="15500" y="5840"/>
                </a:cubicBezTo>
                <a:close/>
                <a:moveTo>
                  <a:pt x="16349" y="5840"/>
                </a:moveTo>
                <a:cubicBezTo>
                  <a:pt x="16320" y="5840"/>
                  <a:pt x="16296" y="5887"/>
                  <a:pt x="16296" y="5944"/>
                </a:cubicBezTo>
                <a:lnTo>
                  <a:pt x="16296" y="6164"/>
                </a:lnTo>
                <a:cubicBezTo>
                  <a:pt x="16296" y="6222"/>
                  <a:pt x="16320" y="6269"/>
                  <a:pt x="16349" y="6269"/>
                </a:cubicBezTo>
                <a:cubicBezTo>
                  <a:pt x="16378" y="6269"/>
                  <a:pt x="16401" y="6222"/>
                  <a:pt x="16401" y="6164"/>
                </a:cubicBezTo>
                <a:lnTo>
                  <a:pt x="16401" y="5944"/>
                </a:lnTo>
                <a:cubicBezTo>
                  <a:pt x="16401" y="5887"/>
                  <a:pt x="16378" y="5840"/>
                  <a:pt x="16349" y="5840"/>
                </a:cubicBezTo>
                <a:close/>
                <a:moveTo>
                  <a:pt x="16663" y="5840"/>
                </a:moveTo>
                <a:cubicBezTo>
                  <a:pt x="16634" y="5840"/>
                  <a:pt x="16611" y="5887"/>
                  <a:pt x="16611" y="5944"/>
                </a:cubicBezTo>
                <a:lnTo>
                  <a:pt x="16611" y="6164"/>
                </a:lnTo>
                <a:cubicBezTo>
                  <a:pt x="16611" y="6222"/>
                  <a:pt x="16634" y="6269"/>
                  <a:pt x="16663" y="6269"/>
                </a:cubicBezTo>
                <a:cubicBezTo>
                  <a:pt x="16692" y="6269"/>
                  <a:pt x="16716" y="6222"/>
                  <a:pt x="16716" y="6164"/>
                </a:cubicBezTo>
                <a:lnTo>
                  <a:pt x="16716" y="5944"/>
                </a:lnTo>
                <a:cubicBezTo>
                  <a:pt x="16716" y="5887"/>
                  <a:pt x="16692" y="5840"/>
                  <a:pt x="16663" y="5840"/>
                </a:cubicBezTo>
                <a:close/>
                <a:moveTo>
                  <a:pt x="17512" y="5840"/>
                </a:moveTo>
                <a:cubicBezTo>
                  <a:pt x="17483" y="5840"/>
                  <a:pt x="17459" y="5887"/>
                  <a:pt x="17459" y="5944"/>
                </a:cubicBezTo>
                <a:lnTo>
                  <a:pt x="17459" y="6164"/>
                </a:lnTo>
                <a:cubicBezTo>
                  <a:pt x="17459" y="6222"/>
                  <a:pt x="17483" y="6269"/>
                  <a:pt x="17512" y="6269"/>
                </a:cubicBezTo>
                <a:cubicBezTo>
                  <a:pt x="17541" y="6269"/>
                  <a:pt x="17565" y="6222"/>
                  <a:pt x="17565" y="6164"/>
                </a:cubicBezTo>
                <a:lnTo>
                  <a:pt x="17565" y="5944"/>
                </a:lnTo>
                <a:cubicBezTo>
                  <a:pt x="17565" y="5887"/>
                  <a:pt x="17541" y="5840"/>
                  <a:pt x="17512" y="5840"/>
                </a:cubicBezTo>
                <a:close/>
                <a:moveTo>
                  <a:pt x="17827" y="5840"/>
                </a:moveTo>
                <a:cubicBezTo>
                  <a:pt x="17798" y="5840"/>
                  <a:pt x="17774" y="5887"/>
                  <a:pt x="17774" y="5944"/>
                </a:cubicBezTo>
                <a:lnTo>
                  <a:pt x="17774" y="6164"/>
                </a:lnTo>
                <a:cubicBezTo>
                  <a:pt x="17774" y="6222"/>
                  <a:pt x="17798" y="6269"/>
                  <a:pt x="17827" y="6269"/>
                </a:cubicBezTo>
                <a:cubicBezTo>
                  <a:pt x="17856" y="6269"/>
                  <a:pt x="17880" y="6222"/>
                  <a:pt x="17880" y="6164"/>
                </a:cubicBezTo>
                <a:lnTo>
                  <a:pt x="17880" y="5944"/>
                </a:lnTo>
                <a:cubicBezTo>
                  <a:pt x="17880" y="5887"/>
                  <a:pt x="17856" y="5840"/>
                  <a:pt x="17827" y="5840"/>
                </a:cubicBezTo>
                <a:close/>
                <a:moveTo>
                  <a:pt x="18677" y="5840"/>
                </a:moveTo>
                <a:cubicBezTo>
                  <a:pt x="18648" y="5840"/>
                  <a:pt x="18624" y="5887"/>
                  <a:pt x="18624" y="5944"/>
                </a:cubicBezTo>
                <a:lnTo>
                  <a:pt x="18624" y="6164"/>
                </a:lnTo>
                <a:cubicBezTo>
                  <a:pt x="18624" y="6222"/>
                  <a:pt x="18648" y="6269"/>
                  <a:pt x="18677" y="6269"/>
                </a:cubicBezTo>
                <a:cubicBezTo>
                  <a:pt x="18706" y="6269"/>
                  <a:pt x="18730" y="6222"/>
                  <a:pt x="18730" y="6164"/>
                </a:cubicBezTo>
                <a:lnTo>
                  <a:pt x="18730" y="5944"/>
                </a:lnTo>
                <a:cubicBezTo>
                  <a:pt x="18730" y="5887"/>
                  <a:pt x="18706" y="5840"/>
                  <a:pt x="18677" y="5840"/>
                </a:cubicBezTo>
                <a:close/>
                <a:moveTo>
                  <a:pt x="18991" y="5840"/>
                </a:moveTo>
                <a:cubicBezTo>
                  <a:pt x="18962" y="5840"/>
                  <a:pt x="18938" y="5887"/>
                  <a:pt x="18938" y="5944"/>
                </a:cubicBezTo>
                <a:lnTo>
                  <a:pt x="18938" y="6164"/>
                </a:lnTo>
                <a:cubicBezTo>
                  <a:pt x="18938" y="6222"/>
                  <a:pt x="18962" y="6269"/>
                  <a:pt x="18991" y="6269"/>
                </a:cubicBezTo>
                <a:cubicBezTo>
                  <a:pt x="19020" y="6269"/>
                  <a:pt x="19044" y="6222"/>
                  <a:pt x="19044" y="6164"/>
                </a:cubicBezTo>
                <a:lnTo>
                  <a:pt x="19044" y="5944"/>
                </a:lnTo>
                <a:cubicBezTo>
                  <a:pt x="19044" y="5887"/>
                  <a:pt x="19020" y="5840"/>
                  <a:pt x="18991" y="5840"/>
                </a:cubicBezTo>
                <a:close/>
                <a:moveTo>
                  <a:pt x="19841" y="5840"/>
                </a:moveTo>
                <a:cubicBezTo>
                  <a:pt x="19812" y="5840"/>
                  <a:pt x="19788" y="5887"/>
                  <a:pt x="19788" y="5944"/>
                </a:cubicBezTo>
                <a:lnTo>
                  <a:pt x="19788" y="6164"/>
                </a:lnTo>
                <a:cubicBezTo>
                  <a:pt x="19788" y="6222"/>
                  <a:pt x="19812" y="6269"/>
                  <a:pt x="19841" y="6269"/>
                </a:cubicBezTo>
                <a:cubicBezTo>
                  <a:pt x="19870" y="6269"/>
                  <a:pt x="19894" y="6222"/>
                  <a:pt x="19894" y="6164"/>
                </a:cubicBezTo>
                <a:lnTo>
                  <a:pt x="19894" y="5944"/>
                </a:lnTo>
                <a:cubicBezTo>
                  <a:pt x="19894" y="5887"/>
                  <a:pt x="19870" y="5840"/>
                  <a:pt x="19841" y="5840"/>
                </a:cubicBezTo>
                <a:close/>
                <a:moveTo>
                  <a:pt x="20155" y="5840"/>
                </a:moveTo>
                <a:cubicBezTo>
                  <a:pt x="20126" y="5840"/>
                  <a:pt x="20102" y="5887"/>
                  <a:pt x="20102" y="5944"/>
                </a:cubicBezTo>
                <a:lnTo>
                  <a:pt x="20102" y="6164"/>
                </a:lnTo>
                <a:cubicBezTo>
                  <a:pt x="20102" y="6222"/>
                  <a:pt x="20126" y="6269"/>
                  <a:pt x="20155" y="6269"/>
                </a:cubicBezTo>
                <a:cubicBezTo>
                  <a:pt x="20184" y="6269"/>
                  <a:pt x="20207" y="6222"/>
                  <a:pt x="20207" y="6164"/>
                </a:cubicBezTo>
                <a:lnTo>
                  <a:pt x="20207" y="5944"/>
                </a:lnTo>
                <a:cubicBezTo>
                  <a:pt x="20207" y="5887"/>
                  <a:pt x="20184" y="5840"/>
                  <a:pt x="20155" y="5840"/>
                </a:cubicBezTo>
                <a:close/>
                <a:moveTo>
                  <a:pt x="21004" y="5840"/>
                </a:moveTo>
                <a:cubicBezTo>
                  <a:pt x="20975" y="5840"/>
                  <a:pt x="20952" y="5887"/>
                  <a:pt x="20952" y="5944"/>
                </a:cubicBezTo>
                <a:lnTo>
                  <a:pt x="20952" y="6164"/>
                </a:lnTo>
                <a:cubicBezTo>
                  <a:pt x="20952" y="6222"/>
                  <a:pt x="20975" y="6269"/>
                  <a:pt x="21004" y="6269"/>
                </a:cubicBezTo>
                <a:cubicBezTo>
                  <a:pt x="21033" y="6269"/>
                  <a:pt x="21057" y="6222"/>
                  <a:pt x="21057" y="6164"/>
                </a:cubicBezTo>
                <a:lnTo>
                  <a:pt x="21057" y="5944"/>
                </a:lnTo>
                <a:cubicBezTo>
                  <a:pt x="21057" y="5887"/>
                  <a:pt x="21033" y="5840"/>
                  <a:pt x="21004" y="5840"/>
                </a:cubicBezTo>
                <a:close/>
                <a:moveTo>
                  <a:pt x="21319" y="5840"/>
                </a:moveTo>
                <a:cubicBezTo>
                  <a:pt x="21289" y="5840"/>
                  <a:pt x="21267" y="5887"/>
                  <a:pt x="21267" y="5944"/>
                </a:cubicBezTo>
                <a:lnTo>
                  <a:pt x="21267" y="6164"/>
                </a:lnTo>
                <a:cubicBezTo>
                  <a:pt x="21267" y="6222"/>
                  <a:pt x="21289" y="6269"/>
                  <a:pt x="21319" y="6269"/>
                </a:cubicBezTo>
                <a:cubicBezTo>
                  <a:pt x="21348" y="6269"/>
                  <a:pt x="21372" y="6222"/>
                  <a:pt x="21372" y="6164"/>
                </a:cubicBezTo>
                <a:lnTo>
                  <a:pt x="21372" y="5944"/>
                </a:lnTo>
                <a:cubicBezTo>
                  <a:pt x="21372" y="5887"/>
                  <a:pt x="21348" y="5840"/>
                  <a:pt x="21319" y="5840"/>
                </a:cubicBezTo>
                <a:close/>
                <a:moveTo>
                  <a:pt x="281" y="6570"/>
                </a:moveTo>
                <a:cubicBezTo>
                  <a:pt x="252" y="6570"/>
                  <a:pt x="228" y="6617"/>
                  <a:pt x="228" y="6674"/>
                </a:cubicBezTo>
                <a:lnTo>
                  <a:pt x="228" y="6894"/>
                </a:lnTo>
                <a:cubicBezTo>
                  <a:pt x="228" y="6952"/>
                  <a:pt x="252" y="6999"/>
                  <a:pt x="281" y="6999"/>
                </a:cubicBezTo>
                <a:cubicBezTo>
                  <a:pt x="311" y="6999"/>
                  <a:pt x="334" y="6952"/>
                  <a:pt x="334" y="6894"/>
                </a:cubicBezTo>
                <a:lnTo>
                  <a:pt x="334" y="6674"/>
                </a:lnTo>
                <a:cubicBezTo>
                  <a:pt x="334" y="6617"/>
                  <a:pt x="311" y="6570"/>
                  <a:pt x="281" y="6570"/>
                </a:cubicBezTo>
                <a:close/>
                <a:moveTo>
                  <a:pt x="596" y="6570"/>
                </a:moveTo>
                <a:cubicBezTo>
                  <a:pt x="567" y="6570"/>
                  <a:pt x="543" y="6617"/>
                  <a:pt x="543" y="6674"/>
                </a:cubicBezTo>
                <a:lnTo>
                  <a:pt x="543" y="6894"/>
                </a:lnTo>
                <a:cubicBezTo>
                  <a:pt x="543" y="6952"/>
                  <a:pt x="567" y="6999"/>
                  <a:pt x="596" y="6999"/>
                </a:cubicBezTo>
                <a:cubicBezTo>
                  <a:pt x="625" y="6999"/>
                  <a:pt x="649" y="6952"/>
                  <a:pt x="649" y="6894"/>
                </a:cubicBezTo>
                <a:lnTo>
                  <a:pt x="649" y="6674"/>
                </a:lnTo>
                <a:cubicBezTo>
                  <a:pt x="649" y="6617"/>
                  <a:pt x="625" y="6570"/>
                  <a:pt x="596" y="6570"/>
                </a:cubicBezTo>
                <a:close/>
                <a:moveTo>
                  <a:pt x="1446" y="6570"/>
                </a:moveTo>
                <a:cubicBezTo>
                  <a:pt x="1417" y="6570"/>
                  <a:pt x="1393" y="6617"/>
                  <a:pt x="1393" y="6674"/>
                </a:cubicBezTo>
                <a:lnTo>
                  <a:pt x="1393" y="6894"/>
                </a:lnTo>
                <a:cubicBezTo>
                  <a:pt x="1393" y="6952"/>
                  <a:pt x="1417" y="6999"/>
                  <a:pt x="1446" y="6999"/>
                </a:cubicBezTo>
                <a:cubicBezTo>
                  <a:pt x="1475" y="6999"/>
                  <a:pt x="1499" y="6952"/>
                  <a:pt x="1499" y="6894"/>
                </a:cubicBezTo>
                <a:lnTo>
                  <a:pt x="1499" y="6674"/>
                </a:lnTo>
                <a:cubicBezTo>
                  <a:pt x="1499" y="6617"/>
                  <a:pt x="1475" y="6570"/>
                  <a:pt x="1446" y="6570"/>
                </a:cubicBezTo>
                <a:close/>
                <a:moveTo>
                  <a:pt x="1760" y="6570"/>
                </a:moveTo>
                <a:cubicBezTo>
                  <a:pt x="1731" y="6570"/>
                  <a:pt x="1707" y="6617"/>
                  <a:pt x="1707" y="6674"/>
                </a:cubicBezTo>
                <a:lnTo>
                  <a:pt x="1707" y="6894"/>
                </a:lnTo>
                <a:cubicBezTo>
                  <a:pt x="1707" y="6952"/>
                  <a:pt x="1731" y="6999"/>
                  <a:pt x="1760" y="6999"/>
                </a:cubicBezTo>
                <a:cubicBezTo>
                  <a:pt x="1789" y="6999"/>
                  <a:pt x="1813" y="6952"/>
                  <a:pt x="1813" y="6894"/>
                </a:cubicBezTo>
                <a:lnTo>
                  <a:pt x="1813" y="6674"/>
                </a:lnTo>
                <a:cubicBezTo>
                  <a:pt x="1813" y="6617"/>
                  <a:pt x="1789" y="6570"/>
                  <a:pt x="1760" y="6570"/>
                </a:cubicBezTo>
                <a:close/>
                <a:moveTo>
                  <a:pt x="2610" y="6570"/>
                </a:moveTo>
                <a:cubicBezTo>
                  <a:pt x="2581" y="6570"/>
                  <a:pt x="2557" y="6617"/>
                  <a:pt x="2557" y="6674"/>
                </a:cubicBezTo>
                <a:lnTo>
                  <a:pt x="2557" y="6894"/>
                </a:lnTo>
                <a:cubicBezTo>
                  <a:pt x="2557" y="6952"/>
                  <a:pt x="2581" y="6999"/>
                  <a:pt x="2610" y="6999"/>
                </a:cubicBezTo>
                <a:cubicBezTo>
                  <a:pt x="2639" y="6999"/>
                  <a:pt x="2662" y="6952"/>
                  <a:pt x="2662" y="6894"/>
                </a:cubicBezTo>
                <a:lnTo>
                  <a:pt x="2662" y="6674"/>
                </a:lnTo>
                <a:cubicBezTo>
                  <a:pt x="2662" y="6617"/>
                  <a:pt x="2639" y="6570"/>
                  <a:pt x="2610" y="6570"/>
                </a:cubicBezTo>
                <a:close/>
                <a:moveTo>
                  <a:pt x="2924" y="6570"/>
                </a:moveTo>
                <a:cubicBezTo>
                  <a:pt x="2895" y="6570"/>
                  <a:pt x="2871" y="6617"/>
                  <a:pt x="2871" y="6674"/>
                </a:cubicBezTo>
                <a:lnTo>
                  <a:pt x="2871" y="6894"/>
                </a:lnTo>
                <a:cubicBezTo>
                  <a:pt x="2871" y="6952"/>
                  <a:pt x="2895" y="6999"/>
                  <a:pt x="2924" y="6999"/>
                </a:cubicBezTo>
                <a:cubicBezTo>
                  <a:pt x="2954" y="6999"/>
                  <a:pt x="2976" y="6952"/>
                  <a:pt x="2976" y="6894"/>
                </a:cubicBezTo>
                <a:lnTo>
                  <a:pt x="2976" y="6674"/>
                </a:lnTo>
                <a:cubicBezTo>
                  <a:pt x="2976" y="6617"/>
                  <a:pt x="2954" y="6570"/>
                  <a:pt x="2924" y="6570"/>
                </a:cubicBezTo>
                <a:close/>
                <a:moveTo>
                  <a:pt x="3773" y="6570"/>
                </a:moveTo>
                <a:cubicBezTo>
                  <a:pt x="3744" y="6570"/>
                  <a:pt x="3721" y="6617"/>
                  <a:pt x="3721" y="6674"/>
                </a:cubicBezTo>
                <a:lnTo>
                  <a:pt x="3721" y="6894"/>
                </a:lnTo>
                <a:cubicBezTo>
                  <a:pt x="3721" y="6952"/>
                  <a:pt x="3744" y="6999"/>
                  <a:pt x="3773" y="6999"/>
                </a:cubicBezTo>
                <a:cubicBezTo>
                  <a:pt x="3802" y="6999"/>
                  <a:pt x="3826" y="6952"/>
                  <a:pt x="3826" y="6894"/>
                </a:cubicBezTo>
                <a:lnTo>
                  <a:pt x="3826" y="6674"/>
                </a:lnTo>
                <a:cubicBezTo>
                  <a:pt x="3826" y="6617"/>
                  <a:pt x="3802" y="6570"/>
                  <a:pt x="3773" y="6570"/>
                </a:cubicBezTo>
                <a:close/>
                <a:moveTo>
                  <a:pt x="4088" y="6570"/>
                </a:moveTo>
                <a:cubicBezTo>
                  <a:pt x="4058" y="6570"/>
                  <a:pt x="4035" y="6617"/>
                  <a:pt x="4035" y="6674"/>
                </a:cubicBezTo>
                <a:lnTo>
                  <a:pt x="4035" y="6894"/>
                </a:lnTo>
                <a:cubicBezTo>
                  <a:pt x="4035" y="6952"/>
                  <a:pt x="4058" y="6999"/>
                  <a:pt x="4088" y="6999"/>
                </a:cubicBezTo>
                <a:cubicBezTo>
                  <a:pt x="4117" y="6999"/>
                  <a:pt x="4141" y="6952"/>
                  <a:pt x="4141" y="6894"/>
                </a:cubicBezTo>
                <a:lnTo>
                  <a:pt x="4141" y="6674"/>
                </a:lnTo>
                <a:cubicBezTo>
                  <a:pt x="4141" y="6617"/>
                  <a:pt x="4117" y="6570"/>
                  <a:pt x="4088" y="6570"/>
                </a:cubicBezTo>
                <a:close/>
                <a:moveTo>
                  <a:pt x="4937" y="6570"/>
                </a:moveTo>
                <a:cubicBezTo>
                  <a:pt x="4908" y="6570"/>
                  <a:pt x="4884" y="6617"/>
                  <a:pt x="4884" y="6674"/>
                </a:cubicBezTo>
                <a:lnTo>
                  <a:pt x="4884" y="6894"/>
                </a:lnTo>
                <a:cubicBezTo>
                  <a:pt x="4884" y="6952"/>
                  <a:pt x="4908" y="6999"/>
                  <a:pt x="4937" y="6999"/>
                </a:cubicBezTo>
                <a:cubicBezTo>
                  <a:pt x="4966" y="6999"/>
                  <a:pt x="4990" y="6952"/>
                  <a:pt x="4990" y="6894"/>
                </a:cubicBezTo>
                <a:lnTo>
                  <a:pt x="4990" y="6674"/>
                </a:lnTo>
                <a:cubicBezTo>
                  <a:pt x="4990" y="6617"/>
                  <a:pt x="4966" y="6570"/>
                  <a:pt x="4937" y="6570"/>
                </a:cubicBezTo>
                <a:close/>
                <a:moveTo>
                  <a:pt x="5252" y="6570"/>
                </a:moveTo>
                <a:cubicBezTo>
                  <a:pt x="5223" y="6570"/>
                  <a:pt x="5199" y="6617"/>
                  <a:pt x="5199" y="6674"/>
                </a:cubicBezTo>
                <a:lnTo>
                  <a:pt x="5199" y="6894"/>
                </a:lnTo>
                <a:cubicBezTo>
                  <a:pt x="5199" y="6952"/>
                  <a:pt x="5223" y="6999"/>
                  <a:pt x="5252" y="6999"/>
                </a:cubicBezTo>
                <a:cubicBezTo>
                  <a:pt x="5281" y="6999"/>
                  <a:pt x="5305" y="6952"/>
                  <a:pt x="5305" y="6894"/>
                </a:cubicBezTo>
                <a:lnTo>
                  <a:pt x="5305" y="6674"/>
                </a:lnTo>
                <a:cubicBezTo>
                  <a:pt x="5305" y="6617"/>
                  <a:pt x="5281" y="6570"/>
                  <a:pt x="5252" y="6570"/>
                </a:cubicBezTo>
                <a:close/>
                <a:moveTo>
                  <a:pt x="6102" y="6570"/>
                </a:moveTo>
                <a:cubicBezTo>
                  <a:pt x="6072" y="6570"/>
                  <a:pt x="6049" y="6617"/>
                  <a:pt x="6049" y="6674"/>
                </a:cubicBezTo>
                <a:lnTo>
                  <a:pt x="6049" y="6894"/>
                </a:lnTo>
                <a:cubicBezTo>
                  <a:pt x="6049" y="6952"/>
                  <a:pt x="6072" y="6999"/>
                  <a:pt x="6102" y="6999"/>
                </a:cubicBezTo>
                <a:cubicBezTo>
                  <a:pt x="6131" y="6999"/>
                  <a:pt x="6155" y="6952"/>
                  <a:pt x="6155" y="6894"/>
                </a:cubicBezTo>
                <a:lnTo>
                  <a:pt x="6155" y="6674"/>
                </a:lnTo>
                <a:cubicBezTo>
                  <a:pt x="6155" y="6617"/>
                  <a:pt x="6131" y="6570"/>
                  <a:pt x="6102" y="6570"/>
                </a:cubicBezTo>
                <a:close/>
                <a:moveTo>
                  <a:pt x="6416" y="6570"/>
                </a:moveTo>
                <a:cubicBezTo>
                  <a:pt x="6387" y="6570"/>
                  <a:pt x="6363" y="6617"/>
                  <a:pt x="6363" y="6674"/>
                </a:cubicBezTo>
                <a:lnTo>
                  <a:pt x="6363" y="6894"/>
                </a:lnTo>
                <a:cubicBezTo>
                  <a:pt x="6363" y="6952"/>
                  <a:pt x="6387" y="6999"/>
                  <a:pt x="6416" y="6999"/>
                </a:cubicBezTo>
                <a:cubicBezTo>
                  <a:pt x="6445" y="6999"/>
                  <a:pt x="6469" y="6952"/>
                  <a:pt x="6469" y="6894"/>
                </a:cubicBezTo>
                <a:lnTo>
                  <a:pt x="6469" y="6674"/>
                </a:lnTo>
                <a:cubicBezTo>
                  <a:pt x="6469" y="6617"/>
                  <a:pt x="6445" y="6570"/>
                  <a:pt x="6416" y="6570"/>
                </a:cubicBezTo>
                <a:close/>
                <a:moveTo>
                  <a:pt x="7266" y="6570"/>
                </a:moveTo>
                <a:cubicBezTo>
                  <a:pt x="7237" y="6570"/>
                  <a:pt x="7213" y="6617"/>
                  <a:pt x="7213" y="6674"/>
                </a:cubicBezTo>
                <a:lnTo>
                  <a:pt x="7213" y="6894"/>
                </a:lnTo>
                <a:cubicBezTo>
                  <a:pt x="7213" y="6952"/>
                  <a:pt x="7237" y="6999"/>
                  <a:pt x="7266" y="6999"/>
                </a:cubicBezTo>
                <a:cubicBezTo>
                  <a:pt x="7295" y="6999"/>
                  <a:pt x="7318" y="6952"/>
                  <a:pt x="7318" y="6894"/>
                </a:cubicBezTo>
                <a:lnTo>
                  <a:pt x="7318" y="6674"/>
                </a:lnTo>
                <a:cubicBezTo>
                  <a:pt x="7318" y="6617"/>
                  <a:pt x="7295" y="6570"/>
                  <a:pt x="7266" y="6570"/>
                </a:cubicBezTo>
                <a:close/>
                <a:moveTo>
                  <a:pt x="7580" y="6570"/>
                </a:moveTo>
                <a:cubicBezTo>
                  <a:pt x="7551" y="6570"/>
                  <a:pt x="7527" y="6617"/>
                  <a:pt x="7527" y="6674"/>
                </a:cubicBezTo>
                <a:lnTo>
                  <a:pt x="7527" y="6894"/>
                </a:lnTo>
                <a:cubicBezTo>
                  <a:pt x="7527" y="6952"/>
                  <a:pt x="7551" y="6999"/>
                  <a:pt x="7580" y="6999"/>
                </a:cubicBezTo>
                <a:cubicBezTo>
                  <a:pt x="7609" y="6999"/>
                  <a:pt x="7632" y="6952"/>
                  <a:pt x="7632" y="6894"/>
                </a:cubicBezTo>
                <a:lnTo>
                  <a:pt x="7632" y="6674"/>
                </a:lnTo>
                <a:cubicBezTo>
                  <a:pt x="7632" y="6617"/>
                  <a:pt x="7609" y="6570"/>
                  <a:pt x="7580" y="6570"/>
                </a:cubicBezTo>
                <a:close/>
                <a:moveTo>
                  <a:pt x="8429" y="6570"/>
                </a:moveTo>
                <a:cubicBezTo>
                  <a:pt x="8400" y="6570"/>
                  <a:pt x="8377" y="6617"/>
                  <a:pt x="8377" y="6674"/>
                </a:cubicBezTo>
                <a:lnTo>
                  <a:pt x="8377" y="6894"/>
                </a:lnTo>
                <a:cubicBezTo>
                  <a:pt x="8377" y="6952"/>
                  <a:pt x="8400" y="6999"/>
                  <a:pt x="8429" y="6999"/>
                </a:cubicBezTo>
                <a:cubicBezTo>
                  <a:pt x="8458" y="6999"/>
                  <a:pt x="8482" y="6952"/>
                  <a:pt x="8482" y="6894"/>
                </a:cubicBezTo>
                <a:lnTo>
                  <a:pt x="8482" y="6674"/>
                </a:lnTo>
                <a:cubicBezTo>
                  <a:pt x="8482" y="6617"/>
                  <a:pt x="8458" y="6570"/>
                  <a:pt x="8429" y="6570"/>
                </a:cubicBezTo>
                <a:close/>
                <a:moveTo>
                  <a:pt x="8744" y="6570"/>
                </a:moveTo>
                <a:cubicBezTo>
                  <a:pt x="8714" y="6570"/>
                  <a:pt x="8691" y="6617"/>
                  <a:pt x="8691" y="6674"/>
                </a:cubicBezTo>
                <a:lnTo>
                  <a:pt x="8691" y="6894"/>
                </a:lnTo>
                <a:cubicBezTo>
                  <a:pt x="8691" y="6952"/>
                  <a:pt x="8714" y="6999"/>
                  <a:pt x="8744" y="6999"/>
                </a:cubicBezTo>
                <a:cubicBezTo>
                  <a:pt x="8773" y="6999"/>
                  <a:pt x="8796" y="6952"/>
                  <a:pt x="8796" y="6894"/>
                </a:cubicBezTo>
                <a:lnTo>
                  <a:pt x="8796" y="6674"/>
                </a:lnTo>
                <a:cubicBezTo>
                  <a:pt x="8796" y="6617"/>
                  <a:pt x="8773" y="6570"/>
                  <a:pt x="8744" y="6570"/>
                </a:cubicBezTo>
                <a:close/>
                <a:moveTo>
                  <a:pt x="9593" y="6570"/>
                </a:moveTo>
                <a:cubicBezTo>
                  <a:pt x="9564" y="6570"/>
                  <a:pt x="9540" y="6617"/>
                  <a:pt x="9540" y="6674"/>
                </a:cubicBezTo>
                <a:lnTo>
                  <a:pt x="9540" y="6894"/>
                </a:lnTo>
                <a:cubicBezTo>
                  <a:pt x="9540" y="6952"/>
                  <a:pt x="9564" y="6999"/>
                  <a:pt x="9593" y="6999"/>
                </a:cubicBezTo>
                <a:cubicBezTo>
                  <a:pt x="9622" y="6999"/>
                  <a:pt x="9646" y="6952"/>
                  <a:pt x="9646" y="6894"/>
                </a:cubicBezTo>
                <a:lnTo>
                  <a:pt x="9646" y="6674"/>
                </a:lnTo>
                <a:cubicBezTo>
                  <a:pt x="9646" y="6617"/>
                  <a:pt x="9622" y="6570"/>
                  <a:pt x="9593" y="6570"/>
                </a:cubicBezTo>
                <a:close/>
                <a:moveTo>
                  <a:pt x="9908" y="6570"/>
                </a:moveTo>
                <a:cubicBezTo>
                  <a:pt x="9879" y="6570"/>
                  <a:pt x="9855" y="6617"/>
                  <a:pt x="9855" y="6674"/>
                </a:cubicBezTo>
                <a:lnTo>
                  <a:pt x="9855" y="6894"/>
                </a:lnTo>
                <a:cubicBezTo>
                  <a:pt x="9855" y="6952"/>
                  <a:pt x="9879" y="6999"/>
                  <a:pt x="9908" y="6999"/>
                </a:cubicBezTo>
                <a:cubicBezTo>
                  <a:pt x="9937" y="6999"/>
                  <a:pt x="9961" y="6952"/>
                  <a:pt x="9961" y="6894"/>
                </a:cubicBezTo>
                <a:lnTo>
                  <a:pt x="9961" y="6674"/>
                </a:lnTo>
                <a:cubicBezTo>
                  <a:pt x="9961" y="6617"/>
                  <a:pt x="9937" y="6570"/>
                  <a:pt x="9908" y="6570"/>
                </a:cubicBezTo>
                <a:close/>
                <a:moveTo>
                  <a:pt x="10758" y="6570"/>
                </a:moveTo>
                <a:cubicBezTo>
                  <a:pt x="10728" y="6570"/>
                  <a:pt x="10705" y="6617"/>
                  <a:pt x="10705" y="6674"/>
                </a:cubicBezTo>
                <a:lnTo>
                  <a:pt x="10705" y="6894"/>
                </a:lnTo>
                <a:cubicBezTo>
                  <a:pt x="10705" y="6952"/>
                  <a:pt x="10728" y="6999"/>
                  <a:pt x="10758" y="6999"/>
                </a:cubicBezTo>
                <a:cubicBezTo>
                  <a:pt x="10787" y="6999"/>
                  <a:pt x="10810" y="6952"/>
                  <a:pt x="10810" y="6894"/>
                </a:cubicBezTo>
                <a:lnTo>
                  <a:pt x="10810" y="6674"/>
                </a:lnTo>
                <a:cubicBezTo>
                  <a:pt x="10810" y="6617"/>
                  <a:pt x="10787" y="6570"/>
                  <a:pt x="10758" y="6570"/>
                </a:cubicBezTo>
                <a:close/>
                <a:moveTo>
                  <a:pt x="11072" y="6570"/>
                </a:moveTo>
                <a:cubicBezTo>
                  <a:pt x="11043" y="6570"/>
                  <a:pt x="11019" y="6617"/>
                  <a:pt x="11019" y="6674"/>
                </a:cubicBezTo>
                <a:lnTo>
                  <a:pt x="11019" y="6894"/>
                </a:lnTo>
                <a:cubicBezTo>
                  <a:pt x="11019" y="6952"/>
                  <a:pt x="11043" y="6999"/>
                  <a:pt x="11072" y="6999"/>
                </a:cubicBezTo>
                <a:cubicBezTo>
                  <a:pt x="11101" y="6999"/>
                  <a:pt x="11125" y="6952"/>
                  <a:pt x="11125" y="6894"/>
                </a:cubicBezTo>
                <a:lnTo>
                  <a:pt x="11125" y="6674"/>
                </a:lnTo>
                <a:cubicBezTo>
                  <a:pt x="11125" y="6617"/>
                  <a:pt x="11101" y="6570"/>
                  <a:pt x="11072" y="6570"/>
                </a:cubicBezTo>
                <a:close/>
                <a:moveTo>
                  <a:pt x="11922" y="6570"/>
                </a:moveTo>
                <a:cubicBezTo>
                  <a:pt x="11893" y="6570"/>
                  <a:pt x="11869" y="6617"/>
                  <a:pt x="11869" y="6674"/>
                </a:cubicBezTo>
                <a:lnTo>
                  <a:pt x="11869" y="6894"/>
                </a:lnTo>
                <a:cubicBezTo>
                  <a:pt x="11869" y="6952"/>
                  <a:pt x="11893" y="6999"/>
                  <a:pt x="11922" y="6999"/>
                </a:cubicBezTo>
                <a:cubicBezTo>
                  <a:pt x="11951" y="6999"/>
                  <a:pt x="11974" y="6952"/>
                  <a:pt x="11974" y="6894"/>
                </a:cubicBezTo>
                <a:lnTo>
                  <a:pt x="11974" y="6674"/>
                </a:lnTo>
                <a:cubicBezTo>
                  <a:pt x="11974" y="6617"/>
                  <a:pt x="11951" y="6570"/>
                  <a:pt x="11922" y="6570"/>
                </a:cubicBezTo>
                <a:close/>
                <a:moveTo>
                  <a:pt x="12236" y="6570"/>
                </a:moveTo>
                <a:cubicBezTo>
                  <a:pt x="12207" y="6570"/>
                  <a:pt x="12183" y="6617"/>
                  <a:pt x="12183" y="6674"/>
                </a:cubicBezTo>
                <a:lnTo>
                  <a:pt x="12183" y="6894"/>
                </a:lnTo>
                <a:cubicBezTo>
                  <a:pt x="12183" y="6952"/>
                  <a:pt x="12207" y="6999"/>
                  <a:pt x="12236" y="6999"/>
                </a:cubicBezTo>
                <a:cubicBezTo>
                  <a:pt x="12265" y="6999"/>
                  <a:pt x="12288" y="6952"/>
                  <a:pt x="12288" y="6894"/>
                </a:cubicBezTo>
                <a:lnTo>
                  <a:pt x="12288" y="6674"/>
                </a:lnTo>
                <a:cubicBezTo>
                  <a:pt x="12288" y="6617"/>
                  <a:pt x="12265" y="6570"/>
                  <a:pt x="12236" y="6570"/>
                </a:cubicBezTo>
                <a:close/>
                <a:moveTo>
                  <a:pt x="13085" y="6570"/>
                </a:moveTo>
                <a:cubicBezTo>
                  <a:pt x="13056" y="6570"/>
                  <a:pt x="13032" y="6617"/>
                  <a:pt x="13032" y="6674"/>
                </a:cubicBezTo>
                <a:lnTo>
                  <a:pt x="13032" y="6894"/>
                </a:lnTo>
                <a:cubicBezTo>
                  <a:pt x="13032" y="6952"/>
                  <a:pt x="13056" y="6999"/>
                  <a:pt x="13085" y="6999"/>
                </a:cubicBezTo>
                <a:cubicBezTo>
                  <a:pt x="13114" y="6999"/>
                  <a:pt x="13138" y="6952"/>
                  <a:pt x="13138" y="6894"/>
                </a:cubicBezTo>
                <a:lnTo>
                  <a:pt x="13138" y="6674"/>
                </a:lnTo>
                <a:cubicBezTo>
                  <a:pt x="13138" y="6617"/>
                  <a:pt x="13114" y="6570"/>
                  <a:pt x="13085" y="6570"/>
                </a:cubicBezTo>
                <a:close/>
                <a:moveTo>
                  <a:pt x="13399" y="6570"/>
                </a:moveTo>
                <a:cubicBezTo>
                  <a:pt x="13370" y="6570"/>
                  <a:pt x="13348" y="6617"/>
                  <a:pt x="13348" y="6674"/>
                </a:cubicBezTo>
                <a:lnTo>
                  <a:pt x="13348" y="6894"/>
                </a:lnTo>
                <a:cubicBezTo>
                  <a:pt x="13348" y="6952"/>
                  <a:pt x="13370" y="6999"/>
                  <a:pt x="13399" y="6999"/>
                </a:cubicBezTo>
                <a:cubicBezTo>
                  <a:pt x="13428" y="6999"/>
                  <a:pt x="13452" y="6952"/>
                  <a:pt x="13452" y="6894"/>
                </a:cubicBezTo>
                <a:lnTo>
                  <a:pt x="13452" y="6674"/>
                </a:lnTo>
                <a:cubicBezTo>
                  <a:pt x="13452" y="6617"/>
                  <a:pt x="13428" y="6570"/>
                  <a:pt x="13399" y="6570"/>
                </a:cubicBezTo>
                <a:close/>
                <a:moveTo>
                  <a:pt x="14249" y="6570"/>
                </a:moveTo>
                <a:cubicBezTo>
                  <a:pt x="14220" y="6570"/>
                  <a:pt x="14196" y="6617"/>
                  <a:pt x="14196" y="6674"/>
                </a:cubicBezTo>
                <a:lnTo>
                  <a:pt x="14196" y="6894"/>
                </a:lnTo>
                <a:cubicBezTo>
                  <a:pt x="14196" y="6952"/>
                  <a:pt x="14220" y="6999"/>
                  <a:pt x="14249" y="6999"/>
                </a:cubicBezTo>
                <a:cubicBezTo>
                  <a:pt x="14278" y="6999"/>
                  <a:pt x="14302" y="6952"/>
                  <a:pt x="14302" y="6894"/>
                </a:cubicBezTo>
                <a:lnTo>
                  <a:pt x="14302" y="6674"/>
                </a:lnTo>
                <a:cubicBezTo>
                  <a:pt x="14302" y="6617"/>
                  <a:pt x="14278" y="6570"/>
                  <a:pt x="14249" y="6570"/>
                </a:cubicBezTo>
                <a:close/>
                <a:moveTo>
                  <a:pt x="14564" y="6570"/>
                </a:moveTo>
                <a:cubicBezTo>
                  <a:pt x="14535" y="6570"/>
                  <a:pt x="14511" y="6617"/>
                  <a:pt x="14511" y="6674"/>
                </a:cubicBezTo>
                <a:lnTo>
                  <a:pt x="14511" y="6894"/>
                </a:lnTo>
                <a:cubicBezTo>
                  <a:pt x="14511" y="6952"/>
                  <a:pt x="14535" y="6999"/>
                  <a:pt x="14564" y="6999"/>
                </a:cubicBezTo>
                <a:cubicBezTo>
                  <a:pt x="14593" y="6999"/>
                  <a:pt x="14617" y="6952"/>
                  <a:pt x="14617" y="6894"/>
                </a:cubicBezTo>
                <a:lnTo>
                  <a:pt x="14617" y="6674"/>
                </a:lnTo>
                <a:cubicBezTo>
                  <a:pt x="14617" y="6617"/>
                  <a:pt x="14593" y="6570"/>
                  <a:pt x="14564" y="6570"/>
                </a:cubicBezTo>
                <a:close/>
                <a:moveTo>
                  <a:pt x="15413" y="6570"/>
                </a:moveTo>
                <a:cubicBezTo>
                  <a:pt x="15384" y="6570"/>
                  <a:pt x="15360" y="6617"/>
                  <a:pt x="15360" y="6674"/>
                </a:cubicBezTo>
                <a:lnTo>
                  <a:pt x="15360" y="6894"/>
                </a:lnTo>
                <a:cubicBezTo>
                  <a:pt x="15360" y="6952"/>
                  <a:pt x="15384" y="6999"/>
                  <a:pt x="15413" y="6999"/>
                </a:cubicBezTo>
                <a:cubicBezTo>
                  <a:pt x="15442" y="6999"/>
                  <a:pt x="15465" y="6952"/>
                  <a:pt x="15465" y="6894"/>
                </a:cubicBezTo>
                <a:lnTo>
                  <a:pt x="15465" y="6674"/>
                </a:lnTo>
                <a:cubicBezTo>
                  <a:pt x="15465" y="6617"/>
                  <a:pt x="15442" y="6570"/>
                  <a:pt x="15413" y="6570"/>
                </a:cubicBezTo>
                <a:close/>
                <a:moveTo>
                  <a:pt x="15728" y="6570"/>
                </a:moveTo>
                <a:cubicBezTo>
                  <a:pt x="15699" y="6570"/>
                  <a:pt x="15675" y="6617"/>
                  <a:pt x="15675" y="6674"/>
                </a:cubicBezTo>
                <a:lnTo>
                  <a:pt x="15675" y="6894"/>
                </a:lnTo>
                <a:cubicBezTo>
                  <a:pt x="15675" y="6952"/>
                  <a:pt x="15699" y="6999"/>
                  <a:pt x="15728" y="6999"/>
                </a:cubicBezTo>
                <a:cubicBezTo>
                  <a:pt x="15757" y="6999"/>
                  <a:pt x="15781" y="6952"/>
                  <a:pt x="15781" y="6894"/>
                </a:cubicBezTo>
                <a:lnTo>
                  <a:pt x="15781" y="6674"/>
                </a:lnTo>
                <a:cubicBezTo>
                  <a:pt x="15781" y="6617"/>
                  <a:pt x="15757" y="6570"/>
                  <a:pt x="15728" y="6570"/>
                </a:cubicBezTo>
                <a:close/>
                <a:moveTo>
                  <a:pt x="16578" y="6570"/>
                </a:moveTo>
                <a:cubicBezTo>
                  <a:pt x="16549" y="6570"/>
                  <a:pt x="16525" y="6617"/>
                  <a:pt x="16525" y="6674"/>
                </a:cubicBezTo>
                <a:lnTo>
                  <a:pt x="16525" y="6894"/>
                </a:lnTo>
                <a:cubicBezTo>
                  <a:pt x="16525" y="6952"/>
                  <a:pt x="16549" y="6999"/>
                  <a:pt x="16578" y="6999"/>
                </a:cubicBezTo>
                <a:cubicBezTo>
                  <a:pt x="16607" y="6999"/>
                  <a:pt x="16630" y="6952"/>
                  <a:pt x="16630" y="6894"/>
                </a:cubicBezTo>
                <a:lnTo>
                  <a:pt x="16630" y="6674"/>
                </a:lnTo>
                <a:cubicBezTo>
                  <a:pt x="16630" y="6617"/>
                  <a:pt x="16607" y="6570"/>
                  <a:pt x="16578" y="6570"/>
                </a:cubicBezTo>
                <a:close/>
                <a:moveTo>
                  <a:pt x="16892" y="6570"/>
                </a:moveTo>
                <a:cubicBezTo>
                  <a:pt x="16863" y="6570"/>
                  <a:pt x="16839" y="6617"/>
                  <a:pt x="16839" y="6674"/>
                </a:cubicBezTo>
                <a:lnTo>
                  <a:pt x="16839" y="6894"/>
                </a:lnTo>
                <a:cubicBezTo>
                  <a:pt x="16839" y="6952"/>
                  <a:pt x="16863" y="6999"/>
                  <a:pt x="16892" y="6999"/>
                </a:cubicBezTo>
                <a:cubicBezTo>
                  <a:pt x="16921" y="6999"/>
                  <a:pt x="16944" y="6952"/>
                  <a:pt x="16944" y="6894"/>
                </a:cubicBezTo>
                <a:lnTo>
                  <a:pt x="16944" y="6674"/>
                </a:lnTo>
                <a:cubicBezTo>
                  <a:pt x="16944" y="6617"/>
                  <a:pt x="16921" y="6570"/>
                  <a:pt x="16892" y="6570"/>
                </a:cubicBezTo>
                <a:close/>
                <a:moveTo>
                  <a:pt x="17741" y="6570"/>
                </a:moveTo>
                <a:cubicBezTo>
                  <a:pt x="17712" y="6570"/>
                  <a:pt x="17689" y="6617"/>
                  <a:pt x="17689" y="6674"/>
                </a:cubicBezTo>
                <a:lnTo>
                  <a:pt x="17689" y="6894"/>
                </a:lnTo>
                <a:cubicBezTo>
                  <a:pt x="17689" y="6952"/>
                  <a:pt x="17712" y="6999"/>
                  <a:pt x="17741" y="6999"/>
                </a:cubicBezTo>
                <a:cubicBezTo>
                  <a:pt x="17770" y="6999"/>
                  <a:pt x="17794" y="6952"/>
                  <a:pt x="17794" y="6894"/>
                </a:cubicBezTo>
                <a:lnTo>
                  <a:pt x="17794" y="6674"/>
                </a:lnTo>
                <a:cubicBezTo>
                  <a:pt x="17794" y="6617"/>
                  <a:pt x="17770" y="6570"/>
                  <a:pt x="17741" y="6570"/>
                </a:cubicBezTo>
                <a:close/>
                <a:moveTo>
                  <a:pt x="18055" y="6570"/>
                </a:moveTo>
                <a:cubicBezTo>
                  <a:pt x="18026" y="6570"/>
                  <a:pt x="18002" y="6617"/>
                  <a:pt x="18002" y="6674"/>
                </a:cubicBezTo>
                <a:lnTo>
                  <a:pt x="18002" y="6894"/>
                </a:lnTo>
                <a:cubicBezTo>
                  <a:pt x="18002" y="6952"/>
                  <a:pt x="18026" y="6999"/>
                  <a:pt x="18055" y="6999"/>
                </a:cubicBezTo>
                <a:cubicBezTo>
                  <a:pt x="18085" y="6999"/>
                  <a:pt x="18108" y="6952"/>
                  <a:pt x="18108" y="6894"/>
                </a:cubicBezTo>
                <a:lnTo>
                  <a:pt x="18108" y="6674"/>
                </a:lnTo>
                <a:cubicBezTo>
                  <a:pt x="18108" y="6617"/>
                  <a:pt x="18085" y="6570"/>
                  <a:pt x="18055" y="6570"/>
                </a:cubicBezTo>
                <a:close/>
                <a:moveTo>
                  <a:pt x="18905" y="6570"/>
                </a:moveTo>
                <a:cubicBezTo>
                  <a:pt x="18876" y="6570"/>
                  <a:pt x="18852" y="6617"/>
                  <a:pt x="18852" y="6674"/>
                </a:cubicBezTo>
                <a:lnTo>
                  <a:pt x="18852" y="6894"/>
                </a:lnTo>
                <a:cubicBezTo>
                  <a:pt x="18852" y="6952"/>
                  <a:pt x="18876" y="6999"/>
                  <a:pt x="18905" y="6999"/>
                </a:cubicBezTo>
                <a:cubicBezTo>
                  <a:pt x="18934" y="6999"/>
                  <a:pt x="18958" y="6952"/>
                  <a:pt x="18958" y="6894"/>
                </a:cubicBezTo>
                <a:lnTo>
                  <a:pt x="18958" y="6674"/>
                </a:lnTo>
                <a:cubicBezTo>
                  <a:pt x="18958" y="6617"/>
                  <a:pt x="18934" y="6570"/>
                  <a:pt x="18905" y="6570"/>
                </a:cubicBezTo>
                <a:close/>
                <a:moveTo>
                  <a:pt x="19220" y="6570"/>
                </a:moveTo>
                <a:cubicBezTo>
                  <a:pt x="19191" y="6570"/>
                  <a:pt x="19167" y="6617"/>
                  <a:pt x="19167" y="6674"/>
                </a:cubicBezTo>
                <a:lnTo>
                  <a:pt x="19167" y="6894"/>
                </a:lnTo>
                <a:cubicBezTo>
                  <a:pt x="19167" y="6952"/>
                  <a:pt x="19191" y="6999"/>
                  <a:pt x="19220" y="6999"/>
                </a:cubicBezTo>
                <a:cubicBezTo>
                  <a:pt x="19249" y="6999"/>
                  <a:pt x="19273" y="6952"/>
                  <a:pt x="19273" y="6894"/>
                </a:cubicBezTo>
                <a:lnTo>
                  <a:pt x="19273" y="6674"/>
                </a:lnTo>
                <a:cubicBezTo>
                  <a:pt x="19273" y="6617"/>
                  <a:pt x="19249" y="6570"/>
                  <a:pt x="19220" y="6570"/>
                </a:cubicBezTo>
                <a:close/>
                <a:moveTo>
                  <a:pt x="20069" y="6570"/>
                </a:moveTo>
                <a:cubicBezTo>
                  <a:pt x="20040" y="6570"/>
                  <a:pt x="20016" y="6617"/>
                  <a:pt x="20016" y="6674"/>
                </a:cubicBezTo>
                <a:lnTo>
                  <a:pt x="20016" y="6894"/>
                </a:lnTo>
                <a:cubicBezTo>
                  <a:pt x="20016" y="6952"/>
                  <a:pt x="20040" y="6999"/>
                  <a:pt x="20069" y="6999"/>
                </a:cubicBezTo>
                <a:cubicBezTo>
                  <a:pt x="20099" y="6999"/>
                  <a:pt x="20122" y="6952"/>
                  <a:pt x="20122" y="6894"/>
                </a:cubicBezTo>
                <a:lnTo>
                  <a:pt x="20122" y="6674"/>
                </a:lnTo>
                <a:cubicBezTo>
                  <a:pt x="20122" y="6617"/>
                  <a:pt x="20099" y="6570"/>
                  <a:pt x="20069" y="6570"/>
                </a:cubicBezTo>
                <a:close/>
                <a:moveTo>
                  <a:pt x="20384" y="6570"/>
                </a:moveTo>
                <a:cubicBezTo>
                  <a:pt x="20355" y="6570"/>
                  <a:pt x="20331" y="6617"/>
                  <a:pt x="20331" y="6674"/>
                </a:cubicBezTo>
                <a:lnTo>
                  <a:pt x="20331" y="6894"/>
                </a:lnTo>
                <a:cubicBezTo>
                  <a:pt x="20331" y="6952"/>
                  <a:pt x="20355" y="6999"/>
                  <a:pt x="20384" y="6999"/>
                </a:cubicBezTo>
                <a:cubicBezTo>
                  <a:pt x="20413" y="6999"/>
                  <a:pt x="20436" y="6952"/>
                  <a:pt x="20436" y="6894"/>
                </a:cubicBezTo>
                <a:lnTo>
                  <a:pt x="20436" y="6674"/>
                </a:lnTo>
                <a:cubicBezTo>
                  <a:pt x="20436" y="6617"/>
                  <a:pt x="20413" y="6570"/>
                  <a:pt x="20384" y="6570"/>
                </a:cubicBezTo>
                <a:close/>
                <a:moveTo>
                  <a:pt x="21234" y="6570"/>
                </a:moveTo>
                <a:cubicBezTo>
                  <a:pt x="21204" y="6570"/>
                  <a:pt x="21181" y="6617"/>
                  <a:pt x="21181" y="6674"/>
                </a:cubicBezTo>
                <a:lnTo>
                  <a:pt x="21181" y="6894"/>
                </a:lnTo>
                <a:cubicBezTo>
                  <a:pt x="21181" y="6952"/>
                  <a:pt x="21204" y="6999"/>
                  <a:pt x="21234" y="6999"/>
                </a:cubicBezTo>
                <a:cubicBezTo>
                  <a:pt x="21263" y="6999"/>
                  <a:pt x="21285" y="6952"/>
                  <a:pt x="21285" y="6894"/>
                </a:cubicBezTo>
                <a:lnTo>
                  <a:pt x="21285" y="6674"/>
                </a:lnTo>
                <a:cubicBezTo>
                  <a:pt x="21285" y="6617"/>
                  <a:pt x="21263" y="6570"/>
                  <a:pt x="21234" y="6570"/>
                </a:cubicBezTo>
                <a:close/>
                <a:moveTo>
                  <a:pt x="21547" y="6570"/>
                </a:moveTo>
                <a:cubicBezTo>
                  <a:pt x="21518" y="6570"/>
                  <a:pt x="21495" y="6617"/>
                  <a:pt x="21495" y="6674"/>
                </a:cubicBezTo>
                <a:lnTo>
                  <a:pt x="21495" y="6894"/>
                </a:lnTo>
                <a:cubicBezTo>
                  <a:pt x="21495" y="6952"/>
                  <a:pt x="21518" y="6999"/>
                  <a:pt x="21547" y="6999"/>
                </a:cubicBezTo>
                <a:cubicBezTo>
                  <a:pt x="21576" y="6999"/>
                  <a:pt x="21600" y="6952"/>
                  <a:pt x="21600" y="6894"/>
                </a:cubicBezTo>
                <a:lnTo>
                  <a:pt x="21600" y="6674"/>
                </a:lnTo>
                <a:cubicBezTo>
                  <a:pt x="21600" y="6617"/>
                  <a:pt x="21576" y="6570"/>
                  <a:pt x="21547" y="6570"/>
                </a:cubicBezTo>
                <a:close/>
                <a:moveTo>
                  <a:pt x="53" y="7300"/>
                </a:moveTo>
                <a:cubicBezTo>
                  <a:pt x="24" y="7300"/>
                  <a:pt x="0" y="7347"/>
                  <a:pt x="0" y="7404"/>
                </a:cubicBezTo>
                <a:lnTo>
                  <a:pt x="0" y="7624"/>
                </a:lnTo>
                <a:cubicBezTo>
                  <a:pt x="0" y="7682"/>
                  <a:pt x="24" y="7729"/>
                  <a:pt x="53" y="7729"/>
                </a:cubicBezTo>
                <a:cubicBezTo>
                  <a:pt x="82" y="7729"/>
                  <a:pt x="106" y="7682"/>
                  <a:pt x="106" y="7624"/>
                </a:cubicBezTo>
                <a:lnTo>
                  <a:pt x="106" y="7404"/>
                </a:lnTo>
                <a:cubicBezTo>
                  <a:pt x="106" y="7347"/>
                  <a:pt x="82" y="7300"/>
                  <a:pt x="53" y="7300"/>
                </a:cubicBezTo>
                <a:close/>
                <a:moveTo>
                  <a:pt x="367" y="7300"/>
                </a:moveTo>
                <a:cubicBezTo>
                  <a:pt x="338" y="7300"/>
                  <a:pt x="315" y="7347"/>
                  <a:pt x="315" y="7404"/>
                </a:cubicBezTo>
                <a:lnTo>
                  <a:pt x="315" y="7624"/>
                </a:lnTo>
                <a:cubicBezTo>
                  <a:pt x="315" y="7682"/>
                  <a:pt x="338" y="7729"/>
                  <a:pt x="367" y="7729"/>
                </a:cubicBezTo>
                <a:cubicBezTo>
                  <a:pt x="397" y="7729"/>
                  <a:pt x="420" y="7682"/>
                  <a:pt x="420" y="7624"/>
                </a:cubicBezTo>
                <a:lnTo>
                  <a:pt x="420" y="7404"/>
                </a:lnTo>
                <a:cubicBezTo>
                  <a:pt x="420" y="7347"/>
                  <a:pt x="397" y="7300"/>
                  <a:pt x="367" y="7300"/>
                </a:cubicBezTo>
                <a:close/>
                <a:moveTo>
                  <a:pt x="1217" y="7300"/>
                </a:moveTo>
                <a:cubicBezTo>
                  <a:pt x="1188" y="7300"/>
                  <a:pt x="1164" y="7347"/>
                  <a:pt x="1164" y="7404"/>
                </a:cubicBezTo>
                <a:lnTo>
                  <a:pt x="1164" y="7624"/>
                </a:lnTo>
                <a:cubicBezTo>
                  <a:pt x="1164" y="7682"/>
                  <a:pt x="1188" y="7729"/>
                  <a:pt x="1217" y="7729"/>
                </a:cubicBezTo>
                <a:cubicBezTo>
                  <a:pt x="1246" y="7729"/>
                  <a:pt x="1270" y="7682"/>
                  <a:pt x="1270" y="7624"/>
                </a:cubicBezTo>
                <a:lnTo>
                  <a:pt x="1270" y="7404"/>
                </a:lnTo>
                <a:cubicBezTo>
                  <a:pt x="1270" y="7347"/>
                  <a:pt x="1246" y="7300"/>
                  <a:pt x="1217" y="7300"/>
                </a:cubicBezTo>
                <a:close/>
                <a:moveTo>
                  <a:pt x="1532" y="7300"/>
                </a:moveTo>
                <a:cubicBezTo>
                  <a:pt x="1503" y="7300"/>
                  <a:pt x="1479" y="7347"/>
                  <a:pt x="1479" y="7404"/>
                </a:cubicBezTo>
                <a:lnTo>
                  <a:pt x="1479" y="7624"/>
                </a:lnTo>
                <a:cubicBezTo>
                  <a:pt x="1479" y="7682"/>
                  <a:pt x="1503" y="7729"/>
                  <a:pt x="1532" y="7729"/>
                </a:cubicBezTo>
                <a:cubicBezTo>
                  <a:pt x="1561" y="7729"/>
                  <a:pt x="1584" y="7682"/>
                  <a:pt x="1584" y="7624"/>
                </a:cubicBezTo>
                <a:lnTo>
                  <a:pt x="1584" y="7404"/>
                </a:lnTo>
                <a:cubicBezTo>
                  <a:pt x="1584" y="7347"/>
                  <a:pt x="1561" y="7300"/>
                  <a:pt x="1532" y="7300"/>
                </a:cubicBezTo>
                <a:close/>
                <a:moveTo>
                  <a:pt x="2380" y="7300"/>
                </a:moveTo>
                <a:cubicBezTo>
                  <a:pt x="2351" y="7300"/>
                  <a:pt x="2329" y="7347"/>
                  <a:pt x="2329" y="7404"/>
                </a:cubicBezTo>
                <a:lnTo>
                  <a:pt x="2329" y="7624"/>
                </a:lnTo>
                <a:cubicBezTo>
                  <a:pt x="2329" y="7682"/>
                  <a:pt x="2351" y="7729"/>
                  <a:pt x="2380" y="7729"/>
                </a:cubicBezTo>
                <a:cubicBezTo>
                  <a:pt x="2409" y="7729"/>
                  <a:pt x="2433" y="7682"/>
                  <a:pt x="2433" y="7624"/>
                </a:cubicBezTo>
                <a:lnTo>
                  <a:pt x="2433" y="7404"/>
                </a:lnTo>
                <a:cubicBezTo>
                  <a:pt x="2433" y="7347"/>
                  <a:pt x="2409" y="7300"/>
                  <a:pt x="2380" y="7300"/>
                </a:cubicBezTo>
                <a:close/>
                <a:moveTo>
                  <a:pt x="2695" y="7300"/>
                </a:moveTo>
                <a:cubicBezTo>
                  <a:pt x="2666" y="7300"/>
                  <a:pt x="2643" y="7347"/>
                  <a:pt x="2643" y="7404"/>
                </a:cubicBezTo>
                <a:lnTo>
                  <a:pt x="2643" y="7624"/>
                </a:lnTo>
                <a:cubicBezTo>
                  <a:pt x="2643" y="7682"/>
                  <a:pt x="2666" y="7729"/>
                  <a:pt x="2695" y="7729"/>
                </a:cubicBezTo>
                <a:cubicBezTo>
                  <a:pt x="2724" y="7729"/>
                  <a:pt x="2748" y="7682"/>
                  <a:pt x="2748" y="7624"/>
                </a:cubicBezTo>
                <a:lnTo>
                  <a:pt x="2748" y="7404"/>
                </a:lnTo>
                <a:cubicBezTo>
                  <a:pt x="2748" y="7347"/>
                  <a:pt x="2724" y="7300"/>
                  <a:pt x="2695" y="7300"/>
                </a:cubicBezTo>
                <a:close/>
                <a:moveTo>
                  <a:pt x="3545" y="7300"/>
                </a:moveTo>
                <a:cubicBezTo>
                  <a:pt x="3516" y="7300"/>
                  <a:pt x="3492" y="7347"/>
                  <a:pt x="3492" y="7404"/>
                </a:cubicBezTo>
                <a:lnTo>
                  <a:pt x="3492" y="7624"/>
                </a:lnTo>
                <a:cubicBezTo>
                  <a:pt x="3492" y="7682"/>
                  <a:pt x="3516" y="7729"/>
                  <a:pt x="3545" y="7729"/>
                </a:cubicBezTo>
                <a:cubicBezTo>
                  <a:pt x="3574" y="7729"/>
                  <a:pt x="3598" y="7682"/>
                  <a:pt x="3598" y="7624"/>
                </a:cubicBezTo>
                <a:lnTo>
                  <a:pt x="3598" y="7404"/>
                </a:lnTo>
                <a:cubicBezTo>
                  <a:pt x="3598" y="7347"/>
                  <a:pt x="3574" y="7300"/>
                  <a:pt x="3545" y="7300"/>
                </a:cubicBezTo>
                <a:close/>
                <a:moveTo>
                  <a:pt x="3859" y="7300"/>
                </a:moveTo>
                <a:cubicBezTo>
                  <a:pt x="3830" y="7300"/>
                  <a:pt x="3806" y="7347"/>
                  <a:pt x="3806" y="7404"/>
                </a:cubicBezTo>
                <a:lnTo>
                  <a:pt x="3806" y="7624"/>
                </a:lnTo>
                <a:cubicBezTo>
                  <a:pt x="3806" y="7682"/>
                  <a:pt x="3830" y="7729"/>
                  <a:pt x="3859" y="7729"/>
                </a:cubicBezTo>
                <a:cubicBezTo>
                  <a:pt x="3888" y="7729"/>
                  <a:pt x="3912" y="7682"/>
                  <a:pt x="3912" y="7624"/>
                </a:cubicBezTo>
                <a:lnTo>
                  <a:pt x="3912" y="7404"/>
                </a:lnTo>
                <a:cubicBezTo>
                  <a:pt x="3912" y="7347"/>
                  <a:pt x="3888" y="7300"/>
                  <a:pt x="3859" y="7300"/>
                </a:cubicBezTo>
                <a:close/>
                <a:moveTo>
                  <a:pt x="4709" y="7300"/>
                </a:moveTo>
                <a:cubicBezTo>
                  <a:pt x="4680" y="7300"/>
                  <a:pt x="4656" y="7347"/>
                  <a:pt x="4656" y="7404"/>
                </a:cubicBezTo>
                <a:lnTo>
                  <a:pt x="4656" y="7624"/>
                </a:lnTo>
                <a:cubicBezTo>
                  <a:pt x="4656" y="7682"/>
                  <a:pt x="4680" y="7729"/>
                  <a:pt x="4709" y="7729"/>
                </a:cubicBezTo>
                <a:cubicBezTo>
                  <a:pt x="4738" y="7729"/>
                  <a:pt x="4762" y="7682"/>
                  <a:pt x="4762" y="7624"/>
                </a:cubicBezTo>
                <a:lnTo>
                  <a:pt x="4762" y="7404"/>
                </a:lnTo>
                <a:cubicBezTo>
                  <a:pt x="4762" y="7347"/>
                  <a:pt x="4738" y="7300"/>
                  <a:pt x="4709" y="7300"/>
                </a:cubicBezTo>
                <a:close/>
                <a:moveTo>
                  <a:pt x="5023" y="7300"/>
                </a:moveTo>
                <a:cubicBezTo>
                  <a:pt x="4994" y="7300"/>
                  <a:pt x="4970" y="7347"/>
                  <a:pt x="4970" y="7404"/>
                </a:cubicBezTo>
                <a:lnTo>
                  <a:pt x="4970" y="7624"/>
                </a:lnTo>
                <a:cubicBezTo>
                  <a:pt x="4970" y="7682"/>
                  <a:pt x="4994" y="7729"/>
                  <a:pt x="5023" y="7729"/>
                </a:cubicBezTo>
                <a:cubicBezTo>
                  <a:pt x="5053" y="7729"/>
                  <a:pt x="5076" y="7682"/>
                  <a:pt x="5076" y="7624"/>
                </a:cubicBezTo>
                <a:lnTo>
                  <a:pt x="5076" y="7404"/>
                </a:lnTo>
                <a:cubicBezTo>
                  <a:pt x="5076" y="7347"/>
                  <a:pt x="5053" y="7300"/>
                  <a:pt x="5023" y="7300"/>
                </a:cubicBezTo>
                <a:close/>
                <a:moveTo>
                  <a:pt x="5873" y="7300"/>
                </a:moveTo>
                <a:cubicBezTo>
                  <a:pt x="5844" y="7300"/>
                  <a:pt x="5820" y="7347"/>
                  <a:pt x="5820" y="7404"/>
                </a:cubicBezTo>
                <a:lnTo>
                  <a:pt x="5820" y="7624"/>
                </a:lnTo>
                <a:cubicBezTo>
                  <a:pt x="5820" y="7682"/>
                  <a:pt x="5844" y="7729"/>
                  <a:pt x="5873" y="7729"/>
                </a:cubicBezTo>
                <a:cubicBezTo>
                  <a:pt x="5902" y="7729"/>
                  <a:pt x="5926" y="7682"/>
                  <a:pt x="5926" y="7624"/>
                </a:cubicBezTo>
                <a:lnTo>
                  <a:pt x="5926" y="7404"/>
                </a:lnTo>
                <a:cubicBezTo>
                  <a:pt x="5926" y="7347"/>
                  <a:pt x="5902" y="7300"/>
                  <a:pt x="5873" y="7300"/>
                </a:cubicBezTo>
                <a:close/>
                <a:moveTo>
                  <a:pt x="6188" y="7300"/>
                </a:moveTo>
                <a:cubicBezTo>
                  <a:pt x="6159" y="7300"/>
                  <a:pt x="6135" y="7347"/>
                  <a:pt x="6135" y="7404"/>
                </a:cubicBezTo>
                <a:lnTo>
                  <a:pt x="6135" y="7624"/>
                </a:lnTo>
                <a:cubicBezTo>
                  <a:pt x="6135" y="7682"/>
                  <a:pt x="6159" y="7729"/>
                  <a:pt x="6188" y="7729"/>
                </a:cubicBezTo>
                <a:cubicBezTo>
                  <a:pt x="6217" y="7729"/>
                  <a:pt x="6240" y="7682"/>
                  <a:pt x="6240" y="7624"/>
                </a:cubicBezTo>
                <a:lnTo>
                  <a:pt x="6240" y="7404"/>
                </a:lnTo>
                <a:cubicBezTo>
                  <a:pt x="6240" y="7347"/>
                  <a:pt x="6217" y="7300"/>
                  <a:pt x="6188" y="7300"/>
                </a:cubicBezTo>
                <a:close/>
                <a:moveTo>
                  <a:pt x="7036" y="7300"/>
                </a:moveTo>
                <a:cubicBezTo>
                  <a:pt x="7007" y="7300"/>
                  <a:pt x="6984" y="7347"/>
                  <a:pt x="6984" y="7404"/>
                </a:cubicBezTo>
                <a:lnTo>
                  <a:pt x="6984" y="7624"/>
                </a:lnTo>
                <a:cubicBezTo>
                  <a:pt x="6984" y="7682"/>
                  <a:pt x="7007" y="7729"/>
                  <a:pt x="7036" y="7729"/>
                </a:cubicBezTo>
                <a:cubicBezTo>
                  <a:pt x="7065" y="7729"/>
                  <a:pt x="7089" y="7682"/>
                  <a:pt x="7089" y="7624"/>
                </a:cubicBezTo>
                <a:lnTo>
                  <a:pt x="7089" y="7404"/>
                </a:lnTo>
                <a:cubicBezTo>
                  <a:pt x="7089" y="7347"/>
                  <a:pt x="7065" y="7300"/>
                  <a:pt x="7036" y="7300"/>
                </a:cubicBezTo>
                <a:close/>
                <a:moveTo>
                  <a:pt x="7351" y="7300"/>
                </a:moveTo>
                <a:cubicBezTo>
                  <a:pt x="7322" y="7300"/>
                  <a:pt x="7299" y="7347"/>
                  <a:pt x="7299" y="7404"/>
                </a:cubicBezTo>
                <a:lnTo>
                  <a:pt x="7299" y="7624"/>
                </a:lnTo>
                <a:cubicBezTo>
                  <a:pt x="7299" y="7682"/>
                  <a:pt x="7322" y="7729"/>
                  <a:pt x="7351" y="7729"/>
                </a:cubicBezTo>
                <a:cubicBezTo>
                  <a:pt x="7380" y="7729"/>
                  <a:pt x="7404" y="7682"/>
                  <a:pt x="7404" y="7624"/>
                </a:cubicBezTo>
                <a:lnTo>
                  <a:pt x="7404" y="7404"/>
                </a:lnTo>
                <a:cubicBezTo>
                  <a:pt x="7404" y="7347"/>
                  <a:pt x="7380" y="7300"/>
                  <a:pt x="7351" y="7300"/>
                </a:cubicBezTo>
                <a:close/>
                <a:moveTo>
                  <a:pt x="8201" y="7300"/>
                </a:moveTo>
                <a:cubicBezTo>
                  <a:pt x="8171" y="7300"/>
                  <a:pt x="8148" y="7347"/>
                  <a:pt x="8148" y="7404"/>
                </a:cubicBezTo>
                <a:lnTo>
                  <a:pt x="8148" y="7624"/>
                </a:lnTo>
                <a:cubicBezTo>
                  <a:pt x="8148" y="7682"/>
                  <a:pt x="8171" y="7729"/>
                  <a:pt x="8201" y="7729"/>
                </a:cubicBezTo>
                <a:cubicBezTo>
                  <a:pt x="8230" y="7729"/>
                  <a:pt x="8254" y="7682"/>
                  <a:pt x="8254" y="7624"/>
                </a:cubicBezTo>
                <a:lnTo>
                  <a:pt x="8254" y="7404"/>
                </a:lnTo>
                <a:cubicBezTo>
                  <a:pt x="8254" y="7347"/>
                  <a:pt x="8230" y="7300"/>
                  <a:pt x="8201" y="7300"/>
                </a:cubicBezTo>
                <a:close/>
                <a:moveTo>
                  <a:pt x="8515" y="7300"/>
                </a:moveTo>
                <a:cubicBezTo>
                  <a:pt x="8486" y="7300"/>
                  <a:pt x="8462" y="7347"/>
                  <a:pt x="8462" y="7404"/>
                </a:cubicBezTo>
                <a:lnTo>
                  <a:pt x="8462" y="7624"/>
                </a:lnTo>
                <a:cubicBezTo>
                  <a:pt x="8462" y="7682"/>
                  <a:pt x="8486" y="7729"/>
                  <a:pt x="8515" y="7729"/>
                </a:cubicBezTo>
                <a:cubicBezTo>
                  <a:pt x="8544" y="7729"/>
                  <a:pt x="8568" y="7682"/>
                  <a:pt x="8568" y="7624"/>
                </a:cubicBezTo>
                <a:lnTo>
                  <a:pt x="8568" y="7404"/>
                </a:lnTo>
                <a:cubicBezTo>
                  <a:pt x="8568" y="7347"/>
                  <a:pt x="8544" y="7300"/>
                  <a:pt x="8515" y="7300"/>
                </a:cubicBezTo>
                <a:close/>
                <a:moveTo>
                  <a:pt x="9365" y="7300"/>
                </a:moveTo>
                <a:cubicBezTo>
                  <a:pt x="9336" y="7300"/>
                  <a:pt x="9312" y="7347"/>
                  <a:pt x="9312" y="7404"/>
                </a:cubicBezTo>
                <a:lnTo>
                  <a:pt x="9312" y="7624"/>
                </a:lnTo>
                <a:cubicBezTo>
                  <a:pt x="9312" y="7682"/>
                  <a:pt x="9336" y="7729"/>
                  <a:pt x="9365" y="7729"/>
                </a:cubicBezTo>
                <a:cubicBezTo>
                  <a:pt x="9394" y="7729"/>
                  <a:pt x="9418" y="7682"/>
                  <a:pt x="9418" y="7624"/>
                </a:cubicBezTo>
                <a:lnTo>
                  <a:pt x="9418" y="7404"/>
                </a:lnTo>
                <a:cubicBezTo>
                  <a:pt x="9418" y="7347"/>
                  <a:pt x="9394" y="7300"/>
                  <a:pt x="9365" y="7300"/>
                </a:cubicBezTo>
                <a:close/>
                <a:moveTo>
                  <a:pt x="9679" y="7300"/>
                </a:moveTo>
                <a:cubicBezTo>
                  <a:pt x="9650" y="7300"/>
                  <a:pt x="9626" y="7347"/>
                  <a:pt x="9626" y="7404"/>
                </a:cubicBezTo>
                <a:lnTo>
                  <a:pt x="9626" y="7624"/>
                </a:lnTo>
                <a:cubicBezTo>
                  <a:pt x="9626" y="7682"/>
                  <a:pt x="9650" y="7729"/>
                  <a:pt x="9679" y="7729"/>
                </a:cubicBezTo>
                <a:cubicBezTo>
                  <a:pt x="9708" y="7729"/>
                  <a:pt x="9732" y="7682"/>
                  <a:pt x="9732" y="7624"/>
                </a:cubicBezTo>
                <a:lnTo>
                  <a:pt x="9732" y="7404"/>
                </a:lnTo>
                <a:cubicBezTo>
                  <a:pt x="9732" y="7347"/>
                  <a:pt x="9708" y="7300"/>
                  <a:pt x="9679" y="7300"/>
                </a:cubicBezTo>
                <a:close/>
                <a:moveTo>
                  <a:pt x="10529" y="7300"/>
                </a:moveTo>
                <a:cubicBezTo>
                  <a:pt x="10500" y="7300"/>
                  <a:pt x="10476" y="7347"/>
                  <a:pt x="10476" y="7404"/>
                </a:cubicBezTo>
                <a:lnTo>
                  <a:pt x="10476" y="7624"/>
                </a:lnTo>
                <a:cubicBezTo>
                  <a:pt x="10476" y="7682"/>
                  <a:pt x="10500" y="7729"/>
                  <a:pt x="10529" y="7729"/>
                </a:cubicBezTo>
                <a:cubicBezTo>
                  <a:pt x="10558" y="7729"/>
                  <a:pt x="10582" y="7682"/>
                  <a:pt x="10582" y="7624"/>
                </a:cubicBezTo>
                <a:lnTo>
                  <a:pt x="10582" y="7404"/>
                </a:lnTo>
                <a:cubicBezTo>
                  <a:pt x="10582" y="7347"/>
                  <a:pt x="10558" y="7300"/>
                  <a:pt x="10529" y="7300"/>
                </a:cubicBezTo>
                <a:close/>
                <a:moveTo>
                  <a:pt x="10844" y="7300"/>
                </a:moveTo>
                <a:cubicBezTo>
                  <a:pt x="10814" y="7300"/>
                  <a:pt x="10791" y="7347"/>
                  <a:pt x="10791" y="7404"/>
                </a:cubicBezTo>
                <a:lnTo>
                  <a:pt x="10791" y="7624"/>
                </a:lnTo>
                <a:cubicBezTo>
                  <a:pt x="10791" y="7682"/>
                  <a:pt x="10814" y="7729"/>
                  <a:pt x="10844" y="7729"/>
                </a:cubicBezTo>
                <a:cubicBezTo>
                  <a:pt x="10873" y="7729"/>
                  <a:pt x="10895" y="7682"/>
                  <a:pt x="10895" y="7624"/>
                </a:cubicBezTo>
                <a:lnTo>
                  <a:pt x="10895" y="7404"/>
                </a:lnTo>
                <a:cubicBezTo>
                  <a:pt x="10895" y="7347"/>
                  <a:pt x="10873" y="7300"/>
                  <a:pt x="10844" y="7300"/>
                </a:cubicBezTo>
                <a:close/>
                <a:moveTo>
                  <a:pt x="11692" y="7300"/>
                </a:moveTo>
                <a:cubicBezTo>
                  <a:pt x="11663" y="7300"/>
                  <a:pt x="11640" y="7347"/>
                  <a:pt x="11640" y="7404"/>
                </a:cubicBezTo>
                <a:lnTo>
                  <a:pt x="11640" y="7624"/>
                </a:lnTo>
                <a:cubicBezTo>
                  <a:pt x="11640" y="7682"/>
                  <a:pt x="11663" y="7729"/>
                  <a:pt x="11692" y="7729"/>
                </a:cubicBezTo>
                <a:cubicBezTo>
                  <a:pt x="11721" y="7729"/>
                  <a:pt x="11745" y="7682"/>
                  <a:pt x="11745" y="7624"/>
                </a:cubicBezTo>
                <a:lnTo>
                  <a:pt x="11745" y="7404"/>
                </a:lnTo>
                <a:cubicBezTo>
                  <a:pt x="11745" y="7347"/>
                  <a:pt x="11721" y="7300"/>
                  <a:pt x="11692" y="7300"/>
                </a:cubicBezTo>
                <a:close/>
                <a:moveTo>
                  <a:pt x="12007" y="7300"/>
                </a:moveTo>
                <a:cubicBezTo>
                  <a:pt x="11978" y="7300"/>
                  <a:pt x="11955" y="7347"/>
                  <a:pt x="11955" y="7404"/>
                </a:cubicBezTo>
                <a:lnTo>
                  <a:pt x="11955" y="7624"/>
                </a:lnTo>
                <a:cubicBezTo>
                  <a:pt x="11955" y="7682"/>
                  <a:pt x="11978" y="7729"/>
                  <a:pt x="12007" y="7729"/>
                </a:cubicBezTo>
                <a:cubicBezTo>
                  <a:pt x="12036" y="7729"/>
                  <a:pt x="12060" y="7682"/>
                  <a:pt x="12060" y="7624"/>
                </a:cubicBezTo>
                <a:lnTo>
                  <a:pt x="12060" y="7404"/>
                </a:lnTo>
                <a:cubicBezTo>
                  <a:pt x="12060" y="7347"/>
                  <a:pt x="12036" y="7300"/>
                  <a:pt x="12007" y="7300"/>
                </a:cubicBezTo>
                <a:close/>
                <a:moveTo>
                  <a:pt x="12856" y="7300"/>
                </a:moveTo>
                <a:cubicBezTo>
                  <a:pt x="12827" y="7300"/>
                  <a:pt x="12804" y="7347"/>
                  <a:pt x="12804" y="7404"/>
                </a:cubicBezTo>
                <a:lnTo>
                  <a:pt x="12804" y="7624"/>
                </a:lnTo>
                <a:cubicBezTo>
                  <a:pt x="12804" y="7682"/>
                  <a:pt x="12827" y="7729"/>
                  <a:pt x="12856" y="7729"/>
                </a:cubicBezTo>
                <a:cubicBezTo>
                  <a:pt x="12886" y="7729"/>
                  <a:pt x="12909" y="7682"/>
                  <a:pt x="12909" y="7624"/>
                </a:cubicBezTo>
                <a:lnTo>
                  <a:pt x="12909" y="7404"/>
                </a:lnTo>
                <a:cubicBezTo>
                  <a:pt x="12909" y="7347"/>
                  <a:pt x="12886" y="7300"/>
                  <a:pt x="12856" y="7300"/>
                </a:cubicBezTo>
                <a:close/>
                <a:moveTo>
                  <a:pt x="13171" y="7300"/>
                </a:moveTo>
                <a:cubicBezTo>
                  <a:pt x="13142" y="7300"/>
                  <a:pt x="13118" y="7347"/>
                  <a:pt x="13118" y="7404"/>
                </a:cubicBezTo>
                <a:lnTo>
                  <a:pt x="13118" y="7624"/>
                </a:lnTo>
                <a:cubicBezTo>
                  <a:pt x="13118" y="7682"/>
                  <a:pt x="13142" y="7729"/>
                  <a:pt x="13171" y="7729"/>
                </a:cubicBezTo>
                <a:cubicBezTo>
                  <a:pt x="13200" y="7729"/>
                  <a:pt x="13224" y="7682"/>
                  <a:pt x="13224" y="7624"/>
                </a:cubicBezTo>
                <a:lnTo>
                  <a:pt x="13224" y="7404"/>
                </a:lnTo>
                <a:cubicBezTo>
                  <a:pt x="13224" y="7347"/>
                  <a:pt x="13200" y="7300"/>
                  <a:pt x="13171" y="7300"/>
                </a:cubicBezTo>
                <a:close/>
                <a:moveTo>
                  <a:pt x="14021" y="7300"/>
                </a:moveTo>
                <a:cubicBezTo>
                  <a:pt x="13992" y="7300"/>
                  <a:pt x="13968" y="7347"/>
                  <a:pt x="13968" y="7404"/>
                </a:cubicBezTo>
                <a:lnTo>
                  <a:pt x="13968" y="7624"/>
                </a:lnTo>
                <a:cubicBezTo>
                  <a:pt x="13968" y="7682"/>
                  <a:pt x="13992" y="7729"/>
                  <a:pt x="14021" y="7729"/>
                </a:cubicBezTo>
                <a:cubicBezTo>
                  <a:pt x="14050" y="7729"/>
                  <a:pt x="14074" y="7682"/>
                  <a:pt x="14074" y="7624"/>
                </a:cubicBezTo>
                <a:lnTo>
                  <a:pt x="14074" y="7404"/>
                </a:lnTo>
                <a:cubicBezTo>
                  <a:pt x="14074" y="7347"/>
                  <a:pt x="14050" y="7300"/>
                  <a:pt x="14021" y="7300"/>
                </a:cubicBezTo>
                <a:close/>
                <a:moveTo>
                  <a:pt x="14335" y="7300"/>
                </a:moveTo>
                <a:cubicBezTo>
                  <a:pt x="14306" y="7300"/>
                  <a:pt x="14282" y="7347"/>
                  <a:pt x="14282" y="7404"/>
                </a:cubicBezTo>
                <a:lnTo>
                  <a:pt x="14282" y="7624"/>
                </a:lnTo>
                <a:cubicBezTo>
                  <a:pt x="14282" y="7682"/>
                  <a:pt x="14306" y="7729"/>
                  <a:pt x="14335" y="7729"/>
                </a:cubicBezTo>
                <a:cubicBezTo>
                  <a:pt x="14364" y="7729"/>
                  <a:pt x="14388" y="7682"/>
                  <a:pt x="14388" y="7624"/>
                </a:cubicBezTo>
                <a:lnTo>
                  <a:pt x="14388" y="7404"/>
                </a:lnTo>
                <a:cubicBezTo>
                  <a:pt x="14388" y="7347"/>
                  <a:pt x="14364" y="7300"/>
                  <a:pt x="14335" y="7300"/>
                </a:cubicBezTo>
                <a:close/>
                <a:moveTo>
                  <a:pt x="15185" y="7300"/>
                </a:moveTo>
                <a:cubicBezTo>
                  <a:pt x="15156" y="7300"/>
                  <a:pt x="15132" y="7347"/>
                  <a:pt x="15132" y="7404"/>
                </a:cubicBezTo>
                <a:lnTo>
                  <a:pt x="15132" y="7624"/>
                </a:lnTo>
                <a:cubicBezTo>
                  <a:pt x="15132" y="7682"/>
                  <a:pt x="15156" y="7729"/>
                  <a:pt x="15185" y="7729"/>
                </a:cubicBezTo>
                <a:cubicBezTo>
                  <a:pt x="15214" y="7729"/>
                  <a:pt x="15237" y="7682"/>
                  <a:pt x="15237" y="7624"/>
                </a:cubicBezTo>
                <a:lnTo>
                  <a:pt x="15237" y="7404"/>
                </a:lnTo>
                <a:cubicBezTo>
                  <a:pt x="15237" y="7347"/>
                  <a:pt x="15214" y="7300"/>
                  <a:pt x="15185" y="7300"/>
                </a:cubicBezTo>
                <a:close/>
                <a:moveTo>
                  <a:pt x="15500" y="7300"/>
                </a:moveTo>
                <a:cubicBezTo>
                  <a:pt x="15470" y="7300"/>
                  <a:pt x="15447" y="7347"/>
                  <a:pt x="15447" y="7404"/>
                </a:cubicBezTo>
                <a:lnTo>
                  <a:pt x="15447" y="7624"/>
                </a:lnTo>
                <a:cubicBezTo>
                  <a:pt x="15447" y="7682"/>
                  <a:pt x="15470" y="7729"/>
                  <a:pt x="15500" y="7729"/>
                </a:cubicBezTo>
                <a:cubicBezTo>
                  <a:pt x="15529" y="7729"/>
                  <a:pt x="15551" y="7682"/>
                  <a:pt x="15551" y="7624"/>
                </a:cubicBezTo>
                <a:lnTo>
                  <a:pt x="15551" y="7404"/>
                </a:lnTo>
                <a:cubicBezTo>
                  <a:pt x="15551" y="7347"/>
                  <a:pt x="15529" y="7300"/>
                  <a:pt x="15500" y="7300"/>
                </a:cubicBezTo>
                <a:close/>
                <a:moveTo>
                  <a:pt x="16349" y="7300"/>
                </a:moveTo>
                <a:cubicBezTo>
                  <a:pt x="16320" y="7300"/>
                  <a:pt x="16296" y="7347"/>
                  <a:pt x="16296" y="7404"/>
                </a:cubicBezTo>
                <a:lnTo>
                  <a:pt x="16296" y="7624"/>
                </a:lnTo>
                <a:cubicBezTo>
                  <a:pt x="16296" y="7682"/>
                  <a:pt x="16320" y="7729"/>
                  <a:pt x="16349" y="7729"/>
                </a:cubicBezTo>
                <a:cubicBezTo>
                  <a:pt x="16378" y="7729"/>
                  <a:pt x="16401" y="7682"/>
                  <a:pt x="16401" y="7624"/>
                </a:cubicBezTo>
                <a:lnTo>
                  <a:pt x="16401" y="7404"/>
                </a:lnTo>
                <a:cubicBezTo>
                  <a:pt x="16401" y="7347"/>
                  <a:pt x="16378" y="7300"/>
                  <a:pt x="16349" y="7300"/>
                </a:cubicBezTo>
                <a:close/>
                <a:moveTo>
                  <a:pt x="16663" y="7300"/>
                </a:moveTo>
                <a:cubicBezTo>
                  <a:pt x="16634" y="7300"/>
                  <a:pt x="16611" y="7347"/>
                  <a:pt x="16611" y="7404"/>
                </a:cubicBezTo>
                <a:lnTo>
                  <a:pt x="16611" y="7624"/>
                </a:lnTo>
                <a:cubicBezTo>
                  <a:pt x="16611" y="7682"/>
                  <a:pt x="16634" y="7729"/>
                  <a:pt x="16663" y="7729"/>
                </a:cubicBezTo>
                <a:cubicBezTo>
                  <a:pt x="16692" y="7729"/>
                  <a:pt x="16716" y="7682"/>
                  <a:pt x="16716" y="7624"/>
                </a:cubicBezTo>
                <a:lnTo>
                  <a:pt x="16716" y="7404"/>
                </a:lnTo>
                <a:cubicBezTo>
                  <a:pt x="16716" y="7347"/>
                  <a:pt x="16692" y="7300"/>
                  <a:pt x="16663" y="7300"/>
                </a:cubicBezTo>
                <a:close/>
                <a:moveTo>
                  <a:pt x="17512" y="7300"/>
                </a:moveTo>
                <a:cubicBezTo>
                  <a:pt x="17483" y="7300"/>
                  <a:pt x="17459" y="7347"/>
                  <a:pt x="17459" y="7404"/>
                </a:cubicBezTo>
                <a:lnTo>
                  <a:pt x="17459" y="7624"/>
                </a:lnTo>
                <a:cubicBezTo>
                  <a:pt x="17459" y="7682"/>
                  <a:pt x="17483" y="7729"/>
                  <a:pt x="17512" y="7729"/>
                </a:cubicBezTo>
                <a:cubicBezTo>
                  <a:pt x="17541" y="7729"/>
                  <a:pt x="17565" y="7682"/>
                  <a:pt x="17565" y="7624"/>
                </a:cubicBezTo>
                <a:lnTo>
                  <a:pt x="17565" y="7404"/>
                </a:lnTo>
                <a:cubicBezTo>
                  <a:pt x="17565" y="7347"/>
                  <a:pt x="17541" y="7300"/>
                  <a:pt x="17512" y="7300"/>
                </a:cubicBezTo>
                <a:close/>
                <a:moveTo>
                  <a:pt x="17827" y="7300"/>
                </a:moveTo>
                <a:cubicBezTo>
                  <a:pt x="17798" y="7300"/>
                  <a:pt x="17774" y="7347"/>
                  <a:pt x="17774" y="7404"/>
                </a:cubicBezTo>
                <a:lnTo>
                  <a:pt x="17774" y="7624"/>
                </a:lnTo>
                <a:cubicBezTo>
                  <a:pt x="17774" y="7682"/>
                  <a:pt x="17798" y="7729"/>
                  <a:pt x="17827" y="7729"/>
                </a:cubicBezTo>
                <a:cubicBezTo>
                  <a:pt x="17856" y="7729"/>
                  <a:pt x="17880" y="7682"/>
                  <a:pt x="17880" y="7624"/>
                </a:cubicBezTo>
                <a:lnTo>
                  <a:pt x="17880" y="7404"/>
                </a:lnTo>
                <a:cubicBezTo>
                  <a:pt x="17880" y="7347"/>
                  <a:pt x="17856" y="7300"/>
                  <a:pt x="17827" y="7300"/>
                </a:cubicBezTo>
                <a:close/>
                <a:moveTo>
                  <a:pt x="18677" y="7300"/>
                </a:moveTo>
                <a:cubicBezTo>
                  <a:pt x="18648" y="7300"/>
                  <a:pt x="18624" y="7347"/>
                  <a:pt x="18624" y="7404"/>
                </a:cubicBezTo>
                <a:lnTo>
                  <a:pt x="18624" y="7624"/>
                </a:lnTo>
                <a:cubicBezTo>
                  <a:pt x="18624" y="7682"/>
                  <a:pt x="18648" y="7729"/>
                  <a:pt x="18677" y="7729"/>
                </a:cubicBezTo>
                <a:cubicBezTo>
                  <a:pt x="18706" y="7729"/>
                  <a:pt x="18730" y="7682"/>
                  <a:pt x="18730" y="7624"/>
                </a:cubicBezTo>
                <a:lnTo>
                  <a:pt x="18730" y="7404"/>
                </a:lnTo>
                <a:cubicBezTo>
                  <a:pt x="18730" y="7347"/>
                  <a:pt x="18706" y="7300"/>
                  <a:pt x="18677" y="7300"/>
                </a:cubicBezTo>
                <a:close/>
                <a:moveTo>
                  <a:pt x="18991" y="7300"/>
                </a:moveTo>
                <a:cubicBezTo>
                  <a:pt x="18962" y="7300"/>
                  <a:pt x="18938" y="7347"/>
                  <a:pt x="18938" y="7404"/>
                </a:cubicBezTo>
                <a:lnTo>
                  <a:pt x="18938" y="7624"/>
                </a:lnTo>
                <a:cubicBezTo>
                  <a:pt x="18938" y="7682"/>
                  <a:pt x="18962" y="7729"/>
                  <a:pt x="18991" y="7729"/>
                </a:cubicBezTo>
                <a:cubicBezTo>
                  <a:pt x="19020" y="7729"/>
                  <a:pt x="19044" y="7682"/>
                  <a:pt x="19044" y="7624"/>
                </a:cubicBezTo>
                <a:lnTo>
                  <a:pt x="19044" y="7404"/>
                </a:lnTo>
                <a:cubicBezTo>
                  <a:pt x="19044" y="7347"/>
                  <a:pt x="19020" y="7300"/>
                  <a:pt x="18991" y="7300"/>
                </a:cubicBezTo>
                <a:close/>
                <a:moveTo>
                  <a:pt x="19841" y="7300"/>
                </a:moveTo>
                <a:cubicBezTo>
                  <a:pt x="19812" y="7300"/>
                  <a:pt x="19788" y="7347"/>
                  <a:pt x="19788" y="7404"/>
                </a:cubicBezTo>
                <a:lnTo>
                  <a:pt x="19788" y="7624"/>
                </a:lnTo>
                <a:cubicBezTo>
                  <a:pt x="19788" y="7682"/>
                  <a:pt x="19812" y="7729"/>
                  <a:pt x="19841" y="7729"/>
                </a:cubicBezTo>
                <a:cubicBezTo>
                  <a:pt x="19870" y="7729"/>
                  <a:pt x="19894" y="7682"/>
                  <a:pt x="19894" y="7624"/>
                </a:cubicBezTo>
                <a:lnTo>
                  <a:pt x="19894" y="7404"/>
                </a:lnTo>
                <a:cubicBezTo>
                  <a:pt x="19894" y="7347"/>
                  <a:pt x="19870" y="7300"/>
                  <a:pt x="19841" y="7300"/>
                </a:cubicBezTo>
                <a:close/>
                <a:moveTo>
                  <a:pt x="20155" y="7300"/>
                </a:moveTo>
                <a:cubicBezTo>
                  <a:pt x="20126" y="7300"/>
                  <a:pt x="20102" y="7347"/>
                  <a:pt x="20102" y="7404"/>
                </a:cubicBezTo>
                <a:lnTo>
                  <a:pt x="20102" y="7624"/>
                </a:lnTo>
                <a:cubicBezTo>
                  <a:pt x="20102" y="7682"/>
                  <a:pt x="20126" y="7729"/>
                  <a:pt x="20155" y="7729"/>
                </a:cubicBezTo>
                <a:cubicBezTo>
                  <a:pt x="20184" y="7729"/>
                  <a:pt x="20207" y="7682"/>
                  <a:pt x="20207" y="7624"/>
                </a:cubicBezTo>
                <a:lnTo>
                  <a:pt x="20207" y="7404"/>
                </a:lnTo>
                <a:cubicBezTo>
                  <a:pt x="20207" y="7347"/>
                  <a:pt x="20184" y="7300"/>
                  <a:pt x="20155" y="7300"/>
                </a:cubicBezTo>
                <a:close/>
                <a:moveTo>
                  <a:pt x="21004" y="7300"/>
                </a:moveTo>
                <a:cubicBezTo>
                  <a:pt x="20975" y="7300"/>
                  <a:pt x="20952" y="7347"/>
                  <a:pt x="20952" y="7404"/>
                </a:cubicBezTo>
                <a:lnTo>
                  <a:pt x="20952" y="7624"/>
                </a:lnTo>
                <a:cubicBezTo>
                  <a:pt x="20952" y="7682"/>
                  <a:pt x="20975" y="7729"/>
                  <a:pt x="21004" y="7729"/>
                </a:cubicBezTo>
                <a:cubicBezTo>
                  <a:pt x="21033" y="7729"/>
                  <a:pt x="21057" y="7682"/>
                  <a:pt x="21057" y="7624"/>
                </a:cubicBezTo>
                <a:lnTo>
                  <a:pt x="21057" y="7404"/>
                </a:lnTo>
                <a:cubicBezTo>
                  <a:pt x="21057" y="7347"/>
                  <a:pt x="21033" y="7300"/>
                  <a:pt x="21004" y="7300"/>
                </a:cubicBezTo>
                <a:close/>
                <a:moveTo>
                  <a:pt x="21319" y="7300"/>
                </a:moveTo>
                <a:cubicBezTo>
                  <a:pt x="21289" y="7300"/>
                  <a:pt x="21267" y="7347"/>
                  <a:pt x="21267" y="7404"/>
                </a:cubicBezTo>
                <a:lnTo>
                  <a:pt x="21267" y="7624"/>
                </a:lnTo>
                <a:cubicBezTo>
                  <a:pt x="21267" y="7682"/>
                  <a:pt x="21289" y="7729"/>
                  <a:pt x="21319" y="7729"/>
                </a:cubicBezTo>
                <a:cubicBezTo>
                  <a:pt x="21348" y="7729"/>
                  <a:pt x="21372" y="7682"/>
                  <a:pt x="21372" y="7624"/>
                </a:cubicBezTo>
                <a:lnTo>
                  <a:pt x="21372" y="7404"/>
                </a:lnTo>
                <a:cubicBezTo>
                  <a:pt x="21372" y="7347"/>
                  <a:pt x="21348" y="7300"/>
                  <a:pt x="21319" y="7300"/>
                </a:cubicBezTo>
                <a:close/>
                <a:moveTo>
                  <a:pt x="281" y="8029"/>
                </a:moveTo>
                <a:cubicBezTo>
                  <a:pt x="252" y="8029"/>
                  <a:pt x="228" y="8077"/>
                  <a:pt x="228" y="8134"/>
                </a:cubicBezTo>
                <a:lnTo>
                  <a:pt x="228" y="8354"/>
                </a:lnTo>
                <a:cubicBezTo>
                  <a:pt x="228" y="8412"/>
                  <a:pt x="252" y="8459"/>
                  <a:pt x="281" y="8459"/>
                </a:cubicBezTo>
                <a:cubicBezTo>
                  <a:pt x="311" y="8459"/>
                  <a:pt x="334" y="8412"/>
                  <a:pt x="334" y="8354"/>
                </a:cubicBezTo>
                <a:lnTo>
                  <a:pt x="334" y="8134"/>
                </a:lnTo>
                <a:cubicBezTo>
                  <a:pt x="334" y="8077"/>
                  <a:pt x="311" y="8029"/>
                  <a:pt x="281" y="8029"/>
                </a:cubicBezTo>
                <a:close/>
                <a:moveTo>
                  <a:pt x="596" y="8029"/>
                </a:moveTo>
                <a:cubicBezTo>
                  <a:pt x="567" y="8029"/>
                  <a:pt x="543" y="8077"/>
                  <a:pt x="543" y="8134"/>
                </a:cubicBezTo>
                <a:lnTo>
                  <a:pt x="543" y="8354"/>
                </a:lnTo>
                <a:cubicBezTo>
                  <a:pt x="543" y="8412"/>
                  <a:pt x="567" y="8459"/>
                  <a:pt x="596" y="8459"/>
                </a:cubicBezTo>
                <a:cubicBezTo>
                  <a:pt x="625" y="8459"/>
                  <a:pt x="649" y="8412"/>
                  <a:pt x="649" y="8354"/>
                </a:cubicBezTo>
                <a:lnTo>
                  <a:pt x="649" y="8134"/>
                </a:lnTo>
                <a:cubicBezTo>
                  <a:pt x="649" y="8077"/>
                  <a:pt x="625" y="8029"/>
                  <a:pt x="596" y="8029"/>
                </a:cubicBezTo>
                <a:close/>
                <a:moveTo>
                  <a:pt x="1446" y="8029"/>
                </a:moveTo>
                <a:cubicBezTo>
                  <a:pt x="1417" y="8029"/>
                  <a:pt x="1393" y="8077"/>
                  <a:pt x="1393" y="8134"/>
                </a:cubicBezTo>
                <a:lnTo>
                  <a:pt x="1393" y="8354"/>
                </a:lnTo>
                <a:cubicBezTo>
                  <a:pt x="1393" y="8412"/>
                  <a:pt x="1417" y="8459"/>
                  <a:pt x="1446" y="8459"/>
                </a:cubicBezTo>
                <a:cubicBezTo>
                  <a:pt x="1475" y="8459"/>
                  <a:pt x="1499" y="8412"/>
                  <a:pt x="1499" y="8354"/>
                </a:cubicBezTo>
                <a:lnTo>
                  <a:pt x="1499" y="8134"/>
                </a:lnTo>
                <a:cubicBezTo>
                  <a:pt x="1499" y="8077"/>
                  <a:pt x="1475" y="8029"/>
                  <a:pt x="1446" y="8029"/>
                </a:cubicBezTo>
                <a:close/>
                <a:moveTo>
                  <a:pt x="1760" y="8029"/>
                </a:moveTo>
                <a:cubicBezTo>
                  <a:pt x="1731" y="8029"/>
                  <a:pt x="1707" y="8077"/>
                  <a:pt x="1707" y="8134"/>
                </a:cubicBezTo>
                <a:lnTo>
                  <a:pt x="1707" y="8354"/>
                </a:lnTo>
                <a:cubicBezTo>
                  <a:pt x="1707" y="8412"/>
                  <a:pt x="1731" y="8459"/>
                  <a:pt x="1760" y="8459"/>
                </a:cubicBezTo>
                <a:cubicBezTo>
                  <a:pt x="1789" y="8459"/>
                  <a:pt x="1813" y="8412"/>
                  <a:pt x="1813" y="8354"/>
                </a:cubicBezTo>
                <a:lnTo>
                  <a:pt x="1813" y="8134"/>
                </a:lnTo>
                <a:cubicBezTo>
                  <a:pt x="1813" y="8077"/>
                  <a:pt x="1789" y="8029"/>
                  <a:pt x="1760" y="8029"/>
                </a:cubicBezTo>
                <a:close/>
                <a:moveTo>
                  <a:pt x="2610" y="8029"/>
                </a:moveTo>
                <a:cubicBezTo>
                  <a:pt x="2581" y="8029"/>
                  <a:pt x="2557" y="8077"/>
                  <a:pt x="2557" y="8134"/>
                </a:cubicBezTo>
                <a:lnTo>
                  <a:pt x="2557" y="8354"/>
                </a:lnTo>
                <a:cubicBezTo>
                  <a:pt x="2557" y="8412"/>
                  <a:pt x="2581" y="8459"/>
                  <a:pt x="2610" y="8459"/>
                </a:cubicBezTo>
                <a:cubicBezTo>
                  <a:pt x="2639" y="8459"/>
                  <a:pt x="2662" y="8412"/>
                  <a:pt x="2662" y="8354"/>
                </a:cubicBezTo>
                <a:lnTo>
                  <a:pt x="2662" y="8134"/>
                </a:lnTo>
                <a:cubicBezTo>
                  <a:pt x="2662" y="8077"/>
                  <a:pt x="2639" y="8029"/>
                  <a:pt x="2610" y="8029"/>
                </a:cubicBezTo>
                <a:close/>
                <a:moveTo>
                  <a:pt x="2924" y="8029"/>
                </a:moveTo>
                <a:cubicBezTo>
                  <a:pt x="2895" y="8029"/>
                  <a:pt x="2871" y="8077"/>
                  <a:pt x="2871" y="8134"/>
                </a:cubicBezTo>
                <a:lnTo>
                  <a:pt x="2871" y="8354"/>
                </a:lnTo>
                <a:cubicBezTo>
                  <a:pt x="2871" y="8412"/>
                  <a:pt x="2895" y="8459"/>
                  <a:pt x="2924" y="8459"/>
                </a:cubicBezTo>
                <a:cubicBezTo>
                  <a:pt x="2954" y="8459"/>
                  <a:pt x="2976" y="8412"/>
                  <a:pt x="2976" y="8354"/>
                </a:cubicBezTo>
                <a:lnTo>
                  <a:pt x="2976" y="8134"/>
                </a:lnTo>
                <a:cubicBezTo>
                  <a:pt x="2976" y="8077"/>
                  <a:pt x="2954" y="8029"/>
                  <a:pt x="2924" y="8029"/>
                </a:cubicBezTo>
                <a:close/>
                <a:moveTo>
                  <a:pt x="3773" y="8029"/>
                </a:moveTo>
                <a:cubicBezTo>
                  <a:pt x="3744" y="8029"/>
                  <a:pt x="3721" y="8077"/>
                  <a:pt x="3721" y="8134"/>
                </a:cubicBezTo>
                <a:lnTo>
                  <a:pt x="3721" y="8354"/>
                </a:lnTo>
                <a:cubicBezTo>
                  <a:pt x="3721" y="8412"/>
                  <a:pt x="3744" y="8459"/>
                  <a:pt x="3773" y="8459"/>
                </a:cubicBezTo>
                <a:cubicBezTo>
                  <a:pt x="3802" y="8459"/>
                  <a:pt x="3826" y="8412"/>
                  <a:pt x="3826" y="8354"/>
                </a:cubicBezTo>
                <a:lnTo>
                  <a:pt x="3826" y="8134"/>
                </a:lnTo>
                <a:cubicBezTo>
                  <a:pt x="3826" y="8077"/>
                  <a:pt x="3802" y="8029"/>
                  <a:pt x="3773" y="8029"/>
                </a:cubicBezTo>
                <a:close/>
                <a:moveTo>
                  <a:pt x="4088" y="8029"/>
                </a:moveTo>
                <a:cubicBezTo>
                  <a:pt x="4058" y="8029"/>
                  <a:pt x="4035" y="8077"/>
                  <a:pt x="4035" y="8134"/>
                </a:cubicBezTo>
                <a:lnTo>
                  <a:pt x="4035" y="8354"/>
                </a:lnTo>
                <a:cubicBezTo>
                  <a:pt x="4035" y="8412"/>
                  <a:pt x="4058" y="8459"/>
                  <a:pt x="4088" y="8459"/>
                </a:cubicBezTo>
                <a:cubicBezTo>
                  <a:pt x="4117" y="8459"/>
                  <a:pt x="4141" y="8412"/>
                  <a:pt x="4141" y="8354"/>
                </a:cubicBezTo>
                <a:lnTo>
                  <a:pt x="4141" y="8134"/>
                </a:lnTo>
                <a:cubicBezTo>
                  <a:pt x="4141" y="8077"/>
                  <a:pt x="4117" y="8029"/>
                  <a:pt x="4088" y="8029"/>
                </a:cubicBezTo>
                <a:close/>
                <a:moveTo>
                  <a:pt x="4937" y="8029"/>
                </a:moveTo>
                <a:cubicBezTo>
                  <a:pt x="4908" y="8029"/>
                  <a:pt x="4884" y="8077"/>
                  <a:pt x="4884" y="8134"/>
                </a:cubicBezTo>
                <a:lnTo>
                  <a:pt x="4884" y="8354"/>
                </a:lnTo>
                <a:cubicBezTo>
                  <a:pt x="4884" y="8412"/>
                  <a:pt x="4908" y="8459"/>
                  <a:pt x="4937" y="8459"/>
                </a:cubicBezTo>
                <a:cubicBezTo>
                  <a:pt x="4966" y="8459"/>
                  <a:pt x="4990" y="8412"/>
                  <a:pt x="4990" y="8354"/>
                </a:cubicBezTo>
                <a:lnTo>
                  <a:pt x="4990" y="8134"/>
                </a:lnTo>
                <a:cubicBezTo>
                  <a:pt x="4990" y="8077"/>
                  <a:pt x="4966" y="8029"/>
                  <a:pt x="4937" y="8029"/>
                </a:cubicBezTo>
                <a:close/>
                <a:moveTo>
                  <a:pt x="5252" y="8029"/>
                </a:moveTo>
                <a:cubicBezTo>
                  <a:pt x="5223" y="8029"/>
                  <a:pt x="5199" y="8077"/>
                  <a:pt x="5199" y="8134"/>
                </a:cubicBezTo>
                <a:lnTo>
                  <a:pt x="5199" y="8354"/>
                </a:lnTo>
                <a:cubicBezTo>
                  <a:pt x="5199" y="8412"/>
                  <a:pt x="5223" y="8459"/>
                  <a:pt x="5252" y="8459"/>
                </a:cubicBezTo>
                <a:cubicBezTo>
                  <a:pt x="5281" y="8459"/>
                  <a:pt x="5305" y="8412"/>
                  <a:pt x="5305" y="8354"/>
                </a:cubicBezTo>
                <a:lnTo>
                  <a:pt x="5305" y="8134"/>
                </a:lnTo>
                <a:cubicBezTo>
                  <a:pt x="5305" y="8077"/>
                  <a:pt x="5281" y="8029"/>
                  <a:pt x="5252" y="8029"/>
                </a:cubicBezTo>
                <a:close/>
                <a:moveTo>
                  <a:pt x="6102" y="8029"/>
                </a:moveTo>
                <a:cubicBezTo>
                  <a:pt x="6072" y="8029"/>
                  <a:pt x="6049" y="8077"/>
                  <a:pt x="6049" y="8134"/>
                </a:cubicBezTo>
                <a:lnTo>
                  <a:pt x="6049" y="8354"/>
                </a:lnTo>
                <a:cubicBezTo>
                  <a:pt x="6049" y="8412"/>
                  <a:pt x="6072" y="8459"/>
                  <a:pt x="6102" y="8459"/>
                </a:cubicBezTo>
                <a:cubicBezTo>
                  <a:pt x="6131" y="8459"/>
                  <a:pt x="6155" y="8412"/>
                  <a:pt x="6155" y="8354"/>
                </a:cubicBezTo>
                <a:lnTo>
                  <a:pt x="6155" y="8134"/>
                </a:lnTo>
                <a:cubicBezTo>
                  <a:pt x="6155" y="8077"/>
                  <a:pt x="6131" y="8029"/>
                  <a:pt x="6102" y="8029"/>
                </a:cubicBezTo>
                <a:close/>
                <a:moveTo>
                  <a:pt x="6416" y="8029"/>
                </a:moveTo>
                <a:cubicBezTo>
                  <a:pt x="6387" y="8029"/>
                  <a:pt x="6363" y="8077"/>
                  <a:pt x="6363" y="8134"/>
                </a:cubicBezTo>
                <a:lnTo>
                  <a:pt x="6363" y="8354"/>
                </a:lnTo>
                <a:cubicBezTo>
                  <a:pt x="6363" y="8412"/>
                  <a:pt x="6387" y="8459"/>
                  <a:pt x="6416" y="8459"/>
                </a:cubicBezTo>
                <a:cubicBezTo>
                  <a:pt x="6445" y="8459"/>
                  <a:pt x="6469" y="8412"/>
                  <a:pt x="6469" y="8354"/>
                </a:cubicBezTo>
                <a:lnTo>
                  <a:pt x="6469" y="8134"/>
                </a:lnTo>
                <a:cubicBezTo>
                  <a:pt x="6469" y="8077"/>
                  <a:pt x="6445" y="8029"/>
                  <a:pt x="6416" y="8029"/>
                </a:cubicBezTo>
                <a:close/>
                <a:moveTo>
                  <a:pt x="7266" y="8029"/>
                </a:moveTo>
                <a:cubicBezTo>
                  <a:pt x="7237" y="8029"/>
                  <a:pt x="7213" y="8077"/>
                  <a:pt x="7213" y="8134"/>
                </a:cubicBezTo>
                <a:lnTo>
                  <a:pt x="7213" y="8354"/>
                </a:lnTo>
                <a:cubicBezTo>
                  <a:pt x="7213" y="8412"/>
                  <a:pt x="7237" y="8459"/>
                  <a:pt x="7266" y="8459"/>
                </a:cubicBezTo>
                <a:cubicBezTo>
                  <a:pt x="7295" y="8459"/>
                  <a:pt x="7318" y="8412"/>
                  <a:pt x="7318" y="8354"/>
                </a:cubicBezTo>
                <a:lnTo>
                  <a:pt x="7318" y="8134"/>
                </a:lnTo>
                <a:cubicBezTo>
                  <a:pt x="7318" y="8077"/>
                  <a:pt x="7295" y="8029"/>
                  <a:pt x="7266" y="8029"/>
                </a:cubicBezTo>
                <a:close/>
                <a:moveTo>
                  <a:pt x="7580" y="8029"/>
                </a:moveTo>
                <a:cubicBezTo>
                  <a:pt x="7551" y="8029"/>
                  <a:pt x="7527" y="8077"/>
                  <a:pt x="7527" y="8134"/>
                </a:cubicBezTo>
                <a:lnTo>
                  <a:pt x="7527" y="8354"/>
                </a:lnTo>
                <a:cubicBezTo>
                  <a:pt x="7527" y="8412"/>
                  <a:pt x="7551" y="8459"/>
                  <a:pt x="7580" y="8459"/>
                </a:cubicBezTo>
                <a:cubicBezTo>
                  <a:pt x="7609" y="8459"/>
                  <a:pt x="7632" y="8412"/>
                  <a:pt x="7632" y="8354"/>
                </a:cubicBezTo>
                <a:lnTo>
                  <a:pt x="7632" y="8134"/>
                </a:lnTo>
                <a:cubicBezTo>
                  <a:pt x="7632" y="8077"/>
                  <a:pt x="7609" y="8029"/>
                  <a:pt x="7580" y="8029"/>
                </a:cubicBezTo>
                <a:close/>
                <a:moveTo>
                  <a:pt x="8429" y="8029"/>
                </a:moveTo>
                <a:cubicBezTo>
                  <a:pt x="8400" y="8029"/>
                  <a:pt x="8377" y="8077"/>
                  <a:pt x="8377" y="8134"/>
                </a:cubicBezTo>
                <a:lnTo>
                  <a:pt x="8377" y="8354"/>
                </a:lnTo>
                <a:cubicBezTo>
                  <a:pt x="8377" y="8412"/>
                  <a:pt x="8400" y="8459"/>
                  <a:pt x="8429" y="8459"/>
                </a:cubicBezTo>
                <a:cubicBezTo>
                  <a:pt x="8458" y="8459"/>
                  <a:pt x="8482" y="8412"/>
                  <a:pt x="8482" y="8354"/>
                </a:cubicBezTo>
                <a:lnTo>
                  <a:pt x="8482" y="8134"/>
                </a:lnTo>
                <a:cubicBezTo>
                  <a:pt x="8482" y="8077"/>
                  <a:pt x="8458" y="8029"/>
                  <a:pt x="8429" y="8029"/>
                </a:cubicBezTo>
                <a:close/>
                <a:moveTo>
                  <a:pt x="8744" y="8029"/>
                </a:moveTo>
                <a:cubicBezTo>
                  <a:pt x="8714" y="8029"/>
                  <a:pt x="8691" y="8077"/>
                  <a:pt x="8691" y="8134"/>
                </a:cubicBezTo>
                <a:lnTo>
                  <a:pt x="8691" y="8354"/>
                </a:lnTo>
                <a:cubicBezTo>
                  <a:pt x="8691" y="8412"/>
                  <a:pt x="8714" y="8459"/>
                  <a:pt x="8744" y="8459"/>
                </a:cubicBezTo>
                <a:cubicBezTo>
                  <a:pt x="8773" y="8459"/>
                  <a:pt x="8796" y="8412"/>
                  <a:pt x="8796" y="8354"/>
                </a:cubicBezTo>
                <a:lnTo>
                  <a:pt x="8796" y="8134"/>
                </a:lnTo>
                <a:cubicBezTo>
                  <a:pt x="8796" y="8077"/>
                  <a:pt x="8773" y="8029"/>
                  <a:pt x="8744" y="8029"/>
                </a:cubicBezTo>
                <a:close/>
                <a:moveTo>
                  <a:pt x="9593" y="8029"/>
                </a:moveTo>
                <a:cubicBezTo>
                  <a:pt x="9564" y="8029"/>
                  <a:pt x="9540" y="8077"/>
                  <a:pt x="9540" y="8134"/>
                </a:cubicBezTo>
                <a:lnTo>
                  <a:pt x="9540" y="8354"/>
                </a:lnTo>
                <a:cubicBezTo>
                  <a:pt x="9540" y="8412"/>
                  <a:pt x="9564" y="8459"/>
                  <a:pt x="9593" y="8459"/>
                </a:cubicBezTo>
                <a:cubicBezTo>
                  <a:pt x="9622" y="8459"/>
                  <a:pt x="9646" y="8412"/>
                  <a:pt x="9646" y="8354"/>
                </a:cubicBezTo>
                <a:lnTo>
                  <a:pt x="9646" y="8134"/>
                </a:lnTo>
                <a:cubicBezTo>
                  <a:pt x="9646" y="8077"/>
                  <a:pt x="9622" y="8029"/>
                  <a:pt x="9593" y="8029"/>
                </a:cubicBezTo>
                <a:close/>
                <a:moveTo>
                  <a:pt x="9908" y="8029"/>
                </a:moveTo>
                <a:cubicBezTo>
                  <a:pt x="9879" y="8029"/>
                  <a:pt x="9855" y="8077"/>
                  <a:pt x="9855" y="8134"/>
                </a:cubicBezTo>
                <a:lnTo>
                  <a:pt x="9855" y="8354"/>
                </a:lnTo>
                <a:cubicBezTo>
                  <a:pt x="9855" y="8412"/>
                  <a:pt x="9879" y="8459"/>
                  <a:pt x="9908" y="8459"/>
                </a:cubicBezTo>
                <a:cubicBezTo>
                  <a:pt x="9937" y="8459"/>
                  <a:pt x="9961" y="8412"/>
                  <a:pt x="9961" y="8354"/>
                </a:cubicBezTo>
                <a:lnTo>
                  <a:pt x="9961" y="8134"/>
                </a:lnTo>
                <a:cubicBezTo>
                  <a:pt x="9961" y="8077"/>
                  <a:pt x="9937" y="8029"/>
                  <a:pt x="9908" y="8029"/>
                </a:cubicBezTo>
                <a:close/>
                <a:moveTo>
                  <a:pt x="10758" y="8029"/>
                </a:moveTo>
                <a:cubicBezTo>
                  <a:pt x="10728" y="8029"/>
                  <a:pt x="10705" y="8077"/>
                  <a:pt x="10705" y="8134"/>
                </a:cubicBezTo>
                <a:lnTo>
                  <a:pt x="10705" y="8354"/>
                </a:lnTo>
                <a:cubicBezTo>
                  <a:pt x="10705" y="8412"/>
                  <a:pt x="10728" y="8459"/>
                  <a:pt x="10758" y="8459"/>
                </a:cubicBezTo>
                <a:cubicBezTo>
                  <a:pt x="10787" y="8459"/>
                  <a:pt x="10810" y="8412"/>
                  <a:pt x="10810" y="8354"/>
                </a:cubicBezTo>
                <a:lnTo>
                  <a:pt x="10810" y="8134"/>
                </a:lnTo>
                <a:cubicBezTo>
                  <a:pt x="10810" y="8077"/>
                  <a:pt x="10787" y="8029"/>
                  <a:pt x="10758" y="8029"/>
                </a:cubicBezTo>
                <a:close/>
                <a:moveTo>
                  <a:pt x="11072" y="8029"/>
                </a:moveTo>
                <a:cubicBezTo>
                  <a:pt x="11043" y="8029"/>
                  <a:pt x="11019" y="8077"/>
                  <a:pt x="11019" y="8134"/>
                </a:cubicBezTo>
                <a:lnTo>
                  <a:pt x="11019" y="8354"/>
                </a:lnTo>
                <a:cubicBezTo>
                  <a:pt x="11019" y="8412"/>
                  <a:pt x="11043" y="8459"/>
                  <a:pt x="11072" y="8459"/>
                </a:cubicBezTo>
                <a:cubicBezTo>
                  <a:pt x="11101" y="8459"/>
                  <a:pt x="11125" y="8412"/>
                  <a:pt x="11125" y="8354"/>
                </a:cubicBezTo>
                <a:lnTo>
                  <a:pt x="11125" y="8134"/>
                </a:lnTo>
                <a:cubicBezTo>
                  <a:pt x="11125" y="8077"/>
                  <a:pt x="11101" y="8029"/>
                  <a:pt x="11072" y="8029"/>
                </a:cubicBezTo>
                <a:close/>
                <a:moveTo>
                  <a:pt x="11922" y="8029"/>
                </a:moveTo>
                <a:cubicBezTo>
                  <a:pt x="11893" y="8029"/>
                  <a:pt x="11869" y="8077"/>
                  <a:pt x="11869" y="8134"/>
                </a:cubicBezTo>
                <a:lnTo>
                  <a:pt x="11869" y="8354"/>
                </a:lnTo>
                <a:cubicBezTo>
                  <a:pt x="11869" y="8412"/>
                  <a:pt x="11893" y="8459"/>
                  <a:pt x="11922" y="8459"/>
                </a:cubicBezTo>
                <a:cubicBezTo>
                  <a:pt x="11951" y="8459"/>
                  <a:pt x="11974" y="8412"/>
                  <a:pt x="11974" y="8354"/>
                </a:cubicBezTo>
                <a:lnTo>
                  <a:pt x="11974" y="8134"/>
                </a:lnTo>
                <a:cubicBezTo>
                  <a:pt x="11974" y="8077"/>
                  <a:pt x="11951" y="8029"/>
                  <a:pt x="11922" y="8029"/>
                </a:cubicBezTo>
                <a:close/>
                <a:moveTo>
                  <a:pt x="12236" y="8029"/>
                </a:moveTo>
                <a:cubicBezTo>
                  <a:pt x="12207" y="8029"/>
                  <a:pt x="12183" y="8077"/>
                  <a:pt x="12183" y="8134"/>
                </a:cubicBezTo>
                <a:lnTo>
                  <a:pt x="12183" y="8354"/>
                </a:lnTo>
                <a:cubicBezTo>
                  <a:pt x="12183" y="8412"/>
                  <a:pt x="12207" y="8459"/>
                  <a:pt x="12236" y="8459"/>
                </a:cubicBezTo>
                <a:cubicBezTo>
                  <a:pt x="12265" y="8459"/>
                  <a:pt x="12288" y="8412"/>
                  <a:pt x="12288" y="8354"/>
                </a:cubicBezTo>
                <a:lnTo>
                  <a:pt x="12288" y="8134"/>
                </a:lnTo>
                <a:cubicBezTo>
                  <a:pt x="12288" y="8077"/>
                  <a:pt x="12265" y="8029"/>
                  <a:pt x="12236" y="8029"/>
                </a:cubicBezTo>
                <a:close/>
                <a:moveTo>
                  <a:pt x="13085" y="8029"/>
                </a:moveTo>
                <a:cubicBezTo>
                  <a:pt x="13056" y="8029"/>
                  <a:pt x="13032" y="8077"/>
                  <a:pt x="13032" y="8134"/>
                </a:cubicBezTo>
                <a:lnTo>
                  <a:pt x="13032" y="8354"/>
                </a:lnTo>
                <a:cubicBezTo>
                  <a:pt x="13032" y="8412"/>
                  <a:pt x="13056" y="8459"/>
                  <a:pt x="13085" y="8459"/>
                </a:cubicBezTo>
                <a:cubicBezTo>
                  <a:pt x="13114" y="8459"/>
                  <a:pt x="13138" y="8412"/>
                  <a:pt x="13138" y="8354"/>
                </a:cubicBezTo>
                <a:lnTo>
                  <a:pt x="13138" y="8134"/>
                </a:lnTo>
                <a:cubicBezTo>
                  <a:pt x="13138" y="8077"/>
                  <a:pt x="13114" y="8029"/>
                  <a:pt x="13085" y="8029"/>
                </a:cubicBezTo>
                <a:close/>
                <a:moveTo>
                  <a:pt x="13399" y="8029"/>
                </a:moveTo>
                <a:cubicBezTo>
                  <a:pt x="13370" y="8029"/>
                  <a:pt x="13348" y="8077"/>
                  <a:pt x="13348" y="8134"/>
                </a:cubicBezTo>
                <a:lnTo>
                  <a:pt x="13348" y="8354"/>
                </a:lnTo>
                <a:cubicBezTo>
                  <a:pt x="13348" y="8412"/>
                  <a:pt x="13370" y="8459"/>
                  <a:pt x="13399" y="8459"/>
                </a:cubicBezTo>
                <a:cubicBezTo>
                  <a:pt x="13428" y="8459"/>
                  <a:pt x="13452" y="8412"/>
                  <a:pt x="13452" y="8354"/>
                </a:cubicBezTo>
                <a:lnTo>
                  <a:pt x="13452" y="8134"/>
                </a:lnTo>
                <a:cubicBezTo>
                  <a:pt x="13452" y="8077"/>
                  <a:pt x="13428" y="8029"/>
                  <a:pt x="13399" y="8029"/>
                </a:cubicBezTo>
                <a:close/>
                <a:moveTo>
                  <a:pt x="14249" y="8029"/>
                </a:moveTo>
                <a:cubicBezTo>
                  <a:pt x="14220" y="8029"/>
                  <a:pt x="14196" y="8077"/>
                  <a:pt x="14196" y="8134"/>
                </a:cubicBezTo>
                <a:lnTo>
                  <a:pt x="14196" y="8354"/>
                </a:lnTo>
                <a:cubicBezTo>
                  <a:pt x="14196" y="8412"/>
                  <a:pt x="14220" y="8459"/>
                  <a:pt x="14249" y="8459"/>
                </a:cubicBezTo>
                <a:cubicBezTo>
                  <a:pt x="14278" y="8459"/>
                  <a:pt x="14302" y="8412"/>
                  <a:pt x="14302" y="8354"/>
                </a:cubicBezTo>
                <a:lnTo>
                  <a:pt x="14302" y="8134"/>
                </a:lnTo>
                <a:cubicBezTo>
                  <a:pt x="14302" y="8077"/>
                  <a:pt x="14278" y="8029"/>
                  <a:pt x="14249" y="8029"/>
                </a:cubicBezTo>
                <a:close/>
                <a:moveTo>
                  <a:pt x="14564" y="8029"/>
                </a:moveTo>
                <a:cubicBezTo>
                  <a:pt x="14535" y="8029"/>
                  <a:pt x="14511" y="8077"/>
                  <a:pt x="14511" y="8134"/>
                </a:cubicBezTo>
                <a:lnTo>
                  <a:pt x="14511" y="8354"/>
                </a:lnTo>
                <a:cubicBezTo>
                  <a:pt x="14511" y="8412"/>
                  <a:pt x="14535" y="8459"/>
                  <a:pt x="14564" y="8459"/>
                </a:cubicBezTo>
                <a:cubicBezTo>
                  <a:pt x="14593" y="8459"/>
                  <a:pt x="14617" y="8412"/>
                  <a:pt x="14617" y="8354"/>
                </a:cubicBezTo>
                <a:lnTo>
                  <a:pt x="14617" y="8134"/>
                </a:lnTo>
                <a:cubicBezTo>
                  <a:pt x="14617" y="8077"/>
                  <a:pt x="14593" y="8029"/>
                  <a:pt x="14564" y="8029"/>
                </a:cubicBezTo>
                <a:close/>
                <a:moveTo>
                  <a:pt x="15413" y="8029"/>
                </a:moveTo>
                <a:cubicBezTo>
                  <a:pt x="15384" y="8029"/>
                  <a:pt x="15360" y="8077"/>
                  <a:pt x="15360" y="8134"/>
                </a:cubicBezTo>
                <a:lnTo>
                  <a:pt x="15360" y="8354"/>
                </a:lnTo>
                <a:cubicBezTo>
                  <a:pt x="15360" y="8412"/>
                  <a:pt x="15384" y="8459"/>
                  <a:pt x="15413" y="8459"/>
                </a:cubicBezTo>
                <a:cubicBezTo>
                  <a:pt x="15442" y="8459"/>
                  <a:pt x="15465" y="8412"/>
                  <a:pt x="15465" y="8354"/>
                </a:cubicBezTo>
                <a:lnTo>
                  <a:pt x="15465" y="8134"/>
                </a:lnTo>
                <a:cubicBezTo>
                  <a:pt x="15465" y="8077"/>
                  <a:pt x="15442" y="8029"/>
                  <a:pt x="15413" y="8029"/>
                </a:cubicBezTo>
                <a:close/>
                <a:moveTo>
                  <a:pt x="15728" y="8029"/>
                </a:moveTo>
                <a:cubicBezTo>
                  <a:pt x="15699" y="8029"/>
                  <a:pt x="15675" y="8077"/>
                  <a:pt x="15675" y="8134"/>
                </a:cubicBezTo>
                <a:lnTo>
                  <a:pt x="15675" y="8354"/>
                </a:lnTo>
                <a:cubicBezTo>
                  <a:pt x="15675" y="8412"/>
                  <a:pt x="15699" y="8459"/>
                  <a:pt x="15728" y="8459"/>
                </a:cubicBezTo>
                <a:cubicBezTo>
                  <a:pt x="15757" y="8459"/>
                  <a:pt x="15781" y="8412"/>
                  <a:pt x="15781" y="8354"/>
                </a:cubicBezTo>
                <a:lnTo>
                  <a:pt x="15781" y="8134"/>
                </a:lnTo>
                <a:cubicBezTo>
                  <a:pt x="15781" y="8077"/>
                  <a:pt x="15757" y="8029"/>
                  <a:pt x="15728" y="8029"/>
                </a:cubicBezTo>
                <a:close/>
                <a:moveTo>
                  <a:pt x="16578" y="8029"/>
                </a:moveTo>
                <a:cubicBezTo>
                  <a:pt x="16549" y="8029"/>
                  <a:pt x="16525" y="8077"/>
                  <a:pt x="16525" y="8134"/>
                </a:cubicBezTo>
                <a:lnTo>
                  <a:pt x="16525" y="8354"/>
                </a:lnTo>
                <a:cubicBezTo>
                  <a:pt x="16525" y="8412"/>
                  <a:pt x="16549" y="8459"/>
                  <a:pt x="16578" y="8459"/>
                </a:cubicBezTo>
                <a:cubicBezTo>
                  <a:pt x="16607" y="8459"/>
                  <a:pt x="16630" y="8412"/>
                  <a:pt x="16630" y="8354"/>
                </a:cubicBezTo>
                <a:lnTo>
                  <a:pt x="16630" y="8134"/>
                </a:lnTo>
                <a:cubicBezTo>
                  <a:pt x="16630" y="8077"/>
                  <a:pt x="16607" y="8029"/>
                  <a:pt x="16578" y="8029"/>
                </a:cubicBezTo>
                <a:close/>
                <a:moveTo>
                  <a:pt x="16892" y="8029"/>
                </a:moveTo>
                <a:cubicBezTo>
                  <a:pt x="16863" y="8029"/>
                  <a:pt x="16839" y="8077"/>
                  <a:pt x="16839" y="8134"/>
                </a:cubicBezTo>
                <a:lnTo>
                  <a:pt x="16839" y="8354"/>
                </a:lnTo>
                <a:cubicBezTo>
                  <a:pt x="16839" y="8412"/>
                  <a:pt x="16863" y="8459"/>
                  <a:pt x="16892" y="8459"/>
                </a:cubicBezTo>
                <a:cubicBezTo>
                  <a:pt x="16921" y="8459"/>
                  <a:pt x="16944" y="8412"/>
                  <a:pt x="16944" y="8354"/>
                </a:cubicBezTo>
                <a:lnTo>
                  <a:pt x="16944" y="8134"/>
                </a:lnTo>
                <a:cubicBezTo>
                  <a:pt x="16944" y="8077"/>
                  <a:pt x="16921" y="8029"/>
                  <a:pt x="16892" y="8029"/>
                </a:cubicBezTo>
                <a:close/>
                <a:moveTo>
                  <a:pt x="17741" y="8029"/>
                </a:moveTo>
                <a:cubicBezTo>
                  <a:pt x="17712" y="8029"/>
                  <a:pt x="17689" y="8077"/>
                  <a:pt x="17689" y="8134"/>
                </a:cubicBezTo>
                <a:lnTo>
                  <a:pt x="17689" y="8354"/>
                </a:lnTo>
                <a:cubicBezTo>
                  <a:pt x="17689" y="8412"/>
                  <a:pt x="17712" y="8459"/>
                  <a:pt x="17741" y="8459"/>
                </a:cubicBezTo>
                <a:cubicBezTo>
                  <a:pt x="17770" y="8459"/>
                  <a:pt x="17794" y="8412"/>
                  <a:pt x="17794" y="8354"/>
                </a:cubicBezTo>
                <a:lnTo>
                  <a:pt x="17794" y="8134"/>
                </a:lnTo>
                <a:cubicBezTo>
                  <a:pt x="17794" y="8077"/>
                  <a:pt x="17770" y="8029"/>
                  <a:pt x="17741" y="8029"/>
                </a:cubicBezTo>
                <a:close/>
                <a:moveTo>
                  <a:pt x="18055" y="8029"/>
                </a:moveTo>
                <a:cubicBezTo>
                  <a:pt x="18026" y="8029"/>
                  <a:pt x="18002" y="8077"/>
                  <a:pt x="18002" y="8134"/>
                </a:cubicBezTo>
                <a:lnTo>
                  <a:pt x="18002" y="8354"/>
                </a:lnTo>
                <a:cubicBezTo>
                  <a:pt x="18002" y="8412"/>
                  <a:pt x="18026" y="8459"/>
                  <a:pt x="18055" y="8459"/>
                </a:cubicBezTo>
                <a:cubicBezTo>
                  <a:pt x="18085" y="8459"/>
                  <a:pt x="18108" y="8412"/>
                  <a:pt x="18108" y="8354"/>
                </a:cubicBezTo>
                <a:lnTo>
                  <a:pt x="18108" y="8134"/>
                </a:lnTo>
                <a:cubicBezTo>
                  <a:pt x="18108" y="8077"/>
                  <a:pt x="18085" y="8029"/>
                  <a:pt x="18055" y="8029"/>
                </a:cubicBezTo>
                <a:close/>
                <a:moveTo>
                  <a:pt x="18905" y="8029"/>
                </a:moveTo>
                <a:cubicBezTo>
                  <a:pt x="18876" y="8029"/>
                  <a:pt x="18852" y="8077"/>
                  <a:pt x="18852" y="8134"/>
                </a:cubicBezTo>
                <a:lnTo>
                  <a:pt x="18852" y="8354"/>
                </a:lnTo>
                <a:cubicBezTo>
                  <a:pt x="18852" y="8412"/>
                  <a:pt x="18876" y="8459"/>
                  <a:pt x="18905" y="8459"/>
                </a:cubicBezTo>
                <a:cubicBezTo>
                  <a:pt x="18934" y="8459"/>
                  <a:pt x="18958" y="8412"/>
                  <a:pt x="18958" y="8354"/>
                </a:cubicBezTo>
                <a:lnTo>
                  <a:pt x="18958" y="8134"/>
                </a:lnTo>
                <a:cubicBezTo>
                  <a:pt x="18958" y="8077"/>
                  <a:pt x="18934" y="8029"/>
                  <a:pt x="18905" y="8029"/>
                </a:cubicBezTo>
                <a:close/>
                <a:moveTo>
                  <a:pt x="19220" y="8029"/>
                </a:moveTo>
                <a:cubicBezTo>
                  <a:pt x="19191" y="8029"/>
                  <a:pt x="19167" y="8077"/>
                  <a:pt x="19167" y="8134"/>
                </a:cubicBezTo>
                <a:lnTo>
                  <a:pt x="19167" y="8354"/>
                </a:lnTo>
                <a:cubicBezTo>
                  <a:pt x="19167" y="8412"/>
                  <a:pt x="19191" y="8459"/>
                  <a:pt x="19220" y="8459"/>
                </a:cubicBezTo>
                <a:cubicBezTo>
                  <a:pt x="19249" y="8459"/>
                  <a:pt x="19273" y="8412"/>
                  <a:pt x="19273" y="8354"/>
                </a:cubicBezTo>
                <a:lnTo>
                  <a:pt x="19273" y="8134"/>
                </a:lnTo>
                <a:cubicBezTo>
                  <a:pt x="19273" y="8077"/>
                  <a:pt x="19249" y="8029"/>
                  <a:pt x="19220" y="8029"/>
                </a:cubicBezTo>
                <a:close/>
                <a:moveTo>
                  <a:pt x="20069" y="8029"/>
                </a:moveTo>
                <a:cubicBezTo>
                  <a:pt x="20040" y="8029"/>
                  <a:pt x="20016" y="8077"/>
                  <a:pt x="20016" y="8134"/>
                </a:cubicBezTo>
                <a:lnTo>
                  <a:pt x="20016" y="8354"/>
                </a:lnTo>
                <a:cubicBezTo>
                  <a:pt x="20016" y="8412"/>
                  <a:pt x="20040" y="8459"/>
                  <a:pt x="20069" y="8459"/>
                </a:cubicBezTo>
                <a:cubicBezTo>
                  <a:pt x="20099" y="8459"/>
                  <a:pt x="20122" y="8412"/>
                  <a:pt x="20122" y="8354"/>
                </a:cubicBezTo>
                <a:lnTo>
                  <a:pt x="20122" y="8134"/>
                </a:lnTo>
                <a:cubicBezTo>
                  <a:pt x="20122" y="8077"/>
                  <a:pt x="20099" y="8029"/>
                  <a:pt x="20069" y="8029"/>
                </a:cubicBezTo>
                <a:close/>
                <a:moveTo>
                  <a:pt x="20384" y="8029"/>
                </a:moveTo>
                <a:cubicBezTo>
                  <a:pt x="20355" y="8029"/>
                  <a:pt x="20331" y="8077"/>
                  <a:pt x="20331" y="8134"/>
                </a:cubicBezTo>
                <a:lnTo>
                  <a:pt x="20331" y="8354"/>
                </a:lnTo>
                <a:cubicBezTo>
                  <a:pt x="20331" y="8412"/>
                  <a:pt x="20355" y="8459"/>
                  <a:pt x="20384" y="8459"/>
                </a:cubicBezTo>
                <a:cubicBezTo>
                  <a:pt x="20413" y="8459"/>
                  <a:pt x="20436" y="8412"/>
                  <a:pt x="20436" y="8354"/>
                </a:cubicBezTo>
                <a:lnTo>
                  <a:pt x="20436" y="8134"/>
                </a:lnTo>
                <a:cubicBezTo>
                  <a:pt x="20436" y="8077"/>
                  <a:pt x="20413" y="8029"/>
                  <a:pt x="20384" y="8029"/>
                </a:cubicBezTo>
                <a:close/>
                <a:moveTo>
                  <a:pt x="21234" y="8029"/>
                </a:moveTo>
                <a:cubicBezTo>
                  <a:pt x="21204" y="8029"/>
                  <a:pt x="21181" y="8077"/>
                  <a:pt x="21181" y="8134"/>
                </a:cubicBezTo>
                <a:lnTo>
                  <a:pt x="21181" y="8354"/>
                </a:lnTo>
                <a:cubicBezTo>
                  <a:pt x="21181" y="8412"/>
                  <a:pt x="21204" y="8459"/>
                  <a:pt x="21234" y="8459"/>
                </a:cubicBezTo>
                <a:cubicBezTo>
                  <a:pt x="21263" y="8459"/>
                  <a:pt x="21285" y="8412"/>
                  <a:pt x="21285" y="8354"/>
                </a:cubicBezTo>
                <a:lnTo>
                  <a:pt x="21285" y="8134"/>
                </a:lnTo>
                <a:cubicBezTo>
                  <a:pt x="21285" y="8077"/>
                  <a:pt x="21263" y="8029"/>
                  <a:pt x="21234" y="8029"/>
                </a:cubicBezTo>
                <a:close/>
                <a:moveTo>
                  <a:pt x="21547" y="8029"/>
                </a:moveTo>
                <a:cubicBezTo>
                  <a:pt x="21518" y="8029"/>
                  <a:pt x="21495" y="8077"/>
                  <a:pt x="21495" y="8134"/>
                </a:cubicBezTo>
                <a:lnTo>
                  <a:pt x="21495" y="8354"/>
                </a:lnTo>
                <a:cubicBezTo>
                  <a:pt x="21495" y="8412"/>
                  <a:pt x="21518" y="8459"/>
                  <a:pt x="21547" y="8459"/>
                </a:cubicBezTo>
                <a:cubicBezTo>
                  <a:pt x="21576" y="8459"/>
                  <a:pt x="21600" y="8412"/>
                  <a:pt x="21600" y="8354"/>
                </a:cubicBezTo>
                <a:lnTo>
                  <a:pt x="21600" y="8134"/>
                </a:lnTo>
                <a:cubicBezTo>
                  <a:pt x="21600" y="8077"/>
                  <a:pt x="21576" y="8029"/>
                  <a:pt x="21547" y="8029"/>
                </a:cubicBezTo>
                <a:close/>
                <a:moveTo>
                  <a:pt x="53" y="8759"/>
                </a:moveTo>
                <a:cubicBezTo>
                  <a:pt x="24" y="8759"/>
                  <a:pt x="0" y="8807"/>
                  <a:pt x="0" y="8864"/>
                </a:cubicBezTo>
                <a:lnTo>
                  <a:pt x="0" y="9084"/>
                </a:lnTo>
                <a:cubicBezTo>
                  <a:pt x="0" y="9142"/>
                  <a:pt x="24" y="9189"/>
                  <a:pt x="53" y="9189"/>
                </a:cubicBezTo>
                <a:cubicBezTo>
                  <a:pt x="82" y="9189"/>
                  <a:pt x="106" y="9142"/>
                  <a:pt x="106" y="9084"/>
                </a:cubicBezTo>
                <a:lnTo>
                  <a:pt x="106" y="8864"/>
                </a:lnTo>
                <a:cubicBezTo>
                  <a:pt x="106" y="8807"/>
                  <a:pt x="82" y="8759"/>
                  <a:pt x="53" y="8759"/>
                </a:cubicBezTo>
                <a:close/>
                <a:moveTo>
                  <a:pt x="367" y="8759"/>
                </a:moveTo>
                <a:cubicBezTo>
                  <a:pt x="338" y="8759"/>
                  <a:pt x="315" y="8807"/>
                  <a:pt x="315" y="8864"/>
                </a:cubicBezTo>
                <a:lnTo>
                  <a:pt x="315" y="9084"/>
                </a:lnTo>
                <a:cubicBezTo>
                  <a:pt x="315" y="9142"/>
                  <a:pt x="338" y="9189"/>
                  <a:pt x="367" y="9189"/>
                </a:cubicBezTo>
                <a:cubicBezTo>
                  <a:pt x="397" y="9189"/>
                  <a:pt x="420" y="9142"/>
                  <a:pt x="420" y="9084"/>
                </a:cubicBezTo>
                <a:lnTo>
                  <a:pt x="420" y="8864"/>
                </a:lnTo>
                <a:cubicBezTo>
                  <a:pt x="420" y="8807"/>
                  <a:pt x="397" y="8759"/>
                  <a:pt x="367" y="8759"/>
                </a:cubicBezTo>
                <a:close/>
                <a:moveTo>
                  <a:pt x="1217" y="8759"/>
                </a:moveTo>
                <a:cubicBezTo>
                  <a:pt x="1188" y="8759"/>
                  <a:pt x="1164" y="8807"/>
                  <a:pt x="1164" y="8864"/>
                </a:cubicBezTo>
                <a:lnTo>
                  <a:pt x="1164" y="9084"/>
                </a:lnTo>
                <a:cubicBezTo>
                  <a:pt x="1164" y="9142"/>
                  <a:pt x="1188" y="9189"/>
                  <a:pt x="1217" y="9189"/>
                </a:cubicBezTo>
                <a:cubicBezTo>
                  <a:pt x="1246" y="9189"/>
                  <a:pt x="1270" y="9142"/>
                  <a:pt x="1270" y="9084"/>
                </a:cubicBezTo>
                <a:lnTo>
                  <a:pt x="1270" y="8864"/>
                </a:lnTo>
                <a:cubicBezTo>
                  <a:pt x="1270" y="8807"/>
                  <a:pt x="1246" y="8759"/>
                  <a:pt x="1217" y="8759"/>
                </a:cubicBezTo>
                <a:close/>
                <a:moveTo>
                  <a:pt x="1532" y="8759"/>
                </a:moveTo>
                <a:cubicBezTo>
                  <a:pt x="1503" y="8759"/>
                  <a:pt x="1479" y="8807"/>
                  <a:pt x="1479" y="8864"/>
                </a:cubicBezTo>
                <a:lnTo>
                  <a:pt x="1479" y="9084"/>
                </a:lnTo>
                <a:cubicBezTo>
                  <a:pt x="1479" y="9142"/>
                  <a:pt x="1503" y="9189"/>
                  <a:pt x="1532" y="9189"/>
                </a:cubicBezTo>
                <a:cubicBezTo>
                  <a:pt x="1561" y="9189"/>
                  <a:pt x="1584" y="9142"/>
                  <a:pt x="1584" y="9084"/>
                </a:cubicBezTo>
                <a:lnTo>
                  <a:pt x="1584" y="8864"/>
                </a:lnTo>
                <a:cubicBezTo>
                  <a:pt x="1584" y="8807"/>
                  <a:pt x="1561" y="8759"/>
                  <a:pt x="1532" y="8759"/>
                </a:cubicBezTo>
                <a:close/>
                <a:moveTo>
                  <a:pt x="2380" y="8759"/>
                </a:moveTo>
                <a:cubicBezTo>
                  <a:pt x="2351" y="8759"/>
                  <a:pt x="2329" y="8807"/>
                  <a:pt x="2329" y="8864"/>
                </a:cubicBezTo>
                <a:lnTo>
                  <a:pt x="2329" y="9084"/>
                </a:lnTo>
                <a:cubicBezTo>
                  <a:pt x="2329" y="9142"/>
                  <a:pt x="2351" y="9189"/>
                  <a:pt x="2380" y="9189"/>
                </a:cubicBezTo>
                <a:cubicBezTo>
                  <a:pt x="2409" y="9189"/>
                  <a:pt x="2433" y="9142"/>
                  <a:pt x="2433" y="9084"/>
                </a:cubicBezTo>
                <a:lnTo>
                  <a:pt x="2433" y="8864"/>
                </a:lnTo>
                <a:cubicBezTo>
                  <a:pt x="2433" y="8807"/>
                  <a:pt x="2409" y="8759"/>
                  <a:pt x="2380" y="8759"/>
                </a:cubicBezTo>
                <a:close/>
                <a:moveTo>
                  <a:pt x="2695" y="8759"/>
                </a:moveTo>
                <a:cubicBezTo>
                  <a:pt x="2666" y="8759"/>
                  <a:pt x="2643" y="8807"/>
                  <a:pt x="2643" y="8864"/>
                </a:cubicBezTo>
                <a:lnTo>
                  <a:pt x="2643" y="9084"/>
                </a:lnTo>
                <a:cubicBezTo>
                  <a:pt x="2643" y="9142"/>
                  <a:pt x="2666" y="9189"/>
                  <a:pt x="2695" y="9189"/>
                </a:cubicBezTo>
                <a:cubicBezTo>
                  <a:pt x="2724" y="9189"/>
                  <a:pt x="2748" y="9142"/>
                  <a:pt x="2748" y="9084"/>
                </a:cubicBezTo>
                <a:lnTo>
                  <a:pt x="2748" y="8864"/>
                </a:lnTo>
                <a:cubicBezTo>
                  <a:pt x="2748" y="8807"/>
                  <a:pt x="2724" y="8759"/>
                  <a:pt x="2695" y="8759"/>
                </a:cubicBezTo>
                <a:close/>
                <a:moveTo>
                  <a:pt x="3545" y="8759"/>
                </a:moveTo>
                <a:cubicBezTo>
                  <a:pt x="3516" y="8759"/>
                  <a:pt x="3492" y="8807"/>
                  <a:pt x="3492" y="8864"/>
                </a:cubicBezTo>
                <a:lnTo>
                  <a:pt x="3492" y="9084"/>
                </a:lnTo>
                <a:cubicBezTo>
                  <a:pt x="3492" y="9142"/>
                  <a:pt x="3516" y="9189"/>
                  <a:pt x="3545" y="9189"/>
                </a:cubicBezTo>
                <a:cubicBezTo>
                  <a:pt x="3574" y="9189"/>
                  <a:pt x="3598" y="9142"/>
                  <a:pt x="3598" y="9084"/>
                </a:cubicBezTo>
                <a:lnTo>
                  <a:pt x="3598" y="8864"/>
                </a:lnTo>
                <a:cubicBezTo>
                  <a:pt x="3598" y="8807"/>
                  <a:pt x="3574" y="8759"/>
                  <a:pt x="3545" y="8759"/>
                </a:cubicBezTo>
                <a:close/>
                <a:moveTo>
                  <a:pt x="3859" y="8759"/>
                </a:moveTo>
                <a:cubicBezTo>
                  <a:pt x="3830" y="8759"/>
                  <a:pt x="3806" y="8807"/>
                  <a:pt x="3806" y="8864"/>
                </a:cubicBezTo>
                <a:lnTo>
                  <a:pt x="3806" y="9084"/>
                </a:lnTo>
                <a:cubicBezTo>
                  <a:pt x="3806" y="9142"/>
                  <a:pt x="3830" y="9189"/>
                  <a:pt x="3859" y="9189"/>
                </a:cubicBezTo>
                <a:cubicBezTo>
                  <a:pt x="3888" y="9189"/>
                  <a:pt x="3912" y="9142"/>
                  <a:pt x="3912" y="9084"/>
                </a:cubicBezTo>
                <a:lnTo>
                  <a:pt x="3912" y="8864"/>
                </a:lnTo>
                <a:cubicBezTo>
                  <a:pt x="3912" y="8807"/>
                  <a:pt x="3888" y="8759"/>
                  <a:pt x="3859" y="8759"/>
                </a:cubicBezTo>
                <a:close/>
                <a:moveTo>
                  <a:pt x="4709" y="8759"/>
                </a:moveTo>
                <a:cubicBezTo>
                  <a:pt x="4680" y="8759"/>
                  <a:pt x="4656" y="8807"/>
                  <a:pt x="4656" y="8864"/>
                </a:cubicBezTo>
                <a:lnTo>
                  <a:pt x="4656" y="9084"/>
                </a:lnTo>
                <a:cubicBezTo>
                  <a:pt x="4656" y="9142"/>
                  <a:pt x="4680" y="9189"/>
                  <a:pt x="4709" y="9189"/>
                </a:cubicBezTo>
                <a:cubicBezTo>
                  <a:pt x="4738" y="9189"/>
                  <a:pt x="4762" y="9142"/>
                  <a:pt x="4762" y="9084"/>
                </a:cubicBezTo>
                <a:lnTo>
                  <a:pt x="4762" y="8864"/>
                </a:lnTo>
                <a:cubicBezTo>
                  <a:pt x="4762" y="8807"/>
                  <a:pt x="4738" y="8759"/>
                  <a:pt x="4709" y="8759"/>
                </a:cubicBezTo>
                <a:close/>
                <a:moveTo>
                  <a:pt x="5023" y="8759"/>
                </a:moveTo>
                <a:cubicBezTo>
                  <a:pt x="4994" y="8759"/>
                  <a:pt x="4970" y="8807"/>
                  <a:pt x="4970" y="8864"/>
                </a:cubicBezTo>
                <a:lnTo>
                  <a:pt x="4970" y="9084"/>
                </a:lnTo>
                <a:cubicBezTo>
                  <a:pt x="4970" y="9142"/>
                  <a:pt x="4994" y="9189"/>
                  <a:pt x="5023" y="9189"/>
                </a:cubicBezTo>
                <a:cubicBezTo>
                  <a:pt x="5053" y="9189"/>
                  <a:pt x="5076" y="9142"/>
                  <a:pt x="5076" y="9084"/>
                </a:cubicBezTo>
                <a:lnTo>
                  <a:pt x="5076" y="8864"/>
                </a:lnTo>
                <a:cubicBezTo>
                  <a:pt x="5076" y="8807"/>
                  <a:pt x="5053" y="8759"/>
                  <a:pt x="5023" y="8759"/>
                </a:cubicBezTo>
                <a:close/>
                <a:moveTo>
                  <a:pt x="5873" y="8759"/>
                </a:moveTo>
                <a:cubicBezTo>
                  <a:pt x="5844" y="8759"/>
                  <a:pt x="5820" y="8807"/>
                  <a:pt x="5820" y="8864"/>
                </a:cubicBezTo>
                <a:lnTo>
                  <a:pt x="5820" y="9084"/>
                </a:lnTo>
                <a:cubicBezTo>
                  <a:pt x="5820" y="9142"/>
                  <a:pt x="5844" y="9189"/>
                  <a:pt x="5873" y="9189"/>
                </a:cubicBezTo>
                <a:cubicBezTo>
                  <a:pt x="5902" y="9189"/>
                  <a:pt x="5926" y="9142"/>
                  <a:pt x="5926" y="9084"/>
                </a:cubicBezTo>
                <a:lnTo>
                  <a:pt x="5926" y="8864"/>
                </a:lnTo>
                <a:cubicBezTo>
                  <a:pt x="5926" y="8807"/>
                  <a:pt x="5902" y="8759"/>
                  <a:pt x="5873" y="8759"/>
                </a:cubicBezTo>
                <a:close/>
                <a:moveTo>
                  <a:pt x="6188" y="8759"/>
                </a:moveTo>
                <a:cubicBezTo>
                  <a:pt x="6159" y="8759"/>
                  <a:pt x="6135" y="8807"/>
                  <a:pt x="6135" y="8864"/>
                </a:cubicBezTo>
                <a:lnTo>
                  <a:pt x="6135" y="9084"/>
                </a:lnTo>
                <a:cubicBezTo>
                  <a:pt x="6135" y="9142"/>
                  <a:pt x="6159" y="9189"/>
                  <a:pt x="6188" y="9189"/>
                </a:cubicBezTo>
                <a:cubicBezTo>
                  <a:pt x="6217" y="9189"/>
                  <a:pt x="6240" y="9142"/>
                  <a:pt x="6240" y="9084"/>
                </a:cubicBezTo>
                <a:lnTo>
                  <a:pt x="6240" y="8864"/>
                </a:lnTo>
                <a:cubicBezTo>
                  <a:pt x="6240" y="8807"/>
                  <a:pt x="6217" y="8759"/>
                  <a:pt x="6188" y="8759"/>
                </a:cubicBezTo>
                <a:close/>
                <a:moveTo>
                  <a:pt x="7036" y="8759"/>
                </a:moveTo>
                <a:cubicBezTo>
                  <a:pt x="7007" y="8759"/>
                  <a:pt x="6984" y="8807"/>
                  <a:pt x="6984" y="8864"/>
                </a:cubicBezTo>
                <a:lnTo>
                  <a:pt x="6984" y="9084"/>
                </a:lnTo>
                <a:cubicBezTo>
                  <a:pt x="6984" y="9142"/>
                  <a:pt x="7007" y="9189"/>
                  <a:pt x="7036" y="9189"/>
                </a:cubicBezTo>
                <a:cubicBezTo>
                  <a:pt x="7065" y="9189"/>
                  <a:pt x="7089" y="9142"/>
                  <a:pt x="7089" y="9084"/>
                </a:cubicBezTo>
                <a:lnTo>
                  <a:pt x="7089" y="8864"/>
                </a:lnTo>
                <a:cubicBezTo>
                  <a:pt x="7089" y="8807"/>
                  <a:pt x="7065" y="8759"/>
                  <a:pt x="7036" y="8759"/>
                </a:cubicBezTo>
                <a:close/>
                <a:moveTo>
                  <a:pt x="7351" y="8759"/>
                </a:moveTo>
                <a:cubicBezTo>
                  <a:pt x="7322" y="8759"/>
                  <a:pt x="7299" y="8807"/>
                  <a:pt x="7299" y="8864"/>
                </a:cubicBezTo>
                <a:lnTo>
                  <a:pt x="7299" y="9084"/>
                </a:lnTo>
                <a:cubicBezTo>
                  <a:pt x="7299" y="9142"/>
                  <a:pt x="7322" y="9189"/>
                  <a:pt x="7351" y="9189"/>
                </a:cubicBezTo>
                <a:cubicBezTo>
                  <a:pt x="7380" y="9189"/>
                  <a:pt x="7404" y="9142"/>
                  <a:pt x="7404" y="9084"/>
                </a:cubicBezTo>
                <a:lnTo>
                  <a:pt x="7404" y="8864"/>
                </a:lnTo>
                <a:cubicBezTo>
                  <a:pt x="7404" y="8807"/>
                  <a:pt x="7380" y="8759"/>
                  <a:pt x="7351" y="8759"/>
                </a:cubicBezTo>
                <a:close/>
                <a:moveTo>
                  <a:pt x="8201" y="8759"/>
                </a:moveTo>
                <a:cubicBezTo>
                  <a:pt x="8171" y="8759"/>
                  <a:pt x="8148" y="8807"/>
                  <a:pt x="8148" y="8864"/>
                </a:cubicBezTo>
                <a:lnTo>
                  <a:pt x="8148" y="9084"/>
                </a:lnTo>
                <a:cubicBezTo>
                  <a:pt x="8148" y="9142"/>
                  <a:pt x="8171" y="9189"/>
                  <a:pt x="8201" y="9189"/>
                </a:cubicBezTo>
                <a:cubicBezTo>
                  <a:pt x="8230" y="9189"/>
                  <a:pt x="8254" y="9142"/>
                  <a:pt x="8254" y="9084"/>
                </a:cubicBezTo>
                <a:lnTo>
                  <a:pt x="8254" y="8864"/>
                </a:lnTo>
                <a:cubicBezTo>
                  <a:pt x="8254" y="8807"/>
                  <a:pt x="8230" y="8759"/>
                  <a:pt x="8201" y="8759"/>
                </a:cubicBezTo>
                <a:close/>
                <a:moveTo>
                  <a:pt x="8515" y="8759"/>
                </a:moveTo>
                <a:cubicBezTo>
                  <a:pt x="8486" y="8759"/>
                  <a:pt x="8462" y="8807"/>
                  <a:pt x="8462" y="8864"/>
                </a:cubicBezTo>
                <a:lnTo>
                  <a:pt x="8462" y="9084"/>
                </a:lnTo>
                <a:cubicBezTo>
                  <a:pt x="8462" y="9142"/>
                  <a:pt x="8486" y="9189"/>
                  <a:pt x="8515" y="9189"/>
                </a:cubicBezTo>
                <a:cubicBezTo>
                  <a:pt x="8544" y="9189"/>
                  <a:pt x="8568" y="9142"/>
                  <a:pt x="8568" y="9084"/>
                </a:cubicBezTo>
                <a:lnTo>
                  <a:pt x="8568" y="8864"/>
                </a:lnTo>
                <a:cubicBezTo>
                  <a:pt x="8568" y="8807"/>
                  <a:pt x="8544" y="8759"/>
                  <a:pt x="8515" y="8759"/>
                </a:cubicBezTo>
                <a:close/>
                <a:moveTo>
                  <a:pt x="9365" y="8759"/>
                </a:moveTo>
                <a:cubicBezTo>
                  <a:pt x="9336" y="8759"/>
                  <a:pt x="9312" y="8807"/>
                  <a:pt x="9312" y="8864"/>
                </a:cubicBezTo>
                <a:lnTo>
                  <a:pt x="9312" y="9084"/>
                </a:lnTo>
                <a:cubicBezTo>
                  <a:pt x="9312" y="9142"/>
                  <a:pt x="9336" y="9189"/>
                  <a:pt x="9365" y="9189"/>
                </a:cubicBezTo>
                <a:cubicBezTo>
                  <a:pt x="9394" y="9189"/>
                  <a:pt x="9418" y="9142"/>
                  <a:pt x="9418" y="9084"/>
                </a:cubicBezTo>
                <a:lnTo>
                  <a:pt x="9418" y="8864"/>
                </a:lnTo>
                <a:cubicBezTo>
                  <a:pt x="9418" y="8807"/>
                  <a:pt x="9394" y="8759"/>
                  <a:pt x="9365" y="8759"/>
                </a:cubicBezTo>
                <a:close/>
                <a:moveTo>
                  <a:pt x="9679" y="8759"/>
                </a:moveTo>
                <a:cubicBezTo>
                  <a:pt x="9650" y="8759"/>
                  <a:pt x="9626" y="8807"/>
                  <a:pt x="9626" y="8864"/>
                </a:cubicBezTo>
                <a:lnTo>
                  <a:pt x="9626" y="9084"/>
                </a:lnTo>
                <a:cubicBezTo>
                  <a:pt x="9626" y="9142"/>
                  <a:pt x="9650" y="9189"/>
                  <a:pt x="9679" y="9189"/>
                </a:cubicBezTo>
                <a:cubicBezTo>
                  <a:pt x="9708" y="9189"/>
                  <a:pt x="9732" y="9142"/>
                  <a:pt x="9732" y="9084"/>
                </a:cubicBezTo>
                <a:lnTo>
                  <a:pt x="9732" y="8864"/>
                </a:lnTo>
                <a:cubicBezTo>
                  <a:pt x="9732" y="8807"/>
                  <a:pt x="9708" y="8759"/>
                  <a:pt x="9679" y="8759"/>
                </a:cubicBezTo>
                <a:close/>
                <a:moveTo>
                  <a:pt x="10529" y="8759"/>
                </a:moveTo>
                <a:cubicBezTo>
                  <a:pt x="10500" y="8759"/>
                  <a:pt x="10476" y="8807"/>
                  <a:pt x="10476" y="8864"/>
                </a:cubicBezTo>
                <a:lnTo>
                  <a:pt x="10476" y="9084"/>
                </a:lnTo>
                <a:cubicBezTo>
                  <a:pt x="10476" y="9142"/>
                  <a:pt x="10500" y="9189"/>
                  <a:pt x="10529" y="9189"/>
                </a:cubicBezTo>
                <a:cubicBezTo>
                  <a:pt x="10558" y="9189"/>
                  <a:pt x="10582" y="9142"/>
                  <a:pt x="10582" y="9084"/>
                </a:cubicBezTo>
                <a:lnTo>
                  <a:pt x="10582" y="8864"/>
                </a:lnTo>
                <a:cubicBezTo>
                  <a:pt x="10582" y="8807"/>
                  <a:pt x="10558" y="8759"/>
                  <a:pt x="10529" y="8759"/>
                </a:cubicBezTo>
                <a:close/>
                <a:moveTo>
                  <a:pt x="10844" y="8759"/>
                </a:moveTo>
                <a:cubicBezTo>
                  <a:pt x="10814" y="8759"/>
                  <a:pt x="10791" y="8807"/>
                  <a:pt x="10791" y="8864"/>
                </a:cubicBezTo>
                <a:lnTo>
                  <a:pt x="10791" y="9084"/>
                </a:lnTo>
                <a:cubicBezTo>
                  <a:pt x="10791" y="9142"/>
                  <a:pt x="10814" y="9189"/>
                  <a:pt x="10844" y="9189"/>
                </a:cubicBezTo>
                <a:cubicBezTo>
                  <a:pt x="10873" y="9189"/>
                  <a:pt x="10895" y="9142"/>
                  <a:pt x="10895" y="9084"/>
                </a:cubicBezTo>
                <a:lnTo>
                  <a:pt x="10895" y="8864"/>
                </a:lnTo>
                <a:cubicBezTo>
                  <a:pt x="10895" y="8807"/>
                  <a:pt x="10873" y="8759"/>
                  <a:pt x="10844" y="8759"/>
                </a:cubicBezTo>
                <a:close/>
                <a:moveTo>
                  <a:pt x="11692" y="8759"/>
                </a:moveTo>
                <a:cubicBezTo>
                  <a:pt x="11663" y="8759"/>
                  <a:pt x="11640" y="8807"/>
                  <a:pt x="11640" y="8864"/>
                </a:cubicBezTo>
                <a:lnTo>
                  <a:pt x="11640" y="9084"/>
                </a:lnTo>
                <a:cubicBezTo>
                  <a:pt x="11640" y="9142"/>
                  <a:pt x="11663" y="9189"/>
                  <a:pt x="11692" y="9189"/>
                </a:cubicBezTo>
                <a:cubicBezTo>
                  <a:pt x="11721" y="9189"/>
                  <a:pt x="11745" y="9142"/>
                  <a:pt x="11745" y="9084"/>
                </a:cubicBezTo>
                <a:lnTo>
                  <a:pt x="11745" y="8864"/>
                </a:lnTo>
                <a:cubicBezTo>
                  <a:pt x="11745" y="8807"/>
                  <a:pt x="11721" y="8759"/>
                  <a:pt x="11692" y="8759"/>
                </a:cubicBezTo>
                <a:close/>
                <a:moveTo>
                  <a:pt x="12007" y="8759"/>
                </a:moveTo>
                <a:cubicBezTo>
                  <a:pt x="11978" y="8759"/>
                  <a:pt x="11955" y="8807"/>
                  <a:pt x="11955" y="8864"/>
                </a:cubicBezTo>
                <a:lnTo>
                  <a:pt x="11955" y="9084"/>
                </a:lnTo>
                <a:cubicBezTo>
                  <a:pt x="11955" y="9142"/>
                  <a:pt x="11978" y="9189"/>
                  <a:pt x="12007" y="9189"/>
                </a:cubicBezTo>
                <a:cubicBezTo>
                  <a:pt x="12036" y="9189"/>
                  <a:pt x="12060" y="9142"/>
                  <a:pt x="12060" y="9084"/>
                </a:cubicBezTo>
                <a:lnTo>
                  <a:pt x="12060" y="8864"/>
                </a:lnTo>
                <a:cubicBezTo>
                  <a:pt x="12060" y="8807"/>
                  <a:pt x="12036" y="8759"/>
                  <a:pt x="12007" y="8759"/>
                </a:cubicBezTo>
                <a:close/>
                <a:moveTo>
                  <a:pt x="12856" y="8759"/>
                </a:moveTo>
                <a:cubicBezTo>
                  <a:pt x="12827" y="8759"/>
                  <a:pt x="12804" y="8807"/>
                  <a:pt x="12804" y="8864"/>
                </a:cubicBezTo>
                <a:lnTo>
                  <a:pt x="12804" y="9084"/>
                </a:lnTo>
                <a:cubicBezTo>
                  <a:pt x="12804" y="9142"/>
                  <a:pt x="12827" y="9189"/>
                  <a:pt x="12856" y="9189"/>
                </a:cubicBezTo>
                <a:cubicBezTo>
                  <a:pt x="12886" y="9189"/>
                  <a:pt x="12909" y="9142"/>
                  <a:pt x="12909" y="9084"/>
                </a:cubicBezTo>
                <a:lnTo>
                  <a:pt x="12909" y="8864"/>
                </a:lnTo>
                <a:cubicBezTo>
                  <a:pt x="12909" y="8807"/>
                  <a:pt x="12886" y="8759"/>
                  <a:pt x="12856" y="8759"/>
                </a:cubicBezTo>
                <a:close/>
                <a:moveTo>
                  <a:pt x="13171" y="8759"/>
                </a:moveTo>
                <a:cubicBezTo>
                  <a:pt x="13142" y="8759"/>
                  <a:pt x="13118" y="8807"/>
                  <a:pt x="13118" y="8864"/>
                </a:cubicBezTo>
                <a:lnTo>
                  <a:pt x="13118" y="9084"/>
                </a:lnTo>
                <a:cubicBezTo>
                  <a:pt x="13118" y="9142"/>
                  <a:pt x="13142" y="9189"/>
                  <a:pt x="13171" y="9189"/>
                </a:cubicBezTo>
                <a:cubicBezTo>
                  <a:pt x="13200" y="9189"/>
                  <a:pt x="13224" y="9142"/>
                  <a:pt x="13224" y="9084"/>
                </a:cubicBezTo>
                <a:lnTo>
                  <a:pt x="13224" y="8864"/>
                </a:lnTo>
                <a:cubicBezTo>
                  <a:pt x="13224" y="8807"/>
                  <a:pt x="13200" y="8759"/>
                  <a:pt x="13171" y="8759"/>
                </a:cubicBezTo>
                <a:close/>
                <a:moveTo>
                  <a:pt x="14021" y="8759"/>
                </a:moveTo>
                <a:cubicBezTo>
                  <a:pt x="13992" y="8759"/>
                  <a:pt x="13968" y="8807"/>
                  <a:pt x="13968" y="8864"/>
                </a:cubicBezTo>
                <a:lnTo>
                  <a:pt x="13968" y="9084"/>
                </a:lnTo>
                <a:cubicBezTo>
                  <a:pt x="13968" y="9142"/>
                  <a:pt x="13992" y="9189"/>
                  <a:pt x="14021" y="9189"/>
                </a:cubicBezTo>
                <a:cubicBezTo>
                  <a:pt x="14050" y="9189"/>
                  <a:pt x="14074" y="9142"/>
                  <a:pt x="14074" y="9084"/>
                </a:cubicBezTo>
                <a:lnTo>
                  <a:pt x="14074" y="8864"/>
                </a:lnTo>
                <a:cubicBezTo>
                  <a:pt x="14074" y="8807"/>
                  <a:pt x="14050" y="8759"/>
                  <a:pt x="14021" y="8759"/>
                </a:cubicBezTo>
                <a:close/>
                <a:moveTo>
                  <a:pt x="14335" y="8759"/>
                </a:moveTo>
                <a:cubicBezTo>
                  <a:pt x="14306" y="8759"/>
                  <a:pt x="14282" y="8807"/>
                  <a:pt x="14282" y="8864"/>
                </a:cubicBezTo>
                <a:lnTo>
                  <a:pt x="14282" y="9084"/>
                </a:lnTo>
                <a:cubicBezTo>
                  <a:pt x="14282" y="9142"/>
                  <a:pt x="14306" y="9189"/>
                  <a:pt x="14335" y="9189"/>
                </a:cubicBezTo>
                <a:cubicBezTo>
                  <a:pt x="14364" y="9189"/>
                  <a:pt x="14388" y="9142"/>
                  <a:pt x="14388" y="9084"/>
                </a:cubicBezTo>
                <a:lnTo>
                  <a:pt x="14388" y="8864"/>
                </a:lnTo>
                <a:cubicBezTo>
                  <a:pt x="14388" y="8807"/>
                  <a:pt x="14364" y="8759"/>
                  <a:pt x="14335" y="8759"/>
                </a:cubicBezTo>
                <a:close/>
                <a:moveTo>
                  <a:pt x="15185" y="8759"/>
                </a:moveTo>
                <a:cubicBezTo>
                  <a:pt x="15156" y="8759"/>
                  <a:pt x="15132" y="8807"/>
                  <a:pt x="15132" y="8864"/>
                </a:cubicBezTo>
                <a:lnTo>
                  <a:pt x="15132" y="9084"/>
                </a:lnTo>
                <a:cubicBezTo>
                  <a:pt x="15132" y="9142"/>
                  <a:pt x="15156" y="9189"/>
                  <a:pt x="15185" y="9189"/>
                </a:cubicBezTo>
                <a:cubicBezTo>
                  <a:pt x="15214" y="9189"/>
                  <a:pt x="15237" y="9142"/>
                  <a:pt x="15237" y="9084"/>
                </a:cubicBezTo>
                <a:lnTo>
                  <a:pt x="15237" y="8864"/>
                </a:lnTo>
                <a:cubicBezTo>
                  <a:pt x="15237" y="8807"/>
                  <a:pt x="15214" y="8759"/>
                  <a:pt x="15185" y="8759"/>
                </a:cubicBezTo>
                <a:close/>
                <a:moveTo>
                  <a:pt x="15500" y="8759"/>
                </a:moveTo>
                <a:cubicBezTo>
                  <a:pt x="15470" y="8759"/>
                  <a:pt x="15447" y="8807"/>
                  <a:pt x="15447" y="8864"/>
                </a:cubicBezTo>
                <a:lnTo>
                  <a:pt x="15447" y="9084"/>
                </a:lnTo>
                <a:cubicBezTo>
                  <a:pt x="15447" y="9142"/>
                  <a:pt x="15470" y="9189"/>
                  <a:pt x="15500" y="9189"/>
                </a:cubicBezTo>
                <a:cubicBezTo>
                  <a:pt x="15529" y="9189"/>
                  <a:pt x="15551" y="9142"/>
                  <a:pt x="15551" y="9084"/>
                </a:cubicBezTo>
                <a:lnTo>
                  <a:pt x="15551" y="8864"/>
                </a:lnTo>
                <a:cubicBezTo>
                  <a:pt x="15551" y="8807"/>
                  <a:pt x="15529" y="8759"/>
                  <a:pt x="15500" y="8759"/>
                </a:cubicBezTo>
                <a:close/>
                <a:moveTo>
                  <a:pt x="16349" y="8759"/>
                </a:moveTo>
                <a:cubicBezTo>
                  <a:pt x="16320" y="8759"/>
                  <a:pt x="16296" y="8807"/>
                  <a:pt x="16296" y="8864"/>
                </a:cubicBezTo>
                <a:lnTo>
                  <a:pt x="16296" y="9084"/>
                </a:lnTo>
                <a:cubicBezTo>
                  <a:pt x="16296" y="9142"/>
                  <a:pt x="16320" y="9189"/>
                  <a:pt x="16349" y="9189"/>
                </a:cubicBezTo>
                <a:cubicBezTo>
                  <a:pt x="16378" y="9189"/>
                  <a:pt x="16401" y="9142"/>
                  <a:pt x="16401" y="9084"/>
                </a:cubicBezTo>
                <a:lnTo>
                  <a:pt x="16401" y="8864"/>
                </a:lnTo>
                <a:cubicBezTo>
                  <a:pt x="16401" y="8807"/>
                  <a:pt x="16378" y="8759"/>
                  <a:pt x="16349" y="8759"/>
                </a:cubicBezTo>
                <a:close/>
                <a:moveTo>
                  <a:pt x="16663" y="8759"/>
                </a:moveTo>
                <a:cubicBezTo>
                  <a:pt x="16634" y="8759"/>
                  <a:pt x="16611" y="8807"/>
                  <a:pt x="16611" y="8864"/>
                </a:cubicBezTo>
                <a:lnTo>
                  <a:pt x="16611" y="9084"/>
                </a:lnTo>
                <a:cubicBezTo>
                  <a:pt x="16611" y="9142"/>
                  <a:pt x="16634" y="9189"/>
                  <a:pt x="16663" y="9189"/>
                </a:cubicBezTo>
                <a:cubicBezTo>
                  <a:pt x="16692" y="9189"/>
                  <a:pt x="16716" y="9142"/>
                  <a:pt x="16716" y="9084"/>
                </a:cubicBezTo>
                <a:lnTo>
                  <a:pt x="16716" y="8864"/>
                </a:lnTo>
                <a:cubicBezTo>
                  <a:pt x="16716" y="8807"/>
                  <a:pt x="16692" y="8759"/>
                  <a:pt x="16663" y="8759"/>
                </a:cubicBezTo>
                <a:close/>
                <a:moveTo>
                  <a:pt x="17512" y="8759"/>
                </a:moveTo>
                <a:cubicBezTo>
                  <a:pt x="17483" y="8759"/>
                  <a:pt x="17459" y="8807"/>
                  <a:pt x="17459" y="8864"/>
                </a:cubicBezTo>
                <a:lnTo>
                  <a:pt x="17459" y="9084"/>
                </a:lnTo>
                <a:cubicBezTo>
                  <a:pt x="17459" y="9142"/>
                  <a:pt x="17483" y="9189"/>
                  <a:pt x="17512" y="9189"/>
                </a:cubicBezTo>
                <a:cubicBezTo>
                  <a:pt x="17541" y="9189"/>
                  <a:pt x="17565" y="9142"/>
                  <a:pt x="17565" y="9084"/>
                </a:cubicBezTo>
                <a:lnTo>
                  <a:pt x="17565" y="8864"/>
                </a:lnTo>
                <a:cubicBezTo>
                  <a:pt x="17565" y="8807"/>
                  <a:pt x="17541" y="8759"/>
                  <a:pt x="17512" y="8759"/>
                </a:cubicBezTo>
                <a:close/>
                <a:moveTo>
                  <a:pt x="17827" y="8759"/>
                </a:moveTo>
                <a:cubicBezTo>
                  <a:pt x="17798" y="8759"/>
                  <a:pt x="17774" y="8807"/>
                  <a:pt x="17774" y="8864"/>
                </a:cubicBezTo>
                <a:lnTo>
                  <a:pt x="17774" y="9084"/>
                </a:lnTo>
                <a:cubicBezTo>
                  <a:pt x="17774" y="9142"/>
                  <a:pt x="17798" y="9189"/>
                  <a:pt x="17827" y="9189"/>
                </a:cubicBezTo>
                <a:cubicBezTo>
                  <a:pt x="17856" y="9189"/>
                  <a:pt x="17880" y="9142"/>
                  <a:pt x="17880" y="9084"/>
                </a:cubicBezTo>
                <a:lnTo>
                  <a:pt x="17880" y="8864"/>
                </a:lnTo>
                <a:cubicBezTo>
                  <a:pt x="17880" y="8807"/>
                  <a:pt x="17856" y="8759"/>
                  <a:pt x="17827" y="8759"/>
                </a:cubicBezTo>
                <a:close/>
                <a:moveTo>
                  <a:pt x="18677" y="8759"/>
                </a:moveTo>
                <a:cubicBezTo>
                  <a:pt x="18648" y="8759"/>
                  <a:pt x="18624" y="8807"/>
                  <a:pt x="18624" y="8864"/>
                </a:cubicBezTo>
                <a:lnTo>
                  <a:pt x="18624" y="9084"/>
                </a:lnTo>
                <a:cubicBezTo>
                  <a:pt x="18624" y="9142"/>
                  <a:pt x="18648" y="9189"/>
                  <a:pt x="18677" y="9189"/>
                </a:cubicBezTo>
                <a:cubicBezTo>
                  <a:pt x="18706" y="9189"/>
                  <a:pt x="18730" y="9142"/>
                  <a:pt x="18730" y="9084"/>
                </a:cubicBezTo>
                <a:lnTo>
                  <a:pt x="18730" y="8864"/>
                </a:lnTo>
                <a:cubicBezTo>
                  <a:pt x="18730" y="8807"/>
                  <a:pt x="18706" y="8759"/>
                  <a:pt x="18677" y="8759"/>
                </a:cubicBezTo>
                <a:close/>
                <a:moveTo>
                  <a:pt x="18991" y="8759"/>
                </a:moveTo>
                <a:cubicBezTo>
                  <a:pt x="18962" y="8759"/>
                  <a:pt x="18938" y="8807"/>
                  <a:pt x="18938" y="8864"/>
                </a:cubicBezTo>
                <a:lnTo>
                  <a:pt x="18938" y="9084"/>
                </a:lnTo>
                <a:cubicBezTo>
                  <a:pt x="18938" y="9142"/>
                  <a:pt x="18962" y="9189"/>
                  <a:pt x="18991" y="9189"/>
                </a:cubicBezTo>
                <a:cubicBezTo>
                  <a:pt x="19020" y="9189"/>
                  <a:pt x="19044" y="9142"/>
                  <a:pt x="19044" y="9084"/>
                </a:cubicBezTo>
                <a:lnTo>
                  <a:pt x="19044" y="8864"/>
                </a:lnTo>
                <a:cubicBezTo>
                  <a:pt x="19044" y="8807"/>
                  <a:pt x="19020" y="8759"/>
                  <a:pt x="18991" y="8759"/>
                </a:cubicBezTo>
                <a:close/>
                <a:moveTo>
                  <a:pt x="19841" y="8759"/>
                </a:moveTo>
                <a:cubicBezTo>
                  <a:pt x="19812" y="8759"/>
                  <a:pt x="19788" y="8807"/>
                  <a:pt x="19788" y="8864"/>
                </a:cubicBezTo>
                <a:lnTo>
                  <a:pt x="19788" y="9084"/>
                </a:lnTo>
                <a:cubicBezTo>
                  <a:pt x="19788" y="9142"/>
                  <a:pt x="19812" y="9189"/>
                  <a:pt x="19841" y="9189"/>
                </a:cubicBezTo>
                <a:cubicBezTo>
                  <a:pt x="19870" y="9189"/>
                  <a:pt x="19894" y="9142"/>
                  <a:pt x="19894" y="9084"/>
                </a:cubicBezTo>
                <a:lnTo>
                  <a:pt x="19894" y="8864"/>
                </a:lnTo>
                <a:cubicBezTo>
                  <a:pt x="19894" y="8807"/>
                  <a:pt x="19870" y="8759"/>
                  <a:pt x="19841" y="8759"/>
                </a:cubicBezTo>
                <a:close/>
                <a:moveTo>
                  <a:pt x="20155" y="8759"/>
                </a:moveTo>
                <a:cubicBezTo>
                  <a:pt x="20126" y="8759"/>
                  <a:pt x="20102" y="8807"/>
                  <a:pt x="20102" y="8864"/>
                </a:cubicBezTo>
                <a:lnTo>
                  <a:pt x="20102" y="9084"/>
                </a:lnTo>
                <a:cubicBezTo>
                  <a:pt x="20102" y="9142"/>
                  <a:pt x="20126" y="9189"/>
                  <a:pt x="20155" y="9189"/>
                </a:cubicBezTo>
                <a:cubicBezTo>
                  <a:pt x="20184" y="9189"/>
                  <a:pt x="20207" y="9142"/>
                  <a:pt x="20207" y="9084"/>
                </a:cubicBezTo>
                <a:lnTo>
                  <a:pt x="20207" y="8864"/>
                </a:lnTo>
                <a:cubicBezTo>
                  <a:pt x="20207" y="8807"/>
                  <a:pt x="20184" y="8759"/>
                  <a:pt x="20155" y="8759"/>
                </a:cubicBezTo>
                <a:close/>
                <a:moveTo>
                  <a:pt x="21004" y="8759"/>
                </a:moveTo>
                <a:cubicBezTo>
                  <a:pt x="20975" y="8759"/>
                  <a:pt x="20952" y="8807"/>
                  <a:pt x="20952" y="8864"/>
                </a:cubicBezTo>
                <a:lnTo>
                  <a:pt x="20952" y="9084"/>
                </a:lnTo>
                <a:cubicBezTo>
                  <a:pt x="20952" y="9142"/>
                  <a:pt x="20975" y="9189"/>
                  <a:pt x="21004" y="9189"/>
                </a:cubicBezTo>
                <a:cubicBezTo>
                  <a:pt x="21033" y="9189"/>
                  <a:pt x="21057" y="9142"/>
                  <a:pt x="21057" y="9084"/>
                </a:cubicBezTo>
                <a:lnTo>
                  <a:pt x="21057" y="8864"/>
                </a:lnTo>
                <a:cubicBezTo>
                  <a:pt x="21057" y="8807"/>
                  <a:pt x="21033" y="8759"/>
                  <a:pt x="21004" y="8759"/>
                </a:cubicBezTo>
                <a:close/>
                <a:moveTo>
                  <a:pt x="21319" y="8759"/>
                </a:moveTo>
                <a:cubicBezTo>
                  <a:pt x="21289" y="8759"/>
                  <a:pt x="21267" y="8807"/>
                  <a:pt x="21267" y="8864"/>
                </a:cubicBezTo>
                <a:lnTo>
                  <a:pt x="21267" y="9084"/>
                </a:lnTo>
                <a:cubicBezTo>
                  <a:pt x="21267" y="9142"/>
                  <a:pt x="21289" y="9189"/>
                  <a:pt x="21319" y="9189"/>
                </a:cubicBezTo>
                <a:cubicBezTo>
                  <a:pt x="21348" y="9189"/>
                  <a:pt x="21372" y="9142"/>
                  <a:pt x="21372" y="9084"/>
                </a:cubicBezTo>
                <a:lnTo>
                  <a:pt x="21372" y="8864"/>
                </a:lnTo>
                <a:cubicBezTo>
                  <a:pt x="21372" y="8807"/>
                  <a:pt x="21348" y="8759"/>
                  <a:pt x="21319" y="8759"/>
                </a:cubicBezTo>
                <a:close/>
                <a:moveTo>
                  <a:pt x="281" y="9489"/>
                </a:moveTo>
                <a:cubicBezTo>
                  <a:pt x="252" y="9489"/>
                  <a:pt x="228" y="9536"/>
                  <a:pt x="228" y="9594"/>
                </a:cubicBezTo>
                <a:lnTo>
                  <a:pt x="228" y="9814"/>
                </a:lnTo>
                <a:cubicBezTo>
                  <a:pt x="228" y="9871"/>
                  <a:pt x="252" y="9919"/>
                  <a:pt x="281" y="9919"/>
                </a:cubicBezTo>
                <a:cubicBezTo>
                  <a:pt x="311" y="9919"/>
                  <a:pt x="334" y="9871"/>
                  <a:pt x="334" y="9814"/>
                </a:cubicBezTo>
                <a:lnTo>
                  <a:pt x="334" y="9594"/>
                </a:lnTo>
                <a:cubicBezTo>
                  <a:pt x="334" y="9536"/>
                  <a:pt x="311" y="9489"/>
                  <a:pt x="281" y="9489"/>
                </a:cubicBezTo>
                <a:close/>
                <a:moveTo>
                  <a:pt x="596" y="9489"/>
                </a:moveTo>
                <a:cubicBezTo>
                  <a:pt x="567" y="9489"/>
                  <a:pt x="543" y="9536"/>
                  <a:pt x="543" y="9594"/>
                </a:cubicBezTo>
                <a:lnTo>
                  <a:pt x="543" y="9814"/>
                </a:lnTo>
                <a:cubicBezTo>
                  <a:pt x="543" y="9871"/>
                  <a:pt x="567" y="9919"/>
                  <a:pt x="596" y="9919"/>
                </a:cubicBezTo>
                <a:cubicBezTo>
                  <a:pt x="625" y="9919"/>
                  <a:pt x="649" y="9871"/>
                  <a:pt x="649" y="9814"/>
                </a:cubicBezTo>
                <a:lnTo>
                  <a:pt x="649" y="9594"/>
                </a:lnTo>
                <a:cubicBezTo>
                  <a:pt x="649" y="9536"/>
                  <a:pt x="625" y="9489"/>
                  <a:pt x="596" y="9489"/>
                </a:cubicBezTo>
                <a:close/>
                <a:moveTo>
                  <a:pt x="1446" y="9489"/>
                </a:moveTo>
                <a:cubicBezTo>
                  <a:pt x="1417" y="9489"/>
                  <a:pt x="1393" y="9536"/>
                  <a:pt x="1393" y="9594"/>
                </a:cubicBezTo>
                <a:lnTo>
                  <a:pt x="1393" y="9814"/>
                </a:lnTo>
                <a:cubicBezTo>
                  <a:pt x="1393" y="9871"/>
                  <a:pt x="1417" y="9919"/>
                  <a:pt x="1446" y="9919"/>
                </a:cubicBezTo>
                <a:cubicBezTo>
                  <a:pt x="1475" y="9919"/>
                  <a:pt x="1499" y="9871"/>
                  <a:pt x="1499" y="9814"/>
                </a:cubicBezTo>
                <a:lnTo>
                  <a:pt x="1499" y="9594"/>
                </a:lnTo>
                <a:cubicBezTo>
                  <a:pt x="1499" y="9536"/>
                  <a:pt x="1475" y="9489"/>
                  <a:pt x="1446" y="9489"/>
                </a:cubicBezTo>
                <a:close/>
                <a:moveTo>
                  <a:pt x="1760" y="9489"/>
                </a:moveTo>
                <a:cubicBezTo>
                  <a:pt x="1731" y="9489"/>
                  <a:pt x="1707" y="9536"/>
                  <a:pt x="1707" y="9594"/>
                </a:cubicBezTo>
                <a:lnTo>
                  <a:pt x="1707" y="9814"/>
                </a:lnTo>
                <a:cubicBezTo>
                  <a:pt x="1707" y="9871"/>
                  <a:pt x="1731" y="9919"/>
                  <a:pt x="1760" y="9919"/>
                </a:cubicBezTo>
                <a:cubicBezTo>
                  <a:pt x="1789" y="9919"/>
                  <a:pt x="1813" y="9871"/>
                  <a:pt x="1813" y="9814"/>
                </a:cubicBezTo>
                <a:lnTo>
                  <a:pt x="1813" y="9594"/>
                </a:lnTo>
                <a:cubicBezTo>
                  <a:pt x="1813" y="9536"/>
                  <a:pt x="1789" y="9489"/>
                  <a:pt x="1760" y="9489"/>
                </a:cubicBezTo>
                <a:close/>
                <a:moveTo>
                  <a:pt x="2610" y="9489"/>
                </a:moveTo>
                <a:cubicBezTo>
                  <a:pt x="2581" y="9489"/>
                  <a:pt x="2557" y="9536"/>
                  <a:pt x="2557" y="9594"/>
                </a:cubicBezTo>
                <a:lnTo>
                  <a:pt x="2557" y="9814"/>
                </a:lnTo>
                <a:cubicBezTo>
                  <a:pt x="2557" y="9871"/>
                  <a:pt x="2581" y="9919"/>
                  <a:pt x="2610" y="9919"/>
                </a:cubicBezTo>
                <a:cubicBezTo>
                  <a:pt x="2639" y="9919"/>
                  <a:pt x="2662" y="9871"/>
                  <a:pt x="2662" y="9814"/>
                </a:cubicBezTo>
                <a:lnTo>
                  <a:pt x="2662" y="9594"/>
                </a:lnTo>
                <a:cubicBezTo>
                  <a:pt x="2662" y="9536"/>
                  <a:pt x="2639" y="9489"/>
                  <a:pt x="2610" y="9489"/>
                </a:cubicBezTo>
                <a:close/>
                <a:moveTo>
                  <a:pt x="2924" y="9489"/>
                </a:moveTo>
                <a:cubicBezTo>
                  <a:pt x="2895" y="9489"/>
                  <a:pt x="2871" y="9536"/>
                  <a:pt x="2871" y="9594"/>
                </a:cubicBezTo>
                <a:lnTo>
                  <a:pt x="2871" y="9814"/>
                </a:lnTo>
                <a:cubicBezTo>
                  <a:pt x="2871" y="9871"/>
                  <a:pt x="2895" y="9919"/>
                  <a:pt x="2924" y="9919"/>
                </a:cubicBezTo>
                <a:cubicBezTo>
                  <a:pt x="2954" y="9919"/>
                  <a:pt x="2976" y="9871"/>
                  <a:pt x="2976" y="9814"/>
                </a:cubicBezTo>
                <a:lnTo>
                  <a:pt x="2976" y="9594"/>
                </a:lnTo>
                <a:cubicBezTo>
                  <a:pt x="2976" y="9536"/>
                  <a:pt x="2954" y="9489"/>
                  <a:pt x="2924" y="9489"/>
                </a:cubicBezTo>
                <a:close/>
                <a:moveTo>
                  <a:pt x="3773" y="9489"/>
                </a:moveTo>
                <a:cubicBezTo>
                  <a:pt x="3744" y="9489"/>
                  <a:pt x="3721" y="9536"/>
                  <a:pt x="3721" y="9594"/>
                </a:cubicBezTo>
                <a:lnTo>
                  <a:pt x="3721" y="9814"/>
                </a:lnTo>
                <a:cubicBezTo>
                  <a:pt x="3721" y="9871"/>
                  <a:pt x="3744" y="9919"/>
                  <a:pt x="3773" y="9919"/>
                </a:cubicBezTo>
                <a:cubicBezTo>
                  <a:pt x="3802" y="9919"/>
                  <a:pt x="3826" y="9871"/>
                  <a:pt x="3826" y="9814"/>
                </a:cubicBezTo>
                <a:lnTo>
                  <a:pt x="3826" y="9594"/>
                </a:lnTo>
                <a:cubicBezTo>
                  <a:pt x="3826" y="9536"/>
                  <a:pt x="3802" y="9489"/>
                  <a:pt x="3773" y="9489"/>
                </a:cubicBezTo>
                <a:close/>
                <a:moveTo>
                  <a:pt x="4088" y="9489"/>
                </a:moveTo>
                <a:cubicBezTo>
                  <a:pt x="4058" y="9489"/>
                  <a:pt x="4035" y="9536"/>
                  <a:pt x="4035" y="9594"/>
                </a:cubicBezTo>
                <a:lnTo>
                  <a:pt x="4035" y="9814"/>
                </a:lnTo>
                <a:cubicBezTo>
                  <a:pt x="4035" y="9871"/>
                  <a:pt x="4058" y="9919"/>
                  <a:pt x="4088" y="9919"/>
                </a:cubicBezTo>
                <a:cubicBezTo>
                  <a:pt x="4117" y="9919"/>
                  <a:pt x="4141" y="9871"/>
                  <a:pt x="4141" y="9814"/>
                </a:cubicBezTo>
                <a:lnTo>
                  <a:pt x="4141" y="9594"/>
                </a:lnTo>
                <a:cubicBezTo>
                  <a:pt x="4141" y="9536"/>
                  <a:pt x="4117" y="9489"/>
                  <a:pt x="4088" y="9489"/>
                </a:cubicBezTo>
                <a:close/>
                <a:moveTo>
                  <a:pt x="4937" y="9489"/>
                </a:moveTo>
                <a:cubicBezTo>
                  <a:pt x="4908" y="9489"/>
                  <a:pt x="4884" y="9536"/>
                  <a:pt x="4884" y="9594"/>
                </a:cubicBezTo>
                <a:lnTo>
                  <a:pt x="4884" y="9814"/>
                </a:lnTo>
                <a:cubicBezTo>
                  <a:pt x="4884" y="9871"/>
                  <a:pt x="4908" y="9919"/>
                  <a:pt x="4937" y="9919"/>
                </a:cubicBezTo>
                <a:cubicBezTo>
                  <a:pt x="4966" y="9919"/>
                  <a:pt x="4990" y="9871"/>
                  <a:pt x="4990" y="9814"/>
                </a:cubicBezTo>
                <a:lnTo>
                  <a:pt x="4990" y="9594"/>
                </a:lnTo>
                <a:cubicBezTo>
                  <a:pt x="4990" y="9536"/>
                  <a:pt x="4966" y="9489"/>
                  <a:pt x="4937" y="9489"/>
                </a:cubicBezTo>
                <a:close/>
                <a:moveTo>
                  <a:pt x="5252" y="9489"/>
                </a:moveTo>
                <a:cubicBezTo>
                  <a:pt x="5223" y="9489"/>
                  <a:pt x="5199" y="9536"/>
                  <a:pt x="5199" y="9594"/>
                </a:cubicBezTo>
                <a:lnTo>
                  <a:pt x="5199" y="9814"/>
                </a:lnTo>
                <a:cubicBezTo>
                  <a:pt x="5199" y="9871"/>
                  <a:pt x="5223" y="9919"/>
                  <a:pt x="5252" y="9919"/>
                </a:cubicBezTo>
                <a:cubicBezTo>
                  <a:pt x="5281" y="9919"/>
                  <a:pt x="5305" y="9871"/>
                  <a:pt x="5305" y="9814"/>
                </a:cubicBezTo>
                <a:lnTo>
                  <a:pt x="5305" y="9594"/>
                </a:lnTo>
                <a:cubicBezTo>
                  <a:pt x="5305" y="9536"/>
                  <a:pt x="5281" y="9489"/>
                  <a:pt x="5252" y="9489"/>
                </a:cubicBezTo>
                <a:close/>
                <a:moveTo>
                  <a:pt x="6102" y="9489"/>
                </a:moveTo>
                <a:cubicBezTo>
                  <a:pt x="6072" y="9489"/>
                  <a:pt x="6049" y="9536"/>
                  <a:pt x="6049" y="9594"/>
                </a:cubicBezTo>
                <a:lnTo>
                  <a:pt x="6049" y="9814"/>
                </a:lnTo>
                <a:cubicBezTo>
                  <a:pt x="6049" y="9871"/>
                  <a:pt x="6072" y="9919"/>
                  <a:pt x="6102" y="9919"/>
                </a:cubicBezTo>
                <a:cubicBezTo>
                  <a:pt x="6131" y="9919"/>
                  <a:pt x="6155" y="9871"/>
                  <a:pt x="6155" y="9814"/>
                </a:cubicBezTo>
                <a:lnTo>
                  <a:pt x="6155" y="9594"/>
                </a:lnTo>
                <a:cubicBezTo>
                  <a:pt x="6155" y="9536"/>
                  <a:pt x="6131" y="9489"/>
                  <a:pt x="6102" y="9489"/>
                </a:cubicBezTo>
                <a:close/>
                <a:moveTo>
                  <a:pt x="6416" y="9489"/>
                </a:moveTo>
                <a:cubicBezTo>
                  <a:pt x="6387" y="9489"/>
                  <a:pt x="6363" y="9536"/>
                  <a:pt x="6363" y="9594"/>
                </a:cubicBezTo>
                <a:lnTo>
                  <a:pt x="6363" y="9814"/>
                </a:lnTo>
                <a:cubicBezTo>
                  <a:pt x="6363" y="9871"/>
                  <a:pt x="6387" y="9919"/>
                  <a:pt x="6416" y="9919"/>
                </a:cubicBezTo>
                <a:cubicBezTo>
                  <a:pt x="6445" y="9919"/>
                  <a:pt x="6469" y="9871"/>
                  <a:pt x="6469" y="9814"/>
                </a:cubicBezTo>
                <a:lnTo>
                  <a:pt x="6469" y="9594"/>
                </a:lnTo>
                <a:cubicBezTo>
                  <a:pt x="6469" y="9536"/>
                  <a:pt x="6445" y="9489"/>
                  <a:pt x="6416" y="9489"/>
                </a:cubicBezTo>
                <a:close/>
                <a:moveTo>
                  <a:pt x="7266" y="9489"/>
                </a:moveTo>
                <a:cubicBezTo>
                  <a:pt x="7237" y="9489"/>
                  <a:pt x="7213" y="9536"/>
                  <a:pt x="7213" y="9594"/>
                </a:cubicBezTo>
                <a:lnTo>
                  <a:pt x="7213" y="9814"/>
                </a:lnTo>
                <a:cubicBezTo>
                  <a:pt x="7213" y="9871"/>
                  <a:pt x="7237" y="9919"/>
                  <a:pt x="7266" y="9919"/>
                </a:cubicBezTo>
                <a:cubicBezTo>
                  <a:pt x="7295" y="9919"/>
                  <a:pt x="7318" y="9871"/>
                  <a:pt x="7318" y="9814"/>
                </a:cubicBezTo>
                <a:lnTo>
                  <a:pt x="7318" y="9594"/>
                </a:lnTo>
                <a:cubicBezTo>
                  <a:pt x="7318" y="9536"/>
                  <a:pt x="7295" y="9489"/>
                  <a:pt x="7266" y="9489"/>
                </a:cubicBezTo>
                <a:close/>
                <a:moveTo>
                  <a:pt x="7580" y="9489"/>
                </a:moveTo>
                <a:cubicBezTo>
                  <a:pt x="7551" y="9489"/>
                  <a:pt x="7527" y="9536"/>
                  <a:pt x="7527" y="9594"/>
                </a:cubicBezTo>
                <a:lnTo>
                  <a:pt x="7527" y="9814"/>
                </a:lnTo>
                <a:cubicBezTo>
                  <a:pt x="7527" y="9871"/>
                  <a:pt x="7551" y="9919"/>
                  <a:pt x="7580" y="9919"/>
                </a:cubicBezTo>
                <a:cubicBezTo>
                  <a:pt x="7609" y="9919"/>
                  <a:pt x="7632" y="9871"/>
                  <a:pt x="7632" y="9814"/>
                </a:cubicBezTo>
                <a:lnTo>
                  <a:pt x="7632" y="9594"/>
                </a:lnTo>
                <a:cubicBezTo>
                  <a:pt x="7632" y="9536"/>
                  <a:pt x="7609" y="9489"/>
                  <a:pt x="7580" y="9489"/>
                </a:cubicBezTo>
                <a:close/>
                <a:moveTo>
                  <a:pt x="8429" y="9489"/>
                </a:moveTo>
                <a:cubicBezTo>
                  <a:pt x="8400" y="9489"/>
                  <a:pt x="8377" y="9536"/>
                  <a:pt x="8377" y="9594"/>
                </a:cubicBezTo>
                <a:lnTo>
                  <a:pt x="8377" y="9814"/>
                </a:lnTo>
                <a:cubicBezTo>
                  <a:pt x="8377" y="9871"/>
                  <a:pt x="8400" y="9919"/>
                  <a:pt x="8429" y="9919"/>
                </a:cubicBezTo>
                <a:cubicBezTo>
                  <a:pt x="8458" y="9919"/>
                  <a:pt x="8482" y="9871"/>
                  <a:pt x="8482" y="9814"/>
                </a:cubicBezTo>
                <a:lnTo>
                  <a:pt x="8482" y="9594"/>
                </a:lnTo>
                <a:cubicBezTo>
                  <a:pt x="8482" y="9536"/>
                  <a:pt x="8458" y="9489"/>
                  <a:pt x="8429" y="9489"/>
                </a:cubicBezTo>
                <a:close/>
                <a:moveTo>
                  <a:pt x="8744" y="9489"/>
                </a:moveTo>
                <a:cubicBezTo>
                  <a:pt x="8714" y="9489"/>
                  <a:pt x="8691" y="9536"/>
                  <a:pt x="8691" y="9594"/>
                </a:cubicBezTo>
                <a:lnTo>
                  <a:pt x="8691" y="9814"/>
                </a:lnTo>
                <a:cubicBezTo>
                  <a:pt x="8691" y="9871"/>
                  <a:pt x="8714" y="9919"/>
                  <a:pt x="8744" y="9919"/>
                </a:cubicBezTo>
                <a:cubicBezTo>
                  <a:pt x="8773" y="9919"/>
                  <a:pt x="8796" y="9871"/>
                  <a:pt x="8796" y="9814"/>
                </a:cubicBezTo>
                <a:lnTo>
                  <a:pt x="8796" y="9594"/>
                </a:lnTo>
                <a:cubicBezTo>
                  <a:pt x="8796" y="9536"/>
                  <a:pt x="8773" y="9489"/>
                  <a:pt x="8744" y="9489"/>
                </a:cubicBezTo>
                <a:close/>
                <a:moveTo>
                  <a:pt x="9593" y="9489"/>
                </a:moveTo>
                <a:cubicBezTo>
                  <a:pt x="9564" y="9489"/>
                  <a:pt x="9540" y="9536"/>
                  <a:pt x="9540" y="9594"/>
                </a:cubicBezTo>
                <a:lnTo>
                  <a:pt x="9540" y="9814"/>
                </a:lnTo>
                <a:cubicBezTo>
                  <a:pt x="9540" y="9871"/>
                  <a:pt x="9564" y="9919"/>
                  <a:pt x="9593" y="9919"/>
                </a:cubicBezTo>
                <a:cubicBezTo>
                  <a:pt x="9622" y="9919"/>
                  <a:pt x="9646" y="9871"/>
                  <a:pt x="9646" y="9814"/>
                </a:cubicBezTo>
                <a:lnTo>
                  <a:pt x="9646" y="9594"/>
                </a:lnTo>
                <a:cubicBezTo>
                  <a:pt x="9646" y="9536"/>
                  <a:pt x="9622" y="9489"/>
                  <a:pt x="9593" y="9489"/>
                </a:cubicBezTo>
                <a:close/>
                <a:moveTo>
                  <a:pt x="9908" y="9489"/>
                </a:moveTo>
                <a:cubicBezTo>
                  <a:pt x="9879" y="9489"/>
                  <a:pt x="9855" y="9536"/>
                  <a:pt x="9855" y="9594"/>
                </a:cubicBezTo>
                <a:lnTo>
                  <a:pt x="9855" y="9814"/>
                </a:lnTo>
                <a:cubicBezTo>
                  <a:pt x="9855" y="9871"/>
                  <a:pt x="9879" y="9919"/>
                  <a:pt x="9908" y="9919"/>
                </a:cubicBezTo>
                <a:cubicBezTo>
                  <a:pt x="9937" y="9919"/>
                  <a:pt x="9961" y="9871"/>
                  <a:pt x="9961" y="9814"/>
                </a:cubicBezTo>
                <a:lnTo>
                  <a:pt x="9961" y="9594"/>
                </a:lnTo>
                <a:cubicBezTo>
                  <a:pt x="9961" y="9536"/>
                  <a:pt x="9937" y="9489"/>
                  <a:pt x="9908" y="9489"/>
                </a:cubicBezTo>
                <a:close/>
                <a:moveTo>
                  <a:pt x="10758" y="9489"/>
                </a:moveTo>
                <a:cubicBezTo>
                  <a:pt x="10728" y="9489"/>
                  <a:pt x="10705" y="9536"/>
                  <a:pt x="10705" y="9594"/>
                </a:cubicBezTo>
                <a:lnTo>
                  <a:pt x="10705" y="9814"/>
                </a:lnTo>
                <a:cubicBezTo>
                  <a:pt x="10705" y="9871"/>
                  <a:pt x="10728" y="9919"/>
                  <a:pt x="10758" y="9919"/>
                </a:cubicBezTo>
                <a:cubicBezTo>
                  <a:pt x="10787" y="9919"/>
                  <a:pt x="10810" y="9871"/>
                  <a:pt x="10810" y="9814"/>
                </a:cubicBezTo>
                <a:lnTo>
                  <a:pt x="10810" y="9594"/>
                </a:lnTo>
                <a:cubicBezTo>
                  <a:pt x="10810" y="9536"/>
                  <a:pt x="10787" y="9489"/>
                  <a:pt x="10758" y="9489"/>
                </a:cubicBezTo>
                <a:close/>
                <a:moveTo>
                  <a:pt x="11072" y="9489"/>
                </a:moveTo>
                <a:cubicBezTo>
                  <a:pt x="11043" y="9489"/>
                  <a:pt x="11019" y="9536"/>
                  <a:pt x="11019" y="9594"/>
                </a:cubicBezTo>
                <a:lnTo>
                  <a:pt x="11019" y="9814"/>
                </a:lnTo>
                <a:cubicBezTo>
                  <a:pt x="11019" y="9871"/>
                  <a:pt x="11043" y="9919"/>
                  <a:pt x="11072" y="9919"/>
                </a:cubicBezTo>
                <a:cubicBezTo>
                  <a:pt x="11101" y="9919"/>
                  <a:pt x="11125" y="9871"/>
                  <a:pt x="11125" y="9814"/>
                </a:cubicBezTo>
                <a:lnTo>
                  <a:pt x="11125" y="9594"/>
                </a:lnTo>
                <a:cubicBezTo>
                  <a:pt x="11125" y="9536"/>
                  <a:pt x="11101" y="9489"/>
                  <a:pt x="11072" y="9489"/>
                </a:cubicBezTo>
                <a:close/>
                <a:moveTo>
                  <a:pt x="11922" y="9489"/>
                </a:moveTo>
                <a:cubicBezTo>
                  <a:pt x="11893" y="9489"/>
                  <a:pt x="11869" y="9536"/>
                  <a:pt x="11869" y="9594"/>
                </a:cubicBezTo>
                <a:lnTo>
                  <a:pt x="11869" y="9814"/>
                </a:lnTo>
                <a:cubicBezTo>
                  <a:pt x="11869" y="9871"/>
                  <a:pt x="11893" y="9919"/>
                  <a:pt x="11922" y="9919"/>
                </a:cubicBezTo>
                <a:cubicBezTo>
                  <a:pt x="11951" y="9919"/>
                  <a:pt x="11974" y="9871"/>
                  <a:pt x="11974" y="9814"/>
                </a:cubicBezTo>
                <a:lnTo>
                  <a:pt x="11974" y="9594"/>
                </a:lnTo>
                <a:cubicBezTo>
                  <a:pt x="11974" y="9536"/>
                  <a:pt x="11951" y="9489"/>
                  <a:pt x="11922" y="9489"/>
                </a:cubicBezTo>
                <a:close/>
                <a:moveTo>
                  <a:pt x="12236" y="9489"/>
                </a:moveTo>
                <a:cubicBezTo>
                  <a:pt x="12207" y="9489"/>
                  <a:pt x="12183" y="9536"/>
                  <a:pt x="12183" y="9594"/>
                </a:cubicBezTo>
                <a:lnTo>
                  <a:pt x="12183" y="9814"/>
                </a:lnTo>
                <a:cubicBezTo>
                  <a:pt x="12183" y="9871"/>
                  <a:pt x="12207" y="9919"/>
                  <a:pt x="12236" y="9919"/>
                </a:cubicBezTo>
                <a:cubicBezTo>
                  <a:pt x="12265" y="9919"/>
                  <a:pt x="12288" y="9871"/>
                  <a:pt x="12288" y="9814"/>
                </a:cubicBezTo>
                <a:lnTo>
                  <a:pt x="12288" y="9594"/>
                </a:lnTo>
                <a:cubicBezTo>
                  <a:pt x="12288" y="9536"/>
                  <a:pt x="12265" y="9489"/>
                  <a:pt x="12236" y="9489"/>
                </a:cubicBezTo>
                <a:close/>
                <a:moveTo>
                  <a:pt x="13085" y="9489"/>
                </a:moveTo>
                <a:cubicBezTo>
                  <a:pt x="13056" y="9489"/>
                  <a:pt x="13032" y="9536"/>
                  <a:pt x="13032" y="9594"/>
                </a:cubicBezTo>
                <a:lnTo>
                  <a:pt x="13032" y="9814"/>
                </a:lnTo>
                <a:cubicBezTo>
                  <a:pt x="13032" y="9871"/>
                  <a:pt x="13056" y="9919"/>
                  <a:pt x="13085" y="9919"/>
                </a:cubicBezTo>
                <a:cubicBezTo>
                  <a:pt x="13114" y="9919"/>
                  <a:pt x="13138" y="9871"/>
                  <a:pt x="13138" y="9814"/>
                </a:cubicBezTo>
                <a:lnTo>
                  <a:pt x="13138" y="9594"/>
                </a:lnTo>
                <a:cubicBezTo>
                  <a:pt x="13138" y="9536"/>
                  <a:pt x="13114" y="9489"/>
                  <a:pt x="13085" y="9489"/>
                </a:cubicBezTo>
                <a:close/>
                <a:moveTo>
                  <a:pt x="13399" y="9489"/>
                </a:moveTo>
                <a:cubicBezTo>
                  <a:pt x="13370" y="9489"/>
                  <a:pt x="13348" y="9536"/>
                  <a:pt x="13348" y="9594"/>
                </a:cubicBezTo>
                <a:lnTo>
                  <a:pt x="13348" y="9814"/>
                </a:lnTo>
                <a:cubicBezTo>
                  <a:pt x="13348" y="9871"/>
                  <a:pt x="13370" y="9919"/>
                  <a:pt x="13399" y="9919"/>
                </a:cubicBezTo>
                <a:cubicBezTo>
                  <a:pt x="13428" y="9919"/>
                  <a:pt x="13452" y="9871"/>
                  <a:pt x="13452" y="9814"/>
                </a:cubicBezTo>
                <a:lnTo>
                  <a:pt x="13452" y="9594"/>
                </a:lnTo>
                <a:cubicBezTo>
                  <a:pt x="13452" y="9536"/>
                  <a:pt x="13428" y="9489"/>
                  <a:pt x="13399" y="9489"/>
                </a:cubicBezTo>
                <a:close/>
                <a:moveTo>
                  <a:pt x="14249" y="9489"/>
                </a:moveTo>
                <a:cubicBezTo>
                  <a:pt x="14220" y="9489"/>
                  <a:pt x="14196" y="9536"/>
                  <a:pt x="14196" y="9594"/>
                </a:cubicBezTo>
                <a:lnTo>
                  <a:pt x="14196" y="9814"/>
                </a:lnTo>
                <a:cubicBezTo>
                  <a:pt x="14196" y="9871"/>
                  <a:pt x="14220" y="9919"/>
                  <a:pt x="14249" y="9919"/>
                </a:cubicBezTo>
                <a:cubicBezTo>
                  <a:pt x="14278" y="9919"/>
                  <a:pt x="14302" y="9871"/>
                  <a:pt x="14302" y="9814"/>
                </a:cubicBezTo>
                <a:lnTo>
                  <a:pt x="14302" y="9594"/>
                </a:lnTo>
                <a:cubicBezTo>
                  <a:pt x="14302" y="9536"/>
                  <a:pt x="14278" y="9489"/>
                  <a:pt x="14249" y="9489"/>
                </a:cubicBezTo>
                <a:close/>
                <a:moveTo>
                  <a:pt x="14564" y="9489"/>
                </a:moveTo>
                <a:cubicBezTo>
                  <a:pt x="14535" y="9489"/>
                  <a:pt x="14511" y="9536"/>
                  <a:pt x="14511" y="9594"/>
                </a:cubicBezTo>
                <a:lnTo>
                  <a:pt x="14511" y="9814"/>
                </a:lnTo>
                <a:cubicBezTo>
                  <a:pt x="14511" y="9871"/>
                  <a:pt x="14535" y="9919"/>
                  <a:pt x="14564" y="9919"/>
                </a:cubicBezTo>
                <a:cubicBezTo>
                  <a:pt x="14593" y="9919"/>
                  <a:pt x="14617" y="9871"/>
                  <a:pt x="14617" y="9814"/>
                </a:cubicBezTo>
                <a:lnTo>
                  <a:pt x="14617" y="9594"/>
                </a:lnTo>
                <a:cubicBezTo>
                  <a:pt x="14617" y="9536"/>
                  <a:pt x="14593" y="9489"/>
                  <a:pt x="14564" y="9489"/>
                </a:cubicBezTo>
                <a:close/>
                <a:moveTo>
                  <a:pt x="15413" y="9489"/>
                </a:moveTo>
                <a:cubicBezTo>
                  <a:pt x="15384" y="9489"/>
                  <a:pt x="15360" y="9536"/>
                  <a:pt x="15360" y="9594"/>
                </a:cubicBezTo>
                <a:lnTo>
                  <a:pt x="15360" y="9814"/>
                </a:lnTo>
                <a:cubicBezTo>
                  <a:pt x="15360" y="9871"/>
                  <a:pt x="15384" y="9919"/>
                  <a:pt x="15413" y="9919"/>
                </a:cubicBezTo>
                <a:cubicBezTo>
                  <a:pt x="15442" y="9919"/>
                  <a:pt x="15465" y="9871"/>
                  <a:pt x="15465" y="9814"/>
                </a:cubicBezTo>
                <a:lnTo>
                  <a:pt x="15465" y="9594"/>
                </a:lnTo>
                <a:cubicBezTo>
                  <a:pt x="15465" y="9536"/>
                  <a:pt x="15442" y="9489"/>
                  <a:pt x="15413" y="9489"/>
                </a:cubicBezTo>
                <a:close/>
                <a:moveTo>
                  <a:pt x="15728" y="9489"/>
                </a:moveTo>
                <a:cubicBezTo>
                  <a:pt x="15699" y="9489"/>
                  <a:pt x="15675" y="9536"/>
                  <a:pt x="15675" y="9594"/>
                </a:cubicBezTo>
                <a:lnTo>
                  <a:pt x="15675" y="9814"/>
                </a:lnTo>
                <a:cubicBezTo>
                  <a:pt x="15675" y="9871"/>
                  <a:pt x="15699" y="9919"/>
                  <a:pt x="15728" y="9919"/>
                </a:cubicBezTo>
                <a:cubicBezTo>
                  <a:pt x="15757" y="9919"/>
                  <a:pt x="15781" y="9871"/>
                  <a:pt x="15781" y="9814"/>
                </a:cubicBezTo>
                <a:lnTo>
                  <a:pt x="15781" y="9594"/>
                </a:lnTo>
                <a:cubicBezTo>
                  <a:pt x="15781" y="9536"/>
                  <a:pt x="15757" y="9489"/>
                  <a:pt x="15728" y="9489"/>
                </a:cubicBezTo>
                <a:close/>
                <a:moveTo>
                  <a:pt x="16578" y="9489"/>
                </a:moveTo>
                <a:cubicBezTo>
                  <a:pt x="16549" y="9489"/>
                  <a:pt x="16525" y="9536"/>
                  <a:pt x="16525" y="9594"/>
                </a:cubicBezTo>
                <a:lnTo>
                  <a:pt x="16525" y="9814"/>
                </a:lnTo>
                <a:cubicBezTo>
                  <a:pt x="16525" y="9871"/>
                  <a:pt x="16549" y="9919"/>
                  <a:pt x="16578" y="9919"/>
                </a:cubicBezTo>
                <a:cubicBezTo>
                  <a:pt x="16607" y="9919"/>
                  <a:pt x="16630" y="9871"/>
                  <a:pt x="16630" y="9814"/>
                </a:cubicBezTo>
                <a:lnTo>
                  <a:pt x="16630" y="9594"/>
                </a:lnTo>
                <a:cubicBezTo>
                  <a:pt x="16630" y="9536"/>
                  <a:pt x="16607" y="9489"/>
                  <a:pt x="16578" y="9489"/>
                </a:cubicBezTo>
                <a:close/>
                <a:moveTo>
                  <a:pt x="16892" y="9489"/>
                </a:moveTo>
                <a:cubicBezTo>
                  <a:pt x="16863" y="9489"/>
                  <a:pt x="16839" y="9536"/>
                  <a:pt x="16839" y="9594"/>
                </a:cubicBezTo>
                <a:lnTo>
                  <a:pt x="16839" y="9814"/>
                </a:lnTo>
                <a:cubicBezTo>
                  <a:pt x="16839" y="9871"/>
                  <a:pt x="16863" y="9919"/>
                  <a:pt x="16892" y="9919"/>
                </a:cubicBezTo>
                <a:cubicBezTo>
                  <a:pt x="16921" y="9919"/>
                  <a:pt x="16944" y="9871"/>
                  <a:pt x="16944" y="9814"/>
                </a:cubicBezTo>
                <a:lnTo>
                  <a:pt x="16944" y="9594"/>
                </a:lnTo>
                <a:cubicBezTo>
                  <a:pt x="16944" y="9536"/>
                  <a:pt x="16921" y="9489"/>
                  <a:pt x="16892" y="9489"/>
                </a:cubicBezTo>
                <a:close/>
                <a:moveTo>
                  <a:pt x="17741" y="9489"/>
                </a:moveTo>
                <a:cubicBezTo>
                  <a:pt x="17712" y="9489"/>
                  <a:pt x="17689" y="9536"/>
                  <a:pt x="17689" y="9594"/>
                </a:cubicBezTo>
                <a:lnTo>
                  <a:pt x="17689" y="9814"/>
                </a:lnTo>
                <a:cubicBezTo>
                  <a:pt x="17689" y="9871"/>
                  <a:pt x="17712" y="9919"/>
                  <a:pt x="17741" y="9919"/>
                </a:cubicBezTo>
                <a:cubicBezTo>
                  <a:pt x="17770" y="9919"/>
                  <a:pt x="17794" y="9871"/>
                  <a:pt x="17794" y="9814"/>
                </a:cubicBezTo>
                <a:lnTo>
                  <a:pt x="17794" y="9594"/>
                </a:lnTo>
                <a:cubicBezTo>
                  <a:pt x="17794" y="9536"/>
                  <a:pt x="17770" y="9489"/>
                  <a:pt x="17741" y="9489"/>
                </a:cubicBezTo>
                <a:close/>
                <a:moveTo>
                  <a:pt x="18055" y="9489"/>
                </a:moveTo>
                <a:cubicBezTo>
                  <a:pt x="18026" y="9489"/>
                  <a:pt x="18002" y="9536"/>
                  <a:pt x="18002" y="9594"/>
                </a:cubicBezTo>
                <a:lnTo>
                  <a:pt x="18002" y="9814"/>
                </a:lnTo>
                <a:cubicBezTo>
                  <a:pt x="18002" y="9871"/>
                  <a:pt x="18026" y="9919"/>
                  <a:pt x="18055" y="9919"/>
                </a:cubicBezTo>
                <a:cubicBezTo>
                  <a:pt x="18085" y="9919"/>
                  <a:pt x="18108" y="9871"/>
                  <a:pt x="18108" y="9814"/>
                </a:cubicBezTo>
                <a:lnTo>
                  <a:pt x="18108" y="9594"/>
                </a:lnTo>
                <a:cubicBezTo>
                  <a:pt x="18108" y="9536"/>
                  <a:pt x="18085" y="9489"/>
                  <a:pt x="18055" y="9489"/>
                </a:cubicBezTo>
                <a:close/>
                <a:moveTo>
                  <a:pt x="18905" y="9489"/>
                </a:moveTo>
                <a:cubicBezTo>
                  <a:pt x="18876" y="9489"/>
                  <a:pt x="18852" y="9536"/>
                  <a:pt x="18852" y="9594"/>
                </a:cubicBezTo>
                <a:lnTo>
                  <a:pt x="18852" y="9814"/>
                </a:lnTo>
                <a:cubicBezTo>
                  <a:pt x="18852" y="9871"/>
                  <a:pt x="18876" y="9919"/>
                  <a:pt x="18905" y="9919"/>
                </a:cubicBezTo>
                <a:cubicBezTo>
                  <a:pt x="18934" y="9919"/>
                  <a:pt x="18958" y="9871"/>
                  <a:pt x="18958" y="9814"/>
                </a:cubicBezTo>
                <a:lnTo>
                  <a:pt x="18958" y="9594"/>
                </a:lnTo>
                <a:cubicBezTo>
                  <a:pt x="18958" y="9536"/>
                  <a:pt x="18934" y="9489"/>
                  <a:pt x="18905" y="9489"/>
                </a:cubicBezTo>
                <a:close/>
                <a:moveTo>
                  <a:pt x="19220" y="9489"/>
                </a:moveTo>
                <a:cubicBezTo>
                  <a:pt x="19191" y="9489"/>
                  <a:pt x="19167" y="9536"/>
                  <a:pt x="19167" y="9594"/>
                </a:cubicBezTo>
                <a:lnTo>
                  <a:pt x="19167" y="9814"/>
                </a:lnTo>
                <a:cubicBezTo>
                  <a:pt x="19167" y="9871"/>
                  <a:pt x="19191" y="9919"/>
                  <a:pt x="19220" y="9919"/>
                </a:cubicBezTo>
                <a:cubicBezTo>
                  <a:pt x="19249" y="9919"/>
                  <a:pt x="19273" y="9871"/>
                  <a:pt x="19273" y="9814"/>
                </a:cubicBezTo>
                <a:lnTo>
                  <a:pt x="19273" y="9594"/>
                </a:lnTo>
                <a:cubicBezTo>
                  <a:pt x="19273" y="9536"/>
                  <a:pt x="19249" y="9489"/>
                  <a:pt x="19220" y="9489"/>
                </a:cubicBezTo>
                <a:close/>
                <a:moveTo>
                  <a:pt x="20069" y="9489"/>
                </a:moveTo>
                <a:cubicBezTo>
                  <a:pt x="20040" y="9489"/>
                  <a:pt x="20016" y="9536"/>
                  <a:pt x="20016" y="9594"/>
                </a:cubicBezTo>
                <a:lnTo>
                  <a:pt x="20016" y="9814"/>
                </a:lnTo>
                <a:cubicBezTo>
                  <a:pt x="20016" y="9871"/>
                  <a:pt x="20040" y="9919"/>
                  <a:pt x="20069" y="9919"/>
                </a:cubicBezTo>
                <a:cubicBezTo>
                  <a:pt x="20099" y="9919"/>
                  <a:pt x="20122" y="9871"/>
                  <a:pt x="20122" y="9814"/>
                </a:cubicBezTo>
                <a:lnTo>
                  <a:pt x="20122" y="9594"/>
                </a:lnTo>
                <a:cubicBezTo>
                  <a:pt x="20122" y="9536"/>
                  <a:pt x="20099" y="9489"/>
                  <a:pt x="20069" y="9489"/>
                </a:cubicBezTo>
                <a:close/>
                <a:moveTo>
                  <a:pt x="20384" y="9489"/>
                </a:moveTo>
                <a:cubicBezTo>
                  <a:pt x="20355" y="9489"/>
                  <a:pt x="20331" y="9536"/>
                  <a:pt x="20331" y="9594"/>
                </a:cubicBezTo>
                <a:lnTo>
                  <a:pt x="20331" y="9814"/>
                </a:lnTo>
                <a:cubicBezTo>
                  <a:pt x="20331" y="9871"/>
                  <a:pt x="20355" y="9919"/>
                  <a:pt x="20384" y="9919"/>
                </a:cubicBezTo>
                <a:cubicBezTo>
                  <a:pt x="20413" y="9919"/>
                  <a:pt x="20436" y="9871"/>
                  <a:pt x="20436" y="9814"/>
                </a:cubicBezTo>
                <a:lnTo>
                  <a:pt x="20436" y="9594"/>
                </a:lnTo>
                <a:cubicBezTo>
                  <a:pt x="20436" y="9536"/>
                  <a:pt x="20413" y="9489"/>
                  <a:pt x="20384" y="9489"/>
                </a:cubicBezTo>
                <a:close/>
                <a:moveTo>
                  <a:pt x="21234" y="9489"/>
                </a:moveTo>
                <a:cubicBezTo>
                  <a:pt x="21204" y="9489"/>
                  <a:pt x="21181" y="9536"/>
                  <a:pt x="21181" y="9594"/>
                </a:cubicBezTo>
                <a:lnTo>
                  <a:pt x="21181" y="9814"/>
                </a:lnTo>
                <a:cubicBezTo>
                  <a:pt x="21181" y="9871"/>
                  <a:pt x="21204" y="9919"/>
                  <a:pt x="21234" y="9919"/>
                </a:cubicBezTo>
                <a:cubicBezTo>
                  <a:pt x="21263" y="9919"/>
                  <a:pt x="21285" y="9871"/>
                  <a:pt x="21285" y="9814"/>
                </a:cubicBezTo>
                <a:lnTo>
                  <a:pt x="21285" y="9594"/>
                </a:lnTo>
                <a:cubicBezTo>
                  <a:pt x="21285" y="9536"/>
                  <a:pt x="21263" y="9489"/>
                  <a:pt x="21234" y="9489"/>
                </a:cubicBezTo>
                <a:close/>
                <a:moveTo>
                  <a:pt x="21547" y="9489"/>
                </a:moveTo>
                <a:cubicBezTo>
                  <a:pt x="21518" y="9489"/>
                  <a:pt x="21495" y="9536"/>
                  <a:pt x="21495" y="9594"/>
                </a:cubicBezTo>
                <a:lnTo>
                  <a:pt x="21495" y="9814"/>
                </a:lnTo>
                <a:cubicBezTo>
                  <a:pt x="21495" y="9871"/>
                  <a:pt x="21518" y="9919"/>
                  <a:pt x="21547" y="9919"/>
                </a:cubicBezTo>
                <a:cubicBezTo>
                  <a:pt x="21576" y="9919"/>
                  <a:pt x="21600" y="9871"/>
                  <a:pt x="21600" y="9814"/>
                </a:cubicBezTo>
                <a:lnTo>
                  <a:pt x="21600" y="9594"/>
                </a:lnTo>
                <a:cubicBezTo>
                  <a:pt x="21600" y="9536"/>
                  <a:pt x="21576" y="9489"/>
                  <a:pt x="21547" y="9489"/>
                </a:cubicBezTo>
                <a:close/>
                <a:moveTo>
                  <a:pt x="53" y="10219"/>
                </a:moveTo>
                <a:cubicBezTo>
                  <a:pt x="24" y="10219"/>
                  <a:pt x="0" y="10266"/>
                  <a:pt x="0" y="10324"/>
                </a:cubicBezTo>
                <a:lnTo>
                  <a:pt x="0" y="10544"/>
                </a:lnTo>
                <a:cubicBezTo>
                  <a:pt x="0" y="10601"/>
                  <a:pt x="24" y="10649"/>
                  <a:pt x="53" y="10649"/>
                </a:cubicBezTo>
                <a:cubicBezTo>
                  <a:pt x="82" y="10649"/>
                  <a:pt x="106" y="10601"/>
                  <a:pt x="106" y="10544"/>
                </a:cubicBezTo>
                <a:lnTo>
                  <a:pt x="106" y="10324"/>
                </a:lnTo>
                <a:cubicBezTo>
                  <a:pt x="106" y="10266"/>
                  <a:pt x="82" y="10219"/>
                  <a:pt x="53" y="10219"/>
                </a:cubicBezTo>
                <a:close/>
                <a:moveTo>
                  <a:pt x="367" y="10219"/>
                </a:moveTo>
                <a:cubicBezTo>
                  <a:pt x="338" y="10219"/>
                  <a:pt x="315" y="10266"/>
                  <a:pt x="315" y="10324"/>
                </a:cubicBezTo>
                <a:lnTo>
                  <a:pt x="315" y="10544"/>
                </a:lnTo>
                <a:cubicBezTo>
                  <a:pt x="315" y="10601"/>
                  <a:pt x="338" y="10649"/>
                  <a:pt x="367" y="10649"/>
                </a:cubicBezTo>
                <a:cubicBezTo>
                  <a:pt x="397" y="10649"/>
                  <a:pt x="420" y="10601"/>
                  <a:pt x="420" y="10544"/>
                </a:cubicBezTo>
                <a:lnTo>
                  <a:pt x="420" y="10324"/>
                </a:lnTo>
                <a:cubicBezTo>
                  <a:pt x="420" y="10266"/>
                  <a:pt x="397" y="10219"/>
                  <a:pt x="367" y="10219"/>
                </a:cubicBezTo>
                <a:close/>
                <a:moveTo>
                  <a:pt x="1217" y="10219"/>
                </a:moveTo>
                <a:cubicBezTo>
                  <a:pt x="1188" y="10219"/>
                  <a:pt x="1164" y="10266"/>
                  <a:pt x="1164" y="10324"/>
                </a:cubicBezTo>
                <a:lnTo>
                  <a:pt x="1164" y="10544"/>
                </a:lnTo>
                <a:cubicBezTo>
                  <a:pt x="1164" y="10601"/>
                  <a:pt x="1188" y="10649"/>
                  <a:pt x="1217" y="10649"/>
                </a:cubicBezTo>
                <a:cubicBezTo>
                  <a:pt x="1246" y="10649"/>
                  <a:pt x="1270" y="10601"/>
                  <a:pt x="1270" y="10544"/>
                </a:cubicBezTo>
                <a:lnTo>
                  <a:pt x="1270" y="10324"/>
                </a:lnTo>
                <a:cubicBezTo>
                  <a:pt x="1270" y="10266"/>
                  <a:pt x="1246" y="10219"/>
                  <a:pt x="1217" y="10219"/>
                </a:cubicBezTo>
                <a:close/>
                <a:moveTo>
                  <a:pt x="1532" y="10219"/>
                </a:moveTo>
                <a:cubicBezTo>
                  <a:pt x="1503" y="10219"/>
                  <a:pt x="1479" y="10266"/>
                  <a:pt x="1479" y="10324"/>
                </a:cubicBezTo>
                <a:lnTo>
                  <a:pt x="1479" y="10544"/>
                </a:lnTo>
                <a:cubicBezTo>
                  <a:pt x="1479" y="10601"/>
                  <a:pt x="1503" y="10649"/>
                  <a:pt x="1532" y="10649"/>
                </a:cubicBezTo>
                <a:cubicBezTo>
                  <a:pt x="1561" y="10649"/>
                  <a:pt x="1584" y="10601"/>
                  <a:pt x="1584" y="10544"/>
                </a:cubicBezTo>
                <a:lnTo>
                  <a:pt x="1584" y="10324"/>
                </a:lnTo>
                <a:cubicBezTo>
                  <a:pt x="1584" y="10266"/>
                  <a:pt x="1561" y="10219"/>
                  <a:pt x="1532" y="10219"/>
                </a:cubicBezTo>
                <a:close/>
                <a:moveTo>
                  <a:pt x="2380" y="10219"/>
                </a:moveTo>
                <a:cubicBezTo>
                  <a:pt x="2351" y="10219"/>
                  <a:pt x="2329" y="10266"/>
                  <a:pt x="2329" y="10324"/>
                </a:cubicBezTo>
                <a:lnTo>
                  <a:pt x="2329" y="10544"/>
                </a:lnTo>
                <a:cubicBezTo>
                  <a:pt x="2329" y="10601"/>
                  <a:pt x="2351" y="10649"/>
                  <a:pt x="2380" y="10649"/>
                </a:cubicBezTo>
                <a:cubicBezTo>
                  <a:pt x="2409" y="10649"/>
                  <a:pt x="2433" y="10601"/>
                  <a:pt x="2433" y="10544"/>
                </a:cubicBezTo>
                <a:lnTo>
                  <a:pt x="2433" y="10324"/>
                </a:lnTo>
                <a:cubicBezTo>
                  <a:pt x="2433" y="10266"/>
                  <a:pt x="2409" y="10219"/>
                  <a:pt x="2380" y="10219"/>
                </a:cubicBezTo>
                <a:close/>
                <a:moveTo>
                  <a:pt x="2695" y="10219"/>
                </a:moveTo>
                <a:cubicBezTo>
                  <a:pt x="2666" y="10219"/>
                  <a:pt x="2643" y="10266"/>
                  <a:pt x="2643" y="10324"/>
                </a:cubicBezTo>
                <a:lnTo>
                  <a:pt x="2643" y="10544"/>
                </a:lnTo>
                <a:cubicBezTo>
                  <a:pt x="2643" y="10601"/>
                  <a:pt x="2666" y="10649"/>
                  <a:pt x="2695" y="10649"/>
                </a:cubicBezTo>
                <a:cubicBezTo>
                  <a:pt x="2724" y="10649"/>
                  <a:pt x="2748" y="10601"/>
                  <a:pt x="2748" y="10544"/>
                </a:cubicBezTo>
                <a:lnTo>
                  <a:pt x="2748" y="10324"/>
                </a:lnTo>
                <a:cubicBezTo>
                  <a:pt x="2748" y="10266"/>
                  <a:pt x="2724" y="10219"/>
                  <a:pt x="2695" y="10219"/>
                </a:cubicBezTo>
                <a:close/>
                <a:moveTo>
                  <a:pt x="3545" y="10219"/>
                </a:moveTo>
                <a:cubicBezTo>
                  <a:pt x="3516" y="10219"/>
                  <a:pt x="3492" y="10266"/>
                  <a:pt x="3492" y="10324"/>
                </a:cubicBezTo>
                <a:lnTo>
                  <a:pt x="3492" y="10544"/>
                </a:lnTo>
                <a:cubicBezTo>
                  <a:pt x="3492" y="10601"/>
                  <a:pt x="3516" y="10649"/>
                  <a:pt x="3545" y="10649"/>
                </a:cubicBezTo>
                <a:cubicBezTo>
                  <a:pt x="3574" y="10649"/>
                  <a:pt x="3598" y="10601"/>
                  <a:pt x="3598" y="10544"/>
                </a:cubicBezTo>
                <a:lnTo>
                  <a:pt x="3598" y="10324"/>
                </a:lnTo>
                <a:cubicBezTo>
                  <a:pt x="3598" y="10266"/>
                  <a:pt x="3574" y="10219"/>
                  <a:pt x="3545" y="10219"/>
                </a:cubicBezTo>
                <a:close/>
                <a:moveTo>
                  <a:pt x="3859" y="10219"/>
                </a:moveTo>
                <a:cubicBezTo>
                  <a:pt x="3830" y="10219"/>
                  <a:pt x="3806" y="10266"/>
                  <a:pt x="3806" y="10324"/>
                </a:cubicBezTo>
                <a:lnTo>
                  <a:pt x="3806" y="10544"/>
                </a:lnTo>
                <a:cubicBezTo>
                  <a:pt x="3806" y="10601"/>
                  <a:pt x="3830" y="10649"/>
                  <a:pt x="3859" y="10649"/>
                </a:cubicBezTo>
                <a:cubicBezTo>
                  <a:pt x="3888" y="10649"/>
                  <a:pt x="3912" y="10601"/>
                  <a:pt x="3912" y="10544"/>
                </a:cubicBezTo>
                <a:lnTo>
                  <a:pt x="3912" y="10324"/>
                </a:lnTo>
                <a:cubicBezTo>
                  <a:pt x="3912" y="10266"/>
                  <a:pt x="3888" y="10219"/>
                  <a:pt x="3859" y="10219"/>
                </a:cubicBezTo>
                <a:close/>
                <a:moveTo>
                  <a:pt x="4709" y="10219"/>
                </a:moveTo>
                <a:cubicBezTo>
                  <a:pt x="4680" y="10219"/>
                  <a:pt x="4656" y="10266"/>
                  <a:pt x="4656" y="10324"/>
                </a:cubicBezTo>
                <a:lnTo>
                  <a:pt x="4656" y="10544"/>
                </a:lnTo>
                <a:cubicBezTo>
                  <a:pt x="4656" y="10601"/>
                  <a:pt x="4680" y="10649"/>
                  <a:pt x="4709" y="10649"/>
                </a:cubicBezTo>
                <a:cubicBezTo>
                  <a:pt x="4738" y="10649"/>
                  <a:pt x="4762" y="10601"/>
                  <a:pt x="4762" y="10544"/>
                </a:cubicBezTo>
                <a:lnTo>
                  <a:pt x="4762" y="10324"/>
                </a:lnTo>
                <a:cubicBezTo>
                  <a:pt x="4762" y="10266"/>
                  <a:pt x="4738" y="10219"/>
                  <a:pt x="4709" y="10219"/>
                </a:cubicBezTo>
                <a:close/>
                <a:moveTo>
                  <a:pt x="5023" y="10219"/>
                </a:moveTo>
                <a:cubicBezTo>
                  <a:pt x="4994" y="10219"/>
                  <a:pt x="4970" y="10266"/>
                  <a:pt x="4970" y="10324"/>
                </a:cubicBezTo>
                <a:lnTo>
                  <a:pt x="4970" y="10544"/>
                </a:lnTo>
                <a:cubicBezTo>
                  <a:pt x="4970" y="10601"/>
                  <a:pt x="4994" y="10649"/>
                  <a:pt x="5023" y="10649"/>
                </a:cubicBezTo>
                <a:cubicBezTo>
                  <a:pt x="5053" y="10649"/>
                  <a:pt x="5076" y="10601"/>
                  <a:pt x="5076" y="10544"/>
                </a:cubicBezTo>
                <a:lnTo>
                  <a:pt x="5076" y="10324"/>
                </a:lnTo>
                <a:cubicBezTo>
                  <a:pt x="5076" y="10266"/>
                  <a:pt x="5053" y="10219"/>
                  <a:pt x="5023" y="10219"/>
                </a:cubicBezTo>
                <a:close/>
                <a:moveTo>
                  <a:pt x="5873" y="10219"/>
                </a:moveTo>
                <a:cubicBezTo>
                  <a:pt x="5844" y="10219"/>
                  <a:pt x="5820" y="10266"/>
                  <a:pt x="5820" y="10324"/>
                </a:cubicBezTo>
                <a:lnTo>
                  <a:pt x="5820" y="10544"/>
                </a:lnTo>
                <a:cubicBezTo>
                  <a:pt x="5820" y="10601"/>
                  <a:pt x="5844" y="10649"/>
                  <a:pt x="5873" y="10649"/>
                </a:cubicBezTo>
                <a:cubicBezTo>
                  <a:pt x="5902" y="10649"/>
                  <a:pt x="5926" y="10601"/>
                  <a:pt x="5926" y="10544"/>
                </a:cubicBezTo>
                <a:lnTo>
                  <a:pt x="5926" y="10324"/>
                </a:lnTo>
                <a:cubicBezTo>
                  <a:pt x="5926" y="10266"/>
                  <a:pt x="5902" y="10219"/>
                  <a:pt x="5873" y="10219"/>
                </a:cubicBezTo>
                <a:close/>
                <a:moveTo>
                  <a:pt x="6188" y="10219"/>
                </a:moveTo>
                <a:cubicBezTo>
                  <a:pt x="6159" y="10219"/>
                  <a:pt x="6135" y="10266"/>
                  <a:pt x="6135" y="10324"/>
                </a:cubicBezTo>
                <a:lnTo>
                  <a:pt x="6135" y="10544"/>
                </a:lnTo>
                <a:cubicBezTo>
                  <a:pt x="6135" y="10601"/>
                  <a:pt x="6159" y="10649"/>
                  <a:pt x="6188" y="10649"/>
                </a:cubicBezTo>
                <a:cubicBezTo>
                  <a:pt x="6217" y="10649"/>
                  <a:pt x="6240" y="10601"/>
                  <a:pt x="6240" y="10544"/>
                </a:cubicBezTo>
                <a:lnTo>
                  <a:pt x="6240" y="10324"/>
                </a:lnTo>
                <a:cubicBezTo>
                  <a:pt x="6240" y="10266"/>
                  <a:pt x="6217" y="10219"/>
                  <a:pt x="6188" y="10219"/>
                </a:cubicBezTo>
                <a:close/>
                <a:moveTo>
                  <a:pt x="7036" y="10219"/>
                </a:moveTo>
                <a:cubicBezTo>
                  <a:pt x="7007" y="10219"/>
                  <a:pt x="6984" y="10266"/>
                  <a:pt x="6984" y="10324"/>
                </a:cubicBezTo>
                <a:lnTo>
                  <a:pt x="6984" y="10544"/>
                </a:lnTo>
                <a:cubicBezTo>
                  <a:pt x="6984" y="10601"/>
                  <a:pt x="7007" y="10649"/>
                  <a:pt x="7036" y="10649"/>
                </a:cubicBezTo>
                <a:cubicBezTo>
                  <a:pt x="7065" y="10649"/>
                  <a:pt x="7089" y="10601"/>
                  <a:pt x="7089" y="10544"/>
                </a:cubicBezTo>
                <a:lnTo>
                  <a:pt x="7089" y="10324"/>
                </a:lnTo>
                <a:cubicBezTo>
                  <a:pt x="7089" y="10266"/>
                  <a:pt x="7065" y="10219"/>
                  <a:pt x="7036" y="10219"/>
                </a:cubicBezTo>
                <a:close/>
                <a:moveTo>
                  <a:pt x="7351" y="10219"/>
                </a:moveTo>
                <a:cubicBezTo>
                  <a:pt x="7322" y="10219"/>
                  <a:pt x="7299" y="10266"/>
                  <a:pt x="7299" y="10324"/>
                </a:cubicBezTo>
                <a:lnTo>
                  <a:pt x="7299" y="10544"/>
                </a:lnTo>
                <a:cubicBezTo>
                  <a:pt x="7299" y="10601"/>
                  <a:pt x="7322" y="10649"/>
                  <a:pt x="7351" y="10649"/>
                </a:cubicBezTo>
                <a:cubicBezTo>
                  <a:pt x="7380" y="10649"/>
                  <a:pt x="7404" y="10601"/>
                  <a:pt x="7404" y="10544"/>
                </a:cubicBezTo>
                <a:lnTo>
                  <a:pt x="7404" y="10324"/>
                </a:lnTo>
                <a:cubicBezTo>
                  <a:pt x="7404" y="10266"/>
                  <a:pt x="7380" y="10219"/>
                  <a:pt x="7351" y="10219"/>
                </a:cubicBezTo>
                <a:close/>
                <a:moveTo>
                  <a:pt x="8201" y="10219"/>
                </a:moveTo>
                <a:cubicBezTo>
                  <a:pt x="8171" y="10219"/>
                  <a:pt x="8148" y="10266"/>
                  <a:pt x="8148" y="10324"/>
                </a:cubicBezTo>
                <a:lnTo>
                  <a:pt x="8148" y="10544"/>
                </a:lnTo>
                <a:cubicBezTo>
                  <a:pt x="8148" y="10601"/>
                  <a:pt x="8171" y="10649"/>
                  <a:pt x="8201" y="10649"/>
                </a:cubicBezTo>
                <a:cubicBezTo>
                  <a:pt x="8230" y="10649"/>
                  <a:pt x="8254" y="10601"/>
                  <a:pt x="8254" y="10544"/>
                </a:cubicBezTo>
                <a:lnTo>
                  <a:pt x="8254" y="10324"/>
                </a:lnTo>
                <a:cubicBezTo>
                  <a:pt x="8254" y="10266"/>
                  <a:pt x="8230" y="10219"/>
                  <a:pt x="8201" y="10219"/>
                </a:cubicBezTo>
                <a:close/>
                <a:moveTo>
                  <a:pt x="8515" y="10219"/>
                </a:moveTo>
                <a:cubicBezTo>
                  <a:pt x="8486" y="10219"/>
                  <a:pt x="8462" y="10266"/>
                  <a:pt x="8462" y="10324"/>
                </a:cubicBezTo>
                <a:lnTo>
                  <a:pt x="8462" y="10544"/>
                </a:lnTo>
                <a:cubicBezTo>
                  <a:pt x="8462" y="10601"/>
                  <a:pt x="8486" y="10649"/>
                  <a:pt x="8515" y="10649"/>
                </a:cubicBezTo>
                <a:cubicBezTo>
                  <a:pt x="8544" y="10649"/>
                  <a:pt x="8568" y="10601"/>
                  <a:pt x="8568" y="10544"/>
                </a:cubicBezTo>
                <a:lnTo>
                  <a:pt x="8568" y="10324"/>
                </a:lnTo>
                <a:cubicBezTo>
                  <a:pt x="8568" y="10266"/>
                  <a:pt x="8544" y="10219"/>
                  <a:pt x="8515" y="10219"/>
                </a:cubicBezTo>
                <a:close/>
                <a:moveTo>
                  <a:pt x="9365" y="10219"/>
                </a:moveTo>
                <a:cubicBezTo>
                  <a:pt x="9336" y="10219"/>
                  <a:pt x="9312" y="10266"/>
                  <a:pt x="9312" y="10324"/>
                </a:cubicBezTo>
                <a:lnTo>
                  <a:pt x="9312" y="10544"/>
                </a:lnTo>
                <a:cubicBezTo>
                  <a:pt x="9312" y="10601"/>
                  <a:pt x="9336" y="10649"/>
                  <a:pt x="9365" y="10649"/>
                </a:cubicBezTo>
                <a:cubicBezTo>
                  <a:pt x="9394" y="10649"/>
                  <a:pt x="9418" y="10601"/>
                  <a:pt x="9418" y="10544"/>
                </a:cubicBezTo>
                <a:lnTo>
                  <a:pt x="9418" y="10324"/>
                </a:lnTo>
                <a:cubicBezTo>
                  <a:pt x="9418" y="10266"/>
                  <a:pt x="9394" y="10219"/>
                  <a:pt x="9365" y="10219"/>
                </a:cubicBezTo>
                <a:close/>
                <a:moveTo>
                  <a:pt x="9679" y="10219"/>
                </a:moveTo>
                <a:cubicBezTo>
                  <a:pt x="9650" y="10219"/>
                  <a:pt x="9626" y="10266"/>
                  <a:pt x="9626" y="10324"/>
                </a:cubicBezTo>
                <a:lnTo>
                  <a:pt x="9626" y="10544"/>
                </a:lnTo>
                <a:cubicBezTo>
                  <a:pt x="9626" y="10601"/>
                  <a:pt x="9650" y="10649"/>
                  <a:pt x="9679" y="10649"/>
                </a:cubicBezTo>
                <a:cubicBezTo>
                  <a:pt x="9708" y="10649"/>
                  <a:pt x="9732" y="10601"/>
                  <a:pt x="9732" y="10544"/>
                </a:cubicBezTo>
                <a:lnTo>
                  <a:pt x="9732" y="10324"/>
                </a:lnTo>
                <a:cubicBezTo>
                  <a:pt x="9732" y="10266"/>
                  <a:pt x="9708" y="10219"/>
                  <a:pt x="9679" y="10219"/>
                </a:cubicBezTo>
                <a:close/>
                <a:moveTo>
                  <a:pt x="10529" y="10219"/>
                </a:moveTo>
                <a:cubicBezTo>
                  <a:pt x="10500" y="10219"/>
                  <a:pt x="10476" y="10266"/>
                  <a:pt x="10476" y="10324"/>
                </a:cubicBezTo>
                <a:lnTo>
                  <a:pt x="10476" y="10544"/>
                </a:lnTo>
                <a:cubicBezTo>
                  <a:pt x="10476" y="10601"/>
                  <a:pt x="10500" y="10649"/>
                  <a:pt x="10529" y="10649"/>
                </a:cubicBezTo>
                <a:cubicBezTo>
                  <a:pt x="10558" y="10649"/>
                  <a:pt x="10582" y="10601"/>
                  <a:pt x="10582" y="10544"/>
                </a:cubicBezTo>
                <a:lnTo>
                  <a:pt x="10582" y="10324"/>
                </a:lnTo>
                <a:cubicBezTo>
                  <a:pt x="10582" y="10266"/>
                  <a:pt x="10558" y="10219"/>
                  <a:pt x="10529" y="10219"/>
                </a:cubicBezTo>
                <a:close/>
                <a:moveTo>
                  <a:pt x="10844" y="10219"/>
                </a:moveTo>
                <a:cubicBezTo>
                  <a:pt x="10814" y="10219"/>
                  <a:pt x="10791" y="10266"/>
                  <a:pt x="10791" y="10324"/>
                </a:cubicBezTo>
                <a:lnTo>
                  <a:pt x="10791" y="10544"/>
                </a:lnTo>
                <a:cubicBezTo>
                  <a:pt x="10791" y="10601"/>
                  <a:pt x="10814" y="10649"/>
                  <a:pt x="10844" y="10649"/>
                </a:cubicBezTo>
                <a:cubicBezTo>
                  <a:pt x="10873" y="10649"/>
                  <a:pt x="10895" y="10601"/>
                  <a:pt x="10895" y="10544"/>
                </a:cubicBezTo>
                <a:lnTo>
                  <a:pt x="10895" y="10324"/>
                </a:lnTo>
                <a:cubicBezTo>
                  <a:pt x="10895" y="10266"/>
                  <a:pt x="10873" y="10219"/>
                  <a:pt x="10844" y="10219"/>
                </a:cubicBezTo>
                <a:close/>
                <a:moveTo>
                  <a:pt x="11692" y="10219"/>
                </a:moveTo>
                <a:cubicBezTo>
                  <a:pt x="11663" y="10219"/>
                  <a:pt x="11640" y="10266"/>
                  <a:pt x="11640" y="10324"/>
                </a:cubicBezTo>
                <a:lnTo>
                  <a:pt x="11640" y="10544"/>
                </a:lnTo>
                <a:cubicBezTo>
                  <a:pt x="11640" y="10601"/>
                  <a:pt x="11663" y="10649"/>
                  <a:pt x="11692" y="10649"/>
                </a:cubicBezTo>
                <a:cubicBezTo>
                  <a:pt x="11721" y="10649"/>
                  <a:pt x="11745" y="10601"/>
                  <a:pt x="11745" y="10544"/>
                </a:cubicBezTo>
                <a:lnTo>
                  <a:pt x="11745" y="10324"/>
                </a:lnTo>
                <a:cubicBezTo>
                  <a:pt x="11745" y="10266"/>
                  <a:pt x="11721" y="10219"/>
                  <a:pt x="11692" y="10219"/>
                </a:cubicBezTo>
                <a:close/>
                <a:moveTo>
                  <a:pt x="12007" y="10219"/>
                </a:moveTo>
                <a:cubicBezTo>
                  <a:pt x="11978" y="10219"/>
                  <a:pt x="11955" y="10266"/>
                  <a:pt x="11955" y="10324"/>
                </a:cubicBezTo>
                <a:lnTo>
                  <a:pt x="11955" y="10544"/>
                </a:lnTo>
                <a:cubicBezTo>
                  <a:pt x="11955" y="10601"/>
                  <a:pt x="11978" y="10649"/>
                  <a:pt x="12007" y="10649"/>
                </a:cubicBezTo>
                <a:cubicBezTo>
                  <a:pt x="12036" y="10649"/>
                  <a:pt x="12060" y="10601"/>
                  <a:pt x="12060" y="10544"/>
                </a:cubicBezTo>
                <a:lnTo>
                  <a:pt x="12060" y="10324"/>
                </a:lnTo>
                <a:cubicBezTo>
                  <a:pt x="12060" y="10266"/>
                  <a:pt x="12036" y="10219"/>
                  <a:pt x="12007" y="10219"/>
                </a:cubicBezTo>
                <a:close/>
                <a:moveTo>
                  <a:pt x="12856" y="10219"/>
                </a:moveTo>
                <a:cubicBezTo>
                  <a:pt x="12827" y="10219"/>
                  <a:pt x="12804" y="10266"/>
                  <a:pt x="12804" y="10324"/>
                </a:cubicBezTo>
                <a:lnTo>
                  <a:pt x="12804" y="10544"/>
                </a:lnTo>
                <a:cubicBezTo>
                  <a:pt x="12804" y="10601"/>
                  <a:pt x="12827" y="10649"/>
                  <a:pt x="12856" y="10649"/>
                </a:cubicBezTo>
                <a:cubicBezTo>
                  <a:pt x="12886" y="10649"/>
                  <a:pt x="12909" y="10601"/>
                  <a:pt x="12909" y="10544"/>
                </a:cubicBezTo>
                <a:lnTo>
                  <a:pt x="12909" y="10324"/>
                </a:lnTo>
                <a:cubicBezTo>
                  <a:pt x="12909" y="10266"/>
                  <a:pt x="12886" y="10219"/>
                  <a:pt x="12856" y="10219"/>
                </a:cubicBezTo>
                <a:close/>
                <a:moveTo>
                  <a:pt x="13171" y="10219"/>
                </a:moveTo>
                <a:cubicBezTo>
                  <a:pt x="13142" y="10219"/>
                  <a:pt x="13118" y="10266"/>
                  <a:pt x="13118" y="10324"/>
                </a:cubicBezTo>
                <a:lnTo>
                  <a:pt x="13118" y="10544"/>
                </a:lnTo>
                <a:cubicBezTo>
                  <a:pt x="13118" y="10601"/>
                  <a:pt x="13142" y="10649"/>
                  <a:pt x="13171" y="10649"/>
                </a:cubicBezTo>
                <a:cubicBezTo>
                  <a:pt x="13200" y="10649"/>
                  <a:pt x="13224" y="10601"/>
                  <a:pt x="13224" y="10544"/>
                </a:cubicBezTo>
                <a:lnTo>
                  <a:pt x="13224" y="10324"/>
                </a:lnTo>
                <a:cubicBezTo>
                  <a:pt x="13224" y="10266"/>
                  <a:pt x="13200" y="10219"/>
                  <a:pt x="13171" y="10219"/>
                </a:cubicBezTo>
                <a:close/>
                <a:moveTo>
                  <a:pt x="14021" y="10219"/>
                </a:moveTo>
                <a:cubicBezTo>
                  <a:pt x="13992" y="10219"/>
                  <a:pt x="13968" y="10266"/>
                  <a:pt x="13968" y="10324"/>
                </a:cubicBezTo>
                <a:lnTo>
                  <a:pt x="13968" y="10544"/>
                </a:lnTo>
                <a:cubicBezTo>
                  <a:pt x="13968" y="10601"/>
                  <a:pt x="13992" y="10649"/>
                  <a:pt x="14021" y="10649"/>
                </a:cubicBezTo>
                <a:cubicBezTo>
                  <a:pt x="14050" y="10649"/>
                  <a:pt x="14074" y="10601"/>
                  <a:pt x="14074" y="10544"/>
                </a:cubicBezTo>
                <a:lnTo>
                  <a:pt x="14074" y="10324"/>
                </a:lnTo>
                <a:cubicBezTo>
                  <a:pt x="14074" y="10266"/>
                  <a:pt x="14050" y="10219"/>
                  <a:pt x="14021" y="10219"/>
                </a:cubicBezTo>
                <a:close/>
                <a:moveTo>
                  <a:pt x="14335" y="10219"/>
                </a:moveTo>
                <a:cubicBezTo>
                  <a:pt x="14306" y="10219"/>
                  <a:pt x="14282" y="10266"/>
                  <a:pt x="14282" y="10324"/>
                </a:cubicBezTo>
                <a:lnTo>
                  <a:pt x="14282" y="10544"/>
                </a:lnTo>
                <a:cubicBezTo>
                  <a:pt x="14282" y="10601"/>
                  <a:pt x="14306" y="10649"/>
                  <a:pt x="14335" y="10649"/>
                </a:cubicBezTo>
                <a:cubicBezTo>
                  <a:pt x="14364" y="10649"/>
                  <a:pt x="14388" y="10601"/>
                  <a:pt x="14388" y="10544"/>
                </a:cubicBezTo>
                <a:lnTo>
                  <a:pt x="14388" y="10324"/>
                </a:lnTo>
                <a:cubicBezTo>
                  <a:pt x="14388" y="10266"/>
                  <a:pt x="14364" y="10219"/>
                  <a:pt x="14335" y="10219"/>
                </a:cubicBezTo>
                <a:close/>
                <a:moveTo>
                  <a:pt x="15185" y="10219"/>
                </a:moveTo>
                <a:cubicBezTo>
                  <a:pt x="15156" y="10219"/>
                  <a:pt x="15132" y="10266"/>
                  <a:pt x="15132" y="10324"/>
                </a:cubicBezTo>
                <a:lnTo>
                  <a:pt x="15132" y="10544"/>
                </a:lnTo>
                <a:cubicBezTo>
                  <a:pt x="15132" y="10601"/>
                  <a:pt x="15156" y="10649"/>
                  <a:pt x="15185" y="10649"/>
                </a:cubicBezTo>
                <a:cubicBezTo>
                  <a:pt x="15214" y="10649"/>
                  <a:pt x="15237" y="10601"/>
                  <a:pt x="15237" y="10544"/>
                </a:cubicBezTo>
                <a:lnTo>
                  <a:pt x="15237" y="10324"/>
                </a:lnTo>
                <a:cubicBezTo>
                  <a:pt x="15237" y="10266"/>
                  <a:pt x="15214" y="10219"/>
                  <a:pt x="15185" y="10219"/>
                </a:cubicBezTo>
                <a:close/>
                <a:moveTo>
                  <a:pt x="15500" y="10219"/>
                </a:moveTo>
                <a:cubicBezTo>
                  <a:pt x="15470" y="10219"/>
                  <a:pt x="15447" y="10266"/>
                  <a:pt x="15447" y="10324"/>
                </a:cubicBezTo>
                <a:lnTo>
                  <a:pt x="15447" y="10544"/>
                </a:lnTo>
                <a:cubicBezTo>
                  <a:pt x="15447" y="10601"/>
                  <a:pt x="15470" y="10649"/>
                  <a:pt x="15500" y="10649"/>
                </a:cubicBezTo>
                <a:cubicBezTo>
                  <a:pt x="15529" y="10649"/>
                  <a:pt x="15551" y="10601"/>
                  <a:pt x="15551" y="10544"/>
                </a:cubicBezTo>
                <a:lnTo>
                  <a:pt x="15551" y="10324"/>
                </a:lnTo>
                <a:cubicBezTo>
                  <a:pt x="15551" y="10266"/>
                  <a:pt x="15529" y="10219"/>
                  <a:pt x="15500" y="10219"/>
                </a:cubicBezTo>
                <a:close/>
                <a:moveTo>
                  <a:pt x="16349" y="10219"/>
                </a:moveTo>
                <a:cubicBezTo>
                  <a:pt x="16320" y="10219"/>
                  <a:pt x="16296" y="10266"/>
                  <a:pt x="16296" y="10324"/>
                </a:cubicBezTo>
                <a:lnTo>
                  <a:pt x="16296" y="10544"/>
                </a:lnTo>
                <a:cubicBezTo>
                  <a:pt x="16296" y="10601"/>
                  <a:pt x="16320" y="10649"/>
                  <a:pt x="16349" y="10649"/>
                </a:cubicBezTo>
                <a:cubicBezTo>
                  <a:pt x="16378" y="10649"/>
                  <a:pt x="16401" y="10601"/>
                  <a:pt x="16401" y="10544"/>
                </a:cubicBezTo>
                <a:lnTo>
                  <a:pt x="16401" y="10324"/>
                </a:lnTo>
                <a:cubicBezTo>
                  <a:pt x="16401" y="10266"/>
                  <a:pt x="16378" y="10219"/>
                  <a:pt x="16349" y="10219"/>
                </a:cubicBezTo>
                <a:close/>
                <a:moveTo>
                  <a:pt x="16663" y="10219"/>
                </a:moveTo>
                <a:cubicBezTo>
                  <a:pt x="16634" y="10219"/>
                  <a:pt x="16611" y="10266"/>
                  <a:pt x="16611" y="10324"/>
                </a:cubicBezTo>
                <a:lnTo>
                  <a:pt x="16611" y="10544"/>
                </a:lnTo>
                <a:cubicBezTo>
                  <a:pt x="16611" y="10601"/>
                  <a:pt x="16634" y="10649"/>
                  <a:pt x="16663" y="10649"/>
                </a:cubicBezTo>
                <a:cubicBezTo>
                  <a:pt x="16692" y="10649"/>
                  <a:pt x="16716" y="10601"/>
                  <a:pt x="16716" y="10544"/>
                </a:cubicBezTo>
                <a:lnTo>
                  <a:pt x="16716" y="10324"/>
                </a:lnTo>
                <a:cubicBezTo>
                  <a:pt x="16716" y="10266"/>
                  <a:pt x="16692" y="10219"/>
                  <a:pt x="16663" y="10219"/>
                </a:cubicBezTo>
                <a:close/>
                <a:moveTo>
                  <a:pt x="17512" y="10219"/>
                </a:moveTo>
                <a:cubicBezTo>
                  <a:pt x="17483" y="10219"/>
                  <a:pt x="17459" y="10266"/>
                  <a:pt x="17459" y="10324"/>
                </a:cubicBezTo>
                <a:lnTo>
                  <a:pt x="17459" y="10544"/>
                </a:lnTo>
                <a:cubicBezTo>
                  <a:pt x="17459" y="10601"/>
                  <a:pt x="17483" y="10649"/>
                  <a:pt x="17512" y="10649"/>
                </a:cubicBezTo>
                <a:cubicBezTo>
                  <a:pt x="17541" y="10649"/>
                  <a:pt x="17565" y="10601"/>
                  <a:pt x="17565" y="10544"/>
                </a:cubicBezTo>
                <a:lnTo>
                  <a:pt x="17565" y="10324"/>
                </a:lnTo>
                <a:cubicBezTo>
                  <a:pt x="17565" y="10266"/>
                  <a:pt x="17541" y="10219"/>
                  <a:pt x="17512" y="10219"/>
                </a:cubicBezTo>
                <a:close/>
                <a:moveTo>
                  <a:pt x="17827" y="10219"/>
                </a:moveTo>
                <a:cubicBezTo>
                  <a:pt x="17798" y="10219"/>
                  <a:pt x="17774" y="10266"/>
                  <a:pt x="17774" y="10324"/>
                </a:cubicBezTo>
                <a:lnTo>
                  <a:pt x="17774" y="10544"/>
                </a:lnTo>
                <a:cubicBezTo>
                  <a:pt x="17774" y="10601"/>
                  <a:pt x="17798" y="10649"/>
                  <a:pt x="17827" y="10649"/>
                </a:cubicBezTo>
                <a:cubicBezTo>
                  <a:pt x="17856" y="10649"/>
                  <a:pt x="17880" y="10601"/>
                  <a:pt x="17880" y="10544"/>
                </a:cubicBezTo>
                <a:lnTo>
                  <a:pt x="17880" y="10324"/>
                </a:lnTo>
                <a:cubicBezTo>
                  <a:pt x="17880" y="10266"/>
                  <a:pt x="17856" y="10219"/>
                  <a:pt x="17827" y="10219"/>
                </a:cubicBezTo>
                <a:close/>
                <a:moveTo>
                  <a:pt x="18677" y="10219"/>
                </a:moveTo>
                <a:cubicBezTo>
                  <a:pt x="18648" y="10219"/>
                  <a:pt x="18624" y="10266"/>
                  <a:pt x="18624" y="10324"/>
                </a:cubicBezTo>
                <a:lnTo>
                  <a:pt x="18624" y="10544"/>
                </a:lnTo>
                <a:cubicBezTo>
                  <a:pt x="18624" y="10601"/>
                  <a:pt x="18648" y="10649"/>
                  <a:pt x="18677" y="10649"/>
                </a:cubicBezTo>
                <a:cubicBezTo>
                  <a:pt x="18706" y="10649"/>
                  <a:pt x="18730" y="10601"/>
                  <a:pt x="18730" y="10544"/>
                </a:cubicBezTo>
                <a:lnTo>
                  <a:pt x="18730" y="10324"/>
                </a:lnTo>
                <a:cubicBezTo>
                  <a:pt x="18730" y="10266"/>
                  <a:pt x="18706" y="10219"/>
                  <a:pt x="18677" y="10219"/>
                </a:cubicBezTo>
                <a:close/>
                <a:moveTo>
                  <a:pt x="18991" y="10219"/>
                </a:moveTo>
                <a:cubicBezTo>
                  <a:pt x="18962" y="10219"/>
                  <a:pt x="18938" y="10266"/>
                  <a:pt x="18938" y="10324"/>
                </a:cubicBezTo>
                <a:lnTo>
                  <a:pt x="18938" y="10544"/>
                </a:lnTo>
                <a:cubicBezTo>
                  <a:pt x="18938" y="10601"/>
                  <a:pt x="18962" y="10649"/>
                  <a:pt x="18991" y="10649"/>
                </a:cubicBezTo>
                <a:cubicBezTo>
                  <a:pt x="19020" y="10649"/>
                  <a:pt x="19044" y="10601"/>
                  <a:pt x="19044" y="10544"/>
                </a:cubicBezTo>
                <a:lnTo>
                  <a:pt x="19044" y="10324"/>
                </a:lnTo>
                <a:cubicBezTo>
                  <a:pt x="19044" y="10266"/>
                  <a:pt x="19020" y="10219"/>
                  <a:pt x="18991" y="10219"/>
                </a:cubicBezTo>
                <a:close/>
                <a:moveTo>
                  <a:pt x="19841" y="10219"/>
                </a:moveTo>
                <a:cubicBezTo>
                  <a:pt x="19812" y="10219"/>
                  <a:pt x="19788" y="10266"/>
                  <a:pt x="19788" y="10324"/>
                </a:cubicBezTo>
                <a:lnTo>
                  <a:pt x="19788" y="10544"/>
                </a:lnTo>
                <a:cubicBezTo>
                  <a:pt x="19788" y="10601"/>
                  <a:pt x="19812" y="10649"/>
                  <a:pt x="19841" y="10649"/>
                </a:cubicBezTo>
                <a:cubicBezTo>
                  <a:pt x="19870" y="10649"/>
                  <a:pt x="19894" y="10601"/>
                  <a:pt x="19894" y="10544"/>
                </a:cubicBezTo>
                <a:lnTo>
                  <a:pt x="19894" y="10324"/>
                </a:lnTo>
                <a:cubicBezTo>
                  <a:pt x="19894" y="10266"/>
                  <a:pt x="19870" y="10219"/>
                  <a:pt x="19841" y="10219"/>
                </a:cubicBezTo>
                <a:close/>
                <a:moveTo>
                  <a:pt x="20155" y="10219"/>
                </a:moveTo>
                <a:cubicBezTo>
                  <a:pt x="20126" y="10219"/>
                  <a:pt x="20102" y="10266"/>
                  <a:pt x="20102" y="10324"/>
                </a:cubicBezTo>
                <a:lnTo>
                  <a:pt x="20102" y="10544"/>
                </a:lnTo>
                <a:cubicBezTo>
                  <a:pt x="20102" y="10601"/>
                  <a:pt x="20126" y="10649"/>
                  <a:pt x="20155" y="10649"/>
                </a:cubicBezTo>
                <a:cubicBezTo>
                  <a:pt x="20184" y="10649"/>
                  <a:pt x="20207" y="10601"/>
                  <a:pt x="20207" y="10544"/>
                </a:cubicBezTo>
                <a:lnTo>
                  <a:pt x="20207" y="10324"/>
                </a:lnTo>
                <a:cubicBezTo>
                  <a:pt x="20207" y="10266"/>
                  <a:pt x="20184" y="10219"/>
                  <a:pt x="20155" y="10219"/>
                </a:cubicBezTo>
                <a:close/>
                <a:moveTo>
                  <a:pt x="21004" y="10219"/>
                </a:moveTo>
                <a:cubicBezTo>
                  <a:pt x="20975" y="10219"/>
                  <a:pt x="20952" y="10266"/>
                  <a:pt x="20952" y="10324"/>
                </a:cubicBezTo>
                <a:lnTo>
                  <a:pt x="20952" y="10544"/>
                </a:lnTo>
                <a:cubicBezTo>
                  <a:pt x="20952" y="10601"/>
                  <a:pt x="20975" y="10649"/>
                  <a:pt x="21004" y="10649"/>
                </a:cubicBezTo>
                <a:cubicBezTo>
                  <a:pt x="21033" y="10649"/>
                  <a:pt x="21057" y="10601"/>
                  <a:pt x="21057" y="10544"/>
                </a:cubicBezTo>
                <a:lnTo>
                  <a:pt x="21057" y="10324"/>
                </a:lnTo>
                <a:cubicBezTo>
                  <a:pt x="21057" y="10266"/>
                  <a:pt x="21033" y="10219"/>
                  <a:pt x="21004" y="10219"/>
                </a:cubicBezTo>
                <a:close/>
                <a:moveTo>
                  <a:pt x="21319" y="10219"/>
                </a:moveTo>
                <a:cubicBezTo>
                  <a:pt x="21289" y="10219"/>
                  <a:pt x="21267" y="10266"/>
                  <a:pt x="21267" y="10324"/>
                </a:cubicBezTo>
                <a:lnTo>
                  <a:pt x="21267" y="10544"/>
                </a:lnTo>
                <a:cubicBezTo>
                  <a:pt x="21267" y="10601"/>
                  <a:pt x="21289" y="10649"/>
                  <a:pt x="21319" y="10649"/>
                </a:cubicBezTo>
                <a:cubicBezTo>
                  <a:pt x="21348" y="10649"/>
                  <a:pt x="21372" y="10601"/>
                  <a:pt x="21372" y="10544"/>
                </a:cubicBezTo>
                <a:lnTo>
                  <a:pt x="21372" y="10324"/>
                </a:lnTo>
                <a:cubicBezTo>
                  <a:pt x="21372" y="10266"/>
                  <a:pt x="21348" y="10219"/>
                  <a:pt x="21319" y="10219"/>
                </a:cubicBezTo>
                <a:close/>
                <a:moveTo>
                  <a:pt x="281" y="10949"/>
                </a:moveTo>
                <a:cubicBezTo>
                  <a:pt x="252" y="10949"/>
                  <a:pt x="228" y="10996"/>
                  <a:pt x="228" y="11054"/>
                </a:cubicBezTo>
                <a:lnTo>
                  <a:pt x="228" y="11274"/>
                </a:lnTo>
                <a:cubicBezTo>
                  <a:pt x="228" y="11331"/>
                  <a:pt x="252" y="11379"/>
                  <a:pt x="281" y="11379"/>
                </a:cubicBezTo>
                <a:cubicBezTo>
                  <a:pt x="311" y="11379"/>
                  <a:pt x="334" y="11331"/>
                  <a:pt x="334" y="11274"/>
                </a:cubicBezTo>
                <a:lnTo>
                  <a:pt x="334" y="11054"/>
                </a:lnTo>
                <a:cubicBezTo>
                  <a:pt x="334" y="10996"/>
                  <a:pt x="311" y="10949"/>
                  <a:pt x="281" y="10949"/>
                </a:cubicBezTo>
                <a:close/>
                <a:moveTo>
                  <a:pt x="596" y="10949"/>
                </a:moveTo>
                <a:cubicBezTo>
                  <a:pt x="567" y="10949"/>
                  <a:pt x="543" y="10996"/>
                  <a:pt x="543" y="11054"/>
                </a:cubicBezTo>
                <a:lnTo>
                  <a:pt x="543" y="11274"/>
                </a:lnTo>
                <a:cubicBezTo>
                  <a:pt x="543" y="11331"/>
                  <a:pt x="567" y="11379"/>
                  <a:pt x="596" y="11379"/>
                </a:cubicBezTo>
                <a:cubicBezTo>
                  <a:pt x="625" y="11379"/>
                  <a:pt x="649" y="11331"/>
                  <a:pt x="649" y="11274"/>
                </a:cubicBezTo>
                <a:lnTo>
                  <a:pt x="649" y="11054"/>
                </a:lnTo>
                <a:cubicBezTo>
                  <a:pt x="649" y="10996"/>
                  <a:pt x="625" y="10949"/>
                  <a:pt x="596" y="10949"/>
                </a:cubicBezTo>
                <a:close/>
                <a:moveTo>
                  <a:pt x="1446" y="10949"/>
                </a:moveTo>
                <a:cubicBezTo>
                  <a:pt x="1417" y="10949"/>
                  <a:pt x="1393" y="10996"/>
                  <a:pt x="1393" y="11054"/>
                </a:cubicBezTo>
                <a:lnTo>
                  <a:pt x="1393" y="11274"/>
                </a:lnTo>
                <a:cubicBezTo>
                  <a:pt x="1393" y="11331"/>
                  <a:pt x="1417" y="11379"/>
                  <a:pt x="1446" y="11379"/>
                </a:cubicBezTo>
                <a:cubicBezTo>
                  <a:pt x="1475" y="11379"/>
                  <a:pt x="1499" y="11331"/>
                  <a:pt x="1499" y="11274"/>
                </a:cubicBezTo>
                <a:lnTo>
                  <a:pt x="1499" y="11054"/>
                </a:lnTo>
                <a:cubicBezTo>
                  <a:pt x="1499" y="10996"/>
                  <a:pt x="1475" y="10949"/>
                  <a:pt x="1446" y="10949"/>
                </a:cubicBezTo>
                <a:close/>
                <a:moveTo>
                  <a:pt x="1760" y="10949"/>
                </a:moveTo>
                <a:cubicBezTo>
                  <a:pt x="1731" y="10949"/>
                  <a:pt x="1707" y="10996"/>
                  <a:pt x="1707" y="11054"/>
                </a:cubicBezTo>
                <a:lnTo>
                  <a:pt x="1707" y="11274"/>
                </a:lnTo>
                <a:cubicBezTo>
                  <a:pt x="1707" y="11331"/>
                  <a:pt x="1731" y="11379"/>
                  <a:pt x="1760" y="11379"/>
                </a:cubicBezTo>
                <a:cubicBezTo>
                  <a:pt x="1789" y="11379"/>
                  <a:pt x="1813" y="11331"/>
                  <a:pt x="1813" y="11274"/>
                </a:cubicBezTo>
                <a:lnTo>
                  <a:pt x="1813" y="11054"/>
                </a:lnTo>
                <a:cubicBezTo>
                  <a:pt x="1813" y="10996"/>
                  <a:pt x="1789" y="10949"/>
                  <a:pt x="1760" y="10949"/>
                </a:cubicBezTo>
                <a:close/>
                <a:moveTo>
                  <a:pt x="2610" y="10949"/>
                </a:moveTo>
                <a:cubicBezTo>
                  <a:pt x="2581" y="10949"/>
                  <a:pt x="2557" y="10996"/>
                  <a:pt x="2557" y="11054"/>
                </a:cubicBezTo>
                <a:lnTo>
                  <a:pt x="2557" y="11274"/>
                </a:lnTo>
                <a:cubicBezTo>
                  <a:pt x="2557" y="11331"/>
                  <a:pt x="2581" y="11379"/>
                  <a:pt x="2610" y="11379"/>
                </a:cubicBezTo>
                <a:cubicBezTo>
                  <a:pt x="2639" y="11379"/>
                  <a:pt x="2662" y="11331"/>
                  <a:pt x="2662" y="11274"/>
                </a:cubicBezTo>
                <a:lnTo>
                  <a:pt x="2662" y="11054"/>
                </a:lnTo>
                <a:cubicBezTo>
                  <a:pt x="2662" y="10996"/>
                  <a:pt x="2639" y="10949"/>
                  <a:pt x="2610" y="10949"/>
                </a:cubicBezTo>
                <a:close/>
                <a:moveTo>
                  <a:pt x="2924" y="10949"/>
                </a:moveTo>
                <a:cubicBezTo>
                  <a:pt x="2895" y="10949"/>
                  <a:pt x="2871" y="10996"/>
                  <a:pt x="2871" y="11054"/>
                </a:cubicBezTo>
                <a:lnTo>
                  <a:pt x="2871" y="11274"/>
                </a:lnTo>
                <a:cubicBezTo>
                  <a:pt x="2871" y="11331"/>
                  <a:pt x="2895" y="11379"/>
                  <a:pt x="2924" y="11379"/>
                </a:cubicBezTo>
                <a:cubicBezTo>
                  <a:pt x="2954" y="11379"/>
                  <a:pt x="2976" y="11331"/>
                  <a:pt x="2976" y="11274"/>
                </a:cubicBezTo>
                <a:lnTo>
                  <a:pt x="2976" y="11054"/>
                </a:lnTo>
                <a:cubicBezTo>
                  <a:pt x="2976" y="10996"/>
                  <a:pt x="2954" y="10949"/>
                  <a:pt x="2924" y="10949"/>
                </a:cubicBezTo>
                <a:close/>
                <a:moveTo>
                  <a:pt x="3773" y="10949"/>
                </a:moveTo>
                <a:cubicBezTo>
                  <a:pt x="3744" y="10949"/>
                  <a:pt x="3721" y="10996"/>
                  <a:pt x="3721" y="11054"/>
                </a:cubicBezTo>
                <a:lnTo>
                  <a:pt x="3721" y="11274"/>
                </a:lnTo>
                <a:cubicBezTo>
                  <a:pt x="3721" y="11331"/>
                  <a:pt x="3744" y="11379"/>
                  <a:pt x="3773" y="11379"/>
                </a:cubicBezTo>
                <a:cubicBezTo>
                  <a:pt x="3802" y="11379"/>
                  <a:pt x="3826" y="11331"/>
                  <a:pt x="3826" y="11274"/>
                </a:cubicBezTo>
                <a:lnTo>
                  <a:pt x="3826" y="11054"/>
                </a:lnTo>
                <a:cubicBezTo>
                  <a:pt x="3826" y="10996"/>
                  <a:pt x="3802" y="10949"/>
                  <a:pt x="3773" y="10949"/>
                </a:cubicBezTo>
                <a:close/>
                <a:moveTo>
                  <a:pt x="4088" y="10949"/>
                </a:moveTo>
                <a:cubicBezTo>
                  <a:pt x="4058" y="10949"/>
                  <a:pt x="4035" y="10996"/>
                  <a:pt x="4035" y="11054"/>
                </a:cubicBezTo>
                <a:lnTo>
                  <a:pt x="4035" y="11274"/>
                </a:lnTo>
                <a:cubicBezTo>
                  <a:pt x="4035" y="11331"/>
                  <a:pt x="4058" y="11379"/>
                  <a:pt x="4088" y="11379"/>
                </a:cubicBezTo>
                <a:cubicBezTo>
                  <a:pt x="4117" y="11379"/>
                  <a:pt x="4141" y="11331"/>
                  <a:pt x="4141" y="11274"/>
                </a:cubicBezTo>
                <a:lnTo>
                  <a:pt x="4141" y="11054"/>
                </a:lnTo>
                <a:cubicBezTo>
                  <a:pt x="4141" y="10996"/>
                  <a:pt x="4117" y="10949"/>
                  <a:pt x="4088" y="10949"/>
                </a:cubicBezTo>
                <a:close/>
                <a:moveTo>
                  <a:pt x="4937" y="10949"/>
                </a:moveTo>
                <a:cubicBezTo>
                  <a:pt x="4908" y="10949"/>
                  <a:pt x="4884" y="10996"/>
                  <a:pt x="4884" y="11054"/>
                </a:cubicBezTo>
                <a:lnTo>
                  <a:pt x="4884" y="11274"/>
                </a:lnTo>
                <a:cubicBezTo>
                  <a:pt x="4884" y="11331"/>
                  <a:pt x="4908" y="11379"/>
                  <a:pt x="4937" y="11379"/>
                </a:cubicBezTo>
                <a:cubicBezTo>
                  <a:pt x="4966" y="11379"/>
                  <a:pt x="4990" y="11331"/>
                  <a:pt x="4990" y="11274"/>
                </a:cubicBezTo>
                <a:lnTo>
                  <a:pt x="4990" y="11054"/>
                </a:lnTo>
                <a:cubicBezTo>
                  <a:pt x="4990" y="10996"/>
                  <a:pt x="4966" y="10949"/>
                  <a:pt x="4937" y="10949"/>
                </a:cubicBezTo>
                <a:close/>
                <a:moveTo>
                  <a:pt x="5252" y="10949"/>
                </a:moveTo>
                <a:cubicBezTo>
                  <a:pt x="5223" y="10949"/>
                  <a:pt x="5199" y="10996"/>
                  <a:pt x="5199" y="11054"/>
                </a:cubicBezTo>
                <a:lnTo>
                  <a:pt x="5199" y="11274"/>
                </a:lnTo>
                <a:cubicBezTo>
                  <a:pt x="5199" y="11331"/>
                  <a:pt x="5223" y="11379"/>
                  <a:pt x="5252" y="11379"/>
                </a:cubicBezTo>
                <a:cubicBezTo>
                  <a:pt x="5281" y="11379"/>
                  <a:pt x="5305" y="11331"/>
                  <a:pt x="5305" y="11274"/>
                </a:cubicBezTo>
                <a:lnTo>
                  <a:pt x="5305" y="11054"/>
                </a:lnTo>
                <a:cubicBezTo>
                  <a:pt x="5305" y="10996"/>
                  <a:pt x="5281" y="10949"/>
                  <a:pt x="5252" y="10949"/>
                </a:cubicBezTo>
                <a:close/>
                <a:moveTo>
                  <a:pt x="6102" y="10949"/>
                </a:moveTo>
                <a:cubicBezTo>
                  <a:pt x="6072" y="10949"/>
                  <a:pt x="6049" y="10996"/>
                  <a:pt x="6049" y="11054"/>
                </a:cubicBezTo>
                <a:lnTo>
                  <a:pt x="6049" y="11274"/>
                </a:lnTo>
                <a:cubicBezTo>
                  <a:pt x="6049" y="11331"/>
                  <a:pt x="6072" y="11379"/>
                  <a:pt x="6102" y="11379"/>
                </a:cubicBezTo>
                <a:cubicBezTo>
                  <a:pt x="6131" y="11379"/>
                  <a:pt x="6155" y="11331"/>
                  <a:pt x="6155" y="11274"/>
                </a:cubicBezTo>
                <a:lnTo>
                  <a:pt x="6155" y="11054"/>
                </a:lnTo>
                <a:cubicBezTo>
                  <a:pt x="6155" y="10996"/>
                  <a:pt x="6131" y="10949"/>
                  <a:pt x="6102" y="10949"/>
                </a:cubicBezTo>
                <a:close/>
                <a:moveTo>
                  <a:pt x="6416" y="10949"/>
                </a:moveTo>
                <a:cubicBezTo>
                  <a:pt x="6387" y="10949"/>
                  <a:pt x="6363" y="10996"/>
                  <a:pt x="6363" y="11054"/>
                </a:cubicBezTo>
                <a:lnTo>
                  <a:pt x="6363" y="11274"/>
                </a:lnTo>
                <a:cubicBezTo>
                  <a:pt x="6363" y="11331"/>
                  <a:pt x="6387" y="11379"/>
                  <a:pt x="6416" y="11379"/>
                </a:cubicBezTo>
                <a:cubicBezTo>
                  <a:pt x="6445" y="11379"/>
                  <a:pt x="6469" y="11331"/>
                  <a:pt x="6469" y="11274"/>
                </a:cubicBezTo>
                <a:lnTo>
                  <a:pt x="6469" y="11054"/>
                </a:lnTo>
                <a:cubicBezTo>
                  <a:pt x="6469" y="10996"/>
                  <a:pt x="6445" y="10949"/>
                  <a:pt x="6416" y="10949"/>
                </a:cubicBezTo>
                <a:close/>
                <a:moveTo>
                  <a:pt x="7266" y="10949"/>
                </a:moveTo>
                <a:cubicBezTo>
                  <a:pt x="7237" y="10949"/>
                  <a:pt x="7213" y="10996"/>
                  <a:pt x="7213" y="11054"/>
                </a:cubicBezTo>
                <a:lnTo>
                  <a:pt x="7213" y="11274"/>
                </a:lnTo>
                <a:cubicBezTo>
                  <a:pt x="7213" y="11331"/>
                  <a:pt x="7237" y="11379"/>
                  <a:pt x="7266" y="11379"/>
                </a:cubicBezTo>
                <a:cubicBezTo>
                  <a:pt x="7295" y="11379"/>
                  <a:pt x="7318" y="11331"/>
                  <a:pt x="7318" y="11274"/>
                </a:cubicBezTo>
                <a:lnTo>
                  <a:pt x="7318" y="11054"/>
                </a:lnTo>
                <a:cubicBezTo>
                  <a:pt x="7318" y="10996"/>
                  <a:pt x="7295" y="10949"/>
                  <a:pt x="7266" y="10949"/>
                </a:cubicBezTo>
                <a:close/>
                <a:moveTo>
                  <a:pt x="7580" y="10949"/>
                </a:moveTo>
                <a:cubicBezTo>
                  <a:pt x="7551" y="10949"/>
                  <a:pt x="7527" y="10996"/>
                  <a:pt x="7527" y="11054"/>
                </a:cubicBezTo>
                <a:lnTo>
                  <a:pt x="7527" y="11274"/>
                </a:lnTo>
                <a:cubicBezTo>
                  <a:pt x="7527" y="11331"/>
                  <a:pt x="7551" y="11379"/>
                  <a:pt x="7580" y="11379"/>
                </a:cubicBezTo>
                <a:cubicBezTo>
                  <a:pt x="7609" y="11379"/>
                  <a:pt x="7632" y="11331"/>
                  <a:pt x="7632" y="11274"/>
                </a:cubicBezTo>
                <a:lnTo>
                  <a:pt x="7632" y="11054"/>
                </a:lnTo>
                <a:cubicBezTo>
                  <a:pt x="7632" y="10996"/>
                  <a:pt x="7609" y="10949"/>
                  <a:pt x="7580" y="10949"/>
                </a:cubicBezTo>
                <a:close/>
                <a:moveTo>
                  <a:pt x="8429" y="10949"/>
                </a:moveTo>
                <a:cubicBezTo>
                  <a:pt x="8400" y="10949"/>
                  <a:pt x="8377" y="10996"/>
                  <a:pt x="8377" y="11054"/>
                </a:cubicBezTo>
                <a:lnTo>
                  <a:pt x="8377" y="11274"/>
                </a:lnTo>
                <a:cubicBezTo>
                  <a:pt x="8377" y="11331"/>
                  <a:pt x="8400" y="11379"/>
                  <a:pt x="8429" y="11379"/>
                </a:cubicBezTo>
                <a:cubicBezTo>
                  <a:pt x="8458" y="11379"/>
                  <a:pt x="8482" y="11331"/>
                  <a:pt x="8482" y="11274"/>
                </a:cubicBezTo>
                <a:lnTo>
                  <a:pt x="8482" y="11054"/>
                </a:lnTo>
                <a:cubicBezTo>
                  <a:pt x="8482" y="10996"/>
                  <a:pt x="8458" y="10949"/>
                  <a:pt x="8429" y="10949"/>
                </a:cubicBezTo>
                <a:close/>
                <a:moveTo>
                  <a:pt x="8744" y="10949"/>
                </a:moveTo>
                <a:cubicBezTo>
                  <a:pt x="8714" y="10949"/>
                  <a:pt x="8691" y="10996"/>
                  <a:pt x="8691" y="11054"/>
                </a:cubicBezTo>
                <a:lnTo>
                  <a:pt x="8691" y="11274"/>
                </a:lnTo>
                <a:cubicBezTo>
                  <a:pt x="8691" y="11331"/>
                  <a:pt x="8714" y="11379"/>
                  <a:pt x="8744" y="11379"/>
                </a:cubicBezTo>
                <a:cubicBezTo>
                  <a:pt x="8773" y="11379"/>
                  <a:pt x="8796" y="11331"/>
                  <a:pt x="8796" y="11274"/>
                </a:cubicBezTo>
                <a:lnTo>
                  <a:pt x="8796" y="11054"/>
                </a:lnTo>
                <a:cubicBezTo>
                  <a:pt x="8796" y="10996"/>
                  <a:pt x="8773" y="10949"/>
                  <a:pt x="8744" y="10949"/>
                </a:cubicBezTo>
                <a:close/>
                <a:moveTo>
                  <a:pt x="9593" y="10949"/>
                </a:moveTo>
                <a:cubicBezTo>
                  <a:pt x="9564" y="10949"/>
                  <a:pt x="9540" y="10996"/>
                  <a:pt x="9540" y="11054"/>
                </a:cubicBezTo>
                <a:lnTo>
                  <a:pt x="9540" y="11274"/>
                </a:lnTo>
                <a:cubicBezTo>
                  <a:pt x="9540" y="11331"/>
                  <a:pt x="9564" y="11379"/>
                  <a:pt x="9593" y="11379"/>
                </a:cubicBezTo>
                <a:cubicBezTo>
                  <a:pt x="9622" y="11379"/>
                  <a:pt x="9646" y="11331"/>
                  <a:pt x="9646" y="11274"/>
                </a:cubicBezTo>
                <a:lnTo>
                  <a:pt x="9646" y="11054"/>
                </a:lnTo>
                <a:cubicBezTo>
                  <a:pt x="9646" y="10996"/>
                  <a:pt x="9622" y="10949"/>
                  <a:pt x="9593" y="10949"/>
                </a:cubicBezTo>
                <a:close/>
                <a:moveTo>
                  <a:pt x="9908" y="10949"/>
                </a:moveTo>
                <a:cubicBezTo>
                  <a:pt x="9879" y="10949"/>
                  <a:pt x="9855" y="10996"/>
                  <a:pt x="9855" y="11054"/>
                </a:cubicBezTo>
                <a:lnTo>
                  <a:pt x="9855" y="11274"/>
                </a:lnTo>
                <a:cubicBezTo>
                  <a:pt x="9855" y="11331"/>
                  <a:pt x="9879" y="11379"/>
                  <a:pt x="9908" y="11379"/>
                </a:cubicBezTo>
                <a:cubicBezTo>
                  <a:pt x="9937" y="11379"/>
                  <a:pt x="9961" y="11331"/>
                  <a:pt x="9961" y="11274"/>
                </a:cubicBezTo>
                <a:lnTo>
                  <a:pt x="9961" y="11054"/>
                </a:lnTo>
                <a:cubicBezTo>
                  <a:pt x="9961" y="10996"/>
                  <a:pt x="9937" y="10949"/>
                  <a:pt x="9908" y="10949"/>
                </a:cubicBezTo>
                <a:close/>
                <a:moveTo>
                  <a:pt x="10758" y="10949"/>
                </a:moveTo>
                <a:cubicBezTo>
                  <a:pt x="10728" y="10949"/>
                  <a:pt x="10705" y="10996"/>
                  <a:pt x="10705" y="11054"/>
                </a:cubicBezTo>
                <a:lnTo>
                  <a:pt x="10705" y="11274"/>
                </a:lnTo>
                <a:cubicBezTo>
                  <a:pt x="10705" y="11331"/>
                  <a:pt x="10728" y="11379"/>
                  <a:pt x="10758" y="11379"/>
                </a:cubicBezTo>
                <a:cubicBezTo>
                  <a:pt x="10787" y="11379"/>
                  <a:pt x="10810" y="11331"/>
                  <a:pt x="10810" y="11274"/>
                </a:cubicBezTo>
                <a:lnTo>
                  <a:pt x="10810" y="11054"/>
                </a:lnTo>
                <a:cubicBezTo>
                  <a:pt x="10810" y="10996"/>
                  <a:pt x="10787" y="10949"/>
                  <a:pt x="10758" y="10949"/>
                </a:cubicBezTo>
                <a:close/>
                <a:moveTo>
                  <a:pt x="11072" y="10949"/>
                </a:moveTo>
                <a:cubicBezTo>
                  <a:pt x="11043" y="10949"/>
                  <a:pt x="11019" y="10996"/>
                  <a:pt x="11019" y="11054"/>
                </a:cubicBezTo>
                <a:lnTo>
                  <a:pt x="11019" y="11274"/>
                </a:lnTo>
                <a:cubicBezTo>
                  <a:pt x="11019" y="11331"/>
                  <a:pt x="11043" y="11379"/>
                  <a:pt x="11072" y="11379"/>
                </a:cubicBezTo>
                <a:cubicBezTo>
                  <a:pt x="11101" y="11379"/>
                  <a:pt x="11125" y="11331"/>
                  <a:pt x="11125" y="11274"/>
                </a:cubicBezTo>
                <a:lnTo>
                  <a:pt x="11125" y="11054"/>
                </a:lnTo>
                <a:cubicBezTo>
                  <a:pt x="11125" y="10996"/>
                  <a:pt x="11101" y="10949"/>
                  <a:pt x="11072" y="10949"/>
                </a:cubicBezTo>
                <a:close/>
                <a:moveTo>
                  <a:pt x="11922" y="10949"/>
                </a:moveTo>
                <a:cubicBezTo>
                  <a:pt x="11893" y="10949"/>
                  <a:pt x="11869" y="10996"/>
                  <a:pt x="11869" y="11054"/>
                </a:cubicBezTo>
                <a:lnTo>
                  <a:pt x="11869" y="11274"/>
                </a:lnTo>
                <a:cubicBezTo>
                  <a:pt x="11869" y="11331"/>
                  <a:pt x="11893" y="11379"/>
                  <a:pt x="11922" y="11379"/>
                </a:cubicBezTo>
                <a:cubicBezTo>
                  <a:pt x="11951" y="11379"/>
                  <a:pt x="11974" y="11331"/>
                  <a:pt x="11974" y="11274"/>
                </a:cubicBezTo>
                <a:lnTo>
                  <a:pt x="11974" y="11054"/>
                </a:lnTo>
                <a:cubicBezTo>
                  <a:pt x="11974" y="10996"/>
                  <a:pt x="11951" y="10949"/>
                  <a:pt x="11922" y="10949"/>
                </a:cubicBezTo>
                <a:close/>
                <a:moveTo>
                  <a:pt x="12236" y="10949"/>
                </a:moveTo>
                <a:cubicBezTo>
                  <a:pt x="12207" y="10949"/>
                  <a:pt x="12183" y="10996"/>
                  <a:pt x="12183" y="11054"/>
                </a:cubicBezTo>
                <a:lnTo>
                  <a:pt x="12183" y="11274"/>
                </a:lnTo>
                <a:cubicBezTo>
                  <a:pt x="12183" y="11331"/>
                  <a:pt x="12207" y="11379"/>
                  <a:pt x="12236" y="11379"/>
                </a:cubicBezTo>
                <a:cubicBezTo>
                  <a:pt x="12265" y="11379"/>
                  <a:pt x="12288" y="11331"/>
                  <a:pt x="12288" y="11274"/>
                </a:cubicBezTo>
                <a:lnTo>
                  <a:pt x="12288" y="11054"/>
                </a:lnTo>
                <a:cubicBezTo>
                  <a:pt x="12288" y="10996"/>
                  <a:pt x="12265" y="10949"/>
                  <a:pt x="12236" y="10949"/>
                </a:cubicBezTo>
                <a:close/>
                <a:moveTo>
                  <a:pt x="13085" y="10949"/>
                </a:moveTo>
                <a:cubicBezTo>
                  <a:pt x="13056" y="10949"/>
                  <a:pt x="13032" y="10996"/>
                  <a:pt x="13032" y="11054"/>
                </a:cubicBezTo>
                <a:lnTo>
                  <a:pt x="13032" y="11274"/>
                </a:lnTo>
                <a:cubicBezTo>
                  <a:pt x="13032" y="11331"/>
                  <a:pt x="13056" y="11379"/>
                  <a:pt x="13085" y="11379"/>
                </a:cubicBezTo>
                <a:cubicBezTo>
                  <a:pt x="13114" y="11379"/>
                  <a:pt x="13138" y="11331"/>
                  <a:pt x="13138" y="11274"/>
                </a:cubicBezTo>
                <a:lnTo>
                  <a:pt x="13138" y="11054"/>
                </a:lnTo>
                <a:cubicBezTo>
                  <a:pt x="13138" y="10996"/>
                  <a:pt x="13114" y="10949"/>
                  <a:pt x="13085" y="10949"/>
                </a:cubicBezTo>
                <a:close/>
                <a:moveTo>
                  <a:pt x="13399" y="10949"/>
                </a:moveTo>
                <a:cubicBezTo>
                  <a:pt x="13370" y="10949"/>
                  <a:pt x="13348" y="10996"/>
                  <a:pt x="13348" y="11054"/>
                </a:cubicBezTo>
                <a:lnTo>
                  <a:pt x="13348" y="11274"/>
                </a:lnTo>
                <a:cubicBezTo>
                  <a:pt x="13348" y="11331"/>
                  <a:pt x="13370" y="11379"/>
                  <a:pt x="13399" y="11379"/>
                </a:cubicBezTo>
                <a:cubicBezTo>
                  <a:pt x="13428" y="11379"/>
                  <a:pt x="13452" y="11331"/>
                  <a:pt x="13452" y="11274"/>
                </a:cubicBezTo>
                <a:lnTo>
                  <a:pt x="13452" y="11054"/>
                </a:lnTo>
                <a:cubicBezTo>
                  <a:pt x="13452" y="10996"/>
                  <a:pt x="13428" y="10949"/>
                  <a:pt x="13399" y="10949"/>
                </a:cubicBezTo>
                <a:close/>
                <a:moveTo>
                  <a:pt x="14249" y="10949"/>
                </a:moveTo>
                <a:cubicBezTo>
                  <a:pt x="14220" y="10949"/>
                  <a:pt x="14196" y="10996"/>
                  <a:pt x="14196" y="11054"/>
                </a:cubicBezTo>
                <a:lnTo>
                  <a:pt x="14196" y="11274"/>
                </a:lnTo>
                <a:cubicBezTo>
                  <a:pt x="14196" y="11331"/>
                  <a:pt x="14220" y="11379"/>
                  <a:pt x="14249" y="11379"/>
                </a:cubicBezTo>
                <a:cubicBezTo>
                  <a:pt x="14278" y="11379"/>
                  <a:pt x="14302" y="11331"/>
                  <a:pt x="14302" y="11274"/>
                </a:cubicBezTo>
                <a:lnTo>
                  <a:pt x="14302" y="11054"/>
                </a:lnTo>
                <a:cubicBezTo>
                  <a:pt x="14302" y="10996"/>
                  <a:pt x="14278" y="10949"/>
                  <a:pt x="14249" y="10949"/>
                </a:cubicBezTo>
                <a:close/>
                <a:moveTo>
                  <a:pt x="14564" y="10949"/>
                </a:moveTo>
                <a:cubicBezTo>
                  <a:pt x="14535" y="10949"/>
                  <a:pt x="14511" y="10996"/>
                  <a:pt x="14511" y="11054"/>
                </a:cubicBezTo>
                <a:lnTo>
                  <a:pt x="14511" y="11274"/>
                </a:lnTo>
                <a:cubicBezTo>
                  <a:pt x="14511" y="11331"/>
                  <a:pt x="14535" y="11379"/>
                  <a:pt x="14564" y="11379"/>
                </a:cubicBezTo>
                <a:cubicBezTo>
                  <a:pt x="14593" y="11379"/>
                  <a:pt x="14617" y="11331"/>
                  <a:pt x="14617" y="11274"/>
                </a:cubicBezTo>
                <a:lnTo>
                  <a:pt x="14617" y="11054"/>
                </a:lnTo>
                <a:cubicBezTo>
                  <a:pt x="14617" y="10996"/>
                  <a:pt x="14593" y="10949"/>
                  <a:pt x="14564" y="10949"/>
                </a:cubicBezTo>
                <a:close/>
                <a:moveTo>
                  <a:pt x="15413" y="10949"/>
                </a:moveTo>
                <a:cubicBezTo>
                  <a:pt x="15384" y="10949"/>
                  <a:pt x="15360" y="10996"/>
                  <a:pt x="15360" y="11054"/>
                </a:cubicBezTo>
                <a:lnTo>
                  <a:pt x="15360" y="11274"/>
                </a:lnTo>
                <a:cubicBezTo>
                  <a:pt x="15360" y="11331"/>
                  <a:pt x="15384" y="11379"/>
                  <a:pt x="15413" y="11379"/>
                </a:cubicBezTo>
                <a:cubicBezTo>
                  <a:pt x="15442" y="11379"/>
                  <a:pt x="15465" y="11331"/>
                  <a:pt x="15465" y="11274"/>
                </a:cubicBezTo>
                <a:lnTo>
                  <a:pt x="15465" y="11054"/>
                </a:lnTo>
                <a:cubicBezTo>
                  <a:pt x="15465" y="10996"/>
                  <a:pt x="15442" y="10949"/>
                  <a:pt x="15413" y="10949"/>
                </a:cubicBezTo>
                <a:close/>
                <a:moveTo>
                  <a:pt x="15728" y="10949"/>
                </a:moveTo>
                <a:cubicBezTo>
                  <a:pt x="15699" y="10949"/>
                  <a:pt x="15675" y="10996"/>
                  <a:pt x="15675" y="11054"/>
                </a:cubicBezTo>
                <a:lnTo>
                  <a:pt x="15675" y="11274"/>
                </a:lnTo>
                <a:cubicBezTo>
                  <a:pt x="15675" y="11331"/>
                  <a:pt x="15699" y="11379"/>
                  <a:pt x="15728" y="11379"/>
                </a:cubicBezTo>
                <a:cubicBezTo>
                  <a:pt x="15757" y="11379"/>
                  <a:pt x="15781" y="11331"/>
                  <a:pt x="15781" y="11274"/>
                </a:cubicBezTo>
                <a:lnTo>
                  <a:pt x="15781" y="11054"/>
                </a:lnTo>
                <a:cubicBezTo>
                  <a:pt x="15781" y="10996"/>
                  <a:pt x="15757" y="10949"/>
                  <a:pt x="15728" y="10949"/>
                </a:cubicBezTo>
                <a:close/>
                <a:moveTo>
                  <a:pt x="16578" y="10949"/>
                </a:moveTo>
                <a:cubicBezTo>
                  <a:pt x="16549" y="10949"/>
                  <a:pt x="16525" y="10996"/>
                  <a:pt x="16525" y="11054"/>
                </a:cubicBezTo>
                <a:lnTo>
                  <a:pt x="16525" y="11274"/>
                </a:lnTo>
                <a:cubicBezTo>
                  <a:pt x="16525" y="11331"/>
                  <a:pt x="16549" y="11379"/>
                  <a:pt x="16578" y="11379"/>
                </a:cubicBezTo>
                <a:cubicBezTo>
                  <a:pt x="16607" y="11379"/>
                  <a:pt x="16630" y="11331"/>
                  <a:pt x="16630" y="11274"/>
                </a:cubicBezTo>
                <a:lnTo>
                  <a:pt x="16630" y="11054"/>
                </a:lnTo>
                <a:cubicBezTo>
                  <a:pt x="16630" y="10996"/>
                  <a:pt x="16607" y="10949"/>
                  <a:pt x="16578" y="10949"/>
                </a:cubicBezTo>
                <a:close/>
                <a:moveTo>
                  <a:pt x="16892" y="10949"/>
                </a:moveTo>
                <a:cubicBezTo>
                  <a:pt x="16863" y="10949"/>
                  <a:pt x="16839" y="10996"/>
                  <a:pt x="16839" y="11054"/>
                </a:cubicBezTo>
                <a:lnTo>
                  <a:pt x="16839" y="11274"/>
                </a:lnTo>
                <a:cubicBezTo>
                  <a:pt x="16839" y="11331"/>
                  <a:pt x="16863" y="11379"/>
                  <a:pt x="16892" y="11379"/>
                </a:cubicBezTo>
                <a:cubicBezTo>
                  <a:pt x="16921" y="11379"/>
                  <a:pt x="16944" y="11331"/>
                  <a:pt x="16944" y="11274"/>
                </a:cubicBezTo>
                <a:lnTo>
                  <a:pt x="16944" y="11054"/>
                </a:lnTo>
                <a:cubicBezTo>
                  <a:pt x="16944" y="10996"/>
                  <a:pt x="16921" y="10949"/>
                  <a:pt x="16892" y="10949"/>
                </a:cubicBezTo>
                <a:close/>
                <a:moveTo>
                  <a:pt x="17741" y="10949"/>
                </a:moveTo>
                <a:cubicBezTo>
                  <a:pt x="17712" y="10949"/>
                  <a:pt x="17689" y="10996"/>
                  <a:pt x="17689" y="11054"/>
                </a:cubicBezTo>
                <a:lnTo>
                  <a:pt x="17689" y="11274"/>
                </a:lnTo>
                <a:cubicBezTo>
                  <a:pt x="17689" y="11331"/>
                  <a:pt x="17712" y="11379"/>
                  <a:pt x="17741" y="11379"/>
                </a:cubicBezTo>
                <a:cubicBezTo>
                  <a:pt x="17770" y="11379"/>
                  <a:pt x="17794" y="11331"/>
                  <a:pt x="17794" y="11274"/>
                </a:cubicBezTo>
                <a:lnTo>
                  <a:pt x="17794" y="11054"/>
                </a:lnTo>
                <a:cubicBezTo>
                  <a:pt x="17794" y="10996"/>
                  <a:pt x="17770" y="10949"/>
                  <a:pt x="17741" y="10949"/>
                </a:cubicBezTo>
                <a:close/>
                <a:moveTo>
                  <a:pt x="18055" y="10949"/>
                </a:moveTo>
                <a:cubicBezTo>
                  <a:pt x="18026" y="10949"/>
                  <a:pt x="18002" y="10996"/>
                  <a:pt x="18002" y="11054"/>
                </a:cubicBezTo>
                <a:lnTo>
                  <a:pt x="18002" y="11274"/>
                </a:lnTo>
                <a:cubicBezTo>
                  <a:pt x="18002" y="11331"/>
                  <a:pt x="18026" y="11379"/>
                  <a:pt x="18055" y="11379"/>
                </a:cubicBezTo>
                <a:cubicBezTo>
                  <a:pt x="18085" y="11379"/>
                  <a:pt x="18108" y="11331"/>
                  <a:pt x="18108" y="11274"/>
                </a:cubicBezTo>
                <a:lnTo>
                  <a:pt x="18108" y="11054"/>
                </a:lnTo>
                <a:cubicBezTo>
                  <a:pt x="18108" y="10996"/>
                  <a:pt x="18085" y="10949"/>
                  <a:pt x="18055" y="10949"/>
                </a:cubicBezTo>
                <a:close/>
                <a:moveTo>
                  <a:pt x="18905" y="10949"/>
                </a:moveTo>
                <a:cubicBezTo>
                  <a:pt x="18876" y="10949"/>
                  <a:pt x="18852" y="10996"/>
                  <a:pt x="18852" y="11054"/>
                </a:cubicBezTo>
                <a:lnTo>
                  <a:pt x="18852" y="11274"/>
                </a:lnTo>
                <a:cubicBezTo>
                  <a:pt x="18852" y="11331"/>
                  <a:pt x="18876" y="11379"/>
                  <a:pt x="18905" y="11379"/>
                </a:cubicBezTo>
                <a:cubicBezTo>
                  <a:pt x="18934" y="11379"/>
                  <a:pt x="18958" y="11331"/>
                  <a:pt x="18958" y="11274"/>
                </a:cubicBezTo>
                <a:lnTo>
                  <a:pt x="18958" y="11054"/>
                </a:lnTo>
                <a:cubicBezTo>
                  <a:pt x="18958" y="10996"/>
                  <a:pt x="18934" y="10949"/>
                  <a:pt x="18905" y="10949"/>
                </a:cubicBezTo>
                <a:close/>
                <a:moveTo>
                  <a:pt x="19220" y="10949"/>
                </a:moveTo>
                <a:cubicBezTo>
                  <a:pt x="19191" y="10949"/>
                  <a:pt x="19167" y="10996"/>
                  <a:pt x="19167" y="11054"/>
                </a:cubicBezTo>
                <a:lnTo>
                  <a:pt x="19167" y="11274"/>
                </a:lnTo>
                <a:cubicBezTo>
                  <a:pt x="19167" y="11331"/>
                  <a:pt x="19191" y="11379"/>
                  <a:pt x="19220" y="11379"/>
                </a:cubicBezTo>
                <a:cubicBezTo>
                  <a:pt x="19249" y="11379"/>
                  <a:pt x="19273" y="11331"/>
                  <a:pt x="19273" y="11274"/>
                </a:cubicBezTo>
                <a:lnTo>
                  <a:pt x="19273" y="11054"/>
                </a:lnTo>
                <a:cubicBezTo>
                  <a:pt x="19273" y="10996"/>
                  <a:pt x="19249" y="10949"/>
                  <a:pt x="19220" y="10949"/>
                </a:cubicBezTo>
                <a:close/>
                <a:moveTo>
                  <a:pt x="20069" y="10949"/>
                </a:moveTo>
                <a:cubicBezTo>
                  <a:pt x="20040" y="10949"/>
                  <a:pt x="20016" y="10996"/>
                  <a:pt x="20016" y="11054"/>
                </a:cubicBezTo>
                <a:lnTo>
                  <a:pt x="20016" y="11274"/>
                </a:lnTo>
                <a:cubicBezTo>
                  <a:pt x="20016" y="11331"/>
                  <a:pt x="20040" y="11379"/>
                  <a:pt x="20069" y="11379"/>
                </a:cubicBezTo>
                <a:cubicBezTo>
                  <a:pt x="20099" y="11379"/>
                  <a:pt x="20122" y="11331"/>
                  <a:pt x="20122" y="11274"/>
                </a:cubicBezTo>
                <a:lnTo>
                  <a:pt x="20122" y="11054"/>
                </a:lnTo>
                <a:cubicBezTo>
                  <a:pt x="20122" y="10996"/>
                  <a:pt x="20099" y="10949"/>
                  <a:pt x="20069" y="10949"/>
                </a:cubicBezTo>
                <a:close/>
                <a:moveTo>
                  <a:pt x="20384" y="10949"/>
                </a:moveTo>
                <a:cubicBezTo>
                  <a:pt x="20355" y="10949"/>
                  <a:pt x="20331" y="10996"/>
                  <a:pt x="20331" y="11054"/>
                </a:cubicBezTo>
                <a:lnTo>
                  <a:pt x="20331" y="11274"/>
                </a:lnTo>
                <a:cubicBezTo>
                  <a:pt x="20331" y="11331"/>
                  <a:pt x="20355" y="11379"/>
                  <a:pt x="20384" y="11379"/>
                </a:cubicBezTo>
                <a:cubicBezTo>
                  <a:pt x="20413" y="11379"/>
                  <a:pt x="20436" y="11331"/>
                  <a:pt x="20436" y="11274"/>
                </a:cubicBezTo>
                <a:lnTo>
                  <a:pt x="20436" y="11054"/>
                </a:lnTo>
                <a:cubicBezTo>
                  <a:pt x="20436" y="10996"/>
                  <a:pt x="20413" y="10949"/>
                  <a:pt x="20384" y="10949"/>
                </a:cubicBezTo>
                <a:close/>
                <a:moveTo>
                  <a:pt x="21234" y="10949"/>
                </a:moveTo>
                <a:cubicBezTo>
                  <a:pt x="21204" y="10949"/>
                  <a:pt x="21181" y="10996"/>
                  <a:pt x="21181" y="11054"/>
                </a:cubicBezTo>
                <a:lnTo>
                  <a:pt x="21181" y="11274"/>
                </a:lnTo>
                <a:cubicBezTo>
                  <a:pt x="21181" y="11331"/>
                  <a:pt x="21204" y="11379"/>
                  <a:pt x="21234" y="11379"/>
                </a:cubicBezTo>
                <a:cubicBezTo>
                  <a:pt x="21263" y="11379"/>
                  <a:pt x="21285" y="11331"/>
                  <a:pt x="21285" y="11274"/>
                </a:cubicBezTo>
                <a:lnTo>
                  <a:pt x="21285" y="11054"/>
                </a:lnTo>
                <a:cubicBezTo>
                  <a:pt x="21285" y="10996"/>
                  <a:pt x="21263" y="10949"/>
                  <a:pt x="21234" y="10949"/>
                </a:cubicBezTo>
                <a:close/>
                <a:moveTo>
                  <a:pt x="21547" y="10949"/>
                </a:moveTo>
                <a:cubicBezTo>
                  <a:pt x="21518" y="10949"/>
                  <a:pt x="21495" y="10996"/>
                  <a:pt x="21495" y="11054"/>
                </a:cubicBezTo>
                <a:lnTo>
                  <a:pt x="21495" y="11274"/>
                </a:lnTo>
                <a:cubicBezTo>
                  <a:pt x="21495" y="11331"/>
                  <a:pt x="21518" y="11379"/>
                  <a:pt x="21547" y="11379"/>
                </a:cubicBezTo>
                <a:cubicBezTo>
                  <a:pt x="21576" y="11379"/>
                  <a:pt x="21600" y="11331"/>
                  <a:pt x="21600" y="11274"/>
                </a:cubicBezTo>
                <a:lnTo>
                  <a:pt x="21600" y="11054"/>
                </a:lnTo>
                <a:cubicBezTo>
                  <a:pt x="21600" y="10996"/>
                  <a:pt x="21576" y="10949"/>
                  <a:pt x="21547" y="10949"/>
                </a:cubicBezTo>
                <a:close/>
                <a:moveTo>
                  <a:pt x="53" y="11681"/>
                </a:moveTo>
                <a:cubicBezTo>
                  <a:pt x="24" y="11681"/>
                  <a:pt x="0" y="11726"/>
                  <a:pt x="0" y="11784"/>
                </a:cubicBezTo>
                <a:lnTo>
                  <a:pt x="0" y="12004"/>
                </a:lnTo>
                <a:cubicBezTo>
                  <a:pt x="0" y="12061"/>
                  <a:pt x="24" y="12108"/>
                  <a:pt x="53" y="12108"/>
                </a:cubicBezTo>
                <a:cubicBezTo>
                  <a:pt x="82" y="12108"/>
                  <a:pt x="106" y="12061"/>
                  <a:pt x="106" y="12004"/>
                </a:cubicBezTo>
                <a:lnTo>
                  <a:pt x="106" y="11784"/>
                </a:lnTo>
                <a:cubicBezTo>
                  <a:pt x="106" y="11726"/>
                  <a:pt x="82" y="11681"/>
                  <a:pt x="53" y="11681"/>
                </a:cubicBezTo>
                <a:close/>
                <a:moveTo>
                  <a:pt x="367" y="11681"/>
                </a:moveTo>
                <a:cubicBezTo>
                  <a:pt x="338" y="11681"/>
                  <a:pt x="315" y="11726"/>
                  <a:pt x="315" y="11784"/>
                </a:cubicBezTo>
                <a:lnTo>
                  <a:pt x="315" y="12004"/>
                </a:lnTo>
                <a:cubicBezTo>
                  <a:pt x="315" y="12061"/>
                  <a:pt x="338" y="12108"/>
                  <a:pt x="367" y="12108"/>
                </a:cubicBezTo>
                <a:cubicBezTo>
                  <a:pt x="397" y="12108"/>
                  <a:pt x="420" y="12061"/>
                  <a:pt x="420" y="12004"/>
                </a:cubicBezTo>
                <a:lnTo>
                  <a:pt x="420" y="11784"/>
                </a:lnTo>
                <a:cubicBezTo>
                  <a:pt x="420" y="11726"/>
                  <a:pt x="397" y="11681"/>
                  <a:pt x="367" y="11681"/>
                </a:cubicBezTo>
                <a:close/>
                <a:moveTo>
                  <a:pt x="1217" y="11681"/>
                </a:moveTo>
                <a:cubicBezTo>
                  <a:pt x="1188" y="11681"/>
                  <a:pt x="1164" y="11726"/>
                  <a:pt x="1164" y="11784"/>
                </a:cubicBezTo>
                <a:lnTo>
                  <a:pt x="1164" y="12004"/>
                </a:lnTo>
                <a:cubicBezTo>
                  <a:pt x="1164" y="12061"/>
                  <a:pt x="1188" y="12108"/>
                  <a:pt x="1217" y="12108"/>
                </a:cubicBezTo>
                <a:cubicBezTo>
                  <a:pt x="1246" y="12108"/>
                  <a:pt x="1270" y="12061"/>
                  <a:pt x="1270" y="12004"/>
                </a:cubicBezTo>
                <a:lnTo>
                  <a:pt x="1270" y="11784"/>
                </a:lnTo>
                <a:cubicBezTo>
                  <a:pt x="1270" y="11726"/>
                  <a:pt x="1246" y="11681"/>
                  <a:pt x="1217" y="11681"/>
                </a:cubicBezTo>
                <a:close/>
                <a:moveTo>
                  <a:pt x="1532" y="11681"/>
                </a:moveTo>
                <a:cubicBezTo>
                  <a:pt x="1503" y="11681"/>
                  <a:pt x="1479" y="11726"/>
                  <a:pt x="1479" y="11784"/>
                </a:cubicBezTo>
                <a:lnTo>
                  <a:pt x="1479" y="12004"/>
                </a:lnTo>
                <a:cubicBezTo>
                  <a:pt x="1479" y="12061"/>
                  <a:pt x="1503" y="12108"/>
                  <a:pt x="1532" y="12108"/>
                </a:cubicBezTo>
                <a:cubicBezTo>
                  <a:pt x="1561" y="12108"/>
                  <a:pt x="1584" y="12061"/>
                  <a:pt x="1584" y="12004"/>
                </a:cubicBezTo>
                <a:lnTo>
                  <a:pt x="1584" y="11784"/>
                </a:lnTo>
                <a:cubicBezTo>
                  <a:pt x="1584" y="11726"/>
                  <a:pt x="1561" y="11681"/>
                  <a:pt x="1532" y="11681"/>
                </a:cubicBezTo>
                <a:close/>
                <a:moveTo>
                  <a:pt x="2380" y="11681"/>
                </a:moveTo>
                <a:cubicBezTo>
                  <a:pt x="2351" y="11681"/>
                  <a:pt x="2329" y="11726"/>
                  <a:pt x="2329" y="11784"/>
                </a:cubicBezTo>
                <a:lnTo>
                  <a:pt x="2329" y="12004"/>
                </a:lnTo>
                <a:cubicBezTo>
                  <a:pt x="2329" y="12061"/>
                  <a:pt x="2351" y="12108"/>
                  <a:pt x="2380" y="12108"/>
                </a:cubicBezTo>
                <a:cubicBezTo>
                  <a:pt x="2409" y="12108"/>
                  <a:pt x="2433" y="12061"/>
                  <a:pt x="2433" y="12004"/>
                </a:cubicBezTo>
                <a:lnTo>
                  <a:pt x="2433" y="11784"/>
                </a:lnTo>
                <a:cubicBezTo>
                  <a:pt x="2433" y="11726"/>
                  <a:pt x="2409" y="11681"/>
                  <a:pt x="2380" y="11681"/>
                </a:cubicBezTo>
                <a:close/>
                <a:moveTo>
                  <a:pt x="2695" y="11681"/>
                </a:moveTo>
                <a:cubicBezTo>
                  <a:pt x="2666" y="11681"/>
                  <a:pt x="2643" y="11726"/>
                  <a:pt x="2643" y="11784"/>
                </a:cubicBezTo>
                <a:lnTo>
                  <a:pt x="2643" y="12004"/>
                </a:lnTo>
                <a:cubicBezTo>
                  <a:pt x="2643" y="12061"/>
                  <a:pt x="2666" y="12108"/>
                  <a:pt x="2695" y="12108"/>
                </a:cubicBezTo>
                <a:cubicBezTo>
                  <a:pt x="2724" y="12108"/>
                  <a:pt x="2748" y="12061"/>
                  <a:pt x="2748" y="12004"/>
                </a:cubicBezTo>
                <a:lnTo>
                  <a:pt x="2748" y="11784"/>
                </a:lnTo>
                <a:cubicBezTo>
                  <a:pt x="2748" y="11726"/>
                  <a:pt x="2724" y="11681"/>
                  <a:pt x="2695" y="11681"/>
                </a:cubicBezTo>
                <a:close/>
                <a:moveTo>
                  <a:pt x="3545" y="11681"/>
                </a:moveTo>
                <a:cubicBezTo>
                  <a:pt x="3516" y="11681"/>
                  <a:pt x="3492" y="11726"/>
                  <a:pt x="3492" y="11784"/>
                </a:cubicBezTo>
                <a:lnTo>
                  <a:pt x="3492" y="12004"/>
                </a:lnTo>
                <a:cubicBezTo>
                  <a:pt x="3492" y="12061"/>
                  <a:pt x="3516" y="12108"/>
                  <a:pt x="3545" y="12108"/>
                </a:cubicBezTo>
                <a:cubicBezTo>
                  <a:pt x="3574" y="12108"/>
                  <a:pt x="3598" y="12061"/>
                  <a:pt x="3598" y="12004"/>
                </a:cubicBezTo>
                <a:lnTo>
                  <a:pt x="3598" y="11784"/>
                </a:lnTo>
                <a:cubicBezTo>
                  <a:pt x="3598" y="11726"/>
                  <a:pt x="3574" y="11681"/>
                  <a:pt x="3545" y="11681"/>
                </a:cubicBezTo>
                <a:close/>
                <a:moveTo>
                  <a:pt x="3859" y="11681"/>
                </a:moveTo>
                <a:cubicBezTo>
                  <a:pt x="3830" y="11681"/>
                  <a:pt x="3806" y="11726"/>
                  <a:pt x="3806" y="11784"/>
                </a:cubicBezTo>
                <a:lnTo>
                  <a:pt x="3806" y="12004"/>
                </a:lnTo>
                <a:cubicBezTo>
                  <a:pt x="3806" y="12061"/>
                  <a:pt x="3830" y="12108"/>
                  <a:pt x="3859" y="12108"/>
                </a:cubicBezTo>
                <a:cubicBezTo>
                  <a:pt x="3888" y="12108"/>
                  <a:pt x="3912" y="12061"/>
                  <a:pt x="3912" y="12004"/>
                </a:cubicBezTo>
                <a:lnTo>
                  <a:pt x="3912" y="11784"/>
                </a:lnTo>
                <a:cubicBezTo>
                  <a:pt x="3912" y="11726"/>
                  <a:pt x="3888" y="11681"/>
                  <a:pt x="3859" y="11681"/>
                </a:cubicBezTo>
                <a:close/>
                <a:moveTo>
                  <a:pt x="4709" y="11681"/>
                </a:moveTo>
                <a:cubicBezTo>
                  <a:pt x="4680" y="11681"/>
                  <a:pt x="4656" y="11726"/>
                  <a:pt x="4656" y="11784"/>
                </a:cubicBezTo>
                <a:lnTo>
                  <a:pt x="4656" y="12004"/>
                </a:lnTo>
                <a:cubicBezTo>
                  <a:pt x="4656" y="12061"/>
                  <a:pt x="4680" y="12108"/>
                  <a:pt x="4709" y="12108"/>
                </a:cubicBezTo>
                <a:cubicBezTo>
                  <a:pt x="4738" y="12108"/>
                  <a:pt x="4762" y="12061"/>
                  <a:pt x="4762" y="12004"/>
                </a:cubicBezTo>
                <a:lnTo>
                  <a:pt x="4762" y="11784"/>
                </a:lnTo>
                <a:cubicBezTo>
                  <a:pt x="4762" y="11726"/>
                  <a:pt x="4738" y="11681"/>
                  <a:pt x="4709" y="11681"/>
                </a:cubicBezTo>
                <a:close/>
                <a:moveTo>
                  <a:pt x="5023" y="11681"/>
                </a:moveTo>
                <a:cubicBezTo>
                  <a:pt x="4994" y="11681"/>
                  <a:pt x="4970" y="11726"/>
                  <a:pt x="4970" y="11784"/>
                </a:cubicBezTo>
                <a:lnTo>
                  <a:pt x="4970" y="12004"/>
                </a:lnTo>
                <a:cubicBezTo>
                  <a:pt x="4970" y="12061"/>
                  <a:pt x="4994" y="12108"/>
                  <a:pt x="5023" y="12108"/>
                </a:cubicBezTo>
                <a:cubicBezTo>
                  <a:pt x="5053" y="12108"/>
                  <a:pt x="5076" y="12061"/>
                  <a:pt x="5076" y="12004"/>
                </a:cubicBezTo>
                <a:lnTo>
                  <a:pt x="5076" y="11784"/>
                </a:lnTo>
                <a:cubicBezTo>
                  <a:pt x="5076" y="11726"/>
                  <a:pt x="5053" y="11681"/>
                  <a:pt x="5023" y="11681"/>
                </a:cubicBezTo>
                <a:close/>
                <a:moveTo>
                  <a:pt x="5873" y="11681"/>
                </a:moveTo>
                <a:cubicBezTo>
                  <a:pt x="5844" y="11681"/>
                  <a:pt x="5820" y="11726"/>
                  <a:pt x="5820" y="11784"/>
                </a:cubicBezTo>
                <a:lnTo>
                  <a:pt x="5820" y="12004"/>
                </a:lnTo>
                <a:cubicBezTo>
                  <a:pt x="5820" y="12061"/>
                  <a:pt x="5844" y="12108"/>
                  <a:pt x="5873" y="12108"/>
                </a:cubicBezTo>
                <a:cubicBezTo>
                  <a:pt x="5902" y="12108"/>
                  <a:pt x="5926" y="12061"/>
                  <a:pt x="5926" y="12004"/>
                </a:cubicBezTo>
                <a:lnTo>
                  <a:pt x="5926" y="11784"/>
                </a:lnTo>
                <a:cubicBezTo>
                  <a:pt x="5926" y="11726"/>
                  <a:pt x="5902" y="11681"/>
                  <a:pt x="5873" y="11681"/>
                </a:cubicBezTo>
                <a:close/>
                <a:moveTo>
                  <a:pt x="6188" y="11681"/>
                </a:moveTo>
                <a:cubicBezTo>
                  <a:pt x="6159" y="11681"/>
                  <a:pt x="6135" y="11726"/>
                  <a:pt x="6135" y="11784"/>
                </a:cubicBezTo>
                <a:lnTo>
                  <a:pt x="6135" y="12004"/>
                </a:lnTo>
                <a:cubicBezTo>
                  <a:pt x="6135" y="12061"/>
                  <a:pt x="6159" y="12108"/>
                  <a:pt x="6188" y="12108"/>
                </a:cubicBezTo>
                <a:cubicBezTo>
                  <a:pt x="6217" y="12108"/>
                  <a:pt x="6240" y="12061"/>
                  <a:pt x="6240" y="12004"/>
                </a:cubicBezTo>
                <a:lnTo>
                  <a:pt x="6240" y="11784"/>
                </a:lnTo>
                <a:cubicBezTo>
                  <a:pt x="6240" y="11726"/>
                  <a:pt x="6217" y="11681"/>
                  <a:pt x="6188" y="11681"/>
                </a:cubicBezTo>
                <a:close/>
                <a:moveTo>
                  <a:pt x="7036" y="11681"/>
                </a:moveTo>
                <a:cubicBezTo>
                  <a:pt x="7007" y="11681"/>
                  <a:pt x="6984" y="11726"/>
                  <a:pt x="6984" y="11784"/>
                </a:cubicBezTo>
                <a:lnTo>
                  <a:pt x="6984" y="12004"/>
                </a:lnTo>
                <a:cubicBezTo>
                  <a:pt x="6984" y="12061"/>
                  <a:pt x="7007" y="12108"/>
                  <a:pt x="7036" y="12108"/>
                </a:cubicBezTo>
                <a:cubicBezTo>
                  <a:pt x="7065" y="12108"/>
                  <a:pt x="7089" y="12061"/>
                  <a:pt x="7089" y="12004"/>
                </a:cubicBezTo>
                <a:lnTo>
                  <a:pt x="7089" y="11784"/>
                </a:lnTo>
                <a:cubicBezTo>
                  <a:pt x="7089" y="11726"/>
                  <a:pt x="7065" y="11681"/>
                  <a:pt x="7036" y="11681"/>
                </a:cubicBezTo>
                <a:close/>
                <a:moveTo>
                  <a:pt x="7351" y="11681"/>
                </a:moveTo>
                <a:cubicBezTo>
                  <a:pt x="7322" y="11681"/>
                  <a:pt x="7299" y="11726"/>
                  <a:pt x="7299" y="11784"/>
                </a:cubicBezTo>
                <a:lnTo>
                  <a:pt x="7299" y="12004"/>
                </a:lnTo>
                <a:cubicBezTo>
                  <a:pt x="7299" y="12061"/>
                  <a:pt x="7322" y="12108"/>
                  <a:pt x="7351" y="12108"/>
                </a:cubicBezTo>
                <a:cubicBezTo>
                  <a:pt x="7380" y="12108"/>
                  <a:pt x="7404" y="12061"/>
                  <a:pt x="7404" y="12004"/>
                </a:cubicBezTo>
                <a:lnTo>
                  <a:pt x="7404" y="11784"/>
                </a:lnTo>
                <a:cubicBezTo>
                  <a:pt x="7404" y="11726"/>
                  <a:pt x="7380" y="11681"/>
                  <a:pt x="7351" y="11681"/>
                </a:cubicBezTo>
                <a:close/>
                <a:moveTo>
                  <a:pt x="8201" y="11681"/>
                </a:moveTo>
                <a:cubicBezTo>
                  <a:pt x="8171" y="11681"/>
                  <a:pt x="8148" y="11726"/>
                  <a:pt x="8148" y="11784"/>
                </a:cubicBezTo>
                <a:lnTo>
                  <a:pt x="8148" y="12004"/>
                </a:lnTo>
                <a:cubicBezTo>
                  <a:pt x="8148" y="12061"/>
                  <a:pt x="8171" y="12108"/>
                  <a:pt x="8201" y="12108"/>
                </a:cubicBezTo>
                <a:cubicBezTo>
                  <a:pt x="8230" y="12108"/>
                  <a:pt x="8254" y="12061"/>
                  <a:pt x="8254" y="12004"/>
                </a:cubicBezTo>
                <a:lnTo>
                  <a:pt x="8254" y="11784"/>
                </a:lnTo>
                <a:cubicBezTo>
                  <a:pt x="8254" y="11726"/>
                  <a:pt x="8230" y="11681"/>
                  <a:pt x="8201" y="11681"/>
                </a:cubicBezTo>
                <a:close/>
                <a:moveTo>
                  <a:pt x="8515" y="11681"/>
                </a:moveTo>
                <a:cubicBezTo>
                  <a:pt x="8486" y="11681"/>
                  <a:pt x="8462" y="11726"/>
                  <a:pt x="8462" y="11784"/>
                </a:cubicBezTo>
                <a:lnTo>
                  <a:pt x="8462" y="12004"/>
                </a:lnTo>
                <a:cubicBezTo>
                  <a:pt x="8462" y="12061"/>
                  <a:pt x="8486" y="12108"/>
                  <a:pt x="8515" y="12108"/>
                </a:cubicBezTo>
                <a:cubicBezTo>
                  <a:pt x="8544" y="12108"/>
                  <a:pt x="8568" y="12061"/>
                  <a:pt x="8568" y="12004"/>
                </a:cubicBezTo>
                <a:lnTo>
                  <a:pt x="8568" y="11784"/>
                </a:lnTo>
                <a:cubicBezTo>
                  <a:pt x="8568" y="11726"/>
                  <a:pt x="8544" y="11681"/>
                  <a:pt x="8515" y="11681"/>
                </a:cubicBezTo>
                <a:close/>
                <a:moveTo>
                  <a:pt x="9365" y="11681"/>
                </a:moveTo>
                <a:cubicBezTo>
                  <a:pt x="9336" y="11681"/>
                  <a:pt x="9312" y="11726"/>
                  <a:pt x="9312" y="11784"/>
                </a:cubicBezTo>
                <a:lnTo>
                  <a:pt x="9312" y="12004"/>
                </a:lnTo>
                <a:cubicBezTo>
                  <a:pt x="9312" y="12061"/>
                  <a:pt x="9336" y="12108"/>
                  <a:pt x="9365" y="12108"/>
                </a:cubicBezTo>
                <a:cubicBezTo>
                  <a:pt x="9394" y="12108"/>
                  <a:pt x="9418" y="12061"/>
                  <a:pt x="9418" y="12004"/>
                </a:cubicBezTo>
                <a:lnTo>
                  <a:pt x="9418" y="11784"/>
                </a:lnTo>
                <a:cubicBezTo>
                  <a:pt x="9418" y="11726"/>
                  <a:pt x="9394" y="11681"/>
                  <a:pt x="9365" y="11681"/>
                </a:cubicBezTo>
                <a:close/>
                <a:moveTo>
                  <a:pt x="9679" y="11681"/>
                </a:moveTo>
                <a:cubicBezTo>
                  <a:pt x="9650" y="11681"/>
                  <a:pt x="9626" y="11726"/>
                  <a:pt x="9626" y="11784"/>
                </a:cubicBezTo>
                <a:lnTo>
                  <a:pt x="9626" y="12004"/>
                </a:lnTo>
                <a:cubicBezTo>
                  <a:pt x="9626" y="12061"/>
                  <a:pt x="9650" y="12108"/>
                  <a:pt x="9679" y="12108"/>
                </a:cubicBezTo>
                <a:cubicBezTo>
                  <a:pt x="9708" y="12108"/>
                  <a:pt x="9732" y="12061"/>
                  <a:pt x="9732" y="12004"/>
                </a:cubicBezTo>
                <a:lnTo>
                  <a:pt x="9732" y="11784"/>
                </a:lnTo>
                <a:cubicBezTo>
                  <a:pt x="9732" y="11726"/>
                  <a:pt x="9708" y="11681"/>
                  <a:pt x="9679" y="11681"/>
                </a:cubicBezTo>
                <a:close/>
                <a:moveTo>
                  <a:pt x="10529" y="11681"/>
                </a:moveTo>
                <a:cubicBezTo>
                  <a:pt x="10500" y="11681"/>
                  <a:pt x="10476" y="11726"/>
                  <a:pt x="10476" y="11784"/>
                </a:cubicBezTo>
                <a:lnTo>
                  <a:pt x="10476" y="12004"/>
                </a:lnTo>
                <a:cubicBezTo>
                  <a:pt x="10476" y="12061"/>
                  <a:pt x="10500" y="12108"/>
                  <a:pt x="10529" y="12108"/>
                </a:cubicBezTo>
                <a:cubicBezTo>
                  <a:pt x="10558" y="12108"/>
                  <a:pt x="10582" y="12061"/>
                  <a:pt x="10582" y="12004"/>
                </a:cubicBezTo>
                <a:lnTo>
                  <a:pt x="10582" y="11784"/>
                </a:lnTo>
                <a:cubicBezTo>
                  <a:pt x="10582" y="11726"/>
                  <a:pt x="10558" y="11681"/>
                  <a:pt x="10529" y="11681"/>
                </a:cubicBezTo>
                <a:close/>
                <a:moveTo>
                  <a:pt x="10844" y="11681"/>
                </a:moveTo>
                <a:cubicBezTo>
                  <a:pt x="10814" y="11681"/>
                  <a:pt x="10791" y="11726"/>
                  <a:pt x="10791" y="11784"/>
                </a:cubicBezTo>
                <a:lnTo>
                  <a:pt x="10791" y="12004"/>
                </a:lnTo>
                <a:cubicBezTo>
                  <a:pt x="10791" y="12061"/>
                  <a:pt x="10814" y="12108"/>
                  <a:pt x="10844" y="12108"/>
                </a:cubicBezTo>
                <a:cubicBezTo>
                  <a:pt x="10873" y="12108"/>
                  <a:pt x="10895" y="12061"/>
                  <a:pt x="10895" y="12004"/>
                </a:cubicBezTo>
                <a:lnTo>
                  <a:pt x="10895" y="11784"/>
                </a:lnTo>
                <a:cubicBezTo>
                  <a:pt x="10895" y="11726"/>
                  <a:pt x="10873" y="11681"/>
                  <a:pt x="10844" y="11681"/>
                </a:cubicBezTo>
                <a:close/>
                <a:moveTo>
                  <a:pt x="11692" y="11681"/>
                </a:moveTo>
                <a:cubicBezTo>
                  <a:pt x="11663" y="11681"/>
                  <a:pt x="11640" y="11726"/>
                  <a:pt x="11640" y="11784"/>
                </a:cubicBezTo>
                <a:lnTo>
                  <a:pt x="11640" y="12004"/>
                </a:lnTo>
                <a:cubicBezTo>
                  <a:pt x="11640" y="12061"/>
                  <a:pt x="11663" y="12108"/>
                  <a:pt x="11692" y="12108"/>
                </a:cubicBezTo>
                <a:cubicBezTo>
                  <a:pt x="11721" y="12108"/>
                  <a:pt x="11745" y="12061"/>
                  <a:pt x="11745" y="12004"/>
                </a:cubicBezTo>
                <a:lnTo>
                  <a:pt x="11745" y="11784"/>
                </a:lnTo>
                <a:cubicBezTo>
                  <a:pt x="11745" y="11726"/>
                  <a:pt x="11721" y="11681"/>
                  <a:pt x="11692" y="11681"/>
                </a:cubicBezTo>
                <a:close/>
                <a:moveTo>
                  <a:pt x="12007" y="11681"/>
                </a:moveTo>
                <a:cubicBezTo>
                  <a:pt x="11978" y="11681"/>
                  <a:pt x="11955" y="11726"/>
                  <a:pt x="11955" y="11784"/>
                </a:cubicBezTo>
                <a:lnTo>
                  <a:pt x="11955" y="12004"/>
                </a:lnTo>
                <a:cubicBezTo>
                  <a:pt x="11955" y="12061"/>
                  <a:pt x="11978" y="12108"/>
                  <a:pt x="12007" y="12108"/>
                </a:cubicBezTo>
                <a:cubicBezTo>
                  <a:pt x="12036" y="12108"/>
                  <a:pt x="12060" y="12061"/>
                  <a:pt x="12060" y="12004"/>
                </a:cubicBezTo>
                <a:lnTo>
                  <a:pt x="12060" y="11784"/>
                </a:lnTo>
                <a:cubicBezTo>
                  <a:pt x="12060" y="11726"/>
                  <a:pt x="12036" y="11681"/>
                  <a:pt x="12007" y="11681"/>
                </a:cubicBezTo>
                <a:close/>
                <a:moveTo>
                  <a:pt x="12856" y="11681"/>
                </a:moveTo>
                <a:cubicBezTo>
                  <a:pt x="12827" y="11681"/>
                  <a:pt x="12804" y="11726"/>
                  <a:pt x="12804" y="11784"/>
                </a:cubicBezTo>
                <a:lnTo>
                  <a:pt x="12804" y="12004"/>
                </a:lnTo>
                <a:cubicBezTo>
                  <a:pt x="12804" y="12061"/>
                  <a:pt x="12827" y="12108"/>
                  <a:pt x="12856" y="12108"/>
                </a:cubicBezTo>
                <a:cubicBezTo>
                  <a:pt x="12886" y="12108"/>
                  <a:pt x="12909" y="12061"/>
                  <a:pt x="12909" y="12004"/>
                </a:cubicBezTo>
                <a:lnTo>
                  <a:pt x="12909" y="11784"/>
                </a:lnTo>
                <a:cubicBezTo>
                  <a:pt x="12909" y="11726"/>
                  <a:pt x="12886" y="11681"/>
                  <a:pt x="12856" y="11681"/>
                </a:cubicBezTo>
                <a:close/>
                <a:moveTo>
                  <a:pt x="13171" y="11681"/>
                </a:moveTo>
                <a:cubicBezTo>
                  <a:pt x="13142" y="11681"/>
                  <a:pt x="13118" y="11726"/>
                  <a:pt x="13118" y="11784"/>
                </a:cubicBezTo>
                <a:lnTo>
                  <a:pt x="13118" y="12004"/>
                </a:lnTo>
                <a:cubicBezTo>
                  <a:pt x="13118" y="12061"/>
                  <a:pt x="13142" y="12108"/>
                  <a:pt x="13171" y="12108"/>
                </a:cubicBezTo>
                <a:cubicBezTo>
                  <a:pt x="13200" y="12108"/>
                  <a:pt x="13224" y="12061"/>
                  <a:pt x="13224" y="12004"/>
                </a:cubicBezTo>
                <a:lnTo>
                  <a:pt x="13224" y="11784"/>
                </a:lnTo>
                <a:cubicBezTo>
                  <a:pt x="13224" y="11726"/>
                  <a:pt x="13200" y="11681"/>
                  <a:pt x="13171" y="11681"/>
                </a:cubicBezTo>
                <a:close/>
                <a:moveTo>
                  <a:pt x="14021" y="11681"/>
                </a:moveTo>
                <a:cubicBezTo>
                  <a:pt x="13992" y="11681"/>
                  <a:pt x="13968" y="11726"/>
                  <a:pt x="13968" y="11784"/>
                </a:cubicBezTo>
                <a:lnTo>
                  <a:pt x="13968" y="12004"/>
                </a:lnTo>
                <a:cubicBezTo>
                  <a:pt x="13968" y="12061"/>
                  <a:pt x="13992" y="12108"/>
                  <a:pt x="14021" y="12108"/>
                </a:cubicBezTo>
                <a:cubicBezTo>
                  <a:pt x="14050" y="12108"/>
                  <a:pt x="14074" y="12061"/>
                  <a:pt x="14074" y="12004"/>
                </a:cubicBezTo>
                <a:lnTo>
                  <a:pt x="14074" y="11784"/>
                </a:lnTo>
                <a:cubicBezTo>
                  <a:pt x="14074" y="11726"/>
                  <a:pt x="14050" y="11681"/>
                  <a:pt x="14021" y="11681"/>
                </a:cubicBezTo>
                <a:close/>
                <a:moveTo>
                  <a:pt x="14335" y="11681"/>
                </a:moveTo>
                <a:cubicBezTo>
                  <a:pt x="14306" y="11681"/>
                  <a:pt x="14282" y="11726"/>
                  <a:pt x="14282" y="11784"/>
                </a:cubicBezTo>
                <a:lnTo>
                  <a:pt x="14282" y="12004"/>
                </a:lnTo>
                <a:cubicBezTo>
                  <a:pt x="14282" y="12061"/>
                  <a:pt x="14306" y="12108"/>
                  <a:pt x="14335" y="12108"/>
                </a:cubicBezTo>
                <a:cubicBezTo>
                  <a:pt x="14364" y="12108"/>
                  <a:pt x="14388" y="12061"/>
                  <a:pt x="14388" y="12004"/>
                </a:cubicBezTo>
                <a:lnTo>
                  <a:pt x="14388" y="11784"/>
                </a:lnTo>
                <a:cubicBezTo>
                  <a:pt x="14388" y="11726"/>
                  <a:pt x="14364" y="11681"/>
                  <a:pt x="14335" y="11681"/>
                </a:cubicBezTo>
                <a:close/>
                <a:moveTo>
                  <a:pt x="15185" y="11681"/>
                </a:moveTo>
                <a:cubicBezTo>
                  <a:pt x="15156" y="11681"/>
                  <a:pt x="15132" y="11726"/>
                  <a:pt x="15132" y="11784"/>
                </a:cubicBezTo>
                <a:lnTo>
                  <a:pt x="15132" y="12004"/>
                </a:lnTo>
                <a:cubicBezTo>
                  <a:pt x="15132" y="12061"/>
                  <a:pt x="15156" y="12108"/>
                  <a:pt x="15185" y="12108"/>
                </a:cubicBezTo>
                <a:cubicBezTo>
                  <a:pt x="15214" y="12108"/>
                  <a:pt x="15237" y="12061"/>
                  <a:pt x="15237" y="12004"/>
                </a:cubicBezTo>
                <a:lnTo>
                  <a:pt x="15237" y="11784"/>
                </a:lnTo>
                <a:cubicBezTo>
                  <a:pt x="15237" y="11726"/>
                  <a:pt x="15214" y="11681"/>
                  <a:pt x="15185" y="11681"/>
                </a:cubicBezTo>
                <a:close/>
                <a:moveTo>
                  <a:pt x="15500" y="11681"/>
                </a:moveTo>
                <a:cubicBezTo>
                  <a:pt x="15470" y="11681"/>
                  <a:pt x="15447" y="11726"/>
                  <a:pt x="15447" y="11784"/>
                </a:cubicBezTo>
                <a:lnTo>
                  <a:pt x="15447" y="12004"/>
                </a:lnTo>
                <a:cubicBezTo>
                  <a:pt x="15447" y="12061"/>
                  <a:pt x="15470" y="12108"/>
                  <a:pt x="15500" y="12108"/>
                </a:cubicBezTo>
                <a:cubicBezTo>
                  <a:pt x="15529" y="12108"/>
                  <a:pt x="15551" y="12061"/>
                  <a:pt x="15551" y="12004"/>
                </a:cubicBezTo>
                <a:lnTo>
                  <a:pt x="15551" y="11784"/>
                </a:lnTo>
                <a:cubicBezTo>
                  <a:pt x="15551" y="11726"/>
                  <a:pt x="15529" y="11681"/>
                  <a:pt x="15500" y="11681"/>
                </a:cubicBezTo>
                <a:close/>
                <a:moveTo>
                  <a:pt x="16349" y="11681"/>
                </a:moveTo>
                <a:cubicBezTo>
                  <a:pt x="16320" y="11681"/>
                  <a:pt x="16296" y="11726"/>
                  <a:pt x="16296" y="11784"/>
                </a:cubicBezTo>
                <a:lnTo>
                  <a:pt x="16296" y="12004"/>
                </a:lnTo>
                <a:cubicBezTo>
                  <a:pt x="16296" y="12061"/>
                  <a:pt x="16320" y="12108"/>
                  <a:pt x="16349" y="12108"/>
                </a:cubicBezTo>
                <a:cubicBezTo>
                  <a:pt x="16378" y="12108"/>
                  <a:pt x="16401" y="12061"/>
                  <a:pt x="16401" y="12004"/>
                </a:cubicBezTo>
                <a:lnTo>
                  <a:pt x="16401" y="11784"/>
                </a:lnTo>
                <a:cubicBezTo>
                  <a:pt x="16401" y="11726"/>
                  <a:pt x="16378" y="11681"/>
                  <a:pt x="16349" y="11681"/>
                </a:cubicBezTo>
                <a:close/>
                <a:moveTo>
                  <a:pt x="16663" y="11681"/>
                </a:moveTo>
                <a:cubicBezTo>
                  <a:pt x="16634" y="11681"/>
                  <a:pt x="16611" y="11726"/>
                  <a:pt x="16611" y="11784"/>
                </a:cubicBezTo>
                <a:lnTo>
                  <a:pt x="16611" y="12004"/>
                </a:lnTo>
                <a:cubicBezTo>
                  <a:pt x="16611" y="12061"/>
                  <a:pt x="16634" y="12108"/>
                  <a:pt x="16663" y="12108"/>
                </a:cubicBezTo>
                <a:cubicBezTo>
                  <a:pt x="16692" y="12108"/>
                  <a:pt x="16716" y="12061"/>
                  <a:pt x="16716" y="12004"/>
                </a:cubicBezTo>
                <a:lnTo>
                  <a:pt x="16716" y="11784"/>
                </a:lnTo>
                <a:cubicBezTo>
                  <a:pt x="16716" y="11726"/>
                  <a:pt x="16692" y="11681"/>
                  <a:pt x="16663" y="11681"/>
                </a:cubicBezTo>
                <a:close/>
                <a:moveTo>
                  <a:pt x="17512" y="11681"/>
                </a:moveTo>
                <a:cubicBezTo>
                  <a:pt x="17483" y="11681"/>
                  <a:pt x="17459" y="11726"/>
                  <a:pt x="17459" y="11784"/>
                </a:cubicBezTo>
                <a:lnTo>
                  <a:pt x="17459" y="12004"/>
                </a:lnTo>
                <a:cubicBezTo>
                  <a:pt x="17459" y="12061"/>
                  <a:pt x="17483" y="12108"/>
                  <a:pt x="17512" y="12108"/>
                </a:cubicBezTo>
                <a:cubicBezTo>
                  <a:pt x="17541" y="12108"/>
                  <a:pt x="17565" y="12061"/>
                  <a:pt x="17565" y="12004"/>
                </a:cubicBezTo>
                <a:lnTo>
                  <a:pt x="17565" y="11784"/>
                </a:lnTo>
                <a:cubicBezTo>
                  <a:pt x="17565" y="11726"/>
                  <a:pt x="17541" y="11681"/>
                  <a:pt x="17512" y="11681"/>
                </a:cubicBezTo>
                <a:close/>
                <a:moveTo>
                  <a:pt x="17827" y="11681"/>
                </a:moveTo>
                <a:cubicBezTo>
                  <a:pt x="17798" y="11681"/>
                  <a:pt x="17774" y="11726"/>
                  <a:pt x="17774" y="11784"/>
                </a:cubicBezTo>
                <a:lnTo>
                  <a:pt x="17774" y="12004"/>
                </a:lnTo>
                <a:cubicBezTo>
                  <a:pt x="17774" y="12061"/>
                  <a:pt x="17798" y="12108"/>
                  <a:pt x="17827" y="12108"/>
                </a:cubicBezTo>
                <a:cubicBezTo>
                  <a:pt x="17856" y="12108"/>
                  <a:pt x="17880" y="12061"/>
                  <a:pt x="17880" y="12004"/>
                </a:cubicBezTo>
                <a:lnTo>
                  <a:pt x="17880" y="11784"/>
                </a:lnTo>
                <a:cubicBezTo>
                  <a:pt x="17880" y="11726"/>
                  <a:pt x="17856" y="11681"/>
                  <a:pt x="17827" y="11681"/>
                </a:cubicBezTo>
                <a:close/>
                <a:moveTo>
                  <a:pt x="18677" y="11681"/>
                </a:moveTo>
                <a:cubicBezTo>
                  <a:pt x="18648" y="11681"/>
                  <a:pt x="18624" y="11726"/>
                  <a:pt x="18624" y="11784"/>
                </a:cubicBezTo>
                <a:lnTo>
                  <a:pt x="18624" y="12004"/>
                </a:lnTo>
                <a:cubicBezTo>
                  <a:pt x="18624" y="12061"/>
                  <a:pt x="18648" y="12108"/>
                  <a:pt x="18677" y="12108"/>
                </a:cubicBezTo>
                <a:cubicBezTo>
                  <a:pt x="18706" y="12108"/>
                  <a:pt x="18730" y="12061"/>
                  <a:pt x="18730" y="12004"/>
                </a:cubicBezTo>
                <a:lnTo>
                  <a:pt x="18730" y="11784"/>
                </a:lnTo>
                <a:cubicBezTo>
                  <a:pt x="18730" y="11726"/>
                  <a:pt x="18706" y="11681"/>
                  <a:pt x="18677" y="11681"/>
                </a:cubicBezTo>
                <a:close/>
                <a:moveTo>
                  <a:pt x="18991" y="11681"/>
                </a:moveTo>
                <a:cubicBezTo>
                  <a:pt x="18962" y="11681"/>
                  <a:pt x="18938" y="11726"/>
                  <a:pt x="18938" y="11784"/>
                </a:cubicBezTo>
                <a:lnTo>
                  <a:pt x="18938" y="12004"/>
                </a:lnTo>
                <a:cubicBezTo>
                  <a:pt x="18938" y="12061"/>
                  <a:pt x="18962" y="12108"/>
                  <a:pt x="18991" y="12108"/>
                </a:cubicBezTo>
                <a:cubicBezTo>
                  <a:pt x="19020" y="12108"/>
                  <a:pt x="19044" y="12061"/>
                  <a:pt x="19044" y="12004"/>
                </a:cubicBezTo>
                <a:lnTo>
                  <a:pt x="19044" y="11784"/>
                </a:lnTo>
                <a:cubicBezTo>
                  <a:pt x="19044" y="11726"/>
                  <a:pt x="19020" y="11681"/>
                  <a:pt x="18991" y="11681"/>
                </a:cubicBezTo>
                <a:close/>
                <a:moveTo>
                  <a:pt x="19841" y="11681"/>
                </a:moveTo>
                <a:cubicBezTo>
                  <a:pt x="19812" y="11681"/>
                  <a:pt x="19788" y="11726"/>
                  <a:pt x="19788" y="11784"/>
                </a:cubicBezTo>
                <a:lnTo>
                  <a:pt x="19788" y="12004"/>
                </a:lnTo>
                <a:cubicBezTo>
                  <a:pt x="19788" y="12061"/>
                  <a:pt x="19812" y="12108"/>
                  <a:pt x="19841" y="12108"/>
                </a:cubicBezTo>
                <a:cubicBezTo>
                  <a:pt x="19870" y="12108"/>
                  <a:pt x="19894" y="12061"/>
                  <a:pt x="19894" y="12004"/>
                </a:cubicBezTo>
                <a:lnTo>
                  <a:pt x="19894" y="11784"/>
                </a:lnTo>
                <a:cubicBezTo>
                  <a:pt x="19894" y="11726"/>
                  <a:pt x="19870" y="11681"/>
                  <a:pt x="19841" y="11681"/>
                </a:cubicBezTo>
                <a:close/>
                <a:moveTo>
                  <a:pt x="20155" y="11681"/>
                </a:moveTo>
                <a:cubicBezTo>
                  <a:pt x="20126" y="11681"/>
                  <a:pt x="20102" y="11726"/>
                  <a:pt x="20102" y="11784"/>
                </a:cubicBezTo>
                <a:lnTo>
                  <a:pt x="20102" y="12004"/>
                </a:lnTo>
                <a:cubicBezTo>
                  <a:pt x="20102" y="12061"/>
                  <a:pt x="20126" y="12108"/>
                  <a:pt x="20155" y="12108"/>
                </a:cubicBezTo>
                <a:cubicBezTo>
                  <a:pt x="20184" y="12108"/>
                  <a:pt x="20207" y="12061"/>
                  <a:pt x="20207" y="12004"/>
                </a:cubicBezTo>
                <a:lnTo>
                  <a:pt x="20207" y="11784"/>
                </a:lnTo>
                <a:cubicBezTo>
                  <a:pt x="20207" y="11726"/>
                  <a:pt x="20184" y="11681"/>
                  <a:pt x="20155" y="11681"/>
                </a:cubicBezTo>
                <a:close/>
                <a:moveTo>
                  <a:pt x="21004" y="11681"/>
                </a:moveTo>
                <a:cubicBezTo>
                  <a:pt x="20975" y="11681"/>
                  <a:pt x="20952" y="11726"/>
                  <a:pt x="20952" y="11784"/>
                </a:cubicBezTo>
                <a:lnTo>
                  <a:pt x="20952" y="12004"/>
                </a:lnTo>
                <a:cubicBezTo>
                  <a:pt x="20952" y="12061"/>
                  <a:pt x="20975" y="12108"/>
                  <a:pt x="21004" y="12108"/>
                </a:cubicBezTo>
                <a:cubicBezTo>
                  <a:pt x="21033" y="12108"/>
                  <a:pt x="21057" y="12061"/>
                  <a:pt x="21057" y="12004"/>
                </a:cubicBezTo>
                <a:lnTo>
                  <a:pt x="21057" y="11784"/>
                </a:lnTo>
                <a:cubicBezTo>
                  <a:pt x="21057" y="11726"/>
                  <a:pt x="21033" y="11681"/>
                  <a:pt x="21004" y="11681"/>
                </a:cubicBezTo>
                <a:close/>
                <a:moveTo>
                  <a:pt x="21319" y="11681"/>
                </a:moveTo>
                <a:cubicBezTo>
                  <a:pt x="21289" y="11681"/>
                  <a:pt x="21267" y="11726"/>
                  <a:pt x="21267" y="11784"/>
                </a:cubicBezTo>
                <a:lnTo>
                  <a:pt x="21267" y="12004"/>
                </a:lnTo>
                <a:cubicBezTo>
                  <a:pt x="21267" y="12061"/>
                  <a:pt x="21289" y="12108"/>
                  <a:pt x="21319" y="12108"/>
                </a:cubicBezTo>
                <a:cubicBezTo>
                  <a:pt x="21348" y="12108"/>
                  <a:pt x="21372" y="12061"/>
                  <a:pt x="21372" y="12004"/>
                </a:cubicBezTo>
                <a:lnTo>
                  <a:pt x="21372" y="11784"/>
                </a:lnTo>
                <a:cubicBezTo>
                  <a:pt x="21372" y="11726"/>
                  <a:pt x="21348" y="11681"/>
                  <a:pt x="21319" y="11681"/>
                </a:cubicBezTo>
                <a:close/>
                <a:moveTo>
                  <a:pt x="281" y="12411"/>
                </a:moveTo>
                <a:cubicBezTo>
                  <a:pt x="252" y="12411"/>
                  <a:pt x="228" y="12456"/>
                  <a:pt x="228" y="12514"/>
                </a:cubicBezTo>
                <a:lnTo>
                  <a:pt x="228" y="12734"/>
                </a:lnTo>
                <a:cubicBezTo>
                  <a:pt x="228" y="12791"/>
                  <a:pt x="252" y="12838"/>
                  <a:pt x="281" y="12838"/>
                </a:cubicBezTo>
                <a:cubicBezTo>
                  <a:pt x="311" y="12838"/>
                  <a:pt x="334" y="12791"/>
                  <a:pt x="334" y="12734"/>
                </a:cubicBezTo>
                <a:lnTo>
                  <a:pt x="334" y="12514"/>
                </a:lnTo>
                <a:cubicBezTo>
                  <a:pt x="334" y="12456"/>
                  <a:pt x="311" y="12411"/>
                  <a:pt x="281" y="12411"/>
                </a:cubicBezTo>
                <a:close/>
                <a:moveTo>
                  <a:pt x="596" y="12411"/>
                </a:moveTo>
                <a:cubicBezTo>
                  <a:pt x="567" y="12411"/>
                  <a:pt x="543" y="12456"/>
                  <a:pt x="543" y="12514"/>
                </a:cubicBezTo>
                <a:lnTo>
                  <a:pt x="543" y="12734"/>
                </a:lnTo>
                <a:cubicBezTo>
                  <a:pt x="543" y="12791"/>
                  <a:pt x="567" y="12838"/>
                  <a:pt x="596" y="12838"/>
                </a:cubicBezTo>
                <a:cubicBezTo>
                  <a:pt x="625" y="12838"/>
                  <a:pt x="649" y="12791"/>
                  <a:pt x="649" y="12734"/>
                </a:cubicBezTo>
                <a:lnTo>
                  <a:pt x="649" y="12514"/>
                </a:lnTo>
                <a:cubicBezTo>
                  <a:pt x="649" y="12456"/>
                  <a:pt x="625" y="12411"/>
                  <a:pt x="596" y="12411"/>
                </a:cubicBezTo>
                <a:close/>
                <a:moveTo>
                  <a:pt x="1446" y="12411"/>
                </a:moveTo>
                <a:cubicBezTo>
                  <a:pt x="1417" y="12411"/>
                  <a:pt x="1393" y="12456"/>
                  <a:pt x="1393" y="12514"/>
                </a:cubicBezTo>
                <a:lnTo>
                  <a:pt x="1393" y="12734"/>
                </a:lnTo>
                <a:cubicBezTo>
                  <a:pt x="1393" y="12791"/>
                  <a:pt x="1417" y="12838"/>
                  <a:pt x="1446" y="12838"/>
                </a:cubicBezTo>
                <a:cubicBezTo>
                  <a:pt x="1475" y="12838"/>
                  <a:pt x="1499" y="12791"/>
                  <a:pt x="1499" y="12734"/>
                </a:cubicBezTo>
                <a:lnTo>
                  <a:pt x="1499" y="12514"/>
                </a:lnTo>
                <a:cubicBezTo>
                  <a:pt x="1499" y="12456"/>
                  <a:pt x="1475" y="12411"/>
                  <a:pt x="1446" y="12411"/>
                </a:cubicBezTo>
                <a:close/>
                <a:moveTo>
                  <a:pt x="1760" y="12411"/>
                </a:moveTo>
                <a:cubicBezTo>
                  <a:pt x="1731" y="12411"/>
                  <a:pt x="1707" y="12456"/>
                  <a:pt x="1707" y="12514"/>
                </a:cubicBezTo>
                <a:lnTo>
                  <a:pt x="1707" y="12734"/>
                </a:lnTo>
                <a:cubicBezTo>
                  <a:pt x="1707" y="12791"/>
                  <a:pt x="1731" y="12838"/>
                  <a:pt x="1760" y="12838"/>
                </a:cubicBezTo>
                <a:cubicBezTo>
                  <a:pt x="1789" y="12838"/>
                  <a:pt x="1813" y="12791"/>
                  <a:pt x="1813" y="12734"/>
                </a:cubicBezTo>
                <a:lnTo>
                  <a:pt x="1813" y="12514"/>
                </a:lnTo>
                <a:cubicBezTo>
                  <a:pt x="1813" y="12456"/>
                  <a:pt x="1789" y="12411"/>
                  <a:pt x="1760" y="12411"/>
                </a:cubicBezTo>
                <a:close/>
                <a:moveTo>
                  <a:pt x="2610" y="12411"/>
                </a:moveTo>
                <a:cubicBezTo>
                  <a:pt x="2581" y="12411"/>
                  <a:pt x="2557" y="12456"/>
                  <a:pt x="2557" y="12514"/>
                </a:cubicBezTo>
                <a:lnTo>
                  <a:pt x="2557" y="12734"/>
                </a:lnTo>
                <a:cubicBezTo>
                  <a:pt x="2557" y="12791"/>
                  <a:pt x="2581" y="12838"/>
                  <a:pt x="2610" y="12838"/>
                </a:cubicBezTo>
                <a:cubicBezTo>
                  <a:pt x="2639" y="12838"/>
                  <a:pt x="2662" y="12791"/>
                  <a:pt x="2662" y="12734"/>
                </a:cubicBezTo>
                <a:lnTo>
                  <a:pt x="2662" y="12514"/>
                </a:lnTo>
                <a:cubicBezTo>
                  <a:pt x="2662" y="12456"/>
                  <a:pt x="2639" y="12411"/>
                  <a:pt x="2610" y="12411"/>
                </a:cubicBezTo>
                <a:close/>
                <a:moveTo>
                  <a:pt x="2924" y="12411"/>
                </a:moveTo>
                <a:cubicBezTo>
                  <a:pt x="2895" y="12411"/>
                  <a:pt x="2871" y="12456"/>
                  <a:pt x="2871" y="12514"/>
                </a:cubicBezTo>
                <a:lnTo>
                  <a:pt x="2871" y="12734"/>
                </a:lnTo>
                <a:cubicBezTo>
                  <a:pt x="2871" y="12791"/>
                  <a:pt x="2895" y="12838"/>
                  <a:pt x="2924" y="12838"/>
                </a:cubicBezTo>
                <a:cubicBezTo>
                  <a:pt x="2954" y="12838"/>
                  <a:pt x="2976" y="12791"/>
                  <a:pt x="2976" y="12734"/>
                </a:cubicBezTo>
                <a:lnTo>
                  <a:pt x="2976" y="12514"/>
                </a:lnTo>
                <a:cubicBezTo>
                  <a:pt x="2976" y="12456"/>
                  <a:pt x="2954" y="12411"/>
                  <a:pt x="2924" y="12411"/>
                </a:cubicBezTo>
                <a:close/>
                <a:moveTo>
                  <a:pt x="3773" y="12411"/>
                </a:moveTo>
                <a:cubicBezTo>
                  <a:pt x="3744" y="12411"/>
                  <a:pt x="3721" y="12456"/>
                  <a:pt x="3721" y="12514"/>
                </a:cubicBezTo>
                <a:lnTo>
                  <a:pt x="3721" y="12734"/>
                </a:lnTo>
                <a:cubicBezTo>
                  <a:pt x="3721" y="12791"/>
                  <a:pt x="3744" y="12838"/>
                  <a:pt x="3773" y="12838"/>
                </a:cubicBezTo>
                <a:cubicBezTo>
                  <a:pt x="3802" y="12838"/>
                  <a:pt x="3826" y="12791"/>
                  <a:pt x="3826" y="12734"/>
                </a:cubicBezTo>
                <a:lnTo>
                  <a:pt x="3826" y="12514"/>
                </a:lnTo>
                <a:cubicBezTo>
                  <a:pt x="3826" y="12456"/>
                  <a:pt x="3802" y="12411"/>
                  <a:pt x="3773" y="12411"/>
                </a:cubicBezTo>
                <a:close/>
                <a:moveTo>
                  <a:pt x="4088" y="12411"/>
                </a:moveTo>
                <a:cubicBezTo>
                  <a:pt x="4058" y="12411"/>
                  <a:pt x="4035" y="12456"/>
                  <a:pt x="4035" y="12514"/>
                </a:cubicBezTo>
                <a:lnTo>
                  <a:pt x="4035" y="12734"/>
                </a:lnTo>
                <a:cubicBezTo>
                  <a:pt x="4035" y="12791"/>
                  <a:pt x="4058" y="12838"/>
                  <a:pt x="4088" y="12838"/>
                </a:cubicBezTo>
                <a:cubicBezTo>
                  <a:pt x="4117" y="12838"/>
                  <a:pt x="4141" y="12791"/>
                  <a:pt x="4141" y="12734"/>
                </a:cubicBezTo>
                <a:lnTo>
                  <a:pt x="4141" y="12514"/>
                </a:lnTo>
                <a:cubicBezTo>
                  <a:pt x="4141" y="12456"/>
                  <a:pt x="4117" y="12411"/>
                  <a:pt x="4088" y="12411"/>
                </a:cubicBezTo>
                <a:close/>
                <a:moveTo>
                  <a:pt x="4937" y="12411"/>
                </a:moveTo>
                <a:cubicBezTo>
                  <a:pt x="4908" y="12411"/>
                  <a:pt x="4884" y="12456"/>
                  <a:pt x="4884" y="12514"/>
                </a:cubicBezTo>
                <a:lnTo>
                  <a:pt x="4884" y="12734"/>
                </a:lnTo>
                <a:cubicBezTo>
                  <a:pt x="4884" y="12791"/>
                  <a:pt x="4908" y="12838"/>
                  <a:pt x="4937" y="12838"/>
                </a:cubicBezTo>
                <a:cubicBezTo>
                  <a:pt x="4966" y="12838"/>
                  <a:pt x="4990" y="12791"/>
                  <a:pt x="4990" y="12734"/>
                </a:cubicBezTo>
                <a:lnTo>
                  <a:pt x="4990" y="12514"/>
                </a:lnTo>
                <a:cubicBezTo>
                  <a:pt x="4990" y="12456"/>
                  <a:pt x="4966" y="12411"/>
                  <a:pt x="4937" y="12411"/>
                </a:cubicBezTo>
                <a:close/>
                <a:moveTo>
                  <a:pt x="5252" y="12411"/>
                </a:moveTo>
                <a:cubicBezTo>
                  <a:pt x="5223" y="12411"/>
                  <a:pt x="5199" y="12456"/>
                  <a:pt x="5199" y="12514"/>
                </a:cubicBezTo>
                <a:lnTo>
                  <a:pt x="5199" y="12734"/>
                </a:lnTo>
                <a:cubicBezTo>
                  <a:pt x="5199" y="12791"/>
                  <a:pt x="5223" y="12838"/>
                  <a:pt x="5252" y="12838"/>
                </a:cubicBezTo>
                <a:cubicBezTo>
                  <a:pt x="5281" y="12838"/>
                  <a:pt x="5305" y="12791"/>
                  <a:pt x="5305" y="12734"/>
                </a:cubicBezTo>
                <a:lnTo>
                  <a:pt x="5305" y="12514"/>
                </a:lnTo>
                <a:cubicBezTo>
                  <a:pt x="5305" y="12456"/>
                  <a:pt x="5281" y="12411"/>
                  <a:pt x="5252" y="12411"/>
                </a:cubicBezTo>
                <a:close/>
                <a:moveTo>
                  <a:pt x="6102" y="12411"/>
                </a:moveTo>
                <a:cubicBezTo>
                  <a:pt x="6072" y="12411"/>
                  <a:pt x="6049" y="12456"/>
                  <a:pt x="6049" y="12514"/>
                </a:cubicBezTo>
                <a:lnTo>
                  <a:pt x="6049" y="12734"/>
                </a:lnTo>
                <a:cubicBezTo>
                  <a:pt x="6049" y="12791"/>
                  <a:pt x="6072" y="12838"/>
                  <a:pt x="6102" y="12838"/>
                </a:cubicBezTo>
                <a:cubicBezTo>
                  <a:pt x="6131" y="12838"/>
                  <a:pt x="6155" y="12791"/>
                  <a:pt x="6155" y="12734"/>
                </a:cubicBezTo>
                <a:lnTo>
                  <a:pt x="6155" y="12514"/>
                </a:lnTo>
                <a:cubicBezTo>
                  <a:pt x="6155" y="12456"/>
                  <a:pt x="6131" y="12411"/>
                  <a:pt x="6102" y="12411"/>
                </a:cubicBezTo>
                <a:close/>
                <a:moveTo>
                  <a:pt x="6416" y="12411"/>
                </a:moveTo>
                <a:cubicBezTo>
                  <a:pt x="6387" y="12411"/>
                  <a:pt x="6363" y="12456"/>
                  <a:pt x="6363" y="12514"/>
                </a:cubicBezTo>
                <a:lnTo>
                  <a:pt x="6363" y="12734"/>
                </a:lnTo>
                <a:cubicBezTo>
                  <a:pt x="6363" y="12791"/>
                  <a:pt x="6387" y="12838"/>
                  <a:pt x="6416" y="12838"/>
                </a:cubicBezTo>
                <a:cubicBezTo>
                  <a:pt x="6445" y="12838"/>
                  <a:pt x="6469" y="12791"/>
                  <a:pt x="6469" y="12734"/>
                </a:cubicBezTo>
                <a:lnTo>
                  <a:pt x="6469" y="12514"/>
                </a:lnTo>
                <a:cubicBezTo>
                  <a:pt x="6469" y="12456"/>
                  <a:pt x="6445" y="12411"/>
                  <a:pt x="6416" y="12411"/>
                </a:cubicBezTo>
                <a:close/>
                <a:moveTo>
                  <a:pt x="7266" y="12411"/>
                </a:moveTo>
                <a:cubicBezTo>
                  <a:pt x="7237" y="12411"/>
                  <a:pt x="7213" y="12456"/>
                  <a:pt x="7213" y="12514"/>
                </a:cubicBezTo>
                <a:lnTo>
                  <a:pt x="7213" y="12734"/>
                </a:lnTo>
                <a:cubicBezTo>
                  <a:pt x="7213" y="12791"/>
                  <a:pt x="7237" y="12838"/>
                  <a:pt x="7266" y="12838"/>
                </a:cubicBezTo>
                <a:cubicBezTo>
                  <a:pt x="7295" y="12838"/>
                  <a:pt x="7318" y="12791"/>
                  <a:pt x="7318" y="12734"/>
                </a:cubicBezTo>
                <a:lnTo>
                  <a:pt x="7318" y="12514"/>
                </a:lnTo>
                <a:cubicBezTo>
                  <a:pt x="7318" y="12456"/>
                  <a:pt x="7295" y="12411"/>
                  <a:pt x="7266" y="12411"/>
                </a:cubicBezTo>
                <a:close/>
                <a:moveTo>
                  <a:pt x="7580" y="12411"/>
                </a:moveTo>
                <a:cubicBezTo>
                  <a:pt x="7551" y="12411"/>
                  <a:pt x="7527" y="12456"/>
                  <a:pt x="7527" y="12514"/>
                </a:cubicBezTo>
                <a:lnTo>
                  <a:pt x="7527" y="12734"/>
                </a:lnTo>
                <a:cubicBezTo>
                  <a:pt x="7527" y="12791"/>
                  <a:pt x="7551" y="12838"/>
                  <a:pt x="7580" y="12838"/>
                </a:cubicBezTo>
                <a:cubicBezTo>
                  <a:pt x="7609" y="12838"/>
                  <a:pt x="7632" y="12791"/>
                  <a:pt x="7632" y="12734"/>
                </a:cubicBezTo>
                <a:lnTo>
                  <a:pt x="7632" y="12514"/>
                </a:lnTo>
                <a:cubicBezTo>
                  <a:pt x="7632" y="12456"/>
                  <a:pt x="7609" y="12411"/>
                  <a:pt x="7580" y="12411"/>
                </a:cubicBezTo>
                <a:close/>
                <a:moveTo>
                  <a:pt x="8429" y="12411"/>
                </a:moveTo>
                <a:cubicBezTo>
                  <a:pt x="8400" y="12411"/>
                  <a:pt x="8377" y="12456"/>
                  <a:pt x="8377" y="12514"/>
                </a:cubicBezTo>
                <a:lnTo>
                  <a:pt x="8377" y="12734"/>
                </a:lnTo>
                <a:cubicBezTo>
                  <a:pt x="8377" y="12791"/>
                  <a:pt x="8400" y="12838"/>
                  <a:pt x="8429" y="12838"/>
                </a:cubicBezTo>
                <a:cubicBezTo>
                  <a:pt x="8458" y="12838"/>
                  <a:pt x="8482" y="12791"/>
                  <a:pt x="8482" y="12734"/>
                </a:cubicBezTo>
                <a:lnTo>
                  <a:pt x="8482" y="12514"/>
                </a:lnTo>
                <a:cubicBezTo>
                  <a:pt x="8482" y="12456"/>
                  <a:pt x="8458" y="12411"/>
                  <a:pt x="8429" y="12411"/>
                </a:cubicBezTo>
                <a:close/>
                <a:moveTo>
                  <a:pt x="8744" y="12411"/>
                </a:moveTo>
                <a:cubicBezTo>
                  <a:pt x="8714" y="12411"/>
                  <a:pt x="8691" y="12456"/>
                  <a:pt x="8691" y="12514"/>
                </a:cubicBezTo>
                <a:lnTo>
                  <a:pt x="8691" y="12734"/>
                </a:lnTo>
                <a:cubicBezTo>
                  <a:pt x="8691" y="12791"/>
                  <a:pt x="8714" y="12838"/>
                  <a:pt x="8744" y="12838"/>
                </a:cubicBezTo>
                <a:cubicBezTo>
                  <a:pt x="8773" y="12838"/>
                  <a:pt x="8796" y="12791"/>
                  <a:pt x="8796" y="12734"/>
                </a:cubicBezTo>
                <a:lnTo>
                  <a:pt x="8796" y="12514"/>
                </a:lnTo>
                <a:cubicBezTo>
                  <a:pt x="8796" y="12456"/>
                  <a:pt x="8773" y="12411"/>
                  <a:pt x="8744" y="12411"/>
                </a:cubicBezTo>
                <a:close/>
                <a:moveTo>
                  <a:pt x="9593" y="12411"/>
                </a:moveTo>
                <a:cubicBezTo>
                  <a:pt x="9564" y="12411"/>
                  <a:pt x="9540" y="12456"/>
                  <a:pt x="9540" y="12514"/>
                </a:cubicBezTo>
                <a:lnTo>
                  <a:pt x="9540" y="12734"/>
                </a:lnTo>
                <a:cubicBezTo>
                  <a:pt x="9540" y="12791"/>
                  <a:pt x="9564" y="12838"/>
                  <a:pt x="9593" y="12838"/>
                </a:cubicBezTo>
                <a:cubicBezTo>
                  <a:pt x="9622" y="12838"/>
                  <a:pt x="9646" y="12791"/>
                  <a:pt x="9646" y="12734"/>
                </a:cubicBezTo>
                <a:lnTo>
                  <a:pt x="9646" y="12514"/>
                </a:lnTo>
                <a:cubicBezTo>
                  <a:pt x="9646" y="12456"/>
                  <a:pt x="9622" y="12411"/>
                  <a:pt x="9593" y="12411"/>
                </a:cubicBezTo>
                <a:close/>
                <a:moveTo>
                  <a:pt x="9908" y="12411"/>
                </a:moveTo>
                <a:cubicBezTo>
                  <a:pt x="9879" y="12411"/>
                  <a:pt x="9855" y="12456"/>
                  <a:pt x="9855" y="12514"/>
                </a:cubicBezTo>
                <a:lnTo>
                  <a:pt x="9855" y="12734"/>
                </a:lnTo>
                <a:cubicBezTo>
                  <a:pt x="9855" y="12791"/>
                  <a:pt x="9879" y="12838"/>
                  <a:pt x="9908" y="12838"/>
                </a:cubicBezTo>
                <a:cubicBezTo>
                  <a:pt x="9937" y="12838"/>
                  <a:pt x="9961" y="12791"/>
                  <a:pt x="9961" y="12734"/>
                </a:cubicBezTo>
                <a:lnTo>
                  <a:pt x="9961" y="12514"/>
                </a:lnTo>
                <a:cubicBezTo>
                  <a:pt x="9961" y="12456"/>
                  <a:pt x="9937" y="12411"/>
                  <a:pt x="9908" y="12411"/>
                </a:cubicBezTo>
                <a:close/>
                <a:moveTo>
                  <a:pt x="10758" y="12411"/>
                </a:moveTo>
                <a:cubicBezTo>
                  <a:pt x="10728" y="12411"/>
                  <a:pt x="10705" y="12456"/>
                  <a:pt x="10705" y="12514"/>
                </a:cubicBezTo>
                <a:lnTo>
                  <a:pt x="10705" y="12734"/>
                </a:lnTo>
                <a:cubicBezTo>
                  <a:pt x="10705" y="12791"/>
                  <a:pt x="10728" y="12838"/>
                  <a:pt x="10758" y="12838"/>
                </a:cubicBezTo>
                <a:cubicBezTo>
                  <a:pt x="10787" y="12838"/>
                  <a:pt x="10810" y="12791"/>
                  <a:pt x="10810" y="12734"/>
                </a:cubicBezTo>
                <a:lnTo>
                  <a:pt x="10810" y="12514"/>
                </a:lnTo>
                <a:cubicBezTo>
                  <a:pt x="10810" y="12456"/>
                  <a:pt x="10787" y="12411"/>
                  <a:pt x="10758" y="12411"/>
                </a:cubicBezTo>
                <a:close/>
                <a:moveTo>
                  <a:pt x="11072" y="12411"/>
                </a:moveTo>
                <a:cubicBezTo>
                  <a:pt x="11043" y="12411"/>
                  <a:pt x="11019" y="12456"/>
                  <a:pt x="11019" y="12514"/>
                </a:cubicBezTo>
                <a:lnTo>
                  <a:pt x="11019" y="12734"/>
                </a:lnTo>
                <a:cubicBezTo>
                  <a:pt x="11019" y="12791"/>
                  <a:pt x="11043" y="12838"/>
                  <a:pt x="11072" y="12838"/>
                </a:cubicBezTo>
                <a:cubicBezTo>
                  <a:pt x="11101" y="12838"/>
                  <a:pt x="11125" y="12791"/>
                  <a:pt x="11125" y="12734"/>
                </a:cubicBezTo>
                <a:lnTo>
                  <a:pt x="11125" y="12514"/>
                </a:lnTo>
                <a:cubicBezTo>
                  <a:pt x="11125" y="12456"/>
                  <a:pt x="11101" y="12411"/>
                  <a:pt x="11072" y="12411"/>
                </a:cubicBezTo>
                <a:close/>
                <a:moveTo>
                  <a:pt x="11922" y="12411"/>
                </a:moveTo>
                <a:cubicBezTo>
                  <a:pt x="11893" y="12411"/>
                  <a:pt x="11869" y="12456"/>
                  <a:pt x="11869" y="12514"/>
                </a:cubicBezTo>
                <a:lnTo>
                  <a:pt x="11869" y="12734"/>
                </a:lnTo>
                <a:cubicBezTo>
                  <a:pt x="11869" y="12791"/>
                  <a:pt x="11893" y="12838"/>
                  <a:pt x="11922" y="12838"/>
                </a:cubicBezTo>
                <a:cubicBezTo>
                  <a:pt x="11951" y="12838"/>
                  <a:pt x="11974" y="12791"/>
                  <a:pt x="11974" y="12734"/>
                </a:cubicBezTo>
                <a:lnTo>
                  <a:pt x="11974" y="12514"/>
                </a:lnTo>
                <a:cubicBezTo>
                  <a:pt x="11974" y="12456"/>
                  <a:pt x="11951" y="12411"/>
                  <a:pt x="11922" y="12411"/>
                </a:cubicBezTo>
                <a:close/>
                <a:moveTo>
                  <a:pt x="12236" y="12411"/>
                </a:moveTo>
                <a:cubicBezTo>
                  <a:pt x="12207" y="12411"/>
                  <a:pt x="12183" y="12456"/>
                  <a:pt x="12183" y="12514"/>
                </a:cubicBezTo>
                <a:lnTo>
                  <a:pt x="12183" y="12734"/>
                </a:lnTo>
                <a:cubicBezTo>
                  <a:pt x="12183" y="12791"/>
                  <a:pt x="12207" y="12838"/>
                  <a:pt x="12236" y="12838"/>
                </a:cubicBezTo>
                <a:cubicBezTo>
                  <a:pt x="12265" y="12838"/>
                  <a:pt x="12288" y="12791"/>
                  <a:pt x="12288" y="12734"/>
                </a:cubicBezTo>
                <a:lnTo>
                  <a:pt x="12288" y="12514"/>
                </a:lnTo>
                <a:cubicBezTo>
                  <a:pt x="12288" y="12456"/>
                  <a:pt x="12265" y="12411"/>
                  <a:pt x="12236" y="12411"/>
                </a:cubicBezTo>
                <a:close/>
                <a:moveTo>
                  <a:pt x="13085" y="12411"/>
                </a:moveTo>
                <a:cubicBezTo>
                  <a:pt x="13056" y="12411"/>
                  <a:pt x="13032" y="12456"/>
                  <a:pt x="13032" y="12514"/>
                </a:cubicBezTo>
                <a:lnTo>
                  <a:pt x="13032" y="12734"/>
                </a:lnTo>
                <a:cubicBezTo>
                  <a:pt x="13032" y="12791"/>
                  <a:pt x="13056" y="12838"/>
                  <a:pt x="13085" y="12838"/>
                </a:cubicBezTo>
                <a:cubicBezTo>
                  <a:pt x="13114" y="12838"/>
                  <a:pt x="13138" y="12791"/>
                  <a:pt x="13138" y="12734"/>
                </a:cubicBezTo>
                <a:lnTo>
                  <a:pt x="13138" y="12514"/>
                </a:lnTo>
                <a:cubicBezTo>
                  <a:pt x="13138" y="12456"/>
                  <a:pt x="13114" y="12411"/>
                  <a:pt x="13085" y="12411"/>
                </a:cubicBezTo>
                <a:close/>
                <a:moveTo>
                  <a:pt x="13399" y="12411"/>
                </a:moveTo>
                <a:cubicBezTo>
                  <a:pt x="13370" y="12411"/>
                  <a:pt x="13348" y="12456"/>
                  <a:pt x="13348" y="12514"/>
                </a:cubicBezTo>
                <a:lnTo>
                  <a:pt x="13348" y="12734"/>
                </a:lnTo>
                <a:cubicBezTo>
                  <a:pt x="13348" y="12791"/>
                  <a:pt x="13370" y="12838"/>
                  <a:pt x="13399" y="12838"/>
                </a:cubicBezTo>
                <a:cubicBezTo>
                  <a:pt x="13428" y="12838"/>
                  <a:pt x="13452" y="12791"/>
                  <a:pt x="13452" y="12734"/>
                </a:cubicBezTo>
                <a:lnTo>
                  <a:pt x="13452" y="12514"/>
                </a:lnTo>
                <a:cubicBezTo>
                  <a:pt x="13452" y="12456"/>
                  <a:pt x="13428" y="12411"/>
                  <a:pt x="13399" y="12411"/>
                </a:cubicBezTo>
                <a:close/>
                <a:moveTo>
                  <a:pt x="14249" y="12411"/>
                </a:moveTo>
                <a:cubicBezTo>
                  <a:pt x="14220" y="12411"/>
                  <a:pt x="14196" y="12456"/>
                  <a:pt x="14196" y="12514"/>
                </a:cubicBezTo>
                <a:lnTo>
                  <a:pt x="14196" y="12734"/>
                </a:lnTo>
                <a:cubicBezTo>
                  <a:pt x="14196" y="12791"/>
                  <a:pt x="14220" y="12838"/>
                  <a:pt x="14249" y="12838"/>
                </a:cubicBezTo>
                <a:cubicBezTo>
                  <a:pt x="14278" y="12838"/>
                  <a:pt x="14302" y="12791"/>
                  <a:pt x="14302" y="12734"/>
                </a:cubicBezTo>
                <a:lnTo>
                  <a:pt x="14302" y="12514"/>
                </a:lnTo>
                <a:cubicBezTo>
                  <a:pt x="14302" y="12456"/>
                  <a:pt x="14278" y="12411"/>
                  <a:pt x="14249" y="12411"/>
                </a:cubicBezTo>
                <a:close/>
                <a:moveTo>
                  <a:pt x="14564" y="12411"/>
                </a:moveTo>
                <a:cubicBezTo>
                  <a:pt x="14535" y="12411"/>
                  <a:pt x="14511" y="12456"/>
                  <a:pt x="14511" y="12514"/>
                </a:cubicBezTo>
                <a:lnTo>
                  <a:pt x="14511" y="12734"/>
                </a:lnTo>
                <a:cubicBezTo>
                  <a:pt x="14511" y="12791"/>
                  <a:pt x="14535" y="12838"/>
                  <a:pt x="14564" y="12838"/>
                </a:cubicBezTo>
                <a:cubicBezTo>
                  <a:pt x="14593" y="12838"/>
                  <a:pt x="14617" y="12791"/>
                  <a:pt x="14617" y="12734"/>
                </a:cubicBezTo>
                <a:lnTo>
                  <a:pt x="14617" y="12514"/>
                </a:lnTo>
                <a:cubicBezTo>
                  <a:pt x="14617" y="12456"/>
                  <a:pt x="14593" y="12411"/>
                  <a:pt x="14564" y="12411"/>
                </a:cubicBezTo>
                <a:close/>
                <a:moveTo>
                  <a:pt x="15413" y="12411"/>
                </a:moveTo>
                <a:cubicBezTo>
                  <a:pt x="15384" y="12411"/>
                  <a:pt x="15360" y="12456"/>
                  <a:pt x="15360" y="12514"/>
                </a:cubicBezTo>
                <a:lnTo>
                  <a:pt x="15360" y="12734"/>
                </a:lnTo>
                <a:cubicBezTo>
                  <a:pt x="15360" y="12791"/>
                  <a:pt x="15384" y="12838"/>
                  <a:pt x="15413" y="12838"/>
                </a:cubicBezTo>
                <a:cubicBezTo>
                  <a:pt x="15442" y="12838"/>
                  <a:pt x="15465" y="12791"/>
                  <a:pt x="15465" y="12734"/>
                </a:cubicBezTo>
                <a:lnTo>
                  <a:pt x="15465" y="12514"/>
                </a:lnTo>
                <a:cubicBezTo>
                  <a:pt x="15465" y="12456"/>
                  <a:pt x="15442" y="12411"/>
                  <a:pt x="15413" y="12411"/>
                </a:cubicBezTo>
                <a:close/>
                <a:moveTo>
                  <a:pt x="15728" y="12411"/>
                </a:moveTo>
                <a:cubicBezTo>
                  <a:pt x="15699" y="12411"/>
                  <a:pt x="15675" y="12456"/>
                  <a:pt x="15675" y="12514"/>
                </a:cubicBezTo>
                <a:lnTo>
                  <a:pt x="15675" y="12734"/>
                </a:lnTo>
                <a:cubicBezTo>
                  <a:pt x="15675" y="12791"/>
                  <a:pt x="15699" y="12838"/>
                  <a:pt x="15728" y="12838"/>
                </a:cubicBezTo>
                <a:cubicBezTo>
                  <a:pt x="15757" y="12838"/>
                  <a:pt x="15781" y="12791"/>
                  <a:pt x="15781" y="12734"/>
                </a:cubicBezTo>
                <a:lnTo>
                  <a:pt x="15781" y="12514"/>
                </a:lnTo>
                <a:cubicBezTo>
                  <a:pt x="15781" y="12456"/>
                  <a:pt x="15757" y="12411"/>
                  <a:pt x="15728" y="12411"/>
                </a:cubicBezTo>
                <a:close/>
                <a:moveTo>
                  <a:pt x="16578" y="12411"/>
                </a:moveTo>
                <a:cubicBezTo>
                  <a:pt x="16549" y="12411"/>
                  <a:pt x="16525" y="12456"/>
                  <a:pt x="16525" y="12514"/>
                </a:cubicBezTo>
                <a:lnTo>
                  <a:pt x="16525" y="12734"/>
                </a:lnTo>
                <a:cubicBezTo>
                  <a:pt x="16525" y="12791"/>
                  <a:pt x="16549" y="12838"/>
                  <a:pt x="16578" y="12838"/>
                </a:cubicBezTo>
                <a:cubicBezTo>
                  <a:pt x="16607" y="12838"/>
                  <a:pt x="16630" y="12791"/>
                  <a:pt x="16630" y="12734"/>
                </a:cubicBezTo>
                <a:lnTo>
                  <a:pt x="16630" y="12514"/>
                </a:lnTo>
                <a:cubicBezTo>
                  <a:pt x="16630" y="12456"/>
                  <a:pt x="16607" y="12411"/>
                  <a:pt x="16578" y="12411"/>
                </a:cubicBezTo>
                <a:close/>
                <a:moveTo>
                  <a:pt x="16892" y="12411"/>
                </a:moveTo>
                <a:cubicBezTo>
                  <a:pt x="16863" y="12411"/>
                  <a:pt x="16839" y="12456"/>
                  <a:pt x="16839" y="12514"/>
                </a:cubicBezTo>
                <a:lnTo>
                  <a:pt x="16839" y="12734"/>
                </a:lnTo>
                <a:cubicBezTo>
                  <a:pt x="16839" y="12791"/>
                  <a:pt x="16863" y="12838"/>
                  <a:pt x="16892" y="12838"/>
                </a:cubicBezTo>
                <a:cubicBezTo>
                  <a:pt x="16921" y="12838"/>
                  <a:pt x="16944" y="12791"/>
                  <a:pt x="16944" y="12734"/>
                </a:cubicBezTo>
                <a:lnTo>
                  <a:pt x="16944" y="12514"/>
                </a:lnTo>
                <a:cubicBezTo>
                  <a:pt x="16944" y="12456"/>
                  <a:pt x="16921" y="12411"/>
                  <a:pt x="16892" y="12411"/>
                </a:cubicBezTo>
                <a:close/>
                <a:moveTo>
                  <a:pt x="17741" y="12411"/>
                </a:moveTo>
                <a:cubicBezTo>
                  <a:pt x="17712" y="12411"/>
                  <a:pt x="17689" y="12456"/>
                  <a:pt x="17689" y="12514"/>
                </a:cubicBezTo>
                <a:lnTo>
                  <a:pt x="17689" y="12734"/>
                </a:lnTo>
                <a:cubicBezTo>
                  <a:pt x="17689" y="12791"/>
                  <a:pt x="17712" y="12838"/>
                  <a:pt x="17741" y="12838"/>
                </a:cubicBezTo>
                <a:cubicBezTo>
                  <a:pt x="17770" y="12838"/>
                  <a:pt x="17794" y="12791"/>
                  <a:pt x="17794" y="12734"/>
                </a:cubicBezTo>
                <a:lnTo>
                  <a:pt x="17794" y="12514"/>
                </a:lnTo>
                <a:cubicBezTo>
                  <a:pt x="17794" y="12456"/>
                  <a:pt x="17770" y="12411"/>
                  <a:pt x="17741" y="12411"/>
                </a:cubicBezTo>
                <a:close/>
                <a:moveTo>
                  <a:pt x="18055" y="12411"/>
                </a:moveTo>
                <a:cubicBezTo>
                  <a:pt x="18026" y="12411"/>
                  <a:pt x="18002" y="12456"/>
                  <a:pt x="18002" y="12514"/>
                </a:cubicBezTo>
                <a:lnTo>
                  <a:pt x="18002" y="12734"/>
                </a:lnTo>
                <a:cubicBezTo>
                  <a:pt x="18002" y="12791"/>
                  <a:pt x="18026" y="12838"/>
                  <a:pt x="18055" y="12838"/>
                </a:cubicBezTo>
                <a:cubicBezTo>
                  <a:pt x="18085" y="12838"/>
                  <a:pt x="18108" y="12791"/>
                  <a:pt x="18108" y="12734"/>
                </a:cubicBezTo>
                <a:lnTo>
                  <a:pt x="18108" y="12514"/>
                </a:lnTo>
                <a:cubicBezTo>
                  <a:pt x="18108" y="12456"/>
                  <a:pt x="18085" y="12411"/>
                  <a:pt x="18055" y="12411"/>
                </a:cubicBezTo>
                <a:close/>
                <a:moveTo>
                  <a:pt x="18905" y="12411"/>
                </a:moveTo>
                <a:cubicBezTo>
                  <a:pt x="18876" y="12411"/>
                  <a:pt x="18852" y="12456"/>
                  <a:pt x="18852" y="12514"/>
                </a:cubicBezTo>
                <a:lnTo>
                  <a:pt x="18852" y="12734"/>
                </a:lnTo>
                <a:cubicBezTo>
                  <a:pt x="18852" y="12791"/>
                  <a:pt x="18876" y="12838"/>
                  <a:pt x="18905" y="12838"/>
                </a:cubicBezTo>
                <a:cubicBezTo>
                  <a:pt x="18934" y="12838"/>
                  <a:pt x="18958" y="12791"/>
                  <a:pt x="18958" y="12734"/>
                </a:cubicBezTo>
                <a:lnTo>
                  <a:pt x="18958" y="12514"/>
                </a:lnTo>
                <a:cubicBezTo>
                  <a:pt x="18958" y="12456"/>
                  <a:pt x="18934" y="12411"/>
                  <a:pt x="18905" y="12411"/>
                </a:cubicBezTo>
                <a:close/>
                <a:moveTo>
                  <a:pt x="19220" y="12411"/>
                </a:moveTo>
                <a:cubicBezTo>
                  <a:pt x="19191" y="12411"/>
                  <a:pt x="19167" y="12456"/>
                  <a:pt x="19167" y="12514"/>
                </a:cubicBezTo>
                <a:lnTo>
                  <a:pt x="19167" y="12734"/>
                </a:lnTo>
                <a:cubicBezTo>
                  <a:pt x="19167" y="12791"/>
                  <a:pt x="19191" y="12838"/>
                  <a:pt x="19220" y="12838"/>
                </a:cubicBezTo>
                <a:cubicBezTo>
                  <a:pt x="19249" y="12838"/>
                  <a:pt x="19273" y="12791"/>
                  <a:pt x="19273" y="12734"/>
                </a:cubicBezTo>
                <a:lnTo>
                  <a:pt x="19273" y="12514"/>
                </a:lnTo>
                <a:cubicBezTo>
                  <a:pt x="19273" y="12456"/>
                  <a:pt x="19249" y="12411"/>
                  <a:pt x="19220" y="12411"/>
                </a:cubicBezTo>
                <a:close/>
                <a:moveTo>
                  <a:pt x="20069" y="12411"/>
                </a:moveTo>
                <a:cubicBezTo>
                  <a:pt x="20040" y="12411"/>
                  <a:pt x="20016" y="12456"/>
                  <a:pt x="20016" y="12514"/>
                </a:cubicBezTo>
                <a:lnTo>
                  <a:pt x="20016" y="12734"/>
                </a:lnTo>
                <a:cubicBezTo>
                  <a:pt x="20016" y="12791"/>
                  <a:pt x="20040" y="12838"/>
                  <a:pt x="20069" y="12838"/>
                </a:cubicBezTo>
                <a:cubicBezTo>
                  <a:pt x="20099" y="12838"/>
                  <a:pt x="20122" y="12791"/>
                  <a:pt x="20122" y="12734"/>
                </a:cubicBezTo>
                <a:lnTo>
                  <a:pt x="20122" y="12514"/>
                </a:lnTo>
                <a:cubicBezTo>
                  <a:pt x="20122" y="12456"/>
                  <a:pt x="20099" y="12411"/>
                  <a:pt x="20069" y="12411"/>
                </a:cubicBezTo>
                <a:close/>
                <a:moveTo>
                  <a:pt x="20384" y="12411"/>
                </a:moveTo>
                <a:cubicBezTo>
                  <a:pt x="20355" y="12411"/>
                  <a:pt x="20331" y="12456"/>
                  <a:pt x="20331" y="12514"/>
                </a:cubicBezTo>
                <a:lnTo>
                  <a:pt x="20331" y="12734"/>
                </a:lnTo>
                <a:cubicBezTo>
                  <a:pt x="20331" y="12791"/>
                  <a:pt x="20355" y="12838"/>
                  <a:pt x="20384" y="12838"/>
                </a:cubicBezTo>
                <a:cubicBezTo>
                  <a:pt x="20413" y="12838"/>
                  <a:pt x="20436" y="12791"/>
                  <a:pt x="20436" y="12734"/>
                </a:cubicBezTo>
                <a:lnTo>
                  <a:pt x="20436" y="12514"/>
                </a:lnTo>
                <a:cubicBezTo>
                  <a:pt x="20436" y="12456"/>
                  <a:pt x="20413" y="12411"/>
                  <a:pt x="20384" y="12411"/>
                </a:cubicBezTo>
                <a:close/>
                <a:moveTo>
                  <a:pt x="21234" y="12411"/>
                </a:moveTo>
                <a:cubicBezTo>
                  <a:pt x="21204" y="12411"/>
                  <a:pt x="21181" y="12456"/>
                  <a:pt x="21181" y="12514"/>
                </a:cubicBezTo>
                <a:lnTo>
                  <a:pt x="21181" y="12734"/>
                </a:lnTo>
                <a:cubicBezTo>
                  <a:pt x="21181" y="12791"/>
                  <a:pt x="21204" y="12838"/>
                  <a:pt x="21234" y="12838"/>
                </a:cubicBezTo>
                <a:cubicBezTo>
                  <a:pt x="21263" y="12838"/>
                  <a:pt x="21285" y="12791"/>
                  <a:pt x="21285" y="12734"/>
                </a:cubicBezTo>
                <a:lnTo>
                  <a:pt x="21285" y="12514"/>
                </a:lnTo>
                <a:cubicBezTo>
                  <a:pt x="21285" y="12456"/>
                  <a:pt x="21263" y="12411"/>
                  <a:pt x="21234" y="12411"/>
                </a:cubicBezTo>
                <a:close/>
                <a:moveTo>
                  <a:pt x="21547" y="12411"/>
                </a:moveTo>
                <a:cubicBezTo>
                  <a:pt x="21518" y="12411"/>
                  <a:pt x="21495" y="12456"/>
                  <a:pt x="21495" y="12514"/>
                </a:cubicBezTo>
                <a:lnTo>
                  <a:pt x="21495" y="12734"/>
                </a:lnTo>
                <a:cubicBezTo>
                  <a:pt x="21495" y="12791"/>
                  <a:pt x="21518" y="12838"/>
                  <a:pt x="21547" y="12838"/>
                </a:cubicBezTo>
                <a:cubicBezTo>
                  <a:pt x="21576" y="12838"/>
                  <a:pt x="21600" y="12791"/>
                  <a:pt x="21600" y="12734"/>
                </a:cubicBezTo>
                <a:lnTo>
                  <a:pt x="21600" y="12514"/>
                </a:lnTo>
                <a:cubicBezTo>
                  <a:pt x="21600" y="12456"/>
                  <a:pt x="21576" y="12411"/>
                  <a:pt x="21547" y="12411"/>
                </a:cubicBezTo>
                <a:close/>
                <a:moveTo>
                  <a:pt x="53" y="13141"/>
                </a:moveTo>
                <a:cubicBezTo>
                  <a:pt x="24" y="13141"/>
                  <a:pt x="0" y="13186"/>
                  <a:pt x="0" y="13244"/>
                </a:cubicBezTo>
                <a:lnTo>
                  <a:pt x="0" y="13464"/>
                </a:lnTo>
                <a:cubicBezTo>
                  <a:pt x="0" y="13521"/>
                  <a:pt x="24" y="13568"/>
                  <a:pt x="53" y="13568"/>
                </a:cubicBezTo>
                <a:cubicBezTo>
                  <a:pt x="82" y="13568"/>
                  <a:pt x="106" y="13521"/>
                  <a:pt x="106" y="13464"/>
                </a:cubicBezTo>
                <a:lnTo>
                  <a:pt x="106" y="13244"/>
                </a:lnTo>
                <a:cubicBezTo>
                  <a:pt x="106" y="13186"/>
                  <a:pt x="82" y="13141"/>
                  <a:pt x="53" y="13141"/>
                </a:cubicBezTo>
                <a:close/>
                <a:moveTo>
                  <a:pt x="367" y="13141"/>
                </a:moveTo>
                <a:cubicBezTo>
                  <a:pt x="338" y="13141"/>
                  <a:pt x="315" y="13186"/>
                  <a:pt x="315" y="13244"/>
                </a:cubicBezTo>
                <a:lnTo>
                  <a:pt x="315" y="13464"/>
                </a:lnTo>
                <a:cubicBezTo>
                  <a:pt x="315" y="13521"/>
                  <a:pt x="338" y="13568"/>
                  <a:pt x="367" y="13568"/>
                </a:cubicBezTo>
                <a:cubicBezTo>
                  <a:pt x="397" y="13568"/>
                  <a:pt x="420" y="13521"/>
                  <a:pt x="420" y="13464"/>
                </a:cubicBezTo>
                <a:lnTo>
                  <a:pt x="420" y="13244"/>
                </a:lnTo>
                <a:cubicBezTo>
                  <a:pt x="420" y="13186"/>
                  <a:pt x="397" y="13141"/>
                  <a:pt x="367" y="13141"/>
                </a:cubicBezTo>
                <a:close/>
                <a:moveTo>
                  <a:pt x="1217" y="13141"/>
                </a:moveTo>
                <a:cubicBezTo>
                  <a:pt x="1188" y="13141"/>
                  <a:pt x="1164" y="13186"/>
                  <a:pt x="1164" y="13244"/>
                </a:cubicBezTo>
                <a:lnTo>
                  <a:pt x="1164" y="13464"/>
                </a:lnTo>
                <a:cubicBezTo>
                  <a:pt x="1164" y="13521"/>
                  <a:pt x="1188" y="13568"/>
                  <a:pt x="1217" y="13568"/>
                </a:cubicBezTo>
                <a:cubicBezTo>
                  <a:pt x="1246" y="13568"/>
                  <a:pt x="1270" y="13521"/>
                  <a:pt x="1270" y="13464"/>
                </a:cubicBezTo>
                <a:lnTo>
                  <a:pt x="1270" y="13244"/>
                </a:lnTo>
                <a:cubicBezTo>
                  <a:pt x="1270" y="13186"/>
                  <a:pt x="1246" y="13141"/>
                  <a:pt x="1217" y="13141"/>
                </a:cubicBezTo>
                <a:close/>
                <a:moveTo>
                  <a:pt x="1532" y="13141"/>
                </a:moveTo>
                <a:cubicBezTo>
                  <a:pt x="1503" y="13141"/>
                  <a:pt x="1479" y="13186"/>
                  <a:pt x="1479" y="13244"/>
                </a:cubicBezTo>
                <a:lnTo>
                  <a:pt x="1479" y="13464"/>
                </a:lnTo>
                <a:cubicBezTo>
                  <a:pt x="1479" y="13521"/>
                  <a:pt x="1503" y="13568"/>
                  <a:pt x="1532" y="13568"/>
                </a:cubicBezTo>
                <a:cubicBezTo>
                  <a:pt x="1561" y="13568"/>
                  <a:pt x="1584" y="13521"/>
                  <a:pt x="1584" y="13464"/>
                </a:cubicBezTo>
                <a:lnTo>
                  <a:pt x="1584" y="13244"/>
                </a:lnTo>
                <a:cubicBezTo>
                  <a:pt x="1584" y="13186"/>
                  <a:pt x="1561" y="13141"/>
                  <a:pt x="1532" y="13141"/>
                </a:cubicBezTo>
                <a:close/>
                <a:moveTo>
                  <a:pt x="2380" y="13141"/>
                </a:moveTo>
                <a:cubicBezTo>
                  <a:pt x="2351" y="13141"/>
                  <a:pt x="2329" y="13186"/>
                  <a:pt x="2329" y="13244"/>
                </a:cubicBezTo>
                <a:lnTo>
                  <a:pt x="2329" y="13464"/>
                </a:lnTo>
                <a:cubicBezTo>
                  <a:pt x="2329" y="13521"/>
                  <a:pt x="2351" y="13568"/>
                  <a:pt x="2380" y="13568"/>
                </a:cubicBezTo>
                <a:cubicBezTo>
                  <a:pt x="2409" y="13568"/>
                  <a:pt x="2433" y="13521"/>
                  <a:pt x="2433" y="13464"/>
                </a:cubicBezTo>
                <a:lnTo>
                  <a:pt x="2433" y="13244"/>
                </a:lnTo>
                <a:cubicBezTo>
                  <a:pt x="2433" y="13186"/>
                  <a:pt x="2409" y="13141"/>
                  <a:pt x="2380" y="13141"/>
                </a:cubicBezTo>
                <a:close/>
                <a:moveTo>
                  <a:pt x="2695" y="13141"/>
                </a:moveTo>
                <a:cubicBezTo>
                  <a:pt x="2666" y="13141"/>
                  <a:pt x="2643" y="13186"/>
                  <a:pt x="2643" y="13244"/>
                </a:cubicBezTo>
                <a:lnTo>
                  <a:pt x="2643" y="13464"/>
                </a:lnTo>
                <a:cubicBezTo>
                  <a:pt x="2643" y="13521"/>
                  <a:pt x="2666" y="13568"/>
                  <a:pt x="2695" y="13568"/>
                </a:cubicBezTo>
                <a:cubicBezTo>
                  <a:pt x="2724" y="13568"/>
                  <a:pt x="2748" y="13521"/>
                  <a:pt x="2748" y="13464"/>
                </a:cubicBezTo>
                <a:lnTo>
                  <a:pt x="2748" y="13244"/>
                </a:lnTo>
                <a:cubicBezTo>
                  <a:pt x="2748" y="13186"/>
                  <a:pt x="2724" y="13141"/>
                  <a:pt x="2695" y="13141"/>
                </a:cubicBezTo>
                <a:close/>
                <a:moveTo>
                  <a:pt x="3545" y="13141"/>
                </a:moveTo>
                <a:cubicBezTo>
                  <a:pt x="3516" y="13141"/>
                  <a:pt x="3492" y="13186"/>
                  <a:pt x="3492" y="13244"/>
                </a:cubicBezTo>
                <a:lnTo>
                  <a:pt x="3492" y="13464"/>
                </a:lnTo>
                <a:cubicBezTo>
                  <a:pt x="3492" y="13521"/>
                  <a:pt x="3516" y="13568"/>
                  <a:pt x="3545" y="13568"/>
                </a:cubicBezTo>
                <a:cubicBezTo>
                  <a:pt x="3574" y="13568"/>
                  <a:pt x="3598" y="13521"/>
                  <a:pt x="3598" y="13464"/>
                </a:cubicBezTo>
                <a:lnTo>
                  <a:pt x="3598" y="13244"/>
                </a:lnTo>
                <a:cubicBezTo>
                  <a:pt x="3598" y="13186"/>
                  <a:pt x="3574" y="13141"/>
                  <a:pt x="3545" y="13141"/>
                </a:cubicBezTo>
                <a:close/>
                <a:moveTo>
                  <a:pt x="3859" y="13141"/>
                </a:moveTo>
                <a:cubicBezTo>
                  <a:pt x="3830" y="13141"/>
                  <a:pt x="3806" y="13186"/>
                  <a:pt x="3806" y="13244"/>
                </a:cubicBezTo>
                <a:lnTo>
                  <a:pt x="3806" y="13464"/>
                </a:lnTo>
                <a:cubicBezTo>
                  <a:pt x="3806" y="13521"/>
                  <a:pt x="3830" y="13568"/>
                  <a:pt x="3859" y="13568"/>
                </a:cubicBezTo>
                <a:cubicBezTo>
                  <a:pt x="3888" y="13568"/>
                  <a:pt x="3912" y="13521"/>
                  <a:pt x="3912" y="13464"/>
                </a:cubicBezTo>
                <a:lnTo>
                  <a:pt x="3912" y="13244"/>
                </a:lnTo>
                <a:cubicBezTo>
                  <a:pt x="3912" y="13186"/>
                  <a:pt x="3888" y="13141"/>
                  <a:pt x="3859" y="13141"/>
                </a:cubicBezTo>
                <a:close/>
                <a:moveTo>
                  <a:pt x="4709" y="13141"/>
                </a:moveTo>
                <a:cubicBezTo>
                  <a:pt x="4680" y="13141"/>
                  <a:pt x="4656" y="13186"/>
                  <a:pt x="4656" y="13244"/>
                </a:cubicBezTo>
                <a:lnTo>
                  <a:pt x="4656" y="13464"/>
                </a:lnTo>
                <a:cubicBezTo>
                  <a:pt x="4656" y="13521"/>
                  <a:pt x="4680" y="13568"/>
                  <a:pt x="4709" y="13568"/>
                </a:cubicBezTo>
                <a:cubicBezTo>
                  <a:pt x="4738" y="13568"/>
                  <a:pt x="4762" y="13521"/>
                  <a:pt x="4762" y="13464"/>
                </a:cubicBezTo>
                <a:lnTo>
                  <a:pt x="4762" y="13244"/>
                </a:lnTo>
                <a:cubicBezTo>
                  <a:pt x="4762" y="13186"/>
                  <a:pt x="4738" y="13141"/>
                  <a:pt x="4709" y="13141"/>
                </a:cubicBezTo>
                <a:close/>
                <a:moveTo>
                  <a:pt x="5023" y="13141"/>
                </a:moveTo>
                <a:cubicBezTo>
                  <a:pt x="4994" y="13141"/>
                  <a:pt x="4970" y="13186"/>
                  <a:pt x="4970" y="13244"/>
                </a:cubicBezTo>
                <a:lnTo>
                  <a:pt x="4970" y="13464"/>
                </a:lnTo>
                <a:cubicBezTo>
                  <a:pt x="4970" y="13521"/>
                  <a:pt x="4994" y="13568"/>
                  <a:pt x="5023" y="13568"/>
                </a:cubicBezTo>
                <a:cubicBezTo>
                  <a:pt x="5053" y="13568"/>
                  <a:pt x="5076" y="13521"/>
                  <a:pt x="5076" y="13464"/>
                </a:cubicBezTo>
                <a:lnTo>
                  <a:pt x="5076" y="13244"/>
                </a:lnTo>
                <a:cubicBezTo>
                  <a:pt x="5076" y="13186"/>
                  <a:pt x="5053" y="13141"/>
                  <a:pt x="5023" y="13141"/>
                </a:cubicBezTo>
                <a:close/>
                <a:moveTo>
                  <a:pt x="5873" y="13141"/>
                </a:moveTo>
                <a:cubicBezTo>
                  <a:pt x="5844" y="13141"/>
                  <a:pt x="5820" y="13186"/>
                  <a:pt x="5820" y="13244"/>
                </a:cubicBezTo>
                <a:lnTo>
                  <a:pt x="5820" y="13464"/>
                </a:lnTo>
                <a:cubicBezTo>
                  <a:pt x="5820" y="13521"/>
                  <a:pt x="5844" y="13568"/>
                  <a:pt x="5873" y="13568"/>
                </a:cubicBezTo>
                <a:cubicBezTo>
                  <a:pt x="5902" y="13568"/>
                  <a:pt x="5926" y="13521"/>
                  <a:pt x="5926" y="13464"/>
                </a:cubicBezTo>
                <a:lnTo>
                  <a:pt x="5926" y="13244"/>
                </a:lnTo>
                <a:cubicBezTo>
                  <a:pt x="5926" y="13186"/>
                  <a:pt x="5902" y="13141"/>
                  <a:pt x="5873" y="13141"/>
                </a:cubicBezTo>
                <a:close/>
                <a:moveTo>
                  <a:pt x="6188" y="13141"/>
                </a:moveTo>
                <a:cubicBezTo>
                  <a:pt x="6159" y="13141"/>
                  <a:pt x="6135" y="13186"/>
                  <a:pt x="6135" y="13244"/>
                </a:cubicBezTo>
                <a:lnTo>
                  <a:pt x="6135" y="13464"/>
                </a:lnTo>
                <a:cubicBezTo>
                  <a:pt x="6135" y="13521"/>
                  <a:pt x="6159" y="13568"/>
                  <a:pt x="6188" y="13568"/>
                </a:cubicBezTo>
                <a:cubicBezTo>
                  <a:pt x="6217" y="13568"/>
                  <a:pt x="6240" y="13521"/>
                  <a:pt x="6240" y="13464"/>
                </a:cubicBezTo>
                <a:lnTo>
                  <a:pt x="6240" y="13244"/>
                </a:lnTo>
                <a:cubicBezTo>
                  <a:pt x="6240" y="13186"/>
                  <a:pt x="6217" y="13141"/>
                  <a:pt x="6188" y="13141"/>
                </a:cubicBezTo>
                <a:close/>
                <a:moveTo>
                  <a:pt x="7036" y="13141"/>
                </a:moveTo>
                <a:cubicBezTo>
                  <a:pt x="7007" y="13141"/>
                  <a:pt x="6984" y="13186"/>
                  <a:pt x="6984" y="13244"/>
                </a:cubicBezTo>
                <a:lnTo>
                  <a:pt x="6984" y="13464"/>
                </a:lnTo>
                <a:cubicBezTo>
                  <a:pt x="6984" y="13521"/>
                  <a:pt x="7007" y="13568"/>
                  <a:pt x="7036" y="13568"/>
                </a:cubicBezTo>
                <a:cubicBezTo>
                  <a:pt x="7065" y="13568"/>
                  <a:pt x="7089" y="13521"/>
                  <a:pt x="7089" y="13464"/>
                </a:cubicBezTo>
                <a:lnTo>
                  <a:pt x="7089" y="13244"/>
                </a:lnTo>
                <a:cubicBezTo>
                  <a:pt x="7089" y="13186"/>
                  <a:pt x="7065" y="13141"/>
                  <a:pt x="7036" y="13141"/>
                </a:cubicBezTo>
                <a:close/>
                <a:moveTo>
                  <a:pt x="7351" y="13141"/>
                </a:moveTo>
                <a:cubicBezTo>
                  <a:pt x="7322" y="13141"/>
                  <a:pt x="7299" y="13186"/>
                  <a:pt x="7299" y="13244"/>
                </a:cubicBezTo>
                <a:lnTo>
                  <a:pt x="7299" y="13464"/>
                </a:lnTo>
                <a:cubicBezTo>
                  <a:pt x="7299" y="13521"/>
                  <a:pt x="7322" y="13568"/>
                  <a:pt x="7351" y="13568"/>
                </a:cubicBezTo>
                <a:cubicBezTo>
                  <a:pt x="7380" y="13568"/>
                  <a:pt x="7404" y="13521"/>
                  <a:pt x="7404" y="13464"/>
                </a:cubicBezTo>
                <a:lnTo>
                  <a:pt x="7404" y="13244"/>
                </a:lnTo>
                <a:cubicBezTo>
                  <a:pt x="7404" y="13186"/>
                  <a:pt x="7380" y="13141"/>
                  <a:pt x="7351" y="13141"/>
                </a:cubicBezTo>
                <a:close/>
                <a:moveTo>
                  <a:pt x="8201" y="13141"/>
                </a:moveTo>
                <a:cubicBezTo>
                  <a:pt x="8171" y="13141"/>
                  <a:pt x="8148" y="13186"/>
                  <a:pt x="8148" y="13244"/>
                </a:cubicBezTo>
                <a:lnTo>
                  <a:pt x="8148" y="13464"/>
                </a:lnTo>
                <a:cubicBezTo>
                  <a:pt x="8148" y="13521"/>
                  <a:pt x="8171" y="13568"/>
                  <a:pt x="8201" y="13568"/>
                </a:cubicBezTo>
                <a:cubicBezTo>
                  <a:pt x="8230" y="13568"/>
                  <a:pt x="8254" y="13521"/>
                  <a:pt x="8254" y="13464"/>
                </a:cubicBezTo>
                <a:lnTo>
                  <a:pt x="8254" y="13244"/>
                </a:lnTo>
                <a:cubicBezTo>
                  <a:pt x="8254" y="13186"/>
                  <a:pt x="8230" y="13141"/>
                  <a:pt x="8201" y="13141"/>
                </a:cubicBezTo>
                <a:close/>
                <a:moveTo>
                  <a:pt x="8515" y="13141"/>
                </a:moveTo>
                <a:cubicBezTo>
                  <a:pt x="8486" y="13141"/>
                  <a:pt x="8462" y="13186"/>
                  <a:pt x="8462" y="13244"/>
                </a:cubicBezTo>
                <a:lnTo>
                  <a:pt x="8462" y="13464"/>
                </a:lnTo>
                <a:cubicBezTo>
                  <a:pt x="8462" y="13521"/>
                  <a:pt x="8486" y="13568"/>
                  <a:pt x="8515" y="13568"/>
                </a:cubicBezTo>
                <a:cubicBezTo>
                  <a:pt x="8544" y="13568"/>
                  <a:pt x="8568" y="13521"/>
                  <a:pt x="8568" y="13464"/>
                </a:cubicBezTo>
                <a:lnTo>
                  <a:pt x="8568" y="13244"/>
                </a:lnTo>
                <a:cubicBezTo>
                  <a:pt x="8568" y="13186"/>
                  <a:pt x="8544" y="13141"/>
                  <a:pt x="8515" y="13141"/>
                </a:cubicBezTo>
                <a:close/>
                <a:moveTo>
                  <a:pt x="9365" y="13141"/>
                </a:moveTo>
                <a:cubicBezTo>
                  <a:pt x="9336" y="13141"/>
                  <a:pt x="9312" y="13186"/>
                  <a:pt x="9312" y="13244"/>
                </a:cubicBezTo>
                <a:lnTo>
                  <a:pt x="9312" y="13464"/>
                </a:lnTo>
                <a:cubicBezTo>
                  <a:pt x="9312" y="13521"/>
                  <a:pt x="9336" y="13568"/>
                  <a:pt x="9365" y="13568"/>
                </a:cubicBezTo>
                <a:cubicBezTo>
                  <a:pt x="9394" y="13568"/>
                  <a:pt x="9418" y="13521"/>
                  <a:pt x="9418" y="13464"/>
                </a:cubicBezTo>
                <a:lnTo>
                  <a:pt x="9418" y="13244"/>
                </a:lnTo>
                <a:cubicBezTo>
                  <a:pt x="9418" y="13186"/>
                  <a:pt x="9394" y="13141"/>
                  <a:pt x="9365" y="13141"/>
                </a:cubicBezTo>
                <a:close/>
                <a:moveTo>
                  <a:pt x="9679" y="13141"/>
                </a:moveTo>
                <a:cubicBezTo>
                  <a:pt x="9650" y="13141"/>
                  <a:pt x="9626" y="13186"/>
                  <a:pt x="9626" y="13244"/>
                </a:cubicBezTo>
                <a:lnTo>
                  <a:pt x="9626" y="13464"/>
                </a:lnTo>
                <a:cubicBezTo>
                  <a:pt x="9626" y="13521"/>
                  <a:pt x="9650" y="13568"/>
                  <a:pt x="9679" y="13568"/>
                </a:cubicBezTo>
                <a:cubicBezTo>
                  <a:pt x="9708" y="13568"/>
                  <a:pt x="9732" y="13521"/>
                  <a:pt x="9732" y="13464"/>
                </a:cubicBezTo>
                <a:lnTo>
                  <a:pt x="9732" y="13244"/>
                </a:lnTo>
                <a:cubicBezTo>
                  <a:pt x="9732" y="13186"/>
                  <a:pt x="9708" y="13141"/>
                  <a:pt x="9679" y="13141"/>
                </a:cubicBezTo>
                <a:close/>
                <a:moveTo>
                  <a:pt x="10529" y="13141"/>
                </a:moveTo>
                <a:cubicBezTo>
                  <a:pt x="10500" y="13141"/>
                  <a:pt x="10476" y="13186"/>
                  <a:pt x="10476" y="13244"/>
                </a:cubicBezTo>
                <a:lnTo>
                  <a:pt x="10476" y="13464"/>
                </a:lnTo>
                <a:cubicBezTo>
                  <a:pt x="10476" y="13521"/>
                  <a:pt x="10500" y="13568"/>
                  <a:pt x="10529" y="13568"/>
                </a:cubicBezTo>
                <a:cubicBezTo>
                  <a:pt x="10558" y="13568"/>
                  <a:pt x="10582" y="13521"/>
                  <a:pt x="10582" y="13464"/>
                </a:cubicBezTo>
                <a:lnTo>
                  <a:pt x="10582" y="13244"/>
                </a:lnTo>
                <a:cubicBezTo>
                  <a:pt x="10582" y="13186"/>
                  <a:pt x="10558" y="13141"/>
                  <a:pt x="10529" y="13141"/>
                </a:cubicBezTo>
                <a:close/>
                <a:moveTo>
                  <a:pt x="10844" y="13141"/>
                </a:moveTo>
                <a:cubicBezTo>
                  <a:pt x="10814" y="13141"/>
                  <a:pt x="10791" y="13186"/>
                  <a:pt x="10791" y="13244"/>
                </a:cubicBezTo>
                <a:lnTo>
                  <a:pt x="10791" y="13464"/>
                </a:lnTo>
                <a:cubicBezTo>
                  <a:pt x="10791" y="13521"/>
                  <a:pt x="10814" y="13568"/>
                  <a:pt x="10844" y="13568"/>
                </a:cubicBezTo>
                <a:cubicBezTo>
                  <a:pt x="10873" y="13568"/>
                  <a:pt x="10895" y="13521"/>
                  <a:pt x="10895" y="13464"/>
                </a:cubicBezTo>
                <a:lnTo>
                  <a:pt x="10895" y="13244"/>
                </a:lnTo>
                <a:cubicBezTo>
                  <a:pt x="10895" y="13186"/>
                  <a:pt x="10873" y="13141"/>
                  <a:pt x="10844" y="13141"/>
                </a:cubicBezTo>
                <a:close/>
                <a:moveTo>
                  <a:pt x="11692" y="13141"/>
                </a:moveTo>
                <a:cubicBezTo>
                  <a:pt x="11663" y="13141"/>
                  <a:pt x="11640" y="13186"/>
                  <a:pt x="11640" y="13244"/>
                </a:cubicBezTo>
                <a:lnTo>
                  <a:pt x="11640" y="13464"/>
                </a:lnTo>
                <a:cubicBezTo>
                  <a:pt x="11640" y="13521"/>
                  <a:pt x="11663" y="13568"/>
                  <a:pt x="11692" y="13568"/>
                </a:cubicBezTo>
                <a:cubicBezTo>
                  <a:pt x="11721" y="13568"/>
                  <a:pt x="11745" y="13521"/>
                  <a:pt x="11745" y="13464"/>
                </a:cubicBezTo>
                <a:lnTo>
                  <a:pt x="11745" y="13244"/>
                </a:lnTo>
                <a:cubicBezTo>
                  <a:pt x="11745" y="13186"/>
                  <a:pt x="11721" y="13141"/>
                  <a:pt x="11692" y="13141"/>
                </a:cubicBezTo>
                <a:close/>
                <a:moveTo>
                  <a:pt x="12007" y="13141"/>
                </a:moveTo>
                <a:cubicBezTo>
                  <a:pt x="11978" y="13141"/>
                  <a:pt x="11955" y="13186"/>
                  <a:pt x="11955" y="13244"/>
                </a:cubicBezTo>
                <a:lnTo>
                  <a:pt x="11955" y="13464"/>
                </a:lnTo>
                <a:cubicBezTo>
                  <a:pt x="11955" y="13521"/>
                  <a:pt x="11978" y="13568"/>
                  <a:pt x="12007" y="13568"/>
                </a:cubicBezTo>
                <a:cubicBezTo>
                  <a:pt x="12036" y="13568"/>
                  <a:pt x="12060" y="13521"/>
                  <a:pt x="12060" y="13464"/>
                </a:cubicBezTo>
                <a:lnTo>
                  <a:pt x="12060" y="13244"/>
                </a:lnTo>
                <a:cubicBezTo>
                  <a:pt x="12060" y="13186"/>
                  <a:pt x="12036" y="13141"/>
                  <a:pt x="12007" y="13141"/>
                </a:cubicBezTo>
                <a:close/>
                <a:moveTo>
                  <a:pt x="12856" y="13141"/>
                </a:moveTo>
                <a:cubicBezTo>
                  <a:pt x="12827" y="13141"/>
                  <a:pt x="12804" y="13186"/>
                  <a:pt x="12804" y="13244"/>
                </a:cubicBezTo>
                <a:lnTo>
                  <a:pt x="12804" y="13464"/>
                </a:lnTo>
                <a:cubicBezTo>
                  <a:pt x="12804" y="13521"/>
                  <a:pt x="12827" y="13568"/>
                  <a:pt x="12856" y="13568"/>
                </a:cubicBezTo>
                <a:cubicBezTo>
                  <a:pt x="12886" y="13568"/>
                  <a:pt x="12909" y="13521"/>
                  <a:pt x="12909" y="13464"/>
                </a:cubicBezTo>
                <a:lnTo>
                  <a:pt x="12909" y="13244"/>
                </a:lnTo>
                <a:cubicBezTo>
                  <a:pt x="12909" y="13186"/>
                  <a:pt x="12886" y="13141"/>
                  <a:pt x="12856" y="13141"/>
                </a:cubicBezTo>
                <a:close/>
                <a:moveTo>
                  <a:pt x="13171" y="13141"/>
                </a:moveTo>
                <a:cubicBezTo>
                  <a:pt x="13142" y="13141"/>
                  <a:pt x="13118" y="13186"/>
                  <a:pt x="13118" y="13244"/>
                </a:cubicBezTo>
                <a:lnTo>
                  <a:pt x="13118" y="13464"/>
                </a:lnTo>
                <a:cubicBezTo>
                  <a:pt x="13118" y="13521"/>
                  <a:pt x="13142" y="13568"/>
                  <a:pt x="13171" y="13568"/>
                </a:cubicBezTo>
                <a:cubicBezTo>
                  <a:pt x="13200" y="13568"/>
                  <a:pt x="13224" y="13521"/>
                  <a:pt x="13224" y="13464"/>
                </a:cubicBezTo>
                <a:lnTo>
                  <a:pt x="13224" y="13244"/>
                </a:lnTo>
                <a:cubicBezTo>
                  <a:pt x="13224" y="13186"/>
                  <a:pt x="13200" y="13141"/>
                  <a:pt x="13171" y="13141"/>
                </a:cubicBezTo>
                <a:close/>
                <a:moveTo>
                  <a:pt x="14021" y="13141"/>
                </a:moveTo>
                <a:cubicBezTo>
                  <a:pt x="13992" y="13141"/>
                  <a:pt x="13968" y="13186"/>
                  <a:pt x="13968" y="13244"/>
                </a:cubicBezTo>
                <a:lnTo>
                  <a:pt x="13968" y="13464"/>
                </a:lnTo>
                <a:cubicBezTo>
                  <a:pt x="13968" y="13521"/>
                  <a:pt x="13992" y="13568"/>
                  <a:pt x="14021" y="13568"/>
                </a:cubicBezTo>
                <a:cubicBezTo>
                  <a:pt x="14050" y="13568"/>
                  <a:pt x="14074" y="13521"/>
                  <a:pt x="14074" y="13464"/>
                </a:cubicBezTo>
                <a:lnTo>
                  <a:pt x="14074" y="13244"/>
                </a:lnTo>
                <a:cubicBezTo>
                  <a:pt x="14074" y="13186"/>
                  <a:pt x="14050" y="13141"/>
                  <a:pt x="14021" y="13141"/>
                </a:cubicBezTo>
                <a:close/>
                <a:moveTo>
                  <a:pt x="14335" y="13141"/>
                </a:moveTo>
                <a:cubicBezTo>
                  <a:pt x="14306" y="13141"/>
                  <a:pt x="14282" y="13186"/>
                  <a:pt x="14282" y="13244"/>
                </a:cubicBezTo>
                <a:lnTo>
                  <a:pt x="14282" y="13464"/>
                </a:lnTo>
                <a:cubicBezTo>
                  <a:pt x="14282" y="13521"/>
                  <a:pt x="14306" y="13568"/>
                  <a:pt x="14335" y="13568"/>
                </a:cubicBezTo>
                <a:cubicBezTo>
                  <a:pt x="14364" y="13568"/>
                  <a:pt x="14388" y="13521"/>
                  <a:pt x="14388" y="13464"/>
                </a:cubicBezTo>
                <a:lnTo>
                  <a:pt x="14388" y="13244"/>
                </a:lnTo>
                <a:cubicBezTo>
                  <a:pt x="14388" y="13186"/>
                  <a:pt x="14364" y="13141"/>
                  <a:pt x="14335" y="13141"/>
                </a:cubicBezTo>
                <a:close/>
                <a:moveTo>
                  <a:pt x="15185" y="13141"/>
                </a:moveTo>
                <a:cubicBezTo>
                  <a:pt x="15156" y="13141"/>
                  <a:pt x="15132" y="13186"/>
                  <a:pt x="15132" y="13244"/>
                </a:cubicBezTo>
                <a:lnTo>
                  <a:pt x="15132" y="13464"/>
                </a:lnTo>
                <a:cubicBezTo>
                  <a:pt x="15132" y="13521"/>
                  <a:pt x="15156" y="13568"/>
                  <a:pt x="15185" y="13568"/>
                </a:cubicBezTo>
                <a:cubicBezTo>
                  <a:pt x="15214" y="13568"/>
                  <a:pt x="15237" y="13521"/>
                  <a:pt x="15237" y="13464"/>
                </a:cubicBezTo>
                <a:lnTo>
                  <a:pt x="15237" y="13244"/>
                </a:lnTo>
                <a:cubicBezTo>
                  <a:pt x="15237" y="13186"/>
                  <a:pt x="15214" y="13141"/>
                  <a:pt x="15185" y="13141"/>
                </a:cubicBezTo>
                <a:close/>
                <a:moveTo>
                  <a:pt x="15500" y="13141"/>
                </a:moveTo>
                <a:cubicBezTo>
                  <a:pt x="15470" y="13141"/>
                  <a:pt x="15447" y="13186"/>
                  <a:pt x="15447" y="13244"/>
                </a:cubicBezTo>
                <a:lnTo>
                  <a:pt x="15447" y="13464"/>
                </a:lnTo>
                <a:cubicBezTo>
                  <a:pt x="15447" y="13521"/>
                  <a:pt x="15470" y="13568"/>
                  <a:pt x="15500" y="13568"/>
                </a:cubicBezTo>
                <a:cubicBezTo>
                  <a:pt x="15529" y="13568"/>
                  <a:pt x="15551" y="13521"/>
                  <a:pt x="15551" y="13464"/>
                </a:cubicBezTo>
                <a:lnTo>
                  <a:pt x="15551" y="13244"/>
                </a:lnTo>
                <a:cubicBezTo>
                  <a:pt x="15551" y="13186"/>
                  <a:pt x="15529" y="13141"/>
                  <a:pt x="15500" y="13141"/>
                </a:cubicBezTo>
                <a:close/>
                <a:moveTo>
                  <a:pt x="16349" y="13141"/>
                </a:moveTo>
                <a:cubicBezTo>
                  <a:pt x="16320" y="13141"/>
                  <a:pt x="16296" y="13186"/>
                  <a:pt x="16296" y="13244"/>
                </a:cubicBezTo>
                <a:lnTo>
                  <a:pt x="16296" y="13464"/>
                </a:lnTo>
                <a:cubicBezTo>
                  <a:pt x="16296" y="13521"/>
                  <a:pt x="16320" y="13568"/>
                  <a:pt x="16349" y="13568"/>
                </a:cubicBezTo>
                <a:cubicBezTo>
                  <a:pt x="16378" y="13568"/>
                  <a:pt x="16401" y="13521"/>
                  <a:pt x="16401" y="13464"/>
                </a:cubicBezTo>
                <a:lnTo>
                  <a:pt x="16401" y="13244"/>
                </a:lnTo>
                <a:cubicBezTo>
                  <a:pt x="16401" y="13186"/>
                  <a:pt x="16378" y="13141"/>
                  <a:pt x="16349" y="13141"/>
                </a:cubicBezTo>
                <a:close/>
                <a:moveTo>
                  <a:pt x="16663" y="13141"/>
                </a:moveTo>
                <a:cubicBezTo>
                  <a:pt x="16634" y="13141"/>
                  <a:pt x="16611" y="13186"/>
                  <a:pt x="16611" y="13244"/>
                </a:cubicBezTo>
                <a:lnTo>
                  <a:pt x="16611" y="13464"/>
                </a:lnTo>
                <a:cubicBezTo>
                  <a:pt x="16611" y="13521"/>
                  <a:pt x="16634" y="13568"/>
                  <a:pt x="16663" y="13568"/>
                </a:cubicBezTo>
                <a:cubicBezTo>
                  <a:pt x="16692" y="13568"/>
                  <a:pt x="16716" y="13521"/>
                  <a:pt x="16716" y="13464"/>
                </a:cubicBezTo>
                <a:lnTo>
                  <a:pt x="16716" y="13244"/>
                </a:lnTo>
                <a:cubicBezTo>
                  <a:pt x="16716" y="13186"/>
                  <a:pt x="16692" y="13141"/>
                  <a:pt x="16663" y="13141"/>
                </a:cubicBezTo>
                <a:close/>
                <a:moveTo>
                  <a:pt x="17512" y="13141"/>
                </a:moveTo>
                <a:cubicBezTo>
                  <a:pt x="17483" y="13141"/>
                  <a:pt x="17459" y="13186"/>
                  <a:pt x="17459" y="13244"/>
                </a:cubicBezTo>
                <a:lnTo>
                  <a:pt x="17459" y="13464"/>
                </a:lnTo>
                <a:cubicBezTo>
                  <a:pt x="17459" y="13521"/>
                  <a:pt x="17483" y="13568"/>
                  <a:pt x="17512" y="13568"/>
                </a:cubicBezTo>
                <a:cubicBezTo>
                  <a:pt x="17541" y="13568"/>
                  <a:pt x="17565" y="13521"/>
                  <a:pt x="17565" y="13464"/>
                </a:cubicBezTo>
                <a:lnTo>
                  <a:pt x="17565" y="13244"/>
                </a:lnTo>
                <a:cubicBezTo>
                  <a:pt x="17565" y="13186"/>
                  <a:pt x="17541" y="13141"/>
                  <a:pt x="17512" y="13141"/>
                </a:cubicBezTo>
                <a:close/>
                <a:moveTo>
                  <a:pt x="17827" y="13141"/>
                </a:moveTo>
                <a:cubicBezTo>
                  <a:pt x="17798" y="13141"/>
                  <a:pt x="17774" y="13186"/>
                  <a:pt x="17774" y="13244"/>
                </a:cubicBezTo>
                <a:lnTo>
                  <a:pt x="17774" y="13464"/>
                </a:lnTo>
                <a:cubicBezTo>
                  <a:pt x="17774" y="13521"/>
                  <a:pt x="17798" y="13568"/>
                  <a:pt x="17827" y="13568"/>
                </a:cubicBezTo>
                <a:cubicBezTo>
                  <a:pt x="17856" y="13568"/>
                  <a:pt x="17880" y="13521"/>
                  <a:pt x="17880" y="13464"/>
                </a:cubicBezTo>
                <a:lnTo>
                  <a:pt x="17880" y="13244"/>
                </a:lnTo>
                <a:cubicBezTo>
                  <a:pt x="17880" y="13186"/>
                  <a:pt x="17856" y="13141"/>
                  <a:pt x="17827" y="13141"/>
                </a:cubicBezTo>
                <a:close/>
                <a:moveTo>
                  <a:pt x="18677" y="13141"/>
                </a:moveTo>
                <a:cubicBezTo>
                  <a:pt x="18648" y="13141"/>
                  <a:pt x="18624" y="13186"/>
                  <a:pt x="18624" y="13244"/>
                </a:cubicBezTo>
                <a:lnTo>
                  <a:pt x="18624" y="13464"/>
                </a:lnTo>
                <a:cubicBezTo>
                  <a:pt x="18624" y="13521"/>
                  <a:pt x="18648" y="13568"/>
                  <a:pt x="18677" y="13568"/>
                </a:cubicBezTo>
                <a:cubicBezTo>
                  <a:pt x="18706" y="13568"/>
                  <a:pt x="18730" y="13521"/>
                  <a:pt x="18730" y="13464"/>
                </a:cubicBezTo>
                <a:lnTo>
                  <a:pt x="18730" y="13244"/>
                </a:lnTo>
                <a:cubicBezTo>
                  <a:pt x="18730" y="13186"/>
                  <a:pt x="18706" y="13141"/>
                  <a:pt x="18677" y="13141"/>
                </a:cubicBezTo>
                <a:close/>
                <a:moveTo>
                  <a:pt x="18991" y="13141"/>
                </a:moveTo>
                <a:cubicBezTo>
                  <a:pt x="18962" y="13141"/>
                  <a:pt x="18938" y="13186"/>
                  <a:pt x="18938" y="13244"/>
                </a:cubicBezTo>
                <a:lnTo>
                  <a:pt x="18938" y="13464"/>
                </a:lnTo>
                <a:cubicBezTo>
                  <a:pt x="18938" y="13521"/>
                  <a:pt x="18962" y="13568"/>
                  <a:pt x="18991" y="13568"/>
                </a:cubicBezTo>
                <a:cubicBezTo>
                  <a:pt x="19020" y="13568"/>
                  <a:pt x="19044" y="13521"/>
                  <a:pt x="19044" y="13464"/>
                </a:cubicBezTo>
                <a:lnTo>
                  <a:pt x="19044" y="13244"/>
                </a:lnTo>
                <a:cubicBezTo>
                  <a:pt x="19044" y="13186"/>
                  <a:pt x="19020" y="13141"/>
                  <a:pt x="18991" y="13141"/>
                </a:cubicBezTo>
                <a:close/>
                <a:moveTo>
                  <a:pt x="19841" y="13141"/>
                </a:moveTo>
                <a:cubicBezTo>
                  <a:pt x="19812" y="13141"/>
                  <a:pt x="19788" y="13186"/>
                  <a:pt x="19788" y="13244"/>
                </a:cubicBezTo>
                <a:lnTo>
                  <a:pt x="19788" y="13464"/>
                </a:lnTo>
                <a:cubicBezTo>
                  <a:pt x="19788" y="13521"/>
                  <a:pt x="19812" y="13568"/>
                  <a:pt x="19841" y="13568"/>
                </a:cubicBezTo>
                <a:cubicBezTo>
                  <a:pt x="19870" y="13568"/>
                  <a:pt x="19894" y="13521"/>
                  <a:pt x="19894" y="13464"/>
                </a:cubicBezTo>
                <a:lnTo>
                  <a:pt x="19894" y="13244"/>
                </a:lnTo>
                <a:cubicBezTo>
                  <a:pt x="19894" y="13186"/>
                  <a:pt x="19870" y="13141"/>
                  <a:pt x="19841" y="13141"/>
                </a:cubicBezTo>
                <a:close/>
                <a:moveTo>
                  <a:pt x="20155" y="13141"/>
                </a:moveTo>
                <a:cubicBezTo>
                  <a:pt x="20126" y="13141"/>
                  <a:pt x="20102" y="13186"/>
                  <a:pt x="20102" y="13244"/>
                </a:cubicBezTo>
                <a:lnTo>
                  <a:pt x="20102" y="13464"/>
                </a:lnTo>
                <a:cubicBezTo>
                  <a:pt x="20102" y="13521"/>
                  <a:pt x="20126" y="13568"/>
                  <a:pt x="20155" y="13568"/>
                </a:cubicBezTo>
                <a:cubicBezTo>
                  <a:pt x="20184" y="13568"/>
                  <a:pt x="20207" y="13521"/>
                  <a:pt x="20207" y="13464"/>
                </a:cubicBezTo>
                <a:lnTo>
                  <a:pt x="20207" y="13244"/>
                </a:lnTo>
                <a:cubicBezTo>
                  <a:pt x="20207" y="13186"/>
                  <a:pt x="20184" y="13141"/>
                  <a:pt x="20155" y="13141"/>
                </a:cubicBezTo>
                <a:close/>
                <a:moveTo>
                  <a:pt x="21004" y="13141"/>
                </a:moveTo>
                <a:cubicBezTo>
                  <a:pt x="20975" y="13141"/>
                  <a:pt x="20952" y="13186"/>
                  <a:pt x="20952" y="13244"/>
                </a:cubicBezTo>
                <a:lnTo>
                  <a:pt x="20952" y="13464"/>
                </a:lnTo>
                <a:cubicBezTo>
                  <a:pt x="20952" y="13521"/>
                  <a:pt x="20975" y="13568"/>
                  <a:pt x="21004" y="13568"/>
                </a:cubicBezTo>
                <a:cubicBezTo>
                  <a:pt x="21033" y="13568"/>
                  <a:pt x="21057" y="13521"/>
                  <a:pt x="21057" y="13464"/>
                </a:cubicBezTo>
                <a:lnTo>
                  <a:pt x="21057" y="13244"/>
                </a:lnTo>
                <a:cubicBezTo>
                  <a:pt x="21057" y="13186"/>
                  <a:pt x="21033" y="13141"/>
                  <a:pt x="21004" y="13141"/>
                </a:cubicBezTo>
                <a:close/>
                <a:moveTo>
                  <a:pt x="21319" y="13141"/>
                </a:moveTo>
                <a:cubicBezTo>
                  <a:pt x="21289" y="13141"/>
                  <a:pt x="21267" y="13186"/>
                  <a:pt x="21267" y="13244"/>
                </a:cubicBezTo>
                <a:lnTo>
                  <a:pt x="21267" y="13464"/>
                </a:lnTo>
                <a:cubicBezTo>
                  <a:pt x="21267" y="13521"/>
                  <a:pt x="21289" y="13568"/>
                  <a:pt x="21319" y="13568"/>
                </a:cubicBezTo>
                <a:cubicBezTo>
                  <a:pt x="21348" y="13568"/>
                  <a:pt x="21372" y="13521"/>
                  <a:pt x="21372" y="13464"/>
                </a:cubicBezTo>
                <a:lnTo>
                  <a:pt x="21372" y="13244"/>
                </a:lnTo>
                <a:cubicBezTo>
                  <a:pt x="21372" y="13186"/>
                  <a:pt x="21348" y="13141"/>
                  <a:pt x="21319" y="13141"/>
                </a:cubicBezTo>
                <a:close/>
                <a:moveTo>
                  <a:pt x="281" y="13871"/>
                </a:moveTo>
                <a:cubicBezTo>
                  <a:pt x="252" y="13871"/>
                  <a:pt x="228" y="13916"/>
                  <a:pt x="228" y="13974"/>
                </a:cubicBezTo>
                <a:lnTo>
                  <a:pt x="228" y="14194"/>
                </a:lnTo>
                <a:cubicBezTo>
                  <a:pt x="228" y="14251"/>
                  <a:pt x="252" y="14298"/>
                  <a:pt x="281" y="14298"/>
                </a:cubicBezTo>
                <a:cubicBezTo>
                  <a:pt x="311" y="14298"/>
                  <a:pt x="334" y="14251"/>
                  <a:pt x="334" y="14194"/>
                </a:cubicBezTo>
                <a:lnTo>
                  <a:pt x="334" y="13974"/>
                </a:lnTo>
                <a:cubicBezTo>
                  <a:pt x="334" y="13916"/>
                  <a:pt x="311" y="13871"/>
                  <a:pt x="281" y="13871"/>
                </a:cubicBezTo>
                <a:close/>
                <a:moveTo>
                  <a:pt x="596" y="13871"/>
                </a:moveTo>
                <a:cubicBezTo>
                  <a:pt x="567" y="13871"/>
                  <a:pt x="543" y="13916"/>
                  <a:pt x="543" y="13974"/>
                </a:cubicBezTo>
                <a:lnTo>
                  <a:pt x="543" y="14194"/>
                </a:lnTo>
                <a:cubicBezTo>
                  <a:pt x="543" y="14251"/>
                  <a:pt x="567" y="14298"/>
                  <a:pt x="596" y="14298"/>
                </a:cubicBezTo>
                <a:cubicBezTo>
                  <a:pt x="625" y="14298"/>
                  <a:pt x="649" y="14251"/>
                  <a:pt x="649" y="14194"/>
                </a:cubicBezTo>
                <a:lnTo>
                  <a:pt x="649" y="13974"/>
                </a:lnTo>
                <a:cubicBezTo>
                  <a:pt x="649" y="13916"/>
                  <a:pt x="625" y="13871"/>
                  <a:pt x="596" y="13871"/>
                </a:cubicBezTo>
                <a:close/>
                <a:moveTo>
                  <a:pt x="1446" y="13871"/>
                </a:moveTo>
                <a:cubicBezTo>
                  <a:pt x="1417" y="13871"/>
                  <a:pt x="1393" y="13916"/>
                  <a:pt x="1393" y="13974"/>
                </a:cubicBezTo>
                <a:lnTo>
                  <a:pt x="1393" y="14194"/>
                </a:lnTo>
                <a:cubicBezTo>
                  <a:pt x="1393" y="14251"/>
                  <a:pt x="1417" y="14298"/>
                  <a:pt x="1446" y="14298"/>
                </a:cubicBezTo>
                <a:cubicBezTo>
                  <a:pt x="1475" y="14298"/>
                  <a:pt x="1499" y="14251"/>
                  <a:pt x="1499" y="14194"/>
                </a:cubicBezTo>
                <a:lnTo>
                  <a:pt x="1499" y="13974"/>
                </a:lnTo>
                <a:cubicBezTo>
                  <a:pt x="1499" y="13916"/>
                  <a:pt x="1475" y="13871"/>
                  <a:pt x="1446" y="13871"/>
                </a:cubicBezTo>
                <a:close/>
                <a:moveTo>
                  <a:pt x="1760" y="13871"/>
                </a:moveTo>
                <a:cubicBezTo>
                  <a:pt x="1731" y="13871"/>
                  <a:pt x="1707" y="13916"/>
                  <a:pt x="1707" y="13974"/>
                </a:cubicBezTo>
                <a:lnTo>
                  <a:pt x="1707" y="14194"/>
                </a:lnTo>
                <a:cubicBezTo>
                  <a:pt x="1707" y="14251"/>
                  <a:pt x="1731" y="14298"/>
                  <a:pt x="1760" y="14298"/>
                </a:cubicBezTo>
                <a:cubicBezTo>
                  <a:pt x="1789" y="14298"/>
                  <a:pt x="1813" y="14251"/>
                  <a:pt x="1813" y="14194"/>
                </a:cubicBezTo>
                <a:lnTo>
                  <a:pt x="1813" y="13974"/>
                </a:lnTo>
                <a:cubicBezTo>
                  <a:pt x="1813" y="13916"/>
                  <a:pt x="1789" y="13871"/>
                  <a:pt x="1760" y="13871"/>
                </a:cubicBezTo>
                <a:close/>
                <a:moveTo>
                  <a:pt x="2610" y="13871"/>
                </a:moveTo>
                <a:cubicBezTo>
                  <a:pt x="2581" y="13871"/>
                  <a:pt x="2557" y="13916"/>
                  <a:pt x="2557" y="13974"/>
                </a:cubicBezTo>
                <a:lnTo>
                  <a:pt x="2557" y="14194"/>
                </a:lnTo>
                <a:cubicBezTo>
                  <a:pt x="2557" y="14251"/>
                  <a:pt x="2581" y="14298"/>
                  <a:pt x="2610" y="14298"/>
                </a:cubicBezTo>
                <a:cubicBezTo>
                  <a:pt x="2639" y="14298"/>
                  <a:pt x="2662" y="14251"/>
                  <a:pt x="2662" y="14194"/>
                </a:cubicBezTo>
                <a:lnTo>
                  <a:pt x="2662" y="13974"/>
                </a:lnTo>
                <a:cubicBezTo>
                  <a:pt x="2662" y="13916"/>
                  <a:pt x="2639" y="13871"/>
                  <a:pt x="2610" y="13871"/>
                </a:cubicBezTo>
                <a:close/>
                <a:moveTo>
                  <a:pt x="2924" y="13871"/>
                </a:moveTo>
                <a:cubicBezTo>
                  <a:pt x="2895" y="13871"/>
                  <a:pt x="2871" y="13916"/>
                  <a:pt x="2871" y="13974"/>
                </a:cubicBezTo>
                <a:lnTo>
                  <a:pt x="2871" y="14194"/>
                </a:lnTo>
                <a:cubicBezTo>
                  <a:pt x="2871" y="14251"/>
                  <a:pt x="2895" y="14298"/>
                  <a:pt x="2924" y="14298"/>
                </a:cubicBezTo>
                <a:cubicBezTo>
                  <a:pt x="2954" y="14298"/>
                  <a:pt x="2976" y="14251"/>
                  <a:pt x="2976" y="14194"/>
                </a:cubicBezTo>
                <a:lnTo>
                  <a:pt x="2976" y="13974"/>
                </a:lnTo>
                <a:cubicBezTo>
                  <a:pt x="2976" y="13916"/>
                  <a:pt x="2954" y="13871"/>
                  <a:pt x="2924" y="13871"/>
                </a:cubicBezTo>
                <a:close/>
                <a:moveTo>
                  <a:pt x="3773" y="13871"/>
                </a:moveTo>
                <a:cubicBezTo>
                  <a:pt x="3744" y="13871"/>
                  <a:pt x="3721" y="13916"/>
                  <a:pt x="3721" y="13974"/>
                </a:cubicBezTo>
                <a:lnTo>
                  <a:pt x="3721" y="14194"/>
                </a:lnTo>
                <a:cubicBezTo>
                  <a:pt x="3721" y="14251"/>
                  <a:pt x="3744" y="14298"/>
                  <a:pt x="3773" y="14298"/>
                </a:cubicBezTo>
                <a:cubicBezTo>
                  <a:pt x="3802" y="14298"/>
                  <a:pt x="3826" y="14251"/>
                  <a:pt x="3826" y="14194"/>
                </a:cubicBezTo>
                <a:lnTo>
                  <a:pt x="3826" y="13974"/>
                </a:lnTo>
                <a:cubicBezTo>
                  <a:pt x="3826" y="13916"/>
                  <a:pt x="3802" y="13871"/>
                  <a:pt x="3773" y="13871"/>
                </a:cubicBezTo>
                <a:close/>
                <a:moveTo>
                  <a:pt x="4088" y="13871"/>
                </a:moveTo>
                <a:cubicBezTo>
                  <a:pt x="4058" y="13871"/>
                  <a:pt x="4035" y="13916"/>
                  <a:pt x="4035" y="13974"/>
                </a:cubicBezTo>
                <a:lnTo>
                  <a:pt x="4035" y="14194"/>
                </a:lnTo>
                <a:cubicBezTo>
                  <a:pt x="4035" y="14251"/>
                  <a:pt x="4058" y="14298"/>
                  <a:pt x="4088" y="14298"/>
                </a:cubicBezTo>
                <a:cubicBezTo>
                  <a:pt x="4117" y="14298"/>
                  <a:pt x="4141" y="14251"/>
                  <a:pt x="4141" y="14194"/>
                </a:cubicBezTo>
                <a:lnTo>
                  <a:pt x="4141" y="13974"/>
                </a:lnTo>
                <a:cubicBezTo>
                  <a:pt x="4141" y="13916"/>
                  <a:pt x="4117" y="13871"/>
                  <a:pt x="4088" y="13871"/>
                </a:cubicBezTo>
                <a:close/>
                <a:moveTo>
                  <a:pt x="4937" y="13871"/>
                </a:moveTo>
                <a:cubicBezTo>
                  <a:pt x="4908" y="13871"/>
                  <a:pt x="4884" y="13916"/>
                  <a:pt x="4884" y="13974"/>
                </a:cubicBezTo>
                <a:lnTo>
                  <a:pt x="4884" y="14194"/>
                </a:lnTo>
                <a:cubicBezTo>
                  <a:pt x="4884" y="14251"/>
                  <a:pt x="4908" y="14298"/>
                  <a:pt x="4937" y="14298"/>
                </a:cubicBezTo>
                <a:cubicBezTo>
                  <a:pt x="4966" y="14298"/>
                  <a:pt x="4990" y="14251"/>
                  <a:pt x="4990" y="14194"/>
                </a:cubicBezTo>
                <a:lnTo>
                  <a:pt x="4990" y="13974"/>
                </a:lnTo>
                <a:cubicBezTo>
                  <a:pt x="4990" y="13916"/>
                  <a:pt x="4966" y="13871"/>
                  <a:pt x="4937" y="13871"/>
                </a:cubicBezTo>
                <a:close/>
                <a:moveTo>
                  <a:pt x="5252" y="13871"/>
                </a:moveTo>
                <a:cubicBezTo>
                  <a:pt x="5223" y="13871"/>
                  <a:pt x="5199" y="13916"/>
                  <a:pt x="5199" y="13974"/>
                </a:cubicBezTo>
                <a:lnTo>
                  <a:pt x="5199" y="14194"/>
                </a:lnTo>
                <a:cubicBezTo>
                  <a:pt x="5199" y="14251"/>
                  <a:pt x="5223" y="14298"/>
                  <a:pt x="5252" y="14298"/>
                </a:cubicBezTo>
                <a:cubicBezTo>
                  <a:pt x="5281" y="14298"/>
                  <a:pt x="5305" y="14251"/>
                  <a:pt x="5305" y="14194"/>
                </a:cubicBezTo>
                <a:lnTo>
                  <a:pt x="5305" y="13974"/>
                </a:lnTo>
                <a:cubicBezTo>
                  <a:pt x="5305" y="13916"/>
                  <a:pt x="5281" y="13871"/>
                  <a:pt x="5252" y="13871"/>
                </a:cubicBezTo>
                <a:close/>
                <a:moveTo>
                  <a:pt x="6102" y="13871"/>
                </a:moveTo>
                <a:cubicBezTo>
                  <a:pt x="6072" y="13871"/>
                  <a:pt x="6049" y="13916"/>
                  <a:pt x="6049" y="13974"/>
                </a:cubicBezTo>
                <a:lnTo>
                  <a:pt x="6049" y="14194"/>
                </a:lnTo>
                <a:cubicBezTo>
                  <a:pt x="6049" y="14251"/>
                  <a:pt x="6072" y="14298"/>
                  <a:pt x="6102" y="14298"/>
                </a:cubicBezTo>
                <a:cubicBezTo>
                  <a:pt x="6131" y="14298"/>
                  <a:pt x="6155" y="14251"/>
                  <a:pt x="6155" y="14194"/>
                </a:cubicBezTo>
                <a:lnTo>
                  <a:pt x="6155" y="13974"/>
                </a:lnTo>
                <a:cubicBezTo>
                  <a:pt x="6155" y="13916"/>
                  <a:pt x="6131" y="13871"/>
                  <a:pt x="6102" y="13871"/>
                </a:cubicBezTo>
                <a:close/>
                <a:moveTo>
                  <a:pt x="6416" y="13871"/>
                </a:moveTo>
                <a:cubicBezTo>
                  <a:pt x="6387" y="13871"/>
                  <a:pt x="6363" y="13916"/>
                  <a:pt x="6363" y="13974"/>
                </a:cubicBezTo>
                <a:lnTo>
                  <a:pt x="6363" y="14194"/>
                </a:lnTo>
                <a:cubicBezTo>
                  <a:pt x="6363" y="14251"/>
                  <a:pt x="6387" y="14298"/>
                  <a:pt x="6416" y="14298"/>
                </a:cubicBezTo>
                <a:cubicBezTo>
                  <a:pt x="6445" y="14298"/>
                  <a:pt x="6469" y="14251"/>
                  <a:pt x="6469" y="14194"/>
                </a:cubicBezTo>
                <a:lnTo>
                  <a:pt x="6469" y="13974"/>
                </a:lnTo>
                <a:cubicBezTo>
                  <a:pt x="6469" y="13916"/>
                  <a:pt x="6445" y="13871"/>
                  <a:pt x="6416" y="13871"/>
                </a:cubicBezTo>
                <a:close/>
                <a:moveTo>
                  <a:pt x="7266" y="13871"/>
                </a:moveTo>
                <a:cubicBezTo>
                  <a:pt x="7237" y="13871"/>
                  <a:pt x="7213" y="13916"/>
                  <a:pt x="7213" y="13974"/>
                </a:cubicBezTo>
                <a:lnTo>
                  <a:pt x="7213" y="14194"/>
                </a:lnTo>
                <a:cubicBezTo>
                  <a:pt x="7213" y="14251"/>
                  <a:pt x="7237" y="14298"/>
                  <a:pt x="7266" y="14298"/>
                </a:cubicBezTo>
                <a:cubicBezTo>
                  <a:pt x="7295" y="14298"/>
                  <a:pt x="7318" y="14251"/>
                  <a:pt x="7318" y="14194"/>
                </a:cubicBezTo>
                <a:lnTo>
                  <a:pt x="7318" y="13974"/>
                </a:lnTo>
                <a:cubicBezTo>
                  <a:pt x="7318" y="13916"/>
                  <a:pt x="7295" y="13871"/>
                  <a:pt x="7266" y="13871"/>
                </a:cubicBezTo>
                <a:close/>
                <a:moveTo>
                  <a:pt x="7580" y="13871"/>
                </a:moveTo>
                <a:cubicBezTo>
                  <a:pt x="7551" y="13871"/>
                  <a:pt x="7527" y="13916"/>
                  <a:pt x="7527" y="13974"/>
                </a:cubicBezTo>
                <a:lnTo>
                  <a:pt x="7527" y="14194"/>
                </a:lnTo>
                <a:cubicBezTo>
                  <a:pt x="7527" y="14251"/>
                  <a:pt x="7551" y="14298"/>
                  <a:pt x="7580" y="14298"/>
                </a:cubicBezTo>
                <a:cubicBezTo>
                  <a:pt x="7609" y="14298"/>
                  <a:pt x="7632" y="14251"/>
                  <a:pt x="7632" y="14194"/>
                </a:cubicBezTo>
                <a:lnTo>
                  <a:pt x="7632" y="13974"/>
                </a:lnTo>
                <a:cubicBezTo>
                  <a:pt x="7632" y="13916"/>
                  <a:pt x="7609" y="13871"/>
                  <a:pt x="7580" y="13871"/>
                </a:cubicBezTo>
                <a:close/>
                <a:moveTo>
                  <a:pt x="8429" y="13871"/>
                </a:moveTo>
                <a:cubicBezTo>
                  <a:pt x="8400" y="13871"/>
                  <a:pt x="8377" y="13916"/>
                  <a:pt x="8377" y="13974"/>
                </a:cubicBezTo>
                <a:lnTo>
                  <a:pt x="8377" y="14194"/>
                </a:lnTo>
                <a:cubicBezTo>
                  <a:pt x="8377" y="14251"/>
                  <a:pt x="8400" y="14298"/>
                  <a:pt x="8429" y="14298"/>
                </a:cubicBezTo>
                <a:cubicBezTo>
                  <a:pt x="8458" y="14298"/>
                  <a:pt x="8482" y="14251"/>
                  <a:pt x="8482" y="14194"/>
                </a:cubicBezTo>
                <a:lnTo>
                  <a:pt x="8482" y="13974"/>
                </a:lnTo>
                <a:cubicBezTo>
                  <a:pt x="8482" y="13916"/>
                  <a:pt x="8458" y="13871"/>
                  <a:pt x="8429" y="13871"/>
                </a:cubicBezTo>
                <a:close/>
                <a:moveTo>
                  <a:pt x="8744" y="13871"/>
                </a:moveTo>
                <a:cubicBezTo>
                  <a:pt x="8714" y="13871"/>
                  <a:pt x="8691" y="13916"/>
                  <a:pt x="8691" y="13974"/>
                </a:cubicBezTo>
                <a:lnTo>
                  <a:pt x="8691" y="14194"/>
                </a:lnTo>
                <a:cubicBezTo>
                  <a:pt x="8691" y="14251"/>
                  <a:pt x="8714" y="14298"/>
                  <a:pt x="8744" y="14298"/>
                </a:cubicBezTo>
                <a:cubicBezTo>
                  <a:pt x="8773" y="14298"/>
                  <a:pt x="8796" y="14251"/>
                  <a:pt x="8796" y="14194"/>
                </a:cubicBezTo>
                <a:lnTo>
                  <a:pt x="8796" y="13974"/>
                </a:lnTo>
                <a:cubicBezTo>
                  <a:pt x="8796" y="13916"/>
                  <a:pt x="8773" y="13871"/>
                  <a:pt x="8744" y="13871"/>
                </a:cubicBezTo>
                <a:close/>
                <a:moveTo>
                  <a:pt x="9593" y="13871"/>
                </a:moveTo>
                <a:cubicBezTo>
                  <a:pt x="9564" y="13871"/>
                  <a:pt x="9540" y="13916"/>
                  <a:pt x="9540" y="13974"/>
                </a:cubicBezTo>
                <a:lnTo>
                  <a:pt x="9540" y="14194"/>
                </a:lnTo>
                <a:cubicBezTo>
                  <a:pt x="9540" y="14251"/>
                  <a:pt x="9564" y="14298"/>
                  <a:pt x="9593" y="14298"/>
                </a:cubicBezTo>
                <a:cubicBezTo>
                  <a:pt x="9622" y="14298"/>
                  <a:pt x="9646" y="14251"/>
                  <a:pt x="9646" y="14194"/>
                </a:cubicBezTo>
                <a:lnTo>
                  <a:pt x="9646" y="13974"/>
                </a:lnTo>
                <a:cubicBezTo>
                  <a:pt x="9646" y="13916"/>
                  <a:pt x="9622" y="13871"/>
                  <a:pt x="9593" y="13871"/>
                </a:cubicBezTo>
                <a:close/>
                <a:moveTo>
                  <a:pt x="9908" y="13871"/>
                </a:moveTo>
                <a:cubicBezTo>
                  <a:pt x="9879" y="13871"/>
                  <a:pt x="9855" y="13916"/>
                  <a:pt x="9855" y="13974"/>
                </a:cubicBezTo>
                <a:lnTo>
                  <a:pt x="9855" y="14194"/>
                </a:lnTo>
                <a:cubicBezTo>
                  <a:pt x="9855" y="14251"/>
                  <a:pt x="9879" y="14298"/>
                  <a:pt x="9908" y="14298"/>
                </a:cubicBezTo>
                <a:cubicBezTo>
                  <a:pt x="9937" y="14298"/>
                  <a:pt x="9961" y="14251"/>
                  <a:pt x="9961" y="14194"/>
                </a:cubicBezTo>
                <a:lnTo>
                  <a:pt x="9961" y="13974"/>
                </a:lnTo>
                <a:cubicBezTo>
                  <a:pt x="9961" y="13916"/>
                  <a:pt x="9937" y="13871"/>
                  <a:pt x="9908" y="13871"/>
                </a:cubicBezTo>
                <a:close/>
                <a:moveTo>
                  <a:pt x="10758" y="13871"/>
                </a:moveTo>
                <a:cubicBezTo>
                  <a:pt x="10728" y="13871"/>
                  <a:pt x="10705" y="13916"/>
                  <a:pt x="10705" y="13974"/>
                </a:cubicBezTo>
                <a:lnTo>
                  <a:pt x="10705" y="14194"/>
                </a:lnTo>
                <a:cubicBezTo>
                  <a:pt x="10705" y="14251"/>
                  <a:pt x="10728" y="14298"/>
                  <a:pt x="10758" y="14298"/>
                </a:cubicBezTo>
                <a:cubicBezTo>
                  <a:pt x="10787" y="14298"/>
                  <a:pt x="10810" y="14251"/>
                  <a:pt x="10810" y="14194"/>
                </a:cubicBezTo>
                <a:lnTo>
                  <a:pt x="10810" y="13974"/>
                </a:lnTo>
                <a:cubicBezTo>
                  <a:pt x="10810" y="13916"/>
                  <a:pt x="10787" y="13871"/>
                  <a:pt x="10758" y="13871"/>
                </a:cubicBezTo>
                <a:close/>
                <a:moveTo>
                  <a:pt x="11072" y="13871"/>
                </a:moveTo>
                <a:cubicBezTo>
                  <a:pt x="11043" y="13871"/>
                  <a:pt x="11019" y="13916"/>
                  <a:pt x="11019" y="13974"/>
                </a:cubicBezTo>
                <a:lnTo>
                  <a:pt x="11019" y="14194"/>
                </a:lnTo>
                <a:cubicBezTo>
                  <a:pt x="11019" y="14251"/>
                  <a:pt x="11043" y="14298"/>
                  <a:pt x="11072" y="14298"/>
                </a:cubicBezTo>
                <a:cubicBezTo>
                  <a:pt x="11101" y="14298"/>
                  <a:pt x="11125" y="14251"/>
                  <a:pt x="11125" y="14194"/>
                </a:cubicBezTo>
                <a:lnTo>
                  <a:pt x="11125" y="13974"/>
                </a:lnTo>
                <a:cubicBezTo>
                  <a:pt x="11125" y="13916"/>
                  <a:pt x="11101" y="13871"/>
                  <a:pt x="11072" y="13871"/>
                </a:cubicBezTo>
                <a:close/>
                <a:moveTo>
                  <a:pt x="11922" y="13871"/>
                </a:moveTo>
                <a:cubicBezTo>
                  <a:pt x="11893" y="13871"/>
                  <a:pt x="11869" y="13916"/>
                  <a:pt x="11869" y="13974"/>
                </a:cubicBezTo>
                <a:lnTo>
                  <a:pt x="11869" y="14194"/>
                </a:lnTo>
                <a:cubicBezTo>
                  <a:pt x="11869" y="14251"/>
                  <a:pt x="11893" y="14298"/>
                  <a:pt x="11922" y="14298"/>
                </a:cubicBezTo>
                <a:cubicBezTo>
                  <a:pt x="11951" y="14298"/>
                  <a:pt x="11974" y="14251"/>
                  <a:pt x="11974" y="14194"/>
                </a:cubicBezTo>
                <a:lnTo>
                  <a:pt x="11974" y="13974"/>
                </a:lnTo>
                <a:cubicBezTo>
                  <a:pt x="11974" y="13916"/>
                  <a:pt x="11951" y="13871"/>
                  <a:pt x="11922" y="13871"/>
                </a:cubicBezTo>
                <a:close/>
                <a:moveTo>
                  <a:pt x="12236" y="13871"/>
                </a:moveTo>
                <a:cubicBezTo>
                  <a:pt x="12207" y="13871"/>
                  <a:pt x="12183" y="13916"/>
                  <a:pt x="12183" y="13974"/>
                </a:cubicBezTo>
                <a:lnTo>
                  <a:pt x="12183" y="14194"/>
                </a:lnTo>
                <a:cubicBezTo>
                  <a:pt x="12183" y="14251"/>
                  <a:pt x="12207" y="14298"/>
                  <a:pt x="12236" y="14298"/>
                </a:cubicBezTo>
                <a:cubicBezTo>
                  <a:pt x="12265" y="14298"/>
                  <a:pt x="12288" y="14251"/>
                  <a:pt x="12288" y="14194"/>
                </a:cubicBezTo>
                <a:lnTo>
                  <a:pt x="12288" y="13974"/>
                </a:lnTo>
                <a:cubicBezTo>
                  <a:pt x="12288" y="13916"/>
                  <a:pt x="12265" y="13871"/>
                  <a:pt x="12236" y="13871"/>
                </a:cubicBezTo>
                <a:close/>
                <a:moveTo>
                  <a:pt x="13085" y="13871"/>
                </a:moveTo>
                <a:cubicBezTo>
                  <a:pt x="13056" y="13871"/>
                  <a:pt x="13032" y="13916"/>
                  <a:pt x="13032" y="13974"/>
                </a:cubicBezTo>
                <a:lnTo>
                  <a:pt x="13032" y="14194"/>
                </a:lnTo>
                <a:cubicBezTo>
                  <a:pt x="13032" y="14251"/>
                  <a:pt x="13056" y="14298"/>
                  <a:pt x="13085" y="14298"/>
                </a:cubicBezTo>
                <a:cubicBezTo>
                  <a:pt x="13114" y="14298"/>
                  <a:pt x="13138" y="14251"/>
                  <a:pt x="13138" y="14194"/>
                </a:cubicBezTo>
                <a:lnTo>
                  <a:pt x="13138" y="13974"/>
                </a:lnTo>
                <a:cubicBezTo>
                  <a:pt x="13138" y="13916"/>
                  <a:pt x="13114" y="13871"/>
                  <a:pt x="13085" y="13871"/>
                </a:cubicBezTo>
                <a:close/>
                <a:moveTo>
                  <a:pt x="13399" y="13871"/>
                </a:moveTo>
                <a:cubicBezTo>
                  <a:pt x="13370" y="13871"/>
                  <a:pt x="13348" y="13916"/>
                  <a:pt x="13348" y="13974"/>
                </a:cubicBezTo>
                <a:lnTo>
                  <a:pt x="13348" y="14194"/>
                </a:lnTo>
                <a:cubicBezTo>
                  <a:pt x="13348" y="14251"/>
                  <a:pt x="13370" y="14298"/>
                  <a:pt x="13399" y="14298"/>
                </a:cubicBezTo>
                <a:cubicBezTo>
                  <a:pt x="13428" y="14298"/>
                  <a:pt x="13452" y="14251"/>
                  <a:pt x="13452" y="14194"/>
                </a:cubicBezTo>
                <a:lnTo>
                  <a:pt x="13452" y="13974"/>
                </a:lnTo>
                <a:cubicBezTo>
                  <a:pt x="13452" y="13916"/>
                  <a:pt x="13428" y="13871"/>
                  <a:pt x="13399" y="13871"/>
                </a:cubicBezTo>
                <a:close/>
                <a:moveTo>
                  <a:pt x="14249" y="13871"/>
                </a:moveTo>
                <a:cubicBezTo>
                  <a:pt x="14220" y="13871"/>
                  <a:pt x="14196" y="13916"/>
                  <a:pt x="14196" y="13974"/>
                </a:cubicBezTo>
                <a:lnTo>
                  <a:pt x="14196" y="14194"/>
                </a:lnTo>
                <a:cubicBezTo>
                  <a:pt x="14196" y="14251"/>
                  <a:pt x="14220" y="14298"/>
                  <a:pt x="14249" y="14298"/>
                </a:cubicBezTo>
                <a:cubicBezTo>
                  <a:pt x="14278" y="14298"/>
                  <a:pt x="14302" y="14251"/>
                  <a:pt x="14302" y="14194"/>
                </a:cubicBezTo>
                <a:lnTo>
                  <a:pt x="14302" y="13974"/>
                </a:lnTo>
                <a:cubicBezTo>
                  <a:pt x="14302" y="13916"/>
                  <a:pt x="14278" y="13871"/>
                  <a:pt x="14249" y="13871"/>
                </a:cubicBezTo>
                <a:close/>
                <a:moveTo>
                  <a:pt x="14564" y="13871"/>
                </a:moveTo>
                <a:cubicBezTo>
                  <a:pt x="14535" y="13871"/>
                  <a:pt x="14511" y="13916"/>
                  <a:pt x="14511" y="13974"/>
                </a:cubicBezTo>
                <a:lnTo>
                  <a:pt x="14511" y="14194"/>
                </a:lnTo>
                <a:cubicBezTo>
                  <a:pt x="14511" y="14251"/>
                  <a:pt x="14535" y="14298"/>
                  <a:pt x="14564" y="14298"/>
                </a:cubicBezTo>
                <a:cubicBezTo>
                  <a:pt x="14593" y="14298"/>
                  <a:pt x="14617" y="14251"/>
                  <a:pt x="14617" y="14194"/>
                </a:cubicBezTo>
                <a:lnTo>
                  <a:pt x="14617" y="13974"/>
                </a:lnTo>
                <a:cubicBezTo>
                  <a:pt x="14617" y="13916"/>
                  <a:pt x="14593" y="13871"/>
                  <a:pt x="14564" y="13871"/>
                </a:cubicBezTo>
                <a:close/>
                <a:moveTo>
                  <a:pt x="15413" y="13871"/>
                </a:moveTo>
                <a:cubicBezTo>
                  <a:pt x="15384" y="13871"/>
                  <a:pt x="15360" y="13916"/>
                  <a:pt x="15360" y="13974"/>
                </a:cubicBezTo>
                <a:lnTo>
                  <a:pt x="15360" y="14194"/>
                </a:lnTo>
                <a:cubicBezTo>
                  <a:pt x="15360" y="14251"/>
                  <a:pt x="15384" y="14298"/>
                  <a:pt x="15413" y="14298"/>
                </a:cubicBezTo>
                <a:cubicBezTo>
                  <a:pt x="15442" y="14298"/>
                  <a:pt x="15465" y="14251"/>
                  <a:pt x="15465" y="14194"/>
                </a:cubicBezTo>
                <a:lnTo>
                  <a:pt x="15465" y="13974"/>
                </a:lnTo>
                <a:cubicBezTo>
                  <a:pt x="15465" y="13916"/>
                  <a:pt x="15442" y="13871"/>
                  <a:pt x="15413" y="13871"/>
                </a:cubicBezTo>
                <a:close/>
                <a:moveTo>
                  <a:pt x="15728" y="13871"/>
                </a:moveTo>
                <a:cubicBezTo>
                  <a:pt x="15699" y="13871"/>
                  <a:pt x="15675" y="13916"/>
                  <a:pt x="15675" y="13974"/>
                </a:cubicBezTo>
                <a:lnTo>
                  <a:pt x="15675" y="14194"/>
                </a:lnTo>
                <a:cubicBezTo>
                  <a:pt x="15675" y="14251"/>
                  <a:pt x="15699" y="14298"/>
                  <a:pt x="15728" y="14298"/>
                </a:cubicBezTo>
                <a:cubicBezTo>
                  <a:pt x="15757" y="14298"/>
                  <a:pt x="15781" y="14251"/>
                  <a:pt x="15781" y="14194"/>
                </a:cubicBezTo>
                <a:lnTo>
                  <a:pt x="15781" y="13974"/>
                </a:lnTo>
                <a:cubicBezTo>
                  <a:pt x="15781" y="13916"/>
                  <a:pt x="15757" y="13871"/>
                  <a:pt x="15728" y="13871"/>
                </a:cubicBezTo>
                <a:close/>
                <a:moveTo>
                  <a:pt x="16578" y="13871"/>
                </a:moveTo>
                <a:cubicBezTo>
                  <a:pt x="16549" y="13871"/>
                  <a:pt x="16525" y="13916"/>
                  <a:pt x="16525" y="13974"/>
                </a:cubicBezTo>
                <a:lnTo>
                  <a:pt x="16525" y="14194"/>
                </a:lnTo>
                <a:cubicBezTo>
                  <a:pt x="16525" y="14251"/>
                  <a:pt x="16549" y="14298"/>
                  <a:pt x="16578" y="14298"/>
                </a:cubicBezTo>
                <a:cubicBezTo>
                  <a:pt x="16607" y="14298"/>
                  <a:pt x="16630" y="14251"/>
                  <a:pt x="16630" y="14194"/>
                </a:cubicBezTo>
                <a:lnTo>
                  <a:pt x="16630" y="13974"/>
                </a:lnTo>
                <a:cubicBezTo>
                  <a:pt x="16630" y="13916"/>
                  <a:pt x="16607" y="13871"/>
                  <a:pt x="16578" y="13871"/>
                </a:cubicBezTo>
                <a:close/>
                <a:moveTo>
                  <a:pt x="16892" y="13871"/>
                </a:moveTo>
                <a:cubicBezTo>
                  <a:pt x="16863" y="13871"/>
                  <a:pt x="16839" y="13916"/>
                  <a:pt x="16839" y="13974"/>
                </a:cubicBezTo>
                <a:lnTo>
                  <a:pt x="16839" y="14194"/>
                </a:lnTo>
                <a:cubicBezTo>
                  <a:pt x="16839" y="14251"/>
                  <a:pt x="16863" y="14298"/>
                  <a:pt x="16892" y="14298"/>
                </a:cubicBezTo>
                <a:cubicBezTo>
                  <a:pt x="16921" y="14298"/>
                  <a:pt x="16944" y="14251"/>
                  <a:pt x="16944" y="14194"/>
                </a:cubicBezTo>
                <a:lnTo>
                  <a:pt x="16944" y="13974"/>
                </a:lnTo>
                <a:cubicBezTo>
                  <a:pt x="16944" y="13916"/>
                  <a:pt x="16921" y="13871"/>
                  <a:pt x="16892" y="13871"/>
                </a:cubicBezTo>
                <a:close/>
                <a:moveTo>
                  <a:pt x="17741" y="13871"/>
                </a:moveTo>
                <a:cubicBezTo>
                  <a:pt x="17712" y="13871"/>
                  <a:pt x="17689" y="13916"/>
                  <a:pt x="17689" y="13974"/>
                </a:cubicBezTo>
                <a:lnTo>
                  <a:pt x="17689" y="14194"/>
                </a:lnTo>
                <a:cubicBezTo>
                  <a:pt x="17689" y="14251"/>
                  <a:pt x="17712" y="14298"/>
                  <a:pt x="17741" y="14298"/>
                </a:cubicBezTo>
                <a:cubicBezTo>
                  <a:pt x="17770" y="14298"/>
                  <a:pt x="17794" y="14251"/>
                  <a:pt x="17794" y="14194"/>
                </a:cubicBezTo>
                <a:lnTo>
                  <a:pt x="17794" y="13974"/>
                </a:lnTo>
                <a:cubicBezTo>
                  <a:pt x="17794" y="13916"/>
                  <a:pt x="17770" y="13871"/>
                  <a:pt x="17741" y="13871"/>
                </a:cubicBezTo>
                <a:close/>
                <a:moveTo>
                  <a:pt x="18055" y="13871"/>
                </a:moveTo>
                <a:cubicBezTo>
                  <a:pt x="18026" y="13871"/>
                  <a:pt x="18002" y="13916"/>
                  <a:pt x="18002" y="13974"/>
                </a:cubicBezTo>
                <a:lnTo>
                  <a:pt x="18002" y="14194"/>
                </a:lnTo>
                <a:cubicBezTo>
                  <a:pt x="18002" y="14251"/>
                  <a:pt x="18026" y="14298"/>
                  <a:pt x="18055" y="14298"/>
                </a:cubicBezTo>
                <a:cubicBezTo>
                  <a:pt x="18085" y="14298"/>
                  <a:pt x="18108" y="14251"/>
                  <a:pt x="18108" y="14194"/>
                </a:cubicBezTo>
                <a:lnTo>
                  <a:pt x="18108" y="13974"/>
                </a:lnTo>
                <a:cubicBezTo>
                  <a:pt x="18108" y="13916"/>
                  <a:pt x="18085" y="13871"/>
                  <a:pt x="18055" y="13871"/>
                </a:cubicBezTo>
                <a:close/>
                <a:moveTo>
                  <a:pt x="18905" y="13871"/>
                </a:moveTo>
                <a:cubicBezTo>
                  <a:pt x="18876" y="13871"/>
                  <a:pt x="18852" y="13916"/>
                  <a:pt x="18852" y="13974"/>
                </a:cubicBezTo>
                <a:lnTo>
                  <a:pt x="18852" y="14194"/>
                </a:lnTo>
                <a:cubicBezTo>
                  <a:pt x="18852" y="14251"/>
                  <a:pt x="18876" y="14298"/>
                  <a:pt x="18905" y="14298"/>
                </a:cubicBezTo>
                <a:cubicBezTo>
                  <a:pt x="18934" y="14298"/>
                  <a:pt x="18958" y="14251"/>
                  <a:pt x="18958" y="14194"/>
                </a:cubicBezTo>
                <a:lnTo>
                  <a:pt x="18958" y="13974"/>
                </a:lnTo>
                <a:cubicBezTo>
                  <a:pt x="18958" y="13916"/>
                  <a:pt x="18934" y="13871"/>
                  <a:pt x="18905" y="13871"/>
                </a:cubicBezTo>
                <a:close/>
                <a:moveTo>
                  <a:pt x="19220" y="13871"/>
                </a:moveTo>
                <a:cubicBezTo>
                  <a:pt x="19191" y="13871"/>
                  <a:pt x="19167" y="13916"/>
                  <a:pt x="19167" y="13974"/>
                </a:cubicBezTo>
                <a:lnTo>
                  <a:pt x="19167" y="14194"/>
                </a:lnTo>
                <a:cubicBezTo>
                  <a:pt x="19167" y="14251"/>
                  <a:pt x="19191" y="14298"/>
                  <a:pt x="19220" y="14298"/>
                </a:cubicBezTo>
                <a:cubicBezTo>
                  <a:pt x="19249" y="14298"/>
                  <a:pt x="19273" y="14251"/>
                  <a:pt x="19273" y="14194"/>
                </a:cubicBezTo>
                <a:lnTo>
                  <a:pt x="19273" y="13974"/>
                </a:lnTo>
                <a:cubicBezTo>
                  <a:pt x="19273" y="13916"/>
                  <a:pt x="19249" y="13871"/>
                  <a:pt x="19220" y="13871"/>
                </a:cubicBezTo>
                <a:close/>
                <a:moveTo>
                  <a:pt x="20069" y="13871"/>
                </a:moveTo>
                <a:cubicBezTo>
                  <a:pt x="20040" y="13871"/>
                  <a:pt x="20016" y="13916"/>
                  <a:pt x="20016" y="13974"/>
                </a:cubicBezTo>
                <a:lnTo>
                  <a:pt x="20016" y="14194"/>
                </a:lnTo>
                <a:cubicBezTo>
                  <a:pt x="20016" y="14251"/>
                  <a:pt x="20040" y="14298"/>
                  <a:pt x="20069" y="14298"/>
                </a:cubicBezTo>
                <a:cubicBezTo>
                  <a:pt x="20099" y="14298"/>
                  <a:pt x="20122" y="14251"/>
                  <a:pt x="20122" y="14194"/>
                </a:cubicBezTo>
                <a:lnTo>
                  <a:pt x="20122" y="13974"/>
                </a:lnTo>
                <a:cubicBezTo>
                  <a:pt x="20122" y="13916"/>
                  <a:pt x="20099" y="13871"/>
                  <a:pt x="20069" y="13871"/>
                </a:cubicBezTo>
                <a:close/>
                <a:moveTo>
                  <a:pt x="20384" y="13871"/>
                </a:moveTo>
                <a:cubicBezTo>
                  <a:pt x="20355" y="13871"/>
                  <a:pt x="20331" y="13916"/>
                  <a:pt x="20331" y="13974"/>
                </a:cubicBezTo>
                <a:lnTo>
                  <a:pt x="20331" y="14194"/>
                </a:lnTo>
                <a:cubicBezTo>
                  <a:pt x="20331" y="14251"/>
                  <a:pt x="20355" y="14298"/>
                  <a:pt x="20384" y="14298"/>
                </a:cubicBezTo>
                <a:cubicBezTo>
                  <a:pt x="20413" y="14298"/>
                  <a:pt x="20436" y="14251"/>
                  <a:pt x="20436" y="14194"/>
                </a:cubicBezTo>
                <a:lnTo>
                  <a:pt x="20436" y="13974"/>
                </a:lnTo>
                <a:cubicBezTo>
                  <a:pt x="20436" y="13916"/>
                  <a:pt x="20413" y="13871"/>
                  <a:pt x="20384" y="13871"/>
                </a:cubicBezTo>
                <a:close/>
                <a:moveTo>
                  <a:pt x="21234" y="13871"/>
                </a:moveTo>
                <a:cubicBezTo>
                  <a:pt x="21204" y="13871"/>
                  <a:pt x="21181" y="13916"/>
                  <a:pt x="21181" y="13974"/>
                </a:cubicBezTo>
                <a:lnTo>
                  <a:pt x="21181" y="14194"/>
                </a:lnTo>
                <a:cubicBezTo>
                  <a:pt x="21181" y="14251"/>
                  <a:pt x="21204" y="14298"/>
                  <a:pt x="21234" y="14298"/>
                </a:cubicBezTo>
                <a:cubicBezTo>
                  <a:pt x="21263" y="14298"/>
                  <a:pt x="21285" y="14251"/>
                  <a:pt x="21285" y="14194"/>
                </a:cubicBezTo>
                <a:lnTo>
                  <a:pt x="21285" y="13974"/>
                </a:lnTo>
                <a:cubicBezTo>
                  <a:pt x="21285" y="13916"/>
                  <a:pt x="21263" y="13871"/>
                  <a:pt x="21234" y="13871"/>
                </a:cubicBezTo>
                <a:close/>
                <a:moveTo>
                  <a:pt x="21547" y="13871"/>
                </a:moveTo>
                <a:cubicBezTo>
                  <a:pt x="21518" y="13871"/>
                  <a:pt x="21495" y="13916"/>
                  <a:pt x="21495" y="13974"/>
                </a:cubicBezTo>
                <a:lnTo>
                  <a:pt x="21495" y="14194"/>
                </a:lnTo>
                <a:cubicBezTo>
                  <a:pt x="21495" y="14251"/>
                  <a:pt x="21518" y="14298"/>
                  <a:pt x="21547" y="14298"/>
                </a:cubicBezTo>
                <a:cubicBezTo>
                  <a:pt x="21576" y="14298"/>
                  <a:pt x="21600" y="14251"/>
                  <a:pt x="21600" y="14194"/>
                </a:cubicBezTo>
                <a:lnTo>
                  <a:pt x="21600" y="13974"/>
                </a:lnTo>
                <a:cubicBezTo>
                  <a:pt x="21600" y="13916"/>
                  <a:pt x="21576" y="13871"/>
                  <a:pt x="21547" y="13871"/>
                </a:cubicBezTo>
                <a:close/>
                <a:moveTo>
                  <a:pt x="53" y="14601"/>
                </a:moveTo>
                <a:cubicBezTo>
                  <a:pt x="24" y="14601"/>
                  <a:pt x="0" y="14646"/>
                  <a:pt x="0" y="14704"/>
                </a:cubicBezTo>
                <a:lnTo>
                  <a:pt x="0" y="14924"/>
                </a:lnTo>
                <a:cubicBezTo>
                  <a:pt x="0" y="14981"/>
                  <a:pt x="24" y="15028"/>
                  <a:pt x="53" y="15028"/>
                </a:cubicBezTo>
                <a:cubicBezTo>
                  <a:pt x="82" y="15028"/>
                  <a:pt x="106" y="14981"/>
                  <a:pt x="106" y="14924"/>
                </a:cubicBezTo>
                <a:lnTo>
                  <a:pt x="106" y="14704"/>
                </a:lnTo>
                <a:cubicBezTo>
                  <a:pt x="106" y="14646"/>
                  <a:pt x="82" y="14601"/>
                  <a:pt x="53" y="14601"/>
                </a:cubicBezTo>
                <a:close/>
                <a:moveTo>
                  <a:pt x="367" y="14601"/>
                </a:moveTo>
                <a:cubicBezTo>
                  <a:pt x="338" y="14601"/>
                  <a:pt x="315" y="14646"/>
                  <a:pt x="315" y="14704"/>
                </a:cubicBezTo>
                <a:lnTo>
                  <a:pt x="315" y="14924"/>
                </a:lnTo>
                <a:cubicBezTo>
                  <a:pt x="315" y="14981"/>
                  <a:pt x="338" y="15028"/>
                  <a:pt x="367" y="15028"/>
                </a:cubicBezTo>
                <a:cubicBezTo>
                  <a:pt x="397" y="15028"/>
                  <a:pt x="420" y="14981"/>
                  <a:pt x="420" y="14924"/>
                </a:cubicBezTo>
                <a:lnTo>
                  <a:pt x="420" y="14704"/>
                </a:lnTo>
                <a:cubicBezTo>
                  <a:pt x="420" y="14646"/>
                  <a:pt x="397" y="14601"/>
                  <a:pt x="367" y="14601"/>
                </a:cubicBezTo>
                <a:close/>
                <a:moveTo>
                  <a:pt x="1217" y="14601"/>
                </a:moveTo>
                <a:cubicBezTo>
                  <a:pt x="1188" y="14601"/>
                  <a:pt x="1164" y="14646"/>
                  <a:pt x="1164" y="14704"/>
                </a:cubicBezTo>
                <a:lnTo>
                  <a:pt x="1164" y="14924"/>
                </a:lnTo>
                <a:cubicBezTo>
                  <a:pt x="1164" y="14981"/>
                  <a:pt x="1188" y="15028"/>
                  <a:pt x="1217" y="15028"/>
                </a:cubicBezTo>
                <a:cubicBezTo>
                  <a:pt x="1246" y="15028"/>
                  <a:pt x="1270" y="14981"/>
                  <a:pt x="1270" y="14924"/>
                </a:cubicBezTo>
                <a:lnTo>
                  <a:pt x="1270" y="14704"/>
                </a:lnTo>
                <a:cubicBezTo>
                  <a:pt x="1270" y="14646"/>
                  <a:pt x="1246" y="14601"/>
                  <a:pt x="1217" y="14601"/>
                </a:cubicBezTo>
                <a:close/>
                <a:moveTo>
                  <a:pt x="1532" y="14601"/>
                </a:moveTo>
                <a:cubicBezTo>
                  <a:pt x="1503" y="14601"/>
                  <a:pt x="1479" y="14646"/>
                  <a:pt x="1479" y="14704"/>
                </a:cubicBezTo>
                <a:lnTo>
                  <a:pt x="1479" y="14924"/>
                </a:lnTo>
                <a:cubicBezTo>
                  <a:pt x="1479" y="14981"/>
                  <a:pt x="1503" y="15028"/>
                  <a:pt x="1532" y="15028"/>
                </a:cubicBezTo>
                <a:cubicBezTo>
                  <a:pt x="1561" y="15028"/>
                  <a:pt x="1584" y="14981"/>
                  <a:pt x="1584" y="14924"/>
                </a:cubicBezTo>
                <a:lnTo>
                  <a:pt x="1584" y="14704"/>
                </a:lnTo>
                <a:cubicBezTo>
                  <a:pt x="1584" y="14646"/>
                  <a:pt x="1561" y="14601"/>
                  <a:pt x="1532" y="14601"/>
                </a:cubicBezTo>
                <a:close/>
                <a:moveTo>
                  <a:pt x="2380" y="14601"/>
                </a:moveTo>
                <a:cubicBezTo>
                  <a:pt x="2351" y="14601"/>
                  <a:pt x="2329" y="14646"/>
                  <a:pt x="2329" y="14704"/>
                </a:cubicBezTo>
                <a:lnTo>
                  <a:pt x="2329" y="14924"/>
                </a:lnTo>
                <a:cubicBezTo>
                  <a:pt x="2329" y="14981"/>
                  <a:pt x="2351" y="15028"/>
                  <a:pt x="2380" y="15028"/>
                </a:cubicBezTo>
                <a:cubicBezTo>
                  <a:pt x="2409" y="15028"/>
                  <a:pt x="2433" y="14981"/>
                  <a:pt x="2433" y="14924"/>
                </a:cubicBezTo>
                <a:lnTo>
                  <a:pt x="2433" y="14704"/>
                </a:lnTo>
                <a:cubicBezTo>
                  <a:pt x="2433" y="14646"/>
                  <a:pt x="2409" y="14601"/>
                  <a:pt x="2380" y="14601"/>
                </a:cubicBezTo>
                <a:close/>
                <a:moveTo>
                  <a:pt x="2695" y="14601"/>
                </a:moveTo>
                <a:cubicBezTo>
                  <a:pt x="2666" y="14601"/>
                  <a:pt x="2643" y="14646"/>
                  <a:pt x="2643" y="14704"/>
                </a:cubicBezTo>
                <a:lnTo>
                  <a:pt x="2643" y="14924"/>
                </a:lnTo>
                <a:cubicBezTo>
                  <a:pt x="2643" y="14981"/>
                  <a:pt x="2666" y="15028"/>
                  <a:pt x="2695" y="15028"/>
                </a:cubicBezTo>
                <a:cubicBezTo>
                  <a:pt x="2724" y="15028"/>
                  <a:pt x="2748" y="14981"/>
                  <a:pt x="2748" y="14924"/>
                </a:cubicBezTo>
                <a:lnTo>
                  <a:pt x="2748" y="14704"/>
                </a:lnTo>
                <a:cubicBezTo>
                  <a:pt x="2748" y="14646"/>
                  <a:pt x="2724" y="14601"/>
                  <a:pt x="2695" y="14601"/>
                </a:cubicBezTo>
                <a:close/>
                <a:moveTo>
                  <a:pt x="3545" y="14601"/>
                </a:moveTo>
                <a:cubicBezTo>
                  <a:pt x="3516" y="14601"/>
                  <a:pt x="3492" y="14646"/>
                  <a:pt x="3492" y="14704"/>
                </a:cubicBezTo>
                <a:lnTo>
                  <a:pt x="3492" y="14924"/>
                </a:lnTo>
                <a:cubicBezTo>
                  <a:pt x="3492" y="14981"/>
                  <a:pt x="3516" y="15028"/>
                  <a:pt x="3545" y="15028"/>
                </a:cubicBezTo>
                <a:cubicBezTo>
                  <a:pt x="3574" y="15028"/>
                  <a:pt x="3598" y="14981"/>
                  <a:pt x="3598" y="14924"/>
                </a:cubicBezTo>
                <a:lnTo>
                  <a:pt x="3598" y="14704"/>
                </a:lnTo>
                <a:cubicBezTo>
                  <a:pt x="3598" y="14646"/>
                  <a:pt x="3574" y="14601"/>
                  <a:pt x="3545" y="14601"/>
                </a:cubicBezTo>
                <a:close/>
                <a:moveTo>
                  <a:pt x="3859" y="14601"/>
                </a:moveTo>
                <a:cubicBezTo>
                  <a:pt x="3830" y="14601"/>
                  <a:pt x="3806" y="14646"/>
                  <a:pt x="3806" y="14704"/>
                </a:cubicBezTo>
                <a:lnTo>
                  <a:pt x="3806" y="14924"/>
                </a:lnTo>
                <a:cubicBezTo>
                  <a:pt x="3806" y="14981"/>
                  <a:pt x="3830" y="15028"/>
                  <a:pt x="3859" y="15028"/>
                </a:cubicBezTo>
                <a:cubicBezTo>
                  <a:pt x="3888" y="15028"/>
                  <a:pt x="3912" y="14981"/>
                  <a:pt x="3912" y="14924"/>
                </a:cubicBezTo>
                <a:lnTo>
                  <a:pt x="3912" y="14704"/>
                </a:lnTo>
                <a:cubicBezTo>
                  <a:pt x="3912" y="14646"/>
                  <a:pt x="3888" y="14601"/>
                  <a:pt x="3859" y="14601"/>
                </a:cubicBezTo>
                <a:close/>
                <a:moveTo>
                  <a:pt x="4709" y="14601"/>
                </a:moveTo>
                <a:cubicBezTo>
                  <a:pt x="4680" y="14601"/>
                  <a:pt x="4656" y="14646"/>
                  <a:pt x="4656" y="14704"/>
                </a:cubicBezTo>
                <a:lnTo>
                  <a:pt x="4656" y="14924"/>
                </a:lnTo>
                <a:cubicBezTo>
                  <a:pt x="4656" y="14981"/>
                  <a:pt x="4680" y="15028"/>
                  <a:pt x="4709" y="15028"/>
                </a:cubicBezTo>
                <a:cubicBezTo>
                  <a:pt x="4738" y="15028"/>
                  <a:pt x="4762" y="14981"/>
                  <a:pt x="4762" y="14924"/>
                </a:cubicBezTo>
                <a:lnTo>
                  <a:pt x="4762" y="14704"/>
                </a:lnTo>
                <a:cubicBezTo>
                  <a:pt x="4762" y="14646"/>
                  <a:pt x="4738" y="14601"/>
                  <a:pt x="4709" y="14601"/>
                </a:cubicBezTo>
                <a:close/>
                <a:moveTo>
                  <a:pt x="5023" y="14601"/>
                </a:moveTo>
                <a:cubicBezTo>
                  <a:pt x="4994" y="14601"/>
                  <a:pt x="4970" y="14646"/>
                  <a:pt x="4970" y="14704"/>
                </a:cubicBezTo>
                <a:lnTo>
                  <a:pt x="4970" y="14924"/>
                </a:lnTo>
                <a:cubicBezTo>
                  <a:pt x="4970" y="14981"/>
                  <a:pt x="4994" y="15028"/>
                  <a:pt x="5023" y="15028"/>
                </a:cubicBezTo>
                <a:cubicBezTo>
                  <a:pt x="5053" y="15028"/>
                  <a:pt x="5076" y="14981"/>
                  <a:pt x="5076" y="14924"/>
                </a:cubicBezTo>
                <a:lnTo>
                  <a:pt x="5076" y="14704"/>
                </a:lnTo>
                <a:cubicBezTo>
                  <a:pt x="5076" y="14646"/>
                  <a:pt x="5053" y="14601"/>
                  <a:pt x="5023" y="14601"/>
                </a:cubicBezTo>
                <a:close/>
                <a:moveTo>
                  <a:pt x="5873" y="14601"/>
                </a:moveTo>
                <a:cubicBezTo>
                  <a:pt x="5844" y="14601"/>
                  <a:pt x="5820" y="14646"/>
                  <a:pt x="5820" y="14704"/>
                </a:cubicBezTo>
                <a:lnTo>
                  <a:pt x="5820" y="14924"/>
                </a:lnTo>
                <a:cubicBezTo>
                  <a:pt x="5820" y="14981"/>
                  <a:pt x="5844" y="15028"/>
                  <a:pt x="5873" y="15028"/>
                </a:cubicBezTo>
                <a:cubicBezTo>
                  <a:pt x="5902" y="15028"/>
                  <a:pt x="5926" y="14981"/>
                  <a:pt x="5926" y="14924"/>
                </a:cubicBezTo>
                <a:lnTo>
                  <a:pt x="5926" y="14704"/>
                </a:lnTo>
                <a:cubicBezTo>
                  <a:pt x="5926" y="14646"/>
                  <a:pt x="5902" y="14601"/>
                  <a:pt x="5873" y="14601"/>
                </a:cubicBezTo>
                <a:close/>
                <a:moveTo>
                  <a:pt x="6188" y="14601"/>
                </a:moveTo>
                <a:cubicBezTo>
                  <a:pt x="6159" y="14601"/>
                  <a:pt x="6135" y="14646"/>
                  <a:pt x="6135" y="14704"/>
                </a:cubicBezTo>
                <a:lnTo>
                  <a:pt x="6135" y="14924"/>
                </a:lnTo>
                <a:cubicBezTo>
                  <a:pt x="6135" y="14981"/>
                  <a:pt x="6159" y="15028"/>
                  <a:pt x="6188" y="15028"/>
                </a:cubicBezTo>
                <a:cubicBezTo>
                  <a:pt x="6217" y="15028"/>
                  <a:pt x="6240" y="14981"/>
                  <a:pt x="6240" y="14924"/>
                </a:cubicBezTo>
                <a:lnTo>
                  <a:pt x="6240" y="14704"/>
                </a:lnTo>
                <a:cubicBezTo>
                  <a:pt x="6240" y="14646"/>
                  <a:pt x="6217" y="14601"/>
                  <a:pt x="6188" y="14601"/>
                </a:cubicBezTo>
                <a:close/>
                <a:moveTo>
                  <a:pt x="7036" y="14601"/>
                </a:moveTo>
                <a:cubicBezTo>
                  <a:pt x="7007" y="14601"/>
                  <a:pt x="6984" y="14646"/>
                  <a:pt x="6984" y="14704"/>
                </a:cubicBezTo>
                <a:lnTo>
                  <a:pt x="6984" y="14924"/>
                </a:lnTo>
                <a:cubicBezTo>
                  <a:pt x="6984" y="14981"/>
                  <a:pt x="7007" y="15028"/>
                  <a:pt x="7036" y="15028"/>
                </a:cubicBezTo>
                <a:cubicBezTo>
                  <a:pt x="7065" y="15028"/>
                  <a:pt x="7089" y="14981"/>
                  <a:pt x="7089" y="14924"/>
                </a:cubicBezTo>
                <a:lnTo>
                  <a:pt x="7089" y="14704"/>
                </a:lnTo>
                <a:cubicBezTo>
                  <a:pt x="7089" y="14646"/>
                  <a:pt x="7065" y="14601"/>
                  <a:pt x="7036" y="14601"/>
                </a:cubicBezTo>
                <a:close/>
                <a:moveTo>
                  <a:pt x="7351" y="14601"/>
                </a:moveTo>
                <a:cubicBezTo>
                  <a:pt x="7322" y="14601"/>
                  <a:pt x="7299" y="14646"/>
                  <a:pt x="7299" y="14704"/>
                </a:cubicBezTo>
                <a:lnTo>
                  <a:pt x="7299" y="14924"/>
                </a:lnTo>
                <a:cubicBezTo>
                  <a:pt x="7299" y="14981"/>
                  <a:pt x="7322" y="15028"/>
                  <a:pt x="7351" y="15028"/>
                </a:cubicBezTo>
                <a:cubicBezTo>
                  <a:pt x="7380" y="15028"/>
                  <a:pt x="7404" y="14981"/>
                  <a:pt x="7404" y="14924"/>
                </a:cubicBezTo>
                <a:lnTo>
                  <a:pt x="7404" y="14704"/>
                </a:lnTo>
                <a:cubicBezTo>
                  <a:pt x="7404" y="14646"/>
                  <a:pt x="7380" y="14601"/>
                  <a:pt x="7351" y="14601"/>
                </a:cubicBezTo>
                <a:close/>
                <a:moveTo>
                  <a:pt x="8201" y="14601"/>
                </a:moveTo>
                <a:cubicBezTo>
                  <a:pt x="8171" y="14601"/>
                  <a:pt x="8148" y="14646"/>
                  <a:pt x="8148" y="14704"/>
                </a:cubicBezTo>
                <a:lnTo>
                  <a:pt x="8148" y="14924"/>
                </a:lnTo>
                <a:cubicBezTo>
                  <a:pt x="8148" y="14981"/>
                  <a:pt x="8171" y="15028"/>
                  <a:pt x="8201" y="15028"/>
                </a:cubicBezTo>
                <a:cubicBezTo>
                  <a:pt x="8230" y="15028"/>
                  <a:pt x="8254" y="14981"/>
                  <a:pt x="8254" y="14924"/>
                </a:cubicBezTo>
                <a:lnTo>
                  <a:pt x="8254" y="14704"/>
                </a:lnTo>
                <a:cubicBezTo>
                  <a:pt x="8254" y="14646"/>
                  <a:pt x="8230" y="14601"/>
                  <a:pt x="8201" y="14601"/>
                </a:cubicBezTo>
                <a:close/>
                <a:moveTo>
                  <a:pt x="8515" y="14601"/>
                </a:moveTo>
                <a:cubicBezTo>
                  <a:pt x="8486" y="14601"/>
                  <a:pt x="8462" y="14646"/>
                  <a:pt x="8462" y="14704"/>
                </a:cubicBezTo>
                <a:lnTo>
                  <a:pt x="8462" y="14924"/>
                </a:lnTo>
                <a:cubicBezTo>
                  <a:pt x="8462" y="14981"/>
                  <a:pt x="8486" y="15028"/>
                  <a:pt x="8515" y="15028"/>
                </a:cubicBezTo>
                <a:cubicBezTo>
                  <a:pt x="8544" y="15028"/>
                  <a:pt x="8568" y="14981"/>
                  <a:pt x="8568" y="14924"/>
                </a:cubicBezTo>
                <a:lnTo>
                  <a:pt x="8568" y="14704"/>
                </a:lnTo>
                <a:cubicBezTo>
                  <a:pt x="8568" y="14646"/>
                  <a:pt x="8544" y="14601"/>
                  <a:pt x="8515" y="14601"/>
                </a:cubicBezTo>
                <a:close/>
                <a:moveTo>
                  <a:pt x="9365" y="14601"/>
                </a:moveTo>
                <a:cubicBezTo>
                  <a:pt x="9336" y="14601"/>
                  <a:pt x="9312" y="14646"/>
                  <a:pt x="9312" y="14704"/>
                </a:cubicBezTo>
                <a:lnTo>
                  <a:pt x="9312" y="14924"/>
                </a:lnTo>
                <a:cubicBezTo>
                  <a:pt x="9312" y="14981"/>
                  <a:pt x="9336" y="15028"/>
                  <a:pt x="9365" y="15028"/>
                </a:cubicBezTo>
                <a:cubicBezTo>
                  <a:pt x="9394" y="15028"/>
                  <a:pt x="9418" y="14981"/>
                  <a:pt x="9418" y="14924"/>
                </a:cubicBezTo>
                <a:lnTo>
                  <a:pt x="9418" y="14704"/>
                </a:lnTo>
                <a:cubicBezTo>
                  <a:pt x="9418" y="14646"/>
                  <a:pt x="9394" y="14601"/>
                  <a:pt x="9365" y="14601"/>
                </a:cubicBezTo>
                <a:close/>
                <a:moveTo>
                  <a:pt x="9679" y="14601"/>
                </a:moveTo>
                <a:cubicBezTo>
                  <a:pt x="9650" y="14601"/>
                  <a:pt x="9626" y="14646"/>
                  <a:pt x="9626" y="14704"/>
                </a:cubicBezTo>
                <a:lnTo>
                  <a:pt x="9626" y="14924"/>
                </a:lnTo>
                <a:cubicBezTo>
                  <a:pt x="9626" y="14981"/>
                  <a:pt x="9650" y="15028"/>
                  <a:pt x="9679" y="15028"/>
                </a:cubicBezTo>
                <a:cubicBezTo>
                  <a:pt x="9708" y="15028"/>
                  <a:pt x="9732" y="14981"/>
                  <a:pt x="9732" y="14924"/>
                </a:cubicBezTo>
                <a:lnTo>
                  <a:pt x="9732" y="14704"/>
                </a:lnTo>
                <a:cubicBezTo>
                  <a:pt x="9732" y="14646"/>
                  <a:pt x="9708" y="14601"/>
                  <a:pt x="9679" y="14601"/>
                </a:cubicBezTo>
                <a:close/>
                <a:moveTo>
                  <a:pt x="10529" y="14601"/>
                </a:moveTo>
                <a:cubicBezTo>
                  <a:pt x="10500" y="14601"/>
                  <a:pt x="10476" y="14646"/>
                  <a:pt x="10476" y="14704"/>
                </a:cubicBezTo>
                <a:lnTo>
                  <a:pt x="10476" y="14924"/>
                </a:lnTo>
                <a:cubicBezTo>
                  <a:pt x="10476" y="14981"/>
                  <a:pt x="10500" y="15028"/>
                  <a:pt x="10529" y="15028"/>
                </a:cubicBezTo>
                <a:cubicBezTo>
                  <a:pt x="10558" y="15028"/>
                  <a:pt x="10582" y="14981"/>
                  <a:pt x="10582" y="14924"/>
                </a:cubicBezTo>
                <a:lnTo>
                  <a:pt x="10582" y="14704"/>
                </a:lnTo>
                <a:cubicBezTo>
                  <a:pt x="10582" y="14646"/>
                  <a:pt x="10558" y="14601"/>
                  <a:pt x="10529" y="14601"/>
                </a:cubicBezTo>
                <a:close/>
                <a:moveTo>
                  <a:pt x="10844" y="14601"/>
                </a:moveTo>
                <a:cubicBezTo>
                  <a:pt x="10814" y="14601"/>
                  <a:pt x="10791" y="14646"/>
                  <a:pt x="10791" y="14704"/>
                </a:cubicBezTo>
                <a:lnTo>
                  <a:pt x="10791" y="14924"/>
                </a:lnTo>
                <a:cubicBezTo>
                  <a:pt x="10791" y="14981"/>
                  <a:pt x="10814" y="15028"/>
                  <a:pt x="10844" y="15028"/>
                </a:cubicBezTo>
                <a:cubicBezTo>
                  <a:pt x="10873" y="15028"/>
                  <a:pt x="10895" y="14981"/>
                  <a:pt x="10895" y="14924"/>
                </a:cubicBezTo>
                <a:lnTo>
                  <a:pt x="10895" y="14704"/>
                </a:lnTo>
                <a:cubicBezTo>
                  <a:pt x="10895" y="14646"/>
                  <a:pt x="10873" y="14601"/>
                  <a:pt x="10844" y="14601"/>
                </a:cubicBezTo>
                <a:close/>
                <a:moveTo>
                  <a:pt x="11692" y="14601"/>
                </a:moveTo>
                <a:cubicBezTo>
                  <a:pt x="11663" y="14601"/>
                  <a:pt x="11640" y="14646"/>
                  <a:pt x="11640" y="14704"/>
                </a:cubicBezTo>
                <a:lnTo>
                  <a:pt x="11640" y="14924"/>
                </a:lnTo>
                <a:cubicBezTo>
                  <a:pt x="11640" y="14981"/>
                  <a:pt x="11663" y="15028"/>
                  <a:pt x="11692" y="15028"/>
                </a:cubicBezTo>
                <a:cubicBezTo>
                  <a:pt x="11721" y="15028"/>
                  <a:pt x="11745" y="14981"/>
                  <a:pt x="11745" y="14924"/>
                </a:cubicBezTo>
                <a:lnTo>
                  <a:pt x="11745" y="14704"/>
                </a:lnTo>
                <a:cubicBezTo>
                  <a:pt x="11745" y="14646"/>
                  <a:pt x="11721" y="14601"/>
                  <a:pt x="11692" y="14601"/>
                </a:cubicBezTo>
                <a:close/>
                <a:moveTo>
                  <a:pt x="12007" y="14601"/>
                </a:moveTo>
                <a:cubicBezTo>
                  <a:pt x="11978" y="14601"/>
                  <a:pt x="11955" y="14646"/>
                  <a:pt x="11955" y="14704"/>
                </a:cubicBezTo>
                <a:lnTo>
                  <a:pt x="11955" y="14924"/>
                </a:lnTo>
                <a:cubicBezTo>
                  <a:pt x="11955" y="14981"/>
                  <a:pt x="11978" y="15028"/>
                  <a:pt x="12007" y="15028"/>
                </a:cubicBezTo>
                <a:cubicBezTo>
                  <a:pt x="12036" y="15028"/>
                  <a:pt x="12060" y="14981"/>
                  <a:pt x="12060" y="14924"/>
                </a:cubicBezTo>
                <a:lnTo>
                  <a:pt x="12060" y="14704"/>
                </a:lnTo>
                <a:cubicBezTo>
                  <a:pt x="12060" y="14646"/>
                  <a:pt x="12036" y="14601"/>
                  <a:pt x="12007" y="14601"/>
                </a:cubicBezTo>
                <a:close/>
                <a:moveTo>
                  <a:pt x="12856" y="14601"/>
                </a:moveTo>
                <a:cubicBezTo>
                  <a:pt x="12827" y="14601"/>
                  <a:pt x="12804" y="14646"/>
                  <a:pt x="12804" y="14704"/>
                </a:cubicBezTo>
                <a:lnTo>
                  <a:pt x="12804" y="14924"/>
                </a:lnTo>
                <a:cubicBezTo>
                  <a:pt x="12804" y="14981"/>
                  <a:pt x="12827" y="15028"/>
                  <a:pt x="12856" y="15028"/>
                </a:cubicBezTo>
                <a:cubicBezTo>
                  <a:pt x="12886" y="15028"/>
                  <a:pt x="12909" y="14981"/>
                  <a:pt x="12909" y="14924"/>
                </a:cubicBezTo>
                <a:lnTo>
                  <a:pt x="12909" y="14704"/>
                </a:lnTo>
                <a:cubicBezTo>
                  <a:pt x="12909" y="14646"/>
                  <a:pt x="12886" y="14601"/>
                  <a:pt x="12856" y="14601"/>
                </a:cubicBezTo>
                <a:close/>
                <a:moveTo>
                  <a:pt x="13171" y="14601"/>
                </a:moveTo>
                <a:cubicBezTo>
                  <a:pt x="13142" y="14601"/>
                  <a:pt x="13118" y="14646"/>
                  <a:pt x="13118" y="14704"/>
                </a:cubicBezTo>
                <a:lnTo>
                  <a:pt x="13118" y="14924"/>
                </a:lnTo>
                <a:cubicBezTo>
                  <a:pt x="13118" y="14981"/>
                  <a:pt x="13142" y="15028"/>
                  <a:pt x="13171" y="15028"/>
                </a:cubicBezTo>
                <a:cubicBezTo>
                  <a:pt x="13200" y="15028"/>
                  <a:pt x="13224" y="14981"/>
                  <a:pt x="13224" y="14924"/>
                </a:cubicBezTo>
                <a:lnTo>
                  <a:pt x="13224" y="14704"/>
                </a:lnTo>
                <a:cubicBezTo>
                  <a:pt x="13224" y="14646"/>
                  <a:pt x="13200" y="14601"/>
                  <a:pt x="13171" y="14601"/>
                </a:cubicBezTo>
                <a:close/>
                <a:moveTo>
                  <a:pt x="14021" y="14601"/>
                </a:moveTo>
                <a:cubicBezTo>
                  <a:pt x="13992" y="14601"/>
                  <a:pt x="13968" y="14646"/>
                  <a:pt x="13968" y="14704"/>
                </a:cubicBezTo>
                <a:lnTo>
                  <a:pt x="13968" y="14924"/>
                </a:lnTo>
                <a:cubicBezTo>
                  <a:pt x="13968" y="14981"/>
                  <a:pt x="13992" y="15028"/>
                  <a:pt x="14021" y="15028"/>
                </a:cubicBezTo>
                <a:cubicBezTo>
                  <a:pt x="14050" y="15028"/>
                  <a:pt x="14074" y="14981"/>
                  <a:pt x="14074" y="14924"/>
                </a:cubicBezTo>
                <a:lnTo>
                  <a:pt x="14074" y="14704"/>
                </a:lnTo>
                <a:cubicBezTo>
                  <a:pt x="14074" y="14646"/>
                  <a:pt x="14050" y="14601"/>
                  <a:pt x="14021" y="14601"/>
                </a:cubicBezTo>
                <a:close/>
                <a:moveTo>
                  <a:pt x="14335" y="14601"/>
                </a:moveTo>
                <a:cubicBezTo>
                  <a:pt x="14306" y="14601"/>
                  <a:pt x="14282" y="14646"/>
                  <a:pt x="14282" y="14704"/>
                </a:cubicBezTo>
                <a:lnTo>
                  <a:pt x="14282" y="14924"/>
                </a:lnTo>
                <a:cubicBezTo>
                  <a:pt x="14282" y="14981"/>
                  <a:pt x="14306" y="15028"/>
                  <a:pt x="14335" y="15028"/>
                </a:cubicBezTo>
                <a:cubicBezTo>
                  <a:pt x="14364" y="15028"/>
                  <a:pt x="14388" y="14981"/>
                  <a:pt x="14388" y="14924"/>
                </a:cubicBezTo>
                <a:lnTo>
                  <a:pt x="14388" y="14704"/>
                </a:lnTo>
                <a:cubicBezTo>
                  <a:pt x="14388" y="14646"/>
                  <a:pt x="14364" y="14601"/>
                  <a:pt x="14335" y="14601"/>
                </a:cubicBezTo>
                <a:close/>
                <a:moveTo>
                  <a:pt x="15185" y="14601"/>
                </a:moveTo>
                <a:cubicBezTo>
                  <a:pt x="15156" y="14601"/>
                  <a:pt x="15132" y="14646"/>
                  <a:pt x="15132" y="14704"/>
                </a:cubicBezTo>
                <a:lnTo>
                  <a:pt x="15132" y="14924"/>
                </a:lnTo>
                <a:cubicBezTo>
                  <a:pt x="15132" y="14981"/>
                  <a:pt x="15156" y="15028"/>
                  <a:pt x="15185" y="15028"/>
                </a:cubicBezTo>
                <a:cubicBezTo>
                  <a:pt x="15214" y="15028"/>
                  <a:pt x="15237" y="14981"/>
                  <a:pt x="15237" y="14924"/>
                </a:cubicBezTo>
                <a:lnTo>
                  <a:pt x="15237" y="14704"/>
                </a:lnTo>
                <a:cubicBezTo>
                  <a:pt x="15237" y="14646"/>
                  <a:pt x="15214" y="14601"/>
                  <a:pt x="15185" y="14601"/>
                </a:cubicBezTo>
                <a:close/>
                <a:moveTo>
                  <a:pt x="15500" y="14601"/>
                </a:moveTo>
                <a:cubicBezTo>
                  <a:pt x="15470" y="14601"/>
                  <a:pt x="15447" y="14646"/>
                  <a:pt x="15447" y="14704"/>
                </a:cubicBezTo>
                <a:lnTo>
                  <a:pt x="15447" y="14924"/>
                </a:lnTo>
                <a:cubicBezTo>
                  <a:pt x="15447" y="14981"/>
                  <a:pt x="15470" y="15028"/>
                  <a:pt x="15500" y="15028"/>
                </a:cubicBezTo>
                <a:cubicBezTo>
                  <a:pt x="15529" y="15028"/>
                  <a:pt x="15551" y="14981"/>
                  <a:pt x="15551" y="14924"/>
                </a:cubicBezTo>
                <a:lnTo>
                  <a:pt x="15551" y="14704"/>
                </a:lnTo>
                <a:cubicBezTo>
                  <a:pt x="15551" y="14646"/>
                  <a:pt x="15529" y="14601"/>
                  <a:pt x="15500" y="14601"/>
                </a:cubicBezTo>
                <a:close/>
                <a:moveTo>
                  <a:pt x="16349" y="14601"/>
                </a:moveTo>
                <a:cubicBezTo>
                  <a:pt x="16320" y="14601"/>
                  <a:pt x="16296" y="14646"/>
                  <a:pt x="16296" y="14704"/>
                </a:cubicBezTo>
                <a:lnTo>
                  <a:pt x="16296" y="14924"/>
                </a:lnTo>
                <a:cubicBezTo>
                  <a:pt x="16296" y="14981"/>
                  <a:pt x="16320" y="15028"/>
                  <a:pt x="16349" y="15028"/>
                </a:cubicBezTo>
                <a:cubicBezTo>
                  <a:pt x="16378" y="15028"/>
                  <a:pt x="16401" y="14981"/>
                  <a:pt x="16401" y="14924"/>
                </a:cubicBezTo>
                <a:lnTo>
                  <a:pt x="16401" y="14704"/>
                </a:lnTo>
                <a:cubicBezTo>
                  <a:pt x="16401" y="14646"/>
                  <a:pt x="16378" y="14601"/>
                  <a:pt x="16349" y="14601"/>
                </a:cubicBezTo>
                <a:close/>
                <a:moveTo>
                  <a:pt x="16663" y="14601"/>
                </a:moveTo>
                <a:cubicBezTo>
                  <a:pt x="16634" y="14601"/>
                  <a:pt x="16611" y="14646"/>
                  <a:pt x="16611" y="14704"/>
                </a:cubicBezTo>
                <a:lnTo>
                  <a:pt x="16611" y="14924"/>
                </a:lnTo>
                <a:cubicBezTo>
                  <a:pt x="16611" y="14981"/>
                  <a:pt x="16634" y="15028"/>
                  <a:pt x="16663" y="15028"/>
                </a:cubicBezTo>
                <a:cubicBezTo>
                  <a:pt x="16692" y="15028"/>
                  <a:pt x="16716" y="14981"/>
                  <a:pt x="16716" y="14924"/>
                </a:cubicBezTo>
                <a:lnTo>
                  <a:pt x="16716" y="14704"/>
                </a:lnTo>
                <a:cubicBezTo>
                  <a:pt x="16716" y="14646"/>
                  <a:pt x="16692" y="14601"/>
                  <a:pt x="16663" y="14601"/>
                </a:cubicBezTo>
                <a:close/>
                <a:moveTo>
                  <a:pt x="17512" y="14601"/>
                </a:moveTo>
                <a:cubicBezTo>
                  <a:pt x="17483" y="14601"/>
                  <a:pt x="17459" y="14646"/>
                  <a:pt x="17459" y="14704"/>
                </a:cubicBezTo>
                <a:lnTo>
                  <a:pt x="17459" y="14924"/>
                </a:lnTo>
                <a:cubicBezTo>
                  <a:pt x="17459" y="14981"/>
                  <a:pt x="17483" y="15028"/>
                  <a:pt x="17512" y="15028"/>
                </a:cubicBezTo>
                <a:cubicBezTo>
                  <a:pt x="17541" y="15028"/>
                  <a:pt x="17565" y="14981"/>
                  <a:pt x="17565" y="14924"/>
                </a:cubicBezTo>
                <a:lnTo>
                  <a:pt x="17565" y="14704"/>
                </a:lnTo>
                <a:cubicBezTo>
                  <a:pt x="17565" y="14646"/>
                  <a:pt x="17541" y="14601"/>
                  <a:pt x="17512" y="14601"/>
                </a:cubicBezTo>
                <a:close/>
                <a:moveTo>
                  <a:pt x="17827" y="14601"/>
                </a:moveTo>
                <a:cubicBezTo>
                  <a:pt x="17798" y="14601"/>
                  <a:pt x="17774" y="14646"/>
                  <a:pt x="17774" y="14704"/>
                </a:cubicBezTo>
                <a:lnTo>
                  <a:pt x="17774" y="14924"/>
                </a:lnTo>
                <a:cubicBezTo>
                  <a:pt x="17774" y="14981"/>
                  <a:pt x="17798" y="15028"/>
                  <a:pt x="17827" y="15028"/>
                </a:cubicBezTo>
                <a:cubicBezTo>
                  <a:pt x="17856" y="15028"/>
                  <a:pt x="17880" y="14981"/>
                  <a:pt x="17880" y="14924"/>
                </a:cubicBezTo>
                <a:lnTo>
                  <a:pt x="17880" y="14704"/>
                </a:lnTo>
                <a:cubicBezTo>
                  <a:pt x="17880" y="14646"/>
                  <a:pt x="17856" y="14601"/>
                  <a:pt x="17827" y="14601"/>
                </a:cubicBezTo>
                <a:close/>
                <a:moveTo>
                  <a:pt x="18677" y="14601"/>
                </a:moveTo>
                <a:cubicBezTo>
                  <a:pt x="18648" y="14601"/>
                  <a:pt x="18624" y="14646"/>
                  <a:pt x="18624" y="14704"/>
                </a:cubicBezTo>
                <a:lnTo>
                  <a:pt x="18624" y="14924"/>
                </a:lnTo>
                <a:cubicBezTo>
                  <a:pt x="18624" y="14981"/>
                  <a:pt x="18648" y="15028"/>
                  <a:pt x="18677" y="15028"/>
                </a:cubicBezTo>
                <a:cubicBezTo>
                  <a:pt x="18706" y="15028"/>
                  <a:pt x="18730" y="14981"/>
                  <a:pt x="18730" y="14924"/>
                </a:cubicBezTo>
                <a:lnTo>
                  <a:pt x="18730" y="14704"/>
                </a:lnTo>
                <a:cubicBezTo>
                  <a:pt x="18730" y="14646"/>
                  <a:pt x="18706" y="14601"/>
                  <a:pt x="18677" y="14601"/>
                </a:cubicBezTo>
                <a:close/>
                <a:moveTo>
                  <a:pt x="18991" y="14601"/>
                </a:moveTo>
                <a:cubicBezTo>
                  <a:pt x="18962" y="14601"/>
                  <a:pt x="18938" y="14646"/>
                  <a:pt x="18938" y="14704"/>
                </a:cubicBezTo>
                <a:lnTo>
                  <a:pt x="18938" y="14924"/>
                </a:lnTo>
                <a:cubicBezTo>
                  <a:pt x="18938" y="14981"/>
                  <a:pt x="18962" y="15028"/>
                  <a:pt x="18991" y="15028"/>
                </a:cubicBezTo>
                <a:cubicBezTo>
                  <a:pt x="19020" y="15028"/>
                  <a:pt x="19044" y="14981"/>
                  <a:pt x="19044" y="14924"/>
                </a:cubicBezTo>
                <a:lnTo>
                  <a:pt x="19044" y="14704"/>
                </a:lnTo>
                <a:cubicBezTo>
                  <a:pt x="19044" y="14646"/>
                  <a:pt x="19020" y="14601"/>
                  <a:pt x="18991" y="14601"/>
                </a:cubicBezTo>
                <a:close/>
                <a:moveTo>
                  <a:pt x="19841" y="14601"/>
                </a:moveTo>
                <a:cubicBezTo>
                  <a:pt x="19812" y="14601"/>
                  <a:pt x="19788" y="14646"/>
                  <a:pt x="19788" y="14704"/>
                </a:cubicBezTo>
                <a:lnTo>
                  <a:pt x="19788" y="14924"/>
                </a:lnTo>
                <a:cubicBezTo>
                  <a:pt x="19788" y="14981"/>
                  <a:pt x="19812" y="15028"/>
                  <a:pt x="19841" y="15028"/>
                </a:cubicBezTo>
                <a:cubicBezTo>
                  <a:pt x="19870" y="15028"/>
                  <a:pt x="19894" y="14981"/>
                  <a:pt x="19894" y="14924"/>
                </a:cubicBezTo>
                <a:lnTo>
                  <a:pt x="19894" y="14704"/>
                </a:lnTo>
                <a:cubicBezTo>
                  <a:pt x="19894" y="14646"/>
                  <a:pt x="19870" y="14601"/>
                  <a:pt x="19841" y="14601"/>
                </a:cubicBezTo>
                <a:close/>
                <a:moveTo>
                  <a:pt x="20155" y="14601"/>
                </a:moveTo>
                <a:cubicBezTo>
                  <a:pt x="20126" y="14601"/>
                  <a:pt x="20102" y="14646"/>
                  <a:pt x="20102" y="14704"/>
                </a:cubicBezTo>
                <a:lnTo>
                  <a:pt x="20102" y="14924"/>
                </a:lnTo>
                <a:cubicBezTo>
                  <a:pt x="20102" y="14981"/>
                  <a:pt x="20126" y="15028"/>
                  <a:pt x="20155" y="15028"/>
                </a:cubicBezTo>
                <a:cubicBezTo>
                  <a:pt x="20184" y="15028"/>
                  <a:pt x="20207" y="14981"/>
                  <a:pt x="20207" y="14924"/>
                </a:cubicBezTo>
                <a:lnTo>
                  <a:pt x="20207" y="14704"/>
                </a:lnTo>
                <a:cubicBezTo>
                  <a:pt x="20207" y="14646"/>
                  <a:pt x="20184" y="14601"/>
                  <a:pt x="20155" y="14601"/>
                </a:cubicBezTo>
                <a:close/>
                <a:moveTo>
                  <a:pt x="21004" y="14601"/>
                </a:moveTo>
                <a:cubicBezTo>
                  <a:pt x="20975" y="14601"/>
                  <a:pt x="20952" y="14646"/>
                  <a:pt x="20952" y="14704"/>
                </a:cubicBezTo>
                <a:lnTo>
                  <a:pt x="20952" y="14924"/>
                </a:lnTo>
                <a:cubicBezTo>
                  <a:pt x="20952" y="14981"/>
                  <a:pt x="20975" y="15028"/>
                  <a:pt x="21004" y="15028"/>
                </a:cubicBezTo>
                <a:cubicBezTo>
                  <a:pt x="21033" y="15028"/>
                  <a:pt x="21057" y="14981"/>
                  <a:pt x="21057" y="14924"/>
                </a:cubicBezTo>
                <a:lnTo>
                  <a:pt x="21057" y="14704"/>
                </a:lnTo>
                <a:cubicBezTo>
                  <a:pt x="21057" y="14646"/>
                  <a:pt x="21033" y="14601"/>
                  <a:pt x="21004" y="14601"/>
                </a:cubicBezTo>
                <a:close/>
                <a:moveTo>
                  <a:pt x="21319" y="14601"/>
                </a:moveTo>
                <a:cubicBezTo>
                  <a:pt x="21289" y="14601"/>
                  <a:pt x="21267" y="14646"/>
                  <a:pt x="21267" y="14704"/>
                </a:cubicBezTo>
                <a:lnTo>
                  <a:pt x="21267" y="14924"/>
                </a:lnTo>
                <a:cubicBezTo>
                  <a:pt x="21267" y="14981"/>
                  <a:pt x="21289" y="15028"/>
                  <a:pt x="21319" y="15028"/>
                </a:cubicBezTo>
                <a:cubicBezTo>
                  <a:pt x="21348" y="15028"/>
                  <a:pt x="21372" y="14981"/>
                  <a:pt x="21372" y="14924"/>
                </a:cubicBezTo>
                <a:lnTo>
                  <a:pt x="21372" y="14704"/>
                </a:lnTo>
                <a:cubicBezTo>
                  <a:pt x="21372" y="14646"/>
                  <a:pt x="21348" y="14601"/>
                  <a:pt x="21319" y="14601"/>
                </a:cubicBezTo>
                <a:close/>
                <a:moveTo>
                  <a:pt x="281" y="15331"/>
                </a:moveTo>
                <a:cubicBezTo>
                  <a:pt x="252" y="15331"/>
                  <a:pt x="228" y="15376"/>
                  <a:pt x="228" y="15434"/>
                </a:cubicBezTo>
                <a:lnTo>
                  <a:pt x="228" y="15654"/>
                </a:lnTo>
                <a:cubicBezTo>
                  <a:pt x="228" y="15711"/>
                  <a:pt x="252" y="15758"/>
                  <a:pt x="281" y="15758"/>
                </a:cubicBezTo>
                <a:cubicBezTo>
                  <a:pt x="311" y="15758"/>
                  <a:pt x="334" y="15711"/>
                  <a:pt x="334" y="15654"/>
                </a:cubicBezTo>
                <a:lnTo>
                  <a:pt x="334" y="15434"/>
                </a:lnTo>
                <a:cubicBezTo>
                  <a:pt x="334" y="15376"/>
                  <a:pt x="311" y="15331"/>
                  <a:pt x="281" y="15331"/>
                </a:cubicBezTo>
                <a:close/>
                <a:moveTo>
                  <a:pt x="596" y="15331"/>
                </a:moveTo>
                <a:cubicBezTo>
                  <a:pt x="567" y="15331"/>
                  <a:pt x="543" y="15376"/>
                  <a:pt x="543" y="15434"/>
                </a:cubicBezTo>
                <a:lnTo>
                  <a:pt x="543" y="15654"/>
                </a:lnTo>
                <a:cubicBezTo>
                  <a:pt x="543" y="15711"/>
                  <a:pt x="567" y="15758"/>
                  <a:pt x="596" y="15758"/>
                </a:cubicBezTo>
                <a:cubicBezTo>
                  <a:pt x="625" y="15758"/>
                  <a:pt x="649" y="15711"/>
                  <a:pt x="649" y="15654"/>
                </a:cubicBezTo>
                <a:lnTo>
                  <a:pt x="649" y="15434"/>
                </a:lnTo>
                <a:cubicBezTo>
                  <a:pt x="649" y="15376"/>
                  <a:pt x="625" y="15331"/>
                  <a:pt x="596" y="15331"/>
                </a:cubicBezTo>
                <a:close/>
                <a:moveTo>
                  <a:pt x="1446" y="15331"/>
                </a:moveTo>
                <a:cubicBezTo>
                  <a:pt x="1417" y="15331"/>
                  <a:pt x="1393" y="15376"/>
                  <a:pt x="1393" y="15434"/>
                </a:cubicBezTo>
                <a:lnTo>
                  <a:pt x="1393" y="15654"/>
                </a:lnTo>
                <a:cubicBezTo>
                  <a:pt x="1393" y="15711"/>
                  <a:pt x="1417" y="15758"/>
                  <a:pt x="1446" y="15758"/>
                </a:cubicBezTo>
                <a:cubicBezTo>
                  <a:pt x="1475" y="15758"/>
                  <a:pt x="1499" y="15711"/>
                  <a:pt x="1499" y="15654"/>
                </a:cubicBezTo>
                <a:lnTo>
                  <a:pt x="1499" y="15434"/>
                </a:lnTo>
                <a:cubicBezTo>
                  <a:pt x="1499" y="15376"/>
                  <a:pt x="1475" y="15331"/>
                  <a:pt x="1446" y="15331"/>
                </a:cubicBezTo>
                <a:close/>
                <a:moveTo>
                  <a:pt x="1760" y="15331"/>
                </a:moveTo>
                <a:cubicBezTo>
                  <a:pt x="1731" y="15331"/>
                  <a:pt x="1707" y="15376"/>
                  <a:pt x="1707" y="15434"/>
                </a:cubicBezTo>
                <a:lnTo>
                  <a:pt x="1707" y="15654"/>
                </a:lnTo>
                <a:cubicBezTo>
                  <a:pt x="1707" y="15711"/>
                  <a:pt x="1731" y="15758"/>
                  <a:pt x="1760" y="15758"/>
                </a:cubicBezTo>
                <a:cubicBezTo>
                  <a:pt x="1789" y="15758"/>
                  <a:pt x="1813" y="15711"/>
                  <a:pt x="1813" y="15654"/>
                </a:cubicBezTo>
                <a:lnTo>
                  <a:pt x="1813" y="15434"/>
                </a:lnTo>
                <a:cubicBezTo>
                  <a:pt x="1813" y="15376"/>
                  <a:pt x="1789" y="15331"/>
                  <a:pt x="1760" y="15331"/>
                </a:cubicBezTo>
                <a:close/>
                <a:moveTo>
                  <a:pt x="2610" y="15331"/>
                </a:moveTo>
                <a:cubicBezTo>
                  <a:pt x="2581" y="15331"/>
                  <a:pt x="2557" y="15376"/>
                  <a:pt x="2557" y="15434"/>
                </a:cubicBezTo>
                <a:lnTo>
                  <a:pt x="2557" y="15654"/>
                </a:lnTo>
                <a:cubicBezTo>
                  <a:pt x="2557" y="15711"/>
                  <a:pt x="2581" y="15758"/>
                  <a:pt x="2610" y="15758"/>
                </a:cubicBezTo>
                <a:cubicBezTo>
                  <a:pt x="2639" y="15758"/>
                  <a:pt x="2662" y="15711"/>
                  <a:pt x="2662" y="15654"/>
                </a:cubicBezTo>
                <a:lnTo>
                  <a:pt x="2662" y="15434"/>
                </a:lnTo>
                <a:cubicBezTo>
                  <a:pt x="2662" y="15376"/>
                  <a:pt x="2639" y="15331"/>
                  <a:pt x="2610" y="15331"/>
                </a:cubicBezTo>
                <a:close/>
                <a:moveTo>
                  <a:pt x="2924" y="15331"/>
                </a:moveTo>
                <a:cubicBezTo>
                  <a:pt x="2895" y="15331"/>
                  <a:pt x="2871" y="15376"/>
                  <a:pt x="2871" y="15434"/>
                </a:cubicBezTo>
                <a:lnTo>
                  <a:pt x="2871" y="15654"/>
                </a:lnTo>
                <a:cubicBezTo>
                  <a:pt x="2871" y="15711"/>
                  <a:pt x="2895" y="15758"/>
                  <a:pt x="2924" y="15758"/>
                </a:cubicBezTo>
                <a:cubicBezTo>
                  <a:pt x="2954" y="15758"/>
                  <a:pt x="2976" y="15711"/>
                  <a:pt x="2976" y="15654"/>
                </a:cubicBezTo>
                <a:lnTo>
                  <a:pt x="2976" y="15434"/>
                </a:lnTo>
                <a:cubicBezTo>
                  <a:pt x="2976" y="15376"/>
                  <a:pt x="2954" y="15331"/>
                  <a:pt x="2924" y="15331"/>
                </a:cubicBezTo>
                <a:close/>
                <a:moveTo>
                  <a:pt x="3773" y="15331"/>
                </a:moveTo>
                <a:cubicBezTo>
                  <a:pt x="3744" y="15331"/>
                  <a:pt x="3721" y="15376"/>
                  <a:pt x="3721" y="15434"/>
                </a:cubicBezTo>
                <a:lnTo>
                  <a:pt x="3721" y="15654"/>
                </a:lnTo>
                <a:cubicBezTo>
                  <a:pt x="3721" y="15711"/>
                  <a:pt x="3744" y="15758"/>
                  <a:pt x="3773" y="15758"/>
                </a:cubicBezTo>
                <a:cubicBezTo>
                  <a:pt x="3802" y="15758"/>
                  <a:pt x="3826" y="15711"/>
                  <a:pt x="3826" y="15654"/>
                </a:cubicBezTo>
                <a:lnTo>
                  <a:pt x="3826" y="15434"/>
                </a:lnTo>
                <a:cubicBezTo>
                  <a:pt x="3826" y="15376"/>
                  <a:pt x="3802" y="15331"/>
                  <a:pt x="3773" y="15331"/>
                </a:cubicBezTo>
                <a:close/>
                <a:moveTo>
                  <a:pt x="4088" y="15331"/>
                </a:moveTo>
                <a:cubicBezTo>
                  <a:pt x="4058" y="15331"/>
                  <a:pt x="4035" y="15376"/>
                  <a:pt x="4035" y="15434"/>
                </a:cubicBezTo>
                <a:lnTo>
                  <a:pt x="4035" y="15654"/>
                </a:lnTo>
                <a:cubicBezTo>
                  <a:pt x="4035" y="15711"/>
                  <a:pt x="4058" y="15758"/>
                  <a:pt x="4088" y="15758"/>
                </a:cubicBezTo>
                <a:cubicBezTo>
                  <a:pt x="4117" y="15758"/>
                  <a:pt x="4141" y="15711"/>
                  <a:pt x="4141" y="15654"/>
                </a:cubicBezTo>
                <a:lnTo>
                  <a:pt x="4141" y="15434"/>
                </a:lnTo>
                <a:cubicBezTo>
                  <a:pt x="4141" y="15376"/>
                  <a:pt x="4117" y="15331"/>
                  <a:pt x="4088" y="15331"/>
                </a:cubicBezTo>
                <a:close/>
                <a:moveTo>
                  <a:pt x="4937" y="15331"/>
                </a:moveTo>
                <a:cubicBezTo>
                  <a:pt x="4908" y="15331"/>
                  <a:pt x="4884" y="15376"/>
                  <a:pt x="4884" y="15434"/>
                </a:cubicBezTo>
                <a:lnTo>
                  <a:pt x="4884" y="15654"/>
                </a:lnTo>
                <a:cubicBezTo>
                  <a:pt x="4884" y="15711"/>
                  <a:pt x="4908" y="15758"/>
                  <a:pt x="4937" y="15758"/>
                </a:cubicBezTo>
                <a:cubicBezTo>
                  <a:pt x="4966" y="15758"/>
                  <a:pt x="4990" y="15711"/>
                  <a:pt x="4990" y="15654"/>
                </a:cubicBezTo>
                <a:lnTo>
                  <a:pt x="4990" y="15434"/>
                </a:lnTo>
                <a:cubicBezTo>
                  <a:pt x="4990" y="15376"/>
                  <a:pt x="4966" y="15331"/>
                  <a:pt x="4937" y="15331"/>
                </a:cubicBezTo>
                <a:close/>
                <a:moveTo>
                  <a:pt x="5252" y="15331"/>
                </a:moveTo>
                <a:cubicBezTo>
                  <a:pt x="5223" y="15331"/>
                  <a:pt x="5199" y="15376"/>
                  <a:pt x="5199" y="15434"/>
                </a:cubicBezTo>
                <a:lnTo>
                  <a:pt x="5199" y="15654"/>
                </a:lnTo>
                <a:cubicBezTo>
                  <a:pt x="5199" y="15711"/>
                  <a:pt x="5223" y="15758"/>
                  <a:pt x="5252" y="15758"/>
                </a:cubicBezTo>
                <a:cubicBezTo>
                  <a:pt x="5281" y="15758"/>
                  <a:pt x="5305" y="15711"/>
                  <a:pt x="5305" y="15654"/>
                </a:cubicBezTo>
                <a:lnTo>
                  <a:pt x="5305" y="15434"/>
                </a:lnTo>
                <a:cubicBezTo>
                  <a:pt x="5305" y="15376"/>
                  <a:pt x="5281" y="15331"/>
                  <a:pt x="5252" y="15331"/>
                </a:cubicBezTo>
                <a:close/>
                <a:moveTo>
                  <a:pt x="6102" y="15331"/>
                </a:moveTo>
                <a:cubicBezTo>
                  <a:pt x="6072" y="15331"/>
                  <a:pt x="6049" y="15376"/>
                  <a:pt x="6049" y="15434"/>
                </a:cubicBezTo>
                <a:lnTo>
                  <a:pt x="6049" y="15654"/>
                </a:lnTo>
                <a:cubicBezTo>
                  <a:pt x="6049" y="15711"/>
                  <a:pt x="6072" y="15758"/>
                  <a:pt x="6102" y="15758"/>
                </a:cubicBezTo>
                <a:cubicBezTo>
                  <a:pt x="6131" y="15758"/>
                  <a:pt x="6155" y="15711"/>
                  <a:pt x="6155" y="15654"/>
                </a:cubicBezTo>
                <a:lnTo>
                  <a:pt x="6155" y="15434"/>
                </a:lnTo>
                <a:cubicBezTo>
                  <a:pt x="6155" y="15376"/>
                  <a:pt x="6131" y="15331"/>
                  <a:pt x="6102" y="15331"/>
                </a:cubicBezTo>
                <a:close/>
                <a:moveTo>
                  <a:pt x="6416" y="15331"/>
                </a:moveTo>
                <a:cubicBezTo>
                  <a:pt x="6387" y="15331"/>
                  <a:pt x="6363" y="15376"/>
                  <a:pt x="6363" y="15434"/>
                </a:cubicBezTo>
                <a:lnTo>
                  <a:pt x="6363" y="15654"/>
                </a:lnTo>
                <a:cubicBezTo>
                  <a:pt x="6363" y="15711"/>
                  <a:pt x="6387" y="15758"/>
                  <a:pt x="6416" y="15758"/>
                </a:cubicBezTo>
                <a:cubicBezTo>
                  <a:pt x="6445" y="15758"/>
                  <a:pt x="6469" y="15711"/>
                  <a:pt x="6469" y="15654"/>
                </a:cubicBezTo>
                <a:lnTo>
                  <a:pt x="6469" y="15434"/>
                </a:lnTo>
                <a:cubicBezTo>
                  <a:pt x="6469" y="15376"/>
                  <a:pt x="6445" y="15331"/>
                  <a:pt x="6416" y="15331"/>
                </a:cubicBezTo>
                <a:close/>
                <a:moveTo>
                  <a:pt x="7266" y="15331"/>
                </a:moveTo>
                <a:cubicBezTo>
                  <a:pt x="7237" y="15331"/>
                  <a:pt x="7213" y="15376"/>
                  <a:pt x="7213" y="15434"/>
                </a:cubicBezTo>
                <a:lnTo>
                  <a:pt x="7213" y="15654"/>
                </a:lnTo>
                <a:cubicBezTo>
                  <a:pt x="7213" y="15711"/>
                  <a:pt x="7237" y="15758"/>
                  <a:pt x="7266" y="15758"/>
                </a:cubicBezTo>
                <a:cubicBezTo>
                  <a:pt x="7295" y="15758"/>
                  <a:pt x="7318" y="15711"/>
                  <a:pt x="7318" y="15654"/>
                </a:cubicBezTo>
                <a:lnTo>
                  <a:pt x="7318" y="15434"/>
                </a:lnTo>
                <a:cubicBezTo>
                  <a:pt x="7318" y="15376"/>
                  <a:pt x="7295" y="15331"/>
                  <a:pt x="7266" y="15331"/>
                </a:cubicBezTo>
                <a:close/>
                <a:moveTo>
                  <a:pt x="7580" y="15331"/>
                </a:moveTo>
                <a:cubicBezTo>
                  <a:pt x="7551" y="15331"/>
                  <a:pt x="7527" y="15376"/>
                  <a:pt x="7527" y="15434"/>
                </a:cubicBezTo>
                <a:lnTo>
                  <a:pt x="7527" y="15654"/>
                </a:lnTo>
                <a:cubicBezTo>
                  <a:pt x="7527" y="15711"/>
                  <a:pt x="7551" y="15758"/>
                  <a:pt x="7580" y="15758"/>
                </a:cubicBezTo>
                <a:cubicBezTo>
                  <a:pt x="7609" y="15758"/>
                  <a:pt x="7632" y="15711"/>
                  <a:pt x="7632" y="15654"/>
                </a:cubicBezTo>
                <a:lnTo>
                  <a:pt x="7632" y="15434"/>
                </a:lnTo>
                <a:cubicBezTo>
                  <a:pt x="7632" y="15376"/>
                  <a:pt x="7609" y="15331"/>
                  <a:pt x="7580" y="15331"/>
                </a:cubicBezTo>
                <a:close/>
                <a:moveTo>
                  <a:pt x="8429" y="15331"/>
                </a:moveTo>
                <a:cubicBezTo>
                  <a:pt x="8400" y="15331"/>
                  <a:pt x="8377" y="15376"/>
                  <a:pt x="8377" y="15434"/>
                </a:cubicBezTo>
                <a:lnTo>
                  <a:pt x="8377" y="15654"/>
                </a:lnTo>
                <a:cubicBezTo>
                  <a:pt x="8377" y="15711"/>
                  <a:pt x="8400" y="15758"/>
                  <a:pt x="8429" y="15758"/>
                </a:cubicBezTo>
                <a:cubicBezTo>
                  <a:pt x="8458" y="15758"/>
                  <a:pt x="8482" y="15711"/>
                  <a:pt x="8482" y="15654"/>
                </a:cubicBezTo>
                <a:lnTo>
                  <a:pt x="8482" y="15434"/>
                </a:lnTo>
                <a:cubicBezTo>
                  <a:pt x="8482" y="15376"/>
                  <a:pt x="8458" y="15331"/>
                  <a:pt x="8429" y="15331"/>
                </a:cubicBezTo>
                <a:close/>
                <a:moveTo>
                  <a:pt x="8744" y="15331"/>
                </a:moveTo>
                <a:cubicBezTo>
                  <a:pt x="8714" y="15331"/>
                  <a:pt x="8691" y="15376"/>
                  <a:pt x="8691" y="15434"/>
                </a:cubicBezTo>
                <a:lnTo>
                  <a:pt x="8691" y="15654"/>
                </a:lnTo>
                <a:cubicBezTo>
                  <a:pt x="8691" y="15711"/>
                  <a:pt x="8714" y="15758"/>
                  <a:pt x="8744" y="15758"/>
                </a:cubicBezTo>
                <a:cubicBezTo>
                  <a:pt x="8773" y="15758"/>
                  <a:pt x="8796" y="15711"/>
                  <a:pt x="8796" y="15654"/>
                </a:cubicBezTo>
                <a:lnTo>
                  <a:pt x="8796" y="15434"/>
                </a:lnTo>
                <a:cubicBezTo>
                  <a:pt x="8796" y="15376"/>
                  <a:pt x="8773" y="15331"/>
                  <a:pt x="8744" y="15331"/>
                </a:cubicBezTo>
                <a:close/>
                <a:moveTo>
                  <a:pt x="9593" y="15331"/>
                </a:moveTo>
                <a:cubicBezTo>
                  <a:pt x="9564" y="15331"/>
                  <a:pt x="9540" y="15376"/>
                  <a:pt x="9540" y="15434"/>
                </a:cubicBezTo>
                <a:lnTo>
                  <a:pt x="9540" y="15654"/>
                </a:lnTo>
                <a:cubicBezTo>
                  <a:pt x="9540" y="15711"/>
                  <a:pt x="9564" y="15758"/>
                  <a:pt x="9593" y="15758"/>
                </a:cubicBezTo>
                <a:cubicBezTo>
                  <a:pt x="9622" y="15758"/>
                  <a:pt x="9646" y="15711"/>
                  <a:pt x="9646" y="15654"/>
                </a:cubicBezTo>
                <a:lnTo>
                  <a:pt x="9646" y="15434"/>
                </a:lnTo>
                <a:cubicBezTo>
                  <a:pt x="9646" y="15376"/>
                  <a:pt x="9622" y="15331"/>
                  <a:pt x="9593" y="15331"/>
                </a:cubicBezTo>
                <a:close/>
                <a:moveTo>
                  <a:pt x="9908" y="15331"/>
                </a:moveTo>
                <a:cubicBezTo>
                  <a:pt x="9879" y="15331"/>
                  <a:pt x="9855" y="15376"/>
                  <a:pt x="9855" y="15434"/>
                </a:cubicBezTo>
                <a:lnTo>
                  <a:pt x="9855" y="15654"/>
                </a:lnTo>
                <a:cubicBezTo>
                  <a:pt x="9855" y="15711"/>
                  <a:pt x="9879" y="15758"/>
                  <a:pt x="9908" y="15758"/>
                </a:cubicBezTo>
                <a:cubicBezTo>
                  <a:pt x="9937" y="15758"/>
                  <a:pt x="9961" y="15711"/>
                  <a:pt x="9961" y="15654"/>
                </a:cubicBezTo>
                <a:lnTo>
                  <a:pt x="9961" y="15434"/>
                </a:lnTo>
                <a:cubicBezTo>
                  <a:pt x="9961" y="15376"/>
                  <a:pt x="9937" y="15331"/>
                  <a:pt x="9908" y="15331"/>
                </a:cubicBezTo>
                <a:close/>
                <a:moveTo>
                  <a:pt x="10758" y="15331"/>
                </a:moveTo>
                <a:cubicBezTo>
                  <a:pt x="10728" y="15331"/>
                  <a:pt x="10705" y="15376"/>
                  <a:pt x="10705" y="15434"/>
                </a:cubicBezTo>
                <a:lnTo>
                  <a:pt x="10705" y="15654"/>
                </a:lnTo>
                <a:cubicBezTo>
                  <a:pt x="10705" y="15711"/>
                  <a:pt x="10728" y="15758"/>
                  <a:pt x="10758" y="15758"/>
                </a:cubicBezTo>
                <a:cubicBezTo>
                  <a:pt x="10787" y="15758"/>
                  <a:pt x="10810" y="15711"/>
                  <a:pt x="10810" y="15654"/>
                </a:cubicBezTo>
                <a:lnTo>
                  <a:pt x="10810" y="15434"/>
                </a:lnTo>
                <a:cubicBezTo>
                  <a:pt x="10810" y="15376"/>
                  <a:pt x="10787" y="15331"/>
                  <a:pt x="10758" y="15331"/>
                </a:cubicBezTo>
                <a:close/>
                <a:moveTo>
                  <a:pt x="11072" y="15331"/>
                </a:moveTo>
                <a:cubicBezTo>
                  <a:pt x="11043" y="15331"/>
                  <a:pt x="11019" y="15376"/>
                  <a:pt x="11019" y="15434"/>
                </a:cubicBezTo>
                <a:lnTo>
                  <a:pt x="11019" y="15654"/>
                </a:lnTo>
                <a:cubicBezTo>
                  <a:pt x="11019" y="15711"/>
                  <a:pt x="11043" y="15758"/>
                  <a:pt x="11072" y="15758"/>
                </a:cubicBezTo>
                <a:cubicBezTo>
                  <a:pt x="11101" y="15758"/>
                  <a:pt x="11125" y="15711"/>
                  <a:pt x="11125" y="15654"/>
                </a:cubicBezTo>
                <a:lnTo>
                  <a:pt x="11125" y="15434"/>
                </a:lnTo>
                <a:cubicBezTo>
                  <a:pt x="11125" y="15376"/>
                  <a:pt x="11101" y="15331"/>
                  <a:pt x="11072" y="15331"/>
                </a:cubicBezTo>
                <a:close/>
                <a:moveTo>
                  <a:pt x="11922" y="15331"/>
                </a:moveTo>
                <a:cubicBezTo>
                  <a:pt x="11893" y="15331"/>
                  <a:pt x="11869" y="15376"/>
                  <a:pt x="11869" y="15434"/>
                </a:cubicBezTo>
                <a:lnTo>
                  <a:pt x="11869" y="15654"/>
                </a:lnTo>
                <a:cubicBezTo>
                  <a:pt x="11869" y="15711"/>
                  <a:pt x="11893" y="15758"/>
                  <a:pt x="11922" y="15758"/>
                </a:cubicBezTo>
                <a:cubicBezTo>
                  <a:pt x="11951" y="15758"/>
                  <a:pt x="11974" y="15711"/>
                  <a:pt x="11974" y="15654"/>
                </a:cubicBezTo>
                <a:lnTo>
                  <a:pt x="11974" y="15434"/>
                </a:lnTo>
                <a:cubicBezTo>
                  <a:pt x="11974" y="15376"/>
                  <a:pt x="11951" y="15331"/>
                  <a:pt x="11922" y="15331"/>
                </a:cubicBezTo>
                <a:close/>
                <a:moveTo>
                  <a:pt x="12236" y="15331"/>
                </a:moveTo>
                <a:cubicBezTo>
                  <a:pt x="12207" y="15331"/>
                  <a:pt x="12183" y="15376"/>
                  <a:pt x="12183" y="15434"/>
                </a:cubicBezTo>
                <a:lnTo>
                  <a:pt x="12183" y="15654"/>
                </a:lnTo>
                <a:cubicBezTo>
                  <a:pt x="12183" y="15711"/>
                  <a:pt x="12207" y="15758"/>
                  <a:pt x="12236" y="15758"/>
                </a:cubicBezTo>
                <a:cubicBezTo>
                  <a:pt x="12265" y="15758"/>
                  <a:pt x="12288" y="15711"/>
                  <a:pt x="12288" y="15654"/>
                </a:cubicBezTo>
                <a:lnTo>
                  <a:pt x="12288" y="15434"/>
                </a:lnTo>
                <a:cubicBezTo>
                  <a:pt x="12288" y="15376"/>
                  <a:pt x="12265" y="15331"/>
                  <a:pt x="12236" y="15331"/>
                </a:cubicBezTo>
                <a:close/>
                <a:moveTo>
                  <a:pt x="13085" y="15331"/>
                </a:moveTo>
                <a:cubicBezTo>
                  <a:pt x="13056" y="15331"/>
                  <a:pt x="13032" y="15376"/>
                  <a:pt x="13032" y="15434"/>
                </a:cubicBezTo>
                <a:lnTo>
                  <a:pt x="13032" y="15654"/>
                </a:lnTo>
                <a:cubicBezTo>
                  <a:pt x="13032" y="15711"/>
                  <a:pt x="13056" y="15758"/>
                  <a:pt x="13085" y="15758"/>
                </a:cubicBezTo>
                <a:cubicBezTo>
                  <a:pt x="13114" y="15758"/>
                  <a:pt x="13138" y="15711"/>
                  <a:pt x="13138" y="15654"/>
                </a:cubicBezTo>
                <a:lnTo>
                  <a:pt x="13138" y="15434"/>
                </a:lnTo>
                <a:cubicBezTo>
                  <a:pt x="13138" y="15376"/>
                  <a:pt x="13114" y="15331"/>
                  <a:pt x="13085" y="15331"/>
                </a:cubicBezTo>
                <a:close/>
                <a:moveTo>
                  <a:pt x="13399" y="15331"/>
                </a:moveTo>
                <a:cubicBezTo>
                  <a:pt x="13370" y="15331"/>
                  <a:pt x="13348" y="15376"/>
                  <a:pt x="13348" y="15434"/>
                </a:cubicBezTo>
                <a:lnTo>
                  <a:pt x="13348" y="15654"/>
                </a:lnTo>
                <a:cubicBezTo>
                  <a:pt x="13348" y="15711"/>
                  <a:pt x="13370" y="15758"/>
                  <a:pt x="13399" y="15758"/>
                </a:cubicBezTo>
                <a:cubicBezTo>
                  <a:pt x="13428" y="15758"/>
                  <a:pt x="13452" y="15711"/>
                  <a:pt x="13452" y="15654"/>
                </a:cubicBezTo>
                <a:lnTo>
                  <a:pt x="13452" y="15434"/>
                </a:lnTo>
                <a:cubicBezTo>
                  <a:pt x="13452" y="15376"/>
                  <a:pt x="13428" y="15331"/>
                  <a:pt x="13399" y="15331"/>
                </a:cubicBezTo>
                <a:close/>
                <a:moveTo>
                  <a:pt x="14249" y="15331"/>
                </a:moveTo>
                <a:cubicBezTo>
                  <a:pt x="14220" y="15331"/>
                  <a:pt x="14196" y="15376"/>
                  <a:pt x="14196" y="15434"/>
                </a:cubicBezTo>
                <a:lnTo>
                  <a:pt x="14196" y="15654"/>
                </a:lnTo>
                <a:cubicBezTo>
                  <a:pt x="14196" y="15711"/>
                  <a:pt x="14220" y="15758"/>
                  <a:pt x="14249" y="15758"/>
                </a:cubicBezTo>
                <a:cubicBezTo>
                  <a:pt x="14278" y="15758"/>
                  <a:pt x="14302" y="15711"/>
                  <a:pt x="14302" y="15654"/>
                </a:cubicBezTo>
                <a:lnTo>
                  <a:pt x="14302" y="15434"/>
                </a:lnTo>
                <a:cubicBezTo>
                  <a:pt x="14302" y="15376"/>
                  <a:pt x="14278" y="15331"/>
                  <a:pt x="14249" y="15331"/>
                </a:cubicBezTo>
                <a:close/>
                <a:moveTo>
                  <a:pt x="14564" y="15331"/>
                </a:moveTo>
                <a:cubicBezTo>
                  <a:pt x="14535" y="15331"/>
                  <a:pt x="14511" y="15376"/>
                  <a:pt x="14511" y="15434"/>
                </a:cubicBezTo>
                <a:lnTo>
                  <a:pt x="14511" y="15654"/>
                </a:lnTo>
                <a:cubicBezTo>
                  <a:pt x="14511" y="15711"/>
                  <a:pt x="14535" y="15758"/>
                  <a:pt x="14564" y="15758"/>
                </a:cubicBezTo>
                <a:cubicBezTo>
                  <a:pt x="14593" y="15758"/>
                  <a:pt x="14617" y="15711"/>
                  <a:pt x="14617" y="15654"/>
                </a:cubicBezTo>
                <a:lnTo>
                  <a:pt x="14617" y="15434"/>
                </a:lnTo>
                <a:cubicBezTo>
                  <a:pt x="14617" y="15376"/>
                  <a:pt x="14593" y="15331"/>
                  <a:pt x="14564" y="15331"/>
                </a:cubicBezTo>
                <a:close/>
                <a:moveTo>
                  <a:pt x="15413" y="15331"/>
                </a:moveTo>
                <a:cubicBezTo>
                  <a:pt x="15384" y="15331"/>
                  <a:pt x="15360" y="15376"/>
                  <a:pt x="15360" y="15434"/>
                </a:cubicBezTo>
                <a:lnTo>
                  <a:pt x="15360" y="15654"/>
                </a:lnTo>
                <a:cubicBezTo>
                  <a:pt x="15360" y="15711"/>
                  <a:pt x="15384" y="15758"/>
                  <a:pt x="15413" y="15758"/>
                </a:cubicBezTo>
                <a:cubicBezTo>
                  <a:pt x="15442" y="15758"/>
                  <a:pt x="15465" y="15711"/>
                  <a:pt x="15465" y="15654"/>
                </a:cubicBezTo>
                <a:lnTo>
                  <a:pt x="15465" y="15434"/>
                </a:lnTo>
                <a:cubicBezTo>
                  <a:pt x="15465" y="15376"/>
                  <a:pt x="15442" y="15331"/>
                  <a:pt x="15413" y="15331"/>
                </a:cubicBezTo>
                <a:close/>
                <a:moveTo>
                  <a:pt x="15728" y="15331"/>
                </a:moveTo>
                <a:cubicBezTo>
                  <a:pt x="15699" y="15331"/>
                  <a:pt x="15675" y="15376"/>
                  <a:pt x="15675" y="15434"/>
                </a:cubicBezTo>
                <a:lnTo>
                  <a:pt x="15675" y="15654"/>
                </a:lnTo>
                <a:cubicBezTo>
                  <a:pt x="15675" y="15711"/>
                  <a:pt x="15699" y="15758"/>
                  <a:pt x="15728" y="15758"/>
                </a:cubicBezTo>
                <a:cubicBezTo>
                  <a:pt x="15757" y="15758"/>
                  <a:pt x="15781" y="15711"/>
                  <a:pt x="15781" y="15654"/>
                </a:cubicBezTo>
                <a:lnTo>
                  <a:pt x="15781" y="15434"/>
                </a:lnTo>
                <a:cubicBezTo>
                  <a:pt x="15781" y="15376"/>
                  <a:pt x="15757" y="15331"/>
                  <a:pt x="15728" y="15331"/>
                </a:cubicBezTo>
                <a:close/>
                <a:moveTo>
                  <a:pt x="16578" y="15331"/>
                </a:moveTo>
                <a:cubicBezTo>
                  <a:pt x="16549" y="15331"/>
                  <a:pt x="16525" y="15376"/>
                  <a:pt x="16525" y="15434"/>
                </a:cubicBezTo>
                <a:lnTo>
                  <a:pt x="16525" y="15654"/>
                </a:lnTo>
                <a:cubicBezTo>
                  <a:pt x="16525" y="15711"/>
                  <a:pt x="16549" y="15758"/>
                  <a:pt x="16578" y="15758"/>
                </a:cubicBezTo>
                <a:cubicBezTo>
                  <a:pt x="16607" y="15758"/>
                  <a:pt x="16630" y="15711"/>
                  <a:pt x="16630" y="15654"/>
                </a:cubicBezTo>
                <a:lnTo>
                  <a:pt x="16630" y="15434"/>
                </a:lnTo>
                <a:cubicBezTo>
                  <a:pt x="16630" y="15376"/>
                  <a:pt x="16607" y="15331"/>
                  <a:pt x="16578" y="15331"/>
                </a:cubicBezTo>
                <a:close/>
                <a:moveTo>
                  <a:pt x="16892" y="15331"/>
                </a:moveTo>
                <a:cubicBezTo>
                  <a:pt x="16863" y="15331"/>
                  <a:pt x="16839" y="15376"/>
                  <a:pt x="16839" y="15434"/>
                </a:cubicBezTo>
                <a:lnTo>
                  <a:pt x="16839" y="15654"/>
                </a:lnTo>
                <a:cubicBezTo>
                  <a:pt x="16839" y="15711"/>
                  <a:pt x="16863" y="15758"/>
                  <a:pt x="16892" y="15758"/>
                </a:cubicBezTo>
                <a:cubicBezTo>
                  <a:pt x="16921" y="15758"/>
                  <a:pt x="16944" y="15711"/>
                  <a:pt x="16944" y="15654"/>
                </a:cubicBezTo>
                <a:lnTo>
                  <a:pt x="16944" y="15434"/>
                </a:lnTo>
                <a:cubicBezTo>
                  <a:pt x="16944" y="15376"/>
                  <a:pt x="16921" y="15331"/>
                  <a:pt x="16892" y="15331"/>
                </a:cubicBezTo>
                <a:close/>
                <a:moveTo>
                  <a:pt x="17741" y="15331"/>
                </a:moveTo>
                <a:cubicBezTo>
                  <a:pt x="17712" y="15331"/>
                  <a:pt x="17689" y="15376"/>
                  <a:pt x="17689" y="15434"/>
                </a:cubicBezTo>
                <a:lnTo>
                  <a:pt x="17689" y="15654"/>
                </a:lnTo>
                <a:cubicBezTo>
                  <a:pt x="17689" y="15711"/>
                  <a:pt x="17712" y="15758"/>
                  <a:pt x="17741" y="15758"/>
                </a:cubicBezTo>
                <a:cubicBezTo>
                  <a:pt x="17770" y="15758"/>
                  <a:pt x="17794" y="15711"/>
                  <a:pt x="17794" y="15654"/>
                </a:cubicBezTo>
                <a:lnTo>
                  <a:pt x="17794" y="15434"/>
                </a:lnTo>
                <a:cubicBezTo>
                  <a:pt x="17794" y="15376"/>
                  <a:pt x="17770" y="15331"/>
                  <a:pt x="17741" y="15331"/>
                </a:cubicBezTo>
                <a:close/>
                <a:moveTo>
                  <a:pt x="18055" y="15331"/>
                </a:moveTo>
                <a:cubicBezTo>
                  <a:pt x="18026" y="15331"/>
                  <a:pt x="18002" y="15376"/>
                  <a:pt x="18002" y="15434"/>
                </a:cubicBezTo>
                <a:lnTo>
                  <a:pt x="18002" y="15654"/>
                </a:lnTo>
                <a:cubicBezTo>
                  <a:pt x="18002" y="15711"/>
                  <a:pt x="18026" y="15758"/>
                  <a:pt x="18055" y="15758"/>
                </a:cubicBezTo>
                <a:cubicBezTo>
                  <a:pt x="18085" y="15758"/>
                  <a:pt x="18108" y="15711"/>
                  <a:pt x="18108" y="15654"/>
                </a:cubicBezTo>
                <a:lnTo>
                  <a:pt x="18108" y="15434"/>
                </a:lnTo>
                <a:cubicBezTo>
                  <a:pt x="18108" y="15376"/>
                  <a:pt x="18085" y="15331"/>
                  <a:pt x="18055" y="15331"/>
                </a:cubicBezTo>
                <a:close/>
                <a:moveTo>
                  <a:pt x="18905" y="15331"/>
                </a:moveTo>
                <a:cubicBezTo>
                  <a:pt x="18876" y="15331"/>
                  <a:pt x="18852" y="15376"/>
                  <a:pt x="18852" y="15434"/>
                </a:cubicBezTo>
                <a:lnTo>
                  <a:pt x="18852" y="15654"/>
                </a:lnTo>
                <a:cubicBezTo>
                  <a:pt x="18852" y="15711"/>
                  <a:pt x="18876" y="15758"/>
                  <a:pt x="18905" y="15758"/>
                </a:cubicBezTo>
                <a:cubicBezTo>
                  <a:pt x="18934" y="15758"/>
                  <a:pt x="18958" y="15711"/>
                  <a:pt x="18958" y="15654"/>
                </a:cubicBezTo>
                <a:lnTo>
                  <a:pt x="18958" y="15434"/>
                </a:lnTo>
                <a:cubicBezTo>
                  <a:pt x="18958" y="15376"/>
                  <a:pt x="18934" y="15331"/>
                  <a:pt x="18905" y="15331"/>
                </a:cubicBezTo>
                <a:close/>
                <a:moveTo>
                  <a:pt x="19220" y="15331"/>
                </a:moveTo>
                <a:cubicBezTo>
                  <a:pt x="19191" y="15331"/>
                  <a:pt x="19167" y="15376"/>
                  <a:pt x="19167" y="15434"/>
                </a:cubicBezTo>
                <a:lnTo>
                  <a:pt x="19167" y="15654"/>
                </a:lnTo>
                <a:cubicBezTo>
                  <a:pt x="19167" y="15711"/>
                  <a:pt x="19191" y="15758"/>
                  <a:pt x="19220" y="15758"/>
                </a:cubicBezTo>
                <a:cubicBezTo>
                  <a:pt x="19249" y="15758"/>
                  <a:pt x="19273" y="15711"/>
                  <a:pt x="19273" y="15654"/>
                </a:cubicBezTo>
                <a:lnTo>
                  <a:pt x="19273" y="15434"/>
                </a:lnTo>
                <a:cubicBezTo>
                  <a:pt x="19273" y="15376"/>
                  <a:pt x="19249" y="15331"/>
                  <a:pt x="19220" y="15331"/>
                </a:cubicBezTo>
                <a:close/>
                <a:moveTo>
                  <a:pt x="20069" y="15331"/>
                </a:moveTo>
                <a:cubicBezTo>
                  <a:pt x="20040" y="15331"/>
                  <a:pt x="20016" y="15376"/>
                  <a:pt x="20016" y="15434"/>
                </a:cubicBezTo>
                <a:lnTo>
                  <a:pt x="20016" y="15654"/>
                </a:lnTo>
                <a:cubicBezTo>
                  <a:pt x="20016" y="15711"/>
                  <a:pt x="20040" y="15758"/>
                  <a:pt x="20069" y="15758"/>
                </a:cubicBezTo>
                <a:cubicBezTo>
                  <a:pt x="20099" y="15758"/>
                  <a:pt x="20122" y="15711"/>
                  <a:pt x="20122" y="15654"/>
                </a:cubicBezTo>
                <a:lnTo>
                  <a:pt x="20122" y="15434"/>
                </a:lnTo>
                <a:cubicBezTo>
                  <a:pt x="20122" y="15376"/>
                  <a:pt x="20099" y="15331"/>
                  <a:pt x="20069" y="15331"/>
                </a:cubicBezTo>
                <a:close/>
                <a:moveTo>
                  <a:pt x="20384" y="15331"/>
                </a:moveTo>
                <a:cubicBezTo>
                  <a:pt x="20355" y="15331"/>
                  <a:pt x="20331" y="15376"/>
                  <a:pt x="20331" y="15434"/>
                </a:cubicBezTo>
                <a:lnTo>
                  <a:pt x="20331" y="15654"/>
                </a:lnTo>
                <a:cubicBezTo>
                  <a:pt x="20331" y="15711"/>
                  <a:pt x="20355" y="15758"/>
                  <a:pt x="20384" y="15758"/>
                </a:cubicBezTo>
                <a:cubicBezTo>
                  <a:pt x="20413" y="15758"/>
                  <a:pt x="20436" y="15711"/>
                  <a:pt x="20436" y="15654"/>
                </a:cubicBezTo>
                <a:lnTo>
                  <a:pt x="20436" y="15434"/>
                </a:lnTo>
                <a:cubicBezTo>
                  <a:pt x="20436" y="15376"/>
                  <a:pt x="20413" y="15331"/>
                  <a:pt x="20384" y="15331"/>
                </a:cubicBezTo>
                <a:close/>
                <a:moveTo>
                  <a:pt x="21234" y="15331"/>
                </a:moveTo>
                <a:cubicBezTo>
                  <a:pt x="21204" y="15331"/>
                  <a:pt x="21181" y="15376"/>
                  <a:pt x="21181" y="15434"/>
                </a:cubicBezTo>
                <a:lnTo>
                  <a:pt x="21181" y="15654"/>
                </a:lnTo>
                <a:cubicBezTo>
                  <a:pt x="21181" y="15711"/>
                  <a:pt x="21204" y="15758"/>
                  <a:pt x="21234" y="15758"/>
                </a:cubicBezTo>
                <a:cubicBezTo>
                  <a:pt x="21263" y="15758"/>
                  <a:pt x="21285" y="15711"/>
                  <a:pt x="21285" y="15654"/>
                </a:cubicBezTo>
                <a:lnTo>
                  <a:pt x="21285" y="15434"/>
                </a:lnTo>
                <a:cubicBezTo>
                  <a:pt x="21285" y="15376"/>
                  <a:pt x="21263" y="15331"/>
                  <a:pt x="21234" y="15331"/>
                </a:cubicBezTo>
                <a:close/>
                <a:moveTo>
                  <a:pt x="21547" y="15331"/>
                </a:moveTo>
                <a:cubicBezTo>
                  <a:pt x="21518" y="15331"/>
                  <a:pt x="21495" y="15376"/>
                  <a:pt x="21495" y="15434"/>
                </a:cubicBezTo>
                <a:lnTo>
                  <a:pt x="21495" y="15654"/>
                </a:lnTo>
                <a:cubicBezTo>
                  <a:pt x="21495" y="15711"/>
                  <a:pt x="21518" y="15758"/>
                  <a:pt x="21547" y="15758"/>
                </a:cubicBezTo>
                <a:cubicBezTo>
                  <a:pt x="21576" y="15758"/>
                  <a:pt x="21600" y="15711"/>
                  <a:pt x="21600" y="15654"/>
                </a:cubicBezTo>
                <a:lnTo>
                  <a:pt x="21600" y="15434"/>
                </a:lnTo>
                <a:cubicBezTo>
                  <a:pt x="21600" y="15376"/>
                  <a:pt x="21576" y="15331"/>
                  <a:pt x="21547" y="15331"/>
                </a:cubicBezTo>
                <a:close/>
                <a:moveTo>
                  <a:pt x="53" y="16061"/>
                </a:moveTo>
                <a:cubicBezTo>
                  <a:pt x="24" y="16061"/>
                  <a:pt x="0" y="16108"/>
                  <a:pt x="0" y="16166"/>
                </a:cubicBezTo>
                <a:lnTo>
                  <a:pt x="0" y="16384"/>
                </a:lnTo>
                <a:cubicBezTo>
                  <a:pt x="0" y="16441"/>
                  <a:pt x="24" y="16488"/>
                  <a:pt x="53" y="16488"/>
                </a:cubicBezTo>
                <a:cubicBezTo>
                  <a:pt x="82" y="16488"/>
                  <a:pt x="106" y="16441"/>
                  <a:pt x="106" y="16384"/>
                </a:cubicBezTo>
                <a:lnTo>
                  <a:pt x="106" y="16166"/>
                </a:lnTo>
                <a:cubicBezTo>
                  <a:pt x="106" y="16108"/>
                  <a:pt x="82" y="16061"/>
                  <a:pt x="53" y="16061"/>
                </a:cubicBezTo>
                <a:close/>
                <a:moveTo>
                  <a:pt x="367" y="16061"/>
                </a:moveTo>
                <a:cubicBezTo>
                  <a:pt x="338" y="16061"/>
                  <a:pt x="315" y="16108"/>
                  <a:pt x="315" y="16166"/>
                </a:cubicBezTo>
                <a:lnTo>
                  <a:pt x="315" y="16384"/>
                </a:lnTo>
                <a:cubicBezTo>
                  <a:pt x="315" y="16441"/>
                  <a:pt x="338" y="16488"/>
                  <a:pt x="367" y="16488"/>
                </a:cubicBezTo>
                <a:cubicBezTo>
                  <a:pt x="397" y="16488"/>
                  <a:pt x="420" y="16441"/>
                  <a:pt x="420" y="16384"/>
                </a:cubicBezTo>
                <a:lnTo>
                  <a:pt x="420" y="16166"/>
                </a:lnTo>
                <a:cubicBezTo>
                  <a:pt x="420" y="16108"/>
                  <a:pt x="397" y="16061"/>
                  <a:pt x="367" y="16061"/>
                </a:cubicBezTo>
                <a:close/>
                <a:moveTo>
                  <a:pt x="1217" y="16061"/>
                </a:moveTo>
                <a:cubicBezTo>
                  <a:pt x="1188" y="16061"/>
                  <a:pt x="1164" y="16108"/>
                  <a:pt x="1164" y="16166"/>
                </a:cubicBezTo>
                <a:lnTo>
                  <a:pt x="1164" y="16384"/>
                </a:lnTo>
                <a:cubicBezTo>
                  <a:pt x="1164" y="16441"/>
                  <a:pt x="1188" y="16488"/>
                  <a:pt x="1217" y="16488"/>
                </a:cubicBezTo>
                <a:cubicBezTo>
                  <a:pt x="1246" y="16488"/>
                  <a:pt x="1270" y="16441"/>
                  <a:pt x="1270" y="16384"/>
                </a:cubicBezTo>
                <a:lnTo>
                  <a:pt x="1270" y="16166"/>
                </a:lnTo>
                <a:cubicBezTo>
                  <a:pt x="1270" y="16108"/>
                  <a:pt x="1246" y="16061"/>
                  <a:pt x="1217" y="16061"/>
                </a:cubicBezTo>
                <a:close/>
                <a:moveTo>
                  <a:pt x="1532" y="16061"/>
                </a:moveTo>
                <a:cubicBezTo>
                  <a:pt x="1503" y="16061"/>
                  <a:pt x="1479" y="16108"/>
                  <a:pt x="1479" y="16166"/>
                </a:cubicBezTo>
                <a:lnTo>
                  <a:pt x="1479" y="16384"/>
                </a:lnTo>
                <a:cubicBezTo>
                  <a:pt x="1479" y="16441"/>
                  <a:pt x="1503" y="16488"/>
                  <a:pt x="1532" y="16488"/>
                </a:cubicBezTo>
                <a:cubicBezTo>
                  <a:pt x="1561" y="16488"/>
                  <a:pt x="1584" y="16441"/>
                  <a:pt x="1584" y="16384"/>
                </a:cubicBezTo>
                <a:lnTo>
                  <a:pt x="1584" y="16166"/>
                </a:lnTo>
                <a:cubicBezTo>
                  <a:pt x="1584" y="16108"/>
                  <a:pt x="1561" y="16061"/>
                  <a:pt x="1532" y="16061"/>
                </a:cubicBezTo>
                <a:close/>
                <a:moveTo>
                  <a:pt x="2380" y="16061"/>
                </a:moveTo>
                <a:cubicBezTo>
                  <a:pt x="2351" y="16061"/>
                  <a:pt x="2329" y="16108"/>
                  <a:pt x="2329" y="16166"/>
                </a:cubicBezTo>
                <a:lnTo>
                  <a:pt x="2329" y="16384"/>
                </a:lnTo>
                <a:cubicBezTo>
                  <a:pt x="2329" y="16441"/>
                  <a:pt x="2351" y="16488"/>
                  <a:pt x="2380" y="16488"/>
                </a:cubicBezTo>
                <a:cubicBezTo>
                  <a:pt x="2409" y="16488"/>
                  <a:pt x="2433" y="16441"/>
                  <a:pt x="2433" y="16384"/>
                </a:cubicBezTo>
                <a:lnTo>
                  <a:pt x="2433" y="16166"/>
                </a:lnTo>
                <a:cubicBezTo>
                  <a:pt x="2433" y="16108"/>
                  <a:pt x="2409" y="16061"/>
                  <a:pt x="2380" y="16061"/>
                </a:cubicBezTo>
                <a:close/>
                <a:moveTo>
                  <a:pt x="2695" y="16061"/>
                </a:moveTo>
                <a:cubicBezTo>
                  <a:pt x="2666" y="16061"/>
                  <a:pt x="2643" y="16108"/>
                  <a:pt x="2643" y="16166"/>
                </a:cubicBezTo>
                <a:lnTo>
                  <a:pt x="2643" y="16384"/>
                </a:lnTo>
                <a:cubicBezTo>
                  <a:pt x="2643" y="16441"/>
                  <a:pt x="2666" y="16488"/>
                  <a:pt x="2695" y="16488"/>
                </a:cubicBezTo>
                <a:cubicBezTo>
                  <a:pt x="2724" y="16488"/>
                  <a:pt x="2748" y="16441"/>
                  <a:pt x="2748" y="16384"/>
                </a:cubicBezTo>
                <a:lnTo>
                  <a:pt x="2748" y="16166"/>
                </a:lnTo>
                <a:cubicBezTo>
                  <a:pt x="2748" y="16108"/>
                  <a:pt x="2724" y="16061"/>
                  <a:pt x="2695" y="16061"/>
                </a:cubicBezTo>
                <a:close/>
                <a:moveTo>
                  <a:pt x="3545" y="16061"/>
                </a:moveTo>
                <a:cubicBezTo>
                  <a:pt x="3516" y="16061"/>
                  <a:pt x="3492" y="16108"/>
                  <a:pt x="3492" y="16166"/>
                </a:cubicBezTo>
                <a:lnTo>
                  <a:pt x="3492" y="16384"/>
                </a:lnTo>
                <a:cubicBezTo>
                  <a:pt x="3492" y="16441"/>
                  <a:pt x="3516" y="16488"/>
                  <a:pt x="3545" y="16488"/>
                </a:cubicBezTo>
                <a:cubicBezTo>
                  <a:pt x="3574" y="16488"/>
                  <a:pt x="3598" y="16441"/>
                  <a:pt x="3598" y="16384"/>
                </a:cubicBezTo>
                <a:lnTo>
                  <a:pt x="3598" y="16166"/>
                </a:lnTo>
                <a:cubicBezTo>
                  <a:pt x="3598" y="16108"/>
                  <a:pt x="3574" y="16061"/>
                  <a:pt x="3545" y="16061"/>
                </a:cubicBezTo>
                <a:close/>
                <a:moveTo>
                  <a:pt x="3859" y="16061"/>
                </a:moveTo>
                <a:cubicBezTo>
                  <a:pt x="3830" y="16061"/>
                  <a:pt x="3806" y="16108"/>
                  <a:pt x="3806" y="16166"/>
                </a:cubicBezTo>
                <a:lnTo>
                  <a:pt x="3806" y="16384"/>
                </a:lnTo>
                <a:cubicBezTo>
                  <a:pt x="3806" y="16441"/>
                  <a:pt x="3830" y="16488"/>
                  <a:pt x="3859" y="16488"/>
                </a:cubicBezTo>
                <a:cubicBezTo>
                  <a:pt x="3888" y="16488"/>
                  <a:pt x="3912" y="16441"/>
                  <a:pt x="3912" y="16384"/>
                </a:cubicBezTo>
                <a:lnTo>
                  <a:pt x="3912" y="16166"/>
                </a:lnTo>
                <a:cubicBezTo>
                  <a:pt x="3912" y="16108"/>
                  <a:pt x="3888" y="16061"/>
                  <a:pt x="3859" y="16061"/>
                </a:cubicBezTo>
                <a:close/>
                <a:moveTo>
                  <a:pt x="4709" y="16061"/>
                </a:moveTo>
                <a:cubicBezTo>
                  <a:pt x="4680" y="16061"/>
                  <a:pt x="4656" y="16108"/>
                  <a:pt x="4656" y="16166"/>
                </a:cubicBezTo>
                <a:lnTo>
                  <a:pt x="4656" y="16384"/>
                </a:lnTo>
                <a:cubicBezTo>
                  <a:pt x="4656" y="16441"/>
                  <a:pt x="4680" y="16488"/>
                  <a:pt x="4709" y="16488"/>
                </a:cubicBezTo>
                <a:cubicBezTo>
                  <a:pt x="4738" y="16488"/>
                  <a:pt x="4762" y="16441"/>
                  <a:pt x="4762" y="16384"/>
                </a:cubicBezTo>
                <a:lnTo>
                  <a:pt x="4762" y="16166"/>
                </a:lnTo>
                <a:cubicBezTo>
                  <a:pt x="4762" y="16108"/>
                  <a:pt x="4738" y="16061"/>
                  <a:pt x="4709" y="16061"/>
                </a:cubicBezTo>
                <a:close/>
                <a:moveTo>
                  <a:pt x="5023" y="16061"/>
                </a:moveTo>
                <a:cubicBezTo>
                  <a:pt x="4994" y="16061"/>
                  <a:pt x="4970" y="16108"/>
                  <a:pt x="4970" y="16166"/>
                </a:cubicBezTo>
                <a:lnTo>
                  <a:pt x="4970" y="16384"/>
                </a:lnTo>
                <a:cubicBezTo>
                  <a:pt x="4970" y="16441"/>
                  <a:pt x="4994" y="16488"/>
                  <a:pt x="5023" y="16488"/>
                </a:cubicBezTo>
                <a:cubicBezTo>
                  <a:pt x="5053" y="16488"/>
                  <a:pt x="5076" y="16441"/>
                  <a:pt x="5076" y="16384"/>
                </a:cubicBezTo>
                <a:lnTo>
                  <a:pt x="5076" y="16166"/>
                </a:lnTo>
                <a:cubicBezTo>
                  <a:pt x="5076" y="16108"/>
                  <a:pt x="5053" y="16061"/>
                  <a:pt x="5023" y="16061"/>
                </a:cubicBezTo>
                <a:close/>
                <a:moveTo>
                  <a:pt x="5873" y="16061"/>
                </a:moveTo>
                <a:cubicBezTo>
                  <a:pt x="5844" y="16061"/>
                  <a:pt x="5820" y="16108"/>
                  <a:pt x="5820" y="16166"/>
                </a:cubicBezTo>
                <a:lnTo>
                  <a:pt x="5820" y="16384"/>
                </a:lnTo>
                <a:cubicBezTo>
                  <a:pt x="5820" y="16441"/>
                  <a:pt x="5844" y="16488"/>
                  <a:pt x="5873" y="16488"/>
                </a:cubicBezTo>
                <a:cubicBezTo>
                  <a:pt x="5902" y="16488"/>
                  <a:pt x="5926" y="16441"/>
                  <a:pt x="5926" y="16384"/>
                </a:cubicBezTo>
                <a:lnTo>
                  <a:pt x="5926" y="16166"/>
                </a:lnTo>
                <a:cubicBezTo>
                  <a:pt x="5926" y="16108"/>
                  <a:pt x="5902" y="16061"/>
                  <a:pt x="5873" y="16061"/>
                </a:cubicBezTo>
                <a:close/>
                <a:moveTo>
                  <a:pt x="6188" y="16061"/>
                </a:moveTo>
                <a:cubicBezTo>
                  <a:pt x="6159" y="16061"/>
                  <a:pt x="6135" y="16108"/>
                  <a:pt x="6135" y="16166"/>
                </a:cubicBezTo>
                <a:lnTo>
                  <a:pt x="6135" y="16384"/>
                </a:lnTo>
                <a:cubicBezTo>
                  <a:pt x="6135" y="16441"/>
                  <a:pt x="6159" y="16488"/>
                  <a:pt x="6188" y="16488"/>
                </a:cubicBezTo>
                <a:cubicBezTo>
                  <a:pt x="6217" y="16488"/>
                  <a:pt x="6240" y="16441"/>
                  <a:pt x="6240" y="16384"/>
                </a:cubicBezTo>
                <a:lnTo>
                  <a:pt x="6240" y="16166"/>
                </a:lnTo>
                <a:cubicBezTo>
                  <a:pt x="6240" y="16108"/>
                  <a:pt x="6217" y="16061"/>
                  <a:pt x="6188" y="16061"/>
                </a:cubicBezTo>
                <a:close/>
                <a:moveTo>
                  <a:pt x="7036" y="16061"/>
                </a:moveTo>
                <a:cubicBezTo>
                  <a:pt x="7007" y="16061"/>
                  <a:pt x="6984" y="16108"/>
                  <a:pt x="6984" y="16166"/>
                </a:cubicBezTo>
                <a:lnTo>
                  <a:pt x="6984" y="16384"/>
                </a:lnTo>
                <a:cubicBezTo>
                  <a:pt x="6984" y="16441"/>
                  <a:pt x="7007" y="16488"/>
                  <a:pt x="7036" y="16488"/>
                </a:cubicBezTo>
                <a:cubicBezTo>
                  <a:pt x="7065" y="16488"/>
                  <a:pt x="7089" y="16441"/>
                  <a:pt x="7089" y="16384"/>
                </a:cubicBezTo>
                <a:lnTo>
                  <a:pt x="7089" y="16166"/>
                </a:lnTo>
                <a:cubicBezTo>
                  <a:pt x="7089" y="16108"/>
                  <a:pt x="7065" y="16061"/>
                  <a:pt x="7036" y="16061"/>
                </a:cubicBezTo>
                <a:close/>
                <a:moveTo>
                  <a:pt x="7351" y="16061"/>
                </a:moveTo>
                <a:cubicBezTo>
                  <a:pt x="7322" y="16061"/>
                  <a:pt x="7299" y="16108"/>
                  <a:pt x="7299" y="16166"/>
                </a:cubicBezTo>
                <a:lnTo>
                  <a:pt x="7299" y="16384"/>
                </a:lnTo>
                <a:cubicBezTo>
                  <a:pt x="7299" y="16441"/>
                  <a:pt x="7322" y="16488"/>
                  <a:pt x="7351" y="16488"/>
                </a:cubicBezTo>
                <a:cubicBezTo>
                  <a:pt x="7380" y="16488"/>
                  <a:pt x="7404" y="16441"/>
                  <a:pt x="7404" y="16384"/>
                </a:cubicBezTo>
                <a:lnTo>
                  <a:pt x="7404" y="16166"/>
                </a:lnTo>
                <a:cubicBezTo>
                  <a:pt x="7404" y="16108"/>
                  <a:pt x="7380" y="16061"/>
                  <a:pt x="7351" y="16061"/>
                </a:cubicBezTo>
                <a:close/>
                <a:moveTo>
                  <a:pt x="8201" y="16061"/>
                </a:moveTo>
                <a:cubicBezTo>
                  <a:pt x="8171" y="16061"/>
                  <a:pt x="8148" y="16108"/>
                  <a:pt x="8148" y="16166"/>
                </a:cubicBezTo>
                <a:lnTo>
                  <a:pt x="8148" y="16384"/>
                </a:lnTo>
                <a:cubicBezTo>
                  <a:pt x="8148" y="16441"/>
                  <a:pt x="8171" y="16488"/>
                  <a:pt x="8201" y="16488"/>
                </a:cubicBezTo>
                <a:cubicBezTo>
                  <a:pt x="8230" y="16488"/>
                  <a:pt x="8254" y="16441"/>
                  <a:pt x="8254" y="16384"/>
                </a:cubicBezTo>
                <a:lnTo>
                  <a:pt x="8254" y="16166"/>
                </a:lnTo>
                <a:cubicBezTo>
                  <a:pt x="8254" y="16108"/>
                  <a:pt x="8230" y="16061"/>
                  <a:pt x="8201" y="16061"/>
                </a:cubicBezTo>
                <a:close/>
                <a:moveTo>
                  <a:pt x="8515" y="16061"/>
                </a:moveTo>
                <a:cubicBezTo>
                  <a:pt x="8486" y="16061"/>
                  <a:pt x="8462" y="16108"/>
                  <a:pt x="8462" y="16166"/>
                </a:cubicBezTo>
                <a:lnTo>
                  <a:pt x="8462" y="16384"/>
                </a:lnTo>
                <a:cubicBezTo>
                  <a:pt x="8462" y="16441"/>
                  <a:pt x="8486" y="16488"/>
                  <a:pt x="8515" y="16488"/>
                </a:cubicBezTo>
                <a:cubicBezTo>
                  <a:pt x="8544" y="16488"/>
                  <a:pt x="8568" y="16441"/>
                  <a:pt x="8568" y="16384"/>
                </a:cubicBezTo>
                <a:lnTo>
                  <a:pt x="8568" y="16166"/>
                </a:lnTo>
                <a:cubicBezTo>
                  <a:pt x="8568" y="16108"/>
                  <a:pt x="8544" y="16061"/>
                  <a:pt x="8515" y="16061"/>
                </a:cubicBezTo>
                <a:close/>
                <a:moveTo>
                  <a:pt x="9365" y="16061"/>
                </a:moveTo>
                <a:cubicBezTo>
                  <a:pt x="9336" y="16061"/>
                  <a:pt x="9312" y="16108"/>
                  <a:pt x="9312" y="16166"/>
                </a:cubicBezTo>
                <a:lnTo>
                  <a:pt x="9312" y="16384"/>
                </a:lnTo>
                <a:cubicBezTo>
                  <a:pt x="9312" y="16441"/>
                  <a:pt x="9336" y="16488"/>
                  <a:pt x="9365" y="16488"/>
                </a:cubicBezTo>
                <a:cubicBezTo>
                  <a:pt x="9394" y="16488"/>
                  <a:pt x="9418" y="16441"/>
                  <a:pt x="9418" y="16384"/>
                </a:cubicBezTo>
                <a:lnTo>
                  <a:pt x="9418" y="16166"/>
                </a:lnTo>
                <a:cubicBezTo>
                  <a:pt x="9418" y="16108"/>
                  <a:pt x="9394" y="16061"/>
                  <a:pt x="9365" y="16061"/>
                </a:cubicBezTo>
                <a:close/>
                <a:moveTo>
                  <a:pt x="9679" y="16061"/>
                </a:moveTo>
                <a:cubicBezTo>
                  <a:pt x="9650" y="16061"/>
                  <a:pt x="9626" y="16108"/>
                  <a:pt x="9626" y="16166"/>
                </a:cubicBezTo>
                <a:lnTo>
                  <a:pt x="9626" y="16384"/>
                </a:lnTo>
                <a:cubicBezTo>
                  <a:pt x="9626" y="16441"/>
                  <a:pt x="9650" y="16488"/>
                  <a:pt x="9679" y="16488"/>
                </a:cubicBezTo>
                <a:cubicBezTo>
                  <a:pt x="9708" y="16488"/>
                  <a:pt x="9732" y="16441"/>
                  <a:pt x="9732" y="16384"/>
                </a:cubicBezTo>
                <a:lnTo>
                  <a:pt x="9732" y="16166"/>
                </a:lnTo>
                <a:cubicBezTo>
                  <a:pt x="9732" y="16108"/>
                  <a:pt x="9708" y="16061"/>
                  <a:pt x="9679" y="16061"/>
                </a:cubicBezTo>
                <a:close/>
                <a:moveTo>
                  <a:pt x="10529" y="16061"/>
                </a:moveTo>
                <a:cubicBezTo>
                  <a:pt x="10500" y="16061"/>
                  <a:pt x="10476" y="16108"/>
                  <a:pt x="10476" y="16166"/>
                </a:cubicBezTo>
                <a:lnTo>
                  <a:pt x="10476" y="16384"/>
                </a:lnTo>
                <a:cubicBezTo>
                  <a:pt x="10476" y="16441"/>
                  <a:pt x="10500" y="16488"/>
                  <a:pt x="10529" y="16488"/>
                </a:cubicBezTo>
                <a:cubicBezTo>
                  <a:pt x="10558" y="16488"/>
                  <a:pt x="10582" y="16441"/>
                  <a:pt x="10582" y="16384"/>
                </a:cubicBezTo>
                <a:lnTo>
                  <a:pt x="10582" y="16166"/>
                </a:lnTo>
                <a:cubicBezTo>
                  <a:pt x="10582" y="16108"/>
                  <a:pt x="10558" y="16061"/>
                  <a:pt x="10529" y="16061"/>
                </a:cubicBezTo>
                <a:close/>
                <a:moveTo>
                  <a:pt x="10844" y="16061"/>
                </a:moveTo>
                <a:cubicBezTo>
                  <a:pt x="10814" y="16061"/>
                  <a:pt x="10791" y="16108"/>
                  <a:pt x="10791" y="16166"/>
                </a:cubicBezTo>
                <a:lnTo>
                  <a:pt x="10791" y="16384"/>
                </a:lnTo>
                <a:cubicBezTo>
                  <a:pt x="10791" y="16441"/>
                  <a:pt x="10814" y="16488"/>
                  <a:pt x="10844" y="16488"/>
                </a:cubicBezTo>
                <a:cubicBezTo>
                  <a:pt x="10873" y="16488"/>
                  <a:pt x="10895" y="16441"/>
                  <a:pt x="10895" y="16384"/>
                </a:cubicBezTo>
                <a:lnTo>
                  <a:pt x="10895" y="16166"/>
                </a:lnTo>
                <a:cubicBezTo>
                  <a:pt x="10895" y="16108"/>
                  <a:pt x="10873" y="16061"/>
                  <a:pt x="10844" y="16061"/>
                </a:cubicBezTo>
                <a:close/>
                <a:moveTo>
                  <a:pt x="11692" y="16061"/>
                </a:moveTo>
                <a:cubicBezTo>
                  <a:pt x="11663" y="16061"/>
                  <a:pt x="11640" y="16108"/>
                  <a:pt x="11640" y="16166"/>
                </a:cubicBezTo>
                <a:lnTo>
                  <a:pt x="11640" y="16384"/>
                </a:lnTo>
                <a:cubicBezTo>
                  <a:pt x="11640" y="16441"/>
                  <a:pt x="11663" y="16488"/>
                  <a:pt x="11692" y="16488"/>
                </a:cubicBezTo>
                <a:cubicBezTo>
                  <a:pt x="11721" y="16488"/>
                  <a:pt x="11745" y="16441"/>
                  <a:pt x="11745" y="16384"/>
                </a:cubicBezTo>
                <a:lnTo>
                  <a:pt x="11745" y="16166"/>
                </a:lnTo>
                <a:cubicBezTo>
                  <a:pt x="11745" y="16108"/>
                  <a:pt x="11721" y="16061"/>
                  <a:pt x="11692" y="16061"/>
                </a:cubicBezTo>
                <a:close/>
                <a:moveTo>
                  <a:pt x="12007" y="16061"/>
                </a:moveTo>
                <a:cubicBezTo>
                  <a:pt x="11978" y="16061"/>
                  <a:pt x="11955" y="16108"/>
                  <a:pt x="11955" y="16166"/>
                </a:cubicBezTo>
                <a:lnTo>
                  <a:pt x="11955" y="16384"/>
                </a:lnTo>
                <a:cubicBezTo>
                  <a:pt x="11955" y="16441"/>
                  <a:pt x="11978" y="16488"/>
                  <a:pt x="12007" y="16488"/>
                </a:cubicBezTo>
                <a:cubicBezTo>
                  <a:pt x="12036" y="16488"/>
                  <a:pt x="12060" y="16441"/>
                  <a:pt x="12060" y="16384"/>
                </a:cubicBezTo>
                <a:lnTo>
                  <a:pt x="12060" y="16166"/>
                </a:lnTo>
                <a:cubicBezTo>
                  <a:pt x="12060" y="16108"/>
                  <a:pt x="12036" y="16061"/>
                  <a:pt x="12007" y="16061"/>
                </a:cubicBezTo>
                <a:close/>
                <a:moveTo>
                  <a:pt x="12856" y="16061"/>
                </a:moveTo>
                <a:cubicBezTo>
                  <a:pt x="12827" y="16061"/>
                  <a:pt x="12804" y="16108"/>
                  <a:pt x="12804" y="16166"/>
                </a:cubicBezTo>
                <a:lnTo>
                  <a:pt x="12804" y="16384"/>
                </a:lnTo>
                <a:cubicBezTo>
                  <a:pt x="12804" y="16441"/>
                  <a:pt x="12827" y="16488"/>
                  <a:pt x="12856" y="16488"/>
                </a:cubicBezTo>
                <a:cubicBezTo>
                  <a:pt x="12886" y="16488"/>
                  <a:pt x="12909" y="16441"/>
                  <a:pt x="12909" y="16384"/>
                </a:cubicBezTo>
                <a:lnTo>
                  <a:pt x="12909" y="16166"/>
                </a:lnTo>
                <a:cubicBezTo>
                  <a:pt x="12909" y="16108"/>
                  <a:pt x="12886" y="16061"/>
                  <a:pt x="12856" y="16061"/>
                </a:cubicBezTo>
                <a:close/>
                <a:moveTo>
                  <a:pt x="13171" y="16061"/>
                </a:moveTo>
                <a:cubicBezTo>
                  <a:pt x="13142" y="16061"/>
                  <a:pt x="13118" y="16108"/>
                  <a:pt x="13118" y="16166"/>
                </a:cubicBezTo>
                <a:lnTo>
                  <a:pt x="13118" y="16384"/>
                </a:lnTo>
                <a:cubicBezTo>
                  <a:pt x="13118" y="16441"/>
                  <a:pt x="13142" y="16488"/>
                  <a:pt x="13171" y="16488"/>
                </a:cubicBezTo>
                <a:cubicBezTo>
                  <a:pt x="13200" y="16488"/>
                  <a:pt x="13224" y="16441"/>
                  <a:pt x="13224" y="16384"/>
                </a:cubicBezTo>
                <a:lnTo>
                  <a:pt x="13224" y="16166"/>
                </a:lnTo>
                <a:cubicBezTo>
                  <a:pt x="13224" y="16108"/>
                  <a:pt x="13200" y="16061"/>
                  <a:pt x="13171" y="16061"/>
                </a:cubicBezTo>
                <a:close/>
                <a:moveTo>
                  <a:pt x="14021" y="16061"/>
                </a:moveTo>
                <a:cubicBezTo>
                  <a:pt x="13992" y="16061"/>
                  <a:pt x="13968" y="16108"/>
                  <a:pt x="13968" y="16166"/>
                </a:cubicBezTo>
                <a:lnTo>
                  <a:pt x="13968" y="16384"/>
                </a:lnTo>
                <a:cubicBezTo>
                  <a:pt x="13968" y="16441"/>
                  <a:pt x="13992" y="16488"/>
                  <a:pt x="14021" y="16488"/>
                </a:cubicBezTo>
                <a:cubicBezTo>
                  <a:pt x="14050" y="16488"/>
                  <a:pt x="14074" y="16441"/>
                  <a:pt x="14074" y="16384"/>
                </a:cubicBezTo>
                <a:lnTo>
                  <a:pt x="14074" y="16166"/>
                </a:lnTo>
                <a:cubicBezTo>
                  <a:pt x="14074" y="16108"/>
                  <a:pt x="14050" y="16061"/>
                  <a:pt x="14021" y="16061"/>
                </a:cubicBezTo>
                <a:close/>
                <a:moveTo>
                  <a:pt x="14335" y="16061"/>
                </a:moveTo>
                <a:cubicBezTo>
                  <a:pt x="14306" y="16061"/>
                  <a:pt x="14282" y="16108"/>
                  <a:pt x="14282" y="16166"/>
                </a:cubicBezTo>
                <a:lnTo>
                  <a:pt x="14282" y="16384"/>
                </a:lnTo>
                <a:cubicBezTo>
                  <a:pt x="14282" y="16441"/>
                  <a:pt x="14306" y="16488"/>
                  <a:pt x="14335" y="16488"/>
                </a:cubicBezTo>
                <a:cubicBezTo>
                  <a:pt x="14364" y="16488"/>
                  <a:pt x="14388" y="16441"/>
                  <a:pt x="14388" y="16384"/>
                </a:cubicBezTo>
                <a:lnTo>
                  <a:pt x="14388" y="16166"/>
                </a:lnTo>
                <a:cubicBezTo>
                  <a:pt x="14388" y="16108"/>
                  <a:pt x="14364" y="16061"/>
                  <a:pt x="14335" y="16061"/>
                </a:cubicBezTo>
                <a:close/>
                <a:moveTo>
                  <a:pt x="15185" y="16061"/>
                </a:moveTo>
                <a:cubicBezTo>
                  <a:pt x="15156" y="16061"/>
                  <a:pt x="15132" y="16108"/>
                  <a:pt x="15132" y="16166"/>
                </a:cubicBezTo>
                <a:lnTo>
                  <a:pt x="15132" y="16384"/>
                </a:lnTo>
                <a:cubicBezTo>
                  <a:pt x="15132" y="16441"/>
                  <a:pt x="15156" y="16488"/>
                  <a:pt x="15185" y="16488"/>
                </a:cubicBezTo>
                <a:cubicBezTo>
                  <a:pt x="15214" y="16488"/>
                  <a:pt x="15237" y="16441"/>
                  <a:pt x="15237" y="16384"/>
                </a:cubicBezTo>
                <a:lnTo>
                  <a:pt x="15237" y="16166"/>
                </a:lnTo>
                <a:cubicBezTo>
                  <a:pt x="15237" y="16108"/>
                  <a:pt x="15214" y="16061"/>
                  <a:pt x="15185" y="16061"/>
                </a:cubicBezTo>
                <a:close/>
                <a:moveTo>
                  <a:pt x="15500" y="16061"/>
                </a:moveTo>
                <a:cubicBezTo>
                  <a:pt x="15470" y="16061"/>
                  <a:pt x="15447" y="16108"/>
                  <a:pt x="15447" y="16166"/>
                </a:cubicBezTo>
                <a:lnTo>
                  <a:pt x="15447" y="16384"/>
                </a:lnTo>
                <a:cubicBezTo>
                  <a:pt x="15447" y="16441"/>
                  <a:pt x="15470" y="16488"/>
                  <a:pt x="15500" y="16488"/>
                </a:cubicBezTo>
                <a:cubicBezTo>
                  <a:pt x="15529" y="16488"/>
                  <a:pt x="15551" y="16441"/>
                  <a:pt x="15551" y="16384"/>
                </a:cubicBezTo>
                <a:lnTo>
                  <a:pt x="15551" y="16166"/>
                </a:lnTo>
                <a:cubicBezTo>
                  <a:pt x="15551" y="16108"/>
                  <a:pt x="15529" y="16061"/>
                  <a:pt x="15500" y="16061"/>
                </a:cubicBezTo>
                <a:close/>
                <a:moveTo>
                  <a:pt x="16349" y="16061"/>
                </a:moveTo>
                <a:cubicBezTo>
                  <a:pt x="16320" y="16061"/>
                  <a:pt x="16296" y="16108"/>
                  <a:pt x="16296" y="16166"/>
                </a:cubicBezTo>
                <a:lnTo>
                  <a:pt x="16296" y="16384"/>
                </a:lnTo>
                <a:cubicBezTo>
                  <a:pt x="16296" y="16441"/>
                  <a:pt x="16320" y="16488"/>
                  <a:pt x="16349" y="16488"/>
                </a:cubicBezTo>
                <a:cubicBezTo>
                  <a:pt x="16378" y="16488"/>
                  <a:pt x="16401" y="16441"/>
                  <a:pt x="16401" y="16384"/>
                </a:cubicBezTo>
                <a:lnTo>
                  <a:pt x="16401" y="16166"/>
                </a:lnTo>
                <a:cubicBezTo>
                  <a:pt x="16401" y="16108"/>
                  <a:pt x="16378" y="16061"/>
                  <a:pt x="16349" y="16061"/>
                </a:cubicBezTo>
                <a:close/>
                <a:moveTo>
                  <a:pt x="16663" y="16061"/>
                </a:moveTo>
                <a:cubicBezTo>
                  <a:pt x="16634" y="16061"/>
                  <a:pt x="16611" y="16108"/>
                  <a:pt x="16611" y="16166"/>
                </a:cubicBezTo>
                <a:lnTo>
                  <a:pt x="16611" y="16384"/>
                </a:lnTo>
                <a:cubicBezTo>
                  <a:pt x="16611" y="16441"/>
                  <a:pt x="16634" y="16488"/>
                  <a:pt x="16663" y="16488"/>
                </a:cubicBezTo>
                <a:cubicBezTo>
                  <a:pt x="16692" y="16488"/>
                  <a:pt x="16716" y="16441"/>
                  <a:pt x="16716" y="16384"/>
                </a:cubicBezTo>
                <a:lnTo>
                  <a:pt x="16716" y="16166"/>
                </a:lnTo>
                <a:cubicBezTo>
                  <a:pt x="16716" y="16108"/>
                  <a:pt x="16692" y="16061"/>
                  <a:pt x="16663" y="16061"/>
                </a:cubicBezTo>
                <a:close/>
                <a:moveTo>
                  <a:pt x="17512" y="16061"/>
                </a:moveTo>
                <a:cubicBezTo>
                  <a:pt x="17483" y="16061"/>
                  <a:pt x="17459" y="16108"/>
                  <a:pt x="17459" y="16166"/>
                </a:cubicBezTo>
                <a:lnTo>
                  <a:pt x="17459" y="16384"/>
                </a:lnTo>
                <a:cubicBezTo>
                  <a:pt x="17459" y="16441"/>
                  <a:pt x="17483" y="16488"/>
                  <a:pt x="17512" y="16488"/>
                </a:cubicBezTo>
                <a:cubicBezTo>
                  <a:pt x="17541" y="16488"/>
                  <a:pt x="17565" y="16441"/>
                  <a:pt x="17565" y="16384"/>
                </a:cubicBezTo>
                <a:lnTo>
                  <a:pt x="17565" y="16166"/>
                </a:lnTo>
                <a:cubicBezTo>
                  <a:pt x="17565" y="16108"/>
                  <a:pt x="17541" y="16061"/>
                  <a:pt x="17512" y="16061"/>
                </a:cubicBezTo>
                <a:close/>
                <a:moveTo>
                  <a:pt x="17827" y="16061"/>
                </a:moveTo>
                <a:cubicBezTo>
                  <a:pt x="17798" y="16061"/>
                  <a:pt x="17774" y="16108"/>
                  <a:pt x="17774" y="16166"/>
                </a:cubicBezTo>
                <a:lnTo>
                  <a:pt x="17774" y="16384"/>
                </a:lnTo>
                <a:cubicBezTo>
                  <a:pt x="17774" y="16441"/>
                  <a:pt x="17798" y="16488"/>
                  <a:pt x="17827" y="16488"/>
                </a:cubicBezTo>
                <a:cubicBezTo>
                  <a:pt x="17856" y="16488"/>
                  <a:pt x="17880" y="16441"/>
                  <a:pt x="17880" y="16384"/>
                </a:cubicBezTo>
                <a:lnTo>
                  <a:pt x="17880" y="16166"/>
                </a:lnTo>
                <a:cubicBezTo>
                  <a:pt x="17880" y="16108"/>
                  <a:pt x="17856" y="16061"/>
                  <a:pt x="17827" y="16061"/>
                </a:cubicBezTo>
                <a:close/>
                <a:moveTo>
                  <a:pt x="18677" y="16061"/>
                </a:moveTo>
                <a:cubicBezTo>
                  <a:pt x="18648" y="16061"/>
                  <a:pt x="18624" y="16108"/>
                  <a:pt x="18624" y="16166"/>
                </a:cubicBezTo>
                <a:lnTo>
                  <a:pt x="18624" y="16384"/>
                </a:lnTo>
                <a:cubicBezTo>
                  <a:pt x="18624" y="16441"/>
                  <a:pt x="18648" y="16488"/>
                  <a:pt x="18677" y="16488"/>
                </a:cubicBezTo>
                <a:cubicBezTo>
                  <a:pt x="18706" y="16488"/>
                  <a:pt x="18730" y="16441"/>
                  <a:pt x="18730" y="16384"/>
                </a:cubicBezTo>
                <a:lnTo>
                  <a:pt x="18730" y="16166"/>
                </a:lnTo>
                <a:cubicBezTo>
                  <a:pt x="18730" y="16108"/>
                  <a:pt x="18706" y="16061"/>
                  <a:pt x="18677" y="16061"/>
                </a:cubicBezTo>
                <a:close/>
                <a:moveTo>
                  <a:pt x="18991" y="16061"/>
                </a:moveTo>
                <a:cubicBezTo>
                  <a:pt x="18962" y="16061"/>
                  <a:pt x="18938" y="16108"/>
                  <a:pt x="18938" y="16166"/>
                </a:cubicBezTo>
                <a:lnTo>
                  <a:pt x="18938" y="16384"/>
                </a:lnTo>
                <a:cubicBezTo>
                  <a:pt x="18938" y="16441"/>
                  <a:pt x="18962" y="16488"/>
                  <a:pt x="18991" y="16488"/>
                </a:cubicBezTo>
                <a:cubicBezTo>
                  <a:pt x="19020" y="16488"/>
                  <a:pt x="19044" y="16441"/>
                  <a:pt x="19044" y="16384"/>
                </a:cubicBezTo>
                <a:lnTo>
                  <a:pt x="19044" y="16166"/>
                </a:lnTo>
                <a:cubicBezTo>
                  <a:pt x="19044" y="16108"/>
                  <a:pt x="19020" y="16061"/>
                  <a:pt x="18991" y="16061"/>
                </a:cubicBezTo>
                <a:close/>
                <a:moveTo>
                  <a:pt x="19841" y="16061"/>
                </a:moveTo>
                <a:cubicBezTo>
                  <a:pt x="19812" y="16061"/>
                  <a:pt x="19788" y="16108"/>
                  <a:pt x="19788" y="16166"/>
                </a:cubicBezTo>
                <a:lnTo>
                  <a:pt x="19788" y="16384"/>
                </a:lnTo>
                <a:cubicBezTo>
                  <a:pt x="19788" y="16441"/>
                  <a:pt x="19812" y="16488"/>
                  <a:pt x="19841" y="16488"/>
                </a:cubicBezTo>
                <a:cubicBezTo>
                  <a:pt x="19870" y="16488"/>
                  <a:pt x="19894" y="16441"/>
                  <a:pt x="19894" y="16384"/>
                </a:cubicBezTo>
                <a:lnTo>
                  <a:pt x="19894" y="16166"/>
                </a:lnTo>
                <a:cubicBezTo>
                  <a:pt x="19894" y="16108"/>
                  <a:pt x="19870" y="16061"/>
                  <a:pt x="19841" y="16061"/>
                </a:cubicBezTo>
                <a:close/>
                <a:moveTo>
                  <a:pt x="20155" y="16061"/>
                </a:moveTo>
                <a:cubicBezTo>
                  <a:pt x="20126" y="16061"/>
                  <a:pt x="20102" y="16108"/>
                  <a:pt x="20102" y="16166"/>
                </a:cubicBezTo>
                <a:lnTo>
                  <a:pt x="20102" y="16384"/>
                </a:lnTo>
                <a:cubicBezTo>
                  <a:pt x="20102" y="16441"/>
                  <a:pt x="20126" y="16488"/>
                  <a:pt x="20155" y="16488"/>
                </a:cubicBezTo>
                <a:cubicBezTo>
                  <a:pt x="20184" y="16488"/>
                  <a:pt x="20207" y="16441"/>
                  <a:pt x="20207" y="16384"/>
                </a:cubicBezTo>
                <a:lnTo>
                  <a:pt x="20207" y="16166"/>
                </a:lnTo>
                <a:cubicBezTo>
                  <a:pt x="20207" y="16108"/>
                  <a:pt x="20184" y="16061"/>
                  <a:pt x="20155" y="16061"/>
                </a:cubicBezTo>
                <a:close/>
                <a:moveTo>
                  <a:pt x="21004" y="16061"/>
                </a:moveTo>
                <a:cubicBezTo>
                  <a:pt x="20975" y="16061"/>
                  <a:pt x="20952" y="16108"/>
                  <a:pt x="20952" y="16166"/>
                </a:cubicBezTo>
                <a:lnTo>
                  <a:pt x="20952" y="16384"/>
                </a:lnTo>
                <a:cubicBezTo>
                  <a:pt x="20952" y="16441"/>
                  <a:pt x="20975" y="16488"/>
                  <a:pt x="21004" y="16488"/>
                </a:cubicBezTo>
                <a:cubicBezTo>
                  <a:pt x="21033" y="16488"/>
                  <a:pt x="21057" y="16441"/>
                  <a:pt x="21057" y="16384"/>
                </a:cubicBezTo>
                <a:lnTo>
                  <a:pt x="21057" y="16166"/>
                </a:lnTo>
                <a:cubicBezTo>
                  <a:pt x="21057" y="16108"/>
                  <a:pt x="21033" y="16061"/>
                  <a:pt x="21004" y="16061"/>
                </a:cubicBezTo>
                <a:close/>
                <a:moveTo>
                  <a:pt x="21319" y="16061"/>
                </a:moveTo>
                <a:cubicBezTo>
                  <a:pt x="21289" y="16061"/>
                  <a:pt x="21267" y="16108"/>
                  <a:pt x="21267" y="16166"/>
                </a:cubicBezTo>
                <a:lnTo>
                  <a:pt x="21267" y="16384"/>
                </a:lnTo>
                <a:cubicBezTo>
                  <a:pt x="21267" y="16441"/>
                  <a:pt x="21289" y="16488"/>
                  <a:pt x="21319" y="16488"/>
                </a:cubicBezTo>
                <a:cubicBezTo>
                  <a:pt x="21348" y="16488"/>
                  <a:pt x="21372" y="16441"/>
                  <a:pt x="21372" y="16384"/>
                </a:cubicBezTo>
                <a:lnTo>
                  <a:pt x="21372" y="16166"/>
                </a:lnTo>
                <a:cubicBezTo>
                  <a:pt x="21372" y="16108"/>
                  <a:pt x="21348" y="16061"/>
                  <a:pt x="21319" y="16061"/>
                </a:cubicBezTo>
                <a:close/>
                <a:moveTo>
                  <a:pt x="281" y="16791"/>
                </a:moveTo>
                <a:cubicBezTo>
                  <a:pt x="252" y="16791"/>
                  <a:pt x="228" y="16838"/>
                  <a:pt x="228" y="16896"/>
                </a:cubicBezTo>
                <a:lnTo>
                  <a:pt x="228" y="17116"/>
                </a:lnTo>
                <a:cubicBezTo>
                  <a:pt x="228" y="17173"/>
                  <a:pt x="252" y="17218"/>
                  <a:pt x="281" y="17218"/>
                </a:cubicBezTo>
                <a:cubicBezTo>
                  <a:pt x="311" y="17218"/>
                  <a:pt x="334" y="17173"/>
                  <a:pt x="334" y="17116"/>
                </a:cubicBezTo>
                <a:lnTo>
                  <a:pt x="334" y="16896"/>
                </a:lnTo>
                <a:cubicBezTo>
                  <a:pt x="334" y="16838"/>
                  <a:pt x="311" y="16791"/>
                  <a:pt x="281" y="16791"/>
                </a:cubicBezTo>
                <a:close/>
                <a:moveTo>
                  <a:pt x="596" y="16791"/>
                </a:moveTo>
                <a:cubicBezTo>
                  <a:pt x="567" y="16791"/>
                  <a:pt x="543" y="16838"/>
                  <a:pt x="543" y="16896"/>
                </a:cubicBezTo>
                <a:lnTo>
                  <a:pt x="543" y="17116"/>
                </a:lnTo>
                <a:cubicBezTo>
                  <a:pt x="543" y="17173"/>
                  <a:pt x="567" y="17218"/>
                  <a:pt x="596" y="17218"/>
                </a:cubicBezTo>
                <a:cubicBezTo>
                  <a:pt x="625" y="17218"/>
                  <a:pt x="649" y="17173"/>
                  <a:pt x="649" y="17116"/>
                </a:cubicBezTo>
                <a:lnTo>
                  <a:pt x="649" y="16896"/>
                </a:lnTo>
                <a:cubicBezTo>
                  <a:pt x="649" y="16838"/>
                  <a:pt x="625" y="16791"/>
                  <a:pt x="596" y="16791"/>
                </a:cubicBezTo>
                <a:close/>
                <a:moveTo>
                  <a:pt x="1446" y="16791"/>
                </a:moveTo>
                <a:cubicBezTo>
                  <a:pt x="1417" y="16791"/>
                  <a:pt x="1393" y="16838"/>
                  <a:pt x="1393" y="16896"/>
                </a:cubicBezTo>
                <a:lnTo>
                  <a:pt x="1393" y="17116"/>
                </a:lnTo>
                <a:cubicBezTo>
                  <a:pt x="1393" y="17173"/>
                  <a:pt x="1417" y="17218"/>
                  <a:pt x="1446" y="17218"/>
                </a:cubicBezTo>
                <a:cubicBezTo>
                  <a:pt x="1475" y="17218"/>
                  <a:pt x="1499" y="17173"/>
                  <a:pt x="1499" y="17116"/>
                </a:cubicBezTo>
                <a:lnTo>
                  <a:pt x="1499" y="16896"/>
                </a:lnTo>
                <a:cubicBezTo>
                  <a:pt x="1499" y="16838"/>
                  <a:pt x="1475" y="16791"/>
                  <a:pt x="1446" y="16791"/>
                </a:cubicBezTo>
                <a:close/>
                <a:moveTo>
                  <a:pt x="1760" y="16791"/>
                </a:moveTo>
                <a:cubicBezTo>
                  <a:pt x="1731" y="16791"/>
                  <a:pt x="1707" y="16838"/>
                  <a:pt x="1707" y="16896"/>
                </a:cubicBezTo>
                <a:lnTo>
                  <a:pt x="1707" y="17116"/>
                </a:lnTo>
                <a:cubicBezTo>
                  <a:pt x="1707" y="17173"/>
                  <a:pt x="1731" y="17218"/>
                  <a:pt x="1760" y="17218"/>
                </a:cubicBezTo>
                <a:cubicBezTo>
                  <a:pt x="1789" y="17218"/>
                  <a:pt x="1813" y="17173"/>
                  <a:pt x="1813" y="17116"/>
                </a:cubicBezTo>
                <a:lnTo>
                  <a:pt x="1813" y="16896"/>
                </a:lnTo>
                <a:cubicBezTo>
                  <a:pt x="1813" y="16838"/>
                  <a:pt x="1789" y="16791"/>
                  <a:pt x="1760" y="16791"/>
                </a:cubicBezTo>
                <a:close/>
                <a:moveTo>
                  <a:pt x="2610" y="16791"/>
                </a:moveTo>
                <a:cubicBezTo>
                  <a:pt x="2581" y="16791"/>
                  <a:pt x="2557" y="16838"/>
                  <a:pt x="2557" y="16896"/>
                </a:cubicBezTo>
                <a:lnTo>
                  <a:pt x="2557" y="17116"/>
                </a:lnTo>
                <a:cubicBezTo>
                  <a:pt x="2557" y="17173"/>
                  <a:pt x="2581" y="17218"/>
                  <a:pt x="2610" y="17218"/>
                </a:cubicBezTo>
                <a:cubicBezTo>
                  <a:pt x="2639" y="17218"/>
                  <a:pt x="2662" y="17173"/>
                  <a:pt x="2662" y="17116"/>
                </a:cubicBezTo>
                <a:lnTo>
                  <a:pt x="2662" y="16896"/>
                </a:lnTo>
                <a:cubicBezTo>
                  <a:pt x="2662" y="16838"/>
                  <a:pt x="2639" y="16791"/>
                  <a:pt x="2610" y="16791"/>
                </a:cubicBezTo>
                <a:close/>
                <a:moveTo>
                  <a:pt x="2924" y="16791"/>
                </a:moveTo>
                <a:cubicBezTo>
                  <a:pt x="2895" y="16791"/>
                  <a:pt x="2871" y="16838"/>
                  <a:pt x="2871" y="16896"/>
                </a:cubicBezTo>
                <a:lnTo>
                  <a:pt x="2871" y="17116"/>
                </a:lnTo>
                <a:cubicBezTo>
                  <a:pt x="2871" y="17173"/>
                  <a:pt x="2895" y="17218"/>
                  <a:pt x="2924" y="17218"/>
                </a:cubicBezTo>
                <a:cubicBezTo>
                  <a:pt x="2954" y="17218"/>
                  <a:pt x="2976" y="17173"/>
                  <a:pt x="2976" y="17116"/>
                </a:cubicBezTo>
                <a:lnTo>
                  <a:pt x="2976" y="16896"/>
                </a:lnTo>
                <a:cubicBezTo>
                  <a:pt x="2976" y="16838"/>
                  <a:pt x="2954" y="16791"/>
                  <a:pt x="2924" y="16791"/>
                </a:cubicBezTo>
                <a:close/>
                <a:moveTo>
                  <a:pt x="3773" y="16791"/>
                </a:moveTo>
                <a:cubicBezTo>
                  <a:pt x="3744" y="16791"/>
                  <a:pt x="3721" y="16838"/>
                  <a:pt x="3721" y="16896"/>
                </a:cubicBezTo>
                <a:lnTo>
                  <a:pt x="3721" y="17116"/>
                </a:lnTo>
                <a:cubicBezTo>
                  <a:pt x="3721" y="17173"/>
                  <a:pt x="3744" y="17218"/>
                  <a:pt x="3773" y="17218"/>
                </a:cubicBezTo>
                <a:cubicBezTo>
                  <a:pt x="3802" y="17218"/>
                  <a:pt x="3826" y="17173"/>
                  <a:pt x="3826" y="17116"/>
                </a:cubicBezTo>
                <a:lnTo>
                  <a:pt x="3826" y="16896"/>
                </a:lnTo>
                <a:cubicBezTo>
                  <a:pt x="3826" y="16838"/>
                  <a:pt x="3802" y="16791"/>
                  <a:pt x="3773" y="16791"/>
                </a:cubicBezTo>
                <a:close/>
                <a:moveTo>
                  <a:pt x="4088" y="16791"/>
                </a:moveTo>
                <a:cubicBezTo>
                  <a:pt x="4058" y="16791"/>
                  <a:pt x="4035" y="16838"/>
                  <a:pt x="4035" y="16896"/>
                </a:cubicBezTo>
                <a:lnTo>
                  <a:pt x="4035" y="17116"/>
                </a:lnTo>
                <a:cubicBezTo>
                  <a:pt x="4035" y="17173"/>
                  <a:pt x="4058" y="17218"/>
                  <a:pt x="4088" y="17218"/>
                </a:cubicBezTo>
                <a:cubicBezTo>
                  <a:pt x="4117" y="17218"/>
                  <a:pt x="4141" y="17173"/>
                  <a:pt x="4141" y="17116"/>
                </a:cubicBezTo>
                <a:lnTo>
                  <a:pt x="4141" y="16896"/>
                </a:lnTo>
                <a:cubicBezTo>
                  <a:pt x="4141" y="16838"/>
                  <a:pt x="4117" y="16791"/>
                  <a:pt x="4088" y="16791"/>
                </a:cubicBezTo>
                <a:close/>
                <a:moveTo>
                  <a:pt x="4937" y="16791"/>
                </a:moveTo>
                <a:cubicBezTo>
                  <a:pt x="4908" y="16791"/>
                  <a:pt x="4884" y="16838"/>
                  <a:pt x="4884" y="16896"/>
                </a:cubicBezTo>
                <a:lnTo>
                  <a:pt x="4884" y="17116"/>
                </a:lnTo>
                <a:cubicBezTo>
                  <a:pt x="4884" y="17173"/>
                  <a:pt x="4908" y="17218"/>
                  <a:pt x="4937" y="17218"/>
                </a:cubicBezTo>
                <a:cubicBezTo>
                  <a:pt x="4966" y="17218"/>
                  <a:pt x="4990" y="17173"/>
                  <a:pt x="4990" y="17116"/>
                </a:cubicBezTo>
                <a:lnTo>
                  <a:pt x="4990" y="16896"/>
                </a:lnTo>
                <a:cubicBezTo>
                  <a:pt x="4990" y="16838"/>
                  <a:pt x="4966" y="16791"/>
                  <a:pt x="4937" y="16791"/>
                </a:cubicBezTo>
                <a:close/>
                <a:moveTo>
                  <a:pt x="5252" y="16791"/>
                </a:moveTo>
                <a:cubicBezTo>
                  <a:pt x="5223" y="16791"/>
                  <a:pt x="5199" y="16838"/>
                  <a:pt x="5199" y="16896"/>
                </a:cubicBezTo>
                <a:lnTo>
                  <a:pt x="5199" y="17116"/>
                </a:lnTo>
                <a:cubicBezTo>
                  <a:pt x="5199" y="17173"/>
                  <a:pt x="5223" y="17218"/>
                  <a:pt x="5252" y="17218"/>
                </a:cubicBezTo>
                <a:cubicBezTo>
                  <a:pt x="5281" y="17218"/>
                  <a:pt x="5305" y="17173"/>
                  <a:pt x="5305" y="17116"/>
                </a:cubicBezTo>
                <a:lnTo>
                  <a:pt x="5305" y="16896"/>
                </a:lnTo>
                <a:cubicBezTo>
                  <a:pt x="5305" y="16838"/>
                  <a:pt x="5281" y="16791"/>
                  <a:pt x="5252" y="16791"/>
                </a:cubicBezTo>
                <a:close/>
                <a:moveTo>
                  <a:pt x="6102" y="16791"/>
                </a:moveTo>
                <a:cubicBezTo>
                  <a:pt x="6072" y="16791"/>
                  <a:pt x="6049" y="16838"/>
                  <a:pt x="6049" y="16896"/>
                </a:cubicBezTo>
                <a:lnTo>
                  <a:pt x="6049" y="17116"/>
                </a:lnTo>
                <a:cubicBezTo>
                  <a:pt x="6049" y="17173"/>
                  <a:pt x="6072" y="17218"/>
                  <a:pt x="6102" y="17218"/>
                </a:cubicBezTo>
                <a:cubicBezTo>
                  <a:pt x="6131" y="17218"/>
                  <a:pt x="6155" y="17173"/>
                  <a:pt x="6155" y="17116"/>
                </a:cubicBezTo>
                <a:lnTo>
                  <a:pt x="6155" y="16896"/>
                </a:lnTo>
                <a:cubicBezTo>
                  <a:pt x="6155" y="16838"/>
                  <a:pt x="6131" y="16791"/>
                  <a:pt x="6102" y="16791"/>
                </a:cubicBezTo>
                <a:close/>
                <a:moveTo>
                  <a:pt x="6416" y="16791"/>
                </a:moveTo>
                <a:cubicBezTo>
                  <a:pt x="6387" y="16791"/>
                  <a:pt x="6363" y="16838"/>
                  <a:pt x="6363" y="16896"/>
                </a:cubicBezTo>
                <a:lnTo>
                  <a:pt x="6363" y="17116"/>
                </a:lnTo>
                <a:cubicBezTo>
                  <a:pt x="6363" y="17173"/>
                  <a:pt x="6387" y="17218"/>
                  <a:pt x="6416" y="17218"/>
                </a:cubicBezTo>
                <a:cubicBezTo>
                  <a:pt x="6445" y="17218"/>
                  <a:pt x="6469" y="17173"/>
                  <a:pt x="6469" y="17116"/>
                </a:cubicBezTo>
                <a:lnTo>
                  <a:pt x="6469" y="16896"/>
                </a:lnTo>
                <a:cubicBezTo>
                  <a:pt x="6469" y="16838"/>
                  <a:pt x="6445" y="16791"/>
                  <a:pt x="6416" y="16791"/>
                </a:cubicBezTo>
                <a:close/>
                <a:moveTo>
                  <a:pt x="7266" y="16791"/>
                </a:moveTo>
                <a:cubicBezTo>
                  <a:pt x="7237" y="16791"/>
                  <a:pt x="7213" y="16838"/>
                  <a:pt x="7213" y="16896"/>
                </a:cubicBezTo>
                <a:lnTo>
                  <a:pt x="7213" y="17116"/>
                </a:lnTo>
                <a:cubicBezTo>
                  <a:pt x="7213" y="17173"/>
                  <a:pt x="7237" y="17218"/>
                  <a:pt x="7266" y="17218"/>
                </a:cubicBezTo>
                <a:cubicBezTo>
                  <a:pt x="7295" y="17218"/>
                  <a:pt x="7318" y="17173"/>
                  <a:pt x="7318" y="17116"/>
                </a:cubicBezTo>
                <a:lnTo>
                  <a:pt x="7318" y="16896"/>
                </a:lnTo>
                <a:cubicBezTo>
                  <a:pt x="7318" y="16838"/>
                  <a:pt x="7295" y="16791"/>
                  <a:pt x="7266" y="16791"/>
                </a:cubicBezTo>
                <a:close/>
                <a:moveTo>
                  <a:pt x="7580" y="16791"/>
                </a:moveTo>
                <a:cubicBezTo>
                  <a:pt x="7551" y="16791"/>
                  <a:pt x="7527" y="16838"/>
                  <a:pt x="7527" y="16896"/>
                </a:cubicBezTo>
                <a:lnTo>
                  <a:pt x="7527" y="17116"/>
                </a:lnTo>
                <a:cubicBezTo>
                  <a:pt x="7527" y="17173"/>
                  <a:pt x="7551" y="17218"/>
                  <a:pt x="7580" y="17218"/>
                </a:cubicBezTo>
                <a:cubicBezTo>
                  <a:pt x="7609" y="17218"/>
                  <a:pt x="7632" y="17173"/>
                  <a:pt x="7632" y="17116"/>
                </a:cubicBezTo>
                <a:lnTo>
                  <a:pt x="7632" y="16896"/>
                </a:lnTo>
                <a:cubicBezTo>
                  <a:pt x="7632" y="16838"/>
                  <a:pt x="7609" y="16791"/>
                  <a:pt x="7580" y="16791"/>
                </a:cubicBezTo>
                <a:close/>
                <a:moveTo>
                  <a:pt x="8429" y="16791"/>
                </a:moveTo>
                <a:cubicBezTo>
                  <a:pt x="8400" y="16791"/>
                  <a:pt x="8377" y="16838"/>
                  <a:pt x="8377" y="16896"/>
                </a:cubicBezTo>
                <a:lnTo>
                  <a:pt x="8377" y="17116"/>
                </a:lnTo>
                <a:cubicBezTo>
                  <a:pt x="8377" y="17173"/>
                  <a:pt x="8400" y="17218"/>
                  <a:pt x="8429" y="17218"/>
                </a:cubicBezTo>
                <a:cubicBezTo>
                  <a:pt x="8458" y="17218"/>
                  <a:pt x="8482" y="17173"/>
                  <a:pt x="8482" y="17116"/>
                </a:cubicBezTo>
                <a:lnTo>
                  <a:pt x="8482" y="16896"/>
                </a:lnTo>
                <a:cubicBezTo>
                  <a:pt x="8482" y="16838"/>
                  <a:pt x="8458" y="16791"/>
                  <a:pt x="8429" y="16791"/>
                </a:cubicBezTo>
                <a:close/>
                <a:moveTo>
                  <a:pt x="8744" y="16791"/>
                </a:moveTo>
                <a:cubicBezTo>
                  <a:pt x="8714" y="16791"/>
                  <a:pt x="8691" y="16838"/>
                  <a:pt x="8691" y="16896"/>
                </a:cubicBezTo>
                <a:lnTo>
                  <a:pt x="8691" y="17116"/>
                </a:lnTo>
                <a:cubicBezTo>
                  <a:pt x="8691" y="17173"/>
                  <a:pt x="8714" y="17218"/>
                  <a:pt x="8744" y="17218"/>
                </a:cubicBezTo>
                <a:cubicBezTo>
                  <a:pt x="8773" y="17218"/>
                  <a:pt x="8796" y="17173"/>
                  <a:pt x="8796" y="17116"/>
                </a:cubicBezTo>
                <a:lnTo>
                  <a:pt x="8796" y="16896"/>
                </a:lnTo>
                <a:cubicBezTo>
                  <a:pt x="8796" y="16838"/>
                  <a:pt x="8773" y="16791"/>
                  <a:pt x="8744" y="16791"/>
                </a:cubicBezTo>
                <a:close/>
                <a:moveTo>
                  <a:pt x="9593" y="16791"/>
                </a:moveTo>
                <a:cubicBezTo>
                  <a:pt x="9564" y="16791"/>
                  <a:pt x="9540" y="16838"/>
                  <a:pt x="9540" y="16896"/>
                </a:cubicBezTo>
                <a:lnTo>
                  <a:pt x="9540" y="17116"/>
                </a:lnTo>
                <a:cubicBezTo>
                  <a:pt x="9540" y="17173"/>
                  <a:pt x="9564" y="17218"/>
                  <a:pt x="9593" y="17218"/>
                </a:cubicBezTo>
                <a:cubicBezTo>
                  <a:pt x="9622" y="17218"/>
                  <a:pt x="9646" y="17173"/>
                  <a:pt x="9646" y="17116"/>
                </a:cubicBezTo>
                <a:lnTo>
                  <a:pt x="9646" y="16896"/>
                </a:lnTo>
                <a:cubicBezTo>
                  <a:pt x="9646" y="16838"/>
                  <a:pt x="9622" y="16791"/>
                  <a:pt x="9593" y="16791"/>
                </a:cubicBezTo>
                <a:close/>
                <a:moveTo>
                  <a:pt x="9908" y="16791"/>
                </a:moveTo>
                <a:cubicBezTo>
                  <a:pt x="9879" y="16791"/>
                  <a:pt x="9855" y="16838"/>
                  <a:pt x="9855" y="16896"/>
                </a:cubicBezTo>
                <a:lnTo>
                  <a:pt x="9855" y="17116"/>
                </a:lnTo>
                <a:cubicBezTo>
                  <a:pt x="9855" y="17173"/>
                  <a:pt x="9879" y="17218"/>
                  <a:pt x="9908" y="17218"/>
                </a:cubicBezTo>
                <a:cubicBezTo>
                  <a:pt x="9937" y="17218"/>
                  <a:pt x="9961" y="17173"/>
                  <a:pt x="9961" y="17116"/>
                </a:cubicBezTo>
                <a:lnTo>
                  <a:pt x="9961" y="16896"/>
                </a:lnTo>
                <a:cubicBezTo>
                  <a:pt x="9961" y="16838"/>
                  <a:pt x="9937" y="16791"/>
                  <a:pt x="9908" y="16791"/>
                </a:cubicBezTo>
                <a:close/>
                <a:moveTo>
                  <a:pt x="10758" y="16791"/>
                </a:moveTo>
                <a:cubicBezTo>
                  <a:pt x="10728" y="16791"/>
                  <a:pt x="10705" y="16838"/>
                  <a:pt x="10705" y="16896"/>
                </a:cubicBezTo>
                <a:lnTo>
                  <a:pt x="10705" y="17116"/>
                </a:lnTo>
                <a:cubicBezTo>
                  <a:pt x="10705" y="17173"/>
                  <a:pt x="10728" y="17218"/>
                  <a:pt x="10758" y="17218"/>
                </a:cubicBezTo>
                <a:cubicBezTo>
                  <a:pt x="10787" y="17218"/>
                  <a:pt x="10810" y="17173"/>
                  <a:pt x="10810" y="17116"/>
                </a:cubicBezTo>
                <a:lnTo>
                  <a:pt x="10810" y="16896"/>
                </a:lnTo>
                <a:cubicBezTo>
                  <a:pt x="10810" y="16838"/>
                  <a:pt x="10787" y="16791"/>
                  <a:pt x="10758" y="16791"/>
                </a:cubicBezTo>
                <a:close/>
                <a:moveTo>
                  <a:pt x="11072" y="16791"/>
                </a:moveTo>
                <a:cubicBezTo>
                  <a:pt x="11043" y="16791"/>
                  <a:pt x="11019" y="16838"/>
                  <a:pt x="11019" y="16896"/>
                </a:cubicBezTo>
                <a:lnTo>
                  <a:pt x="11019" y="17116"/>
                </a:lnTo>
                <a:cubicBezTo>
                  <a:pt x="11019" y="17173"/>
                  <a:pt x="11043" y="17218"/>
                  <a:pt x="11072" y="17218"/>
                </a:cubicBezTo>
                <a:cubicBezTo>
                  <a:pt x="11101" y="17218"/>
                  <a:pt x="11125" y="17173"/>
                  <a:pt x="11125" y="17116"/>
                </a:cubicBezTo>
                <a:lnTo>
                  <a:pt x="11125" y="16896"/>
                </a:lnTo>
                <a:cubicBezTo>
                  <a:pt x="11125" y="16838"/>
                  <a:pt x="11101" y="16791"/>
                  <a:pt x="11072" y="16791"/>
                </a:cubicBezTo>
                <a:close/>
                <a:moveTo>
                  <a:pt x="11922" y="16791"/>
                </a:moveTo>
                <a:cubicBezTo>
                  <a:pt x="11893" y="16791"/>
                  <a:pt x="11869" y="16838"/>
                  <a:pt x="11869" y="16896"/>
                </a:cubicBezTo>
                <a:lnTo>
                  <a:pt x="11869" y="17116"/>
                </a:lnTo>
                <a:cubicBezTo>
                  <a:pt x="11869" y="17173"/>
                  <a:pt x="11893" y="17218"/>
                  <a:pt x="11922" y="17218"/>
                </a:cubicBezTo>
                <a:cubicBezTo>
                  <a:pt x="11951" y="17218"/>
                  <a:pt x="11974" y="17173"/>
                  <a:pt x="11974" y="17116"/>
                </a:cubicBezTo>
                <a:lnTo>
                  <a:pt x="11974" y="16896"/>
                </a:lnTo>
                <a:cubicBezTo>
                  <a:pt x="11974" y="16838"/>
                  <a:pt x="11951" y="16791"/>
                  <a:pt x="11922" y="16791"/>
                </a:cubicBezTo>
                <a:close/>
                <a:moveTo>
                  <a:pt x="12236" y="16791"/>
                </a:moveTo>
                <a:cubicBezTo>
                  <a:pt x="12207" y="16791"/>
                  <a:pt x="12183" y="16838"/>
                  <a:pt x="12183" y="16896"/>
                </a:cubicBezTo>
                <a:lnTo>
                  <a:pt x="12183" y="17116"/>
                </a:lnTo>
                <a:cubicBezTo>
                  <a:pt x="12183" y="17173"/>
                  <a:pt x="12207" y="17218"/>
                  <a:pt x="12236" y="17218"/>
                </a:cubicBezTo>
                <a:cubicBezTo>
                  <a:pt x="12265" y="17218"/>
                  <a:pt x="12288" y="17173"/>
                  <a:pt x="12288" y="17116"/>
                </a:cubicBezTo>
                <a:lnTo>
                  <a:pt x="12288" y="16896"/>
                </a:lnTo>
                <a:cubicBezTo>
                  <a:pt x="12288" y="16838"/>
                  <a:pt x="12265" y="16791"/>
                  <a:pt x="12236" y="16791"/>
                </a:cubicBezTo>
                <a:close/>
                <a:moveTo>
                  <a:pt x="13085" y="16791"/>
                </a:moveTo>
                <a:cubicBezTo>
                  <a:pt x="13056" y="16791"/>
                  <a:pt x="13032" y="16838"/>
                  <a:pt x="13032" y="16896"/>
                </a:cubicBezTo>
                <a:lnTo>
                  <a:pt x="13032" y="17116"/>
                </a:lnTo>
                <a:cubicBezTo>
                  <a:pt x="13032" y="17173"/>
                  <a:pt x="13056" y="17218"/>
                  <a:pt x="13085" y="17218"/>
                </a:cubicBezTo>
                <a:cubicBezTo>
                  <a:pt x="13114" y="17218"/>
                  <a:pt x="13138" y="17173"/>
                  <a:pt x="13138" y="17116"/>
                </a:cubicBezTo>
                <a:lnTo>
                  <a:pt x="13138" y="16896"/>
                </a:lnTo>
                <a:cubicBezTo>
                  <a:pt x="13138" y="16838"/>
                  <a:pt x="13114" y="16791"/>
                  <a:pt x="13085" y="16791"/>
                </a:cubicBezTo>
                <a:close/>
                <a:moveTo>
                  <a:pt x="13399" y="16791"/>
                </a:moveTo>
                <a:cubicBezTo>
                  <a:pt x="13370" y="16791"/>
                  <a:pt x="13348" y="16838"/>
                  <a:pt x="13348" y="16896"/>
                </a:cubicBezTo>
                <a:lnTo>
                  <a:pt x="13348" y="17116"/>
                </a:lnTo>
                <a:cubicBezTo>
                  <a:pt x="13348" y="17173"/>
                  <a:pt x="13370" y="17218"/>
                  <a:pt x="13399" y="17218"/>
                </a:cubicBezTo>
                <a:cubicBezTo>
                  <a:pt x="13428" y="17218"/>
                  <a:pt x="13452" y="17173"/>
                  <a:pt x="13452" y="17116"/>
                </a:cubicBezTo>
                <a:lnTo>
                  <a:pt x="13452" y="16896"/>
                </a:lnTo>
                <a:cubicBezTo>
                  <a:pt x="13452" y="16838"/>
                  <a:pt x="13428" y="16791"/>
                  <a:pt x="13399" y="16791"/>
                </a:cubicBezTo>
                <a:close/>
                <a:moveTo>
                  <a:pt x="14249" y="16791"/>
                </a:moveTo>
                <a:cubicBezTo>
                  <a:pt x="14220" y="16791"/>
                  <a:pt x="14196" y="16838"/>
                  <a:pt x="14196" y="16896"/>
                </a:cubicBezTo>
                <a:lnTo>
                  <a:pt x="14196" y="17116"/>
                </a:lnTo>
                <a:cubicBezTo>
                  <a:pt x="14196" y="17173"/>
                  <a:pt x="14220" y="17218"/>
                  <a:pt x="14249" y="17218"/>
                </a:cubicBezTo>
                <a:cubicBezTo>
                  <a:pt x="14278" y="17218"/>
                  <a:pt x="14302" y="17173"/>
                  <a:pt x="14302" y="17116"/>
                </a:cubicBezTo>
                <a:lnTo>
                  <a:pt x="14302" y="16896"/>
                </a:lnTo>
                <a:cubicBezTo>
                  <a:pt x="14302" y="16838"/>
                  <a:pt x="14278" y="16791"/>
                  <a:pt x="14249" y="16791"/>
                </a:cubicBezTo>
                <a:close/>
                <a:moveTo>
                  <a:pt x="14564" y="16791"/>
                </a:moveTo>
                <a:cubicBezTo>
                  <a:pt x="14535" y="16791"/>
                  <a:pt x="14511" y="16838"/>
                  <a:pt x="14511" y="16896"/>
                </a:cubicBezTo>
                <a:lnTo>
                  <a:pt x="14511" y="17116"/>
                </a:lnTo>
                <a:cubicBezTo>
                  <a:pt x="14511" y="17173"/>
                  <a:pt x="14535" y="17218"/>
                  <a:pt x="14564" y="17218"/>
                </a:cubicBezTo>
                <a:cubicBezTo>
                  <a:pt x="14593" y="17218"/>
                  <a:pt x="14617" y="17173"/>
                  <a:pt x="14617" y="17116"/>
                </a:cubicBezTo>
                <a:lnTo>
                  <a:pt x="14617" y="16896"/>
                </a:lnTo>
                <a:cubicBezTo>
                  <a:pt x="14617" y="16838"/>
                  <a:pt x="14593" y="16791"/>
                  <a:pt x="14564" y="16791"/>
                </a:cubicBezTo>
                <a:close/>
                <a:moveTo>
                  <a:pt x="15413" y="16791"/>
                </a:moveTo>
                <a:cubicBezTo>
                  <a:pt x="15384" y="16791"/>
                  <a:pt x="15360" y="16838"/>
                  <a:pt x="15360" y="16896"/>
                </a:cubicBezTo>
                <a:lnTo>
                  <a:pt x="15360" y="17116"/>
                </a:lnTo>
                <a:cubicBezTo>
                  <a:pt x="15360" y="17173"/>
                  <a:pt x="15384" y="17218"/>
                  <a:pt x="15413" y="17218"/>
                </a:cubicBezTo>
                <a:cubicBezTo>
                  <a:pt x="15442" y="17218"/>
                  <a:pt x="15465" y="17173"/>
                  <a:pt x="15465" y="17116"/>
                </a:cubicBezTo>
                <a:lnTo>
                  <a:pt x="15465" y="16896"/>
                </a:lnTo>
                <a:cubicBezTo>
                  <a:pt x="15465" y="16838"/>
                  <a:pt x="15442" y="16791"/>
                  <a:pt x="15413" y="16791"/>
                </a:cubicBezTo>
                <a:close/>
                <a:moveTo>
                  <a:pt x="15728" y="16791"/>
                </a:moveTo>
                <a:cubicBezTo>
                  <a:pt x="15699" y="16791"/>
                  <a:pt x="15675" y="16838"/>
                  <a:pt x="15675" y="16896"/>
                </a:cubicBezTo>
                <a:lnTo>
                  <a:pt x="15675" y="17116"/>
                </a:lnTo>
                <a:cubicBezTo>
                  <a:pt x="15675" y="17173"/>
                  <a:pt x="15699" y="17218"/>
                  <a:pt x="15728" y="17218"/>
                </a:cubicBezTo>
                <a:cubicBezTo>
                  <a:pt x="15757" y="17218"/>
                  <a:pt x="15781" y="17173"/>
                  <a:pt x="15781" y="17116"/>
                </a:cubicBezTo>
                <a:lnTo>
                  <a:pt x="15781" y="16896"/>
                </a:lnTo>
                <a:cubicBezTo>
                  <a:pt x="15781" y="16838"/>
                  <a:pt x="15757" y="16791"/>
                  <a:pt x="15728" y="16791"/>
                </a:cubicBezTo>
                <a:close/>
                <a:moveTo>
                  <a:pt x="16578" y="16791"/>
                </a:moveTo>
                <a:cubicBezTo>
                  <a:pt x="16549" y="16791"/>
                  <a:pt x="16525" y="16838"/>
                  <a:pt x="16525" y="16896"/>
                </a:cubicBezTo>
                <a:lnTo>
                  <a:pt x="16525" y="17116"/>
                </a:lnTo>
                <a:cubicBezTo>
                  <a:pt x="16525" y="17173"/>
                  <a:pt x="16549" y="17218"/>
                  <a:pt x="16578" y="17218"/>
                </a:cubicBezTo>
                <a:cubicBezTo>
                  <a:pt x="16607" y="17218"/>
                  <a:pt x="16630" y="17173"/>
                  <a:pt x="16630" y="17116"/>
                </a:cubicBezTo>
                <a:lnTo>
                  <a:pt x="16630" y="16896"/>
                </a:lnTo>
                <a:cubicBezTo>
                  <a:pt x="16630" y="16838"/>
                  <a:pt x="16607" y="16791"/>
                  <a:pt x="16578" y="16791"/>
                </a:cubicBezTo>
                <a:close/>
                <a:moveTo>
                  <a:pt x="16892" y="16791"/>
                </a:moveTo>
                <a:cubicBezTo>
                  <a:pt x="16863" y="16791"/>
                  <a:pt x="16839" y="16838"/>
                  <a:pt x="16839" y="16896"/>
                </a:cubicBezTo>
                <a:lnTo>
                  <a:pt x="16839" y="17116"/>
                </a:lnTo>
                <a:cubicBezTo>
                  <a:pt x="16839" y="17173"/>
                  <a:pt x="16863" y="17218"/>
                  <a:pt x="16892" y="17218"/>
                </a:cubicBezTo>
                <a:cubicBezTo>
                  <a:pt x="16921" y="17218"/>
                  <a:pt x="16944" y="17173"/>
                  <a:pt x="16944" y="17116"/>
                </a:cubicBezTo>
                <a:lnTo>
                  <a:pt x="16944" y="16896"/>
                </a:lnTo>
                <a:cubicBezTo>
                  <a:pt x="16944" y="16838"/>
                  <a:pt x="16921" y="16791"/>
                  <a:pt x="16892" y="16791"/>
                </a:cubicBezTo>
                <a:close/>
                <a:moveTo>
                  <a:pt x="17741" y="16791"/>
                </a:moveTo>
                <a:cubicBezTo>
                  <a:pt x="17712" y="16791"/>
                  <a:pt x="17689" y="16838"/>
                  <a:pt x="17689" y="16896"/>
                </a:cubicBezTo>
                <a:lnTo>
                  <a:pt x="17689" y="17116"/>
                </a:lnTo>
                <a:cubicBezTo>
                  <a:pt x="17689" y="17173"/>
                  <a:pt x="17712" y="17218"/>
                  <a:pt x="17741" y="17218"/>
                </a:cubicBezTo>
                <a:cubicBezTo>
                  <a:pt x="17770" y="17218"/>
                  <a:pt x="17794" y="17173"/>
                  <a:pt x="17794" y="17116"/>
                </a:cubicBezTo>
                <a:lnTo>
                  <a:pt x="17794" y="16896"/>
                </a:lnTo>
                <a:cubicBezTo>
                  <a:pt x="17794" y="16838"/>
                  <a:pt x="17770" y="16791"/>
                  <a:pt x="17741" y="16791"/>
                </a:cubicBezTo>
                <a:close/>
                <a:moveTo>
                  <a:pt x="18055" y="16791"/>
                </a:moveTo>
                <a:cubicBezTo>
                  <a:pt x="18026" y="16791"/>
                  <a:pt x="18002" y="16838"/>
                  <a:pt x="18002" y="16896"/>
                </a:cubicBezTo>
                <a:lnTo>
                  <a:pt x="18002" y="17116"/>
                </a:lnTo>
                <a:cubicBezTo>
                  <a:pt x="18002" y="17173"/>
                  <a:pt x="18026" y="17218"/>
                  <a:pt x="18055" y="17218"/>
                </a:cubicBezTo>
                <a:cubicBezTo>
                  <a:pt x="18085" y="17218"/>
                  <a:pt x="18108" y="17173"/>
                  <a:pt x="18108" y="17116"/>
                </a:cubicBezTo>
                <a:lnTo>
                  <a:pt x="18108" y="16896"/>
                </a:lnTo>
                <a:cubicBezTo>
                  <a:pt x="18108" y="16838"/>
                  <a:pt x="18085" y="16791"/>
                  <a:pt x="18055" y="16791"/>
                </a:cubicBezTo>
                <a:close/>
                <a:moveTo>
                  <a:pt x="18905" y="16791"/>
                </a:moveTo>
                <a:cubicBezTo>
                  <a:pt x="18876" y="16791"/>
                  <a:pt x="18852" y="16838"/>
                  <a:pt x="18852" y="16896"/>
                </a:cubicBezTo>
                <a:lnTo>
                  <a:pt x="18852" y="17116"/>
                </a:lnTo>
                <a:cubicBezTo>
                  <a:pt x="18852" y="17173"/>
                  <a:pt x="18876" y="17218"/>
                  <a:pt x="18905" y="17218"/>
                </a:cubicBezTo>
                <a:cubicBezTo>
                  <a:pt x="18934" y="17218"/>
                  <a:pt x="18958" y="17173"/>
                  <a:pt x="18958" y="17116"/>
                </a:cubicBezTo>
                <a:lnTo>
                  <a:pt x="18958" y="16896"/>
                </a:lnTo>
                <a:cubicBezTo>
                  <a:pt x="18958" y="16838"/>
                  <a:pt x="18934" y="16791"/>
                  <a:pt x="18905" y="16791"/>
                </a:cubicBezTo>
                <a:close/>
                <a:moveTo>
                  <a:pt x="19220" y="16791"/>
                </a:moveTo>
                <a:cubicBezTo>
                  <a:pt x="19191" y="16791"/>
                  <a:pt x="19167" y="16838"/>
                  <a:pt x="19167" y="16896"/>
                </a:cubicBezTo>
                <a:lnTo>
                  <a:pt x="19167" y="17116"/>
                </a:lnTo>
                <a:cubicBezTo>
                  <a:pt x="19167" y="17173"/>
                  <a:pt x="19191" y="17218"/>
                  <a:pt x="19220" y="17218"/>
                </a:cubicBezTo>
                <a:cubicBezTo>
                  <a:pt x="19249" y="17218"/>
                  <a:pt x="19273" y="17173"/>
                  <a:pt x="19273" y="17116"/>
                </a:cubicBezTo>
                <a:lnTo>
                  <a:pt x="19273" y="16896"/>
                </a:lnTo>
                <a:cubicBezTo>
                  <a:pt x="19273" y="16838"/>
                  <a:pt x="19249" y="16791"/>
                  <a:pt x="19220" y="16791"/>
                </a:cubicBezTo>
                <a:close/>
                <a:moveTo>
                  <a:pt x="20069" y="16791"/>
                </a:moveTo>
                <a:cubicBezTo>
                  <a:pt x="20040" y="16791"/>
                  <a:pt x="20016" y="16838"/>
                  <a:pt x="20016" y="16896"/>
                </a:cubicBezTo>
                <a:lnTo>
                  <a:pt x="20016" y="17116"/>
                </a:lnTo>
                <a:cubicBezTo>
                  <a:pt x="20016" y="17173"/>
                  <a:pt x="20040" y="17218"/>
                  <a:pt x="20069" y="17218"/>
                </a:cubicBezTo>
                <a:cubicBezTo>
                  <a:pt x="20099" y="17218"/>
                  <a:pt x="20122" y="17173"/>
                  <a:pt x="20122" y="17116"/>
                </a:cubicBezTo>
                <a:lnTo>
                  <a:pt x="20122" y="16896"/>
                </a:lnTo>
                <a:cubicBezTo>
                  <a:pt x="20122" y="16838"/>
                  <a:pt x="20099" y="16791"/>
                  <a:pt x="20069" y="16791"/>
                </a:cubicBezTo>
                <a:close/>
                <a:moveTo>
                  <a:pt x="20384" y="16791"/>
                </a:moveTo>
                <a:cubicBezTo>
                  <a:pt x="20355" y="16791"/>
                  <a:pt x="20331" y="16838"/>
                  <a:pt x="20331" y="16896"/>
                </a:cubicBezTo>
                <a:lnTo>
                  <a:pt x="20331" y="17116"/>
                </a:lnTo>
                <a:cubicBezTo>
                  <a:pt x="20331" y="17173"/>
                  <a:pt x="20355" y="17218"/>
                  <a:pt x="20384" y="17218"/>
                </a:cubicBezTo>
                <a:cubicBezTo>
                  <a:pt x="20413" y="17218"/>
                  <a:pt x="20436" y="17173"/>
                  <a:pt x="20436" y="17116"/>
                </a:cubicBezTo>
                <a:lnTo>
                  <a:pt x="20436" y="16896"/>
                </a:lnTo>
                <a:cubicBezTo>
                  <a:pt x="20436" y="16838"/>
                  <a:pt x="20413" y="16791"/>
                  <a:pt x="20384" y="16791"/>
                </a:cubicBezTo>
                <a:close/>
                <a:moveTo>
                  <a:pt x="21234" y="16791"/>
                </a:moveTo>
                <a:cubicBezTo>
                  <a:pt x="21204" y="16791"/>
                  <a:pt x="21181" y="16838"/>
                  <a:pt x="21181" y="16896"/>
                </a:cubicBezTo>
                <a:lnTo>
                  <a:pt x="21181" y="17116"/>
                </a:lnTo>
                <a:cubicBezTo>
                  <a:pt x="21181" y="17173"/>
                  <a:pt x="21204" y="17218"/>
                  <a:pt x="21234" y="17218"/>
                </a:cubicBezTo>
                <a:cubicBezTo>
                  <a:pt x="21263" y="17218"/>
                  <a:pt x="21285" y="17173"/>
                  <a:pt x="21285" y="17116"/>
                </a:cubicBezTo>
                <a:lnTo>
                  <a:pt x="21285" y="16896"/>
                </a:lnTo>
                <a:cubicBezTo>
                  <a:pt x="21285" y="16838"/>
                  <a:pt x="21263" y="16791"/>
                  <a:pt x="21234" y="16791"/>
                </a:cubicBezTo>
                <a:close/>
                <a:moveTo>
                  <a:pt x="21547" y="16791"/>
                </a:moveTo>
                <a:cubicBezTo>
                  <a:pt x="21518" y="16791"/>
                  <a:pt x="21495" y="16838"/>
                  <a:pt x="21495" y="16896"/>
                </a:cubicBezTo>
                <a:lnTo>
                  <a:pt x="21495" y="17116"/>
                </a:lnTo>
                <a:cubicBezTo>
                  <a:pt x="21495" y="17173"/>
                  <a:pt x="21518" y="17218"/>
                  <a:pt x="21547" y="17218"/>
                </a:cubicBezTo>
                <a:cubicBezTo>
                  <a:pt x="21576" y="17218"/>
                  <a:pt x="21600" y="17173"/>
                  <a:pt x="21600" y="17116"/>
                </a:cubicBezTo>
                <a:lnTo>
                  <a:pt x="21600" y="16896"/>
                </a:lnTo>
                <a:cubicBezTo>
                  <a:pt x="21600" y="16838"/>
                  <a:pt x="21576" y="16791"/>
                  <a:pt x="21547" y="16791"/>
                </a:cubicBezTo>
                <a:close/>
                <a:moveTo>
                  <a:pt x="53" y="17521"/>
                </a:moveTo>
                <a:cubicBezTo>
                  <a:pt x="24" y="17521"/>
                  <a:pt x="0" y="17568"/>
                  <a:pt x="0" y="17626"/>
                </a:cubicBezTo>
                <a:lnTo>
                  <a:pt x="0" y="17846"/>
                </a:lnTo>
                <a:cubicBezTo>
                  <a:pt x="0" y="17903"/>
                  <a:pt x="24" y="17948"/>
                  <a:pt x="53" y="17948"/>
                </a:cubicBezTo>
                <a:cubicBezTo>
                  <a:pt x="82" y="17948"/>
                  <a:pt x="106" y="17903"/>
                  <a:pt x="106" y="17846"/>
                </a:cubicBezTo>
                <a:lnTo>
                  <a:pt x="106" y="17626"/>
                </a:lnTo>
                <a:cubicBezTo>
                  <a:pt x="106" y="17568"/>
                  <a:pt x="82" y="17521"/>
                  <a:pt x="53" y="17521"/>
                </a:cubicBezTo>
                <a:close/>
                <a:moveTo>
                  <a:pt x="367" y="17521"/>
                </a:moveTo>
                <a:cubicBezTo>
                  <a:pt x="338" y="17521"/>
                  <a:pt x="315" y="17568"/>
                  <a:pt x="315" y="17626"/>
                </a:cubicBezTo>
                <a:lnTo>
                  <a:pt x="315" y="17846"/>
                </a:lnTo>
                <a:cubicBezTo>
                  <a:pt x="315" y="17903"/>
                  <a:pt x="338" y="17948"/>
                  <a:pt x="367" y="17948"/>
                </a:cubicBezTo>
                <a:cubicBezTo>
                  <a:pt x="397" y="17948"/>
                  <a:pt x="420" y="17903"/>
                  <a:pt x="420" y="17846"/>
                </a:cubicBezTo>
                <a:lnTo>
                  <a:pt x="420" y="17626"/>
                </a:lnTo>
                <a:cubicBezTo>
                  <a:pt x="420" y="17568"/>
                  <a:pt x="397" y="17521"/>
                  <a:pt x="367" y="17521"/>
                </a:cubicBezTo>
                <a:close/>
                <a:moveTo>
                  <a:pt x="1217" y="17521"/>
                </a:moveTo>
                <a:cubicBezTo>
                  <a:pt x="1188" y="17521"/>
                  <a:pt x="1164" y="17568"/>
                  <a:pt x="1164" y="17626"/>
                </a:cubicBezTo>
                <a:lnTo>
                  <a:pt x="1164" y="17846"/>
                </a:lnTo>
                <a:cubicBezTo>
                  <a:pt x="1164" y="17903"/>
                  <a:pt x="1188" y="17948"/>
                  <a:pt x="1217" y="17948"/>
                </a:cubicBezTo>
                <a:cubicBezTo>
                  <a:pt x="1246" y="17948"/>
                  <a:pt x="1270" y="17903"/>
                  <a:pt x="1270" y="17846"/>
                </a:cubicBezTo>
                <a:lnTo>
                  <a:pt x="1270" y="17626"/>
                </a:lnTo>
                <a:cubicBezTo>
                  <a:pt x="1270" y="17568"/>
                  <a:pt x="1246" y="17521"/>
                  <a:pt x="1217" y="17521"/>
                </a:cubicBezTo>
                <a:close/>
                <a:moveTo>
                  <a:pt x="1532" y="17521"/>
                </a:moveTo>
                <a:cubicBezTo>
                  <a:pt x="1503" y="17521"/>
                  <a:pt x="1479" y="17568"/>
                  <a:pt x="1479" y="17626"/>
                </a:cubicBezTo>
                <a:lnTo>
                  <a:pt x="1479" y="17846"/>
                </a:lnTo>
                <a:cubicBezTo>
                  <a:pt x="1479" y="17903"/>
                  <a:pt x="1503" y="17948"/>
                  <a:pt x="1532" y="17948"/>
                </a:cubicBezTo>
                <a:cubicBezTo>
                  <a:pt x="1561" y="17948"/>
                  <a:pt x="1584" y="17903"/>
                  <a:pt x="1584" y="17846"/>
                </a:cubicBezTo>
                <a:lnTo>
                  <a:pt x="1584" y="17626"/>
                </a:lnTo>
                <a:cubicBezTo>
                  <a:pt x="1584" y="17568"/>
                  <a:pt x="1561" y="17521"/>
                  <a:pt x="1532" y="17521"/>
                </a:cubicBezTo>
                <a:close/>
                <a:moveTo>
                  <a:pt x="2380" y="17521"/>
                </a:moveTo>
                <a:cubicBezTo>
                  <a:pt x="2351" y="17521"/>
                  <a:pt x="2329" y="17568"/>
                  <a:pt x="2329" y="17626"/>
                </a:cubicBezTo>
                <a:lnTo>
                  <a:pt x="2329" y="17846"/>
                </a:lnTo>
                <a:cubicBezTo>
                  <a:pt x="2329" y="17903"/>
                  <a:pt x="2351" y="17948"/>
                  <a:pt x="2380" y="17948"/>
                </a:cubicBezTo>
                <a:cubicBezTo>
                  <a:pt x="2409" y="17948"/>
                  <a:pt x="2433" y="17903"/>
                  <a:pt x="2433" y="17846"/>
                </a:cubicBezTo>
                <a:lnTo>
                  <a:pt x="2433" y="17626"/>
                </a:lnTo>
                <a:cubicBezTo>
                  <a:pt x="2433" y="17568"/>
                  <a:pt x="2409" y="17521"/>
                  <a:pt x="2380" y="17521"/>
                </a:cubicBezTo>
                <a:close/>
                <a:moveTo>
                  <a:pt x="2695" y="17521"/>
                </a:moveTo>
                <a:cubicBezTo>
                  <a:pt x="2666" y="17521"/>
                  <a:pt x="2643" y="17568"/>
                  <a:pt x="2643" y="17626"/>
                </a:cubicBezTo>
                <a:lnTo>
                  <a:pt x="2643" y="17846"/>
                </a:lnTo>
                <a:cubicBezTo>
                  <a:pt x="2643" y="17903"/>
                  <a:pt x="2666" y="17948"/>
                  <a:pt x="2695" y="17948"/>
                </a:cubicBezTo>
                <a:cubicBezTo>
                  <a:pt x="2724" y="17948"/>
                  <a:pt x="2748" y="17903"/>
                  <a:pt x="2748" y="17846"/>
                </a:cubicBezTo>
                <a:lnTo>
                  <a:pt x="2748" y="17626"/>
                </a:lnTo>
                <a:cubicBezTo>
                  <a:pt x="2748" y="17568"/>
                  <a:pt x="2724" y="17521"/>
                  <a:pt x="2695" y="17521"/>
                </a:cubicBezTo>
                <a:close/>
                <a:moveTo>
                  <a:pt x="3545" y="17521"/>
                </a:moveTo>
                <a:cubicBezTo>
                  <a:pt x="3516" y="17521"/>
                  <a:pt x="3492" y="17568"/>
                  <a:pt x="3492" y="17626"/>
                </a:cubicBezTo>
                <a:lnTo>
                  <a:pt x="3492" y="17846"/>
                </a:lnTo>
                <a:cubicBezTo>
                  <a:pt x="3492" y="17903"/>
                  <a:pt x="3516" y="17948"/>
                  <a:pt x="3545" y="17948"/>
                </a:cubicBezTo>
                <a:cubicBezTo>
                  <a:pt x="3574" y="17948"/>
                  <a:pt x="3598" y="17903"/>
                  <a:pt x="3598" y="17846"/>
                </a:cubicBezTo>
                <a:lnTo>
                  <a:pt x="3598" y="17626"/>
                </a:lnTo>
                <a:cubicBezTo>
                  <a:pt x="3598" y="17568"/>
                  <a:pt x="3574" y="17521"/>
                  <a:pt x="3545" y="17521"/>
                </a:cubicBezTo>
                <a:close/>
                <a:moveTo>
                  <a:pt x="3859" y="17521"/>
                </a:moveTo>
                <a:cubicBezTo>
                  <a:pt x="3830" y="17521"/>
                  <a:pt x="3806" y="17568"/>
                  <a:pt x="3806" y="17626"/>
                </a:cubicBezTo>
                <a:lnTo>
                  <a:pt x="3806" y="17846"/>
                </a:lnTo>
                <a:cubicBezTo>
                  <a:pt x="3806" y="17903"/>
                  <a:pt x="3830" y="17948"/>
                  <a:pt x="3859" y="17948"/>
                </a:cubicBezTo>
                <a:cubicBezTo>
                  <a:pt x="3888" y="17948"/>
                  <a:pt x="3912" y="17903"/>
                  <a:pt x="3912" y="17846"/>
                </a:cubicBezTo>
                <a:lnTo>
                  <a:pt x="3912" y="17626"/>
                </a:lnTo>
                <a:cubicBezTo>
                  <a:pt x="3912" y="17568"/>
                  <a:pt x="3888" y="17521"/>
                  <a:pt x="3859" y="17521"/>
                </a:cubicBezTo>
                <a:close/>
                <a:moveTo>
                  <a:pt x="4709" y="17521"/>
                </a:moveTo>
                <a:cubicBezTo>
                  <a:pt x="4680" y="17521"/>
                  <a:pt x="4656" y="17568"/>
                  <a:pt x="4656" y="17626"/>
                </a:cubicBezTo>
                <a:lnTo>
                  <a:pt x="4656" y="17846"/>
                </a:lnTo>
                <a:cubicBezTo>
                  <a:pt x="4656" y="17903"/>
                  <a:pt x="4680" y="17948"/>
                  <a:pt x="4709" y="17948"/>
                </a:cubicBezTo>
                <a:cubicBezTo>
                  <a:pt x="4738" y="17948"/>
                  <a:pt x="4762" y="17903"/>
                  <a:pt x="4762" y="17846"/>
                </a:cubicBezTo>
                <a:lnTo>
                  <a:pt x="4762" y="17626"/>
                </a:lnTo>
                <a:cubicBezTo>
                  <a:pt x="4762" y="17568"/>
                  <a:pt x="4738" y="17521"/>
                  <a:pt x="4709" y="17521"/>
                </a:cubicBezTo>
                <a:close/>
                <a:moveTo>
                  <a:pt x="5023" y="17521"/>
                </a:moveTo>
                <a:cubicBezTo>
                  <a:pt x="4994" y="17521"/>
                  <a:pt x="4970" y="17568"/>
                  <a:pt x="4970" y="17626"/>
                </a:cubicBezTo>
                <a:lnTo>
                  <a:pt x="4970" y="17846"/>
                </a:lnTo>
                <a:cubicBezTo>
                  <a:pt x="4970" y="17903"/>
                  <a:pt x="4994" y="17948"/>
                  <a:pt x="5023" y="17948"/>
                </a:cubicBezTo>
                <a:cubicBezTo>
                  <a:pt x="5053" y="17948"/>
                  <a:pt x="5076" y="17903"/>
                  <a:pt x="5076" y="17846"/>
                </a:cubicBezTo>
                <a:lnTo>
                  <a:pt x="5076" y="17626"/>
                </a:lnTo>
                <a:cubicBezTo>
                  <a:pt x="5076" y="17568"/>
                  <a:pt x="5053" y="17521"/>
                  <a:pt x="5023" y="17521"/>
                </a:cubicBezTo>
                <a:close/>
                <a:moveTo>
                  <a:pt x="5873" y="17521"/>
                </a:moveTo>
                <a:cubicBezTo>
                  <a:pt x="5844" y="17521"/>
                  <a:pt x="5820" y="17568"/>
                  <a:pt x="5820" y="17626"/>
                </a:cubicBezTo>
                <a:lnTo>
                  <a:pt x="5820" y="17846"/>
                </a:lnTo>
                <a:cubicBezTo>
                  <a:pt x="5820" y="17903"/>
                  <a:pt x="5844" y="17948"/>
                  <a:pt x="5873" y="17948"/>
                </a:cubicBezTo>
                <a:cubicBezTo>
                  <a:pt x="5902" y="17948"/>
                  <a:pt x="5926" y="17903"/>
                  <a:pt x="5926" y="17846"/>
                </a:cubicBezTo>
                <a:lnTo>
                  <a:pt x="5926" y="17626"/>
                </a:lnTo>
                <a:cubicBezTo>
                  <a:pt x="5926" y="17568"/>
                  <a:pt x="5902" y="17521"/>
                  <a:pt x="5873" y="17521"/>
                </a:cubicBezTo>
                <a:close/>
                <a:moveTo>
                  <a:pt x="6188" y="17521"/>
                </a:moveTo>
                <a:cubicBezTo>
                  <a:pt x="6159" y="17521"/>
                  <a:pt x="6135" y="17568"/>
                  <a:pt x="6135" y="17626"/>
                </a:cubicBezTo>
                <a:lnTo>
                  <a:pt x="6135" y="17846"/>
                </a:lnTo>
                <a:cubicBezTo>
                  <a:pt x="6135" y="17903"/>
                  <a:pt x="6159" y="17948"/>
                  <a:pt x="6188" y="17948"/>
                </a:cubicBezTo>
                <a:cubicBezTo>
                  <a:pt x="6217" y="17948"/>
                  <a:pt x="6240" y="17903"/>
                  <a:pt x="6240" y="17846"/>
                </a:cubicBezTo>
                <a:lnTo>
                  <a:pt x="6240" y="17626"/>
                </a:lnTo>
                <a:cubicBezTo>
                  <a:pt x="6240" y="17568"/>
                  <a:pt x="6217" y="17521"/>
                  <a:pt x="6188" y="17521"/>
                </a:cubicBezTo>
                <a:close/>
                <a:moveTo>
                  <a:pt x="7036" y="17521"/>
                </a:moveTo>
                <a:cubicBezTo>
                  <a:pt x="7007" y="17521"/>
                  <a:pt x="6984" y="17568"/>
                  <a:pt x="6984" y="17626"/>
                </a:cubicBezTo>
                <a:lnTo>
                  <a:pt x="6984" y="17846"/>
                </a:lnTo>
                <a:cubicBezTo>
                  <a:pt x="6984" y="17903"/>
                  <a:pt x="7007" y="17948"/>
                  <a:pt x="7036" y="17948"/>
                </a:cubicBezTo>
                <a:cubicBezTo>
                  <a:pt x="7065" y="17948"/>
                  <a:pt x="7089" y="17903"/>
                  <a:pt x="7089" y="17846"/>
                </a:cubicBezTo>
                <a:lnTo>
                  <a:pt x="7089" y="17626"/>
                </a:lnTo>
                <a:cubicBezTo>
                  <a:pt x="7089" y="17568"/>
                  <a:pt x="7065" y="17521"/>
                  <a:pt x="7036" y="17521"/>
                </a:cubicBezTo>
                <a:close/>
                <a:moveTo>
                  <a:pt x="7351" y="17521"/>
                </a:moveTo>
                <a:cubicBezTo>
                  <a:pt x="7322" y="17521"/>
                  <a:pt x="7299" y="17568"/>
                  <a:pt x="7299" y="17626"/>
                </a:cubicBezTo>
                <a:lnTo>
                  <a:pt x="7299" y="17846"/>
                </a:lnTo>
                <a:cubicBezTo>
                  <a:pt x="7299" y="17903"/>
                  <a:pt x="7322" y="17948"/>
                  <a:pt x="7351" y="17948"/>
                </a:cubicBezTo>
                <a:cubicBezTo>
                  <a:pt x="7380" y="17948"/>
                  <a:pt x="7404" y="17903"/>
                  <a:pt x="7404" y="17846"/>
                </a:cubicBezTo>
                <a:lnTo>
                  <a:pt x="7404" y="17626"/>
                </a:lnTo>
                <a:cubicBezTo>
                  <a:pt x="7404" y="17568"/>
                  <a:pt x="7380" y="17521"/>
                  <a:pt x="7351" y="17521"/>
                </a:cubicBezTo>
                <a:close/>
                <a:moveTo>
                  <a:pt x="8201" y="17521"/>
                </a:moveTo>
                <a:cubicBezTo>
                  <a:pt x="8171" y="17521"/>
                  <a:pt x="8148" y="17568"/>
                  <a:pt x="8148" y="17626"/>
                </a:cubicBezTo>
                <a:lnTo>
                  <a:pt x="8148" y="17846"/>
                </a:lnTo>
                <a:cubicBezTo>
                  <a:pt x="8148" y="17903"/>
                  <a:pt x="8171" y="17948"/>
                  <a:pt x="8201" y="17948"/>
                </a:cubicBezTo>
                <a:cubicBezTo>
                  <a:pt x="8230" y="17948"/>
                  <a:pt x="8254" y="17903"/>
                  <a:pt x="8254" y="17846"/>
                </a:cubicBezTo>
                <a:lnTo>
                  <a:pt x="8254" y="17626"/>
                </a:lnTo>
                <a:cubicBezTo>
                  <a:pt x="8254" y="17568"/>
                  <a:pt x="8230" y="17521"/>
                  <a:pt x="8201" y="17521"/>
                </a:cubicBezTo>
                <a:close/>
                <a:moveTo>
                  <a:pt x="8515" y="17521"/>
                </a:moveTo>
                <a:cubicBezTo>
                  <a:pt x="8486" y="17521"/>
                  <a:pt x="8462" y="17568"/>
                  <a:pt x="8462" y="17626"/>
                </a:cubicBezTo>
                <a:lnTo>
                  <a:pt x="8462" y="17846"/>
                </a:lnTo>
                <a:cubicBezTo>
                  <a:pt x="8462" y="17903"/>
                  <a:pt x="8486" y="17948"/>
                  <a:pt x="8515" y="17948"/>
                </a:cubicBezTo>
                <a:cubicBezTo>
                  <a:pt x="8544" y="17948"/>
                  <a:pt x="8568" y="17903"/>
                  <a:pt x="8568" y="17846"/>
                </a:cubicBezTo>
                <a:lnTo>
                  <a:pt x="8568" y="17626"/>
                </a:lnTo>
                <a:cubicBezTo>
                  <a:pt x="8568" y="17568"/>
                  <a:pt x="8544" y="17521"/>
                  <a:pt x="8515" y="17521"/>
                </a:cubicBezTo>
                <a:close/>
                <a:moveTo>
                  <a:pt x="9365" y="17521"/>
                </a:moveTo>
                <a:cubicBezTo>
                  <a:pt x="9336" y="17521"/>
                  <a:pt x="9312" y="17568"/>
                  <a:pt x="9312" y="17626"/>
                </a:cubicBezTo>
                <a:lnTo>
                  <a:pt x="9312" y="17846"/>
                </a:lnTo>
                <a:cubicBezTo>
                  <a:pt x="9312" y="17903"/>
                  <a:pt x="9336" y="17948"/>
                  <a:pt x="9365" y="17948"/>
                </a:cubicBezTo>
                <a:cubicBezTo>
                  <a:pt x="9394" y="17948"/>
                  <a:pt x="9418" y="17903"/>
                  <a:pt x="9418" y="17846"/>
                </a:cubicBezTo>
                <a:lnTo>
                  <a:pt x="9418" y="17626"/>
                </a:lnTo>
                <a:cubicBezTo>
                  <a:pt x="9418" y="17568"/>
                  <a:pt x="9394" y="17521"/>
                  <a:pt x="9365" y="17521"/>
                </a:cubicBezTo>
                <a:close/>
                <a:moveTo>
                  <a:pt x="9679" y="17521"/>
                </a:moveTo>
                <a:cubicBezTo>
                  <a:pt x="9650" y="17521"/>
                  <a:pt x="9626" y="17568"/>
                  <a:pt x="9626" y="17626"/>
                </a:cubicBezTo>
                <a:lnTo>
                  <a:pt x="9626" y="17846"/>
                </a:lnTo>
                <a:cubicBezTo>
                  <a:pt x="9626" y="17903"/>
                  <a:pt x="9650" y="17948"/>
                  <a:pt x="9679" y="17948"/>
                </a:cubicBezTo>
                <a:cubicBezTo>
                  <a:pt x="9708" y="17948"/>
                  <a:pt x="9732" y="17903"/>
                  <a:pt x="9732" y="17846"/>
                </a:cubicBezTo>
                <a:lnTo>
                  <a:pt x="9732" y="17626"/>
                </a:lnTo>
                <a:cubicBezTo>
                  <a:pt x="9732" y="17568"/>
                  <a:pt x="9708" y="17521"/>
                  <a:pt x="9679" y="17521"/>
                </a:cubicBezTo>
                <a:close/>
                <a:moveTo>
                  <a:pt x="10529" y="17521"/>
                </a:moveTo>
                <a:cubicBezTo>
                  <a:pt x="10500" y="17521"/>
                  <a:pt x="10476" y="17568"/>
                  <a:pt x="10476" y="17626"/>
                </a:cubicBezTo>
                <a:lnTo>
                  <a:pt x="10476" y="17846"/>
                </a:lnTo>
                <a:cubicBezTo>
                  <a:pt x="10476" y="17903"/>
                  <a:pt x="10500" y="17948"/>
                  <a:pt x="10529" y="17948"/>
                </a:cubicBezTo>
                <a:cubicBezTo>
                  <a:pt x="10558" y="17948"/>
                  <a:pt x="10582" y="17903"/>
                  <a:pt x="10582" y="17846"/>
                </a:cubicBezTo>
                <a:lnTo>
                  <a:pt x="10582" y="17626"/>
                </a:lnTo>
                <a:cubicBezTo>
                  <a:pt x="10582" y="17568"/>
                  <a:pt x="10558" y="17521"/>
                  <a:pt x="10529" y="17521"/>
                </a:cubicBezTo>
                <a:close/>
                <a:moveTo>
                  <a:pt x="10844" y="17521"/>
                </a:moveTo>
                <a:cubicBezTo>
                  <a:pt x="10814" y="17521"/>
                  <a:pt x="10791" y="17568"/>
                  <a:pt x="10791" y="17626"/>
                </a:cubicBezTo>
                <a:lnTo>
                  <a:pt x="10791" y="17846"/>
                </a:lnTo>
                <a:cubicBezTo>
                  <a:pt x="10791" y="17903"/>
                  <a:pt x="10814" y="17948"/>
                  <a:pt x="10844" y="17948"/>
                </a:cubicBezTo>
                <a:cubicBezTo>
                  <a:pt x="10873" y="17948"/>
                  <a:pt x="10895" y="17903"/>
                  <a:pt x="10895" y="17846"/>
                </a:cubicBezTo>
                <a:lnTo>
                  <a:pt x="10895" y="17626"/>
                </a:lnTo>
                <a:cubicBezTo>
                  <a:pt x="10895" y="17568"/>
                  <a:pt x="10873" y="17521"/>
                  <a:pt x="10844" y="17521"/>
                </a:cubicBezTo>
                <a:close/>
                <a:moveTo>
                  <a:pt x="11692" y="17521"/>
                </a:moveTo>
                <a:cubicBezTo>
                  <a:pt x="11663" y="17521"/>
                  <a:pt x="11640" y="17568"/>
                  <a:pt x="11640" y="17626"/>
                </a:cubicBezTo>
                <a:lnTo>
                  <a:pt x="11640" y="17846"/>
                </a:lnTo>
                <a:cubicBezTo>
                  <a:pt x="11640" y="17903"/>
                  <a:pt x="11663" y="17948"/>
                  <a:pt x="11692" y="17948"/>
                </a:cubicBezTo>
                <a:cubicBezTo>
                  <a:pt x="11721" y="17948"/>
                  <a:pt x="11745" y="17903"/>
                  <a:pt x="11745" y="17846"/>
                </a:cubicBezTo>
                <a:lnTo>
                  <a:pt x="11745" y="17626"/>
                </a:lnTo>
                <a:cubicBezTo>
                  <a:pt x="11745" y="17568"/>
                  <a:pt x="11721" y="17521"/>
                  <a:pt x="11692" y="17521"/>
                </a:cubicBezTo>
                <a:close/>
                <a:moveTo>
                  <a:pt x="12007" y="17521"/>
                </a:moveTo>
                <a:cubicBezTo>
                  <a:pt x="11978" y="17521"/>
                  <a:pt x="11955" y="17568"/>
                  <a:pt x="11955" y="17626"/>
                </a:cubicBezTo>
                <a:lnTo>
                  <a:pt x="11955" y="17846"/>
                </a:lnTo>
                <a:cubicBezTo>
                  <a:pt x="11955" y="17903"/>
                  <a:pt x="11978" y="17948"/>
                  <a:pt x="12007" y="17948"/>
                </a:cubicBezTo>
                <a:cubicBezTo>
                  <a:pt x="12036" y="17948"/>
                  <a:pt x="12060" y="17903"/>
                  <a:pt x="12060" y="17846"/>
                </a:cubicBezTo>
                <a:lnTo>
                  <a:pt x="12060" y="17626"/>
                </a:lnTo>
                <a:cubicBezTo>
                  <a:pt x="12060" y="17568"/>
                  <a:pt x="12036" y="17521"/>
                  <a:pt x="12007" y="17521"/>
                </a:cubicBezTo>
                <a:close/>
                <a:moveTo>
                  <a:pt x="12856" y="17521"/>
                </a:moveTo>
                <a:cubicBezTo>
                  <a:pt x="12827" y="17521"/>
                  <a:pt x="12804" y="17568"/>
                  <a:pt x="12804" y="17626"/>
                </a:cubicBezTo>
                <a:lnTo>
                  <a:pt x="12804" y="17846"/>
                </a:lnTo>
                <a:cubicBezTo>
                  <a:pt x="12804" y="17903"/>
                  <a:pt x="12827" y="17948"/>
                  <a:pt x="12856" y="17948"/>
                </a:cubicBezTo>
                <a:cubicBezTo>
                  <a:pt x="12886" y="17948"/>
                  <a:pt x="12909" y="17903"/>
                  <a:pt x="12909" y="17846"/>
                </a:cubicBezTo>
                <a:lnTo>
                  <a:pt x="12909" y="17626"/>
                </a:lnTo>
                <a:cubicBezTo>
                  <a:pt x="12909" y="17568"/>
                  <a:pt x="12886" y="17521"/>
                  <a:pt x="12856" y="17521"/>
                </a:cubicBezTo>
                <a:close/>
                <a:moveTo>
                  <a:pt x="13171" y="17521"/>
                </a:moveTo>
                <a:cubicBezTo>
                  <a:pt x="13142" y="17521"/>
                  <a:pt x="13118" y="17568"/>
                  <a:pt x="13118" y="17626"/>
                </a:cubicBezTo>
                <a:lnTo>
                  <a:pt x="13118" y="17846"/>
                </a:lnTo>
                <a:cubicBezTo>
                  <a:pt x="13118" y="17903"/>
                  <a:pt x="13142" y="17948"/>
                  <a:pt x="13171" y="17948"/>
                </a:cubicBezTo>
                <a:cubicBezTo>
                  <a:pt x="13200" y="17948"/>
                  <a:pt x="13224" y="17903"/>
                  <a:pt x="13224" y="17846"/>
                </a:cubicBezTo>
                <a:lnTo>
                  <a:pt x="13224" y="17626"/>
                </a:lnTo>
                <a:cubicBezTo>
                  <a:pt x="13224" y="17568"/>
                  <a:pt x="13200" y="17521"/>
                  <a:pt x="13171" y="17521"/>
                </a:cubicBezTo>
                <a:close/>
                <a:moveTo>
                  <a:pt x="14021" y="17521"/>
                </a:moveTo>
                <a:cubicBezTo>
                  <a:pt x="13992" y="17521"/>
                  <a:pt x="13968" y="17568"/>
                  <a:pt x="13968" y="17626"/>
                </a:cubicBezTo>
                <a:lnTo>
                  <a:pt x="13968" y="17846"/>
                </a:lnTo>
                <a:cubicBezTo>
                  <a:pt x="13968" y="17903"/>
                  <a:pt x="13992" y="17948"/>
                  <a:pt x="14021" y="17948"/>
                </a:cubicBezTo>
                <a:cubicBezTo>
                  <a:pt x="14050" y="17948"/>
                  <a:pt x="14074" y="17903"/>
                  <a:pt x="14074" y="17846"/>
                </a:cubicBezTo>
                <a:lnTo>
                  <a:pt x="14074" y="17626"/>
                </a:lnTo>
                <a:cubicBezTo>
                  <a:pt x="14074" y="17568"/>
                  <a:pt x="14050" y="17521"/>
                  <a:pt x="14021" y="17521"/>
                </a:cubicBezTo>
                <a:close/>
                <a:moveTo>
                  <a:pt x="14335" y="17521"/>
                </a:moveTo>
                <a:cubicBezTo>
                  <a:pt x="14306" y="17521"/>
                  <a:pt x="14282" y="17568"/>
                  <a:pt x="14282" y="17626"/>
                </a:cubicBezTo>
                <a:lnTo>
                  <a:pt x="14282" y="17846"/>
                </a:lnTo>
                <a:cubicBezTo>
                  <a:pt x="14282" y="17903"/>
                  <a:pt x="14306" y="17948"/>
                  <a:pt x="14335" y="17948"/>
                </a:cubicBezTo>
                <a:cubicBezTo>
                  <a:pt x="14364" y="17948"/>
                  <a:pt x="14388" y="17903"/>
                  <a:pt x="14388" y="17846"/>
                </a:cubicBezTo>
                <a:lnTo>
                  <a:pt x="14388" y="17626"/>
                </a:lnTo>
                <a:cubicBezTo>
                  <a:pt x="14388" y="17568"/>
                  <a:pt x="14364" y="17521"/>
                  <a:pt x="14335" y="17521"/>
                </a:cubicBezTo>
                <a:close/>
                <a:moveTo>
                  <a:pt x="15185" y="17521"/>
                </a:moveTo>
                <a:cubicBezTo>
                  <a:pt x="15156" y="17521"/>
                  <a:pt x="15132" y="17568"/>
                  <a:pt x="15132" y="17626"/>
                </a:cubicBezTo>
                <a:lnTo>
                  <a:pt x="15132" y="17846"/>
                </a:lnTo>
                <a:cubicBezTo>
                  <a:pt x="15132" y="17903"/>
                  <a:pt x="15156" y="17948"/>
                  <a:pt x="15185" y="17948"/>
                </a:cubicBezTo>
                <a:cubicBezTo>
                  <a:pt x="15214" y="17948"/>
                  <a:pt x="15237" y="17903"/>
                  <a:pt x="15237" y="17846"/>
                </a:cubicBezTo>
                <a:lnTo>
                  <a:pt x="15237" y="17626"/>
                </a:lnTo>
                <a:cubicBezTo>
                  <a:pt x="15237" y="17568"/>
                  <a:pt x="15214" y="17521"/>
                  <a:pt x="15185" y="17521"/>
                </a:cubicBezTo>
                <a:close/>
                <a:moveTo>
                  <a:pt x="15500" y="17521"/>
                </a:moveTo>
                <a:cubicBezTo>
                  <a:pt x="15470" y="17521"/>
                  <a:pt x="15447" y="17568"/>
                  <a:pt x="15447" y="17626"/>
                </a:cubicBezTo>
                <a:lnTo>
                  <a:pt x="15447" y="17846"/>
                </a:lnTo>
                <a:cubicBezTo>
                  <a:pt x="15447" y="17903"/>
                  <a:pt x="15470" y="17948"/>
                  <a:pt x="15500" y="17948"/>
                </a:cubicBezTo>
                <a:cubicBezTo>
                  <a:pt x="15529" y="17948"/>
                  <a:pt x="15551" y="17903"/>
                  <a:pt x="15551" y="17846"/>
                </a:cubicBezTo>
                <a:lnTo>
                  <a:pt x="15551" y="17626"/>
                </a:lnTo>
                <a:cubicBezTo>
                  <a:pt x="15551" y="17568"/>
                  <a:pt x="15529" y="17521"/>
                  <a:pt x="15500" y="17521"/>
                </a:cubicBezTo>
                <a:close/>
                <a:moveTo>
                  <a:pt x="16349" y="17521"/>
                </a:moveTo>
                <a:cubicBezTo>
                  <a:pt x="16320" y="17521"/>
                  <a:pt x="16296" y="17568"/>
                  <a:pt x="16296" y="17626"/>
                </a:cubicBezTo>
                <a:lnTo>
                  <a:pt x="16296" y="17846"/>
                </a:lnTo>
                <a:cubicBezTo>
                  <a:pt x="16296" y="17903"/>
                  <a:pt x="16320" y="17948"/>
                  <a:pt x="16349" y="17948"/>
                </a:cubicBezTo>
                <a:cubicBezTo>
                  <a:pt x="16378" y="17948"/>
                  <a:pt x="16401" y="17903"/>
                  <a:pt x="16401" y="17846"/>
                </a:cubicBezTo>
                <a:lnTo>
                  <a:pt x="16401" y="17626"/>
                </a:lnTo>
                <a:cubicBezTo>
                  <a:pt x="16401" y="17568"/>
                  <a:pt x="16378" y="17521"/>
                  <a:pt x="16349" y="17521"/>
                </a:cubicBezTo>
                <a:close/>
                <a:moveTo>
                  <a:pt x="16663" y="17521"/>
                </a:moveTo>
                <a:cubicBezTo>
                  <a:pt x="16634" y="17521"/>
                  <a:pt x="16611" y="17568"/>
                  <a:pt x="16611" y="17626"/>
                </a:cubicBezTo>
                <a:lnTo>
                  <a:pt x="16611" y="17846"/>
                </a:lnTo>
                <a:cubicBezTo>
                  <a:pt x="16611" y="17903"/>
                  <a:pt x="16634" y="17948"/>
                  <a:pt x="16663" y="17948"/>
                </a:cubicBezTo>
                <a:cubicBezTo>
                  <a:pt x="16692" y="17948"/>
                  <a:pt x="16716" y="17903"/>
                  <a:pt x="16716" y="17846"/>
                </a:cubicBezTo>
                <a:lnTo>
                  <a:pt x="16716" y="17626"/>
                </a:lnTo>
                <a:cubicBezTo>
                  <a:pt x="16716" y="17568"/>
                  <a:pt x="16692" y="17521"/>
                  <a:pt x="16663" y="17521"/>
                </a:cubicBezTo>
                <a:close/>
                <a:moveTo>
                  <a:pt x="17512" y="17521"/>
                </a:moveTo>
                <a:cubicBezTo>
                  <a:pt x="17483" y="17521"/>
                  <a:pt x="17459" y="17568"/>
                  <a:pt x="17459" y="17626"/>
                </a:cubicBezTo>
                <a:lnTo>
                  <a:pt x="17459" y="17846"/>
                </a:lnTo>
                <a:cubicBezTo>
                  <a:pt x="17459" y="17903"/>
                  <a:pt x="17483" y="17948"/>
                  <a:pt x="17512" y="17948"/>
                </a:cubicBezTo>
                <a:cubicBezTo>
                  <a:pt x="17541" y="17948"/>
                  <a:pt x="17565" y="17903"/>
                  <a:pt x="17565" y="17846"/>
                </a:cubicBezTo>
                <a:lnTo>
                  <a:pt x="17565" y="17626"/>
                </a:lnTo>
                <a:cubicBezTo>
                  <a:pt x="17565" y="17568"/>
                  <a:pt x="17541" y="17521"/>
                  <a:pt x="17512" y="17521"/>
                </a:cubicBezTo>
                <a:close/>
                <a:moveTo>
                  <a:pt x="17827" y="17521"/>
                </a:moveTo>
                <a:cubicBezTo>
                  <a:pt x="17798" y="17521"/>
                  <a:pt x="17774" y="17568"/>
                  <a:pt x="17774" y="17626"/>
                </a:cubicBezTo>
                <a:lnTo>
                  <a:pt x="17774" y="17846"/>
                </a:lnTo>
                <a:cubicBezTo>
                  <a:pt x="17774" y="17903"/>
                  <a:pt x="17798" y="17948"/>
                  <a:pt x="17827" y="17948"/>
                </a:cubicBezTo>
                <a:cubicBezTo>
                  <a:pt x="17856" y="17948"/>
                  <a:pt x="17880" y="17903"/>
                  <a:pt x="17880" y="17846"/>
                </a:cubicBezTo>
                <a:lnTo>
                  <a:pt x="17880" y="17626"/>
                </a:lnTo>
                <a:cubicBezTo>
                  <a:pt x="17880" y="17568"/>
                  <a:pt x="17856" y="17521"/>
                  <a:pt x="17827" y="17521"/>
                </a:cubicBezTo>
                <a:close/>
                <a:moveTo>
                  <a:pt x="18677" y="17521"/>
                </a:moveTo>
                <a:cubicBezTo>
                  <a:pt x="18648" y="17521"/>
                  <a:pt x="18624" y="17568"/>
                  <a:pt x="18624" y="17626"/>
                </a:cubicBezTo>
                <a:lnTo>
                  <a:pt x="18624" y="17846"/>
                </a:lnTo>
                <a:cubicBezTo>
                  <a:pt x="18624" y="17903"/>
                  <a:pt x="18648" y="17948"/>
                  <a:pt x="18677" y="17948"/>
                </a:cubicBezTo>
                <a:cubicBezTo>
                  <a:pt x="18706" y="17948"/>
                  <a:pt x="18730" y="17903"/>
                  <a:pt x="18730" y="17846"/>
                </a:cubicBezTo>
                <a:lnTo>
                  <a:pt x="18730" y="17626"/>
                </a:lnTo>
                <a:cubicBezTo>
                  <a:pt x="18730" y="17568"/>
                  <a:pt x="18706" y="17521"/>
                  <a:pt x="18677" y="17521"/>
                </a:cubicBezTo>
                <a:close/>
                <a:moveTo>
                  <a:pt x="18991" y="17521"/>
                </a:moveTo>
                <a:cubicBezTo>
                  <a:pt x="18962" y="17521"/>
                  <a:pt x="18938" y="17568"/>
                  <a:pt x="18938" y="17626"/>
                </a:cubicBezTo>
                <a:lnTo>
                  <a:pt x="18938" y="17846"/>
                </a:lnTo>
                <a:cubicBezTo>
                  <a:pt x="18938" y="17903"/>
                  <a:pt x="18962" y="17948"/>
                  <a:pt x="18991" y="17948"/>
                </a:cubicBezTo>
                <a:cubicBezTo>
                  <a:pt x="19020" y="17948"/>
                  <a:pt x="19044" y="17903"/>
                  <a:pt x="19044" y="17846"/>
                </a:cubicBezTo>
                <a:lnTo>
                  <a:pt x="19044" y="17626"/>
                </a:lnTo>
                <a:cubicBezTo>
                  <a:pt x="19044" y="17568"/>
                  <a:pt x="19020" y="17521"/>
                  <a:pt x="18991" y="17521"/>
                </a:cubicBezTo>
                <a:close/>
                <a:moveTo>
                  <a:pt x="19841" y="17521"/>
                </a:moveTo>
                <a:cubicBezTo>
                  <a:pt x="19812" y="17521"/>
                  <a:pt x="19788" y="17568"/>
                  <a:pt x="19788" y="17626"/>
                </a:cubicBezTo>
                <a:lnTo>
                  <a:pt x="19788" y="17846"/>
                </a:lnTo>
                <a:cubicBezTo>
                  <a:pt x="19788" y="17903"/>
                  <a:pt x="19812" y="17948"/>
                  <a:pt x="19841" y="17948"/>
                </a:cubicBezTo>
                <a:cubicBezTo>
                  <a:pt x="19870" y="17948"/>
                  <a:pt x="19894" y="17903"/>
                  <a:pt x="19894" y="17846"/>
                </a:cubicBezTo>
                <a:lnTo>
                  <a:pt x="19894" y="17626"/>
                </a:lnTo>
                <a:cubicBezTo>
                  <a:pt x="19894" y="17568"/>
                  <a:pt x="19870" y="17521"/>
                  <a:pt x="19841" y="17521"/>
                </a:cubicBezTo>
                <a:close/>
                <a:moveTo>
                  <a:pt x="20155" y="17521"/>
                </a:moveTo>
                <a:cubicBezTo>
                  <a:pt x="20126" y="17521"/>
                  <a:pt x="20102" y="17568"/>
                  <a:pt x="20102" y="17626"/>
                </a:cubicBezTo>
                <a:lnTo>
                  <a:pt x="20102" y="17846"/>
                </a:lnTo>
                <a:cubicBezTo>
                  <a:pt x="20102" y="17903"/>
                  <a:pt x="20126" y="17948"/>
                  <a:pt x="20155" y="17948"/>
                </a:cubicBezTo>
                <a:cubicBezTo>
                  <a:pt x="20184" y="17948"/>
                  <a:pt x="20207" y="17903"/>
                  <a:pt x="20207" y="17846"/>
                </a:cubicBezTo>
                <a:lnTo>
                  <a:pt x="20207" y="17626"/>
                </a:lnTo>
                <a:cubicBezTo>
                  <a:pt x="20207" y="17568"/>
                  <a:pt x="20184" y="17521"/>
                  <a:pt x="20155" y="17521"/>
                </a:cubicBezTo>
                <a:close/>
                <a:moveTo>
                  <a:pt x="21004" y="17521"/>
                </a:moveTo>
                <a:cubicBezTo>
                  <a:pt x="20975" y="17521"/>
                  <a:pt x="20952" y="17568"/>
                  <a:pt x="20952" y="17626"/>
                </a:cubicBezTo>
                <a:lnTo>
                  <a:pt x="20952" y="17846"/>
                </a:lnTo>
                <a:cubicBezTo>
                  <a:pt x="20952" y="17903"/>
                  <a:pt x="20975" y="17948"/>
                  <a:pt x="21004" y="17948"/>
                </a:cubicBezTo>
                <a:cubicBezTo>
                  <a:pt x="21033" y="17948"/>
                  <a:pt x="21057" y="17903"/>
                  <a:pt x="21057" y="17846"/>
                </a:cubicBezTo>
                <a:lnTo>
                  <a:pt x="21057" y="17626"/>
                </a:lnTo>
                <a:cubicBezTo>
                  <a:pt x="21057" y="17568"/>
                  <a:pt x="21033" y="17521"/>
                  <a:pt x="21004" y="17521"/>
                </a:cubicBezTo>
                <a:close/>
                <a:moveTo>
                  <a:pt x="21319" y="17521"/>
                </a:moveTo>
                <a:cubicBezTo>
                  <a:pt x="21289" y="17521"/>
                  <a:pt x="21267" y="17568"/>
                  <a:pt x="21267" y="17626"/>
                </a:cubicBezTo>
                <a:lnTo>
                  <a:pt x="21267" y="17846"/>
                </a:lnTo>
                <a:cubicBezTo>
                  <a:pt x="21267" y="17903"/>
                  <a:pt x="21289" y="17948"/>
                  <a:pt x="21319" y="17948"/>
                </a:cubicBezTo>
                <a:cubicBezTo>
                  <a:pt x="21348" y="17948"/>
                  <a:pt x="21372" y="17903"/>
                  <a:pt x="21372" y="17846"/>
                </a:cubicBezTo>
                <a:lnTo>
                  <a:pt x="21372" y="17626"/>
                </a:lnTo>
                <a:cubicBezTo>
                  <a:pt x="21372" y="17568"/>
                  <a:pt x="21348" y="17521"/>
                  <a:pt x="21319" y="17521"/>
                </a:cubicBezTo>
                <a:close/>
                <a:moveTo>
                  <a:pt x="281" y="18251"/>
                </a:moveTo>
                <a:cubicBezTo>
                  <a:pt x="252" y="18251"/>
                  <a:pt x="228" y="18298"/>
                  <a:pt x="228" y="18356"/>
                </a:cubicBezTo>
                <a:lnTo>
                  <a:pt x="228" y="18576"/>
                </a:lnTo>
                <a:cubicBezTo>
                  <a:pt x="228" y="18633"/>
                  <a:pt x="252" y="18678"/>
                  <a:pt x="281" y="18678"/>
                </a:cubicBezTo>
                <a:cubicBezTo>
                  <a:pt x="311" y="18678"/>
                  <a:pt x="334" y="18633"/>
                  <a:pt x="334" y="18576"/>
                </a:cubicBezTo>
                <a:lnTo>
                  <a:pt x="334" y="18356"/>
                </a:lnTo>
                <a:cubicBezTo>
                  <a:pt x="334" y="18298"/>
                  <a:pt x="311" y="18251"/>
                  <a:pt x="281" y="18251"/>
                </a:cubicBezTo>
                <a:close/>
                <a:moveTo>
                  <a:pt x="596" y="18251"/>
                </a:moveTo>
                <a:cubicBezTo>
                  <a:pt x="567" y="18251"/>
                  <a:pt x="543" y="18298"/>
                  <a:pt x="543" y="18356"/>
                </a:cubicBezTo>
                <a:lnTo>
                  <a:pt x="543" y="18576"/>
                </a:lnTo>
                <a:cubicBezTo>
                  <a:pt x="543" y="18633"/>
                  <a:pt x="567" y="18678"/>
                  <a:pt x="596" y="18678"/>
                </a:cubicBezTo>
                <a:cubicBezTo>
                  <a:pt x="625" y="18678"/>
                  <a:pt x="649" y="18633"/>
                  <a:pt x="649" y="18576"/>
                </a:cubicBezTo>
                <a:lnTo>
                  <a:pt x="649" y="18356"/>
                </a:lnTo>
                <a:cubicBezTo>
                  <a:pt x="649" y="18298"/>
                  <a:pt x="625" y="18251"/>
                  <a:pt x="596" y="18251"/>
                </a:cubicBezTo>
                <a:close/>
                <a:moveTo>
                  <a:pt x="1446" y="18251"/>
                </a:moveTo>
                <a:cubicBezTo>
                  <a:pt x="1417" y="18251"/>
                  <a:pt x="1393" y="18298"/>
                  <a:pt x="1393" y="18356"/>
                </a:cubicBezTo>
                <a:lnTo>
                  <a:pt x="1393" y="18576"/>
                </a:lnTo>
                <a:cubicBezTo>
                  <a:pt x="1393" y="18633"/>
                  <a:pt x="1417" y="18678"/>
                  <a:pt x="1446" y="18678"/>
                </a:cubicBezTo>
                <a:cubicBezTo>
                  <a:pt x="1475" y="18678"/>
                  <a:pt x="1499" y="18633"/>
                  <a:pt x="1499" y="18576"/>
                </a:cubicBezTo>
                <a:lnTo>
                  <a:pt x="1499" y="18356"/>
                </a:lnTo>
                <a:cubicBezTo>
                  <a:pt x="1499" y="18298"/>
                  <a:pt x="1475" y="18251"/>
                  <a:pt x="1446" y="18251"/>
                </a:cubicBezTo>
                <a:close/>
                <a:moveTo>
                  <a:pt x="1760" y="18251"/>
                </a:moveTo>
                <a:cubicBezTo>
                  <a:pt x="1731" y="18251"/>
                  <a:pt x="1707" y="18298"/>
                  <a:pt x="1707" y="18356"/>
                </a:cubicBezTo>
                <a:lnTo>
                  <a:pt x="1707" y="18576"/>
                </a:lnTo>
                <a:cubicBezTo>
                  <a:pt x="1707" y="18633"/>
                  <a:pt x="1731" y="18678"/>
                  <a:pt x="1760" y="18678"/>
                </a:cubicBezTo>
                <a:cubicBezTo>
                  <a:pt x="1789" y="18678"/>
                  <a:pt x="1813" y="18633"/>
                  <a:pt x="1813" y="18576"/>
                </a:cubicBezTo>
                <a:lnTo>
                  <a:pt x="1813" y="18356"/>
                </a:lnTo>
                <a:cubicBezTo>
                  <a:pt x="1813" y="18298"/>
                  <a:pt x="1789" y="18251"/>
                  <a:pt x="1760" y="18251"/>
                </a:cubicBezTo>
                <a:close/>
                <a:moveTo>
                  <a:pt x="2610" y="18251"/>
                </a:moveTo>
                <a:cubicBezTo>
                  <a:pt x="2581" y="18251"/>
                  <a:pt x="2557" y="18298"/>
                  <a:pt x="2557" y="18356"/>
                </a:cubicBezTo>
                <a:lnTo>
                  <a:pt x="2557" y="18576"/>
                </a:lnTo>
                <a:cubicBezTo>
                  <a:pt x="2557" y="18633"/>
                  <a:pt x="2581" y="18678"/>
                  <a:pt x="2610" y="18678"/>
                </a:cubicBezTo>
                <a:cubicBezTo>
                  <a:pt x="2639" y="18678"/>
                  <a:pt x="2662" y="18633"/>
                  <a:pt x="2662" y="18576"/>
                </a:cubicBezTo>
                <a:lnTo>
                  <a:pt x="2662" y="18356"/>
                </a:lnTo>
                <a:cubicBezTo>
                  <a:pt x="2662" y="18298"/>
                  <a:pt x="2639" y="18251"/>
                  <a:pt x="2610" y="18251"/>
                </a:cubicBezTo>
                <a:close/>
                <a:moveTo>
                  <a:pt x="2924" y="18251"/>
                </a:moveTo>
                <a:cubicBezTo>
                  <a:pt x="2895" y="18251"/>
                  <a:pt x="2871" y="18298"/>
                  <a:pt x="2871" y="18356"/>
                </a:cubicBezTo>
                <a:lnTo>
                  <a:pt x="2871" y="18576"/>
                </a:lnTo>
                <a:cubicBezTo>
                  <a:pt x="2871" y="18633"/>
                  <a:pt x="2895" y="18678"/>
                  <a:pt x="2924" y="18678"/>
                </a:cubicBezTo>
                <a:cubicBezTo>
                  <a:pt x="2954" y="18678"/>
                  <a:pt x="2976" y="18633"/>
                  <a:pt x="2976" y="18576"/>
                </a:cubicBezTo>
                <a:lnTo>
                  <a:pt x="2976" y="18356"/>
                </a:lnTo>
                <a:cubicBezTo>
                  <a:pt x="2976" y="18298"/>
                  <a:pt x="2954" y="18251"/>
                  <a:pt x="2924" y="18251"/>
                </a:cubicBezTo>
                <a:close/>
                <a:moveTo>
                  <a:pt x="3773" y="18251"/>
                </a:moveTo>
                <a:cubicBezTo>
                  <a:pt x="3744" y="18251"/>
                  <a:pt x="3721" y="18298"/>
                  <a:pt x="3721" y="18356"/>
                </a:cubicBezTo>
                <a:lnTo>
                  <a:pt x="3721" y="18576"/>
                </a:lnTo>
                <a:cubicBezTo>
                  <a:pt x="3721" y="18633"/>
                  <a:pt x="3744" y="18678"/>
                  <a:pt x="3773" y="18678"/>
                </a:cubicBezTo>
                <a:cubicBezTo>
                  <a:pt x="3802" y="18678"/>
                  <a:pt x="3826" y="18633"/>
                  <a:pt x="3826" y="18576"/>
                </a:cubicBezTo>
                <a:lnTo>
                  <a:pt x="3826" y="18356"/>
                </a:lnTo>
                <a:cubicBezTo>
                  <a:pt x="3826" y="18298"/>
                  <a:pt x="3802" y="18251"/>
                  <a:pt x="3773" y="18251"/>
                </a:cubicBezTo>
                <a:close/>
                <a:moveTo>
                  <a:pt x="4088" y="18251"/>
                </a:moveTo>
                <a:cubicBezTo>
                  <a:pt x="4058" y="18251"/>
                  <a:pt x="4035" y="18298"/>
                  <a:pt x="4035" y="18356"/>
                </a:cubicBezTo>
                <a:lnTo>
                  <a:pt x="4035" y="18576"/>
                </a:lnTo>
                <a:cubicBezTo>
                  <a:pt x="4035" y="18633"/>
                  <a:pt x="4058" y="18678"/>
                  <a:pt x="4088" y="18678"/>
                </a:cubicBezTo>
                <a:cubicBezTo>
                  <a:pt x="4117" y="18678"/>
                  <a:pt x="4141" y="18633"/>
                  <a:pt x="4141" y="18576"/>
                </a:cubicBezTo>
                <a:lnTo>
                  <a:pt x="4141" y="18356"/>
                </a:lnTo>
                <a:cubicBezTo>
                  <a:pt x="4141" y="18298"/>
                  <a:pt x="4117" y="18251"/>
                  <a:pt x="4088" y="18251"/>
                </a:cubicBezTo>
                <a:close/>
                <a:moveTo>
                  <a:pt x="4937" y="18251"/>
                </a:moveTo>
                <a:cubicBezTo>
                  <a:pt x="4908" y="18251"/>
                  <a:pt x="4884" y="18298"/>
                  <a:pt x="4884" y="18356"/>
                </a:cubicBezTo>
                <a:lnTo>
                  <a:pt x="4884" y="18576"/>
                </a:lnTo>
                <a:cubicBezTo>
                  <a:pt x="4884" y="18633"/>
                  <a:pt x="4908" y="18678"/>
                  <a:pt x="4937" y="18678"/>
                </a:cubicBezTo>
                <a:cubicBezTo>
                  <a:pt x="4966" y="18678"/>
                  <a:pt x="4990" y="18633"/>
                  <a:pt x="4990" y="18576"/>
                </a:cubicBezTo>
                <a:lnTo>
                  <a:pt x="4990" y="18356"/>
                </a:lnTo>
                <a:cubicBezTo>
                  <a:pt x="4990" y="18298"/>
                  <a:pt x="4966" y="18251"/>
                  <a:pt x="4937" y="18251"/>
                </a:cubicBezTo>
                <a:close/>
                <a:moveTo>
                  <a:pt x="5252" y="18251"/>
                </a:moveTo>
                <a:cubicBezTo>
                  <a:pt x="5223" y="18251"/>
                  <a:pt x="5199" y="18298"/>
                  <a:pt x="5199" y="18356"/>
                </a:cubicBezTo>
                <a:lnTo>
                  <a:pt x="5199" y="18576"/>
                </a:lnTo>
                <a:cubicBezTo>
                  <a:pt x="5199" y="18633"/>
                  <a:pt x="5223" y="18678"/>
                  <a:pt x="5252" y="18678"/>
                </a:cubicBezTo>
                <a:cubicBezTo>
                  <a:pt x="5281" y="18678"/>
                  <a:pt x="5305" y="18633"/>
                  <a:pt x="5305" y="18576"/>
                </a:cubicBezTo>
                <a:lnTo>
                  <a:pt x="5305" y="18356"/>
                </a:lnTo>
                <a:cubicBezTo>
                  <a:pt x="5305" y="18298"/>
                  <a:pt x="5281" y="18251"/>
                  <a:pt x="5252" y="18251"/>
                </a:cubicBezTo>
                <a:close/>
                <a:moveTo>
                  <a:pt x="6102" y="18251"/>
                </a:moveTo>
                <a:cubicBezTo>
                  <a:pt x="6072" y="18251"/>
                  <a:pt x="6049" y="18298"/>
                  <a:pt x="6049" y="18356"/>
                </a:cubicBezTo>
                <a:lnTo>
                  <a:pt x="6049" y="18576"/>
                </a:lnTo>
                <a:cubicBezTo>
                  <a:pt x="6049" y="18633"/>
                  <a:pt x="6072" y="18678"/>
                  <a:pt x="6102" y="18678"/>
                </a:cubicBezTo>
                <a:cubicBezTo>
                  <a:pt x="6131" y="18678"/>
                  <a:pt x="6155" y="18633"/>
                  <a:pt x="6155" y="18576"/>
                </a:cubicBezTo>
                <a:lnTo>
                  <a:pt x="6155" y="18356"/>
                </a:lnTo>
                <a:cubicBezTo>
                  <a:pt x="6155" y="18298"/>
                  <a:pt x="6131" y="18251"/>
                  <a:pt x="6102" y="18251"/>
                </a:cubicBezTo>
                <a:close/>
                <a:moveTo>
                  <a:pt x="6416" y="18251"/>
                </a:moveTo>
                <a:cubicBezTo>
                  <a:pt x="6387" y="18251"/>
                  <a:pt x="6363" y="18298"/>
                  <a:pt x="6363" y="18356"/>
                </a:cubicBezTo>
                <a:lnTo>
                  <a:pt x="6363" y="18576"/>
                </a:lnTo>
                <a:cubicBezTo>
                  <a:pt x="6363" y="18633"/>
                  <a:pt x="6387" y="18678"/>
                  <a:pt x="6416" y="18678"/>
                </a:cubicBezTo>
                <a:cubicBezTo>
                  <a:pt x="6445" y="18678"/>
                  <a:pt x="6469" y="18633"/>
                  <a:pt x="6469" y="18576"/>
                </a:cubicBezTo>
                <a:lnTo>
                  <a:pt x="6469" y="18356"/>
                </a:lnTo>
                <a:cubicBezTo>
                  <a:pt x="6469" y="18298"/>
                  <a:pt x="6445" y="18251"/>
                  <a:pt x="6416" y="18251"/>
                </a:cubicBezTo>
                <a:close/>
                <a:moveTo>
                  <a:pt x="7266" y="18251"/>
                </a:moveTo>
                <a:cubicBezTo>
                  <a:pt x="7237" y="18251"/>
                  <a:pt x="7213" y="18298"/>
                  <a:pt x="7213" y="18356"/>
                </a:cubicBezTo>
                <a:lnTo>
                  <a:pt x="7213" y="18576"/>
                </a:lnTo>
                <a:cubicBezTo>
                  <a:pt x="7213" y="18633"/>
                  <a:pt x="7237" y="18678"/>
                  <a:pt x="7266" y="18678"/>
                </a:cubicBezTo>
                <a:cubicBezTo>
                  <a:pt x="7295" y="18678"/>
                  <a:pt x="7318" y="18633"/>
                  <a:pt x="7318" y="18576"/>
                </a:cubicBezTo>
                <a:lnTo>
                  <a:pt x="7318" y="18356"/>
                </a:lnTo>
                <a:cubicBezTo>
                  <a:pt x="7318" y="18298"/>
                  <a:pt x="7295" y="18251"/>
                  <a:pt x="7266" y="18251"/>
                </a:cubicBezTo>
                <a:close/>
                <a:moveTo>
                  <a:pt x="7580" y="18251"/>
                </a:moveTo>
                <a:cubicBezTo>
                  <a:pt x="7551" y="18251"/>
                  <a:pt x="7527" y="18298"/>
                  <a:pt x="7527" y="18356"/>
                </a:cubicBezTo>
                <a:lnTo>
                  <a:pt x="7527" y="18576"/>
                </a:lnTo>
                <a:cubicBezTo>
                  <a:pt x="7527" y="18633"/>
                  <a:pt x="7551" y="18678"/>
                  <a:pt x="7580" y="18678"/>
                </a:cubicBezTo>
                <a:cubicBezTo>
                  <a:pt x="7609" y="18678"/>
                  <a:pt x="7632" y="18633"/>
                  <a:pt x="7632" y="18576"/>
                </a:cubicBezTo>
                <a:lnTo>
                  <a:pt x="7632" y="18356"/>
                </a:lnTo>
                <a:cubicBezTo>
                  <a:pt x="7632" y="18298"/>
                  <a:pt x="7609" y="18251"/>
                  <a:pt x="7580" y="18251"/>
                </a:cubicBezTo>
                <a:close/>
                <a:moveTo>
                  <a:pt x="8429" y="18251"/>
                </a:moveTo>
                <a:cubicBezTo>
                  <a:pt x="8400" y="18251"/>
                  <a:pt x="8377" y="18298"/>
                  <a:pt x="8377" y="18356"/>
                </a:cubicBezTo>
                <a:lnTo>
                  <a:pt x="8377" y="18576"/>
                </a:lnTo>
                <a:cubicBezTo>
                  <a:pt x="8377" y="18633"/>
                  <a:pt x="8400" y="18678"/>
                  <a:pt x="8429" y="18678"/>
                </a:cubicBezTo>
                <a:cubicBezTo>
                  <a:pt x="8458" y="18678"/>
                  <a:pt x="8482" y="18633"/>
                  <a:pt x="8482" y="18576"/>
                </a:cubicBezTo>
                <a:lnTo>
                  <a:pt x="8482" y="18356"/>
                </a:lnTo>
                <a:cubicBezTo>
                  <a:pt x="8482" y="18298"/>
                  <a:pt x="8458" y="18251"/>
                  <a:pt x="8429" y="18251"/>
                </a:cubicBezTo>
                <a:close/>
                <a:moveTo>
                  <a:pt x="8744" y="18251"/>
                </a:moveTo>
                <a:cubicBezTo>
                  <a:pt x="8714" y="18251"/>
                  <a:pt x="8691" y="18298"/>
                  <a:pt x="8691" y="18356"/>
                </a:cubicBezTo>
                <a:lnTo>
                  <a:pt x="8691" y="18576"/>
                </a:lnTo>
                <a:cubicBezTo>
                  <a:pt x="8691" y="18633"/>
                  <a:pt x="8714" y="18678"/>
                  <a:pt x="8744" y="18678"/>
                </a:cubicBezTo>
                <a:cubicBezTo>
                  <a:pt x="8773" y="18678"/>
                  <a:pt x="8796" y="18633"/>
                  <a:pt x="8796" y="18576"/>
                </a:cubicBezTo>
                <a:lnTo>
                  <a:pt x="8796" y="18356"/>
                </a:lnTo>
                <a:cubicBezTo>
                  <a:pt x="8796" y="18298"/>
                  <a:pt x="8773" y="18251"/>
                  <a:pt x="8744" y="18251"/>
                </a:cubicBezTo>
                <a:close/>
                <a:moveTo>
                  <a:pt x="9593" y="18251"/>
                </a:moveTo>
                <a:cubicBezTo>
                  <a:pt x="9564" y="18251"/>
                  <a:pt x="9540" y="18298"/>
                  <a:pt x="9540" y="18356"/>
                </a:cubicBezTo>
                <a:lnTo>
                  <a:pt x="9540" y="18576"/>
                </a:lnTo>
                <a:cubicBezTo>
                  <a:pt x="9540" y="18633"/>
                  <a:pt x="9564" y="18678"/>
                  <a:pt x="9593" y="18678"/>
                </a:cubicBezTo>
                <a:cubicBezTo>
                  <a:pt x="9622" y="18678"/>
                  <a:pt x="9646" y="18633"/>
                  <a:pt x="9646" y="18576"/>
                </a:cubicBezTo>
                <a:lnTo>
                  <a:pt x="9646" y="18356"/>
                </a:lnTo>
                <a:cubicBezTo>
                  <a:pt x="9646" y="18298"/>
                  <a:pt x="9622" y="18251"/>
                  <a:pt x="9593" y="18251"/>
                </a:cubicBezTo>
                <a:close/>
                <a:moveTo>
                  <a:pt x="9908" y="18251"/>
                </a:moveTo>
                <a:cubicBezTo>
                  <a:pt x="9879" y="18251"/>
                  <a:pt x="9855" y="18298"/>
                  <a:pt x="9855" y="18356"/>
                </a:cubicBezTo>
                <a:lnTo>
                  <a:pt x="9855" y="18576"/>
                </a:lnTo>
                <a:cubicBezTo>
                  <a:pt x="9855" y="18633"/>
                  <a:pt x="9879" y="18678"/>
                  <a:pt x="9908" y="18678"/>
                </a:cubicBezTo>
                <a:cubicBezTo>
                  <a:pt x="9937" y="18678"/>
                  <a:pt x="9961" y="18633"/>
                  <a:pt x="9961" y="18576"/>
                </a:cubicBezTo>
                <a:lnTo>
                  <a:pt x="9961" y="18356"/>
                </a:lnTo>
                <a:cubicBezTo>
                  <a:pt x="9961" y="18298"/>
                  <a:pt x="9937" y="18251"/>
                  <a:pt x="9908" y="18251"/>
                </a:cubicBezTo>
                <a:close/>
                <a:moveTo>
                  <a:pt x="10758" y="18251"/>
                </a:moveTo>
                <a:cubicBezTo>
                  <a:pt x="10728" y="18251"/>
                  <a:pt x="10705" y="18298"/>
                  <a:pt x="10705" y="18356"/>
                </a:cubicBezTo>
                <a:lnTo>
                  <a:pt x="10705" y="18576"/>
                </a:lnTo>
                <a:cubicBezTo>
                  <a:pt x="10705" y="18633"/>
                  <a:pt x="10728" y="18678"/>
                  <a:pt x="10758" y="18678"/>
                </a:cubicBezTo>
                <a:cubicBezTo>
                  <a:pt x="10787" y="18678"/>
                  <a:pt x="10810" y="18633"/>
                  <a:pt x="10810" y="18576"/>
                </a:cubicBezTo>
                <a:lnTo>
                  <a:pt x="10810" y="18356"/>
                </a:lnTo>
                <a:cubicBezTo>
                  <a:pt x="10810" y="18298"/>
                  <a:pt x="10787" y="18251"/>
                  <a:pt x="10758" y="18251"/>
                </a:cubicBezTo>
                <a:close/>
                <a:moveTo>
                  <a:pt x="11072" y="18251"/>
                </a:moveTo>
                <a:cubicBezTo>
                  <a:pt x="11043" y="18251"/>
                  <a:pt x="11019" y="18298"/>
                  <a:pt x="11019" y="18356"/>
                </a:cubicBezTo>
                <a:lnTo>
                  <a:pt x="11019" y="18576"/>
                </a:lnTo>
                <a:cubicBezTo>
                  <a:pt x="11019" y="18633"/>
                  <a:pt x="11043" y="18678"/>
                  <a:pt x="11072" y="18678"/>
                </a:cubicBezTo>
                <a:cubicBezTo>
                  <a:pt x="11101" y="18678"/>
                  <a:pt x="11125" y="18633"/>
                  <a:pt x="11125" y="18576"/>
                </a:cubicBezTo>
                <a:lnTo>
                  <a:pt x="11125" y="18356"/>
                </a:lnTo>
                <a:cubicBezTo>
                  <a:pt x="11125" y="18298"/>
                  <a:pt x="11101" y="18251"/>
                  <a:pt x="11072" y="18251"/>
                </a:cubicBezTo>
                <a:close/>
                <a:moveTo>
                  <a:pt x="11922" y="18251"/>
                </a:moveTo>
                <a:cubicBezTo>
                  <a:pt x="11893" y="18251"/>
                  <a:pt x="11869" y="18298"/>
                  <a:pt x="11869" y="18356"/>
                </a:cubicBezTo>
                <a:lnTo>
                  <a:pt x="11869" y="18576"/>
                </a:lnTo>
                <a:cubicBezTo>
                  <a:pt x="11869" y="18633"/>
                  <a:pt x="11893" y="18678"/>
                  <a:pt x="11922" y="18678"/>
                </a:cubicBezTo>
                <a:cubicBezTo>
                  <a:pt x="11951" y="18678"/>
                  <a:pt x="11974" y="18633"/>
                  <a:pt x="11974" y="18576"/>
                </a:cubicBezTo>
                <a:lnTo>
                  <a:pt x="11974" y="18356"/>
                </a:lnTo>
                <a:cubicBezTo>
                  <a:pt x="11974" y="18298"/>
                  <a:pt x="11951" y="18251"/>
                  <a:pt x="11922" y="18251"/>
                </a:cubicBezTo>
                <a:close/>
                <a:moveTo>
                  <a:pt x="12236" y="18251"/>
                </a:moveTo>
                <a:cubicBezTo>
                  <a:pt x="12207" y="18251"/>
                  <a:pt x="12183" y="18298"/>
                  <a:pt x="12183" y="18356"/>
                </a:cubicBezTo>
                <a:lnTo>
                  <a:pt x="12183" y="18576"/>
                </a:lnTo>
                <a:cubicBezTo>
                  <a:pt x="12183" y="18633"/>
                  <a:pt x="12207" y="18678"/>
                  <a:pt x="12236" y="18678"/>
                </a:cubicBezTo>
                <a:cubicBezTo>
                  <a:pt x="12265" y="18678"/>
                  <a:pt x="12288" y="18633"/>
                  <a:pt x="12288" y="18576"/>
                </a:cubicBezTo>
                <a:lnTo>
                  <a:pt x="12288" y="18356"/>
                </a:lnTo>
                <a:cubicBezTo>
                  <a:pt x="12288" y="18298"/>
                  <a:pt x="12265" y="18251"/>
                  <a:pt x="12236" y="18251"/>
                </a:cubicBezTo>
                <a:close/>
                <a:moveTo>
                  <a:pt x="13085" y="18251"/>
                </a:moveTo>
                <a:cubicBezTo>
                  <a:pt x="13056" y="18251"/>
                  <a:pt x="13032" y="18298"/>
                  <a:pt x="13032" y="18356"/>
                </a:cubicBezTo>
                <a:lnTo>
                  <a:pt x="13032" y="18576"/>
                </a:lnTo>
                <a:cubicBezTo>
                  <a:pt x="13032" y="18633"/>
                  <a:pt x="13056" y="18678"/>
                  <a:pt x="13085" y="18678"/>
                </a:cubicBezTo>
                <a:cubicBezTo>
                  <a:pt x="13114" y="18678"/>
                  <a:pt x="13138" y="18633"/>
                  <a:pt x="13138" y="18576"/>
                </a:cubicBezTo>
                <a:lnTo>
                  <a:pt x="13138" y="18356"/>
                </a:lnTo>
                <a:cubicBezTo>
                  <a:pt x="13138" y="18298"/>
                  <a:pt x="13114" y="18251"/>
                  <a:pt x="13085" y="18251"/>
                </a:cubicBezTo>
                <a:close/>
                <a:moveTo>
                  <a:pt x="13399" y="18251"/>
                </a:moveTo>
                <a:cubicBezTo>
                  <a:pt x="13370" y="18251"/>
                  <a:pt x="13348" y="18298"/>
                  <a:pt x="13348" y="18356"/>
                </a:cubicBezTo>
                <a:lnTo>
                  <a:pt x="13348" y="18576"/>
                </a:lnTo>
                <a:cubicBezTo>
                  <a:pt x="13348" y="18633"/>
                  <a:pt x="13370" y="18678"/>
                  <a:pt x="13399" y="18678"/>
                </a:cubicBezTo>
                <a:cubicBezTo>
                  <a:pt x="13428" y="18678"/>
                  <a:pt x="13452" y="18633"/>
                  <a:pt x="13452" y="18576"/>
                </a:cubicBezTo>
                <a:lnTo>
                  <a:pt x="13452" y="18356"/>
                </a:lnTo>
                <a:cubicBezTo>
                  <a:pt x="13452" y="18298"/>
                  <a:pt x="13428" y="18251"/>
                  <a:pt x="13399" y="18251"/>
                </a:cubicBezTo>
                <a:close/>
                <a:moveTo>
                  <a:pt x="14249" y="18251"/>
                </a:moveTo>
                <a:cubicBezTo>
                  <a:pt x="14220" y="18251"/>
                  <a:pt x="14196" y="18298"/>
                  <a:pt x="14196" y="18356"/>
                </a:cubicBezTo>
                <a:lnTo>
                  <a:pt x="14196" y="18576"/>
                </a:lnTo>
                <a:cubicBezTo>
                  <a:pt x="14196" y="18633"/>
                  <a:pt x="14220" y="18678"/>
                  <a:pt x="14249" y="18678"/>
                </a:cubicBezTo>
                <a:cubicBezTo>
                  <a:pt x="14278" y="18678"/>
                  <a:pt x="14302" y="18633"/>
                  <a:pt x="14302" y="18576"/>
                </a:cubicBezTo>
                <a:lnTo>
                  <a:pt x="14302" y="18356"/>
                </a:lnTo>
                <a:cubicBezTo>
                  <a:pt x="14302" y="18298"/>
                  <a:pt x="14278" y="18251"/>
                  <a:pt x="14249" y="18251"/>
                </a:cubicBezTo>
                <a:close/>
                <a:moveTo>
                  <a:pt x="14564" y="18251"/>
                </a:moveTo>
                <a:cubicBezTo>
                  <a:pt x="14535" y="18251"/>
                  <a:pt x="14511" y="18298"/>
                  <a:pt x="14511" y="18356"/>
                </a:cubicBezTo>
                <a:lnTo>
                  <a:pt x="14511" y="18576"/>
                </a:lnTo>
                <a:cubicBezTo>
                  <a:pt x="14511" y="18633"/>
                  <a:pt x="14535" y="18678"/>
                  <a:pt x="14564" y="18678"/>
                </a:cubicBezTo>
                <a:cubicBezTo>
                  <a:pt x="14593" y="18678"/>
                  <a:pt x="14617" y="18633"/>
                  <a:pt x="14617" y="18576"/>
                </a:cubicBezTo>
                <a:lnTo>
                  <a:pt x="14617" y="18356"/>
                </a:lnTo>
                <a:cubicBezTo>
                  <a:pt x="14617" y="18298"/>
                  <a:pt x="14593" y="18251"/>
                  <a:pt x="14564" y="18251"/>
                </a:cubicBezTo>
                <a:close/>
                <a:moveTo>
                  <a:pt x="15413" y="18251"/>
                </a:moveTo>
                <a:cubicBezTo>
                  <a:pt x="15384" y="18251"/>
                  <a:pt x="15360" y="18298"/>
                  <a:pt x="15360" y="18356"/>
                </a:cubicBezTo>
                <a:lnTo>
                  <a:pt x="15360" y="18576"/>
                </a:lnTo>
                <a:cubicBezTo>
                  <a:pt x="15360" y="18633"/>
                  <a:pt x="15384" y="18678"/>
                  <a:pt x="15413" y="18678"/>
                </a:cubicBezTo>
                <a:cubicBezTo>
                  <a:pt x="15442" y="18678"/>
                  <a:pt x="15465" y="18633"/>
                  <a:pt x="15465" y="18576"/>
                </a:cubicBezTo>
                <a:lnTo>
                  <a:pt x="15465" y="18356"/>
                </a:lnTo>
                <a:cubicBezTo>
                  <a:pt x="15465" y="18298"/>
                  <a:pt x="15442" y="18251"/>
                  <a:pt x="15413" y="18251"/>
                </a:cubicBezTo>
                <a:close/>
                <a:moveTo>
                  <a:pt x="15728" y="18251"/>
                </a:moveTo>
                <a:cubicBezTo>
                  <a:pt x="15699" y="18251"/>
                  <a:pt x="15675" y="18298"/>
                  <a:pt x="15675" y="18356"/>
                </a:cubicBezTo>
                <a:lnTo>
                  <a:pt x="15675" y="18576"/>
                </a:lnTo>
                <a:cubicBezTo>
                  <a:pt x="15675" y="18633"/>
                  <a:pt x="15699" y="18678"/>
                  <a:pt x="15728" y="18678"/>
                </a:cubicBezTo>
                <a:cubicBezTo>
                  <a:pt x="15757" y="18678"/>
                  <a:pt x="15781" y="18633"/>
                  <a:pt x="15781" y="18576"/>
                </a:cubicBezTo>
                <a:lnTo>
                  <a:pt x="15781" y="18356"/>
                </a:lnTo>
                <a:cubicBezTo>
                  <a:pt x="15781" y="18298"/>
                  <a:pt x="15757" y="18251"/>
                  <a:pt x="15728" y="18251"/>
                </a:cubicBezTo>
                <a:close/>
                <a:moveTo>
                  <a:pt x="16578" y="18251"/>
                </a:moveTo>
                <a:cubicBezTo>
                  <a:pt x="16549" y="18251"/>
                  <a:pt x="16525" y="18298"/>
                  <a:pt x="16525" y="18356"/>
                </a:cubicBezTo>
                <a:lnTo>
                  <a:pt x="16525" y="18576"/>
                </a:lnTo>
                <a:cubicBezTo>
                  <a:pt x="16525" y="18633"/>
                  <a:pt x="16549" y="18678"/>
                  <a:pt x="16578" y="18678"/>
                </a:cubicBezTo>
                <a:cubicBezTo>
                  <a:pt x="16607" y="18678"/>
                  <a:pt x="16630" y="18633"/>
                  <a:pt x="16630" y="18576"/>
                </a:cubicBezTo>
                <a:lnTo>
                  <a:pt x="16630" y="18356"/>
                </a:lnTo>
                <a:cubicBezTo>
                  <a:pt x="16630" y="18298"/>
                  <a:pt x="16607" y="18251"/>
                  <a:pt x="16578" y="18251"/>
                </a:cubicBezTo>
                <a:close/>
                <a:moveTo>
                  <a:pt x="16892" y="18251"/>
                </a:moveTo>
                <a:cubicBezTo>
                  <a:pt x="16863" y="18251"/>
                  <a:pt x="16839" y="18298"/>
                  <a:pt x="16839" y="18356"/>
                </a:cubicBezTo>
                <a:lnTo>
                  <a:pt x="16839" y="18576"/>
                </a:lnTo>
                <a:cubicBezTo>
                  <a:pt x="16839" y="18633"/>
                  <a:pt x="16863" y="18678"/>
                  <a:pt x="16892" y="18678"/>
                </a:cubicBezTo>
                <a:cubicBezTo>
                  <a:pt x="16921" y="18678"/>
                  <a:pt x="16944" y="18633"/>
                  <a:pt x="16944" y="18576"/>
                </a:cubicBezTo>
                <a:lnTo>
                  <a:pt x="16944" y="18356"/>
                </a:lnTo>
                <a:cubicBezTo>
                  <a:pt x="16944" y="18298"/>
                  <a:pt x="16921" y="18251"/>
                  <a:pt x="16892" y="18251"/>
                </a:cubicBezTo>
                <a:close/>
                <a:moveTo>
                  <a:pt x="17741" y="18251"/>
                </a:moveTo>
                <a:cubicBezTo>
                  <a:pt x="17712" y="18251"/>
                  <a:pt x="17689" y="18298"/>
                  <a:pt x="17689" y="18356"/>
                </a:cubicBezTo>
                <a:lnTo>
                  <a:pt x="17689" y="18576"/>
                </a:lnTo>
                <a:cubicBezTo>
                  <a:pt x="17689" y="18633"/>
                  <a:pt x="17712" y="18678"/>
                  <a:pt x="17741" y="18678"/>
                </a:cubicBezTo>
                <a:cubicBezTo>
                  <a:pt x="17770" y="18678"/>
                  <a:pt x="17794" y="18633"/>
                  <a:pt x="17794" y="18576"/>
                </a:cubicBezTo>
                <a:lnTo>
                  <a:pt x="17794" y="18356"/>
                </a:lnTo>
                <a:cubicBezTo>
                  <a:pt x="17794" y="18298"/>
                  <a:pt x="17770" y="18251"/>
                  <a:pt x="17741" y="18251"/>
                </a:cubicBezTo>
                <a:close/>
                <a:moveTo>
                  <a:pt x="18055" y="18251"/>
                </a:moveTo>
                <a:cubicBezTo>
                  <a:pt x="18026" y="18251"/>
                  <a:pt x="18002" y="18298"/>
                  <a:pt x="18002" y="18356"/>
                </a:cubicBezTo>
                <a:lnTo>
                  <a:pt x="18002" y="18576"/>
                </a:lnTo>
                <a:cubicBezTo>
                  <a:pt x="18002" y="18633"/>
                  <a:pt x="18026" y="18678"/>
                  <a:pt x="18055" y="18678"/>
                </a:cubicBezTo>
                <a:cubicBezTo>
                  <a:pt x="18085" y="18678"/>
                  <a:pt x="18108" y="18633"/>
                  <a:pt x="18108" y="18576"/>
                </a:cubicBezTo>
                <a:lnTo>
                  <a:pt x="18108" y="18356"/>
                </a:lnTo>
                <a:cubicBezTo>
                  <a:pt x="18108" y="18298"/>
                  <a:pt x="18085" y="18251"/>
                  <a:pt x="18055" y="18251"/>
                </a:cubicBezTo>
                <a:close/>
                <a:moveTo>
                  <a:pt x="18905" y="18251"/>
                </a:moveTo>
                <a:cubicBezTo>
                  <a:pt x="18876" y="18251"/>
                  <a:pt x="18852" y="18298"/>
                  <a:pt x="18852" y="18356"/>
                </a:cubicBezTo>
                <a:lnTo>
                  <a:pt x="18852" y="18576"/>
                </a:lnTo>
                <a:cubicBezTo>
                  <a:pt x="18852" y="18633"/>
                  <a:pt x="18876" y="18678"/>
                  <a:pt x="18905" y="18678"/>
                </a:cubicBezTo>
                <a:cubicBezTo>
                  <a:pt x="18934" y="18678"/>
                  <a:pt x="18958" y="18633"/>
                  <a:pt x="18958" y="18576"/>
                </a:cubicBezTo>
                <a:lnTo>
                  <a:pt x="18958" y="18356"/>
                </a:lnTo>
                <a:cubicBezTo>
                  <a:pt x="18958" y="18298"/>
                  <a:pt x="18934" y="18251"/>
                  <a:pt x="18905" y="18251"/>
                </a:cubicBezTo>
                <a:close/>
                <a:moveTo>
                  <a:pt x="19220" y="18251"/>
                </a:moveTo>
                <a:cubicBezTo>
                  <a:pt x="19191" y="18251"/>
                  <a:pt x="19167" y="18298"/>
                  <a:pt x="19167" y="18356"/>
                </a:cubicBezTo>
                <a:lnTo>
                  <a:pt x="19167" y="18576"/>
                </a:lnTo>
                <a:cubicBezTo>
                  <a:pt x="19167" y="18633"/>
                  <a:pt x="19191" y="18678"/>
                  <a:pt x="19220" y="18678"/>
                </a:cubicBezTo>
                <a:cubicBezTo>
                  <a:pt x="19249" y="18678"/>
                  <a:pt x="19273" y="18633"/>
                  <a:pt x="19273" y="18576"/>
                </a:cubicBezTo>
                <a:lnTo>
                  <a:pt x="19273" y="18356"/>
                </a:lnTo>
                <a:cubicBezTo>
                  <a:pt x="19273" y="18298"/>
                  <a:pt x="19249" y="18251"/>
                  <a:pt x="19220" y="18251"/>
                </a:cubicBezTo>
                <a:close/>
                <a:moveTo>
                  <a:pt x="20069" y="18251"/>
                </a:moveTo>
                <a:cubicBezTo>
                  <a:pt x="20040" y="18251"/>
                  <a:pt x="20016" y="18298"/>
                  <a:pt x="20016" y="18356"/>
                </a:cubicBezTo>
                <a:lnTo>
                  <a:pt x="20016" y="18576"/>
                </a:lnTo>
                <a:cubicBezTo>
                  <a:pt x="20016" y="18633"/>
                  <a:pt x="20040" y="18678"/>
                  <a:pt x="20069" y="18678"/>
                </a:cubicBezTo>
                <a:cubicBezTo>
                  <a:pt x="20099" y="18678"/>
                  <a:pt x="20122" y="18633"/>
                  <a:pt x="20122" y="18576"/>
                </a:cubicBezTo>
                <a:lnTo>
                  <a:pt x="20122" y="18356"/>
                </a:lnTo>
                <a:cubicBezTo>
                  <a:pt x="20122" y="18298"/>
                  <a:pt x="20099" y="18251"/>
                  <a:pt x="20069" y="18251"/>
                </a:cubicBezTo>
                <a:close/>
                <a:moveTo>
                  <a:pt x="20384" y="18251"/>
                </a:moveTo>
                <a:cubicBezTo>
                  <a:pt x="20355" y="18251"/>
                  <a:pt x="20331" y="18298"/>
                  <a:pt x="20331" y="18356"/>
                </a:cubicBezTo>
                <a:lnTo>
                  <a:pt x="20331" y="18576"/>
                </a:lnTo>
                <a:cubicBezTo>
                  <a:pt x="20331" y="18633"/>
                  <a:pt x="20355" y="18678"/>
                  <a:pt x="20384" y="18678"/>
                </a:cubicBezTo>
                <a:cubicBezTo>
                  <a:pt x="20413" y="18678"/>
                  <a:pt x="20436" y="18633"/>
                  <a:pt x="20436" y="18576"/>
                </a:cubicBezTo>
                <a:lnTo>
                  <a:pt x="20436" y="18356"/>
                </a:lnTo>
                <a:cubicBezTo>
                  <a:pt x="20436" y="18298"/>
                  <a:pt x="20413" y="18251"/>
                  <a:pt x="20384" y="18251"/>
                </a:cubicBezTo>
                <a:close/>
                <a:moveTo>
                  <a:pt x="21234" y="18251"/>
                </a:moveTo>
                <a:cubicBezTo>
                  <a:pt x="21204" y="18251"/>
                  <a:pt x="21181" y="18298"/>
                  <a:pt x="21181" y="18356"/>
                </a:cubicBezTo>
                <a:lnTo>
                  <a:pt x="21181" y="18576"/>
                </a:lnTo>
                <a:cubicBezTo>
                  <a:pt x="21181" y="18633"/>
                  <a:pt x="21204" y="18678"/>
                  <a:pt x="21234" y="18678"/>
                </a:cubicBezTo>
                <a:cubicBezTo>
                  <a:pt x="21263" y="18678"/>
                  <a:pt x="21285" y="18633"/>
                  <a:pt x="21285" y="18576"/>
                </a:cubicBezTo>
                <a:lnTo>
                  <a:pt x="21285" y="18356"/>
                </a:lnTo>
                <a:cubicBezTo>
                  <a:pt x="21285" y="18298"/>
                  <a:pt x="21263" y="18251"/>
                  <a:pt x="21234" y="18251"/>
                </a:cubicBezTo>
                <a:close/>
                <a:moveTo>
                  <a:pt x="21547" y="18251"/>
                </a:moveTo>
                <a:cubicBezTo>
                  <a:pt x="21518" y="18251"/>
                  <a:pt x="21495" y="18298"/>
                  <a:pt x="21495" y="18356"/>
                </a:cubicBezTo>
                <a:lnTo>
                  <a:pt x="21495" y="18576"/>
                </a:lnTo>
                <a:cubicBezTo>
                  <a:pt x="21495" y="18633"/>
                  <a:pt x="21518" y="18678"/>
                  <a:pt x="21547" y="18678"/>
                </a:cubicBezTo>
                <a:cubicBezTo>
                  <a:pt x="21576" y="18678"/>
                  <a:pt x="21600" y="18633"/>
                  <a:pt x="21600" y="18576"/>
                </a:cubicBezTo>
                <a:lnTo>
                  <a:pt x="21600" y="18356"/>
                </a:lnTo>
                <a:cubicBezTo>
                  <a:pt x="21600" y="18298"/>
                  <a:pt x="21576" y="18251"/>
                  <a:pt x="21547" y="18251"/>
                </a:cubicBezTo>
                <a:close/>
                <a:moveTo>
                  <a:pt x="53" y="18981"/>
                </a:moveTo>
                <a:cubicBezTo>
                  <a:pt x="24" y="18981"/>
                  <a:pt x="0" y="19028"/>
                  <a:pt x="0" y="19085"/>
                </a:cubicBezTo>
                <a:lnTo>
                  <a:pt x="0" y="19306"/>
                </a:lnTo>
                <a:cubicBezTo>
                  <a:pt x="0" y="19363"/>
                  <a:pt x="24" y="19408"/>
                  <a:pt x="53" y="19408"/>
                </a:cubicBezTo>
                <a:cubicBezTo>
                  <a:pt x="82" y="19408"/>
                  <a:pt x="106" y="19363"/>
                  <a:pt x="106" y="19306"/>
                </a:cubicBezTo>
                <a:lnTo>
                  <a:pt x="106" y="19085"/>
                </a:lnTo>
                <a:cubicBezTo>
                  <a:pt x="106" y="19028"/>
                  <a:pt x="82" y="18981"/>
                  <a:pt x="53" y="18981"/>
                </a:cubicBezTo>
                <a:close/>
                <a:moveTo>
                  <a:pt x="367" y="18981"/>
                </a:moveTo>
                <a:cubicBezTo>
                  <a:pt x="338" y="18981"/>
                  <a:pt x="315" y="19028"/>
                  <a:pt x="315" y="19085"/>
                </a:cubicBezTo>
                <a:lnTo>
                  <a:pt x="315" y="19306"/>
                </a:lnTo>
                <a:cubicBezTo>
                  <a:pt x="315" y="19363"/>
                  <a:pt x="338" y="19408"/>
                  <a:pt x="367" y="19408"/>
                </a:cubicBezTo>
                <a:cubicBezTo>
                  <a:pt x="397" y="19408"/>
                  <a:pt x="420" y="19363"/>
                  <a:pt x="420" y="19306"/>
                </a:cubicBezTo>
                <a:lnTo>
                  <a:pt x="420" y="19085"/>
                </a:lnTo>
                <a:cubicBezTo>
                  <a:pt x="420" y="19028"/>
                  <a:pt x="397" y="18981"/>
                  <a:pt x="367" y="18981"/>
                </a:cubicBezTo>
                <a:close/>
                <a:moveTo>
                  <a:pt x="1217" y="18981"/>
                </a:moveTo>
                <a:cubicBezTo>
                  <a:pt x="1188" y="18981"/>
                  <a:pt x="1164" y="19028"/>
                  <a:pt x="1164" y="19085"/>
                </a:cubicBezTo>
                <a:lnTo>
                  <a:pt x="1164" y="19306"/>
                </a:lnTo>
                <a:cubicBezTo>
                  <a:pt x="1164" y="19363"/>
                  <a:pt x="1188" y="19408"/>
                  <a:pt x="1217" y="19408"/>
                </a:cubicBezTo>
                <a:cubicBezTo>
                  <a:pt x="1246" y="19408"/>
                  <a:pt x="1270" y="19363"/>
                  <a:pt x="1270" y="19306"/>
                </a:cubicBezTo>
                <a:lnTo>
                  <a:pt x="1270" y="19085"/>
                </a:lnTo>
                <a:cubicBezTo>
                  <a:pt x="1270" y="19028"/>
                  <a:pt x="1246" y="18981"/>
                  <a:pt x="1217" y="18981"/>
                </a:cubicBezTo>
                <a:close/>
                <a:moveTo>
                  <a:pt x="1532" y="18981"/>
                </a:moveTo>
                <a:cubicBezTo>
                  <a:pt x="1503" y="18981"/>
                  <a:pt x="1479" y="19028"/>
                  <a:pt x="1479" y="19085"/>
                </a:cubicBezTo>
                <a:lnTo>
                  <a:pt x="1479" y="19306"/>
                </a:lnTo>
                <a:cubicBezTo>
                  <a:pt x="1479" y="19363"/>
                  <a:pt x="1503" y="19408"/>
                  <a:pt x="1532" y="19408"/>
                </a:cubicBezTo>
                <a:cubicBezTo>
                  <a:pt x="1561" y="19408"/>
                  <a:pt x="1584" y="19363"/>
                  <a:pt x="1584" y="19306"/>
                </a:cubicBezTo>
                <a:lnTo>
                  <a:pt x="1584" y="19085"/>
                </a:lnTo>
                <a:cubicBezTo>
                  <a:pt x="1584" y="19028"/>
                  <a:pt x="1561" y="18981"/>
                  <a:pt x="1532" y="18981"/>
                </a:cubicBezTo>
                <a:close/>
                <a:moveTo>
                  <a:pt x="2380" y="18981"/>
                </a:moveTo>
                <a:cubicBezTo>
                  <a:pt x="2351" y="18981"/>
                  <a:pt x="2329" y="19028"/>
                  <a:pt x="2329" y="19085"/>
                </a:cubicBezTo>
                <a:lnTo>
                  <a:pt x="2329" y="19306"/>
                </a:lnTo>
                <a:cubicBezTo>
                  <a:pt x="2329" y="19363"/>
                  <a:pt x="2351" y="19408"/>
                  <a:pt x="2380" y="19408"/>
                </a:cubicBezTo>
                <a:cubicBezTo>
                  <a:pt x="2409" y="19408"/>
                  <a:pt x="2433" y="19363"/>
                  <a:pt x="2433" y="19306"/>
                </a:cubicBezTo>
                <a:lnTo>
                  <a:pt x="2433" y="19085"/>
                </a:lnTo>
                <a:cubicBezTo>
                  <a:pt x="2433" y="19028"/>
                  <a:pt x="2409" y="18981"/>
                  <a:pt x="2380" y="18981"/>
                </a:cubicBezTo>
                <a:close/>
                <a:moveTo>
                  <a:pt x="2695" y="18981"/>
                </a:moveTo>
                <a:cubicBezTo>
                  <a:pt x="2666" y="18981"/>
                  <a:pt x="2643" y="19028"/>
                  <a:pt x="2643" y="19085"/>
                </a:cubicBezTo>
                <a:lnTo>
                  <a:pt x="2643" y="19306"/>
                </a:lnTo>
                <a:cubicBezTo>
                  <a:pt x="2643" y="19363"/>
                  <a:pt x="2666" y="19408"/>
                  <a:pt x="2695" y="19408"/>
                </a:cubicBezTo>
                <a:cubicBezTo>
                  <a:pt x="2724" y="19408"/>
                  <a:pt x="2748" y="19363"/>
                  <a:pt x="2748" y="19306"/>
                </a:cubicBezTo>
                <a:lnTo>
                  <a:pt x="2748" y="19085"/>
                </a:lnTo>
                <a:cubicBezTo>
                  <a:pt x="2748" y="19028"/>
                  <a:pt x="2724" y="18981"/>
                  <a:pt x="2695" y="18981"/>
                </a:cubicBezTo>
                <a:close/>
                <a:moveTo>
                  <a:pt x="3545" y="18981"/>
                </a:moveTo>
                <a:cubicBezTo>
                  <a:pt x="3516" y="18981"/>
                  <a:pt x="3492" y="19028"/>
                  <a:pt x="3492" y="19085"/>
                </a:cubicBezTo>
                <a:lnTo>
                  <a:pt x="3492" y="19306"/>
                </a:lnTo>
                <a:cubicBezTo>
                  <a:pt x="3492" y="19363"/>
                  <a:pt x="3516" y="19408"/>
                  <a:pt x="3545" y="19408"/>
                </a:cubicBezTo>
                <a:cubicBezTo>
                  <a:pt x="3574" y="19408"/>
                  <a:pt x="3598" y="19363"/>
                  <a:pt x="3598" y="19306"/>
                </a:cubicBezTo>
                <a:lnTo>
                  <a:pt x="3598" y="19085"/>
                </a:lnTo>
                <a:cubicBezTo>
                  <a:pt x="3598" y="19028"/>
                  <a:pt x="3574" y="18981"/>
                  <a:pt x="3545" y="18981"/>
                </a:cubicBezTo>
                <a:close/>
                <a:moveTo>
                  <a:pt x="3859" y="18981"/>
                </a:moveTo>
                <a:cubicBezTo>
                  <a:pt x="3830" y="18981"/>
                  <a:pt x="3806" y="19028"/>
                  <a:pt x="3806" y="19085"/>
                </a:cubicBezTo>
                <a:lnTo>
                  <a:pt x="3806" y="19306"/>
                </a:lnTo>
                <a:cubicBezTo>
                  <a:pt x="3806" y="19363"/>
                  <a:pt x="3830" y="19408"/>
                  <a:pt x="3859" y="19408"/>
                </a:cubicBezTo>
                <a:cubicBezTo>
                  <a:pt x="3888" y="19408"/>
                  <a:pt x="3912" y="19363"/>
                  <a:pt x="3912" y="19306"/>
                </a:cubicBezTo>
                <a:lnTo>
                  <a:pt x="3912" y="19085"/>
                </a:lnTo>
                <a:cubicBezTo>
                  <a:pt x="3912" y="19028"/>
                  <a:pt x="3888" y="18981"/>
                  <a:pt x="3859" y="18981"/>
                </a:cubicBezTo>
                <a:close/>
                <a:moveTo>
                  <a:pt x="4709" y="18981"/>
                </a:moveTo>
                <a:cubicBezTo>
                  <a:pt x="4680" y="18981"/>
                  <a:pt x="4656" y="19028"/>
                  <a:pt x="4656" y="19085"/>
                </a:cubicBezTo>
                <a:lnTo>
                  <a:pt x="4656" y="19306"/>
                </a:lnTo>
                <a:cubicBezTo>
                  <a:pt x="4656" y="19363"/>
                  <a:pt x="4680" y="19408"/>
                  <a:pt x="4709" y="19408"/>
                </a:cubicBezTo>
                <a:cubicBezTo>
                  <a:pt x="4738" y="19408"/>
                  <a:pt x="4762" y="19363"/>
                  <a:pt x="4762" y="19306"/>
                </a:cubicBezTo>
                <a:lnTo>
                  <a:pt x="4762" y="19085"/>
                </a:lnTo>
                <a:cubicBezTo>
                  <a:pt x="4762" y="19028"/>
                  <a:pt x="4738" y="18981"/>
                  <a:pt x="4709" y="18981"/>
                </a:cubicBezTo>
                <a:close/>
                <a:moveTo>
                  <a:pt x="5023" y="18981"/>
                </a:moveTo>
                <a:cubicBezTo>
                  <a:pt x="4994" y="18981"/>
                  <a:pt x="4970" y="19028"/>
                  <a:pt x="4970" y="19085"/>
                </a:cubicBezTo>
                <a:lnTo>
                  <a:pt x="4970" y="19306"/>
                </a:lnTo>
                <a:cubicBezTo>
                  <a:pt x="4970" y="19363"/>
                  <a:pt x="4994" y="19408"/>
                  <a:pt x="5023" y="19408"/>
                </a:cubicBezTo>
                <a:cubicBezTo>
                  <a:pt x="5053" y="19408"/>
                  <a:pt x="5076" y="19363"/>
                  <a:pt x="5076" y="19306"/>
                </a:cubicBezTo>
                <a:lnTo>
                  <a:pt x="5076" y="19085"/>
                </a:lnTo>
                <a:cubicBezTo>
                  <a:pt x="5076" y="19028"/>
                  <a:pt x="5053" y="18981"/>
                  <a:pt x="5023" y="18981"/>
                </a:cubicBezTo>
                <a:close/>
                <a:moveTo>
                  <a:pt x="5873" y="18981"/>
                </a:moveTo>
                <a:cubicBezTo>
                  <a:pt x="5844" y="18981"/>
                  <a:pt x="5820" y="19028"/>
                  <a:pt x="5820" y="19085"/>
                </a:cubicBezTo>
                <a:lnTo>
                  <a:pt x="5820" y="19306"/>
                </a:lnTo>
                <a:cubicBezTo>
                  <a:pt x="5820" y="19363"/>
                  <a:pt x="5844" y="19408"/>
                  <a:pt x="5873" y="19408"/>
                </a:cubicBezTo>
                <a:cubicBezTo>
                  <a:pt x="5902" y="19408"/>
                  <a:pt x="5926" y="19363"/>
                  <a:pt x="5926" y="19306"/>
                </a:cubicBezTo>
                <a:lnTo>
                  <a:pt x="5926" y="19085"/>
                </a:lnTo>
                <a:cubicBezTo>
                  <a:pt x="5926" y="19028"/>
                  <a:pt x="5902" y="18981"/>
                  <a:pt x="5873" y="18981"/>
                </a:cubicBezTo>
                <a:close/>
                <a:moveTo>
                  <a:pt x="6188" y="18981"/>
                </a:moveTo>
                <a:cubicBezTo>
                  <a:pt x="6159" y="18981"/>
                  <a:pt x="6135" y="19028"/>
                  <a:pt x="6135" y="19085"/>
                </a:cubicBezTo>
                <a:lnTo>
                  <a:pt x="6135" y="19306"/>
                </a:lnTo>
                <a:cubicBezTo>
                  <a:pt x="6135" y="19363"/>
                  <a:pt x="6159" y="19408"/>
                  <a:pt x="6188" y="19408"/>
                </a:cubicBezTo>
                <a:cubicBezTo>
                  <a:pt x="6217" y="19408"/>
                  <a:pt x="6240" y="19363"/>
                  <a:pt x="6240" y="19306"/>
                </a:cubicBezTo>
                <a:lnTo>
                  <a:pt x="6240" y="19085"/>
                </a:lnTo>
                <a:cubicBezTo>
                  <a:pt x="6240" y="19028"/>
                  <a:pt x="6217" y="18981"/>
                  <a:pt x="6188" y="18981"/>
                </a:cubicBezTo>
                <a:close/>
                <a:moveTo>
                  <a:pt x="7036" y="18981"/>
                </a:moveTo>
                <a:cubicBezTo>
                  <a:pt x="7007" y="18981"/>
                  <a:pt x="6984" y="19028"/>
                  <a:pt x="6984" y="19085"/>
                </a:cubicBezTo>
                <a:lnTo>
                  <a:pt x="6984" y="19306"/>
                </a:lnTo>
                <a:cubicBezTo>
                  <a:pt x="6984" y="19363"/>
                  <a:pt x="7007" y="19408"/>
                  <a:pt x="7036" y="19408"/>
                </a:cubicBezTo>
                <a:cubicBezTo>
                  <a:pt x="7065" y="19408"/>
                  <a:pt x="7089" y="19363"/>
                  <a:pt x="7089" y="19306"/>
                </a:cubicBezTo>
                <a:lnTo>
                  <a:pt x="7089" y="19085"/>
                </a:lnTo>
                <a:cubicBezTo>
                  <a:pt x="7089" y="19028"/>
                  <a:pt x="7065" y="18981"/>
                  <a:pt x="7036" y="18981"/>
                </a:cubicBezTo>
                <a:close/>
                <a:moveTo>
                  <a:pt x="7351" y="18981"/>
                </a:moveTo>
                <a:cubicBezTo>
                  <a:pt x="7322" y="18981"/>
                  <a:pt x="7299" y="19028"/>
                  <a:pt x="7299" y="19085"/>
                </a:cubicBezTo>
                <a:lnTo>
                  <a:pt x="7299" y="19306"/>
                </a:lnTo>
                <a:cubicBezTo>
                  <a:pt x="7299" y="19363"/>
                  <a:pt x="7322" y="19408"/>
                  <a:pt x="7351" y="19408"/>
                </a:cubicBezTo>
                <a:cubicBezTo>
                  <a:pt x="7380" y="19408"/>
                  <a:pt x="7404" y="19363"/>
                  <a:pt x="7404" y="19306"/>
                </a:cubicBezTo>
                <a:lnTo>
                  <a:pt x="7404" y="19085"/>
                </a:lnTo>
                <a:cubicBezTo>
                  <a:pt x="7404" y="19028"/>
                  <a:pt x="7380" y="18981"/>
                  <a:pt x="7351" y="18981"/>
                </a:cubicBezTo>
                <a:close/>
                <a:moveTo>
                  <a:pt x="8201" y="18981"/>
                </a:moveTo>
                <a:cubicBezTo>
                  <a:pt x="8171" y="18981"/>
                  <a:pt x="8148" y="19028"/>
                  <a:pt x="8148" y="19085"/>
                </a:cubicBezTo>
                <a:lnTo>
                  <a:pt x="8148" y="19306"/>
                </a:lnTo>
                <a:cubicBezTo>
                  <a:pt x="8148" y="19363"/>
                  <a:pt x="8171" y="19408"/>
                  <a:pt x="8201" y="19408"/>
                </a:cubicBezTo>
                <a:cubicBezTo>
                  <a:pt x="8230" y="19408"/>
                  <a:pt x="8254" y="19363"/>
                  <a:pt x="8254" y="19306"/>
                </a:cubicBezTo>
                <a:lnTo>
                  <a:pt x="8254" y="19085"/>
                </a:lnTo>
                <a:cubicBezTo>
                  <a:pt x="8254" y="19028"/>
                  <a:pt x="8230" y="18981"/>
                  <a:pt x="8201" y="18981"/>
                </a:cubicBezTo>
                <a:close/>
                <a:moveTo>
                  <a:pt x="8515" y="18981"/>
                </a:moveTo>
                <a:cubicBezTo>
                  <a:pt x="8486" y="18981"/>
                  <a:pt x="8462" y="19028"/>
                  <a:pt x="8462" y="19085"/>
                </a:cubicBezTo>
                <a:lnTo>
                  <a:pt x="8462" y="19306"/>
                </a:lnTo>
                <a:cubicBezTo>
                  <a:pt x="8462" y="19363"/>
                  <a:pt x="8486" y="19408"/>
                  <a:pt x="8515" y="19408"/>
                </a:cubicBezTo>
                <a:cubicBezTo>
                  <a:pt x="8544" y="19408"/>
                  <a:pt x="8568" y="19363"/>
                  <a:pt x="8568" y="19306"/>
                </a:cubicBezTo>
                <a:lnTo>
                  <a:pt x="8568" y="19085"/>
                </a:lnTo>
                <a:cubicBezTo>
                  <a:pt x="8568" y="19028"/>
                  <a:pt x="8544" y="18981"/>
                  <a:pt x="8515" y="18981"/>
                </a:cubicBezTo>
                <a:close/>
                <a:moveTo>
                  <a:pt x="9365" y="18981"/>
                </a:moveTo>
                <a:cubicBezTo>
                  <a:pt x="9336" y="18981"/>
                  <a:pt x="9312" y="19028"/>
                  <a:pt x="9312" y="19085"/>
                </a:cubicBezTo>
                <a:lnTo>
                  <a:pt x="9312" y="19306"/>
                </a:lnTo>
                <a:cubicBezTo>
                  <a:pt x="9312" y="19363"/>
                  <a:pt x="9336" y="19408"/>
                  <a:pt x="9365" y="19408"/>
                </a:cubicBezTo>
                <a:cubicBezTo>
                  <a:pt x="9394" y="19408"/>
                  <a:pt x="9418" y="19363"/>
                  <a:pt x="9418" y="19306"/>
                </a:cubicBezTo>
                <a:lnTo>
                  <a:pt x="9418" y="19085"/>
                </a:lnTo>
                <a:cubicBezTo>
                  <a:pt x="9418" y="19028"/>
                  <a:pt x="9394" y="18981"/>
                  <a:pt x="9365" y="18981"/>
                </a:cubicBezTo>
                <a:close/>
                <a:moveTo>
                  <a:pt x="9679" y="18981"/>
                </a:moveTo>
                <a:cubicBezTo>
                  <a:pt x="9650" y="18981"/>
                  <a:pt x="9626" y="19028"/>
                  <a:pt x="9626" y="19085"/>
                </a:cubicBezTo>
                <a:lnTo>
                  <a:pt x="9626" y="19306"/>
                </a:lnTo>
                <a:cubicBezTo>
                  <a:pt x="9626" y="19363"/>
                  <a:pt x="9650" y="19408"/>
                  <a:pt x="9679" y="19408"/>
                </a:cubicBezTo>
                <a:cubicBezTo>
                  <a:pt x="9708" y="19408"/>
                  <a:pt x="9732" y="19363"/>
                  <a:pt x="9732" y="19306"/>
                </a:cubicBezTo>
                <a:lnTo>
                  <a:pt x="9732" y="19085"/>
                </a:lnTo>
                <a:cubicBezTo>
                  <a:pt x="9732" y="19028"/>
                  <a:pt x="9708" y="18981"/>
                  <a:pt x="9679" y="18981"/>
                </a:cubicBezTo>
                <a:close/>
                <a:moveTo>
                  <a:pt x="10529" y="18981"/>
                </a:moveTo>
                <a:cubicBezTo>
                  <a:pt x="10500" y="18981"/>
                  <a:pt x="10476" y="19028"/>
                  <a:pt x="10476" y="19085"/>
                </a:cubicBezTo>
                <a:lnTo>
                  <a:pt x="10476" y="19306"/>
                </a:lnTo>
                <a:cubicBezTo>
                  <a:pt x="10476" y="19363"/>
                  <a:pt x="10500" y="19408"/>
                  <a:pt x="10529" y="19408"/>
                </a:cubicBezTo>
                <a:cubicBezTo>
                  <a:pt x="10558" y="19408"/>
                  <a:pt x="10582" y="19363"/>
                  <a:pt x="10582" y="19306"/>
                </a:cubicBezTo>
                <a:lnTo>
                  <a:pt x="10582" y="19085"/>
                </a:lnTo>
                <a:cubicBezTo>
                  <a:pt x="10582" y="19028"/>
                  <a:pt x="10558" y="18981"/>
                  <a:pt x="10529" y="18981"/>
                </a:cubicBezTo>
                <a:close/>
                <a:moveTo>
                  <a:pt x="10844" y="18981"/>
                </a:moveTo>
                <a:cubicBezTo>
                  <a:pt x="10814" y="18981"/>
                  <a:pt x="10791" y="19028"/>
                  <a:pt x="10791" y="19085"/>
                </a:cubicBezTo>
                <a:lnTo>
                  <a:pt x="10791" y="19306"/>
                </a:lnTo>
                <a:cubicBezTo>
                  <a:pt x="10791" y="19363"/>
                  <a:pt x="10814" y="19408"/>
                  <a:pt x="10844" y="19408"/>
                </a:cubicBezTo>
                <a:cubicBezTo>
                  <a:pt x="10873" y="19408"/>
                  <a:pt x="10895" y="19363"/>
                  <a:pt x="10895" y="19306"/>
                </a:cubicBezTo>
                <a:lnTo>
                  <a:pt x="10895" y="19085"/>
                </a:lnTo>
                <a:cubicBezTo>
                  <a:pt x="10895" y="19028"/>
                  <a:pt x="10873" y="18981"/>
                  <a:pt x="10844" y="18981"/>
                </a:cubicBezTo>
                <a:close/>
                <a:moveTo>
                  <a:pt x="11692" y="18981"/>
                </a:moveTo>
                <a:cubicBezTo>
                  <a:pt x="11663" y="18981"/>
                  <a:pt x="11640" y="19028"/>
                  <a:pt x="11640" y="19085"/>
                </a:cubicBezTo>
                <a:lnTo>
                  <a:pt x="11640" y="19306"/>
                </a:lnTo>
                <a:cubicBezTo>
                  <a:pt x="11640" y="19363"/>
                  <a:pt x="11663" y="19408"/>
                  <a:pt x="11692" y="19408"/>
                </a:cubicBezTo>
                <a:cubicBezTo>
                  <a:pt x="11721" y="19408"/>
                  <a:pt x="11745" y="19363"/>
                  <a:pt x="11745" y="19306"/>
                </a:cubicBezTo>
                <a:lnTo>
                  <a:pt x="11745" y="19085"/>
                </a:lnTo>
                <a:cubicBezTo>
                  <a:pt x="11745" y="19028"/>
                  <a:pt x="11721" y="18981"/>
                  <a:pt x="11692" y="18981"/>
                </a:cubicBezTo>
                <a:close/>
                <a:moveTo>
                  <a:pt x="12007" y="18981"/>
                </a:moveTo>
                <a:cubicBezTo>
                  <a:pt x="11978" y="18981"/>
                  <a:pt x="11955" y="19028"/>
                  <a:pt x="11955" y="19085"/>
                </a:cubicBezTo>
                <a:lnTo>
                  <a:pt x="11955" y="19306"/>
                </a:lnTo>
                <a:cubicBezTo>
                  <a:pt x="11955" y="19363"/>
                  <a:pt x="11978" y="19408"/>
                  <a:pt x="12007" y="19408"/>
                </a:cubicBezTo>
                <a:cubicBezTo>
                  <a:pt x="12036" y="19408"/>
                  <a:pt x="12060" y="19363"/>
                  <a:pt x="12060" y="19306"/>
                </a:cubicBezTo>
                <a:lnTo>
                  <a:pt x="12060" y="19085"/>
                </a:lnTo>
                <a:cubicBezTo>
                  <a:pt x="12060" y="19028"/>
                  <a:pt x="12036" y="18981"/>
                  <a:pt x="12007" y="18981"/>
                </a:cubicBezTo>
                <a:close/>
                <a:moveTo>
                  <a:pt x="12856" y="18981"/>
                </a:moveTo>
                <a:cubicBezTo>
                  <a:pt x="12827" y="18981"/>
                  <a:pt x="12804" y="19028"/>
                  <a:pt x="12804" y="19085"/>
                </a:cubicBezTo>
                <a:lnTo>
                  <a:pt x="12804" y="19306"/>
                </a:lnTo>
                <a:cubicBezTo>
                  <a:pt x="12804" y="19363"/>
                  <a:pt x="12827" y="19408"/>
                  <a:pt x="12856" y="19408"/>
                </a:cubicBezTo>
                <a:cubicBezTo>
                  <a:pt x="12886" y="19408"/>
                  <a:pt x="12909" y="19363"/>
                  <a:pt x="12909" y="19306"/>
                </a:cubicBezTo>
                <a:lnTo>
                  <a:pt x="12909" y="19085"/>
                </a:lnTo>
                <a:cubicBezTo>
                  <a:pt x="12909" y="19028"/>
                  <a:pt x="12886" y="18981"/>
                  <a:pt x="12856" y="18981"/>
                </a:cubicBezTo>
                <a:close/>
                <a:moveTo>
                  <a:pt x="13171" y="18981"/>
                </a:moveTo>
                <a:cubicBezTo>
                  <a:pt x="13142" y="18981"/>
                  <a:pt x="13118" y="19028"/>
                  <a:pt x="13118" y="19085"/>
                </a:cubicBezTo>
                <a:lnTo>
                  <a:pt x="13118" y="19306"/>
                </a:lnTo>
                <a:cubicBezTo>
                  <a:pt x="13118" y="19363"/>
                  <a:pt x="13142" y="19408"/>
                  <a:pt x="13171" y="19408"/>
                </a:cubicBezTo>
                <a:cubicBezTo>
                  <a:pt x="13200" y="19408"/>
                  <a:pt x="13224" y="19363"/>
                  <a:pt x="13224" y="19306"/>
                </a:cubicBezTo>
                <a:lnTo>
                  <a:pt x="13224" y="19085"/>
                </a:lnTo>
                <a:cubicBezTo>
                  <a:pt x="13224" y="19028"/>
                  <a:pt x="13200" y="18981"/>
                  <a:pt x="13171" y="18981"/>
                </a:cubicBezTo>
                <a:close/>
                <a:moveTo>
                  <a:pt x="14021" y="18981"/>
                </a:moveTo>
                <a:cubicBezTo>
                  <a:pt x="13992" y="18981"/>
                  <a:pt x="13968" y="19028"/>
                  <a:pt x="13968" y="19085"/>
                </a:cubicBezTo>
                <a:lnTo>
                  <a:pt x="13968" y="19306"/>
                </a:lnTo>
                <a:cubicBezTo>
                  <a:pt x="13968" y="19363"/>
                  <a:pt x="13992" y="19408"/>
                  <a:pt x="14021" y="19408"/>
                </a:cubicBezTo>
                <a:cubicBezTo>
                  <a:pt x="14050" y="19408"/>
                  <a:pt x="14074" y="19363"/>
                  <a:pt x="14074" y="19306"/>
                </a:cubicBezTo>
                <a:lnTo>
                  <a:pt x="14074" y="19085"/>
                </a:lnTo>
                <a:cubicBezTo>
                  <a:pt x="14074" y="19028"/>
                  <a:pt x="14050" y="18981"/>
                  <a:pt x="14021" y="18981"/>
                </a:cubicBezTo>
                <a:close/>
                <a:moveTo>
                  <a:pt x="14335" y="18981"/>
                </a:moveTo>
                <a:cubicBezTo>
                  <a:pt x="14306" y="18981"/>
                  <a:pt x="14282" y="19028"/>
                  <a:pt x="14282" y="19085"/>
                </a:cubicBezTo>
                <a:lnTo>
                  <a:pt x="14282" y="19306"/>
                </a:lnTo>
                <a:cubicBezTo>
                  <a:pt x="14282" y="19363"/>
                  <a:pt x="14306" y="19408"/>
                  <a:pt x="14335" y="19408"/>
                </a:cubicBezTo>
                <a:cubicBezTo>
                  <a:pt x="14364" y="19408"/>
                  <a:pt x="14388" y="19363"/>
                  <a:pt x="14388" y="19306"/>
                </a:cubicBezTo>
                <a:lnTo>
                  <a:pt x="14388" y="19085"/>
                </a:lnTo>
                <a:cubicBezTo>
                  <a:pt x="14388" y="19028"/>
                  <a:pt x="14364" y="18981"/>
                  <a:pt x="14335" y="18981"/>
                </a:cubicBezTo>
                <a:close/>
                <a:moveTo>
                  <a:pt x="15185" y="18981"/>
                </a:moveTo>
                <a:cubicBezTo>
                  <a:pt x="15156" y="18981"/>
                  <a:pt x="15132" y="19028"/>
                  <a:pt x="15132" y="19085"/>
                </a:cubicBezTo>
                <a:lnTo>
                  <a:pt x="15132" y="19306"/>
                </a:lnTo>
                <a:cubicBezTo>
                  <a:pt x="15132" y="19363"/>
                  <a:pt x="15156" y="19408"/>
                  <a:pt x="15185" y="19408"/>
                </a:cubicBezTo>
                <a:cubicBezTo>
                  <a:pt x="15214" y="19408"/>
                  <a:pt x="15237" y="19363"/>
                  <a:pt x="15237" y="19306"/>
                </a:cubicBezTo>
                <a:lnTo>
                  <a:pt x="15237" y="19085"/>
                </a:lnTo>
                <a:cubicBezTo>
                  <a:pt x="15237" y="19028"/>
                  <a:pt x="15214" y="18981"/>
                  <a:pt x="15185" y="18981"/>
                </a:cubicBezTo>
                <a:close/>
                <a:moveTo>
                  <a:pt x="15500" y="18981"/>
                </a:moveTo>
                <a:cubicBezTo>
                  <a:pt x="15470" y="18981"/>
                  <a:pt x="15447" y="19028"/>
                  <a:pt x="15447" y="19085"/>
                </a:cubicBezTo>
                <a:lnTo>
                  <a:pt x="15447" y="19306"/>
                </a:lnTo>
                <a:cubicBezTo>
                  <a:pt x="15447" y="19363"/>
                  <a:pt x="15470" y="19408"/>
                  <a:pt x="15500" y="19408"/>
                </a:cubicBezTo>
                <a:cubicBezTo>
                  <a:pt x="15529" y="19408"/>
                  <a:pt x="15551" y="19363"/>
                  <a:pt x="15551" y="19306"/>
                </a:cubicBezTo>
                <a:lnTo>
                  <a:pt x="15551" y="19085"/>
                </a:lnTo>
                <a:cubicBezTo>
                  <a:pt x="15551" y="19028"/>
                  <a:pt x="15529" y="18981"/>
                  <a:pt x="15500" y="18981"/>
                </a:cubicBezTo>
                <a:close/>
                <a:moveTo>
                  <a:pt x="16349" y="18981"/>
                </a:moveTo>
                <a:cubicBezTo>
                  <a:pt x="16320" y="18981"/>
                  <a:pt x="16296" y="19028"/>
                  <a:pt x="16296" y="19085"/>
                </a:cubicBezTo>
                <a:lnTo>
                  <a:pt x="16296" y="19306"/>
                </a:lnTo>
                <a:cubicBezTo>
                  <a:pt x="16296" y="19363"/>
                  <a:pt x="16320" y="19408"/>
                  <a:pt x="16349" y="19408"/>
                </a:cubicBezTo>
                <a:cubicBezTo>
                  <a:pt x="16378" y="19408"/>
                  <a:pt x="16401" y="19363"/>
                  <a:pt x="16401" y="19306"/>
                </a:cubicBezTo>
                <a:lnTo>
                  <a:pt x="16401" y="19085"/>
                </a:lnTo>
                <a:cubicBezTo>
                  <a:pt x="16401" y="19028"/>
                  <a:pt x="16378" y="18981"/>
                  <a:pt x="16349" y="18981"/>
                </a:cubicBezTo>
                <a:close/>
                <a:moveTo>
                  <a:pt x="16663" y="18981"/>
                </a:moveTo>
                <a:cubicBezTo>
                  <a:pt x="16634" y="18981"/>
                  <a:pt x="16611" y="19028"/>
                  <a:pt x="16611" y="19085"/>
                </a:cubicBezTo>
                <a:lnTo>
                  <a:pt x="16611" y="19306"/>
                </a:lnTo>
                <a:cubicBezTo>
                  <a:pt x="16611" y="19363"/>
                  <a:pt x="16634" y="19408"/>
                  <a:pt x="16663" y="19408"/>
                </a:cubicBezTo>
                <a:cubicBezTo>
                  <a:pt x="16692" y="19408"/>
                  <a:pt x="16716" y="19363"/>
                  <a:pt x="16716" y="19306"/>
                </a:cubicBezTo>
                <a:lnTo>
                  <a:pt x="16716" y="19085"/>
                </a:lnTo>
                <a:cubicBezTo>
                  <a:pt x="16716" y="19028"/>
                  <a:pt x="16692" y="18981"/>
                  <a:pt x="16663" y="18981"/>
                </a:cubicBezTo>
                <a:close/>
                <a:moveTo>
                  <a:pt x="17512" y="18981"/>
                </a:moveTo>
                <a:cubicBezTo>
                  <a:pt x="17483" y="18981"/>
                  <a:pt x="17459" y="19028"/>
                  <a:pt x="17459" y="19085"/>
                </a:cubicBezTo>
                <a:lnTo>
                  <a:pt x="17459" y="19306"/>
                </a:lnTo>
                <a:cubicBezTo>
                  <a:pt x="17459" y="19363"/>
                  <a:pt x="17483" y="19408"/>
                  <a:pt x="17512" y="19408"/>
                </a:cubicBezTo>
                <a:cubicBezTo>
                  <a:pt x="17541" y="19408"/>
                  <a:pt x="17565" y="19363"/>
                  <a:pt x="17565" y="19306"/>
                </a:cubicBezTo>
                <a:lnTo>
                  <a:pt x="17565" y="19085"/>
                </a:lnTo>
                <a:cubicBezTo>
                  <a:pt x="17565" y="19028"/>
                  <a:pt x="17541" y="18981"/>
                  <a:pt x="17512" y="18981"/>
                </a:cubicBezTo>
                <a:close/>
                <a:moveTo>
                  <a:pt x="17827" y="18981"/>
                </a:moveTo>
                <a:cubicBezTo>
                  <a:pt x="17798" y="18981"/>
                  <a:pt x="17774" y="19028"/>
                  <a:pt x="17774" y="19085"/>
                </a:cubicBezTo>
                <a:lnTo>
                  <a:pt x="17774" y="19306"/>
                </a:lnTo>
                <a:cubicBezTo>
                  <a:pt x="17774" y="19363"/>
                  <a:pt x="17798" y="19408"/>
                  <a:pt x="17827" y="19408"/>
                </a:cubicBezTo>
                <a:cubicBezTo>
                  <a:pt x="17856" y="19408"/>
                  <a:pt x="17880" y="19363"/>
                  <a:pt x="17880" y="19306"/>
                </a:cubicBezTo>
                <a:lnTo>
                  <a:pt x="17880" y="19085"/>
                </a:lnTo>
                <a:cubicBezTo>
                  <a:pt x="17880" y="19028"/>
                  <a:pt x="17856" y="18981"/>
                  <a:pt x="17827" y="18981"/>
                </a:cubicBezTo>
                <a:close/>
                <a:moveTo>
                  <a:pt x="18677" y="18981"/>
                </a:moveTo>
                <a:cubicBezTo>
                  <a:pt x="18648" y="18981"/>
                  <a:pt x="18624" y="19028"/>
                  <a:pt x="18624" y="19085"/>
                </a:cubicBezTo>
                <a:lnTo>
                  <a:pt x="18624" y="19306"/>
                </a:lnTo>
                <a:cubicBezTo>
                  <a:pt x="18624" y="19363"/>
                  <a:pt x="18648" y="19408"/>
                  <a:pt x="18677" y="19408"/>
                </a:cubicBezTo>
                <a:cubicBezTo>
                  <a:pt x="18706" y="19408"/>
                  <a:pt x="18730" y="19363"/>
                  <a:pt x="18730" y="19306"/>
                </a:cubicBezTo>
                <a:lnTo>
                  <a:pt x="18730" y="19085"/>
                </a:lnTo>
                <a:cubicBezTo>
                  <a:pt x="18730" y="19028"/>
                  <a:pt x="18706" y="18981"/>
                  <a:pt x="18677" y="18981"/>
                </a:cubicBezTo>
                <a:close/>
                <a:moveTo>
                  <a:pt x="18991" y="18981"/>
                </a:moveTo>
                <a:cubicBezTo>
                  <a:pt x="18962" y="18981"/>
                  <a:pt x="18938" y="19028"/>
                  <a:pt x="18938" y="19085"/>
                </a:cubicBezTo>
                <a:lnTo>
                  <a:pt x="18938" y="19306"/>
                </a:lnTo>
                <a:cubicBezTo>
                  <a:pt x="18938" y="19363"/>
                  <a:pt x="18962" y="19408"/>
                  <a:pt x="18991" y="19408"/>
                </a:cubicBezTo>
                <a:cubicBezTo>
                  <a:pt x="19020" y="19408"/>
                  <a:pt x="19044" y="19363"/>
                  <a:pt x="19044" y="19306"/>
                </a:cubicBezTo>
                <a:lnTo>
                  <a:pt x="19044" y="19085"/>
                </a:lnTo>
                <a:cubicBezTo>
                  <a:pt x="19044" y="19028"/>
                  <a:pt x="19020" y="18981"/>
                  <a:pt x="18991" y="18981"/>
                </a:cubicBezTo>
                <a:close/>
                <a:moveTo>
                  <a:pt x="19841" y="18981"/>
                </a:moveTo>
                <a:cubicBezTo>
                  <a:pt x="19812" y="18981"/>
                  <a:pt x="19788" y="19028"/>
                  <a:pt x="19788" y="19085"/>
                </a:cubicBezTo>
                <a:lnTo>
                  <a:pt x="19788" y="19306"/>
                </a:lnTo>
                <a:cubicBezTo>
                  <a:pt x="19788" y="19363"/>
                  <a:pt x="19812" y="19408"/>
                  <a:pt x="19841" y="19408"/>
                </a:cubicBezTo>
                <a:cubicBezTo>
                  <a:pt x="19870" y="19408"/>
                  <a:pt x="19894" y="19363"/>
                  <a:pt x="19894" y="19306"/>
                </a:cubicBezTo>
                <a:lnTo>
                  <a:pt x="19894" y="19085"/>
                </a:lnTo>
                <a:cubicBezTo>
                  <a:pt x="19894" y="19028"/>
                  <a:pt x="19870" y="18981"/>
                  <a:pt x="19841" y="18981"/>
                </a:cubicBezTo>
                <a:close/>
                <a:moveTo>
                  <a:pt x="20155" y="18981"/>
                </a:moveTo>
                <a:cubicBezTo>
                  <a:pt x="20126" y="18981"/>
                  <a:pt x="20102" y="19028"/>
                  <a:pt x="20102" y="19085"/>
                </a:cubicBezTo>
                <a:lnTo>
                  <a:pt x="20102" y="19306"/>
                </a:lnTo>
                <a:cubicBezTo>
                  <a:pt x="20102" y="19363"/>
                  <a:pt x="20126" y="19408"/>
                  <a:pt x="20155" y="19408"/>
                </a:cubicBezTo>
                <a:cubicBezTo>
                  <a:pt x="20184" y="19408"/>
                  <a:pt x="20207" y="19363"/>
                  <a:pt x="20207" y="19306"/>
                </a:cubicBezTo>
                <a:lnTo>
                  <a:pt x="20207" y="19085"/>
                </a:lnTo>
                <a:cubicBezTo>
                  <a:pt x="20207" y="19028"/>
                  <a:pt x="20184" y="18981"/>
                  <a:pt x="20155" y="18981"/>
                </a:cubicBezTo>
                <a:close/>
                <a:moveTo>
                  <a:pt x="21004" y="18981"/>
                </a:moveTo>
                <a:cubicBezTo>
                  <a:pt x="20975" y="18981"/>
                  <a:pt x="20952" y="19028"/>
                  <a:pt x="20952" y="19085"/>
                </a:cubicBezTo>
                <a:lnTo>
                  <a:pt x="20952" y="19306"/>
                </a:lnTo>
                <a:cubicBezTo>
                  <a:pt x="20952" y="19363"/>
                  <a:pt x="20975" y="19408"/>
                  <a:pt x="21004" y="19408"/>
                </a:cubicBezTo>
                <a:cubicBezTo>
                  <a:pt x="21033" y="19408"/>
                  <a:pt x="21057" y="19363"/>
                  <a:pt x="21057" y="19306"/>
                </a:cubicBezTo>
                <a:lnTo>
                  <a:pt x="21057" y="19085"/>
                </a:lnTo>
                <a:cubicBezTo>
                  <a:pt x="21057" y="19028"/>
                  <a:pt x="21033" y="18981"/>
                  <a:pt x="21004" y="18981"/>
                </a:cubicBezTo>
                <a:close/>
                <a:moveTo>
                  <a:pt x="21319" y="18981"/>
                </a:moveTo>
                <a:cubicBezTo>
                  <a:pt x="21289" y="18981"/>
                  <a:pt x="21267" y="19028"/>
                  <a:pt x="21267" y="19085"/>
                </a:cubicBezTo>
                <a:lnTo>
                  <a:pt x="21267" y="19306"/>
                </a:lnTo>
                <a:cubicBezTo>
                  <a:pt x="21267" y="19363"/>
                  <a:pt x="21289" y="19408"/>
                  <a:pt x="21319" y="19408"/>
                </a:cubicBezTo>
                <a:cubicBezTo>
                  <a:pt x="21348" y="19408"/>
                  <a:pt x="21372" y="19363"/>
                  <a:pt x="21372" y="19306"/>
                </a:cubicBezTo>
                <a:lnTo>
                  <a:pt x="21372" y="19085"/>
                </a:lnTo>
                <a:cubicBezTo>
                  <a:pt x="21372" y="19028"/>
                  <a:pt x="21348" y="18981"/>
                  <a:pt x="21319" y="18981"/>
                </a:cubicBezTo>
                <a:close/>
                <a:moveTo>
                  <a:pt x="281" y="19711"/>
                </a:moveTo>
                <a:cubicBezTo>
                  <a:pt x="252" y="19711"/>
                  <a:pt x="228" y="19758"/>
                  <a:pt x="228" y="19815"/>
                </a:cubicBezTo>
                <a:lnTo>
                  <a:pt x="228" y="20036"/>
                </a:lnTo>
                <a:cubicBezTo>
                  <a:pt x="228" y="20093"/>
                  <a:pt x="252" y="20138"/>
                  <a:pt x="281" y="20138"/>
                </a:cubicBezTo>
                <a:cubicBezTo>
                  <a:pt x="311" y="20138"/>
                  <a:pt x="334" y="20093"/>
                  <a:pt x="334" y="20036"/>
                </a:cubicBezTo>
                <a:lnTo>
                  <a:pt x="334" y="19815"/>
                </a:lnTo>
                <a:cubicBezTo>
                  <a:pt x="334" y="19758"/>
                  <a:pt x="311" y="19711"/>
                  <a:pt x="281" y="19711"/>
                </a:cubicBezTo>
                <a:close/>
                <a:moveTo>
                  <a:pt x="596" y="19711"/>
                </a:moveTo>
                <a:cubicBezTo>
                  <a:pt x="567" y="19711"/>
                  <a:pt x="543" y="19758"/>
                  <a:pt x="543" y="19815"/>
                </a:cubicBezTo>
                <a:lnTo>
                  <a:pt x="543" y="20036"/>
                </a:lnTo>
                <a:cubicBezTo>
                  <a:pt x="543" y="20093"/>
                  <a:pt x="567" y="20138"/>
                  <a:pt x="596" y="20138"/>
                </a:cubicBezTo>
                <a:cubicBezTo>
                  <a:pt x="625" y="20138"/>
                  <a:pt x="649" y="20093"/>
                  <a:pt x="649" y="20036"/>
                </a:cubicBezTo>
                <a:lnTo>
                  <a:pt x="649" y="19815"/>
                </a:lnTo>
                <a:cubicBezTo>
                  <a:pt x="649" y="19758"/>
                  <a:pt x="625" y="19711"/>
                  <a:pt x="596" y="19711"/>
                </a:cubicBezTo>
                <a:close/>
                <a:moveTo>
                  <a:pt x="1446" y="19711"/>
                </a:moveTo>
                <a:cubicBezTo>
                  <a:pt x="1417" y="19711"/>
                  <a:pt x="1393" y="19758"/>
                  <a:pt x="1393" y="19815"/>
                </a:cubicBezTo>
                <a:lnTo>
                  <a:pt x="1393" y="20036"/>
                </a:lnTo>
                <a:cubicBezTo>
                  <a:pt x="1393" y="20093"/>
                  <a:pt x="1417" y="20138"/>
                  <a:pt x="1446" y="20138"/>
                </a:cubicBezTo>
                <a:cubicBezTo>
                  <a:pt x="1475" y="20138"/>
                  <a:pt x="1499" y="20093"/>
                  <a:pt x="1499" y="20036"/>
                </a:cubicBezTo>
                <a:lnTo>
                  <a:pt x="1499" y="19815"/>
                </a:lnTo>
                <a:cubicBezTo>
                  <a:pt x="1499" y="19758"/>
                  <a:pt x="1475" y="19711"/>
                  <a:pt x="1446" y="19711"/>
                </a:cubicBezTo>
                <a:close/>
                <a:moveTo>
                  <a:pt x="1760" y="19711"/>
                </a:moveTo>
                <a:cubicBezTo>
                  <a:pt x="1731" y="19711"/>
                  <a:pt x="1707" y="19758"/>
                  <a:pt x="1707" y="19815"/>
                </a:cubicBezTo>
                <a:lnTo>
                  <a:pt x="1707" y="20036"/>
                </a:lnTo>
                <a:cubicBezTo>
                  <a:pt x="1707" y="20093"/>
                  <a:pt x="1731" y="20138"/>
                  <a:pt x="1760" y="20138"/>
                </a:cubicBezTo>
                <a:cubicBezTo>
                  <a:pt x="1789" y="20138"/>
                  <a:pt x="1813" y="20093"/>
                  <a:pt x="1813" y="20036"/>
                </a:cubicBezTo>
                <a:lnTo>
                  <a:pt x="1813" y="19815"/>
                </a:lnTo>
                <a:cubicBezTo>
                  <a:pt x="1813" y="19758"/>
                  <a:pt x="1789" y="19711"/>
                  <a:pt x="1760" y="19711"/>
                </a:cubicBezTo>
                <a:close/>
                <a:moveTo>
                  <a:pt x="2610" y="19711"/>
                </a:moveTo>
                <a:cubicBezTo>
                  <a:pt x="2581" y="19711"/>
                  <a:pt x="2557" y="19758"/>
                  <a:pt x="2557" y="19815"/>
                </a:cubicBezTo>
                <a:lnTo>
                  <a:pt x="2557" y="20036"/>
                </a:lnTo>
                <a:cubicBezTo>
                  <a:pt x="2557" y="20093"/>
                  <a:pt x="2581" y="20138"/>
                  <a:pt x="2610" y="20138"/>
                </a:cubicBezTo>
                <a:cubicBezTo>
                  <a:pt x="2639" y="20138"/>
                  <a:pt x="2662" y="20093"/>
                  <a:pt x="2662" y="20036"/>
                </a:cubicBezTo>
                <a:lnTo>
                  <a:pt x="2662" y="19815"/>
                </a:lnTo>
                <a:cubicBezTo>
                  <a:pt x="2662" y="19758"/>
                  <a:pt x="2639" y="19711"/>
                  <a:pt x="2610" y="19711"/>
                </a:cubicBezTo>
                <a:close/>
                <a:moveTo>
                  <a:pt x="2924" y="19711"/>
                </a:moveTo>
                <a:cubicBezTo>
                  <a:pt x="2895" y="19711"/>
                  <a:pt x="2871" y="19758"/>
                  <a:pt x="2871" y="19815"/>
                </a:cubicBezTo>
                <a:lnTo>
                  <a:pt x="2871" y="20036"/>
                </a:lnTo>
                <a:cubicBezTo>
                  <a:pt x="2871" y="20093"/>
                  <a:pt x="2895" y="20138"/>
                  <a:pt x="2924" y="20138"/>
                </a:cubicBezTo>
                <a:cubicBezTo>
                  <a:pt x="2954" y="20138"/>
                  <a:pt x="2976" y="20093"/>
                  <a:pt x="2976" y="20036"/>
                </a:cubicBezTo>
                <a:lnTo>
                  <a:pt x="2976" y="19815"/>
                </a:lnTo>
                <a:cubicBezTo>
                  <a:pt x="2976" y="19758"/>
                  <a:pt x="2954" y="19711"/>
                  <a:pt x="2924" y="19711"/>
                </a:cubicBezTo>
                <a:close/>
                <a:moveTo>
                  <a:pt x="3773" y="19711"/>
                </a:moveTo>
                <a:cubicBezTo>
                  <a:pt x="3744" y="19711"/>
                  <a:pt x="3721" y="19758"/>
                  <a:pt x="3721" y="19815"/>
                </a:cubicBezTo>
                <a:lnTo>
                  <a:pt x="3721" y="20036"/>
                </a:lnTo>
                <a:cubicBezTo>
                  <a:pt x="3721" y="20093"/>
                  <a:pt x="3744" y="20138"/>
                  <a:pt x="3773" y="20138"/>
                </a:cubicBezTo>
                <a:cubicBezTo>
                  <a:pt x="3802" y="20138"/>
                  <a:pt x="3826" y="20093"/>
                  <a:pt x="3826" y="20036"/>
                </a:cubicBezTo>
                <a:lnTo>
                  <a:pt x="3826" y="19815"/>
                </a:lnTo>
                <a:cubicBezTo>
                  <a:pt x="3826" y="19758"/>
                  <a:pt x="3802" y="19711"/>
                  <a:pt x="3773" y="19711"/>
                </a:cubicBezTo>
                <a:close/>
                <a:moveTo>
                  <a:pt x="4088" y="19711"/>
                </a:moveTo>
                <a:cubicBezTo>
                  <a:pt x="4058" y="19711"/>
                  <a:pt x="4035" y="19758"/>
                  <a:pt x="4035" y="19815"/>
                </a:cubicBezTo>
                <a:lnTo>
                  <a:pt x="4035" y="20036"/>
                </a:lnTo>
                <a:cubicBezTo>
                  <a:pt x="4035" y="20093"/>
                  <a:pt x="4058" y="20138"/>
                  <a:pt x="4088" y="20138"/>
                </a:cubicBezTo>
                <a:cubicBezTo>
                  <a:pt x="4117" y="20138"/>
                  <a:pt x="4141" y="20093"/>
                  <a:pt x="4141" y="20036"/>
                </a:cubicBezTo>
                <a:lnTo>
                  <a:pt x="4141" y="19815"/>
                </a:lnTo>
                <a:cubicBezTo>
                  <a:pt x="4141" y="19758"/>
                  <a:pt x="4117" y="19711"/>
                  <a:pt x="4088" y="19711"/>
                </a:cubicBezTo>
                <a:close/>
                <a:moveTo>
                  <a:pt x="4937" y="19711"/>
                </a:moveTo>
                <a:cubicBezTo>
                  <a:pt x="4908" y="19711"/>
                  <a:pt x="4884" y="19758"/>
                  <a:pt x="4884" y="19815"/>
                </a:cubicBezTo>
                <a:lnTo>
                  <a:pt x="4884" y="20036"/>
                </a:lnTo>
                <a:cubicBezTo>
                  <a:pt x="4884" y="20093"/>
                  <a:pt x="4908" y="20138"/>
                  <a:pt x="4937" y="20138"/>
                </a:cubicBezTo>
                <a:cubicBezTo>
                  <a:pt x="4966" y="20138"/>
                  <a:pt x="4990" y="20093"/>
                  <a:pt x="4990" y="20036"/>
                </a:cubicBezTo>
                <a:lnTo>
                  <a:pt x="4990" y="19815"/>
                </a:lnTo>
                <a:cubicBezTo>
                  <a:pt x="4990" y="19758"/>
                  <a:pt x="4966" y="19711"/>
                  <a:pt x="4937" y="19711"/>
                </a:cubicBezTo>
                <a:close/>
                <a:moveTo>
                  <a:pt x="5252" y="19711"/>
                </a:moveTo>
                <a:cubicBezTo>
                  <a:pt x="5223" y="19711"/>
                  <a:pt x="5199" y="19758"/>
                  <a:pt x="5199" y="19815"/>
                </a:cubicBezTo>
                <a:lnTo>
                  <a:pt x="5199" y="20036"/>
                </a:lnTo>
                <a:cubicBezTo>
                  <a:pt x="5199" y="20093"/>
                  <a:pt x="5223" y="20138"/>
                  <a:pt x="5252" y="20138"/>
                </a:cubicBezTo>
                <a:cubicBezTo>
                  <a:pt x="5281" y="20138"/>
                  <a:pt x="5305" y="20093"/>
                  <a:pt x="5305" y="20036"/>
                </a:cubicBezTo>
                <a:lnTo>
                  <a:pt x="5305" y="19815"/>
                </a:lnTo>
                <a:cubicBezTo>
                  <a:pt x="5305" y="19758"/>
                  <a:pt x="5281" y="19711"/>
                  <a:pt x="5252" y="19711"/>
                </a:cubicBezTo>
                <a:close/>
                <a:moveTo>
                  <a:pt x="6102" y="19711"/>
                </a:moveTo>
                <a:cubicBezTo>
                  <a:pt x="6072" y="19711"/>
                  <a:pt x="6049" y="19758"/>
                  <a:pt x="6049" y="19815"/>
                </a:cubicBezTo>
                <a:lnTo>
                  <a:pt x="6049" y="20036"/>
                </a:lnTo>
                <a:cubicBezTo>
                  <a:pt x="6049" y="20093"/>
                  <a:pt x="6072" y="20138"/>
                  <a:pt x="6102" y="20138"/>
                </a:cubicBezTo>
                <a:cubicBezTo>
                  <a:pt x="6131" y="20138"/>
                  <a:pt x="6155" y="20093"/>
                  <a:pt x="6155" y="20036"/>
                </a:cubicBezTo>
                <a:lnTo>
                  <a:pt x="6155" y="19815"/>
                </a:lnTo>
                <a:cubicBezTo>
                  <a:pt x="6155" y="19758"/>
                  <a:pt x="6131" y="19711"/>
                  <a:pt x="6102" y="19711"/>
                </a:cubicBezTo>
                <a:close/>
                <a:moveTo>
                  <a:pt x="6416" y="19711"/>
                </a:moveTo>
                <a:cubicBezTo>
                  <a:pt x="6387" y="19711"/>
                  <a:pt x="6363" y="19758"/>
                  <a:pt x="6363" y="19815"/>
                </a:cubicBezTo>
                <a:lnTo>
                  <a:pt x="6363" y="20036"/>
                </a:lnTo>
                <a:cubicBezTo>
                  <a:pt x="6363" y="20093"/>
                  <a:pt x="6387" y="20138"/>
                  <a:pt x="6416" y="20138"/>
                </a:cubicBezTo>
                <a:cubicBezTo>
                  <a:pt x="6445" y="20138"/>
                  <a:pt x="6469" y="20093"/>
                  <a:pt x="6469" y="20036"/>
                </a:cubicBezTo>
                <a:lnTo>
                  <a:pt x="6469" y="19815"/>
                </a:lnTo>
                <a:cubicBezTo>
                  <a:pt x="6469" y="19758"/>
                  <a:pt x="6445" y="19711"/>
                  <a:pt x="6416" y="19711"/>
                </a:cubicBezTo>
                <a:close/>
                <a:moveTo>
                  <a:pt x="7266" y="19711"/>
                </a:moveTo>
                <a:cubicBezTo>
                  <a:pt x="7237" y="19711"/>
                  <a:pt x="7213" y="19758"/>
                  <a:pt x="7213" y="19815"/>
                </a:cubicBezTo>
                <a:lnTo>
                  <a:pt x="7213" y="20036"/>
                </a:lnTo>
                <a:cubicBezTo>
                  <a:pt x="7213" y="20093"/>
                  <a:pt x="7237" y="20138"/>
                  <a:pt x="7266" y="20138"/>
                </a:cubicBezTo>
                <a:cubicBezTo>
                  <a:pt x="7295" y="20138"/>
                  <a:pt x="7318" y="20093"/>
                  <a:pt x="7318" y="20036"/>
                </a:cubicBezTo>
                <a:lnTo>
                  <a:pt x="7318" y="19815"/>
                </a:lnTo>
                <a:cubicBezTo>
                  <a:pt x="7318" y="19758"/>
                  <a:pt x="7295" y="19711"/>
                  <a:pt x="7266" y="19711"/>
                </a:cubicBezTo>
                <a:close/>
                <a:moveTo>
                  <a:pt x="7580" y="19711"/>
                </a:moveTo>
                <a:cubicBezTo>
                  <a:pt x="7551" y="19711"/>
                  <a:pt x="7527" y="19758"/>
                  <a:pt x="7527" y="19815"/>
                </a:cubicBezTo>
                <a:lnTo>
                  <a:pt x="7527" y="20036"/>
                </a:lnTo>
                <a:cubicBezTo>
                  <a:pt x="7527" y="20093"/>
                  <a:pt x="7551" y="20138"/>
                  <a:pt x="7580" y="20138"/>
                </a:cubicBezTo>
                <a:cubicBezTo>
                  <a:pt x="7609" y="20138"/>
                  <a:pt x="7632" y="20093"/>
                  <a:pt x="7632" y="20036"/>
                </a:cubicBezTo>
                <a:lnTo>
                  <a:pt x="7632" y="19815"/>
                </a:lnTo>
                <a:cubicBezTo>
                  <a:pt x="7632" y="19758"/>
                  <a:pt x="7609" y="19711"/>
                  <a:pt x="7580" y="19711"/>
                </a:cubicBezTo>
                <a:close/>
                <a:moveTo>
                  <a:pt x="8429" y="19711"/>
                </a:moveTo>
                <a:cubicBezTo>
                  <a:pt x="8400" y="19711"/>
                  <a:pt x="8377" y="19758"/>
                  <a:pt x="8377" y="19815"/>
                </a:cubicBezTo>
                <a:lnTo>
                  <a:pt x="8377" y="20036"/>
                </a:lnTo>
                <a:cubicBezTo>
                  <a:pt x="8377" y="20093"/>
                  <a:pt x="8400" y="20138"/>
                  <a:pt x="8429" y="20138"/>
                </a:cubicBezTo>
                <a:cubicBezTo>
                  <a:pt x="8458" y="20138"/>
                  <a:pt x="8482" y="20093"/>
                  <a:pt x="8482" y="20036"/>
                </a:cubicBezTo>
                <a:lnTo>
                  <a:pt x="8482" y="19815"/>
                </a:lnTo>
                <a:cubicBezTo>
                  <a:pt x="8482" y="19758"/>
                  <a:pt x="8458" y="19711"/>
                  <a:pt x="8429" y="19711"/>
                </a:cubicBezTo>
                <a:close/>
                <a:moveTo>
                  <a:pt x="8744" y="19711"/>
                </a:moveTo>
                <a:cubicBezTo>
                  <a:pt x="8714" y="19711"/>
                  <a:pt x="8691" y="19758"/>
                  <a:pt x="8691" y="19815"/>
                </a:cubicBezTo>
                <a:lnTo>
                  <a:pt x="8691" y="20036"/>
                </a:lnTo>
                <a:cubicBezTo>
                  <a:pt x="8691" y="20093"/>
                  <a:pt x="8714" y="20138"/>
                  <a:pt x="8744" y="20138"/>
                </a:cubicBezTo>
                <a:cubicBezTo>
                  <a:pt x="8773" y="20138"/>
                  <a:pt x="8796" y="20093"/>
                  <a:pt x="8796" y="20036"/>
                </a:cubicBezTo>
                <a:lnTo>
                  <a:pt x="8796" y="19815"/>
                </a:lnTo>
                <a:cubicBezTo>
                  <a:pt x="8796" y="19758"/>
                  <a:pt x="8773" y="19711"/>
                  <a:pt x="8744" y="19711"/>
                </a:cubicBezTo>
                <a:close/>
                <a:moveTo>
                  <a:pt x="9593" y="19711"/>
                </a:moveTo>
                <a:cubicBezTo>
                  <a:pt x="9564" y="19711"/>
                  <a:pt x="9540" y="19758"/>
                  <a:pt x="9540" y="19815"/>
                </a:cubicBezTo>
                <a:lnTo>
                  <a:pt x="9540" y="20036"/>
                </a:lnTo>
                <a:cubicBezTo>
                  <a:pt x="9540" y="20093"/>
                  <a:pt x="9564" y="20138"/>
                  <a:pt x="9593" y="20138"/>
                </a:cubicBezTo>
                <a:cubicBezTo>
                  <a:pt x="9622" y="20138"/>
                  <a:pt x="9646" y="20093"/>
                  <a:pt x="9646" y="20036"/>
                </a:cubicBezTo>
                <a:lnTo>
                  <a:pt x="9646" y="19815"/>
                </a:lnTo>
                <a:cubicBezTo>
                  <a:pt x="9646" y="19758"/>
                  <a:pt x="9622" y="19711"/>
                  <a:pt x="9593" y="19711"/>
                </a:cubicBezTo>
                <a:close/>
                <a:moveTo>
                  <a:pt x="9908" y="19711"/>
                </a:moveTo>
                <a:cubicBezTo>
                  <a:pt x="9879" y="19711"/>
                  <a:pt x="9855" y="19758"/>
                  <a:pt x="9855" y="19815"/>
                </a:cubicBezTo>
                <a:lnTo>
                  <a:pt x="9855" y="20036"/>
                </a:lnTo>
                <a:cubicBezTo>
                  <a:pt x="9855" y="20093"/>
                  <a:pt x="9879" y="20138"/>
                  <a:pt x="9908" y="20138"/>
                </a:cubicBezTo>
                <a:cubicBezTo>
                  <a:pt x="9937" y="20138"/>
                  <a:pt x="9961" y="20093"/>
                  <a:pt x="9961" y="20036"/>
                </a:cubicBezTo>
                <a:lnTo>
                  <a:pt x="9961" y="19815"/>
                </a:lnTo>
                <a:cubicBezTo>
                  <a:pt x="9961" y="19758"/>
                  <a:pt x="9937" y="19711"/>
                  <a:pt x="9908" y="19711"/>
                </a:cubicBezTo>
                <a:close/>
                <a:moveTo>
                  <a:pt x="10758" y="19711"/>
                </a:moveTo>
                <a:cubicBezTo>
                  <a:pt x="10728" y="19711"/>
                  <a:pt x="10705" y="19758"/>
                  <a:pt x="10705" y="19815"/>
                </a:cubicBezTo>
                <a:lnTo>
                  <a:pt x="10705" y="20036"/>
                </a:lnTo>
                <a:cubicBezTo>
                  <a:pt x="10705" y="20093"/>
                  <a:pt x="10728" y="20138"/>
                  <a:pt x="10758" y="20138"/>
                </a:cubicBezTo>
                <a:cubicBezTo>
                  <a:pt x="10787" y="20138"/>
                  <a:pt x="10810" y="20093"/>
                  <a:pt x="10810" y="20036"/>
                </a:cubicBezTo>
                <a:lnTo>
                  <a:pt x="10810" y="19815"/>
                </a:lnTo>
                <a:cubicBezTo>
                  <a:pt x="10810" y="19758"/>
                  <a:pt x="10787" y="19711"/>
                  <a:pt x="10758" y="19711"/>
                </a:cubicBezTo>
                <a:close/>
                <a:moveTo>
                  <a:pt x="11072" y="19711"/>
                </a:moveTo>
                <a:cubicBezTo>
                  <a:pt x="11043" y="19711"/>
                  <a:pt x="11019" y="19758"/>
                  <a:pt x="11019" y="19815"/>
                </a:cubicBezTo>
                <a:lnTo>
                  <a:pt x="11019" y="20036"/>
                </a:lnTo>
                <a:cubicBezTo>
                  <a:pt x="11019" y="20093"/>
                  <a:pt x="11043" y="20138"/>
                  <a:pt x="11072" y="20138"/>
                </a:cubicBezTo>
                <a:cubicBezTo>
                  <a:pt x="11101" y="20138"/>
                  <a:pt x="11125" y="20093"/>
                  <a:pt x="11125" y="20036"/>
                </a:cubicBezTo>
                <a:lnTo>
                  <a:pt x="11125" y="19815"/>
                </a:lnTo>
                <a:cubicBezTo>
                  <a:pt x="11125" y="19758"/>
                  <a:pt x="11101" y="19711"/>
                  <a:pt x="11072" y="19711"/>
                </a:cubicBezTo>
                <a:close/>
                <a:moveTo>
                  <a:pt x="11922" y="19711"/>
                </a:moveTo>
                <a:cubicBezTo>
                  <a:pt x="11893" y="19711"/>
                  <a:pt x="11869" y="19758"/>
                  <a:pt x="11869" y="19815"/>
                </a:cubicBezTo>
                <a:lnTo>
                  <a:pt x="11869" y="20036"/>
                </a:lnTo>
                <a:cubicBezTo>
                  <a:pt x="11869" y="20093"/>
                  <a:pt x="11893" y="20138"/>
                  <a:pt x="11922" y="20138"/>
                </a:cubicBezTo>
                <a:cubicBezTo>
                  <a:pt x="11951" y="20138"/>
                  <a:pt x="11974" y="20093"/>
                  <a:pt x="11974" y="20036"/>
                </a:cubicBezTo>
                <a:lnTo>
                  <a:pt x="11974" y="19815"/>
                </a:lnTo>
                <a:cubicBezTo>
                  <a:pt x="11974" y="19758"/>
                  <a:pt x="11951" y="19711"/>
                  <a:pt x="11922" y="19711"/>
                </a:cubicBezTo>
                <a:close/>
                <a:moveTo>
                  <a:pt x="12236" y="19711"/>
                </a:moveTo>
                <a:cubicBezTo>
                  <a:pt x="12207" y="19711"/>
                  <a:pt x="12183" y="19758"/>
                  <a:pt x="12183" y="19815"/>
                </a:cubicBezTo>
                <a:lnTo>
                  <a:pt x="12183" y="20036"/>
                </a:lnTo>
                <a:cubicBezTo>
                  <a:pt x="12183" y="20093"/>
                  <a:pt x="12207" y="20138"/>
                  <a:pt x="12236" y="20138"/>
                </a:cubicBezTo>
                <a:cubicBezTo>
                  <a:pt x="12265" y="20138"/>
                  <a:pt x="12288" y="20093"/>
                  <a:pt x="12288" y="20036"/>
                </a:cubicBezTo>
                <a:lnTo>
                  <a:pt x="12288" y="19815"/>
                </a:lnTo>
                <a:cubicBezTo>
                  <a:pt x="12288" y="19758"/>
                  <a:pt x="12265" y="19711"/>
                  <a:pt x="12236" y="19711"/>
                </a:cubicBezTo>
                <a:close/>
                <a:moveTo>
                  <a:pt x="13085" y="19711"/>
                </a:moveTo>
                <a:cubicBezTo>
                  <a:pt x="13056" y="19711"/>
                  <a:pt x="13032" y="19758"/>
                  <a:pt x="13032" y="19815"/>
                </a:cubicBezTo>
                <a:lnTo>
                  <a:pt x="13032" y="20036"/>
                </a:lnTo>
                <a:cubicBezTo>
                  <a:pt x="13032" y="20093"/>
                  <a:pt x="13056" y="20138"/>
                  <a:pt x="13085" y="20138"/>
                </a:cubicBezTo>
                <a:cubicBezTo>
                  <a:pt x="13114" y="20138"/>
                  <a:pt x="13138" y="20093"/>
                  <a:pt x="13138" y="20036"/>
                </a:cubicBezTo>
                <a:lnTo>
                  <a:pt x="13138" y="19815"/>
                </a:lnTo>
                <a:cubicBezTo>
                  <a:pt x="13138" y="19758"/>
                  <a:pt x="13114" y="19711"/>
                  <a:pt x="13085" y="19711"/>
                </a:cubicBezTo>
                <a:close/>
                <a:moveTo>
                  <a:pt x="13399" y="19711"/>
                </a:moveTo>
                <a:cubicBezTo>
                  <a:pt x="13370" y="19711"/>
                  <a:pt x="13348" y="19758"/>
                  <a:pt x="13348" y="19815"/>
                </a:cubicBezTo>
                <a:lnTo>
                  <a:pt x="13348" y="20036"/>
                </a:lnTo>
                <a:cubicBezTo>
                  <a:pt x="13348" y="20093"/>
                  <a:pt x="13370" y="20138"/>
                  <a:pt x="13399" y="20138"/>
                </a:cubicBezTo>
                <a:cubicBezTo>
                  <a:pt x="13428" y="20138"/>
                  <a:pt x="13452" y="20093"/>
                  <a:pt x="13452" y="20036"/>
                </a:cubicBezTo>
                <a:lnTo>
                  <a:pt x="13452" y="19815"/>
                </a:lnTo>
                <a:cubicBezTo>
                  <a:pt x="13452" y="19758"/>
                  <a:pt x="13428" y="19711"/>
                  <a:pt x="13399" y="19711"/>
                </a:cubicBezTo>
                <a:close/>
                <a:moveTo>
                  <a:pt x="14249" y="19711"/>
                </a:moveTo>
                <a:cubicBezTo>
                  <a:pt x="14220" y="19711"/>
                  <a:pt x="14196" y="19758"/>
                  <a:pt x="14196" y="19815"/>
                </a:cubicBezTo>
                <a:lnTo>
                  <a:pt x="14196" y="20036"/>
                </a:lnTo>
                <a:cubicBezTo>
                  <a:pt x="14196" y="20093"/>
                  <a:pt x="14220" y="20138"/>
                  <a:pt x="14249" y="20138"/>
                </a:cubicBezTo>
                <a:cubicBezTo>
                  <a:pt x="14278" y="20138"/>
                  <a:pt x="14302" y="20093"/>
                  <a:pt x="14302" y="20036"/>
                </a:cubicBezTo>
                <a:lnTo>
                  <a:pt x="14302" y="19815"/>
                </a:lnTo>
                <a:cubicBezTo>
                  <a:pt x="14302" y="19758"/>
                  <a:pt x="14278" y="19711"/>
                  <a:pt x="14249" y="19711"/>
                </a:cubicBezTo>
                <a:close/>
                <a:moveTo>
                  <a:pt x="14564" y="19711"/>
                </a:moveTo>
                <a:cubicBezTo>
                  <a:pt x="14535" y="19711"/>
                  <a:pt x="14511" y="19758"/>
                  <a:pt x="14511" y="19815"/>
                </a:cubicBezTo>
                <a:lnTo>
                  <a:pt x="14511" y="20036"/>
                </a:lnTo>
                <a:cubicBezTo>
                  <a:pt x="14511" y="20093"/>
                  <a:pt x="14535" y="20138"/>
                  <a:pt x="14564" y="20138"/>
                </a:cubicBezTo>
                <a:cubicBezTo>
                  <a:pt x="14593" y="20138"/>
                  <a:pt x="14617" y="20093"/>
                  <a:pt x="14617" y="20036"/>
                </a:cubicBezTo>
                <a:lnTo>
                  <a:pt x="14617" y="19815"/>
                </a:lnTo>
                <a:cubicBezTo>
                  <a:pt x="14617" y="19758"/>
                  <a:pt x="14593" y="19711"/>
                  <a:pt x="14564" y="19711"/>
                </a:cubicBezTo>
                <a:close/>
                <a:moveTo>
                  <a:pt x="15413" y="19711"/>
                </a:moveTo>
                <a:cubicBezTo>
                  <a:pt x="15384" y="19711"/>
                  <a:pt x="15360" y="19758"/>
                  <a:pt x="15360" y="19815"/>
                </a:cubicBezTo>
                <a:lnTo>
                  <a:pt x="15360" y="20036"/>
                </a:lnTo>
                <a:cubicBezTo>
                  <a:pt x="15360" y="20093"/>
                  <a:pt x="15384" y="20138"/>
                  <a:pt x="15413" y="20138"/>
                </a:cubicBezTo>
                <a:cubicBezTo>
                  <a:pt x="15442" y="20138"/>
                  <a:pt x="15465" y="20093"/>
                  <a:pt x="15465" y="20036"/>
                </a:cubicBezTo>
                <a:lnTo>
                  <a:pt x="15465" y="19815"/>
                </a:lnTo>
                <a:cubicBezTo>
                  <a:pt x="15465" y="19758"/>
                  <a:pt x="15442" y="19711"/>
                  <a:pt x="15413" y="19711"/>
                </a:cubicBezTo>
                <a:close/>
                <a:moveTo>
                  <a:pt x="15728" y="19711"/>
                </a:moveTo>
                <a:cubicBezTo>
                  <a:pt x="15699" y="19711"/>
                  <a:pt x="15675" y="19758"/>
                  <a:pt x="15675" y="19815"/>
                </a:cubicBezTo>
                <a:lnTo>
                  <a:pt x="15675" y="20036"/>
                </a:lnTo>
                <a:cubicBezTo>
                  <a:pt x="15675" y="20093"/>
                  <a:pt x="15699" y="20138"/>
                  <a:pt x="15728" y="20138"/>
                </a:cubicBezTo>
                <a:cubicBezTo>
                  <a:pt x="15757" y="20138"/>
                  <a:pt x="15781" y="20093"/>
                  <a:pt x="15781" y="20036"/>
                </a:cubicBezTo>
                <a:lnTo>
                  <a:pt x="15781" y="19815"/>
                </a:lnTo>
                <a:cubicBezTo>
                  <a:pt x="15781" y="19758"/>
                  <a:pt x="15757" y="19711"/>
                  <a:pt x="15728" y="19711"/>
                </a:cubicBezTo>
                <a:close/>
                <a:moveTo>
                  <a:pt x="16578" y="19711"/>
                </a:moveTo>
                <a:cubicBezTo>
                  <a:pt x="16549" y="19711"/>
                  <a:pt x="16525" y="19758"/>
                  <a:pt x="16525" y="19815"/>
                </a:cubicBezTo>
                <a:lnTo>
                  <a:pt x="16525" y="20036"/>
                </a:lnTo>
                <a:cubicBezTo>
                  <a:pt x="16525" y="20093"/>
                  <a:pt x="16549" y="20138"/>
                  <a:pt x="16578" y="20138"/>
                </a:cubicBezTo>
                <a:cubicBezTo>
                  <a:pt x="16607" y="20138"/>
                  <a:pt x="16630" y="20093"/>
                  <a:pt x="16630" y="20036"/>
                </a:cubicBezTo>
                <a:lnTo>
                  <a:pt x="16630" y="19815"/>
                </a:lnTo>
                <a:cubicBezTo>
                  <a:pt x="16630" y="19758"/>
                  <a:pt x="16607" y="19711"/>
                  <a:pt x="16578" y="19711"/>
                </a:cubicBezTo>
                <a:close/>
                <a:moveTo>
                  <a:pt x="16892" y="19711"/>
                </a:moveTo>
                <a:cubicBezTo>
                  <a:pt x="16863" y="19711"/>
                  <a:pt x="16839" y="19758"/>
                  <a:pt x="16839" y="19815"/>
                </a:cubicBezTo>
                <a:lnTo>
                  <a:pt x="16839" y="20036"/>
                </a:lnTo>
                <a:cubicBezTo>
                  <a:pt x="16839" y="20093"/>
                  <a:pt x="16863" y="20138"/>
                  <a:pt x="16892" y="20138"/>
                </a:cubicBezTo>
                <a:cubicBezTo>
                  <a:pt x="16921" y="20138"/>
                  <a:pt x="16944" y="20093"/>
                  <a:pt x="16944" y="20036"/>
                </a:cubicBezTo>
                <a:lnTo>
                  <a:pt x="16944" y="19815"/>
                </a:lnTo>
                <a:cubicBezTo>
                  <a:pt x="16944" y="19758"/>
                  <a:pt x="16921" y="19711"/>
                  <a:pt x="16892" y="19711"/>
                </a:cubicBezTo>
                <a:close/>
                <a:moveTo>
                  <a:pt x="17741" y="19711"/>
                </a:moveTo>
                <a:cubicBezTo>
                  <a:pt x="17712" y="19711"/>
                  <a:pt x="17689" y="19758"/>
                  <a:pt x="17689" y="19815"/>
                </a:cubicBezTo>
                <a:lnTo>
                  <a:pt x="17689" y="20036"/>
                </a:lnTo>
                <a:cubicBezTo>
                  <a:pt x="17689" y="20093"/>
                  <a:pt x="17712" y="20138"/>
                  <a:pt x="17741" y="20138"/>
                </a:cubicBezTo>
                <a:cubicBezTo>
                  <a:pt x="17770" y="20138"/>
                  <a:pt x="17794" y="20093"/>
                  <a:pt x="17794" y="20036"/>
                </a:cubicBezTo>
                <a:lnTo>
                  <a:pt x="17794" y="19815"/>
                </a:lnTo>
                <a:cubicBezTo>
                  <a:pt x="17794" y="19758"/>
                  <a:pt x="17770" y="19711"/>
                  <a:pt x="17741" y="19711"/>
                </a:cubicBezTo>
                <a:close/>
                <a:moveTo>
                  <a:pt x="18055" y="19711"/>
                </a:moveTo>
                <a:cubicBezTo>
                  <a:pt x="18026" y="19711"/>
                  <a:pt x="18002" y="19758"/>
                  <a:pt x="18002" y="19815"/>
                </a:cubicBezTo>
                <a:lnTo>
                  <a:pt x="18002" y="20036"/>
                </a:lnTo>
                <a:cubicBezTo>
                  <a:pt x="18002" y="20093"/>
                  <a:pt x="18026" y="20138"/>
                  <a:pt x="18055" y="20138"/>
                </a:cubicBezTo>
                <a:cubicBezTo>
                  <a:pt x="18085" y="20138"/>
                  <a:pt x="18108" y="20093"/>
                  <a:pt x="18108" y="20036"/>
                </a:cubicBezTo>
                <a:lnTo>
                  <a:pt x="18108" y="19815"/>
                </a:lnTo>
                <a:cubicBezTo>
                  <a:pt x="18108" y="19758"/>
                  <a:pt x="18085" y="19711"/>
                  <a:pt x="18055" y="19711"/>
                </a:cubicBezTo>
                <a:close/>
                <a:moveTo>
                  <a:pt x="18905" y="19711"/>
                </a:moveTo>
                <a:cubicBezTo>
                  <a:pt x="18876" y="19711"/>
                  <a:pt x="18852" y="19758"/>
                  <a:pt x="18852" y="19815"/>
                </a:cubicBezTo>
                <a:lnTo>
                  <a:pt x="18852" y="20036"/>
                </a:lnTo>
                <a:cubicBezTo>
                  <a:pt x="18852" y="20093"/>
                  <a:pt x="18876" y="20138"/>
                  <a:pt x="18905" y="20138"/>
                </a:cubicBezTo>
                <a:cubicBezTo>
                  <a:pt x="18934" y="20138"/>
                  <a:pt x="18958" y="20093"/>
                  <a:pt x="18958" y="20036"/>
                </a:cubicBezTo>
                <a:lnTo>
                  <a:pt x="18958" y="19815"/>
                </a:lnTo>
                <a:cubicBezTo>
                  <a:pt x="18958" y="19758"/>
                  <a:pt x="18934" y="19711"/>
                  <a:pt x="18905" y="19711"/>
                </a:cubicBezTo>
                <a:close/>
                <a:moveTo>
                  <a:pt x="19220" y="19711"/>
                </a:moveTo>
                <a:cubicBezTo>
                  <a:pt x="19191" y="19711"/>
                  <a:pt x="19167" y="19758"/>
                  <a:pt x="19167" y="19815"/>
                </a:cubicBezTo>
                <a:lnTo>
                  <a:pt x="19167" y="20036"/>
                </a:lnTo>
                <a:cubicBezTo>
                  <a:pt x="19167" y="20093"/>
                  <a:pt x="19191" y="20138"/>
                  <a:pt x="19220" y="20138"/>
                </a:cubicBezTo>
                <a:cubicBezTo>
                  <a:pt x="19249" y="20138"/>
                  <a:pt x="19273" y="20093"/>
                  <a:pt x="19273" y="20036"/>
                </a:cubicBezTo>
                <a:lnTo>
                  <a:pt x="19273" y="19815"/>
                </a:lnTo>
                <a:cubicBezTo>
                  <a:pt x="19273" y="19758"/>
                  <a:pt x="19249" y="19711"/>
                  <a:pt x="19220" y="19711"/>
                </a:cubicBezTo>
                <a:close/>
                <a:moveTo>
                  <a:pt x="20069" y="19711"/>
                </a:moveTo>
                <a:cubicBezTo>
                  <a:pt x="20040" y="19711"/>
                  <a:pt x="20016" y="19758"/>
                  <a:pt x="20016" y="19815"/>
                </a:cubicBezTo>
                <a:lnTo>
                  <a:pt x="20016" y="20036"/>
                </a:lnTo>
                <a:cubicBezTo>
                  <a:pt x="20016" y="20093"/>
                  <a:pt x="20040" y="20138"/>
                  <a:pt x="20069" y="20138"/>
                </a:cubicBezTo>
                <a:cubicBezTo>
                  <a:pt x="20099" y="20138"/>
                  <a:pt x="20122" y="20093"/>
                  <a:pt x="20122" y="20036"/>
                </a:cubicBezTo>
                <a:lnTo>
                  <a:pt x="20122" y="19815"/>
                </a:lnTo>
                <a:cubicBezTo>
                  <a:pt x="20122" y="19758"/>
                  <a:pt x="20099" y="19711"/>
                  <a:pt x="20069" y="19711"/>
                </a:cubicBezTo>
                <a:close/>
                <a:moveTo>
                  <a:pt x="20384" y="19711"/>
                </a:moveTo>
                <a:cubicBezTo>
                  <a:pt x="20355" y="19711"/>
                  <a:pt x="20331" y="19758"/>
                  <a:pt x="20331" y="19815"/>
                </a:cubicBezTo>
                <a:lnTo>
                  <a:pt x="20331" y="20036"/>
                </a:lnTo>
                <a:cubicBezTo>
                  <a:pt x="20331" y="20093"/>
                  <a:pt x="20355" y="20138"/>
                  <a:pt x="20384" y="20138"/>
                </a:cubicBezTo>
                <a:cubicBezTo>
                  <a:pt x="20413" y="20138"/>
                  <a:pt x="20436" y="20093"/>
                  <a:pt x="20436" y="20036"/>
                </a:cubicBezTo>
                <a:lnTo>
                  <a:pt x="20436" y="19815"/>
                </a:lnTo>
                <a:cubicBezTo>
                  <a:pt x="20436" y="19758"/>
                  <a:pt x="20413" y="19711"/>
                  <a:pt x="20384" y="19711"/>
                </a:cubicBezTo>
                <a:close/>
                <a:moveTo>
                  <a:pt x="21234" y="19711"/>
                </a:moveTo>
                <a:cubicBezTo>
                  <a:pt x="21204" y="19711"/>
                  <a:pt x="21181" y="19758"/>
                  <a:pt x="21181" y="19815"/>
                </a:cubicBezTo>
                <a:lnTo>
                  <a:pt x="21181" y="20036"/>
                </a:lnTo>
                <a:cubicBezTo>
                  <a:pt x="21181" y="20093"/>
                  <a:pt x="21204" y="20138"/>
                  <a:pt x="21234" y="20138"/>
                </a:cubicBezTo>
                <a:cubicBezTo>
                  <a:pt x="21263" y="20138"/>
                  <a:pt x="21285" y="20093"/>
                  <a:pt x="21285" y="20036"/>
                </a:cubicBezTo>
                <a:lnTo>
                  <a:pt x="21285" y="19815"/>
                </a:lnTo>
                <a:cubicBezTo>
                  <a:pt x="21285" y="19758"/>
                  <a:pt x="21263" y="19711"/>
                  <a:pt x="21234" y="19711"/>
                </a:cubicBezTo>
                <a:close/>
                <a:moveTo>
                  <a:pt x="21547" y="19711"/>
                </a:moveTo>
                <a:cubicBezTo>
                  <a:pt x="21518" y="19711"/>
                  <a:pt x="21495" y="19758"/>
                  <a:pt x="21495" y="19815"/>
                </a:cubicBezTo>
                <a:lnTo>
                  <a:pt x="21495" y="20036"/>
                </a:lnTo>
                <a:cubicBezTo>
                  <a:pt x="21495" y="20093"/>
                  <a:pt x="21518" y="20138"/>
                  <a:pt x="21547" y="20138"/>
                </a:cubicBezTo>
                <a:cubicBezTo>
                  <a:pt x="21576" y="20138"/>
                  <a:pt x="21600" y="20093"/>
                  <a:pt x="21600" y="20036"/>
                </a:cubicBezTo>
                <a:lnTo>
                  <a:pt x="21600" y="19815"/>
                </a:lnTo>
                <a:cubicBezTo>
                  <a:pt x="21600" y="19758"/>
                  <a:pt x="21576" y="19711"/>
                  <a:pt x="21547" y="19711"/>
                </a:cubicBezTo>
                <a:close/>
                <a:moveTo>
                  <a:pt x="53" y="20441"/>
                </a:moveTo>
                <a:cubicBezTo>
                  <a:pt x="24" y="20441"/>
                  <a:pt x="0" y="20488"/>
                  <a:pt x="0" y="20545"/>
                </a:cubicBezTo>
                <a:lnTo>
                  <a:pt x="0" y="20765"/>
                </a:lnTo>
                <a:cubicBezTo>
                  <a:pt x="0" y="20823"/>
                  <a:pt x="24" y="20868"/>
                  <a:pt x="53" y="20868"/>
                </a:cubicBezTo>
                <a:cubicBezTo>
                  <a:pt x="82" y="20868"/>
                  <a:pt x="106" y="20823"/>
                  <a:pt x="106" y="20765"/>
                </a:cubicBezTo>
                <a:lnTo>
                  <a:pt x="106" y="20545"/>
                </a:lnTo>
                <a:cubicBezTo>
                  <a:pt x="106" y="20488"/>
                  <a:pt x="82" y="20441"/>
                  <a:pt x="53" y="20441"/>
                </a:cubicBezTo>
                <a:close/>
                <a:moveTo>
                  <a:pt x="367" y="20441"/>
                </a:moveTo>
                <a:cubicBezTo>
                  <a:pt x="338" y="20441"/>
                  <a:pt x="315" y="20488"/>
                  <a:pt x="315" y="20545"/>
                </a:cubicBezTo>
                <a:lnTo>
                  <a:pt x="315" y="20765"/>
                </a:lnTo>
                <a:cubicBezTo>
                  <a:pt x="315" y="20823"/>
                  <a:pt x="338" y="20868"/>
                  <a:pt x="367" y="20868"/>
                </a:cubicBezTo>
                <a:cubicBezTo>
                  <a:pt x="397" y="20868"/>
                  <a:pt x="420" y="20823"/>
                  <a:pt x="420" y="20765"/>
                </a:cubicBezTo>
                <a:lnTo>
                  <a:pt x="420" y="20545"/>
                </a:lnTo>
                <a:cubicBezTo>
                  <a:pt x="420" y="20488"/>
                  <a:pt x="397" y="20441"/>
                  <a:pt x="367" y="20441"/>
                </a:cubicBezTo>
                <a:close/>
                <a:moveTo>
                  <a:pt x="1217" y="20441"/>
                </a:moveTo>
                <a:cubicBezTo>
                  <a:pt x="1188" y="20441"/>
                  <a:pt x="1164" y="20488"/>
                  <a:pt x="1164" y="20545"/>
                </a:cubicBezTo>
                <a:lnTo>
                  <a:pt x="1164" y="20765"/>
                </a:lnTo>
                <a:cubicBezTo>
                  <a:pt x="1164" y="20823"/>
                  <a:pt x="1188" y="20868"/>
                  <a:pt x="1217" y="20868"/>
                </a:cubicBezTo>
                <a:cubicBezTo>
                  <a:pt x="1246" y="20868"/>
                  <a:pt x="1270" y="20823"/>
                  <a:pt x="1270" y="20765"/>
                </a:cubicBezTo>
                <a:lnTo>
                  <a:pt x="1270" y="20545"/>
                </a:lnTo>
                <a:cubicBezTo>
                  <a:pt x="1270" y="20488"/>
                  <a:pt x="1246" y="20441"/>
                  <a:pt x="1217" y="20441"/>
                </a:cubicBezTo>
                <a:close/>
                <a:moveTo>
                  <a:pt x="1532" y="20441"/>
                </a:moveTo>
                <a:cubicBezTo>
                  <a:pt x="1503" y="20441"/>
                  <a:pt x="1479" y="20488"/>
                  <a:pt x="1479" y="20545"/>
                </a:cubicBezTo>
                <a:lnTo>
                  <a:pt x="1479" y="20765"/>
                </a:lnTo>
                <a:cubicBezTo>
                  <a:pt x="1479" y="20823"/>
                  <a:pt x="1503" y="20868"/>
                  <a:pt x="1532" y="20868"/>
                </a:cubicBezTo>
                <a:cubicBezTo>
                  <a:pt x="1561" y="20868"/>
                  <a:pt x="1584" y="20823"/>
                  <a:pt x="1584" y="20765"/>
                </a:cubicBezTo>
                <a:lnTo>
                  <a:pt x="1584" y="20545"/>
                </a:lnTo>
                <a:cubicBezTo>
                  <a:pt x="1584" y="20488"/>
                  <a:pt x="1561" y="20441"/>
                  <a:pt x="1532" y="20441"/>
                </a:cubicBezTo>
                <a:close/>
                <a:moveTo>
                  <a:pt x="2380" y="20441"/>
                </a:moveTo>
                <a:cubicBezTo>
                  <a:pt x="2351" y="20441"/>
                  <a:pt x="2329" y="20488"/>
                  <a:pt x="2329" y="20545"/>
                </a:cubicBezTo>
                <a:lnTo>
                  <a:pt x="2329" y="20765"/>
                </a:lnTo>
                <a:cubicBezTo>
                  <a:pt x="2329" y="20823"/>
                  <a:pt x="2351" y="20868"/>
                  <a:pt x="2380" y="20868"/>
                </a:cubicBezTo>
                <a:cubicBezTo>
                  <a:pt x="2409" y="20868"/>
                  <a:pt x="2433" y="20823"/>
                  <a:pt x="2433" y="20765"/>
                </a:cubicBezTo>
                <a:lnTo>
                  <a:pt x="2433" y="20545"/>
                </a:lnTo>
                <a:cubicBezTo>
                  <a:pt x="2433" y="20488"/>
                  <a:pt x="2409" y="20441"/>
                  <a:pt x="2380" y="20441"/>
                </a:cubicBezTo>
                <a:close/>
                <a:moveTo>
                  <a:pt x="2695" y="20441"/>
                </a:moveTo>
                <a:cubicBezTo>
                  <a:pt x="2666" y="20441"/>
                  <a:pt x="2643" y="20488"/>
                  <a:pt x="2643" y="20545"/>
                </a:cubicBezTo>
                <a:lnTo>
                  <a:pt x="2643" y="20765"/>
                </a:lnTo>
                <a:cubicBezTo>
                  <a:pt x="2643" y="20823"/>
                  <a:pt x="2666" y="20868"/>
                  <a:pt x="2695" y="20868"/>
                </a:cubicBezTo>
                <a:cubicBezTo>
                  <a:pt x="2724" y="20868"/>
                  <a:pt x="2748" y="20823"/>
                  <a:pt x="2748" y="20765"/>
                </a:cubicBezTo>
                <a:lnTo>
                  <a:pt x="2748" y="20545"/>
                </a:lnTo>
                <a:cubicBezTo>
                  <a:pt x="2748" y="20488"/>
                  <a:pt x="2724" y="20441"/>
                  <a:pt x="2695" y="20441"/>
                </a:cubicBezTo>
                <a:close/>
                <a:moveTo>
                  <a:pt x="3545" y="20441"/>
                </a:moveTo>
                <a:cubicBezTo>
                  <a:pt x="3516" y="20441"/>
                  <a:pt x="3492" y="20488"/>
                  <a:pt x="3492" y="20545"/>
                </a:cubicBezTo>
                <a:lnTo>
                  <a:pt x="3492" y="20765"/>
                </a:lnTo>
                <a:cubicBezTo>
                  <a:pt x="3492" y="20823"/>
                  <a:pt x="3516" y="20868"/>
                  <a:pt x="3545" y="20868"/>
                </a:cubicBezTo>
                <a:cubicBezTo>
                  <a:pt x="3574" y="20868"/>
                  <a:pt x="3598" y="20823"/>
                  <a:pt x="3598" y="20765"/>
                </a:cubicBezTo>
                <a:lnTo>
                  <a:pt x="3598" y="20545"/>
                </a:lnTo>
                <a:cubicBezTo>
                  <a:pt x="3598" y="20488"/>
                  <a:pt x="3574" y="20441"/>
                  <a:pt x="3545" y="20441"/>
                </a:cubicBezTo>
                <a:close/>
                <a:moveTo>
                  <a:pt x="3859" y="20441"/>
                </a:moveTo>
                <a:cubicBezTo>
                  <a:pt x="3830" y="20441"/>
                  <a:pt x="3806" y="20488"/>
                  <a:pt x="3806" y="20545"/>
                </a:cubicBezTo>
                <a:lnTo>
                  <a:pt x="3806" y="20765"/>
                </a:lnTo>
                <a:cubicBezTo>
                  <a:pt x="3806" y="20823"/>
                  <a:pt x="3830" y="20868"/>
                  <a:pt x="3859" y="20868"/>
                </a:cubicBezTo>
                <a:cubicBezTo>
                  <a:pt x="3888" y="20868"/>
                  <a:pt x="3912" y="20823"/>
                  <a:pt x="3912" y="20765"/>
                </a:cubicBezTo>
                <a:lnTo>
                  <a:pt x="3912" y="20545"/>
                </a:lnTo>
                <a:cubicBezTo>
                  <a:pt x="3912" y="20488"/>
                  <a:pt x="3888" y="20441"/>
                  <a:pt x="3859" y="20441"/>
                </a:cubicBezTo>
                <a:close/>
                <a:moveTo>
                  <a:pt x="4709" y="20441"/>
                </a:moveTo>
                <a:cubicBezTo>
                  <a:pt x="4680" y="20441"/>
                  <a:pt x="4656" y="20488"/>
                  <a:pt x="4656" y="20545"/>
                </a:cubicBezTo>
                <a:lnTo>
                  <a:pt x="4656" y="20765"/>
                </a:lnTo>
                <a:cubicBezTo>
                  <a:pt x="4656" y="20823"/>
                  <a:pt x="4680" y="20868"/>
                  <a:pt x="4709" y="20868"/>
                </a:cubicBezTo>
                <a:cubicBezTo>
                  <a:pt x="4738" y="20868"/>
                  <a:pt x="4762" y="20823"/>
                  <a:pt x="4762" y="20765"/>
                </a:cubicBezTo>
                <a:lnTo>
                  <a:pt x="4762" y="20545"/>
                </a:lnTo>
                <a:cubicBezTo>
                  <a:pt x="4762" y="20488"/>
                  <a:pt x="4738" y="20441"/>
                  <a:pt x="4709" y="20441"/>
                </a:cubicBezTo>
                <a:close/>
                <a:moveTo>
                  <a:pt x="5023" y="20441"/>
                </a:moveTo>
                <a:cubicBezTo>
                  <a:pt x="4994" y="20441"/>
                  <a:pt x="4970" y="20488"/>
                  <a:pt x="4970" y="20545"/>
                </a:cubicBezTo>
                <a:lnTo>
                  <a:pt x="4970" y="20765"/>
                </a:lnTo>
                <a:cubicBezTo>
                  <a:pt x="4970" y="20823"/>
                  <a:pt x="4994" y="20868"/>
                  <a:pt x="5023" y="20868"/>
                </a:cubicBezTo>
                <a:cubicBezTo>
                  <a:pt x="5053" y="20868"/>
                  <a:pt x="5076" y="20823"/>
                  <a:pt x="5076" y="20765"/>
                </a:cubicBezTo>
                <a:lnTo>
                  <a:pt x="5076" y="20545"/>
                </a:lnTo>
                <a:cubicBezTo>
                  <a:pt x="5076" y="20488"/>
                  <a:pt x="5053" y="20441"/>
                  <a:pt x="5023" y="20441"/>
                </a:cubicBezTo>
                <a:close/>
                <a:moveTo>
                  <a:pt x="5873" y="20441"/>
                </a:moveTo>
                <a:cubicBezTo>
                  <a:pt x="5844" y="20441"/>
                  <a:pt x="5820" y="20488"/>
                  <a:pt x="5820" y="20545"/>
                </a:cubicBezTo>
                <a:lnTo>
                  <a:pt x="5820" y="20765"/>
                </a:lnTo>
                <a:cubicBezTo>
                  <a:pt x="5820" y="20823"/>
                  <a:pt x="5844" y="20868"/>
                  <a:pt x="5873" y="20868"/>
                </a:cubicBezTo>
                <a:cubicBezTo>
                  <a:pt x="5902" y="20868"/>
                  <a:pt x="5926" y="20823"/>
                  <a:pt x="5926" y="20765"/>
                </a:cubicBezTo>
                <a:lnTo>
                  <a:pt x="5926" y="20545"/>
                </a:lnTo>
                <a:cubicBezTo>
                  <a:pt x="5926" y="20488"/>
                  <a:pt x="5902" y="20441"/>
                  <a:pt x="5873" y="20441"/>
                </a:cubicBezTo>
                <a:close/>
                <a:moveTo>
                  <a:pt x="6188" y="20441"/>
                </a:moveTo>
                <a:cubicBezTo>
                  <a:pt x="6159" y="20441"/>
                  <a:pt x="6135" y="20488"/>
                  <a:pt x="6135" y="20545"/>
                </a:cubicBezTo>
                <a:lnTo>
                  <a:pt x="6135" y="20765"/>
                </a:lnTo>
                <a:cubicBezTo>
                  <a:pt x="6135" y="20823"/>
                  <a:pt x="6159" y="20868"/>
                  <a:pt x="6188" y="20868"/>
                </a:cubicBezTo>
                <a:cubicBezTo>
                  <a:pt x="6217" y="20868"/>
                  <a:pt x="6240" y="20823"/>
                  <a:pt x="6240" y="20765"/>
                </a:cubicBezTo>
                <a:lnTo>
                  <a:pt x="6240" y="20545"/>
                </a:lnTo>
                <a:cubicBezTo>
                  <a:pt x="6240" y="20488"/>
                  <a:pt x="6217" y="20441"/>
                  <a:pt x="6188" y="20441"/>
                </a:cubicBezTo>
                <a:close/>
                <a:moveTo>
                  <a:pt x="7036" y="20441"/>
                </a:moveTo>
                <a:cubicBezTo>
                  <a:pt x="7007" y="20441"/>
                  <a:pt x="6984" y="20488"/>
                  <a:pt x="6984" y="20545"/>
                </a:cubicBezTo>
                <a:lnTo>
                  <a:pt x="6984" y="20765"/>
                </a:lnTo>
                <a:cubicBezTo>
                  <a:pt x="6984" y="20823"/>
                  <a:pt x="7007" y="20868"/>
                  <a:pt x="7036" y="20868"/>
                </a:cubicBezTo>
                <a:cubicBezTo>
                  <a:pt x="7065" y="20868"/>
                  <a:pt x="7089" y="20823"/>
                  <a:pt x="7089" y="20765"/>
                </a:cubicBezTo>
                <a:lnTo>
                  <a:pt x="7089" y="20545"/>
                </a:lnTo>
                <a:cubicBezTo>
                  <a:pt x="7089" y="20488"/>
                  <a:pt x="7065" y="20441"/>
                  <a:pt x="7036" y="20441"/>
                </a:cubicBezTo>
                <a:close/>
                <a:moveTo>
                  <a:pt x="7351" y="20441"/>
                </a:moveTo>
                <a:cubicBezTo>
                  <a:pt x="7322" y="20441"/>
                  <a:pt x="7299" y="20488"/>
                  <a:pt x="7299" y="20545"/>
                </a:cubicBezTo>
                <a:lnTo>
                  <a:pt x="7299" y="20765"/>
                </a:lnTo>
                <a:cubicBezTo>
                  <a:pt x="7299" y="20823"/>
                  <a:pt x="7322" y="20868"/>
                  <a:pt x="7351" y="20868"/>
                </a:cubicBezTo>
                <a:cubicBezTo>
                  <a:pt x="7380" y="20868"/>
                  <a:pt x="7404" y="20823"/>
                  <a:pt x="7404" y="20765"/>
                </a:cubicBezTo>
                <a:lnTo>
                  <a:pt x="7404" y="20545"/>
                </a:lnTo>
                <a:cubicBezTo>
                  <a:pt x="7404" y="20488"/>
                  <a:pt x="7380" y="20441"/>
                  <a:pt x="7351" y="20441"/>
                </a:cubicBezTo>
                <a:close/>
                <a:moveTo>
                  <a:pt x="8201" y="20441"/>
                </a:moveTo>
                <a:cubicBezTo>
                  <a:pt x="8171" y="20441"/>
                  <a:pt x="8148" y="20488"/>
                  <a:pt x="8148" y="20545"/>
                </a:cubicBezTo>
                <a:lnTo>
                  <a:pt x="8148" y="20765"/>
                </a:lnTo>
                <a:cubicBezTo>
                  <a:pt x="8148" y="20823"/>
                  <a:pt x="8171" y="20868"/>
                  <a:pt x="8201" y="20868"/>
                </a:cubicBezTo>
                <a:cubicBezTo>
                  <a:pt x="8230" y="20868"/>
                  <a:pt x="8254" y="20823"/>
                  <a:pt x="8254" y="20765"/>
                </a:cubicBezTo>
                <a:lnTo>
                  <a:pt x="8254" y="20545"/>
                </a:lnTo>
                <a:cubicBezTo>
                  <a:pt x="8254" y="20488"/>
                  <a:pt x="8230" y="20441"/>
                  <a:pt x="8201" y="20441"/>
                </a:cubicBezTo>
                <a:close/>
                <a:moveTo>
                  <a:pt x="8515" y="20441"/>
                </a:moveTo>
                <a:cubicBezTo>
                  <a:pt x="8486" y="20441"/>
                  <a:pt x="8462" y="20488"/>
                  <a:pt x="8462" y="20545"/>
                </a:cubicBezTo>
                <a:lnTo>
                  <a:pt x="8462" y="20765"/>
                </a:lnTo>
                <a:cubicBezTo>
                  <a:pt x="8462" y="20823"/>
                  <a:pt x="8486" y="20868"/>
                  <a:pt x="8515" y="20868"/>
                </a:cubicBezTo>
                <a:cubicBezTo>
                  <a:pt x="8544" y="20868"/>
                  <a:pt x="8568" y="20823"/>
                  <a:pt x="8568" y="20765"/>
                </a:cubicBezTo>
                <a:lnTo>
                  <a:pt x="8568" y="20545"/>
                </a:lnTo>
                <a:cubicBezTo>
                  <a:pt x="8568" y="20488"/>
                  <a:pt x="8544" y="20441"/>
                  <a:pt x="8515" y="20441"/>
                </a:cubicBezTo>
                <a:close/>
                <a:moveTo>
                  <a:pt x="9365" y="20441"/>
                </a:moveTo>
                <a:cubicBezTo>
                  <a:pt x="9336" y="20441"/>
                  <a:pt x="9312" y="20488"/>
                  <a:pt x="9312" y="20545"/>
                </a:cubicBezTo>
                <a:lnTo>
                  <a:pt x="9312" y="20765"/>
                </a:lnTo>
                <a:cubicBezTo>
                  <a:pt x="9312" y="20823"/>
                  <a:pt x="9336" y="20868"/>
                  <a:pt x="9365" y="20868"/>
                </a:cubicBezTo>
                <a:cubicBezTo>
                  <a:pt x="9394" y="20868"/>
                  <a:pt x="9418" y="20823"/>
                  <a:pt x="9418" y="20765"/>
                </a:cubicBezTo>
                <a:lnTo>
                  <a:pt x="9418" y="20545"/>
                </a:lnTo>
                <a:cubicBezTo>
                  <a:pt x="9418" y="20488"/>
                  <a:pt x="9394" y="20441"/>
                  <a:pt x="9365" y="20441"/>
                </a:cubicBezTo>
                <a:close/>
                <a:moveTo>
                  <a:pt x="9679" y="20441"/>
                </a:moveTo>
                <a:cubicBezTo>
                  <a:pt x="9650" y="20441"/>
                  <a:pt x="9626" y="20488"/>
                  <a:pt x="9626" y="20545"/>
                </a:cubicBezTo>
                <a:lnTo>
                  <a:pt x="9626" y="20765"/>
                </a:lnTo>
                <a:cubicBezTo>
                  <a:pt x="9626" y="20823"/>
                  <a:pt x="9650" y="20868"/>
                  <a:pt x="9679" y="20868"/>
                </a:cubicBezTo>
                <a:cubicBezTo>
                  <a:pt x="9708" y="20868"/>
                  <a:pt x="9732" y="20823"/>
                  <a:pt x="9732" y="20765"/>
                </a:cubicBezTo>
                <a:lnTo>
                  <a:pt x="9732" y="20545"/>
                </a:lnTo>
                <a:cubicBezTo>
                  <a:pt x="9732" y="20488"/>
                  <a:pt x="9708" y="20441"/>
                  <a:pt x="9679" y="20441"/>
                </a:cubicBezTo>
                <a:close/>
                <a:moveTo>
                  <a:pt x="10529" y="20441"/>
                </a:moveTo>
                <a:cubicBezTo>
                  <a:pt x="10500" y="20441"/>
                  <a:pt x="10476" y="20488"/>
                  <a:pt x="10476" y="20545"/>
                </a:cubicBezTo>
                <a:lnTo>
                  <a:pt x="10476" y="20765"/>
                </a:lnTo>
                <a:cubicBezTo>
                  <a:pt x="10476" y="20823"/>
                  <a:pt x="10500" y="20868"/>
                  <a:pt x="10529" y="20868"/>
                </a:cubicBezTo>
                <a:cubicBezTo>
                  <a:pt x="10558" y="20868"/>
                  <a:pt x="10582" y="20823"/>
                  <a:pt x="10582" y="20765"/>
                </a:cubicBezTo>
                <a:lnTo>
                  <a:pt x="10582" y="20545"/>
                </a:lnTo>
                <a:cubicBezTo>
                  <a:pt x="10582" y="20488"/>
                  <a:pt x="10558" y="20441"/>
                  <a:pt x="10529" y="20441"/>
                </a:cubicBezTo>
                <a:close/>
                <a:moveTo>
                  <a:pt x="10844" y="20441"/>
                </a:moveTo>
                <a:cubicBezTo>
                  <a:pt x="10814" y="20441"/>
                  <a:pt x="10791" y="20488"/>
                  <a:pt x="10791" y="20545"/>
                </a:cubicBezTo>
                <a:lnTo>
                  <a:pt x="10791" y="20765"/>
                </a:lnTo>
                <a:cubicBezTo>
                  <a:pt x="10791" y="20823"/>
                  <a:pt x="10814" y="20868"/>
                  <a:pt x="10844" y="20868"/>
                </a:cubicBezTo>
                <a:cubicBezTo>
                  <a:pt x="10873" y="20868"/>
                  <a:pt x="10895" y="20823"/>
                  <a:pt x="10895" y="20765"/>
                </a:cubicBezTo>
                <a:lnTo>
                  <a:pt x="10895" y="20545"/>
                </a:lnTo>
                <a:cubicBezTo>
                  <a:pt x="10895" y="20488"/>
                  <a:pt x="10873" y="20441"/>
                  <a:pt x="10844" y="20441"/>
                </a:cubicBezTo>
                <a:close/>
                <a:moveTo>
                  <a:pt x="11692" y="20441"/>
                </a:moveTo>
                <a:cubicBezTo>
                  <a:pt x="11663" y="20441"/>
                  <a:pt x="11640" y="20488"/>
                  <a:pt x="11640" y="20545"/>
                </a:cubicBezTo>
                <a:lnTo>
                  <a:pt x="11640" y="20765"/>
                </a:lnTo>
                <a:cubicBezTo>
                  <a:pt x="11640" y="20823"/>
                  <a:pt x="11663" y="20868"/>
                  <a:pt x="11692" y="20868"/>
                </a:cubicBezTo>
                <a:cubicBezTo>
                  <a:pt x="11721" y="20868"/>
                  <a:pt x="11745" y="20823"/>
                  <a:pt x="11745" y="20765"/>
                </a:cubicBezTo>
                <a:lnTo>
                  <a:pt x="11745" y="20545"/>
                </a:lnTo>
                <a:cubicBezTo>
                  <a:pt x="11745" y="20488"/>
                  <a:pt x="11721" y="20441"/>
                  <a:pt x="11692" y="20441"/>
                </a:cubicBezTo>
                <a:close/>
                <a:moveTo>
                  <a:pt x="12007" y="20441"/>
                </a:moveTo>
                <a:cubicBezTo>
                  <a:pt x="11978" y="20441"/>
                  <a:pt x="11955" y="20488"/>
                  <a:pt x="11955" y="20545"/>
                </a:cubicBezTo>
                <a:lnTo>
                  <a:pt x="11955" y="20765"/>
                </a:lnTo>
                <a:cubicBezTo>
                  <a:pt x="11955" y="20823"/>
                  <a:pt x="11978" y="20868"/>
                  <a:pt x="12007" y="20868"/>
                </a:cubicBezTo>
                <a:cubicBezTo>
                  <a:pt x="12036" y="20868"/>
                  <a:pt x="12060" y="20823"/>
                  <a:pt x="12060" y="20765"/>
                </a:cubicBezTo>
                <a:lnTo>
                  <a:pt x="12060" y="20545"/>
                </a:lnTo>
                <a:cubicBezTo>
                  <a:pt x="12060" y="20488"/>
                  <a:pt x="12036" y="20441"/>
                  <a:pt x="12007" y="20441"/>
                </a:cubicBezTo>
                <a:close/>
                <a:moveTo>
                  <a:pt x="12856" y="20441"/>
                </a:moveTo>
                <a:cubicBezTo>
                  <a:pt x="12827" y="20441"/>
                  <a:pt x="12804" y="20488"/>
                  <a:pt x="12804" y="20545"/>
                </a:cubicBezTo>
                <a:lnTo>
                  <a:pt x="12804" y="20765"/>
                </a:lnTo>
                <a:cubicBezTo>
                  <a:pt x="12804" y="20823"/>
                  <a:pt x="12827" y="20868"/>
                  <a:pt x="12856" y="20868"/>
                </a:cubicBezTo>
                <a:cubicBezTo>
                  <a:pt x="12886" y="20868"/>
                  <a:pt x="12909" y="20823"/>
                  <a:pt x="12909" y="20765"/>
                </a:cubicBezTo>
                <a:lnTo>
                  <a:pt x="12909" y="20545"/>
                </a:lnTo>
                <a:cubicBezTo>
                  <a:pt x="12909" y="20488"/>
                  <a:pt x="12886" y="20441"/>
                  <a:pt x="12856" y="20441"/>
                </a:cubicBezTo>
                <a:close/>
                <a:moveTo>
                  <a:pt x="13171" y="20441"/>
                </a:moveTo>
                <a:cubicBezTo>
                  <a:pt x="13142" y="20441"/>
                  <a:pt x="13118" y="20488"/>
                  <a:pt x="13118" y="20545"/>
                </a:cubicBezTo>
                <a:lnTo>
                  <a:pt x="13118" y="20765"/>
                </a:lnTo>
                <a:cubicBezTo>
                  <a:pt x="13118" y="20823"/>
                  <a:pt x="13142" y="20868"/>
                  <a:pt x="13171" y="20868"/>
                </a:cubicBezTo>
                <a:cubicBezTo>
                  <a:pt x="13200" y="20868"/>
                  <a:pt x="13224" y="20823"/>
                  <a:pt x="13224" y="20765"/>
                </a:cubicBezTo>
                <a:lnTo>
                  <a:pt x="13224" y="20545"/>
                </a:lnTo>
                <a:cubicBezTo>
                  <a:pt x="13224" y="20488"/>
                  <a:pt x="13200" y="20441"/>
                  <a:pt x="13171" y="20441"/>
                </a:cubicBezTo>
                <a:close/>
                <a:moveTo>
                  <a:pt x="14021" y="20441"/>
                </a:moveTo>
                <a:cubicBezTo>
                  <a:pt x="13992" y="20441"/>
                  <a:pt x="13968" y="20488"/>
                  <a:pt x="13968" y="20545"/>
                </a:cubicBezTo>
                <a:lnTo>
                  <a:pt x="13968" y="20765"/>
                </a:lnTo>
                <a:cubicBezTo>
                  <a:pt x="13968" y="20823"/>
                  <a:pt x="13992" y="20868"/>
                  <a:pt x="14021" y="20868"/>
                </a:cubicBezTo>
                <a:cubicBezTo>
                  <a:pt x="14050" y="20868"/>
                  <a:pt x="14074" y="20823"/>
                  <a:pt x="14074" y="20765"/>
                </a:cubicBezTo>
                <a:lnTo>
                  <a:pt x="14074" y="20545"/>
                </a:lnTo>
                <a:cubicBezTo>
                  <a:pt x="14074" y="20488"/>
                  <a:pt x="14050" y="20441"/>
                  <a:pt x="14021" y="20441"/>
                </a:cubicBezTo>
                <a:close/>
                <a:moveTo>
                  <a:pt x="14335" y="20441"/>
                </a:moveTo>
                <a:cubicBezTo>
                  <a:pt x="14306" y="20441"/>
                  <a:pt x="14282" y="20488"/>
                  <a:pt x="14282" y="20545"/>
                </a:cubicBezTo>
                <a:lnTo>
                  <a:pt x="14282" y="20765"/>
                </a:lnTo>
                <a:cubicBezTo>
                  <a:pt x="14282" y="20823"/>
                  <a:pt x="14306" y="20868"/>
                  <a:pt x="14335" y="20868"/>
                </a:cubicBezTo>
                <a:cubicBezTo>
                  <a:pt x="14364" y="20868"/>
                  <a:pt x="14388" y="20823"/>
                  <a:pt x="14388" y="20765"/>
                </a:cubicBezTo>
                <a:lnTo>
                  <a:pt x="14388" y="20545"/>
                </a:lnTo>
                <a:cubicBezTo>
                  <a:pt x="14388" y="20488"/>
                  <a:pt x="14364" y="20441"/>
                  <a:pt x="14335" y="20441"/>
                </a:cubicBezTo>
                <a:close/>
                <a:moveTo>
                  <a:pt x="15185" y="20441"/>
                </a:moveTo>
                <a:cubicBezTo>
                  <a:pt x="15156" y="20441"/>
                  <a:pt x="15132" y="20488"/>
                  <a:pt x="15132" y="20545"/>
                </a:cubicBezTo>
                <a:lnTo>
                  <a:pt x="15132" y="20765"/>
                </a:lnTo>
                <a:cubicBezTo>
                  <a:pt x="15132" y="20823"/>
                  <a:pt x="15156" y="20868"/>
                  <a:pt x="15185" y="20868"/>
                </a:cubicBezTo>
                <a:cubicBezTo>
                  <a:pt x="15214" y="20868"/>
                  <a:pt x="15237" y="20823"/>
                  <a:pt x="15237" y="20765"/>
                </a:cubicBezTo>
                <a:lnTo>
                  <a:pt x="15237" y="20545"/>
                </a:lnTo>
                <a:cubicBezTo>
                  <a:pt x="15237" y="20488"/>
                  <a:pt x="15214" y="20441"/>
                  <a:pt x="15185" y="20441"/>
                </a:cubicBezTo>
                <a:close/>
                <a:moveTo>
                  <a:pt x="15500" y="20441"/>
                </a:moveTo>
                <a:cubicBezTo>
                  <a:pt x="15470" y="20441"/>
                  <a:pt x="15447" y="20488"/>
                  <a:pt x="15447" y="20545"/>
                </a:cubicBezTo>
                <a:lnTo>
                  <a:pt x="15447" y="20765"/>
                </a:lnTo>
                <a:cubicBezTo>
                  <a:pt x="15447" y="20823"/>
                  <a:pt x="15470" y="20868"/>
                  <a:pt x="15500" y="20868"/>
                </a:cubicBezTo>
                <a:cubicBezTo>
                  <a:pt x="15529" y="20868"/>
                  <a:pt x="15551" y="20823"/>
                  <a:pt x="15551" y="20765"/>
                </a:cubicBezTo>
                <a:lnTo>
                  <a:pt x="15551" y="20545"/>
                </a:lnTo>
                <a:cubicBezTo>
                  <a:pt x="15551" y="20488"/>
                  <a:pt x="15529" y="20441"/>
                  <a:pt x="15500" y="20441"/>
                </a:cubicBezTo>
                <a:close/>
                <a:moveTo>
                  <a:pt x="16349" y="20441"/>
                </a:moveTo>
                <a:cubicBezTo>
                  <a:pt x="16320" y="20441"/>
                  <a:pt x="16296" y="20488"/>
                  <a:pt x="16296" y="20545"/>
                </a:cubicBezTo>
                <a:lnTo>
                  <a:pt x="16296" y="20765"/>
                </a:lnTo>
                <a:cubicBezTo>
                  <a:pt x="16296" y="20823"/>
                  <a:pt x="16320" y="20868"/>
                  <a:pt x="16349" y="20868"/>
                </a:cubicBezTo>
                <a:cubicBezTo>
                  <a:pt x="16378" y="20868"/>
                  <a:pt x="16401" y="20823"/>
                  <a:pt x="16401" y="20765"/>
                </a:cubicBezTo>
                <a:lnTo>
                  <a:pt x="16401" y="20545"/>
                </a:lnTo>
                <a:cubicBezTo>
                  <a:pt x="16401" y="20488"/>
                  <a:pt x="16378" y="20441"/>
                  <a:pt x="16349" y="20441"/>
                </a:cubicBezTo>
                <a:close/>
                <a:moveTo>
                  <a:pt x="16663" y="20441"/>
                </a:moveTo>
                <a:cubicBezTo>
                  <a:pt x="16634" y="20441"/>
                  <a:pt x="16611" y="20488"/>
                  <a:pt x="16611" y="20545"/>
                </a:cubicBezTo>
                <a:lnTo>
                  <a:pt x="16611" y="20765"/>
                </a:lnTo>
                <a:cubicBezTo>
                  <a:pt x="16611" y="20823"/>
                  <a:pt x="16634" y="20868"/>
                  <a:pt x="16663" y="20868"/>
                </a:cubicBezTo>
                <a:cubicBezTo>
                  <a:pt x="16692" y="20868"/>
                  <a:pt x="16716" y="20823"/>
                  <a:pt x="16716" y="20765"/>
                </a:cubicBezTo>
                <a:lnTo>
                  <a:pt x="16716" y="20545"/>
                </a:lnTo>
                <a:cubicBezTo>
                  <a:pt x="16716" y="20488"/>
                  <a:pt x="16692" y="20441"/>
                  <a:pt x="16663" y="20441"/>
                </a:cubicBezTo>
                <a:close/>
                <a:moveTo>
                  <a:pt x="17512" y="20441"/>
                </a:moveTo>
                <a:cubicBezTo>
                  <a:pt x="17483" y="20441"/>
                  <a:pt x="17459" y="20488"/>
                  <a:pt x="17459" y="20545"/>
                </a:cubicBezTo>
                <a:lnTo>
                  <a:pt x="17459" y="20765"/>
                </a:lnTo>
                <a:cubicBezTo>
                  <a:pt x="17459" y="20823"/>
                  <a:pt x="17483" y="20868"/>
                  <a:pt x="17512" y="20868"/>
                </a:cubicBezTo>
                <a:cubicBezTo>
                  <a:pt x="17541" y="20868"/>
                  <a:pt x="17565" y="20823"/>
                  <a:pt x="17565" y="20765"/>
                </a:cubicBezTo>
                <a:lnTo>
                  <a:pt x="17565" y="20545"/>
                </a:lnTo>
                <a:cubicBezTo>
                  <a:pt x="17565" y="20488"/>
                  <a:pt x="17541" y="20441"/>
                  <a:pt x="17512" y="20441"/>
                </a:cubicBezTo>
                <a:close/>
                <a:moveTo>
                  <a:pt x="17827" y="20441"/>
                </a:moveTo>
                <a:cubicBezTo>
                  <a:pt x="17798" y="20441"/>
                  <a:pt x="17774" y="20488"/>
                  <a:pt x="17774" y="20545"/>
                </a:cubicBezTo>
                <a:lnTo>
                  <a:pt x="17774" y="20765"/>
                </a:lnTo>
                <a:cubicBezTo>
                  <a:pt x="17774" y="20823"/>
                  <a:pt x="17798" y="20868"/>
                  <a:pt x="17827" y="20868"/>
                </a:cubicBezTo>
                <a:cubicBezTo>
                  <a:pt x="17856" y="20868"/>
                  <a:pt x="17880" y="20823"/>
                  <a:pt x="17880" y="20765"/>
                </a:cubicBezTo>
                <a:lnTo>
                  <a:pt x="17880" y="20545"/>
                </a:lnTo>
                <a:cubicBezTo>
                  <a:pt x="17880" y="20488"/>
                  <a:pt x="17856" y="20441"/>
                  <a:pt x="17827" y="20441"/>
                </a:cubicBezTo>
                <a:close/>
                <a:moveTo>
                  <a:pt x="18677" y="20441"/>
                </a:moveTo>
                <a:cubicBezTo>
                  <a:pt x="18648" y="20441"/>
                  <a:pt x="18624" y="20488"/>
                  <a:pt x="18624" y="20545"/>
                </a:cubicBezTo>
                <a:lnTo>
                  <a:pt x="18624" y="20765"/>
                </a:lnTo>
                <a:cubicBezTo>
                  <a:pt x="18624" y="20823"/>
                  <a:pt x="18648" y="20868"/>
                  <a:pt x="18677" y="20868"/>
                </a:cubicBezTo>
                <a:cubicBezTo>
                  <a:pt x="18706" y="20868"/>
                  <a:pt x="18730" y="20823"/>
                  <a:pt x="18730" y="20765"/>
                </a:cubicBezTo>
                <a:lnTo>
                  <a:pt x="18730" y="20545"/>
                </a:lnTo>
                <a:cubicBezTo>
                  <a:pt x="18730" y="20488"/>
                  <a:pt x="18706" y="20441"/>
                  <a:pt x="18677" y="20441"/>
                </a:cubicBezTo>
                <a:close/>
                <a:moveTo>
                  <a:pt x="18991" y="20441"/>
                </a:moveTo>
                <a:cubicBezTo>
                  <a:pt x="18962" y="20441"/>
                  <a:pt x="18938" y="20488"/>
                  <a:pt x="18938" y="20545"/>
                </a:cubicBezTo>
                <a:lnTo>
                  <a:pt x="18938" y="20765"/>
                </a:lnTo>
                <a:cubicBezTo>
                  <a:pt x="18938" y="20823"/>
                  <a:pt x="18962" y="20868"/>
                  <a:pt x="18991" y="20868"/>
                </a:cubicBezTo>
                <a:cubicBezTo>
                  <a:pt x="19020" y="20868"/>
                  <a:pt x="19044" y="20823"/>
                  <a:pt x="19044" y="20765"/>
                </a:cubicBezTo>
                <a:lnTo>
                  <a:pt x="19044" y="20545"/>
                </a:lnTo>
                <a:cubicBezTo>
                  <a:pt x="19044" y="20488"/>
                  <a:pt x="19020" y="20441"/>
                  <a:pt x="18991" y="20441"/>
                </a:cubicBezTo>
                <a:close/>
                <a:moveTo>
                  <a:pt x="19841" y="20441"/>
                </a:moveTo>
                <a:cubicBezTo>
                  <a:pt x="19812" y="20441"/>
                  <a:pt x="19788" y="20488"/>
                  <a:pt x="19788" y="20545"/>
                </a:cubicBezTo>
                <a:lnTo>
                  <a:pt x="19788" y="20765"/>
                </a:lnTo>
                <a:cubicBezTo>
                  <a:pt x="19788" y="20823"/>
                  <a:pt x="19812" y="20868"/>
                  <a:pt x="19841" y="20868"/>
                </a:cubicBezTo>
                <a:cubicBezTo>
                  <a:pt x="19870" y="20868"/>
                  <a:pt x="19894" y="20823"/>
                  <a:pt x="19894" y="20765"/>
                </a:cubicBezTo>
                <a:lnTo>
                  <a:pt x="19894" y="20545"/>
                </a:lnTo>
                <a:cubicBezTo>
                  <a:pt x="19894" y="20488"/>
                  <a:pt x="19870" y="20441"/>
                  <a:pt x="19841" y="20441"/>
                </a:cubicBezTo>
                <a:close/>
                <a:moveTo>
                  <a:pt x="20155" y="20441"/>
                </a:moveTo>
                <a:cubicBezTo>
                  <a:pt x="20126" y="20441"/>
                  <a:pt x="20102" y="20488"/>
                  <a:pt x="20102" y="20545"/>
                </a:cubicBezTo>
                <a:lnTo>
                  <a:pt x="20102" y="20765"/>
                </a:lnTo>
                <a:cubicBezTo>
                  <a:pt x="20102" y="20823"/>
                  <a:pt x="20126" y="20868"/>
                  <a:pt x="20155" y="20868"/>
                </a:cubicBezTo>
                <a:cubicBezTo>
                  <a:pt x="20184" y="20868"/>
                  <a:pt x="20207" y="20823"/>
                  <a:pt x="20207" y="20765"/>
                </a:cubicBezTo>
                <a:lnTo>
                  <a:pt x="20207" y="20545"/>
                </a:lnTo>
                <a:cubicBezTo>
                  <a:pt x="20207" y="20488"/>
                  <a:pt x="20184" y="20441"/>
                  <a:pt x="20155" y="20441"/>
                </a:cubicBezTo>
                <a:close/>
                <a:moveTo>
                  <a:pt x="21004" y="20441"/>
                </a:moveTo>
                <a:cubicBezTo>
                  <a:pt x="20975" y="20441"/>
                  <a:pt x="20952" y="20488"/>
                  <a:pt x="20952" y="20545"/>
                </a:cubicBezTo>
                <a:lnTo>
                  <a:pt x="20952" y="20765"/>
                </a:lnTo>
                <a:cubicBezTo>
                  <a:pt x="20952" y="20823"/>
                  <a:pt x="20975" y="20868"/>
                  <a:pt x="21004" y="20868"/>
                </a:cubicBezTo>
                <a:cubicBezTo>
                  <a:pt x="21033" y="20868"/>
                  <a:pt x="21057" y="20823"/>
                  <a:pt x="21057" y="20765"/>
                </a:cubicBezTo>
                <a:lnTo>
                  <a:pt x="21057" y="20545"/>
                </a:lnTo>
                <a:cubicBezTo>
                  <a:pt x="21057" y="20488"/>
                  <a:pt x="21033" y="20441"/>
                  <a:pt x="21004" y="20441"/>
                </a:cubicBezTo>
                <a:close/>
                <a:moveTo>
                  <a:pt x="21319" y="20441"/>
                </a:moveTo>
                <a:cubicBezTo>
                  <a:pt x="21289" y="20441"/>
                  <a:pt x="21267" y="20488"/>
                  <a:pt x="21267" y="20545"/>
                </a:cubicBezTo>
                <a:lnTo>
                  <a:pt x="21267" y="20765"/>
                </a:lnTo>
                <a:cubicBezTo>
                  <a:pt x="21267" y="20823"/>
                  <a:pt x="21289" y="20868"/>
                  <a:pt x="21319" y="20868"/>
                </a:cubicBezTo>
                <a:cubicBezTo>
                  <a:pt x="21348" y="20868"/>
                  <a:pt x="21372" y="20823"/>
                  <a:pt x="21372" y="20765"/>
                </a:cubicBezTo>
                <a:lnTo>
                  <a:pt x="21372" y="20545"/>
                </a:lnTo>
                <a:cubicBezTo>
                  <a:pt x="21372" y="20488"/>
                  <a:pt x="21348" y="20441"/>
                  <a:pt x="21319" y="20441"/>
                </a:cubicBezTo>
                <a:close/>
                <a:moveTo>
                  <a:pt x="281" y="21171"/>
                </a:moveTo>
                <a:cubicBezTo>
                  <a:pt x="252" y="21171"/>
                  <a:pt x="228" y="21218"/>
                  <a:pt x="228" y="21275"/>
                </a:cubicBezTo>
                <a:lnTo>
                  <a:pt x="228" y="21495"/>
                </a:lnTo>
                <a:cubicBezTo>
                  <a:pt x="228" y="21553"/>
                  <a:pt x="252" y="21600"/>
                  <a:pt x="281" y="21600"/>
                </a:cubicBezTo>
                <a:cubicBezTo>
                  <a:pt x="311" y="21600"/>
                  <a:pt x="334" y="21553"/>
                  <a:pt x="334" y="21495"/>
                </a:cubicBezTo>
                <a:lnTo>
                  <a:pt x="334" y="21275"/>
                </a:lnTo>
                <a:cubicBezTo>
                  <a:pt x="334" y="21218"/>
                  <a:pt x="311" y="21171"/>
                  <a:pt x="281" y="21171"/>
                </a:cubicBezTo>
                <a:close/>
                <a:moveTo>
                  <a:pt x="596" y="21171"/>
                </a:moveTo>
                <a:cubicBezTo>
                  <a:pt x="567" y="21171"/>
                  <a:pt x="543" y="21218"/>
                  <a:pt x="543" y="21275"/>
                </a:cubicBezTo>
                <a:lnTo>
                  <a:pt x="543" y="21495"/>
                </a:lnTo>
                <a:cubicBezTo>
                  <a:pt x="543" y="21553"/>
                  <a:pt x="567" y="21600"/>
                  <a:pt x="596" y="21600"/>
                </a:cubicBezTo>
                <a:cubicBezTo>
                  <a:pt x="625" y="21600"/>
                  <a:pt x="649" y="21553"/>
                  <a:pt x="649" y="21495"/>
                </a:cubicBezTo>
                <a:lnTo>
                  <a:pt x="649" y="21275"/>
                </a:lnTo>
                <a:cubicBezTo>
                  <a:pt x="649" y="21218"/>
                  <a:pt x="625" y="21171"/>
                  <a:pt x="596" y="21171"/>
                </a:cubicBezTo>
                <a:close/>
                <a:moveTo>
                  <a:pt x="1446" y="21171"/>
                </a:moveTo>
                <a:cubicBezTo>
                  <a:pt x="1417" y="21171"/>
                  <a:pt x="1393" y="21218"/>
                  <a:pt x="1393" y="21275"/>
                </a:cubicBezTo>
                <a:lnTo>
                  <a:pt x="1393" y="21495"/>
                </a:lnTo>
                <a:cubicBezTo>
                  <a:pt x="1393" y="21553"/>
                  <a:pt x="1417" y="21600"/>
                  <a:pt x="1446" y="21600"/>
                </a:cubicBezTo>
                <a:cubicBezTo>
                  <a:pt x="1475" y="21600"/>
                  <a:pt x="1499" y="21553"/>
                  <a:pt x="1499" y="21495"/>
                </a:cubicBezTo>
                <a:lnTo>
                  <a:pt x="1499" y="21275"/>
                </a:lnTo>
                <a:cubicBezTo>
                  <a:pt x="1499" y="21218"/>
                  <a:pt x="1475" y="21171"/>
                  <a:pt x="1446" y="21171"/>
                </a:cubicBezTo>
                <a:close/>
                <a:moveTo>
                  <a:pt x="1760" y="21171"/>
                </a:moveTo>
                <a:cubicBezTo>
                  <a:pt x="1731" y="21171"/>
                  <a:pt x="1707" y="21218"/>
                  <a:pt x="1707" y="21275"/>
                </a:cubicBezTo>
                <a:lnTo>
                  <a:pt x="1707" y="21495"/>
                </a:lnTo>
                <a:cubicBezTo>
                  <a:pt x="1707" y="21553"/>
                  <a:pt x="1731" y="21600"/>
                  <a:pt x="1760" y="21600"/>
                </a:cubicBezTo>
                <a:cubicBezTo>
                  <a:pt x="1789" y="21600"/>
                  <a:pt x="1813" y="21553"/>
                  <a:pt x="1813" y="21495"/>
                </a:cubicBezTo>
                <a:lnTo>
                  <a:pt x="1813" y="21275"/>
                </a:lnTo>
                <a:cubicBezTo>
                  <a:pt x="1813" y="21218"/>
                  <a:pt x="1789" y="21171"/>
                  <a:pt x="1760" y="21171"/>
                </a:cubicBezTo>
                <a:close/>
                <a:moveTo>
                  <a:pt x="2610" y="21171"/>
                </a:moveTo>
                <a:cubicBezTo>
                  <a:pt x="2581" y="21171"/>
                  <a:pt x="2557" y="21218"/>
                  <a:pt x="2557" y="21275"/>
                </a:cubicBezTo>
                <a:lnTo>
                  <a:pt x="2557" y="21495"/>
                </a:lnTo>
                <a:cubicBezTo>
                  <a:pt x="2557" y="21553"/>
                  <a:pt x="2581" y="21600"/>
                  <a:pt x="2610" y="21600"/>
                </a:cubicBezTo>
                <a:cubicBezTo>
                  <a:pt x="2639" y="21600"/>
                  <a:pt x="2662" y="21553"/>
                  <a:pt x="2662" y="21495"/>
                </a:cubicBezTo>
                <a:lnTo>
                  <a:pt x="2662" y="21275"/>
                </a:lnTo>
                <a:cubicBezTo>
                  <a:pt x="2662" y="21218"/>
                  <a:pt x="2639" y="21171"/>
                  <a:pt x="2610" y="21171"/>
                </a:cubicBezTo>
                <a:close/>
                <a:moveTo>
                  <a:pt x="2924" y="21171"/>
                </a:moveTo>
                <a:cubicBezTo>
                  <a:pt x="2895" y="21171"/>
                  <a:pt x="2871" y="21218"/>
                  <a:pt x="2871" y="21275"/>
                </a:cubicBezTo>
                <a:lnTo>
                  <a:pt x="2871" y="21495"/>
                </a:lnTo>
                <a:cubicBezTo>
                  <a:pt x="2871" y="21553"/>
                  <a:pt x="2895" y="21600"/>
                  <a:pt x="2924" y="21600"/>
                </a:cubicBezTo>
                <a:cubicBezTo>
                  <a:pt x="2954" y="21600"/>
                  <a:pt x="2976" y="21553"/>
                  <a:pt x="2976" y="21495"/>
                </a:cubicBezTo>
                <a:lnTo>
                  <a:pt x="2976" y="21275"/>
                </a:lnTo>
                <a:cubicBezTo>
                  <a:pt x="2976" y="21218"/>
                  <a:pt x="2954" y="21171"/>
                  <a:pt x="2924" y="21171"/>
                </a:cubicBezTo>
                <a:close/>
                <a:moveTo>
                  <a:pt x="3773" y="21171"/>
                </a:moveTo>
                <a:cubicBezTo>
                  <a:pt x="3744" y="21171"/>
                  <a:pt x="3721" y="21218"/>
                  <a:pt x="3721" y="21275"/>
                </a:cubicBezTo>
                <a:lnTo>
                  <a:pt x="3721" y="21495"/>
                </a:lnTo>
                <a:cubicBezTo>
                  <a:pt x="3721" y="21553"/>
                  <a:pt x="3744" y="21600"/>
                  <a:pt x="3773" y="21600"/>
                </a:cubicBezTo>
                <a:cubicBezTo>
                  <a:pt x="3802" y="21600"/>
                  <a:pt x="3826" y="21553"/>
                  <a:pt x="3826" y="21495"/>
                </a:cubicBezTo>
                <a:lnTo>
                  <a:pt x="3826" y="21275"/>
                </a:lnTo>
                <a:cubicBezTo>
                  <a:pt x="3826" y="21218"/>
                  <a:pt x="3802" y="21171"/>
                  <a:pt x="3773" y="21171"/>
                </a:cubicBezTo>
                <a:close/>
                <a:moveTo>
                  <a:pt x="4088" y="21171"/>
                </a:moveTo>
                <a:cubicBezTo>
                  <a:pt x="4058" y="21171"/>
                  <a:pt x="4035" y="21218"/>
                  <a:pt x="4035" y="21275"/>
                </a:cubicBezTo>
                <a:lnTo>
                  <a:pt x="4035" y="21495"/>
                </a:lnTo>
                <a:cubicBezTo>
                  <a:pt x="4035" y="21553"/>
                  <a:pt x="4058" y="21600"/>
                  <a:pt x="4088" y="21600"/>
                </a:cubicBezTo>
                <a:cubicBezTo>
                  <a:pt x="4117" y="21600"/>
                  <a:pt x="4141" y="21553"/>
                  <a:pt x="4141" y="21495"/>
                </a:cubicBezTo>
                <a:lnTo>
                  <a:pt x="4141" y="21275"/>
                </a:lnTo>
                <a:cubicBezTo>
                  <a:pt x="4141" y="21218"/>
                  <a:pt x="4117" y="21171"/>
                  <a:pt x="4088" y="21171"/>
                </a:cubicBezTo>
                <a:close/>
                <a:moveTo>
                  <a:pt x="4937" y="21171"/>
                </a:moveTo>
                <a:cubicBezTo>
                  <a:pt x="4908" y="21171"/>
                  <a:pt x="4884" y="21218"/>
                  <a:pt x="4884" y="21275"/>
                </a:cubicBezTo>
                <a:lnTo>
                  <a:pt x="4884" y="21495"/>
                </a:lnTo>
                <a:cubicBezTo>
                  <a:pt x="4884" y="21553"/>
                  <a:pt x="4908" y="21600"/>
                  <a:pt x="4937" y="21600"/>
                </a:cubicBezTo>
                <a:cubicBezTo>
                  <a:pt x="4966" y="21600"/>
                  <a:pt x="4990" y="21553"/>
                  <a:pt x="4990" y="21495"/>
                </a:cubicBezTo>
                <a:lnTo>
                  <a:pt x="4990" y="21275"/>
                </a:lnTo>
                <a:cubicBezTo>
                  <a:pt x="4990" y="21218"/>
                  <a:pt x="4966" y="21171"/>
                  <a:pt x="4937" y="21171"/>
                </a:cubicBezTo>
                <a:close/>
                <a:moveTo>
                  <a:pt x="5252" y="21171"/>
                </a:moveTo>
                <a:cubicBezTo>
                  <a:pt x="5223" y="21171"/>
                  <a:pt x="5199" y="21218"/>
                  <a:pt x="5199" y="21275"/>
                </a:cubicBezTo>
                <a:lnTo>
                  <a:pt x="5199" y="21495"/>
                </a:lnTo>
                <a:cubicBezTo>
                  <a:pt x="5199" y="21553"/>
                  <a:pt x="5223" y="21600"/>
                  <a:pt x="5252" y="21600"/>
                </a:cubicBezTo>
                <a:cubicBezTo>
                  <a:pt x="5281" y="21600"/>
                  <a:pt x="5305" y="21553"/>
                  <a:pt x="5305" y="21495"/>
                </a:cubicBezTo>
                <a:lnTo>
                  <a:pt x="5305" y="21275"/>
                </a:lnTo>
                <a:cubicBezTo>
                  <a:pt x="5305" y="21218"/>
                  <a:pt x="5281" y="21171"/>
                  <a:pt x="5252" y="21171"/>
                </a:cubicBezTo>
                <a:close/>
                <a:moveTo>
                  <a:pt x="6102" y="21171"/>
                </a:moveTo>
                <a:cubicBezTo>
                  <a:pt x="6072" y="21171"/>
                  <a:pt x="6049" y="21218"/>
                  <a:pt x="6049" y="21275"/>
                </a:cubicBezTo>
                <a:lnTo>
                  <a:pt x="6049" y="21495"/>
                </a:lnTo>
                <a:cubicBezTo>
                  <a:pt x="6049" y="21553"/>
                  <a:pt x="6072" y="21600"/>
                  <a:pt x="6102" y="21600"/>
                </a:cubicBezTo>
                <a:cubicBezTo>
                  <a:pt x="6131" y="21600"/>
                  <a:pt x="6155" y="21553"/>
                  <a:pt x="6155" y="21495"/>
                </a:cubicBezTo>
                <a:lnTo>
                  <a:pt x="6155" y="21275"/>
                </a:lnTo>
                <a:cubicBezTo>
                  <a:pt x="6155" y="21218"/>
                  <a:pt x="6131" y="21171"/>
                  <a:pt x="6102" y="21171"/>
                </a:cubicBezTo>
                <a:close/>
                <a:moveTo>
                  <a:pt x="6416" y="21171"/>
                </a:moveTo>
                <a:cubicBezTo>
                  <a:pt x="6387" y="21171"/>
                  <a:pt x="6363" y="21218"/>
                  <a:pt x="6363" y="21275"/>
                </a:cubicBezTo>
                <a:lnTo>
                  <a:pt x="6363" y="21495"/>
                </a:lnTo>
                <a:cubicBezTo>
                  <a:pt x="6363" y="21553"/>
                  <a:pt x="6387" y="21600"/>
                  <a:pt x="6416" y="21600"/>
                </a:cubicBezTo>
                <a:cubicBezTo>
                  <a:pt x="6445" y="21600"/>
                  <a:pt x="6469" y="21553"/>
                  <a:pt x="6469" y="21495"/>
                </a:cubicBezTo>
                <a:lnTo>
                  <a:pt x="6469" y="21275"/>
                </a:lnTo>
                <a:cubicBezTo>
                  <a:pt x="6469" y="21218"/>
                  <a:pt x="6445" y="21171"/>
                  <a:pt x="6416" y="21171"/>
                </a:cubicBezTo>
                <a:close/>
                <a:moveTo>
                  <a:pt x="7266" y="21171"/>
                </a:moveTo>
                <a:cubicBezTo>
                  <a:pt x="7237" y="21171"/>
                  <a:pt x="7213" y="21218"/>
                  <a:pt x="7213" y="21275"/>
                </a:cubicBezTo>
                <a:lnTo>
                  <a:pt x="7213" y="21495"/>
                </a:lnTo>
                <a:cubicBezTo>
                  <a:pt x="7213" y="21553"/>
                  <a:pt x="7237" y="21600"/>
                  <a:pt x="7266" y="21600"/>
                </a:cubicBezTo>
                <a:cubicBezTo>
                  <a:pt x="7295" y="21600"/>
                  <a:pt x="7318" y="21553"/>
                  <a:pt x="7318" y="21495"/>
                </a:cubicBezTo>
                <a:lnTo>
                  <a:pt x="7318" y="21275"/>
                </a:lnTo>
                <a:cubicBezTo>
                  <a:pt x="7318" y="21218"/>
                  <a:pt x="7295" y="21171"/>
                  <a:pt x="7266" y="21171"/>
                </a:cubicBezTo>
                <a:close/>
                <a:moveTo>
                  <a:pt x="7580" y="21171"/>
                </a:moveTo>
                <a:cubicBezTo>
                  <a:pt x="7551" y="21171"/>
                  <a:pt x="7527" y="21218"/>
                  <a:pt x="7527" y="21275"/>
                </a:cubicBezTo>
                <a:lnTo>
                  <a:pt x="7527" y="21495"/>
                </a:lnTo>
                <a:cubicBezTo>
                  <a:pt x="7527" y="21553"/>
                  <a:pt x="7551" y="21600"/>
                  <a:pt x="7580" y="21600"/>
                </a:cubicBezTo>
                <a:cubicBezTo>
                  <a:pt x="7609" y="21600"/>
                  <a:pt x="7632" y="21553"/>
                  <a:pt x="7632" y="21495"/>
                </a:cubicBezTo>
                <a:lnTo>
                  <a:pt x="7632" y="21275"/>
                </a:lnTo>
                <a:cubicBezTo>
                  <a:pt x="7632" y="21218"/>
                  <a:pt x="7609" y="21171"/>
                  <a:pt x="7580" y="21171"/>
                </a:cubicBezTo>
                <a:close/>
                <a:moveTo>
                  <a:pt x="8429" y="21171"/>
                </a:moveTo>
                <a:cubicBezTo>
                  <a:pt x="8400" y="21171"/>
                  <a:pt x="8377" y="21218"/>
                  <a:pt x="8377" y="21275"/>
                </a:cubicBezTo>
                <a:lnTo>
                  <a:pt x="8377" y="21495"/>
                </a:lnTo>
                <a:cubicBezTo>
                  <a:pt x="8377" y="21553"/>
                  <a:pt x="8400" y="21600"/>
                  <a:pt x="8429" y="21600"/>
                </a:cubicBezTo>
                <a:cubicBezTo>
                  <a:pt x="8458" y="21600"/>
                  <a:pt x="8482" y="21553"/>
                  <a:pt x="8482" y="21495"/>
                </a:cubicBezTo>
                <a:lnTo>
                  <a:pt x="8482" y="21275"/>
                </a:lnTo>
                <a:cubicBezTo>
                  <a:pt x="8482" y="21218"/>
                  <a:pt x="8458" y="21171"/>
                  <a:pt x="8429" y="21171"/>
                </a:cubicBezTo>
                <a:close/>
                <a:moveTo>
                  <a:pt x="8744" y="21171"/>
                </a:moveTo>
                <a:cubicBezTo>
                  <a:pt x="8714" y="21171"/>
                  <a:pt x="8691" y="21218"/>
                  <a:pt x="8691" y="21275"/>
                </a:cubicBezTo>
                <a:lnTo>
                  <a:pt x="8691" y="21495"/>
                </a:lnTo>
                <a:cubicBezTo>
                  <a:pt x="8691" y="21553"/>
                  <a:pt x="8714" y="21600"/>
                  <a:pt x="8744" y="21600"/>
                </a:cubicBezTo>
                <a:cubicBezTo>
                  <a:pt x="8773" y="21600"/>
                  <a:pt x="8796" y="21553"/>
                  <a:pt x="8796" y="21495"/>
                </a:cubicBezTo>
                <a:lnTo>
                  <a:pt x="8796" y="21275"/>
                </a:lnTo>
                <a:cubicBezTo>
                  <a:pt x="8796" y="21218"/>
                  <a:pt x="8773" y="21171"/>
                  <a:pt x="8744" y="21171"/>
                </a:cubicBezTo>
                <a:close/>
                <a:moveTo>
                  <a:pt x="9593" y="21171"/>
                </a:moveTo>
                <a:cubicBezTo>
                  <a:pt x="9564" y="21171"/>
                  <a:pt x="9540" y="21218"/>
                  <a:pt x="9540" y="21275"/>
                </a:cubicBezTo>
                <a:lnTo>
                  <a:pt x="9540" y="21495"/>
                </a:lnTo>
                <a:cubicBezTo>
                  <a:pt x="9540" y="21553"/>
                  <a:pt x="9564" y="21600"/>
                  <a:pt x="9593" y="21600"/>
                </a:cubicBezTo>
                <a:cubicBezTo>
                  <a:pt x="9622" y="21600"/>
                  <a:pt x="9646" y="21553"/>
                  <a:pt x="9646" y="21495"/>
                </a:cubicBezTo>
                <a:lnTo>
                  <a:pt x="9646" y="21275"/>
                </a:lnTo>
                <a:cubicBezTo>
                  <a:pt x="9646" y="21218"/>
                  <a:pt x="9622" y="21171"/>
                  <a:pt x="9593" y="21171"/>
                </a:cubicBezTo>
                <a:close/>
                <a:moveTo>
                  <a:pt x="9908" y="21171"/>
                </a:moveTo>
                <a:cubicBezTo>
                  <a:pt x="9879" y="21171"/>
                  <a:pt x="9855" y="21218"/>
                  <a:pt x="9855" y="21275"/>
                </a:cubicBezTo>
                <a:lnTo>
                  <a:pt x="9855" y="21495"/>
                </a:lnTo>
                <a:cubicBezTo>
                  <a:pt x="9855" y="21553"/>
                  <a:pt x="9879" y="21600"/>
                  <a:pt x="9908" y="21600"/>
                </a:cubicBezTo>
                <a:cubicBezTo>
                  <a:pt x="9937" y="21600"/>
                  <a:pt x="9961" y="21553"/>
                  <a:pt x="9961" y="21495"/>
                </a:cubicBezTo>
                <a:lnTo>
                  <a:pt x="9961" y="21275"/>
                </a:lnTo>
                <a:cubicBezTo>
                  <a:pt x="9961" y="21218"/>
                  <a:pt x="9937" y="21171"/>
                  <a:pt x="9908" y="21171"/>
                </a:cubicBezTo>
                <a:close/>
                <a:moveTo>
                  <a:pt x="10758" y="21171"/>
                </a:moveTo>
                <a:cubicBezTo>
                  <a:pt x="10728" y="21171"/>
                  <a:pt x="10705" y="21218"/>
                  <a:pt x="10705" y="21275"/>
                </a:cubicBezTo>
                <a:lnTo>
                  <a:pt x="10705" y="21495"/>
                </a:lnTo>
                <a:cubicBezTo>
                  <a:pt x="10705" y="21553"/>
                  <a:pt x="10728" y="21600"/>
                  <a:pt x="10758" y="21600"/>
                </a:cubicBezTo>
                <a:cubicBezTo>
                  <a:pt x="10787" y="21600"/>
                  <a:pt x="10810" y="21553"/>
                  <a:pt x="10810" y="21495"/>
                </a:cubicBezTo>
                <a:lnTo>
                  <a:pt x="10810" y="21275"/>
                </a:lnTo>
                <a:cubicBezTo>
                  <a:pt x="10810" y="21218"/>
                  <a:pt x="10787" y="21171"/>
                  <a:pt x="10758" y="21171"/>
                </a:cubicBezTo>
                <a:close/>
                <a:moveTo>
                  <a:pt x="11072" y="21171"/>
                </a:moveTo>
                <a:cubicBezTo>
                  <a:pt x="11043" y="21171"/>
                  <a:pt x="11019" y="21218"/>
                  <a:pt x="11019" y="21275"/>
                </a:cubicBezTo>
                <a:lnTo>
                  <a:pt x="11019" y="21495"/>
                </a:lnTo>
                <a:cubicBezTo>
                  <a:pt x="11019" y="21553"/>
                  <a:pt x="11043" y="21600"/>
                  <a:pt x="11072" y="21600"/>
                </a:cubicBezTo>
                <a:cubicBezTo>
                  <a:pt x="11101" y="21600"/>
                  <a:pt x="11125" y="21553"/>
                  <a:pt x="11125" y="21495"/>
                </a:cubicBezTo>
                <a:lnTo>
                  <a:pt x="11125" y="21275"/>
                </a:lnTo>
                <a:cubicBezTo>
                  <a:pt x="11125" y="21218"/>
                  <a:pt x="11101" y="21171"/>
                  <a:pt x="11072" y="21171"/>
                </a:cubicBezTo>
                <a:close/>
                <a:moveTo>
                  <a:pt x="11922" y="21171"/>
                </a:moveTo>
                <a:cubicBezTo>
                  <a:pt x="11893" y="21171"/>
                  <a:pt x="11869" y="21218"/>
                  <a:pt x="11869" y="21275"/>
                </a:cubicBezTo>
                <a:lnTo>
                  <a:pt x="11869" y="21495"/>
                </a:lnTo>
                <a:cubicBezTo>
                  <a:pt x="11869" y="21553"/>
                  <a:pt x="11893" y="21600"/>
                  <a:pt x="11922" y="21600"/>
                </a:cubicBezTo>
                <a:cubicBezTo>
                  <a:pt x="11951" y="21600"/>
                  <a:pt x="11974" y="21553"/>
                  <a:pt x="11974" y="21495"/>
                </a:cubicBezTo>
                <a:lnTo>
                  <a:pt x="11974" y="21275"/>
                </a:lnTo>
                <a:cubicBezTo>
                  <a:pt x="11974" y="21218"/>
                  <a:pt x="11951" y="21171"/>
                  <a:pt x="11922" y="21171"/>
                </a:cubicBezTo>
                <a:close/>
                <a:moveTo>
                  <a:pt x="12236" y="21171"/>
                </a:moveTo>
                <a:cubicBezTo>
                  <a:pt x="12207" y="21171"/>
                  <a:pt x="12183" y="21218"/>
                  <a:pt x="12183" y="21275"/>
                </a:cubicBezTo>
                <a:lnTo>
                  <a:pt x="12183" y="21495"/>
                </a:lnTo>
                <a:cubicBezTo>
                  <a:pt x="12183" y="21553"/>
                  <a:pt x="12207" y="21600"/>
                  <a:pt x="12236" y="21600"/>
                </a:cubicBezTo>
                <a:cubicBezTo>
                  <a:pt x="12265" y="21600"/>
                  <a:pt x="12288" y="21553"/>
                  <a:pt x="12288" y="21495"/>
                </a:cubicBezTo>
                <a:lnTo>
                  <a:pt x="12288" y="21275"/>
                </a:lnTo>
                <a:cubicBezTo>
                  <a:pt x="12288" y="21218"/>
                  <a:pt x="12265" y="21171"/>
                  <a:pt x="12236" y="21171"/>
                </a:cubicBezTo>
                <a:close/>
                <a:moveTo>
                  <a:pt x="13085" y="21171"/>
                </a:moveTo>
                <a:cubicBezTo>
                  <a:pt x="13056" y="21171"/>
                  <a:pt x="13032" y="21218"/>
                  <a:pt x="13032" y="21275"/>
                </a:cubicBezTo>
                <a:lnTo>
                  <a:pt x="13032" y="21495"/>
                </a:lnTo>
                <a:cubicBezTo>
                  <a:pt x="13032" y="21553"/>
                  <a:pt x="13056" y="21600"/>
                  <a:pt x="13085" y="21600"/>
                </a:cubicBezTo>
                <a:cubicBezTo>
                  <a:pt x="13114" y="21600"/>
                  <a:pt x="13138" y="21553"/>
                  <a:pt x="13138" y="21495"/>
                </a:cubicBezTo>
                <a:lnTo>
                  <a:pt x="13138" y="21275"/>
                </a:lnTo>
                <a:cubicBezTo>
                  <a:pt x="13138" y="21218"/>
                  <a:pt x="13114" y="21171"/>
                  <a:pt x="13085" y="21171"/>
                </a:cubicBezTo>
                <a:close/>
                <a:moveTo>
                  <a:pt x="13399" y="21171"/>
                </a:moveTo>
                <a:cubicBezTo>
                  <a:pt x="13370" y="21171"/>
                  <a:pt x="13348" y="21218"/>
                  <a:pt x="13348" y="21275"/>
                </a:cubicBezTo>
                <a:lnTo>
                  <a:pt x="13348" y="21495"/>
                </a:lnTo>
                <a:cubicBezTo>
                  <a:pt x="13348" y="21553"/>
                  <a:pt x="13370" y="21600"/>
                  <a:pt x="13399" y="21600"/>
                </a:cubicBezTo>
                <a:cubicBezTo>
                  <a:pt x="13428" y="21600"/>
                  <a:pt x="13452" y="21553"/>
                  <a:pt x="13452" y="21495"/>
                </a:cubicBezTo>
                <a:lnTo>
                  <a:pt x="13452" y="21275"/>
                </a:lnTo>
                <a:cubicBezTo>
                  <a:pt x="13452" y="21218"/>
                  <a:pt x="13428" y="21171"/>
                  <a:pt x="13399" y="21171"/>
                </a:cubicBezTo>
                <a:close/>
                <a:moveTo>
                  <a:pt x="14249" y="21171"/>
                </a:moveTo>
                <a:cubicBezTo>
                  <a:pt x="14220" y="21171"/>
                  <a:pt x="14196" y="21218"/>
                  <a:pt x="14196" y="21275"/>
                </a:cubicBezTo>
                <a:lnTo>
                  <a:pt x="14196" y="21495"/>
                </a:lnTo>
                <a:cubicBezTo>
                  <a:pt x="14196" y="21553"/>
                  <a:pt x="14220" y="21600"/>
                  <a:pt x="14249" y="21600"/>
                </a:cubicBezTo>
                <a:cubicBezTo>
                  <a:pt x="14278" y="21600"/>
                  <a:pt x="14302" y="21553"/>
                  <a:pt x="14302" y="21495"/>
                </a:cubicBezTo>
                <a:lnTo>
                  <a:pt x="14302" y="21275"/>
                </a:lnTo>
                <a:cubicBezTo>
                  <a:pt x="14302" y="21218"/>
                  <a:pt x="14278" y="21171"/>
                  <a:pt x="14249" y="21171"/>
                </a:cubicBezTo>
                <a:close/>
                <a:moveTo>
                  <a:pt x="14564" y="21171"/>
                </a:moveTo>
                <a:cubicBezTo>
                  <a:pt x="14535" y="21171"/>
                  <a:pt x="14511" y="21218"/>
                  <a:pt x="14511" y="21275"/>
                </a:cubicBezTo>
                <a:lnTo>
                  <a:pt x="14511" y="21495"/>
                </a:lnTo>
                <a:cubicBezTo>
                  <a:pt x="14511" y="21553"/>
                  <a:pt x="14535" y="21600"/>
                  <a:pt x="14564" y="21600"/>
                </a:cubicBezTo>
                <a:cubicBezTo>
                  <a:pt x="14593" y="21600"/>
                  <a:pt x="14617" y="21553"/>
                  <a:pt x="14617" y="21495"/>
                </a:cubicBezTo>
                <a:lnTo>
                  <a:pt x="14617" y="21275"/>
                </a:lnTo>
                <a:cubicBezTo>
                  <a:pt x="14617" y="21218"/>
                  <a:pt x="14593" y="21171"/>
                  <a:pt x="14564" y="21171"/>
                </a:cubicBezTo>
                <a:close/>
                <a:moveTo>
                  <a:pt x="15413" y="21171"/>
                </a:moveTo>
                <a:cubicBezTo>
                  <a:pt x="15384" y="21171"/>
                  <a:pt x="15360" y="21218"/>
                  <a:pt x="15360" y="21275"/>
                </a:cubicBezTo>
                <a:lnTo>
                  <a:pt x="15360" y="21495"/>
                </a:lnTo>
                <a:cubicBezTo>
                  <a:pt x="15360" y="21553"/>
                  <a:pt x="15384" y="21600"/>
                  <a:pt x="15413" y="21600"/>
                </a:cubicBezTo>
                <a:cubicBezTo>
                  <a:pt x="15442" y="21600"/>
                  <a:pt x="15465" y="21553"/>
                  <a:pt x="15465" y="21495"/>
                </a:cubicBezTo>
                <a:lnTo>
                  <a:pt x="15465" y="21275"/>
                </a:lnTo>
                <a:cubicBezTo>
                  <a:pt x="15465" y="21218"/>
                  <a:pt x="15442" y="21171"/>
                  <a:pt x="15413" y="21171"/>
                </a:cubicBezTo>
                <a:close/>
                <a:moveTo>
                  <a:pt x="15728" y="21171"/>
                </a:moveTo>
                <a:cubicBezTo>
                  <a:pt x="15699" y="21171"/>
                  <a:pt x="15675" y="21218"/>
                  <a:pt x="15675" y="21275"/>
                </a:cubicBezTo>
                <a:lnTo>
                  <a:pt x="15675" y="21495"/>
                </a:lnTo>
                <a:cubicBezTo>
                  <a:pt x="15675" y="21553"/>
                  <a:pt x="15699" y="21600"/>
                  <a:pt x="15728" y="21600"/>
                </a:cubicBezTo>
                <a:cubicBezTo>
                  <a:pt x="15757" y="21600"/>
                  <a:pt x="15781" y="21553"/>
                  <a:pt x="15781" y="21495"/>
                </a:cubicBezTo>
                <a:lnTo>
                  <a:pt x="15781" y="21275"/>
                </a:lnTo>
                <a:cubicBezTo>
                  <a:pt x="15781" y="21218"/>
                  <a:pt x="15757" y="21171"/>
                  <a:pt x="15728" y="21171"/>
                </a:cubicBezTo>
                <a:close/>
                <a:moveTo>
                  <a:pt x="16578" y="21171"/>
                </a:moveTo>
                <a:cubicBezTo>
                  <a:pt x="16549" y="21171"/>
                  <a:pt x="16525" y="21218"/>
                  <a:pt x="16525" y="21275"/>
                </a:cubicBezTo>
                <a:lnTo>
                  <a:pt x="16525" y="21495"/>
                </a:lnTo>
                <a:cubicBezTo>
                  <a:pt x="16525" y="21553"/>
                  <a:pt x="16549" y="21600"/>
                  <a:pt x="16578" y="21600"/>
                </a:cubicBezTo>
                <a:cubicBezTo>
                  <a:pt x="16607" y="21600"/>
                  <a:pt x="16630" y="21553"/>
                  <a:pt x="16630" y="21495"/>
                </a:cubicBezTo>
                <a:lnTo>
                  <a:pt x="16630" y="21275"/>
                </a:lnTo>
                <a:cubicBezTo>
                  <a:pt x="16630" y="21218"/>
                  <a:pt x="16607" y="21171"/>
                  <a:pt x="16578" y="21171"/>
                </a:cubicBezTo>
                <a:close/>
                <a:moveTo>
                  <a:pt x="16892" y="21171"/>
                </a:moveTo>
                <a:cubicBezTo>
                  <a:pt x="16863" y="21171"/>
                  <a:pt x="16839" y="21218"/>
                  <a:pt x="16839" y="21275"/>
                </a:cubicBezTo>
                <a:lnTo>
                  <a:pt x="16839" y="21495"/>
                </a:lnTo>
                <a:cubicBezTo>
                  <a:pt x="16839" y="21553"/>
                  <a:pt x="16863" y="21600"/>
                  <a:pt x="16892" y="21600"/>
                </a:cubicBezTo>
                <a:cubicBezTo>
                  <a:pt x="16921" y="21600"/>
                  <a:pt x="16944" y="21553"/>
                  <a:pt x="16944" y="21495"/>
                </a:cubicBezTo>
                <a:lnTo>
                  <a:pt x="16944" y="21275"/>
                </a:lnTo>
                <a:cubicBezTo>
                  <a:pt x="16944" y="21218"/>
                  <a:pt x="16921" y="21171"/>
                  <a:pt x="16892" y="21171"/>
                </a:cubicBezTo>
                <a:close/>
                <a:moveTo>
                  <a:pt x="17741" y="21171"/>
                </a:moveTo>
                <a:cubicBezTo>
                  <a:pt x="17712" y="21171"/>
                  <a:pt x="17689" y="21218"/>
                  <a:pt x="17689" y="21275"/>
                </a:cubicBezTo>
                <a:lnTo>
                  <a:pt x="17689" y="21495"/>
                </a:lnTo>
                <a:cubicBezTo>
                  <a:pt x="17689" y="21553"/>
                  <a:pt x="17712" y="21600"/>
                  <a:pt x="17741" y="21600"/>
                </a:cubicBezTo>
                <a:cubicBezTo>
                  <a:pt x="17770" y="21600"/>
                  <a:pt x="17794" y="21553"/>
                  <a:pt x="17794" y="21495"/>
                </a:cubicBezTo>
                <a:lnTo>
                  <a:pt x="17794" y="21275"/>
                </a:lnTo>
                <a:cubicBezTo>
                  <a:pt x="17794" y="21218"/>
                  <a:pt x="17770" y="21171"/>
                  <a:pt x="17741" y="21171"/>
                </a:cubicBezTo>
                <a:close/>
                <a:moveTo>
                  <a:pt x="18055" y="21171"/>
                </a:moveTo>
                <a:cubicBezTo>
                  <a:pt x="18026" y="21171"/>
                  <a:pt x="18002" y="21218"/>
                  <a:pt x="18002" y="21275"/>
                </a:cubicBezTo>
                <a:lnTo>
                  <a:pt x="18002" y="21495"/>
                </a:lnTo>
                <a:cubicBezTo>
                  <a:pt x="18002" y="21553"/>
                  <a:pt x="18026" y="21600"/>
                  <a:pt x="18055" y="21600"/>
                </a:cubicBezTo>
                <a:cubicBezTo>
                  <a:pt x="18085" y="21600"/>
                  <a:pt x="18108" y="21553"/>
                  <a:pt x="18108" y="21495"/>
                </a:cubicBezTo>
                <a:lnTo>
                  <a:pt x="18108" y="21275"/>
                </a:lnTo>
                <a:cubicBezTo>
                  <a:pt x="18108" y="21218"/>
                  <a:pt x="18085" y="21171"/>
                  <a:pt x="18055" y="21171"/>
                </a:cubicBezTo>
                <a:close/>
                <a:moveTo>
                  <a:pt x="18905" y="21171"/>
                </a:moveTo>
                <a:cubicBezTo>
                  <a:pt x="18876" y="21171"/>
                  <a:pt x="18852" y="21218"/>
                  <a:pt x="18852" y="21275"/>
                </a:cubicBezTo>
                <a:lnTo>
                  <a:pt x="18852" y="21495"/>
                </a:lnTo>
                <a:cubicBezTo>
                  <a:pt x="18852" y="21553"/>
                  <a:pt x="18876" y="21600"/>
                  <a:pt x="18905" y="21600"/>
                </a:cubicBezTo>
                <a:cubicBezTo>
                  <a:pt x="18934" y="21600"/>
                  <a:pt x="18958" y="21553"/>
                  <a:pt x="18958" y="21495"/>
                </a:cubicBezTo>
                <a:lnTo>
                  <a:pt x="18958" y="21275"/>
                </a:lnTo>
                <a:cubicBezTo>
                  <a:pt x="18958" y="21218"/>
                  <a:pt x="18934" y="21171"/>
                  <a:pt x="18905" y="21171"/>
                </a:cubicBezTo>
                <a:close/>
                <a:moveTo>
                  <a:pt x="19220" y="21171"/>
                </a:moveTo>
                <a:cubicBezTo>
                  <a:pt x="19191" y="21171"/>
                  <a:pt x="19167" y="21218"/>
                  <a:pt x="19167" y="21275"/>
                </a:cubicBezTo>
                <a:lnTo>
                  <a:pt x="19167" y="21495"/>
                </a:lnTo>
                <a:cubicBezTo>
                  <a:pt x="19167" y="21553"/>
                  <a:pt x="19191" y="21600"/>
                  <a:pt x="19220" y="21600"/>
                </a:cubicBezTo>
                <a:cubicBezTo>
                  <a:pt x="19249" y="21600"/>
                  <a:pt x="19273" y="21553"/>
                  <a:pt x="19273" y="21495"/>
                </a:cubicBezTo>
                <a:lnTo>
                  <a:pt x="19273" y="21275"/>
                </a:lnTo>
                <a:cubicBezTo>
                  <a:pt x="19273" y="21218"/>
                  <a:pt x="19249" y="21171"/>
                  <a:pt x="19220" y="21171"/>
                </a:cubicBezTo>
                <a:close/>
                <a:moveTo>
                  <a:pt x="20069" y="21171"/>
                </a:moveTo>
                <a:cubicBezTo>
                  <a:pt x="20040" y="21171"/>
                  <a:pt x="20016" y="21218"/>
                  <a:pt x="20016" y="21275"/>
                </a:cubicBezTo>
                <a:lnTo>
                  <a:pt x="20016" y="21495"/>
                </a:lnTo>
                <a:cubicBezTo>
                  <a:pt x="20016" y="21553"/>
                  <a:pt x="20040" y="21600"/>
                  <a:pt x="20069" y="21600"/>
                </a:cubicBezTo>
                <a:cubicBezTo>
                  <a:pt x="20099" y="21600"/>
                  <a:pt x="20122" y="21553"/>
                  <a:pt x="20122" y="21495"/>
                </a:cubicBezTo>
                <a:lnTo>
                  <a:pt x="20122" y="21275"/>
                </a:lnTo>
                <a:cubicBezTo>
                  <a:pt x="20122" y="21218"/>
                  <a:pt x="20099" y="21171"/>
                  <a:pt x="20069" y="21171"/>
                </a:cubicBezTo>
                <a:close/>
                <a:moveTo>
                  <a:pt x="20384" y="21171"/>
                </a:moveTo>
                <a:cubicBezTo>
                  <a:pt x="20355" y="21171"/>
                  <a:pt x="20331" y="21218"/>
                  <a:pt x="20331" y="21275"/>
                </a:cubicBezTo>
                <a:lnTo>
                  <a:pt x="20331" y="21495"/>
                </a:lnTo>
                <a:cubicBezTo>
                  <a:pt x="20331" y="21553"/>
                  <a:pt x="20355" y="21600"/>
                  <a:pt x="20384" y="21600"/>
                </a:cubicBezTo>
                <a:cubicBezTo>
                  <a:pt x="20413" y="21600"/>
                  <a:pt x="20436" y="21553"/>
                  <a:pt x="20436" y="21495"/>
                </a:cubicBezTo>
                <a:lnTo>
                  <a:pt x="20436" y="21275"/>
                </a:lnTo>
                <a:cubicBezTo>
                  <a:pt x="20436" y="21218"/>
                  <a:pt x="20413" y="21171"/>
                  <a:pt x="20384" y="21171"/>
                </a:cubicBezTo>
                <a:close/>
                <a:moveTo>
                  <a:pt x="21234" y="21171"/>
                </a:moveTo>
                <a:cubicBezTo>
                  <a:pt x="21204" y="21171"/>
                  <a:pt x="21181" y="21218"/>
                  <a:pt x="21181" y="21275"/>
                </a:cubicBezTo>
                <a:lnTo>
                  <a:pt x="21181" y="21495"/>
                </a:lnTo>
                <a:cubicBezTo>
                  <a:pt x="21181" y="21553"/>
                  <a:pt x="21204" y="21600"/>
                  <a:pt x="21234" y="21600"/>
                </a:cubicBezTo>
                <a:cubicBezTo>
                  <a:pt x="21263" y="21600"/>
                  <a:pt x="21285" y="21553"/>
                  <a:pt x="21285" y="21495"/>
                </a:cubicBezTo>
                <a:lnTo>
                  <a:pt x="21285" y="21275"/>
                </a:lnTo>
                <a:cubicBezTo>
                  <a:pt x="21285" y="21218"/>
                  <a:pt x="21263" y="21171"/>
                  <a:pt x="21234" y="21171"/>
                </a:cubicBezTo>
                <a:close/>
                <a:moveTo>
                  <a:pt x="21547" y="21171"/>
                </a:moveTo>
                <a:cubicBezTo>
                  <a:pt x="21518" y="21171"/>
                  <a:pt x="21495" y="21218"/>
                  <a:pt x="21495" y="21275"/>
                </a:cubicBezTo>
                <a:lnTo>
                  <a:pt x="21495" y="21495"/>
                </a:lnTo>
                <a:cubicBezTo>
                  <a:pt x="21495" y="21553"/>
                  <a:pt x="21518" y="21600"/>
                  <a:pt x="21547" y="21600"/>
                </a:cubicBezTo>
                <a:cubicBezTo>
                  <a:pt x="21576" y="21600"/>
                  <a:pt x="21600" y="21553"/>
                  <a:pt x="21600" y="21495"/>
                </a:cubicBezTo>
                <a:lnTo>
                  <a:pt x="21600" y="21275"/>
                </a:lnTo>
                <a:cubicBezTo>
                  <a:pt x="21600" y="21218"/>
                  <a:pt x="21576" y="21171"/>
                  <a:pt x="21547" y="21171"/>
                </a:cubicBezTo>
                <a:close/>
              </a:path>
            </a:pathLst>
          </a:custGeom>
          <a:gradFill>
            <a:gsLst>
              <a:gs pos="845">
                <a:srgbClr val="E8E9F0">
                  <a:alpha val="49711"/>
                </a:srgbClr>
              </a:gs>
              <a:gs pos="24764">
                <a:srgbClr val="F4F4F8">
                  <a:alpha val="49711"/>
                </a:srgbClr>
              </a:gs>
              <a:gs pos="34398">
                <a:srgbClr val="FFFFFF">
                  <a:alpha val="49711"/>
                </a:srgbClr>
              </a:gs>
            </a:gsLst>
            <a:path>
              <a:fillToRect l="31295" t="-9993" r="68704" b="109993"/>
            </a:path>
          </a:gradFill>
          <a:ln w="12700">
            <a:miter lim="400000"/>
          </a:ln>
        </p:spPr>
        <p:txBody>
          <a:bodyPr lIns="45719" rIns="45719" anchor="ctr"/>
          <a:lstStyle/>
          <a:p>
            <a:pPr defTabSz="914400">
              <a:lnSpc>
                <a:spcPct val="100000"/>
              </a:lnSpc>
              <a:buClrTx/>
              <a:defRPr sz="1800" baseline="0"/>
            </a:pPr>
            <a:endParaRPr/>
          </a:p>
        </p:txBody>
      </p:sp>
      <p:sp>
        <p:nvSpPr>
          <p:cNvPr id="580" name="Když si to uděláme jednodušší, budeme to mít jednodušší!"/>
          <p:cNvSpPr txBox="1">
            <a:spLocks noGrp="1"/>
          </p:cNvSpPr>
          <p:nvPr>
            <p:ph type="body" sz="quarter" idx="21"/>
          </p:nvPr>
        </p:nvSpPr>
        <p:spPr>
          <a:xfrm>
            <a:off x="10699068" y="2059899"/>
            <a:ext cx="11462553" cy="4297681"/>
          </a:xfrm>
          <a:prstGeom prst="rect">
            <a:avLst/>
          </a:prstGeom>
        </p:spPr>
        <p:txBody>
          <a:bodyPr anchor="ctr">
            <a:spAutoFit/>
          </a:bodyPr>
          <a:lstStyle>
            <a:lvl1pPr marL="0" indent="0" algn="ctr" defTabSz="825500">
              <a:lnSpc>
                <a:spcPct val="130000"/>
              </a:lnSpc>
              <a:spcBef>
                <a:spcPts val="0"/>
              </a:spcBef>
              <a:buSzTx/>
              <a:buFontTx/>
              <a:buNone/>
              <a:defRPr sz="7500" i="1">
                <a:solidFill>
                  <a:srgbClr val="A97FEF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Když si to uděláme jednodušší, budeme to mít jednodušší!</a:t>
            </a:r>
          </a:p>
        </p:txBody>
      </p:sp>
      <p:sp>
        <p:nvSpPr>
          <p:cNvPr id="581" name="Radim Chalupník | Digiskills"/>
          <p:cNvSpPr txBox="1">
            <a:spLocks noGrp="1"/>
          </p:cNvSpPr>
          <p:nvPr>
            <p:ph type="body" sz="quarter" idx="22"/>
          </p:nvPr>
        </p:nvSpPr>
        <p:spPr>
          <a:xfrm>
            <a:off x="12414985" y="7863049"/>
            <a:ext cx="8030719" cy="777241"/>
          </a:xfrm>
          <a:prstGeom prst="rect">
            <a:avLst/>
          </a:prstGeom>
        </p:spPr>
        <p:txBody>
          <a:bodyPr wrap="none" anchor="ctr">
            <a:spAutoFit/>
          </a:bodyPr>
          <a:lstStyle>
            <a:lvl1pPr marL="0" indent="0" algn="ctr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4400">
                <a:solidFill>
                  <a:srgbClr val="040E3C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</a:lstStyle>
          <a:p>
            <a:r>
              <a:t>Radim Chalupník | Digiskills</a:t>
            </a:r>
          </a:p>
        </p:txBody>
      </p:sp>
      <p:sp>
        <p:nvSpPr>
          <p:cNvPr id="582" name="Obrázek"/>
          <p:cNvSpPr>
            <a:spLocks noGrp="1"/>
          </p:cNvSpPr>
          <p:nvPr>
            <p:ph type="pic" sz="quarter" idx="23"/>
          </p:nvPr>
        </p:nvSpPr>
        <p:spPr>
          <a:xfrm>
            <a:off x="19881578" y="12353670"/>
            <a:ext cx="3454436" cy="695686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583" name="Tvar"/>
          <p:cNvSpPr/>
          <p:nvPr/>
        </p:nvSpPr>
        <p:spPr>
          <a:xfrm>
            <a:off x="-427934" y="6855700"/>
            <a:ext cx="25157618" cy="620697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985" y="9394"/>
                </a:moveTo>
                <a:cubicBezTo>
                  <a:pt x="7860" y="9394"/>
                  <a:pt x="7786" y="9139"/>
                  <a:pt x="7786" y="8631"/>
                </a:cubicBezTo>
                <a:cubicBezTo>
                  <a:pt x="7786" y="8516"/>
                  <a:pt x="7786" y="8422"/>
                  <a:pt x="7791" y="8308"/>
                </a:cubicBezTo>
                <a:lnTo>
                  <a:pt x="7996" y="4224"/>
                </a:lnTo>
                <a:cubicBezTo>
                  <a:pt x="8013" y="3878"/>
                  <a:pt x="8025" y="3532"/>
                  <a:pt x="8025" y="3209"/>
                </a:cubicBezTo>
                <a:cubicBezTo>
                  <a:pt x="8025" y="1223"/>
                  <a:pt x="7695" y="0"/>
                  <a:pt x="7131" y="0"/>
                </a:cubicBezTo>
                <a:lnTo>
                  <a:pt x="3057" y="0"/>
                </a:lnTo>
                <a:cubicBezTo>
                  <a:pt x="2676" y="0"/>
                  <a:pt x="2391" y="306"/>
                  <a:pt x="2185" y="966"/>
                </a:cubicBezTo>
                <a:cubicBezTo>
                  <a:pt x="1978" y="1627"/>
                  <a:pt x="1850" y="2642"/>
                  <a:pt x="1782" y="4061"/>
                </a:cubicBezTo>
                <a:lnTo>
                  <a:pt x="1571" y="8308"/>
                </a:lnTo>
                <a:cubicBezTo>
                  <a:pt x="1551" y="8677"/>
                  <a:pt x="1514" y="8948"/>
                  <a:pt x="1463" y="9127"/>
                </a:cubicBezTo>
                <a:cubicBezTo>
                  <a:pt x="1412" y="9307"/>
                  <a:pt x="1346" y="9394"/>
                  <a:pt x="1269" y="9394"/>
                </a:cubicBezTo>
                <a:lnTo>
                  <a:pt x="137" y="9394"/>
                </a:lnTo>
                <a:lnTo>
                  <a:pt x="0" y="12209"/>
                </a:lnTo>
                <a:lnTo>
                  <a:pt x="1133" y="12209"/>
                </a:lnTo>
                <a:cubicBezTo>
                  <a:pt x="1258" y="12209"/>
                  <a:pt x="1332" y="12463"/>
                  <a:pt x="1332" y="12969"/>
                </a:cubicBezTo>
                <a:cubicBezTo>
                  <a:pt x="1332" y="13084"/>
                  <a:pt x="1332" y="13178"/>
                  <a:pt x="1326" y="13292"/>
                </a:cubicBezTo>
                <a:lnTo>
                  <a:pt x="1127" y="17376"/>
                </a:lnTo>
                <a:cubicBezTo>
                  <a:pt x="1110" y="17745"/>
                  <a:pt x="1099" y="18068"/>
                  <a:pt x="1099" y="18391"/>
                </a:cubicBezTo>
                <a:cubicBezTo>
                  <a:pt x="1099" y="20377"/>
                  <a:pt x="1423" y="21600"/>
                  <a:pt x="1993" y="21600"/>
                </a:cubicBezTo>
                <a:lnTo>
                  <a:pt x="6066" y="21600"/>
                </a:lnTo>
                <a:cubicBezTo>
                  <a:pt x="6444" y="21600"/>
                  <a:pt x="6728" y="21294"/>
                  <a:pt x="6933" y="20634"/>
                </a:cubicBezTo>
                <a:cubicBezTo>
                  <a:pt x="7139" y="19973"/>
                  <a:pt x="7267" y="18958"/>
                  <a:pt x="7336" y="17539"/>
                </a:cubicBezTo>
                <a:lnTo>
                  <a:pt x="7552" y="13292"/>
                </a:lnTo>
                <a:cubicBezTo>
                  <a:pt x="7569" y="12923"/>
                  <a:pt x="7605" y="12652"/>
                  <a:pt x="7656" y="12473"/>
                </a:cubicBezTo>
                <a:cubicBezTo>
                  <a:pt x="7707" y="12293"/>
                  <a:pt x="7774" y="12206"/>
                  <a:pt x="7854" y="12206"/>
                </a:cubicBezTo>
                <a:lnTo>
                  <a:pt x="21458" y="12206"/>
                </a:lnTo>
                <a:lnTo>
                  <a:pt x="21600" y="9391"/>
                </a:lnTo>
                <a:lnTo>
                  <a:pt x="7985" y="9391"/>
                </a:lnTo>
                <a:lnTo>
                  <a:pt x="7985" y="9394"/>
                </a:lnTo>
                <a:close/>
              </a:path>
            </a:pathLst>
          </a:custGeom>
          <a:solidFill>
            <a:srgbClr val="A97FEF"/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 defTabSz="825500">
              <a:lnSpc>
                <a:spcPct val="100000"/>
              </a:lnSpc>
              <a:defRPr sz="3200" baseline="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584" name="vložený-film.png"/>
          <p:cNvSpPr>
            <a:spLocks noGrp="1"/>
          </p:cNvSpPr>
          <p:nvPr>
            <p:ph type="pic" sz="half" idx="24"/>
          </p:nvPr>
        </p:nvSpPr>
        <p:spPr>
          <a:xfrm>
            <a:off x="839624" y="5331859"/>
            <a:ext cx="7552134" cy="11323845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585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1959031" y="13081000"/>
            <a:ext cx="453238" cy="461059"/>
          </a:xfrm>
          <a:prstGeom prst="rect">
            <a:avLst/>
          </a:prstGeom>
        </p:spPr>
        <p:txBody>
          <a:bodyPr lIns="50800" tIns="50800" rIns="50800" bIns="50800" anchor="t"/>
          <a:lstStyle>
            <a:lvl1pPr algn="ctr">
              <a:defRPr sz="2400" b="0">
                <a:solidFill>
                  <a:srgbClr val="000000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Co s námi získáte?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" name="Volný tvar 6"/>
          <p:cNvSpPr/>
          <p:nvPr/>
        </p:nvSpPr>
        <p:spPr>
          <a:xfrm>
            <a:off x="134619" y="128682"/>
            <a:ext cx="24114762" cy="122132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3" y="0"/>
                </a:moveTo>
                <a:cubicBezTo>
                  <a:pt x="24" y="0"/>
                  <a:pt x="0" y="47"/>
                  <a:pt x="0" y="105"/>
                </a:cubicBezTo>
                <a:lnTo>
                  <a:pt x="0" y="325"/>
                </a:lnTo>
                <a:cubicBezTo>
                  <a:pt x="0" y="382"/>
                  <a:pt x="24" y="427"/>
                  <a:pt x="53" y="427"/>
                </a:cubicBezTo>
                <a:cubicBezTo>
                  <a:pt x="82" y="427"/>
                  <a:pt x="106" y="382"/>
                  <a:pt x="106" y="325"/>
                </a:cubicBezTo>
                <a:lnTo>
                  <a:pt x="106" y="105"/>
                </a:lnTo>
                <a:cubicBezTo>
                  <a:pt x="106" y="47"/>
                  <a:pt x="82" y="0"/>
                  <a:pt x="53" y="0"/>
                </a:cubicBezTo>
                <a:close/>
                <a:moveTo>
                  <a:pt x="367" y="0"/>
                </a:moveTo>
                <a:cubicBezTo>
                  <a:pt x="338" y="0"/>
                  <a:pt x="315" y="47"/>
                  <a:pt x="315" y="105"/>
                </a:cubicBezTo>
                <a:lnTo>
                  <a:pt x="315" y="325"/>
                </a:lnTo>
                <a:cubicBezTo>
                  <a:pt x="315" y="382"/>
                  <a:pt x="338" y="427"/>
                  <a:pt x="367" y="427"/>
                </a:cubicBezTo>
                <a:cubicBezTo>
                  <a:pt x="397" y="427"/>
                  <a:pt x="420" y="382"/>
                  <a:pt x="420" y="325"/>
                </a:cubicBezTo>
                <a:lnTo>
                  <a:pt x="420" y="105"/>
                </a:lnTo>
                <a:cubicBezTo>
                  <a:pt x="420" y="47"/>
                  <a:pt x="397" y="0"/>
                  <a:pt x="367" y="0"/>
                </a:cubicBezTo>
                <a:close/>
                <a:moveTo>
                  <a:pt x="1217" y="0"/>
                </a:moveTo>
                <a:cubicBezTo>
                  <a:pt x="1188" y="0"/>
                  <a:pt x="1164" y="47"/>
                  <a:pt x="1164" y="105"/>
                </a:cubicBezTo>
                <a:lnTo>
                  <a:pt x="1164" y="325"/>
                </a:lnTo>
                <a:cubicBezTo>
                  <a:pt x="1164" y="382"/>
                  <a:pt x="1188" y="427"/>
                  <a:pt x="1217" y="427"/>
                </a:cubicBezTo>
                <a:cubicBezTo>
                  <a:pt x="1246" y="427"/>
                  <a:pt x="1270" y="382"/>
                  <a:pt x="1270" y="325"/>
                </a:cubicBezTo>
                <a:lnTo>
                  <a:pt x="1270" y="105"/>
                </a:lnTo>
                <a:cubicBezTo>
                  <a:pt x="1270" y="47"/>
                  <a:pt x="1246" y="0"/>
                  <a:pt x="1217" y="0"/>
                </a:cubicBezTo>
                <a:close/>
                <a:moveTo>
                  <a:pt x="1532" y="0"/>
                </a:moveTo>
                <a:cubicBezTo>
                  <a:pt x="1503" y="0"/>
                  <a:pt x="1479" y="47"/>
                  <a:pt x="1479" y="105"/>
                </a:cubicBezTo>
                <a:lnTo>
                  <a:pt x="1479" y="325"/>
                </a:lnTo>
                <a:cubicBezTo>
                  <a:pt x="1479" y="382"/>
                  <a:pt x="1503" y="427"/>
                  <a:pt x="1532" y="427"/>
                </a:cubicBezTo>
                <a:cubicBezTo>
                  <a:pt x="1561" y="427"/>
                  <a:pt x="1584" y="382"/>
                  <a:pt x="1584" y="325"/>
                </a:cubicBezTo>
                <a:lnTo>
                  <a:pt x="1584" y="105"/>
                </a:lnTo>
                <a:cubicBezTo>
                  <a:pt x="1584" y="47"/>
                  <a:pt x="1561" y="0"/>
                  <a:pt x="1532" y="0"/>
                </a:cubicBezTo>
                <a:close/>
                <a:moveTo>
                  <a:pt x="2380" y="0"/>
                </a:moveTo>
                <a:cubicBezTo>
                  <a:pt x="2351" y="0"/>
                  <a:pt x="2329" y="47"/>
                  <a:pt x="2329" y="105"/>
                </a:cubicBezTo>
                <a:lnTo>
                  <a:pt x="2329" y="325"/>
                </a:lnTo>
                <a:cubicBezTo>
                  <a:pt x="2329" y="382"/>
                  <a:pt x="2351" y="427"/>
                  <a:pt x="2380" y="427"/>
                </a:cubicBezTo>
                <a:cubicBezTo>
                  <a:pt x="2409" y="427"/>
                  <a:pt x="2433" y="382"/>
                  <a:pt x="2433" y="325"/>
                </a:cubicBezTo>
                <a:lnTo>
                  <a:pt x="2433" y="105"/>
                </a:lnTo>
                <a:cubicBezTo>
                  <a:pt x="2433" y="47"/>
                  <a:pt x="2409" y="0"/>
                  <a:pt x="2380" y="0"/>
                </a:cubicBezTo>
                <a:close/>
                <a:moveTo>
                  <a:pt x="2695" y="0"/>
                </a:moveTo>
                <a:cubicBezTo>
                  <a:pt x="2666" y="0"/>
                  <a:pt x="2643" y="47"/>
                  <a:pt x="2643" y="105"/>
                </a:cubicBezTo>
                <a:lnTo>
                  <a:pt x="2643" y="325"/>
                </a:lnTo>
                <a:cubicBezTo>
                  <a:pt x="2643" y="382"/>
                  <a:pt x="2666" y="427"/>
                  <a:pt x="2695" y="427"/>
                </a:cubicBezTo>
                <a:cubicBezTo>
                  <a:pt x="2724" y="427"/>
                  <a:pt x="2748" y="382"/>
                  <a:pt x="2748" y="325"/>
                </a:cubicBezTo>
                <a:lnTo>
                  <a:pt x="2748" y="105"/>
                </a:lnTo>
                <a:cubicBezTo>
                  <a:pt x="2748" y="47"/>
                  <a:pt x="2724" y="0"/>
                  <a:pt x="2695" y="0"/>
                </a:cubicBezTo>
                <a:close/>
                <a:moveTo>
                  <a:pt x="3545" y="0"/>
                </a:moveTo>
                <a:cubicBezTo>
                  <a:pt x="3516" y="0"/>
                  <a:pt x="3492" y="47"/>
                  <a:pt x="3492" y="105"/>
                </a:cubicBezTo>
                <a:lnTo>
                  <a:pt x="3492" y="325"/>
                </a:lnTo>
                <a:cubicBezTo>
                  <a:pt x="3492" y="382"/>
                  <a:pt x="3516" y="427"/>
                  <a:pt x="3545" y="427"/>
                </a:cubicBezTo>
                <a:cubicBezTo>
                  <a:pt x="3574" y="427"/>
                  <a:pt x="3598" y="382"/>
                  <a:pt x="3598" y="325"/>
                </a:cubicBezTo>
                <a:lnTo>
                  <a:pt x="3598" y="105"/>
                </a:lnTo>
                <a:cubicBezTo>
                  <a:pt x="3598" y="47"/>
                  <a:pt x="3574" y="0"/>
                  <a:pt x="3545" y="0"/>
                </a:cubicBezTo>
                <a:close/>
                <a:moveTo>
                  <a:pt x="3859" y="0"/>
                </a:moveTo>
                <a:cubicBezTo>
                  <a:pt x="3830" y="0"/>
                  <a:pt x="3806" y="47"/>
                  <a:pt x="3806" y="105"/>
                </a:cubicBezTo>
                <a:lnTo>
                  <a:pt x="3806" y="325"/>
                </a:lnTo>
                <a:cubicBezTo>
                  <a:pt x="3806" y="382"/>
                  <a:pt x="3830" y="427"/>
                  <a:pt x="3859" y="427"/>
                </a:cubicBezTo>
                <a:cubicBezTo>
                  <a:pt x="3888" y="427"/>
                  <a:pt x="3912" y="382"/>
                  <a:pt x="3912" y="325"/>
                </a:cubicBezTo>
                <a:lnTo>
                  <a:pt x="3912" y="105"/>
                </a:lnTo>
                <a:cubicBezTo>
                  <a:pt x="3912" y="47"/>
                  <a:pt x="3888" y="0"/>
                  <a:pt x="3859" y="0"/>
                </a:cubicBezTo>
                <a:close/>
                <a:moveTo>
                  <a:pt x="4709" y="0"/>
                </a:moveTo>
                <a:cubicBezTo>
                  <a:pt x="4680" y="0"/>
                  <a:pt x="4656" y="47"/>
                  <a:pt x="4656" y="105"/>
                </a:cubicBezTo>
                <a:lnTo>
                  <a:pt x="4656" y="325"/>
                </a:lnTo>
                <a:cubicBezTo>
                  <a:pt x="4656" y="382"/>
                  <a:pt x="4680" y="427"/>
                  <a:pt x="4709" y="427"/>
                </a:cubicBezTo>
                <a:cubicBezTo>
                  <a:pt x="4738" y="427"/>
                  <a:pt x="4762" y="382"/>
                  <a:pt x="4762" y="325"/>
                </a:cubicBezTo>
                <a:lnTo>
                  <a:pt x="4762" y="105"/>
                </a:lnTo>
                <a:cubicBezTo>
                  <a:pt x="4762" y="47"/>
                  <a:pt x="4738" y="0"/>
                  <a:pt x="4709" y="0"/>
                </a:cubicBezTo>
                <a:close/>
                <a:moveTo>
                  <a:pt x="5023" y="0"/>
                </a:moveTo>
                <a:cubicBezTo>
                  <a:pt x="4994" y="0"/>
                  <a:pt x="4970" y="47"/>
                  <a:pt x="4970" y="105"/>
                </a:cubicBezTo>
                <a:lnTo>
                  <a:pt x="4970" y="325"/>
                </a:lnTo>
                <a:cubicBezTo>
                  <a:pt x="4970" y="382"/>
                  <a:pt x="4994" y="427"/>
                  <a:pt x="5023" y="427"/>
                </a:cubicBezTo>
                <a:cubicBezTo>
                  <a:pt x="5053" y="427"/>
                  <a:pt x="5076" y="382"/>
                  <a:pt x="5076" y="325"/>
                </a:cubicBezTo>
                <a:lnTo>
                  <a:pt x="5076" y="105"/>
                </a:lnTo>
                <a:cubicBezTo>
                  <a:pt x="5076" y="47"/>
                  <a:pt x="5053" y="0"/>
                  <a:pt x="5023" y="0"/>
                </a:cubicBezTo>
                <a:close/>
                <a:moveTo>
                  <a:pt x="5873" y="0"/>
                </a:moveTo>
                <a:cubicBezTo>
                  <a:pt x="5844" y="0"/>
                  <a:pt x="5820" y="47"/>
                  <a:pt x="5820" y="105"/>
                </a:cubicBezTo>
                <a:lnTo>
                  <a:pt x="5820" y="325"/>
                </a:lnTo>
                <a:cubicBezTo>
                  <a:pt x="5820" y="382"/>
                  <a:pt x="5844" y="427"/>
                  <a:pt x="5873" y="427"/>
                </a:cubicBezTo>
                <a:cubicBezTo>
                  <a:pt x="5902" y="427"/>
                  <a:pt x="5926" y="382"/>
                  <a:pt x="5926" y="325"/>
                </a:cubicBezTo>
                <a:lnTo>
                  <a:pt x="5926" y="105"/>
                </a:lnTo>
                <a:cubicBezTo>
                  <a:pt x="5926" y="47"/>
                  <a:pt x="5902" y="0"/>
                  <a:pt x="5873" y="0"/>
                </a:cubicBezTo>
                <a:close/>
                <a:moveTo>
                  <a:pt x="6188" y="0"/>
                </a:moveTo>
                <a:cubicBezTo>
                  <a:pt x="6159" y="0"/>
                  <a:pt x="6135" y="47"/>
                  <a:pt x="6135" y="105"/>
                </a:cubicBezTo>
                <a:lnTo>
                  <a:pt x="6135" y="325"/>
                </a:lnTo>
                <a:cubicBezTo>
                  <a:pt x="6135" y="382"/>
                  <a:pt x="6159" y="427"/>
                  <a:pt x="6188" y="427"/>
                </a:cubicBezTo>
                <a:cubicBezTo>
                  <a:pt x="6217" y="427"/>
                  <a:pt x="6240" y="382"/>
                  <a:pt x="6240" y="325"/>
                </a:cubicBezTo>
                <a:lnTo>
                  <a:pt x="6240" y="105"/>
                </a:lnTo>
                <a:cubicBezTo>
                  <a:pt x="6240" y="47"/>
                  <a:pt x="6217" y="0"/>
                  <a:pt x="6188" y="0"/>
                </a:cubicBezTo>
                <a:close/>
                <a:moveTo>
                  <a:pt x="7036" y="0"/>
                </a:moveTo>
                <a:cubicBezTo>
                  <a:pt x="7007" y="0"/>
                  <a:pt x="6984" y="47"/>
                  <a:pt x="6984" y="105"/>
                </a:cubicBezTo>
                <a:lnTo>
                  <a:pt x="6984" y="325"/>
                </a:lnTo>
                <a:cubicBezTo>
                  <a:pt x="6984" y="382"/>
                  <a:pt x="7007" y="427"/>
                  <a:pt x="7036" y="427"/>
                </a:cubicBezTo>
                <a:cubicBezTo>
                  <a:pt x="7065" y="427"/>
                  <a:pt x="7089" y="382"/>
                  <a:pt x="7089" y="325"/>
                </a:cubicBezTo>
                <a:lnTo>
                  <a:pt x="7089" y="105"/>
                </a:lnTo>
                <a:cubicBezTo>
                  <a:pt x="7089" y="47"/>
                  <a:pt x="7065" y="0"/>
                  <a:pt x="7036" y="0"/>
                </a:cubicBezTo>
                <a:close/>
                <a:moveTo>
                  <a:pt x="7351" y="0"/>
                </a:moveTo>
                <a:cubicBezTo>
                  <a:pt x="7322" y="0"/>
                  <a:pt x="7299" y="47"/>
                  <a:pt x="7299" y="105"/>
                </a:cubicBezTo>
                <a:lnTo>
                  <a:pt x="7299" y="325"/>
                </a:lnTo>
                <a:cubicBezTo>
                  <a:pt x="7299" y="382"/>
                  <a:pt x="7322" y="427"/>
                  <a:pt x="7351" y="427"/>
                </a:cubicBezTo>
                <a:cubicBezTo>
                  <a:pt x="7380" y="427"/>
                  <a:pt x="7404" y="382"/>
                  <a:pt x="7404" y="325"/>
                </a:cubicBezTo>
                <a:lnTo>
                  <a:pt x="7404" y="105"/>
                </a:lnTo>
                <a:cubicBezTo>
                  <a:pt x="7404" y="47"/>
                  <a:pt x="7380" y="0"/>
                  <a:pt x="7351" y="0"/>
                </a:cubicBezTo>
                <a:close/>
                <a:moveTo>
                  <a:pt x="8201" y="0"/>
                </a:moveTo>
                <a:cubicBezTo>
                  <a:pt x="8171" y="0"/>
                  <a:pt x="8148" y="47"/>
                  <a:pt x="8148" y="105"/>
                </a:cubicBezTo>
                <a:lnTo>
                  <a:pt x="8148" y="325"/>
                </a:lnTo>
                <a:cubicBezTo>
                  <a:pt x="8148" y="382"/>
                  <a:pt x="8171" y="427"/>
                  <a:pt x="8201" y="427"/>
                </a:cubicBezTo>
                <a:cubicBezTo>
                  <a:pt x="8230" y="427"/>
                  <a:pt x="8254" y="382"/>
                  <a:pt x="8254" y="325"/>
                </a:cubicBezTo>
                <a:lnTo>
                  <a:pt x="8254" y="105"/>
                </a:lnTo>
                <a:cubicBezTo>
                  <a:pt x="8254" y="47"/>
                  <a:pt x="8230" y="0"/>
                  <a:pt x="8201" y="0"/>
                </a:cubicBezTo>
                <a:close/>
                <a:moveTo>
                  <a:pt x="8515" y="0"/>
                </a:moveTo>
                <a:cubicBezTo>
                  <a:pt x="8486" y="0"/>
                  <a:pt x="8462" y="47"/>
                  <a:pt x="8462" y="105"/>
                </a:cubicBezTo>
                <a:lnTo>
                  <a:pt x="8462" y="325"/>
                </a:lnTo>
                <a:cubicBezTo>
                  <a:pt x="8462" y="382"/>
                  <a:pt x="8486" y="427"/>
                  <a:pt x="8515" y="427"/>
                </a:cubicBezTo>
                <a:cubicBezTo>
                  <a:pt x="8544" y="427"/>
                  <a:pt x="8568" y="382"/>
                  <a:pt x="8568" y="325"/>
                </a:cubicBezTo>
                <a:lnTo>
                  <a:pt x="8568" y="105"/>
                </a:lnTo>
                <a:cubicBezTo>
                  <a:pt x="8568" y="47"/>
                  <a:pt x="8544" y="0"/>
                  <a:pt x="8515" y="0"/>
                </a:cubicBezTo>
                <a:close/>
                <a:moveTo>
                  <a:pt x="9365" y="0"/>
                </a:moveTo>
                <a:cubicBezTo>
                  <a:pt x="9336" y="0"/>
                  <a:pt x="9312" y="47"/>
                  <a:pt x="9312" y="105"/>
                </a:cubicBezTo>
                <a:lnTo>
                  <a:pt x="9312" y="325"/>
                </a:lnTo>
                <a:cubicBezTo>
                  <a:pt x="9312" y="382"/>
                  <a:pt x="9336" y="427"/>
                  <a:pt x="9365" y="427"/>
                </a:cubicBezTo>
                <a:cubicBezTo>
                  <a:pt x="9394" y="427"/>
                  <a:pt x="9418" y="382"/>
                  <a:pt x="9418" y="325"/>
                </a:cubicBezTo>
                <a:lnTo>
                  <a:pt x="9418" y="105"/>
                </a:lnTo>
                <a:cubicBezTo>
                  <a:pt x="9418" y="47"/>
                  <a:pt x="9394" y="0"/>
                  <a:pt x="9365" y="0"/>
                </a:cubicBezTo>
                <a:close/>
                <a:moveTo>
                  <a:pt x="9679" y="0"/>
                </a:moveTo>
                <a:cubicBezTo>
                  <a:pt x="9650" y="0"/>
                  <a:pt x="9626" y="47"/>
                  <a:pt x="9626" y="105"/>
                </a:cubicBezTo>
                <a:lnTo>
                  <a:pt x="9626" y="325"/>
                </a:lnTo>
                <a:cubicBezTo>
                  <a:pt x="9626" y="382"/>
                  <a:pt x="9650" y="427"/>
                  <a:pt x="9679" y="427"/>
                </a:cubicBezTo>
                <a:cubicBezTo>
                  <a:pt x="9708" y="427"/>
                  <a:pt x="9732" y="382"/>
                  <a:pt x="9732" y="325"/>
                </a:cubicBezTo>
                <a:lnTo>
                  <a:pt x="9732" y="105"/>
                </a:lnTo>
                <a:cubicBezTo>
                  <a:pt x="9732" y="47"/>
                  <a:pt x="9708" y="0"/>
                  <a:pt x="9679" y="0"/>
                </a:cubicBezTo>
                <a:close/>
                <a:moveTo>
                  <a:pt x="10529" y="0"/>
                </a:moveTo>
                <a:cubicBezTo>
                  <a:pt x="10500" y="0"/>
                  <a:pt x="10476" y="47"/>
                  <a:pt x="10476" y="105"/>
                </a:cubicBezTo>
                <a:lnTo>
                  <a:pt x="10476" y="325"/>
                </a:lnTo>
                <a:cubicBezTo>
                  <a:pt x="10476" y="382"/>
                  <a:pt x="10500" y="427"/>
                  <a:pt x="10529" y="427"/>
                </a:cubicBezTo>
                <a:cubicBezTo>
                  <a:pt x="10558" y="427"/>
                  <a:pt x="10582" y="382"/>
                  <a:pt x="10582" y="325"/>
                </a:cubicBezTo>
                <a:lnTo>
                  <a:pt x="10582" y="105"/>
                </a:lnTo>
                <a:cubicBezTo>
                  <a:pt x="10582" y="47"/>
                  <a:pt x="10558" y="0"/>
                  <a:pt x="10529" y="0"/>
                </a:cubicBezTo>
                <a:close/>
                <a:moveTo>
                  <a:pt x="10844" y="0"/>
                </a:moveTo>
                <a:cubicBezTo>
                  <a:pt x="10814" y="0"/>
                  <a:pt x="10791" y="47"/>
                  <a:pt x="10791" y="105"/>
                </a:cubicBezTo>
                <a:lnTo>
                  <a:pt x="10791" y="325"/>
                </a:lnTo>
                <a:cubicBezTo>
                  <a:pt x="10791" y="382"/>
                  <a:pt x="10814" y="427"/>
                  <a:pt x="10844" y="427"/>
                </a:cubicBezTo>
                <a:cubicBezTo>
                  <a:pt x="10873" y="427"/>
                  <a:pt x="10895" y="382"/>
                  <a:pt x="10895" y="325"/>
                </a:cubicBezTo>
                <a:lnTo>
                  <a:pt x="10895" y="105"/>
                </a:lnTo>
                <a:cubicBezTo>
                  <a:pt x="10895" y="47"/>
                  <a:pt x="10873" y="0"/>
                  <a:pt x="10844" y="0"/>
                </a:cubicBezTo>
                <a:close/>
                <a:moveTo>
                  <a:pt x="11692" y="0"/>
                </a:moveTo>
                <a:cubicBezTo>
                  <a:pt x="11663" y="0"/>
                  <a:pt x="11640" y="47"/>
                  <a:pt x="11640" y="105"/>
                </a:cubicBezTo>
                <a:lnTo>
                  <a:pt x="11640" y="325"/>
                </a:lnTo>
                <a:cubicBezTo>
                  <a:pt x="11640" y="382"/>
                  <a:pt x="11663" y="427"/>
                  <a:pt x="11692" y="427"/>
                </a:cubicBezTo>
                <a:cubicBezTo>
                  <a:pt x="11721" y="427"/>
                  <a:pt x="11745" y="382"/>
                  <a:pt x="11745" y="325"/>
                </a:cubicBezTo>
                <a:lnTo>
                  <a:pt x="11745" y="105"/>
                </a:lnTo>
                <a:cubicBezTo>
                  <a:pt x="11745" y="47"/>
                  <a:pt x="11721" y="0"/>
                  <a:pt x="11692" y="0"/>
                </a:cubicBezTo>
                <a:close/>
                <a:moveTo>
                  <a:pt x="12007" y="0"/>
                </a:moveTo>
                <a:cubicBezTo>
                  <a:pt x="11978" y="0"/>
                  <a:pt x="11955" y="47"/>
                  <a:pt x="11955" y="105"/>
                </a:cubicBezTo>
                <a:lnTo>
                  <a:pt x="11955" y="325"/>
                </a:lnTo>
                <a:cubicBezTo>
                  <a:pt x="11955" y="382"/>
                  <a:pt x="11978" y="427"/>
                  <a:pt x="12007" y="427"/>
                </a:cubicBezTo>
                <a:cubicBezTo>
                  <a:pt x="12036" y="427"/>
                  <a:pt x="12060" y="382"/>
                  <a:pt x="12060" y="325"/>
                </a:cubicBezTo>
                <a:lnTo>
                  <a:pt x="12060" y="105"/>
                </a:lnTo>
                <a:cubicBezTo>
                  <a:pt x="12060" y="47"/>
                  <a:pt x="12036" y="0"/>
                  <a:pt x="12007" y="0"/>
                </a:cubicBezTo>
                <a:close/>
                <a:moveTo>
                  <a:pt x="12856" y="0"/>
                </a:moveTo>
                <a:cubicBezTo>
                  <a:pt x="12827" y="0"/>
                  <a:pt x="12804" y="47"/>
                  <a:pt x="12804" y="105"/>
                </a:cubicBezTo>
                <a:lnTo>
                  <a:pt x="12804" y="325"/>
                </a:lnTo>
                <a:cubicBezTo>
                  <a:pt x="12804" y="382"/>
                  <a:pt x="12827" y="427"/>
                  <a:pt x="12856" y="427"/>
                </a:cubicBezTo>
                <a:cubicBezTo>
                  <a:pt x="12886" y="427"/>
                  <a:pt x="12909" y="382"/>
                  <a:pt x="12909" y="325"/>
                </a:cubicBezTo>
                <a:lnTo>
                  <a:pt x="12909" y="105"/>
                </a:lnTo>
                <a:cubicBezTo>
                  <a:pt x="12909" y="47"/>
                  <a:pt x="12886" y="0"/>
                  <a:pt x="12856" y="0"/>
                </a:cubicBezTo>
                <a:close/>
                <a:moveTo>
                  <a:pt x="13171" y="0"/>
                </a:moveTo>
                <a:cubicBezTo>
                  <a:pt x="13142" y="0"/>
                  <a:pt x="13118" y="47"/>
                  <a:pt x="13118" y="105"/>
                </a:cubicBezTo>
                <a:lnTo>
                  <a:pt x="13118" y="325"/>
                </a:lnTo>
                <a:cubicBezTo>
                  <a:pt x="13118" y="382"/>
                  <a:pt x="13142" y="427"/>
                  <a:pt x="13171" y="427"/>
                </a:cubicBezTo>
                <a:cubicBezTo>
                  <a:pt x="13200" y="427"/>
                  <a:pt x="13224" y="382"/>
                  <a:pt x="13224" y="325"/>
                </a:cubicBezTo>
                <a:lnTo>
                  <a:pt x="13224" y="105"/>
                </a:lnTo>
                <a:cubicBezTo>
                  <a:pt x="13224" y="47"/>
                  <a:pt x="13200" y="0"/>
                  <a:pt x="13171" y="0"/>
                </a:cubicBezTo>
                <a:close/>
                <a:moveTo>
                  <a:pt x="14021" y="0"/>
                </a:moveTo>
                <a:cubicBezTo>
                  <a:pt x="13992" y="0"/>
                  <a:pt x="13968" y="47"/>
                  <a:pt x="13968" y="105"/>
                </a:cubicBezTo>
                <a:lnTo>
                  <a:pt x="13968" y="325"/>
                </a:lnTo>
                <a:cubicBezTo>
                  <a:pt x="13968" y="382"/>
                  <a:pt x="13992" y="427"/>
                  <a:pt x="14021" y="427"/>
                </a:cubicBezTo>
                <a:cubicBezTo>
                  <a:pt x="14050" y="427"/>
                  <a:pt x="14074" y="382"/>
                  <a:pt x="14074" y="325"/>
                </a:cubicBezTo>
                <a:lnTo>
                  <a:pt x="14074" y="105"/>
                </a:lnTo>
                <a:cubicBezTo>
                  <a:pt x="14074" y="47"/>
                  <a:pt x="14050" y="0"/>
                  <a:pt x="14021" y="0"/>
                </a:cubicBezTo>
                <a:close/>
                <a:moveTo>
                  <a:pt x="14335" y="0"/>
                </a:moveTo>
                <a:cubicBezTo>
                  <a:pt x="14306" y="0"/>
                  <a:pt x="14282" y="47"/>
                  <a:pt x="14282" y="105"/>
                </a:cubicBezTo>
                <a:lnTo>
                  <a:pt x="14282" y="325"/>
                </a:lnTo>
                <a:cubicBezTo>
                  <a:pt x="14282" y="382"/>
                  <a:pt x="14306" y="427"/>
                  <a:pt x="14335" y="427"/>
                </a:cubicBezTo>
                <a:cubicBezTo>
                  <a:pt x="14364" y="427"/>
                  <a:pt x="14388" y="382"/>
                  <a:pt x="14388" y="325"/>
                </a:cubicBezTo>
                <a:lnTo>
                  <a:pt x="14388" y="105"/>
                </a:lnTo>
                <a:cubicBezTo>
                  <a:pt x="14388" y="47"/>
                  <a:pt x="14364" y="0"/>
                  <a:pt x="14335" y="0"/>
                </a:cubicBezTo>
                <a:close/>
                <a:moveTo>
                  <a:pt x="15185" y="0"/>
                </a:moveTo>
                <a:cubicBezTo>
                  <a:pt x="15156" y="0"/>
                  <a:pt x="15132" y="47"/>
                  <a:pt x="15132" y="105"/>
                </a:cubicBezTo>
                <a:lnTo>
                  <a:pt x="15132" y="325"/>
                </a:lnTo>
                <a:cubicBezTo>
                  <a:pt x="15132" y="382"/>
                  <a:pt x="15156" y="427"/>
                  <a:pt x="15185" y="427"/>
                </a:cubicBezTo>
                <a:cubicBezTo>
                  <a:pt x="15214" y="427"/>
                  <a:pt x="15237" y="382"/>
                  <a:pt x="15237" y="325"/>
                </a:cubicBezTo>
                <a:lnTo>
                  <a:pt x="15237" y="105"/>
                </a:lnTo>
                <a:cubicBezTo>
                  <a:pt x="15237" y="47"/>
                  <a:pt x="15214" y="0"/>
                  <a:pt x="15185" y="0"/>
                </a:cubicBezTo>
                <a:close/>
                <a:moveTo>
                  <a:pt x="15500" y="0"/>
                </a:moveTo>
                <a:cubicBezTo>
                  <a:pt x="15470" y="0"/>
                  <a:pt x="15447" y="47"/>
                  <a:pt x="15447" y="105"/>
                </a:cubicBezTo>
                <a:lnTo>
                  <a:pt x="15447" y="325"/>
                </a:lnTo>
                <a:cubicBezTo>
                  <a:pt x="15447" y="382"/>
                  <a:pt x="15470" y="427"/>
                  <a:pt x="15500" y="427"/>
                </a:cubicBezTo>
                <a:cubicBezTo>
                  <a:pt x="15529" y="427"/>
                  <a:pt x="15551" y="382"/>
                  <a:pt x="15551" y="325"/>
                </a:cubicBezTo>
                <a:lnTo>
                  <a:pt x="15551" y="105"/>
                </a:lnTo>
                <a:cubicBezTo>
                  <a:pt x="15551" y="47"/>
                  <a:pt x="15529" y="0"/>
                  <a:pt x="15500" y="0"/>
                </a:cubicBezTo>
                <a:close/>
                <a:moveTo>
                  <a:pt x="16349" y="0"/>
                </a:moveTo>
                <a:cubicBezTo>
                  <a:pt x="16320" y="0"/>
                  <a:pt x="16296" y="47"/>
                  <a:pt x="16296" y="105"/>
                </a:cubicBezTo>
                <a:lnTo>
                  <a:pt x="16296" y="325"/>
                </a:lnTo>
                <a:cubicBezTo>
                  <a:pt x="16296" y="382"/>
                  <a:pt x="16320" y="427"/>
                  <a:pt x="16349" y="427"/>
                </a:cubicBezTo>
                <a:cubicBezTo>
                  <a:pt x="16378" y="427"/>
                  <a:pt x="16401" y="382"/>
                  <a:pt x="16401" y="325"/>
                </a:cubicBezTo>
                <a:lnTo>
                  <a:pt x="16401" y="105"/>
                </a:lnTo>
                <a:cubicBezTo>
                  <a:pt x="16401" y="47"/>
                  <a:pt x="16378" y="0"/>
                  <a:pt x="16349" y="0"/>
                </a:cubicBezTo>
                <a:close/>
                <a:moveTo>
                  <a:pt x="16663" y="0"/>
                </a:moveTo>
                <a:cubicBezTo>
                  <a:pt x="16634" y="0"/>
                  <a:pt x="16611" y="47"/>
                  <a:pt x="16611" y="105"/>
                </a:cubicBezTo>
                <a:lnTo>
                  <a:pt x="16611" y="325"/>
                </a:lnTo>
                <a:cubicBezTo>
                  <a:pt x="16611" y="382"/>
                  <a:pt x="16634" y="427"/>
                  <a:pt x="16663" y="427"/>
                </a:cubicBezTo>
                <a:cubicBezTo>
                  <a:pt x="16692" y="427"/>
                  <a:pt x="16716" y="382"/>
                  <a:pt x="16716" y="325"/>
                </a:cubicBezTo>
                <a:lnTo>
                  <a:pt x="16716" y="105"/>
                </a:lnTo>
                <a:cubicBezTo>
                  <a:pt x="16716" y="47"/>
                  <a:pt x="16692" y="0"/>
                  <a:pt x="16663" y="0"/>
                </a:cubicBezTo>
                <a:close/>
                <a:moveTo>
                  <a:pt x="17512" y="0"/>
                </a:moveTo>
                <a:cubicBezTo>
                  <a:pt x="17483" y="0"/>
                  <a:pt x="17459" y="47"/>
                  <a:pt x="17459" y="105"/>
                </a:cubicBezTo>
                <a:lnTo>
                  <a:pt x="17459" y="325"/>
                </a:lnTo>
                <a:cubicBezTo>
                  <a:pt x="17459" y="382"/>
                  <a:pt x="17483" y="427"/>
                  <a:pt x="17512" y="427"/>
                </a:cubicBezTo>
                <a:cubicBezTo>
                  <a:pt x="17541" y="427"/>
                  <a:pt x="17565" y="382"/>
                  <a:pt x="17565" y="325"/>
                </a:cubicBezTo>
                <a:lnTo>
                  <a:pt x="17565" y="105"/>
                </a:lnTo>
                <a:cubicBezTo>
                  <a:pt x="17565" y="47"/>
                  <a:pt x="17541" y="0"/>
                  <a:pt x="17512" y="0"/>
                </a:cubicBezTo>
                <a:close/>
                <a:moveTo>
                  <a:pt x="17827" y="0"/>
                </a:moveTo>
                <a:cubicBezTo>
                  <a:pt x="17798" y="0"/>
                  <a:pt x="17774" y="47"/>
                  <a:pt x="17774" y="105"/>
                </a:cubicBezTo>
                <a:lnTo>
                  <a:pt x="17774" y="325"/>
                </a:lnTo>
                <a:cubicBezTo>
                  <a:pt x="17774" y="382"/>
                  <a:pt x="17798" y="427"/>
                  <a:pt x="17827" y="427"/>
                </a:cubicBezTo>
                <a:cubicBezTo>
                  <a:pt x="17856" y="427"/>
                  <a:pt x="17880" y="382"/>
                  <a:pt x="17880" y="325"/>
                </a:cubicBezTo>
                <a:lnTo>
                  <a:pt x="17880" y="105"/>
                </a:lnTo>
                <a:cubicBezTo>
                  <a:pt x="17880" y="47"/>
                  <a:pt x="17856" y="0"/>
                  <a:pt x="17827" y="0"/>
                </a:cubicBezTo>
                <a:close/>
                <a:moveTo>
                  <a:pt x="18677" y="0"/>
                </a:moveTo>
                <a:cubicBezTo>
                  <a:pt x="18648" y="0"/>
                  <a:pt x="18624" y="47"/>
                  <a:pt x="18624" y="105"/>
                </a:cubicBezTo>
                <a:lnTo>
                  <a:pt x="18624" y="325"/>
                </a:lnTo>
                <a:cubicBezTo>
                  <a:pt x="18624" y="382"/>
                  <a:pt x="18648" y="427"/>
                  <a:pt x="18677" y="427"/>
                </a:cubicBezTo>
                <a:cubicBezTo>
                  <a:pt x="18706" y="427"/>
                  <a:pt x="18730" y="382"/>
                  <a:pt x="18730" y="325"/>
                </a:cubicBezTo>
                <a:lnTo>
                  <a:pt x="18730" y="105"/>
                </a:lnTo>
                <a:cubicBezTo>
                  <a:pt x="18730" y="47"/>
                  <a:pt x="18706" y="0"/>
                  <a:pt x="18677" y="0"/>
                </a:cubicBezTo>
                <a:close/>
                <a:moveTo>
                  <a:pt x="18991" y="0"/>
                </a:moveTo>
                <a:cubicBezTo>
                  <a:pt x="18962" y="0"/>
                  <a:pt x="18938" y="47"/>
                  <a:pt x="18938" y="105"/>
                </a:cubicBezTo>
                <a:lnTo>
                  <a:pt x="18938" y="325"/>
                </a:lnTo>
                <a:cubicBezTo>
                  <a:pt x="18938" y="382"/>
                  <a:pt x="18962" y="427"/>
                  <a:pt x="18991" y="427"/>
                </a:cubicBezTo>
                <a:cubicBezTo>
                  <a:pt x="19020" y="427"/>
                  <a:pt x="19044" y="382"/>
                  <a:pt x="19044" y="325"/>
                </a:cubicBezTo>
                <a:lnTo>
                  <a:pt x="19044" y="105"/>
                </a:lnTo>
                <a:cubicBezTo>
                  <a:pt x="19044" y="47"/>
                  <a:pt x="19020" y="0"/>
                  <a:pt x="18991" y="0"/>
                </a:cubicBezTo>
                <a:close/>
                <a:moveTo>
                  <a:pt x="19841" y="0"/>
                </a:moveTo>
                <a:cubicBezTo>
                  <a:pt x="19812" y="0"/>
                  <a:pt x="19788" y="47"/>
                  <a:pt x="19788" y="105"/>
                </a:cubicBezTo>
                <a:lnTo>
                  <a:pt x="19788" y="325"/>
                </a:lnTo>
                <a:cubicBezTo>
                  <a:pt x="19788" y="382"/>
                  <a:pt x="19812" y="427"/>
                  <a:pt x="19841" y="427"/>
                </a:cubicBezTo>
                <a:cubicBezTo>
                  <a:pt x="19870" y="427"/>
                  <a:pt x="19894" y="382"/>
                  <a:pt x="19894" y="325"/>
                </a:cubicBezTo>
                <a:lnTo>
                  <a:pt x="19894" y="105"/>
                </a:lnTo>
                <a:cubicBezTo>
                  <a:pt x="19894" y="47"/>
                  <a:pt x="19870" y="0"/>
                  <a:pt x="19841" y="0"/>
                </a:cubicBezTo>
                <a:close/>
                <a:moveTo>
                  <a:pt x="20155" y="0"/>
                </a:moveTo>
                <a:cubicBezTo>
                  <a:pt x="20126" y="0"/>
                  <a:pt x="20102" y="47"/>
                  <a:pt x="20102" y="105"/>
                </a:cubicBezTo>
                <a:lnTo>
                  <a:pt x="20102" y="325"/>
                </a:lnTo>
                <a:cubicBezTo>
                  <a:pt x="20102" y="382"/>
                  <a:pt x="20126" y="427"/>
                  <a:pt x="20155" y="427"/>
                </a:cubicBezTo>
                <a:cubicBezTo>
                  <a:pt x="20184" y="427"/>
                  <a:pt x="20207" y="382"/>
                  <a:pt x="20207" y="325"/>
                </a:cubicBezTo>
                <a:lnTo>
                  <a:pt x="20207" y="105"/>
                </a:lnTo>
                <a:cubicBezTo>
                  <a:pt x="20207" y="47"/>
                  <a:pt x="20184" y="0"/>
                  <a:pt x="20155" y="0"/>
                </a:cubicBezTo>
                <a:close/>
                <a:moveTo>
                  <a:pt x="21004" y="0"/>
                </a:moveTo>
                <a:cubicBezTo>
                  <a:pt x="20975" y="0"/>
                  <a:pt x="20952" y="47"/>
                  <a:pt x="20952" y="105"/>
                </a:cubicBezTo>
                <a:lnTo>
                  <a:pt x="20952" y="325"/>
                </a:lnTo>
                <a:cubicBezTo>
                  <a:pt x="20952" y="382"/>
                  <a:pt x="20975" y="427"/>
                  <a:pt x="21004" y="427"/>
                </a:cubicBezTo>
                <a:cubicBezTo>
                  <a:pt x="21033" y="427"/>
                  <a:pt x="21057" y="382"/>
                  <a:pt x="21057" y="325"/>
                </a:cubicBezTo>
                <a:lnTo>
                  <a:pt x="21057" y="105"/>
                </a:lnTo>
                <a:cubicBezTo>
                  <a:pt x="21057" y="47"/>
                  <a:pt x="21033" y="0"/>
                  <a:pt x="21004" y="0"/>
                </a:cubicBezTo>
                <a:close/>
                <a:moveTo>
                  <a:pt x="21319" y="0"/>
                </a:moveTo>
                <a:cubicBezTo>
                  <a:pt x="21289" y="0"/>
                  <a:pt x="21267" y="47"/>
                  <a:pt x="21267" y="105"/>
                </a:cubicBezTo>
                <a:lnTo>
                  <a:pt x="21267" y="325"/>
                </a:lnTo>
                <a:cubicBezTo>
                  <a:pt x="21267" y="382"/>
                  <a:pt x="21289" y="427"/>
                  <a:pt x="21319" y="427"/>
                </a:cubicBezTo>
                <a:cubicBezTo>
                  <a:pt x="21348" y="427"/>
                  <a:pt x="21372" y="382"/>
                  <a:pt x="21372" y="325"/>
                </a:cubicBezTo>
                <a:lnTo>
                  <a:pt x="21372" y="105"/>
                </a:lnTo>
                <a:cubicBezTo>
                  <a:pt x="21372" y="47"/>
                  <a:pt x="21348" y="0"/>
                  <a:pt x="21319" y="0"/>
                </a:cubicBezTo>
                <a:close/>
                <a:moveTo>
                  <a:pt x="281" y="730"/>
                </a:moveTo>
                <a:cubicBezTo>
                  <a:pt x="252" y="730"/>
                  <a:pt x="228" y="777"/>
                  <a:pt x="228" y="835"/>
                </a:cubicBezTo>
                <a:lnTo>
                  <a:pt x="228" y="1055"/>
                </a:lnTo>
                <a:cubicBezTo>
                  <a:pt x="228" y="1112"/>
                  <a:pt x="252" y="1157"/>
                  <a:pt x="281" y="1157"/>
                </a:cubicBezTo>
                <a:cubicBezTo>
                  <a:pt x="311" y="1157"/>
                  <a:pt x="334" y="1112"/>
                  <a:pt x="334" y="1055"/>
                </a:cubicBezTo>
                <a:lnTo>
                  <a:pt x="334" y="835"/>
                </a:lnTo>
                <a:cubicBezTo>
                  <a:pt x="334" y="777"/>
                  <a:pt x="311" y="730"/>
                  <a:pt x="281" y="730"/>
                </a:cubicBezTo>
                <a:close/>
                <a:moveTo>
                  <a:pt x="596" y="730"/>
                </a:moveTo>
                <a:cubicBezTo>
                  <a:pt x="567" y="730"/>
                  <a:pt x="543" y="777"/>
                  <a:pt x="543" y="835"/>
                </a:cubicBezTo>
                <a:lnTo>
                  <a:pt x="543" y="1055"/>
                </a:lnTo>
                <a:cubicBezTo>
                  <a:pt x="543" y="1112"/>
                  <a:pt x="567" y="1157"/>
                  <a:pt x="596" y="1157"/>
                </a:cubicBezTo>
                <a:cubicBezTo>
                  <a:pt x="625" y="1157"/>
                  <a:pt x="649" y="1112"/>
                  <a:pt x="649" y="1055"/>
                </a:cubicBezTo>
                <a:lnTo>
                  <a:pt x="649" y="835"/>
                </a:lnTo>
                <a:cubicBezTo>
                  <a:pt x="649" y="777"/>
                  <a:pt x="625" y="730"/>
                  <a:pt x="596" y="730"/>
                </a:cubicBezTo>
                <a:close/>
                <a:moveTo>
                  <a:pt x="1446" y="730"/>
                </a:moveTo>
                <a:cubicBezTo>
                  <a:pt x="1417" y="730"/>
                  <a:pt x="1393" y="777"/>
                  <a:pt x="1393" y="835"/>
                </a:cubicBezTo>
                <a:lnTo>
                  <a:pt x="1393" y="1055"/>
                </a:lnTo>
                <a:cubicBezTo>
                  <a:pt x="1393" y="1112"/>
                  <a:pt x="1417" y="1157"/>
                  <a:pt x="1446" y="1157"/>
                </a:cubicBezTo>
                <a:cubicBezTo>
                  <a:pt x="1475" y="1157"/>
                  <a:pt x="1499" y="1112"/>
                  <a:pt x="1499" y="1055"/>
                </a:cubicBezTo>
                <a:lnTo>
                  <a:pt x="1499" y="835"/>
                </a:lnTo>
                <a:cubicBezTo>
                  <a:pt x="1499" y="777"/>
                  <a:pt x="1475" y="730"/>
                  <a:pt x="1446" y="730"/>
                </a:cubicBezTo>
                <a:close/>
                <a:moveTo>
                  <a:pt x="1760" y="730"/>
                </a:moveTo>
                <a:cubicBezTo>
                  <a:pt x="1731" y="730"/>
                  <a:pt x="1707" y="777"/>
                  <a:pt x="1707" y="835"/>
                </a:cubicBezTo>
                <a:lnTo>
                  <a:pt x="1707" y="1055"/>
                </a:lnTo>
                <a:cubicBezTo>
                  <a:pt x="1707" y="1112"/>
                  <a:pt x="1731" y="1157"/>
                  <a:pt x="1760" y="1157"/>
                </a:cubicBezTo>
                <a:cubicBezTo>
                  <a:pt x="1789" y="1157"/>
                  <a:pt x="1813" y="1112"/>
                  <a:pt x="1813" y="1055"/>
                </a:cubicBezTo>
                <a:lnTo>
                  <a:pt x="1813" y="835"/>
                </a:lnTo>
                <a:cubicBezTo>
                  <a:pt x="1813" y="777"/>
                  <a:pt x="1789" y="730"/>
                  <a:pt x="1760" y="730"/>
                </a:cubicBezTo>
                <a:close/>
                <a:moveTo>
                  <a:pt x="2610" y="730"/>
                </a:moveTo>
                <a:cubicBezTo>
                  <a:pt x="2581" y="730"/>
                  <a:pt x="2557" y="777"/>
                  <a:pt x="2557" y="835"/>
                </a:cubicBezTo>
                <a:lnTo>
                  <a:pt x="2557" y="1055"/>
                </a:lnTo>
                <a:cubicBezTo>
                  <a:pt x="2557" y="1112"/>
                  <a:pt x="2581" y="1157"/>
                  <a:pt x="2610" y="1157"/>
                </a:cubicBezTo>
                <a:cubicBezTo>
                  <a:pt x="2639" y="1157"/>
                  <a:pt x="2662" y="1112"/>
                  <a:pt x="2662" y="1055"/>
                </a:cubicBezTo>
                <a:lnTo>
                  <a:pt x="2662" y="835"/>
                </a:lnTo>
                <a:cubicBezTo>
                  <a:pt x="2662" y="777"/>
                  <a:pt x="2639" y="730"/>
                  <a:pt x="2610" y="730"/>
                </a:cubicBezTo>
                <a:close/>
                <a:moveTo>
                  <a:pt x="2924" y="730"/>
                </a:moveTo>
                <a:cubicBezTo>
                  <a:pt x="2895" y="730"/>
                  <a:pt x="2871" y="777"/>
                  <a:pt x="2871" y="835"/>
                </a:cubicBezTo>
                <a:lnTo>
                  <a:pt x="2871" y="1055"/>
                </a:lnTo>
                <a:cubicBezTo>
                  <a:pt x="2871" y="1112"/>
                  <a:pt x="2895" y="1157"/>
                  <a:pt x="2924" y="1157"/>
                </a:cubicBezTo>
                <a:cubicBezTo>
                  <a:pt x="2954" y="1157"/>
                  <a:pt x="2976" y="1112"/>
                  <a:pt x="2976" y="1055"/>
                </a:cubicBezTo>
                <a:lnTo>
                  <a:pt x="2976" y="835"/>
                </a:lnTo>
                <a:cubicBezTo>
                  <a:pt x="2976" y="777"/>
                  <a:pt x="2954" y="730"/>
                  <a:pt x="2924" y="730"/>
                </a:cubicBezTo>
                <a:close/>
                <a:moveTo>
                  <a:pt x="3773" y="730"/>
                </a:moveTo>
                <a:cubicBezTo>
                  <a:pt x="3744" y="730"/>
                  <a:pt x="3721" y="777"/>
                  <a:pt x="3721" y="835"/>
                </a:cubicBezTo>
                <a:lnTo>
                  <a:pt x="3721" y="1055"/>
                </a:lnTo>
                <a:cubicBezTo>
                  <a:pt x="3721" y="1112"/>
                  <a:pt x="3744" y="1157"/>
                  <a:pt x="3773" y="1157"/>
                </a:cubicBezTo>
                <a:cubicBezTo>
                  <a:pt x="3802" y="1157"/>
                  <a:pt x="3826" y="1112"/>
                  <a:pt x="3826" y="1055"/>
                </a:cubicBezTo>
                <a:lnTo>
                  <a:pt x="3826" y="835"/>
                </a:lnTo>
                <a:cubicBezTo>
                  <a:pt x="3826" y="777"/>
                  <a:pt x="3802" y="730"/>
                  <a:pt x="3773" y="730"/>
                </a:cubicBezTo>
                <a:close/>
                <a:moveTo>
                  <a:pt x="4088" y="730"/>
                </a:moveTo>
                <a:cubicBezTo>
                  <a:pt x="4058" y="730"/>
                  <a:pt x="4035" y="777"/>
                  <a:pt x="4035" y="835"/>
                </a:cubicBezTo>
                <a:lnTo>
                  <a:pt x="4035" y="1055"/>
                </a:lnTo>
                <a:cubicBezTo>
                  <a:pt x="4035" y="1112"/>
                  <a:pt x="4058" y="1157"/>
                  <a:pt x="4088" y="1157"/>
                </a:cubicBezTo>
                <a:cubicBezTo>
                  <a:pt x="4117" y="1157"/>
                  <a:pt x="4141" y="1112"/>
                  <a:pt x="4141" y="1055"/>
                </a:cubicBezTo>
                <a:lnTo>
                  <a:pt x="4141" y="835"/>
                </a:lnTo>
                <a:cubicBezTo>
                  <a:pt x="4141" y="777"/>
                  <a:pt x="4117" y="730"/>
                  <a:pt x="4088" y="730"/>
                </a:cubicBezTo>
                <a:close/>
                <a:moveTo>
                  <a:pt x="4937" y="730"/>
                </a:moveTo>
                <a:cubicBezTo>
                  <a:pt x="4908" y="730"/>
                  <a:pt x="4884" y="777"/>
                  <a:pt x="4884" y="835"/>
                </a:cubicBezTo>
                <a:lnTo>
                  <a:pt x="4884" y="1055"/>
                </a:lnTo>
                <a:cubicBezTo>
                  <a:pt x="4884" y="1112"/>
                  <a:pt x="4908" y="1157"/>
                  <a:pt x="4937" y="1157"/>
                </a:cubicBezTo>
                <a:cubicBezTo>
                  <a:pt x="4966" y="1157"/>
                  <a:pt x="4990" y="1112"/>
                  <a:pt x="4990" y="1055"/>
                </a:cubicBezTo>
                <a:lnTo>
                  <a:pt x="4990" y="835"/>
                </a:lnTo>
                <a:cubicBezTo>
                  <a:pt x="4990" y="777"/>
                  <a:pt x="4966" y="730"/>
                  <a:pt x="4937" y="730"/>
                </a:cubicBezTo>
                <a:close/>
                <a:moveTo>
                  <a:pt x="5252" y="730"/>
                </a:moveTo>
                <a:cubicBezTo>
                  <a:pt x="5223" y="730"/>
                  <a:pt x="5199" y="777"/>
                  <a:pt x="5199" y="835"/>
                </a:cubicBezTo>
                <a:lnTo>
                  <a:pt x="5199" y="1055"/>
                </a:lnTo>
                <a:cubicBezTo>
                  <a:pt x="5199" y="1112"/>
                  <a:pt x="5223" y="1157"/>
                  <a:pt x="5252" y="1157"/>
                </a:cubicBezTo>
                <a:cubicBezTo>
                  <a:pt x="5281" y="1157"/>
                  <a:pt x="5305" y="1112"/>
                  <a:pt x="5305" y="1055"/>
                </a:cubicBezTo>
                <a:lnTo>
                  <a:pt x="5305" y="835"/>
                </a:lnTo>
                <a:cubicBezTo>
                  <a:pt x="5305" y="777"/>
                  <a:pt x="5281" y="730"/>
                  <a:pt x="5252" y="730"/>
                </a:cubicBezTo>
                <a:close/>
                <a:moveTo>
                  <a:pt x="6102" y="730"/>
                </a:moveTo>
                <a:cubicBezTo>
                  <a:pt x="6072" y="730"/>
                  <a:pt x="6049" y="777"/>
                  <a:pt x="6049" y="835"/>
                </a:cubicBezTo>
                <a:lnTo>
                  <a:pt x="6049" y="1055"/>
                </a:lnTo>
                <a:cubicBezTo>
                  <a:pt x="6049" y="1112"/>
                  <a:pt x="6072" y="1157"/>
                  <a:pt x="6102" y="1157"/>
                </a:cubicBezTo>
                <a:cubicBezTo>
                  <a:pt x="6131" y="1157"/>
                  <a:pt x="6155" y="1112"/>
                  <a:pt x="6155" y="1055"/>
                </a:cubicBezTo>
                <a:lnTo>
                  <a:pt x="6155" y="835"/>
                </a:lnTo>
                <a:cubicBezTo>
                  <a:pt x="6155" y="777"/>
                  <a:pt x="6131" y="730"/>
                  <a:pt x="6102" y="730"/>
                </a:cubicBezTo>
                <a:close/>
                <a:moveTo>
                  <a:pt x="6416" y="730"/>
                </a:moveTo>
                <a:cubicBezTo>
                  <a:pt x="6387" y="730"/>
                  <a:pt x="6363" y="777"/>
                  <a:pt x="6363" y="835"/>
                </a:cubicBezTo>
                <a:lnTo>
                  <a:pt x="6363" y="1055"/>
                </a:lnTo>
                <a:cubicBezTo>
                  <a:pt x="6363" y="1112"/>
                  <a:pt x="6387" y="1157"/>
                  <a:pt x="6416" y="1157"/>
                </a:cubicBezTo>
                <a:cubicBezTo>
                  <a:pt x="6445" y="1157"/>
                  <a:pt x="6469" y="1112"/>
                  <a:pt x="6469" y="1055"/>
                </a:cubicBezTo>
                <a:lnTo>
                  <a:pt x="6469" y="835"/>
                </a:lnTo>
                <a:cubicBezTo>
                  <a:pt x="6469" y="777"/>
                  <a:pt x="6445" y="730"/>
                  <a:pt x="6416" y="730"/>
                </a:cubicBezTo>
                <a:close/>
                <a:moveTo>
                  <a:pt x="7266" y="730"/>
                </a:moveTo>
                <a:cubicBezTo>
                  <a:pt x="7237" y="730"/>
                  <a:pt x="7213" y="777"/>
                  <a:pt x="7213" y="835"/>
                </a:cubicBezTo>
                <a:lnTo>
                  <a:pt x="7213" y="1055"/>
                </a:lnTo>
                <a:cubicBezTo>
                  <a:pt x="7213" y="1112"/>
                  <a:pt x="7237" y="1157"/>
                  <a:pt x="7266" y="1157"/>
                </a:cubicBezTo>
                <a:cubicBezTo>
                  <a:pt x="7295" y="1157"/>
                  <a:pt x="7318" y="1112"/>
                  <a:pt x="7318" y="1055"/>
                </a:cubicBezTo>
                <a:lnTo>
                  <a:pt x="7318" y="835"/>
                </a:lnTo>
                <a:cubicBezTo>
                  <a:pt x="7318" y="777"/>
                  <a:pt x="7295" y="730"/>
                  <a:pt x="7266" y="730"/>
                </a:cubicBezTo>
                <a:close/>
                <a:moveTo>
                  <a:pt x="7580" y="730"/>
                </a:moveTo>
                <a:cubicBezTo>
                  <a:pt x="7551" y="730"/>
                  <a:pt x="7527" y="777"/>
                  <a:pt x="7527" y="835"/>
                </a:cubicBezTo>
                <a:lnTo>
                  <a:pt x="7527" y="1055"/>
                </a:lnTo>
                <a:cubicBezTo>
                  <a:pt x="7527" y="1112"/>
                  <a:pt x="7551" y="1157"/>
                  <a:pt x="7580" y="1157"/>
                </a:cubicBezTo>
                <a:cubicBezTo>
                  <a:pt x="7609" y="1157"/>
                  <a:pt x="7632" y="1112"/>
                  <a:pt x="7632" y="1055"/>
                </a:cubicBezTo>
                <a:lnTo>
                  <a:pt x="7632" y="835"/>
                </a:lnTo>
                <a:cubicBezTo>
                  <a:pt x="7632" y="777"/>
                  <a:pt x="7609" y="730"/>
                  <a:pt x="7580" y="730"/>
                </a:cubicBezTo>
                <a:close/>
                <a:moveTo>
                  <a:pt x="8429" y="730"/>
                </a:moveTo>
                <a:cubicBezTo>
                  <a:pt x="8400" y="730"/>
                  <a:pt x="8377" y="777"/>
                  <a:pt x="8377" y="835"/>
                </a:cubicBezTo>
                <a:lnTo>
                  <a:pt x="8377" y="1055"/>
                </a:lnTo>
                <a:cubicBezTo>
                  <a:pt x="8377" y="1112"/>
                  <a:pt x="8400" y="1157"/>
                  <a:pt x="8429" y="1157"/>
                </a:cubicBezTo>
                <a:cubicBezTo>
                  <a:pt x="8458" y="1157"/>
                  <a:pt x="8482" y="1112"/>
                  <a:pt x="8482" y="1055"/>
                </a:cubicBezTo>
                <a:lnTo>
                  <a:pt x="8482" y="835"/>
                </a:lnTo>
                <a:cubicBezTo>
                  <a:pt x="8482" y="777"/>
                  <a:pt x="8458" y="730"/>
                  <a:pt x="8429" y="730"/>
                </a:cubicBezTo>
                <a:close/>
                <a:moveTo>
                  <a:pt x="8744" y="730"/>
                </a:moveTo>
                <a:cubicBezTo>
                  <a:pt x="8714" y="730"/>
                  <a:pt x="8691" y="777"/>
                  <a:pt x="8691" y="835"/>
                </a:cubicBezTo>
                <a:lnTo>
                  <a:pt x="8691" y="1055"/>
                </a:lnTo>
                <a:cubicBezTo>
                  <a:pt x="8691" y="1112"/>
                  <a:pt x="8714" y="1157"/>
                  <a:pt x="8744" y="1157"/>
                </a:cubicBezTo>
                <a:cubicBezTo>
                  <a:pt x="8773" y="1157"/>
                  <a:pt x="8796" y="1112"/>
                  <a:pt x="8796" y="1055"/>
                </a:cubicBezTo>
                <a:lnTo>
                  <a:pt x="8796" y="835"/>
                </a:lnTo>
                <a:cubicBezTo>
                  <a:pt x="8796" y="777"/>
                  <a:pt x="8773" y="730"/>
                  <a:pt x="8744" y="730"/>
                </a:cubicBezTo>
                <a:close/>
                <a:moveTo>
                  <a:pt x="9593" y="730"/>
                </a:moveTo>
                <a:cubicBezTo>
                  <a:pt x="9564" y="730"/>
                  <a:pt x="9540" y="777"/>
                  <a:pt x="9540" y="835"/>
                </a:cubicBezTo>
                <a:lnTo>
                  <a:pt x="9540" y="1055"/>
                </a:lnTo>
                <a:cubicBezTo>
                  <a:pt x="9540" y="1112"/>
                  <a:pt x="9564" y="1157"/>
                  <a:pt x="9593" y="1157"/>
                </a:cubicBezTo>
                <a:cubicBezTo>
                  <a:pt x="9622" y="1157"/>
                  <a:pt x="9646" y="1112"/>
                  <a:pt x="9646" y="1055"/>
                </a:cubicBezTo>
                <a:lnTo>
                  <a:pt x="9646" y="835"/>
                </a:lnTo>
                <a:cubicBezTo>
                  <a:pt x="9646" y="777"/>
                  <a:pt x="9622" y="730"/>
                  <a:pt x="9593" y="730"/>
                </a:cubicBezTo>
                <a:close/>
                <a:moveTo>
                  <a:pt x="9908" y="730"/>
                </a:moveTo>
                <a:cubicBezTo>
                  <a:pt x="9879" y="730"/>
                  <a:pt x="9855" y="777"/>
                  <a:pt x="9855" y="835"/>
                </a:cubicBezTo>
                <a:lnTo>
                  <a:pt x="9855" y="1055"/>
                </a:lnTo>
                <a:cubicBezTo>
                  <a:pt x="9855" y="1112"/>
                  <a:pt x="9879" y="1157"/>
                  <a:pt x="9908" y="1157"/>
                </a:cubicBezTo>
                <a:cubicBezTo>
                  <a:pt x="9937" y="1157"/>
                  <a:pt x="9961" y="1112"/>
                  <a:pt x="9961" y="1055"/>
                </a:cubicBezTo>
                <a:lnTo>
                  <a:pt x="9961" y="835"/>
                </a:lnTo>
                <a:cubicBezTo>
                  <a:pt x="9961" y="777"/>
                  <a:pt x="9937" y="730"/>
                  <a:pt x="9908" y="730"/>
                </a:cubicBezTo>
                <a:close/>
                <a:moveTo>
                  <a:pt x="10758" y="730"/>
                </a:moveTo>
                <a:cubicBezTo>
                  <a:pt x="10728" y="730"/>
                  <a:pt x="10705" y="777"/>
                  <a:pt x="10705" y="835"/>
                </a:cubicBezTo>
                <a:lnTo>
                  <a:pt x="10705" y="1055"/>
                </a:lnTo>
                <a:cubicBezTo>
                  <a:pt x="10705" y="1112"/>
                  <a:pt x="10728" y="1157"/>
                  <a:pt x="10758" y="1157"/>
                </a:cubicBezTo>
                <a:cubicBezTo>
                  <a:pt x="10787" y="1157"/>
                  <a:pt x="10810" y="1112"/>
                  <a:pt x="10810" y="1055"/>
                </a:cubicBezTo>
                <a:lnTo>
                  <a:pt x="10810" y="835"/>
                </a:lnTo>
                <a:cubicBezTo>
                  <a:pt x="10810" y="777"/>
                  <a:pt x="10787" y="730"/>
                  <a:pt x="10758" y="730"/>
                </a:cubicBezTo>
                <a:close/>
                <a:moveTo>
                  <a:pt x="11072" y="730"/>
                </a:moveTo>
                <a:cubicBezTo>
                  <a:pt x="11043" y="730"/>
                  <a:pt x="11019" y="777"/>
                  <a:pt x="11019" y="835"/>
                </a:cubicBezTo>
                <a:lnTo>
                  <a:pt x="11019" y="1055"/>
                </a:lnTo>
                <a:cubicBezTo>
                  <a:pt x="11019" y="1112"/>
                  <a:pt x="11043" y="1157"/>
                  <a:pt x="11072" y="1157"/>
                </a:cubicBezTo>
                <a:cubicBezTo>
                  <a:pt x="11101" y="1157"/>
                  <a:pt x="11125" y="1112"/>
                  <a:pt x="11125" y="1055"/>
                </a:cubicBezTo>
                <a:lnTo>
                  <a:pt x="11125" y="835"/>
                </a:lnTo>
                <a:cubicBezTo>
                  <a:pt x="11125" y="777"/>
                  <a:pt x="11101" y="730"/>
                  <a:pt x="11072" y="730"/>
                </a:cubicBezTo>
                <a:close/>
                <a:moveTo>
                  <a:pt x="11922" y="730"/>
                </a:moveTo>
                <a:cubicBezTo>
                  <a:pt x="11893" y="730"/>
                  <a:pt x="11869" y="777"/>
                  <a:pt x="11869" y="835"/>
                </a:cubicBezTo>
                <a:lnTo>
                  <a:pt x="11869" y="1055"/>
                </a:lnTo>
                <a:cubicBezTo>
                  <a:pt x="11869" y="1112"/>
                  <a:pt x="11893" y="1157"/>
                  <a:pt x="11922" y="1157"/>
                </a:cubicBezTo>
                <a:cubicBezTo>
                  <a:pt x="11951" y="1157"/>
                  <a:pt x="11974" y="1112"/>
                  <a:pt x="11974" y="1055"/>
                </a:cubicBezTo>
                <a:lnTo>
                  <a:pt x="11974" y="835"/>
                </a:lnTo>
                <a:cubicBezTo>
                  <a:pt x="11974" y="777"/>
                  <a:pt x="11951" y="730"/>
                  <a:pt x="11922" y="730"/>
                </a:cubicBezTo>
                <a:close/>
                <a:moveTo>
                  <a:pt x="12236" y="730"/>
                </a:moveTo>
                <a:cubicBezTo>
                  <a:pt x="12207" y="730"/>
                  <a:pt x="12183" y="777"/>
                  <a:pt x="12183" y="835"/>
                </a:cubicBezTo>
                <a:lnTo>
                  <a:pt x="12183" y="1055"/>
                </a:lnTo>
                <a:cubicBezTo>
                  <a:pt x="12183" y="1112"/>
                  <a:pt x="12207" y="1157"/>
                  <a:pt x="12236" y="1157"/>
                </a:cubicBezTo>
                <a:cubicBezTo>
                  <a:pt x="12265" y="1157"/>
                  <a:pt x="12288" y="1112"/>
                  <a:pt x="12288" y="1055"/>
                </a:cubicBezTo>
                <a:lnTo>
                  <a:pt x="12288" y="835"/>
                </a:lnTo>
                <a:cubicBezTo>
                  <a:pt x="12288" y="777"/>
                  <a:pt x="12265" y="730"/>
                  <a:pt x="12236" y="730"/>
                </a:cubicBezTo>
                <a:close/>
                <a:moveTo>
                  <a:pt x="13085" y="730"/>
                </a:moveTo>
                <a:cubicBezTo>
                  <a:pt x="13056" y="730"/>
                  <a:pt x="13032" y="777"/>
                  <a:pt x="13032" y="835"/>
                </a:cubicBezTo>
                <a:lnTo>
                  <a:pt x="13032" y="1055"/>
                </a:lnTo>
                <a:cubicBezTo>
                  <a:pt x="13032" y="1112"/>
                  <a:pt x="13056" y="1157"/>
                  <a:pt x="13085" y="1157"/>
                </a:cubicBezTo>
                <a:cubicBezTo>
                  <a:pt x="13114" y="1157"/>
                  <a:pt x="13138" y="1112"/>
                  <a:pt x="13138" y="1055"/>
                </a:cubicBezTo>
                <a:lnTo>
                  <a:pt x="13138" y="835"/>
                </a:lnTo>
                <a:cubicBezTo>
                  <a:pt x="13138" y="777"/>
                  <a:pt x="13114" y="730"/>
                  <a:pt x="13085" y="730"/>
                </a:cubicBezTo>
                <a:close/>
                <a:moveTo>
                  <a:pt x="13399" y="730"/>
                </a:moveTo>
                <a:cubicBezTo>
                  <a:pt x="13370" y="730"/>
                  <a:pt x="13348" y="777"/>
                  <a:pt x="13348" y="835"/>
                </a:cubicBezTo>
                <a:lnTo>
                  <a:pt x="13348" y="1055"/>
                </a:lnTo>
                <a:cubicBezTo>
                  <a:pt x="13348" y="1112"/>
                  <a:pt x="13370" y="1157"/>
                  <a:pt x="13399" y="1157"/>
                </a:cubicBezTo>
                <a:cubicBezTo>
                  <a:pt x="13428" y="1157"/>
                  <a:pt x="13452" y="1112"/>
                  <a:pt x="13452" y="1055"/>
                </a:cubicBezTo>
                <a:lnTo>
                  <a:pt x="13452" y="835"/>
                </a:lnTo>
                <a:cubicBezTo>
                  <a:pt x="13452" y="777"/>
                  <a:pt x="13428" y="730"/>
                  <a:pt x="13399" y="730"/>
                </a:cubicBezTo>
                <a:close/>
                <a:moveTo>
                  <a:pt x="14249" y="730"/>
                </a:moveTo>
                <a:cubicBezTo>
                  <a:pt x="14220" y="730"/>
                  <a:pt x="14196" y="777"/>
                  <a:pt x="14196" y="835"/>
                </a:cubicBezTo>
                <a:lnTo>
                  <a:pt x="14196" y="1055"/>
                </a:lnTo>
                <a:cubicBezTo>
                  <a:pt x="14196" y="1112"/>
                  <a:pt x="14220" y="1157"/>
                  <a:pt x="14249" y="1157"/>
                </a:cubicBezTo>
                <a:cubicBezTo>
                  <a:pt x="14278" y="1157"/>
                  <a:pt x="14302" y="1112"/>
                  <a:pt x="14302" y="1055"/>
                </a:cubicBezTo>
                <a:lnTo>
                  <a:pt x="14302" y="835"/>
                </a:lnTo>
                <a:cubicBezTo>
                  <a:pt x="14302" y="777"/>
                  <a:pt x="14278" y="730"/>
                  <a:pt x="14249" y="730"/>
                </a:cubicBezTo>
                <a:close/>
                <a:moveTo>
                  <a:pt x="14564" y="730"/>
                </a:moveTo>
                <a:cubicBezTo>
                  <a:pt x="14535" y="730"/>
                  <a:pt x="14511" y="777"/>
                  <a:pt x="14511" y="835"/>
                </a:cubicBezTo>
                <a:lnTo>
                  <a:pt x="14511" y="1055"/>
                </a:lnTo>
                <a:cubicBezTo>
                  <a:pt x="14511" y="1112"/>
                  <a:pt x="14535" y="1157"/>
                  <a:pt x="14564" y="1157"/>
                </a:cubicBezTo>
                <a:cubicBezTo>
                  <a:pt x="14593" y="1157"/>
                  <a:pt x="14617" y="1112"/>
                  <a:pt x="14617" y="1055"/>
                </a:cubicBezTo>
                <a:lnTo>
                  <a:pt x="14617" y="835"/>
                </a:lnTo>
                <a:cubicBezTo>
                  <a:pt x="14617" y="777"/>
                  <a:pt x="14593" y="730"/>
                  <a:pt x="14564" y="730"/>
                </a:cubicBezTo>
                <a:close/>
                <a:moveTo>
                  <a:pt x="15413" y="730"/>
                </a:moveTo>
                <a:cubicBezTo>
                  <a:pt x="15384" y="730"/>
                  <a:pt x="15360" y="777"/>
                  <a:pt x="15360" y="835"/>
                </a:cubicBezTo>
                <a:lnTo>
                  <a:pt x="15360" y="1055"/>
                </a:lnTo>
                <a:cubicBezTo>
                  <a:pt x="15360" y="1112"/>
                  <a:pt x="15384" y="1157"/>
                  <a:pt x="15413" y="1157"/>
                </a:cubicBezTo>
                <a:cubicBezTo>
                  <a:pt x="15442" y="1157"/>
                  <a:pt x="15465" y="1112"/>
                  <a:pt x="15465" y="1055"/>
                </a:cubicBezTo>
                <a:lnTo>
                  <a:pt x="15465" y="835"/>
                </a:lnTo>
                <a:cubicBezTo>
                  <a:pt x="15465" y="777"/>
                  <a:pt x="15442" y="730"/>
                  <a:pt x="15413" y="730"/>
                </a:cubicBezTo>
                <a:close/>
                <a:moveTo>
                  <a:pt x="15728" y="730"/>
                </a:moveTo>
                <a:cubicBezTo>
                  <a:pt x="15699" y="730"/>
                  <a:pt x="15675" y="777"/>
                  <a:pt x="15675" y="835"/>
                </a:cubicBezTo>
                <a:lnTo>
                  <a:pt x="15675" y="1055"/>
                </a:lnTo>
                <a:cubicBezTo>
                  <a:pt x="15675" y="1112"/>
                  <a:pt x="15699" y="1157"/>
                  <a:pt x="15728" y="1157"/>
                </a:cubicBezTo>
                <a:cubicBezTo>
                  <a:pt x="15757" y="1157"/>
                  <a:pt x="15781" y="1112"/>
                  <a:pt x="15781" y="1055"/>
                </a:cubicBezTo>
                <a:lnTo>
                  <a:pt x="15781" y="835"/>
                </a:lnTo>
                <a:cubicBezTo>
                  <a:pt x="15781" y="777"/>
                  <a:pt x="15757" y="730"/>
                  <a:pt x="15728" y="730"/>
                </a:cubicBezTo>
                <a:close/>
                <a:moveTo>
                  <a:pt x="16578" y="730"/>
                </a:moveTo>
                <a:cubicBezTo>
                  <a:pt x="16549" y="730"/>
                  <a:pt x="16525" y="777"/>
                  <a:pt x="16525" y="835"/>
                </a:cubicBezTo>
                <a:lnTo>
                  <a:pt x="16525" y="1055"/>
                </a:lnTo>
                <a:cubicBezTo>
                  <a:pt x="16525" y="1112"/>
                  <a:pt x="16549" y="1157"/>
                  <a:pt x="16578" y="1157"/>
                </a:cubicBezTo>
                <a:cubicBezTo>
                  <a:pt x="16607" y="1157"/>
                  <a:pt x="16630" y="1112"/>
                  <a:pt x="16630" y="1055"/>
                </a:cubicBezTo>
                <a:lnTo>
                  <a:pt x="16630" y="835"/>
                </a:lnTo>
                <a:cubicBezTo>
                  <a:pt x="16630" y="777"/>
                  <a:pt x="16607" y="730"/>
                  <a:pt x="16578" y="730"/>
                </a:cubicBezTo>
                <a:close/>
                <a:moveTo>
                  <a:pt x="16892" y="730"/>
                </a:moveTo>
                <a:cubicBezTo>
                  <a:pt x="16863" y="730"/>
                  <a:pt x="16839" y="777"/>
                  <a:pt x="16839" y="835"/>
                </a:cubicBezTo>
                <a:lnTo>
                  <a:pt x="16839" y="1055"/>
                </a:lnTo>
                <a:cubicBezTo>
                  <a:pt x="16839" y="1112"/>
                  <a:pt x="16863" y="1157"/>
                  <a:pt x="16892" y="1157"/>
                </a:cubicBezTo>
                <a:cubicBezTo>
                  <a:pt x="16921" y="1157"/>
                  <a:pt x="16944" y="1112"/>
                  <a:pt x="16944" y="1055"/>
                </a:cubicBezTo>
                <a:lnTo>
                  <a:pt x="16944" y="835"/>
                </a:lnTo>
                <a:cubicBezTo>
                  <a:pt x="16944" y="777"/>
                  <a:pt x="16921" y="730"/>
                  <a:pt x="16892" y="730"/>
                </a:cubicBezTo>
                <a:close/>
                <a:moveTo>
                  <a:pt x="17741" y="730"/>
                </a:moveTo>
                <a:cubicBezTo>
                  <a:pt x="17712" y="730"/>
                  <a:pt x="17689" y="777"/>
                  <a:pt x="17689" y="835"/>
                </a:cubicBezTo>
                <a:lnTo>
                  <a:pt x="17689" y="1055"/>
                </a:lnTo>
                <a:cubicBezTo>
                  <a:pt x="17689" y="1112"/>
                  <a:pt x="17712" y="1157"/>
                  <a:pt x="17741" y="1157"/>
                </a:cubicBezTo>
                <a:cubicBezTo>
                  <a:pt x="17770" y="1157"/>
                  <a:pt x="17794" y="1112"/>
                  <a:pt x="17794" y="1055"/>
                </a:cubicBezTo>
                <a:lnTo>
                  <a:pt x="17794" y="835"/>
                </a:lnTo>
                <a:cubicBezTo>
                  <a:pt x="17794" y="777"/>
                  <a:pt x="17770" y="730"/>
                  <a:pt x="17741" y="730"/>
                </a:cubicBezTo>
                <a:close/>
                <a:moveTo>
                  <a:pt x="18055" y="730"/>
                </a:moveTo>
                <a:cubicBezTo>
                  <a:pt x="18026" y="730"/>
                  <a:pt x="18002" y="777"/>
                  <a:pt x="18002" y="835"/>
                </a:cubicBezTo>
                <a:lnTo>
                  <a:pt x="18002" y="1055"/>
                </a:lnTo>
                <a:cubicBezTo>
                  <a:pt x="18002" y="1112"/>
                  <a:pt x="18026" y="1157"/>
                  <a:pt x="18055" y="1157"/>
                </a:cubicBezTo>
                <a:cubicBezTo>
                  <a:pt x="18085" y="1157"/>
                  <a:pt x="18108" y="1112"/>
                  <a:pt x="18108" y="1055"/>
                </a:cubicBezTo>
                <a:lnTo>
                  <a:pt x="18108" y="835"/>
                </a:lnTo>
                <a:cubicBezTo>
                  <a:pt x="18108" y="777"/>
                  <a:pt x="18085" y="730"/>
                  <a:pt x="18055" y="730"/>
                </a:cubicBezTo>
                <a:close/>
                <a:moveTo>
                  <a:pt x="18905" y="730"/>
                </a:moveTo>
                <a:cubicBezTo>
                  <a:pt x="18876" y="730"/>
                  <a:pt x="18852" y="777"/>
                  <a:pt x="18852" y="835"/>
                </a:cubicBezTo>
                <a:lnTo>
                  <a:pt x="18852" y="1055"/>
                </a:lnTo>
                <a:cubicBezTo>
                  <a:pt x="18852" y="1112"/>
                  <a:pt x="18876" y="1157"/>
                  <a:pt x="18905" y="1157"/>
                </a:cubicBezTo>
                <a:cubicBezTo>
                  <a:pt x="18934" y="1157"/>
                  <a:pt x="18958" y="1112"/>
                  <a:pt x="18958" y="1055"/>
                </a:cubicBezTo>
                <a:lnTo>
                  <a:pt x="18958" y="835"/>
                </a:lnTo>
                <a:cubicBezTo>
                  <a:pt x="18958" y="777"/>
                  <a:pt x="18934" y="730"/>
                  <a:pt x="18905" y="730"/>
                </a:cubicBezTo>
                <a:close/>
                <a:moveTo>
                  <a:pt x="19220" y="730"/>
                </a:moveTo>
                <a:cubicBezTo>
                  <a:pt x="19191" y="730"/>
                  <a:pt x="19167" y="777"/>
                  <a:pt x="19167" y="835"/>
                </a:cubicBezTo>
                <a:lnTo>
                  <a:pt x="19167" y="1055"/>
                </a:lnTo>
                <a:cubicBezTo>
                  <a:pt x="19167" y="1112"/>
                  <a:pt x="19191" y="1157"/>
                  <a:pt x="19220" y="1157"/>
                </a:cubicBezTo>
                <a:cubicBezTo>
                  <a:pt x="19249" y="1157"/>
                  <a:pt x="19273" y="1112"/>
                  <a:pt x="19273" y="1055"/>
                </a:cubicBezTo>
                <a:lnTo>
                  <a:pt x="19273" y="835"/>
                </a:lnTo>
                <a:cubicBezTo>
                  <a:pt x="19273" y="777"/>
                  <a:pt x="19249" y="730"/>
                  <a:pt x="19220" y="730"/>
                </a:cubicBezTo>
                <a:close/>
                <a:moveTo>
                  <a:pt x="20069" y="730"/>
                </a:moveTo>
                <a:cubicBezTo>
                  <a:pt x="20040" y="730"/>
                  <a:pt x="20016" y="777"/>
                  <a:pt x="20016" y="835"/>
                </a:cubicBezTo>
                <a:lnTo>
                  <a:pt x="20016" y="1055"/>
                </a:lnTo>
                <a:cubicBezTo>
                  <a:pt x="20016" y="1112"/>
                  <a:pt x="20040" y="1157"/>
                  <a:pt x="20069" y="1157"/>
                </a:cubicBezTo>
                <a:cubicBezTo>
                  <a:pt x="20099" y="1157"/>
                  <a:pt x="20122" y="1112"/>
                  <a:pt x="20122" y="1055"/>
                </a:cubicBezTo>
                <a:lnTo>
                  <a:pt x="20122" y="835"/>
                </a:lnTo>
                <a:cubicBezTo>
                  <a:pt x="20122" y="777"/>
                  <a:pt x="20099" y="730"/>
                  <a:pt x="20069" y="730"/>
                </a:cubicBezTo>
                <a:close/>
                <a:moveTo>
                  <a:pt x="20384" y="730"/>
                </a:moveTo>
                <a:cubicBezTo>
                  <a:pt x="20355" y="730"/>
                  <a:pt x="20331" y="777"/>
                  <a:pt x="20331" y="835"/>
                </a:cubicBezTo>
                <a:lnTo>
                  <a:pt x="20331" y="1055"/>
                </a:lnTo>
                <a:cubicBezTo>
                  <a:pt x="20331" y="1112"/>
                  <a:pt x="20355" y="1157"/>
                  <a:pt x="20384" y="1157"/>
                </a:cubicBezTo>
                <a:cubicBezTo>
                  <a:pt x="20413" y="1157"/>
                  <a:pt x="20436" y="1112"/>
                  <a:pt x="20436" y="1055"/>
                </a:cubicBezTo>
                <a:lnTo>
                  <a:pt x="20436" y="835"/>
                </a:lnTo>
                <a:cubicBezTo>
                  <a:pt x="20436" y="777"/>
                  <a:pt x="20413" y="730"/>
                  <a:pt x="20384" y="730"/>
                </a:cubicBezTo>
                <a:close/>
                <a:moveTo>
                  <a:pt x="21234" y="730"/>
                </a:moveTo>
                <a:cubicBezTo>
                  <a:pt x="21204" y="730"/>
                  <a:pt x="21181" y="777"/>
                  <a:pt x="21181" y="835"/>
                </a:cubicBezTo>
                <a:lnTo>
                  <a:pt x="21181" y="1055"/>
                </a:lnTo>
                <a:cubicBezTo>
                  <a:pt x="21181" y="1112"/>
                  <a:pt x="21204" y="1157"/>
                  <a:pt x="21234" y="1157"/>
                </a:cubicBezTo>
                <a:cubicBezTo>
                  <a:pt x="21263" y="1157"/>
                  <a:pt x="21285" y="1112"/>
                  <a:pt x="21285" y="1055"/>
                </a:cubicBezTo>
                <a:lnTo>
                  <a:pt x="21285" y="835"/>
                </a:lnTo>
                <a:cubicBezTo>
                  <a:pt x="21285" y="777"/>
                  <a:pt x="21263" y="730"/>
                  <a:pt x="21234" y="730"/>
                </a:cubicBezTo>
                <a:close/>
                <a:moveTo>
                  <a:pt x="21547" y="730"/>
                </a:moveTo>
                <a:cubicBezTo>
                  <a:pt x="21518" y="730"/>
                  <a:pt x="21495" y="777"/>
                  <a:pt x="21495" y="835"/>
                </a:cubicBezTo>
                <a:lnTo>
                  <a:pt x="21495" y="1055"/>
                </a:lnTo>
                <a:cubicBezTo>
                  <a:pt x="21495" y="1112"/>
                  <a:pt x="21518" y="1157"/>
                  <a:pt x="21547" y="1157"/>
                </a:cubicBezTo>
                <a:cubicBezTo>
                  <a:pt x="21576" y="1157"/>
                  <a:pt x="21600" y="1112"/>
                  <a:pt x="21600" y="1055"/>
                </a:cubicBezTo>
                <a:lnTo>
                  <a:pt x="21600" y="835"/>
                </a:lnTo>
                <a:cubicBezTo>
                  <a:pt x="21600" y="777"/>
                  <a:pt x="21576" y="730"/>
                  <a:pt x="21547" y="730"/>
                </a:cubicBezTo>
                <a:close/>
                <a:moveTo>
                  <a:pt x="53" y="1460"/>
                </a:moveTo>
                <a:cubicBezTo>
                  <a:pt x="24" y="1460"/>
                  <a:pt x="0" y="1507"/>
                  <a:pt x="0" y="1564"/>
                </a:cubicBezTo>
                <a:lnTo>
                  <a:pt x="0" y="1785"/>
                </a:lnTo>
                <a:cubicBezTo>
                  <a:pt x="0" y="1842"/>
                  <a:pt x="24" y="1887"/>
                  <a:pt x="53" y="1887"/>
                </a:cubicBezTo>
                <a:cubicBezTo>
                  <a:pt x="82" y="1887"/>
                  <a:pt x="106" y="1842"/>
                  <a:pt x="106" y="1785"/>
                </a:cubicBezTo>
                <a:lnTo>
                  <a:pt x="106" y="1564"/>
                </a:lnTo>
                <a:cubicBezTo>
                  <a:pt x="106" y="1507"/>
                  <a:pt x="82" y="1460"/>
                  <a:pt x="53" y="1460"/>
                </a:cubicBezTo>
                <a:close/>
                <a:moveTo>
                  <a:pt x="367" y="1460"/>
                </a:moveTo>
                <a:cubicBezTo>
                  <a:pt x="338" y="1460"/>
                  <a:pt x="315" y="1507"/>
                  <a:pt x="315" y="1564"/>
                </a:cubicBezTo>
                <a:lnTo>
                  <a:pt x="315" y="1785"/>
                </a:lnTo>
                <a:cubicBezTo>
                  <a:pt x="315" y="1842"/>
                  <a:pt x="338" y="1887"/>
                  <a:pt x="367" y="1887"/>
                </a:cubicBezTo>
                <a:cubicBezTo>
                  <a:pt x="397" y="1887"/>
                  <a:pt x="420" y="1842"/>
                  <a:pt x="420" y="1785"/>
                </a:cubicBezTo>
                <a:lnTo>
                  <a:pt x="420" y="1564"/>
                </a:lnTo>
                <a:cubicBezTo>
                  <a:pt x="420" y="1507"/>
                  <a:pt x="397" y="1460"/>
                  <a:pt x="367" y="1460"/>
                </a:cubicBezTo>
                <a:close/>
                <a:moveTo>
                  <a:pt x="1217" y="1460"/>
                </a:moveTo>
                <a:cubicBezTo>
                  <a:pt x="1188" y="1460"/>
                  <a:pt x="1164" y="1507"/>
                  <a:pt x="1164" y="1564"/>
                </a:cubicBezTo>
                <a:lnTo>
                  <a:pt x="1164" y="1785"/>
                </a:lnTo>
                <a:cubicBezTo>
                  <a:pt x="1164" y="1842"/>
                  <a:pt x="1188" y="1887"/>
                  <a:pt x="1217" y="1887"/>
                </a:cubicBezTo>
                <a:cubicBezTo>
                  <a:pt x="1246" y="1887"/>
                  <a:pt x="1270" y="1842"/>
                  <a:pt x="1270" y="1785"/>
                </a:cubicBezTo>
                <a:lnTo>
                  <a:pt x="1270" y="1564"/>
                </a:lnTo>
                <a:cubicBezTo>
                  <a:pt x="1270" y="1507"/>
                  <a:pt x="1246" y="1460"/>
                  <a:pt x="1217" y="1460"/>
                </a:cubicBezTo>
                <a:close/>
                <a:moveTo>
                  <a:pt x="1532" y="1460"/>
                </a:moveTo>
                <a:cubicBezTo>
                  <a:pt x="1503" y="1460"/>
                  <a:pt x="1479" y="1507"/>
                  <a:pt x="1479" y="1564"/>
                </a:cubicBezTo>
                <a:lnTo>
                  <a:pt x="1479" y="1785"/>
                </a:lnTo>
                <a:cubicBezTo>
                  <a:pt x="1479" y="1842"/>
                  <a:pt x="1503" y="1887"/>
                  <a:pt x="1532" y="1887"/>
                </a:cubicBezTo>
                <a:cubicBezTo>
                  <a:pt x="1561" y="1887"/>
                  <a:pt x="1584" y="1842"/>
                  <a:pt x="1584" y="1785"/>
                </a:cubicBezTo>
                <a:lnTo>
                  <a:pt x="1584" y="1564"/>
                </a:lnTo>
                <a:cubicBezTo>
                  <a:pt x="1584" y="1507"/>
                  <a:pt x="1561" y="1460"/>
                  <a:pt x="1532" y="1460"/>
                </a:cubicBezTo>
                <a:close/>
                <a:moveTo>
                  <a:pt x="2380" y="1460"/>
                </a:moveTo>
                <a:cubicBezTo>
                  <a:pt x="2351" y="1460"/>
                  <a:pt x="2329" y="1507"/>
                  <a:pt x="2329" y="1564"/>
                </a:cubicBezTo>
                <a:lnTo>
                  <a:pt x="2329" y="1785"/>
                </a:lnTo>
                <a:cubicBezTo>
                  <a:pt x="2329" y="1842"/>
                  <a:pt x="2351" y="1887"/>
                  <a:pt x="2380" y="1887"/>
                </a:cubicBezTo>
                <a:cubicBezTo>
                  <a:pt x="2409" y="1887"/>
                  <a:pt x="2433" y="1842"/>
                  <a:pt x="2433" y="1785"/>
                </a:cubicBezTo>
                <a:lnTo>
                  <a:pt x="2433" y="1564"/>
                </a:lnTo>
                <a:cubicBezTo>
                  <a:pt x="2433" y="1507"/>
                  <a:pt x="2409" y="1460"/>
                  <a:pt x="2380" y="1460"/>
                </a:cubicBezTo>
                <a:close/>
                <a:moveTo>
                  <a:pt x="2695" y="1460"/>
                </a:moveTo>
                <a:cubicBezTo>
                  <a:pt x="2666" y="1460"/>
                  <a:pt x="2643" y="1507"/>
                  <a:pt x="2643" y="1564"/>
                </a:cubicBezTo>
                <a:lnTo>
                  <a:pt x="2643" y="1785"/>
                </a:lnTo>
                <a:cubicBezTo>
                  <a:pt x="2643" y="1842"/>
                  <a:pt x="2666" y="1887"/>
                  <a:pt x="2695" y="1887"/>
                </a:cubicBezTo>
                <a:cubicBezTo>
                  <a:pt x="2724" y="1887"/>
                  <a:pt x="2748" y="1842"/>
                  <a:pt x="2748" y="1785"/>
                </a:cubicBezTo>
                <a:lnTo>
                  <a:pt x="2748" y="1564"/>
                </a:lnTo>
                <a:cubicBezTo>
                  <a:pt x="2748" y="1507"/>
                  <a:pt x="2724" y="1460"/>
                  <a:pt x="2695" y="1460"/>
                </a:cubicBezTo>
                <a:close/>
                <a:moveTo>
                  <a:pt x="3545" y="1460"/>
                </a:moveTo>
                <a:cubicBezTo>
                  <a:pt x="3516" y="1460"/>
                  <a:pt x="3492" y="1507"/>
                  <a:pt x="3492" y="1564"/>
                </a:cubicBezTo>
                <a:lnTo>
                  <a:pt x="3492" y="1785"/>
                </a:lnTo>
                <a:cubicBezTo>
                  <a:pt x="3492" y="1842"/>
                  <a:pt x="3516" y="1887"/>
                  <a:pt x="3545" y="1887"/>
                </a:cubicBezTo>
                <a:cubicBezTo>
                  <a:pt x="3574" y="1887"/>
                  <a:pt x="3598" y="1842"/>
                  <a:pt x="3598" y="1785"/>
                </a:cubicBezTo>
                <a:lnTo>
                  <a:pt x="3598" y="1564"/>
                </a:lnTo>
                <a:cubicBezTo>
                  <a:pt x="3598" y="1507"/>
                  <a:pt x="3574" y="1460"/>
                  <a:pt x="3545" y="1460"/>
                </a:cubicBezTo>
                <a:close/>
                <a:moveTo>
                  <a:pt x="3859" y="1460"/>
                </a:moveTo>
                <a:cubicBezTo>
                  <a:pt x="3830" y="1460"/>
                  <a:pt x="3806" y="1507"/>
                  <a:pt x="3806" y="1564"/>
                </a:cubicBezTo>
                <a:lnTo>
                  <a:pt x="3806" y="1785"/>
                </a:lnTo>
                <a:cubicBezTo>
                  <a:pt x="3806" y="1842"/>
                  <a:pt x="3830" y="1887"/>
                  <a:pt x="3859" y="1887"/>
                </a:cubicBezTo>
                <a:cubicBezTo>
                  <a:pt x="3888" y="1887"/>
                  <a:pt x="3912" y="1842"/>
                  <a:pt x="3912" y="1785"/>
                </a:cubicBezTo>
                <a:lnTo>
                  <a:pt x="3912" y="1564"/>
                </a:lnTo>
                <a:cubicBezTo>
                  <a:pt x="3912" y="1507"/>
                  <a:pt x="3888" y="1460"/>
                  <a:pt x="3859" y="1460"/>
                </a:cubicBezTo>
                <a:close/>
                <a:moveTo>
                  <a:pt x="4709" y="1460"/>
                </a:moveTo>
                <a:cubicBezTo>
                  <a:pt x="4680" y="1460"/>
                  <a:pt x="4656" y="1507"/>
                  <a:pt x="4656" y="1564"/>
                </a:cubicBezTo>
                <a:lnTo>
                  <a:pt x="4656" y="1785"/>
                </a:lnTo>
                <a:cubicBezTo>
                  <a:pt x="4656" y="1842"/>
                  <a:pt x="4680" y="1887"/>
                  <a:pt x="4709" y="1887"/>
                </a:cubicBezTo>
                <a:cubicBezTo>
                  <a:pt x="4738" y="1887"/>
                  <a:pt x="4762" y="1842"/>
                  <a:pt x="4762" y="1785"/>
                </a:cubicBezTo>
                <a:lnTo>
                  <a:pt x="4762" y="1564"/>
                </a:lnTo>
                <a:cubicBezTo>
                  <a:pt x="4762" y="1507"/>
                  <a:pt x="4738" y="1460"/>
                  <a:pt x="4709" y="1460"/>
                </a:cubicBezTo>
                <a:close/>
                <a:moveTo>
                  <a:pt x="5023" y="1460"/>
                </a:moveTo>
                <a:cubicBezTo>
                  <a:pt x="4994" y="1460"/>
                  <a:pt x="4970" y="1507"/>
                  <a:pt x="4970" y="1564"/>
                </a:cubicBezTo>
                <a:lnTo>
                  <a:pt x="4970" y="1785"/>
                </a:lnTo>
                <a:cubicBezTo>
                  <a:pt x="4970" y="1842"/>
                  <a:pt x="4994" y="1887"/>
                  <a:pt x="5023" y="1887"/>
                </a:cubicBezTo>
                <a:cubicBezTo>
                  <a:pt x="5053" y="1887"/>
                  <a:pt x="5076" y="1842"/>
                  <a:pt x="5076" y="1785"/>
                </a:cubicBezTo>
                <a:lnTo>
                  <a:pt x="5076" y="1564"/>
                </a:lnTo>
                <a:cubicBezTo>
                  <a:pt x="5076" y="1507"/>
                  <a:pt x="5053" y="1460"/>
                  <a:pt x="5023" y="1460"/>
                </a:cubicBezTo>
                <a:close/>
                <a:moveTo>
                  <a:pt x="5873" y="1460"/>
                </a:moveTo>
                <a:cubicBezTo>
                  <a:pt x="5844" y="1460"/>
                  <a:pt x="5820" y="1507"/>
                  <a:pt x="5820" y="1564"/>
                </a:cubicBezTo>
                <a:lnTo>
                  <a:pt x="5820" y="1785"/>
                </a:lnTo>
                <a:cubicBezTo>
                  <a:pt x="5820" y="1842"/>
                  <a:pt x="5844" y="1887"/>
                  <a:pt x="5873" y="1887"/>
                </a:cubicBezTo>
                <a:cubicBezTo>
                  <a:pt x="5902" y="1887"/>
                  <a:pt x="5926" y="1842"/>
                  <a:pt x="5926" y="1785"/>
                </a:cubicBezTo>
                <a:lnTo>
                  <a:pt x="5926" y="1564"/>
                </a:lnTo>
                <a:cubicBezTo>
                  <a:pt x="5926" y="1507"/>
                  <a:pt x="5902" y="1460"/>
                  <a:pt x="5873" y="1460"/>
                </a:cubicBezTo>
                <a:close/>
                <a:moveTo>
                  <a:pt x="6188" y="1460"/>
                </a:moveTo>
                <a:cubicBezTo>
                  <a:pt x="6159" y="1460"/>
                  <a:pt x="6135" y="1507"/>
                  <a:pt x="6135" y="1564"/>
                </a:cubicBezTo>
                <a:lnTo>
                  <a:pt x="6135" y="1785"/>
                </a:lnTo>
                <a:cubicBezTo>
                  <a:pt x="6135" y="1842"/>
                  <a:pt x="6159" y="1887"/>
                  <a:pt x="6188" y="1887"/>
                </a:cubicBezTo>
                <a:cubicBezTo>
                  <a:pt x="6217" y="1887"/>
                  <a:pt x="6240" y="1842"/>
                  <a:pt x="6240" y="1785"/>
                </a:cubicBezTo>
                <a:lnTo>
                  <a:pt x="6240" y="1564"/>
                </a:lnTo>
                <a:cubicBezTo>
                  <a:pt x="6240" y="1507"/>
                  <a:pt x="6217" y="1460"/>
                  <a:pt x="6188" y="1460"/>
                </a:cubicBezTo>
                <a:close/>
                <a:moveTo>
                  <a:pt x="7036" y="1460"/>
                </a:moveTo>
                <a:cubicBezTo>
                  <a:pt x="7007" y="1460"/>
                  <a:pt x="6984" y="1507"/>
                  <a:pt x="6984" y="1564"/>
                </a:cubicBezTo>
                <a:lnTo>
                  <a:pt x="6984" y="1785"/>
                </a:lnTo>
                <a:cubicBezTo>
                  <a:pt x="6984" y="1842"/>
                  <a:pt x="7007" y="1887"/>
                  <a:pt x="7036" y="1887"/>
                </a:cubicBezTo>
                <a:cubicBezTo>
                  <a:pt x="7065" y="1887"/>
                  <a:pt x="7089" y="1842"/>
                  <a:pt x="7089" y="1785"/>
                </a:cubicBezTo>
                <a:lnTo>
                  <a:pt x="7089" y="1564"/>
                </a:lnTo>
                <a:cubicBezTo>
                  <a:pt x="7089" y="1507"/>
                  <a:pt x="7065" y="1460"/>
                  <a:pt x="7036" y="1460"/>
                </a:cubicBezTo>
                <a:close/>
                <a:moveTo>
                  <a:pt x="7351" y="1460"/>
                </a:moveTo>
                <a:cubicBezTo>
                  <a:pt x="7322" y="1460"/>
                  <a:pt x="7299" y="1507"/>
                  <a:pt x="7299" y="1564"/>
                </a:cubicBezTo>
                <a:lnTo>
                  <a:pt x="7299" y="1785"/>
                </a:lnTo>
                <a:cubicBezTo>
                  <a:pt x="7299" y="1842"/>
                  <a:pt x="7322" y="1887"/>
                  <a:pt x="7351" y="1887"/>
                </a:cubicBezTo>
                <a:cubicBezTo>
                  <a:pt x="7380" y="1887"/>
                  <a:pt x="7404" y="1842"/>
                  <a:pt x="7404" y="1785"/>
                </a:cubicBezTo>
                <a:lnTo>
                  <a:pt x="7404" y="1564"/>
                </a:lnTo>
                <a:cubicBezTo>
                  <a:pt x="7404" y="1507"/>
                  <a:pt x="7380" y="1460"/>
                  <a:pt x="7351" y="1460"/>
                </a:cubicBezTo>
                <a:close/>
                <a:moveTo>
                  <a:pt x="8201" y="1460"/>
                </a:moveTo>
                <a:cubicBezTo>
                  <a:pt x="8171" y="1460"/>
                  <a:pt x="8148" y="1507"/>
                  <a:pt x="8148" y="1564"/>
                </a:cubicBezTo>
                <a:lnTo>
                  <a:pt x="8148" y="1785"/>
                </a:lnTo>
                <a:cubicBezTo>
                  <a:pt x="8148" y="1842"/>
                  <a:pt x="8171" y="1887"/>
                  <a:pt x="8201" y="1887"/>
                </a:cubicBezTo>
                <a:cubicBezTo>
                  <a:pt x="8230" y="1887"/>
                  <a:pt x="8254" y="1842"/>
                  <a:pt x="8254" y="1785"/>
                </a:cubicBezTo>
                <a:lnTo>
                  <a:pt x="8254" y="1564"/>
                </a:lnTo>
                <a:cubicBezTo>
                  <a:pt x="8254" y="1507"/>
                  <a:pt x="8230" y="1460"/>
                  <a:pt x="8201" y="1460"/>
                </a:cubicBezTo>
                <a:close/>
                <a:moveTo>
                  <a:pt x="8515" y="1460"/>
                </a:moveTo>
                <a:cubicBezTo>
                  <a:pt x="8486" y="1460"/>
                  <a:pt x="8462" y="1507"/>
                  <a:pt x="8462" y="1564"/>
                </a:cubicBezTo>
                <a:lnTo>
                  <a:pt x="8462" y="1785"/>
                </a:lnTo>
                <a:cubicBezTo>
                  <a:pt x="8462" y="1842"/>
                  <a:pt x="8486" y="1887"/>
                  <a:pt x="8515" y="1887"/>
                </a:cubicBezTo>
                <a:cubicBezTo>
                  <a:pt x="8544" y="1887"/>
                  <a:pt x="8568" y="1842"/>
                  <a:pt x="8568" y="1785"/>
                </a:cubicBezTo>
                <a:lnTo>
                  <a:pt x="8568" y="1564"/>
                </a:lnTo>
                <a:cubicBezTo>
                  <a:pt x="8568" y="1507"/>
                  <a:pt x="8544" y="1460"/>
                  <a:pt x="8515" y="1460"/>
                </a:cubicBezTo>
                <a:close/>
                <a:moveTo>
                  <a:pt x="9365" y="1460"/>
                </a:moveTo>
                <a:cubicBezTo>
                  <a:pt x="9336" y="1460"/>
                  <a:pt x="9312" y="1507"/>
                  <a:pt x="9312" y="1564"/>
                </a:cubicBezTo>
                <a:lnTo>
                  <a:pt x="9312" y="1785"/>
                </a:lnTo>
                <a:cubicBezTo>
                  <a:pt x="9312" y="1842"/>
                  <a:pt x="9336" y="1887"/>
                  <a:pt x="9365" y="1887"/>
                </a:cubicBezTo>
                <a:cubicBezTo>
                  <a:pt x="9394" y="1887"/>
                  <a:pt x="9418" y="1842"/>
                  <a:pt x="9418" y="1785"/>
                </a:cubicBezTo>
                <a:lnTo>
                  <a:pt x="9418" y="1564"/>
                </a:lnTo>
                <a:cubicBezTo>
                  <a:pt x="9418" y="1507"/>
                  <a:pt x="9394" y="1460"/>
                  <a:pt x="9365" y="1460"/>
                </a:cubicBezTo>
                <a:close/>
                <a:moveTo>
                  <a:pt x="9679" y="1460"/>
                </a:moveTo>
                <a:cubicBezTo>
                  <a:pt x="9650" y="1460"/>
                  <a:pt x="9626" y="1507"/>
                  <a:pt x="9626" y="1564"/>
                </a:cubicBezTo>
                <a:lnTo>
                  <a:pt x="9626" y="1785"/>
                </a:lnTo>
                <a:cubicBezTo>
                  <a:pt x="9626" y="1842"/>
                  <a:pt x="9650" y="1887"/>
                  <a:pt x="9679" y="1887"/>
                </a:cubicBezTo>
                <a:cubicBezTo>
                  <a:pt x="9708" y="1887"/>
                  <a:pt x="9732" y="1842"/>
                  <a:pt x="9732" y="1785"/>
                </a:cubicBezTo>
                <a:lnTo>
                  <a:pt x="9732" y="1564"/>
                </a:lnTo>
                <a:cubicBezTo>
                  <a:pt x="9732" y="1507"/>
                  <a:pt x="9708" y="1460"/>
                  <a:pt x="9679" y="1460"/>
                </a:cubicBezTo>
                <a:close/>
                <a:moveTo>
                  <a:pt x="10529" y="1460"/>
                </a:moveTo>
                <a:cubicBezTo>
                  <a:pt x="10500" y="1460"/>
                  <a:pt x="10476" y="1507"/>
                  <a:pt x="10476" y="1564"/>
                </a:cubicBezTo>
                <a:lnTo>
                  <a:pt x="10476" y="1785"/>
                </a:lnTo>
                <a:cubicBezTo>
                  <a:pt x="10476" y="1842"/>
                  <a:pt x="10500" y="1887"/>
                  <a:pt x="10529" y="1887"/>
                </a:cubicBezTo>
                <a:cubicBezTo>
                  <a:pt x="10558" y="1887"/>
                  <a:pt x="10582" y="1842"/>
                  <a:pt x="10582" y="1785"/>
                </a:cubicBezTo>
                <a:lnTo>
                  <a:pt x="10582" y="1564"/>
                </a:lnTo>
                <a:cubicBezTo>
                  <a:pt x="10582" y="1507"/>
                  <a:pt x="10558" y="1460"/>
                  <a:pt x="10529" y="1460"/>
                </a:cubicBezTo>
                <a:close/>
                <a:moveTo>
                  <a:pt x="10844" y="1460"/>
                </a:moveTo>
                <a:cubicBezTo>
                  <a:pt x="10814" y="1460"/>
                  <a:pt x="10791" y="1507"/>
                  <a:pt x="10791" y="1564"/>
                </a:cubicBezTo>
                <a:lnTo>
                  <a:pt x="10791" y="1785"/>
                </a:lnTo>
                <a:cubicBezTo>
                  <a:pt x="10791" y="1842"/>
                  <a:pt x="10814" y="1887"/>
                  <a:pt x="10844" y="1887"/>
                </a:cubicBezTo>
                <a:cubicBezTo>
                  <a:pt x="10873" y="1887"/>
                  <a:pt x="10895" y="1842"/>
                  <a:pt x="10895" y="1785"/>
                </a:cubicBezTo>
                <a:lnTo>
                  <a:pt x="10895" y="1564"/>
                </a:lnTo>
                <a:cubicBezTo>
                  <a:pt x="10895" y="1507"/>
                  <a:pt x="10873" y="1460"/>
                  <a:pt x="10844" y="1460"/>
                </a:cubicBezTo>
                <a:close/>
                <a:moveTo>
                  <a:pt x="11692" y="1460"/>
                </a:moveTo>
                <a:cubicBezTo>
                  <a:pt x="11663" y="1460"/>
                  <a:pt x="11640" y="1507"/>
                  <a:pt x="11640" y="1564"/>
                </a:cubicBezTo>
                <a:lnTo>
                  <a:pt x="11640" y="1785"/>
                </a:lnTo>
                <a:cubicBezTo>
                  <a:pt x="11640" y="1842"/>
                  <a:pt x="11663" y="1887"/>
                  <a:pt x="11692" y="1887"/>
                </a:cubicBezTo>
                <a:cubicBezTo>
                  <a:pt x="11721" y="1887"/>
                  <a:pt x="11745" y="1842"/>
                  <a:pt x="11745" y="1785"/>
                </a:cubicBezTo>
                <a:lnTo>
                  <a:pt x="11745" y="1564"/>
                </a:lnTo>
                <a:cubicBezTo>
                  <a:pt x="11745" y="1507"/>
                  <a:pt x="11721" y="1460"/>
                  <a:pt x="11692" y="1460"/>
                </a:cubicBezTo>
                <a:close/>
                <a:moveTo>
                  <a:pt x="12007" y="1460"/>
                </a:moveTo>
                <a:cubicBezTo>
                  <a:pt x="11978" y="1460"/>
                  <a:pt x="11955" y="1507"/>
                  <a:pt x="11955" y="1564"/>
                </a:cubicBezTo>
                <a:lnTo>
                  <a:pt x="11955" y="1785"/>
                </a:lnTo>
                <a:cubicBezTo>
                  <a:pt x="11955" y="1842"/>
                  <a:pt x="11978" y="1887"/>
                  <a:pt x="12007" y="1887"/>
                </a:cubicBezTo>
                <a:cubicBezTo>
                  <a:pt x="12036" y="1887"/>
                  <a:pt x="12060" y="1842"/>
                  <a:pt x="12060" y="1785"/>
                </a:cubicBezTo>
                <a:lnTo>
                  <a:pt x="12060" y="1564"/>
                </a:lnTo>
                <a:cubicBezTo>
                  <a:pt x="12060" y="1507"/>
                  <a:pt x="12036" y="1460"/>
                  <a:pt x="12007" y="1460"/>
                </a:cubicBezTo>
                <a:close/>
                <a:moveTo>
                  <a:pt x="12856" y="1460"/>
                </a:moveTo>
                <a:cubicBezTo>
                  <a:pt x="12827" y="1460"/>
                  <a:pt x="12804" y="1507"/>
                  <a:pt x="12804" y="1564"/>
                </a:cubicBezTo>
                <a:lnTo>
                  <a:pt x="12804" y="1785"/>
                </a:lnTo>
                <a:cubicBezTo>
                  <a:pt x="12804" y="1842"/>
                  <a:pt x="12827" y="1887"/>
                  <a:pt x="12856" y="1887"/>
                </a:cubicBezTo>
                <a:cubicBezTo>
                  <a:pt x="12886" y="1887"/>
                  <a:pt x="12909" y="1842"/>
                  <a:pt x="12909" y="1785"/>
                </a:cubicBezTo>
                <a:lnTo>
                  <a:pt x="12909" y="1564"/>
                </a:lnTo>
                <a:cubicBezTo>
                  <a:pt x="12909" y="1507"/>
                  <a:pt x="12886" y="1460"/>
                  <a:pt x="12856" y="1460"/>
                </a:cubicBezTo>
                <a:close/>
                <a:moveTo>
                  <a:pt x="13171" y="1460"/>
                </a:moveTo>
                <a:cubicBezTo>
                  <a:pt x="13142" y="1460"/>
                  <a:pt x="13118" y="1507"/>
                  <a:pt x="13118" y="1564"/>
                </a:cubicBezTo>
                <a:lnTo>
                  <a:pt x="13118" y="1785"/>
                </a:lnTo>
                <a:cubicBezTo>
                  <a:pt x="13118" y="1842"/>
                  <a:pt x="13142" y="1887"/>
                  <a:pt x="13171" y="1887"/>
                </a:cubicBezTo>
                <a:cubicBezTo>
                  <a:pt x="13200" y="1887"/>
                  <a:pt x="13224" y="1842"/>
                  <a:pt x="13224" y="1785"/>
                </a:cubicBezTo>
                <a:lnTo>
                  <a:pt x="13224" y="1564"/>
                </a:lnTo>
                <a:cubicBezTo>
                  <a:pt x="13224" y="1507"/>
                  <a:pt x="13200" y="1460"/>
                  <a:pt x="13171" y="1460"/>
                </a:cubicBezTo>
                <a:close/>
                <a:moveTo>
                  <a:pt x="14021" y="1460"/>
                </a:moveTo>
                <a:cubicBezTo>
                  <a:pt x="13992" y="1460"/>
                  <a:pt x="13968" y="1507"/>
                  <a:pt x="13968" y="1564"/>
                </a:cubicBezTo>
                <a:lnTo>
                  <a:pt x="13968" y="1785"/>
                </a:lnTo>
                <a:cubicBezTo>
                  <a:pt x="13968" y="1842"/>
                  <a:pt x="13992" y="1887"/>
                  <a:pt x="14021" y="1887"/>
                </a:cubicBezTo>
                <a:cubicBezTo>
                  <a:pt x="14050" y="1887"/>
                  <a:pt x="14074" y="1842"/>
                  <a:pt x="14074" y="1785"/>
                </a:cubicBezTo>
                <a:lnTo>
                  <a:pt x="14074" y="1564"/>
                </a:lnTo>
                <a:cubicBezTo>
                  <a:pt x="14074" y="1507"/>
                  <a:pt x="14050" y="1460"/>
                  <a:pt x="14021" y="1460"/>
                </a:cubicBezTo>
                <a:close/>
                <a:moveTo>
                  <a:pt x="14335" y="1460"/>
                </a:moveTo>
                <a:cubicBezTo>
                  <a:pt x="14306" y="1460"/>
                  <a:pt x="14282" y="1507"/>
                  <a:pt x="14282" y="1564"/>
                </a:cubicBezTo>
                <a:lnTo>
                  <a:pt x="14282" y="1785"/>
                </a:lnTo>
                <a:cubicBezTo>
                  <a:pt x="14282" y="1842"/>
                  <a:pt x="14306" y="1887"/>
                  <a:pt x="14335" y="1887"/>
                </a:cubicBezTo>
                <a:cubicBezTo>
                  <a:pt x="14364" y="1887"/>
                  <a:pt x="14388" y="1842"/>
                  <a:pt x="14388" y="1785"/>
                </a:cubicBezTo>
                <a:lnTo>
                  <a:pt x="14388" y="1564"/>
                </a:lnTo>
                <a:cubicBezTo>
                  <a:pt x="14388" y="1507"/>
                  <a:pt x="14364" y="1460"/>
                  <a:pt x="14335" y="1460"/>
                </a:cubicBezTo>
                <a:close/>
                <a:moveTo>
                  <a:pt x="15185" y="1460"/>
                </a:moveTo>
                <a:cubicBezTo>
                  <a:pt x="15156" y="1460"/>
                  <a:pt x="15132" y="1507"/>
                  <a:pt x="15132" y="1564"/>
                </a:cubicBezTo>
                <a:lnTo>
                  <a:pt x="15132" y="1785"/>
                </a:lnTo>
                <a:cubicBezTo>
                  <a:pt x="15132" y="1842"/>
                  <a:pt x="15156" y="1887"/>
                  <a:pt x="15185" y="1887"/>
                </a:cubicBezTo>
                <a:cubicBezTo>
                  <a:pt x="15214" y="1887"/>
                  <a:pt x="15237" y="1842"/>
                  <a:pt x="15237" y="1785"/>
                </a:cubicBezTo>
                <a:lnTo>
                  <a:pt x="15237" y="1564"/>
                </a:lnTo>
                <a:cubicBezTo>
                  <a:pt x="15237" y="1507"/>
                  <a:pt x="15214" y="1460"/>
                  <a:pt x="15185" y="1460"/>
                </a:cubicBezTo>
                <a:close/>
                <a:moveTo>
                  <a:pt x="15500" y="1460"/>
                </a:moveTo>
                <a:cubicBezTo>
                  <a:pt x="15470" y="1460"/>
                  <a:pt x="15447" y="1507"/>
                  <a:pt x="15447" y="1564"/>
                </a:cubicBezTo>
                <a:lnTo>
                  <a:pt x="15447" y="1785"/>
                </a:lnTo>
                <a:cubicBezTo>
                  <a:pt x="15447" y="1842"/>
                  <a:pt x="15470" y="1887"/>
                  <a:pt x="15500" y="1887"/>
                </a:cubicBezTo>
                <a:cubicBezTo>
                  <a:pt x="15529" y="1887"/>
                  <a:pt x="15551" y="1842"/>
                  <a:pt x="15551" y="1785"/>
                </a:cubicBezTo>
                <a:lnTo>
                  <a:pt x="15551" y="1564"/>
                </a:lnTo>
                <a:cubicBezTo>
                  <a:pt x="15551" y="1507"/>
                  <a:pt x="15529" y="1460"/>
                  <a:pt x="15500" y="1460"/>
                </a:cubicBezTo>
                <a:close/>
                <a:moveTo>
                  <a:pt x="16349" y="1460"/>
                </a:moveTo>
                <a:cubicBezTo>
                  <a:pt x="16320" y="1460"/>
                  <a:pt x="16296" y="1507"/>
                  <a:pt x="16296" y="1564"/>
                </a:cubicBezTo>
                <a:lnTo>
                  <a:pt x="16296" y="1785"/>
                </a:lnTo>
                <a:cubicBezTo>
                  <a:pt x="16296" y="1842"/>
                  <a:pt x="16320" y="1887"/>
                  <a:pt x="16349" y="1887"/>
                </a:cubicBezTo>
                <a:cubicBezTo>
                  <a:pt x="16378" y="1887"/>
                  <a:pt x="16401" y="1842"/>
                  <a:pt x="16401" y="1785"/>
                </a:cubicBezTo>
                <a:lnTo>
                  <a:pt x="16401" y="1564"/>
                </a:lnTo>
                <a:cubicBezTo>
                  <a:pt x="16401" y="1507"/>
                  <a:pt x="16378" y="1460"/>
                  <a:pt x="16349" y="1460"/>
                </a:cubicBezTo>
                <a:close/>
                <a:moveTo>
                  <a:pt x="16663" y="1460"/>
                </a:moveTo>
                <a:cubicBezTo>
                  <a:pt x="16634" y="1460"/>
                  <a:pt x="16611" y="1507"/>
                  <a:pt x="16611" y="1564"/>
                </a:cubicBezTo>
                <a:lnTo>
                  <a:pt x="16611" y="1785"/>
                </a:lnTo>
                <a:cubicBezTo>
                  <a:pt x="16611" y="1842"/>
                  <a:pt x="16634" y="1887"/>
                  <a:pt x="16663" y="1887"/>
                </a:cubicBezTo>
                <a:cubicBezTo>
                  <a:pt x="16692" y="1887"/>
                  <a:pt x="16716" y="1842"/>
                  <a:pt x="16716" y="1785"/>
                </a:cubicBezTo>
                <a:lnTo>
                  <a:pt x="16716" y="1564"/>
                </a:lnTo>
                <a:cubicBezTo>
                  <a:pt x="16716" y="1507"/>
                  <a:pt x="16692" y="1460"/>
                  <a:pt x="16663" y="1460"/>
                </a:cubicBezTo>
                <a:close/>
                <a:moveTo>
                  <a:pt x="17512" y="1460"/>
                </a:moveTo>
                <a:cubicBezTo>
                  <a:pt x="17483" y="1460"/>
                  <a:pt x="17459" y="1507"/>
                  <a:pt x="17459" y="1564"/>
                </a:cubicBezTo>
                <a:lnTo>
                  <a:pt x="17459" y="1785"/>
                </a:lnTo>
                <a:cubicBezTo>
                  <a:pt x="17459" y="1842"/>
                  <a:pt x="17483" y="1887"/>
                  <a:pt x="17512" y="1887"/>
                </a:cubicBezTo>
                <a:cubicBezTo>
                  <a:pt x="17541" y="1887"/>
                  <a:pt x="17565" y="1842"/>
                  <a:pt x="17565" y="1785"/>
                </a:cubicBezTo>
                <a:lnTo>
                  <a:pt x="17565" y="1564"/>
                </a:lnTo>
                <a:cubicBezTo>
                  <a:pt x="17565" y="1507"/>
                  <a:pt x="17541" y="1460"/>
                  <a:pt x="17512" y="1460"/>
                </a:cubicBezTo>
                <a:close/>
                <a:moveTo>
                  <a:pt x="17827" y="1460"/>
                </a:moveTo>
                <a:cubicBezTo>
                  <a:pt x="17798" y="1460"/>
                  <a:pt x="17774" y="1507"/>
                  <a:pt x="17774" y="1564"/>
                </a:cubicBezTo>
                <a:lnTo>
                  <a:pt x="17774" y="1785"/>
                </a:lnTo>
                <a:cubicBezTo>
                  <a:pt x="17774" y="1842"/>
                  <a:pt x="17798" y="1887"/>
                  <a:pt x="17827" y="1887"/>
                </a:cubicBezTo>
                <a:cubicBezTo>
                  <a:pt x="17856" y="1887"/>
                  <a:pt x="17880" y="1842"/>
                  <a:pt x="17880" y="1785"/>
                </a:cubicBezTo>
                <a:lnTo>
                  <a:pt x="17880" y="1564"/>
                </a:lnTo>
                <a:cubicBezTo>
                  <a:pt x="17880" y="1507"/>
                  <a:pt x="17856" y="1460"/>
                  <a:pt x="17827" y="1460"/>
                </a:cubicBezTo>
                <a:close/>
                <a:moveTo>
                  <a:pt x="18677" y="1460"/>
                </a:moveTo>
                <a:cubicBezTo>
                  <a:pt x="18648" y="1460"/>
                  <a:pt x="18624" y="1507"/>
                  <a:pt x="18624" y="1564"/>
                </a:cubicBezTo>
                <a:lnTo>
                  <a:pt x="18624" y="1785"/>
                </a:lnTo>
                <a:cubicBezTo>
                  <a:pt x="18624" y="1842"/>
                  <a:pt x="18648" y="1887"/>
                  <a:pt x="18677" y="1887"/>
                </a:cubicBezTo>
                <a:cubicBezTo>
                  <a:pt x="18706" y="1887"/>
                  <a:pt x="18730" y="1842"/>
                  <a:pt x="18730" y="1785"/>
                </a:cubicBezTo>
                <a:lnTo>
                  <a:pt x="18730" y="1564"/>
                </a:lnTo>
                <a:cubicBezTo>
                  <a:pt x="18730" y="1507"/>
                  <a:pt x="18706" y="1460"/>
                  <a:pt x="18677" y="1460"/>
                </a:cubicBezTo>
                <a:close/>
                <a:moveTo>
                  <a:pt x="18991" y="1460"/>
                </a:moveTo>
                <a:cubicBezTo>
                  <a:pt x="18962" y="1460"/>
                  <a:pt x="18938" y="1507"/>
                  <a:pt x="18938" y="1564"/>
                </a:cubicBezTo>
                <a:lnTo>
                  <a:pt x="18938" y="1785"/>
                </a:lnTo>
                <a:cubicBezTo>
                  <a:pt x="18938" y="1842"/>
                  <a:pt x="18962" y="1887"/>
                  <a:pt x="18991" y="1887"/>
                </a:cubicBezTo>
                <a:cubicBezTo>
                  <a:pt x="19020" y="1887"/>
                  <a:pt x="19044" y="1842"/>
                  <a:pt x="19044" y="1785"/>
                </a:cubicBezTo>
                <a:lnTo>
                  <a:pt x="19044" y="1564"/>
                </a:lnTo>
                <a:cubicBezTo>
                  <a:pt x="19044" y="1507"/>
                  <a:pt x="19020" y="1460"/>
                  <a:pt x="18991" y="1460"/>
                </a:cubicBezTo>
                <a:close/>
                <a:moveTo>
                  <a:pt x="19841" y="1460"/>
                </a:moveTo>
                <a:cubicBezTo>
                  <a:pt x="19812" y="1460"/>
                  <a:pt x="19788" y="1507"/>
                  <a:pt x="19788" y="1564"/>
                </a:cubicBezTo>
                <a:lnTo>
                  <a:pt x="19788" y="1785"/>
                </a:lnTo>
                <a:cubicBezTo>
                  <a:pt x="19788" y="1842"/>
                  <a:pt x="19812" y="1887"/>
                  <a:pt x="19841" y="1887"/>
                </a:cubicBezTo>
                <a:cubicBezTo>
                  <a:pt x="19870" y="1887"/>
                  <a:pt x="19894" y="1842"/>
                  <a:pt x="19894" y="1785"/>
                </a:cubicBezTo>
                <a:lnTo>
                  <a:pt x="19894" y="1564"/>
                </a:lnTo>
                <a:cubicBezTo>
                  <a:pt x="19894" y="1507"/>
                  <a:pt x="19870" y="1460"/>
                  <a:pt x="19841" y="1460"/>
                </a:cubicBezTo>
                <a:close/>
                <a:moveTo>
                  <a:pt x="20155" y="1460"/>
                </a:moveTo>
                <a:cubicBezTo>
                  <a:pt x="20126" y="1460"/>
                  <a:pt x="20102" y="1507"/>
                  <a:pt x="20102" y="1564"/>
                </a:cubicBezTo>
                <a:lnTo>
                  <a:pt x="20102" y="1785"/>
                </a:lnTo>
                <a:cubicBezTo>
                  <a:pt x="20102" y="1842"/>
                  <a:pt x="20126" y="1887"/>
                  <a:pt x="20155" y="1887"/>
                </a:cubicBezTo>
                <a:cubicBezTo>
                  <a:pt x="20184" y="1887"/>
                  <a:pt x="20207" y="1842"/>
                  <a:pt x="20207" y="1785"/>
                </a:cubicBezTo>
                <a:lnTo>
                  <a:pt x="20207" y="1564"/>
                </a:lnTo>
                <a:cubicBezTo>
                  <a:pt x="20207" y="1507"/>
                  <a:pt x="20184" y="1460"/>
                  <a:pt x="20155" y="1460"/>
                </a:cubicBezTo>
                <a:close/>
                <a:moveTo>
                  <a:pt x="21004" y="1460"/>
                </a:moveTo>
                <a:cubicBezTo>
                  <a:pt x="20975" y="1460"/>
                  <a:pt x="20952" y="1507"/>
                  <a:pt x="20952" y="1564"/>
                </a:cubicBezTo>
                <a:lnTo>
                  <a:pt x="20952" y="1785"/>
                </a:lnTo>
                <a:cubicBezTo>
                  <a:pt x="20952" y="1842"/>
                  <a:pt x="20975" y="1887"/>
                  <a:pt x="21004" y="1887"/>
                </a:cubicBezTo>
                <a:cubicBezTo>
                  <a:pt x="21033" y="1887"/>
                  <a:pt x="21057" y="1842"/>
                  <a:pt x="21057" y="1785"/>
                </a:cubicBezTo>
                <a:lnTo>
                  <a:pt x="21057" y="1564"/>
                </a:lnTo>
                <a:cubicBezTo>
                  <a:pt x="21057" y="1507"/>
                  <a:pt x="21033" y="1460"/>
                  <a:pt x="21004" y="1460"/>
                </a:cubicBezTo>
                <a:close/>
                <a:moveTo>
                  <a:pt x="21319" y="1460"/>
                </a:moveTo>
                <a:cubicBezTo>
                  <a:pt x="21289" y="1460"/>
                  <a:pt x="21267" y="1507"/>
                  <a:pt x="21267" y="1564"/>
                </a:cubicBezTo>
                <a:lnTo>
                  <a:pt x="21267" y="1785"/>
                </a:lnTo>
                <a:cubicBezTo>
                  <a:pt x="21267" y="1842"/>
                  <a:pt x="21289" y="1887"/>
                  <a:pt x="21319" y="1887"/>
                </a:cubicBezTo>
                <a:cubicBezTo>
                  <a:pt x="21348" y="1887"/>
                  <a:pt x="21372" y="1842"/>
                  <a:pt x="21372" y="1785"/>
                </a:cubicBezTo>
                <a:lnTo>
                  <a:pt x="21372" y="1564"/>
                </a:lnTo>
                <a:cubicBezTo>
                  <a:pt x="21372" y="1507"/>
                  <a:pt x="21348" y="1460"/>
                  <a:pt x="21319" y="1460"/>
                </a:cubicBezTo>
                <a:close/>
                <a:moveTo>
                  <a:pt x="281" y="2190"/>
                </a:moveTo>
                <a:cubicBezTo>
                  <a:pt x="252" y="2190"/>
                  <a:pt x="228" y="2237"/>
                  <a:pt x="228" y="2294"/>
                </a:cubicBezTo>
                <a:lnTo>
                  <a:pt x="228" y="2515"/>
                </a:lnTo>
                <a:cubicBezTo>
                  <a:pt x="228" y="2572"/>
                  <a:pt x="252" y="2617"/>
                  <a:pt x="281" y="2617"/>
                </a:cubicBezTo>
                <a:cubicBezTo>
                  <a:pt x="311" y="2617"/>
                  <a:pt x="334" y="2572"/>
                  <a:pt x="334" y="2515"/>
                </a:cubicBezTo>
                <a:lnTo>
                  <a:pt x="334" y="2294"/>
                </a:lnTo>
                <a:cubicBezTo>
                  <a:pt x="334" y="2237"/>
                  <a:pt x="311" y="2190"/>
                  <a:pt x="281" y="2190"/>
                </a:cubicBezTo>
                <a:close/>
                <a:moveTo>
                  <a:pt x="596" y="2190"/>
                </a:moveTo>
                <a:cubicBezTo>
                  <a:pt x="567" y="2190"/>
                  <a:pt x="543" y="2237"/>
                  <a:pt x="543" y="2294"/>
                </a:cubicBezTo>
                <a:lnTo>
                  <a:pt x="543" y="2515"/>
                </a:lnTo>
                <a:cubicBezTo>
                  <a:pt x="543" y="2572"/>
                  <a:pt x="567" y="2617"/>
                  <a:pt x="596" y="2617"/>
                </a:cubicBezTo>
                <a:cubicBezTo>
                  <a:pt x="625" y="2617"/>
                  <a:pt x="649" y="2572"/>
                  <a:pt x="649" y="2515"/>
                </a:cubicBezTo>
                <a:lnTo>
                  <a:pt x="649" y="2294"/>
                </a:lnTo>
                <a:cubicBezTo>
                  <a:pt x="649" y="2237"/>
                  <a:pt x="625" y="2190"/>
                  <a:pt x="596" y="2190"/>
                </a:cubicBezTo>
                <a:close/>
                <a:moveTo>
                  <a:pt x="1446" y="2190"/>
                </a:moveTo>
                <a:cubicBezTo>
                  <a:pt x="1417" y="2190"/>
                  <a:pt x="1393" y="2237"/>
                  <a:pt x="1393" y="2294"/>
                </a:cubicBezTo>
                <a:lnTo>
                  <a:pt x="1393" y="2515"/>
                </a:lnTo>
                <a:cubicBezTo>
                  <a:pt x="1393" y="2572"/>
                  <a:pt x="1417" y="2617"/>
                  <a:pt x="1446" y="2617"/>
                </a:cubicBezTo>
                <a:cubicBezTo>
                  <a:pt x="1475" y="2617"/>
                  <a:pt x="1499" y="2572"/>
                  <a:pt x="1499" y="2515"/>
                </a:cubicBezTo>
                <a:lnTo>
                  <a:pt x="1499" y="2294"/>
                </a:lnTo>
                <a:cubicBezTo>
                  <a:pt x="1499" y="2237"/>
                  <a:pt x="1475" y="2190"/>
                  <a:pt x="1446" y="2190"/>
                </a:cubicBezTo>
                <a:close/>
                <a:moveTo>
                  <a:pt x="1760" y="2190"/>
                </a:moveTo>
                <a:cubicBezTo>
                  <a:pt x="1731" y="2190"/>
                  <a:pt x="1707" y="2237"/>
                  <a:pt x="1707" y="2294"/>
                </a:cubicBezTo>
                <a:lnTo>
                  <a:pt x="1707" y="2515"/>
                </a:lnTo>
                <a:cubicBezTo>
                  <a:pt x="1707" y="2572"/>
                  <a:pt x="1731" y="2617"/>
                  <a:pt x="1760" y="2617"/>
                </a:cubicBezTo>
                <a:cubicBezTo>
                  <a:pt x="1789" y="2617"/>
                  <a:pt x="1813" y="2572"/>
                  <a:pt x="1813" y="2515"/>
                </a:cubicBezTo>
                <a:lnTo>
                  <a:pt x="1813" y="2294"/>
                </a:lnTo>
                <a:cubicBezTo>
                  <a:pt x="1813" y="2237"/>
                  <a:pt x="1789" y="2190"/>
                  <a:pt x="1760" y="2190"/>
                </a:cubicBezTo>
                <a:close/>
                <a:moveTo>
                  <a:pt x="2610" y="2190"/>
                </a:moveTo>
                <a:cubicBezTo>
                  <a:pt x="2581" y="2190"/>
                  <a:pt x="2557" y="2237"/>
                  <a:pt x="2557" y="2294"/>
                </a:cubicBezTo>
                <a:lnTo>
                  <a:pt x="2557" y="2515"/>
                </a:lnTo>
                <a:cubicBezTo>
                  <a:pt x="2557" y="2572"/>
                  <a:pt x="2581" y="2617"/>
                  <a:pt x="2610" y="2617"/>
                </a:cubicBezTo>
                <a:cubicBezTo>
                  <a:pt x="2639" y="2617"/>
                  <a:pt x="2662" y="2572"/>
                  <a:pt x="2662" y="2515"/>
                </a:cubicBezTo>
                <a:lnTo>
                  <a:pt x="2662" y="2294"/>
                </a:lnTo>
                <a:cubicBezTo>
                  <a:pt x="2662" y="2237"/>
                  <a:pt x="2639" y="2190"/>
                  <a:pt x="2610" y="2190"/>
                </a:cubicBezTo>
                <a:close/>
                <a:moveTo>
                  <a:pt x="2924" y="2190"/>
                </a:moveTo>
                <a:cubicBezTo>
                  <a:pt x="2895" y="2190"/>
                  <a:pt x="2871" y="2237"/>
                  <a:pt x="2871" y="2294"/>
                </a:cubicBezTo>
                <a:lnTo>
                  <a:pt x="2871" y="2515"/>
                </a:lnTo>
                <a:cubicBezTo>
                  <a:pt x="2871" y="2572"/>
                  <a:pt x="2895" y="2617"/>
                  <a:pt x="2924" y="2617"/>
                </a:cubicBezTo>
                <a:cubicBezTo>
                  <a:pt x="2954" y="2617"/>
                  <a:pt x="2976" y="2572"/>
                  <a:pt x="2976" y="2515"/>
                </a:cubicBezTo>
                <a:lnTo>
                  <a:pt x="2976" y="2294"/>
                </a:lnTo>
                <a:cubicBezTo>
                  <a:pt x="2976" y="2237"/>
                  <a:pt x="2954" y="2190"/>
                  <a:pt x="2924" y="2190"/>
                </a:cubicBezTo>
                <a:close/>
                <a:moveTo>
                  <a:pt x="3773" y="2190"/>
                </a:moveTo>
                <a:cubicBezTo>
                  <a:pt x="3744" y="2190"/>
                  <a:pt x="3721" y="2237"/>
                  <a:pt x="3721" y="2294"/>
                </a:cubicBezTo>
                <a:lnTo>
                  <a:pt x="3721" y="2515"/>
                </a:lnTo>
                <a:cubicBezTo>
                  <a:pt x="3721" y="2572"/>
                  <a:pt x="3744" y="2617"/>
                  <a:pt x="3773" y="2617"/>
                </a:cubicBezTo>
                <a:cubicBezTo>
                  <a:pt x="3802" y="2617"/>
                  <a:pt x="3826" y="2572"/>
                  <a:pt x="3826" y="2515"/>
                </a:cubicBezTo>
                <a:lnTo>
                  <a:pt x="3826" y="2294"/>
                </a:lnTo>
                <a:cubicBezTo>
                  <a:pt x="3826" y="2237"/>
                  <a:pt x="3802" y="2190"/>
                  <a:pt x="3773" y="2190"/>
                </a:cubicBezTo>
                <a:close/>
                <a:moveTo>
                  <a:pt x="4088" y="2190"/>
                </a:moveTo>
                <a:cubicBezTo>
                  <a:pt x="4058" y="2190"/>
                  <a:pt x="4035" y="2237"/>
                  <a:pt x="4035" y="2294"/>
                </a:cubicBezTo>
                <a:lnTo>
                  <a:pt x="4035" y="2515"/>
                </a:lnTo>
                <a:cubicBezTo>
                  <a:pt x="4035" y="2572"/>
                  <a:pt x="4058" y="2617"/>
                  <a:pt x="4088" y="2617"/>
                </a:cubicBezTo>
                <a:cubicBezTo>
                  <a:pt x="4117" y="2617"/>
                  <a:pt x="4141" y="2572"/>
                  <a:pt x="4141" y="2515"/>
                </a:cubicBezTo>
                <a:lnTo>
                  <a:pt x="4141" y="2294"/>
                </a:lnTo>
                <a:cubicBezTo>
                  <a:pt x="4141" y="2237"/>
                  <a:pt x="4117" y="2190"/>
                  <a:pt x="4088" y="2190"/>
                </a:cubicBezTo>
                <a:close/>
                <a:moveTo>
                  <a:pt x="4937" y="2190"/>
                </a:moveTo>
                <a:cubicBezTo>
                  <a:pt x="4908" y="2190"/>
                  <a:pt x="4884" y="2237"/>
                  <a:pt x="4884" y="2294"/>
                </a:cubicBezTo>
                <a:lnTo>
                  <a:pt x="4884" y="2515"/>
                </a:lnTo>
                <a:cubicBezTo>
                  <a:pt x="4884" y="2572"/>
                  <a:pt x="4908" y="2617"/>
                  <a:pt x="4937" y="2617"/>
                </a:cubicBezTo>
                <a:cubicBezTo>
                  <a:pt x="4966" y="2617"/>
                  <a:pt x="4990" y="2572"/>
                  <a:pt x="4990" y="2515"/>
                </a:cubicBezTo>
                <a:lnTo>
                  <a:pt x="4990" y="2294"/>
                </a:lnTo>
                <a:cubicBezTo>
                  <a:pt x="4990" y="2237"/>
                  <a:pt x="4966" y="2190"/>
                  <a:pt x="4937" y="2190"/>
                </a:cubicBezTo>
                <a:close/>
                <a:moveTo>
                  <a:pt x="5252" y="2190"/>
                </a:moveTo>
                <a:cubicBezTo>
                  <a:pt x="5223" y="2190"/>
                  <a:pt x="5199" y="2237"/>
                  <a:pt x="5199" y="2294"/>
                </a:cubicBezTo>
                <a:lnTo>
                  <a:pt x="5199" y="2515"/>
                </a:lnTo>
                <a:cubicBezTo>
                  <a:pt x="5199" y="2572"/>
                  <a:pt x="5223" y="2617"/>
                  <a:pt x="5252" y="2617"/>
                </a:cubicBezTo>
                <a:cubicBezTo>
                  <a:pt x="5281" y="2617"/>
                  <a:pt x="5305" y="2572"/>
                  <a:pt x="5305" y="2515"/>
                </a:cubicBezTo>
                <a:lnTo>
                  <a:pt x="5305" y="2294"/>
                </a:lnTo>
                <a:cubicBezTo>
                  <a:pt x="5305" y="2237"/>
                  <a:pt x="5281" y="2190"/>
                  <a:pt x="5252" y="2190"/>
                </a:cubicBezTo>
                <a:close/>
                <a:moveTo>
                  <a:pt x="6102" y="2190"/>
                </a:moveTo>
                <a:cubicBezTo>
                  <a:pt x="6072" y="2190"/>
                  <a:pt x="6049" y="2237"/>
                  <a:pt x="6049" y="2294"/>
                </a:cubicBezTo>
                <a:lnTo>
                  <a:pt x="6049" y="2515"/>
                </a:lnTo>
                <a:cubicBezTo>
                  <a:pt x="6049" y="2572"/>
                  <a:pt x="6072" y="2617"/>
                  <a:pt x="6102" y="2617"/>
                </a:cubicBezTo>
                <a:cubicBezTo>
                  <a:pt x="6131" y="2617"/>
                  <a:pt x="6155" y="2572"/>
                  <a:pt x="6155" y="2515"/>
                </a:cubicBezTo>
                <a:lnTo>
                  <a:pt x="6155" y="2294"/>
                </a:lnTo>
                <a:cubicBezTo>
                  <a:pt x="6155" y="2237"/>
                  <a:pt x="6131" y="2190"/>
                  <a:pt x="6102" y="2190"/>
                </a:cubicBezTo>
                <a:close/>
                <a:moveTo>
                  <a:pt x="6416" y="2190"/>
                </a:moveTo>
                <a:cubicBezTo>
                  <a:pt x="6387" y="2190"/>
                  <a:pt x="6363" y="2237"/>
                  <a:pt x="6363" y="2294"/>
                </a:cubicBezTo>
                <a:lnTo>
                  <a:pt x="6363" y="2515"/>
                </a:lnTo>
                <a:cubicBezTo>
                  <a:pt x="6363" y="2572"/>
                  <a:pt x="6387" y="2617"/>
                  <a:pt x="6416" y="2617"/>
                </a:cubicBezTo>
                <a:cubicBezTo>
                  <a:pt x="6445" y="2617"/>
                  <a:pt x="6469" y="2572"/>
                  <a:pt x="6469" y="2515"/>
                </a:cubicBezTo>
                <a:lnTo>
                  <a:pt x="6469" y="2294"/>
                </a:lnTo>
                <a:cubicBezTo>
                  <a:pt x="6469" y="2237"/>
                  <a:pt x="6445" y="2190"/>
                  <a:pt x="6416" y="2190"/>
                </a:cubicBezTo>
                <a:close/>
                <a:moveTo>
                  <a:pt x="7266" y="2190"/>
                </a:moveTo>
                <a:cubicBezTo>
                  <a:pt x="7237" y="2190"/>
                  <a:pt x="7213" y="2237"/>
                  <a:pt x="7213" y="2294"/>
                </a:cubicBezTo>
                <a:lnTo>
                  <a:pt x="7213" y="2515"/>
                </a:lnTo>
                <a:cubicBezTo>
                  <a:pt x="7213" y="2572"/>
                  <a:pt x="7237" y="2617"/>
                  <a:pt x="7266" y="2617"/>
                </a:cubicBezTo>
                <a:cubicBezTo>
                  <a:pt x="7295" y="2617"/>
                  <a:pt x="7318" y="2572"/>
                  <a:pt x="7318" y="2515"/>
                </a:cubicBezTo>
                <a:lnTo>
                  <a:pt x="7318" y="2294"/>
                </a:lnTo>
                <a:cubicBezTo>
                  <a:pt x="7318" y="2237"/>
                  <a:pt x="7295" y="2190"/>
                  <a:pt x="7266" y="2190"/>
                </a:cubicBezTo>
                <a:close/>
                <a:moveTo>
                  <a:pt x="7580" y="2190"/>
                </a:moveTo>
                <a:cubicBezTo>
                  <a:pt x="7551" y="2190"/>
                  <a:pt x="7527" y="2237"/>
                  <a:pt x="7527" y="2294"/>
                </a:cubicBezTo>
                <a:lnTo>
                  <a:pt x="7527" y="2515"/>
                </a:lnTo>
                <a:cubicBezTo>
                  <a:pt x="7527" y="2572"/>
                  <a:pt x="7551" y="2617"/>
                  <a:pt x="7580" y="2617"/>
                </a:cubicBezTo>
                <a:cubicBezTo>
                  <a:pt x="7609" y="2617"/>
                  <a:pt x="7632" y="2572"/>
                  <a:pt x="7632" y="2515"/>
                </a:cubicBezTo>
                <a:lnTo>
                  <a:pt x="7632" y="2294"/>
                </a:lnTo>
                <a:cubicBezTo>
                  <a:pt x="7632" y="2237"/>
                  <a:pt x="7609" y="2190"/>
                  <a:pt x="7580" y="2190"/>
                </a:cubicBezTo>
                <a:close/>
                <a:moveTo>
                  <a:pt x="8429" y="2190"/>
                </a:moveTo>
                <a:cubicBezTo>
                  <a:pt x="8400" y="2190"/>
                  <a:pt x="8377" y="2237"/>
                  <a:pt x="8377" y="2294"/>
                </a:cubicBezTo>
                <a:lnTo>
                  <a:pt x="8377" y="2515"/>
                </a:lnTo>
                <a:cubicBezTo>
                  <a:pt x="8377" y="2572"/>
                  <a:pt x="8400" y="2617"/>
                  <a:pt x="8429" y="2617"/>
                </a:cubicBezTo>
                <a:cubicBezTo>
                  <a:pt x="8458" y="2617"/>
                  <a:pt x="8482" y="2572"/>
                  <a:pt x="8482" y="2515"/>
                </a:cubicBezTo>
                <a:lnTo>
                  <a:pt x="8482" y="2294"/>
                </a:lnTo>
                <a:cubicBezTo>
                  <a:pt x="8482" y="2237"/>
                  <a:pt x="8458" y="2190"/>
                  <a:pt x="8429" y="2190"/>
                </a:cubicBezTo>
                <a:close/>
                <a:moveTo>
                  <a:pt x="8744" y="2190"/>
                </a:moveTo>
                <a:cubicBezTo>
                  <a:pt x="8714" y="2190"/>
                  <a:pt x="8691" y="2237"/>
                  <a:pt x="8691" y="2294"/>
                </a:cubicBezTo>
                <a:lnTo>
                  <a:pt x="8691" y="2515"/>
                </a:lnTo>
                <a:cubicBezTo>
                  <a:pt x="8691" y="2572"/>
                  <a:pt x="8714" y="2617"/>
                  <a:pt x="8744" y="2617"/>
                </a:cubicBezTo>
                <a:cubicBezTo>
                  <a:pt x="8773" y="2617"/>
                  <a:pt x="8796" y="2572"/>
                  <a:pt x="8796" y="2515"/>
                </a:cubicBezTo>
                <a:lnTo>
                  <a:pt x="8796" y="2294"/>
                </a:lnTo>
                <a:cubicBezTo>
                  <a:pt x="8796" y="2237"/>
                  <a:pt x="8773" y="2190"/>
                  <a:pt x="8744" y="2190"/>
                </a:cubicBezTo>
                <a:close/>
                <a:moveTo>
                  <a:pt x="9593" y="2190"/>
                </a:moveTo>
                <a:cubicBezTo>
                  <a:pt x="9564" y="2190"/>
                  <a:pt x="9540" y="2237"/>
                  <a:pt x="9540" y="2294"/>
                </a:cubicBezTo>
                <a:lnTo>
                  <a:pt x="9540" y="2515"/>
                </a:lnTo>
                <a:cubicBezTo>
                  <a:pt x="9540" y="2572"/>
                  <a:pt x="9564" y="2617"/>
                  <a:pt x="9593" y="2617"/>
                </a:cubicBezTo>
                <a:cubicBezTo>
                  <a:pt x="9622" y="2617"/>
                  <a:pt x="9646" y="2572"/>
                  <a:pt x="9646" y="2515"/>
                </a:cubicBezTo>
                <a:lnTo>
                  <a:pt x="9646" y="2294"/>
                </a:lnTo>
                <a:cubicBezTo>
                  <a:pt x="9646" y="2237"/>
                  <a:pt x="9622" y="2190"/>
                  <a:pt x="9593" y="2190"/>
                </a:cubicBezTo>
                <a:close/>
                <a:moveTo>
                  <a:pt x="9908" y="2190"/>
                </a:moveTo>
                <a:cubicBezTo>
                  <a:pt x="9879" y="2190"/>
                  <a:pt x="9855" y="2237"/>
                  <a:pt x="9855" y="2294"/>
                </a:cubicBezTo>
                <a:lnTo>
                  <a:pt x="9855" y="2515"/>
                </a:lnTo>
                <a:cubicBezTo>
                  <a:pt x="9855" y="2572"/>
                  <a:pt x="9879" y="2617"/>
                  <a:pt x="9908" y="2617"/>
                </a:cubicBezTo>
                <a:cubicBezTo>
                  <a:pt x="9937" y="2617"/>
                  <a:pt x="9961" y="2572"/>
                  <a:pt x="9961" y="2515"/>
                </a:cubicBezTo>
                <a:lnTo>
                  <a:pt x="9961" y="2294"/>
                </a:lnTo>
                <a:cubicBezTo>
                  <a:pt x="9961" y="2237"/>
                  <a:pt x="9937" y="2190"/>
                  <a:pt x="9908" y="2190"/>
                </a:cubicBezTo>
                <a:close/>
                <a:moveTo>
                  <a:pt x="10758" y="2190"/>
                </a:moveTo>
                <a:cubicBezTo>
                  <a:pt x="10728" y="2190"/>
                  <a:pt x="10705" y="2237"/>
                  <a:pt x="10705" y="2294"/>
                </a:cubicBezTo>
                <a:lnTo>
                  <a:pt x="10705" y="2515"/>
                </a:lnTo>
                <a:cubicBezTo>
                  <a:pt x="10705" y="2572"/>
                  <a:pt x="10728" y="2617"/>
                  <a:pt x="10758" y="2617"/>
                </a:cubicBezTo>
                <a:cubicBezTo>
                  <a:pt x="10787" y="2617"/>
                  <a:pt x="10810" y="2572"/>
                  <a:pt x="10810" y="2515"/>
                </a:cubicBezTo>
                <a:lnTo>
                  <a:pt x="10810" y="2294"/>
                </a:lnTo>
                <a:cubicBezTo>
                  <a:pt x="10810" y="2237"/>
                  <a:pt x="10787" y="2190"/>
                  <a:pt x="10758" y="2190"/>
                </a:cubicBezTo>
                <a:close/>
                <a:moveTo>
                  <a:pt x="11072" y="2190"/>
                </a:moveTo>
                <a:cubicBezTo>
                  <a:pt x="11043" y="2190"/>
                  <a:pt x="11019" y="2237"/>
                  <a:pt x="11019" y="2294"/>
                </a:cubicBezTo>
                <a:lnTo>
                  <a:pt x="11019" y="2515"/>
                </a:lnTo>
                <a:cubicBezTo>
                  <a:pt x="11019" y="2572"/>
                  <a:pt x="11043" y="2617"/>
                  <a:pt x="11072" y="2617"/>
                </a:cubicBezTo>
                <a:cubicBezTo>
                  <a:pt x="11101" y="2617"/>
                  <a:pt x="11125" y="2572"/>
                  <a:pt x="11125" y="2515"/>
                </a:cubicBezTo>
                <a:lnTo>
                  <a:pt x="11125" y="2294"/>
                </a:lnTo>
                <a:cubicBezTo>
                  <a:pt x="11125" y="2237"/>
                  <a:pt x="11101" y="2190"/>
                  <a:pt x="11072" y="2190"/>
                </a:cubicBezTo>
                <a:close/>
                <a:moveTo>
                  <a:pt x="11922" y="2190"/>
                </a:moveTo>
                <a:cubicBezTo>
                  <a:pt x="11893" y="2190"/>
                  <a:pt x="11869" y="2237"/>
                  <a:pt x="11869" y="2294"/>
                </a:cubicBezTo>
                <a:lnTo>
                  <a:pt x="11869" y="2515"/>
                </a:lnTo>
                <a:cubicBezTo>
                  <a:pt x="11869" y="2572"/>
                  <a:pt x="11893" y="2617"/>
                  <a:pt x="11922" y="2617"/>
                </a:cubicBezTo>
                <a:cubicBezTo>
                  <a:pt x="11951" y="2617"/>
                  <a:pt x="11974" y="2572"/>
                  <a:pt x="11974" y="2515"/>
                </a:cubicBezTo>
                <a:lnTo>
                  <a:pt x="11974" y="2294"/>
                </a:lnTo>
                <a:cubicBezTo>
                  <a:pt x="11974" y="2237"/>
                  <a:pt x="11951" y="2190"/>
                  <a:pt x="11922" y="2190"/>
                </a:cubicBezTo>
                <a:close/>
                <a:moveTo>
                  <a:pt x="12236" y="2190"/>
                </a:moveTo>
                <a:cubicBezTo>
                  <a:pt x="12207" y="2190"/>
                  <a:pt x="12183" y="2237"/>
                  <a:pt x="12183" y="2294"/>
                </a:cubicBezTo>
                <a:lnTo>
                  <a:pt x="12183" y="2515"/>
                </a:lnTo>
                <a:cubicBezTo>
                  <a:pt x="12183" y="2572"/>
                  <a:pt x="12207" y="2617"/>
                  <a:pt x="12236" y="2617"/>
                </a:cubicBezTo>
                <a:cubicBezTo>
                  <a:pt x="12265" y="2617"/>
                  <a:pt x="12288" y="2572"/>
                  <a:pt x="12288" y="2515"/>
                </a:cubicBezTo>
                <a:lnTo>
                  <a:pt x="12288" y="2294"/>
                </a:lnTo>
                <a:cubicBezTo>
                  <a:pt x="12288" y="2237"/>
                  <a:pt x="12265" y="2190"/>
                  <a:pt x="12236" y="2190"/>
                </a:cubicBezTo>
                <a:close/>
                <a:moveTo>
                  <a:pt x="13085" y="2190"/>
                </a:moveTo>
                <a:cubicBezTo>
                  <a:pt x="13056" y="2190"/>
                  <a:pt x="13032" y="2237"/>
                  <a:pt x="13032" y="2294"/>
                </a:cubicBezTo>
                <a:lnTo>
                  <a:pt x="13032" y="2515"/>
                </a:lnTo>
                <a:cubicBezTo>
                  <a:pt x="13032" y="2572"/>
                  <a:pt x="13056" y="2617"/>
                  <a:pt x="13085" y="2617"/>
                </a:cubicBezTo>
                <a:cubicBezTo>
                  <a:pt x="13114" y="2617"/>
                  <a:pt x="13138" y="2572"/>
                  <a:pt x="13138" y="2515"/>
                </a:cubicBezTo>
                <a:lnTo>
                  <a:pt x="13138" y="2294"/>
                </a:lnTo>
                <a:cubicBezTo>
                  <a:pt x="13138" y="2237"/>
                  <a:pt x="13114" y="2190"/>
                  <a:pt x="13085" y="2190"/>
                </a:cubicBezTo>
                <a:close/>
                <a:moveTo>
                  <a:pt x="13399" y="2190"/>
                </a:moveTo>
                <a:cubicBezTo>
                  <a:pt x="13370" y="2190"/>
                  <a:pt x="13348" y="2237"/>
                  <a:pt x="13348" y="2294"/>
                </a:cubicBezTo>
                <a:lnTo>
                  <a:pt x="13348" y="2515"/>
                </a:lnTo>
                <a:cubicBezTo>
                  <a:pt x="13348" y="2572"/>
                  <a:pt x="13370" y="2617"/>
                  <a:pt x="13399" y="2617"/>
                </a:cubicBezTo>
                <a:cubicBezTo>
                  <a:pt x="13428" y="2617"/>
                  <a:pt x="13452" y="2572"/>
                  <a:pt x="13452" y="2515"/>
                </a:cubicBezTo>
                <a:lnTo>
                  <a:pt x="13452" y="2294"/>
                </a:lnTo>
                <a:cubicBezTo>
                  <a:pt x="13452" y="2237"/>
                  <a:pt x="13428" y="2190"/>
                  <a:pt x="13399" y="2190"/>
                </a:cubicBezTo>
                <a:close/>
                <a:moveTo>
                  <a:pt x="14249" y="2190"/>
                </a:moveTo>
                <a:cubicBezTo>
                  <a:pt x="14220" y="2190"/>
                  <a:pt x="14196" y="2237"/>
                  <a:pt x="14196" y="2294"/>
                </a:cubicBezTo>
                <a:lnTo>
                  <a:pt x="14196" y="2515"/>
                </a:lnTo>
                <a:cubicBezTo>
                  <a:pt x="14196" y="2572"/>
                  <a:pt x="14220" y="2617"/>
                  <a:pt x="14249" y="2617"/>
                </a:cubicBezTo>
                <a:cubicBezTo>
                  <a:pt x="14278" y="2617"/>
                  <a:pt x="14302" y="2572"/>
                  <a:pt x="14302" y="2515"/>
                </a:cubicBezTo>
                <a:lnTo>
                  <a:pt x="14302" y="2294"/>
                </a:lnTo>
                <a:cubicBezTo>
                  <a:pt x="14302" y="2237"/>
                  <a:pt x="14278" y="2190"/>
                  <a:pt x="14249" y="2190"/>
                </a:cubicBezTo>
                <a:close/>
                <a:moveTo>
                  <a:pt x="14564" y="2190"/>
                </a:moveTo>
                <a:cubicBezTo>
                  <a:pt x="14535" y="2190"/>
                  <a:pt x="14511" y="2237"/>
                  <a:pt x="14511" y="2294"/>
                </a:cubicBezTo>
                <a:lnTo>
                  <a:pt x="14511" y="2515"/>
                </a:lnTo>
                <a:cubicBezTo>
                  <a:pt x="14511" y="2572"/>
                  <a:pt x="14535" y="2617"/>
                  <a:pt x="14564" y="2617"/>
                </a:cubicBezTo>
                <a:cubicBezTo>
                  <a:pt x="14593" y="2617"/>
                  <a:pt x="14617" y="2572"/>
                  <a:pt x="14617" y="2515"/>
                </a:cubicBezTo>
                <a:lnTo>
                  <a:pt x="14617" y="2294"/>
                </a:lnTo>
                <a:cubicBezTo>
                  <a:pt x="14617" y="2237"/>
                  <a:pt x="14593" y="2190"/>
                  <a:pt x="14564" y="2190"/>
                </a:cubicBezTo>
                <a:close/>
                <a:moveTo>
                  <a:pt x="15413" y="2190"/>
                </a:moveTo>
                <a:cubicBezTo>
                  <a:pt x="15384" y="2190"/>
                  <a:pt x="15360" y="2237"/>
                  <a:pt x="15360" y="2294"/>
                </a:cubicBezTo>
                <a:lnTo>
                  <a:pt x="15360" y="2515"/>
                </a:lnTo>
                <a:cubicBezTo>
                  <a:pt x="15360" y="2572"/>
                  <a:pt x="15384" y="2617"/>
                  <a:pt x="15413" y="2617"/>
                </a:cubicBezTo>
                <a:cubicBezTo>
                  <a:pt x="15442" y="2617"/>
                  <a:pt x="15465" y="2572"/>
                  <a:pt x="15465" y="2515"/>
                </a:cubicBezTo>
                <a:lnTo>
                  <a:pt x="15465" y="2294"/>
                </a:lnTo>
                <a:cubicBezTo>
                  <a:pt x="15465" y="2237"/>
                  <a:pt x="15442" y="2190"/>
                  <a:pt x="15413" y="2190"/>
                </a:cubicBezTo>
                <a:close/>
                <a:moveTo>
                  <a:pt x="15728" y="2190"/>
                </a:moveTo>
                <a:cubicBezTo>
                  <a:pt x="15699" y="2190"/>
                  <a:pt x="15675" y="2237"/>
                  <a:pt x="15675" y="2294"/>
                </a:cubicBezTo>
                <a:lnTo>
                  <a:pt x="15675" y="2515"/>
                </a:lnTo>
                <a:cubicBezTo>
                  <a:pt x="15675" y="2572"/>
                  <a:pt x="15699" y="2617"/>
                  <a:pt x="15728" y="2617"/>
                </a:cubicBezTo>
                <a:cubicBezTo>
                  <a:pt x="15757" y="2617"/>
                  <a:pt x="15781" y="2572"/>
                  <a:pt x="15781" y="2515"/>
                </a:cubicBezTo>
                <a:lnTo>
                  <a:pt x="15781" y="2294"/>
                </a:lnTo>
                <a:cubicBezTo>
                  <a:pt x="15781" y="2237"/>
                  <a:pt x="15757" y="2190"/>
                  <a:pt x="15728" y="2190"/>
                </a:cubicBezTo>
                <a:close/>
                <a:moveTo>
                  <a:pt x="16578" y="2190"/>
                </a:moveTo>
                <a:cubicBezTo>
                  <a:pt x="16549" y="2190"/>
                  <a:pt x="16525" y="2237"/>
                  <a:pt x="16525" y="2294"/>
                </a:cubicBezTo>
                <a:lnTo>
                  <a:pt x="16525" y="2515"/>
                </a:lnTo>
                <a:cubicBezTo>
                  <a:pt x="16525" y="2572"/>
                  <a:pt x="16549" y="2617"/>
                  <a:pt x="16578" y="2617"/>
                </a:cubicBezTo>
                <a:cubicBezTo>
                  <a:pt x="16607" y="2617"/>
                  <a:pt x="16630" y="2572"/>
                  <a:pt x="16630" y="2515"/>
                </a:cubicBezTo>
                <a:lnTo>
                  <a:pt x="16630" y="2294"/>
                </a:lnTo>
                <a:cubicBezTo>
                  <a:pt x="16630" y="2237"/>
                  <a:pt x="16607" y="2190"/>
                  <a:pt x="16578" y="2190"/>
                </a:cubicBezTo>
                <a:close/>
                <a:moveTo>
                  <a:pt x="16892" y="2190"/>
                </a:moveTo>
                <a:cubicBezTo>
                  <a:pt x="16863" y="2190"/>
                  <a:pt x="16839" y="2237"/>
                  <a:pt x="16839" y="2294"/>
                </a:cubicBezTo>
                <a:lnTo>
                  <a:pt x="16839" y="2515"/>
                </a:lnTo>
                <a:cubicBezTo>
                  <a:pt x="16839" y="2572"/>
                  <a:pt x="16863" y="2617"/>
                  <a:pt x="16892" y="2617"/>
                </a:cubicBezTo>
                <a:cubicBezTo>
                  <a:pt x="16921" y="2617"/>
                  <a:pt x="16944" y="2572"/>
                  <a:pt x="16944" y="2515"/>
                </a:cubicBezTo>
                <a:lnTo>
                  <a:pt x="16944" y="2294"/>
                </a:lnTo>
                <a:cubicBezTo>
                  <a:pt x="16944" y="2237"/>
                  <a:pt x="16921" y="2190"/>
                  <a:pt x="16892" y="2190"/>
                </a:cubicBezTo>
                <a:close/>
                <a:moveTo>
                  <a:pt x="17741" y="2190"/>
                </a:moveTo>
                <a:cubicBezTo>
                  <a:pt x="17712" y="2190"/>
                  <a:pt x="17689" y="2237"/>
                  <a:pt x="17689" y="2294"/>
                </a:cubicBezTo>
                <a:lnTo>
                  <a:pt x="17689" y="2515"/>
                </a:lnTo>
                <a:cubicBezTo>
                  <a:pt x="17689" y="2572"/>
                  <a:pt x="17712" y="2617"/>
                  <a:pt x="17741" y="2617"/>
                </a:cubicBezTo>
                <a:cubicBezTo>
                  <a:pt x="17770" y="2617"/>
                  <a:pt x="17794" y="2572"/>
                  <a:pt x="17794" y="2515"/>
                </a:cubicBezTo>
                <a:lnTo>
                  <a:pt x="17794" y="2294"/>
                </a:lnTo>
                <a:cubicBezTo>
                  <a:pt x="17794" y="2237"/>
                  <a:pt x="17770" y="2190"/>
                  <a:pt x="17741" y="2190"/>
                </a:cubicBezTo>
                <a:close/>
                <a:moveTo>
                  <a:pt x="18055" y="2190"/>
                </a:moveTo>
                <a:cubicBezTo>
                  <a:pt x="18026" y="2190"/>
                  <a:pt x="18002" y="2237"/>
                  <a:pt x="18002" y="2294"/>
                </a:cubicBezTo>
                <a:lnTo>
                  <a:pt x="18002" y="2515"/>
                </a:lnTo>
                <a:cubicBezTo>
                  <a:pt x="18002" y="2572"/>
                  <a:pt x="18026" y="2617"/>
                  <a:pt x="18055" y="2617"/>
                </a:cubicBezTo>
                <a:cubicBezTo>
                  <a:pt x="18085" y="2617"/>
                  <a:pt x="18108" y="2572"/>
                  <a:pt x="18108" y="2515"/>
                </a:cubicBezTo>
                <a:lnTo>
                  <a:pt x="18108" y="2294"/>
                </a:lnTo>
                <a:cubicBezTo>
                  <a:pt x="18108" y="2237"/>
                  <a:pt x="18085" y="2190"/>
                  <a:pt x="18055" y="2190"/>
                </a:cubicBezTo>
                <a:close/>
                <a:moveTo>
                  <a:pt x="18905" y="2190"/>
                </a:moveTo>
                <a:cubicBezTo>
                  <a:pt x="18876" y="2190"/>
                  <a:pt x="18852" y="2237"/>
                  <a:pt x="18852" y="2294"/>
                </a:cubicBezTo>
                <a:lnTo>
                  <a:pt x="18852" y="2515"/>
                </a:lnTo>
                <a:cubicBezTo>
                  <a:pt x="18852" y="2572"/>
                  <a:pt x="18876" y="2617"/>
                  <a:pt x="18905" y="2617"/>
                </a:cubicBezTo>
                <a:cubicBezTo>
                  <a:pt x="18934" y="2617"/>
                  <a:pt x="18958" y="2572"/>
                  <a:pt x="18958" y="2515"/>
                </a:cubicBezTo>
                <a:lnTo>
                  <a:pt x="18958" y="2294"/>
                </a:lnTo>
                <a:cubicBezTo>
                  <a:pt x="18958" y="2237"/>
                  <a:pt x="18934" y="2190"/>
                  <a:pt x="18905" y="2190"/>
                </a:cubicBezTo>
                <a:close/>
                <a:moveTo>
                  <a:pt x="19220" y="2190"/>
                </a:moveTo>
                <a:cubicBezTo>
                  <a:pt x="19191" y="2190"/>
                  <a:pt x="19167" y="2237"/>
                  <a:pt x="19167" y="2294"/>
                </a:cubicBezTo>
                <a:lnTo>
                  <a:pt x="19167" y="2515"/>
                </a:lnTo>
                <a:cubicBezTo>
                  <a:pt x="19167" y="2572"/>
                  <a:pt x="19191" y="2617"/>
                  <a:pt x="19220" y="2617"/>
                </a:cubicBezTo>
                <a:cubicBezTo>
                  <a:pt x="19249" y="2617"/>
                  <a:pt x="19273" y="2572"/>
                  <a:pt x="19273" y="2515"/>
                </a:cubicBezTo>
                <a:lnTo>
                  <a:pt x="19273" y="2294"/>
                </a:lnTo>
                <a:cubicBezTo>
                  <a:pt x="19273" y="2237"/>
                  <a:pt x="19249" y="2190"/>
                  <a:pt x="19220" y="2190"/>
                </a:cubicBezTo>
                <a:close/>
                <a:moveTo>
                  <a:pt x="20069" y="2190"/>
                </a:moveTo>
                <a:cubicBezTo>
                  <a:pt x="20040" y="2190"/>
                  <a:pt x="20016" y="2237"/>
                  <a:pt x="20016" y="2294"/>
                </a:cubicBezTo>
                <a:lnTo>
                  <a:pt x="20016" y="2515"/>
                </a:lnTo>
                <a:cubicBezTo>
                  <a:pt x="20016" y="2572"/>
                  <a:pt x="20040" y="2617"/>
                  <a:pt x="20069" y="2617"/>
                </a:cubicBezTo>
                <a:cubicBezTo>
                  <a:pt x="20099" y="2617"/>
                  <a:pt x="20122" y="2572"/>
                  <a:pt x="20122" y="2515"/>
                </a:cubicBezTo>
                <a:lnTo>
                  <a:pt x="20122" y="2294"/>
                </a:lnTo>
                <a:cubicBezTo>
                  <a:pt x="20122" y="2237"/>
                  <a:pt x="20099" y="2190"/>
                  <a:pt x="20069" y="2190"/>
                </a:cubicBezTo>
                <a:close/>
                <a:moveTo>
                  <a:pt x="20384" y="2190"/>
                </a:moveTo>
                <a:cubicBezTo>
                  <a:pt x="20355" y="2190"/>
                  <a:pt x="20331" y="2237"/>
                  <a:pt x="20331" y="2294"/>
                </a:cubicBezTo>
                <a:lnTo>
                  <a:pt x="20331" y="2515"/>
                </a:lnTo>
                <a:cubicBezTo>
                  <a:pt x="20331" y="2572"/>
                  <a:pt x="20355" y="2617"/>
                  <a:pt x="20384" y="2617"/>
                </a:cubicBezTo>
                <a:cubicBezTo>
                  <a:pt x="20413" y="2617"/>
                  <a:pt x="20436" y="2572"/>
                  <a:pt x="20436" y="2515"/>
                </a:cubicBezTo>
                <a:lnTo>
                  <a:pt x="20436" y="2294"/>
                </a:lnTo>
                <a:cubicBezTo>
                  <a:pt x="20436" y="2237"/>
                  <a:pt x="20413" y="2190"/>
                  <a:pt x="20384" y="2190"/>
                </a:cubicBezTo>
                <a:close/>
                <a:moveTo>
                  <a:pt x="21234" y="2190"/>
                </a:moveTo>
                <a:cubicBezTo>
                  <a:pt x="21204" y="2190"/>
                  <a:pt x="21181" y="2237"/>
                  <a:pt x="21181" y="2294"/>
                </a:cubicBezTo>
                <a:lnTo>
                  <a:pt x="21181" y="2515"/>
                </a:lnTo>
                <a:cubicBezTo>
                  <a:pt x="21181" y="2572"/>
                  <a:pt x="21204" y="2617"/>
                  <a:pt x="21234" y="2617"/>
                </a:cubicBezTo>
                <a:cubicBezTo>
                  <a:pt x="21263" y="2617"/>
                  <a:pt x="21285" y="2572"/>
                  <a:pt x="21285" y="2515"/>
                </a:cubicBezTo>
                <a:lnTo>
                  <a:pt x="21285" y="2294"/>
                </a:lnTo>
                <a:cubicBezTo>
                  <a:pt x="21285" y="2237"/>
                  <a:pt x="21263" y="2190"/>
                  <a:pt x="21234" y="2190"/>
                </a:cubicBezTo>
                <a:close/>
                <a:moveTo>
                  <a:pt x="21547" y="2190"/>
                </a:moveTo>
                <a:cubicBezTo>
                  <a:pt x="21518" y="2190"/>
                  <a:pt x="21495" y="2237"/>
                  <a:pt x="21495" y="2294"/>
                </a:cubicBezTo>
                <a:lnTo>
                  <a:pt x="21495" y="2515"/>
                </a:lnTo>
                <a:cubicBezTo>
                  <a:pt x="21495" y="2572"/>
                  <a:pt x="21518" y="2617"/>
                  <a:pt x="21547" y="2617"/>
                </a:cubicBezTo>
                <a:cubicBezTo>
                  <a:pt x="21576" y="2617"/>
                  <a:pt x="21600" y="2572"/>
                  <a:pt x="21600" y="2515"/>
                </a:cubicBezTo>
                <a:lnTo>
                  <a:pt x="21600" y="2294"/>
                </a:lnTo>
                <a:cubicBezTo>
                  <a:pt x="21600" y="2237"/>
                  <a:pt x="21576" y="2190"/>
                  <a:pt x="21547" y="2190"/>
                </a:cubicBezTo>
                <a:close/>
                <a:moveTo>
                  <a:pt x="53" y="2920"/>
                </a:moveTo>
                <a:cubicBezTo>
                  <a:pt x="24" y="2920"/>
                  <a:pt x="0" y="2967"/>
                  <a:pt x="0" y="3024"/>
                </a:cubicBezTo>
                <a:lnTo>
                  <a:pt x="0" y="3244"/>
                </a:lnTo>
                <a:cubicBezTo>
                  <a:pt x="0" y="3302"/>
                  <a:pt x="24" y="3347"/>
                  <a:pt x="53" y="3347"/>
                </a:cubicBezTo>
                <a:cubicBezTo>
                  <a:pt x="82" y="3347"/>
                  <a:pt x="106" y="3302"/>
                  <a:pt x="106" y="3244"/>
                </a:cubicBezTo>
                <a:lnTo>
                  <a:pt x="106" y="3024"/>
                </a:lnTo>
                <a:cubicBezTo>
                  <a:pt x="106" y="2967"/>
                  <a:pt x="82" y="2920"/>
                  <a:pt x="53" y="2920"/>
                </a:cubicBezTo>
                <a:close/>
                <a:moveTo>
                  <a:pt x="367" y="2920"/>
                </a:moveTo>
                <a:cubicBezTo>
                  <a:pt x="338" y="2920"/>
                  <a:pt x="315" y="2967"/>
                  <a:pt x="315" y="3024"/>
                </a:cubicBezTo>
                <a:lnTo>
                  <a:pt x="315" y="3244"/>
                </a:lnTo>
                <a:cubicBezTo>
                  <a:pt x="315" y="3302"/>
                  <a:pt x="338" y="3347"/>
                  <a:pt x="367" y="3347"/>
                </a:cubicBezTo>
                <a:cubicBezTo>
                  <a:pt x="397" y="3347"/>
                  <a:pt x="420" y="3302"/>
                  <a:pt x="420" y="3244"/>
                </a:cubicBezTo>
                <a:lnTo>
                  <a:pt x="420" y="3024"/>
                </a:lnTo>
                <a:cubicBezTo>
                  <a:pt x="420" y="2967"/>
                  <a:pt x="397" y="2920"/>
                  <a:pt x="367" y="2920"/>
                </a:cubicBezTo>
                <a:close/>
                <a:moveTo>
                  <a:pt x="1217" y="2920"/>
                </a:moveTo>
                <a:cubicBezTo>
                  <a:pt x="1188" y="2920"/>
                  <a:pt x="1164" y="2967"/>
                  <a:pt x="1164" y="3024"/>
                </a:cubicBezTo>
                <a:lnTo>
                  <a:pt x="1164" y="3244"/>
                </a:lnTo>
                <a:cubicBezTo>
                  <a:pt x="1164" y="3302"/>
                  <a:pt x="1188" y="3347"/>
                  <a:pt x="1217" y="3347"/>
                </a:cubicBezTo>
                <a:cubicBezTo>
                  <a:pt x="1246" y="3347"/>
                  <a:pt x="1270" y="3302"/>
                  <a:pt x="1270" y="3244"/>
                </a:cubicBezTo>
                <a:lnTo>
                  <a:pt x="1270" y="3024"/>
                </a:lnTo>
                <a:cubicBezTo>
                  <a:pt x="1270" y="2967"/>
                  <a:pt x="1246" y="2920"/>
                  <a:pt x="1217" y="2920"/>
                </a:cubicBezTo>
                <a:close/>
                <a:moveTo>
                  <a:pt x="1532" y="2920"/>
                </a:moveTo>
                <a:cubicBezTo>
                  <a:pt x="1503" y="2920"/>
                  <a:pt x="1479" y="2967"/>
                  <a:pt x="1479" y="3024"/>
                </a:cubicBezTo>
                <a:lnTo>
                  <a:pt x="1479" y="3244"/>
                </a:lnTo>
                <a:cubicBezTo>
                  <a:pt x="1479" y="3302"/>
                  <a:pt x="1503" y="3347"/>
                  <a:pt x="1532" y="3347"/>
                </a:cubicBezTo>
                <a:cubicBezTo>
                  <a:pt x="1561" y="3347"/>
                  <a:pt x="1584" y="3302"/>
                  <a:pt x="1584" y="3244"/>
                </a:cubicBezTo>
                <a:lnTo>
                  <a:pt x="1584" y="3024"/>
                </a:lnTo>
                <a:cubicBezTo>
                  <a:pt x="1584" y="2967"/>
                  <a:pt x="1561" y="2920"/>
                  <a:pt x="1532" y="2920"/>
                </a:cubicBezTo>
                <a:close/>
                <a:moveTo>
                  <a:pt x="2380" y="2920"/>
                </a:moveTo>
                <a:cubicBezTo>
                  <a:pt x="2351" y="2920"/>
                  <a:pt x="2329" y="2967"/>
                  <a:pt x="2329" y="3024"/>
                </a:cubicBezTo>
                <a:lnTo>
                  <a:pt x="2329" y="3244"/>
                </a:lnTo>
                <a:cubicBezTo>
                  <a:pt x="2329" y="3302"/>
                  <a:pt x="2351" y="3347"/>
                  <a:pt x="2380" y="3347"/>
                </a:cubicBezTo>
                <a:cubicBezTo>
                  <a:pt x="2409" y="3347"/>
                  <a:pt x="2433" y="3302"/>
                  <a:pt x="2433" y="3244"/>
                </a:cubicBezTo>
                <a:lnTo>
                  <a:pt x="2433" y="3024"/>
                </a:lnTo>
                <a:cubicBezTo>
                  <a:pt x="2433" y="2967"/>
                  <a:pt x="2409" y="2920"/>
                  <a:pt x="2380" y="2920"/>
                </a:cubicBezTo>
                <a:close/>
                <a:moveTo>
                  <a:pt x="2695" y="2920"/>
                </a:moveTo>
                <a:cubicBezTo>
                  <a:pt x="2666" y="2920"/>
                  <a:pt x="2643" y="2967"/>
                  <a:pt x="2643" y="3024"/>
                </a:cubicBezTo>
                <a:lnTo>
                  <a:pt x="2643" y="3244"/>
                </a:lnTo>
                <a:cubicBezTo>
                  <a:pt x="2643" y="3302"/>
                  <a:pt x="2666" y="3347"/>
                  <a:pt x="2695" y="3347"/>
                </a:cubicBezTo>
                <a:cubicBezTo>
                  <a:pt x="2724" y="3347"/>
                  <a:pt x="2748" y="3302"/>
                  <a:pt x="2748" y="3244"/>
                </a:cubicBezTo>
                <a:lnTo>
                  <a:pt x="2748" y="3024"/>
                </a:lnTo>
                <a:cubicBezTo>
                  <a:pt x="2748" y="2967"/>
                  <a:pt x="2724" y="2920"/>
                  <a:pt x="2695" y="2920"/>
                </a:cubicBezTo>
                <a:close/>
                <a:moveTo>
                  <a:pt x="3545" y="2920"/>
                </a:moveTo>
                <a:cubicBezTo>
                  <a:pt x="3516" y="2920"/>
                  <a:pt x="3492" y="2967"/>
                  <a:pt x="3492" y="3024"/>
                </a:cubicBezTo>
                <a:lnTo>
                  <a:pt x="3492" y="3244"/>
                </a:lnTo>
                <a:cubicBezTo>
                  <a:pt x="3492" y="3302"/>
                  <a:pt x="3516" y="3347"/>
                  <a:pt x="3545" y="3347"/>
                </a:cubicBezTo>
                <a:cubicBezTo>
                  <a:pt x="3574" y="3347"/>
                  <a:pt x="3598" y="3302"/>
                  <a:pt x="3598" y="3244"/>
                </a:cubicBezTo>
                <a:lnTo>
                  <a:pt x="3598" y="3024"/>
                </a:lnTo>
                <a:cubicBezTo>
                  <a:pt x="3598" y="2967"/>
                  <a:pt x="3574" y="2920"/>
                  <a:pt x="3545" y="2920"/>
                </a:cubicBezTo>
                <a:close/>
                <a:moveTo>
                  <a:pt x="3859" y="2920"/>
                </a:moveTo>
                <a:cubicBezTo>
                  <a:pt x="3830" y="2920"/>
                  <a:pt x="3806" y="2967"/>
                  <a:pt x="3806" y="3024"/>
                </a:cubicBezTo>
                <a:lnTo>
                  <a:pt x="3806" y="3244"/>
                </a:lnTo>
                <a:cubicBezTo>
                  <a:pt x="3806" y="3302"/>
                  <a:pt x="3830" y="3347"/>
                  <a:pt x="3859" y="3347"/>
                </a:cubicBezTo>
                <a:cubicBezTo>
                  <a:pt x="3888" y="3347"/>
                  <a:pt x="3912" y="3302"/>
                  <a:pt x="3912" y="3244"/>
                </a:cubicBezTo>
                <a:lnTo>
                  <a:pt x="3912" y="3024"/>
                </a:lnTo>
                <a:cubicBezTo>
                  <a:pt x="3912" y="2967"/>
                  <a:pt x="3888" y="2920"/>
                  <a:pt x="3859" y="2920"/>
                </a:cubicBezTo>
                <a:close/>
                <a:moveTo>
                  <a:pt x="4709" y="2920"/>
                </a:moveTo>
                <a:cubicBezTo>
                  <a:pt x="4680" y="2920"/>
                  <a:pt x="4656" y="2967"/>
                  <a:pt x="4656" y="3024"/>
                </a:cubicBezTo>
                <a:lnTo>
                  <a:pt x="4656" y="3244"/>
                </a:lnTo>
                <a:cubicBezTo>
                  <a:pt x="4656" y="3302"/>
                  <a:pt x="4680" y="3347"/>
                  <a:pt x="4709" y="3347"/>
                </a:cubicBezTo>
                <a:cubicBezTo>
                  <a:pt x="4738" y="3347"/>
                  <a:pt x="4762" y="3302"/>
                  <a:pt x="4762" y="3244"/>
                </a:cubicBezTo>
                <a:lnTo>
                  <a:pt x="4762" y="3024"/>
                </a:lnTo>
                <a:cubicBezTo>
                  <a:pt x="4762" y="2967"/>
                  <a:pt x="4738" y="2920"/>
                  <a:pt x="4709" y="2920"/>
                </a:cubicBezTo>
                <a:close/>
                <a:moveTo>
                  <a:pt x="5023" y="2920"/>
                </a:moveTo>
                <a:cubicBezTo>
                  <a:pt x="4994" y="2920"/>
                  <a:pt x="4970" y="2967"/>
                  <a:pt x="4970" y="3024"/>
                </a:cubicBezTo>
                <a:lnTo>
                  <a:pt x="4970" y="3244"/>
                </a:lnTo>
                <a:cubicBezTo>
                  <a:pt x="4970" y="3302"/>
                  <a:pt x="4994" y="3347"/>
                  <a:pt x="5023" y="3347"/>
                </a:cubicBezTo>
                <a:cubicBezTo>
                  <a:pt x="5053" y="3347"/>
                  <a:pt x="5076" y="3302"/>
                  <a:pt x="5076" y="3244"/>
                </a:cubicBezTo>
                <a:lnTo>
                  <a:pt x="5076" y="3024"/>
                </a:lnTo>
                <a:cubicBezTo>
                  <a:pt x="5076" y="2967"/>
                  <a:pt x="5053" y="2920"/>
                  <a:pt x="5023" y="2920"/>
                </a:cubicBezTo>
                <a:close/>
                <a:moveTo>
                  <a:pt x="5873" y="2920"/>
                </a:moveTo>
                <a:cubicBezTo>
                  <a:pt x="5844" y="2920"/>
                  <a:pt x="5820" y="2967"/>
                  <a:pt x="5820" y="3024"/>
                </a:cubicBezTo>
                <a:lnTo>
                  <a:pt x="5820" y="3244"/>
                </a:lnTo>
                <a:cubicBezTo>
                  <a:pt x="5820" y="3302"/>
                  <a:pt x="5844" y="3347"/>
                  <a:pt x="5873" y="3347"/>
                </a:cubicBezTo>
                <a:cubicBezTo>
                  <a:pt x="5902" y="3347"/>
                  <a:pt x="5926" y="3302"/>
                  <a:pt x="5926" y="3244"/>
                </a:cubicBezTo>
                <a:lnTo>
                  <a:pt x="5926" y="3024"/>
                </a:lnTo>
                <a:cubicBezTo>
                  <a:pt x="5926" y="2967"/>
                  <a:pt x="5902" y="2920"/>
                  <a:pt x="5873" y="2920"/>
                </a:cubicBezTo>
                <a:close/>
                <a:moveTo>
                  <a:pt x="6188" y="2920"/>
                </a:moveTo>
                <a:cubicBezTo>
                  <a:pt x="6159" y="2920"/>
                  <a:pt x="6135" y="2967"/>
                  <a:pt x="6135" y="3024"/>
                </a:cubicBezTo>
                <a:lnTo>
                  <a:pt x="6135" y="3244"/>
                </a:lnTo>
                <a:cubicBezTo>
                  <a:pt x="6135" y="3302"/>
                  <a:pt x="6159" y="3347"/>
                  <a:pt x="6188" y="3347"/>
                </a:cubicBezTo>
                <a:cubicBezTo>
                  <a:pt x="6217" y="3347"/>
                  <a:pt x="6240" y="3302"/>
                  <a:pt x="6240" y="3244"/>
                </a:cubicBezTo>
                <a:lnTo>
                  <a:pt x="6240" y="3024"/>
                </a:lnTo>
                <a:cubicBezTo>
                  <a:pt x="6240" y="2967"/>
                  <a:pt x="6217" y="2920"/>
                  <a:pt x="6188" y="2920"/>
                </a:cubicBezTo>
                <a:close/>
                <a:moveTo>
                  <a:pt x="7036" y="2920"/>
                </a:moveTo>
                <a:cubicBezTo>
                  <a:pt x="7007" y="2920"/>
                  <a:pt x="6984" y="2967"/>
                  <a:pt x="6984" y="3024"/>
                </a:cubicBezTo>
                <a:lnTo>
                  <a:pt x="6984" y="3244"/>
                </a:lnTo>
                <a:cubicBezTo>
                  <a:pt x="6984" y="3302"/>
                  <a:pt x="7007" y="3347"/>
                  <a:pt x="7036" y="3347"/>
                </a:cubicBezTo>
                <a:cubicBezTo>
                  <a:pt x="7065" y="3347"/>
                  <a:pt x="7089" y="3302"/>
                  <a:pt x="7089" y="3244"/>
                </a:cubicBezTo>
                <a:lnTo>
                  <a:pt x="7089" y="3024"/>
                </a:lnTo>
                <a:cubicBezTo>
                  <a:pt x="7089" y="2967"/>
                  <a:pt x="7065" y="2920"/>
                  <a:pt x="7036" y="2920"/>
                </a:cubicBezTo>
                <a:close/>
                <a:moveTo>
                  <a:pt x="7351" y="2920"/>
                </a:moveTo>
                <a:cubicBezTo>
                  <a:pt x="7322" y="2920"/>
                  <a:pt x="7299" y="2967"/>
                  <a:pt x="7299" y="3024"/>
                </a:cubicBezTo>
                <a:lnTo>
                  <a:pt x="7299" y="3244"/>
                </a:lnTo>
                <a:cubicBezTo>
                  <a:pt x="7299" y="3302"/>
                  <a:pt x="7322" y="3347"/>
                  <a:pt x="7351" y="3347"/>
                </a:cubicBezTo>
                <a:cubicBezTo>
                  <a:pt x="7380" y="3347"/>
                  <a:pt x="7404" y="3302"/>
                  <a:pt x="7404" y="3244"/>
                </a:cubicBezTo>
                <a:lnTo>
                  <a:pt x="7404" y="3024"/>
                </a:lnTo>
                <a:cubicBezTo>
                  <a:pt x="7404" y="2967"/>
                  <a:pt x="7380" y="2920"/>
                  <a:pt x="7351" y="2920"/>
                </a:cubicBezTo>
                <a:close/>
                <a:moveTo>
                  <a:pt x="8201" y="2920"/>
                </a:moveTo>
                <a:cubicBezTo>
                  <a:pt x="8171" y="2920"/>
                  <a:pt x="8148" y="2967"/>
                  <a:pt x="8148" y="3024"/>
                </a:cubicBezTo>
                <a:lnTo>
                  <a:pt x="8148" y="3244"/>
                </a:lnTo>
                <a:cubicBezTo>
                  <a:pt x="8148" y="3302"/>
                  <a:pt x="8171" y="3347"/>
                  <a:pt x="8201" y="3347"/>
                </a:cubicBezTo>
                <a:cubicBezTo>
                  <a:pt x="8230" y="3347"/>
                  <a:pt x="8254" y="3302"/>
                  <a:pt x="8254" y="3244"/>
                </a:cubicBezTo>
                <a:lnTo>
                  <a:pt x="8254" y="3024"/>
                </a:lnTo>
                <a:cubicBezTo>
                  <a:pt x="8254" y="2967"/>
                  <a:pt x="8230" y="2920"/>
                  <a:pt x="8201" y="2920"/>
                </a:cubicBezTo>
                <a:close/>
                <a:moveTo>
                  <a:pt x="8515" y="2920"/>
                </a:moveTo>
                <a:cubicBezTo>
                  <a:pt x="8486" y="2920"/>
                  <a:pt x="8462" y="2967"/>
                  <a:pt x="8462" y="3024"/>
                </a:cubicBezTo>
                <a:lnTo>
                  <a:pt x="8462" y="3244"/>
                </a:lnTo>
                <a:cubicBezTo>
                  <a:pt x="8462" y="3302"/>
                  <a:pt x="8486" y="3347"/>
                  <a:pt x="8515" y="3347"/>
                </a:cubicBezTo>
                <a:cubicBezTo>
                  <a:pt x="8544" y="3347"/>
                  <a:pt x="8568" y="3302"/>
                  <a:pt x="8568" y="3244"/>
                </a:cubicBezTo>
                <a:lnTo>
                  <a:pt x="8568" y="3024"/>
                </a:lnTo>
                <a:cubicBezTo>
                  <a:pt x="8568" y="2967"/>
                  <a:pt x="8544" y="2920"/>
                  <a:pt x="8515" y="2920"/>
                </a:cubicBezTo>
                <a:close/>
                <a:moveTo>
                  <a:pt x="9365" y="2920"/>
                </a:moveTo>
                <a:cubicBezTo>
                  <a:pt x="9336" y="2920"/>
                  <a:pt x="9312" y="2967"/>
                  <a:pt x="9312" y="3024"/>
                </a:cubicBezTo>
                <a:lnTo>
                  <a:pt x="9312" y="3244"/>
                </a:lnTo>
                <a:cubicBezTo>
                  <a:pt x="9312" y="3302"/>
                  <a:pt x="9336" y="3347"/>
                  <a:pt x="9365" y="3347"/>
                </a:cubicBezTo>
                <a:cubicBezTo>
                  <a:pt x="9394" y="3347"/>
                  <a:pt x="9418" y="3302"/>
                  <a:pt x="9418" y="3244"/>
                </a:cubicBezTo>
                <a:lnTo>
                  <a:pt x="9418" y="3024"/>
                </a:lnTo>
                <a:cubicBezTo>
                  <a:pt x="9418" y="2967"/>
                  <a:pt x="9394" y="2920"/>
                  <a:pt x="9365" y="2920"/>
                </a:cubicBezTo>
                <a:close/>
                <a:moveTo>
                  <a:pt x="9679" y="2920"/>
                </a:moveTo>
                <a:cubicBezTo>
                  <a:pt x="9650" y="2920"/>
                  <a:pt x="9626" y="2967"/>
                  <a:pt x="9626" y="3024"/>
                </a:cubicBezTo>
                <a:lnTo>
                  <a:pt x="9626" y="3244"/>
                </a:lnTo>
                <a:cubicBezTo>
                  <a:pt x="9626" y="3302"/>
                  <a:pt x="9650" y="3347"/>
                  <a:pt x="9679" y="3347"/>
                </a:cubicBezTo>
                <a:cubicBezTo>
                  <a:pt x="9708" y="3347"/>
                  <a:pt x="9732" y="3302"/>
                  <a:pt x="9732" y="3244"/>
                </a:cubicBezTo>
                <a:lnTo>
                  <a:pt x="9732" y="3024"/>
                </a:lnTo>
                <a:cubicBezTo>
                  <a:pt x="9732" y="2967"/>
                  <a:pt x="9708" y="2920"/>
                  <a:pt x="9679" y="2920"/>
                </a:cubicBezTo>
                <a:close/>
                <a:moveTo>
                  <a:pt x="10529" y="2920"/>
                </a:moveTo>
                <a:cubicBezTo>
                  <a:pt x="10500" y="2920"/>
                  <a:pt x="10476" y="2967"/>
                  <a:pt x="10476" y="3024"/>
                </a:cubicBezTo>
                <a:lnTo>
                  <a:pt x="10476" y="3244"/>
                </a:lnTo>
                <a:cubicBezTo>
                  <a:pt x="10476" y="3302"/>
                  <a:pt x="10500" y="3347"/>
                  <a:pt x="10529" y="3347"/>
                </a:cubicBezTo>
                <a:cubicBezTo>
                  <a:pt x="10558" y="3347"/>
                  <a:pt x="10582" y="3302"/>
                  <a:pt x="10582" y="3244"/>
                </a:cubicBezTo>
                <a:lnTo>
                  <a:pt x="10582" y="3024"/>
                </a:lnTo>
                <a:cubicBezTo>
                  <a:pt x="10582" y="2967"/>
                  <a:pt x="10558" y="2920"/>
                  <a:pt x="10529" y="2920"/>
                </a:cubicBezTo>
                <a:close/>
                <a:moveTo>
                  <a:pt x="10844" y="2920"/>
                </a:moveTo>
                <a:cubicBezTo>
                  <a:pt x="10814" y="2920"/>
                  <a:pt x="10791" y="2967"/>
                  <a:pt x="10791" y="3024"/>
                </a:cubicBezTo>
                <a:lnTo>
                  <a:pt x="10791" y="3244"/>
                </a:lnTo>
                <a:cubicBezTo>
                  <a:pt x="10791" y="3302"/>
                  <a:pt x="10814" y="3347"/>
                  <a:pt x="10844" y="3347"/>
                </a:cubicBezTo>
                <a:cubicBezTo>
                  <a:pt x="10873" y="3347"/>
                  <a:pt x="10895" y="3302"/>
                  <a:pt x="10895" y="3244"/>
                </a:cubicBezTo>
                <a:lnTo>
                  <a:pt x="10895" y="3024"/>
                </a:lnTo>
                <a:cubicBezTo>
                  <a:pt x="10895" y="2967"/>
                  <a:pt x="10873" y="2920"/>
                  <a:pt x="10844" y="2920"/>
                </a:cubicBezTo>
                <a:close/>
                <a:moveTo>
                  <a:pt x="11692" y="2920"/>
                </a:moveTo>
                <a:cubicBezTo>
                  <a:pt x="11663" y="2920"/>
                  <a:pt x="11640" y="2967"/>
                  <a:pt x="11640" y="3024"/>
                </a:cubicBezTo>
                <a:lnTo>
                  <a:pt x="11640" y="3244"/>
                </a:lnTo>
                <a:cubicBezTo>
                  <a:pt x="11640" y="3302"/>
                  <a:pt x="11663" y="3347"/>
                  <a:pt x="11692" y="3347"/>
                </a:cubicBezTo>
                <a:cubicBezTo>
                  <a:pt x="11721" y="3347"/>
                  <a:pt x="11745" y="3302"/>
                  <a:pt x="11745" y="3244"/>
                </a:cubicBezTo>
                <a:lnTo>
                  <a:pt x="11745" y="3024"/>
                </a:lnTo>
                <a:cubicBezTo>
                  <a:pt x="11745" y="2967"/>
                  <a:pt x="11721" y="2920"/>
                  <a:pt x="11692" y="2920"/>
                </a:cubicBezTo>
                <a:close/>
                <a:moveTo>
                  <a:pt x="12007" y="2920"/>
                </a:moveTo>
                <a:cubicBezTo>
                  <a:pt x="11978" y="2920"/>
                  <a:pt x="11955" y="2967"/>
                  <a:pt x="11955" y="3024"/>
                </a:cubicBezTo>
                <a:lnTo>
                  <a:pt x="11955" y="3244"/>
                </a:lnTo>
                <a:cubicBezTo>
                  <a:pt x="11955" y="3302"/>
                  <a:pt x="11978" y="3347"/>
                  <a:pt x="12007" y="3347"/>
                </a:cubicBezTo>
                <a:cubicBezTo>
                  <a:pt x="12036" y="3347"/>
                  <a:pt x="12060" y="3302"/>
                  <a:pt x="12060" y="3244"/>
                </a:cubicBezTo>
                <a:lnTo>
                  <a:pt x="12060" y="3024"/>
                </a:lnTo>
                <a:cubicBezTo>
                  <a:pt x="12060" y="2967"/>
                  <a:pt x="12036" y="2920"/>
                  <a:pt x="12007" y="2920"/>
                </a:cubicBezTo>
                <a:close/>
                <a:moveTo>
                  <a:pt x="12856" y="2920"/>
                </a:moveTo>
                <a:cubicBezTo>
                  <a:pt x="12827" y="2920"/>
                  <a:pt x="12804" y="2967"/>
                  <a:pt x="12804" y="3024"/>
                </a:cubicBezTo>
                <a:lnTo>
                  <a:pt x="12804" y="3244"/>
                </a:lnTo>
                <a:cubicBezTo>
                  <a:pt x="12804" y="3302"/>
                  <a:pt x="12827" y="3347"/>
                  <a:pt x="12856" y="3347"/>
                </a:cubicBezTo>
                <a:cubicBezTo>
                  <a:pt x="12886" y="3347"/>
                  <a:pt x="12909" y="3302"/>
                  <a:pt x="12909" y="3244"/>
                </a:cubicBezTo>
                <a:lnTo>
                  <a:pt x="12909" y="3024"/>
                </a:lnTo>
                <a:cubicBezTo>
                  <a:pt x="12909" y="2967"/>
                  <a:pt x="12886" y="2920"/>
                  <a:pt x="12856" y="2920"/>
                </a:cubicBezTo>
                <a:close/>
                <a:moveTo>
                  <a:pt x="13171" y="2920"/>
                </a:moveTo>
                <a:cubicBezTo>
                  <a:pt x="13142" y="2920"/>
                  <a:pt x="13118" y="2967"/>
                  <a:pt x="13118" y="3024"/>
                </a:cubicBezTo>
                <a:lnTo>
                  <a:pt x="13118" y="3244"/>
                </a:lnTo>
                <a:cubicBezTo>
                  <a:pt x="13118" y="3302"/>
                  <a:pt x="13142" y="3347"/>
                  <a:pt x="13171" y="3347"/>
                </a:cubicBezTo>
                <a:cubicBezTo>
                  <a:pt x="13200" y="3347"/>
                  <a:pt x="13224" y="3302"/>
                  <a:pt x="13224" y="3244"/>
                </a:cubicBezTo>
                <a:lnTo>
                  <a:pt x="13224" y="3024"/>
                </a:lnTo>
                <a:cubicBezTo>
                  <a:pt x="13224" y="2967"/>
                  <a:pt x="13200" y="2920"/>
                  <a:pt x="13171" y="2920"/>
                </a:cubicBezTo>
                <a:close/>
                <a:moveTo>
                  <a:pt x="14021" y="2920"/>
                </a:moveTo>
                <a:cubicBezTo>
                  <a:pt x="13992" y="2920"/>
                  <a:pt x="13968" y="2967"/>
                  <a:pt x="13968" y="3024"/>
                </a:cubicBezTo>
                <a:lnTo>
                  <a:pt x="13968" y="3244"/>
                </a:lnTo>
                <a:cubicBezTo>
                  <a:pt x="13968" y="3302"/>
                  <a:pt x="13992" y="3347"/>
                  <a:pt x="14021" y="3347"/>
                </a:cubicBezTo>
                <a:cubicBezTo>
                  <a:pt x="14050" y="3347"/>
                  <a:pt x="14074" y="3302"/>
                  <a:pt x="14074" y="3244"/>
                </a:cubicBezTo>
                <a:lnTo>
                  <a:pt x="14074" y="3024"/>
                </a:lnTo>
                <a:cubicBezTo>
                  <a:pt x="14074" y="2967"/>
                  <a:pt x="14050" y="2920"/>
                  <a:pt x="14021" y="2920"/>
                </a:cubicBezTo>
                <a:close/>
                <a:moveTo>
                  <a:pt x="14335" y="2920"/>
                </a:moveTo>
                <a:cubicBezTo>
                  <a:pt x="14306" y="2920"/>
                  <a:pt x="14282" y="2967"/>
                  <a:pt x="14282" y="3024"/>
                </a:cubicBezTo>
                <a:lnTo>
                  <a:pt x="14282" y="3244"/>
                </a:lnTo>
                <a:cubicBezTo>
                  <a:pt x="14282" y="3302"/>
                  <a:pt x="14306" y="3347"/>
                  <a:pt x="14335" y="3347"/>
                </a:cubicBezTo>
                <a:cubicBezTo>
                  <a:pt x="14364" y="3347"/>
                  <a:pt x="14388" y="3302"/>
                  <a:pt x="14388" y="3244"/>
                </a:cubicBezTo>
                <a:lnTo>
                  <a:pt x="14388" y="3024"/>
                </a:lnTo>
                <a:cubicBezTo>
                  <a:pt x="14388" y="2967"/>
                  <a:pt x="14364" y="2920"/>
                  <a:pt x="14335" y="2920"/>
                </a:cubicBezTo>
                <a:close/>
                <a:moveTo>
                  <a:pt x="15185" y="2920"/>
                </a:moveTo>
                <a:cubicBezTo>
                  <a:pt x="15156" y="2920"/>
                  <a:pt x="15132" y="2967"/>
                  <a:pt x="15132" y="3024"/>
                </a:cubicBezTo>
                <a:lnTo>
                  <a:pt x="15132" y="3244"/>
                </a:lnTo>
                <a:cubicBezTo>
                  <a:pt x="15132" y="3302"/>
                  <a:pt x="15156" y="3347"/>
                  <a:pt x="15185" y="3347"/>
                </a:cubicBezTo>
                <a:cubicBezTo>
                  <a:pt x="15214" y="3347"/>
                  <a:pt x="15237" y="3302"/>
                  <a:pt x="15237" y="3244"/>
                </a:cubicBezTo>
                <a:lnTo>
                  <a:pt x="15237" y="3024"/>
                </a:lnTo>
                <a:cubicBezTo>
                  <a:pt x="15237" y="2967"/>
                  <a:pt x="15214" y="2920"/>
                  <a:pt x="15185" y="2920"/>
                </a:cubicBezTo>
                <a:close/>
                <a:moveTo>
                  <a:pt x="15500" y="2920"/>
                </a:moveTo>
                <a:cubicBezTo>
                  <a:pt x="15470" y="2920"/>
                  <a:pt x="15447" y="2967"/>
                  <a:pt x="15447" y="3024"/>
                </a:cubicBezTo>
                <a:lnTo>
                  <a:pt x="15447" y="3244"/>
                </a:lnTo>
                <a:cubicBezTo>
                  <a:pt x="15447" y="3302"/>
                  <a:pt x="15470" y="3347"/>
                  <a:pt x="15500" y="3347"/>
                </a:cubicBezTo>
                <a:cubicBezTo>
                  <a:pt x="15529" y="3347"/>
                  <a:pt x="15551" y="3302"/>
                  <a:pt x="15551" y="3244"/>
                </a:cubicBezTo>
                <a:lnTo>
                  <a:pt x="15551" y="3024"/>
                </a:lnTo>
                <a:cubicBezTo>
                  <a:pt x="15551" y="2967"/>
                  <a:pt x="15529" y="2920"/>
                  <a:pt x="15500" y="2920"/>
                </a:cubicBezTo>
                <a:close/>
                <a:moveTo>
                  <a:pt x="16349" y="2920"/>
                </a:moveTo>
                <a:cubicBezTo>
                  <a:pt x="16320" y="2920"/>
                  <a:pt x="16296" y="2967"/>
                  <a:pt x="16296" y="3024"/>
                </a:cubicBezTo>
                <a:lnTo>
                  <a:pt x="16296" y="3244"/>
                </a:lnTo>
                <a:cubicBezTo>
                  <a:pt x="16296" y="3302"/>
                  <a:pt x="16320" y="3347"/>
                  <a:pt x="16349" y="3347"/>
                </a:cubicBezTo>
                <a:cubicBezTo>
                  <a:pt x="16378" y="3347"/>
                  <a:pt x="16401" y="3302"/>
                  <a:pt x="16401" y="3244"/>
                </a:cubicBezTo>
                <a:lnTo>
                  <a:pt x="16401" y="3024"/>
                </a:lnTo>
                <a:cubicBezTo>
                  <a:pt x="16401" y="2967"/>
                  <a:pt x="16378" y="2920"/>
                  <a:pt x="16349" y="2920"/>
                </a:cubicBezTo>
                <a:close/>
                <a:moveTo>
                  <a:pt x="16663" y="2920"/>
                </a:moveTo>
                <a:cubicBezTo>
                  <a:pt x="16634" y="2920"/>
                  <a:pt x="16611" y="2967"/>
                  <a:pt x="16611" y="3024"/>
                </a:cubicBezTo>
                <a:lnTo>
                  <a:pt x="16611" y="3244"/>
                </a:lnTo>
                <a:cubicBezTo>
                  <a:pt x="16611" y="3302"/>
                  <a:pt x="16634" y="3347"/>
                  <a:pt x="16663" y="3347"/>
                </a:cubicBezTo>
                <a:cubicBezTo>
                  <a:pt x="16692" y="3347"/>
                  <a:pt x="16716" y="3302"/>
                  <a:pt x="16716" y="3244"/>
                </a:cubicBezTo>
                <a:lnTo>
                  <a:pt x="16716" y="3024"/>
                </a:lnTo>
                <a:cubicBezTo>
                  <a:pt x="16716" y="2967"/>
                  <a:pt x="16692" y="2920"/>
                  <a:pt x="16663" y="2920"/>
                </a:cubicBezTo>
                <a:close/>
                <a:moveTo>
                  <a:pt x="17512" y="2920"/>
                </a:moveTo>
                <a:cubicBezTo>
                  <a:pt x="17483" y="2920"/>
                  <a:pt x="17459" y="2967"/>
                  <a:pt x="17459" y="3024"/>
                </a:cubicBezTo>
                <a:lnTo>
                  <a:pt x="17459" y="3244"/>
                </a:lnTo>
                <a:cubicBezTo>
                  <a:pt x="17459" y="3302"/>
                  <a:pt x="17483" y="3347"/>
                  <a:pt x="17512" y="3347"/>
                </a:cubicBezTo>
                <a:cubicBezTo>
                  <a:pt x="17541" y="3347"/>
                  <a:pt x="17565" y="3302"/>
                  <a:pt x="17565" y="3244"/>
                </a:cubicBezTo>
                <a:lnTo>
                  <a:pt x="17565" y="3024"/>
                </a:lnTo>
                <a:cubicBezTo>
                  <a:pt x="17565" y="2967"/>
                  <a:pt x="17541" y="2920"/>
                  <a:pt x="17512" y="2920"/>
                </a:cubicBezTo>
                <a:close/>
                <a:moveTo>
                  <a:pt x="17827" y="2920"/>
                </a:moveTo>
                <a:cubicBezTo>
                  <a:pt x="17798" y="2920"/>
                  <a:pt x="17774" y="2967"/>
                  <a:pt x="17774" y="3024"/>
                </a:cubicBezTo>
                <a:lnTo>
                  <a:pt x="17774" y="3244"/>
                </a:lnTo>
                <a:cubicBezTo>
                  <a:pt x="17774" y="3302"/>
                  <a:pt x="17798" y="3347"/>
                  <a:pt x="17827" y="3347"/>
                </a:cubicBezTo>
                <a:cubicBezTo>
                  <a:pt x="17856" y="3347"/>
                  <a:pt x="17880" y="3302"/>
                  <a:pt x="17880" y="3244"/>
                </a:cubicBezTo>
                <a:lnTo>
                  <a:pt x="17880" y="3024"/>
                </a:lnTo>
                <a:cubicBezTo>
                  <a:pt x="17880" y="2967"/>
                  <a:pt x="17856" y="2920"/>
                  <a:pt x="17827" y="2920"/>
                </a:cubicBezTo>
                <a:close/>
                <a:moveTo>
                  <a:pt x="18677" y="2920"/>
                </a:moveTo>
                <a:cubicBezTo>
                  <a:pt x="18648" y="2920"/>
                  <a:pt x="18624" y="2967"/>
                  <a:pt x="18624" y="3024"/>
                </a:cubicBezTo>
                <a:lnTo>
                  <a:pt x="18624" y="3244"/>
                </a:lnTo>
                <a:cubicBezTo>
                  <a:pt x="18624" y="3302"/>
                  <a:pt x="18648" y="3347"/>
                  <a:pt x="18677" y="3347"/>
                </a:cubicBezTo>
                <a:cubicBezTo>
                  <a:pt x="18706" y="3347"/>
                  <a:pt x="18730" y="3302"/>
                  <a:pt x="18730" y="3244"/>
                </a:cubicBezTo>
                <a:lnTo>
                  <a:pt x="18730" y="3024"/>
                </a:lnTo>
                <a:cubicBezTo>
                  <a:pt x="18730" y="2967"/>
                  <a:pt x="18706" y="2920"/>
                  <a:pt x="18677" y="2920"/>
                </a:cubicBezTo>
                <a:close/>
                <a:moveTo>
                  <a:pt x="18991" y="2920"/>
                </a:moveTo>
                <a:cubicBezTo>
                  <a:pt x="18962" y="2920"/>
                  <a:pt x="18938" y="2967"/>
                  <a:pt x="18938" y="3024"/>
                </a:cubicBezTo>
                <a:lnTo>
                  <a:pt x="18938" y="3244"/>
                </a:lnTo>
                <a:cubicBezTo>
                  <a:pt x="18938" y="3302"/>
                  <a:pt x="18962" y="3347"/>
                  <a:pt x="18991" y="3347"/>
                </a:cubicBezTo>
                <a:cubicBezTo>
                  <a:pt x="19020" y="3347"/>
                  <a:pt x="19044" y="3302"/>
                  <a:pt x="19044" y="3244"/>
                </a:cubicBezTo>
                <a:lnTo>
                  <a:pt x="19044" y="3024"/>
                </a:lnTo>
                <a:cubicBezTo>
                  <a:pt x="19044" y="2967"/>
                  <a:pt x="19020" y="2920"/>
                  <a:pt x="18991" y="2920"/>
                </a:cubicBezTo>
                <a:close/>
                <a:moveTo>
                  <a:pt x="19841" y="2920"/>
                </a:moveTo>
                <a:cubicBezTo>
                  <a:pt x="19812" y="2920"/>
                  <a:pt x="19788" y="2967"/>
                  <a:pt x="19788" y="3024"/>
                </a:cubicBezTo>
                <a:lnTo>
                  <a:pt x="19788" y="3244"/>
                </a:lnTo>
                <a:cubicBezTo>
                  <a:pt x="19788" y="3302"/>
                  <a:pt x="19812" y="3347"/>
                  <a:pt x="19841" y="3347"/>
                </a:cubicBezTo>
                <a:cubicBezTo>
                  <a:pt x="19870" y="3347"/>
                  <a:pt x="19894" y="3302"/>
                  <a:pt x="19894" y="3244"/>
                </a:cubicBezTo>
                <a:lnTo>
                  <a:pt x="19894" y="3024"/>
                </a:lnTo>
                <a:cubicBezTo>
                  <a:pt x="19894" y="2967"/>
                  <a:pt x="19870" y="2920"/>
                  <a:pt x="19841" y="2920"/>
                </a:cubicBezTo>
                <a:close/>
                <a:moveTo>
                  <a:pt x="20155" y="2920"/>
                </a:moveTo>
                <a:cubicBezTo>
                  <a:pt x="20126" y="2920"/>
                  <a:pt x="20102" y="2967"/>
                  <a:pt x="20102" y="3024"/>
                </a:cubicBezTo>
                <a:lnTo>
                  <a:pt x="20102" y="3244"/>
                </a:lnTo>
                <a:cubicBezTo>
                  <a:pt x="20102" y="3302"/>
                  <a:pt x="20126" y="3347"/>
                  <a:pt x="20155" y="3347"/>
                </a:cubicBezTo>
                <a:cubicBezTo>
                  <a:pt x="20184" y="3347"/>
                  <a:pt x="20207" y="3302"/>
                  <a:pt x="20207" y="3244"/>
                </a:cubicBezTo>
                <a:lnTo>
                  <a:pt x="20207" y="3024"/>
                </a:lnTo>
                <a:cubicBezTo>
                  <a:pt x="20207" y="2967"/>
                  <a:pt x="20184" y="2920"/>
                  <a:pt x="20155" y="2920"/>
                </a:cubicBezTo>
                <a:close/>
                <a:moveTo>
                  <a:pt x="21004" y="2920"/>
                </a:moveTo>
                <a:cubicBezTo>
                  <a:pt x="20975" y="2920"/>
                  <a:pt x="20952" y="2967"/>
                  <a:pt x="20952" y="3024"/>
                </a:cubicBezTo>
                <a:lnTo>
                  <a:pt x="20952" y="3244"/>
                </a:lnTo>
                <a:cubicBezTo>
                  <a:pt x="20952" y="3302"/>
                  <a:pt x="20975" y="3347"/>
                  <a:pt x="21004" y="3347"/>
                </a:cubicBezTo>
                <a:cubicBezTo>
                  <a:pt x="21033" y="3347"/>
                  <a:pt x="21057" y="3302"/>
                  <a:pt x="21057" y="3244"/>
                </a:cubicBezTo>
                <a:lnTo>
                  <a:pt x="21057" y="3024"/>
                </a:lnTo>
                <a:cubicBezTo>
                  <a:pt x="21057" y="2967"/>
                  <a:pt x="21033" y="2920"/>
                  <a:pt x="21004" y="2920"/>
                </a:cubicBezTo>
                <a:close/>
                <a:moveTo>
                  <a:pt x="21319" y="2920"/>
                </a:moveTo>
                <a:cubicBezTo>
                  <a:pt x="21289" y="2920"/>
                  <a:pt x="21267" y="2967"/>
                  <a:pt x="21267" y="3024"/>
                </a:cubicBezTo>
                <a:lnTo>
                  <a:pt x="21267" y="3244"/>
                </a:lnTo>
                <a:cubicBezTo>
                  <a:pt x="21267" y="3302"/>
                  <a:pt x="21289" y="3347"/>
                  <a:pt x="21319" y="3347"/>
                </a:cubicBezTo>
                <a:cubicBezTo>
                  <a:pt x="21348" y="3347"/>
                  <a:pt x="21372" y="3302"/>
                  <a:pt x="21372" y="3244"/>
                </a:cubicBezTo>
                <a:lnTo>
                  <a:pt x="21372" y="3024"/>
                </a:lnTo>
                <a:cubicBezTo>
                  <a:pt x="21372" y="2967"/>
                  <a:pt x="21348" y="2920"/>
                  <a:pt x="21319" y="2920"/>
                </a:cubicBezTo>
                <a:close/>
                <a:moveTo>
                  <a:pt x="281" y="3650"/>
                </a:moveTo>
                <a:cubicBezTo>
                  <a:pt x="252" y="3650"/>
                  <a:pt x="228" y="3697"/>
                  <a:pt x="228" y="3754"/>
                </a:cubicBezTo>
                <a:lnTo>
                  <a:pt x="228" y="3974"/>
                </a:lnTo>
                <a:cubicBezTo>
                  <a:pt x="228" y="4032"/>
                  <a:pt x="252" y="4077"/>
                  <a:pt x="281" y="4077"/>
                </a:cubicBezTo>
                <a:cubicBezTo>
                  <a:pt x="311" y="4077"/>
                  <a:pt x="334" y="4032"/>
                  <a:pt x="334" y="3974"/>
                </a:cubicBezTo>
                <a:lnTo>
                  <a:pt x="334" y="3754"/>
                </a:lnTo>
                <a:cubicBezTo>
                  <a:pt x="334" y="3697"/>
                  <a:pt x="311" y="3650"/>
                  <a:pt x="281" y="3650"/>
                </a:cubicBezTo>
                <a:close/>
                <a:moveTo>
                  <a:pt x="596" y="3650"/>
                </a:moveTo>
                <a:cubicBezTo>
                  <a:pt x="567" y="3650"/>
                  <a:pt x="543" y="3697"/>
                  <a:pt x="543" y="3754"/>
                </a:cubicBezTo>
                <a:lnTo>
                  <a:pt x="543" y="3974"/>
                </a:lnTo>
                <a:cubicBezTo>
                  <a:pt x="543" y="4032"/>
                  <a:pt x="567" y="4077"/>
                  <a:pt x="596" y="4077"/>
                </a:cubicBezTo>
                <a:cubicBezTo>
                  <a:pt x="625" y="4077"/>
                  <a:pt x="649" y="4032"/>
                  <a:pt x="649" y="3974"/>
                </a:cubicBezTo>
                <a:lnTo>
                  <a:pt x="649" y="3754"/>
                </a:lnTo>
                <a:cubicBezTo>
                  <a:pt x="649" y="3697"/>
                  <a:pt x="625" y="3650"/>
                  <a:pt x="596" y="3650"/>
                </a:cubicBezTo>
                <a:close/>
                <a:moveTo>
                  <a:pt x="1446" y="3650"/>
                </a:moveTo>
                <a:cubicBezTo>
                  <a:pt x="1417" y="3650"/>
                  <a:pt x="1393" y="3697"/>
                  <a:pt x="1393" y="3754"/>
                </a:cubicBezTo>
                <a:lnTo>
                  <a:pt x="1393" y="3974"/>
                </a:lnTo>
                <a:cubicBezTo>
                  <a:pt x="1393" y="4032"/>
                  <a:pt x="1417" y="4077"/>
                  <a:pt x="1446" y="4077"/>
                </a:cubicBezTo>
                <a:cubicBezTo>
                  <a:pt x="1475" y="4077"/>
                  <a:pt x="1499" y="4032"/>
                  <a:pt x="1499" y="3974"/>
                </a:cubicBezTo>
                <a:lnTo>
                  <a:pt x="1499" y="3754"/>
                </a:lnTo>
                <a:cubicBezTo>
                  <a:pt x="1499" y="3697"/>
                  <a:pt x="1475" y="3650"/>
                  <a:pt x="1446" y="3650"/>
                </a:cubicBezTo>
                <a:close/>
                <a:moveTo>
                  <a:pt x="1760" y="3650"/>
                </a:moveTo>
                <a:cubicBezTo>
                  <a:pt x="1731" y="3650"/>
                  <a:pt x="1707" y="3697"/>
                  <a:pt x="1707" y="3754"/>
                </a:cubicBezTo>
                <a:lnTo>
                  <a:pt x="1707" y="3974"/>
                </a:lnTo>
                <a:cubicBezTo>
                  <a:pt x="1707" y="4032"/>
                  <a:pt x="1731" y="4077"/>
                  <a:pt x="1760" y="4077"/>
                </a:cubicBezTo>
                <a:cubicBezTo>
                  <a:pt x="1789" y="4077"/>
                  <a:pt x="1813" y="4032"/>
                  <a:pt x="1813" y="3974"/>
                </a:cubicBezTo>
                <a:lnTo>
                  <a:pt x="1813" y="3754"/>
                </a:lnTo>
                <a:cubicBezTo>
                  <a:pt x="1813" y="3697"/>
                  <a:pt x="1789" y="3650"/>
                  <a:pt x="1760" y="3650"/>
                </a:cubicBezTo>
                <a:close/>
                <a:moveTo>
                  <a:pt x="2610" y="3650"/>
                </a:moveTo>
                <a:cubicBezTo>
                  <a:pt x="2581" y="3650"/>
                  <a:pt x="2557" y="3697"/>
                  <a:pt x="2557" y="3754"/>
                </a:cubicBezTo>
                <a:lnTo>
                  <a:pt x="2557" y="3974"/>
                </a:lnTo>
                <a:cubicBezTo>
                  <a:pt x="2557" y="4032"/>
                  <a:pt x="2581" y="4077"/>
                  <a:pt x="2610" y="4077"/>
                </a:cubicBezTo>
                <a:cubicBezTo>
                  <a:pt x="2639" y="4077"/>
                  <a:pt x="2662" y="4032"/>
                  <a:pt x="2662" y="3974"/>
                </a:cubicBezTo>
                <a:lnTo>
                  <a:pt x="2662" y="3754"/>
                </a:lnTo>
                <a:cubicBezTo>
                  <a:pt x="2662" y="3697"/>
                  <a:pt x="2639" y="3650"/>
                  <a:pt x="2610" y="3650"/>
                </a:cubicBezTo>
                <a:close/>
                <a:moveTo>
                  <a:pt x="2924" y="3650"/>
                </a:moveTo>
                <a:cubicBezTo>
                  <a:pt x="2895" y="3650"/>
                  <a:pt x="2871" y="3697"/>
                  <a:pt x="2871" y="3754"/>
                </a:cubicBezTo>
                <a:lnTo>
                  <a:pt x="2871" y="3974"/>
                </a:lnTo>
                <a:cubicBezTo>
                  <a:pt x="2871" y="4032"/>
                  <a:pt x="2895" y="4077"/>
                  <a:pt x="2924" y="4077"/>
                </a:cubicBezTo>
                <a:cubicBezTo>
                  <a:pt x="2954" y="4077"/>
                  <a:pt x="2976" y="4032"/>
                  <a:pt x="2976" y="3974"/>
                </a:cubicBezTo>
                <a:lnTo>
                  <a:pt x="2976" y="3754"/>
                </a:lnTo>
                <a:cubicBezTo>
                  <a:pt x="2976" y="3697"/>
                  <a:pt x="2954" y="3650"/>
                  <a:pt x="2924" y="3650"/>
                </a:cubicBezTo>
                <a:close/>
                <a:moveTo>
                  <a:pt x="3773" y="3650"/>
                </a:moveTo>
                <a:cubicBezTo>
                  <a:pt x="3744" y="3650"/>
                  <a:pt x="3721" y="3697"/>
                  <a:pt x="3721" y="3754"/>
                </a:cubicBezTo>
                <a:lnTo>
                  <a:pt x="3721" y="3974"/>
                </a:lnTo>
                <a:cubicBezTo>
                  <a:pt x="3721" y="4032"/>
                  <a:pt x="3744" y="4077"/>
                  <a:pt x="3773" y="4077"/>
                </a:cubicBezTo>
                <a:cubicBezTo>
                  <a:pt x="3802" y="4077"/>
                  <a:pt x="3826" y="4032"/>
                  <a:pt x="3826" y="3974"/>
                </a:cubicBezTo>
                <a:lnTo>
                  <a:pt x="3826" y="3754"/>
                </a:lnTo>
                <a:cubicBezTo>
                  <a:pt x="3826" y="3697"/>
                  <a:pt x="3802" y="3650"/>
                  <a:pt x="3773" y="3650"/>
                </a:cubicBezTo>
                <a:close/>
                <a:moveTo>
                  <a:pt x="4088" y="3650"/>
                </a:moveTo>
                <a:cubicBezTo>
                  <a:pt x="4058" y="3650"/>
                  <a:pt x="4035" y="3697"/>
                  <a:pt x="4035" y="3754"/>
                </a:cubicBezTo>
                <a:lnTo>
                  <a:pt x="4035" y="3974"/>
                </a:lnTo>
                <a:cubicBezTo>
                  <a:pt x="4035" y="4032"/>
                  <a:pt x="4058" y="4077"/>
                  <a:pt x="4088" y="4077"/>
                </a:cubicBezTo>
                <a:cubicBezTo>
                  <a:pt x="4117" y="4077"/>
                  <a:pt x="4141" y="4032"/>
                  <a:pt x="4141" y="3974"/>
                </a:cubicBezTo>
                <a:lnTo>
                  <a:pt x="4141" y="3754"/>
                </a:lnTo>
                <a:cubicBezTo>
                  <a:pt x="4141" y="3697"/>
                  <a:pt x="4117" y="3650"/>
                  <a:pt x="4088" y="3650"/>
                </a:cubicBezTo>
                <a:close/>
                <a:moveTo>
                  <a:pt x="4937" y="3650"/>
                </a:moveTo>
                <a:cubicBezTo>
                  <a:pt x="4908" y="3650"/>
                  <a:pt x="4884" y="3697"/>
                  <a:pt x="4884" y="3754"/>
                </a:cubicBezTo>
                <a:lnTo>
                  <a:pt x="4884" y="3974"/>
                </a:lnTo>
                <a:cubicBezTo>
                  <a:pt x="4884" y="4032"/>
                  <a:pt x="4908" y="4077"/>
                  <a:pt x="4937" y="4077"/>
                </a:cubicBezTo>
                <a:cubicBezTo>
                  <a:pt x="4966" y="4077"/>
                  <a:pt x="4990" y="4032"/>
                  <a:pt x="4990" y="3974"/>
                </a:cubicBezTo>
                <a:lnTo>
                  <a:pt x="4990" y="3754"/>
                </a:lnTo>
                <a:cubicBezTo>
                  <a:pt x="4990" y="3697"/>
                  <a:pt x="4966" y="3650"/>
                  <a:pt x="4937" y="3650"/>
                </a:cubicBezTo>
                <a:close/>
                <a:moveTo>
                  <a:pt x="5252" y="3650"/>
                </a:moveTo>
                <a:cubicBezTo>
                  <a:pt x="5223" y="3650"/>
                  <a:pt x="5199" y="3697"/>
                  <a:pt x="5199" y="3754"/>
                </a:cubicBezTo>
                <a:lnTo>
                  <a:pt x="5199" y="3974"/>
                </a:lnTo>
                <a:cubicBezTo>
                  <a:pt x="5199" y="4032"/>
                  <a:pt x="5223" y="4077"/>
                  <a:pt x="5252" y="4077"/>
                </a:cubicBezTo>
                <a:cubicBezTo>
                  <a:pt x="5281" y="4077"/>
                  <a:pt x="5305" y="4032"/>
                  <a:pt x="5305" y="3974"/>
                </a:cubicBezTo>
                <a:lnTo>
                  <a:pt x="5305" y="3754"/>
                </a:lnTo>
                <a:cubicBezTo>
                  <a:pt x="5305" y="3697"/>
                  <a:pt x="5281" y="3650"/>
                  <a:pt x="5252" y="3650"/>
                </a:cubicBezTo>
                <a:close/>
                <a:moveTo>
                  <a:pt x="6102" y="3650"/>
                </a:moveTo>
                <a:cubicBezTo>
                  <a:pt x="6072" y="3650"/>
                  <a:pt x="6049" y="3697"/>
                  <a:pt x="6049" y="3754"/>
                </a:cubicBezTo>
                <a:lnTo>
                  <a:pt x="6049" y="3974"/>
                </a:lnTo>
                <a:cubicBezTo>
                  <a:pt x="6049" y="4032"/>
                  <a:pt x="6072" y="4077"/>
                  <a:pt x="6102" y="4077"/>
                </a:cubicBezTo>
                <a:cubicBezTo>
                  <a:pt x="6131" y="4077"/>
                  <a:pt x="6155" y="4032"/>
                  <a:pt x="6155" y="3974"/>
                </a:cubicBezTo>
                <a:lnTo>
                  <a:pt x="6155" y="3754"/>
                </a:lnTo>
                <a:cubicBezTo>
                  <a:pt x="6155" y="3697"/>
                  <a:pt x="6131" y="3650"/>
                  <a:pt x="6102" y="3650"/>
                </a:cubicBezTo>
                <a:close/>
                <a:moveTo>
                  <a:pt x="6416" y="3650"/>
                </a:moveTo>
                <a:cubicBezTo>
                  <a:pt x="6387" y="3650"/>
                  <a:pt x="6363" y="3697"/>
                  <a:pt x="6363" y="3754"/>
                </a:cubicBezTo>
                <a:lnTo>
                  <a:pt x="6363" y="3974"/>
                </a:lnTo>
                <a:cubicBezTo>
                  <a:pt x="6363" y="4032"/>
                  <a:pt x="6387" y="4077"/>
                  <a:pt x="6416" y="4077"/>
                </a:cubicBezTo>
                <a:cubicBezTo>
                  <a:pt x="6445" y="4077"/>
                  <a:pt x="6469" y="4032"/>
                  <a:pt x="6469" y="3974"/>
                </a:cubicBezTo>
                <a:lnTo>
                  <a:pt x="6469" y="3754"/>
                </a:lnTo>
                <a:cubicBezTo>
                  <a:pt x="6469" y="3697"/>
                  <a:pt x="6445" y="3650"/>
                  <a:pt x="6416" y="3650"/>
                </a:cubicBezTo>
                <a:close/>
                <a:moveTo>
                  <a:pt x="7266" y="3650"/>
                </a:moveTo>
                <a:cubicBezTo>
                  <a:pt x="7237" y="3650"/>
                  <a:pt x="7213" y="3697"/>
                  <a:pt x="7213" y="3754"/>
                </a:cubicBezTo>
                <a:lnTo>
                  <a:pt x="7213" y="3974"/>
                </a:lnTo>
                <a:cubicBezTo>
                  <a:pt x="7213" y="4032"/>
                  <a:pt x="7237" y="4077"/>
                  <a:pt x="7266" y="4077"/>
                </a:cubicBezTo>
                <a:cubicBezTo>
                  <a:pt x="7295" y="4077"/>
                  <a:pt x="7318" y="4032"/>
                  <a:pt x="7318" y="3974"/>
                </a:cubicBezTo>
                <a:lnTo>
                  <a:pt x="7318" y="3754"/>
                </a:lnTo>
                <a:cubicBezTo>
                  <a:pt x="7318" y="3697"/>
                  <a:pt x="7295" y="3650"/>
                  <a:pt x="7266" y="3650"/>
                </a:cubicBezTo>
                <a:close/>
                <a:moveTo>
                  <a:pt x="7580" y="3650"/>
                </a:moveTo>
                <a:cubicBezTo>
                  <a:pt x="7551" y="3650"/>
                  <a:pt x="7527" y="3697"/>
                  <a:pt x="7527" y="3754"/>
                </a:cubicBezTo>
                <a:lnTo>
                  <a:pt x="7527" y="3974"/>
                </a:lnTo>
                <a:cubicBezTo>
                  <a:pt x="7527" y="4032"/>
                  <a:pt x="7551" y="4077"/>
                  <a:pt x="7580" y="4077"/>
                </a:cubicBezTo>
                <a:cubicBezTo>
                  <a:pt x="7609" y="4077"/>
                  <a:pt x="7632" y="4032"/>
                  <a:pt x="7632" y="3974"/>
                </a:cubicBezTo>
                <a:lnTo>
                  <a:pt x="7632" y="3754"/>
                </a:lnTo>
                <a:cubicBezTo>
                  <a:pt x="7632" y="3697"/>
                  <a:pt x="7609" y="3650"/>
                  <a:pt x="7580" y="3650"/>
                </a:cubicBezTo>
                <a:close/>
                <a:moveTo>
                  <a:pt x="8429" y="3650"/>
                </a:moveTo>
                <a:cubicBezTo>
                  <a:pt x="8400" y="3650"/>
                  <a:pt x="8377" y="3697"/>
                  <a:pt x="8377" y="3754"/>
                </a:cubicBezTo>
                <a:lnTo>
                  <a:pt x="8377" y="3974"/>
                </a:lnTo>
                <a:cubicBezTo>
                  <a:pt x="8377" y="4032"/>
                  <a:pt x="8400" y="4077"/>
                  <a:pt x="8429" y="4077"/>
                </a:cubicBezTo>
                <a:cubicBezTo>
                  <a:pt x="8458" y="4077"/>
                  <a:pt x="8482" y="4032"/>
                  <a:pt x="8482" y="3974"/>
                </a:cubicBezTo>
                <a:lnTo>
                  <a:pt x="8482" y="3754"/>
                </a:lnTo>
                <a:cubicBezTo>
                  <a:pt x="8482" y="3697"/>
                  <a:pt x="8458" y="3650"/>
                  <a:pt x="8429" y="3650"/>
                </a:cubicBezTo>
                <a:close/>
                <a:moveTo>
                  <a:pt x="8744" y="3650"/>
                </a:moveTo>
                <a:cubicBezTo>
                  <a:pt x="8714" y="3650"/>
                  <a:pt x="8691" y="3697"/>
                  <a:pt x="8691" y="3754"/>
                </a:cubicBezTo>
                <a:lnTo>
                  <a:pt x="8691" y="3974"/>
                </a:lnTo>
                <a:cubicBezTo>
                  <a:pt x="8691" y="4032"/>
                  <a:pt x="8714" y="4077"/>
                  <a:pt x="8744" y="4077"/>
                </a:cubicBezTo>
                <a:cubicBezTo>
                  <a:pt x="8773" y="4077"/>
                  <a:pt x="8796" y="4032"/>
                  <a:pt x="8796" y="3974"/>
                </a:cubicBezTo>
                <a:lnTo>
                  <a:pt x="8796" y="3754"/>
                </a:lnTo>
                <a:cubicBezTo>
                  <a:pt x="8796" y="3697"/>
                  <a:pt x="8773" y="3650"/>
                  <a:pt x="8744" y="3650"/>
                </a:cubicBezTo>
                <a:close/>
                <a:moveTo>
                  <a:pt x="9593" y="3650"/>
                </a:moveTo>
                <a:cubicBezTo>
                  <a:pt x="9564" y="3650"/>
                  <a:pt x="9540" y="3697"/>
                  <a:pt x="9540" y="3754"/>
                </a:cubicBezTo>
                <a:lnTo>
                  <a:pt x="9540" y="3974"/>
                </a:lnTo>
                <a:cubicBezTo>
                  <a:pt x="9540" y="4032"/>
                  <a:pt x="9564" y="4077"/>
                  <a:pt x="9593" y="4077"/>
                </a:cubicBezTo>
                <a:cubicBezTo>
                  <a:pt x="9622" y="4077"/>
                  <a:pt x="9646" y="4032"/>
                  <a:pt x="9646" y="3974"/>
                </a:cubicBezTo>
                <a:lnTo>
                  <a:pt x="9646" y="3754"/>
                </a:lnTo>
                <a:cubicBezTo>
                  <a:pt x="9646" y="3697"/>
                  <a:pt x="9622" y="3650"/>
                  <a:pt x="9593" y="3650"/>
                </a:cubicBezTo>
                <a:close/>
                <a:moveTo>
                  <a:pt x="9908" y="3650"/>
                </a:moveTo>
                <a:cubicBezTo>
                  <a:pt x="9879" y="3650"/>
                  <a:pt x="9855" y="3697"/>
                  <a:pt x="9855" y="3754"/>
                </a:cubicBezTo>
                <a:lnTo>
                  <a:pt x="9855" y="3974"/>
                </a:lnTo>
                <a:cubicBezTo>
                  <a:pt x="9855" y="4032"/>
                  <a:pt x="9879" y="4077"/>
                  <a:pt x="9908" y="4077"/>
                </a:cubicBezTo>
                <a:cubicBezTo>
                  <a:pt x="9937" y="4077"/>
                  <a:pt x="9961" y="4032"/>
                  <a:pt x="9961" y="3974"/>
                </a:cubicBezTo>
                <a:lnTo>
                  <a:pt x="9961" y="3754"/>
                </a:lnTo>
                <a:cubicBezTo>
                  <a:pt x="9961" y="3697"/>
                  <a:pt x="9937" y="3650"/>
                  <a:pt x="9908" y="3650"/>
                </a:cubicBezTo>
                <a:close/>
                <a:moveTo>
                  <a:pt x="10758" y="3650"/>
                </a:moveTo>
                <a:cubicBezTo>
                  <a:pt x="10728" y="3650"/>
                  <a:pt x="10705" y="3697"/>
                  <a:pt x="10705" y="3754"/>
                </a:cubicBezTo>
                <a:lnTo>
                  <a:pt x="10705" y="3974"/>
                </a:lnTo>
                <a:cubicBezTo>
                  <a:pt x="10705" y="4032"/>
                  <a:pt x="10728" y="4077"/>
                  <a:pt x="10758" y="4077"/>
                </a:cubicBezTo>
                <a:cubicBezTo>
                  <a:pt x="10787" y="4077"/>
                  <a:pt x="10810" y="4032"/>
                  <a:pt x="10810" y="3974"/>
                </a:cubicBezTo>
                <a:lnTo>
                  <a:pt x="10810" y="3754"/>
                </a:lnTo>
                <a:cubicBezTo>
                  <a:pt x="10810" y="3697"/>
                  <a:pt x="10787" y="3650"/>
                  <a:pt x="10758" y="3650"/>
                </a:cubicBezTo>
                <a:close/>
                <a:moveTo>
                  <a:pt x="11072" y="3650"/>
                </a:moveTo>
                <a:cubicBezTo>
                  <a:pt x="11043" y="3650"/>
                  <a:pt x="11019" y="3697"/>
                  <a:pt x="11019" y="3754"/>
                </a:cubicBezTo>
                <a:lnTo>
                  <a:pt x="11019" y="3974"/>
                </a:lnTo>
                <a:cubicBezTo>
                  <a:pt x="11019" y="4032"/>
                  <a:pt x="11043" y="4077"/>
                  <a:pt x="11072" y="4077"/>
                </a:cubicBezTo>
                <a:cubicBezTo>
                  <a:pt x="11101" y="4077"/>
                  <a:pt x="11125" y="4032"/>
                  <a:pt x="11125" y="3974"/>
                </a:cubicBezTo>
                <a:lnTo>
                  <a:pt x="11125" y="3754"/>
                </a:lnTo>
                <a:cubicBezTo>
                  <a:pt x="11125" y="3697"/>
                  <a:pt x="11101" y="3650"/>
                  <a:pt x="11072" y="3650"/>
                </a:cubicBezTo>
                <a:close/>
                <a:moveTo>
                  <a:pt x="11922" y="3650"/>
                </a:moveTo>
                <a:cubicBezTo>
                  <a:pt x="11893" y="3650"/>
                  <a:pt x="11869" y="3697"/>
                  <a:pt x="11869" y="3754"/>
                </a:cubicBezTo>
                <a:lnTo>
                  <a:pt x="11869" y="3974"/>
                </a:lnTo>
                <a:cubicBezTo>
                  <a:pt x="11869" y="4032"/>
                  <a:pt x="11893" y="4077"/>
                  <a:pt x="11922" y="4077"/>
                </a:cubicBezTo>
                <a:cubicBezTo>
                  <a:pt x="11951" y="4077"/>
                  <a:pt x="11974" y="4032"/>
                  <a:pt x="11974" y="3974"/>
                </a:cubicBezTo>
                <a:lnTo>
                  <a:pt x="11974" y="3754"/>
                </a:lnTo>
                <a:cubicBezTo>
                  <a:pt x="11974" y="3697"/>
                  <a:pt x="11951" y="3650"/>
                  <a:pt x="11922" y="3650"/>
                </a:cubicBezTo>
                <a:close/>
                <a:moveTo>
                  <a:pt x="12236" y="3650"/>
                </a:moveTo>
                <a:cubicBezTo>
                  <a:pt x="12207" y="3650"/>
                  <a:pt x="12183" y="3697"/>
                  <a:pt x="12183" y="3754"/>
                </a:cubicBezTo>
                <a:lnTo>
                  <a:pt x="12183" y="3974"/>
                </a:lnTo>
                <a:cubicBezTo>
                  <a:pt x="12183" y="4032"/>
                  <a:pt x="12207" y="4077"/>
                  <a:pt x="12236" y="4077"/>
                </a:cubicBezTo>
                <a:cubicBezTo>
                  <a:pt x="12265" y="4077"/>
                  <a:pt x="12288" y="4032"/>
                  <a:pt x="12288" y="3974"/>
                </a:cubicBezTo>
                <a:lnTo>
                  <a:pt x="12288" y="3754"/>
                </a:lnTo>
                <a:cubicBezTo>
                  <a:pt x="12288" y="3697"/>
                  <a:pt x="12265" y="3650"/>
                  <a:pt x="12236" y="3650"/>
                </a:cubicBezTo>
                <a:close/>
                <a:moveTo>
                  <a:pt x="13085" y="3650"/>
                </a:moveTo>
                <a:cubicBezTo>
                  <a:pt x="13056" y="3650"/>
                  <a:pt x="13032" y="3697"/>
                  <a:pt x="13032" y="3754"/>
                </a:cubicBezTo>
                <a:lnTo>
                  <a:pt x="13032" y="3974"/>
                </a:lnTo>
                <a:cubicBezTo>
                  <a:pt x="13032" y="4032"/>
                  <a:pt x="13056" y="4077"/>
                  <a:pt x="13085" y="4077"/>
                </a:cubicBezTo>
                <a:cubicBezTo>
                  <a:pt x="13114" y="4077"/>
                  <a:pt x="13138" y="4032"/>
                  <a:pt x="13138" y="3974"/>
                </a:cubicBezTo>
                <a:lnTo>
                  <a:pt x="13138" y="3754"/>
                </a:lnTo>
                <a:cubicBezTo>
                  <a:pt x="13138" y="3697"/>
                  <a:pt x="13114" y="3650"/>
                  <a:pt x="13085" y="3650"/>
                </a:cubicBezTo>
                <a:close/>
                <a:moveTo>
                  <a:pt x="13399" y="3650"/>
                </a:moveTo>
                <a:cubicBezTo>
                  <a:pt x="13370" y="3650"/>
                  <a:pt x="13348" y="3697"/>
                  <a:pt x="13348" y="3754"/>
                </a:cubicBezTo>
                <a:lnTo>
                  <a:pt x="13348" y="3974"/>
                </a:lnTo>
                <a:cubicBezTo>
                  <a:pt x="13348" y="4032"/>
                  <a:pt x="13370" y="4077"/>
                  <a:pt x="13399" y="4077"/>
                </a:cubicBezTo>
                <a:cubicBezTo>
                  <a:pt x="13428" y="4077"/>
                  <a:pt x="13452" y="4032"/>
                  <a:pt x="13452" y="3974"/>
                </a:cubicBezTo>
                <a:lnTo>
                  <a:pt x="13452" y="3754"/>
                </a:lnTo>
                <a:cubicBezTo>
                  <a:pt x="13452" y="3697"/>
                  <a:pt x="13428" y="3650"/>
                  <a:pt x="13399" y="3650"/>
                </a:cubicBezTo>
                <a:close/>
                <a:moveTo>
                  <a:pt x="14249" y="3650"/>
                </a:moveTo>
                <a:cubicBezTo>
                  <a:pt x="14220" y="3650"/>
                  <a:pt x="14196" y="3697"/>
                  <a:pt x="14196" y="3754"/>
                </a:cubicBezTo>
                <a:lnTo>
                  <a:pt x="14196" y="3974"/>
                </a:lnTo>
                <a:cubicBezTo>
                  <a:pt x="14196" y="4032"/>
                  <a:pt x="14220" y="4077"/>
                  <a:pt x="14249" y="4077"/>
                </a:cubicBezTo>
                <a:cubicBezTo>
                  <a:pt x="14278" y="4077"/>
                  <a:pt x="14302" y="4032"/>
                  <a:pt x="14302" y="3974"/>
                </a:cubicBezTo>
                <a:lnTo>
                  <a:pt x="14302" y="3754"/>
                </a:lnTo>
                <a:cubicBezTo>
                  <a:pt x="14302" y="3697"/>
                  <a:pt x="14278" y="3650"/>
                  <a:pt x="14249" y="3650"/>
                </a:cubicBezTo>
                <a:close/>
                <a:moveTo>
                  <a:pt x="14564" y="3650"/>
                </a:moveTo>
                <a:cubicBezTo>
                  <a:pt x="14535" y="3650"/>
                  <a:pt x="14511" y="3697"/>
                  <a:pt x="14511" y="3754"/>
                </a:cubicBezTo>
                <a:lnTo>
                  <a:pt x="14511" y="3974"/>
                </a:lnTo>
                <a:cubicBezTo>
                  <a:pt x="14511" y="4032"/>
                  <a:pt x="14535" y="4077"/>
                  <a:pt x="14564" y="4077"/>
                </a:cubicBezTo>
                <a:cubicBezTo>
                  <a:pt x="14593" y="4077"/>
                  <a:pt x="14617" y="4032"/>
                  <a:pt x="14617" y="3974"/>
                </a:cubicBezTo>
                <a:lnTo>
                  <a:pt x="14617" y="3754"/>
                </a:lnTo>
                <a:cubicBezTo>
                  <a:pt x="14617" y="3697"/>
                  <a:pt x="14593" y="3650"/>
                  <a:pt x="14564" y="3650"/>
                </a:cubicBezTo>
                <a:close/>
                <a:moveTo>
                  <a:pt x="15413" y="3650"/>
                </a:moveTo>
                <a:cubicBezTo>
                  <a:pt x="15384" y="3650"/>
                  <a:pt x="15360" y="3697"/>
                  <a:pt x="15360" y="3754"/>
                </a:cubicBezTo>
                <a:lnTo>
                  <a:pt x="15360" y="3974"/>
                </a:lnTo>
                <a:cubicBezTo>
                  <a:pt x="15360" y="4032"/>
                  <a:pt x="15384" y="4077"/>
                  <a:pt x="15413" y="4077"/>
                </a:cubicBezTo>
                <a:cubicBezTo>
                  <a:pt x="15442" y="4077"/>
                  <a:pt x="15465" y="4032"/>
                  <a:pt x="15465" y="3974"/>
                </a:cubicBezTo>
                <a:lnTo>
                  <a:pt x="15465" y="3754"/>
                </a:lnTo>
                <a:cubicBezTo>
                  <a:pt x="15465" y="3697"/>
                  <a:pt x="15442" y="3650"/>
                  <a:pt x="15413" y="3650"/>
                </a:cubicBezTo>
                <a:close/>
                <a:moveTo>
                  <a:pt x="15728" y="3650"/>
                </a:moveTo>
                <a:cubicBezTo>
                  <a:pt x="15699" y="3650"/>
                  <a:pt x="15675" y="3697"/>
                  <a:pt x="15675" y="3754"/>
                </a:cubicBezTo>
                <a:lnTo>
                  <a:pt x="15675" y="3974"/>
                </a:lnTo>
                <a:cubicBezTo>
                  <a:pt x="15675" y="4032"/>
                  <a:pt x="15699" y="4077"/>
                  <a:pt x="15728" y="4077"/>
                </a:cubicBezTo>
                <a:cubicBezTo>
                  <a:pt x="15757" y="4077"/>
                  <a:pt x="15781" y="4032"/>
                  <a:pt x="15781" y="3974"/>
                </a:cubicBezTo>
                <a:lnTo>
                  <a:pt x="15781" y="3754"/>
                </a:lnTo>
                <a:cubicBezTo>
                  <a:pt x="15781" y="3697"/>
                  <a:pt x="15757" y="3650"/>
                  <a:pt x="15728" y="3650"/>
                </a:cubicBezTo>
                <a:close/>
                <a:moveTo>
                  <a:pt x="16578" y="3650"/>
                </a:moveTo>
                <a:cubicBezTo>
                  <a:pt x="16549" y="3650"/>
                  <a:pt x="16525" y="3697"/>
                  <a:pt x="16525" y="3754"/>
                </a:cubicBezTo>
                <a:lnTo>
                  <a:pt x="16525" y="3974"/>
                </a:lnTo>
                <a:cubicBezTo>
                  <a:pt x="16525" y="4032"/>
                  <a:pt x="16549" y="4077"/>
                  <a:pt x="16578" y="4077"/>
                </a:cubicBezTo>
                <a:cubicBezTo>
                  <a:pt x="16607" y="4077"/>
                  <a:pt x="16630" y="4032"/>
                  <a:pt x="16630" y="3974"/>
                </a:cubicBezTo>
                <a:lnTo>
                  <a:pt x="16630" y="3754"/>
                </a:lnTo>
                <a:cubicBezTo>
                  <a:pt x="16630" y="3697"/>
                  <a:pt x="16607" y="3650"/>
                  <a:pt x="16578" y="3650"/>
                </a:cubicBezTo>
                <a:close/>
                <a:moveTo>
                  <a:pt x="16892" y="3650"/>
                </a:moveTo>
                <a:cubicBezTo>
                  <a:pt x="16863" y="3650"/>
                  <a:pt x="16839" y="3697"/>
                  <a:pt x="16839" y="3754"/>
                </a:cubicBezTo>
                <a:lnTo>
                  <a:pt x="16839" y="3974"/>
                </a:lnTo>
                <a:cubicBezTo>
                  <a:pt x="16839" y="4032"/>
                  <a:pt x="16863" y="4077"/>
                  <a:pt x="16892" y="4077"/>
                </a:cubicBezTo>
                <a:cubicBezTo>
                  <a:pt x="16921" y="4077"/>
                  <a:pt x="16944" y="4032"/>
                  <a:pt x="16944" y="3974"/>
                </a:cubicBezTo>
                <a:lnTo>
                  <a:pt x="16944" y="3754"/>
                </a:lnTo>
                <a:cubicBezTo>
                  <a:pt x="16944" y="3697"/>
                  <a:pt x="16921" y="3650"/>
                  <a:pt x="16892" y="3650"/>
                </a:cubicBezTo>
                <a:close/>
                <a:moveTo>
                  <a:pt x="17741" y="3650"/>
                </a:moveTo>
                <a:cubicBezTo>
                  <a:pt x="17712" y="3650"/>
                  <a:pt x="17689" y="3697"/>
                  <a:pt x="17689" y="3754"/>
                </a:cubicBezTo>
                <a:lnTo>
                  <a:pt x="17689" y="3974"/>
                </a:lnTo>
                <a:cubicBezTo>
                  <a:pt x="17689" y="4032"/>
                  <a:pt x="17712" y="4077"/>
                  <a:pt x="17741" y="4077"/>
                </a:cubicBezTo>
                <a:cubicBezTo>
                  <a:pt x="17770" y="4077"/>
                  <a:pt x="17794" y="4032"/>
                  <a:pt x="17794" y="3974"/>
                </a:cubicBezTo>
                <a:lnTo>
                  <a:pt x="17794" y="3754"/>
                </a:lnTo>
                <a:cubicBezTo>
                  <a:pt x="17794" y="3697"/>
                  <a:pt x="17770" y="3650"/>
                  <a:pt x="17741" y="3650"/>
                </a:cubicBezTo>
                <a:close/>
                <a:moveTo>
                  <a:pt x="18055" y="3650"/>
                </a:moveTo>
                <a:cubicBezTo>
                  <a:pt x="18026" y="3650"/>
                  <a:pt x="18002" y="3697"/>
                  <a:pt x="18002" y="3754"/>
                </a:cubicBezTo>
                <a:lnTo>
                  <a:pt x="18002" y="3974"/>
                </a:lnTo>
                <a:cubicBezTo>
                  <a:pt x="18002" y="4032"/>
                  <a:pt x="18026" y="4077"/>
                  <a:pt x="18055" y="4077"/>
                </a:cubicBezTo>
                <a:cubicBezTo>
                  <a:pt x="18085" y="4077"/>
                  <a:pt x="18108" y="4032"/>
                  <a:pt x="18108" y="3974"/>
                </a:cubicBezTo>
                <a:lnTo>
                  <a:pt x="18108" y="3754"/>
                </a:lnTo>
                <a:cubicBezTo>
                  <a:pt x="18108" y="3697"/>
                  <a:pt x="18085" y="3650"/>
                  <a:pt x="18055" y="3650"/>
                </a:cubicBezTo>
                <a:close/>
                <a:moveTo>
                  <a:pt x="18905" y="3650"/>
                </a:moveTo>
                <a:cubicBezTo>
                  <a:pt x="18876" y="3650"/>
                  <a:pt x="18852" y="3697"/>
                  <a:pt x="18852" y="3754"/>
                </a:cubicBezTo>
                <a:lnTo>
                  <a:pt x="18852" y="3974"/>
                </a:lnTo>
                <a:cubicBezTo>
                  <a:pt x="18852" y="4032"/>
                  <a:pt x="18876" y="4077"/>
                  <a:pt x="18905" y="4077"/>
                </a:cubicBezTo>
                <a:cubicBezTo>
                  <a:pt x="18934" y="4077"/>
                  <a:pt x="18958" y="4032"/>
                  <a:pt x="18958" y="3974"/>
                </a:cubicBezTo>
                <a:lnTo>
                  <a:pt x="18958" y="3754"/>
                </a:lnTo>
                <a:cubicBezTo>
                  <a:pt x="18958" y="3697"/>
                  <a:pt x="18934" y="3650"/>
                  <a:pt x="18905" y="3650"/>
                </a:cubicBezTo>
                <a:close/>
                <a:moveTo>
                  <a:pt x="19220" y="3650"/>
                </a:moveTo>
                <a:cubicBezTo>
                  <a:pt x="19191" y="3650"/>
                  <a:pt x="19167" y="3697"/>
                  <a:pt x="19167" y="3754"/>
                </a:cubicBezTo>
                <a:lnTo>
                  <a:pt x="19167" y="3974"/>
                </a:lnTo>
                <a:cubicBezTo>
                  <a:pt x="19167" y="4032"/>
                  <a:pt x="19191" y="4077"/>
                  <a:pt x="19220" y="4077"/>
                </a:cubicBezTo>
                <a:cubicBezTo>
                  <a:pt x="19249" y="4077"/>
                  <a:pt x="19273" y="4032"/>
                  <a:pt x="19273" y="3974"/>
                </a:cubicBezTo>
                <a:lnTo>
                  <a:pt x="19273" y="3754"/>
                </a:lnTo>
                <a:cubicBezTo>
                  <a:pt x="19273" y="3697"/>
                  <a:pt x="19249" y="3650"/>
                  <a:pt x="19220" y="3650"/>
                </a:cubicBezTo>
                <a:close/>
                <a:moveTo>
                  <a:pt x="20069" y="3650"/>
                </a:moveTo>
                <a:cubicBezTo>
                  <a:pt x="20040" y="3650"/>
                  <a:pt x="20016" y="3697"/>
                  <a:pt x="20016" y="3754"/>
                </a:cubicBezTo>
                <a:lnTo>
                  <a:pt x="20016" y="3974"/>
                </a:lnTo>
                <a:cubicBezTo>
                  <a:pt x="20016" y="4032"/>
                  <a:pt x="20040" y="4077"/>
                  <a:pt x="20069" y="4077"/>
                </a:cubicBezTo>
                <a:cubicBezTo>
                  <a:pt x="20099" y="4077"/>
                  <a:pt x="20122" y="4032"/>
                  <a:pt x="20122" y="3974"/>
                </a:cubicBezTo>
                <a:lnTo>
                  <a:pt x="20122" y="3754"/>
                </a:lnTo>
                <a:cubicBezTo>
                  <a:pt x="20122" y="3697"/>
                  <a:pt x="20099" y="3650"/>
                  <a:pt x="20069" y="3650"/>
                </a:cubicBezTo>
                <a:close/>
                <a:moveTo>
                  <a:pt x="20384" y="3650"/>
                </a:moveTo>
                <a:cubicBezTo>
                  <a:pt x="20355" y="3650"/>
                  <a:pt x="20331" y="3697"/>
                  <a:pt x="20331" y="3754"/>
                </a:cubicBezTo>
                <a:lnTo>
                  <a:pt x="20331" y="3974"/>
                </a:lnTo>
                <a:cubicBezTo>
                  <a:pt x="20331" y="4032"/>
                  <a:pt x="20355" y="4077"/>
                  <a:pt x="20384" y="4077"/>
                </a:cubicBezTo>
                <a:cubicBezTo>
                  <a:pt x="20413" y="4077"/>
                  <a:pt x="20436" y="4032"/>
                  <a:pt x="20436" y="3974"/>
                </a:cubicBezTo>
                <a:lnTo>
                  <a:pt x="20436" y="3754"/>
                </a:lnTo>
                <a:cubicBezTo>
                  <a:pt x="20436" y="3697"/>
                  <a:pt x="20413" y="3650"/>
                  <a:pt x="20384" y="3650"/>
                </a:cubicBezTo>
                <a:close/>
                <a:moveTo>
                  <a:pt x="21234" y="3650"/>
                </a:moveTo>
                <a:cubicBezTo>
                  <a:pt x="21204" y="3650"/>
                  <a:pt x="21181" y="3697"/>
                  <a:pt x="21181" y="3754"/>
                </a:cubicBezTo>
                <a:lnTo>
                  <a:pt x="21181" y="3974"/>
                </a:lnTo>
                <a:cubicBezTo>
                  <a:pt x="21181" y="4032"/>
                  <a:pt x="21204" y="4077"/>
                  <a:pt x="21234" y="4077"/>
                </a:cubicBezTo>
                <a:cubicBezTo>
                  <a:pt x="21263" y="4077"/>
                  <a:pt x="21285" y="4032"/>
                  <a:pt x="21285" y="3974"/>
                </a:cubicBezTo>
                <a:lnTo>
                  <a:pt x="21285" y="3754"/>
                </a:lnTo>
                <a:cubicBezTo>
                  <a:pt x="21285" y="3697"/>
                  <a:pt x="21263" y="3650"/>
                  <a:pt x="21234" y="3650"/>
                </a:cubicBezTo>
                <a:close/>
                <a:moveTo>
                  <a:pt x="21547" y="3650"/>
                </a:moveTo>
                <a:cubicBezTo>
                  <a:pt x="21518" y="3650"/>
                  <a:pt x="21495" y="3697"/>
                  <a:pt x="21495" y="3754"/>
                </a:cubicBezTo>
                <a:lnTo>
                  <a:pt x="21495" y="3974"/>
                </a:lnTo>
                <a:cubicBezTo>
                  <a:pt x="21495" y="4032"/>
                  <a:pt x="21518" y="4077"/>
                  <a:pt x="21547" y="4077"/>
                </a:cubicBezTo>
                <a:cubicBezTo>
                  <a:pt x="21576" y="4077"/>
                  <a:pt x="21600" y="4032"/>
                  <a:pt x="21600" y="3974"/>
                </a:cubicBezTo>
                <a:lnTo>
                  <a:pt x="21600" y="3754"/>
                </a:lnTo>
                <a:cubicBezTo>
                  <a:pt x="21600" y="3697"/>
                  <a:pt x="21576" y="3650"/>
                  <a:pt x="21547" y="3650"/>
                </a:cubicBezTo>
                <a:close/>
                <a:moveTo>
                  <a:pt x="53" y="4380"/>
                </a:moveTo>
                <a:cubicBezTo>
                  <a:pt x="24" y="4380"/>
                  <a:pt x="0" y="4427"/>
                  <a:pt x="0" y="4484"/>
                </a:cubicBezTo>
                <a:lnTo>
                  <a:pt x="0" y="4704"/>
                </a:lnTo>
                <a:cubicBezTo>
                  <a:pt x="0" y="4762"/>
                  <a:pt x="24" y="4809"/>
                  <a:pt x="53" y="4809"/>
                </a:cubicBezTo>
                <a:cubicBezTo>
                  <a:pt x="82" y="4809"/>
                  <a:pt x="106" y="4762"/>
                  <a:pt x="106" y="4704"/>
                </a:cubicBezTo>
                <a:lnTo>
                  <a:pt x="106" y="4484"/>
                </a:lnTo>
                <a:cubicBezTo>
                  <a:pt x="106" y="4427"/>
                  <a:pt x="82" y="4380"/>
                  <a:pt x="53" y="4380"/>
                </a:cubicBezTo>
                <a:close/>
                <a:moveTo>
                  <a:pt x="367" y="4380"/>
                </a:moveTo>
                <a:cubicBezTo>
                  <a:pt x="338" y="4380"/>
                  <a:pt x="315" y="4427"/>
                  <a:pt x="315" y="4484"/>
                </a:cubicBezTo>
                <a:lnTo>
                  <a:pt x="315" y="4704"/>
                </a:lnTo>
                <a:cubicBezTo>
                  <a:pt x="315" y="4762"/>
                  <a:pt x="338" y="4809"/>
                  <a:pt x="367" y="4809"/>
                </a:cubicBezTo>
                <a:cubicBezTo>
                  <a:pt x="397" y="4809"/>
                  <a:pt x="420" y="4762"/>
                  <a:pt x="420" y="4704"/>
                </a:cubicBezTo>
                <a:lnTo>
                  <a:pt x="420" y="4484"/>
                </a:lnTo>
                <a:cubicBezTo>
                  <a:pt x="420" y="4427"/>
                  <a:pt x="397" y="4380"/>
                  <a:pt x="367" y="4380"/>
                </a:cubicBezTo>
                <a:close/>
                <a:moveTo>
                  <a:pt x="1217" y="4380"/>
                </a:moveTo>
                <a:cubicBezTo>
                  <a:pt x="1188" y="4380"/>
                  <a:pt x="1164" y="4427"/>
                  <a:pt x="1164" y="4484"/>
                </a:cubicBezTo>
                <a:lnTo>
                  <a:pt x="1164" y="4704"/>
                </a:lnTo>
                <a:cubicBezTo>
                  <a:pt x="1164" y="4762"/>
                  <a:pt x="1188" y="4809"/>
                  <a:pt x="1217" y="4809"/>
                </a:cubicBezTo>
                <a:cubicBezTo>
                  <a:pt x="1246" y="4809"/>
                  <a:pt x="1270" y="4762"/>
                  <a:pt x="1270" y="4704"/>
                </a:cubicBezTo>
                <a:lnTo>
                  <a:pt x="1270" y="4484"/>
                </a:lnTo>
                <a:cubicBezTo>
                  <a:pt x="1270" y="4427"/>
                  <a:pt x="1246" y="4380"/>
                  <a:pt x="1217" y="4380"/>
                </a:cubicBezTo>
                <a:close/>
                <a:moveTo>
                  <a:pt x="1532" y="4380"/>
                </a:moveTo>
                <a:cubicBezTo>
                  <a:pt x="1503" y="4380"/>
                  <a:pt x="1479" y="4427"/>
                  <a:pt x="1479" y="4484"/>
                </a:cubicBezTo>
                <a:lnTo>
                  <a:pt x="1479" y="4704"/>
                </a:lnTo>
                <a:cubicBezTo>
                  <a:pt x="1479" y="4762"/>
                  <a:pt x="1503" y="4809"/>
                  <a:pt x="1532" y="4809"/>
                </a:cubicBezTo>
                <a:cubicBezTo>
                  <a:pt x="1561" y="4809"/>
                  <a:pt x="1584" y="4762"/>
                  <a:pt x="1584" y="4704"/>
                </a:cubicBezTo>
                <a:lnTo>
                  <a:pt x="1584" y="4484"/>
                </a:lnTo>
                <a:cubicBezTo>
                  <a:pt x="1584" y="4427"/>
                  <a:pt x="1561" y="4380"/>
                  <a:pt x="1532" y="4380"/>
                </a:cubicBezTo>
                <a:close/>
                <a:moveTo>
                  <a:pt x="2380" y="4380"/>
                </a:moveTo>
                <a:cubicBezTo>
                  <a:pt x="2351" y="4380"/>
                  <a:pt x="2329" y="4427"/>
                  <a:pt x="2329" y="4484"/>
                </a:cubicBezTo>
                <a:lnTo>
                  <a:pt x="2329" y="4704"/>
                </a:lnTo>
                <a:cubicBezTo>
                  <a:pt x="2329" y="4762"/>
                  <a:pt x="2351" y="4809"/>
                  <a:pt x="2380" y="4809"/>
                </a:cubicBezTo>
                <a:cubicBezTo>
                  <a:pt x="2409" y="4809"/>
                  <a:pt x="2433" y="4762"/>
                  <a:pt x="2433" y="4704"/>
                </a:cubicBezTo>
                <a:lnTo>
                  <a:pt x="2433" y="4484"/>
                </a:lnTo>
                <a:cubicBezTo>
                  <a:pt x="2433" y="4427"/>
                  <a:pt x="2409" y="4380"/>
                  <a:pt x="2380" y="4380"/>
                </a:cubicBezTo>
                <a:close/>
                <a:moveTo>
                  <a:pt x="2695" y="4380"/>
                </a:moveTo>
                <a:cubicBezTo>
                  <a:pt x="2666" y="4380"/>
                  <a:pt x="2643" y="4427"/>
                  <a:pt x="2643" y="4484"/>
                </a:cubicBezTo>
                <a:lnTo>
                  <a:pt x="2643" y="4704"/>
                </a:lnTo>
                <a:cubicBezTo>
                  <a:pt x="2643" y="4762"/>
                  <a:pt x="2666" y="4809"/>
                  <a:pt x="2695" y="4809"/>
                </a:cubicBezTo>
                <a:cubicBezTo>
                  <a:pt x="2724" y="4809"/>
                  <a:pt x="2748" y="4762"/>
                  <a:pt x="2748" y="4704"/>
                </a:cubicBezTo>
                <a:lnTo>
                  <a:pt x="2748" y="4484"/>
                </a:lnTo>
                <a:cubicBezTo>
                  <a:pt x="2748" y="4427"/>
                  <a:pt x="2724" y="4380"/>
                  <a:pt x="2695" y="4380"/>
                </a:cubicBezTo>
                <a:close/>
                <a:moveTo>
                  <a:pt x="3545" y="4380"/>
                </a:moveTo>
                <a:cubicBezTo>
                  <a:pt x="3516" y="4380"/>
                  <a:pt x="3492" y="4427"/>
                  <a:pt x="3492" y="4484"/>
                </a:cubicBezTo>
                <a:lnTo>
                  <a:pt x="3492" y="4704"/>
                </a:lnTo>
                <a:cubicBezTo>
                  <a:pt x="3492" y="4762"/>
                  <a:pt x="3516" y="4809"/>
                  <a:pt x="3545" y="4809"/>
                </a:cubicBezTo>
                <a:cubicBezTo>
                  <a:pt x="3574" y="4809"/>
                  <a:pt x="3598" y="4762"/>
                  <a:pt x="3598" y="4704"/>
                </a:cubicBezTo>
                <a:lnTo>
                  <a:pt x="3598" y="4484"/>
                </a:lnTo>
                <a:cubicBezTo>
                  <a:pt x="3598" y="4427"/>
                  <a:pt x="3574" y="4380"/>
                  <a:pt x="3545" y="4380"/>
                </a:cubicBezTo>
                <a:close/>
                <a:moveTo>
                  <a:pt x="3859" y="4380"/>
                </a:moveTo>
                <a:cubicBezTo>
                  <a:pt x="3830" y="4380"/>
                  <a:pt x="3806" y="4427"/>
                  <a:pt x="3806" y="4484"/>
                </a:cubicBezTo>
                <a:lnTo>
                  <a:pt x="3806" y="4704"/>
                </a:lnTo>
                <a:cubicBezTo>
                  <a:pt x="3806" y="4762"/>
                  <a:pt x="3830" y="4809"/>
                  <a:pt x="3859" y="4809"/>
                </a:cubicBezTo>
                <a:cubicBezTo>
                  <a:pt x="3888" y="4809"/>
                  <a:pt x="3912" y="4762"/>
                  <a:pt x="3912" y="4704"/>
                </a:cubicBezTo>
                <a:lnTo>
                  <a:pt x="3912" y="4484"/>
                </a:lnTo>
                <a:cubicBezTo>
                  <a:pt x="3912" y="4427"/>
                  <a:pt x="3888" y="4380"/>
                  <a:pt x="3859" y="4380"/>
                </a:cubicBezTo>
                <a:close/>
                <a:moveTo>
                  <a:pt x="4709" y="4380"/>
                </a:moveTo>
                <a:cubicBezTo>
                  <a:pt x="4680" y="4380"/>
                  <a:pt x="4656" y="4427"/>
                  <a:pt x="4656" y="4484"/>
                </a:cubicBezTo>
                <a:lnTo>
                  <a:pt x="4656" y="4704"/>
                </a:lnTo>
                <a:cubicBezTo>
                  <a:pt x="4656" y="4762"/>
                  <a:pt x="4680" y="4809"/>
                  <a:pt x="4709" y="4809"/>
                </a:cubicBezTo>
                <a:cubicBezTo>
                  <a:pt x="4738" y="4809"/>
                  <a:pt x="4762" y="4762"/>
                  <a:pt x="4762" y="4704"/>
                </a:cubicBezTo>
                <a:lnTo>
                  <a:pt x="4762" y="4484"/>
                </a:lnTo>
                <a:cubicBezTo>
                  <a:pt x="4762" y="4427"/>
                  <a:pt x="4738" y="4380"/>
                  <a:pt x="4709" y="4380"/>
                </a:cubicBezTo>
                <a:close/>
                <a:moveTo>
                  <a:pt x="5023" y="4380"/>
                </a:moveTo>
                <a:cubicBezTo>
                  <a:pt x="4994" y="4380"/>
                  <a:pt x="4970" y="4427"/>
                  <a:pt x="4970" y="4484"/>
                </a:cubicBezTo>
                <a:lnTo>
                  <a:pt x="4970" y="4704"/>
                </a:lnTo>
                <a:cubicBezTo>
                  <a:pt x="4970" y="4762"/>
                  <a:pt x="4994" y="4809"/>
                  <a:pt x="5023" y="4809"/>
                </a:cubicBezTo>
                <a:cubicBezTo>
                  <a:pt x="5053" y="4809"/>
                  <a:pt x="5076" y="4762"/>
                  <a:pt x="5076" y="4704"/>
                </a:cubicBezTo>
                <a:lnTo>
                  <a:pt x="5076" y="4484"/>
                </a:lnTo>
                <a:cubicBezTo>
                  <a:pt x="5076" y="4427"/>
                  <a:pt x="5053" y="4380"/>
                  <a:pt x="5023" y="4380"/>
                </a:cubicBezTo>
                <a:close/>
                <a:moveTo>
                  <a:pt x="5873" y="4380"/>
                </a:moveTo>
                <a:cubicBezTo>
                  <a:pt x="5844" y="4380"/>
                  <a:pt x="5820" y="4427"/>
                  <a:pt x="5820" y="4484"/>
                </a:cubicBezTo>
                <a:lnTo>
                  <a:pt x="5820" y="4704"/>
                </a:lnTo>
                <a:cubicBezTo>
                  <a:pt x="5820" y="4762"/>
                  <a:pt x="5844" y="4809"/>
                  <a:pt x="5873" y="4809"/>
                </a:cubicBezTo>
                <a:cubicBezTo>
                  <a:pt x="5902" y="4809"/>
                  <a:pt x="5926" y="4762"/>
                  <a:pt x="5926" y="4704"/>
                </a:cubicBezTo>
                <a:lnTo>
                  <a:pt x="5926" y="4484"/>
                </a:lnTo>
                <a:cubicBezTo>
                  <a:pt x="5926" y="4427"/>
                  <a:pt x="5902" y="4380"/>
                  <a:pt x="5873" y="4380"/>
                </a:cubicBezTo>
                <a:close/>
                <a:moveTo>
                  <a:pt x="6188" y="4380"/>
                </a:moveTo>
                <a:cubicBezTo>
                  <a:pt x="6159" y="4380"/>
                  <a:pt x="6135" y="4427"/>
                  <a:pt x="6135" y="4484"/>
                </a:cubicBezTo>
                <a:lnTo>
                  <a:pt x="6135" y="4704"/>
                </a:lnTo>
                <a:cubicBezTo>
                  <a:pt x="6135" y="4762"/>
                  <a:pt x="6159" y="4809"/>
                  <a:pt x="6188" y="4809"/>
                </a:cubicBezTo>
                <a:cubicBezTo>
                  <a:pt x="6217" y="4809"/>
                  <a:pt x="6240" y="4762"/>
                  <a:pt x="6240" y="4704"/>
                </a:cubicBezTo>
                <a:lnTo>
                  <a:pt x="6240" y="4484"/>
                </a:lnTo>
                <a:cubicBezTo>
                  <a:pt x="6240" y="4427"/>
                  <a:pt x="6217" y="4380"/>
                  <a:pt x="6188" y="4380"/>
                </a:cubicBezTo>
                <a:close/>
                <a:moveTo>
                  <a:pt x="7036" y="4380"/>
                </a:moveTo>
                <a:cubicBezTo>
                  <a:pt x="7007" y="4380"/>
                  <a:pt x="6984" y="4427"/>
                  <a:pt x="6984" y="4484"/>
                </a:cubicBezTo>
                <a:lnTo>
                  <a:pt x="6984" y="4704"/>
                </a:lnTo>
                <a:cubicBezTo>
                  <a:pt x="6984" y="4762"/>
                  <a:pt x="7007" y="4809"/>
                  <a:pt x="7036" y="4809"/>
                </a:cubicBezTo>
                <a:cubicBezTo>
                  <a:pt x="7065" y="4809"/>
                  <a:pt x="7089" y="4762"/>
                  <a:pt x="7089" y="4704"/>
                </a:cubicBezTo>
                <a:lnTo>
                  <a:pt x="7089" y="4484"/>
                </a:lnTo>
                <a:cubicBezTo>
                  <a:pt x="7089" y="4427"/>
                  <a:pt x="7065" y="4380"/>
                  <a:pt x="7036" y="4380"/>
                </a:cubicBezTo>
                <a:close/>
                <a:moveTo>
                  <a:pt x="7351" y="4380"/>
                </a:moveTo>
                <a:cubicBezTo>
                  <a:pt x="7322" y="4380"/>
                  <a:pt x="7299" y="4427"/>
                  <a:pt x="7299" y="4484"/>
                </a:cubicBezTo>
                <a:lnTo>
                  <a:pt x="7299" y="4704"/>
                </a:lnTo>
                <a:cubicBezTo>
                  <a:pt x="7299" y="4762"/>
                  <a:pt x="7322" y="4809"/>
                  <a:pt x="7351" y="4809"/>
                </a:cubicBezTo>
                <a:cubicBezTo>
                  <a:pt x="7380" y="4809"/>
                  <a:pt x="7404" y="4762"/>
                  <a:pt x="7404" y="4704"/>
                </a:cubicBezTo>
                <a:lnTo>
                  <a:pt x="7404" y="4484"/>
                </a:lnTo>
                <a:cubicBezTo>
                  <a:pt x="7404" y="4427"/>
                  <a:pt x="7380" y="4380"/>
                  <a:pt x="7351" y="4380"/>
                </a:cubicBezTo>
                <a:close/>
                <a:moveTo>
                  <a:pt x="8201" y="4380"/>
                </a:moveTo>
                <a:cubicBezTo>
                  <a:pt x="8171" y="4380"/>
                  <a:pt x="8148" y="4427"/>
                  <a:pt x="8148" y="4484"/>
                </a:cubicBezTo>
                <a:lnTo>
                  <a:pt x="8148" y="4704"/>
                </a:lnTo>
                <a:cubicBezTo>
                  <a:pt x="8148" y="4762"/>
                  <a:pt x="8171" y="4809"/>
                  <a:pt x="8201" y="4809"/>
                </a:cubicBezTo>
                <a:cubicBezTo>
                  <a:pt x="8230" y="4809"/>
                  <a:pt x="8254" y="4762"/>
                  <a:pt x="8254" y="4704"/>
                </a:cubicBezTo>
                <a:lnTo>
                  <a:pt x="8254" y="4484"/>
                </a:lnTo>
                <a:cubicBezTo>
                  <a:pt x="8254" y="4427"/>
                  <a:pt x="8230" y="4380"/>
                  <a:pt x="8201" y="4380"/>
                </a:cubicBezTo>
                <a:close/>
                <a:moveTo>
                  <a:pt x="8515" y="4380"/>
                </a:moveTo>
                <a:cubicBezTo>
                  <a:pt x="8486" y="4380"/>
                  <a:pt x="8462" y="4427"/>
                  <a:pt x="8462" y="4484"/>
                </a:cubicBezTo>
                <a:lnTo>
                  <a:pt x="8462" y="4704"/>
                </a:lnTo>
                <a:cubicBezTo>
                  <a:pt x="8462" y="4762"/>
                  <a:pt x="8486" y="4809"/>
                  <a:pt x="8515" y="4809"/>
                </a:cubicBezTo>
                <a:cubicBezTo>
                  <a:pt x="8544" y="4809"/>
                  <a:pt x="8568" y="4762"/>
                  <a:pt x="8568" y="4704"/>
                </a:cubicBezTo>
                <a:lnTo>
                  <a:pt x="8568" y="4484"/>
                </a:lnTo>
                <a:cubicBezTo>
                  <a:pt x="8568" y="4427"/>
                  <a:pt x="8544" y="4380"/>
                  <a:pt x="8515" y="4380"/>
                </a:cubicBezTo>
                <a:close/>
                <a:moveTo>
                  <a:pt x="9365" y="4380"/>
                </a:moveTo>
                <a:cubicBezTo>
                  <a:pt x="9336" y="4380"/>
                  <a:pt x="9312" y="4427"/>
                  <a:pt x="9312" y="4484"/>
                </a:cubicBezTo>
                <a:lnTo>
                  <a:pt x="9312" y="4704"/>
                </a:lnTo>
                <a:cubicBezTo>
                  <a:pt x="9312" y="4762"/>
                  <a:pt x="9336" y="4809"/>
                  <a:pt x="9365" y="4809"/>
                </a:cubicBezTo>
                <a:cubicBezTo>
                  <a:pt x="9394" y="4809"/>
                  <a:pt x="9418" y="4762"/>
                  <a:pt x="9418" y="4704"/>
                </a:cubicBezTo>
                <a:lnTo>
                  <a:pt x="9418" y="4484"/>
                </a:lnTo>
                <a:cubicBezTo>
                  <a:pt x="9418" y="4427"/>
                  <a:pt x="9394" y="4380"/>
                  <a:pt x="9365" y="4380"/>
                </a:cubicBezTo>
                <a:close/>
                <a:moveTo>
                  <a:pt x="9679" y="4380"/>
                </a:moveTo>
                <a:cubicBezTo>
                  <a:pt x="9650" y="4380"/>
                  <a:pt x="9626" y="4427"/>
                  <a:pt x="9626" y="4484"/>
                </a:cubicBezTo>
                <a:lnTo>
                  <a:pt x="9626" y="4704"/>
                </a:lnTo>
                <a:cubicBezTo>
                  <a:pt x="9626" y="4762"/>
                  <a:pt x="9650" y="4809"/>
                  <a:pt x="9679" y="4809"/>
                </a:cubicBezTo>
                <a:cubicBezTo>
                  <a:pt x="9708" y="4809"/>
                  <a:pt x="9732" y="4762"/>
                  <a:pt x="9732" y="4704"/>
                </a:cubicBezTo>
                <a:lnTo>
                  <a:pt x="9732" y="4484"/>
                </a:lnTo>
                <a:cubicBezTo>
                  <a:pt x="9732" y="4427"/>
                  <a:pt x="9708" y="4380"/>
                  <a:pt x="9679" y="4380"/>
                </a:cubicBezTo>
                <a:close/>
                <a:moveTo>
                  <a:pt x="10529" y="4380"/>
                </a:moveTo>
                <a:cubicBezTo>
                  <a:pt x="10500" y="4380"/>
                  <a:pt x="10476" y="4427"/>
                  <a:pt x="10476" y="4484"/>
                </a:cubicBezTo>
                <a:lnTo>
                  <a:pt x="10476" y="4704"/>
                </a:lnTo>
                <a:cubicBezTo>
                  <a:pt x="10476" y="4762"/>
                  <a:pt x="10500" y="4809"/>
                  <a:pt x="10529" y="4809"/>
                </a:cubicBezTo>
                <a:cubicBezTo>
                  <a:pt x="10558" y="4809"/>
                  <a:pt x="10582" y="4762"/>
                  <a:pt x="10582" y="4704"/>
                </a:cubicBezTo>
                <a:lnTo>
                  <a:pt x="10582" y="4484"/>
                </a:lnTo>
                <a:cubicBezTo>
                  <a:pt x="10582" y="4427"/>
                  <a:pt x="10558" y="4380"/>
                  <a:pt x="10529" y="4380"/>
                </a:cubicBezTo>
                <a:close/>
                <a:moveTo>
                  <a:pt x="10844" y="4380"/>
                </a:moveTo>
                <a:cubicBezTo>
                  <a:pt x="10814" y="4380"/>
                  <a:pt x="10791" y="4427"/>
                  <a:pt x="10791" y="4484"/>
                </a:cubicBezTo>
                <a:lnTo>
                  <a:pt x="10791" y="4704"/>
                </a:lnTo>
                <a:cubicBezTo>
                  <a:pt x="10791" y="4762"/>
                  <a:pt x="10814" y="4809"/>
                  <a:pt x="10844" y="4809"/>
                </a:cubicBezTo>
                <a:cubicBezTo>
                  <a:pt x="10873" y="4809"/>
                  <a:pt x="10895" y="4762"/>
                  <a:pt x="10895" y="4704"/>
                </a:cubicBezTo>
                <a:lnTo>
                  <a:pt x="10895" y="4484"/>
                </a:lnTo>
                <a:cubicBezTo>
                  <a:pt x="10895" y="4427"/>
                  <a:pt x="10873" y="4380"/>
                  <a:pt x="10844" y="4380"/>
                </a:cubicBezTo>
                <a:close/>
                <a:moveTo>
                  <a:pt x="11692" y="4380"/>
                </a:moveTo>
                <a:cubicBezTo>
                  <a:pt x="11663" y="4380"/>
                  <a:pt x="11640" y="4427"/>
                  <a:pt x="11640" y="4484"/>
                </a:cubicBezTo>
                <a:lnTo>
                  <a:pt x="11640" y="4704"/>
                </a:lnTo>
                <a:cubicBezTo>
                  <a:pt x="11640" y="4762"/>
                  <a:pt x="11663" y="4809"/>
                  <a:pt x="11692" y="4809"/>
                </a:cubicBezTo>
                <a:cubicBezTo>
                  <a:pt x="11721" y="4809"/>
                  <a:pt x="11745" y="4762"/>
                  <a:pt x="11745" y="4704"/>
                </a:cubicBezTo>
                <a:lnTo>
                  <a:pt x="11745" y="4484"/>
                </a:lnTo>
                <a:cubicBezTo>
                  <a:pt x="11745" y="4427"/>
                  <a:pt x="11721" y="4380"/>
                  <a:pt x="11692" y="4380"/>
                </a:cubicBezTo>
                <a:close/>
                <a:moveTo>
                  <a:pt x="12007" y="4380"/>
                </a:moveTo>
                <a:cubicBezTo>
                  <a:pt x="11978" y="4380"/>
                  <a:pt x="11955" y="4427"/>
                  <a:pt x="11955" y="4484"/>
                </a:cubicBezTo>
                <a:lnTo>
                  <a:pt x="11955" y="4704"/>
                </a:lnTo>
                <a:cubicBezTo>
                  <a:pt x="11955" y="4762"/>
                  <a:pt x="11978" y="4809"/>
                  <a:pt x="12007" y="4809"/>
                </a:cubicBezTo>
                <a:cubicBezTo>
                  <a:pt x="12036" y="4809"/>
                  <a:pt x="12060" y="4762"/>
                  <a:pt x="12060" y="4704"/>
                </a:cubicBezTo>
                <a:lnTo>
                  <a:pt x="12060" y="4484"/>
                </a:lnTo>
                <a:cubicBezTo>
                  <a:pt x="12060" y="4427"/>
                  <a:pt x="12036" y="4380"/>
                  <a:pt x="12007" y="4380"/>
                </a:cubicBezTo>
                <a:close/>
                <a:moveTo>
                  <a:pt x="12856" y="4380"/>
                </a:moveTo>
                <a:cubicBezTo>
                  <a:pt x="12827" y="4380"/>
                  <a:pt x="12804" y="4427"/>
                  <a:pt x="12804" y="4484"/>
                </a:cubicBezTo>
                <a:lnTo>
                  <a:pt x="12804" y="4704"/>
                </a:lnTo>
                <a:cubicBezTo>
                  <a:pt x="12804" y="4762"/>
                  <a:pt x="12827" y="4809"/>
                  <a:pt x="12856" y="4809"/>
                </a:cubicBezTo>
                <a:cubicBezTo>
                  <a:pt x="12886" y="4809"/>
                  <a:pt x="12909" y="4762"/>
                  <a:pt x="12909" y="4704"/>
                </a:cubicBezTo>
                <a:lnTo>
                  <a:pt x="12909" y="4484"/>
                </a:lnTo>
                <a:cubicBezTo>
                  <a:pt x="12909" y="4427"/>
                  <a:pt x="12886" y="4380"/>
                  <a:pt x="12856" y="4380"/>
                </a:cubicBezTo>
                <a:close/>
                <a:moveTo>
                  <a:pt x="13171" y="4380"/>
                </a:moveTo>
                <a:cubicBezTo>
                  <a:pt x="13142" y="4380"/>
                  <a:pt x="13118" y="4427"/>
                  <a:pt x="13118" y="4484"/>
                </a:cubicBezTo>
                <a:lnTo>
                  <a:pt x="13118" y="4704"/>
                </a:lnTo>
                <a:cubicBezTo>
                  <a:pt x="13118" y="4762"/>
                  <a:pt x="13142" y="4809"/>
                  <a:pt x="13171" y="4809"/>
                </a:cubicBezTo>
                <a:cubicBezTo>
                  <a:pt x="13200" y="4809"/>
                  <a:pt x="13224" y="4762"/>
                  <a:pt x="13224" y="4704"/>
                </a:cubicBezTo>
                <a:lnTo>
                  <a:pt x="13224" y="4484"/>
                </a:lnTo>
                <a:cubicBezTo>
                  <a:pt x="13224" y="4427"/>
                  <a:pt x="13200" y="4380"/>
                  <a:pt x="13171" y="4380"/>
                </a:cubicBezTo>
                <a:close/>
                <a:moveTo>
                  <a:pt x="14021" y="4380"/>
                </a:moveTo>
                <a:cubicBezTo>
                  <a:pt x="13992" y="4380"/>
                  <a:pt x="13968" y="4427"/>
                  <a:pt x="13968" y="4484"/>
                </a:cubicBezTo>
                <a:lnTo>
                  <a:pt x="13968" y="4704"/>
                </a:lnTo>
                <a:cubicBezTo>
                  <a:pt x="13968" y="4762"/>
                  <a:pt x="13992" y="4809"/>
                  <a:pt x="14021" y="4809"/>
                </a:cubicBezTo>
                <a:cubicBezTo>
                  <a:pt x="14050" y="4809"/>
                  <a:pt x="14074" y="4762"/>
                  <a:pt x="14074" y="4704"/>
                </a:cubicBezTo>
                <a:lnTo>
                  <a:pt x="14074" y="4484"/>
                </a:lnTo>
                <a:cubicBezTo>
                  <a:pt x="14074" y="4427"/>
                  <a:pt x="14050" y="4380"/>
                  <a:pt x="14021" y="4380"/>
                </a:cubicBezTo>
                <a:close/>
                <a:moveTo>
                  <a:pt x="14335" y="4380"/>
                </a:moveTo>
                <a:cubicBezTo>
                  <a:pt x="14306" y="4380"/>
                  <a:pt x="14282" y="4427"/>
                  <a:pt x="14282" y="4484"/>
                </a:cubicBezTo>
                <a:lnTo>
                  <a:pt x="14282" y="4704"/>
                </a:lnTo>
                <a:cubicBezTo>
                  <a:pt x="14282" y="4762"/>
                  <a:pt x="14306" y="4809"/>
                  <a:pt x="14335" y="4809"/>
                </a:cubicBezTo>
                <a:cubicBezTo>
                  <a:pt x="14364" y="4809"/>
                  <a:pt x="14388" y="4762"/>
                  <a:pt x="14388" y="4704"/>
                </a:cubicBezTo>
                <a:lnTo>
                  <a:pt x="14388" y="4484"/>
                </a:lnTo>
                <a:cubicBezTo>
                  <a:pt x="14388" y="4427"/>
                  <a:pt x="14364" y="4380"/>
                  <a:pt x="14335" y="4380"/>
                </a:cubicBezTo>
                <a:close/>
                <a:moveTo>
                  <a:pt x="15185" y="4380"/>
                </a:moveTo>
                <a:cubicBezTo>
                  <a:pt x="15156" y="4380"/>
                  <a:pt x="15132" y="4427"/>
                  <a:pt x="15132" y="4484"/>
                </a:cubicBezTo>
                <a:lnTo>
                  <a:pt x="15132" y="4704"/>
                </a:lnTo>
                <a:cubicBezTo>
                  <a:pt x="15132" y="4762"/>
                  <a:pt x="15156" y="4809"/>
                  <a:pt x="15185" y="4809"/>
                </a:cubicBezTo>
                <a:cubicBezTo>
                  <a:pt x="15214" y="4809"/>
                  <a:pt x="15237" y="4762"/>
                  <a:pt x="15237" y="4704"/>
                </a:cubicBezTo>
                <a:lnTo>
                  <a:pt x="15237" y="4484"/>
                </a:lnTo>
                <a:cubicBezTo>
                  <a:pt x="15237" y="4427"/>
                  <a:pt x="15214" y="4380"/>
                  <a:pt x="15185" y="4380"/>
                </a:cubicBezTo>
                <a:close/>
                <a:moveTo>
                  <a:pt x="15500" y="4380"/>
                </a:moveTo>
                <a:cubicBezTo>
                  <a:pt x="15470" y="4380"/>
                  <a:pt x="15447" y="4427"/>
                  <a:pt x="15447" y="4484"/>
                </a:cubicBezTo>
                <a:lnTo>
                  <a:pt x="15447" y="4704"/>
                </a:lnTo>
                <a:cubicBezTo>
                  <a:pt x="15447" y="4762"/>
                  <a:pt x="15470" y="4809"/>
                  <a:pt x="15500" y="4809"/>
                </a:cubicBezTo>
                <a:cubicBezTo>
                  <a:pt x="15529" y="4809"/>
                  <a:pt x="15551" y="4762"/>
                  <a:pt x="15551" y="4704"/>
                </a:cubicBezTo>
                <a:lnTo>
                  <a:pt x="15551" y="4484"/>
                </a:lnTo>
                <a:cubicBezTo>
                  <a:pt x="15551" y="4427"/>
                  <a:pt x="15529" y="4380"/>
                  <a:pt x="15500" y="4380"/>
                </a:cubicBezTo>
                <a:close/>
                <a:moveTo>
                  <a:pt x="16349" y="4380"/>
                </a:moveTo>
                <a:cubicBezTo>
                  <a:pt x="16320" y="4380"/>
                  <a:pt x="16296" y="4427"/>
                  <a:pt x="16296" y="4484"/>
                </a:cubicBezTo>
                <a:lnTo>
                  <a:pt x="16296" y="4704"/>
                </a:lnTo>
                <a:cubicBezTo>
                  <a:pt x="16296" y="4762"/>
                  <a:pt x="16320" y="4809"/>
                  <a:pt x="16349" y="4809"/>
                </a:cubicBezTo>
                <a:cubicBezTo>
                  <a:pt x="16378" y="4809"/>
                  <a:pt x="16401" y="4762"/>
                  <a:pt x="16401" y="4704"/>
                </a:cubicBezTo>
                <a:lnTo>
                  <a:pt x="16401" y="4484"/>
                </a:lnTo>
                <a:cubicBezTo>
                  <a:pt x="16401" y="4427"/>
                  <a:pt x="16378" y="4380"/>
                  <a:pt x="16349" y="4380"/>
                </a:cubicBezTo>
                <a:close/>
                <a:moveTo>
                  <a:pt x="16663" y="4380"/>
                </a:moveTo>
                <a:cubicBezTo>
                  <a:pt x="16634" y="4380"/>
                  <a:pt x="16611" y="4427"/>
                  <a:pt x="16611" y="4484"/>
                </a:cubicBezTo>
                <a:lnTo>
                  <a:pt x="16611" y="4704"/>
                </a:lnTo>
                <a:cubicBezTo>
                  <a:pt x="16611" y="4762"/>
                  <a:pt x="16634" y="4809"/>
                  <a:pt x="16663" y="4809"/>
                </a:cubicBezTo>
                <a:cubicBezTo>
                  <a:pt x="16692" y="4809"/>
                  <a:pt x="16716" y="4762"/>
                  <a:pt x="16716" y="4704"/>
                </a:cubicBezTo>
                <a:lnTo>
                  <a:pt x="16716" y="4484"/>
                </a:lnTo>
                <a:cubicBezTo>
                  <a:pt x="16716" y="4427"/>
                  <a:pt x="16692" y="4380"/>
                  <a:pt x="16663" y="4380"/>
                </a:cubicBezTo>
                <a:close/>
                <a:moveTo>
                  <a:pt x="17512" y="4380"/>
                </a:moveTo>
                <a:cubicBezTo>
                  <a:pt x="17483" y="4380"/>
                  <a:pt x="17459" y="4427"/>
                  <a:pt x="17459" y="4484"/>
                </a:cubicBezTo>
                <a:lnTo>
                  <a:pt x="17459" y="4704"/>
                </a:lnTo>
                <a:cubicBezTo>
                  <a:pt x="17459" y="4762"/>
                  <a:pt x="17483" y="4809"/>
                  <a:pt x="17512" y="4809"/>
                </a:cubicBezTo>
                <a:cubicBezTo>
                  <a:pt x="17541" y="4809"/>
                  <a:pt x="17565" y="4762"/>
                  <a:pt x="17565" y="4704"/>
                </a:cubicBezTo>
                <a:lnTo>
                  <a:pt x="17565" y="4484"/>
                </a:lnTo>
                <a:cubicBezTo>
                  <a:pt x="17565" y="4427"/>
                  <a:pt x="17541" y="4380"/>
                  <a:pt x="17512" y="4380"/>
                </a:cubicBezTo>
                <a:close/>
                <a:moveTo>
                  <a:pt x="17827" y="4380"/>
                </a:moveTo>
                <a:cubicBezTo>
                  <a:pt x="17798" y="4380"/>
                  <a:pt x="17774" y="4427"/>
                  <a:pt x="17774" y="4484"/>
                </a:cubicBezTo>
                <a:lnTo>
                  <a:pt x="17774" y="4704"/>
                </a:lnTo>
                <a:cubicBezTo>
                  <a:pt x="17774" y="4762"/>
                  <a:pt x="17798" y="4809"/>
                  <a:pt x="17827" y="4809"/>
                </a:cubicBezTo>
                <a:cubicBezTo>
                  <a:pt x="17856" y="4809"/>
                  <a:pt x="17880" y="4762"/>
                  <a:pt x="17880" y="4704"/>
                </a:cubicBezTo>
                <a:lnTo>
                  <a:pt x="17880" y="4484"/>
                </a:lnTo>
                <a:cubicBezTo>
                  <a:pt x="17880" y="4427"/>
                  <a:pt x="17856" y="4380"/>
                  <a:pt x="17827" y="4380"/>
                </a:cubicBezTo>
                <a:close/>
                <a:moveTo>
                  <a:pt x="18677" y="4380"/>
                </a:moveTo>
                <a:cubicBezTo>
                  <a:pt x="18648" y="4380"/>
                  <a:pt x="18624" y="4427"/>
                  <a:pt x="18624" y="4484"/>
                </a:cubicBezTo>
                <a:lnTo>
                  <a:pt x="18624" y="4704"/>
                </a:lnTo>
                <a:cubicBezTo>
                  <a:pt x="18624" y="4762"/>
                  <a:pt x="18648" y="4809"/>
                  <a:pt x="18677" y="4809"/>
                </a:cubicBezTo>
                <a:cubicBezTo>
                  <a:pt x="18706" y="4809"/>
                  <a:pt x="18730" y="4762"/>
                  <a:pt x="18730" y="4704"/>
                </a:cubicBezTo>
                <a:lnTo>
                  <a:pt x="18730" y="4484"/>
                </a:lnTo>
                <a:cubicBezTo>
                  <a:pt x="18730" y="4427"/>
                  <a:pt x="18706" y="4380"/>
                  <a:pt x="18677" y="4380"/>
                </a:cubicBezTo>
                <a:close/>
                <a:moveTo>
                  <a:pt x="18991" y="4380"/>
                </a:moveTo>
                <a:cubicBezTo>
                  <a:pt x="18962" y="4380"/>
                  <a:pt x="18938" y="4427"/>
                  <a:pt x="18938" y="4484"/>
                </a:cubicBezTo>
                <a:lnTo>
                  <a:pt x="18938" y="4704"/>
                </a:lnTo>
                <a:cubicBezTo>
                  <a:pt x="18938" y="4762"/>
                  <a:pt x="18962" y="4809"/>
                  <a:pt x="18991" y="4809"/>
                </a:cubicBezTo>
                <a:cubicBezTo>
                  <a:pt x="19020" y="4809"/>
                  <a:pt x="19044" y="4762"/>
                  <a:pt x="19044" y="4704"/>
                </a:cubicBezTo>
                <a:lnTo>
                  <a:pt x="19044" y="4484"/>
                </a:lnTo>
                <a:cubicBezTo>
                  <a:pt x="19044" y="4427"/>
                  <a:pt x="19020" y="4380"/>
                  <a:pt x="18991" y="4380"/>
                </a:cubicBezTo>
                <a:close/>
                <a:moveTo>
                  <a:pt x="19841" y="4380"/>
                </a:moveTo>
                <a:cubicBezTo>
                  <a:pt x="19812" y="4380"/>
                  <a:pt x="19788" y="4427"/>
                  <a:pt x="19788" y="4484"/>
                </a:cubicBezTo>
                <a:lnTo>
                  <a:pt x="19788" y="4704"/>
                </a:lnTo>
                <a:cubicBezTo>
                  <a:pt x="19788" y="4762"/>
                  <a:pt x="19812" y="4809"/>
                  <a:pt x="19841" y="4809"/>
                </a:cubicBezTo>
                <a:cubicBezTo>
                  <a:pt x="19870" y="4809"/>
                  <a:pt x="19894" y="4762"/>
                  <a:pt x="19894" y="4704"/>
                </a:cubicBezTo>
                <a:lnTo>
                  <a:pt x="19894" y="4484"/>
                </a:lnTo>
                <a:cubicBezTo>
                  <a:pt x="19894" y="4427"/>
                  <a:pt x="19870" y="4380"/>
                  <a:pt x="19841" y="4380"/>
                </a:cubicBezTo>
                <a:close/>
                <a:moveTo>
                  <a:pt x="20155" y="4380"/>
                </a:moveTo>
                <a:cubicBezTo>
                  <a:pt x="20126" y="4380"/>
                  <a:pt x="20102" y="4427"/>
                  <a:pt x="20102" y="4484"/>
                </a:cubicBezTo>
                <a:lnTo>
                  <a:pt x="20102" y="4704"/>
                </a:lnTo>
                <a:cubicBezTo>
                  <a:pt x="20102" y="4762"/>
                  <a:pt x="20126" y="4809"/>
                  <a:pt x="20155" y="4809"/>
                </a:cubicBezTo>
                <a:cubicBezTo>
                  <a:pt x="20184" y="4809"/>
                  <a:pt x="20207" y="4762"/>
                  <a:pt x="20207" y="4704"/>
                </a:cubicBezTo>
                <a:lnTo>
                  <a:pt x="20207" y="4484"/>
                </a:lnTo>
                <a:cubicBezTo>
                  <a:pt x="20207" y="4427"/>
                  <a:pt x="20184" y="4380"/>
                  <a:pt x="20155" y="4380"/>
                </a:cubicBezTo>
                <a:close/>
                <a:moveTo>
                  <a:pt x="21004" y="4380"/>
                </a:moveTo>
                <a:cubicBezTo>
                  <a:pt x="20975" y="4380"/>
                  <a:pt x="20952" y="4427"/>
                  <a:pt x="20952" y="4484"/>
                </a:cubicBezTo>
                <a:lnTo>
                  <a:pt x="20952" y="4704"/>
                </a:lnTo>
                <a:cubicBezTo>
                  <a:pt x="20952" y="4762"/>
                  <a:pt x="20975" y="4809"/>
                  <a:pt x="21004" y="4809"/>
                </a:cubicBezTo>
                <a:cubicBezTo>
                  <a:pt x="21033" y="4809"/>
                  <a:pt x="21057" y="4762"/>
                  <a:pt x="21057" y="4704"/>
                </a:cubicBezTo>
                <a:lnTo>
                  <a:pt x="21057" y="4484"/>
                </a:lnTo>
                <a:cubicBezTo>
                  <a:pt x="21057" y="4427"/>
                  <a:pt x="21033" y="4380"/>
                  <a:pt x="21004" y="4380"/>
                </a:cubicBezTo>
                <a:close/>
                <a:moveTo>
                  <a:pt x="21319" y="4380"/>
                </a:moveTo>
                <a:cubicBezTo>
                  <a:pt x="21289" y="4380"/>
                  <a:pt x="21267" y="4427"/>
                  <a:pt x="21267" y="4484"/>
                </a:cubicBezTo>
                <a:lnTo>
                  <a:pt x="21267" y="4704"/>
                </a:lnTo>
                <a:cubicBezTo>
                  <a:pt x="21267" y="4762"/>
                  <a:pt x="21289" y="4809"/>
                  <a:pt x="21319" y="4809"/>
                </a:cubicBezTo>
                <a:cubicBezTo>
                  <a:pt x="21348" y="4809"/>
                  <a:pt x="21372" y="4762"/>
                  <a:pt x="21372" y="4704"/>
                </a:cubicBezTo>
                <a:lnTo>
                  <a:pt x="21372" y="4484"/>
                </a:lnTo>
                <a:cubicBezTo>
                  <a:pt x="21372" y="4427"/>
                  <a:pt x="21348" y="4380"/>
                  <a:pt x="21319" y="4380"/>
                </a:cubicBezTo>
                <a:close/>
                <a:moveTo>
                  <a:pt x="281" y="5110"/>
                </a:moveTo>
                <a:cubicBezTo>
                  <a:pt x="252" y="5110"/>
                  <a:pt x="228" y="5157"/>
                  <a:pt x="228" y="5214"/>
                </a:cubicBezTo>
                <a:lnTo>
                  <a:pt x="228" y="5434"/>
                </a:lnTo>
                <a:cubicBezTo>
                  <a:pt x="228" y="5492"/>
                  <a:pt x="252" y="5539"/>
                  <a:pt x="281" y="5539"/>
                </a:cubicBezTo>
                <a:cubicBezTo>
                  <a:pt x="311" y="5539"/>
                  <a:pt x="334" y="5492"/>
                  <a:pt x="334" y="5434"/>
                </a:cubicBezTo>
                <a:lnTo>
                  <a:pt x="334" y="5214"/>
                </a:lnTo>
                <a:cubicBezTo>
                  <a:pt x="334" y="5157"/>
                  <a:pt x="311" y="5110"/>
                  <a:pt x="281" y="5110"/>
                </a:cubicBezTo>
                <a:close/>
                <a:moveTo>
                  <a:pt x="596" y="5110"/>
                </a:moveTo>
                <a:cubicBezTo>
                  <a:pt x="567" y="5110"/>
                  <a:pt x="543" y="5157"/>
                  <a:pt x="543" y="5214"/>
                </a:cubicBezTo>
                <a:lnTo>
                  <a:pt x="543" y="5434"/>
                </a:lnTo>
                <a:cubicBezTo>
                  <a:pt x="543" y="5492"/>
                  <a:pt x="567" y="5539"/>
                  <a:pt x="596" y="5539"/>
                </a:cubicBezTo>
                <a:cubicBezTo>
                  <a:pt x="625" y="5539"/>
                  <a:pt x="649" y="5492"/>
                  <a:pt x="649" y="5434"/>
                </a:cubicBezTo>
                <a:lnTo>
                  <a:pt x="649" y="5214"/>
                </a:lnTo>
                <a:cubicBezTo>
                  <a:pt x="649" y="5157"/>
                  <a:pt x="625" y="5110"/>
                  <a:pt x="596" y="5110"/>
                </a:cubicBezTo>
                <a:close/>
                <a:moveTo>
                  <a:pt x="1446" y="5110"/>
                </a:moveTo>
                <a:cubicBezTo>
                  <a:pt x="1417" y="5110"/>
                  <a:pt x="1393" y="5157"/>
                  <a:pt x="1393" y="5214"/>
                </a:cubicBezTo>
                <a:lnTo>
                  <a:pt x="1393" y="5434"/>
                </a:lnTo>
                <a:cubicBezTo>
                  <a:pt x="1393" y="5492"/>
                  <a:pt x="1417" y="5539"/>
                  <a:pt x="1446" y="5539"/>
                </a:cubicBezTo>
                <a:cubicBezTo>
                  <a:pt x="1475" y="5539"/>
                  <a:pt x="1499" y="5492"/>
                  <a:pt x="1499" y="5434"/>
                </a:cubicBezTo>
                <a:lnTo>
                  <a:pt x="1499" y="5214"/>
                </a:lnTo>
                <a:cubicBezTo>
                  <a:pt x="1499" y="5157"/>
                  <a:pt x="1475" y="5110"/>
                  <a:pt x="1446" y="5110"/>
                </a:cubicBezTo>
                <a:close/>
                <a:moveTo>
                  <a:pt x="1760" y="5110"/>
                </a:moveTo>
                <a:cubicBezTo>
                  <a:pt x="1731" y="5110"/>
                  <a:pt x="1707" y="5157"/>
                  <a:pt x="1707" y="5214"/>
                </a:cubicBezTo>
                <a:lnTo>
                  <a:pt x="1707" y="5434"/>
                </a:lnTo>
                <a:cubicBezTo>
                  <a:pt x="1707" y="5492"/>
                  <a:pt x="1731" y="5539"/>
                  <a:pt x="1760" y="5539"/>
                </a:cubicBezTo>
                <a:cubicBezTo>
                  <a:pt x="1789" y="5539"/>
                  <a:pt x="1813" y="5492"/>
                  <a:pt x="1813" y="5434"/>
                </a:cubicBezTo>
                <a:lnTo>
                  <a:pt x="1813" y="5214"/>
                </a:lnTo>
                <a:cubicBezTo>
                  <a:pt x="1813" y="5157"/>
                  <a:pt x="1789" y="5110"/>
                  <a:pt x="1760" y="5110"/>
                </a:cubicBezTo>
                <a:close/>
                <a:moveTo>
                  <a:pt x="2610" y="5110"/>
                </a:moveTo>
                <a:cubicBezTo>
                  <a:pt x="2581" y="5110"/>
                  <a:pt x="2557" y="5157"/>
                  <a:pt x="2557" y="5214"/>
                </a:cubicBezTo>
                <a:lnTo>
                  <a:pt x="2557" y="5434"/>
                </a:lnTo>
                <a:cubicBezTo>
                  <a:pt x="2557" y="5492"/>
                  <a:pt x="2581" y="5539"/>
                  <a:pt x="2610" y="5539"/>
                </a:cubicBezTo>
                <a:cubicBezTo>
                  <a:pt x="2639" y="5539"/>
                  <a:pt x="2662" y="5492"/>
                  <a:pt x="2662" y="5434"/>
                </a:cubicBezTo>
                <a:lnTo>
                  <a:pt x="2662" y="5214"/>
                </a:lnTo>
                <a:cubicBezTo>
                  <a:pt x="2662" y="5157"/>
                  <a:pt x="2639" y="5110"/>
                  <a:pt x="2610" y="5110"/>
                </a:cubicBezTo>
                <a:close/>
                <a:moveTo>
                  <a:pt x="2924" y="5110"/>
                </a:moveTo>
                <a:cubicBezTo>
                  <a:pt x="2895" y="5110"/>
                  <a:pt x="2871" y="5157"/>
                  <a:pt x="2871" y="5214"/>
                </a:cubicBezTo>
                <a:lnTo>
                  <a:pt x="2871" y="5434"/>
                </a:lnTo>
                <a:cubicBezTo>
                  <a:pt x="2871" y="5492"/>
                  <a:pt x="2895" y="5539"/>
                  <a:pt x="2924" y="5539"/>
                </a:cubicBezTo>
                <a:cubicBezTo>
                  <a:pt x="2954" y="5539"/>
                  <a:pt x="2976" y="5492"/>
                  <a:pt x="2976" y="5434"/>
                </a:cubicBezTo>
                <a:lnTo>
                  <a:pt x="2976" y="5214"/>
                </a:lnTo>
                <a:cubicBezTo>
                  <a:pt x="2976" y="5157"/>
                  <a:pt x="2954" y="5110"/>
                  <a:pt x="2924" y="5110"/>
                </a:cubicBezTo>
                <a:close/>
                <a:moveTo>
                  <a:pt x="3773" y="5110"/>
                </a:moveTo>
                <a:cubicBezTo>
                  <a:pt x="3744" y="5110"/>
                  <a:pt x="3721" y="5157"/>
                  <a:pt x="3721" y="5214"/>
                </a:cubicBezTo>
                <a:lnTo>
                  <a:pt x="3721" y="5434"/>
                </a:lnTo>
                <a:cubicBezTo>
                  <a:pt x="3721" y="5492"/>
                  <a:pt x="3744" y="5539"/>
                  <a:pt x="3773" y="5539"/>
                </a:cubicBezTo>
                <a:cubicBezTo>
                  <a:pt x="3802" y="5539"/>
                  <a:pt x="3826" y="5492"/>
                  <a:pt x="3826" y="5434"/>
                </a:cubicBezTo>
                <a:lnTo>
                  <a:pt x="3826" y="5214"/>
                </a:lnTo>
                <a:cubicBezTo>
                  <a:pt x="3826" y="5157"/>
                  <a:pt x="3802" y="5110"/>
                  <a:pt x="3773" y="5110"/>
                </a:cubicBezTo>
                <a:close/>
                <a:moveTo>
                  <a:pt x="4088" y="5110"/>
                </a:moveTo>
                <a:cubicBezTo>
                  <a:pt x="4058" y="5110"/>
                  <a:pt x="4035" y="5157"/>
                  <a:pt x="4035" y="5214"/>
                </a:cubicBezTo>
                <a:lnTo>
                  <a:pt x="4035" y="5434"/>
                </a:lnTo>
                <a:cubicBezTo>
                  <a:pt x="4035" y="5492"/>
                  <a:pt x="4058" y="5539"/>
                  <a:pt x="4088" y="5539"/>
                </a:cubicBezTo>
                <a:cubicBezTo>
                  <a:pt x="4117" y="5539"/>
                  <a:pt x="4141" y="5492"/>
                  <a:pt x="4141" y="5434"/>
                </a:cubicBezTo>
                <a:lnTo>
                  <a:pt x="4141" y="5214"/>
                </a:lnTo>
                <a:cubicBezTo>
                  <a:pt x="4141" y="5157"/>
                  <a:pt x="4117" y="5110"/>
                  <a:pt x="4088" y="5110"/>
                </a:cubicBezTo>
                <a:close/>
                <a:moveTo>
                  <a:pt x="4937" y="5110"/>
                </a:moveTo>
                <a:cubicBezTo>
                  <a:pt x="4908" y="5110"/>
                  <a:pt x="4884" y="5157"/>
                  <a:pt x="4884" y="5214"/>
                </a:cubicBezTo>
                <a:lnTo>
                  <a:pt x="4884" y="5434"/>
                </a:lnTo>
                <a:cubicBezTo>
                  <a:pt x="4884" y="5492"/>
                  <a:pt x="4908" y="5539"/>
                  <a:pt x="4937" y="5539"/>
                </a:cubicBezTo>
                <a:cubicBezTo>
                  <a:pt x="4966" y="5539"/>
                  <a:pt x="4990" y="5492"/>
                  <a:pt x="4990" y="5434"/>
                </a:cubicBezTo>
                <a:lnTo>
                  <a:pt x="4990" y="5214"/>
                </a:lnTo>
                <a:cubicBezTo>
                  <a:pt x="4990" y="5157"/>
                  <a:pt x="4966" y="5110"/>
                  <a:pt x="4937" y="5110"/>
                </a:cubicBezTo>
                <a:close/>
                <a:moveTo>
                  <a:pt x="5252" y="5110"/>
                </a:moveTo>
                <a:cubicBezTo>
                  <a:pt x="5223" y="5110"/>
                  <a:pt x="5199" y="5157"/>
                  <a:pt x="5199" y="5214"/>
                </a:cubicBezTo>
                <a:lnTo>
                  <a:pt x="5199" y="5434"/>
                </a:lnTo>
                <a:cubicBezTo>
                  <a:pt x="5199" y="5492"/>
                  <a:pt x="5223" y="5539"/>
                  <a:pt x="5252" y="5539"/>
                </a:cubicBezTo>
                <a:cubicBezTo>
                  <a:pt x="5281" y="5539"/>
                  <a:pt x="5305" y="5492"/>
                  <a:pt x="5305" y="5434"/>
                </a:cubicBezTo>
                <a:lnTo>
                  <a:pt x="5305" y="5214"/>
                </a:lnTo>
                <a:cubicBezTo>
                  <a:pt x="5305" y="5157"/>
                  <a:pt x="5281" y="5110"/>
                  <a:pt x="5252" y="5110"/>
                </a:cubicBezTo>
                <a:close/>
                <a:moveTo>
                  <a:pt x="6102" y="5110"/>
                </a:moveTo>
                <a:cubicBezTo>
                  <a:pt x="6072" y="5110"/>
                  <a:pt x="6049" y="5157"/>
                  <a:pt x="6049" y="5214"/>
                </a:cubicBezTo>
                <a:lnTo>
                  <a:pt x="6049" y="5434"/>
                </a:lnTo>
                <a:cubicBezTo>
                  <a:pt x="6049" y="5492"/>
                  <a:pt x="6072" y="5539"/>
                  <a:pt x="6102" y="5539"/>
                </a:cubicBezTo>
                <a:cubicBezTo>
                  <a:pt x="6131" y="5539"/>
                  <a:pt x="6155" y="5492"/>
                  <a:pt x="6155" y="5434"/>
                </a:cubicBezTo>
                <a:lnTo>
                  <a:pt x="6155" y="5214"/>
                </a:lnTo>
                <a:cubicBezTo>
                  <a:pt x="6155" y="5157"/>
                  <a:pt x="6131" y="5110"/>
                  <a:pt x="6102" y="5110"/>
                </a:cubicBezTo>
                <a:close/>
                <a:moveTo>
                  <a:pt x="6416" y="5110"/>
                </a:moveTo>
                <a:cubicBezTo>
                  <a:pt x="6387" y="5110"/>
                  <a:pt x="6363" y="5157"/>
                  <a:pt x="6363" y="5214"/>
                </a:cubicBezTo>
                <a:lnTo>
                  <a:pt x="6363" y="5434"/>
                </a:lnTo>
                <a:cubicBezTo>
                  <a:pt x="6363" y="5492"/>
                  <a:pt x="6387" y="5539"/>
                  <a:pt x="6416" y="5539"/>
                </a:cubicBezTo>
                <a:cubicBezTo>
                  <a:pt x="6445" y="5539"/>
                  <a:pt x="6469" y="5492"/>
                  <a:pt x="6469" y="5434"/>
                </a:cubicBezTo>
                <a:lnTo>
                  <a:pt x="6469" y="5214"/>
                </a:lnTo>
                <a:cubicBezTo>
                  <a:pt x="6469" y="5157"/>
                  <a:pt x="6445" y="5110"/>
                  <a:pt x="6416" y="5110"/>
                </a:cubicBezTo>
                <a:close/>
                <a:moveTo>
                  <a:pt x="7266" y="5110"/>
                </a:moveTo>
                <a:cubicBezTo>
                  <a:pt x="7237" y="5110"/>
                  <a:pt x="7213" y="5157"/>
                  <a:pt x="7213" y="5214"/>
                </a:cubicBezTo>
                <a:lnTo>
                  <a:pt x="7213" y="5434"/>
                </a:lnTo>
                <a:cubicBezTo>
                  <a:pt x="7213" y="5492"/>
                  <a:pt x="7237" y="5539"/>
                  <a:pt x="7266" y="5539"/>
                </a:cubicBezTo>
                <a:cubicBezTo>
                  <a:pt x="7295" y="5539"/>
                  <a:pt x="7318" y="5492"/>
                  <a:pt x="7318" y="5434"/>
                </a:cubicBezTo>
                <a:lnTo>
                  <a:pt x="7318" y="5214"/>
                </a:lnTo>
                <a:cubicBezTo>
                  <a:pt x="7318" y="5157"/>
                  <a:pt x="7295" y="5110"/>
                  <a:pt x="7266" y="5110"/>
                </a:cubicBezTo>
                <a:close/>
                <a:moveTo>
                  <a:pt x="7580" y="5110"/>
                </a:moveTo>
                <a:cubicBezTo>
                  <a:pt x="7551" y="5110"/>
                  <a:pt x="7527" y="5157"/>
                  <a:pt x="7527" y="5214"/>
                </a:cubicBezTo>
                <a:lnTo>
                  <a:pt x="7527" y="5434"/>
                </a:lnTo>
                <a:cubicBezTo>
                  <a:pt x="7527" y="5492"/>
                  <a:pt x="7551" y="5539"/>
                  <a:pt x="7580" y="5539"/>
                </a:cubicBezTo>
                <a:cubicBezTo>
                  <a:pt x="7609" y="5539"/>
                  <a:pt x="7632" y="5492"/>
                  <a:pt x="7632" y="5434"/>
                </a:cubicBezTo>
                <a:lnTo>
                  <a:pt x="7632" y="5214"/>
                </a:lnTo>
                <a:cubicBezTo>
                  <a:pt x="7632" y="5157"/>
                  <a:pt x="7609" y="5110"/>
                  <a:pt x="7580" y="5110"/>
                </a:cubicBezTo>
                <a:close/>
                <a:moveTo>
                  <a:pt x="8429" y="5110"/>
                </a:moveTo>
                <a:cubicBezTo>
                  <a:pt x="8400" y="5110"/>
                  <a:pt x="8377" y="5157"/>
                  <a:pt x="8377" y="5214"/>
                </a:cubicBezTo>
                <a:lnTo>
                  <a:pt x="8377" y="5434"/>
                </a:lnTo>
                <a:cubicBezTo>
                  <a:pt x="8377" y="5492"/>
                  <a:pt x="8400" y="5539"/>
                  <a:pt x="8429" y="5539"/>
                </a:cubicBezTo>
                <a:cubicBezTo>
                  <a:pt x="8458" y="5539"/>
                  <a:pt x="8482" y="5492"/>
                  <a:pt x="8482" y="5434"/>
                </a:cubicBezTo>
                <a:lnTo>
                  <a:pt x="8482" y="5214"/>
                </a:lnTo>
                <a:cubicBezTo>
                  <a:pt x="8482" y="5157"/>
                  <a:pt x="8458" y="5110"/>
                  <a:pt x="8429" y="5110"/>
                </a:cubicBezTo>
                <a:close/>
                <a:moveTo>
                  <a:pt x="8744" y="5110"/>
                </a:moveTo>
                <a:cubicBezTo>
                  <a:pt x="8714" y="5110"/>
                  <a:pt x="8691" y="5157"/>
                  <a:pt x="8691" y="5214"/>
                </a:cubicBezTo>
                <a:lnTo>
                  <a:pt x="8691" y="5434"/>
                </a:lnTo>
                <a:cubicBezTo>
                  <a:pt x="8691" y="5492"/>
                  <a:pt x="8714" y="5539"/>
                  <a:pt x="8744" y="5539"/>
                </a:cubicBezTo>
                <a:cubicBezTo>
                  <a:pt x="8773" y="5539"/>
                  <a:pt x="8796" y="5492"/>
                  <a:pt x="8796" y="5434"/>
                </a:cubicBezTo>
                <a:lnTo>
                  <a:pt x="8796" y="5214"/>
                </a:lnTo>
                <a:cubicBezTo>
                  <a:pt x="8796" y="5157"/>
                  <a:pt x="8773" y="5110"/>
                  <a:pt x="8744" y="5110"/>
                </a:cubicBezTo>
                <a:close/>
                <a:moveTo>
                  <a:pt x="9593" y="5110"/>
                </a:moveTo>
                <a:cubicBezTo>
                  <a:pt x="9564" y="5110"/>
                  <a:pt x="9540" y="5157"/>
                  <a:pt x="9540" y="5214"/>
                </a:cubicBezTo>
                <a:lnTo>
                  <a:pt x="9540" y="5434"/>
                </a:lnTo>
                <a:cubicBezTo>
                  <a:pt x="9540" y="5492"/>
                  <a:pt x="9564" y="5539"/>
                  <a:pt x="9593" y="5539"/>
                </a:cubicBezTo>
                <a:cubicBezTo>
                  <a:pt x="9622" y="5539"/>
                  <a:pt x="9646" y="5492"/>
                  <a:pt x="9646" y="5434"/>
                </a:cubicBezTo>
                <a:lnTo>
                  <a:pt x="9646" y="5214"/>
                </a:lnTo>
                <a:cubicBezTo>
                  <a:pt x="9646" y="5157"/>
                  <a:pt x="9622" y="5110"/>
                  <a:pt x="9593" y="5110"/>
                </a:cubicBezTo>
                <a:close/>
                <a:moveTo>
                  <a:pt x="9908" y="5110"/>
                </a:moveTo>
                <a:cubicBezTo>
                  <a:pt x="9879" y="5110"/>
                  <a:pt x="9855" y="5157"/>
                  <a:pt x="9855" y="5214"/>
                </a:cubicBezTo>
                <a:lnTo>
                  <a:pt x="9855" y="5434"/>
                </a:lnTo>
                <a:cubicBezTo>
                  <a:pt x="9855" y="5492"/>
                  <a:pt x="9879" y="5539"/>
                  <a:pt x="9908" y="5539"/>
                </a:cubicBezTo>
                <a:cubicBezTo>
                  <a:pt x="9937" y="5539"/>
                  <a:pt x="9961" y="5492"/>
                  <a:pt x="9961" y="5434"/>
                </a:cubicBezTo>
                <a:lnTo>
                  <a:pt x="9961" y="5214"/>
                </a:lnTo>
                <a:cubicBezTo>
                  <a:pt x="9961" y="5157"/>
                  <a:pt x="9937" y="5110"/>
                  <a:pt x="9908" y="5110"/>
                </a:cubicBezTo>
                <a:close/>
                <a:moveTo>
                  <a:pt x="10758" y="5110"/>
                </a:moveTo>
                <a:cubicBezTo>
                  <a:pt x="10728" y="5110"/>
                  <a:pt x="10705" y="5157"/>
                  <a:pt x="10705" y="5214"/>
                </a:cubicBezTo>
                <a:lnTo>
                  <a:pt x="10705" y="5434"/>
                </a:lnTo>
                <a:cubicBezTo>
                  <a:pt x="10705" y="5492"/>
                  <a:pt x="10728" y="5539"/>
                  <a:pt x="10758" y="5539"/>
                </a:cubicBezTo>
                <a:cubicBezTo>
                  <a:pt x="10787" y="5539"/>
                  <a:pt x="10810" y="5492"/>
                  <a:pt x="10810" y="5434"/>
                </a:cubicBezTo>
                <a:lnTo>
                  <a:pt x="10810" y="5214"/>
                </a:lnTo>
                <a:cubicBezTo>
                  <a:pt x="10810" y="5157"/>
                  <a:pt x="10787" y="5110"/>
                  <a:pt x="10758" y="5110"/>
                </a:cubicBezTo>
                <a:close/>
                <a:moveTo>
                  <a:pt x="11072" y="5110"/>
                </a:moveTo>
                <a:cubicBezTo>
                  <a:pt x="11043" y="5110"/>
                  <a:pt x="11019" y="5157"/>
                  <a:pt x="11019" y="5214"/>
                </a:cubicBezTo>
                <a:lnTo>
                  <a:pt x="11019" y="5434"/>
                </a:lnTo>
                <a:cubicBezTo>
                  <a:pt x="11019" y="5492"/>
                  <a:pt x="11043" y="5539"/>
                  <a:pt x="11072" y="5539"/>
                </a:cubicBezTo>
                <a:cubicBezTo>
                  <a:pt x="11101" y="5539"/>
                  <a:pt x="11125" y="5492"/>
                  <a:pt x="11125" y="5434"/>
                </a:cubicBezTo>
                <a:lnTo>
                  <a:pt x="11125" y="5214"/>
                </a:lnTo>
                <a:cubicBezTo>
                  <a:pt x="11125" y="5157"/>
                  <a:pt x="11101" y="5110"/>
                  <a:pt x="11072" y="5110"/>
                </a:cubicBezTo>
                <a:close/>
                <a:moveTo>
                  <a:pt x="11922" y="5110"/>
                </a:moveTo>
                <a:cubicBezTo>
                  <a:pt x="11893" y="5110"/>
                  <a:pt x="11869" y="5157"/>
                  <a:pt x="11869" y="5214"/>
                </a:cubicBezTo>
                <a:lnTo>
                  <a:pt x="11869" y="5434"/>
                </a:lnTo>
                <a:cubicBezTo>
                  <a:pt x="11869" y="5492"/>
                  <a:pt x="11893" y="5539"/>
                  <a:pt x="11922" y="5539"/>
                </a:cubicBezTo>
                <a:cubicBezTo>
                  <a:pt x="11951" y="5539"/>
                  <a:pt x="11974" y="5492"/>
                  <a:pt x="11974" y="5434"/>
                </a:cubicBezTo>
                <a:lnTo>
                  <a:pt x="11974" y="5214"/>
                </a:lnTo>
                <a:cubicBezTo>
                  <a:pt x="11974" y="5157"/>
                  <a:pt x="11951" y="5110"/>
                  <a:pt x="11922" y="5110"/>
                </a:cubicBezTo>
                <a:close/>
                <a:moveTo>
                  <a:pt x="12236" y="5110"/>
                </a:moveTo>
                <a:cubicBezTo>
                  <a:pt x="12207" y="5110"/>
                  <a:pt x="12183" y="5157"/>
                  <a:pt x="12183" y="5214"/>
                </a:cubicBezTo>
                <a:lnTo>
                  <a:pt x="12183" y="5434"/>
                </a:lnTo>
                <a:cubicBezTo>
                  <a:pt x="12183" y="5492"/>
                  <a:pt x="12207" y="5539"/>
                  <a:pt x="12236" y="5539"/>
                </a:cubicBezTo>
                <a:cubicBezTo>
                  <a:pt x="12265" y="5539"/>
                  <a:pt x="12288" y="5492"/>
                  <a:pt x="12288" y="5434"/>
                </a:cubicBezTo>
                <a:lnTo>
                  <a:pt x="12288" y="5214"/>
                </a:lnTo>
                <a:cubicBezTo>
                  <a:pt x="12288" y="5157"/>
                  <a:pt x="12265" y="5110"/>
                  <a:pt x="12236" y="5110"/>
                </a:cubicBezTo>
                <a:close/>
                <a:moveTo>
                  <a:pt x="13085" y="5110"/>
                </a:moveTo>
                <a:cubicBezTo>
                  <a:pt x="13056" y="5110"/>
                  <a:pt x="13032" y="5157"/>
                  <a:pt x="13032" y="5214"/>
                </a:cubicBezTo>
                <a:lnTo>
                  <a:pt x="13032" y="5434"/>
                </a:lnTo>
                <a:cubicBezTo>
                  <a:pt x="13032" y="5492"/>
                  <a:pt x="13056" y="5539"/>
                  <a:pt x="13085" y="5539"/>
                </a:cubicBezTo>
                <a:cubicBezTo>
                  <a:pt x="13114" y="5539"/>
                  <a:pt x="13138" y="5492"/>
                  <a:pt x="13138" y="5434"/>
                </a:cubicBezTo>
                <a:lnTo>
                  <a:pt x="13138" y="5214"/>
                </a:lnTo>
                <a:cubicBezTo>
                  <a:pt x="13138" y="5157"/>
                  <a:pt x="13114" y="5110"/>
                  <a:pt x="13085" y="5110"/>
                </a:cubicBezTo>
                <a:close/>
                <a:moveTo>
                  <a:pt x="13399" y="5110"/>
                </a:moveTo>
                <a:cubicBezTo>
                  <a:pt x="13370" y="5110"/>
                  <a:pt x="13348" y="5157"/>
                  <a:pt x="13348" y="5214"/>
                </a:cubicBezTo>
                <a:lnTo>
                  <a:pt x="13348" y="5434"/>
                </a:lnTo>
                <a:cubicBezTo>
                  <a:pt x="13348" y="5492"/>
                  <a:pt x="13370" y="5539"/>
                  <a:pt x="13399" y="5539"/>
                </a:cubicBezTo>
                <a:cubicBezTo>
                  <a:pt x="13428" y="5539"/>
                  <a:pt x="13452" y="5492"/>
                  <a:pt x="13452" y="5434"/>
                </a:cubicBezTo>
                <a:lnTo>
                  <a:pt x="13452" y="5214"/>
                </a:lnTo>
                <a:cubicBezTo>
                  <a:pt x="13452" y="5157"/>
                  <a:pt x="13428" y="5110"/>
                  <a:pt x="13399" y="5110"/>
                </a:cubicBezTo>
                <a:close/>
                <a:moveTo>
                  <a:pt x="14249" y="5110"/>
                </a:moveTo>
                <a:cubicBezTo>
                  <a:pt x="14220" y="5110"/>
                  <a:pt x="14196" y="5157"/>
                  <a:pt x="14196" y="5214"/>
                </a:cubicBezTo>
                <a:lnTo>
                  <a:pt x="14196" y="5434"/>
                </a:lnTo>
                <a:cubicBezTo>
                  <a:pt x="14196" y="5492"/>
                  <a:pt x="14220" y="5539"/>
                  <a:pt x="14249" y="5539"/>
                </a:cubicBezTo>
                <a:cubicBezTo>
                  <a:pt x="14278" y="5539"/>
                  <a:pt x="14302" y="5492"/>
                  <a:pt x="14302" y="5434"/>
                </a:cubicBezTo>
                <a:lnTo>
                  <a:pt x="14302" y="5214"/>
                </a:lnTo>
                <a:cubicBezTo>
                  <a:pt x="14302" y="5157"/>
                  <a:pt x="14278" y="5110"/>
                  <a:pt x="14249" y="5110"/>
                </a:cubicBezTo>
                <a:close/>
                <a:moveTo>
                  <a:pt x="14564" y="5110"/>
                </a:moveTo>
                <a:cubicBezTo>
                  <a:pt x="14535" y="5110"/>
                  <a:pt x="14511" y="5157"/>
                  <a:pt x="14511" y="5214"/>
                </a:cubicBezTo>
                <a:lnTo>
                  <a:pt x="14511" y="5434"/>
                </a:lnTo>
                <a:cubicBezTo>
                  <a:pt x="14511" y="5492"/>
                  <a:pt x="14535" y="5539"/>
                  <a:pt x="14564" y="5539"/>
                </a:cubicBezTo>
                <a:cubicBezTo>
                  <a:pt x="14593" y="5539"/>
                  <a:pt x="14617" y="5492"/>
                  <a:pt x="14617" y="5434"/>
                </a:cubicBezTo>
                <a:lnTo>
                  <a:pt x="14617" y="5214"/>
                </a:lnTo>
                <a:cubicBezTo>
                  <a:pt x="14617" y="5157"/>
                  <a:pt x="14593" y="5110"/>
                  <a:pt x="14564" y="5110"/>
                </a:cubicBezTo>
                <a:close/>
                <a:moveTo>
                  <a:pt x="15413" y="5110"/>
                </a:moveTo>
                <a:cubicBezTo>
                  <a:pt x="15384" y="5110"/>
                  <a:pt x="15360" y="5157"/>
                  <a:pt x="15360" y="5214"/>
                </a:cubicBezTo>
                <a:lnTo>
                  <a:pt x="15360" y="5434"/>
                </a:lnTo>
                <a:cubicBezTo>
                  <a:pt x="15360" y="5492"/>
                  <a:pt x="15384" y="5539"/>
                  <a:pt x="15413" y="5539"/>
                </a:cubicBezTo>
                <a:cubicBezTo>
                  <a:pt x="15442" y="5539"/>
                  <a:pt x="15465" y="5492"/>
                  <a:pt x="15465" y="5434"/>
                </a:cubicBezTo>
                <a:lnTo>
                  <a:pt x="15465" y="5214"/>
                </a:lnTo>
                <a:cubicBezTo>
                  <a:pt x="15465" y="5157"/>
                  <a:pt x="15442" y="5110"/>
                  <a:pt x="15413" y="5110"/>
                </a:cubicBezTo>
                <a:close/>
                <a:moveTo>
                  <a:pt x="15728" y="5110"/>
                </a:moveTo>
                <a:cubicBezTo>
                  <a:pt x="15699" y="5110"/>
                  <a:pt x="15675" y="5157"/>
                  <a:pt x="15675" y="5214"/>
                </a:cubicBezTo>
                <a:lnTo>
                  <a:pt x="15675" y="5434"/>
                </a:lnTo>
                <a:cubicBezTo>
                  <a:pt x="15675" y="5492"/>
                  <a:pt x="15699" y="5539"/>
                  <a:pt x="15728" y="5539"/>
                </a:cubicBezTo>
                <a:cubicBezTo>
                  <a:pt x="15757" y="5539"/>
                  <a:pt x="15781" y="5492"/>
                  <a:pt x="15781" y="5434"/>
                </a:cubicBezTo>
                <a:lnTo>
                  <a:pt x="15781" y="5214"/>
                </a:lnTo>
                <a:cubicBezTo>
                  <a:pt x="15781" y="5157"/>
                  <a:pt x="15757" y="5110"/>
                  <a:pt x="15728" y="5110"/>
                </a:cubicBezTo>
                <a:close/>
                <a:moveTo>
                  <a:pt x="16578" y="5110"/>
                </a:moveTo>
                <a:cubicBezTo>
                  <a:pt x="16549" y="5110"/>
                  <a:pt x="16525" y="5157"/>
                  <a:pt x="16525" y="5214"/>
                </a:cubicBezTo>
                <a:lnTo>
                  <a:pt x="16525" y="5434"/>
                </a:lnTo>
                <a:cubicBezTo>
                  <a:pt x="16525" y="5492"/>
                  <a:pt x="16549" y="5539"/>
                  <a:pt x="16578" y="5539"/>
                </a:cubicBezTo>
                <a:cubicBezTo>
                  <a:pt x="16607" y="5539"/>
                  <a:pt x="16630" y="5492"/>
                  <a:pt x="16630" y="5434"/>
                </a:cubicBezTo>
                <a:lnTo>
                  <a:pt x="16630" y="5214"/>
                </a:lnTo>
                <a:cubicBezTo>
                  <a:pt x="16630" y="5157"/>
                  <a:pt x="16607" y="5110"/>
                  <a:pt x="16578" y="5110"/>
                </a:cubicBezTo>
                <a:close/>
                <a:moveTo>
                  <a:pt x="16892" y="5110"/>
                </a:moveTo>
                <a:cubicBezTo>
                  <a:pt x="16863" y="5110"/>
                  <a:pt x="16839" y="5157"/>
                  <a:pt x="16839" y="5214"/>
                </a:cubicBezTo>
                <a:lnTo>
                  <a:pt x="16839" y="5434"/>
                </a:lnTo>
                <a:cubicBezTo>
                  <a:pt x="16839" y="5492"/>
                  <a:pt x="16863" y="5539"/>
                  <a:pt x="16892" y="5539"/>
                </a:cubicBezTo>
                <a:cubicBezTo>
                  <a:pt x="16921" y="5539"/>
                  <a:pt x="16944" y="5492"/>
                  <a:pt x="16944" y="5434"/>
                </a:cubicBezTo>
                <a:lnTo>
                  <a:pt x="16944" y="5214"/>
                </a:lnTo>
                <a:cubicBezTo>
                  <a:pt x="16944" y="5157"/>
                  <a:pt x="16921" y="5110"/>
                  <a:pt x="16892" y="5110"/>
                </a:cubicBezTo>
                <a:close/>
                <a:moveTo>
                  <a:pt x="17741" y="5110"/>
                </a:moveTo>
                <a:cubicBezTo>
                  <a:pt x="17712" y="5110"/>
                  <a:pt x="17689" y="5157"/>
                  <a:pt x="17689" y="5214"/>
                </a:cubicBezTo>
                <a:lnTo>
                  <a:pt x="17689" y="5434"/>
                </a:lnTo>
                <a:cubicBezTo>
                  <a:pt x="17689" y="5492"/>
                  <a:pt x="17712" y="5539"/>
                  <a:pt x="17741" y="5539"/>
                </a:cubicBezTo>
                <a:cubicBezTo>
                  <a:pt x="17770" y="5539"/>
                  <a:pt x="17794" y="5492"/>
                  <a:pt x="17794" y="5434"/>
                </a:cubicBezTo>
                <a:lnTo>
                  <a:pt x="17794" y="5214"/>
                </a:lnTo>
                <a:cubicBezTo>
                  <a:pt x="17794" y="5157"/>
                  <a:pt x="17770" y="5110"/>
                  <a:pt x="17741" y="5110"/>
                </a:cubicBezTo>
                <a:close/>
                <a:moveTo>
                  <a:pt x="18055" y="5110"/>
                </a:moveTo>
                <a:cubicBezTo>
                  <a:pt x="18026" y="5110"/>
                  <a:pt x="18002" y="5157"/>
                  <a:pt x="18002" y="5214"/>
                </a:cubicBezTo>
                <a:lnTo>
                  <a:pt x="18002" y="5434"/>
                </a:lnTo>
                <a:cubicBezTo>
                  <a:pt x="18002" y="5492"/>
                  <a:pt x="18026" y="5539"/>
                  <a:pt x="18055" y="5539"/>
                </a:cubicBezTo>
                <a:cubicBezTo>
                  <a:pt x="18085" y="5539"/>
                  <a:pt x="18108" y="5492"/>
                  <a:pt x="18108" y="5434"/>
                </a:cubicBezTo>
                <a:lnTo>
                  <a:pt x="18108" y="5214"/>
                </a:lnTo>
                <a:cubicBezTo>
                  <a:pt x="18108" y="5157"/>
                  <a:pt x="18085" y="5110"/>
                  <a:pt x="18055" y="5110"/>
                </a:cubicBezTo>
                <a:close/>
                <a:moveTo>
                  <a:pt x="18905" y="5110"/>
                </a:moveTo>
                <a:cubicBezTo>
                  <a:pt x="18876" y="5110"/>
                  <a:pt x="18852" y="5157"/>
                  <a:pt x="18852" y="5214"/>
                </a:cubicBezTo>
                <a:lnTo>
                  <a:pt x="18852" y="5434"/>
                </a:lnTo>
                <a:cubicBezTo>
                  <a:pt x="18852" y="5492"/>
                  <a:pt x="18876" y="5539"/>
                  <a:pt x="18905" y="5539"/>
                </a:cubicBezTo>
                <a:cubicBezTo>
                  <a:pt x="18934" y="5539"/>
                  <a:pt x="18958" y="5492"/>
                  <a:pt x="18958" y="5434"/>
                </a:cubicBezTo>
                <a:lnTo>
                  <a:pt x="18958" y="5214"/>
                </a:lnTo>
                <a:cubicBezTo>
                  <a:pt x="18958" y="5157"/>
                  <a:pt x="18934" y="5110"/>
                  <a:pt x="18905" y="5110"/>
                </a:cubicBezTo>
                <a:close/>
                <a:moveTo>
                  <a:pt x="19220" y="5110"/>
                </a:moveTo>
                <a:cubicBezTo>
                  <a:pt x="19191" y="5110"/>
                  <a:pt x="19167" y="5157"/>
                  <a:pt x="19167" y="5214"/>
                </a:cubicBezTo>
                <a:lnTo>
                  <a:pt x="19167" y="5434"/>
                </a:lnTo>
                <a:cubicBezTo>
                  <a:pt x="19167" y="5492"/>
                  <a:pt x="19191" y="5539"/>
                  <a:pt x="19220" y="5539"/>
                </a:cubicBezTo>
                <a:cubicBezTo>
                  <a:pt x="19249" y="5539"/>
                  <a:pt x="19273" y="5492"/>
                  <a:pt x="19273" y="5434"/>
                </a:cubicBezTo>
                <a:lnTo>
                  <a:pt x="19273" y="5214"/>
                </a:lnTo>
                <a:cubicBezTo>
                  <a:pt x="19273" y="5157"/>
                  <a:pt x="19249" y="5110"/>
                  <a:pt x="19220" y="5110"/>
                </a:cubicBezTo>
                <a:close/>
                <a:moveTo>
                  <a:pt x="20069" y="5110"/>
                </a:moveTo>
                <a:cubicBezTo>
                  <a:pt x="20040" y="5110"/>
                  <a:pt x="20016" y="5157"/>
                  <a:pt x="20016" y="5214"/>
                </a:cubicBezTo>
                <a:lnTo>
                  <a:pt x="20016" y="5434"/>
                </a:lnTo>
                <a:cubicBezTo>
                  <a:pt x="20016" y="5492"/>
                  <a:pt x="20040" y="5539"/>
                  <a:pt x="20069" y="5539"/>
                </a:cubicBezTo>
                <a:cubicBezTo>
                  <a:pt x="20099" y="5539"/>
                  <a:pt x="20122" y="5492"/>
                  <a:pt x="20122" y="5434"/>
                </a:cubicBezTo>
                <a:lnTo>
                  <a:pt x="20122" y="5214"/>
                </a:lnTo>
                <a:cubicBezTo>
                  <a:pt x="20122" y="5157"/>
                  <a:pt x="20099" y="5110"/>
                  <a:pt x="20069" y="5110"/>
                </a:cubicBezTo>
                <a:close/>
                <a:moveTo>
                  <a:pt x="20384" y="5110"/>
                </a:moveTo>
                <a:cubicBezTo>
                  <a:pt x="20355" y="5110"/>
                  <a:pt x="20331" y="5157"/>
                  <a:pt x="20331" y="5214"/>
                </a:cubicBezTo>
                <a:lnTo>
                  <a:pt x="20331" y="5434"/>
                </a:lnTo>
                <a:cubicBezTo>
                  <a:pt x="20331" y="5492"/>
                  <a:pt x="20355" y="5539"/>
                  <a:pt x="20384" y="5539"/>
                </a:cubicBezTo>
                <a:cubicBezTo>
                  <a:pt x="20413" y="5539"/>
                  <a:pt x="20436" y="5492"/>
                  <a:pt x="20436" y="5434"/>
                </a:cubicBezTo>
                <a:lnTo>
                  <a:pt x="20436" y="5214"/>
                </a:lnTo>
                <a:cubicBezTo>
                  <a:pt x="20436" y="5157"/>
                  <a:pt x="20413" y="5110"/>
                  <a:pt x="20384" y="5110"/>
                </a:cubicBezTo>
                <a:close/>
                <a:moveTo>
                  <a:pt x="21234" y="5110"/>
                </a:moveTo>
                <a:cubicBezTo>
                  <a:pt x="21204" y="5110"/>
                  <a:pt x="21181" y="5157"/>
                  <a:pt x="21181" y="5214"/>
                </a:cubicBezTo>
                <a:lnTo>
                  <a:pt x="21181" y="5434"/>
                </a:lnTo>
                <a:cubicBezTo>
                  <a:pt x="21181" y="5492"/>
                  <a:pt x="21204" y="5539"/>
                  <a:pt x="21234" y="5539"/>
                </a:cubicBezTo>
                <a:cubicBezTo>
                  <a:pt x="21263" y="5539"/>
                  <a:pt x="21285" y="5492"/>
                  <a:pt x="21285" y="5434"/>
                </a:cubicBezTo>
                <a:lnTo>
                  <a:pt x="21285" y="5214"/>
                </a:lnTo>
                <a:cubicBezTo>
                  <a:pt x="21285" y="5157"/>
                  <a:pt x="21263" y="5110"/>
                  <a:pt x="21234" y="5110"/>
                </a:cubicBezTo>
                <a:close/>
                <a:moveTo>
                  <a:pt x="21547" y="5110"/>
                </a:moveTo>
                <a:cubicBezTo>
                  <a:pt x="21518" y="5110"/>
                  <a:pt x="21495" y="5157"/>
                  <a:pt x="21495" y="5214"/>
                </a:cubicBezTo>
                <a:lnTo>
                  <a:pt x="21495" y="5434"/>
                </a:lnTo>
                <a:cubicBezTo>
                  <a:pt x="21495" y="5492"/>
                  <a:pt x="21518" y="5539"/>
                  <a:pt x="21547" y="5539"/>
                </a:cubicBezTo>
                <a:cubicBezTo>
                  <a:pt x="21576" y="5539"/>
                  <a:pt x="21600" y="5492"/>
                  <a:pt x="21600" y="5434"/>
                </a:cubicBezTo>
                <a:lnTo>
                  <a:pt x="21600" y="5214"/>
                </a:lnTo>
                <a:cubicBezTo>
                  <a:pt x="21600" y="5157"/>
                  <a:pt x="21576" y="5110"/>
                  <a:pt x="21547" y="5110"/>
                </a:cubicBezTo>
                <a:close/>
                <a:moveTo>
                  <a:pt x="53" y="5840"/>
                </a:moveTo>
                <a:cubicBezTo>
                  <a:pt x="24" y="5840"/>
                  <a:pt x="0" y="5887"/>
                  <a:pt x="0" y="5944"/>
                </a:cubicBezTo>
                <a:lnTo>
                  <a:pt x="0" y="6164"/>
                </a:lnTo>
                <a:cubicBezTo>
                  <a:pt x="0" y="6222"/>
                  <a:pt x="24" y="6269"/>
                  <a:pt x="53" y="6269"/>
                </a:cubicBezTo>
                <a:cubicBezTo>
                  <a:pt x="82" y="6269"/>
                  <a:pt x="106" y="6222"/>
                  <a:pt x="106" y="6164"/>
                </a:cubicBezTo>
                <a:lnTo>
                  <a:pt x="106" y="5944"/>
                </a:lnTo>
                <a:cubicBezTo>
                  <a:pt x="106" y="5887"/>
                  <a:pt x="82" y="5840"/>
                  <a:pt x="53" y="5840"/>
                </a:cubicBezTo>
                <a:close/>
                <a:moveTo>
                  <a:pt x="367" y="5840"/>
                </a:moveTo>
                <a:cubicBezTo>
                  <a:pt x="338" y="5840"/>
                  <a:pt x="315" y="5887"/>
                  <a:pt x="315" y="5944"/>
                </a:cubicBezTo>
                <a:lnTo>
                  <a:pt x="315" y="6164"/>
                </a:lnTo>
                <a:cubicBezTo>
                  <a:pt x="315" y="6222"/>
                  <a:pt x="338" y="6269"/>
                  <a:pt x="367" y="6269"/>
                </a:cubicBezTo>
                <a:cubicBezTo>
                  <a:pt x="397" y="6269"/>
                  <a:pt x="420" y="6222"/>
                  <a:pt x="420" y="6164"/>
                </a:cubicBezTo>
                <a:lnTo>
                  <a:pt x="420" y="5944"/>
                </a:lnTo>
                <a:cubicBezTo>
                  <a:pt x="420" y="5887"/>
                  <a:pt x="397" y="5840"/>
                  <a:pt x="367" y="5840"/>
                </a:cubicBezTo>
                <a:close/>
                <a:moveTo>
                  <a:pt x="1217" y="5840"/>
                </a:moveTo>
                <a:cubicBezTo>
                  <a:pt x="1188" y="5840"/>
                  <a:pt x="1164" y="5887"/>
                  <a:pt x="1164" y="5944"/>
                </a:cubicBezTo>
                <a:lnTo>
                  <a:pt x="1164" y="6164"/>
                </a:lnTo>
                <a:cubicBezTo>
                  <a:pt x="1164" y="6222"/>
                  <a:pt x="1188" y="6269"/>
                  <a:pt x="1217" y="6269"/>
                </a:cubicBezTo>
                <a:cubicBezTo>
                  <a:pt x="1246" y="6269"/>
                  <a:pt x="1270" y="6222"/>
                  <a:pt x="1270" y="6164"/>
                </a:cubicBezTo>
                <a:lnTo>
                  <a:pt x="1270" y="5944"/>
                </a:lnTo>
                <a:cubicBezTo>
                  <a:pt x="1270" y="5887"/>
                  <a:pt x="1246" y="5840"/>
                  <a:pt x="1217" y="5840"/>
                </a:cubicBezTo>
                <a:close/>
                <a:moveTo>
                  <a:pt x="1532" y="5840"/>
                </a:moveTo>
                <a:cubicBezTo>
                  <a:pt x="1503" y="5840"/>
                  <a:pt x="1479" y="5887"/>
                  <a:pt x="1479" y="5944"/>
                </a:cubicBezTo>
                <a:lnTo>
                  <a:pt x="1479" y="6164"/>
                </a:lnTo>
                <a:cubicBezTo>
                  <a:pt x="1479" y="6222"/>
                  <a:pt x="1503" y="6269"/>
                  <a:pt x="1532" y="6269"/>
                </a:cubicBezTo>
                <a:cubicBezTo>
                  <a:pt x="1561" y="6269"/>
                  <a:pt x="1584" y="6222"/>
                  <a:pt x="1584" y="6164"/>
                </a:cubicBezTo>
                <a:lnTo>
                  <a:pt x="1584" y="5944"/>
                </a:lnTo>
                <a:cubicBezTo>
                  <a:pt x="1584" y="5887"/>
                  <a:pt x="1561" y="5840"/>
                  <a:pt x="1532" y="5840"/>
                </a:cubicBezTo>
                <a:close/>
                <a:moveTo>
                  <a:pt x="2380" y="5840"/>
                </a:moveTo>
                <a:cubicBezTo>
                  <a:pt x="2351" y="5840"/>
                  <a:pt x="2329" y="5887"/>
                  <a:pt x="2329" y="5944"/>
                </a:cubicBezTo>
                <a:lnTo>
                  <a:pt x="2329" y="6164"/>
                </a:lnTo>
                <a:cubicBezTo>
                  <a:pt x="2329" y="6222"/>
                  <a:pt x="2351" y="6269"/>
                  <a:pt x="2380" y="6269"/>
                </a:cubicBezTo>
                <a:cubicBezTo>
                  <a:pt x="2409" y="6269"/>
                  <a:pt x="2433" y="6222"/>
                  <a:pt x="2433" y="6164"/>
                </a:cubicBezTo>
                <a:lnTo>
                  <a:pt x="2433" y="5944"/>
                </a:lnTo>
                <a:cubicBezTo>
                  <a:pt x="2433" y="5887"/>
                  <a:pt x="2409" y="5840"/>
                  <a:pt x="2380" y="5840"/>
                </a:cubicBezTo>
                <a:close/>
                <a:moveTo>
                  <a:pt x="2695" y="5840"/>
                </a:moveTo>
                <a:cubicBezTo>
                  <a:pt x="2666" y="5840"/>
                  <a:pt x="2643" y="5887"/>
                  <a:pt x="2643" y="5944"/>
                </a:cubicBezTo>
                <a:lnTo>
                  <a:pt x="2643" y="6164"/>
                </a:lnTo>
                <a:cubicBezTo>
                  <a:pt x="2643" y="6222"/>
                  <a:pt x="2666" y="6269"/>
                  <a:pt x="2695" y="6269"/>
                </a:cubicBezTo>
                <a:cubicBezTo>
                  <a:pt x="2724" y="6269"/>
                  <a:pt x="2748" y="6222"/>
                  <a:pt x="2748" y="6164"/>
                </a:cubicBezTo>
                <a:lnTo>
                  <a:pt x="2748" y="5944"/>
                </a:lnTo>
                <a:cubicBezTo>
                  <a:pt x="2748" y="5887"/>
                  <a:pt x="2724" y="5840"/>
                  <a:pt x="2695" y="5840"/>
                </a:cubicBezTo>
                <a:close/>
                <a:moveTo>
                  <a:pt x="3545" y="5840"/>
                </a:moveTo>
                <a:cubicBezTo>
                  <a:pt x="3516" y="5840"/>
                  <a:pt x="3492" y="5887"/>
                  <a:pt x="3492" y="5944"/>
                </a:cubicBezTo>
                <a:lnTo>
                  <a:pt x="3492" y="6164"/>
                </a:lnTo>
                <a:cubicBezTo>
                  <a:pt x="3492" y="6222"/>
                  <a:pt x="3516" y="6269"/>
                  <a:pt x="3545" y="6269"/>
                </a:cubicBezTo>
                <a:cubicBezTo>
                  <a:pt x="3574" y="6269"/>
                  <a:pt x="3598" y="6222"/>
                  <a:pt x="3598" y="6164"/>
                </a:cubicBezTo>
                <a:lnTo>
                  <a:pt x="3598" y="5944"/>
                </a:lnTo>
                <a:cubicBezTo>
                  <a:pt x="3598" y="5887"/>
                  <a:pt x="3574" y="5840"/>
                  <a:pt x="3545" y="5840"/>
                </a:cubicBezTo>
                <a:close/>
                <a:moveTo>
                  <a:pt x="3859" y="5840"/>
                </a:moveTo>
                <a:cubicBezTo>
                  <a:pt x="3830" y="5840"/>
                  <a:pt x="3806" y="5887"/>
                  <a:pt x="3806" y="5944"/>
                </a:cubicBezTo>
                <a:lnTo>
                  <a:pt x="3806" y="6164"/>
                </a:lnTo>
                <a:cubicBezTo>
                  <a:pt x="3806" y="6222"/>
                  <a:pt x="3830" y="6269"/>
                  <a:pt x="3859" y="6269"/>
                </a:cubicBezTo>
                <a:cubicBezTo>
                  <a:pt x="3888" y="6269"/>
                  <a:pt x="3912" y="6222"/>
                  <a:pt x="3912" y="6164"/>
                </a:cubicBezTo>
                <a:lnTo>
                  <a:pt x="3912" y="5944"/>
                </a:lnTo>
                <a:cubicBezTo>
                  <a:pt x="3912" y="5887"/>
                  <a:pt x="3888" y="5840"/>
                  <a:pt x="3859" y="5840"/>
                </a:cubicBezTo>
                <a:close/>
                <a:moveTo>
                  <a:pt x="4709" y="5840"/>
                </a:moveTo>
                <a:cubicBezTo>
                  <a:pt x="4680" y="5840"/>
                  <a:pt x="4656" y="5887"/>
                  <a:pt x="4656" y="5944"/>
                </a:cubicBezTo>
                <a:lnTo>
                  <a:pt x="4656" y="6164"/>
                </a:lnTo>
                <a:cubicBezTo>
                  <a:pt x="4656" y="6222"/>
                  <a:pt x="4680" y="6269"/>
                  <a:pt x="4709" y="6269"/>
                </a:cubicBezTo>
                <a:cubicBezTo>
                  <a:pt x="4738" y="6269"/>
                  <a:pt x="4762" y="6222"/>
                  <a:pt x="4762" y="6164"/>
                </a:cubicBezTo>
                <a:lnTo>
                  <a:pt x="4762" y="5944"/>
                </a:lnTo>
                <a:cubicBezTo>
                  <a:pt x="4762" y="5887"/>
                  <a:pt x="4738" y="5840"/>
                  <a:pt x="4709" y="5840"/>
                </a:cubicBezTo>
                <a:close/>
                <a:moveTo>
                  <a:pt x="5023" y="5840"/>
                </a:moveTo>
                <a:cubicBezTo>
                  <a:pt x="4994" y="5840"/>
                  <a:pt x="4970" y="5887"/>
                  <a:pt x="4970" y="5944"/>
                </a:cubicBezTo>
                <a:lnTo>
                  <a:pt x="4970" y="6164"/>
                </a:lnTo>
                <a:cubicBezTo>
                  <a:pt x="4970" y="6222"/>
                  <a:pt x="4994" y="6269"/>
                  <a:pt x="5023" y="6269"/>
                </a:cubicBezTo>
                <a:cubicBezTo>
                  <a:pt x="5053" y="6269"/>
                  <a:pt x="5076" y="6222"/>
                  <a:pt x="5076" y="6164"/>
                </a:cubicBezTo>
                <a:lnTo>
                  <a:pt x="5076" y="5944"/>
                </a:lnTo>
                <a:cubicBezTo>
                  <a:pt x="5076" y="5887"/>
                  <a:pt x="5053" y="5840"/>
                  <a:pt x="5023" y="5840"/>
                </a:cubicBezTo>
                <a:close/>
                <a:moveTo>
                  <a:pt x="5873" y="5840"/>
                </a:moveTo>
                <a:cubicBezTo>
                  <a:pt x="5844" y="5840"/>
                  <a:pt x="5820" y="5887"/>
                  <a:pt x="5820" y="5944"/>
                </a:cubicBezTo>
                <a:lnTo>
                  <a:pt x="5820" y="6164"/>
                </a:lnTo>
                <a:cubicBezTo>
                  <a:pt x="5820" y="6222"/>
                  <a:pt x="5844" y="6269"/>
                  <a:pt x="5873" y="6269"/>
                </a:cubicBezTo>
                <a:cubicBezTo>
                  <a:pt x="5902" y="6269"/>
                  <a:pt x="5926" y="6222"/>
                  <a:pt x="5926" y="6164"/>
                </a:cubicBezTo>
                <a:lnTo>
                  <a:pt x="5926" y="5944"/>
                </a:lnTo>
                <a:cubicBezTo>
                  <a:pt x="5926" y="5887"/>
                  <a:pt x="5902" y="5840"/>
                  <a:pt x="5873" y="5840"/>
                </a:cubicBezTo>
                <a:close/>
                <a:moveTo>
                  <a:pt x="6188" y="5840"/>
                </a:moveTo>
                <a:cubicBezTo>
                  <a:pt x="6159" y="5840"/>
                  <a:pt x="6135" y="5887"/>
                  <a:pt x="6135" y="5944"/>
                </a:cubicBezTo>
                <a:lnTo>
                  <a:pt x="6135" y="6164"/>
                </a:lnTo>
                <a:cubicBezTo>
                  <a:pt x="6135" y="6222"/>
                  <a:pt x="6159" y="6269"/>
                  <a:pt x="6188" y="6269"/>
                </a:cubicBezTo>
                <a:cubicBezTo>
                  <a:pt x="6217" y="6269"/>
                  <a:pt x="6240" y="6222"/>
                  <a:pt x="6240" y="6164"/>
                </a:cubicBezTo>
                <a:lnTo>
                  <a:pt x="6240" y="5944"/>
                </a:lnTo>
                <a:cubicBezTo>
                  <a:pt x="6240" y="5887"/>
                  <a:pt x="6217" y="5840"/>
                  <a:pt x="6188" y="5840"/>
                </a:cubicBezTo>
                <a:close/>
                <a:moveTo>
                  <a:pt x="7036" y="5840"/>
                </a:moveTo>
                <a:cubicBezTo>
                  <a:pt x="7007" y="5840"/>
                  <a:pt x="6984" y="5887"/>
                  <a:pt x="6984" y="5944"/>
                </a:cubicBezTo>
                <a:lnTo>
                  <a:pt x="6984" y="6164"/>
                </a:lnTo>
                <a:cubicBezTo>
                  <a:pt x="6984" y="6222"/>
                  <a:pt x="7007" y="6269"/>
                  <a:pt x="7036" y="6269"/>
                </a:cubicBezTo>
                <a:cubicBezTo>
                  <a:pt x="7065" y="6269"/>
                  <a:pt x="7089" y="6222"/>
                  <a:pt x="7089" y="6164"/>
                </a:cubicBezTo>
                <a:lnTo>
                  <a:pt x="7089" y="5944"/>
                </a:lnTo>
                <a:cubicBezTo>
                  <a:pt x="7089" y="5887"/>
                  <a:pt x="7065" y="5840"/>
                  <a:pt x="7036" y="5840"/>
                </a:cubicBezTo>
                <a:close/>
                <a:moveTo>
                  <a:pt x="7351" y="5840"/>
                </a:moveTo>
                <a:cubicBezTo>
                  <a:pt x="7322" y="5840"/>
                  <a:pt x="7299" y="5887"/>
                  <a:pt x="7299" y="5944"/>
                </a:cubicBezTo>
                <a:lnTo>
                  <a:pt x="7299" y="6164"/>
                </a:lnTo>
                <a:cubicBezTo>
                  <a:pt x="7299" y="6222"/>
                  <a:pt x="7322" y="6269"/>
                  <a:pt x="7351" y="6269"/>
                </a:cubicBezTo>
                <a:cubicBezTo>
                  <a:pt x="7380" y="6269"/>
                  <a:pt x="7404" y="6222"/>
                  <a:pt x="7404" y="6164"/>
                </a:cubicBezTo>
                <a:lnTo>
                  <a:pt x="7404" y="5944"/>
                </a:lnTo>
                <a:cubicBezTo>
                  <a:pt x="7404" y="5887"/>
                  <a:pt x="7380" y="5840"/>
                  <a:pt x="7351" y="5840"/>
                </a:cubicBezTo>
                <a:close/>
                <a:moveTo>
                  <a:pt x="8201" y="5840"/>
                </a:moveTo>
                <a:cubicBezTo>
                  <a:pt x="8171" y="5840"/>
                  <a:pt x="8148" y="5887"/>
                  <a:pt x="8148" y="5944"/>
                </a:cubicBezTo>
                <a:lnTo>
                  <a:pt x="8148" y="6164"/>
                </a:lnTo>
                <a:cubicBezTo>
                  <a:pt x="8148" y="6222"/>
                  <a:pt x="8171" y="6269"/>
                  <a:pt x="8201" y="6269"/>
                </a:cubicBezTo>
                <a:cubicBezTo>
                  <a:pt x="8230" y="6269"/>
                  <a:pt x="8254" y="6222"/>
                  <a:pt x="8254" y="6164"/>
                </a:cubicBezTo>
                <a:lnTo>
                  <a:pt x="8254" y="5944"/>
                </a:lnTo>
                <a:cubicBezTo>
                  <a:pt x="8254" y="5887"/>
                  <a:pt x="8230" y="5840"/>
                  <a:pt x="8201" y="5840"/>
                </a:cubicBezTo>
                <a:close/>
                <a:moveTo>
                  <a:pt x="8515" y="5840"/>
                </a:moveTo>
                <a:cubicBezTo>
                  <a:pt x="8486" y="5840"/>
                  <a:pt x="8462" y="5887"/>
                  <a:pt x="8462" y="5944"/>
                </a:cubicBezTo>
                <a:lnTo>
                  <a:pt x="8462" y="6164"/>
                </a:lnTo>
                <a:cubicBezTo>
                  <a:pt x="8462" y="6222"/>
                  <a:pt x="8486" y="6269"/>
                  <a:pt x="8515" y="6269"/>
                </a:cubicBezTo>
                <a:cubicBezTo>
                  <a:pt x="8544" y="6269"/>
                  <a:pt x="8568" y="6222"/>
                  <a:pt x="8568" y="6164"/>
                </a:cubicBezTo>
                <a:lnTo>
                  <a:pt x="8568" y="5944"/>
                </a:lnTo>
                <a:cubicBezTo>
                  <a:pt x="8568" y="5887"/>
                  <a:pt x="8544" y="5840"/>
                  <a:pt x="8515" y="5840"/>
                </a:cubicBezTo>
                <a:close/>
                <a:moveTo>
                  <a:pt x="9365" y="5840"/>
                </a:moveTo>
                <a:cubicBezTo>
                  <a:pt x="9336" y="5840"/>
                  <a:pt x="9312" y="5887"/>
                  <a:pt x="9312" y="5944"/>
                </a:cubicBezTo>
                <a:lnTo>
                  <a:pt x="9312" y="6164"/>
                </a:lnTo>
                <a:cubicBezTo>
                  <a:pt x="9312" y="6222"/>
                  <a:pt x="9336" y="6269"/>
                  <a:pt x="9365" y="6269"/>
                </a:cubicBezTo>
                <a:cubicBezTo>
                  <a:pt x="9394" y="6269"/>
                  <a:pt x="9418" y="6222"/>
                  <a:pt x="9418" y="6164"/>
                </a:cubicBezTo>
                <a:lnTo>
                  <a:pt x="9418" y="5944"/>
                </a:lnTo>
                <a:cubicBezTo>
                  <a:pt x="9418" y="5887"/>
                  <a:pt x="9394" y="5840"/>
                  <a:pt x="9365" y="5840"/>
                </a:cubicBezTo>
                <a:close/>
                <a:moveTo>
                  <a:pt x="9679" y="5840"/>
                </a:moveTo>
                <a:cubicBezTo>
                  <a:pt x="9650" y="5840"/>
                  <a:pt x="9626" y="5887"/>
                  <a:pt x="9626" y="5944"/>
                </a:cubicBezTo>
                <a:lnTo>
                  <a:pt x="9626" y="6164"/>
                </a:lnTo>
                <a:cubicBezTo>
                  <a:pt x="9626" y="6222"/>
                  <a:pt x="9650" y="6269"/>
                  <a:pt x="9679" y="6269"/>
                </a:cubicBezTo>
                <a:cubicBezTo>
                  <a:pt x="9708" y="6269"/>
                  <a:pt x="9732" y="6222"/>
                  <a:pt x="9732" y="6164"/>
                </a:cubicBezTo>
                <a:lnTo>
                  <a:pt x="9732" y="5944"/>
                </a:lnTo>
                <a:cubicBezTo>
                  <a:pt x="9732" y="5887"/>
                  <a:pt x="9708" y="5840"/>
                  <a:pt x="9679" y="5840"/>
                </a:cubicBezTo>
                <a:close/>
                <a:moveTo>
                  <a:pt x="10529" y="5840"/>
                </a:moveTo>
                <a:cubicBezTo>
                  <a:pt x="10500" y="5840"/>
                  <a:pt x="10476" y="5887"/>
                  <a:pt x="10476" y="5944"/>
                </a:cubicBezTo>
                <a:lnTo>
                  <a:pt x="10476" y="6164"/>
                </a:lnTo>
                <a:cubicBezTo>
                  <a:pt x="10476" y="6222"/>
                  <a:pt x="10500" y="6269"/>
                  <a:pt x="10529" y="6269"/>
                </a:cubicBezTo>
                <a:cubicBezTo>
                  <a:pt x="10558" y="6269"/>
                  <a:pt x="10582" y="6222"/>
                  <a:pt x="10582" y="6164"/>
                </a:cubicBezTo>
                <a:lnTo>
                  <a:pt x="10582" y="5944"/>
                </a:lnTo>
                <a:cubicBezTo>
                  <a:pt x="10582" y="5887"/>
                  <a:pt x="10558" y="5840"/>
                  <a:pt x="10529" y="5840"/>
                </a:cubicBezTo>
                <a:close/>
                <a:moveTo>
                  <a:pt x="10844" y="5840"/>
                </a:moveTo>
                <a:cubicBezTo>
                  <a:pt x="10814" y="5840"/>
                  <a:pt x="10791" y="5887"/>
                  <a:pt x="10791" y="5944"/>
                </a:cubicBezTo>
                <a:lnTo>
                  <a:pt x="10791" y="6164"/>
                </a:lnTo>
                <a:cubicBezTo>
                  <a:pt x="10791" y="6222"/>
                  <a:pt x="10814" y="6269"/>
                  <a:pt x="10844" y="6269"/>
                </a:cubicBezTo>
                <a:cubicBezTo>
                  <a:pt x="10873" y="6269"/>
                  <a:pt x="10895" y="6222"/>
                  <a:pt x="10895" y="6164"/>
                </a:cubicBezTo>
                <a:lnTo>
                  <a:pt x="10895" y="5944"/>
                </a:lnTo>
                <a:cubicBezTo>
                  <a:pt x="10895" y="5887"/>
                  <a:pt x="10873" y="5840"/>
                  <a:pt x="10844" y="5840"/>
                </a:cubicBezTo>
                <a:close/>
                <a:moveTo>
                  <a:pt x="11692" y="5840"/>
                </a:moveTo>
                <a:cubicBezTo>
                  <a:pt x="11663" y="5840"/>
                  <a:pt x="11640" y="5887"/>
                  <a:pt x="11640" y="5944"/>
                </a:cubicBezTo>
                <a:lnTo>
                  <a:pt x="11640" y="6164"/>
                </a:lnTo>
                <a:cubicBezTo>
                  <a:pt x="11640" y="6222"/>
                  <a:pt x="11663" y="6269"/>
                  <a:pt x="11692" y="6269"/>
                </a:cubicBezTo>
                <a:cubicBezTo>
                  <a:pt x="11721" y="6269"/>
                  <a:pt x="11745" y="6222"/>
                  <a:pt x="11745" y="6164"/>
                </a:cubicBezTo>
                <a:lnTo>
                  <a:pt x="11745" y="5944"/>
                </a:lnTo>
                <a:cubicBezTo>
                  <a:pt x="11745" y="5887"/>
                  <a:pt x="11721" y="5840"/>
                  <a:pt x="11692" y="5840"/>
                </a:cubicBezTo>
                <a:close/>
                <a:moveTo>
                  <a:pt x="12007" y="5840"/>
                </a:moveTo>
                <a:cubicBezTo>
                  <a:pt x="11978" y="5840"/>
                  <a:pt x="11955" y="5887"/>
                  <a:pt x="11955" y="5944"/>
                </a:cubicBezTo>
                <a:lnTo>
                  <a:pt x="11955" y="6164"/>
                </a:lnTo>
                <a:cubicBezTo>
                  <a:pt x="11955" y="6222"/>
                  <a:pt x="11978" y="6269"/>
                  <a:pt x="12007" y="6269"/>
                </a:cubicBezTo>
                <a:cubicBezTo>
                  <a:pt x="12036" y="6269"/>
                  <a:pt x="12060" y="6222"/>
                  <a:pt x="12060" y="6164"/>
                </a:cubicBezTo>
                <a:lnTo>
                  <a:pt x="12060" y="5944"/>
                </a:lnTo>
                <a:cubicBezTo>
                  <a:pt x="12060" y="5887"/>
                  <a:pt x="12036" y="5840"/>
                  <a:pt x="12007" y="5840"/>
                </a:cubicBezTo>
                <a:close/>
                <a:moveTo>
                  <a:pt x="12856" y="5840"/>
                </a:moveTo>
                <a:cubicBezTo>
                  <a:pt x="12827" y="5840"/>
                  <a:pt x="12804" y="5887"/>
                  <a:pt x="12804" y="5944"/>
                </a:cubicBezTo>
                <a:lnTo>
                  <a:pt x="12804" y="6164"/>
                </a:lnTo>
                <a:cubicBezTo>
                  <a:pt x="12804" y="6222"/>
                  <a:pt x="12827" y="6269"/>
                  <a:pt x="12856" y="6269"/>
                </a:cubicBezTo>
                <a:cubicBezTo>
                  <a:pt x="12886" y="6269"/>
                  <a:pt x="12909" y="6222"/>
                  <a:pt x="12909" y="6164"/>
                </a:cubicBezTo>
                <a:lnTo>
                  <a:pt x="12909" y="5944"/>
                </a:lnTo>
                <a:cubicBezTo>
                  <a:pt x="12909" y="5887"/>
                  <a:pt x="12886" y="5840"/>
                  <a:pt x="12856" y="5840"/>
                </a:cubicBezTo>
                <a:close/>
                <a:moveTo>
                  <a:pt x="13171" y="5840"/>
                </a:moveTo>
                <a:cubicBezTo>
                  <a:pt x="13142" y="5840"/>
                  <a:pt x="13118" y="5887"/>
                  <a:pt x="13118" y="5944"/>
                </a:cubicBezTo>
                <a:lnTo>
                  <a:pt x="13118" y="6164"/>
                </a:lnTo>
                <a:cubicBezTo>
                  <a:pt x="13118" y="6222"/>
                  <a:pt x="13142" y="6269"/>
                  <a:pt x="13171" y="6269"/>
                </a:cubicBezTo>
                <a:cubicBezTo>
                  <a:pt x="13200" y="6269"/>
                  <a:pt x="13224" y="6222"/>
                  <a:pt x="13224" y="6164"/>
                </a:cubicBezTo>
                <a:lnTo>
                  <a:pt x="13224" y="5944"/>
                </a:lnTo>
                <a:cubicBezTo>
                  <a:pt x="13224" y="5887"/>
                  <a:pt x="13200" y="5840"/>
                  <a:pt x="13171" y="5840"/>
                </a:cubicBezTo>
                <a:close/>
                <a:moveTo>
                  <a:pt x="14021" y="5840"/>
                </a:moveTo>
                <a:cubicBezTo>
                  <a:pt x="13992" y="5840"/>
                  <a:pt x="13968" y="5887"/>
                  <a:pt x="13968" y="5944"/>
                </a:cubicBezTo>
                <a:lnTo>
                  <a:pt x="13968" y="6164"/>
                </a:lnTo>
                <a:cubicBezTo>
                  <a:pt x="13968" y="6222"/>
                  <a:pt x="13992" y="6269"/>
                  <a:pt x="14021" y="6269"/>
                </a:cubicBezTo>
                <a:cubicBezTo>
                  <a:pt x="14050" y="6269"/>
                  <a:pt x="14074" y="6222"/>
                  <a:pt x="14074" y="6164"/>
                </a:cubicBezTo>
                <a:lnTo>
                  <a:pt x="14074" y="5944"/>
                </a:lnTo>
                <a:cubicBezTo>
                  <a:pt x="14074" y="5887"/>
                  <a:pt x="14050" y="5840"/>
                  <a:pt x="14021" y="5840"/>
                </a:cubicBezTo>
                <a:close/>
                <a:moveTo>
                  <a:pt x="14335" y="5840"/>
                </a:moveTo>
                <a:cubicBezTo>
                  <a:pt x="14306" y="5840"/>
                  <a:pt x="14282" y="5887"/>
                  <a:pt x="14282" y="5944"/>
                </a:cubicBezTo>
                <a:lnTo>
                  <a:pt x="14282" y="6164"/>
                </a:lnTo>
                <a:cubicBezTo>
                  <a:pt x="14282" y="6222"/>
                  <a:pt x="14306" y="6269"/>
                  <a:pt x="14335" y="6269"/>
                </a:cubicBezTo>
                <a:cubicBezTo>
                  <a:pt x="14364" y="6269"/>
                  <a:pt x="14388" y="6222"/>
                  <a:pt x="14388" y="6164"/>
                </a:cubicBezTo>
                <a:lnTo>
                  <a:pt x="14388" y="5944"/>
                </a:lnTo>
                <a:cubicBezTo>
                  <a:pt x="14388" y="5887"/>
                  <a:pt x="14364" y="5840"/>
                  <a:pt x="14335" y="5840"/>
                </a:cubicBezTo>
                <a:close/>
                <a:moveTo>
                  <a:pt x="15185" y="5840"/>
                </a:moveTo>
                <a:cubicBezTo>
                  <a:pt x="15156" y="5840"/>
                  <a:pt x="15132" y="5887"/>
                  <a:pt x="15132" y="5944"/>
                </a:cubicBezTo>
                <a:lnTo>
                  <a:pt x="15132" y="6164"/>
                </a:lnTo>
                <a:cubicBezTo>
                  <a:pt x="15132" y="6222"/>
                  <a:pt x="15156" y="6269"/>
                  <a:pt x="15185" y="6269"/>
                </a:cubicBezTo>
                <a:cubicBezTo>
                  <a:pt x="15214" y="6269"/>
                  <a:pt x="15237" y="6222"/>
                  <a:pt x="15237" y="6164"/>
                </a:cubicBezTo>
                <a:lnTo>
                  <a:pt x="15237" y="5944"/>
                </a:lnTo>
                <a:cubicBezTo>
                  <a:pt x="15237" y="5887"/>
                  <a:pt x="15214" y="5840"/>
                  <a:pt x="15185" y="5840"/>
                </a:cubicBezTo>
                <a:close/>
                <a:moveTo>
                  <a:pt x="15500" y="5840"/>
                </a:moveTo>
                <a:cubicBezTo>
                  <a:pt x="15470" y="5840"/>
                  <a:pt x="15447" y="5887"/>
                  <a:pt x="15447" y="5944"/>
                </a:cubicBezTo>
                <a:lnTo>
                  <a:pt x="15447" y="6164"/>
                </a:lnTo>
                <a:cubicBezTo>
                  <a:pt x="15447" y="6222"/>
                  <a:pt x="15470" y="6269"/>
                  <a:pt x="15500" y="6269"/>
                </a:cubicBezTo>
                <a:cubicBezTo>
                  <a:pt x="15529" y="6269"/>
                  <a:pt x="15551" y="6222"/>
                  <a:pt x="15551" y="6164"/>
                </a:cubicBezTo>
                <a:lnTo>
                  <a:pt x="15551" y="5944"/>
                </a:lnTo>
                <a:cubicBezTo>
                  <a:pt x="15551" y="5887"/>
                  <a:pt x="15529" y="5840"/>
                  <a:pt x="15500" y="5840"/>
                </a:cubicBezTo>
                <a:close/>
                <a:moveTo>
                  <a:pt x="16349" y="5840"/>
                </a:moveTo>
                <a:cubicBezTo>
                  <a:pt x="16320" y="5840"/>
                  <a:pt x="16296" y="5887"/>
                  <a:pt x="16296" y="5944"/>
                </a:cubicBezTo>
                <a:lnTo>
                  <a:pt x="16296" y="6164"/>
                </a:lnTo>
                <a:cubicBezTo>
                  <a:pt x="16296" y="6222"/>
                  <a:pt x="16320" y="6269"/>
                  <a:pt x="16349" y="6269"/>
                </a:cubicBezTo>
                <a:cubicBezTo>
                  <a:pt x="16378" y="6269"/>
                  <a:pt x="16401" y="6222"/>
                  <a:pt x="16401" y="6164"/>
                </a:cubicBezTo>
                <a:lnTo>
                  <a:pt x="16401" y="5944"/>
                </a:lnTo>
                <a:cubicBezTo>
                  <a:pt x="16401" y="5887"/>
                  <a:pt x="16378" y="5840"/>
                  <a:pt x="16349" y="5840"/>
                </a:cubicBezTo>
                <a:close/>
                <a:moveTo>
                  <a:pt x="16663" y="5840"/>
                </a:moveTo>
                <a:cubicBezTo>
                  <a:pt x="16634" y="5840"/>
                  <a:pt x="16611" y="5887"/>
                  <a:pt x="16611" y="5944"/>
                </a:cubicBezTo>
                <a:lnTo>
                  <a:pt x="16611" y="6164"/>
                </a:lnTo>
                <a:cubicBezTo>
                  <a:pt x="16611" y="6222"/>
                  <a:pt x="16634" y="6269"/>
                  <a:pt x="16663" y="6269"/>
                </a:cubicBezTo>
                <a:cubicBezTo>
                  <a:pt x="16692" y="6269"/>
                  <a:pt x="16716" y="6222"/>
                  <a:pt x="16716" y="6164"/>
                </a:cubicBezTo>
                <a:lnTo>
                  <a:pt x="16716" y="5944"/>
                </a:lnTo>
                <a:cubicBezTo>
                  <a:pt x="16716" y="5887"/>
                  <a:pt x="16692" y="5840"/>
                  <a:pt x="16663" y="5840"/>
                </a:cubicBezTo>
                <a:close/>
                <a:moveTo>
                  <a:pt x="17512" y="5840"/>
                </a:moveTo>
                <a:cubicBezTo>
                  <a:pt x="17483" y="5840"/>
                  <a:pt x="17459" y="5887"/>
                  <a:pt x="17459" y="5944"/>
                </a:cubicBezTo>
                <a:lnTo>
                  <a:pt x="17459" y="6164"/>
                </a:lnTo>
                <a:cubicBezTo>
                  <a:pt x="17459" y="6222"/>
                  <a:pt x="17483" y="6269"/>
                  <a:pt x="17512" y="6269"/>
                </a:cubicBezTo>
                <a:cubicBezTo>
                  <a:pt x="17541" y="6269"/>
                  <a:pt x="17565" y="6222"/>
                  <a:pt x="17565" y="6164"/>
                </a:cubicBezTo>
                <a:lnTo>
                  <a:pt x="17565" y="5944"/>
                </a:lnTo>
                <a:cubicBezTo>
                  <a:pt x="17565" y="5887"/>
                  <a:pt x="17541" y="5840"/>
                  <a:pt x="17512" y="5840"/>
                </a:cubicBezTo>
                <a:close/>
                <a:moveTo>
                  <a:pt x="17827" y="5840"/>
                </a:moveTo>
                <a:cubicBezTo>
                  <a:pt x="17798" y="5840"/>
                  <a:pt x="17774" y="5887"/>
                  <a:pt x="17774" y="5944"/>
                </a:cubicBezTo>
                <a:lnTo>
                  <a:pt x="17774" y="6164"/>
                </a:lnTo>
                <a:cubicBezTo>
                  <a:pt x="17774" y="6222"/>
                  <a:pt x="17798" y="6269"/>
                  <a:pt x="17827" y="6269"/>
                </a:cubicBezTo>
                <a:cubicBezTo>
                  <a:pt x="17856" y="6269"/>
                  <a:pt x="17880" y="6222"/>
                  <a:pt x="17880" y="6164"/>
                </a:cubicBezTo>
                <a:lnTo>
                  <a:pt x="17880" y="5944"/>
                </a:lnTo>
                <a:cubicBezTo>
                  <a:pt x="17880" y="5887"/>
                  <a:pt x="17856" y="5840"/>
                  <a:pt x="17827" y="5840"/>
                </a:cubicBezTo>
                <a:close/>
                <a:moveTo>
                  <a:pt x="18677" y="5840"/>
                </a:moveTo>
                <a:cubicBezTo>
                  <a:pt x="18648" y="5840"/>
                  <a:pt x="18624" y="5887"/>
                  <a:pt x="18624" y="5944"/>
                </a:cubicBezTo>
                <a:lnTo>
                  <a:pt x="18624" y="6164"/>
                </a:lnTo>
                <a:cubicBezTo>
                  <a:pt x="18624" y="6222"/>
                  <a:pt x="18648" y="6269"/>
                  <a:pt x="18677" y="6269"/>
                </a:cubicBezTo>
                <a:cubicBezTo>
                  <a:pt x="18706" y="6269"/>
                  <a:pt x="18730" y="6222"/>
                  <a:pt x="18730" y="6164"/>
                </a:cubicBezTo>
                <a:lnTo>
                  <a:pt x="18730" y="5944"/>
                </a:lnTo>
                <a:cubicBezTo>
                  <a:pt x="18730" y="5887"/>
                  <a:pt x="18706" y="5840"/>
                  <a:pt x="18677" y="5840"/>
                </a:cubicBezTo>
                <a:close/>
                <a:moveTo>
                  <a:pt x="18991" y="5840"/>
                </a:moveTo>
                <a:cubicBezTo>
                  <a:pt x="18962" y="5840"/>
                  <a:pt x="18938" y="5887"/>
                  <a:pt x="18938" y="5944"/>
                </a:cubicBezTo>
                <a:lnTo>
                  <a:pt x="18938" y="6164"/>
                </a:lnTo>
                <a:cubicBezTo>
                  <a:pt x="18938" y="6222"/>
                  <a:pt x="18962" y="6269"/>
                  <a:pt x="18991" y="6269"/>
                </a:cubicBezTo>
                <a:cubicBezTo>
                  <a:pt x="19020" y="6269"/>
                  <a:pt x="19044" y="6222"/>
                  <a:pt x="19044" y="6164"/>
                </a:cubicBezTo>
                <a:lnTo>
                  <a:pt x="19044" y="5944"/>
                </a:lnTo>
                <a:cubicBezTo>
                  <a:pt x="19044" y="5887"/>
                  <a:pt x="19020" y="5840"/>
                  <a:pt x="18991" y="5840"/>
                </a:cubicBezTo>
                <a:close/>
                <a:moveTo>
                  <a:pt x="19841" y="5840"/>
                </a:moveTo>
                <a:cubicBezTo>
                  <a:pt x="19812" y="5840"/>
                  <a:pt x="19788" y="5887"/>
                  <a:pt x="19788" y="5944"/>
                </a:cubicBezTo>
                <a:lnTo>
                  <a:pt x="19788" y="6164"/>
                </a:lnTo>
                <a:cubicBezTo>
                  <a:pt x="19788" y="6222"/>
                  <a:pt x="19812" y="6269"/>
                  <a:pt x="19841" y="6269"/>
                </a:cubicBezTo>
                <a:cubicBezTo>
                  <a:pt x="19870" y="6269"/>
                  <a:pt x="19894" y="6222"/>
                  <a:pt x="19894" y="6164"/>
                </a:cubicBezTo>
                <a:lnTo>
                  <a:pt x="19894" y="5944"/>
                </a:lnTo>
                <a:cubicBezTo>
                  <a:pt x="19894" y="5887"/>
                  <a:pt x="19870" y="5840"/>
                  <a:pt x="19841" y="5840"/>
                </a:cubicBezTo>
                <a:close/>
                <a:moveTo>
                  <a:pt x="20155" y="5840"/>
                </a:moveTo>
                <a:cubicBezTo>
                  <a:pt x="20126" y="5840"/>
                  <a:pt x="20102" y="5887"/>
                  <a:pt x="20102" y="5944"/>
                </a:cubicBezTo>
                <a:lnTo>
                  <a:pt x="20102" y="6164"/>
                </a:lnTo>
                <a:cubicBezTo>
                  <a:pt x="20102" y="6222"/>
                  <a:pt x="20126" y="6269"/>
                  <a:pt x="20155" y="6269"/>
                </a:cubicBezTo>
                <a:cubicBezTo>
                  <a:pt x="20184" y="6269"/>
                  <a:pt x="20207" y="6222"/>
                  <a:pt x="20207" y="6164"/>
                </a:cubicBezTo>
                <a:lnTo>
                  <a:pt x="20207" y="5944"/>
                </a:lnTo>
                <a:cubicBezTo>
                  <a:pt x="20207" y="5887"/>
                  <a:pt x="20184" y="5840"/>
                  <a:pt x="20155" y="5840"/>
                </a:cubicBezTo>
                <a:close/>
                <a:moveTo>
                  <a:pt x="21004" y="5840"/>
                </a:moveTo>
                <a:cubicBezTo>
                  <a:pt x="20975" y="5840"/>
                  <a:pt x="20952" y="5887"/>
                  <a:pt x="20952" y="5944"/>
                </a:cubicBezTo>
                <a:lnTo>
                  <a:pt x="20952" y="6164"/>
                </a:lnTo>
                <a:cubicBezTo>
                  <a:pt x="20952" y="6222"/>
                  <a:pt x="20975" y="6269"/>
                  <a:pt x="21004" y="6269"/>
                </a:cubicBezTo>
                <a:cubicBezTo>
                  <a:pt x="21033" y="6269"/>
                  <a:pt x="21057" y="6222"/>
                  <a:pt x="21057" y="6164"/>
                </a:cubicBezTo>
                <a:lnTo>
                  <a:pt x="21057" y="5944"/>
                </a:lnTo>
                <a:cubicBezTo>
                  <a:pt x="21057" y="5887"/>
                  <a:pt x="21033" y="5840"/>
                  <a:pt x="21004" y="5840"/>
                </a:cubicBezTo>
                <a:close/>
                <a:moveTo>
                  <a:pt x="21319" y="5840"/>
                </a:moveTo>
                <a:cubicBezTo>
                  <a:pt x="21289" y="5840"/>
                  <a:pt x="21267" y="5887"/>
                  <a:pt x="21267" y="5944"/>
                </a:cubicBezTo>
                <a:lnTo>
                  <a:pt x="21267" y="6164"/>
                </a:lnTo>
                <a:cubicBezTo>
                  <a:pt x="21267" y="6222"/>
                  <a:pt x="21289" y="6269"/>
                  <a:pt x="21319" y="6269"/>
                </a:cubicBezTo>
                <a:cubicBezTo>
                  <a:pt x="21348" y="6269"/>
                  <a:pt x="21372" y="6222"/>
                  <a:pt x="21372" y="6164"/>
                </a:cubicBezTo>
                <a:lnTo>
                  <a:pt x="21372" y="5944"/>
                </a:lnTo>
                <a:cubicBezTo>
                  <a:pt x="21372" y="5887"/>
                  <a:pt x="21348" y="5840"/>
                  <a:pt x="21319" y="5840"/>
                </a:cubicBezTo>
                <a:close/>
                <a:moveTo>
                  <a:pt x="281" y="6570"/>
                </a:moveTo>
                <a:cubicBezTo>
                  <a:pt x="252" y="6570"/>
                  <a:pt x="228" y="6617"/>
                  <a:pt x="228" y="6674"/>
                </a:cubicBezTo>
                <a:lnTo>
                  <a:pt x="228" y="6894"/>
                </a:lnTo>
                <a:cubicBezTo>
                  <a:pt x="228" y="6952"/>
                  <a:pt x="252" y="6999"/>
                  <a:pt x="281" y="6999"/>
                </a:cubicBezTo>
                <a:cubicBezTo>
                  <a:pt x="311" y="6999"/>
                  <a:pt x="334" y="6952"/>
                  <a:pt x="334" y="6894"/>
                </a:cubicBezTo>
                <a:lnTo>
                  <a:pt x="334" y="6674"/>
                </a:lnTo>
                <a:cubicBezTo>
                  <a:pt x="334" y="6617"/>
                  <a:pt x="311" y="6570"/>
                  <a:pt x="281" y="6570"/>
                </a:cubicBezTo>
                <a:close/>
                <a:moveTo>
                  <a:pt x="596" y="6570"/>
                </a:moveTo>
                <a:cubicBezTo>
                  <a:pt x="567" y="6570"/>
                  <a:pt x="543" y="6617"/>
                  <a:pt x="543" y="6674"/>
                </a:cubicBezTo>
                <a:lnTo>
                  <a:pt x="543" y="6894"/>
                </a:lnTo>
                <a:cubicBezTo>
                  <a:pt x="543" y="6952"/>
                  <a:pt x="567" y="6999"/>
                  <a:pt x="596" y="6999"/>
                </a:cubicBezTo>
                <a:cubicBezTo>
                  <a:pt x="625" y="6999"/>
                  <a:pt x="649" y="6952"/>
                  <a:pt x="649" y="6894"/>
                </a:cubicBezTo>
                <a:lnTo>
                  <a:pt x="649" y="6674"/>
                </a:lnTo>
                <a:cubicBezTo>
                  <a:pt x="649" y="6617"/>
                  <a:pt x="625" y="6570"/>
                  <a:pt x="596" y="6570"/>
                </a:cubicBezTo>
                <a:close/>
                <a:moveTo>
                  <a:pt x="1446" y="6570"/>
                </a:moveTo>
                <a:cubicBezTo>
                  <a:pt x="1417" y="6570"/>
                  <a:pt x="1393" y="6617"/>
                  <a:pt x="1393" y="6674"/>
                </a:cubicBezTo>
                <a:lnTo>
                  <a:pt x="1393" y="6894"/>
                </a:lnTo>
                <a:cubicBezTo>
                  <a:pt x="1393" y="6952"/>
                  <a:pt x="1417" y="6999"/>
                  <a:pt x="1446" y="6999"/>
                </a:cubicBezTo>
                <a:cubicBezTo>
                  <a:pt x="1475" y="6999"/>
                  <a:pt x="1499" y="6952"/>
                  <a:pt x="1499" y="6894"/>
                </a:cubicBezTo>
                <a:lnTo>
                  <a:pt x="1499" y="6674"/>
                </a:lnTo>
                <a:cubicBezTo>
                  <a:pt x="1499" y="6617"/>
                  <a:pt x="1475" y="6570"/>
                  <a:pt x="1446" y="6570"/>
                </a:cubicBezTo>
                <a:close/>
                <a:moveTo>
                  <a:pt x="1760" y="6570"/>
                </a:moveTo>
                <a:cubicBezTo>
                  <a:pt x="1731" y="6570"/>
                  <a:pt x="1707" y="6617"/>
                  <a:pt x="1707" y="6674"/>
                </a:cubicBezTo>
                <a:lnTo>
                  <a:pt x="1707" y="6894"/>
                </a:lnTo>
                <a:cubicBezTo>
                  <a:pt x="1707" y="6952"/>
                  <a:pt x="1731" y="6999"/>
                  <a:pt x="1760" y="6999"/>
                </a:cubicBezTo>
                <a:cubicBezTo>
                  <a:pt x="1789" y="6999"/>
                  <a:pt x="1813" y="6952"/>
                  <a:pt x="1813" y="6894"/>
                </a:cubicBezTo>
                <a:lnTo>
                  <a:pt x="1813" y="6674"/>
                </a:lnTo>
                <a:cubicBezTo>
                  <a:pt x="1813" y="6617"/>
                  <a:pt x="1789" y="6570"/>
                  <a:pt x="1760" y="6570"/>
                </a:cubicBezTo>
                <a:close/>
                <a:moveTo>
                  <a:pt x="2610" y="6570"/>
                </a:moveTo>
                <a:cubicBezTo>
                  <a:pt x="2581" y="6570"/>
                  <a:pt x="2557" y="6617"/>
                  <a:pt x="2557" y="6674"/>
                </a:cubicBezTo>
                <a:lnTo>
                  <a:pt x="2557" y="6894"/>
                </a:lnTo>
                <a:cubicBezTo>
                  <a:pt x="2557" y="6952"/>
                  <a:pt x="2581" y="6999"/>
                  <a:pt x="2610" y="6999"/>
                </a:cubicBezTo>
                <a:cubicBezTo>
                  <a:pt x="2639" y="6999"/>
                  <a:pt x="2662" y="6952"/>
                  <a:pt x="2662" y="6894"/>
                </a:cubicBezTo>
                <a:lnTo>
                  <a:pt x="2662" y="6674"/>
                </a:lnTo>
                <a:cubicBezTo>
                  <a:pt x="2662" y="6617"/>
                  <a:pt x="2639" y="6570"/>
                  <a:pt x="2610" y="6570"/>
                </a:cubicBezTo>
                <a:close/>
                <a:moveTo>
                  <a:pt x="2924" y="6570"/>
                </a:moveTo>
                <a:cubicBezTo>
                  <a:pt x="2895" y="6570"/>
                  <a:pt x="2871" y="6617"/>
                  <a:pt x="2871" y="6674"/>
                </a:cubicBezTo>
                <a:lnTo>
                  <a:pt x="2871" y="6894"/>
                </a:lnTo>
                <a:cubicBezTo>
                  <a:pt x="2871" y="6952"/>
                  <a:pt x="2895" y="6999"/>
                  <a:pt x="2924" y="6999"/>
                </a:cubicBezTo>
                <a:cubicBezTo>
                  <a:pt x="2954" y="6999"/>
                  <a:pt x="2976" y="6952"/>
                  <a:pt x="2976" y="6894"/>
                </a:cubicBezTo>
                <a:lnTo>
                  <a:pt x="2976" y="6674"/>
                </a:lnTo>
                <a:cubicBezTo>
                  <a:pt x="2976" y="6617"/>
                  <a:pt x="2954" y="6570"/>
                  <a:pt x="2924" y="6570"/>
                </a:cubicBezTo>
                <a:close/>
                <a:moveTo>
                  <a:pt x="3773" y="6570"/>
                </a:moveTo>
                <a:cubicBezTo>
                  <a:pt x="3744" y="6570"/>
                  <a:pt x="3721" y="6617"/>
                  <a:pt x="3721" y="6674"/>
                </a:cubicBezTo>
                <a:lnTo>
                  <a:pt x="3721" y="6894"/>
                </a:lnTo>
                <a:cubicBezTo>
                  <a:pt x="3721" y="6952"/>
                  <a:pt x="3744" y="6999"/>
                  <a:pt x="3773" y="6999"/>
                </a:cubicBezTo>
                <a:cubicBezTo>
                  <a:pt x="3802" y="6999"/>
                  <a:pt x="3826" y="6952"/>
                  <a:pt x="3826" y="6894"/>
                </a:cubicBezTo>
                <a:lnTo>
                  <a:pt x="3826" y="6674"/>
                </a:lnTo>
                <a:cubicBezTo>
                  <a:pt x="3826" y="6617"/>
                  <a:pt x="3802" y="6570"/>
                  <a:pt x="3773" y="6570"/>
                </a:cubicBezTo>
                <a:close/>
                <a:moveTo>
                  <a:pt x="4088" y="6570"/>
                </a:moveTo>
                <a:cubicBezTo>
                  <a:pt x="4058" y="6570"/>
                  <a:pt x="4035" y="6617"/>
                  <a:pt x="4035" y="6674"/>
                </a:cubicBezTo>
                <a:lnTo>
                  <a:pt x="4035" y="6894"/>
                </a:lnTo>
                <a:cubicBezTo>
                  <a:pt x="4035" y="6952"/>
                  <a:pt x="4058" y="6999"/>
                  <a:pt x="4088" y="6999"/>
                </a:cubicBezTo>
                <a:cubicBezTo>
                  <a:pt x="4117" y="6999"/>
                  <a:pt x="4141" y="6952"/>
                  <a:pt x="4141" y="6894"/>
                </a:cubicBezTo>
                <a:lnTo>
                  <a:pt x="4141" y="6674"/>
                </a:lnTo>
                <a:cubicBezTo>
                  <a:pt x="4141" y="6617"/>
                  <a:pt x="4117" y="6570"/>
                  <a:pt x="4088" y="6570"/>
                </a:cubicBezTo>
                <a:close/>
                <a:moveTo>
                  <a:pt x="4937" y="6570"/>
                </a:moveTo>
                <a:cubicBezTo>
                  <a:pt x="4908" y="6570"/>
                  <a:pt x="4884" y="6617"/>
                  <a:pt x="4884" y="6674"/>
                </a:cubicBezTo>
                <a:lnTo>
                  <a:pt x="4884" y="6894"/>
                </a:lnTo>
                <a:cubicBezTo>
                  <a:pt x="4884" y="6952"/>
                  <a:pt x="4908" y="6999"/>
                  <a:pt x="4937" y="6999"/>
                </a:cubicBezTo>
                <a:cubicBezTo>
                  <a:pt x="4966" y="6999"/>
                  <a:pt x="4990" y="6952"/>
                  <a:pt x="4990" y="6894"/>
                </a:cubicBezTo>
                <a:lnTo>
                  <a:pt x="4990" y="6674"/>
                </a:lnTo>
                <a:cubicBezTo>
                  <a:pt x="4990" y="6617"/>
                  <a:pt x="4966" y="6570"/>
                  <a:pt x="4937" y="6570"/>
                </a:cubicBezTo>
                <a:close/>
                <a:moveTo>
                  <a:pt x="5252" y="6570"/>
                </a:moveTo>
                <a:cubicBezTo>
                  <a:pt x="5223" y="6570"/>
                  <a:pt x="5199" y="6617"/>
                  <a:pt x="5199" y="6674"/>
                </a:cubicBezTo>
                <a:lnTo>
                  <a:pt x="5199" y="6894"/>
                </a:lnTo>
                <a:cubicBezTo>
                  <a:pt x="5199" y="6952"/>
                  <a:pt x="5223" y="6999"/>
                  <a:pt x="5252" y="6999"/>
                </a:cubicBezTo>
                <a:cubicBezTo>
                  <a:pt x="5281" y="6999"/>
                  <a:pt x="5305" y="6952"/>
                  <a:pt x="5305" y="6894"/>
                </a:cubicBezTo>
                <a:lnTo>
                  <a:pt x="5305" y="6674"/>
                </a:lnTo>
                <a:cubicBezTo>
                  <a:pt x="5305" y="6617"/>
                  <a:pt x="5281" y="6570"/>
                  <a:pt x="5252" y="6570"/>
                </a:cubicBezTo>
                <a:close/>
                <a:moveTo>
                  <a:pt x="6102" y="6570"/>
                </a:moveTo>
                <a:cubicBezTo>
                  <a:pt x="6072" y="6570"/>
                  <a:pt x="6049" y="6617"/>
                  <a:pt x="6049" y="6674"/>
                </a:cubicBezTo>
                <a:lnTo>
                  <a:pt x="6049" y="6894"/>
                </a:lnTo>
                <a:cubicBezTo>
                  <a:pt x="6049" y="6952"/>
                  <a:pt x="6072" y="6999"/>
                  <a:pt x="6102" y="6999"/>
                </a:cubicBezTo>
                <a:cubicBezTo>
                  <a:pt x="6131" y="6999"/>
                  <a:pt x="6155" y="6952"/>
                  <a:pt x="6155" y="6894"/>
                </a:cubicBezTo>
                <a:lnTo>
                  <a:pt x="6155" y="6674"/>
                </a:lnTo>
                <a:cubicBezTo>
                  <a:pt x="6155" y="6617"/>
                  <a:pt x="6131" y="6570"/>
                  <a:pt x="6102" y="6570"/>
                </a:cubicBezTo>
                <a:close/>
                <a:moveTo>
                  <a:pt x="6416" y="6570"/>
                </a:moveTo>
                <a:cubicBezTo>
                  <a:pt x="6387" y="6570"/>
                  <a:pt x="6363" y="6617"/>
                  <a:pt x="6363" y="6674"/>
                </a:cubicBezTo>
                <a:lnTo>
                  <a:pt x="6363" y="6894"/>
                </a:lnTo>
                <a:cubicBezTo>
                  <a:pt x="6363" y="6952"/>
                  <a:pt x="6387" y="6999"/>
                  <a:pt x="6416" y="6999"/>
                </a:cubicBezTo>
                <a:cubicBezTo>
                  <a:pt x="6445" y="6999"/>
                  <a:pt x="6469" y="6952"/>
                  <a:pt x="6469" y="6894"/>
                </a:cubicBezTo>
                <a:lnTo>
                  <a:pt x="6469" y="6674"/>
                </a:lnTo>
                <a:cubicBezTo>
                  <a:pt x="6469" y="6617"/>
                  <a:pt x="6445" y="6570"/>
                  <a:pt x="6416" y="6570"/>
                </a:cubicBezTo>
                <a:close/>
                <a:moveTo>
                  <a:pt x="7266" y="6570"/>
                </a:moveTo>
                <a:cubicBezTo>
                  <a:pt x="7237" y="6570"/>
                  <a:pt x="7213" y="6617"/>
                  <a:pt x="7213" y="6674"/>
                </a:cubicBezTo>
                <a:lnTo>
                  <a:pt x="7213" y="6894"/>
                </a:lnTo>
                <a:cubicBezTo>
                  <a:pt x="7213" y="6952"/>
                  <a:pt x="7237" y="6999"/>
                  <a:pt x="7266" y="6999"/>
                </a:cubicBezTo>
                <a:cubicBezTo>
                  <a:pt x="7295" y="6999"/>
                  <a:pt x="7318" y="6952"/>
                  <a:pt x="7318" y="6894"/>
                </a:cubicBezTo>
                <a:lnTo>
                  <a:pt x="7318" y="6674"/>
                </a:lnTo>
                <a:cubicBezTo>
                  <a:pt x="7318" y="6617"/>
                  <a:pt x="7295" y="6570"/>
                  <a:pt x="7266" y="6570"/>
                </a:cubicBezTo>
                <a:close/>
                <a:moveTo>
                  <a:pt x="7580" y="6570"/>
                </a:moveTo>
                <a:cubicBezTo>
                  <a:pt x="7551" y="6570"/>
                  <a:pt x="7527" y="6617"/>
                  <a:pt x="7527" y="6674"/>
                </a:cubicBezTo>
                <a:lnTo>
                  <a:pt x="7527" y="6894"/>
                </a:lnTo>
                <a:cubicBezTo>
                  <a:pt x="7527" y="6952"/>
                  <a:pt x="7551" y="6999"/>
                  <a:pt x="7580" y="6999"/>
                </a:cubicBezTo>
                <a:cubicBezTo>
                  <a:pt x="7609" y="6999"/>
                  <a:pt x="7632" y="6952"/>
                  <a:pt x="7632" y="6894"/>
                </a:cubicBezTo>
                <a:lnTo>
                  <a:pt x="7632" y="6674"/>
                </a:lnTo>
                <a:cubicBezTo>
                  <a:pt x="7632" y="6617"/>
                  <a:pt x="7609" y="6570"/>
                  <a:pt x="7580" y="6570"/>
                </a:cubicBezTo>
                <a:close/>
                <a:moveTo>
                  <a:pt x="8429" y="6570"/>
                </a:moveTo>
                <a:cubicBezTo>
                  <a:pt x="8400" y="6570"/>
                  <a:pt x="8377" y="6617"/>
                  <a:pt x="8377" y="6674"/>
                </a:cubicBezTo>
                <a:lnTo>
                  <a:pt x="8377" y="6894"/>
                </a:lnTo>
                <a:cubicBezTo>
                  <a:pt x="8377" y="6952"/>
                  <a:pt x="8400" y="6999"/>
                  <a:pt x="8429" y="6999"/>
                </a:cubicBezTo>
                <a:cubicBezTo>
                  <a:pt x="8458" y="6999"/>
                  <a:pt x="8482" y="6952"/>
                  <a:pt x="8482" y="6894"/>
                </a:cubicBezTo>
                <a:lnTo>
                  <a:pt x="8482" y="6674"/>
                </a:lnTo>
                <a:cubicBezTo>
                  <a:pt x="8482" y="6617"/>
                  <a:pt x="8458" y="6570"/>
                  <a:pt x="8429" y="6570"/>
                </a:cubicBezTo>
                <a:close/>
                <a:moveTo>
                  <a:pt x="8744" y="6570"/>
                </a:moveTo>
                <a:cubicBezTo>
                  <a:pt x="8714" y="6570"/>
                  <a:pt x="8691" y="6617"/>
                  <a:pt x="8691" y="6674"/>
                </a:cubicBezTo>
                <a:lnTo>
                  <a:pt x="8691" y="6894"/>
                </a:lnTo>
                <a:cubicBezTo>
                  <a:pt x="8691" y="6952"/>
                  <a:pt x="8714" y="6999"/>
                  <a:pt x="8744" y="6999"/>
                </a:cubicBezTo>
                <a:cubicBezTo>
                  <a:pt x="8773" y="6999"/>
                  <a:pt x="8796" y="6952"/>
                  <a:pt x="8796" y="6894"/>
                </a:cubicBezTo>
                <a:lnTo>
                  <a:pt x="8796" y="6674"/>
                </a:lnTo>
                <a:cubicBezTo>
                  <a:pt x="8796" y="6617"/>
                  <a:pt x="8773" y="6570"/>
                  <a:pt x="8744" y="6570"/>
                </a:cubicBezTo>
                <a:close/>
                <a:moveTo>
                  <a:pt x="9593" y="6570"/>
                </a:moveTo>
                <a:cubicBezTo>
                  <a:pt x="9564" y="6570"/>
                  <a:pt x="9540" y="6617"/>
                  <a:pt x="9540" y="6674"/>
                </a:cubicBezTo>
                <a:lnTo>
                  <a:pt x="9540" y="6894"/>
                </a:lnTo>
                <a:cubicBezTo>
                  <a:pt x="9540" y="6952"/>
                  <a:pt x="9564" y="6999"/>
                  <a:pt x="9593" y="6999"/>
                </a:cubicBezTo>
                <a:cubicBezTo>
                  <a:pt x="9622" y="6999"/>
                  <a:pt x="9646" y="6952"/>
                  <a:pt x="9646" y="6894"/>
                </a:cubicBezTo>
                <a:lnTo>
                  <a:pt x="9646" y="6674"/>
                </a:lnTo>
                <a:cubicBezTo>
                  <a:pt x="9646" y="6617"/>
                  <a:pt x="9622" y="6570"/>
                  <a:pt x="9593" y="6570"/>
                </a:cubicBezTo>
                <a:close/>
                <a:moveTo>
                  <a:pt x="9908" y="6570"/>
                </a:moveTo>
                <a:cubicBezTo>
                  <a:pt x="9879" y="6570"/>
                  <a:pt x="9855" y="6617"/>
                  <a:pt x="9855" y="6674"/>
                </a:cubicBezTo>
                <a:lnTo>
                  <a:pt x="9855" y="6894"/>
                </a:lnTo>
                <a:cubicBezTo>
                  <a:pt x="9855" y="6952"/>
                  <a:pt x="9879" y="6999"/>
                  <a:pt x="9908" y="6999"/>
                </a:cubicBezTo>
                <a:cubicBezTo>
                  <a:pt x="9937" y="6999"/>
                  <a:pt x="9961" y="6952"/>
                  <a:pt x="9961" y="6894"/>
                </a:cubicBezTo>
                <a:lnTo>
                  <a:pt x="9961" y="6674"/>
                </a:lnTo>
                <a:cubicBezTo>
                  <a:pt x="9961" y="6617"/>
                  <a:pt x="9937" y="6570"/>
                  <a:pt x="9908" y="6570"/>
                </a:cubicBezTo>
                <a:close/>
                <a:moveTo>
                  <a:pt x="10758" y="6570"/>
                </a:moveTo>
                <a:cubicBezTo>
                  <a:pt x="10728" y="6570"/>
                  <a:pt x="10705" y="6617"/>
                  <a:pt x="10705" y="6674"/>
                </a:cubicBezTo>
                <a:lnTo>
                  <a:pt x="10705" y="6894"/>
                </a:lnTo>
                <a:cubicBezTo>
                  <a:pt x="10705" y="6952"/>
                  <a:pt x="10728" y="6999"/>
                  <a:pt x="10758" y="6999"/>
                </a:cubicBezTo>
                <a:cubicBezTo>
                  <a:pt x="10787" y="6999"/>
                  <a:pt x="10810" y="6952"/>
                  <a:pt x="10810" y="6894"/>
                </a:cubicBezTo>
                <a:lnTo>
                  <a:pt x="10810" y="6674"/>
                </a:lnTo>
                <a:cubicBezTo>
                  <a:pt x="10810" y="6617"/>
                  <a:pt x="10787" y="6570"/>
                  <a:pt x="10758" y="6570"/>
                </a:cubicBezTo>
                <a:close/>
                <a:moveTo>
                  <a:pt x="11072" y="6570"/>
                </a:moveTo>
                <a:cubicBezTo>
                  <a:pt x="11043" y="6570"/>
                  <a:pt x="11019" y="6617"/>
                  <a:pt x="11019" y="6674"/>
                </a:cubicBezTo>
                <a:lnTo>
                  <a:pt x="11019" y="6894"/>
                </a:lnTo>
                <a:cubicBezTo>
                  <a:pt x="11019" y="6952"/>
                  <a:pt x="11043" y="6999"/>
                  <a:pt x="11072" y="6999"/>
                </a:cubicBezTo>
                <a:cubicBezTo>
                  <a:pt x="11101" y="6999"/>
                  <a:pt x="11125" y="6952"/>
                  <a:pt x="11125" y="6894"/>
                </a:cubicBezTo>
                <a:lnTo>
                  <a:pt x="11125" y="6674"/>
                </a:lnTo>
                <a:cubicBezTo>
                  <a:pt x="11125" y="6617"/>
                  <a:pt x="11101" y="6570"/>
                  <a:pt x="11072" y="6570"/>
                </a:cubicBezTo>
                <a:close/>
                <a:moveTo>
                  <a:pt x="11922" y="6570"/>
                </a:moveTo>
                <a:cubicBezTo>
                  <a:pt x="11893" y="6570"/>
                  <a:pt x="11869" y="6617"/>
                  <a:pt x="11869" y="6674"/>
                </a:cubicBezTo>
                <a:lnTo>
                  <a:pt x="11869" y="6894"/>
                </a:lnTo>
                <a:cubicBezTo>
                  <a:pt x="11869" y="6952"/>
                  <a:pt x="11893" y="6999"/>
                  <a:pt x="11922" y="6999"/>
                </a:cubicBezTo>
                <a:cubicBezTo>
                  <a:pt x="11951" y="6999"/>
                  <a:pt x="11974" y="6952"/>
                  <a:pt x="11974" y="6894"/>
                </a:cubicBezTo>
                <a:lnTo>
                  <a:pt x="11974" y="6674"/>
                </a:lnTo>
                <a:cubicBezTo>
                  <a:pt x="11974" y="6617"/>
                  <a:pt x="11951" y="6570"/>
                  <a:pt x="11922" y="6570"/>
                </a:cubicBezTo>
                <a:close/>
                <a:moveTo>
                  <a:pt x="12236" y="6570"/>
                </a:moveTo>
                <a:cubicBezTo>
                  <a:pt x="12207" y="6570"/>
                  <a:pt x="12183" y="6617"/>
                  <a:pt x="12183" y="6674"/>
                </a:cubicBezTo>
                <a:lnTo>
                  <a:pt x="12183" y="6894"/>
                </a:lnTo>
                <a:cubicBezTo>
                  <a:pt x="12183" y="6952"/>
                  <a:pt x="12207" y="6999"/>
                  <a:pt x="12236" y="6999"/>
                </a:cubicBezTo>
                <a:cubicBezTo>
                  <a:pt x="12265" y="6999"/>
                  <a:pt x="12288" y="6952"/>
                  <a:pt x="12288" y="6894"/>
                </a:cubicBezTo>
                <a:lnTo>
                  <a:pt x="12288" y="6674"/>
                </a:lnTo>
                <a:cubicBezTo>
                  <a:pt x="12288" y="6617"/>
                  <a:pt x="12265" y="6570"/>
                  <a:pt x="12236" y="6570"/>
                </a:cubicBezTo>
                <a:close/>
                <a:moveTo>
                  <a:pt x="13085" y="6570"/>
                </a:moveTo>
                <a:cubicBezTo>
                  <a:pt x="13056" y="6570"/>
                  <a:pt x="13032" y="6617"/>
                  <a:pt x="13032" y="6674"/>
                </a:cubicBezTo>
                <a:lnTo>
                  <a:pt x="13032" y="6894"/>
                </a:lnTo>
                <a:cubicBezTo>
                  <a:pt x="13032" y="6952"/>
                  <a:pt x="13056" y="6999"/>
                  <a:pt x="13085" y="6999"/>
                </a:cubicBezTo>
                <a:cubicBezTo>
                  <a:pt x="13114" y="6999"/>
                  <a:pt x="13138" y="6952"/>
                  <a:pt x="13138" y="6894"/>
                </a:cubicBezTo>
                <a:lnTo>
                  <a:pt x="13138" y="6674"/>
                </a:lnTo>
                <a:cubicBezTo>
                  <a:pt x="13138" y="6617"/>
                  <a:pt x="13114" y="6570"/>
                  <a:pt x="13085" y="6570"/>
                </a:cubicBezTo>
                <a:close/>
                <a:moveTo>
                  <a:pt x="13399" y="6570"/>
                </a:moveTo>
                <a:cubicBezTo>
                  <a:pt x="13370" y="6570"/>
                  <a:pt x="13348" y="6617"/>
                  <a:pt x="13348" y="6674"/>
                </a:cubicBezTo>
                <a:lnTo>
                  <a:pt x="13348" y="6894"/>
                </a:lnTo>
                <a:cubicBezTo>
                  <a:pt x="13348" y="6952"/>
                  <a:pt x="13370" y="6999"/>
                  <a:pt x="13399" y="6999"/>
                </a:cubicBezTo>
                <a:cubicBezTo>
                  <a:pt x="13428" y="6999"/>
                  <a:pt x="13452" y="6952"/>
                  <a:pt x="13452" y="6894"/>
                </a:cubicBezTo>
                <a:lnTo>
                  <a:pt x="13452" y="6674"/>
                </a:lnTo>
                <a:cubicBezTo>
                  <a:pt x="13452" y="6617"/>
                  <a:pt x="13428" y="6570"/>
                  <a:pt x="13399" y="6570"/>
                </a:cubicBezTo>
                <a:close/>
                <a:moveTo>
                  <a:pt x="14249" y="6570"/>
                </a:moveTo>
                <a:cubicBezTo>
                  <a:pt x="14220" y="6570"/>
                  <a:pt x="14196" y="6617"/>
                  <a:pt x="14196" y="6674"/>
                </a:cubicBezTo>
                <a:lnTo>
                  <a:pt x="14196" y="6894"/>
                </a:lnTo>
                <a:cubicBezTo>
                  <a:pt x="14196" y="6952"/>
                  <a:pt x="14220" y="6999"/>
                  <a:pt x="14249" y="6999"/>
                </a:cubicBezTo>
                <a:cubicBezTo>
                  <a:pt x="14278" y="6999"/>
                  <a:pt x="14302" y="6952"/>
                  <a:pt x="14302" y="6894"/>
                </a:cubicBezTo>
                <a:lnTo>
                  <a:pt x="14302" y="6674"/>
                </a:lnTo>
                <a:cubicBezTo>
                  <a:pt x="14302" y="6617"/>
                  <a:pt x="14278" y="6570"/>
                  <a:pt x="14249" y="6570"/>
                </a:cubicBezTo>
                <a:close/>
                <a:moveTo>
                  <a:pt x="14564" y="6570"/>
                </a:moveTo>
                <a:cubicBezTo>
                  <a:pt x="14535" y="6570"/>
                  <a:pt x="14511" y="6617"/>
                  <a:pt x="14511" y="6674"/>
                </a:cubicBezTo>
                <a:lnTo>
                  <a:pt x="14511" y="6894"/>
                </a:lnTo>
                <a:cubicBezTo>
                  <a:pt x="14511" y="6952"/>
                  <a:pt x="14535" y="6999"/>
                  <a:pt x="14564" y="6999"/>
                </a:cubicBezTo>
                <a:cubicBezTo>
                  <a:pt x="14593" y="6999"/>
                  <a:pt x="14617" y="6952"/>
                  <a:pt x="14617" y="6894"/>
                </a:cubicBezTo>
                <a:lnTo>
                  <a:pt x="14617" y="6674"/>
                </a:lnTo>
                <a:cubicBezTo>
                  <a:pt x="14617" y="6617"/>
                  <a:pt x="14593" y="6570"/>
                  <a:pt x="14564" y="6570"/>
                </a:cubicBezTo>
                <a:close/>
                <a:moveTo>
                  <a:pt x="15413" y="6570"/>
                </a:moveTo>
                <a:cubicBezTo>
                  <a:pt x="15384" y="6570"/>
                  <a:pt x="15360" y="6617"/>
                  <a:pt x="15360" y="6674"/>
                </a:cubicBezTo>
                <a:lnTo>
                  <a:pt x="15360" y="6894"/>
                </a:lnTo>
                <a:cubicBezTo>
                  <a:pt x="15360" y="6952"/>
                  <a:pt x="15384" y="6999"/>
                  <a:pt x="15413" y="6999"/>
                </a:cubicBezTo>
                <a:cubicBezTo>
                  <a:pt x="15442" y="6999"/>
                  <a:pt x="15465" y="6952"/>
                  <a:pt x="15465" y="6894"/>
                </a:cubicBezTo>
                <a:lnTo>
                  <a:pt x="15465" y="6674"/>
                </a:lnTo>
                <a:cubicBezTo>
                  <a:pt x="15465" y="6617"/>
                  <a:pt x="15442" y="6570"/>
                  <a:pt x="15413" y="6570"/>
                </a:cubicBezTo>
                <a:close/>
                <a:moveTo>
                  <a:pt x="15728" y="6570"/>
                </a:moveTo>
                <a:cubicBezTo>
                  <a:pt x="15699" y="6570"/>
                  <a:pt x="15675" y="6617"/>
                  <a:pt x="15675" y="6674"/>
                </a:cubicBezTo>
                <a:lnTo>
                  <a:pt x="15675" y="6894"/>
                </a:lnTo>
                <a:cubicBezTo>
                  <a:pt x="15675" y="6952"/>
                  <a:pt x="15699" y="6999"/>
                  <a:pt x="15728" y="6999"/>
                </a:cubicBezTo>
                <a:cubicBezTo>
                  <a:pt x="15757" y="6999"/>
                  <a:pt x="15781" y="6952"/>
                  <a:pt x="15781" y="6894"/>
                </a:cubicBezTo>
                <a:lnTo>
                  <a:pt x="15781" y="6674"/>
                </a:lnTo>
                <a:cubicBezTo>
                  <a:pt x="15781" y="6617"/>
                  <a:pt x="15757" y="6570"/>
                  <a:pt x="15728" y="6570"/>
                </a:cubicBezTo>
                <a:close/>
                <a:moveTo>
                  <a:pt x="16578" y="6570"/>
                </a:moveTo>
                <a:cubicBezTo>
                  <a:pt x="16549" y="6570"/>
                  <a:pt x="16525" y="6617"/>
                  <a:pt x="16525" y="6674"/>
                </a:cubicBezTo>
                <a:lnTo>
                  <a:pt x="16525" y="6894"/>
                </a:lnTo>
                <a:cubicBezTo>
                  <a:pt x="16525" y="6952"/>
                  <a:pt x="16549" y="6999"/>
                  <a:pt x="16578" y="6999"/>
                </a:cubicBezTo>
                <a:cubicBezTo>
                  <a:pt x="16607" y="6999"/>
                  <a:pt x="16630" y="6952"/>
                  <a:pt x="16630" y="6894"/>
                </a:cubicBezTo>
                <a:lnTo>
                  <a:pt x="16630" y="6674"/>
                </a:lnTo>
                <a:cubicBezTo>
                  <a:pt x="16630" y="6617"/>
                  <a:pt x="16607" y="6570"/>
                  <a:pt x="16578" y="6570"/>
                </a:cubicBezTo>
                <a:close/>
                <a:moveTo>
                  <a:pt x="16892" y="6570"/>
                </a:moveTo>
                <a:cubicBezTo>
                  <a:pt x="16863" y="6570"/>
                  <a:pt x="16839" y="6617"/>
                  <a:pt x="16839" y="6674"/>
                </a:cubicBezTo>
                <a:lnTo>
                  <a:pt x="16839" y="6894"/>
                </a:lnTo>
                <a:cubicBezTo>
                  <a:pt x="16839" y="6952"/>
                  <a:pt x="16863" y="6999"/>
                  <a:pt x="16892" y="6999"/>
                </a:cubicBezTo>
                <a:cubicBezTo>
                  <a:pt x="16921" y="6999"/>
                  <a:pt x="16944" y="6952"/>
                  <a:pt x="16944" y="6894"/>
                </a:cubicBezTo>
                <a:lnTo>
                  <a:pt x="16944" y="6674"/>
                </a:lnTo>
                <a:cubicBezTo>
                  <a:pt x="16944" y="6617"/>
                  <a:pt x="16921" y="6570"/>
                  <a:pt x="16892" y="6570"/>
                </a:cubicBezTo>
                <a:close/>
                <a:moveTo>
                  <a:pt x="17741" y="6570"/>
                </a:moveTo>
                <a:cubicBezTo>
                  <a:pt x="17712" y="6570"/>
                  <a:pt x="17689" y="6617"/>
                  <a:pt x="17689" y="6674"/>
                </a:cubicBezTo>
                <a:lnTo>
                  <a:pt x="17689" y="6894"/>
                </a:lnTo>
                <a:cubicBezTo>
                  <a:pt x="17689" y="6952"/>
                  <a:pt x="17712" y="6999"/>
                  <a:pt x="17741" y="6999"/>
                </a:cubicBezTo>
                <a:cubicBezTo>
                  <a:pt x="17770" y="6999"/>
                  <a:pt x="17794" y="6952"/>
                  <a:pt x="17794" y="6894"/>
                </a:cubicBezTo>
                <a:lnTo>
                  <a:pt x="17794" y="6674"/>
                </a:lnTo>
                <a:cubicBezTo>
                  <a:pt x="17794" y="6617"/>
                  <a:pt x="17770" y="6570"/>
                  <a:pt x="17741" y="6570"/>
                </a:cubicBezTo>
                <a:close/>
                <a:moveTo>
                  <a:pt x="18055" y="6570"/>
                </a:moveTo>
                <a:cubicBezTo>
                  <a:pt x="18026" y="6570"/>
                  <a:pt x="18002" y="6617"/>
                  <a:pt x="18002" y="6674"/>
                </a:cubicBezTo>
                <a:lnTo>
                  <a:pt x="18002" y="6894"/>
                </a:lnTo>
                <a:cubicBezTo>
                  <a:pt x="18002" y="6952"/>
                  <a:pt x="18026" y="6999"/>
                  <a:pt x="18055" y="6999"/>
                </a:cubicBezTo>
                <a:cubicBezTo>
                  <a:pt x="18085" y="6999"/>
                  <a:pt x="18108" y="6952"/>
                  <a:pt x="18108" y="6894"/>
                </a:cubicBezTo>
                <a:lnTo>
                  <a:pt x="18108" y="6674"/>
                </a:lnTo>
                <a:cubicBezTo>
                  <a:pt x="18108" y="6617"/>
                  <a:pt x="18085" y="6570"/>
                  <a:pt x="18055" y="6570"/>
                </a:cubicBezTo>
                <a:close/>
                <a:moveTo>
                  <a:pt x="18905" y="6570"/>
                </a:moveTo>
                <a:cubicBezTo>
                  <a:pt x="18876" y="6570"/>
                  <a:pt x="18852" y="6617"/>
                  <a:pt x="18852" y="6674"/>
                </a:cubicBezTo>
                <a:lnTo>
                  <a:pt x="18852" y="6894"/>
                </a:lnTo>
                <a:cubicBezTo>
                  <a:pt x="18852" y="6952"/>
                  <a:pt x="18876" y="6999"/>
                  <a:pt x="18905" y="6999"/>
                </a:cubicBezTo>
                <a:cubicBezTo>
                  <a:pt x="18934" y="6999"/>
                  <a:pt x="18958" y="6952"/>
                  <a:pt x="18958" y="6894"/>
                </a:cubicBezTo>
                <a:lnTo>
                  <a:pt x="18958" y="6674"/>
                </a:lnTo>
                <a:cubicBezTo>
                  <a:pt x="18958" y="6617"/>
                  <a:pt x="18934" y="6570"/>
                  <a:pt x="18905" y="6570"/>
                </a:cubicBezTo>
                <a:close/>
                <a:moveTo>
                  <a:pt x="19220" y="6570"/>
                </a:moveTo>
                <a:cubicBezTo>
                  <a:pt x="19191" y="6570"/>
                  <a:pt x="19167" y="6617"/>
                  <a:pt x="19167" y="6674"/>
                </a:cubicBezTo>
                <a:lnTo>
                  <a:pt x="19167" y="6894"/>
                </a:lnTo>
                <a:cubicBezTo>
                  <a:pt x="19167" y="6952"/>
                  <a:pt x="19191" y="6999"/>
                  <a:pt x="19220" y="6999"/>
                </a:cubicBezTo>
                <a:cubicBezTo>
                  <a:pt x="19249" y="6999"/>
                  <a:pt x="19273" y="6952"/>
                  <a:pt x="19273" y="6894"/>
                </a:cubicBezTo>
                <a:lnTo>
                  <a:pt x="19273" y="6674"/>
                </a:lnTo>
                <a:cubicBezTo>
                  <a:pt x="19273" y="6617"/>
                  <a:pt x="19249" y="6570"/>
                  <a:pt x="19220" y="6570"/>
                </a:cubicBezTo>
                <a:close/>
                <a:moveTo>
                  <a:pt x="20069" y="6570"/>
                </a:moveTo>
                <a:cubicBezTo>
                  <a:pt x="20040" y="6570"/>
                  <a:pt x="20016" y="6617"/>
                  <a:pt x="20016" y="6674"/>
                </a:cubicBezTo>
                <a:lnTo>
                  <a:pt x="20016" y="6894"/>
                </a:lnTo>
                <a:cubicBezTo>
                  <a:pt x="20016" y="6952"/>
                  <a:pt x="20040" y="6999"/>
                  <a:pt x="20069" y="6999"/>
                </a:cubicBezTo>
                <a:cubicBezTo>
                  <a:pt x="20099" y="6999"/>
                  <a:pt x="20122" y="6952"/>
                  <a:pt x="20122" y="6894"/>
                </a:cubicBezTo>
                <a:lnTo>
                  <a:pt x="20122" y="6674"/>
                </a:lnTo>
                <a:cubicBezTo>
                  <a:pt x="20122" y="6617"/>
                  <a:pt x="20099" y="6570"/>
                  <a:pt x="20069" y="6570"/>
                </a:cubicBezTo>
                <a:close/>
                <a:moveTo>
                  <a:pt x="20384" y="6570"/>
                </a:moveTo>
                <a:cubicBezTo>
                  <a:pt x="20355" y="6570"/>
                  <a:pt x="20331" y="6617"/>
                  <a:pt x="20331" y="6674"/>
                </a:cubicBezTo>
                <a:lnTo>
                  <a:pt x="20331" y="6894"/>
                </a:lnTo>
                <a:cubicBezTo>
                  <a:pt x="20331" y="6952"/>
                  <a:pt x="20355" y="6999"/>
                  <a:pt x="20384" y="6999"/>
                </a:cubicBezTo>
                <a:cubicBezTo>
                  <a:pt x="20413" y="6999"/>
                  <a:pt x="20436" y="6952"/>
                  <a:pt x="20436" y="6894"/>
                </a:cubicBezTo>
                <a:lnTo>
                  <a:pt x="20436" y="6674"/>
                </a:lnTo>
                <a:cubicBezTo>
                  <a:pt x="20436" y="6617"/>
                  <a:pt x="20413" y="6570"/>
                  <a:pt x="20384" y="6570"/>
                </a:cubicBezTo>
                <a:close/>
                <a:moveTo>
                  <a:pt x="21234" y="6570"/>
                </a:moveTo>
                <a:cubicBezTo>
                  <a:pt x="21204" y="6570"/>
                  <a:pt x="21181" y="6617"/>
                  <a:pt x="21181" y="6674"/>
                </a:cubicBezTo>
                <a:lnTo>
                  <a:pt x="21181" y="6894"/>
                </a:lnTo>
                <a:cubicBezTo>
                  <a:pt x="21181" y="6952"/>
                  <a:pt x="21204" y="6999"/>
                  <a:pt x="21234" y="6999"/>
                </a:cubicBezTo>
                <a:cubicBezTo>
                  <a:pt x="21263" y="6999"/>
                  <a:pt x="21285" y="6952"/>
                  <a:pt x="21285" y="6894"/>
                </a:cubicBezTo>
                <a:lnTo>
                  <a:pt x="21285" y="6674"/>
                </a:lnTo>
                <a:cubicBezTo>
                  <a:pt x="21285" y="6617"/>
                  <a:pt x="21263" y="6570"/>
                  <a:pt x="21234" y="6570"/>
                </a:cubicBezTo>
                <a:close/>
                <a:moveTo>
                  <a:pt x="21547" y="6570"/>
                </a:moveTo>
                <a:cubicBezTo>
                  <a:pt x="21518" y="6570"/>
                  <a:pt x="21495" y="6617"/>
                  <a:pt x="21495" y="6674"/>
                </a:cubicBezTo>
                <a:lnTo>
                  <a:pt x="21495" y="6894"/>
                </a:lnTo>
                <a:cubicBezTo>
                  <a:pt x="21495" y="6952"/>
                  <a:pt x="21518" y="6999"/>
                  <a:pt x="21547" y="6999"/>
                </a:cubicBezTo>
                <a:cubicBezTo>
                  <a:pt x="21576" y="6999"/>
                  <a:pt x="21600" y="6952"/>
                  <a:pt x="21600" y="6894"/>
                </a:cubicBezTo>
                <a:lnTo>
                  <a:pt x="21600" y="6674"/>
                </a:lnTo>
                <a:cubicBezTo>
                  <a:pt x="21600" y="6617"/>
                  <a:pt x="21576" y="6570"/>
                  <a:pt x="21547" y="6570"/>
                </a:cubicBezTo>
                <a:close/>
                <a:moveTo>
                  <a:pt x="53" y="7300"/>
                </a:moveTo>
                <a:cubicBezTo>
                  <a:pt x="24" y="7300"/>
                  <a:pt x="0" y="7347"/>
                  <a:pt x="0" y="7404"/>
                </a:cubicBezTo>
                <a:lnTo>
                  <a:pt x="0" y="7624"/>
                </a:lnTo>
                <a:cubicBezTo>
                  <a:pt x="0" y="7682"/>
                  <a:pt x="24" y="7729"/>
                  <a:pt x="53" y="7729"/>
                </a:cubicBezTo>
                <a:cubicBezTo>
                  <a:pt x="82" y="7729"/>
                  <a:pt x="106" y="7682"/>
                  <a:pt x="106" y="7624"/>
                </a:cubicBezTo>
                <a:lnTo>
                  <a:pt x="106" y="7404"/>
                </a:lnTo>
                <a:cubicBezTo>
                  <a:pt x="106" y="7347"/>
                  <a:pt x="82" y="7300"/>
                  <a:pt x="53" y="7300"/>
                </a:cubicBezTo>
                <a:close/>
                <a:moveTo>
                  <a:pt x="367" y="7300"/>
                </a:moveTo>
                <a:cubicBezTo>
                  <a:pt x="338" y="7300"/>
                  <a:pt x="315" y="7347"/>
                  <a:pt x="315" y="7404"/>
                </a:cubicBezTo>
                <a:lnTo>
                  <a:pt x="315" y="7624"/>
                </a:lnTo>
                <a:cubicBezTo>
                  <a:pt x="315" y="7682"/>
                  <a:pt x="338" y="7729"/>
                  <a:pt x="367" y="7729"/>
                </a:cubicBezTo>
                <a:cubicBezTo>
                  <a:pt x="397" y="7729"/>
                  <a:pt x="420" y="7682"/>
                  <a:pt x="420" y="7624"/>
                </a:cubicBezTo>
                <a:lnTo>
                  <a:pt x="420" y="7404"/>
                </a:lnTo>
                <a:cubicBezTo>
                  <a:pt x="420" y="7347"/>
                  <a:pt x="397" y="7300"/>
                  <a:pt x="367" y="7300"/>
                </a:cubicBezTo>
                <a:close/>
                <a:moveTo>
                  <a:pt x="1217" y="7300"/>
                </a:moveTo>
                <a:cubicBezTo>
                  <a:pt x="1188" y="7300"/>
                  <a:pt x="1164" y="7347"/>
                  <a:pt x="1164" y="7404"/>
                </a:cubicBezTo>
                <a:lnTo>
                  <a:pt x="1164" y="7624"/>
                </a:lnTo>
                <a:cubicBezTo>
                  <a:pt x="1164" y="7682"/>
                  <a:pt x="1188" y="7729"/>
                  <a:pt x="1217" y="7729"/>
                </a:cubicBezTo>
                <a:cubicBezTo>
                  <a:pt x="1246" y="7729"/>
                  <a:pt x="1270" y="7682"/>
                  <a:pt x="1270" y="7624"/>
                </a:cubicBezTo>
                <a:lnTo>
                  <a:pt x="1270" y="7404"/>
                </a:lnTo>
                <a:cubicBezTo>
                  <a:pt x="1270" y="7347"/>
                  <a:pt x="1246" y="7300"/>
                  <a:pt x="1217" y="7300"/>
                </a:cubicBezTo>
                <a:close/>
                <a:moveTo>
                  <a:pt x="1532" y="7300"/>
                </a:moveTo>
                <a:cubicBezTo>
                  <a:pt x="1503" y="7300"/>
                  <a:pt x="1479" y="7347"/>
                  <a:pt x="1479" y="7404"/>
                </a:cubicBezTo>
                <a:lnTo>
                  <a:pt x="1479" y="7624"/>
                </a:lnTo>
                <a:cubicBezTo>
                  <a:pt x="1479" y="7682"/>
                  <a:pt x="1503" y="7729"/>
                  <a:pt x="1532" y="7729"/>
                </a:cubicBezTo>
                <a:cubicBezTo>
                  <a:pt x="1561" y="7729"/>
                  <a:pt x="1584" y="7682"/>
                  <a:pt x="1584" y="7624"/>
                </a:cubicBezTo>
                <a:lnTo>
                  <a:pt x="1584" y="7404"/>
                </a:lnTo>
                <a:cubicBezTo>
                  <a:pt x="1584" y="7347"/>
                  <a:pt x="1561" y="7300"/>
                  <a:pt x="1532" y="7300"/>
                </a:cubicBezTo>
                <a:close/>
                <a:moveTo>
                  <a:pt x="2380" y="7300"/>
                </a:moveTo>
                <a:cubicBezTo>
                  <a:pt x="2351" y="7300"/>
                  <a:pt x="2329" y="7347"/>
                  <a:pt x="2329" y="7404"/>
                </a:cubicBezTo>
                <a:lnTo>
                  <a:pt x="2329" y="7624"/>
                </a:lnTo>
                <a:cubicBezTo>
                  <a:pt x="2329" y="7682"/>
                  <a:pt x="2351" y="7729"/>
                  <a:pt x="2380" y="7729"/>
                </a:cubicBezTo>
                <a:cubicBezTo>
                  <a:pt x="2409" y="7729"/>
                  <a:pt x="2433" y="7682"/>
                  <a:pt x="2433" y="7624"/>
                </a:cubicBezTo>
                <a:lnTo>
                  <a:pt x="2433" y="7404"/>
                </a:lnTo>
                <a:cubicBezTo>
                  <a:pt x="2433" y="7347"/>
                  <a:pt x="2409" y="7300"/>
                  <a:pt x="2380" y="7300"/>
                </a:cubicBezTo>
                <a:close/>
                <a:moveTo>
                  <a:pt x="2695" y="7300"/>
                </a:moveTo>
                <a:cubicBezTo>
                  <a:pt x="2666" y="7300"/>
                  <a:pt x="2643" y="7347"/>
                  <a:pt x="2643" y="7404"/>
                </a:cubicBezTo>
                <a:lnTo>
                  <a:pt x="2643" y="7624"/>
                </a:lnTo>
                <a:cubicBezTo>
                  <a:pt x="2643" y="7682"/>
                  <a:pt x="2666" y="7729"/>
                  <a:pt x="2695" y="7729"/>
                </a:cubicBezTo>
                <a:cubicBezTo>
                  <a:pt x="2724" y="7729"/>
                  <a:pt x="2748" y="7682"/>
                  <a:pt x="2748" y="7624"/>
                </a:cubicBezTo>
                <a:lnTo>
                  <a:pt x="2748" y="7404"/>
                </a:lnTo>
                <a:cubicBezTo>
                  <a:pt x="2748" y="7347"/>
                  <a:pt x="2724" y="7300"/>
                  <a:pt x="2695" y="7300"/>
                </a:cubicBezTo>
                <a:close/>
                <a:moveTo>
                  <a:pt x="3545" y="7300"/>
                </a:moveTo>
                <a:cubicBezTo>
                  <a:pt x="3516" y="7300"/>
                  <a:pt x="3492" y="7347"/>
                  <a:pt x="3492" y="7404"/>
                </a:cubicBezTo>
                <a:lnTo>
                  <a:pt x="3492" y="7624"/>
                </a:lnTo>
                <a:cubicBezTo>
                  <a:pt x="3492" y="7682"/>
                  <a:pt x="3516" y="7729"/>
                  <a:pt x="3545" y="7729"/>
                </a:cubicBezTo>
                <a:cubicBezTo>
                  <a:pt x="3574" y="7729"/>
                  <a:pt x="3598" y="7682"/>
                  <a:pt x="3598" y="7624"/>
                </a:cubicBezTo>
                <a:lnTo>
                  <a:pt x="3598" y="7404"/>
                </a:lnTo>
                <a:cubicBezTo>
                  <a:pt x="3598" y="7347"/>
                  <a:pt x="3574" y="7300"/>
                  <a:pt x="3545" y="7300"/>
                </a:cubicBezTo>
                <a:close/>
                <a:moveTo>
                  <a:pt x="3859" y="7300"/>
                </a:moveTo>
                <a:cubicBezTo>
                  <a:pt x="3830" y="7300"/>
                  <a:pt x="3806" y="7347"/>
                  <a:pt x="3806" y="7404"/>
                </a:cubicBezTo>
                <a:lnTo>
                  <a:pt x="3806" y="7624"/>
                </a:lnTo>
                <a:cubicBezTo>
                  <a:pt x="3806" y="7682"/>
                  <a:pt x="3830" y="7729"/>
                  <a:pt x="3859" y="7729"/>
                </a:cubicBezTo>
                <a:cubicBezTo>
                  <a:pt x="3888" y="7729"/>
                  <a:pt x="3912" y="7682"/>
                  <a:pt x="3912" y="7624"/>
                </a:cubicBezTo>
                <a:lnTo>
                  <a:pt x="3912" y="7404"/>
                </a:lnTo>
                <a:cubicBezTo>
                  <a:pt x="3912" y="7347"/>
                  <a:pt x="3888" y="7300"/>
                  <a:pt x="3859" y="7300"/>
                </a:cubicBezTo>
                <a:close/>
                <a:moveTo>
                  <a:pt x="4709" y="7300"/>
                </a:moveTo>
                <a:cubicBezTo>
                  <a:pt x="4680" y="7300"/>
                  <a:pt x="4656" y="7347"/>
                  <a:pt x="4656" y="7404"/>
                </a:cubicBezTo>
                <a:lnTo>
                  <a:pt x="4656" y="7624"/>
                </a:lnTo>
                <a:cubicBezTo>
                  <a:pt x="4656" y="7682"/>
                  <a:pt x="4680" y="7729"/>
                  <a:pt x="4709" y="7729"/>
                </a:cubicBezTo>
                <a:cubicBezTo>
                  <a:pt x="4738" y="7729"/>
                  <a:pt x="4762" y="7682"/>
                  <a:pt x="4762" y="7624"/>
                </a:cubicBezTo>
                <a:lnTo>
                  <a:pt x="4762" y="7404"/>
                </a:lnTo>
                <a:cubicBezTo>
                  <a:pt x="4762" y="7347"/>
                  <a:pt x="4738" y="7300"/>
                  <a:pt x="4709" y="7300"/>
                </a:cubicBezTo>
                <a:close/>
                <a:moveTo>
                  <a:pt x="5023" y="7300"/>
                </a:moveTo>
                <a:cubicBezTo>
                  <a:pt x="4994" y="7300"/>
                  <a:pt x="4970" y="7347"/>
                  <a:pt x="4970" y="7404"/>
                </a:cubicBezTo>
                <a:lnTo>
                  <a:pt x="4970" y="7624"/>
                </a:lnTo>
                <a:cubicBezTo>
                  <a:pt x="4970" y="7682"/>
                  <a:pt x="4994" y="7729"/>
                  <a:pt x="5023" y="7729"/>
                </a:cubicBezTo>
                <a:cubicBezTo>
                  <a:pt x="5053" y="7729"/>
                  <a:pt x="5076" y="7682"/>
                  <a:pt x="5076" y="7624"/>
                </a:cubicBezTo>
                <a:lnTo>
                  <a:pt x="5076" y="7404"/>
                </a:lnTo>
                <a:cubicBezTo>
                  <a:pt x="5076" y="7347"/>
                  <a:pt x="5053" y="7300"/>
                  <a:pt x="5023" y="7300"/>
                </a:cubicBezTo>
                <a:close/>
                <a:moveTo>
                  <a:pt x="5873" y="7300"/>
                </a:moveTo>
                <a:cubicBezTo>
                  <a:pt x="5844" y="7300"/>
                  <a:pt x="5820" y="7347"/>
                  <a:pt x="5820" y="7404"/>
                </a:cubicBezTo>
                <a:lnTo>
                  <a:pt x="5820" y="7624"/>
                </a:lnTo>
                <a:cubicBezTo>
                  <a:pt x="5820" y="7682"/>
                  <a:pt x="5844" y="7729"/>
                  <a:pt x="5873" y="7729"/>
                </a:cubicBezTo>
                <a:cubicBezTo>
                  <a:pt x="5902" y="7729"/>
                  <a:pt x="5926" y="7682"/>
                  <a:pt x="5926" y="7624"/>
                </a:cubicBezTo>
                <a:lnTo>
                  <a:pt x="5926" y="7404"/>
                </a:lnTo>
                <a:cubicBezTo>
                  <a:pt x="5926" y="7347"/>
                  <a:pt x="5902" y="7300"/>
                  <a:pt x="5873" y="7300"/>
                </a:cubicBezTo>
                <a:close/>
                <a:moveTo>
                  <a:pt x="6188" y="7300"/>
                </a:moveTo>
                <a:cubicBezTo>
                  <a:pt x="6159" y="7300"/>
                  <a:pt x="6135" y="7347"/>
                  <a:pt x="6135" y="7404"/>
                </a:cubicBezTo>
                <a:lnTo>
                  <a:pt x="6135" y="7624"/>
                </a:lnTo>
                <a:cubicBezTo>
                  <a:pt x="6135" y="7682"/>
                  <a:pt x="6159" y="7729"/>
                  <a:pt x="6188" y="7729"/>
                </a:cubicBezTo>
                <a:cubicBezTo>
                  <a:pt x="6217" y="7729"/>
                  <a:pt x="6240" y="7682"/>
                  <a:pt x="6240" y="7624"/>
                </a:cubicBezTo>
                <a:lnTo>
                  <a:pt x="6240" y="7404"/>
                </a:lnTo>
                <a:cubicBezTo>
                  <a:pt x="6240" y="7347"/>
                  <a:pt x="6217" y="7300"/>
                  <a:pt x="6188" y="7300"/>
                </a:cubicBezTo>
                <a:close/>
                <a:moveTo>
                  <a:pt x="7036" y="7300"/>
                </a:moveTo>
                <a:cubicBezTo>
                  <a:pt x="7007" y="7300"/>
                  <a:pt x="6984" y="7347"/>
                  <a:pt x="6984" y="7404"/>
                </a:cubicBezTo>
                <a:lnTo>
                  <a:pt x="6984" y="7624"/>
                </a:lnTo>
                <a:cubicBezTo>
                  <a:pt x="6984" y="7682"/>
                  <a:pt x="7007" y="7729"/>
                  <a:pt x="7036" y="7729"/>
                </a:cubicBezTo>
                <a:cubicBezTo>
                  <a:pt x="7065" y="7729"/>
                  <a:pt x="7089" y="7682"/>
                  <a:pt x="7089" y="7624"/>
                </a:cubicBezTo>
                <a:lnTo>
                  <a:pt x="7089" y="7404"/>
                </a:lnTo>
                <a:cubicBezTo>
                  <a:pt x="7089" y="7347"/>
                  <a:pt x="7065" y="7300"/>
                  <a:pt x="7036" y="7300"/>
                </a:cubicBezTo>
                <a:close/>
                <a:moveTo>
                  <a:pt x="7351" y="7300"/>
                </a:moveTo>
                <a:cubicBezTo>
                  <a:pt x="7322" y="7300"/>
                  <a:pt x="7299" y="7347"/>
                  <a:pt x="7299" y="7404"/>
                </a:cubicBezTo>
                <a:lnTo>
                  <a:pt x="7299" y="7624"/>
                </a:lnTo>
                <a:cubicBezTo>
                  <a:pt x="7299" y="7682"/>
                  <a:pt x="7322" y="7729"/>
                  <a:pt x="7351" y="7729"/>
                </a:cubicBezTo>
                <a:cubicBezTo>
                  <a:pt x="7380" y="7729"/>
                  <a:pt x="7404" y="7682"/>
                  <a:pt x="7404" y="7624"/>
                </a:cubicBezTo>
                <a:lnTo>
                  <a:pt x="7404" y="7404"/>
                </a:lnTo>
                <a:cubicBezTo>
                  <a:pt x="7404" y="7347"/>
                  <a:pt x="7380" y="7300"/>
                  <a:pt x="7351" y="7300"/>
                </a:cubicBezTo>
                <a:close/>
                <a:moveTo>
                  <a:pt x="8201" y="7300"/>
                </a:moveTo>
                <a:cubicBezTo>
                  <a:pt x="8171" y="7300"/>
                  <a:pt x="8148" y="7347"/>
                  <a:pt x="8148" y="7404"/>
                </a:cubicBezTo>
                <a:lnTo>
                  <a:pt x="8148" y="7624"/>
                </a:lnTo>
                <a:cubicBezTo>
                  <a:pt x="8148" y="7682"/>
                  <a:pt x="8171" y="7729"/>
                  <a:pt x="8201" y="7729"/>
                </a:cubicBezTo>
                <a:cubicBezTo>
                  <a:pt x="8230" y="7729"/>
                  <a:pt x="8254" y="7682"/>
                  <a:pt x="8254" y="7624"/>
                </a:cubicBezTo>
                <a:lnTo>
                  <a:pt x="8254" y="7404"/>
                </a:lnTo>
                <a:cubicBezTo>
                  <a:pt x="8254" y="7347"/>
                  <a:pt x="8230" y="7300"/>
                  <a:pt x="8201" y="7300"/>
                </a:cubicBezTo>
                <a:close/>
                <a:moveTo>
                  <a:pt x="8515" y="7300"/>
                </a:moveTo>
                <a:cubicBezTo>
                  <a:pt x="8486" y="7300"/>
                  <a:pt x="8462" y="7347"/>
                  <a:pt x="8462" y="7404"/>
                </a:cubicBezTo>
                <a:lnTo>
                  <a:pt x="8462" y="7624"/>
                </a:lnTo>
                <a:cubicBezTo>
                  <a:pt x="8462" y="7682"/>
                  <a:pt x="8486" y="7729"/>
                  <a:pt x="8515" y="7729"/>
                </a:cubicBezTo>
                <a:cubicBezTo>
                  <a:pt x="8544" y="7729"/>
                  <a:pt x="8568" y="7682"/>
                  <a:pt x="8568" y="7624"/>
                </a:cubicBezTo>
                <a:lnTo>
                  <a:pt x="8568" y="7404"/>
                </a:lnTo>
                <a:cubicBezTo>
                  <a:pt x="8568" y="7347"/>
                  <a:pt x="8544" y="7300"/>
                  <a:pt x="8515" y="7300"/>
                </a:cubicBezTo>
                <a:close/>
                <a:moveTo>
                  <a:pt x="9365" y="7300"/>
                </a:moveTo>
                <a:cubicBezTo>
                  <a:pt x="9336" y="7300"/>
                  <a:pt x="9312" y="7347"/>
                  <a:pt x="9312" y="7404"/>
                </a:cubicBezTo>
                <a:lnTo>
                  <a:pt x="9312" y="7624"/>
                </a:lnTo>
                <a:cubicBezTo>
                  <a:pt x="9312" y="7682"/>
                  <a:pt x="9336" y="7729"/>
                  <a:pt x="9365" y="7729"/>
                </a:cubicBezTo>
                <a:cubicBezTo>
                  <a:pt x="9394" y="7729"/>
                  <a:pt x="9418" y="7682"/>
                  <a:pt x="9418" y="7624"/>
                </a:cubicBezTo>
                <a:lnTo>
                  <a:pt x="9418" y="7404"/>
                </a:lnTo>
                <a:cubicBezTo>
                  <a:pt x="9418" y="7347"/>
                  <a:pt x="9394" y="7300"/>
                  <a:pt x="9365" y="7300"/>
                </a:cubicBezTo>
                <a:close/>
                <a:moveTo>
                  <a:pt x="9679" y="7300"/>
                </a:moveTo>
                <a:cubicBezTo>
                  <a:pt x="9650" y="7300"/>
                  <a:pt x="9626" y="7347"/>
                  <a:pt x="9626" y="7404"/>
                </a:cubicBezTo>
                <a:lnTo>
                  <a:pt x="9626" y="7624"/>
                </a:lnTo>
                <a:cubicBezTo>
                  <a:pt x="9626" y="7682"/>
                  <a:pt x="9650" y="7729"/>
                  <a:pt x="9679" y="7729"/>
                </a:cubicBezTo>
                <a:cubicBezTo>
                  <a:pt x="9708" y="7729"/>
                  <a:pt x="9732" y="7682"/>
                  <a:pt x="9732" y="7624"/>
                </a:cubicBezTo>
                <a:lnTo>
                  <a:pt x="9732" y="7404"/>
                </a:lnTo>
                <a:cubicBezTo>
                  <a:pt x="9732" y="7347"/>
                  <a:pt x="9708" y="7300"/>
                  <a:pt x="9679" y="7300"/>
                </a:cubicBezTo>
                <a:close/>
                <a:moveTo>
                  <a:pt x="10529" y="7300"/>
                </a:moveTo>
                <a:cubicBezTo>
                  <a:pt x="10500" y="7300"/>
                  <a:pt x="10476" y="7347"/>
                  <a:pt x="10476" y="7404"/>
                </a:cubicBezTo>
                <a:lnTo>
                  <a:pt x="10476" y="7624"/>
                </a:lnTo>
                <a:cubicBezTo>
                  <a:pt x="10476" y="7682"/>
                  <a:pt x="10500" y="7729"/>
                  <a:pt x="10529" y="7729"/>
                </a:cubicBezTo>
                <a:cubicBezTo>
                  <a:pt x="10558" y="7729"/>
                  <a:pt x="10582" y="7682"/>
                  <a:pt x="10582" y="7624"/>
                </a:cubicBezTo>
                <a:lnTo>
                  <a:pt x="10582" y="7404"/>
                </a:lnTo>
                <a:cubicBezTo>
                  <a:pt x="10582" y="7347"/>
                  <a:pt x="10558" y="7300"/>
                  <a:pt x="10529" y="7300"/>
                </a:cubicBezTo>
                <a:close/>
                <a:moveTo>
                  <a:pt x="10844" y="7300"/>
                </a:moveTo>
                <a:cubicBezTo>
                  <a:pt x="10814" y="7300"/>
                  <a:pt x="10791" y="7347"/>
                  <a:pt x="10791" y="7404"/>
                </a:cubicBezTo>
                <a:lnTo>
                  <a:pt x="10791" y="7624"/>
                </a:lnTo>
                <a:cubicBezTo>
                  <a:pt x="10791" y="7682"/>
                  <a:pt x="10814" y="7729"/>
                  <a:pt x="10844" y="7729"/>
                </a:cubicBezTo>
                <a:cubicBezTo>
                  <a:pt x="10873" y="7729"/>
                  <a:pt x="10895" y="7682"/>
                  <a:pt x="10895" y="7624"/>
                </a:cubicBezTo>
                <a:lnTo>
                  <a:pt x="10895" y="7404"/>
                </a:lnTo>
                <a:cubicBezTo>
                  <a:pt x="10895" y="7347"/>
                  <a:pt x="10873" y="7300"/>
                  <a:pt x="10844" y="7300"/>
                </a:cubicBezTo>
                <a:close/>
                <a:moveTo>
                  <a:pt x="11692" y="7300"/>
                </a:moveTo>
                <a:cubicBezTo>
                  <a:pt x="11663" y="7300"/>
                  <a:pt x="11640" y="7347"/>
                  <a:pt x="11640" y="7404"/>
                </a:cubicBezTo>
                <a:lnTo>
                  <a:pt x="11640" y="7624"/>
                </a:lnTo>
                <a:cubicBezTo>
                  <a:pt x="11640" y="7682"/>
                  <a:pt x="11663" y="7729"/>
                  <a:pt x="11692" y="7729"/>
                </a:cubicBezTo>
                <a:cubicBezTo>
                  <a:pt x="11721" y="7729"/>
                  <a:pt x="11745" y="7682"/>
                  <a:pt x="11745" y="7624"/>
                </a:cubicBezTo>
                <a:lnTo>
                  <a:pt x="11745" y="7404"/>
                </a:lnTo>
                <a:cubicBezTo>
                  <a:pt x="11745" y="7347"/>
                  <a:pt x="11721" y="7300"/>
                  <a:pt x="11692" y="7300"/>
                </a:cubicBezTo>
                <a:close/>
                <a:moveTo>
                  <a:pt x="12007" y="7300"/>
                </a:moveTo>
                <a:cubicBezTo>
                  <a:pt x="11978" y="7300"/>
                  <a:pt x="11955" y="7347"/>
                  <a:pt x="11955" y="7404"/>
                </a:cubicBezTo>
                <a:lnTo>
                  <a:pt x="11955" y="7624"/>
                </a:lnTo>
                <a:cubicBezTo>
                  <a:pt x="11955" y="7682"/>
                  <a:pt x="11978" y="7729"/>
                  <a:pt x="12007" y="7729"/>
                </a:cubicBezTo>
                <a:cubicBezTo>
                  <a:pt x="12036" y="7729"/>
                  <a:pt x="12060" y="7682"/>
                  <a:pt x="12060" y="7624"/>
                </a:cubicBezTo>
                <a:lnTo>
                  <a:pt x="12060" y="7404"/>
                </a:lnTo>
                <a:cubicBezTo>
                  <a:pt x="12060" y="7347"/>
                  <a:pt x="12036" y="7300"/>
                  <a:pt x="12007" y="7300"/>
                </a:cubicBezTo>
                <a:close/>
                <a:moveTo>
                  <a:pt x="12856" y="7300"/>
                </a:moveTo>
                <a:cubicBezTo>
                  <a:pt x="12827" y="7300"/>
                  <a:pt x="12804" y="7347"/>
                  <a:pt x="12804" y="7404"/>
                </a:cubicBezTo>
                <a:lnTo>
                  <a:pt x="12804" y="7624"/>
                </a:lnTo>
                <a:cubicBezTo>
                  <a:pt x="12804" y="7682"/>
                  <a:pt x="12827" y="7729"/>
                  <a:pt x="12856" y="7729"/>
                </a:cubicBezTo>
                <a:cubicBezTo>
                  <a:pt x="12886" y="7729"/>
                  <a:pt x="12909" y="7682"/>
                  <a:pt x="12909" y="7624"/>
                </a:cubicBezTo>
                <a:lnTo>
                  <a:pt x="12909" y="7404"/>
                </a:lnTo>
                <a:cubicBezTo>
                  <a:pt x="12909" y="7347"/>
                  <a:pt x="12886" y="7300"/>
                  <a:pt x="12856" y="7300"/>
                </a:cubicBezTo>
                <a:close/>
                <a:moveTo>
                  <a:pt x="13171" y="7300"/>
                </a:moveTo>
                <a:cubicBezTo>
                  <a:pt x="13142" y="7300"/>
                  <a:pt x="13118" y="7347"/>
                  <a:pt x="13118" y="7404"/>
                </a:cubicBezTo>
                <a:lnTo>
                  <a:pt x="13118" y="7624"/>
                </a:lnTo>
                <a:cubicBezTo>
                  <a:pt x="13118" y="7682"/>
                  <a:pt x="13142" y="7729"/>
                  <a:pt x="13171" y="7729"/>
                </a:cubicBezTo>
                <a:cubicBezTo>
                  <a:pt x="13200" y="7729"/>
                  <a:pt x="13224" y="7682"/>
                  <a:pt x="13224" y="7624"/>
                </a:cubicBezTo>
                <a:lnTo>
                  <a:pt x="13224" y="7404"/>
                </a:lnTo>
                <a:cubicBezTo>
                  <a:pt x="13224" y="7347"/>
                  <a:pt x="13200" y="7300"/>
                  <a:pt x="13171" y="7300"/>
                </a:cubicBezTo>
                <a:close/>
                <a:moveTo>
                  <a:pt x="14021" y="7300"/>
                </a:moveTo>
                <a:cubicBezTo>
                  <a:pt x="13992" y="7300"/>
                  <a:pt x="13968" y="7347"/>
                  <a:pt x="13968" y="7404"/>
                </a:cubicBezTo>
                <a:lnTo>
                  <a:pt x="13968" y="7624"/>
                </a:lnTo>
                <a:cubicBezTo>
                  <a:pt x="13968" y="7682"/>
                  <a:pt x="13992" y="7729"/>
                  <a:pt x="14021" y="7729"/>
                </a:cubicBezTo>
                <a:cubicBezTo>
                  <a:pt x="14050" y="7729"/>
                  <a:pt x="14074" y="7682"/>
                  <a:pt x="14074" y="7624"/>
                </a:cubicBezTo>
                <a:lnTo>
                  <a:pt x="14074" y="7404"/>
                </a:lnTo>
                <a:cubicBezTo>
                  <a:pt x="14074" y="7347"/>
                  <a:pt x="14050" y="7300"/>
                  <a:pt x="14021" y="7300"/>
                </a:cubicBezTo>
                <a:close/>
                <a:moveTo>
                  <a:pt x="14335" y="7300"/>
                </a:moveTo>
                <a:cubicBezTo>
                  <a:pt x="14306" y="7300"/>
                  <a:pt x="14282" y="7347"/>
                  <a:pt x="14282" y="7404"/>
                </a:cubicBezTo>
                <a:lnTo>
                  <a:pt x="14282" y="7624"/>
                </a:lnTo>
                <a:cubicBezTo>
                  <a:pt x="14282" y="7682"/>
                  <a:pt x="14306" y="7729"/>
                  <a:pt x="14335" y="7729"/>
                </a:cubicBezTo>
                <a:cubicBezTo>
                  <a:pt x="14364" y="7729"/>
                  <a:pt x="14388" y="7682"/>
                  <a:pt x="14388" y="7624"/>
                </a:cubicBezTo>
                <a:lnTo>
                  <a:pt x="14388" y="7404"/>
                </a:lnTo>
                <a:cubicBezTo>
                  <a:pt x="14388" y="7347"/>
                  <a:pt x="14364" y="7300"/>
                  <a:pt x="14335" y="7300"/>
                </a:cubicBezTo>
                <a:close/>
                <a:moveTo>
                  <a:pt x="15185" y="7300"/>
                </a:moveTo>
                <a:cubicBezTo>
                  <a:pt x="15156" y="7300"/>
                  <a:pt x="15132" y="7347"/>
                  <a:pt x="15132" y="7404"/>
                </a:cubicBezTo>
                <a:lnTo>
                  <a:pt x="15132" y="7624"/>
                </a:lnTo>
                <a:cubicBezTo>
                  <a:pt x="15132" y="7682"/>
                  <a:pt x="15156" y="7729"/>
                  <a:pt x="15185" y="7729"/>
                </a:cubicBezTo>
                <a:cubicBezTo>
                  <a:pt x="15214" y="7729"/>
                  <a:pt x="15237" y="7682"/>
                  <a:pt x="15237" y="7624"/>
                </a:cubicBezTo>
                <a:lnTo>
                  <a:pt x="15237" y="7404"/>
                </a:lnTo>
                <a:cubicBezTo>
                  <a:pt x="15237" y="7347"/>
                  <a:pt x="15214" y="7300"/>
                  <a:pt x="15185" y="7300"/>
                </a:cubicBezTo>
                <a:close/>
                <a:moveTo>
                  <a:pt x="15500" y="7300"/>
                </a:moveTo>
                <a:cubicBezTo>
                  <a:pt x="15470" y="7300"/>
                  <a:pt x="15447" y="7347"/>
                  <a:pt x="15447" y="7404"/>
                </a:cubicBezTo>
                <a:lnTo>
                  <a:pt x="15447" y="7624"/>
                </a:lnTo>
                <a:cubicBezTo>
                  <a:pt x="15447" y="7682"/>
                  <a:pt x="15470" y="7729"/>
                  <a:pt x="15500" y="7729"/>
                </a:cubicBezTo>
                <a:cubicBezTo>
                  <a:pt x="15529" y="7729"/>
                  <a:pt x="15551" y="7682"/>
                  <a:pt x="15551" y="7624"/>
                </a:cubicBezTo>
                <a:lnTo>
                  <a:pt x="15551" y="7404"/>
                </a:lnTo>
                <a:cubicBezTo>
                  <a:pt x="15551" y="7347"/>
                  <a:pt x="15529" y="7300"/>
                  <a:pt x="15500" y="7300"/>
                </a:cubicBezTo>
                <a:close/>
                <a:moveTo>
                  <a:pt x="16349" y="7300"/>
                </a:moveTo>
                <a:cubicBezTo>
                  <a:pt x="16320" y="7300"/>
                  <a:pt x="16296" y="7347"/>
                  <a:pt x="16296" y="7404"/>
                </a:cubicBezTo>
                <a:lnTo>
                  <a:pt x="16296" y="7624"/>
                </a:lnTo>
                <a:cubicBezTo>
                  <a:pt x="16296" y="7682"/>
                  <a:pt x="16320" y="7729"/>
                  <a:pt x="16349" y="7729"/>
                </a:cubicBezTo>
                <a:cubicBezTo>
                  <a:pt x="16378" y="7729"/>
                  <a:pt x="16401" y="7682"/>
                  <a:pt x="16401" y="7624"/>
                </a:cubicBezTo>
                <a:lnTo>
                  <a:pt x="16401" y="7404"/>
                </a:lnTo>
                <a:cubicBezTo>
                  <a:pt x="16401" y="7347"/>
                  <a:pt x="16378" y="7300"/>
                  <a:pt x="16349" y="7300"/>
                </a:cubicBezTo>
                <a:close/>
                <a:moveTo>
                  <a:pt x="16663" y="7300"/>
                </a:moveTo>
                <a:cubicBezTo>
                  <a:pt x="16634" y="7300"/>
                  <a:pt x="16611" y="7347"/>
                  <a:pt x="16611" y="7404"/>
                </a:cubicBezTo>
                <a:lnTo>
                  <a:pt x="16611" y="7624"/>
                </a:lnTo>
                <a:cubicBezTo>
                  <a:pt x="16611" y="7682"/>
                  <a:pt x="16634" y="7729"/>
                  <a:pt x="16663" y="7729"/>
                </a:cubicBezTo>
                <a:cubicBezTo>
                  <a:pt x="16692" y="7729"/>
                  <a:pt x="16716" y="7682"/>
                  <a:pt x="16716" y="7624"/>
                </a:cubicBezTo>
                <a:lnTo>
                  <a:pt x="16716" y="7404"/>
                </a:lnTo>
                <a:cubicBezTo>
                  <a:pt x="16716" y="7347"/>
                  <a:pt x="16692" y="7300"/>
                  <a:pt x="16663" y="7300"/>
                </a:cubicBezTo>
                <a:close/>
                <a:moveTo>
                  <a:pt x="17512" y="7300"/>
                </a:moveTo>
                <a:cubicBezTo>
                  <a:pt x="17483" y="7300"/>
                  <a:pt x="17459" y="7347"/>
                  <a:pt x="17459" y="7404"/>
                </a:cubicBezTo>
                <a:lnTo>
                  <a:pt x="17459" y="7624"/>
                </a:lnTo>
                <a:cubicBezTo>
                  <a:pt x="17459" y="7682"/>
                  <a:pt x="17483" y="7729"/>
                  <a:pt x="17512" y="7729"/>
                </a:cubicBezTo>
                <a:cubicBezTo>
                  <a:pt x="17541" y="7729"/>
                  <a:pt x="17565" y="7682"/>
                  <a:pt x="17565" y="7624"/>
                </a:cubicBezTo>
                <a:lnTo>
                  <a:pt x="17565" y="7404"/>
                </a:lnTo>
                <a:cubicBezTo>
                  <a:pt x="17565" y="7347"/>
                  <a:pt x="17541" y="7300"/>
                  <a:pt x="17512" y="7300"/>
                </a:cubicBezTo>
                <a:close/>
                <a:moveTo>
                  <a:pt x="17827" y="7300"/>
                </a:moveTo>
                <a:cubicBezTo>
                  <a:pt x="17798" y="7300"/>
                  <a:pt x="17774" y="7347"/>
                  <a:pt x="17774" y="7404"/>
                </a:cubicBezTo>
                <a:lnTo>
                  <a:pt x="17774" y="7624"/>
                </a:lnTo>
                <a:cubicBezTo>
                  <a:pt x="17774" y="7682"/>
                  <a:pt x="17798" y="7729"/>
                  <a:pt x="17827" y="7729"/>
                </a:cubicBezTo>
                <a:cubicBezTo>
                  <a:pt x="17856" y="7729"/>
                  <a:pt x="17880" y="7682"/>
                  <a:pt x="17880" y="7624"/>
                </a:cubicBezTo>
                <a:lnTo>
                  <a:pt x="17880" y="7404"/>
                </a:lnTo>
                <a:cubicBezTo>
                  <a:pt x="17880" y="7347"/>
                  <a:pt x="17856" y="7300"/>
                  <a:pt x="17827" y="7300"/>
                </a:cubicBezTo>
                <a:close/>
                <a:moveTo>
                  <a:pt x="18677" y="7300"/>
                </a:moveTo>
                <a:cubicBezTo>
                  <a:pt x="18648" y="7300"/>
                  <a:pt x="18624" y="7347"/>
                  <a:pt x="18624" y="7404"/>
                </a:cubicBezTo>
                <a:lnTo>
                  <a:pt x="18624" y="7624"/>
                </a:lnTo>
                <a:cubicBezTo>
                  <a:pt x="18624" y="7682"/>
                  <a:pt x="18648" y="7729"/>
                  <a:pt x="18677" y="7729"/>
                </a:cubicBezTo>
                <a:cubicBezTo>
                  <a:pt x="18706" y="7729"/>
                  <a:pt x="18730" y="7682"/>
                  <a:pt x="18730" y="7624"/>
                </a:cubicBezTo>
                <a:lnTo>
                  <a:pt x="18730" y="7404"/>
                </a:lnTo>
                <a:cubicBezTo>
                  <a:pt x="18730" y="7347"/>
                  <a:pt x="18706" y="7300"/>
                  <a:pt x="18677" y="7300"/>
                </a:cubicBezTo>
                <a:close/>
                <a:moveTo>
                  <a:pt x="18991" y="7300"/>
                </a:moveTo>
                <a:cubicBezTo>
                  <a:pt x="18962" y="7300"/>
                  <a:pt x="18938" y="7347"/>
                  <a:pt x="18938" y="7404"/>
                </a:cubicBezTo>
                <a:lnTo>
                  <a:pt x="18938" y="7624"/>
                </a:lnTo>
                <a:cubicBezTo>
                  <a:pt x="18938" y="7682"/>
                  <a:pt x="18962" y="7729"/>
                  <a:pt x="18991" y="7729"/>
                </a:cubicBezTo>
                <a:cubicBezTo>
                  <a:pt x="19020" y="7729"/>
                  <a:pt x="19044" y="7682"/>
                  <a:pt x="19044" y="7624"/>
                </a:cubicBezTo>
                <a:lnTo>
                  <a:pt x="19044" y="7404"/>
                </a:lnTo>
                <a:cubicBezTo>
                  <a:pt x="19044" y="7347"/>
                  <a:pt x="19020" y="7300"/>
                  <a:pt x="18991" y="7300"/>
                </a:cubicBezTo>
                <a:close/>
                <a:moveTo>
                  <a:pt x="19841" y="7300"/>
                </a:moveTo>
                <a:cubicBezTo>
                  <a:pt x="19812" y="7300"/>
                  <a:pt x="19788" y="7347"/>
                  <a:pt x="19788" y="7404"/>
                </a:cubicBezTo>
                <a:lnTo>
                  <a:pt x="19788" y="7624"/>
                </a:lnTo>
                <a:cubicBezTo>
                  <a:pt x="19788" y="7682"/>
                  <a:pt x="19812" y="7729"/>
                  <a:pt x="19841" y="7729"/>
                </a:cubicBezTo>
                <a:cubicBezTo>
                  <a:pt x="19870" y="7729"/>
                  <a:pt x="19894" y="7682"/>
                  <a:pt x="19894" y="7624"/>
                </a:cubicBezTo>
                <a:lnTo>
                  <a:pt x="19894" y="7404"/>
                </a:lnTo>
                <a:cubicBezTo>
                  <a:pt x="19894" y="7347"/>
                  <a:pt x="19870" y="7300"/>
                  <a:pt x="19841" y="7300"/>
                </a:cubicBezTo>
                <a:close/>
                <a:moveTo>
                  <a:pt x="20155" y="7300"/>
                </a:moveTo>
                <a:cubicBezTo>
                  <a:pt x="20126" y="7300"/>
                  <a:pt x="20102" y="7347"/>
                  <a:pt x="20102" y="7404"/>
                </a:cubicBezTo>
                <a:lnTo>
                  <a:pt x="20102" y="7624"/>
                </a:lnTo>
                <a:cubicBezTo>
                  <a:pt x="20102" y="7682"/>
                  <a:pt x="20126" y="7729"/>
                  <a:pt x="20155" y="7729"/>
                </a:cubicBezTo>
                <a:cubicBezTo>
                  <a:pt x="20184" y="7729"/>
                  <a:pt x="20207" y="7682"/>
                  <a:pt x="20207" y="7624"/>
                </a:cubicBezTo>
                <a:lnTo>
                  <a:pt x="20207" y="7404"/>
                </a:lnTo>
                <a:cubicBezTo>
                  <a:pt x="20207" y="7347"/>
                  <a:pt x="20184" y="7300"/>
                  <a:pt x="20155" y="7300"/>
                </a:cubicBezTo>
                <a:close/>
                <a:moveTo>
                  <a:pt x="21004" y="7300"/>
                </a:moveTo>
                <a:cubicBezTo>
                  <a:pt x="20975" y="7300"/>
                  <a:pt x="20952" y="7347"/>
                  <a:pt x="20952" y="7404"/>
                </a:cubicBezTo>
                <a:lnTo>
                  <a:pt x="20952" y="7624"/>
                </a:lnTo>
                <a:cubicBezTo>
                  <a:pt x="20952" y="7682"/>
                  <a:pt x="20975" y="7729"/>
                  <a:pt x="21004" y="7729"/>
                </a:cubicBezTo>
                <a:cubicBezTo>
                  <a:pt x="21033" y="7729"/>
                  <a:pt x="21057" y="7682"/>
                  <a:pt x="21057" y="7624"/>
                </a:cubicBezTo>
                <a:lnTo>
                  <a:pt x="21057" y="7404"/>
                </a:lnTo>
                <a:cubicBezTo>
                  <a:pt x="21057" y="7347"/>
                  <a:pt x="21033" y="7300"/>
                  <a:pt x="21004" y="7300"/>
                </a:cubicBezTo>
                <a:close/>
                <a:moveTo>
                  <a:pt x="21319" y="7300"/>
                </a:moveTo>
                <a:cubicBezTo>
                  <a:pt x="21289" y="7300"/>
                  <a:pt x="21267" y="7347"/>
                  <a:pt x="21267" y="7404"/>
                </a:cubicBezTo>
                <a:lnTo>
                  <a:pt x="21267" y="7624"/>
                </a:lnTo>
                <a:cubicBezTo>
                  <a:pt x="21267" y="7682"/>
                  <a:pt x="21289" y="7729"/>
                  <a:pt x="21319" y="7729"/>
                </a:cubicBezTo>
                <a:cubicBezTo>
                  <a:pt x="21348" y="7729"/>
                  <a:pt x="21372" y="7682"/>
                  <a:pt x="21372" y="7624"/>
                </a:cubicBezTo>
                <a:lnTo>
                  <a:pt x="21372" y="7404"/>
                </a:lnTo>
                <a:cubicBezTo>
                  <a:pt x="21372" y="7347"/>
                  <a:pt x="21348" y="7300"/>
                  <a:pt x="21319" y="7300"/>
                </a:cubicBezTo>
                <a:close/>
                <a:moveTo>
                  <a:pt x="281" y="8029"/>
                </a:moveTo>
                <a:cubicBezTo>
                  <a:pt x="252" y="8029"/>
                  <a:pt x="228" y="8077"/>
                  <a:pt x="228" y="8134"/>
                </a:cubicBezTo>
                <a:lnTo>
                  <a:pt x="228" y="8354"/>
                </a:lnTo>
                <a:cubicBezTo>
                  <a:pt x="228" y="8412"/>
                  <a:pt x="252" y="8459"/>
                  <a:pt x="281" y="8459"/>
                </a:cubicBezTo>
                <a:cubicBezTo>
                  <a:pt x="311" y="8459"/>
                  <a:pt x="334" y="8412"/>
                  <a:pt x="334" y="8354"/>
                </a:cubicBezTo>
                <a:lnTo>
                  <a:pt x="334" y="8134"/>
                </a:lnTo>
                <a:cubicBezTo>
                  <a:pt x="334" y="8077"/>
                  <a:pt x="311" y="8029"/>
                  <a:pt x="281" y="8029"/>
                </a:cubicBezTo>
                <a:close/>
                <a:moveTo>
                  <a:pt x="596" y="8029"/>
                </a:moveTo>
                <a:cubicBezTo>
                  <a:pt x="567" y="8029"/>
                  <a:pt x="543" y="8077"/>
                  <a:pt x="543" y="8134"/>
                </a:cubicBezTo>
                <a:lnTo>
                  <a:pt x="543" y="8354"/>
                </a:lnTo>
                <a:cubicBezTo>
                  <a:pt x="543" y="8412"/>
                  <a:pt x="567" y="8459"/>
                  <a:pt x="596" y="8459"/>
                </a:cubicBezTo>
                <a:cubicBezTo>
                  <a:pt x="625" y="8459"/>
                  <a:pt x="649" y="8412"/>
                  <a:pt x="649" y="8354"/>
                </a:cubicBezTo>
                <a:lnTo>
                  <a:pt x="649" y="8134"/>
                </a:lnTo>
                <a:cubicBezTo>
                  <a:pt x="649" y="8077"/>
                  <a:pt x="625" y="8029"/>
                  <a:pt x="596" y="8029"/>
                </a:cubicBezTo>
                <a:close/>
                <a:moveTo>
                  <a:pt x="1446" y="8029"/>
                </a:moveTo>
                <a:cubicBezTo>
                  <a:pt x="1417" y="8029"/>
                  <a:pt x="1393" y="8077"/>
                  <a:pt x="1393" y="8134"/>
                </a:cubicBezTo>
                <a:lnTo>
                  <a:pt x="1393" y="8354"/>
                </a:lnTo>
                <a:cubicBezTo>
                  <a:pt x="1393" y="8412"/>
                  <a:pt x="1417" y="8459"/>
                  <a:pt x="1446" y="8459"/>
                </a:cubicBezTo>
                <a:cubicBezTo>
                  <a:pt x="1475" y="8459"/>
                  <a:pt x="1499" y="8412"/>
                  <a:pt x="1499" y="8354"/>
                </a:cubicBezTo>
                <a:lnTo>
                  <a:pt x="1499" y="8134"/>
                </a:lnTo>
                <a:cubicBezTo>
                  <a:pt x="1499" y="8077"/>
                  <a:pt x="1475" y="8029"/>
                  <a:pt x="1446" y="8029"/>
                </a:cubicBezTo>
                <a:close/>
                <a:moveTo>
                  <a:pt x="1760" y="8029"/>
                </a:moveTo>
                <a:cubicBezTo>
                  <a:pt x="1731" y="8029"/>
                  <a:pt x="1707" y="8077"/>
                  <a:pt x="1707" y="8134"/>
                </a:cubicBezTo>
                <a:lnTo>
                  <a:pt x="1707" y="8354"/>
                </a:lnTo>
                <a:cubicBezTo>
                  <a:pt x="1707" y="8412"/>
                  <a:pt x="1731" y="8459"/>
                  <a:pt x="1760" y="8459"/>
                </a:cubicBezTo>
                <a:cubicBezTo>
                  <a:pt x="1789" y="8459"/>
                  <a:pt x="1813" y="8412"/>
                  <a:pt x="1813" y="8354"/>
                </a:cubicBezTo>
                <a:lnTo>
                  <a:pt x="1813" y="8134"/>
                </a:lnTo>
                <a:cubicBezTo>
                  <a:pt x="1813" y="8077"/>
                  <a:pt x="1789" y="8029"/>
                  <a:pt x="1760" y="8029"/>
                </a:cubicBezTo>
                <a:close/>
                <a:moveTo>
                  <a:pt x="2610" y="8029"/>
                </a:moveTo>
                <a:cubicBezTo>
                  <a:pt x="2581" y="8029"/>
                  <a:pt x="2557" y="8077"/>
                  <a:pt x="2557" y="8134"/>
                </a:cubicBezTo>
                <a:lnTo>
                  <a:pt x="2557" y="8354"/>
                </a:lnTo>
                <a:cubicBezTo>
                  <a:pt x="2557" y="8412"/>
                  <a:pt x="2581" y="8459"/>
                  <a:pt x="2610" y="8459"/>
                </a:cubicBezTo>
                <a:cubicBezTo>
                  <a:pt x="2639" y="8459"/>
                  <a:pt x="2662" y="8412"/>
                  <a:pt x="2662" y="8354"/>
                </a:cubicBezTo>
                <a:lnTo>
                  <a:pt x="2662" y="8134"/>
                </a:lnTo>
                <a:cubicBezTo>
                  <a:pt x="2662" y="8077"/>
                  <a:pt x="2639" y="8029"/>
                  <a:pt x="2610" y="8029"/>
                </a:cubicBezTo>
                <a:close/>
                <a:moveTo>
                  <a:pt x="2924" y="8029"/>
                </a:moveTo>
                <a:cubicBezTo>
                  <a:pt x="2895" y="8029"/>
                  <a:pt x="2871" y="8077"/>
                  <a:pt x="2871" y="8134"/>
                </a:cubicBezTo>
                <a:lnTo>
                  <a:pt x="2871" y="8354"/>
                </a:lnTo>
                <a:cubicBezTo>
                  <a:pt x="2871" y="8412"/>
                  <a:pt x="2895" y="8459"/>
                  <a:pt x="2924" y="8459"/>
                </a:cubicBezTo>
                <a:cubicBezTo>
                  <a:pt x="2954" y="8459"/>
                  <a:pt x="2976" y="8412"/>
                  <a:pt x="2976" y="8354"/>
                </a:cubicBezTo>
                <a:lnTo>
                  <a:pt x="2976" y="8134"/>
                </a:lnTo>
                <a:cubicBezTo>
                  <a:pt x="2976" y="8077"/>
                  <a:pt x="2954" y="8029"/>
                  <a:pt x="2924" y="8029"/>
                </a:cubicBezTo>
                <a:close/>
                <a:moveTo>
                  <a:pt x="3773" y="8029"/>
                </a:moveTo>
                <a:cubicBezTo>
                  <a:pt x="3744" y="8029"/>
                  <a:pt x="3721" y="8077"/>
                  <a:pt x="3721" y="8134"/>
                </a:cubicBezTo>
                <a:lnTo>
                  <a:pt x="3721" y="8354"/>
                </a:lnTo>
                <a:cubicBezTo>
                  <a:pt x="3721" y="8412"/>
                  <a:pt x="3744" y="8459"/>
                  <a:pt x="3773" y="8459"/>
                </a:cubicBezTo>
                <a:cubicBezTo>
                  <a:pt x="3802" y="8459"/>
                  <a:pt x="3826" y="8412"/>
                  <a:pt x="3826" y="8354"/>
                </a:cubicBezTo>
                <a:lnTo>
                  <a:pt x="3826" y="8134"/>
                </a:lnTo>
                <a:cubicBezTo>
                  <a:pt x="3826" y="8077"/>
                  <a:pt x="3802" y="8029"/>
                  <a:pt x="3773" y="8029"/>
                </a:cubicBezTo>
                <a:close/>
                <a:moveTo>
                  <a:pt x="4088" y="8029"/>
                </a:moveTo>
                <a:cubicBezTo>
                  <a:pt x="4058" y="8029"/>
                  <a:pt x="4035" y="8077"/>
                  <a:pt x="4035" y="8134"/>
                </a:cubicBezTo>
                <a:lnTo>
                  <a:pt x="4035" y="8354"/>
                </a:lnTo>
                <a:cubicBezTo>
                  <a:pt x="4035" y="8412"/>
                  <a:pt x="4058" y="8459"/>
                  <a:pt x="4088" y="8459"/>
                </a:cubicBezTo>
                <a:cubicBezTo>
                  <a:pt x="4117" y="8459"/>
                  <a:pt x="4141" y="8412"/>
                  <a:pt x="4141" y="8354"/>
                </a:cubicBezTo>
                <a:lnTo>
                  <a:pt x="4141" y="8134"/>
                </a:lnTo>
                <a:cubicBezTo>
                  <a:pt x="4141" y="8077"/>
                  <a:pt x="4117" y="8029"/>
                  <a:pt x="4088" y="8029"/>
                </a:cubicBezTo>
                <a:close/>
                <a:moveTo>
                  <a:pt x="4937" y="8029"/>
                </a:moveTo>
                <a:cubicBezTo>
                  <a:pt x="4908" y="8029"/>
                  <a:pt x="4884" y="8077"/>
                  <a:pt x="4884" y="8134"/>
                </a:cubicBezTo>
                <a:lnTo>
                  <a:pt x="4884" y="8354"/>
                </a:lnTo>
                <a:cubicBezTo>
                  <a:pt x="4884" y="8412"/>
                  <a:pt x="4908" y="8459"/>
                  <a:pt x="4937" y="8459"/>
                </a:cubicBezTo>
                <a:cubicBezTo>
                  <a:pt x="4966" y="8459"/>
                  <a:pt x="4990" y="8412"/>
                  <a:pt x="4990" y="8354"/>
                </a:cubicBezTo>
                <a:lnTo>
                  <a:pt x="4990" y="8134"/>
                </a:lnTo>
                <a:cubicBezTo>
                  <a:pt x="4990" y="8077"/>
                  <a:pt x="4966" y="8029"/>
                  <a:pt x="4937" y="8029"/>
                </a:cubicBezTo>
                <a:close/>
                <a:moveTo>
                  <a:pt x="5252" y="8029"/>
                </a:moveTo>
                <a:cubicBezTo>
                  <a:pt x="5223" y="8029"/>
                  <a:pt x="5199" y="8077"/>
                  <a:pt x="5199" y="8134"/>
                </a:cubicBezTo>
                <a:lnTo>
                  <a:pt x="5199" y="8354"/>
                </a:lnTo>
                <a:cubicBezTo>
                  <a:pt x="5199" y="8412"/>
                  <a:pt x="5223" y="8459"/>
                  <a:pt x="5252" y="8459"/>
                </a:cubicBezTo>
                <a:cubicBezTo>
                  <a:pt x="5281" y="8459"/>
                  <a:pt x="5305" y="8412"/>
                  <a:pt x="5305" y="8354"/>
                </a:cubicBezTo>
                <a:lnTo>
                  <a:pt x="5305" y="8134"/>
                </a:lnTo>
                <a:cubicBezTo>
                  <a:pt x="5305" y="8077"/>
                  <a:pt x="5281" y="8029"/>
                  <a:pt x="5252" y="8029"/>
                </a:cubicBezTo>
                <a:close/>
                <a:moveTo>
                  <a:pt x="6102" y="8029"/>
                </a:moveTo>
                <a:cubicBezTo>
                  <a:pt x="6072" y="8029"/>
                  <a:pt x="6049" y="8077"/>
                  <a:pt x="6049" y="8134"/>
                </a:cubicBezTo>
                <a:lnTo>
                  <a:pt x="6049" y="8354"/>
                </a:lnTo>
                <a:cubicBezTo>
                  <a:pt x="6049" y="8412"/>
                  <a:pt x="6072" y="8459"/>
                  <a:pt x="6102" y="8459"/>
                </a:cubicBezTo>
                <a:cubicBezTo>
                  <a:pt x="6131" y="8459"/>
                  <a:pt x="6155" y="8412"/>
                  <a:pt x="6155" y="8354"/>
                </a:cubicBezTo>
                <a:lnTo>
                  <a:pt x="6155" y="8134"/>
                </a:lnTo>
                <a:cubicBezTo>
                  <a:pt x="6155" y="8077"/>
                  <a:pt x="6131" y="8029"/>
                  <a:pt x="6102" y="8029"/>
                </a:cubicBezTo>
                <a:close/>
                <a:moveTo>
                  <a:pt x="6416" y="8029"/>
                </a:moveTo>
                <a:cubicBezTo>
                  <a:pt x="6387" y="8029"/>
                  <a:pt x="6363" y="8077"/>
                  <a:pt x="6363" y="8134"/>
                </a:cubicBezTo>
                <a:lnTo>
                  <a:pt x="6363" y="8354"/>
                </a:lnTo>
                <a:cubicBezTo>
                  <a:pt x="6363" y="8412"/>
                  <a:pt x="6387" y="8459"/>
                  <a:pt x="6416" y="8459"/>
                </a:cubicBezTo>
                <a:cubicBezTo>
                  <a:pt x="6445" y="8459"/>
                  <a:pt x="6469" y="8412"/>
                  <a:pt x="6469" y="8354"/>
                </a:cubicBezTo>
                <a:lnTo>
                  <a:pt x="6469" y="8134"/>
                </a:lnTo>
                <a:cubicBezTo>
                  <a:pt x="6469" y="8077"/>
                  <a:pt x="6445" y="8029"/>
                  <a:pt x="6416" y="8029"/>
                </a:cubicBezTo>
                <a:close/>
                <a:moveTo>
                  <a:pt x="7266" y="8029"/>
                </a:moveTo>
                <a:cubicBezTo>
                  <a:pt x="7237" y="8029"/>
                  <a:pt x="7213" y="8077"/>
                  <a:pt x="7213" y="8134"/>
                </a:cubicBezTo>
                <a:lnTo>
                  <a:pt x="7213" y="8354"/>
                </a:lnTo>
                <a:cubicBezTo>
                  <a:pt x="7213" y="8412"/>
                  <a:pt x="7237" y="8459"/>
                  <a:pt x="7266" y="8459"/>
                </a:cubicBezTo>
                <a:cubicBezTo>
                  <a:pt x="7295" y="8459"/>
                  <a:pt x="7318" y="8412"/>
                  <a:pt x="7318" y="8354"/>
                </a:cubicBezTo>
                <a:lnTo>
                  <a:pt x="7318" y="8134"/>
                </a:lnTo>
                <a:cubicBezTo>
                  <a:pt x="7318" y="8077"/>
                  <a:pt x="7295" y="8029"/>
                  <a:pt x="7266" y="8029"/>
                </a:cubicBezTo>
                <a:close/>
                <a:moveTo>
                  <a:pt x="7580" y="8029"/>
                </a:moveTo>
                <a:cubicBezTo>
                  <a:pt x="7551" y="8029"/>
                  <a:pt x="7527" y="8077"/>
                  <a:pt x="7527" y="8134"/>
                </a:cubicBezTo>
                <a:lnTo>
                  <a:pt x="7527" y="8354"/>
                </a:lnTo>
                <a:cubicBezTo>
                  <a:pt x="7527" y="8412"/>
                  <a:pt x="7551" y="8459"/>
                  <a:pt x="7580" y="8459"/>
                </a:cubicBezTo>
                <a:cubicBezTo>
                  <a:pt x="7609" y="8459"/>
                  <a:pt x="7632" y="8412"/>
                  <a:pt x="7632" y="8354"/>
                </a:cubicBezTo>
                <a:lnTo>
                  <a:pt x="7632" y="8134"/>
                </a:lnTo>
                <a:cubicBezTo>
                  <a:pt x="7632" y="8077"/>
                  <a:pt x="7609" y="8029"/>
                  <a:pt x="7580" y="8029"/>
                </a:cubicBezTo>
                <a:close/>
                <a:moveTo>
                  <a:pt x="8429" y="8029"/>
                </a:moveTo>
                <a:cubicBezTo>
                  <a:pt x="8400" y="8029"/>
                  <a:pt x="8377" y="8077"/>
                  <a:pt x="8377" y="8134"/>
                </a:cubicBezTo>
                <a:lnTo>
                  <a:pt x="8377" y="8354"/>
                </a:lnTo>
                <a:cubicBezTo>
                  <a:pt x="8377" y="8412"/>
                  <a:pt x="8400" y="8459"/>
                  <a:pt x="8429" y="8459"/>
                </a:cubicBezTo>
                <a:cubicBezTo>
                  <a:pt x="8458" y="8459"/>
                  <a:pt x="8482" y="8412"/>
                  <a:pt x="8482" y="8354"/>
                </a:cubicBezTo>
                <a:lnTo>
                  <a:pt x="8482" y="8134"/>
                </a:lnTo>
                <a:cubicBezTo>
                  <a:pt x="8482" y="8077"/>
                  <a:pt x="8458" y="8029"/>
                  <a:pt x="8429" y="8029"/>
                </a:cubicBezTo>
                <a:close/>
                <a:moveTo>
                  <a:pt x="8744" y="8029"/>
                </a:moveTo>
                <a:cubicBezTo>
                  <a:pt x="8714" y="8029"/>
                  <a:pt x="8691" y="8077"/>
                  <a:pt x="8691" y="8134"/>
                </a:cubicBezTo>
                <a:lnTo>
                  <a:pt x="8691" y="8354"/>
                </a:lnTo>
                <a:cubicBezTo>
                  <a:pt x="8691" y="8412"/>
                  <a:pt x="8714" y="8459"/>
                  <a:pt x="8744" y="8459"/>
                </a:cubicBezTo>
                <a:cubicBezTo>
                  <a:pt x="8773" y="8459"/>
                  <a:pt x="8796" y="8412"/>
                  <a:pt x="8796" y="8354"/>
                </a:cubicBezTo>
                <a:lnTo>
                  <a:pt x="8796" y="8134"/>
                </a:lnTo>
                <a:cubicBezTo>
                  <a:pt x="8796" y="8077"/>
                  <a:pt x="8773" y="8029"/>
                  <a:pt x="8744" y="8029"/>
                </a:cubicBezTo>
                <a:close/>
                <a:moveTo>
                  <a:pt x="9593" y="8029"/>
                </a:moveTo>
                <a:cubicBezTo>
                  <a:pt x="9564" y="8029"/>
                  <a:pt x="9540" y="8077"/>
                  <a:pt x="9540" y="8134"/>
                </a:cubicBezTo>
                <a:lnTo>
                  <a:pt x="9540" y="8354"/>
                </a:lnTo>
                <a:cubicBezTo>
                  <a:pt x="9540" y="8412"/>
                  <a:pt x="9564" y="8459"/>
                  <a:pt x="9593" y="8459"/>
                </a:cubicBezTo>
                <a:cubicBezTo>
                  <a:pt x="9622" y="8459"/>
                  <a:pt x="9646" y="8412"/>
                  <a:pt x="9646" y="8354"/>
                </a:cubicBezTo>
                <a:lnTo>
                  <a:pt x="9646" y="8134"/>
                </a:lnTo>
                <a:cubicBezTo>
                  <a:pt x="9646" y="8077"/>
                  <a:pt x="9622" y="8029"/>
                  <a:pt x="9593" y="8029"/>
                </a:cubicBezTo>
                <a:close/>
                <a:moveTo>
                  <a:pt x="9908" y="8029"/>
                </a:moveTo>
                <a:cubicBezTo>
                  <a:pt x="9879" y="8029"/>
                  <a:pt x="9855" y="8077"/>
                  <a:pt x="9855" y="8134"/>
                </a:cubicBezTo>
                <a:lnTo>
                  <a:pt x="9855" y="8354"/>
                </a:lnTo>
                <a:cubicBezTo>
                  <a:pt x="9855" y="8412"/>
                  <a:pt x="9879" y="8459"/>
                  <a:pt x="9908" y="8459"/>
                </a:cubicBezTo>
                <a:cubicBezTo>
                  <a:pt x="9937" y="8459"/>
                  <a:pt x="9961" y="8412"/>
                  <a:pt x="9961" y="8354"/>
                </a:cubicBezTo>
                <a:lnTo>
                  <a:pt x="9961" y="8134"/>
                </a:lnTo>
                <a:cubicBezTo>
                  <a:pt x="9961" y="8077"/>
                  <a:pt x="9937" y="8029"/>
                  <a:pt x="9908" y="8029"/>
                </a:cubicBezTo>
                <a:close/>
                <a:moveTo>
                  <a:pt x="10758" y="8029"/>
                </a:moveTo>
                <a:cubicBezTo>
                  <a:pt x="10728" y="8029"/>
                  <a:pt x="10705" y="8077"/>
                  <a:pt x="10705" y="8134"/>
                </a:cubicBezTo>
                <a:lnTo>
                  <a:pt x="10705" y="8354"/>
                </a:lnTo>
                <a:cubicBezTo>
                  <a:pt x="10705" y="8412"/>
                  <a:pt x="10728" y="8459"/>
                  <a:pt x="10758" y="8459"/>
                </a:cubicBezTo>
                <a:cubicBezTo>
                  <a:pt x="10787" y="8459"/>
                  <a:pt x="10810" y="8412"/>
                  <a:pt x="10810" y="8354"/>
                </a:cubicBezTo>
                <a:lnTo>
                  <a:pt x="10810" y="8134"/>
                </a:lnTo>
                <a:cubicBezTo>
                  <a:pt x="10810" y="8077"/>
                  <a:pt x="10787" y="8029"/>
                  <a:pt x="10758" y="8029"/>
                </a:cubicBezTo>
                <a:close/>
                <a:moveTo>
                  <a:pt x="11072" y="8029"/>
                </a:moveTo>
                <a:cubicBezTo>
                  <a:pt x="11043" y="8029"/>
                  <a:pt x="11019" y="8077"/>
                  <a:pt x="11019" y="8134"/>
                </a:cubicBezTo>
                <a:lnTo>
                  <a:pt x="11019" y="8354"/>
                </a:lnTo>
                <a:cubicBezTo>
                  <a:pt x="11019" y="8412"/>
                  <a:pt x="11043" y="8459"/>
                  <a:pt x="11072" y="8459"/>
                </a:cubicBezTo>
                <a:cubicBezTo>
                  <a:pt x="11101" y="8459"/>
                  <a:pt x="11125" y="8412"/>
                  <a:pt x="11125" y="8354"/>
                </a:cubicBezTo>
                <a:lnTo>
                  <a:pt x="11125" y="8134"/>
                </a:lnTo>
                <a:cubicBezTo>
                  <a:pt x="11125" y="8077"/>
                  <a:pt x="11101" y="8029"/>
                  <a:pt x="11072" y="8029"/>
                </a:cubicBezTo>
                <a:close/>
                <a:moveTo>
                  <a:pt x="11922" y="8029"/>
                </a:moveTo>
                <a:cubicBezTo>
                  <a:pt x="11893" y="8029"/>
                  <a:pt x="11869" y="8077"/>
                  <a:pt x="11869" y="8134"/>
                </a:cubicBezTo>
                <a:lnTo>
                  <a:pt x="11869" y="8354"/>
                </a:lnTo>
                <a:cubicBezTo>
                  <a:pt x="11869" y="8412"/>
                  <a:pt x="11893" y="8459"/>
                  <a:pt x="11922" y="8459"/>
                </a:cubicBezTo>
                <a:cubicBezTo>
                  <a:pt x="11951" y="8459"/>
                  <a:pt x="11974" y="8412"/>
                  <a:pt x="11974" y="8354"/>
                </a:cubicBezTo>
                <a:lnTo>
                  <a:pt x="11974" y="8134"/>
                </a:lnTo>
                <a:cubicBezTo>
                  <a:pt x="11974" y="8077"/>
                  <a:pt x="11951" y="8029"/>
                  <a:pt x="11922" y="8029"/>
                </a:cubicBezTo>
                <a:close/>
                <a:moveTo>
                  <a:pt x="12236" y="8029"/>
                </a:moveTo>
                <a:cubicBezTo>
                  <a:pt x="12207" y="8029"/>
                  <a:pt x="12183" y="8077"/>
                  <a:pt x="12183" y="8134"/>
                </a:cubicBezTo>
                <a:lnTo>
                  <a:pt x="12183" y="8354"/>
                </a:lnTo>
                <a:cubicBezTo>
                  <a:pt x="12183" y="8412"/>
                  <a:pt x="12207" y="8459"/>
                  <a:pt x="12236" y="8459"/>
                </a:cubicBezTo>
                <a:cubicBezTo>
                  <a:pt x="12265" y="8459"/>
                  <a:pt x="12288" y="8412"/>
                  <a:pt x="12288" y="8354"/>
                </a:cubicBezTo>
                <a:lnTo>
                  <a:pt x="12288" y="8134"/>
                </a:lnTo>
                <a:cubicBezTo>
                  <a:pt x="12288" y="8077"/>
                  <a:pt x="12265" y="8029"/>
                  <a:pt x="12236" y="8029"/>
                </a:cubicBezTo>
                <a:close/>
                <a:moveTo>
                  <a:pt x="13085" y="8029"/>
                </a:moveTo>
                <a:cubicBezTo>
                  <a:pt x="13056" y="8029"/>
                  <a:pt x="13032" y="8077"/>
                  <a:pt x="13032" y="8134"/>
                </a:cubicBezTo>
                <a:lnTo>
                  <a:pt x="13032" y="8354"/>
                </a:lnTo>
                <a:cubicBezTo>
                  <a:pt x="13032" y="8412"/>
                  <a:pt x="13056" y="8459"/>
                  <a:pt x="13085" y="8459"/>
                </a:cubicBezTo>
                <a:cubicBezTo>
                  <a:pt x="13114" y="8459"/>
                  <a:pt x="13138" y="8412"/>
                  <a:pt x="13138" y="8354"/>
                </a:cubicBezTo>
                <a:lnTo>
                  <a:pt x="13138" y="8134"/>
                </a:lnTo>
                <a:cubicBezTo>
                  <a:pt x="13138" y="8077"/>
                  <a:pt x="13114" y="8029"/>
                  <a:pt x="13085" y="8029"/>
                </a:cubicBezTo>
                <a:close/>
                <a:moveTo>
                  <a:pt x="13399" y="8029"/>
                </a:moveTo>
                <a:cubicBezTo>
                  <a:pt x="13370" y="8029"/>
                  <a:pt x="13348" y="8077"/>
                  <a:pt x="13348" y="8134"/>
                </a:cubicBezTo>
                <a:lnTo>
                  <a:pt x="13348" y="8354"/>
                </a:lnTo>
                <a:cubicBezTo>
                  <a:pt x="13348" y="8412"/>
                  <a:pt x="13370" y="8459"/>
                  <a:pt x="13399" y="8459"/>
                </a:cubicBezTo>
                <a:cubicBezTo>
                  <a:pt x="13428" y="8459"/>
                  <a:pt x="13452" y="8412"/>
                  <a:pt x="13452" y="8354"/>
                </a:cubicBezTo>
                <a:lnTo>
                  <a:pt x="13452" y="8134"/>
                </a:lnTo>
                <a:cubicBezTo>
                  <a:pt x="13452" y="8077"/>
                  <a:pt x="13428" y="8029"/>
                  <a:pt x="13399" y="8029"/>
                </a:cubicBezTo>
                <a:close/>
                <a:moveTo>
                  <a:pt x="14249" y="8029"/>
                </a:moveTo>
                <a:cubicBezTo>
                  <a:pt x="14220" y="8029"/>
                  <a:pt x="14196" y="8077"/>
                  <a:pt x="14196" y="8134"/>
                </a:cubicBezTo>
                <a:lnTo>
                  <a:pt x="14196" y="8354"/>
                </a:lnTo>
                <a:cubicBezTo>
                  <a:pt x="14196" y="8412"/>
                  <a:pt x="14220" y="8459"/>
                  <a:pt x="14249" y="8459"/>
                </a:cubicBezTo>
                <a:cubicBezTo>
                  <a:pt x="14278" y="8459"/>
                  <a:pt x="14302" y="8412"/>
                  <a:pt x="14302" y="8354"/>
                </a:cubicBezTo>
                <a:lnTo>
                  <a:pt x="14302" y="8134"/>
                </a:lnTo>
                <a:cubicBezTo>
                  <a:pt x="14302" y="8077"/>
                  <a:pt x="14278" y="8029"/>
                  <a:pt x="14249" y="8029"/>
                </a:cubicBezTo>
                <a:close/>
                <a:moveTo>
                  <a:pt x="14564" y="8029"/>
                </a:moveTo>
                <a:cubicBezTo>
                  <a:pt x="14535" y="8029"/>
                  <a:pt x="14511" y="8077"/>
                  <a:pt x="14511" y="8134"/>
                </a:cubicBezTo>
                <a:lnTo>
                  <a:pt x="14511" y="8354"/>
                </a:lnTo>
                <a:cubicBezTo>
                  <a:pt x="14511" y="8412"/>
                  <a:pt x="14535" y="8459"/>
                  <a:pt x="14564" y="8459"/>
                </a:cubicBezTo>
                <a:cubicBezTo>
                  <a:pt x="14593" y="8459"/>
                  <a:pt x="14617" y="8412"/>
                  <a:pt x="14617" y="8354"/>
                </a:cubicBezTo>
                <a:lnTo>
                  <a:pt x="14617" y="8134"/>
                </a:lnTo>
                <a:cubicBezTo>
                  <a:pt x="14617" y="8077"/>
                  <a:pt x="14593" y="8029"/>
                  <a:pt x="14564" y="8029"/>
                </a:cubicBezTo>
                <a:close/>
                <a:moveTo>
                  <a:pt x="15413" y="8029"/>
                </a:moveTo>
                <a:cubicBezTo>
                  <a:pt x="15384" y="8029"/>
                  <a:pt x="15360" y="8077"/>
                  <a:pt x="15360" y="8134"/>
                </a:cubicBezTo>
                <a:lnTo>
                  <a:pt x="15360" y="8354"/>
                </a:lnTo>
                <a:cubicBezTo>
                  <a:pt x="15360" y="8412"/>
                  <a:pt x="15384" y="8459"/>
                  <a:pt x="15413" y="8459"/>
                </a:cubicBezTo>
                <a:cubicBezTo>
                  <a:pt x="15442" y="8459"/>
                  <a:pt x="15465" y="8412"/>
                  <a:pt x="15465" y="8354"/>
                </a:cubicBezTo>
                <a:lnTo>
                  <a:pt x="15465" y="8134"/>
                </a:lnTo>
                <a:cubicBezTo>
                  <a:pt x="15465" y="8077"/>
                  <a:pt x="15442" y="8029"/>
                  <a:pt x="15413" y="8029"/>
                </a:cubicBezTo>
                <a:close/>
                <a:moveTo>
                  <a:pt x="15728" y="8029"/>
                </a:moveTo>
                <a:cubicBezTo>
                  <a:pt x="15699" y="8029"/>
                  <a:pt x="15675" y="8077"/>
                  <a:pt x="15675" y="8134"/>
                </a:cubicBezTo>
                <a:lnTo>
                  <a:pt x="15675" y="8354"/>
                </a:lnTo>
                <a:cubicBezTo>
                  <a:pt x="15675" y="8412"/>
                  <a:pt x="15699" y="8459"/>
                  <a:pt x="15728" y="8459"/>
                </a:cubicBezTo>
                <a:cubicBezTo>
                  <a:pt x="15757" y="8459"/>
                  <a:pt x="15781" y="8412"/>
                  <a:pt x="15781" y="8354"/>
                </a:cubicBezTo>
                <a:lnTo>
                  <a:pt x="15781" y="8134"/>
                </a:lnTo>
                <a:cubicBezTo>
                  <a:pt x="15781" y="8077"/>
                  <a:pt x="15757" y="8029"/>
                  <a:pt x="15728" y="8029"/>
                </a:cubicBezTo>
                <a:close/>
                <a:moveTo>
                  <a:pt x="16578" y="8029"/>
                </a:moveTo>
                <a:cubicBezTo>
                  <a:pt x="16549" y="8029"/>
                  <a:pt x="16525" y="8077"/>
                  <a:pt x="16525" y="8134"/>
                </a:cubicBezTo>
                <a:lnTo>
                  <a:pt x="16525" y="8354"/>
                </a:lnTo>
                <a:cubicBezTo>
                  <a:pt x="16525" y="8412"/>
                  <a:pt x="16549" y="8459"/>
                  <a:pt x="16578" y="8459"/>
                </a:cubicBezTo>
                <a:cubicBezTo>
                  <a:pt x="16607" y="8459"/>
                  <a:pt x="16630" y="8412"/>
                  <a:pt x="16630" y="8354"/>
                </a:cubicBezTo>
                <a:lnTo>
                  <a:pt x="16630" y="8134"/>
                </a:lnTo>
                <a:cubicBezTo>
                  <a:pt x="16630" y="8077"/>
                  <a:pt x="16607" y="8029"/>
                  <a:pt x="16578" y="8029"/>
                </a:cubicBezTo>
                <a:close/>
                <a:moveTo>
                  <a:pt x="16892" y="8029"/>
                </a:moveTo>
                <a:cubicBezTo>
                  <a:pt x="16863" y="8029"/>
                  <a:pt x="16839" y="8077"/>
                  <a:pt x="16839" y="8134"/>
                </a:cubicBezTo>
                <a:lnTo>
                  <a:pt x="16839" y="8354"/>
                </a:lnTo>
                <a:cubicBezTo>
                  <a:pt x="16839" y="8412"/>
                  <a:pt x="16863" y="8459"/>
                  <a:pt x="16892" y="8459"/>
                </a:cubicBezTo>
                <a:cubicBezTo>
                  <a:pt x="16921" y="8459"/>
                  <a:pt x="16944" y="8412"/>
                  <a:pt x="16944" y="8354"/>
                </a:cubicBezTo>
                <a:lnTo>
                  <a:pt x="16944" y="8134"/>
                </a:lnTo>
                <a:cubicBezTo>
                  <a:pt x="16944" y="8077"/>
                  <a:pt x="16921" y="8029"/>
                  <a:pt x="16892" y="8029"/>
                </a:cubicBezTo>
                <a:close/>
                <a:moveTo>
                  <a:pt x="17741" y="8029"/>
                </a:moveTo>
                <a:cubicBezTo>
                  <a:pt x="17712" y="8029"/>
                  <a:pt x="17689" y="8077"/>
                  <a:pt x="17689" y="8134"/>
                </a:cubicBezTo>
                <a:lnTo>
                  <a:pt x="17689" y="8354"/>
                </a:lnTo>
                <a:cubicBezTo>
                  <a:pt x="17689" y="8412"/>
                  <a:pt x="17712" y="8459"/>
                  <a:pt x="17741" y="8459"/>
                </a:cubicBezTo>
                <a:cubicBezTo>
                  <a:pt x="17770" y="8459"/>
                  <a:pt x="17794" y="8412"/>
                  <a:pt x="17794" y="8354"/>
                </a:cubicBezTo>
                <a:lnTo>
                  <a:pt x="17794" y="8134"/>
                </a:lnTo>
                <a:cubicBezTo>
                  <a:pt x="17794" y="8077"/>
                  <a:pt x="17770" y="8029"/>
                  <a:pt x="17741" y="8029"/>
                </a:cubicBezTo>
                <a:close/>
                <a:moveTo>
                  <a:pt x="18055" y="8029"/>
                </a:moveTo>
                <a:cubicBezTo>
                  <a:pt x="18026" y="8029"/>
                  <a:pt x="18002" y="8077"/>
                  <a:pt x="18002" y="8134"/>
                </a:cubicBezTo>
                <a:lnTo>
                  <a:pt x="18002" y="8354"/>
                </a:lnTo>
                <a:cubicBezTo>
                  <a:pt x="18002" y="8412"/>
                  <a:pt x="18026" y="8459"/>
                  <a:pt x="18055" y="8459"/>
                </a:cubicBezTo>
                <a:cubicBezTo>
                  <a:pt x="18085" y="8459"/>
                  <a:pt x="18108" y="8412"/>
                  <a:pt x="18108" y="8354"/>
                </a:cubicBezTo>
                <a:lnTo>
                  <a:pt x="18108" y="8134"/>
                </a:lnTo>
                <a:cubicBezTo>
                  <a:pt x="18108" y="8077"/>
                  <a:pt x="18085" y="8029"/>
                  <a:pt x="18055" y="8029"/>
                </a:cubicBezTo>
                <a:close/>
                <a:moveTo>
                  <a:pt x="18905" y="8029"/>
                </a:moveTo>
                <a:cubicBezTo>
                  <a:pt x="18876" y="8029"/>
                  <a:pt x="18852" y="8077"/>
                  <a:pt x="18852" y="8134"/>
                </a:cubicBezTo>
                <a:lnTo>
                  <a:pt x="18852" y="8354"/>
                </a:lnTo>
                <a:cubicBezTo>
                  <a:pt x="18852" y="8412"/>
                  <a:pt x="18876" y="8459"/>
                  <a:pt x="18905" y="8459"/>
                </a:cubicBezTo>
                <a:cubicBezTo>
                  <a:pt x="18934" y="8459"/>
                  <a:pt x="18958" y="8412"/>
                  <a:pt x="18958" y="8354"/>
                </a:cubicBezTo>
                <a:lnTo>
                  <a:pt x="18958" y="8134"/>
                </a:lnTo>
                <a:cubicBezTo>
                  <a:pt x="18958" y="8077"/>
                  <a:pt x="18934" y="8029"/>
                  <a:pt x="18905" y="8029"/>
                </a:cubicBezTo>
                <a:close/>
                <a:moveTo>
                  <a:pt x="19220" y="8029"/>
                </a:moveTo>
                <a:cubicBezTo>
                  <a:pt x="19191" y="8029"/>
                  <a:pt x="19167" y="8077"/>
                  <a:pt x="19167" y="8134"/>
                </a:cubicBezTo>
                <a:lnTo>
                  <a:pt x="19167" y="8354"/>
                </a:lnTo>
                <a:cubicBezTo>
                  <a:pt x="19167" y="8412"/>
                  <a:pt x="19191" y="8459"/>
                  <a:pt x="19220" y="8459"/>
                </a:cubicBezTo>
                <a:cubicBezTo>
                  <a:pt x="19249" y="8459"/>
                  <a:pt x="19273" y="8412"/>
                  <a:pt x="19273" y="8354"/>
                </a:cubicBezTo>
                <a:lnTo>
                  <a:pt x="19273" y="8134"/>
                </a:lnTo>
                <a:cubicBezTo>
                  <a:pt x="19273" y="8077"/>
                  <a:pt x="19249" y="8029"/>
                  <a:pt x="19220" y="8029"/>
                </a:cubicBezTo>
                <a:close/>
                <a:moveTo>
                  <a:pt x="20069" y="8029"/>
                </a:moveTo>
                <a:cubicBezTo>
                  <a:pt x="20040" y="8029"/>
                  <a:pt x="20016" y="8077"/>
                  <a:pt x="20016" y="8134"/>
                </a:cubicBezTo>
                <a:lnTo>
                  <a:pt x="20016" y="8354"/>
                </a:lnTo>
                <a:cubicBezTo>
                  <a:pt x="20016" y="8412"/>
                  <a:pt x="20040" y="8459"/>
                  <a:pt x="20069" y="8459"/>
                </a:cubicBezTo>
                <a:cubicBezTo>
                  <a:pt x="20099" y="8459"/>
                  <a:pt x="20122" y="8412"/>
                  <a:pt x="20122" y="8354"/>
                </a:cubicBezTo>
                <a:lnTo>
                  <a:pt x="20122" y="8134"/>
                </a:lnTo>
                <a:cubicBezTo>
                  <a:pt x="20122" y="8077"/>
                  <a:pt x="20099" y="8029"/>
                  <a:pt x="20069" y="8029"/>
                </a:cubicBezTo>
                <a:close/>
                <a:moveTo>
                  <a:pt x="20384" y="8029"/>
                </a:moveTo>
                <a:cubicBezTo>
                  <a:pt x="20355" y="8029"/>
                  <a:pt x="20331" y="8077"/>
                  <a:pt x="20331" y="8134"/>
                </a:cubicBezTo>
                <a:lnTo>
                  <a:pt x="20331" y="8354"/>
                </a:lnTo>
                <a:cubicBezTo>
                  <a:pt x="20331" y="8412"/>
                  <a:pt x="20355" y="8459"/>
                  <a:pt x="20384" y="8459"/>
                </a:cubicBezTo>
                <a:cubicBezTo>
                  <a:pt x="20413" y="8459"/>
                  <a:pt x="20436" y="8412"/>
                  <a:pt x="20436" y="8354"/>
                </a:cubicBezTo>
                <a:lnTo>
                  <a:pt x="20436" y="8134"/>
                </a:lnTo>
                <a:cubicBezTo>
                  <a:pt x="20436" y="8077"/>
                  <a:pt x="20413" y="8029"/>
                  <a:pt x="20384" y="8029"/>
                </a:cubicBezTo>
                <a:close/>
                <a:moveTo>
                  <a:pt x="21234" y="8029"/>
                </a:moveTo>
                <a:cubicBezTo>
                  <a:pt x="21204" y="8029"/>
                  <a:pt x="21181" y="8077"/>
                  <a:pt x="21181" y="8134"/>
                </a:cubicBezTo>
                <a:lnTo>
                  <a:pt x="21181" y="8354"/>
                </a:lnTo>
                <a:cubicBezTo>
                  <a:pt x="21181" y="8412"/>
                  <a:pt x="21204" y="8459"/>
                  <a:pt x="21234" y="8459"/>
                </a:cubicBezTo>
                <a:cubicBezTo>
                  <a:pt x="21263" y="8459"/>
                  <a:pt x="21285" y="8412"/>
                  <a:pt x="21285" y="8354"/>
                </a:cubicBezTo>
                <a:lnTo>
                  <a:pt x="21285" y="8134"/>
                </a:lnTo>
                <a:cubicBezTo>
                  <a:pt x="21285" y="8077"/>
                  <a:pt x="21263" y="8029"/>
                  <a:pt x="21234" y="8029"/>
                </a:cubicBezTo>
                <a:close/>
                <a:moveTo>
                  <a:pt x="21547" y="8029"/>
                </a:moveTo>
                <a:cubicBezTo>
                  <a:pt x="21518" y="8029"/>
                  <a:pt x="21495" y="8077"/>
                  <a:pt x="21495" y="8134"/>
                </a:cubicBezTo>
                <a:lnTo>
                  <a:pt x="21495" y="8354"/>
                </a:lnTo>
                <a:cubicBezTo>
                  <a:pt x="21495" y="8412"/>
                  <a:pt x="21518" y="8459"/>
                  <a:pt x="21547" y="8459"/>
                </a:cubicBezTo>
                <a:cubicBezTo>
                  <a:pt x="21576" y="8459"/>
                  <a:pt x="21600" y="8412"/>
                  <a:pt x="21600" y="8354"/>
                </a:cubicBezTo>
                <a:lnTo>
                  <a:pt x="21600" y="8134"/>
                </a:lnTo>
                <a:cubicBezTo>
                  <a:pt x="21600" y="8077"/>
                  <a:pt x="21576" y="8029"/>
                  <a:pt x="21547" y="8029"/>
                </a:cubicBezTo>
                <a:close/>
                <a:moveTo>
                  <a:pt x="53" y="8759"/>
                </a:moveTo>
                <a:cubicBezTo>
                  <a:pt x="24" y="8759"/>
                  <a:pt x="0" y="8807"/>
                  <a:pt x="0" y="8864"/>
                </a:cubicBezTo>
                <a:lnTo>
                  <a:pt x="0" y="9084"/>
                </a:lnTo>
                <a:cubicBezTo>
                  <a:pt x="0" y="9142"/>
                  <a:pt x="24" y="9189"/>
                  <a:pt x="53" y="9189"/>
                </a:cubicBezTo>
                <a:cubicBezTo>
                  <a:pt x="82" y="9189"/>
                  <a:pt x="106" y="9142"/>
                  <a:pt x="106" y="9084"/>
                </a:cubicBezTo>
                <a:lnTo>
                  <a:pt x="106" y="8864"/>
                </a:lnTo>
                <a:cubicBezTo>
                  <a:pt x="106" y="8807"/>
                  <a:pt x="82" y="8759"/>
                  <a:pt x="53" y="8759"/>
                </a:cubicBezTo>
                <a:close/>
                <a:moveTo>
                  <a:pt x="367" y="8759"/>
                </a:moveTo>
                <a:cubicBezTo>
                  <a:pt x="338" y="8759"/>
                  <a:pt x="315" y="8807"/>
                  <a:pt x="315" y="8864"/>
                </a:cubicBezTo>
                <a:lnTo>
                  <a:pt x="315" y="9084"/>
                </a:lnTo>
                <a:cubicBezTo>
                  <a:pt x="315" y="9142"/>
                  <a:pt x="338" y="9189"/>
                  <a:pt x="367" y="9189"/>
                </a:cubicBezTo>
                <a:cubicBezTo>
                  <a:pt x="397" y="9189"/>
                  <a:pt x="420" y="9142"/>
                  <a:pt x="420" y="9084"/>
                </a:cubicBezTo>
                <a:lnTo>
                  <a:pt x="420" y="8864"/>
                </a:lnTo>
                <a:cubicBezTo>
                  <a:pt x="420" y="8807"/>
                  <a:pt x="397" y="8759"/>
                  <a:pt x="367" y="8759"/>
                </a:cubicBezTo>
                <a:close/>
                <a:moveTo>
                  <a:pt x="1217" y="8759"/>
                </a:moveTo>
                <a:cubicBezTo>
                  <a:pt x="1188" y="8759"/>
                  <a:pt x="1164" y="8807"/>
                  <a:pt x="1164" y="8864"/>
                </a:cubicBezTo>
                <a:lnTo>
                  <a:pt x="1164" y="9084"/>
                </a:lnTo>
                <a:cubicBezTo>
                  <a:pt x="1164" y="9142"/>
                  <a:pt x="1188" y="9189"/>
                  <a:pt x="1217" y="9189"/>
                </a:cubicBezTo>
                <a:cubicBezTo>
                  <a:pt x="1246" y="9189"/>
                  <a:pt x="1270" y="9142"/>
                  <a:pt x="1270" y="9084"/>
                </a:cubicBezTo>
                <a:lnTo>
                  <a:pt x="1270" y="8864"/>
                </a:lnTo>
                <a:cubicBezTo>
                  <a:pt x="1270" y="8807"/>
                  <a:pt x="1246" y="8759"/>
                  <a:pt x="1217" y="8759"/>
                </a:cubicBezTo>
                <a:close/>
                <a:moveTo>
                  <a:pt x="1532" y="8759"/>
                </a:moveTo>
                <a:cubicBezTo>
                  <a:pt x="1503" y="8759"/>
                  <a:pt x="1479" y="8807"/>
                  <a:pt x="1479" y="8864"/>
                </a:cubicBezTo>
                <a:lnTo>
                  <a:pt x="1479" y="9084"/>
                </a:lnTo>
                <a:cubicBezTo>
                  <a:pt x="1479" y="9142"/>
                  <a:pt x="1503" y="9189"/>
                  <a:pt x="1532" y="9189"/>
                </a:cubicBezTo>
                <a:cubicBezTo>
                  <a:pt x="1561" y="9189"/>
                  <a:pt x="1584" y="9142"/>
                  <a:pt x="1584" y="9084"/>
                </a:cubicBezTo>
                <a:lnTo>
                  <a:pt x="1584" y="8864"/>
                </a:lnTo>
                <a:cubicBezTo>
                  <a:pt x="1584" y="8807"/>
                  <a:pt x="1561" y="8759"/>
                  <a:pt x="1532" y="8759"/>
                </a:cubicBezTo>
                <a:close/>
                <a:moveTo>
                  <a:pt x="2380" y="8759"/>
                </a:moveTo>
                <a:cubicBezTo>
                  <a:pt x="2351" y="8759"/>
                  <a:pt x="2329" y="8807"/>
                  <a:pt x="2329" y="8864"/>
                </a:cubicBezTo>
                <a:lnTo>
                  <a:pt x="2329" y="9084"/>
                </a:lnTo>
                <a:cubicBezTo>
                  <a:pt x="2329" y="9142"/>
                  <a:pt x="2351" y="9189"/>
                  <a:pt x="2380" y="9189"/>
                </a:cubicBezTo>
                <a:cubicBezTo>
                  <a:pt x="2409" y="9189"/>
                  <a:pt x="2433" y="9142"/>
                  <a:pt x="2433" y="9084"/>
                </a:cubicBezTo>
                <a:lnTo>
                  <a:pt x="2433" y="8864"/>
                </a:lnTo>
                <a:cubicBezTo>
                  <a:pt x="2433" y="8807"/>
                  <a:pt x="2409" y="8759"/>
                  <a:pt x="2380" y="8759"/>
                </a:cubicBezTo>
                <a:close/>
                <a:moveTo>
                  <a:pt x="2695" y="8759"/>
                </a:moveTo>
                <a:cubicBezTo>
                  <a:pt x="2666" y="8759"/>
                  <a:pt x="2643" y="8807"/>
                  <a:pt x="2643" y="8864"/>
                </a:cubicBezTo>
                <a:lnTo>
                  <a:pt x="2643" y="9084"/>
                </a:lnTo>
                <a:cubicBezTo>
                  <a:pt x="2643" y="9142"/>
                  <a:pt x="2666" y="9189"/>
                  <a:pt x="2695" y="9189"/>
                </a:cubicBezTo>
                <a:cubicBezTo>
                  <a:pt x="2724" y="9189"/>
                  <a:pt x="2748" y="9142"/>
                  <a:pt x="2748" y="9084"/>
                </a:cubicBezTo>
                <a:lnTo>
                  <a:pt x="2748" y="8864"/>
                </a:lnTo>
                <a:cubicBezTo>
                  <a:pt x="2748" y="8807"/>
                  <a:pt x="2724" y="8759"/>
                  <a:pt x="2695" y="8759"/>
                </a:cubicBezTo>
                <a:close/>
                <a:moveTo>
                  <a:pt x="3545" y="8759"/>
                </a:moveTo>
                <a:cubicBezTo>
                  <a:pt x="3516" y="8759"/>
                  <a:pt x="3492" y="8807"/>
                  <a:pt x="3492" y="8864"/>
                </a:cubicBezTo>
                <a:lnTo>
                  <a:pt x="3492" y="9084"/>
                </a:lnTo>
                <a:cubicBezTo>
                  <a:pt x="3492" y="9142"/>
                  <a:pt x="3516" y="9189"/>
                  <a:pt x="3545" y="9189"/>
                </a:cubicBezTo>
                <a:cubicBezTo>
                  <a:pt x="3574" y="9189"/>
                  <a:pt x="3598" y="9142"/>
                  <a:pt x="3598" y="9084"/>
                </a:cubicBezTo>
                <a:lnTo>
                  <a:pt x="3598" y="8864"/>
                </a:lnTo>
                <a:cubicBezTo>
                  <a:pt x="3598" y="8807"/>
                  <a:pt x="3574" y="8759"/>
                  <a:pt x="3545" y="8759"/>
                </a:cubicBezTo>
                <a:close/>
                <a:moveTo>
                  <a:pt x="3859" y="8759"/>
                </a:moveTo>
                <a:cubicBezTo>
                  <a:pt x="3830" y="8759"/>
                  <a:pt x="3806" y="8807"/>
                  <a:pt x="3806" y="8864"/>
                </a:cubicBezTo>
                <a:lnTo>
                  <a:pt x="3806" y="9084"/>
                </a:lnTo>
                <a:cubicBezTo>
                  <a:pt x="3806" y="9142"/>
                  <a:pt x="3830" y="9189"/>
                  <a:pt x="3859" y="9189"/>
                </a:cubicBezTo>
                <a:cubicBezTo>
                  <a:pt x="3888" y="9189"/>
                  <a:pt x="3912" y="9142"/>
                  <a:pt x="3912" y="9084"/>
                </a:cubicBezTo>
                <a:lnTo>
                  <a:pt x="3912" y="8864"/>
                </a:lnTo>
                <a:cubicBezTo>
                  <a:pt x="3912" y="8807"/>
                  <a:pt x="3888" y="8759"/>
                  <a:pt x="3859" y="8759"/>
                </a:cubicBezTo>
                <a:close/>
                <a:moveTo>
                  <a:pt x="4709" y="8759"/>
                </a:moveTo>
                <a:cubicBezTo>
                  <a:pt x="4680" y="8759"/>
                  <a:pt x="4656" y="8807"/>
                  <a:pt x="4656" y="8864"/>
                </a:cubicBezTo>
                <a:lnTo>
                  <a:pt x="4656" y="9084"/>
                </a:lnTo>
                <a:cubicBezTo>
                  <a:pt x="4656" y="9142"/>
                  <a:pt x="4680" y="9189"/>
                  <a:pt x="4709" y="9189"/>
                </a:cubicBezTo>
                <a:cubicBezTo>
                  <a:pt x="4738" y="9189"/>
                  <a:pt x="4762" y="9142"/>
                  <a:pt x="4762" y="9084"/>
                </a:cubicBezTo>
                <a:lnTo>
                  <a:pt x="4762" y="8864"/>
                </a:lnTo>
                <a:cubicBezTo>
                  <a:pt x="4762" y="8807"/>
                  <a:pt x="4738" y="8759"/>
                  <a:pt x="4709" y="8759"/>
                </a:cubicBezTo>
                <a:close/>
                <a:moveTo>
                  <a:pt x="5023" y="8759"/>
                </a:moveTo>
                <a:cubicBezTo>
                  <a:pt x="4994" y="8759"/>
                  <a:pt x="4970" y="8807"/>
                  <a:pt x="4970" y="8864"/>
                </a:cubicBezTo>
                <a:lnTo>
                  <a:pt x="4970" y="9084"/>
                </a:lnTo>
                <a:cubicBezTo>
                  <a:pt x="4970" y="9142"/>
                  <a:pt x="4994" y="9189"/>
                  <a:pt x="5023" y="9189"/>
                </a:cubicBezTo>
                <a:cubicBezTo>
                  <a:pt x="5053" y="9189"/>
                  <a:pt x="5076" y="9142"/>
                  <a:pt x="5076" y="9084"/>
                </a:cubicBezTo>
                <a:lnTo>
                  <a:pt x="5076" y="8864"/>
                </a:lnTo>
                <a:cubicBezTo>
                  <a:pt x="5076" y="8807"/>
                  <a:pt x="5053" y="8759"/>
                  <a:pt x="5023" y="8759"/>
                </a:cubicBezTo>
                <a:close/>
                <a:moveTo>
                  <a:pt x="5873" y="8759"/>
                </a:moveTo>
                <a:cubicBezTo>
                  <a:pt x="5844" y="8759"/>
                  <a:pt x="5820" y="8807"/>
                  <a:pt x="5820" y="8864"/>
                </a:cubicBezTo>
                <a:lnTo>
                  <a:pt x="5820" y="9084"/>
                </a:lnTo>
                <a:cubicBezTo>
                  <a:pt x="5820" y="9142"/>
                  <a:pt x="5844" y="9189"/>
                  <a:pt x="5873" y="9189"/>
                </a:cubicBezTo>
                <a:cubicBezTo>
                  <a:pt x="5902" y="9189"/>
                  <a:pt x="5926" y="9142"/>
                  <a:pt x="5926" y="9084"/>
                </a:cubicBezTo>
                <a:lnTo>
                  <a:pt x="5926" y="8864"/>
                </a:lnTo>
                <a:cubicBezTo>
                  <a:pt x="5926" y="8807"/>
                  <a:pt x="5902" y="8759"/>
                  <a:pt x="5873" y="8759"/>
                </a:cubicBezTo>
                <a:close/>
                <a:moveTo>
                  <a:pt x="6188" y="8759"/>
                </a:moveTo>
                <a:cubicBezTo>
                  <a:pt x="6159" y="8759"/>
                  <a:pt x="6135" y="8807"/>
                  <a:pt x="6135" y="8864"/>
                </a:cubicBezTo>
                <a:lnTo>
                  <a:pt x="6135" y="9084"/>
                </a:lnTo>
                <a:cubicBezTo>
                  <a:pt x="6135" y="9142"/>
                  <a:pt x="6159" y="9189"/>
                  <a:pt x="6188" y="9189"/>
                </a:cubicBezTo>
                <a:cubicBezTo>
                  <a:pt x="6217" y="9189"/>
                  <a:pt x="6240" y="9142"/>
                  <a:pt x="6240" y="9084"/>
                </a:cubicBezTo>
                <a:lnTo>
                  <a:pt x="6240" y="8864"/>
                </a:lnTo>
                <a:cubicBezTo>
                  <a:pt x="6240" y="8807"/>
                  <a:pt x="6217" y="8759"/>
                  <a:pt x="6188" y="8759"/>
                </a:cubicBezTo>
                <a:close/>
                <a:moveTo>
                  <a:pt x="7036" y="8759"/>
                </a:moveTo>
                <a:cubicBezTo>
                  <a:pt x="7007" y="8759"/>
                  <a:pt x="6984" y="8807"/>
                  <a:pt x="6984" y="8864"/>
                </a:cubicBezTo>
                <a:lnTo>
                  <a:pt x="6984" y="9084"/>
                </a:lnTo>
                <a:cubicBezTo>
                  <a:pt x="6984" y="9142"/>
                  <a:pt x="7007" y="9189"/>
                  <a:pt x="7036" y="9189"/>
                </a:cubicBezTo>
                <a:cubicBezTo>
                  <a:pt x="7065" y="9189"/>
                  <a:pt x="7089" y="9142"/>
                  <a:pt x="7089" y="9084"/>
                </a:cubicBezTo>
                <a:lnTo>
                  <a:pt x="7089" y="8864"/>
                </a:lnTo>
                <a:cubicBezTo>
                  <a:pt x="7089" y="8807"/>
                  <a:pt x="7065" y="8759"/>
                  <a:pt x="7036" y="8759"/>
                </a:cubicBezTo>
                <a:close/>
                <a:moveTo>
                  <a:pt x="7351" y="8759"/>
                </a:moveTo>
                <a:cubicBezTo>
                  <a:pt x="7322" y="8759"/>
                  <a:pt x="7299" y="8807"/>
                  <a:pt x="7299" y="8864"/>
                </a:cubicBezTo>
                <a:lnTo>
                  <a:pt x="7299" y="9084"/>
                </a:lnTo>
                <a:cubicBezTo>
                  <a:pt x="7299" y="9142"/>
                  <a:pt x="7322" y="9189"/>
                  <a:pt x="7351" y="9189"/>
                </a:cubicBezTo>
                <a:cubicBezTo>
                  <a:pt x="7380" y="9189"/>
                  <a:pt x="7404" y="9142"/>
                  <a:pt x="7404" y="9084"/>
                </a:cubicBezTo>
                <a:lnTo>
                  <a:pt x="7404" y="8864"/>
                </a:lnTo>
                <a:cubicBezTo>
                  <a:pt x="7404" y="8807"/>
                  <a:pt x="7380" y="8759"/>
                  <a:pt x="7351" y="8759"/>
                </a:cubicBezTo>
                <a:close/>
                <a:moveTo>
                  <a:pt x="8201" y="8759"/>
                </a:moveTo>
                <a:cubicBezTo>
                  <a:pt x="8171" y="8759"/>
                  <a:pt x="8148" y="8807"/>
                  <a:pt x="8148" y="8864"/>
                </a:cubicBezTo>
                <a:lnTo>
                  <a:pt x="8148" y="9084"/>
                </a:lnTo>
                <a:cubicBezTo>
                  <a:pt x="8148" y="9142"/>
                  <a:pt x="8171" y="9189"/>
                  <a:pt x="8201" y="9189"/>
                </a:cubicBezTo>
                <a:cubicBezTo>
                  <a:pt x="8230" y="9189"/>
                  <a:pt x="8254" y="9142"/>
                  <a:pt x="8254" y="9084"/>
                </a:cubicBezTo>
                <a:lnTo>
                  <a:pt x="8254" y="8864"/>
                </a:lnTo>
                <a:cubicBezTo>
                  <a:pt x="8254" y="8807"/>
                  <a:pt x="8230" y="8759"/>
                  <a:pt x="8201" y="8759"/>
                </a:cubicBezTo>
                <a:close/>
                <a:moveTo>
                  <a:pt x="8515" y="8759"/>
                </a:moveTo>
                <a:cubicBezTo>
                  <a:pt x="8486" y="8759"/>
                  <a:pt x="8462" y="8807"/>
                  <a:pt x="8462" y="8864"/>
                </a:cubicBezTo>
                <a:lnTo>
                  <a:pt x="8462" y="9084"/>
                </a:lnTo>
                <a:cubicBezTo>
                  <a:pt x="8462" y="9142"/>
                  <a:pt x="8486" y="9189"/>
                  <a:pt x="8515" y="9189"/>
                </a:cubicBezTo>
                <a:cubicBezTo>
                  <a:pt x="8544" y="9189"/>
                  <a:pt x="8568" y="9142"/>
                  <a:pt x="8568" y="9084"/>
                </a:cubicBezTo>
                <a:lnTo>
                  <a:pt x="8568" y="8864"/>
                </a:lnTo>
                <a:cubicBezTo>
                  <a:pt x="8568" y="8807"/>
                  <a:pt x="8544" y="8759"/>
                  <a:pt x="8515" y="8759"/>
                </a:cubicBezTo>
                <a:close/>
                <a:moveTo>
                  <a:pt x="9365" y="8759"/>
                </a:moveTo>
                <a:cubicBezTo>
                  <a:pt x="9336" y="8759"/>
                  <a:pt x="9312" y="8807"/>
                  <a:pt x="9312" y="8864"/>
                </a:cubicBezTo>
                <a:lnTo>
                  <a:pt x="9312" y="9084"/>
                </a:lnTo>
                <a:cubicBezTo>
                  <a:pt x="9312" y="9142"/>
                  <a:pt x="9336" y="9189"/>
                  <a:pt x="9365" y="9189"/>
                </a:cubicBezTo>
                <a:cubicBezTo>
                  <a:pt x="9394" y="9189"/>
                  <a:pt x="9418" y="9142"/>
                  <a:pt x="9418" y="9084"/>
                </a:cubicBezTo>
                <a:lnTo>
                  <a:pt x="9418" y="8864"/>
                </a:lnTo>
                <a:cubicBezTo>
                  <a:pt x="9418" y="8807"/>
                  <a:pt x="9394" y="8759"/>
                  <a:pt x="9365" y="8759"/>
                </a:cubicBezTo>
                <a:close/>
                <a:moveTo>
                  <a:pt x="9679" y="8759"/>
                </a:moveTo>
                <a:cubicBezTo>
                  <a:pt x="9650" y="8759"/>
                  <a:pt x="9626" y="8807"/>
                  <a:pt x="9626" y="8864"/>
                </a:cubicBezTo>
                <a:lnTo>
                  <a:pt x="9626" y="9084"/>
                </a:lnTo>
                <a:cubicBezTo>
                  <a:pt x="9626" y="9142"/>
                  <a:pt x="9650" y="9189"/>
                  <a:pt x="9679" y="9189"/>
                </a:cubicBezTo>
                <a:cubicBezTo>
                  <a:pt x="9708" y="9189"/>
                  <a:pt x="9732" y="9142"/>
                  <a:pt x="9732" y="9084"/>
                </a:cubicBezTo>
                <a:lnTo>
                  <a:pt x="9732" y="8864"/>
                </a:lnTo>
                <a:cubicBezTo>
                  <a:pt x="9732" y="8807"/>
                  <a:pt x="9708" y="8759"/>
                  <a:pt x="9679" y="8759"/>
                </a:cubicBezTo>
                <a:close/>
                <a:moveTo>
                  <a:pt x="10529" y="8759"/>
                </a:moveTo>
                <a:cubicBezTo>
                  <a:pt x="10500" y="8759"/>
                  <a:pt x="10476" y="8807"/>
                  <a:pt x="10476" y="8864"/>
                </a:cubicBezTo>
                <a:lnTo>
                  <a:pt x="10476" y="9084"/>
                </a:lnTo>
                <a:cubicBezTo>
                  <a:pt x="10476" y="9142"/>
                  <a:pt x="10500" y="9189"/>
                  <a:pt x="10529" y="9189"/>
                </a:cubicBezTo>
                <a:cubicBezTo>
                  <a:pt x="10558" y="9189"/>
                  <a:pt x="10582" y="9142"/>
                  <a:pt x="10582" y="9084"/>
                </a:cubicBezTo>
                <a:lnTo>
                  <a:pt x="10582" y="8864"/>
                </a:lnTo>
                <a:cubicBezTo>
                  <a:pt x="10582" y="8807"/>
                  <a:pt x="10558" y="8759"/>
                  <a:pt x="10529" y="8759"/>
                </a:cubicBezTo>
                <a:close/>
                <a:moveTo>
                  <a:pt x="10844" y="8759"/>
                </a:moveTo>
                <a:cubicBezTo>
                  <a:pt x="10814" y="8759"/>
                  <a:pt x="10791" y="8807"/>
                  <a:pt x="10791" y="8864"/>
                </a:cubicBezTo>
                <a:lnTo>
                  <a:pt x="10791" y="9084"/>
                </a:lnTo>
                <a:cubicBezTo>
                  <a:pt x="10791" y="9142"/>
                  <a:pt x="10814" y="9189"/>
                  <a:pt x="10844" y="9189"/>
                </a:cubicBezTo>
                <a:cubicBezTo>
                  <a:pt x="10873" y="9189"/>
                  <a:pt x="10895" y="9142"/>
                  <a:pt x="10895" y="9084"/>
                </a:cubicBezTo>
                <a:lnTo>
                  <a:pt x="10895" y="8864"/>
                </a:lnTo>
                <a:cubicBezTo>
                  <a:pt x="10895" y="8807"/>
                  <a:pt x="10873" y="8759"/>
                  <a:pt x="10844" y="8759"/>
                </a:cubicBezTo>
                <a:close/>
                <a:moveTo>
                  <a:pt x="11692" y="8759"/>
                </a:moveTo>
                <a:cubicBezTo>
                  <a:pt x="11663" y="8759"/>
                  <a:pt x="11640" y="8807"/>
                  <a:pt x="11640" y="8864"/>
                </a:cubicBezTo>
                <a:lnTo>
                  <a:pt x="11640" y="9084"/>
                </a:lnTo>
                <a:cubicBezTo>
                  <a:pt x="11640" y="9142"/>
                  <a:pt x="11663" y="9189"/>
                  <a:pt x="11692" y="9189"/>
                </a:cubicBezTo>
                <a:cubicBezTo>
                  <a:pt x="11721" y="9189"/>
                  <a:pt x="11745" y="9142"/>
                  <a:pt x="11745" y="9084"/>
                </a:cubicBezTo>
                <a:lnTo>
                  <a:pt x="11745" y="8864"/>
                </a:lnTo>
                <a:cubicBezTo>
                  <a:pt x="11745" y="8807"/>
                  <a:pt x="11721" y="8759"/>
                  <a:pt x="11692" y="8759"/>
                </a:cubicBezTo>
                <a:close/>
                <a:moveTo>
                  <a:pt x="12007" y="8759"/>
                </a:moveTo>
                <a:cubicBezTo>
                  <a:pt x="11978" y="8759"/>
                  <a:pt x="11955" y="8807"/>
                  <a:pt x="11955" y="8864"/>
                </a:cubicBezTo>
                <a:lnTo>
                  <a:pt x="11955" y="9084"/>
                </a:lnTo>
                <a:cubicBezTo>
                  <a:pt x="11955" y="9142"/>
                  <a:pt x="11978" y="9189"/>
                  <a:pt x="12007" y="9189"/>
                </a:cubicBezTo>
                <a:cubicBezTo>
                  <a:pt x="12036" y="9189"/>
                  <a:pt x="12060" y="9142"/>
                  <a:pt x="12060" y="9084"/>
                </a:cubicBezTo>
                <a:lnTo>
                  <a:pt x="12060" y="8864"/>
                </a:lnTo>
                <a:cubicBezTo>
                  <a:pt x="12060" y="8807"/>
                  <a:pt x="12036" y="8759"/>
                  <a:pt x="12007" y="8759"/>
                </a:cubicBezTo>
                <a:close/>
                <a:moveTo>
                  <a:pt x="12856" y="8759"/>
                </a:moveTo>
                <a:cubicBezTo>
                  <a:pt x="12827" y="8759"/>
                  <a:pt x="12804" y="8807"/>
                  <a:pt x="12804" y="8864"/>
                </a:cubicBezTo>
                <a:lnTo>
                  <a:pt x="12804" y="9084"/>
                </a:lnTo>
                <a:cubicBezTo>
                  <a:pt x="12804" y="9142"/>
                  <a:pt x="12827" y="9189"/>
                  <a:pt x="12856" y="9189"/>
                </a:cubicBezTo>
                <a:cubicBezTo>
                  <a:pt x="12886" y="9189"/>
                  <a:pt x="12909" y="9142"/>
                  <a:pt x="12909" y="9084"/>
                </a:cubicBezTo>
                <a:lnTo>
                  <a:pt x="12909" y="8864"/>
                </a:lnTo>
                <a:cubicBezTo>
                  <a:pt x="12909" y="8807"/>
                  <a:pt x="12886" y="8759"/>
                  <a:pt x="12856" y="8759"/>
                </a:cubicBezTo>
                <a:close/>
                <a:moveTo>
                  <a:pt x="13171" y="8759"/>
                </a:moveTo>
                <a:cubicBezTo>
                  <a:pt x="13142" y="8759"/>
                  <a:pt x="13118" y="8807"/>
                  <a:pt x="13118" y="8864"/>
                </a:cubicBezTo>
                <a:lnTo>
                  <a:pt x="13118" y="9084"/>
                </a:lnTo>
                <a:cubicBezTo>
                  <a:pt x="13118" y="9142"/>
                  <a:pt x="13142" y="9189"/>
                  <a:pt x="13171" y="9189"/>
                </a:cubicBezTo>
                <a:cubicBezTo>
                  <a:pt x="13200" y="9189"/>
                  <a:pt x="13224" y="9142"/>
                  <a:pt x="13224" y="9084"/>
                </a:cubicBezTo>
                <a:lnTo>
                  <a:pt x="13224" y="8864"/>
                </a:lnTo>
                <a:cubicBezTo>
                  <a:pt x="13224" y="8807"/>
                  <a:pt x="13200" y="8759"/>
                  <a:pt x="13171" y="8759"/>
                </a:cubicBezTo>
                <a:close/>
                <a:moveTo>
                  <a:pt x="14021" y="8759"/>
                </a:moveTo>
                <a:cubicBezTo>
                  <a:pt x="13992" y="8759"/>
                  <a:pt x="13968" y="8807"/>
                  <a:pt x="13968" y="8864"/>
                </a:cubicBezTo>
                <a:lnTo>
                  <a:pt x="13968" y="9084"/>
                </a:lnTo>
                <a:cubicBezTo>
                  <a:pt x="13968" y="9142"/>
                  <a:pt x="13992" y="9189"/>
                  <a:pt x="14021" y="9189"/>
                </a:cubicBezTo>
                <a:cubicBezTo>
                  <a:pt x="14050" y="9189"/>
                  <a:pt x="14074" y="9142"/>
                  <a:pt x="14074" y="9084"/>
                </a:cubicBezTo>
                <a:lnTo>
                  <a:pt x="14074" y="8864"/>
                </a:lnTo>
                <a:cubicBezTo>
                  <a:pt x="14074" y="8807"/>
                  <a:pt x="14050" y="8759"/>
                  <a:pt x="14021" y="8759"/>
                </a:cubicBezTo>
                <a:close/>
                <a:moveTo>
                  <a:pt x="14335" y="8759"/>
                </a:moveTo>
                <a:cubicBezTo>
                  <a:pt x="14306" y="8759"/>
                  <a:pt x="14282" y="8807"/>
                  <a:pt x="14282" y="8864"/>
                </a:cubicBezTo>
                <a:lnTo>
                  <a:pt x="14282" y="9084"/>
                </a:lnTo>
                <a:cubicBezTo>
                  <a:pt x="14282" y="9142"/>
                  <a:pt x="14306" y="9189"/>
                  <a:pt x="14335" y="9189"/>
                </a:cubicBezTo>
                <a:cubicBezTo>
                  <a:pt x="14364" y="9189"/>
                  <a:pt x="14388" y="9142"/>
                  <a:pt x="14388" y="9084"/>
                </a:cubicBezTo>
                <a:lnTo>
                  <a:pt x="14388" y="8864"/>
                </a:lnTo>
                <a:cubicBezTo>
                  <a:pt x="14388" y="8807"/>
                  <a:pt x="14364" y="8759"/>
                  <a:pt x="14335" y="8759"/>
                </a:cubicBezTo>
                <a:close/>
                <a:moveTo>
                  <a:pt x="15185" y="8759"/>
                </a:moveTo>
                <a:cubicBezTo>
                  <a:pt x="15156" y="8759"/>
                  <a:pt x="15132" y="8807"/>
                  <a:pt x="15132" y="8864"/>
                </a:cubicBezTo>
                <a:lnTo>
                  <a:pt x="15132" y="9084"/>
                </a:lnTo>
                <a:cubicBezTo>
                  <a:pt x="15132" y="9142"/>
                  <a:pt x="15156" y="9189"/>
                  <a:pt x="15185" y="9189"/>
                </a:cubicBezTo>
                <a:cubicBezTo>
                  <a:pt x="15214" y="9189"/>
                  <a:pt x="15237" y="9142"/>
                  <a:pt x="15237" y="9084"/>
                </a:cubicBezTo>
                <a:lnTo>
                  <a:pt x="15237" y="8864"/>
                </a:lnTo>
                <a:cubicBezTo>
                  <a:pt x="15237" y="8807"/>
                  <a:pt x="15214" y="8759"/>
                  <a:pt x="15185" y="8759"/>
                </a:cubicBezTo>
                <a:close/>
                <a:moveTo>
                  <a:pt x="15500" y="8759"/>
                </a:moveTo>
                <a:cubicBezTo>
                  <a:pt x="15470" y="8759"/>
                  <a:pt x="15447" y="8807"/>
                  <a:pt x="15447" y="8864"/>
                </a:cubicBezTo>
                <a:lnTo>
                  <a:pt x="15447" y="9084"/>
                </a:lnTo>
                <a:cubicBezTo>
                  <a:pt x="15447" y="9142"/>
                  <a:pt x="15470" y="9189"/>
                  <a:pt x="15500" y="9189"/>
                </a:cubicBezTo>
                <a:cubicBezTo>
                  <a:pt x="15529" y="9189"/>
                  <a:pt x="15551" y="9142"/>
                  <a:pt x="15551" y="9084"/>
                </a:cubicBezTo>
                <a:lnTo>
                  <a:pt x="15551" y="8864"/>
                </a:lnTo>
                <a:cubicBezTo>
                  <a:pt x="15551" y="8807"/>
                  <a:pt x="15529" y="8759"/>
                  <a:pt x="15500" y="8759"/>
                </a:cubicBezTo>
                <a:close/>
                <a:moveTo>
                  <a:pt x="16349" y="8759"/>
                </a:moveTo>
                <a:cubicBezTo>
                  <a:pt x="16320" y="8759"/>
                  <a:pt x="16296" y="8807"/>
                  <a:pt x="16296" y="8864"/>
                </a:cubicBezTo>
                <a:lnTo>
                  <a:pt x="16296" y="9084"/>
                </a:lnTo>
                <a:cubicBezTo>
                  <a:pt x="16296" y="9142"/>
                  <a:pt x="16320" y="9189"/>
                  <a:pt x="16349" y="9189"/>
                </a:cubicBezTo>
                <a:cubicBezTo>
                  <a:pt x="16378" y="9189"/>
                  <a:pt x="16401" y="9142"/>
                  <a:pt x="16401" y="9084"/>
                </a:cubicBezTo>
                <a:lnTo>
                  <a:pt x="16401" y="8864"/>
                </a:lnTo>
                <a:cubicBezTo>
                  <a:pt x="16401" y="8807"/>
                  <a:pt x="16378" y="8759"/>
                  <a:pt x="16349" y="8759"/>
                </a:cubicBezTo>
                <a:close/>
                <a:moveTo>
                  <a:pt x="16663" y="8759"/>
                </a:moveTo>
                <a:cubicBezTo>
                  <a:pt x="16634" y="8759"/>
                  <a:pt x="16611" y="8807"/>
                  <a:pt x="16611" y="8864"/>
                </a:cubicBezTo>
                <a:lnTo>
                  <a:pt x="16611" y="9084"/>
                </a:lnTo>
                <a:cubicBezTo>
                  <a:pt x="16611" y="9142"/>
                  <a:pt x="16634" y="9189"/>
                  <a:pt x="16663" y="9189"/>
                </a:cubicBezTo>
                <a:cubicBezTo>
                  <a:pt x="16692" y="9189"/>
                  <a:pt x="16716" y="9142"/>
                  <a:pt x="16716" y="9084"/>
                </a:cubicBezTo>
                <a:lnTo>
                  <a:pt x="16716" y="8864"/>
                </a:lnTo>
                <a:cubicBezTo>
                  <a:pt x="16716" y="8807"/>
                  <a:pt x="16692" y="8759"/>
                  <a:pt x="16663" y="8759"/>
                </a:cubicBezTo>
                <a:close/>
                <a:moveTo>
                  <a:pt x="17512" y="8759"/>
                </a:moveTo>
                <a:cubicBezTo>
                  <a:pt x="17483" y="8759"/>
                  <a:pt x="17459" y="8807"/>
                  <a:pt x="17459" y="8864"/>
                </a:cubicBezTo>
                <a:lnTo>
                  <a:pt x="17459" y="9084"/>
                </a:lnTo>
                <a:cubicBezTo>
                  <a:pt x="17459" y="9142"/>
                  <a:pt x="17483" y="9189"/>
                  <a:pt x="17512" y="9189"/>
                </a:cubicBezTo>
                <a:cubicBezTo>
                  <a:pt x="17541" y="9189"/>
                  <a:pt x="17565" y="9142"/>
                  <a:pt x="17565" y="9084"/>
                </a:cubicBezTo>
                <a:lnTo>
                  <a:pt x="17565" y="8864"/>
                </a:lnTo>
                <a:cubicBezTo>
                  <a:pt x="17565" y="8807"/>
                  <a:pt x="17541" y="8759"/>
                  <a:pt x="17512" y="8759"/>
                </a:cubicBezTo>
                <a:close/>
                <a:moveTo>
                  <a:pt x="17827" y="8759"/>
                </a:moveTo>
                <a:cubicBezTo>
                  <a:pt x="17798" y="8759"/>
                  <a:pt x="17774" y="8807"/>
                  <a:pt x="17774" y="8864"/>
                </a:cubicBezTo>
                <a:lnTo>
                  <a:pt x="17774" y="9084"/>
                </a:lnTo>
                <a:cubicBezTo>
                  <a:pt x="17774" y="9142"/>
                  <a:pt x="17798" y="9189"/>
                  <a:pt x="17827" y="9189"/>
                </a:cubicBezTo>
                <a:cubicBezTo>
                  <a:pt x="17856" y="9189"/>
                  <a:pt x="17880" y="9142"/>
                  <a:pt x="17880" y="9084"/>
                </a:cubicBezTo>
                <a:lnTo>
                  <a:pt x="17880" y="8864"/>
                </a:lnTo>
                <a:cubicBezTo>
                  <a:pt x="17880" y="8807"/>
                  <a:pt x="17856" y="8759"/>
                  <a:pt x="17827" y="8759"/>
                </a:cubicBezTo>
                <a:close/>
                <a:moveTo>
                  <a:pt x="18677" y="8759"/>
                </a:moveTo>
                <a:cubicBezTo>
                  <a:pt x="18648" y="8759"/>
                  <a:pt x="18624" y="8807"/>
                  <a:pt x="18624" y="8864"/>
                </a:cubicBezTo>
                <a:lnTo>
                  <a:pt x="18624" y="9084"/>
                </a:lnTo>
                <a:cubicBezTo>
                  <a:pt x="18624" y="9142"/>
                  <a:pt x="18648" y="9189"/>
                  <a:pt x="18677" y="9189"/>
                </a:cubicBezTo>
                <a:cubicBezTo>
                  <a:pt x="18706" y="9189"/>
                  <a:pt x="18730" y="9142"/>
                  <a:pt x="18730" y="9084"/>
                </a:cubicBezTo>
                <a:lnTo>
                  <a:pt x="18730" y="8864"/>
                </a:lnTo>
                <a:cubicBezTo>
                  <a:pt x="18730" y="8807"/>
                  <a:pt x="18706" y="8759"/>
                  <a:pt x="18677" y="8759"/>
                </a:cubicBezTo>
                <a:close/>
                <a:moveTo>
                  <a:pt x="18991" y="8759"/>
                </a:moveTo>
                <a:cubicBezTo>
                  <a:pt x="18962" y="8759"/>
                  <a:pt x="18938" y="8807"/>
                  <a:pt x="18938" y="8864"/>
                </a:cubicBezTo>
                <a:lnTo>
                  <a:pt x="18938" y="9084"/>
                </a:lnTo>
                <a:cubicBezTo>
                  <a:pt x="18938" y="9142"/>
                  <a:pt x="18962" y="9189"/>
                  <a:pt x="18991" y="9189"/>
                </a:cubicBezTo>
                <a:cubicBezTo>
                  <a:pt x="19020" y="9189"/>
                  <a:pt x="19044" y="9142"/>
                  <a:pt x="19044" y="9084"/>
                </a:cubicBezTo>
                <a:lnTo>
                  <a:pt x="19044" y="8864"/>
                </a:lnTo>
                <a:cubicBezTo>
                  <a:pt x="19044" y="8807"/>
                  <a:pt x="19020" y="8759"/>
                  <a:pt x="18991" y="8759"/>
                </a:cubicBezTo>
                <a:close/>
                <a:moveTo>
                  <a:pt x="19841" y="8759"/>
                </a:moveTo>
                <a:cubicBezTo>
                  <a:pt x="19812" y="8759"/>
                  <a:pt x="19788" y="8807"/>
                  <a:pt x="19788" y="8864"/>
                </a:cubicBezTo>
                <a:lnTo>
                  <a:pt x="19788" y="9084"/>
                </a:lnTo>
                <a:cubicBezTo>
                  <a:pt x="19788" y="9142"/>
                  <a:pt x="19812" y="9189"/>
                  <a:pt x="19841" y="9189"/>
                </a:cubicBezTo>
                <a:cubicBezTo>
                  <a:pt x="19870" y="9189"/>
                  <a:pt x="19894" y="9142"/>
                  <a:pt x="19894" y="9084"/>
                </a:cubicBezTo>
                <a:lnTo>
                  <a:pt x="19894" y="8864"/>
                </a:lnTo>
                <a:cubicBezTo>
                  <a:pt x="19894" y="8807"/>
                  <a:pt x="19870" y="8759"/>
                  <a:pt x="19841" y="8759"/>
                </a:cubicBezTo>
                <a:close/>
                <a:moveTo>
                  <a:pt x="20155" y="8759"/>
                </a:moveTo>
                <a:cubicBezTo>
                  <a:pt x="20126" y="8759"/>
                  <a:pt x="20102" y="8807"/>
                  <a:pt x="20102" y="8864"/>
                </a:cubicBezTo>
                <a:lnTo>
                  <a:pt x="20102" y="9084"/>
                </a:lnTo>
                <a:cubicBezTo>
                  <a:pt x="20102" y="9142"/>
                  <a:pt x="20126" y="9189"/>
                  <a:pt x="20155" y="9189"/>
                </a:cubicBezTo>
                <a:cubicBezTo>
                  <a:pt x="20184" y="9189"/>
                  <a:pt x="20207" y="9142"/>
                  <a:pt x="20207" y="9084"/>
                </a:cubicBezTo>
                <a:lnTo>
                  <a:pt x="20207" y="8864"/>
                </a:lnTo>
                <a:cubicBezTo>
                  <a:pt x="20207" y="8807"/>
                  <a:pt x="20184" y="8759"/>
                  <a:pt x="20155" y="8759"/>
                </a:cubicBezTo>
                <a:close/>
                <a:moveTo>
                  <a:pt x="21004" y="8759"/>
                </a:moveTo>
                <a:cubicBezTo>
                  <a:pt x="20975" y="8759"/>
                  <a:pt x="20952" y="8807"/>
                  <a:pt x="20952" y="8864"/>
                </a:cubicBezTo>
                <a:lnTo>
                  <a:pt x="20952" y="9084"/>
                </a:lnTo>
                <a:cubicBezTo>
                  <a:pt x="20952" y="9142"/>
                  <a:pt x="20975" y="9189"/>
                  <a:pt x="21004" y="9189"/>
                </a:cubicBezTo>
                <a:cubicBezTo>
                  <a:pt x="21033" y="9189"/>
                  <a:pt x="21057" y="9142"/>
                  <a:pt x="21057" y="9084"/>
                </a:cubicBezTo>
                <a:lnTo>
                  <a:pt x="21057" y="8864"/>
                </a:lnTo>
                <a:cubicBezTo>
                  <a:pt x="21057" y="8807"/>
                  <a:pt x="21033" y="8759"/>
                  <a:pt x="21004" y="8759"/>
                </a:cubicBezTo>
                <a:close/>
                <a:moveTo>
                  <a:pt x="21319" y="8759"/>
                </a:moveTo>
                <a:cubicBezTo>
                  <a:pt x="21289" y="8759"/>
                  <a:pt x="21267" y="8807"/>
                  <a:pt x="21267" y="8864"/>
                </a:cubicBezTo>
                <a:lnTo>
                  <a:pt x="21267" y="9084"/>
                </a:lnTo>
                <a:cubicBezTo>
                  <a:pt x="21267" y="9142"/>
                  <a:pt x="21289" y="9189"/>
                  <a:pt x="21319" y="9189"/>
                </a:cubicBezTo>
                <a:cubicBezTo>
                  <a:pt x="21348" y="9189"/>
                  <a:pt x="21372" y="9142"/>
                  <a:pt x="21372" y="9084"/>
                </a:cubicBezTo>
                <a:lnTo>
                  <a:pt x="21372" y="8864"/>
                </a:lnTo>
                <a:cubicBezTo>
                  <a:pt x="21372" y="8807"/>
                  <a:pt x="21348" y="8759"/>
                  <a:pt x="21319" y="8759"/>
                </a:cubicBezTo>
                <a:close/>
                <a:moveTo>
                  <a:pt x="281" y="9489"/>
                </a:moveTo>
                <a:cubicBezTo>
                  <a:pt x="252" y="9489"/>
                  <a:pt x="228" y="9536"/>
                  <a:pt x="228" y="9594"/>
                </a:cubicBezTo>
                <a:lnTo>
                  <a:pt x="228" y="9814"/>
                </a:lnTo>
                <a:cubicBezTo>
                  <a:pt x="228" y="9871"/>
                  <a:pt x="252" y="9919"/>
                  <a:pt x="281" y="9919"/>
                </a:cubicBezTo>
                <a:cubicBezTo>
                  <a:pt x="311" y="9919"/>
                  <a:pt x="334" y="9871"/>
                  <a:pt x="334" y="9814"/>
                </a:cubicBezTo>
                <a:lnTo>
                  <a:pt x="334" y="9594"/>
                </a:lnTo>
                <a:cubicBezTo>
                  <a:pt x="334" y="9536"/>
                  <a:pt x="311" y="9489"/>
                  <a:pt x="281" y="9489"/>
                </a:cubicBezTo>
                <a:close/>
                <a:moveTo>
                  <a:pt x="596" y="9489"/>
                </a:moveTo>
                <a:cubicBezTo>
                  <a:pt x="567" y="9489"/>
                  <a:pt x="543" y="9536"/>
                  <a:pt x="543" y="9594"/>
                </a:cubicBezTo>
                <a:lnTo>
                  <a:pt x="543" y="9814"/>
                </a:lnTo>
                <a:cubicBezTo>
                  <a:pt x="543" y="9871"/>
                  <a:pt x="567" y="9919"/>
                  <a:pt x="596" y="9919"/>
                </a:cubicBezTo>
                <a:cubicBezTo>
                  <a:pt x="625" y="9919"/>
                  <a:pt x="649" y="9871"/>
                  <a:pt x="649" y="9814"/>
                </a:cubicBezTo>
                <a:lnTo>
                  <a:pt x="649" y="9594"/>
                </a:lnTo>
                <a:cubicBezTo>
                  <a:pt x="649" y="9536"/>
                  <a:pt x="625" y="9489"/>
                  <a:pt x="596" y="9489"/>
                </a:cubicBezTo>
                <a:close/>
                <a:moveTo>
                  <a:pt x="1446" y="9489"/>
                </a:moveTo>
                <a:cubicBezTo>
                  <a:pt x="1417" y="9489"/>
                  <a:pt x="1393" y="9536"/>
                  <a:pt x="1393" y="9594"/>
                </a:cubicBezTo>
                <a:lnTo>
                  <a:pt x="1393" y="9814"/>
                </a:lnTo>
                <a:cubicBezTo>
                  <a:pt x="1393" y="9871"/>
                  <a:pt x="1417" y="9919"/>
                  <a:pt x="1446" y="9919"/>
                </a:cubicBezTo>
                <a:cubicBezTo>
                  <a:pt x="1475" y="9919"/>
                  <a:pt x="1499" y="9871"/>
                  <a:pt x="1499" y="9814"/>
                </a:cubicBezTo>
                <a:lnTo>
                  <a:pt x="1499" y="9594"/>
                </a:lnTo>
                <a:cubicBezTo>
                  <a:pt x="1499" y="9536"/>
                  <a:pt x="1475" y="9489"/>
                  <a:pt x="1446" y="9489"/>
                </a:cubicBezTo>
                <a:close/>
                <a:moveTo>
                  <a:pt x="1760" y="9489"/>
                </a:moveTo>
                <a:cubicBezTo>
                  <a:pt x="1731" y="9489"/>
                  <a:pt x="1707" y="9536"/>
                  <a:pt x="1707" y="9594"/>
                </a:cubicBezTo>
                <a:lnTo>
                  <a:pt x="1707" y="9814"/>
                </a:lnTo>
                <a:cubicBezTo>
                  <a:pt x="1707" y="9871"/>
                  <a:pt x="1731" y="9919"/>
                  <a:pt x="1760" y="9919"/>
                </a:cubicBezTo>
                <a:cubicBezTo>
                  <a:pt x="1789" y="9919"/>
                  <a:pt x="1813" y="9871"/>
                  <a:pt x="1813" y="9814"/>
                </a:cubicBezTo>
                <a:lnTo>
                  <a:pt x="1813" y="9594"/>
                </a:lnTo>
                <a:cubicBezTo>
                  <a:pt x="1813" y="9536"/>
                  <a:pt x="1789" y="9489"/>
                  <a:pt x="1760" y="9489"/>
                </a:cubicBezTo>
                <a:close/>
                <a:moveTo>
                  <a:pt x="2610" y="9489"/>
                </a:moveTo>
                <a:cubicBezTo>
                  <a:pt x="2581" y="9489"/>
                  <a:pt x="2557" y="9536"/>
                  <a:pt x="2557" y="9594"/>
                </a:cubicBezTo>
                <a:lnTo>
                  <a:pt x="2557" y="9814"/>
                </a:lnTo>
                <a:cubicBezTo>
                  <a:pt x="2557" y="9871"/>
                  <a:pt x="2581" y="9919"/>
                  <a:pt x="2610" y="9919"/>
                </a:cubicBezTo>
                <a:cubicBezTo>
                  <a:pt x="2639" y="9919"/>
                  <a:pt x="2662" y="9871"/>
                  <a:pt x="2662" y="9814"/>
                </a:cubicBezTo>
                <a:lnTo>
                  <a:pt x="2662" y="9594"/>
                </a:lnTo>
                <a:cubicBezTo>
                  <a:pt x="2662" y="9536"/>
                  <a:pt x="2639" y="9489"/>
                  <a:pt x="2610" y="9489"/>
                </a:cubicBezTo>
                <a:close/>
                <a:moveTo>
                  <a:pt x="2924" y="9489"/>
                </a:moveTo>
                <a:cubicBezTo>
                  <a:pt x="2895" y="9489"/>
                  <a:pt x="2871" y="9536"/>
                  <a:pt x="2871" y="9594"/>
                </a:cubicBezTo>
                <a:lnTo>
                  <a:pt x="2871" y="9814"/>
                </a:lnTo>
                <a:cubicBezTo>
                  <a:pt x="2871" y="9871"/>
                  <a:pt x="2895" y="9919"/>
                  <a:pt x="2924" y="9919"/>
                </a:cubicBezTo>
                <a:cubicBezTo>
                  <a:pt x="2954" y="9919"/>
                  <a:pt x="2976" y="9871"/>
                  <a:pt x="2976" y="9814"/>
                </a:cubicBezTo>
                <a:lnTo>
                  <a:pt x="2976" y="9594"/>
                </a:lnTo>
                <a:cubicBezTo>
                  <a:pt x="2976" y="9536"/>
                  <a:pt x="2954" y="9489"/>
                  <a:pt x="2924" y="9489"/>
                </a:cubicBezTo>
                <a:close/>
                <a:moveTo>
                  <a:pt x="3773" y="9489"/>
                </a:moveTo>
                <a:cubicBezTo>
                  <a:pt x="3744" y="9489"/>
                  <a:pt x="3721" y="9536"/>
                  <a:pt x="3721" y="9594"/>
                </a:cubicBezTo>
                <a:lnTo>
                  <a:pt x="3721" y="9814"/>
                </a:lnTo>
                <a:cubicBezTo>
                  <a:pt x="3721" y="9871"/>
                  <a:pt x="3744" y="9919"/>
                  <a:pt x="3773" y="9919"/>
                </a:cubicBezTo>
                <a:cubicBezTo>
                  <a:pt x="3802" y="9919"/>
                  <a:pt x="3826" y="9871"/>
                  <a:pt x="3826" y="9814"/>
                </a:cubicBezTo>
                <a:lnTo>
                  <a:pt x="3826" y="9594"/>
                </a:lnTo>
                <a:cubicBezTo>
                  <a:pt x="3826" y="9536"/>
                  <a:pt x="3802" y="9489"/>
                  <a:pt x="3773" y="9489"/>
                </a:cubicBezTo>
                <a:close/>
                <a:moveTo>
                  <a:pt x="4088" y="9489"/>
                </a:moveTo>
                <a:cubicBezTo>
                  <a:pt x="4058" y="9489"/>
                  <a:pt x="4035" y="9536"/>
                  <a:pt x="4035" y="9594"/>
                </a:cubicBezTo>
                <a:lnTo>
                  <a:pt x="4035" y="9814"/>
                </a:lnTo>
                <a:cubicBezTo>
                  <a:pt x="4035" y="9871"/>
                  <a:pt x="4058" y="9919"/>
                  <a:pt x="4088" y="9919"/>
                </a:cubicBezTo>
                <a:cubicBezTo>
                  <a:pt x="4117" y="9919"/>
                  <a:pt x="4141" y="9871"/>
                  <a:pt x="4141" y="9814"/>
                </a:cubicBezTo>
                <a:lnTo>
                  <a:pt x="4141" y="9594"/>
                </a:lnTo>
                <a:cubicBezTo>
                  <a:pt x="4141" y="9536"/>
                  <a:pt x="4117" y="9489"/>
                  <a:pt x="4088" y="9489"/>
                </a:cubicBezTo>
                <a:close/>
                <a:moveTo>
                  <a:pt x="4937" y="9489"/>
                </a:moveTo>
                <a:cubicBezTo>
                  <a:pt x="4908" y="9489"/>
                  <a:pt x="4884" y="9536"/>
                  <a:pt x="4884" y="9594"/>
                </a:cubicBezTo>
                <a:lnTo>
                  <a:pt x="4884" y="9814"/>
                </a:lnTo>
                <a:cubicBezTo>
                  <a:pt x="4884" y="9871"/>
                  <a:pt x="4908" y="9919"/>
                  <a:pt x="4937" y="9919"/>
                </a:cubicBezTo>
                <a:cubicBezTo>
                  <a:pt x="4966" y="9919"/>
                  <a:pt x="4990" y="9871"/>
                  <a:pt x="4990" y="9814"/>
                </a:cubicBezTo>
                <a:lnTo>
                  <a:pt x="4990" y="9594"/>
                </a:lnTo>
                <a:cubicBezTo>
                  <a:pt x="4990" y="9536"/>
                  <a:pt x="4966" y="9489"/>
                  <a:pt x="4937" y="9489"/>
                </a:cubicBezTo>
                <a:close/>
                <a:moveTo>
                  <a:pt x="5252" y="9489"/>
                </a:moveTo>
                <a:cubicBezTo>
                  <a:pt x="5223" y="9489"/>
                  <a:pt x="5199" y="9536"/>
                  <a:pt x="5199" y="9594"/>
                </a:cubicBezTo>
                <a:lnTo>
                  <a:pt x="5199" y="9814"/>
                </a:lnTo>
                <a:cubicBezTo>
                  <a:pt x="5199" y="9871"/>
                  <a:pt x="5223" y="9919"/>
                  <a:pt x="5252" y="9919"/>
                </a:cubicBezTo>
                <a:cubicBezTo>
                  <a:pt x="5281" y="9919"/>
                  <a:pt x="5305" y="9871"/>
                  <a:pt x="5305" y="9814"/>
                </a:cubicBezTo>
                <a:lnTo>
                  <a:pt x="5305" y="9594"/>
                </a:lnTo>
                <a:cubicBezTo>
                  <a:pt x="5305" y="9536"/>
                  <a:pt x="5281" y="9489"/>
                  <a:pt x="5252" y="9489"/>
                </a:cubicBezTo>
                <a:close/>
                <a:moveTo>
                  <a:pt x="6102" y="9489"/>
                </a:moveTo>
                <a:cubicBezTo>
                  <a:pt x="6072" y="9489"/>
                  <a:pt x="6049" y="9536"/>
                  <a:pt x="6049" y="9594"/>
                </a:cubicBezTo>
                <a:lnTo>
                  <a:pt x="6049" y="9814"/>
                </a:lnTo>
                <a:cubicBezTo>
                  <a:pt x="6049" y="9871"/>
                  <a:pt x="6072" y="9919"/>
                  <a:pt x="6102" y="9919"/>
                </a:cubicBezTo>
                <a:cubicBezTo>
                  <a:pt x="6131" y="9919"/>
                  <a:pt x="6155" y="9871"/>
                  <a:pt x="6155" y="9814"/>
                </a:cubicBezTo>
                <a:lnTo>
                  <a:pt x="6155" y="9594"/>
                </a:lnTo>
                <a:cubicBezTo>
                  <a:pt x="6155" y="9536"/>
                  <a:pt x="6131" y="9489"/>
                  <a:pt x="6102" y="9489"/>
                </a:cubicBezTo>
                <a:close/>
                <a:moveTo>
                  <a:pt x="6416" y="9489"/>
                </a:moveTo>
                <a:cubicBezTo>
                  <a:pt x="6387" y="9489"/>
                  <a:pt x="6363" y="9536"/>
                  <a:pt x="6363" y="9594"/>
                </a:cubicBezTo>
                <a:lnTo>
                  <a:pt x="6363" y="9814"/>
                </a:lnTo>
                <a:cubicBezTo>
                  <a:pt x="6363" y="9871"/>
                  <a:pt x="6387" y="9919"/>
                  <a:pt x="6416" y="9919"/>
                </a:cubicBezTo>
                <a:cubicBezTo>
                  <a:pt x="6445" y="9919"/>
                  <a:pt x="6469" y="9871"/>
                  <a:pt x="6469" y="9814"/>
                </a:cubicBezTo>
                <a:lnTo>
                  <a:pt x="6469" y="9594"/>
                </a:lnTo>
                <a:cubicBezTo>
                  <a:pt x="6469" y="9536"/>
                  <a:pt x="6445" y="9489"/>
                  <a:pt x="6416" y="9489"/>
                </a:cubicBezTo>
                <a:close/>
                <a:moveTo>
                  <a:pt x="7266" y="9489"/>
                </a:moveTo>
                <a:cubicBezTo>
                  <a:pt x="7237" y="9489"/>
                  <a:pt x="7213" y="9536"/>
                  <a:pt x="7213" y="9594"/>
                </a:cubicBezTo>
                <a:lnTo>
                  <a:pt x="7213" y="9814"/>
                </a:lnTo>
                <a:cubicBezTo>
                  <a:pt x="7213" y="9871"/>
                  <a:pt x="7237" y="9919"/>
                  <a:pt x="7266" y="9919"/>
                </a:cubicBezTo>
                <a:cubicBezTo>
                  <a:pt x="7295" y="9919"/>
                  <a:pt x="7318" y="9871"/>
                  <a:pt x="7318" y="9814"/>
                </a:cubicBezTo>
                <a:lnTo>
                  <a:pt x="7318" y="9594"/>
                </a:lnTo>
                <a:cubicBezTo>
                  <a:pt x="7318" y="9536"/>
                  <a:pt x="7295" y="9489"/>
                  <a:pt x="7266" y="9489"/>
                </a:cubicBezTo>
                <a:close/>
                <a:moveTo>
                  <a:pt x="7580" y="9489"/>
                </a:moveTo>
                <a:cubicBezTo>
                  <a:pt x="7551" y="9489"/>
                  <a:pt x="7527" y="9536"/>
                  <a:pt x="7527" y="9594"/>
                </a:cubicBezTo>
                <a:lnTo>
                  <a:pt x="7527" y="9814"/>
                </a:lnTo>
                <a:cubicBezTo>
                  <a:pt x="7527" y="9871"/>
                  <a:pt x="7551" y="9919"/>
                  <a:pt x="7580" y="9919"/>
                </a:cubicBezTo>
                <a:cubicBezTo>
                  <a:pt x="7609" y="9919"/>
                  <a:pt x="7632" y="9871"/>
                  <a:pt x="7632" y="9814"/>
                </a:cubicBezTo>
                <a:lnTo>
                  <a:pt x="7632" y="9594"/>
                </a:lnTo>
                <a:cubicBezTo>
                  <a:pt x="7632" y="9536"/>
                  <a:pt x="7609" y="9489"/>
                  <a:pt x="7580" y="9489"/>
                </a:cubicBezTo>
                <a:close/>
                <a:moveTo>
                  <a:pt x="8429" y="9489"/>
                </a:moveTo>
                <a:cubicBezTo>
                  <a:pt x="8400" y="9489"/>
                  <a:pt x="8377" y="9536"/>
                  <a:pt x="8377" y="9594"/>
                </a:cubicBezTo>
                <a:lnTo>
                  <a:pt x="8377" y="9814"/>
                </a:lnTo>
                <a:cubicBezTo>
                  <a:pt x="8377" y="9871"/>
                  <a:pt x="8400" y="9919"/>
                  <a:pt x="8429" y="9919"/>
                </a:cubicBezTo>
                <a:cubicBezTo>
                  <a:pt x="8458" y="9919"/>
                  <a:pt x="8482" y="9871"/>
                  <a:pt x="8482" y="9814"/>
                </a:cubicBezTo>
                <a:lnTo>
                  <a:pt x="8482" y="9594"/>
                </a:lnTo>
                <a:cubicBezTo>
                  <a:pt x="8482" y="9536"/>
                  <a:pt x="8458" y="9489"/>
                  <a:pt x="8429" y="9489"/>
                </a:cubicBezTo>
                <a:close/>
                <a:moveTo>
                  <a:pt x="8744" y="9489"/>
                </a:moveTo>
                <a:cubicBezTo>
                  <a:pt x="8714" y="9489"/>
                  <a:pt x="8691" y="9536"/>
                  <a:pt x="8691" y="9594"/>
                </a:cubicBezTo>
                <a:lnTo>
                  <a:pt x="8691" y="9814"/>
                </a:lnTo>
                <a:cubicBezTo>
                  <a:pt x="8691" y="9871"/>
                  <a:pt x="8714" y="9919"/>
                  <a:pt x="8744" y="9919"/>
                </a:cubicBezTo>
                <a:cubicBezTo>
                  <a:pt x="8773" y="9919"/>
                  <a:pt x="8796" y="9871"/>
                  <a:pt x="8796" y="9814"/>
                </a:cubicBezTo>
                <a:lnTo>
                  <a:pt x="8796" y="9594"/>
                </a:lnTo>
                <a:cubicBezTo>
                  <a:pt x="8796" y="9536"/>
                  <a:pt x="8773" y="9489"/>
                  <a:pt x="8744" y="9489"/>
                </a:cubicBezTo>
                <a:close/>
                <a:moveTo>
                  <a:pt x="9593" y="9489"/>
                </a:moveTo>
                <a:cubicBezTo>
                  <a:pt x="9564" y="9489"/>
                  <a:pt x="9540" y="9536"/>
                  <a:pt x="9540" y="9594"/>
                </a:cubicBezTo>
                <a:lnTo>
                  <a:pt x="9540" y="9814"/>
                </a:lnTo>
                <a:cubicBezTo>
                  <a:pt x="9540" y="9871"/>
                  <a:pt x="9564" y="9919"/>
                  <a:pt x="9593" y="9919"/>
                </a:cubicBezTo>
                <a:cubicBezTo>
                  <a:pt x="9622" y="9919"/>
                  <a:pt x="9646" y="9871"/>
                  <a:pt x="9646" y="9814"/>
                </a:cubicBezTo>
                <a:lnTo>
                  <a:pt x="9646" y="9594"/>
                </a:lnTo>
                <a:cubicBezTo>
                  <a:pt x="9646" y="9536"/>
                  <a:pt x="9622" y="9489"/>
                  <a:pt x="9593" y="9489"/>
                </a:cubicBezTo>
                <a:close/>
                <a:moveTo>
                  <a:pt x="9908" y="9489"/>
                </a:moveTo>
                <a:cubicBezTo>
                  <a:pt x="9879" y="9489"/>
                  <a:pt x="9855" y="9536"/>
                  <a:pt x="9855" y="9594"/>
                </a:cubicBezTo>
                <a:lnTo>
                  <a:pt x="9855" y="9814"/>
                </a:lnTo>
                <a:cubicBezTo>
                  <a:pt x="9855" y="9871"/>
                  <a:pt x="9879" y="9919"/>
                  <a:pt x="9908" y="9919"/>
                </a:cubicBezTo>
                <a:cubicBezTo>
                  <a:pt x="9937" y="9919"/>
                  <a:pt x="9961" y="9871"/>
                  <a:pt x="9961" y="9814"/>
                </a:cubicBezTo>
                <a:lnTo>
                  <a:pt x="9961" y="9594"/>
                </a:lnTo>
                <a:cubicBezTo>
                  <a:pt x="9961" y="9536"/>
                  <a:pt x="9937" y="9489"/>
                  <a:pt x="9908" y="9489"/>
                </a:cubicBezTo>
                <a:close/>
                <a:moveTo>
                  <a:pt x="10758" y="9489"/>
                </a:moveTo>
                <a:cubicBezTo>
                  <a:pt x="10728" y="9489"/>
                  <a:pt x="10705" y="9536"/>
                  <a:pt x="10705" y="9594"/>
                </a:cubicBezTo>
                <a:lnTo>
                  <a:pt x="10705" y="9814"/>
                </a:lnTo>
                <a:cubicBezTo>
                  <a:pt x="10705" y="9871"/>
                  <a:pt x="10728" y="9919"/>
                  <a:pt x="10758" y="9919"/>
                </a:cubicBezTo>
                <a:cubicBezTo>
                  <a:pt x="10787" y="9919"/>
                  <a:pt x="10810" y="9871"/>
                  <a:pt x="10810" y="9814"/>
                </a:cubicBezTo>
                <a:lnTo>
                  <a:pt x="10810" y="9594"/>
                </a:lnTo>
                <a:cubicBezTo>
                  <a:pt x="10810" y="9536"/>
                  <a:pt x="10787" y="9489"/>
                  <a:pt x="10758" y="9489"/>
                </a:cubicBezTo>
                <a:close/>
                <a:moveTo>
                  <a:pt x="11072" y="9489"/>
                </a:moveTo>
                <a:cubicBezTo>
                  <a:pt x="11043" y="9489"/>
                  <a:pt x="11019" y="9536"/>
                  <a:pt x="11019" y="9594"/>
                </a:cubicBezTo>
                <a:lnTo>
                  <a:pt x="11019" y="9814"/>
                </a:lnTo>
                <a:cubicBezTo>
                  <a:pt x="11019" y="9871"/>
                  <a:pt x="11043" y="9919"/>
                  <a:pt x="11072" y="9919"/>
                </a:cubicBezTo>
                <a:cubicBezTo>
                  <a:pt x="11101" y="9919"/>
                  <a:pt x="11125" y="9871"/>
                  <a:pt x="11125" y="9814"/>
                </a:cubicBezTo>
                <a:lnTo>
                  <a:pt x="11125" y="9594"/>
                </a:lnTo>
                <a:cubicBezTo>
                  <a:pt x="11125" y="9536"/>
                  <a:pt x="11101" y="9489"/>
                  <a:pt x="11072" y="9489"/>
                </a:cubicBezTo>
                <a:close/>
                <a:moveTo>
                  <a:pt x="11922" y="9489"/>
                </a:moveTo>
                <a:cubicBezTo>
                  <a:pt x="11893" y="9489"/>
                  <a:pt x="11869" y="9536"/>
                  <a:pt x="11869" y="9594"/>
                </a:cubicBezTo>
                <a:lnTo>
                  <a:pt x="11869" y="9814"/>
                </a:lnTo>
                <a:cubicBezTo>
                  <a:pt x="11869" y="9871"/>
                  <a:pt x="11893" y="9919"/>
                  <a:pt x="11922" y="9919"/>
                </a:cubicBezTo>
                <a:cubicBezTo>
                  <a:pt x="11951" y="9919"/>
                  <a:pt x="11974" y="9871"/>
                  <a:pt x="11974" y="9814"/>
                </a:cubicBezTo>
                <a:lnTo>
                  <a:pt x="11974" y="9594"/>
                </a:lnTo>
                <a:cubicBezTo>
                  <a:pt x="11974" y="9536"/>
                  <a:pt x="11951" y="9489"/>
                  <a:pt x="11922" y="9489"/>
                </a:cubicBezTo>
                <a:close/>
                <a:moveTo>
                  <a:pt x="12236" y="9489"/>
                </a:moveTo>
                <a:cubicBezTo>
                  <a:pt x="12207" y="9489"/>
                  <a:pt x="12183" y="9536"/>
                  <a:pt x="12183" y="9594"/>
                </a:cubicBezTo>
                <a:lnTo>
                  <a:pt x="12183" y="9814"/>
                </a:lnTo>
                <a:cubicBezTo>
                  <a:pt x="12183" y="9871"/>
                  <a:pt x="12207" y="9919"/>
                  <a:pt x="12236" y="9919"/>
                </a:cubicBezTo>
                <a:cubicBezTo>
                  <a:pt x="12265" y="9919"/>
                  <a:pt x="12288" y="9871"/>
                  <a:pt x="12288" y="9814"/>
                </a:cubicBezTo>
                <a:lnTo>
                  <a:pt x="12288" y="9594"/>
                </a:lnTo>
                <a:cubicBezTo>
                  <a:pt x="12288" y="9536"/>
                  <a:pt x="12265" y="9489"/>
                  <a:pt x="12236" y="9489"/>
                </a:cubicBezTo>
                <a:close/>
                <a:moveTo>
                  <a:pt x="13085" y="9489"/>
                </a:moveTo>
                <a:cubicBezTo>
                  <a:pt x="13056" y="9489"/>
                  <a:pt x="13032" y="9536"/>
                  <a:pt x="13032" y="9594"/>
                </a:cubicBezTo>
                <a:lnTo>
                  <a:pt x="13032" y="9814"/>
                </a:lnTo>
                <a:cubicBezTo>
                  <a:pt x="13032" y="9871"/>
                  <a:pt x="13056" y="9919"/>
                  <a:pt x="13085" y="9919"/>
                </a:cubicBezTo>
                <a:cubicBezTo>
                  <a:pt x="13114" y="9919"/>
                  <a:pt x="13138" y="9871"/>
                  <a:pt x="13138" y="9814"/>
                </a:cubicBezTo>
                <a:lnTo>
                  <a:pt x="13138" y="9594"/>
                </a:lnTo>
                <a:cubicBezTo>
                  <a:pt x="13138" y="9536"/>
                  <a:pt x="13114" y="9489"/>
                  <a:pt x="13085" y="9489"/>
                </a:cubicBezTo>
                <a:close/>
                <a:moveTo>
                  <a:pt x="13399" y="9489"/>
                </a:moveTo>
                <a:cubicBezTo>
                  <a:pt x="13370" y="9489"/>
                  <a:pt x="13348" y="9536"/>
                  <a:pt x="13348" y="9594"/>
                </a:cubicBezTo>
                <a:lnTo>
                  <a:pt x="13348" y="9814"/>
                </a:lnTo>
                <a:cubicBezTo>
                  <a:pt x="13348" y="9871"/>
                  <a:pt x="13370" y="9919"/>
                  <a:pt x="13399" y="9919"/>
                </a:cubicBezTo>
                <a:cubicBezTo>
                  <a:pt x="13428" y="9919"/>
                  <a:pt x="13452" y="9871"/>
                  <a:pt x="13452" y="9814"/>
                </a:cubicBezTo>
                <a:lnTo>
                  <a:pt x="13452" y="9594"/>
                </a:lnTo>
                <a:cubicBezTo>
                  <a:pt x="13452" y="9536"/>
                  <a:pt x="13428" y="9489"/>
                  <a:pt x="13399" y="9489"/>
                </a:cubicBezTo>
                <a:close/>
                <a:moveTo>
                  <a:pt x="14249" y="9489"/>
                </a:moveTo>
                <a:cubicBezTo>
                  <a:pt x="14220" y="9489"/>
                  <a:pt x="14196" y="9536"/>
                  <a:pt x="14196" y="9594"/>
                </a:cubicBezTo>
                <a:lnTo>
                  <a:pt x="14196" y="9814"/>
                </a:lnTo>
                <a:cubicBezTo>
                  <a:pt x="14196" y="9871"/>
                  <a:pt x="14220" y="9919"/>
                  <a:pt x="14249" y="9919"/>
                </a:cubicBezTo>
                <a:cubicBezTo>
                  <a:pt x="14278" y="9919"/>
                  <a:pt x="14302" y="9871"/>
                  <a:pt x="14302" y="9814"/>
                </a:cubicBezTo>
                <a:lnTo>
                  <a:pt x="14302" y="9594"/>
                </a:lnTo>
                <a:cubicBezTo>
                  <a:pt x="14302" y="9536"/>
                  <a:pt x="14278" y="9489"/>
                  <a:pt x="14249" y="9489"/>
                </a:cubicBezTo>
                <a:close/>
                <a:moveTo>
                  <a:pt x="14564" y="9489"/>
                </a:moveTo>
                <a:cubicBezTo>
                  <a:pt x="14535" y="9489"/>
                  <a:pt x="14511" y="9536"/>
                  <a:pt x="14511" y="9594"/>
                </a:cubicBezTo>
                <a:lnTo>
                  <a:pt x="14511" y="9814"/>
                </a:lnTo>
                <a:cubicBezTo>
                  <a:pt x="14511" y="9871"/>
                  <a:pt x="14535" y="9919"/>
                  <a:pt x="14564" y="9919"/>
                </a:cubicBezTo>
                <a:cubicBezTo>
                  <a:pt x="14593" y="9919"/>
                  <a:pt x="14617" y="9871"/>
                  <a:pt x="14617" y="9814"/>
                </a:cubicBezTo>
                <a:lnTo>
                  <a:pt x="14617" y="9594"/>
                </a:lnTo>
                <a:cubicBezTo>
                  <a:pt x="14617" y="9536"/>
                  <a:pt x="14593" y="9489"/>
                  <a:pt x="14564" y="9489"/>
                </a:cubicBezTo>
                <a:close/>
                <a:moveTo>
                  <a:pt x="15413" y="9489"/>
                </a:moveTo>
                <a:cubicBezTo>
                  <a:pt x="15384" y="9489"/>
                  <a:pt x="15360" y="9536"/>
                  <a:pt x="15360" y="9594"/>
                </a:cubicBezTo>
                <a:lnTo>
                  <a:pt x="15360" y="9814"/>
                </a:lnTo>
                <a:cubicBezTo>
                  <a:pt x="15360" y="9871"/>
                  <a:pt x="15384" y="9919"/>
                  <a:pt x="15413" y="9919"/>
                </a:cubicBezTo>
                <a:cubicBezTo>
                  <a:pt x="15442" y="9919"/>
                  <a:pt x="15465" y="9871"/>
                  <a:pt x="15465" y="9814"/>
                </a:cubicBezTo>
                <a:lnTo>
                  <a:pt x="15465" y="9594"/>
                </a:lnTo>
                <a:cubicBezTo>
                  <a:pt x="15465" y="9536"/>
                  <a:pt x="15442" y="9489"/>
                  <a:pt x="15413" y="9489"/>
                </a:cubicBezTo>
                <a:close/>
                <a:moveTo>
                  <a:pt x="15728" y="9489"/>
                </a:moveTo>
                <a:cubicBezTo>
                  <a:pt x="15699" y="9489"/>
                  <a:pt x="15675" y="9536"/>
                  <a:pt x="15675" y="9594"/>
                </a:cubicBezTo>
                <a:lnTo>
                  <a:pt x="15675" y="9814"/>
                </a:lnTo>
                <a:cubicBezTo>
                  <a:pt x="15675" y="9871"/>
                  <a:pt x="15699" y="9919"/>
                  <a:pt x="15728" y="9919"/>
                </a:cubicBezTo>
                <a:cubicBezTo>
                  <a:pt x="15757" y="9919"/>
                  <a:pt x="15781" y="9871"/>
                  <a:pt x="15781" y="9814"/>
                </a:cubicBezTo>
                <a:lnTo>
                  <a:pt x="15781" y="9594"/>
                </a:lnTo>
                <a:cubicBezTo>
                  <a:pt x="15781" y="9536"/>
                  <a:pt x="15757" y="9489"/>
                  <a:pt x="15728" y="9489"/>
                </a:cubicBezTo>
                <a:close/>
                <a:moveTo>
                  <a:pt x="16578" y="9489"/>
                </a:moveTo>
                <a:cubicBezTo>
                  <a:pt x="16549" y="9489"/>
                  <a:pt x="16525" y="9536"/>
                  <a:pt x="16525" y="9594"/>
                </a:cubicBezTo>
                <a:lnTo>
                  <a:pt x="16525" y="9814"/>
                </a:lnTo>
                <a:cubicBezTo>
                  <a:pt x="16525" y="9871"/>
                  <a:pt x="16549" y="9919"/>
                  <a:pt x="16578" y="9919"/>
                </a:cubicBezTo>
                <a:cubicBezTo>
                  <a:pt x="16607" y="9919"/>
                  <a:pt x="16630" y="9871"/>
                  <a:pt x="16630" y="9814"/>
                </a:cubicBezTo>
                <a:lnTo>
                  <a:pt x="16630" y="9594"/>
                </a:lnTo>
                <a:cubicBezTo>
                  <a:pt x="16630" y="9536"/>
                  <a:pt x="16607" y="9489"/>
                  <a:pt x="16578" y="9489"/>
                </a:cubicBezTo>
                <a:close/>
                <a:moveTo>
                  <a:pt x="16892" y="9489"/>
                </a:moveTo>
                <a:cubicBezTo>
                  <a:pt x="16863" y="9489"/>
                  <a:pt x="16839" y="9536"/>
                  <a:pt x="16839" y="9594"/>
                </a:cubicBezTo>
                <a:lnTo>
                  <a:pt x="16839" y="9814"/>
                </a:lnTo>
                <a:cubicBezTo>
                  <a:pt x="16839" y="9871"/>
                  <a:pt x="16863" y="9919"/>
                  <a:pt x="16892" y="9919"/>
                </a:cubicBezTo>
                <a:cubicBezTo>
                  <a:pt x="16921" y="9919"/>
                  <a:pt x="16944" y="9871"/>
                  <a:pt x="16944" y="9814"/>
                </a:cubicBezTo>
                <a:lnTo>
                  <a:pt x="16944" y="9594"/>
                </a:lnTo>
                <a:cubicBezTo>
                  <a:pt x="16944" y="9536"/>
                  <a:pt x="16921" y="9489"/>
                  <a:pt x="16892" y="9489"/>
                </a:cubicBezTo>
                <a:close/>
                <a:moveTo>
                  <a:pt x="17741" y="9489"/>
                </a:moveTo>
                <a:cubicBezTo>
                  <a:pt x="17712" y="9489"/>
                  <a:pt x="17689" y="9536"/>
                  <a:pt x="17689" y="9594"/>
                </a:cubicBezTo>
                <a:lnTo>
                  <a:pt x="17689" y="9814"/>
                </a:lnTo>
                <a:cubicBezTo>
                  <a:pt x="17689" y="9871"/>
                  <a:pt x="17712" y="9919"/>
                  <a:pt x="17741" y="9919"/>
                </a:cubicBezTo>
                <a:cubicBezTo>
                  <a:pt x="17770" y="9919"/>
                  <a:pt x="17794" y="9871"/>
                  <a:pt x="17794" y="9814"/>
                </a:cubicBezTo>
                <a:lnTo>
                  <a:pt x="17794" y="9594"/>
                </a:lnTo>
                <a:cubicBezTo>
                  <a:pt x="17794" y="9536"/>
                  <a:pt x="17770" y="9489"/>
                  <a:pt x="17741" y="9489"/>
                </a:cubicBezTo>
                <a:close/>
                <a:moveTo>
                  <a:pt x="18055" y="9489"/>
                </a:moveTo>
                <a:cubicBezTo>
                  <a:pt x="18026" y="9489"/>
                  <a:pt x="18002" y="9536"/>
                  <a:pt x="18002" y="9594"/>
                </a:cubicBezTo>
                <a:lnTo>
                  <a:pt x="18002" y="9814"/>
                </a:lnTo>
                <a:cubicBezTo>
                  <a:pt x="18002" y="9871"/>
                  <a:pt x="18026" y="9919"/>
                  <a:pt x="18055" y="9919"/>
                </a:cubicBezTo>
                <a:cubicBezTo>
                  <a:pt x="18085" y="9919"/>
                  <a:pt x="18108" y="9871"/>
                  <a:pt x="18108" y="9814"/>
                </a:cubicBezTo>
                <a:lnTo>
                  <a:pt x="18108" y="9594"/>
                </a:lnTo>
                <a:cubicBezTo>
                  <a:pt x="18108" y="9536"/>
                  <a:pt x="18085" y="9489"/>
                  <a:pt x="18055" y="9489"/>
                </a:cubicBezTo>
                <a:close/>
                <a:moveTo>
                  <a:pt x="18905" y="9489"/>
                </a:moveTo>
                <a:cubicBezTo>
                  <a:pt x="18876" y="9489"/>
                  <a:pt x="18852" y="9536"/>
                  <a:pt x="18852" y="9594"/>
                </a:cubicBezTo>
                <a:lnTo>
                  <a:pt x="18852" y="9814"/>
                </a:lnTo>
                <a:cubicBezTo>
                  <a:pt x="18852" y="9871"/>
                  <a:pt x="18876" y="9919"/>
                  <a:pt x="18905" y="9919"/>
                </a:cubicBezTo>
                <a:cubicBezTo>
                  <a:pt x="18934" y="9919"/>
                  <a:pt x="18958" y="9871"/>
                  <a:pt x="18958" y="9814"/>
                </a:cubicBezTo>
                <a:lnTo>
                  <a:pt x="18958" y="9594"/>
                </a:lnTo>
                <a:cubicBezTo>
                  <a:pt x="18958" y="9536"/>
                  <a:pt x="18934" y="9489"/>
                  <a:pt x="18905" y="9489"/>
                </a:cubicBezTo>
                <a:close/>
                <a:moveTo>
                  <a:pt x="19220" y="9489"/>
                </a:moveTo>
                <a:cubicBezTo>
                  <a:pt x="19191" y="9489"/>
                  <a:pt x="19167" y="9536"/>
                  <a:pt x="19167" y="9594"/>
                </a:cubicBezTo>
                <a:lnTo>
                  <a:pt x="19167" y="9814"/>
                </a:lnTo>
                <a:cubicBezTo>
                  <a:pt x="19167" y="9871"/>
                  <a:pt x="19191" y="9919"/>
                  <a:pt x="19220" y="9919"/>
                </a:cubicBezTo>
                <a:cubicBezTo>
                  <a:pt x="19249" y="9919"/>
                  <a:pt x="19273" y="9871"/>
                  <a:pt x="19273" y="9814"/>
                </a:cubicBezTo>
                <a:lnTo>
                  <a:pt x="19273" y="9594"/>
                </a:lnTo>
                <a:cubicBezTo>
                  <a:pt x="19273" y="9536"/>
                  <a:pt x="19249" y="9489"/>
                  <a:pt x="19220" y="9489"/>
                </a:cubicBezTo>
                <a:close/>
                <a:moveTo>
                  <a:pt x="20069" y="9489"/>
                </a:moveTo>
                <a:cubicBezTo>
                  <a:pt x="20040" y="9489"/>
                  <a:pt x="20016" y="9536"/>
                  <a:pt x="20016" y="9594"/>
                </a:cubicBezTo>
                <a:lnTo>
                  <a:pt x="20016" y="9814"/>
                </a:lnTo>
                <a:cubicBezTo>
                  <a:pt x="20016" y="9871"/>
                  <a:pt x="20040" y="9919"/>
                  <a:pt x="20069" y="9919"/>
                </a:cubicBezTo>
                <a:cubicBezTo>
                  <a:pt x="20099" y="9919"/>
                  <a:pt x="20122" y="9871"/>
                  <a:pt x="20122" y="9814"/>
                </a:cubicBezTo>
                <a:lnTo>
                  <a:pt x="20122" y="9594"/>
                </a:lnTo>
                <a:cubicBezTo>
                  <a:pt x="20122" y="9536"/>
                  <a:pt x="20099" y="9489"/>
                  <a:pt x="20069" y="9489"/>
                </a:cubicBezTo>
                <a:close/>
                <a:moveTo>
                  <a:pt x="20384" y="9489"/>
                </a:moveTo>
                <a:cubicBezTo>
                  <a:pt x="20355" y="9489"/>
                  <a:pt x="20331" y="9536"/>
                  <a:pt x="20331" y="9594"/>
                </a:cubicBezTo>
                <a:lnTo>
                  <a:pt x="20331" y="9814"/>
                </a:lnTo>
                <a:cubicBezTo>
                  <a:pt x="20331" y="9871"/>
                  <a:pt x="20355" y="9919"/>
                  <a:pt x="20384" y="9919"/>
                </a:cubicBezTo>
                <a:cubicBezTo>
                  <a:pt x="20413" y="9919"/>
                  <a:pt x="20436" y="9871"/>
                  <a:pt x="20436" y="9814"/>
                </a:cubicBezTo>
                <a:lnTo>
                  <a:pt x="20436" y="9594"/>
                </a:lnTo>
                <a:cubicBezTo>
                  <a:pt x="20436" y="9536"/>
                  <a:pt x="20413" y="9489"/>
                  <a:pt x="20384" y="9489"/>
                </a:cubicBezTo>
                <a:close/>
                <a:moveTo>
                  <a:pt x="21234" y="9489"/>
                </a:moveTo>
                <a:cubicBezTo>
                  <a:pt x="21204" y="9489"/>
                  <a:pt x="21181" y="9536"/>
                  <a:pt x="21181" y="9594"/>
                </a:cubicBezTo>
                <a:lnTo>
                  <a:pt x="21181" y="9814"/>
                </a:lnTo>
                <a:cubicBezTo>
                  <a:pt x="21181" y="9871"/>
                  <a:pt x="21204" y="9919"/>
                  <a:pt x="21234" y="9919"/>
                </a:cubicBezTo>
                <a:cubicBezTo>
                  <a:pt x="21263" y="9919"/>
                  <a:pt x="21285" y="9871"/>
                  <a:pt x="21285" y="9814"/>
                </a:cubicBezTo>
                <a:lnTo>
                  <a:pt x="21285" y="9594"/>
                </a:lnTo>
                <a:cubicBezTo>
                  <a:pt x="21285" y="9536"/>
                  <a:pt x="21263" y="9489"/>
                  <a:pt x="21234" y="9489"/>
                </a:cubicBezTo>
                <a:close/>
                <a:moveTo>
                  <a:pt x="21547" y="9489"/>
                </a:moveTo>
                <a:cubicBezTo>
                  <a:pt x="21518" y="9489"/>
                  <a:pt x="21495" y="9536"/>
                  <a:pt x="21495" y="9594"/>
                </a:cubicBezTo>
                <a:lnTo>
                  <a:pt x="21495" y="9814"/>
                </a:lnTo>
                <a:cubicBezTo>
                  <a:pt x="21495" y="9871"/>
                  <a:pt x="21518" y="9919"/>
                  <a:pt x="21547" y="9919"/>
                </a:cubicBezTo>
                <a:cubicBezTo>
                  <a:pt x="21576" y="9919"/>
                  <a:pt x="21600" y="9871"/>
                  <a:pt x="21600" y="9814"/>
                </a:cubicBezTo>
                <a:lnTo>
                  <a:pt x="21600" y="9594"/>
                </a:lnTo>
                <a:cubicBezTo>
                  <a:pt x="21600" y="9536"/>
                  <a:pt x="21576" y="9489"/>
                  <a:pt x="21547" y="9489"/>
                </a:cubicBezTo>
                <a:close/>
                <a:moveTo>
                  <a:pt x="53" y="10219"/>
                </a:moveTo>
                <a:cubicBezTo>
                  <a:pt x="24" y="10219"/>
                  <a:pt x="0" y="10266"/>
                  <a:pt x="0" y="10324"/>
                </a:cubicBezTo>
                <a:lnTo>
                  <a:pt x="0" y="10544"/>
                </a:lnTo>
                <a:cubicBezTo>
                  <a:pt x="0" y="10601"/>
                  <a:pt x="24" y="10649"/>
                  <a:pt x="53" y="10649"/>
                </a:cubicBezTo>
                <a:cubicBezTo>
                  <a:pt x="82" y="10649"/>
                  <a:pt x="106" y="10601"/>
                  <a:pt x="106" y="10544"/>
                </a:cubicBezTo>
                <a:lnTo>
                  <a:pt x="106" y="10324"/>
                </a:lnTo>
                <a:cubicBezTo>
                  <a:pt x="106" y="10266"/>
                  <a:pt x="82" y="10219"/>
                  <a:pt x="53" y="10219"/>
                </a:cubicBezTo>
                <a:close/>
                <a:moveTo>
                  <a:pt x="367" y="10219"/>
                </a:moveTo>
                <a:cubicBezTo>
                  <a:pt x="338" y="10219"/>
                  <a:pt x="315" y="10266"/>
                  <a:pt x="315" y="10324"/>
                </a:cubicBezTo>
                <a:lnTo>
                  <a:pt x="315" y="10544"/>
                </a:lnTo>
                <a:cubicBezTo>
                  <a:pt x="315" y="10601"/>
                  <a:pt x="338" y="10649"/>
                  <a:pt x="367" y="10649"/>
                </a:cubicBezTo>
                <a:cubicBezTo>
                  <a:pt x="397" y="10649"/>
                  <a:pt x="420" y="10601"/>
                  <a:pt x="420" y="10544"/>
                </a:cubicBezTo>
                <a:lnTo>
                  <a:pt x="420" y="10324"/>
                </a:lnTo>
                <a:cubicBezTo>
                  <a:pt x="420" y="10266"/>
                  <a:pt x="397" y="10219"/>
                  <a:pt x="367" y="10219"/>
                </a:cubicBezTo>
                <a:close/>
                <a:moveTo>
                  <a:pt x="1217" y="10219"/>
                </a:moveTo>
                <a:cubicBezTo>
                  <a:pt x="1188" y="10219"/>
                  <a:pt x="1164" y="10266"/>
                  <a:pt x="1164" y="10324"/>
                </a:cubicBezTo>
                <a:lnTo>
                  <a:pt x="1164" y="10544"/>
                </a:lnTo>
                <a:cubicBezTo>
                  <a:pt x="1164" y="10601"/>
                  <a:pt x="1188" y="10649"/>
                  <a:pt x="1217" y="10649"/>
                </a:cubicBezTo>
                <a:cubicBezTo>
                  <a:pt x="1246" y="10649"/>
                  <a:pt x="1270" y="10601"/>
                  <a:pt x="1270" y="10544"/>
                </a:cubicBezTo>
                <a:lnTo>
                  <a:pt x="1270" y="10324"/>
                </a:lnTo>
                <a:cubicBezTo>
                  <a:pt x="1270" y="10266"/>
                  <a:pt x="1246" y="10219"/>
                  <a:pt x="1217" y="10219"/>
                </a:cubicBezTo>
                <a:close/>
                <a:moveTo>
                  <a:pt x="1532" y="10219"/>
                </a:moveTo>
                <a:cubicBezTo>
                  <a:pt x="1503" y="10219"/>
                  <a:pt x="1479" y="10266"/>
                  <a:pt x="1479" y="10324"/>
                </a:cubicBezTo>
                <a:lnTo>
                  <a:pt x="1479" y="10544"/>
                </a:lnTo>
                <a:cubicBezTo>
                  <a:pt x="1479" y="10601"/>
                  <a:pt x="1503" y="10649"/>
                  <a:pt x="1532" y="10649"/>
                </a:cubicBezTo>
                <a:cubicBezTo>
                  <a:pt x="1561" y="10649"/>
                  <a:pt x="1584" y="10601"/>
                  <a:pt x="1584" y="10544"/>
                </a:cubicBezTo>
                <a:lnTo>
                  <a:pt x="1584" y="10324"/>
                </a:lnTo>
                <a:cubicBezTo>
                  <a:pt x="1584" y="10266"/>
                  <a:pt x="1561" y="10219"/>
                  <a:pt x="1532" y="10219"/>
                </a:cubicBezTo>
                <a:close/>
                <a:moveTo>
                  <a:pt x="2380" y="10219"/>
                </a:moveTo>
                <a:cubicBezTo>
                  <a:pt x="2351" y="10219"/>
                  <a:pt x="2329" y="10266"/>
                  <a:pt x="2329" y="10324"/>
                </a:cubicBezTo>
                <a:lnTo>
                  <a:pt x="2329" y="10544"/>
                </a:lnTo>
                <a:cubicBezTo>
                  <a:pt x="2329" y="10601"/>
                  <a:pt x="2351" y="10649"/>
                  <a:pt x="2380" y="10649"/>
                </a:cubicBezTo>
                <a:cubicBezTo>
                  <a:pt x="2409" y="10649"/>
                  <a:pt x="2433" y="10601"/>
                  <a:pt x="2433" y="10544"/>
                </a:cubicBezTo>
                <a:lnTo>
                  <a:pt x="2433" y="10324"/>
                </a:lnTo>
                <a:cubicBezTo>
                  <a:pt x="2433" y="10266"/>
                  <a:pt x="2409" y="10219"/>
                  <a:pt x="2380" y="10219"/>
                </a:cubicBezTo>
                <a:close/>
                <a:moveTo>
                  <a:pt x="2695" y="10219"/>
                </a:moveTo>
                <a:cubicBezTo>
                  <a:pt x="2666" y="10219"/>
                  <a:pt x="2643" y="10266"/>
                  <a:pt x="2643" y="10324"/>
                </a:cubicBezTo>
                <a:lnTo>
                  <a:pt x="2643" y="10544"/>
                </a:lnTo>
                <a:cubicBezTo>
                  <a:pt x="2643" y="10601"/>
                  <a:pt x="2666" y="10649"/>
                  <a:pt x="2695" y="10649"/>
                </a:cubicBezTo>
                <a:cubicBezTo>
                  <a:pt x="2724" y="10649"/>
                  <a:pt x="2748" y="10601"/>
                  <a:pt x="2748" y="10544"/>
                </a:cubicBezTo>
                <a:lnTo>
                  <a:pt x="2748" y="10324"/>
                </a:lnTo>
                <a:cubicBezTo>
                  <a:pt x="2748" y="10266"/>
                  <a:pt x="2724" y="10219"/>
                  <a:pt x="2695" y="10219"/>
                </a:cubicBezTo>
                <a:close/>
                <a:moveTo>
                  <a:pt x="3545" y="10219"/>
                </a:moveTo>
                <a:cubicBezTo>
                  <a:pt x="3516" y="10219"/>
                  <a:pt x="3492" y="10266"/>
                  <a:pt x="3492" y="10324"/>
                </a:cubicBezTo>
                <a:lnTo>
                  <a:pt x="3492" y="10544"/>
                </a:lnTo>
                <a:cubicBezTo>
                  <a:pt x="3492" y="10601"/>
                  <a:pt x="3516" y="10649"/>
                  <a:pt x="3545" y="10649"/>
                </a:cubicBezTo>
                <a:cubicBezTo>
                  <a:pt x="3574" y="10649"/>
                  <a:pt x="3598" y="10601"/>
                  <a:pt x="3598" y="10544"/>
                </a:cubicBezTo>
                <a:lnTo>
                  <a:pt x="3598" y="10324"/>
                </a:lnTo>
                <a:cubicBezTo>
                  <a:pt x="3598" y="10266"/>
                  <a:pt x="3574" y="10219"/>
                  <a:pt x="3545" y="10219"/>
                </a:cubicBezTo>
                <a:close/>
                <a:moveTo>
                  <a:pt x="3859" y="10219"/>
                </a:moveTo>
                <a:cubicBezTo>
                  <a:pt x="3830" y="10219"/>
                  <a:pt x="3806" y="10266"/>
                  <a:pt x="3806" y="10324"/>
                </a:cubicBezTo>
                <a:lnTo>
                  <a:pt x="3806" y="10544"/>
                </a:lnTo>
                <a:cubicBezTo>
                  <a:pt x="3806" y="10601"/>
                  <a:pt x="3830" y="10649"/>
                  <a:pt x="3859" y="10649"/>
                </a:cubicBezTo>
                <a:cubicBezTo>
                  <a:pt x="3888" y="10649"/>
                  <a:pt x="3912" y="10601"/>
                  <a:pt x="3912" y="10544"/>
                </a:cubicBezTo>
                <a:lnTo>
                  <a:pt x="3912" y="10324"/>
                </a:lnTo>
                <a:cubicBezTo>
                  <a:pt x="3912" y="10266"/>
                  <a:pt x="3888" y="10219"/>
                  <a:pt x="3859" y="10219"/>
                </a:cubicBezTo>
                <a:close/>
                <a:moveTo>
                  <a:pt x="4709" y="10219"/>
                </a:moveTo>
                <a:cubicBezTo>
                  <a:pt x="4680" y="10219"/>
                  <a:pt x="4656" y="10266"/>
                  <a:pt x="4656" y="10324"/>
                </a:cubicBezTo>
                <a:lnTo>
                  <a:pt x="4656" y="10544"/>
                </a:lnTo>
                <a:cubicBezTo>
                  <a:pt x="4656" y="10601"/>
                  <a:pt x="4680" y="10649"/>
                  <a:pt x="4709" y="10649"/>
                </a:cubicBezTo>
                <a:cubicBezTo>
                  <a:pt x="4738" y="10649"/>
                  <a:pt x="4762" y="10601"/>
                  <a:pt x="4762" y="10544"/>
                </a:cubicBezTo>
                <a:lnTo>
                  <a:pt x="4762" y="10324"/>
                </a:lnTo>
                <a:cubicBezTo>
                  <a:pt x="4762" y="10266"/>
                  <a:pt x="4738" y="10219"/>
                  <a:pt x="4709" y="10219"/>
                </a:cubicBezTo>
                <a:close/>
                <a:moveTo>
                  <a:pt x="5023" y="10219"/>
                </a:moveTo>
                <a:cubicBezTo>
                  <a:pt x="4994" y="10219"/>
                  <a:pt x="4970" y="10266"/>
                  <a:pt x="4970" y="10324"/>
                </a:cubicBezTo>
                <a:lnTo>
                  <a:pt x="4970" y="10544"/>
                </a:lnTo>
                <a:cubicBezTo>
                  <a:pt x="4970" y="10601"/>
                  <a:pt x="4994" y="10649"/>
                  <a:pt x="5023" y="10649"/>
                </a:cubicBezTo>
                <a:cubicBezTo>
                  <a:pt x="5053" y="10649"/>
                  <a:pt x="5076" y="10601"/>
                  <a:pt x="5076" y="10544"/>
                </a:cubicBezTo>
                <a:lnTo>
                  <a:pt x="5076" y="10324"/>
                </a:lnTo>
                <a:cubicBezTo>
                  <a:pt x="5076" y="10266"/>
                  <a:pt x="5053" y="10219"/>
                  <a:pt x="5023" y="10219"/>
                </a:cubicBezTo>
                <a:close/>
                <a:moveTo>
                  <a:pt x="5873" y="10219"/>
                </a:moveTo>
                <a:cubicBezTo>
                  <a:pt x="5844" y="10219"/>
                  <a:pt x="5820" y="10266"/>
                  <a:pt x="5820" y="10324"/>
                </a:cubicBezTo>
                <a:lnTo>
                  <a:pt x="5820" y="10544"/>
                </a:lnTo>
                <a:cubicBezTo>
                  <a:pt x="5820" y="10601"/>
                  <a:pt x="5844" y="10649"/>
                  <a:pt x="5873" y="10649"/>
                </a:cubicBezTo>
                <a:cubicBezTo>
                  <a:pt x="5902" y="10649"/>
                  <a:pt x="5926" y="10601"/>
                  <a:pt x="5926" y="10544"/>
                </a:cubicBezTo>
                <a:lnTo>
                  <a:pt x="5926" y="10324"/>
                </a:lnTo>
                <a:cubicBezTo>
                  <a:pt x="5926" y="10266"/>
                  <a:pt x="5902" y="10219"/>
                  <a:pt x="5873" y="10219"/>
                </a:cubicBezTo>
                <a:close/>
                <a:moveTo>
                  <a:pt x="6188" y="10219"/>
                </a:moveTo>
                <a:cubicBezTo>
                  <a:pt x="6159" y="10219"/>
                  <a:pt x="6135" y="10266"/>
                  <a:pt x="6135" y="10324"/>
                </a:cubicBezTo>
                <a:lnTo>
                  <a:pt x="6135" y="10544"/>
                </a:lnTo>
                <a:cubicBezTo>
                  <a:pt x="6135" y="10601"/>
                  <a:pt x="6159" y="10649"/>
                  <a:pt x="6188" y="10649"/>
                </a:cubicBezTo>
                <a:cubicBezTo>
                  <a:pt x="6217" y="10649"/>
                  <a:pt x="6240" y="10601"/>
                  <a:pt x="6240" y="10544"/>
                </a:cubicBezTo>
                <a:lnTo>
                  <a:pt x="6240" y="10324"/>
                </a:lnTo>
                <a:cubicBezTo>
                  <a:pt x="6240" y="10266"/>
                  <a:pt x="6217" y="10219"/>
                  <a:pt x="6188" y="10219"/>
                </a:cubicBezTo>
                <a:close/>
                <a:moveTo>
                  <a:pt x="7036" y="10219"/>
                </a:moveTo>
                <a:cubicBezTo>
                  <a:pt x="7007" y="10219"/>
                  <a:pt x="6984" y="10266"/>
                  <a:pt x="6984" y="10324"/>
                </a:cubicBezTo>
                <a:lnTo>
                  <a:pt x="6984" y="10544"/>
                </a:lnTo>
                <a:cubicBezTo>
                  <a:pt x="6984" y="10601"/>
                  <a:pt x="7007" y="10649"/>
                  <a:pt x="7036" y="10649"/>
                </a:cubicBezTo>
                <a:cubicBezTo>
                  <a:pt x="7065" y="10649"/>
                  <a:pt x="7089" y="10601"/>
                  <a:pt x="7089" y="10544"/>
                </a:cubicBezTo>
                <a:lnTo>
                  <a:pt x="7089" y="10324"/>
                </a:lnTo>
                <a:cubicBezTo>
                  <a:pt x="7089" y="10266"/>
                  <a:pt x="7065" y="10219"/>
                  <a:pt x="7036" y="10219"/>
                </a:cubicBezTo>
                <a:close/>
                <a:moveTo>
                  <a:pt x="7351" y="10219"/>
                </a:moveTo>
                <a:cubicBezTo>
                  <a:pt x="7322" y="10219"/>
                  <a:pt x="7299" y="10266"/>
                  <a:pt x="7299" y="10324"/>
                </a:cubicBezTo>
                <a:lnTo>
                  <a:pt x="7299" y="10544"/>
                </a:lnTo>
                <a:cubicBezTo>
                  <a:pt x="7299" y="10601"/>
                  <a:pt x="7322" y="10649"/>
                  <a:pt x="7351" y="10649"/>
                </a:cubicBezTo>
                <a:cubicBezTo>
                  <a:pt x="7380" y="10649"/>
                  <a:pt x="7404" y="10601"/>
                  <a:pt x="7404" y="10544"/>
                </a:cubicBezTo>
                <a:lnTo>
                  <a:pt x="7404" y="10324"/>
                </a:lnTo>
                <a:cubicBezTo>
                  <a:pt x="7404" y="10266"/>
                  <a:pt x="7380" y="10219"/>
                  <a:pt x="7351" y="10219"/>
                </a:cubicBezTo>
                <a:close/>
                <a:moveTo>
                  <a:pt x="8201" y="10219"/>
                </a:moveTo>
                <a:cubicBezTo>
                  <a:pt x="8171" y="10219"/>
                  <a:pt x="8148" y="10266"/>
                  <a:pt x="8148" y="10324"/>
                </a:cubicBezTo>
                <a:lnTo>
                  <a:pt x="8148" y="10544"/>
                </a:lnTo>
                <a:cubicBezTo>
                  <a:pt x="8148" y="10601"/>
                  <a:pt x="8171" y="10649"/>
                  <a:pt x="8201" y="10649"/>
                </a:cubicBezTo>
                <a:cubicBezTo>
                  <a:pt x="8230" y="10649"/>
                  <a:pt x="8254" y="10601"/>
                  <a:pt x="8254" y="10544"/>
                </a:cubicBezTo>
                <a:lnTo>
                  <a:pt x="8254" y="10324"/>
                </a:lnTo>
                <a:cubicBezTo>
                  <a:pt x="8254" y="10266"/>
                  <a:pt x="8230" y="10219"/>
                  <a:pt x="8201" y="10219"/>
                </a:cubicBezTo>
                <a:close/>
                <a:moveTo>
                  <a:pt x="8515" y="10219"/>
                </a:moveTo>
                <a:cubicBezTo>
                  <a:pt x="8486" y="10219"/>
                  <a:pt x="8462" y="10266"/>
                  <a:pt x="8462" y="10324"/>
                </a:cubicBezTo>
                <a:lnTo>
                  <a:pt x="8462" y="10544"/>
                </a:lnTo>
                <a:cubicBezTo>
                  <a:pt x="8462" y="10601"/>
                  <a:pt x="8486" y="10649"/>
                  <a:pt x="8515" y="10649"/>
                </a:cubicBezTo>
                <a:cubicBezTo>
                  <a:pt x="8544" y="10649"/>
                  <a:pt x="8568" y="10601"/>
                  <a:pt x="8568" y="10544"/>
                </a:cubicBezTo>
                <a:lnTo>
                  <a:pt x="8568" y="10324"/>
                </a:lnTo>
                <a:cubicBezTo>
                  <a:pt x="8568" y="10266"/>
                  <a:pt x="8544" y="10219"/>
                  <a:pt x="8515" y="10219"/>
                </a:cubicBezTo>
                <a:close/>
                <a:moveTo>
                  <a:pt x="9365" y="10219"/>
                </a:moveTo>
                <a:cubicBezTo>
                  <a:pt x="9336" y="10219"/>
                  <a:pt x="9312" y="10266"/>
                  <a:pt x="9312" y="10324"/>
                </a:cubicBezTo>
                <a:lnTo>
                  <a:pt x="9312" y="10544"/>
                </a:lnTo>
                <a:cubicBezTo>
                  <a:pt x="9312" y="10601"/>
                  <a:pt x="9336" y="10649"/>
                  <a:pt x="9365" y="10649"/>
                </a:cubicBezTo>
                <a:cubicBezTo>
                  <a:pt x="9394" y="10649"/>
                  <a:pt x="9418" y="10601"/>
                  <a:pt x="9418" y="10544"/>
                </a:cubicBezTo>
                <a:lnTo>
                  <a:pt x="9418" y="10324"/>
                </a:lnTo>
                <a:cubicBezTo>
                  <a:pt x="9418" y="10266"/>
                  <a:pt x="9394" y="10219"/>
                  <a:pt x="9365" y="10219"/>
                </a:cubicBezTo>
                <a:close/>
                <a:moveTo>
                  <a:pt x="9679" y="10219"/>
                </a:moveTo>
                <a:cubicBezTo>
                  <a:pt x="9650" y="10219"/>
                  <a:pt x="9626" y="10266"/>
                  <a:pt x="9626" y="10324"/>
                </a:cubicBezTo>
                <a:lnTo>
                  <a:pt x="9626" y="10544"/>
                </a:lnTo>
                <a:cubicBezTo>
                  <a:pt x="9626" y="10601"/>
                  <a:pt x="9650" y="10649"/>
                  <a:pt x="9679" y="10649"/>
                </a:cubicBezTo>
                <a:cubicBezTo>
                  <a:pt x="9708" y="10649"/>
                  <a:pt x="9732" y="10601"/>
                  <a:pt x="9732" y="10544"/>
                </a:cubicBezTo>
                <a:lnTo>
                  <a:pt x="9732" y="10324"/>
                </a:lnTo>
                <a:cubicBezTo>
                  <a:pt x="9732" y="10266"/>
                  <a:pt x="9708" y="10219"/>
                  <a:pt x="9679" y="10219"/>
                </a:cubicBezTo>
                <a:close/>
                <a:moveTo>
                  <a:pt x="10529" y="10219"/>
                </a:moveTo>
                <a:cubicBezTo>
                  <a:pt x="10500" y="10219"/>
                  <a:pt x="10476" y="10266"/>
                  <a:pt x="10476" y="10324"/>
                </a:cubicBezTo>
                <a:lnTo>
                  <a:pt x="10476" y="10544"/>
                </a:lnTo>
                <a:cubicBezTo>
                  <a:pt x="10476" y="10601"/>
                  <a:pt x="10500" y="10649"/>
                  <a:pt x="10529" y="10649"/>
                </a:cubicBezTo>
                <a:cubicBezTo>
                  <a:pt x="10558" y="10649"/>
                  <a:pt x="10582" y="10601"/>
                  <a:pt x="10582" y="10544"/>
                </a:cubicBezTo>
                <a:lnTo>
                  <a:pt x="10582" y="10324"/>
                </a:lnTo>
                <a:cubicBezTo>
                  <a:pt x="10582" y="10266"/>
                  <a:pt x="10558" y="10219"/>
                  <a:pt x="10529" y="10219"/>
                </a:cubicBezTo>
                <a:close/>
                <a:moveTo>
                  <a:pt x="10844" y="10219"/>
                </a:moveTo>
                <a:cubicBezTo>
                  <a:pt x="10814" y="10219"/>
                  <a:pt x="10791" y="10266"/>
                  <a:pt x="10791" y="10324"/>
                </a:cubicBezTo>
                <a:lnTo>
                  <a:pt x="10791" y="10544"/>
                </a:lnTo>
                <a:cubicBezTo>
                  <a:pt x="10791" y="10601"/>
                  <a:pt x="10814" y="10649"/>
                  <a:pt x="10844" y="10649"/>
                </a:cubicBezTo>
                <a:cubicBezTo>
                  <a:pt x="10873" y="10649"/>
                  <a:pt x="10895" y="10601"/>
                  <a:pt x="10895" y="10544"/>
                </a:cubicBezTo>
                <a:lnTo>
                  <a:pt x="10895" y="10324"/>
                </a:lnTo>
                <a:cubicBezTo>
                  <a:pt x="10895" y="10266"/>
                  <a:pt x="10873" y="10219"/>
                  <a:pt x="10844" y="10219"/>
                </a:cubicBezTo>
                <a:close/>
                <a:moveTo>
                  <a:pt x="11692" y="10219"/>
                </a:moveTo>
                <a:cubicBezTo>
                  <a:pt x="11663" y="10219"/>
                  <a:pt x="11640" y="10266"/>
                  <a:pt x="11640" y="10324"/>
                </a:cubicBezTo>
                <a:lnTo>
                  <a:pt x="11640" y="10544"/>
                </a:lnTo>
                <a:cubicBezTo>
                  <a:pt x="11640" y="10601"/>
                  <a:pt x="11663" y="10649"/>
                  <a:pt x="11692" y="10649"/>
                </a:cubicBezTo>
                <a:cubicBezTo>
                  <a:pt x="11721" y="10649"/>
                  <a:pt x="11745" y="10601"/>
                  <a:pt x="11745" y="10544"/>
                </a:cubicBezTo>
                <a:lnTo>
                  <a:pt x="11745" y="10324"/>
                </a:lnTo>
                <a:cubicBezTo>
                  <a:pt x="11745" y="10266"/>
                  <a:pt x="11721" y="10219"/>
                  <a:pt x="11692" y="10219"/>
                </a:cubicBezTo>
                <a:close/>
                <a:moveTo>
                  <a:pt x="12007" y="10219"/>
                </a:moveTo>
                <a:cubicBezTo>
                  <a:pt x="11978" y="10219"/>
                  <a:pt x="11955" y="10266"/>
                  <a:pt x="11955" y="10324"/>
                </a:cubicBezTo>
                <a:lnTo>
                  <a:pt x="11955" y="10544"/>
                </a:lnTo>
                <a:cubicBezTo>
                  <a:pt x="11955" y="10601"/>
                  <a:pt x="11978" y="10649"/>
                  <a:pt x="12007" y="10649"/>
                </a:cubicBezTo>
                <a:cubicBezTo>
                  <a:pt x="12036" y="10649"/>
                  <a:pt x="12060" y="10601"/>
                  <a:pt x="12060" y="10544"/>
                </a:cubicBezTo>
                <a:lnTo>
                  <a:pt x="12060" y="10324"/>
                </a:lnTo>
                <a:cubicBezTo>
                  <a:pt x="12060" y="10266"/>
                  <a:pt x="12036" y="10219"/>
                  <a:pt x="12007" y="10219"/>
                </a:cubicBezTo>
                <a:close/>
                <a:moveTo>
                  <a:pt x="12856" y="10219"/>
                </a:moveTo>
                <a:cubicBezTo>
                  <a:pt x="12827" y="10219"/>
                  <a:pt x="12804" y="10266"/>
                  <a:pt x="12804" y="10324"/>
                </a:cubicBezTo>
                <a:lnTo>
                  <a:pt x="12804" y="10544"/>
                </a:lnTo>
                <a:cubicBezTo>
                  <a:pt x="12804" y="10601"/>
                  <a:pt x="12827" y="10649"/>
                  <a:pt x="12856" y="10649"/>
                </a:cubicBezTo>
                <a:cubicBezTo>
                  <a:pt x="12886" y="10649"/>
                  <a:pt x="12909" y="10601"/>
                  <a:pt x="12909" y="10544"/>
                </a:cubicBezTo>
                <a:lnTo>
                  <a:pt x="12909" y="10324"/>
                </a:lnTo>
                <a:cubicBezTo>
                  <a:pt x="12909" y="10266"/>
                  <a:pt x="12886" y="10219"/>
                  <a:pt x="12856" y="10219"/>
                </a:cubicBezTo>
                <a:close/>
                <a:moveTo>
                  <a:pt x="13171" y="10219"/>
                </a:moveTo>
                <a:cubicBezTo>
                  <a:pt x="13142" y="10219"/>
                  <a:pt x="13118" y="10266"/>
                  <a:pt x="13118" y="10324"/>
                </a:cubicBezTo>
                <a:lnTo>
                  <a:pt x="13118" y="10544"/>
                </a:lnTo>
                <a:cubicBezTo>
                  <a:pt x="13118" y="10601"/>
                  <a:pt x="13142" y="10649"/>
                  <a:pt x="13171" y="10649"/>
                </a:cubicBezTo>
                <a:cubicBezTo>
                  <a:pt x="13200" y="10649"/>
                  <a:pt x="13224" y="10601"/>
                  <a:pt x="13224" y="10544"/>
                </a:cubicBezTo>
                <a:lnTo>
                  <a:pt x="13224" y="10324"/>
                </a:lnTo>
                <a:cubicBezTo>
                  <a:pt x="13224" y="10266"/>
                  <a:pt x="13200" y="10219"/>
                  <a:pt x="13171" y="10219"/>
                </a:cubicBezTo>
                <a:close/>
                <a:moveTo>
                  <a:pt x="14021" y="10219"/>
                </a:moveTo>
                <a:cubicBezTo>
                  <a:pt x="13992" y="10219"/>
                  <a:pt x="13968" y="10266"/>
                  <a:pt x="13968" y="10324"/>
                </a:cubicBezTo>
                <a:lnTo>
                  <a:pt x="13968" y="10544"/>
                </a:lnTo>
                <a:cubicBezTo>
                  <a:pt x="13968" y="10601"/>
                  <a:pt x="13992" y="10649"/>
                  <a:pt x="14021" y="10649"/>
                </a:cubicBezTo>
                <a:cubicBezTo>
                  <a:pt x="14050" y="10649"/>
                  <a:pt x="14074" y="10601"/>
                  <a:pt x="14074" y="10544"/>
                </a:cubicBezTo>
                <a:lnTo>
                  <a:pt x="14074" y="10324"/>
                </a:lnTo>
                <a:cubicBezTo>
                  <a:pt x="14074" y="10266"/>
                  <a:pt x="14050" y="10219"/>
                  <a:pt x="14021" y="10219"/>
                </a:cubicBezTo>
                <a:close/>
                <a:moveTo>
                  <a:pt x="14335" y="10219"/>
                </a:moveTo>
                <a:cubicBezTo>
                  <a:pt x="14306" y="10219"/>
                  <a:pt x="14282" y="10266"/>
                  <a:pt x="14282" y="10324"/>
                </a:cubicBezTo>
                <a:lnTo>
                  <a:pt x="14282" y="10544"/>
                </a:lnTo>
                <a:cubicBezTo>
                  <a:pt x="14282" y="10601"/>
                  <a:pt x="14306" y="10649"/>
                  <a:pt x="14335" y="10649"/>
                </a:cubicBezTo>
                <a:cubicBezTo>
                  <a:pt x="14364" y="10649"/>
                  <a:pt x="14388" y="10601"/>
                  <a:pt x="14388" y="10544"/>
                </a:cubicBezTo>
                <a:lnTo>
                  <a:pt x="14388" y="10324"/>
                </a:lnTo>
                <a:cubicBezTo>
                  <a:pt x="14388" y="10266"/>
                  <a:pt x="14364" y="10219"/>
                  <a:pt x="14335" y="10219"/>
                </a:cubicBezTo>
                <a:close/>
                <a:moveTo>
                  <a:pt x="15185" y="10219"/>
                </a:moveTo>
                <a:cubicBezTo>
                  <a:pt x="15156" y="10219"/>
                  <a:pt x="15132" y="10266"/>
                  <a:pt x="15132" y="10324"/>
                </a:cubicBezTo>
                <a:lnTo>
                  <a:pt x="15132" y="10544"/>
                </a:lnTo>
                <a:cubicBezTo>
                  <a:pt x="15132" y="10601"/>
                  <a:pt x="15156" y="10649"/>
                  <a:pt x="15185" y="10649"/>
                </a:cubicBezTo>
                <a:cubicBezTo>
                  <a:pt x="15214" y="10649"/>
                  <a:pt x="15237" y="10601"/>
                  <a:pt x="15237" y="10544"/>
                </a:cubicBezTo>
                <a:lnTo>
                  <a:pt x="15237" y="10324"/>
                </a:lnTo>
                <a:cubicBezTo>
                  <a:pt x="15237" y="10266"/>
                  <a:pt x="15214" y="10219"/>
                  <a:pt x="15185" y="10219"/>
                </a:cubicBezTo>
                <a:close/>
                <a:moveTo>
                  <a:pt x="15500" y="10219"/>
                </a:moveTo>
                <a:cubicBezTo>
                  <a:pt x="15470" y="10219"/>
                  <a:pt x="15447" y="10266"/>
                  <a:pt x="15447" y="10324"/>
                </a:cubicBezTo>
                <a:lnTo>
                  <a:pt x="15447" y="10544"/>
                </a:lnTo>
                <a:cubicBezTo>
                  <a:pt x="15447" y="10601"/>
                  <a:pt x="15470" y="10649"/>
                  <a:pt x="15500" y="10649"/>
                </a:cubicBezTo>
                <a:cubicBezTo>
                  <a:pt x="15529" y="10649"/>
                  <a:pt x="15551" y="10601"/>
                  <a:pt x="15551" y="10544"/>
                </a:cubicBezTo>
                <a:lnTo>
                  <a:pt x="15551" y="10324"/>
                </a:lnTo>
                <a:cubicBezTo>
                  <a:pt x="15551" y="10266"/>
                  <a:pt x="15529" y="10219"/>
                  <a:pt x="15500" y="10219"/>
                </a:cubicBezTo>
                <a:close/>
                <a:moveTo>
                  <a:pt x="16349" y="10219"/>
                </a:moveTo>
                <a:cubicBezTo>
                  <a:pt x="16320" y="10219"/>
                  <a:pt x="16296" y="10266"/>
                  <a:pt x="16296" y="10324"/>
                </a:cubicBezTo>
                <a:lnTo>
                  <a:pt x="16296" y="10544"/>
                </a:lnTo>
                <a:cubicBezTo>
                  <a:pt x="16296" y="10601"/>
                  <a:pt x="16320" y="10649"/>
                  <a:pt x="16349" y="10649"/>
                </a:cubicBezTo>
                <a:cubicBezTo>
                  <a:pt x="16378" y="10649"/>
                  <a:pt x="16401" y="10601"/>
                  <a:pt x="16401" y="10544"/>
                </a:cubicBezTo>
                <a:lnTo>
                  <a:pt x="16401" y="10324"/>
                </a:lnTo>
                <a:cubicBezTo>
                  <a:pt x="16401" y="10266"/>
                  <a:pt x="16378" y="10219"/>
                  <a:pt x="16349" y="10219"/>
                </a:cubicBezTo>
                <a:close/>
                <a:moveTo>
                  <a:pt x="16663" y="10219"/>
                </a:moveTo>
                <a:cubicBezTo>
                  <a:pt x="16634" y="10219"/>
                  <a:pt x="16611" y="10266"/>
                  <a:pt x="16611" y="10324"/>
                </a:cubicBezTo>
                <a:lnTo>
                  <a:pt x="16611" y="10544"/>
                </a:lnTo>
                <a:cubicBezTo>
                  <a:pt x="16611" y="10601"/>
                  <a:pt x="16634" y="10649"/>
                  <a:pt x="16663" y="10649"/>
                </a:cubicBezTo>
                <a:cubicBezTo>
                  <a:pt x="16692" y="10649"/>
                  <a:pt x="16716" y="10601"/>
                  <a:pt x="16716" y="10544"/>
                </a:cubicBezTo>
                <a:lnTo>
                  <a:pt x="16716" y="10324"/>
                </a:lnTo>
                <a:cubicBezTo>
                  <a:pt x="16716" y="10266"/>
                  <a:pt x="16692" y="10219"/>
                  <a:pt x="16663" y="10219"/>
                </a:cubicBezTo>
                <a:close/>
                <a:moveTo>
                  <a:pt x="17512" y="10219"/>
                </a:moveTo>
                <a:cubicBezTo>
                  <a:pt x="17483" y="10219"/>
                  <a:pt x="17459" y="10266"/>
                  <a:pt x="17459" y="10324"/>
                </a:cubicBezTo>
                <a:lnTo>
                  <a:pt x="17459" y="10544"/>
                </a:lnTo>
                <a:cubicBezTo>
                  <a:pt x="17459" y="10601"/>
                  <a:pt x="17483" y="10649"/>
                  <a:pt x="17512" y="10649"/>
                </a:cubicBezTo>
                <a:cubicBezTo>
                  <a:pt x="17541" y="10649"/>
                  <a:pt x="17565" y="10601"/>
                  <a:pt x="17565" y="10544"/>
                </a:cubicBezTo>
                <a:lnTo>
                  <a:pt x="17565" y="10324"/>
                </a:lnTo>
                <a:cubicBezTo>
                  <a:pt x="17565" y="10266"/>
                  <a:pt x="17541" y="10219"/>
                  <a:pt x="17512" y="10219"/>
                </a:cubicBezTo>
                <a:close/>
                <a:moveTo>
                  <a:pt x="17827" y="10219"/>
                </a:moveTo>
                <a:cubicBezTo>
                  <a:pt x="17798" y="10219"/>
                  <a:pt x="17774" y="10266"/>
                  <a:pt x="17774" y="10324"/>
                </a:cubicBezTo>
                <a:lnTo>
                  <a:pt x="17774" y="10544"/>
                </a:lnTo>
                <a:cubicBezTo>
                  <a:pt x="17774" y="10601"/>
                  <a:pt x="17798" y="10649"/>
                  <a:pt x="17827" y="10649"/>
                </a:cubicBezTo>
                <a:cubicBezTo>
                  <a:pt x="17856" y="10649"/>
                  <a:pt x="17880" y="10601"/>
                  <a:pt x="17880" y="10544"/>
                </a:cubicBezTo>
                <a:lnTo>
                  <a:pt x="17880" y="10324"/>
                </a:lnTo>
                <a:cubicBezTo>
                  <a:pt x="17880" y="10266"/>
                  <a:pt x="17856" y="10219"/>
                  <a:pt x="17827" y="10219"/>
                </a:cubicBezTo>
                <a:close/>
                <a:moveTo>
                  <a:pt x="18677" y="10219"/>
                </a:moveTo>
                <a:cubicBezTo>
                  <a:pt x="18648" y="10219"/>
                  <a:pt x="18624" y="10266"/>
                  <a:pt x="18624" y="10324"/>
                </a:cubicBezTo>
                <a:lnTo>
                  <a:pt x="18624" y="10544"/>
                </a:lnTo>
                <a:cubicBezTo>
                  <a:pt x="18624" y="10601"/>
                  <a:pt x="18648" y="10649"/>
                  <a:pt x="18677" y="10649"/>
                </a:cubicBezTo>
                <a:cubicBezTo>
                  <a:pt x="18706" y="10649"/>
                  <a:pt x="18730" y="10601"/>
                  <a:pt x="18730" y="10544"/>
                </a:cubicBezTo>
                <a:lnTo>
                  <a:pt x="18730" y="10324"/>
                </a:lnTo>
                <a:cubicBezTo>
                  <a:pt x="18730" y="10266"/>
                  <a:pt x="18706" y="10219"/>
                  <a:pt x="18677" y="10219"/>
                </a:cubicBezTo>
                <a:close/>
                <a:moveTo>
                  <a:pt x="18991" y="10219"/>
                </a:moveTo>
                <a:cubicBezTo>
                  <a:pt x="18962" y="10219"/>
                  <a:pt x="18938" y="10266"/>
                  <a:pt x="18938" y="10324"/>
                </a:cubicBezTo>
                <a:lnTo>
                  <a:pt x="18938" y="10544"/>
                </a:lnTo>
                <a:cubicBezTo>
                  <a:pt x="18938" y="10601"/>
                  <a:pt x="18962" y="10649"/>
                  <a:pt x="18991" y="10649"/>
                </a:cubicBezTo>
                <a:cubicBezTo>
                  <a:pt x="19020" y="10649"/>
                  <a:pt x="19044" y="10601"/>
                  <a:pt x="19044" y="10544"/>
                </a:cubicBezTo>
                <a:lnTo>
                  <a:pt x="19044" y="10324"/>
                </a:lnTo>
                <a:cubicBezTo>
                  <a:pt x="19044" y="10266"/>
                  <a:pt x="19020" y="10219"/>
                  <a:pt x="18991" y="10219"/>
                </a:cubicBezTo>
                <a:close/>
                <a:moveTo>
                  <a:pt x="19841" y="10219"/>
                </a:moveTo>
                <a:cubicBezTo>
                  <a:pt x="19812" y="10219"/>
                  <a:pt x="19788" y="10266"/>
                  <a:pt x="19788" y="10324"/>
                </a:cubicBezTo>
                <a:lnTo>
                  <a:pt x="19788" y="10544"/>
                </a:lnTo>
                <a:cubicBezTo>
                  <a:pt x="19788" y="10601"/>
                  <a:pt x="19812" y="10649"/>
                  <a:pt x="19841" y="10649"/>
                </a:cubicBezTo>
                <a:cubicBezTo>
                  <a:pt x="19870" y="10649"/>
                  <a:pt x="19894" y="10601"/>
                  <a:pt x="19894" y="10544"/>
                </a:cubicBezTo>
                <a:lnTo>
                  <a:pt x="19894" y="10324"/>
                </a:lnTo>
                <a:cubicBezTo>
                  <a:pt x="19894" y="10266"/>
                  <a:pt x="19870" y="10219"/>
                  <a:pt x="19841" y="10219"/>
                </a:cubicBezTo>
                <a:close/>
                <a:moveTo>
                  <a:pt x="20155" y="10219"/>
                </a:moveTo>
                <a:cubicBezTo>
                  <a:pt x="20126" y="10219"/>
                  <a:pt x="20102" y="10266"/>
                  <a:pt x="20102" y="10324"/>
                </a:cubicBezTo>
                <a:lnTo>
                  <a:pt x="20102" y="10544"/>
                </a:lnTo>
                <a:cubicBezTo>
                  <a:pt x="20102" y="10601"/>
                  <a:pt x="20126" y="10649"/>
                  <a:pt x="20155" y="10649"/>
                </a:cubicBezTo>
                <a:cubicBezTo>
                  <a:pt x="20184" y="10649"/>
                  <a:pt x="20207" y="10601"/>
                  <a:pt x="20207" y="10544"/>
                </a:cubicBezTo>
                <a:lnTo>
                  <a:pt x="20207" y="10324"/>
                </a:lnTo>
                <a:cubicBezTo>
                  <a:pt x="20207" y="10266"/>
                  <a:pt x="20184" y="10219"/>
                  <a:pt x="20155" y="10219"/>
                </a:cubicBezTo>
                <a:close/>
                <a:moveTo>
                  <a:pt x="21004" y="10219"/>
                </a:moveTo>
                <a:cubicBezTo>
                  <a:pt x="20975" y="10219"/>
                  <a:pt x="20952" y="10266"/>
                  <a:pt x="20952" y="10324"/>
                </a:cubicBezTo>
                <a:lnTo>
                  <a:pt x="20952" y="10544"/>
                </a:lnTo>
                <a:cubicBezTo>
                  <a:pt x="20952" y="10601"/>
                  <a:pt x="20975" y="10649"/>
                  <a:pt x="21004" y="10649"/>
                </a:cubicBezTo>
                <a:cubicBezTo>
                  <a:pt x="21033" y="10649"/>
                  <a:pt x="21057" y="10601"/>
                  <a:pt x="21057" y="10544"/>
                </a:cubicBezTo>
                <a:lnTo>
                  <a:pt x="21057" y="10324"/>
                </a:lnTo>
                <a:cubicBezTo>
                  <a:pt x="21057" y="10266"/>
                  <a:pt x="21033" y="10219"/>
                  <a:pt x="21004" y="10219"/>
                </a:cubicBezTo>
                <a:close/>
                <a:moveTo>
                  <a:pt x="21319" y="10219"/>
                </a:moveTo>
                <a:cubicBezTo>
                  <a:pt x="21289" y="10219"/>
                  <a:pt x="21267" y="10266"/>
                  <a:pt x="21267" y="10324"/>
                </a:cubicBezTo>
                <a:lnTo>
                  <a:pt x="21267" y="10544"/>
                </a:lnTo>
                <a:cubicBezTo>
                  <a:pt x="21267" y="10601"/>
                  <a:pt x="21289" y="10649"/>
                  <a:pt x="21319" y="10649"/>
                </a:cubicBezTo>
                <a:cubicBezTo>
                  <a:pt x="21348" y="10649"/>
                  <a:pt x="21372" y="10601"/>
                  <a:pt x="21372" y="10544"/>
                </a:cubicBezTo>
                <a:lnTo>
                  <a:pt x="21372" y="10324"/>
                </a:lnTo>
                <a:cubicBezTo>
                  <a:pt x="21372" y="10266"/>
                  <a:pt x="21348" y="10219"/>
                  <a:pt x="21319" y="10219"/>
                </a:cubicBezTo>
                <a:close/>
                <a:moveTo>
                  <a:pt x="281" y="10949"/>
                </a:moveTo>
                <a:cubicBezTo>
                  <a:pt x="252" y="10949"/>
                  <a:pt x="228" y="10996"/>
                  <a:pt x="228" y="11054"/>
                </a:cubicBezTo>
                <a:lnTo>
                  <a:pt x="228" y="11274"/>
                </a:lnTo>
                <a:cubicBezTo>
                  <a:pt x="228" y="11331"/>
                  <a:pt x="252" y="11379"/>
                  <a:pt x="281" y="11379"/>
                </a:cubicBezTo>
                <a:cubicBezTo>
                  <a:pt x="311" y="11379"/>
                  <a:pt x="334" y="11331"/>
                  <a:pt x="334" y="11274"/>
                </a:cubicBezTo>
                <a:lnTo>
                  <a:pt x="334" y="11054"/>
                </a:lnTo>
                <a:cubicBezTo>
                  <a:pt x="334" y="10996"/>
                  <a:pt x="311" y="10949"/>
                  <a:pt x="281" y="10949"/>
                </a:cubicBezTo>
                <a:close/>
                <a:moveTo>
                  <a:pt x="596" y="10949"/>
                </a:moveTo>
                <a:cubicBezTo>
                  <a:pt x="567" y="10949"/>
                  <a:pt x="543" y="10996"/>
                  <a:pt x="543" y="11054"/>
                </a:cubicBezTo>
                <a:lnTo>
                  <a:pt x="543" y="11274"/>
                </a:lnTo>
                <a:cubicBezTo>
                  <a:pt x="543" y="11331"/>
                  <a:pt x="567" y="11379"/>
                  <a:pt x="596" y="11379"/>
                </a:cubicBezTo>
                <a:cubicBezTo>
                  <a:pt x="625" y="11379"/>
                  <a:pt x="649" y="11331"/>
                  <a:pt x="649" y="11274"/>
                </a:cubicBezTo>
                <a:lnTo>
                  <a:pt x="649" y="11054"/>
                </a:lnTo>
                <a:cubicBezTo>
                  <a:pt x="649" y="10996"/>
                  <a:pt x="625" y="10949"/>
                  <a:pt x="596" y="10949"/>
                </a:cubicBezTo>
                <a:close/>
                <a:moveTo>
                  <a:pt x="1446" y="10949"/>
                </a:moveTo>
                <a:cubicBezTo>
                  <a:pt x="1417" y="10949"/>
                  <a:pt x="1393" y="10996"/>
                  <a:pt x="1393" y="11054"/>
                </a:cubicBezTo>
                <a:lnTo>
                  <a:pt x="1393" y="11274"/>
                </a:lnTo>
                <a:cubicBezTo>
                  <a:pt x="1393" y="11331"/>
                  <a:pt x="1417" y="11379"/>
                  <a:pt x="1446" y="11379"/>
                </a:cubicBezTo>
                <a:cubicBezTo>
                  <a:pt x="1475" y="11379"/>
                  <a:pt x="1499" y="11331"/>
                  <a:pt x="1499" y="11274"/>
                </a:cubicBezTo>
                <a:lnTo>
                  <a:pt x="1499" y="11054"/>
                </a:lnTo>
                <a:cubicBezTo>
                  <a:pt x="1499" y="10996"/>
                  <a:pt x="1475" y="10949"/>
                  <a:pt x="1446" y="10949"/>
                </a:cubicBezTo>
                <a:close/>
                <a:moveTo>
                  <a:pt x="1760" y="10949"/>
                </a:moveTo>
                <a:cubicBezTo>
                  <a:pt x="1731" y="10949"/>
                  <a:pt x="1707" y="10996"/>
                  <a:pt x="1707" y="11054"/>
                </a:cubicBezTo>
                <a:lnTo>
                  <a:pt x="1707" y="11274"/>
                </a:lnTo>
                <a:cubicBezTo>
                  <a:pt x="1707" y="11331"/>
                  <a:pt x="1731" y="11379"/>
                  <a:pt x="1760" y="11379"/>
                </a:cubicBezTo>
                <a:cubicBezTo>
                  <a:pt x="1789" y="11379"/>
                  <a:pt x="1813" y="11331"/>
                  <a:pt x="1813" y="11274"/>
                </a:cubicBezTo>
                <a:lnTo>
                  <a:pt x="1813" y="11054"/>
                </a:lnTo>
                <a:cubicBezTo>
                  <a:pt x="1813" y="10996"/>
                  <a:pt x="1789" y="10949"/>
                  <a:pt x="1760" y="10949"/>
                </a:cubicBezTo>
                <a:close/>
                <a:moveTo>
                  <a:pt x="2610" y="10949"/>
                </a:moveTo>
                <a:cubicBezTo>
                  <a:pt x="2581" y="10949"/>
                  <a:pt x="2557" y="10996"/>
                  <a:pt x="2557" y="11054"/>
                </a:cubicBezTo>
                <a:lnTo>
                  <a:pt x="2557" y="11274"/>
                </a:lnTo>
                <a:cubicBezTo>
                  <a:pt x="2557" y="11331"/>
                  <a:pt x="2581" y="11379"/>
                  <a:pt x="2610" y="11379"/>
                </a:cubicBezTo>
                <a:cubicBezTo>
                  <a:pt x="2639" y="11379"/>
                  <a:pt x="2662" y="11331"/>
                  <a:pt x="2662" y="11274"/>
                </a:cubicBezTo>
                <a:lnTo>
                  <a:pt x="2662" y="11054"/>
                </a:lnTo>
                <a:cubicBezTo>
                  <a:pt x="2662" y="10996"/>
                  <a:pt x="2639" y="10949"/>
                  <a:pt x="2610" y="10949"/>
                </a:cubicBezTo>
                <a:close/>
                <a:moveTo>
                  <a:pt x="2924" y="10949"/>
                </a:moveTo>
                <a:cubicBezTo>
                  <a:pt x="2895" y="10949"/>
                  <a:pt x="2871" y="10996"/>
                  <a:pt x="2871" y="11054"/>
                </a:cubicBezTo>
                <a:lnTo>
                  <a:pt x="2871" y="11274"/>
                </a:lnTo>
                <a:cubicBezTo>
                  <a:pt x="2871" y="11331"/>
                  <a:pt x="2895" y="11379"/>
                  <a:pt x="2924" y="11379"/>
                </a:cubicBezTo>
                <a:cubicBezTo>
                  <a:pt x="2954" y="11379"/>
                  <a:pt x="2976" y="11331"/>
                  <a:pt x="2976" y="11274"/>
                </a:cubicBezTo>
                <a:lnTo>
                  <a:pt x="2976" y="11054"/>
                </a:lnTo>
                <a:cubicBezTo>
                  <a:pt x="2976" y="10996"/>
                  <a:pt x="2954" y="10949"/>
                  <a:pt x="2924" y="10949"/>
                </a:cubicBezTo>
                <a:close/>
                <a:moveTo>
                  <a:pt x="3773" y="10949"/>
                </a:moveTo>
                <a:cubicBezTo>
                  <a:pt x="3744" y="10949"/>
                  <a:pt x="3721" y="10996"/>
                  <a:pt x="3721" y="11054"/>
                </a:cubicBezTo>
                <a:lnTo>
                  <a:pt x="3721" y="11274"/>
                </a:lnTo>
                <a:cubicBezTo>
                  <a:pt x="3721" y="11331"/>
                  <a:pt x="3744" y="11379"/>
                  <a:pt x="3773" y="11379"/>
                </a:cubicBezTo>
                <a:cubicBezTo>
                  <a:pt x="3802" y="11379"/>
                  <a:pt x="3826" y="11331"/>
                  <a:pt x="3826" y="11274"/>
                </a:cubicBezTo>
                <a:lnTo>
                  <a:pt x="3826" y="11054"/>
                </a:lnTo>
                <a:cubicBezTo>
                  <a:pt x="3826" y="10996"/>
                  <a:pt x="3802" y="10949"/>
                  <a:pt x="3773" y="10949"/>
                </a:cubicBezTo>
                <a:close/>
                <a:moveTo>
                  <a:pt x="4088" y="10949"/>
                </a:moveTo>
                <a:cubicBezTo>
                  <a:pt x="4058" y="10949"/>
                  <a:pt x="4035" y="10996"/>
                  <a:pt x="4035" y="11054"/>
                </a:cubicBezTo>
                <a:lnTo>
                  <a:pt x="4035" y="11274"/>
                </a:lnTo>
                <a:cubicBezTo>
                  <a:pt x="4035" y="11331"/>
                  <a:pt x="4058" y="11379"/>
                  <a:pt x="4088" y="11379"/>
                </a:cubicBezTo>
                <a:cubicBezTo>
                  <a:pt x="4117" y="11379"/>
                  <a:pt x="4141" y="11331"/>
                  <a:pt x="4141" y="11274"/>
                </a:cubicBezTo>
                <a:lnTo>
                  <a:pt x="4141" y="11054"/>
                </a:lnTo>
                <a:cubicBezTo>
                  <a:pt x="4141" y="10996"/>
                  <a:pt x="4117" y="10949"/>
                  <a:pt x="4088" y="10949"/>
                </a:cubicBezTo>
                <a:close/>
                <a:moveTo>
                  <a:pt x="4937" y="10949"/>
                </a:moveTo>
                <a:cubicBezTo>
                  <a:pt x="4908" y="10949"/>
                  <a:pt x="4884" y="10996"/>
                  <a:pt x="4884" y="11054"/>
                </a:cubicBezTo>
                <a:lnTo>
                  <a:pt x="4884" y="11274"/>
                </a:lnTo>
                <a:cubicBezTo>
                  <a:pt x="4884" y="11331"/>
                  <a:pt x="4908" y="11379"/>
                  <a:pt x="4937" y="11379"/>
                </a:cubicBezTo>
                <a:cubicBezTo>
                  <a:pt x="4966" y="11379"/>
                  <a:pt x="4990" y="11331"/>
                  <a:pt x="4990" y="11274"/>
                </a:cubicBezTo>
                <a:lnTo>
                  <a:pt x="4990" y="11054"/>
                </a:lnTo>
                <a:cubicBezTo>
                  <a:pt x="4990" y="10996"/>
                  <a:pt x="4966" y="10949"/>
                  <a:pt x="4937" y="10949"/>
                </a:cubicBezTo>
                <a:close/>
                <a:moveTo>
                  <a:pt x="5252" y="10949"/>
                </a:moveTo>
                <a:cubicBezTo>
                  <a:pt x="5223" y="10949"/>
                  <a:pt x="5199" y="10996"/>
                  <a:pt x="5199" y="11054"/>
                </a:cubicBezTo>
                <a:lnTo>
                  <a:pt x="5199" y="11274"/>
                </a:lnTo>
                <a:cubicBezTo>
                  <a:pt x="5199" y="11331"/>
                  <a:pt x="5223" y="11379"/>
                  <a:pt x="5252" y="11379"/>
                </a:cubicBezTo>
                <a:cubicBezTo>
                  <a:pt x="5281" y="11379"/>
                  <a:pt x="5305" y="11331"/>
                  <a:pt x="5305" y="11274"/>
                </a:cubicBezTo>
                <a:lnTo>
                  <a:pt x="5305" y="11054"/>
                </a:lnTo>
                <a:cubicBezTo>
                  <a:pt x="5305" y="10996"/>
                  <a:pt x="5281" y="10949"/>
                  <a:pt x="5252" y="10949"/>
                </a:cubicBezTo>
                <a:close/>
                <a:moveTo>
                  <a:pt x="6102" y="10949"/>
                </a:moveTo>
                <a:cubicBezTo>
                  <a:pt x="6072" y="10949"/>
                  <a:pt x="6049" y="10996"/>
                  <a:pt x="6049" y="11054"/>
                </a:cubicBezTo>
                <a:lnTo>
                  <a:pt x="6049" y="11274"/>
                </a:lnTo>
                <a:cubicBezTo>
                  <a:pt x="6049" y="11331"/>
                  <a:pt x="6072" y="11379"/>
                  <a:pt x="6102" y="11379"/>
                </a:cubicBezTo>
                <a:cubicBezTo>
                  <a:pt x="6131" y="11379"/>
                  <a:pt x="6155" y="11331"/>
                  <a:pt x="6155" y="11274"/>
                </a:cubicBezTo>
                <a:lnTo>
                  <a:pt x="6155" y="11054"/>
                </a:lnTo>
                <a:cubicBezTo>
                  <a:pt x="6155" y="10996"/>
                  <a:pt x="6131" y="10949"/>
                  <a:pt x="6102" y="10949"/>
                </a:cubicBezTo>
                <a:close/>
                <a:moveTo>
                  <a:pt x="6416" y="10949"/>
                </a:moveTo>
                <a:cubicBezTo>
                  <a:pt x="6387" y="10949"/>
                  <a:pt x="6363" y="10996"/>
                  <a:pt x="6363" y="11054"/>
                </a:cubicBezTo>
                <a:lnTo>
                  <a:pt x="6363" y="11274"/>
                </a:lnTo>
                <a:cubicBezTo>
                  <a:pt x="6363" y="11331"/>
                  <a:pt x="6387" y="11379"/>
                  <a:pt x="6416" y="11379"/>
                </a:cubicBezTo>
                <a:cubicBezTo>
                  <a:pt x="6445" y="11379"/>
                  <a:pt x="6469" y="11331"/>
                  <a:pt x="6469" y="11274"/>
                </a:cubicBezTo>
                <a:lnTo>
                  <a:pt x="6469" y="11054"/>
                </a:lnTo>
                <a:cubicBezTo>
                  <a:pt x="6469" y="10996"/>
                  <a:pt x="6445" y="10949"/>
                  <a:pt x="6416" y="10949"/>
                </a:cubicBezTo>
                <a:close/>
                <a:moveTo>
                  <a:pt x="7266" y="10949"/>
                </a:moveTo>
                <a:cubicBezTo>
                  <a:pt x="7237" y="10949"/>
                  <a:pt x="7213" y="10996"/>
                  <a:pt x="7213" y="11054"/>
                </a:cubicBezTo>
                <a:lnTo>
                  <a:pt x="7213" y="11274"/>
                </a:lnTo>
                <a:cubicBezTo>
                  <a:pt x="7213" y="11331"/>
                  <a:pt x="7237" y="11379"/>
                  <a:pt x="7266" y="11379"/>
                </a:cubicBezTo>
                <a:cubicBezTo>
                  <a:pt x="7295" y="11379"/>
                  <a:pt x="7318" y="11331"/>
                  <a:pt x="7318" y="11274"/>
                </a:cubicBezTo>
                <a:lnTo>
                  <a:pt x="7318" y="11054"/>
                </a:lnTo>
                <a:cubicBezTo>
                  <a:pt x="7318" y="10996"/>
                  <a:pt x="7295" y="10949"/>
                  <a:pt x="7266" y="10949"/>
                </a:cubicBezTo>
                <a:close/>
                <a:moveTo>
                  <a:pt x="7580" y="10949"/>
                </a:moveTo>
                <a:cubicBezTo>
                  <a:pt x="7551" y="10949"/>
                  <a:pt x="7527" y="10996"/>
                  <a:pt x="7527" y="11054"/>
                </a:cubicBezTo>
                <a:lnTo>
                  <a:pt x="7527" y="11274"/>
                </a:lnTo>
                <a:cubicBezTo>
                  <a:pt x="7527" y="11331"/>
                  <a:pt x="7551" y="11379"/>
                  <a:pt x="7580" y="11379"/>
                </a:cubicBezTo>
                <a:cubicBezTo>
                  <a:pt x="7609" y="11379"/>
                  <a:pt x="7632" y="11331"/>
                  <a:pt x="7632" y="11274"/>
                </a:cubicBezTo>
                <a:lnTo>
                  <a:pt x="7632" y="11054"/>
                </a:lnTo>
                <a:cubicBezTo>
                  <a:pt x="7632" y="10996"/>
                  <a:pt x="7609" y="10949"/>
                  <a:pt x="7580" y="10949"/>
                </a:cubicBezTo>
                <a:close/>
                <a:moveTo>
                  <a:pt x="8429" y="10949"/>
                </a:moveTo>
                <a:cubicBezTo>
                  <a:pt x="8400" y="10949"/>
                  <a:pt x="8377" y="10996"/>
                  <a:pt x="8377" y="11054"/>
                </a:cubicBezTo>
                <a:lnTo>
                  <a:pt x="8377" y="11274"/>
                </a:lnTo>
                <a:cubicBezTo>
                  <a:pt x="8377" y="11331"/>
                  <a:pt x="8400" y="11379"/>
                  <a:pt x="8429" y="11379"/>
                </a:cubicBezTo>
                <a:cubicBezTo>
                  <a:pt x="8458" y="11379"/>
                  <a:pt x="8482" y="11331"/>
                  <a:pt x="8482" y="11274"/>
                </a:cubicBezTo>
                <a:lnTo>
                  <a:pt x="8482" y="11054"/>
                </a:lnTo>
                <a:cubicBezTo>
                  <a:pt x="8482" y="10996"/>
                  <a:pt x="8458" y="10949"/>
                  <a:pt x="8429" y="10949"/>
                </a:cubicBezTo>
                <a:close/>
                <a:moveTo>
                  <a:pt x="8744" y="10949"/>
                </a:moveTo>
                <a:cubicBezTo>
                  <a:pt x="8714" y="10949"/>
                  <a:pt x="8691" y="10996"/>
                  <a:pt x="8691" y="11054"/>
                </a:cubicBezTo>
                <a:lnTo>
                  <a:pt x="8691" y="11274"/>
                </a:lnTo>
                <a:cubicBezTo>
                  <a:pt x="8691" y="11331"/>
                  <a:pt x="8714" y="11379"/>
                  <a:pt x="8744" y="11379"/>
                </a:cubicBezTo>
                <a:cubicBezTo>
                  <a:pt x="8773" y="11379"/>
                  <a:pt x="8796" y="11331"/>
                  <a:pt x="8796" y="11274"/>
                </a:cubicBezTo>
                <a:lnTo>
                  <a:pt x="8796" y="11054"/>
                </a:lnTo>
                <a:cubicBezTo>
                  <a:pt x="8796" y="10996"/>
                  <a:pt x="8773" y="10949"/>
                  <a:pt x="8744" y="10949"/>
                </a:cubicBezTo>
                <a:close/>
                <a:moveTo>
                  <a:pt x="9593" y="10949"/>
                </a:moveTo>
                <a:cubicBezTo>
                  <a:pt x="9564" y="10949"/>
                  <a:pt x="9540" y="10996"/>
                  <a:pt x="9540" y="11054"/>
                </a:cubicBezTo>
                <a:lnTo>
                  <a:pt x="9540" y="11274"/>
                </a:lnTo>
                <a:cubicBezTo>
                  <a:pt x="9540" y="11331"/>
                  <a:pt x="9564" y="11379"/>
                  <a:pt x="9593" y="11379"/>
                </a:cubicBezTo>
                <a:cubicBezTo>
                  <a:pt x="9622" y="11379"/>
                  <a:pt x="9646" y="11331"/>
                  <a:pt x="9646" y="11274"/>
                </a:cubicBezTo>
                <a:lnTo>
                  <a:pt x="9646" y="11054"/>
                </a:lnTo>
                <a:cubicBezTo>
                  <a:pt x="9646" y="10996"/>
                  <a:pt x="9622" y="10949"/>
                  <a:pt x="9593" y="10949"/>
                </a:cubicBezTo>
                <a:close/>
                <a:moveTo>
                  <a:pt x="9908" y="10949"/>
                </a:moveTo>
                <a:cubicBezTo>
                  <a:pt x="9879" y="10949"/>
                  <a:pt x="9855" y="10996"/>
                  <a:pt x="9855" y="11054"/>
                </a:cubicBezTo>
                <a:lnTo>
                  <a:pt x="9855" y="11274"/>
                </a:lnTo>
                <a:cubicBezTo>
                  <a:pt x="9855" y="11331"/>
                  <a:pt x="9879" y="11379"/>
                  <a:pt x="9908" y="11379"/>
                </a:cubicBezTo>
                <a:cubicBezTo>
                  <a:pt x="9937" y="11379"/>
                  <a:pt x="9961" y="11331"/>
                  <a:pt x="9961" y="11274"/>
                </a:cubicBezTo>
                <a:lnTo>
                  <a:pt x="9961" y="11054"/>
                </a:lnTo>
                <a:cubicBezTo>
                  <a:pt x="9961" y="10996"/>
                  <a:pt x="9937" y="10949"/>
                  <a:pt x="9908" y="10949"/>
                </a:cubicBezTo>
                <a:close/>
                <a:moveTo>
                  <a:pt x="10758" y="10949"/>
                </a:moveTo>
                <a:cubicBezTo>
                  <a:pt x="10728" y="10949"/>
                  <a:pt x="10705" y="10996"/>
                  <a:pt x="10705" y="11054"/>
                </a:cubicBezTo>
                <a:lnTo>
                  <a:pt x="10705" y="11274"/>
                </a:lnTo>
                <a:cubicBezTo>
                  <a:pt x="10705" y="11331"/>
                  <a:pt x="10728" y="11379"/>
                  <a:pt x="10758" y="11379"/>
                </a:cubicBezTo>
                <a:cubicBezTo>
                  <a:pt x="10787" y="11379"/>
                  <a:pt x="10810" y="11331"/>
                  <a:pt x="10810" y="11274"/>
                </a:cubicBezTo>
                <a:lnTo>
                  <a:pt x="10810" y="11054"/>
                </a:lnTo>
                <a:cubicBezTo>
                  <a:pt x="10810" y="10996"/>
                  <a:pt x="10787" y="10949"/>
                  <a:pt x="10758" y="10949"/>
                </a:cubicBezTo>
                <a:close/>
                <a:moveTo>
                  <a:pt x="11072" y="10949"/>
                </a:moveTo>
                <a:cubicBezTo>
                  <a:pt x="11043" y="10949"/>
                  <a:pt x="11019" y="10996"/>
                  <a:pt x="11019" y="11054"/>
                </a:cubicBezTo>
                <a:lnTo>
                  <a:pt x="11019" y="11274"/>
                </a:lnTo>
                <a:cubicBezTo>
                  <a:pt x="11019" y="11331"/>
                  <a:pt x="11043" y="11379"/>
                  <a:pt x="11072" y="11379"/>
                </a:cubicBezTo>
                <a:cubicBezTo>
                  <a:pt x="11101" y="11379"/>
                  <a:pt x="11125" y="11331"/>
                  <a:pt x="11125" y="11274"/>
                </a:cubicBezTo>
                <a:lnTo>
                  <a:pt x="11125" y="11054"/>
                </a:lnTo>
                <a:cubicBezTo>
                  <a:pt x="11125" y="10996"/>
                  <a:pt x="11101" y="10949"/>
                  <a:pt x="11072" y="10949"/>
                </a:cubicBezTo>
                <a:close/>
                <a:moveTo>
                  <a:pt x="11922" y="10949"/>
                </a:moveTo>
                <a:cubicBezTo>
                  <a:pt x="11893" y="10949"/>
                  <a:pt x="11869" y="10996"/>
                  <a:pt x="11869" y="11054"/>
                </a:cubicBezTo>
                <a:lnTo>
                  <a:pt x="11869" y="11274"/>
                </a:lnTo>
                <a:cubicBezTo>
                  <a:pt x="11869" y="11331"/>
                  <a:pt x="11893" y="11379"/>
                  <a:pt x="11922" y="11379"/>
                </a:cubicBezTo>
                <a:cubicBezTo>
                  <a:pt x="11951" y="11379"/>
                  <a:pt x="11974" y="11331"/>
                  <a:pt x="11974" y="11274"/>
                </a:cubicBezTo>
                <a:lnTo>
                  <a:pt x="11974" y="11054"/>
                </a:lnTo>
                <a:cubicBezTo>
                  <a:pt x="11974" y="10996"/>
                  <a:pt x="11951" y="10949"/>
                  <a:pt x="11922" y="10949"/>
                </a:cubicBezTo>
                <a:close/>
                <a:moveTo>
                  <a:pt x="12236" y="10949"/>
                </a:moveTo>
                <a:cubicBezTo>
                  <a:pt x="12207" y="10949"/>
                  <a:pt x="12183" y="10996"/>
                  <a:pt x="12183" y="11054"/>
                </a:cubicBezTo>
                <a:lnTo>
                  <a:pt x="12183" y="11274"/>
                </a:lnTo>
                <a:cubicBezTo>
                  <a:pt x="12183" y="11331"/>
                  <a:pt x="12207" y="11379"/>
                  <a:pt x="12236" y="11379"/>
                </a:cubicBezTo>
                <a:cubicBezTo>
                  <a:pt x="12265" y="11379"/>
                  <a:pt x="12288" y="11331"/>
                  <a:pt x="12288" y="11274"/>
                </a:cubicBezTo>
                <a:lnTo>
                  <a:pt x="12288" y="11054"/>
                </a:lnTo>
                <a:cubicBezTo>
                  <a:pt x="12288" y="10996"/>
                  <a:pt x="12265" y="10949"/>
                  <a:pt x="12236" y="10949"/>
                </a:cubicBezTo>
                <a:close/>
                <a:moveTo>
                  <a:pt x="13085" y="10949"/>
                </a:moveTo>
                <a:cubicBezTo>
                  <a:pt x="13056" y="10949"/>
                  <a:pt x="13032" y="10996"/>
                  <a:pt x="13032" y="11054"/>
                </a:cubicBezTo>
                <a:lnTo>
                  <a:pt x="13032" y="11274"/>
                </a:lnTo>
                <a:cubicBezTo>
                  <a:pt x="13032" y="11331"/>
                  <a:pt x="13056" y="11379"/>
                  <a:pt x="13085" y="11379"/>
                </a:cubicBezTo>
                <a:cubicBezTo>
                  <a:pt x="13114" y="11379"/>
                  <a:pt x="13138" y="11331"/>
                  <a:pt x="13138" y="11274"/>
                </a:cubicBezTo>
                <a:lnTo>
                  <a:pt x="13138" y="11054"/>
                </a:lnTo>
                <a:cubicBezTo>
                  <a:pt x="13138" y="10996"/>
                  <a:pt x="13114" y="10949"/>
                  <a:pt x="13085" y="10949"/>
                </a:cubicBezTo>
                <a:close/>
                <a:moveTo>
                  <a:pt x="13399" y="10949"/>
                </a:moveTo>
                <a:cubicBezTo>
                  <a:pt x="13370" y="10949"/>
                  <a:pt x="13348" y="10996"/>
                  <a:pt x="13348" y="11054"/>
                </a:cubicBezTo>
                <a:lnTo>
                  <a:pt x="13348" y="11274"/>
                </a:lnTo>
                <a:cubicBezTo>
                  <a:pt x="13348" y="11331"/>
                  <a:pt x="13370" y="11379"/>
                  <a:pt x="13399" y="11379"/>
                </a:cubicBezTo>
                <a:cubicBezTo>
                  <a:pt x="13428" y="11379"/>
                  <a:pt x="13452" y="11331"/>
                  <a:pt x="13452" y="11274"/>
                </a:cubicBezTo>
                <a:lnTo>
                  <a:pt x="13452" y="11054"/>
                </a:lnTo>
                <a:cubicBezTo>
                  <a:pt x="13452" y="10996"/>
                  <a:pt x="13428" y="10949"/>
                  <a:pt x="13399" y="10949"/>
                </a:cubicBezTo>
                <a:close/>
                <a:moveTo>
                  <a:pt x="14249" y="10949"/>
                </a:moveTo>
                <a:cubicBezTo>
                  <a:pt x="14220" y="10949"/>
                  <a:pt x="14196" y="10996"/>
                  <a:pt x="14196" y="11054"/>
                </a:cubicBezTo>
                <a:lnTo>
                  <a:pt x="14196" y="11274"/>
                </a:lnTo>
                <a:cubicBezTo>
                  <a:pt x="14196" y="11331"/>
                  <a:pt x="14220" y="11379"/>
                  <a:pt x="14249" y="11379"/>
                </a:cubicBezTo>
                <a:cubicBezTo>
                  <a:pt x="14278" y="11379"/>
                  <a:pt x="14302" y="11331"/>
                  <a:pt x="14302" y="11274"/>
                </a:cubicBezTo>
                <a:lnTo>
                  <a:pt x="14302" y="11054"/>
                </a:lnTo>
                <a:cubicBezTo>
                  <a:pt x="14302" y="10996"/>
                  <a:pt x="14278" y="10949"/>
                  <a:pt x="14249" y="10949"/>
                </a:cubicBezTo>
                <a:close/>
                <a:moveTo>
                  <a:pt x="14564" y="10949"/>
                </a:moveTo>
                <a:cubicBezTo>
                  <a:pt x="14535" y="10949"/>
                  <a:pt x="14511" y="10996"/>
                  <a:pt x="14511" y="11054"/>
                </a:cubicBezTo>
                <a:lnTo>
                  <a:pt x="14511" y="11274"/>
                </a:lnTo>
                <a:cubicBezTo>
                  <a:pt x="14511" y="11331"/>
                  <a:pt x="14535" y="11379"/>
                  <a:pt x="14564" y="11379"/>
                </a:cubicBezTo>
                <a:cubicBezTo>
                  <a:pt x="14593" y="11379"/>
                  <a:pt x="14617" y="11331"/>
                  <a:pt x="14617" y="11274"/>
                </a:cubicBezTo>
                <a:lnTo>
                  <a:pt x="14617" y="11054"/>
                </a:lnTo>
                <a:cubicBezTo>
                  <a:pt x="14617" y="10996"/>
                  <a:pt x="14593" y="10949"/>
                  <a:pt x="14564" y="10949"/>
                </a:cubicBezTo>
                <a:close/>
                <a:moveTo>
                  <a:pt x="15413" y="10949"/>
                </a:moveTo>
                <a:cubicBezTo>
                  <a:pt x="15384" y="10949"/>
                  <a:pt x="15360" y="10996"/>
                  <a:pt x="15360" y="11054"/>
                </a:cubicBezTo>
                <a:lnTo>
                  <a:pt x="15360" y="11274"/>
                </a:lnTo>
                <a:cubicBezTo>
                  <a:pt x="15360" y="11331"/>
                  <a:pt x="15384" y="11379"/>
                  <a:pt x="15413" y="11379"/>
                </a:cubicBezTo>
                <a:cubicBezTo>
                  <a:pt x="15442" y="11379"/>
                  <a:pt x="15465" y="11331"/>
                  <a:pt x="15465" y="11274"/>
                </a:cubicBezTo>
                <a:lnTo>
                  <a:pt x="15465" y="11054"/>
                </a:lnTo>
                <a:cubicBezTo>
                  <a:pt x="15465" y="10996"/>
                  <a:pt x="15442" y="10949"/>
                  <a:pt x="15413" y="10949"/>
                </a:cubicBezTo>
                <a:close/>
                <a:moveTo>
                  <a:pt x="15728" y="10949"/>
                </a:moveTo>
                <a:cubicBezTo>
                  <a:pt x="15699" y="10949"/>
                  <a:pt x="15675" y="10996"/>
                  <a:pt x="15675" y="11054"/>
                </a:cubicBezTo>
                <a:lnTo>
                  <a:pt x="15675" y="11274"/>
                </a:lnTo>
                <a:cubicBezTo>
                  <a:pt x="15675" y="11331"/>
                  <a:pt x="15699" y="11379"/>
                  <a:pt x="15728" y="11379"/>
                </a:cubicBezTo>
                <a:cubicBezTo>
                  <a:pt x="15757" y="11379"/>
                  <a:pt x="15781" y="11331"/>
                  <a:pt x="15781" y="11274"/>
                </a:cubicBezTo>
                <a:lnTo>
                  <a:pt x="15781" y="11054"/>
                </a:lnTo>
                <a:cubicBezTo>
                  <a:pt x="15781" y="10996"/>
                  <a:pt x="15757" y="10949"/>
                  <a:pt x="15728" y="10949"/>
                </a:cubicBezTo>
                <a:close/>
                <a:moveTo>
                  <a:pt x="16578" y="10949"/>
                </a:moveTo>
                <a:cubicBezTo>
                  <a:pt x="16549" y="10949"/>
                  <a:pt x="16525" y="10996"/>
                  <a:pt x="16525" y="11054"/>
                </a:cubicBezTo>
                <a:lnTo>
                  <a:pt x="16525" y="11274"/>
                </a:lnTo>
                <a:cubicBezTo>
                  <a:pt x="16525" y="11331"/>
                  <a:pt x="16549" y="11379"/>
                  <a:pt x="16578" y="11379"/>
                </a:cubicBezTo>
                <a:cubicBezTo>
                  <a:pt x="16607" y="11379"/>
                  <a:pt x="16630" y="11331"/>
                  <a:pt x="16630" y="11274"/>
                </a:cubicBezTo>
                <a:lnTo>
                  <a:pt x="16630" y="11054"/>
                </a:lnTo>
                <a:cubicBezTo>
                  <a:pt x="16630" y="10996"/>
                  <a:pt x="16607" y="10949"/>
                  <a:pt x="16578" y="10949"/>
                </a:cubicBezTo>
                <a:close/>
                <a:moveTo>
                  <a:pt x="16892" y="10949"/>
                </a:moveTo>
                <a:cubicBezTo>
                  <a:pt x="16863" y="10949"/>
                  <a:pt x="16839" y="10996"/>
                  <a:pt x="16839" y="11054"/>
                </a:cubicBezTo>
                <a:lnTo>
                  <a:pt x="16839" y="11274"/>
                </a:lnTo>
                <a:cubicBezTo>
                  <a:pt x="16839" y="11331"/>
                  <a:pt x="16863" y="11379"/>
                  <a:pt x="16892" y="11379"/>
                </a:cubicBezTo>
                <a:cubicBezTo>
                  <a:pt x="16921" y="11379"/>
                  <a:pt x="16944" y="11331"/>
                  <a:pt x="16944" y="11274"/>
                </a:cubicBezTo>
                <a:lnTo>
                  <a:pt x="16944" y="11054"/>
                </a:lnTo>
                <a:cubicBezTo>
                  <a:pt x="16944" y="10996"/>
                  <a:pt x="16921" y="10949"/>
                  <a:pt x="16892" y="10949"/>
                </a:cubicBezTo>
                <a:close/>
                <a:moveTo>
                  <a:pt x="17741" y="10949"/>
                </a:moveTo>
                <a:cubicBezTo>
                  <a:pt x="17712" y="10949"/>
                  <a:pt x="17689" y="10996"/>
                  <a:pt x="17689" y="11054"/>
                </a:cubicBezTo>
                <a:lnTo>
                  <a:pt x="17689" y="11274"/>
                </a:lnTo>
                <a:cubicBezTo>
                  <a:pt x="17689" y="11331"/>
                  <a:pt x="17712" y="11379"/>
                  <a:pt x="17741" y="11379"/>
                </a:cubicBezTo>
                <a:cubicBezTo>
                  <a:pt x="17770" y="11379"/>
                  <a:pt x="17794" y="11331"/>
                  <a:pt x="17794" y="11274"/>
                </a:cubicBezTo>
                <a:lnTo>
                  <a:pt x="17794" y="11054"/>
                </a:lnTo>
                <a:cubicBezTo>
                  <a:pt x="17794" y="10996"/>
                  <a:pt x="17770" y="10949"/>
                  <a:pt x="17741" y="10949"/>
                </a:cubicBezTo>
                <a:close/>
                <a:moveTo>
                  <a:pt x="18055" y="10949"/>
                </a:moveTo>
                <a:cubicBezTo>
                  <a:pt x="18026" y="10949"/>
                  <a:pt x="18002" y="10996"/>
                  <a:pt x="18002" y="11054"/>
                </a:cubicBezTo>
                <a:lnTo>
                  <a:pt x="18002" y="11274"/>
                </a:lnTo>
                <a:cubicBezTo>
                  <a:pt x="18002" y="11331"/>
                  <a:pt x="18026" y="11379"/>
                  <a:pt x="18055" y="11379"/>
                </a:cubicBezTo>
                <a:cubicBezTo>
                  <a:pt x="18085" y="11379"/>
                  <a:pt x="18108" y="11331"/>
                  <a:pt x="18108" y="11274"/>
                </a:cubicBezTo>
                <a:lnTo>
                  <a:pt x="18108" y="11054"/>
                </a:lnTo>
                <a:cubicBezTo>
                  <a:pt x="18108" y="10996"/>
                  <a:pt x="18085" y="10949"/>
                  <a:pt x="18055" y="10949"/>
                </a:cubicBezTo>
                <a:close/>
                <a:moveTo>
                  <a:pt x="18905" y="10949"/>
                </a:moveTo>
                <a:cubicBezTo>
                  <a:pt x="18876" y="10949"/>
                  <a:pt x="18852" y="10996"/>
                  <a:pt x="18852" y="11054"/>
                </a:cubicBezTo>
                <a:lnTo>
                  <a:pt x="18852" y="11274"/>
                </a:lnTo>
                <a:cubicBezTo>
                  <a:pt x="18852" y="11331"/>
                  <a:pt x="18876" y="11379"/>
                  <a:pt x="18905" y="11379"/>
                </a:cubicBezTo>
                <a:cubicBezTo>
                  <a:pt x="18934" y="11379"/>
                  <a:pt x="18958" y="11331"/>
                  <a:pt x="18958" y="11274"/>
                </a:cubicBezTo>
                <a:lnTo>
                  <a:pt x="18958" y="11054"/>
                </a:lnTo>
                <a:cubicBezTo>
                  <a:pt x="18958" y="10996"/>
                  <a:pt x="18934" y="10949"/>
                  <a:pt x="18905" y="10949"/>
                </a:cubicBezTo>
                <a:close/>
                <a:moveTo>
                  <a:pt x="19220" y="10949"/>
                </a:moveTo>
                <a:cubicBezTo>
                  <a:pt x="19191" y="10949"/>
                  <a:pt x="19167" y="10996"/>
                  <a:pt x="19167" y="11054"/>
                </a:cubicBezTo>
                <a:lnTo>
                  <a:pt x="19167" y="11274"/>
                </a:lnTo>
                <a:cubicBezTo>
                  <a:pt x="19167" y="11331"/>
                  <a:pt x="19191" y="11379"/>
                  <a:pt x="19220" y="11379"/>
                </a:cubicBezTo>
                <a:cubicBezTo>
                  <a:pt x="19249" y="11379"/>
                  <a:pt x="19273" y="11331"/>
                  <a:pt x="19273" y="11274"/>
                </a:cubicBezTo>
                <a:lnTo>
                  <a:pt x="19273" y="11054"/>
                </a:lnTo>
                <a:cubicBezTo>
                  <a:pt x="19273" y="10996"/>
                  <a:pt x="19249" y="10949"/>
                  <a:pt x="19220" y="10949"/>
                </a:cubicBezTo>
                <a:close/>
                <a:moveTo>
                  <a:pt x="20069" y="10949"/>
                </a:moveTo>
                <a:cubicBezTo>
                  <a:pt x="20040" y="10949"/>
                  <a:pt x="20016" y="10996"/>
                  <a:pt x="20016" y="11054"/>
                </a:cubicBezTo>
                <a:lnTo>
                  <a:pt x="20016" y="11274"/>
                </a:lnTo>
                <a:cubicBezTo>
                  <a:pt x="20016" y="11331"/>
                  <a:pt x="20040" y="11379"/>
                  <a:pt x="20069" y="11379"/>
                </a:cubicBezTo>
                <a:cubicBezTo>
                  <a:pt x="20099" y="11379"/>
                  <a:pt x="20122" y="11331"/>
                  <a:pt x="20122" y="11274"/>
                </a:cubicBezTo>
                <a:lnTo>
                  <a:pt x="20122" y="11054"/>
                </a:lnTo>
                <a:cubicBezTo>
                  <a:pt x="20122" y="10996"/>
                  <a:pt x="20099" y="10949"/>
                  <a:pt x="20069" y="10949"/>
                </a:cubicBezTo>
                <a:close/>
                <a:moveTo>
                  <a:pt x="20384" y="10949"/>
                </a:moveTo>
                <a:cubicBezTo>
                  <a:pt x="20355" y="10949"/>
                  <a:pt x="20331" y="10996"/>
                  <a:pt x="20331" y="11054"/>
                </a:cubicBezTo>
                <a:lnTo>
                  <a:pt x="20331" y="11274"/>
                </a:lnTo>
                <a:cubicBezTo>
                  <a:pt x="20331" y="11331"/>
                  <a:pt x="20355" y="11379"/>
                  <a:pt x="20384" y="11379"/>
                </a:cubicBezTo>
                <a:cubicBezTo>
                  <a:pt x="20413" y="11379"/>
                  <a:pt x="20436" y="11331"/>
                  <a:pt x="20436" y="11274"/>
                </a:cubicBezTo>
                <a:lnTo>
                  <a:pt x="20436" y="11054"/>
                </a:lnTo>
                <a:cubicBezTo>
                  <a:pt x="20436" y="10996"/>
                  <a:pt x="20413" y="10949"/>
                  <a:pt x="20384" y="10949"/>
                </a:cubicBezTo>
                <a:close/>
                <a:moveTo>
                  <a:pt x="21234" y="10949"/>
                </a:moveTo>
                <a:cubicBezTo>
                  <a:pt x="21204" y="10949"/>
                  <a:pt x="21181" y="10996"/>
                  <a:pt x="21181" y="11054"/>
                </a:cubicBezTo>
                <a:lnTo>
                  <a:pt x="21181" y="11274"/>
                </a:lnTo>
                <a:cubicBezTo>
                  <a:pt x="21181" y="11331"/>
                  <a:pt x="21204" y="11379"/>
                  <a:pt x="21234" y="11379"/>
                </a:cubicBezTo>
                <a:cubicBezTo>
                  <a:pt x="21263" y="11379"/>
                  <a:pt x="21285" y="11331"/>
                  <a:pt x="21285" y="11274"/>
                </a:cubicBezTo>
                <a:lnTo>
                  <a:pt x="21285" y="11054"/>
                </a:lnTo>
                <a:cubicBezTo>
                  <a:pt x="21285" y="10996"/>
                  <a:pt x="21263" y="10949"/>
                  <a:pt x="21234" y="10949"/>
                </a:cubicBezTo>
                <a:close/>
                <a:moveTo>
                  <a:pt x="21547" y="10949"/>
                </a:moveTo>
                <a:cubicBezTo>
                  <a:pt x="21518" y="10949"/>
                  <a:pt x="21495" y="10996"/>
                  <a:pt x="21495" y="11054"/>
                </a:cubicBezTo>
                <a:lnTo>
                  <a:pt x="21495" y="11274"/>
                </a:lnTo>
                <a:cubicBezTo>
                  <a:pt x="21495" y="11331"/>
                  <a:pt x="21518" y="11379"/>
                  <a:pt x="21547" y="11379"/>
                </a:cubicBezTo>
                <a:cubicBezTo>
                  <a:pt x="21576" y="11379"/>
                  <a:pt x="21600" y="11331"/>
                  <a:pt x="21600" y="11274"/>
                </a:cubicBezTo>
                <a:lnTo>
                  <a:pt x="21600" y="11054"/>
                </a:lnTo>
                <a:cubicBezTo>
                  <a:pt x="21600" y="10996"/>
                  <a:pt x="21576" y="10949"/>
                  <a:pt x="21547" y="10949"/>
                </a:cubicBezTo>
                <a:close/>
                <a:moveTo>
                  <a:pt x="53" y="11681"/>
                </a:moveTo>
                <a:cubicBezTo>
                  <a:pt x="24" y="11681"/>
                  <a:pt x="0" y="11726"/>
                  <a:pt x="0" y="11784"/>
                </a:cubicBezTo>
                <a:lnTo>
                  <a:pt x="0" y="12004"/>
                </a:lnTo>
                <a:cubicBezTo>
                  <a:pt x="0" y="12061"/>
                  <a:pt x="24" y="12108"/>
                  <a:pt x="53" y="12108"/>
                </a:cubicBezTo>
                <a:cubicBezTo>
                  <a:pt x="82" y="12108"/>
                  <a:pt x="106" y="12061"/>
                  <a:pt x="106" y="12004"/>
                </a:cubicBezTo>
                <a:lnTo>
                  <a:pt x="106" y="11784"/>
                </a:lnTo>
                <a:cubicBezTo>
                  <a:pt x="106" y="11726"/>
                  <a:pt x="82" y="11681"/>
                  <a:pt x="53" y="11681"/>
                </a:cubicBezTo>
                <a:close/>
                <a:moveTo>
                  <a:pt x="367" y="11681"/>
                </a:moveTo>
                <a:cubicBezTo>
                  <a:pt x="338" y="11681"/>
                  <a:pt x="315" y="11726"/>
                  <a:pt x="315" y="11784"/>
                </a:cubicBezTo>
                <a:lnTo>
                  <a:pt x="315" y="12004"/>
                </a:lnTo>
                <a:cubicBezTo>
                  <a:pt x="315" y="12061"/>
                  <a:pt x="338" y="12108"/>
                  <a:pt x="367" y="12108"/>
                </a:cubicBezTo>
                <a:cubicBezTo>
                  <a:pt x="397" y="12108"/>
                  <a:pt x="420" y="12061"/>
                  <a:pt x="420" y="12004"/>
                </a:cubicBezTo>
                <a:lnTo>
                  <a:pt x="420" y="11784"/>
                </a:lnTo>
                <a:cubicBezTo>
                  <a:pt x="420" y="11726"/>
                  <a:pt x="397" y="11681"/>
                  <a:pt x="367" y="11681"/>
                </a:cubicBezTo>
                <a:close/>
                <a:moveTo>
                  <a:pt x="1217" y="11681"/>
                </a:moveTo>
                <a:cubicBezTo>
                  <a:pt x="1188" y="11681"/>
                  <a:pt x="1164" y="11726"/>
                  <a:pt x="1164" y="11784"/>
                </a:cubicBezTo>
                <a:lnTo>
                  <a:pt x="1164" y="12004"/>
                </a:lnTo>
                <a:cubicBezTo>
                  <a:pt x="1164" y="12061"/>
                  <a:pt x="1188" y="12108"/>
                  <a:pt x="1217" y="12108"/>
                </a:cubicBezTo>
                <a:cubicBezTo>
                  <a:pt x="1246" y="12108"/>
                  <a:pt x="1270" y="12061"/>
                  <a:pt x="1270" y="12004"/>
                </a:cubicBezTo>
                <a:lnTo>
                  <a:pt x="1270" y="11784"/>
                </a:lnTo>
                <a:cubicBezTo>
                  <a:pt x="1270" y="11726"/>
                  <a:pt x="1246" y="11681"/>
                  <a:pt x="1217" y="11681"/>
                </a:cubicBezTo>
                <a:close/>
                <a:moveTo>
                  <a:pt x="1532" y="11681"/>
                </a:moveTo>
                <a:cubicBezTo>
                  <a:pt x="1503" y="11681"/>
                  <a:pt x="1479" y="11726"/>
                  <a:pt x="1479" y="11784"/>
                </a:cubicBezTo>
                <a:lnTo>
                  <a:pt x="1479" y="12004"/>
                </a:lnTo>
                <a:cubicBezTo>
                  <a:pt x="1479" y="12061"/>
                  <a:pt x="1503" y="12108"/>
                  <a:pt x="1532" y="12108"/>
                </a:cubicBezTo>
                <a:cubicBezTo>
                  <a:pt x="1561" y="12108"/>
                  <a:pt x="1584" y="12061"/>
                  <a:pt x="1584" y="12004"/>
                </a:cubicBezTo>
                <a:lnTo>
                  <a:pt x="1584" y="11784"/>
                </a:lnTo>
                <a:cubicBezTo>
                  <a:pt x="1584" y="11726"/>
                  <a:pt x="1561" y="11681"/>
                  <a:pt x="1532" y="11681"/>
                </a:cubicBezTo>
                <a:close/>
                <a:moveTo>
                  <a:pt x="2380" y="11681"/>
                </a:moveTo>
                <a:cubicBezTo>
                  <a:pt x="2351" y="11681"/>
                  <a:pt x="2329" y="11726"/>
                  <a:pt x="2329" y="11784"/>
                </a:cubicBezTo>
                <a:lnTo>
                  <a:pt x="2329" y="12004"/>
                </a:lnTo>
                <a:cubicBezTo>
                  <a:pt x="2329" y="12061"/>
                  <a:pt x="2351" y="12108"/>
                  <a:pt x="2380" y="12108"/>
                </a:cubicBezTo>
                <a:cubicBezTo>
                  <a:pt x="2409" y="12108"/>
                  <a:pt x="2433" y="12061"/>
                  <a:pt x="2433" y="12004"/>
                </a:cubicBezTo>
                <a:lnTo>
                  <a:pt x="2433" y="11784"/>
                </a:lnTo>
                <a:cubicBezTo>
                  <a:pt x="2433" y="11726"/>
                  <a:pt x="2409" y="11681"/>
                  <a:pt x="2380" y="11681"/>
                </a:cubicBezTo>
                <a:close/>
                <a:moveTo>
                  <a:pt x="2695" y="11681"/>
                </a:moveTo>
                <a:cubicBezTo>
                  <a:pt x="2666" y="11681"/>
                  <a:pt x="2643" y="11726"/>
                  <a:pt x="2643" y="11784"/>
                </a:cubicBezTo>
                <a:lnTo>
                  <a:pt x="2643" y="12004"/>
                </a:lnTo>
                <a:cubicBezTo>
                  <a:pt x="2643" y="12061"/>
                  <a:pt x="2666" y="12108"/>
                  <a:pt x="2695" y="12108"/>
                </a:cubicBezTo>
                <a:cubicBezTo>
                  <a:pt x="2724" y="12108"/>
                  <a:pt x="2748" y="12061"/>
                  <a:pt x="2748" y="12004"/>
                </a:cubicBezTo>
                <a:lnTo>
                  <a:pt x="2748" y="11784"/>
                </a:lnTo>
                <a:cubicBezTo>
                  <a:pt x="2748" y="11726"/>
                  <a:pt x="2724" y="11681"/>
                  <a:pt x="2695" y="11681"/>
                </a:cubicBezTo>
                <a:close/>
                <a:moveTo>
                  <a:pt x="3545" y="11681"/>
                </a:moveTo>
                <a:cubicBezTo>
                  <a:pt x="3516" y="11681"/>
                  <a:pt x="3492" y="11726"/>
                  <a:pt x="3492" y="11784"/>
                </a:cubicBezTo>
                <a:lnTo>
                  <a:pt x="3492" y="12004"/>
                </a:lnTo>
                <a:cubicBezTo>
                  <a:pt x="3492" y="12061"/>
                  <a:pt x="3516" y="12108"/>
                  <a:pt x="3545" y="12108"/>
                </a:cubicBezTo>
                <a:cubicBezTo>
                  <a:pt x="3574" y="12108"/>
                  <a:pt x="3598" y="12061"/>
                  <a:pt x="3598" y="12004"/>
                </a:cubicBezTo>
                <a:lnTo>
                  <a:pt x="3598" y="11784"/>
                </a:lnTo>
                <a:cubicBezTo>
                  <a:pt x="3598" y="11726"/>
                  <a:pt x="3574" y="11681"/>
                  <a:pt x="3545" y="11681"/>
                </a:cubicBezTo>
                <a:close/>
                <a:moveTo>
                  <a:pt x="3859" y="11681"/>
                </a:moveTo>
                <a:cubicBezTo>
                  <a:pt x="3830" y="11681"/>
                  <a:pt x="3806" y="11726"/>
                  <a:pt x="3806" y="11784"/>
                </a:cubicBezTo>
                <a:lnTo>
                  <a:pt x="3806" y="12004"/>
                </a:lnTo>
                <a:cubicBezTo>
                  <a:pt x="3806" y="12061"/>
                  <a:pt x="3830" y="12108"/>
                  <a:pt x="3859" y="12108"/>
                </a:cubicBezTo>
                <a:cubicBezTo>
                  <a:pt x="3888" y="12108"/>
                  <a:pt x="3912" y="12061"/>
                  <a:pt x="3912" y="12004"/>
                </a:cubicBezTo>
                <a:lnTo>
                  <a:pt x="3912" y="11784"/>
                </a:lnTo>
                <a:cubicBezTo>
                  <a:pt x="3912" y="11726"/>
                  <a:pt x="3888" y="11681"/>
                  <a:pt x="3859" y="11681"/>
                </a:cubicBezTo>
                <a:close/>
                <a:moveTo>
                  <a:pt x="4709" y="11681"/>
                </a:moveTo>
                <a:cubicBezTo>
                  <a:pt x="4680" y="11681"/>
                  <a:pt x="4656" y="11726"/>
                  <a:pt x="4656" y="11784"/>
                </a:cubicBezTo>
                <a:lnTo>
                  <a:pt x="4656" y="12004"/>
                </a:lnTo>
                <a:cubicBezTo>
                  <a:pt x="4656" y="12061"/>
                  <a:pt x="4680" y="12108"/>
                  <a:pt x="4709" y="12108"/>
                </a:cubicBezTo>
                <a:cubicBezTo>
                  <a:pt x="4738" y="12108"/>
                  <a:pt x="4762" y="12061"/>
                  <a:pt x="4762" y="12004"/>
                </a:cubicBezTo>
                <a:lnTo>
                  <a:pt x="4762" y="11784"/>
                </a:lnTo>
                <a:cubicBezTo>
                  <a:pt x="4762" y="11726"/>
                  <a:pt x="4738" y="11681"/>
                  <a:pt x="4709" y="11681"/>
                </a:cubicBezTo>
                <a:close/>
                <a:moveTo>
                  <a:pt x="5023" y="11681"/>
                </a:moveTo>
                <a:cubicBezTo>
                  <a:pt x="4994" y="11681"/>
                  <a:pt x="4970" y="11726"/>
                  <a:pt x="4970" y="11784"/>
                </a:cubicBezTo>
                <a:lnTo>
                  <a:pt x="4970" y="12004"/>
                </a:lnTo>
                <a:cubicBezTo>
                  <a:pt x="4970" y="12061"/>
                  <a:pt x="4994" y="12108"/>
                  <a:pt x="5023" y="12108"/>
                </a:cubicBezTo>
                <a:cubicBezTo>
                  <a:pt x="5053" y="12108"/>
                  <a:pt x="5076" y="12061"/>
                  <a:pt x="5076" y="12004"/>
                </a:cubicBezTo>
                <a:lnTo>
                  <a:pt x="5076" y="11784"/>
                </a:lnTo>
                <a:cubicBezTo>
                  <a:pt x="5076" y="11726"/>
                  <a:pt x="5053" y="11681"/>
                  <a:pt x="5023" y="11681"/>
                </a:cubicBezTo>
                <a:close/>
                <a:moveTo>
                  <a:pt x="5873" y="11681"/>
                </a:moveTo>
                <a:cubicBezTo>
                  <a:pt x="5844" y="11681"/>
                  <a:pt x="5820" y="11726"/>
                  <a:pt x="5820" y="11784"/>
                </a:cubicBezTo>
                <a:lnTo>
                  <a:pt x="5820" y="12004"/>
                </a:lnTo>
                <a:cubicBezTo>
                  <a:pt x="5820" y="12061"/>
                  <a:pt x="5844" y="12108"/>
                  <a:pt x="5873" y="12108"/>
                </a:cubicBezTo>
                <a:cubicBezTo>
                  <a:pt x="5902" y="12108"/>
                  <a:pt x="5926" y="12061"/>
                  <a:pt x="5926" y="12004"/>
                </a:cubicBezTo>
                <a:lnTo>
                  <a:pt x="5926" y="11784"/>
                </a:lnTo>
                <a:cubicBezTo>
                  <a:pt x="5926" y="11726"/>
                  <a:pt x="5902" y="11681"/>
                  <a:pt x="5873" y="11681"/>
                </a:cubicBezTo>
                <a:close/>
                <a:moveTo>
                  <a:pt x="6188" y="11681"/>
                </a:moveTo>
                <a:cubicBezTo>
                  <a:pt x="6159" y="11681"/>
                  <a:pt x="6135" y="11726"/>
                  <a:pt x="6135" y="11784"/>
                </a:cubicBezTo>
                <a:lnTo>
                  <a:pt x="6135" y="12004"/>
                </a:lnTo>
                <a:cubicBezTo>
                  <a:pt x="6135" y="12061"/>
                  <a:pt x="6159" y="12108"/>
                  <a:pt x="6188" y="12108"/>
                </a:cubicBezTo>
                <a:cubicBezTo>
                  <a:pt x="6217" y="12108"/>
                  <a:pt x="6240" y="12061"/>
                  <a:pt x="6240" y="12004"/>
                </a:cubicBezTo>
                <a:lnTo>
                  <a:pt x="6240" y="11784"/>
                </a:lnTo>
                <a:cubicBezTo>
                  <a:pt x="6240" y="11726"/>
                  <a:pt x="6217" y="11681"/>
                  <a:pt x="6188" y="11681"/>
                </a:cubicBezTo>
                <a:close/>
                <a:moveTo>
                  <a:pt x="7036" y="11681"/>
                </a:moveTo>
                <a:cubicBezTo>
                  <a:pt x="7007" y="11681"/>
                  <a:pt x="6984" y="11726"/>
                  <a:pt x="6984" y="11784"/>
                </a:cubicBezTo>
                <a:lnTo>
                  <a:pt x="6984" y="12004"/>
                </a:lnTo>
                <a:cubicBezTo>
                  <a:pt x="6984" y="12061"/>
                  <a:pt x="7007" y="12108"/>
                  <a:pt x="7036" y="12108"/>
                </a:cubicBezTo>
                <a:cubicBezTo>
                  <a:pt x="7065" y="12108"/>
                  <a:pt x="7089" y="12061"/>
                  <a:pt x="7089" y="12004"/>
                </a:cubicBezTo>
                <a:lnTo>
                  <a:pt x="7089" y="11784"/>
                </a:lnTo>
                <a:cubicBezTo>
                  <a:pt x="7089" y="11726"/>
                  <a:pt x="7065" y="11681"/>
                  <a:pt x="7036" y="11681"/>
                </a:cubicBezTo>
                <a:close/>
                <a:moveTo>
                  <a:pt x="7351" y="11681"/>
                </a:moveTo>
                <a:cubicBezTo>
                  <a:pt x="7322" y="11681"/>
                  <a:pt x="7299" y="11726"/>
                  <a:pt x="7299" y="11784"/>
                </a:cubicBezTo>
                <a:lnTo>
                  <a:pt x="7299" y="12004"/>
                </a:lnTo>
                <a:cubicBezTo>
                  <a:pt x="7299" y="12061"/>
                  <a:pt x="7322" y="12108"/>
                  <a:pt x="7351" y="12108"/>
                </a:cubicBezTo>
                <a:cubicBezTo>
                  <a:pt x="7380" y="12108"/>
                  <a:pt x="7404" y="12061"/>
                  <a:pt x="7404" y="12004"/>
                </a:cubicBezTo>
                <a:lnTo>
                  <a:pt x="7404" y="11784"/>
                </a:lnTo>
                <a:cubicBezTo>
                  <a:pt x="7404" y="11726"/>
                  <a:pt x="7380" y="11681"/>
                  <a:pt x="7351" y="11681"/>
                </a:cubicBezTo>
                <a:close/>
                <a:moveTo>
                  <a:pt x="8201" y="11681"/>
                </a:moveTo>
                <a:cubicBezTo>
                  <a:pt x="8171" y="11681"/>
                  <a:pt x="8148" y="11726"/>
                  <a:pt x="8148" y="11784"/>
                </a:cubicBezTo>
                <a:lnTo>
                  <a:pt x="8148" y="12004"/>
                </a:lnTo>
                <a:cubicBezTo>
                  <a:pt x="8148" y="12061"/>
                  <a:pt x="8171" y="12108"/>
                  <a:pt x="8201" y="12108"/>
                </a:cubicBezTo>
                <a:cubicBezTo>
                  <a:pt x="8230" y="12108"/>
                  <a:pt x="8254" y="12061"/>
                  <a:pt x="8254" y="12004"/>
                </a:cubicBezTo>
                <a:lnTo>
                  <a:pt x="8254" y="11784"/>
                </a:lnTo>
                <a:cubicBezTo>
                  <a:pt x="8254" y="11726"/>
                  <a:pt x="8230" y="11681"/>
                  <a:pt x="8201" y="11681"/>
                </a:cubicBezTo>
                <a:close/>
                <a:moveTo>
                  <a:pt x="8515" y="11681"/>
                </a:moveTo>
                <a:cubicBezTo>
                  <a:pt x="8486" y="11681"/>
                  <a:pt x="8462" y="11726"/>
                  <a:pt x="8462" y="11784"/>
                </a:cubicBezTo>
                <a:lnTo>
                  <a:pt x="8462" y="12004"/>
                </a:lnTo>
                <a:cubicBezTo>
                  <a:pt x="8462" y="12061"/>
                  <a:pt x="8486" y="12108"/>
                  <a:pt x="8515" y="12108"/>
                </a:cubicBezTo>
                <a:cubicBezTo>
                  <a:pt x="8544" y="12108"/>
                  <a:pt x="8568" y="12061"/>
                  <a:pt x="8568" y="12004"/>
                </a:cubicBezTo>
                <a:lnTo>
                  <a:pt x="8568" y="11784"/>
                </a:lnTo>
                <a:cubicBezTo>
                  <a:pt x="8568" y="11726"/>
                  <a:pt x="8544" y="11681"/>
                  <a:pt x="8515" y="11681"/>
                </a:cubicBezTo>
                <a:close/>
                <a:moveTo>
                  <a:pt x="9365" y="11681"/>
                </a:moveTo>
                <a:cubicBezTo>
                  <a:pt x="9336" y="11681"/>
                  <a:pt x="9312" y="11726"/>
                  <a:pt x="9312" y="11784"/>
                </a:cubicBezTo>
                <a:lnTo>
                  <a:pt x="9312" y="12004"/>
                </a:lnTo>
                <a:cubicBezTo>
                  <a:pt x="9312" y="12061"/>
                  <a:pt x="9336" y="12108"/>
                  <a:pt x="9365" y="12108"/>
                </a:cubicBezTo>
                <a:cubicBezTo>
                  <a:pt x="9394" y="12108"/>
                  <a:pt x="9418" y="12061"/>
                  <a:pt x="9418" y="12004"/>
                </a:cubicBezTo>
                <a:lnTo>
                  <a:pt x="9418" y="11784"/>
                </a:lnTo>
                <a:cubicBezTo>
                  <a:pt x="9418" y="11726"/>
                  <a:pt x="9394" y="11681"/>
                  <a:pt x="9365" y="11681"/>
                </a:cubicBezTo>
                <a:close/>
                <a:moveTo>
                  <a:pt x="9679" y="11681"/>
                </a:moveTo>
                <a:cubicBezTo>
                  <a:pt x="9650" y="11681"/>
                  <a:pt x="9626" y="11726"/>
                  <a:pt x="9626" y="11784"/>
                </a:cubicBezTo>
                <a:lnTo>
                  <a:pt x="9626" y="12004"/>
                </a:lnTo>
                <a:cubicBezTo>
                  <a:pt x="9626" y="12061"/>
                  <a:pt x="9650" y="12108"/>
                  <a:pt x="9679" y="12108"/>
                </a:cubicBezTo>
                <a:cubicBezTo>
                  <a:pt x="9708" y="12108"/>
                  <a:pt x="9732" y="12061"/>
                  <a:pt x="9732" y="12004"/>
                </a:cubicBezTo>
                <a:lnTo>
                  <a:pt x="9732" y="11784"/>
                </a:lnTo>
                <a:cubicBezTo>
                  <a:pt x="9732" y="11726"/>
                  <a:pt x="9708" y="11681"/>
                  <a:pt x="9679" y="11681"/>
                </a:cubicBezTo>
                <a:close/>
                <a:moveTo>
                  <a:pt x="10529" y="11681"/>
                </a:moveTo>
                <a:cubicBezTo>
                  <a:pt x="10500" y="11681"/>
                  <a:pt x="10476" y="11726"/>
                  <a:pt x="10476" y="11784"/>
                </a:cubicBezTo>
                <a:lnTo>
                  <a:pt x="10476" y="12004"/>
                </a:lnTo>
                <a:cubicBezTo>
                  <a:pt x="10476" y="12061"/>
                  <a:pt x="10500" y="12108"/>
                  <a:pt x="10529" y="12108"/>
                </a:cubicBezTo>
                <a:cubicBezTo>
                  <a:pt x="10558" y="12108"/>
                  <a:pt x="10582" y="12061"/>
                  <a:pt x="10582" y="12004"/>
                </a:cubicBezTo>
                <a:lnTo>
                  <a:pt x="10582" y="11784"/>
                </a:lnTo>
                <a:cubicBezTo>
                  <a:pt x="10582" y="11726"/>
                  <a:pt x="10558" y="11681"/>
                  <a:pt x="10529" y="11681"/>
                </a:cubicBezTo>
                <a:close/>
                <a:moveTo>
                  <a:pt x="10844" y="11681"/>
                </a:moveTo>
                <a:cubicBezTo>
                  <a:pt x="10814" y="11681"/>
                  <a:pt x="10791" y="11726"/>
                  <a:pt x="10791" y="11784"/>
                </a:cubicBezTo>
                <a:lnTo>
                  <a:pt x="10791" y="12004"/>
                </a:lnTo>
                <a:cubicBezTo>
                  <a:pt x="10791" y="12061"/>
                  <a:pt x="10814" y="12108"/>
                  <a:pt x="10844" y="12108"/>
                </a:cubicBezTo>
                <a:cubicBezTo>
                  <a:pt x="10873" y="12108"/>
                  <a:pt x="10895" y="12061"/>
                  <a:pt x="10895" y="12004"/>
                </a:cubicBezTo>
                <a:lnTo>
                  <a:pt x="10895" y="11784"/>
                </a:lnTo>
                <a:cubicBezTo>
                  <a:pt x="10895" y="11726"/>
                  <a:pt x="10873" y="11681"/>
                  <a:pt x="10844" y="11681"/>
                </a:cubicBezTo>
                <a:close/>
                <a:moveTo>
                  <a:pt x="11692" y="11681"/>
                </a:moveTo>
                <a:cubicBezTo>
                  <a:pt x="11663" y="11681"/>
                  <a:pt x="11640" y="11726"/>
                  <a:pt x="11640" y="11784"/>
                </a:cubicBezTo>
                <a:lnTo>
                  <a:pt x="11640" y="12004"/>
                </a:lnTo>
                <a:cubicBezTo>
                  <a:pt x="11640" y="12061"/>
                  <a:pt x="11663" y="12108"/>
                  <a:pt x="11692" y="12108"/>
                </a:cubicBezTo>
                <a:cubicBezTo>
                  <a:pt x="11721" y="12108"/>
                  <a:pt x="11745" y="12061"/>
                  <a:pt x="11745" y="12004"/>
                </a:cubicBezTo>
                <a:lnTo>
                  <a:pt x="11745" y="11784"/>
                </a:lnTo>
                <a:cubicBezTo>
                  <a:pt x="11745" y="11726"/>
                  <a:pt x="11721" y="11681"/>
                  <a:pt x="11692" y="11681"/>
                </a:cubicBezTo>
                <a:close/>
                <a:moveTo>
                  <a:pt x="12007" y="11681"/>
                </a:moveTo>
                <a:cubicBezTo>
                  <a:pt x="11978" y="11681"/>
                  <a:pt x="11955" y="11726"/>
                  <a:pt x="11955" y="11784"/>
                </a:cubicBezTo>
                <a:lnTo>
                  <a:pt x="11955" y="12004"/>
                </a:lnTo>
                <a:cubicBezTo>
                  <a:pt x="11955" y="12061"/>
                  <a:pt x="11978" y="12108"/>
                  <a:pt x="12007" y="12108"/>
                </a:cubicBezTo>
                <a:cubicBezTo>
                  <a:pt x="12036" y="12108"/>
                  <a:pt x="12060" y="12061"/>
                  <a:pt x="12060" y="12004"/>
                </a:cubicBezTo>
                <a:lnTo>
                  <a:pt x="12060" y="11784"/>
                </a:lnTo>
                <a:cubicBezTo>
                  <a:pt x="12060" y="11726"/>
                  <a:pt x="12036" y="11681"/>
                  <a:pt x="12007" y="11681"/>
                </a:cubicBezTo>
                <a:close/>
                <a:moveTo>
                  <a:pt x="12856" y="11681"/>
                </a:moveTo>
                <a:cubicBezTo>
                  <a:pt x="12827" y="11681"/>
                  <a:pt x="12804" y="11726"/>
                  <a:pt x="12804" y="11784"/>
                </a:cubicBezTo>
                <a:lnTo>
                  <a:pt x="12804" y="12004"/>
                </a:lnTo>
                <a:cubicBezTo>
                  <a:pt x="12804" y="12061"/>
                  <a:pt x="12827" y="12108"/>
                  <a:pt x="12856" y="12108"/>
                </a:cubicBezTo>
                <a:cubicBezTo>
                  <a:pt x="12886" y="12108"/>
                  <a:pt x="12909" y="12061"/>
                  <a:pt x="12909" y="12004"/>
                </a:cubicBezTo>
                <a:lnTo>
                  <a:pt x="12909" y="11784"/>
                </a:lnTo>
                <a:cubicBezTo>
                  <a:pt x="12909" y="11726"/>
                  <a:pt x="12886" y="11681"/>
                  <a:pt x="12856" y="11681"/>
                </a:cubicBezTo>
                <a:close/>
                <a:moveTo>
                  <a:pt x="13171" y="11681"/>
                </a:moveTo>
                <a:cubicBezTo>
                  <a:pt x="13142" y="11681"/>
                  <a:pt x="13118" y="11726"/>
                  <a:pt x="13118" y="11784"/>
                </a:cubicBezTo>
                <a:lnTo>
                  <a:pt x="13118" y="12004"/>
                </a:lnTo>
                <a:cubicBezTo>
                  <a:pt x="13118" y="12061"/>
                  <a:pt x="13142" y="12108"/>
                  <a:pt x="13171" y="12108"/>
                </a:cubicBezTo>
                <a:cubicBezTo>
                  <a:pt x="13200" y="12108"/>
                  <a:pt x="13224" y="12061"/>
                  <a:pt x="13224" y="12004"/>
                </a:cubicBezTo>
                <a:lnTo>
                  <a:pt x="13224" y="11784"/>
                </a:lnTo>
                <a:cubicBezTo>
                  <a:pt x="13224" y="11726"/>
                  <a:pt x="13200" y="11681"/>
                  <a:pt x="13171" y="11681"/>
                </a:cubicBezTo>
                <a:close/>
                <a:moveTo>
                  <a:pt x="14021" y="11681"/>
                </a:moveTo>
                <a:cubicBezTo>
                  <a:pt x="13992" y="11681"/>
                  <a:pt x="13968" y="11726"/>
                  <a:pt x="13968" y="11784"/>
                </a:cubicBezTo>
                <a:lnTo>
                  <a:pt x="13968" y="12004"/>
                </a:lnTo>
                <a:cubicBezTo>
                  <a:pt x="13968" y="12061"/>
                  <a:pt x="13992" y="12108"/>
                  <a:pt x="14021" y="12108"/>
                </a:cubicBezTo>
                <a:cubicBezTo>
                  <a:pt x="14050" y="12108"/>
                  <a:pt x="14074" y="12061"/>
                  <a:pt x="14074" y="12004"/>
                </a:cubicBezTo>
                <a:lnTo>
                  <a:pt x="14074" y="11784"/>
                </a:lnTo>
                <a:cubicBezTo>
                  <a:pt x="14074" y="11726"/>
                  <a:pt x="14050" y="11681"/>
                  <a:pt x="14021" y="11681"/>
                </a:cubicBezTo>
                <a:close/>
                <a:moveTo>
                  <a:pt x="14335" y="11681"/>
                </a:moveTo>
                <a:cubicBezTo>
                  <a:pt x="14306" y="11681"/>
                  <a:pt x="14282" y="11726"/>
                  <a:pt x="14282" y="11784"/>
                </a:cubicBezTo>
                <a:lnTo>
                  <a:pt x="14282" y="12004"/>
                </a:lnTo>
                <a:cubicBezTo>
                  <a:pt x="14282" y="12061"/>
                  <a:pt x="14306" y="12108"/>
                  <a:pt x="14335" y="12108"/>
                </a:cubicBezTo>
                <a:cubicBezTo>
                  <a:pt x="14364" y="12108"/>
                  <a:pt x="14388" y="12061"/>
                  <a:pt x="14388" y="12004"/>
                </a:cubicBezTo>
                <a:lnTo>
                  <a:pt x="14388" y="11784"/>
                </a:lnTo>
                <a:cubicBezTo>
                  <a:pt x="14388" y="11726"/>
                  <a:pt x="14364" y="11681"/>
                  <a:pt x="14335" y="11681"/>
                </a:cubicBezTo>
                <a:close/>
                <a:moveTo>
                  <a:pt x="15185" y="11681"/>
                </a:moveTo>
                <a:cubicBezTo>
                  <a:pt x="15156" y="11681"/>
                  <a:pt x="15132" y="11726"/>
                  <a:pt x="15132" y="11784"/>
                </a:cubicBezTo>
                <a:lnTo>
                  <a:pt x="15132" y="12004"/>
                </a:lnTo>
                <a:cubicBezTo>
                  <a:pt x="15132" y="12061"/>
                  <a:pt x="15156" y="12108"/>
                  <a:pt x="15185" y="12108"/>
                </a:cubicBezTo>
                <a:cubicBezTo>
                  <a:pt x="15214" y="12108"/>
                  <a:pt x="15237" y="12061"/>
                  <a:pt x="15237" y="12004"/>
                </a:cubicBezTo>
                <a:lnTo>
                  <a:pt x="15237" y="11784"/>
                </a:lnTo>
                <a:cubicBezTo>
                  <a:pt x="15237" y="11726"/>
                  <a:pt x="15214" y="11681"/>
                  <a:pt x="15185" y="11681"/>
                </a:cubicBezTo>
                <a:close/>
                <a:moveTo>
                  <a:pt x="15500" y="11681"/>
                </a:moveTo>
                <a:cubicBezTo>
                  <a:pt x="15470" y="11681"/>
                  <a:pt x="15447" y="11726"/>
                  <a:pt x="15447" y="11784"/>
                </a:cubicBezTo>
                <a:lnTo>
                  <a:pt x="15447" y="12004"/>
                </a:lnTo>
                <a:cubicBezTo>
                  <a:pt x="15447" y="12061"/>
                  <a:pt x="15470" y="12108"/>
                  <a:pt x="15500" y="12108"/>
                </a:cubicBezTo>
                <a:cubicBezTo>
                  <a:pt x="15529" y="12108"/>
                  <a:pt x="15551" y="12061"/>
                  <a:pt x="15551" y="12004"/>
                </a:cubicBezTo>
                <a:lnTo>
                  <a:pt x="15551" y="11784"/>
                </a:lnTo>
                <a:cubicBezTo>
                  <a:pt x="15551" y="11726"/>
                  <a:pt x="15529" y="11681"/>
                  <a:pt x="15500" y="11681"/>
                </a:cubicBezTo>
                <a:close/>
                <a:moveTo>
                  <a:pt x="16349" y="11681"/>
                </a:moveTo>
                <a:cubicBezTo>
                  <a:pt x="16320" y="11681"/>
                  <a:pt x="16296" y="11726"/>
                  <a:pt x="16296" y="11784"/>
                </a:cubicBezTo>
                <a:lnTo>
                  <a:pt x="16296" y="12004"/>
                </a:lnTo>
                <a:cubicBezTo>
                  <a:pt x="16296" y="12061"/>
                  <a:pt x="16320" y="12108"/>
                  <a:pt x="16349" y="12108"/>
                </a:cubicBezTo>
                <a:cubicBezTo>
                  <a:pt x="16378" y="12108"/>
                  <a:pt x="16401" y="12061"/>
                  <a:pt x="16401" y="12004"/>
                </a:cubicBezTo>
                <a:lnTo>
                  <a:pt x="16401" y="11784"/>
                </a:lnTo>
                <a:cubicBezTo>
                  <a:pt x="16401" y="11726"/>
                  <a:pt x="16378" y="11681"/>
                  <a:pt x="16349" y="11681"/>
                </a:cubicBezTo>
                <a:close/>
                <a:moveTo>
                  <a:pt x="16663" y="11681"/>
                </a:moveTo>
                <a:cubicBezTo>
                  <a:pt x="16634" y="11681"/>
                  <a:pt x="16611" y="11726"/>
                  <a:pt x="16611" y="11784"/>
                </a:cubicBezTo>
                <a:lnTo>
                  <a:pt x="16611" y="12004"/>
                </a:lnTo>
                <a:cubicBezTo>
                  <a:pt x="16611" y="12061"/>
                  <a:pt x="16634" y="12108"/>
                  <a:pt x="16663" y="12108"/>
                </a:cubicBezTo>
                <a:cubicBezTo>
                  <a:pt x="16692" y="12108"/>
                  <a:pt x="16716" y="12061"/>
                  <a:pt x="16716" y="12004"/>
                </a:cubicBezTo>
                <a:lnTo>
                  <a:pt x="16716" y="11784"/>
                </a:lnTo>
                <a:cubicBezTo>
                  <a:pt x="16716" y="11726"/>
                  <a:pt x="16692" y="11681"/>
                  <a:pt x="16663" y="11681"/>
                </a:cubicBezTo>
                <a:close/>
                <a:moveTo>
                  <a:pt x="17512" y="11681"/>
                </a:moveTo>
                <a:cubicBezTo>
                  <a:pt x="17483" y="11681"/>
                  <a:pt x="17459" y="11726"/>
                  <a:pt x="17459" y="11784"/>
                </a:cubicBezTo>
                <a:lnTo>
                  <a:pt x="17459" y="12004"/>
                </a:lnTo>
                <a:cubicBezTo>
                  <a:pt x="17459" y="12061"/>
                  <a:pt x="17483" y="12108"/>
                  <a:pt x="17512" y="12108"/>
                </a:cubicBezTo>
                <a:cubicBezTo>
                  <a:pt x="17541" y="12108"/>
                  <a:pt x="17565" y="12061"/>
                  <a:pt x="17565" y="12004"/>
                </a:cubicBezTo>
                <a:lnTo>
                  <a:pt x="17565" y="11784"/>
                </a:lnTo>
                <a:cubicBezTo>
                  <a:pt x="17565" y="11726"/>
                  <a:pt x="17541" y="11681"/>
                  <a:pt x="17512" y="11681"/>
                </a:cubicBezTo>
                <a:close/>
                <a:moveTo>
                  <a:pt x="17827" y="11681"/>
                </a:moveTo>
                <a:cubicBezTo>
                  <a:pt x="17798" y="11681"/>
                  <a:pt x="17774" y="11726"/>
                  <a:pt x="17774" y="11784"/>
                </a:cubicBezTo>
                <a:lnTo>
                  <a:pt x="17774" y="12004"/>
                </a:lnTo>
                <a:cubicBezTo>
                  <a:pt x="17774" y="12061"/>
                  <a:pt x="17798" y="12108"/>
                  <a:pt x="17827" y="12108"/>
                </a:cubicBezTo>
                <a:cubicBezTo>
                  <a:pt x="17856" y="12108"/>
                  <a:pt x="17880" y="12061"/>
                  <a:pt x="17880" y="12004"/>
                </a:cubicBezTo>
                <a:lnTo>
                  <a:pt x="17880" y="11784"/>
                </a:lnTo>
                <a:cubicBezTo>
                  <a:pt x="17880" y="11726"/>
                  <a:pt x="17856" y="11681"/>
                  <a:pt x="17827" y="11681"/>
                </a:cubicBezTo>
                <a:close/>
                <a:moveTo>
                  <a:pt x="18677" y="11681"/>
                </a:moveTo>
                <a:cubicBezTo>
                  <a:pt x="18648" y="11681"/>
                  <a:pt x="18624" y="11726"/>
                  <a:pt x="18624" y="11784"/>
                </a:cubicBezTo>
                <a:lnTo>
                  <a:pt x="18624" y="12004"/>
                </a:lnTo>
                <a:cubicBezTo>
                  <a:pt x="18624" y="12061"/>
                  <a:pt x="18648" y="12108"/>
                  <a:pt x="18677" y="12108"/>
                </a:cubicBezTo>
                <a:cubicBezTo>
                  <a:pt x="18706" y="12108"/>
                  <a:pt x="18730" y="12061"/>
                  <a:pt x="18730" y="12004"/>
                </a:cubicBezTo>
                <a:lnTo>
                  <a:pt x="18730" y="11784"/>
                </a:lnTo>
                <a:cubicBezTo>
                  <a:pt x="18730" y="11726"/>
                  <a:pt x="18706" y="11681"/>
                  <a:pt x="18677" y="11681"/>
                </a:cubicBezTo>
                <a:close/>
                <a:moveTo>
                  <a:pt x="18991" y="11681"/>
                </a:moveTo>
                <a:cubicBezTo>
                  <a:pt x="18962" y="11681"/>
                  <a:pt x="18938" y="11726"/>
                  <a:pt x="18938" y="11784"/>
                </a:cubicBezTo>
                <a:lnTo>
                  <a:pt x="18938" y="12004"/>
                </a:lnTo>
                <a:cubicBezTo>
                  <a:pt x="18938" y="12061"/>
                  <a:pt x="18962" y="12108"/>
                  <a:pt x="18991" y="12108"/>
                </a:cubicBezTo>
                <a:cubicBezTo>
                  <a:pt x="19020" y="12108"/>
                  <a:pt x="19044" y="12061"/>
                  <a:pt x="19044" y="12004"/>
                </a:cubicBezTo>
                <a:lnTo>
                  <a:pt x="19044" y="11784"/>
                </a:lnTo>
                <a:cubicBezTo>
                  <a:pt x="19044" y="11726"/>
                  <a:pt x="19020" y="11681"/>
                  <a:pt x="18991" y="11681"/>
                </a:cubicBezTo>
                <a:close/>
                <a:moveTo>
                  <a:pt x="19841" y="11681"/>
                </a:moveTo>
                <a:cubicBezTo>
                  <a:pt x="19812" y="11681"/>
                  <a:pt x="19788" y="11726"/>
                  <a:pt x="19788" y="11784"/>
                </a:cubicBezTo>
                <a:lnTo>
                  <a:pt x="19788" y="12004"/>
                </a:lnTo>
                <a:cubicBezTo>
                  <a:pt x="19788" y="12061"/>
                  <a:pt x="19812" y="12108"/>
                  <a:pt x="19841" y="12108"/>
                </a:cubicBezTo>
                <a:cubicBezTo>
                  <a:pt x="19870" y="12108"/>
                  <a:pt x="19894" y="12061"/>
                  <a:pt x="19894" y="12004"/>
                </a:cubicBezTo>
                <a:lnTo>
                  <a:pt x="19894" y="11784"/>
                </a:lnTo>
                <a:cubicBezTo>
                  <a:pt x="19894" y="11726"/>
                  <a:pt x="19870" y="11681"/>
                  <a:pt x="19841" y="11681"/>
                </a:cubicBezTo>
                <a:close/>
                <a:moveTo>
                  <a:pt x="20155" y="11681"/>
                </a:moveTo>
                <a:cubicBezTo>
                  <a:pt x="20126" y="11681"/>
                  <a:pt x="20102" y="11726"/>
                  <a:pt x="20102" y="11784"/>
                </a:cubicBezTo>
                <a:lnTo>
                  <a:pt x="20102" y="12004"/>
                </a:lnTo>
                <a:cubicBezTo>
                  <a:pt x="20102" y="12061"/>
                  <a:pt x="20126" y="12108"/>
                  <a:pt x="20155" y="12108"/>
                </a:cubicBezTo>
                <a:cubicBezTo>
                  <a:pt x="20184" y="12108"/>
                  <a:pt x="20207" y="12061"/>
                  <a:pt x="20207" y="12004"/>
                </a:cubicBezTo>
                <a:lnTo>
                  <a:pt x="20207" y="11784"/>
                </a:lnTo>
                <a:cubicBezTo>
                  <a:pt x="20207" y="11726"/>
                  <a:pt x="20184" y="11681"/>
                  <a:pt x="20155" y="11681"/>
                </a:cubicBezTo>
                <a:close/>
                <a:moveTo>
                  <a:pt x="21004" y="11681"/>
                </a:moveTo>
                <a:cubicBezTo>
                  <a:pt x="20975" y="11681"/>
                  <a:pt x="20952" y="11726"/>
                  <a:pt x="20952" y="11784"/>
                </a:cubicBezTo>
                <a:lnTo>
                  <a:pt x="20952" y="12004"/>
                </a:lnTo>
                <a:cubicBezTo>
                  <a:pt x="20952" y="12061"/>
                  <a:pt x="20975" y="12108"/>
                  <a:pt x="21004" y="12108"/>
                </a:cubicBezTo>
                <a:cubicBezTo>
                  <a:pt x="21033" y="12108"/>
                  <a:pt x="21057" y="12061"/>
                  <a:pt x="21057" y="12004"/>
                </a:cubicBezTo>
                <a:lnTo>
                  <a:pt x="21057" y="11784"/>
                </a:lnTo>
                <a:cubicBezTo>
                  <a:pt x="21057" y="11726"/>
                  <a:pt x="21033" y="11681"/>
                  <a:pt x="21004" y="11681"/>
                </a:cubicBezTo>
                <a:close/>
                <a:moveTo>
                  <a:pt x="21319" y="11681"/>
                </a:moveTo>
                <a:cubicBezTo>
                  <a:pt x="21289" y="11681"/>
                  <a:pt x="21267" y="11726"/>
                  <a:pt x="21267" y="11784"/>
                </a:cubicBezTo>
                <a:lnTo>
                  <a:pt x="21267" y="12004"/>
                </a:lnTo>
                <a:cubicBezTo>
                  <a:pt x="21267" y="12061"/>
                  <a:pt x="21289" y="12108"/>
                  <a:pt x="21319" y="12108"/>
                </a:cubicBezTo>
                <a:cubicBezTo>
                  <a:pt x="21348" y="12108"/>
                  <a:pt x="21372" y="12061"/>
                  <a:pt x="21372" y="12004"/>
                </a:cubicBezTo>
                <a:lnTo>
                  <a:pt x="21372" y="11784"/>
                </a:lnTo>
                <a:cubicBezTo>
                  <a:pt x="21372" y="11726"/>
                  <a:pt x="21348" y="11681"/>
                  <a:pt x="21319" y="11681"/>
                </a:cubicBezTo>
                <a:close/>
                <a:moveTo>
                  <a:pt x="281" y="12411"/>
                </a:moveTo>
                <a:cubicBezTo>
                  <a:pt x="252" y="12411"/>
                  <a:pt x="228" y="12456"/>
                  <a:pt x="228" y="12514"/>
                </a:cubicBezTo>
                <a:lnTo>
                  <a:pt x="228" y="12734"/>
                </a:lnTo>
                <a:cubicBezTo>
                  <a:pt x="228" y="12791"/>
                  <a:pt x="252" y="12838"/>
                  <a:pt x="281" y="12838"/>
                </a:cubicBezTo>
                <a:cubicBezTo>
                  <a:pt x="311" y="12838"/>
                  <a:pt x="334" y="12791"/>
                  <a:pt x="334" y="12734"/>
                </a:cubicBezTo>
                <a:lnTo>
                  <a:pt x="334" y="12514"/>
                </a:lnTo>
                <a:cubicBezTo>
                  <a:pt x="334" y="12456"/>
                  <a:pt x="311" y="12411"/>
                  <a:pt x="281" y="12411"/>
                </a:cubicBezTo>
                <a:close/>
                <a:moveTo>
                  <a:pt x="596" y="12411"/>
                </a:moveTo>
                <a:cubicBezTo>
                  <a:pt x="567" y="12411"/>
                  <a:pt x="543" y="12456"/>
                  <a:pt x="543" y="12514"/>
                </a:cubicBezTo>
                <a:lnTo>
                  <a:pt x="543" y="12734"/>
                </a:lnTo>
                <a:cubicBezTo>
                  <a:pt x="543" y="12791"/>
                  <a:pt x="567" y="12838"/>
                  <a:pt x="596" y="12838"/>
                </a:cubicBezTo>
                <a:cubicBezTo>
                  <a:pt x="625" y="12838"/>
                  <a:pt x="649" y="12791"/>
                  <a:pt x="649" y="12734"/>
                </a:cubicBezTo>
                <a:lnTo>
                  <a:pt x="649" y="12514"/>
                </a:lnTo>
                <a:cubicBezTo>
                  <a:pt x="649" y="12456"/>
                  <a:pt x="625" y="12411"/>
                  <a:pt x="596" y="12411"/>
                </a:cubicBezTo>
                <a:close/>
                <a:moveTo>
                  <a:pt x="1446" y="12411"/>
                </a:moveTo>
                <a:cubicBezTo>
                  <a:pt x="1417" y="12411"/>
                  <a:pt x="1393" y="12456"/>
                  <a:pt x="1393" y="12514"/>
                </a:cubicBezTo>
                <a:lnTo>
                  <a:pt x="1393" y="12734"/>
                </a:lnTo>
                <a:cubicBezTo>
                  <a:pt x="1393" y="12791"/>
                  <a:pt x="1417" y="12838"/>
                  <a:pt x="1446" y="12838"/>
                </a:cubicBezTo>
                <a:cubicBezTo>
                  <a:pt x="1475" y="12838"/>
                  <a:pt x="1499" y="12791"/>
                  <a:pt x="1499" y="12734"/>
                </a:cubicBezTo>
                <a:lnTo>
                  <a:pt x="1499" y="12514"/>
                </a:lnTo>
                <a:cubicBezTo>
                  <a:pt x="1499" y="12456"/>
                  <a:pt x="1475" y="12411"/>
                  <a:pt x="1446" y="12411"/>
                </a:cubicBezTo>
                <a:close/>
                <a:moveTo>
                  <a:pt x="1760" y="12411"/>
                </a:moveTo>
                <a:cubicBezTo>
                  <a:pt x="1731" y="12411"/>
                  <a:pt x="1707" y="12456"/>
                  <a:pt x="1707" y="12514"/>
                </a:cubicBezTo>
                <a:lnTo>
                  <a:pt x="1707" y="12734"/>
                </a:lnTo>
                <a:cubicBezTo>
                  <a:pt x="1707" y="12791"/>
                  <a:pt x="1731" y="12838"/>
                  <a:pt x="1760" y="12838"/>
                </a:cubicBezTo>
                <a:cubicBezTo>
                  <a:pt x="1789" y="12838"/>
                  <a:pt x="1813" y="12791"/>
                  <a:pt x="1813" y="12734"/>
                </a:cubicBezTo>
                <a:lnTo>
                  <a:pt x="1813" y="12514"/>
                </a:lnTo>
                <a:cubicBezTo>
                  <a:pt x="1813" y="12456"/>
                  <a:pt x="1789" y="12411"/>
                  <a:pt x="1760" y="12411"/>
                </a:cubicBezTo>
                <a:close/>
                <a:moveTo>
                  <a:pt x="2610" y="12411"/>
                </a:moveTo>
                <a:cubicBezTo>
                  <a:pt x="2581" y="12411"/>
                  <a:pt x="2557" y="12456"/>
                  <a:pt x="2557" y="12514"/>
                </a:cubicBezTo>
                <a:lnTo>
                  <a:pt x="2557" y="12734"/>
                </a:lnTo>
                <a:cubicBezTo>
                  <a:pt x="2557" y="12791"/>
                  <a:pt x="2581" y="12838"/>
                  <a:pt x="2610" y="12838"/>
                </a:cubicBezTo>
                <a:cubicBezTo>
                  <a:pt x="2639" y="12838"/>
                  <a:pt x="2662" y="12791"/>
                  <a:pt x="2662" y="12734"/>
                </a:cubicBezTo>
                <a:lnTo>
                  <a:pt x="2662" y="12514"/>
                </a:lnTo>
                <a:cubicBezTo>
                  <a:pt x="2662" y="12456"/>
                  <a:pt x="2639" y="12411"/>
                  <a:pt x="2610" y="12411"/>
                </a:cubicBezTo>
                <a:close/>
                <a:moveTo>
                  <a:pt x="2924" y="12411"/>
                </a:moveTo>
                <a:cubicBezTo>
                  <a:pt x="2895" y="12411"/>
                  <a:pt x="2871" y="12456"/>
                  <a:pt x="2871" y="12514"/>
                </a:cubicBezTo>
                <a:lnTo>
                  <a:pt x="2871" y="12734"/>
                </a:lnTo>
                <a:cubicBezTo>
                  <a:pt x="2871" y="12791"/>
                  <a:pt x="2895" y="12838"/>
                  <a:pt x="2924" y="12838"/>
                </a:cubicBezTo>
                <a:cubicBezTo>
                  <a:pt x="2954" y="12838"/>
                  <a:pt x="2976" y="12791"/>
                  <a:pt x="2976" y="12734"/>
                </a:cubicBezTo>
                <a:lnTo>
                  <a:pt x="2976" y="12514"/>
                </a:lnTo>
                <a:cubicBezTo>
                  <a:pt x="2976" y="12456"/>
                  <a:pt x="2954" y="12411"/>
                  <a:pt x="2924" y="12411"/>
                </a:cubicBezTo>
                <a:close/>
                <a:moveTo>
                  <a:pt x="3773" y="12411"/>
                </a:moveTo>
                <a:cubicBezTo>
                  <a:pt x="3744" y="12411"/>
                  <a:pt x="3721" y="12456"/>
                  <a:pt x="3721" y="12514"/>
                </a:cubicBezTo>
                <a:lnTo>
                  <a:pt x="3721" y="12734"/>
                </a:lnTo>
                <a:cubicBezTo>
                  <a:pt x="3721" y="12791"/>
                  <a:pt x="3744" y="12838"/>
                  <a:pt x="3773" y="12838"/>
                </a:cubicBezTo>
                <a:cubicBezTo>
                  <a:pt x="3802" y="12838"/>
                  <a:pt x="3826" y="12791"/>
                  <a:pt x="3826" y="12734"/>
                </a:cubicBezTo>
                <a:lnTo>
                  <a:pt x="3826" y="12514"/>
                </a:lnTo>
                <a:cubicBezTo>
                  <a:pt x="3826" y="12456"/>
                  <a:pt x="3802" y="12411"/>
                  <a:pt x="3773" y="12411"/>
                </a:cubicBezTo>
                <a:close/>
                <a:moveTo>
                  <a:pt x="4088" y="12411"/>
                </a:moveTo>
                <a:cubicBezTo>
                  <a:pt x="4058" y="12411"/>
                  <a:pt x="4035" y="12456"/>
                  <a:pt x="4035" y="12514"/>
                </a:cubicBezTo>
                <a:lnTo>
                  <a:pt x="4035" y="12734"/>
                </a:lnTo>
                <a:cubicBezTo>
                  <a:pt x="4035" y="12791"/>
                  <a:pt x="4058" y="12838"/>
                  <a:pt x="4088" y="12838"/>
                </a:cubicBezTo>
                <a:cubicBezTo>
                  <a:pt x="4117" y="12838"/>
                  <a:pt x="4141" y="12791"/>
                  <a:pt x="4141" y="12734"/>
                </a:cubicBezTo>
                <a:lnTo>
                  <a:pt x="4141" y="12514"/>
                </a:lnTo>
                <a:cubicBezTo>
                  <a:pt x="4141" y="12456"/>
                  <a:pt x="4117" y="12411"/>
                  <a:pt x="4088" y="12411"/>
                </a:cubicBezTo>
                <a:close/>
                <a:moveTo>
                  <a:pt x="4937" y="12411"/>
                </a:moveTo>
                <a:cubicBezTo>
                  <a:pt x="4908" y="12411"/>
                  <a:pt x="4884" y="12456"/>
                  <a:pt x="4884" y="12514"/>
                </a:cubicBezTo>
                <a:lnTo>
                  <a:pt x="4884" y="12734"/>
                </a:lnTo>
                <a:cubicBezTo>
                  <a:pt x="4884" y="12791"/>
                  <a:pt x="4908" y="12838"/>
                  <a:pt x="4937" y="12838"/>
                </a:cubicBezTo>
                <a:cubicBezTo>
                  <a:pt x="4966" y="12838"/>
                  <a:pt x="4990" y="12791"/>
                  <a:pt x="4990" y="12734"/>
                </a:cubicBezTo>
                <a:lnTo>
                  <a:pt x="4990" y="12514"/>
                </a:lnTo>
                <a:cubicBezTo>
                  <a:pt x="4990" y="12456"/>
                  <a:pt x="4966" y="12411"/>
                  <a:pt x="4937" y="12411"/>
                </a:cubicBezTo>
                <a:close/>
                <a:moveTo>
                  <a:pt x="5252" y="12411"/>
                </a:moveTo>
                <a:cubicBezTo>
                  <a:pt x="5223" y="12411"/>
                  <a:pt x="5199" y="12456"/>
                  <a:pt x="5199" y="12514"/>
                </a:cubicBezTo>
                <a:lnTo>
                  <a:pt x="5199" y="12734"/>
                </a:lnTo>
                <a:cubicBezTo>
                  <a:pt x="5199" y="12791"/>
                  <a:pt x="5223" y="12838"/>
                  <a:pt x="5252" y="12838"/>
                </a:cubicBezTo>
                <a:cubicBezTo>
                  <a:pt x="5281" y="12838"/>
                  <a:pt x="5305" y="12791"/>
                  <a:pt x="5305" y="12734"/>
                </a:cubicBezTo>
                <a:lnTo>
                  <a:pt x="5305" y="12514"/>
                </a:lnTo>
                <a:cubicBezTo>
                  <a:pt x="5305" y="12456"/>
                  <a:pt x="5281" y="12411"/>
                  <a:pt x="5252" y="12411"/>
                </a:cubicBezTo>
                <a:close/>
                <a:moveTo>
                  <a:pt x="6102" y="12411"/>
                </a:moveTo>
                <a:cubicBezTo>
                  <a:pt x="6072" y="12411"/>
                  <a:pt x="6049" y="12456"/>
                  <a:pt x="6049" y="12514"/>
                </a:cubicBezTo>
                <a:lnTo>
                  <a:pt x="6049" y="12734"/>
                </a:lnTo>
                <a:cubicBezTo>
                  <a:pt x="6049" y="12791"/>
                  <a:pt x="6072" y="12838"/>
                  <a:pt x="6102" y="12838"/>
                </a:cubicBezTo>
                <a:cubicBezTo>
                  <a:pt x="6131" y="12838"/>
                  <a:pt x="6155" y="12791"/>
                  <a:pt x="6155" y="12734"/>
                </a:cubicBezTo>
                <a:lnTo>
                  <a:pt x="6155" y="12514"/>
                </a:lnTo>
                <a:cubicBezTo>
                  <a:pt x="6155" y="12456"/>
                  <a:pt x="6131" y="12411"/>
                  <a:pt x="6102" y="12411"/>
                </a:cubicBezTo>
                <a:close/>
                <a:moveTo>
                  <a:pt x="6416" y="12411"/>
                </a:moveTo>
                <a:cubicBezTo>
                  <a:pt x="6387" y="12411"/>
                  <a:pt x="6363" y="12456"/>
                  <a:pt x="6363" y="12514"/>
                </a:cubicBezTo>
                <a:lnTo>
                  <a:pt x="6363" y="12734"/>
                </a:lnTo>
                <a:cubicBezTo>
                  <a:pt x="6363" y="12791"/>
                  <a:pt x="6387" y="12838"/>
                  <a:pt x="6416" y="12838"/>
                </a:cubicBezTo>
                <a:cubicBezTo>
                  <a:pt x="6445" y="12838"/>
                  <a:pt x="6469" y="12791"/>
                  <a:pt x="6469" y="12734"/>
                </a:cubicBezTo>
                <a:lnTo>
                  <a:pt x="6469" y="12514"/>
                </a:lnTo>
                <a:cubicBezTo>
                  <a:pt x="6469" y="12456"/>
                  <a:pt x="6445" y="12411"/>
                  <a:pt x="6416" y="12411"/>
                </a:cubicBezTo>
                <a:close/>
                <a:moveTo>
                  <a:pt x="7266" y="12411"/>
                </a:moveTo>
                <a:cubicBezTo>
                  <a:pt x="7237" y="12411"/>
                  <a:pt x="7213" y="12456"/>
                  <a:pt x="7213" y="12514"/>
                </a:cubicBezTo>
                <a:lnTo>
                  <a:pt x="7213" y="12734"/>
                </a:lnTo>
                <a:cubicBezTo>
                  <a:pt x="7213" y="12791"/>
                  <a:pt x="7237" y="12838"/>
                  <a:pt x="7266" y="12838"/>
                </a:cubicBezTo>
                <a:cubicBezTo>
                  <a:pt x="7295" y="12838"/>
                  <a:pt x="7318" y="12791"/>
                  <a:pt x="7318" y="12734"/>
                </a:cubicBezTo>
                <a:lnTo>
                  <a:pt x="7318" y="12514"/>
                </a:lnTo>
                <a:cubicBezTo>
                  <a:pt x="7318" y="12456"/>
                  <a:pt x="7295" y="12411"/>
                  <a:pt x="7266" y="12411"/>
                </a:cubicBezTo>
                <a:close/>
                <a:moveTo>
                  <a:pt x="7580" y="12411"/>
                </a:moveTo>
                <a:cubicBezTo>
                  <a:pt x="7551" y="12411"/>
                  <a:pt x="7527" y="12456"/>
                  <a:pt x="7527" y="12514"/>
                </a:cubicBezTo>
                <a:lnTo>
                  <a:pt x="7527" y="12734"/>
                </a:lnTo>
                <a:cubicBezTo>
                  <a:pt x="7527" y="12791"/>
                  <a:pt x="7551" y="12838"/>
                  <a:pt x="7580" y="12838"/>
                </a:cubicBezTo>
                <a:cubicBezTo>
                  <a:pt x="7609" y="12838"/>
                  <a:pt x="7632" y="12791"/>
                  <a:pt x="7632" y="12734"/>
                </a:cubicBezTo>
                <a:lnTo>
                  <a:pt x="7632" y="12514"/>
                </a:lnTo>
                <a:cubicBezTo>
                  <a:pt x="7632" y="12456"/>
                  <a:pt x="7609" y="12411"/>
                  <a:pt x="7580" y="12411"/>
                </a:cubicBezTo>
                <a:close/>
                <a:moveTo>
                  <a:pt x="8429" y="12411"/>
                </a:moveTo>
                <a:cubicBezTo>
                  <a:pt x="8400" y="12411"/>
                  <a:pt x="8377" y="12456"/>
                  <a:pt x="8377" y="12514"/>
                </a:cubicBezTo>
                <a:lnTo>
                  <a:pt x="8377" y="12734"/>
                </a:lnTo>
                <a:cubicBezTo>
                  <a:pt x="8377" y="12791"/>
                  <a:pt x="8400" y="12838"/>
                  <a:pt x="8429" y="12838"/>
                </a:cubicBezTo>
                <a:cubicBezTo>
                  <a:pt x="8458" y="12838"/>
                  <a:pt x="8482" y="12791"/>
                  <a:pt x="8482" y="12734"/>
                </a:cubicBezTo>
                <a:lnTo>
                  <a:pt x="8482" y="12514"/>
                </a:lnTo>
                <a:cubicBezTo>
                  <a:pt x="8482" y="12456"/>
                  <a:pt x="8458" y="12411"/>
                  <a:pt x="8429" y="12411"/>
                </a:cubicBezTo>
                <a:close/>
                <a:moveTo>
                  <a:pt x="8744" y="12411"/>
                </a:moveTo>
                <a:cubicBezTo>
                  <a:pt x="8714" y="12411"/>
                  <a:pt x="8691" y="12456"/>
                  <a:pt x="8691" y="12514"/>
                </a:cubicBezTo>
                <a:lnTo>
                  <a:pt x="8691" y="12734"/>
                </a:lnTo>
                <a:cubicBezTo>
                  <a:pt x="8691" y="12791"/>
                  <a:pt x="8714" y="12838"/>
                  <a:pt x="8744" y="12838"/>
                </a:cubicBezTo>
                <a:cubicBezTo>
                  <a:pt x="8773" y="12838"/>
                  <a:pt x="8796" y="12791"/>
                  <a:pt x="8796" y="12734"/>
                </a:cubicBezTo>
                <a:lnTo>
                  <a:pt x="8796" y="12514"/>
                </a:lnTo>
                <a:cubicBezTo>
                  <a:pt x="8796" y="12456"/>
                  <a:pt x="8773" y="12411"/>
                  <a:pt x="8744" y="12411"/>
                </a:cubicBezTo>
                <a:close/>
                <a:moveTo>
                  <a:pt x="9593" y="12411"/>
                </a:moveTo>
                <a:cubicBezTo>
                  <a:pt x="9564" y="12411"/>
                  <a:pt x="9540" y="12456"/>
                  <a:pt x="9540" y="12514"/>
                </a:cubicBezTo>
                <a:lnTo>
                  <a:pt x="9540" y="12734"/>
                </a:lnTo>
                <a:cubicBezTo>
                  <a:pt x="9540" y="12791"/>
                  <a:pt x="9564" y="12838"/>
                  <a:pt x="9593" y="12838"/>
                </a:cubicBezTo>
                <a:cubicBezTo>
                  <a:pt x="9622" y="12838"/>
                  <a:pt x="9646" y="12791"/>
                  <a:pt x="9646" y="12734"/>
                </a:cubicBezTo>
                <a:lnTo>
                  <a:pt x="9646" y="12514"/>
                </a:lnTo>
                <a:cubicBezTo>
                  <a:pt x="9646" y="12456"/>
                  <a:pt x="9622" y="12411"/>
                  <a:pt x="9593" y="12411"/>
                </a:cubicBezTo>
                <a:close/>
                <a:moveTo>
                  <a:pt x="9908" y="12411"/>
                </a:moveTo>
                <a:cubicBezTo>
                  <a:pt x="9879" y="12411"/>
                  <a:pt x="9855" y="12456"/>
                  <a:pt x="9855" y="12514"/>
                </a:cubicBezTo>
                <a:lnTo>
                  <a:pt x="9855" y="12734"/>
                </a:lnTo>
                <a:cubicBezTo>
                  <a:pt x="9855" y="12791"/>
                  <a:pt x="9879" y="12838"/>
                  <a:pt x="9908" y="12838"/>
                </a:cubicBezTo>
                <a:cubicBezTo>
                  <a:pt x="9937" y="12838"/>
                  <a:pt x="9961" y="12791"/>
                  <a:pt x="9961" y="12734"/>
                </a:cubicBezTo>
                <a:lnTo>
                  <a:pt x="9961" y="12514"/>
                </a:lnTo>
                <a:cubicBezTo>
                  <a:pt x="9961" y="12456"/>
                  <a:pt x="9937" y="12411"/>
                  <a:pt x="9908" y="12411"/>
                </a:cubicBezTo>
                <a:close/>
                <a:moveTo>
                  <a:pt x="10758" y="12411"/>
                </a:moveTo>
                <a:cubicBezTo>
                  <a:pt x="10728" y="12411"/>
                  <a:pt x="10705" y="12456"/>
                  <a:pt x="10705" y="12514"/>
                </a:cubicBezTo>
                <a:lnTo>
                  <a:pt x="10705" y="12734"/>
                </a:lnTo>
                <a:cubicBezTo>
                  <a:pt x="10705" y="12791"/>
                  <a:pt x="10728" y="12838"/>
                  <a:pt x="10758" y="12838"/>
                </a:cubicBezTo>
                <a:cubicBezTo>
                  <a:pt x="10787" y="12838"/>
                  <a:pt x="10810" y="12791"/>
                  <a:pt x="10810" y="12734"/>
                </a:cubicBezTo>
                <a:lnTo>
                  <a:pt x="10810" y="12514"/>
                </a:lnTo>
                <a:cubicBezTo>
                  <a:pt x="10810" y="12456"/>
                  <a:pt x="10787" y="12411"/>
                  <a:pt x="10758" y="12411"/>
                </a:cubicBezTo>
                <a:close/>
                <a:moveTo>
                  <a:pt x="11072" y="12411"/>
                </a:moveTo>
                <a:cubicBezTo>
                  <a:pt x="11043" y="12411"/>
                  <a:pt x="11019" y="12456"/>
                  <a:pt x="11019" y="12514"/>
                </a:cubicBezTo>
                <a:lnTo>
                  <a:pt x="11019" y="12734"/>
                </a:lnTo>
                <a:cubicBezTo>
                  <a:pt x="11019" y="12791"/>
                  <a:pt x="11043" y="12838"/>
                  <a:pt x="11072" y="12838"/>
                </a:cubicBezTo>
                <a:cubicBezTo>
                  <a:pt x="11101" y="12838"/>
                  <a:pt x="11125" y="12791"/>
                  <a:pt x="11125" y="12734"/>
                </a:cubicBezTo>
                <a:lnTo>
                  <a:pt x="11125" y="12514"/>
                </a:lnTo>
                <a:cubicBezTo>
                  <a:pt x="11125" y="12456"/>
                  <a:pt x="11101" y="12411"/>
                  <a:pt x="11072" y="12411"/>
                </a:cubicBezTo>
                <a:close/>
                <a:moveTo>
                  <a:pt x="11922" y="12411"/>
                </a:moveTo>
                <a:cubicBezTo>
                  <a:pt x="11893" y="12411"/>
                  <a:pt x="11869" y="12456"/>
                  <a:pt x="11869" y="12514"/>
                </a:cubicBezTo>
                <a:lnTo>
                  <a:pt x="11869" y="12734"/>
                </a:lnTo>
                <a:cubicBezTo>
                  <a:pt x="11869" y="12791"/>
                  <a:pt x="11893" y="12838"/>
                  <a:pt x="11922" y="12838"/>
                </a:cubicBezTo>
                <a:cubicBezTo>
                  <a:pt x="11951" y="12838"/>
                  <a:pt x="11974" y="12791"/>
                  <a:pt x="11974" y="12734"/>
                </a:cubicBezTo>
                <a:lnTo>
                  <a:pt x="11974" y="12514"/>
                </a:lnTo>
                <a:cubicBezTo>
                  <a:pt x="11974" y="12456"/>
                  <a:pt x="11951" y="12411"/>
                  <a:pt x="11922" y="12411"/>
                </a:cubicBezTo>
                <a:close/>
                <a:moveTo>
                  <a:pt x="12236" y="12411"/>
                </a:moveTo>
                <a:cubicBezTo>
                  <a:pt x="12207" y="12411"/>
                  <a:pt x="12183" y="12456"/>
                  <a:pt x="12183" y="12514"/>
                </a:cubicBezTo>
                <a:lnTo>
                  <a:pt x="12183" y="12734"/>
                </a:lnTo>
                <a:cubicBezTo>
                  <a:pt x="12183" y="12791"/>
                  <a:pt x="12207" y="12838"/>
                  <a:pt x="12236" y="12838"/>
                </a:cubicBezTo>
                <a:cubicBezTo>
                  <a:pt x="12265" y="12838"/>
                  <a:pt x="12288" y="12791"/>
                  <a:pt x="12288" y="12734"/>
                </a:cubicBezTo>
                <a:lnTo>
                  <a:pt x="12288" y="12514"/>
                </a:lnTo>
                <a:cubicBezTo>
                  <a:pt x="12288" y="12456"/>
                  <a:pt x="12265" y="12411"/>
                  <a:pt x="12236" y="12411"/>
                </a:cubicBezTo>
                <a:close/>
                <a:moveTo>
                  <a:pt x="13085" y="12411"/>
                </a:moveTo>
                <a:cubicBezTo>
                  <a:pt x="13056" y="12411"/>
                  <a:pt x="13032" y="12456"/>
                  <a:pt x="13032" y="12514"/>
                </a:cubicBezTo>
                <a:lnTo>
                  <a:pt x="13032" y="12734"/>
                </a:lnTo>
                <a:cubicBezTo>
                  <a:pt x="13032" y="12791"/>
                  <a:pt x="13056" y="12838"/>
                  <a:pt x="13085" y="12838"/>
                </a:cubicBezTo>
                <a:cubicBezTo>
                  <a:pt x="13114" y="12838"/>
                  <a:pt x="13138" y="12791"/>
                  <a:pt x="13138" y="12734"/>
                </a:cubicBezTo>
                <a:lnTo>
                  <a:pt x="13138" y="12514"/>
                </a:lnTo>
                <a:cubicBezTo>
                  <a:pt x="13138" y="12456"/>
                  <a:pt x="13114" y="12411"/>
                  <a:pt x="13085" y="12411"/>
                </a:cubicBezTo>
                <a:close/>
                <a:moveTo>
                  <a:pt x="13399" y="12411"/>
                </a:moveTo>
                <a:cubicBezTo>
                  <a:pt x="13370" y="12411"/>
                  <a:pt x="13348" y="12456"/>
                  <a:pt x="13348" y="12514"/>
                </a:cubicBezTo>
                <a:lnTo>
                  <a:pt x="13348" y="12734"/>
                </a:lnTo>
                <a:cubicBezTo>
                  <a:pt x="13348" y="12791"/>
                  <a:pt x="13370" y="12838"/>
                  <a:pt x="13399" y="12838"/>
                </a:cubicBezTo>
                <a:cubicBezTo>
                  <a:pt x="13428" y="12838"/>
                  <a:pt x="13452" y="12791"/>
                  <a:pt x="13452" y="12734"/>
                </a:cubicBezTo>
                <a:lnTo>
                  <a:pt x="13452" y="12514"/>
                </a:lnTo>
                <a:cubicBezTo>
                  <a:pt x="13452" y="12456"/>
                  <a:pt x="13428" y="12411"/>
                  <a:pt x="13399" y="12411"/>
                </a:cubicBezTo>
                <a:close/>
                <a:moveTo>
                  <a:pt x="14249" y="12411"/>
                </a:moveTo>
                <a:cubicBezTo>
                  <a:pt x="14220" y="12411"/>
                  <a:pt x="14196" y="12456"/>
                  <a:pt x="14196" y="12514"/>
                </a:cubicBezTo>
                <a:lnTo>
                  <a:pt x="14196" y="12734"/>
                </a:lnTo>
                <a:cubicBezTo>
                  <a:pt x="14196" y="12791"/>
                  <a:pt x="14220" y="12838"/>
                  <a:pt x="14249" y="12838"/>
                </a:cubicBezTo>
                <a:cubicBezTo>
                  <a:pt x="14278" y="12838"/>
                  <a:pt x="14302" y="12791"/>
                  <a:pt x="14302" y="12734"/>
                </a:cubicBezTo>
                <a:lnTo>
                  <a:pt x="14302" y="12514"/>
                </a:lnTo>
                <a:cubicBezTo>
                  <a:pt x="14302" y="12456"/>
                  <a:pt x="14278" y="12411"/>
                  <a:pt x="14249" y="12411"/>
                </a:cubicBezTo>
                <a:close/>
                <a:moveTo>
                  <a:pt x="14564" y="12411"/>
                </a:moveTo>
                <a:cubicBezTo>
                  <a:pt x="14535" y="12411"/>
                  <a:pt x="14511" y="12456"/>
                  <a:pt x="14511" y="12514"/>
                </a:cubicBezTo>
                <a:lnTo>
                  <a:pt x="14511" y="12734"/>
                </a:lnTo>
                <a:cubicBezTo>
                  <a:pt x="14511" y="12791"/>
                  <a:pt x="14535" y="12838"/>
                  <a:pt x="14564" y="12838"/>
                </a:cubicBezTo>
                <a:cubicBezTo>
                  <a:pt x="14593" y="12838"/>
                  <a:pt x="14617" y="12791"/>
                  <a:pt x="14617" y="12734"/>
                </a:cubicBezTo>
                <a:lnTo>
                  <a:pt x="14617" y="12514"/>
                </a:lnTo>
                <a:cubicBezTo>
                  <a:pt x="14617" y="12456"/>
                  <a:pt x="14593" y="12411"/>
                  <a:pt x="14564" y="12411"/>
                </a:cubicBezTo>
                <a:close/>
                <a:moveTo>
                  <a:pt x="15413" y="12411"/>
                </a:moveTo>
                <a:cubicBezTo>
                  <a:pt x="15384" y="12411"/>
                  <a:pt x="15360" y="12456"/>
                  <a:pt x="15360" y="12514"/>
                </a:cubicBezTo>
                <a:lnTo>
                  <a:pt x="15360" y="12734"/>
                </a:lnTo>
                <a:cubicBezTo>
                  <a:pt x="15360" y="12791"/>
                  <a:pt x="15384" y="12838"/>
                  <a:pt x="15413" y="12838"/>
                </a:cubicBezTo>
                <a:cubicBezTo>
                  <a:pt x="15442" y="12838"/>
                  <a:pt x="15465" y="12791"/>
                  <a:pt x="15465" y="12734"/>
                </a:cubicBezTo>
                <a:lnTo>
                  <a:pt x="15465" y="12514"/>
                </a:lnTo>
                <a:cubicBezTo>
                  <a:pt x="15465" y="12456"/>
                  <a:pt x="15442" y="12411"/>
                  <a:pt x="15413" y="12411"/>
                </a:cubicBezTo>
                <a:close/>
                <a:moveTo>
                  <a:pt x="15728" y="12411"/>
                </a:moveTo>
                <a:cubicBezTo>
                  <a:pt x="15699" y="12411"/>
                  <a:pt x="15675" y="12456"/>
                  <a:pt x="15675" y="12514"/>
                </a:cubicBezTo>
                <a:lnTo>
                  <a:pt x="15675" y="12734"/>
                </a:lnTo>
                <a:cubicBezTo>
                  <a:pt x="15675" y="12791"/>
                  <a:pt x="15699" y="12838"/>
                  <a:pt x="15728" y="12838"/>
                </a:cubicBezTo>
                <a:cubicBezTo>
                  <a:pt x="15757" y="12838"/>
                  <a:pt x="15781" y="12791"/>
                  <a:pt x="15781" y="12734"/>
                </a:cubicBezTo>
                <a:lnTo>
                  <a:pt x="15781" y="12514"/>
                </a:lnTo>
                <a:cubicBezTo>
                  <a:pt x="15781" y="12456"/>
                  <a:pt x="15757" y="12411"/>
                  <a:pt x="15728" y="12411"/>
                </a:cubicBezTo>
                <a:close/>
                <a:moveTo>
                  <a:pt x="16578" y="12411"/>
                </a:moveTo>
                <a:cubicBezTo>
                  <a:pt x="16549" y="12411"/>
                  <a:pt x="16525" y="12456"/>
                  <a:pt x="16525" y="12514"/>
                </a:cubicBezTo>
                <a:lnTo>
                  <a:pt x="16525" y="12734"/>
                </a:lnTo>
                <a:cubicBezTo>
                  <a:pt x="16525" y="12791"/>
                  <a:pt x="16549" y="12838"/>
                  <a:pt x="16578" y="12838"/>
                </a:cubicBezTo>
                <a:cubicBezTo>
                  <a:pt x="16607" y="12838"/>
                  <a:pt x="16630" y="12791"/>
                  <a:pt x="16630" y="12734"/>
                </a:cubicBezTo>
                <a:lnTo>
                  <a:pt x="16630" y="12514"/>
                </a:lnTo>
                <a:cubicBezTo>
                  <a:pt x="16630" y="12456"/>
                  <a:pt x="16607" y="12411"/>
                  <a:pt x="16578" y="12411"/>
                </a:cubicBezTo>
                <a:close/>
                <a:moveTo>
                  <a:pt x="16892" y="12411"/>
                </a:moveTo>
                <a:cubicBezTo>
                  <a:pt x="16863" y="12411"/>
                  <a:pt x="16839" y="12456"/>
                  <a:pt x="16839" y="12514"/>
                </a:cubicBezTo>
                <a:lnTo>
                  <a:pt x="16839" y="12734"/>
                </a:lnTo>
                <a:cubicBezTo>
                  <a:pt x="16839" y="12791"/>
                  <a:pt x="16863" y="12838"/>
                  <a:pt x="16892" y="12838"/>
                </a:cubicBezTo>
                <a:cubicBezTo>
                  <a:pt x="16921" y="12838"/>
                  <a:pt x="16944" y="12791"/>
                  <a:pt x="16944" y="12734"/>
                </a:cubicBezTo>
                <a:lnTo>
                  <a:pt x="16944" y="12514"/>
                </a:lnTo>
                <a:cubicBezTo>
                  <a:pt x="16944" y="12456"/>
                  <a:pt x="16921" y="12411"/>
                  <a:pt x="16892" y="12411"/>
                </a:cubicBezTo>
                <a:close/>
                <a:moveTo>
                  <a:pt x="17741" y="12411"/>
                </a:moveTo>
                <a:cubicBezTo>
                  <a:pt x="17712" y="12411"/>
                  <a:pt x="17689" y="12456"/>
                  <a:pt x="17689" y="12514"/>
                </a:cubicBezTo>
                <a:lnTo>
                  <a:pt x="17689" y="12734"/>
                </a:lnTo>
                <a:cubicBezTo>
                  <a:pt x="17689" y="12791"/>
                  <a:pt x="17712" y="12838"/>
                  <a:pt x="17741" y="12838"/>
                </a:cubicBezTo>
                <a:cubicBezTo>
                  <a:pt x="17770" y="12838"/>
                  <a:pt x="17794" y="12791"/>
                  <a:pt x="17794" y="12734"/>
                </a:cubicBezTo>
                <a:lnTo>
                  <a:pt x="17794" y="12514"/>
                </a:lnTo>
                <a:cubicBezTo>
                  <a:pt x="17794" y="12456"/>
                  <a:pt x="17770" y="12411"/>
                  <a:pt x="17741" y="12411"/>
                </a:cubicBezTo>
                <a:close/>
                <a:moveTo>
                  <a:pt x="18055" y="12411"/>
                </a:moveTo>
                <a:cubicBezTo>
                  <a:pt x="18026" y="12411"/>
                  <a:pt x="18002" y="12456"/>
                  <a:pt x="18002" y="12514"/>
                </a:cubicBezTo>
                <a:lnTo>
                  <a:pt x="18002" y="12734"/>
                </a:lnTo>
                <a:cubicBezTo>
                  <a:pt x="18002" y="12791"/>
                  <a:pt x="18026" y="12838"/>
                  <a:pt x="18055" y="12838"/>
                </a:cubicBezTo>
                <a:cubicBezTo>
                  <a:pt x="18085" y="12838"/>
                  <a:pt x="18108" y="12791"/>
                  <a:pt x="18108" y="12734"/>
                </a:cubicBezTo>
                <a:lnTo>
                  <a:pt x="18108" y="12514"/>
                </a:lnTo>
                <a:cubicBezTo>
                  <a:pt x="18108" y="12456"/>
                  <a:pt x="18085" y="12411"/>
                  <a:pt x="18055" y="12411"/>
                </a:cubicBezTo>
                <a:close/>
                <a:moveTo>
                  <a:pt x="18905" y="12411"/>
                </a:moveTo>
                <a:cubicBezTo>
                  <a:pt x="18876" y="12411"/>
                  <a:pt x="18852" y="12456"/>
                  <a:pt x="18852" y="12514"/>
                </a:cubicBezTo>
                <a:lnTo>
                  <a:pt x="18852" y="12734"/>
                </a:lnTo>
                <a:cubicBezTo>
                  <a:pt x="18852" y="12791"/>
                  <a:pt x="18876" y="12838"/>
                  <a:pt x="18905" y="12838"/>
                </a:cubicBezTo>
                <a:cubicBezTo>
                  <a:pt x="18934" y="12838"/>
                  <a:pt x="18958" y="12791"/>
                  <a:pt x="18958" y="12734"/>
                </a:cubicBezTo>
                <a:lnTo>
                  <a:pt x="18958" y="12514"/>
                </a:lnTo>
                <a:cubicBezTo>
                  <a:pt x="18958" y="12456"/>
                  <a:pt x="18934" y="12411"/>
                  <a:pt x="18905" y="12411"/>
                </a:cubicBezTo>
                <a:close/>
                <a:moveTo>
                  <a:pt x="19220" y="12411"/>
                </a:moveTo>
                <a:cubicBezTo>
                  <a:pt x="19191" y="12411"/>
                  <a:pt x="19167" y="12456"/>
                  <a:pt x="19167" y="12514"/>
                </a:cubicBezTo>
                <a:lnTo>
                  <a:pt x="19167" y="12734"/>
                </a:lnTo>
                <a:cubicBezTo>
                  <a:pt x="19167" y="12791"/>
                  <a:pt x="19191" y="12838"/>
                  <a:pt x="19220" y="12838"/>
                </a:cubicBezTo>
                <a:cubicBezTo>
                  <a:pt x="19249" y="12838"/>
                  <a:pt x="19273" y="12791"/>
                  <a:pt x="19273" y="12734"/>
                </a:cubicBezTo>
                <a:lnTo>
                  <a:pt x="19273" y="12514"/>
                </a:lnTo>
                <a:cubicBezTo>
                  <a:pt x="19273" y="12456"/>
                  <a:pt x="19249" y="12411"/>
                  <a:pt x="19220" y="12411"/>
                </a:cubicBezTo>
                <a:close/>
                <a:moveTo>
                  <a:pt x="20069" y="12411"/>
                </a:moveTo>
                <a:cubicBezTo>
                  <a:pt x="20040" y="12411"/>
                  <a:pt x="20016" y="12456"/>
                  <a:pt x="20016" y="12514"/>
                </a:cubicBezTo>
                <a:lnTo>
                  <a:pt x="20016" y="12734"/>
                </a:lnTo>
                <a:cubicBezTo>
                  <a:pt x="20016" y="12791"/>
                  <a:pt x="20040" y="12838"/>
                  <a:pt x="20069" y="12838"/>
                </a:cubicBezTo>
                <a:cubicBezTo>
                  <a:pt x="20099" y="12838"/>
                  <a:pt x="20122" y="12791"/>
                  <a:pt x="20122" y="12734"/>
                </a:cubicBezTo>
                <a:lnTo>
                  <a:pt x="20122" y="12514"/>
                </a:lnTo>
                <a:cubicBezTo>
                  <a:pt x="20122" y="12456"/>
                  <a:pt x="20099" y="12411"/>
                  <a:pt x="20069" y="12411"/>
                </a:cubicBezTo>
                <a:close/>
                <a:moveTo>
                  <a:pt x="20384" y="12411"/>
                </a:moveTo>
                <a:cubicBezTo>
                  <a:pt x="20355" y="12411"/>
                  <a:pt x="20331" y="12456"/>
                  <a:pt x="20331" y="12514"/>
                </a:cubicBezTo>
                <a:lnTo>
                  <a:pt x="20331" y="12734"/>
                </a:lnTo>
                <a:cubicBezTo>
                  <a:pt x="20331" y="12791"/>
                  <a:pt x="20355" y="12838"/>
                  <a:pt x="20384" y="12838"/>
                </a:cubicBezTo>
                <a:cubicBezTo>
                  <a:pt x="20413" y="12838"/>
                  <a:pt x="20436" y="12791"/>
                  <a:pt x="20436" y="12734"/>
                </a:cubicBezTo>
                <a:lnTo>
                  <a:pt x="20436" y="12514"/>
                </a:lnTo>
                <a:cubicBezTo>
                  <a:pt x="20436" y="12456"/>
                  <a:pt x="20413" y="12411"/>
                  <a:pt x="20384" y="12411"/>
                </a:cubicBezTo>
                <a:close/>
                <a:moveTo>
                  <a:pt x="21234" y="12411"/>
                </a:moveTo>
                <a:cubicBezTo>
                  <a:pt x="21204" y="12411"/>
                  <a:pt x="21181" y="12456"/>
                  <a:pt x="21181" y="12514"/>
                </a:cubicBezTo>
                <a:lnTo>
                  <a:pt x="21181" y="12734"/>
                </a:lnTo>
                <a:cubicBezTo>
                  <a:pt x="21181" y="12791"/>
                  <a:pt x="21204" y="12838"/>
                  <a:pt x="21234" y="12838"/>
                </a:cubicBezTo>
                <a:cubicBezTo>
                  <a:pt x="21263" y="12838"/>
                  <a:pt x="21285" y="12791"/>
                  <a:pt x="21285" y="12734"/>
                </a:cubicBezTo>
                <a:lnTo>
                  <a:pt x="21285" y="12514"/>
                </a:lnTo>
                <a:cubicBezTo>
                  <a:pt x="21285" y="12456"/>
                  <a:pt x="21263" y="12411"/>
                  <a:pt x="21234" y="12411"/>
                </a:cubicBezTo>
                <a:close/>
                <a:moveTo>
                  <a:pt x="21547" y="12411"/>
                </a:moveTo>
                <a:cubicBezTo>
                  <a:pt x="21518" y="12411"/>
                  <a:pt x="21495" y="12456"/>
                  <a:pt x="21495" y="12514"/>
                </a:cubicBezTo>
                <a:lnTo>
                  <a:pt x="21495" y="12734"/>
                </a:lnTo>
                <a:cubicBezTo>
                  <a:pt x="21495" y="12791"/>
                  <a:pt x="21518" y="12838"/>
                  <a:pt x="21547" y="12838"/>
                </a:cubicBezTo>
                <a:cubicBezTo>
                  <a:pt x="21576" y="12838"/>
                  <a:pt x="21600" y="12791"/>
                  <a:pt x="21600" y="12734"/>
                </a:cubicBezTo>
                <a:lnTo>
                  <a:pt x="21600" y="12514"/>
                </a:lnTo>
                <a:cubicBezTo>
                  <a:pt x="21600" y="12456"/>
                  <a:pt x="21576" y="12411"/>
                  <a:pt x="21547" y="12411"/>
                </a:cubicBezTo>
                <a:close/>
                <a:moveTo>
                  <a:pt x="53" y="13141"/>
                </a:moveTo>
                <a:cubicBezTo>
                  <a:pt x="24" y="13141"/>
                  <a:pt x="0" y="13186"/>
                  <a:pt x="0" y="13244"/>
                </a:cubicBezTo>
                <a:lnTo>
                  <a:pt x="0" y="13464"/>
                </a:lnTo>
                <a:cubicBezTo>
                  <a:pt x="0" y="13521"/>
                  <a:pt x="24" y="13568"/>
                  <a:pt x="53" y="13568"/>
                </a:cubicBezTo>
                <a:cubicBezTo>
                  <a:pt x="82" y="13568"/>
                  <a:pt x="106" y="13521"/>
                  <a:pt x="106" y="13464"/>
                </a:cubicBezTo>
                <a:lnTo>
                  <a:pt x="106" y="13244"/>
                </a:lnTo>
                <a:cubicBezTo>
                  <a:pt x="106" y="13186"/>
                  <a:pt x="82" y="13141"/>
                  <a:pt x="53" y="13141"/>
                </a:cubicBezTo>
                <a:close/>
                <a:moveTo>
                  <a:pt x="367" y="13141"/>
                </a:moveTo>
                <a:cubicBezTo>
                  <a:pt x="338" y="13141"/>
                  <a:pt x="315" y="13186"/>
                  <a:pt x="315" y="13244"/>
                </a:cubicBezTo>
                <a:lnTo>
                  <a:pt x="315" y="13464"/>
                </a:lnTo>
                <a:cubicBezTo>
                  <a:pt x="315" y="13521"/>
                  <a:pt x="338" y="13568"/>
                  <a:pt x="367" y="13568"/>
                </a:cubicBezTo>
                <a:cubicBezTo>
                  <a:pt x="397" y="13568"/>
                  <a:pt x="420" y="13521"/>
                  <a:pt x="420" y="13464"/>
                </a:cubicBezTo>
                <a:lnTo>
                  <a:pt x="420" y="13244"/>
                </a:lnTo>
                <a:cubicBezTo>
                  <a:pt x="420" y="13186"/>
                  <a:pt x="397" y="13141"/>
                  <a:pt x="367" y="13141"/>
                </a:cubicBezTo>
                <a:close/>
                <a:moveTo>
                  <a:pt x="1217" y="13141"/>
                </a:moveTo>
                <a:cubicBezTo>
                  <a:pt x="1188" y="13141"/>
                  <a:pt x="1164" y="13186"/>
                  <a:pt x="1164" y="13244"/>
                </a:cubicBezTo>
                <a:lnTo>
                  <a:pt x="1164" y="13464"/>
                </a:lnTo>
                <a:cubicBezTo>
                  <a:pt x="1164" y="13521"/>
                  <a:pt x="1188" y="13568"/>
                  <a:pt x="1217" y="13568"/>
                </a:cubicBezTo>
                <a:cubicBezTo>
                  <a:pt x="1246" y="13568"/>
                  <a:pt x="1270" y="13521"/>
                  <a:pt x="1270" y="13464"/>
                </a:cubicBezTo>
                <a:lnTo>
                  <a:pt x="1270" y="13244"/>
                </a:lnTo>
                <a:cubicBezTo>
                  <a:pt x="1270" y="13186"/>
                  <a:pt x="1246" y="13141"/>
                  <a:pt x="1217" y="13141"/>
                </a:cubicBezTo>
                <a:close/>
                <a:moveTo>
                  <a:pt x="1532" y="13141"/>
                </a:moveTo>
                <a:cubicBezTo>
                  <a:pt x="1503" y="13141"/>
                  <a:pt x="1479" y="13186"/>
                  <a:pt x="1479" y="13244"/>
                </a:cubicBezTo>
                <a:lnTo>
                  <a:pt x="1479" y="13464"/>
                </a:lnTo>
                <a:cubicBezTo>
                  <a:pt x="1479" y="13521"/>
                  <a:pt x="1503" y="13568"/>
                  <a:pt x="1532" y="13568"/>
                </a:cubicBezTo>
                <a:cubicBezTo>
                  <a:pt x="1561" y="13568"/>
                  <a:pt x="1584" y="13521"/>
                  <a:pt x="1584" y="13464"/>
                </a:cubicBezTo>
                <a:lnTo>
                  <a:pt x="1584" y="13244"/>
                </a:lnTo>
                <a:cubicBezTo>
                  <a:pt x="1584" y="13186"/>
                  <a:pt x="1561" y="13141"/>
                  <a:pt x="1532" y="13141"/>
                </a:cubicBezTo>
                <a:close/>
                <a:moveTo>
                  <a:pt x="2380" y="13141"/>
                </a:moveTo>
                <a:cubicBezTo>
                  <a:pt x="2351" y="13141"/>
                  <a:pt x="2329" y="13186"/>
                  <a:pt x="2329" y="13244"/>
                </a:cubicBezTo>
                <a:lnTo>
                  <a:pt x="2329" y="13464"/>
                </a:lnTo>
                <a:cubicBezTo>
                  <a:pt x="2329" y="13521"/>
                  <a:pt x="2351" y="13568"/>
                  <a:pt x="2380" y="13568"/>
                </a:cubicBezTo>
                <a:cubicBezTo>
                  <a:pt x="2409" y="13568"/>
                  <a:pt x="2433" y="13521"/>
                  <a:pt x="2433" y="13464"/>
                </a:cubicBezTo>
                <a:lnTo>
                  <a:pt x="2433" y="13244"/>
                </a:lnTo>
                <a:cubicBezTo>
                  <a:pt x="2433" y="13186"/>
                  <a:pt x="2409" y="13141"/>
                  <a:pt x="2380" y="13141"/>
                </a:cubicBezTo>
                <a:close/>
                <a:moveTo>
                  <a:pt x="2695" y="13141"/>
                </a:moveTo>
                <a:cubicBezTo>
                  <a:pt x="2666" y="13141"/>
                  <a:pt x="2643" y="13186"/>
                  <a:pt x="2643" y="13244"/>
                </a:cubicBezTo>
                <a:lnTo>
                  <a:pt x="2643" y="13464"/>
                </a:lnTo>
                <a:cubicBezTo>
                  <a:pt x="2643" y="13521"/>
                  <a:pt x="2666" y="13568"/>
                  <a:pt x="2695" y="13568"/>
                </a:cubicBezTo>
                <a:cubicBezTo>
                  <a:pt x="2724" y="13568"/>
                  <a:pt x="2748" y="13521"/>
                  <a:pt x="2748" y="13464"/>
                </a:cubicBezTo>
                <a:lnTo>
                  <a:pt x="2748" y="13244"/>
                </a:lnTo>
                <a:cubicBezTo>
                  <a:pt x="2748" y="13186"/>
                  <a:pt x="2724" y="13141"/>
                  <a:pt x="2695" y="13141"/>
                </a:cubicBezTo>
                <a:close/>
                <a:moveTo>
                  <a:pt x="3545" y="13141"/>
                </a:moveTo>
                <a:cubicBezTo>
                  <a:pt x="3516" y="13141"/>
                  <a:pt x="3492" y="13186"/>
                  <a:pt x="3492" y="13244"/>
                </a:cubicBezTo>
                <a:lnTo>
                  <a:pt x="3492" y="13464"/>
                </a:lnTo>
                <a:cubicBezTo>
                  <a:pt x="3492" y="13521"/>
                  <a:pt x="3516" y="13568"/>
                  <a:pt x="3545" y="13568"/>
                </a:cubicBezTo>
                <a:cubicBezTo>
                  <a:pt x="3574" y="13568"/>
                  <a:pt x="3598" y="13521"/>
                  <a:pt x="3598" y="13464"/>
                </a:cubicBezTo>
                <a:lnTo>
                  <a:pt x="3598" y="13244"/>
                </a:lnTo>
                <a:cubicBezTo>
                  <a:pt x="3598" y="13186"/>
                  <a:pt x="3574" y="13141"/>
                  <a:pt x="3545" y="13141"/>
                </a:cubicBezTo>
                <a:close/>
                <a:moveTo>
                  <a:pt x="3859" y="13141"/>
                </a:moveTo>
                <a:cubicBezTo>
                  <a:pt x="3830" y="13141"/>
                  <a:pt x="3806" y="13186"/>
                  <a:pt x="3806" y="13244"/>
                </a:cubicBezTo>
                <a:lnTo>
                  <a:pt x="3806" y="13464"/>
                </a:lnTo>
                <a:cubicBezTo>
                  <a:pt x="3806" y="13521"/>
                  <a:pt x="3830" y="13568"/>
                  <a:pt x="3859" y="13568"/>
                </a:cubicBezTo>
                <a:cubicBezTo>
                  <a:pt x="3888" y="13568"/>
                  <a:pt x="3912" y="13521"/>
                  <a:pt x="3912" y="13464"/>
                </a:cubicBezTo>
                <a:lnTo>
                  <a:pt x="3912" y="13244"/>
                </a:lnTo>
                <a:cubicBezTo>
                  <a:pt x="3912" y="13186"/>
                  <a:pt x="3888" y="13141"/>
                  <a:pt x="3859" y="13141"/>
                </a:cubicBezTo>
                <a:close/>
                <a:moveTo>
                  <a:pt x="4709" y="13141"/>
                </a:moveTo>
                <a:cubicBezTo>
                  <a:pt x="4680" y="13141"/>
                  <a:pt x="4656" y="13186"/>
                  <a:pt x="4656" y="13244"/>
                </a:cubicBezTo>
                <a:lnTo>
                  <a:pt x="4656" y="13464"/>
                </a:lnTo>
                <a:cubicBezTo>
                  <a:pt x="4656" y="13521"/>
                  <a:pt x="4680" y="13568"/>
                  <a:pt x="4709" y="13568"/>
                </a:cubicBezTo>
                <a:cubicBezTo>
                  <a:pt x="4738" y="13568"/>
                  <a:pt x="4762" y="13521"/>
                  <a:pt x="4762" y="13464"/>
                </a:cubicBezTo>
                <a:lnTo>
                  <a:pt x="4762" y="13244"/>
                </a:lnTo>
                <a:cubicBezTo>
                  <a:pt x="4762" y="13186"/>
                  <a:pt x="4738" y="13141"/>
                  <a:pt x="4709" y="13141"/>
                </a:cubicBezTo>
                <a:close/>
                <a:moveTo>
                  <a:pt x="5023" y="13141"/>
                </a:moveTo>
                <a:cubicBezTo>
                  <a:pt x="4994" y="13141"/>
                  <a:pt x="4970" y="13186"/>
                  <a:pt x="4970" y="13244"/>
                </a:cubicBezTo>
                <a:lnTo>
                  <a:pt x="4970" y="13464"/>
                </a:lnTo>
                <a:cubicBezTo>
                  <a:pt x="4970" y="13521"/>
                  <a:pt x="4994" y="13568"/>
                  <a:pt x="5023" y="13568"/>
                </a:cubicBezTo>
                <a:cubicBezTo>
                  <a:pt x="5053" y="13568"/>
                  <a:pt x="5076" y="13521"/>
                  <a:pt x="5076" y="13464"/>
                </a:cubicBezTo>
                <a:lnTo>
                  <a:pt x="5076" y="13244"/>
                </a:lnTo>
                <a:cubicBezTo>
                  <a:pt x="5076" y="13186"/>
                  <a:pt x="5053" y="13141"/>
                  <a:pt x="5023" y="13141"/>
                </a:cubicBezTo>
                <a:close/>
                <a:moveTo>
                  <a:pt x="5873" y="13141"/>
                </a:moveTo>
                <a:cubicBezTo>
                  <a:pt x="5844" y="13141"/>
                  <a:pt x="5820" y="13186"/>
                  <a:pt x="5820" y="13244"/>
                </a:cubicBezTo>
                <a:lnTo>
                  <a:pt x="5820" y="13464"/>
                </a:lnTo>
                <a:cubicBezTo>
                  <a:pt x="5820" y="13521"/>
                  <a:pt x="5844" y="13568"/>
                  <a:pt x="5873" y="13568"/>
                </a:cubicBezTo>
                <a:cubicBezTo>
                  <a:pt x="5902" y="13568"/>
                  <a:pt x="5926" y="13521"/>
                  <a:pt x="5926" y="13464"/>
                </a:cubicBezTo>
                <a:lnTo>
                  <a:pt x="5926" y="13244"/>
                </a:lnTo>
                <a:cubicBezTo>
                  <a:pt x="5926" y="13186"/>
                  <a:pt x="5902" y="13141"/>
                  <a:pt x="5873" y="13141"/>
                </a:cubicBezTo>
                <a:close/>
                <a:moveTo>
                  <a:pt x="6188" y="13141"/>
                </a:moveTo>
                <a:cubicBezTo>
                  <a:pt x="6159" y="13141"/>
                  <a:pt x="6135" y="13186"/>
                  <a:pt x="6135" y="13244"/>
                </a:cubicBezTo>
                <a:lnTo>
                  <a:pt x="6135" y="13464"/>
                </a:lnTo>
                <a:cubicBezTo>
                  <a:pt x="6135" y="13521"/>
                  <a:pt x="6159" y="13568"/>
                  <a:pt x="6188" y="13568"/>
                </a:cubicBezTo>
                <a:cubicBezTo>
                  <a:pt x="6217" y="13568"/>
                  <a:pt x="6240" y="13521"/>
                  <a:pt x="6240" y="13464"/>
                </a:cubicBezTo>
                <a:lnTo>
                  <a:pt x="6240" y="13244"/>
                </a:lnTo>
                <a:cubicBezTo>
                  <a:pt x="6240" y="13186"/>
                  <a:pt x="6217" y="13141"/>
                  <a:pt x="6188" y="13141"/>
                </a:cubicBezTo>
                <a:close/>
                <a:moveTo>
                  <a:pt x="7036" y="13141"/>
                </a:moveTo>
                <a:cubicBezTo>
                  <a:pt x="7007" y="13141"/>
                  <a:pt x="6984" y="13186"/>
                  <a:pt x="6984" y="13244"/>
                </a:cubicBezTo>
                <a:lnTo>
                  <a:pt x="6984" y="13464"/>
                </a:lnTo>
                <a:cubicBezTo>
                  <a:pt x="6984" y="13521"/>
                  <a:pt x="7007" y="13568"/>
                  <a:pt x="7036" y="13568"/>
                </a:cubicBezTo>
                <a:cubicBezTo>
                  <a:pt x="7065" y="13568"/>
                  <a:pt x="7089" y="13521"/>
                  <a:pt x="7089" y="13464"/>
                </a:cubicBezTo>
                <a:lnTo>
                  <a:pt x="7089" y="13244"/>
                </a:lnTo>
                <a:cubicBezTo>
                  <a:pt x="7089" y="13186"/>
                  <a:pt x="7065" y="13141"/>
                  <a:pt x="7036" y="13141"/>
                </a:cubicBezTo>
                <a:close/>
                <a:moveTo>
                  <a:pt x="7351" y="13141"/>
                </a:moveTo>
                <a:cubicBezTo>
                  <a:pt x="7322" y="13141"/>
                  <a:pt x="7299" y="13186"/>
                  <a:pt x="7299" y="13244"/>
                </a:cubicBezTo>
                <a:lnTo>
                  <a:pt x="7299" y="13464"/>
                </a:lnTo>
                <a:cubicBezTo>
                  <a:pt x="7299" y="13521"/>
                  <a:pt x="7322" y="13568"/>
                  <a:pt x="7351" y="13568"/>
                </a:cubicBezTo>
                <a:cubicBezTo>
                  <a:pt x="7380" y="13568"/>
                  <a:pt x="7404" y="13521"/>
                  <a:pt x="7404" y="13464"/>
                </a:cubicBezTo>
                <a:lnTo>
                  <a:pt x="7404" y="13244"/>
                </a:lnTo>
                <a:cubicBezTo>
                  <a:pt x="7404" y="13186"/>
                  <a:pt x="7380" y="13141"/>
                  <a:pt x="7351" y="13141"/>
                </a:cubicBezTo>
                <a:close/>
                <a:moveTo>
                  <a:pt x="8201" y="13141"/>
                </a:moveTo>
                <a:cubicBezTo>
                  <a:pt x="8171" y="13141"/>
                  <a:pt x="8148" y="13186"/>
                  <a:pt x="8148" y="13244"/>
                </a:cubicBezTo>
                <a:lnTo>
                  <a:pt x="8148" y="13464"/>
                </a:lnTo>
                <a:cubicBezTo>
                  <a:pt x="8148" y="13521"/>
                  <a:pt x="8171" y="13568"/>
                  <a:pt x="8201" y="13568"/>
                </a:cubicBezTo>
                <a:cubicBezTo>
                  <a:pt x="8230" y="13568"/>
                  <a:pt x="8254" y="13521"/>
                  <a:pt x="8254" y="13464"/>
                </a:cubicBezTo>
                <a:lnTo>
                  <a:pt x="8254" y="13244"/>
                </a:lnTo>
                <a:cubicBezTo>
                  <a:pt x="8254" y="13186"/>
                  <a:pt x="8230" y="13141"/>
                  <a:pt x="8201" y="13141"/>
                </a:cubicBezTo>
                <a:close/>
                <a:moveTo>
                  <a:pt x="8515" y="13141"/>
                </a:moveTo>
                <a:cubicBezTo>
                  <a:pt x="8486" y="13141"/>
                  <a:pt x="8462" y="13186"/>
                  <a:pt x="8462" y="13244"/>
                </a:cubicBezTo>
                <a:lnTo>
                  <a:pt x="8462" y="13464"/>
                </a:lnTo>
                <a:cubicBezTo>
                  <a:pt x="8462" y="13521"/>
                  <a:pt x="8486" y="13568"/>
                  <a:pt x="8515" y="13568"/>
                </a:cubicBezTo>
                <a:cubicBezTo>
                  <a:pt x="8544" y="13568"/>
                  <a:pt x="8568" y="13521"/>
                  <a:pt x="8568" y="13464"/>
                </a:cubicBezTo>
                <a:lnTo>
                  <a:pt x="8568" y="13244"/>
                </a:lnTo>
                <a:cubicBezTo>
                  <a:pt x="8568" y="13186"/>
                  <a:pt x="8544" y="13141"/>
                  <a:pt x="8515" y="13141"/>
                </a:cubicBezTo>
                <a:close/>
                <a:moveTo>
                  <a:pt x="9365" y="13141"/>
                </a:moveTo>
                <a:cubicBezTo>
                  <a:pt x="9336" y="13141"/>
                  <a:pt x="9312" y="13186"/>
                  <a:pt x="9312" y="13244"/>
                </a:cubicBezTo>
                <a:lnTo>
                  <a:pt x="9312" y="13464"/>
                </a:lnTo>
                <a:cubicBezTo>
                  <a:pt x="9312" y="13521"/>
                  <a:pt x="9336" y="13568"/>
                  <a:pt x="9365" y="13568"/>
                </a:cubicBezTo>
                <a:cubicBezTo>
                  <a:pt x="9394" y="13568"/>
                  <a:pt x="9418" y="13521"/>
                  <a:pt x="9418" y="13464"/>
                </a:cubicBezTo>
                <a:lnTo>
                  <a:pt x="9418" y="13244"/>
                </a:lnTo>
                <a:cubicBezTo>
                  <a:pt x="9418" y="13186"/>
                  <a:pt x="9394" y="13141"/>
                  <a:pt x="9365" y="13141"/>
                </a:cubicBezTo>
                <a:close/>
                <a:moveTo>
                  <a:pt x="9679" y="13141"/>
                </a:moveTo>
                <a:cubicBezTo>
                  <a:pt x="9650" y="13141"/>
                  <a:pt x="9626" y="13186"/>
                  <a:pt x="9626" y="13244"/>
                </a:cubicBezTo>
                <a:lnTo>
                  <a:pt x="9626" y="13464"/>
                </a:lnTo>
                <a:cubicBezTo>
                  <a:pt x="9626" y="13521"/>
                  <a:pt x="9650" y="13568"/>
                  <a:pt x="9679" y="13568"/>
                </a:cubicBezTo>
                <a:cubicBezTo>
                  <a:pt x="9708" y="13568"/>
                  <a:pt x="9732" y="13521"/>
                  <a:pt x="9732" y="13464"/>
                </a:cubicBezTo>
                <a:lnTo>
                  <a:pt x="9732" y="13244"/>
                </a:lnTo>
                <a:cubicBezTo>
                  <a:pt x="9732" y="13186"/>
                  <a:pt x="9708" y="13141"/>
                  <a:pt x="9679" y="13141"/>
                </a:cubicBezTo>
                <a:close/>
                <a:moveTo>
                  <a:pt x="10529" y="13141"/>
                </a:moveTo>
                <a:cubicBezTo>
                  <a:pt x="10500" y="13141"/>
                  <a:pt x="10476" y="13186"/>
                  <a:pt x="10476" y="13244"/>
                </a:cubicBezTo>
                <a:lnTo>
                  <a:pt x="10476" y="13464"/>
                </a:lnTo>
                <a:cubicBezTo>
                  <a:pt x="10476" y="13521"/>
                  <a:pt x="10500" y="13568"/>
                  <a:pt x="10529" y="13568"/>
                </a:cubicBezTo>
                <a:cubicBezTo>
                  <a:pt x="10558" y="13568"/>
                  <a:pt x="10582" y="13521"/>
                  <a:pt x="10582" y="13464"/>
                </a:cubicBezTo>
                <a:lnTo>
                  <a:pt x="10582" y="13244"/>
                </a:lnTo>
                <a:cubicBezTo>
                  <a:pt x="10582" y="13186"/>
                  <a:pt x="10558" y="13141"/>
                  <a:pt x="10529" y="13141"/>
                </a:cubicBezTo>
                <a:close/>
                <a:moveTo>
                  <a:pt x="10844" y="13141"/>
                </a:moveTo>
                <a:cubicBezTo>
                  <a:pt x="10814" y="13141"/>
                  <a:pt x="10791" y="13186"/>
                  <a:pt x="10791" y="13244"/>
                </a:cubicBezTo>
                <a:lnTo>
                  <a:pt x="10791" y="13464"/>
                </a:lnTo>
                <a:cubicBezTo>
                  <a:pt x="10791" y="13521"/>
                  <a:pt x="10814" y="13568"/>
                  <a:pt x="10844" y="13568"/>
                </a:cubicBezTo>
                <a:cubicBezTo>
                  <a:pt x="10873" y="13568"/>
                  <a:pt x="10895" y="13521"/>
                  <a:pt x="10895" y="13464"/>
                </a:cubicBezTo>
                <a:lnTo>
                  <a:pt x="10895" y="13244"/>
                </a:lnTo>
                <a:cubicBezTo>
                  <a:pt x="10895" y="13186"/>
                  <a:pt x="10873" y="13141"/>
                  <a:pt x="10844" y="13141"/>
                </a:cubicBezTo>
                <a:close/>
                <a:moveTo>
                  <a:pt x="11692" y="13141"/>
                </a:moveTo>
                <a:cubicBezTo>
                  <a:pt x="11663" y="13141"/>
                  <a:pt x="11640" y="13186"/>
                  <a:pt x="11640" y="13244"/>
                </a:cubicBezTo>
                <a:lnTo>
                  <a:pt x="11640" y="13464"/>
                </a:lnTo>
                <a:cubicBezTo>
                  <a:pt x="11640" y="13521"/>
                  <a:pt x="11663" y="13568"/>
                  <a:pt x="11692" y="13568"/>
                </a:cubicBezTo>
                <a:cubicBezTo>
                  <a:pt x="11721" y="13568"/>
                  <a:pt x="11745" y="13521"/>
                  <a:pt x="11745" y="13464"/>
                </a:cubicBezTo>
                <a:lnTo>
                  <a:pt x="11745" y="13244"/>
                </a:lnTo>
                <a:cubicBezTo>
                  <a:pt x="11745" y="13186"/>
                  <a:pt x="11721" y="13141"/>
                  <a:pt x="11692" y="13141"/>
                </a:cubicBezTo>
                <a:close/>
                <a:moveTo>
                  <a:pt x="12007" y="13141"/>
                </a:moveTo>
                <a:cubicBezTo>
                  <a:pt x="11978" y="13141"/>
                  <a:pt x="11955" y="13186"/>
                  <a:pt x="11955" y="13244"/>
                </a:cubicBezTo>
                <a:lnTo>
                  <a:pt x="11955" y="13464"/>
                </a:lnTo>
                <a:cubicBezTo>
                  <a:pt x="11955" y="13521"/>
                  <a:pt x="11978" y="13568"/>
                  <a:pt x="12007" y="13568"/>
                </a:cubicBezTo>
                <a:cubicBezTo>
                  <a:pt x="12036" y="13568"/>
                  <a:pt x="12060" y="13521"/>
                  <a:pt x="12060" y="13464"/>
                </a:cubicBezTo>
                <a:lnTo>
                  <a:pt x="12060" y="13244"/>
                </a:lnTo>
                <a:cubicBezTo>
                  <a:pt x="12060" y="13186"/>
                  <a:pt x="12036" y="13141"/>
                  <a:pt x="12007" y="13141"/>
                </a:cubicBezTo>
                <a:close/>
                <a:moveTo>
                  <a:pt x="12856" y="13141"/>
                </a:moveTo>
                <a:cubicBezTo>
                  <a:pt x="12827" y="13141"/>
                  <a:pt x="12804" y="13186"/>
                  <a:pt x="12804" y="13244"/>
                </a:cubicBezTo>
                <a:lnTo>
                  <a:pt x="12804" y="13464"/>
                </a:lnTo>
                <a:cubicBezTo>
                  <a:pt x="12804" y="13521"/>
                  <a:pt x="12827" y="13568"/>
                  <a:pt x="12856" y="13568"/>
                </a:cubicBezTo>
                <a:cubicBezTo>
                  <a:pt x="12886" y="13568"/>
                  <a:pt x="12909" y="13521"/>
                  <a:pt x="12909" y="13464"/>
                </a:cubicBezTo>
                <a:lnTo>
                  <a:pt x="12909" y="13244"/>
                </a:lnTo>
                <a:cubicBezTo>
                  <a:pt x="12909" y="13186"/>
                  <a:pt x="12886" y="13141"/>
                  <a:pt x="12856" y="13141"/>
                </a:cubicBezTo>
                <a:close/>
                <a:moveTo>
                  <a:pt x="13171" y="13141"/>
                </a:moveTo>
                <a:cubicBezTo>
                  <a:pt x="13142" y="13141"/>
                  <a:pt x="13118" y="13186"/>
                  <a:pt x="13118" y="13244"/>
                </a:cubicBezTo>
                <a:lnTo>
                  <a:pt x="13118" y="13464"/>
                </a:lnTo>
                <a:cubicBezTo>
                  <a:pt x="13118" y="13521"/>
                  <a:pt x="13142" y="13568"/>
                  <a:pt x="13171" y="13568"/>
                </a:cubicBezTo>
                <a:cubicBezTo>
                  <a:pt x="13200" y="13568"/>
                  <a:pt x="13224" y="13521"/>
                  <a:pt x="13224" y="13464"/>
                </a:cubicBezTo>
                <a:lnTo>
                  <a:pt x="13224" y="13244"/>
                </a:lnTo>
                <a:cubicBezTo>
                  <a:pt x="13224" y="13186"/>
                  <a:pt x="13200" y="13141"/>
                  <a:pt x="13171" y="13141"/>
                </a:cubicBezTo>
                <a:close/>
                <a:moveTo>
                  <a:pt x="14021" y="13141"/>
                </a:moveTo>
                <a:cubicBezTo>
                  <a:pt x="13992" y="13141"/>
                  <a:pt x="13968" y="13186"/>
                  <a:pt x="13968" y="13244"/>
                </a:cubicBezTo>
                <a:lnTo>
                  <a:pt x="13968" y="13464"/>
                </a:lnTo>
                <a:cubicBezTo>
                  <a:pt x="13968" y="13521"/>
                  <a:pt x="13992" y="13568"/>
                  <a:pt x="14021" y="13568"/>
                </a:cubicBezTo>
                <a:cubicBezTo>
                  <a:pt x="14050" y="13568"/>
                  <a:pt x="14074" y="13521"/>
                  <a:pt x="14074" y="13464"/>
                </a:cubicBezTo>
                <a:lnTo>
                  <a:pt x="14074" y="13244"/>
                </a:lnTo>
                <a:cubicBezTo>
                  <a:pt x="14074" y="13186"/>
                  <a:pt x="14050" y="13141"/>
                  <a:pt x="14021" y="13141"/>
                </a:cubicBezTo>
                <a:close/>
                <a:moveTo>
                  <a:pt x="14335" y="13141"/>
                </a:moveTo>
                <a:cubicBezTo>
                  <a:pt x="14306" y="13141"/>
                  <a:pt x="14282" y="13186"/>
                  <a:pt x="14282" y="13244"/>
                </a:cubicBezTo>
                <a:lnTo>
                  <a:pt x="14282" y="13464"/>
                </a:lnTo>
                <a:cubicBezTo>
                  <a:pt x="14282" y="13521"/>
                  <a:pt x="14306" y="13568"/>
                  <a:pt x="14335" y="13568"/>
                </a:cubicBezTo>
                <a:cubicBezTo>
                  <a:pt x="14364" y="13568"/>
                  <a:pt x="14388" y="13521"/>
                  <a:pt x="14388" y="13464"/>
                </a:cubicBezTo>
                <a:lnTo>
                  <a:pt x="14388" y="13244"/>
                </a:lnTo>
                <a:cubicBezTo>
                  <a:pt x="14388" y="13186"/>
                  <a:pt x="14364" y="13141"/>
                  <a:pt x="14335" y="13141"/>
                </a:cubicBezTo>
                <a:close/>
                <a:moveTo>
                  <a:pt x="15185" y="13141"/>
                </a:moveTo>
                <a:cubicBezTo>
                  <a:pt x="15156" y="13141"/>
                  <a:pt x="15132" y="13186"/>
                  <a:pt x="15132" y="13244"/>
                </a:cubicBezTo>
                <a:lnTo>
                  <a:pt x="15132" y="13464"/>
                </a:lnTo>
                <a:cubicBezTo>
                  <a:pt x="15132" y="13521"/>
                  <a:pt x="15156" y="13568"/>
                  <a:pt x="15185" y="13568"/>
                </a:cubicBezTo>
                <a:cubicBezTo>
                  <a:pt x="15214" y="13568"/>
                  <a:pt x="15237" y="13521"/>
                  <a:pt x="15237" y="13464"/>
                </a:cubicBezTo>
                <a:lnTo>
                  <a:pt x="15237" y="13244"/>
                </a:lnTo>
                <a:cubicBezTo>
                  <a:pt x="15237" y="13186"/>
                  <a:pt x="15214" y="13141"/>
                  <a:pt x="15185" y="13141"/>
                </a:cubicBezTo>
                <a:close/>
                <a:moveTo>
                  <a:pt x="15500" y="13141"/>
                </a:moveTo>
                <a:cubicBezTo>
                  <a:pt x="15470" y="13141"/>
                  <a:pt x="15447" y="13186"/>
                  <a:pt x="15447" y="13244"/>
                </a:cubicBezTo>
                <a:lnTo>
                  <a:pt x="15447" y="13464"/>
                </a:lnTo>
                <a:cubicBezTo>
                  <a:pt x="15447" y="13521"/>
                  <a:pt x="15470" y="13568"/>
                  <a:pt x="15500" y="13568"/>
                </a:cubicBezTo>
                <a:cubicBezTo>
                  <a:pt x="15529" y="13568"/>
                  <a:pt x="15551" y="13521"/>
                  <a:pt x="15551" y="13464"/>
                </a:cubicBezTo>
                <a:lnTo>
                  <a:pt x="15551" y="13244"/>
                </a:lnTo>
                <a:cubicBezTo>
                  <a:pt x="15551" y="13186"/>
                  <a:pt x="15529" y="13141"/>
                  <a:pt x="15500" y="13141"/>
                </a:cubicBezTo>
                <a:close/>
                <a:moveTo>
                  <a:pt x="16349" y="13141"/>
                </a:moveTo>
                <a:cubicBezTo>
                  <a:pt x="16320" y="13141"/>
                  <a:pt x="16296" y="13186"/>
                  <a:pt x="16296" y="13244"/>
                </a:cubicBezTo>
                <a:lnTo>
                  <a:pt x="16296" y="13464"/>
                </a:lnTo>
                <a:cubicBezTo>
                  <a:pt x="16296" y="13521"/>
                  <a:pt x="16320" y="13568"/>
                  <a:pt x="16349" y="13568"/>
                </a:cubicBezTo>
                <a:cubicBezTo>
                  <a:pt x="16378" y="13568"/>
                  <a:pt x="16401" y="13521"/>
                  <a:pt x="16401" y="13464"/>
                </a:cubicBezTo>
                <a:lnTo>
                  <a:pt x="16401" y="13244"/>
                </a:lnTo>
                <a:cubicBezTo>
                  <a:pt x="16401" y="13186"/>
                  <a:pt x="16378" y="13141"/>
                  <a:pt x="16349" y="13141"/>
                </a:cubicBezTo>
                <a:close/>
                <a:moveTo>
                  <a:pt x="16663" y="13141"/>
                </a:moveTo>
                <a:cubicBezTo>
                  <a:pt x="16634" y="13141"/>
                  <a:pt x="16611" y="13186"/>
                  <a:pt x="16611" y="13244"/>
                </a:cubicBezTo>
                <a:lnTo>
                  <a:pt x="16611" y="13464"/>
                </a:lnTo>
                <a:cubicBezTo>
                  <a:pt x="16611" y="13521"/>
                  <a:pt x="16634" y="13568"/>
                  <a:pt x="16663" y="13568"/>
                </a:cubicBezTo>
                <a:cubicBezTo>
                  <a:pt x="16692" y="13568"/>
                  <a:pt x="16716" y="13521"/>
                  <a:pt x="16716" y="13464"/>
                </a:cubicBezTo>
                <a:lnTo>
                  <a:pt x="16716" y="13244"/>
                </a:lnTo>
                <a:cubicBezTo>
                  <a:pt x="16716" y="13186"/>
                  <a:pt x="16692" y="13141"/>
                  <a:pt x="16663" y="13141"/>
                </a:cubicBezTo>
                <a:close/>
                <a:moveTo>
                  <a:pt x="17512" y="13141"/>
                </a:moveTo>
                <a:cubicBezTo>
                  <a:pt x="17483" y="13141"/>
                  <a:pt x="17459" y="13186"/>
                  <a:pt x="17459" y="13244"/>
                </a:cubicBezTo>
                <a:lnTo>
                  <a:pt x="17459" y="13464"/>
                </a:lnTo>
                <a:cubicBezTo>
                  <a:pt x="17459" y="13521"/>
                  <a:pt x="17483" y="13568"/>
                  <a:pt x="17512" y="13568"/>
                </a:cubicBezTo>
                <a:cubicBezTo>
                  <a:pt x="17541" y="13568"/>
                  <a:pt x="17565" y="13521"/>
                  <a:pt x="17565" y="13464"/>
                </a:cubicBezTo>
                <a:lnTo>
                  <a:pt x="17565" y="13244"/>
                </a:lnTo>
                <a:cubicBezTo>
                  <a:pt x="17565" y="13186"/>
                  <a:pt x="17541" y="13141"/>
                  <a:pt x="17512" y="13141"/>
                </a:cubicBezTo>
                <a:close/>
                <a:moveTo>
                  <a:pt x="17827" y="13141"/>
                </a:moveTo>
                <a:cubicBezTo>
                  <a:pt x="17798" y="13141"/>
                  <a:pt x="17774" y="13186"/>
                  <a:pt x="17774" y="13244"/>
                </a:cubicBezTo>
                <a:lnTo>
                  <a:pt x="17774" y="13464"/>
                </a:lnTo>
                <a:cubicBezTo>
                  <a:pt x="17774" y="13521"/>
                  <a:pt x="17798" y="13568"/>
                  <a:pt x="17827" y="13568"/>
                </a:cubicBezTo>
                <a:cubicBezTo>
                  <a:pt x="17856" y="13568"/>
                  <a:pt x="17880" y="13521"/>
                  <a:pt x="17880" y="13464"/>
                </a:cubicBezTo>
                <a:lnTo>
                  <a:pt x="17880" y="13244"/>
                </a:lnTo>
                <a:cubicBezTo>
                  <a:pt x="17880" y="13186"/>
                  <a:pt x="17856" y="13141"/>
                  <a:pt x="17827" y="13141"/>
                </a:cubicBezTo>
                <a:close/>
                <a:moveTo>
                  <a:pt x="18677" y="13141"/>
                </a:moveTo>
                <a:cubicBezTo>
                  <a:pt x="18648" y="13141"/>
                  <a:pt x="18624" y="13186"/>
                  <a:pt x="18624" y="13244"/>
                </a:cubicBezTo>
                <a:lnTo>
                  <a:pt x="18624" y="13464"/>
                </a:lnTo>
                <a:cubicBezTo>
                  <a:pt x="18624" y="13521"/>
                  <a:pt x="18648" y="13568"/>
                  <a:pt x="18677" y="13568"/>
                </a:cubicBezTo>
                <a:cubicBezTo>
                  <a:pt x="18706" y="13568"/>
                  <a:pt x="18730" y="13521"/>
                  <a:pt x="18730" y="13464"/>
                </a:cubicBezTo>
                <a:lnTo>
                  <a:pt x="18730" y="13244"/>
                </a:lnTo>
                <a:cubicBezTo>
                  <a:pt x="18730" y="13186"/>
                  <a:pt x="18706" y="13141"/>
                  <a:pt x="18677" y="13141"/>
                </a:cubicBezTo>
                <a:close/>
                <a:moveTo>
                  <a:pt x="18991" y="13141"/>
                </a:moveTo>
                <a:cubicBezTo>
                  <a:pt x="18962" y="13141"/>
                  <a:pt x="18938" y="13186"/>
                  <a:pt x="18938" y="13244"/>
                </a:cubicBezTo>
                <a:lnTo>
                  <a:pt x="18938" y="13464"/>
                </a:lnTo>
                <a:cubicBezTo>
                  <a:pt x="18938" y="13521"/>
                  <a:pt x="18962" y="13568"/>
                  <a:pt x="18991" y="13568"/>
                </a:cubicBezTo>
                <a:cubicBezTo>
                  <a:pt x="19020" y="13568"/>
                  <a:pt x="19044" y="13521"/>
                  <a:pt x="19044" y="13464"/>
                </a:cubicBezTo>
                <a:lnTo>
                  <a:pt x="19044" y="13244"/>
                </a:lnTo>
                <a:cubicBezTo>
                  <a:pt x="19044" y="13186"/>
                  <a:pt x="19020" y="13141"/>
                  <a:pt x="18991" y="13141"/>
                </a:cubicBezTo>
                <a:close/>
                <a:moveTo>
                  <a:pt x="19841" y="13141"/>
                </a:moveTo>
                <a:cubicBezTo>
                  <a:pt x="19812" y="13141"/>
                  <a:pt x="19788" y="13186"/>
                  <a:pt x="19788" y="13244"/>
                </a:cubicBezTo>
                <a:lnTo>
                  <a:pt x="19788" y="13464"/>
                </a:lnTo>
                <a:cubicBezTo>
                  <a:pt x="19788" y="13521"/>
                  <a:pt x="19812" y="13568"/>
                  <a:pt x="19841" y="13568"/>
                </a:cubicBezTo>
                <a:cubicBezTo>
                  <a:pt x="19870" y="13568"/>
                  <a:pt x="19894" y="13521"/>
                  <a:pt x="19894" y="13464"/>
                </a:cubicBezTo>
                <a:lnTo>
                  <a:pt x="19894" y="13244"/>
                </a:lnTo>
                <a:cubicBezTo>
                  <a:pt x="19894" y="13186"/>
                  <a:pt x="19870" y="13141"/>
                  <a:pt x="19841" y="13141"/>
                </a:cubicBezTo>
                <a:close/>
                <a:moveTo>
                  <a:pt x="20155" y="13141"/>
                </a:moveTo>
                <a:cubicBezTo>
                  <a:pt x="20126" y="13141"/>
                  <a:pt x="20102" y="13186"/>
                  <a:pt x="20102" y="13244"/>
                </a:cubicBezTo>
                <a:lnTo>
                  <a:pt x="20102" y="13464"/>
                </a:lnTo>
                <a:cubicBezTo>
                  <a:pt x="20102" y="13521"/>
                  <a:pt x="20126" y="13568"/>
                  <a:pt x="20155" y="13568"/>
                </a:cubicBezTo>
                <a:cubicBezTo>
                  <a:pt x="20184" y="13568"/>
                  <a:pt x="20207" y="13521"/>
                  <a:pt x="20207" y="13464"/>
                </a:cubicBezTo>
                <a:lnTo>
                  <a:pt x="20207" y="13244"/>
                </a:lnTo>
                <a:cubicBezTo>
                  <a:pt x="20207" y="13186"/>
                  <a:pt x="20184" y="13141"/>
                  <a:pt x="20155" y="13141"/>
                </a:cubicBezTo>
                <a:close/>
                <a:moveTo>
                  <a:pt x="21004" y="13141"/>
                </a:moveTo>
                <a:cubicBezTo>
                  <a:pt x="20975" y="13141"/>
                  <a:pt x="20952" y="13186"/>
                  <a:pt x="20952" y="13244"/>
                </a:cubicBezTo>
                <a:lnTo>
                  <a:pt x="20952" y="13464"/>
                </a:lnTo>
                <a:cubicBezTo>
                  <a:pt x="20952" y="13521"/>
                  <a:pt x="20975" y="13568"/>
                  <a:pt x="21004" y="13568"/>
                </a:cubicBezTo>
                <a:cubicBezTo>
                  <a:pt x="21033" y="13568"/>
                  <a:pt x="21057" y="13521"/>
                  <a:pt x="21057" y="13464"/>
                </a:cubicBezTo>
                <a:lnTo>
                  <a:pt x="21057" y="13244"/>
                </a:lnTo>
                <a:cubicBezTo>
                  <a:pt x="21057" y="13186"/>
                  <a:pt x="21033" y="13141"/>
                  <a:pt x="21004" y="13141"/>
                </a:cubicBezTo>
                <a:close/>
                <a:moveTo>
                  <a:pt x="21319" y="13141"/>
                </a:moveTo>
                <a:cubicBezTo>
                  <a:pt x="21289" y="13141"/>
                  <a:pt x="21267" y="13186"/>
                  <a:pt x="21267" y="13244"/>
                </a:cubicBezTo>
                <a:lnTo>
                  <a:pt x="21267" y="13464"/>
                </a:lnTo>
                <a:cubicBezTo>
                  <a:pt x="21267" y="13521"/>
                  <a:pt x="21289" y="13568"/>
                  <a:pt x="21319" y="13568"/>
                </a:cubicBezTo>
                <a:cubicBezTo>
                  <a:pt x="21348" y="13568"/>
                  <a:pt x="21372" y="13521"/>
                  <a:pt x="21372" y="13464"/>
                </a:cubicBezTo>
                <a:lnTo>
                  <a:pt x="21372" y="13244"/>
                </a:lnTo>
                <a:cubicBezTo>
                  <a:pt x="21372" y="13186"/>
                  <a:pt x="21348" y="13141"/>
                  <a:pt x="21319" y="13141"/>
                </a:cubicBezTo>
                <a:close/>
                <a:moveTo>
                  <a:pt x="281" y="13871"/>
                </a:moveTo>
                <a:cubicBezTo>
                  <a:pt x="252" y="13871"/>
                  <a:pt x="228" y="13916"/>
                  <a:pt x="228" y="13974"/>
                </a:cubicBezTo>
                <a:lnTo>
                  <a:pt x="228" y="14194"/>
                </a:lnTo>
                <a:cubicBezTo>
                  <a:pt x="228" y="14251"/>
                  <a:pt x="252" y="14298"/>
                  <a:pt x="281" y="14298"/>
                </a:cubicBezTo>
                <a:cubicBezTo>
                  <a:pt x="311" y="14298"/>
                  <a:pt x="334" y="14251"/>
                  <a:pt x="334" y="14194"/>
                </a:cubicBezTo>
                <a:lnTo>
                  <a:pt x="334" y="13974"/>
                </a:lnTo>
                <a:cubicBezTo>
                  <a:pt x="334" y="13916"/>
                  <a:pt x="311" y="13871"/>
                  <a:pt x="281" y="13871"/>
                </a:cubicBezTo>
                <a:close/>
                <a:moveTo>
                  <a:pt x="596" y="13871"/>
                </a:moveTo>
                <a:cubicBezTo>
                  <a:pt x="567" y="13871"/>
                  <a:pt x="543" y="13916"/>
                  <a:pt x="543" y="13974"/>
                </a:cubicBezTo>
                <a:lnTo>
                  <a:pt x="543" y="14194"/>
                </a:lnTo>
                <a:cubicBezTo>
                  <a:pt x="543" y="14251"/>
                  <a:pt x="567" y="14298"/>
                  <a:pt x="596" y="14298"/>
                </a:cubicBezTo>
                <a:cubicBezTo>
                  <a:pt x="625" y="14298"/>
                  <a:pt x="649" y="14251"/>
                  <a:pt x="649" y="14194"/>
                </a:cubicBezTo>
                <a:lnTo>
                  <a:pt x="649" y="13974"/>
                </a:lnTo>
                <a:cubicBezTo>
                  <a:pt x="649" y="13916"/>
                  <a:pt x="625" y="13871"/>
                  <a:pt x="596" y="13871"/>
                </a:cubicBezTo>
                <a:close/>
                <a:moveTo>
                  <a:pt x="1446" y="13871"/>
                </a:moveTo>
                <a:cubicBezTo>
                  <a:pt x="1417" y="13871"/>
                  <a:pt x="1393" y="13916"/>
                  <a:pt x="1393" y="13974"/>
                </a:cubicBezTo>
                <a:lnTo>
                  <a:pt x="1393" y="14194"/>
                </a:lnTo>
                <a:cubicBezTo>
                  <a:pt x="1393" y="14251"/>
                  <a:pt x="1417" y="14298"/>
                  <a:pt x="1446" y="14298"/>
                </a:cubicBezTo>
                <a:cubicBezTo>
                  <a:pt x="1475" y="14298"/>
                  <a:pt x="1499" y="14251"/>
                  <a:pt x="1499" y="14194"/>
                </a:cubicBezTo>
                <a:lnTo>
                  <a:pt x="1499" y="13974"/>
                </a:lnTo>
                <a:cubicBezTo>
                  <a:pt x="1499" y="13916"/>
                  <a:pt x="1475" y="13871"/>
                  <a:pt x="1446" y="13871"/>
                </a:cubicBezTo>
                <a:close/>
                <a:moveTo>
                  <a:pt x="1760" y="13871"/>
                </a:moveTo>
                <a:cubicBezTo>
                  <a:pt x="1731" y="13871"/>
                  <a:pt x="1707" y="13916"/>
                  <a:pt x="1707" y="13974"/>
                </a:cubicBezTo>
                <a:lnTo>
                  <a:pt x="1707" y="14194"/>
                </a:lnTo>
                <a:cubicBezTo>
                  <a:pt x="1707" y="14251"/>
                  <a:pt x="1731" y="14298"/>
                  <a:pt x="1760" y="14298"/>
                </a:cubicBezTo>
                <a:cubicBezTo>
                  <a:pt x="1789" y="14298"/>
                  <a:pt x="1813" y="14251"/>
                  <a:pt x="1813" y="14194"/>
                </a:cubicBezTo>
                <a:lnTo>
                  <a:pt x="1813" y="13974"/>
                </a:lnTo>
                <a:cubicBezTo>
                  <a:pt x="1813" y="13916"/>
                  <a:pt x="1789" y="13871"/>
                  <a:pt x="1760" y="13871"/>
                </a:cubicBezTo>
                <a:close/>
                <a:moveTo>
                  <a:pt x="2610" y="13871"/>
                </a:moveTo>
                <a:cubicBezTo>
                  <a:pt x="2581" y="13871"/>
                  <a:pt x="2557" y="13916"/>
                  <a:pt x="2557" y="13974"/>
                </a:cubicBezTo>
                <a:lnTo>
                  <a:pt x="2557" y="14194"/>
                </a:lnTo>
                <a:cubicBezTo>
                  <a:pt x="2557" y="14251"/>
                  <a:pt x="2581" y="14298"/>
                  <a:pt x="2610" y="14298"/>
                </a:cubicBezTo>
                <a:cubicBezTo>
                  <a:pt x="2639" y="14298"/>
                  <a:pt x="2662" y="14251"/>
                  <a:pt x="2662" y="14194"/>
                </a:cubicBezTo>
                <a:lnTo>
                  <a:pt x="2662" y="13974"/>
                </a:lnTo>
                <a:cubicBezTo>
                  <a:pt x="2662" y="13916"/>
                  <a:pt x="2639" y="13871"/>
                  <a:pt x="2610" y="13871"/>
                </a:cubicBezTo>
                <a:close/>
                <a:moveTo>
                  <a:pt x="2924" y="13871"/>
                </a:moveTo>
                <a:cubicBezTo>
                  <a:pt x="2895" y="13871"/>
                  <a:pt x="2871" y="13916"/>
                  <a:pt x="2871" y="13974"/>
                </a:cubicBezTo>
                <a:lnTo>
                  <a:pt x="2871" y="14194"/>
                </a:lnTo>
                <a:cubicBezTo>
                  <a:pt x="2871" y="14251"/>
                  <a:pt x="2895" y="14298"/>
                  <a:pt x="2924" y="14298"/>
                </a:cubicBezTo>
                <a:cubicBezTo>
                  <a:pt x="2954" y="14298"/>
                  <a:pt x="2976" y="14251"/>
                  <a:pt x="2976" y="14194"/>
                </a:cubicBezTo>
                <a:lnTo>
                  <a:pt x="2976" y="13974"/>
                </a:lnTo>
                <a:cubicBezTo>
                  <a:pt x="2976" y="13916"/>
                  <a:pt x="2954" y="13871"/>
                  <a:pt x="2924" y="13871"/>
                </a:cubicBezTo>
                <a:close/>
                <a:moveTo>
                  <a:pt x="3773" y="13871"/>
                </a:moveTo>
                <a:cubicBezTo>
                  <a:pt x="3744" y="13871"/>
                  <a:pt x="3721" y="13916"/>
                  <a:pt x="3721" y="13974"/>
                </a:cubicBezTo>
                <a:lnTo>
                  <a:pt x="3721" y="14194"/>
                </a:lnTo>
                <a:cubicBezTo>
                  <a:pt x="3721" y="14251"/>
                  <a:pt x="3744" y="14298"/>
                  <a:pt x="3773" y="14298"/>
                </a:cubicBezTo>
                <a:cubicBezTo>
                  <a:pt x="3802" y="14298"/>
                  <a:pt x="3826" y="14251"/>
                  <a:pt x="3826" y="14194"/>
                </a:cubicBezTo>
                <a:lnTo>
                  <a:pt x="3826" y="13974"/>
                </a:lnTo>
                <a:cubicBezTo>
                  <a:pt x="3826" y="13916"/>
                  <a:pt x="3802" y="13871"/>
                  <a:pt x="3773" y="13871"/>
                </a:cubicBezTo>
                <a:close/>
                <a:moveTo>
                  <a:pt x="4088" y="13871"/>
                </a:moveTo>
                <a:cubicBezTo>
                  <a:pt x="4058" y="13871"/>
                  <a:pt x="4035" y="13916"/>
                  <a:pt x="4035" y="13974"/>
                </a:cubicBezTo>
                <a:lnTo>
                  <a:pt x="4035" y="14194"/>
                </a:lnTo>
                <a:cubicBezTo>
                  <a:pt x="4035" y="14251"/>
                  <a:pt x="4058" y="14298"/>
                  <a:pt x="4088" y="14298"/>
                </a:cubicBezTo>
                <a:cubicBezTo>
                  <a:pt x="4117" y="14298"/>
                  <a:pt x="4141" y="14251"/>
                  <a:pt x="4141" y="14194"/>
                </a:cubicBezTo>
                <a:lnTo>
                  <a:pt x="4141" y="13974"/>
                </a:lnTo>
                <a:cubicBezTo>
                  <a:pt x="4141" y="13916"/>
                  <a:pt x="4117" y="13871"/>
                  <a:pt x="4088" y="13871"/>
                </a:cubicBezTo>
                <a:close/>
                <a:moveTo>
                  <a:pt x="4937" y="13871"/>
                </a:moveTo>
                <a:cubicBezTo>
                  <a:pt x="4908" y="13871"/>
                  <a:pt x="4884" y="13916"/>
                  <a:pt x="4884" y="13974"/>
                </a:cubicBezTo>
                <a:lnTo>
                  <a:pt x="4884" y="14194"/>
                </a:lnTo>
                <a:cubicBezTo>
                  <a:pt x="4884" y="14251"/>
                  <a:pt x="4908" y="14298"/>
                  <a:pt x="4937" y="14298"/>
                </a:cubicBezTo>
                <a:cubicBezTo>
                  <a:pt x="4966" y="14298"/>
                  <a:pt x="4990" y="14251"/>
                  <a:pt x="4990" y="14194"/>
                </a:cubicBezTo>
                <a:lnTo>
                  <a:pt x="4990" y="13974"/>
                </a:lnTo>
                <a:cubicBezTo>
                  <a:pt x="4990" y="13916"/>
                  <a:pt x="4966" y="13871"/>
                  <a:pt x="4937" y="13871"/>
                </a:cubicBezTo>
                <a:close/>
                <a:moveTo>
                  <a:pt x="5252" y="13871"/>
                </a:moveTo>
                <a:cubicBezTo>
                  <a:pt x="5223" y="13871"/>
                  <a:pt x="5199" y="13916"/>
                  <a:pt x="5199" y="13974"/>
                </a:cubicBezTo>
                <a:lnTo>
                  <a:pt x="5199" y="14194"/>
                </a:lnTo>
                <a:cubicBezTo>
                  <a:pt x="5199" y="14251"/>
                  <a:pt x="5223" y="14298"/>
                  <a:pt x="5252" y="14298"/>
                </a:cubicBezTo>
                <a:cubicBezTo>
                  <a:pt x="5281" y="14298"/>
                  <a:pt x="5305" y="14251"/>
                  <a:pt x="5305" y="14194"/>
                </a:cubicBezTo>
                <a:lnTo>
                  <a:pt x="5305" y="13974"/>
                </a:lnTo>
                <a:cubicBezTo>
                  <a:pt x="5305" y="13916"/>
                  <a:pt x="5281" y="13871"/>
                  <a:pt x="5252" y="13871"/>
                </a:cubicBezTo>
                <a:close/>
                <a:moveTo>
                  <a:pt x="6102" y="13871"/>
                </a:moveTo>
                <a:cubicBezTo>
                  <a:pt x="6072" y="13871"/>
                  <a:pt x="6049" y="13916"/>
                  <a:pt x="6049" y="13974"/>
                </a:cubicBezTo>
                <a:lnTo>
                  <a:pt x="6049" y="14194"/>
                </a:lnTo>
                <a:cubicBezTo>
                  <a:pt x="6049" y="14251"/>
                  <a:pt x="6072" y="14298"/>
                  <a:pt x="6102" y="14298"/>
                </a:cubicBezTo>
                <a:cubicBezTo>
                  <a:pt x="6131" y="14298"/>
                  <a:pt x="6155" y="14251"/>
                  <a:pt x="6155" y="14194"/>
                </a:cubicBezTo>
                <a:lnTo>
                  <a:pt x="6155" y="13974"/>
                </a:lnTo>
                <a:cubicBezTo>
                  <a:pt x="6155" y="13916"/>
                  <a:pt x="6131" y="13871"/>
                  <a:pt x="6102" y="13871"/>
                </a:cubicBezTo>
                <a:close/>
                <a:moveTo>
                  <a:pt x="6416" y="13871"/>
                </a:moveTo>
                <a:cubicBezTo>
                  <a:pt x="6387" y="13871"/>
                  <a:pt x="6363" y="13916"/>
                  <a:pt x="6363" y="13974"/>
                </a:cubicBezTo>
                <a:lnTo>
                  <a:pt x="6363" y="14194"/>
                </a:lnTo>
                <a:cubicBezTo>
                  <a:pt x="6363" y="14251"/>
                  <a:pt x="6387" y="14298"/>
                  <a:pt x="6416" y="14298"/>
                </a:cubicBezTo>
                <a:cubicBezTo>
                  <a:pt x="6445" y="14298"/>
                  <a:pt x="6469" y="14251"/>
                  <a:pt x="6469" y="14194"/>
                </a:cubicBezTo>
                <a:lnTo>
                  <a:pt x="6469" y="13974"/>
                </a:lnTo>
                <a:cubicBezTo>
                  <a:pt x="6469" y="13916"/>
                  <a:pt x="6445" y="13871"/>
                  <a:pt x="6416" y="13871"/>
                </a:cubicBezTo>
                <a:close/>
                <a:moveTo>
                  <a:pt x="7266" y="13871"/>
                </a:moveTo>
                <a:cubicBezTo>
                  <a:pt x="7237" y="13871"/>
                  <a:pt x="7213" y="13916"/>
                  <a:pt x="7213" y="13974"/>
                </a:cubicBezTo>
                <a:lnTo>
                  <a:pt x="7213" y="14194"/>
                </a:lnTo>
                <a:cubicBezTo>
                  <a:pt x="7213" y="14251"/>
                  <a:pt x="7237" y="14298"/>
                  <a:pt x="7266" y="14298"/>
                </a:cubicBezTo>
                <a:cubicBezTo>
                  <a:pt x="7295" y="14298"/>
                  <a:pt x="7318" y="14251"/>
                  <a:pt x="7318" y="14194"/>
                </a:cubicBezTo>
                <a:lnTo>
                  <a:pt x="7318" y="13974"/>
                </a:lnTo>
                <a:cubicBezTo>
                  <a:pt x="7318" y="13916"/>
                  <a:pt x="7295" y="13871"/>
                  <a:pt x="7266" y="13871"/>
                </a:cubicBezTo>
                <a:close/>
                <a:moveTo>
                  <a:pt x="7580" y="13871"/>
                </a:moveTo>
                <a:cubicBezTo>
                  <a:pt x="7551" y="13871"/>
                  <a:pt x="7527" y="13916"/>
                  <a:pt x="7527" y="13974"/>
                </a:cubicBezTo>
                <a:lnTo>
                  <a:pt x="7527" y="14194"/>
                </a:lnTo>
                <a:cubicBezTo>
                  <a:pt x="7527" y="14251"/>
                  <a:pt x="7551" y="14298"/>
                  <a:pt x="7580" y="14298"/>
                </a:cubicBezTo>
                <a:cubicBezTo>
                  <a:pt x="7609" y="14298"/>
                  <a:pt x="7632" y="14251"/>
                  <a:pt x="7632" y="14194"/>
                </a:cubicBezTo>
                <a:lnTo>
                  <a:pt x="7632" y="13974"/>
                </a:lnTo>
                <a:cubicBezTo>
                  <a:pt x="7632" y="13916"/>
                  <a:pt x="7609" y="13871"/>
                  <a:pt x="7580" y="13871"/>
                </a:cubicBezTo>
                <a:close/>
                <a:moveTo>
                  <a:pt x="8429" y="13871"/>
                </a:moveTo>
                <a:cubicBezTo>
                  <a:pt x="8400" y="13871"/>
                  <a:pt x="8377" y="13916"/>
                  <a:pt x="8377" y="13974"/>
                </a:cubicBezTo>
                <a:lnTo>
                  <a:pt x="8377" y="14194"/>
                </a:lnTo>
                <a:cubicBezTo>
                  <a:pt x="8377" y="14251"/>
                  <a:pt x="8400" y="14298"/>
                  <a:pt x="8429" y="14298"/>
                </a:cubicBezTo>
                <a:cubicBezTo>
                  <a:pt x="8458" y="14298"/>
                  <a:pt x="8482" y="14251"/>
                  <a:pt x="8482" y="14194"/>
                </a:cubicBezTo>
                <a:lnTo>
                  <a:pt x="8482" y="13974"/>
                </a:lnTo>
                <a:cubicBezTo>
                  <a:pt x="8482" y="13916"/>
                  <a:pt x="8458" y="13871"/>
                  <a:pt x="8429" y="13871"/>
                </a:cubicBezTo>
                <a:close/>
                <a:moveTo>
                  <a:pt x="8744" y="13871"/>
                </a:moveTo>
                <a:cubicBezTo>
                  <a:pt x="8714" y="13871"/>
                  <a:pt x="8691" y="13916"/>
                  <a:pt x="8691" y="13974"/>
                </a:cubicBezTo>
                <a:lnTo>
                  <a:pt x="8691" y="14194"/>
                </a:lnTo>
                <a:cubicBezTo>
                  <a:pt x="8691" y="14251"/>
                  <a:pt x="8714" y="14298"/>
                  <a:pt x="8744" y="14298"/>
                </a:cubicBezTo>
                <a:cubicBezTo>
                  <a:pt x="8773" y="14298"/>
                  <a:pt x="8796" y="14251"/>
                  <a:pt x="8796" y="14194"/>
                </a:cubicBezTo>
                <a:lnTo>
                  <a:pt x="8796" y="13974"/>
                </a:lnTo>
                <a:cubicBezTo>
                  <a:pt x="8796" y="13916"/>
                  <a:pt x="8773" y="13871"/>
                  <a:pt x="8744" y="13871"/>
                </a:cubicBezTo>
                <a:close/>
                <a:moveTo>
                  <a:pt x="9593" y="13871"/>
                </a:moveTo>
                <a:cubicBezTo>
                  <a:pt x="9564" y="13871"/>
                  <a:pt x="9540" y="13916"/>
                  <a:pt x="9540" y="13974"/>
                </a:cubicBezTo>
                <a:lnTo>
                  <a:pt x="9540" y="14194"/>
                </a:lnTo>
                <a:cubicBezTo>
                  <a:pt x="9540" y="14251"/>
                  <a:pt x="9564" y="14298"/>
                  <a:pt x="9593" y="14298"/>
                </a:cubicBezTo>
                <a:cubicBezTo>
                  <a:pt x="9622" y="14298"/>
                  <a:pt x="9646" y="14251"/>
                  <a:pt x="9646" y="14194"/>
                </a:cubicBezTo>
                <a:lnTo>
                  <a:pt x="9646" y="13974"/>
                </a:lnTo>
                <a:cubicBezTo>
                  <a:pt x="9646" y="13916"/>
                  <a:pt x="9622" y="13871"/>
                  <a:pt x="9593" y="13871"/>
                </a:cubicBezTo>
                <a:close/>
                <a:moveTo>
                  <a:pt x="9908" y="13871"/>
                </a:moveTo>
                <a:cubicBezTo>
                  <a:pt x="9879" y="13871"/>
                  <a:pt x="9855" y="13916"/>
                  <a:pt x="9855" y="13974"/>
                </a:cubicBezTo>
                <a:lnTo>
                  <a:pt x="9855" y="14194"/>
                </a:lnTo>
                <a:cubicBezTo>
                  <a:pt x="9855" y="14251"/>
                  <a:pt x="9879" y="14298"/>
                  <a:pt x="9908" y="14298"/>
                </a:cubicBezTo>
                <a:cubicBezTo>
                  <a:pt x="9937" y="14298"/>
                  <a:pt x="9961" y="14251"/>
                  <a:pt x="9961" y="14194"/>
                </a:cubicBezTo>
                <a:lnTo>
                  <a:pt x="9961" y="13974"/>
                </a:lnTo>
                <a:cubicBezTo>
                  <a:pt x="9961" y="13916"/>
                  <a:pt x="9937" y="13871"/>
                  <a:pt x="9908" y="13871"/>
                </a:cubicBezTo>
                <a:close/>
                <a:moveTo>
                  <a:pt x="10758" y="13871"/>
                </a:moveTo>
                <a:cubicBezTo>
                  <a:pt x="10728" y="13871"/>
                  <a:pt x="10705" y="13916"/>
                  <a:pt x="10705" y="13974"/>
                </a:cubicBezTo>
                <a:lnTo>
                  <a:pt x="10705" y="14194"/>
                </a:lnTo>
                <a:cubicBezTo>
                  <a:pt x="10705" y="14251"/>
                  <a:pt x="10728" y="14298"/>
                  <a:pt x="10758" y="14298"/>
                </a:cubicBezTo>
                <a:cubicBezTo>
                  <a:pt x="10787" y="14298"/>
                  <a:pt x="10810" y="14251"/>
                  <a:pt x="10810" y="14194"/>
                </a:cubicBezTo>
                <a:lnTo>
                  <a:pt x="10810" y="13974"/>
                </a:lnTo>
                <a:cubicBezTo>
                  <a:pt x="10810" y="13916"/>
                  <a:pt x="10787" y="13871"/>
                  <a:pt x="10758" y="13871"/>
                </a:cubicBezTo>
                <a:close/>
                <a:moveTo>
                  <a:pt x="11072" y="13871"/>
                </a:moveTo>
                <a:cubicBezTo>
                  <a:pt x="11043" y="13871"/>
                  <a:pt x="11019" y="13916"/>
                  <a:pt x="11019" y="13974"/>
                </a:cubicBezTo>
                <a:lnTo>
                  <a:pt x="11019" y="14194"/>
                </a:lnTo>
                <a:cubicBezTo>
                  <a:pt x="11019" y="14251"/>
                  <a:pt x="11043" y="14298"/>
                  <a:pt x="11072" y="14298"/>
                </a:cubicBezTo>
                <a:cubicBezTo>
                  <a:pt x="11101" y="14298"/>
                  <a:pt x="11125" y="14251"/>
                  <a:pt x="11125" y="14194"/>
                </a:cubicBezTo>
                <a:lnTo>
                  <a:pt x="11125" y="13974"/>
                </a:lnTo>
                <a:cubicBezTo>
                  <a:pt x="11125" y="13916"/>
                  <a:pt x="11101" y="13871"/>
                  <a:pt x="11072" y="13871"/>
                </a:cubicBezTo>
                <a:close/>
                <a:moveTo>
                  <a:pt x="11922" y="13871"/>
                </a:moveTo>
                <a:cubicBezTo>
                  <a:pt x="11893" y="13871"/>
                  <a:pt x="11869" y="13916"/>
                  <a:pt x="11869" y="13974"/>
                </a:cubicBezTo>
                <a:lnTo>
                  <a:pt x="11869" y="14194"/>
                </a:lnTo>
                <a:cubicBezTo>
                  <a:pt x="11869" y="14251"/>
                  <a:pt x="11893" y="14298"/>
                  <a:pt x="11922" y="14298"/>
                </a:cubicBezTo>
                <a:cubicBezTo>
                  <a:pt x="11951" y="14298"/>
                  <a:pt x="11974" y="14251"/>
                  <a:pt x="11974" y="14194"/>
                </a:cubicBezTo>
                <a:lnTo>
                  <a:pt x="11974" y="13974"/>
                </a:lnTo>
                <a:cubicBezTo>
                  <a:pt x="11974" y="13916"/>
                  <a:pt x="11951" y="13871"/>
                  <a:pt x="11922" y="13871"/>
                </a:cubicBezTo>
                <a:close/>
                <a:moveTo>
                  <a:pt x="12236" y="13871"/>
                </a:moveTo>
                <a:cubicBezTo>
                  <a:pt x="12207" y="13871"/>
                  <a:pt x="12183" y="13916"/>
                  <a:pt x="12183" y="13974"/>
                </a:cubicBezTo>
                <a:lnTo>
                  <a:pt x="12183" y="14194"/>
                </a:lnTo>
                <a:cubicBezTo>
                  <a:pt x="12183" y="14251"/>
                  <a:pt x="12207" y="14298"/>
                  <a:pt x="12236" y="14298"/>
                </a:cubicBezTo>
                <a:cubicBezTo>
                  <a:pt x="12265" y="14298"/>
                  <a:pt x="12288" y="14251"/>
                  <a:pt x="12288" y="14194"/>
                </a:cubicBezTo>
                <a:lnTo>
                  <a:pt x="12288" y="13974"/>
                </a:lnTo>
                <a:cubicBezTo>
                  <a:pt x="12288" y="13916"/>
                  <a:pt x="12265" y="13871"/>
                  <a:pt x="12236" y="13871"/>
                </a:cubicBezTo>
                <a:close/>
                <a:moveTo>
                  <a:pt x="13085" y="13871"/>
                </a:moveTo>
                <a:cubicBezTo>
                  <a:pt x="13056" y="13871"/>
                  <a:pt x="13032" y="13916"/>
                  <a:pt x="13032" y="13974"/>
                </a:cubicBezTo>
                <a:lnTo>
                  <a:pt x="13032" y="14194"/>
                </a:lnTo>
                <a:cubicBezTo>
                  <a:pt x="13032" y="14251"/>
                  <a:pt x="13056" y="14298"/>
                  <a:pt x="13085" y="14298"/>
                </a:cubicBezTo>
                <a:cubicBezTo>
                  <a:pt x="13114" y="14298"/>
                  <a:pt x="13138" y="14251"/>
                  <a:pt x="13138" y="14194"/>
                </a:cubicBezTo>
                <a:lnTo>
                  <a:pt x="13138" y="13974"/>
                </a:lnTo>
                <a:cubicBezTo>
                  <a:pt x="13138" y="13916"/>
                  <a:pt x="13114" y="13871"/>
                  <a:pt x="13085" y="13871"/>
                </a:cubicBezTo>
                <a:close/>
                <a:moveTo>
                  <a:pt x="13399" y="13871"/>
                </a:moveTo>
                <a:cubicBezTo>
                  <a:pt x="13370" y="13871"/>
                  <a:pt x="13348" y="13916"/>
                  <a:pt x="13348" y="13974"/>
                </a:cubicBezTo>
                <a:lnTo>
                  <a:pt x="13348" y="14194"/>
                </a:lnTo>
                <a:cubicBezTo>
                  <a:pt x="13348" y="14251"/>
                  <a:pt x="13370" y="14298"/>
                  <a:pt x="13399" y="14298"/>
                </a:cubicBezTo>
                <a:cubicBezTo>
                  <a:pt x="13428" y="14298"/>
                  <a:pt x="13452" y="14251"/>
                  <a:pt x="13452" y="14194"/>
                </a:cubicBezTo>
                <a:lnTo>
                  <a:pt x="13452" y="13974"/>
                </a:lnTo>
                <a:cubicBezTo>
                  <a:pt x="13452" y="13916"/>
                  <a:pt x="13428" y="13871"/>
                  <a:pt x="13399" y="13871"/>
                </a:cubicBezTo>
                <a:close/>
                <a:moveTo>
                  <a:pt x="14249" y="13871"/>
                </a:moveTo>
                <a:cubicBezTo>
                  <a:pt x="14220" y="13871"/>
                  <a:pt x="14196" y="13916"/>
                  <a:pt x="14196" y="13974"/>
                </a:cubicBezTo>
                <a:lnTo>
                  <a:pt x="14196" y="14194"/>
                </a:lnTo>
                <a:cubicBezTo>
                  <a:pt x="14196" y="14251"/>
                  <a:pt x="14220" y="14298"/>
                  <a:pt x="14249" y="14298"/>
                </a:cubicBezTo>
                <a:cubicBezTo>
                  <a:pt x="14278" y="14298"/>
                  <a:pt x="14302" y="14251"/>
                  <a:pt x="14302" y="14194"/>
                </a:cubicBezTo>
                <a:lnTo>
                  <a:pt x="14302" y="13974"/>
                </a:lnTo>
                <a:cubicBezTo>
                  <a:pt x="14302" y="13916"/>
                  <a:pt x="14278" y="13871"/>
                  <a:pt x="14249" y="13871"/>
                </a:cubicBezTo>
                <a:close/>
                <a:moveTo>
                  <a:pt x="14564" y="13871"/>
                </a:moveTo>
                <a:cubicBezTo>
                  <a:pt x="14535" y="13871"/>
                  <a:pt x="14511" y="13916"/>
                  <a:pt x="14511" y="13974"/>
                </a:cubicBezTo>
                <a:lnTo>
                  <a:pt x="14511" y="14194"/>
                </a:lnTo>
                <a:cubicBezTo>
                  <a:pt x="14511" y="14251"/>
                  <a:pt x="14535" y="14298"/>
                  <a:pt x="14564" y="14298"/>
                </a:cubicBezTo>
                <a:cubicBezTo>
                  <a:pt x="14593" y="14298"/>
                  <a:pt x="14617" y="14251"/>
                  <a:pt x="14617" y="14194"/>
                </a:cubicBezTo>
                <a:lnTo>
                  <a:pt x="14617" y="13974"/>
                </a:lnTo>
                <a:cubicBezTo>
                  <a:pt x="14617" y="13916"/>
                  <a:pt x="14593" y="13871"/>
                  <a:pt x="14564" y="13871"/>
                </a:cubicBezTo>
                <a:close/>
                <a:moveTo>
                  <a:pt x="15413" y="13871"/>
                </a:moveTo>
                <a:cubicBezTo>
                  <a:pt x="15384" y="13871"/>
                  <a:pt x="15360" y="13916"/>
                  <a:pt x="15360" y="13974"/>
                </a:cubicBezTo>
                <a:lnTo>
                  <a:pt x="15360" y="14194"/>
                </a:lnTo>
                <a:cubicBezTo>
                  <a:pt x="15360" y="14251"/>
                  <a:pt x="15384" y="14298"/>
                  <a:pt x="15413" y="14298"/>
                </a:cubicBezTo>
                <a:cubicBezTo>
                  <a:pt x="15442" y="14298"/>
                  <a:pt x="15465" y="14251"/>
                  <a:pt x="15465" y="14194"/>
                </a:cubicBezTo>
                <a:lnTo>
                  <a:pt x="15465" y="13974"/>
                </a:lnTo>
                <a:cubicBezTo>
                  <a:pt x="15465" y="13916"/>
                  <a:pt x="15442" y="13871"/>
                  <a:pt x="15413" y="13871"/>
                </a:cubicBezTo>
                <a:close/>
                <a:moveTo>
                  <a:pt x="15728" y="13871"/>
                </a:moveTo>
                <a:cubicBezTo>
                  <a:pt x="15699" y="13871"/>
                  <a:pt x="15675" y="13916"/>
                  <a:pt x="15675" y="13974"/>
                </a:cubicBezTo>
                <a:lnTo>
                  <a:pt x="15675" y="14194"/>
                </a:lnTo>
                <a:cubicBezTo>
                  <a:pt x="15675" y="14251"/>
                  <a:pt x="15699" y="14298"/>
                  <a:pt x="15728" y="14298"/>
                </a:cubicBezTo>
                <a:cubicBezTo>
                  <a:pt x="15757" y="14298"/>
                  <a:pt x="15781" y="14251"/>
                  <a:pt x="15781" y="14194"/>
                </a:cubicBezTo>
                <a:lnTo>
                  <a:pt x="15781" y="13974"/>
                </a:lnTo>
                <a:cubicBezTo>
                  <a:pt x="15781" y="13916"/>
                  <a:pt x="15757" y="13871"/>
                  <a:pt x="15728" y="13871"/>
                </a:cubicBezTo>
                <a:close/>
                <a:moveTo>
                  <a:pt x="16578" y="13871"/>
                </a:moveTo>
                <a:cubicBezTo>
                  <a:pt x="16549" y="13871"/>
                  <a:pt x="16525" y="13916"/>
                  <a:pt x="16525" y="13974"/>
                </a:cubicBezTo>
                <a:lnTo>
                  <a:pt x="16525" y="14194"/>
                </a:lnTo>
                <a:cubicBezTo>
                  <a:pt x="16525" y="14251"/>
                  <a:pt x="16549" y="14298"/>
                  <a:pt x="16578" y="14298"/>
                </a:cubicBezTo>
                <a:cubicBezTo>
                  <a:pt x="16607" y="14298"/>
                  <a:pt x="16630" y="14251"/>
                  <a:pt x="16630" y="14194"/>
                </a:cubicBezTo>
                <a:lnTo>
                  <a:pt x="16630" y="13974"/>
                </a:lnTo>
                <a:cubicBezTo>
                  <a:pt x="16630" y="13916"/>
                  <a:pt x="16607" y="13871"/>
                  <a:pt x="16578" y="13871"/>
                </a:cubicBezTo>
                <a:close/>
                <a:moveTo>
                  <a:pt x="16892" y="13871"/>
                </a:moveTo>
                <a:cubicBezTo>
                  <a:pt x="16863" y="13871"/>
                  <a:pt x="16839" y="13916"/>
                  <a:pt x="16839" y="13974"/>
                </a:cubicBezTo>
                <a:lnTo>
                  <a:pt x="16839" y="14194"/>
                </a:lnTo>
                <a:cubicBezTo>
                  <a:pt x="16839" y="14251"/>
                  <a:pt x="16863" y="14298"/>
                  <a:pt x="16892" y="14298"/>
                </a:cubicBezTo>
                <a:cubicBezTo>
                  <a:pt x="16921" y="14298"/>
                  <a:pt x="16944" y="14251"/>
                  <a:pt x="16944" y="14194"/>
                </a:cubicBezTo>
                <a:lnTo>
                  <a:pt x="16944" y="13974"/>
                </a:lnTo>
                <a:cubicBezTo>
                  <a:pt x="16944" y="13916"/>
                  <a:pt x="16921" y="13871"/>
                  <a:pt x="16892" y="13871"/>
                </a:cubicBezTo>
                <a:close/>
                <a:moveTo>
                  <a:pt x="17741" y="13871"/>
                </a:moveTo>
                <a:cubicBezTo>
                  <a:pt x="17712" y="13871"/>
                  <a:pt x="17689" y="13916"/>
                  <a:pt x="17689" y="13974"/>
                </a:cubicBezTo>
                <a:lnTo>
                  <a:pt x="17689" y="14194"/>
                </a:lnTo>
                <a:cubicBezTo>
                  <a:pt x="17689" y="14251"/>
                  <a:pt x="17712" y="14298"/>
                  <a:pt x="17741" y="14298"/>
                </a:cubicBezTo>
                <a:cubicBezTo>
                  <a:pt x="17770" y="14298"/>
                  <a:pt x="17794" y="14251"/>
                  <a:pt x="17794" y="14194"/>
                </a:cubicBezTo>
                <a:lnTo>
                  <a:pt x="17794" y="13974"/>
                </a:lnTo>
                <a:cubicBezTo>
                  <a:pt x="17794" y="13916"/>
                  <a:pt x="17770" y="13871"/>
                  <a:pt x="17741" y="13871"/>
                </a:cubicBezTo>
                <a:close/>
                <a:moveTo>
                  <a:pt x="18055" y="13871"/>
                </a:moveTo>
                <a:cubicBezTo>
                  <a:pt x="18026" y="13871"/>
                  <a:pt x="18002" y="13916"/>
                  <a:pt x="18002" y="13974"/>
                </a:cubicBezTo>
                <a:lnTo>
                  <a:pt x="18002" y="14194"/>
                </a:lnTo>
                <a:cubicBezTo>
                  <a:pt x="18002" y="14251"/>
                  <a:pt x="18026" y="14298"/>
                  <a:pt x="18055" y="14298"/>
                </a:cubicBezTo>
                <a:cubicBezTo>
                  <a:pt x="18085" y="14298"/>
                  <a:pt x="18108" y="14251"/>
                  <a:pt x="18108" y="14194"/>
                </a:cubicBezTo>
                <a:lnTo>
                  <a:pt x="18108" y="13974"/>
                </a:lnTo>
                <a:cubicBezTo>
                  <a:pt x="18108" y="13916"/>
                  <a:pt x="18085" y="13871"/>
                  <a:pt x="18055" y="13871"/>
                </a:cubicBezTo>
                <a:close/>
                <a:moveTo>
                  <a:pt x="18905" y="13871"/>
                </a:moveTo>
                <a:cubicBezTo>
                  <a:pt x="18876" y="13871"/>
                  <a:pt x="18852" y="13916"/>
                  <a:pt x="18852" y="13974"/>
                </a:cubicBezTo>
                <a:lnTo>
                  <a:pt x="18852" y="14194"/>
                </a:lnTo>
                <a:cubicBezTo>
                  <a:pt x="18852" y="14251"/>
                  <a:pt x="18876" y="14298"/>
                  <a:pt x="18905" y="14298"/>
                </a:cubicBezTo>
                <a:cubicBezTo>
                  <a:pt x="18934" y="14298"/>
                  <a:pt x="18958" y="14251"/>
                  <a:pt x="18958" y="14194"/>
                </a:cubicBezTo>
                <a:lnTo>
                  <a:pt x="18958" y="13974"/>
                </a:lnTo>
                <a:cubicBezTo>
                  <a:pt x="18958" y="13916"/>
                  <a:pt x="18934" y="13871"/>
                  <a:pt x="18905" y="13871"/>
                </a:cubicBezTo>
                <a:close/>
                <a:moveTo>
                  <a:pt x="19220" y="13871"/>
                </a:moveTo>
                <a:cubicBezTo>
                  <a:pt x="19191" y="13871"/>
                  <a:pt x="19167" y="13916"/>
                  <a:pt x="19167" y="13974"/>
                </a:cubicBezTo>
                <a:lnTo>
                  <a:pt x="19167" y="14194"/>
                </a:lnTo>
                <a:cubicBezTo>
                  <a:pt x="19167" y="14251"/>
                  <a:pt x="19191" y="14298"/>
                  <a:pt x="19220" y="14298"/>
                </a:cubicBezTo>
                <a:cubicBezTo>
                  <a:pt x="19249" y="14298"/>
                  <a:pt x="19273" y="14251"/>
                  <a:pt x="19273" y="14194"/>
                </a:cubicBezTo>
                <a:lnTo>
                  <a:pt x="19273" y="13974"/>
                </a:lnTo>
                <a:cubicBezTo>
                  <a:pt x="19273" y="13916"/>
                  <a:pt x="19249" y="13871"/>
                  <a:pt x="19220" y="13871"/>
                </a:cubicBezTo>
                <a:close/>
                <a:moveTo>
                  <a:pt x="20069" y="13871"/>
                </a:moveTo>
                <a:cubicBezTo>
                  <a:pt x="20040" y="13871"/>
                  <a:pt x="20016" y="13916"/>
                  <a:pt x="20016" y="13974"/>
                </a:cubicBezTo>
                <a:lnTo>
                  <a:pt x="20016" y="14194"/>
                </a:lnTo>
                <a:cubicBezTo>
                  <a:pt x="20016" y="14251"/>
                  <a:pt x="20040" y="14298"/>
                  <a:pt x="20069" y="14298"/>
                </a:cubicBezTo>
                <a:cubicBezTo>
                  <a:pt x="20099" y="14298"/>
                  <a:pt x="20122" y="14251"/>
                  <a:pt x="20122" y="14194"/>
                </a:cubicBezTo>
                <a:lnTo>
                  <a:pt x="20122" y="13974"/>
                </a:lnTo>
                <a:cubicBezTo>
                  <a:pt x="20122" y="13916"/>
                  <a:pt x="20099" y="13871"/>
                  <a:pt x="20069" y="13871"/>
                </a:cubicBezTo>
                <a:close/>
                <a:moveTo>
                  <a:pt x="20384" y="13871"/>
                </a:moveTo>
                <a:cubicBezTo>
                  <a:pt x="20355" y="13871"/>
                  <a:pt x="20331" y="13916"/>
                  <a:pt x="20331" y="13974"/>
                </a:cubicBezTo>
                <a:lnTo>
                  <a:pt x="20331" y="14194"/>
                </a:lnTo>
                <a:cubicBezTo>
                  <a:pt x="20331" y="14251"/>
                  <a:pt x="20355" y="14298"/>
                  <a:pt x="20384" y="14298"/>
                </a:cubicBezTo>
                <a:cubicBezTo>
                  <a:pt x="20413" y="14298"/>
                  <a:pt x="20436" y="14251"/>
                  <a:pt x="20436" y="14194"/>
                </a:cubicBezTo>
                <a:lnTo>
                  <a:pt x="20436" y="13974"/>
                </a:lnTo>
                <a:cubicBezTo>
                  <a:pt x="20436" y="13916"/>
                  <a:pt x="20413" y="13871"/>
                  <a:pt x="20384" y="13871"/>
                </a:cubicBezTo>
                <a:close/>
                <a:moveTo>
                  <a:pt x="21234" y="13871"/>
                </a:moveTo>
                <a:cubicBezTo>
                  <a:pt x="21204" y="13871"/>
                  <a:pt x="21181" y="13916"/>
                  <a:pt x="21181" y="13974"/>
                </a:cubicBezTo>
                <a:lnTo>
                  <a:pt x="21181" y="14194"/>
                </a:lnTo>
                <a:cubicBezTo>
                  <a:pt x="21181" y="14251"/>
                  <a:pt x="21204" y="14298"/>
                  <a:pt x="21234" y="14298"/>
                </a:cubicBezTo>
                <a:cubicBezTo>
                  <a:pt x="21263" y="14298"/>
                  <a:pt x="21285" y="14251"/>
                  <a:pt x="21285" y="14194"/>
                </a:cubicBezTo>
                <a:lnTo>
                  <a:pt x="21285" y="13974"/>
                </a:lnTo>
                <a:cubicBezTo>
                  <a:pt x="21285" y="13916"/>
                  <a:pt x="21263" y="13871"/>
                  <a:pt x="21234" y="13871"/>
                </a:cubicBezTo>
                <a:close/>
                <a:moveTo>
                  <a:pt x="21547" y="13871"/>
                </a:moveTo>
                <a:cubicBezTo>
                  <a:pt x="21518" y="13871"/>
                  <a:pt x="21495" y="13916"/>
                  <a:pt x="21495" y="13974"/>
                </a:cubicBezTo>
                <a:lnTo>
                  <a:pt x="21495" y="14194"/>
                </a:lnTo>
                <a:cubicBezTo>
                  <a:pt x="21495" y="14251"/>
                  <a:pt x="21518" y="14298"/>
                  <a:pt x="21547" y="14298"/>
                </a:cubicBezTo>
                <a:cubicBezTo>
                  <a:pt x="21576" y="14298"/>
                  <a:pt x="21600" y="14251"/>
                  <a:pt x="21600" y="14194"/>
                </a:cubicBezTo>
                <a:lnTo>
                  <a:pt x="21600" y="13974"/>
                </a:lnTo>
                <a:cubicBezTo>
                  <a:pt x="21600" y="13916"/>
                  <a:pt x="21576" y="13871"/>
                  <a:pt x="21547" y="13871"/>
                </a:cubicBezTo>
                <a:close/>
                <a:moveTo>
                  <a:pt x="53" y="14601"/>
                </a:moveTo>
                <a:cubicBezTo>
                  <a:pt x="24" y="14601"/>
                  <a:pt x="0" y="14646"/>
                  <a:pt x="0" y="14704"/>
                </a:cubicBezTo>
                <a:lnTo>
                  <a:pt x="0" y="14924"/>
                </a:lnTo>
                <a:cubicBezTo>
                  <a:pt x="0" y="14981"/>
                  <a:pt x="24" y="15028"/>
                  <a:pt x="53" y="15028"/>
                </a:cubicBezTo>
                <a:cubicBezTo>
                  <a:pt x="82" y="15028"/>
                  <a:pt x="106" y="14981"/>
                  <a:pt x="106" y="14924"/>
                </a:cubicBezTo>
                <a:lnTo>
                  <a:pt x="106" y="14704"/>
                </a:lnTo>
                <a:cubicBezTo>
                  <a:pt x="106" y="14646"/>
                  <a:pt x="82" y="14601"/>
                  <a:pt x="53" y="14601"/>
                </a:cubicBezTo>
                <a:close/>
                <a:moveTo>
                  <a:pt x="367" y="14601"/>
                </a:moveTo>
                <a:cubicBezTo>
                  <a:pt x="338" y="14601"/>
                  <a:pt x="315" y="14646"/>
                  <a:pt x="315" y="14704"/>
                </a:cubicBezTo>
                <a:lnTo>
                  <a:pt x="315" y="14924"/>
                </a:lnTo>
                <a:cubicBezTo>
                  <a:pt x="315" y="14981"/>
                  <a:pt x="338" y="15028"/>
                  <a:pt x="367" y="15028"/>
                </a:cubicBezTo>
                <a:cubicBezTo>
                  <a:pt x="397" y="15028"/>
                  <a:pt x="420" y="14981"/>
                  <a:pt x="420" y="14924"/>
                </a:cubicBezTo>
                <a:lnTo>
                  <a:pt x="420" y="14704"/>
                </a:lnTo>
                <a:cubicBezTo>
                  <a:pt x="420" y="14646"/>
                  <a:pt x="397" y="14601"/>
                  <a:pt x="367" y="14601"/>
                </a:cubicBezTo>
                <a:close/>
                <a:moveTo>
                  <a:pt x="1217" y="14601"/>
                </a:moveTo>
                <a:cubicBezTo>
                  <a:pt x="1188" y="14601"/>
                  <a:pt x="1164" y="14646"/>
                  <a:pt x="1164" y="14704"/>
                </a:cubicBezTo>
                <a:lnTo>
                  <a:pt x="1164" y="14924"/>
                </a:lnTo>
                <a:cubicBezTo>
                  <a:pt x="1164" y="14981"/>
                  <a:pt x="1188" y="15028"/>
                  <a:pt x="1217" y="15028"/>
                </a:cubicBezTo>
                <a:cubicBezTo>
                  <a:pt x="1246" y="15028"/>
                  <a:pt x="1270" y="14981"/>
                  <a:pt x="1270" y="14924"/>
                </a:cubicBezTo>
                <a:lnTo>
                  <a:pt x="1270" y="14704"/>
                </a:lnTo>
                <a:cubicBezTo>
                  <a:pt x="1270" y="14646"/>
                  <a:pt x="1246" y="14601"/>
                  <a:pt x="1217" y="14601"/>
                </a:cubicBezTo>
                <a:close/>
                <a:moveTo>
                  <a:pt x="1532" y="14601"/>
                </a:moveTo>
                <a:cubicBezTo>
                  <a:pt x="1503" y="14601"/>
                  <a:pt x="1479" y="14646"/>
                  <a:pt x="1479" y="14704"/>
                </a:cubicBezTo>
                <a:lnTo>
                  <a:pt x="1479" y="14924"/>
                </a:lnTo>
                <a:cubicBezTo>
                  <a:pt x="1479" y="14981"/>
                  <a:pt x="1503" y="15028"/>
                  <a:pt x="1532" y="15028"/>
                </a:cubicBezTo>
                <a:cubicBezTo>
                  <a:pt x="1561" y="15028"/>
                  <a:pt x="1584" y="14981"/>
                  <a:pt x="1584" y="14924"/>
                </a:cubicBezTo>
                <a:lnTo>
                  <a:pt x="1584" y="14704"/>
                </a:lnTo>
                <a:cubicBezTo>
                  <a:pt x="1584" y="14646"/>
                  <a:pt x="1561" y="14601"/>
                  <a:pt x="1532" y="14601"/>
                </a:cubicBezTo>
                <a:close/>
                <a:moveTo>
                  <a:pt x="2380" y="14601"/>
                </a:moveTo>
                <a:cubicBezTo>
                  <a:pt x="2351" y="14601"/>
                  <a:pt x="2329" y="14646"/>
                  <a:pt x="2329" y="14704"/>
                </a:cubicBezTo>
                <a:lnTo>
                  <a:pt x="2329" y="14924"/>
                </a:lnTo>
                <a:cubicBezTo>
                  <a:pt x="2329" y="14981"/>
                  <a:pt x="2351" y="15028"/>
                  <a:pt x="2380" y="15028"/>
                </a:cubicBezTo>
                <a:cubicBezTo>
                  <a:pt x="2409" y="15028"/>
                  <a:pt x="2433" y="14981"/>
                  <a:pt x="2433" y="14924"/>
                </a:cubicBezTo>
                <a:lnTo>
                  <a:pt x="2433" y="14704"/>
                </a:lnTo>
                <a:cubicBezTo>
                  <a:pt x="2433" y="14646"/>
                  <a:pt x="2409" y="14601"/>
                  <a:pt x="2380" y="14601"/>
                </a:cubicBezTo>
                <a:close/>
                <a:moveTo>
                  <a:pt x="2695" y="14601"/>
                </a:moveTo>
                <a:cubicBezTo>
                  <a:pt x="2666" y="14601"/>
                  <a:pt x="2643" y="14646"/>
                  <a:pt x="2643" y="14704"/>
                </a:cubicBezTo>
                <a:lnTo>
                  <a:pt x="2643" y="14924"/>
                </a:lnTo>
                <a:cubicBezTo>
                  <a:pt x="2643" y="14981"/>
                  <a:pt x="2666" y="15028"/>
                  <a:pt x="2695" y="15028"/>
                </a:cubicBezTo>
                <a:cubicBezTo>
                  <a:pt x="2724" y="15028"/>
                  <a:pt x="2748" y="14981"/>
                  <a:pt x="2748" y="14924"/>
                </a:cubicBezTo>
                <a:lnTo>
                  <a:pt x="2748" y="14704"/>
                </a:lnTo>
                <a:cubicBezTo>
                  <a:pt x="2748" y="14646"/>
                  <a:pt x="2724" y="14601"/>
                  <a:pt x="2695" y="14601"/>
                </a:cubicBezTo>
                <a:close/>
                <a:moveTo>
                  <a:pt x="3545" y="14601"/>
                </a:moveTo>
                <a:cubicBezTo>
                  <a:pt x="3516" y="14601"/>
                  <a:pt x="3492" y="14646"/>
                  <a:pt x="3492" y="14704"/>
                </a:cubicBezTo>
                <a:lnTo>
                  <a:pt x="3492" y="14924"/>
                </a:lnTo>
                <a:cubicBezTo>
                  <a:pt x="3492" y="14981"/>
                  <a:pt x="3516" y="15028"/>
                  <a:pt x="3545" y="15028"/>
                </a:cubicBezTo>
                <a:cubicBezTo>
                  <a:pt x="3574" y="15028"/>
                  <a:pt x="3598" y="14981"/>
                  <a:pt x="3598" y="14924"/>
                </a:cubicBezTo>
                <a:lnTo>
                  <a:pt x="3598" y="14704"/>
                </a:lnTo>
                <a:cubicBezTo>
                  <a:pt x="3598" y="14646"/>
                  <a:pt x="3574" y="14601"/>
                  <a:pt x="3545" y="14601"/>
                </a:cubicBezTo>
                <a:close/>
                <a:moveTo>
                  <a:pt x="3859" y="14601"/>
                </a:moveTo>
                <a:cubicBezTo>
                  <a:pt x="3830" y="14601"/>
                  <a:pt x="3806" y="14646"/>
                  <a:pt x="3806" y="14704"/>
                </a:cubicBezTo>
                <a:lnTo>
                  <a:pt x="3806" y="14924"/>
                </a:lnTo>
                <a:cubicBezTo>
                  <a:pt x="3806" y="14981"/>
                  <a:pt x="3830" y="15028"/>
                  <a:pt x="3859" y="15028"/>
                </a:cubicBezTo>
                <a:cubicBezTo>
                  <a:pt x="3888" y="15028"/>
                  <a:pt x="3912" y="14981"/>
                  <a:pt x="3912" y="14924"/>
                </a:cubicBezTo>
                <a:lnTo>
                  <a:pt x="3912" y="14704"/>
                </a:lnTo>
                <a:cubicBezTo>
                  <a:pt x="3912" y="14646"/>
                  <a:pt x="3888" y="14601"/>
                  <a:pt x="3859" y="14601"/>
                </a:cubicBezTo>
                <a:close/>
                <a:moveTo>
                  <a:pt x="4709" y="14601"/>
                </a:moveTo>
                <a:cubicBezTo>
                  <a:pt x="4680" y="14601"/>
                  <a:pt x="4656" y="14646"/>
                  <a:pt x="4656" y="14704"/>
                </a:cubicBezTo>
                <a:lnTo>
                  <a:pt x="4656" y="14924"/>
                </a:lnTo>
                <a:cubicBezTo>
                  <a:pt x="4656" y="14981"/>
                  <a:pt x="4680" y="15028"/>
                  <a:pt x="4709" y="15028"/>
                </a:cubicBezTo>
                <a:cubicBezTo>
                  <a:pt x="4738" y="15028"/>
                  <a:pt x="4762" y="14981"/>
                  <a:pt x="4762" y="14924"/>
                </a:cubicBezTo>
                <a:lnTo>
                  <a:pt x="4762" y="14704"/>
                </a:lnTo>
                <a:cubicBezTo>
                  <a:pt x="4762" y="14646"/>
                  <a:pt x="4738" y="14601"/>
                  <a:pt x="4709" y="14601"/>
                </a:cubicBezTo>
                <a:close/>
                <a:moveTo>
                  <a:pt x="5023" y="14601"/>
                </a:moveTo>
                <a:cubicBezTo>
                  <a:pt x="4994" y="14601"/>
                  <a:pt x="4970" y="14646"/>
                  <a:pt x="4970" y="14704"/>
                </a:cubicBezTo>
                <a:lnTo>
                  <a:pt x="4970" y="14924"/>
                </a:lnTo>
                <a:cubicBezTo>
                  <a:pt x="4970" y="14981"/>
                  <a:pt x="4994" y="15028"/>
                  <a:pt x="5023" y="15028"/>
                </a:cubicBezTo>
                <a:cubicBezTo>
                  <a:pt x="5053" y="15028"/>
                  <a:pt x="5076" y="14981"/>
                  <a:pt x="5076" y="14924"/>
                </a:cubicBezTo>
                <a:lnTo>
                  <a:pt x="5076" y="14704"/>
                </a:lnTo>
                <a:cubicBezTo>
                  <a:pt x="5076" y="14646"/>
                  <a:pt x="5053" y="14601"/>
                  <a:pt x="5023" y="14601"/>
                </a:cubicBezTo>
                <a:close/>
                <a:moveTo>
                  <a:pt x="5873" y="14601"/>
                </a:moveTo>
                <a:cubicBezTo>
                  <a:pt x="5844" y="14601"/>
                  <a:pt x="5820" y="14646"/>
                  <a:pt x="5820" y="14704"/>
                </a:cubicBezTo>
                <a:lnTo>
                  <a:pt x="5820" y="14924"/>
                </a:lnTo>
                <a:cubicBezTo>
                  <a:pt x="5820" y="14981"/>
                  <a:pt x="5844" y="15028"/>
                  <a:pt x="5873" y="15028"/>
                </a:cubicBezTo>
                <a:cubicBezTo>
                  <a:pt x="5902" y="15028"/>
                  <a:pt x="5926" y="14981"/>
                  <a:pt x="5926" y="14924"/>
                </a:cubicBezTo>
                <a:lnTo>
                  <a:pt x="5926" y="14704"/>
                </a:lnTo>
                <a:cubicBezTo>
                  <a:pt x="5926" y="14646"/>
                  <a:pt x="5902" y="14601"/>
                  <a:pt x="5873" y="14601"/>
                </a:cubicBezTo>
                <a:close/>
                <a:moveTo>
                  <a:pt x="6188" y="14601"/>
                </a:moveTo>
                <a:cubicBezTo>
                  <a:pt x="6159" y="14601"/>
                  <a:pt x="6135" y="14646"/>
                  <a:pt x="6135" y="14704"/>
                </a:cubicBezTo>
                <a:lnTo>
                  <a:pt x="6135" y="14924"/>
                </a:lnTo>
                <a:cubicBezTo>
                  <a:pt x="6135" y="14981"/>
                  <a:pt x="6159" y="15028"/>
                  <a:pt x="6188" y="15028"/>
                </a:cubicBezTo>
                <a:cubicBezTo>
                  <a:pt x="6217" y="15028"/>
                  <a:pt x="6240" y="14981"/>
                  <a:pt x="6240" y="14924"/>
                </a:cubicBezTo>
                <a:lnTo>
                  <a:pt x="6240" y="14704"/>
                </a:lnTo>
                <a:cubicBezTo>
                  <a:pt x="6240" y="14646"/>
                  <a:pt x="6217" y="14601"/>
                  <a:pt x="6188" y="14601"/>
                </a:cubicBezTo>
                <a:close/>
                <a:moveTo>
                  <a:pt x="7036" y="14601"/>
                </a:moveTo>
                <a:cubicBezTo>
                  <a:pt x="7007" y="14601"/>
                  <a:pt x="6984" y="14646"/>
                  <a:pt x="6984" y="14704"/>
                </a:cubicBezTo>
                <a:lnTo>
                  <a:pt x="6984" y="14924"/>
                </a:lnTo>
                <a:cubicBezTo>
                  <a:pt x="6984" y="14981"/>
                  <a:pt x="7007" y="15028"/>
                  <a:pt x="7036" y="15028"/>
                </a:cubicBezTo>
                <a:cubicBezTo>
                  <a:pt x="7065" y="15028"/>
                  <a:pt x="7089" y="14981"/>
                  <a:pt x="7089" y="14924"/>
                </a:cubicBezTo>
                <a:lnTo>
                  <a:pt x="7089" y="14704"/>
                </a:lnTo>
                <a:cubicBezTo>
                  <a:pt x="7089" y="14646"/>
                  <a:pt x="7065" y="14601"/>
                  <a:pt x="7036" y="14601"/>
                </a:cubicBezTo>
                <a:close/>
                <a:moveTo>
                  <a:pt x="7351" y="14601"/>
                </a:moveTo>
                <a:cubicBezTo>
                  <a:pt x="7322" y="14601"/>
                  <a:pt x="7299" y="14646"/>
                  <a:pt x="7299" y="14704"/>
                </a:cubicBezTo>
                <a:lnTo>
                  <a:pt x="7299" y="14924"/>
                </a:lnTo>
                <a:cubicBezTo>
                  <a:pt x="7299" y="14981"/>
                  <a:pt x="7322" y="15028"/>
                  <a:pt x="7351" y="15028"/>
                </a:cubicBezTo>
                <a:cubicBezTo>
                  <a:pt x="7380" y="15028"/>
                  <a:pt x="7404" y="14981"/>
                  <a:pt x="7404" y="14924"/>
                </a:cubicBezTo>
                <a:lnTo>
                  <a:pt x="7404" y="14704"/>
                </a:lnTo>
                <a:cubicBezTo>
                  <a:pt x="7404" y="14646"/>
                  <a:pt x="7380" y="14601"/>
                  <a:pt x="7351" y="14601"/>
                </a:cubicBezTo>
                <a:close/>
                <a:moveTo>
                  <a:pt x="8201" y="14601"/>
                </a:moveTo>
                <a:cubicBezTo>
                  <a:pt x="8171" y="14601"/>
                  <a:pt x="8148" y="14646"/>
                  <a:pt x="8148" y="14704"/>
                </a:cubicBezTo>
                <a:lnTo>
                  <a:pt x="8148" y="14924"/>
                </a:lnTo>
                <a:cubicBezTo>
                  <a:pt x="8148" y="14981"/>
                  <a:pt x="8171" y="15028"/>
                  <a:pt x="8201" y="15028"/>
                </a:cubicBezTo>
                <a:cubicBezTo>
                  <a:pt x="8230" y="15028"/>
                  <a:pt x="8254" y="14981"/>
                  <a:pt x="8254" y="14924"/>
                </a:cubicBezTo>
                <a:lnTo>
                  <a:pt x="8254" y="14704"/>
                </a:lnTo>
                <a:cubicBezTo>
                  <a:pt x="8254" y="14646"/>
                  <a:pt x="8230" y="14601"/>
                  <a:pt x="8201" y="14601"/>
                </a:cubicBezTo>
                <a:close/>
                <a:moveTo>
                  <a:pt x="8515" y="14601"/>
                </a:moveTo>
                <a:cubicBezTo>
                  <a:pt x="8486" y="14601"/>
                  <a:pt x="8462" y="14646"/>
                  <a:pt x="8462" y="14704"/>
                </a:cubicBezTo>
                <a:lnTo>
                  <a:pt x="8462" y="14924"/>
                </a:lnTo>
                <a:cubicBezTo>
                  <a:pt x="8462" y="14981"/>
                  <a:pt x="8486" y="15028"/>
                  <a:pt x="8515" y="15028"/>
                </a:cubicBezTo>
                <a:cubicBezTo>
                  <a:pt x="8544" y="15028"/>
                  <a:pt x="8568" y="14981"/>
                  <a:pt x="8568" y="14924"/>
                </a:cubicBezTo>
                <a:lnTo>
                  <a:pt x="8568" y="14704"/>
                </a:lnTo>
                <a:cubicBezTo>
                  <a:pt x="8568" y="14646"/>
                  <a:pt x="8544" y="14601"/>
                  <a:pt x="8515" y="14601"/>
                </a:cubicBezTo>
                <a:close/>
                <a:moveTo>
                  <a:pt x="9365" y="14601"/>
                </a:moveTo>
                <a:cubicBezTo>
                  <a:pt x="9336" y="14601"/>
                  <a:pt x="9312" y="14646"/>
                  <a:pt x="9312" y="14704"/>
                </a:cubicBezTo>
                <a:lnTo>
                  <a:pt x="9312" y="14924"/>
                </a:lnTo>
                <a:cubicBezTo>
                  <a:pt x="9312" y="14981"/>
                  <a:pt x="9336" y="15028"/>
                  <a:pt x="9365" y="15028"/>
                </a:cubicBezTo>
                <a:cubicBezTo>
                  <a:pt x="9394" y="15028"/>
                  <a:pt x="9418" y="14981"/>
                  <a:pt x="9418" y="14924"/>
                </a:cubicBezTo>
                <a:lnTo>
                  <a:pt x="9418" y="14704"/>
                </a:lnTo>
                <a:cubicBezTo>
                  <a:pt x="9418" y="14646"/>
                  <a:pt x="9394" y="14601"/>
                  <a:pt x="9365" y="14601"/>
                </a:cubicBezTo>
                <a:close/>
                <a:moveTo>
                  <a:pt x="9679" y="14601"/>
                </a:moveTo>
                <a:cubicBezTo>
                  <a:pt x="9650" y="14601"/>
                  <a:pt x="9626" y="14646"/>
                  <a:pt x="9626" y="14704"/>
                </a:cubicBezTo>
                <a:lnTo>
                  <a:pt x="9626" y="14924"/>
                </a:lnTo>
                <a:cubicBezTo>
                  <a:pt x="9626" y="14981"/>
                  <a:pt x="9650" y="15028"/>
                  <a:pt x="9679" y="15028"/>
                </a:cubicBezTo>
                <a:cubicBezTo>
                  <a:pt x="9708" y="15028"/>
                  <a:pt x="9732" y="14981"/>
                  <a:pt x="9732" y="14924"/>
                </a:cubicBezTo>
                <a:lnTo>
                  <a:pt x="9732" y="14704"/>
                </a:lnTo>
                <a:cubicBezTo>
                  <a:pt x="9732" y="14646"/>
                  <a:pt x="9708" y="14601"/>
                  <a:pt x="9679" y="14601"/>
                </a:cubicBezTo>
                <a:close/>
                <a:moveTo>
                  <a:pt x="10529" y="14601"/>
                </a:moveTo>
                <a:cubicBezTo>
                  <a:pt x="10500" y="14601"/>
                  <a:pt x="10476" y="14646"/>
                  <a:pt x="10476" y="14704"/>
                </a:cubicBezTo>
                <a:lnTo>
                  <a:pt x="10476" y="14924"/>
                </a:lnTo>
                <a:cubicBezTo>
                  <a:pt x="10476" y="14981"/>
                  <a:pt x="10500" y="15028"/>
                  <a:pt x="10529" y="15028"/>
                </a:cubicBezTo>
                <a:cubicBezTo>
                  <a:pt x="10558" y="15028"/>
                  <a:pt x="10582" y="14981"/>
                  <a:pt x="10582" y="14924"/>
                </a:cubicBezTo>
                <a:lnTo>
                  <a:pt x="10582" y="14704"/>
                </a:lnTo>
                <a:cubicBezTo>
                  <a:pt x="10582" y="14646"/>
                  <a:pt x="10558" y="14601"/>
                  <a:pt x="10529" y="14601"/>
                </a:cubicBezTo>
                <a:close/>
                <a:moveTo>
                  <a:pt x="10844" y="14601"/>
                </a:moveTo>
                <a:cubicBezTo>
                  <a:pt x="10814" y="14601"/>
                  <a:pt x="10791" y="14646"/>
                  <a:pt x="10791" y="14704"/>
                </a:cubicBezTo>
                <a:lnTo>
                  <a:pt x="10791" y="14924"/>
                </a:lnTo>
                <a:cubicBezTo>
                  <a:pt x="10791" y="14981"/>
                  <a:pt x="10814" y="15028"/>
                  <a:pt x="10844" y="15028"/>
                </a:cubicBezTo>
                <a:cubicBezTo>
                  <a:pt x="10873" y="15028"/>
                  <a:pt x="10895" y="14981"/>
                  <a:pt x="10895" y="14924"/>
                </a:cubicBezTo>
                <a:lnTo>
                  <a:pt x="10895" y="14704"/>
                </a:lnTo>
                <a:cubicBezTo>
                  <a:pt x="10895" y="14646"/>
                  <a:pt x="10873" y="14601"/>
                  <a:pt x="10844" y="14601"/>
                </a:cubicBezTo>
                <a:close/>
                <a:moveTo>
                  <a:pt x="11692" y="14601"/>
                </a:moveTo>
                <a:cubicBezTo>
                  <a:pt x="11663" y="14601"/>
                  <a:pt x="11640" y="14646"/>
                  <a:pt x="11640" y="14704"/>
                </a:cubicBezTo>
                <a:lnTo>
                  <a:pt x="11640" y="14924"/>
                </a:lnTo>
                <a:cubicBezTo>
                  <a:pt x="11640" y="14981"/>
                  <a:pt x="11663" y="15028"/>
                  <a:pt x="11692" y="15028"/>
                </a:cubicBezTo>
                <a:cubicBezTo>
                  <a:pt x="11721" y="15028"/>
                  <a:pt x="11745" y="14981"/>
                  <a:pt x="11745" y="14924"/>
                </a:cubicBezTo>
                <a:lnTo>
                  <a:pt x="11745" y="14704"/>
                </a:lnTo>
                <a:cubicBezTo>
                  <a:pt x="11745" y="14646"/>
                  <a:pt x="11721" y="14601"/>
                  <a:pt x="11692" y="14601"/>
                </a:cubicBezTo>
                <a:close/>
                <a:moveTo>
                  <a:pt x="12007" y="14601"/>
                </a:moveTo>
                <a:cubicBezTo>
                  <a:pt x="11978" y="14601"/>
                  <a:pt x="11955" y="14646"/>
                  <a:pt x="11955" y="14704"/>
                </a:cubicBezTo>
                <a:lnTo>
                  <a:pt x="11955" y="14924"/>
                </a:lnTo>
                <a:cubicBezTo>
                  <a:pt x="11955" y="14981"/>
                  <a:pt x="11978" y="15028"/>
                  <a:pt x="12007" y="15028"/>
                </a:cubicBezTo>
                <a:cubicBezTo>
                  <a:pt x="12036" y="15028"/>
                  <a:pt x="12060" y="14981"/>
                  <a:pt x="12060" y="14924"/>
                </a:cubicBezTo>
                <a:lnTo>
                  <a:pt x="12060" y="14704"/>
                </a:lnTo>
                <a:cubicBezTo>
                  <a:pt x="12060" y="14646"/>
                  <a:pt x="12036" y="14601"/>
                  <a:pt x="12007" y="14601"/>
                </a:cubicBezTo>
                <a:close/>
                <a:moveTo>
                  <a:pt x="12856" y="14601"/>
                </a:moveTo>
                <a:cubicBezTo>
                  <a:pt x="12827" y="14601"/>
                  <a:pt x="12804" y="14646"/>
                  <a:pt x="12804" y="14704"/>
                </a:cubicBezTo>
                <a:lnTo>
                  <a:pt x="12804" y="14924"/>
                </a:lnTo>
                <a:cubicBezTo>
                  <a:pt x="12804" y="14981"/>
                  <a:pt x="12827" y="15028"/>
                  <a:pt x="12856" y="15028"/>
                </a:cubicBezTo>
                <a:cubicBezTo>
                  <a:pt x="12886" y="15028"/>
                  <a:pt x="12909" y="14981"/>
                  <a:pt x="12909" y="14924"/>
                </a:cubicBezTo>
                <a:lnTo>
                  <a:pt x="12909" y="14704"/>
                </a:lnTo>
                <a:cubicBezTo>
                  <a:pt x="12909" y="14646"/>
                  <a:pt x="12886" y="14601"/>
                  <a:pt x="12856" y="14601"/>
                </a:cubicBezTo>
                <a:close/>
                <a:moveTo>
                  <a:pt x="13171" y="14601"/>
                </a:moveTo>
                <a:cubicBezTo>
                  <a:pt x="13142" y="14601"/>
                  <a:pt x="13118" y="14646"/>
                  <a:pt x="13118" y="14704"/>
                </a:cubicBezTo>
                <a:lnTo>
                  <a:pt x="13118" y="14924"/>
                </a:lnTo>
                <a:cubicBezTo>
                  <a:pt x="13118" y="14981"/>
                  <a:pt x="13142" y="15028"/>
                  <a:pt x="13171" y="15028"/>
                </a:cubicBezTo>
                <a:cubicBezTo>
                  <a:pt x="13200" y="15028"/>
                  <a:pt x="13224" y="14981"/>
                  <a:pt x="13224" y="14924"/>
                </a:cubicBezTo>
                <a:lnTo>
                  <a:pt x="13224" y="14704"/>
                </a:lnTo>
                <a:cubicBezTo>
                  <a:pt x="13224" y="14646"/>
                  <a:pt x="13200" y="14601"/>
                  <a:pt x="13171" y="14601"/>
                </a:cubicBezTo>
                <a:close/>
                <a:moveTo>
                  <a:pt x="14021" y="14601"/>
                </a:moveTo>
                <a:cubicBezTo>
                  <a:pt x="13992" y="14601"/>
                  <a:pt x="13968" y="14646"/>
                  <a:pt x="13968" y="14704"/>
                </a:cubicBezTo>
                <a:lnTo>
                  <a:pt x="13968" y="14924"/>
                </a:lnTo>
                <a:cubicBezTo>
                  <a:pt x="13968" y="14981"/>
                  <a:pt x="13992" y="15028"/>
                  <a:pt x="14021" y="15028"/>
                </a:cubicBezTo>
                <a:cubicBezTo>
                  <a:pt x="14050" y="15028"/>
                  <a:pt x="14074" y="14981"/>
                  <a:pt x="14074" y="14924"/>
                </a:cubicBezTo>
                <a:lnTo>
                  <a:pt x="14074" y="14704"/>
                </a:lnTo>
                <a:cubicBezTo>
                  <a:pt x="14074" y="14646"/>
                  <a:pt x="14050" y="14601"/>
                  <a:pt x="14021" y="14601"/>
                </a:cubicBezTo>
                <a:close/>
                <a:moveTo>
                  <a:pt x="14335" y="14601"/>
                </a:moveTo>
                <a:cubicBezTo>
                  <a:pt x="14306" y="14601"/>
                  <a:pt x="14282" y="14646"/>
                  <a:pt x="14282" y="14704"/>
                </a:cubicBezTo>
                <a:lnTo>
                  <a:pt x="14282" y="14924"/>
                </a:lnTo>
                <a:cubicBezTo>
                  <a:pt x="14282" y="14981"/>
                  <a:pt x="14306" y="15028"/>
                  <a:pt x="14335" y="15028"/>
                </a:cubicBezTo>
                <a:cubicBezTo>
                  <a:pt x="14364" y="15028"/>
                  <a:pt x="14388" y="14981"/>
                  <a:pt x="14388" y="14924"/>
                </a:cubicBezTo>
                <a:lnTo>
                  <a:pt x="14388" y="14704"/>
                </a:lnTo>
                <a:cubicBezTo>
                  <a:pt x="14388" y="14646"/>
                  <a:pt x="14364" y="14601"/>
                  <a:pt x="14335" y="14601"/>
                </a:cubicBezTo>
                <a:close/>
                <a:moveTo>
                  <a:pt x="15185" y="14601"/>
                </a:moveTo>
                <a:cubicBezTo>
                  <a:pt x="15156" y="14601"/>
                  <a:pt x="15132" y="14646"/>
                  <a:pt x="15132" y="14704"/>
                </a:cubicBezTo>
                <a:lnTo>
                  <a:pt x="15132" y="14924"/>
                </a:lnTo>
                <a:cubicBezTo>
                  <a:pt x="15132" y="14981"/>
                  <a:pt x="15156" y="15028"/>
                  <a:pt x="15185" y="15028"/>
                </a:cubicBezTo>
                <a:cubicBezTo>
                  <a:pt x="15214" y="15028"/>
                  <a:pt x="15237" y="14981"/>
                  <a:pt x="15237" y="14924"/>
                </a:cubicBezTo>
                <a:lnTo>
                  <a:pt x="15237" y="14704"/>
                </a:lnTo>
                <a:cubicBezTo>
                  <a:pt x="15237" y="14646"/>
                  <a:pt x="15214" y="14601"/>
                  <a:pt x="15185" y="14601"/>
                </a:cubicBezTo>
                <a:close/>
                <a:moveTo>
                  <a:pt x="15500" y="14601"/>
                </a:moveTo>
                <a:cubicBezTo>
                  <a:pt x="15470" y="14601"/>
                  <a:pt x="15447" y="14646"/>
                  <a:pt x="15447" y="14704"/>
                </a:cubicBezTo>
                <a:lnTo>
                  <a:pt x="15447" y="14924"/>
                </a:lnTo>
                <a:cubicBezTo>
                  <a:pt x="15447" y="14981"/>
                  <a:pt x="15470" y="15028"/>
                  <a:pt x="15500" y="15028"/>
                </a:cubicBezTo>
                <a:cubicBezTo>
                  <a:pt x="15529" y="15028"/>
                  <a:pt x="15551" y="14981"/>
                  <a:pt x="15551" y="14924"/>
                </a:cubicBezTo>
                <a:lnTo>
                  <a:pt x="15551" y="14704"/>
                </a:lnTo>
                <a:cubicBezTo>
                  <a:pt x="15551" y="14646"/>
                  <a:pt x="15529" y="14601"/>
                  <a:pt x="15500" y="14601"/>
                </a:cubicBezTo>
                <a:close/>
                <a:moveTo>
                  <a:pt x="16349" y="14601"/>
                </a:moveTo>
                <a:cubicBezTo>
                  <a:pt x="16320" y="14601"/>
                  <a:pt x="16296" y="14646"/>
                  <a:pt x="16296" y="14704"/>
                </a:cubicBezTo>
                <a:lnTo>
                  <a:pt x="16296" y="14924"/>
                </a:lnTo>
                <a:cubicBezTo>
                  <a:pt x="16296" y="14981"/>
                  <a:pt x="16320" y="15028"/>
                  <a:pt x="16349" y="15028"/>
                </a:cubicBezTo>
                <a:cubicBezTo>
                  <a:pt x="16378" y="15028"/>
                  <a:pt x="16401" y="14981"/>
                  <a:pt x="16401" y="14924"/>
                </a:cubicBezTo>
                <a:lnTo>
                  <a:pt x="16401" y="14704"/>
                </a:lnTo>
                <a:cubicBezTo>
                  <a:pt x="16401" y="14646"/>
                  <a:pt x="16378" y="14601"/>
                  <a:pt x="16349" y="14601"/>
                </a:cubicBezTo>
                <a:close/>
                <a:moveTo>
                  <a:pt x="16663" y="14601"/>
                </a:moveTo>
                <a:cubicBezTo>
                  <a:pt x="16634" y="14601"/>
                  <a:pt x="16611" y="14646"/>
                  <a:pt x="16611" y="14704"/>
                </a:cubicBezTo>
                <a:lnTo>
                  <a:pt x="16611" y="14924"/>
                </a:lnTo>
                <a:cubicBezTo>
                  <a:pt x="16611" y="14981"/>
                  <a:pt x="16634" y="15028"/>
                  <a:pt x="16663" y="15028"/>
                </a:cubicBezTo>
                <a:cubicBezTo>
                  <a:pt x="16692" y="15028"/>
                  <a:pt x="16716" y="14981"/>
                  <a:pt x="16716" y="14924"/>
                </a:cubicBezTo>
                <a:lnTo>
                  <a:pt x="16716" y="14704"/>
                </a:lnTo>
                <a:cubicBezTo>
                  <a:pt x="16716" y="14646"/>
                  <a:pt x="16692" y="14601"/>
                  <a:pt x="16663" y="14601"/>
                </a:cubicBezTo>
                <a:close/>
                <a:moveTo>
                  <a:pt x="17512" y="14601"/>
                </a:moveTo>
                <a:cubicBezTo>
                  <a:pt x="17483" y="14601"/>
                  <a:pt x="17459" y="14646"/>
                  <a:pt x="17459" y="14704"/>
                </a:cubicBezTo>
                <a:lnTo>
                  <a:pt x="17459" y="14924"/>
                </a:lnTo>
                <a:cubicBezTo>
                  <a:pt x="17459" y="14981"/>
                  <a:pt x="17483" y="15028"/>
                  <a:pt x="17512" y="15028"/>
                </a:cubicBezTo>
                <a:cubicBezTo>
                  <a:pt x="17541" y="15028"/>
                  <a:pt x="17565" y="14981"/>
                  <a:pt x="17565" y="14924"/>
                </a:cubicBezTo>
                <a:lnTo>
                  <a:pt x="17565" y="14704"/>
                </a:lnTo>
                <a:cubicBezTo>
                  <a:pt x="17565" y="14646"/>
                  <a:pt x="17541" y="14601"/>
                  <a:pt x="17512" y="14601"/>
                </a:cubicBezTo>
                <a:close/>
                <a:moveTo>
                  <a:pt x="17827" y="14601"/>
                </a:moveTo>
                <a:cubicBezTo>
                  <a:pt x="17798" y="14601"/>
                  <a:pt x="17774" y="14646"/>
                  <a:pt x="17774" y="14704"/>
                </a:cubicBezTo>
                <a:lnTo>
                  <a:pt x="17774" y="14924"/>
                </a:lnTo>
                <a:cubicBezTo>
                  <a:pt x="17774" y="14981"/>
                  <a:pt x="17798" y="15028"/>
                  <a:pt x="17827" y="15028"/>
                </a:cubicBezTo>
                <a:cubicBezTo>
                  <a:pt x="17856" y="15028"/>
                  <a:pt x="17880" y="14981"/>
                  <a:pt x="17880" y="14924"/>
                </a:cubicBezTo>
                <a:lnTo>
                  <a:pt x="17880" y="14704"/>
                </a:lnTo>
                <a:cubicBezTo>
                  <a:pt x="17880" y="14646"/>
                  <a:pt x="17856" y="14601"/>
                  <a:pt x="17827" y="14601"/>
                </a:cubicBezTo>
                <a:close/>
                <a:moveTo>
                  <a:pt x="18677" y="14601"/>
                </a:moveTo>
                <a:cubicBezTo>
                  <a:pt x="18648" y="14601"/>
                  <a:pt x="18624" y="14646"/>
                  <a:pt x="18624" y="14704"/>
                </a:cubicBezTo>
                <a:lnTo>
                  <a:pt x="18624" y="14924"/>
                </a:lnTo>
                <a:cubicBezTo>
                  <a:pt x="18624" y="14981"/>
                  <a:pt x="18648" y="15028"/>
                  <a:pt x="18677" y="15028"/>
                </a:cubicBezTo>
                <a:cubicBezTo>
                  <a:pt x="18706" y="15028"/>
                  <a:pt x="18730" y="14981"/>
                  <a:pt x="18730" y="14924"/>
                </a:cubicBezTo>
                <a:lnTo>
                  <a:pt x="18730" y="14704"/>
                </a:lnTo>
                <a:cubicBezTo>
                  <a:pt x="18730" y="14646"/>
                  <a:pt x="18706" y="14601"/>
                  <a:pt x="18677" y="14601"/>
                </a:cubicBezTo>
                <a:close/>
                <a:moveTo>
                  <a:pt x="18991" y="14601"/>
                </a:moveTo>
                <a:cubicBezTo>
                  <a:pt x="18962" y="14601"/>
                  <a:pt x="18938" y="14646"/>
                  <a:pt x="18938" y="14704"/>
                </a:cubicBezTo>
                <a:lnTo>
                  <a:pt x="18938" y="14924"/>
                </a:lnTo>
                <a:cubicBezTo>
                  <a:pt x="18938" y="14981"/>
                  <a:pt x="18962" y="15028"/>
                  <a:pt x="18991" y="15028"/>
                </a:cubicBezTo>
                <a:cubicBezTo>
                  <a:pt x="19020" y="15028"/>
                  <a:pt x="19044" y="14981"/>
                  <a:pt x="19044" y="14924"/>
                </a:cubicBezTo>
                <a:lnTo>
                  <a:pt x="19044" y="14704"/>
                </a:lnTo>
                <a:cubicBezTo>
                  <a:pt x="19044" y="14646"/>
                  <a:pt x="19020" y="14601"/>
                  <a:pt x="18991" y="14601"/>
                </a:cubicBezTo>
                <a:close/>
                <a:moveTo>
                  <a:pt x="19841" y="14601"/>
                </a:moveTo>
                <a:cubicBezTo>
                  <a:pt x="19812" y="14601"/>
                  <a:pt x="19788" y="14646"/>
                  <a:pt x="19788" y="14704"/>
                </a:cubicBezTo>
                <a:lnTo>
                  <a:pt x="19788" y="14924"/>
                </a:lnTo>
                <a:cubicBezTo>
                  <a:pt x="19788" y="14981"/>
                  <a:pt x="19812" y="15028"/>
                  <a:pt x="19841" y="15028"/>
                </a:cubicBezTo>
                <a:cubicBezTo>
                  <a:pt x="19870" y="15028"/>
                  <a:pt x="19894" y="14981"/>
                  <a:pt x="19894" y="14924"/>
                </a:cubicBezTo>
                <a:lnTo>
                  <a:pt x="19894" y="14704"/>
                </a:lnTo>
                <a:cubicBezTo>
                  <a:pt x="19894" y="14646"/>
                  <a:pt x="19870" y="14601"/>
                  <a:pt x="19841" y="14601"/>
                </a:cubicBezTo>
                <a:close/>
                <a:moveTo>
                  <a:pt x="20155" y="14601"/>
                </a:moveTo>
                <a:cubicBezTo>
                  <a:pt x="20126" y="14601"/>
                  <a:pt x="20102" y="14646"/>
                  <a:pt x="20102" y="14704"/>
                </a:cubicBezTo>
                <a:lnTo>
                  <a:pt x="20102" y="14924"/>
                </a:lnTo>
                <a:cubicBezTo>
                  <a:pt x="20102" y="14981"/>
                  <a:pt x="20126" y="15028"/>
                  <a:pt x="20155" y="15028"/>
                </a:cubicBezTo>
                <a:cubicBezTo>
                  <a:pt x="20184" y="15028"/>
                  <a:pt x="20207" y="14981"/>
                  <a:pt x="20207" y="14924"/>
                </a:cubicBezTo>
                <a:lnTo>
                  <a:pt x="20207" y="14704"/>
                </a:lnTo>
                <a:cubicBezTo>
                  <a:pt x="20207" y="14646"/>
                  <a:pt x="20184" y="14601"/>
                  <a:pt x="20155" y="14601"/>
                </a:cubicBezTo>
                <a:close/>
                <a:moveTo>
                  <a:pt x="21004" y="14601"/>
                </a:moveTo>
                <a:cubicBezTo>
                  <a:pt x="20975" y="14601"/>
                  <a:pt x="20952" y="14646"/>
                  <a:pt x="20952" y="14704"/>
                </a:cubicBezTo>
                <a:lnTo>
                  <a:pt x="20952" y="14924"/>
                </a:lnTo>
                <a:cubicBezTo>
                  <a:pt x="20952" y="14981"/>
                  <a:pt x="20975" y="15028"/>
                  <a:pt x="21004" y="15028"/>
                </a:cubicBezTo>
                <a:cubicBezTo>
                  <a:pt x="21033" y="15028"/>
                  <a:pt x="21057" y="14981"/>
                  <a:pt x="21057" y="14924"/>
                </a:cubicBezTo>
                <a:lnTo>
                  <a:pt x="21057" y="14704"/>
                </a:lnTo>
                <a:cubicBezTo>
                  <a:pt x="21057" y="14646"/>
                  <a:pt x="21033" y="14601"/>
                  <a:pt x="21004" y="14601"/>
                </a:cubicBezTo>
                <a:close/>
                <a:moveTo>
                  <a:pt x="21319" y="14601"/>
                </a:moveTo>
                <a:cubicBezTo>
                  <a:pt x="21289" y="14601"/>
                  <a:pt x="21267" y="14646"/>
                  <a:pt x="21267" y="14704"/>
                </a:cubicBezTo>
                <a:lnTo>
                  <a:pt x="21267" y="14924"/>
                </a:lnTo>
                <a:cubicBezTo>
                  <a:pt x="21267" y="14981"/>
                  <a:pt x="21289" y="15028"/>
                  <a:pt x="21319" y="15028"/>
                </a:cubicBezTo>
                <a:cubicBezTo>
                  <a:pt x="21348" y="15028"/>
                  <a:pt x="21372" y="14981"/>
                  <a:pt x="21372" y="14924"/>
                </a:cubicBezTo>
                <a:lnTo>
                  <a:pt x="21372" y="14704"/>
                </a:lnTo>
                <a:cubicBezTo>
                  <a:pt x="21372" y="14646"/>
                  <a:pt x="21348" y="14601"/>
                  <a:pt x="21319" y="14601"/>
                </a:cubicBezTo>
                <a:close/>
                <a:moveTo>
                  <a:pt x="281" y="15331"/>
                </a:moveTo>
                <a:cubicBezTo>
                  <a:pt x="252" y="15331"/>
                  <a:pt x="228" y="15376"/>
                  <a:pt x="228" y="15434"/>
                </a:cubicBezTo>
                <a:lnTo>
                  <a:pt x="228" y="15654"/>
                </a:lnTo>
                <a:cubicBezTo>
                  <a:pt x="228" y="15711"/>
                  <a:pt x="252" y="15758"/>
                  <a:pt x="281" y="15758"/>
                </a:cubicBezTo>
                <a:cubicBezTo>
                  <a:pt x="311" y="15758"/>
                  <a:pt x="334" y="15711"/>
                  <a:pt x="334" y="15654"/>
                </a:cubicBezTo>
                <a:lnTo>
                  <a:pt x="334" y="15434"/>
                </a:lnTo>
                <a:cubicBezTo>
                  <a:pt x="334" y="15376"/>
                  <a:pt x="311" y="15331"/>
                  <a:pt x="281" y="15331"/>
                </a:cubicBezTo>
                <a:close/>
                <a:moveTo>
                  <a:pt x="596" y="15331"/>
                </a:moveTo>
                <a:cubicBezTo>
                  <a:pt x="567" y="15331"/>
                  <a:pt x="543" y="15376"/>
                  <a:pt x="543" y="15434"/>
                </a:cubicBezTo>
                <a:lnTo>
                  <a:pt x="543" y="15654"/>
                </a:lnTo>
                <a:cubicBezTo>
                  <a:pt x="543" y="15711"/>
                  <a:pt x="567" y="15758"/>
                  <a:pt x="596" y="15758"/>
                </a:cubicBezTo>
                <a:cubicBezTo>
                  <a:pt x="625" y="15758"/>
                  <a:pt x="649" y="15711"/>
                  <a:pt x="649" y="15654"/>
                </a:cubicBezTo>
                <a:lnTo>
                  <a:pt x="649" y="15434"/>
                </a:lnTo>
                <a:cubicBezTo>
                  <a:pt x="649" y="15376"/>
                  <a:pt x="625" y="15331"/>
                  <a:pt x="596" y="15331"/>
                </a:cubicBezTo>
                <a:close/>
                <a:moveTo>
                  <a:pt x="1446" y="15331"/>
                </a:moveTo>
                <a:cubicBezTo>
                  <a:pt x="1417" y="15331"/>
                  <a:pt x="1393" y="15376"/>
                  <a:pt x="1393" y="15434"/>
                </a:cubicBezTo>
                <a:lnTo>
                  <a:pt x="1393" y="15654"/>
                </a:lnTo>
                <a:cubicBezTo>
                  <a:pt x="1393" y="15711"/>
                  <a:pt x="1417" y="15758"/>
                  <a:pt x="1446" y="15758"/>
                </a:cubicBezTo>
                <a:cubicBezTo>
                  <a:pt x="1475" y="15758"/>
                  <a:pt x="1499" y="15711"/>
                  <a:pt x="1499" y="15654"/>
                </a:cubicBezTo>
                <a:lnTo>
                  <a:pt x="1499" y="15434"/>
                </a:lnTo>
                <a:cubicBezTo>
                  <a:pt x="1499" y="15376"/>
                  <a:pt x="1475" y="15331"/>
                  <a:pt x="1446" y="15331"/>
                </a:cubicBezTo>
                <a:close/>
                <a:moveTo>
                  <a:pt x="1760" y="15331"/>
                </a:moveTo>
                <a:cubicBezTo>
                  <a:pt x="1731" y="15331"/>
                  <a:pt x="1707" y="15376"/>
                  <a:pt x="1707" y="15434"/>
                </a:cubicBezTo>
                <a:lnTo>
                  <a:pt x="1707" y="15654"/>
                </a:lnTo>
                <a:cubicBezTo>
                  <a:pt x="1707" y="15711"/>
                  <a:pt x="1731" y="15758"/>
                  <a:pt x="1760" y="15758"/>
                </a:cubicBezTo>
                <a:cubicBezTo>
                  <a:pt x="1789" y="15758"/>
                  <a:pt x="1813" y="15711"/>
                  <a:pt x="1813" y="15654"/>
                </a:cubicBezTo>
                <a:lnTo>
                  <a:pt x="1813" y="15434"/>
                </a:lnTo>
                <a:cubicBezTo>
                  <a:pt x="1813" y="15376"/>
                  <a:pt x="1789" y="15331"/>
                  <a:pt x="1760" y="15331"/>
                </a:cubicBezTo>
                <a:close/>
                <a:moveTo>
                  <a:pt x="2610" y="15331"/>
                </a:moveTo>
                <a:cubicBezTo>
                  <a:pt x="2581" y="15331"/>
                  <a:pt x="2557" y="15376"/>
                  <a:pt x="2557" y="15434"/>
                </a:cubicBezTo>
                <a:lnTo>
                  <a:pt x="2557" y="15654"/>
                </a:lnTo>
                <a:cubicBezTo>
                  <a:pt x="2557" y="15711"/>
                  <a:pt x="2581" y="15758"/>
                  <a:pt x="2610" y="15758"/>
                </a:cubicBezTo>
                <a:cubicBezTo>
                  <a:pt x="2639" y="15758"/>
                  <a:pt x="2662" y="15711"/>
                  <a:pt x="2662" y="15654"/>
                </a:cubicBezTo>
                <a:lnTo>
                  <a:pt x="2662" y="15434"/>
                </a:lnTo>
                <a:cubicBezTo>
                  <a:pt x="2662" y="15376"/>
                  <a:pt x="2639" y="15331"/>
                  <a:pt x="2610" y="15331"/>
                </a:cubicBezTo>
                <a:close/>
                <a:moveTo>
                  <a:pt x="2924" y="15331"/>
                </a:moveTo>
                <a:cubicBezTo>
                  <a:pt x="2895" y="15331"/>
                  <a:pt x="2871" y="15376"/>
                  <a:pt x="2871" y="15434"/>
                </a:cubicBezTo>
                <a:lnTo>
                  <a:pt x="2871" y="15654"/>
                </a:lnTo>
                <a:cubicBezTo>
                  <a:pt x="2871" y="15711"/>
                  <a:pt x="2895" y="15758"/>
                  <a:pt x="2924" y="15758"/>
                </a:cubicBezTo>
                <a:cubicBezTo>
                  <a:pt x="2954" y="15758"/>
                  <a:pt x="2976" y="15711"/>
                  <a:pt x="2976" y="15654"/>
                </a:cubicBezTo>
                <a:lnTo>
                  <a:pt x="2976" y="15434"/>
                </a:lnTo>
                <a:cubicBezTo>
                  <a:pt x="2976" y="15376"/>
                  <a:pt x="2954" y="15331"/>
                  <a:pt x="2924" y="15331"/>
                </a:cubicBezTo>
                <a:close/>
                <a:moveTo>
                  <a:pt x="3773" y="15331"/>
                </a:moveTo>
                <a:cubicBezTo>
                  <a:pt x="3744" y="15331"/>
                  <a:pt x="3721" y="15376"/>
                  <a:pt x="3721" y="15434"/>
                </a:cubicBezTo>
                <a:lnTo>
                  <a:pt x="3721" y="15654"/>
                </a:lnTo>
                <a:cubicBezTo>
                  <a:pt x="3721" y="15711"/>
                  <a:pt x="3744" y="15758"/>
                  <a:pt x="3773" y="15758"/>
                </a:cubicBezTo>
                <a:cubicBezTo>
                  <a:pt x="3802" y="15758"/>
                  <a:pt x="3826" y="15711"/>
                  <a:pt x="3826" y="15654"/>
                </a:cubicBezTo>
                <a:lnTo>
                  <a:pt x="3826" y="15434"/>
                </a:lnTo>
                <a:cubicBezTo>
                  <a:pt x="3826" y="15376"/>
                  <a:pt x="3802" y="15331"/>
                  <a:pt x="3773" y="15331"/>
                </a:cubicBezTo>
                <a:close/>
                <a:moveTo>
                  <a:pt x="4088" y="15331"/>
                </a:moveTo>
                <a:cubicBezTo>
                  <a:pt x="4058" y="15331"/>
                  <a:pt x="4035" y="15376"/>
                  <a:pt x="4035" y="15434"/>
                </a:cubicBezTo>
                <a:lnTo>
                  <a:pt x="4035" y="15654"/>
                </a:lnTo>
                <a:cubicBezTo>
                  <a:pt x="4035" y="15711"/>
                  <a:pt x="4058" y="15758"/>
                  <a:pt x="4088" y="15758"/>
                </a:cubicBezTo>
                <a:cubicBezTo>
                  <a:pt x="4117" y="15758"/>
                  <a:pt x="4141" y="15711"/>
                  <a:pt x="4141" y="15654"/>
                </a:cubicBezTo>
                <a:lnTo>
                  <a:pt x="4141" y="15434"/>
                </a:lnTo>
                <a:cubicBezTo>
                  <a:pt x="4141" y="15376"/>
                  <a:pt x="4117" y="15331"/>
                  <a:pt x="4088" y="15331"/>
                </a:cubicBezTo>
                <a:close/>
                <a:moveTo>
                  <a:pt x="4937" y="15331"/>
                </a:moveTo>
                <a:cubicBezTo>
                  <a:pt x="4908" y="15331"/>
                  <a:pt x="4884" y="15376"/>
                  <a:pt x="4884" y="15434"/>
                </a:cubicBezTo>
                <a:lnTo>
                  <a:pt x="4884" y="15654"/>
                </a:lnTo>
                <a:cubicBezTo>
                  <a:pt x="4884" y="15711"/>
                  <a:pt x="4908" y="15758"/>
                  <a:pt x="4937" y="15758"/>
                </a:cubicBezTo>
                <a:cubicBezTo>
                  <a:pt x="4966" y="15758"/>
                  <a:pt x="4990" y="15711"/>
                  <a:pt x="4990" y="15654"/>
                </a:cubicBezTo>
                <a:lnTo>
                  <a:pt x="4990" y="15434"/>
                </a:lnTo>
                <a:cubicBezTo>
                  <a:pt x="4990" y="15376"/>
                  <a:pt x="4966" y="15331"/>
                  <a:pt x="4937" y="15331"/>
                </a:cubicBezTo>
                <a:close/>
                <a:moveTo>
                  <a:pt x="5252" y="15331"/>
                </a:moveTo>
                <a:cubicBezTo>
                  <a:pt x="5223" y="15331"/>
                  <a:pt x="5199" y="15376"/>
                  <a:pt x="5199" y="15434"/>
                </a:cubicBezTo>
                <a:lnTo>
                  <a:pt x="5199" y="15654"/>
                </a:lnTo>
                <a:cubicBezTo>
                  <a:pt x="5199" y="15711"/>
                  <a:pt x="5223" y="15758"/>
                  <a:pt x="5252" y="15758"/>
                </a:cubicBezTo>
                <a:cubicBezTo>
                  <a:pt x="5281" y="15758"/>
                  <a:pt x="5305" y="15711"/>
                  <a:pt x="5305" y="15654"/>
                </a:cubicBezTo>
                <a:lnTo>
                  <a:pt x="5305" y="15434"/>
                </a:lnTo>
                <a:cubicBezTo>
                  <a:pt x="5305" y="15376"/>
                  <a:pt x="5281" y="15331"/>
                  <a:pt x="5252" y="15331"/>
                </a:cubicBezTo>
                <a:close/>
                <a:moveTo>
                  <a:pt x="6102" y="15331"/>
                </a:moveTo>
                <a:cubicBezTo>
                  <a:pt x="6072" y="15331"/>
                  <a:pt x="6049" y="15376"/>
                  <a:pt x="6049" y="15434"/>
                </a:cubicBezTo>
                <a:lnTo>
                  <a:pt x="6049" y="15654"/>
                </a:lnTo>
                <a:cubicBezTo>
                  <a:pt x="6049" y="15711"/>
                  <a:pt x="6072" y="15758"/>
                  <a:pt x="6102" y="15758"/>
                </a:cubicBezTo>
                <a:cubicBezTo>
                  <a:pt x="6131" y="15758"/>
                  <a:pt x="6155" y="15711"/>
                  <a:pt x="6155" y="15654"/>
                </a:cubicBezTo>
                <a:lnTo>
                  <a:pt x="6155" y="15434"/>
                </a:lnTo>
                <a:cubicBezTo>
                  <a:pt x="6155" y="15376"/>
                  <a:pt x="6131" y="15331"/>
                  <a:pt x="6102" y="15331"/>
                </a:cubicBezTo>
                <a:close/>
                <a:moveTo>
                  <a:pt x="6416" y="15331"/>
                </a:moveTo>
                <a:cubicBezTo>
                  <a:pt x="6387" y="15331"/>
                  <a:pt x="6363" y="15376"/>
                  <a:pt x="6363" y="15434"/>
                </a:cubicBezTo>
                <a:lnTo>
                  <a:pt x="6363" y="15654"/>
                </a:lnTo>
                <a:cubicBezTo>
                  <a:pt x="6363" y="15711"/>
                  <a:pt x="6387" y="15758"/>
                  <a:pt x="6416" y="15758"/>
                </a:cubicBezTo>
                <a:cubicBezTo>
                  <a:pt x="6445" y="15758"/>
                  <a:pt x="6469" y="15711"/>
                  <a:pt x="6469" y="15654"/>
                </a:cubicBezTo>
                <a:lnTo>
                  <a:pt x="6469" y="15434"/>
                </a:lnTo>
                <a:cubicBezTo>
                  <a:pt x="6469" y="15376"/>
                  <a:pt x="6445" y="15331"/>
                  <a:pt x="6416" y="15331"/>
                </a:cubicBezTo>
                <a:close/>
                <a:moveTo>
                  <a:pt x="7266" y="15331"/>
                </a:moveTo>
                <a:cubicBezTo>
                  <a:pt x="7237" y="15331"/>
                  <a:pt x="7213" y="15376"/>
                  <a:pt x="7213" y="15434"/>
                </a:cubicBezTo>
                <a:lnTo>
                  <a:pt x="7213" y="15654"/>
                </a:lnTo>
                <a:cubicBezTo>
                  <a:pt x="7213" y="15711"/>
                  <a:pt x="7237" y="15758"/>
                  <a:pt x="7266" y="15758"/>
                </a:cubicBezTo>
                <a:cubicBezTo>
                  <a:pt x="7295" y="15758"/>
                  <a:pt x="7318" y="15711"/>
                  <a:pt x="7318" y="15654"/>
                </a:cubicBezTo>
                <a:lnTo>
                  <a:pt x="7318" y="15434"/>
                </a:lnTo>
                <a:cubicBezTo>
                  <a:pt x="7318" y="15376"/>
                  <a:pt x="7295" y="15331"/>
                  <a:pt x="7266" y="15331"/>
                </a:cubicBezTo>
                <a:close/>
                <a:moveTo>
                  <a:pt x="7580" y="15331"/>
                </a:moveTo>
                <a:cubicBezTo>
                  <a:pt x="7551" y="15331"/>
                  <a:pt x="7527" y="15376"/>
                  <a:pt x="7527" y="15434"/>
                </a:cubicBezTo>
                <a:lnTo>
                  <a:pt x="7527" y="15654"/>
                </a:lnTo>
                <a:cubicBezTo>
                  <a:pt x="7527" y="15711"/>
                  <a:pt x="7551" y="15758"/>
                  <a:pt x="7580" y="15758"/>
                </a:cubicBezTo>
                <a:cubicBezTo>
                  <a:pt x="7609" y="15758"/>
                  <a:pt x="7632" y="15711"/>
                  <a:pt x="7632" y="15654"/>
                </a:cubicBezTo>
                <a:lnTo>
                  <a:pt x="7632" y="15434"/>
                </a:lnTo>
                <a:cubicBezTo>
                  <a:pt x="7632" y="15376"/>
                  <a:pt x="7609" y="15331"/>
                  <a:pt x="7580" y="15331"/>
                </a:cubicBezTo>
                <a:close/>
                <a:moveTo>
                  <a:pt x="8429" y="15331"/>
                </a:moveTo>
                <a:cubicBezTo>
                  <a:pt x="8400" y="15331"/>
                  <a:pt x="8377" y="15376"/>
                  <a:pt x="8377" y="15434"/>
                </a:cubicBezTo>
                <a:lnTo>
                  <a:pt x="8377" y="15654"/>
                </a:lnTo>
                <a:cubicBezTo>
                  <a:pt x="8377" y="15711"/>
                  <a:pt x="8400" y="15758"/>
                  <a:pt x="8429" y="15758"/>
                </a:cubicBezTo>
                <a:cubicBezTo>
                  <a:pt x="8458" y="15758"/>
                  <a:pt x="8482" y="15711"/>
                  <a:pt x="8482" y="15654"/>
                </a:cubicBezTo>
                <a:lnTo>
                  <a:pt x="8482" y="15434"/>
                </a:lnTo>
                <a:cubicBezTo>
                  <a:pt x="8482" y="15376"/>
                  <a:pt x="8458" y="15331"/>
                  <a:pt x="8429" y="15331"/>
                </a:cubicBezTo>
                <a:close/>
                <a:moveTo>
                  <a:pt x="8744" y="15331"/>
                </a:moveTo>
                <a:cubicBezTo>
                  <a:pt x="8714" y="15331"/>
                  <a:pt x="8691" y="15376"/>
                  <a:pt x="8691" y="15434"/>
                </a:cubicBezTo>
                <a:lnTo>
                  <a:pt x="8691" y="15654"/>
                </a:lnTo>
                <a:cubicBezTo>
                  <a:pt x="8691" y="15711"/>
                  <a:pt x="8714" y="15758"/>
                  <a:pt x="8744" y="15758"/>
                </a:cubicBezTo>
                <a:cubicBezTo>
                  <a:pt x="8773" y="15758"/>
                  <a:pt x="8796" y="15711"/>
                  <a:pt x="8796" y="15654"/>
                </a:cubicBezTo>
                <a:lnTo>
                  <a:pt x="8796" y="15434"/>
                </a:lnTo>
                <a:cubicBezTo>
                  <a:pt x="8796" y="15376"/>
                  <a:pt x="8773" y="15331"/>
                  <a:pt x="8744" y="15331"/>
                </a:cubicBezTo>
                <a:close/>
                <a:moveTo>
                  <a:pt x="9593" y="15331"/>
                </a:moveTo>
                <a:cubicBezTo>
                  <a:pt x="9564" y="15331"/>
                  <a:pt x="9540" y="15376"/>
                  <a:pt x="9540" y="15434"/>
                </a:cubicBezTo>
                <a:lnTo>
                  <a:pt x="9540" y="15654"/>
                </a:lnTo>
                <a:cubicBezTo>
                  <a:pt x="9540" y="15711"/>
                  <a:pt x="9564" y="15758"/>
                  <a:pt x="9593" y="15758"/>
                </a:cubicBezTo>
                <a:cubicBezTo>
                  <a:pt x="9622" y="15758"/>
                  <a:pt x="9646" y="15711"/>
                  <a:pt x="9646" y="15654"/>
                </a:cubicBezTo>
                <a:lnTo>
                  <a:pt x="9646" y="15434"/>
                </a:lnTo>
                <a:cubicBezTo>
                  <a:pt x="9646" y="15376"/>
                  <a:pt x="9622" y="15331"/>
                  <a:pt x="9593" y="15331"/>
                </a:cubicBezTo>
                <a:close/>
                <a:moveTo>
                  <a:pt x="9908" y="15331"/>
                </a:moveTo>
                <a:cubicBezTo>
                  <a:pt x="9879" y="15331"/>
                  <a:pt x="9855" y="15376"/>
                  <a:pt x="9855" y="15434"/>
                </a:cubicBezTo>
                <a:lnTo>
                  <a:pt x="9855" y="15654"/>
                </a:lnTo>
                <a:cubicBezTo>
                  <a:pt x="9855" y="15711"/>
                  <a:pt x="9879" y="15758"/>
                  <a:pt x="9908" y="15758"/>
                </a:cubicBezTo>
                <a:cubicBezTo>
                  <a:pt x="9937" y="15758"/>
                  <a:pt x="9961" y="15711"/>
                  <a:pt x="9961" y="15654"/>
                </a:cubicBezTo>
                <a:lnTo>
                  <a:pt x="9961" y="15434"/>
                </a:lnTo>
                <a:cubicBezTo>
                  <a:pt x="9961" y="15376"/>
                  <a:pt x="9937" y="15331"/>
                  <a:pt x="9908" y="15331"/>
                </a:cubicBezTo>
                <a:close/>
                <a:moveTo>
                  <a:pt x="10758" y="15331"/>
                </a:moveTo>
                <a:cubicBezTo>
                  <a:pt x="10728" y="15331"/>
                  <a:pt x="10705" y="15376"/>
                  <a:pt x="10705" y="15434"/>
                </a:cubicBezTo>
                <a:lnTo>
                  <a:pt x="10705" y="15654"/>
                </a:lnTo>
                <a:cubicBezTo>
                  <a:pt x="10705" y="15711"/>
                  <a:pt x="10728" y="15758"/>
                  <a:pt x="10758" y="15758"/>
                </a:cubicBezTo>
                <a:cubicBezTo>
                  <a:pt x="10787" y="15758"/>
                  <a:pt x="10810" y="15711"/>
                  <a:pt x="10810" y="15654"/>
                </a:cubicBezTo>
                <a:lnTo>
                  <a:pt x="10810" y="15434"/>
                </a:lnTo>
                <a:cubicBezTo>
                  <a:pt x="10810" y="15376"/>
                  <a:pt x="10787" y="15331"/>
                  <a:pt x="10758" y="15331"/>
                </a:cubicBezTo>
                <a:close/>
                <a:moveTo>
                  <a:pt x="11072" y="15331"/>
                </a:moveTo>
                <a:cubicBezTo>
                  <a:pt x="11043" y="15331"/>
                  <a:pt x="11019" y="15376"/>
                  <a:pt x="11019" y="15434"/>
                </a:cubicBezTo>
                <a:lnTo>
                  <a:pt x="11019" y="15654"/>
                </a:lnTo>
                <a:cubicBezTo>
                  <a:pt x="11019" y="15711"/>
                  <a:pt x="11043" y="15758"/>
                  <a:pt x="11072" y="15758"/>
                </a:cubicBezTo>
                <a:cubicBezTo>
                  <a:pt x="11101" y="15758"/>
                  <a:pt x="11125" y="15711"/>
                  <a:pt x="11125" y="15654"/>
                </a:cubicBezTo>
                <a:lnTo>
                  <a:pt x="11125" y="15434"/>
                </a:lnTo>
                <a:cubicBezTo>
                  <a:pt x="11125" y="15376"/>
                  <a:pt x="11101" y="15331"/>
                  <a:pt x="11072" y="15331"/>
                </a:cubicBezTo>
                <a:close/>
                <a:moveTo>
                  <a:pt x="11922" y="15331"/>
                </a:moveTo>
                <a:cubicBezTo>
                  <a:pt x="11893" y="15331"/>
                  <a:pt x="11869" y="15376"/>
                  <a:pt x="11869" y="15434"/>
                </a:cubicBezTo>
                <a:lnTo>
                  <a:pt x="11869" y="15654"/>
                </a:lnTo>
                <a:cubicBezTo>
                  <a:pt x="11869" y="15711"/>
                  <a:pt x="11893" y="15758"/>
                  <a:pt x="11922" y="15758"/>
                </a:cubicBezTo>
                <a:cubicBezTo>
                  <a:pt x="11951" y="15758"/>
                  <a:pt x="11974" y="15711"/>
                  <a:pt x="11974" y="15654"/>
                </a:cubicBezTo>
                <a:lnTo>
                  <a:pt x="11974" y="15434"/>
                </a:lnTo>
                <a:cubicBezTo>
                  <a:pt x="11974" y="15376"/>
                  <a:pt x="11951" y="15331"/>
                  <a:pt x="11922" y="15331"/>
                </a:cubicBezTo>
                <a:close/>
                <a:moveTo>
                  <a:pt x="12236" y="15331"/>
                </a:moveTo>
                <a:cubicBezTo>
                  <a:pt x="12207" y="15331"/>
                  <a:pt x="12183" y="15376"/>
                  <a:pt x="12183" y="15434"/>
                </a:cubicBezTo>
                <a:lnTo>
                  <a:pt x="12183" y="15654"/>
                </a:lnTo>
                <a:cubicBezTo>
                  <a:pt x="12183" y="15711"/>
                  <a:pt x="12207" y="15758"/>
                  <a:pt x="12236" y="15758"/>
                </a:cubicBezTo>
                <a:cubicBezTo>
                  <a:pt x="12265" y="15758"/>
                  <a:pt x="12288" y="15711"/>
                  <a:pt x="12288" y="15654"/>
                </a:cubicBezTo>
                <a:lnTo>
                  <a:pt x="12288" y="15434"/>
                </a:lnTo>
                <a:cubicBezTo>
                  <a:pt x="12288" y="15376"/>
                  <a:pt x="12265" y="15331"/>
                  <a:pt x="12236" y="15331"/>
                </a:cubicBezTo>
                <a:close/>
                <a:moveTo>
                  <a:pt x="13085" y="15331"/>
                </a:moveTo>
                <a:cubicBezTo>
                  <a:pt x="13056" y="15331"/>
                  <a:pt x="13032" y="15376"/>
                  <a:pt x="13032" y="15434"/>
                </a:cubicBezTo>
                <a:lnTo>
                  <a:pt x="13032" y="15654"/>
                </a:lnTo>
                <a:cubicBezTo>
                  <a:pt x="13032" y="15711"/>
                  <a:pt x="13056" y="15758"/>
                  <a:pt x="13085" y="15758"/>
                </a:cubicBezTo>
                <a:cubicBezTo>
                  <a:pt x="13114" y="15758"/>
                  <a:pt x="13138" y="15711"/>
                  <a:pt x="13138" y="15654"/>
                </a:cubicBezTo>
                <a:lnTo>
                  <a:pt x="13138" y="15434"/>
                </a:lnTo>
                <a:cubicBezTo>
                  <a:pt x="13138" y="15376"/>
                  <a:pt x="13114" y="15331"/>
                  <a:pt x="13085" y="15331"/>
                </a:cubicBezTo>
                <a:close/>
                <a:moveTo>
                  <a:pt x="13399" y="15331"/>
                </a:moveTo>
                <a:cubicBezTo>
                  <a:pt x="13370" y="15331"/>
                  <a:pt x="13348" y="15376"/>
                  <a:pt x="13348" y="15434"/>
                </a:cubicBezTo>
                <a:lnTo>
                  <a:pt x="13348" y="15654"/>
                </a:lnTo>
                <a:cubicBezTo>
                  <a:pt x="13348" y="15711"/>
                  <a:pt x="13370" y="15758"/>
                  <a:pt x="13399" y="15758"/>
                </a:cubicBezTo>
                <a:cubicBezTo>
                  <a:pt x="13428" y="15758"/>
                  <a:pt x="13452" y="15711"/>
                  <a:pt x="13452" y="15654"/>
                </a:cubicBezTo>
                <a:lnTo>
                  <a:pt x="13452" y="15434"/>
                </a:lnTo>
                <a:cubicBezTo>
                  <a:pt x="13452" y="15376"/>
                  <a:pt x="13428" y="15331"/>
                  <a:pt x="13399" y="15331"/>
                </a:cubicBezTo>
                <a:close/>
                <a:moveTo>
                  <a:pt x="14249" y="15331"/>
                </a:moveTo>
                <a:cubicBezTo>
                  <a:pt x="14220" y="15331"/>
                  <a:pt x="14196" y="15376"/>
                  <a:pt x="14196" y="15434"/>
                </a:cubicBezTo>
                <a:lnTo>
                  <a:pt x="14196" y="15654"/>
                </a:lnTo>
                <a:cubicBezTo>
                  <a:pt x="14196" y="15711"/>
                  <a:pt x="14220" y="15758"/>
                  <a:pt x="14249" y="15758"/>
                </a:cubicBezTo>
                <a:cubicBezTo>
                  <a:pt x="14278" y="15758"/>
                  <a:pt x="14302" y="15711"/>
                  <a:pt x="14302" y="15654"/>
                </a:cubicBezTo>
                <a:lnTo>
                  <a:pt x="14302" y="15434"/>
                </a:lnTo>
                <a:cubicBezTo>
                  <a:pt x="14302" y="15376"/>
                  <a:pt x="14278" y="15331"/>
                  <a:pt x="14249" y="15331"/>
                </a:cubicBezTo>
                <a:close/>
                <a:moveTo>
                  <a:pt x="14564" y="15331"/>
                </a:moveTo>
                <a:cubicBezTo>
                  <a:pt x="14535" y="15331"/>
                  <a:pt x="14511" y="15376"/>
                  <a:pt x="14511" y="15434"/>
                </a:cubicBezTo>
                <a:lnTo>
                  <a:pt x="14511" y="15654"/>
                </a:lnTo>
                <a:cubicBezTo>
                  <a:pt x="14511" y="15711"/>
                  <a:pt x="14535" y="15758"/>
                  <a:pt x="14564" y="15758"/>
                </a:cubicBezTo>
                <a:cubicBezTo>
                  <a:pt x="14593" y="15758"/>
                  <a:pt x="14617" y="15711"/>
                  <a:pt x="14617" y="15654"/>
                </a:cubicBezTo>
                <a:lnTo>
                  <a:pt x="14617" y="15434"/>
                </a:lnTo>
                <a:cubicBezTo>
                  <a:pt x="14617" y="15376"/>
                  <a:pt x="14593" y="15331"/>
                  <a:pt x="14564" y="15331"/>
                </a:cubicBezTo>
                <a:close/>
                <a:moveTo>
                  <a:pt x="15413" y="15331"/>
                </a:moveTo>
                <a:cubicBezTo>
                  <a:pt x="15384" y="15331"/>
                  <a:pt x="15360" y="15376"/>
                  <a:pt x="15360" y="15434"/>
                </a:cubicBezTo>
                <a:lnTo>
                  <a:pt x="15360" y="15654"/>
                </a:lnTo>
                <a:cubicBezTo>
                  <a:pt x="15360" y="15711"/>
                  <a:pt x="15384" y="15758"/>
                  <a:pt x="15413" y="15758"/>
                </a:cubicBezTo>
                <a:cubicBezTo>
                  <a:pt x="15442" y="15758"/>
                  <a:pt x="15465" y="15711"/>
                  <a:pt x="15465" y="15654"/>
                </a:cubicBezTo>
                <a:lnTo>
                  <a:pt x="15465" y="15434"/>
                </a:lnTo>
                <a:cubicBezTo>
                  <a:pt x="15465" y="15376"/>
                  <a:pt x="15442" y="15331"/>
                  <a:pt x="15413" y="15331"/>
                </a:cubicBezTo>
                <a:close/>
                <a:moveTo>
                  <a:pt x="15728" y="15331"/>
                </a:moveTo>
                <a:cubicBezTo>
                  <a:pt x="15699" y="15331"/>
                  <a:pt x="15675" y="15376"/>
                  <a:pt x="15675" y="15434"/>
                </a:cubicBezTo>
                <a:lnTo>
                  <a:pt x="15675" y="15654"/>
                </a:lnTo>
                <a:cubicBezTo>
                  <a:pt x="15675" y="15711"/>
                  <a:pt x="15699" y="15758"/>
                  <a:pt x="15728" y="15758"/>
                </a:cubicBezTo>
                <a:cubicBezTo>
                  <a:pt x="15757" y="15758"/>
                  <a:pt x="15781" y="15711"/>
                  <a:pt x="15781" y="15654"/>
                </a:cubicBezTo>
                <a:lnTo>
                  <a:pt x="15781" y="15434"/>
                </a:lnTo>
                <a:cubicBezTo>
                  <a:pt x="15781" y="15376"/>
                  <a:pt x="15757" y="15331"/>
                  <a:pt x="15728" y="15331"/>
                </a:cubicBezTo>
                <a:close/>
                <a:moveTo>
                  <a:pt x="16578" y="15331"/>
                </a:moveTo>
                <a:cubicBezTo>
                  <a:pt x="16549" y="15331"/>
                  <a:pt x="16525" y="15376"/>
                  <a:pt x="16525" y="15434"/>
                </a:cubicBezTo>
                <a:lnTo>
                  <a:pt x="16525" y="15654"/>
                </a:lnTo>
                <a:cubicBezTo>
                  <a:pt x="16525" y="15711"/>
                  <a:pt x="16549" y="15758"/>
                  <a:pt x="16578" y="15758"/>
                </a:cubicBezTo>
                <a:cubicBezTo>
                  <a:pt x="16607" y="15758"/>
                  <a:pt x="16630" y="15711"/>
                  <a:pt x="16630" y="15654"/>
                </a:cubicBezTo>
                <a:lnTo>
                  <a:pt x="16630" y="15434"/>
                </a:lnTo>
                <a:cubicBezTo>
                  <a:pt x="16630" y="15376"/>
                  <a:pt x="16607" y="15331"/>
                  <a:pt x="16578" y="15331"/>
                </a:cubicBezTo>
                <a:close/>
                <a:moveTo>
                  <a:pt x="16892" y="15331"/>
                </a:moveTo>
                <a:cubicBezTo>
                  <a:pt x="16863" y="15331"/>
                  <a:pt x="16839" y="15376"/>
                  <a:pt x="16839" y="15434"/>
                </a:cubicBezTo>
                <a:lnTo>
                  <a:pt x="16839" y="15654"/>
                </a:lnTo>
                <a:cubicBezTo>
                  <a:pt x="16839" y="15711"/>
                  <a:pt x="16863" y="15758"/>
                  <a:pt x="16892" y="15758"/>
                </a:cubicBezTo>
                <a:cubicBezTo>
                  <a:pt x="16921" y="15758"/>
                  <a:pt x="16944" y="15711"/>
                  <a:pt x="16944" y="15654"/>
                </a:cubicBezTo>
                <a:lnTo>
                  <a:pt x="16944" y="15434"/>
                </a:lnTo>
                <a:cubicBezTo>
                  <a:pt x="16944" y="15376"/>
                  <a:pt x="16921" y="15331"/>
                  <a:pt x="16892" y="15331"/>
                </a:cubicBezTo>
                <a:close/>
                <a:moveTo>
                  <a:pt x="17741" y="15331"/>
                </a:moveTo>
                <a:cubicBezTo>
                  <a:pt x="17712" y="15331"/>
                  <a:pt x="17689" y="15376"/>
                  <a:pt x="17689" y="15434"/>
                </a:cubicBezTo>
                <a:lnTo>
                  <a:pt x="17689" y="15654"/>
                </a:lnTo>
                <a:cubicBezTo>
                  <a:pt x="17689" y="15711"/>
                  <a:pt x="17712" y="15758"/>
                  <a:pt x="17741" y="15758"/>
                </a:cubicBezTo>
                <a:cubicBezTo>
                  <a:pt x="17770" y="15758"/>
                  <a:pt x="17794" y="15711"/>
                  <a:pt x="17794" y="15654"/>
                </a:cubicBezTo>
                <a:lnTo>
                  <a:pt x="17794" y="15434"/>
                </a:lnTo>
                <a:cubicBezTo>
                  <a:pt x="17794" y="15376"/>
                  <a:pt x="17770" y="15331"/>
                  <a:pt x="17741" y="15331"/>
                </a:cubicBezTo>
                <a:close/>
                <a:moveTo>
                  <a:pt x="18055" y="15331"/>
                </a:moveTo>
                <a:cubicBezTo>
                  <a:pt x="18026" y="15331"/>
                  <a:pt x="18002" y="15376"/>
                  <a:pt x="18002" y="15434"/>
                </a:cubicBezTo>
                <a:lnTo>
                  <a:pt x="18002" y="15654"/>
                </a:lnTo>
                <a:cubicBezTo>
                  <a:pt x="18002" y="15711"/>
                  <a:pt x="18026" y="15758"/>
                  <a:pt x="18055" y="15758"/>
                </a:cubicBezTo>
                <a:cubicBezTo>
                  <a:pt x="18085" y="15758"/>
                  <a:pt x="18108" y="15711"/>
                  <a:pt x="18108" y="15654"/>
                </a:cubicBezTo>
                <a:lnTo>
                  <a:pt x="18108" y="15434"/>
                </a:lnTo>
                <a:cubicBezTo>
                  <a:pt x="18108" y="15376"/>
                  <a:pt x="18085" y="15331"/>
                  <a:pt x="18055" y="15331"/>
                </a:cubicBezTo>
                <a:close/>
                <a:moveTo>
                  <a:pt x="18905" y="15331"/>
                </a:moveTo>
                <a:cubicBezTo>
                  <a:pt x="18876" y="15331"/>
                  <a:pt x="18852" y="15376"/>
                  <a:pt x="18852" y="15434"/>
                </a:cubicBezTo>
                <a:lnTo>
                  <a:pt x="18852" y="15654"/>
                </a:lnTo>
                <a:cubicBezTo>
                  <a:pt x="18852" y="15711"/>
                  <a:pt x="18876" y="15758"/>
                  <a:pt x="18905" y="15758"/>
                </a:cubicBezTo>
                <a:cubicBezTo>
                  <a:pt x="18934" y="15758"/>
                  <a:pt x="18958" y="15711"/>
                  <a:pt x="18958" y="15654"/>
                </a:cubicBezTo>
                <a:lnTo>
                  <a:pt x="18958" y="15434"/>
                </a:lnTo>
                <a:cubicBezTo>
                  <a:pt x="18958" y="15376"/>
                  <a:pt x="18934" y="15331"/>
                  <a:pt x="18905" y="15331"/>
                </a:cubicBezTo>
                <a:close/>
                <a:moveTo>
                  <a:pt x="19220" y="15331"/>
                </a:moveTo>
                <a:cubicBezTo>
                  <a:pt x="19191" y="15331"/>
                  <a:pt x="19167" y="15376"/>
                  <a:pt x="19167" y="15434"/>
                </a:cubicBezTo>
                <a:lnTo>
                  <a:pt x="19167" y="15654"/>
                </a:lnTo>
                <a:cubicBezTo>
                  <a:pt x="19167" y="15711"/>
                  <a:pt x="19191" y="15758"/>
                  <a:pt x="19220" y="15758"/>
                </a:cubicBezTo>
                <a:cubicBezTo>
                  <a:pt x="19249" y="15758"/>
                  <a:pt x="19273" y="15711"/>
                  <a:pt x="19273" y="15654"/>
                </a:cubicBezTo>
                <a:lnTo>
                  <a:pt x="19273" y="15434"/>
                </a:lnTo>
                <a:cubicBezTo>
                  <a:pt x="19273" y="15376"/>
                  <a:pt x="19249" y="15331"/>
                  <a:pt x="19220" y="15331"/>
                </a:cubicBezTo>
                <a:close/>
                <a:moveTo>
                  <a:pt x="20069" y="15331"/>
                </a:moveTo>
                <a:cubicBezTo>
                  <a:pt x="20040" y="15331"/>
                  <a:pt x="20016" y="15376"/>
                  <a:pt x="20016" y="15434"/>
                </a:cubicBezTo>
                <a:lnTo>
                  <a:pt x="20016" y="15654"/>
                </a:lnTo>
                <a:cubicBezTo>
                  <a:pt x="20016" y="15711"/>
                  <a:pt x="20040" y="15758"/>
                  <a:pt x="20069" y="15758"/>
                </a:cubicBezTo>
                <a:cubicBezTo>
                  <a:pt x="20099" y="15758"/>
                  <a:pt x="20122" y="15711"/>
                  <a:pt x="20122" y="15654"/>
                </a:cubicBezTo>
                <a:lnTo>
                  <a:pt x="20122" y="15434"/>
                </a:lnTo>
                <a:cubicBezTo>
                  <a:pt x="20122" y="15376"/>
                  <a:pt x="20099" y="15331"/>
                  <a:pt x="20069" y="15331"/>
                </a:cubicBezTo>
                <a:close/>
                <a:moveTo>
                  <a:pt x="20384" y="15331"/>
                </a:moveTo>
                <a:cubicBezTo>
                  <a:pt x="20355" y="15331"/>
                  <a:pt x="20331" y="15376"/>
                  <a:pt x="20331" y="15434"/>
                </a:cubicBezTo>
                <a:lnTo>
                  <a:pt x="20331" y="15654"/>
                </a:lnTo>
                <a:cubicBezTo>
                  <a:pt x="20331" y="15711"/>
                  <a:pt x="20355" y="15758"/>
                  <a:pt x="20384" y="15758"/>
                </a:cubicBezTo>
                <a:cubicBezTo>
                  <a:pt x="20413" y="15758"/>
                  <a:pt x="20436" y="15711"/>
                  <a:pt x="20436" y="15654"/>
                </a:cubicBezTo>
                <a:lnTo>
                  <a:pt x="20436" y="15434"/>
                </a:lnTo>
                <a:cubicBezTo>
                  <a:pt x="20436" y="15376"/>
                  <a:pt x="20413" y="15331"/>
                  <a:pt x="20384" y="15331"/>
                </a:cubicBezTo>
                <a:close/>
                <a:moveTo>
                  <a:pt x="21234" y="15331"/>
                </a:moveTo>
                <a:cubicBezTo>
                  <a:pt x="21204" y="15331"/>
                  <a:pt x="21181" y="15376"/>
                  <a:pt x="21181" y="15434"/>
                </a:cubicBezTo>
                <a:lnTo>
                  <a:pt x="21181" y="15654"/>
                </a:lnTo>
                <a:cubicBezTo>
                  <a:pt x="21181" y="15711"/>
                  <a:pt x="21204" y="15758"/>
                  <a:pt x="21234" y="15758"/>
                </a:cubicBezTo>
                <a:cubicBezTo>
                  <a:pt x="21263" y="15758"/>
                  <a:pt x="21285" y="15711"/>
                  <a:pt x="21285" y="15654"/>
                </a:cubicBezTo>
                <a:lnTo>
                  <a:pt x="21285" y="15434"/>
                </a:lnTo>
                <a:cubicBezTo>
                  <a:pt x="21285" y="15376"/>
                  <a:pt x="21263" y="15331"/>
                  <a:pt x="21234" y="15331"/>
                </a:cubicBezTo>
                <a:close/>
                <a:moveTo>
                  <a:pt x="21547" y="15331"/>
                </a:moveTo>
                <a:cubicBezTo>
                  <a:pt x="21518" y="15331"/>
                  <a:pt x="21495" y="15376"/>
                  <a:pt x="21495" y="15434"/>
                </a:cubicBezTo>
                <a:lnTo>
                  <a:pt x="21495" y="15654"/>
                </a:lnTo>
                <a:cubicBezTo>
                  <a:pt x="21495" y="15711"/>
                  <a:pt x="21518" y="15758"/>
                  <a:pt x="21547" y="15758"/>
                </a:cubicBezTo>
                <a:cubicBezTo>
                  <a:pt x="21576" y="15758"/>
                  <a:pt x="21600" y="15711"/>
                  <a:pt x="21600" y="15654"/>
                </a:cubicBezTo>
                <a:lnTo>
                  <a:pt x="21600" y="15434"/>
                </a:lnTo>
                <a:cubicBezTo>
                  <a:pt x="21600" y="15376"/>
                  <a:pt x="21576" y="15331"/>
                  <a:pt x="21547" y="15331"/>
                </a:cubicBezTo>
                <a:close/>
                <a:moveTo>
                  <a:pt x="53" y="16061"/>
                </a:moveTo>
                <a:cubicBezTo>
                  <a:pt x="24" y="16061"/>
                  <a:pt x="0" y="16108"/>
                  <a:pt x="0" y="16166"/>
                </a:cubicBezTo>
                <a:lnTo>
                  <a:pt x="0" y="16384"/>
                </a:lnTo>
                <a:cubicBezTo>
                  <a:pt x="0" y="16441"/>
                  <a:pt x="24" y="16488"/>
                  <a:pt x="53" y="16488"/>
                </a:cubicBezTo>
                <a:cubicBezTo>
                  <a:pt x="82" y="16488"/>
                  <a:pt x="106" y="16441"/>
                  <a:pt x="106" y="16384"/>
                </a:cubicBezTo>
                <a:lnTo>
                  <a:pt x="106" y="16166"/>
                </a:lnTo>
                <a:cubicBezTo>
                  <a:pt x="106" y="16108"/>
                  <a:pt x="82" y="16061"/>
                  <a:pt x="53" y="16061"/>
                </a:cubicBezTo>
                <a:close/>
                <a:moveTo>
                  <a:pt x="367" y="16061"/>
                </a:moveTo>
                <a:cubicBezTo>
                  <a:pt x="338" y="16061"/>
                  <a:pt x="315" y="16108"/>
                  <a:pt x="315" y="16166"/>
                </a:cubicBezTo>
                <a:lnTo>
                  <a:pt x="315" y="16384"/>
                </a:lnTo>
                <a:cubicBezTo>
                  <a:pt x="315" y="16441"/>
                  <a:pt x="338" y="16488"/>
                  <a:pt x="367" y="16488"/>
                </a:cubicBezTo>
                <a:cubicBezTo>
                  <a:pt x="397" y="16488"/>
                  <a:pt x="420" y="16441"/>
                  <a:pt x="420" y="16384"/>
                </a:cubicBezTo>
                <a:lnTo>
                  <a:pt x="420" y="16166"/>
                </a:lnTo>
                <a:cubicBezTo>
                  <a:pt x="420" y="16108"/>
                  <a:pt x="397" y="16061"/>
                  <a:pt x="367" y="16061"/>
                </a:cubicBezTo>
                <a:close/>
                <a:moveTo>
                  <a:pt x="1217" y="16061"/>
                </a:moveTo>
                <a:cubicBezTo>
                  <a:pt x="1188" y="16061"/>
                  <a:pt x="1164" y="16108"/>
                  <a:pt x="1164" y="16166"/>
                </a:cubicBezTo>
                <a:lnTo>
                  <a:pt x="1164" y="16384"/>
                </a:lnTo>
                <a:cubicBezTo>
                  <a:pt x="1164" y="16441"/>
                  <a:pt x="1188" y="16488"/>
                  <a:pt x="1217" y="16488"/>
                </a:cubicBezTo>
                <a:cubicBezTo>
                  <a:pt x="1246" y="16488"/>
                  <a:pt x="1270" y="16441"/>
                  <a:pt x="1270" y="16384"/>
                </a:cubicBezTo>
                <a:lnTo>
                  <a:pt x="1270" y="16166"/>
                </a:lnTo>
                <a:cubicBezTo>
                  <a:pt x="1270" y="16108"/>
                  <a:pt x="1246" y="16061"/>
                  <a:pt x="1217" y="16061"/>
                </a:cubicBezTo>
                <a:close/>
                <a:moveTo>
                  <a:pt x="1532" y="16061"/>
                </a:moveTo>
                <a:cubicBezTo>
                  <a:pt x="1503" y="16061"/>
                  <a:pt x="1479" y="16108"/>
                  <a:pt x="1479" y="16166"/>
                </a:cubicBezTo>
                <a:lnTo>
                  <a:pt x="1479" y="16384"/>
                </a:lnTo>
                <a:cubicBezTo>
                  <a:pt x="1479" y="16441"/>
                  <a:pt x="1503" y="16488"/>
                  <a:pt x="1532" y="16488"/>
                </a:cubicBezTo>
                <a:cubicBezTo>
                  <a:pt x="1561" y="16488"/>
                  <a:pt x="1584" y="16441"/>
                  <a:pt x="1584" y="16384"/>
                </a:cubicBezTo>
                <a:lnTo>
                  <a:pt x="1584" y="16166"/>
                </a:lnTo>
                <a:cubicBezTo>
                  <a:pt x="1584" y="16108"/>
                  <a:pt x="1561" y="16061"/>
                  <a:pt x="1532" y="16061"/>
                </a:cubicBezTo>
                <a:close/>
                <a:moveTo>
                  <a:pt x="2380" y="16061"/>
                </a:moveTo>
                <a:cubicBezTo>
                  <a:pt x="2351" y="16061"/>
                  <a:pt x="2329" y="16108"/>
                  <a:pt x="2329" y="16166"/>
                </a:cubicBezTo>
                <a:lnTo>
                  <a:pt x="2329" y="16384"/>
                </a:lnTo>
                <a:cubicBezTo>
                  <a:pt x="2329" y="16441"/>
                  <a:pt x="2351" y="16488"/>
                  <a:pt x="2380" y="16488"/>
                </a:cubicBezTo>
                <a:cubicBezTo>
                  <a:pt x="2409" y="16488"/>
                  <a:pt x="2433" y="16441"/>
                  <a:pt x="2433" y="16384"/>
                </a:cubicBezTo>
                <a:lnTo>
                  <a:pt x="2433" y="16166"/>
                </a:lnTo>
                <a:cubicBezTo>
                  <a:pt x="2433" y="16108"/>
                  <a:pt x="2409" y="16061"/>
                  <a:pt x="2380" y="16061"/>
                </a:cubicBezTo>
                <a:close/>
                <a:moveTo>
                  <a:pt x="2695" y="16061"/>
                </a:moveTo>
                <a:cubicBezTo>
                  <a:pt x="2666" y="16061"/>
                  <a:pt x="2643" y="16108"/>
                  <a:pt x="2643" y="16166"/>
                </a:cubicBezTo>
                <a:lnTo>
                  <a:pt x="2643" y="16384"/>
                </a:lnTo>
                <a:cubicBezTo>
                  <a:pt x="2643" y="16441"/>
                  <a:pt x="2666" y="16488"/>
                  <a:pt x="2695" y="16488"/>
                </a:cubicBezTo>
                <a:cubicBezTo>
                  <a:pt x="2724" y="16488"/>
                  <a:pt x="2748" y="16441"/>
                  <a:pt x="2748" y="16384"/>
                </a:cubicBezTo>
                <a:lnTo>
                  <a:pt x="2748" y="16166"/>
                </a:lnTo>
                <a:cubicBezTo>
                  <a:pt x="2748" y="16108"/>
                  <a:pt x="2724" y="16061"/>
                  <a:pt x="2695" y="16061"/>
                </a:cubicBezTo>
                <a:close/>
                <a:moveTo>
                  <a:pt x="3545" y="16061"/>
                </a:moveTo>
                <a:cubicBezTo>
                  <a:pt x="3516" y="16061"/>
                  <a:pt x="3492" y="16108"/>
                  <a:pt x="3492" y="16166"/>
                </a:cubicBezTo>
                <a:lnTo>
                  <a:pt x="3492" y="16384"/>
                </a:lnTo>
                <a:cubicBezTo>
                  <a:pt x="3492" y="16441"/>
                  <a:pt x="3516" y="16488"/>
                  <a:pt x="3545" y="16488"/>
                </a:cubicBezTo>
                <a:cubicBezTo>
                  <a:pt x="3574" y="16488"/>
                  <a:pt x="3598" y="16441"/>
                  <a:pt x="3598" y="16384"/>
                </a:cubicBezTo>
                <a:lnTo>
                  <a:pt x="3598" y="16166"/>
                </a:lnTo>
                <a:cubicBezTo>
                  <a:pt x="3598" y="16108"/>
                  <a:pt x="3574" y="16061"/>
                  <a:pt x="3545" y="16061"/>
                </a:cubicBezTo>
                <a:close/>
                <a:moveTo>
                  <a:pt x="3859" y="16061"/>
                </a:moveTo>
                <a:cubicBezTo>
                  <a:pt x="3830" y="16061"/>
                  <a:pt x="3806" y="16108"/>
                  <a:pt x="3806" y="16166"/>
                </a:cubicBezTo>
                <a:lnTo>
                  <a:pt x="3806" y="16384"/>
                </a:lnTo>
                <a:cubicBezTo>
                  <a:pt x="3806" y="16441"/>
                  <a:pt x="3830" y="16488"/>
                  <a:pt x="3859" y="16488"/>
                </a:cubicBezTo>
                <a:cubicBezTo>
                  <a:pt x="3888" y="16488"/>
                  <a:pt x="3912" y="16441"/>
                  <a:pt x="3912" y="16384"/>
                </a:cubicBezTo>
                <a:lnTo>
                  <a:pt x="3912" y="16166"/>
                </a:lnTo>
                <a:cubicBezTo>
                  <a:pt x="3912" y="16108"/>
                  <a:pt x="3888" y="16061"/>
                  <a:pt x="3859" y="16061"/>
                </a:cubicBezTo>
                <a:close/>
                <a:moveTo>
                  <a:pt x="4709" y="16061"/>
                </a:moveTo>
                <a:cubicBezTo>
                  <a:pt x="4680" y="16061"/>
                  <a:pt x="4656" y="16108"/>
                  <a:pt x="4656" y="16166"/>
                </a:cubicBezTo>
                <a:lnTo>
                  <a:pt x="4656" y="16384"/>
                </a:lnTo>
                <a:cubicBezTo>
                  <a:pt x="4656" y="16441"/>
                  <a:pt x="4680" y="16488"/>
                  <a:pt x="4709" y="16488"/>
                </a:cubicBezTo>
                <a:cubicBezTo>
                  <a:pt x="4738" y="16488"/>
                  <a:pt x="4762" y="16441"/>
                  <a:pt x="4762" y="16384"/>
                </a:cubicBezTo>
                <a:lnTo>
                  <a:pt x="4762" y="16166"/>
                </a:lnTo>
                <a:cubicBezTo>
                  <a:pt x="4762" y="16108"/>
                  <a:pt x="4738" y="16061"/>
                  <a:pt x="4709" y="16061"/>
                </a:cubicBezTo>
                <a:close/>
                <a:moveTo>
                  <a:pt x="5023" y="16061"/>
                </a:moveTo>
                <a:cubicBezTo>
                  <a:pt x="4994" y="16061"/>
                  <a:pt x="4970" y="16108"/>
                  <a:pt x="4970" y="16166"/>
                </a:cubicBezTo>
                <a:lnTo>
                  <a:pt x="4970" y="16384"/>
                </a:lnTo>
                <a:cubicBezTo>
                  <a:pt x="4970" y="16441"/>
                  <a:pt x="4994" y="16488"/>
                  <a:pt x="5023" y="16488"/>
                </a:cubicBezTo>
                <a:cubicBezTo>
                  <a:pt x="5053" y="16488"/>
                  <a:pt x="5076" y="16441"/>
                  <a:pt x="5076" y="16384"/>
                </a:cubicBezTo>
                <a:lnTo>
                  <a:pt x="5076" y="16166"/>
                </a:lnTo>
                <a:cubicBezTo>
                  <a:pt x="5076" y="16108"/>
                  <a:pt x="5053" y="16061"/>
                  <a:pt x="5023" y="16061"/>
                </a:cubicBezTo>
                <a:close/>
                <a:moveTo>
                  <a:pt x="5873" y="16061"/>
                </a:moveTo>
                <a:cubicBezTo>
                  <a:pt x="5844" y="16061"/>
                  <a:pt x="5820" y="16108"/>
                  <a:pt x="5820" y="16166"/>
                </a:cubicBezTo>
                <a:lnTo>
                  <a:pt x="5820" y="16384"/>
                </a:lnTo>
                <a:cubicBezTo>
                  <a:pt x="5820" y="16441"/>
                  <a:pt x="5844" y="16488"/>
                  <a:pt x="5873" y="16488"/>
                </a:cubicBezTo>
                <a:cubicBezTo>
                  <a:pt x="5902" y="16488"/>
                  <a:pt x="5926" y="16441"/>
                  <a:pt x="5926" y="16384"/>
                </a:cubicBezTo>
                <a:lnTo>
                  <a:pt x="5926" y="16166"/>
                </a:lnTo>
                <a:cubicBezTo>
                  <a:pt x="5926" y="16108"/>
                  <a:pt x="5902" y="16061"/>
                  <a:pt x="5873" y="16061"/>
                </a:cubicBezTo>
                <a:close/>
                <a:moveTo>
                  <a:pt x="6188" y="16061"/>
                </a:moveTo>
                <a:cubicBezTo>
                  <a:pt x="6159" y="16061"/>
                  <a:pt x="6135" y="16108"/>
                  <a:pt x="6135" y="16166"/>
                </a:cubicBezTo>
                <a:lnTo>
                  <a:pt x="6135" y="16384"/>
                </a:lnTo>
                <a:cubicBezTo>
                  <a:pt x="6135" y="16441"/>
                  <a:pt x="6159" y="16488"/>
                  <a:pt x="6188" y="16488"/>
                </a:cubicBezTo>
                <a:cubicBezTo>
                  <a:pt x="6217" y="16488"/>
                  <a:pt x="6240" y="16441"/>
                  <a:pt x="6240" y="16384"/>
                </a:cubicBezTo>
                <a:lnTo>
                  <a:pt x="6240" y="16166"/>
                </a:lnTo>
                <a:cubicBezTo>
                  <a:pt x="6240" y="16108"/>
                  <a:pt x="6217" y="16061"/>
                  <a:pt x="6188" y="16061"/>
                </a:cubicBezTo>
                <a:close/>
                <a:moveTo>
                  <a:pt x="7036" y="16061"/>
                </a:moveTo>
                <a:cubicBezTo>
                  <a:pt x="7007" y="16061"/>
                  <a:pt x="6984" y="16108"/>
                  <a:pt x="6984" y="16166"/>
                </a:cubicBezTo>
                <a:lnTo>
                  <a:pt x="6984" y="16384"/>
                </a:lnTo>
                <a:cubicBezTo>
                  <a:pt x="6984" y="16441"/>
                  <a:pt x="7007" y="16488"/>
                  <a:pt x="7036" y="16488"/>
                </a:cubicBezTo>
                <a:cubicBezTo>
                  <a:pt x="7065" y="16488"/>
                  <a:pt x="7089" y="16441"/>
                  <a:pt x="7089" y="16384"/>
                </a:cubicBezTo>
                <a:lnTo>
                  <a:pt x="7089" y="16166"/>
                </a:lnTo>
                <a:cubicBezTo>
                  <a:pt x="7089" y="16108"/>
                  <a:pt x="7065" y="16061"/>
                  <a:pt x="7036" y="16061"/>
                </a:cubicBezTo>
                <a:close/>
                <a:moveTo>
                  <a:pt x="7351" y="16061"/>
                </a:moveTo>
                <a:cubicBezTo>
                  <a:pt x="7322" y="16061"/>
                  <a:pt x="7299" y="16108"/>
                  <a:pt x="7299" y="16166"/>
                </a:cubicBezTo>
                <a:lnTo>
                  <a:pt x="7299" y="16384"/>
                </a:lnTo>
                <a:cubicBezTo>
                  <a:pt x="7299" y="16441"/>
                  <a:pt x="7322" y="16488"/>
                  <a:pt x="7351" y="16488"/>
                </a:cubicBezTo>
                <a:cubicBezTo>
                  <a:pt x="7380" y="16488"/>
                  <a:pt x="7404" y="16441"/>
                  <a:pt x="7404" y="16384"/>
                </a:cubicBezTo>
                <a:lnTo>
                  <a:pt x="7404" y="16166"/>
                </a:lnTo>
                <a:cubicBezTo>
                  <a:pt x="7404" y="16108"/>
                  <a:pt x="7380" y="16061"/>
                  <a:pt x="7351" y="16061"/>
                </a:cubicBezTo>
                <a:close/>
                <a:moveTo>
                  <a:pt x="8201" y="16061"/>
                </a:moveTo>
                <a:cubicBezTo>
                  <a:pt x="8171" y="16061"/>
                  <a:pt x="8148" y="16108"/>
                  <a:pt x="8148" y="16166"/>
                </a:cubicBezTo>
                <a:lnTo>
                  <a:pt x="8148" y="16384"/>
                </a:lnTo>
                <a:cubicBezTo>
                  <a:pt x="8148" y="16441"/>
                  <a:pt x="8171" y="16488"/>
                  <a:pt x="8201" y="16488"/>
                </a:cubicBezTo>
                <a:cubicBezTo>
                  <a:pt x="8230" y="16488"/>
                  <a:pt x="8254" y="16441"/>
                  <a:pt x="8254" y="16384"/>
                </a:cubicBezTo>
                <a:lnTo>
                  <a:pt x="8254" y="16166"/>
                </a:lnTo>
                <a:cubicBezTo>
                  <a:pt x="8254" y="16108"/>
                  <a:pt x="8230" y="16061"/>
                  <a:pt x="8201" y="16061"/>
                </a:cubicBezTo>
                <a:close/>
                <a:moveTo>
                  <a:pt x="8515" y="16061"/>
                </a:moveTo>
                <a:cubicBezTo>
                  <a:pt x="8486" y="16061"/>
                  <a:pt x="8462" y="16108"/>
                  <a:pt x="8462" y="16166"/>
                </a:cubicBezTo>
                <a:lnTo>
                  <a:pt x="8462" y="16384"/>
                </a:lnTo>
                <a:cubicBezTo>
                  <a:pt x="8462" y="16441"/>
                  <a:pt x="8486" y="16488"/>
                  <a:pt x="8515" y="16488"/>
                </a:cubicBezTo>
                <a:cubicBezTo>
                  <a:pt x="8544" y="16488"/>
                  <a:pt x="8568" y="16441"/>
                  <a:pt x="8568" y="16384"/>
                </a:cubicBezTo>
                <a:lnTo>
                  <a:pt x="8568" y="16166"/>
                </a:lnTo>
                <a:cubicBezTo>
                  <a:pt x="8568" y="16108"/>
                  <a:pt x="8544" y="16061"/>
                  <a:pt x="8515" y="16061"/>
                </a:cubicBezTo>
                <a:close/>
                <a:moveTo>
                  <a:pt x="9365" y="16061"/>
                </a:moveTo>
                <a:cubicBezTo>
                  <a:pt x="9336" y="16061"/>
                  <a:pt x="9312" y="16108"/>
                  <a:pt x="9312" y="16166"/>
                </a:cubicBezTo>
                <a:lnTo>
                  <a:pt x="9312" y="16384"/>
                </a:lnTo>
                <a:cubicBezTo>
                  <a:pt x="9312" y="16441"/>
                  <a:pt x="9336" y="16488"/>
                  <a:pt x="9365" y="16488"/>
                </a:cubicBezTo>
                <a:cubicBezTo>
                  <a:pt x="9394" y="16488"/>
                  <a:pt x="9418" y="16441"/>
                  <a:pt x="9418" y="16384"/>
                </a:cubicBezTo>
                <a:lnTo>
                  <a:pt x="9418" y="16166"/>
                </a:lnTo>
                <a:cubicBezTo>
                  <a:pt x="9418" y="16108"/>
                  <a:pt x="9394" y="16061"/>
                  <a:pt x="9365" y="16061"/>
                </a:cubicBezTo>
                <a:close/>
                <a:moveTo>
                  <a:pt x="9679" y="16061"/>
                </a:moveTo>
                <a:cubicBezTo>
                  <a:pt x="9650" y="16061"/>
                  <a:pt x="9626" y="16108"/>
                  <a:pt x="9626" y="16166"/>
                </a:cubicBezTo>
                <a:lnTo>
                  <a:pt x="9626" y="16384"/>
                </a:lnTo>
                <a:cubicBezTo>
                  <a:pt x="9626" y="16441"/>
                  <a:pt x="9650" y="16488"/>
                  <a:pt x="9679" y="16488"/>
                </a:cubicBezTo>
                <a:cubicBezTo>
                  <a:pt x="9708" y="16488"/>
                  <a:pt x="9732" y="16441"/>
                  <a:pt x="9732" y="16384"/>
                </a:cubicBezTo>
                <a:lnTo>
                  <a:pt x="9732" y="16166"/>
                </a:lnTo>
                <a:cubicBezTo>
                  <a:pt x="9732" y="16108"/>
                  <a:pt x="9708" y="16061"/>
                  <a:pt x="9679" y="16061"/>
                </a:cubicBezTo>
                <a:close/>
                <a:moveTo>
                  <a:pt x="10529" y="16061"/>
                </a:moveTo>
                <a:cubicBezTo>
                  <a:pt x="10500" y="16061"/>
                  <a:pt x="10476" y="16108"/>
                  <a:pt x="10476" y="16166"/>
                </a:cubicBezTo>
                <a:lnTo>
                  <a:pt x="10476" y="16384"/>
                </a:lnTo>
                <a:cubicBezTo>
                  <a:pt x="10476" y="16441"/>
                  <a:pt x="10500" y="16488"/>
                  <a:pt x="10529" y="16488"/>
                </a:cubicBezTo>
                <a:cubicBezTo>
                  <a:pt x="10558" y="16488"/>
                  <a:pt x="10582" y="16441"/>
                  <a:pt x="10582" y="16384"/>
                </a:cubicBezTo>
                <a:lnTo>
                  <a:pt x="10582" y="16166"/>
                </a:lnTo>
                <a:cubicBezTo>
                  <a:pt x="10582" y="16108"/>
                  <a:pt x="10558" y="16061"/>
                  <a:pt x="10529" y="16061"/>
                </a:cubicBezTo>
                <a:close/>
                <a:moveTo>
                  <a:pt x="10844" y="16061"/>
                </a:moveTo>
                <a:cubicBezTo>
                  <a:pt x="10814" y="16061"/>
                  <a:pt x="10791" y="16108"/>
                  <a:pt x="10791" y="16166"/>
                </a:cubicBezTo>
                <a:lnTo>
                  <a:pt x="10791" y="16384"/>
                </a:lnTo>
                <a:cubicBezTo>
                  <a:pt x="10791" y="16441"/>
                  <a:pt x="10814" y="16488"/>
                  <a:pt x="10844" y="16488"/>
                </a:cubicBezTo>
                <a:cubicBezTo>
                  <a:pt x="10873" y="16488"/>
                  <a:pt x="10895" y="16441"/>
                  <a:pt x="10895" y="16384"/>
                </a:cubicBezTo>
                <a:lnTo>
                  <a:pt x="10895" y="16166"/>
                </a:lnTo>
                <a:cubicBezTo>
                  <a:pt x="10895" y="16108"/>
                  <a:pt x="10873" y="16061"/>
                  <a:pt x="10844" y="16061"/>
                </a:cubicBezTo>
                <a:close/>
                <a:moveTo>
                  <a:pt x="11692" y="16061"/>
                </a:moveTo>
                <a:cubicBezTo>
                  <a:pt x="11663" y="16061"/>
                  <a:pt x="11640" y="16108"/>
                  <a:pt x="11640" y="16166"/>
                </a:cubicBezTo>
                <a:lnTo>
                  <a:pt x="11640" y="16384"/>
                </a:lnTo>
                <a:cubicBezTo>
                  <a:pt x="11640" y="16441"/>
                  <a:pt x="11663" y="16488"/>
                  <a:pt x="11692" y="16488"/>
                </a:cubicBezTo>
                <a:cubicBezTo>
                  <a:pt x="11721" y="16488"/>
                  <a:pt x="11745" y="16441"/>
                  <a:pt x="11745" y="16384"/>
                </a:cubicBezTo>
                <a:lnTo>
                  <a:pt x="11745" y="16166"/>
                </a:lnTo>
                <a:cubicBezTo>
                  <a:pt x="11745" y="16108"/>
                  <a:pt x="11721" y="16061"/>
                  <a:pt x="11692" y="16061"/>
                </a:cubicBezTo>
                <a:close/>
                <a:moveTo>
                  <a:pt x="12007" y="16061"/>
                </a:moveTo>
                <a:cubicBezTo>
                  <a:pt x="11978" y="16061"/>
                  <a:pt x="11955" y="16108"/>
                  <a:pt x="11955" y="16166"/>
                </a:cubicBezTo>
                <a:lnTo>
                  <a:pt x="11955" y="16384"/>
                </a:lnTo>
                <a:cubicBezTo>
                  <a:pt x="11955" y="16441"/>
                  <a:pt x="11978" y="16488"/>
                  <a:pt x="12007" y="16488"/>
                </a:cubicBezTo>
                <a:cubicBezTo>
                  <a:pt x="12036" y="16488"/>
                  <a:pt x="12060" y="16441"/>
                  <a:pt x="12060" y="16384"/>
                </a:cubicBezTo>
                <a:lnTo>
                  <a:pt x="12060" y="16166"/>
                </a:lnTo>
                <a:cubicBezTo>
                  <a:pt x="12060" y="16108"/>
                  <a:pt x="12036" y="16061"/>
                  <a:pt x="12007" y="16061"/>
                </a:cubicBezTo>
                <a:close/>
                <a:moveTo>
                  <a:pt x="12856" y="16061"/>
                </a:moveTo>
                <a:cubicBezTo>
                  <a:pt x="12827" y="16061"/>
                  <a:pt x="12804" y="16108"/>
                  <a:pt x="12804" y="16166"/>
                </a:cubicBezTo>
                <a:lnTo>
                  <a:pt x="12804" y="16384"/>
                </a:lnTo>
                <a:cubicBezTo>
                  <a:pt x="12804" y="16441"/>
                  <a:pt x="12827" y="16488"/>
                  <a:pt x="12856" y="16488"/>
                </a:cubicBezTo>
                <a:cubicBezTo>
                  <a:pt x="12886" y="16488"/>
                  <a:pt x="12909" y="16441"/>
                  <a:pt x="12909" y="16384"/>
                </a:cubicBezTo>
                <a:lnTo>
                  <a:pt x="12909" y="16166"/>
                </a:lnTo>
                <a:cubicBezTo>
                  <a:pt x="12909" y="16108"/>
                  <a:pt x="12886" y="16061"/>
                  <a:pt x="12856" y="16061"/>
                </a:cubicBezTo>
                <a:close/>
                <a:moveTo>
                  <a:pt x="13171" y="16061"/>
                </a:moveTo>
                <a:cubicBezTo>
                  <a:pt x="13142" y="16061"/>
                  <a:pt x="13118" y="16108"/>
                  <a:pt x="13118" y="16166"/>
                </a:cubicBezTo>
                <a:lnTo>
                  <a:pt x="13118" y="16384"/>
                </a:lnTo>
                <a:cubicBezTo>
                  <a:pt x="13118" y="16441"/>
                  <a:pt x="13142" y="16488"/>
                  <a:pt x="13171" y="16488"/>
                </a:cubicBezTo>
                <a:cubicBezTo>
                  <a:pt x="13200" y="16488"/>
                  <a:pt x="13224" y="16441"/>
                  <a:pt x="13224" y="16384"/>
                </a:cubicBezTo>
                <a:lnTo>
                  <a:pt x="13224" y="16166"/>
                </a:lnTo>
                <a:cubicBezTo>
                  <a:pt x="13224" y="16108"/>
                  <a:pt x="13200" y="16061"/>
                  <a:pt x="13171" y="16061"/>
                </a:cubicBezTo>
                <a:close/>
                <a:moveTo>
                  <a:pt x="14021" y="16061"/>
                </a:moveTo>
                <a:cubicBezTo>
                  <a:pt x="13992" y="16061"/>
                  <a:pt x="13968" y="16108"/>
                  <a:pt x="13968" y="16166"/>
                </a:cubicBezTo>
                <a:lnTo>
                  <a:pt x="13968" y="16384"/>
                </a:lnTo>
                <a:cubicBezTo>
                  <a:pt x="13968" y="16441"/>
                  <a:pt x="13992" y="16488"/>
                  <a:pt x="14021" y="16488"/>
                </a:cubicBezTo>
                <a:cubicBezTo>
                  <a:pt x="14050" y="16488"/>
                  <a:pt x="14074" y="16441"/>
                  <a:pt x="14074" y="16384"/>
                </a:cubicBezTo>
                <a:lnTo>
                  <a:pt x="14074" y="16166"/>
                </a:lnTo>
                <a:cubicBezTo>
                  <a:pt x="14074" y="16108"/>
                  <a:pt x="14050" y="16061"/>
                  <a:pt x="14021" y="16061"/>
                </a:cubicBezTo>
                <a:close/>
                <a:moveTo>
                  <a:pt x="14335" y="16061"/>
                </a:moveTo>
                <a:cubicBezTo>
                  <a:pt x="14306" y="16061"/>
                  <a:pt x="14282" y="16108"/>
                  <a:pt x="14282" y="16166"/>
                </a:cubicBezTo>
                <a:lnTo>
                  <a:pt x="14282" y="16384"/>
                </a:lnTo>
                <a:cubicBezTo>
                  <a:pt x="14282" y="16441"/>
                  <a:pt x="14306" y="16488"/>
                  <a:pt x="14335" y="16488"/>
                </a:cubicBezTo>
                <a:cubicBezTo>
                  <a:pt x="14364" y="16488"/>
                  <a:pt x="14388" y="16441"/>
                  <a:pt x="14388" y="16384"/>
                </a:cubicBezTo>
                <a:lnTo>
                  <a:pt x="14388" y="16166"/>
                </a:lnTo>
                <a:cubicBezTo>
                  <a:pt x="14388" y="16108"/>
                  <a:pt x="14364" y="16061"/>
                  <a:pt x="14335" y="16061"/>
                </a:cubicBezTo>
                <a:close/>
                <a:moveTo>
                  <a:pt x="15185" y="16061"/>
                </a:moveTo>
                <a:cubicBezTo>
                  <a:pt x="15156" y="16061"/>
                  <a:pt x="15132" y="16108"/>
                  <a:pt x="15132" y="16166"/>
                </a:cubicBezTo>
                <a:lnTo>
                  <a:pt x="15132" y="16384"/>
                </a:lnTo>
                <a:cubicBezTo>
                  <a:pt x="15132" y="16441"/>
                  <a:pt x="15156" y="16488"/>
                  <a:pt x="15185" y="16488"/>
                </a:cubicBezTo>
                <a:cubicBezTo>
                  <a:pt x="15214" y="16488"/>
                  <a:pt x="15237" y="16441"/>
                  <a:pt x="15237" y="16384"/>
                </a:cubicBezTo>
                <a:lnTo>
                  <a:pt x="15237" y="16166"/>
                </a:lnTo>
                <a:cubicBezTo>
                  <a:pt x="15237" y="16108"/>
                  <a:pt x="15214" y="16061"/>
                  <a:pt x="15185" y="16061"/>
                </a:cubicBezTo>
                <a:close/>
                <a:moveTo>
                  <a:pt x="15500" y="16061"/>
                </a:moveTo>
                <a:cubicBezTo>
                  <a:pt x="15470" y="16061"/>
                  <a:pt x="15447" y="16108"/>
                  <a:pt x="15447" y="16166"/>
                </a:cubicBezTo>
                <a:lnTo>
                  <a:pt x="15447" y="16384"/>
                </a:lnTo>
                <a:cubicBezTo>
                  <a:pt x="15447" y="16441"/>
                  <a:pt x="15470" y="16488"/>
                  <a:pt x="15500" y="16488"/>
                </a:cubicBezTo>
                <a:cubicBezTo>
                  <a:pt x="15529" y="16488"/>
                  <a:pt x="15551" y="16441"/>
                  <a:pt x="15551" y="16384"/>
                </a:cubicBezTo>
                <a:lnTo>
                  <a:pt x="15551" y="16166"/>
                </a:lnTo>
                <a:cubicBezTo>
                  <a:pt x="15551" y="16108"/>
                  <a:pt x="15529" y="16061"/>
                  <a:pt x="15500" y="16061"/>
                </a:cubicBezTo>
                <a:close/>
                <a:moveTo>
                  <a:pt x="16349" y="16061"/>
                </a:moveTo>
                <a:cubicBezTo>
                  <a:pt x="16320" y="16061"/>
                  <a:pt x="16296" y="16108"/>
                  <a:pt x="16296" y="16166"/>
                </a:cubicBezTo>
                <a:lnTo>
                  <a:pt x="16296" y="16384"/>
                </a:lnTo>
                <a:cubicBezTo>
                  <a:pt x="16296" y="16441"/>
                  <a:pt x="16320" y="16488"/>
                  <a:pt x="16349" y="16488"/>
                </a:cubicBezTo>
                <a:cubicBezTo>
                  <a:pt x="16378" y="16488"/>
                  <a:pt x="16401" y="16441"/>
                  <a:pt x="16401" y="16384"/>
                </a:cubicBezTo>
                <a:lnTo>
                  <a:pt x="16401" y="16166"/>
                </a:lnTo>
                <a:cubicBezTo>
                  <a:pt x="16401" y="16108"/>
                  <a:pt x="16378" y="16061"/>
                  <a:pt x="16349" y="16061"/>
                </a:cubicBezTo>
                <a:close/>
                <a:moveTo>
                  <a:pt x="16663" y="16061"/>
                </a:moveTo>
                <a:cubicBezTo>
                  <a:pt x="16634" y="16061"/>
                  <a:pt x="16611" y="16108"/>
                  <a:pt x="16611" y="16166"/>
                </a:cubicBezTo>
                <a:lnTo>
                  <a:pt x="16611" y="16384"/>
                </a:lnTo>
                <a:cubicBezTo>
                  <a:pt x="16611" y="16441"/>
                  <a:pt x="16634" y="16488"/>
                  <a:pt x="16663" y="16488"/>
                </a:cubicBezTo>
                <a:cubicBezTo>
                  <a:pt x="16692" y="16488"/>
                  <a:pt x="16716" y="16441"/>
                  <a:pt x="16716" y="16384"/>
                </a:cubicBezTo>
                <a:lnTo>
                  <a:pt x="16716" y="16166"/>
                </a:lnTo>
                <a:cubicBezTo>
                  <a:pt x="16716" y="16108"/>
                  <a:pt x="16692" y="16061"/>
                  <a:pt x="16663" y="16061"/>
                </a:cubicBezTo>
                <a:close/>
                <a:moveTo>
                  <a:pt x="17512" y="16061"/>
                </a:moveTo>
                <a:cubicBezTo>
                  <a:pt x="17483" y="16061"/>
                  <a:pt x="17459" y="16108"/>
                  <a:pt x="17459" y="16166"/>
                </a:cubicBezTo>
                <a:lnTo>
                  <a:pt x="17459" y="16384"/>
                </a:lnTo>
                <a:cubicBezTo>
                  <a:pt x="17459" y="16441"/>
                  <a:pt x="17483" y="16488"/>
                  <a:pt x="17512" y="16488"/>
                </a:cubicBezTo>
                <a:cubicBezTo>
                  <a:pt x="17541" y="16488"/>
                  <a:pt x="17565" y="16441"/>
                  <a:pt x="17565" y="16384"/>
                </a:cubicBezTo>
                <a:lnTo>
                  <a:pt x="17565" y="16166"/>
                </a:lnTo>
                <a:cubicBezTo>
                  <a:pt x="17565" y="16108"/>
                  <a:pt x="17541" y="16061"/>
                  <a:pt x="17512" y="16061"/>
                </a:cubicBezTo>
                <a:close/>
                <a:moveTo>
                  <a:pt x="17827" y="16061"/>
                </a:moveTo>
                <a:cubicBezTo>
                  <a:pt x="17798" y="16061"/>
                  <a:pt x="17774" y="16108"/>
                  <a:pt x="17774" y="16166"/>
                </a:cubicBezTo>
                <a:lnTo>
                  <a:pt x="17774" y="16384"/>
                </a:lnTo>
                <a:cubicBezTo>
                  <a:pt x="17774" y="16441"/>
                  <a:pt x="17798" y="16488"/>
                  <a:pt x="17827" y="16488"/>
                </a:cubicBezTo>
                <a:cubicBezTo>
                  <a:pt x="17856" y="16488"/>
                  <a:pt x="17880" y="16441"/>
                  <a:pt x="17880" y="16384"/>
                </a:cubicBezTo>
                <a:lnTo>
                  <a:pt x="17880" y="16166"/>
                </a:lnTo>
                <a:cubicBezTo>
                  <a:pt x="17880" y="16108"/>
                  <a:pt x="17856" y="16061"/>
                  <a:pt x="17827" y="16061"/>
                </a:cubicBezTo>
                <a:close/>
                <a:moveTo>
                  <a:pt x="18677" y="16061"/>
                </a:moveTo>
                <a:cubicBezTo>
                  <a:pt x="18648" y="16061"/>
                  <a:pt x="18624" y="16108"/>
                  <a:pt x="18624" y="16166"/>
                </a:cubicBezTo>
                <a:lnTo>
                  <a:pt x="18624" y="16384"/>
                </a:lnTo>
                <a:cubicBezTo>
                  <a:pt x="18624" y="16441"/>
                  <a:pt x="18648" y="16488"/>
                  <a:pt x="18677" y="16488"/>
                </a:cubicBezTo>
                <a:cubicBezTo>
                  <a:pt x="18706" y="16488"/>
                  <a:pt x="18730" y="16441"/>
                  <a:pt x="18730" y="16384"/>
                </a:cubicBezTo>
                <a:lnTo>
                  <a:pt x="18730" y="16166"/>
                </a:lnTo>
                <a:cubicBezTo>
                  <a:pt x="18730" y="16108"/>
                  <a:pt x="18706" y="16061"/>
                  <a:pt x="18677" y="16061"/>
                </a:cubicBezTo>
                <a:close/>
                <a:moveTo>
                  <a:pt x="18991" y="16061"/>
                </a:moveTo>
                <a:cubicBezTo>
                  <a:pt x="18962" y="16061"/>
                  <a:pt x="18938" y="16108"/>
                  <a:pt x="18938" y="16166"/>
                </a:cubicBezTo>
                <a:lnTo>
                  <a:pt x="18938" y="16384"/>
                </a:lnTo>
                <a:cubicBezTo>
                  <a:pt x="18938" y="16441"/>
                  <a:pt x="18962" y="16488"/>
                  <a:pt x="18991" y="16488"/>
                </a:cubicBezTo>
                <a:cubicBezTo>
                  <a:pt x="19020" y="16488"/>
                  <a:pt x="19044" y="16441"/>
                  <a:pt x="19044" y="16384"/>
                </a:cubicBezTo>
                <a:lnTo>
                  <a:pt x="19044" y="16166"/>
                </a:lnTo>
                <a:cubicBezTo>
                  <a:pt x="19044" y="16108"/>
                  <a:pt x="19020" y="16061"/>
                  <a:pt x="18991" y="16061"/>
                </a:cubicBezTo>
                <a:close/>
                <a:moveTo>
                  <a:pt x="19841" y="16061"/>
                </a:moveTo>
                <a:cubicBezTo>
                  <a:pt x="19812" y="16061"/>
                  <a:pt x="19788" y="16108"/>
                  <a:pt x="19788" y="16166"/>
                </a:cubicBezTo>
                <a:lnTo>
                  <a:pt x="19788" y="16384"/>
                </a:lnTo>
                <a:cubicBezTo>
                  <a:pt x="19788" y="16441"/>
                  <a:pt x="19812" y="16488"/>
                  <a:pt x="19841" y="16488"/>
                </a:cubicBezTo>
                <a:cubicBezTo>
                  <a:pt x="19870" y="16488"/>
                  <a:pt x="19894" y="16441"/>
                  <a:pt x="19894" y="16384"/>
                </a:cubicBezTo>
                <a:lnTo>
                  <a:pt x="19894" y="16166"/>
                </a:lnTo>
                <a:cubicBezTo>
                  <a:pt x="19894" y="16108"/>
                  <a:pt x="19870" y="16061"/>
                  <a:pt x="19841" y="16061"/>
                </a:cubicBezTo>
                <a:close/>
                <a:moveTo>
                  <a:pt x="20155" y="16061"/>
                </a:moveTo>
                <a:cubicBezTo>
                  <a:pt x="20126" y="16061"/>
                  <a:pt x="20102" y="16108"/>
                  <a:pt x="20102" y="16166"/>
                </a:cubicBezTo>
                <a:lnTo>
                  <a:pt x="20102" y="16384"/>
                </a:lnTo>
                <a:cubicBezTo>
                  <a:pt x="20102" y="16441"/>
                  <a:pt x="20126" y="16488"/>
                  <a:pt x="20155" y="16488"/>
                </a:cubicBezTo>
                <a:cubicBezTo>
                  <a:pt x="20184" y="16488"/>
                  <a:pt x="20207" y="16441"/>
                  <a:pt x="20207" y="16384"/>
                </a:cubicBezTo>
                <a:lnTo>
                  <a:pt x="20207" y="16166"/>
                </a:lnTo>
                <a:cubicBezTo>
                  <a:pt x="20207" y="16108"/>
                  <a:pt x="20184" y="16061"/>
                  <a:pt x="20155" y="16061"/>
                </a:cubicBezTo>
                <a:close/>
                <a:moveTo>
                  <a:pt x="21004" y="16061"/>
                </a:moveTo>
                <a:cubicBezTo>
                  <a:pt x="20975" y="16061"/>
                  <a:pt x="20952" y="16108"/>
                  <a:pt x="20952" y="16166"/>
                </a:cubicBezTo>
                <a:lnTo>
                  <a:pt x="20952" y="16384"/>
                </a:lnTo>
                <a:cubicBezTo>
                  <a:pt x="20952" y="16441"/>
                  <a:pt x="20975" y="16488"/>
                  <a:pt x="21004" y="16488"/>
                </a:cubicBezTo>
                <a:cubicBezTo>
                  <a:pt x="21033" y="16488"/>
                  <a:pt x="21057" y="16441"/>
                  <a:pt x="21057" y="16384"/>
                </a:cubicBezTo>
                <a:lnTo>
                  <a:pt x="21057" y="16166"/>
                </a:lnTo>
                <a:cubicBezTo>
                  <a:pt x="21057" y="16108"/>
                  <a:pt x="21033" y="16061"/>
                  <a:pt x="21004" y="16061"/>
                </a:cubicBezTo>
                <a:close/>
                <a:moveTo>
                  <a:pt x="21319" y="16061"/>
                </a:moveTo>
                <a:cubicBezTo>
                  <a:pt x="21289" y="16061"/>
                  <a:pt x="21267" y="16108"/>
                  <a:pt x="21267" y="16166"/>
                </a:cubicBezTo>
                <a:lnTo>
                  <a:pt x="21267" y="16384"/>
                </a:lnTo>
                <a:cubicBezTo>
                  <a:pt x="21267" y="16441"/>
                  <a:pt x="21289" y="16488"/>
                  <a:pt x="21319" y="16488"/>
                </a:cubicBezTo>
                <a:cubicBezTo>
                  <a:pt x="21348" y="16488"/>
                  <a:pt x="21372" y="16441"/>
                  <a:pt x="21372" y="16384"/>
                </a:cubicBezTo>
                <a:lnTo>
                  <a:pt x="21372" y="16166"/>
                </a:lnTo>
                <a:cubicBezTo>
                  <a:pt x="21372" y="16108"/>
                  <a:pt x="21348" y="16061"/>
                  <a:pt x="21319" y="16061"/>
                </a:cubicBezTo>
                <a:close/>
                <a:moveTo>
                  <a:pt x="281" y="16791"/>
                </a:moveTo>
                <a:cubicBezTo>
                  <a:pt x="252" y="16791"/>
                  <a:pt x="228" y="16838"/>
                  <a:pt x="228" y="16896"/>
                </a:cubicBezTo>
                <a:lnTo>
                  <a:pt x="228" y="17116"/>
                </a:lnTo>
                <a:cubicBezTo>
                  <a:pt x="228" y="17173"/>
                  <a:pt x="252" y="17218"/>
                  <a:pt x="281" y="17218"/>
                </a:cubicBezTo>
                <a:cubicBezTo>
                  <a:pt x="311" y="17218"/>
                  <a:pt x="334" y="17173"/>
                  <a:pt x="334" y="17116"/>
                </a:cubicBezTo>
                <a:lnTo>
                  <a:pt x="334" y="16896"/>
                </a:lnTo>
                <a:cubicBezTo>
                  <a:pt x="334" y="16838"/>
                  <a:pt x="311" y="16791"/>
                  <a:pt x="281" y="16791"/>
                </a:cubicBezTo>
                <a:close/>
                <a:moveTo>
                  <a:pt x="596" y="16791"/>
                </a:moveTo>
                <a:cubicBezTo>
                  <a:pt x="567" y="16791"/>
                  <a:pt x="543" y="16838"/>
                  <a:pt x="543" y="16896"/>
                </a:cubicBezTo>
                <a:lnTo>
                  <a:pt x="543" y="17116"/>
                </a:lnTo>
                <a:cubicBezTo>
                  <a:pt x="543" y="17173"/>
                  <a:pt x="567" y="17218"/>
                  <a:pt x="596" y="17218"/>
                </a:cubicBezTo>
                <a:cubicBezTo>
                  <a:pt x="625" y="17218"/>
                  <a:pt x="649" y="17173"/>
                  <a:pt x="649" y="17116"/>
                </a:cubicBezTo>
                <a:lnTo>
                  <a:pt x="649" y="16896"/>
                </a:lnTo>
                <a:cubicBezTo>
                  <a:pt x="649" y="16838"/>
                  <a:pt x="625" y="16791"/>
                  <a:pt x="596" y="16791"/>
                </a:cubicBezTo>
                <a:close/>
                <a:moveTo>
                  <a:pt x="1446" y="16791"/>
                </a:moveTo>
                <a:cubicBezTo>
                  <a:pt x="1417" y="16791"/>
                  <a:pt x="1393" y="16838"/>
                  <a:pt x="1393" y="16896"/>
                </a:cubicBezTo>
                <a:lnTo>
                  <a:pt x="1393" y="17116"/>
                </a:lnTo>
                <a:cubicBezTo>
                  <a:pt x="1393" y="17173"/>
                  <a:pt x="1417" y="17218"/>
                  <a:pt x="1446" y="17218"/>
                </a:cubicBezTo>
                <a:cubicBezTo>
                  <a:pt x="1475" y="17218"/>
                  <a:pt x="1499" y="17173"/>
                  <a:pt x="1499" y="17116"/>
                </a:cubicBezTo>
                <a:lnTo>
                  <a:pt x="1499" y="16896"/>
                </a:lnTo>
                <a:cubicBezTo>
                  <a:pt x="1499" y="16838"/>
                  <a:pt x="1475" y="16791"/>
                  <a:pt x="1446" y="16791"/>
                </a:cubicBezTo>
                <a:close/>
                <a:moveTo>
                  <a:pt x="1760" y="16791"/>
                </a:moveTo>
                <a:cubicBezTo>
                  <a:pt x="1731" y="16791"/>
                  <a:pt x="1707" y="16838"/>
                  <a:pt x="1707" y="16896"/>
                </a:cubicBezTo>
                <a:lnTo>
                  <a:pt x="1707" y="17116"/>
                </a:lnTo>
                <a:cubicBezTo>
                  <a:pt x="1707" y="17173"/>
                  <a:pt x="1731" y="17218"/>
                  <a:pt x="1760" y="17218"/>
                </a:cubicBezTo>
                <a:cubicBezTo>
                  <a:pt x="1789" y="17218"/>
                  <a:pt x="1813" y="17173"/>
                  <a:pt x="1813" y="17116"/>
                </a:cubicBezTo>
                <a:lnTo>
                  <a:pt x="1813" y="16896"/>
                </a:lnTo>
                <a:cubicBezTo>
                  <a:pt x="1813" y="16838"/>
                  <a:pt x="1789" y="16791"/>
                  <a:pt x="1760" y="16791"/>
                </a:cubicBezTo>
                <a:close/>
                <a:moveTo>
                  <a:pt x="2610" y="16791"/>
                </a:moveTo>
                <a:cubicBezTo>
                  <a:pt x="2581" y="16791"/>
                  <a:pt x="2557" y="16838"/>
                  <a:pt x="2557" y="16896"/>
                </a:cubicBezTo>
                <a:lnTo>
                  <a:pt x="2557" y="17116"/>
                </a:lnTo>
                <a:cubicBezTo>
                  <a:pt x="2557" y="17173"/>
                  <a:pt x="2581" y="17218"/>
                  <a:pt x="2610" y="17218"/>
                </a:cubicBezTo>
                <a:cubicBezTo>
                  <a:pt x="2639" y="17218"/>
                  <a:pt x="2662" y="17173"/>
                  <a:pt x="2662" y="17116"/>
                </a:cubicBezTo>
                <a:lnTo>
                  <a:pt x="2662" y="16896"/>
                </a:lnTo>
                <a:cubicBezTo>
                  <a:pt x="2662" y="16838"/>
                  <a:pt x="2639" y="16791"/>
                  <a:pt x="2610" y="16791"/>
                </a:cubicBezTo>
                <a:close/>
                <a:moveTo>
                  <a:pt x="2924" y="16791"/>
                </a:moveTo>
                <a:cubicBezTo>
                  <a:pt x="2895" y="16791"/>
                  <a:pt x="2871" y="16838"/>
                  <a:pt x="2871" y="16896"/>
                </a:cubicBezTo>
                <a:lnTo>
                  <a:pt x="2871" y="17116"/>
                </a:lnTo>
                <a:cubicBezTo>
                  <a:pt x="2871" y="17173"/>
                  <a:pt x="2895" y="17218"/>
                  <a:pt x="2924" y="17218"/>
                </a:cubicBezTo>
                <a:cubicBezTo>
                  <a:pt x="2954" y="17218"/>
                  <a:pt x="2976" y="17173"/>
                  <a:pt x="2976" y="17116"/>
                </a:cubicBezTo>
                <a:lnTo>
                  <a:pt x="2976" y="16896"/>
                </a:lnTo>
                <a:cubicBezTo>
                  <a:pt x="2976" y="16838"/>
                  <a:pt x="2954" y="16791"/>
                  <a:pt x="2924" y="16791"/>
                </a:cubicBezTo>
                <a:close/>
                <a:moveTo>
                  <a:pt x="3773" y="16791"/>
                </a:moveTo>
                <a:cubicBezTo>
                  <a:pt x="3744" y="16791"/>
                  <a:pt x="3721" y="16838"/>
                  <a:pt x="3721" y="16896"/>
                </a:cubicBezTo>
                <a:lnTo>
                  <a:pt x="3721" y="17116"/>
                </a:lnTo>
                <a:cubicBezTo>
                  <a:pt x="3721" y="17173"/>
                  <a:pt x="3744" y="17218"/>
                  <a:pt x="3773" y="17218"/>
                </a:cubicBezTo>
                <a:cubicBezTo>
                  <a:pt x="3802" y="17218"/>
                  <a:pt x="3826" y="17173"/>
                  <a:pt x="3826" y="17116"/>
                </a:cubicBezTo>
                <a:lnTo>
                  <a:pt x="3826" y="16896"/>
                </a:lnTo>
                <a:cubicBezTo>
                  <a:pt x="3826" y="16838"/>
                  <a:pt x="3802" y="16791"/>
                  <a:pt x="3773" y="16791"/>
                </a:cubicBezTo>
                <a:close/>
                <a:moveTo>
                  <a:pt x="4088" y="16791"/>
                </a:moveTo>
                <a:cubicBezTo>
                  <a:pt x="4058" y="16791"/>
                  <a:pt x="4035" y="16838"/>
                  <a:pt x="4035" y="16896"/>
                </a:cubicBezTo>
                <a:lnTo>
                  <a:pt x="4035" y="17116"/>
                </a:lnTo>
                <a:cubicBezTo>
                  <a:pt x="4035" y="17173"/>
                  <a:pt x="4058" y="17218"/>
                  <a:pt x="4088" y="17218"/>
                </a:cubicBezTo>
                <a:cubicBezTo>
                  <a:pt x="4117" y="17218"/>
                  <a:pt x="4141" y="17173"/>
                  <a:pt x="4141" y="17116"/>
                </a:cubicBezTo>
                <a:lnTo>
                  <a:pt x="4141" y="16896"/>
                </a:lnTo>
                <a:cubicBezTo>
                  <a:pt x="4141" y="16838"/>
                  <a:pt x="4117" y="16791"/>
                  <a:pt x="4088" y="16791"/>
                </a:cubicBezTo>
                <a:close/>
                <a:moveTo>
                  <a:pt x="4937" y="16791"/>
                </a:moveTo>
                <a:cubicBezTo>
                  <a:pt x="4908" y="16791"/>
                  <a:pt x="4884" y="16838"/>
                  <a:pt x="4884" y="16896"/>
                </a:cubicBezTo>
                <a:lnTo>
                  <a:pt x="4884" y="17116"/>
                </a:lnTo>
                <a:cubicBezTo>
                  <a:pt x="4884" y="17173"/>
                  <a:pt x="4908" y="17218"/>
                  <a:pt x="4937" y="17218"/>
                </a:cubicBezTo>
                <a:cubicBezTo>
                  <a:pt x="4966" y="17218"/>
                  <a:pt x="4990" y="17173"/>
                  <a:pt x="4990" y="17116"/>
                </a:cubicBezTo>
                <a:lnTo>
                  <a:pt x="4990" y="16896"/>
                </a:lnTo>
                <a:cubicBezTo>
                  <a:pt x="4990" y="16838"/>
                  <a:pt x="4966" y="16791"/>
                  <a:pt x="4937" y="16791"/>
                </a:cubicBezTo>
                <a:close/>
                <a:moveTo>
                  <a:pt x="5252" y="16791"/>
                </a:moveTo>
                <a:cubicBezTo>
                  <a:pt x="5223" y="16791"/>
                  <a:pt x="5199" y="16838"/>
                  <a:pt x="5199" y="16896"/>
                </a:cubicBezTo>
                <a:lnTo>
                  <a:pt x="5199" y="17116"/>
                </a:lnTo>
                <a:cubicBezTo>
                  <a:pt x="5199" y="17173"/>
                  <a:pt x="5223" y="17218"/>
                  <a:pt x="5252" y="17218"/>
                </a:cubicBezTo>
                <a:cubicBezTo>
                  <a:pt x="5281" y="17218"/>
                  <a:pt x="5305" y="17173"/>
                  <a:pt x="5305" y="17116"/>
                </a:cubicBezTo>
                <a:lnTo>
                  <a:pt x="5305" y="16896"/>
                </a:lnTo>
                <a:cubicBezTo>
                  <a:pt x="5305" y="16838"/>
                  <a:pt x="5281" y="16791"/>
                  <a:pt x="5252" y="16791"/>
                </a:cubicBezTo>
                <a:close/>
                <a:moveTo>
                  <a:pt x="6102" y="16791"/>
                </a:moveTo>
                <a:cubicBezTo>
                  <a:pt x="6072" y="16791"/>
                  <a:pt x="6049" y="16838"/>
                  <a:pt x="6049" y="16896"/>
                </a:cubicBezTo>
                <a:lnTo>
                  <a:pt x="6049" y="17116"/>
                </a:lnTo>
                <a:cubicBezTo>
                  <a:pt x="6049" y="17173"/>
                  <a:pt x="6072" y="17218"/>
                  <a:pt x="6102" y="17218"/>
                </a:cubicBezTo>
                <a:cubicBezTo>
                  <a:pt x="6131" y="17218"/>
                  <a:pt x="6155" y="17173"/>
                  <a:pt x="6155" y="17116"/>
                </a:cubicBezTo>
                <a:lnTo>
                  <a:pt x="6155" y="16896"/>
                </a:lnTo>
                <a:cubicBezTo>
                  <a:pt x="6155" y="16838"/>
                  <a:pt x="6131" y="16791"/>
                  <a:pt x="6102" y="16791"/>
                </a:cubicBezTo>
                <a:close/>
                <a:moveTo>
                  <a:pt x="6416" y="16791"/>
                </a:moveTo>
                <a:cubicBezTo>
                  <a:pt x="6387" y="16791"/>
                  <a:pt x="6363" y="16838"/>
                  <a:pt x="6363" y="16896"/>
                </a:cubicBezTo>
                <a:lnTo>
                  <a:pt x="6363" y="17116"/>
                </a:lnTo>
                <a:cubicBezTo>
                  <a:pt x="6363" y="17173"/>
                  <a:pt x="6387" y="17218"/>
                  <a:pt x="6416" y="17218"/>
                </a:cubicBezTo>
                <a:cubicBezTo>
                  <a:pt x="6445" y="17218"/>
                  <a:pt x="6469" y="17173"/>
                  <a:pt x="6469" y="17116"/>
                </a:cubicBezTo>
                <a:lnTo>
                  <a:pt x="6469" y="16896"/>
                </a:lnTo>
                <a:cubicBezTo>
                  <a:pt x="6469" y="16838"/>
                  <a:pt x="6445" y="16791"/>
                  <a:pt x="6416" y="16791"/>
                </a:cubicBezTo>
                <a:close/>
                <a:moveTo>
                  <a:pt x="7266" y="16791"/>
                </a:moveTo>
                <a:cubicBezTo>
                  <a:pt x="7237" y="16791"/>
                  <a:pt x="7213" y="16838"/>
                  <a:pt x="7213" y="16896"/>
                </a:cubicBezTo>
                <a:lnTo>
                  <a:pt x="7213" y="17116"/>
                </a:lnTo>
                <a:cubicBezTo>
                  <a:pt x="7213" y="17173"/>
                  <a:pt x="7237" y="17218"/>
                  <a:pt x="7266" y="17218"/>
                </a:cubicBezTo>
                <a:cubicBezTo>
                  <a:pt x="7295" y="17218"/>
                  <a:pt x="7318" y="17173"/>
                  <a:pt x="7318" y="17116"/>
                </a:cubicBezTo>
                <a:lnTo>
                  <a:pt x="7318" y="16896"/>
                </a:lnTo>
                <a:cubicBezTo>
                  <a:pt x="7318" y="16838"/>
                  <a:pt x="7295" y="16791"/>
                  <a:pt x="7266" y="16791"/>
                </a:cubicBezTo>
                <a:close/>
                <a:moveTo>
                  <a:pt x="7580" y="16791"/>
                </a:moveTo>
                <a:cubicBezTo>
                  <a:pt x="7551" y="16791"/>
                  <a:pt x="7527" y="16838"/>
                  <a:pt x="7527" y="16896"/>
                </a:cubicBezTo>
                <a:lnTo>
                  <a:pt x="7527" y="17116"/>
                </a:lnTo>
                <a:cubicBezTo>
                  <a:pt x="7527" y="17173"/>
                  <a:pt x="7551" y="17218"/>
                  <a:pt x="7580" y="17218"/>
                </a:cubicBezTo>
                <a:cubicBezTo>
                  <a:pt x="7609" y="17218"/>
                  <a:pt x="7632" y="17173"/>
                  <a:pt x="7632" y="17116"/>
                </a:cubicBezTo>
                <a:lnTo>
                  <a:pt x="7632" y="16896"/>
                </a:lnTo>
                <a:cubicBezTo>
                  <a:pt x="7632" y="16838"/>
                  <a:pt x="7609" y="16791"/>
                  <a:pt x="7580" y="16791"/>
                </a:cubicBezTo>
                <a:close/>
                <a:moveTo>
                  <a:pt x="8429" y="16791"/>
                </a:moveTo>
                <a:cubicBezTo>
                  <a:pt x="8400" y="16791"/>
                  <a:pt x="8377" y="16838"/>
                  <a:pt x="8377" y="16896"/>
                </a:cubicBezTo>
                <a:lnTo>
                  <a:pt x="8377" y="17116"/>
                </a:lnTo>
                <a:cubicBezTo>
                  <a:pt x="8377" y="17173"/>
                  <a:pt x="8400" y="17218"/>
                  <a:pt x="8429" y="17218"/>
                </a:cubicBezTo>
                <a:cubicBezTo>
                  <a:pt x="8458" y="17218"/>
                  <a:pt x="8482" y="17173"/>
                  <a:pt x="8482" y="17116"/>
                </a:cubicBezTo>
                <a:lnTo>
                  <a:pt x="8482" y="16896"/>
                </a:lnTo>
                <a:cubicBezTo>
                  <a:pt x="8482" y="16838"/>
                  <a:pt x="8458" y="16791"/>
                  <a:pt x="8429" y="16791"/>
                </a:cubicBezTo>
                <a:close/>
                <a:moveTo>
                  <a:pt x="8744" y="16791"/>
                </a:moveTo>
                <a:cubicBezTo>
                  <a:pt x="8714" y="16791"/>
                  <a:pt x="8691" y="16838"/>
                  <a:pt x="8691" y="16896"/>
                </a:cubicBezTo>
                <a:lnTo>
                  <a:pt x="8691" y="17116"/>
                </a:lnTo>
                <a:cubicBezTo>
                  <a:pt x="8691" y="17173"/>
                  <a:pt x="8714" y="17218"/>
                  <a:pt x="8744" y="17218"/>
                </a:cubicBezTo>
                <a:cubicBezTo>
                  <a:pt x="8773" y="17218"/>
                  <a:pt x="8796" y="17173"/>
                  <a:pt x="8796" y="17116"/>
                </a:cubicBezTo>
                <a:lnTo>
                  <a:pt x="8796" y="16896"/>
                </a:lnTo>
                <a:cubicBezTo>
                  <a:pt x="8796" y="16838"/>
                  <a:pt x="8773" y="16791"/>
                  <a:pt x="8744" y="16791"/>
                </a:cubicBezTo>
                <a:close/>
                <a:moveTo>
                  <a:pt x="9593" y="16791"/>
                </a:moveTo>
                <a:cubicBezTo>
                  <a:pt x="9564" y="16791"/>
                  <a:pt x="9540" y="16838"/>
                  <a:pt x="9540" y="16896"/>
                </a:cubicBezTo>
                <a:lnTo>
                  <a:pt x="9540" y="17116"/>
                </a:lnTo>
                <a:cubicBezTo>
                  <a:pt x="9540" y="17173"/>
                  <a:pt x="9564" y="17218"/>
                  <a:pt x="9593" y="17218"/>
                </a:cubicBezTo>
                <a:cubicBezTo>
                  <a:pt x="9622" y="17218"/>
                  <a:pt x="9646" y="17173"/>
                  <a:pt x="9646" y="17116"/>
                </a:cubicBezTo>
                <a:lnTo>
                  <a:pt x="9646" y="16896"/>
                </a:lnTo>
                <a:cubicBezTo>
                  <a:pt x="9646" y="16838"/>
                  <a:pt x="9622" y="16791"/>
                  <a:pt x="9593" y="16791"/>
                </a:cubicBezTo>
                <a:close/>
                <a:moveTo>
                  <a:pt x="9908" y="16791"/>
                </a:moveTo>
                <a:cubicBezTo>
                  <a:pt x="9879" y="16791"/>
                  <a:pt x="9855" y="16838"/>
                  <a:pt x="9855" y="16896"/>
                </a:cubicBezTo>
                <a:lnTo>
                  <a:pt x="9855" y="17116"/>
                </a:lnTo>
                <a:cubicBezTo>
                  <a:pt x="9855" y="17173"/>
                  <a:pt x="9879" y="17218"/>
                  <a:pt x="9908" y="17218"/>
                </a:cubicBezTo>
                <a:cubicBezTo>
                  <a:pt x="9937" y="17218"/>
                  <a:pt x="9961" y="17173"/>
                  <a:pt x="9961" y="17116"/>
                </a:cubicBezTo>
                <a:lnTo>
                  <a:pt x="9961" y="16896"/>
                </a:lnTo>
                <a:cubicBezTo>
                  <a:pt x="9961" y="16838"/>
                  <a:pt x="9937" y="16791"/>
                  <a:pt x="9908" y="16791"/>
                </a:cubicBezTo>
                <a:close/>
                <a:moveTo>
                  <a:pt x="10758" y="16791"/>
                </a:moveTo>
                <a:cubicBezTo>
                  <a:pt x="10728" y="16791"/>
                  <a:pt x="10705" y="16838"/>
                  <a:pt x="10705" y="16896"/>
                </a:cubicBezTo>
                <a:lnTo>
                  <a:pt x="10705" y="17116"/>
                </a:lnTo>
                <a:cubicBezTo>
                  <a:pt x="10705" y="17173"/>
                  <a:pt x="10728" y="17218"/>
                  <a:pt x="10758" y="17218"/>
                </a:cubicBezTo>
                <a:cubicBezTo>
                  <a:pt x="10787" y="17218"/>
                  <a:pt x="10810" y="17173"/>
                  <a:pt x="10810" y="17116"/>
                </a:cubicBezTo>
                <a:lnTo>
                  <a:pt x="10810" y="16896"/>
                </a:lnTo>
                <a:cubicBezTo>
                  <a:pt x="10810" y="16838"/>
                  <a:pt x="10787" y="16791"/>
                  <a:pt x="10758" y="16791"/>
                </a:cubicBezTo>
                <a:close/>
                <a:moveTo>
                  <a:pt x="11072" y="16791"/>
                </a:moveTo>
                <a:cubicBezTo>
                  <a:pt x="11043" y="16791"/>
                  <a:pt x="11019" y="16838"/>
                  <a:pt x="11019" y="16896"/>
                </a:cubicBezTo>
                <a:lnTo>
                  <a:pt x="11019" y="17116"/>
                </a:lnTo>
                <a:cubicBezTo>
                  <a:pt x="11019" y="17173"/>
                  <a:pt x="11043" y="17218"/>
                  <a:pt x="11072" y="17218"/>
                </a:cubicBezTo>
                <a:cubicBezTo>
                  <a:pt x="11101" y="17218"/>
                  <a:pt x="11125" y="17173"/>
                  <a:pt x="11125" y="17116"/>
                </a:cubicBezTo>
                <a:lnTo>
                  <a:pt x="11125" y="16896"/>
                </a:lnTo>
                <a:cubicBezTo>
                  <a:pt x="11125" y="16838"/>
                  <a:pt x="11101" y="16791"/>
                  <a:pt x="11072" y="16791"/>
                </a:cubicBezTo>
                <a:close/>
                <a:moveTo>
                  <a:pt x="11922" y="16791"/>
                </a:moveTo>
                <a:cubicBezTo>
                  <a:pt x="11893" y="16791"/>
                  <a:pt x="11869" y="16838"/>
                  <a:pt x="11869" y="16896"/>
                </a:cubicBezTo>
                <a:lnTo>
                  <a:pt x="11869" y="17116"/>
                </a:lnTo>
                <a:cubicBezTo>
                  <a:pt x="11869" y="17173"/>
                  <a:pt x="11893" y="17218"/>
                  <a:pt x="11922" y="17218"/>
                </a:cubicBezTo>
                <a:cubicBezTo>
                  <a:pt x="11951" y="17218"/>
                  <a:pt x="11974" y="17173"/>
                  <a:pt x="11974" y="17116"/>
                </a:cubicBezTo>
                <a:lnTo>
                  <a:pt x="11974" y="16896"/>
                </a:lnTo>
                <a:cubicBezTo>
                  <a:pt x="11974" y="16838"/>
                  <a:pt x="11951" y="16791"/>
                  <a:pt x="11922" y="16791"/>
                </a:cubicBezTo>
                <a:close/>
                <a:moveTo>
                  <a:pt x="12236" y="16791"/>
                </a:moveTo>
                <a:cubicBezTo>
                  <a:pt x="12207" y="16791"/>
                  <a:pt x="12183" y="16838"/>
                  <a:pt x="12183" y="16896"/>
                </a:cubicBezTo>
                <a:lnTo>
                  <a:pt x="12183" y="17116"/>
                </a:lnTo>
                <a:cubicBezTo>
                  <a:pt x="12183" y="17173"/>
                  <a:pt x="12207" y="17218"/>
                  <a:pt x="12236" y="17218"/>
                </a:cubicBezTo>
                <a:cubicBezTo>
                  <a:pt x="12265" y="17218"/>
                  <a:pt x="12288" y="17173"/>
                  <a:pt x="12288" y="17116"/>
                </a:cubicBezTo>
                <a:lnTo>
                  <a:pt x="12288" y="16896"/>
                </a:lnTo>
                <a:cubicBezTo>
                  <a:pt x="12288" y="16838"/>
                  <a:pt x="12265" y="16791"/>
                  <a:pt x="12236" y="16791"/>
                </a:cubicBezTo>
                <a:close/>
                <a:moveTo>
                  <a:pt x="13085" y="16791"/>
                </a:moveTo>
                <a:cubicBezTo>
                  <a:pt x="13056" y="16791"/>
                  <a:pt x="13032" y="16838"/>
                  <a:pt x="13032" y="16896"/>
                </a:cubicBezTo>
                <a:lnTo>
                  <a:pt x="13032" y="17116"/>
                </a:lnTo>
                <a:cubicBezTo>
                  <a:pt x="13032" y="17173"/>
                  <a:pt x="13056" y="17218"/>
                  <a:pt x="13085" y="17218"/>
                </a:cubicBezTo>
                <a:cubicBezTo>
                  <a:pt x="13114" y="17218"/>
                  <a:pt x="13138" y="17173"/>
                  <a:pt x="13138" y="17116"/>
                </a:cubicBezTo>
                <a:lnTo>
                  <a:pt x="13138" y="16896"/>
                </a:lnTo>
                <a:cubicBezTo>
                  <a:pt x="13138" y="16838"/>
                  <a:pt x="13114" y="16791"/>
                  <a:pt x="13085" y="16791"/>
                </a:cubicBezTo>
                <a:close/>
                <a:moveTo>
                  <a:pt x="13399" y="16791"/>
                </a:moveTo>
                <a:cubicBezTo>
                  <a:pt x="13370" y="16791"/>
                  <a:pt x="13348" y="16838"/>
                  <a:pt x="13348" y="16896"/>
                </a:cubicBezTo>
                <a:lnTo>
                  <a:pt x="13348" y="17116"/>
                </a:lnTo>
                <a:cubicBezTo>
                  <a:pt x="13348" y="17173"/>
                  <a:pt x="13370" y="17218"/>
                  <a:pt x="13399" y="17218"/>
                </a:cubicBezTo>
                <a:cubicBezTo>
                  <a:pt x="13428" y="17218"/>
                  <a:pt x="13452" y="17173"/>
                  <a:pt x="13452" y="17116"/>
                </a:cubicBezTo>
                <a:lnTo>
                  <a:pt x="13452" y="16896"/>
                </a:lnTo>
                <a:cubicBezTo>
                  <a:pt x="13452" y="16838"/>
                  <a:pt x="13428" y="16791"/>
                  <a:pt x="13399" y="16791"/>
                </a:cubicBezTo>
                <a:close/>
                <a:moveTo>
                  <a:pt x="14249" y="16791"/>
                </a:moveTo>
                <a:cubicBezTo>
                  <a:pt x="14220" y="16791"/>
                  <a:pt x="14196" y="16838"/>
                  <a:pt x="14196" y="16896"/>
                </a:cubicBezTo>
                <a:lnTo>
                  <a:pt x="14196" y="17116"/>
                </a:lnTo>
                <a:cubicBezTo>
                  <a:pt x="14196" y="17173"/>
                  <a:pt x="14220" y="17218"/>
                  <a:pt x="14249" y="17218"/>
                </a:cubicBezTo>
                <a:cubicBezTo>
                  <a:pt x="14278" y="17218"/>
                  <a:pt x="14302" y="17173"/>
                  <a:pt x="14302" y="17116"/>
                </a:cubicBezTo>
                <a:lnTo>
                  <a:pt x="14302" y="16896"/>
                </a:lnTo>
                <a:cubicBezTo>
                  <a:pt x="14302" y="16838"/>
                  <a:pt x="14278" y="16791"/>
                  <a:pt x="14249" y="16791"/>
                </a:cubicBezTo>
                <a:close/>
                <a:moveTo>
                  <a:pt x="14564" y="16791"/>
                </a:moveTo>
                <a:cubicBezTo>
                  <a:pt x="14535" y="16791"/>
                  <a:pt x="14511" y="16838"/>
                  <a:pt x="14511" y="16896"/>
                </a:cubicBezTo>
                <a:lnTo>
                  <a:pt x="14511" y="17116"/>
                </a:lnTo>
                <a:cubicBezTo>
                  <a:pt x="14511" y="17173"/>
                  <a:pt x="14535" y="17218"/>
                  <a:pt x="14564" y="17218"/>
                </a:cubicBezTo>
                <a:cubicBezTo>
                  <a:pt x="14593" y="17218"/>
                  <a:pt x="14617" y="17173"/>
                  <a:pt x="14617" y="17116"/>
                </a:cubicBezTo>
                <a:lnTo>
                  <a:pt x="14617" y="16896"/>
                </a:lnTo>
                <a:cubicBezTo>
                  <a:pt x="14617" y="16838"/>
                  <a:pt x="14593" y="16791"/>
                  <a:pt x="14564" y="16791"/>
                </a:cubicBezTo>
                <a:close/>
                <a:moveTo>
                  <a:pt x="15413" y="16791"/>
                </a:moveTo>
                <a:cubicBezTo>
                  <a:pt x="15384" y="16791"/>
                  <a:pt x="15360" y="16838"/>
                  <a:pt x="15360" y="16896"/>
                </a:cubicBezTo>
                <a:lnTo>
                  <a:pt x="15360" y="17116"/>
                </a:lnTo>
                <a:cubicBezTo>
                  <a:pt x="15360" y="17173"/>
                  <a:pt x="15384" y="17218"/>
                  <a:pt x="15413" y="17218"/>
                </a:cubicBezTo>
                <a:cubicBezTo>
                  <a:pt x="15442" y="17218"/>
                  <a:pt x="15465" y="17173"/>
                  <a:pt x="15465" y="17116"/>
                </a:cubicBezTo>
                <a:lnTo>
                  <a:pt x="15465" y="16896"/>
                </a:lnTo>
                <a:cubicBezTo>
                  <a:pt x="15465" y="16838"/>
                  <a:pt x="15442" y="16791"/>
                  <a:pt x="15413" y="16791"/>
                </a:cubicBezTo>
                <a:close/>
                <a:moveTo>
                  <a:pt x="15728" y="16791"/>
                </a:moveTo>
                <a:cubicBezTo>
                  <a:pt x="15699" y="16791"/>
                  <a:pt x="15675" y="16838"/>
                  <a:pt x="15675" y="16896"/>
                </a:cubicBezTo>
                <a:lnTo>
                  <a:pt x="15675" y="17116"/>
                </a:lnTo>
                <a:cubicBezTo>
                  <a:pt x="15675" y="17173"/>
                  <a:pt x="15699" y="17218"/>
                  <a:pt x="15728" y="17218"/>
                </a:cubicBezTo>
                <a:cubicBezTo>
                  <a:pt x="15757" y="17218"/>
                  <a:pt x="15781" y="17173"/>
                  <a:pt x="15781" y="17116"/>
                </a:cubicBezTo>
                <a:lnTo>
                  <a:pt x="15781" y="16896"/>
                </a:lnTo>
                <a:cubicBezTo>
                  <a:pt x="15781" y="16838"/>
                  <a:pt x="15757" y="16791"/>
                  <a:pt x="15728" y="16791"/>
                </a:cubicBezTo>
                <a:close/>
                <a:moveTo>
                  <a:pt x="16578" y="16791"/>
                </a:moveTo>
                <a:cubicBezTo>
                  <a:pt x="16549" y="16791"/>
                  <a:pt x="16525" y="16838"/>
                  <a:pt x="16525" y="16896"/>
                </a:cubicBezTo>
                <a:lnTo>
                  <a:pt x="16525" y="17116"/>
                </a:lnTo>
                <a:cubicBezTo>
                  <a:pt x="16525" y="17173"/>
                  <a:pt x="16549" y="17218"/>
                  <a:pt x="16578" y="17218"/>
                </a:cubicBezTo>
                <a:cubicBezTo>
                  <a:pt x="16607" y="17218"/>
                  <a:pt x="16630" y="17173"/>
                  <a:pt x="16630" y="17116"/>
                </a:cubicBezTo>
                <a:lnTo>
                  <a:pt x="16630" y="16896"/>
                </a:lnTo>
                <a:cubicBezTo>
                  <a:pt x="16630" y="16838"/>
                  <a:pt x="16607" y="16791"/>
                  <a:pt x="16578" y="16791"/>
                </a:cubicBezTo>
                <a:close/>
                <a:moveTo>
                  <a:pt x="16892" y="16791"/>
                </a:moveTo>
                <a:cubicBezTo>
                  <a:pt x="16863" y="16791"/>
                  <a:pt x="16839" y="16838"/>
                  <a:pt x="16839" y="16896"/>
                </a:cubicBezTo>
                <a:lnTo>
                  <a:pt x="16839" y="17116"/>
                </a:lnTo>
                <a:cubicBezTo>
                  <a:pt x="16839" y="17173"/>
                  <a:pt x="16863" y="17218"/>
                  <a:pt x="16892" y="17218"/>
                </a:cubicBezTo>
                <a:cubicBezTo>
                  <a:pt x="16921" y="17218"/>
                  <a:pt x="16944" y="17173"/>
                  <a:pt x="16944" y="17116"/>
                </a:cubicBezTo>
                <a:lnTo>
                  <a:pt x="16944" y="16896"/>
                </a:lnTo>
                <a:cubicBezTo>
                  <a:pt x="16944" y="16838"/>
                  <a:pt x="16921" y="16791"/>
                  <a:pt x="16892" y="16791"/>
                </a:cubicBezTo>
                <a:close/>
                <a:moveTo>
                  <a:pt x="17741" y="16791"/>
                </a:moveTo>
                <a:cubicBezTo>
                  <a:pt x="17712" y="16791"/>
                  <a:pt x="17689" y="16838"/>
                  <a:pt x="17689" y="16896"/>
                </a:cubicBezTo>
                <a:lnTo>
                  <a:pt x="17689" y="17116"/>
                </a:lnTo>
                <a:cubicBezTo>
                  <a:pt x="17689" y="17173"/>
                  <a:pt x="17712" y="17218"/>
                  <a:pt x="17741" y="17218"/>
                </a:cubicBezTo>
                <a:cubicBezTo>
                  <a:pt x="17770" y="17218"/>
                  <a:pt x="17794" y="17173"/>
                  <a:pt x="17794" y="17116"/>
                </a:cubicBezTo>
                <a:lnTo>
                  <a:pt x="17794" y="16896"/>
                </a:lnTo>
                <a:cubicBezTo>
                  <a:pt x="17794" y="16838"/>
                  <a:pt x="17770" y="16791"/>
                  <a:pt x="17741" y="16791"/>
                </a:cubicBezTo>
                <a:close/>
                <a:moveTo>
                  <a:pt x="18055" y="16791"/>
                </a:moveTo>
                <a:cubicBezTo>
                  <a:pt x="18026" y="16791"/>
                  <a:pt x="18002" y="16838"/>
                  <a:pt x="18002" y="16896"/>
                </a:cubicBezTo>
                <a:lnTo>
                  <a:pt x="18002" y="17116"/>
                </a:lnTo>
                <a:cubicBezTo>
                  <a:pt x="18002" y="17173"/>
                  <a:pt x="18026" y="17218"/>
                  <a:pt x="18055" y="17218"/>
                </a:cubicBezTo>
                <a:cubicBezTo>
                  <a:pt x="18085" y="17218"/>
                  <a:pt x="18108" y="17173"/>
                  <a:pt x="18108" y="17116"/>
                </a:cubicBezTo>
                <a:lnTo>
                  <a:pt x="18108" y="16896"/>
                </a:lnTo>
                <a:cubicBezTo>
                  <a:pt x="18108" y="16838"/>
                  <a:pt x="18085" y="16791"/>
                  <a:pt x="18055" y="16791"/>
                </a:cubicBezTo>
                <a:close/>
                <a:moveTo>
                  <a:pt x="18905" y="16791"/>
                </a:moveTo>
                <a:cubicBezTo>
                  <a:pt x="18876" y="16791"/>
                  <a:pt x="18852" y="16838"/>
                  <a:pt x="18852" y="16896"/>
                </a:cubicBezTo>
                <a:lnTo>
                  <a:pt x="18852" y="17116"/>
                </a:lnTo>
                <a:cubicBezTo>
                  <a:pt x="18852" y="17173"/>
                  <a:pt x="18876" y="17218"/>
                  <a:pt x="18905" y="17218"/>
                </a:cubicBezTo>
                <a:cubicBezTo>
                  <a:pt x="18934" y="17218"/>
                  <a:pt x="18958" y="17173"/>
                  <a:pt x="18958" y="17116"/>
                </a:cubicBezTo>
                <a:lnTo>
                  <a:pt x="18958" y="16896"/>
                </a:lnTo>
                <a:cubicBezTo>
                  <a:pt x="18958" y="16838"/>
                  <a:pt x="18934" y="16791"/>
                  <a:pt x="18905" y="16791"/>
                </a:cubicBezTo>
                <a:close/>
                <a:moveTo>
                  <a:pt x="19220" y="16791"/>
                </a:moveTo>
                <a:cubicBezTo>
                  <a:pt x="19191" y="16791"/>
                  <a:pt x="19167" y="16838"/>
                  <a:pt x="19167" y="16896"/>
                </a:cubicBezTo>
                <a:lnTo>
                  <a:pt x="19167" y="17116"/>
                </a:lnTo>
                <a:cubicBezTo>
                  <a:pt x="19167" y="17173"/>
                  <a:pt x="19191" y="17218"/>
                  <a:pt x="19220" y="17218"/>
                </a:cubicBezTo>
                <a:cubicBezTo>
                  <a:pt x="19249" y="17218"/>
                  <a:pt x="19273" y="17173"/>
                  <a:pt x="19273" y="17116"/>
                </a:cubicBezTo>
                <a:lnTo>
                  <a:pt x="19273" y="16896"/>
                </a:lnTo>
                <a:cubicBezTo>
                  <a:pt x="19273" y="16838"/>
                  <a:pt x="19249" y="16791"/>
                  <a:pt x="19220" y="16791"/>
                </a:cubicBezTo>
                <a:close/>
                <a:moveTo>
                  <a:pt x="20069" y="16791"/>
                </a:moveTo>
                <a:cubicBezTo>
                  <a:pt x="20040" y="16791"/>
                  <a:pt x="20016" y="16838"/>
                  <a:pt x="20016" y="16896"/>
                </a:cubicBezTo>
                <a:lnTo>
                  <a:pt x="20016" y="17116"/>
                </a:lnTo>
                <a:cubicBezTo>
                  <a:pt x="20016" y="17173"/>
                  <a:pt x="20040" y="17218"/>
                  <a:pt x="20069" y="17218"/>
                </a:cubicBezTo>
                <a:cubicBezTo>
                  <a:pt x="20099" y="17218"/>
                  <a:pt x="20122" y="17173"/>
                  <a:pt x="20122" y="17116"/>
                </a:cubicBezTo>
                <a:lnTo>
                  <a:pt x="20122" y="16896"/>
                </a:lnTo>
                <a:cubicBezTo>
                  <a:pt x="20122" y="16838"/>
                  <a:pt x="20099" y="16791"/>
                  <a:pt x="20069" y="16791"/>
                </a:cubicBezTo>
                <a:close/>
                <a:moveTo>
                  <a:pt x="20384" y="16791"/>
                </a:moveTo>
                <a:cubicBezTo>
                  <a:pt x="20355" y="16791"/>
                  <a:pt x="20331" y="16838"/>
                  <a:pt x="20331" y="16896"/>
                </a:cubicBezTo>
                <a:lnTo>
                  <a:pt x="20331" y="17116"/>
                </a:lnTo>
                <a:cubicBezTo>
                  <a:pt x="20331" y="17173"/>
                  <a:pt x="20355" y="17218"/>
                  <a:pt x="20384" y="17218"/>
                </a:cubicBezTo>
                <a:cubicBezTo>
                  <a:pt x="20413" y="17218"/>
                  <a:pt x="20436" y="17173"/>
                  <a:pt x="20436" y="17116"/>
                </a:cubicBezTo>
                <a:lnTo>
                  <a:pt x="20436" y="16896"/>
                </a:lnTo>
                <a:cubicBezTo>
                  <a:pt x="20436" y="16838"/>
                  <a:pt x="20413" y="16791"/>
                  <a:pt x="20384" y="16791"/>
                </a:cubicBezTo>
                <a:close/>
                <a:moveTo>
                  <a:pt x="21234" y="16791"/>
                </a:moveTo>
                <a:cubicBezTo>
                  <a:pt x="21204" y="16791"/>
                  <a:pt x="21181" y="16838"/>
                  <a:pt x="21181" y="16896"/>
                </a:cubicBezTo>
                <a:lnTo>
                  <a:pt x="21181" y="17116"/>
                </a:lnTo>
                <a:cubicBezTo>
                  <a:pt x="21181" y="17173"/>
                  <a:pt x="21204" y="17218"/>
                  <a:pt x="21234" y="17218"/>
                </a:cubicBezTo>
                <a:cubicBezTo>
                  <a:pt x="21263" y="17218"/>
                  <a:pt x="21285" y="17173"/>
                  <a:pt x="21285" y="17116"/>
                </a:cubicBezTo>
                <a:lnTo>
                  <a:pt x="21285" y="16896"/>
                </a:lnTo>
                <a:cubicBezTo>
                  <a:pt x="21285" y="16838"/>
                  <a:pt x="21263" y="16791"/>
                  <a:pt x="21234" y="16791"/>
                </a:cubicBezTo>
                <a:close/>
                <a:moveTo>
                  <a:pt x="21547" y="16791"/>
                </a:moveTo>
                <a:cubicBezTo>
                  <a:pt x="21518" y="16791"/>
                  <a:pt x="21495" y="16838"/>
                  <a:pt x="21495" y="16896"/>
                </a:cubicBezTo>
                <a:lnTo>
                  <a:pt x="21495" y="17116"/>
                </a:lnTo>
                <a:cubicBezTo>
                  <a:pt x="21495" y="17173"/>
                  <a:pt x="21518" y="17218"/>
                  <a:pt x="21547" y="17218"/>
                </a:cubicBezTo>
                <a:cubicBezTo>
                  <a:pt x="21576" y="17218"/>
                  <a:pt x="21600" y="17173"/>
                  <a:pt x="21600" y="17116"/>
                </a:cubicBezTo>
                <a:lnTo>
                  <a:pt x="21600" y="16896"/>
                </a:lnTo>
                <a:cubicBezTo>
                  <a:pt x="21600" y="16838"/>
                  <a:pt x="21576" y="16791"/>
                  <a:pt x="21547" y="16791"/>
                </a:cubicBezTo>
                <a:close/>
                <a:moveTo>
                  <a:pt x="53" y="17521"/>
                </a:moveTo>
                <a:cubicBezTo>
                  <a:pt x="24" y="17521"/>
                  <a:pt x="0" y="17568"/>
                  <a:pt x="0" y="17626"/>
                </a:cubicBezTo>
                <a:lnTo>
                  <a:pt x="0" y="17846"/>
                </a:lnTo>
                <a:cubicBezTo>
                  <a:pt x="0" y="17903"/>
                  <a:pt x="24" y="17948"/>
                  <a:pt x="53" y="17948"/>
                </a:cubicBezTo>
                <a:cubicBezTo>
                  <a:pt x="82" y="17948"/>
                  <a:pt x="106" y="17903"/>
                  <a:pt x="106" y="17846"/>
                </a:cubicBezTo>
                <a:lnTo>
                  <a:pt x="106" y="17626"/>
                </a:lnTo>
                <a:cubicBezTo>
                  <a:pt x="106" y="17568"/>
                  <a:pt x="82" y="17521"/>
                  <a:pt x="53" y="17521"/>
                </a:cubicBezTo>
                <a:close/>
                <a:moveTo>
                  <a:pt x="367" y="17521"/>
                </a:moveTo>
                <a:cubicBezTo>
                  <a:pt x="338" y="17521"/>
                  <a:pt x="315" y="17568"/>
                  <a:pt x="315" y="17626"/>
                </a:cubicBezTo>
                <a:lnTo>
                  <a:pt x="315" y="17846"/>
                </a:lnTo>
                <a:cubicBezTo>
                  <a:pt x="315" y="17903"/>
                  <a:pt x="338" y="17948"/>
                  <a:pt x="367" y="17948"/>
                </a:cubicBezTo>
                <a:cubicBezTo>
                  <a:pt x="397" y="17948"/>
                  <a:pt x="420" y="17903"/>
                  <a:pt x="420" y="17846"/>
                </a:cubicBezTo>
                <a:lnTo>
                  <a:pt x="420" y="17626"/>
                </a:lnTo>
                <a:cubicBezTo>
                  <a:pt x="420" y="17568"/>
                  <a:pt x="397" y="17521"/>
                  <a:pt x="367" y="17521"/>
                </a:cubicBezTo>
                <a:close/>
                <a:moveTo>
                  <a:pt x="1217" y="17521"/>
                </a:moveTo>
                <a:cubicBezTo>
                  <a:pt x="1188" y="17521"/>
                  <a:pt x="1164" y="17568"/>
                  <a:pt x="1164" y="17626"/>
                </a:cubicBezTo>
                <a:lnTo>
                  <a:pt x="1164" y="17846"/>
                </a:lnTo>
                <a:cubicBezTo>
                  <a:pt x="1164" y="17903"/>
                  <a:pt x="1188" y="17948"/>
                  <a:pt x="1217" y="17948"/>
                </a:cubicBezTo>
                <a:cubicBezTo>
                  <a:pt x="1246" y="17948"/>
                  <a:pt x="1270" y="17903"/>
                  <a:pt x="1270" y="17846"/>
                </a:cubicBezTo>
                <a:lnTo>
                  <a:pt x="1270" y="17626"/>
                </a:lnTo>
                <a:cubicBezTo>
                  <a:pt x="1270" y="17568"/>
                  <a:pt x="1246" y="17521"/>
                  <a:pt x="1217" y="17521"/>
                </a:cubicBezTo>
                <a:close/>
                <a:moveTo>
                  <a:pt x="1532" y="17521"/>
                </a:moveTo>
                <a:cubicBezTo>
                  <a:pt x="1503" y="17521"/>
                  <a:pt x="1479" y="17568"/>
                  <a:pt x="1479" y="17626"/>
                </a:cubicBezTo>
                <a:lnTo>
                  <a:pt x="1479" y="17846"/>
                </a:lnTo>
                <a:cubicBezTo>
                  <a:pt x="1479" y="17903"/>
                  <a:pt x="1503" y="17948"/>
                  <a:pt x="1532" y="17948"/>
                </a:cubicBezTo>
                <a:cubicBezTo>
                  <a:pt x="1561" y="17948"/>
                  <a:pt x="1584" y="17903"/>
                  <a:pt x="1584" y="17846"/>
                </a:cubicBezTo>
                <a:lnTo>
                  <a:pt x="1584" y="17626"/>
                </a:lnTo>
                <a:cubicBezTo>
                  <a:pt x="1584" y="17568"/>
                  <a:pt x="1561" y="17521"/>
                  <a:pt x="1532" y="17521"/>
                </a:cubicBezTo>
                <a:close/>
                <a:moveTo>
                  <a:pt x="2380" y="17521"/>
                </a:moveTo>
                <a:cubicBezTo>
                  <a:pt x="2351" y="17521"/>
                  <a:pt x="2329" y="17568"/>
                  <a:pt x="2329" y="17626"/>
                </a:cubicBezTo>
                <a:lnTo>
                  <a:pt x="2329" y="17846"/>
                </a:lnTo>
                <a:cubicBezTo>
                  <a:pt x="2329" y="17903"/>
                  <a:pt x="2351" y="17948"/>
                  <a:pt x="2380" y="17948"/>
                </a:cubicBezTo>
                <a:cubicBezTo>
                  <a:pt x="2409" y="17948"/>
                  <a:pt x="2433" y="17903"/>
                  <a:pt x="2433" y="17846"/>
                </a:cubicBezTo>
                <a:lnTo>
                  <a:pt x="2433" y="17626"/>
                </a:lnTo>
                <a:cubicBezTo>
                  <a:pt x="2433" y="17568"/>
                  <a:pt x="2409" y="17521"/>
                  <a:pt x="2380" y="17521"/>
                </a:cubicBezTo>
                <a:close/>
                <a:moveTo>
                  <a:pt x="2695" y="17521"/>
                </a:moveTo>
                <a:cubicBezTo>
                  <a:pt x="2666" y="17521"/>
                  <a:pt x="2643" y="17568"/>
                  <a:pt x="2643" y="17626"/>
                </a:cubicBezTo>
                <a:lnTo>
                  <a:pt x="2643" y="17846"/>
                </a:lnTo>
                <a:cubicBezTo>
                  <a:pt x="2643" y="17903"/>
                  <a:pt x="2666" y="17948"/>
                  <a:pt x="2695" y="17948"/>
                </a:cubicBezTo>
                <a:cubicBezTo>
                  <a:pt x="2724" y="17948"/>
                  <a:pt x="2748" y="17903"/>
                  <a:pt x="2748" y="17846"/>
                </a:cubicBezTo>
                <a:lnTo>
                  <a:pt x="2748" y="17626"/>
                </a:lnTo>
                <a:cubicBezTo>
                  <a:pt x="2748" y="17568"/>
                  <a:pt x="2724" y="17521"/>
                  <a:pt x="2695" y="17521"/>
                </a:cubicBezTo>
                <a:close/>
                <a:moveTo>
                  <a:pt x="3545" y="17521"/>
                </a:moveTo>
                <a:cubicBezTo>
                  <a:pt x="3516" y="17521"/>
                  <a:pt x="3492" y="17568"/>
                  <a:pt x="3492" y="17626"/>
                </a:cubicBezTo>
                <a:lnTo>
                  <a:pt x="3492" y="17846"/>
                </a:lnTo>
                <a:cubicBezTo>
                  <a:pt x="3492" y="17903"/>
                  <a:pt x="3516" y="17948"/>
                  <a:pt x="3545" y="17948"/>
                </a:cubicBezTo>
                <a:cubicBezTo>
                  <a:pt x="3574" y="17948"/>
                  <a:pt x="3598" y="17903"/>
                  <a:pt x="3598" y="17846"/>
                </a:cubicBezTo>
                <a:lnTo>
                  <a:pt x="3598" y="17626"/>
                </a:lnTo>
                <a:cubicBezTo>
                  <a:pt x="3598" y="17568"/>
                  <a:pt x="3574" y="17521"/>
                  <a:pt x="3545" y="17521"/>
                </a:cubicBezTo>
                <a:close/>
                <a:moveTo>
                  <a:pt x="3859" y="17521"/>
                </a:moveTo>
                <a:cubicBezTo>
                  <a:pt x="3830" y="17521"/>
                  <a:pt x="3806" y="17568"/>
                  <a:pt x="3806" y="17626"/>
                </a:cubicBezTo>
                <a:lnTo>
                  <a:pt x="3806" y="17846"/>
                </a:lnTo>
                <a:cubicBezTo>
                  <a:pt x="3806" y="17903"/>
                  <a:pt x="3830" y="17948"/>
                  <a:pt x="3859" y="17948"/>
                </a:cubicBezTo>
                <a:cubicBezTo>
                  <a:pt x="3888" y="17948"/>
                  <a:pt x="3912" y="17903"/>
                  <a:pt x="3912" y="17846"/>
                </a:cubicBezTo>
                <a:lnTo>
                  <a:pt x="3912" y="17626"/>
                </a:lnTo>
                <a:cubicBezTo>
                  <a:pt x="3912" y="17568"/>
                  <a:pt x="3888" y="17521"/>
                  <a:pt x="3859" y="17521"/>
                </a:cubicBezTo>
                <a:close/>
                <a:moveTo>
                  <a:pt x="4709" y="17521"/>
                </a:moveTo>
                <a:cubicBezTo>
                  <a:pt x="4680" y="17521"/>
                  <a:pt x="4656" y="17568"/>
                  <a:pt x="4656" y="17626"/>
                </a:cubicBezTo>
                <a:lnTo>
                  <a:pt x="4656" y="17846"/>
                </a:lnTo>
                <a:cubicBezTo>
                  <a:pt x="4656" y="17903"/>
                  <a:pt x="4680" y="17948"/>
                  <a:pt x="4709" y="17948"/>
                </a:cubicBezTo>
                <a:cubicBezTo>
                  <a:pt x="4738" y="17948"/>
                  <a:pt x="4762" y="17903"/>
                  <a:pt x="4762" y="17846"/>
                </a:cubicBezTo>
                <a:lnTo>
                  <a:pt x="4762" y="17626"/>
                </a:lnTo>
                <a:cubicBezTo>
                  <a:pt x="4762" y="17568"/>
                  <a:pt x="4738" y="17521"/>
                  <a:pt x="4709" y="17521"/>
                </a:cubicBezTo>
                <a:close/>
                <a:moveTo>
                  <a:pt x="5023" y="17521"/>
                </a:moveTo>
                <a:cubicBezTo>
                  <a:pt x="4994" y="17521"/>
                  <a:pt x="4970" y="17568"/>
                  <a:pt x="4970" y="17626"/>
                </a:cubicBezTo>
                <a:lnTo>
                  <a:pt x="4970" y="17846"/>
                </a:lnTo>
                <a:cubicBezTo>
                  <a:pt x="4970" y="17903"/>
                  <a:pt x="4994" y="17948"/>
                  <a:pt x="5023" y="17948"/>
                </a:cubicBezTo>
                <a:cubicBezTo>
                  <a:pt x="5053" y="17948"/>
                  <a:pt x="5076" y="17903"/>
                  <a:pt x="5076" y="17846"/>
                </a:cubicBezTo>
                <a:lnTo>
                  <a:pt x="5076" y="17626"/>
                </a:lnTo>
                <a:cubicBezTo>
                  <a:pt x="5076" y="17568"/>
                  <a:pt x="5053" y="17521"/>
                  <a:pt x="5023" y="17521"/>
                </a:cubicBezTo>
                <a:close/>
                <a:moveTo>
                  <a:pt x="5873" y="17521"/>
                </a:moveTo>
                <a:cubicBezTo>
                  <a:pt x="5844" y="17521"/>
                  <a:pt x="5820" y="17568"/>
                  <a:pt x="5820" y="17626"/>
                </a:cubicBezTo>
                <a:lnTo>
                  <a:pt x="5820" y="17846"/>
                </a:lnTo>
                <a:cubicBezTo>
                  <a:pt x="5820" y="17903"/>
                  <a:pt x="5844" y="17948"/>
                  <a:pt x="5873" y="17948"/>
                </a:cubicBezTo>
                <a:cubicBezTo>
                  <a:pt x="5902" y="17948"/>
                  <a:pt x="5926" y="17903"/>
                  <a:pt x="5926" y="17846"/>
                </a:cubicBezTo>
                <a:lnTo>
                  <a:pt x="5926" y="17626"/>
                </a:lnTo>
                <a:cubicBezTo>
                  <a:pt x="5926" y="17568"/>
                  <a:pt x="5902" y="17521"/>
                  <a:pt x="5873" y="17521"/>
                </a:cubicBezTo>
                <a:close/>
                <a:moveTo>
                  <a:pt x="6188" y="17521"/>
                </a:moveTo>
                <a:cubicBezTo>
                  <a:pt x="6159" y="17521"/>
                  <a:pt x="6135" y="17568"/>
                  <a:pt x="6135" y="17626"/>
                </a:cubicBezTo>
                <a:lnTo>
                  <a:pt x="6135" y="17846"/>
                </a:lnTo>
                <a:cubicBezTo>
                  <a:pt x="6135" y="17903"/>
                  <a:pt x="6159" y="17948"/>
                  <a:pt x="6188" y="17948"/>
                </a:cubicBezTo>
                <a:cubicBezTo>
                  <a:pt x="6217" y="17948"/>
                  <a:pt x="6240" y="17903"/>
                  <a:pt x="6240" y="17846"/>
                </a:cubicBezTo>
                <a:lnTo>
                  <a:pt x="6240" y="17626"/>
                </a:lnTo>
                <a:cubicBezTo>
                  <a:pt x="6240" y="17568"/>
                  <a:pt x="6217" y="17521"/>
                  <a:pt x="6188" y="17521"/>
                </a:cubicBezTo>
                <a:close/>
                <a:moveTo>
                  <a:pt x="7036" y="17521"/>
                </a:moveTo>
                <a:cubicBezTo>
                  <a:pt x="7007" y="17521"/>
                  <a:pt x="6984" y="17568"/>
                  <a:pt x="6984" y="17626"/>
                </a:cubicBezTo>
                <a:lnTo>
                  <a:pt x="6984" y="17846"/>
                </a:lnTo>
                <a:cubicBezTo>
                  <a:pt x="6984" y="17903"/>
                  <a:pt x="7007" y="17948"/>
                  <a:pt x="7036" y="17948"/>
                </a:cubicBezTo>
                <a:cubicBezTo>
                  <a:pt x="7065" y="17948"/>
                  <a:pt x="7089" y="17903"/>
                  <a:pt x="7089" y="17846"/>
                </a:cubicBezTo>
                <a:lnTo>
                  <a:pt x="7089" y="17626"/>
                </a:lnTo>
                <a:cubicBezTo>
                  <a:pt x="7089" y="17568"/>
                  <a:pt x="7065" y="17521"/>
                  <a:pt x="7036" y="17521"/>
                </a:cubicBezTo>
                <a:close/>
                <a:moveTo>
                  <a:pt x="7351" y="17521"/>
                </a:moveTo>
                <a:cubicBezTo>
                  <a:pt x="7322" y="17521"/>
                  <a:pt x="7299" y="17568"/>
                  <a:pt x="7299" y="17626"/>
                </a:cubicBezTo>
                <a:lnTo>
                  <a:pt x="7299" y="17846"/>
                </a:lnTo>
                <a:cubicBezTo>
                  <a:pt x="7299" y="17903"/>
                  <a:pt x="7322" y="17948"/>
                  <a:pt x="7351" y="17948"/>
                </a:cubicBezTo>
                <a:cubicBezTo>
                  <a:pt x="7380" y="17948"/>
                  <a:pt x="7404" y="17903"/>
                  <a:pt x="7404" y="17846"/>
                </a:cubicBezTo>
                <a:lnTo>
                  <a:pt x="7404" y="17626"/>
                </a:lnTo>
                <a:cubicBezTo>
                  <a:pt x="7404" y="17568"/>
                  <a:pt x="7380" y="17521"/>
                  <a:pt x="7351" y="17521"/>
                </a:cubicBezTo>
                <a:close/>
                <a:moveTo>
                  <a:pt x="8201" y="17521"/>
                </a:moveTo>
                <a:cubicBezTo>
                  <a:pt x="8171" y="17521"/>
                  <a:pt x="8148" y="17568"/>
                  <a:pt x="8148" y="17626"/>
                </a:cubicBezTo>
                <a:lnTo>
                  <a:pt x="8148" y="17846"/>
                </a:lnTo>
                <a:cubicBezTo>
                  <a:pt x="8148" y="17903"/>
                  <a:pt x="8171" y="17948"/>
                  <a:pt x="8201" y="17948"/>
                </a:cubicBezTo>
                <a:cubicBezTo>
                  <a:pt x="8230" y="17948"/>
                  <a:pt x="8254" y="17903"/>
                  <a:pt x="8254" y="17846"/>
                </a:cubicBezTo>
                <a:lnTo>
                  <a:pt x="8254" y="17626"/>
                </a:lnTo>
                <a:cubicBezTo>
                  <a:pt x="8254" y="17568"/>
                  <a:pt x="8230" y="17521"/>
                  <a:pt x="8201" y="17521"/>
                </a:cubicBezTo>
                <a:close/>
                <a:moveTo>
                  <a:pt x="8515" y="17521"/>
                </a:moveTo>
                <a:cubicBezTo>
                  <a:pt x="8486" y="17521"/>
                  <a:pt x="8462" y="17568"/>
                  <a:pt x="8462" y="17626"/>
                </a:cubicBezTo>
                <a:lnTo>
                  <a:pt x="8462" y="17846"/>
                </a:lnTo>
                <a:cubicBezTo>
                  <a:pt x="8462" y="17903"/>
                  <a:pt x="8486" y="17948"/>
                  <a:pt x="8515" y="17948"/>
                </a:cubicBezTo>
                <a:cubicBezTo>
                  <a:pt x="8544" y="17948"/>
                  <a:pt x="8568" y="17903"/>
                  <a:pt x="8568" y="17846"/>
                </a:cubicBezTo>
                <a:lnTo>
                  <a:pt x="8568" y="17626"/>
                </a:lnTo>
                <a:cubicBezTo>
                  <a:pt x="8568" y="17568"/>
                  <a:pt x="8544" y="17521"/>
                  <a:pt x="8515" y="17521"/>
                </a:cubicBezTo>
                <a:close/>
                <a:moveTo>
                  <a:pt x="9365" y="17521"/>
                </a:moveTo>
                <a:cubicBezTo>
                  <a:pt x="9336" y="17521"/>
                  <a:pt x="9312" y="17568"/>
                  <a:pt x="9312" y="17626"/>
                </a:cubicBezTo>
                <a:lnTo>
                  <a:pt x="9312" y="17846"/>
                </a:lnTo>
                <a:cubicBezTo>
                  <a:pt x="9312" y="17903"/>
                  <a:pt x="9336" y="17948"/>
                  <a:pt x="9365" y="17948"/>
                </a:cubicBezTo>
                <a:cubicBezTo>
                  <a:pt x="9394" y="17948"/>
                  <a:pt x="9418" y="17903"/>
                  <a:pt x="9418" y="17846"/>
                </a:cubicBezTo>
                <a:lnTo>
                  <a:pt x="9418" y="17626"/>
                </a:lnTo>
                <a:cubicBezTo>
                  <a:pt x="9418" y="17568"/>
                  <a:pt x="9394" y="17521"/>
                  <a:pt x="9365" y="17521"/>
                </a:cubicBezTo>
                <a:close/>
                <a:moveTo>
                  <a:pt x="9679" y="17521"/>
                </a:moveTo>
                <a:cubicBezTo>
                  <a:pt x="9650" y="17521"/>
                  <a:pt x="9626" y="17568"/>
                  <a:pt x="9626" y="17626"/>
                </a:cubicBezTo>
                <a:lnTo>
                  <a:pt x="9626" y="17846"/>
                </a:lnTo>
                <a:cubicBezTo>
                  <a:pt x="9626" y="17903"/>
                  <a:pt x="9650" y="17948"/>
                  <a:pt x="9679" y="17948"/>
                </a:cubicBezTo>
                <a:cubicBezTo>
                  <a:pt x="9708" y="17948"/>
                  <a:pt x="9732" y="17903"/>
                  <a:pt x="9732" y="17846"/>
                </a:cubicBezTo>
                <a:lnTo>
                  <a:pt x="9732" y="17626"/>
                </a:lnTo>
                <a:cubicBezTo>
                  <a:pt x="9732" y="17568"/>
                  <a:pt x="9708" y="17521"/>
                  <a:pt x="9679" y="17521"/>
                </a:cubicBezTo>
                <a:close/>
                <a:moveTo>
                  <a:pt x="10529" y="17521"/>
                </a:moveTo>
                <a:cubicBezTo>
                  <a:pt x="10500" y="17521"/>
                  <a:pt x="10476" y="17568"/>
                  <a:pt x="10476" y="17626"/>
                </a:cubicBezTo>
                <a:lnTo>
                  <a:pt x="10476" y="17846"/>
                </a:lnTo>
                <a:cubicBezTo>
                  <a:pt x="10476" y="17903"/>
                  <a:pt x="10500" y="17948"/>
                  <a:pt x="10529" y="17948"/>
                </a:cubicBezTo>
                <a:cubicBezTo>
                  <a:pt x="10558" y="17948"/>
                  <a:pt x="10582" y="17903"/>
                  <a:pt x="10582" y="17846"/>
                </a:cubicBezTo>
                <a:lnTo>
                  <a:pt x="10582" y="17626"/>
                </a:lnTo>
                <a:cubicBezTo>
                  <a:pt x="10582" y="17568"/>
                  <a:pt x="10558" y="17521"/>
                  <a:pt x="10529" y="17521"/>
                </a:cubicBezTo>
                <a:close/>
                <a:moveTo>
                  <a:pt x="10844" y="17521"/>
                </a:moveTo>
                <a:cubicBezTo>
                  <a:pt x="10814" y="17521"/>
                  <a:pt x="10791" y="17568"/>
                  <a:pt x="10791" y="17626"/>
                </a:cubicBezTo>
                <a:lnTo>
                  <a:pt x="10791" y="17846"/>
                </a:lnTo>
                <a:cubicBezTo>
                  <a:pt x="10791" y="17903"/>
                  <a:pt x="10814" y="17948"/>
                  <a:pt x="10844" y="17948"/>
                </a:cubicBezTo>
                <a:cubicBezTo>
                  <a:pt x="10873" y="17948"/>
                  <a:pt x="10895" y="17903"/>
                  <a:pt x="10895" y="17846"/>
                </a:cubicBezTo>
                <a:lnTo>
                  <a:pt x="10895" y="17626"/>
                </a:lnTo>
                <a:cubicBezTo>
                  <a:pt x="10895" y="17568"/>
                  <a:pt x="10873" y="17521"/>
                  <a:pt x="10844" y="17521"/>
                </a:cubicBezTo>
                <a:close/>
                <a:moveTo>
                  <a:pt x="11692" y="17521"/>
                </a:moveTo>
                <a:cubicBezTo>
                  <a:pt x="11663" y="17521"/>
                  <a:pt x="11640" y="17568"/>
                  <a:pt x="11640" y="17626"/>
                </a:cubicBezTo>
                <a:lnTo>
                  <a:pt x="11640" y="17846"/>
                </a:lnTo>
                <a:cubicBezTo>
                  <a:pt x="11640" y="17903"/>
                  <a:pt x="11663" y="17948"/>
                  <a:pt x="11692" y="17948"/>
                </a:cubicBezTo>
                <a:cubicBezTo>
                  <a:pt x="11721" y="17948"/>
                  <a:pt x="11745" y="17903"/>
                  <a:pt x="11745" y="17846"/>
                </a:cubicBezTo>
                <a:lnTo>
                  <a:pt x="11745" y="17626"/>
                </a:lnTo>
                <a:cubicBezTo>
                  <a:pt x="11745" y="17568"/>
                  <a:pt x="11721" y="17521"/>
                  <a:pt x="11692" y="17521"/>
                </a:cubicBezTo>
                <a:close/>
                <a:moveTo>
                  <a:pt x="12007" y="17521"/>
                </a:moveTo>
                <a:cubicBezTo>
                  <a:pt x="11978" y="17521"/>
                  <a:pt x="11955" y="17568"/>
                  <a:pt x="11955" y="17626"/>
                </a:cubicBezTo>
                <a:lnTo>
                  <a:pt x="11955" y="17846"/>
                </a:lnTo>
                <a:cubicBezTo>
                  <a:pt x="11955" y="17903"/>
                  <a:pt x="11978" y="17948"/>
                  <a:pt x="12007" y="17948"/>
                </a:cubicBezTo>
                <a:cubicBezTo>
                  <a:pt x="12036" y="17948"/>
                  <a:pt x="12060" y="17903"/>
                  <a:pt x="12060" y="17846"/>
                </a:cubicBezTo>
                <a:lnTo>
                  <a:pt x="12060" y="17626"/>
                </a:lnTo>
                <a:cubicBezTo>
                  <a:pt x="12060" y="17568"/>
                  <a:pt x="12036" y="17521"/>
                  <a:pt x="12007" y="17521"/>
                </a:cubicBezTo>
                <a:close/>
                <a:moveTo>
                  <a:pt x="12856" y="17521"/>
                </a:moveTo>
                <a:cubicBezTo>
                  <a:pt x="12827" y="17521"/>
                  <a:pt x="12804" y="17568"/>
                  <a:pt x="12804" y="17626"/>
                </a:cubicBezTo>
                <a:lnTo>
                  <a:pt x="12804" y="17846"/>
                </a:lnTo>
                <a:cubicBezTo>
                  <a:pt x="12804" y="17903"/>
                  <a:pt x="12827" y="17948"/>
                  <a:pt x="12856" y="17948"/>
                </a:cubicBezTo>
                <a:cubicBezTo>
                  <a:pt x="12886" y="17948"/>
                  <a:pt x="12909" y="17903"/>
                  <a:pt x="12909" y="17846"/>
                </a:cubicBezTo>
                <a:lnTo>
                  <a:pt x="12909" y="17626"/>
                </a:lnTo>
                <a:cubicBezTo>
                  <a:pt x="12909" y="17568"/>
                  <a:pt x="12886" y="17521"/>
                  <a:pt x="12856" y="17521"/>
                </a:cubicBezTo>
                <a:close/>
                <a:moveTo>
                  <a:pt x="13171" y="17521"/>
                </a:moveTo>
                <a:cubicBezTo>
                  <a:pt x="13142" y="17521"/>
                  <a:pt x="13118" y="17568"/>
                  <a:pt x="13118" y="17626"/>
                </a:cubicBezTo>
                <a:lnTo>
                  <a:pt x="13118" y="17846"/>
                </a:lnTo>
                <a:cubicBezTo>
                  <a:pt x="13118" y="17903"/>
                  <a:pt x="13142" y="17948"/>
                  <a:pt x="13171" y="17948"/>
                </a:cubicBezTo>
                <a:cubicBezTo>
                  <a:pt x="13200" y="17948"/>
                  <a:pt x="13224" y="17903"/>
                  <a:pt x="13224" y="17846"/>
                </a:cubicBezTo>
                <a:lnTo>
                  <a:pt x="13224" y="17626"/>
                </a:lnTo>
                <a:cubicBezTo>
                  <a:pt x="13224" y="17568"/>
                  <a:pt x="13200" y="17521"/>
                  <a:pt x="13171" y="17521"/>
                </a:cubicBezTo>
                <a:close/>
                <a:moveTo>
                  <a:pt x="14021" y="17521"/>
                </a:moveTo>
                <a:cubicBezTo>
                  <a:pt x="13992" y="17521"/>
                  <a:pt x="13968" y="17568"/>
                  <a:pt x="13968" y="17626"/>
                </a:cubicBezTo>
                <a:lnTo>
                  <a:pt x="13968" y="17846"/>
                </a:lnTo>
                <a:cubicBezTo>
                  <a:pt x="13968" y="17903"/>
                  <a:pt x="13992" y="17948"/>
                  <a:pt x="14021" y="17948"/>
                </a:cubicBezTo>
                <a:cubicBezTo>
                  <a:pt x="14050" y="17948"/>
                  <a:pt x="14074" y="17903"/>
                  <a:pt x="14074" y="17846"/>
                </a:cubicBezTo>
                <a:lnTo>
                  <a:pt x="14074" y="17626"/>
                </a:lnTo>
                <a:cubicBezTo>
                  <a:pt x="14074" y="17568"/>
                  <a:pt x="14050" y="17521"/>
                  <a:pt x="14021" y="17521"/>
                </a:cubicBezTo>
                <a:close/>
                <a:moveTo>
                  <a:pt x="14335" y="17521"/>
                </a:moveTo>
                <a:cubicBezTo>
                  <a:pt x="14306" y="17521"/>
                  <a:pt x="14282" y="17568"/>
                  <a:pt x="14282" y="17626"/>
                </a:cubicBezTo>
                <a:lnTo>
                  <a:pt x="14282" y="17846"/>
                </a:lnTo>
                <a:cubicBezTo>
                  <a:pt x="14282" y="17903"/>
                  <a:pt x="14306" y="17948"/>
                  <a:pt x="14335" y="17948"/>
                </a:cubicBezTo>
                <a:cubicBezTo>
                  <a:pt x="14364" y="17948"/>
                  <a:pt x="14388" y="17903"/>
                  <a:pt x="14388" y="17846"/>
                </a:cubicBezTo>
                <a:lnTo>
                  <a:pt x="14388" y="17626"/>
                </a:lnTo>
                <a:cubicBezTo>
                  <a:pt x="14388" y="17568"/>
                  <a:pt x="14364" y="17521"/>
                  <a:pt x="14335" y="17521"/>
                </a:cubicBezTo>
                <a:close/>
                <a:moveTo>
                  <a:pt x="15185" y="17521"/>
                </a:moveTo>
                <a:cubicBezTo>
                  <a:pt x="15156" y="17521"/>
                  <a:pt x="15132" y="17568"/>
                  <a:pt x="15132" y="17626"/>
                </a:cubicBezTo>
                <a:lnTo>
                  <a:pt x="15132" y="17846"/>
                </a:lnTo>
                <a:cubicBezTo>
                  <a:pt x="15132" y="17903"/>
                  <a:pt x="15156" y="17948"/>
                  <a:pt x="15185" y="17948"/>
                </a:cubicBezTo>
                <a:cubicBezTo>
                  <a:pt x="15214" y="17948"/>
                  <a:pt x="15237" y="17903"/>
                  <a:pt x="15237" y="17846"/>
                </a:cubicBezTo>
                <a:lnTo>
                  <a:pt x="15237" y="17626"/>
                </a:lnTo>
                <a:cubicBezTo>
                  <a:pt x="15237" y="17568"/>
                  <a:pt x="15214" y="17521"/>
                  <a:pt x="15185" y="17521"/>
                </a:cubicBezTo>
                <a:close/>
                <a:moveTo>
                  <a:pt x="15500" y="17521"/>
                </a:moveTo>
                <a:cubicBezTo>
                  <a:pt x="15470" y="17521"/>
                  <a:pt x="15447" y="17568"/>
                  <a:pt x="15447" y="17626"/>
                </a:cubicBezTo>
                <a:lnTo>
                  <a:pt x="15447" y="17846"/>
                </a:lnTo>
                <a:cubicBezTo>
                  <a:pt x="15447" y="17903"/>
                  <a:pt x="15470" y="17948"/>
                  <a:pt x="15500" y="17948"/>
                </a:cubicBezTo>
                <a:cubicBezTo>
                  <a:pt x="15529" y="17948"/>
                  <a:pt x="15551" y="17903"/>
                  <a:pt x="15551" y="17846"/>
                </a:cubicBezTo>
                <a:lnTo>
                  <a:pt x="15551" y="17626"/>
                </a:lnTo>
                <a:cubicBezTo>
                  <a:pt x="15551" y="17568"/>
                  <a:pt x="15529" y="17521"/>
                  <a:pt x="15500" y="17521"/>
                </a:cubicBezTo>
                <a:close/>
                <a:moveTo>
                  <a:pt x="16349" y="17521"/>
                </a:moveTo>
                <a:cubicBezTo>
                  <a:pt x="16320" y="17521"/>
                  <a:pt x="16296" y="17568"/>
                  <a:pt x="16296" y="17626"/>
                </a:cubicBezTo>
                <a:lnTo>
                  <a:pt x="16296" y="17846"/>
                </a:lnTo>
                <a:cubicBezTo>
                  <a:pt x="16296" y="17903"/>
                  <a:pt x="16320" y="17948"/>
                  <a:pt x="16349" y="17948"/>
                </a:cubicBezTo>
                <a:cubicBezTo>
                  <a:pt x="16378" y="17948"/>
                  <a:pt x="16401" y="17903"/>
                  <a:pt x="16401" y="17846"/>
                </a:cubicBezTo>
                <a:lnTo>
                  <a:pt x="16401" y="17626"/>
                </a:lnTo>
                <a:cubicBezTo>
                  <a:pt x="16401" y="17568"/>
                  <a:pt x="16378" y="17521"/>
                  <a:pt x="16349" y="17521"/>
                </a:cubicBezTo>
                <a:close/>
                <a:moveTo>
                  <a:pt x="16663" y="17521"/>
                </a:moveTo>
                <a:cubicBezTo>
                  <a:pt x="16634" y="17521"/>
                  <a:pt x="16611" y="17568"/>
                  <a:pt x="16611" y="17626"/>
                </a:cubicBezTo>
                <a:lnTo>
                  <a:pt x="16611" y="17846"/>
                </a:lnTo>
                <a:cubicBezTo>
                  <a:pt x="16611" y="17903"/>
                  <a:pt x="16634" y="17948"/>
                  <a:pt x="16663" y="17948"/>
                </a:cubicBezTo>
                <a:cubicBezTo>
                  <a:pt x="16692" y="17948"/>
                  <a:pt x="16716" y="17903"/>
                  <a:pt x="16716" y="17846"/>
                </a:cubicBezTo>
                <a:lnTo>
                  <a:pt x="16716" y="17626"/>
                </a:lnTo>
                <a:cubicBezTo>
                  <a:pt x="16716" y="17568"/>
                  <a:pt x="16692" y="17521"/>
                  <a:pt x="16663" y="17521"/>
                </a:cubicBezTo>
                <a:close/>
                <a:moveTo>
                  <a:pt x="17512" y="17521"/>
                </a:moveTo>
                <a:cubicBezTo>
                  <a:pt x="17483" y="17521"/>
                  <a:pt x="17459" y="17568"/>
                  <a:pt x="17459" y="17626"/>
                </a:cubicBezTo>
                <a:lnTo>
                  <a:pt x="17459" y="17846"/>
                </a:lnTo>
                <a:cubicBezTo>
                  <a:pt x="17459" y="17903"/>
                  <a:pt x="17483" y="17948"/>
                  <a:pt x="17512" y="17948"/>
                </a:cubicBezTo>
                <a:cubicBezTo>
                  <a:pt x="17541" y="17948"/>
                  <a:pt x="17565" y="17903"/>
                  <a:pt x="17565" y="17846"/>
                </a:cubicBezTo>
                <a:lnTo>
                  <a:pt x="17565" y="17626"/>
                </a:lnTo>
                <a:cubicBezTo>
                  <a:pt x="17565" y="17568"/>
                  <a:pt x="17541" y="17521"/>
                  <a:pt x="17512" y="17521"/>
                </a:cubicBezTo>
                <a:close/>
                <a:moveTo>
                  <a:pt x="17827" y="17521"/>
                </a:moveTo>
                <a:cubicBezTo>
                  <a:pt x="17798" y="17521"/>
                  <a:pt x="17774" y="17568"/>
                  <a:pt x="17774" y="17626"/>
                </a:cubicBezTo>
                <a:lnTo>
                  <a:pt x="17774" y="17846"/>
                </a:lnTo>
                <a:cubicBezTo>
                  <a:pt x="17774" y="17903"/>
                  <a:pt x="17798" y="17948"/>
                  <a:pt x="17827" y="17948"/>
                </a:cubicBezTo>
                <a:cubicBezTo>
                  <a:pt x="17856" y="17948"/>
                  <a:pt x="17880" y="17903"/>
                  <a:pt x="17880" y="17846"/>
                </a:cubicBezTo>
                <a:lnTo>
                  <a:pt x="17880" y="17626"/>
                </a:lnTo>
                <a:cubicBezTo>
                  <a:pt x="17880" y="17568"/>
                  <a:pt x="17856" y="17521"/>
                  <a:pt x="17827" y="17521"/>
                </a:cubicBezTo>
                <a:close/>
                <a:moveTo>
                  <a:pt x="18677" y="17521"/>
                </a:moveTo>
                <a:cubicBezTo>
                  <a:pt x="18648" y="17521"/>
                  <a:pt x="18624" y="17568"/>
                  <a:pt x="18624" y="17626"/>
                </a:cubicBezTo>
                <a:lnTo>
                  <a:pt x="18624" y="17846"/>
                </a:lnTo>
                <a:cubicBezTo>
                  <a:pt x="18624" y="17903"/>
                  <a:pt x="18648" y="17948"/>
                  <a:pt x="18677" y="17948"/>
                </a:cubicBezTo>
                <a:cubicBezTo>
                  <a:pt x="18706" y="17948"/>
                  <a:pt x="18730" y="17903"/>
                  <a:pt x="18730" y="17846"/>
                </a:cubicBezTo>
                <a:lnTo>
                  <a:pt x="18730" y="17626"/>
                </a:lnTo>
                <a:cubicBezTo>
                  <a:pt x="18730" y="17568"/>
                  <a:pt x="18706" y="17521"/>
                  <a:pt x="18677" y="17521"/>
                </a:cubicBezTo>
                <a:close/>
                <a:moveTo>
                  <a:pt x="18991" y="17521"/>
                </a:moveTo>
                <a:cubicBezTo>
                  <a:pt x="18962" y="17521"/>
                  <a:pt x="18938" y="17568"/>
                  <a:pt x="18938" y="17626"/>
                </a:cubicBezTo>
                <a:lnTo>
                  <a:pt x="18938" y="17846"/>
                </a:lnTo>
                <a:cubicBezTo>
                  <a:pt x="18938" y="17903"/>
                  <a:pt x="18962" y="17948"/>
                  <a:pt x="18991" y="17948"/>
                </a:cubicBezTo>
                <a:cubicBezTo>
                  <a:pt x="19020" y="17948"/>
                  <a:pt x="19044" y="17903"/>
                  <a:pt x="19044" y="17846"/>
                </a:cubicBezTo>
                <a:lnTo>
                  <a:pt x="19044" y="17626"/>
                </a:lnTo>
                <a:cubicBezTo>
                  <a:pt x="19044" y="17568"/>
                  <a:pt x="19020" y="17521"/>
                  <a:pt x="18991" y="17521"/>
                </a:cubicBezTo>
                <a:close/>
                <a:moveTo>
                  <a:pt x="19841" y="17521"/>
                </a:moveTo>
                <a:cubicBezTo>
                  <a:pt x="19812" y="17521"/>
                  <a:pt x="19788" y="17568"/>
                  <a:pt x="19788" y="17626"/>
                </a:cubicBezTo>
                <a:lnTo>
                  <a:pt x="19788" y="17846"/>
                </a:lnTo>
                <a:cubicBezTo>
                  <a:pt x="19788" y="17903"/>
                  <a:pt x="19812" y="17948"/>
                  <a:pt x="19841" y="17948"/>
                </a:cubicBezTo>
                <a:cubicBezTo>
                  <a:pt x="19870" y="17948"/>
                  <a:pt x="19894" y="17903"/>
                  <a:pt x="19894" y="17846"/>
                </a:cubicBezTo>
                <a:lnTo>
                  <a:pt x="19894" y="17626"/>
                </a:lnTo>
                <a:cubicBezTo>
                  <a:pt x="19894" y="17568"/>
                  <a:pt x="19870" y="17521"/>
                  <a:pt x="19841" y="17521"/>
                </a:cubicBezTo>
                <a:close/>
                <a:moveTo>
                  <a:pt x="20155" y="17521"/>
                </a:moveTo>
                <a:cubicBezTo>
                  <a:pt x="20126" y="17521"/>
                  <a:pt x="20102" y="17568"/>
                  <a:pt x="20102" y="17626"/>
                </a:cubicBezTo>
                <a:lnTo>
                  <a:pt x="20102" y="17846"/>
                </a:lnTo>
                <a:cubicBezTo>
                  <a:pt x="20102" y="17903"/>
                  <a:pt x="20126" y="17948"/>
                  <a:pt x="20155" y="17948"/>
                </a:cubicBezTo>
                <a:cubicBezTo>
                  <a:pt x="20184" y="17948"/>
                  <a:pt x="20207" y="17903"/>
                  <a:pt x="20207" y="17846"/>
                </a:cubicBezTo>
                <a:lnTo>
                  <a:pt x="20207" y="17626"/>
                </a:lnTo>
                <a:cubicBezTo>
                  <a:pt x="20207" y="17568"/>
                  <a:pt x="20184" y="17521"/>
                  <a:pt x="20155" y="17521"/>
                </a:cubicBezTo>
                <a:close/>
                <a:moveTo>
                  <a:pt x="21004" y="17521"/>
                </a:moveTo>
                <a:cubicBezTo>
                  <a:pt x="20975" y="17521"/>
                  <a:pt x="20952" y="17568"/>
                  <a:pt x="20952" y="17626"/>
                </a:cubicBezTo>
                <a:lnTo>
                  <a:pt x="20952" y="17846"/>
                </a:lnTo>
                <a:cubicBezTo>
                  <a:pt x="20952" y="17903"/>
                  <a:pt x="20975" y="17948"/>
                  <a:pt x="21004" y="17948"/>
                </a:cubicBezTo>
                <a:cubicBezTo>
                  <a:pt x="21033" y="17948"/>
                  <a:pt x="21057" y="17903"/>
                  <a:pt x="21057" y="17846"/>
                </a:cubicBezTo>
                <a:lnTo>
                  <a:pt x="21057" y="17626"/>
                </a:lnTo>
                <a:cubicBezTo>
                  <a:pt x="21057" y="17568"/>
                  <a:pt x="21033" y="17521"/>
                  <a:pt x="21004" y="17521"/>
                </a:cubicBezTo>
                <a:close/>
                <a:moveTo>
                  <a:pt x="21319" y="17521"/>
                </a:moveTo>
                <a:cubicBezTo>
                  <a:pt x="21289" y="17521"/>
                  <a:pt x="21267" y="17568"/>
                  <a:pt x="21267" y="17626"/>
                </a:cubicBezTo>
                <a:lnTo>
                  <a:pt x="21267" y="17846"/>
                </a:lnTo>
                <a:cubicBezTo>
                  <a:pt x="21267" y="17903"/>
                  <a:pt x="21289" y="17948"/>
                  <a:pt x="21319" y="17948"/>
                </a:cubicBezTo>
                <a:cubicBezTo>
                  <a:pt x="21348" y="17948"/>
                  <a:pt x="21372" y="17903"/>
                  <a:pt x="21372" y="17846"/>
                </a:cubicBezTo>
                <a:lnTo>
                  <a:pt x="21372" y="17626"/>
                </a:lnTo>
                <a:cubicBezTo>
                  <a:pt x="21372" y="17568"/>
                  <a:pt x="21348" y="17521"/>
                  <a:pt x="21319" y="17521"/>
                </a:cubicBezTo>
                <a:close/>
                <a:moveTo>
                  <a:pt x="281" y="18251"/>
                </a:moveTo>
                <a:cubicBezTo>
                  <a:pt x="252" y="18251"/>
                  <a:pt x="228" y="18298"/>
                  <a:pt x="228" y="18356"/>
                </a:cubicBezTo>
                <a:lnTo>
                  <a:pt x="228" y="18576"/>
                </a:lnTo>
                <a:cubicBezTo>
                  <a:pt x="228" y="18633"/>
                  <a:pt x="252" y="18678"/>
                  <a:pt x="281" y="18678"/>
                </a:cubicBezTo>
                <a:cubicBezTo>
                  <a:pt x="311" y="18678"/>
                  <a:pt x="334" y="18633"/>
                  <a:pt x="334" y="18576"/>
                </a:cubicBezTo>
                <a:lnTo>
                  <a:pt x="334" y="18356"/>
                </a:lnTo>
                <a:cubicBezTo>
                  <a:pt x="334" y="18298"/>
                  <a:pt x="311" y="18251"/>
                  <a:pt x="281" y="18251"/>
                </a:cubicBezTo>
                <a:close/>
                <a:moveTo>
                  <a:pt x="596" y="18251"/>
                </a:moveTo>
                <a:cubicBezTo>
                  <a:pt x="567" y="18251"/>
                  <a:pt x="543" y="18298"/>
                  <a:pt x="543" y="18356"/>
                </a:cubicBezTo>
                <a:lnTo>
                  <a:pt x="543" y="18576"/>
                </a:lnTo>
                <a:cubicBezTo>
                  <a:pt x="543" y="18633"/>
                  <a:pt x="567" y="18678"/>
                  <a:pt x="596" y="18678"/>
                </a:cubicBezTo>
                <a:cubicBezTo>
                  <a:pt x="625" y="18678"/>
                  <a:pt x="649" y="18633"/>
                  <a:pt x="649" y="18576"/>
                </a:cubicBezTo>
                <a:lnTo>
                  <a:pt x="649" y="18356"/>
                </a:lnTo>
                <a:cubicBezTo>
                  <a:pt x="649" y="18298"/>
                  <a:pt x="625" y="18251"/>
                  <a:pt x="596" y="18251"/>
                </a:cubicBezTo>
                <a:close/>
                <a:moveTo>
                  <a:pt x="1446" y="18251"/>
                </a:moveTo>
                <a:cubicBezTo>
                  <a:pt x="1417" y="18251"/>
                  <a:pt x="1393" y="18298"/>
                  <a:pt x="1393" y="18356"/>
                </a:cubicBezTo>
                <a:lnTo>
                  <a:pt x="1393" y="18576"/>
                </a:lnTo>
                <a:cubicBezTo>
                  <a:pt x="1393" y="18633"/>
                  <a:pt x="1417" y="18678"/>
                  <a:pt x="1446" y="18678"/>
                </a:cubicBezTo>
                <a:cubicBezTo>
                  <a:pt x="1475" y="18678"/>
                  <a:pt x="1499" y="18633"/>
                  <a:pt x="1499" y="18576"/>
                </a:cubicBezTo>
                <a:lnTo>
                  <a:pt x="1499" y="18356"/>
                </a:lnTo>
                <a:cubicBezTo>
                  <a:pt x="1499" y="18298"/>
                  <a:pt x="1475" y="18251"/>
                  <a:pt x="1446" y="18251"/>
                </a:cubicBezTo>
                <a:close/>
                <a:moveTo>
                  <a:pt x="1760" y="18251"/>
                </a:moveTo>
                <a:cubicBezTo>
                  <a:pt x="1731" y="18251"/>
                  <a:pt x="1707" y="18298"/>
                  <a:pt x="1707" y="18356"/>
                </a:cubicBezTo>
                <a:lnTo>
                  <a:pt x="1707" y="18576"/>
                </a:lnTo>
                <a:cubicBezTo>
                  <a:pt x="1707" y="18633"/>
                  <a:pt x="1731" y="18678"/>
                  <a:pt x="1760" y="18678"/>
                </a:cubicBezTo>
                <a:cubicBezTo>
                  <a:pt x="1789" y="18678"/>
                  <a:pt x="1813" y="18633"/>
                  <a:pt x="1813" y="18576"/>
                </a:cubicBezTo>
                <a:lnTo>
                  <a:pt x="1813" y="18356"/>
                </a:lnTo>
                <a:cubicBezTo>
                  <a:pt x="1813" y="18298"/>
                  <a:pt x="1789" y="18251"/>
                  <a:pt x="1760" y="18251"/>
                </a:cubicBezTo>
                <a:close/>
                <a:moveTo>
                  <a:pt x="2610" y="18251"/>
                </a:moveTo>
                <a:cubicBezTo>
                  <a:pt x="2581" y="18251"/>
                  <a:pt x="2557" y="18298"/>
                  <a:pt x="2557" y="18356"/>
                </a:cubicBezTo>
                <a:lnTo>
                  <a:pt x="2557" y="18576"/>
                </a:lnTo>
                <a:cubicBezTo>
                  <a:pt x="2557" y="18633"/>
                  <a:pt x="2581" y="18678"/>
                  <a:pt x="2610" y="18678"/>
                </a:cubicBezTo>
                <a:cubicBezTo>
                  <a:pt x="2639" y="18678"/>
                  <a:pt x="2662" y="18633"/>
                  <a:pt x="2662" y="18576"/>
                </a:cubicBezTo>
                <a:lnTo>
                  <a:pt x="2662" y="18356"/>
                </a:lnTo>
                <a:cubicBezTo>
                  <a:pt x="2662" y="18298"/>
                  <a:pt x="2639" y="18251"/>
                  <a:pt x="2610" y="18251"/>
                </a:cubicBezTo>
                <a:close/>
                <a:moveTo>
                  <a:pt x="2924" y="18251"/>
                </a:moveTo>
                <a:cubicBezTo>
                  <a:pt x="2895" y="18251"/>
                  <a:pt x="2871" y="18298"/>
                  <a:pt x="2871" y="18356"/>
                </a:cubicBezTo>
                <a:lnTo>
                  <a:pt x="2871" y="18576"/>
                </a:lnTo>
                <a:cubicBezTo>
                  <a:pt x="2871" y="18633"/>
                  <a:pt x="2895" y="18678"/>
                  <a:pt x="2924" y="18678"/>
                </a:cubicBezTo>
                <a:cubicBezTo>
                  <a:pt x="2954" y="18678"/>
                  <a:pt x="2976" y="18633"/>
                  <a:pt x="2976" y="18576"/>
                </a:cubicBezTo>
                <a:lnTo>
                  <a:pt x="2976" y="18356"/>
                </a:lnTo>
                <a:cubicBezTo>
                  <a:pt x="2976" y="18298"/>
                  <a:pt x="2954" y="18251"/>
                  <a:pt x="2924" y="18251"/>
                </a:cubicBezTo>
                <a:close/>
                <a:moveTo>
                  <a:pt x="3773" y="18251"/>
                </a:moveTo>
                <a:cubicBezTo>
                  <a:pt x="3744" y="18251"/>
                  <a:pt x="3721" y="18298"/>
                  <a:pt x="3721" y="18356"/>
                </a:cubicBezTo>
                <a:lnTo>
                  <a:pt x="3721" y="18576"/>
                </a:lnTo>
                <a:cubicBezTo>
                  <a:pt x="3721" y="18633"/>
                  <a:pt x="3744" y="18678"/>
                  <a:pt x="3773" y="18678"/>
                </a:cubicBezTo>
                <a:cubicBezTo>
                  <a:pt x="3802" y="18678"/>
                  <a:pt x="3826" y="18633"/>
                  <a:pt x="3826" y="18576"/>
                </a:cubicBezTo>
                <a:lnTo>
                  <a:pt x="3826" y="18356"/>
                </a:lnTo>
                <a:cubicBezTo>
                  <a:pt x="3826" y="18298"/>
                  <a:pt x="3802" y="18251"/>
                  <a:pt x="3773" y="18251"/>
                </a:cubicBezTo>
                <a:close/>
                <a:moveTo>
                  <a:pt x="4088" y="18251"/>
                </a:moveTo>
                <a:cubicBezTo>
                  <a:pt x="4058" y="18251"/>
                  <a:pt x="4035" y="18298"/>
                  <a:pt x="4035" y="18356"/>
                </a:cubicBezTo>
                <a:lnTo>
                  <a:pt x="4035" y="18576"/>
                </a:lnTo>
                <a:cubicBezTo>
                  <a:pt x="4035" y="18633"/>
                  <a:pt x="4058" y="18678"/>
                  <a:pt x="4088" y="18678"/>
                </a:cubicBezTo>
                <a:cubicBezTo>
                  <a:pt x="4117" y="18678"/>
                  <a:pt x="4141" y="18633"/>
                  <a:pt x="4141" y="18576"/>
                </a:cubicBezTo>
                <a:lnTo>
                  <a:pt x="4141" y="18356"/>
                </a:lnTo>
                <a:cubicBezTo>
                  <a:pt x="4141" y="18298"/>
                  <a:pt x="4117" y="18251"/>
                  <a:pt x="4088" y="18251"/>
                </a:cubicBezTo>
                <a:close/>
                <a:moveTo>
                  <a:pt x="4937" y="18251"/>
                </a:moveTo>
                <a:cubicBezTo>
                  <a:pt x="4908" y="18251"/>
                  <a:pt x="4884" y="18298"/>
                  <a:pt x="4884" y="18356"/>
                </a:cubicBezTo>
                <a:lnTo>
                  <a:pt x="4884" y="18576"/>
                </a:lnTo>
                <a:cubicBezTo>
                  <a:pt x="4884" y="18633"/>
                  <a:pt x="4908" y="18678"/>
                  <a:pt x="4937" y="18678"/>
                </a:cubicBezTo>
                <a:cubicBezTo>
                  <a:pt x="4966" y="18678"/>
                  <a:pt x="4990" y="18633"/>
                  <a:pt x="4990" y="18576"/>
                </a:cubicBezTo>
                <a:lnTo>
                  <a:pt x="4990" y="18356"/>
                </a:lnTo>
                <a:cubicBezTo>
                  <a:pt x="4990" y="18298"/>
                  <a:pt x="4966" y="18251"/>
                  <a:pt x="4937" y="18251"/>
                </a:cubicBezTo>
                <a:close/>
                <a:moveTo>
                  <a:pt x="5252" y="18251"/>
                </a:moveTo>
                <a:cubicBezTo>
                  <a:pt x="5223" y="18251"/>
                  <a:pt x="5199" y="18298"/>
                  <a:pt x="5199" y="18356"/>
                </a:cubicBezTo>
                <a:lnTo>
                  <a:pt x="5199" y="18576"/>
                </a:lnTo>
                <a:cubicBezTo>
                  <a:pt x="5199" y="18633"/>
                  <a:pt x="5223" y="18678"/>
                  <a:pt x="5252" y="18678"/>
                </a:cubicBezTo>
                <a:cubicBezTo>
                  <a:pt x="5281" y="18678"/>
                  <a:pt x="5305" y="18633"/>
                  <a:pt x="5305" y="18576"/>
                </a:cubicBezTo>
                <a:lnTo>
                  <a:pt x="5305" y="18356"/>
                </a:lnTo>
                <a:cubicBezTo>
                  <a:pt x="5305" y="18298"/>
                  <a:pt x="5281" y="18251"/>
                  <a:pt x="5252" y="18251"/>
                </a:cubicBezTo>
                <a:close/>
                <a:moveTo>
                  <a:pt x="6102" y="18251"/>
                </a:moveTo>
                <a:cubicBezTo>
                  <a:pt x="6072" y="18251"/>
                  <a:pt x="6049" y="18298"/>
                  <a:pt x="6049" y="18356"/>
                </a:cubicBezTo>
                <a:lnTo>
                  <a:pt x="6049" y="18576"/>
                </a:lnTo>
                <a:cubicBezTo>
                  <a:pt x="6049" y="18633"/>
                  <a:pt x="6072" y="18678"/>
                  <a:pt x="6102" y="18678"/>
                </a:cubicBezTo>
                <a:cubicBezTo>
                  <a:pt x="6131" y="18678"/>
                  <a:pt x="6155" y="18633"/>
                  <a:pt x="6155" y="18576"/>
                </a:cubicBezTo>
                <a:lnTo>
                  <a:pt x="6155" y="18356"/>
                </a:lnTo>
                <a:cubicBezTo>
                  <a:pt x="6155" y="18298"/>
                  <a:pt x="6131" y="18251"/>
                  <a:pt x="6102" y="18251"/>
                </a:cubicBezTo>
                <a:close/>
                <a:moveTo>
                  <a:pt x="6416" y="18251"/>
                </a:moveTo>
                <a:cubicBezTo>
                  <a:pt x="6387" y="18251"/>
                  <a:pt x="6363" y="18298"/>
                  <a:pt x="6363" y="18356"/>
                </a:cubicBezTo>
                <a:lnTo>
                  <a:pt x="6363" y="18576"/>
                </a:lnTo>
                <a:cubicBezTo>
                  <a:pt x="6363" y="18633"/>
                  <a:pt x="6387" y="18678"/>
                  <a:pt x="6416" y="18678"/>
                </a:cubicBezTo>
                <a:cubicBezTo>
                  <a:pt x="6445" y="18678"/>
                  <a:pt x="6469" y="18633"/>
                  <a:pt x="6469" y="18576"/>
                </a:cubicBezTo>
                <a:lnTo>
                  <a:pt x="6469" y="18356"/>
                </a:lnTo>
                <a:cubicBezTo>
                  <a:pt x="6469" y="18298"/>
                  <a:pt x="6445" y="18251"/>
                  <a:pt x="6416" y="18251"/>
                </a:cubicBezTo>
                <a:close/>
                <a:moveTo>
                  <a:pt x="7266" y="18251"/>
                </a:moveTo>
                <a:cubicBezTo>
                  <a:pt x="7237" y="18251"/>
                  <a:pt x="7213" y="18298"/>
                  <a:pt x="7213" y="18356"/>
                </a:cubicBezTo>
                <a:lnTo>
                  <a:pt x="7213" y="18576"/>
                </a:lnTo>
                <a:cubicBezTo>
                  <a:pt x="7213" y="18633"/>
                  <a:pt x="7237" y="18678"/>
                  <a:pt x="7266" y="18678"/>
                </a:cubicBezTo>
                <a:cubicBezTo>
                  <a:pt x="7295" y="18678"/>
                  <a:pt x="7318" y="18633"/>
                  <a:pt x="7318" y="18576"/>
                </a:cubicBezTo>
                <a:lnTo>
                  <a:pt x="7318" y="18356"/>
                </a:lnTo>
                <a:cubicBezTo>
                  <a:pt x="7318" y="18298"/>
                  <a:pt x="7295" y="18251"/>
                  <a:pt x="7266" y="18251"/>
                </a:cubicBezTo>
                <a:close/>
                <a:moveTo>
                  <a:pt x="7580" y="18251"/>
                </a:moveTo>
                <a:cubicBezTo>
                  <a:pt x="7551" y="18251"/>
                  <a:pt x="7527" y="18298"/>
                  <a:pt x="7527" y="18356"/>
                </a:cubicBezTo>
                <a:lnTo>
                  <a:pt x="7527" y="18576"/>
                </a:lnTo>
                <a:cubicBezTo>
                  <a:pt x="7527" y="18633"/>
                  <a:pt x="7551" y="18678"/>
                  <a:pt x="7580" y="18678"/>
                </a:cubicBezTo>
                <a:cubicBezTo>
                  <a:pt x="7609" y="18678"/>
                  <a:pt x="7632" y="18633"/>
                  <a:pt x="7632" y="18576"/>
                </a:cubicBezTo>
                <a:lnTo>
                  <a:pt x="7632" y="18356"/>
                </a:lnTo>
                <a:cubicBezTo>
                  <a:pt x="7632" y="18298"/>
                  <a:pt x="7609" y="18251"/>
                  <a:pt x="7580" y="18251"/>
                </a:cubicBezTo>
                <a:close/>
                <a:moveTo>
                  <a:pt x="8429" y="18251"/>
                </a:moveTo>
                <a:cubicBezTo>
                  <a:pt x="8400" y="18251"/>
                  <a:pt x="8377" y="18298"/>
                  <a:pt x="8377" y="18356"/>
                </a:cubicBezTo>
                <a:lnTo>
                  <a:pt x="8377" y="18576"/>
                </a:lnTo>
                <a:cubicBezTo>
                  <a:pt x="8377" y="18633"/>
                  <a:pt x="8400" y="18678"/>
                  <a:pt x="8429" y="18678"/>
                </a:cubicBezTo>
                <a:cubicBezTo>
                  <a:pt x="8458" y="18678"/>
                  <a:pt x="8482" y="18633"/>
                  <a:pt x="8482" y="18576"/>
                </a:cubicBezTo>
                <a:lnTo>
                  <a:pt x="8482" y="18356"/>
                </a:lnTo>
                <a:cubicBezTo>
                  <a:pt x="8482" y="18298"/>
                  <a:pt x="8458" y="18251"/>
                  <a:pt x="8429" y="18251"/>
                </a:cubicBezTo>
                <a:close/>
                <a:moveTo>
                  <a:pt x="8744" y="18251"/>
                </a:moveTo>
                <a:cubicBezTo>
                  <a:pt x="8714" y="18251"/>
                  <a:pt x="8691" y="18298"/>
                  <a:pt x="8691" y="18356"/>
                </a:cubicBezTo>
                <a:lnTo>
                  <a:pt x="8691" y="18576"/>
                </a:lnTo>
                <a:cubicBezTo>
                  <a:pt x="8691" y="18633"/>
                  <a:pt x="8714" y="18678"/>
                  <a:pt x="8744" y="18678"/>
                </a:cubicBezTo>
                <a:cubicBezTo>
                  <a:pt x="8773" y="18678"/>
                  <a:pt x="8796" y="18633"/>
                  <a:pt x="8796" y="18576"/>
                </a:cubicBezTo>
                <a:lnTo>
                  <a:pt x="8796" y="18356"/>
                </a:lnTo>
                <a:cubicBezTo>
                  <a:pt x="8796" y="18298"/>
                  <a:pt x="8773" y="18251"/>
                  <a:pt x="8744" y="18251"/>
                </a:cubicBezTo>
                <a:close/>
                <a:moveTo>
                  <a:pt x="9593" y="18251"/>
                </a:moveTo>
                <a:cubicBezTo>
                  <a:pt x="9564" y="18251"/>
                  <a:pt x="9540" y="18298"/>
                  <a:pt x="9540" y="18356"/>
                </a:cubicBezTo>
                <a:lnTo>
                  <a:pt x="9540" y="18576"/>
                </a:lnTo>
                <a:cubicBezTo>
                  <a:pt x="9540" y="18633"/>
                  <a:pt x="9564" y="18678"/>
                  <a:pt x="9593" y="18678"/>
                </a:cubicBezTo>
                <a:cubicBezTo>
                  <a:pt x="9622" y="18678"/>
                  <a:pt x="9646" y="18633"/>
                  <a:pt x="9646" y="18576"/>
                </a:cubicBezTo>
                <a:lnTo>
                  <a:pt x="9646" y="18356"/>
                </a:lnTo>
                <a:cubicBezTo>
                  <a:pt x="9646" y="18298"/>
                  <a:pt x="9622" y="18251"/>
                  <a:pt x="9593" y="18251"/>
                </a:cubicBezTo>
                <a:close/>
                <a:moveTo>
                  <a:pt x="9908" y="18251"/>
                </a:moveTo>
                <a:cubicBezTo>
                  <a:pt x="9879" y="18251"/>
                  <a:pt x="9855" y="18298"/>
                  <a:pt x="9855" y="18356"/>
                </a:cubicBezTo>
                <a:lnTo>
                  <a:pt x="9855" y="18576"/>
                </a:lnTo>
                <a:cubicBezTo>
                  <a:pt x="9855" y="18633"/>
                  <a:pt x="9879" y="18678"/>
                  <a:pt x="9908" y="18678"/>
                </a:cubicBezTo>
                <a:cubicBezTo>
                  <a:pt x="9937" y="18678"/>
                  <a:pt x="9961" y="18633"/>
                  <a:pt x="9961" y="18576"/>
                </a:cubicBezTo>
                <a:lnTo>
                  <a:pt x="9961" y="18356"/>
                </a:lnTo>
                <a:cubicBezTo>
                  <a:pt x="9961" y="18298"/>
                  <a:pt x="9937" y="18251"/>
                  <a:pt x="9908" y="18251"/>
                </a:cubicBezTo>
                <a:close/>
                <a:moveTo>
                  <a:pt x="10758" y="18251"/>
                </a:moveTo>
                <a:cubicBezTo>
                  <a:pt x="10728" y="18251"/>
                  <a:pt x="10705" y="18298"/>
                  <a:pt x="10705" y="18356"/>
                </a:cubicBezTo>
                <a:lnTo>
                  <a:pt x="10705" y="18576"/>
                </a:lnTo>
                <a:cubicBezTo>
                  <a:pt x="10705" y="18633"/>
                  <a:pt x="10728" y="18678"/>
                  <a:pt x="10758" y="18678"/>
                </a:cubicBezTo>
                <a:cubicBezTo>
                  <a:pt x="10787" y="18678"/>
                  <a:pt x="10810" y="18633"/>
                  <a:pt x="10810" y="18576"/>
                </a:cubicBezTo>
                <a:lnTo>
                  <a:pt x="10810" y="18356"/>
                </a:lnTo>
                <a:cubicBezTo>
                  <a:pt x="10810" y="18298"/>
                  <a:pt x="10787" y="18251"/>
                  <a:pt x="10758" y="18251"/>
                </a:cubicBezTo>
                <a:close/>
                <a:moveTo>
                  <a:pt x="11072" y="18251"/>
                </a:moveTo>
                <a:cubicBezTo>
                  <a:pt x="11043" y="18251"/>
                  <a:pt x="11019" y="18298"/>
                  <a:pt x="11019" y="18356"/>
                </a:cubicBezTo>
                <a:lnTo>
                  <a:pt x="11019" y="18576"/>
                </a:lnTo>
                <a:cubicBezTo>
                  <a:pt x="11019" y="18633"/>
                  <a:pt x="11043" y="18678"/>
                  <a:pt x="11072" y="18678"/>
                </a:cubicBezTo>
                <a:cubicBezTo>
                  <a:pt x="11101" y="18678"/>
                  <a:pt x="11125" y="18633"/>
                  <a:pt x="11125" y="18576"/>
                </a:cubicBezTo>
                <a:lnTo>
                  <a:pt x="11125" y="18356"/>
                </a:lnTo>
                <a:cubicBezTo>
                  <a:pt x="11125" y="18298"/>
                  <a:pt x="11101" y="18251"/>
                  <a:pt x="11072" y="18251"/>
                </a:cubicBezTo>
                <a:close/>
                <a:moveTo>
                  <a:pt x="11922" y="18251"/>
                </a:moveTo>
                <a:cubicBezTo>
                  <a:pt x="11893" y="18251"/>
                  <a:pt x="11869" y="18298"/>
                  <a:pt x="11869" y="18356"/>
                </a:cubicBezTo>
                <a:lnTo>
                  <a:pt x="11869" y="18576"/>
                </a:lnTo>
                <a:cubicBezTo>
                  <a:pt x="11869" y="18633"/>
                  <a:pt x="11893" y="18678"/>
                  <a:pt x="11922" y="18678"/>
                </a:cubicBezTo>
                <a:cubicBezTo>
                  <a:pt x="11951" y="18678"/>
                  <a:pt x="11974" y="18633"/>
                  <a:pt x="11974" y="18576"/>
                </a:cubicBezTo>
                <a:lnTo>
                  <a:pt x="11974" y="18356"/>
                </a:lnTo>
                <a:cubicBezTo>
                  <a:pt x="11974" y="18298"/>
                  <a:pt x="11951" y="18251"/>
                  <a:pt x="11922" y="18251"/>
                </a:cubicBezTo>
                <a:close/>
                <a:moveTo>
                  <a:pt x="12236" y="18251"/>
                </a:moveTo>
                <a:cubicBezTo>
                  <a:pt x="12207" y="18251"/>
                  <a:pt x="12183" y="18298"/>
                  <a:pt x="12183" y="18356"/>
                </a:cubicBezTo>
                <a:lnTo>
                  <a:pt x="12183" y="18576"/>
                </a:lnTo>
                <a:cubicBezTo>
                  <a:pt x="12183" y="18633"/>
                  <a:pt x="12207" y="18678"/>
                  <a:pt x="12236" y="18678"/>
                </a:cubicBezTo>
                <a:cubicBezTo>
                  <a:pt x="12265" y="18678"/>
                  <a:pt x="12288" y="18633"/>
                  <a:pt x="12288" y="18576"/>
                </a:cubicBezTo>
                <a:lnTo>
                  <a:pt x="12288" y="18356"/>
                </a:lnTo>
                <a:cubicBezTo>
                  <a:pt x="12288" y="18298"/>
                  <a:pt x="12265" y="18251"/>
                  <a:pt x="12236" y="18251"/>
                </a:cubicBezTo>
                <a:close/>
                <a:moveTo>
                  <a:pt x="13085" y="18251"/>
                </a:moveTo>
                <a:cubicBezTo>
                  <a:pt x="13056" y="18251"/>
                  <a:pt x="13032" y="18298"/>
                  <a:pt x="13032" y="18356"/>
                </a:cubicBezTo>
                <a:lnTo>
                  <a:pt x="13032" y="18576"/>
                </a:lnTo>
                <a:cubicBezTo>
                  <a:pt x="13032" y="18633"/>
                  <a:pt x="13056" y="18678"/>
                  <a:pt x="13085" y="18678"/>
                </a:cubicBezTo>
                <a:cubicBezTo>
                  <a:pt x="13114" y="18678"/>
                  <a:pt x="13138" y="18633"/>
                  <a:pt x="13138" y="18576"/>
                </a:cubicBezTo>
                <a:lnTo>
                  <a:pt x="13138" y="18356"/>
                </a:lnTo>
                <a:cubicBezTo>
                  <a:pt x="13138" y="18298"/>
                  <a:pt x="13114" y="18251"/>
                  <a:pt x="13085" y="18251"/>
                </a:cubicBezTo>
                <a:close/>
                <a:moveTo>
                  <a:pt x="13399" y="18251"/>
                </a:moveTo>
                <a:cubicBezTo>
                  <a:pt x="13370" y="18251"/>
                  <a:pt x="13348" y="18298"/>
                  <a:pt x="13348" y="18356"/>
                </a:cubicBezTo>
                <a:lnTo>
                  <a:pt x="13348" y="18576"/>
                </a:lnTo>
                <a:cubicBezTo>
                  <a:pt x="13348" y="18633"/>
                  <a:pt x="13370" y="18678"/>
                  <a:pt x="13399" y="18678"/>
                </a:cubicBezTo>
                <a:cubicBezTo>
                  <a:pt x="13428" y="18678"/>
                  <a:pt x="13452" y="18633"/>
                  <a:pt x="13452" y="18576"/>
                </a:cubicBezTo>
                <a:lnTo>
                  <a:pt x="13452" y="18356"/>
                </a:lnTo>
                <a:cubicBezTo>
                  <a:pt x="13452" y="18298"/>
                  <a:pt x="13428" y="18251"/>
                  <a:pt x="13399" y="18251"/>
                </a:cubicBezTo>
                <a:close/>
                <a:moveTo>
                  <a:pt x="14249" y="18251"/>
                </a:moveTo>
                <a:cubicBezTo>
                  <a:pt x="14220" y="18251"/>
                  <a:pt x="14196" y="18298"/>
                  <a:pt x="14196" y="18356"/>
                </a:cubicBezTo>
                <a:lnTo>
                  <a:pt x="14196" y="18576"/>
                </a:lnTo>
                <a:cubicBezTo>
                  <a:pt x="14196" y="18633"/>
                  <a:pt x="14220" y="18678"/>
                  <a:pt x="14249" y="18678"/>
                </a:cubicBezTo>
                <a:cubicBezTo>
                  <a:pt x="14278" y="18678"/>
                  <a:pt x="14302" y="18633"/>
                  <a:pt x="14302" y="18576"/>
                </a:cubicBezTo>
                <a:lnTo>
                  <a:pt x="14302" y="18356"/>
                </a:lnTo>
                <a:cubicBezTo>
                  <a:pt x="14302" y="18298"/>
                  <a:pt x="14278" y="18251"/>
                  <a:pt x="14249" y="18251"/>
                </a:cubicBezTo>
                <a:close/>
                <a:moveTo>
                  <a:pt x="14564" y="18251"/>
                </a:moveTo>
                <a:cubicBezTo>
                  <a:pt x="14535" y="18251"/>
                  <a:pt x="14511" y="18298"/>
                  <a:pt x="14511" y="18356"/>
                </a:cubicBezTo>
                <a:lnTo>
                  <a:pt x="14511" y="18576"/>
                </a:lnTo>
                <a:cubicBezTo>
                  <a:pt x="14511" y="18633"/>
                  <a:pt x="14535" y="18678"/>
                  <a:pt x="14564" y="18678"/>
                </a:cubicBezTo>
                <a:cubicBezTo>
                  <a:pt x="14593" y="18678"/>
                  <a:pt x="14617" y="18633"/>
                  <a:pt x="14617" y="18576"/>
                </a:cubicBezTo>
                <a:lnTo>
                  <a:pt x="14617" y="18356"/>
                </a:lnTo>
                <a:cubicBezTo>
                  <a:pt x="14617" y="18298"/>
                  <a:pt x="14593" y="18251"/>
                  <a:pt x="14564" y="18251"/>
                </a:cubicBezTo>
                <a:close/>
                <a:moveTo>
                  <a:pt x="15413" y="18251"/>
                </a:moveTo>
                <a:cubicBezTo>
                  <a:pt x="15384" y="18251"/>
                  <a:pt x="15360" y="18298"/>
                  <a:pt x="15360" y="18356"/>
                </a:cubicBezTo>
                <a:lnTo>
                  <a:pt x="15360" y="18576"/>
                </a:lnTo>
                <a:cubicBezTo>
                  <a:pt x="15360" y="18633"/>
                  <a:pt x="15384" y="18678"/>
                  <a:pt x="15413" y="18678"/>
                </a:cubicBezTo>
                <a:cubicBezTo>
                  <a:pt x="15442" y="18678"/>
                  <a:pt x="15465" y="18633"/>
                  <a:pt x="15465" y="18576"/>
                </a:cubicBezTo>
                <a:lnTo>
                  <a:pt x="15465" y="18356"/>
                </a:lnTo>
                <a:cubicBezTo>
                  <a:pt x="15465" y="18298"/>
                  <a:pt x="15442" y="18251"/>
                  <a:pt x="15413" y="18251"/>
                </a:cubicBezTo>
                <a:close/>
                <a:moveTo>
                  <a:pt x="15728" y="18251"/>
                </a:moveTo>
                <a:cubicBezTo>
                  <a:pt x="15699" y="18251"/>
                  <a:pt x="15675" y="18298"/>
                  <a:pt x="15675" y="18356"/>
                </a:cubicBezTo>
                <a:lnTo>
                  <a:pt x="15675" y="18576"/>
                </a:lnTo>
                <a:cubicBezTo>
                  <a:pt x="15675" y="18633"/>
                  <a:pt x="15699" y="18678"/>
                  <a:pt x="15728" y="18678"/>
                </a:cubicBezTo>
                <a:cubicBezTo>
                  <a:pt x="15757" y="18678"/>
                  <a:pt x="15781" y="18633"/>
                  <a:pt x="15781" y="18576"/>
                </a:cubicBezTo>
                <a:lnTo>
                  <a:pt x="15781" y="18356"/>
                </a:lnTo>
                <a:cubicBezTo>
                  <a:pt x="15781" y="18298"/>
                  <a:pt x="15757" y="18251"/>
                  <a:pt x="15728" y="18251"/>
                </a:cubicBezTo>
                <a:close/>
                <a:moveTo>
                  <a:pt x="16578" y="18251"/>
                </a:moveTo>
                <a:cubicBezTo>
                  <a:pt x="16549" y="18251"/>
                  <a:pt x="16525" y="18298"/>
                  <a:pt x="16525" y="18356"/>
                </a:cubicBezTo>
                <a:lnTo>
                  <a:pt x="16525" y="18576"/>
                </a:lnTo>
                <a:cubicBezTo>
                  <a:pt x="16525" y="18633"/>
                  <a:pt x="16549" y="18678"/>
                  <a:pt x="16578" y="18678"/>
                </a:cubicBezTo>
                <a:cubicBezTo>
                  <a:pt x="16607" y="18678"/>
                  <a:pt x="16630" y="18633"/>
                  <a:pt x="16630" y="18576"/>
                </a:cubicBezTo>
                <a:lnTo>
                  <a:pt x="16630" y="18356"/>
                </a:lnTo>
                <a:cubicBezTo>
                  <a:pt x="16630" y="18298"/>
                  <a:pt x="16607" y="18251"/>
                  <a:pt x="16578" y="18251"/>
                </a:cubicBezTo>
                <a:close/>
                <a:moveTo>
                  <a:pt x="16892" y="18251"/>
                </a:moveTo>
                <a:cubicBezTo>
                  <a:pt x="16863" y="18251"/>
                  <a:pt x="16839" y="18298"/>
                  <a:pt x="16839" y="18356"/>
                </a:cubicBezTo>
                <a:lnTo>
                  <a:pt x="16839" y="18576"/>
                </a:lnTo>
                <a:cubicBezTo>
                  <a:pt x="16839" y="18633"/>
                  <a:pt x="16863" y="18678"/>
                  <a:pt x="16892" y="18678"/>
                </a:cubicBezTo>
                <a:cubicBezTo>
                  <a:pt x="16921" y="18678"/>
                  <a:pt x="16944" y="18633"/>
                  <a:pt x="16944" y="18576"/>
                </a:cubicBezTo>
                <a:lnTo>
                  <a:pt x="16944" y="18356"/>
                </a:lnTo>
                <a:cubicBezTo>
                  <a:pt x="16944" y="18298"/>
                  <a:pt x="16921" y="18251"/>
                  <a:pt x="16892" y="18251"/>
                </a:cubicBezTo>
                <a:close/>
                <a:moveTo>
                  <a:pt x="17741" y="18251"/>
                </a:moveTo>
                <a:cubicBezTo>
                  <a:pt x="17712" y="18251"/>
                  <a:pt x="17689" y="18298"/>
                  <a:pt x="17689" y="18356"/>
                </a:cubicBezTo>
                <a:lnTo>
                  <a:pt x="17689" y="18576"/>
                </a:lnTo>
                <a:cubicBezTo>
                  <a:pt x="17689" y="18633"/>
                  <a:pt x="17712" y="18678"/>
                  <a:pt x="17741" y="18678"/>
                </a:cubicBezTo>
                <a:cubicBezTo>
                  <a:pt x="17770" y="18678"/>
                  <a:pt x="17794" y="18633"/>
                  <a:pt x="17794" y="18576"/>
                </a:cubicBezTo>
                <a:lnTo>
                  <a:pt x="17794" y="18356"/>
                </a:lnTo>
                <a:cubicBezTo>
                  <a:pt x="17794" y="18298"/>
                  <a:pt x="17770" y="18251"/>
                  <a:pt x="17741" y="18251"/>
                </a:cubicBezTo>
                <a:close/>
                <a:moveTo>
                  <a:pt x="18055" y="18251"/>
                </a:moveTo>
                <a:cubicBezTo>
                  <a:pt x="18026" y="18251"/>
                  <a:pt x="18002" y="18298"/>
                  <a:pt x="18002" y="18356"/>
                </a:cubicBezTo>
                <a:lnTo>
                  <a:pt x="18002" y="18576"/>
                </a:lnTo>
                <a:cubicBezTo>
                  <a:pt x="18002" y="18633"/>
                  <a:pt x="18026" y="18678"/>
                  <a:pt x="18055" y="18678"/>
                </a:cubicBezTo>
                <a:cubicBezTo>
                  <a:pt x="18085" y="18678"/>
                  <a:pt x="18108" y="18633"/>
                  <a:pt x="18108" y="18576"/>
                </a:cubicBezTo>
                <a:lnTo>
                  <a:pt x="18108" y="18356"/>
                </a:lnTo>
                <a:cubicBezTo>
                  <a:pt x="18108" y="18298"/>
                  <a:pt x="18085" y="18251"/>
                  <a:pt x="18055" y="18251"/>
                </a:cubicBezTo>
                <a:close/>
                <a:moveTo>
                  <a:pt x="18905" y="18251"/>
                </a:moveTo>
                <a:cubicBezTo>
                  <a:pt x="18876" y="18251"/>
                  <a:pt x="18852" y="18298"/>
                  <a:pt x="18852" y="18356"/>
                </a:cubicBezTo>
                <a:lnTo>
                  <a:pt x="18852" y="18576"/>
                </a:lnTo>
                <a:cubicBezTo>
                  <a:pt x="18852" y="18633"/>
                  <a:pt x="18876" y="18678"/>
                  <a:pt x="18905" y="18678"/>
                </a:cubicBezTo>
                <a:cubicBezTo>
                  <a:pt x="18934" y="18678"/>
                  <a:pt x="18958" y="18633"/>
                  <a:pt x="18958" y="18576"/>
                </a:cubicBezTo>
                <a:lnTo>
                  <a:pt x="18958" y="18356"/>
                </a:lnTo>
                <a:cubicBezTo>
                  <a:pt x="18958" y="18298"/>
                  <a:pt x="18934" y="18251"/>
                  <a:pt x="18905" y="18251"/>
                </a:cubicBezTo>
                <a:close/>
                <a:moveTo>
                  <a:pt x="19220" y="18251"/>
                </a:moveTo>
                <a:cubicBezTo>
                  <a:pt x="19191" y="18251"/>
                  <a:pt x="19167" y="18298"/>
                  <a:pt x="19167" y="18356"/>
                </a:cubicBezTo>
                <a:lnTo>
                  <a:pt x="19167" y="18576"/>
                </a:lnTo>
                <a:cubicBezTo>
                  <a:pt x="19167" y="18633"/>
                  <a:pt x="19191" y="18678"/>
                  <a:pt x="19220" y="18678"/>
                </a:cubicBezTo>
                <a:cubicBezTo>
                  <a:pt x="19249" y="18678"/>
                  <a:pt x="19273" y="18633"/>
                  <a:pt x="19273" y="18576"/>
                </a:cubicBezTo>
                <a:lnTo>
                  <a:pt x="19273" y="18356"/>
                </a:lnTo>
                <a:cubicBezTo>
                  <a:pt x="19273" y="18298"/>
                  <a:pt x="19249" y="18251"/>
                  <a:pt x="19220" y="18251"/>
                </a:cubicBezTo>
                <a:close/>
                <a:moveTo>
                  <a:pt x="20069" y="18251"/>
                </a:moveTo>
                <a:cubicBezTo>
                  <a:pt x="20040" y="18251"/>
                  <a:pt x="20016" y="18298"/>
                  <a:pt x="20016" y="18356"/>
                </a:cubicBezTo>
                <a:lnTo>
                  <a:pt x="20016" y="18576"/>
                </a:lnTo>
                <a:cubicBezTo>
                  <a:pt x="20016" y="18633"/>
                  <a:pt x="20040" y="18678"/>
                  <a:pt x="20069" y="18678"/>
                </a:cubicBezTo>
                <a:cubicBezTo>
                  <a:pt x="20099" y="18678"/>
                  <a:pt x="20122" y="18633"/>
                  <a:pt x="20122" y="18576"/>
                </a:cubicBezTo>
                <a:lnTo>
                  <a:pt x="20122" y="18356"/>
                </a:lnTo>
                <a:cubicBezTo>
                  <a:pt x="20122" y="18298"/>
                  <a:pt x="20099" y="18251"/>
                  <a:pt x="20069" y="18251"/>
                </a:cubicBezTo>
                <a:close/>
                <a:moveTo>
                  <a:pt x="20384" y="18251"/>
                </a:moveTo>
                <a:cubicBezTo>
                  <a:pt x="20355" y="18251"/>
                  <a:pt x="20331" y="18298"/>
                  <a:pt x="20331" y="18356"/>
                </a:cubicBezTo>
                <a:lnTo>
                  <a:pt x="20331" y="18576"/>
                </a:lnTo>
                <a:cubicBezTo>
                  <a:pt x="20331" y="18633"/>
                  <a:pt x="20355" y="18678"/>
                  <a:pt x="20384" y="18678"/>
                </a:cubicBezTo>
                <a:cubicBezTo>
                  <a:pt x="20413" y="18678"/>
                  <a:pt x="20436" y="18633"/>
                  <a:pt x="20436" y="18576"/>
                </a:cubicBezTo>
                <a:lnTo>
                  <a:pt x="20436" y="18356"/>
                </a:lnTo>
                <a:cubicBezTo>
                  <a:pt x="20436" y="18298"/>
                  <a:pt x="20413" y="18251"/>
                  <a:pt x="20384" y="18251"/>
                </a:cubicBezTo>
                <a:close/>
                <a:moveTo>
                  <a:pt x="21234" y="18251"/>
                </a:moveTo>
                <a:cubicBezTo>
                  <a:pt x="21204" y="18251"/>
                  <a:pt x="21181" y="18298"/>
                  <a:pt x="21181" y="18356"/>
                </a:cubicBezTo>
                <a:lnTo>
                  <a:pt x="21181" y="18576"/>
                </a:lnTo>
                <a:cubicBezTo>
                  <a:pt x="21181" y="18633"/>
                  <a:pt x="21204" y="18678"/>
                  <a:pt x="21234" y="18678"/>
                </a:cubicBezTo>
                <a:cubicBezTo>
                  <a:pt x="21263" y="18678"/>
                  <a:pt x="21285" y="18633"/>
                  <a:pt x="21285" y="18576"/>
                </a:cubicBezTo>
                <a:lnTo>
                  <a:pt x="21285" y="18356"/>
                </a:lnTo>
                <a:cubicBezTo>
                  <a:pt x="21285" y="18298"/>
                  <a:pt x="21263" y="18251"/>
                  <a:pt x="21234" y="18251"/>
                </a:cubicBezTo>
                <a:close/>
                <a:moveTo>
                  <a:pt x="21547" y="18251"/>
                </a:moveTo>
                <a:cubicBezTo>
                  <a:pt x="21518" y="18251"/>
                  <a:pt x="21495" y="18298"/>
                  <a:pt x="21495" y="18356"/>
                </a:cubicBezTo>
                <a:lnTo>
                  <a:pt x="21495" y="18576"/>
                </a:lnTo>
                <a:cubicBezTo>
                  <a:pt x="21495" y="18633"/>
                  <a:pt x="21518" y="18678"/>
                  <a:pt x="21547" y="18678"/>
                </a:cubicBezTo>
                <a:cubicBezTo>
                  <a:pt x="21576" y="18678"/>
                  <a:pt x="21600" y="18633"/>
                  <a:pt x="21600" y="18576"/>
                </a:cubicBezTo>
                <a:lnTo>
                  <a:pt x="21600" y="18356"/>
                </a:lnTo>
                <a:cubicBezTo>
                  <a:pt x="21600" y="18298"/>
                  <a:pt x="21576" y="18251"/>
                  <a:pt x="21547" y="18251"/>
                </a:cubicBezTo>
                <a:close/>
                <a:moveTo>
                  <a:pt x="53" y="18981"/>
                </a:moveTo>
                <a:cubicBezTo>
                  <a:pt x="24" y="18981"/>
                  <a:pt x="0" y="19028"/>
                  <a:pt x="0" y="19085"/>
                </a:cubicBezTo>
                <a:lnTo>
                  <a:pt x="0" y="19306"/>
                </a:lnTo>
                <a:cubicBezTo>
                  <a:pt x="0" y="19363"/>
                  <a:pt x="24" y="19408"/>
                  <a:pt x="53" y="19408"/>
                </a:cubicBezTo>
                <a:cubicBezTo>
                  <a:pt x="82" y="19408"/>
                  <a:pt x="106" y="19363"/>
                  <a:pt x="106" y="19306"/>
                </a:cubicBezTo>
                <a:lnTo>
                  <a:pt x="106" y="19085"/>
                </a:lnTo>
                <a:cubicBezTo>
                  <a:pt x="106" y="19028"/>
                  <a:pt x="82" y="18981"/>
                  <a:pt x="53" y="18981"/>
                </a:cubicBezTo>
                <a:close/>
                <a:moveTo>
                  <a:pt x="367" y="18981"/>
                </a:moveTo>
                <a:cubicBezTo>
                  <a:pt x="338" y="18981"/>
                  <a:pt x="315" y="19028"/>
                  <a:pt x="315" y="19085"/>
                </a:cubicBezTo>
                <a:lnTo>
                  <a:pt x="315" y="19306"/>
                </a:lnTo>
                <a:cubicBezTo>
                  <a:pt x="315" y="19363"/>
                  <a:pt x="338" y="19408"/>
                  <a:pt x="367" y="19408"/>
                </a:cubicBezTo>
                <a:cubicBezTo>
                  <a:pt x="397" y="19408"/>
                  <a:pt x="420" y="19363"/>
                  <a:pt x="420" y="19306"/>
                </a:cubicBezTo>
                <a:lnTo>
                  <a:pt x="420" y="19085"/>
                </a:lnTo>
                <a:cubicBezTo>
                  <a:pt x="420" y="19028"/>
                  <a:pt x="397" y="18981"/>
                  <a:pt x="367" y="18981"/>
                </a:cubicBezTo>
                <a:close/>
                <a:moveTo>
                  <a:pt x="1217" y="18981"/>
                </a:moveTo>
                <a:cubicBezTo>
                  <a:pt x="1188" y="18981"/>
                  <a:pt x="1164" y="19028"/>
                  <a:pt x="1164" y="19085"/>
                </a:cubicBezTo>
                <a:lnTo>
                  <a:pt x="1164" y="19306"/>
                </a:lnTo>
                <a:cubicBezTo>
                  <a:pt x="1164" y="19363"/>
                  <a:pt x="1188" y="19408"/>
                  <a:pt x="1217" y="19408"/>
                </a:cubicBezTo>
                <a:cubicBezTo>
                  <a:pt x="1246" y="19408"/>
                  <a:pt x="1270" y="19363"/>
                  <a:pt x="1270" y="19306"/>
                </a:cubicBezTo>
                <a:lnTo>
                  <a:pt x="1270" y="19085"/>
                </a:lnTo>
                <a:cubicBezTo>
                  <a:pt x="1270" y="19028"/>
                  <a:pt x="1246" y="18981"/>
                  <a:pt x="1217" y="18981"/>
                </a:cubicBezTo>
                <a:close/>
                <a:moveTo>
                  <a:pt x="1532" y="18981"/>
                </a:moveTo>
                <a:cubicBezTo>
                  <a:pt x="1503" y="18981"/>
                  <a:pt x="1479" y="19028"/>
                  <a:pt x="1479" y="19085"/>
                </a:cubicBezTo>
                <a:lnTo>
                  <a:pt x="1479" y="19306"/>
                </a:lnTo>
                <a:cubicBezTo>
                  <a:pt x="1479" y="19363"/>
                  <a:pt x="1503" y="19408"/>
                  <a:pt x="1532" y="19408"/>
                </a:cubicBezTo>
                <a:cubicBezTo>
                  <a:pt x="1561" y="19408"/>
                  <a:pt x="1584" y="19363"/>
                  <a:pt x="1584" y="19306"/>
                </a:cubicBezTo>
                <a:lnTo>
                  <a:pt x="1584" y="19085"/>
                </a:lnTo>
                <a:cubicBezTo>
                  <a:pt x="1584" y="19028"/>
                  <a:pt x="1561" y="18981"/>
                  <a:pt x="1532" y="18981"/>
                </a:cubicBezTo>
                <a:close/>
                <a:moveTo>
                  <a:pt x="2380" y="18981"/>
                </a:moveTo>
                <a:cubicBezTo>
                  <a:pt x="2351" y="18981"/>
                  <a:pt x="2329" y="19028"/>
                  <a:pt x="2329" y="19085"/>
                </a:cubicBezTo>
                <a:lnTo>
                  <a:pt x="2329" y="19306"/>
                </a:lnTo>
                <a:cubicBezTo>
                  <a:pt x="2329" y="19363"/>
                  <a:pt x="2351" y="19408"/>
                  <a:pt x="2380" y="19408"/>
                </a:cubicBezTo>
                <a:cubicBezTo>
                  <a:pt x="2409" y="19408"/>
                  <a:pt x="2433" y="19363"/>
                  <a:pt x="2433" y="19306"/>
                </a:cubicBezTo>
                <a:lnTo>
                  <a:pt x="2433" y="19085"/>
                </a:lnTo>
                <a:cubicBezTo>
                  <a:pt x="2433" y="19028"/>
                  <a:pt x="2409" y="18981"/>
                  <a:pt x="2380" y="18981"/>
                </a:cubicBezTo>
                <a:close/>
                <a:moveTo>
                  <a:pt x="2695" y="18981"/>
                </a:moveTo>
                <a:cubicBezTo>
                  <a:pt x="2666" y="18981"/>
                  <a:pt x="2643" y="19028"/>
                  <a:pt x="2643" y="19085"/>
                </a:cubicBezTo>
                <a:lnTo>
                  <a:pt x="2643" y="19306"/>
                </a:lnTo>
                <a:cubicBezTo>
                  <a:pt x="2643" y="19363"/>
                  <a:pt x="2666" y="19408"/>
                  <a:pt x="2695" y="19408"/>
                </a:cubicBezTo>
                <a:cubicBezTo>
                  <a:pt x="2724" y="19408"/>
                  <a:pt x="2748" y="19363"/>
                  <a:pt x="2748" y="19306"/>
                </a:cubicBezTo>
                <a:lnTo>
                  <a:pt x="2748" y="19085"/>
                </a:lnTo>
                <a:cubicBezTo>
                  <a:pt x="2748" y="19028"/>
                  <a:pt x="2724" y="18981"/>
                  <a:pt x="2695" y="18981"/>
                </a:cubicBezTo>
                <a:close/>
                <a:moveTo>
                  <a:pt x="3545" y="18981"/>
                </a:moveTo>
                <a:cubicBezTo>
                  <a:pt x="3516" y="18981"/>
                  <a:pt x="3492" y="19028"/>
                  <a:pt x="3492" y="19085"/>
                </a:cubicBezTo>
                <a:lnTo>
                  <a:pt x="3492" y="19306"/>
                </a:lnTo>
                <a:cubicBezTo>
                  <a:pt x="3492" y="19363"/>
                  <a:pt x="3516" y="19408"/>
                  <a:pt x="3545" y="19408"/>
                </a:cubicBezTo>
                <a:cubicBezTo>
                  <a:pt x="3574" y="19408"/>
                  <a:pt x="3598" y="19363"/>
                  <a:pt x="3598" y="19306"/>
                </a:cubicBezTo>
                <a:lnTo>
                  <a:pt x="3598" y="19085"/>
                </a:lnTo>
                <a:cubicBezTo>
                  <a:pt x="3598" y="19028"/>
                  <a:pt x="3574" y="18981"/>
                  <a:pt x="3545" y="18981"/>
                </a:cubicBezTo>
                <a:close/>
                <a:moveTo>
                  <a:pt x="3859" y="18981"/>
                </a:moveTo>
                <a:cubicBezTo>
                  <a:pt x="3830" y="18981"/>
                  <a:pt x="3806" y="19028"/>
                  <a:pt x="3806" y="19085"/>
                </a:cubicBezTo>
                <a:lnTo>
                  <a:pt x="3806" y="19306"/>
                </a:lnTo>
                <a:cubicBezTo>
                  <a:pt x="3806" y="19363"/>
                  <a:pt x="3830" y="19408"/>
                  <a:pt x="3859" y="19408"/>
                </a:cubicBezTo>
                <a:cubicBezTo>
                  <a:pt x="3888" y="19408"/>
                  <a:pt x="3912" y="19363"/>
                  <a:pt x="3912" y="19306"/>
                </a:cubicBezTo>
                <a:lnTo>
                  <a:pt x="3912" y="19085"/>
                </a:lnTo>
                <a:cubicBezTo>
                  <a:pt x="3912" y="19028"/>
                  <a:pt x="3888" y="18981"/>
                  <a:pt x="3859" y="18981"/>
                </a:cubicBezTo>
                <a:close/>
                <a:moveTo>
                  <a:pt x="4709" y="18981"/>
                </a:moveTo>
                <a:cubicBezTo>
                  <a:pt x="4680" y="18981"/>
                  <a:pt x="4656" y="19028"/>
                  <a:pt x="4656" y="19085"/>
                </a:cubicBezTo>
                <a:lnTo>
                  <a:pt x="4656" y="19306"/>
                </a:lnTo>
                <a:cubicBezTo>
                  <a:pt x="4656" y="19363"/>
                  <a:pt x="4680" y="19408"/>
                  <a:pt x="4709" y="19408"/>
                </a:cubicBezTo>
                <a:cubicBezTo>
                  <a:pt x="4738" y="19408"/>
                  <a:pt x="4762" y="19363"/>
                  <a:pt x="4762" y="19306"/>
                </a:cubicBezTo>
                <a:lnTo>
                  <a:pt x="4762" y="19085"/>
                </a:lnTo>
                <a:cubicBezTo>
                  <a:pt x="4762" y="19028"/>
                  <a:pt x="4738" y="18981"/>
                  <a:pt x="4709" y="18981"/>
                </a:cubicBezTo>
                <a:close/>
                <a:moveTo>
                  <a:pt x="5023" y="18981"/>
                </a:moveTo>
                <a:cubicBezTo>
                  <a:pt x="4994" y="18981"/>
                  <a:pt x="4970" y="19028"/>
                  <a:pt x="4970" y="19085"/>
                </a:cubicBezTo>
                <a:lnTo>
                  <a:pt x="4970" y="19306"/>
                </a:lnTo>
                <a:cubicBezTo>
                  <a:pt x="4970" y="19363"/>
                  <a:pt x="4994" y="19408"/>
                  <a:pt x="5023" y="19408"/>
                </a:cubicBezTo>
                <a:cubicBezTo>
                  <a:pt x="5053" y="19408"/>
                  <a:pt x="5076" y="19363"/>
                  <a:pt x="5076" y="19306"/>
                </a:cubicBezTo>
                <a:lnTo>
                  <a:pt x="5076" y="19085"/>
                </a:lnTo>
                <a:cubicBezTo>
                  <a:pt x="5076" y="19028"/>
                  <a:pt x="5053" y="18981"/>
                  <a:pt x="5023" y="18981"/>
                </a:cubicBezTo>
                <a:close/>
                <a:moveTo>
                  <a:pt x="5873" y="18981"/>
                </a:moveTo>
                <a:cubicBezTo>
                  <a:pt x="5844" y="18981"/>
                  <a:pt x="5820" y="19028"/>
                  <a:pt x="5820" y="19085"/>
                </a:cubicBezTo>
                <a:lnTo>
                  <a:pt x="5820" y="19306"/>
                </a:lnTo>
                <a:cubicBezTo>
                  <a:pt x="5820" y="19363"/>
                  <a:pt x="5844" y="19408"/>
                  <a:pt x="5873" y="19408"/>
                </a:cubicBezTo>
                <a:cubicBezTo>
                  <a:pt x="5902" y="19408"/>
                  <a:pt x="5926" y="19363"/>
                  <a:pt x="5926" y="19306"/>
                </a:cubicBezTo>
                <a:lnTo>
                  <a:pt x="5926" y="19085"/>
                </a:lnTo>
                <a:cubicBezTo>
                  <a:pt x="5926" y="19028"/>
                  <a:pt x="5902" y="18981"/>
                  <a:pt x="5873" y="18981"/>
                </a:cubicBezTo>
                <a:close/>
                <a:moveTo>
                  <a:pt x="6188" y="18981"/>
                </a:moveTo>
                <a:cubicBezTo>
                  <a:pt x="6159" y="18981"/>
                  <a:pt x="6135" y="19028"/>
                  <a:pt x="6135" y="19085"/>
                </a:cubicBezTo>
                <a:lnTo>
                  <a:pt x="6135" y="19306"/>
                </a:lnTo>
                <a:cubicBezTo>
                  <a:pt x="6135" y="19363"/>
                  <a:pt x="6159" y="19408"/>
                  <a:pt x="6188" y="19408"/>
                </a:cubicBezTo>
                <a:cubicBezTo>
                  <a:pt x="6217" y="19408"/>
                  <a:pt x="6240" y="19363"/>
                  <a:pt x="6240" y="19306"/>
                </a:cubicBezTo>
                <a:lnTo>
                  <a:pt x="6240" y="19085"/>
                </a:lnTo>
                <a:cubicBezTo>
                  <a:pt x="6240" y="19028"/>
                  <a:pt x="6217" y="18981"/>
                  <a:pt x="6188" y="18981"/>
                </a:cubicBezTo>
                <a:close/>
                <a:moveTo>
                  <a:pt x="7036" y="18981"/>
                </a:moveTo>
                <a:cubicBezTo>
                  <a:pt x="7007" y="18981"/>
                  <a:pt x="6984" y="19028"/>
                  <a:pt x="6984" y="19085"/>
                </a:cubicBezTo>
                <a:lnTo>
                  <a:pt x="6984" y="19306"/>
                </a:lnTo>
                <a:cubicBezTo>
                  <a:pt x="6984" y="19363"/>
                  <a:pt x="7007" y="19408"/>
                  <a:pt x="7036" y="19408"/>
                </a:cubicBezTo>
                <a:cubicBezTo>
                  <a:pt x="7065" y="19408"/>
                  <a:pt x="7089" y="19363"/>
                  <a:pt x="7089" y="19306"/>
                </a:cubicBezTo>
                <a:lnTo>
                  <a:pt x="7089" y="19085"/>
                </a:lnTo>
                <a:cubicBezTo>
                  <a:pt x="7089" y="19028"/>
                  <a:pt x="7065" y="18981"/>
                  <a:pt x="7036" y="18981"/>
                </a:cubicBezTo>
                <a:close/>
                <a:moveTo>
                  <a:pt x="7351" y="18981"/>
                </a:moveTo>
                <a:cubicBezTo>
                  <a:pt x="7322" y="18981"/>
                  <a:pt x="7299" y="19028"/>
                  <a:pt x="7299" y="19085"/>
                </a:cubicBezTo>
                <a:lnTo>
                  <a:pt x="7299" y="19306"/>
                </a:lnTo>
                <a:cubicBezTo>
                  <a:pt x="7299" y="19363"/>
                  <a:pt x="7322" y="19408"/>
                  <a:pt x="7351" y="19408"/>
                </a:cubicBezTo>
                <a:cubicBezTo>
                  <a:pt x="7380" y="19408"/>
                  <a:pt x="7404" y="19363"/>
                  <a:pt x="7404" y="19306"/>
                </a:cubicBezTo>
                <a:lnTo>
                  <a:pt x="7404" y="19085"/>
                </a:lnTo>
                <a:cubicBezTo>
                  <a:pt x="7404" y="19028"/>
                  <a:pt x="7380" y="18981"/>
                  <a:pt x="7351" y="18981"/>
                </a:cubicBezTo>
                <a:close/>
                <a:moveTo>
                  <a:pt x="8201" y="18981"/>
                </a:moveTo>
                <a:cubicBezTo>
                  <a:pt x="8171" y="18981"/>
                  <a:pt x="8148" y="19028"/>
                  <a:pt x="8148" y="19085"/>
                </a:cubicBezTo>
                <a:lnTo>
                  <a:pt x="8148" y="19306"/>
                </a:lnTo>
                <a:cubicBezTo>
                  <a:pt x="8148" y="19363"/>
                  <a:pt x="8171" y="19408"/>
                  <a:pt x="8201" y="19408"/>
                </a:cubicBezTo>
                <a:cubicBezTo>
                  <a:pt x="8230" y="19408"/>
                  <a:pt x="8254" y="19363"/>
                  <a:pt x="8254" y="19306"/>
                </a:cubicBezTo>
                <a:lnTo>
                  <a:pt x="8254" y="19085"/>
                </a:lnTo>
                <a:cubicBezTo>
                  <a:pt x="8254" y="19028"/>
                  <a:pt x="8230" y="18981"/>
                  <a:pt x="8201" y="18981"/>
                </a:cubicBezTo>
                <a:close/>
                <a:moveTo>
                  <a:pt x="8515" y="18981"/>
                </a:moveTo>
                <a:cubicBezTo>
                  <a:pt x="8486" y="18981"/>
                  <a:pt x="8462" y="19028"/>
                  <a:pt x="8462" y="19085"/>
                </a:cubicBezTo>
                <a:lnTo>
                  <a:pt x="8462" y="19306"/>
                </a:lnTo>
                <a:cubicBezTo>
                  <a:pt x="8462" y="19363"/>
                  <a:pt x="8486" y="19408"/>
                  <a:pt x="8515" y="19408"/>
                </a:cubicBezTo>
                <a:cubicBezTo>
                  <a:pt x="8544" y="19408"/>
                  <a:pt x="8568" y="19363"/>
                  <a:pt x="8568" y="19306"/>
                </a:cubicBezTo>
                <a:lnTo>
                  <a:pt x="8568" y="19085"/>
                </a:lnTo>
                <a:cubicBezTo>
                  <a:pt x="8568" y="19028"/>
                  <a:pt x="8544" y="18981"/>
                  <a:pt x="8515" y="18981"/>
                </a:cubicBezTo>
                <a:close/>
                <a:moveTo>
                  <a:pt x="9365" y="18981"/>
                </a:moveTo>
                <a:cubicBezTo>
                  <a:pt x="9336" y="18981"/>
                  <a:pt x="9312" y="19028"/>
                  <a:pt x="9312" y="19085"/>
                </a:cubicBezTo>
                <a:lnTo>
                  <a:pt x="9312" y="19306"/>
                </a:lnTo>
                <a:cubicBezTo>
                  <a:pt x="9312" y="19363"/>
                  <a:pt x="9336" y="19408"/>
                  <a:pt x="9365" y="19408"/>
                </a:cubicBezTo>
                <a:cubicBezTo>
                  <a:pt x="9394" y="19408"/>
                  <a:pt x="9418" y="19363"/>
                  <a:pt x="9418" y="19306"/>
                </a:cubicBezTo>
                <a:lnTo>
                  <a:pt x="9418" y="19085"/>
                </a:lnTo>
                <a:cubicBezTo>
                  <a:pt x="9418" y="19028"/>
                  <a:pt x="9394" y="18981"/>
                  <a:pt x="9365" y="18981"/>
                </a:cubicBezTo>
                <a:close/>
                <a:moveTo>
                  <a:pt x="9679" y="18981"/>
                </a:moveTo>
                <a:cubicBezTo>
                  <a:pt x="9650" y="18981"/>
                  <a:pt x="9626" y="19028"/>
                  <a:pt x="9626" y="19085"/>
                </a:cubicBezTo>
                <a:lnTo>
                  <a:pt x="9626" y="19306"/>
                </a:lnTo>
                <a:cubicBezTo>
                  <a:pt x="9626" y="19363"/>
                  <a:pt x="9650" y="19408"/>
                  <a:pt x="9679" y="19408"/>
                </a:cubicBezTo>
                <a:cubicBezTo>
                  <a:pt x="9708" y="19408"/>
                  <a:pt x="9732" y="19363"/>
                  <a:pt x="9732" y="19306"/>
                </a:cubicBezTo>
                <a:lnTo>
                  <a:pt x="9732" y="19085"/>
                </a:lnTo>
                <a:cubicBezTo>
                  <a:pt x="9732" y="19028"/>
                  <a:pt x="9708" y="18981"/>
                  <a:pt x="9679" y="18981"/>
                </a:cubicBezTo>
                <a:close/>
                <a:moveTo>
                  <a:pt x="10529" y="18981"/>
                </a:moveTo>
                <a:cubicBezTo>
                  <a:pt x="10500" y="18981"/>
                  <a:pt x="10476" y="19028"/>
                  <a:pt x="10476" y="19085"/>
                </a:cubicBezTo>
                <a:lnTo>
                  <a:pt x="10476" y="19306"/>
                </a:lnTo>
                <a:cubicBezTo>
                  <a:pt x="10476" y="19363"/>
                  <a:pt x="10500" y="19408"/>
                  <a:pt x="10529" y="19408"/>
                </a:cubicBezTo>
                <a:cubicBezTo>
                  <a:pt x="10558" y="19408"/>
                  <a:pt x="10582" y="19363"/>
                  <a:pt x="10582" y="19306"/>
                </a:cubicBezTo>
                <a:lnTo>
                  <a:pt x="10582" y="19085"/>
                </a:lnTo>
                <a:cubicBezTo>
                  <a:pt x="10582" y="19028"/>
                  <a:pt x="10558" y="18981"/>
                  <a:pt x="10529" y="18981"/>
                </a:cubicBezTo>
                <a:close/>
                <a:moveTo>
                  <a:pt x="10844" y="18981"/>
                </a:moveTo>
                <a:cubicBezTo>
                  <a:pt x="10814" y="18981"/>
                  <a:pt x="10791" y="19028"/>
                  <a:pt x="10791" y="19085"/>
                </a:cubicBezTo>
                <a:lnTo>
                  <a:pt x="10791" y="19306"/>
                </a:lnTo>
                <a:cubicBezTo>
                  <a:pt x="10791" y="19363"/>
                  <a:pt x="10814" y="19408"/>
                  <a:pt x="10844" y="19408"/>
                </a:cubicBezTo>
                <a:cubicBezTo>
                  <a:pt x="10873" y="19408"/>
                  <a:pt x="10895" y="19363"/>
                  <a:pt x="10895" y="19306"/>
                </a:cubicBezTo>
                <a:lnTo>
                  <a:pt x="10895" y="19085"/>
                </a:lnTo>
                <a:cubicBezTo>
                  <a:pt x="10895" y="19028"/>
                  <a:pt x="10873" y="18981"/>
                  <a:pt x="10844" y="18981"/>
                </a:cubicBezTo>
                <a:close/>
                <a:moveTo>
                  <a:pt x="11692" y="18981"/>
                </a:moveTo>
                <a:cubicBezTo>
                  <a:pt x="11663" y="18981"/>
                  <a:pt x="11640" y="19028"/>
                  <a:pt x="11640" y="19085"/>
                </a:cubicBezTo>
                <a:lnTo>
                  <a:pt x="11640" y="19306"/>
                </a:lnTo>
                <a:cubicBezTo>
                  <a:pt x="11640" y="19363"/>
                  <a:pt x="11663" y="19408"/>
                  <a:pt x="11692" y="19408"/>
                </a:cubicBezTo>
                <a:cubicBezTo>
                  <a:pt x="11721" y="19408"/>
                  <a:pt x="11745" y="19363"/>
                  <a:pt x="11745" y="19306"/>
                </a:cubicBezTo>
                <a:lnTo>
                  <a:pt x="11745" y="19085"/>
                </a:lnTo>
                <a:cubicBezTo>
                  <a:pt x="11745" y="19028"/>
                  <a:pt x="11721" y="18981"/>
                  <a:pt x="11692" y="18981"/>
                </a:cubicBezTo>
                <a:close/>
                <a:moveTo>
                  <a:pt x="12007" y="18981"/>
                </a:moveTo>
                <a:cubicBezTo>
                  <a:pt x="11978" y="18981"/>
                  <a:pt x="11955" y="19028"/>
                  <a:pt x="11955" y="19085"/>
                </a:cubicBezTo>
                <a:lnTo>
                  <a:pt x="11955" y="19306"/>
                </a:lnTo>
                <a:cubicBezTo>
                  <a:pt x="11955" y="19363"/>
                  <a:pt x="11978" y="19408"/>
                  <a:pt x="12007" y="19408"/>
                </a:cubicBezTo>
                <a:cubicBezTo>
                  <a:pt x="12036" y="19408"/>
                  <a:pt x="12060" y="19363"/>
                  <a:pt x="12060" y="19306"/>
                </a:cubicBezTo>
                <a:lnTo>
                  <a:pt x="12060" y="19085"/>
                </a:lnTo>
                <a:cubicBezTo>
                  <a:pt x="12060" y="19028"/>
                  <a:pt x="12036" y="18981"/>
                  <a:pt x="12007" y="18981"/>
                </a:cubicBezTo>
                <a:close/>
                <a:moveTo>
                  <a:pt x="12856" y="18981"/>
                </a:moveTo>
                <a:cubicBezTo>
                  <a:pt x="12827" y="18981"/>
                  <a:pt x="12804" y="19028"/>
                  <a:pt x="12804" y="19085"/>
                </a:cubicBezTo>
                <a:lnTo>
                  <a:pt x="12804" y="19306"/>
                </a:lnTo>
                <a:cubicBezTo>
                  <a:pt x="12804" y="19363"/>
                  <a:pt x="12827" y="19408"/>
                  <a:pt x="12856" y="19408"/>
                </a:cubicBezTo>
                <a:cubicBezTo>
                  <a:pt x="12886" y="19408"/>
                  <a:pt x="12909" y="19363"/>
                  <a:pt x="12909" y="19306"/>
                </a:cubicBezTo>
                <a:lnTo>
                  <a:pt x="12909" y="19085"/>
                </a:lnTo>
                <a:cubicBezTo>
                  <a:pt x="12909" y="19028"/>
                  <a:pt x="12886" y="18981"/>
                  <a:pt x="12856" y="18981"/>
                </a:cubicBezTo>
                <a:close/>
                <a:moveTo>
                  <a:pt x="13171" y="18981"/>
                </a:moveTo>
                <a:cubicBezTo>
                  <a:pt x="13142" y="18981"/>
                  <a:pt x="13118" y="19028"/>
                  <a:pt x="13118" y="19085"/>
                </a:cubicBezTo>
                <a:lnTo>
                  <a:pt x="13118" y="19306"/>
                </a:lnTo>
                <a:cubicBezTo>
                  <a:pt x="13118" y="19363"/>
                  <a:pt x="13142" y="19408"/>
                  <a:pt x="13171" y="19408"/>
                </a:cubicBezTo>
                <a:cubicBezTo>
                  <a:pt x="13200" y="19408"/>
                  <a:pt x="13224" y="19363"/>
                  <a:pt x="13224" y="19306"/>
                </a:cubicBezTo>
                <a:lnTo>
                  <a:pt x="13224" y="19085"/>
                </a:lnTo>
                <a:cubicBezTo>
                  <a:pt x="13224" y="19028"/>
                  <a:pt x="13200" y="18981"/>
                  <a:pt x="13171" y="18981"/>
                </a:cubicBezTo>
                <a:close/>
                <a:moveTo>
                  <a:pt x="14021" y="18981"/>
                </a:moveTo>
                <a:cubicBezTo>
                  <a:pt x="13992" y="18981"/>
                  <a:pt x="13968" y="19028"/>
                  <a:pt x="13968" y="19085"/>
                </a:cubicBezTo>
                <a:lnTo>
                  <a:pt x="13968" y="19306"/>
                </a:lnTo>
                <a:cubicBezTo>
                  <a:pt x="13968" y="19363"/>
                  <a:pt x="13992" y="19408"/>
                  <a:pt x="14021" y="19408"/>
                </a:cubicBezTo>
                <a:cubicBezTo>
                  <a:pt x="14050" y="19408"/>
                  <a:pt x="14074" y="19363"/>
                  <a:pt x="14074" y="19306"/>
                </a:cubicBezTo>
                <a:lnTo>
                  <a:pt x="14074" y="19085"/>
                </a:lnTo>
                <a:cubicBezTo>
                  <a:pt x="14074" y="19028"/>
                  <a:pt x="14050" y="18981"/>
                  <a:pt x="14021" y="18981"/>
                </a:cubicBezTo>
                <a:close/>
                <a:moveTo>
                  <a:pt x="14335" y="18981"/>
                </a:moveTo>
                <a:cubicBezTo>
                  <a:pt x="14306" y="18981"/>
                  <a:pt x="14282" y="19028"/>
                  <a:pt x="14282" y="19085"/>
                </a:cubicBezTo>
                <a:lnTo>
                  <a:pt x="14282" y="19306"/>
                </a:lnTo>
                <a:cubicBezTo>
                  <a:pt x="14282" y="19363"/>
                  <a:pt x="14306" y="19408"/>
                  <a:pt x="14335" y="19408"/>
                </a:cubicBezTo>
                <a:cubicBezTo>
                  <a:pt x="14364" y="19408"/>
                  <a:pt x="14388" y="19363"/>
                  <a:pt x="14388" y="19306"/>
                </a:cubicBezTo>
                <a:lnTo>
                  <a:pt x="14388" y="19085"/>
                </a:lnTo>
                <a:cubicBezTo>
                  <a:pt x="14388" y="19028"/>
                  <a:pt x="14364" y="18981"/>
                  <a:pt x="14335" y="18981"/>
                </a:cubicBezTo>
                <a:close/>
                <a:moveTo>
                  <a:pt x="15185" y="18981"/>
                </a:moveTo>
                <a:cubicBezTo>
                  <a:pt x="15156" y="18981"/>
                  <a:pt x="15132" y="19028"/>
                  <a:pt x="15132" y="19085"/>
                </a:cubicBezTo>
                <a:lnTo>
                  <a:pt x="15132" y="19306"/>
                </a:lnTo>
                <a:cubicBezTo>
                  <a:pt x="15132" y="19363"/>
                  <a:pt x="15156" y="19408"/>
                  <a:pt x="15185" y="19408"/>
                </a:cubicBezTo>
                <a:cubicBezTo>
                  <a:pt x="15214" y="19408"/>
                  <a:pt x="15237" y="19363"/>
                  <a:pt x="15237" y="19306"/>
                </a:cubicBezTo>
                <a:lnTo>
                  <a:pt x="15237" y="19085"/>
                </a:lnTo>
                <a:cubicBezTo>
                  <a:pt x="15237" y="19028"/>
                  <a:pt x="15214" y="18981"/>
                  <a:pt x="15185" y="18981"/>
                </a:cubicBezTo>
                <a:close/>
                <a:moveTo>
                  <a:pt x="15500" y="18981"/>
                </a:moveTo>
                <a:cubicBezTo>
                  <a:pt x="15470" y="18981"/>
                  <a:pt x="15447" y="19028"/>
                  <a:pt x="15447" y="19085"/>
                </a:cubicBezTo>
                <a:lnTo>
                  <a:pt x="15447" y="19306"/>
                </a:lnTo>
                <a:cubicBezTo>
                  <a:pt x="15447" y="19363"/>
                  <a:pt x="15470" y="19408"/>
                  <a:pt x="15500" y="19408"/>
                </a:cubicBezTo>
                <a:cubicBezTo>
                  <a:pt x="15529" y="19408"/>
                  <a:pt x="15551" y="19363"/>
                  <a:pt x="15551" y="19306"/>
                </a:cubicBezTo>
                <a:lnTo>
                  <a:pt x="15551" y="19085"/>
                </a:lnTo>
                <a:cubicBezTo>
                  <a:pt x="15551" y="19028"/>
                  <a:pt x="15529" y="18981"/>
                  <a:pt x="15500" y="18981"/>
                </a:cubicBezTo>
                <a:close/>
                <a:moveTo>
                  <a:pt x="16349" y="18981"/>
                </a:moveTo>
                <a:cubicBezTo>
                  <a:pt x="16320" y="18981"/>
                  <a:pt x="16296" y="19028"/>
                  <a:pt x="16296" y="19085"/>
                </a:cubicBezTo>
                <a:lnTo>
                  <a:pt x="16296" y="19306"/>
                </a:lnTo>
                <a:cubicBezTo>
                  <a:pt x="16296" y="19363"/>
                  <a:pt x="16320" y="19408"/>
                  <a:pt x="16349" y="19408"/>
                </a:cubicBezTo>
                <a:cubicBezTo>
                  <a:pt x="16378" y="19408"/>
                  <a:pt x="16401" y="19363"/>
                  <a:pt x="16401" y="19306"/>
                </a:cubicBezTo>
                <a:lnTo>
                  <a:pt x="16401" y="19085"/>
                </a:lnTo>
                <a:cubicBezTo>
                  <a:pt x="16401" y="19028"/>
                  <a:pt x="16378" y="18981"/>
                  <a:pt x="16349" y="18981"/>
                </a:cubicBezTo>
                <a:close/>
                <a:moveTo>
                  <a:pt x="16663" y="18981"/>
                </a:moveTo>
                <a:cubicBezTo>
                  <a:pt x="16634" y="18981"/>
                  <a:pt x="16611" y="19028"/>
                  <a:pt x="16611" y="19085"/>
                </a:cubicBezTo>
                <a:lnTo>
                  <a:pt x="16611" y="19306"/>
                </a:lnTo>
                <a:cubicBezTo>
                  <a:pt x="16611" y="19363"/>
                  <a:pt x="16634" y="19408"/>
                  <a:pt x="16663" y="19408"/>
                </a:cubicBezTo>
                <a:cubicBezTo>
                  <a:pt x="16692" y="19408"/>
                  <a:pt x="16716" y="19363"/>
                  <a:pt x="16716" y="19306"/>
                </a:cubicBezTo>
                <a:lnTo>
                  <a:pt x="16716" y="19085"/>
                </a:lnTo>
                <a:cubicBezTo>
                  <a:pt x="16716" y="19028"/>
                  <a:pt x="16692" y="18981"/>
                  <a:pt x="16663" y="18981"/>
                </a:cubicBezTo>
                <a:close/>
                <a:moveTo>
                  <a:pt x="17512" y="18981"/>
                </a:moveTo>
                <a:cubicBezTo>
                  <a:pt x="17483" y="18981"/>
                  <a:pt x="17459" y="19028"/>
                  <a:pt x="17459" y="19085"/>
                </a:cubicBezTo>
                <a:lnTo>
                  <a:pt x="17459" y="19306"/>
                </a:lnTo>
                <a:cubicBezTo>
                  <a:pt x="17459" y="19363"/>
                  <a:pt x="17483" y="19408"/>
                  <a:pt x="17512" y="19408"/>
                </a:cubicBezTo>
                <a:cubicBezTo>
                  <a:pt x="17541" y="19408"/>
                  <a:pt x="17565" y="19363"/>
                  <a:pt x="17565" y="19306"/>
                </a:cubicBezTo>
                <a:lnTo>
                  <a:pt x="17565" y="19085"/>
                </a:lnTo>
                <a:cubicBezTo>
                  <a:pt x="17565" y="19028"/>
                  <a:pt x="17541" y="18981"/>
                  <a:pt x="17512" y="18981"/>
                </a:cubicBezTo>
                <a:close/>
                <a:moveTo>
                  <a:pt x="17827" y="18981"/>
                </a:moveTo>
                <a:cubicBezTo>
                  <a:pt x="17798" y="18981"/>
                  <a:pt x="17774" y="19028"/>
                  <a:pt x="17774" y="19085"/>
                </a:cubicBezTo>
                <a:lnTo>
                  <a:pt x="17774" y="19306"/>
                </a:lnTo>
                <a:cubicBezTo>
                  <a:pt x="17774" y="19363"/>
                  <a:pt x="17798" y="19408"/>
                  <a:pt x="17827" y="19408"/>
                </a:cubicBezTo>
                <a:cubicBezTo>
                  <a:pt x="17856" y="19408"/>
                  <a:pt x="17880" y="19363"/>
                  <a:pt x="17880" y="19306"/>
                </a:cubicBezTo>
                <a:lnTo>
                  <a:pt x="17880" y="19085"/>
                </a:lnTo>
                <a:cubicBezTo>
                  <a:pt x="17880" y="19028"/>
                  <a:pt x="17856" y="18981"/>
                  <a:pt x="17827" y="18981"/>
                </a:cubicBezTo>
                <a:close/>
                <a:moveTo>
                  <a:pt x="18677" y="18981"/>
                </a:moveTo>
                <a:cubicBezTo>
                  <a:pt x="18648" y="18981"/>
                  <a:pt x="18624" y="19028"/>
                  <a:pt x="18624" y="19085"/>
                </a:cubicBezTo>
                <a:lnTo>
                  <a:pt x="18624" y="19306"/>
                </a:lnTo>
                <a:cubicBezTo>
                  <a:pt x="18624" y="19363"/>
                  <a:pt x="18648" y="19408"/>
                  <a:pt x="18677" y="19408"/>
                </a:cubicBezTo>
                <a:cubicBezTo>
                  <a:pt x="18706" y="19408"/>
                  <a:pt x="18730" y="19363"/>
                  <a:pt x="18730" y="19306"/>
                </a:cubicBezTo>
                <a:lnTo>
                  <a:pt x="18730" y="19085"/>
                </a:lnTo>
                <a:cubicBezTo>
                  <a:pt x="18730" y="19028"/>
                  <a:pt x="18706" y="18981"/>
                  <a:pt x="18677" y="18981"/>
                </a:cubicBezTo>
                <a:close/>
                <a:moveTo>
                  <a:pt x="18991" y="18981"/>
                </a:moveTo>
                <a:cubicBezTo>
                  <a:pt x="18962" y="18981"/>
                  <a:pt x="18938" y="19028"/>
                  <a:pt x="18938" y="19085"/>
                </a:cubicBezTo>
                <a:lnTo>
                  <a:pt x="18938" y="19306"/>
                </a:lnTo>
                <a:cubicBezTo>
                  <a:pt x="18938" y="19363"/>
                  <a:pt x="18962" y="19408"/>
                  <a:pt x="18991" y="19408"/>
                </a:cubicBezTo>
                <a:cubicBezTo>
                  <a:pt x="19020" y="19408"/>
                  <a:pt x="19044" y="19363"/>
                  <a:pt x="19044" y="19306"/>
                </a:cubicBezTo>
                <a:lnTo>
                  <a:pt x="19044" y="19085"/>
                </a:lnTo>
                <a:cubicBezTo>
                  <a:pt x="19044" y="19028"/>
                  <a:pt x="19020" y="18981"/>
                  <a:pt x="18991" y="18981"/>
                </a:cubicBezTo>
                <a:close/>
                <a:moveTo>
                  <a:pt x="19841" y="18981"/>
                </a:moveTo>
                <a:cubicBezTo>
                  <a:pt x="19812" y="18981"/>
                  <a:pt x="19788" y="19028"/>
                  <a:pt x="19788" y="19085"/>
                </a:cubicBezTo>
                <a:lnTo>
                  <a:pt x="19788" y="19306"/>
                </a:lnTo>
                <a:cubicBezTo>
                  <a:pt x="19788" y="19363"/>
                  <a:pt x="19812" y="19408"/>
                  <a:pt x="19841" y="19408"/>
                </a:cubicBezTo>
                <a:cubicBezTo>
                  <a:pt x="19870" y="19408"/>
                  <a:pt x="19894" y="19363"/>
                  <a:pt x="19894" y="19306"/>
                </a:cubicBezTo>
                <a:lnTo>
                  <a:pt x="19894" y="19085"/>
                </a:lnTo>
                <a:cubicBezTo>
                  <a:pt x="19894" y="19028"/>
                  <a:pt x="19870" y="18981"/>
                  <a:pt x="19841" y="18981"/>
                </a:cubicBezTo>
                <a:close/>
                <a:moveTo>
                  <a:pt x="20155" y="18981"/>
                </a:moveTo>
                <a:cubicBezTo>
                  <a:pt x="20126" y="18981"/>
                  <a:pt x="20102" y="19028"/>
                  <a:pt x="20102" y="19085"/>
                </a:cubicBezTo>
                <a:lnTo>
                  <a:pt x="20102" y="19306"/>
                </a:lnTo>
                <a:cubicBezTo>
                  <a:pt x="20102" y="19363"/>
                  <a:pt x="20126" y="19408"/>
                  <a:pt x="20155" y="19408"/>
                </a:cubicBezTo>
                <a:cubicBezTo>
                  <a:pt x="20184" y="19408"/>
                  <a:pt x="20207" y="19363"/>
                  <a:pt x="20207" y="19306"/>
                </a:cubicBezTo>
                <a:lnTo>
                  <a:pt x="20207" y="19085"/>
                </a:lnTo>
                <a:cubicBezTo>
                  <a:pt x="20207" y="19028"/>
                  <a:pt x="20184" y="18981"/>
                  <a:pt x="20155" y="18981"/>
                </a:cubicBezTo>
                <a:close/>
                <a:moveTo>
                  <a:pt x="21004" y="18981"/>
                </a:moveTo>
                <a:cubicBezTo>
                  <a:pt x="20975" y="18981"/>
                  <a:pt x="20952" y="19028"/>
                  <a:pt x="20952" y="19085"/>
                </a:cubicBezTo>
                <a:lnTo>
                  <a:pt x="20952" y="19306"/>
                </a:lnTo>
                <a:cubicBezTo>
                  <a:pt x="20952" y="19363"/>
                  <a:pt x="20975" y="19408"/>
                  <a:pt x="21004" y="19408"/>
                </a:cubicBezTo>
                <a:cubicBezTo>
                  <a:pt x="21033" y="19408"/>
                  <a:pt x="21057" y="19363"/>
                  <a:pt x="21057" y="19306"/>
                </a:cubicBezTo>
                <a:lnTo>
                  <a:pt x="21057" y="19085"/>
                </a:lnTo>
                <a:cubicBezTo>
                  <a:pt x="21057" y="19028"/>
                  <a:pt x="21033" y="18981"/>
                  <a:pt x="21004" y="18981"/>
                </a:cubicBezTo>
                <a:close/>
                <a:moveTo>
                  <a:pt x="21319" y="18981"/>
                </a:moveTo>
                <a:cubicBezTo>
                  <a:pt x="21289" y="18981"/>
                  <a:pt x="21267" y="19028"/>
                  <a:pt x="21267" y="19085"/>
                </a:cubicBezTo>
                <a:lnTo>
                  <a:pt x="21267" y="19306"/>
                </a:lnTo>
                <a:cubicBezTo>
                  <a:pt x="21267" y="19363"/>
                  <a:pt x="21289" y="19408"/>
                  <a:pt x="21319" y="19408"/>
                </a:cubicBezTo>
                <a:cubicBezTo>
                  <a:pt x="21348" y="19408"/>
                  <a:pt x="21372" y="19363"/>
                  <a:pt x="21372" y="19306"/>
                </a:cubicBezTo>
                <a:lnTo>
                  <a:pt x="21372" y="19085"/>
                </a:lnTo>
                <a:cubicBezTo>
                  <a:pt x="21372" y="19028"/>
                  <a:pt x="21348" y="18981"/>
                  <a:pt x="21319" y="18981"/>
                </a:cubicBezTo>
                <a:close/>
                <a:moveTo>
                  <a:pt x="281" y="19711"/>
                </a:moveTo>
                <a:cubicBezTo>
                  <a:pt x="252" y="19711"/>
                  <a:pt x="228" y="19758"/>
                  <a:pt x="228" y="19815"/>
                </a:cubicBezTo>
                <a:lnTo>
                  <a:pt x="228" y="20036"/>
                </a:lnTo>
                <a:cubicBezTo>
                  <a:pt x="228" y="20093"/>
                  <a:pt x="252" y="20138"/>
                  <a:pt x="281" y="20138"/>
                </a:cubicBezTo>
                <a:cubicBezTo>
                  <a:pt x="311" y="20138"/>
                  <a:pt x="334" y="20093"/>
                  <a:pt x="334" y="20036"/>
                </a:cubicBezTo>
                <a:lnTo>
                  <a:pt x="334" y="19815"/>
                </a:lnTo>
                <a:cubicBezTo>
                  <a:pt x="334" y="19758"/>
                  <a:pt x="311" y="19711"/>
                  <a:pt x="281" y="19711"/>
                </a:cubicBezTo>
                <a:close/>
                <a:moveTo>
                  <a:pt x="596" y="19711"/>
                </a:moveTo>
                <a:cubicBezTo>
                  <a:pt x="567" y="19711"/>
                  <a:pt x="543" y="19758"/>
                  <a:pt x="543" y="19815"/>
                </a:cubicBezTo>
                <a:lnTo>
                  <a:pt x="543" y="20036"/>
                </a:lnTo>
                <a:cubicBezTo>
                  <a:pt x="543" y="20093"/>
                  <a:pt x="567" y="20138"/>
                  <a:pt x="596" y="20138"/>
                </a:cubicBezTo>
                <a:cubicBezTo>
                  <a:pt x="625" y="20138"/>
                  <a:pt x="649" y="20093"/>
                  <a:pt x="649" y="20036"/>
                </a:cubicBezTo>
                <a:lnTo>
                  <a:pt x="649" y="19815"/>
                </a:lnTo>
                <a:cubicBezTo>
                  <a:pt x="649" y="19758"/>
                  <a:pt x="625" y="19711"/>
                  <a:pt x="596" y="19711"/>
                </a:cubicBezTo>
                <a:close/>
                <a:moveTo>
                  <a:pt x="1446" y="19711"/>
                </a:moveTo>
                <a:cubicBezTo>
                  <a:pt x="1417" y="19711"/>
                  <a:pt x="1393" y="19758"/>
                  <a:pt x="1393" y="19815"/>
                </a:cubicBezTo>
                <a:lnTo>
                  <a:pt x="1393" y="20036"/>
                </a:lnTo>
                <a:cubicBezTo>
                  <a:pt x="1393" y="20093"/>
                  <a:pt x="1417" y="20138"/>
                  <a:pt x="1446" y="20138"/>
                </a:cubicBezTo>
                <a:cubicBezTo>
                  <a:pt x="1475" y="20138"/>
                  <a:pt x="1499" y="20093"/>
                  <a:pt x="1499" y="20036"/>
                </a:cubicBezTo>
                <a:lnTo>
                  <a:pt x="1499" y="19815"/>
                </a:lnTo>
                <a:cubicBezTo>
                  <a:pt x="1499" y="19758"/>
                  <a:pt x="1475" y="19711"/>
                  <a:pt x="1446" y="19711"/>
                </a:cubicBezTo>
                <a:close/>
                <a:moveTo>
                  <a:pt x="1760" y="19711"/>
                </a:moveTo>
                <a:cubicBezTo>
                  <a:pt x="1731" y="19711"/>
                  <a:pt x="1707" y="19758"/>
                  <a:pt x="1707" y="19815"/>
                </a:cubicBezTo>
                <a:lnTo>
                  <a:pt x="1707" y="20036"/>
                </a:lnTo>
                <a:cubicBezTo>
                  <a:pt x="1707" y="20093"/>
                  <a:pt x="1731" y="20138"/>
                  <a:pt x="1760" y="20138"/>
                </a:cubicBezTo>
                <a:cubicBezTo>
                  <a:pt x="1789" y="20138"/>
                  <a:pt x="1813" y="20093"/>
                  <a:pt x="1813" y="20036"/>
                </a:cubicBezTo>
                <a:lnTo>
                  <a:pt x="1813" y="19815"/>
                </a:lnTo>
                <a:cubicBezTo>
                  <a:pt x="1813" y="19758"/>
                  <a:pt x="1789" y="19711"/>
                  <a:pt x="1760" y="19711"/>
                </a:cubicBezTo>
                <a:close/>
                <a:moveTo>
                  <a:pt x="2610" y="19711"/>
                </a:moveTo>
                <a:cubicBezTo>
                  <a:pt x="2581" y="19711"/>
                  <a:pt x="2557" y="19758"/>
                  <a:pt x="2557" y="19815"/>
                </a:cubicBezTo>
                <a:lnTo>
                  <a:pt x="2557" y="20036"/>
                </a:lnTo>
                <a:cubicBezTo>
                  <a:pt x="2557" y="20093"/>
                  <a:pt x="2581" y="20138"/>
                  <a:pt x="2610" y="20138"/>
                </a:cubicBezTo>
                <a:cubicBezTo>
                  <a:pt x="2639" y="20138"/>
                  <a:pt x="2662" y="20093"/>
                  <a:pt x="2662" y="20036"/>
                </a:cubicBezTo>
                <a:lnTo>
                  <a:pt x="2662" y="19815"/>
                </a:lnTo>
                <a:cubicBezTo>
                  <a:pt x="2662" y="19758"/>
                  <a:pt x="2639" y="19711"/>
                  <a:pt x="2610" y="19711"/>
                </a:cubicBezTo>
                <a:close/>
                <a:moveTo>
                  <a:pt x="2924" y="19711"/>
                </a:moveTo>
                <a:cubicBezTo>
                  <a:pt x="2895" y="19711"/>
                  <a:pt x="2871" y="19758"/>
                  <a:pt x="2871" y="19815"/>
                </a:cubicBezTo>
                <a:lnTo>
                  <a:pt x="2871" y="20036"/>
                </a:lnTo>
                <a:cubicBezTo>
                  <a:pt x="2871" y="20093"/>
                  <a:pt x="2895" y="20138"/>
                  <a:pt x="2924" y="20138"/>
                </a:cubicBezTo>
                <a:cubicBezTo>
                  <a:pt x="2954" y="20138"/>
                  <a:pt x="2976" y="20093"/>
                  <a:pt x="2976" y="20036"/>
                </a:cubicBezTo>
                <a:lnTo>
                  <a:pt x="2976" y="19815"/>
                </a:lnTo>
                <a:cubicBezTo>
                  <a:pt x="2976" y="19758"/>
                  <a:pt x="2954" y="19711"/>
                  <a:pt x="2924" y="19711"/>
                </a:cubicBezTo>
                <a:close/>
                <a:moveTo>
                  <a:pt x="3773" y="19711"/>
                </a:moveTo>
                <a:cubicBezTo>
                  <a:pt x="3744" y="19711"/>
                  <a:pt x="3721" y="19758"/>
                  <a:pt x="3721" y="19815"/>
                </a:cubicBezTo>
                <a:lnTo>
                  <a:pt x="3721" y="20036"/>
                </a:lnTo>
                <a:cubicBezTo>
                  <a:pt x="3721" y="20093"/>
                  <a:pt x="3744" y="20138"/>
                  <a:pt x="3773" y="20138"/>
                </a:cubicBezTo>
                <a:cubicBezTo>
                  <a:pt x="3802" y="20138"/>
                  <a:pt x="3826" y="20093"/>
                  <a:pt x="3826" y="20036"/>
                </a:cubicBezTo>
                <a:lnTo>
                  <a:pt x="3826" y="19815"/>
                </a:lnTo>
                <a:cubicBezTo>
                  <a:pt x="3826" y="19758"/>
                  <a:pt x="3802" y="19711"/>
                  <a:pt x="3773" y="19711"/>
                </a:cubicBezTo>
                <a:close/>
                <a:moveTo>
                  <a:pt x="4088" y="19711"/>
                </a:moveTo>
                <a:cubicBezTo>
                  <a:pt x="4058" y="19711"/>
                  <a:pt x="4035" y="19758"/>
                  <a:pt x="4035" y="19815"/>
                </a:cubicBezTo>
                <a:lnTo>
                  <a:pt x="4035" y="20036"/>
                </a:lnTo>
                <a:cubicBezTo>
                  <a:pt x="4035" y="20093"/>
                  <a:pt x="4058" y="20138"/>
                  <a:pt x="4088" y="20138"/>
                </a:cubicBezTo>
                <a:cubicBezTo>
                  <a:pt x="4117" y="20138"/>
                  <a:pt x="4141" y="20093"/>
                  <a:pt x="4141" y="20036"/>
                </a:cubicBezTo>
                <a:lnTo>
                  <a:pt x="4141" y="19815"/>
                </a:lnTo>
                <a:cubicBezTo>
                  <a:pt x="4141" y="19758"/>
                  <a:pt x="4117" y="19711"/>
                  <a:pt x="4088" y="19711"/>
                </a:cubicBezTo>
                <a:close/>
                <a:moveTo>
                  <a:pt x="4937" y="19711"/>
                </a:moveTo>
                <a:cubicBezTo>
                  <a:pt x="4908" y="19711"/>
                  <a:pt x="4884" y="19758"/>
                  <a:pt x="4884" y="19815"/>
                </a:cubicBezTo>
                <a:lnTo>
                  <a:pt x="4884" y="20036"/>
                </a:lnTo>
                <a:cubicBezTo>
                  <a:pt x="4884" y="20093"/>
                  <a:pt x="4908" y="20138"/>
                  <a:pt x="4937" y="20138"/>
                </a:cubicBezTo>
                <a:cubicBezTo>
                  <a:pt x="4966" y="20138"/>
                  <a:pt x="4990" y="20093"/>
                  <a:pt x="4990" y="20036"/>
                </a:cubicBezTo>
                <a:lnTo>
                  <a:pt x="4990" y="19815"/>
                </a:lnTo>
                <a:cubicBezTo>
                  <a:pt x="4990" y="19758"/>
                  <a:pt x="4966" y="19711"/>
                  <a:pt x="4937" y="19711"/>
                </a:cubicBezTo>
                <a:close/>
                <a:moveTo>
                  <a:pt x="5252" y="19711"/>
                </a:moveTo>
                <a:cubicBezTo>
                  <a:pt x="5223" y="19711"/>
                  <a:pt x="5199" y="19758"/>
                  <a:pt x="5199" y="19815"/>
                </a:cubicBezTo>
                <a:lnTo>
                  <a:pt x="5199" y="20036"/>
                </a:lnTo>
                <a:cubicBezTo>
                  <a:pt x="5199" y="20093"/>
                  <a:pt x="5223" y="20138"/>
                  <a:pt x="5252" y="20138"/>
                </a:cubicBezTo>
                <a:cubicBezTo>
                  <a:pt x="5281" y="20138"/>
                  <a:pt x="5305" y="20093"/>
                  <a:pt x="5305" y="20036"/>
                </a:cubicBezTo>
                <a:lnTo>
                  <a:pt x="5305" y="19815"/>
                </a:lnTo>
                <a:cubicBezTo>
                  <a:pt x="5305" y="19758"/>
                  <a:pt x="5281" y="19711"/>
                  <a:pt x="5252" y="19711"/>
                </a:cubicBezTo>
                <a:close/>
                <a:moveTo>
                  <a:pt x="6102" y="19711"/>
                </a:moveTo>
                <a:cubicBezTo>
                  <a:pt x="6072" y="19711"/>
                  <a:pt x="6049" y="19758"/>
                  <a:pt x="6049" y="19815"/>
                </a:cubicBezTo>
                <a:lnTo>
                  <a:pt x="6049" y="20036"/>
                </a:lnTo>
                <a:cubicBezTo>
                  <a:pt x="6049" y="20093"/>
                  <a:pt x="6072" y="20138"/>
                  <a:pt x="6102" y="20138"/>
                </a:cubicBezTo>
                <a:cubicBezTo>
                  <a:pt x="6131" y="20138"/>
                  <a:pt x="6155" y="20093"/>
                  <a:pt x="6155" y="20036"/>
                </a:cubicBezTo>
                <a:lnTo>
                  <a:pt x="6155" y="19815"/>
                </a:lnTo>
                <a:cubicBezTo>
                  <a:pt x="6155" y="19758"/>
                  <a:pt x="6131" y="19711"/>
                  <a:pt x="6102" y="19711"/>
                </a:cubicBezTo>
                <a:close/>
                <a:moveTo>
                  <a:pt x="6416" y="19711"/>
                </a:moveTo>
                <a:cubicBezTo>
                  <a:pt x="6387" y="19711"/>
                  <a:pt x="6363" y="19758"/>
                  <a:pt x="6363" y="19815"/>
                </a:cubicBezTo>
                <a:lnTo>
                  <a:pt x="6363" y="20036"/>
                </a:lnTo>
                <a:cubicBezTo>
                  <a:pt x="6363" y="20093"/>
                  <a:pt x="6387" y="20138"/>
                  <a:pt x="6416" y="20138"/>
                </a:cubicBezTo>
                <a:cubicBezTo>
                  <a:pt x="6445" y="20138"/>
                  <a:pt x="6469" y="20093"/>
                  <a:pt x="6469" y="20036"/>
                </a:cubicBezTo>
                <a:lnTo>
                  <a:pt x="6469" y="19815"/>
                </a:lnTo>
                <a:cubicBezTo>
                  <a:pt x="6469" y="19758"/>
                  <a:pt x="6445" y="19711"/>
                  <a:pt x="6416" y="19711"/>
                </a:cubicBezTo>
                <a:close/>
                <a:moveTo>
                  <a:pt x="7266" y="19711"/>
                </a:moveTo>
                <a:cubicBezTo>
                  <a:pt x="7237" y="19711"/>
                  <a:pt x="7213" y="19758"/>
                  <a:pt x="7213" y="19815"/>
                </a:cubicBezTo>
                <a:lnTo>
                  <a:pt x="7213" y="20036"/>
                </a:lnTo>
                <a:cubicBezTo>
                  <a:pt x="7213" y="20093"/>
                  <a:pt x="7237" y="20138"/>
                  <a:pt x="7266" y="20138"/>
                </a:cubicBezTo>
                <a:cubicBezTo>
                  <a:pt x="7295" y="20138"/>
                  <a:pt x="7318" y="20093"/>
                  <a:pt x="7318" y="20036"/>
                </a:cubicBezTo>
                <a:lnTo>
                  <a:pt x="7318" y="19815"/>
                </a:lnTo>
                <a:cubicBezTo>
                  <a:pt x="7318" y="19758"/>
                  <a:pt x="7295" y="19711"/>
                  <a:pt x="7266" y="19711"/>
                </a:cubicBezTo>
                <a:close/>
                <a:moveTo>
                  <a:pt x="7580" y="19711"/>
                </a:moveTo>
                <a:cubicBezTo>
                  <a:pt x="7551" y="19711"/>
                  <a:pt x="7527" y="19758"/>
                  <a:pt x="7527" y="19815"/>
                </a:cubicBezTo>
                <a:lnTo>
                  <a:pt x="7527" y="20036"/>
                </a:lnTo>
                <a:cubicBezTo>
                  <a:pt x="7527" y="20093"/>
                  <a:pt x="7551" y="20138"/>
                  <a:pt x="7580" y="20138"/>
                </a:cubicBezTo>
                <a:cubicBezTo>
                  <a:pt x="7609" y="20138"/>
                  <a:pt x="7632" y="20093"/>
                  <a:pt x="7632" y="20036"/>
                </a:cubicBezTo>
                <a:lnTo>
                  <a:pt x="7632" y="19815"/>
                </a:lnTo>
                <a:cubicBezTo>
                  <a:pt x="7632" y="19758"/>
                  <a:pt x="7609" y="19711"/>
                  <a:pt x="7580" y="19711"/>
                </a:cubicBezTo>
                <a:close/>
                <a:moveTo>
                  <a:pt x="8429" y="19711"/>
                </a:moveTo>
                <a:cubicBezTo>
                  <a:pt x="8400" y="19711"/>
                  <a:pt x="8377" y="19758"/>
                  <a:pt x="8377" y="19815"/>
                </a:cubicBezTo>
                <a:lnTo>
                  <a:pt x="8377" y="20036"/>
                </a:lnTo>
                <a:cubicBezTo>
                  <a:pt x="8377" y="20093"/>
                  <a:pt x="8400" y="20138"/>
                  <a:pt x="8429" y="20138"/>
                </a:cubicBezTo>
                <a:cubicBezTo>
                  <a:pt x="8458" y="20138"/>
                  <a:pt x="8482" y="20093"/>
                  <a:pt x="8482" y="20036"/>
                </a:cubicBezTo>
                <a:lnTo>
                  <a:pt x="8482" y="19815"/>
                </a:lnTo>
                <a:cubicBezTo>
                  <a:pt x="8482" y="19758"/>
                  <a:pt x="8458" y="19711"/>
                  <a:pt x="8429" y="19711"/>
                </a:cubicBezTo>
                <a:close/>
                <a:moveTo>
                  <a:pt x="8744" y="19711"/>
                </a:moveTo>
                <a:cubicBezTo>
                  <a:pt x="8714" y="19711"/>
                  <a:pt x="8691" y="19758"/>
                  <a:pt x="8691" y="19815"/>
                </a:cubicBezTo>
                <a:lnTo>
                  <a:pt x="8691" y="20036"/>
                </a:lnTo>
                <a:cubicBezTo>
                  <a:pt x="8691" y="20093"/>
                  <a:pt x="8714" y="20138"/>
                  <a:pt x="8744" y="20138"/>
                </a:cubicBezTo>
                <a:cubicBezTo>
                  <a:pt x="8773" y="20138"/>
                  <a:pt x="8796" y="20093"/>
                  <a:pt x="8796" y="20036"/>
                </a:cubicBezTo>
                <a:lnTo>
                  <a:pt x="8796" y="19815"/>
                </a:lnTo>
                <a:cubicBezTo>
                  <a:pt x="8796" y="19758"/>
                  <a:pt x="8773" y="19711"/>
                  <a:pt x="8744" y="19711"/>
                </a:cubicBezTo>
                <a:close/>
                <a:moveTo>
                  <a:pt x="9593" y="19711"/>
                </a:moveTo>
                <a:cubicBezTo>
                  <a:pt x="9564" y="19711"/>
                  <a:pt x="9540" y="19758"/>
                  <a:pt x="9540" y="19815"/>
                </a:cubicBezTo>
                <a:lnTo>
                  <a:pt x="9540" y="20036"/>
                </a:lnTo>
                <a:cubicBezTo>
                  <a:pt x="9540" y="20093"/>
                  <a:pt x="9564" y="20138"/>
                  <a:pt x="9593" y="20138"/>
                </a:cubicBezTo>
                <a:cubicBezTo>
                  <a:pt x="9622" y="20138"/>
                  <a:pt x="9646" y="20093"/>
                  <a:pt x="9646" y="20036"/>
                </a:cubicBezTo>
                <a:lnTo>
                  <a:pt x="9646" y="19815"/>
                </a:lnTo>
                <a:cubicBezTo>
                  <a:pt x="9646" y="19758"/>
                  <a:pt x="9622" y="19711"/>
                  <a:pt x="9593" y="19711"/>
                </a:cubicBezTo>
                <a:close/>
                <a:moveTo>
                  <a:pt x="9908" y="19711"/>
                </a:moveTo>
                <a:cubicBezTo>
                  <a:pt x="9879" y="19711"/>
                  <a:pt x="9855" y="19758"/>
                  <a:pt x="9855" y="19815"/>
                </a:cubicBezTo>
                <a:lnTo>
                  <a:pt x="9855" y="20036"/>
                </a:lnTo>
                <a:cubicBezTo>
                  <a:pt x="9855" y="20093"/>
                  <a:pt x="9879" y="20138"/>
                  <a:pt x="9908" y="20138"/>
                </a:cubicBezTo>
                <a:cubicBezTo>
                  <a:pt x="9937" y="20138"/>
                  <a:pt x="9961" y="20093"/>
                  <a:pt x="9961" y="20036"/>
                </a:cubicBezTo>
                <a:lnTo>
                  <a:pt x="9961" y="19815"/>
                </a:lnTo>
                <a:cubicBezTo>
                  <a:pt x="9961" y="19758"/>
                  <a:pt x="9937" y="19711"/>
                  <a:pt x="9908" y="19711"/>
                </a:cubicBezTo>
                <a:close/>
                <a:moveTo>
                  <a:pt x="10758" y="19711"/>
                </a:moveTo>
                <a:cubicBezTo>
                  <a:pt x="10728" y="19711"/>
                  <a:pt x="10705" y="19758"/>
                  <a:pt x="10705" y="19815"/>
                </a:cubicBezTo>
                <a:lnTo>
                  <a:pt x="10705" y="20036"/>
                </a:lnTo>
                <a:cubicBezTo>
                  <a:pt x="10705" y="20093"/>
                  <a:pt x="10728" y="20138"/>
                  <a:pt x="10758" y="20138"/>
                </a:cubicBezTo>
                <a:cubicBezTo>
                  <a:pt x="10787" y="20138"/>
                  <a:pt x="10810" y="20093"/>
                  <a:pt x="10810" y="20036"/>
                </a:cubicBezTo>
                <a:lnTo>
                  <a:pt x="10810" y="19815"/>
                </a:lnTo>
                <a:cubicBezTo>
                  <a:pt x="10810" y="19758"/>
                  <a:pt x="10787" y="19711"/>
                  <a:pt x="10758" y="19711"/>
                </a:cubicBezTo>
                <a:close/>
                <a:moveTo>
                  <a:pt x="11072" y="19711"/>
                </a:moveTo>
                <a:cubicBezTo>
                  <a:pt x="11043" y="19711"/>
                  <a:pt x="11019" y="19758"/>
                  <a:pt x="11019" y="19815"/>
                </a:cubicBezTo>
                <a:lnTo>
                  <a:pt x="11019" y="20036"/>
                </a:lnTo>
                <a:cubicBezTo>
                  <a:pt x="11019" y="20093"/>
                  <a:pt x="11043" y="20138"/>
                  <a:pt x="11072" y="20138"/>
                </a:cubicBezTo>
                <a:cubicBezTo>
                  <a:pt x="11101" y="20138"/>
                  <a:pt x="11125" y="20093"/>
                  <a:pt x="11125" y="20036"/>
                </a:cubicBezTo>
                <a:lnTo>
                  <a:pt x="11125" y="19815"/>
                </a:lnTo>
                <a:cubicBezTo>
                  <a:pt x="11125" y="19758"/>
                  <a:pt x="11101" y="19711"/>
                  <a:pt x="11072" y="19711"/>
                </a:cubicBezTo>
                <a:close/>
                <a:moveTo>
                  <a:pt x="11922" y="19711"/>
                </a:moveTo>
                <a:cubicBezTo>
                  <a:pt x="11893" y="19711"/>
                  <a:pt x="11869" y="19758"/>
                  <a:pt x="11869" y="19815"/>
                </a:cubicBezTo>
                <a:lnTo>
                  <a:pt x="11869" y="20036"/>
                </a:lnTo>
                <a:cubicBezTo>
                  <a:pt x="11869" y="20093"/>
                  <a:pt x="11893" y="20138"/>
                  <a:pt x="11922" y="20138"/>
                </a:cubicBezTo>
                <a:cubicBezTo>
                  <a:pt x="11951" y="20138"/>
                  <a:pt x="11974" y="20093"/>
                  <a:pt x="11974" y="20036"/>
                </a:cubicBezTo>
                <a:lnTo>
                  <a:pt x="11974" y="19815"/>
                </a:lnTo>
                <a:cubicBezTo>
                  <a:pt x="11974" y="19758"/>
                  <a:pt x="11951" y="19711"/>
                  <a:pt x="11922" y="19711"/>
                </a:cubicBezTo>
                <a:close/>
                <a:moveTo>
                  <a:pt x="12236" y="19711"/>
                </a:moveTo>
                <a:cubicBezTo>
                  <a:pt x="12207" y="19711"/>
                  <a:pt x="12183" y="19758"/>
                  <a:pt x="12183" y="19815"/>
                </a:cubicBezTo>
                <a:lnTo>
                  <a:pt x="12183" y="20036"/>
                </a:lnTo>
                <a:cubicBezTo>
                  <a:pt x="12183" y="20093"/>
                  <a:pt x="12207" y="20138"/>
                  <a:pt x="12236" y="20138"/>
                </a:cubicBezTo>
                <a:cubicBezTo>
                  <a:pt x="12265" y="20138"/>
                  <a:pt x="12288" y="20093"/>
                  <a:pt x="12288" y="20036"/>
                </a:cubicBezTo>
                <a:lnTo>
                  <a:pt x="12288" y="19815"/>
                </a:lnTo>
                <a:cubicBezTo>
                  <a:pt x="12288" y="19758"/>
                  <a:pt x="12265" y="19711"/>
                  <a:pt x="12236" y="19711"/>
                </a:cubicBezTo>
                <a:close/>
                <a:moveTo>
                  <a:pt x="13085" y="19711"/>
                </a:moveTo>
                <a:cubicBezTo>
                  <a:pt x="13056" y="19711"/>
                  <a:pt x="13032" y="19758"/>
                  <a:pt x="13032" y="19815"/>
                </a:cubicBezTo>
                <a:lnTo>
                  <a:pt x="13032" y="20036"/>
                </a:lnTo>
                <a:cubicBezTo>
                  <a:pt x="13032" y="20093"/>
                  <a:pt x="13056" y="20138"/>
                  <a:pt x="13085" y="20138"/>
                </a:cubicBezTo>
                <a:cubicBezTo>
                  <a:pt x="13114" y="20138"/>
                  <a:pt x="13138" y="20093"/>
                  <a:pt x="13138" y="20036"/>
                </a:cubicBezTo>
                <a:lnTo>
                  <a:pt x="13138" y="19815"/>
                </a:lnTo>
                <a:cubicBezTo>
                  <a:pt x="13138" y="19758"/>
                  <a:pt x="13114" y="19711"/>
                  <a:pt x="13085" y="19711"/>
                </a:cubicBezTo>
                <a:close/>
                <a:moveTo>
                  <a:pt x="13399" y="19711"/>
                </a:moveTo>
                <a:cubicBezTo>
                  <a:pt x="13370" y="19711"/>
                  <a:pt x="13348" y="19758"/>
                  <a:pt x="13348" y="19815"/>
                </a:cubicBezTo>
                <a:lnTo>
                  <a:pt x="13348" y="20036"/>
                </a:lnTo>
                <a:cubicBezTo>
                  <a:pt x="13348" y="20093"/>
                  <a:pt x="13370" y="20138"/>
                  <a:pt x="13399" y="20138"/>
                </a:cubicBezTo>
                <a:cubicBezTo>
                  <a:pt x="13428" y="20138"/>
                  <a:pt x="13452" y="20093"/>
                  <a:pt x="13452" y="20036"/>
                </a:cubicBezTo>
                <a:lnTo>
                  <a:pt x="13452" y="19815"/>
                </a:lnTo>
                <a:cubicBezTo>
                  <a:pt x="13452" y="19758"/>
                  <a:pt x="13428" y="19711"/>
                  <a:pt x="13399" y="19711"/>
                </a:cubicBezTo>
                <a:close/>
                <a:moveTo>
                  <a:pt x="14249" y="19711"/>
                </a:moveTo>
                <a:cubicBezTo>
                  <a:pt x="14220" y="19711"/>
                  <a:pt x="14196" y="19758"/>
                  <a:pt x="14196" y="19815"/>
                </a:cubicBezTo>
                <a:lnTo>
                  <a:pt x="14196" y="20036"/>
                </a:lnTo>
                <a:cubicBezTo>
                  <a:pt x="14196" y="20093"/>
                  <a:pt x="14220" y="20138"/>
                  <a:pt x="14249" y="20138"/>
                </a:cubicBezTo>
                <a:cubicBezTo>
                  <a:pt x="14278" y="20138"/>
                  <a:pt x="14302" y="20093"/>
                  <a:pt x="14302" y="20036"/>
                </a:cubicBezTo>
                <a:lnTo>
                  <a:pt x="14302" y="19815"/>
                </a:lnTo>
                <a:cubicBezTo>
                  <a:pt x="14302" y="19758"/>
                  <a:pt x="14278" y="19711"/>
                  <a:pt x="14249" y="19711"/>
                </a:cubicBezTo>
                <a:close/>
                <a:moveTo>
                  <a:pt x="14564" y="19711"/>
                </a:moveTo>
                <a:cubicBezTo>
                  <a:pt x="14535" y="19711"/>
                  <a:pt x="14511" y="19758"/>
                  <a:pt x="14511" y="19815"/>
                </a:cubicBezTo>
                <a:lnTo>
                  <a:pt x="14511" y="20036"/>
                </a:lnTo>
                <a:cubicBezTo>
                  <a:pt x="14511" y="20093"/>
                  <a:pt x="14535" y="20138"/>
                  <a:pt x="14564" y="20138"/>
                </a:cubicBezTo>
                <a:cubicBezTo>
                  <a:pt x="14593" y="20138"/>
                  <a:pt x="14617" y="20093"/>
                  <a:pt x="14617" y="20036"/>
                </a:cubicBezTo>
                <a:lnTo>
                  <a:pt x="14617" y="19815"/>
                </a:lnTo>
                <a:cubicBezTo>
                  <a:pt x="14617" y="19758"/>
                  <a:pt x="14593" y="19711"/>
                  <a:pt x="14564" y="19711"/>
                </a:cubicBezTo>
                <a:close/>
                <a:moveTo>
                  <a:pt x="15413" y="19711"/>
                </a:moveTo>
                <a:cubicBezTo>
                  <a:pt x="15384" y="19711"/>
                  <a:pt x="15360" y="19758"/>
                  <a:pt x="15360" y="19815"/>
                </a:cubicBezTo>
                <a:lnTo>
                  <a:pt x="15360" y="20036"/>
                </a:lnTo>
                <a:cubicBezTo>
                  <a:pt x="15360" y="20093"/>
                  <a:pt x="15384" y="20138"/>
                  <a:pt x="15413" y="20138"/>
                </a:cubicBezTo>
                <a:cubicBezTo>
                  <a:pt x="15442" y="20138"/>
                  <a:pt x="15465" y="20093"/>
                  <a:pt x="15465" y="20036"/>
                </a:cubicBezTo>
                <a:lnTo>
                  <a:pt x="15465" y="19815"/>
                </a:lnTo>
                <a:cubicBezTo>
                  <a:pt x="15465" y="19758"/>
                  <a:pt x="15442" y="19711"/>
                  <a:pt x="15413" y="19711"/>
                </a:cubicBezTo>
                <a:close/>
                <a:moveTo>
                  <a:pt x="15728" y="19711"/>
                </a:moveTo>
                <a:cubicBezTo>
                  <a:pt x="15699" y="19711"/>
                  <a:pt x="15675" y="19758"/>
                  <a:pt x="15675" y="19815"/>
                </a:cubicBezTo>
                <a:lnTo>
                  <a:pt x="15675" y="20036"/>
                </a:lnTo>
                <a:cubicBezTo>
                  <a:pt x="15675" y="20093"/>
                  <a:pt x="15699" y="20138"/>
                  <a:pt x="15728" y="20138"/>
                </a:cubicBezTo>
                <a:cubicBezTo>
                  <a:pt x="15757" y="20138"/>
                  <a:pt x="15781" y="20093"/>
                  <a:pt x="15781" y="20036"/>
                </a:cubicBezTo>
                <a:lnTo>
                  <a:pt x="15781" y="19815"/>
                </a:lnTo>
                <a:cubicBezTo>
                  <a:pt x="15781" y="19758"/>
                  <a:pt x="15757" y="19711"/>
                  <a:pt x="15728" y="19711"/>
                </a:cubicBezTo>
                <a:close/>
                <a:moveTo>
                  <a:pt x="16578" y="19711"/>
                </a:moveTo>
                <a:cubicBezTo>
                  <a:pt x="16549" y="19711"/>
                  <a:pt x="16525" y="19758"/>
                  <a:pt x="16525" y="19815"/>
                </a:cubicBezTo>
                <a:lnTo>
                  <a:pt x="16525" y="20036"/>
                </a:lnTo>
                <a:cubicBezTo>
                  <a:pt x="16525" y="20093"/>
                  <a:pt x="16549" y="20138"/>
                  <a:pt x="16578" y="20138"/>
                </a:cubicBezTo>
                <a:cubicBezTo>
                  <a:pt x="16607" y="20138"/>
                  <a:pt x="16630" y="20093"/>
                  <a:pt x="16630" y="20036"/>
                </a:cubicBezTo>
                <a:lnTo>
                  <a:pt x="16630" y="19815"/>
                </a:lnTo>
                <a:cubicBezTo>
                  <a:pt x="16630" y="19758"/>
                  <a:pt x="16607" y="19711"/>
                  <a:pt x="16578" y="19711"/>
                </a:cubicBezTo>
                <a:close/>
                <a:moveTo>
                  <a:pt x="16892" y="19711"/>
                </a:moveTo>
                <a:cubicBezTo>
                  <a:pt x="16863" y="19711"/>
                  <a:pt x="16839" y="19758"/>
                  <a:pt x="16839" y="19815"/>
                </a:cubicBezTo>
                <a:lnTo>
                  <a:pt x="16839" y="20036"/>
                </a:lnTo>
                <a:cubicBezTo>
                  <a:pt x="16839" y="20093"/>
                  <a:pt x="16863" y="20138"/>
                  <a:pt x="16892" y="20138"/>
                </a:cubicBezTo>
                <a:cubicBezTo>
                  <a:pt x="16921" y="20138"/>
                  <a:pt x="16944" y="20093"/>
                  <a:pt x="16944" y="20036"/>
                </a:cubicBezTo>
                <a:lnTo>
                  <a:pt x="16944" y="19815"/>
                </a:lnTo>
                <a:cubicBezTo>
                  <a:pt x="16944" y="19758"/>
                  <a:pt x="16921" y="19711"/>
                  <a:pt x="16892" y="19711"/>
                </a:cubicBezTo>
                <a:close/>
                <a:moveTo>
                  <a:pt x="17741" y="19711"/>
                </a:moveTo>
                <a:cubicBezTo>
                  <a:pt x="17712" y="19711"/>
                  <a:pt x="17689" y="19758"/>
                  <a:pt x="17689" y="19815"/>
                </a:cubicBezTo>
                <a:lnTo>
                  <a:pt x="17689" y="20036"/>
                </a:lnTo>
                <a:cubicBezTo>
                  <a:pt x="17689" y="20093"/>
                  <a:pt x="17712" y="20138"/>
                  <a:pt x="17741" y="20138"/>
                </a:cubicBezTo>
                <a:cubicBezTo>
                  <a:pt x="17770" y="20138"/>
                  <a:pt x="17794" y="20093"/>
                  <a:pt x="17794" y="20036"/>
                </a:cubicBezTo>
                <a:lnTo>
                  <a:pt x="17794" y="19815"/>
                </a:lnTo>
                <a:cubicBezTo>
                  <a:pt x="17794" y="19758"/>
                  <a:pt x="17770" y="19711"/>
                  <a:pt x="17741" y="19711"/>
                </a:cubicBezTo>
                <a:close/>
                <a:moveTo>
                  <a:pt x="18055" y="19711"/>
                </a:moveTo>
                <a:cubicBezTo>
                  <a:pt x="18026" y="19711"/>
                  <a:pt x="18002" y="19758"/>
                  <a:pt x="18002" y="19815"/>
                </a:cubicBezTo>
                <a:lnTo>
                  <a:pt x="18002" y="20036"/>
                </a:lnTo>
                <a:cubicBezTo>
                  <a:pt x="18002" y="20093"/>
                  <a:pt x="18026" y="20138"/>
                  <a:pt x="18055" y="20138"/>
                </a:cubicBezTo>
                <a:cubicBezTo>
                  <a:pt x="18085" y="20138"/>
                  <a:pt x="18108" y="20093"/>
                  <a:pt x="18108" y="20036"/>
                </a:cubicBezTo>
                <a:lnTo>
                  <a:pt x="18108" y="19815"/>
                </a:lnTo>
                <a:cubicBezTo>
                  <a:pt x="18108" y="19758"/>
                  <a:pt x="18085" y="19711"/>
                  <a:pt x="18055" y="19711"/>
                </a:cubicBezTo>
                <a:close/>
                <a:moveTo>
                  <a:pt x="18905" y="19711"/>
                </a:moveTo>
                <a:cubicBezTo>
                  <a:pt x="18876" y="19711"/>
                  <a:pt x="18852" y="19758"/>
                  <a:pt x="18852" y="19815"/>
                </a:cubicBezTo>
                <a:lnTo>
                  <a:pt x="18852" y="20036"/>
                </a:lnTo>
                <a:cubicBezTo>
                  <a:pt x="18852" y="20093"/>
                  <a:pt x="18876" y="20138"/>
                  <a:pt x="18905" y="20138"/>
                </a:cubicBezTo>
                <a:cubicBezTo>
                  <a:pt x="18934" y="20138"/>
                  <a:pt x="18958" y="20093"/>
                  <a:pt x="18958" y="20036"/>
                </a:cubicBezTo>
                <a:lnTo>
                  <a:pt x="18958" y="19815"/>
                </a:lnTo>
                <a:cubicBezTo>
                  <a:pt x="18958" y="19758"/>
                  <a:pt x="18934" y="19711"/>
                  <a:pt x="18905" y="19711"/>
                </a:cubicBezTo>
                <a:close/>
                <a:moveTo>
                  <a:pt x="19220" y="19711"/>
                </a:moveTo>
                <a:cubicBezTo>
                  <a:pt x="19191" y="19711"/>
                  <a:pt x="19167" y="19758"/>
                  <a:pt x="19167" y="19815"/>
                </a:cubicBezTo>
                <a:lnTo>
                  <a:pt x="19167" y="20036"/>
                </a:lnTo>
                <a:cubicBezTo>
                  <a:pt x="19167" y="20093"/>
                  <a:pt x="19191" y="20138"/>
                  <a:pt x="19220" y="20138"/>
                </a:cubicBezTo>
                <a:cubicBezTo>
                  <a:pt x="19249" y="20138"/>
                  <a:pt x="19273" y="20093"/>
                  <a:pt x="19273" y="20036"/>
                </a:cubicBezTo>
                <a:lnTo>
                  <a:pt x="19273" y="19815"/>
                </a:lnTo>
                <a:cubicBezTo>
                  <a:pt x="19273" y="19758"/>
                  <a:pt x="19249" y="19711"/>
                  <a:pt x="19220" y="19711"/>
                </a:cubicBezTo>
                <a:close/>
                <a:moveTo>
                  <a:pt x="20069" y="19711"/>
                </a:moveTo>
                <a:cubicBezTo>
                  <a:pt x="20040" y="19711"/>
                  <a:pt x="20016" y="19758"/>
                  <a:pt x="20016" y="19815"/>
                </a:cubicBezTo>
                <a:lnTo>
                  <a:pt x="20016" y="20036"/>
                </a:lnTo>
                <a:cubicBezTo>
                  <a:pt x="20016" y="20093"/>
                  <a:pt x="20040" y="20138"/>
                  <a:pt x="20069" y="20138"/>
                </a:cubicBezTo>
                <a:cubicBezTo>
                  <a:pt x="20099" y="20138"/>
                  <a:pt x="20122" y="20093"/>
                  <a:pt x="20122" y="20036"/>
                </a:cubicBezTo>
                <a:lnTo>
                  <a:pt x="20122" y="19815"/>
                </a:lnTo>
                <a:cubicBezTo>
                  <a:pt x="20122" y="19758"/>
                  <a:pt x="20099" y="19711"/>
                  <a:pt x="20069" y="19711"/>
                </a:cubicBezTo>
                <a:close/>
                <a:moveTo>
                  <a:pt x="20384" y="19711"/>
                </a:moveTo>
                <a:cubicBezTo>
                  <a:pt x="20355" y="19711"/>
                  <a:pt x="20331" y="19758"/>
                  <a:pt x="20331" y="19815"/>
                </a:cubicBezTo>
                <a:lnTo>
                  <a:pt x="20331" y="20036"/>
                </a:lnTo>
                <a:cubicBezTo>
                  <a:pt x="20331" y="20093"/>
                  <a:pt x="20355" y="20138"/>
                  <a:pt x="20384" y="20138"/>
                </a:cubicBezTo>
                <a:cubicBezTo>
                  <a:pt x="20413" y="20138"/>
                  <a:pt x="20436" y="20093"/>
                  <a:pt x="20436" y="20036"/>
                </a:cubicBezTo>
                <a:lnTo>
                  <a:pt x="20436" y="19815"/>
                </a:lnTo>
                <a:cubicBezTo>
                  <a:pt x="20436" y="19758"/>
                  <a:pt x="20413" y="19711"/>
                  <a:pt x="20384" y="19711"/>
                </a:cubicBezTo>
                <a:close/>
                <a:moveTo>
                  <a:pt x="21234" y="19711"/>
                </a:moveTo>
                <a:cubicBezTo>
                  <a:pt x="21204" y="19711"/>
                  <a:pt x="21181" y="19758"/>
                  <a:pt x="21181" y="19815"/>
                </a:cubicBezTo>
                <a:lnTo>
                  <a:pt x="21181" y="20036"/>
                </a:lnTo>
                <a:cubicBezTo>
                  <a:pt x="21181" y="20093"/>
                  <a:pt x="21204" y="20138"/>
                  <a:pt x="21234" y="20138"/>
                </a:cubicBezTo>
                <a:cubicBezTo>
                  <a:pt x="21263" y="20138"/>
                  <a:pt x="21285" y="20093"/>
                  <a:pt x="21285" y="20036"/>
                </a:cubicBezTo>
                <a:lnTo>
                  <a:pt x="21285" y="19815"/>
                </a:lnTo>
                <a:cubicBezTo>
                  <a:pt x="21285" y="19758"/>
                  <a:pt x="21263" y="19711"/>
                  <a:pt x="21234" y="19711"/>
                </a:cubicBezTo>
                <a:close/>
                <a:moveTo>
                  <a:pt x="21547" y="19711"/>
                </a:moveTo>
                <a:cubicBezTo>
                  <a:pt x="21518" y="19711"/>
                  <a:pt x="21495" y="19758"/>
                  <a:pt x="21495" y="19815"/>
                </a:cubicBezTo>
                <a:lnTo>
                  <a:pt x="21495" y="20036"/>
                </a:lnTo>
                <a:cubicBezTo>
                  <a:pt x="21495" y="20093"/>
                  <a:pt x="21518" y="20138"/>
                  <a:pt x="21547" y="20138"/>
                </a:cubicBezTo>
                <a:cubicBezTo>
                  <a:pt x="21576" y="20138"/>
                  <a:pt x="21600" y="20093"/>
                  <a:pt x="21600" y="20036"/>
                </a:cubicBezTo>
                <a:lnTo>
                  <a:pt x="21600" y="19815"/>
                </a:lnTo>
                <a:cubicBezTo>
                  <a:pt x="21600" y="19758"/>
                  <a:pt x="21576" y="19711"/>
                  <a:pt x="21547" y="19711"/>
                </a:cubicBezTo>
                <a:close/>
                <a:moveTo>
                  <a:pt x="53" y="20441"/>
                </a:moveTo>
                <a:cubicBezTo>
                  <a:pt x="24" y="20441"/>
                  <a:pt x="0" y="20488"/>
                  <a:pt x="0" y="20545"/>
                </a:cubicBezTo>
                <a:lnTo>
                  <a:pt x="0" y="20765"/>
                </a:lnTo>
                <a:cubicBezTo>
                  <a:pt x="0" y="20823"/>
                  <a:pt x="24" y="20868"/>
                  <a:pt x="53" y="20868"/>
                </a:cubicBezTo>
                <a:cubicBezTo>
                  <a:pt x="82" y="20868"/>
                  <a:pt x="106" y="20823"/>
                  <a:pt x="106" y="20765"/>
                </a:cubicBezTo>
                <a:lnTo>
                  <a:pt x="106" y="20545"/>
                </a:lnTo>
                <a:cubicBezTo>
                  <a:pt x="106" y="20488"/>
                  <a:pt x="82" y="20441"/>
                  <a:pt x="53" y="20441"/>
                </a:cubicBezTo>
                <a:close/>
                <a:moveTo>
                  <a:pt x="367" y="20441"/>
                </a:moveTo>
                <a:cubicBezTo>
                  <a:pt x="338" y="20441"/>
                  <a:pt x="315" y="20488"/>
                  <a:pt x="315" y="20545"/>
                </a:cubicBezTo>
                <a:lnTo>
                  <a:pt x="315" y="20765"/>
                </a:lnTo>
                <a:cubicBezTo>
                  <a:pt x="315" y="20823"/>
                  <a:pt x="338" y="20868"/>
                  <a:pt x="367" y="20868"/>
                </a:cubicBezTo>
                <a:cubicBezTo>
                  <a:pt x="397" y="20868"/>
                  <a:pt x="420" y="20823"/>
                  <a:pt x="420" y="20765"/>
                </a:cubicBezTo>
                <a:lnTo>
                  <a:pt x="420" y="20545"/>
                </a:lnTo>
                <a:cubicBezTo>
                  <a:pt x="420" y="20488"/>
                  <a:pt x="397" y="20441"/>
                  <a:pt x="367" y="20441"/>
                </a:cubicBezTo>
                <a:close/>
                <a:moveTo>
                  <a:pt x="1217" y="20441"/>
                </a:moveTo>
                <a:cubicBezTo>
                  <a:pt x="1188" y="20441"/>
                  <a:pt x="1164" y="20488"/>
                  <a:pt x="1164" y="20545"/>
                </a:cubicBezTo>
                <a:lnTo>
                  <a:pt x="1164" y="20765"/>
                </a:lnTo>
                <a:cubicBezTo>
                  <a:pt x="1164" y="20823"/>
                  <a:pt x="1188" y="20868"/>
                  <a:pt x="1217" y="20868"/>
                </a:cubicBezTo>
                <a:cubicBezTo>
                  <a:pt x="1246" y="20868"/>
                  <a:pt x="1270" y="20823"/>
                  <a:pt x="1270" y="20765"/>
                </a:cubicBezTo>
                <a:lnTo>
                  <a:pt x="1270" y="20545"/>
                </a:lnTo>
                <a:cubicBezTo>
                  <a:pt x="1270" y="20488"/>
                  <a:pt x="1246" y="20441"/>
                  <a:pt x="1217" y="20441"/>
                </a:cubicBezTo>
                <a:close/>
                <a:moveTo>
                  <a:pt x="1532" y="20441"/>
                </a:moveTo>
                <a:cubicBezTo>
                  <a:pt x="1503" y="20441"/>
                  <a:pt x="1479" y="20488"/>
                  <a:pt x="1479" y="20545"/>
                </a:cubicBezTo>
                <a:lnTo>
                  <a:pt x="1479" y="20765"/>
                </a:lnTo>
                <a:cubicBezTo>
                  <a:pt x="1479" y="20823"/>
                  <a:pt x="1503" y="20868"/>
                  <a:pt x="1532" y="20868"/>
                </a:cubicBezTo>
                <a:cubicBezTo>
                  <a:pt x="1561" y="20868"/>
                  <a:pt x="1584" y="20823"/>
                  <a:pt x="1584" y="20765"/>
                </a:cubicBezTo>
                <a:lnTo>
                  <a:pt x="1584" y="20545"/>
                </a:lnTo>
                <a:cubicBezTo>
                  <a:pt x="1584" y="20488"/>
                  <a:pt x="1561" y="20441"/>
                  <a:pt x="1532" y="20441"/>
                </a:cubicBezTo>
                <a:close/>
                <a:moveTo>
                  <a:pt x="2380" y="20441"/>
                </a:moveTo>
                <a:cubicBezTo>
                  <a:pt x="2351" y="20441"/>
                  <a:pt x="2329" y="20488"/>
                  <a:pt x="2329" y="20545"/>
                </a:cubicBezTo>
                <a:lnTo>
                  <a:pt x="2329" y="20765"/>
                </a:lnTo>
                <a:cubicBezTo>
                  <a:pt x="2329" y="20823"/>
                  <a:pt x="2351" y="20868"/>
                  <a:pt x="2380" y="20868"/>
                </a:cubicBezTo>
                <a:cubicBezTo>
                  <a:pt x="2409" y="20868"/>
                  <a:pt x="2433" y="20823"/>
                  <a:pt x="2433" y="20765"/>
                </a:cubicBezTo>
                <a:lnTo>
                  <a:pt x="2433" y="20545"/>
                </a:lnTo>
                <a:cubicBezTo>
                  <a:pt x="2433" y="20488"/>
                  <a:pt x="2409" y="20441"/>
                  <a:pt x="2380" y="20441"/>
                </a:cubicBezTo>
                <a:close/>
                <a:moveTo>
                  <a:pt x="2695" y="20441"/>
                </a:moveTo>
                <a:cubicBezTo>
                  <a:pt x="2666" y="20441"/>
                  <a:pt x="2643" y="20488"/>
                  <a:pt x="2643" y="20545"/>
                </a:cubicBezTo>
                <a:lnTo>
                  <a:pt x="2643" y="20765"/>
                </a:lnTo>
                <a:cubicBezTo>
                  <a:pt x="2643" y="20823"/>
                  <a:pt x="2666" y="20868"/>
                  <a:pt x="2695" y="20868"/>
                </a:cubicBezTo>
                <a:cubicBezTo>
                  <a:pt x="2724" y="20868"/>
                  <a:pt x="2748" y="20823"/>
                  <a:pt x="2748" y="20765"/>
                </a:cubicBezTo>
                <a:lnTo>
                  <a:pt x="2748" y="20545"/>
                </a:lnTo>
                <a:cubicBezTo>
                  <a:pt x="2748" y="20488"/>
                  <a:pt x="2724" y="20441"/>
                  <a:pt x="2695" y="20441"/>
                </a:cubicBezTo>
                <a:close/>
                <a:moveTo>
                  <a:pt x="3545" y="20441"/>
                </a:moveTo>
                <a:cubicBezTo>
                  <a:pt x="3516" y="20441"/>
                  <a:pt x="3492" y="20488"/>
                  <a:pt x="3492" y="20545"/>
                </a:cubicBezTo>
                <a:lnTo>
                  <a:pt x="3492" y="20765"/>
                </a:lnTo>
                <a:cubicBezTo>
                  <a:pt x="3492" y="20823"/>
                  <a:pt x="3516" y="20868"/>
                  <a:pt x="3545" y="20868"/>
                </a:cubicBezTo>
                <a:cubicBezTo>
                  <a:pt x="3574" y="20868"/>
                  <a:pt x="3598" y="20823"/>
                  <a:pt x="3598" y="20765"/>
                </a:cubicBezTo>
                <a:lnTo>
                  <a:pt x="3598" y="20545"/>
                </a:lnTo>
                <a:cubicBezTo>
                  <a:pt x="3598" y="20488"/>
                  <a:pt x="3574" y="20441"/>
                  <a:pt x="3545" y="20441"/>
                </a:cubicBezTo>
                <a:close/>
                <a:moveTo>
                  <a:pt x="3859" y="20441"/>
                </a:moveTo>
                <a:cubicBezTo>
                  <a:pt x="3830" y="20441"/>
                  <a:pt x="3806" y="20488"/>
                  <a:pt x="3806" y="20545"/>
                </a:cubicBezTo>
                <a:lnTo>
                  <a:pt x="3806" y="20765"/>
                </a:lnTo>
                <a:cubicBezTo>
                  <a:pt x="3806" y="20823"/>
                  <a:pt x="3830" y="20868"/>
                  <a:pt x="3859" y="20868"/>
                </a:cubicBezTo>
                <a:cubicBezTo>
                  <a:pt x="3888" y="20868"/>
                  <a:pt x="3912" y="20823"/>
                  <a:pt x="3912" y="20765"/>
                </a:cubicBezTo>
                <a:lnTo>
                  <a:pt x="3912" y="20545"/>
                </a:lnTo>
                <a:cubicBezTo>
                  <a:pt x="3912" y="20488"/>
                  <a:pt x="3888" y="20441"/>
                  <a:pt x="3859" y="20441"/>
                </a:cubicBezTo>
                <a:close/>
                <a:moveTo>
                  <a:pt x="4709" y="20441"/>
                </a:moveTo>
                <a:cubicBezTo>
                  <a:pt x="4680" y="20441"/>
                  <a:pt x="4656" y="20488"/>
                  <a:pt x="4656" y="20545"/>
                </a:cubicBezTo>
                <a:lnTo>
                  <a:pt x="4656" y="20765"/>
                </a:lnTo>
                <a:cubicBezTo>
                  <a:pt x="4656" y="20823"/>
                  <a:pt x="4680" y="20868"/>
                  <a:pt x="4709" y="20868"/>
                </a:cubicBezTo>
                <a:cubicBezTo>
                  <a:pt x="4738" y="20868"/>
                  <a:pt x="4762" y="20823"/>
                  <a:pt x="4762" y="20765"/>
                </a:cubicBezTo>
                <a:lnTo>
                  <a:pt x="4762" y="20545"/>
                </a:lnTo>
                <a:cubicBezTo>
                  <a:pt x="4762" y="20488"/>
                  <a:pt x="4738" y="20441"/>
                  <a:pt x="4709" y="20441"/>
                </a:cubicBezTo>
                <a:close/>
                <a:moveTo>
                  <a:pt x="5023" y="20441"/>
                </a:moveTo>
                <a:cubicBezTo>
                  <a:pt x="4994" y="20441"/>
                  <a:pt x="4970" y="20488"/>
                  <a:pt x="4970" y="20545"/>
                </a:cubicBezTo>
                <a:lnTo>
                  <a:pt x="4970" y="20765"/>
                </a:lnTo>
                <a:cubicBezTo>
                  <a:pt x="4970" y="20823"/>
                  <a:pt x="4994" y="20868"/>
                  <a:pt x="5023" y="20868"/>
                </a:cubicBezTo>
                <a:cubicBezTo>
                  <a:pt x="5053" y="20868"/>
                  <a:pt x="5076" y="20823"/>
                  <a:pt x="5076" y="20765"/>
                </a:cubicBezTo>
                <a:lnTo>
                  <a:pt x="5076" y="20545"/>
                </a:lnTo>
                <a:cubicBezTo>
                  <a:pt x="5076" y="20488"/>
                  <a:pt x="5053" y="20441"/>
                  <a:pt x="5023" y="20441"/>
                </a:cubicBezTo>
                <a:close/>
                <a:moveTo>
                  <a:pt x="5873" y="20441"/>
                </a:moveTo>
                <a:cubicBezTo>
                  <a:pt x="5844" y="20441"/>
                  <a:pt x="5820" y="20488"/>
                  <a:pt x="5820" y="20545"/>
                </a:cubicBezTo>
                <a:lnTo>
                  <a:pt x="5820" y="20765"/>
                </a:lnTo>
                <a:cubicBezTo>
                  <a:pt x="5820" y="20823"/>
                  <a:pt x="5844" y="20868"/>
                  <a:pt x="5873" y="20868"/>
                </a:cubicBezTo>
                <a:cubicBezTo>
                  <a:pt x="5902" y="20868"/>
                  <a:pt x="5926" y="20823"/>
                  <a:pt x="5926" y="20765"/>
                </a:cubicBezTo>
                <a:lnTo>
                  <a:pt x="5926" y="20545"/>
                </a:lnTo>
                <a:cubicBezTo>
                  <a:pt x="5926" y="20488"/>
                  <a:pt x="5902" y="20441"/>
                  <a:pt x="5873" y="20441"/>
                </a:cubicBezTo>
                <a:close/>
                <a:moveTo>
                  <a:pt x="6188" y="20441"/>
                </a:moveTo>
                <a:cubicBezTo>
                  <a:pt x="6159" y="20441"/>
                  <a:pt x="6135" y="20488"/>
                  <a:pt x="6135" y="20545"/>
                </a:cubicBezTo>
                <a:lnTo>
                  <a:pt x="6135" y="20765"/>
                </a:lnTo>
                <a:cubicBezTo>
                  <a:pt x="6135" y="20823"/>
                  <a:pt x="6159" y="20868"/>
                  <a:pt x="6188" y="20868"/>
                </a:cubicBezTo>
                <a:cubicBezTo>
                  <a:pt x="6217" y="20868"/>
                  <a:pt x="6240" y="20823"/>
                  <a:pt x="6240" y="20765"/>
                </a:cubicBezTo>
                <a:lnTo>
                  <a:pt x="6240" y="20545"/>
                </a:lnTo>
                <a:cubicBezTo>
                  <a:pt x="6240" y="20488"/>
                  <a:pt x="6217" y="20441"/>
                  <a:pt x="6188" y="20441"/>
                </a:cubicBezTo>
                <a:close/>
                <a:moveTo>
                  <a:pt x="7036" y="20441"/>
                </a:moveTo>
                <a:cubicBezTo>
                  <a:pt x="7007" y="20441"/>
                  <a:pt x="6984" y="20488"/>
                  <a:pt x="6984" y="20545"/>
                </a:cubicBezTo>
                <a:lnTo>
                  <a:pt x="6984" y="20765"/>
                </a:lnTo>
                <a:cubicBezTo>
                  <a:pt x="6984" y="20823"/>
                  <a:pt x="7007" y="20868"/>
                  <a:pt x="7036" y="20868"/>
                </a:cubicBezTo>
                <a:cubicBezTo>
                  <a:pt x="7065" y="20868"/>
                  <a:pt x="7089" y="20823"/>
                  <a:pt x="7089" y="20765"/>
                </a:cubicBezTo>
                <a:lnTo>
                  <a:pt x="7089" y="20545"/>
                </a:lnTo>
                <a:cubicBezTo>
                  <a:pt x="7089" y="20488"/>
                  <a:pt x="7065" y="20441"/>
                  <a:pt x="7036" y="20441"/>
                </a:cubicBezTo>
                <a:close/>
                <a:moveTo>
                  <a:pt x="7351" y="20441"/>
                </a:moveTo>
                <a:cubicBezTo>
                  <a:pt x="7322" y="20441"/>
                  <a:pt x="7299" y="20488"/>
                  <a:pt x="7299" y="20545"/>
                </a:cubicBezTo>
                <a:lnTo>
                  <a:pt x="7299" y="20765"/>
                </a:lnTo>
                <a:cubicBezTo>
                  <a:pt x="7299" y="20823"/>
                  <a:pt x="7322" y="20868"/>
                  <a:pt x="7351" y="20868"/>
                </a:cubicBezTo>
                <a:cubicBezTo>
                  <a:pt x="7380" y="20868"/>
                  <a:pt x="7404" y="20823"/>
                  <a:pt x="7404" y="20765"/>
                </a:cubicBezTo>
                <a:lnTo>
                  <a:pt x="7404" y="20545"/>
                </a:lnTo>
                <a:cubicBezTo>
                  <a:pt x="7404" y="20488"/>
                  <a:pt x="7380" y="20441"/>
                  <a:pt x="7351" y="20441"/>
                </a:cubicBezTo>
                <a:close/>
                <a:moveTo>
                  <a:pt x="8201" y="20441"/>
                </a:moveTo>
                <a:cubicBezTo>
                  <a:pt x="8171" y="20441"/>
                  <a:pt x="8148" y="20488"/>
                  <a:pt x="8148" y="20545"/>
                </a:cubicBezTo>
                <a:lnTo>
                  <a:pt x="8148" y="20765"/>
                </a:lnTo>
                <a:cubicBezTo>
                  <a:pt x="8148" y="20823"/>
                  <a:pt x="8171" y="20868"/>
                  <a:pt x="8201" y="20868"/>
                </a:cubicBezTo>
                <a:cubicBezTo>
                  <a:pt x="8230" y="20868"/>
                  <a:pt x="8254" y="20823"/>
                  <a:pt x="8254" y="20765"/>
                </a:cubicBezTo>
                <a:lnTo>
                  <a:pt x="8254" y="20545"/>
                </a:lnTo>
                <a:cubicBezTo>
                  <a:pt x="8254" y="20488"/>
                  <a:pt x="8230" y="20441"/>
                  <a:pt x="8201" y="20441"/>
                </a:cubicBezTo>
                <a:close/>
                <a:moveTo>
                  <a:pt x="8515" y="20441"/>
                </a:moveTo>
                <a:cubicBezTo>
                  <a:pt x="8486" y="20441"/>
                  <a:pt x="8462" y="20488"/>
                  <a:pt x="8462" y="20545"/>
                </a:cubicBezTo>
                <a:lnTo>
                  <a:pt x="8462" y="20765"/>
                </a:lnTo>
                <a:cubicBezTo>
                  <a:pt x="8462" y="20823"/>
                  <a:pt x="8486" y="20868"/>
                  <a:pt x="8515" y="20868"/>
                </a:cubicBezTo>
                <a:cubicBezTo>
                  <a:pt x="8544" y="20868"/>
                  <a:pt x="8568" y="20823"/>
                  <a:pt x="8568" y="20765"/>
                </a:cubicBezTo>
                <a:lnTo>
                  <a:pt x="8568" y="20545"/>
                </a:lnTo>
                <a:cubicBezTo>
                  <a:pt x="8568" y="20488"/>
                  <a:pt x="8544" y="20441"/>
                  <a:pt x="8515" y="20441"/>
                </a:cubicBezTo>
                <a:close/>
                <a:moveTo>
                  <a:pt x="9365" y="20441"/>
                </a:moveTo>
                <a:cubicBezTo>
                  <a:pt x="9336" y="20441"/>
                  <a:pt x="9312" y="20488"/>
                  <a:pt x="9312" y="20545"/>
                </a:cubicBezTo>
                <a:lnTo>
                  <a:pt x="9312" y="20765"/>
                </a:lnTo>
                <a:cubicBezTo>
                  <a:pt x="9312" y="20823"/>
                  <a:pt x="9336" y="20868"/>
                  <a:pt x="9365" y="20868"/>
                </a:cubicBezTo>
                <a:cubicBezTo>
                  <a:pt x="9394" y="20868"/>
                  <a:pt x="9418" y="20823"/>
                  <a:pt x="9418" y="20765"/>
                </a:cubicBezTo>
                <a:lnTo>
                  <a:pt x="9418" y="20545"/>
                </a:lnTo>
                <a:cubicBezTo>
                  <a:pt x="9418" y="20488"/>
                  <a:pt x="9394" y="20441"/>
                  <a:pt x="9365" y="20441"/>
                </a:cubicBezTo>
                <a:close/>
                <a:moveTo>
                  <a:pt x="9679" y="20441"/>
                </a:moveTo>
                <a:cubicBezTo>
                  <a:pt x="9650" y="20441"/>
                  <a:pt x="9626" y="20488"/>
                  <a:pt x="9626" y="20545"/>
                </a:cubicBezTo>
                <a:lnTo>
                  <a:pt x="9626" y="20765"/>
                </a:lnTo>
                <a:cubicBezTo>
                  <a:pt x="9626" y="20823"/>
                  <a:pt x="9650" y="20868"/>
                  <a:pt x="9679" y="20868"/>
                </a:cubicBezTo>
                <a:cubicBezTo>
                  <a:pt x="9708" y="20868"/>
                  <a:pt x="9732" y="20823"/>
                  <a:pt x="9732" y="20765"/>
                </a:cubicBezTo>
                <a:lnTo>
                  <a:pt x="9732" y="20545"/>
                </a:lnTo>
                <a:cubicBezTo>
                  <a:pt x="9732" y="20488"/>
                  <a:pt x="9708" y="20441"/>
                  <a:pt x="9679" y="20441"/>
                </a:cubicBezTo>
                <a:close/>
                <a:moveTo>
                  <a:pt x="10529" y="20441"/>
                </a:moveTo>
                <a:cubicBezTo>
                  <a:pt x="10500" y="20441"/>
                  <a:pt x="10476" y="20488"/>
                  <a:pt x="10476" y="20545"/>
                </a:cubicBezTo>
                <a:lnTo>
                  <a:pt x="10476" y="20765"/>
                </a:lnTo>
                <a:cubicBezTo>
                  <a:pt x="10476" y="20823"/>
                  <a:pt x="10500" y="20868"/>
                  <a:pt x="10529" y="20868"/>
                </a:cubicBezTo>
                <a:cubicBezTo>
                  <a:pt x="10558" y="20868"/>
                  <a:pt x="10582" y="20823"/>
                  <a:pt x="10582" y="20765"/>
                </a:cubicBezTo>
                <a:lnTo>
                  <a:pt x="10582" y="20545"/>
                </a:lnTo>
                <a:cubicBezTo>
                  <a:pt x="10582" y="20488"/>
                  <a:pt x="10558" y="20441"/>
                  <a:pt x="10529" y="20441"/>
                </a:cubicBezTo>
                <a:close/>
                <a:moveTo>
                  <a:pt x="10844" y="20441"/>
                </a:moveTo>
                <a:cubicBezTo>
                  <a:pt x="10814" y="20441"/>
                  <a:pt x="10791" y="20488"/>
                  <a:pt x="10791" y="20545"/>
                </a:cubicBezTo>
                <a:lnTo>
                  <a:pt x="10791" y="20765"/>
                </a:lnTo>
                <a:cubicBezTo>
                  <a:pt x="10791" y="20823"/>
                  <a:pt x="10814" y="20868"/>
                  <a:pt x="10844" y="20868"/>
                </a:cubicBezTo>
                <a:cubicBezTo>
                  <a:pt x="10873" y="20868"/>
                  <a:pt x="10895" y="20823"/>
                  <a:pt x="10895" y="20765"/>
                </a:cubicBezTo>
                <a:lnTo>
                  <a:pt x="10895" y="20545"/>
                </a:lnTo>
                <a:cubicBezTo>
                  <a:pt x="10895" y="20488"/>
                  <a:pt x="10873" y="20441"/>
                  <a:pt x="10844" y="20441"/>
                </a:cubicBezTo>
                <a:close/>
                <a:moveTo>
                  <a:pt x="11692" y="20441"/>
                </a:moveTo>
                <a:cubicBezTo>
                  <a:pt x="11663" y="20441"/>
                  <a:pt x="11640" y="20488"/>
                  <a:pt x="11640" y="20545"/>
                </a:cubicBezTo>
                <a:lnTo>
                  <a:pt x="11640" y="20765"/>
                </a:lnTo>
                <a:cubicBezTo>
                  <a:pt x="11640" y="20823"/>
                  <a:pt x="11663" y="20868"/>
                  <a:pt x="11692" y="20868"/>
                </a:cubicBezTo>
                <a:cubicBezTo>
                  <a:pt x="11721" y="20868"/>
                  <a:pt x="11745" y="20823"/>
                  <a:pt x="11745" y="20765"/>
                </a:cubicBezTo>
                <a:lnTo>
                  <a:pt x="11745" y="20545"/>
                </a:lnTo>
                <a:cubicBezTo>
                  <a:pt x="11745" y="20488"/>
                  <a:pt x="11721" y="20441"/>
                  <a:pt x="11692" y="20441"/>
                </a:cubicBezTo>
                <a:close/>
                <a:moveTo>
                  <a:pt x="12007" y="20441"/>
                </a:moveTo>
                <a:cubicBezTo>
                  <a:pt x="11978" y="20441"/>
                  <a:pt x="11955" y="20488"/>
                  <a:pt x="11955" y="20545"/>
                </a:cubicBezTo>
                <a:lnTo>
                  <a:pt x="11955" y="20765"/>
                </a:lnTo>
                <a:cubicBezTo>
                  <a:pt x="11955" y="20823"/>
                  <a:pt x="11978" y="20868"/>
                  <a:pt x="12007" y="20868"/>
                </a:cubicBezTo>
                <a:cubicBezTo>
                  <a:pt x="12036" y="20868"/>
                  <a:pt x="12060" y="20823"/>
                  <a:pt x="12060" y="20765"/>
                </a:cubicBezTo>
                <a:lnTo>
                  <a:pt x="12060" y="20545"/>
                </a:lnTo>
                <a:cubicBezTo>
                  <a:pt x="12060" y="20488"/>
                  <a:pt x="12036" y="20441"/>
                  <a:pt x="12007" y="20441"/>
                </a:cubicBezTo>
                <a:close/>
                <a:moveTo>
                  <a:pt x="12856" y="20441"/>
                </a:moveTo>
                <a:cubicBezTo>
                  <a:pt x="12827" y="20441"/>
                  <a:pt x="12804" y="20488"/>
                  <a:pt x="12804" y="20545"/>
                </a:cubicBezTo>
                <a:lnTo>
                  <a:pt x="12804" y="20765"/>
                </a:lnTo>
                <a:cubicBezTo>
                  <a:pt x="12804" y="20823"/>
                  <a:pt x="12827" y="20868"/>
                  <a:pt x="12856" y="20868"/>
                </a:cubicBezTo>
                <a:cubicBezTo>
                  <a:pt x="12886" y="20868"/>
                  <a:pt x="12909" y="20823"/>
                  <a:pt x="12909" y="20765"/>
                </a:cubicBezTo>
                <a:lnTo>
                  <a:pt x="12909" y="20545"/>
                </a:lnTo>
                <a:cubicBezTo>
                  <a:pt x="12909" y="20488"/>
                  <a:pt x="12886" y="20441"/>
                  <a:pt x="12856" y="20441"/>
                </a:cubicBezTo>
                <a:close/>
                <a:moveTo>
                  <a:pt x="13171" y="20441"/>
                </a:moveTo>
                <a:cubicBezTo>
                  <a:pt x="13142" y="20441"/>
                  <a:pt x="13118" y="20488"/>
                  <a:pt x="13118" y="20545"/>
                </a:cubicBezTo>
                <a:lnTo>
                  <a:pt x="13118" y="20765"/>
                </a:lnTo>
                <a:cubicBezTo>
                  <a:pt x="13118" y="20823"/>
                  <a:pt x="13142" y="20868"/>
                  <a:pt x="13171" y="20868"/>
                </a:cubicBezTo>
                <a:cubicBezTo>
                  <a:pt x="13200" y="20868"/>
                  <a:pt x="13224" y="20823"/>
                  <a:pt x="13224" y="20765"/>
                </a:cubicBezTo>
                <a:lnTo>
                  <a:pt x="13224" y="20545"/>
                </a:lnTo>
                <a:cubicBezTo>
                  <a:pt x="13224" y="20488"/>
                  <a:pt x="13200" y="20441"/>
                  <a:pt x="13171" y="20441"/>
                </a:cubicBezTo>
                <a:close/>
                <a:moveTo>
                  <a:pt x="14021" y="20441"/>
                </a:moveTo>
                <a:cubicBezTo>
                  <a:pt x="13992" y="20441"/>
                  <a:pt x="13968" y="20488"/>
                  <a:pt x="13968" y="20545"/>
                </a:cubicBezTo>
                <a:lnTo>
                  <a:pt x="13968" y="20765"/>
                </a:lnTo>
                <a:cubicBezTo>
                  <a:pt x="13968" y="20823"/>
                  <a:pt x="13992" y="20868"/>
                  <a:pt x="14021" y="20868"/>
                </a:cubicBezTo>
                <a:cubicBezTo>
                  <a:pt x="14050" y="20868"/>
                  <a:pt x="14074" y="20823"/>
                  <a:pt x="14074" y="20765"/>
                </a:cubicBezTo>
                <a:lnTo>
                  <a:pt x="14074" y="20545"/>
                </a:lnTo>
                <a:cubicBezTo>
                  <a:pt x="14074" y="20488"/>
                  <a:pt x="14050" y="20441"/>
                  <a:pt x="14021" y="20441"/>
                </a:cubicBezTo>
                <a:close/>
                <a:moveTo>
                  <a:pt x="14335" y="20441"/>
                </a:moveTo>
                <a:cubicBezTo>
                  <a:pt x="14306" y="20441"/>
                  <a:pt x="14282" y="20488"/>
                  <a:pt x="14282" y="20545"/>
                </a:cubicBezTo>
                <a:lnTo>
                  <a:pt x="14282" y="20765"/>
                </a:lnTo>
                <a:cubicBezTo>
                  <a:pt x="14282" y="20823"/>
                  <a:pt x="14306" y="20868"/>
                  <a:pt x="14335" y="20868"/>
                </a:cubicBezTo>
                <a:cubicBezTo>
                  <a:pt x="14364" y="20868"/>
                  <a:pt x="14388" y="20823"/>
                  <a:pt x="14388" y="20765"/>
                </a:cubicBezTo>
                <a:lnTo>
                  <a:pt x="14388" y="20545"/>
                </a:lnTo>
                <a:cubicBezTo>
                  <a:pt x="14388" y="20488"/>
                  <a:pt x="14364" y="20441"/>
                  <a:pt x="14335" y="20441"/>
                </a:cubicBezTo>
                <a:close/>
                <a:moveTo>
                  <a:pt x="15185" y="20441"/>
                </a:moveTo>
                <a:cubicBezTo>
                  <a:pt x="15156" y="20441"/>
                  <a:pt x="15132" y="20488"/>
                  <a:pt x="15132" y="20545"/>
                </a:cubicBezTo>
                <a:lnTo>
                  <a:pt x="15132" y="20765"/>
                </a:lnTo>
                <a:cubicBezTo>
                  <a:pt x="15132" y="20823"/>
                  <a:pt x="15156" y="20868"/>
                  <a:pt x="15185" y="20868"/>
                </a:cubicBezTo>
                <a:cubicBezTo>
                  <a:pt x="15214" y="20868"/>
                  <a:pt x="15237" y="20823"/>
                  <a:pt x="15237" y="20765"/>
                </a:cubicBezTo>
                <a:lnTo>
                  <a:pt x="15237" y="20545"/>
                </a:lnTo>
                <a:cubicBezTo>
                  <a:pt x="15237" y="20488"/>
                  <a:pt x="15214" y="20441"/>
                  <a:pt x="15185" y="20441"/>
                </a:cubicBezTo>
                <a:close/>
                <a:moveTo>
                  <a:pt x="15500" y="20441"/>
                </a:moveTo>
                <a:cubicBezTo>
                  <a:pt x="15470" y="20441"/>
                  <a:pt x="15447" y="20488"/>
                  <a:pt x="15447" y="20545"/>
                </a:cubicBezTo>
                <a:lnTo>
                  <a:pt x="15447" y="20765"/>
                </a:lnTo>
                <a:cubicBezTo>
                  <a:pt x="15447" y="20823"/>
                  <a:pt x="15470" y="20868"/>
                  <a:pt x="15500" y="20868"/>
                </a:cubicBezTo>
                <a:cubicBezTo>
                  <a:pt x="15529" y="20868"/>
                  <a:pt x="15551" y="20823"/>
                  <a:pt x="15551" y="20765"/>
                </a:cubicBezTo>
                <a:lnTo>
                  <a:pt x="15551" y="20545"/>
                </a:lnTo>
                <a:cubicBezTo>
                  <a:pt x="15551" y="20488"/>
                  <a:pt x="15529" y="20441"/>
                  <a:pt x="15500" y="20441"/>
                </a:cubicBezTo>
                <a:close/>
                <a:moveTo>
                  <a:pt x="16349" y="20441"/>
                </a:moveTo>
                <a:cubicBezTo>
                  <a:pt x="16320" y="20441"/>
                  <a:pt x="16296" y="20488"/>
                  <a:pt x="16296" y="20545"/>
                </a:cubicBezTo>
                <a:lnTo>
                  <a:pt x="16296" y="20765"/>
                </a:lnTo>
                <a:cubicBezTo>
                  <a:pt x="16296" y="20823"/>
                  <a:pt x="16320" y="20868"/>
                  <a:pt x="16349" y="20868"/>
                </a:cubicBezTo>
                <a:cubicBezTo>
                  <a:pt x="16378" y="20868"/>
                  <a:pt x="16401" y="20823"/>
                  <a:pt x="16401" y="20765"/>
                </a:cubicBezTo>
                <a:lnTo>
                  <a:pt x="16401" y="20545"/>
                </a:lnTo>
                <a:cubicBezTo>
                  <a:pt x="16401" y="20488"/>
                  <a:pt x="16378" y="20441"/>
                  <a:pt x="16349" y="20441"/>
                </a:cubicBezTo>
                <a:close/>
                <a:moveTo>
                  <a:pt x="16663" y="20441"/>
                </a:moveTo>
                <a:cubicBezTo>
                  <a:pt x="16634" y="20441"/>
                  <a:pt x="16611" y="20488"/>
                  <a:pt x="16611" y="20545"/>
                </a:cubicBezTo>
                <a:lnTo>
                  <a:pt x="16611" y="20765"/>
                </a:lnTo>
                <a:cubicBezTo>
                  <a:pt x="16611" y="20823"/>
                  <a:pt x="16634" y="20868"/>
                  <a:pt x="16663" y="20868"/>
                </a:cubicBezTo>
                <a:cubicBezTo>
                  <a:pt x="16692" y="20868"/>
                  <a:pt x="16716" y="20823"/>
                  <a:pt x="16716" y="20765"/>
                </a:cubicBezTo>
                <a:lnTo>
                  <a:pt x="16716" y="20545"/>
                </a:lnTo>
                <a:cubicBezTo>
                  <a:pt x="16716" y="20488"/>
                  <a:pt x="16692" y="20441"/>
                  <a:pt x="16663" y="20441"/>
                </a:cubicBezTo>
                <a:close/>
                <a:moveTo>
                  <a:pt x="17512" y="20441"/>
                </a:moveTo>
                <a:cubicBezTo>
                  <a:pt x="17483" y="20441"/>
                  <a:pt x="17459" y="20488"/>
                  <a:pt x="17459" y="20545"/>
                </a:cubicBezTo>
                <a:lnTo>
                  <a:pt x="17459" y="20765"/>
                </a:lnTo>
                <a:cubicBezTo>
                  <a:pt x="17459" y="20823"/>
                  <a:pt x="17483" y="20868"/>
                  <a:pt x="17512" y="20868"/>
                </a:cubicBezTo>
                <a:cubicBezTo>
                  <a:pt x="17541" y="20868"/>
                  <a:pt x="17565" y="20823"/>
                  <a:pt x="17565" y="20765"/>
                </a:cubicBezTo>
                <a:lnTo>
                  <a:pt x="17565" y="20545"/>
                </a:lnTo>
                <a:cubicBezTo>
                  <a:pt x="17565" y="20488"/>
                  <a:pt x="17541" y="20441"/>
                  <a:pt x="17512" y="20441"/>
                </a:cubicBezTo>
                <a:close/>
                <a:moveTo>
                  <a:pt x="17827" y="20441"/>
                </a:moveTo>
                <a:cubicBezTo>
                  <a:pt x="17798" y="20441"/>
                  <a:pt x="17774" y="20488"/>
                  <a:pt x="17774" y="20545"/>
                </a:cubicBezTo>
                <a:lnTo>
                  <a:pt x="17774" y="20765"/>
                </a:lnTo>
                <a:cubicBezTo>
                  <a:pt x="17774" y="20823"/>
                  <a:pt x="17798" y="20868"/>
                  <a:pt x="17827" y="20868"/>
                </a:cubicBezTo>
                <a:cubicBezTo>
                  <a:pt x="17856" y="20868"/>
                  <a:pt x="17880" y="20823"/>
                  <a:pt x="17880" y="20765"/>
                </a:cubicBezTo>
                <a:lnTo>
                  <a:pt x="17880" y="20545"/>
                </a:lnTo>
                <a:cubicBezTo>
                  <a:pt x="17880" y="20488"/>
                  <a:pt x="17856" y="20441"/>
                  <a:pt x="17827" y="20441"/>
                </a:cubicBezTo>
                <a:close/>
                <a:moveTo>
                  <a:pt x="18677" y="20441"/>
                </a:moveTo>
                <a:cubicBezTo>
                  <a:pt x="18648" y="20441"/>
                  <a:pt x="18624" y="20488"/>
                  <a:pt x="18624" y="20545"/>
                </a:cubicBezTo>
                <a:lnTo>
                  <a:pt x="18624" y="20765"/>
                </a:lnTo>
                <a:cubicBezTo>
                  <a:pt x="18624" y="20823"/>
                  <a:pt x="18648" y="20868"/>
                  <a:pt x="18677" y="20868"/>
                </a:cubicBezTo>
                <a:cubicBezTo>
                  <a:pt x="18706" y="20868"/>
                  <a:pt x="18730" y="20823"/>
                  <a:pt x="18730" y="20765"/>
                </a:cubicBezTo>
                <a:lnTo>
                  <a:pt x="18730" y="20545"/>
                </a:lnTo>
                <a:cubicBezTo>
                  <a:pt x="18730" y="20488"/>
                  <a:pt x="18706" y="20441"/>
                  <a:pt x="18677" y="20441"/>
                </a:cubicBezTo>
                <a:close/>
                <a:moveTo>
                  <a:pt x="18991" y="20441"/>
                </a:moveTo>
                <a:cubicBezTo>
                  <a:pt x="18962" y="20441"/>
                  <a:pt x="18938" y="20488"/>
                  <a:pt x="18938" y="20545"/>
                </a:cubicBezTo>
                <a:lnTo>
                  <a:pt x="18938" y="20765"/>
                </a:lnTo>
                <a:cubicBezTo>
                  <a:pt x="18938" y="20823"/>
                  <a:pt x="18962" y="20868"/>
                  <a:pt x="18991" y="20868"/>
                </a:cubicBezTo>
                <a:cubicBezTo>
                  <a:pt x="19020" y="20868"/>
                  <a:pt x="19044" y="20823"/>
                  <a:pt x="19044" y="20765"/>
                </a:cubicBezTo>
                <a:lnTo>
                  <a:pt x="19044" y="20545"/>
                </a:lnTo>
                <a:cubicBezTo>
                  <a:pt x="19044" y="20488"/>
                  <a:pt x="19020" y="20441"/>
                  <a:pt x="18991" y="20441"/>
                </a:cubicBezTo>
                <a:close/>
                <a:moveTo>
                  <a:pt x="19841" y="20441"/>
                </a:moveTo>
                <a:cubicBezTo>
                  <a:pt x="19812" y="20441"/>
                  <a:pt x="19788" y="20488"/>
                  <a:pt x="19788" y="20545"/>
                </a:cubicBezTo>
                <a:lnTo>
                  <a:pt x="19788" y="20765"/>
                </a:lnTo>
                <a:cubicBezTo>
                  <a:pt x="19788" y="20823"/>
                  <a:pt x="19812" y="20868"/>
                  <a:pt x="19841" y="20868"/>
                </a:cubicBezTo>
                <a:cubicBezTo>
                  <a:pt x="19870" y="20868"/>
                  <a:pt x="19894" y="20823"/>
                  <a:pt x="19894" y="20765"/>
                </a:cubicBezTo>
                <a:lnTo>
                  <a:pt x="19894" y="20545"/>
                </a:lnTo>
                <a:cubicBezTo>
                  <a:pt x="19894" y="20488"/>
                  <a:pt x="19870" y="20441"/>
                  <a:pt x="19841" y="20441"/>
                </a:cubicBezTo>
                <a:close/>
                <a:moveTo>
                  <a:pt x="20155" y="20441"/>
                </a:moveTo>
                <a:cubicBezTo>
                  <a:pt x="20126" y="20441"/>
                  <a:pt x="20102" y="20488"/>
                  <a:pt x="20102" y="20545"/>
                </a:cubicBezTo>
                <a:lnTo>
                  <a:pt x="20102" y="20765"/>
                </a:lnTo>
                <a:cubicBezTo>
                  <a:pt x="20102" y="20823"/>
                  <a:pt x="20126" y="20868"/>
                  <a:pt x="20155" y="20868"/>
                </a:cubicBezTo>
                <a:cubicBezTo>
                  <a:pt x="20184" y="20868"/>
                  <a:pt x="20207" y="20823"/>
                  <a:pt x="20207" y="20765"/>
                </a:cubicBezTo>
                <a:lnTo>
                  <a:pt x="20207" y="20545"/>
                </a:lnTo>
                <a:cubicBezTo>
                  <a:pt x="20207" y="20488"/>
                  <a:pt x="20184" y="20441"/>
                  <a:pt x="20155" y="20441"/>
                </a:cubicBezTo>
                <a:close/>
                <a:moveTo>
                  <a:pt x="21004" y="20441"/>
                </a:moveTo>
                <a:cubicBezTo>
                  <a:pt x="20975" y="20441"/>
                  <a:pt x="20952" y="20488"/>
                  <a:pt x="20952" y="20545"/>
                </a:cubicBezTo>
                <a:lnTo>
                  <a:pt x="20952" y="20765"/>
                </a:lnTo>
                <a:cubicBezTo>
                  <a:pt x="20952" y="20823"/>
                  <a:pt x="20975" y="20868"/>
                  <a:pt x="21004" y="20868"/>
                </a:cubicBezTo>
                <a:cubicBezTo>
                  <a:pt x="21033" y="20868"/>
                  <a:pt x="21057" y="20823"/>
                  <a:pt x="21057" y="20765"/>
                </a:cubicBezTo>
                <a:lnTo>
                  <a:pt x="21057" y="20545"/>
                </a:lnTo>
                <a:cubicBezTo>
                  <a:pt x="21057" y="20488"/>
                  <a:pt x="21033" y="20441"/>
                  <a:pt x="21004" y="20441"/>
                </a:cubicBezTo>
                <a:close/>
                <a:moveTo>
                  <a:pt x="21319" y="20441"/>
                </a:moveTo>
                <a:cubicBezTo>
                  <a:pt x="21289" y="20441"/>
                  <a:pt x="21267" y="20488"/>
                  <a:pt x="21267" y="20545"/>
                </a:cubicBezTo>
                <a:lnTo>
                  <a:pt x="21267" y="20765"/>
                </a:lnTo>
                <a:cubicBezTo>
                  <a:pt x="21267" y="20823"/>
                  <a:pt x="21289" y="20868"/>
                  <a:pt x="21319" y="20868"/>
                </a:cubicBezTo>
                <a:cubicBezTo>
                  <a:pt x="21348" y="20868"/>
                  <a:pt x="21372" y="20823"/>
                  <a:pt x="21372" y="20765"/>
                </a:cubicBezTo>
                <a:lnTo>
                  <a:pt x="21372" y="20545"/>
                </a:lnTo>
                <a:cubicBezTo>
                  <a:pt x="21372" y="20488"/>
                  <a:pt x="21348" y="20441"/>
                  <a:pt x="21319" y="20441"/>
                </a:cubicBezTo>
                <a:close/>
                <a:moveTo>
                  <a:pt x="281" y="21171"/>
                </a:moveTo>
                <a:cubicBezTo>
                  <a:pt x="252" y="21171"/>
                  <a:pt x="228" y="21218"/>
                  <a:pt x="228" y="21275"/>
                </a:cubicBezTo>
                <a:lnTo>
                  <a:pt x="228" y="21495"/>
                </a:lnTo>
                <a:cubicBezTo>
                  <a:pt x="228" y="21553"/>
                  <a:pt x="252" y="21600"/>
                  <a:pt x="281" y="21600"/>
                </a:cubicBezTo>
                <a:cubicBezTo>
                  <a:pt x="311" y="21600"/>
                  <a:pt x="334" y="21553"/>
                  <a:pt x="334" y="21495"/>
                </a:cubicBezTo>
                <a:lnTo>
                  <a:pt x="334" y="21275"/>
                </a:lnTo>
                <a:cubicBezTo>
                  <a:pt x="334" y="21218"/>
                  <a:pt x="311" y="21171"/>
                  <a:pt x="281" y="21171"/>
                </a:cubicBezTo>
                <a:close/>
                <a:moveTo>
                  <a:pt x="596" y="21171"/>
                </a:moveTo>
                <a:cubicBezTo>
                  <a:pt x="567" y="21171"/>
                  <a:pt x="543" y="21218"/>
                  <a:pt x="543" y="21275"/>
                </a:cubicBezTo>
                <a:lnTo>
                  <a:pt x="543" y="21495"/>
                </a:lnTo>
                <a:cubicBezTo>
                  <a:pt x="543" y="21553"/>
                  <a:pt x="567" y="21600"/>
                  <a:pt x="596" y="21600"/>
                </a:cubicBezTo>
                <a:cubicBezTo>
                  <a:pt x="625" y="21600"/>
                  <a:pt x="649" y="21553"/>
                  <a:pt x="649" y="21495"/>
                </a:cubicBezTo>
                <a:lnTo>
                  <a:pt x="649" y="21275"/>
                </a:lnTo>
                <a:cubicBezTo>
                  <a:pt x="649" y="21218"/>
                  <a:pt x="625" y="21171"/>
                  <a:pt x="596" y="21171"/>
                </a:cubicBezTo>
                <a:close/>
                <a:moveTo>
                  <a:pt x="1446" y="21171"/>
                </a:moveTo>
                <a:cubicBezTo>
                  <a:pt x="1417" y="21171"/>
                  <a:pt x="1393" y="21218"/>
                  <a:pt x="1393" y="21275"/>
                </a:cubicBezTo>
                <a:lnTo>
                  <a:pt x="1393" y="21495"/>
                </a:lnTo>
                <a:cubicBezTo>
                  <a:pt x="1393" y="21553"/>
                  <a:pt x="1417" y="21600"/>
                  <a:pt x="1446" y="21600"/>
                </a:cubicBezTo>
                <a:cubicBezTo>
                  <a:pt x="1475" y="21600"/>
                  <a:pt x="1499" y="21553"/>
                  <a:pt x="1499" y="21495"/>
                </a:cubicBezTo>
                <a:lnTo>
                  <a:pt x="1499" y="21275"/>
                </a:lnTo>
                <a:cubicBezTo>
                  <a:pt x="1499" y="21218"/>
                  <a:pt x="1475" y="21171"/>
                  <a:pt x="1446" y="21171"/>
                </a:cubicBezTo>
                <a:close/>
                <a:moveTo>
                  <a:pt x="1760" y="21171"/>
                </a:moveTo>
                <a:cubicBezTo>
                  <a:pt x="1731" y="21171"/>
                  <a:pt x="1707" y="21218"/>
                  <a:pt x="1707" y="21275"/>
                </a:cubicBezTo>
                <a:lnTo>
                  <a:pt x="1707" y="21495"/>
                </a:lnTo>
                <a:cubicBezTo>
                  <a:pt x="1707" y="21553"/>
                  <a:pt x="1731" y="21600"/>
                  <a:pt x="1760" y="21600"/>
                </a:cubicBezTo>
                <a:cubicBezTo>
                  <a:pt x="1789" y="21600"/>
                  <a:pt x="1813" y="21553"/>
                  <a:pt x="1813" y="21495"/>
                </a:cubicBezTo>
                <a:lnTo>
                  <a:pt x="1813" y="21275"/>
                </a:lnTo>
                <a:cubicBezTo>
                  <a:pt x="1813" y="21218"/>
                  <a:pt x="1789" y="21171"/>
                  <a:pt x="1760" y="21171"/>
                </a:cubicBezTo>
                <a:close/>
                <a:moveTo>
                  <a:pt x="2610" y="21171"/>
                </a:moveTo>
                <a:cubicBezTo>
                  <a:pt x="2581" y="21171"/>
                  <a:pt x="2557" y="21218"/>
                  <a:pt x="2557" y="21275"/>
                </a:cubicBezTo>
                <a:lnTo>
                  <a:pt x="2557" y="21495"/>
                </a:lnTo>
                <a:cubicBezTo>
                  <a:pt x="2557" y="21553"/>
                  <a:pt x="2581" y="21600"/>
                  <a:pt x="2610" y="21600"/>
                </a:cubicBezTo>
                <a:cubicBezTo>
                  <a:pt x="2639" y="21600"/>
                  <a:pt x="2662" y="21553"/>
                  <a:pt x="2662" y="21495"/>
                </a:cubicBezTo>
                <a:lnTo>
                  <a:pt x="2662" y="21275"/>
                </a:lnTo>
                <a:cubicBezTo>
                  <a:pt x="2662" y="21218"/>
                  <a:pt x="2639" y="21171"/>
                  <a:pt x="2610" y="21171"/>
                </a:cubicBezTo>
                <a:close/>
                <a:moveTo>
                  <a:pt x="2924" y="21171"/>
                </a:moveTo>
                <a:cubicBezTo>
                  <a:pt x="2895" y="21171"/>
                  <a:pt x="2871" y="21218"/>
                  <a:pt x="2871" y="21275"/>
                </a:cubicBezTo>
                <a:lnTo>
                  <a:pt x="2871" y="21495"/>
                </a:lnTo>
                <a:cubicBezTo>
                  <a:pt x="2871" y="21553"/>
                  <a:pt x="2895" y="21600"/>
                  <a:pt x="2924" y="21600"/>
                </a:cubicBezTo>
                <a:cubicBezTo>
                  <a:pt x="2954" y="21600"/>
                  <a:pt x="2976" y="21553"/>
                  <a:pt x="2976" y="21495"/>
                </a:cubicBezTo>
                <a:lnTo>
                  <a:pt x="2976" y="21275"/>
                </a:lnTo>
                <a:cubicBezTo>
                  <a:pt x="2976" y="21218"/>
                  <a:pt x="2954" y="21171"/>
                  <a:pt x="2924" y="21171"/>
                </a:cubicBezTo>
                <a:close/>
                <a:moveTo>
                  <a:pt x="3773" y="21171"/>
                </a:moveTo>
                <a:cubicBezTo>
                  <a:pt x="3744" y="21171"/>
                  <a:pt x="3721" y="21218"/>
                  <a:pt x="3721" y="21275"/>
                </a:cubicBezTo>
                <a:lnTo>
                  <a:pt x="3721" y="21495"/>
                </a:lnTo>
                <a:cubicBezTo>
                  <a:pt x="3721" y="21553"/>
                  <a:pt x="3744" y="21600"/>
                  <a:pt x="3773" y="21600"/>
                </a:cubicBezTo>
                <a:cubicBezTo>
                  <a:pt x="3802" y="21600"/>
                  <a:pt x="3826" y="21553"/>
                  <a:pt x="3826" y="21495"/>
                </a:cubicBezTo>
                <a:lnTo>
                  <a:pt x="3826" y="21275"/>
                </a:lnTo>
                <a:cubicBezTo>
                  <a:pt x="3826" y="21218"/>
                  <a:pt x="3802" y="21171"/>
                  <a:pt x="3773" y="21171"/>
                </a:cubicBezTo>
                <a:close/>
                <a:moveTo>
                  <a:pt x="4088" y="21171"/>
                </a:moveTo>
                <a:cubicBezTo>
                  <a:pt x="4058" y="21171"/>
                  <a:pt x="4035" y="21218"/>
                  <a:pt x="4035" y="21275"/>
                </a:cubicBezTo>
                <a:lnTo>
                  <a:pt x="4035" y="21495"/>
                </a:lnTo>
                <a:cubicBezTo>
                  <a:pt x="4035" y="21553"/>
                  <a:pt x="4058" y="21600"/>
                  <a:pt x="4088" y="21600"/>
                </a:cubicBezTo>
                <a:cubicBezTo>
                  <a:pt x="4117" y="21600"/>
                  <a:pt x="4141" y="21553"/>
                  <a:pt x="4141" y="21495"/>
                </a:cubicBezTo>
                <a:lnTo>
                  <a:pt x="4141" y="21275"/>
                </a:lnTo>
                <a:cubicBezTo>
                  <a:pt x="4141" y="21218"/>
                  <a:pt x="4117" y="21171"/>
                  <a:pt x="4088" y="21171"/>
                </a:cubicBezTo>
                <a:close/>
                <a:moveTo>
                  <a:pt x="4937" y="21171"/>
                </a:moveTo>
                <a:cubicBezTo>
                  <a:pt x="4908" y="21171"/>
                  <a:pt x="4884" y="21218"/>
                  <a:pt x="4884" y="21275"/>
                </a:cubicBezTo>
                <a:lnTo>
                  <a:pt x="4884" y="21495"/>
                </a:lnTo>
                <a:cubicBezTo>
                  <a:pt x="4884" y="21553"/>
                  <a:pt x="4908" y="21600"/>
                  <a:pt x="4937" y="21600"/>
                </a:cubicBezTo>
                <a:cubicBezTo>
                  <a:pt x="4966" y="21600"/>
                  <a:pt x="4990" y="21553"/>
                  <a:pt x="4990" y="21495"/>
                </a:cubicBezTo>
                <a:lnTo>
                  <a:pt x="4990" y="21275"/>
                </a:lnTo>
                <a:cubicBezTo>
                  <a:pt x="4990" y="21218"/>
                  <a:pt x="4966" y="21171"/>
                  <a:pt x="4937" y="21171"/>
                </a:cubicBezTo>
                <a:close/>
                <a:moveTo>
                  <a:pt x="5252" y="21171"/>
                </a:moveTo>
                <a:cubicBezTo>
                  <a:pt x="5223" y="21171"/>
                  <a:pt x="5199" y="21218"/>
                  <a:pt x="5199" y="21275"/>
                </a:cubicBezTo>
                <a:lnTo>
                  <a:pt x="5199" y="21495"/>
                </a:lnTo>
                <a:cubicBezTo>
                  <a:pt x="5199" y="21553"/>
                  <a:pt x="5223" y="21600"/>
                  <a:pt x="5252" y="21600"/>
                </a:cubicBezTo>
                <a:cubicBezTo>
                  <a:pt x="5281" y="21600"/>
                  <a:pt x="5305" y="21553"/>
                  <a:pt x="5305" y="21495"/>
                </a:cubicBezTo>
                <a:lnTo>
                  <a:pt x="5305" y="21275"/>
                </a:lnTo>
                <a:cubicBezTo>
                  <a:pt x="5305" y="21218"/>
                  <a:pt x="5281" y="21171"/>
                  <a:pt x="5252" y="21171"/>
                </a:cubicBezTo>
                <a:close/>
                <a:moveTo>
                  <a:pt x="6102" y="21171"/>
                </a:moveTo>
                <a:cubicBezTo>
                  <a:pt x="6072" y="21171"/>
                  <a:pt x="6049" y="21218"/>
                  <a:pt x="6049" y="21275"/>
                </a:cubicBezTo>
                <a:lnTo>
                  <a:pt x="6049" y="21495"/>
                </a:lnTo>
                <a:cubicBezTo>
                  <a:pt x="6049" y="21553"/>
                  <a:pt x="6072" y="21600"/>
                  <a:pt x="6102" y="21600"/>
                </a:cubicBezTo>
                <a:cubicBezTo>
                  <a:pt x="6131" y="21600"/>
                  <a:pt x="6155" y="21553"/>
                  <a:pt x="6155" y="21495"/>
                </a:cubicBezTo>
                <a:lnTo>
                  <a:pt x="6155" y="21275"/>
                </a:lnTo>
                <a:cubicBezTo>
                  <a:pt x="6155" y="21218"/>
                  <a:pt x="6131" y="21171"/>
                  <a:pt x="6102" y="21171"/>
                </a:cubicBezTo>
                <a:close/>
                <a:moveTo>
                  <a:pt x="6416" y="21171"/>
                </a:moveTo>
                <a:cubicBezTo>
                  <a:pt x="6387" y="21171"/>
                  <a:pt x="6363" y="21218"/>
                  <a:pt x="6363" y="21275"/>
                </a:cubicBezTo>
                <a:lnTo>
                  <a:pt x="6363" y="21495"/>
                </a:lnTo>
                <a:cubicBezTo>
                  <a:pt x="6363" y="21553"/>
                  <a:pt x="6387" y="21600"/>
                  <a:pt x="6416" y="21600"/>
                </a:cubicBezTo>
                <a:cubicBezTo>
                  <a:pt x="6445" y="21600"/>
                  <a:pt x="6469" y="21553"/>
                  <a:pt x="6469" y="21495"/>
                </a:cubicBezTo>
                <a:lnTo>
                  <a:pt x="6469" y="21275"/>
                </a:lnTo>
                <a:cubicBezTo>
                  <a:pt x="6469" y="21218"/>
                  <a:pt x="6445" y="21171"/>
                  <a:pt x="6416" y="21171"/>
                </a:cubicBezTo>
                <a:close/>
                <a:moveTo>
                  <a:pt x="7266" y="21171"/>
                </a:moveTo>
                <a:cubicBezTo>
                  <a:pt x="7237" y="21171"/>
                  <a:pt x="7213" y="21218"/>
                  <a:pt x="7213" y="21275"/>
                </a:cubicBezTo>
                <a:lnTo>
                  <a:pt x="7213" y="21495"/>
                </a:lnTo>
                <a:cubicBezTo>
                  <a:pt x="7213" y="21553"/>
                  <a:pt x="7237" y="21600"/>
                  <a:pt x="7266" y="21600"/>
                </a:cubicBezTo>
                <a:cubicBezTo>
                  <a:pt x="7295" y="21600"/>
                  <a:pt x="7318" y="21553"/>
                  <a:pt x="7318" y="21495"/>
                </a:cubicBezTo>
                <a:lnTo>
                  <a:pt x="7318" y="21275"/>
                </a:lnTo>
                <a:cubicBezTo>
                  <a:pt x="7318" y="21218"/>
                  <a:pt x="7295" y="21171"/>
                  <a:pt x="7266" y="21171"/>
                </a:cubicBezTo>
                <a:close/>
                <a:moveTo>
                  <a:pt x="7580" y="21171"/>
                </a:moveTo>
                <a:cubicBezTo>
                  <a:pt x="7551" y="21171"/>
                  <a:pt x="7527" y="21218"/>
                  <a:pt x="7527" y="21275"/>
                </a:cubicBezTo>
                <a:lnTo>
                  <a:pt x="7527" y="21495"/>
                </a:lnTo>
                <a:cubicBezTo>
                  <a:pt x="7527" y="21553"/>
                  <a:pt x="7551" y="21600"/>
                  <a:pt x="7580" y="21600"/>
                </a:cubicBezTo>
                <a:cubicBezTo>
                  <a:pt x="7609" y="21600"/>
                  <a:pt x="7632" y="21553"/>
                  <a:pt x="7632" y="21495"/>
                </a:cubicBezTo>
                <a:lnTo>
                  <a:pt x="7632" y="21275"/>
                </a:lnTo>
                <a:cubicBezTo>
                  <a:pt x="7632" y="21218"/>
                  <a:pt x="7609" y="21171"/>
                  <a:pt x="7580" y="21171"/>
                </a:cubicBezTo>
                <a:close/>
                <a:moveTo>
                  <a:pt x="8429" y="21171"/>
                </a:moveTo>
                <a:cubicBezTo>
                  <a:pt x="8400" y="21171"/>
                  <a:pt x="8377" y="21218"/>
                  <a:pt x="8377" y="21275"/>
                </a:cubicBezTo>
                <a:lnTo>
                  <a:pt x="8377" y="21495"/>
                </a:lnTo>
                <a:cubicBezTo>
                  <a:pt x="8377" y="21553"/>
                  <a:pt x="8400" y="21600"/>
                  <a:pt x="8429" y="21600"/>
                </a:cubicBezTo>
                <a:cubicBezTo>
                  <a:pt x="8458" y="21600"/>
                  <a:pt x="8482" y="21553"/>
                  <a:pt x="8482" y="21495"/>
                </a:cubicBezTo>
                <a:lnTo>
                  <a:pt x="8482" y="21275"/>
                </a:lnTo>
                <a:cubicBezTo>
                  <a:pt x="8482" y="21218"/>
                  <a:pt x="8458" y="21171"/>
                  <a:pt x="8429" y="21171"/>
                </a:cubicBezTo>
                <a:close/>
                <a:moveTo>
                  <a:pt x="8744" y="21171"/>
                </a:moveTo>
                <a:cubicBezTo>
                  <a:pt x="8714" y="21171"/>
                  <a:pt x="8691" y="21218"/>
                  <a:pt x="8691" y="21275"/>
                </a:cubicBezTo>
                <a:lnTo>
                  <a:pt x="8691" y="21495"/>
                </a:lnTo>
                <a:cubicBezTo>
                  <a:pt x="8691" y="21553"/>
                  <a:pt x="8714" y="21600"/>
                  <a:pt x="8744" y="21600"/>
                </a:cubicBezTo>
                <a:cubicBezTo>
                  <a:pt x="8773" y="21600"/>
                  <a:pt x="8796" y="21553"/>
                  <a:pt x="8796" y="21495"/>
                </a:cubicBezTo>
                <a:lnTo>
                  <a:pt x="8796" y="21275"/>
                </a:lnTo>
                <a:cubicBezTo>
                  <a:pt x="8796" y="21218"/>
                  <a:pt x="8773" y="21171"/>
                  <a:pt x="8744" y="21171"/>
                </a:cubicBezTo>
                <a:close/>
                <a:moveTo>
                  <a:pt x="9593" y="21171"/>
                </a:moveTo>
                <a:cubicBezTo>
                  <a:pt x="9564" y="21171"/>
                  <a:pt x="9540" y="21218"/>
                  <a:pt x="9540" y="21275"/>
                </a:cubicBezTo>
                <a:lnTo>
                  <a:pt x="9540" y="21495"/>
                </a:lnTo>
                <a:cubicBezTo>
                  <a:pt x="9540" y="21553"/>
                  <a:pt x="9564" y="21600"/>
                  <a:pt x="9593" y="21600"/>
                </a:cubicBezTo>
                <a:cubicBezTo>
                  <a:pt x="9622" y="21600"/>
                  <a:pt x="9646" y="21553"/>
                  <a:pt x="9646" y="21495"/>
                </a:cubicBezTo>
                <a:lnTo>
                  <a:pt x="9646" y="21275"/>
                </a:lnTo>
                <a:cubicBezTo>
                  <a:pt x="9646" y="21218"/>
                  <a:pt x="9622" y="21171"/>
                  <a:pt x="9593" y="21171"/>
                </a:cubicBezTo>
                <a:close/>
                <a:moveTo>
                  <a:pt x="9908" y="21171"/>
                </a:moveTo>
                <a:cubicBezTo>
                  <a:pt x="9879" y="21171"/>
                  <a:pt x="9855" y="21218"/>
                  <a:pt x="9855" y="21275"/>
                </a:cubicBezTo>
                <a:lnTo>
                  <a:pt x="9855" y="21495"/>
                </a:lnTo>
                <a:cubicBezTo>
                  <a:pt x="9855" y="21553"/>
                  <a:pt x="9879" y="21600"/>
                  <a:pt x="9908" y="21600"/>
                </a:cubicBezTo>
                <a:cubicBezTo>
                  <a:pt x="9937" y="21600"/>
                  <a:pt x="9961" y="21553"/>
                  <a:pt x="9961" y="21495"/>
                </a:cubicBezTo>
                <a:lnTo>
                  <a:pt x="9961" y="21275"/>
                </a:lnTo>
                <a:cubicBezTo>
                  <a:pt x="9961" y="21218"/>
                  <a:pt x="9937" y="21171"/>
                  <a:pt x="9908" y="21171"/>
                </a:cubicBezTo>
                <a:close/>
                <a:moveTo>
                  <a:pt x="10758" y="21171"/>
                </a:moveTo>
                <a:cubicBezTo>
                  <a:pt x="10728" y="21171"/>
                  <a:pt x="10705" y="21218"/>
                  <a:pt x="10705" y="21275"/>
                </a:cubicBezTo>
                <a:lnTo>
                  <a:pt x="10705" y="21495"/>
                </a:lnTo>
                <a:cubicBezTo>
                  <a:pt x="10705" y="21553"/>
                  <a:pt x="10728" y="21600"/>
                  <a:pt x="10758" y="21600"/>
                </a:cubicBezTo>
                <a:cubicBezTo>
                  <a:pt x="10787" y="21600"/>
                  <a:pt x="10810" y="21553"/>
                  <a:pt x="10810" y="21495"/>
                </a:cubicBezTo>
                <a:lnTo>
                  <a:pt x="10810" y="21275"/>
                </a:lnTo>
                <a:cubicBezTo>
                  <a:pt x="10810" y="21218"/>
                  <a:pt x="10787" y="21171"/>
                  <a:pt x="10758" y="21171"/>
                </a:cubicBezTo>
                <a:close/>
                <a:moveTo>
                  <a:pt x="11072" y="21171"/>
                </a:moveTo>
                <a:cubicBezTo>
                  <a:pt x="11043" y="21171"/>
                  <a:pt x="11019" y="21218"/>
                  <a:pt x="11019" y="21275"/>
                </a:cubicBezTo>
                <a:lnTo>
                  <a:pt x="11019" y="21495"/>
                </a:lnTo>
                <a:cubicBezTo>
                  <a:pt x="11019" y="21553"/>
                  <a:pt x="11043" y="21600"/>
                  <a:pt x="11072" y="21600"/>
                </a:cubicBezTo>
                <a:cubicBezTo>
                  <a:pt x="11101" y="21600"/>
                  <a:pt x="11125" y="21553"/>
                  <a:pt x="11125" y="21495"/>
                </a:cubicBezTo>
                <a:lnTo>
                  <a:pt x="11125" y="21275"/>
                </a:lnTo>
                <a:cubicBezTo>
                  <a:pt x="11125" y="21218"/>
                  <a:pt x="11101" y="21171"/>
                  <a:pt x="11072" y="21171"/>
                </a:cubicBezTo>
                <a:close/>
                <a:moveTo>
                  <a:pt x="11922" y="21171"/>
                </a:moveTo>
                <a:cubicBezTo>
                  <a:pt x="11893" y="21171"/>
                  <a:pt x="11869" y="21218"/>
                  <a:pt x="11869" y="21275"/>
                </a:cubicBezTo>
                <a:lnTo>
                  <a:pt x="11869" y="21495"/>
                </a:lnTo>
                <a:cubicBezTo>
                  <a:pt x="11869" y="21553"/>
                  <a:pt x="11893" y="21600"/>
                  <a:pt x="11922" y="21600"/>
                </a:cubicBezTo>
                <a:cubicBezTo>
                  <a:pt x="11951" y="21600"/>
                  <a:pt x="11974" y="21553"/>
                  <a:pt x="11974" y="21495"/>
                </a:cubicBezTo>
                <a:lnTo>
                  <a:pt x="11974" y="21275"/>
                </a:lnTo>
                <a:cubicBezTo>
                  <a:pt x="11974" y="21218"/>
                  <a:pt x="11951" y="21171"/>
                  <a:pt x="11922" y="21171"/>
                </a:cubicBezTo>
                <a:close/>
                <a:moveTo>
                  <a:pt x="12236" y="21171"/>
                </a:moveTo>
                <a:cubicBezTo>
                  <a:pt x="12207" y="21171"/>
                  <a:pt x="12183" y="21218"/>
                  <a:pt x="12183" y="21275"/>
                </a:cubicBezTo>
                <a:lnTo>
                  <a:pt x="12183" y="21495"/>
                </a:lnTo>
                <a:cubicBezTo>
                  <a:pt x="12183" y="21553"/>
                  <a:pt x="12207" y="21600"/>
                  <a:pt x="12236" y="21600"/>
                </a:cubicBezTo>
                <a:cubicBezTo>
                  <a:pt x="12265" y="21600"/>
                  <a:pt x="12288" y="21553"/>
                  <a:pt x="12288" y="21495"/>
                </a:cubicBezTo>
                <a:lnTo>
                  <a:pt x="12288" y="21275"/>
                </a:lnTo>
                <a:cubicBezTo>
                  <a:pt x="12288" y="21218"/>
                  <a:pt x="12265" y="21171"/>
                  <a:pt x="12236" y="21171"/>
                </a:cubicBezTo>
                <a:close/>
                <a:moveTo>
                  <a:pt x="13085" y="21171"/>
                </a:moveTo>
                <a:cubicBezTo>
                  <a:pt x="13056" y="21171"/>
                  <a:pt x="13032" y="21218"/>
                  <a:pt x="13032" y="21275"/>
                </a:cubicBezTo>
                <a:lnTo>
                  <a:pt x="13032" y="21495"/>
                </a:lnTo>
                <a:cubicBezTo>
                  <a:pt x="13032" y="21553"/>
                  <a:pt x="13056" y="21600"/>
                  <a:pt x="13085" y="21600"/>
                </a:cubicBezTo>
                <a:cubicBezTo>
                  <a:pt x="13114" y="21600"/>
                  <a:pt x="13138" y="21553"/>
                  <a:pt x="13138" y="21495"/>
                </a:cubicBezTo>
                <a:lnTo>
                  <a:pt x="13138" y="21275"/>
                </a:lnTo>
                <a:cubicBezTo>
                  <a:pt x="13138" y="21218"/>
                  <a:pt x="13114" y="21171"/>
                  <a:pt x="13085" y="21171"/>
                </a:cubicBezTo>
                <a:close/>
                <a:moveTo>
                  <a:pt x="13399" y="21171"/>
                </a:moveTo>
                <a:cubicBezTo>
                  <a:pt x="13370" y="21171"/>
                  <a:pt x="13348" y="21218"/>
                  <a:pt x="13348" y="21275"/>
                </a:cubicBezTo>
                <a:lnTo>
                  <a:pt x="13348" y="21495"/>
                </a:lnTo>
                <a:cubicBezTo>
                  <a:pt x="13348" y="21553"/>
                  <a:pt x="13370" y="21600"/>
                  <a:pt x="13399" y="21600"/>
                </a:cubicBezTo>
                <a:cubicBezTo>
                  <a:pt x="13428" y="21600"/>
                  <a:pt x="13452" y="21553"/>
                  <a:pt x="13452" y="21495"/>
                </a:cubicBezTo>
                <a:lnTo>
                  <a:pt x="13452" y="21275"/>
                </a:lnTo>
                <a:cubicBezTo>
                  <a:pt x="13452" y="21218"/>
                  <a:pt x="13428" y="21171"/>
                  <a:pt x="13399" y="21171"/>
                </a:cubicBezTo>
                <a:close/>
                <a:moveTo>
                  <a:pt x="14249" y="21171"/>
                </a:moveTo>
                <a:cubicBezTo>
                  <a:pt x="14220" y="21171"/>
                  <a:pt x="14196" y="21218"/>
                  <a:pt x="14196" y="21275"/>
                </a:cubicBezTo>
                <a:lnTo>
                  <a:pt x="14196" y="21495"/>
                </a:lnTo>
                <a:cubicBezTo>
                  <a:pt x="14196" y="21553"/>
                  <a:pt x="14220" y="21600"/>
                  <a:pt x="14249" y="21600"/>
                </a:cubicBezTo>
                <a:cubicBezTo>
                  <a:pt x="14278" y="21600"/>
                  <a:pt x="14302" y="21553"/>
                  <a:pt x="14302" y="21495"/>
                </a:cubicBezTo>
                <a:lnTo>
                  <a:pt x="14302" y="21275"/>
                </a:lnTo>
                <a:cubicBezTo>
                  <a:pt x="14302" y="21218"/>
                  <a:pt x="14278" y="21171"/>
                  <a:pt x="14249" y="21171"/>
                </a:cubicBezTo>
                <a:close/>
                <a:moveTo>
                  <a:pt x="14564" y="21171"/>
                </a:moveTo>
                <a:cubicBezTo>
                  <a:pt x="14535" y="21171"/>
                  <a:pt x="14511" y="21218"/>
                  <a:pt x="14511" y="21275"/>
                </a:cubicBezTo>
                <a:lnTo>
                  <a:pt x="14511" y="21495"/>
                </a:lnTo>
                <a:cubicBezTo>
                  <a:pt x="14511" y="21553"/>
                  <a:pt x="14535" y="21600"/>
                  <a:pt x="14564" y="21600"/>
                </a:cubicBezTo>
                <a:cubicBezTo>
                  <a:pt x="14593" y="21600"/>
                  <a:pt x="14617" y="21553"/>
                  <a:pt x="14617" y="21495"/>
                </a:cubicBezTo>
                <a:lnTo>
                  <a:pt x="14617" y="21275"/>
                </a:lnTo>
                <a:cubicBezTo>
                  <a:pt x="14617" y="21218"/>
                  <a:pt x="14593" y="21171"/>
                  <a:pt x="14564" y="21171"/>
                </a:cubicBezTo>
                <a:close/>
                <a:moveTo>
                  <a:pt x="15413" y="21171"/>
                </a:moveTo>
                <a:cubicBezTo>
                  <a:pt x="15384" y="21171"/>
                  <a:pt x="15360" y="21218"/>
                  <a:pt x="15360" y="21275"/>
                </a:cubicBezTo>
                <a:lnTo>
                  <a:pt x="15360" y="21495"/>
                </a:lnTo>
                <a:cubicBezTo>
                  <a:pt x="15360" y="21553"/>
                  <a:pt x="15384" y="21600"/>
                  <a:pt x="15413" y="21600"/>
                </a:cubicBezTo>
                <a:cubicBezTo>
                  <a:pt x="15442" y="21600"/>
                  <a:pt x="15465" y="21553"/>
                  <a:pt x="15465" y="21495"/>
                </a:cubicBezTo>
                <a:lnTo>
                  <a:pt x="15465" y="21275"/>
                </a:lnTo>
                <a:cubicBezTo>
                  <a:pt x="15465" y="21218"/>
                  <a:pt x="15442" y="21171"/>
                  <a:pt x="15413" y="21171"/>
                </a:cubicBezTo>
                <a:close/>
                <a:moveTo>
                  <a:pt x="15728" y="21171"/>
                </a:moveTo>
                <a:cubicBezTo>
                  <a:pt x="15699" y="21171"/>
                  <a:pt x="15675" y="21218"/>
                  <a:pt x="15675" y="21275"/>
                </a:cubicBezTo>
                <a:lnTo>
                  <a:pt x="15675" y="21495"/>
                </a:lnTo>
                <a:cubicBezTo>
                  <a:pt x="15675" y="21553"/>
                  <a:pt x="15699" y="21600"/>
                  <a:pt x="15728" y="21600"/>
                </a:cubicBezTo>
                <a:cubicBezTo>
                  <a:pt x="15757" y="21600"/>
                  <a:pt x="15781" y="21553"/>
                  <a:pt x="15781" y="21495"/>
                </a:cubicBezTo>
                <a:lnTo>
                  <a:pt x="15781" y="21275"/>
                </a:lnTo>
                <a:cubicBezTo>
                  <a:pt x="15781" y="21218"/>
                  <a:pt x="15757" y="21171"/>
                  <a:pt x="15728" y="21171"/>
                </a:cubicBezTo>
                <a:close/>
                <a:moveTo>
                  <a:pt x="16578" y="21171"/>
                </a:moveTo>
                <a:cubicBezTo>
                  <a:pt x="16549" y="21171"/>
                  <a:pt x="16525" y="21218"/>
                  <a:pt x="16525" y="21275"/>
                </a:cubicBezTo>
                <a:lnTo>
                  <a:pt x="16525" y="21495"/>
                </a:lnTo>
                <a:cubicBezTo>
                  <a:pt x="16525" y="21553"/>
                  <a:pt x="16549" y="21600"/>
                  <a:pt x="16578" y="21600"/>
                </a:cubicBezTo>
                <a:cubicBezTo>
                  <a:pt x="16607" y="21600"/>
                  <a:pt x="16630" y="21553"/>
                  <a:pt x="16630" y="21495"/>
                </a:cubicBezTo>
                <a:lnTo>
                  <a:pt x="16630" y="21275"/>
                </a:lnTo>
                <a:cubicBezTo>
                  <a:pt x="16630" y="21218"/>
                  <a:pt x="16607" y="21171"/>
                  <a:pt x="16578" y="21171"/>
                </a:cubicBezTo>
                <a:close/>
                <a:moveTo>
                  <a:pt x="16892" y="21171"/>
                </a:moveTo>
                <a:cubicBezTo>
                  <a:pt x="16863" y="21171"/>
                  <a:pt x="16839" y="21218"/>
                  <a:pt x="16839" y="21275"/>
                </a:cubicBezTo>
                <a:lnTo>
                  <a:pt x="16839" y="21495"/>
                </a:lnTo>
                <a:cubicBezTo>
                  <a:pt x="16839" y="21553"/>
                  <a:pt x="16863" y="21600"/>
                  <a:pt x="16892" y="21600"/>
                </a:cubicBezTo>
                <a:cubicBezTo>
                  <a:pt x="16921" y="21600"/>
                  <a:pt x="16944" y="21553"/>
                  <a:pt x="16944" y="21495"/>
                </a:cubicBezTo>
                <a:lnTo>
                  <a:pt x="16944" y="21275"/>
                </a:lnTo>
                <a:cubicBezTo>
                  <a:pt x="16944" y="21218"/>
                  <a:pt x="16921" y="21171"/>
                  <a:pt x="16892" y="21171"/>
                </a:cubicBezTo>
                <a:close/>
                <a:moveTo>
                  <a:pt x="17741" y="21171"/>
                </a:moveTo>
                <a:cubicBezTo>
                  <a:pt x="17712" y="21171"/>
                  <a:pt x="17689" y="21218"/>
                  <a:pt x="17689" y="21275"/>
                </a:cubicBezTo>
                <a:lnTo>
                  <a:pt x="17689" y="21495"/>
                </a:lnTo>
                <a:cubicBezTo>
                  <a:pt x="17689" y="21553"/>
                  <a:pt x="17712" y="21600"/>
                  <a:pt x="17741" y="21600"/>
                </a:cubicBezTo>
                <a:cubicBezTo>
                  <a:pt x="17770" y="21600"/>
                  <a:pt x="17794" y="21553"/>
                  <a:pt x="17794" y="21495"/>
                </a:cubicBezTo>
                <a:lnTo>
                  <a:pt x="17794" y="21275"/>
                </a:lnTo>
                <a:cubicBezTo>
                  <a:pt x="17794" y="21218"/>
                  <a:pt x="17770" y="21171"/>
                  <a:pt x="17741" y="21171"/>
                </a:cubicBezTo>
                <a:close/>
                <a:moveTo>
                  <a:pt x="18055" y="21171"/>
                </a:moveTo>
                <a:cubicBezTo>
                  <a:pt x="18026" y="21171"/>
                  <a:pt x="18002" y="21218"/>
                  <a:pt x="18002" y="21275"/>
                </a:cubicBezTo>
                <a:lnTo>
                  <a:pt x="18002" y="21495"/>
                </a:lnTo>
                <a:cubicBezTo>
                  <a:pt x="18002" y="21553"/>
                  <a:pt x="18026" y="21600"/>
                  <a:pt x="18055" y="21600"/>
                </a:cubicBezTo>
                <a:cubicBezTo>
                  <a:pt x="18085" y="21600"/>
                  <a:pt x="18108" y="21553"/>
                  <a:pt x="18108" y="21495"/>
                </a:cubicBezTo>
                <a:lnTo>
                  <a:pt x="18108" y="21275"/>
                </a:lnTo>
                <a:cubicBezTo>
                  <a:pt x="18108" y="21218"/>
                  <a:pt x="18085" y="21171"/>
                  <a:pt x="18055" y="21171"/>
                </a:cubicBezTo>
                <a:close/>
                <a:moveTo>
                  <a:pt x="18905" y="21171"/>
                </a:moveTo>
                <a:cubicBezTo>
                  <a:pt x="18876" y="21171"/>
                  <a:pt x="18852" y="21218"/>
                  <a:pt x="18852" y="21275"/>
                </a:cubicBezTo>
                <a:lnTo>
                  <a:pt x="18852" y="21495"/>
                </a:lnTo>
                <a:cubicBezTo>
                  <a:pt x="18852" y="21553"/>
                  <a:pt x="18876" y="21600"/>
                  <a:pt x="18905" y="21600"/>
                </a:cubicBezTo>
                <a:cubicBezTo>
                  <a:pt x="18934" y="21600"/>
                  <a:pt x="18958" y="21553"/>
                  <a:pt x="18958" y="21495"/>
                </a:cubicBezTo>
                <a:lnTo>
                  <a:pt x="18958" y="21275"/>
                </a:lnTo>
                <a:cubicBezTo>
                  <a:pt x="18958" y="21218"/>
                  <a:pt x="18934" y="21171"/>
                  <a:pt x="18905" y="21171"/>
                </a:cubicBezTo>
                <a:close/>
                <a:moveTo>
                  <a:pt x="19220" y="21171"/>
                </a:moveTo>
                <a:cubicBezTo>
                  <a:pt x="19191" y="21171"/>
                  <a:pt x="19167" y="21218"/>
                  <a:pt x="19167" y="21275"/>
                </a:cubicBezTo>
                <a:lnTo>
                  <a:pt x="19167" y="21495"/>
                </a:lnTo>
                <a:cubicBezTo>
                  <a:pt x="19167" y="21553"/>
                  <a:pt x="19191" y="21600"/>
                  <a:pt x="19220" y="21600"/>
                </a:cubicBezTo>
                <a:cubicBezTo>
                  <a:pt x="19249" y="21600"/>
                  <a:pt x="19273" y="21553"/>
                  <a:pt x="19273" y="21495"/>
                </a:cubicBezTo>
                <a:lnTo>
                  <a:pt x="19273" y="21275"/>
                </a:lnTo>
                <a:cubicBezTo>
                  <a:pt x="19273" y="21218"/>
                  <a:pt x="19249" y="21171"/>
                  <a:pt x="19220" y="21171"/>
                </a:cubicBezTo>
                <a:close/>
                <a:moveTo>
                  <a:pt x="20069" y="21171"/>
                </a:moveTo>
                <a:cubicBezTo>
                  <a:pt x="20040" y="21171"/>
                  <a:pt x="20016" y="21218"/>
                  <a:pt x="20016" y="21275"/>
                </a:cubicBezTo>
                <a:lnTo>
                  <a:pt x="20016" y="21495"/>
                </a:lnTo>
                <a:cubicBezTo>
                  <a:pt x="20016" y="21553"/>
                  <a:pt x="20040" y="21600"/>
                  <a:pt x="20069" y="21600"/>
                </a:cubicBezTo>
                <a:cubicBezTo>
                  <a:pt x="20099" y="21600"/>
                  <a:pt x="20122" y="21553"/>
                  <a:pt x="20122" y="21495"/>
                </a:cubicBezTo>
                <a:lnTo>
                  <a:pt x="20122" y="21275"/>
                </a:lnTo>
                <a:cubicBezTo>
                  <a:pt x="20122" y="21218"/>
                  <a:pt x="20099" y="21171"/>
                  <a:pt x="20069" y="21171"/>
                </a:cubicBezTo>
                <a:close/>
                <a:moveTo>
                  <a:pt x="20384" y="21171"/>
                </a:moveTo>
                <a:cubicBezTo>
                  <a:pt x="20355" y="21171"/>
                  <a:pt x="20331" y="21218"/>
                  <a:pt x="20331" y="21275"/>
                </a:cubicBezTo>
                <a:lnTo>
                  <a:pt x="20331" y="21495"/>
                </a:lnTo>
                <a:cubicBezTo>
                  <a:pt x="20331" y="21553"/>
                  <a:pt x="20355" y="21600"/>
                  <a:pt x="20384" y="21600"/>
                </a:cubicBezTo>
                <a:cubicBezTo>
                  <a:pt x="20413" y="21600"/>
                  <a:pt x="20436" y="21553"/>
                  <a:pt x="20436" y="21495"/>
                </a:cubicBezTo>
                <a:lnTo>
                  <a:pt x="20436" y="21275"/>
                </a:lnTo>
                <a:cubicBezTo>
                  <a:pt x="20436" y="21218"/>
                  <a:pt x="20413" y="21171"/>
                  <a:pt x="20384" y="21171"/>
                </a:cubicBezTo>
                <a:close/>
                <a:moveTo>
                  <a:pt x="21234" y="21171"/>
                </a:moveTo>
                <a:cubicBezTo>
                  <a:pt x="21204" y="21171"/>
                  <a:pt x="21181" y="21218"/>
                  <a:pt x="21181" y="21275"/>
                </a:cubicBezTo>
                <a:lnTo>
                  <a:pt x="21181" y="21495"/>
                </a:lnTo>
                <a:cubicBezTo>
                  <a:pt x="21181" y="21553"/>
                  <a:pt x="21204" y="21600"/>
                  <a:pt x="21234" y="21600"/>
                </a:cubicBezTo>
                <a:cubicBezTo>
                  <a:pt x="21263" y="21600"/>
                  <a:pt x="21285" y="21553"/>
                  <a:pt x="21285" y="21495"/>
                </a:cubicBezTo>
                <a:lnTo>
                  <a:pt x="21285" y="21275"/>
                </a:lnTo>
                <a:cubicBezTo>
                  <a:pt x="21285" y="21218"/>
                  <a:pt x="21263" y="21171"/>
                  <a:pt x="21234" y="21171"/>
                </a:cubicBezTo>
                <a:close/>
                <a:moveTo>
                  <a:pt x="21547" y="21171"/>
                </a:moveTo>
                <a:cubicBezTo>
                  <a:pt x="21518" y="21171"/>
                  <a:pt x="21495" y="21218"/>
                  <a:pt x="21495" y="21275"/>
                </a:cubicBezTo>
                <a:lnTo>
                  <a:pt x="21495" y="21495"/>
                </a:lnTo>
                <a:cubicBezTo>
                  <a:pt x="21495" y="21553"/>
                  <a:pt x="21518" y="21600"/>
                  <a:pt x="21547" y="21600"/>
                </a:cubicBezTo>
                <a:cubicBezTo>
                  <a:pt x="21576" y="21600"/>
                  <a:pt x="21600" y="21553"/>
                  <a:pt x="21600" y="21495"/>
                </a:cubicBezTo>
                <a:lnTo>
                  <a:pt x="21600" y="21275"/>
                </a:lnTo>
                <a:cubicBezTo>
                  <a:pt x="21600" y="21218"/>
                  <a:pt x="21576" y="21171"/>
                  <a:pt x="21547" y="21171"/>
                </a:cubicBezTo>
                <a:close/>
              </a:path>
            </a:pathLst>
          </a:custGeom>
          <a:gradFill>
            <a:gsLst>
              <a:gs pos="845">
                <a:srgbClr val="E8E9F0">
                  <a:alpha val="49711"/>
                </a:srgbClr>
              </a:gs>
              <a:gs pos="24764">
                <a:srgbClr val="F4F4F8">
                  <a:alpha val="49711"/>
                </a:srgbClr>
              </a:gs>
              <a:gs pos="34398">
                <a:srgbClr val="FFFFFF">
                  <a:alpha val="49711"/>
                </a:srgbClr>
              </a:gs>
            </a:gsLst>
            <a:path>
              <a:fillToRect l="31295" t="-9993" r="68704" b="109993"/>
            </a:path>
          </a:gradFill>
          <a:ln w="12700">
            <a:miter lim="400000"/>
          </a:ln>
        </p:spPr>
        <p:txBody>
          <a:bodyPr lIns="45719" rIns="45719" anchor="ctr"/>
          <a:lstStyle/>
          <a:p>
            <a:pPr defTabSz="914400">
              <a:lnSpc>
                <a:spcPct val="100000"/>
              </a:lnSpc>
              <a:buClrTx/>
              <a:defRPr sz="1800" baseline="0"/>
            </a:pPr>
            <a:endParaRPr/>
          </a:p>
        </p:txBody>
      </p:sp>
      <p:sp>
        <p:nvSpPr>
          <p:cNvPr id="593" name="Co s námi získáte?"/>
          <p:cNvSpPr txBox="1">
            <a:spLocks noGrp="1"/>
          </p:cNvSpPr>
          <p:nvPr>
            <p:ph type="body" sz="quarter" idx="21"/>
          </p:nvPr>
        </p:nvSpPr>
        <p:spPr>
          <a:xfrm>
            <a:off x="1371548" y="1522656"/>
            <a:ext cx="21640905" cy="1092201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>
            <a:lvl1pPr marL="0" indent="0" defTabSz="825500">
              <a:lnSpc>
                <a:spcPct val="15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6400" i="1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Co s námi získáte?</a:t>
            </a:r>
          </a:p>
        </p:txBody>
      </p:sp>
      <p:sp>
        <p:nvSpPr>
          <p:cNvPr id="594" name="Vypěstujeme u vás ve firmě digitální mindset každému zaměstnanci."/>
          <p:cNvSpPr txBox="1">
            <a:spLocks noGrp="1"/>
          </p:cNvSpPr>
          <p:nvPr>
            <p:ph type="body" sz="quarter" idx="22"/>
          </p:nvPr>
        </p:nvSpPr>
        <p:spPr>
          <a:xfrm>
            <a:off x="10892707" y="2975315"/>
            <a:ext cx="5080001" cy="1473201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>
            <a:lvl1pPr marL="0" indent="0" defTabSz="825500">
              <a:lnSpc>
                <a:spcPct val="13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2500">
                <a:latin typeface="Montserrat Light"/>
                <a:ea typeface="Montserrat Light"/>
                <a:cs typeface="Montserrat Light"/>
                <a:sym typeface="Montserrat Light"/>
              </a:defRPr>
            </a:lvl1pPr>
          </a:lstStyle>
          <a:p>
            <a:r>
              <a:t>Vypěstujeme u vás ve firmě digitální mindset každému zaměstnanci.</a:t>
            </a:r>
          </a:p>
        </p:txBody>
      </p:sp>
      <p:sp>
        <p:nvSpPr>
          <p:cNvPr id="595" name="Vychováme u vás digitální ambasadory, kteří své know how přenesenou do celé firmy."/>
          <p:cNvSpPr txBox="1">
            <a:spLocks noGrp="1"/>
          </p:cNvSpPr>
          <p:nvPr>
            <p:ph type="body" sz="quarter" idx="23"/>
          </p:nvPr>
        </p:nvSpPr>
        <p:spPr>
          <a:xfrm>
            <a:off x="17815323" y="2975315"/>
            <a:ext cx="5080001" cy="1473201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>
            <a:lvl1pPr marL="0" indent="0" defTabSz="825500">
              <a:lnSpc>
                <a:spcPct val="13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2500">
                <a:latin typeface="Montserrat Light"/>
                <a:ea typeface="Montserrat Light"/>
                <a:cs typeface="Montserrat Light"/>
                <a:sym typeface="Montserrat Light"/>
              </a:defRPr>
            </a:lvl1pPr>
          </a:lstStyle>
          <a:p>
            <a:r>
              <a:t>Vychováme u vás digitální ambasadory, kteří své know how přenesenou do celé firmy.</a:t>
            </a:r>
          </a:p>
        </p:txBody>
      </p:sp>
      <p:sp>
        <p:nvSpPr>
          <p:cNvPr id="596" name="Sjednotíme vám firemní procesy a nastavíme nové týmové dohody."/>
          <p:cNvSpPr txBox="1">
            <a:spLocks noGrp="1"/>
          </p:cNvSpPr>
          <p:nvPr>
            <p:ph type="body" sz="quarter" idx="24"/>
          </p:nvPr>
        </p:nvSpPr>
        <p:spPr>
          <a:xfrm>
            <a:off x="10878922" y="5766637"/>
            <a:ext cx="5080001" cy="1473201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>
            <a:lvl1pPr marL="0" indent="0" defTabSz="825500">
              <a:lnSpc>
                <a:spcPct val="13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2500">
                <a:latin typeface="Montserrat Light"/>
                <a:ea typeface="Montserrat Light"/>
                <a:cs typeface="Montserrat Light"/>
                <a:sym typeface="Montserrat Light"/>
              </a:defRPr>
            </a:lvl1pPr>
          </a:lstStyle>
          <a:p>
            <a:r>
              <a:t>Sjednotíme vám firemní procesy a nastavíme nové týmové dohody.</a:t>
            </a:r>
          </a:p>
        </p:txBody>
      </p:sp>
      <p:sp>
        <p:nvSpPr>
          <p:cNvPr id="597" name="Pomůžeme vám zbavit se rutinních činností (které nikoho nebaví) díky automatizaci."/>
          <p:cNvSpPr txBox="1">
            <a:spLocks noGrp="1"/>
          </p:cNvSpPr>
          <p:nvPr>
            <p:ph type="body" sz="quarter" idx="25"/>
          </p:nvPr>
        </p:nvSpPr>
        <p:spPr>
          <a:xfrm>
            <a:off x="17801538" y="5766637"/>
            <a:ext cx="5080001" cy="1473201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>
            <a:lvl1pPr marL="0" indent="0" defTabSz="825500">
              <a:lnSpc>
                <a:spcPct val="13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2500">
                <a:latin typeface="Montserrat Light"/>
                <a:ea typeface="Montserrat Light"/>
                <a:cs typeface="Montserrat Light"/>
                <a:sym typeface="Montserrat Light"/>
              </a:defRPr>
            </a:lvl1pPr>
          </a:lstStyle>
          <a:p>
            <a:r>
              <a:t>Pomůžeme vám zbavit se rutinních činností (které nikoho nebaví) díky automatizaci.</a:t>
            </a:r>
          </a:p>
        </p:txBody>
      </p:sp>
      <p:sp>
        <p:nvSpPr>
          <p:cNvPr id="598" name="Motivujeme vás. Díky tomu přestanete odkládat inovace."/>
          <p:cNvSpPr txBox="1">
            <a:spLocks noGrp="1"/>
          </p:cNvSpPr>
          <p:nvPr>
            <p:ph type="body" sz="quarter" idx="26"/>
          </p:nvPr>
        </p:nvSpPr>
        <p:spPr>
          <a:xfrm>
            <a:off x="10856521" y="8442969"/>
            <a:ext cx="5080001" cy="977901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>
            <a:lvl1pPr marL="0" indent="0" defTabSz="825500">
              <a:lnSpc>
                <a:spcPct val="13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2500">
                <a:latin typeface="Montserrat Light"/>
                <a:ea typeface="Montserrat Light"/>
                <a:cs typeface="Montserrat Light"/>
                <a:sym typeface="Montserrat Light"/>
              </a:defRPr>
            </a:lvl1pPr>
          </a:lstStyle>
          <a:p>
            <a:r>
              <a:t>Motivujeme vás. Díky tomu přestanete odkládat inovace.</a:t>
            </a:r>
          </a:p>
        </p:txBody>
      </p:sp>
      <p:sp>
        <p:nvSpPr>
          <p:cNvPr id="599" name="Připravíme vás na budoucnost. Protože ta už je tady!"/>
          <p:cNvSpPr txBox="1">
            <a:spLocks noGrp="1"/>
          </p:cNvSpPr>
          <p:nvPr>
            <p:ph type="body" sz="quarter" idx="27"/>
          </p:nvPr>
        </p:nvSpPr>
        <p:spPr>
          <a:xfrm>
            <a:off x="17779136" y="8442969"/>
            <a:ext cx="5080001" cy="977901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>
            <a:lvl1pPr marL="0" indent="0" defTabSz="825500">
              <a:lnSpc>
                <a:spcPct val="13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2500">
                <a:latin typeface="Montserrat Light"/>
                <a:ea typeface="Montserrat Light"/>
                <a:cs typeface="Montserrat Light"/>
                <a:sym typeface="Montserrat Light"/>
              </a:defRPr>
            </a:lvl1pPr>
          </a:lstStyle>
          <a:p>
            <a:r>
              <a:t>Připravíme vás na budoucnost. Protože ta už je tady!</a:t>
            </a:r>
          </a:p>
        </p:txBody>
      </p:sp>
      <p:sp>
        <p:nvSpPr>
          <p:cNvPr id="600" name="Zvýšíme digitální produktivitu i spokojenost vašich zaměstnanců."/>
          <p:cNvSpPr txBox="1">
            <a:spLocks noGrp="1"/>
          </p:cNvSpPr>
          <p:nvPr>
            <p:ph type="body" sz="quarter" idx="28"/>
          </p:nvPr>
        </p:nvSpPr>
        <p:spPr>
          <a:xfrm>
            <a:off x="10842735" y="11234291"/>
            <a:ext cx="5080001" cy="1473201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>
            <a:lvl1pPr marL="0" indent="0" defTabSz="825500">
              <a:lnSpc>
                <a:spcPct val="13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2500">
                <a:latin typeface="Montserrat Light"/>
                <a:ea typeface="Montserrat Light"/>
                <a:cs typeface="Montserrat Light"/>
                <a:sym typeface="Montserrat Light"/>
              </a:defRPr>
            </a:lvl1pPr>
          </a:lstStyle>
          <a:p>
            <a:r>
              <a:t>Zvýšíme digitální produktivitu i spokojenost vašich zaměstnanců.</a:t>
            </a:r>
          </a:p>
        </p:txBody>
      </p:sp>
      <p:sp>
        <p:nvSpPr>
          <p:cNvPr id="601" name="Ušetříme vám čas, energii a tím i hromadu peněz."/>
          <p:cNvSpPr txBox="1">
            <a:spLocks noGrp="1"/>
          </p:cNvSpPr>
          <p:nvPr>
            <p:ph type="body" sz="quarter" idx="29"/>
          </p:nvPr>
        </p:nvSpPr>
        <p:spPr>
          <a:xfrm>
            <a:off x="17765351" y="11234291"/>
            <a:ext cx="5080001" cy="977901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>
            <a:lvl1pPr marL="0" indent="0" defTabSz="825500">
              <a:lnSpc>
                <a:spcPct val="13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2500">
                <a:latin typeface="Montserrat Light"/>
                <a:ea typeface="Montserrat Light"/>
                <a:cs typeface="Montserrat Light"/>
                <a:sym typeface="Montserrat Light"/>
              </a:defRPr>
            </a:lvl1pPr>
          </a:lstStyle>
          <a:p>
            <a:r>
              <a:t>Ušetříme vám čas, energii a tím i hromadu peněz.</a:t>
            </a:r>
          </a:p>
        </p:txBody>
      </p:sp>
      <p:sp>
        <p:nvSpPr>
          <p:cNvPr id="602" name="Obrázek"/>
          <p:cNvSpPr>
            <a:spLocks noGrp="1"/>
          </p:cNvSpPr>
          <p:nvPr>
            <p:ph type="pic" sz="half" idx="30"/>
          </p:nvPr>
        </p:nvSpPr>
        <p:spPr>
          <a:xfrm>
            <a:off x="859332" y="3568373"/>
            <a:ext cx="8513534" cy="10147627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603" name="fajfka"/>
          <p:cNvSpPr>
            <a:spLocks noGrp="1"/>
          </p:cNvSpPr>
          <p:nvPr>
            <p:ph type="body" sz="quarter" idx="31"/>
          </p:nvPr>
        </p:nvSpPr>
        <p:spPr>
          <a:xfrm>
            <a:off x="9710038" y="5949436"/>
            <a:ext cx="937631" cy="57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979" y="0"/>
                </a:moveTo>
                <a:lnTo>
                  <a:pt x="8538" y="13655"/>
                </a:lnTo>
                <a:lnTo>
                  <a:pt x="6621" y="8358"/>
                </a:lnTo>
                <a:lnTo>
                  <a:pt x="0" y="8358"/>
                </a:lnTo>
                <a:lnTo>
                  <a:pt x="4791" y="21600"/>
                </a:lnTo>
                <a:lnTo>
                  <a:pt x="11412" y="21600"/>
                </a:lnTo>
                <a:lnTo>
                  <a:pt x="21600" y="0"/>
                </a:lnTo>
                <a:lnTo>
                  <a:pt x="14979" y="0"/>
                </a:lnTo>
                <a:close/>
              </a:path>
            </a:pathLst>
          </a:custGeom>
          <a:solidFill>
            <a:srgbClr val="F7981D"/>
          </a:solidFill>
        </p:spPr>
        <p:txBody>
          <a:bodyPr lIns="50800" tIns="50800" rIns="50800" bIns="50800" anchor="ctr">
            <a:noAutofit/>
          </a:bodyPr>
          <a:lstStyle/>
          <a:p>
            <a: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2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604" name="fajfka"/>
          <p:cNvSpPr>
            <a:spLocks noGrp="1"/>
          </p:cNvSpPr>
          <p:nvPr>
            <p:ph type="body" sz="quarter" idx="32"/>
          </p:nvPr>
        </p:nvSpPr>
        <p:spPr>
          <a:xfrm>
            <a:off x="9710038" y="3072495"/>
            <a:ext cx="937631" cy="57172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979" y="0"/>
                </a:moveTo>
                <a:lnTo>
                  <a:pt x="8538" y="13655"/>
                </a:lnTo>
                <a:lnTo>
                  <a:pt x="6621" y="8358"/>
                </a:lnTo>
                <a:lnTo>
                  <a:pt x="0" y="8358"/>
                </a:lnTo>
                <a:lnTo>
                  <a:pt x="4791" y="21600"/>
                </a:lnTo>
                <a:lnTo>
                  <a:pt x="11412" y="21600"/>
                </a:lnTo>
                <a:lnTo>
                  <a:pt x="21600" y="0"/>
                </a:lnTo>
                <a:lnTo>
                  <a:pt x="14979" y="0"/>
                </a:lnTo>
                <a:close/>
              </a:path>
            </a:pathLst>
          </a:custGeom>
          <a:solidFill>
            <a:srgbClr val="F7981D"/>
          </a:solidFill>
        </p:spPr>
        <p:txBody>
          <a:bodyPr lIns="50800" tIns="50800" rIns="50800" bIns="50800" anchor="ctr">
            <a:noAutofit/>
          </a:bodyPr>
          <a:lstStyle/>
          <a:p>
            <a: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2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605" name="fajfka"/>
          <p:cNvSpPr>
            <a:spLocks noGrp="1"/>
          </p:cNvSpPr>
          <p:nvPr>
            <p:ph type="body" sz="quarter" idx="33"/>
          </p:nvPr>
        </p:nvSpPr>
        <p:spPr>
          <a:xfrm>
            <a:off x="9710038" y="8646056"/>
            <a:ext cx="937631" cy="57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979" y="0"/>
                </a:moveTo>
                <a:lnTo>
                  <a:pt x="8538" y="13655"/>
                </a:lnTo>
                <a:lnTo>
                  <a:pt x="6621" y="8358"/>
                </a:lnTo>
                <a:lnTo>
                  <a:pt x="0" y="8358"/>
                </a:lnTo>
                <a:lnTo>
                  <a:pt x="4791" y="21600"/>
                </a:lnTo>
                <a:lnTo>
                  <a:pt x="11412" y="21600"/>
                </a:lnTo>
                <a:lnTo>
                  <a:pt x="21600" y="0"/>
                </a:lnTo>
                <a:lnTo>
                  <a:pt x="14979" y="0"/>
                </a:lnTo>
                <a:close/>
              </a:path>
            </a:pathLst>
          </a:custGeom>
          <a:solidFill>
            <a:srgbClr val="F7981D"/>
          </a:solidFill>
        </p:spPr>
        <p:txBody>
          <a:bodyPr lIns="50800" tIns="50800" rIns="50800" bIns="50800" anchor="ctr">
            <a:noAutofit/>
          </a:bodyPr>
          <a:lstStyle/>
          <a:p>
            <a: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2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606" name="fajfka"/>
          <p:cNvSpPr>
            <a:spLocks noGrp="1"/>
          </p:cNvSpPr>
          <p:nvPr>
            <p:ph type="body" sz="quarter" idx="34"/>
          </p:nvPr>
        </p:nvSpPr>
        <p:spPr>
          <a:xfrm>
            <a:off x="9710038" y="11437379"/>
            <a:ext cx="937631" cy="57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979" y="0"/>
                </a:moveTo>
                <a:lnTo>
                  <a:pt x="8538" y="13655"/>
                </a:lnTo>
                <a:lnTo>
                  <a:pt x="6621" y="8358"/>
                </a:lnTo>
                <a:lnTo>
                  <a:pt x="0" y="8358"/>
                </a:lnTo>
                <a:lnTo>
                  <a:pt x="4791" y="21600"/>
                </a:lnTo>
                <a:lnTo>
                  <a:pt x="11412" y="21600"/>
                </a:lnTo>
                <a:lnTo>
                  <a:pt x="21600" y="0"/>
                </a:lnTo>
                <a:lnTo>
                  <a:pt x="14979" y="0"/>
                </a:lnTo>
                <a:close/>
              </a:path>
            </a:pathLst>
          </a:custGeom>
          <a:solidFill>
            <a:srgbClr val="F7981D"/>
          </a:solidFill>
        </p:spPr>
        <p:txBody>
          <a:bodyPr lIns="50800" tIns="50800" rIns="50800" bIns="50800" anchor="ctr">
            <a:noAutofit/>
          </a:bodyPr>
          <a:lstStyle/>
          <a:p>
            <a: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2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607" name="fajfka"/>
          <p:cNvSpPr>
            <a:spLocks noGrp="1"/>
          </p:cNvSpPr>
          <p:nvPr>
            <p:ph type="body" sz="quarter" idx="35"/>
          </p:nvPr>
        </p:nvSpPr>
        <p:spPr>
          <a:xfrm>
            <a:off x="16565728" y="11437379"/>
            <a:ext cx="937631" cy="57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979" y="0"/>
                </a:moveTo>
                <a:lnTo>
                  <a:pt x="8538" y="13655"/>
                </a:lnTo>
                <a:lnTo>
                  <a:pt x="6621" y="8358"/>
                </a:lnTo>
                <a:lnTo>
                  <a:pt x="0" y="8358"/>
                </a:lnTo>
                <a:lnTo>
                  <a:pt x="4791" y="21600"/>
                </a:lnTo>
                <a:lnTo>
                  <a:pt x="11412" y="21600"/>
                </a:lnTo>
                <a:lnTo>
                  <a:pt x="21600" y="0"/>
                </a:lnTo>
                <a:lnTo>
                  <a:pt x="14979" y="0"/>
                </a:lnTo>
                <a:close/>
              </a:path>
            </a:pathLst>
          </a:custGeom>
          <a:solidFill>
            <a:srgbClr val="F7981D"/>
          </a:solidFill>
        </p:spPr>
        <p:txBody>
          <a:bodyPr lIns="50800" tIns="50800" rIns="50800" bIns="50800" anchor="ctr">
            <a:noAutofit/>
          </a:bodyPr>
          <a:lstStyle/>
          <a:p>
            <a: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2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608" name="fajfka"/>
          <p:cNvSpPr>
            <a:spLocks noGrp="1"/>
          </p:cNvSpPr>
          <p:nvPr>
            <p:ph type="body" sz="quarter" idx="36"/>
          </p:nvPr>
        </p:nvSpPr>
        <p:spPr>
          <a:xfrm>
            <a:off x="16526374" y="8646056"/>
            <a:ext cx="937630" cy="57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979" y="0"/>
                </a:moveTo>
                <a:lnTo>
                  <a:pt x="8538" y="13655"/>
                </a:lnTo>
                <a:lnTo>
                  <a:pt x="6621" y="8358"/>
                </a:lnTo>
                <a:lnTo>
                  <a:pt x="0" y="8358"/>
                </a:lnTo>
                <a:lnTo>
                  <a:pt x="4791" y="21600"/>
                </a:lnTo>
                <a:lnTo>
                  <a:pt x="11412" y="21600"/>
                </a:lnTo>
                <a:lnTo>
                  <a:pt x="21600" y="0"/>
                </a:lnTo>
                <a:lnTo>
                  <a:pt x="14979" y="0"/>
                </a:lnTo>
                <a:close/>
              </a:path>
            </a:pathLst>
          </a:custGeom>
          <a:solidFill>
            <a:srgbClr val="F7981D"/>
          </a:solidFill>
        </p:spPr>
        <p:txBody>
          <a:bodyPr lIns="50800" tIns="50800" rIns="50800" bIns="50800" anchor="ctr">
            <a:noAutofit/>
          </a:bodyPr>
          <a:lstStyle/>
          <a:p>
            <a: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2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609" name="fajfka"/>
          <p:cNvSpPr>
            <a:spLocks noGrp="1"/>
          </p:cNvSpPr>
          <p:nvPr>
            <p:ph type="body" sz="quarter" idx="37"/>
          </p:nvPr>
        </p:nvSpPr>
        <p:spPr>
          <a:xfrm>
            <a:off x="16571177" y="5949436"/>
            <a:ext cx="937631" cy="57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979" y="0"/>
                </a:moveTo>
                <a:lnTo>
                  <a:pt x="8538" y="13655"/>
                </a:lnTo>
                <a:lnTo>
                  <a:pt x="6621" y="8358"/>
                </a:lnTo>
                <a:lnTo>
                  <a:pt x="0" y="8358"/>
                </a:lnTo>
                <a:lnTo>
                  <a:pt x="4791" y="21600"/>
                </a:lnTo>
                <a:lnTo>
                  <a:pt x="11412" y="21600"/>
                </a:lnTo>
                <a:lnTo>
                  <a:pt x="21600" y="0"/>
                </a:lnTo>
                <a:lnTo>
                  <a:pt x="14979" y="0"/>
                </a:lnTo>
                <a:close/>
              </a:path>
            </a:pathLst>
          </a:custGeom>
          <a:solidFill>
            <a:srgbClr val="F7981D"/>
          </a:solidFill>
        </p:spPr>
        <p:txBody>
          <a:bodyPr lIns="50800" tIns="50800" rIns="50800" bIns="50800" anchor="ctr">
            <a:noAutofit/>
          </a:bodyPr>
          <a:lstStyle/>
          <a:p>
            <a: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2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610" name="fajfka"/>
          <p:cNvSpPr>
            <a:spLocks noGrp="1"/>
          </p:cNvSpPr>
          <p:nvPr>
            <p:ph type="body" sz="quarter" idx="38"/>
          </p:nvPr>
        </p:nvSpPr>
        <p:spPr>
          <a:xfrm>
            <a:off x="16598748" y="3072495"/>
            <a:ext cx="937630" cy="57172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979" y="0"/>
                </a:moveTo>
                <a:lnTo>
                  <a:pt x="8538" y="13655"/>
                </a:lnTo>
                <a:lnTo>
                  <a:pt x="6621" y="8358"/>
                </a:lnTo>
                <a:lnTo>
                  <a:pt x="0" y="8358"/>
                </a:lnTo>
                <a:lnTo>
                  <a:pt x="4791" y="21600"/>
                </a:lnTo>
                <a:lnTo>
                  <a:pt x="11412" y="21600"/>
                </a:lnTo>
                <a:lnTo>
                  <a:pt x="21600" y="0"/>
                </a:lnTo>
                <a:lnTo>
                  <a:pt x="14979" y="0"/>
                </a:lnTo>
                <a:close/>
              </a:path>
            </a:pathLst>
          </a:custGeom>
          <a:solidFill>
            <a:srgbClr val="F7981D"/>
          </a:solidFill>
        </p:spPr>
        <p:txBody>
          <a:bodyPr lIns="50800" tIns="50800" rIns="50800" bIns="50800" anchor="ctr">
            <a:noAutofit/>
          </a:bodyPr>
          <a:lstStyle/>
          <a:p>
            <a: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2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611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2001499" y="13080999"/>
            <a:ext cx="368505" cy="374600"/>
          </a:xfrm>
          <a:prstGeom prst="rect">
            <a:avLst/>
          </a:prstGeom>
        </p:spPr>
        <p:txBody>
          <a:bodyPr lIns="50800" tIns="50800" rIns="50800" bIns="50800" anchor="b"/>
          <a:lstStyle>
            <a:lvl1pPr algn="ctr" defTabSz="584200">
              <a:buClr>
                <a:srgbClr val="000000"/>
              </a:buClr>
              <a:defRPr sz="1800" b="0">
                <a:solidFill>
                  <a:srgbClr val="000000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Lis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8" name="Zaoblený obdélník"/>
          <p:cNvSpPr/>
          <p:nvPr/>
        </p:nvSpPr>
        <p:spPr>
          <a:xfrm>
            <a:off x="1412255" y="3825537"/>
            <a:ext cx="14598119" cy="8845933"/>
          </a:xfrm>
          <a:prstGeom prst="roundRect">
            <a:avLst>
              <a:gd name="adj" fmla="val 2222"/>
            </a:avLst>
          </a:prstGeom>
          <a:solidFill>
            <a:srgbClr val="FDF9F5"/>
          </a:solidFill>
          <a:ln w="12700">
            <a:miter lim="400000"/>
          </a:ln>
        </p:spPr>
        <p:txBody>
          <a:bodyPr lIns="1511300" tIns="1511300" rIns="1511300" bIns="1511300" anchor="ctr"/>
          <a:lstStyle/>
          <a:p>
            <a:pPr defTabSz="914400">
              <a:buClrTx/>
              <a:defRPr sz="3500" baseline="0"/>
            </a:pPr>
            <a:endParaRPr/>
          </a:p>
        </p:txBody>
      </p:sp>
      <p:sp>
        <p:nvSpPr>
          <p:cNvPr id="619" name="Témata a dovednosti"/>
          <p:cNvSpPr txBox="1">
            <a:spLocks noGrp="1"/>
          </p:cNvSpPr>
          <p:nvPr>
            <p:ph type="body" sz="quarter" idx="21"/>
          </p:nvPr>
        </p:nvSpPr>
        <p:spPr>
          <a:xfrm>
            <a:off x="1377696" y="1525146"/>
            <a:ext cx="21628609" cy="1092201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>
            <a:lvl1pPr marL="0" indent="0" defTabSz="825500">
              <a:lnSpc>
                <a:spcPct val="15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6400" i="1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Témata a dovednosti</a:t>
            </a:r>
          </a:p>
        </p:txBody>
      </p:sp>
      <p:pic>
        <p:nvPicPr>
          <p:cNvPr id="620" name="unknown.png" descr="unknown.pn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687831" y="3213388"/>
            <a:ext cx="7595376" cy="10553412"/>
          </a:xfrm>
          <a:prstGeom prst="rect">
            <a:avLst/>
          </a:prstGeom>
          <a:ln w="12700">
            <a:miter lim="400000"/>
          </a:ln>
        </p:spPr>
      </p:pic>
      <p:sp>
        <p:nvSpPr>
          <p:cNvPr id="621" name="Vypěstujeme u vás ve firmě digitální mindset každému zaměstnanci."/>
          <p:cNvSpPr txBox="1">
            <a:spLocks noGrp="1"/>
          </p:cNvSpPr>
          <p:nvPr>
            <p:ph type="body" sz="quarter" idx="22"/>
          </p:nvPr>
        </p:nvSpPr>
        <p:spPr>
          <a:xfrm>
            <a:off x="5110317" y="5156896"/>
            <a:ext cx="9499628" cy="977901"/>
          </a:xfrm>
          <a:prstGeom prst="rect">
            <a:avLst/>
          </a:prstGeom>
        </p:spPr>
        <p:txBody>
          <a:bodyPr lIns="50800" tIns="50800" rIns="50800" bIns="50800" anchor="ctr">
            <a:spAutoFit/>
          </a:bodyPr>
          <a:lstStyle>
            <a:lvl1pPr marL="0" indent="0" defTabSz="825500">
              <a:lnSpc>
                <a:spcPct val="13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2500">
                <a:latin typeface="Montserrat Regular"/>
                <a:ea typeface="Montserrat Regular"/>
                <a:cs typeface="Montserrat Regular"/>
                <a:sym typeface="Montserrat Regular"/>
              </a:defRPr>
            </a:lvl1pPr>
          </a:lstStyle>
          <a:p>
            <a:r>
              <a:t>Vypěstujeme u vás ve firmě digitální mindset každému zaměstnanci.</a:t>
            </a:r>
          </a:p>
        </p:txBody>
      </p:sp>
      <p:sp>
        <p:nvSpPr>
          <p:cNvPr id="622" name="Sjednotíme vám firemní procesy a nastavíme nové týmové dohody."/>
          <p:cNvSpPr txBox="1">
            <a:spLocks noGrp="1"/>
          </p:cNvSpPr>
          <p:nvPr>
            <p:ph type="body" sz="quarter" idx="23"/>
          </p:nvPr>
        </p:nvSpPr>
        <p:spPr>
          <a:xfrm>
            <a:off x="5110317" y="6892001"/>
            <a:ext cx="9499628" cy="977901"/>
          </a:xfrm>
          <a:prstGeom prst="rect">
            <a:avLst/>
          </a:prstGeom>
        </p:spPr>
        <p:txBody>
          <a:bodyPr lIns="50800" tIns="50800" rIns="50800" bIns="50800" anchor="ctr">
            <a:spAutoFit/>
          </a:bodyPr>
          <a:lstStyle>
            <a:lvl1pPr marL="0" indent="0" defTabSz="825500">
              <a:lnSpc>
                <a:spcPct val="13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2500">
                <a:latin typeface="Montserrat Regular"/>
                <a:ea typeface="Montserrat Regular"/>
                <a:cs typeface="Montserrat Regular"/>
                <a:sym typeface="Montserrat Regular"/>
              </a:defRPr>
            </a:lvl1pPr>
          </a:lstStyle>
          <a:p>
            <a:r>
              <a:t>Sjednotíme vám firemní procesy a nastavíme nové týmové dohody.</a:t>
            </a:r>
          </a:p>
        </p:txBody>
      </p:sp>
      <p:sp>
        <p:nvSpPr>
          <p:cNvPr id="623" name="Vypěstujeme u vás ve firmě digitální mindset každému zaměstnanci. Vypěstujeme u vás ve firmě digitální mindset každému zaměstnanci."/>
          <p:cNvSpPr txBox="1">
            <a:spLocks noGrp="1"/>
          </p:cNvSpPr>
          <p:nvPr>
            <p:ph type="body" sz="quarter" idx="24"/>
          </p:nvPr>
        </p:nvSpPr>
        <p:spPr>
          <a:xfrm>
            <a:off x="5110317" y="8379455"/>
            <a:ext cx="9499628" cy="1473201"/>
          </a:xfrm>
          <a:prstGeom prst="rect">
            <a:avLst/>
          </a:prstGeom>
        </p:spPr>
        <p:txBody>
          <a:bodyPr lIns="50800" tIns="50800" rIns="50800" bIns="50800" anchor="ctr">
            <a:spAutoFit/>
          </a:bodyPr>
          <a:lstStyle>
            <a:lvl1pPr marL="0" indent="0" defTabSz="825500">
              <a:lnSpc>
                <a:spcPct val="13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2500">
                <a:latin typeface="Montserrat Regular"/>
                <a:ea typeface="Montserrat Regular"/>
                <a:cs typeface="Montserrat Regular"/>
                <a:sym typeface="Montserrat Regular"/>
              </a:defRPr>
            </a:lvl1pPr>
          </a:lstStyle>
          <a:p>
            <a:r>
              <a:t>Vypěstujeme u vás ve firmě digitální mindset každému zaměstnanci. Vypěstujeme u vás ve firmě digitální mindset každému zaměstnanci.</a:t>
            </a:r>
          </a:p>
        </p:txBody>
      </p:sp>
      <p:sp>
        <p:nvSpPr>
          <p:cNvPr id="624" name="Sjednotíme vám firemní procesy a nastavíme nové týmové dohody.  Vypěstujeme u vás ve firmě digitální mindset každému zaměstnanci."/>
          <p:cNvSpPr txBox="1">
            <a:spLocks noGrp="1"/>
          </p:cNvSpPr>
          <p:nvPr>
            <p:ph type="body" sz="quarter" idx="25"/>
          </p:nvPr>
        </p:nvSpPr>
        <p:spPr>
          <a:xfrm>
            <a:off x="5110317" y="10114560"/>
            <a:ext cx="9499629" cy="1473201"/>
          </a:xfrm>
          <a:prstGeom prst="rect">
            <a:avLst/>
          </a:prstGeom>
        </p:spPr>
        <p:txBody>
          <a:bodyPr lIns="50800" tIns="50800" rIns="50800" bIns="50800" anchor="ctr">
            <a:spAutoFit/>
          </a:bodyPr>
          <a:lstStyle>
            <a:lvl1pPr marL="0" indent="0" defTabSz="825500">
              <a:lnSpc>
                <a:spcPct val="13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2500">
                <a:latin typeface="Montserrat Regular"/>
                <a:ea typeface="Montserrat Regular"/>
                <a:cs typeface="Montserrat Regular"/>
                <a:sym typeface="Montserrat Regular"/>
              </a:defRPr>
            </a:lvl1pPr>
          </a:lstStyle>
          <a:p>
            <a:r>
              <a:t>Sjednotíme vám firemní procesy a nastavíme nové týmové dohody.  Vypěstujeme u vás ve firmě digitální mindset každému zaměstnanci.</a:t>
            </a:r>
          </a:p>
        </p:txBody>
      </p:sp>
      <p:sp>
        <p:nvSpPr>
          <p:cNvPr id="625" name="Tvar"/>
          <p:cNvSpPr>
            <a:spLocks noGrp="1"/>
          </p:cNvSpPr>
          <p:nvPr>
            <p:ph type="body" sz="quarter" idx="26"/>
          </p:nvPr>
        </p:nvSpPr>
        <p:spPr>
          <a:xfrm>
            <a:off x="3364112" y="5337486"/>
            <a:ext cx="1011423" cy="6167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979" y="0"/>
                </a:moveTo>
                <a:lnTo>
                  <a:pt x="8538" y="13655"/>
                </a:lnTo>
                <a:lnTo>
                  <a:pt x="6621" y="8358"/>
                </a:lnTo>
                <a:lnTo>
                  <a:pt x="0" y="8358"/>
                </a:lnTo>
                <a:lnTo>
                  <a:pt x="4791" y="21600"/>
                </a:lnTo>
                <a:lnTo>
                  <a:pt x="11412" y="21600"/>
                </a:lnTo>
                <a:lnTo>
                  <a:pt x="21600" y="0"/>
                </a:lnTo>
                <a:lnTo>
                  <a:pt x="14979" y="0"/>
                </a:lnTo>
                <a:close/>
              </a:path>
            </a:pathLst>
          </a:custGeom>
          <a:solidFill>
            <a:srgbClr val="F7981C"/>
          </a:solidFill>
        </p:spPr>
        <p:txBody>
          <a:bodyPr lIns="50800" tIns="50800" rIns="50800" bIns="50800" anchor="ctr">
            <a:noAutofit/>
          </a:bodyPr>
          <a:lstStyle/>
          <a:p>
            <a: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2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626" name="Tvar"/>
          <p:cNvSpPr>
            <a:spLocks noGrp="1"/>
          </p:cNvSpPr>
          <p:nvPr>
            <p:ph type="body" sz="quarter" idx="27"/>
          </p:nvPr>
        </p:nvSpPr>
        <p:spPr>
          <a:xfrm>
            <a:off x="3364112" y="7072590"/>
            <a:ext cx="1011423" cy="6167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979" y="0"/>
                </a:moveTo>
                <a:lnTo>
                  <a:pt x="8538" y="13655"/>
                </a:lnTo>
                <a:lnTo>
                  <a:pt x="6621" y="8358"/>
                </a:lnTo>
                <a:lnTo>
                  <a:pt x="0" y="8358"/>
                </a:lnTo>
                <a:lnTo>
                  <a:pt x="4791" y="21600"/>
                </a:lnTo>
                <a:lnTo>
                  <a:pt x="11412" y="21600"/>
                </a:lnTo>
                <a:lnTo>
                  <a:pt x="21600" y="0"/>
                </a:lnTo>
                <a:lnTo>
                  <a:pt x="14979" y="0"/>
                </a:lnTo>
                <a:close/>
              </a:path>
            </a:pathLst>
          </a:custGeom>
          <a:solidFill>
            <a:srgbClr val="F7981C"/>
          </a:solidFill>
        </p:spPr>
        <p:txBody>
          <a:bodyPr lIns="50800" tIns="50800" rIns="50800" bIns="50800" anchor="ctr">
            <a:noAutofit/>
          </a:bodyPr>
          <a:lstStyle/>
          <a:p>
            <a: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2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627" name="Tvar"/>
          <p:cNvSpPr>
            <a:spLocks noGrp="1"/>
          </p:cNvSpPr>
          <p:nvPr>
            <p:ph type="body" sz="quarter" idx="28"/>
          </p:nvPr>
        </p:nvSpPr>
        <p:spPr>
          <a:xfrm>
            <a:off x="3364112" y="8674346"/>
            <a:ext cx="1011423" cy="6167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979" y="0"/>
                </a:moveTo>
                <a:lnTo>
                  <a:pt x="8538" y="13655"/>
                </a:lnTo>
                <a:lnTo>
                  <a:pt x="6621" y="8358"/>
                </a:lnTo>
                <a:lnTo>
                  <a:pt x="0" y="8358"/>
                </a:lnTo>
                <a:lnTo>
                  <a:pt x="4791" y="21600"/>
                </a:lnTo>
                <a:lnTo>
                  <a:pt x="11412" y="21600"/>
                </a:lnTo>
                <a:lnTo>
                  <a:pt x="21600" y="0"/>
                </a:lnTo>
                <a:lnTo>
                  <a:pt x="14979" y="0"/>
                </a:lnTo>
                <a:close/>
              </a:path>
            </a:pathLst>
          </a:custGeom>
          <a:solidFill>
            <a:srgbClr val="F7981C"/>
          </a:solidFill>
        </p:spPr>
        <p:txBody>
          <a:bodyPr lIns="50800" tIns="50800" rIns="50800" bIns="50800" anchor="ctr">
            <a:noAutofit/>
          </a:bodyPr>
          <a:lstStyle/>
          <a:p>
            <a: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2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628" name="Tvar"/>
          <p:cNvSpPr>
            <a:spLocks noGrp="1"/>
          </p:cNvSpPr>
          <p:nvPr>
            <p:ph type="body" sz="quarter" idx="29"/>
          </p:nvPr>
        </p:nvSpPr>
        <p:spPr>
          <a:xfrm>
            <a:off x="3364112" y="10276102"/>
            <a:ext cx="1011423" cy="6167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979" y="0"/>
                </a:moveTo>
                <a:lnTo>
                  <a:pt x="8538" y="13655"/>
                </a:lnTo>
                <a:lnTo>
                  <a:pt x="6621" y="8358"/>
                </a:lnTo>
                <a:lnTo>
                  <a:pt x="0" y="8358"/>
                </a:lnTo>
                <a:lnTo>
                  <a:pt x="4791" y="21600"/>
                </a:lnTo>
                <a:lnTo>
                  <a:pt x="11412" y="21600"/>
                </a:lnTo>
                <a:lnTo>
                  <a:pt x="21600" y="0"/>
                </a:lnTo>
                <a:lnTo>
                  <a:pt x="14979" y="0"/>
                </a:lnTo>
                <a:close/>
              </a:path>
            </a:pathLst>
          </a:custGeom>
          <a:solidFill>
            <a:srgbClr val="F7981C"/>
          </a:solidFill>
        </p:spPr>
        <p:txBody>
          <a:bodyPr lIns="50800" tIns="50800" rIns="50800" bIns="50800" anchor="ctr">
            <a:noAutofit/>
          </a:bodyPr>
          <a:lstStyle/>
          <a:p>
            <a: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2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629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2001499" y="13080999"/>
            <a:ext cx="368505" cy="374600"/>
          </a:xfrm>
          <a:prstGeom prst="rect">
            <a:avLst/>
          </a:prstGeom>
        </p:spPr>
        <p:txBody>
          <a:bodyPr lIns="50800" tIns="50800" rIns="50800" bIns="50800" anchor="b"/>
          <a:lstStyle>
            <a:lvl1pPr algn="ctr" defTabSz="584200">
              <a:buClr>
                <a:srgbClr val="000000"/>
              </a:buClr>
              <a:defRPr sz="1800" b="0">
                <a:solidFill>
                  <a:srgbClr val="000000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Lis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6" name="Zaoblený obdélník"/>
          <p:cNvSpPr>
            <a:spLocks noGrp="1"/>
          </p:cNvSpPr>
          <p:nvPr>
            <p:ph type="body" idx="21"/>
          </p:nvPr>
        </p:nvSpPr>
        <p:spPr>
          <a:xfrm>
            <a:off x="1412255" y="3962752"/>
            <a:ext cx="21559490" cy="8571503"/>
          </a:xfrm>
          <a:prstGeom prst="roundRect">
            <a:avLst>
              <a:gd name="adj" fmla="val 2222"/>
            </a:avLst>
          </a:prstGeom>
          <a:solidFill>
            <a:srgbClr val="E8E9F0"/>
          </a:solidFill>
        </p:spPr>
        <p:txBody>
          <a:bodyPr lIns="1511300" tIns="1511300" rIns="1511300" bIns="1511300" anchor="ctr">
            <a:noAutofit/>
          </a:bodyPr>
          <a:lstStyle/>
          <a:p>
            <a:pPr marL="0" indent="0">
              <a:lnSpc>
                <a:spcPct val="130000"/>
              </a:lnSpc>
              <a:spcBef>
                <a:spcPts val="0"/>
              </a:spcBef>
              <a:buSzTx/>
              <a:buFontTx/>
              <a:buNone/>
              <a:defRPr sz="3500">
                <a:solidFill>
                  <a:srgbClr val="F4F5FA"/>
                </a:solidFill>
                <a:latin typeface="Montserrat Regular"/>
                <a:ea typeface="Montserrat Regular"/>
                <a:cs typeface="Montserrat Regular"/>
                <a:sym typeface="Montserrat Regular"/>
              </a:defRPr>
            </a:pPr>
            <a:endParaRPr/>
          </a:p>
        </p:txBody>
      </p:sp>
      <p:sp>
        <p:nvSpPr>
          <p:cNvPr id="637" name="Vypěstujeme u vás ve firmě digitální mindset každému zaměstnanci."/>
          <p:cNvSpPr txBox="1">
            <a:spLocks noGrp="1"/>
          </p:cNvSpPr>
          <p:nvPr>
            <p:ph type="body" sz="quarter" idx="22"/>
          </p:nvPr>
        </p:nvSpPr>
        <p:spPr>
          <a:xfrm>
            <a:off x="5110317" y="5054661"/>
            <a:ext cx="9499628" cy="1182371"/>
          </a:xfrm>
          <a:prstGeom prst="rect">
            <a:avLst/>
          </a:prstGeom>
        </p:spPr>
        <p:txBody>
          <a:bodyPr lIns="50800" tIns="50800" rIns="50800" bIns="50800" anchor="ctr">
            <a:spAutoFit/>
          </a:bodyPr>
          <a:lstStyle>
            <a:lvl1pPr marL="0" indent="0" defTabSz="825500">
              <a:lnSpc>
                <a:spcPct val="13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000">
                <a:latin typeface="Montserrat Regular"/>
                <a:ea typeface="Montserrat Regular"/>
                <a:cs typeface="Montserrat Regular"/>
                <a:sym typeface="Montserrat Regular"/>
              </a:defRPr>
            </a:lvl1pPr>
          </a:lstStyle>
          <a:p>
            <a:r>
              <a:t>Vypěstujeme u vás ve firmě digitální mindset každému zaměstnanci.</a:t>
            </a:r>
          </a:p>
        </p:txBody>
      </p:sp>
      <p:sp>
        <p:nvSpPr>
          <p:cNvPr id="638" name="Sjednotíme vám firemní procesy a nastavíme nové týmové dohody."/>
          <p:cNvSpPr txBox="1">
            <a:spLocks noGrp="1"/>
          </p:cNvSpPr>
          <p:nvPr>
            <p:ph type="body" sz="quarter" idx="23"/>
          </p:nvPr>
        </p:nvSpPr>
        <p:spPr>
          <a:xfrm>
            <a:off x="5110317" y="6789766"/>
            <a:ext cx="9499628" cy="1182371"/>
          </a:xfrm>
          <a:prstGeom prst="rect">
            <a:avLst/>
          </a:prstGeom>
        </p:spPr>
        <p:txBody>
          <a:bodyPr lIns="50800" tIns="50800" rIns="50800" bIns="50800" anchor="ctr">
            <a:spAutoFit/>
          </a:bodyPr>
          <a:lstStyle>
            <a:lvl1pPr marL="0" indent="0" defTabSz="825500">
              <a:lnSpc>
                <a:spcPct val="13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000">
                <a:latin typeface="Montserrat Regular"/>
                <a:ea typeface="Montserrat Regular"/>
                <a:cs typeface="Montserrat Regular"/>
                <a:sym typeface="Montserrat Regular"/>
              </a:defRPr>
            </a:lvl1pPr>
          </a:lstStyle>
          <a:p>
            <a:r>
              <a:t>Sjednotíme vám firemní procesy a nastavíme nové týmové dohody.</a:t>
            </a:r>
          </a:p>
        </p:txBody>
      </p:sp>
      <p:sp>
        <p:nvSpPr>
          <p:cNvPr id="639" name="Vypěstujeme u vás ve firmě digitální mindset každému zaměstnanci."/>
          <p:cNvSpPr txBox="1">
            <a:spLocks noGrp="1"/>
          </p:cNvSpPr>
          <p:nvPr>
            <p:ph type="body" sz="quarter" idx="24"/>
          </p:nvPr>
        </p:nvSpPr>
        <p:spPr>
          <a:xfrm>
            <a:off x="5110317" y="8524870"/>
            <a:ext cx="9499628" cy="1182371"/>
          </a:xfrm>
          <a:prstGeom prst="rect">
            <a:avLst/>
          </a:prstGeom>
        </p:spPr>
        <p:txBody>
          <a:bodyPr lIns="50800" tIns="50800" rIns="50800" bIns="50800" anchor="ctr">
            <a:spAutoFit/>
          </a:bodyPr>
          <a:lstStyle>
            <a:lvl1pPr marL="0" indent="0" defTabSz="825500">
              <a:lnSpc>
                <a:spcPct val="13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000">
                <a:latin typeface="Montserrat Regular"/>
                <a:ea typeface="Montserrat Regular"/>
                <a:cs typeface="Montserrat Regular"/>
                <a:sym typeface="Montserrat Regular"/>
              </a:defRPr>
            </a:lvl1pPr>
          </a:lstStyle>
          <a:p>
            <a:r>
              <a:t>Vypěstujeme u vás ve firmě digitální mindset každému zaměstnanci.</a:t>
            </a:r>
          </a:p>
        </p:txBody>
      </p:sp>
      <p:sp>
        <p:nvSpPr>
          <p:cNvPr id="640" name="Sjednotíme vám firemní procesy a nastavíme nové týmové dohody."/>
          <p:cNvSpPr txBox="1">
            <a:spLocks noGrp="1"/>
          </p:cNvSpPr>
          <p:nvPr>
            <p:ph type="body" sz="quarter" idx="25"/>
          </p:nvPr>
        </p:nvSpPr>
        <p:spPr>
          <a:xfrm>
            <a:off x="5110317" y="10259975"/>
            <a:ext cx="9499629" cy="1182371"/>
          </a:xfrm>
          <a:prstGeom prst="rect">
            <a:avLst/>
          </a:prstGeom>
        </p:spPr>
        <p:txBody>
          <a:bodyPr lIns="50800" tIns="50800" rIns="50800" bIns="50800" anchor="ctr">
            <a:spAutoFit/>
          </a:bodyPr>
          <a:lstStyle>
            <a:lvl1pPr marL="0" indent="0" defTabSz="825500">
              <a:lnSpc>
                <a:spcPct val="13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000">
                <a:latin typeface="Montserrat Regular"/>
                <a:ea typeface="Montserrat Regular"/>
                <a:cs typeface="Montserrat Regular"/>
                <a:sym typeface="Montserrat Regular"/>
              </a:defRPr>
            </a:lvl1pPr>
          </a:lstStyle>
          <a:p>
            <a:r>
              <a:t>Sjednotíme vám firemní procesy a nastavíme nové týmové dohody. </a:t>
            </a:r>
          </a:p>
        </p:txBody>
      </p:sp>
      <p:sp>
        <p:nvSpPr>
          <p:cNvPr id="641" name="H1 Montserrat SemiBold 64 – nadpis vlevo"/>
          <p:cNvSpPr txBox="1">
            <a:spLocks noGrp="1"/>
          </p:cNvSpPr>
          <p:nvPr>
            <p:ph type="body" sz="quarter" idx="26"/>
          </p:nvPr>
        </p:nvSpPr>
        <p:spPr>
          <a:xfrm>
            <a:off x="1371548" y="1522656"/>
            <a:ext cx="21640905" cy="1092201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>
            <a:lvl1pPr marL="0" indent="0" defTabSz="825500">
              <a:lnSpc>
                <a:spcPct val="15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6400" i="1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H1 Montserrat SemiBold 64 – nadpis vlevo</a:t>
            </a:r>
          </a:p>
        </p:txBody>
      </p:sp>
      <p:sp>
        <p:nvSpPr>
          <p:cNvPr id="642" name="Tvar"/>
          <p:cNvSpPr>
            <a:spLocks noGrp="1"/>
          </p:cNvSpPr>
          <p:nvPr>
            <p:ph type="body" sz="quarter" idx="27"/>
          </p:nvPr>
        </p:nvSpPr>
        <p:spPr>
          <a:xfrm>
            <a:off x="2950260" y="5337486"/>
            <a:ext cx="1011423" cy="6167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979" y="0"/>
                </a:moveTo>
                <a:lnTo>
                  <a:pt x="8538" y="13655"/>
                </a:lnTo>
                <a:lnTo>
                  <a:pt x="6621" y="8358"/>
                </a:lnTo>
                <a:lnTo>
                  <a:pt x="0" y="8358"/>
                </a:lnTo>
                <a:lnTo>
                  <a:pt x="4791" y="21600"/>
                </a:lnTo>
                <a:lnTo>
                  <a:pt x="11412" y="21600"/>
                </a:lnTo>
                <a:lnTo>
                  <a:pt x="21600" y="0"/>
                </a:lnTo>
                <a:lnTo>
                  <a:pt x="14979" y="0"/>
                </a:lnTo>
                <a:close/>
              </a:path>
            </a:pathLst>
          </a:custGeom>
          <a:solidFill>
            <a:srgbClr val="F7981C"/>
          </a:solidFill>
        </p:spPr>
        <p:txBody>
          <a:bodyPr lIns="50800" tIns="50800" rIns="50800" bIns="50800" anchor="ctr">
            <a:noAutofit/>
          </a:bodyPr>
          <a:lstStyle/>
          <a:p>
            <a: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2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643" name="Tvar"/>
          <p:cNvSpPr>
            <a:spLocks noGrp="1"/>
          </p:cNvSpPr>
          <p:nvPr>
            <p:ph type="body" sz="quarter" idx="28"/>
          </p:nvPr>
        </p:nvSpPr>
        <p:spPr>
          <a:xfrm>
            <a:off x="2950260" y="7072590"/>
            <a:ext cx="1011423" cy="6167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979" y="0"/>
                </a:moveTo>
                <a:lnTo>
                  <a:pt x="8538" y="13655"/>
                </a:lnTo>
                <a:lnTo>
                  <a:pt x="6621" y="8358"/>
                </a:lnTo>
                <a:lnTo>
                  <a:pt x="0" y="8358"/>
                </a:lnTo>
                <a:lnTo>
                  <a:pt x="4791" y="21600"/>
                </a:lnTo>
                <a:lnTo>
                  <a:pt x="11412" y="21600"/>
                </a:lnTo>
                <a:lnTo>
                  <a:pt x="21600" y="0"/>
                </a:lnTo>
                <a:lnTo>
                  <a:pt x="14979" y="0"/>
                </a:lnTo>
                <a:close/>
              </a:path>
            </a:pathLst>
          </a:custGeom>
          <a:solidFill>
            <a:srgbClr val="F7981C"/>
          </a:solidFill>
        </p:spPr>
        <p:txBody>
          <a:bodyPr lIns="50800" tIns="50800" rIns="50800" bIns="50800" anchor="ctr">
            <a:noAutofit/>
          </a:bodyPr>
          <a:lstStyle/>
          <a:p>
            <a: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2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644" name="Tvar"/>
          <p:cNvSpPr>
            <a:spLocks noGrp="1"/>
          </p:cNvSpPr>
          <p:nvPr>
            <p:ph type="body" sz="quarter" idx="29"/>
          </p:nvPr>
        </p:nvSpPr>
        <p:spPr>
          <a:xfrm>
            <a:off x="2950260" y="8807695"/>
            <a:ext cx="1011423" cy="6167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979" y="0"/>
                </a:moveTo>
                <a:lnTo>
                  <a:pt x="8538" y="13655"/>
                </a:lnTo>
                <a:lnTo>
                  <a:pt x="6621" y="8358"/>
                </a:lnTo>
                <a:lnTo>
                  <a:pt x="0" y="8358"/>
                </a:lnTo>
                <a:lnTo>
                  <a:pt x="4791" y="21600"/>
                </a:lnTo>
                <a:lnTo>
                  <a:pt x="11412" y="21600"/>
                </a:lnTo>
                <a:lnTo>
                  <a:pt x="21600" y="0"/>
                </a:lnTo>
                <a:lnTo>
                  <a:pt x="14979" y="0"/>
                </a:lnTo>
                <a:close/>
              </a:path>
            </a:pathLst>
          </a:custGeom>
          <a:solidFill>
            <a:srgbClr val="F7981C"/>
          </a:solidFill>
        </p:spPr>
        <p:txBody>
          <a:bodyPr lIns="50800" tIns="50800" rIns="50800" bIns="50800" anchor="ctr">
            <a:noAutofit/>
          </a:bodyPr>
          <a:lstStyle/>
          <a:p>
            <a: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2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645" name="Tvar"/>
          <p:cNvSpPr>
            <a:spLocks noGrp="1"/>
          </p:cNvSpPr>
          <p:nvPr>
            <p:ph type="body" sz="quarter" idx="30"/>
          </p:nvPr>
        </p:nvSpPr>
        <p:spPr>
          <a:xfrm>
            <a:off x="2950260" y="10542800"/>
            <a:ext cx="1011423" cy="6167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979" y="0"/>
                </a:moveTo>
                <a:lnTo>
                  <a:pt x="8538" y="13655"/>
                </a:lnTo>
                <a:lnTo>
                  <a:pt x="6621" y="8358"/>
                </a:lnTo>
                <a:lnTo>
                  <a:pt x="0" y="8358"/>
                </a:lnTo>
                <a:lnTo>
                  <a:pt x="4791" y="21600"/>
                </a:lnTo>
                <a:lnTo>
                  <a:pt x="11412" y="21600"/>
                </a:lnTo>
                <a:lnTo>
                  <a:pt x="21600" y="0"/>
                </a:lnTo>
                <a:lnTo>
                  <a:pt x="14979" y="0"/>
                </a:lnTo>
                <a:close/>
              </a:path>
            </a:pathLst>
          </a:custGeom>
          <a:solidFill>
            <a:srgbClr val="F7981C"/>
          </a:solidFill>
        </p:spPr>
        <p:txBody>
          <a:bodyPr lIns="50800" tIns="50800" rIns="50800" bIns="50800" anchor="ctr">
            <a:noAutofit/>
          </a:bodyPr>
          <a:lstStyle/>
          <a:p>
            <a: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2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646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2001499" y="13080999"/>
            <a:ext cx="368505" cy="374600"/>
          </a:xfrm>
          <a:prstGeom prst="rect">
            <a:avLst/>
          </a:prstGeom>
        </p:spPr>
        <p:txBody>
          <a:bodyPr lIns="50800" tIns="50800" rIns="50800" bIns="50800" anchor="b"/>
          <a:lstStyle>
            <a:lvl1pPr algn="ctr" defTabSz="584200">
              <a:buClr>
                <a:srgbClr val="000000"/>
              </a:buClr>
              <a:defRPr sz="1800" b="0">
                <a:solidFill>
                  <a:srgbClr val="000000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List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3" name="Tvar"/>
          <p:cNvSpPr>
            <a:spLocks noGrp="1"/>
          </p:cNvSpPr>
          <p:nvPr>
            <p:ph type="body" idx="21"/>
          </p:nvPr>
        </p:nvSpPr>
        <p:spPr>
          <a:xfrm>
            <a:off x="4783534" y="3962796"/>
            <a:ext cx="19978291" cy="85713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15" y="0"/>
                </a:moveTo>
                <a:cubicBezTo>
                  <a:pt x="268" y="0"/>
                  <a:pt x="231" y="0"/>
                  <a:pt x="201" y="5"/>
                </a:cubicBezTo>
                <a:cubicBezTo>
                  <a:pt x="172" y="9"/>
                  <a:pt x="148" y="18"/>
                  <a:pt x="130" y="36"/>
                </a:cubicBezTo>
                <a:cubicBezTo>
                  <a:pt x="103" y="59"/>
                  <a:pt x="80" y="94"/>
                  <a:pt x="60" y="140"/>
                </a:cubicBezTo>
                <a:cubicBezTo>
                  <a:pt x="40" y="185"/>
                  <a:pt x="25" y="241"/>
                  <a:pt x="15" y="303"/>
                </a:cubicBezTo>
                <a:cubicBezTo>
                  <a:pt x="8" y="346"/>
                  <a:pt x="4" y="400"/>
                  <a:pt x="2" y="470"/>
                </a:cubicBezTo>
                <a:cubicBezTo>
                  <a:pt x="0" y="540"/>
                  <a:pt x="0" y="626"/>
                  <a:pt x="0" y="734"/>
                </a:cubicBezTo>
                <a:lnTo>
                  <a:pt x="0" y="20867"/>
                </a:lnTo>
                <a:cubicBezTo>
                  <a:pt x="0" y="20975"/>
                  <a:pt x="0" y="21061"/>
                  <a:pt x="2" y="21130"/>
                </a:cubicBezTo>
                <a:cubicBezTo>
                  <a:pt x="4" y="21200"/>
                  <a:pt x="8" y="21254"/>
                  <a:pt x="15" y="21297"/>
                </a:cubicBezTo>
                <a:cubicBezTo>
                  <a:pt x="25" y="21359"/>
                  <a:pt x="40" y="21415"/>
                  <a:pt x="60" y="21460"/>
                </a:cubicBezTo>
                <a:cubicBezTo>
                  <a:pt x="80" y="21506"/>
                  <a:pt x="103" y="21541"/>
                  <a:pt x="130" y="21564"/>
                </a:cubicBezTo>
                <a:cubicBezTo>
                  <a:pt x="148" y="21582"/>
                  <a:pt x="172" y="21591"/>
                  <a:pt x="201" y="21595"/>
                </a:cubicBezTo>
                <a:cubicBezTo>
                  <a:pt x="231" y="21600"/>
                  <a:pt x="268" y="21600"/>
                  <a:pt x="315" y="21600"/>
                </a:cubicBezTo>
                <a:lnTo>
                  <a:pt x="9657" y="21600"/>
                </a:lnTo>
                <a:lnTo>
                  <a:pt x="15606" y="21600"/>
                </a:lnTo>
                <a:lnTo>
                  <a:pt x="16740" y="21600"/>
                </a:lnTo>
                <a:cubicBezTo>
                  <a:pt x="17399" y="21600"/>
                  <a:pt x="17892" y="21294"/>
                  <a:pt x="18249" y="20634"/>
                </a:cubicBezTo>
                <a:cubicBezTo>
                  <a:pt x="18607" y="19973"/>
                  <a:pt x="18830" y="18958"/>
                  <a:pt x="18949" y="17539"/>
                </a:cubicBezTo>
                <a:lnTo>
                  <a:pt x="19325" y="13292"/>
                </a:lnTo>
                <a:cubicBezTo>
                  <a:pt x="19354" y="12923"/>
                  <a:pt x="19416" y="12652"/>
                  <a:pt x="19506" y="12473"/>
                </a:cubicBezTo>
                <a:cubicBezTo>
                  <a:pt x="19595" y="12293"/>
                  <a:pt x="19711" y="12207"/>
                  <a:pt x="19850" y="12207"/>
                </a:cubicBezTo>
                <a:lnTo>
                  <a:pt x="21352" y="12207"/>
                </a:lnTo>
                <a:lnTo>
                  <a:pt x="21600" y="9391"/>
                </a:lnTo>
                <a:lnTo>
                  <a:pt x="20078" y="9391"/>
                </a:lnTo>
                <a:lnTo>
                  <a:pt x="20078" y="9394"/>
                </a:lnTo>
                <a:cubicBezTo>
                  <a:pt x="19860" y="9394"/>
                  <a:pt x="19731" y="9140"/>
                  <a:pt x="19731" y="8631"/>
                </a:cubicBezTo>
                <a:cubicBezTo>
                  <a:pt x="19731" y="8517"/>
                  <a:pt x="19731" y="8423"/>
                  <a:pt x="19741" y="8308"/>
                </a:cubicBezTo>
                <a:lnTo>
                  <a:pt x="20097" y="4224"/>
                </a:lnTo>
                <a:cubicBezTo>
                  <a:pt x="20127" y="3878"/>
                  <a:pt x="20147" y="3532"/>
                  <a:pt x="20147" y="3209"/>
                </a:cubicBezTo>
                <a:cubicBezTo>
                  <a:pt x="20147" y="1223"/>
                  <a:pt x="19573" y="0"/>
                  <a:pt x="18592" y="0"/>
                </a:cubicBezTo>
                <a:lnTo>
                  <a:pt x="15606" y="0"/>
                </a:lnTo>
                <a:lnTo>
                  <a:pt x="11509" y="0"/>
                </a:lnTo>
                <a:lnTo>
                  <a:pt x="315" y="0"/>
                </a:lnTo>
                <a:close/>
              </a:path>
            </a:pathLst>
          </a:custGeom>
          <a:solidFill>
            <a:srgbClr val="040E3C"/>
          </a:solidFill>
        </p:spPr>
        <p:txBody>
          <a:bodyPr lIns="1511300" tIns="1511300" rIns="1511300" bIns="1511300" anchor="ctr">
            <a:noAutofit/>
          </a:bodyPr>
          <a:lstStyle/>
          <a:p>
            <a:pPr marL="0" indent="0">
              <a:lnSpc>
                <a:spcPct val="130000"/>
              </a:lnSpc>
              <a:spcBef>
                <a:spcPts val="0"/>
              </a:spcBef>
              <a:buSzTx/>
              <a:buFontTx/>
              <a:buNone/>
              <a:defRPr sz="3500">
                <a:solidFill>
                  <a:srgbClr val="FF7575"/>
                </a:solidFill>
                <a:latin typeface="Montserrat Regular"/>
                <a:ea typeface="Montserrat Regular"/>
                <a:cs typeface="Montserrat Regular"/>
                <a:sym typeface="Montserrat Regular"/>
              </a:defRPr>
            </a:pPr>
            <a:endParaRPr/>
          </a:p>
        </p:txBody>
      </p:sp>
      <p:sp>
        <p:nvSpPr>
          <p:cNvPr id="654" name="Obrázek"/>
          <p:cNvSpPr>
            <a:spLocks noGrp="1"/>
          </p:cNvSpPr>
          <p:nvPr>
            <p:ph type="pic" sz="half" idx="22"/>
          </p:nvPr>
        </p:nvSpPr>
        <p:spPr>
          <a:xfrm>
            <a:off x="701685" y="2554860"/>
            <a:ext cx="7631039" cy="11173464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655" name="{ 1 } Jedna odrážka…"/>
          <p:cNvSpPr txBox="1">
            <a:spLocks noGrp="1"/>
          </p:cNvSpPr>
          <p:nvPr>
            <p:ph type="body" sz="quarter" idx="23"/>
          </p:nvPr>
        </p:nvSpPr>
        <p:spPr>
          <a:xfrm>
            <a:off x="9484832" y="5646042"/>
            <a:ext cx="8500315" cy="4991101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/>
          <a:p>
            <a:pPr marL="0" indent="0" defTabSz="825500">
              <a:lnSpc>
                <a:spcPct val="15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300">
                <a:latin typeface="+mn-lt"/>
                <a:ea typeface="+mn-ea"/>
                <a:cs typeface="+mn-cs"/>
                <a:sym typeface="Montserrat SemiBold"/>
              </a:defRPr>
            </a:pPr>
            <a:r>
              <a:rPr sz="4500" i="1">
                <a:solidFill>
                  <a:srgbClr val="6BE0C3"/>
                </a:solidFill>
                <a:latin typeface="Montserrat Bold"/>
                <a:ea typeface="Montserrat Bold"/>
                <a:cs typeface="Montserrat Bold"/>
                <a:sym typeface="Montserrat Bold"/>
              </a:rPr>
              <a:t>{ 1 } </a:t>
            </a:r>
            <a:r>
              <a:rPr i="1">
                <a:solidFill>
                  <a:srgbClr val="FFFFFF"/>
                </a:solidFill>
                <a:latin typeface="Montserrat Bold"/>
                <a:ea typeface="Montserrat Bold"/>
                <a:cs typeface="Montserrat Bold"/>
                <a:sym typeface="Montserrat Bold"/>
              </a:rPr>
              <a:t>Jedna odrážka</a:t>
            </a:r>
            <a:endParaRPr i="1">
              <a:latin typeface="Montserrat Bold"/>
              <a:ea typeface="Montserrat Bold"/>
              <a:cs typeface="Montserrat Bold"/>
              <a:sym typeface="Montserrat Bold"/>
            </a:endParaRPr>
          </a:p>
          <a:p>
            <a:pPr marL="0" indent="0" defTabSz="825500">
              <a:lnSpc>
                <a:spcPct val="15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300">
                <a:latin typeface="+mn-lt"/>
                <a:ea typeface="+mn-ea"/>
                <a:cs typeface="+mn-cs"/>
                <a:sym typeface="Montserrat SemiBold"/>
              </a:defRPr>
            </a:pPr>
            <a:r>
              <a:rPr sz="4500" i="1">
                <a:solidFill>
                  <a:srgbClr val="6BE0C3"/>
                </a:solidFill>
                <a:latin typeface="Montserrat Bold"/>
                <a:ea typeface="Montserrat Bold"/>
                <a:cs typeface="Montserrat Bold"/>
                <a:sym typeface="Montserrat Bold"/>
              </a:rPr>
              <a:t>{ 2 } </a:t>
            </a:r>
            <a:r>
              <a:rPr i="1">
                <a:solidFill>
                  <a:srgbClr val="FFFFFF"/>
                </a:solidFill>
                <a:latin typeface="Montserrat Bold"/>
                <a:ea typeface="Montserrat Bold"/>
                <a:cs typeface="Montserrat Bold"/>
                <a:sym typeface="Montserrat Bold"/>
              </a:rPr>
              <a:t>Jedna odrážka</a:t>
            </a:r>
          </a:p>
          <a:p>
            <a:pPr marL="0" indent="0" defTabSz="825500">
              <a:lnSpc>
                <a:spcPct val="15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300">
                <a:latin typeface="+mn-lt"/>
                <a:ea typeface="+mn-ea"/>
                <a:cs typeface="+mn-cs"/>
                <a:sym typeface="Montserrat SemiBold"/>
              </a:defRPr>
            </a:pPr>
            <a:r>
              <a:rPr sz="4500" i="1">
                <a:solidFill>
                  <a:srgbClr val="6BE0C3"/>
                </a:solidFill>
                <a:latin typeface="Montserrat Bold"/>
                <a:ea typeface="Montserrat Bold"/>
                <a:cs typeface="Montserrat Bold"/>
                <a:sym typeface="Montserrat Bold"/>
              </a:rPr>
              <a:t>{ 3 }</a:t>
            </a:r>
            <a:r>
              <a:rPr i="1">
                <a:latin typeface="Montserrat Bold"/>
                <a:ea typeface="Montserrat Bold"/>
                <a:cs typeface="Montserrat Bold"/>
                <a:sym typeface="Montserrat Bold"/>
              </a:rPr>
              <a:t> </a:t>
            </a:r>
            <a:r>
              <a:rPr i="1">
                <a:solidFill>
                  <a:srgbClr val="FFFFFF"/>
                </a:solidFill>
                <a:latin typeface="Montserrat Bold"/>
                <a:ea typeface="Montserrat Bold"/>
                <a:cs typeface="Montserrat Bold"/>
                <a:sym typeface="Montserrat Bold"/>
              </a:rPr>
              <a:t>Jedna odrážka</a:t>
            </a:r>
          </a:p>
          <a:p>
            <a:pPr marL="0" indent="0" defTabSz="825500">
              <a:lnSpc>
                <a:spcPct val="15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300">
                <a:latin typeface="+mn-lt"/>
                <a:ea typeface="+mn-ea"/>
                <a:cs typeface="+mn-cs"/>
                <a:sym typeface="Montserrat SemiBold"/>
              </a:defRPr>
            </a:pPr>
            <a:r>
              <a:rPr sz="4500" i="1">
                <a:solidFill>
                  <a:srgbClr val="6BE0C3"/>
                </a:solidFill>
                <a:latin typeface="Montserrat Bold"/>
                <a:ea typeface="Montserrat Bold"/>
                <a:cs typeface="Montserrat Bold"/>
                <a:sym typeface="Montserrat Bold"/>
              </a:rPr>
              <a:t>{ 4 }</a:t>
            </a:r>
            <a:r>
              <a:rPr i="1">
                <a:latin typeface="Montserrat Bold"/>
                <a:ea typeface="Montserrat Bold"/>
                <a:cs typeface="Montserrat Bold"/>
                <a:sym typeface="Montserrat Bold"/>
              </a:rPr>
              <a:t> </a:t>
            </a:r>
            <a:r>
              <a:rPr i="1">
                <a:solidFill>
                  <a:srgbClr val="FFFFFF"/>
                </a:solidFill>
                <a:latin typeface="Montserrat Bold"/>
                <a:ea typeface="Montserrat Bold"/>
                <a:cs typeface="Montserrat Bold"/>
                <a:sym typeface="Montserrat Bold"/>
              </a:rPr>
              <a:t>Jedna odrážka</a:t>
            </a:r>
          </a:p>
          <a:p>
            <a:pPr marL="0" indent="0" defTabSz="825500">
              <a:lnSpc>
                <a:spcPct val="15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300">
                <a:latin typeface="+mn-lt"/>
                <a:ea typeface="+mn-ea"/>
                <a:cs typeface="+mn-cs"/>
                <a:sym typeface="Montserrat SemiBold"/>
              </a:defRPr>
            </a:pPr>
            <a:r>
              <a:rPr sz="4500" i="1">
                <a:solidFill>
                  <a:srgbClr val="6BE0C3"/>
                </a:solidFill>
                <a:latin typeface="Montserrat Bold"/>
                <a:ea typeface="Montserrat Bold"/>
                <a:cs typeface="Montserrat Bold"/>
                <a:sym typeface="Montserrat Bold"/>
              </a:rPr>
              <a:t>{ 5 }</a:t>
            </a:r>
            <a:r>
              <a:rPr i="1">
                <a:latin typeface="Montserrat Bold"/>
                <a:ea typeface="Montserrat Bold"/>
                <a:cs typeface="Montserrat Bold"/>
                <a:sym typeface="Montserrat Bold"/>
              </a:rPr>
              <a:t> </a:t>
            </a:r>
            <a:r>
              <a:rPr i="1">
                <a:solidFill>
                  <a:srgbClr val="FFFFFF"/>
                </a:solidFill>
                <a:latin typeface="Montserrat Bold"/>
                <a:ea typeface="Montserrat Bold"/>
                <a:cs typeface="Montserrat Bold"/>
                <a:sym typeface="Montserrat Bold"/>
              </a:rPr>
              <a:t>Jedna odrážka</a:t>
            </a:r>
          </a:p>
        </p:txBody>
      </p:sp>
      <p:sp>
        <p:nvSpPr>
          <p:cNvPr id="656" name="H1 Montserrat SemiBold 64 – nadpis vlevo"/>
          <p:cNvSpPr txBox="1">
            <a:spLocks noGrp="1"/>
          </p:cNvSpPr>
          <p:nvPr>
            <p:ph type="body" sz="quarter" idx="24"/>
          </p:nvPr>
        </p:nvSpPr>
        <p:spPr>
          <a:xfrm>
            <a:off x="1371548" y="1522656"/>
            <a:ext cx="21640905" cy="1092201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>
            <a:lvl1pPr marL="0" indent="0" defTabSz="825500">
              <a:lnSpc>
                <a:spcPct val="15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6400" i="1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H1 Montserrat SemiBold 64 – nadpis vlevo</a:t>
            </a:r>
          </a:p>
        </p:txBody>
      </p:sp>
      <p:sp>
        <p:nvSpPr>
          <p:cNvPr id="657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2001499" y="13080999"/>
            <a:ext cx="368505" cy="374600"/>
          </a:xfrm>
          <a:prstGeom prst="rect">
            <a:avLst/>
          </a:prstGeom>
        </p:spPr>
        <p:txBody>
          <a:bodyPr lIns="50800" tIns="50800" rIns="50800" bIns="50800" anchor="b"/>
          <a:lstStyle>
            <a:lvl1pPr algn="ctr" defTabSz="584200">
              <a:buClr>
                <a:srgbClr val="000000"/>
              </a:buClr>
              <a:defRPr sz="1800" b="0">
                <a:solidFill>
                  <a:srgbClr val="000000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List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4" name="Tvar"/>
          <p:cNvSpPr>
            <a:spLocks noGrp="1"/>
          </p:cNvSpPr>
          <p:nvPr>
            <p:ph type="body" idx="21"/>
          </p:nvPr>
        </p:nvSpPr>
        <p:spPr>
          <a:xfrm>
            <a:off x="738040" y="3994406"/>
            <a:ext cx="22907919" cy="850819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995" y="9394"/>
                </a:moveTo>
                <a:cubicBezTo>
                  <a:pt x="20806" y="9394"/>
                  <a:pt x="20695" y="9139"/>
                  <a:pt x="20695" y="8631"/>
                </a:cubicBezTo>
                <a:cubicBezTo>
                  <a:pt x="20695" y="8516"/>
                  <a:pt x="20695" y="8422"/>
                  <a:pt x="20703" y="8308"/>
                </a:cubicBezTo>
                <a:lnTo>
                  <a:pt x="21012" y="4224"/>
                </a:lnTo>
                <a:cubicBezTo>
                  <a:pt x="21038" y="3878"/>
                  <a:pt x="21055" y="3532"/>
                  <a:pt x="21055" y="3209"/>
                </a:cubicBezTo>
                <a:cubicBezTo>
                  <a:pt x="21055" y="1223"/>
                  <a:pt x="20558" y="0"/>
                  <a:pt x="19709" y="0"/>
                </a:cubicBezTo>
                <a:lnTo>
                  <a:pt x="3494" y="0"/>
                </a:lnTo>
                <a:cubicBezTo>
                  <a:pt x="2920" y="0"/>
                  <a:pt x="2491" y="306"/>
                  <a:pt x="2180" y="966"/>
                </a:cubicBezTo>
                <a:cubicBezTo>
                  <a:pt x="1870" y="1627"/>
                  <a:pt x="1677" y="2642"/>
                  <a:pt x="1574" y="4061"/>
                </a:cubicBezTo>
                <a:lnTo>
                  <a:pt x="1256" y="8308"/>
                </a:lnTo>
                <a:cubicBezTo>
                  <a:pt x="1226" y="8677"/>
                  <a:pt x="1170" y="8948"/>
                  <a:pt x="1093" y="9127"/>
                </a:cubicBezTo>
                <a:cubicBezTo>
                  <a:pt x="1016" y="9307"/>
                  <a:pt x="918" y="9394"/>
                  <a:pt x="802" y="9394"/>
                </a:cubicBezTo>
                <a:lnTo>
                  <a:pt x="206" y="9394"/>
                </a:lnTo>
                <a:lnTo>
                  <a:pt x="0" y="12209"/>
                </a:lnTo>
                <a:lnTo>
                  <a:pt x="596" y="12209"/>
                </a:lnTo>
                <a:cubicBezTo>
                  <a:pt x="785" y="12209"/>
                  <a:pt x="897" y="12463"/>
                  <a:pt x="897" y="12969"/>
                </a:cubicBezTo>
                <a:cubicBezTo>
                  <a:pt x="897" y="13084"/>
                  <a:pt x="897" y="13178"/>
                  <a:pt x="888" y="13292"/>
                </a:cubicBezTo>
                <a:lnTo>
                  <a:pt x="588" y="17376"/>
                </a:lnTo>
                <a:cubicBezTo>
                  <a:pt x="562" y="17745"/>
                  <a:pt x="545" y="18068"/>
                  <a:pt x="545" y="18391"/>
                </a:cubicBezTo>
                <a:cubicBezTo>
                  <a:pt x="545" y="20377"/>
                  <a:pt x="1034" y="21600"/>
                  <a:pt x="1891" y="21600"/>
                </a:cubicBezTo>
                <a:lnTo>
                  <a:pt x="18106" y="21600"/>
                </a:lnTo>
                <a:cubicBezTo>
                  <a:pt x="18676" y="21600"/>
                  <a:pt x="19103" y="21294"/>
                  <a:pt x="19412" y="20634"/>
                </a:cubicBezTo>
                <a:cubicBezTo>
                  <a:pt x="19722" y="19973"/>
                  <a:pt x="19915" y="18958"/>
                  <a:pt x="20018" y="17539"/>
                </a:cubicBezTo>
                <a:lnTo>
                  <a:pt x="20344" y="13292"/>
                </a:lnTo>
                <a:cubicBezTo>
                  <a:pt x="20369" y="12923"/>
                  <a:pt x="20423" y="12652"/>
                  <a:pt x="20500" y="12473"/>
                </a:cubicBezTo>
                <a:cubicBezTo>
                  <a:pt x="20577" y="12293"/>
                  <a:pt x="20678" y="12206"/>
                  <a:pt x="20798" y="12206"/>
                </a:cubicBezTo>
                <a:lnTo>
                  <a:pt x="21386" y="12206"/>
                </a:lnTo>
                <a:lnTo>
                  <a:pt x="21600" y="9391"/>
                </a:lnTo>
                <a:lnTo>
                  <a:pt x="20995" y="9391"/>
                </a:lnTo>
                <a:lnTo>
                  <a:pt x="20995" y="9394"/>
                </a:lnTo>
                <a:close/>
              </a:path>
            </a:pathLst>
          </a:custGeom>
          <a:solidFill>
            <a:srgbClr val="F4F5FA"/>
          </a:solidFill>
        </p:spPr>
        <p:txBody>
          <a:bodyPr lIns="50800" tIns="50800" rIns="50800" bIns="50800" anchor="ctr">
            <a:noAutofit/>
          </a:bodyPr>
          <a:lstStyle/>
          <a:p>
            <a: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200">
                <a:solidFill>
                  <a:srgbClr val="2596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665" name="Vypěstujeme u vás ve firmě digitální mindset každému zaměstnanci."/>
          <p:cNvSpPr txBox="1">
            <a:spLocks noGrp="1"/>
          </p:cNvSpPr>
          <p:nvPr>
            <p:ph type="body" sz="quarter" idx="22"/>
          </p:nvPr>
        </p:nvSpPr>
        <p:spPr>
          <a:xfrm>
            <a:off x="8082117" y="5054661"/>
            <a:ext cx="9499628" cy="1182371"/>
          </a:xfrm>
          <a:prstGeom prst="rect">
            <a:avLst/>
          </a:prstGeom>
        </p:spPr>
        <p:txBody>
          <a:bodyPr lIns="50800" tIns="50800" rIns="50800" bIns="50800" anchor="ctr">
            <a:spAutoFit/>
          </a:bodyPr>
          <a:lstStyle>
            <a:lvl1pPr marL="0" indent="0" defTabSz="825500">
              <a:lnSpc>
                <a:spcPct val="13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000">
                <a:latin typeface="Montserrat Regular"/>
                <a:ea typeface="Montserrat Regular"/>
                <a:cs typeface="Montserrat Regular"/>
                <a:sym typeface="Montserrat Regular"/>
              </a:defRPr>
            </a:lvl1pPr>
          </a:lstStyle>
          <a:p>
            <a:r>
              <a:t>Vypěstujeme u vás ve firmě digitální mindset každému zaměstnanci.</a:t>
            </a:r>
          </a:p>
        </p:txBody>
      </p:sp>
      <p:sp>
        <p:nvSpPr>
          <p:cNvPr id="666" name="Sjednotíme vám firemní procesy a nastavíme nové týmové dohody."/>
          <p:cNvSpPr txBox="1">
            <a:spLocks noGrp="1"/>
          </p:cNvSpPr>
          <p:nvPr>
            <p:ph type="body" sz="quarter" idx="23"/>
          </p:nvPr>
        </p:nvSpPr>
        <p:spPr>
          <a:xfrm>
            <a:off x="8082117" y="6789766"/>
            <a:ext cx="9499628" cy="1182371"/>
          </a:xfrm>
          <a:prstGeom prst="rect">
            <a:avLst/>
          </a:prstGeom>
        </p:spPr>
        <p:txBody>
          <a:bodyPr lIns="50800" tIns="50800" rIns="50800" bIns="50800" anchor="ctr">
            <a:spAutoFit/>
          </a:bodyPr>
          <a:lstStyle>
            <a:lvl1pPr marL="0" indent="0" defTabSz="825500">
              <a:lnSpc>
                <a:spcPct val="13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000">
                <a:latin typeface="Montserrat Regular"/>
                <a:ea typeface="Montserrat Regular"/>
                <a:cs typeface="Montserrat Regular"/>
                <a:sym typeface="Montserrat Regular"/>
              </a:defRPr>
            </a:lvl1pPr>
          </a:lstStyle>
          <a:p>
            <a:r>
              <a:t>Sjednotíme vám firemní procesy a nastavíme nové týmové dohody.</a:t>
            </a:r>
          </a:p>
        </p:txBody>
      </p:sp>
      <p:sp>
        <p:nvSpPr>
          <p:cNvPr id="667" name="Vypěstujeme u vás ve firmě digitální mindset každému zaměstnanci."/>
          <p:cNvSpPr txBox="1">
            <a:spLocks noGrp="1"/>
          </p:cNvSpPr>
          <p:nvPr>
            <p:ph type="body" sz="quarter" idx="24"/>
          </p:nvPr>
        </p:nvSpPr>
        <p:spPr>
          <a:xfrm>
            <a:off x="8082117" y="8524870"/>
            <a:ext cx="9499628" cy="1182371"/>
          </a:xfrm>
          <a:prstGeom prst="rect">
            <a:avLst/>
          </a:prstGeom>
        </p:spPr>
        <p:txBody>
          <a:bodyPr lIns="50800" tIns="50800" rIns="50800" bIns="50800" anchor="ctr">
            <a:spAutoFit/>
          </a:bodyPr>
          <a:lstStyle>
            <a:lvl1pPr marL="0" indent="0" defTabSz="825500">
              <a:lnSpc>
                <a:spcPct val="13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000">
                <a:latin typeface="Montserrat Regular"/>
                <a:ea typeface="Montserrat Regular"/>
                <a:cs typeface="Montserrat Regular"/>
                <a:sym typeface="Montserrat Regular"/>
              </a:defRPr>
            </a:lvl1pPr>
          </a:lstStyle>
          <a:p>
            <a:r>
              <a:t>Vypěstujeme u vás ve firmě digitální mindset každému zaměstnanci.</a:t>
            </a:r>
          </a:p>
        </p:txBody>
      </p:sp>
      <p:sp>
        <p:nvSpPr>
          <p:cNvPr id="668" name="Sjednotíme vám firemní procesy a nastavíme nové týmové dohody."/>
          <p:cNvSpPr txBox="1">
            <a:spLocks noGrp="1"/>
          </p:cNvSpPr>
          <p:nvPr>
            <p:ph type="body" sz="quarter" idx="25"/>
          </p:nvPr>
        </p:nvSpPr>
        <p:spPr>
          <a:xfrm>
            <a:off x="8082117" y="10259975"/>
            <a:ext cx="9499629" cy="1182371"/>
          </a:xfrm>
          <a:prstGeom prst="rect">
            <a:avLst/>
          </a:prstGeom>
        </p:spPr>
        <p:txBody>
          <a:bodyPr lIns="50800" tIns="50800" rIns="50800" bIns="50800" anchor="ctr">
            <a:spAutoFit/>
          </a:bodyPr>
          <a:lstStyle>
            <a:lvl1pPr marL="0" indent="0" defTabSz="825500">
              <a:lnSpc>
                <a:spcPct val="13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000">
                <a:latin typeface="Montserrat Regular"/>
                <a:ea typeface="Montserrat Regular"/>
                <a:cs typeface="Montserrat Regular"/>
                <a:sym typeface="Montserrat Regular"/>
              </a:defRPr>
            </a:lvl1pPr>
          </a:lstStyle>
          <a:p>
            <a:r>
              <a:t>Sjednotíme vám firemní procesy a nastavíme nové týmové dohody. </a:t>
            </a:r>
          </a:p>
        </p:txBody>
      </p:sp>
      <p:sp>
        <p:nvSpPr>
          <p:cNvPr id="669" name="H1 Montserrat SemiBold 64 – nadpis vlevo"/>
          <p:cNvSpPr txBox="1">
            <a:spLocks noGrp="1"/>
          </p:cNvSpPr>
          <p:nvPr>
            <p:ph type="body" sz="quarter" idx="26"/>
          </p:nvPr>
        </p:nvSpPr>
        <p:spPr>
          <a:xfrm>
            <a:off x="1371548" y="1522656"/>
            <a:ext cx="21640905" cy="1092201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>
            <a:lvl1pPr marL="0" indent="0" defTabSz="825500">
              <a:lnSpc>
                <a:spcPct val="15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6400" i="1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H1 Montserrat SemiBold 64 – nadpis vlevo</a:t>
            </a:r>
          </a:p>
        </p:txBody>
      </p:sp>
      <p:sp>
        <p:nvSpPr>
          <p:cNvPr id="670" name="Tvar"/>
          <p:cNvSpPr>
            <a:spLocks noGrp="1"/>
          </p:cNvSpPr>
          <p:nvPr>
            <p:ph type="body" sz="quarter" idx="27"/>
          </p:nvPr>
        </p:nvSpPr>
        <p:spPr>
          <a:xfrm>
            <a:off x="5922060" y="5337486"/>
            <a:ext cx="1011423" cy="6167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979" y="0"/>
                </a:moveTo>
                <a:lnTo>
                  <a:pt x="8538" y="13655"/>
                </a:lnTo>
                <a:lnTo>
                  <a:pt x="6621" y="8358"/>
                </a:lnTo>
                <a:lnTo>
                  <a:pt x="0" y="8358"/>
                </a:lnTo>
                <a:lnTo>
                  <a:pt x="4791" y="21600"/>
                </a:lnTo>
                <a:lnTo>
                  <a:pt x="11412" y="21600"/>
                </a:lnTo>
                <a:lnTo>
                  <a:pt x="21600" y="0"/>
                </a:lnTo>
                <a:lnTo>
                  <a:pt x="14979" y="0"/>
                </a:lnTo>
                <a:close/>
              </a:path>
            </a:pathLst>
          </a:custGeom>
          <a:solidFill>
            <a:srgbClr val="F7981C"/>
          </a:solidFill>
        </p:spPr>
        <p:txBody>
          <a:bodyPr lIns="50800" tIns="50800" rIns="50800" bIns="50800" anchor="ctr">
            <a:noAutofit/>
          </a:bodyPr>
          <a:lstStyle/>
          <a:p>
            <a: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2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671" name="Tvar"/>
          <p:cNvSpPr>
            <a:spLocks noGrp="1"/>
          </p:cNvSpPr>
          <p:nvPr>
            <p:ph type="body" sz="quarter" idx="28"/>
          </p:nvPr>
        </p:nvSpPr>
        <p:spPr>
          <a:xfrm>
            <a:off x="5922060" y="7072590"/>
            <a:ext cx="1011423" cy="6167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979" y="0"/>
                </a:moveTo>
                <a:lnTo>
                  <a:pt x="8538" y="13655"/>
                </a:lnTo>
                <a:lnTo>
                  <a:pt x="6621" y="8358"/>
                </a:lnTo>
                <a:lnTo>
                  <a:pt x="0" y="8358"/>
                </a:lnTo>
                <a:lnTo>
                  <a:pt x="4791" y="21600"/>
                </a:lnTo>
                <a:lnTo>
                  <a:pt x="11412" y="21600"/>
                </a:lnTo>
                <a:lnTo>
                  <a:pt x="21600" y="0"/>
                </a:lnTo>
                <a:lnTo>
                  <a:pt x="14979" y="0"/>
                </a:lnTo>
                <a:close/>
              </a:path>
            </a:pathLst>
          </a:custGeom>
          <a:solidFill>
            <a:srgbClr val="F7981C"/>
          </a:solidFill>
        </p:spPr>
        <p:txBody>
          <a:bodyPr lIns="50800" tIns="50800" rIns="50800" bIns="50800" anchor="ctr">
            <a:noAutofit/>
          </a:bodyPr>
          <a:lstStyle/>
          <a:p>
            <a: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2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672" name="Tvar"/>
          <p:cNvSpPr>
            <a:spLocks noGrp="1"/>
          </p:cNvSpPr>
          <p:nvPr>
            <p:ph type="body" sz="quarter" idx="29"/>
          </p:nvPr>
        </p:nvSpPr>
        <p:spPr>
          <a:xfrm>
            <a:off x="5922060" y="8807695"/>
            <a:ext cx="1011423" cy="6167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979" y="0"/>
                </a:moveTo>
                <a:lnTo>
                  <a:pt x="8538" y="13655"/>
                </a:lnTo>
                <a:lnTo>
                  <a:pt x="6621" y="8358"/>
                </a:lnTo>
                <a:lnTo>
                  <a:pt x="0" y="8358"/>
                </a:lnTo>
                <a:lnTo>
                  <a:pt x="4791" y="21600"/>
                </a:lnTo>
                <a:lnTo>
                  <a:pt x="11412" y="21600"/>
                </a:lnTo>
                <a:lnTo>
                  <a:pt x="21600" y="0"/>
                </a:lnTo>
                <a:lnTo>
                  <a:pt x="14979" y="0"/>
                </a:lnTo>
                <a:close/>
              </a:path>
            </a:pathLst>
          </a:custGeom>
          <a:solidFill>
            <a:srgbClr val="F7981C"/>
          </a:solidFill>
        </p:spPr>
        <p:txBody>
          <a:bodyPr lIns="50800" tIns="50800" rIns="50800" bIns="50800" anchor="ctr">
            <a:noAutofit/>
          </a:bodyPr>
          <a:lstStyle/>
          <a:p>
            <a: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2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673" name="Tvar"/>
          <p:cNvSpPr>
            <a:spLocks noGrp="1"/>
          </p:cNvSpPr>
          <p:nvPr>
            <p:ph type="body" sz="quarter" idx="30"/>
          </p:nvPr>
        </p:nvSpPr>
        <p:spPr>
          <a:xfrm>
            <a:off x="5922060" y="10542800"/>
            <a:ext cx="1011423" cy="6167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979" y="0"/>
                </a:moveTo>
                <a:lnTo>
                  <a:pt x="8538" y="13655"/>
                </a:lnTo>
                <a:lnTo>
                  <a:pt x="6621" y="8358"/>
                </a:lnTo>
                <a:lnTo>
                  <a:pt x="0" y="8358"/>
                </a:lnTo>
                <a:lnTo>
                  <a:pt x="4791" y="21600"/>
                </a:lnTo>
                <a:lnTo>
                  <a:pt x="11412" y="21600"/>
                </a:lnTo>
                <a:lnTo>
                  <a:pt x="21600" y="0"/>
                </a:lnTo>
                <a:lnTo>
                  <a:pt x="14979" y="0"/>
                </a:lnTo>
                <a:close/>
              </a:path>
            </a:pathLst>
          </a:custGeom>
          <a:solidFill>
            <a:srgbClr val="F7981C"/>
          </a:solidFill>
        </p:spPr>
        <p:txBody>
          <a:bodyPr lIns="50800" tIns="50800" rIns="50800" bIns="50800" anchor="ctr">
            <a:noAutofit/>
          </a:bodyPr>
          <a:lstStyle/>
          <a:p>
            <a: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2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674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2001499" y="13080999"/>
            <a:ext cx="368505" cy="374600"/>
          </a:xfrm>
          <a:prstGeom prst="rect">
            <a:avLst/>
          </a:prstGeom>
        </p:spPr>
        <p:txBody>
          <a:bodyPr lIns="50800" tIns="50800" rIns="50800" bIns="50800" anchor="b"/>
          <a:lstStyle>
            <a:lvl1pPr algn="ctr" defTabSz="584200">
              <a:buClr>
                <a:srgbClr val="000000"/>
              </a:buClr>
              <a:defRPr sz="1800" b="0">
                <a:solidFill>
                  <a:srgbClr val="000000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velikosti fontů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POJĎME TO ZMĚNIT">
            <a:hlinkClick r:id="rId2"/>
          </p:cNvPr>
          <p:cNvSpPr/>
          <p:nvPr/>
        </p:nvSpPr>
        <p:spPr>
          <a:xfrm>
            <a:off x="1557169" y="11357020"/>
            <a:ext cx="5210576" cy="879635"/>
          </a:xfrm>
          <a:prstGeom prst="roundRect">
            <a:avLst>
              <a:gd name="adj" fmla="val 50000"/>
            </a:avLst>
          </a:prstGeom>
          <a:solidFill>
            <a:srgbClr val="F89801"/>
          </a:solidFill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203200" tIns="203200" rIns="203200" bIns="203200" anchor="ctr"/>
          <a:lstStyle>
            <a:lvl1pPr marL="635000" marR="635000" algn="ctr" defTabSz="825500">
              <a:lnSpc>
                <a:spcPct val="100000"/>
              </a:lnSpc>
              <a:defRPr sz="1800" baseline="0">
                <a:solidFill>
                  <a:srgbClr val="FFFFFF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POJĎME TO ZMĚNIT</a:t>
            </a:r>
          </a:p>
        </p:txBody>
      </p:sp>
      <p:sp>
        <p:nvSpPr>
          <p:cNvPr id="29" name="Ukázka velikosti fontu 26, opět Montserrat Regular. Řádkování máme nastaveno vždy na 1,3.…"/>
          <p:cNvSpPr txBox="1"/>
          <p:nvPr/>
        </p:nvSpPr>
        <p:spPr>
          <a:xfrm>
            <a:off x="12744494" y="8135066"/>
            <a:ext cx="8500314" cy="209296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>
            <a:spAutoFit/>
          </a:bodyPr>
          <a:lstStyle/>
          <a:p>
            <a:pPr defTabSz="825500">
              <a:defRPr sz="2600" baseline="0"/>
            </a:pPr>
            <a:r>
              <a:t>Ukázka velikosti fontu 26, opět Montserrat Regular. Řádkování máme nastaveno vždy na 1,3.</a:t>
            </a:r>
          </a:p>
          <a:p>
            <a:pPr defTabSz="825500">
              <a:defRPr sz="2600" baseline="0"/>
            </a:pPr>
            <a:r>
              <a:t>Ideálně zkusme tuto velikost mít nastavenou jako minimální pro prezentaci online.</a:t>
            </a:r>
          </a:p>
        </p:txBody>
      </p:sp>
      <p:sp>
        <p:nvSpPr>
          <p:cNvPr id="30" name="Ukázka velikosti fontu 30, opět Montserrat Regular. Řádkování 1,3. Vnímejme tuto velikost jako minimální pro prezentaci na živo."/>
          <p:cNvSpPr txBox="1"/>
          <p:nvPr/>
        </p:nvSpPr>
        <p:spPr>
          <a:xfrm>
            <a:off x="1377696" y="8009425"/>
            <a:ext cx="8858173" cy="1793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>
            <a:spAutoFit/>
          </a:bodyPr>
          <a:lstStyle>
            <a:lvl1pPr defTabSz="825500">
              <a:defRPr baseline="0"/>
            </a:lvl1pPr>
          </a:lstStyle>
          <a:p>
            <a:r>
              <a:t>Ukázka velikosti fontu 30, opět Montserrat Regular. Řádkování 1,3. Vnímejme tuto velikost jako minimální pro prezentaci na živo.</a:t>
            </a:r>
          </a:p>
        </p:txBody>
      </p:sp>
      <p:sp>
        <p:nvSpPr>
          <p:cNvPr id="31" name="H2 Nadpis odstavce velikost 40"/>
          <p:cNvSpPr txBox="1"/>
          <p:nvPr/>
        </p:nvSpPr>
        <p:spPr>
          <a:xfrm>
            <a:off x="1377696" y="5150629"/>
            <a:ext cx="8500314" cy="72390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>
            <a:spAutoFit/>
          </a:bodyPr>
          <a:lstStyle>
            <a:lvl1pPr defTabSz="825500">
              <a:defRPr sz="4000" i="1" baseline="0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H2 Nadpis odstavce velikost 40</a:t>
            </a:r>
          </a:p>
        </p:txBody>
      </p:sp>
      <p:sp>
        <p:nvSpPr>
          <p:cNvPr id="32" name="H1 Alternativní nadpis střed"/>
          <p:cNvSpPr txBox="1"/>
          <p:nvPr/>
        </p:nvSpPr>
        <p:spPr>
          <a:xfrm>
            <a:off x="1371548" y="2922050"/>
            <a:ext cx="21640905" cy="109220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>
            <a:spAutoFit/>
          </a:bodyPr>
          <a:lstStyle>
            <a:lvl1pPr algn="ctr" defTabSz="825500">
              <a:lnSpc>
                <a:spcPct val="150000"/>
              </a:lnSpc>
              <a:defRPr sz="6400" i="1" baseline="0">
                <a:solidFill>
                  <a:srgbClr val="040E3C"/>
                </a:solidFill>
              </a:defRPr>
            </a:lvl1pPr>
          </a:lstStyle>
          <a:p>
            <a:r>
              <a:t>H1 Alternativní nadpis střed</a:t>
            </a:r>
          </a:p>
        </p:txBody>
      </p:sp>
      <p:sp>
        <p:nvSpPr>
          <p:cNvPr id="33" name="H3 Nadpis odstavce velikost 33"/>
          <p:cNvSpPr txBox="1"/>
          <p:nvPr/>
        </p:nvSpPr>
        <p:spPr>
          <a:xfrm>
            <a:off x="1377696" y="6496050"/>
            <a:ext cx="8500314" cy="6096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>
            <a:spAutoFit/>
          </a:bodyPr>
          <a:lstStyle>
            <a:lvl1pPr defTabSz="825500">
              <a:lnSpc>
                <a:spcPct val="140000"/>
              </a:lnSpc>
              <a:defRPr sz="3300" baseline="0">
                <a:solidFill>
                  <a:srgbClr val="040E3C"/>
                </a:solidFill>
                <a:latin typeface="+mn-lt"/>
                <a:ea typeface="+mn-ea"/>
                <a:cs typeface="+mn-cs"/>
                <a:sym typeface="Montserrat SemiBold"/>
              </a:defRPr>
            </a:lvl1pPr>
          </a:lstStyle>
          <a:p>
            <a:r>
              <a:t>H3 Nadpis odstavce velikost 33</a:t>
            </a:r>
          </a:p>
        </p:txBody>
      </p:sp>
      <p:sp>
        <p:nvSpPr>
          <p:cNvPr id="34" name="H1 Montserrat SemiBold 64 – nadpis vlevo"/>
          <p:cNvSpPr txBox="1"/>
          <p:nvPr/>
        </p:nvSpPr>
        <p:spPr>
          <a:xfrm>
            <a:off x="1371548" y="1522656"/>
            <a:ext cx="21640905" cy="109220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>
            <a:spAutoFit/>
          </a:bodyPr>
          <a:lstStyle>
            <a:lvl1pPr defTabSz="825500">
              <a:lnSpc>
                <a:spcPct val="150000"/>
              </a:lnSpc>
              <a:defRPr sz="6400" i="1" baseline="0">
                <a:solidFill>
                  <a:srgbClr val="040E3C"/>
                </a:solidFill>
              </a:defRPr>
            </a:lvl1pPr>
          </a:lstStyle>
          <a:p>
            <a:r>
              <a:t>H1 Montserrat SemiBold 64 – nadpis vlevo</a:t>
            </a:r>
          </a:p>
        </p:txBody>
      </p:sp>
      <p:sp>
        <p:nvSpPr>
          <p:cNvPr id="35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2001499" y="13080999"/>
            <a:ext cx="368505" cy="374600"/>
          </a:xfrm>
          <a:prstGeom prst="rect">
            <a:avLst/>
          </a:prstGeom>
        </p:spPr>
        <p:txBody>
          <a:bodyPr lIns="50800" tIns="50800" rIns="50800" bIns="50800" anchor="b"/>
          <a:lstStyle>
            <a:lvl1pPr algn="ctr" defTabSz="584200">
              <a:buClr>
                <a:srgbClr val="000000"/>
              </a:buClr>
              <a:defRPr sz="1800" b="0">
                <a:solidFill>
                  <a:srgbClr val="000000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map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1" name="Volný tvar 6"/>
          <p:cNvSpPr/>
          <p:nvPr/>
        </p:nvSpPr>
        <p:spPr>
          <a:xfrm>
            <a:off x="134619" y="128682"/>
            <a:ext cx="24114762" cy="122132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3" y="0"/>
                </a:moveTo>
                <a:cubicBezTo>
                  <a:pt x="24" y="0"/>
                  <a:pt x="0" y="47"/>
                  <a:pt x="0" y="105"/>
                </a:cubicBezTo>
                <a:lnTo>
                  <a:pt x="0" y="325"/>
                </a:lnTo>
                <a:cubicBezTo>
                  <a:pt x="0" y="382"/>
                  <a:pt x="24" y="427"/>
                  <a:pt x="53" y="427"/>
                </a:cubicBezTo>
                <a:cubicBezTo>
                  <a:pt x="82" y="427"/>
                  <a:pt x="106" y="382"/>
                  <a:pt x="106" y="325"/>
                </a:cubicBezTo>
                <a:lnTo>
                  <a:pt x="106" y="105"/>
                </a:lnTo>
                <a:cubicBezTo>
                  <a:pt x="106" y="47"/>
                  <a:pt x="82" y="0"/>
                  <a:pt x="53" y="0"/>
                </a:cubicBezTo>
                <a:close/>
                <a:moveTo>
                  <a:pt x="367" y="0"/>
                </a:moveTo>
                <a:cubicBezTo>
                  <a:pt x="338" y="0"/>
                  <a:pt x="315" y="47"/>
                  <a:pt x="315" y="105"/>
                </a:cubicBezTo>
                <a:lnTo>
                  <a:pt x="315" y="325"/>
                </a:lnTo>
                <a:cubicBezTo>
                  <a:pt x="315" y="382"/>
                  <a:pt x="338" y="427"/>
                  <a:pt x="367" y="427"/>
                </a:cubicBezTo>
                <a:cubicBezTo>
                  <a:pt x="397" y="427"/>
                  <a:pt x="420" y="382"/>
                  <a:pt x="420" y="325"/>
                </a:cubicBezTo>
                <a:lnTo>
                  <a:pt x="420" y="105"/>
                </a:lnTo>
                <a:cubicBezTo>
                  <a:pt x="420" y="47"/>
                  <a:pt x="397" y="0"/>
                  <a:pt x="367" y="0"/>
                </a:cubicBezTo>
                <a:close/>
                <a:moveTo>
                  <a:pt x="1217" y="0"/>
                </a:moveTo>
                <a:cubicBezTo>
                  <a:pt x="1188" y="0"/>
                  <a:pt x="1164" y="47"/>
                  <a:pt x="1164" y="105"/>
                </a:cubicBezTo>
                <a:lnTo>
                  <a:pt x="1164" y="325"/>
                </a:lnTo>
                <a:cubicBezTo>
                  <a:pt x="1164" y="382"/>
                  <a:pt x="1188" y="427"/>
                  <a:pt x="1217" y="427"/>
                </a:cubicBezTo>
                <a:cubicBezTo>
                  <a:pt x="1246" y="427"/>
                  <a:pt x="1270" y="382"/>
                  <a:pt x="1270" y="325"/>
                </a:cubicBezTo>
                <a:lnTo>
                  <a:pt x="1270" y="105"/>
                </a:lnTo>
                <a:cubicBezTo>
                  <a:pt x="1270" y="47"/>
                  <a:pt x="1246" y="0"/>
                  <a:pt x="1217" y="0"/>
                </a:cubicBezTo>
                <a:close/>
                <a:moveTo>
                  <a:pt x="1532" y="0"/>
                </a:moveTo>
                <a:cubicBezTo>
                  <a:pt x="1503" y="0"/>
                  <a:pt x="1479" y="47"/>
                  <a:pt x="1479" y="105"/>
                </a:cubicBezTo>
                <a:lnTo>
                  <a:pt x="1479" y="325"/>
                </a:lnTo>
                <a:cubicBezTo>
                  <a:pt x="1479" y="382"/>
                  <a:pt x="1503" y="427"/>
                  <a:pt x="1532" y="427"/>
                </a:cubicBezTo>
                <a:cubicBezTo>
                  <a:pt x="1561" y="427"/>
                  <a:pt x="1584" y="382"/>
                  <a:pt x="1584" y="325"/>
                </a:cubicBezTo>
                <a:lnTo>
                  <a:pt x="1584" y="105"/>
                </a:lnTo>
                <a:cubicBezTo>
                  <a:pt x="1584" y="47"/>
                  <a:pt x="1561" y="0"/>
                  <a:pt x="1532" y="0"/>
                </a:cubicBezTo>
                <a:close/>
                <a:moveTo>
                  <a:pt x="2380" y="0"/>
                </a:moveTo>
                <a:cubicBezTo>
                  <a:pt x="2351" y="0"/>
                  <a:pt x="2329" y="47"/>
                  <a:pt x="2329" y="105"/>
                </a:cubicBezTo>
                <a:lnTo>
                  <a:pt x="2329" y="325"/>
                </a:lnTo>
                <a:cubicBezTo>
                  <a:pt x="2329" y="382"/>
                  <a:pt x="2351" y="427"/>
                  <a:pt x="2380" y="427"/>
                </a:cubicBezTo>
                <a:cubicBezTo>
                  <a:pt x="2409" y="427"/>
                  <a:pt x="2433" y="382"/>
                  <a:pt x="2433" y="325"/>
                </a:cubicBezTo>
                <a:lnTo>
                  <a:pt x="2433" y="105"/>
                </a:lnTo>
                <a:cubicBezTo>
                  <a:pt x="2433" y="47"/>
                  <a:pt x="2409" y="0"/>
                  <a:pt x="2380" y="0"/>
                </a:cubicBezTo>
                <a:close/>
                <a:moveTo>
                  <a:pt x="2695" y="0"/>
                </a:moveTo>
                <a:cubicBezTo>
                  <a:pt x="2666" y="0"/>
                  <a:pt x="2643" y="47"/>
                  <a:pt x="2643" y="105"/>
                </a:cubicBezTo>
                <a:lnTo>
                  <a:pt x="2643" y="325"/>
                </a:lnTo>
                <a:cubicBezTo>
                  <a:pt x="2643" y="382"/>
                  <a:pt x="2666" y="427"/>
                  <a:pt x="2695" y="427"/>
                </a:cubicBezTo>
                <a:cubicBezTo>
                  <a:pt x="2724" y="427"/>
                  <a:pt x="2748" y="382"/>
                  <a:pt x="2748" y="325"/>
                </a:cubicBezTo>
                <a:lnTo>
                  <a:pt x="2748" y="105"/>
                </a:lnTo>
                <a:cubicBezTo>
                  <a:pt x="2748" y="47"/>
                  <a:pt x="2724" y="0"/>
                  <a:pt x="2695" y="0"/>
                </a:cubicBezTo>
                <a:close/>
                <a:moveTo>
                  <a:pt x="3545" y="0"/>
                </a:moveTo>
                <a:cubicBezTo>
                  <a:pt x="3516" y="0"/>
                  <a:pt x="3492" y="47"/>
                  <a:pt x="3492" y="105"/>
                </a:cubicBezTo>
                <a:lnTo>
                  <a:pt x="3492" y="325"/>
                </a:lnTo>
                <a:cubicBezTo>
                  <a:pt x="3492" y="382"/>
                  <a:pt x="3516" y="427"/>
                  <a:pt x="3545" y="427"/>
                </a:cubicBezTo>
                <a:cubicBezTo>
                  <a:pt x="3574" y="427"/>
                  <a:pt x="3598" y="382"/>
                  <a:pt x="3598" y="325"/>
                </a:cubicBezTo>
                <a:lnTo>
                  <a:pt x="3598" y="105"/>
                </a:lnTo>
                <a:cubicBezTo>
                  <a:pt x="3598" y="47"/>
                  <a:pt x="3574" y="0"/>
                  <a:pt x="3545" y="0"/>
                </a:cubicBezTo>
                <a:close/>
                <a:moveTo>
                  <a:pt x="3859" y="0"/>
                </a:moveTo>
                <a:cubicBezTo>
                  <a:pt x="3830" y="0"/>
                  <a:pt x="3806" y="47"/>
                  <a:pt x="3806" y="105"/>
                </a:cubicBezTo>
                <a:lnTo>
                  <a:pt x="3806" y="325"/>
                </a:lnTo>
                <a:cubicBezTo>
                  <a:pt x="3806" y="382"/>
                  <a:pt x="3830" y="427"/>
                  <a:pt x="3859" y="427"/>
                </a:cubicBezTo>
                <a:cubicBezTo>
                  <a:pt x="3888" y="427"/>
                  <a:pt x="3912" y="382"/>
                  <a:pt x="3912" y="325"/>
                </a:cubicBezTo>
                <a:lnTo>
                  <a:pt x="3912" y="105"/>
                </a:lnTo>
                <a:cubicBezTo>
                  <a:pt x="3912" y="47"/>
                  <a:pt x="3888" y="0"/>
                  <a:pt x="3859" y="0"/>
                </a:cubicBezTo>
                <a:close/>
                <a:moveTo>
                  <a:pt x="4709" y="0"/>
                </a:moveTo>
                <a:cubicBezTo>
                  <a:pt x="4680" y="0"/>
                  <a:pt x="4656" y="47"/>
                  <a:pt x="4656" y="105"/>
                </a:cubicBezTo>
                <a:lnTo>
                  <a:pt x="4656" y="325"/>
                </a:lnTo>
                <a:cubicBezTo>
                  <a:pt x="4656" y="382"/>
                  <a:pt x="4680" y="427"/>
                  <a:pt x="4709" y="427"/>
                </a:cubicBezTo>
                <a:cubicBezTo>
                  <a:pt x="4738" y="427"/>
                  <a:pt x="4762" y="382"/>
                  <a:pt x="4762" y="325"/>
                </a:cubicBezTo>
                <a:lnTo>
                  <a:pt x="4762" y="105"/>
                </a:lnTo>
                <a:cubicBezTo>
                  <a:pt x="4762" y="47"/>
                  <a:pt x="4738" y="0"/>
                  <a:pt x="4709" y="0"/>
                </a:cubicBezTo>
                <a:close/>
                <a:moveTo>
                  <a:pt x="5023" y="0"/>
                </a:moveTo>
                <a:cubicBezTo>
                  <a:pt x="4994" y="0"/>
                  <a:pt x="4970" y="47"/>
                  <a:pt x="4970" y="105"/>
                </a:cubicBezTo>
                <a:lnTo>
                  <a:pt x="4970" y="325"/>
                </a:lnTo>
                <a:cubicBezTo>
                  <a:pt x="4970" y="382"/>
                  <a:pt x="4994" y="427"/>
                  <a:pt x="5023" y="427"/>
                </a:cubicBezTo>
                <a:cubicBezTo>
                  <a:pt x="5053" y="427"/>
                  <a:pt x="5076" y="382"/>
                  <a:pt x="5076" y="325"/>
                </a:cubicBezTo>
                <a:lnTo>
                  <a:pt x="5076" y="105"/>
                </a:lnTo>
                <a:cubicBezTo>
                  <a:pt x="5076" y="47"/>
                  <a:pt x="5053" y="0"/>
                  <a:pt x="5023" y="0"/>
                </a:cubicBezTo>
                <a:close/>
                <a:moveTo>
                  <a:pt x="5873" y="0"/>
                </a:moveTo>
                <a:cubicBezTo>
                  <a:pt x="5844" y="0"/>
                  <a:pt x="5820" y="47"/>
                  <a:pt x="5820" y="105"/>
                </a:cubicBezTo>
                <a:lnTo>
                  <a:pt x="5820" y="325"/>
                </a:lnTo>
                <a:cubicBezTo>
                  <a:pt x="5820" y="382"/>
                  <a:pt x="5844" y="427"/>
                  <a:pt x="5873" y="427"/>
                </a:cubicBezTo>
                <a:cubicBezTo>
                  <a:pt x="5902" y="427"/>
                  <a:pt x="5926" y="382"/>
                  <a:pt x="5926" y="325"/>
                </a:cubicBezTo>
                <a:lnTo>
                  <a:pt x="5926" y="105"/>
                </a:lnTo>
                <a:cubicBezTo>
                  <a:pt x="5926" y="47"/>
                  <a:pt x="5902" y="0"/>
                  <a:pt x="5873" y="0"/>
                </a:cubicBezTo>
                <a:close/>
                <a:moveTo>
                  <a:pt x="6188" y="0"/>
                </a:moveTo>
                <a:cubicBezTo>
                  <a:pt x="6159" y="0"/>
                  <a:pt x="6135" y="47"/>
                  <a:pt x="6135" y="105"/>
                </a:cubicBezTo>
                <a:lnTo>
                  <a:pt x="6135" y="325"/>
                </a:lnTo>
                <a:cubicBezTo>
                  <a:pt x="6135" y="382"/>
                  <a:pt x="6159" y="427"/>
                  <a:pt x="6188" y="427"/>
                </a:cubicBezTo>
                <a:cubicBezTo>
                  <a:pt x="6217" y="427"/>
                  <a:pt x="6240" y="382"/>
                  <a:pt x="6240" y="325"/>
                </a:cubicBezTo>
                <a:lnTo>
                  <a:pt x="6240" y="105"/>
                </a:lnTo>
                <a:cubicBezTo>
                  <a:pt x="6240" y="47"/>
                  <a:pt x="6217" y="0"/>
                  <a:pt x="6188" y="0"/>
                </a:cubicBezTo>
                <a:close/>
                <a:moveTo>
                  <a:pt x="7036" y="0"/>
                </a:moveTo>
                <a:cubicBezTo>
                  <a:pt x="7007" y="0"/>
                  <a:pt x="6984" y="47"/>
                  <a:pt x="6984" y="105"/>
                </a:cubicBezTo>
                <a:lnTo>
                  <a:pt x="6984" y="325"/>
                </a:lnTo>
                <a:cubicBezTo>
                  <a:pt x="6984" y="382"/>
                  <a:pt x="7007" y="427"/>
                  <a:pt x="7036" y="427"/>
                </a:cubicBezTo>
                <a:cubicBezTo>
                  <a:pt x="7065" y="427"/>
                  <a:pt x="7089" y="382"/>
                  <a:pt x="7089" y="325"/>
                </a:cubicBezTo>
                <a:lnTo>
                  <a:pt x="7089" y="105"/>
                </a:lnTo>
                <a:cubicBezTo>
                  <a:pt x="7089" y="47"/>
                  <a:pt x="7065" y="0"/>
                  <a:pt x="7036" y="0"/>
                </a:cubicBezTo>
                <a:close/>
                <a:moveTo>
                  <a:pt x="7351" y="0"/>
                </a:moveTo>
                <a:cubicBezTo>
                  <a:pt x="7322" y="0"/>
                  <a:pt x="7299" y="47"/>
                  <a:pt x="7299" y="105"/>
                </a:cubicBezTo>
                <a:lnTo>
                  <a:pt x="7299" y="325"/>
                </a:lnTo>
                <a:cubicBezTo>
                  <a:pt x="7299" y="382"/>
                  <a:pt x="7322" y="427"/>
                  <a:pt x="7351" y="427"/>
                </a:cubicBezTo>
                <a:cubicBezTo>
                  <a:pt x="7380" y="427"/>
                  <a:pt x="7404" y="382"/>
                  <a:pt x="7404" y="325"/>
                </a:cubicBezTo>
                <a:lnTo>
                  <a:pt x="7404" y="105"/>
                </a:lnTo>
                <a:cubicBezTo>
                  <a:pt x="7404" y="47"/>
                  <a:pt x="7380" y="0"/>
                  <a:pt x="7351" y="0"/>
                </a:cubicBezTo>
                <a:close/>
                <a:moveTo>
                  <a:pt x="8201" y="0"/>
                </a:moveTo>
                <a:cubicBezTo>
                  <a:pt x="8171" y="0"/>
                  <a:pt x="8148" y="47"/>
                  <a:pt x="8148" y="105"/>
                </a:cubicBezTo>
                <a:lnTo>
                  <a:pt x="8148" y="325"/>
                </a:lnTo>
                <a:cubicBezTo>
                  <a:pt x="8148" y="382"/>
                  <a:pt x="8171" y="427"/>
                  <a:pt x="8201" y="427"/>
                </a:cubicBezTo>
                <a:cubicBezTo>
                  <a:pt x="8230" y="427"/>
                  <a:pt x="8254" y="382"/>
                  <a:pt x="8254" y="325"/>
                </a:cubicBezTo>
                <a:lnTo>
                  <a:pt x="8254" y="105"/>
                </a:lnTo>
                <a:cubicBezTo>
                  <a:pt x="8254" y="47"/>
                  <a:pt x="8230" y="0"/>
                  <a:pt x="8201" y="0"/>
                </a:cubicBezTo>
                <a:close/>
                <a:moveTo>
                  <a:pt x="8515" y="0"/>
                </a:moveTo>
                <a:cubicBezTo>
                  <a:pt x="8486" y="0"/>
                  <a:pt x="8462" y="47"/>
                  <a:pt x="8462" y="105"/>
                </a:cubicBezTo>
                <a:lnTo>
                  <a:pt x="8462" y="325"/>
                </a:lnTo>
                <a:cubicBezTo>
                  <a:pt x="8462" y="382"/>
                  <a:pt x="8486" y="427"/>
                  <a:pt x="8515" y="427"/>
                </a:cubicBezTo>
                <a:cubicBezTo>
                  <a:pt x="8544" y="427"/>
                  <a:pt x="8568" y="382"/>
                  <a:pt x="8568" y="325"/>
                </a:cubicBezTo>
                <a:lnTo>
                  <a:pt x="8568" y="105"/>
                </a:lnTo>
                <a:cubicBezTo>
                  <a:pt x="8568" y="47"/>
                  <a:pt x="8544" y="0"/>
                  <a:pt x="8515" y="0"/>
                </a:cubicBezTo>
                <a:close/>
                <a:moveTo>
                  <a:pt x="9365" y="0"/>
                </a:moveTo>
                <a:cubicBezTo>
                  <a:pt x="9336" y="0"/>
                  <a:pt x="9312" y="47"/>
                  <a:pt x="9312" y="105"/>
                </a:cubicBezTo>
                <a:lnTo>
                  <a:pt x="9312" y="325"/>
                </a:lnTo>
                <a:cubicBezTo>
                  <a:pt x="9312" y="382"/>
                  <a:pt x="9336" y="427"/>
                  <a:pt x="9365" y="427"/>
                </a:cubicBezTo>
                <a:cubicBezTo>
                  <a:pt x="9394" y="427"/>
                  <a:pt x="9418" y="382"/>
                  <a:pt x="9418" y="325"/>
                </a:cubicBezTo>
                <a:lnTo>
                  <a:pt x="9418" y="105"/>
                </a:lnTo>
                <a:cubicBezTo>
                  <a:pt x="9418" y="47"/>
                  <a:pt x="9394" y="0"/>
                  <a:pt x="9365" y="0"/>
                </a:cubicBezTo>
                <a:close/>
                <a:moveTo>
                  <a:pt x="9679" y="0"/>
                </a:moveTo>
                <a:cubicBezTo>
                  <a:pt x="9650" y="0"/>
                  <a:pt x="9626" y="47"/>
                  <a:pt x="9626" y="105"/>
                </a:cubicBezTo>
                <a:lnTo>
                  <a:pt x="9626" y="325"/>
                </a:lnTo>
                <a:cubicBezTo>
                  <a:pt x="9626" y="382"/>
                  <a:pt x="9650" y="427"/>
                  <a:pt x="9679" y="427"/>
                </a:cubicBezTo>
                <a:cubicBezTo>
                  <a:pt x="9708" y="427"/>
                  <a:pt x="9732" y="382"/>
                  <a:pt x="9732" y="325"/>
                </a:cubicBezTo>
                <a:lnTo>
                  <a:pt x="9732" y="105"/>
                </a:lnTo>
                <a:cubicBezTo>
                  <a:pt x="9732" y="47"/>
                  <a:pt x="9708" y="0"/>
                  <a:pt x="9679" y="0"/>
                </a:cubicBezTo>
                <a:close/>
                <a:moveTo>
                  <a:pt x="10529" y="0"/>
                </a:moveTo>
                <a:cubicBezTo>
                  <a:pt x="10500" y="0"/>
                  <a:pt x="10476" y="47"/>
                  <a:pt x="10476" y="105"/>
                </a:cubicBezTo>
                <a:lnTo>
                  <a:pt x="10476" y="325"/>
                </a:lnTo>
                <a:cubicBezTo>
                  <a:pt x="10476" y="382"/>
                  <a:pt x="10500" y="427"/>
                  <a:pt x="10529" y="427"/>
                </a:cubicBezTo>
                <a:cubicBezTo>
                  <a:pt x="10558" y="427"/>
                  <a:pt x="10582" y="382"/>
                  <a:pt x="10582" y="325"/>
                </a:cubicBezTo>
                <a:lnTo>
                  <a:pt x="10582" y="105"/>
                </a:lnTo>
                <a:cubicBezTo>
                  <a:pt x="10582" y="47"/>
                  <a:pt x="10558" y="0"/>
                  <a:pt x="10529" y="0"/>
                </a:cubicBezTo>
                <a:close/>
                <a:moveTo>
                  <a:pt x="10844" y="0"/>
                </a:moveTo>
                <a:cubicBezTo>
                  <a:pt x="10814" y="0"/>
                  <a:pt x="10791" y="47"/>
                  <a:pt x="10791" y="105"/>
                </a:cubicBezTo>
                <a:lnTo>
                  <a:pt x="10791" y="325"/>
                </a:lnTo>
                <a:cubicBezTo>
                  <a:pt x="10791" y="382"/>
                  <a:pt x="10814" y="427"/>
                  <a:pt x="10844" y="427"/>
                </a:cubicBezTo>
                <a:cubicBezTo>
                  <a:pt x="10873" y="427"/>
                  <a:pt x="10895" y="382"/>
                  <a:pt x="10895" y="325"/>
                </a:cubicBezTo>
                <a:lnTo>
                  <a:pt x="10895" y="105"/>
                </a:lnTo>
                <a:cubicBezTo>
                  <a:pt x="10895" y="47"/>
                  <a:pt x="10873" y="0"/>
                  <a:pt x="10844" y="0"/>
                </a:cubicBezTo>
                <a:close/>
                <a:moveTo>
                  <a:pt x="11692" y="0"/>
                </a:moveTo>
                <a:cubicBezTo>
                  <a:pt x="11663" y="0"/>
                  <a:pt x="11640" y="47"/>
                  <a:pt x="11640" y="105"/>
                </a:cubicBezTo>
                <a:lnTo>
                  <a:pt x="11640" y="325"/>
                </a:lnTo>
                <a:cubicBezTo>
                  <a:pt x="11640" y="382"/>
                  <a:pt x="11663" y="427"/>
                  <a:pt x="11692" y="427"/>
                </a:cubicBezTo>
                <a:cubicBezTo>
                  <a:pt x="11721" y="427"/>
                  <a:pt x="11745" y="382"/>
                  <a:pt x="11745" y="325"/>
                </a:cubicBezTo>
                <a:lnTo>
                  <a:pt x="11745" y="105"/>
                </a:lnTo>
                <a:cubicBezTo>
                  <a:pt x="11745" y="47"/>
                  <a:pt x="11721" y="0"/>
                  <a:pt x="11692" y="0"/>
                </a:cubicBezTo>
                <a:close/>
                <a:moveTo>
                  <a:pt x="12007" y="0"/>
                </a:moveTo>
                <a:cubicBezTo>
                  <a:pt x="11978" y="0"/>
                  <a:pt x="11955" y="47"/>
                  <a:pt x="11955" y="105"/>
                </a:cubicBezTo>
                <a:lnTo>
                  <a:pt x="11955" y="325"/>
                </a:lnTo>
                <a:cubicBezTo>
                  <a:pt x="11955" y="382"/>
                  <a:pt x="11978" y="427"/>
                  <a:pt x="12007" y="427"/>
                </a:cubicBezTo>
                <a:cubicBezTo>
                  <a:pt x="12036" y="427"/>
                  <a:pt x="12060" y="382"/>
                  <a:pt x="12060" y="325"/>
                </a:cubicBezTo>
                <a:lnTo>
                  <a:pt x="12060" y="105"/>
                </a:lnTo>
                <a:cubicBezTo>
                  <a:pt x="12060" y="47"/>
                  <a:pt x="12036" y="0"/>
                  <a:pt x="12007" y="0"/>
                </a:cubicBezTo>
                <a:close/>
                <a:moveTo>
                  <a:pt x="12856" y="0"/>
                </a:moveTo>
                <a:cubicBezTo>
                  <a:pt x="12827" y="0"/>
                  <a:pt x="12804" y="47"/>
                  <a:pt x="12804" y="105"/>
                </a:cubicBezTo>
                <a:lnTo>
                  <a:pt x="12804" y="325"/>
                </a:lnTo>
                <a:cubicBezTo>
                  <a:pt x="12804" y="382"/>
                  <a:pt x="12827" y="427"/>
                  <a:pt x="12856" y="427"/>
                </a:cubicBezTo>
                <a:cubicBezTo>
                  <a:pt x="12886" y="427"/>
                  <a:pt x="12909" y="382"/>
                  <a:pt x="12909" y="325"/>
                </a:cubicBezTo>
                <a:lnTo>
                  <a:pt x="12909" y="105"/>
                </a:lnTo>
                <a:cubicBezTo>
                  <a:pt x="12909" y="47"/>
                  <a:pt x="12886" y="0"/>
                  <a:pt x="12856" y="0"/>
                </a:cubicBezTo>
                <a:close/>
                <a:moveTo>
                  <a:pt x="13171" y="0"/>
                </a:moveTo>
                <a:cubicBezTo>
                  <a:pt x="13142" y="0"/>
                  <a:pt x="13118" y="47"/>
                  <a:pt x="13118" y="105"/>
                </a:cubicBezTo>
                <a:lnTo>
                  <a:pt x="13118" y="325"/>
                </a:lnTo>
                <a:cubicBezTo>
                  <a:pt x="13118" y="382"/>
                  <a:pt x="13142" y="427"/>
                  <a:pt x="13171" y="427"/>
                </a:cubicBezTo>
                <a:cubicBezTo>
                  <a:pt x="13200" y="427"/>
                  <a:pt x="13224" y="382"/>
                  <a:pt x="13224" y="325"/>
                </a:cubicBezTo>
                <a:lnTo>
                  <a:pt x="13224" y="105"/>
                </a:lnTo>
                <a:cubicBezTo>
                  <a:pt x="13224" y="47"/>
                  <a:pt x="13200" y="0"/>
                  <a:pt x="13171" y="0"/>
                </a:cubicBezTo>
                <a:close/>
                <a:moveTo>
                  <a:pt x="14021" y="0"/>
                </a:moveTo>
                <a:cubicBezTo>
                  <a:pt x="13992" y="0"/>
                  <a:pt x="13968" y="47"/>
                  <a:pt x="13968" y="105"/>
                </a:cubicBezTo>
                <a:lnTo>
                  <a:pt x="13968" y="325"/>
                </a:lnTo>
                <a:cubicBezTo>
                  <a:pt x="13968" y="382"/>
                  <a:pt x="13992" y="427"/>
                  <a:pt x="14021" y="427"/>
                </a:cubicBezTo>
                <a:cubicBezTo>
                  <a:pt x="14050" y="427"/>
                  <a:pt x="14074" y="382"/>
                  <a:pt x="14074" y="325"/>
                </a:cubicBezTo>
                <a:lnTo>
                  <a:pt x="14074" y="105"/>
                </a:lnTo>
                <a:cubicBezTo>
                  <a:pt x="14074" y="47"/>
                  <a:pt x="14050" y="0"/>
                  <a:pt x="14021" y="0"/>
                </a:cubicBezTo>
                <a:close/>
                <a:moveTo>
                  <a:pt x="14335" y="0"/>
                </a:moveTo>
                <a:cubicBezTo>
                  <a:pt x="14306" y="0"/>
                  <a:pt x="14282" y="47"/>
                  <a:pt x="14282" y="105"/>
                </a:cubicBezTo>
                <a:lnTo>
                  <a:pt x="14282" y="325"/>
                </a:lnTo>
                <a:cubicBezTo>
                  <a:pt x="14282" y="382"/>
                  <a:pt x="14306" y="427"/>
                  <a:pt x="14335" y="427"/>
                </a:cubicBezTo>
                <a:cubicBezTo>
                  <a:pt x="14364" y="427"/>
                  <a:pt x="14388" y="382"/>
                  <a:pt x="14388" y="325"/>
                </a:cubicBezTo>
                <a:lnTo>
                  <a:pt x="14388" y="105"/>
                </a:lnTo>
                <a:cubicBezTo>
                  <a:pt x="14388" y="47"/>
                  <a:pt x="14364" y="0"/>
                  <a:pt x="14335" y="0"/>
                </a:cubicBezTo>
                <a:close/>
                <a:moveTo>
                  <a:pt x="15185" y="0"/>
                </a:moveTo>
                <a:cubicBezTo>
                  <a:pt x="15156" y="0"/>
                  <a:pt x="15132" y="47"/>
                  <a:pt x="15132" y="105"/>
                </a:cubicBezTo>
                <a:lnTo>
                  <a:pt x="15132" y="325"/>
                </a:lnTo>
                <a:cubicBezTo>
                  <a:pt x="15132" y="382"/>
                  <a:pt x="15156" y="427"/>
                  <a:pt x="15185" y="427"/>
                </a:cubicBezTo>
                <a:cubicBezTo>
                  <a:pt x="15214" y="427"/>
                  <a:pt x="15237" y="382"/>
                  <a:pt x="15237" y="325"/>
                </a:cubicBezTo>
                <a:lnTo>
                  <a:pt x="15237" y="105"/>
                </a:lnTo>
                <a:cubicBezTo>
                  <a:pt x="15237" y="47"/>
                  <a:pt x="15214" y="0"/>
                  <a:pt x="15185" y="0"/>
                </a:cubicBezTo>
                <a:close/>
                <a:moveTo>
                  <a:pt x="15500" y="0"/>
                </a:moveTo>
                <a:cubicBezTo>
                  <a:pt x="15470" y="0"/>
                  <a:pt x="15447" y="47"/>
                  <a:pt x="15447" y="105"/>
                </a:cubicBezTo>
                <a:lnTo>
                  <a:pt x="15447" y="325"/>
                </a:lnTo>
                <a:cubicBezTo>
                  <a:pt x="15447" y="382"/>
                  <a:pt x="15470" y="427"/>
                  <a:pt x="15500" y="427"/>
                </a:cubicBezTo>
                <a:cubicBezTo>
                  <a:pt x="15529" y="427"/>
                  <a:pt x="15551" y="382"/>
                  <a:pt x="15551" y="325"/>
                </a:cubicBezTo>
                <a:lnTo>
                  <a:pt x="15551" y="105"/>
                </a:lnTo>
                <a:cubicBezTo>
                  <a:pt x="15551" y="47"/>
                  <a:pt x="15529" y="0"/>
                  <a:pt x="15500" y="0"/>
                </a:cubicBezTo>
                <a:close/>
                <a:moveTo>
                  <a:pt x="16349" y="0"/>
                </a:moveTo>
                <a:cubicBezTo>
                  <a:pt x="16320" y="0"/>
                  <a:pt x="16296" y="47"/>
                  <a:pt x="16296" y="105"/>
                </a:cubicBezTo>
                <a:lnTo>
                  <a:pt x="16296" y="325"/>
                </a:lnTo>
                <a:cubicBezTo>
                  <a:pt x="16296" y="382"/>
                  <a:pt x="16320" y="427"/>
                  <a:pt x="16349" y="427"/>
                </a:cubicBezTo>
                <a:cubicBezTo>
                  <a:pt x="16378" y="427"/>
                  <a:pt x="16401" y="382"/>
                  <a:pt x="16401" y="325"/>
                </a:cubicBezTo>
                <a:lnTo>
                  <a:pt x="16401" y="105"/>
                </a:lnTo>
                <a:cubicBezTo>
                  <a:pt x="16401" y="47"/>
                  <a:pt x="16378" y="0"/>
                  <a:pt x="16349" y="0"/>
                </a:cubicBezTo>
                <a:close/>
                <a:moveTo>
                  <a:pt x="16663" y="0"/>
                </a:moveTo>
                <a:cubicBezTo>
                  <a:pt x="16634" y="0"/>
                  <a:pt x="16611" y="47"/>
                  <a:pt x="16611" y="105"/>
                </a:cubicBezTo>
                <a:lnTo>
                  <a:pt x="16611" y="325"/>
                </a:lnTo>
                <a:cubicBezTo>
                  <a:pt x="16611" y="382"/>
                  <a:pt x="16634" y="427"/>
                  <a:pt x="16663" y="427"/>
                </a:cubicBezTo>
                <a:cubicBezTo>
                  <a:pt x="16692" y="427"/>
                  <a:pt x="16716" y="382"/>
                  <a:pt x="16716" y="325"/>
                </a:cubicBezTo>
                <a:lnTo>
                  <a:pt x="16716" y="105"/>
                </a:lnTo>
                <a:cubicBezTo>
                  <a:pt x="16716" y="47"/>
                  <a:pt x="16692" y="0"/>
                  <a:pt x="16663" y="0"/>
                </a:cubicBezTo>
                <a:close/>
                <a:moveTo>
                  <a:pt x="17512" y="0"/>
                </a:moveTo>
                <a:cubicBezTo>
                  <a:pt x="17483" y="0"/>
                  <a:pt x="17459" y="47"/>
                  <a:pt x="17459" y="105"/>
                </a:cubicBezTo>
                <a:lnTo>
                  <a:pt x="17459" y="325"/>
                </a:lnTo>
                <a:cubicBezTo>
                  <a:pt x="17459" y="382"/>
                  <a:pt x="17483" y="427"/>
                  <a:pt x="17512" y="427"/>
                </a:cubicBezTo>
                <a:cubicBezTo>
                  <a:pt x="17541" y="427"/>
                  <a:pt x="17565" y="382"/>
                  <a:pt x="17565" y="325"/>
                </a:cubicBezTo>
                <a:lnTo>
                  <a:pt x="17565" y="105"/>
                </a:lnTo>
                <a:cubicBezTo>
                  <a:pt x="17565" y="47"/>
                  <a:pt x="17541" y="0"/>
                  <a:pt x="17512" y="0"/>
                </a:cubicBezTo>
                <a:close/>
                <a:moveTo>
                  <a:pt x="17827" y="0"/>
                </a:moveTo>
                <a:cubicBezTo>
                  <a:pt x="17798" y="0"/>
                  <a:pt x="17774" y="47"/>
                  <a:pt x="17774" y="105"/>
                </a:cubicBezTo>
                <a:lnTo>
                  <a:pt x="17774" y="325"/>
                </a:lnTo>
                <a:cubicBezTo>
                  <a:pt x="17774" y="382"/>
                  <a:pt x="17798" y="427"/>
                  <a:pt x="17827" y="427"/>
                </a:cubicBezTo>
                <a:cubicBezTo>
                  <a:pt x="17856" y="427"/>
                  <a:pt x="17880" y="382"/>
                  <a:pt x="17880" y="325"/>
                </a:cubicBezTo>
                <a:lnTo>
                  <a:pt x="17880" y="105"/>
                </a:lnTo>
                <a:cubicBezTo>
                  <a:pt x="17880" y="47"/>
                  <a:pt x="17856" y="0"/>
                  <a:pt x="17827" y="0"/>
                </a:cubicBezTo>
                <a:close/>
                <a:moveTo>
                  <a:pt x="18677" y="0"/>
                </a:moveTo>
                <a:cubicBezTo>
                  <a:pt x="18648" y="0"/>
                  <a:pt x="18624" y="47"/>
                  <a:pt x="18624" y="105"/>
                </a:cubicBezTo>
                <a:lnTo>
                  <a:pt x="18624" y="325"/>
                </a:lnTo>
                <a:cubicBezTo>
                  <a:pt x="18624" y="382"/>
                  <a:pt x="18648" y="427"/>
                  <a:pt x="18677" y="427"/>
                </a:cubicBezTo>
                <a:cubicBezTo>
                  <a:pt x="18706" y="427"/>
                  <a:pt x="18730" y="382"/>
                  <a:pt x="18730" y="325"/>
                </a:cubicBezTo>
                <a:lnTo>
                  <a:pt x="18730" y="105"/>
                </a:lnTo>
                <a:cubicBezTo>
                  <a:pt x="18730" y="47"/>
                  <a:pt x="18706" y="0"/>
                  <a:pt x="18677" y="0"/>
                </a:cubicBezTo>
                <a:close/>
                <a:moveTo>
                  <a:pt x="18991" y="0"/>
                </a:moveTo>
                <a:cubicBezTo>
                  <a:pt x="18962" y="0"/>
                  <a:pt x="18938" y="47"/>
                  <a:pt x="18938" y="105"/>
                </a:cubicBezTo>
                <a:lnTo>
                  <a:pt x="18938" y="325"/>
                </a:lnTo>
                <a:cubicBezTo>
                  <a:pt x="18938" y="382"/>
                  <a:pt x="18962" y="427"/>
                  <a:pt x="18991" y="427"/>
                </a:cubicBezTo>
                <a:cubicBezTo>
                  <a:pt x="19020" y="427"/>
                  <a:pt x="19044" y="382"/>
                  <a:pt x="19044" y="325"/>
                </a:cubicBezTo>
                <a:lnTo>
                  <a:pt x="19044" y="105"/>
                </a:lnTo>
                <a:cubicBezTo>
                  <a:pt x="19044" y="47"/>
                  <a:pt x="19020" y="0"/>
                  <a:pt x="18991" y="0"/>
                </a:cubicBezTo>
                <a:close/>
                <a:moveTo>
                  <a:pt x="19841" y="0"/>
                </a:moveTo>
                <a:cubicBezTo>
                  <a:pt x="19812" y="0"/>
                  <a:pt x="19788" y="47"/>
                  <a:pt x="19788" y="105"/>
                </a:cubicBezTo>
                <a:lnTo>
                  <a:pt x="19788" y="325"/>
                </a:lnTo>
                <a:cubicBezTo>
                  <a:pt x="19788" y="382"/>
                  <a:pt x="19812" y="427"/>
                  <a:pt x="19841" y="427"/>
                </a:cubicBezTo>
                <a:cubicBezTo>
                  <a:pt x="19870" y="427"/>
                  <a:pt x="19894" y="382"/>
                  <a:pt x="19894" y="325"/>
                </a:cubicBezTo>
                <a:lnTo>
                  <a:pt x="19894" y="105"/>
                </a:lnTo>
                <a:cubicBezTo>
                  <a:pt x="19894" y="47"/>
                  <a:pt x="19870" y="0"/>
                  <a:pt x="19841" y="0"/>
                </a:cubicBezTo>
                <a:close/>
                <a:moveTo>
                  <a:pt x="20155" y="0"/>
                </a:moveTo>
                <a:cubicBezTo>
                  <a:pt x="20126" y="0"/>
                  <a:pt x="20102" y="47"/>
                  <a:pt x="20102" y="105"/>
                </a:cubicBezTo>
                <a:lnTo>
                  <a:pt x="20102" y="325"/>
                </a:lnTo>
                <a:cubicBezTo>
                  <a:pt x="20102" y="382"/>
                  <a:pt x="20126" y="427"/>
                  <a:pt x="20155" y="427"/>
                </a:cubicBezTo>
                <a:cubicBezTo>
                  <a:pt x="20184" y="427"/>
                  <a:pt x="20207" y="382"/>
                  <a:pt x="20207" y="325"/>
                </a:cubicBezTo>
                <a:lnTo>
                  <a:pt x="20207" y="105"/>
                </a:lnTo>
                <a:cubicBezTo>
                  <a:pt x="20207" y="47"/>
                  <a:pt x="20184" y="0"/>
                  <a:pt x="20155" y="0"/>
                </a:cubicBezTo>
                <a:close/>
                <a:moveTo>
                  <a:pt x="21004" y="0"/>
                </a:moveTo>
                <a:cubicBezTo>
                  <a:pt x="20975" y="0"/>
                  <a:pt x="20952" y="47"/>
                  <a:pt x="20952" y="105"/>
                </a:cubicBezTo>
                <a:lnTo>
                  <a:pt x="20952" y="325"/>
                </a:lnTo>
                <a:cubicBezTo>
                  <a:pt x="20952" y="382"/>
                  <a:pt x="20975" y="427"/>
                  <a:pt x="21004" y="427"/>
                </a:cubicBezTo>
                <a:cubicBezTo>
                  <a:pt x="21033" y="427"/>
                  <a:pt x="21057" y="382"/>
                  <a:pt x="21057" y="325"/>
                </a:cubicBezTo>
                <a:lnTo>
                  <a:pt x="21057" y="105"/>
                </a:lnTo>
                <a:cubicBezTo>
                  <a:pt x="21057" y="47"/>
                  <a:pt x="21033" y="0"/>
                  <a:pt x="21004" y="0"/>
                </a:cubicBezTo>
                <a:close/>
                <a:moveTo>
                  <a:pt x="21319" y="0"/>
                </a:moveTo>
                <a:cubicBezTo>
                  <a:pt x="21289" y="0"/>
                  <a:pt x="21267" y="47"/>
                  <a:pt x="21267" y="105"/>
                </a:cubicBezTo>
                <a:lnTo>
                  <a:pt x="21267" y="325"/>
                </a:lnTo>
                <a:cubicBezTo>
                  <a:pt x="21267" y="382"/>
                  <a:pt x="21289" y="427"/>
                  <a:pt x="21319" y="427"/>
                </a:cubicBezTo>
                <a:cubicBezTo>
                  <a:pt x="21348" y="427"/>
                  <a:pt x="21372" y="382"/>
                  <a:pt x="21372" y="325"/>
                </a:cubicBezTo>
                <a:lnTo>
                  <a:pt x="21372" y="105"/>
                </a:lnTo>
                <a:cubicBezTo>
                  <a:pt x="21372" y="47"/>
                  <a:pt x="21348" y="0"/>
                  <a:pt x="21319" y="0"/>
                </a:cubicBezTo>
                <a:close/>
                <a:moveTo>
                  <a:pt x="281" y="730"/>
                </a:moveTo>
                <a:cubicBezTo>
                  <a:pt x="252" y="730"/>
                  <a:pt x="228" y="777"/>
                  <a:pt x="228" y="835"/>
                </a:cubicBezTo>
                <a:lnTo>
                  <a:pt x="228" y="1055"/>
                </a:lnTo>
                <a:cubicBezTo>
                  <a:pt x="228" y="1112"/>
                  <a:pt x="252" y="1157"/>
                  <a:pt x="281" y="1157"/>
                </a:cubicBezTo>
                <a:cubicBezTo>
                  <a:pt x="311" y="1157"/>
                  <a:pt x="334" y="1112"/>
                  <a:pt x="334" y="1055"/>
                </a:cubicBezTo>
                <a:lnTo>
                  <a:pt x="334" y="835"/>
                </a:lnTo>
                <a:cubicBezTo>
                  <a:pt x="334" y="777"/>
                  <a:pt x="311" y="730"/>
                  <a:pt x="281" y="730"/>
                </a:cubicBezTo>
                <a:close/>
                <a:moveTo>
                  <a:pt x="596" y="730"/>
                </a:moveTo>
                <a:cubicBezTo>
                  <a:pt x="567" y="730"/>
                  <a:pt x="543" y="777"/>
                  <a:pt x="543" y="835"/>
                </a:cubicBezTo>
                <a:lnTo>
                  <a:pt x="543" y="1055"/>
                </a:lnTo>
                <a:cubicBezTo>
                  <a:pt x="543" y="1112"/>
                  <a:pt x="567" y="1157"/>
                  <a:pt x="596" y="1157"/>
                </a:cubicBezTo>
                <a:cubicBezTo>
                  <a:pt x="625" y="1157"/>
                  <a:pt x="649" y="1112"/>
                  <a:pt x="649" y="1055"/>
                </a:cubicBezTo>
                <a:lnTo>
                  <a:pt x="649" y="835"/>
                </a:lnTo>
                <a:cubicBezTo>
                  <a:pt x="649" y="777"/>
                  <a:pt x="625" y="730"/>
                  <a:pt x="596" y="730"/>
                </a:cubicBezTo>
                <a:close/>
                <a:moveTo>
                  <a:pt x="1446" y="730"/>
                </a:moveTo>
                <a:cubicBezTo>
                  <a:pt x="1417" y="730"/>
                  <a:pt x="1393" y="777"/>
                  <a:pt x="1393" y="835"/>
                </a:cubicBezTo>
                <a:lnTo>
                  <a:pt x="1393" y="1055"/>
                </a:lnTo>
                <a:cubicBezTo>
                  <a:pt x="1393" y="1112"/>
                  <a:pt x="1417" y="1157"/>
                  <a:pt x="1446" y="1157"/>
                </a:cubicBezTo>
                <a:cubicBezTo>
                  <a:pt x="1475" y="1157"/>
                  <a:pt x="1499" y="1112"/>
                  <a:pt x="1499" y="1055"/>
                </a:cubicBezTo>
                <a:lnTo>
                  <a:pt x="1499" y="835"/>
                </a:lnTo>
                <a:cubicBezTo>
                  <a:pt x="1499" y="777"/>
                  <a:pt x="1475" y="730"/>
                  <a:pt x="1446" y="730"/>
                </a:cubicBezTo>
                <a:close/>
                <a:moveTo>
                  <a:pt x="1760" y="730"/>
                </a:moveTo>
                <a:cubicBezTo>
                  <a:pt x="1731" y="730"/>
                  <a:pt x="1707" y="777"/>
                  <a:pt x="1707" y="835"/>
                </a:cubicBezTo>
                <a:lnTo>
                  <a:pt x="1707" y="1055"/>
                </a:lnTo>
                <a:cubicBezTo>
                  <a:pt x="1707" y="1112"/>
                  <a:pt x="1731" y="1157"/>
                  <a:pt x="1760" y="1157"/>
                </a:cubicBezTo>
                <a:cubicBezTo>
                  <a:pt x="1789" y="1157"/>
                  <a:pt x="1813" y="1112"/>
                  <a:pt x="1813" y="1055"/>
                </a:cubicBezTo>
                <a:lnTo>
                  <a:pt x="1813" y="835"/>
                </a:lnTo>
                <a:cubicBezTo>
                  <a:pt x="1813" y="777"/>
                  <a:pt x="1789" y="730"/>
                  <a:pt x="1760" y="730"/>
                </a:cubicBezTo>
                <a:close/>
                <a:moveTo>
                  <a:pt x="2610" y="730"/>
                </a:moveTo>
                <a:cubicBezTo>
                  <a:pt x="2581" y="730"/>
                  <a:pt x="2557" y="777"/>
                  <a:pt x="2557" y="835"/>
                </a:cubicBezTo>
                <a:lnTo>
                  <a:pt x="2557" y="1055"/>
                </a:lnTo>
                <a:cubicBezTo>
                  <a:pt x="2557" y="1112"/>
                  <a:pt x="2581" y="1157"/>
                  <a:pt x="2610" y="1157"/>
                </a:cubicBezTo>
                <a:cubicBezTo>
                  <a:pt x="2639" y="1157"/>
                  <a:pt x="2662" y="1112"/>
                  <a:pt x="2662" y="1055"/>
                </a:cubicBezTo>
                <a:lnTo>
                  <a:pt x="2662" y="835"/>
                </a:lnTo>
                <a:cubicBezTo>
                  <a:pt x="2662" y="777"/>
                  <a:pt x="2639" y="730"/>
                  <a:pt x="2610" y="730"/>
                </a:cubicBezTo>
                <a:close/>
                <a:moveTo>
                  <a:pt x="2924" y="730"/>
                </a:moveTo>
                <a:cubicBezTo>
                  <a:pt x="2895" y="730"/>
                  <a:pt x="2871" y="777"/>
                  <a:pt x="2871" y="835"/>
                </a:cubicBezTo>
                <a:lnTo>
                  <a:pt x="2871" y="1055"/>
                </a:lnTo>
                <a:cubicBezTo>
                  <a:pt x="2871" y="1112"/>
                  <a:pt x="2895" y="1157"/>
                  <a:pt x="2924" y="1157"/>
                </a:cubicBezTo>
                <a:cubicBezTo>
                  <a:pt x="2954" y="1157"/>
                  <a:pt x="2976" y="1112"/>
                  <a:pt x="2976" y="1055"/>
                </a:cubicBezTo>
                <a:lnTo>
                  <a:pt x="2976" y="835"/>
                </a:lnTo>
                <a:cubicBezTo>
                  <a:pt x="2976" y="777"/>
                  <a:pt x="2954" y="730"/>
                  <a:pt x="2924" y="730"/>
                </a:cubicBezTo>
                <a:close/>
                <a:moveTo>
                  <a:pt x="3773" y="730"/>
                </a:moveTo>
                <a:cubicBezTo>
                  <a:pt x="3744" y="730"/>
                  <a:pt x="3721" y="777"/>
                  <a:pt x="3721" y="835"/>
                </a:cubicBezTo>
                <a:lnTo>
                  <a:pt x="3721" y="1055"/>
                </a:lnTo>
                <a:cubicBezTo>
                  <a:pt x="3721" y="1112"/>
                  <a:pt x="3744" y="1157"/>
                  <a:pt x="3773" y="1157"/>
                </a:cubicBezTo>
                <a:cubicBezTo>
                  <a:pt x="3802" y="1157"/>
                  <a:pt x="3826" y="1112"/>
                  <a:pt x="3826" y="1055"/>
                </a:cubicBezTo>
                <a:lnTo>
                  <a:pt x="3826" y="835"/>
                </a:lnTo>
                <a:cubicBezTo>
                  <a:pt x="3826" y="777"/>
                  <a:pt x="3802" y="730"/>
                  <a:pt x="3773" y="730"/>
                </a:cubicBezTo>
                <a:close/>
                <a:moveTo>
                  <a:pt x="4088" y="730"/>
                </a:moveTo>
                <a:cubicBezTo>
                  <a:pt x="4058" y="730"/>
                  <a:pt x="4035" y="777"/>
                  <a:pt x="4035" y="835"/>
                </a:cubicBezTo>
                <a:lnTo>
                  <a:pt x="4035" y="1055"/>
                </a:lnTo>
                <a:cubicBezTo>
                  <a:pt x="4035" y="1112"/>
                  <a:pt x="4058" y="1157"/>
                  <a:pt x="4088" y="1157"/>
                </a:cubicBezTo>
                <a:cubicBezTo>
                  <a:pt x="4117" y="1157"/>
                  <a:pt x="4141" y="1112"/>
                  <a:pt x="4141" y="1055"/>
                </a:cubicBezTo>
                <a:lnTo>
                  <a:pt x="4141" y="835"/>
                </a:lnTo>
                <a:cubicBezTo>
                  <a:pt x="4141" y="777"/>
                  <a:pt x="4117" y="730"/>
                  <a:pt x="4088" y="730"/>
                </a:cubicBezTo>
                <a:close/>
                <a:moveTo>
                  <a:pt x="4937" y="730"/>
                </a:moveTo>
                <a:cubicBezTo>
                  <a:pt x="4908" y="730"/>
                  <a:pt x="4884" y="777"/>
                  <a:pt x="4884" y="835"/>
                </a:cubicBezTo>
                <a:lnTo>
                  <a:pt x="4884" y="1055"/>
                </a:lnTo>
                <a:cubicBezTo>
                  <a:pt x="4884" y="1112"/>
                  <a:pt x="4908" y="1157"/>
                  <a:pt x="4937" y="1157"/>
                </a:cubicBezTo>
                <a:cubicBezTo>
                  <a:pt x="4966" y="1157"/>
                  <a:pt x="4990" y="1112"/>
                  <a:pt x="4990" y="1055"/>
                </a:cubicBezTo>
                <a:lnTo>
                  <a:pt x="4990" y="835"/>
                </a:lnTo>
                <a:cubicBezTo>
                  <a:pt x="4990" y="777"/>
                  <a:pt x="4966" y="730"/>
                  <a:pt x="4937" y="730"/>
                </a:cubicBezTo>
                <a:close/>
                <a:moveTo>
                  <a:pt x="5252" y="730"/>
                </a:moveTo>
                <a:cubicBezTo>
                  <a:pt x="5223" y="730"/>
                  <a:pt x="5199" y="777"/>
                  <a:pt x="5199" y="835"/>
                </a:cubicBezTo>
                <a:lnTo>
                  <a:pt x="5199" y="1055"/>
                </a:lnTo>
                <a:cubicBezTo>
                  <a:pt x="5199" y="1112"/>
                  <a:pt x="5223" y="1157"/>
                  <a:pt x="5252" y="1157"/>
                </a:cubicBezTo>
                <a:cubicBezTo>
                  <a:pt x="5281" y="1157"/>
                  <a:pt x="5305" y="1112"/>
                  <a:pt x="5305" y="1055"/>
                </a:cubicBezTo>
                <a:lnTo>
                  <a:pt x="5305" y="835"/>
                </a:lnTo>
                <a:cubicBezTo>
                  <a:pt x="5305" y="777"/>
                  <a:pt x="5281" y="730"/>
                  <a:pt x="5252" y="730"/>
                </a:cubicBezTo>
                <a:close/>
                <a:moveTo>
                  <a:pt x="6102" y="730"/>
                </a:moveTo>
                <a:cubicBezTo>
                  <a:pt x="6072" y="730"/>
                  <a:pt x="6049" y="777"/>
                  <a:pt x="6049" y="835"/>
                </a:cubicBezTo>
                <a:lnTo>
                  <a:pt x="6049" y="1055"/>
                </a:lnTo>
                <a:cubicBezTo>
                  <a:pt x="6049" y="1112"/>
                  <a:pt x="6072" y="1157"/>
                  <a:pt x="6102" y="1157"/>
                </a:cubicBezTo>
                <a:cubicBezTo>
                  <a:pt x="6131" y="1157"/>
                  <a:pt x="6155" y="1112"/>
                  <a:pt x="6155" y="1055"/>
                </a:cubicBezTo>
                <a:lnTo>
                  <a:pt x="6155" y="835"/>
                </a:lnTo>
                <a:cubicBezTo>
                  <a:pt x="6155" y="777"/>
                  <a:pt x="6131" y="730"/>
                  <a:pt x="6102" y="730"/>
                </a:cubicBezTo>
                <a:close/>
                <a:moveTo>
                  <a:pt x="6416" y="730"/>
                </a:moveTo>
                <a:cubicBezTo>
                  <a:pt x="6387" y="730"/>
                  <a:pt x="6363" y="777"/>
                  <a:pt x="6363" y="835"/>
                </a:cubicBezTo>
                <a:lnTo>
                  <a:pt x="6363" y="1055"/>
                </a:lnTo>
                <a:cubicBezTo>
                  <a:pt x="6363" y="1112"/>
                  <a:pt x="6387" y="1157"/>
                  <a:pt x="6416" y="1157"/>
                </a:cubicBezTo>
                <a:cubicBezTo>
                  <a:pt x="6445" y="1157"/>
                  <a:pt x="6469" y="1112"/>
                  <a:pt x="6469" y="1055"/>
                </a:cubicBezTo>
                <a:lnTo>
                  <a:pt x="6469" y="835"/>
                </a:lnTo>
                <a:cubicBezTo>
                  <a:pt x="6469" y="777"/>
                  <a:pt x="6445" y="730"/>
                  <a:pt x="6416" y="730"/>
                </a:cubicBezTo>
                <a:close/>
                <a:moveTo>
                  <a:pt x="7266" y="730"/>
                </a:moveTo>
                <a:cubicBezTo>
                  <a:pt x="7237" y="730"/>
                  <a:pt x="7213" y="777"/>
                  <a:pt x="7213" y="835"/>
                </a:cubicBezTo>
                <a:lnTo>
                  <a:pt x="7213" y="1055"/>
                </a:lnTo>
                <a:cubicBezTo>
                  <a:pt x="7213" y="1112"/>
                  <a:pt x="7237" y="1157"/>
                  <a:pt x="7266" y="1157"/>
                </a:cubicBezTo>
                <a:cubicBezTo>
                  <a:pt x="7295" y="1157"/>
                  <a:pt x="7318" y="1112"/>
                  <a:pt x="7318" y="1055"/>
                </a:cubicBezTo>
                <a:lnTo>
                  <a:pt x="7318" y="835"/>
                </a:lnTo>
                <a:cubicBezTo>
                  <a:pt x="7318" y="777"/>
                  <a:pt x="7295" y="730"/>
                  <a:pt x="7266" y="730"/>
                </a:cubicBezTo>
                <a:close/>
                <a:moveTo>
                  <a:pt x="7580" y="730"/>
                </a:moveTo>
                <a:cubicBezTo>
                  <a:pt x="7551" y="730"/>
                  <a:pt x="7527" y="777"/>
                  <a:pt x="7527" y="835"/>
                </a:cubicBezTo>
                <a:lnTo>
                  <a:pt x="7527" y="1055"/>
                </a:lnTo>
                <a:cubicBezTo>
                  <a:pt x="7527" y="1112"/>
                  <a:pt x="7551" y="1157"/>
                  <a:pt x="7580" y="1157"/>
                </a:cubicBezTo>
                <a:cubicBezTo>
                  <a:pt x="7609" y="1157"/>
                  <a:pt x="7632" y="1112"/>
                  <a:pt x="7632" y="1055"/>
                </a:cubicBezTo>
                <a:lnTo>
                  <a:pt x="7632" y="835"/>
                </a:lnTo>
                <a:cubicBezTo>
                  <a:pt x="7632" y="777"/>
                  <a:pt x="7609" y="730"/>
                  <a:pt x="7580" y="730"/>
                </a:cubicBezTo>
                <a:close/>
                <a:moveTo>
                  <a:pt x="8429" y="730"/>
                </a:moveTo>
                <a:cubicBezTo>
                  <a:pt x="8400" y="730"/>
                  <a:pt x="8377" y="777"/>
                  <a:pt x="8377" y="835"/>
                </a:cubicBezTo>
                <a:lnTo>
                  <a:pt x="8377" y="1055"/>
                </a:lnTo>
                <a:cubicBezTo>
                  <a:pt x="8377" y="1112"/>
                  <a:pt x="8400" y="1157"/>
                  <a:pt x="8429" y="1157"/>
                </a:cubicBezTo>
                <a:cubicBezTo>
                  <a:pt x="8458" y="1157"/>
                  <a:pt x="8482" y="1112"/>
                  <a:pt x="8482" y="1055"/>
                </a:cubicBezTo>
                <a:lnTo>
                  <a:pt x="8482" y="835"/>
                </a:lnTo>
                <a:cubicBezTo>
                  <a:pt x="8482" y="777"/>
                  <a:pt x="8458" y="730"/>
                  <a:pt x="8429" y="730"/>
                </a:cubicBezTo>
                <a:close/>
                <a:moveTo>
                  <a:pt x="8744" y="730"/>
                </a:moveTo>
                <a:cubicBezTo>
                  <a:pt x="8714" y="730"/>
                  <a:pt x="8691" y="777"/>
                  <a:pt x="8691" y="835"/>
                </a:cubicBezTo>
                <a:lnTo>
                  <a:pt x="8691" y="1055"/>
                </a:lnTo>
                <a:cubicBezTo>
                  <a:pt x="8691" y="1112"/>
                  <a:pt x="8714" y="1157"/>
                  <a:pt x="8744" y="1157"/>
                </a:cubicBezTo>
                <a:cubicBezTo>
                  <a:pt x="8773" y="1157"/>
                  <a:pt x="8796" y="1112"/>
                  <a:pt x="8796" y="1055"/>
                </a:cubicBezTo>
                <a:lnTo>
                  <a:pt x="8796" y="835"/>
                </a:lnTo>
                <a:cubicBezTo>
                  <a:pt x="8796" y="777"/>
                  <a:pt x="8773" y="730"/>
                  <a:pt x="8744" y="730"/>
                </a:cubicBezTo>
                <a:close/>
                <a:moveTo>
                  <a:pt x="9593" y="730"/>
                </a:moveTo>
                <a:cubicBezTo>
                  <a:pt x="9564" y="730"/>
                  <a:pt x="9540" y="777"/>
                  <a:pt x="9540" y="835"/>
                </a:cubicBezTo>
                <a:lnTo>
                  <a:pt x="9540" y="1055"/>
                </a:lnTo>
                <a:cubicBezTo>
                  <a:pt x="9540" y="1112"/>
                  <a:pt x="9564" y="1157"/>
                  <a:pt x="9593" y="1157"/>
                </a:cubicBezTo>
                <a:cubicBezTo>
                  <a:pt x="9622" y="1157"/>
                  <a:pt x="9646" y="1112"/>
                  <a:pt x="9646" y="1055"/>
                </a:cubicBezTo>
                <a:lnTo>
                  <a:pt x="9646" y="835"/>
                </a:lnTo>
                <a:cubicBezTo>
                  <a:pt x="9646" y="777"/>
                  <a:pt x="9622" y="730"/>
                  <a:pt x="9593" y="730"/>
                </a:cubicBezTo>
                <a:close/>
                <a:moveTo>
                  <a:pt x="9908" y="730"/>
                </a:moveTo>
                <a:cubicBezTo>
                  <a:pt x="9879" y="730"/>
                  <a:pt x="9855" y="777"/>
                  <a:pt x="9855" y="835"/>
                </a:cubicBezTo>
                <a:lnTo>
                  <a:pt x="9855" y="1055"/>
                </a:lnTo>
                <a:cubicBezTo>
                  <a:pt x="9855" y="1112"/>
                  <a:pt x="9879" y="1157"/>
                  <a:pt x="9908" y="1157"/>
                </a:cubicBezTo>
                <a:cubicBezTo>
                  <a:pt x="9937" y="1157"/>
                  <a:pt x="9961" y="1112"/>
                  <a:pt x="9961" y="1055"/>
                </a:cubicBezTo>
                <a:lnTo>
                  <a:pt x="9961" y="835"/>
                </a:lnTo>
                <a:cubicBezTo>
                  <a:pt x="9961" y="777"/>
                  <a:pt x="9937" y="730"/>
                  <a:pt x="9908" y="730"/>
                </a:cubicBezTo>
                <a:close/>
                <a:moveTo>
                  <a:pt x="10758" y="730"/>
                </a:moveTo>
                <a:cubicBezTo>
                  <a:pt x="10728" y="730"/>
                  <a:pt x="10705" y="777"/>
                  <a:pt x="10705" y="835"/>
                </a:cubicBezTo>
                <a:lnTo>
                  <a:pt x="10705" y="1055"/>
                </a:lnTo>
                <a:cubicBezTo>
                  <a:pt x="10705" y="1112"/>
                  <a:pt x="10728" y="1157"/>
                  <a:pt x="10758" y="1157"/>
                </a:cubicBezTo>
                <a:cubicBezTo>
                  <a:pt x="10787" y="1157"/>
                  <a:pt x="10810" y="1112"/>
                  <a:pt x="10810" y="1055"/>
                </a:cubicBezTo>
                <a:lnTo>
                  <a:pt x="10810" y="835"/>
                </a:lnTo>
                <a:cubicBezTo>
                  <a:pt x="10810" y="777"/>
                  <a:pt x="10787" y="730"/>
                  <a:pt x="10758" y="730"/>
                </a:cubicBezTo>
                <a:close/>
                <a:moveTo>
                  <a:pt x="11072" y="730"/>
                </a:moveTo>
                <a:cubicBezTo>
                  <a:pt x="11043" y="730"/>
                  <a:pt x="11019" y="777"/>
                  <a:pt x="11019" y="835"/>
                </a:cubicBezTo>
                <a:lnTo>
                  <a:pt x="11019" y="1055"/>
                </a:lnTo>
                <a:cubicBezTo>
                  <a:pt x="11019" y="1112"/>
                  <a:pt x="11043" y="1157"/>
                  <a:pt x="11072" y="1157"/>
                </a:cubicBezTo>
                <a:cubicBezTo>
                  <a:pt x="11101" y="1157"/>
                  <a:pt x="11125" y="1112"/>
                  <a:pt x="11125" y="1055"/>
                </a:cubicBezTo>
                <a:lnTo>
                  <a:pt x="11125" y="835"/>
                </a:lnTo>
                <a:cubicBezTo>
                  <a:pt x="11125" y="777"/>
                  <a:pt x="11101" y="730"/>
                  <a:pt x="11072" y="730"/>
                </a:cubicBezTo>
                <a:close/>
                <a:moveTo>
                  <a:pt x="11922" y="730"/>
                </a:moveTo>
                <a:cubicBezTo>
                  <a:pt x="11893" y="730"/>
                  <a:pt x="11869" y="777"/>
                  <a:pt x="11869" y="835"/>
                </a:cubicBezTo>
                <a:lnTo>
                  <a:pt x="11869" y="1055"/>
                </a:lnTo>
                <a:cubicBezTo>
                  <a:pt x="11869" y="1112"/>
                  <a:pt x="11893" y="1157"/>
                  <a:pt x="11922" y="1157"/>
                </a:cubicBezTo>
                <a:cubicBezTo>
                  <a:pt x="11951" y="1157"/>
                  <a:pt x="11974" y="1112"/>
                  <a:pt x="11974" y="1055"/>
                </a:cubicBezTo>
                <a:lnTo>
                  <a:pt x="11974" y="835"/>
                </a:lnTo>
                <a:cubicBezTo>
                  <a:pt x="11974" y="777"/>
                  <a:pt x="11951" y="730"/>
                  <a:pt x="11922" y="730"/>
                </a:cubicBezTo>
                <a:close/>
                <a:moveTo>
                  <a:pt x="12236" y="730"/>
                </a:moveTo>
                <a:cubicBezTo>
                  <a:pt x="12207" y="730"/>
                  <a:pt x="12183" y="777"/>
                  <a:pt x="12183" y="835"/>
                </a:cubicBezTo>
                <a:lnTo>
                  <a:pt x="12183" y="1055"/>
                </a:lnTo>
                <a:cubicBezTo>
                  <a:pt x="12183" y="1112"/>
                  <a:pt x="12207" y="1157"/>
                  <a:pt x="12236" y="1157"/>
                </a:cubicBezTo>
                <a:cubicBezTo>
                  <a:pt x="12265" y="1157"/>
                  <a:pt x="12288" y="1112"/>
                  <a:pt x="12288" y="1055"/>
                </a:cubicBezTo>
                <a:lnTo>
                  <a:pt x="12288" y="835"/>
                </a:lnTo>
                <a:cubicBezTo>
                  <a:pt x="12288" y="777"/>
                  <a:pt x="12265" y="730"/>
                  <a:pt x="12236" y="730"/>
                </a:cubicBezTo>
                <a:close/>
                <a:moveTo>
                  <a:pt x="13085" y="730"/>
                </a:moveTo>
                <a:cubicBezTo>
                  <a:pt x="13056" y="730"/>
                  <a:pt x="13032" y="777"/>
                  <a:pt x="13032" y="835"/>
                </a:cubicBezTo>
                <a:lnTo>
                  <a:pt x="13032" y="1055"/>
                </a:lnTo>
                <a:cubicBezTo>
                  <a:pt x="13032" y="1112"/>
                  <a:pt x="13056" y="1157"/>
                  <a:pt x="13085" y="1157"/>
                </a:cubicBezTo>
                <a:cubicBezTo>
                  <a:pt x="13114" y="1157"/>
                  <a:pt x="13138" y="1112"/>
                  <a:pt x="13138" y="1055"/>
                </a:cubicBezTo>
                <a:lnTo>
                  <a:pt x="13138" y="835"/>
                </a:lnTo>
                <a:cubicBezTo>
                  <a:pt x="13138" y="777"/>
                  <a:pt x="13114" y="730"/>
                  <a:pt x="13085" y="730"/>
                </a:cubicBezTo>
                <a:close/>
                <a:moveTo>
                  <a:pt x="13399" y="730"/>
                </a:moveTo>
                <a:cubicBezTo>
                  <a:pt x="13370" y="730"/>
                  <a:pt x="13348" y="777"/>
                  <a:pt x="13348" y="835"/>
                </a:cubicBezTo>
                <a:lnTo>
                  <a:pt x="13348" y="1055"/>
                </a:lnTo>
                <a:cubicBezTo>
                  <a:pt x="13348" y="1112"/>
                  <a:pt x="13370" y="1157"/>
                  <a:pt x="13399" y="1157"/>
                </a:cubicBezTo>
                <a:cubicBezTo>
                  <a:pt x="13428" y="1157"/>
                  <a:pt x="13452" y="1112"/>
                  <a:pt x="13452" y="1055"/>
                </a:cubicBezTo>
                <a:lnTo>
                  <a:pt x="13452" y="835"/>
                </a:lnTo>
                <a:cubicBezTo>
                  <a:pt x="13452" y="777"/>
                  <a:pt x="13428" y="730"/>
                  <a:pt x="13399" y="730"/>
                </a:cubicBezTo>
                <a:close/>
                <a:moveTo>
                  <a:pt x="14249" y="730"/>
                </a:moveTo>
                <a:cubicBezTo>
                  <a:pt x="14220" y="730"/>
                  <a:pt x="14196" y="777"/>
                  <a:pt x="14196" y="835"/>
                </a:cubicBezTo>
                <a:lnTo>
                  <a:pt x="14196" y="1055"/>
                </a:lnTo>
                <a:cubicBezTo>
                  <a:pt x="14196" y="1112"/>
                  <a:pt x="14220" y="1157"/>
                  <a:pt x="14249" y="1157"/>
                </a:cubicBezTo>
                <a:cubicBezTo>
                  <a:pt x="14278" y="1157"/>
                  <a:pt x="14302" y="1112"/>
                  <a:pt x="14302" y="1055"/>
                </a:cubicBezTo>
                <a:lnTo>
                  <a:pt x="14302" y="835"/>
                </a:lnTo>
                <a:cubicBezTo>
                  <a:pt x="14302" y="777"/>
                  <a:pt x="14278" y="730"/>
                  <a:pt x="14249" y="730"/>
                </a:cubicBezTo>
                <a:close/>
                <a:moveTo>
                  <a:pt x="14564" y="730"/>
                </a:moveTo>
                <a:cubicBezTo>
                  <a:pt x="14535" y="730"/>
                  <a:pt x="14511" y="777"/>
                  <a:pt x="14511" y="835"/>
                </a:cubicBezTo>
                <a:lnTo>
                  <a:pt x="14511" y="1055"/>
                </a:lnTo>
                <a:cubicBezTo>
                  <a:pt x="14511" y="1112"/>
                  <a:pt x="14535" y="1157"/>
                  <a:pt x="14564" y="1157"/>
                </a:cubicBezTo>
                <a:cubicBezTo>
                  <a:pt x="14593" y="1157"/>
                  <a:pt x="14617" y="1112"/>
                  <a:pt x="14617" y="1055"/>
                </a:cubicBezTo>
                <a:lnTo>
                  <a:pt x="14617" y="835"/>
                </a:lnTo>
                <a:cubicBezTo>
                  <a:pt x="14617" y="777"/>
                  <a:pt x="14593" y="730"/>
                  <a:pt x="14564" y="730"/>
                </a:cubicBezTo>
                <a:close/>
                <a:moveTo>
                  <a:pt x="15413" y="730"/>
                </a:moveTo>
                <a:cubicBezTo>
                  <a:pt x="15384" y="730"/>
                  <a:pt x="15360" y="777"/>
                  <a:pt x="15360" y="835"/>
                </a:cubicBezTo>
                <a:lnTo>
                  <a:pt x="15360" y="1055"/>
                </a:lnTo>
                <a:cubicBezTo>
                  <a:pt x="15360" y="1112"/>
                  <a:pt x="15384" y="1157"/>
                  <a:pt x="15413" y="1157"/>
                </a:cubicBezTo>
                <a:cubicBezTo>
                  <a:pt x="15442" y="1157"/>
                  <a:pt x="15465" y="1112"/>
                  <a:pt x="15465" y="1055"/>
                </a:cubicBezTo>
                <a:lnTo>
                  <a:pt x="15465" y="835"/>
                </a:lnTo>
                <a:cubicBezTo>
                  <a:pt x="15465" y="777"/>
                  <a:pt x="15442" y="730"/>
                  <a:pt x="15413" y="730"/>
                </a:cubicBezTo>
                <a:close/>
                <a:moveTo>
                  <a:pt x="15728" y="730"/>
                </a:moveTo>
                <a:cubicBezTo>
                  <a:pt x="15699" y="730"/>
                  <a:pt x="15675" y="777"/>
                  <a:pt x="15675" y="835"/>
                </a:cubicBezTo>
                <a:lnTo>
                  <a:pt x="15675" y="1055"/>
                </a:lnTo>
                <a:cubicBezTo>
                  <a:pt x="15675" y="1112"/>
                  <a:pt x="15699" y="1157"/>
                  <a:pt x="15728" y="1157"/>
                </a:cubicBezTo>
                <a:cubicBezTo>
                  <a:pt x="15757" y="1157"/>
                  <a:pt x="15781" y="1112"/>
                  <a:pt x="15781" y="1055"/>
                </a:cubicBezTo>
                <a:lnTo>
                  <a:pt x="15781" y="835"/>
                </a:lnTo>
                <a:cubicBezTo>
                  <a:pt x="15781" y="777"/>
                  <a:pt x="15757" y="730"/>
                  <a:pt x="15728" y="730"/>
                </a:cubicBezTo>
                <a:close/>
                <a:moveTo>
                  <a:pt x="16578" y="730"/>
                </a:moveTo>
                <a:cubicBezTo>
                  <a:pt x="16549" y="730"/>
                  <a:pt x="16525" y="777"/>
                  <a:pt x="16525" y="835"/>
                </a:cubicBezTo>
                <a:lnTo>
                  <a:pt x="16525" y="1055"/>
                </a:lnTo>
                <a:cubicBezTo>
                  <a:pt x="16525" y="1112"/>
                  <a:pt x="16549" y="1157"/>
                  <a:pt x="16578" y="1157"/>
                </a:cubicBezTo>
                <a:cubicBezTo>
                  <a:pt x="16607" y="1157"/>
                  <a:pt x="16630" y="1112"/>
                  <a:pt x="16630" y="1055"/>
                </a:cubicBezTo>
                <a:lnTo>
                  <a:pt x="16630" y="835"/>
                </a:lnTo>
                <a:cubicBezTo>
                  <a:pt x="16630" y="777"/>
                  <a:pt x="16607" y="730"/>
                  <a:pt x="16578" y="730"/>
                </a:cubicBezTo>
                <a:close/>
                <a:moveTo>
                  <a:pt x="16892" y="730"/>
                </a:moveTo>
                <a:cubicBezTo>
                  <a:pt x="16863" y="730"/>
                  <a:pt x="16839" y="777"/>
                  <a:pt x="16839" y="835"/>
                </a:cubicBezTo>
                <a:lnTo>
                  <a:pt x="16839" y="1055"/>
                </a:lnTo>
                <a:cubicBezTo>
                  <a:pt x="16839" y="1112"/>
                  <a:pt x="16863" y="1157"/>
                  <a:pt x="16892" y="1157"/>
                </a:cubicBezTo>
                <a:cubicBezTo>
                  <a:pt x="16921" y="1157"/>
                  <a:pt x="16944" y="1112"/>
                  <a:pt x="16944" y="1055"/>
                </a:cubicBezTo>
                <a:lnTo>
                  <a:pt x="16944" y="835"/>
                </a:lnTo>
                <a:cubicBezTo>
                  <a:pt x="16944" y="777"/>
                  <a:pt x="16921" y="730"/>
                  <a:pt x="16892" y="730"/>
                </a:cubicBezTo>
                <a:close/>
                <a:moveTo>
                  <a:pt x="17741" y="730"/>
                </a:moveTo>
                <a:cubicBezTo>
                  <a:pt x="17712" y="730"/>
                  <a:pt x="17689" y="777"/>
                  <a:pt x="17689" y="835"/>
                </a:cubicBezTo>
                <a:lnTo>
                  <a:pt x="17689" y="1055"/>
                </a:lnTo>
                <a:cubicBezTo>
                  <a:pt x="17689" y="1112"/>
                  <a:pt x="17712" y="1157"/>
                  <a:pt x="17741" y="1157"/>
                </a:cubicBezTo>
                <a:cubicBezTo>
                  <a:pt x="17770" y="1157"/>
                  <a:pt x="17794" y="1112"/>
                  <a:pt x="17794" y="1055"/>
                </a:cubicBezTo>
                <a:lnTo>
                  <a:pt x="17794" y="835"/>
                </a:lnTo>
                <a:cubicBezTo>
                  <a:pt x="17794" y="777"/>
                  <a:pt x="17770" y="730"/>
                  <a:pt x="17741" y="730"/>
                </a:cubicBezTo>
                <a:close/>
                <a:moveTo>
                  <a:pt x="18055" y="730"/>
                </a:moveTo>
                <a:cubicBezTo>
                  <a:pt x="18026" y="730"/>
                  <a:pt x="18002" y="777"/>
                  <a:pt x="18002" y="835"/>
                </a:cubicBezTo>
                <a:lnTo>
                  <a:pt x="18002" y="1055"/>
                </a:lnTo>
                <a:cubicBezTo>
                  <a:pt x="18002" y="1112"/>
                  <a:pt x="18026" y="1157"/>
                  <a:pt x="18055" y="1157"/>
                </a:cubicBezTo>
                <a:cubicBezTo>
                  <a:pt x="18085" y="1157"/>
                  <a:pt x="18108" y="1112"/>
                  <a:pt x="18108" y="1055"/>
                </a:cubicBezTo>
                <a:lnTo>
                  <a:pt x="18108" y="835"/>
                </a:lnTo>
                <a:cubicBezTo>
                  <a:pt x="18108" y="777"/>
                  <a:pt x="18085" y="730"/>
                  <a:pt x="18055" y="730"/>
                </a:cubicBezTo>
                <a:close/>
                <a:moveTo>
                  <a:pt x="18905" y="730"/>
                </a:moveTo>
                <a:cubicBezTo>
                  <a:pt x="18876" y="730"/>
                  <a:pt x="18852" y="777"/>
                  <a:pt x="18852" y="835"/>
                </a:cubicBezTo>
                <a:lnTo>
                  <a:pt x="18852" y="1055"/>
                </a:lnTo>
                <a:cubicBezTo>
                  <a:pt x="18852" y="1112"/>
                  <a:pt x="18876" y="1157"/>
                  <a:pt x="18905" y="1157"/>
                </a:cubicBezTo>
                <a:cubicBezTo>
                  <a:pt x="18934" y="1157"/>
                  <a:pt x="18958" y="1112"/>
                  <a:pt x="18958" y="1055"/>
                </a:cubicBezTo>
                <a:lnTo>
                  <a:pt x="18958" y="835"/>
                </a:lnTo>
                <a:cubicBezTo>
                  <a:pt x="18958" y="777"/>
                  <a:pt x="18934" y="730"/>
                  <a:pt x="18905" y="730"/>
                </a:cubicBezTo>
                <a:close/>
                <a:moveTo>
                  <a:pt x="19220" y="730"/>
                </a:moveTo>
                <a:cubicBezTo>
                  <a:pt x="19191" y="730"/>
                  <a:pt x="19167" y="777"/>
                  <a:pt x="19167" y="835"/>
                </a:cubicBezTo>
                <a:lnTo>
                  <a:pt x="19167" y="1055"/>
                </a:lnTo>
                <a:cubicBezTo>
                  <a:pt x="19167" y="1112"/>
                  <a:pt x="19191" y="1157"/>
                  <a:pt x="19220" y="1157"/>
                </a:cubicBezTo>
                <a:cubicBezTo>
                  <a:pt x="19249" y="1157"/>
                  <a:pt x="19273" y="1112"/>
                  <a:pt x="19273" y="1055"/>
                </a:cubicBezTo>
                <a:lnTo>
                  <a:pt x="19273" y="835"/>
                </a:lnTo>
                <a:cubicBezTo>
                  <a:pt x="19273" y="777"/>
                  <a:pt x="19249" y="730"/>
                  <a:pt x="19220" y="730"/>
                </a:cubicBezTo>
                <a:close/>
                <a:moveTo>
                  <a:pt x="20069" y="730"/>
                </a:moveTo>
                <a:cubicBezTo>
                  <a:pt x="20040" y="730"/>
                  <a:pt x="20016" y="777"/>
                  <a:pt x="20016" y="835"/>
                </a:cubicBezTo>
                <a:lnTo>
                  <a:pt x="20016" y="1055"/>
                </a:lnTo>
                <a:cubicBezTo>
                  <a:pt x="20016" y="1112"/>
                  <a:pt x="20040" y="1157"/>
                  <a:pt x="20069" y="1157"/>
                </a:cubicBezTo>
                <a:cubicBezTo>
                  <a:pt x="20099" y="1157"/>
                  <a:pt x="20122" y="1112"/>
                  <a:pt x="20122" y="1055"/>
                </a:cubicBezTo>
                <a:lnTo>
                  <a:pt x="20122" y="835"/>
                </a:lnTo>
                <a:cubicBezTo>
                  <a:pt x="20122" y="777"/>
                  <a:pt x="20099" y="730"/>
                  <a:pt x="20069" y="730"/>
                </a:cubicBezTo>
                <a:close/>
                <a:moveTo>
                  <a:pt x="20384" y="730"/>
                </a:moveTo>
                <a:cubicBezTo>
                  <a:pt x="20355" y="730"/>
                  <a:pt x="20331" y="777"/>
                  <a:pt x="20331" y="835"/>
                </a:cubicBezTo>
                <a:lnTo>
                  <a:pt x="20331" y="1055"/>
                </a:lnTo>
                <a:cubicBezTo>
                  <a:pt x="20331" y="1112"/>
                  <a:pt x="20355" y="1157"/>
                  <a:pt x="20384" y="1157"/>
                </a:cubicBezTo>
                <a:cubicBezTo>
                  <a:pt x="20413" y="1157"/>
                  <a:pt x="20436" y="1112"/>
                  <a:pt x="20436" y="1055"/>
                </a:cubicBezTo>
                <a:lnTo>
                  <a:pt x="20436" y="835"/>
                </a:lnTo>
                <a:cubicBezTo>
                  <a:pt x="20436" y="777"/>
                  <a:pt x="20413" y="730"/>
                  <a:pt x="20384" y="730"/>
                </a:cubicBezTo>
                <a:close/>
                <a:moveTo>
                  <a:pt x="21234" y="730"/>
                </a:moveTo>
                <a:cubicBezTo>
                  <a:pt x="21204" y="730"/>
                  <a:pt x="21181" y="777"/>
                  <a:pt x="21181" y="835"/>
                </a:cubicBezTo>
                <a:lnTo>
                  <a:pt x="21181" y="1055"/>
                </a:lnTo>
                <a:cubicBezTo>
                  <a:pt x="21181" y="1112"/>
                  <a:pt x="21204" y="1157"/>
                  <a:pt x="21234" y="1157"/>
                </a:cubicBezTo>
                <a:cubicBezTo>
                  <a:pt x="21263" y="1157"/>
                  <a:pt x="21285" y="1112"/>
                  <a:pt x="21285" y="1055"/>
                </a:cubicBezTo>
                <a:lnTo>
                  <a:pt x="21285" y="835"/>
                </a:lnTo>
                <a:cubicBezTo>
                  <a:pt x="21285" y="777"/>
                  <a:pt x="21263" y="730"/>
                  <a:pt x="21234" y="730"/>
                </a:cubicBezTo>
                <a:close/>
                <a:moveTo>
                  <a:pt x="21547" y="730"/>
                </a:moveTo>
                <a:cubicBezTo>
                  <a:pt x="21518" y="730"/>
                  <a:pt x="21495" y="777"/>
                  <a:pt x="21495" y="835"/>
                </a:cubicBezTo>
                <a:lnTo>
                  <a:pt x="21495" y="1055"/>
                </a:lnTo>
                <a:cubicBezTo>
                  <a:pt x="21495" y="1112"/>
                  <a:pt x="21518" y="1157"/>
                  <a:pt x="21547" y="1157"/>
                </a:cubicBezTo>
                <a:cubicBezTo>
                  <a:pt x="21576" y="1157"/>
                  <a:pt x="21600" y="1112"/>
                  <a:pt x="21600" y="1055"/>
                </a:cubicBezTo>
                <a:lnTo>
                  <a:pt x="21600" y="835"/>
                </a:lnTo>
                <a:cubicBezTo>
                  <a:pt x="21600" y="777"/>
                  <a:pt x="21576" y="730"/>
                  <a:pt x="21547" y="730"/>
                </a:cubicBezTo>
                <a:close/>
                <a:moveTo>
                  <a:pt x="53" y="1460"/>
                </a:moveTo>
                <a:cubicBezTo>
                  <a:pt x="24" y="1460"/>
                  <a:pt x="0" y="1507"/>
                  <a:pt x="0" y="1564"/>
                </a:cubicBezTo>
                <a:lnTo>
                  <a:pt x="0" y="1785"/>
                </a:lnTo>
                <a:cubicBezTo>
                  <a:pt x="0" y="1842"/>
                  <a:pt x="24" y="1887"/>
                  <a:pt x="53" y="1887"/>
                </a:cubicBezTo>
                <a:cubicBezTo>
                  <a:pt x="82" y="1887"/>
                  <a:pt x="106" y="1842"/>
                  <a:pt x="106" y="1785"/>
                </a:cubicBezTo>
                <a:lnTo>
                  <a:pt x="106" y="1564"/>
                </a:lnTo>
                <a:cubicBezTo>
                  <a:pt x="106" y="1507"/>
                  <a:pt x="82" y="1460"/>
                  <a:pt x="53" y="1460"/>
                </a:cubicBezTo>
                <a:close/>
                <a:moveTo>
                  <a:pt x="367" y="1460"/>
                </a:moveTo>
                <a:cubicBezTo>
                  <a:pt x="338" y="1460"/>
                  <a:pt x="315" y="1507"/>
                  <a:pt x="315" y="1564"/>
                </a:cubicBezTo>
                <a:lnTo>
                  <a:pt x="315" y="1785"/>
                </a:lnTo>
                <a:cubicBezTo>
                  <a:pt x="315" y="1842"/>
                  <a:pt x="338" y="1887"/>
                  <a:pt x="367" y="1887"/>
                </a:cubicBezTo>
                <a:cubicBezTo>
                  <a:pt x="397" y="1887"/>
                  <a:pt x="420" y="1842"/>
                  <a:pt x="420" y="1785"/>
                </a:cubicBezTo>
                <a:lnTo>
                  <a:pt x="420" y="1564"/>
                </a:lnTo>
                <a:cubicBezTo>
                  <a:pt x="420" y="1507"/>
                  <a:pt x="397" y="1460"/>
                  <a:pt x="367" y="1460"/>
                </a:cubicBezTo>
                <a:close/>
                <a:moveTo>
                  <a:pt x="1217" y="1460"/>
                </a:moveTo>
                <a:cubicBezTo>
                  <a:pt x="1188" y="1460"/>
                  <a:pt x="1164" y="1507"/>
                  <a:pt x="1164" y="1564"/>
                </a:cubicBezTo>
                <a:lnTo>
                  <a:pt x="1164" y="1785"/>
                </a:lnTo>
                <a:cubicBezTo>
                  <a:pt x="1164" y="1842"/>
                  <a:pt x="1188" y="1887"/>
                  <a:pt x="1217" y="1887"/>
                </a:cubicBezTo>
                <a:cubicBezTo>
                  <a:pt x="1246" y="1887"/>
                  <a:pt x="1270" y="1842"/>
                  <a:pt x="1270" y="1785"/>
                </a:cubicBezTo>
                <a:lnTo>
                  <a:pt x="1270" y="1564"/>
                </a:lnTo>
                <a:cubicBezTo>
                  <a:pt x="1270" y="1507"/>
                  <a:pt x="1246" y="1460"/>
                  <a:pt x="1217" y="1460"/>
                </a:cubicBezTo>
                <a:close/>
                <a:moveTo>
                  <a:pt x="1532" y="1460"/>
                </a:moveTo>
                <a:cubicBezTo>
                  <a:pt x="1503" y="1460"/>
                  <a:pt x="1479" y="1507"/>
                  <a:pt x="1479" y="1564"/>
                </a:cubicBezTo>
                <a:lnTo>
                  <a:pt x="1479" y="1785"/>
                </a:lnTo>
                <a:cubicBezTo>
                  <a:pt x="1479" y="1842"/>
                  <a:pt x="1503" y="1887"/>
                  <a:pt x="1532" y="1887"/>
                </a:cubicBezTo>
                <a:cubicBezTo>
                  <a:pt x="1561" y="1887"/>
                  <a:pt x="1584" y="1842"/>
                  <a:pt x="1584" y="1785"/>
                </a:cubicBezTo>
                <a:lnTo>
                  <a:pt x="1584" y="1564"/>
                </a:lnTo>
                <a:cubicBezTo>
                  <a:pt x="1584" y="1507"/>
                  <a:pt x="1561" y="1460"/>
                  <a:pt x="1532" y="1460"/>
                </a:cubicBezTo>
                <a:close/>
                <a:moveTo>
                  <a:pt x="2380" y="1460"/>
                </a:moveTo>
                <a:cubicBezTo>
                  <a:pt x="2351" y="1460"/>
                  <a:pt x="2329" y="1507"/>
                  <a:pt x="2329" y="1564"/>
                </a:cubicBezTo>
                <a:lnTo>
                  <a:pt x="2329" y="1785"/>
                </a:lnTo>
                <a:cubicBezTo>
                  <a:pt x="2329" y="1842"/>
                  <a:pt x="2351" y="1887"/>
                  <a:pt x="2380" y="1887"/>
                </a:cubicBezTo>
                <a:cubicBezTo>
                  <a:pt x="2409" y="1887"/>
                  <a:pt x="2433" y="1842"/>
                  <a:pt x="2433" y="1785"/>
                </a:cubicBezTo>
                <a:lnTo>
                  <a:pt x="2433" y="1564"/>
                </a:lnTo>
                <a:cubicBezTo>
                  <a:pt x="2433" y="1507"/>
                  <a:pt x="2409" y="1460"/>
                  <a:pt x="2380" y="1460"/>
                </a:cubicBezTo>
                <a:close/>
                <a:moveTo>
                  <a:pt x="2695" y="1460"/>
                </a:moveTo>
                <a:cubicBezTo>
                  <a:pt x="2666" y="1460"/>
                  <a:pt x="2643" y="1507"/>
                  <a:pt x="2643" y="1564"/>
                </a:cubicBezTo>
                <a:lnTo>
                  <a:pt x="2643" y="1785"/>
                </a:lnTo>
                <a:cubicBezTo>
                  <a:pt x="2643" y="1842"/>
                  <a:pt x="2666" y="1887"/>
                  <a:pt x="2695" y="1887"/>
                </a:cubicBezTo>
                <a:cubicBezTo>
                  <a:pt x="2724" y="1887"/>
                  <a:pt x="2748" y="1842"/>
                  <a:pt x="2748" y="1785"/>
                </a:cubicBezTo>
                <a:lnTo>
                  <a:pt x="2748" y="1564"/>
                </a:lnTo>
                <a:cubicBezTo>
                  <a:pt x="2748" y="1507"/>
                  <a:pt x="2724" y="1460"/>
                  <a:pt x="2695" y="1460"/>
                </a:cubicBezTo>
                <a:close/>
                <a:moveTo>
                  <a:pt x="3545" y="1460"/>
                </a:moveTo>
                <a:cubicBezTo>
                  <a:pt x="3516" y="1460"/>
                  <a:pt x="3492" y="1507"/>
                  <a:pt x="3492" y="1564"/>
                </a:cubicBezTo>
                <a:lnTo>
                  <a:pt x="3492" y="1785"/>
                </a:lnTo>
                <a:cubicBezTo>
                  <a:pt x="3492" y="1842"/>
                  <a:pt x="3516" y="1887"/>
                  <a:pt x="3545" y="1887"/>
                </a:cubicBezTo>
                <a:cubicBezTo>
                  <a:pt x="3574" y="1887"/>
                  <a:pt x="3598" y="1842"/>
                  <a:pt x="3598" y="1785"/>
                </a:cubicBezTo>
                <a:lnTo>
                  <a:pt x="3598" y="1564"/>
                </a:lnTo>
                <a:cubicBezTo>
                  <a:pt x="3598" y="1507"/>
                  <a:pt x="3574" y="1460"/>
                  <a:pt x="3545" y="1460"/>
                </a:cubicBezTo>
                <a:close/>
                <a:moveTo>
                  <a:pt x="3859" y="1460"/>
                </a:moveTo>
                <a:cubicBezTo>
                  <a:pt x="3830" y="1460"/>
                  <a:pt x="3806" y="1507"/>
                  <a:pt x="3806" y="1564"/>
                </a:cubicBezTo>
                <a:lnTo>
                  <a:pt x="3806" y="1785"/>
                </a:lnTo>
                <a:cubicBezTo>
                  <a:pt x="3806" y="1842"/>
                  <a:pt x="3830" y="1887"/>
                  <a:pt x="3859" y="1887"/>
                </a:cubicBezTo>
                <a:cubicBezTo>
                  <a:pt x="3888" y="1887"/>
                  <a:pt x="3912" y="1842"/>
                  <a:pt x="3912" y="1785"/>
                </a:cubicBezTo>
                <a:lnTo>
                  <a:pt x="3912" y="1564"/>
                </a:lnTo>
                <a:cubicBezTo>
                  <a:pt x="3912" y="1507"/>
                  <a:pt x="3888" y="1460"/>
                  <a:pt x="3859" y="1460"/>
                </a:cubicBezTo>
                <a:close/>
                <a:moveTo>
                  <a:pt x="4709" y="1460"/>
                </a:moveTo>
                <a:cubicBezTo>
                  <a:pt x="4680" y="1460"/>
                  <a:pt x="4656" y="1507"/>
                  <a:pt x="4656" y="1564"/>
                </a:cubicBezTo>
                <a:lnTo>
                  <a:pt x="4656" y="1785"/>
                </a:lnTo>
                <a:cubicBezTo>
                  <a:pt x="4656" y="1842"/>
                  <a:pt x="4680" y="1887"/>
                  <a:pt x="4709" y="1887"/>
                </a:cubicBezTo>
                <a:cubicBezTo>
                  <a:pt x="4738" y="1887"/>
                  <a:pt x="4762" y="1842"/>
                  <a:pt x="4762" y="1785"/>
                </a:cubicBezTo>
                <a:lnTo>
                  <a:pt x="4762" y="1564"/>
                </a:lnTo>
                <a:cubicBezTo>
                  <a:pt x="4762" y="1507"/>
                  <a:pt x="4738" y="1460"/>
                  <a:pt x="4709" y="1460"/>
                </a:cubicBezTo>
                <a:close/>
                <a:moveTo>
                  <a:pt x="5023" y="1460"/>
                </a:moveTo>
                <a:cubicBezTo>
                  <a:pt x="4994" y="1460"/>
                  <a:pt x="4970" y="1507"/>
                  <a:pt x="4970" y="1564"/>
                </a:cubicBezTo>
                <a:lnTo>
                  <a:pt x="4970" y="1785"/>
                </a:lnTo>
                <a:cubicBezTo>
                  <a:pt x="4970" y="1842"/>
                  <a:pt x="4994" y="1887"/>
                  <a:pt x="5023" y="1887"/>
                </a:cubicBezTo>
                <a:cubicBezTo>
                  <a:pt x="5053" y="1887"/>
                  <a:pt x="5076" y="1842"/>
                  <a:pt x="5076" y="1785"/>
                </a:cubicBezTo>
                <a:lnTo>
                  <a:pt x="5076" y="1564"/>
                </a:lnTo>
                <a:cubicBezTo>
                  <a:pt x="5076" y="1507"/>
                  <a:pt x="5053" y="1460"/>
                  <a:pt x="5023" y="1460"/>
                </a:cubicBezTo>
                <a:close/>
                <a:moveTo>
                  <a:pt x="5873" y="1460"/>
                </a:moveTo>
                <a:cubicBezTo>
                  <a:pt x="5844" y="1460"/>
                  <a:pt x="5820" y="1507"/>
                  <a:pt x="5820" y="1564"/>
                </a:cubicBezTo>
                <a:lnTo>
                  <a:pt x="5820" y="1785"/>
                </a:lnTo>
                <a:cubicBezTo>
                  <a:pt x="5820" y="1842"/>
                  <a:pt x="5844" y="1887"/>
                  <a:pt x="5873" y="1887"/>
                </a:cubicBezTo>
                <a:cubicBezTo>
                  <a:pt x="5902" y="1887"/>
                  <a:pt x="5926" y="1842"/>
                  <a:pt x="5926" y="1785"/>
                </a:cubicBezTo>
                <a:lnTo>
                  <a:pt x="5926" y="1564"/>
                </a:lnTo>
                <a:cubicBezTo>
                  <a:pt x="5926" y="1507"/>
                  <a:pt x="5902" y="1460"/>
                  <a:pt x="5873" y="1460"/>
                </a:cubicBezTo>
                <a:close/>
                <a:moveTo>
                  <a:pt x="6188" y="1460"/>
                </a:moveTo>
                <a:cubicBezTo>
                  <a:pt x="6159" y="1460"/>
                  <a:pt x="6135" y="1507"/>
                  <a:pt x="6135" y="1564"/>
                </a:cubicBezTo>
                <a:lnTo>
                  <a:pt x="6135" y="1785"/>
                </a:lnTo>
                <a:cubicBezTo>
                  <a:pt x="6135" y="1842"/>
                  <a:pt x="6159" y="1887"/>
                  <a:pt x="6188" y="1887"/>
                </a:cubicBezTo>
                <a:cubicBezTo>
                  <a:pt x="6217" y="1887"/>
                  <a:pt x="6240" y="1842"/>
                  <a:pt x="6240" y="1785"/>
                </a:cubicBezTo>
                <a:lnTo>
                  <a:pt x="6240" y="1564"/>
                </a:lnTo>
                <a:cubicBezTo>
                  <a:pt x="6240" y="1507"/>
                  <a:pt x="6217" y="1460"/>
                  <a:pt x="6188" y="1460"/>
                </a:cubicBezTo>
                <a:close/>
                <a:moveTo>
                  <a:pt x="7036" y="1460"/>
                </a:moveTo>
                <a:cubicBezTo>
                  <a:pt x="7007" y="1460"/>
                  <a:pt x="6984" y="1507"/>
                  <a:pt x="6984" y="1564"/>
                </a:cubicBezTo>
                <a:lnTo>
                  <a:pt x="6984" y="1785"/>
                </a:lnTo>
                <a:cubicBezTo>
                  <a:pt x="6984" y="1842"/>
                  <a:pt x="7007" y="1887"/>
                  <a:pt x="7036" y="1887"/>
                </a:cubicBezTo>
                <a:cubicBezTo>
                  <a:pt x="7065" y="1887"/>
                  <a:pt x="7089" y="1842"/>
                  <a:pt x="7089" y="1785"/>
                </a:cubicBezTo>
                <a:lnTo>
                  <a:pt x="7089" y="1564"/>
                </a:lnTo>
                <a:cubicBezTo>
                  <a:pt x="7089" y="1507"/>
                  <a:pt x="7065" y="1460"/>
                  <a:pt x="7036" y="1460"/>
                </a:cubicBezTo>
                <a:close/>
                <a:moveTo>
                  <a:pt x="7351" y="1460"/>
                </a:moveTo>
                <a:cubicBezTo>
                  <a:pt x="7322" y="1460"/>
                  <a:pt x="7299" y="1507"/>
                  <a:pt x="7299" y="1564"/>
                </a:cubicBezTo>
                <a:lnTo>
                  <a:pt x="7299" y="1785"/>
                </a:lnTo>
                <a:cubicBezTo>
                  <a:pt x="7299" y="1842"/>
                  <a:pt x="7322" y="1887"/>
                  <a:pt x="7351" y="1887"/>
                </a:cubicBezTo>
                <a:cubicBezTo>
                  <a:pt x="7380" y="1887"/>
                  <a:pt x="7404" y="1842"/>
                  <a:pt x="7404" y="1785"/>
                </a:cubicBezTo>
                <a:lnTo>
                  <a:pt x="7404" y="1564"/>
                </a:lnTo>
                <a:cubicBezTo>
                  <a:pt x="7404" y="1507"/>
                  <a:pt x="7380" y="1460"/>
                  <a:pt x="7351" y="1460"/>
                </a:cubicBezTo>
                <a:close/>
                <a:moveTo>
                  <a:pt x="8201" y="1460"/>
                </a:moveTo>
                <a:cubicBezTo>
                  <a:pt x="8171" y="1460"/>
                  <a:pt x="8148" y="1507"/>
                  <a:pt x="8148" y="1564"/>
                </a:cubicBezTo>
                <a:lnTo>
                  <a:pt x="8148" y="1785"/>
                </a:lnTo>
                <a:cubicBezTo>
                  <a:pt x="8148" y="1842"/>
                  <a:pt x="8171" y="1887"/>
                  <a:pt x="8201" y="1887"/>
                </a:cubicBezTo>
                <a:cubicBezTo>
                  <a:pt x="8230" y="1887"/>
                  <a:pt x="8254" y="1842"/>
                  <a:pt x="8254" y="1785"/>
                </a:cubicBezTo>
                <a:lnTo>
                  <a:pt x="8254" y="1564"/>
                </a:lnTo>
                <a:cubicBezTo>
                  <a:pt x="8254" y="1507"/>
                  <a:pt x="8230" y="1460"/>
                  <a:pt x="8201" y="1460"/>
                </a:cubicBezTo>
                <a:close/>
                <a:moveTo>
                  <a:pt x="8515" y="1460"/>
                </a:moveTo>
                <a:cubicBezTo>
                  <a:pt x="8486" y="1460"/>
                  <a:pt x="8462" y="1507"/>
                  <a:pt x="8462" y="1564"/>
                </a:cubicBezTo>
                <a:lnTo>
                  <a:pt x="8462" y="1785"/>
                </a:lnTo>
                <a:cubicBezTo>
                  <a:pt x="8462" y="1842"/>
                  <a:pt x="8486" y="1887"/>
                  <a:pt x="8515" y="1887"/>
                </a:cubicBezTo>
                <a:cubicBezTo>
                  <a:pt x="8544" y="1887"/>
                  <a:pt x="8568" y="1842"/>
                  <a:pt x="8568" y="1785"/>
                </a:cubicBezTo>
                <a:lnTo>
                  <a:pt x="8568" y="1564"/>
                </a:lnTo>
                <a:cubicBezTo>
                  <a:pt x="8568" y="1507"/>
                  <a:pt x="8544" y="1460"/>
                  <a:pt x="8515" y="1460"/>
                </a:cubicBezTo>
                <a:close/>
                <a:moveTo>
                  <a:pt x="9365" y="1460"/>
                </a:moveTo>
                <a:cubicBezTo>
                  <a:pt x="9336" y="1460"/>
                  <a:pt x="9312" y="1507"/>
                  <a:pt x="9312" y="1564"/>
                </a:cubicBezTo>
                <a:lnTo>
                  <a:pt x="9312" y="1785"/>
                </a:lnTo>
                <a:cubicBezTo>
                  <a:pt x="9312" y="1842"/>
                  <a:pt x="9336" y="1887"/>
                  <a:pt x="9365" y="1887"/>
                </a:cubicBezTo>
                <a:cubicBezTo>
                  <a:pt x="9394" y="1887"/>
                  <a:pt x="9418" y="1842"/>
                  <a:pt x="9418" y="1785"/>
                </a:cubicBezTo>
                <a:lnTo>
                  <a:pt x="9418" y="1564"/>
                </a:lnTo>
                <a:cubicBezTo>
                  <a:pt x="9418" y="1507"/>
                  <a:pt x="9394" y="1460"/>
                  <a:pt x="9365" y="1460"/>
                </a:cubicBezTo>
                <a:close/>
                <a:moveTo>
                  <a:pt x="9679" y="1460"/>
                </a:moveTo>
                <a:cubicBezTo>
                  <a:pt x="9650" y="1460"/>
                  <a:pt x="9626" y="1507"/>
                  <a:pt x="9626" y="1564"/>
                </a:cubicBezTo>
                <a:lnTo>
                  <a:pt x="9626" y="1785"/>
                </a:lnTo>
                <a:cubicBezTo>
                  <a:pt x="9626" y="1842"/>
                  <a:pt x="9650" y="1887"/>
                  <a:pt x="9679" y="1887"/>
                </a:cubicBezTo>
                <a:cubicBezTo>
                  <a:pt x="9708" y="1887"/>
                  <a:pt x="9732" y="1842"/>
                  <a:pt x="9732" y="1785"/>
                </a:cubicBezTo>
                <a:lnTo>
                  <a:pt x="9732" y="1564"/>
                </a:lnTo>
                <a:cubicBezTo>
                  <a:pt x="9732" y="1507"/>
                  <a:pt x="9708" y="1460"/>
                  <a:pt x="9679" y="1460"/>
                </a:cubicBezTo>
                <a:close/>
                <a:moveTo>
                  <a:pt x="10529" y="1460"/>
                </a:moveTo>
                <a:cubicBezTo>
                  <a:pt x="10500" y="1460"/>
                  <a:pt x="10476" y="1507"/>
                  <a:pt x="10476" y="1564"/>
                </a:cubicBezTo>
                <a:lnTo>
                  <a:pt x="10476" y="1785"/>
                </a:lnTo>
                <a:cubicBezTo>
                  <a:pt x="10476" y="1842"/>
                  <a:pt x="10500" y="1887"/>
                  <a:pt x="10529" y="1887"/>
                </a:cubicBezTo>
                <a:cubicBezTo>
                  <a:pt x="10558" y="1887"/>
                  <a:pt x="10582" y="1842"/>
                  <a:pt x="10582" y="1785"/>
                </a:cubicBezTo>
                <a:lnTo>
                  <a:pt x="10582" y="1564"/>
                </a:lnTo>
                <a:cubicBezTo>
                  <a:pt x="10582" y="1507"/>
                  <a:pt x="10558" y="1460"/>
                  <a:pt x="10529" y="1460"/>
                </a:cubicBezTo>
                <a:close/>
                <a:moveTo>
                  <a:pt x="10844" y="1460"/>
                </a:moveTo>
                <a:cubicBezTo>
                  <a:pt x="10814" y="1460"/>
                  <a:pt x="10791" y="1507"/>
                  <a:pt x="10791" y="1564"/>
                </a:cubicBezTo>
                <a:lnTo>
                  <a:pt x="10791" y="1785"/>
                </a:lnTo>
                <a:cubicBezTo>
                  <a:pt x="10791" y="1842"/>
                  <a:pt x="10814" y="1887"/>
                  <a:pt x="10844" y="1887"/>
                </a:cubicBezTo>
                <a:cubicBezTo>
                  <a:pt x="10873" y="1887"/>
                  <a:pt x="10895" y="1842"/>
                  <a:pt x="10895" y="1785"/>
                </a:cubicBezTo>
                <a:lnTo>
                  <a:pt x="10895" y="1564"/>
                </a:lnTo>
                <a:cubicBezTo>
                  <a:pt x="10895" y="1507"/>
                  <a:pt x="10873" y="1460"/>
                  <a:pt x="10844" y="1460"/>
                </a:cubicBezTo>
                <a:close/>
                <a:moveTo>
                  <a:pt x="11692" y="1460"/>
                </a:moveTo>
                <a:cubicBezTo>
                  <a:pt x="11663" y="1460"/>
                  <a:pt x="11640" y="1507"/>
                  <a:pt x="11640" y="1564"/>
                </a:cubicBezTo>
                <a:lnTo>
                  <a:pt x="11640" y="1785"/>
                </a:lnTo>
                <a:cubicBezTo>
                  <a:pt x="11640" y="1842"/>
                  <a:pt x="11663" y="1887"/>
                  <a:pt x="11692" y="1887"/>
                </a:cubicBezTo>
                <a:cubicBezTo>
                  <a:pt x="11721" y="1887"/>
                  <a:pt x="11745" y="1842"/>
                  <a:pt x="11745" y="1785"/>
                </a:cubicBezTo>
                <a:lnTo>
                  <a:pt x="11745" y="1564"/>
                </a:lnTo>
                <a:cubicBezTo>
                  <a:pt x="11745" y="1507"/>
                  <a:pt x="11721" y="1460"/>
                  <a:pt x="11692" y="1460"/>
                </a:cubicBezTo>
                <a:close/>
                <a:moveTo>
                  <a:pt x="12007" y="1460"/>
                </a:moveTo>
                <a:cubicBezTo>
                  <a:pt x="11978" y="1460"/>
                  <a:pt x="11955" y="1507"/>
                  <a:pt x="11955" y="1564"/>
                </a:cubicBezTo>
                <a:lnTo>
                  <a:pt x="11955" y="1785"/>
                </a:lnTo>
                <a:cubicBezTo>
                  <a:pt x="11955" y="1842"/>
                  <a:pt x="11978" y="1887"/>
                  <a:pt x="12007" y="1887"/>
                </a:cubicBezTo>
                <a:cubicBezTo>
                  <a:pt x="12036" y="1887"/>
                  <a:pt x="12060" y="1842"/>
                  <a:pt x="12060" y="1785"/>
                </a:cubicBezTo>
                <a:lnTo>
                  <a:pt x="12060" y="1564"/>
                </a:lnTo>
                <a:cubicBezTo>
                  <a:pt x="12060" y="1507"/>
                  <a:pt x="12036" y="1460"/>
                  <a:pt x="12007" y="1460"/>
                </a:cubicBezTo>
                <a:close/>
                <a:moveTo>
                  <a:pt x="12856" y="1460"/>
                </a:moveTo>
                <a:cubicBezTo>
                  <a:pt x="12827" y="1460"/>
                  <a:pt x="12804" y="1507"/>
                  <a:pt x="12804" y="1564"/>
                </a:cubicBezTo>
                <a:lnTo>
                  <a:pt x="12804" y="1785"/>
                </a:lnTo>
                <a:cubicBezTo>
                  <a:pt x="12804" y="1842"/>
                  <a:pt x="12827" y="1887"/>
                  <a:pt x="12856" y="1887"/>
                </a:cubicBezTo>
                <a:cubicBezTo>
                  <a:pt x="12886" y="1887"/>
                  <a:pt x="12909" y="1842"/>
                  <a:pt x="12909" y="1785"/>
                </a:cubicBezTo>
                <a:lnTo>
                  <a:pt x="12909" y="1564"/>
                </a:lnTo>
                <a:cubicBezTo>
                  <a:pt x="12909" y="1507"/>
                  <a:pt x="12886" y="1460"/>
                  <a:pt x="12856" y="1460"/>
                </a:cubicBezTo>
                <a:close/>
                <a:moveTo>
                  <a:pt x="13171" y="1460"/>
                </a:moveTo>
                <a:cubicBezTo>
                  <a:pt x="13142" y="1460"/>
                  <a:pt x="13118" y="1507"/>
                  <a:pt x="13118" y="1564"/>
                </a:cubicBezTo>
                <a:lnTo>
                  <a:pt x="13118" y="1785"/>
                </a:lnTo>
                <a:cubicBezTo>
                  <a:pt x="13118" y="1842"/>
                  <a:pt x="13142" y="1887"/>
                  <a:pt x="13171" y="1887"/>
                </a:cubicBezTo>
                <a:cubicBezTo>
                  <a:pt x="13200" y="1887"/>
                  <a:pt x="13224" y="1842"/>
                  <a:pt x="13224" y="1785"/>
                </a:cubicBezTo>
                <a:lnTo>
                  <a:pt x="13224" y="1564"/>
                </a:lnTo>
                <a:cubicBezTo>
                  <a:pt x="13224" y="1507"/>
                  <a:pt x="13200" y="1460"/>
                  <a:pt x="13171" y="1460"/>
                </a:cubicBezTo>
                <a:close/>
                <a:moveTo>
                  <a:pt x="14021" y="1460"/>
                </a:moveTo>
                <a:cubicBezTo>
                  <a:pt x="13992" y="1460"/>
                  <a:pt x="13968" y="1507"/>
                  <a:pt x="13968" y="1564"/>
                </a:cubicBezTo>
                <a:lnTo>
                  <a:pt x="13968" y="1785"/>
                </a:lnTo>
                <a:cubicBezTo>
                  <a:pt x="13968" y="1842"/>
                  <a:pt x="13992" y="1887"/>
                  <a:pt x="14021" y="1887"/>
                </a:cubicBezTo>
                <a:cubicBezTo>
                  <a:pt x="14050" y="1887"/>
                  <a:pt x="14074" y="1842"/>
                  <a:pt x="14074" y="1785"/>
                </a:cubicBezTo>
                <a:lnTo>
                  <a:pt x="14074" y="1564"/>
                </a:lnTo>
                <a:cubicBezTo>
                  <a:pt x="14074" y="1507"/>
                  <a:pt x="14050" y="1460"/>
                  <a:pt x="14021" y="1460"/>
                </a:cubicBezTo>
                <a:close/>
                <a:moveTo>
                  <a:pt x="14335" y="1460"/>
                </a:moveTo>
                <a:cubicBezTo>
                  <a:pt x="14306" y="1460"/>
                  <a:pt x="14282" y="1507"/>
                  <a:pt x="14282" y="1564"/>
                </a:cubicBezTo>
                <a:lnTo>
                  <a:pt x="14282" y="1785"/>
                </a:lnTo>
                <a:cubicBezTo>
                  <a:pt x="14282" y="1842"/>
                  <a:pt x="14306" y="1887"/>
                  <a:pt x="14335" y="1887"/>
                </a:cubicBezTo>
                <a:cubicBezTo>
                  <a:pt x="14364" y="1887"/>
                  <a:pt x="14388" y="1842"/>
                  <a:pt x="14388" y="1785"/>
                </a:cubicBezTo>
                <a:lnTo>
                  <a:pt x="14388" y="1564"/>
                </a:lnTo>
                <a:cubicBezTo>
                  <a:pt x="14388" y="1507"/>
                  <a:pt x="14364" y="1460"/>
                  <a:pt x="14335" y="1460"/>
                </a:cubicBezTo>
                <a:close/>
                <a:moveTo>
                  <a:pt x="15185" y="1460"/>
                </a:moveTo>
                <a:cubicBezTo>
                  <a:pt x="15156" y="1460"/>
                  <a:pt x="15132" y="1507"/>
                  <a:pt x="15132" y="1564"/>
                </a:cubicBezTo>
                <a:lnTo>
                  <a:pt x="15132" y="1785"/>
                </a:lnTo>
                <a:cubicBezTo>
                  <a:pt x="15132" y="1842"/>
                  <a:pt x="15156" y="1887"/>
                  <a:pt x="15185" y="1887"/>
                </a:cubicBezTo>
                <a:cubicBezTo>
                  <a:pt x="15214" y="1887"/>
                  <a:pt x="15237" y="1842"/>
                  <a:pt x="15237" y="1785"/>
                </a:cubicBezTo>
                <a:lnTo>
                  <a:pt x="15237" y="1564"/>
                </a:lnTo>
                <a:cubicBezTo>
                  <a:pt x="15237" y="1507"/>
                  <a:pt x="15214" y="1460"/>
                  <a:pt x="15185" y="1460"/>
                </a:cubicBezTo>
                <a:close/>
                <a:moveTo>
                  <a:pt x="15500" y="1460"/>
                </a:moveTo>
                <a:cubicBezTo>
                  <a:pt x="15470" y="1460"/>
                  <a:pt x="15447" y="1507"/>
                  <a:pt x="15447" y="1564"/>
                </a:cubicBezTo>
                <a:lnTo>
                  <a:pt x="15447" y="1785"/>
                </a:lnTo>
                <a:cubicBezTo>
                  <a:pt x="15447" y="1842"/>
                  <a:pt x="15470" y="1887"/>
                  <a:pt x="15500" y="1887"/>
                </a:cubicBezTo>
                <a:cubicBezTo>
                  <a:pt x="15529" y="1887"/>
                  <a:pt x="15551" y="1842"/>
                  <a:pt x="15551" y="1785"/>
                </a:cubicBezTo>
                <a:lnTo>
                  <a:pt x="15551" y="1564"/>
                </a:lnTo>
                <a:cubicBezTo>
                  <a:pt x="15551" y="1507"/>
                  <a:pt x="15529" y="1460"/>
                  <a:pt x="15500" y="1460"/>
                </a:cubicBezTo>
                <a:close/>
                <a:moveTo>
                  <a:pt x="16349" y="1460"/>
                </a:moveTo>
                <a:cubicBezTo>
                  <a:pt x="16320" y="1460"/>
                  <a:pt x="16296" y="1507"/>
                  <a:pt x="16296" y="1564"/>
                </a:cubicBezTo>
                <a:lnTo>
                  <a:pt x="16296" y="1785"/>
                </a:lnTo>
                <a:cubicBezTo>
                  <a:pt x="16296" y="1842"/>
                  <a:pt x="16320" y="1887"/>
                  <a:pt x="16349" y="1887"/>
                </a:cubicBezTo>
                <a:cubicBezTo>
                  <a:pt x="16378" y="1887"/>
                  <a:pt x="16401" y="1842"/>
                  <a:pt x="16401" y="1785"/>
                </a:cubicBezTo>
                <a:lnTo>
                  <a:pt x="16401" y="1564"/>
                </a:lnTo>
                <a:cubicBezTo>
                  <a:pt x="16401" y="1507"/>
                  <a:pt x="16378" y="1460"/>
                  <a:pt x="16349" y="1460"/>
                </a:cubicBezTo>
                <a:close/>
                <a:moveTo>
                  <a:pt x="16663" y="1460"/>
                </a:moveTo>
                <a:cubicBezTo>
                  <a:pt x="16634" y="1460"/>
                  <a:pt x="16611" y="1507"/>
                  <a:pt x="16611" y="1564"/>
                </a:cubicBezTo>
                <a:lnTo>
                  <a:pt x="16611" y="1785"/>
                </a:lnTo>
                <a:cubicBezTo>
                  <a:pt x="16611" y="1842"/>
                  <a:pt x="16634" y="1887"/>
                  <a:pt x="16663" y="1887"/>
                </a:cubicBezTo>
                <a:cubicBezTo>
                  <a:pt x="16692" y="1887"/>
                  <a:pt x="16716" y="1842"/>
                  <a:pt x="16716" y="1785"/>
                </a:cubicBezTo>
                <a:lnTo>
                  <a:pt x="16716" y="1564"/>
                </a:lnTo>
                <a:cubicBezTo>
                  <a:pt x="16716" y="1507"/>
                  <a:pt x="16692" y="1460"/>
                  <a:pt x="16663" y="1460"/>
                </a:cubicBezTo>
                <a:close/>
                <a:moveTo>
                  <a:pt x="17512" y="1460"/>
                </a:moveTo>
                <a:cubicBezTo>
                  <a:pt x="17483" y="1460"/>
                  <a:pt x="17459" y="1507"/>
                  <a:pt x="17459" y="1564"/>
                </a:cubicBezTo>
                <a:lnTo>
                  <a:pt x="17459" y="1785"/>
                </a:lnTo>
                <a:cubicBezTo>
                  <a:pt x="17459" y="1842"/>
                  <a:pt x="17483" y="1887"/>
                  <a:pt x="17512" y="1887"/>
                </a:cubicBezTo>
                <a:cubicBezTo>
                  <a:pt x="17541" y="1887"/>
                  <a:pt x="17565" y="1842"/>
                  <a:pt x="17565" y="1785"/>
                </a:cubicBezTo>
                <a:lnTo>
                  <a:pt x="17565" y="1564"/>
                </a:lnTo>
                <a:cubicBezTo>
                  <a:pt x="17565" y="1507"/>
                  <a:pt x="17541" y="1460"/>
                  <a:pt x="17512" y="1460"/>
                </a:cubicBezTo>
                <a:close/>
                <a:moveTo>
                  <a:pt x="17827" y="1460"/>
                </a:moveTo>
                <a:cubicBezTo>
                  <a:pt x="17798" y="1460"/>
                  <a:pt x="17774" y="1507"/>
                  <a:pt x="17774" y="1564"/>
                </a:cubicBezTo>
                <a:lnTo>
                  <a:pt x="17774" y="1785"/>
                </a:lnTo>
                <a:cubicBezTo>
                  <a:pt x="17774" y="1842"/>
                  <a:pt x="17798" y="1887"/>
                  <a:pt x="17827" y="1887"/>
                </a:cubicBezTo>
                <a:cubicBezTo>
                  <a:pt x="17856" y="1887"/>
                  <a:pt x="17880" y="1842"/>
                  <a:pt x="17880" y="1785"/>
                </a:cubicBezTo>
                <a:lnTo>
                  <a:pt x="17880" y="1564"/>
                </a:lnTo>
                <a:cubicBezTo>
                  <a:pt x="17880" y="1507"/>
                  <a:pt x="17856" y="1460"/>
                  <a:pt x="17827" y="1460"/>
                </a:cubicBezTo>
                <a:close/>
                <a:moveTo>
                  <a:pt x="18677" y="1460"/>
                </a:moveTo>
                <a:cubicBezTo>
                  <a:pt x="18648" y="1460"/>
                  <a:pt x="18624" y="1507"/>
                  <a:pt x="18624" y="1564"/>
                </a:cubicBezTo>
                <a:lnTo>
                  <a:pt x="18624" y="1785"/>
                </a:lnTo>
                <a:cubicBezTo>
                  <a:pt x="18624" y="1842"/>
                  <a:pt x="18648" y="1887"/>
                  <a:pt x="18677" y="1887"/>
                </a:cubicBezTo>
                <a:cubicBezTo>
                  <a:pt x="18706" y="1887"/>
                  <a:pt x="18730" y="1842"/>
                  <a:pt x="18730" y="1785"/>
                </a:cubicBezTo>
                <a:lnTo>
                  <a:pt x="18730" y="1564"/>
                </a:lnTo>
                <a:cubicBezTo>
                  <a:pt x="18730" y="1507"/>
                  <a:pt x="18706" y="1460"/>
                  <a:pt x="18677" y="1460"/>
                </a:cubicBezTo>
                <a:close/>
                <a:moveTo>
                  <a:pt x="18991" y="1460"/>
                </a:moveTo>
                <a:cubicBezTo>
                  <a:pt x="18962" y="1460"/>
                  <a:pt x="18938" y="1507"/>
                  <a:pt x="18938" y="1564"/>
                </a:cubicBezTo>
                <a:lnTo>
                  <a:pt x="18938" y="1785"/>
                </a:lnTo>
                <a:cubicBezTo>
                  <a:pt x="18938" y="1842"/>
                  <a:pt x="18962" y="1887"/>
                  <a:pt x="18991" y="1887"/>
                </a:cubicBezTo>
                <a:cubicBezTo>
                  <a:pt x="19020" y="1887"/>
                  <a:pt x="19044" y="1842"/>
                  <a:pt x="19044" y="1785"/>
                </a:cubicBezTo>
                <a:lnTo>
                  <a:pt x="19044" y="1564"/>
                </a:lnTo>
                <a:cubicBezTo>
                  <a:pt x="19044" y="1507"/>
                  <a:pt x="19020" y="1460"/>
                  <a:pt x="18991" y="1460"/>
                </a:cubicBezTo>
                <a:close/>
                <a:moveTo>
                  <a:pt x="19841" y="1460"/>
                </a:moveTo>
                <a:cubicBezTo>
                  <a:pt x="19812" y="1460"/>
                  <a:pt x="19788" y="1507"/>
                  <a:pt x="19788" y="1564"/>
                </a:cubicBezTo>
                <a:lnTo>
                  <a:pt x="19788" y="1785"/>
                </a:lnTo>
                <a:cubicBezTo>
                  <a:pt x="19788" y="1842"/>
                  <a:pt x="19812" y="1887"/>
                  <a:pt x="19841" y="1887"/>
                </a:cubicBezTo>
                <a:cubicBezTo>
                  <a:pt x="19870" y="1887"/>
                  <a:pt x="19894" y="1842"/>
                  <a:pt x="19894" y="1785"/>
                </a:cubicBezTo>
                <a:lnTo>
                  <a:pt x="19894" y="1564"/>
                </a:lnTo>
                <a:cubicBezTo>
                  <a:pt x="19894" y="1507"/>
                  <a:pt x="19870" y="1460"/>
                  <a:pt x="19841" y="1460"/>
                </a:cubicBezTo>
                <a:close/>
                <a:moveTo>
                  <a:pt x="20155" y="1460"/>
                </a:moveTo>
                <a:cubicBezTo>
                  <a:pt x="20126" y="1460"/>
                  <a:pt x="20102" y="1507"/>
                  <a:pt x="20102" y="1564"/>
                </a:cubicBezTo>
                <a:lnTo>
                  <a:pt x="20102" y="1785"/>
                </a:lnTo>
                <a:cubicBezTo>
                  <a:pt x="20102" y="1842"/>
                  <a:pt x="20126" y="1887"/>
                  <a:pt x="20155" y="1887"/>
                </a:cubicBezTo>
                <a:cubicBezTo>
                  <a:pt x="20184" y="1887"/>
                  <a:pt x="20207" y="1842"/>
                  <a:pt x="20207" y="1785"/>
                </a:cubicBezTo>
                <a:lnTo>
                  <a:pt x="20207" y="1564"/>
                </a:lnTo>
                <a:cubicBezTo>
                  <a:pt x="20207" y="1507"/>
                  <a:pt x="20184" y="1460"/>
                  <a:pt x="20155" y="1460"/>
                </a:cubicBezTo>
                <a:close/>
                <a:moveTo>
                  <a:pt x="21004" y="1460"/>
                </a:moveTo>
                <a:cubicBezTo>
                  <a:pt x="20975" y="1460"/>
                  <a:pt x="20952" y="1507"/>
                  <a:pt x="20952" y="1564"/>
                </a:cubicBezTo>
                <a:lnTo>
                  <a:pt x="20952" y="1785"/>
                </a:lnTo>
                <a:cubicBezTo>
                  <a:pt x="20952" y="1842"/>
                  <a:pt x="20975" y="1887"/>
                  <a:pt x="21004" y="1887"/>
                </a:cubicBezTo>
                <a:cubicBezTo>
                  <a:pt x="21033" y="1887"/>
                  <a:pt x="21057" y="1842"/>
                  <a:pt x="21057" y="1785"/>
                </a:cubicBezTo>
                <a:lnTo>
                  <a:pt x="21057" y="1564"/>
                </a:lnTo>
                <a:cubicBezTo>
                  <a:pt x="21057" y="1507"/>
                  <a:pt x="21033" y="1460"/>
                  <a:pt x="21004" y="1460"/>
                </a:cubicBezTo>
                <a:close/>
                <a:moveTo>
                  <a:pt x="21319" y="1460"/>
                </a:moveTo>
                <a:cubicBezTo>
                  <a:pt x="21289" y="1460"/>
                  <a:pt x="21267" y="1507"/>
                  <a:pt x="21267" y="1564"/>
                </a:cubicBezTo>
                <a:lnTo>
                  <a:pt x="21267" y="1785"/>
                </a:lnTo>
                <a:cubicBezTo>
                  <a:pt x="21267" y="1842"/>
                  <a:pt x="21289" y="1887"/>
                  <a:pt x="21319" y="1887"/>
                </a:cubicBezTo>
                <a:cubicBezTo>
                  <a:pt x="21348" y="1887"/>
                  <a:pt x="21372" y="1842"/>
                  <a:pt x="21372" y="1785"/>
                </a:cubicBezTo>
                <a:lnTo>
                  <a:pt x="21372" y="1564"/>
                </a:lnTo>
                <a:cubicBezTo>
                  <a:pt x="21372" y="1507"/>
                  <a:pt x="21348" y="1460"/>
                  <a:pt x="21319" y="1460"/>
                </a:cubicBezTo>
                <a:close/>
                <a:moveTo>
                  <a:pt x="281" y="2190"/>
                </a:moveTo>
                <a:cubicBezTo>
                  <a:pt x="252" y="2190"/>
                  <a:pt x="228" y="2237"/>
                  <a:pt x="228" y="2294"/>
                </a:cubicBezTo>
                <a:lnTo>
                  <a:pt x="228" y="2515"/>
                </a:lnTo>
                <a:cubicBezTo>
                  <a:pt x="228" y="2572"/>
                  <a:pt x="252" y="2617"/>
                  <a:pt x="281" y="2617"/>
                </a:cubicBezTo>
                <a:cubicBezTo>
                  <a:pt x="311" y="2617"/>
                  <a:pt x="334" y="2572"/>
                  <a:pt x="334" y="2515"/>
                </a:cubicBezTo>
                <a:lnTo>
                  <a:pt x="334" y="2294"/>
                </a:lnTo>
                <a:cubicBezTo>
                  <a:pt x="334" y="2237"/>
                  <a:pt x="311" y="2190"/>
                  <a:pt x="281" y="2190"/>
                </a:cubicBezTo>
                <a:close/>
                <a:moveTo>
                  <a:pt x="596" y="2190"/>
                </a:moveTo>
                <a:cubicBezTo>
                  <a:pt x="567" y="2190"/>
                  <a:pt x="543" y="2237"/>
                  <a:pt x="543" y="2294"/>
                </a:cubicBezTo>
                <a:lnTo>
                  <a:pt x="543" y="2515"/>
                </a:lnTo>
                <a:cubicBezTo>
                  <a:pt x="543" y="2572"/>
                  <a:pt x="567" y="2617"/>
                  <a:pt x="596" y="2617"/>
                </a:cubicBezTo>
                <a:cubicBezTo>
                  <a:pt x="625" y="2617"/>
                  <a:pt x="649" y="2572"/>
                  <a:pt x="649" y="2515"/>
                </a:cubicBezTo>
                <a:lnTo>
                  <a:pt x="649" y="2294"/>
                </a:lnTo>
                <a:cubicBezTo>
                  <a:pt x="649" y="2237"/>
                  <a:pt x="625" y="2190"/>
                  <a:pt x="596" y="2190"/>
                </a:cubicBezTo>
                <a:close/>
                <a:moveTo>
                  <a:pt x="1446" y="2190"/>
                </a:moveTo>
                <a:cubicBezTo>
                  <a:pt x="1417" y="2190"/>
                  <a:pt x="1393" y="2237"/>
                  <a:pt x="1393" y="2294"/>
                </a:cubicBezTo>
                <a:lnTo>
                  <a:pt x="1393" y="2515"/>
                </a:lnTo>
                <a:cubicBezTo>
                  <a:pt x="1393" y="2572"/>
                  <a:pt x="1417" y="2617"/>
                  <a:pt x="1446" y="2617"/>
                </a:cubicBezTo>
                <a:cubicBezTo>
                  <a:pt x="1475" y="2617"/>
                  <a:pt x="1499" y="2572"/>
                  <a:pt x="1499" y="2515"/>
                </a:cubicBezTo>
                <a:lnTo>
                  <a:pt x="1499" y="2294"/>
                </a:lnTo>
                <a:cubicBezTo>
                  <a:pt x="1499" y="2237"/>
                  <a:pt x="1475" y="2190"/>
                  <a:pt x="1446" y="2190"/>
                </a:cubicBezTo>
                <a:close/>
                <a:moveTo>
                  <a:pt x="1760" y="2190"/>
                </a:moveTo>
                <a:cubicBezTo>
                  <a:pt x="1731" y="2190"/>
                  <a:pt x="1707" y="2237"/>
                  <a:pt x="1707" y="2294"/>
                </a:cubicBezTo>
                <a:lnTo>
                  <a:pt x="1707" y="2515"/>
                </a:lnTo>
                <a:cubicBezTo>
                  <a:pt x="1707" y="2572"/>
                  <a:pt x="1731" y="2617"/>
                  <a:pt x="1760" y="2617"/>
                </a:cubicBezTo>
                <a:cubicBezTo>
                  <a:pt x="1789" y="2617"/>
                  <a:pt x="1813" y="2572"/>
                  <a:pt x="1813" y="2515"/>
                </a:cubicBezTo>
                <a:lnTo>
                  <a:pt x="1813" y="2294"/>
                </a:lnTo>
                <a:cubicBezTo>
                  <a:pt x="1813" y="2237"/>
                  <a:pt x="1789" y="2190"/>
                  <a:pt x="1760" y="2190"/>
                </a:cubicBezTo>
                <a:close/>
                <a:moveTo>
                  <a:pt x="2610" y="2190"/>
                </a:moveTo>
                <a:cubicBezTo>
                  <a:pt x="2581" y="2190"/>
                  <a:pt x="2557" y="2237"/>
                  <a:pt x="2557" y="2294"/>
                </a:cubicBezTo>
                <a:lnTo>
                  <a:pt x="2557" y="2515"/>
                </a:lnTo>
                <a:cubicBezTo>
                  <a:pt x="2557" y="2572"/>
                  <a:pt x="2581" y="2617"/>
                  <a:pt x="2610" y="2617"/>
                </a:cubicBezTo>
                <a:cubicBezTo>
                  <a:pt x="2639" y="2617"/>
                  <a:pt x="2662" y="2572"/>
                  <a:pt x="2662" y="2515"/>
                </a:cubicBezTo>
                <a:lnTo>
                  <a:pt x="2662" y="2294"/>
                </a:lnTo>
                <a:cubicBezTo>
                  <a:pt x="2662" y="2237"/>
                  <a:pt x="2639" y="2190"/>
                  <a:pt x="2610" y="2190"/>
                </a:cubicBezTo>
                <a:close/>
                <a:moveTo>
                  <a:pt x="2924" y="2190"/>
                </a:moveTo>
                <a:cubicBezTo>
                  <a:pt x="2895" y="2190"/>
                  <a:pt x="2871" y="2237"/>
                  <a:pt x="2871" y="2294"/>
                </a:cubicBezTo>
                <a:lnTo>
                  <a:pt x="2871" y="2515"/>
                </a:lnTo>
                <a:cubicBezTo>
                  <a:pt x="2871" y="2572"/>
                  <a:pt x="2895" y="2617"/>
                  <a:pt x="2924" y="2617"/>
                </a:cubicBezTo>
                <a:cubicBezTo>
                  <a:pt x="2954" y="2617"/>
                  <a:pt x="2976" y="2572"/>
                  <a:pt x="2976" y="2515"/>
                </a:cubicBezTo>
                <a:lnTo>
                  <a:pt x="2976" y="2294"/>
                </a:lnTo>
                <a:cubicBezTo>
                  <a:pt x="2976" y="2237"/>
                  <a:pt x="2954" y="2190"/>
                  <a:pt x="2924" y="2190"/>
                </a:cubicBezTo>
                <a:close/>
                <a:moveTo>
                  <a:pt x="3773" y="2190"/>
                </a:moveTo>
                <a:cubicBezTo>
                  <a:pt x="3744" y="2190"/>
                  <a:pt x="3721" y="2237"/>
                  <a:pt x="3721" y="2294"/>
                </a:cubicBezTo>
                <a:lnTo>
                  <a:pt x="3721" y="2515"/>
                </a:lnTo>
                <a:cubicBezTo>
                  <a:pt x="3721" y="2572"/>
                  <a:pt x="3744" y="2617"/>
                  <a:pt x="3773" y="2617"/>
                </a:cubicBezTo>
                <a:cubicBezTo>
                  <a:pt x="3802" y="2617"/>
                  <a:pt x="3826" y="2572"/>
                  <a:pt x="3826" y="2515"/>
                </a:cubicBezTo>
                <a:lnTo>
                  <a:pt x="3826" y="2294"/>
                </a:lnTo>
                <a:cubicBezTo>
                  <a:pt x="3826" y="2237"/>
                  <a:pt x="3802" y="2190"/>
                  <a:pt x="3773" y="2190"/>
                </a:cubicBezTo>
                <a:close/>
                <a:moveTo>
                  <a:pt x="4088" y="2190"/>
                </a:moveTo>
                <a:cubicBezTo>
                  <a:pt x="4058" y="2190"/>
                  <a:pt x="4035" y="2237"/>
                  <a:pt x="4035" y="2294"/>
                </a:cubicBezTo>
                <a:lnTo>
                  <a:pt x="4035" y="2515"/>
                </a:lnTo>
                <a:cubicBezTo>
                  <a:pt x="4035" y="2572"/>
                  <a:pt x="4058" y="2617"/>
                  <a:pt x="4088" y="2617"/>
                </a:cubicBezTo>
                <a:cubicBezTo>
                  <a:pt x="4117" y="2617"/>
                  <a:pt x="4141" y="2572"/>
                  <a:pt x="4141" y="2515"/>
                </a:cubicBezTo>
                <a:lnTo>
                  <a:pt x="4141" y="2294"/>
                </a:lnTo>
                <a:cubicBezTo>
                  <a:pt x="4141" y="2237"/>
                  <a:pt x="4117" y="2190"/>
                  <a:pt x="4088" y="2190"/>
                </a:cubicBezTo>
                <a:close/>
                <a:moveTo>
                  <a:pt x="4937" y="2190"/>
                </a:moveTo>
                <a:cubicBezTo>
                  <a:pt x="4908" y="2190"/>
                  <a:pt x="4884" y="2237"/>
                  <a:pt x="4884" y="2294"/>
                </a:cubicBezTo>
                <a:lnTo>
                  <a:pt x="4884" y="2515"/>
                </a:lnTo>
                <a:cubicBezTo>
                  <a:pt x="4884" y="2572"/>
                  <a:pt x="4908" y="2617"/>
                  <a:pt x="4937" y="2617"/>
                </a:cubicBezTo>
                <a:cubicBezTo>
                  <a:pt x="4966" y="2617"/>
                  <a:pt x="4990" y="2572"/>
                  <a:pt x="4990" y="2515"/>
                </a:cubicBezTo>
                <a:lnTo>
                  <a:pt x="4990" y="2294"/>
                </a:lnTo>
                <a:cubicBezTo>
                  <a:pt x="4990" y="2237"/>
                  <a:pt x="4966" y="2190"/>
                  <a:pt x="4937" y="2190"/>
                </a:cubicBezTo>
                <a:close/>
                <a:moveTo>
                  <a:pt x="5252" y="2190"/>
                </a:moveTo>
                <a:cubicBezTo>
                  <a:pt x="5223" y="2190"/>
                  <a:pt x="5199" y="2237"/>
                  <a:pt x="5199" y="2294"/>
                </a:cubicBezTo>
                <a:lnTo>
                  <a:pt x="5199" y="2515"/>
                </a:lnTo>
                <a:cubicBezTo>
                  <a:pt x="5199" y="2572"/>
                  <a:pt x="5223" y="2617"/>
                  <a:pt x="5252" y="2617"/>
                </a:cubicBezTo>
                <a:cubicBezTo>
                  <a:pt x="5281" y="2617"/>
                  <a:pt x="5305" y="2572"/>
                  <a:pt x="5305" y="2515"/>
                </a:cubicBezTo>
                <a:lnTo>
                  <a:pt x="5305" y="2294"/>
                </a:lnTo>
                <a:cubicBezTo>
                  <a:pt x="5305" y="2237"/>
                  <a:pt x="5281" y="2190"/>
                  <a:pt x="5252" y="2190"/>
                </a:cubicBezTo>
                <a:close/>
                <a:moveTo>
                  <a:pt x="6102" y="2190"/>
                </a:moveTo>
                <a:cubicBezTo>
                  <a:pt x="6072" y="2190"/>
                  <a:pt x="6049" y="2237"/>
                  <a:pt x="6049" y="2294"/>
                </a:cubicBezTo>
                <a:lnTo>
                  <a:pt x="6049" y="2515"/>
                </a:lnTo>
                <a:cubicBezTo>
                  <a:pt x="6049" y="2572"/>
                  <a:pt x="6072" y="2617"/>
                  <a:pt x="6102" y="2617"/>
                </a:cubicBezTo>
                <a:cubicBezTo>
                  <a:pt x="6131" y="2617"/>
                  <a:pt x="6155" y="2572"/>
                  <a:pt x="6155" y="2515"/>
                </a:cubicBezTo>
                <a:lnTo>
                  <a:pt x="6155" y="2294"/>
                </a:lnTo>
                <a:cubicBezTo>
                  <a:pt x="6155" y="2237"/>
                  <a:pt x="6131" y="2190"/>
                  <a:pt x="6102" y="2190"/>
                </a:cubicBezTo>
                <a:close/>
                <a:moveTo>
                  <a:pt x="6416" y="2190"/>
                </a:moveTo>
                <a:cubicBezTo>
                  <a:pt x="6387" y="2190"/>
                  <a:pt x="6363" y="2237"/>
                  <a:pt x="6363" y="2294"/>
                </a:cubicBezTo>
                <a:lnTo>
                  <a:pt x="6363" y="2515"/>
                </a:lnTo>
                <a:cubicBezTo>
                  <a:pt x="6363" y="2572"/>
                  <a:pt x="6387" y="2617"/>
                  <a:pt x="6416" y="2617"/>
                </a:cubicBezTo>
                <a:cubicBezTo>
                  <a:pt x="6445" y="2617"/>
                  <a:pt x="6469" y="2572"/>
                  <a:pt x="6469" y="2515"/>
                </a:cubicBezTo>
                <a:lnTo>
                  <a:pt x="6469" y="2294"/>
                </a:lnTo>
                <a:cubicBezTo>
                  <a:pt x="6469" y="2237"/>
                  <a:pt x="6445" y="2190"/>
                  <a:pt x="6416" y="2190"/>
                </a:cubicBezTo>
                <a:close/>
                <a:moveTo>
                  <a:pt x="7266" y="2190"/>
                </a:moveTo>
                <a:cubicBezTo>
                  <a:pt x="7237" y="2190"/>
                  <a:pt x="7213" y="2237"/>
                  <a:pt x="7213" y="2294"/>
                </a:cubicBezTo>
                <a:lnTo>
                  <a:pt x="7213" y="2515"/>
                </a:lnTo>
                <a:cubicBezTo>
                  <a:pt x="7213" y="2572"/>
                  <a:pt x="7237" y="2617"/>
                  <a:pt x="7266" y="2617"/>
                </a:cubicBezTo>
                <a:cubicBezTo>
                  <a:pt x="7295" y="2617"/>
                  <a:pt x="7318" y="2572"/>
                  <a:pt x="7318" y="2515"/>
                </a:cubicBezTo>
                <a:lnTo>
                  <a:pt x="7318" y="2294"/>
                </a:lnTo>
                <a:cubicBezTo>
                  <a:pt x="7318" y="2237"/>
                  <a:pt x="7295" y="2190"/>
                  <a:pt x="7266" y="2190"/>
                </a:cubicBezTo>
                <a:close/>
                <a:moveTo>
                  <a:pt x="7580" y="2190"/>
                </a:moveTo>
                <a:cubicBezTo>
                  <a:pt x="7551" y="2190"/>
                  <a:pt x="7527" y="2237"/>
                  <a:pt x="7527" y="2294"/>
                </a:cubicBezTo>
                <a:lnTo>
                  <a:pt x="7527" y="2515"/>
                </a:lnTo>
                <a:cubicBezTo>
                  <a:pt x="7527" y="2572"/>
                  <a:pt x="7551" y="2617"/>
                  <a:pt x="7580" y="2617"/>
                </a:cubicBezTo>
                <a:cubicBezTo>
                  <a:pt x="7609" y="2617"/>
                  <a:pt x="7632" y="2572"/>
                  <a:pt x="7632" y="2515"/>
                </a:cubicBezTo>
                <a:lnTo>
                  <a:pt x="7632" y="2294"/>
                </a:lnTo>
                <a:cubicBezTo>
                  <a:pt x="7632" y="2237"/>
                  <a:pt x="7609" y="2190"/>
                  <a:pt x="7580" y="2190"/>
                </a:cubicBezTo>
                <a:close/>
                <a:moveTo>
                  <a:pt x="8429" y="2190"/>
                </a:moveTo>
                <a:cubicBezTo>
                  <a:pt x="8400" y="2190"/>
                  <a:pt x="8377" y="2237"/>
                  <a:pt x="8377" y="2294"/>
                </a:cubicBezTo>
                <a:lnTo>
                  <a:pt x="8377" y="2515"/>
                </a:lnTo>
                <a:cubicBezTo>
                  <a:pt x="8377" y="2572"/>
                  <a:pt x="8400" y="2617"/>
                  <a:pt x="8429" y="2617"/>
                </a:cubicBezTo>
                <a:cubicBezTo>
                  <a:pt x="8458" y="2617"/>
                  <a:pt x="8482" y="2572"/>
                  <a:pt x="8482" y="2515"/>
                </a:cubicBezTo>
                <a:lnTo>
                  <a:pt x="8482" y="2294"/>
                </a:lnTo>
                <a:cubicBezTo>
                  <a:pt x="8482" y="2237"/>
                  <a:pt x="8458" y="2190"/>
                  <a:pt x="8429" y="2190"/>
                </a:cubicBezTo>
                <a:close/>
                <a:moveTo>
                  <a:pt x="8744" y="2190"/>
                </a:moveTo>
                <a:cubicBezTo>
                  <a:pt x="8714" y="2190"/>
                  <a:pt x="8691" y="2237"/>
                  <a:pt x="8691" y="2294"/>
                </a:cubicBezTo>
                <a:lnTo>
                  <a:pt x="8691" y="2515"/>
                </a:lnTo>
                <a:cubicBezTo>
                  <a:pt x="8691" y="2572"/>
                  <a:pt x="8714" y="2617"/>
                  <a:pt x="8744" y="2617"/>
                </a:cubicBezTo>
                <a:cubicBezTo>
                  <a:pt x="8773" y="2617"/>
                  <a:pt x="8796" y="2572"/>
                  <a:pt x="8796" y="2515"/>
                </a:cubicBezTo>
                <a:lnTo>
                  <a:pt x="8796" y="2294"/>
                </a:lnTo>
                <a:cubicBezTo>
                  <a:pt x="8796" y="2237"/>
                  <a:pt x="8773" y="2190"/>
                  <a:pt x="8744" y="2190"/>
                </a:cubicBezTo>
                <a:close/>
                <a:moveTo>
                  <a:pt x="9593" y="2190"/>
                </a:moveTo>
                <a:cubicBezTo>
                  <a:pt x="9564" y="2190"/>
                  <a:pt x="9540" y="2237"/>
                  <a:pt x="9540" y="2294"/>
                </a:cubicBezTo>
                <a:lnTo>
                  <a:pt x="9540" y="2515"/>
                </a:lnTo>
                <a:cubicBezTo>
                  <a:pt x="9540" y="2572"/>
                  <a:pt x="9564" y="2617"/>
                  <a:pt x="9593" y="2617"/>
                </a:cubicBezTo>
                <a:cubicBezTo>
                  <a:pt x="9622" y="2617"/>
                  <a:pt x="9646" y="2572"/>
                  <a:pt x="9646" y="2515"/>
                </a:cubicBezTo>
                <a:lnTo>
                  <a:pt x="9646" y="2294"/>
                </a:lnTo>
                <a:cubicBezTo>
                  <a:pt x="9646" y="2237"/>
                  <a:pt x="9622" y="2190"/>
                  <a:pt x="9593" y="2190"/>
                </a:cubicBezTo>
                <a:close/>
                <a:moveTo>
                  <a:pt x="9908" y="2190"/>
                </a:moveTo>
                <a:cubicBezTo>
                  <a:pt x="9879" y="2190"/>
                  <a:pt x="9855" y="2237"/>
                  <a:pt x="9855" y="2294"/>
                </a:cubicBezTo>
                <a:lnTo>
                  <a:pt x="9855" y="2515"/>
                </a:lnTo>
                <a:cubicBezTo>
                  <a:pt x="9855" y="2572"/>
                  <a:pt x="9879" y="2617"/>
                  <a:pt x="9908" y="2617"/>
                </a:cubicBezTo>
                <a:cubicBezTo>
                  <a:pt x="9937" y="2617"/>
                  <a:pt x="9961" y="2572"/>
                  <a:pt x="9961" y="2515"/>
                </a:cubicBezTo>
                <a:lnTo>
                  <a:pt x="9961" y="2294"/>
                </a:lnTo>
                <a:cubicBezTo>
                  <a:pt x="9961" y="2237"/>
                  <a:pt x="9937" y="2190"/>
                  <a:pt x="9908" y="2190"/>
                </a:cubicBezTo>
                <a:close/>
                <a:moveTo>
                  <a:pt x="10758" y="2190"/>
                </a:moveTo>
                <a:cubicBezTo>
                  <a:pt x="10728" y="2190"/>
                  <a:pt x="10705" y="2237"/>
                  <a:pt x="10705" y="2294"/>
                </a:cubicBezTo>
                <a:lnTo>
                  <a:pt x="10705" y="2515"/>
                </a:lnTo>
                <a:cubicBezTo>
                  <a:pt x="10705" y="2572"/>
                  <a:pt x="10728" y="2617"/>
                  <a:pt x="10758" y="2617"/>
                </a:cubicBezTo>
                <a:cubicBezTo>
                  <a:pt x="10787" y="2617"/>
                  <a:pt x="10810" y="2572"/>
                  <a:pt x="10810" y="2515"/>
                </a:cubicBezTo>
                <a:lnTo>
                  <a:pt x="10810" y="2294"/>
                </a:lnTo>
                <a:cubicBezTo>
                  <a:pt x="10810" y="2237"/>
                  <a:pt x="10787" y="2190"/>
                  <a:pt x="10758" y="2190"/>
                </a:cubicBezTo>
                <a:close/>
                <a:moveTo>
                  <a:pt x="11072" y="2190"/>
                </a:moveTo>
                <a:cubicBezTo>
                  <a:pt x="11043" y="2190"/>
                  <a:pt x="11019" y="2237"/>
                  <a:pt x="11019" y="2294"/>
                </a:cubicBezTo>
                <a:lnTo>
                  <a:pt x="11019" y="2515"/>
                </a:lnTo>
                <a:cubicBezTo>
                  <a:pt x="11019" y="2572"/>
                  <a:pt x="11043" y="2617"/>
                  <a:pt x="11072" y="2617"/>
                </a:cubicBezTo>
                <a:cubicBezTo>
                  <a:pt x="11101" y="2617"/>
                  <a:pt x="11125" y="2572"/>
                  <a:pt x="11125" y="2515"/>
                </a:cubicBezTo>
                <a:lnTo>
                  <a:pt x="11125" y="2294"/>
                </a:lnTo>
                <a:cubicBezTo>
                  <a:pt x="11125" y="2237"/>
                  <a:pt x="11101" y="2190"/>
                  <a:pt x="11072" y="2190"/>
                </a:cubicBezTo>
                <a:close/>
                <a:moveTo>
                  <a:pt x="11922" y="2190"/>
                </a:moveTo>
                <a:cubicBezTo>
                  <a:pt x="11893" y="2190"/>
                  <a:pt x="11869" y="2237"/>
                  <a:pt x="11869" y="2294"/>
                </a:cubicBezTo>
                <a:lnTo>
                  <a:pt x="11869" y="2515"/>
                </a:lnTo>
                <a:cubicBezTo>
                  <a:pt x="11869" y="2572"/>
                  <a:pt x="11893" y="2617"/>
                  <a:pt x="11922" y="2617"/>
                </a:cubicBezTo>
                <a:cubicBezTo>
                  <a:pt x="11951" y="2617"/>
                  <a:pt x="11974" y="2572"/>
                  <a:pt x="11974" y="2515"/>
                </a:cubicBezTo>
                <a:lnTo>
                  <a:pt x="11974" y="2294"/>
                </a:lnTo>
                <a:cubicBezTo>
                  <a:pt x="11974" y="2237"/>
                  <a:pt x="11951" y="2190"/>
                  <a:pt x="11922" y="2190"/>
                </a:cubicBezTo>
                <a:close/>
                <a:moveTo>
                  <a:pt x="12236" y="2190"/>
                </a:moveTo>
                <a:cubicBezTo>
                  <a:pt x="12207" y="2190"/>
                  <a:pt x="12183" y="2237"/>
                  <a:pt x="12183" y="2294"/>
                </a:cubicBezTo>
                <a:lnTo>
                  <a:pt x="12183" y="2515"/>
                </a:lnTo>
                <a:cubicBezTo>
                  <a:pt x="12183" y="2572"/>
                  <a:pt x="12207" y="2617"/>
                  <a:pt x="12236" y="2617"/>
                </a:cubicBezTo>
                <a:cubicBezTo>
                  <a:pt x="12265" y="2617"/>
                  <a:pt x="12288" y="2572"/>
                  <a:pt x="12288" y="2515"/>
                </a:cubicBezTo>
                <a:lnTo>
                  <a:pt x="12288" y="2294"/>
                </a:lnTo>
                <a:cubicBezTo>
                  <a:pt x="12288" y="2237"/>
                  <a:pt x="12265" y="2190"/>
                  <a:pt x="12236" y="2190"/>
                </a:cubicBezTo>
                <a:close/>
                <a:moveTo>
                  <a:pt x="13085" y="2190"/>
                </a:moveTo>
                <a:cubicBezTo>
                  <a:pt x="13056" y="2190"/>
                  <a:pt x="13032" y="2237"/>
                  <a:pt x="13032" y="2294"/>
                </a:cubicBezTo>
                <a:lnTo>
                  <a:pt x="13032" y="2515"/>
                </a:lnTo>
                <a:cubicBezTo>
                  <a:pt x="13032" y="2572"/>
                  <a:pt x="13056" y="2617"/>
                  <a:pt x="13085" y="2617"/>
                </a:cubicBezTo>
                <a:cubicBezTo>
                  <a:pt x="13114" y="2617"/>
                  <a:pt x="13138" y="2572"/>
                  <a:pt x="13138" y="2515"/>
                </a:cubicBezTo>
                <a:lnTo>
                  <a:pt x="13138" y="2294"/>
                </a:lnTo>
                <a:cubicBezTo>
                  <a:pt x="13138" y="2237"/>
                  <a:pt x="13114" y="2190"/>
                  <a:pt x="13085" y="2190"/>
                </a:cubicBezTo>
                <a:close/>
                <a:moveTo>
                  <a:pt x="13399" y="2190"/>
                </a:moveTo>
                <a:cubicBezTo>
                  <a:pt x="13370" y="2190"/>
                  <a:pt x="13348" y="2237"/>
                  <a:pt x="13348" y="2294"/>
                </a:cubicBezTo>
                <a:lnTo>
                  <a:pt x="13348" y="2515"/>
                </a:lnTo>
                <a:cubicBezTo>
                  <a:pt x="13348" y="2572"/>
                  <a:pt x="13370" y="2617"/>
                  <a:pt x="13399" y="2617"/>
                </a:cubicBezTo>
                <a:cubicBezTo>
                  <a:pt x="13428" y="2617"/>
                  <a:pt x="13452" y="2572"/>
                  <a:pt x="13452" y="2515"/>
                </a:cubicBezTo>
                <a:lnTo>
                  <a:pt x="13452" y="2294"/>
                </a:lnTo>
                <a:cubicBezTo>
                  <a:pt x="13452" y="2237"/>
                  <a:pt x="13428" y="2190"/>
                  <a:pt x="13399" y="2190"/>
                </a:cubicBezTo>
                <a:close/>
                <a:moveTo>
                  <a:pt x="14249" y="2190"/>
                </a:moveTo>
                <a:cubicBezTo>
                  <a:pt x="14220" y="2190"/>
                  <a:pt x="14196" y="2237"/>
                  <a:pt x="14196" y="2294"/>
                </a:cubicBezTo>
                <a:lnTo>
                  <a:pt x="14196" y="2515"/>
                </a:lnTo>
                <a:cubicBezTo>
                  <a:pt x="14196" y="2572"/>
                  <a:pt x="14220" y="2617"/>
                  <a:pt x="14249" y="2617"/>
                </a:cubicBezTo>
                <a:cubicBezTo>
                  <a:pt x="14278" y="2617"/>
                  <a:pt x="14302" y="2572"/>
                  <a:pt x="14302" y="2515"/>
                </a:cubicBezTo>
                <a:lnTo>
                  <a:pt x="14302" y="2294"/>
                </a:lnTo>
                <a:cubicBezTo>
                  <a:pt x="14302" y="2237"/>
                  <a:pt x="14278" y="2190"/>
                  <a:pt x="14249" y="2190"/>
                </a:cubicBezTo>
                <a:close/>
                <a:moveTo>
                  <a:pt x="14564" y="2190"/>
                </a:moveTo>
                <a:cubicBezTo>
                  <a:pt x="14535" y="2190"/>
                  <a:pt x="14511" y="2237"/>
                  <a:pt x="14511" y="2294"/>
                </a:cubicBezTo>
                <a:lnTo>
                  <a:pt x="14511" y="2515"/>
                </a:lnTo>
                <a:cubicBezTo>
                  <a:pt x="14511" y="2572"/>
                  <a:pt x="14535" y="2617"/>
                  <a:pt x="14564" y="2617"/>
                </a:cubicBezTo>
                <a:cubicBezTo>
                  <a:pt x="14593" y="2617"/>
                  <a:pt x="14617" y="2572"/>
                  <a:pt x="14617" y="2515"/>
                </a:cubicBezTo>
                <a:lnTo>
                  <a:pt x="14617" y="2294"/>
                </a:lnTo>
                <a:cubicBezTo>
                  <a:pt x="14617" y="2237"/>
                  <a:pt x="14593" y="2190"/>
                  <a:pt x="14564" y="2190"/>
                </a:cubicBezTo>
                <a:close/>
                <a:moveTo>
                  <a:pt x="15413" y="2190"/>
                </a:moveTo>
                <a:cubicBezTo>
                  <a:pt x="15384" y="2190"/>
                  <a:pt x="15360" y="2237"/>
                  <a:pt x="15360" y="2294"/>
                </a:cubicBezTo>
                <a:lnTo>
                  <a:pt x="15360" y="2515"/>
                </a:lnTo>
                <a:cubicBezTo>
                  <a:pt x="15360" y="2572"/>
                  <a:pt x="15384" y="2617"/>
                  <a:pt x="15413" y="2617"/>
                </a:cubicBezTo>
                <a:cubicBezTo>
                  <a:pt x="15442" y="2617"/>
                  <a:pt x="15465" y="2572"/>
                  <a:pt x="15465" y="2515"/>
                </a:cubicBezTo>
                <a:lnTo>
                  <a:pt x="15465" y="2294"/>
                </a:lnTo>
                <a:cubicBezTo>
                  <a:pt x="15465" y="2237"/>
                  <a:pt x="15442" y="2190"/>
                  <a:pt x="15413" y="2190"/>
                </a:cubicBezTo>
                <a:close/>
                <a:moveTo>
                  <a:pt x="15728" y="2190"/>
                </a:moveTo>
                <a:cubicBezTo>
                  <a:pt x="15699" y="2190"/>
                  <a:pt x="15675" y="2237"/>
                  <a:pt x="15675" y="2294"/>
                </a:cubicBezTo>
                <a:lnTo>
                  <a:pt x="15675" y="2515"/>
                </a:lnTo>
                <a:cubicBezTo>
                  <a:pt x="15675" y="2572"/>
                  <a:pt x="15699" y="2617"/>
                  <a:pt x="15728" y="2617"/>
                </a:cubicBezTo>
                <a:cubicBezTo>
                  <a:pt x="15757" y="2617"/>
                  <a:pt x="15781" y="2572"/>
                  <a:pt x="15781" y="2515"/>
                </a:cubicBezTo>
                <a:lnTo>
                  <a:pt x="15781" y="2294"/>
                </a:lnTo>
                <a:cubicBezTo>
                  <a:pt x="15781" y="2237"/>
                  <a:pt x="15757" y="2190"/>
                  <a:pt x="15728" y="2190"/>
                </a:cubicBezTo>
                <a:close/>
                <a:moveTo>
                  <a:pt x="16578" y="2190"/>
                </a:moveTo>
                <a:cubicBezTo>
                  <a:pt x="16549" y="2190"/>
                  <a:pt x="16525" y="2237"/>
                  <a:pt x="16525" y="2294"/>
                </a:cubicBezTo>
                <a:lnTo>
                  <a:pt x="16525" y="2515"/>
                </a:lnTo>
                <a:cubicBezTo>
                  <a:pt x="16525" y="2572"/>
                  <a:pt x="16549" y="2617"/>
                  <a:pt x="16578" y="2617"/>
                </a:cubicBezTo>
                <a:cubicBezTo>
                  <a:pt x="16607" y="2617"/>
                  <a:pt x="16630" y="2572"/>
                  <a:pt x="16630" y="2515"/>
                </a:cubicBezTo>
                <a:lnTo>
                  <a:pt x="16630" y="2294"/>
                </a:lnTo>
                <a:cubicBezTo>
                  <a:pt x="16630" y="2237"/>
                  <a:pt x="16607" y="2190"/>
                  <a:pt x="16578" y="2190"/>
                </a:cubicBezTo>
                <a:close/>
                <a:moveTo>
                  <a:pt x="16892" y="2190"/>
                </a:moveTo>
                <a:cubicBezTo>
                  <a:pt x="16863" y="2190"/>
                  <a:pt x="16839" y="2237"/>
                  <a:pt x="16839" y="2294"/>
                </a:cubicBezTo>
                <a:lnTo>
                  <a:pt x="16839" y="2515"/>
                </a:lnTo>
                <a:cubicBezTo>
                  <a:pt x="16839" y="2572"/>
                  <a:pt x="16863" y="2617"/>
                  <a:pt x="16892" y="2617"/>
                </a:cubicBezTo>
                <a:cubicBezTo>
                  <a:pt x="16921" y="2617"/>
                  <a:pt x="16944" y="2572"/>
                  <a:pt x="16944" y="2515"/>
                </a:cubicBezTo>
                <a:lnTo>
                  <a:pt x="16944" y="2294"/>
                </a:lnTo>
                <a:cubicBezTo>
                  <a:pt x="16944" y="2237"/>
                  <a:pt x="16921" y="2190"/>
                  <a:pt x="16892" y="2190"/>
                </a:cubicBezTo>
                <a:close/>
                <a:moveTo>
                  <a:pt x="17741" y="2190"/>
                </a:moveTo>
                <a:cubicBezTo>
                  <a:pt x="17712" y="2190"/>
                  <a:pt x="17689" y="2237"/>
                  <a:pt x="17689" y="2294"/>
                </a:cubicBezTo>
                <a:lnTo>
                  <a:pt x="17689" y="2515"/>
                </a:lnTo>
                <a:cubicBezTo>
                  <a:pt x="17689" y="2572"/>
                  <a:pt x="17712" y="2617"/>
                  <a:pt x="17741" y="2617"/>
                </a:cubicBezTo>
                <a:cubicBezTo>
                  <a:pt x="17770" y="2617"/>
                  <a:pt x="17794" y="2572"/>
                  <a:pt x="17794" y="2515"/>
                </a:cubicBezTo>
                <a:lnTo>
                  <a:pt x="17794" y="2294"/>
                </a:lnTo>
                <a:cubicBezTo>
                  <a:pt x="17794" y="2237"/>
                  <a:pt x="17770" y="2190"/>
                  <a:pt x="17741" y="2190"/>
                </a:cubicBezTo>
                <a:close/>
                <a:moveTo>
                  <a:pt x="18055" y="2190"/>
                </a:moveTo>
                <a:cubicBezTo>
                  <a:pt x="18026" y="2190"/>
                  <a:pt x="18002" y="2237"/>
                  <a:pt x="18002" y="2294"/>
                </a:cubicBezTo>
                <a:lnTo>
                  <a:pt x="18002" y="2515"/>
                </a:lnTo>
                <a:cubicBezTo>
                  <a:pt x="18002" y="2572"/>
                  <a:pt x="18026" y="2617"/>
                  <a:pt x="18055" y="2617"/>
                </a:cubicBezTo>
                <a:cubicBezTo>
                  <a:pt x="18085" y="2617"/>
                  <a:pt x="18108" y="2572"/>
                  <a:pt x="18108" y="2515"/>
                </a:cubicBezTo>
                <a:lnTo>
                  <a:pt x="18108" y="2294"/>
                </a:lnTo>
                <a:cubicBezTo>
                  <a:pt x="18108" y="2237"/>
                  <a:pt x="18085" y="2190"/>
                  <a:pt x="18055" y="2190"/>
                </a:cubicBezTo>
                <a:close/>
                <a:moveTo>
                  <a:pt x="18905" y="2190"/>
                </a:moveTo>
                <a:cubicBezTo>
                  <a:pt x="18876" y="2190"/>
                  <a:pt x="18852" y="2237"/>
                  <a:pt x="18852" y="2294"/>
                </a:cubicBezTo>
                <a:lnTo>
                  <a:pt x="18852" y="2515"/>
                </a:lnTo>
                <a:cubicBezTo>
                  <a:pt x="18852" y="2572"/>
                  <a:pt x="18876" y="2617"/>
                  <a:pt x="18905" y="2617"/>
                </a:cubicBezTo>
                <a:cubicBezTo>
                  <a:pt x="18934" y="2617"/>
                  <a:pt x="18958" y="2572"/>
                  <a:pt x="18958" y="2515"/>
                </a:cubicBezTo>
                <a:lnTo>
                  <a:pt x="18958" y="2294"/>
                </a:lnTo>
                <a:cubicBezTo>
                  <a:pt x="18958" y="2237"/>
                  <a:pt x="18934" y="2190"/>
                  <a:pt x="18905" y="2190"/>
                </a:cubicBezTo>
                <a:close/>
                <a:moveTo>
                  <a:pt x="19220" y="2190"/>
                </a:moveTo>
                <a:cubicBezTo>
                  <a:pt x="19191" y="2190"/>
                  <a:pt x="19167" y="2237"/>
                  <a:pt x="19167" y="2294"/>
                </a:cubicBezTo>
                <a:lnTo>
                  <a:pt x="19167" y="2515"/>
                </a:lnTo>
                <a:cubicBezTo>
                  <a:pt x="19167" y="2572"/>
                  <a:pt x="19191" y="2617"/>
                  <a:pt x="19220" y="2617"/>
                </a:cubicBezTo>
                <a:cubicBezTo>
                  <a:pt x="19249" y="2617"/>
                  <a:pt x="19273" y="2572"/>
                  <a:pt x="19273" y="2515"/>
                </a:cubicBezTo>
                <a:lnTo>
                  <a:pt x="19273" y="2294"/>
                </a:lnTo>
                <a:cubicBezTo>
                  <a:pt x="19273" y="2237"/>
                  <a:pt x="19249" y="2190"/>
                  <a:pt x="19220" y="2190"/>
                </a:cubicBezTo>
                <a:close/>
                <a:moveTo>
                  <a:pt x="20069" y="2190"/>
                </a:moveTo>
                <a:cubicBezTo>
                  <a:pt x="20040" y="2190"/>
                  <a:pt x="20016" y="2237"/>
                  <a:pt x="20016" y="2294"/>
                </a:cubicBezTo>
                <a:lnTo>
                  <a:pt x="20016" y="2515"/>
                </a:lnTo>
                <a:cubicBezTo>
                  <a:pt x="20016" y="2572"/>
                  <a:pt x="20040" y="2617"/>
                  <a:pt x="20069" y="2617"/>
                </a:cubicBezTo>
                <a:cubicBezTo>
                  <a:pt x="20099" y="2617"/>
                  <a:pt x="20122" y="2572"/>
                  <a:pt x="20122" y="2515"/>
                </a:cubicBezTo>
                <a:lnTo>
                  <a:pt x="20122" y="2294"/>
                </a:lnTo>
                <a:cubicBezTo>
                  <a:pt x="20122" y="2237"/>
                  <a:pt x="20099" y="2190"/>
                  <a:pt x="20069" y="2190"/>
                </a:cubicBezTo>
                <a:close/>
                <a:moveTo>
                  <a:pt x="20384" y="2190"/>
                </a:moveTo>
                <a:cubicBezTo>
                  <a:pt x="20355" y="2190"/>
                  <a:pt x="20331" y="2237"/>
                  <a:pt x="20331" y="2294"/>
                </a:cubicBezTo>
                <a:lnTo>
                  <a:pt x="20331" y="2515"/>
                </a:lnTo>
                <a:cubicBezTo>
                  <a:pt x="20331" y="2572"/>
                  <a:pt x="20355" y="2617"/>
                  <a:pt x="20384" y="2617"/>
                </a:cubicBezTo>
                <a:cubicBezTo>
                  <a:pt x="20413" y="2617"/>
                  <a:pt x="20436" y="2572"/>
                  <a:pt x="20436" y="2515"/>
                </a:cubicBezTo>
                <a:lnTo>
                  <a:pt x="20436" y="2294"/>
                </a:lnTo>
                <a:cubicBezTo>
                  <a:pt x="20436" y="2237"/>
                  <a:pt x="20413" y="2190"/>
                  <a:pt x="20384" y="2190"/>
                </a:cubicBezTo>
                <a:close/>
                <a:moveTo>
                  <a:pt x="21234" y="2190"/>
                </a:moveTo>
                <a:cubicBezTo>
                  <a:pt x="21204" y="2190"/>
                  <a:pt x="21181" y="2237"/>
                  <a:pt x="21181" y="2294"/>
                </a:cubicBezTo>
                <a:lnTo>
                  <a:pt x="21181" y="2515"/>
                </a:lnTo>
                <a:cubicBezTo>
                  <a:pt x="21181" y="2572"/>
                  <a:pt x="21204" y="2617"/>
                  <a:pt x="21234" y="2617"/>
                </a:cubicBezTo>
                <a:cubicBezTo>
                  <a:pt x="21263" y="2617"/>
                  <a:pt x="21285" y="2572"/>
                  <a:pt x="21285" y="2515"/>
                </a:cubicBezTo>
                <a:lnTo>
                  <a:pt x="21285" y="2294"/>
                </a:lnTo>
                <a:cubicBezTo>
                  <a:pt x="21285" y="2237"/>
                  <a:pt x="21263" y="2190"/>
                  <a:pt x="21234" y="2190"/>
                </a:cubicBezTo>
                <a:close/>
                <a:moveTo>
                  <a:pt x="21547" y="2190"/>
                </a:moveTo>
                <a:cubicBezTo>
                  <a:pt x="21518" y="2190"/>
                  <a:pt x="21495" y="2237"/>
                  <a:pt x="21495" y="2294"/>
                </a:cubicBezTo>
                <a:lnTo>
                  <a:pt x="21495" y="2515"/>
                </a:lnTo>
                <a:cubicBezTo>
                  <a:pt x="21495" y="2572"/>
                  <a:pt x="21518" y="2617"/>
                  <a:pt x="21547" y="2617"/>
                </a:cubicBezTo>
                <a:cubicBezTo>
                  <a:pt x="21576" y="2617"/>
                  <a:pt x="21600" y="2572"/>
                  <a:pt x="21600" y="2515"/>
                </a:cubicBezTo>
                <a:lnTo>
                  <a:pt x="21600" y="2294"/>
                </a:lnTo>
                <a:cubicBezTo>
                  <a:pt x="21600" y="2237"/>
                  <a:pt x="21576" y="2190"/>
                  <a:pt x="21547" y="2190"/>
                </a:cubicBezTo>
                <a:close/>
                <a:moveTo>
                  <a:pt x="53" y="2920"/>
                </a:moveTo>
                <a:cubicBezTo>
                  <a:pt x="24" y="2920"/>
                  <a:pt x="0" y="2967"/>
                  <a:pt x="0" y="3024"/>
                </a:cubicBezTo>
                <a:lnTo>
                  <a:pt x="0" y="3244"/>
                </a:lnTo>
                <a:cubicBezTo>
                  <a:pt x="0" y="3302"/>
                  <a:pt x="24" y="3347"/>
                  <a:pt x="53" y="3347"/>
                </a:cubicBezTo>
                <a:cubicBezTo>
                  <a:pt x="82" y="3347"/>
                  <a:pt x="106" y="3302"/>
                  <a:pt x="106" y="3244"/>
                </a:cubicBezTo>
                <a:lnTo>
                  <a:pt x="106" y="3024"/>
                </a:lnTo>
                <a:cubicBezTo>
                  <a:pt x="106" y="2967"/>
                  <a:pt x="82" y="2920"/>
                  <a:pt x="53" y="2920"/>
                </a:cubicBezTo>
                <a:close/>
                <a:moveTo>
                  <a:pt x="367" y="2920"/>
                </a:moveTo>
                <a:cubicBezTo>
                  <a:pt x="338" y="2920"/>
                  <a:pt x="315" y="2967"/>
                  <a:pt x="315" y="3024"/>
                </a:cubicBezTo>
                <a:lnTo>
                  <a:pt x="315" y="3244"/>
                </a:lnTo>
                <a:cubicBezTo>
                  <a:pt x="315" y="3302"/>
                  <a:pt x="338" y="3347"/>
                  <a:pt x="367" y="3347"/>
                </a:cubicBezTo>
                <a:cubicBezTo>
                  <a:pt x="397" y="3347"/>
                  <a:pt x="420" y="3302"/>
                  <a:pt x="420" y="3244"/>
                </a:cubicBezTo>
                <a:lnTo>
                  <a:pt x="420" y="3024"/>
                </a:lnTo>
                <a:cubicBezTo>
                  <a:pt x="420" y="2967"/>
                  <a:pt x="397" y="2920"/>
                  <a:pt x="367" y="2920"/>
                </a:cubicBezTo>
                <a:close/>
                <a:moveTo>
                  <a:pt x="1217" y="2920"/>
                </a:moveTo>
                <a:cubicBezTo>
                  <a:pt x="1188" y="2920"/>
                  <a:pt x="1164" y="2967"/>
                  <a:pt x="1164" y="3024"/>
                </a:cubicBezTo>
                <a:lnTo>
                  <a:pt x="1164" y="3244"/>
                </a:lnTo>
                <a:cubicBezTo>
                  <a:pt x="1164" y="3302"/>
                  <a:pt x="1188" y="3347"/>
                  <a:pt x="1217" y="3347"/>
                </a:cubicBezTo>
                <a:cubicBezTo>
                  <a:pt x="1246" y="3347"/>
                  <a:pt x="1270" y="3302"/>
                  <a:pt x="1270" y="3244"/>
                </a:cubicBezTo>
                <a:lnTo>
                  <a:pt x="1270" y="3024"/>
                </a:lnTo>
                <a:cubicBezTo>
                  <a:pt x="1270" y="2967"/>
                  <a:pt x="1246" y="2920"/>
                  <a:pt x="1217" y="2920"/>
                </a:cubicBezTo>
                <a:close/>
                <a:moveTo>
                  <a:pt x="1532" y="2920"/>
                </a:moveTo>
                <a:cubicBezTo>
                  <a:pt x="1503" y="2920"/>
                  <a:pt x="1479" y="2967"/>
                  <a:pt x="1479" y="3024"/>
                </a:cubicBezTo>
                <a:lnTo>
                  <a:pt x="1479" y="3244"/>
                </a:lnTo>
                <a:cubicBezTo>
                  <a:pt x="1479" y="3302"/>
                  <a:pt x="1503" y="3347"/>
                  <a:pt x="1532" y="3347"/>
                </a:cubicBezTo>
                <a:cubicBezTo>
                  <a:pt x="1561" y="3347"/>
                  <a:pt x="1584" y="3302"/>
                  <a:pt x="1584" y="3244"/>
                </a:cubicBezTo>
                <a:lnTo>
                  <a:pt x="1584" y="3024"/>
                </a:lnTo>
                <a:cubicBezTo>
                  <a:pt x="1584" y="2967"/>
                  <a:pt x="1561" y="2920"/>
                  <a:pt x="1532" y="2920"/>
                </a:cubicBezTo>
                <a:close/>
                <a:moveTo>
                  <a:pt x="2380" y="2920"/>
                </a:moveTo>
                <a:cubicBezTo>
                  <a:pt x="2351" y="2920"/>
                  <a:pt x="2329" y="2967"/>
                  <a:pt x="2329" y="3024"/>
                </a:cubicBezTo>
                <a:lnTo>
                  <a:pt x="2329" y="3244"/>
                </a:lnTo>
                <a:cubicBezTo>
                  <a:pt x="2329" y="3302"/>
                  <a:pt x="2351" y="3347"/>
                  <a:pt x="2380" y="3347"/>
                </a:cubicBezTo>
                <a:cubicBezTo>
                  <a:pt x="2409" y="3347"/>
                  <a:pt x="2433" y="3302"/>
                  <a:pt x="2433" y="3244"/>
                </a:cubicBezTo>
                <a:lnTo>
                  <a:pt x="2433" y="3024"/>
                </a:lnTo>
                <a:cubicBezTo>
                  <a:pt x="2433" y="2967"/>
                  <a:pt x="2409" y="2920"/>
                  <a:pt x="2380" y="2920"/>
                </a:cubicBezTo>
                <a:close/>
                <a:moveTo>
                  <a:pt x="2695" y="2920"/>
                </a:moveTo>
                <a:cubicBezTo>
                  <a:pt x="2666" y="2920"/>
                  <a:pt x="2643" y="2967"/>
                  <a:pt x="2643" y="3024"/>
                </a:cubicBezTo>
                <a:lnTo>
                  <a:pt x="2643" y="3244"/>
                </a:lnTo>
                <a:cubicBezTo>
                  <a:pt x="2643" y="3302"/>
                  <a:pt x="2666" y="3347"/>
                  <a:pt x="2695" y="3347"/>
                </a:cubicBezTo>
                <a:cubicBezTo>
                  <a:pt x="2724" y="3347"/>
                  <a:pt x="2748" y="3302"/>
                  <a:pt x="2748" y="3244"/>
                </a:cubicBezTo>
                <a:lnTo>
                  <a:pt x="2748" y="3024"/>
                </a:lnTo>
                <a:cubicBezTo>
                  <a:pt x="2748" y="2967"/>
                  <a:pt x="2724" y="2920"/>
                  <a:pt x="2695" y="2920"/>
                </a:cubicBezTo>
                <a:close/>
                <a:moveTo>
                  <a:pt x="3545" y="2920"/>
                </a:moveTo>
                <a:cubicBezTo>
                  <a:pt x="3516" y="2920"/>
                  <a:pt x="3492" y="2967"/>
                  <a:pt x="3492" y="3024"/>
                </a:cubicBezTo>
                <a:lnTo>
                  <a:pt x="3492" y="3244"/>
                </a:lnTo>
                <a:cubicBezTo>
                  <a:pt x="3492" y="3302"/>
                  <a:pt x="3516" y="3347"/>
                  <a:pt x="3545" y="3347"/>
                </a:cubicBezTo>
                <a:cubicBezTo>
                  <a:pt x="3574" y="3347"/>
                  <a:pt x="3598" y="3302"/>
                  <a:pt x="3598" y="3244"/>
                </a:cubicBezTo>
                <a:lnTo>
                  <a:pt x="3598" y="3024"/>
                </a:lnTo>
                <a:cubicBezTo>
                  <a:pt x="3598" y="2967"/>
                  <a:pt x="3574" y="2920"/>
                  <a:pt x="3545" y="2920"/>
                </a:cubicBezTo>
                <a:close/>
                <a:moveTo>
                  <a:pt x="3859" y="2920"/>
                </a:moveTo>
                <a:cubicBezTo>
                  <a:pt x="3830" y="2920"/>
                  <a:pt x="3806" y="2967"/>
                  <a:pt x="3806" y="3024"/>
                </a:cubicBezTo>
                <a:lnTo>
                  <a:pt x="3806" y="3244"/>
                </a:lnTo>
                <a:cubicBezTo>
                  <a:pt x="3806" y="3302"/>
                  <a:pt x="3830" y="3347"/>
                  <a:pt x="3859" y="3347"/>
                </a:cubicBezTo>
                <a:cubicBezTo>
                  <a:pt x="3888" y="3347"/>
                  <a:pt x="3912" y="3302"/>
                  <a:pt x="3912" y="3244"/>
                </a:cubicBezTo>
                <a:lnTo>
                  <a:pt x="3912" y="3024"/>
                </a:lnTo>
                <a:cubicBezTo>
                  <a:pt x="3912" y="2967"/>
                  <a:pt x="3888" y="2920"/>
                  <a:pt x="3859" y="2920"/>
                </a:cubicBezTo>
                <a:close/>
                <a:moveTo>
                  <a:pt x="4709" y="2920"/>
                </a:moveTo>
                <a:cubicBezTo>
                  <a:pt x="4680" y="2920"/>
                  <a:pt x="4656" y="2967"/>
                  <a:pt x="4656" y="3024"/>
                </a:cubicBezTo>
                <a:lnTo>
                  <a:pt x="4656" y="3244"/>
                </a:lnTo>
                <a:cubicBezTo>
                  <a:pt x="4656" y="3302"/>
                  <a:pt x="4680" y="3347"/>
                  <a:pt x="4709" y="3347"/>
                </a:cubicBezTo>
                <a:cubicBezTo>
                  <a:pt x="4738" y="3347"/>
                  <a:pt x="4762" y="3302"/>
                  <a:pt x="4762" y="3244"/>
                </a:cubicBezTo>
                <a:lnTo>
                  <a:pt x="4762" y="3024"/>
                </a:lnTo>
                <a:cubicBezTo>
                  <a:pt x="4762" y="2967"/>
                  <a:pt x="4738" y="2920"/>
                  <a:pt x="4709" y="2920"/>
                </a:cubicBezTo>
                <a:close/>
                <a:moveTo>
                  <a:pt x="5023" y="2920"/>
                </a:moveTo>
                <a:cubicBezTo>
                  <a:pt x="4994" y="2920"/>
                  <a:pt x="4970" y="2967"/>
                  <a:pt x="4970" y="3024"/>
                </a:cubicBezTo>
                <a:lnTo>
                  <a:pt x="4970" y="3244"/>
                </a:lnTo>
                <a:cubicBezTo>
                  <a:pt x="4970" y="3302"/>
                  <a:pt x="4994" y="3347"/>
                  <a:pt x="5023" y="3347"/>
                </a:cubicBezTo>
                <a:cubicBezTo>
                  <a:pt x="5053" y="3347"/>
                  <a:pt x="5076" y="3302"/>
                  <a:pt x="5076" y="3244"/>
                </a:cubicBezTo>
                <a:lnTo>
                  <a:pt x="5076" y="3024"/>
                </a:lnTo>
                <a:cubicBezTo>
                  <a:pt x="5076" y="2967"/>
                  <a:pt x="5053" y="2920"/>
                  <a:pt x="5023" y="2920"/>
                </a:cubicBezTo>
                <a:close/>
                <a:moveTo>
                  <a:pt x="5873" y="2920"/>
                </a:moveTo>
                <a:cubicBezTo>
                  <a:pt x="5844" y="2920"/>
                  <a:pt x="5820" y="2967"/>
                  <a:pt x="5820" y="3024"/>
                </a:cubicBezTo>
                <a:lnTo>
                  <a:pt x="5820" y="3244"/>
                </a:lnTo>
                <a:cubicBezTo>
                  <a:pt x="5820" y="3302"/>
                  <a:pt x="5844" y="3347"/>
                  <a:pt x="5873" y="3347"/>
                </a:cubicBezTo>
                <a:cubicBezTo>
                  <a:pt x="5902" y="3347"/>
                  <a:pt x="5926" y="3302"/>
                  <a:pt x="5926" y="3244"/>
                </a:cubicBezTo>
                <a:lnTo>
                  <a:pt x="5926" y="3024"/>
                </a:lnTo>
                <a:cubicBezTo>
                  <a:pt x="5926" y="2967"/>
                  <a:pt x="5902" y="2920"/>
                  <a:pt x="5873" y="2920"/>
                </a:cubicBezTo>
                <a:close/>
                <a:moveTo>
                  <a:pt x="6188" y="2920"/>
                </a:moveTo>
                <a:cubicBezTo>
                  <a:pt x="6159" y="2920"/>
                  <a:pt x="6135" y="2967"/>
                  <a:pt x="6135" y="3024"/>
                </a:cubicBezTo>
                <a:lnTo>
                  <a:pt x="6135" y="3244"/>
                </a:lnTo>
                <a:cubicBezTo>
                  <a:pt x="6135" y="3302"/>
                  <a:pt x="6159" y="3347"/>
                  <a:pt x="6188" y="3347"/>
                </a:cubicBezTo>
                <a:cubicBezTo>
                  <a:pt x="6217" y="3347"/>
                  <a:pt x="6240" y="3302"/>
                  <a:pt x="6240" y="3244"/>
                </a:cubicBezTo>
                <a:lnTo>
                  <a:pt x="6240" y="3024"/>
                </a:lnTo>
                <a:cubicBezTo>
                  <a:pt x="6240" y="2967"/>
                  <a:pt x="6217" y="2920"/>
                  <a:pt x="6188" y="2920"/>
                </a:cubicBezTo>
                <a:close/>
                <a:moveTo>
                  <a:pt x="7036" y="2920"/>
                </a:moveTo>
                <a:cubicBezTo>
                  <a:pt x="7007" y="2920"/>
                  <a:pt x="6984" y="2967"/>
                  <a:pt x="6984" y="3024"/>
                </a:cubicBezTo>
                <a:lnTo>
                  <a:pt x="6984" y="3244"/>
                </a:lnTo>
                <a:cubicBezTo>
                  <a:pt x="6984" y="3302"/>
                  <a:pt x="7007" y="3347"/>
                  <a:pt x="7036" y="3347"/>
                </a:cubicBezTo>
                <a:cubicBezTo>
                  <a:pt x="7065" y="3347"/>
                  <a:pt x="7089" y="3302"/>
                  <a:pt x="7089" y="3244"/>
                </a:cubicBezTo>
                <a:lnTo>
                  <a:pt x="7089" y="3024"/>
                </a:lnTo>
                <a:cubicBezTo>
                  <a:pt x="7089" y="2967"/>
                  <a:pt x="7065" y="2920"/>
                  <a:pt x="7036" y="2920"/>
                </a:cubicBezTo>
                <a:close/>
                <a:moveTo>
                  <a:pt x="7351" y="2920"/>
                </a:moveTo>
                <a:cubicBezTo>
                  <a:pt x="7322" y="2920"/>
                  <a:pt x="7299" y="2967"/>
                  <a:pt x="7299" y="3024"/>
                </a:cubicBezTo>
                <a:lnTo>
                  <a:pt x="7299" y="3244"/>
                </a:lnTo>
                <a:cubicBezTo>
                  <a:pt x="7299" y="3302"/>
                  <a:pt x="7322" y="3347"/>
                  <a:pt x="7351" y="3347"/>
                </a:cubicBezTo>
                <a:cubicBezTo>
                  <a:pt x="7380" y="3347"/>
                  <a:pt x="7404" y="3302"/>
                  <a:pt x="7404" y="3244"/>
                </a:cubicBezTo>
                <a:lnTo>
                  <a:pt x="7404" y="3024"/>
                </a:lnTo>
                <a:cubicBezTo>
                  <a:pt x="7404" y="2967"/>
                  <a:pt x="7380" y="2920"/>
                  <a:pt x="7351" y="2920"/>
                </a:cubicBezTo>
                <a:close/>
                <a:moveTo>
                  <a:pt x="8201" y="2920"/>
                </a:moveTo>
                <a:cubicBezTo>
                  <a:pt x="8171" y="2920"/>
                  <a:pt x="8148" y="2967"/>
                  <a:pt x="8148" y="3024"/>
                </a:cubicBezTo>
                <a:lnTo>
                  <a:pt x="8148" y="3244"/>
                </a:lnTo>
                <a:cubicBezTo>
                  <a:pt x="8148" y="3302"/>
                  <a:pt x="8171" y="3347"/>
                  <a:pt x="8201" y="3347"/>
                </a:cubicBezTo>
                <a:cubicBezTo>
                  <a:pt x="8230" y="3347"/>
                  <a:pt x="8254" y="3302"/>
                  <a:pt x="8254" y="3244"/>
                </a:cubicBezTo>
                <a:lnTo>
                  <a:pt x="8254" y="3024"/>
                </a:lnTo>
                <a:cubicBezTo>
                  <a:pt x="8254" y="2967"/>
                  <a:pt x="8230" y="2920"/>
                  <a:pt x="8201" y="2920"/>
                </a:cubicBezTo>
                <a:close/>
                <a:moveTo>
                  <a:pt x="8515" y="2920"/>
                </a:moveTo>
                <a:cubicBezTo>
                  <a:pt x="8486" y="2920"/>
                  <a:pt x="8462" y="2967"/>
                  <a:pt x="8462" y="3024"/>
                </a:cubicBezTo>
                <a:lnTo>
                  <a:pt x="8462" y="3244"/>
                </a:lnTo>
                <a:cubicBezTo>
                  <a:pt x="8462" y="3302"/>
                  <a:pt x="8486" y="3347"/>
                  <a:pt x="8515" y="3347"/>
                </a:cubicBezTo>
                <a:cubicBezTo>
                  <a:pt x="8544" y="3347"/>
                  <a:pt x="8568" y="3302"/>
                  <a:pt x="8568" y="3244"/>
                </a:cubicBezTo>
                <a:lnTo>
                  <a:pt x="8568" y="3024"/>
                </a:lnTo>
                <a:cubicBezTo>
                  <a:pt x="8568" y="2967"/>
                  <a:pt x="8544" y="2920"/>
                  <a:pt x="8515" y="2920"/>
                </a:cubicBezTo>
                <a:close/>
                <a:moveTo>
                  <a:pt x="9365" y="2920"/>
                </a:moveTo>
                <a:cubicBezTo>
                  <a:pt x="9336" y="2920"/>
                  <a:pt x="9312" y="2967"/>
                  <a:pt x="9312" y="3024"/>
                </a:cubicBezTo>
                <a:lnTo>
                  <a:pt x="9312" y="3244"/>
                </a:lnTo>
                <a:cubicBezTo>
                  <a:pt x="9312" y="3302"/>
                  <a:pt x="9336" y="3347"/>
                  <a:pt x="9365" y="3347"/>
                </a:cubicBezTo>
                <a:cubicBezTo>
                  <a:pt x="9394" y="3347"/>
                  <a:pt x="9418" y="3302"/>
                  <a:pt x="9418" y="3244"/>
                </a:cubicBezTo>
                <a:lnTo>
                  <a:pt x="9418" y="3024"/>
                </a:lnTo>
                <a:cubicBezTo>
                  <a:pt x="9418" y="2967"/>
                  <a:pt x="9394" y="2920"/>
                  <a:pt x="9365" y="2920"/>
                </a:cubicBezTo>
                <a:close/>
                <a:moveTo>
                  <a:pt x="9679" y="2920"/>
                </a:moveTo>
                <a:cubicBezTo>
                  <a:pt x="9650" y="2920"/>
                  <a:pt x="9626" y="2967"/>
                  <a:pt x="9626" y="3024"/>
                </a:cubicBezTo>
                <a:lnTo>
                  <a:pt x="9626" y="3244"/>
                </a:lnTo>
                <a:cubicBezTo>
                  <a:pt x="9626" y="3302"/>
                  <a:pt x="9650" y="3347"/>
                  <a:pt x="9679" y="3347"/>
                </a:cubicBezTo>
                <a:cubicBezTo>
                  <a:pt x="9708" y="3347"/>
                  <a:pt x="9732" y="3302"/>
                  <a:pt x="9732" y="3244"/>
                </a:cubicBezTo>
                <a:lnTo>
                  <a:pt x="9732" y="3024"/>
                </a:lnTo>
                <a:cubicBezTo>
                  <a:pt x="9732" y="2967"/>
                  <a:pt x="9708" y="2920"/>
                  <a:pt x="9679" y="2920"/>
                </a:cubicBezTo>
                <a:close/>
                <a:moveTo>
                  <a:pt x="10529" y="2920"/>
                </a:moveTo>
                <a:cubicBezTo>
                  <a:pt x="10500" y="2920"/>
                  <a:pt x="10476" y="2967"/>
                  <a:pt x="10476" y="3024"/>
                </a:cubicBezTo>
                <a:lnTo>
                  <a:pt x="10476" y="3244"/>
                </a:lnTo>
                <a:cubicBezTo>
                  <a:pt x="10476" y="3302"/>
                  <a:pt x="10500" y="3347"/>
                  <a:pt x="10529" y="3347"/>
                </a:cubicBezTo>
                <a:cubicBezTo>
                  <a:pt x="10558" y="3347"/>
                  <a:pt x="10582" y="3302"/>
                  <a:pt x="10582" y="3244"/>
                </a:cubicBezTo>
                <a:lnTo>
                  <a:pt x="10582" y="3024"/>
                </a:lnTo>
                <a:cubicBezTo>
                  <a:pt x="10582" y="2967"/>
                  <a:pt x="10558" y="2920"/>
                  <a:pt x="10529" y="2920"/>
                </a:cubicBezTo>
                <a:close/>
                <a:moveTo>
                  <a:pt x="10844" y="2920"/>
                </a:moveTo>
                <a:cubicBezTo>
                  <a:pt x="10814" y="2920"/>
                  <a:pt x="10791" y="2967"/>
                  <a:pt x="10791" y="3024"/>
                </a:cubicBezTo>
                <a:lnTo>
                  <a:pt x="10791" y="3244"/>
                </a:lnTo>
                <a:cubicBezTo>
                  <a:pt x="10791" y="3302"/>
                  <a:pt x="10814" y="3347"/>
                  <a:pt x="10844" y="3347"/>
                </a:cubicBezTo>
                <a:cubicBezTo>
                  <a:pt x="10873" y="3347"/>
                  <a:pt x="10895" y="3302"/>
                  <a:pt x="10895" y="3244"/>
                </a:cubicBezTo>
                <a:lnTo>
                  <a:pt x="10895" y="3024"/>
                </a:lnTo>
                <a:cubicBezTo>
                  <a:pt x="10895" y="2967"/>
                  <a:pt x="10873" y="2920"/>
                  <a:pt x="10844" y="2920"/>
                </a:cubicBezTo>
                <a:close/>
                <a:moveTo>
                  <a:pt x="11692" y="2920"/>
                </a:moveTo>
                <a:cubicBezTo>
                  <a:pt x="11663" y="2920"/>
                  <a:pt x="11640" y="2967"/>
                  <a:pt x="11640" y="3024"/>
                </a:cubicBezTo>
                <a:lnTo>
                  <a:pt x="11640" y="3244"/>
                </a:lnTo>
                <a:cubicBezTo>
                  <a:pt x="11640" y="3302"/>
                  <a:pt x="11663" y="3347"/>
                  <a:pt x="11692" y="3347"/>
                </a:cubicBezTo>
                <a:cubicBezTo>
                  <a:pt x="11721" y="3347"/>
                  <a:pt x="11745" y="3302"/>
                  <a:pt x="11745" y="3244"/>
                </a:cubicBezTo>
                <a:lnTo>
                  <a:pt x="11745" y="3024"/>
                </a:lnTo>
                <a:cubicBezTo>
                  <a:pt x="11745" y="2967"/>
                  <a:pt x="11721" y="2920"/>
                  <a:pt x="11692" y="2920"/>
                </a:cubicBezTo>
                <a:close/>
                <a:moveTo>
                  <a:pt x="12007" y="2920"/>
                </a:moveTo>
                <a:cubicBezTo>
                  <a:pt x="11978" y="2920"/>
                  <a:pt x="11955" y="2967"/>
                  <a:pt x="11955" y="3024"/>
                </a:cubicBezTo>
                <a:lnTo>
                  <a:pt x="11955" y="3244"/>
                </a:lnTo>
                <a:cubicBezTo>
                  <a:pt x="11955" y="3302"/>
                  <a:pt x="11978" y="3347"/>
                  <a:pt x="12007" y="3347"/>
                </a:cubicBezTo>
                <a:cubicBezTo>
                  <a:pt x="12036" y="3347"/>
                  <a:pt x="12060" y="3302"/>
                  <a:pt x="12060" y="3244"/>
                </a:cubicBezTo>
                <a:lnTo>
                  <a:pt x="12060" y="3024"/>
                </a:lnTo>
                <a:cubicBezTo>
                  <a:pt x="12060" y="2967"/>
                  <a:pt x="12036" y="2920"/>
                  <a:pt x="12007" y="2920"/>
                </a:cubicBezTo>
                <a:close/>
                <a:moveTo>
                  <a:pt x="12856" y="2920"/>
                </a:moveTo>
                <a:cubicBezTo>
                  <a:pt x="12827" y="2920"/>
                  <a:pt x="12804" y="2967"/>
                  <a:pt x="12804" y="3024"/>
                </a:cubicBezTo>
                <a:lnTo>
                  <a:pt x="12804" y="3244"/>
                </a:lnTo>
                <a:cubicBezTo>
                  <a:pt x="12804" y="3302"/>
                  <a:pt x="12827" y="3347"/>
                  <a:pt x="12856" y="3347"/>
                </a:cubicBezTo>
                <a:cubicBezTo>
                  <a:pt x="12886" y="3347"/>
                  <a:pt x="12909" y="3302"/>
                  <a:pt x="12909" y="3244"/>
                </a:cubicBezTo>
                <a:lnTo>
                  <a:pt x="12909" y="3024"/>
                </a:lnTo>
                <a:cubicBezTo>
                  <a:pt x="12909" y="2967"/>
                  <a:pt x="12886" y="2920"/>
                  <a:pt x="12856" y="2920"/>
                </a:cubicBezTo>
                <a:close/>
                <a:moveTo>
                  <a:pt x="13171" y="2920"/>
                </a:moveTo>
                <a:cubicBezTo>
                  <a:pt x="13142" y="2920"/>
                  <a:pt x="13118" y="2967"/>
                  <a:pt x="13118" y="3024"/>
                </a:cubicBezTo>
                <a:lnTo>
                  <a:pt x="13118" y="3244"/>
                </a:lnTo>
                <a:cubicBezTo>
                  <a:pt x="13118" y="3302"/>
                  <a:pt x="13142" y="3347"/>
                  <a:pt x="13171" y="3347"/>
                </a:cubicBezTo>
                <a:cubicBezTo>
                  <a:pt x="13200" y="3347"/>
                  <a:pt x="13224" y="3302"/>
                  <a:pt x="13224" y="3244"/>
                </a:cubicBezTo>
                <a:lnTo>
                  <a:pt x="13224" y="3024"/>
                </a:lnTo>
                <a:cubicBezTo>
                  <a:pt x="13224" y="2967"/>
                  <a:pt x="13200" y="2920"/>
                  <a:pt x="13171" y="2920"/>
                </a:cubicBezTo>
                <a:close/>
                <a:moveTo>
                  <a:pt x="14021" y="2920"/>
                </a:moveTo>
                <a:cubicBezTo>
                  <a:pt x="13992" y="2920"/>
                  <a:pt x="13968" y="2967"/>
                  <a:pt x="13968" y="3024"/>
                </a:cubicBezTo>
                <a:lnTo>
                  <a:pt x="13968" y="3244"/>
                </a:lnTo>
                <a:cubicBezTo>
                  <a:pt x="13968" y="3302"/>
                  <a:pt x="13992" y="3347"/>
                  <a:pt x="14021" y="3347"/>
                </a:cubicBezTo>
                <a:cubicBezTo>
                  <a:pt x="14050" y="3347"/>
                  <a:pt x="14074" y="3302"/>
                  <a:pt x="14074" y="3244"/>
                </a:cubicBezTo>
                <a:lnTo>
                  <a:pt x="14074" y="3024"/>
                </a:lnTo>
                <a:cubicBezTo>
                  <a:pt x="14074" y="2967"/>
                  <a:pt x="14050" y="2920"/>
                  <a:pt x="14021" y="2920"/>
                </a:cubicBezTo>
                <a:close/>
                <a:moveTo>
                  <a:pt x="14335" y="2920"/>
                </a:moveTo>
                <a:cubicBezTo>
                  <a:pt x="14306" y="2920"/>
                  <a:pt x="14282" y="2967"/>
                  <a:pt x="14282" y="3024"/>
                </a:cubicBezTo>
                <a:lnTo>
                  <a:pt x="14282" y="3244"/>
                </a:lnTo>
                <a:cubicBezTo>
                  <a:pt x="14282" y="3302"/>
                  <a:pt x="14306" y="3347"/>
                  <a:pt x="14335" y="3347"/>
                </a:cubicBezTo>
                <a:cubicBezTo>
                  <a:pt x="14364" y="3347"/>
                  <a:pt x="14388" y="3302"/>
                  <a:pt x="14388" y="3244"/>
                </a:cubicBezTo>
                <a:lnTo>
                  <a:pt x="14388" y="3024"/>
                </a:lnTo>
                <a:cubicBezTo>
                  <a:pt x="14388" y="2967"/>
                  <a:pt x="14364" y="2920"/>
                  <a:pt x="14335" y="2920"/>
                </a:cubicBezTo>
                <a:close/>
                <a:moveTo>
                  <a:pt x="15185" y="2920"/>
                </a:moveTo>
                <a:cubicBezTo>
                  <a:pt x="15156" y="2920"/>
                  <a:pt x="15132" y="2967"/>
                  <a:pt x="15132" y="3024"/>
                </a:cubicBezTo>
                <a:lnTo>
                  <a:pt x="15132" y="3244"/>
                </a:lnTo>
                <a:cubicBezTo>
                  <a:pt x="15132" y="3302"/>
                  <a:pt x="15156" y="3347"/>
                  <a:pt x="15185" y="3347"/>
                </a:cubicBezTo>
                <a:cubicBezTo>
                  <a:pt x="15214" y="3347"/>
                  <a:pt x="15237" y="3302"/>
                  <a:pt x="15237" y="3244"/>
                </a:cubicBezTo>
                <a:lnTo>
                  <a:pt x="15237" y="3024"/>
                </a:lnTo>
                <a:cubicBezTo>
                  <a:pt x="15237" y="2967"/>
                  <a:pt x="15214" y="2920"/>
                  <a:pt x="15185" y="2920"/>
                </a:cubicBezTo>
                <a:close/>
                <a:moveTo>
                  <a:pt x="15500" y="2920"/>
                </a:moveTo>
                <a:cubicBezTo>
                  <a:pt x="15470" y="2920"/>
                  <a:pt x="15447" y="2967"/>
                  <a:pt x="15447" y="3024"/>
                </a:cubicBezTo>
                <a:lnTo>
                  <a:pt x="15447" y="3244"/>
                </a:lnTo>
                <a:cubicBezTo>
                  <a:pt x="15447" y="3302"/>
                  <a:pt x="15470" y="3347"/>
                  <a:pt x="15500" y="3347"/>
                </a:cubicBezTo>
                <a:cubicBezTo>
                  <a:pt x="15529" y="3347"/>
                  <a:pt x="15551" y="3302"/>
                  <a:pt x="15551" y="3244"/>
                </a:cubicBezTo>
                <a:lnTo>
                  <a:pt x="15551" y="3024"/>
                </a:lnTo>
                <a:cubicBezTo>
                  <a:pt x="15551" y="2967"/>
                  <a:pt x="15529" y="2920"/>
                  <a:pt x="15500" y="2920"/>
                </a:cubicBezTo>
                <a:close/>
                <a:moveTo>
                  <a:pt x="16349" y="2920"/>
                </a:moveTo>
                <a:cubicBezTo>
                  <a:pt x="16320" y="2920"/>
                  <a:pt x="16296" y="2967"/>
                  <a:pt x="16296" y="3024"/>
                </a:cubicBezTo>
                <a:lnTo>
                  <a:pt x="16296" y="3244"/>
                </a:lnTo>
                <a:cubicBezTo>
                  <a:pt x="16296" y="3302"/>
                  <a:pt x="16320" y="3347"/>
                  <a:pt x="16349" y="3347"/>
                </a:cubicBezTo>
                <a:cubicBezTo>
                  <a:pt x="16378" y="3347"/>
                  <a:pt x="16401" y="3302"/>
                  <a:pt x="16401" y="3244"/>
                </a:cubicBezTo>
                <a:lnTo>
                  <a:pt x="16401" y="3024"/>
                </a:lnTo>
                <a:cubicBezTo>
                  <a:pt x="16401" y="2967"/>
                  <a:pt x="16378" y="2920"/>
                  <a:pt x="16349" y="2920"/>
                </a:cubicBezTo>
                <a:close/>
                <a:moveTo>
                  <a:pt x="16663" y="2920"/>
                </a:moveTo>
                <a:cubicBezTo>
                  <a:pt x="16634" y="2920"/>
                  <a:pt x="16611" y="2967"/>
                  <a:pt x="16611" y="3024"/>
                </a:cubicBezTo>
                <a:lnTo>
                  <a:pt x="16611" y="3244"/>
                </a:lnTo>
                <a:cubicBezTo>
                  <a:pt x="16611" y="3302"/>
                  <a:pt x="16634" y="3347"/>
                  <a:pt x="16663" y="3347"/>
                </a:cubicBezTo>
                <a:cubicBezTo>
                  <a:pt x="16692" y="3347"/>
                  <a:pt x="16716" y="3302"/>
                  <a:pt x="16716" y="3244"/>
                </a:cubicBezTo>
                <a:lnTo>
                  <a:pt x="16716" y="3024"/>
                </a:lnTo>
                <a:cubicBezTo>
                  <a:pt x="16716" y="2967"/>
                  <a:pt x="16692" y="2920"/>
                  <a:pt x="16663" y="2920"/>
                </a:cubicBezTo>
                <a:close/>
                <a:moveTo>
                  <a:pt x="17512" y="2920"/>
                </a:moveTo>
                <a:cubicBezTo>
                  <a:pt x="17483" y="2920"/>
                  <a:pt x="17459" y="2967"/>
                  <a:pt x="17459" y="3024"/>
                </a:cubicBezTo>
                <a:lnTo>
                  <a:pt x="17459" y="3244"/>
                </a:lnTo>
                <a:cubicBezTo>
                  <a:pt x="17459" y="3302"/>
                  <a:pt x="17483" y="3347"/>
                  <a:pt x="17512" y="3347"/>
                </a:cubicBezTo>
                <a:cubicBezTo>
                  <a:pt x="17541" y="3347"/>
                  <a:pt x="17565" y="3302"/>
                  <a:pt x="17565" y="3244"/>
                </a:cubicBezTo>
                <a:lnTo>
                  <a:pt x="17565" y="3024"/>
                </a:lnTo>
                <a:cubicBezTo>
                  <a:pt x="17565" y="2967"/>
                  <a:pt x="17541" y="2920"/>
                  <a:pt x="17512" y="2920"/>
                </a:cubicBezTo>
                <a:close/>
                <a:moveTo>
                  <a:pt x="17827" y="2920"/>
                </a:moveTo>
                <a:cubicBezTo>
                  <a:pt x="17798" y="2920"/>
                  <a:pt x="17774" y="2967"/>
                  <a:pt x="17774" y="3024"/>
                </a:cubicBezTo>
                <a:lnTo>
                  <a:pt x="17774" y="3244"/>
                </a:lnTo>
                <a:cubicBezTo>
                  <a:pt x="17774" y="3302"/>
                  <a:pt x="17798" y="3347"/>
                  <a:pt x="17827" y="3347"/>
                </a:cubicBezTo>
                <a:cubicBezTo>
                  <a:pt x="17856" y="3347"/>
                  <a:pt x="17880" y="3302"/>
                  <a:pt x="17880" y="3244"/>
                </a:cubicBezTo>
                <a:lnTo>
                  <a:pt x="17880" y="3024"/>
                </a:lnTo>
                <a:cubicBezTo>
                  <a:pt x="17880" y="2967"/>
                  <a:pt x="17856" y="2920"/>
                  <a:pt x="17827" y="2920"/>
                </a:cubicBezTo>
                <a:close/>
                <a:moveTo>
                  <a:pt x="18677" y="2920"/>
                </a:moveTo>
                <a:cubicBezTo>
                  <a:pt x="18648" y="2920"/>
                  <a:pt x="18624" y="2967"/>
                  <a:pt x="18624" y="3024"/>
                </a:cubicBezTo>
                <a:lnTo>
                  <a:pt x="18624" y="3244"/>
                </a:lnTo>
                <a:cubicBezTo>
                  <a:pt x="18624" y="3302"/>
                  <a:pt x="18648" y="3347"/>
                  <a:pt x="18677" y="3347"/>
                </a:cubicBezTo>
                <a:cubicBezTo>
                  <a:pt x="18706" y="3347"/>
                  <a:pt x="18730" y="3302"/>
                  <a:pt x="18730" y="3244"/>
                </a:cubicBezTo>
                <a:lnTo>
                  <a:pt x="18730" y="3024"/>
                </a:lnTo>
                <a:cubicBezTo>
                  <a:pt x="18730" y="2967"/>
                  <a:pt x="18706" y="2920"/>
                  <a:pt x="18677" y="2920"/>
                </a:cubicBezTo>
                <a:close/>
                <a:moveTo>
                  <a:pt x="18991" y="2920"/>
                </a:moveTo>
                <a:cubicBezTo>
                  <a:pt x="18962" y="2920"/>
                  <a:pt x="18938" y="2967"/>
                  <a:pt x="18938" y="3024"/>
                </a:cubicBezTo>
                <a:lnTo>
                  <a:pt x="18938" y="3244"/>
                </a:lnTo>
                <a:cubicBezTo>
                  <a:pt x="18938" y="3302"/>
                  <a:pt x="18962" y="3347"/>
                  <a:pt x="18991" y="3347"/>
                </a:cubicBezTo>
                <a:cubicBezTo>
                  <a:pt x="19020" y="3347"/>
                  <a:pt x="19044" y="3302"/>
                  <a:pt x="19044" y="3244"/>
                </a:cubicBezTo>
                <a:lnTo>
                  <a:pt x="19044" y="3024"/>
                </a:lnTo>
                <a:cubicBezTo>
                  <a:pt x="19044" y="2967"/>
                  <a:pt x="19020" y="2920"/>
                  <a:pt x="18991" y="2920"/>
                </a:cubicBezTo>
                <a:close/>
                <a:moveTo>
                  <a:pt x="19841" y="2920"/>
                </a:moveTo>
                <a:cubicBezTo>
                  <a:pt x="19812" y="2920"/>
                  <a:pt x="19788" y="2967"/>
                  <a:pt x="19788" y="3024"/>
                </a:cubicBezTo>
                <a:lnTo>
                  <a:pt x="19788" y="3244"/>
                </a:lnTo>
                <a:cubicBezTo>
                  <a:pt x="19788" y="3302"/>
                  <a:pt x="19812" y="3347"/>
                  <a:pt x="19841" y="3347"/>
                </a:cubicBezTo>
                <a:cubicBezTo>
                  <a:pt x="19870" y="3347"/>
                  <a:pt x="19894" y="3302"/>
                  <a:pt x="19894" y="3244"/>
                </a:cubicBezTo>
                <a:lnTo>
                  <a:pt x="19894" y="3024"/>
                </a:lnTo>
                <a:cubicBezTo>
                  <a:pt x="19894" y="2967"/>
                  <a:pt x="19870" y="2920"/>
                  <a:pt x="19841" y="2920"/>
                </a:cubicBezTo>
                <a:close/>
                <a:moveTo>
                  <a:pt x="20155" y="2920"/>
                </a:moveTo>
                <a:cubicBezTo>
                  <a:pt x="20126" y="2920"/>
                  <a:pt x="20102" y="2967"/>
                  <a:pt x="20102" y="3024"/>
                </a:cubicBezTo>
                <a:lnTo>
                  <a:pt x="20102" y="3244"/>
                </a:lnTo>
                <a:cubicBezTo>
                  <a:pt x="20102" y="3302"/>
                  <a:pt x="20126" y="3347"/>
                  <a:pt x="20155" y="3347"/>
                </a:cubicBezTo>
                <a:cubicBezTo>
                  <a:pt x="20184" y="3347"/>
                  <a:pt x="20207" y="3302"/>
                  <a:pt x="20207" y="3244"/>
                </a:cubicBezTo>
                <a:lnTo>
                  <a:pt x="20207" y="3024"/>
                </a:lnTo>
                <a:cubicBezTo>
                  <a:pt x="20207" y="2967"/>
                  <a:pt x="20184" y="2920"/>
                  <a:pt x="20155" y="2920"/>
                </a:cubicBezTo>
                <a:close/>
                <a:moveTo>
                  <a:pt x="21004" y="2920"/>
                </a:moveTo>
                <a:cubicBezTo>
                  <a:pt x="20975" y="2920"/>
                  <a:pt x="20952" y="2967"/>
                  <a:pt x="20952" y="3024"/>
                </a:cubicBezTo>
                <a:lnTo>
                  <a:pt x="20952" y="3244"/>
                </a:lnTo>
                <a:cubicBezTo>
                  <a:pt x="20952" y="3302"/>
                  <a:pt x="20975" y="3347"/>
                  <a:pt x="21004" y="3347"/>
                </a:cubicBezTo>
                <a:cubicBezTo>
                  <a:pt x="21033" y="3347"/>
                  <a:pt x="21057" y="3302"/>
                  <a:pt x="21057" y="3244"/>
                </a:cubicBezTo>
                <a:lnTo>
                  <a:pt x="21057" y="3024"/>
                </a:lnTo>
                <a:cubicBezTo>
                  <a:pt x="21057" y="2967"/>
                  <a:pt x="21033" y="2920"/>
                  <a:pt x="21004" y="2920"/>
                </a:cubicBezTo>
                <a:close/>
                <a:moveTo>
                  <a:pt x="21319" y="2920"/>
                </a:moveTo>
                <a:cubicBezTo>
                  <a:pt x="21289" y="2920"/>
                  <a:pt x="21267" y="2967"/>
                  <a:pt x="21267" y="3024"/>
                </a:cubicBezTo>
                <a:lnTo>
                  <a:pt x="21267" y="3244"/>
                </a:lnTo>
                <a:cubicBezTo>
                  <a:pt x="21267" y="3302"/>
                  <a:pt x="21289" y="3347"/>
                  <a:pt x="21319" y="3347"/>
                </a:cubicBezTo>
                <a:cubicBezTo>
                  <a:pt x="21348" y="3347"/>
                  <a:pt x="21372" y="3302"/>
                  <a:pt x="21372" y="3244"/>
                </a:cubicBezTo>
                <a:lnTo>
                  <a:pt x="21372" y="3024"/>
                </a:lnTo>
                <a:cubicBezTo>
                  <a:pt x="21372" y="2967"/>
                  <a:pt x="21348" y="2920"/>
                  <a:pt x="21319" y="2920"/>
                </a:cubicBezTo>
                <a:close/>
                <a:moveTo>
                  <a:pt x="281" y="3650"/>
                </a:moveTo>
                <a:cubicBezTo>
                  <a:pt x="252" y="3650"/>
                  <a:pt x="228" y="3697"/>
                  <a:pt x="228" y="3754"/>
                </a:cubicBezTo>
                <a:lnTo>
                  <a:pt x="228" y="3974"/>
                </a:lnTo>
                <a:cubicBezTo>
                  <a:pt x="228" y="4032"/>
                  <a:pt x="252" y="4077"/>
                  <a:pt x="281" y="4077"/>
                </a:cubicBezTo>
                <a:cubicBezTo>
                  <a:pt x="311" y="4077"/>
                  <a:pt x="334" y="4032"/>
                  <a:pt x="334" y="3974"/>
                </a:cubicBezTo>
                <a:lnTo>
                  <a:pt x="334" y="3754"/>
                </a:lnTo>
                <a:cubicBezTo>
                  <a:pt x="334" y="3697"/>
                  <a:pt x="311" y="3650"/>
                  <a:pt x="281" y="3650"/>
                </a:cubicBezTo>
                <a:close/>
                <a:moveTo>
                  <a:pt x="596" y="3650"/>
                </a:moveTo>
                <a:cubicBezTo>
                  <a:pt x="567" y="3650"/>
                  <a:pt x="543" y="3697"/>
                  <a:pt x="543" y="3754"/>
                </a:cubicBezTo>
                <a:lnTo>
                  <a:pt x="543" y="3974"/>
                </a:lnTo>
                <a:cubicBezTo>
                  <a:pt x="543" y="4032"/>
                  <a:pt x="567" y="4077"/>
                  <a:pt x="596" y="4077"/>
                </a:cubicBezTo>
                <a:cubicBezTo>
                  <a:pt x="625" y="4077"/>
                  <a:pt x="649" y="4032"/>
                  <a:pt x="649" y="3974"/>
                </a:cubicBezTo>
                <a:lnTo>
                  <a:pt x="649" y="3754"/>
                </a:lnTo>
                <a:cubicBezTo>
                  <a:pt x="649" y="3697"/>
                  <a:pt x="625" y="3650"/>
                  <a:pt x="596" y="3650"/>
                </a:cubicBezTo>
                <a:close/>
                <a:moveTo>
                  <a:pt x="1446" y="3650"/>
                </a:moveTo>
                <a:cubicBezTo>
                  <a:pt x="1417" y="3650"/>
                  <a:pt x="1393" y="3697"/>
                  <a:pt x="1393" y="3754"/>
                </a:cubicBezTo>
                <a:lnTo>
                  <a:pt x="1393" y="3974"/>
                </a:lnTo>
                <a:cubicBezTo>
                  <a:pt x="1393" y="4032"/>
                  <a:pt x="1417" y="4077"/>
                  <a:pt x="1446" y="4077"/>
                </a:cubicBezTo>
                <a:cubicBezTo>
                  <a:pt x="1475" y="4077"/>
                  <a:pt x="1499" y="4032"/>
                  <a:pt x="1499" y="3974"/>
                </a:cubicBezTo>
                <a:lnTo>
                  <a:pt x="1499" y="3754"/>
                </a:lnTo>
                <a:cubicBezTo>
                  <a:pt x="1499" y="3697"/>
                  <a:pt x="1475" y="3650"/>
                  <a:pt x="1446" y="3650"/>
                </a:cubicBezTo>
                <a:close/>
                <a:moveTo>
                  <a:pt x="1760" y="3650"/>
                </a:moveTo>
                <a:cubicBezTo>
                  <a:pt x="1731" y="3650"/>
                  <a:pt x="1707" y="3697"/>
                  <a:pt x="1707" y="3754"/>
                </a:cubicBezTo>
                <a:lnTo>
                  <a:pt x="1707" y="3974"/>
                </a:lnTo>
                <a:cubicBezTo>
                  <a:pt x="1707" y="4032"/>
                  <a:pt x="1731" y="4077"/>
                  <a:pt x="1760" y="4077"/>
                </a:cubicBezTo>
                <a:cubicBezTo>
                  <a:pt x="1789" y="4077"/>
                  <a:pt x="1813" y="4032"/>
                  <a:pt x="1813" y="3974"/>
                </a:cubicBezTo>
                <a:lnTo>
                  <a:pt x="1813" y="3754"/>
                </a:lnTo>
                <a:cubicBezTo>
                  <a:pt x="1813" y="3697"/>
                  <a:pt x="1789" y="3650"/>
                  <a:pt x="1760" y="3650"/>
                </a:cubicBezTo>
                <a:close/>
                <a:moveTo>
                  <a:pt x="2610" y="3650"/>
                </a:moveTo>
                <a:cubicBezTo>
                  <a:pt x="2581" y="3650"/>
                  <a:pt x="2557" y="3697"/>
                  <a:pt x="2557" y="3754"/>
                </a:cubicBezTo>
                <a:lnTo>
                  <a:pt x="2557" y="3974"/>
                </a:lnTo>
                <a:cubicBezTo>
                  <a:pt x="2557" y="4032"/>
                  <a:pt x="2581" y="4077"/>
                  <a:pt x="2610" y="4077"/>
                </a:cubicBezTo>
                <a:cubicBezTo>
                  <a:pt x="2639" y="4077"/>
                  <a:pt x="2662" y="4032"/>
                  <a:pt x="2662" y="3974"/>
                </a:cubicBezTo>
                <a:lnTo>
                  <a:pt x="2662" y="3754"/>
                </a:lnTo>
                <a:cubicBezTo>
                  <a:pt x="2662" y="3697"/>
                  <a:pt x="2639" y="3650"/>
                  <a:pt x="2610" y="3650"/>
                </a:cubicBezTo>
                <a:close/>
                <a:moveTo>
                  <a:pt x="2924" y="3650"/>
                </a:moveTo>
                <a:cubicBezTo>
                  <a:pt x="2895" y="3650"/>
                  <a:pt x="2871" y="3697"/>
                  <a:pt x="2871" y="3754"/>
                </a:cubicBezTo>
                <a:lnTo>
                  <a:pt x="2871" y="3974"/>
                </a:lnTo>
                <a:cubicBezTo>
                  <a:pt x="2871" y="4032"/>
                  <a:pt x="2895" y="4077"/>
                  <a:pt x="2924" y="4077"/>
                </a:cubicBezTo>
                <a:cubicBezTo>
                  <a:pt x="2954" y="4077"/>
                  <a:pt x="2976" y="4032"/>
                  <a:pt x="2976" y="3974"/>
                </a:cubicBezTo>
                <a:lnTo>
                  <a:pt x="2976" y="3754"/>
                </a:lnTo>
                <a:cubicBezTo>
                  <a:pt x="2976" y="3697"/>
                  <a:pt x="2954" y="3650"/>
                  <a:pt x="2924" y="3650"/>
                </a:cubicBezTo>
                <a:close/>
                <a:moveTo>
                  <a:pt x="3773" y="3650"/>
                </a:moveTo>
                <a:cubicBezTo>
                  <a:pt x="3744" y="3650"/>
                  <a:pt x="3721" y="3697"/>
                  <a:pt x="3721" y="3754"/>
                </a:cubicBezTo>
                <a:lnTo>
                  <a:pt x="3721" y="3974"/>
                </a:lnTo>
                <a:cubicBezTo>
                  <a:pt x="3721" y="4032"/>
                  <a:pt x="3744" y="4077"/>
                  <a:pt x="3773" y="4077"/>
                </a:cubicBezTo>
                <a:cubicBezTo>
                  <a:pt x="3802" y="4077"/>
                  <a:pt x="3826" y="4032"/>
                  <a:pt x="3826" y="3974"/>
                </a:cubicBezTo>
                <a:lnTo>
                  <a:pt x="3826" y="3754"/>
                </a:lnTo>
                <a:cubicBezTo>
                  <a:pt x="3826" y="3697"/>
                  <a:pt x="3802" y="3650"/>
                  <a:pt x="3773" y="3650"/>
                </a:cubicBezTo>
                <a:close/>
                <a:moveTo>
                  <a:pt x="4088" y="3650"/>
                </a:moveTo>
                <a:cubicBezTo>
                  <a:pt x="4058" y="3650"/>
                  <a:pt x="4035" y="3697"/>
                  <a:pt x="4035" y="3754"/>
                </a:cubicBezTo>
                <a:lnTo>
                  <a:pt x="4035" y="3974"/>
                </a:lnTo>
                <a:cubicBezTo>
                  <a:pt x="4035" y="4032"/>
                  <a:pt x="4058" y="4077"/>
                  <a:pt x="4088" y="4077"/>
                </a:cubicBezTo>
                <a:cubicBezTo>
                  <a:pt x="4117" y="4077"/>
                  <a:pt x="4141" y="4032"/>
                  <a:pt x="4141" y="3974"/>
                </a:cubicBezTo>
                <a:lnTo>
                  <a:pt x="4141" y="3754"/>
                </a:lnTo>
                <a:cubicBezTo>
                  <a:pt x="4141" y="3697"/>
                  <a:pt x="4117" y="3650"/>
                  <a:pt x="4088" y="3650"/>
                </a:cubicBezTo>
                <a:close/>
                <a:moveTo>
                  <a:pt x="4937" y="3650"/>
                </a:moveTo>
                <a:cubicBezTo>
                  <a:pt x="4908" y="3650"/>
                  <a:pt x="4884" y="3697"/>
                  <a:pt x="4884" y="3754"/>
                </a:cubicBezTo>
                <a:lnTo>
                  <a:pt x="4884" y="3974"/>
                </a:lnTo>
                <a:cubicBezTo>
                  <a:pt x="4884" y="4032"/>
                  <a:pt x="4908" y="4077"/>
                  <a:pt x="4937" y="4077"/>
                </a:cubicBezTo>
                <a:cubicBezTo>
                  <a:pt x="4966" y="4077"/>
                  <a:pt x="4990" y="4032"/>
                  <a:pt x="4990" y="3974"/>
                </a:cubicBezTo>
                <a:lnTo>
                  <a:pt x="4990" y="3754"/>
                </a:lnTo>
                <a:cubicBezTo>
                  <a:pt x="4990" y="3697"/>
                  <a:pt x="4966" y="3650"/>
                  <a:pt x="4937" y="3650"/>
                </a:cubicBezTo>
                <a:close/>
                <a:moveTo>
                  <a:pt x="5252" y="3650"/>
                </a:moveTo>
                <a:cubicBezTo>
                  <a:pt x="5223" y="3650"/>
                  <a:pt x="5199" y="3697"/>
                  <a:pt x="5199" y="3754"/>
                </a:cubicBezTo>
                <a:lnTo>
                  <a:pt x="5199" y="3974"/>
                </a:lnTo>
                <a:cubicBezTo>
                  <a:pt x="5199" y="4032"/>
                  <a:pt x="5223" y="4077"/>
                  <a:pt x="5252" y="4077"/>
                </a:cubicBezTo>
                <a:cubicBezTo>
                  <a:pt x="5281" y="4077"/>
                  <a:pt x="5305" y="4032"/>
                  <a:pt x="5305" y="3974"/>
                </a:cubicBezTo>
                <a:lnTo>
                  <a:pt x="5305" y="3754"/>
                </a:lnTo>
                <a:cubicBezTo>
                  <a:pt x="5305" y="3697"/>
                  <a:pt x="5281" y="3650"/>
                  <a:pt x="5252" y="3650"/>
                </a:cubicBezTo>
                <a:close/>
                <a:moveTo>
                  <a:pt x="6102" y="3650"/>
                </a:moveTo>
                <a:cubicBezTo>
                  <a:pt x="6072" y="3650"/>
                  <a:pt x="6049" y="3697"/>
                  <a:pt x="6049" y="3754"/>
                </a:cubicBezTo>
                <a:lnTo>
                  <a:pt x="6049" y="3974"/>
                </a:lnTo>
                <a:cubicBezTo>
                  <a:pt x="6049" y="4032"/>
                  <a:pt x="6072" y="4077"/>
                  <a:pt x="6102" y="4077"/>
                </a:cubicBezTo>
                <a:cubicBezTo>
                  <a:pt x="6131" y="4077"/>
                  <a:pt x="6155" y="4032"/>
                  <a:pt x="6155" y="3974"/>
                </a:cubicBezTo>
                <a:lnTo>
                  <a:pt x="6155" y="3754"/>
                </a:lnTo>
                <a:cubicBezTo>
                  <a:pt x="6155" y="3697"/>
                  <a:pt x="6131" y="3650"/>
                  <a:pt x="6102" y="3650"/>
                </a:cubicBezTo>
                <a:close/>
                <a:moveTo>
                  <a:pt x="6416" y="3650"/>
                </a:moveTo>
                <a:cubicBezTo>
                  <a:pt x="6387" y="3650"/>
                  <a:pt x="6363" y="3697"/>
                  <a:pt x="6363" y="3754"/>
                </a:cubicBezTo>
                <a:lnTo>
                  <a:pt x="6363" y="3974"/>
                </a:lnTo>
                <a:cubicBezTo>
                  <a:pt x="6363" y="4032"/>
                  <a:pt x="6387" y="4077"/>
                  <a:pt x="6416" y="4077"/>
                </a:cubicBezTo>
                <a:cubicBezTo>
                  <a:pt x="6445" y="4077"/>
                  <a:pt x="6469" y="4032"/>
                  <a:pt x="6469" y="3974"/>
                </a:cubicBezTo>
                <a:lnTo>
                  <a:pt x="6469" y="3754"/>
                </a:lnTo>
                <a:cubicBezTo>
                  <a:pt x="6469" y="3697"/>
                  <a:pt x="6445" y="3650"/>
                  <a:pt x="6416" y="3650"/>
                </a:cubicBezTo>
                <a:close/>
                <a:moveTo>
                  <a:pt x="7266" y="3650"/>
                </a:moveTo>
                <a:cubicBezTo>
                  <a:pt x="7237" y="3650"/>
                  <a:pt x="7213" y="3697"/>
                  <a:pt x="7213" y="3754"/>
                </a:cubicBezTo>
                <a:lnTo>
                  <a:pt x="7213" y="3974"/>
                </a:lnTo>
                <a:cubicBezTo>
                  <a:pt x="7213" y="4032"/>
                  <a:pt x="7237" y="4077"/>
                  <a:pt x="7266" y="4077"/>
                </a:cubicBezTo>
                <a:cubicBezTo>
                  <a:pt x="7295" y="4077"/>
                  <a:pt x="7318" y="4032"/>
                  <a:pt x="7318" y="3974"/>
                </a:cubicBezTo>
                <a:lnTo>
                  <a:pt x="7318" y="3754"/>
                </a:lnTo>
                <a:cubicBezTo>
                  <a:pt x="7318" y="3697"/>
                  <a:pt x="7295" y="3650"/>
                  <a:pt x="7266" y="3650"/>
                </a:cubicBezTo>
                <a:close/>
                <a:moveTo>
                  <a:pt x="7580" y="3650"/>
                </a:moveTo>
                <a:cubicBezTo>
                  <a:pt x="7551" y="3650"/>
                  <a:pt x="7527" y="3697"/>
                  <a:pt x="7527" y="3754"/>
                </a:cubicBezTo>
                <a:lnTo>
                  <a:pt x="7527" y="3974"/>
                </a:lnTo>
                <a:cubicBezTo>
                  <a:pt x="7527" y="4032"/>
                  <a:pt x="7551" y="4077"/>
                  <a:pt x="7580" y="4077"/>
                </a:cubicBezTo>
                <a:cubicBezTo>
                  <a:pt x="7609" y="4077"/>
                  <a:pt x="7632" y="4032"/>
                  <a:pt x="7632" y="3974"/>
                </a:cubicBezTo>
                <a:lnTo>
                  <a:pt x="7632" y="3754"/>
                </a:lnTo>
                <a:cubicBezTo>
                  <a:pt x="7632" y="3697"/>
                  <a:pt x="7609" y="3650"/>
                  <a:pt x="7580" y="3650"/>
                </a:cubicBezTo>
                <a:close/>
                <a:moveTo>
                  <a:pt x="8429" y="3650"/>
                </a:moveTo>
                <a:cubicBezTo>
                  <a:pt x="8400" y="3650"/>
                  <a:pt x="8377" y="3697"/>
                  <a:pt x="8377" y="3754"/>
                </a:cubicBezTo>
                <a:lnTo>
                  <a:pt x="8377" y="3974"/>
                </a:lnTo>
                <a:cubicBezTo>
                  <a:pt x="8377" y="4032"/>
                  <a:pt x="8400" y="4077"/>
                  <a:pt x="8429" y="4077"/>
                </a:cubicBezTo>
                <a:cubicBezTo>
                  <a:pt x="8458" y="4077"/>
                  <a:pt x="8482" y="4032"/>
                  <a:pt x="8482" y="3974"/>
                </a:cubicBezTo>
                <a:lnTo>
                  <a:pt x="8482" y="3754"/>
                </a:lnTo>
                <a:cubicBezTo>
                  <a:pt x="8482" y="3697"/>
                  <a:pt x="8458" y="3650"/>
                  <a:pt x="8429" y="3650"/>
                </a:cubicBezTo>
                <a:close/>
                <a:moveTo>
                  <a:pt x="8744" y="3650"/>
                </a:moveTo>
                <a:cubicBezTo>
                  <a:pt x="8714" y="3650"/>
                  <a:pt x="8691" y="3697"/>
                  <a:pt x="8691" y="3754"/>
                </a:cubicBezTo>
                <a:lnTo>
                  <a:pt x="8691" y="3974"/>
                </a:lnTo>
                <a:cubicBezTo>
                  <a:pt x="8691" y="4032"/>
                  <a:pt x="8714" y="4077"/>
                  <a:pt x="8744" y="4077"/>
                </a:cubicBezTo>
                <a:cubicBezTo>
                  <a:pt x="8773" y="4077"/>
                  <a:pt x="8796" y="4032"/>
                  <a:pt x="8796" y="3974"/>
                </a:cubicBezTo>
                <a:lnTo>
                  <a:pt x="8796" y="3754"/>
                </a:lnTo>
                <a:cubicBezTo>
                  <a:pt x="8796" y="3697"/>
                  <a:pt x="8773" y="3650"/>
                  <a:pt x="8744" y="3650"/>
                </a:cubicBezTo>
                <a:close/>
                <a:moveTo>
                  <a:pt x="9593" y="3650"/>
                </a:moveTo>
                <a:cubicBezTo>
                  <a:pt x="9564" y="3650"/>
                  <a:pt x="9540" y="3697"/>
                  <a:pt x="9540" y="3754"/>
                </a:cubicBezTo>
                <a:lnTo>
                  <a:pt x="9540" y="3974"/>
                </a:lnTo>
                <a:cubicBezTo>
                  <a:pt x="9540" y="4032"/>
                  <a:pt x="9564" y="4077"/>
                  <a:pt x="9593" y="4077"/>
                </a:cubicBezTo>
                <a:cubicBezTo>
                  <a:pt x="9622" y="4077"/>
                  <a:pt x="9646" y="4032"/>
                  <a:pt x="9646" y="3974"/>
                </a:cubicBezTo>
                <a:lnTo>
                  <a:pt x="9646" y="3754"/>
                </a:lnTo>
                <a:cubicBezTo>
                  <a:pt x="9646" y="3697"/>
                  <a:pt x="9622" y="3650"/>
                  <a:pt x="9593" y="3650"/>
                </a:cubicBezTo>
                <a:close/>
                <a:moveTo>
                  <a:pt x="9908" y="3650"/>
                </a:moveTo>
                <a:cubicBezTo>
                  <a:pt x="9879" y="3650"/>
                  <a:pt x="9855" y="3697"/>
                  <a:pt x="9855" y="3754"/>
                </a:cubicBezTo>
                <a:lnTo>
                  <a:pt x="9855" y="3974"/>
                </a:lnTo>
                <a:cubicBezTo>
                  <a:pt x="9855" y="4032"/>
                  <a:pt x="9879" y="4077"/>
                  <a:pt x="9908" y="4077"/>
                </a:cubicBezTo>
                <a:cubicBezTo>
                  <a:pt x="9937" y="4077"/>
                  <a:pt x="9961" y="4032"/>
                  <a:pt x="9961" y="3974"/>
                </a:cubicBezTo>
                <a:lnTo>
                  <a:pt x="9961" y="3754"/>
                </a:lnTo>
                <a:cubicBezTo>
                  <a:pt x="9961" y="3697"/>
                  <a:pt x="9937" y="3650"/>
                  <a:pt x="9908" y="3650"/>
                </a:cubicBezTo>
                <a:close/>
                <a:moveTo>
                  <a:pt x="10758" y="3650"/>
                </a:moveTo>
                <a:cubicBezTo>
                  <a:pt x="10728" y="3650"/>
                  <a:pt x="10705" y="3697"/>
                  <a:pt x="10705" y="3754"/>
                </a:cubicBezTo>
                <a:lnTo>
                  <a:pt x="10705" y="3974"/>
                </a:lnTo>
                <a:cubicBezTo>
                  <a:pt x="10705" y="4032"/>
                  <a:pt x="10728" y="4077"/>
                  <a:pt x="10758" y="4077"/>
                </a:cubicBezTo>
                <a:cubicBezTo>
                  <a:pt x="10787" y="4077"/>
                  <a:pt x="10810" y="4032"/>
                  <a:pt x="10810" y="3974"/>
                </a:cubicBezTo>
                <a:lnTo>
                  <a:pt x="10810" y="3754"/>
                </a:lnTo>
                <a:cubicBezTo>
                  <a:pt x="10810" y="3697"/>
                  <a:pt x="10787" y="3650"/>
                  <a:pt x="10758" y="3650"/>
                </a:cubicBezTo>
                <a:close/>
                <a:moveTo>
                  <a:pt x="11072" y="3650"/>
                </a:moveTo>
                <a:cubicBezTo>
                  <a:pt x="11043" y="3650"/>
                  <a:pt x="11019" y="3697"/>
                  <a:pt x="11019" y="3754"/>
                </a:cubicBezTo>
                <a:lnTo>
                  <a:pt x="11019" y="3974"/>
                </a:lnTo>
                <a:cubicBezTo>
                  <a:pt x="11019" y="4032"/>
                  <a:pt x="11043" y="4077"/>
                  <a:pt x="11072" y="4077"/>
                </a:cubicBezTo>
                <a:cubicBezTo>
                  <a:pt x="11101" y="4077"/>
                  <a:pt x="11125" y="4032"/>
                  <a:pt x="11125" y="3974"/>
                </a:cubicBezTo>
                <a:lnTo>
                  <a:pt x="11125" y="3754"/>
                </a:lnTo>
                <a:cubicBezTo>
                  <a:pt x="11125" y="3697"/>
                  <a:pt x="11101" y="3650"/>
                  <a:pt x="11072" y="3650"/>
                </a:cubicBezTo>
                <a:close/>
                <a:moveTo>
                  <a:pt x="11922" y="3650"/>
                </a:moveTo>
                <a:cubicBezTo>
                  <a:pt x="11893" y="3650"/>
                  <a:pt x="11869" y="3697"/>
                  <a:pt x="11869" y="3754"/>
                </a:cubicBezTo>
                <a:lnTo>
                  <a:pt x="11869" y="3974"/>
                </a:lnTo>
                <a:cubicBezTo>
                  <a:pt x="11869" y="4032"/>
                  <a:pt x="11893" y="4077"/>
                  <a:pt x="11922" y="4077"/>
                </a:cubicBezTo>
                <a:cubicBezTo>
                  <a:pt x="11951" y="4077"/>
                  <a:pt x="11974" y="4032"/>
                  <a:pt x="11974" y="3974"/>
                </a:cubicBezTo>
                <a:lnTo>
                  <a:pt x="11974" y="3754"/>
                </a:lnTo>
                <a:cubicBezTo>
                  <a:pt x="11974" y="3697"/>
                  <a:pt x="11951" y="3650"/>
                  <a:pt x="11922" y="3650"/>
                </a:cubicBezTo>
                <a:close/>
                <a:moveTo>
                  <a:pt x="12236" y="3650"/>
                </a:moveTo>
                <a:cubicBezTo>
                  <a:pt x="12207" y="3650"/>
                  <a:pt x="12183" y="3697"/>
                  <a:pt x="12183" y="3754"/>
                </a:cubicBezTo>
                <a:lnTo>
                  <a:pt x="12183" y="3974"/>
                </a:lnTo>
                <a:cubicBezTo>
                  <a:pt x="12183" y="4032"/>
                  <a:pt x="12207" y="4077"/>
                  <a:pt x="12236" y="4077"/>
                </a:cubicBezTo>
                <a:cubicBezTo>
                  <a:pt x="12265" y="4077"/>
                  <a:pt x="12288" y="4032"/>
                  <a:pt x="12288" y="3974"/>
                </a:cubicBezTo>
                <a:lnTo>
                  <a:pt x="12288" y="3754"/>
                </a:lnTo>
                <a:cubicBezTo>
                  <a:pt x="12288" y="3697"/>
                  <a:pt x="12265" y="3650"/>
                  <a:pt x="12236" y="3650"/>
                </a:cubicBezTo>
                <a:close/>
                <a:moveTo>
                  <a:pt x="13085" y="3650"/>
                </a:moveTo>
                <a:cubicBezTo>
                  <a:pt x="13056" y="3650"/>
                  <a:pt x="13032" y="3697"/>
                  <a:pt x="13032" y="3754"/>
                </a:cubicBezTo>
                <a:lnTo>
                  <a:pt x="13032" y="3974"/>
                </a:lnTo>
                <a:cubicBezTo>
                  <a:pt x="13032" y="4032"/>
                  <a:pt x="13056" y="4077"/>
                  <a:pt x="13085" y="4077"/>
                </a:cubicBezTo>
                <a:cubicBezTo>
                  <a:pt x="13114" y="4077"/>
                  <a:pt x="13138" y="4032"/>
                  <a:pt x="13138" y="3974"/>
                </a:cubicBezTo>
                <a:lnTo>
                  <a:pt x="13138" y="3754"/>
                </a:lnTo>
                <a:cubicBezTo>
                  <a:pt x="13138" y="3697"/>
                  <a:pt x="13114" y="3650"/>
                  <a:pt x="13085" y="3650"/>
                </a:cubicBezTo>
                <a:close/>
                <a:moveTo>
                  <a:pt x="13399" y="3650"/>
                </a:moveTo>
                <a:cubicBezTo>
                  <a:pt x="13370" y="3650"/>
                  <a:pt x="13348" y="3697"/>
                  <a:pt x="13348" y="3754"/>
                </a:cubicBezTo>
                <a:lnTo>
                  <a:pt x="13348" y="3974"/>
                </a:lnTo>
                <a:cubicBezTo>
                  <a:pt x="13348" y="4032"/>
                  <a:pt x="13370" y="4077"/>
                  <a:pt x="13399" y="4077"/>
                </a:cubicBezTo>
                <a:cubicBezTo>
                  <a:pt x="13428" y="4077"/>
                  <a:pt x="13452" y="4032"/>
                  <a:pt x="13452" y="3974"/>
                </a:cubicBezTo>
                <a:lnTo>
                  <a:pt x="13452" y="3754"/>
                </a:lnTo>
                <a:cubicBezTo>
                  <a:pt x="13452" y="3697"/>
                  <a:pt x="13428" y="3650"/>
                  <a:pt x="13399" y="3650"/>
                </a:cubicBezTo>
                <a:close/>
                <a:moveTo>
                  <a:pt x="14249" y="3650"/>
                </a:moveTo>
                <a:cubicBezTo>
                  <a:pt x="14220" y="3650"/>
                  <a:pt x="14196" y="3697"/>
                  <a:pt x="14196" y="3754"/>
                </a:cubicBezTo>
                <a:lnTo>
                  <a:pt x="14196" y="3974"/>
                </a:lnTo>
                <a:cubicBezTo>
                  <a:pt x="14196" y="4032"/>
                  <a:pt x="14220" y="4077"/>
                  <a:pt x="14249" y="4077"/>
                </a:cubicBezTo>
                <a:cubicBezTo>
                  <a:pt x="14278" y="4077"/>
                  <a:pt x="14302" y="4032"/>
                  <a:pt x="14302" y="3974"/>
                </a:cubicBezTo>
                <a:lnTo>
                  <a:pt x="14302" y="3754"/>
                </a:lnTo>
                <a:cubicBezTo>
                  <a:pt x="14302" y="3697"/>
                  <a:pt x="14278" y="3650"/>
                  <a:pt x="14249" y="3650"/>
                </a:cubicBezTo>
                <a:close/>
                <a:moveTo>
                  <a:pt x="14564" y="3650"/>
                </a:moveTo>
                <a:cubicBezTo>
                  <a:pt x="14535" y="3650"/>
                  <a:pt x="14511" y="3697"/>
                  <a:pt x="14511" y="3754"/>
                </a:cubicBezTo>
                <a:lnTo>
                  <a:pt x="14511" y="3974"/>
                </a:lnTo>
                <a:cubicBezTo>
                  <a:pt x="14511" y="4032"/>
                  <a:pt x="14535" y="4077"/>
                  <a:pt x="14564" y="4077"/>
                </a:cubicBezTo>
                <a:cubicBezTo>
                  <a:pt x="14593" y="4077"/>
                  <a:pt x="14617" y="4032"/>
                  <a:pt x="14617" y="3974"/>
                </a:cubicBezTo>
                <a:lnTo>
                  <a:pt x="14617" y="3754"/>
                </a:lnTo>
                <a:cubicBezTo>
                  <a:pt x="14617" y="3697"/>
                  <a:pt x="14593" y="3650"/>
                  <a:pt x="14564" y="3650"/>
                </a:cubicBezTo>
                <a:close/>
                <a:moveTo>
                  <a:pt x="15413" y="3650"/>
                </a:moveTo>
                <a:cubicBezTo>
                  <a:pt x="15384" y="3650"/>
                  <a:pt x="15360" y="3697"/>
                  <a:pt x="15360" y="3754"/>
                </a:cubicBezTo>
                <a:lnTo>
                  <a:pt x="15360" y="3974"/>
                </a:lnTo>
                <a:cubicBezTo>
                  <a:pt x="15360" y="4032"/>
                  <a:pt x="15384" y="4077"/>
                  <a:pt x="15413" y="4077"/>
                </a:cubicBezTo>
                <a:cubicBezTo>
                  <a:pt x="15442" y="4077"/>
                  <a:pt x="15465" y="4032"/>
                  <a:pt x="15465" y="3974"/>
                </a:cubicBezTo>
                <a:lnTo>
                  <a:pt x="15465" y="3754"/>
                </a:lnTo>
                <a:cubicBezTo>
                  <a:pt x="15465" y="3697"/>
                  <a:pt x="15442" y="3650"/>
                  <a:pt x="15413" y="3650"/>
                </a:cubicBezTo>
                <a:close/>
                <a:moveTo>
                  <a:pt x="15728" y="3650"/>
                </a:moveTo>
                <a:cubicBezTo>
                  <a:pt x="15699" y="3650"/>
                  <a:pt x="15675" y="3697"/>
                  <a:pt x="15675" y="3754"/>
                </a:cubicBezTo>
                <a:lnTo>
                  <a:pt x="15675" y="3974"/>
                </a:lnTo>
                <a:cubicBezTo>
                  <a:pt x="15675" y="4032"/>
                  <a:pt x="15699" y="4077"/>
                  <a:pt x="15728" y="4077"/>
                </a:cubicBezTo>
                <a:cubicBezTo>
                  <a:pt x="15757" y="4077"/>
                  <a:pt x="15781" y="4032"/>
                  <a:pt x="15781" y="3974"/>
                </a:cubicBezTo>
                <a:lnTo>
                  <a:pt x="15781" y="3754"/>
                </a:lnTo>
                <a:cubicBezTo>
                  <a:pt x="15781" y="3697"/>
                  <a:pt x="15757" y="3650"/>
                  <a:pt x="15728" y="3650"/>
                </a:cubicBezTo>
                <a:close/>
                <a:moveTo>
                  <a:pt x="16578" y="3650"/>
                </a:moveTo>
                <a:cubicBezTo>
                  <a:pt x="16549" y="3650"/>
                  <a:pt x="16525" y="3697"/>
                  <a:pt x="16525" y="3754"/>
                </a:cubicBezTo>
                <a:lnTo>
                  <a:pt x="16525" y="3974"/>
                </a:lnTo>
                <a:cubicBezTo>
                  <a:pt x="16525" y="4032"/>
                  <a:pt x="16549" y="4077"/>
                  <a:pt x="16578" y="4077"/>
                </a:cubicBezTo>
                <a:cubicBezTo>
                  <a:pt x="16607" y="4077"/>
                  <a:pt x="16630" y="4032"/>
                  <a:pt x="16630" y="3974"/>
                </a:cubicBezTo>
                <a:lnTo>
                  <a:pt x="16630" y="3754"/>
                </a:lnTo>
                <a:cubicBezTo>
                  <a:pt x="16630" y="3697"/>
                  <a:pt x="16607" y="3650"/>
                  <a:pt x="16578" y="3650"/>
                </a:cubicBezTo>
                <a:close/>
                <a:moveTo>
                  <a:pt x="16892" y="3650"/>
                </a:moveTo>
                <a:cubicBezTo>
                  <a:pt x="16863" y="3650"/>
                  <a:pt x="16839" y="3697"/>
                  <a:pt x="16839" y="3754"/>
                </a:cubicBezTo>
                <a:lnTo>
                  <a:pt x="16839" y="3974"/>
                </a:lnTo>
                <a:cubicBezTo>
                  <a:pt x="16839" y="4032"/>
                  <a:pt x="16863" y="4077"/>
                  <a:pt x="16892" y="4077"/>
                </a:cubicBezTo>
                <a:cubicBezTo>
                  <a:pt x="16921" y="4077"/>
                  <a:pt x="16944" y="4032"/>
                  <a:pt x="16944" y="3974"/>
                </a:cubicBezTo>
                <a:lnTo>
                  <a:pt x="16944" y="3754"/>
                </a:lnTo>
                <a:cubicBezTo>
                  <a:pt x="16944" y="3697"/>
                  <a:pt x="16921" y="3650"/>
                  <a:pt x="16892" y="3650"/>
                </a:cubicBezTo>
                <a:close/>
                <a:moveTo>
                  <a:pt x="17741" y="3650"/>
                </a:moveTo>
                <a:cubicBezTo>
                  <a:pt x="17712" y="3650"/>
                  <a:pt x="17689" y="3697"/>
                  <a:pt x="17689" y="3754"/>
                </a:cubicBezTo>
                <a:lnTo>
                  <a:pt x="17689" y="3974"/>
                </a:lnTo>
                <a:cubicBezTo>
                  <a:pt x="17689" y="4032"/>
                  <a:pt x="17712" y="4077"/>
                  <a:pt x="17741" y="4077"/>
                </a:cubicBezTo>
                <a:cubicBezTo>
                  <a:pt x="17770" y="4077"/>
                  <a:pt x="17794" y="4032"/>
                  <a:pt x="17794" y="3974"/>
                </a:cubicBezTo>
                <a:lnTo>
                  <a:pt x="17794" y="3754"/>
                </a:lnTo>
                <a:cubicBezTo>
                  <a:pt x="17794" y="3697"/>
                  <a:pt x="17770" y="3650"/>
                  <a:pt x="17741" y="3650"/>
                </a:cubicBezTo>
                <a:close/>
                <a:moveTo>
                  <a:pt x="18055" y="3650"/>
                </a:moveTo>
                <a:cubicBezTo>
                  <a:pt x="18026" y="3650"/>
                  <a:pt x="18002" y="3697"/>
                  <a:pt x="18002" y="3754"/>
                </a:cubicBezTo>
                <a:lnTo>
                  <a:pt x="18002" y="3974"/>
                </a:lnTo>
                <a:cubicBezTo>
                  <a:pt x="18002" y="4032"/>
                  <a:pt x="18026" y="4077"/>
                  <a:pt x="18055" y="4077"/>
                </a:cubicBezTo>
                <a:cubicBezTo>
                  <a:pt x="18085" y="4077"/>
                  <a:pt x="18108" y="4032"/>
                  <a:pt x="18108" y="3974"/>
                </a:cubicBezTo>
                <a:lnTo>
                  <a:pt x="18108" y="3754"/>
                </a:lnTo>
                <a:cubicBezTo>
                  <a:pt x="18108" y="3697"/>
                  <a:pt x="18085" y="3650"/>
                  <a:pt x="18055" y="3650"/>
                </a:cubicBezTo>
                <a:close/>
                <a:moveTo>
                  <a:pt x="18905" y="3650"/>
                </a:moveTo>
                <a:cubicBezTo>
                  <a:pt x="18876" y="3650"/>
                  <a:pt x="18852" y="3697"/>
                  <a:pt x="18852" y="3754"/>
                </a:cubicBezTo>
                <a:lnTo>
                  <a:pt x="18852" y="3974"/>
                </a:lnTo>
                <a:cubicBezTo>
                  <a:pt x="18852" y="4032"/>
                  <a:pt x="18876" y="4077"/>
                  <a:pt x="18905" y="4077"/>
                </a:cubicBezTo>
                <a:cubicBezTo>
                  <a:pt x="18934" y="4077"/>
                  <a:pt x="18958" y="4032"/>
                  <a:pt x="18958" y="3974"/>
                </a:cubicBezTo>
                <a:lnTo>
                  <a:pt x="18958" y="3754"/>
                </a:lnTo>
                <a:cubicBezTo>
                  <a:pt x="18958" y="3697"/>
                  <a:pt x="18934" y="3650"/>
                  <a:pt x="18905" y="3650"/>
                </a:cubicBezTo>
                <a:close/>
                <a:moveTo>
                  <a:pt x="19220" y="3650"/>
                </a:moveTo>
                <a:cubicBezTo>
                  <a:pt x="19191" y="3650"/>
                  <a:pt x="19167" y="3697"/>
                  <a:pt x="19167" y="3754"/>
                </a:cubicBezTo>
                <a:lnTo>
                  <a:pt x="19167" y="3974"/>
                </a:lnTo>
                <a:cubicBezTo>
                  <a:pt x="19167" y="4032"/>
                  <a:pt x="19191" y="4077"/>
                  <a:pt x="19220" y="4077"/>
                </a:cubicBezTo>
                <a:cubicBezTo>
                  <a:pt x="19249" y="4077"/>
                  <a:pt x="19273" y="4032"/>
                  <a:pt x="19273" y="3974"/>
                </a:cubicBezTo>
                <a:lnTo>
                  <a:pt x="19273" y="3754"/>
                </a:lnTo>
                <a:cubicBezTo>
                  <a:pt x="19273" y="3697"/>
                  <a:pt x="19249" y="3650"/>
                  <a:pt x="19220" y="3650"/>
                </a:cubicBezTo>
                <a:close/>
                <a:moveTo>
                  <a:pt x="20069" y="3650"/>
                </a:moveTo>
                <a:cubicBezTo>
                  <a:pt x="20040" y="3650"/>
                  <a:pt x="20016" y="3697"/>
                  <a:pt x="20016" y="3754"/>
                </a:cubicBezTo>
                <a:lnTo>
                  <a:pt x="20016" y="3974"/>
                </a:lnTo>
                <a:cubicBezTo>
                  <a:pt x="20016" y="4032"/>
                  <a:pt x="20040" y="4077"/>
                  <a:pt x="20069" y="4077"/>
                </a:cubicBezTo>
                <a:cubicBezTo>
                  <a:pt x="20099" y="4077"/>
                  <a:pt x="20122" y="4032"/>
                  <a:pt x="20122" y="3974"/>
                </a:cubicBezTo>
                <a:lnTo>
                  <a:pt x="20122" y="3754"/>
                </a:lnTo>
                <a:cubicBezTo>
                  <a:pt x="20122" y="3697"/>
                  <a:pt x="20099" y="3650"/>
                  <a:pt x="20069" y="3650"/>
                </a:cubicBezTo>
                <a:close/>
                <a:moveTo>
                  <a:pt x="20384" y="3650"/>
                </a:moveTo>
                <a:cubicBezTo>
                  <a:pt x="20355" y="3650"/>
                  <a:pt x="20331" y="3697"/>
                  <a:pt x="20331" y="3754"/>
                </a:cubicBezTo>
                <a:lnTo>
                  <a:pt x="20331" y="3974"/>
                </a:lnTo>
                <a:cubicBezTo>
                  <a:pt x="20331" y="4032"/>
                  <a:pt x="20355" y="4077"/>
                  <a:pt x="20384" y="4077"/>
                </a:cubicBezTo>
                <a:cubicBezTo>
                  <a:pt x="20413" y="4077"/>
                  <a:pt x="20436" y="4032"/>
                  <a:pt x="20436" y="3974"/>
                </a:cubicBezTo>
                <a:lnTo>
                  <a:pt x="20436" y="3754"/>
                </a:lnTo>
                <a:cubicBezTo>
                  <a:pt x="20436" y="3697"/>
                  <a:pt x="20413" y="3650"/>
                  <a:pt x="20384" y="3650"/>
                </a:cubicBezTo>
                <a:close/>
                <a:moveTo>
                  <a:pt x="21234" y="3650"/>
                </a:moveTo>
                <a:cubicBezTo>
                  <a:pt x="21204" y="3650"/>
                  <a:pt x="21181" y="3697"/>
                  <a:pt x="21181" y="3754"/>
                </a:cubicBezTo>
                <a:lnTo>
                  <a:pt x="21181" y="3974"/>
                </a:lnTo>
                <a:cubicBezTo>
                  <a:pt x="21181" y="4032"/>
                  <a:pt x="21204" y="4077"/>
                  <a:pt x="21234" y="4077"/>
                </a:cubicBezTo>
                <a:cubicBezTo>
                  <a:pt x="21263" y="4077"/>
                  <a:pt x="21285" y="4032"/>
                  <a:pt x="21285" y="3974"/>
                </a:cubicBezTo>
                <a:lnTo>
                  <a:pt x="21285" y="3754"/>
                </a:lnTo>
                <a:cubicBezTo>
                  <a:pt x="21285" y="3697"/>
                  <a:pt x="21263" y="3650"/>
                  <a:pt x="21234" y="3650"/>
                </a:cubicBezTo>
                <a:close/>
                <a:moveTo>
                  <a:pt x="21547" y="3650"/>
                </a:moveTo>
                <a:cubicBezTo>
                  <a:pt x="21518" y="3650"/>
                  <a:pt x="21495" y="3697"/>
                  <a:pt x="21495" y="3754"/>
                </a:cubicBezTo>
                <a:lnTo>
                  <a:pt x="21495" y="3974"/>
                </a:lnTo>
                <a:cubicBezTo>
                  <a:pt x="21495" y="4032"/>
                  <a:pt x="21518" y="4077"/>
                  <a:pt x="21547" y="4077"/>
                </a:cubicBezTo>
                <a:cubicBezTo>
                  <a:pt x="21576" y="4077"/>
                  <a:pt x="21600" y="4032"/>
                  <a:pt x="21600" y="3974"/>
                </a:cubicBezTo>
                <a:lnTo>
                  <a:pt x="21600" y="3754"/>
                </a:lnTo>
                <a:cubicBezTo>
                  <a:pt x="21600" y="3697"/>
                  <a:pt x="21576" y="3650"/>
                  <a:pt x="21547" y="3650"/>
                </a:cubicBezTo>
                <a:close/>
                <a:moveTo>
                  <a:pt x="53" y="4380"/>
                </a:moveTo>
                <a:cubicBezTo>
                  <a:pt x="24" y="4380"/>
                  <a:pt x="0" y="4427"/>
                  <a:pt x="0" y="4484"/>
                </a:cubicBezTo>
                <a:lnTo>
                  <a:pt x="0" y="4704"/>
                </a:lnTo>
                <a:cubicBezTo>
                  <a:pt x="0" y="4762"/>
                  <a:pt x="24" y="4809"/>
                  <a:pt x="53" y="4809"/>
                </a:cubicBezTo>
                <a:cubicBezTo>
                  <a:pt x="82" y="4809"/>
                  <a:pt x="106" y="4762"/>
                  <a:pt x="106" y="4704"/>
                </a:cubicBezTo>
                <a:lnTo>
                  <a:pt x="106" y="4484"/>
                </a:lnTo>
                <a:cubicBezTo>
                  <a:pt x="106" y="4427"/>
                  <a:pt x="82" y="4380"/>
                  <a:pt x="53" y="4380"/>
                </a:cubicBezTo>
                <a:close/>
                <a:moveTo>
                  <a:pt x="367" y="4380"/>
                </a:moveTo>
                <a:cubicBezTo>
                  <a:pt x="338" y="4380"/>
                  <a:pt x="315" y="4427"/>
                  <a:pt x="315" y="4484"/>
                </a:cubicBezTo>
                <a:lnTo>
                  <a:pt x="315" y="4704"/>
                </a:lnTo>
                <a:cubicBezTo>
                  <a:pt x="315" y="4762"/>
                  <a:pt x="338" y="4809"/>
                  <a:pt x="367" y="4809"/>
                </a:cubicBezTo>
                <a:cubicBezTo>
                  <a:pt x="397" y="4809"/>
                  <a:pt x="420" y="4762"/>
                  <a:pt x="420" y="4704"/>
                </a:cubicBezTo>
                <a:lnTo>
                  <a:pt x="420" y="4484"/>
                </a:lnTo>
                <a:cubicBezTo>
                  <a:pt x="420" y="4427"/>
                  <a:pt x="397" y="4380"/>
                  <a:pt x="367" y="4380"/>
                </a:cubicBezTo>
                <a:close/>
                <a:moveTo>
                  <a:pt x="1217" y="4380"/>
                </a:moveTo>
                <a:cubicBezTo>
                  <a:pt x="1188" y="4380"/>
                  <a:pt x="1164" y="4427"/>
                  <a:pt x="1164" y="4484"/>
                </a:cubicBezTo>
                <a:lnTo>
                  <a:pt x="1164" y="4704"/>
                </a:lnTo>
                <a:cubicBezTo>
                  <a:pt x="1164" y="4762"/>
                  <a:pt x="1188" y="4809"/>
                  <a:pt x="1217" y="4809"/>
                </a:cubicBezTo>
                <a:cubicBezTo>
                  <a:pt x="1246" y="4809"/>
                  <a:pt x="1270" y="4762"/>
                  <a:pt x="1270" y="4704"/>
                </a:cubicBezTo>
                <a:lnTo>
                  <a:pt x="1270" y="4484"/>
                </a:lnTo>
                <a:cubicBezTo>
                  <a:pt x="1270" y="4427"/>
                  <a:pt x="1246" y="4380"/>
                  <a:pt x="1217" y="4380"/>
                </a:cubicBezTo>
                <a:close/>
                <a:moveTo>
                  <a:pt x="1532" y="4380"/>
                </a:moveTo>
                <a:cubicBezTo>
                  <a:pt x="1503" y="4380"/>
                  <a:pt x="1479" y="4427"/>
                  <a:pt x="1479" y="4484"/>
                </a:cubicBezTo>
                <a:lnTo>
                  <a:pt x="1479" y="4704"/>
                </a:lnTo>
                <a:cubicBezTo>
                  <a:pt x="1479" y="4762"/>
                  <a:pt x="1503" y="4809"/>
                  <a:pt x="1532" y="4809"/>
                </a:cubicBezTo>
                <a:cubicBezTo>
                  <a:pt x="1561" y="4809"/>
                  <a:pt x="1584" y="4762"/>
                  <a:pt x="1584" y="4704"/>
                </a:cubicBezTo>
                <a:lnTo>
                  <a:pt x="1584" y="4484"/>
                </a:lnTo>
                <a:cubicBezTo>
                  <a:pt x="1584" y="4427"/>
                  <a:pt x="1561" y="4380"/>
                  <a:pt x="1532" y="4380"/>
                </a:cubicBezTo>
                <a:close/>
                <a:moveTo>
                  <a:pt x="2380" y="4380"/>
                </a:moveTo>
                <a:cubicBezTo>
                  <a:pt x="2351" y="4380"/>
                  <a:pt x="2329" y="4427"/>
                  <a:pt x="2329" y="4484"/>
                </a:cubicBezTo>
                <a:lnTo>
                  <a:pt x="2329" y="4704"/>
                </a:lnTo>
                <a:cubicBezTo>
                  <a:pt x="2329" y="4762"/>
                  <a:pt x="2351" y="4809"/>
                  <a:pt x="2380" y="4809"/>
                </a:cubicBezTo>
                <a:cubicBezTo>
                  <a:pt x="2409" y="4809"/>
                  <a:pt x="2433" y="4762"/>
                  <a:pt x="2433" y="4704"/>
                </a:cubicBezTo>
                <a:lnTo>
                  <a:pt x="2433" y="4484"/>
                </a:lnTo>
                <a:cubicBezTo>
                  <a:pt x="2433" y="4427"/>
                  <a:pt x="2409" y="4380"/>
                  <a:pt x="2380" y="4380"/>
                </a:cubicBezTo>
                <a:close/>
                <a:moveTo>
                  <a:pt x="2695" y="4380"/>
                </a:moveTo>
                <a:cubicBezTo>
                  <a:pt x="2666" y="4380"/>
                  <a:pt x="2643" y="4427"/>
                  <a:pt x="2643" y="4484"/>
                </a:cubicBezTo>
                <a:lnTo>
                  <a:pt x="2643" y="4704"/>
                </a:lnTo>
                <a:cubicBezTo>
                  <a:pt x="2643" y="4762"/>
                  <a:pt x="2666" y="4809"/>
                  <a:pt x="2695" y="4809"/>
                </a:cubicBezTo>
                <a:cubicBezTo>
                  <a:pt x="2724" y="4809"/>
                  <a:pt x="2748" y="4762"/>
                  <a:pt x="2748" y="4704"/>
                </a:cubicBezTo>
                <a:lnTo>
                  <a:pt x="2748" y="4484"/>
                </a:lnTo>
                <a:cubicBezTo>
                  <a:pt x="2748" y="4427"/>
                  <a:pt x="2724" y="4380"/>
                  <a:pt x="2695" y="4380"/>
                </a:cubicBezTo>
                <a:close/>
                <a:moveTo>
                  <a:pt x="3545" y="4380"/>
                </a:moveTo>
                <a:cubicBezTo>
                  <a:pt x="3516" y="4380"/>
                  <a:pt x="3492" y="4427"/>
                  <a:pt x="3492" y="4484"/>
                </a:cubicBezTo>
                <a:lnTo>
                  <a:pt x="3492" y="4704"/>
                </a:lnTo>
                <a:cubicBezTo>
                  <a:pt x="3492" y="4762"/>
                  <a:pt x="3516" y="4809"/>
                  <a:pt x="3545" y="4809"/>
                </a:cubicBezTo>
                <a:cubicBezTo>
                  <a:pt x="3574" y="4809"/>
                  <a:pt x="3598" y="4762"/>
                  <a:pt x="3598" y="4704"/>
                </a:cubicBezTo>
                <a:lnTo>
                  <a:pt x="3598" y="4484"/>
                </a:lnTo>
                <a:cubicBezTo>
                  <a:pt x="3598" y="4427"/>
                  <a:pt x="3574" y="4380"/>
                  <a:pt x="3545" y="4380"/>
                </a:cubicBezTo>
                <a:close/>
                <a:moveTo>
                  <a:pt x="3859" y="4380"/>
                </a:moveTo>
                <a:cubicBezTo>
                  <a:pt x="3830" y="4380"/>
                  <a:pt x="3806" y="4427"/>
                  <a:pt x="3806" y="4484"/>
                </a:cubicBezTo>
                <a:lnTo>
                  <a:pt x="3806" y="4704"/>
                </a:lnTo>
                <a:cubicBezTo>
                  <a:pt x="3806" y="4762"/>
                  <a:pt x="3830" y="4809"/>
                  <a:pt x="3859" y="4809"/>
                </a:cubicBezTo>
                <a:cubicBezTo>
                  <a:pt x="3888" y="4809"/>
                  <a:pt x="3912" y="4762"/>
                  <a:pt x="3912" y="4704"/>
                </a:cubicBezTo>
                <a:lnTo>
                  <a:pt x="3912" y="4484"/>
                </a:lnTo>
                <a:cubicBezTo>
                  <a:pt x="3912" y="4427"/>
                  <a:pt x="3888" y="4380"/>
                  <a:pt x="3859" y="4380"/>
                </a:cubicBezTo>
                <a:close/>
                <a:moveTo>
                  <a:pt x="4709" y="4380"/>
                </a:moveTo>
                <a:cubicBezTo>
                  <a:pt x="4680" y="4380"/>
                  <a:pt x="4656" y="4427"/>
                  <a:pt x="4656" y="4484"/>
                </a:cubicBezTo>
                <a:lnTo>
                  <a:pt x="4656" y="4704"/>
                </a:lnTo>
                <a:cubicBezTo>
                  <a:pt x="4656" y="4762"/>
                  <a:pt x="4680" y="4809"/>
                  <a:pt x="4709" y="4809"/>
                </a:cubicBezTo>
                <a:cubicBezTo>
                  <a:pt x="4738" y="4809"/>
                  <a:pt x="4762" y="4762"/>
                  <a:pt x="4762" y="4704"/>
                </a:cubicBezTo>
                <a:lnTo>
                  <a:pt x="4762" y="4484"/>
                </a:lnTo>
                <a:cubicBezTo>
                  <a:pt x="4762" y="4427"/>
                  <a:pt x="4738" y="4380"/>
                  <a:pt x="4709" y="4380"/>
                </a:cubicBezTo>
                <a:close/>
                <a:moveTo>
                  <a:pt x="5023" y="4380"/>
                </a:moveTo>
                <a:cubicBezTo>
                  <a:pt x="4994" y="4380"/>
                  <a:pt x="4970" y="4427"/>
                  <a:pt x="4970" y="4484"/>
                </a:cubicBezTo>
                <a:lnTo>
                  <a:pt x="4970" y="4704"/>
                </a:lnTo>
                <a:cubicBezTo>
                  <a:pt x="4970" y="4762"/>
                  <a:pt x="4994" y="4809"/>
                  <a:pt x="5023" y="4809"/>
                </a:cubicBezTo>
                <a:cubicBezTo>
                  <a:pt x="5053" y="4809"/>
                  <a:pt x="5076" y="4762"/>
                  <a:pt x="5076" y="4704"/>
                </a:cubicBezTo>
                <a:lnTo>
                  <a:pt x="5076" y="4484"/>
                </a:lnTo>
                <a:cubicBezTo>
                  <a:pt x="5076" y="4427"/>
                  <a:pt x="5053" y="4380"/>
                  <a:pt x="5023" y="4380"/>
                </a:cubicBezTo>
                <a:close/>
                <a:moveTo>
                  <a:pt x="5873" y="4380"/>
                </a:moveTo>
                <a:cubicBezTo>
                  <a:pt x="5844" y="4380"/>
                  <a:pt x="5820" y="4427"/>
                  <a:pt x="5820" y="4484"/>
                </a:cubicBezTo>
                <a:lnTo>
                  <a:pt x="5820" y="4704"/>
                </a:lnTo>
                <a:cubicBezTo>
                  <a:pt x="5820" y="4762"/>
                  <a:pt x="5844" y="4809"/>
                  <a:pt x="5873" y="4809"/>
                </a:cubicBezTo>
                <a:cubicBezTo>
                  <a:pt x="5902" y="4809"/>
                  <a:pt x="5926" y="4762"/>
                  <a:pt x="5926" y="4704"/>
                </a:cubicBezTo>
                <a:lnTo>
                  <a:pt x="5926" y="4484"/>
                </a:lnTo>
                <a:cubicBezTo>
                  <a:pt x="5926" y="4427"/>
                  <a:pt x="5902" y="4380"/>
                  <a:pt x="5873" y="4380"/>
                </a:cubicBezTo>
                <a:close/>
                <a:moveTo>
                  <a:pt x="6188" y="4380"/>
                </a:moveTo>
                <a:cubicBezTo>
                  <a:pt x="6159" y="4380"/>
                  <a:pt x="6135" y="4427"/>
                  <a:pt x="6135" y="4484"/>
                </a:cubicBezTo>
                <a:lnTo>
                  <a:pt x="6135" y="4704"/>
                </a:lnTo>
                <a:cubicBezTo>
                  <a:pt x="6135" y="4762"/>
                  <a:pt x="6159" y="4809"/>
                  <a:pt x="6188" y="4809"/>
                </a:cubicBezTo>
                <a:cubicBezTo>
                  <a:pt x="6217" y="4809"/>
                  <a:pt x="6240" y="4762"/>
                  <a:pt x="6240" y="4704"/>
                </a:cubicBezTo>
                <a:lnTo>
                  <a:pt x="6240" y="4484"/>
                </a:lnTo>
                <a:cubicBezTo>
                  <a:pt x="6240" y="4427"/>
                  <a:pt x="6217" y="4380"/>
                  <a:pt x="6188" y="4380"/>
                </a:cubicBezTo>
                <a:close/>
                <a:moveTo>
                  <a:pt x="7036" y="4380"/>
                </a:moveTo>
                <a:cubicBezTo>
                  <a:pt x="7007" y="4380"/>
                  <a:pt x="6984" y="4427"/>
                  <a:pt x="6984" y="4484"/>
                </a:cubicBezTo>
                <a:lnTo>
                  <a:pt x="6984" y="4704"/>
                </a:lnTo>
                <a:cubicBezTo>
                  <a:pt x="6984" y="4762"/>
                  <a:pt x="7007" y="4809"/>
                  <a:pt x="7036" y="4809"/>
                </a:cubicBezTo>
                <a:cubicBezTo>
                  <a:pt x="7065" y="4809"/>
                  <a:pt x="7089" y="4762"/>
                  <a:pt x="7089" y="4704"/>
                </a:cubicBezTo>
                <a:lnTo>
                  <a:pt x="7089" y="4484"/>
                </a:lnTo>
                <a:cubicBezTo>
                  <a:pt x="7089" y="4427"/>
                  <a:pt x="7065" y="4380"/>
                  <a:pt x="7036" y="4380"/>
                </a:cubicBezTo>
                <a:close/>
                <a:moveTo>
                  <a:pt x="7351" y="4380"/>
                </a:moveTo>
                <a:cubicBezTo>
                  <a:pt x="7322" y="4380"/>
                  <a:pt x="7299" y="4427"/>
                  <a:pt x="7299" y="4484"/>
                </a:cubicBezTo>
                <a:lnTo>
                  <a:pt x="7299" y="4704"/>
                </a:lnTo>
                <a:cubicBezTo>
                  <a:pt x="7299" y="4762"/>
                  <a:pt x="7322" y="4809"/>
                  <a:pt x="7351" y="4809"/>
                </a:cubicBezTo>
                <a:cubicBezTo>
                  <a:pt x="7380" y="4809"/>
                  <a:pt x="7404" y="4762"/>
                  <a:pt x="7404" y="4704"/>
                </a:cubicBezTo>
                <a:lnTo>
                  <a:pt x="7404" y="4484"/>
                </a:lnTo>
                <a:cubicBezTo>
                  <a:pt x="7404" y="4427"/>
                  <a:pt x="7380" y="4380"/>
                  <a:pt x="7351" y="4380"/>
                </a:cubicBezTo>
                <a:close/>
                <a:moveTo>
                  <a:pt x="8201" y="4380"/>
                </a:moveTo>
                <a:cubicBezTo>
                  <a:pt x="8171" y="4380"/>
                  <a:pt x="8148" y="4427"/>
                  <a:pt x="8148" y="4484"/>
                </a:cubicBezTo>
                <a:lnTo>
                  <a:pt x="8148" y="4704"/>
                </a:lnTo>
                <a:cubicBezTo>
                  <a:pt x="8148" y="4762"/>
                  <a:pt x="8171" y="4809"/>
                  <a:pt x="8201" y="4809"/>
                </a:cubicBezTo>
                <a:cubicBezTo>
                  <a:pt x="8230" y="4809"/>
                  <a:pt x="8254" y="4762"/>
                  <a:pt x="8254" y="4704"/>
                </a:cubicBezTo>
                <a:lnTo>
                  <a:pt x="8254" y="4484"/>
                </a:lnTo>
                <a:cubicBezTo>
                  <a:pt x="8254" y="4427"/>
                  <a:pt x="8230" y="4380"/>
                  <a:pt x="8201" y="4380"/>
                </a:cubicBezTo>
                <a:close/>
                <a:moveTo>
                  <a:pt x="8515" y="4380"/>
                </a:moveTo>
                <a:cubicBezTo>
                  <a:pt x="8486" y="4380"/>
                  <a:pt x="8462" y="4427"/>
                  <a:pt x="8462" y="4484"/>
                </a:cubicBezTo>
                <a:lnTo>
                  <a:pt x="8462" y="4704"/>
                </a:lnTo>
                <a:cubicBezTo>
                  <a:pt x="8462" y="4762"/>
                  <a:pt x="8486" y="4809"/>
                  <a:pt x="8515" y="4809"/>
                </a:cubicBezTo>
                <a:cubicBezTo>
                  <a:pt x="8544" y="4809"/>
                  <a:pt x="8568" y="4762"/>
                  <a:pt x="8568" y="4704"/>
                </a:cubicBezTo>
                <a:lnTo>
                  <a:pt x="8568" y="4484"/>
                </a:lnTo>
                <a:cubicBezTo>
                  <a:pt x="8568" y="4427"/>
                  <a:pt x="8544" y="4380"/>
                  <a:pt x="8515" y="4380"/>
                </a:cubicBezTo>
                <a:close/>
                <a:moveTo>
                  <a:pt x="9365" y="4380"/>
                </a:moveTo>
                <a:cubicBezTo>
                  <a:pt x="9336" y="4380"/>
                  <a:pt x="9312" y="4427"/>
                  <a:pt x="9312" y="4484"/>
                </a:cubicBezTo>
                <a:lnTo>
                  <a:pt x="9312" y="4704"/>
                </a:lnTo>
                <a:cubicBezTo>
                  <a:pt x="9312" y="4762"/>
                  <a:pt x="9336" y="4809"/>
                  <a:pt x="9365" y="4809"/>
                </a:cubicBezTo>
                <a:cubicBezTo>
                  <a:pt x="9394" y="4809"/>
                  <a:pt x="9418" y="4762"/>
                  <a:pt x="9418" y="4704"/>
                </a:cubicBezTo>
                <a:lnTo>
                  <a:pt x="9418" y="4484"/>
                </a:lnTo>
                <a:cubicBezTo>
                  <a:pt x="9418" y="4427"/>
                  <a:pt x="9394" y="4380"/>
                  <a:pt x="9365" y="4380"/>
                </a:cubicBezTo>
                <a:close/>
                <a:moveTo>
                  <a:pt x="9679" y="4380"/>
                </a:moveTo>
                <a:cubicBezTo>
                  <a:pt x="9650" y="4380"/>
                  <a:pt x="9626" y="4427"/>
                  <a:pt x="9626" y="4484"/>
                </a:cubicBezTo>
                <a:lnTo>
                  <a:pt x="9626" y="4704"/>
                </a:lnTo>
                <a:cubicBezTo>
                  <a:pt x="9626" y="4762"/>
                  <a:pt x="9650" y="4809"/>
                  <a:pt x="9679" y="4809"/>
                </a:cubicBezTo>
                <a:cubicBezTo>
                  <a:pt x="9708" y="4809"/>
                  <a:pt x="9732" y="4762"/>
                  <a:pt x="9732" y="4704"/>
                </a:cubicBezTo>
                <a:lnTo>
                  <a:pt x="9732" y="4484"/>
                </a:lnTo>
                <a:cubicBezTo>
                  <a:pt x="9732" y="4427"/>
                  <a:pt x="9708" y="4380"/>
                  <a:pt x="9679" y="4380"/>
                </a:cubicBezTo>
                <a:close/>
                <a:moveTo>
                  <a:pt x="10529" y="4380"/>
                </a:moveTo>
                <a:cubicBezTo>
                  <a:pt x="10500" y="4380"/>
                  <a:pt x="10476" y="4427"/>
                  <a:pt x="10476" y="4484"/>
                </a:cubicBezTo>
                <a:lnTo>
                  <a:pt x="10476" y="4704"/>
                </a:lnTo>
                <a:cubicBezTo>
                  <a:pt x="10476" y="4762"/>
                  <a:pt x="10500" y="4809"/>
                  <a:pt x="10529" y="4809"/>
                </a:cubicBezTo>
                <a:cubicBezTo>
                  <a:pt x="10558" y="4809"/>
                  <a:pt x="10582" y="4762"/>
                  <a:pt x="10582" y="4704"/>
                </a:cubicBezTo>
                <a:lnTo>
                  <a:pt x="10582" y="4484"/>
                </a:lnTo>
                <a:cubicBezTo>
                  <a:pt x="10582" y="4427"/>
                  <a:pt x="10558" y="4380"/>
                  <a:pt x="10529" y="4380"/>
                </a:cubicBezTo>
                <a:close/>
                <a:moveTo>
                  <a:pt x="10844" y="4380"/>
                </a:moveTo>
                <a:cubicBezTo>
                  <a:pt x="10814" y="4380"/>
                  <a:pt x="10791" y="4427"/>
                  <a:pt x="10791" y="4484"/>
                </a:cubicBezTo>
                <a:lnTo>
                  <a:pt x="10791" y="4704"/>
                </a:lnTo>
                <a:cubicBezTo>
                  <a:pt x="10791" y="4762"/>
                  <a:pt x="10814" y="4809"/>
                  <a:pt x="10844" y="4809"/>
                </a:cubicBezTo>
                <a:cubicBezTo>
                  <a:pt x="10873" y="4809"/>
                  <a:pt x="10895" y="4762"/>
                  <a:pt x="10895" y="4704"/>
                </a:cubicBezTo>
                <a:lnTo>
                  <a:pt x="10895" y="4484"/>
                </a:lnTo>
                <a:cubicBezTo>
                  <a:pt x="10895" y="4427"/>
                  <a:pt x="10873" y="4380"/>
                  <a:pt x="10844" y="4380"/>
                </a:cubicBezTo>
                <a:close/>
                <a:moveTo>
                  <a:pt x="11692" y="4380"/>
                </a:moveTo>
                <a:cubicBezTo>
                  <a:pt x="11663" y="4380"/>
                  <a:pt x="11640" y="4427"/>
                  <a:pt x="11640" y="4484"/>
                </a:cubicBezTo>
                <a:lnTo>
                  <a:pt x="11640" y="4704"/>
                </a:lnTo>
                <a:cubicBezTo>
                  <a:pt x="11640" y="4762"/>
                  <a:pt x="11663" y="4809"/>
                  <a:pt x="11692" y="4809"/>
                </a:cubicBezTo>
                <a:cubicBezTo>
                  <a:pt x="11721" y="4809"/>
                  <a:pt x="11745" y="4762"/>
                  <a:pt x="11745" y="4704"/>
                </a:cubicBezTo>
                <a:lnTo>
                  <a:pt x="11745" y="4484"/>
                </a:lnTo>
                <a:cubicBezTo>
                  <a:pt x="11745" y="4427"/>
                  <a:pt x="11721" y="4380"/>
                  <a:pt x="11692" y="4380"/>
                </a:cubicBezTo>
                <a:close/>
                <a:moveTo>
                  <a:pt x="12007" y="4380"/>
                </a:moveTo>
                <a:cubicBezTo>
                  <a:pt x="11978" y="4380"/>
                  <a:pt x="11955" y="4427"/>
                  <a:pt x="11955" y="4484"/>
                </a:cubicBezTo>
                <a:lnTo>
                  <a:pt x="11955" y="4704"/>
                </a:lnTo>
                <a:cubicBezTo>
                  <a:pt x="11955" y="4762"/>
                  <a:pt x="11978" y="4809"/>
                  <a:pt x="12007" y="4809"/>
                </a:cubicBezTo>
                <a:cubicBezTo>
                  <a:pt x="12036" y="4809"/>
                  <a:pt x="12060" y="4762"/>
                  <a:pt x="12060" y="4704"/>
                </a:cubicBezTo>
                <a:lnTo>
                  <a:pt x="12060" y="4484"/>
                </a:lnTo>
                <a:cubicBezTo>
                  <a:pt x="12060" y="4427"/>
                  <a:pt x="12036" y="4380"/>
                  <a:pt x="12007" y="4380"/>
                </a:cubicBezTo>
                <a:close/>
                <a:moveTo>
                  <a:pt x="12856" y="4380"/>
                </a:moveTo>
                <a:cubicBezTo>
                  <a:pt x="12827" y="4380"/>
                  <a:pt x="12804" y="4427"/>
                  <a:pt x="12804" y="4484"/>
                </a:cubicBezTo>
                <a:lnTo>
                  <a:pt x="12804" y="4704"/>
                </a:lnTo>
                <a:cubicBezTo>
                  <a:pt x="12804" y="4762"/>
                  <a:pt x="12827" y="4809"/>
                  <a:pt x="12856" y="4809"/>
                </a:cubicBezTo>
                <a:cubicBezTo>
                  <a:pt x="12886" y="4809"/>
                  <a:pt x="12909" y="4762"/>
                  <a:pt x="12909" y="4704"/>
                </a:cubicBezTo>
                <a:lnTo>
                  <a:pt x="12909" y="4484"/>
                </a:lnTo>
                <a:cubicBezTo>
                  <a:pt x="12909" y="4427"/>
                  <a:pt x="12886" y="4380"/>
                  <a:pt x="12856" y="4380"/>
                </a:cubicBezTo>
                <a:close/>
                <a:moveTo>
                  <a:pt x="13171" y="4380"/>
                </a:moveTo>
                <a:cubicBezTo>
                  <a:pt x="13142" y="4380"/>
                  <a:pt x="13118" y="4427"/>
                  <a:pt x="13118" y="4484"/>
                </a:cubicBezTo>
                <a:lnTo>
                  <a:pt x="13118" y="4704"/>
                </a:lnTo>
                <a:cubicBezTo>
                  <a:pt x="13118" y="4762"/>
                  <a:pt x="13142" y="4809"/>
                  <a:pt x="13171" y="4809"/>
                </a:cubicBezTo>
                <a:cubicBezTo>
                  <a:pt x="13200" y="4809"/>
                  <a:pt x="13224" y="4762"/>
                  <a:pt x="13224" y="4704"/>
                </a:cubicBezTo>
                <a:lnTo>
                  <a:pt x="13224" y="4484"/>
                </a:lnTo>
                <a:cubicBezTo>
                  <a:pt x="13224" y="4427"/>
                  <a:pt x="13200" y="4380"/>
                  <a:pt x="13171" y="4380"/>
                </a:cubicBezTo>
                <a:close/>
                <a:moveTo>
                  <a:pt x="14021" y="4380"/>
                </a:moveTo>
                <a:cubicBezTo>
                  <a:pt x="13992" y="4380"/>
                  <a:pt x="13968" y="4427"/>
                  <a:pt x="13968" y="4484"/>
                </a:cubicBezTo>
                <a:lnTo>
                  <a:pt x="13968" y="4704"/>
                </a:lnTo>
                <a:cubicBezTo>
                  <a:pt x="13968" y="4762"/>
                  <a:pt x="13992" y="4809"/>
                  <a:pt x="14021" y="4809"/>
                </a:cubicBezTo>
                <a:cubicBezTo>
                  <a:pt x="14050" y="4809"/>
                  <a:pt x="14074" y="4762"/>
                  <a:pt x="14074" y="4704"/>
                </a:cubicBezTo>
                <a:lnTo>
                  <a:pt x="14074" y="4484"/>
                </a:lnTo>
                <a:cubicBezTo>
                  <a:pt x="14074" y="4427"/>
                  <a:pt x="14050" y="4380"/>
                  <a:pt x="14021" y="4380"/>
                </a:cubicBezTo>
                <a:close/>
                <a:moveTo>
                  <a:pt x="14335" y="4380"/>
                </a:moveTo>
                <a:cubicBezTo>
                  <a:pt x="14306" y="4380"/>
                  <a:pt x="14282" y="4427"/>
                  <a:pt x="14282" y="4484"/>
                </a:cubicBezTo>
                <a:lnTo>
                  <a:pt x="14282" y="4704"/>
                </a:lnTo>
                <a:cubicBezTo>
                  <a:pt x="14282" y="4762"/>
                  <a:pt x="14306" y="4809"/>
                  <a:pt x="14335" y="4809"/>
                </a:cubicBezTo>
                <a:cubicBezTo>
                  <a:pt x="14364" y="4809"/>
                  <a:pt x="14388" y="4762"/>
                  <a:pt x="14388" y="4704"/>
                </a:cubicBezTo>
                <a:lnTo>
                  <a:pt x="14388" y="4484"/>
                </a:lnTo>
                <a:cubicBezTo>
                  <a:pt x="14388" y="4427"/>
                  <a:pt x="14364" y="4380"/>
                  <a:pt x="14335" y="4380"/>
                </a:cubicBezTo>
                <a:close/>
                <a:moveTo>
                  <a:pt x="15185" y="4380"/>
                </a:moveTo>
                <a:cubicBezTo>
                  <a:pt x="15156" y="4380"/>
                  <a:pt x="15132" y="4427"/>
                  <a:pt x="15132" y="4484"/>
                </a:cubicBezTo>
                <a:lnTo>
                  <a:pt x="15132" y="4704"/>
                </a:lnTo>
                <a:cubicBezTo>
                  <a:pt x="15132" y="4762"/>
                  <a:pt x="15156" y="4809"/>
                  <a:pt x="15185" y="4809"/>
                </a:cubicBezTo>
                <a:cubicBezTo>
                  <a:pt x="15214" y="4809"/>
                  <a:pt x="15237" y="4762"/>
                  <a:pt x="15237" y="4704"/>
                </a:cubicBezTo>
                <a:lnTo>
                  <a:pt x="15237" y="4484"/>
                </a:lnTo>
                <a:cubicBezTo>
                  <a:pt x="15237" y="4427"/>
                  <a:pt x="15214" y="4380"/>
                  <a:pt x="15185" y="4380"/>
                </a:cubicBezTo>
                <a:close/>
                <a:moveTo>
                  <a:pt x="15500" y="4380"/>
                </a:moveTo>
                <a:cubicBezTo>
                  <a:pt x="15470" y="4380"/>
                  <a:pt x="15447" y="4427"/>
                  <a:pt x="15447" y="4484"/>
                </a:cubicBezTo>
                <a:lnTo>
                  <a:pt x="15447" y="4704"/>
                </a:lnTo>
                <a:cubicBezTo>
                  <a:pt x="15447" y="4762"/>
                  <a:pt x="15470" y="4809"/>
                  <a:pt x="15500" y="4809"/>
                </a:cubicBezTo>
                <a:cubicBezTo>
                  <a:pt x="15529" y="4809"/>
                  <a:pt x="15551" y="4762"/>
                  <a:pt x="15551" y="4704"/>
                </a:cubicBezTo>
                <a:lnTo>
                  <a:pt x="15551" y="4484"/>
                </a:lnTo>
                <a:cubicBezTo>
                  <a:pt x="15551" y="4427"/>
                  <a:pt x="15529" y="4380"/>
                  <a:pt x="15500" y="4380"/>
                </a:cubicBezTo>
                <a:close/>
                <a:moveTo>
                  <a:pt x="16349" y="4380"/>
                </a:moveTo>
                <a:cubicBezTo>
                  <a:pt x="16320" y="4380"/>
                  <a:pt x="16296" y="4427"/>
                  <a:pt x="16296" y="4484"/>
                </a:cubicBezTo>
                <a:lnTo>
                  <a:pt x="16296" y="4704"/>
                </a:lnTo>
                <a:cubicBezTo>
                  <a:pt x="16296" y="4762"/>
                  <a:pt x="16320" y="4809"/>
                  <a:pt x="16349" y="4809"/>
                </a:cubicBezTo>
                <a:cubicBezTo>
                  <a:pt x="16378" y="4809"/>
                  <a:pt x="16401" y="4762"/>
                  <a:pt x="16401" y="4704"/>
                </a:cubicBezTo>
                <a:lnTo>
                  <a:pt x="16401" y="4484"/>
                </a:lnTo>
                <a:cubicBezTo>
                  <a:pt x="16401" y="4427"/>
                  <a:pt x="16378" y="4380"/>
                  <a:pt x="16349" y="4380"/>
                </a:cubicBezTo>
                <a:close/>
                <a:moveTo>
                  <a:pt x="16663" y="4380"/>
                </a:moveTo>
                <a:cubicBezTo>
                  <a:pt x="16634" y="4380"/>
                  <a:pt x="16611" y="4427"/>
                  <a:pt x="16611" y="4484"/>
                </a:cubicBezTo>
                <a:lnTo>
                  <a:pt x="16611" y="4704"/>
                </a:lnTo>
                <a:cubicBezTo>
                  <a:pt x="16611" y="4762"/>
                  <a:pt x="16634" y="4809"/>
                  <a:pt x="16663" y="4809"/>
                </a:cubicBezTo>
                <a:cubicBezTo>
                  <a:pt x="16692" y="4809"/>
                  <a:pt x="16716" y="4762"/>
                  <a:pt x="16716" y="4704"/>
                </a:cubicBezTo>
                <a:lnTo>
                  <a:pt x="16716" y="4484"/>
                </a:lnTo>
                <a:cubicBezTo>
                  <a:pt x="16716" y="4427"/>
                  <a:pt x="16692" y="4380"/>
                  <a:pt x="16663" y="4380"/>
                </a:cubicBezTo>
                <a:close/>
                <a:moveTo>
                  <a:pt x="17512" y="4380"/>
                </a:moveTo>
                <a:cubicBezTo>
                  <a:pt x="17483" y="4380"/>
                  <a:pt x="17459" y="4427"/>
                  <a:pt x="17459" y="4484"/>
                </a:cubicBezTo>
                <a:lnTo>
                  <a:pt x="17459" y="4704"/>
                </a:lnTo>
                <a:cubicBezTo>
                  <a:pt x="17459" y="4762"/>
                  <a:pt x="17483" y="4809"/>
                  <a:pt x="17512" y="4809"/>
                </a:cubicBezTo>
                <a:cubicBezTo>
                  <a:pt x="17541" y="4809"/>
                  <a:pt x="17565" y="4762"/>
                  <a:pt x="17565" y="4704"/>
                </a:cubicBezTo>
                <a:lnTo>
                  <a:pt x="17565" y="4484"/>
                </a:lnTo>
                <a:cubicBezTo>
                  <a:pt x="17565" y="4427"/>
                  <a:pt x="17541" y="4380"/>
                  <a:pt x="17512" y="4380"/>
                </a:cubicBezTo>
                <a:close/>
                <a:moveTo>
                  <a:pt x="17827" y="4380"/>
                </a:moveTo>
                <a:cubicBezTo>
                  <a:pt x="17798" y="4380"/>
                  <a:pt x="17774" y="4427"/>
                  <a:pt x="17774" y="4484"/>
                </a:cubicBezTo>
                <a:lnTo>
                  <a:pt x="17774" y="4704"/>
                </a:lnTo>
                <a:cubicBezTo>
                  <a:pt x="17774" y="4762"/>
                  <a:pt x="17798" y="4809"/>
                  <a:pt x="17827" y="4809"/>
                </a:cubicBezTo>
                <a:cubicBezTo>
                  <a:pt x="17856" y="4809"/>
                  <a:pt x="17880" y="4762"/>
                  <a:pt x="17880" y="4704"/>
                </a:cubicBezTo>
                <a:lnTo>
                  <a:pt x="17880" y="4484"/>
                </a:lnTo>
                <a:cubicBezTo>
                  <a:pt x="17880" y="4427"/>
                  <a:pt x="17856" y="4380"/>
                  <a:pt x="17827" y="4380"/>
                </a:cubicBezTo>
                <a:close/>
                <a:moveTo>
                  <a:pt x="18677" y="4380"/>
                </a:moveTo>
                <a:cubicBezTo>
                  <a:pt x="18648" y="4380"/>
                  <a:pt x="18624" y="4427"/>
                  <a:pt x="18624" y="4484"/>
                </a:cubicBezTo>
                <a:lnTo>
                  <a:pt x="18624" y="4704"/>
                </a:lnTo>
                <a:cubicBezTo>
                  <a:pt x="18624" y="4762"/>
                  <a:pt x="18648" y="4809"/>
                  <a:pt x="18677" y="4809"/>
                </a:cubicBezTo>
                <a:cubicBezTo>
                  <a:pt x="18706" y="4809"/>
                  <a:pt x="18730" y="4762"/>
                  <a:pt x="18730" y="4704"/>
                </a:cubicBezTo>
                <a:lnTo>
                  <a:pt x="18730" y="4484"/>
                </a:lnTo>
                <a:cubicBezTo>
                  <a:pt x="18730" y="4427"/>
                  <a:pt x="18706" y="4380"/>
                  <a:pt x="18677" y="4380"/>
                </a:cubicBezTo>
                <a:close/>
                <a:moveTo>
                  <a:pt x="18991" y="4380"/>
                </a:moveTo>
                <a:cubicBezTo>
                  <a:pt x="18962" y="4380"/>
                  <a:pt x="18938" y="4427"/>
                  <a:pt x="18938" y="4484"/>
                </a:cubicBezTo>
                <a:lnTo>
                  <a:pt x="18938" y="4704"/>
                </a:lnTo>
                <a:cubicBezTo>
                  <a:pt x="18938" y="4762"/>
                  <a:pt x="18962" y="4809"/>
                  <a:pt x="18991" y="4809"/>
                </a:cubicBezTo>
                <a:cubicBezTo>
                  <a:pt x="19020" y="4809"/>
                  <a:pt x="19044" y="4762"/>
                  <a:pt x="19044" y="4704"/>
                </a:cubicBezTo>
                <a:lnTo>
                  <a:pt x="19044" y="4484"/>
                </a:lnTo>
                <a:cubicBezTo>
                  <a:pt x="19044" y="4427"/>
                  <a:pt x="19020" y="4380"/>
                  <a:pt x="18991" y="4380"/>
                </a:cubicBezTo>
                <a:close/>
                <a:moveTo>
                  <a:pt x="19841" y="4380"/>
                </a:moveTo>
                <a:cubicBezTo>
                  <a:pt x="19812" y="4380"/>
                  <a:pt x="19788" y="4427"/>
                  <a:pt x="19788" y="4484"/>
                </a:cubicBezTo>
                <a:lnTo>
                  <a:pt x="19788" y="4704"/>
                </a:lnTo>
                <a:cubicBezTo>
                  <a:pt x="19788" y="4762"/>
                  <a:pt x="19812" y="4809"/>
                  <a:pt x="19841" y="4809"/>
                </a:cubicBezTo>
                <a:cubicBezTo>
                  <a:pt x="19870" y="4809"/>
                  <a:pt x="19894" y="4762"/>
                  <a:pt x="19894" y="4704"/>
                </a:cubicBezTo>
                <a:lnTo>
                  <a:pt x="19894" y="4484"/>
                </a:lnTo>
                <a:cubicBezTo>
                  <a:pt x="19894" y="4427"/>
                  <a:pt x="19870" y="4380"/>
                  <a:pt x="19841" y="4380"/>
                </a:cubicBezTo>
                <a:close/>
                <a:moveTo>
                  <a:pt x="20155" y="4380"/>
                </a:moveTo>
                <a:cubicBezTo>
                  <a:pt x="20126" y="4380"/>
                  <a:pt x="20102" y="4427"/>
                  <a:pt x="20102" y="4484"/>
                </a:cubicBezTo>
                <a:lnTo>
                  <a:pt x="20102" y="4704"/>
                </a:lnTo>
                <a:cubicBezTo>
                  <a:pt x="20102" y="4762"/>
                  <a:pt x="20126" y="4809"/>
                  <a:pt x="20155" y="4809"/>
                </a:cubicBezTo>
                <a:cubicBezTo>
                  <a:pt x="20184" y="4809"/>
                  <a:pt x="20207" y="4762"/>
                  <a:pt x="20207" y="4704"/>
                </a:cubicBezTo>
                <a:lnTo>
                  <a:pt x="20207" y="4484"/>
                </a:lnTo>
                <a:cubicBezTo>
                  <a:pt x="20207" y="4427"/>
                  <a:pt x="20184" y="4380"/>
                  <a:pt x="20155" y="4380"/>
                </a:cubicBezTo>
                <a:close/>
                <a:moveTo>
                  <a:pt x="21004" y="4380"/>
                </a:moveTo>
                <a:cubicBezTo>
                  <a:pt x="20975" y="4380"/>
                  <a:pt x="20952" y="4427"/>
                  <a:pt x="20952" y="4484"/>
                </a:cubicBezTo>
                <a:lnTo>
                  <a:pt x="20952" y="4704"/>
                </a:lnTo>
                <a:cubicBezTo>
                  <a:pt x="20952" y="4762"/>
                  <a:pt x="20975" y="4809"/>
                  <a:pt x="21004" y="4809"/>
                </a:cubicBezTo>
                <a:cubicBezTo>
                  <a:pt x="21033" y="4809"/>
                  <a:pt x="21057" y="4762"/>
                  <a:pt x="21057" y="4704"/>
                </a:cubicBezTo>
                <a:lnTo>
                  <a:pt x="21057" y="4484"/>
                </a:lnTo>
                <a:cubicBezTo>
                  <a:pt x="21057" y="4427"/>
                  <a:pt x="21033" y="4380"/>
                  <a:pt x="21004" y="4380"/>
                </a:cubicBezTo>
                <a:close/>
                <a:moveTo>
                  <a:pt x="21319" y="4380"/>
                </a:moveTo>
                <a:cubicBezTo>
                  <a:pt x="21289" y="4380"/>
                  <a:pt x="21267" y="4427"/>
                  <a:pt x="21267" y="4484"/>
                </a:cubicBezTo>
                <a:lnTo>
                  <a:pt x="21267" y="4704"/>
                </a:lnTo>
                <a:cubicBezTo>
                  <a:pt x="21267" y="4762"/>
                  <a:pt x="21289" y="4809"/>
                  <a:pt x="21319" y="4809"/>
                </a:cubicBezTo>
                <a:cubicBezTo>
                  <a:pt x="21348" y="4809"/>
                  <a:pt x="21372" y="4762"/>
                  <a:pt x="21372" y="4704"/>
                </a:cubicBezTo>
                <a:lnTo>
                  <a:pt x="21372" y="4484"/>
                </a:lnTo>
                <a:cubicBezTo>
                  <a:pt x="21372" y="4427"/>
                  <a:pt x="21348" y="4380"/>
                  <a:pt x="21319" y="4380"/>
                </a:cubicBezTo>
                <a:close/>
                <a:moveTo>
                  <a:pt x="281" y="5110"/>
                </a:moveTo>
                <a:cubicBezTo>
                  <a:pt x="252" y="5110"/>
                  <a:pt x="228" y="5157"/>
                  <a:pt x="228" y="5214"/>
                </a:cubicBezTo>
                <a:lnTo>
                  <a:pt x="228" y="5434"/>
                </a:lnTo>
                <a:cubicBezTo>
                  <a:pt x="228" y="5492"/>
                  <a:pt x="252" y="5539"/>
                  <a:pt x="281" y="5539"/>
                </a:cubicBezTo>
                <a:cubicBezTo>
                  <a:pt x="311" y="5539"/>
                  <a:pt x="334" y="5492"/>
                  <a:pt x="334" y="5434"/>
                </a:cubicBezTo>
                <a:lnTo>
                  <a:pt x="334" y="5214"/>
                </a:lnTo>
                <a:cubicBezTo>
                  <a:pt x="334" y="5157"/>
                  <a:pt x="311" y="5110"/>
                  <a:pt x="281" y="5110"/>
                </a:cubicBezTo>
                <a:close/>
                <a:moveTo>
                  <a:pt x="596" y="5110"/>
                </a:moveTo>
                <a:cubicBezTo>
                  <a:pt x="567" y="5110"/>
                  <a:pt x="543" y="5157"/>
                  <a:pt x="543" y="5214"/>
                </a:cubicBezTo>
                <a:lnTo>
                  <a:pt x="543" y="5434"/>
                </a:lnTo>
                <a:cubicBezTo>
                  <a:pt x="543" y="5492"/>
                  <a:pt x="567" y="5539"/>
                  <a:pt x="596" y="5539"/>
                </a:cubicBezTo>
                <a:cubicBezTo>
                  <a:pt x="625" y="5539"/>
                  <a:pt x="649" y="5492"/>
                  <a:pt x="649" y="5434"/>
                </a:cubicBezTo>
                <a:lnTo>
                  <a:pt x="649" y="5214"/>
                </a:lnTo>
                <a:cubicBezTo>
                  <a:pt x="649" y="5157"/>
                  <a:pt x="625" y="5110"/>
                  <a:pt x="596" y="5110"/>
                </a:cubicBezTo>
                <a:close/>
                <a:moveTo>
                  <a:pt x="1446" y="5110"/>
                </a:moveTo>
                <a:cubicBezTo>
                  <a:pt x="1417" y="5110"/>
                  <a:pt x="1393" y="5157"/>
                  <a:pt x="1393" y="5214"/>
                </a:cubicBezTo>
                <a:lnTo>
                  <a:pt x="1393" y="5434"/>
                </a:lnTo>
                <a:cubicBezTo>
                  <a:pt x="1393" y="5492"/>
                  <a:pt x="1417" y="5539"/>
                  <a:pt x="1446" y="5539"/>
                </a:cubicBezTo>
                <a:cubicBezTo>
                  <a:pt x="1475" y="5539"/>
                  <a:pt x="1499" y="5492"/>
                  <a:pt x="1499" y="5434"/>
                </a:cubicBezTo>
                <a:lnTo>
                  <a:pt x="1499" y="5214"/>
                </a:lnTo>
                <a:cubicBezTo>
                  <a:pt x="1499" y="5157"/>
                  <a:pt x="1475" y="5110"/>
                  <a:pt x="1446" y="5110"/>
                </a:cubicBezTo>
                <a:close/>
                <a:moveTo>
                  <a:pt x="1760" y="5110"/>
                </a:moveTo>
                <a:cubicBezTo>
                  <a:pt x="1731" y="5110"/>
                  <a:pt x="1707" y="5157"/>
                  <a:pt x="1707" y="5214"/>
                </a:cubicBezTo>
                <a:lnTo>
                  <a:pt x="1707" y="5434"/>
                </a:lnTo>
                <a:cubicBezTo>
                  <a:pt x="1707" y="5492"/>
                  <a:pt x="1731" y="5539"/>
                  <a:pt x="1760" y="5539"/>
                </a:cubicBezTo>
                <a:cubicBezTo>
                  <a:pt x="1789" y="5539"/>
                  <a:pt x="1813" y="5492"/>
                  <a:pt x="1813" y="5434"/>
                </a:cubicBezTo>
                <a:lnTo>
                  <a:pt x="1813" y="5214"/>
                </a:lnTo>
                <a:cubicBezTo>
                  <a:pt x="1813" y="5157"/>
                  <a:pt x="1789" y="5110"/>
                  <a:pt x="1760" y="5110"/>
                </a:cubicBezTo>
                <a:close/>
                <a:moveTo>
                  <a:pt x="2610" y="5110"/>
                </a:moveTo>
                <a:cubicBezTo>
                  <a:pt x="2581" y="5110"/>
                  <a:pt x="2557" y="5157"/>
                  <a:pt x="2557" y="5214"/>
                </a:cubicBezTo>
                <a:lnTo>
                  <a:pt x="2557" y="5434"/>
                </a:lnTo>
                <a:cubicBezTo>
                  <a:pt x="2557" y="5492"/>
                  <a:pt x="2581" y="5539"/>
                  <a:pt x="2610" y="5539"/>
                </a:cubicBezTo>
                <a:cubicBezTo>
                  <a:pt x="2639" y="5539"/>
                  <a:pt x="2662" y="5492"/>
                  <a:pt x="2662" y="5434"/>
                </a:cubicBezTo>
                <a:lnTo>
                  <a:pt x="2662" y="5214"/>
                </a:lnTo>
                <a:cubicBezTo>
                  <a:pt x="2662" y="5157"/>
                  <a:pt x="2639" y="5110"/>
                  <a:pt x="2610" y="5110"/>
                </a:cubicBezTo>
                <a:close/>
                <a:moveTo>
                  <a:pt x="2924" y="5110"/>
                </a:moveTo>
                <a:cubicBezTo>
                  <a:pt x="2895" y="5110"/>
                  <a:pt x="2871" y="5157"/>
                  <a:pt x="2871" y="5214"/>
                </a:cubicBezTo>
                <a:lnTo>
                  <a:pt x="2871" y="5434"/>
                </a:lnTo>
                <a:cubicBezTo>
                  <a:pt x="2871" y="5492"/>
                  <a:pt x="2895" y="5539"/>
                  <a:pt x="2924" y="5539"/>
                </a:cubicBezTo>
                <a:cubicBezTo>
                  <a:pt x="2954" y="5539"/>
                  <a:pt x="2976" y="5492"/>
                  <a:pt x="2976" y="5434"/>
                </a:cubicBezTo>
                <a:lnTo>
                  <a:pt x="2976" y="5214"/>
                </a:lnTo>
                <a:cubicBezTo>
                  <a:pt x="2976" y="5157"/>
                  <a:pt x="2954" y="5110"/>
                  <a:pt x="2924" y="5110"/>
                </a:cubicBezTo>
                <a:close/>
                <a:moveTo>
                  <a:pt x="3773" y="5110"/>
                </a:moveTo>
                <a:cubicBezTo>
                  <a:pt x="3744" y="5110"/>
                  <a:pt x="3721" y="5157"/>
                  <a:pt x="3721" y="5214"/>
                </a:cubicBezTo>
                <a:lnTo>
                  <a:pt x="3721" y="5434"/>
                </a:lnTo>
                <a:cubicBezTo>
                  <a:pt x="3721" y="5492"/>
                  <a:pt x="3744" y="5539"/>
                  <a:pt x="3773" y="5539"/>
                </a:cubicBezTo>
                <a:cubicBezTo>
                  <a:pt x="3802" y="5539"/>
                  <a:pt x="3826" y="5492"/>
                  <a:pt x="3826" y="5434"/>
                </a:cubicBezTo>
                <a:lnTo>
                  <a:pt x="3826" y="5214"/>
                </a:lnTo>
                <a:cubicBezTo>
                  <a:pt x="3826" y="5157"/>
                  <a:pt x="3802" y="5110"/>
                  <a:pt x="3773" y="5110"/>
                </a:cubicBezTo>
                <a:close/>
                <a:moveTo>
                  <a:pt x="4088" y="5110"/>
                </a:moveTo>
                <a:cubicBezTo>
                  <a:pt x="4058" y="5110"/>
                  <a:pt x="4035" y="5157"/>
                  <a:pt x="4035" y="5214"/>
                </a:cubicBezTo>
                <a:lnTo>
                  <a:pt x="4035" y="5434"/>
                </a:lnTo>
                <a:cubicBezTo>
                  <a:pt x="4035" y="5492"/>
                  <a:pt x="4058" y="5539"/>
                  <a:pt x="4088" y="5539"/>
                </a:cubicBezTo>
                <a:cubicBezTo>
                  <a:pt x="4117" y="5539"/>
                  <a:pt x="4141" y="5492"/>
                  <a:pt x="4141" y="5434"/>
                </a:cubicBezTo>
                <a:lnTo>
                  <a:pt x="4141" y="5214"/>
                </a:lnTo>
                <a:cubicBezTo>
                  <a:pt x="4141" y="5157"/>
                  <a:pt x="4117" y="5110"/>
                  <a:pt x="4088" y="5110"/>
                </a:cubicBezTo>
                <a:close/>
                <a:moveTo>
                  <a:pt x="4937" y="5110"/>
                </a:moveTo>
                <a:cubicBezTo>
                  <a:pt x="4908" y="5110"/>
                  <a:pt x="4884" y="5157"/>
                  <a:pt x="4884" y="5214"/>
                </a:cubicBezTo>
                <a:lnTo>
                  <a:pt x="4884" y="5434"/>
                </a:lnTo>
                <a:cubicBezTo>
                  <a:pt x="4884" y="5492"/>
                  <a:pt x="4908" y="5539"/>
                  <a:pt x="4937" y="5539"/>
                </a:cubicBezTo>
                <a:cubicBezTo>
                  <a:pt x="4966" y="5539"/>
                  <a:pt x="4990" y="5492"/>
                  <a:pt x="4990" y="5434"/>
                </a:cubicBezTo>
                <a:lnTo>
                  <a:pt x="4990" y="5214"/>
                </a:lnTo>
                <a:cubicBezTo>
                  <a:pt x="4990" y="5157"/>
                  <a:pt x="4966" y="5110"/>
                  <a:pt x="4937" y="5110"/>
                </a:cubicBezTo>
                <a:close/>
                <a:moveTo>
                  <a:pt x="5252" y="5110"/>
                </a:moveTo>
                <a:cubicBezTo>
                  <a:pt x="5223" y="5110"/>
                  <a:pt x="5199" y="5157"/>
                  <a:pt x="5199" y="5214"/>
                </a:cubicBezTo>
                <a:lnTo>
                  <a:pt x="5199" y="5434"/>
                </a:lnTo>
                <a:cubicBezTo>
                  <a:pt x="5199" y="5492"/>
                  <a:pt x="5223" y="5539"/>
                  <a:pt x="5252" y="5539"/>
                </a:cubicBezTo>
                <a:cubicBezTo>
                  <a:pt x="5281" y="5539"/>
                  <a:pt x="5305" y="5492"/>
                  <a:pt x="5305" y="5434"/>
                </a:cubicBezTo>
                <a:lnTo>
                  <a:pt x="5305" y="5214"/>
                </a:lnTo>
                <a:cubicBezTo>
                  <a:pt x="5305" y="5157"/>
                  <a:pt x="5281" y="5110"/>
                  <a:pt x="5252" y="5110"/>
                </a:cubicBezTo>
                <a:close/>
                <a:moveTo>
                  <a:pt x="6102" y="5110"/>
                </a:moveTo>
                <a:cubicBezTo>
                  <a:pt x="6072" y="5110"/>
                  <a:pt x="6049" y="5157"/>
                  <a:pt x="6049" y="5214"/>
                </a:cubicBezTo>
                <a:lnTo>
                  <a:pt x="6049" y="5434"/>
                </a:lnTo>
                <a:cubicBezTo>
                  <a:pt x="6049" y="5492"/>
                  <a:pt x="6072" y="5539"/>
                  <a:pt x="6102" y="5539"/>
                </a:cubicBezTo>
                <a:cubicBezTo>
                  <a:pt x="6131" y="5539"/>
                  <a:pt x="6155" y="5492"/>
                  <a:pt x="6155" y="5434"/>
                </a:cubicBezTo>
                <a:lnTo>
                  <a:pt x="6155" y="5214"/>
                </a:lnTo>
                <a:cubicBezTo>
                  <a:pt x="6155" y="5157"/>
                  <a:pt x="6131" y="5110"/>
                  <a:pt x="6102" y="5110"/>
                </a:cubicBezTo>
                <a:close/>
                <a:moveTo>
                  <a:pt x="6416" y="5110"/>
                </a:moveTo>
                <a:cubicBezTo>
                  <a:pt x="6387" y="5110"/>
                  <a:pt x="6363" y="5157"/>
                  <a:pt x="6363" y="5214"/>
                </a:cubicBezTo>
                <a:lnTo>
                  <a:pt x="6363" y="5434"/>
                </a:lnTo>
                <a:cubicBezTo>
                  <a:pt x="6363" y="5492"/>
                  <a:pt x="6387" y="5539"/>
                  <a:pt x="6416" y="5539"/>
                </a:cubicBezTo>
                <a:cubicBezTo>
                  <a:pt x="6445" y="5539"/>
                  <a:pt x="6469" y="5492"/>
                  <a:pt x="6469" y="5434"/>
                </a:cubicBezTo>
                <a:lnTo>
                  <a:pt x="6469" y="5214"/>
                </a:lnTo>
                <a:cubicBezTo>
                  <a:pt x="6469" y="5157"/>
                  <a:pt x="6445" y="5110"/>
                  <a:pt x="6416" y="5110"/>
                </a:cubicBezTo>
                <a:close/>
                <a:moveTo>
                  <a:pt x="7266" y="5110"/>
                </a:moveTo>
                <a:cubicBezTo>
                  <a:pt x="7237" y="5110"/>
                  <a:pt x="7213" y="5157"/>
                  <a:pt x="7213" y="5214"/>
                </a:cubicBezTo>
                <a:lnTo>
                  <a:pt x="7213" y="5434"/>
                </a:lnTo>
                <a:cubicBezTo>
                  <a:pt x="7213" y="5492"/>
                  <a:pt x="7237" y="5539"/>
                  <a:pt x="7266" y="5539"/>
                </a:cubicBezTo>
                <a:cubicBezTo>
                  <a:pt x="7295" y="5539"/>
                  <a:pt x="7318" y="5492"/>
                  <a:pt x="7318" y="5434"/>
                </a:cubicBezTo>
                <a:lnTo>
                  <a:pt x="7318" y="5214"/>
                </a:lnTo>
                <a:cubicBezTo>
                  <a:pt x="7318" y="5157"/>
                  <a:pt x="7295" y="5110"/>
                  <a:pt x="7266" y="5110"/>
                </a:cubicBezTo>
                <a:close/>
                <a:moveTo>
                  <a:pt x="7580" y="5110"/>
                </a:moveTo>
                <a:cubicBezTo>
                  <a:pt x="7551" y="5110"/>
                  <a:pt x="7527" y="5157"/>
                  <a:pt x="7527" y="5214"/>
                </a:cubicBezTo>
                <a:lnTo>
                  <a:pt x="7527" y="5434"/>
                </a:lnTo>
                <a:cubicBezTo>
                  <a:pt x="7527" y="5492"/>
                  <a:pt x="7551" y="5539"/>
                  <a:pt x="7580" y="5539"/>
                </a:cubicBezTo>
                <a:cubicBezTo>
                  <a:pt x="7609" y="5539"/>
                  <a:pt x="7632" y="5492"/>
                  <a:pt x="7632" y="5434"/>
                </a:cubicBezTo>
                <a:lnTo>
                  <a:pt x="7632" y="5214"/>
                </a:lnTo>
                <a:cubicBezTo>
                  <a:pt x="7632" y="5157"/>
                  <a:pt x="7609" y="5110"/>
                  <a:pt x="7580" y="5110"/>
                </a:cubicBezTo>
                <a:close/>
                <a:moveTo>
                  <a:pt x="8429" y="5110"/>
                </a:moveTo>
                <a:cubicBezTo>
                  <a:pt x="8400" y="5110"/>
                  <a:pt x="8377" y="5157"/>
                  <a:pt x="8377" y="5214"/>
                </a:cubicBezTo>
                <a:lnTo>
                  <a:pt x="8377" y="5434"/>
                </a:lnTo>
                <a:cubicBezTo>
                  <a:pt x="8377" y="5492"/>
                  <a:pt x="8400" y="5539"/>
                  <a:pt x="8429" y="5539"/>
                </a:cubicBezTo>
                <a:cubicBezTo>
                  <a:pt x="8458" y="5539"/>
                  <a:pt x="8482" y="5492"/>
                  <a:pt x="8482" y="5434"/>
                </a:cubicBezTo>
                <a:lnTo>
                  <a:pt x="8482" y="5214"/>
                </a:lnTo>
                <a:cubicBezTo>
                  <a:pt x="8482" y="5157"/>
                  <a:pt x="8458" y="5110"/>
                  <a:pt x="8429" y="5110"/>
                </a:cubicBezTo>
                <a:close/>
                <a:moveTo>
                  <a:pt x="8744" y="5110"/>
                </a:moveTo>
                <a:cubicBezTo>
                  <a:pt x="8714" y="5110"/>
                  <a:pt x="8691" y="5157"/>
                  <a:pt x="8691" y="5214"/>
                </a:cubicBezTo>
                <a:lnTo>
                  <a:pt x="8691" y="5434"/>
                </a:lnTo>
                <a:cubicBezTo>
                  <a:pt x="8691" y="5492"/>
                  <a:pt x="8714" y="5539"/>
                  <a:pt x="8744" y="5539"/>
                </a:cubicBezTo>
                <a:cubicBezTo>
                  <a:pt x="8773" y="5539"/>
                  <a:pt x="8796" y="5492"/>
                  <a:pt x="8796" y="5434"/>
                </a:cubicBezTo>
                <a:lnTo>
                  <a:pt x="8796" y="5214"/>
                </a:lnTo>
                <a:cubicBezTo>
                  <a:pt x="8796" y="5157"/>
                  <a:pt x="8773" y="5110"/>
                  <a:pt x="8744" y="5110"/>
                </a:cubicBezTo>
                <a:close/>
                <a:moveTo>
                  <a:pt x="9593" y="5110"/>
                </a:moveTo>
                <a:cubicBezTo>
                  <a:pt x="9564" y="5110"/>
                  <a:pt x="9540" y="5157"/>
                  <a:pt x="9540" y="5214"/>
                </a:cubicBezTo>
                <a:lnTo>
                  <a:pt x="9540" y="5434"/>
                </a:lnTo>
                <a:cubicBezTo>
                  <a:pt x="9540" y="5492"/>
                  <a:pt x="9564" y="5539"/>
                  <a:pt x="9593" y="5539"/>
                </a:cubicBezTo>
                <a:cubicBezTo>
                  <a:pt x="9622" y="5539"/>
                  <a:pt x="9646" y="5492"/>
                  <a:pt x="9646" y="5434"/>
                </a:cubicBezTo>
                <a:lnTo>
                  <a:pt x="9646" y="5214"/>
                </a:lnTo>
                <a:cubicBezTo>
                  <a:pt x="9646" y="5157"/>
                  <a:pt x="9622" y="5110"/>
                  <a:pt x="9593" y="5110"/>
                </a:cubicBezTo>
                <a:close/>
                <a:moveTo>
                  <a:pt x="9908" y="5110"/>
                </a:moveTo>
                <a:cubicBezTo>
                  <a:pt x="9879" y="5110"/>
                  <a:pt x="9855" y="5157"/>
                  <a:pt x="9855" y="5214"/>
                </a:cubicBezTo>
                <a:lnTo>
                  <a:pt x="9855" y="5434"/>
                </a:lnTo>
                <a:cubicBezTo>
                  <a:pt x="9855" y="5492"/>
                  <a:pt x="9879" y="5539"/>
                  <a:pt x="9908" y="5539"/>
                </a:cubicBezTo>
                <a:cubicBezTo>
                  <a:pt x="9937" y="5539"/>
                  <a:pt x="9961" y="5492"/>
                  <a:pt x="9961" y="5434"/>
                </a:cubicBezTo>
                <a:lnTo>
                  <a:pt x="9961" y="5214"/>
                </a:lnTo>
                <a:cubicBezTo>
                  <a:pt x="9961" y="5157"/>
                  <a:pt x="9937" y="5110"/>
                  <a:pt x="9908" y="5110"/>
                </a:cubicBezTo>
                <a:close/>
                <a:moveTo>
                  <a:pt x="10758" y="5110"/>
                </a:moveTo>
                <a:cubicBezTo>
                  <a:pt x="10728" y="5110"/>
                  <a:pt x="10705" y="5157"/>
                  <a:pt x="10705" y="5214"/>
                </a:cubicBezTo>
                <a:lnTo>
                  <a:pt x="10705" y="5434"/>
                </a:lnTo>
                <a:cubicBezTo>
                  <a:pt x="10705" y="5492"/>
                  <a:pt x="10728" y="5539"/>
                  <a:pt x="10758" y="5539"/>
                </a:cubicBezTo>
                <a:cubicBezTo>
                  <a:pt x="10787" y="5539"/>
                  <a:pt x="10810" y="5492"/>
                  <a:pt x="10810" y="5434"/>
                </a:cubicBezTo>
                <a:lnTo>
                  <a:pt x="10810" y="5214"/>
                </a:lnTo>
                <a:cubicBezTo>
                  <a:pt x="10810" y="5157"/>
                  <a:pt x="10787" y="5110"/>
                  <a:pt x="10758" y="5110"/>
                </a:cubicBezTo>
                <a:close/>
                <a:moveTo>
                  <a:pt x="11072" y="5110"/>
                </a:moveTo>
                <a:cubicBezTo>
                  <a:pt x="11043" y="5110"/>
                  <a:pt x="11019" y="5157"/>
                  <a:pt x="11019" y="5214"/>
                </a:cubicBezTo>
                <a:lnTo>
                  <a:pt x="11019" y="5434"/>
                </a:lnTo>
                <a:cubicBezTo>
                  <a:pt x="11019" y="5492"/>
                  <a:pt x="11043" y="5539"/>
                  <a:pt x="11072" y="5539"/>
                </a:cubicBezTo>
                <a:cubicBezTo>
                  <a:pt x="11101" y="5539"/>
                  <a:pt x="11125" y="5492"/>
                  <a:pt x="11125" y="5434"/>
                </a:cubicBezTo>
                <a:lnTo>
                  <a:pt x="11125" y="5214"/>
                </a:lnTo>
                <a:cubicBezTo>
                  <a:pt x="11125" y="5157"/>
                  <a:pt x="11101" y="5110"/>
                  <a:pt x="11072" y="5110"/>
                </a:cubicBezTo>
                <a:close/>
                <a:moveTo>
                  <a:pt x="11922" y="5110"/>
                </a:moveTo>
                <a:cubicBezTo>
                  <a:pt x="11893" y="5110"/>
                  <a:pt x="11869" y="5157"/>
                  <a:pt x="11869" y="5214"/>
                </a:cubicBezTo>
                <a:lnTo>
                  <a:pt x="11869" y="5434"/>
                </a:lnTo>
                <a:cubicBezTo>
                  <a:pt x="11869" y="5492"/>
                  <a:pt x="11893" y="5539"/>
                  <a:pt x="11922" y="5539"/>
                </a:cubicBezTo>
                <a:cubicBezTo>
                  <a:pt x="11951" y="5539"/>
                  <a:pt x="11974" y="5492"/>
                  <a:pt x="11974" y="5434"/>
                </a:cubicBezTo>
                <a:lnTo>
                  <a:pt x="11974" y="5214"/>
                </a:lnTo>
                <a:cubicBezTo>
                  <a:pt x="11974" y="5157"/>
                  <a:pt x="11951" y="5110"/>
                  <a:pt x="11922" y="5110"/>
                </a:cubicBezTo>
                <a:close/>
                <a:moveTo>
                  <a:pt x="12236" y="5110"/>
                </a:moveTo>
                <a:cubicBezTo>
                  <a:pt x="12207" y="5110"/>
                  <a:pt x="12183" y="5157"/>
                  <a:pt x="12183" y="5214"/>
                </a:cubicBezTo>
                <a:lnTo>
                  <a:pt x="12183" y="5434"/>
                </a:lnTo>
                <a:cubicBezTo>
                  <a:pt x="12183" y="5492"/>
                  <a:pt x="12207" y="5539"/>
                  <a:pt x="12236" y="5539"/>
                </a:cubicBezTo>
                <a:cubicBezTo>
                  <a:pt x="12265" y="5539"/>
                  <a:pt x="12288" y="5492"/>
                  <a:pt x="12288" y="5434"/>
                </a:cubicBezTo>
                <a:lnTo>
                  <a:pt x="12288" y="5214"/>
                </a:lnTo>
                <a:cubicBezTo>
                  <a:pt x="12288" y="5157"/>
                  <a:pt x="12265" y="5110"/>
                  <a:pt x="12236" y="5110"/>
                </a:cubicBezTo>
                <a:close/>
                <a:moveTo>
                  <a:pt x="13085" y="5110"/>
                </a:moveTo>
                <a:cubicBezTo>
                  <a:pt x="13056" y="5110"/>
                  <a:pt x="13032" y="5157"/>
                  <a:pt x="13032" y="5214"/>
                </a:cubicBezTo>
                <a:lnTo>
                  <a:pt x="13032" y="5434"/>
                </a:lnTo>
                <a:cubicBezTo>
                  <a:pt x="13032" y="5492"/>
                  <a:pt x="13056" y="5539"/>
                  <a:pt x="13085" y="5539"/>
                </a:cubicBezTo>
                <a:cubicBezTo>
                  <a:pt x="13114" y="5539"/>
                  <a:pt x="13138" y="5492"/>
                  <a:pt x="13138" y="5434"/>
                </a:cubicBezTo>
                <a:lnTo>
                  <a:pt x="13138" y="5214"/>
                </a:lnTo>
                <a:cubicBezTo>
                  <a:pt x="13138" y="5157"/>
                  <a:pt x="13114" y="5110"/>
                  <a:pt x="13085" y="5110"/>
                </a:cubicBezTo>
                <a:close/>
                <a:moveTo>
                  <a:pt x="13399" y="5110"/>
                </a:moveTo>
                <a:cubicBezTo>
                  <a:pt x="13370" y="5110"/>
                  <a:pt x="13348" y="5157"/>
                  <a:pt x="13348" y="5214"/>
                </a:cubicBezTo>
                <a:lnTo>
                  <a:pt x="13348" y="5434"/>
                </a:lnTo>
                <a:cubicBezTo>
                  <a:pt x="13348" y="5492"/>
                  <a:pt x="13370" y="5539"/>
                  <a:pt x="13399" y="5539"/>
                </a:cubicBezTo>
                <a:cubicBezTo>
                  <a:pt x="13428" y="5539"/>
                  <a:pt x="13452" y="5492"/>
                  <a:pt x="13452" y="5434"/>
                </a:cubicBezTo>
                <a:lnTo>
                  <a:pt x="13452" y="5214"/>
                </a:lnTo>
                <a:cubicBezTo>
                  <a:pt x="13452" y="5157"/>
                  <a:pt x="13428" y="5110"/>
                  <a:pt x="13399" y="5110"/>
                </a:cubicBezTo>
                <a:close/>
                <a:moveTo>
                  <a:pt x="14249" y="5110"/>
                </a:moveTo>
                <a:cubicBezTo>
                  <a:pt x="14220" y="5110"/>
                  <a:pt x="14196" y="5157"/>
                  <a:pt x="14196" y="5214"/>
                </a:cubicBezTo>
                <a:lnTo>
                  <a:pt x="14196" y="5434"/>
                </a:lnTo>
                <a:cubicBezTo>
                  <a:pt x="14196" y="5492"/>
                  <a:pt x="14220" y="5539"/>
                  <a:pt x="14249" y="5539"/>
                </a:cubicBezTo>
                <a:cubicBezTo>
                  <a:pt x="14278" y="5539"/>
                  <a:pt x="14302" y="5492"/>
                  <a:pt x="14302" y="5434"/>
                </a:cubicBezTo>
                <a:lnTo>
                  <a:pt x="14302" y="5214"/>
                </a:lnTo>
                <a:cubicBezTo>
                  <a:pt x="14302" y="5157"/>
                  <a:pt x="14278" y="5110"/>
                  <a:pt x="14249" y="5110"/>
                </a:cubicBezTo>
                <a:close/>
                <a:moveTo>
                  <a:pt x="14564" y="5110"/>
                </a:moveTo>
                <a:cubicBezTo>
                  <a:pt x="14535" y="5110"/>
                  <a:pt x="14511" y="5157"/>
                  <a:pt x="14511" y="5214"/>
                </a:cubicBezTo>
                <a:lnTo>
                  <a:pt x="14511" y="5434"/>
                </a:lnTo>
                <a:cubicBezTo>
                  <a:pt x="14511" y="5492"/>
                  <a:pt x="14535" y="5539"/>
                  <a:pt x="14564" y="5539"/>
                </a:cubicBezTo>
                <a:cubicBezTo>
                  <a:pt x="14593" y="5539"/>
                  <a:pt x="14617" y="5492"/>
                  <a:pt x="14617" y="5434"/>
                </a:cubicBezTo>
                <a:lnTo>
                  <a:pt x="14617" y="5214"/>
                </a:lnTo>
                <a:cubicBezTo>
                  <a:pt x="14617" y="5157"/>
                  <a:pt x="14593" y="5110"/>
                  <a:pt x="14564" y="5110"/>
                </a:cubicBezTo>
                <a:close/>
                <a:moveTo>
                  <a:pt x="15413" y="5110"/>
                </a:moveTo>
                <a:cubicBezTo>
                  <a:pt x="15384" y="5110"/>
                  <a:pt x="15360" y="5157"/>
                  <a:pt x="15360" y="5214"/>
                </a:cubicBezTo>
                <a:lnTo>
                  <a:pt x="15360" y="5434"/>
                </a:lnTo>
                <a:cubicBezTo>
                  <a:pt x="15360" y="5492"/>
                  <a:pt x="15384" y="5539"/>
                  <a:pt x="15413" y="5539"/>
                </a:cubicBezTo>
                <a:cubicBezTo>
                  <a:pt x="15442" y="5539"/>
                  <a:pt x="15465" y="5492"/>
                  <a:pt x="15465" y="5434"/>
                </a:cubicBezTo>
                <a:lnTo>
                  <a:pt x="15465" y="5214"/>
                </a:lnTo>
                <a:cubicBezTo>
                  <a:pt x="15465" y="5157"/>
                  <a:pt x="15442" y="5110"/>
                  <a:pt x="15413" y="5110"/>
                </a:cubicBezTo>
                <a:close/>
                <a:moveTo>
                  <a:pt x="15728" y="5110"/>
                </a:moveTo>
                <a:cubicBezTo>
                  <a:pt x="15699" y="5110"/>
                  <a:pt x="15675" y="5157"/>
                  <a:pt x="15675" y="5214"/>
                </a:cubicBezTo>
                <a:lnTo>
                  <a:pt x="15675" y="5434"/>
                </a:lnTo>
                <a:cubicBezTo>
                  <a:pt x="15675" y="5492"/>
                  <a:pt x="15699" y="5539"/>
                  <a:pt x="15728" y="5539"/>
                </a:cubicBezTo>
                <a:cubicBezTo>
                  <a:pt x="15757" y="5539"/>
                  <a:pt x="15781" y="5492"/>
                  <a:pt x="15781" y="5434"/>
                </a:cubicBezTo>
                <a:lnTo>
                  <a:pt x="15781" y="5214"/>
                </a:lnTo>
                <a:cubicBezTo>
                  <a:pt x="15781" y="5157"/>
                  <a:pt x="15757" y="5110"/>
                  <a:pt x="15728" y="5110"/>
                </a:cubicBezTo>
                <a:close/>
                <a:moveTo>
                  <a:pt x="16578" y="5110"/>
                </a:moveTo>
                <a:cubicBezTo>
                  <a:pt x="16549" y="5110"/>
                  <a:pt x="16525" y="5157"/>
                  <a:pt x="16525" y="5214"/>
                </a:cubicBezTo>
                <a:lnTo>
                  <a:pt x="16525" y="5434"/>
                </a:lnTo>
                <a:cubicBezTo>
                  <a:pt x="16525" y="5492"/>
                  <a:pt x="16549" y="5539"/>
                  <a:pt x="16578" y="5539"/>
                </a:cubicBezTo>
                <a:cubicBezTo>
                  <a:pt x="16607" y="5539"/>
                  <a:pt x="16630" y="5492"/>
                  <a:pt x="16630" y="5434"/>
                </a:cubicBezTo>
                <a:lnTo>
                  <a:pt x="16630" y="5214"/>
                </a:lnTo>
                <a:cubicBezTo>
                  <a:pt x="16630" y="5157"/>
                  <a:pt x="16607" y="5110"/>
                  <a:pt x="16578" y="5110"/>
                </a:cubicBezTo>
                <a:close/>
                <a:moveTo>
                  <a:pt x="16892" y="5110"/>
                </a:moveTo>
                <a:cubicBezTo>
                  <a:pt x="16863" y="5110"/>
                  <a:pt x="16839" y="5157"/>
                  <a:pt x="16839" y="5214"/>
                </a:cubicBezTo>
                <a:lnTo>
                  <a:pt x="16839" y="5434"/>
                </a:lnTo>
                <a:cubicBezTo>
                  <a:pt x="16839" y="5492"/>
                  <a:pt x="16863" y="5539"/>
                  <a:pt x="16892" y="5539"/>
                </a:cubicBezTo>
                <a:cubicBezTo>
                  <a:pt x="16921" y="5539"/>
                  <a:pt x="16944" y="5492"/>
                  <a:pt x="16944" y="5434"/>
                </a:cubicBezTo>
                <a:lnTo>
                  <a:pt x="16944" y="5214"/>
                </a:lnTo>
                <a:cubicBezTo>
                  <a:pt x="16944" y="5157"/>
                  <a:pt x="16921" y="5110"/>
                  <a:pt x="16892" y="5110"/>
                </a:cubicBezTo>
                <a:close/>
                <a:moveTo>
                  <a:pt x="17741" y="5110"/>
                </a:moveTo>
                <a:cubicBezTo>
                  <a:pt x="17712" y="5110"/>
                  <a:pt x="17689" y="5157"/>
                  <a:pt x="17689" y="5214"/>
                </a:cubicBezTo>
                <a:lnTo>
                  <a:pt x="17689" y="5434"/>
                </a:lnTo>
                <a:cubicBezTo>
                  <a:pt x="17689" y="5492"/>
                  <a:pt x="17712" y="5539"/>
                  <a:pt x="17741" y="5539"/>
                </a:cubicBezTo>
                <a:cubicBezTo>
                  <a:pt x="17770" y="5539"/>
                  <a:pt x="17794" y="5492"/>
                  <a:pt x="17794" y="5434"/>
                </a:cubicBezTo>
                <a:lnTo>
                  <a:pt x="17794" y="5214"/>
                </a:lnTo>
                <a:cubicBezTo>
                  <a:pt x="17794" y="5157"/>
                  <a:pt x="17770" y="5110"/>
                  <a:pt x="17741" y="5110"/>
                </a:cubicBezTo>
                <a:close/>
                <a:moveTo>
                  <a:pt x="18055" y="5110"/>
                </a:moveTo>
                <a:cubicBezTo>
                  <a:pt x="18026" y="5110"/>
                  <a:pt x="18002" y="5157"/>
                  <a:pt x="18002" y="5214"/>
                </a:cubicBezTo>
                <a:lnTo>
                  <a:pt x="18002" y="5434"/>
                </a:lnTo>
                <a:cubicBezTo>
                  <a:pt x="18002" y="5492"/>
                  <a:pt x="18026" y="5539"/>
                  <a:pt x="18055" y="5539"/>
                </a:cubicBezTo>
                <a:cubicBezTo>
                  <a:pt x="18085" y="5539"/>
                  <a:pt x="18108" y="5492"/>
                  <a:pt x="18108" y="5434"/>
                </a:cubicBezTo>
                <a:lnTo>
                  <a:pt x="18108" y="5214"/>
                </a:lnTo>
                <a:cubicBezTo>
                  <a:pt x="18108" y="5157"/>
                  <a:pt x="18085" y="5110"/>
                  <a:pt x="18055" y="5110"/>
                </a:cubicBezTo>
                <a:close/>
                <a:moveTo>
                  <a:pt x="18905" y="5110"/>
                </a:moveTo>
                <a:cubicBezTo>
                  <a:pt x="18876" y="5110"/>
                  <a:pt x="18852" y="5157"/>
                  <a:pt x="18852" y="5214"/>
                </a:cubicBezTo>
                <a:lnTo>
                  <a:pt x="18852" y="5434"/>
                </a:lnTo>
                <a:cubicBezTo>
                  <a:pt x="18852" y="5492"/>
                  <a:pt x="18876" y="5539"/>
                  <a:pt x="18905" y="5539"/>
                </a:cubicBezTo>
                <a:cubicBezTo>
                  <a:pt x="18934" y="5539"/>
                  <a:pt x="18958" y="5492"/>
                  <a:pt x="18958" y="5434"/>
                </a:cubicBezTo>
                <a:lnTo>
                  <a:pt x="18958" y="5214"/>
                </a:lnTo>
                <a:cubicBezTo>
                  <a:pt x="18958" y="5157"/>
                  <a:pt x="18934" y="5110"/>
                  <a:pt x="18905" y="5110"/>
                </a:cubicBezTo>
                <a:close/>
                <a:moveTo>
                  <a:pt x="19220" y="5110"/>
                </a:moveTo>
                <a:cubicBezTo>
                  <a:pt x="19191" y="5110"/>
                  <a:pt x="19167" y="5157"/>
                  <a:pt x="19167" y="5214"/>
                </a:cubicBezTo>
                <a:lnTo>
                  <a:pt x="19167" y="5434"/>
                </a:lnTo>
                <a:cubicBezTo>
                  <a:pt x="19167" y="5492"/>
                  <a:pt x="19191" y="5539"/>
                  <a:pt x="19220" y="5539"/>
                </a:cubicBezTo>
                <a:cubicBezTo>
                  <a:pt x="19249" y="5539"/>
                  <a:pt x="19273" y="5492"/>
                  <a:pt x="19273" y="5434"/>
                </a:cubicBezTo>
                <a:lnTo>
                  <a:pt x="19273" y="5214"/>
                </a:lnTo>
                <a:cubicBezTo>
                  <a:pt x="19273" y="5157"/>
                  <a:pt x="19249" y="5110"/>
                  <a:pt x="19220" y="5110"/>
                </a:cubicBezTo>
                <a:close/>
                <a:moveTo>
                  <a:pt x="20069" y="5110"/>
                </a:moveTo>
                <a:cubicBezTo>
                  <a:pt x="20040" y="5110"/>
                  <a:pt x="20016" y="5157"/>
                  <a:pt x="20016" y="5214"/>
                </a:cubicBezTo>
                <a:lnTo>
                  <a:pt x="20016" y="5434"/>
                </a:lnTo>
                <a:cubicBezTo>
                  <a:pt x="20016" y="5492"/>
                  <a:pt x="20040" y="5539"/>
                  <a:pt x="20069" y="5539"/>
                </a:cubicBezTo>
                <a:cubicBezTo>
                  <a:pt x="20099" y="5539"/>
                  <a:pt x="20122" y="5492"/>
                  <a:pt x="20122" y="5434"/>
                </a:cubicBezTo>
                <a:lnTo>
                  <a:pt x="20122" y="5214"/>
                </a:lnTo>
                <a:cubicBezTo>
                  <a:pt x="20122" y="5157"/>
                  <a:pt x="20099" y="5110"/>
                  <a:pt x="20069" y="5110"/>
                </a:cubicBezTo>
                <a:close/>
                <a:moveTo>
                  <a:pt x="20384" y="5110"/>
                </a:moveTo>
                <a:cubicBezTo>
                  <a:pt x="20355" y="5110"/>
                  <a:pt x="20331" y="5157"/>
                  <a:pt x="20331" y="5214"/>
                </a:cubicBezTo>
                <a:lnTo>
                  <a:pt x="20331" y="5434"/>
                </a:lnTo>
                <a:cubicBezTo>
                  <a:pt x="20331" y="5492"/>
                  <a:pt x="20355" y="5539"/>
                  <a:pt x="20384" y="5539"/>
                </a:cubicBezTo>
                <a:cubicBezTo>
                  <a:pt x="20413" y="5539"/>
                  <a:pt x="20436" y="5492"/>
                  <a:pt x="20436" y="5434"/>
                </a:cubicBezTo>
                <a:lnTo>
                  <a:pt x="20436" y="5214"/>
                </a:lnTo>
                <a:cubicBezTo>
                  <a:pt x="20436" y="5157"/>
                  <a:pt x="20413" y="5110"/>
                  <a:pt x="20384" y="5110"/>
                </a:cubicBezTo>
                <a:close/>
                <a:moveTo>
                  <a:pt x="21234" y="5110"/>
                </a:moveTo>
                <a:cubicBezTo>
                  <a:pt x="21204" y="5110"/>
                  <a:pt x="21181" y="5157"/>
                  <a:pt x="21181" y="5214"/>
                </a:cubicBezTo>
                <a:lnTo>
                  <a:pt x="21181" y="5434"/>
                </a:lnTo>
                <a:cubicBezTo>
                  <a:pt x="21181" y="5492"/>
                  <a:pt x="21204" y="5539"/>
                  <a:pt x="21234" y="5539"/>
                </a:cubicBezTo>
                <a:cubicBezTo>
                  <a:pt x="21263" y="5539"/>
                  <a:pt x="21285" y="5492"/>
                  <a:pt x="21285" y="5434"/>
                </a:cubicBezTo>
                <a:lnTo>
                  <a:pt x="21285" y="5214"/>
                </a:lnTo>
                <a:cubicBezTo>
                  <a:pt x="21285" y="5157"/>
                  <a:pt x="21263" y="5110"/>
                  <a:pt x="21234" y="5110"/>
                </a:cubicBezTo>
                <a:close/>
                <a:moveTo>
                  <a:pt x="21547" y="5110"/>
                </a:moveTo>
                <a:cubicBezTo>
                  <a:pt x="21518" y="5110"/>
                  <a:pt x="21495" y="5157"/>
                  <a:pt x="21495" y="5214"/>
                </a:cubicBezTo>
                <a:lnTo>
                  <a:pt x="21495" y="5434"/>
                </a:lnTo>
                <a:cubicBezTo>
                  <a:pt x="21495" y="5492"/>
                  <a:pt x="21518" y="5539"/>
                  <a:pt x="21547" y="5539"/>
                </a:cubicBezTo>
                <a:cubicBezTo>
                  <a:pt x="21576" y="5539"/>
                  <a:pt x="21600" y="5492"/>
                  <a:pt x="21600" y="5434"/>
                </a:cubicBezTo>
                <a:lnTo>
                  <a:pt x="21600" y="5214"/>
                </a:lnTo>
                <a:cubicBezTo>
                  <a:pt x="21600" y="5157"/>
                  <a:pt x="21576" y="5110"/>
                  <a:pt x="21547" y="5110"/>
                </a:cubicBezTo>
                <a:close/>
                <a:moveTo>
                  <a:pt x="53" y="5840"/>
                </a:moveTo>
                <a:cubicBezTo>
                  <a:pt x="24" y="5840"/>
                  <a:pt x="0" y="5887"/>
                  <a:pt x="0" y="5944"/>
                </a:cubicBezTo>
                <a:lnTo>
                  <a:pt x="0" y="6164"/>
                </a:lnTo>
                <a:cubicBezTo>
                  <a:pt x="0" y="6222"/>
                  <a:pt x="24" y="6269"/>
                  <a:pt x="53" y="6269"/>
                </a:cubicBezTo>
                <a:cubicBezTo>
                  <a:pt x="82" y="6269"/>
                  <a:pt x="106" y="6222"/>
                  <a:pt x="106" y="6164"/>
                </a:cubicBezTo>
                <a:lnTo>
                  <a:pt x="106" y="5944"/>
                </a:lnTo>
                <a:cubicBezTo>
                  <a:pt x="106" y="5887"/>
                  <a:pt x="82" y="5840"/>
                  <a:pt x="53" y="5840"/>
                </a:cubicBezTo>
                <a:close/>
                <a:moveTo>
                  <a:pt x="367" y="5840"/>
                </a:moveTo>
                <a:cubicBezTo>
                  <a:pt x="338" y="5840"/>
                  <a:pt x="315" y="5887"/>
                  <a:pt x="315" y="5944"/>
                </a:cubicBezTo>
                <a:lnTo>
                  <a:pt x="315" y="6164"/>
                </a:lnTo>
                <a:cubicBezTo>
                  <a:pt x="315" y="6222"/>
                  <a:pt x="338" y="6269"/>
                  <a:pt x="367" y="6269"/>
                </a:cubicBezTo>
                <a:cubicBezTo>
                  <a:pt x="397" y="6269"/>
                  <a:pt x="420" y="6222"/>
                  <a:pt x="420" y="6164"/>
                </a:cubicBezTo>
                <a:lnTo>
                  <a:pt x="420" y="5944"/>
                </a:lnTo>
                <a:cubicBezTo>
                  <a:pt x="420" y="5887"/>
                  <a:pt x="397" y="5840"/>
                  <a:pt x="367" y="5840"/>
                </a:cubicBezTo>
                <a:close/>
                <a:moveTo>
                  <a:pt x="1217" y="5840"/>
                </a:moveTo>
                <a:cubicBezTo>
                  <a:pt x="1188" y="5840"/>
                  <a:pt x="1164" y="5887"/>
                  <a:pt x="1164" y="5944"/>
                </a:cubicBezTo>
                <a:lnTo>
                  <a:pt x="1164" y="6164"/>
                </a:lnTo>
                <a:cubicBezTo>
                  <a:pt x="1164" y="6222"/>
                  <a:pt x="1188" y="6269"/>
                  <a:pt x="1217" y="6269"/>
                </a:cubicBezTo>
                <a:cubicBezTo>
                  <a:pt x="1246" y="6269"/>
                  <a:pt x="1270" y="6222"/>
                  <a:pt x="1270" y="6164"/>
                </a:cubicBezTo>
                <a:lnTo>
                  <a:pt x="1270" y="5944"/>
                </a:lnTo>
                <a:cubicBezTo>
                  <a:pt x="1270" y="5887"/>
                  <a:pt x="1246" y="5840"/>
                  <a:pt x="1217" y="5840"/>
                </a:cubicBezTo>
                <a:close/>
                <a:moveTo>
                  <a:pt x="1532" y="5840"/>
                </a:moveTo>
                <a:cubicBezTo>
                  <a:pt x="1503" y="5840"/>
                  <a:pt x="1479" y="5887"/>
                  <a:pt x="1479" y="5944"/>
                </a:cubicBezTo>
                <a:lnTo>
                  <a:pt x="1479" y="6164"/>
                </a:lnTo>
                <a:cubicBezTo>
                  <a:pt x="1479" y="6222"/>
                  <a:pt x="1503" y="6269"/>
                  <a:pt x="1532" y="6269"/>
                </a:cubicBezTo>
                <a:cubicBezTo>
                  <a:pt x="1561" y="6269"/>
                  <a:pt x="1584" y="6222"/>
                  <a:pt x="1584" y="6164"/>
                </a:cubicBezTo>
                <a:lnTo>
                  <a:pt x="1584" y="5944"/>
                </a:lnTo>
                <a:cubicBezTo>
                  <a:pt x="1584" y="5887"/>
                  <a:pt x="1561" y="5840"/>
                  <a:pt x="1532" y="5840"/>
                </a:cubicBezTo>
                <a:close/>
                <a:moveTo>
                  <a:pt x="2380" y="5840"/>
                </a:moveTo>
                <a:cubicBezTo>
                  <a:pt x="2351" y="5840"/>
                  <a:pt x="2329" y="5887"/>
                  <a:pt x="2329" y="5944"/>
                </a:cubicBezTo>
                <a:lnTo>
                  <a:pt x="2329" y="6164"/>
                </a:lnTo>
                <a:cubicBezTo>
                  <a:pt x="2329" y="6222"/>
                  <a:pt x="2351" y="6269"/>
                  <a:pt x="2380" y="6269"/>
                </a:cubicBezTo>
                <a:cubicBezTo>
                  <a:pt x="2409" y="6269"/>
                  <a:pt x="2433" y="6222"/>
                  <a:pt x="2433" y="6164"/>
                </a:cubicBezTo>
                <a:lnTo>
                  <a:pt x="2433" y="5944"/>
                </a:lnTo>
                <a:cubicBezTo>
                  <a:pt x="2433" y="5887"/>
                  <a:pt x="2409" y="5840"/>
                  <a:pt x="2380" y="5840"/>
                </a:cubicBezTo>
                <a:close/>
                <a:moveTo>
                  <a:pt x="2695" y="5840"/>
                </a:moveTo>
                <a:cubicBezTo>
                  <a:pt x="2666" y="5840"/>
                  <a:pt x="2643" y="5887"/>
                  <a:pt x="2643" y="5944"/>
                </a:cubicBezTo>
                <a:lnTo>
                  <a:pt x="2643" y="6164"/>
                </a:lnTo>
                <a:cubicBezTo>
                  <a:pt x="2643" y="6222"/>
                  <a:pt x="2666" y="6269"/>
                  <a:pt x="2695" y="6269"/>
                </a:cubicBezTo>
                <a:cubicBezTo>
                  <a:pt x="2724" y="6269"/>
                  <a:pt x="2748" y="6222"/>
                  <a:pt x="2748" y="6164"/>
                </a:cubicBezTo>
                <a:lnTo>
                  <a:pt x="2748" y="5944"/>
                </a:lnTo>
                <a:cubicBezTo>
                  <a:pt x="2748" y="5887"/>
                  <a:pt x="2724" y="5840"/>
                  <a:pt x="2695" y="5840"/>
                </a:cubicBezTo>
                <a:close/>
                <a:moveTo>
                  <a:pt x="3545" y="5840"/>
                </a:moveTo>
                <a:cubicBezTo>
                  <a:pt x="3516" y="5840"/>
                  <a:pt x="3492" y="5887"/>
                  <a:pt x="3492" y="5944"/>
                </a:cubicBezTo>
                <a:lnTo>
                  <a:pt x="3492" y="6164"/>
                </a:lnTo>
                <a:cubicBezTo>
                  <a:pt x="3492" y="6222"/>
                  <a:pt x="3516" y="6269"/>
                  <a:pt x="3545" y="6269"/>
                </a:cubicBezTo>
                <a:cubicBezTo>
                  <a:pt x="3574" y="6269"/>
                  <a:pt x="3598" y="6222"/>
                  <a:pt x="3598" y="6164"/>
                </a:cubicBezTo>
                <a:lnTo>
                  <a:pt x="3598" y="5944"/>
                </a:lnTo>
                <a:cubicBezTo>
                  <a:pt x="3598" y="5887"/>
                  <a:pt x="3574" y="5840"/>
                  <a:pt x="3545" y="5840"/>
                </a:cubicBezTo>
                <a:close/>
                <a:moveTo>
                  <a:pt x="3859" y="5840"/>
                </a:moveTo>
                <a:cubicBezTo>
                  <a:pt x="3830" y="5840"/>
                  <a:pt x="3806" y="5887"/>
                  <a:pt x="3806" y="5944"/>
                </a:cubicBezTo>
                <a:lnTo>
                  <a:pt x="3806" y="6164"/>
                </a:lnTo>
                <a:cubicBezTo>
                  <a:pt x="3806" y="6222"/>
                  <a:pt x="3830" y="6269"/>
                  <a:pt x="3859" y="6269"/>
                </a:cubicBezTo>
                <a:cubicBezTo>
                  <a:pt x="3888" y="6269"/>
                  <a:pt x="3912" y="6222"/>
                  <a:pt x="3912" y="6164"/>
                </a:cubicBezTo>
                <a:lnTo>
                  <a:pt x="3912" y="5944"/>
                </a:lnTo>
                <a:cubicBezTo>
                  <a:pt x="3912" y="5887"/>
                  <a:pt x="3888" y="5840"/>
                  <a:pt x="3859" y="5840"/>
                </a:cubicBezTo>
                <a:close/>
                <a:moveTo>
                  <a:pt x="4709" y="5840"/>
                </a:moveTo>
                <a:cubicBezTo>
                  <a:pt x="4680" y="5840"/>
                  <a:pt x="4656" y="5887"/>
                  <a:pt x="4656" y="5944"/>
                </a:cubicBezTo>
                <a:lnTo>
                  <a:pt x="4656" y="6164"/>
                </a:lnTo>
                <a:cubicBezTo>
                  <a:pt x="4656" y="6222"/>
                  <a:pt x="4680" y="6269"/>
                  <a:pt x="4709" y="6269"/>
                </a:cubicBezTo>
                <a:cubicBezTo>
                  <a:pt x="4738" y="6269"/>
                  <a:pt x="4762" y="6222"/>
                  <a:pt x="4762" y="6164"/>
                </a:cubicBezTo>
                <a:lnTo>
                  <a:pt x="4762" y="5944"/>
                </a:lnTo>
                <a:cubicBezTo>
                  <a:pt x="4762" y="5887"/>
                  <a:pt x="4738" y="5840"/>
                  <a:pt x="4709" y="5840"/>
                </a:cubicBezTo>
                <a:close/>
                <a:moveTo>
                  <a:pt x="5023" y="5840"/>
                </a:moveTo>
                <a:cubicBezTo>
                  <a:pt x="4994" y="5840"/>
                  <a:pt x="4970" y="5887"/>
                  <a:pt x="4970" y="5944"/>
                </a:cubicBezTo>
                <a:lnTo>
                  <a:pt x="4970" y="6164"/>
                </a:lnTo>
                <a:cubicBezTo>
                  <a:pt x="4970" y="6222"/>
                  <a:pt x="4994" y="6269"/>
                  <a:pt x="5023" y="6269"/>
                </a:cubicBezTo>
                <a:cubicBezTo>
                  <a:pt x="5053" y="6269"/>
                  <a:pt x="5076" y="6222"/>
                  <a:pt x="5076" y="6164"/>
                </a:cubicBezTo>
                <a:lnTo>
                  <a:pt x="5076" y="5944"/>
                </a:lnTo>
                <a:cubicBezTo>
                  <a:pt x="5076" y="5887"/>
                  <a:pt x="5053" y="5840"/>
                  <a:pt x="5023" y="5840"/>
                </a:cubicBezTo>
                <a:close/>
                <a:moveTo>
                  <a:pt x="5873" y="5840"/>
                </a:moveTo>
                <a:cubicBezTo>
                  <a:pt x="5844" y="5840"/>
                  <a:pt x="5820" y="5887"/>
                  <a:pt x="5820" y="5944"/>
                </a:cubicBezTo>
                <a:lnTo>
                  <a:pt x="5820" y="6164"/>
                </a:lnTo>
                <a:cubicBezTo>
                  <a:pt x="5820" y="6222"/>
                  <a:pt x="5844" y="6269"/>
                  <a:pt x="5873" y="6269"/>
                </a:cubicBezTo>
                <a:cubicBezTo>
                  <a:pt x="5902" y="6269"/>
                  <a:pt x="5926" y="6222"/>
                  <a:pt x="5926" y="6164"/>
                </a:cubicBezTo>
                <a:lnTo>
                  <a:pt x="5926" y="5944"/>
                </a:lnTo>
                <a:cubicBezTo>
                  <a:pt x="5926" y="5887"/>
                  <a:pt x="5902" y="5840"/>
                  <a:pt x="5873" y="5840"/>
                </a:cubicBezTo>
                <a:close/>
                <a:moveTo>
                  <a:pt x="6188" y="5840"/>
                </a:moveTo>
                <a:cubicBezTo>
                  <a:pt x="6159" y="5840"/>
                  <a:pt x="6135" y="5887"/>
                  <a:pt x="6135" y="5944"/>
                </a:cubicBezTo>
                <a:lnTo>
                  <a:pt x="6135" y="6164"/>
                </a:lnTo>
                <a:cubicBezTo>
                  <a:pt x="6135" y="6222"/>
                  <a:pt x="6159" y="6269"/>
                  <a:pt x="6188" y="6269"/>
                </a:cubicBezTo>
                <a:cubicBezTo>
                  <a:pt x="6217" y="6269"/>
                  <a:pt x="6240" y="6222"/>
                  <a:pt x="6240" y="6164"/>
                </a:cubicBezTo>
                <a:lnTo>
                  <a:pt x="6240" y="5944"/>
                </a:lnTo>
                <a:cubicBezTo>
                  <a:pt x="6240" y="5887"/>
                  <a:pt x="6217" y="5840"/>
                  <a:pt x="6188" y="5840"/>
                </a:cubicBezTo>
                <a:close/>
                <a:moveTo>
                  <a:pt x="7036" y="5840"/>
                </a:moveTo>
                <a:cubicBezTo>
                  <a:pt x="7007" y="5840"/>
                  <a:pt x="6984" y="5887"/>
                  <a:pt x="6984" y="5944"/>
                </a:cubicBezTo>
                <a:lnTo>
                  <a:pt x="6984" y="6164"/>
                </a:lnTo>
                <a:cubicBezTo>
                  <a:pt x="6984" y="6222"/>
                  <a:pt x="7007" y="6269"/>
                  <a:pt x="7036" y="6269"/>
                </a:cubicBezTo>
                <a:cubicBezTo>
                  <a:pt x="7065" y="6269"/>
                  <a:pt x="7089" y="6222"/>
                  <a:pt x="7089" y="6164"/>
                </a:cubicBezTo>
                <a:lnTo>
                  <a:pt x="7089" y="5944"/>
                </a:lnTo>
                <a:cubicBezTo>
                  <a:pt x="7089" y="5887"/>
                  <a:pt x="7065" y="5840"/>
                  <a:pt x="7036" y="5840"/>
                </a:cubicBezTo>
                <a:close/>
                <a:moveTo>
                  <a:pt x="7351" y="5840"/>
                </a:moveTo>
                <a:cubicBezTo>
                  <a:pt x="7322" y="5840"/>
                  <a:pt x="7299" y="5887"/>
                  <a:pt x="7299" y="5944"/>
                </a:cubicBezTo>
                <a:lnTo>
                  <a:pt x="7299" y="6164"/>
                </a:lnTo>
                <a:cubicBezTo>
                  <a:pt x="7299" y="6222"/>
                  <a:pt x="7322" y="6269"/>
                  <a:pt x="7351" y="6269"/>
                </a:cubicBezTo>
                <a:cubicBezTo>
                  <a:pt x="7380" y="6269"/>
                  <a:pt x="7404" y="6222"/>
                  <a:pt x="7404" y="6164"/>
                </a:cubicBezTo>
                <a:lnTo>
                  <a:pt x="7404" y="5944"/>
                </a:lnTo>
                <a:cubicBezTo>
                  <a:pt x="7404" y="5887"/>
                  <a:pt x="7380" y="5840"/>
                  <a:pt x="7351" y="5840"/>
                </a:cubicBezTo>
                <a:close/>
                <a:moveTo>
                  <a:pt x="8201" y="5840"/>
                </a:moveTo>
                <a:cubicBezTo>
                  <a:pt x="8171" y="5840"/>
                  <a:pt x="8148" y="5887"/>
                  <a:pt x="8148" y="5944"/>
                </a:cubicBezTo>
                <a:lnTo>
                  <a:pt x="8148" y="6164"/>
                </a:lnTo>
                <a:cubicBezTo>
                  <a:pt x="8148" y="6222"/>
                  <a:pt x="8171" y="6269"/>
                  <a:pt x="8201" y="6269"/>
                </a:cubicBezTo>
                <a:cubicBezTo>
                  <a:pt x="8230" y="6269"/>
                  <a:pt x="8254" y="6222"/>
                  <a:pt x="8254" y="6164"/>
                </a:cubicBezTo>
                <a:lnTo>
                  <a:pt x="8254" y="5944"/>
                </a:lnTo>
                <a:cubicBezTo>
                  <a:pt x="8254" y="5887"/>
                  <a:pt x="8230" y="5840"/>
                  <a:pt x="8201" y="5840"/>
                </a:cubicBezTo>
                <a:close/>
                <a:moveTo>
                  <a:pt x="8515" y="5840"/>
                </a:moveTo>
                <a:cubicBezTo>
                  <a:pt x="8486" y="5840"/>
                  <a:pt x="8462" y="5887"/>
                  <a:pt x="8462" y="5944"/>
                </a:cubicBezTo>
                <a:lnTo>
                  <a:pt x="8462" y="6164"/>
                </a:lnTo>
                <a:cubicBezTo>
                  <a:pt x="8462" y="6222"/>
                  <a:pt x="8486" y="6269"/>
                  <a:pt x="8515" y="6269"/>
                </a:cubicBezTo>
                <a:cubicBezTo>
                  <a:pt x="8544" y="6269"/>
                  <a:pt x="8568" y="6222"/>
                  <a:pt x="8568" y="6164"/>
                </a:cubicBezTo>
                <a:lnTo>
                  <a:pt x="8568" y="5944"/>
                </a:lnTo>
                <a:cubicBezTo>
                  <a:pt x="8568" y="5887"/>
                  <a:pt x="8544" y="5840"/>
                  <a:pt x="8515" y="5840"/>
                </a:cubicBezTo>
                <a:close/>
                <a:moveTo>
                  <a:pt x="9365" y="5840"/>
                </a:moveTo>
                <a:cubicBezTo>
                  <a:pt x="9336" y="5840"/>
                  <a:pt x="9312" y="5887"/>
                  <a:pt x="9312" y="5944"/>
                </a:cubicBezTo>
                <a:lnTo>
                  <a:pt x="9312" y="6164"/>
                </a:lnTo>
                <a:cubicBezTo>
                  <a:pt x="9312" y="6222"/>
                  <a:pt x="9336" y="6269"/>
                  <a:pt x="9365" y="6269"/>
                </a:cubicBezTo>
                <a:cubicBezTo>
                  <a:pt x="9394" y="6269"/>
                  <a:pt x="9418" y="6222"/>
                  <a:pt x="9418" y="6164"/>
                </a:cubicBezTo>
                <a:lnTo>
                  <a:pt x="9418" y="5944"/>
                </a:lnTo>
                <a:cubicBezTo>
                  <a:pt x="9418" y="5887"/>
                  <a:pt x="9394" y="5840"/>
                  <a:pt x="9365" y="5840"/>
                </a:cubicBezTo>
                <a:close/>
                <a:moveTo>
                  <a:pt x="9679" y="5840"/>
                </a:moveTo>
                <a:cubicBezTo>
                  <a:pt x="9650" y="5840"/>
                  <a:pt x="9626" y="5887"/>
                  <a:pt x="9626" y="5944"/>
                </a:cubicBezTo>
                <a:lnTo>
                  <a:pt x="9626" y="6164"/>
                </a:lnTo>
                <a:cubicBezTo>
                  <a:pt x="9626" y="6222"/>
                  <a:pt x="9650" y="6269"/>
                  <a:pt x="9679" y="6269"/>
                </a:cubicBezTo>
                <a:cubicBezTo>
                  <a:pt x="9708" y="6269"/>
                  <a:pt x="9732" y="6222"/>
                  <a:pt x="9732" y="6164"/>
                </a:cubicBezTo>
                <a:lnTo>
                  <a:pt x="9732" y="5944"/>
                </a:lnTo>
                <a:cubicBezTo>
                  <a:pt x="9732" y="5887"/>
                  <a:pt x="9708" y="5840"/>
                  <a:pt x="9679" y="5840"/>
                </a:cubicBezTo>
                <a:close/>
                <a:moveTo>
                  <a:pt x="10529" y="5840"/>
                </a:moveTo>
                <a:cubicBezTo>
                  <a:pt x="10500" y="5840"/>
                  <a:pt x="10476" y="5887"/>
                  <a:pt x="10476" y="5944"/>
                </a:cubicBezTo>
                <a:lnTo>
                  <a:pt x="10476" y="6164"/>
                </a:lnTo>
                <a:cubicBezTo>
                  <a:pt x="10476" y="6222"/>
                  <a:pt x="10500" y="6269"/>
                  <a:pt x="10529" y="6269"/>
                </a:cubicBezTo>
                <a:cubicBezTo>
                  <a:pt x="10558" y="6269"/>
                  <a:pt x="10582" y="6222"/>
                  <a:pt x="10582" y="6164"/>
                </a:cubicBezTo>
                <a:lnTo>
                  <a:pt x="10582" y="5944"/>
                </a:lnTo>
                <a:cubicBezTo>
                  <a:pt x="10582" y="5887"/>
                  <a:pt x="10558" y="5840"/>
                  <a:pt x="10529" y="5840"/>
                </a:cubicBezTo>
                <a:close/>
                <a:moveTo>
                  <a:pt x="10844" y="5840"/>
                </a:moveTo>
                <a:cubicBezTo>
                  <a:pt x="10814" y="5840"/>
                  <a:pt x="10791" y="5887"/>
                  <a:pt x="10791" y="5944"/>
                </a:cubicBezTo>
                <a:lnTo>
                  <a:pt x="10791" y="6164"/>
                </a:lnTo>
                <a:cubicBezTo>
                  <a:pt x="10791" y="6222"/>
                  <a:pt x="10814" y="6269"/>
                  <a:pt x="10844" y="6269"/>
                </a:cubicBezTo>
                <a:cubicBezTo>
                  <a:pt x="10873" y="6269"/>
                  <a:pt x="10895" y="6222"/>
                  <a:pt x="10895" y="6164"/>
                </a:cubicBezTo>
                <a:lnTo>
                  <a:pt x="10895" y="5944"/>
                </a:lnTo>
                <a:cubicBezTo>
                  <a:pt x="10895" y="5887"/>
                  <a:pt x="10873" y="5840"/>
                  <a:pt x="10844" y="5840"/>
                </a:cubicBezTo>
                <a:close/>
                <a:moveTo>
                  <a:pt x="11692" y="5840"/>
                </a:moveTo>
                <a:cubicBezTo>
                  <a:pt x="11663" y="5840"/>
                  <a:pt x="11640" y="5887"/>
                  <a:pt x="11640" y="5944"/>
                </a:cubicBezTo>
                <a:lnTo>
                  <a:pt x="11640" y="6164"/>
                </a:lnTo>
                <a:cubicBezTo>
                  <a:pt x="11640" y="6222"/>
                  <a:pt x="11663" y="6269"/>
                  <a:pt x="11692" y="6269"/>
                </a:cubicBezTo>
                <a:cubicBezTo>
                  <a:pt x="11721" y="6269"/>
                  <a:pt x="11745" y="6222"/>
                  <a:pt x="11745" y="6164"/>
                </a:cubicBezTo>
                <a:lnTo>
                  <a:pt x="11745" y="5944"/>
                </a:lnTo>
                <a:cubicBezTo>
                  <a:pt x="11745" y="5887"/>
                  <a:pt x="11721" y="5840"/>
                  <a:pt x="11692" y="5840"/>
                </a:cubicBezTo>
                <a:close/>
                <a:moveTo>
                  <a:pt x="12007" y="5840"/>
                </a:moveTo>
                <a:cubicBezTo>
                  <a:pt x="11978" y="5840"/>
                  <a:pt x="11955" y="5887"/>
                  <a:pt x="11955" y="5944"/>
                </a:cubicBezTo>
                <a:lnTo>
                  <a:pt x="11955" y="6164"/>
                </a:lnTo>
                <a:cubicBezTo>
                  <a:pt x="11955" y="6222"/>
                  <a:pt x="11978" y="6269"/>
                  <a:pt x="12007" y="6269"/>
                </a:cubicBezTo>
                <a:cubicBezTo>
                  <a:pt x="12036" y="6269"/>
                  <a:pt x="12060" y="6222"/>
                  <a:pt x="12060" y="6164"/>
                </a:cubicBezTo>
                <a:lnTo>
                  <a:pt x="12060" y="5944"/>
                </a:lnTo>
                <a:cubicBezTo>
                  <a:pt x="12060" y="5887"/>
                  <a:pt x="12036" y="5840"/>
                  <a:pt x="12007" y="5840"/>
                </a:cubicBezTo>
                <a:close/>
                <a:moveTo>
                  <a:pt x="12856" y="5840"/>
                </a:moveTo>
                <a:cubicBezTo>
                  <a:pt x="12827" y="5840"/>
                  <a:pt x="12804" y="5887"/>
                  <a:pt x="12804" y="5944"/>
                </a:cubicBezTo>
                <a:lnTo>
                  <a:pt x="12804" y="6164"/>
                </a:lnTo>
                <a:cubicBezTo>
                  <a:pt x="12804" y="6222"/>
                  <a:pt x="12827" y="6269"/>
                  <a:pt x="12856" y="6269"/>
                </a:cubicBezTo>
                <a:cubicBezTo>
                  <a:pt x="12886" y="6269"/>
                  <a:pt x="12909" y="6222"/>
                  <a:pt x="12909" y="6164"/>
                </a:cubicBezTo>
                <a:lnTo>
                  <a:pt x="12909" y="5944"/>
                </a:lnTo>
                <a:cubicBezTo>
                  <a:pt x="12909" y="5887"/>
                  <a:pt x="12886" y="5840"/>
                  <a:pt x="12856" y="5840"/>
                </a:cubicBezTo>
                <a:close/>
                <a:moveTo>
                  <a:pt x="13171" y="5840"/>
                </a:moveTo>
                <a:cubicBezTo>
                  <a:pt x="13142" y="5840"/>
                  <a:pt x="13118" y="5887"/>
                  <a:pt x="13118" y="5944"/>
                </a:cubicBezTo>
                <a:lnTo>
                  <a:pt x="13118" y="6164"/>
                </a:lnTo>
                <a:cubicBezTo>
                  <a:pt x="13118" y="6222"/>
                  <a:pt x="13142" y="6269"/>
                  <a:pt x="13171" y="6269"/>
                </a:cubicBezTo>
                <a:cubicBezTo>
                  <a:pt x="13200" y="6269"/>
                  <a:pt x="13224" y="6222"/>
                  <a:pt x="13224" y="6164"/>
                </a:cubicBezTo>
                <a:lnTo>
                  <a:pt x="13224" y="5944"/>
                </a:lnTo>
                <a:cubicBezTo>
                  <a:pt x="13224" y="5887"/>
                  <a:pt x="13200" y="5840"/>
                  <a:pt x="13171" y="5840"/>
                </a:cubicBezTo>
                <a:close/>
                <a:moveTo>
                  <a:pt x="14021" y="5840"/>
                </a:moveTo>
                <a:cubicBezTo>
                  <a:pt x="13992" y="5840"/>
                  <a:pt x="13968" y="5887"/>
                  <a:pt x="13968" y="5944"/>
                </a:cubicBezTo>
                <a:lnTo>
                  <a:pt x="13968" y="6164"/>
                </a:lnTo>
                <a:cubicBezTo>
                  <a:pt x="13968" y="6222"/>
                  <a:pt x="13992" y="6269"/>
                  <a:pt x="14021" y="6269"/>
                </a:cubicBezTo>
                <a:cubicBezTo>
                  <a:pt x="14050" y="6269"/>
                  <a:pt x="14074" y="6222"/>
                  <a:pt x="14074" y="6164"/>
                </a:cubicBezTo>
                <a:lnTo>
                  <a:pt x="14074" y="5944"/>
                </a:lnTo>
                <a:cubicBezTo>
                  <a:pt x="14074" y="5887"/>
                  <a:pt x="14050" y="5840"/>
                  <a:pt x="14021" y="5840"/>
                </a:cubicBezTo>
                <a:close/>
                <a:moveTo>
                  <a:pt x="14335" y="5840"/>
                </a:moveTo>
                <a:cubicBezTo>
                  <a:pt x="14306" y="5840"/>
                  <a:pt x="14282" y="5887"/>
                  <a:pt x="14282" y="5944"/>
                </a:cubicBezTo>
                <a:lnTo>
                  <a:pt x="14282" y="6164"/>
                </a:lnTo>
                <a:cubicBezTo>
                  <a:pt x="14282" y="6222"/>
                  <a:pt x="14306" y="6269"/>
                  <a:pt x="14335" y="6269"/>
                </a:cubicBezTo>
                <a:cubicBezTo>
                  <a:pt x="14364" y="6269"/>
                  <a:pt x="14388" y="6222"/>
                  <a:pt x="14388" y="6164"/>
                </a:cubicBezTo>
                <a:lnTo>
                  <a:pt x="14388" y="5944"/>
                </a:lnTo>
                <a:cubicBezTo>
                  <a:pt x="14388" y="5887"/>
                  <a:pt x="14364" y="5840"/>
                  <a:pt x="14335" y="5840"/>
                </a:cubicBezTo>
                <a:close/>
                <a:moveTo>
                  <a:pt x="15185" y="5840"/>
                </a:moveTo>
                <a:cubicBezTo>
                  <a:pt x="15156" y="5840"/>
                  <a:pt x="15132" y="5887"/>
                  <a:pt x="15132" y="5944"/>
                </a:cubicBezTo>
                <a:lnTo>
                  <a:pt x="15132" y="6164"/>
                </a:lnTo>
                <a:cubicBezTo>
                  <a:pt x="15132" y="6222"/>
                  <a:pt x="15156" y="6269"/>
                  <a:pt x="15185" y="6269"/>
                </a:cubicBezTo>
                <a:cubicBezTo>
                  <a:pt x="15214" y="6269"/>
                  <a:pt x="15237" y="6222"/>
                  <a:pt x="15237" y="6164"/>
                </a:cubicBezTo>
                <a:lnTo>
                  <a:pt x="15237" y="5944"/>
                </a:lnTo>
                <a:cubicBezTo>
                  <a:pt x="15237" y="5887"/>
                  <a:pt x="15214" y="5840"/>
                  <a:pt x="15185" y="5840"/>
                </a:cubicBezTo>
                <a:close/>
                <a:moveTo>
                  <a:pt x="15500" y="5840"/>
                </a:moveTo>
                <a:cubicBezTo>
                  <a:pt x="15470" y="5840"/>
                  <a:pt x="15447" y="5887"/>
                  <a:pt x="15447" y="5944"/>
                </a:cubicBezTo>
                <a:lnTo>
                  <a:pt x="15447" y="6164"/>
                </a:lnTo>
                <a:cubicBezTo>
                  <a:pt x="15447" y="6222"/>
                  <a:pt x="15470" y="6269"/>
                  <a:pt x="15500" y="6269"/>
                </a:cubicBezTo>
                <a:cubicBezTo>
                  <a:pt x="15529" y="6269"/>
                  <a:pt x="15551" y="6222"/>
                  <a:pt x="15551" y="6164"/>
                </a:cubicBezTo>
                <a:lnTo>
                  <a:pt x="15551" y="5944"/>
                </a:lnTo>
                <a:cubicBezTo>
                  <a:pt x="15551" y="5887"/>
                  <a:pt x="15529" y="5840"/>
                  <a:pt x="15500" y="5840"/>
                </a:cubicBezTo>
                <a:close/>
                <a:moveTo>
                  <a:pt x="16349" y="5840"/>
                </a:moveTo>
                <a:cubicBezTo>
                  <a:pt x="16320" y="5840"/>
                  <a:pt x="16296" y="5887"/>
                  <a:pt x="16296" y="5944"/>
                </a:cubicBezTo>
                <a:lnTo>
                  <a:pt x="16296" y="6164"/>
                </a:lnTo>
                <a:cubicBezTo>
                  <a:pt x="16296" y="6222"/>
                  <a:pt x="16320" y="6269"/>
                  <a:pt x="16349" y="6269"/>
                </a:cubicBezTo>
                <a:cubicBezTo>
                  <a:pt x="16378" y="6269"/>
                  <a:pt x="16401" y="6222"/>
                  <a:pt x="16401" y="6164"/>
                </a:cubicBezTo>
                <a:lnTo>
                  <a:pt x="16401" y="5944"/>
                </a:lnTo>
                <a:cubicBezTo>
                  <a:pt x="16401" y="5887"/>
                  <a:pt x="16378" y="5840"/>
                  <a:pt x="16349" y="5840"/>
                </a:cubicBezTo>
                <a:close/>
                <a:moveTo>
                  <a:pt x="16663" y="5840"/>
                </a:moveTo>
                <a:cubicBezTo>
                  <a:pt x="16634" y="5840"/>
                  <a:pt x="16611" y="5887"/>
                  <a:pt x="16611" y="5944"/>
                </a:cubicBezTo>
                <a:lnTo>
                  <a:pt x="16611" y="6164"/>
                </a:lnTo>
                <a:cubicBezTo>
                  <a:pt x="16611" y="6222"/>
                  <a:pt x="16634" y="6269"/>
                  <a:pt x="16663" y="6269"/>
                </a:cubicBezTo>
                <a:cubicBezTo>
                  <a:pt x="16692" y="6269"/>
                  <a:pt x="16716" y="6222"/>
                  <a:pt x="16716" y="6164"/>
                </a:cubicBezTo>
                <a:lnTo>
                  <a:pt x="16716" y="5944"/>
                </a:lnTo>
                <a:cubicBezTo>
                  <a:pt x="16716" y="5887"/>
                  <a:pt x="16692" y="5840"/>
                  <a:pt x="16663" y="5840"/>
                </a:cubicBezTo>
                <a:close/>
                <a:moveTo>
                  <a:pt x="17512" y="5840"/>
                </a:moveTo>
                <a:cubicBezTo>
                  <a:pt x="17483" y="5840"/>
                  <a:pt x="17459" y="5887"/>
                  <a:pt x="17459" y="5944"/>
                </a:cubicBezTo>
                <a:lnTo>
                  <a:pt x="17459" y="6164"/>
                </a:lnTo>
                <a:cubicBezTo>
                  <a:pt x="17459" y="6222"/>
                  <a:pt x="17483" y="6269"/>
                  <a:pt x="17512" y="6269"/>
                </a:cubicBezTo>
                <a:cubicBezTo>
                  <a:pt x="17541" y="6269"/>
                  <a:pt x="17565" y="6222"/>
                  <a:pt x="17565" y="6164"/>
                </a:cubicBezTo>
                <a:lnTo>
                  <a:pt x="17565" y="5944"/>
                </a:lnTo>
                <a:cubicBezTo>
                  <a:pt x="17565" y="5887"/>
                  <a:pt x="17541" y="5840"/>
                  <a:pt x="17512" y="5840"/>
                </a:cubicBezTo>
                <a:close/>
                <a:moveTo>
                  <a:pt x="17827" y="5840"/>
                </a:moveTo>
                <a:cubicBezTo>
                  <a:pt x="17798" y="5840"/>
                  <a:pt x="17774" y="5887"/>
                  <a:pt x="17774" y="5944"/>
                </a:cubicBezTo>
                <a:lnTo>
                  <a:pt x="17774" y="6164"/>
                </a:lnTo>
                <a:cubicBezTo>
                  <a:pt x="17774" y="6222"/>
                  <a:pt x="17798" y="6269"/>
                  <a:pt x="17827" y="6269"/>
                </a:cubicBezTo>
                <a:cubicBezTo>
                  <a:pt x="17856" y="6269"/>
                  <a:pt x="17880" y="6222"/>
                  <a:pt x="17880" y="6164"/>
                </a:cubicBezTo>
                <a:lnTo>
                  <a:pt x="17880" y="5944"/>
                </a:lnTo>
                <a:cubicBezTo>
                  <a:pt x="17880" y="5887"/>
                  <a:pt x="17856" y="5840"/>
                  <a:pt x="17827" y="5840"/>
                </a:cubicBezTo>
                <a:close/>
                <a:moveTo>
                  <a:pt x="18677" y="5840"/>
                </a:moveTo>
                <a:cubicBezTo>
                  <a:pt x="18648" y="5840"/>
                  <a:pt x="18624" y="5887"/>
                  <a:pt x="18624" y="5944"/>
                </a:cubicBezTo>
                <a:lnTo>
                  <a:pt x="18624" y="6164"/>
                </a:lnTo>
                <a:cubicBezTo>
                  <a:pt x="18624" y="6222"/>
                  <a:pt x="18648" y="6269"/>
                  <a:pt x="18677" y="6269"/>
                </a:cubicBezTo>
                <a:cubicBezTo>
                  <a:pt x="18706" y="6269"/>
                  <a:pt x="18730" y="6222"/>
                  <a:pt x="18730" y="6164"/>
                </a:cubicBezTo>
                <a:lnTo>
                  <a:pt x="18730" y="5944"/>
                </a:lnTo>
                <a:cubicBezTo>
                  <a:pt x="18730" y="5887"/>
                  <a:pt x="18706" y="5840"/>
                  <a:pt x="18677" y="5840"/>
                </a:cubicBezTo>
                <a:close/>
                <a:moveTo>
                  <a:pt x="18991" y="5840"/>
                </a:moveTo>
                <a:cubicBezTo>
                  <a:pt x="18962" y="5840"/>
                  <a:pt x="18938" y="5887"/>
                  <a:pt x="18938" y="5944"/>
                </a:cubicBezTo>
                <a:lnTo>
                  <a:pt x="18938" y="6164"/>
                </a:lnTo>
                <a:cubicBezTo>
                  <a:pt x="18938" y="6222"/>
                  <a:pt x="18962" y="6269"/>
                  <a:pt x="18991" y="6269"/>
                </a:cubicBezTo>
                <a:cubicBezTo>
                  <a:pt x="19020" y="6269"/>
                  <a:pt x="19044" y="6222"/>
                  <a:pt x="19044" y="6164"/>
                </a:cubicBezTo>
                <a:lnTo>
                  <a:pt x="19044" y="5944"/>
                </a:lnTo>
                <a:cubicBezTo>
                  <a:pt x="19044" y="5887"/>
                  <a:pt x="19020" y="5840"/>
                  <a:pt x="18991" y="5840"/>
                </a:cubicBezTo>
                <a:close/>
                <a:moveTo>
                  <a:pt x="19841" y="5840"/>
                </a:moveTo>
                <a:cubicBezTo>
                  <a:pt x="19812" y="5840"/>
                  <a:pt x="19788" y="5887"/>
                  <a:pt x="19788" y="5944"/>
                </a:cubicBezTo>
                <a:lnTo>
                  <a:pt x="19788" y="6164"/>
                </a:lnTo>
                <a:cubicBezTo>
                  <a:pt x="19788" y="6222"/>
                  <a:pt x="19812" y="6269"/>
                  <a:pt x="19841" y="6269"/>
                </a:cubicBezTo>
                <a:cubicBezTo>
                  <a:pt x="19870" y="6269"/>
                  <a:pt x="19894" y="6222"/>
                  <a:pt x="19894" y="6164"/>
                </a:cubicBezTo>
                <a:lnTo>
                  <a:pt x="19894" y="5944"/>
                </a:lnTo>
                <a:cubicBezTo>
                  <a:pt x="19894" y="5887"/>
                  <a:pt x="19870" y="5840"/>
                  <a:pt x="19841" y="5840"/>
                </a:cubicBezTo>
                <a:close/>
                <a:moveTo>
                  <a:pt x="20155" y="5840"/>
                </a:moveTo>
                <a:cubicBezTo>
                  <a:pt x="20126" y="5840"/>
                  <a:pt x="20102" y="5887"/>
                  <a:pt x="20102" y="5944"/>
                </a:cubicBezTo>
                <a:lnTo>
                  <a:pt x="20102" y="6164"/>
                </a:lnTo>
                <a:cubicBezTo>
                  <a:pt x="20102" y="6222"/>
                  <a:pt x="20126" y="6269"/>
                  <a:pt x="20155" y="6269"/>
                </a:cubicBezTo>
                <a:cubicBezTo>
                  <a:pt x="20184" y="6269"/>
                  <a:pt x="20207" y="6222"/>
                  <a:pt x="20207" y="6164"/>
                </a:cubicBezTo>
                <a:lnTo>
                  <a:pt x="20207" y="5944"/>
                </a:lnTo>
                <a:cubicBezTo>
                  <a:pt x="20207" y="5887"/>
                  <a:pt x="20184" y="5840"/>
                  <a:pt x="20155" y="5840"/>
                </a:cubicBezTo>
                <a:close/>
                <a:moveTo>
                  <a:pt x="21004" y="5840"/>
                </a:moveTo>
                <a:cubicBezTo>
                  <a:pt x="20975" y="5840"/>
                  <a:pt x="20952" y="5887"/>
                  <a:pt x="20952" y="5944"/>
                </a:cubicBezTo>
                <a:lnTo>
                  <a:pt x="20952" y="6164"/>
                </a:lnTo>
                <a:cubicBezTo>
                  <a:pt x="20952" y="6222"/>
                  <a:pt x="20975" y="6269"/>
                  <a:pt x="21004" y="6269"/>
                </a:cubicBezTo>
                <a:cubicBezTo>
                  <a:pt x="21033" y="6269"/>
                  <a:pt x="21057" y="6222"/>
                  <a:pt x="21057" y="6164"/>
                </a:cubicBezTo>
                <a:lnTo>
                  <a:pt x="21057" y="5944"/>
                </a:lnTo>
                <a:cubicBezTo>
                  <a:pt x="21057" y="5887"/>
                  <a:pt x="21033" y="5840"/>
                  <a:pt x="21004" y="5840"/>
                </a:cubicBezTo>
                <a:close/>
                <a:moveTo>
                  <a:pt x="21319" y="5840"/>
                </a:moveTo>
                <a:cubicBezTo>
                  <a:pt x="21289" y="5840"/>
                  <a:pt x="21267" y="5887"/>
                  <a:pt x="21267" y="5944"/>
                </a:cubicBezTo>
                <a:lnTo>
                  <a:pt x="21267" y="6164"/>
                </a:lnTo>
                <a:cubicBezTo>
                  <a:pt x="21267" y="6222"/>
                  <a:pt x="21289" y="6269"/>
                  <a:pt x="21319" y="6269"/>
                </a:cubicBezTo>
                <a:cubicBezTo>
                  <a:pt x="21348" y="6269"/>
                  <a:pt x="21372" y="6222"/>
                  <a:pt x="21372" y="6164"/>
                </a:cubicBezTo>
                <a:lnTo>
                  <a:pt x="21372" y="5944"/>
                </a:lnTo>
                <a:cubicBezTo>
                  <a:pt x="21372" y="5887"/>
                  <a:pt x="21348" y="5840"/>
                  <a:pt x="21319" y="5840"/>
                </a:cubicBezTo>
                <a:close/>
                <a:moveTo>
                  <a:pt x="281" y="6570"/>
                </a:moveTo>
                <a:cubicBezTo>
                  <a:pt x="252" y="6570"/>
                  <a:pt x="228" y="6617"/>
                  <a:pt x="228" y="6674"/>
                </a:cubicBezTo>
                <a:lnTo>
                  <a:pt x="228" y="6894"/>
                </a:lnTo>
                <a:cubicBezTo>
                  <a:pt x="228" y="6952"/>
                  <a:pt x="252" y="6999"/>
                  <a:pt x="281" y="6999"/>
                </a:cubicBezTo>
                <a:cubicBezTo>
                  <a:pt x="311" y="6999"/>
                  <a:pt x="334" y="6952"/>
                  <a:pt x="334" y="6894"/>
                </a:cubicBezTo>
                <a:lnTo>
                  <a:pt x="334" y="6674"/>
                </a:lnTo>
                <a:cubicBezTo>
                  <a:pt x="334" y="6617"/>
                  <a:pt x="311" y="6570"/>
                  <a:pt x="281" y="6570"/>
                </a:cubicBezTo>
                <a:close/>
                <a:moveTo>
                  <a:pt x="596" y="6570"/>
                </a:moveTo>
                <a:cubicBezTo>
                  <a:pt x="567" y="6570"/>
                  <a:pt x="543" y="6617"/>
                  <a:pt x="543" y="6674"/>
                </a:cubicBezTo>
                <a:lnTo>
                  <a:pt x="543" y="6894"/>
                </a:lnTo>
                <a:cubicBezTo>
                  <a:pt x="543" y="6952"/>
                  <a:pt x="567" y="6999"/>
                  <a:pt x="596" y="6999"/>
                </a:cubicBezTo>
                <a:cubicBezTo>
                  <a:pt x="625" y="6999"/>
                  <a:pt x="649" y="6952"/>
                  <a:pt x="649" y="6894"/>
                </a:cubicBezTo>
                <a:lnTo>
                  <a:pt x="649" y="6674"/>
                </a:lnTo>
                <a:cubicBezTo>
                  <a:pt x="649" y="6617"/>
                  <a:pt x="625" y="6570"/>
                  <a:pt x="596" y="6570"/>
                </a:cubicBezTo>
                <a:close/>
                <a:moveTo>
                  <a:pt x="1446" y="6570"/>
                </a:moveTo>
                <a:cubicBezTo>
                  <a:pt x="1417" y="6570"/>
                  <a:pt x="1393" y="6617"/>
                  <a:pt x="1393" y="6674"/>
                </a:cubicBezTo>
                <a:lnTo>
                  <a:pt x="1393" y="6894"/>
                </a:lnTo>
                <a:cubicBezTo>
                  <a:pt x="1393" y="6952"/>
                  <a:pt x="1417" y="6999"/>
                  <a:pt x="1446" y="6999"/>
                </a:cubicBezTo>
                <a:cubicBezTo>
                  <a:pt x="1475" y="6999"/>
                  <a:pt x="1499" y="6952"/>
                  <a:pt x="1499" y="6894"/>
                </a:cubicBezTo>
                <a:lnTo>
                  <a:pt x="1499" y="6674"/>
                </a:lnTo>
                <a:cubicBezTo>
                  <a:pt x="1499" y="6617"/>
                  <a:pt x="1475" y="6570"/>
                  <a:pt x="1446" y="6570"/>
                </a:cubicBezTo>
                <a:close/>
                <a:moveTo>
                  <a:pt x="1760" y="6570"/>
                </a:moveTo>
                <a:cubicBezTo>
                  <a:pt x="1731" y="6570"/>
                  <a:pt x="1707" y="6617"/>
                  <a:pt x="1707" y="6674"/>
                </a:cubicBezTo>
                <a:lnTo>
                  <a:pt x="1707" y="6894"/>
                </a:lnTo>
                <a:cubicBezTo>
                  <a:pt x="1707" y="6952"/>
                  <a:pt x="1731" y="6999"/>
                  <a:pt x="1760" y="6999"/>
                </a:cubicBezTo>
                <a:cubicBezTo>
                  <a:pt x="1789" y="6999"/>
                  <a:pt x="1813" y="6952"/>
                  <a:pt x="1813" y="6894"/>
                </a:cubicBezTo>
                <a:lnTo>
                  <a:pt x="1813" y="6674"/>
                </a:lnTo>
                <a:cubicBezTo>
                  <a:pt x="1813" y="6617"/>
                  <a:pt x="1789" y="6570"/>
                  <a:pt x="1760" y="6570"/>
                </a:cubicBezTo>
                <a:close/>
                <a:moveTo>
                  <a:pt x="2610" y="6570"/>
                </a:moveTo>
                <a:cubicBezTo>
                  <a:pt x="2581" y="6570"/>
                  <a:pt x="2557" y="6617"/>
                  <a:pt x="2557" y="6674"/>
                </a:cubicBezTo>
                <a:lnTo>
                  <a:pt x="2557" y="6894"/>
                </a:lnTo>
                <a:cubicBezTo>
                  <a:pt x="2557" y="6952"/>
                  <a:pt x="2581" y="6999"/>
                  <a:pt x="2610" y="6999"/>
                </a:cubicBezTo>
                <a:cubicBezTo>
                  <a:pt x="2639" y="6999"/>
                  <a:pt x="2662" y="6952"/>
                  <a:pt x="2662" y="6894"/>
                </a:cubicBezTo>
                <a:lnTo>
                  <a:pt x="2662" y="6674"/>
                </a:lnTo>
                <a:cubicBezTo>
                  <a:pt x="2662" y="6617"/>
                  <a:pt x="2639" y="6570"/>
                  <a:pt x="2610" y="6570"/>
                </a:cubicBezTo>
                <a:close/>
                <a:moveTo>
                  <a:pt x="2924" y="6570"/>
                </a:moveTo>
                <a:cubicBezTo>
                  <a:pt x="2895" y="6570"/>
                  <a:pt x="2871" y="6617"/>
                  <a:pt x="2871" y="6674"/>
                </a:cubicBezTo>
                <a:lnTo>
                  <a:pt x="2871" y="6894"/>
                </a:lnTo>
                <a:cubicBezTo>
                  <a:pt x="2871" y="6952"/>
                  <a:pt x="2895" y="6999"/>
                  <a:pt x="2924" y="6999"/>
                </a:cubicBezTo>
                <a:cubicBezTo>
                  <a:pt x="2954" y="6999"/>
                  <a:pt x="2976" y="6952"/>
                  <a:pt x="2976" y="6894"/>
                </a:cubicBezTo>
                <a:lnTo>
                  <a:pt x="2976" y="6674"/>
                </a:lnTo>
                <a:cubicBezTo>
                  <a:pt x="2976" y="6617"/>
                  <a:pt x="2954" y="6570"/>
                  <a:pt x="2924" y="6570"/>
                </a:cubicBezTo>
                <a:close/>
                <a:moveTo>
                  <a:pt x="3773" y="6570"/>
                </a:moveTo>
                <a:cubicBezTo>
                  <a:pt x="3744" y="6570"/>
                  <a:pt x="3721" y="6617"/>
                  <a:pt x="3721" y="6674"/>
                </a:cubicBezTo>
                <a:lnTo>
                  <a:pt x="3721" y="6894"/>
                </a:lnTo>
                <a:cubicBezTo>
                  <a:pt x="3721" y="6952"/>
                  <a:pt x="3744" y="6999"/>
                  <a:pt x="3773" y="6999"/>
                </a:cubicBezTo>
                <a:cubicBezTo>
                  <a:pt x="3802" y="6999"/>
                  <a:pt x="3826" y="6952"/>
                  <a:pt x="3826" y="6894"/>
                </a:cubicBezTo>
                <a:lnTo>
                  <a:pt x="3826" y="6674"/>
                </a:lnTo>
                <a:cubicBezTo>
                  <a:pt x="3826" y="6617"/>
                  <a:pt x="3802" y="6570"/>
                  <a:pt x="3773" y="6570"/>
                </a:cubicBezTo>
                <a:close/>
                <a:moveTo>
                  <a:pt x="4088" y="6570"/>
                </a:moveTo>
                <a:cubicBezTo>
                  <a:pt x="4058" y="6570"/>
                  <a:pt x="4035" y="6617"/>
                  <a:pt x="4035" y="6674"/>
                </a:cubicBezTo>
                <a:lnTo>
                  <a:pt x="4035" y="6894"/>
                </a:lnTo>
                <a:cubicBezTo>
                  <a:pt x="4035" y="6952"/>
                  <a:pt x="4058" y="6999"/>
                  <a:pt x="4088" y="6999"/>
                </a:cubicBezTo>
                <a:cubicBezTo>
                  <a:pt x="4117" y="6999"/>
                  <a:pt x="4141" y="6952"/>
                  <a:pt x="4141" y="6894"/>
                </a:cubicBezTo>
                <a:lnTo>
                  <a:pt x="4141" y="6674"/>
                </a:lnTo>
                <a:cubicBezTo>
                  <a:pt x="4141" y="6617"/>
                  <a:pt x="4117" y="6570"/>
                  <a:pt x="4088" y="6570"/>
                </a:cubicBezTo>
                <a:close/>
                <a:moveTo>
                  <a:pt x="4937" y="6570"/>
                </a:moveTo>
                <a:cubicBezTo>
                  <a:pt x="4908" y="6570"/>
                  <a:pt x="4884" y="6617"/>
                  <a:pt x="4884" y="6674"/>
                </a:cubicBezTo>
                <a:lnTo>
                  <a:pt x="4884" y="6894"/>
                </a:lnTo>
                <a:cubicBezTo>
                  <a:pt x="4884" y="6952"/>
                  <a:pt x="4908" y="6999"/>
                  <a:pt x="4937" y="6999"/>
                </a:cubicBezTo>
                <a:cubicBezTo>
                  <a:pt x="4966" y="6999"/>
                  <a:pt x="4990" y="6952"/>
                  <a:pt x="4990" y="6894"/>
                </a:cubicBezTo>
                <a:lnTo>
                  <a:pt x="4990" y="6674"/>
                </a:lnTo>
                <a:cubicBezTo>
                  <a:pt x="4990" y="6617"/>
                  <a:pt x="4966" y="6570"/>
                  <a:pt x="4937" y="6570"/>
                </a:cubicBezTo>
                <a:close/>
                <a:moveTo>
                  <a:pt x="5252" y="6570"/>
                </a:moveTo>
                <a:cubicBezTo>
                  <a:pt x="5223" y="6570"/>
                  <a:pt x="5199" y="6617"/>
                  <a:pt x="5199" y="6674"/>
                </a:cubicBezTo>
                <a:lnTo>
                  <a:pt x="5199" y="6894"/>
                </a:lnTo>
                <a:cubicBezTo>
                  <a:pt x="5199" y="6952"/>
                  <a:pt x="5223" y="6999"/>
                  <a:pt x="5252" y="6999"/>
                </a:cubicBezTo>
                <a:cubicBezTo>
                  <a:pt x="5281" y="6999"/>
                  <a:pt x="5305" y="6952"/>
                  <a:pt x="5305" y="6894"/>
                </a:cubicBezTo>
                <a:lnTo>
                  <a:pt x="5305" y="6674"/>
                </a:lnTo>
                <a:cubicBezTo>
                  <a:pt x="5305" y="6617"/>
                  <a:pt x="5281" y="6570"/>
                  <a:pt x="5252" y="6570"/>
                </a:cubicBezTo>
                <a:close/>
                <a:moveTo>
                  <a:pt x="6102" y="6570"/>
                </a:moveTo>
                <a:cubicBezTo>
                  <a:pt x="6072" y="6570"/>
                  <a:pt x="6049" y="6617"/>
                  <a:pt x="6049" y="6674"/>
                </a:cubicBezTo>
                <a:lnTo>
                  <a:pt x="6049" y="6894"/>
                </a:lnTo>
                <a:cubicBezTo>
                  <a:pt x="6049" y="6952"/>
                  <a:pt x="6072" y="6999"/>
                  <a:pt x="6102" y="6999"/>
                </a:cubicBezTo>
                <a:cubicBezTo>
                  <a:pt x="6131" y="6999"/>
                  <a:pt x="6155" y="6952"/>
                  <a:pt x="6155" y="6894"/>
                </a:cubicBezTo>
                <a:lnTo>
                  <a:pt x="6155" y="6674"/>
                </a:lnTo>
                <a:cubicBezTo>
                  <a:pt x="6155" y="6617"/>
                  <a:pt x="6131" y="6570"/>
                  <a:pt x="6102" y="6570"/>
                </a:cubicBezTo>
                <a:close/>
                <a:moveTo>
                  <a:pt x="6416" y="6570"/>
                </a:moveTo>
                <a:cubicBezTo>
                  <a:pt x="6387" y="6570"/>
                  <a:pt x="6363" y="6617"/>
                  <a:pt x="6363" y="6674"/>
                </a:cubicBezTo>
                <a:lnTo>
                  <a:pt x="6363" y="6894"/>
                </a:lnTo>
                <a:cubicBezTo>
                  <a:pt x="6363" y="6952"/>
                  <a:pt x="6387" y="6999"/>
                  <a:pt x="6416" y="6999"/>
                </a:cubicBezTo>
                <a:cubicBezTo>
                  <a:pt x="6445" y="6999"/>
                  <a:pt x="6469" y="6952"/>
                  <a:pt x="6469" y="6894"/>
                </a:cubicBezTo>
                <a:lnTo>
                  <a:pt x="6469" y="6674"/>
                </a:lnTo>
                <a:cubicBezTo>
                  <a:pt x="6469" y="6617"/>
                  <a:pt x="6445" y="6570"/>
                  <a:pt x="6416" y="6570"/>
                </a:cubicBezTo>
                <a:close/>
                <a:moveTo>
                  <a:pt x="7266" y="6570"/>
                </a:moveTo>
                <a:cubicBezTo>
                  <a:pt x="7237" y="6570"/>
                  <a:pt x="7213" y="6617"/>
                  <a:pt x="7213" y="6674"/>
                </a:cubicBezTo>
                <a:lnTo>
                  <a:pt x="7213" y="6894"/>
                </a:lnTo>
                <a:cubicBezTo>
                  <a:pt x="7213" y="6952"/>
                  <a:pt x="7237" y="6999"/>
                  <a:pt x="7266" y="6999"/>
                </a:cubicBezTo>
                <a:cubicBezTo>
                  <a:pt x="7295" y="6999"/>
                  <a:pt x="7318" y="6952"/>
                  <a:pt x="7318" y="6894"/>
                </a:cubicBezTo>
                <a:lnTo>
                  <a:pt x="7318" y="6674"/>
                </a:lnTo>
                <a:cubicBezTo>
                  <a:pt x="7318" y="6617"/>
                  <a:pt x="7295" y="6570"/>
                  <a:pt x="7266" y="6570"/>
                </a:cubicBezTo>
                <a:close/>
                <a:moveTo>
                  <a:pt x="7580" y="6570"/>
                </a:moveTo>
                <a:cubicBezTo>
                  <a:pt x="7551" y="6570"/>
                  <a:pt x="7527" y="6617"/>
                  <a:pt x="7527" y="6674"/>
                </a:cubicBezTo>
                <a:lnTo>
                  <a:pt x="7527" y="6894"/>
                </a:lnTo>
                <a:cubicBezTo>
                  <a:pt x="7527" y="6952"/>
                  <a:pt x="7551" y="6999"/>
                  <a:pt x="7580" y="6999"/>
                </a:cubicBezTo>
                <a:cubicBezTo>
                  <a:pt x="7609" y="6999"/>
                  <a:pt x="7632" y="6952"/>
                  <a:pt x="7632" y="6894"/>
                </a:cubicBezTo>
                <a:lnTo>
                  <a:pt x="7632" y="6674"/>
                </a:lnTo>
                <a:cubicBezTo>
                  <a:pt x="7632" y="6617"/>
                  <a:pt x="7609" y="6570"/>
                  <a:pt x="7580" y="6570"/>
                </a:cubicBezTo>
                <a:close/>
                <a:moveTo>
                  <a:pt x="8429" y="6570"/>
                </a:moveTo>
                <a:cubicBezTo>
                  <a:pt x="8400" y="6570"/>
                  <a:pt x="8377" y="6617"/>
                  <a:pt x="8377" y="6674"/>
                </a:cubicBezTo>
                <a:lnTo>
                  <a:pt x="8377" y="6894"/>
                </a:lnTo>
                <a:cubicBezTo>
                  <a:pt x="8377" y="6952"/>
                  <a:pt x="8400" y="6999"/>
                  <a:pt x="8429" y="6999"/>
                </a:cubicBezTo>
                <a:cubicBezTo>
                  <a:pt x="8458" y="6999"/>
                  <a:pt x="8482" y="6952"/>
                  <a:pt x="8482" y="6894"/>
                </a:cubicBezTo>
                <a:lnTo>
                  <a:pt x="8482" y="6674"/>
                </a:lnTo>
                <a:cubicBezTo>
                  <a:pt x="8482" y="6617"/>
                  <a:pt x="8458" y="6570"/>
                  <a:pt x="8429" y="6570"/>
                </a:cubicBezTo>
                <a:close/>
                <a:moveTo>
                  <a:pt x="8744" y="6570"/>
                </a:moveTo>
                <a:cubicBezTo>
                  <a:pt x="8714" y="6570"/>
                  <a:pt x="8691" y="6617"/>
                  <a:pt x="8691" y="6674"/>
                </a:cubicBezTo>
                <a:lnTo>
                  <a:pt x="8691" y="6894"/>
                </a:lnTo>
                <a:cubicBezTo>
                  <a:pt x="8691" y="6952"/>
                  <a:pt x="8714" y="6999"/>
                  <a:pt x="8744" y="6999"/>
                </a:cubicBezTo>
                <a:cubicBezTo>
                  <a:pt x="8773" y="6999"/>
                  <a:pt x="8796" y="6952"/>
                  <a:pt x="8796" y="6894"/>
                </a:cubicBezTo>
                <a:lnTo>
                  <a:pt x="8796" y="6674"/>
                </a:lnTo>
                <a:cubicBezTo>
                  <a:pt x="8796" y="6617"/>
                  <a:pt x="8773" y="6570"/>
                  <a:pt x="8744" y="6570"/>
                </a:cubicBezTo>
                <a:close/>
                <a:moveTo>
                  <a:pt x="9593" y="6570"/>
                </a:moveTo>
                <a:cubicBezTo>
                  <a:pt x="9564" y="6570"/>
                  <a:pt x="9540" y="6617"/>
                  <a:pt x="9540" y="6674"/>
                </a:cubicBezTo>
                <a:lnTo>
                  <a:pt x="9540" y="6894"/>
                </a:lnTo>
                <a:cubicBezTo>
                  <a:pt x="9540" y="6952"/>
                  <a:pt x="9564" y="6999"/>
                  <a:pt x="9593" y="6999"/>
                </a:cubicBezTo>
                <a:cubicBezTo>
                  <a:pt x="9622" y="6999"/>
                  <a:pt x="9646" y="6952"/>
                  <a:pt x="9646" y="6894"/>
                </a:cubicBezTo>
                <a:lnTo>
                  <a:pt x="9646" y="6674"/>
                </a:lnTo>
                <a:cubicBezTo>
                  <a:pt x="9646" y="6617"/>
                  <a:pt x="9622" y="6570"/>
                  <a:pt x="9593" y="6570"/>
                </a:cubicBezTo>
                <a:close/>
                <a:moveTo>
                  <a:pt x="9908" y="6570"/>
                </a:moveTo>
                <a:cubicBezTo>
                  <a:pt x="9879" y="6570"/>
                  <a:pt x="9855" y="6617"/>
                  <a:pt x="9855" y="6674"/>
                </a:cubicBezTo>
                <a:lnTo>
                  <a:pt x="9855" y="6894"/>
                </a:lnTo>
                <a:cubicBezTo>
                  <a:pt x="9855" y="6952"/>
                  <a:pt x="9879" y="6999"/>
                  <a:pt x="9908" y="6999"/>
                </a:cubicBezTo>
                <a:cubicBezTo>
                  <a:pt x="9937" y="6999"/>
                  <a:pt x="9961" y="6952"/>
                  <a:pt x="9961" y="6894"/>
                </a:cubicBezTo>
                <a:lnTo>
                  <a:pt x="9961" y="6674"/>
                </a:lnTo>
                <a:cubicBezTo>
                  <a:pt x="9961" y="6617"/>
                  <a:pt x="9937" y="6570"/>
                  <a:pt x="9908" y="6570"/>
                </a:cubicBezTo>
                <a:close/>
                <a:moveTo>
                  <a:pt x="10758" y="6570"/>
                </a:moveTo>
                <a:cubicBezTo>
                  <a:pt x="10728" y="6570"/>
                  <a:pt x="10705" y="6617"/>
                  <a:pt x="10705" y="6674"/>
                </a:cubicBezTo>
                <a:lnTo>
                  <a:pt x="10705" y="6894"/>
                </a:lnTo>
                <a:cubicBezTo>
                  <a:pt x="10705" y="6952"/>
                  <a:pt x="10728" y="6999"/>
                  <a:pt x="10758" y="6999"/>
                </a:cubicBezTo>
                <a:cubicBezTo>
                  <a:pt x="10787" y="6999"/>
                  <a:pt x="10810" y="6952"/>
                  <a:pt x="10810" y="6894"/>
                </a:cubicBezTo>
                <a:lnTo>
                  <a:pt x="10810" y="6674"/>
                </a:lnTo>
                <a:cubicBezTo>
                  <a:pt x="10810" y="6617"/>
                  <a:pt x="10787" y="6570"/>
                  <a:pt x="10758" y="6570"/>
                </a:cubicBezTo>
                <a:close/>
                <a:moveTo>
                  <a:pt x="11072" y="6570"/>
                </a:moveTo>
                <a:cubicBezTo>
                  <a:pt x="11043" y="6570"/>
                  <a:pt x="11019" y="6617"/>
                  <a:pt x="11019" y="6674"/>
                </a:cubicBezTo>
                <a:lnTo>
                  <a:pt x="11019" y="6894"/>
                </a:lnTo>
                <a:cubicBezTo>
                  <a:pt x="11019" y="6952"/>
                  <a:pt x="11043" y="6999"/>
                  <a:pt x="11072" y="6999"/>
                </a:cubicBezTo>
                <a:cubicBezTo>
                  <a:pt x="11101" y="6999"/>
                  <a:pt x="11125" y="6952"/>
                  <a:pt x="11125" y="6894"/>
                </a:cubicBezTo>
                <a:lnTo>
                  <a:pt x="11125" y="6674"/>
                </a:lnTo>
                <a:cubicBezTo>
                  <a:pt x="11125" y="6617"/>
                  <a:pt x="11101" y="6570"/>
                  <a:pt x="11072" y="6570"/>
                </a:cubicBezTo>
                <a:close/>
                <a:moveTo>
                  <a:pt x="11922" y="6570"/>
                </a:moveTo>
                <a:cubicBezTo>
                  <a:pt x="11893" y="6570"/>
                  <a:pt x="11869" y="6617"/>
                  <a:pt x="11869" y="6674"/>
                </a:cubicBezTo>
                <a:lnTo>
                  <a:pt x="11869" y="6894"/>
                </a:lnTo>
                <a:cubicBezTo>
                  <a:pt x="11869" y="6952"/>
                  <a:pt x="11893" y="6999"/>
                  <a:pt x="11922" y="6999"/>
                </a:cubicBezTo>
                <a:cubicBezTo>
                  <a:pt x="11951" y="6999"/>
                  <a:pt x="11974" y="6952"/>
                  <a:pt x="11974" y="6894"/>
                </a:cubicBezTo>
                <a:lnTo>
                  <a:pt x="11974" y="6674"/>
                </a:lnTo>
                <a:cubicBezTo>
                  <a:pt x="11974" y="6617"/>
                  <a:pt x="11951" y="6570"/>
                  <a:pt x="11922" y="6570"/>
                </a:cubicBezTo>
                <a:close/>
                <a:moveTo>
                  <a:pt x="12236" y="6570"/>
                </a:moveTo>
                <a:cubicBezTo>
                  <a:pt x="12207" y="6570"/>
                  <a:pt x="12183" y="6617"/>
                  <a:pt x="12183" y="6674"/>
                </a:cubicBezTo>
                <a:lnTo>
                  <a:pt x="12183" y="6894"/>
                </a:lnTo>
                <a:cubicBezTo>
                  <a:pt x="12183" y="6952"/>
                  <a:pt x="12207" y="6999"/>
                  <a:pt x="12236" y="6999"/>
                </a:cubicBezTo>
                <a:cubicBezTo>
                  <a:pt x="12265" y="6999"/>
                  <a:pt x="12288" y="6952"/>
                  <a:pt x="12288" y="6894"/>
                </a:cubicBezTo>
                <a:lnTo>
                  <a:pt x="12288" y="6674"/>
                </a:lnTo>
                <a:cubicBezTo>
                  <a:pt x="12288" y="6617"/>
                  <a:pt x="12265" y="6570"/>
                  <a:pt x="12236" y="6570"/>
                </a:cubicBezTo>
                <a:close/>
                <a:moveTo>
                  <a:pt x="13085" y="6570"/>
                </a:moveTo>
                <a:cubicBezTo>
                  <a:pt x="13056" y="6570"/>
                  <a:pt x="13032" y="6617"/>
                  <a:pt x="13032" y="6674"/>
                </a:cubicBezTo>
                <a:lnTo>
                  <a:pt x="13032" y="6894"/>
                </a:lnTo>
                <a:cubicBezTo>
                  <a:pt x="13032" y="6952"/>
                  <a:pt x="13056" y="6999"/>
                  <a:pt x="13085" y="6999"/>
                </a:cubicBezTo>
                <a:cubicBezTo>
                  <a:pt x="13114" y="6999"/>
                  <a:pt x="13138" y="6952"/>
                  <a:pt x="13138" y="6894"/>
                </a:cubicBezTo>
                <a:lnTo>
                  <a:pt x="13138" y="6674"/>
                </a:lnTo>
                <a:cubicBezTo>
                  <a:pt x="13138" y="6617"/>
                  <a:pt x="13114" y="6570"/>
                  <a:pt x="13085" y="6570"/>
                </a:cubicBezTo>
                <a:close/>
                <a:moveTo>
                  <a:pt x="13399" y="6570"/>
                </a:moveTo>
                <a:cubicBezTo>
                  <a:pt x="13370" y="6570"/>
                  <a:pt x="13348" y="6617"/>
                  <a:pt x="13348" y="6674"/>
                </a:cubicBezTo>
                <a:lnTo>
                  <a:pt x="13348" y="6894"/>
                </a:lnTo>
                <a:cubicBezTo>
                  <a:pt x="13348" y="6952"/>
                  <a:pt x="13370" y="6999"/>
                  <a:pt x="13399" y="6999"/>
                </a:cubicBezTo>
                <a:cubicBezTo>
                  <a:pt x="13428" y="6999"/>
                  <a:pt x="13452" y="6952"/>
                  <a:pt x="13452" y="6894"/>
                </a:cubicBezTo>
                <a:lnTo>
                  <a:pt x="13452" y="6674"/>
                </a:lnTo>
                <a:cubicBezTo>
                  <a:pt x="13452" y="6617"/>
                  <a:pt x="13428" y="6570"/>
                  <a:pt x="13399" y="6570"/>
                </a:cubicBezTo>
                <a:close/>
                <a:moveTo>
                  <a:pt x="14249" y="6570"/>
                </a:moveTo>
                <a:cubicBezTo>
                  <a:pt x="14220" y="6570"/>
                  <a:pt x="14196" y="6617"/>
                  <a:pt x="14196" y="6674"/>
                </a:cubicBezTo>
                <a:lnTo>
                  <a:pt x="14196" y="6894"/>
                </a:lnTo>
                <a:cubicBezTo>
                  <a:pt x="14196" y="6952"/>
                  <a:pt x="14220" y="6999"/>
                  <a:pt x="14249" y="6999"/>
                </a:cubicBezTo>
                <a:cubicBezTo>
                  <a:pt x="14278" y="6999"/>
                  <a:pt x="14302" y="6952"/>
                  <a:pt x="14302" y="6894"/>
                </a:cubicBezTo>
                <a:lnTo>
                  <a:pt x="14302" y="6674"/>
                </a:lnTo>
                <a:cubicBezTo>
                  <a:pt x="14302" y="6617"/>
                  <a:pt x="14278" y="6570"/>
                  <a:pt x="14249" y="6570"/>
                </a:cubicBezTo>
                <a:close/>
                <a:moveTo>
                  <a:pt x="14564" y="6570"/>
                </a:moveTo>
                <a:cubicBezTo>
                  <a:pt x="14535" y="6570"/>
                  <a:pt x="14511" y="6617"/>
                  <a:pt x="14511" y="6674"/>
                </a:cubicBezTo>
                <a:lnTo>
                  <a:pt x="14511" y="6894"/>
                </a:lnTo>
                <a:cubicBezTo>
                  <a:pt x="14511" y="6952"/>
                  <a:pt x="14535" y="6999"/>
                  <a:pt x="14564" y="6999"/>
                </a:cubicBezTo>
                <a:cubicBezTo>
                  <a:pt x="14593" y="6999"/>
                  <a:pt x="14617" y="6952"/>
                  <a:pt x="14617" y="6894"/>
                </a:cubicBezTo>
                <a:lnTo>
                  <a:pt x="14617" y="6674"/>
                </a:lnTo>
                <a:cubicBezTo>
                  <a:pt x="14617" y="6617"/>
                  <a:pt x="14593" y="6570"/>
                  <a:pt x="14564" y="6570"/>
                </a:cubicBezTo>
                <a:close/>
                <a:moveTo>
                  <a:pt x="15413" y="6570"/>
                </a:moveTo>
                <a:cubicBezTo>
                  <a:pt x="15384" y="6570"/>
                  <a:pt x="15360" y="6617"/>
                  <a:pt x="15360" y="6674"/>
                </a:cubicBezTo>
                <a:lnTo>
                  <a:pt x="15360" y="6894"/>
                </a:lnTo>
                <a:cubicBezTo>
                  <a:pt x="15360" y="6952"/>
                  <a:pt x="15384" y="6999"/>
                  <a:pt x="15413" y="6999"/>
                </a:cubicBezTo>
                <a:cubicBezTo>
                  <a:pt x="15442" y="6999"/>
                  <a:pt x="15465" y="6952"/>
                  <a:pt x="15465" y="6894"/>
                </a:cubicBezTo>
                <a:lnTo>
                  <a:pt x="15465" y="6674"/>
                </a:lnTo>
                <a:cubicBezTo>
                  <a:pt x="15465" y="6617"/>
                  <a:pt x="15442" y="6570"/>
                  <a:pt x="15413" y="6570"/>
                </a:cubicBezTo>
                <a:close/>
                <a:moveTo>
                  <a:pt x="15728" y="6570"/>
                </a:moveTo>
                <a:cubicBezTo>
                  <a:pt x="15699" y="6570"/>
                  <a:pt x="15675" y="6617"/>
                  <a:pt x="15675" y="6674"/>
                </a:cubicBezTo>
                <a:lnTo>
                  <a:pt x="15675" y="6894"/>
                </a:lnTo>
                <a:cubicBezTo>
                  <a:pt x="15675" y="6952"/>
                  <a:pt x="15699" y="6999"/>
                  <a:pt x="15728" y="6999"/>
                </a:cubicBezTo>
                <a:cubicBezTo>
                  <a:pt x="15757" y="6999"/>
                  <a:pt x="15781" y="6952"/>
                  <a:pt x="15781" y="6894"/>
                </a:cubicBezTo>
                <a:lnTo>
                  <a:pt x="15781" y="6674"/>
                </a:lnTo>
                <a:cubicBezTo>
                  <a:pt x="15781" y="6617"/>
                  <a:pt x="15757" y="6570"/>
                  <a:pt x="15728" y="6570"/>
                </a:cubicBezTo>
                <a:close/>
                <a:moveTo>
                  <a:pt x="16578" y="6570"/>
                </a:moveTo>
                <a:cubicBezTo>
                  <a:pt x="16549" y="6570"/>
                  <a:pt x="16525" y="6617"/>
                  <a:pt x="16525" y="6674"/>
                </a:cubicBezTo>
                <a:lnTo>
                  <a:pt x="16525" y="6894"/>
                </a:lnTo>
                <a:cubicBezTo>
                  <a:pt x="16525" y="6952"/>
                  <a:pt x="16549" y="6999"/>
                  <a:pt x="16578" y="6999"/>
                </a:cubicBezTo>
                <a:cubicBezTo>
                  <a:pt x="16607" y="6999"/>
                  <a:pt x="16630" y="6952"/>
                  <a:pt x="16630" y="6894"/>
                </a:cubicBezTo>
                <a:lnTo>
                  <a:pt x="16630" y="6674"/>
                </a:lnTo>
                <a:cubicBezTo>
                  <a:pt x="16630" y="6617"/>
                  <a:pt x="16607" y="6570"/>
                  <a:pt x="16578" y="6570"/>
                </a:cubicBezTo>
                <a:close/>
                <a:moveTo>
                  <a:pt x="16892" y="6570"/>
                </a:moveTo>
                <a:cubicBezTo>
                  <a:pt x="16863" y="6570"/>
                  <a:pt x="16839" y="6617"/>
                  <a:pt x="16839" y="6674"/>
                </a:cubicBezTo>
                <a:lnTo>
                  <a:pt x="16839" y="6894"/>
                </a:lnTo>
                <a:cubicBezTo>
                  <a:pt x="16839" y="6952"/>
                  <a:pt x="16863" y="6999"/>
                  <a:pt x="16892" y="6999"/>
                </a:cubicBezTo>
                <a:cubicBezTo>
                  <a:pt x="16921" y="6999"/>
                  <a:pt x="16944" y="6952"/>
                  <a:pt x="16944" y="6894"/>
                </a:cubicBezTo>
                <a:lnTo>
                  <a:pt x="16944" y="6674"/>
                </a:lnTo>
                <a:cubicBezTo>
                  <a:pt x="16944" y="6617"/>
                  <a:pt x="16921" y="6570"/>
                  <a:pt x="16892" y="6570"/>
                </a:cubicBezTo>
                <a:close/>
                <a:moveTo>
                  <a:pt x="17741" y="6570"/>
                </a:moveTo>
                <a:cubicBezTo>
                  <a:pt x="17712" y="6570"/>
                  <a:pt x="17689" y="6617"/>
                  <a:pt x="17689" y="6674"/>
                </a:cubicBezTo>
                <a:lnTo>
                  <a:pt x="17689" y="6894"/>
                </a:lnTo>
                <a:cubicBezTo>
                  <a:pt x="17689" y="6952"/>
                  <a:pt x="17712" y="6999"/>
                  <a:pt x="17741" y="6999"/>
                </a:cubicBezTo>
                <a:cubicBezTo>
                  <a:pt x="17770" y="6999"/>
                  <a:pt x="17794" y="6952"/>
                  <a:pt x="17794" y="6894"/>
                </a:cubicBezTo>
                <a:lnTo>
                  <a:pt x="17794" y="6674"/>
                </a:lnTo>
                <a:cubicBezTo>
                  <a:pt x="17794" y="6617"/>
                  <a:pt x="17770" y="6570"/>
                  <a:pt x="17741" y="6570"/>
                </a:cubicBezTo>
                <a:close/>
                <a:moveTo>
                  <a:pt x="18055" y="6570"/>
                </a:moveTo>
                <a:cubicBezTo>
                  <a:pt x="18026" y="6570"/>
                  <a:pt x="18002" y="6617"/>
                  <a:pt x="18002" y="6674"/>
                </a:cubicBezTo>
                <a:lnTo>
                  <a:pt x="18002" y="6894"/>
                </a:lnTo>
                <a:cubicBezTo>
                  <a:pt x="18002" y="6952"/>
                  <a:pt x="18026" y="6999"/>
                  <a:pt x="18055" y="6999"/>
                </a:cubicBezTo>
                <a:cubicBezTo>
                  <a:pt x="18085" y="6999"/>
                  <a:pt x="18108" y="6952"/>
                  <a:pt x="18108" y="6894"/>
                </a:cubicBezTo>
                <a:lnTo>
                  <a:pt x="18108" y="6674"/>
                </a:lnTo>
                <a:cubicBezTo>
                  <a:pt x="18108" y="6617"/>
                  <a:pt x="18085" y="6570"/>
                  <a:pt x="18055" y="6570"/>
                </a:cubicBezTo>
                <a:close/>
                <a:moveTo>
                  <a:pt x="18905" y="6570"/>
                </a:moveTo>
                <a:cubicBezTo>
                  <a:pt x="18876" y="6570"/>
                  <a:pt x="18852" y="6617"/>
                  <a:pt x="18852" y="6674"/>
                </a:cubicBezTo>
                <a:lnTo>
                  <a:pt x="18852" y="6894"/>
                </a:lnTo>
                <a:cubicBezTo>
                  <a:pt x="18852" y="6952"/>
                  <a:pt x="18876" y="6999"/>
                  <a:pt x="18905" y="6999"/>
                </a:cubicBezTo>
                <a:cubicBezTo>
                  <a:pt x="18934" y="6999"/>
                  <a:pt x="18958" y="6952"/>
                  <a:pt x="18958" y="6894"/>
                </a:cubicBezTo>
                <a:lnTo>
                  <a:pt x="18958" y="6674"/>
                </a:lnTo>
                <a:cubicBezTo>
                  <a:pt x="18958" y="6617"/>
                  <a:pt x="18934" y="6570"/>
                  <a:pt x="18905" y="6570"/>
                </a:cubicBezTo>
                <a:close/>
                <a:moveTo>
                  <a:pt x="19220" y="6570"/>
                </a:moveTo>
                <a:cubicBezTo>
                  <a:pt x="19191" y="6570"/>
                  <a:pt x="19167" y="6617"/>
                  <a:pt x="19167" y="6674"/>
                </a:cubicBezTo>
                <a:lnTo>
                  <a:pt x="19167" y="6894"/>
                </a:lnTo>
                <a:cubicBezTo>
                  <a:pt x="19167" y="6952"/>
                  <a:pt x="19191" y="6999"/>
                  <a:pt x="19220" y="6999"/>
                </a:cubicBezTo>
                <a:cubicBezTo>
                  <a:pt x="19249" y="6999"/>
                  <a:pt x="19273" y="6952"/>
                  <a:pt x="19273" y="6894"/>
                </a:cubicBezTo>
                <a:lnTo>
                  <a:pt x="19273" y="6674"/>
                </a:lnTo>
                <a:cubicBezTo>
                  <a:pt x="19273" y="6617"/>
                  <a:pt x="19249" y="6570"/>
                  <a:pt x="19220" y="6570"/>
                </a:cubicBezTo>
                <a:close/>
                <a:moveTo>
                  <a:pt x="20069" y="6570"/>
                </a:moveTo>
                <a:cubicBezTo>
                  <a:pt x="20040" y="6570"/>
                  <a:pt x="20016" y="6617"/>
                  <a:pt x="20016" y="6674"/>
                </a:cubicBezTo>
                <a:lnTo>
                  <a:pt x="20016" y="6894"/>
                </a:lnTo>
                <a:cubicBezTo>
                  <a:pt x="20016" y="6952"/>
                  <a:pt x="20040" y="6999"/>
                  <a:pt x="20069" y="6999"/>
                </a:cubicBezTo>
                <a:cubicBezTo>
                  <a:pt x="20099" y="6999"/>
                  <a:pt x="20122" y="6952"/>
                  <a:pt x="20122" y="6894"/>
                </a:cubicBezTo>
                <a:lnTo>
                  <a:pt x="20122" y="6674"/>
                </a:lnTo>
                <a:cubicBezTo>
                  <a:pt x="20122" y="6617"/>
                  <a:pt x="20099" y="6570"/>
                  <a:pt x="20069" y="6570"/>
                </a:cubicBezTo>
                <a:close/>
                <a:moveTo>
                  <a:pt x="20384" y="6570"/>
                </a:moveTo>
                <a:cubicBezTo>
                  <a:pt x="20355" y="6570"/>
                  <a:pt x="20331" y="6617"/>
                  <a:pt x="20331" y="6674"/>
                </a:cubicBezTo>
                <a:lnTo>
                  <a:pt x="20331" y="6894"/>
                </a:lnTo>
                <a:cubicBezTo>
                  <a:pt x="20331" y="6952"/>
                  <a:pt x="20355" y="6999"/>
                  <a:pt x="20384" y="6999"/>
                </a:cubicBezTo>
                <a:cubicBezTo>
                  <a:pt x="20413" y="6999"/>
                  <a:pt x="20436" y="6952"/>
                  <a:pt x="20436" y="6894"/>
                </a:cubicBezTo>
                <a:lnTo>
                  <a:pt x="20436" y="6674"/>
                </a:lnTo>
                <a:cubicBezTo>
                  <a:pt x="20436" y="6617"/>
                  <a:pt x="20413" y="6570"/>
                  <a:pt x="20384" y="6570"/>
                </a:cubicBezTo>
                <a:close/>
                <a:moveTo>
                  <a:pt x="21234" y="6570"/>
                </a:moveTo>
                <a:cubicBezTo>
                  <a:pt x="21204" y="6570"/>
                  <a:pt x="21181" y="6617"/>
                  <a:pt x="21181" y="6674"/>
                </a:cubicBezTo>
                <a:lnTo>
                  <a:pt x="21181" y="6894"/>
                </a:lnTo>
                <a:cubicBezTo>
                  <a:pt x="21181" y="6952"/>
                  <a:pt x="21204" y="6999"/>
                  <a:pt x="21234" y="6999"/>
                </a:cubicBezTo>
                <a:cubicBezTo>
                  <a:pt x="21263" y="6999"/>
                  <a:pt x="21285" y="6952"/>
                  <a:pt x="21285" y="6894"/>
                </a:cubicBezTo>
                <a:lnTo>
                  <a:pt x="21285" y="6674"/>
                </a:lnTo>
                <a:cubicBezTo>
                  <a:pt x="21285" y="6617"/>
                  <a:pt x="21263" y="6570"/>
                  <a:pt x="21234" y="6570"/>
                </a:cubicBezTo>
                <a:close/>
                <a:moveTo>
                  <a:pt x="21547" y="6570"/>
                </a:moveTo>
                <a:cubicBezTo>
                  <a:pt x="21518" y="6570"/>
                  <a:pt x="21495" y="6617"/>
                  <a:pt x="21495" y="6674"/>
                </a:cubicBezTo>
                <a:lnTo>
                  <a:pt x="21495" y="6894"/>
                </a:lnTo>
                <a:cubicBezTo>
                  <a:pt x="21495" y="6952"/>
                  <a:pt x="21518" y="6999"/>
                  <a:pt x="21547" y="6999"/>
                </a:cubicBezTo>
                <a:cubicBezTo>
                  <a:pt x="21576" y="6999"/>
                  <a:pt x="21600" y="6952"/>
                  <a:pt x="21600" y="6894"/>
                </a:cubicBezTo>
                <a:lnTo>
                  <a:pt x="21600" y="6674"/>
                </a:lnTo>
                <a:cubicBezTo>
                  <a:pt x="21600" y="6617"/>
                  <a:pt x="21576" y="6570"/>
                  <a:pt x="21547" y="6570"/>
                </a:cubicBezTo>
                <a:close/>
                <a:moveTo>
                  <a:pt x="53" y="7300"/>
                </a:moveTo>
                <a:cubicBezTo>
                  <a:pt x="24" y="7300"/>
                  <a:pt x="0" y="7347"/>
                  <a:pt x="0" y="7404"/>
                </a:cubicBezTo>
                <a:lnTo>
                  <a:pt x="0" y="7624"/>
                </a:lnTo>
                <a:cubicBezTo>
                  <a:pt x="0" y="7682"/>
                  <a:pt x="24" y="7729"/>
                  <a:pt x="53" y="7729"/>
                </a:cubicBezTo>
                <a:cubicBezTo>
                  <a:pt x="82" y="7729"/>
                  <a:pt x="106" y="7682"/>
                  <a:pt x="106" y="7624"/>
                </a:cubicBezTo>
                <a:lnTo>
                  <a:pt x="106" y="7404"/>
                </a:lnTo>
                <a:cubicBezTo>
                  <a:pt x="106" y="7347"/>
                  <a:pt x="82" y="7300"/>
                  <a:pt x="53" y="7300"/>
                </a:cubicBezTo>
                <a:close/>
                <a:moveTo>
                  <a:pt x="367" y="7300"/>
                </a:moveTo>
                <a:cubicBezTo>
                  <a:pt x="338" y="7300"/>
                  <a:pt x="315" y="7347"/>
                  <a:pt x="315" y="7404"/>
                </a:cubicBezTo>
                <a:lnTo>
                  <a:pt x="315" y="7624"/>
                </a:lnTo>
                <a:cubicBezTo>
                  <a:pt x="315" y="7682"/>
                  <a:pt x="338" y="7729"/>
                  <a:pt x="367" y="7729"/>
                </a:cubicBezTo>
                <a:cubicBezTo>
                  <a:pt x="397" y="7729"/>
                  <a:pt x="420" y="7682"/>
                  <a:pt x="420" y="7624"/>
                </a:cubicBezTo>
                <a:lnTo>
                  <a:pt x="420" y="7404"/>
                </a:lnTo>
                <a:cubicBezTo>
                  <a:pt x="420" y="7347"/>
                  <a:pt x="397" y="7300"/>
                  <a:pt x="367" y="7300"/>
                </a:cubicBezTo>
                <a:close/>
                <a:moveTo>
                  <a:pt x="1217" y="7300"/>
                </a:moveTo>
                <a:cubicBezTo>
                  <a:pt x="1188" y="7300"/>
                  <a:pt x="1164" y="7347"/>
                  <a:pt x="1164" y="7404"/>
                </a:cubicBezTo>
                <a:lnTo>
                  <a:pt x="1164" y="7624"/>
                </a:lnTo>
                <a:cubicBezTo>
                  <a:pt x="1164" y="7682"/>
                  <a:pt x="1188" y="7729"/>
                  <a:pt x="1217" y="7729"/>
                </a:cubicBezTo>
                <a:cubicBezTo>
                  <a:pt x="1246" y="7729"/>
                  <a:pt x="1270" y="7682"/>
                  <a:pt x="1270" y="7624"/>
                </a:cubicBezTo>
                <a:lnTo>
                  <a:pt x="1270" y="7404"/>
                </a:lnTo>
                <a:cubicBezTo>
                  <a:pt x="1270" y="7347"/>
                  <a:pt x="1246" y="7300"/>
                  <a:pt x="1217" y="7300"/>
                </a:cubicBezTo>
                <a:close/>
                <a:moveTo>
                  <a:pt x="1532" y="7300"/>
                </a:moveTo>
                <a:cubicBezTo>
                  <a:pt x="1503" y="7300"/>
                  <a:pt x="1479" y="7347"/>
                  <a:pt x="1479" y="7404"/>
                </a:cubicBezTo>
                <a:lnTo>
                  <a:pt x="1479" y="7624"/>
                </a:lnTo>
                <a:cubicBezTo>
                  <a:pt x="1479" y="7682"/>
                  <a:pt x="1503" y="7729"/>
                  <a:pt x="1532" y="7729"/>
                </a:cubicBezTo>
                <a:cubicBezTo>
                  <a:pt x="1561" y="7729"/>
                  <a:pt x="1584" y="7682"/>
                  <a:pt x="1584" y="7624"/>
                </a:cubicBezTo>
                <a:lnTo>
                  <a:pt x="1584" y="7404"/>
                </a:lnTo>
                <a:cubicBezTo>
                  <a:pt x="1584" y="7347"/>
                  <a:pt x="1561" y="7300"/>
                  <a:pt x="1532" y="7300"/>
                </a:cubicBezTo>
                <a:close/>
                <a:moveTo>
                  <a:pt x="2380" y="7300"/>
                </a:moveTo>
                <a:cubicBezTo>
                  <a:pt x="2351" y="7300"/>
                  <a:pt x="2329" y="7347"/>
                  <a:pt x="2329" y="7404"/>
                </a:cubicBezTo>
                <a:lnTo>
                  <a:pt x="2329" y="7624"/>
                </a:lnTo>
                <a:cubicBezTo>
                  <a:pt x="2329" y="7682"/>
                  <a:pt x="2351" y="7729"/>
                  <a:pt x="2380" y="7729"/>
                </a:cubicBezTo>
                <a:cubicBezTo>
                  <a:pt x="2409" y="7729"/>
                  <a:pt x="2433" y="7682"/>
                  <a:pt x="2433" y="7624"/>
                </a:cubicBezTo>
                <a:lnTo>
                  <a:pt x="2433" y="7404"/>
                </a:lnTo>
                <a:cubicBezTo>
                  <a:pt x="2433" y="7347"/>
                  <a:pt x="2409" y="7300"/>
                  <a:pt x="2380" y="7300"/>
                </a:cubicBezTo>
                <a:close/>
                <a:moveTo>
                  <a:pt x="2695" y="7300"/>
                </a:moveTo>
                <a:cubicBezTo>
                  <a:pt x="2666" y="7300"/>
                  <a:pt x="2643" y="7347"/>
                  <a:pt x="2643" y="7404"/>
                </a:cubicBezTo>
                <a:lnTo>
                  <a:pt x="2643" y="7624"/>
                </a:lnTo>
                <a:cubicBezTo>
                  <a:pt x="2643" y="7682"/>
                  <a:pt x="2666" y="7729"/>
                  <a:pt x="2695" y="7729"/>
                </a:cubicBezTo>
                <a:cubicBezTo>
                  <a:pt x="2724" y="7729"/>
                  <a:pt x="2748" y="7682"/>
                  <a:pt x="2748" y="7624"/>
                </a:cubicBezTo>
                <a:lnTo>
                  <a:pt x="2748" y="7404"/>
                </a:lnTo>
                <a:cubicBezTo>
                  <a:pt x="2748" y="7347"/>
                  <a:pt x="2724" y="7300"/>
                  <a:pt x="2695" y="7300"/>
                </a:cubicBezTo>
                <a:close/>
                <a:moveTo>
                  <a:pt x="3545" y="7300"/>
                </a:moveTo>
                <a:cubicBezTo>
                  <a:pt x="3516" y="7300"/>
                  <a:pt x="3492" y="7347"/>
                  <a:pt x="3492" y="7404"/>
                </a:cubicBezTo>
                <a:lnTo>
                  <a:pt x="3492" y="7624"/>
                </a:lnTo>
                <a:cubicBezTo>
                  <a:pt x="3492" y="7682"/>
                  <a:pt x="3516" y="7729"/>
                  <a:pt x="3545" y="7729"/>
                </a:cubicBezTo>
                <a:cubicBezTo>
                  <a:pt x="3574" y="7729"/>
                  <a:pt x="3598" y="7682"/>
                  <a:pt x="3598" y="7624"/>
                </a:cubicBezTo>
                <a:lnTo>
                  <a:pt x="3598" y="7404"/>
                </a:lnTo>
                <a:cubicBezTo>
                  <a:pt x="3598" y="7347"/>
                  <a:pt x="3574" y="7300"/>
                  <a:pt x="3545" y="7300"/>
                </a:cubicBezTo>
                <a:close/>
                <a:moveTo>
                  <a:pt x="3859" y="7300"/>
                </a:moveTo>
                <a:cubicBezTo>
                  <a:pt x="3830" y="7300"/>
                  <a:pt x="3806" y="7347"/>
                  <a:pt x="3806" y="7404"/>
                </a:cubicBezTo>
                <a:lnTo>
                  <a:pt x="3806" y="7624"/>
                </a:lnTo>
                <a:cubicBezTo>
                  <a:pt x="3806" y="7682"/>
                  <a:pt x="3830" y="7729"/>
                  <a:pt x="3859" y="7729"/>
                </a:cubicBezTo>
                <a:cubicBezTo>
                  <a:pt x="3888" y="7729"/>
                  <a:pt x="3912" y="7682"/>
                  <a:pt x="3912" y="7624"/>
                </a:cubicBezTo>
                <a:lnTo>
                  <a:pt x="3912" y="7404"/>
                </a:lnTo>
                <a:cubicBezTo>
                  <a:pt x="3912" y="7347"/>
                  <a:pt x="3888" y="7300"/>
                  <a:pt x="3859" y="7300"/>
                </a:cubicBezTo>
                <a:close/>
                <a:moveTo>
                  <a:pt x="4709" y="7300"/>
                </a:moveTo>
                <a:cubicBezTo>
                  <a:pt x="4680" y="7300"/>
                  <a:pt x="4656" y="7347"/>
                  <a:pt x="4656" y="7404"/>
                </a:cubicBezTo>
                <a:lnTo>
                  <a:pt x="4656" y="7624"/>
                </a:lnTo>
                <a:cubicBezTo>
                  <a:pt x="4656" y="7682"/>
                  <a:pt x="4680" y="7729"/>
                  <a:pt x="4709" y="7729"/>
                </a:cubicBezTo>
                <a:cubicBezTo>
                  <a:pt x="4738" y="7729"/>
                  <a:pt x="4762" y="7682"/>
                  <a:pt x="4762" y="7624"/>
                </a:cubicBezTo>
                <a:lnTo>
                  <a:pt x="4762" y="7404"/>
                </a:lnTo>
                <a:cubicBezTo>
                  <a:pt x="4762" y="7347"/>
                  <a:pt x="4738" y="7300"/>
                  <a:pt x="4709" y="7300"/>
                </a:cubicBezTo>
                <a:close/>
                <a:moveTo>
                  <a:pt x="5023" y="7300"/>
                </a:moveTo>
                <a:cubicBezTo>
                  <a:pt x="4994" y="7300"/>
                  <a:pt x="4970" y="7347"/>
                  <a:pt x="4970" y="7404"/>
                </a:cubicBezTo>
                <a:lnTo>
                  <a:pt x="4970" y="7624"/>
                </a:lnTo>
                <a:cubicBezTo>
                  <a:pt x="4970" y="7682"/>
                  <a:pt x="4994" y="7729"/>
                  <a:pt x="5023" y="7729"/>
                </a:cubicBezTo>
                <a:cubicBezTo>
                  <a:pt x="5053" y="7729"/>
                  <a:pt x="5076" y="7682"/>
                  <a:pt x="5076" y="7624"/>
                </a:cubicBezTo>
                <a:lnTo>
                  <a:pt x="5076" y="7404"/>
                </a:lnTo>
                <a:cubicBezTo>
                  <a:pt x="5076" y="7347"/>
                  <a:pt x="5053" y="7300"/>
                  <a:pt x="5023" y="7300"/>
                </a:cubicBezTo>
                <a:close/>
                <a:moveTo>
                  <a:pt x="5873" y="7300"/>
                </a:moveTo>
                <a:cubicBezTo>
                  <a:pt x="5844" y="7300"/>
                  <a:pt x="5820" y="7347"/>
                  <a:pt x="5820" y="7404"/>
                </a:cubicBezTo>
                <a:lnTo>
                  <a:pt x="5820" y="7624"/>
                </a:lnTo>
                <a:cubicBezTo>
                  <a:pt x="5820" y="7682"/>
                  <a:pt x="5844" y="7729"/>
                  <a:pt x="5873" y="7729"/>
                </a:cubicBezTo>
                <a:cubicBezTo>
                  <a:pt x="5902" y="7729"/>
                  <a:pt x="5926" y="7682"/>
                  <a:pt x="5926" y="7624"/>
                </a:cubicBezTo>
                <a:lnTo>
                  <a:pt x="5926" y="7404"/>
                </a:lnTo>
                <a:cubicBezTo>
                  <a:pt x="5926" y="7347"/>
                  <a:pt x="5902" y="7300"/>
                  <a:pt x="5873" y="7300"/>
                </a:cubicBezTo>
                <a:close/>
                <a:moveTo>
                  <a:pt x="6188" y="7300"/>
                </a:moveTo>
                <a:cubicBezTo>
                  <a:pt x="6159" y="7300"/>
                  <a:pt x="6135" y="7347"/>
                  <a:pt x="6135" y="7404"/>
                </a:cubicBezTo>
                <a:lnTo>
                  <a:pt x="6135" y="7624"/>
                </a:lnTo>
                <a:cubicBezTo>
                  <a:pt x="6135" y="7682"/>
                  <a:pt x="6159" y="7729"/>
                  <a:pt x="6188" y="7729"/>
                </a:cubicBezTo>
                <a:cubicBezTo>
                  <a:pt x="6217" y="7729"/>
                  <a:pt x="6240" y="7682"/>
                  <a:pt x="6240" y="7624"/>
                </a:cubicBezTo>
                <a:lnTo>
                  <a:pt x="6240" y="7404"/>
                </a:lnTo>
                <a:cubicBezTo>
                  <a:pt x="6240" y="7347"/>
                  <a:pt x="6217" y="7300"/>
                  <a:pt x="6188" y="7300"/>
                </a:cubicBezTo>
                <a:close/>
                <a:moveTo>
                  <a:pt x="7036" y="7300"/>
                </a:moveTo>
                <a:cubicBezTo>
                  <a:pt x="7007" y="7300"/>
                  <a:pt x="6984" y="7347"/>
                  <a:pt x="6984" y="7404"/>
                </a:cubicBezTo>
                <a:lnTo>
                  <a:pt x="6984" y="7624"/>
                </a:lnTo>
                <a:cubicBezTo>
                  <a:pt x="6984" y="7682"/>
                  <a:pt x="7007" y="7729"/>
                  <a:pt x="7036" y="7729"/>
                </a:cubicBezTo>
                <a:cubicBezTo>
                  <a:pt x="7065" y="7729"/>
                  <a:pt x="7089" y="7682"/>
                  <a:pt x="7089" y="7624"/>
                </a:cubicBezTo>
                <a:lnTo>
                  <a:pt x="7089" y="7404"/>
                </a:lnTo>
                <a:cubicBezTo>
                  <a:pt x="7089" y="7347"/>
                  <a:pt x="7065" y="7300"/>
                  <a:pt x="7036" y="7300"/>
                </a:cubicBezTo>
                <a:close/>
                <a:moveTo>
                  <a:pt x="7351" y="7300"/>
                </a:moveTo>
                <a:cubicBezTo>
                  <a:pt x="7322" y="7300"/>
                  <a:pt x="7299" y="7347"/>
                  <a:pt x="7299" y="7404"/>
                </a:cubicBezTo>
                <a:lnTo>
                  <a:pt x="7299" y="7624"/>
                </a:lnTo>
                <a:cubicBezTo>
                  <a:pt x="7299" y="7682"/>
                  <a:pt x="7322" y="7729"/>
                  <a:pt x="7351" y="7729"/>
                </a:cubicBezTo>
                <a:cubicBezTo>
                  <a:pt x="7380" y="7729"/>
                  <a:pt x="7404" y="7682"/>
                  <a:pt x="7404" y="7624"/>
                </a:cubicBezTo>
                <a:lnTo>
                  <a:pt x="7404" y="7404"/>
                </a:lnTo>
                <a:cubicBezTo>
                  <a:pt x="7404" y="7347"/>
                  <a:pt x="7380" y="7300"/>
                  <a:pt x="7351" y="7300"/>
                </a:cubicBezTo>
                <a:close/>
                <a:moveTo>
                  <a:pt x="8201" y="7300"/>
                </a:moveTo>
                <a:cubicBezTo>
                  <a:pt x="8171" y="7300"/>
                  <a:pt x="8148" y="7347"/>
                  <a:pt x="8148" y="7404"/>
                </a:cubicBezTo>
                <a:lnTo>
                  <a:pt x="8148" y="7624"/>
                </a:lnTo>
                <a:cubicBezTo>
                  <a:pt x="8148" y="7682"/>
                  <a:pt x="8171" y="7729"/>
                  <a:pt x="8201" y="7729"/>
                </a:cubicBezTo>
                <a:cubicBezTo>
                  <a:pt x="8230" y="7729"/>
                  <a:pt x="8254" y="7682"/>
                  <a:pt x="8254" y="7624"/>
                </a:cubicBezTo>
                <a:lnTo>
                  <a:pt x="8254" y="7404"/>
                </a:lnTo>
                <a:cubicBezTo>
                  <a:pt x="8254" y="7347"/>
                  <a:pt x="8230" y="7300"/>
                  <a:pt x="8201" y="7300"/>
                </a:cubicBezTo>
                <a:close/>
                <a:moveTo>
                  <a:pt x="8515" y="7300"/>
                </a:moveTo>
                <a:cubicBezTo>
                  <a:pt x="8486" y="7300"/>
                  <a:pt x="8462" y="7347"/>
                  <a:pt x="8462" y="7404"/>
                </a:cubicBezTo>
                <a:lnTo>
                  <a:pt x="8462" y="7624"/>
                </a:lnTo>
                <a:cubicBezTo>
                  <a:pt x="8462" y="7682"/>
                  <a:pt x="8486" y="7729"/>
                  <a:pt x="8515" y="7729"/>
                </a:cubicBezTo>
                <a:cubicBezTo>
                  <a:pt x="8544" y="7729"/>
                  <a:pt x="8568" y="7682"/>
                  <a:pt x="8568" y="7624"/>
                </a:cubicBezTo>
                <a:lnTo>
                  <a:pt x="8568" y="7404"/>
                </a:lnTo>
                <a:cubicBezTo>
                  <a:pt x="8568" y="7347"/>
                  <a:pt x="8544" y="7300"/>
                  <a:pt x="8515" y="7300"/>
                </a:cubicBezTo>
                <a:close/>
                <a:moveTo>
                  <a:pt x="9365" y="7300"/>
                </a:moveTo>
                <a:cubicBezTo>
                  <a:pt x="9336" y="7300"/>
                  <a:pt x="9312" y="7347"/>
                  <a:pt x="9312" y="7404"/>
                </a:cubicBezTo>
                <a:lnTo>
                  <a:pt x="9312" y="7624"/>
                </a:lnTo>
                <a:cubicBezTo>
                  <a:pt x="9312" y="7682"/>
                  <a:pt x="9336" y="7729"/>
                  <a:pt x="9365" y="7729"/>
                </a:cubicBezTo>
                <a:cubicBezTo>
                  <a:pt x="9394" y="7729"/>
                  <a:pt x="9418" y="7682"/>
                  <a:pt x="9418" y="7624"/>
                </a:cubicBezTo>
                <a:lnTo>
                  <a:pt x="9418" y="7404"/>
                </a:lnTo>
                <a:cubicBezTo>
                  <a:pt x="9418" y="7347"/>
                  <a:pt x="9394" y="7300"/>
                  <a:pt x="9365" y="7300"/>
                </a:cubicBezTo>
                <a:close/>
                <a:moveTo>
                  <a:pt x="9679" y="7300"/>
                </a:moveTo>
                <a:cubicBezTo>
                  <a:pt x="9650" y="7300"/>
                  <a:pt x="9626" y="7347"/>
                  <a:pt x="9626" y="7404"/>
                </a:cubicBezTo>
                <a:lnTo>
                  <a:pt x="9626" y="7624"/>
                </a:lnTo>
                <a:cubicBezTo>
                  <a:pt x="9626" y="7682"/>
                  <a:pt x="9650" y="7729"/>
                  <a:pt x="9679" y="7729"/>
                </a:cubicBezTo>
                <a:cubicBezTo>
                  <a:pt x="9708" y="7729"/>
                  <a:pt x="9732" y="7682"/>
                  <a:pt x="9732" y="7624"/>
                </a:cubicBezTo>
                <a:lnTo>
                  <a:pt x="9732" y="7404"/>
                </a:lnTo>
                <a:cubicBezTo>
                  <a:pt x="9732" y="7347"/>
                  <a:pt x="9708" y="7300"/>
                  <a:pt x="9679" y="7300"/>
                </a:cubicBezTo>
                <a:close/>
                <a:moveTo>
                  <a:pt x="10529" y="7300"/>
                </a:moveTo>
                <a:cubicBezTo>
                  <a:pt x="10500" y="7300"/>
                  <a:pt x="10476" y="7347"/>
                  <a:pt x="10476" y="7404"/>
                </a:cubicBezTo>
                <a:lnTo>
                  <a:pt x="10476" y="7624"/>
                </a:lnTo>
                <a:cubicBezTo>
                  <a:pt x="10476" y="7682"/>
                  <a:pt x="10500" y="7729"/>
                  <a:pt x="10529" y="7729"/>
                </a:cubicBezTo>
                <a:cubicBezTo>
                  <a:pt x="10558" y="7729"/>
                  <a:pt x="10582" y="7682"/>
                  <a:pt x="10582" y="7624"/>
                </a:cubicBezTo>
                <a:lnTo>
                  <a:pt x="10582" y="7404"/>
                </a:lnTo>
                <a:cubicBezTo>
                  <a:pt x="10582" y="7347"/>
                  <a:pt x="10558" y="7300"/>
                  <a:pt x="10529" y="7300"/>
                </a:cubicBezTo>
                <a:close/>
                <a:moveTo>
                  <a:pt x="10844" y="7300"/>
                </a:moveTo>
                <a:cubicBezTo>
                  <a:pt x="10814" y="7300"/>
                  <a:pt x="10791" y="7347"/>
                  <a:pt x="10791" y="7404"/>
                </a:cubicBezTo>
                <a:lnTo>
                  <a:pt x="10791" y="7624"/>
                </a:lnTo>
                <a:cubicBezTo>
                  <a:pt x="10791" y="7682"/>
                  <a:pt x="10814" y="7729"/>
                  <a:pt x="10844" y="7729"/>
                </a:cubicBezTo>
                <a:cubicBezTo>
                  <a:pt x="10873" y="7729"/>
                  <a:pt x="10895" y="7682"/>
                  <a:pt x="10895" y="7624"/>
                </a:cubicBezTo>
                <a:lnTo>
                  <a:pt x="10895" y="7404"/>
                </a:lnTo>
                <a:cubicBezTo>
                  <a:pt x="10895" y="7347"/>
                  <a:pt x="10873" y="7300"/>
                  <a:pt x="10844" y="7300"/>
                </a:cubicBezTo>
                <a:close/>
                <a:moveTo>
                  <a:pt x="11692" y="7300"/>
                </a:moveTo>
                <a:cubicBezTo>
                  <a:pt x="11663" y="7300"/>
                  <a:pt x="11640" y="7347"/>
                  <a:pt x="11640" y="7404"/>
                </a:cubicBezTo>
                <a:lnTo>
                  <a:pt x="11640" y="7624"/>
                </a:lnTo>
                <a:cubicBezTo>
                  <a:pt x="11640" y="7682"/>
                  <a:pt x="11663" y="7729"/>
                  <a:pt x="11692" y="7729"/>
                </a:cubicBezTo>
                <a:cubicBezTo>
                  <a:pt x="11721" y="7729"/>
                  <a:pt x="11745" y="7682"/>
                  <a:pt x="11745" y="7624"/>
                </a:cubicBezTo>
                <a:lnTo>
                  <a:pt x="11745" y="7404"/>
                </a:lnTo>
                <a:cubicBezTo>
                  <a:pt x="11745" y="7347"/>
                  <a:pt x="11721" y="7300"/>
                  <a:pt x="11692" y="7300"/>
                </a:cubicBezTo>
                <a:close/>
                <a:moveTo>
                  <a:pt x="12007" y="7300"/>
                </a:moveTo>
                <a:cubicBezTo>
                  <a:pt x="11978" y="7300"/>
                  <a:pt x="11955" y="7347"/>
                  <a:pt x="11955" y="7404"/>
                </a:cubicBezTo>
                <a:lnTo>
                  <a:pt x="11955" y="7624"/>
                </a:lnTo>
                <a:cubicBezTo>
                  <a:pt x="11955" y="7682"/>
                  <a:pt x="11978" y="7729"/>
                  <a:pt x="12007" y="7729"/>
                </a:cubicBezTo>
                <a:cubicBezTo>
                  <a:pt x="12036" y="7729"/>
                  <a:pt x="12060" y="7682"/>
                  <a:pt x="12060" y="7624"/>
                </a:cubicBezTo>
                <a:lnTo>
                  <a:pt x="12060" y="7404"/>
                </a:lnTo>
                <a:cubicBezTo>
                  <a:pt x="12060" y="7347"/>
                  <a:pt x="12036" y="7300"/>
                  <a:pt x="12007" y="7300"/>
                </a:cubicBezTo>
                <a:close/>
                <a:moveTo>
                  <a:pt x="12856" y="7300"/>
                </a:moveTo>
                <a:cubicBezTo>
                  <a:pt x="12827" y="7300"/>
                  <a:pt x="12804" y="7347"/>
                  <a:pt x="12804" y="7404"/>
                </a:cubicBezTo>
                <a:lnTo>
                  <a:pt x="12804" y="7624"/>
                </a:lnTo>
                <a:cubicBezTo>
                  <a:pt x="12804" y="7682"/>
                  <a:pt x="12827" y="7729"/>
                  <a:pt x="12856" y="7729"/>
                </a:cubicBezTo>
                <a:cubicBezTo>
                  <a:pt x="12886" y="7729"/>
                  <a:pt x="12909" y="7682"/>
                  <a:pt x="12909" y="7624"/>
                </a:cubicBezTo>
                <a:lnTo>
                  <a:pt x="12909" y="7404"/>
                </a:lnTo>
                <a:cubicBezTo>
                  <a:pt x="12909" y="7347"/>
                  <a:pt x="12886" y="7300"/>
                  <a:pt x="12856" y="7300"/>
                </a:cubicBezTo>
                <a:close/>
                <a:moveTo>
                  <a:pt x="13171" y="7300"/>
                </a:moveTo>
                <a:cubicBezTo>
                  <a:pt x="13142" y="7300"/>
                  <a:pt x="13118" y="7347"/>
                  <a:pt x="13118" y="7404"/>
                </a:cubicBezTo>
                <a:lnTo>
                  <a:pt x="13118" y="7624"/>
                </a:lnTo>
                <a:cubicBezTo>
                  <a:pt x="13118" y="7682"/>
                  <a:pt x="13142" y="7729"/>
                  <a:pt x="13171" y="7729"/>
                </a:cubicBezTo>
                <a:cubicBezTo>
                  <a:pt x="13200" y="7729"/>
                  <a:pt x="13224" y="7682"/>
                  <a:pt x="13224" y="7624"/>
                </a:cubicBezTo>
                <a:lnTo>
                  <a:pt x="13224" y="7404"/>
                </a:lnTo>
                <a:cubicBezTo>
                  <a:pt x="13224" y="7347"/>
                  <a:pt x="13200" y="7300"/>
                  <a:pt x="13171" y="7300"/>
                </a:cubicBezTo>
                <a:close/>
                <a:moveTo>
                  <a:pt x="14021" y="7300"/>
                </a:moveTo>
                <a:cubicBezTo>
                  <a:pt x="13992" y="7300"/>
                  <a:pt x="13968" y="7347"/>
                  <a:pt x="13968" y="7404"/>
                </a:cubicBezTo>
                <a:lnTo>
                  <a:pt x="13968" y="7624"/>
                </a:lnTo>
                <a:cubicBezTo>
                  <a:pt x="13968" y="7682"/>
                  <a:pt x="13992" y="7729"/>
                  <a:pt x="14021" y="7729"/>
                </a:cubicBezTo>
                <a:cubicBezTo>
                  <a:pt x="14050" y="7729"/>
                  <a:pt x="14074" y="7682"/>
                  <a:pt x="14074" y="7624"/>
                </a:cubicBezTo>
                <a:lnTo>
                  <a:pt x="14074" y="7404"/>
                </a:lnTo>
                <a:cubicBezTo>
                  <a:pt x="14074" y="7347"/>
                  <a:pt x="14050" y="7300"/>
                  <a:pt x="14021" y="7300"/>
                </a:cubicBezTo>
                <a:close/>
                <a:moveTo>
                  <a:pt x="14335" y="7300"/>
                </a:moveTo>
                <a:cubicBezTo>
                  <a:pt x="14306" y="7300"/>
                  <a:pt x="14282" y="7347"/>
                  <a:pt x="14282" y="7404"/>
                </a:cubicBezTo>
                <a:lnTo>
                  <a:pt x="14282" y="7624"/>
                </a:lnTo>
                <a:cubicBezTo>
                  <a:pt x="14282" y="7682"/>
                  <a:pt x="14306" y="7729"/>
                  <a:pt x="14335" y="7729"/>
                </a:cubicBezTo>
                <a:cubicBezTo>
                  <a:pt x="14364" y="7729"/>
                  <a:pt x="14388" y="7682"/>
                  <a:pt x="14388" y="7624"/>
                </a:cubicBezTo>
                <a:lnTo>
                  <a:pt x="14388" y="7404"/>
                </a:lnTo>
                <a:cubicBezTo>
                  <a:pt x="14388" y="7347"/>
                  <a:pt x="14364" y="7300"/>
                  <a:pt x="14335" y="7300"/>
                </a:cubicBezTo>
                <a:close/>
                <a:moveTo>
                  <a:pt x="15185" y="7300"/>
                </a:moveTo>
                <a:cubicBezTo>
                  <a:pt x="15156" y="7300"/>
                  <a:pt x="15132" y="7347"/>
                  <a:pt x="15132" y="7404"/>
                </a:cubicBezTo>
                <a:lnTo>
                  <a:pt x="15132" y="7624"/>
                </a:lnTo>
                <a:cubicBezTo>
                  <a:pt x="15132" y="7682"/>
                  <a:pt x="15156" y="7729"/>
                  <a:pt x="15185" y="7729"/>
                </a:cubicBezTo>
                <a:cubicBezTo>
                  <a:pt x="15214" y="7729"/>
                  <a:pt x="15237" y="7682"/>
                  <a:pt x="15237" y="7624"/>
                </a:cubicBezTo>
                <a:lnTo>
                  <a:pt x="15237" y="7404"/>
                </a:lnTo>
                <a:cubicBezTo>
                  <a:pt x="15237" y="7347"/>
                  <a:pt x="15214" y="7300"/>
                  <a:pt x="15185" y="7300"/>
                </a:cubicBezTo>
                <a:close/>
                <a:moveTo>
                  <a:pt x="15500" y="7300"/>
                </a:moveTo>
                <a:cubicBezTo>
                  <a:pt x="15470" y="7300"/>
                  <a:pt x="15447" y="7347"/>
                  <a:pt x="15447" y="7404"/>
                </a:cubicBezTo>
                <a:lnTo>
                  <a:pt x="15447" y="7624"/>
                </a:lnTo>
                <a:cubicBezTo>
                  <a:pt x="15447" y="7682"/>
                  <a:pt x="15470" y="7729"/>
                  <a:pt x="15500" y="7729"/>
                </a:cubicBezTo>
                <a:cubicBezTo>
                  <a:pt x="15529" y="7729"/>
                  <a:pt x="15551" y="7682"/>
                  <a:pt x="15551" y="7624"/>
                </a:cubicBezTo>
                <a:lnTo>
                  <a:pt x="15551" y="7404"/>
                </a:lnTo>
                <a:cubicBezTo>
                  <a:pt x="15551" y="7347"/>
                  <a:pt x="15529" y="7300"/>
                  <a:pt x="15500" y="7300"/>
                </a:cubicBezTo>
                <a:close/>
                <a:moveTo>
                  <a:pt x="16349" y="7300"/>
                </a:moveTo>
                <a:cubicBezTo>
                  <a:pt x="16320" y="7300"/>
                  <a:pt x="16296" y="7347"/>
                  <a:pt x="16296" y="7404"/>
                </a:cubicBezTo>
                <a:lnTo>
                  <a:pt x="16296" y="7624"/>
                </a:lnTo>
                <a:cubicBezTo>
                  <a:pt x="16296" y="7682"/>
                  <a:pt x="16320" y="7729"/>
                  <a:pt x="16349" y="7729"/>
                </a:cubicBezTo>
                <a:cubicBezTo>
                  <a:pt x="16378" y="7729"/>
                  <a:pt x="16401" y="7682"/>
                  <a:pt x="16401" y="7624"/>
                </a:cubicBezTo>
                <a:lnTo>
                  <a:pt x="16401" y="7404"/>
                </a:lnTo>
                <a:cubicBezTo>
                  <a:pt x="16401" y="7347"/>
                  <a:pt x="16378" y="7300"/>
                  <a:pt x="16349" y="7300"/>
                </a:cubicBezTo>
                <a:close/>
                <a:moveTo>
                  <a:pt x="16663" y="7300"/>
                </a:moveTo>
                <a:cubicBezTo>
                  <a:pt x="16634" y="7300"/>
                  <a:pt x="16611" y="7347"/>
                  <a:pt x="16611" y="7404"/>
                </a:cubicBezTo>
                <a:lnTo>
                  <a:pt x="16611" y="7624"/>
                </a:lnTo>
                <a:cubicBezTo>
                  <a:pt x="16611" y="7682"/>
                  <a:pt x="16634" y="7729"/>
                  <a:pt x="16663" y="7729"/>
                </a:cubicBezTo>
                <a:cubicBezTo>
                  <a:pt x="16692" y="7729"/>
                  <a:pt x="16716" y="7682"/>
                  <a:pt x="16716" y="7624"/>
                </a:cubicBezTo>
                <a:lnTo>
                  <a:pt x="16716" y="7404"/>
                </a:lnTo>
                <a:cubicBezTo>
                  <a:pt x="16716" y="7347"/>
                  <a:pt x="16692" y="7300"/>
                  <a:pt x="16663" y="7300"/>
                </a:cubicBezTo>
                <a:close/>
                <a:moveTo>
                  <a:pt x="17512" y="7300"/>
                </a:moveTo>
                <a:cubicBezTo>
                  <a:pt x="17483" y="7300"/>
                  <a:pt x="17459" y="7347"/>
                  <a:pt x="17459" y="7404"/>
                </a:cubicBezTo>
                <a:lnTo>
                  <a:pt x="17459" y="7624"/>
                </a:lnTo>
                <a:cubicBezTo>
                  <a:pt x="17459" y="7682"/>
                  <a:pt x="17483" y="7729"/>
                  <a:pt x="17512" y="7729"/>
                </a:cubicBezTo>
                <a:cubicBezTo>
                  <a:pt x="17541" y="7729"/>
                  <a:pt x="17565" y="7682"/>
                  <a:pt x="17565" y="7624"/>
                </a:cubicBezTo>
                <a:lnTo>
                  <a:pt x="17565" y="7404"/>
                </a:lnTo>
                <a:cubicBezTo>
                  <a:pt x="17565" y="7347"/>
                  <a:pt x="17541" y="7300"/>
                  <a:pt x="17512" y="7300"/>
                </a:cubicBezTo>
                <a:close/>
                <a:moveTo>
                  <a:pt x="17827" y="7300"/>
                </a:moveTo>
                <a:cubicBezTo>
                  <a:pt x="17798" y="7300"/>
                  <a:pt x="17774" y="7347"/>
                  <a:pt x="17774" y="7404"/>
                </a:cubicBezTo>
                <a:lnTo>
                  <a:pt x="17774" y="7624"/>
                </a:lnTo>
                <a:cubicBezTo>
                  <a:pt x="17774" y="7682"/>
                  <a:pt x="17798" y="7729"/>
                  <a:pt x="17827" y="7729"/>
                </a:cubicBezTo>
                <a:cubicBezTo>
                  <a:pt x="17856" y="7729"/>
                  <a:pt x="17880" y="7682"/>
                  <a:pt x="17880" y="7624"/>
                </a:cubicBezTo>
                <a:lnTo>
                  <a:pt x="17880" y="7404"/>
                </a:lnTo>
                <a:cubicBezTo>
                  <a:pt x="17880" y="7347"/>
                  <a:pt x="17856" y="7300"/>
                  <a:pt x="17827" y="7300"/>
                </a:cubicBezTo>
                <a:close/>
                <a:moveTo>
                  <a:pt x="18677" y="7300"/>
                </a:moveTo>
                <a:cubicBezTo>
                  <a:pt x="18648" y="7300"/>
                  <a:pt x="18624" y="7347"/>
                  <a:pt x="18624" y="7404"/>
                </a:cubicBezTo>
                <a:lnTo>
                  <a:pt x="18624" y="7624"/>
                </a:lnTo>
                <a:cubicBezTo>
                  <a:pt x="18624" y="7682"/>
                  <a:pt x="18648" y="7729"/>
                  <a:pt x="18677" y="7729"/>
                </a:cubicBezTo>
                <a:cubicBezTo>
                  <a:pt x="18706" y="7729"/>
                  <a:pt x="18730" y="7682"/>
                  <a:pt x="18730" y="7624"/>
                </a:cubicBezTo>
                <a:lnTo>
                  <a:pt x="18730" y="7404"/>
                </a:lnTo>
                <a:cubicBezTo>
                  <a:pt x="18730" y="7347"/>
                  <a:pt x="18706" y="7300"/>
                  <a:pt x="18677" y="7300"/>
                </a:cubicBezTo>
                <a:close/>
                <a:moveTo>
                  <a:pt x="18991" y="7300"/>
                </a:moveTo>
                <a:cubicBezTo>
                  <a:pt x="18962" y="7300"/>
                  <a:pt x="18938" y="7347"/>
                  <a:pt x="18938" y="7404"/>
                </a:cubicBezTo>
                <a:lnTo>
                  <a:pt x="18938" y="7624"/>
                </a:lnTo>
                <a:cubicBezTo>
                  <a:pt x="18938" y="7682"/>
                  <a:pt x="18962" y="7729"/>
                  <a:pt x="18991" y="7729"/>
                </a:cubicBezTo>
                <a:cubicBezTo>
                  <a:pt x="19020" y="7729"/>
                  <a:pt x="19044" y="7682"/>
                  <a:pt x="19044" y="7624"/>
                </a:cubicBezTo>
                <a:lnTo>
                  <a:pt x="19044" y="7404"/>
                </a:lnTo>
                <a:cubicBezTo>
                  <a:pt x="19044" y="7347"/>
                  <a:pt x="19020" y="7300"/>
                  <a:pt x="18991" y="7300"/>
                </a:cubicBezTo>
                <a:close/>
                <a:moveTo>
                  <a:pt x="19841" y="7300"/>
                </a:moveTo>
                <a:cubicBezTo>
                  <a:pt x="19812" y="7300"/>
                  <a:pt x="19788" y="7347"/>
                  <a:pt x="19788" y="7404"/>
                </a:cubicBezTo>
                <a:lnTo>
                  <a:pt x="19788" y="7624"/>
                </a:lnTo>
                <a:cubicBezTo>
                  <a:pt x="19788" y="7682"/>
                  <a:pt x="19812" y="7729"/>
                  <a:pt x="19841" y="7729"/>
                </a:cubicBezTo>
                <a:cubicBezTo>
                  <a:pt x="19870" y="7729"/>
                  <a:pt x="19894" y="7682"/>
                  <a:pt x="19894" y="7624"/>
                </a:cubicBezTo>
                <a:lnTo>
                  <a:pt x="19894" y="7404"/>
                </a:lnTo>
                <a:cubicBezTo>
                  <a:pt x="19894" y="7347"/>
                  <a:pt x="19870" y="7300"/>
                  <a:pt x="19841" y="7300"/>
                </a:cubicBezTo>
                <a:close/>
                <a:moveTo>
                  <a:pt x="20155" y="7300"/>
                </a:moveTo>
                <a:cubicBezTo>
                  <a:pt x="20126" y="7300"/>
                  <a:pt x="20102" y="7347"/>
                  <a:pt x="20102" y="7404"/>
                </a:cubicBezTo>
                <a:lnTo>
                  <a:pt x="20102" y="7624"/>
                </a:lnTo>
                <a:cubicBezTo>
                  <a:pt x="20102" y="7682"/>
                  <a:pt x="20126" y="7729"/>
                  <a:pt x="20155" y="7729"/>
                </a:cubicBezTo>
                <a:cubicBezTo>
                  <a:pt x="20184" y="7729"/>
                  <a:pt x="20207" y="7682"/>
                  <a:pt x="20207" y="7624"/>
                </a:cubicBezTo>
                <a:lnTo>
                  <a:pt x="20207" y="7404"/>
                </a:lnTo>
                <a:cubicBezTo>
                  <a:pt x="20207" y="7347"/>
                  <a:pt x="20184" y="7300"/>
                  <a:pt x="20155" y="7300"/>
                </a:cubicBezTo>
                <a:close/>
                <a:moveTo>
                  <a:pt x="21004" y="7300"/>
                </a:moveTo>
                <a:cubicBezTo>
                  <a:pt x="20975" y="7300"/>
                  <a:pt x="20952" y="7347"/>
                  <a:pt x="20952" y="7404"/>
                </a:cubicBezTo>
                <a:lnTo>
                  <a:pt x="20952" y="7624"/>
                </a:lnTo>
                <a:cubicBezTo>
                  <a:pt x="20952" y="7682"/>
                  <a:pt x="20975" y="7729"/>
                  <a:pt x="21004" y="7729"/>
                </a:cubicBezTo>
                <a:cubicBezTo>
                  <a:pt x="21033" y="7729"/>
                  <a:pt x="21057" y="7682"/>
                  <a:pt x="21057" y="7624"/>
                </a:cubicBezTo>
                <a:lnTo>
                  <a:pt x="21057" y="7404"/>
                </a:lnTo>
                <a:cubicBezTo>
                  <a:pt x="21057" y="7347"/>
                  <a:pt x="21033" y="7300"/>
                  <a:pt x="21004" y="7300"/>
                </a:cubicBezTo>
                <a:close/>
                <a:moveTo>
                  <a:pt x="21319" y="7300"/>
                </a:moveTo>
                <a:cubicBezTo>
                  <a:pt x="21289" y="7300"/>
                  <a:pt x="21267" y="7347"/>
                  <a:pt x="21267" y="7404"/>
                </a:cubicBezTo>
                <a:lnTo>
                  <a:pt x="21267" y="7624"/>
                </a:lnTo>
                <a:cubicBezTo>
                  <a:pt x="21267" y="7682"/>
                  <a:pt x="21289" y="7729"/>
                  <a:pt x="21319" y="7729"/>
                </a:cubicBezTo>
                <a:cubicBezTo>
                  <a:pt x="21348" y="7729"/>
                  <a:pt x="21372" y="7682"/>
                  <a:pt x="21372" y="7624"/>
                </a:cubicBezTo>
                <a:lnTo>
                  <a:pt x="21372" y="7404"/>
                </a:lnTo>
                <a:cubicBezTo>
                  <a:pt x="21372" y="7347"/>
                  <a:pt x="21348" y="7300"/>
                  <a:pt x="21319" y="7300"/>
                </a:cubicBezTo>
                <a:close/>
                <a:moveTo>
                  <a:pt x="281" y="8029"/>
                </a:moveTo>
                <a:cubicBezTo>
                  <a:pt x="252" y="8029"/>
                  <a:pt x="228" y="8077"/>
                  <a:pt x="228" y="8134"/>
                </a:cubicBezTo>
                <a:lnTo>
                  <a:pt x="228" y="8354"/>
                </a:lnTo>
                <a:cubicBezTo>
                  <a:pt x="228" y="8412"/>
                  <a:pt x="252" y="8459"/>
                  <a:pt x="281" y="8459"/>
                </a:cubicBezTo>
                <a:cubicBezTo>
                  <a:pt x="311" y="8459"/>
                  <a:pt x="334" y="8412"/>
                  <a:pt x="334" y="8354"/>
                </a:cubicBezTo>
                <a:lnTo>
                  <a:pt x="334" y="8134"/>
                </a:lnTo>
                <a:cubicBezTo>
                  <a:pt x="334" y="8077"/>
                  <a:pt x="311" y="8029"/>
                  <a:pt x="281" y="8029"/>
                </a:cubicBezTo>
                <a:close/>
                <a:moveTo>
                  <a:pt x="596" y="8029"/>
                </a:moveTo>
                <a:cubicBezTo>
                  <a:pt x="567" y="8029"/>
                  <a:pt x="543" y="8077"/>
                  <a:pt x="543" y="8134"/>
                </a:cubicBezTo>
                <a:lnTo>
                  <a:pt x="543" y="8354"/>
                </a:lnTo>
                <a:cubicBezTo>
                  <a:pt x="543" y="8412"/>
                  <a:pt x="567" y="8459"/>
                  <a:pt x="596" y="8459"/>
                </a:cubicBezTo>
                <a:cubicBezTo>
                  <a:pt x="625" y="8459"/>
                  <a:pt x="649" y="8412"/>
                  <a:pt x="649" y="8354"/>
                </a:cubicBezTo>
                <a:lnTo>
                  <a:pt x="649" y="8134"/>
                </a:lnTo>
                <a:cubicBezTo>
                  <a:pt x="649" y="8077"/>
                  <a:pt x="625" y="8029"/>
                  <a:pt x="596" y="8029"/>
                </a:cubicBezTo>
                <a:close/>
                <a:moveTo>
                  <a:pt x="1446" y="8029"/>
                </a:moveTo>
                <a:cubicBezTo>
                  <a:pt x="1417" y="8029"/>
                  <a:pt x="1393" y="8077"/>
                  <a:pt x="1393" y="8134"/>
                </a:cubicBezTo>
                <a:lnTo>
                  <a:pt x="1393" y="8354"/>
                </a:lnTo>
                <a:cubicBezTo>
                  <a:pt x="1393" y="8412"/>
                  <a:pt x="1417" y="8459"/>
                  <a:pt x="1446" y="8459"/>
                </a:cubicBezTo>
                <a:cubicBezTo>
                  <a:pt x="1475" y="8459"/>
                  <a:pt x="1499" y="8412"/>
                  <a:pt x="1499" y="8354"/>
                </a:cubicBezTo>
                <a:lnTo>
                  <a:pt x="1499" y="8134"/>
                </a:lnTo>
                <a:cubicBezTo>
                  <a:pt x="1499" y="8077"/>
                  <a:pt x="1475" y="8029"/>
                  <a:pt x="1446" y="8029"/>
                </a:cubicBezTo>
                <a:close/>
                <a:moveTo>
                  <a:pt x="1760" y="8029"/>
                </a:moveTo>
                <a:cubicBezTo>
                  <a:pt x="1731" y="8029"/>
                  <a:pt x="1707" y="8077"/>
                  <a:pt x="1707" y="8134"/>
                </a:cubicBezTo>
                <a:lnTo>
                  <a:pt x="1707" y="8354"/>
                </a:lnTo>
                <a:cubicBezTo>
                  <a:pt x="1707" y="8412"/>
                  <a:pt x="1731" y="8459"/>
                  <a:pt x="1760" y="8459"/>
                </a:cubicBezTo>
                <a:cubicBezTo>
                  <a:pt x="1789" y="8459"/>
                  <a:pt x="1813" y="8412"/>
                  <a:pt x="1813" y="8354"/>
                </a:cubicBezTo>
                <a:lnTo>
                  <a:pt x="1813" y="8134"/>
                </a:lnTo>
                <a:cubicBezTo>
                  <a:pt x="1813" y="8077"/>
                  <a:pt x="1789" y="8029"/>
                  <a:pt x="1760" y="8029"/>
                </a:cubicBezTo>
                <a:close/>
                <a:moveTo>
                  <a:pt x="2610" y="8029"/>
                </a:moveTo>
                <a:cubicBezTo>
                  <a:pt x="2581" y="8029"/>
                  <a:pt x="2557" y="8077"/>
                  <a:pt x="2557" y="8134"/>
                </a:cubicBezTo>
                <a:lnTo>
                  <a:pt x="2557" y="8354"/>
                </a:lnTo>
                <a:cubicBezTo>
                  <a:pt x="2557" y="8412"/>
                  <a:pt x="2581" y="8459"/>
                  <a:pt x="2610" y="8459"/>
                </a:cubicBezTo>
                <a:cubicBezTo>
                  <a:pt x="2639" y="8459"/>
                  <a:pt x="2662" y="8412"/>
                  <a:pt x="2662" y="8354"/>
                </a:cubicBezTo>
                <a:lnTo>
                  <a:pt x="2662" y="8134"/>
                </a:lnTo>
                <a:cubicBezTo>
                  <a:pt x="2662" y="8077"/>
                  <a:pt x="2639" y="8029"/>
                  <a:pt x="2610" y="8029"/>
                </a:cubicBezTo>
                <a:close/>
                <a:moveTo>
                  <a:pt x="2924" y="8029"/>
                </a:moveTo>
                <a:cubicBezTo>
                  <a:pt x="2895" y="8029"/>
                  <a:pt x="2871" y="8077"/>
                  <a:pt x="2871" y="8134"/>
                </a:cubicBezTo>
                <a:lnTo>
                  <a:pt x="2871" y="8354"/>
                </a:lnTo>
                <a:cubicBezTo>
                  <a:pt x="2871" y="8412"/>
                  <a:pt x="2895" y="8459"/>
                  <a:pt x="2924" y="8459"/>
                </a:cubicBezTo>
                <a:cubicBezTo>
                  <a:pt x="2954" y="8459"/>
                  <a:pt x="2976" y="8412"/>
                  <a:pt x="2976" y="8354"/>
                </a:cubicBezTo>
                <a:lnTo>
                  <a:pt x="2976" y="8134"/>
                </a:lnTo>
                <a:cubicBezTo>
                  <a:pt x="2976" y="8077"/>
                  <a:pt x="2954" y="8029"/>
                  <a:pt x="2924" y="8029"/>
                </a:cubicBezTo>
                <a:close/>
                <a:moveTo>
                  <a:pt x="3773" y="8029"/>
                </a:moveTo>
                <a:cubicBezTo>
                  <a:pt x="3744" y="8029"/>
                  <a:pt x="3721" y="8077"/>
                  <a:pt x="3721" y="8134"/>
                </a:cubicBezTo>
                <a:lnTo>
                  <a:pt x="3721" y="8354"/>
                </a:lnTo>
                <a:cubicBezTo>
                  <a:pt x="3721" y="8412"/>
                  <a:pt x="3744" y="8459"/>
                  <a:pt x="3773" y="8459"/>
                </a:cubicBezTo>
                <a:cubicBezTo>
                  <a:pt x="3802" y="8459"/>
                  <a:pt x="3826" y="8412"/>
                  <a:pt x="3826" y="8354"/>
                </a:cubicBezTo>
                <a:lnTo>
                  <a:pt x="3826" y="8134"/>
                </a:lnTo>
                <a:cubicBezTo>
                  <a:pt x="3826" y="8077"/>
                  <a:pt x="3802" y="8029"/>
                  <a:pt x="3773" y="8029"/>
                </a:cubicBezTo>
                <a:close/>
                <a:moveTo>
                  <a:pt x="4088" y="8029"/>
                </a:moveTo>
                <a:cubicBezTo>
                  <a:pt x="4058" y="8029"/>
                  <a:pt x="4035" y="8077"/>
                  <a:pt x="4035" y="8134"/>
                </a:cubicBezTo>
                <a:lnTo>
                  <a:pt x="4035" y="8354"/>
                </a:lnTo>
                <a:cubicBezTo>
                  <a:pt x="4035" y="8412"/>
                  <a:pt x="4058" y="8459"/>
                  <a:pt x="4088" y="8459"/>
                </a:cubicBezTo>
                <a:cubicBezTo>
                  <a:pt x="4117" y="8459"/>
                  <a:pt x="4141" y="8412"/>
                  <a:pt x="4141" y="8354"/>
                </a:cubicBezTo>
                <a:lnTo>
                  <a:pt x="4141" y="8134"/>
                </a:lnTo>
                <a:cubicBezTo>
                  <a:pt x="4141" y="8077"/>
                  <a:pt x="4117" y="8029"/>
                  <a:pt x="4088" y="8029"/>
                </a:cubicBezTo>
                <a:close/>
                <a:moveTo>
                  <a:pt x="4937" y="8029"/>
                </a:moveTo>
                <a:cubicBezTo>
                  <a:pt x="4908" y="8029"/>
                  <a:pt x="4884" y="8077"/>
                  <a:pt x="4884" y="8134"/>
                </a:cubicBezTo>
                <a:lnTo>
                  <a:pt x="4884" y="8354"/>
                </a:lnTo>
                <a:cubicBezTo>
                  <a:pt x="4884" y="8412"/>
                  <a:pt x="4908" y="8459"/>
                  <a:pt x="4937" y="8459"/>
                </a:cubicBezTo>
                <a:cubicBezTo>
                  <a:pt x="4966" y="8459"/>
                  <a:pt x="4990" y="8412"/>
                  <a:pt x="4990" y="8354"/>
                </a:cubicBezTo>
                <a:lnTo>
                  <a:pt x="4990" y="8134"/>
                </a:lnTo>
                <a:cubicBezTo>
                  <a:pt x="4990" y="8077"/>
                  <a:pt x="4966" y="8029"/>
                  <a:pt x="4937" y="8029"/>
                </a:cubicBezTo>
                <a:close/>
                <a:moveTo>
                  <a:pt x="5252" y="8029"/>
                </a:moveTo>
                <a:cubicBezTo>
                  <a:pt x="5223" y="8029"/>
                  <a:pt x="5199" y="8077"/>
                  <a:pt x="5199" y="8134"/>
                </a:cubicBezTo>
                <a:lnTo>
                  <a:pt x="5199" y="8354"/>
                </a:lnTo>
                <a:cubicBezTo>
                  <a:pt x="5199" y="8412"/>
                  <a:pt x="5223" y="8459"/>
                  <a:pt x="5252" y="8459"/>
                </a:cubicBezTo>
                <a:cubicBezTo>
                  <a:pt x="5281" y="8459"/>
                  <a:pt x="5305" y="8412"/>
                  <a:pt x="5305" y="8354"/>
                </a:cubicBezTo>
                <a:lnTo>
                  <a:pt x="5305" y="8134"/>
                </a:lnTo>
                <a:cubicBezTo>
                  <a:pt x="5305" y="8077"/>
                  <a:pt x="5281" y="8029"/>
                  <a:pt x="5252" y="8029"/>
                </a:cubicBezTo>
                <a:close/>
                <a:moveTo>
                  <a:pt x="6102" y="8029"/>
                </a:moveTo>
                <a:cubicBezTo>
                  <a:pt x="6072" y="8029"/>
                  <a:pt x="6049" y="8077"/>
                  <a:pt x="6049" y="8134"/>
                </a:cubicBezTo>
                <a:lnTo>
                  <a:pt x="6049" y="8354"/>
                </a:lnTo>
                <a:cubicBezTo>
                  <a:pt x="6049" y="8412"/>
                  <a:pt x="6072" y="8459"/>
                  <a:pt x="6102" y="8459"/>
                </a:cubicBezTo>
                <a:cubicBezTo>
                  <a:pt x="6131" y="8459"/>
                  <a:pt x="6155" y="8412"/>
                  <a:pt x="6155" y="8354"/>
                </a:cubicBezTo>
                <a:lnTo>
                  <a:pt x="6155" y="8134"/>
                </a:lnTo>
                <a:cubicBezTo>
                  <a:pt x="6155" y="8077"/>
                  <a:pt x="6131" y="8029"/>
                  <a:pt x="6102" y="8029"/>
                </a:cubicBezTo>
                <a:close/>
                <a:moveTo>
                  <a:pt x="6416" y="8029"/>
                </a:moveTo>
                <a:cubicBezTo>
                  <a:pt x="6387" y="8029"/>
                  <a:pt x="6363" y="8077"/>
                  <a:pt x="6363" y="8134"/>
                </a:cubicBezTo>
                <a:lnTo>
                  <a:pt x="6363" y="8354"/>
                </a:lnTo>
                <a:cubicBezTo>
                  <a:pt x="6363" y="8412"/>
                  <a:pt x="6387" y="8459"/>
                  <a:pt x="6416" y="8459"/>
                </a:cubicBezTo>
                <a:cubicBezTo>
                  <a:pt x="6445" y="8459"/>
                  <a:pt x="6469" y="8412"/>
                  <a:pt x="6469" y="8354"/>
                </a:cubicBezTo>
                <a:lnTo>
                  <a:pt x="6469" y="8134"/>
                </a:lnTo>
                <a:cubicBezTo>
                  <a:pt x="6469" y="8077"/>
                  <a:pt x="6445" y="8029"/>
                  <a:pt x="6416" y="8029"/>
                </a:cubicBezTo>
                <a:close/>
                <a:moveTo>
                  <a:pt x="7266" y="8029"/>
                </a:moveTo>
                <a:cubicBezTo>
                  <a:pt x="7237" y="8029"/>
                  <a:pt x="7213" y="8077"/>
                  <a:pt x="7213" y="8134"/>
                </a:cubicBezTo>
                <a:lnTo>
                  <a:pt x="7213" y="8354"/>
                </a:lnTo>
                <a:cubicBezTo>
                  <a:pt x="7213" y="8412"/>
                  <a:pt x="7237" y="8459"/>
                  <a:pt x="7266" y="8459"/>
                </a:cubicBezTo>
                <a:cubicBezTo>
                  <a:pt x="7295" y="8459"/>
                  <a:pt x="7318" y="8412"/>
                  <a:pt x="7318" y="8354"/>
                </a:cubicBezTo>
                <a:lnTo>
                  <a:pt x="7318" y="8134"/>
                </a:lnTo>
                <a:cubicBezTo>
                  <a:pt x="7318" y="8077"/>
                  <a:pt x="7295" y="8029"/>
                  <a:pt x="7266" y="8029"/>
                </a:cubicBezTo>
                <a:close/>
                <a:moveTo>
                  <a:pt x="7580" y="8029"/>
                </a:moveTo>
                <a:cubicBezTo>
                  <a:pt x="7551" y="8029"/>
                  <a:pt x="7527" y="8077"/>
                  <a:pt x="7527" y="8134"/>
                </a:cubicBezTo>
                <a:lnTo>
                  <a:pt x="7527" y="8354"/>
                </a:lnTo>
                <a:cubicBezTo>
                  <a:pt x="7527" y="8412"/>
                  <a:pt x="7551" y="8459"/>
                  <a:pt x="7580" y="8459"/>
                </a:cubicBezTo>
                <a:cubicBezTo>
                  <a:pt x="7609" y="8459"/>
                  <a:pt x="7632" y="8412"/>
                  <a:pt x="7632" y="8354"/>
                </a:cubicBezTo>
                <a:lnTo>
                  <a:pt x="7632" y="8134"/>
                </a:lnTo>
                <a:cubicBezTo>
                  <a:pt x="7632" y="8077"/>
                  <a:pt x="7609" y="8029"/>
                  <a:pt x="7580" y="8029"/>
                </a:cubicBezTo>
                <a:close/>
                <a:moveTo>
                  <a:pt x="8429" y="8029"/>
                </a:moveTo>
                <a:cubicBezTo>
                  <a:pt x="8400" y="8029"/>
                  <a:pt x="8377" y="8077"/>
                  <a:pt x="8377" y="8134"/>
                </a:cubicBezTo>
                <a:lnTo>
                  <a:pt x="8377" y="8354"/>
                </a:lnTo>
                <a:cubicBezTo>
                  <a:pt x="8377" y="8412"/>
                  <a:pt x="8400" y="8459"/>
                  <a:pt x="8429" y="8459"/>
                </a:cubicBezTo>
                <a:cubicBezTo>
                  <a:pt x="8458" y="8459"/>
                  <a:pt x="8482" y="8412"/>
                  <a:pt x="8482" y="8354"/>
                </a:cubicBezTo>
                <a:lnTo>
                  <a:pt x="8482" y="8134"/>
                </a:lnTo>
                <a:cubicBezTo>
                  <a:pt x="8482" y="8077"/>
                  <a:pt x="8458" y="8029"/>
                  <a:pt x="8429" y="8029"/>
                </a:cubicBezTo>
                <a:close/>
                <a:moveTo>
                  <a:pt x="8744" y="8029"/>
                </a:moveTo>
                <a:cubicBezTo>
                  <a:pt x="8714" y="8029"/>
                  <a:pt x="8691" y="8077"/>
                  <a:pt x="8691" y="8134"/>
                </a:cubicBezTo>
                <a:lnTo>
                  <a:pt x="8691" y="8354"/>
                </a:lnTo>
                <a:cubicBezTo>
                  <a:pt x="8691" y="8412"/>
                  <a:pt x="8714" y="8459"/>
                  <a:pt x="8744" y="8459"/>
                </a:cubicBezTo>
                <a:cubicBezTo>
                  <a:pt x="8773" y="8459"/>
                  <a:pt x="8796" y="8412"/>
                  <a:pt x="8796" y="8354"/>
                </a:cubicBezTo>
                <a:lnTo>
                  <a:pt x="8796" y="8134"/>
                </a:lnTo>
                <a:cubicBezTo>
                  <a:pt x="8796" y="8077"/>
                  <a:pt x="8773" y="8029"/>
                  <a:pt x="8744" y="8029"/>
                </a:cubicBezTo>
                <a:close/>
                <a:moveTo>
                  <a:pt x="9593" y="8029"/>
                </a:moveTo>
                <a:cubicBezTo>
                  <a:pt x="9564" y="8029"/>
                  <a:pt x="9540" y="8077"/>
                  <a:pt x="9540" y="8134"/>
                </a:cubicBezTo>
                <a:lnTo>
                  <a:pt x="9540" y="8354"/>
                </a:lnTo>
                <a:cubicBezTo>
                  <a:pt x="9540" y="8412"/>
                  <a:pt x="9564" y="8459"/>
                  <a:pt x="9593" y="8459"/>
                </a:cubicBezTo>
                <a:cubicBezTo>
                  <a:pt x="9622" y="8459"/>
                  <a:pt x="9646" y="8412"/>
                  <a:pt x="9646" y="8354"/>
                </a:cubicBezTo>
                <a:lnTo>
                  <a:pt x="9646" y="8134"/>
                </a:lnTo>
                <a:cubicBezTo>
                  <a:pt x="9646" y="8077"/>
                  <a:pt x="9622" y="8029"/>
                  <a:pt x="9593" y="8029"/>
                </a:cubicBezTo>
                <a:close/>
                <a:moveTo>
                  <a:pt x="9908" y="8029"/>
                </a:moveTo>
                <a:cubicBezTo>
                  <a:pt x="9879" y="8029"/>
                  <a:pt x="9855" y="8077"/>
                  <a:pt x="9855" y="8134"/>
                </a:cubicBezTo>
                <a:lnTo>
                  <a:pt x="9855" y="8354"/>
                </a:lnTo>
                <a:cubicBezTo>
                  <a:pt x="9855" y="8412"/>
                  <a:pt x="9879" y="8459"/>
                  <a:pt x="9908" y="8459"/>
                </a:cubicBezTo>
                <a:cubicBezTo>
                  <a:pt x="9937" y="8459"/>
                  <a:pt x="9961" y="8412"/>
                  <a:pt x="9961" y="8354"/>
                </a:cubicBezTo>
                <a:lnTo>
                  <a:pt x="9961" y="8134"/>
                </a:lnTo>
                <a:cubicBezTo>
                  <a:pt x="9961" y="8077"/>
                  <a:pt x="9937" y="8029"/>
                  <a:pt x="9908" y="8029"/>
                </a:cubicBezTo>
                <a:close/>
                <a:moveTo>
                  <a:pt x="10758" y="8029"/>
                </a:moveTo>
                <a:cubicBezTo>
                  <a:pt x="10728" y="8029"/>
                  <a:pt x="10705" y="8077"/>
                  <a:pt x="10705" y="8134"/>
                </a:cubicBezTo>
                <a:lnTo>
                  <a:pt x="10705" y="8354"/>
                </a:lnTo>
                <a:cubicBezTo>
                  <a:pt x="10705" y="8412"/>
                  <a:pt x="10728" y="8459"/>
                  <a:pt x="10758" y="8459"/>
                </a:cubicBezTo>
                <a:cubicBezTo>
                  <a:pt x="10787" y="8459"/>
                  <a:pt x="10810" y="8412"/>
                  <a:pt x="10810" y="8354"/>
                </a:cubicBezTo>
                <a:lnTo>
                  <a:pt x="10810" y="8134"/>
                </a:lnTo>
                <a:cubicBezTo>
                  <a:pt x="10810" y="8077"/>
                  <a:pt x="10787" y="8029"/>
                  <a:pt x="10758" y="8029"/>
                </a:cubicBezTo>
                <a:close/>
                <a:moveTo>
                  <a:pt x="11072" y="8029"/>
                </a:moveTo>
                <a:cubicBezTo>
                  <a:pt x="11043" y="8029"/>
                  <a:pt x="11019" y="8077"/>
                  <a:pt x="11019" y="8134"/>
                </a:cubicBezTo>
                <a:lnTo>
                  <a:pt x="11019" y="8354"/>
                </a:lnTo>
                <a:cubicBezTo>
                  <a:pt x="11019" y="8412"/>
                  <a:pt x="11043" y="8459"/>
                  <a:pt x="11072" y="8459"/>
                </a:cubicBezTo>
                <a:cubicBezTo>
                  <a:pt x="11101" y="8459"/>
                  <a:pt x="11125" y="8412"/>
                  <a:pt x="11125" y="8354"/>
                </a:cubicBezTo>
                <a:lnTo>
                  <a:pt x="11125" y="8134"/>
                </a:lnTo>
                <a:cubicBezTo>
                  <a:pt x="11125" y="8077"/>
                  <a:pt x="11101" y="8029"/>
                  <a:pt x="11072" y="8029"/>
                </a:cubicBezTo>
                <a:close/>
                <a:moveTo>
                  <a:pt x="11922" y="8029"/>
                </a:moveTo>
                <a:cubicBezTo>
                  <a:pt x="11893" y="8029"/>
                  <a:pt x="11869" y="8077"/>
                  <a:pt x="11869" y="8134"/>
                </a:cubicBezTo>
                <a:lnTo>
                  <a:pt x="11869" y="8354"/>
                </a:lnTo>
                <a:cubicBezTo>
                  <a:pt x="11869" y="8412"/>
                  <a:pt x="11893" y="8459"/>
                  <a:pt x="11922" y="8459"/>
                </a:cubicBezTo>
                <a:cubicBezTo>
                  <a:pt x="11951" y="8459"/>
                  <a:pt x="11974" y="8412"/>
                  <a:pt x="11974" y="8354"/>
                </a:cubicBezTo>
                <a:lnTo>
                  <a:pt x="11974" y="8134"/>
                </a:lnTo>
                <a:cubicBezTo>
                  <a:pt x="11974" y="8077"/>
                  <a:pt x="11951" y="8029"/>
                  <a:pt x="11922" y="8029"/>
                </a:cubicBezTo>
                <a:close/>
                <a:moveTo>
                  <a:pt x="12236" y="8029"/>
                </a:moveTo>
                <a:cubicBezTo>
                  <a:pt x="12207" y="8029"/>
                  <a:pt x="12183" y="8077"/>
                  <a:pt x="12183" y="8134"/>
                </a:cubicBezTo>
                <a:lnTo>
                  <a:pt x="12183" y="8354"/>
                </a:lnTo>
                <a:cubicBezTo>
                  <a:pt x="12183" y="8412"/>
                  <a:pt x="12207" y="8459"/>
                  <a:pt x="12236" y="8459"/>
                </a:cubicBezTo>
                <a:cubicBezTo>
                  <a:pt x="12265" y="8459"/>
                  <a:pt x="12288" y="8412"/>
                  <a:pt x="12288" y="8354"/>
                </a:cubicBezTo>
                <a:lnTo>
                  <a:pt x="12288" y="8134"/>
                </a:lnTo>
                <a:cubicBezTo>
                  <a:pt x="12288" y="8077"/>
                  <a:pt x="12265" y="8029"/>
                  <a:pt x="12236" y="8029"/>
                </a:cubicBezTo>
                <a:close/>
                <a:moveTo>
                  <a:pt x="13085" y="8029"/>
                </a:moveTo>
                <a:cubicBezTo>
                  <a:pt x="13056" y="8029"/>
                  <a:pt x="13032" y="8077"/>
                  <a:pt x="13032" y="8134"/>
                </a:cubicBezTo>
                <a:lnTo>
                  <a:pt x="13032" y="8354"/>
                </a:lnTo>
                <a:cubicBezTo>
                  <a:pt x="13032" y="8412"/>
                  <a:pt x="13056" y="8459"/>
                  <a:pt x="13085" y="8459"/>
                </a:cubicBezTo>
                <a:cubicBezTo>
                  <a:pt x="13114" y="8459"/>
                  <a:pt x="13138" y="8412"/>
                  <a:pt x="13138" y="8354"/>
                </a:cubicBezTo>
                <a:lnTo>
                  <a:pt x="13138" y="8134"/>
                </a:lnTo>
                <a:cubicBezTo>
                  <a:pt x="13138" y="8077"/>
                  <a:pt x="13114" y="8029"/>
                  <a:pt x="13085" y="8029"/>
                </a:cubicBezTo>
                <a:close/>
                <a:moveTo>
                  <a:pt x="13399" y="8029"/>
                </a:moveTo>
                <a:cubicBezTo>
                  <a:pt x="13370" y="8029"/>
                  <a:pt x="13348" y="8077"/>
                  <a:pt x="13348" y="8134"/>
                </a:cubicBezTo>
                <a:lnTo>
                  <a:pt x="13348" y="8354"/>
                </a:lnTo>
                <a:cubicBezTo>
                  <a:pt x="13348" y="8412"/>
                  <a:pt x="13370" y="8459"/>
                  <a:pt x="13399" y="8459"/>
                </a:cubicBezTo>
                <a:cubicBezTo>
                  <a:pt x="13428" y="8459"/>
                  <a:pt x="13452" y="8412"/>
                  <a:pt x="13452" y="8354"/>
                </a:cubicBezTo>
                <a:lnTo>
                  <a:pt x="13452" y="8134"/>
                </a:lnTo>
                <a:cubicBezTo>
                  <a:pt x="13452" y="8077"/>
                  <a:pt x="13428" y="8029"/>
                  <a:pt x="13399" y="8029"/>
                </a:cubicBezTo>
                <a:close/>
                <a:moveTo>
                  <a:pt x="14249" y="8029"/>
                </a:moveTo>
                <a:cubicBezTo>
                  <a:pt x="14220" y="8029"/>
                  <a:pt x="14196" y="8077"/>
                  <a:pt x="14196" y="8134"/>
                </a:cubicBezTo>
                <a:lnTo>
                  <a:pt x="14196" y="8354"/>
                </a:lnTo>
                <a:cubicBezTo>
                  <a:pt x="14196" y="8412"/>
                  <a:pt x="14220" y="8459"/>
                  <a:pt x="14249" y="8459"/>
                </a:cubicBezTo>
                <a:cubicBezTo>
                  <a:pt x="14278" y="8459"/>
                  <a:pt x="14302" y="8412"/>
                  <a:pt x="14302" y="8354"/>
                </a:cubicBezTo>
                <a:lnTo>
                  <a:pt x="14302" y="8134"/>
                </a:lnTo>
                <a:cubicBezTo>
                  <a:pt x="14302" y="8077"/>
                  <a:pt x="14278" y="8029"/>
                  <a:pt x="14249" y="8029"/>
                </a:cubicBezTo>
                <a:close/>
                <a:moveTo>
                  <a:pt x="14564" y="8029"/>
                </a:moveTo>
                <a:cubicBezTo>
                  <a:pt x="14535" y="8029"/>
                  <a:pt x="14511" y="8077"/>
                  <a:pt x="14511" y="8134"/>
                </a:cubicBezTo>
                <a:lnTo>
                  <a:pt x="14511" y="8354"/>
                </a:lnTo>
                <a:cubicBezTo>
                  <a:pt x="14511" y="8412"/>
                  <a:pt x="14535" y="8459"/>
                  <a:pt x="14564" y="8459"/>
                </a:cubicBezTo>
                <a:cubicBezTo>
                  <a:pt x="14593" y="8459"/>
                  <a:pt x="14617" y="8412"/>
                  <a:pt x="14617" y="8354"/>
                </a:cubicBezTo>
                <a:lnTo>
                  <a:pt x="14617" y="8134"/>
                </a:lnTo>
                <a:cubicBezTo>
                  <a:pt x="14617" y="8077"/>
                  <a:pt x="14593" y="8029"/>
                  <a:pt x="14564" y="8029"/>
                </a:cubicBezTo>
                <a:close/>
                <a:moveTo>
                  <a:pt x="15413" y="8029"/>
                </a:moveTo>
                <a:cubicBezTo>
                  <a:pt x="15384" y="8029"/>
                  <a:pt x="15360" y="8077"/>
                  <a:pt x="15360" y="8134"/>
                </a:cubicBezTo>
                <a:lnTo>
                  <a:pt x="15360" y="8354"/>
                </a:lnTo>
                <a:cubicBezTo>
                  <a:pt x="15360" y="8412"/>
                  <a:pt x="15384" y="8459"/>
                  <a:pt x="15413" y="8459"/>
                </a:cubicBezTo>
                <a:cubicBezTo>
                  <a:pt x="15442" y="8459"/>
                  <a:pt x="15465" y="8412"/>
                  <a:pt x="15465" y="8354"/>
                </a:cubicBezTo>
                <a:lnTo>
                  <a:pt x="15465" y="8134"/>
                </a:lnTo>
                <a:cubicBezTo>
                  <a:pt x="15465" y="8077"/>
                  <a:pt x="15442" y="8029"/>
                  <a:pt x="15413" y="8029"/>
                </a:cubicBezTo>
                <a:close/>
                <a:moveTo>
                  <a:pt x="15728" y="8029"/>
                </a:moveTo>
                <a:cubicBezTo>
                  <a:pt x="15699" y="8029"/>
                  <a:pt x="15675" y="8077"/>
                  <a:pt x="15675" y="8134"/>
                </a:cubicBezTo>
                <a:lnTo>
                  <a:pt x="15675" y="8354"/>
                </a:lnTo>
                <a:cubicBezTo>
                  <a:pt x="15675" y="8412"/>
                  <a:pt x="15699" y="8459"/>
                  <a:pt x="15728" y="8459"/>
                </a:cubicBezTo>
                <a:cubicBezTo>
                  <a:pt x="15757" y="8459"/>
                  <a:pt x="15781" y="8412"/>
                  <a:pt x="15781" y="8354"/>
                </a:cubicBezTo>
                <a:lnTo>
                  <a:pt x="15781" y="8134"/>
                </a:lnTo>
                <a:cubicBezTo>
                  <a:pt x="15781" y="8077"/>
                  <a:pt x="15757" y="8029"/>
                  <a:pt x="15728" y="8029"/>
                </a:cubicBezTo>
                <a:close/>
                <a:moveTo>
                  <a:pt x="16578" y="8029"/>
                </a:moveTo>
                <a:cubicBezTo>
                  <a:pt x="16549" y="8029"/>
                  <a:pt x="16525" y="8077"/>
                  <a:pt x="16525" y="8134"/>
                </a:cubicBezTo>
                <a:lnTo>
                  <a:pt x="16525" y="8354"/>
                </a:lnTo>
                <a:cubicBezTo>
                  <a:pt x="16525" y="8412"/>
                  <a:pt x="16549" y="8459"/>
                  <a:pt x="16578" y="8459"/>
                </a:cubicBezTo>
                <a:cubicBezTo>
                  <a:pt x="16607" y="8459"/>
                  <a:pt x="16630" y="8412"/>
                  <a:pt x="16630" y="8354"/>
                </a:cubicBezTo>
                <a:lnTo>
                  <a:pt x="16630" y="8134"/>
                </a:lnTo>
                <a:cubicBezTo>
                  <a:pt x="16630" y="8077"/>
                  <a:pt x="16607" y="8029"/>
                  <a:pt x="16578" y="8029"/>
                </a:cubicBezTo>
                <a:close/>
                <a:moveTo>
                  <a:pt x="16892" y="8029"/>
                </a:moveTo>
                <a:cubicBezTo>
                  <a:pt x="16863" y="8029"/>
                  <a:pt x="16839" y="8077"/>
                  <a:pt x="16839" y="8134"/>
                </a:cubicBezTo>
                <a:lnTo>
                  <a:pt x="16839" y="8354"/>
                </a:lnTo>
                <a:cubicBezTo>
                  <a:pt x="16839" y="8412"/>
                  <a:pt x="16863" y="8459"/>
                  <a:pt x="16892" y="8459"/>
                </a:cubicBezTo>
                <a:cubicBezTo>
                  <a:pt x="16921" y="8459"/>
                  <a:pt x="16944" y="8412"/>
                  <a:pt x="16944" y="8354"/>
                </a:cubicBezTo>
                <a:lnTo>
                  <a:pt x="16944" y="8134"/>
                </a:lnTo>
                <a:cubicBezTo>
                  <a:pt x="16944" y="8077"/>
                  <a:pt x="16921" y="8029"/>
                  <a:pt x="16892" y="8029"/>
                </a:cubicBezTo>
                <a:close/>
                <a:moveTo>
                  <a:pt x="17741" y="8029"/>
                </a:moveTo>
                <a:cubicBezTo>
                  <a:pt x="17712" y="8029"/>
                  <a:pt x="17689" y="8077"/>
                  <a:pt x="17689" y="8134"/>
                </a:cubicBezTo>
                <a:lnTo>
                  <a:pt x="17689" y="8354"/>
                </a:lnTo>
                <a:cubicBezTo>
                  <a:pt x="17689" y="8412"/>
                  <a:pt x="17712" y="8459"/>
                  <a:pt x="17741" y="8459"/>
                </a:cubicBezTo>
                <a:cubicBezTo>
                  <a:pt x="17770" y="8459"/>
                  <a:pt x="17794" y="8412"/>
                  <a:pt x="17794" y="8354"/>
                </a:cubicBezTo>
                <a:lnTo>
                  <a:pt x="17794" y="8134"/>
                </a:lnTo>
                <a:cubicBezTo>
                  <a:pt x="17794" y="8077"/>
                  <a:pt x="17770" y="8029"/>
                  <a:pt x="17741" y="8029"/>
                </a:cubicBezTo>
                <a:close/>
                <a:moveTo>
                  <a:pt x="18055" y="8029"/>
                </a:moveTo>
                <a:cubicBezTo>
                  <a:pt x="18026" y="8029"/>
                  <a:pt x="18002" y="8077"/>
                  <a:pt x="18002" y="8134"/>
                </a:cubicBezTo>
                <a:lnTo>
                  <a:pt x="18002" y="8354"/>
                </a:lnTo>
                <a:cubicBezTo>
                  <a:pt x="18002" y="8412"/>
                  <a:pt x="18026" y="8459"/>
                  <a:pt x="18055" y="8459"/>
                </a:cubicBezTo>
                <a:cubicBezTo>
                  <a:pt x="18085" y="8459"/>
                  <a:pt x="18108" y="8412"/>
                  <a:pt x="18108" y="8354"/>
                </a:cubicBezTo>
                <a:lnTo>
                  <a:pt x="18108" y="8134"/>
                </a:lnTo>
                <a:cubicBezTo>
                  <a:pt x="18108" y="8077"/>
                  <a:pt x="18085" y="8029"/>
                  <a:pt x="18055" y="8029"/>
                </a:cubicBezTo>
                <a:close/>
                <a:moveTo>
                  <a:pt x="18905" y="8029"/>
                </a:moveTo>
                <a:cubicBezTo>
                  <a:pt x="18876" y="8029"/>
                  <a:pt x="18852" y="8077"/>
                  <a:pt x="18852" y="8134"/>
                </a:cubicBezTo>
                <a:lnTo>
                  <a:pt x="18852" y="8354"/>
                </a:lnTo>
                <a:cubicBezTo>
                  <a:pt x="18852" y="8412"/>
                  <a:pt x="18876" y="8459"/>
                  <a:pt x="18905" y="8459"/>
                </a:cubicBezTo>
                <a:cubicBezTo>
                  <a:pt x="18934" y="8459"/>
                  <a:pt x="18958" y="8412"/>
                  <a:pt x="18958" y="8354"/>
                </a:cubicBezTo>
                <a:lnTo>
                  <a:pt x="18958" y="8134"/>
                </a:lnTo>
                <a:cubicBezTo>
                  <a:pt x="18958" y="8077"/>
                  <a:pt x="18934" y="8029"/>
                  <a:pt x="18905" y="8029"/>
                </a:cubicBezTo>
                <a:close/>
                <a:moveTo>
                  <a:pt x="19220" y="8029"/>
                </a:moveTo>
                <a:cubicBezTo>
                  <a:pt x="19191" y="8029"/>
                  <a:pt x="19167" y="8077"/>
                  <a:pt x="19167" y="8134"/>
                </a:cubicBezTo>
                <a:lnTo>
                  <a:pt x="19167" y="8354"/>
                </a:lnTo>
                <a:cubicBezTo>
                  <a:pt x="19167" y="8412"/>
                  <a:pt x="19191" y="8459"/>
                  <a:pt x="19220" y="8459"/>
                </a:cubicBezTo>
                <a:cubicBezTo>
                  <a:pt x="19249" y="8459"/>
                  <a:pt x="19273" y="8412"/>
                  <a:pt x="19273" y="8354"/>
                </a:cubicBezTo>
                <a:lnTo>
                  <a:pt x="19273" y="8134"/>
                </a:lnTo>
                <a:cubicBezTo>
                  <a:pt x="19273" y="8077"/>
                  <a:pt x="19249" y="8029"/>
                  <a:pt x="19220" y="8029"/>
                </a:cubicBezTo>
                <a:close/>
                <a:moveTo>
                  <a:pt x="20069" y="8029"/>
                </a:moveTo>
                <a:cubicBezTo>
                  <a:pt x="20040" y="8029"/>
                  <a:pt x="20016" y="8077"/>
                  <a:pt x="20016" y="8134"/>
                </a:cubicBezTo>
                <a:lnTo>
                  <a:pt x="20016" y="8354"/>
                </a:lnTo>
                <a:cubicBezTo>
                  <a:pt x="20016" y="8412"/>
                  <a:pt x="20040" y="8459"/>
                  <a:pt x="20069" y="8459"/>
                </a:cubicBezTo>
                <a:cubicBezTo>
                  <a:pt x="20099" y="8459"/>
                  <a:pt x="20122" y="8412"/>
                  <a:pt x="20122" y="8354"/>
                </a:cubicBezTo>
                <a:lnTo>
                  <a:pt x="20122" y="8134"/>
                </a:lnTo>
                <a:cubicBezTo>
                  <a:pt x="20122" y="8077"/>
                  <a:pt x="20099" y="8029"/>
                  <a:pt x="20069" y="8029"/>
                </a:cubicBezTo>
                <a:close/>
                <a:moveTo>
                  <a:pt x="20384" y="8029"/>
                </a:moveTo>
                <a:cubicBezTo>
                  <a:pt x="20355" y="8029"/>
                  <a:pt x="20331" y="8077"/>
                  <a:pt x="20331" y="8134"/>
                </a:cubicBezTo>
                <a:lnTo>
                  <a:pt x="20331" y="8354"/>
                </a:lnTo>
                <a:cubicBezTo>
                  <a:pt x="20331" y="8412"/>
                  <a:pt x="20355" y="8459"/>
                  <a:pt x="20384" y="8459"/>
                </a:cubicBezTo>
                <a:cubicBezTo>
                  <a:pt x="20413" y="8459"/>
                  <a:pt x="20436" y="8412"/>
                  <a:pt x="20436" y="8354"/>
                </a:cubicBezTo>
                <a:lnTo>
                  <a:pt x="20436" y="8134"/>
                </a:lnTo>
                <a:cubicBezTo>
                  <a:pt x="20436" y="8077"/>
                  <a:pt x="20413" y="8029"/>
                  <a:pt x="20384" y="8029"/>
                </a:cubicBezTo>
                <a:close/>
                <a:moveTo>
                  <a:pt x="21234" y="8029"/>
                </a:moveTo>
                <a:cubicBezTo>
                  <a:pt x="21204" y="8029"/>
                  <a:pt x="21181" y="8077"/>
                  <a:pt x="21181" y="8134"/>
                </a:cubicBezTo>
                <a:lnTo>
                  <a:pt x="21181" y="8354"/>
                </a:lnTo>
                <a:cubicBezTo>
                  <a:pt x="21181" y="8412"/>
                  <a:pt x="21204" y="8459"/>
                  <a:pt x="21234" y="8459"/>
                </a:cubicBezTo>
                <a:cubicBezTo>
                  <a:pt x="21263" y="8459"/>
                  <a:pt x="21285" y="8412"/>
                  <a:pt x="21285" y="8354"/>
                </a:cubicBezTo>
                <a:lnTo>
                  <a:pt x="21285" y="8134"/>
                </a:lnTo>
                <a:cubicBezTo>
                  <a:pt x="21285" y="8077"/>
                  <a:pt x="21263" y="8029"/>
                  <a:pt x="21234" y="8029"/>
                </a:cubicBezTo>
                <a:close/>
                <a:moveTo>
                  <a:pt x="21547" y="8029"/>
                </a:moveTo>
                <a:cubicBezTo>
                  <a:pt x="21518" y="8029"/>
                  <a:pt x="21495" y="8077"/>
                  <a:pt x="21495" y="8134"/>
                </a:cubicBezTo>
                <a:lnTo>
                  <a:pt x="21495" y="8354"/>
                </a:lnTo>
                <a:cubicBezTo>
                  <a:pt x="21495" y="8412"/>
                  <a:pt x="21518" y="8459"/>
                  <a:pt x="21547" y="8459"/>
                </a:cubicBezTo>
                <a:cubicBezTo>
                  <a:pt x="21576" y="8459"/>
                  <a:pt x="21600" y="8412"/>
                  <a:pt x="21600" y="8354"/>
                </a:cubicBezTo>
                <a:lnTo>
                  <a:pt x="21600" y="8134"/>
                </a:lnTo>
                <a:cubicBezTo>
                  <a:pt x="21600" y="8077"/>
                  <a:pt x="21576" y="8029"/>
                  <a:pt x="21547" y="8029"/>
                </a:cubicBezTo>
                <a:close/>
                <a:moveTo>
                  <a:pt x="53" y="8759"/>
                </a:moveTo>
                <a:cubicBezTo>
                  <a:pt x="24" y="8759"/>
                  <a:pt x="0" y="8807"/>
                  <a:pt x="0" y="8864"/>
                </a:cubicBezTo>
                <a:lnTo>
                  <a:pt x="0" y="9084"/>
                </a:lnTo>
                <a:cubicBezTo>
                  <a:pt x="0" y="9142"/>
                  <a:pt x="24" y="9189"/>
                  <a:pt x="53" y="9189"/>
                </a:cubicBezTo>
                <a:cubicBezTo>
                  <a:pt x="82" y="9189"/>
                  <a:pt x="106" y="9142"/>
                  <a:pt x="106" y="9084"/>
                </a:cubicBezTo>
                <a:lnTo>
                  <a:pt x="106" y="8864"/>
                </a:lnTo>
                <a:cubicBezTo>
                  <a:pt x="106" y="8807"/>
                  <a:pt x="82" y="8759"/>
                  <a:pt x="53" y="8759"/>
                </a:cubicBezTo>
                <a:close/>
                <a:moveTo>
                  <a:pt x="367" y="8759"/>
                </a:moveTo>
                <a:cubicBezTo>
                  <a:pt x="338" y="8759"/>
                  <a:pt x="315" y="8807"/>
                  <a:pt x="315" y="8864"/>
                </a:cubicBezTo>
                <a:lnTo>
                  <a:pt x="315" y="9084"/>
                </a:lnTo>
                <a:cubicBezTo>
                  <a:pt x="315" y="9142"/>
                  <a:pt x="338" y="9189"/>
                  <a:pt x="367" y="9189"/>
                </a:cubicBezTo>
                <a:cubicBezTo>
                  <a:pt x="397" y="9189"/>
                  <a:pt x="420" y="9142"/>
                  <a:pt x="420" y="9084"/>
                </a:cubicBezTo>
                <a:lnTo>
                  <a:pt x="420" y="8864"/>
                </a:lnTo>
                <a:cubicBezTo>
                  <a:pt x="420" y="8807"/>
                  <a:pt x="397" y="8759"/>
                  <a:pt x="367" y="8759"/>
                </a:cubicBezTo>
                <a:close/>
                <a:moveTo>
                  <a:pt x="1217" y="8759"/>
                </a:moveTo>
                <a:cubicBezTo>
                  <a:pt x="1188" y="8759"/>
                  <a:pt x="1164" y="8807"/>
                  <a:pt x="1164" y="8864"/>
                </a:cubicBezTo>
                <a:lnTo>
                  <a:pt x="1164" y="9084"/>
                </a:lnTo>
                <a:cubicBezTo>
                  <a:pt x="1164" y="9142"/>
                  <a:pt x="1188" y="9189"/>
                  <a:pt x="1217" y="9189"/>
                </a:cubicBezTo>
                <a:cubicBezTo>
                  <a:pt x="1246" y="9189"/>
                  <a:pt x="1270" y="9142"/>
                  <a:pt x="1270" y="9084"/>
                </a:cubicBezTo>
                <a:lnTo>
                  <a:pt x="1270" y="8864"/>
                </a:lnTo>
                <a:cubicBezTo>
                  <a:pt x="1270" y="8807"/>
                  <a:pt x="1246" y="8759"/>
                  <a:pt x="1217" y="8759"/>
                </a:cubicBezTo>
                <a:close/>
                <a:moveTo>
                  <a:pt x="1532" y="8759"/>
                </a:moveTo>
                <a:cubicBezTo>
                  <a:pt x="1503" y="8759"/>
                  <a:pt x="1479" y="8807"/>
                  <a:pt x="1479" y="8864"/>
                </a:cubicBezTo>
                <a:lnTo>
                  <a:pt x="1479" y="9084"/>
                </a:lnTo>
                <a:cubicBezTo>
                  <a:pt x="1479" y="9142"/>
                  <a:pt x="1503" y="9189"/>
                  <a:pt x="1532" y="9189"/>
                </a:cubicBezTo>
                <a:cubicBezTo>
                  <a:pt x="1561" y="9189"/>
                  <a:pt x="1584" y="9142"/>
                  <a:pt x="1584" y="9084"/>
                </a:cubicBezTo>
                <a:lnTo>
                  <a:pt x="1584" y="8864"/>
                </a:lnTo>
                <a:cubicBezTo>
                  <a:pt x="1584" y="8807"/>
                  <a:pt x="1561" y="8759"/>
                  <a:pt x="1532" y="8759"/>
                </a:cubicBezTo>
                <a:close/>
                <a:moveTo>
                  <a:pt x="2380" y="8759"/>
                </a:moveTo>
                <a:cubicBezTo>
                  <a:pt x="2351" y="8759"/>
                  <a:pt x="2329" y="8807"/>
                  <a:pt x="2329" y="8864"/>
                </a:cubicBezTo>
                <a:lnTo>
                  <a:pt x="2329" y="9084"/>
                </a:lnTo>
                <a:cubicBezTo>
                  <a:pt x="2329" y="9142"/>
                  <a:pt x="2351" y="9189"/>
                  <a:pt x="2380" y="9189"/>
                </a:cubicBezTo>
                <a:cubicBezTo>
                  <a:pt x="2409" y="9189"/>
                  <a:pt x="2433" y="9142"/>
                  <a:pt x="2433" y="9084"/>
                </a:cubicBezTo>
                <a:lnTo>
                  <a:pt x="2433" y="8864"/>
                </a:lnTo>
                <a:cubicBezTo>
                  <a:pt x="2433" y="8807"/>
                  <a:pt x="2409" y="8759"/>
                  <a:pt x="2380" y="8759"/>
                </a:cubicBezTo>
                <a:close/>
                <a:moveTo>
                  <a:pt x="2695" y="8759"/>
                </a:moveTo>
                <a:cubicBezTo>
                  <a:pt x="2666" y="8759"/>
                  <a:pt x="2643" y="8807"/>
                  <a:pt x="2643" y="8864"/>
                </a:cubicBezTo>
                <a:lnTo>
                  <a:pt x="2643" y="9084"/>
                </a:lnTo>
                <a:cubicBezTo>
                  <a:pt x="2643" y="9142"/>
                  <a:pt x="2666" y="9189"/>
                  <a:pt x="2695" y="9189"/>
                </a:cubicBezTo>
                <a:cubicBezTo>
                  <a:pt x="2724" y="9189"/>
                  <a:pt x="2748" y="9142"/>
                  <a:pt x="2748" y="9084"/>
                </a:cubicBezTo>
                <a:lnTo>
                  <a:pt x="2748" y="8864"/>
                </a:lnTo>
                <a:cubicBezTo>
                  <a:pt x="2748" y="8807"/>
                  <a:pt x="2724" y="8759"/>
                  <a:pt x="2695" y="8759"/>
                </a:cubicBezTo>
                <a:close/>
                <a:moveTo>
                  <a:pt x="3545" y="8759"/>
                </a:moveTo>
                <a:cubicBezTo>
                  <a:pt x="3516" y="8759"/>
                  <a:pt x="3492" y="8807"/>
                  <a:pt x="3492" y="8864"/>
                </a:cubicBezTo>
                <a:lnTo>
                  <a:pt x="3492" y="9084"/>
                </a:lnTo>
                <a:cubicBezTo>
                  <a:pt x="3492" y="9142"/>
                  <a:pt x="3516" y="9189"/>
                  <a:pt x="3545" y="9189"/>
                </a:cubicBezTo>
                <a:cubicBezTo>
                  <a:pt x="3574" y="9189"/>
                  <a:pt x="3598" y="9142"/>
                  <a:pt x="3598" y="9084"/>
                </a:cubicBezTo>
                <a:lnTo>
                  <a:pt x="3598" y="8864"/>
                </a:lnTo>
                <a:cubicBezTo>
                  <a:pt x="3598" y="8807"/>
                  <a:pt x="3574" y="8759"/>
                  <a:pt x="3545" y="8759"/>
                </a:cubicBezTo>
                <a:close/>
                <a:moveTo>
                  <a:pt x="3859" y="8759"/>
                </a:moveTo>
                <a:cubicBezTo>
                  <a:pt x="3830" y="8759"/>
                  <a:pt x="3806" y="8807"/>
                  <a:pt x="3806" y="8864"/>
                </a:cubicBezTo>
                <a:lnTo>
                  <a:pt x="3806" y="9084"/>
                </a:lnTo>
                <a:cubicBezTo>
                  <a:pt x="3806" y="9142"/>
                  <a:pt x="3830" y="9189"/>
                  <a:pt x="3859" y="9189"/>
                </a:cubicBezTo>
                <a:cubicBezTo>
                  <a:pt x="3888" y="9189"/>
                  <a:pt x="3912" y="9142"/>
                  <a:pt x="3912" y="9084"/>
                </a:cubicBezTo>
                <a:lnTo>
                  <a:pt x="3912" y="8864"/>
                </a:lnTo>
                <a:cubicBezTo>
                  <a:pt x="3912" y="8807"/>
                  <a:pt x="3888" y="8759"/>
                  <a:pt x="3859" y="8759"/>
                </a:cubicBezTo>
                <a:close/>
                <a:moveTo>
                  <a:pt x="4709" y="8759"/>
                </a:moveTo>
                <a:cubicBezTo>
                  <a:pt x="4680" y="8759"/>
                  <a:pt x="4656" y="8807"/>
                  <a:pt x="4656" y="8864"/>
                </a:cubicBezTo>
                <a:lnTo>
                  <a:pt x="4656" y="9084"/>
                </a:lnTo>
                <a:cubicBezTo>
                  <a:pt x="4656" y="9142"/>
                  <a:pt x="4680" y="9189"/>
                  <a:pt x="4709" y="9189"/>
                </a:cubicBezTo>
                <a:cubicBezTo>
                  <a:pt x="4738" y="9189"/>
                  <a:pt x="4762" y="9142"/>
                  <a:pt x="4762" y="9084"/>
                </a:cubicBezTo>
                <a:lnTo>
                  <a:pt x="4762" y="8864"/>
                </a:lnTo>
                <a:cubicBezTo>
                  <a:pt x="4762" y="8807"/>
                  <a:pt x="4738" y="8759"/>
                  <a:pt x="4709" y="8759"/>
                </a:cubicBezTo>
                <a:close/>
                <a:moveTo>
                  <a:pt x="5023" y="8759"/>
                </a:moveTo>
                <a:cubicBezTo>
                  <a:pt x="4994" y="8759"/>
                  <a:pt x="4970" y="8807"/>
                  <a:pt x="4970" y="8864"/>
                </a:cubicBezTo>
                <a:lnTo>
                  <a:pt x="4970" y="9084"/>
                </a:lnTo>
                <a:cubicBezTo>
                  <a:pt x="4970" y="9142"/>
                  <a:pt x="4994" y="9189"/>
                  <a:pt x="5023" y="9189"/>
                </a:cubicBezTo>
                <a:cubicBezTo>
                  <a:pt x="5053" y="9189"/>
                  <a:pt x="5076" y="9142"/>
                  <a:pt x="5076" y="9084"/>
                </a:cubicBezTo>
                <a:lnTo>
                  <a:pt x="5076" y="8864"/>
                </a:lnTo>
                <a:cubicBezTo>
                  <a:pt x="5076" y="8807"/>
                  <a:pt x="5053" y="8759"/>
                  <a:pt x="5023" y="8759"/>
                </a:cubicBezTo>
                <a:close/>
                <a:moveTo>
                  <a:pt x="5873" y="8759"/>
                </a:moveTo>
                <a:cubicBezTo>
                  <a:pt x="5844" y="8759"/>
                  <a:pt x="5820" y="8807"/>
                  <a:pt x="5820" y="8864"/>
                </a:cubicBezTo>
                <a:lnTo>
                  <a:pt x="5820" y="9084"/>
                </a:lnTo>
                <a:cubicBezTo>
                  <a:pt x="5820" y="9142"/>
                  <a:pt x="5844" y="9189"/>
                  <a:pt x="5873" y="9189"/>
                </a:cubicBezTo>
                <a:cubicBezTo>
                  <a:pt x="5902" y="9189"/>
                  <a:pt x="5926" y="9142"/>
                  <a:pt x="5926" y="9084"/>
                </a:cubicBezTo>
                <a:lnTo>
                  <a:pt x="5926" y="8864"/>
                </a:lnTo>
                <a:cubicBezTo>
                  <a:pt x="5926" y="8807"/>
                  <a:pt x="5902" y="8759"/>
                  <a:pt x="5873" y="8759"/>
                </a:cubicBezTo>
                <a:close/>
                <a:moveTo>
                  <a:pt x="6188" y="8759"/>
                </a:moveTo>
                <a:cubicBezTo>
                  <a:pt x="6159" y="8759"/>
                  <a:pt x="6135" y="8807"/>
                  <a:pt x="6135" y="8864"/>
                </a:cubicBezTo>
                <a:lnTo>
                  <a:pt x="6135" y="9084"/>
                </a:lnTo>
                <a:cubicBezTo>
                  <a:pt x="6135" y="9142"/>
                  <a:pt x="6159" y="9189"/>
                  <a:pt x="6188" y="9189"/>
                </a:cubicBezTo>
                <a:cubicBezTo>
                  <a:pt x="6217" y="9189"/>
                  <a:pt x="6240" y="9142"/>
                  <a:pt x="6240" y="9084"/>
                </a:cubicBezTo>
                <a:lnTo>
                  <a:pt x="6240" y="8864"/>
                </a:lnTo>
                <a:cubicBezTo>
                  <a:pt x="6240" y="8807"/>
                  <a:pt x="6217" y="8759"/>
                  <a:pt x="6188" y="8759"/>
                </a:cubicBezTo>
                <a:close/>
                <a:moveTo>
                  <a:pt x="7036" y="8759"/>
                </a:moveTo>
                <a:cubicBezTo>
                  <a:pt x="7007" y="8759"/>
                  <a:pt x="6984" y="8807"/>
                  <a:pt x="6984" y="8864"/>
                </a:cubicBezTo>
                <a:lnTo>
                  <a:pt x="6984" y="9084"/>
                </a:lnTo>
                <a:cubicBezTo>
                  <a:pt x="6984" y="9142"/>
                  <a:pt x="7007" y="9189"/>
                  <a:pt x="7036" y="9189"/>
                </a:cubicBezTo>
                <a:cubicBezTo>
                  <a:pt x="7065" y="9189"/>
                  <a:pt x="7089" y="9142"/>
                  <a:pt x="7089" y="9084"/>
                </a:cubicBezTo>
                <a:lnTo>
                  <a:pt x="7089" y="8864"/>
                </a:lnTo>
                <a:cubicBezTo>
                  <a:pt x="7089" y="8807"/>
                  <a:pt x="7065" y="8759"/>
                  <a:pt x="7036" y="8759"/>
                </a:cubicBezTo>
                <a:close/>
                <a:moveTo>
                  <a:pt x="7351" y="8759"/>
                </a:moveTo>
                <a:cubicBezTo>
                  <a:pt x="7322" y="8759"/>
                  <a:pt x="7299" y="8807"/>
                  <a:pt x="7299" y="8864"/>
                </a:cubicBezTo>
                <a:lnTo>
                  <a:pt x="7299" y="9084"/>
                </a:lnTo>
                <a:cubicBezTo>
                  <a:pt x="7299" y="9142"/>
                  <a:pt x="7322" y="9189"/>
                  <a:pt x="7351" y="9189"/>
                </a:cubicBezTo>
                <a:cubicBezTo>
                  <a:pt x="7380" y="9189"/>
                  <a:pt x="7404" y="9142"/>
                  <a:pt x="7404" y="9084"/>
                </a:cubicBezTo>
                <a:lnTo>
                  <a:pt x="7404" y="8864"/>
                </a:lnTo>
                <a:cubicBezTo>
                  <a:pt x="7404" y="8807"/>
                  <a:pt x="7380" y="8759"/>
                  <a:pt x="7351" y="8759"/>
                </a:cubicBezTo>
                <a:close/>
                <a:moveTo>
                  <a:pt x="8201" y="8759"/>
                </a:moveTo>
                <a:cubicBezTo>
                  <a:pt x="8171" y="8759"/>
                  <a:pt x="8148" y="8807"/>
                  <a:pt x="8148" y="8864"/>
                </a:cubicBezTo>
                <a:lnTo>
                  <a:pt x="8148" y="9084"/>
                </a:lnTo>
                <a:cubicBezTo>
                  <a:pt x="8148" y="9142"/>
                  <a:pt x="8171" y="9189"/>
                  <a:pt x="8201" y="9189"/>
                </a:cubicBezTo>
                <a:cubicBezTo>
                  <a:pt x="8230" y="9189"/>
                  <a:pt x="8254" y="9142"/>
                  <a:pt x="8254" y="9084"/>
                </a:cubicBezTo>
                <a:lnTo>
                  <a:pt x="8254" y="8864"/>
                </a:lnTo>
                <a:cubicBezTo>
                  <a:pt x="8254" y="8807"/>
                  <a:pt x="8230" y="8759"/>
                  <a:pt x="8201" y="8759"/>
                </a:cubicBezTo>
                <a:close/>
                <a:moveTo>
                  <a:pt x="8515" y="8759"/>
                </a:moveTo>
                <a:cubicBezTo>
                  <a:pt x="8486" y="8759"/>
                  <a:pt x="8462" y="8807"/>
                  <a:pt x="8462" y="8864"/>
                </a:cubicBezTo>
                <a:lnTo>
                  <a:pt x="8462" y="9084"/>
                </a:lnTo>
                <a:cubicBezTo>
                  <a:pt x="8462" y="9142"/>
                  <a:pt x="8486" y="9189"/>
                  <a:pt x="8515" y="9189"/>
                </a:cubicBezTo>
                <a:cubicBezTo>
                  <a:pt x="8544" y="9189"/>
                  <a:pt x="8568" y="9142"/>
                  <a:pt x="8568" y="9084"/>
                </a:cubicBezTo>
                <a:lnTo>
                  <a:pt x="8568" y="8864"/>
                </a:lnTo>
                <a:cubicBezTo>
                  <a:pt x="8568" y="8807"/>
                  <a:pt x="8544" y="8759"/>
                  <a:pt x="8515" y="8759"/>
                </a:cubicBezTo>
                <a:close/>
                <a:moveTo>
                  <a:pt x="9365" y="8759"/>
                </a:moveTo>
                <a:cubicBezTo>
                  <a:pt x="9336" y="8759"/>
                  <a:pt x="9312" y="8807"/>
                  <a:pt x="9312" y="8864"/>
                </a:cubicBezTo>
                <a:lnTo>
                  <a:pt x="9312" y="9084"/>
                </a:lnTo>
                <a:cubicBezTo>
                  <a:pt x="9312" y="9142"/>
                  <a:pt x="9336" y="9189"/>
                  <a:pt x="9365" y="9189"/>
                </a:cubicBezTo>
                <a:cubicBezTo>
                  <a:pt x="9394" y="9189"/>
                  <a:pt x="9418" y="9142"/>
                  <a:pt x="9418" y="9084"/>
                </a:cubicBezTo>
                <a:lnTo>
                  <a:pt x="9418" y="8864"/>
                </a:lnTo>
                <a:cubicBezTo>
                  <a:pt x="9418" y="8807"/>
                  <a:pt x="9394" y="8759"/>
                  <a:pt x="9365" y="8759"/>
                </a:cubicBezTo>
                <a:close/>
                <a:moveTo>
                  <a:pt x="9679" y="8759"/>
                </a:moveTo>
                <a:cubicBezTo>
                  <a:pt x="9650" y="8759"/>
                  <a:pt x="9626" y="8807"/>
                  <a:pt x="9626" y="8864"/>
                </a:cubicBezTo>
                <a:lnTo>
                  <a:pt x="9626" y="9084"/>
                </a:lnTo>
                <a:cubicBezTo>
                  <a:pt x="9626" y="9142"/>
                  <a:pt x="9650" y="9189"/>
                  <a:pt x="9679" y="9189"/>
                </a:cubicBezTo>
                <a:cubicBezTo>
                  <a:pt x="9708" y="9189"/>
                  <a:pt x="9732" y="9142"/>
                  <a:pt x="9732" y="9084"/>
                </a:cubicBezTo>
                <a:lnTo>
                  <a:pt x="9732" y="8864"/>
                </a:lnTo>
                <a:cubicBezTo>
                  <a:pt x="9732" y="8807"/>
                  <a:pt x="9708" y="8759"/>
                  <a:pt x="9679" y="8759"/>
                </a:cubicBezTo>
                <a:close/>
                <a:moveTo>
                  <a:pt x="10529" y="8759"/>
                </a:moveTo>
                <a:cubicBezTo>
                  <a:pt x="10500" y="8759"/>
                  <a:pt x="10476" y="8807"/>
                  <a:pt x="10476" y="8864"/>
                </a:cubicBezTo>
                <a:lnTo>
                  <a:pt x="10476" y="9084"/>
                </a:lnTo>
                <a:cubicBezTo>
                  <a:pt x="10476" y="9142"/>
                  <a:pt x="10500" y="9189"/>
                  <a:pt x="10529" y="9189"/>
                </a:cubicBezTo>
                <a:cubicBezTo>
                  <a:pt x="10558" y="9189"/>
                  <a:pt x="10582" y="9142"/>
                  <a:pt x="10582" y="9084"/>
                </a:cubicBezTo>
                <a:lnTo>
                  <a:pt x="10582" y="8864"/>
                </a:lnTo>
                <a:cubicBezTo>
                  <a:pt x="10582" y="8807"/>
                  <a:pt x="10558" y="8759"/>
                  <a:pt x="10529" y="8759"/>
                </a:cubicBezTo>
                <a:close/>
                <a:moveTo>
                  <a:pt x="10844" y="8759"/>
                </a:moveTo>
                <a:cubicBezTo>
                  <a:pt x="10814" y="8759"/>
                  <a:pt x="10791" y="8807"/>
                  <a:pt x="10791" y="8864"/>
                </a:cubicBezTo>
                <a:lnTo>
                  <a:pt x="10791" y="9084"/>
                </a:lnTo>
                <a:cubicBezTo>
                  <a:pt x="10791" y="9142"/>
                  <a:pt x="10814" y="9189"/>
                  <a:pt x="10844" y="9189"/>
                </a:cubicBezTo>
                <a:cubicBezTo>
                  <a:pt x="10873" y="9189"/>
                  <a:pt x="10895" y="9142"/>
                  <a:pt x="10895" y="9084"/>
                </a:cubicBezTo>
                <a:lnTo>
                  <a:pt x="10895" y="8864"/>
                </a:lnTo>
                <a:cubicBezTo>
                  <a:pt x="10895" y="8807"/>
                  <a:pt x="10873" y="8759"/>
                  <a:pt x="10844" y="8759"/>
                </a:cubicBezTo>
                <a:close/>
                <a:moveTo>
                  <a:pt x="11692" y="8759"/>
                </a:moveTo>
                <a:cubicBezTo>
                  <a:pt x="11663" y="8759"/>
                  <a:pt x="11640" y="8807"/>
                  <a:pt x="11640" y="8864"/>
                </a:cubicBezTo>
                <a:lnTo>
                  <a:pt x="11640" y="9084"/>
                </a:lnTo>
                <a:cubicBezTo>
                  <a:pt x="11640" y="9142"/>
                  <a:pt x="11663" y="9189"/>
                  <a:pt x="11692" y="9189"/>
                </a:cubicBezTo>
                <a:cubicBezTo>
                  <a:pt x="11721" y="9189"/>
                  <a:pt x="11745" y="9142"/>
                  <a:pt x="11745" y="9084"/>
                </a:cubicBezTo>
                <a:lnTo>
                  <a:pt x="11745" y="8864"/>
                </a:lnTo>
                <a:cubicBezTo>
                  <a:pt x="11745" y="8807"/>
                  <a:pt x="11721" y="8759"/>
                  <a:pt x="11692" y="8759"/>
                </a:cubicBezTo>
                <a:close/>
                <a:moveTo>
                  <a:pt x="12007" y="8759"/>
                </a:moveTo>
                <a:cubicBezTo>
                  <a:pt x="11978" y="8759"/>
                  <a:pt x="11955" y="8807"/>
                  <a:pt x="11955" y="8864"/>
                </a:cubicBezTo>
                <a:lnTo>
                  <a:pt x="11955" y="9084"/>
                </a:lnTo>
                <a:cubicBezTo>
                  <a:pt x="11955" y="9142"/>
                  <a:pt x="11978" y="9189"/>
                  <a:pt x="12007" y="9189"/>
                </a:cubicBezTo>
                <a:cubicBezTo>
                  <a:pt x="12036" y="9189"/>
                  <a:pt x="12060" y="9142"/>
                  <a:pt x="12060" y="9084"/>
                </a:cubicBezTo>
                <a:lnTo>
                  <a:pt x="12060" y="8864"/>
                </a:lnTo>
                <a:cubicBezTo>
                  <a:pt x="12060" y="8807"/>
                  <a:pt x="12036" y="8759"/>
                  <a:pt x="12007" y="8759"/>
                </a:cubicBezTo>
                <a:close/>
                <a:moveTo>
                  <a:pt x="12856" y="8759"/>
                </a:moveTo>
                <a:cubicBezTo>
                  <a:pt x="12827" y="8759"/>
                  <a:pt x="12804" y="8807"/>
                  <a:pt x="12804" y="8864"/>
                </a:cubicBezTo>
                <a:lnTo>
                  <a:pt x="12804" y="9084"/>
                </a:lnTo>
                <a:cubicBezTo>
                  <a:pt x="12804" y="9142"/>
                  <a:pt x="12827" y="9189"/>
                  <a:pt x="12856" y="9189"/>
                </a:cubicBezTo>
                <a:cubicBezTo>
                  <a:pt x="12886" y="9189"/>
                  <a:pt x="12909" y="9142"/>
                  <a:pt x="12909" y="9084"/>
                </a:cubicBezTo>
                <a:lnTo>
                  <a:pt x="12909" y="8864"/>
                </a:lnTo>
                <a:cubicBezTo>
                  <a:pt x="12909" y="8807"/>
                  <a:pt x="12886" y="8759"/>
                  <a:pt x="12856" y="8759"/>
                </a:cubicBezTo>
                <a:close/>
                <a:moveTo>
                  <a:pt x="13171" y="8759"/>
                </a:moveTo>
                <a:cubicBezTo>
                  <a:pt x="13142" y="8759"/>
                  <a:pt x="13118" y="8807"/>
                  <a:pt x="13118" y="8864"/>
                </a:cubicBezTo>
                <a:lnTo>
                  <a:pt x="13118" y="9084"/>
                </a:lnTo>
                <a:cubicBezTo>
                  <a:pt x="13118" y="9142"/>
                  <a:pt x="13142" y="9189"/>
                  <a:pt x="13171" y="9189"/>
                </a:cubicBezTo>
                <a:cubicBezTo>
                  <a:pt x="13200" y="9189"/>
                  <a:pt x="13224" y="9142"/>
                  <a:pt x="13224" y="9084"/>
                </a:cubicBezTo>
                <a:lnTo>
                  <a:pt x="13224" y="8864"/>
                </a:lnTo>
                <a:cubicBezTo>
                  <a:pt x="13224" y="8807"/>
                  <a:pt x="13200" y="8759"/>
                  <a:pt x="13171" y="8759"/>
                </a:cubicBezTo>
                <a:close/>
                <a:moveTo>
                  <a:pt x="14021" y="8759"/>
                </a:moveTo>
                <a:cubicBezTo>
                  <a:pt x="13992" y="8759"/>
                  <a:pt x="13968" y="8807"/>
                  <a:pt x="13968" y="8864"/>
                </a:cubicBezTo>
                <a:lnTo>
                  <a:pt x="13968" y="9084"/>
                </a:lnTo>
                <a:cubicBezTo>
                  <a:pt x="13968" y="9142"/>
                  <a:pt x="13992" y="9189"/>
                  <a:pt x="14021" y="9189"/>
                </a:cubicBezTo>
                <a:cubicBezTo>
                  <a:pt x="14050" y="9189"/>
                  <a:pt x="14074" y="9142"/>
                  <a:pt x="14074" y="9084"/>
                </a:cubicBezTo>
                <a:lnTo>
                  <a:pt x="14074" y="8864"/>
                </a:lnTo>
                <a:cubicBezTo>
                  <a:pt x="14074" y="8807"/>
                  <a:pt x="14050" y="8759"/>
                  <a:pt x="14021" y="8759"/>
                </a:cubicBezTo>
                <a:close/>
                <a:moveTo>
                  <a:pt x="14335" y="8759"/>
                </a:moveTo>
                <a:cubicBezTo>
                  <a:pt x="14306" y="8759"/>
                  <a:pt x="14282" y="8807"/>
                  <a:pt x="14282" y="8864"/>
                </a:cubicBezTo>
                <a:lnTo>
                  <a:pt x="14282" y="9084"/>
                </a:lnTo>
                <a:cubicBezTo>
                  <a:pt x="14282" y="9142"/>
                  <a:pt x="14306" y="9189"/>
                  <a:pt x="14335" y="9189"/>
                </a:cubicBezTo>
                <a:cubicBezTo>
                  <a:pt x="14364" y="9189"/>
                  <a:pt x="14388" y="9142"/>
                  <a:pt x="14388" y="9084"/>
                </a:cubicBezTo>
                <a:lnTo>
                  <a:pt x="14388" y="8864"/>
                </a:lnTo>
                <a:cubicBezTo>
                  <a:pt x="14388" y="8807"/>
                  <a:pt x="14364" y="8759"/>
                  <a:pt x="14335" y="8759"/>
                </a:cubicBezTo>
                <a:close/>
                <a:moveTo>
                  <a:pt x="15185" y="8759"/>
                </a:moveTo>
                <a:cubicBezTo>
                  <a:pt x="15156" y="8759"/>
                  <a:pt x="15132" y="8807"/>
                  <a:pt x="15132" y="8864"/>
                </a:cubicBezTo>
                <a:lnTo>
                  <a:pt x="15132" y="9084"/>
                </a:lnTo>
                <a:cubicBezTo>
                  <a:pt x="15132" y="9142"/>
                  <a:pt x="15156" y="9189"/>
                  <a:pt x="15185" y="9189"/>
                </a:cubicBezTo>
                <a:cubicBezTo>
                  <a:pt x="15214" y="9189"/>
                  <a:pt x="15237" y="9142"/>
                  <a:pt x="15237" y="9084"/>
                </a:cubicBezTo>
                <a:lnTo>
                  <a:pt x="15237" y="8864"/>
                </a:lnTo>
                <a:cubicBezTo>
                  <a:pt x="15237" y="8807"/>
                  <a:pt x="15214" y="8759"/>
                  <a:pt x="15185" y="8759"/>
                </a:cubicBezTo>
                <a:close/>
                <a:moveTo>
                  <a:pt x="15500" y="8759"/>
                </a:moveTo>
                <a:cubicBezTo>
                  <a:pt x="15470" y="8759"/>
                  <a:pt x="15447" y="8807"/>
                  <a:pt x="15447" y="8864"/>
                </a:cubicBezTo>
                <a:lnTo>
                  <a:pt x="15447" y="9084"/>
                </a:lnTo>
                <a:cubicBezTo>
                  <a:pt x="15447" y="9142"/>
                  <a:pt x="15470" y="9189"/>
                  <a:pt x="15500" y="9189"/>
                </a:cubicBezTo>
                <a:cubicBezTo>
                  <a:pt x="15529" y="9189"/>
                  <a:pt x="15551" y="9142"/>
                  <a:pt x="15551" y="9084"/>
                </a:cubicBezTo>
                <a:lnTo>
                  <a:pt x="15551" y="8864"/>
                </a:lnTo>
                <a:cubicBezTo>
                  <a:pt x="15551" y="8807"/>
                  <a:pt x="15529" y="8759"/>
                  <a:pt x="15500" y="8759"/>
                </a:cubicBezTo>
                <a:close/>
                <a:moveTo>
                  <a:pt x="16349" y="8759"/>
                </a:moveTo>
                <a:cubicBezTo>
                  <a:pt x="16320" y="8759"/>
                  <a:pt x="16296" y="8807"/>
                  <a:pt x="16296" y="8864"/>
                </a:cubicBezTo>
                <a:lnTo>
                  <a:pt x="16296" y="9084"/>
                </a:lnTo>
                <a:cubicBezTo>
                  <a:pt x="16296" y="9142"/>
                  <a:pt x="16320" y="9189"/>
                  <a:pt x="16349" y="9189"/>
                </a:cubicBezTo>
                <a:cubicBezTo>
                  <a:pt x="16378" y="9189"/>
                  <a:pt x="16401" y="9142"/>
                  <a:pt x="16401" y="9084"/>
                </a:cubicBezTo>
                <a:lnTo>
                  <a:pt x="16401" y="8864"/>
                </a:lnTo>
                <a:cubicBezTo>
                  <a:pt x="16401" y="8807"/>
                  <a:pt x="16378" y="8759"/>
                  <a:pt x="16349" y="8759"/>
                </a:cubicBezTo>
                <a:close/>
                <a:moveTo>
                  <a:pt x="16663" y="8759"/>
                </a:moveTo>
                <a:cubicBezTo>
                  <a:pt x="16634" y="8759"/>
                  <a:pt x="16611" y="8807"/>
                  <a:pt x="16611" y="8864"/>
                </a:cubicBezTo>
                <a:lnTo>
                  <a:pt x="16611" y="9084"/>
                </a:lnTo>
                <a:cubicBezTo>
                  <a:pt x="16611" y="9142"/>
                  <a:pt x="16634" y="9189"/>
                  <a:pt x="16663" y="9189"/>
                </a:cubicBezTo>
                <a:cubicBezTo>
                  <a:pt x="16692" y="9189"/>
                  <a:pt x="16716" y="9142"/>
                  <a:pt x="16716" y="9084"/>
                </a:cubicBezTo>
                <a:lnTo>
                  <a:pt x="16716" y="8864"/>
                </a:lnTo>
                <a:cubicBezTo>
                  <a:pt x="16716" y="8807"/>
                  <a:pt x="16692" y="8759"/>
                  <a:pt x="16663" y="8759"/>
                </a:cubicBezTo>
                <a:close/>
                <a:moveTo>
                  <a:pt x="17512" y="8759"/>
                </a:moveTo>
                <a:cubicBezTo>
                  <a:pt x="17483" y="8759"/>
                  <a:pt x="17459" y="8807"/>
                  <a:pt x="17459" y="8864"/>
                </a:cubicBezTo>
                <a:lnTo>
                  <a:pt x="17459" y="9084"/>
                </a:lnTo>
                <a:cubicBezTo>
                  <a:pt x="17459" y="9142"/>
                  <a:pt x="17483" y="9189"/>
                  <a:pt x="17512" y="9189"/>
                </a:cubicBezTo>
                <a:cubicBezTo>
                  <a:pt x="17541" y="9189"/>
                  <a:pt x="17565" y="9142"/>
                  <a:pt x="17565" y="9084"/>
                </a:cubicBezTo>
                <a:lnTo>
                  <a:pt x="17565" y="8864"/>
                </a:lnTo>
                <a:cubicBezTo>
                  <a:pt x="17565" y="8807"/>
                  <a:pt x="17541" y="8759"/>
                  <a:pt x="17512" y="8759"/>
                </a:cubicBezTo>
                <a:close/>
                <a:moveTo>
                  <a:pt x="17827" y="8759"/>
                </a:moveTo>
                <a:cubicBezTo>
                  <a:pt x="17798" y="8759"/>
                  <a:pt x="17774" y="8807"/>
                  <a:pt x="17774" y="8864"/>
                </a:cubicBezTo>
                <a:lnTo>
                  <a:pt x="17774" y="9084"/>
                </a:lnTo>
                <a:cubicBezTo>
                  <a:pt x="17774" y="9142"/>
                  <a:pt x="17798" y="9189"/>
                  <a:pt x="17827" y="9189"/>
                </a:cubicBezTo>
                <a:cubicBezTo>
                  <a:pt x="17856" y="9189"/>
                  <a:pt x="17880" y="9142"/>
                  <a:pt x="17880" y="9084"/>
                </a:cubicBezTo>
                <a:lnTo>
                  <a:pt x="17880" y="8864"/>
                </a:lnTo>
                <a:cubicBezTo>
                  <a:pt x="17880" y="8807"/>
                  <a:pt x="17856" y="8759"/>
                  <a:pt x="17827" y="8759"/>
                </a:cubicBezTo>
                <a:close/>
                <a:moveTo>
                  <a:pt x="18677" y="8759"/>
                </a:moveTo>
                <a:cubicBezTo>
                  <a:pt x="18648" y="8759"/>
                  <a:pt x="18624" y="8807"/>
                  <a:pt x="18624" y="8864"/>
                </a:cubicBezTo>
                <a:lnTo>
                  <a:pt x="18624" y="9084"/>
                </a:lnTo>
                <a:cubicBezTo>
                  <a:pt x="18624" y="9142"/>
                  <a:pt x="18648" y="9189"/>
                  <a:pt x="18677" y="9189"/>
                </a:cubicBezTo>
                <a:cubicBezTo>
                  <a:pt x="18706" y="9189"/>
                  <a:pt x="18730" y="9142"/>
                  <a:pt x="18730" y="9084"/>
                </a:cubicBezTo>
                <a:lnTo>
                  <a:pt x="18730" y="8864"/>
                </a:lnTo>
                <a:cubicBezTo>
                  <a:pt x="18730" y="8807"/>
                  <a:pt x="18706" y="8759"/>
                  <a:pt x="18677" y="8759"/>
                </a:cubicBezTo>
                <a:close/>
                <a:moveTo>
                  <a:pt x="18991" y="8759"/>
                </a:moveTo>
                <a:cubicBezTo>
                  <a:pt x="18962" y="8759"/>
                  <a:pt x="18938" y="8807"/>
                  <a:pt x="18938" y="8864"/>
                </a:cubicBezTo>
                <a:lnTo>
                  <a:pt x="18938" y="9084"/>
                </a:lnTo>
                <a:cubicBezTo>
                  <a:pt x="18938" y="9142"/>
                  <a:pt x="18962" y="9189"/>
                  <a:pt x="18991" y="9189"/>
                </a:cubicBezTo>
                <a:cubicBezTo>
                  <a:pt x="19020" y="9189"/>
                  <a:pt x="19044" y="9142"/>
                  <a:pt x="19044" y="9084"/>
                </a:cubicBezTo>
                <a:lnTo>
                  <a:pt x="19044" y="8864"/>
                </a:lnTo>
                <a:cubicBezTo>
                  <a:pt x="19044" y="8807"/>
                  <a:pt x="19020" y="8759"/>
                  <a:pt x="18991" y="8759"/>
                </a:cubicBezTo>
                <a:close/>
                <a:moveTo>
                  <a:pt x="19841" y="8759"/>
                </a:moveTo>
                <a:cubicBezTo>
                  <a:pt x="19812" y="8759"/>
                  <a:pt x="19788" y="8807"/>
                  <a:pt x="19788" y="8864"/>
                </a:cubicBezTo>
                <a:lnTo>
                  <a:pt x="19788" y="9084"/>
                </a:lnTo>
                <a:cubicBezTo>
                  <a:pt x="19788" y="9142"/>
                  <a:pt x="19812" y="9189"/>
                  <a:pt x="19841" y="9189"/>
                </a:cubicBezTo>
                <a:cubicBezTo>
                  <a:pt x="19870" y="9189"/>
                  <a:pt x="19894" y="9142"/>
                  <a:pt x="19894" y="9084"/>
                </a:cubicBezTo>
                <a:lnTo>
                  <a:pt x="19894" y="8864"/>
                </a:lnTo>
                <a:cubicBezTo>
                  <a:pt x="19894" y="8807"/>
                  <a:pt x="19870" y="8759"/>
                  <a:pt x="19841" y="8759"/>
                </a:cubicBezTo>
                <a:close/>
                <a:moveTo>
                  <a:pt x="20155" y="8759"/>
                </a:moveTo>
                <a:cubicBezTo>
                  <a:pt x="20126" y="8759"/>
                  <a:pt x="20102" y="8807"/>
                  <a:pt x="20102" y="8864"/>
                </a:cubicBezTo>
                <a:lnTo>
                  <a:pt x="20102" y="9084"/>
                </a:lnTo>
                <a:cubicBezTo>
                  <a:pt x="20102" y="9142"/>
                  <a:pt x="20126" y="9189"/>
                  <a:pt x="20155" y="9189"/>
                </a:cubicBezTo>
                <a:cubicBezTo>
                  <a:pt x="20184" y="9189"/>
                  <a:pt x="20207" y="9142"/>
                  <a:pt x="20207" y="9084"/>
                </a:cubicBezTo>
                <a:lnTo>
                  <a:pt x="20207" y="8864"/>
                </a:lnTo>
                <a:cubicBezTo>
                  <a:pt x="20207" y="8807"/>
                  <a:pt x="20184" y="8759"/>
                  <a:pt x="20155" y="8759"/>
                </a:cubicBezTo>
                <a:close/>
                <a:moveTo>
                  <a:pt x="21004" y="8759"/>
                </a:moveTo>
                <a:cubicBezTo>
                  <a:pt x="20975" y="8759"/>
                  <a:pt x="20952" y="8807"/>
                  <a:pt x="20952" y="8864"/>
                </a:cubicBezTo>
                <a:lnTo>
                  <a:pt x="20952" y="9084"/>
                </a:lnTo>
                <a:cubicBezTo>
                  <a:pt x="20952" y="9142"/>
                  <a:pt x="20975" y="9189"/>
                  <a:pt x="21004" y="9189"/>
                </a:cubicBezTo>
                <a:cubicBezTo>
                  <a:pt x="21033" y="9189"/>
                  <a:pt x="21057" y="9142"/>
                  <a:pt x="21057" y="9084"/>
                </a:cubicBezTo>
                <a:lnTo>
                  <a:pt x="21057" y="8864"/>
                </a:lnTo>
                <a:cubicBezTo>
                  <a:pt x="21057" y="8807"/>
                  <a:pt x="21033" y="8759"/>
                  <a:pt x="21004" y="8759"/>
                </a:cubicBezTo>
                <a:close/>
                <a:moveTo>
                  <a:pt x="21319" y="8759"/>
                </a:moveTo>
                <a:cubicBezTo>
                  <a:pt x="21289" y="8759"/>
                  <a:pt x="21267" y="8807"/>
                  <a:pt x="21267" y="8864"/>
                </a:cubicBezTo>
                <a:lnTo>
                  <a:pt x="21267" y="9084"/>
                </a:lnTo>
                <a:cubicBezTo>
                  <a:pt x="21267" y="9142"/>
                  <a:pt x="21289" y="9189"/>
                  <a:pt x="21319" y="9189"/>
                </a:cubicBezTo>
                <a:cubicBezTo>
                  <a:pt x="21348" y="9189"/>
                  <a:pt x="21372" y="9142"/>
                  <a:pt x="21372" y="9084"/>
                </a:cubicBezTo>
                <a:lnTo>
                  <a:pt x="21372" y="8864"/>
                </a:lnTo>
                <a:cubicBezTo>
                  <a:pt x="21372" y="8807"/>
                  <a:pt x="21348" y="8759"/>
                  <a:pt x="21319" y="8759"/>
                </a:cubicBezTo>
                <a:close/>
                <a:moveTo>
                  <a:pt x="281" y="9489"/>
                </a:moveTo>
                <a:cubicBezTo>
                  <a:pt x="252" y="9489"/>
                  <a:pt x="228" y="9536"/>
                  <a:pt x="228" y="9594"/>
                </a:cubicBezTo>
                <a:lnTo>
                  <a:pt x="228" y="9814"/>
                </a:lnTo>
                <a:cubicBezTo>
                  <a:pt x="228" y="9871"/>
                  <a:pt x="252" y="9919"/>
                  <a:pt x="281" y="9919"/>
                </a:cubicBezTo>
                <a:cubicBezTo>
                  <a:pt x="311" y="9919"/>
                  <a:pt x="334" y="9871"/>
                  <a:pt x="334" y="9814"/>
                </a:cubicBezTo>
                <a:lnTo>
                  <a:pt x="334" y="9594"/>
                </a:lnTo>
                <a:cubicBezTo>
                  <a:pt x="334" y="9536"/>
                  <a:pt x="311" y="9489"/>
                  <a:pt x="281" y="9489"/>
                </a:cubicBezTo>
                <a:close/>
                <a:moveTo>
                  <a:pt x="596" y="9489"/>
                </a:moveTo>
                <a:cubicBezTo>
                  <a:pt x="567" y="9489"/>
                  <a:pt x="543" y="9536"/>
                  <a:pt x="543" y="9594"/>
                </a:cubicBezTo>
                <a:lnTo>
                  <a:pt x="543" y="9814"/>
                </a:lnTo>
                <a:cubicBezTo>
                  <a:pt x="543" y="9871"/>
                  <a:pt x="567" y="9919"/>
                  <a:pt x="596" y="9919"/>
                </a:cubicBezTo>
                <a:cubicBezTo>
                  <a:pt x="625" y="9919"/>
                  <a:pt x="649" y="9871"/>
                  <a:pt x="649" y="9814"/>
                </a:cubicBezTo>
                <a:lnTo>
                  <a:pt x="649" y="9594"/>
                </a:lnTo>
                <a:cubicBezTo>
                  <a:pt x="649" y="9536"/>
                  <a:pt x="625" y="9489"/>
                  <a:pt x="596" y="9489"/>
                </a:cubicBezTo>
                <a:close/>
                <a:moveTo>
                  <a:pt x="1446" y="9489"/>
                </a:moveTo>
                <a:cubicBezTo>
                  <a:pt x="1417" y="9489"/>
                  <a:pt x="1393" y="9536"/>
                  <a:pt x="1393" y="9594"/>
                </a:cubicBezTo>
                <a:lnTo>
                  <a:pt x="1393" y="9814"/>
                </a:lnTo>
                <a:cubicBezTo>
                  <a:pt x="1393" y="9871"/>
                  <a:pt x="1417" y="9919"/>
                  <a:pt x="1446" y="9919"/>
                </a:cubicBezTo>
                <a:cubicBezTo>
                  <a:pt x="1475" y="9919"/>
                  <a:pt x="1499" y="9871"/>
                  <a:pt x="1499" y="9814"/>
                </a:cubicBezTo>
                <a:lnTo>
                  <a:pt x="1499" y="9594"/>
                </a:lnTo>
                <a:cubicBezTo>
                  <a:pt x="1499" y="9536"/>
                  <a:pt x="1475" y="9489"/>
                  <a:pt x="1446" y="9489"/>
                </a:cubicBezTo>
                <a:close/>
                <a:moveTo>
                  <a:pt x="1760" y="9489"/>
                </a:moveTo>
                <a:cubicBezTo>
                  <a:pt x="1731" y="9489"/>
                  <a:pt x="1707" y="9536"/>
                  <a:pt x="1707" y="9594"/>
                </a:cubicBezTo>
                <a:lnTo>
                  <a:pt x="1707" y="9814"/>
                </a:lnTo>
                <a:cubicBezTo>
                  <a:pt x="1707" y="9871"/>
                  <a:pt x="1731" y="9919"/>
                  <a:pt x="1760" y="9919"/>
                </a:cubicBezTo>
                <a:cubicBezTo>
                  <a:pt x="1789" y="9919"/>
                  <a:pt x="1813" y="9871"/>
                  <a:pt x="1813" y="9814"/>
                </a:cubicBezTo>
                <a:lnTo>
                  <a:pt x="1813" y="9594"/>
                </a:lnTo>
                <a:cubicBezTo>
                  <a:pt x="1813" y="9536"/>
                  <a:pt x="1789" y="9489"/>
                  <a:pt x="1760" y="9489"/>
                </a:cubicBezTo>
                <a:close/>
                <a:moveTo>
                  <a:pt x="2610" y="9489"/>
                </a:moveTo>
                <a:cubicBezTo>
                  <a:pt x="2581" y="9489"/>
                  <a:pt x="2557" y="9536"/>
                  <a:pt x="2557" y="9594"/>
                </a:cubicBezTo>
                <a:lnTo>
                  <a:pt x="2557" y="9814"/>
                </a:lnTo>
                <a:cubicBezTo>
                  <a:pt x="2557" y="9871"/>
                  <a:pt x="2581" y="9919"/>
                  <a:pt x="2610" y="9919"/>
                </a:cubicBezTo>
                <a:cubicBezTo>
                  <a:pt x="2639" y="9919"/>
                  <a:pt x="2662" y="9871"/>
                  <a:pt x="2662" y="9814"/>
                </a:cubicBezTo>
                <a:lnTo>
                  <a:pt x="2662" y="9594"/>
                </a:lnTo>
                <a:cubicBezTo>
                  <a:pt x="2662" y="9536"/>
                  <a:pt x="2639" y="9489"/>
                  <a:pt x="2610" y="9489"/>
                </a:cubicBezTo>
                <a:close/>
                <a:moveTo>
                  <a:pt x="2924" y="9489"/>
                </a:moveTo>
                <a:cubicBezTo>
                  <a:pt x="2895" y="9489"/>
                  <a:pt x="2871" y="9536"/>
                  <a:pt x="2871" y="9594"/>
                </a:cubicBezTo>
                <a:lnTo>
                  <a:pt x="2871" y="9814"/>
                </a:lnTo>
                <a:cubicBezTo>
                  <a:pt x="2871" y="9871"/>
                  <a:pt x="2895" y="9919"/>
                  <a:pt x="2924" y="9919"/>
                </a:cubicBezTo>
                <a:cubicBezTo>
                  <a:pt x="2954" y="9919"/>
                  <a:pt x="2976" y="9871"/>
                  <a:pt x="2976" y="9814"/>
                </a:cubicBezTo>
                <a:lnTo>
                  <a:pt x="2976" y="9594"/>
                </a:lnTo>
                <a:cubicBezTo>
                  <a:pt x="2976" y="9536"/>
                  <a:pt x="2954" y="9489"/>
                  <a:pt x="2924" y="9489"/>
                </a:cubicBezTo>
                <a:close/>
                <a:moveTo>
                  <a:pt x="3773" y="9489"/>
                </a:moveTo>
                <a:cubicBezTo>
                  <a:pt x="3744" y="9489"/>
                  <a:pt x="3721" y="9536"/>
                  <a:pt x="3721" y="9594"/>
                </a:cubicBezTo>
                <a:lnTo>
                  <a:pt x="3721" y="9814"/>
                </a:lnTo>
                <a:cubicBezTo>
                  <a:pt x="3721" y="9871"/>
                  <a:pt x="3744" y="9919"/>
                  <a:pt x="3773" y="9919"/>
                </a:cubicBezTo>
                <a:cubicBezTo>
                  <a:pt x="3802" y="9919"/>
                  <a:pt x="3826" y="9871"/>
                  <a:pt x="3826" y="9814"/>
                </a:cubicBezTo>
                <a:lnTo>
                  <a:pt x="3826" y="9594"/>
                </a:lnTo>
                <a:cubicBezTo>
                  <a:pt x="3826" y="9536"/>
                  <a:pt x="3802" y="9489"/>
                  <a:pt x="3773" y="9489"/>
                </a:cubicBezTo>
                <a:close/>
                <a:moveTo>
                  <a:pt x="4088" y="9489"/>
                </a:moveTo>
                <a:cubicBezTo>
                  <a:pt x="4058" y="9489"/>
                  <a:pt x="4035" y="9536"/>
                  <a:pt x="4035" y="9594"/>
                </a:cubicBezTo>
                <a:lnTo>
                  <a:pt x="4035" y="9814"/>
                </a:lnTo>
                <a:cubicBezTo>
                  <a:pt x="4035" y="9871"/>
                  <a:pt x="4058" y="9919"/>
                  <a:pt x="4088" y="9919"/>
                </a:cubicBezTo>
                <a:cubicBezTo>
                  <a:pt x="4117" y="9919"/>
                  <a:pt x="4141" y="9871"/>
                  <a:pt x="4141" y="9814"/>
                </a:cubicBezTo>
                <a:lnTo>
                  <a:pt x="4141" y="9594"/>
                </a:lnTo>
                <a:cubicBezTo>
                  <a:pt x="4141" y="9536"/>
                  <a:pt x="4117" y="9489"/>
                  <a:pt x="4088" y="9489"/>
                </a:cubicBezTo>
                <a:close/>
                <a:moveTo>
                  <a:pt x="4937" y="9489"/>
                </a:moveTo>
                <a:cubicBezTo>
                  <a:pt x="4908" y="9489"/>
                  <a:pt x="4884" y="9536"/>
                  <a:pt x="4884" y="9594"/>
                </a:cubicBezTo>
                <a:lnTo>
                  <a:pt x="4884" y="9814"/>
                </a:lnTo>
                <a:cubicBezTo>
                  <a:pt x="4884" y="9871"/>
                  <a:pt x="4908" y="9919"/>
                  <a:pt x="4937" y="9919"/>
                </a:cubicBezTo>
                <a:cubicBezTo>
                  <a:pt x="4966" y="9919"/>
                  <a:pt x="4990" y="9871"/>
                  <a:pt x="4990" y="9814"/>
                </a:cubicBezTo>
                <a:lnTo>
                  <a:pt x="4990" y="9594"/>
                </a:lnTo>
                <a:cubicBezTo>
                  <a:pt x="4990" y="9536"/>
                  <a:pt x="4966" y="9489"/>
                  <a:pt x="4937" y="9489"/>
                </a:cubicBezTo>
                <a:close/>
                <a:moveTo>
                  <a:pt x="5252" y="9489"/>
                </a:moveTo>
                <a:cubicBezTo>
                  <a:pt x="5223" y="9489"/>
                  <a:pt x="5199" y="9536"/>
                  <a:pt x="5199" y="9594"/>
                </a:cubicBezTo>
                <a:lnTo>
                  <a:pt x="5199" y="9814"/>
                </a:lnTo>
                <a:cubicBezTo>
                  <a:pt x="5199" y="9871"/>
                  <a:pt x="5223" y="9919"/>
                  <a:pt x="5252" y="9919"/>
                </a:cubicBezTo>
                <a:cubicBezTo>
                  <a:pt x="5281" y="9919"/>
                  <a:pt x="5305" y="9871"/>
                  <a:pt x="5305" y="9814"/>
                </a:cubicBezTo>
                <a:lnTo>
                  <a:pt x="5305" y="9594"/>
                </a:lnTo>
                <a:cubicBezTo>
                  <a:pt x="5305" y="9536"/>
                  <a:pt x="5281" y="9489"/>
                  <a:pt x="5252" y="9489"/>
                </a:cubicBezTo>
                <a:close/>
                <a:moveTo>
                  <a:pt x="6102" y="9489"/>
                </a:moveTo>
                <a:cubicBezTo>
                  <a:pt x="6072" y="9489"/>
                  <a:pt x="6049" y="9536"/>
                  <a:pt x="6049" y="9594"/>
                </a:cubicBezTo>
                <a:lnTo>
                  <a:pt x="6049" y="9814"/>
                </a:lnTo>
                <a:cubicBezTo>
                  <a:pt x="6049" y="9871"/>
                  <a:pt x="6072" y="9919"/>
                  <a:pt x="6102" y="9919"/>
                </a:cubicBezTo>
                <a:cubicBezTo>
                  <a:pt x="6131" y="9919"/>
                  <a:pt x="6155" y="9871"/>
                  <a:pt x="6155" y="9814"/>
                </a:cubicBezTo>
                <a:lnTo>
                  <a:pt x="6155" y="9594"/>
                </a:lnTo>
                <a:cubicBezTo>
                  <a:pt x="6155" y="9536"/>
                  <a:pt x="6131" y="9489"/>
                  <a:pt x="6102" y="9489"/>
                </a:cubicBezTo>
                <a:close/>
                <a:moveTo>
                  <a:pt x="6416" y="9489"/>
                </a:moveTo>
                <a:cubicBezTo>
                  <a:pt x="6387" y="9489"/>
                  <a:pt x="6363" y="9536"/>
                  <a:pt x="6363" y="9594"/>
                </a:cubicBezTo>
                <a:lnTo>
                  <a:pt x="6363" y="9814"/>
                </a:lnTo>
                <a:cubicBezTo>
                  <a:pt x="6363" y="9871"/>
                  <a:pt x="6387" y="9919"/>
                  <a:pt x="6416" y="9919"/>
                </a:cubicBezTo>
                <a:cubicBezTo>
                  <a:pt x="6445" y="9919"/>
                  <a:pt x="6469" y="9871"/>
                  <a:pt x="6469" y="9814"/>
                </a:cubicBezTo>
                <a:lnTo>
                  <a:pt x="6469" y="9594"/>
                </a:lnTo>
                <a:cubicBezTo>
                  <a:pt x="6469" y="9536"/>
                  <a:pt x="6445" y="9489"/>
                  <a:pt x="6416" y="9489"/>
                </a:cubicBezTo>
                <a:close/>
                <a:moveTo>
                  <a:pt x="7266" y="9489"/>
                </a:moveTo>
                <a:cubicBezTo>
                  <a:pt x="7237" y="9489"/>
                  <a:pt x="7213" y="9536"/>
                  <a:pt x="7213" y="9594"/>
                </a:cubicBezTo>
                <a:lnTo>
                  <a:pt x="7213" y="9814"/>
                </a:lnTo>
                <a:cubicBezTo>
                  <a:pt x="7213" y="9871"/>
                  <a:pt x="7237" y="9919"/>
                  <a:pt x="7266" y="9919"/>
                </a:cubicBezTo>
                <a:cubicBezTo>
                  <a:pt x="7295" y="9919"/>
                  <a:pt x="7318" y="9871"/>
                  <a:pt x="7318" y="9814"/>
                </a:cubicBezTo>
                <a:lnTo>
                  <a:pt x="7318" y="9594"/>
                </a:lnTo>
                <a:cubicBezTo>
                  <a:pt x="7318" y="9536"/>
                  <a:pt x="7295" y="9489"/>
                  <a:pt x="7266" y="9489"/>
                </a:cubicBezTo>
                <a:close/>
                <a:moveTo>
                  <a:pt x="7580" y="9489"/>
                </a:moveTo>
                <a:cubicBezTo>
                  <a:pt x="7551" y="9489"/>
                  <a:pt x="7527" y="9536"/>
                  <a:pt x="7527" y="9594"/>
                </a:cubicBezTo>
                <a:lnTo>
                  <a:pt x="7527" y="9814"/>
                </a:lnTo>
                <a:cubicBezTo>
                  <a:pt x="7527" y="9871"/>
                  <a:pt x="7551" y="9919"/>
                  <a:pt x="7580" y="9919"/>
                </a:cubicBezTo>
                <a:cubicBezTo>
                  <a:pt x="7609" y="9919"/>
                  <a:pt x="7632" y="9871"/>
                  <a:pt x="7632" y="9814"/>
                </a:cubicBezTo>
                <a:lnTo>
                  <a:pt x="7632" y="9594"/>
                </a:lnTo>
                <a:cubicBezTo>
                  <a:pt x="7632" y="9536"/>
                  <a:pt x="7609" y="9489"/>
                  <a:pt x="7580" y="9489"/>
                </a:cubicBezTo>
                <a:close/>
                <a:moveTo>
                  <a:pt x="8429" y="9489"/>
                </a:moveTo>
                <a:cubicBezTo>
                  <a:pt x="8400" y="9489"/>
                  <a:pt x="8377" y="9536"/>
                  <a:pt x="8377" y="9594"/>
                </a:cubicBezTo>
                <a:lnTo>
                  <a:pt x="8377" y="9814"/>
                </a:lnTo>
                <a:cubicBezTo>
                  <a:pt x="8377" y="9871"/>
                  <a:pt x="8400" y="9919"/>
                  <a:pt x="8429" y="9919"/>
                </a:cubicBezTo>
                <a:cubicBezTo>
                  <a:pt x="8458" y="9919"/>
                  <a:pt x="8482" y="9871"/>
                  <a:pt x="8482" y="9814"/>
                </a:cubicBezTo>
                <a:lnTo>
                  <a:pt x="8482" y="9594"/>
                </a:lnTo>
                <a:cubicBezTo>
                  <a:pt x="8482" y="9536"/>
                  <a:pt x="8458" y="9489"/>
                  <a:pt x="8429" y="9489"/>
                </a:cubicBezTo>
                <a:close/>
                <a:moveTo>
                  <a:pt x="8744" y="9489"/>
                </a:moveTo>
                <a:cubicBezTo>
                  <a:pt x="8714" y="9489"/>
                  <a:pt x="8691" y="9536"/>
                  <a:pt x="8691" y="9594"/>
                </a:cubicBezTo>
                <a:lnTo>
                  <a:pt x="8691" y="9814"/>
                </a:lnTo>
                <a:cubicBezTo>
                  <a:pt x="8691" y="9871"/>
                  <a:pt x="8714" y="9919"/>
                  <a:pt x="8744" y="9919"/>
                </a:cubicBezTo>
                <a:cubicBezTo>
                  <a:pt x="8773" y="9919"/>
                  <a:pt x="8796" y="9871"/>
                  <a:pt x="8796" y="9814"/>
                </a:cubicBezTo>
                <a:lnTo>
                  <a:pt x="8796" y="9594"/>
                </a:lnTo>
                <a:cubicBezTo>
                  <a:pt x="8796" y="9536"/>
                  <a:pt x="8773" y="9489"/>
                  <a:pt x="8744" y="9489"/>
                </a:cubicBezTo>
                <a:close/>
                <a:moveTo>
                  <a:pt x="9593" y="9489"/>
                </a:moveTo>
                <a:cubicBezTo>
                  <a:pt x="9564" y="9489"/>
                  <a:pt x="9540" y="9536"/>
                  <a:pt x="9540" y="9594"/>
                </a:cubicBezTo>
                <a:lnTo>
                  <a:pt x="9540" y="9814"/>
                </a:lnTo>
                <a:cubicBezTo>
                  <a:pt x="9540" y="9871"/>
                  <a:pt x="9564" y="9919"/>
                  <a:pt x="9593" y="9919"/>
                </a:cubicBezTo>
                <a:cubicBezTo>
                  <a:pt x="9622" y="9919"/>
                  <a:pt x="9646" y="9871"/>
                  <a:pt x="9646" y="9814"/>
                </a:cubicBezTo>
                <a:lnTo>
                  <a:pt x="9646" y="9594"/>
                </a:lnTo>
                <a:cubicBezTo>
                  <a:pt x="9646" y="9536"/>
                  <a:pt x="9622" y="9489"/>
                  <a:pt x="9593" y="9489"/>
                </a:cubicBezTo>
                <a:close/>
                <a:moveTo>
                  <a:pt x="9908" y="9489"/>
                </a:moveTo>
                <a:cubicBezTo>
                  <a:pt x="9879" y="9489"/>
                  <a:pt x="9855" y="9536"/>
                  <a:pt x="9855" y="9594"/>
                </a:cubicBezTo>
                <a:lnTo>
                  <a:pt x="9855" y="9814"/>
                </a:lnTo>
                <a:cubicBezTo>
                  <a:pt x="9855" y="9871"/>
                  <a:pt x="9879" y="9919"/>
                  <a:pt x="9908" y="9919"/>
                </a:cubicBezTo>
                <a:cubicBezTo>
                  <a:pt x="9937" y="9919"/>
                  <a:pt x="9961" y="9871"/>
                  <a:pt x="9961" y="9814"/>
                </a:cubicBezTo>
                <a:lnTo>
                  <a:pt x="9961" y="9594"/>
                </a:lnTo>
                <a:cubicBezTo>
                  <a:pt x="9961" y="9536"/>
                  <a:pt x="9937" y="9489"/>
                  <a:pt x="9908" y="9489"/>
                </a:cubicBezTo>
                <a:close/>
                <a:moveTo>
                  <a:pt x="10758" y="9489"/>
                </a:moveTo>
                <a:cubicBezTo>
                  <a:pt x="10728" y="9489"/>
                  <a:pt x="10705" y="9536"/>
                  <a:pt x="10705" y="9594"/>
                </a:cubicBezTo>
                <a:lnTo>
                  <a:pt x="10705" y="9814"/>
                </a:lnTo>
                <a:cubicBezTo>
                  <a:pt x="10705" y="9871"/>
                  <a:pt x="10728" y="9919"/>
                  <a:pt x="10758" y="9919"/>
                </a:cubicBezTo>
                <a:cubicBezTo>
                  <a:pt x="10787" y="9919"/>
                  <a:pt x="10810" y="9871"/>
                  <a:pt x="10810" y="9814"/>
                </a:cubicBezTo>
                <a:lnTo>
                  <a:pt x="10810" y="9594"/>
                </a:lnTo>
                <a:cubicBezTo>
                  <a:pt x="10810" y="9536"/>
                  <a:pt x="10787" y="9489"/>
                  <a:pt x="10758" y="9489"/>
                </a:cubicBezTo>
                <a:close/>
                <a:moveTo>
                  <a:pt x="11072" y="9489"/>
                </a:moveTo>
                <a:cubicBezTo>
                  <a:pt x="11043" y="9489"/>
                  <a:pt x="11019" y="9536"/>
                  <a:pt x="11019" y="9594"/>
                </a:cubicBezTo>
                <a:lnTo>
                  <a:pt x="11019" y="9814"/>
                </a:lnTo>
                <a:cubicBezTo>
                  <a:pt x="11019" y="9871"/>
                  <a:pt x="11043" y="9919"/>
                  <a:pt x="11072" y="9919"/>
                </a:cubicBezTo>
                <a:cubicBezTo>
                  <a:pt x="11101" y="9919"/>
                  <a:pt x="11125" y="9871"/>
                  <a:pt x="11125" y="9814"/>
                </a:cubicBezTo>
                <a:lnTo>
                  <a:pt x="11125" y="9594"/>
                </a:lnTo>
                <a:cubicBezTo>
                  <a:pt x="11125" y="9536"/>
                  <a:pt x="11101" y="9489"/>
                  <a:pt x="11072" y="9489"/>
                </a:cubicBezTo>
                <a:close/>
                <a:moveTo>
                  <a:pt x="11922" y="9489"/>
                </a:moveTo>
                <a:cubicBezTo>
                  <a:pt x="11893" y="9489"/>
                  <a:pt x="11869" y="9536"/>
                  <a:pt x="11869" y="9594"/>
                </a:cubicBezTo>
                <a:lnTo>
                  <a:pt x="11869" y="9814"/>
                </a:lnTo>
                <a:cubicBezTo>
                  <a:pt x="11869" y="9871"/>
                  <a:pt x="11893" y="9919"/>
                  <a:pt x="11922" y="9919"/>
                </a:cubicBezTo>
                <a:cubicBezTo>
                  <a:pt x="11951" y="9919"/>
                  <a:pt x="11974" y="9871"/>
                  <a:pt x="11974" y="9814"/>
                </a:cubicBezTo>
                <a:lnTo>
                  <a:pt x="11974" y="9594"/>
                </a:lnTo>
                <a:cubicBezTo>
                  <a:pt x="11974" y="9536"/>
                  <a:pt x="11951" y="9489"/>
                  <a:pt x="11922" y="9489"/>
                </a:cubicBezTo>
                <a:close/>
                <a:moveTo>
                  <a:pt x="12236" y="9489"/>
                </a:moveTo>
                <a:cubicBezTo>
                  <a:pt x="12207" y="9489"/>
                  <a:pt x="12183" y="9536"/>
                  <a:pt x="12183" y="9594"/>
                </a:cubicBezTo>
                <a:lnTo>
                  <a:pt x="12183" y="9814"/>
                </a:lnTo>
                <a:cubicBezTo>
                  <a:pt x="12183" y="9871"/>
                  <a:pt x="12207" y="9919"/>
                  <a:pt x="12236" y="9919"/>
                </a:cubicBezTo>
                <a:cubicBezTo>
                  <a:pt x="12265" y="9919"/>
                  <a:pt x="12288" y="9871"/>
                  <a:pt x="12288" y="9814"/>
                </a:cubicBezTo>
                <a:lnTo>
                  <a:pt x="12288" y="9594"/>
                </a:lnTo>
                <a:cubicBezTo>
                  <a:pt x="12288" y="9536"/>
                  <a:pt x="12265" y="9489"/>
                  <a:pt x="12236" y="9489"/>
                </a:cubicBezTo>
                <a:close/>
                <a:moveTo>
                  <a:pt x="13085" y="9489"/>
                </a:moveTo>
                <a:cubicBezTo>
                  <a:pt x="13056" y="9489"/>
                  <a:pt x="13032" y="9536"/>
                  <a:pt x="13032" y="9594"/>
                </a:cubicBezTo>
                <a:lnTo>
                  <a:pt x="13032" y="9814"/>
                </a:lnTo>
                <a:cubicBezTo>
                  <a:pt x="13032" y="9871"/>
                  <a:pt x="13056" y="9919"/>
                  <a:pt x="13085" y="9919"/>
                </a:cubicBezTo>
                <a:cubicBezTo>
                  <a:pt x="13114" y="9919"/>
                  <a:pt x="13138" y="9871"/>
                  <a:pt x="13138" y="9814"/>
                </a:cubicBezTo>
                <a:lnTo>
                  <a:pt x="13138" y="9594"/>
                </a:lnTo>
                <a:cubicBezTo>
                  <a:pt x="13138" y="9536"/>
                  <a:pt x="13114" y="9489"/>
                  <a:pt x="13085" y="9489"/>
                </a:cubicBezTo>
                <a:close/>
                <a:moveTo>
                  <a:pt x="13399" y="9489"/>
                </a:moveTo>
                <a:cubicBezTo>
                  <a:pt x="13370" y="9489"/>
                  <a:pt x="13348" y="9536"/>
                  <a:pt x="13348" y="9594"/>
                </a:cubicBezTo>
                <a:lnTo>
                  <a:pt x="13348" y="9814"/>
                </a:lnTo>
                <a:cubicBezTo>
                  <a:pt x="13348" y="9871"/>
                  <a:pt x="13370" y="9919"/>
                  <a:pt x="13399" y="9919"/>
                </a:cubicBezTo>
                <a:cubicBezTo>
                  <a:pt x="13428" y="9919"/>
                  <a:pt x="13452" y="9871"/>
                  <a:pt x="13452" y="9814"/>
                </a:cubicBezTo>
                <a:lnTo>
                  <a:pt x="13452" y="9594"/>
                </a:lnTo>
                <a:cubicBezTo>
                  <a:pt x="13452" y="9536"/>
                  <a:pt x="13428" y="9489"/>
                  <a:pt x="13399" y="9489"/>
                </a:cubicBezTo>
                <a:close/>
                <a:moveTo>
                  <a:pt x="14249" y="9489"/>
                </a:moveTo>
                <a:cubicBezTo>
                  <a:pt x="14220" y="9489"/>
                  <a:pt x="14196" y="9536"/>
                  <a:pt x="14196" y="9594"/>
                </a:cubicBezTo>
                <a:lnTo>
                  <a:pt x="14196" y="9814"/>
                </a:lnTo>
                <a:cubicBezTo>
                  <a:pt x="14196" y="9871"/>
                  <a:pt x="14220" y="9919"/>
                  <a:pt x="14249" y="9919"/>
                </a:cubicBezTo>
                <a:cubicBezTo>
                  <a:pt x="14278" y="9919"/>
                  <a:pt x="14302" y="9871"/>
                  <a:pt x="14302" y="9814"/>
                </a:cubicBezTo>
                <a:lnTo>
                  <a:pt x="14302" y="9594"/>
                </a:lnTo>
                <a:cubicBezTo>
                  <a:pt x="14302" y="9536"/>
                  <a:pt x="14278" y="9489"/>
                  <a:pt x="14249" y="9489"/>
                </a:cubicBezTo>
                <a:close/>
                <a:moveTo>
                  <a:pt x="14564" y="9489"/>
                </a:moveTo>
                <a:cubicBezTo>
                  <a:pt x="14535" y="9489"/>
                  <a:pt x="14511" y="9536"/>
                  <a:pt x="14511" y="9594"/>
                </a:cubicBezTo>
                <a:lnTo>
                  <a:pt x="14511" y="9814"/>
                </a:lnTo>
                <a:cubicBezTo>
                  <a:pt x="14511" y="9871"/>
                  <a:pt x="14535" y="9919"/>
                  <a:pt x="14564" y="9919"/>
                </a:cubicBezTo>
                <a:cubicBezTo>
                  <a:pt x="14593" y="9919"/>
                  <a:pt x="14617" y="9871"/>
                  <a:pt x="14617" y="9814"/>
                </a:cubicBezTo>
                <a:lnTo>
                  <a:pt x="14617" y="9594"/>
                </a:lnTo>
                <a:cubicBezTo>
                  <a:pt x="14617" y="9536"/>
                  <a:pt x="14593" y="9489"/>
                  <a:pt x="14564" y="9489"/>
                </a:cubicBezTo>
                <a:close/>
                <a:moveTo>
                  <a:pt x="15413" y="9489"/>
                </a:moveTo>
                <a:cubicBezTo>
                  <a:pt x="15384" y="9489"/>
                  <a:pt x="15360" y="9536"/>
                  <a:pt x="15360" y="9594"/>
                </a:cubicBezTo>
                <a:lnTo>
                  <a:pt x="15360" y="9814"/>
                </a:lnTo>
                <a:cubicBezTo>
                  <a:pt x="15360" y="9871"/>
                  <a:pt x="15384" y="9919"/>
                  <a:pt x="15413" y="9919"/>
                </a:cubicBezTo>
                <a:cubicBezTo>
                  <a:pt x="15442" y="9919"/>
                  <a:pt x="15465" y="9871"/>
                  <a:pt x="15465" y="9814"/>
                </a:cubicBezTo>
                <a:lnTo>
                  <a:pt x="15465" y="9594"/>
                </a:lnTo>
                <a:cubicBezTo>
                  <a:pt x="15465" y="9536"/>
                  <a:pt x="15442" y="9489"/>
                  <a:pt x="15413" y="9489"/>
                </a:cubicBezTo>
                <a:close/>
                <a:moveTo>
                  <a:pt x="15728" y="9489"/>
                </a:moveTo>
                <a:cubicBezTo>
                  <a:pt x="15699" y="9489"/>
                  <a:pt x="15675" y="9536"/>
                  <a:pt x="15675" y="9594"/>
                </a:cubicBezTo>
                <a:lnTo>
                  <a:pt x="15675" y="9814"/>
                </a:lnTo>
                <a:cubicBezTo>
                  <a:pt x="15675" y="9871"/>
                  <a:pt x="15699" y="9919"/>
                  <a:pt x="15728" y="9919"/>
                </a:cubicBezTo>
                <a:cubicBezTo>
                  <a:pt x="15757" y="9919"/>
                  <a:pt x="15781" y="9871"/>
                  <a:pt x="15781" y="9814"/>
                </a:cubicBezTo>
                <a:lnTo>
                  <a:pt x="15781" y="9594"/>
                </a:lnTo>
                <a:cubicBezTo>
                  <a:pt x="15781" y="9536"/>
                  <a:pt x="15757" y="9489"/>
                  <a:pt x="15728" y="9489"/>
                </a:cubicBezTo>
                <a:close/>
                <a:moveTo>
                  <a:pt x="16578" y="9489"/>
                </a:moveTo>
                <a:cubicBezTo>
                  <a:pt x="16549" y="9489"/>
                  <a:pt x="16525" y="9536"/>
                  <a:pt x="16525" y="9594"/>
                </a:cubicBezTo>
                <a:lnTo>
                  <a:pt x="16525" y="9814"/>
                </a:lnTo>
                <a:cubicBezTo>
                  <a:pt x="16525" y="9871"/>
                  <a:pt x="16549" y="9919"/>
                  <a:pt x="16578" y="9919"/>
                </a:cubicBezTo>
                <a:cubicBezTo>
                  <a:pt x="16607" y="9919"/>
                  <a:pt x="16630" y="9871"/>
                  <a:pt x="16630" y="9814"/>
                </a:cubicBezTo>
                <a:lnTo>
                  <a:pt x="16630" y="9594"/>
                </a:lnTo>
                <a:cubicBezTo>
                  <a:pt x="16630" y="9536"/>
                  <a:pt x="16607" y="9489"/>
                  <a:pt x="16578" y="9489"/>
                </a:cubicBezTo>
                <a:close/>
                <a:moveTo>
                  <a:pt x="16892" y="9489"/>
                </a:moveTo>
                <a:cubicBezTo>
                  <a:pt x="16863" y="9489"/>
                  <a:pt x="16839" y="9536"/>
                  <a:pt x="16839" y="9594"/>
                </a:cubicBezTo>
                <a:lnTo>
                  <a:pt x="16839" y="9814"/>
                </a:lnTo>
                <a:cubicBezTo>
                  <a:pt x="16839" y="9871"/>
                  <a:pt x="16863" y="9919"/>
                  <a:pt x="16892" y="9919"/>
                </a:cubicBezTo>
                <a:cubicBezTo>
                  <a:pt x="16921" y="9919"/>
                  <a:pt x="16944" y="9871"/>
                  <a:pt x="16944" y="9814"/>
                </a:cubicBezTo>
                <a:lnTo>
                  <a:pt x="16944" y="9594"/>
                </a:lnTo>
                <a:cubicBezTo>
                  <a:pt x="16944" y="9536"/>
                  <a:pt x="16921" y="9489"/>
                  <a:pt x="16892" y="9489"/>
                </a:cubicBezTo>
                <a:close/>
                <a:moveTo>
                  <a:pt x="17741" y="9489"/>
                </a:moveTo>
                <a:cubicBezTo>
                  <a:pt x="17712" y="9489"/>
                  <a:pt x="17689" y="9536"/>
                  <a:pt x="17689" y="9594"/>
                </a:cubicBezTo>
                <a:lnTo>
                  <a:pt x="17689" y="9814"/>
                </a:lnTo>
                <a:cubicBezTo>
                  <a:pt x="17689" y="9871"/>
                  <a:pt x="17712" y="9919"/>
                  <a:pt x="17741" y="9919"/>
                </a:cubicBezTo>
                <a:cubicBezTo>
                  <a:pt x="17770" y="9919"/>
                  <a:pt x="17794" y="9871"/>
                  <a:pt x="17794" y="9814"/>
                </a:cubicBezTo>
                <a:lnTo>
                  <a:pt x="17794" y="9594"/>
                </a:lnTo>
                <a:cubicBezTo>
                  <a:pt x="17794" y="9536"/>
                  <a:pt x="17770" y="9489"/>
                  <a:pt x="17741" y="9489"/>
                </a:cubicBezTo>
                <a:close/>
                <a:moveTo>
                  <a:pt x="18055" y="9489"/>
                </a:moveTo>
                <a:cubicBezTo>
                  <a:pt x="18026" y="9489"/>
                  <a:pt x="18002" y="9536"/>
                  <a:pt x="18002" y="9594"/>
                </a:cubicBezTo>
                <a:lnTo>
                  <a:pt x="18002" y="9814"/>
                </a:lnTo>
                <a:cubicBezTo>
                  <a:pt x="18002" y="9871"/>
                  <a:pt x="18026" y="9919"/>
                  <a:pt x="18055" y="9919"/>
                </a:cubicBezTo>
                <a:cubicBezTo>
                  <a:pt x="18085" y="9919"/>
                  <a:pt x="18108" y="9871"/>
                  <a:pt x="18108" y="9814"/>
                </a:cubicBezTo>
                <a:lnTo>
                  <a:pt x="18108" y="9594"/>
                </a:lnTo>
                <a:cubicBezTo>
                  <a:pt x="18108" y="9536"/>
                  <a:pt x="18085" y="9489"/>
                  <a:pt x="18055" y="9489"/>
                </a:cubicBezTo>
                <a:close/>
                <a:moveTo>
                  <a:pt x="18905" y="9489"/>
                </a:moveTo>
                <a:cubicBezTo>
                  <a:pt x="18876" y="9489"/>
                  <a:pt x="18852" y="9536"/>
                  <a:pt x="18852" y="9594"/>
                </a:cubicBezTo>
                <a:lnTo>
                  <a:pt x="18852" y="9814"/>
                </a:lnTo>
                <a:cubicBezTo>
                  <a:pt x="18852" y="9871"/>
                  <a:pt x="18876" y="9919"/>
                  <a:pt x="18905" y="9919"/>
                </a:cubicBezTo>
                <a:cubicBezTo>
                  <a:pt x="18934" y="9919"/>
                  <a:pt x="18958" y="9871"/>
                  <a:pt x="18958" y="9814"/>
                </a:cubicBezTo>
                <a:lnTo>
                  <a:pt x="18958" y="9594"/>
                </a:lnTo>
                <a:cubicBezTo>
                  <a:pt x="18958" y="9536"/>
                  <a:pt x="18934" y="9489"/>
                  <a:pt x="18905" y="9489"/>
                </a:cubicBezTo>
                <a:close/>
                <a:moveTo>
                  <a:pt x="19220" y="9489"/>
                </a:moveTo>
                <a:cubicBezTo>
                  <a:pt x="19191" y="9489"/>
                  <a:pt x="19167" y="9536"/>
                  <a:pt x="19167" y="9594"/>
                </a:cubicBezTo>
                <a:lnTo>
                  <a:pt x="19167" y="9814"/>
                </a:lnTo>
                <a:cubicBezTo>
                  <a:pt x="19167" y="9871"/>
                  <a:pt x="19191" y="9919"/>
                  <a:pt x="19220" y="9919"/>
                </a:cubicBezTo>
                <a:cubicBezTo>
                  <a:pt x="19249" y="9919"/>
                  <a:pt x="19273" y="9871"/>
                  <a:pt x="19273" y="9814"/>
                </a:cubicBezTo>
                <a:lnTo>
                  <a:pt x="19273" y="9594"/>
                </a:lnTo>
                <a:cubicBezTo>
                  <a:pt x="19273" y="9536"/>
                  <a:pt x="19249" y="9489"/>
                  <a:pt x="19220" y="9489"/>
                </a:cubicBezTo>
                <a:close/>
                <a:moveTo>
                  <a:pt x="20069" y="9489"/>
                </a:moveTo>
                <a:cubicBezTo>
                  <a:pt x="20040" y="9489"/>
                  <a:pt x="20016" y="9536"/>
                  <a:pt x="20016" y="9594"/>
                </a:cubicBezTo>
                <a:lnTo>
                  <a:pt x="20016" y="9814"/>
                </a:lnTo>
                <a:cubicBezTo>
                  <a:pt x="20016" y="9871"/>
                  <a:pt x="20040" y="9919"/>
                  <a:pt x="20069" y="9919"/>
                </a:cubicBezTo>
                <a:cubicBezTo>
                  <a:pt x="20099" y="9919"/>
                  <a:pt x="20122" y="9871"/>
                  <a:pt x="20122" y="9814"/>
                </a:cubicBezTo>
                <a:lnTo>
                  <a:pt x="20122" y="9594"/>
                </a:lnTo>
                <a:cubicBezTo>
                  <a:pt x="20122" y="9536"/>
                  <a:pt x="20099" y="9489"/>
                  <a:pt x="20069" y="9489"/>
                </a:cubicBezTo>
                <a:close/>
                <a:moveTo>
                  <a:pt x="20384" y="9489"/>
                </a:moveTo>
                <a:cubicBezTo>
                  <a:pt x="20355" y="9489"/>
                  <a:pt x="20331" y="9536"/>
                  <a:pt x="20331" y="9594"/>
                </a:cubicBezTo>
                <a:lnTo>
                  <a:pt x="20331" y="9814"/>
                </a:lnTo>
                <a:cubicBezTo>
                  <a:pt x="20331" y="9871"/>
                  <a:pt x="20355" y="9919"/>
                  <a:pt x="20384" y="9919"/>
                </a:cubicBezTo>
                <a:cubicBezTo>
                  <a:pt x="20413" y="9919"/>
                  <a:pt x="20436" y="9871"/>
                  <a:pt x="20436" y="9814"/>
                </a:cubicBezTo>
                <a:lnTo>
                  <a:pt x="20436" y="9594"/>
                </a:lnTo>
                <a:cubicBezTo>
                  <a:pt x="20436" y="9536"/>
                  <a:pt x="20413" y="9489"/>
                  <a:pt x="20384" y="9489"/>
                </a:cubicBezTo>
                <a:close/>
                <a:moveTo>
                  <a:pt x="21234" y="9489"/>
                </a:moveTo>
                <a:cubicBezTo>
                  <a:pt x="21204" y="9489"/>
                  <a:pt x="21181" y="9536"/>
                  <a:pt x="21181" y="9594"/>
                </a:cubicBezTo>
                <a:lnTo>
                  <a:pt x="21181" y="9814"/>
                </a:lnTo>
                <a:cubicBezTo>
                  <a:pt x="21181" y="9871"/>
                  <a:pt x="21204" y="9919"/>
                  <a:pt x="21234" y="9919"/>
                </a:cubicBezTo>
                <a:cubicBezTo>
                  <a:pt x="21263" y="9919"/>
                  <a:pt x="21285" y="9871"/>
                  <a:pt x="21285" y="9814"/>
                </a:cubicBezTo>
                <a:lnTo>
                  <a:pt x="21285" y="9594"/>
                </a:lnTo>
                <a:cubicBezTo>
                  <a:pt x="21285" y="9536"/>
                  <a:pt x="21263" y="9489"/>
                  <a:pt x="21234" y="9489"/>
                </a:cubicBezTo>
                <a:close/>
                <a:moveTo>
                  <a:pt x="21547" y="9489"/>
                </a:moveTo>
                <a:cubicBezTo>
                  <a:pt x="21518" y="9489"/>
                  <a:pt x="21495" y="9536"/>
                  <a:pt x="21495" y="9594"/>
                </a:cubicBezTo>
                <a:lnTo>
                  <a:pt x="21495" y="9814"/>
                </a:lnTo>
                <a:cubicBezTo>
                  <a:pt x="21495" y="9871"/>
                  <a:pt x="21518" y="9919"/>
                  <a:pt x="21547" y="9919"/>
                </a:cubicBezTo>
                <a:cubicBezTo>
                  <a:pt x="21576" y="9919"/>
                  <a:pt x="21600" y="9871"/>
                  <a:pt x="21600" y="9814"/>
                </a:cubicBezTo>
                <a:lnTo>
                  <a:pt x="21600" y="9594"/>
                </a:lnTo>
                <a:cubicBezTo>
                  <a:pt x="21600" y="9536"/>
                  <a:pt x="21576" y="9489"/>
                  <a:pt x="21547" y="9489"/>
                </a:cubicBezTo>
                <a:close/>
                <a:moveTo>
                  <a:pt x="53" y="10219"/>
                </a:moveTo>
                <a:cubicBezTo>
                  <a:pt x="24" y="10219"/>
                  <a:pt x="0" y="10266"/>
                  <a:pt x="0" y="10324"/>
                </a:cubicBezTo>
                <a:lnTo>
                  <a:pt x="0" y="10544"/>
                </a:lnTo>
                <a:cubicBezTo>
                  <a:pt x="0" y="10601"/>
                  <a:pt x="24" y="10649"/>
                  <a:pt x="53" y="10649"/>
                </a:cubicBezTo>
                <a:cubicBezTo>
                  <a:pt x="82" y="10649"/>
                  <a:pt x="106" y="10601"/>
                  <a:pt x="106" y="10544"/>
                </a:cubicBezTo>
                <a:lnTo>
                  <a:pt x="106" y="10324"/>
                </a:lnTo>
                <a:cubicBezTo>
                  <a:pt x="106" y="10266"/>
                  <a:pt x="82" y="10219"/>
                  <a:pt x="53" y="10219"/>
                </a:cubicBezTo>
                <a:close/>
                <a:moveTo>
                  <a:pt x="367" y="10219"/>
                </a:moveTo>
                <a:cubicBezTo>
                  <a:pt x="338" y="10219"/>
                  <a:pt x="315" y="10266"/>
                  <a:pt x="315" y="10324"/>
                </a:cubicBezTo>
                <a:lnTo>
                  <a:pt x="315" y="10544"/>
                </a:lnTo>
                <a:cubicBezTo>
                  <a:pt x="315" y="10601"/>
                  <a:pt x="338" y="10649"/>
                  <a:pt x="367" y="10649"/>
                </a:cubicBezTo>
                <a:cubicBezTo>
                  <a:pt x="397" y="10649"/>
                  <a:pt x="420" y="10601"/>
                  <a:pt x="420" y="10544"/>
                </a:cubicBezTo>
                <a:lnTo>
                  <a:pt x="420" y="10324"/>
                </a:lnTo>
                <a:cubicBezTo>
                  <a:pt x="420" y="10266"/>
                  <a:pt x="397" y="10219"/>
                  <a:pt x="367" y="10219"/>
                </a:cubicBezTo>
                <a:close/>
                <a:moveTo>
                  <a:pt x="1217" y="10219"/>
                </a:moveTo>
                <a:cubicBezTo>
                  <a:pt x="1188" y="10219"/>
                  <a:pt x="1164" y="10266"/>
                  <a:pt x="1164" y="10324"/>
                </a:cubicBezTo>
                <a:lnTo>
                  <a:pt x="1164" y="10544"/>
                </a:lnTo>
                <a:cubicBezTo>
                  <a:pt x="1164" y="10601"/>
                  <a:pt x="1188" y="10649"/>
                  <a:pt x="1217" y="10649"/>
                </a:cubicBezTo>
                <a:cubicBezTo>
                  <a:pt x="1246" y="10649"/>
                  <a:pt x="1270" y="10601"/>
                  <a:pt x="1270" y="10544"/>
                </a:cubicBezTo>
                <a:lnTo>
                  <a:pt x="1270" y="10324"/>
                </a:lnTo>
                <a:cubicBezTo>
                  <a:pt x="1270" y="10266"/>
                  <a:pt x="1246" y="10219"/>
                  <a:pt x="1217" y="10219"/>
                </a:cubicBezTo>
                <a:close/>
                <a:moveTo>
                  <a:pt x="1532" y="10219"/>
                </a:moveTo>
                <a:cubicBezTo>
                  <a:pt x="1503" y="10219"/>
                  <a:pt x="1479" y="10266"/>
                  <a:pt x="1479" y="10324"/>
                </a:cubicBezTo>
                <a:lnTo>
                  <a:pt x="1479" y="10544"/>
                </a:lnTo>
                <a:cubicBezTo>
                  <a:pt x="1479" y="10601"/>
                  <a:pt x="1503" y="10649"/>
                  <a:pt x="1532" y="10649"/>
                </a:cubicBezTo>
                <a:cubicBezTo>
                  <a:pt x="1561" y="10649"/>
                  <a:pt x="1584" y="10601"/>
                  <a:pt x="1584" y="10544"/>
                </a:cubicBezTo>
                <a:lnTo>
                  <a:pt x="1584" y="10324"/>
                </a:lnTo>
                <a:cubicBezTo>
                  <a:pt x="1584" y="10266"/>
                  <a:pt x="1561" y="10219"/>
                  <a:pt x="1532" y="10219"/>
                </a:cubicBezTo>
                <a:close/>
                <a:moveTo>
                  <a:pt x="2380" y="10219"/>
                </a:moveTo>
                <a:cubicBezTo>
                  <a:pt x="2351" y="10219"/>
                  <a:pt x="2329" y="10266"/>
                  <a:pt x="2329" y="10324"/>
                </a:cubicBezTo>
                <a:lnTo>
                  <a:pt x="2329" y="10544"/>
                </a:lnTo>
                <a:cubicBezTo>
                  <a:pt x="2329" y="10601"/>
                  <a:pt x="2351" y="10649"/>
                  <a:pt x="2380" y="10649"/>
                </a:cubicBezTo>
                <a:cubicBezTo>
                  <a:pt x="2409" y="10649"/>
                  <a:pt x="2433" y="10601"/>
                  <a:pt x="2433" y="10544"/>
                </a:cubicBezTo>
                <a:lnTo>
                  <a:pt x="2433" y="10324"/>
                </a:lnTo>
                <a:cubicBezTo>
                  <a:pt x="2433" y="10266"/>
                  <a:pt x="2409" y="10219"/>
                  <a:pt x="2380" y="10219"/>
                </a:cubicBezTo>
                <a:close/>
                <a:moveTo>
                  <a:pt x="2695" y="10219"/>
                </a:moveTo>
                <a:cubicBezTo>
                  <a:pt x="2666" y="10219"/>
                  <a:pt x="2643" y="10266"/>
                  <a:pt x="2643" y="10324"/>
                </a:cubicBezTo>
                <a:lnTo>
                  <a:pt x="2643" y="10544"/>
                </a:lnTo>
                <a:cubicBezTo>
                  <a:pt x="2643" y="10601"/>
                  <a:pt x="2666" y="10649"/>
                  <a:pt x="2695" y="10649"/>
                </a:cubicBezTo>
                <a:cubicBezTo>
                  <a:pt x="2724" y="10649"/>
                  <a:pt x="2748" y="10601"/>
                  <a:pt x="2748" y="10544"/>
                </a:cubicBezTo>
                <a:lnTo>
                  <a:pt x="2748" y="10324"/>
                </a:lnTo>
                <a:cubicBezTo>
                  <a:pt x="2748" y="10266"/>
                  <a:pt x="2724" y="10219"/>
                  <a:pt x="2695" y="10219"/>
                </a:cubicBezTo>
                <a:close/>
                <a:moveTo>
                  <a:pt x="3545" y="10219"/>
                </a:moveTo>
                <a:cubicBezTo>
                  <a:pt x="3516" y="10219"/>
                  <a:pt x="3492" y="10266"/>
                  <a:pt x="3492" y="10324"/>
                </a:cubicBezTo>
                <a:lnTo>
                  <a:pt x="3492" y="10544"/>
                </a:lnTo>
                <a:cubicBezTo>
                  <a:pt x="3492" y="10601"/>
                  <a:pt x="3516" y="10649"/>
                  <a:pt x="3545" y="10649"/>
                </a:cubicBezTo>
                <a:cubicBezTo>
                  <a:pt x="3574" y="10649"/>
                  <a:pt x="3598" y="10601"/>
                  <a:pt x="3598" y="10544"/>
                </a:cubicBezTo>
                <a:lnTo>
                  <a:pt x="3598" y="10324"/>
                </a:lnTo>
                <a:cubicBezTo>
                  <a:pt x="3598" y="10266"/>
                  <a:pt x="3574" y="10219"/>
                  <a:pt x="3545" y="10219"/>
                </a:cubicBezTo>
                <a:close/>
                <a:moveTo>
                  <a:pt x="3859" y="10219"/>
                </a:moveTo>
                <a:cubicBezTo>
                  <a:pt x="3830" y="10219"/>
                  <a:pt x="3806" y="10266"/>
                  <a:pt x="3806" y="10324"/>
                </a:cubicBezTo>
                <a:lnTo>
                  <a:pt x="3806" y="10544"/>
                </a:lnTo>
                <a:cubicBezTo>
                  <a:pt x="3806" y="10601"/>
                  <a:pt x="3830" y="10649"/>
                  <a:pt x="3859" y="10649"/>
                </a:cubicBezTo>
                <a:cubicBezTo>
                  <a:pt x="3888" y="10649"/>
                  <a:pt x="3912" y="10601"/>
                  <a:pt x="3912" y="10544"/>
                </a:cubicBezTo>
                <a:lnTo>
                  <a:pt x="3912" y="10324"/>
                </a:lnTo>
                <a:cubicBezTo>
                  <a:pt x="3912" y="10266"/>
                  <a:pt x="3888" y="10219"/>
                  <a:pt x="3859" y="10219"/>
                </a:cubicBezTo>
                <a:close/>
                <a:moveTo>
                  <a:pt x="4709" y="10219"/>
                </a:moveTo>
                <a:cubicBezTo>
                  <a:pt x="4680" y="10219"/>
                  <a:pt x="4656" y="10266"/>
                  <a:pt x="4656" y="10324"/>
                </a:cubicBezTo>
                <a:lnTo>
                  <a:pt x="4656" y="10544"/>
                </a:lnTo>
                <a:cubicBezTo>
                  <a:pt x="4656" y="10601"/>
                  <a:pt x="4680" y="10649"/>
                  <a:pt x="4709" y="10649"/>
                </a:cubicBezTo>
                <a:cubicBezTo>
                  <a:pt x="4738" y="10649"/>
                  <a:pt x="4762" y="10601"/>
                  <a:pt x="4762" y="10544"/>
                </a:cubicBezTo>
                <a:lnTo>
                  <a:pt x="4762" y="10324"/>
                </a:lnTo>
                <a:cubicBezTo>
                  <a:pt x="4762" y="10266"/>
                  <a:pt x="4738" y="10219"/>
                  <a:pt x="4709" y="10219"/>
                </a:cubicBezTo>
                <a:close/>
                <a:moveTo>
                  <a:pt x="5023" y="10219"/>
                </a:moveTo>
                <a:cubicBezTo>
                  <a:pt x="4994" y="10219"/>
                  <a:pt x="4970" y="10266"/>
                  <a:pt x="4970" y="10324"/>
                </a:cubicBezTo>
                <a:lnTo>
                  <a:pt x="4970" y="10544"/>
                </a:lnTo>
                <a:cubicBezTo>
                  <a:pt x="4970" y="10601"/>
                  <a:pt x="4994" y="10649"/>
                  <a:pt x="5023" y="10649"/>
                </a:cubicBezTo>
                <a:cubicBezTo>
                  <a:pt x="5053" y="10649"/>
                  <a:pt x="5076" y="10601"/>
                  <a:pt x="5076" y="10544"/>
                </a:cubicBezTo>
                <a:lnTo>
                  <a:pt x="5076" y="10324"/>
                </a:lnTo>
                <a:cubicBezTo>
                  <a:pt x="5076" y="10266"/>
                  <a:pt x="5053" y="10219"/>
                  <a:pt x="5023" y="10219"/>
                </a:cubicBezTo>
                <a:close/>
                <a:moveTo>
                  <a:pt x="5873" y="10219"/>
                </a:moveTo>
                <a:cubicBezTo>
                  <a:pt x="5844" y="10219"/>
                  <a:pt x="5820" y="10266"/>
                  <a:pt x="5820" y="10324"/>
                </a:cubicBezTo>
                <a:lnTo>
                  <a:pt x="5820" y="10544"/>
                </a:lnTo>
                <a:cubicBezTo>
                  <a:pt x="5820" y="10601"/>
                  <a:pt x="5844" y="10649"/>
                  <a:pt x="5873" y="10649"/>
                </a:cubicBezTo>
                <a:cubicBezTo>
                  <a:pt x="5902" y="10649"/>
                  <a:pt x="5926" y="10601"/>
                  <a:pt x="5926" y="10544"/>
                </a:cubicBezTo>
                <a:lnTo>
                  <a:pt x="5926" y="10324"/>
                </a:lnTo>
                <a:cubicBezTo>
                  <a:pt x="5926" y="10266"/>
                  <a:pt x="5902" y="10219"/>
                  <a:pt x="5873" y="10219"/>
                </a:cubicBezTo>
                <a:close/>
                <a:moveTo>
                  <a:pt x="6188" y="10219"/>
                </a:moveTo>
                <a:cubicBezTo>
                  <a:pt x="6159" y="10219"/>
                  <a:pt x="6135" y="10266"/>
                  <a:pt x="6135" y="10324"/>
                </a:cubicBezTo>
                <a:lnTo>
                  <a:pt x="6135" y="10544"/>
                </a:lnTo>
                <a:cubicBezTo>
                  <a:pt x="6135" y="10601"/>
                  <a:pt x="6159" y="10649"/>
                  <a:pt x="6188" y="10649"/>
                </a:cubicBezTo>
                <a:cubicBezTo>
                  <a:pt x="6217" y="10649"/>
                  <a:pt x="6240" y="10601"/>
                  <a:pt x="6240" y="10544"/>
                </a:cubicBezTo>
                <a:lnTo>
                  <a:pt x="6240" y="10324"/>
                </a:lnTo>
                <a:cubicBezTo>
                  <a:pt x="6240" y="10266"/>
                  <a:pt x="6217" y="10219"/>
                  <a:pt x="6188" y="10219"/>
                </a:cubicBezTo>
                <a:close/>
                <a:moveTo>
                  <a:pt x="7036" y="10219"/>
                </a:moveTo>
                <a:cubicBezTo>
                  <a:pt x="7007" y="10219"/>
                  <a:pt x="6984" y="10266"/>
                  <a:pt x="6984" y="10324"/>
                </a:cubicBezTo>
                <a:lnTo>
                  <a:pt x="6984" y="10544"/>
                </a:lnTo>
                <a:cubicBezTo>
                  <a:pt x="6984" y="10601"/>
                  <a:pt x="7007" y="10649"/>
                  <a:pt x="7036" y="10649"/>
                </a:cubicBezTo>
                <a:cubicBezTo>
                  <a:pt x="7065" y="10649"/>
                  <a:pt x="7089" y="10601"/>
                  <a:pt x="7089" y="10544"/>
                </a:cubicBezTo>
                <a:lnTo>
                  <a:pt x="7089" y="10324"/>
                </a:lnTo>
                <a:cubicBezTo>
                  <a:pt x="7089" y="10266"/>
                  <a:pt x="7065" y="10219"/>
                  <a:pt x="7036" y="10219"/>
                </a:cubicBezTo>
                <a:close/>
                <a:moveTo>
                  <a:pt x="7351" y="10219"/>
                </a:moveTo>
                <a:cubicBezTo>
                  <a:pt x="7322" y="10219"/>
                  <a:pt x="7299" y="10266"/>
                  <a:pt x="7299" y="10324"/>
                </a:cubicBezTo>
                <a:lnTo>
                  <a:pt x="7299" y="10544"/>
                </a:lnTo>
                <a:cubicBezTo>
                  <a:pt x="7299" y="10601"/>
                  <a:pt x="7322" y="10649"/>
                  <a:pt x="7351" y="10649"/>
                </a:cubicBezTo>
                <a:cubicBezTo>
                  <a:pt x="7380" y="10649"/>
                  <a:pt x="7404" y="10601"/>
                  <a:pt x="7404" y="10544"/>
                </a:cubicBezTo>
                <a:lnTo>
                  <a:pt x="7404" y="10324"/>
                </a:lnTo>
                <a:cubicBezTo>
                  <a:pt x="7404" y="10266"/>
                  <a:pt x="7380" y="10219"/>
                  <a:pt x="7351" y="10219"/>
                </a:cubicBezTo>
                <a:close/>
                <a:moveTo>
                  <a:pt x="8201" y="10219"/>
                </a:moveTo>
                <a:cubicBezTo>
                  <a:pt x="8171" y="10219"/>
                  <a:pt x="8148" y="10266"/>
                  <a:pt x="8148" y="10324"/>
                </a:cubicBezTo>
                <a:lnTo>
                  <a:pt x="8148" y="10544"/>
                </a:lnTo>
                <a:cubicBezTo>
                  <a:pt x="8148" y="10601"/>
                  <a:pt x="8171" y="10649"/>
                  <a:pt x="8201" y="10649"/>
                </a:cubicBezTo>
                <a:cubicBezTo>
                  <a:pt x="8230" y="10649"/>
                  <a:pt x="8254" y="10601"/>
                  <a:pt x="8254" y="10544"/>
                </a:cubicBezTo>
                <a:lnTo>
                  <a:pt x="8254" y="10324"/>
                </a:lnTo>
                <a:cubicBezTo>
                  <a:pt x="8254" y="10266"/>
                  <a:pt x="8230" y="10219"/>
                  <a:pt x="8201" y="10219"/>
                </a:cubicBezTo>
                <a:close/>
                <a:moveTo>
                  <a:pt x="8515" y="10219"/>
                </a:moveTo>
                <a:cubicBezTo>
                  <a:pt x="8486" y="10219"/>
                  <a:pt x="8462" y="10266"/>
                  <a:pt x="8462" y="10324"/>
                </a:cubicBezTo>
                <a:lnTo>
                  <a:pt x="8462" y="10544"/>
                </a:lnTo>
                <a:cubicBezTo>
                  <a:pt x="8462" y="10601"/>
                  <a:pt x="8486" y="10649"/>
                  <a:pt x="8515" y="10649"/>
                </a:cubicBezTo>
                <a:cubicBezTo>
                  <a:pt x="8544" y="10649"/>
                  <a:pt x="8568" y="10601"/>
                  <a:pt x="8568" y="10544"/>
                </a:cubicBezTo>
                <a:lnTo>
                  <a:pt x="8568" y="10324"/>
                </a:lnTo>
                <a:cubicBezTo>
                  <a:pt x="8568" y="10266"/>
                  <a:pt x="8544" y="10219"/>
                  <a:pt x="8515" y="10219"/>
                </a:cubicBezTo>
                <a:close/>
                <a:moveTo>
                  <a:pt x="9365" y="10219"/>
                </a:moveTo>
                <a:cubicBezTo>
                  <a:pt x="9336" y="10219"/>
                  <a:pt x="9312" y="10266"/>
                  <a:pt x="9312" y="10324"/>
                </a:cubicBezTo>
                <a:lnTo>
                  <a:pt x="9312" y="10544"/>
                </a:lnTo>
                <a:cubicBezTo>
                  <a:pt x="9312" y="10601"/>
                  <a:pt x="9336" y="10649"/>
                  <a:pt x="9365" y="10649"/>
                </a:cubicBezTo>
                <a:cubicBezTo>
                  <a:pt x="9394" y="10649"/>
                  <a:pt x="9418" y="10601"/>
                  <a:pt x="9418" y="10544"/>
                </a:cubicBezTo>
                <a:lnTo>
                  <a:pt x="9418" y="10324"/>
                </a:lnTo>
                <a:cubicBezTo>
                  <a:pt x="9418" y="10266"/>
                  <a:pt x="9394" y="10219"/>
                  <a:pt x="9365" y="10219"/>
                </a:cubicBezTo>
                <a:close/>
                <a:moveTo>
                  <a:pt x="9679" y="10219"/>
                </a:moveTo>
                <a:cubicBezTo>
                  <a:pt x="9650" y="10219"/>
                  <a:pt x="9626" y="10266"/>
                  <a:pt x="9626" y="10324"/>
                </a:cubicBezTo>
                <a:lnTo>
                  <a:pt x="9626" y="10544"/>
                </a:lnTo>
                <a:cubicBezTo>
                  <a:pt x="9626" y="10601"/>
                  <a:pt x="9650" y="10649"/>
                  <a:pt x="9679" y="10649"/>
                </a:cubicBezTo>
                <a:cubicBezTo>
                  <a:pt x="9708" y="10649"/>
                  <a:pt x="9732" y="10601"/>
                  <a:pt x="9732" y="10544"/>
                </a:cubicBezTo>
                <a:lnTo>
                  <a:pt x="9732" y="10324"/>
                </a:lnTo>
                <a:cubicBezTo>
                  <a:pt x="9732" y="10266"/>
                  <a:pt x="9708" y="10219"/>
                  <a:pt x="9679" y="10219"/>
                </a:cubicBezTo>
                <a:close/>
                <a:moveTo>
                  <a:pt x="10529" y="10219"/>
                </a:moveTo>
                <a:cubicBezTo>
                  <a:pt x="10500" y="10219"/>
                  <a:pt x="10476" y="10266"/>
                  <a:pt x="10476" y="10324"/>
                </a:cubicBezTo>
                <a:lnTo>
                  <a:pt x="10476" y="10544"/>
                </a:lnTo>
                <a:cubicBezTo>
                  <a:pt x="10476" y="10601"/>
                  <a:pt x="10500" y="10649"/>
                  <a:pt x="10529" y="10649"/>
                </a:cubicBezTo>
                <a:cubicBezTo>
                  <a:pt x="10558" y="10649"/>
                  <a:pt x="10582" y="10601"/>
                  <a:pt x="10582" y="10544"/>
                </a:cubicBezTo>
                <a:lnTo>
                  <a:pt x="10582" y="10324"/>
                </a:lnTo>
                <a:cubicBezTo>
                  <a:pt x="10582" y="10266"/>
                  <a:pt x="10558" y="10219"/>
                  <a:pt x="10529" y="10219"/>
                </a:cubicBezTo>
                <a:close/>
                <a:moveTo>
                  <a:pt x="10844" y="10219"/>
                </a:moveTo>
                <a:cubicBezTo>
                  <a:pt x="10814" y="10219"/>
                  <a:pt x="10791" y="10266"/>
                  <a:pt x="10791" y="10324"/>
                </a:cubicBezTo>
                <a:lnTo>
                  <a:pt x="10791" y="10544"/>
                </a:lnTo>
                <a:cubicBezTo>
                  <a:pt x="10791" y="10601"/>
                  <a:pt x="10814" y="10649"/>
                  <a:pt x="10844" y="10649"/>
                </a:cubicBezTo>
                <a:cubicBezTo>
                  <a:pt x="10873" y="10649"/>
                  <a:pt x="10895" y="10601"/>
                  <a:pt x="10895" y="10544"/>
                </a:cubicBezTo>
                <a:lnTo>
                  <a:pt x="10895" y="10324"/>
                </a:lnTo>
                <a:cubicBezTo>
                  <a:pt x="10895" y="10266"/>
                  <a:pt x="10873" y="10219"/>
                  <a:pt x="10844" y="10219"/>
                </a:cubicBezTo>
                <a:close/>
                <a:moveTo>
                  <a:pt x="11692" y="10219"/>
                </a:moveTo>
                <a:cubicBezTo>
                  <a:pt x="11663" y="10219"/>
                  <a:pt x="11640" y="10266"/>
                  <a:pt x="11640" y="10324"/>
                </a:cubicBezTo>
                <a:lnTo>
                  <a:pt x="11640" y="10544"/>
                </a:lnTo>
                <a:cubicBezTo>
                  <a:pt x="11640" y="10601"/>
                  <a:pt x="11663" y="10649"/>
                  <a:pt x="11692" y="10649"/>
                </a:cubicBezTo>
                <a:cubicBezTo>
                  <a:pt x="11721" y="10649"/>
                  <a:pt x="11745" y="10601"/>
                  <a:pt x="11745" y="10544"/>
                </a:cubicBezTo>
                <a:lnTo>
                  <a:pt x="11745" y="10324"/>
                </a:lnTo>
                <a:cubicBezTo>
                  <a:pt x="11745" y="10266"/>
                  <a:pt x="11721" y="10219"/>
                  <a:pt x="11692" y="10219"/>
                </a:cubicBezTo>
                <a:close/>
                <a:moveTo>
                  <a:pt x="12007" y="10219"/>
                </a:moveTo>
                <a:cubicBezTo>
                  <a:pt x="11978" y="10219"/>
                  <a:pt x="11955" y="10266"/>
                  <a:pt x="11955" y="10324"/>
                </a:cubicBezTo>
                <a:lnTo>
                  <a:pt x="11955" y="10544"/>
                </a:lnTo>
                <a:cubicBezTo>
                  <a:pt x="11955" y="10601"/>
                  <a:pt x="11978" y="10649"/>
                  <a:pt x="12007" y="10649"/>
                </a:cubicBezTo>
                <a:cubicBezTo>
                  <a:pt x="12036" y="10649"/>
                  <a:pt x="12060" y="10601"/>
                  <a:pt x="12060" y="10544"/>
                </a:cubicBezTo>
                <a:lnTo>
                  <a:pt x="12060" y="10324"/>
                </a:lnTo>
                <a:cubicBezTo>
                  <a:pt x="12060" y="10266"/>
                  <a:pt x="12036" y="10219"/>
                  <a:pt x="12007" y="10219"/>
                </a:cubicBezTo>
                <a:close/>
                <a:moveTo>
                  <a:pt x="12856" y="10219"/>
                </a:moveTo>
                <a:cubicBezTo>
                  <a:pt x="12827" y="10219"/>
                  <a:pt x="12804" y="10266"/>
                  <a:pt x="12804" y="10324"/>
                </a:cubicBezTo>
                <a:lnTo>
                  <a:pt x="12804" y="10544"/>
                </a:lnTo>
                <a:cubicBezTo>
                  <a:pt x="12804" y="10601"/>
                  <a:pt x="12827" y="10649"/>
                  <a:pt x="12856" y="10649"/>
                </a:cubicBezTo>
                <a:cubicBezTo>
                  <a:pt x="12886" y="10649"/>
                  <a:pt x="12909" y="10601"/>
                  <a:pt x="12909" y="10544"/>
                </a:cubicBezTo>
                <a:lnTo>
                  <a:pt x="12909" y="10324"/>
                </a:lnTo>
                <a:cubicBezTo>
                  <a:pt x="12909" y="10266"/>
                  <a:pt x="12886" y="10219"/>
                  <a:pt x="12856" y="10219"/>
                </a:cubicBezTo>
                <a:close/>
                <a:moveTo>
                  <a:pt x="13171" y="10219"/>
                </a:moveTo>
                <a:cubicBezTo>
                  <a:pt x="13142" y="10219"/>
                  <a:pt x="13118" y="10266"/>
                  <a:pt x="13118" y="10324"/>
                </a:cubicBezTo>
                <a:lnTo>
                  <a:pt x="13118" y="10544"/>
                </a:lnTo>
                <a:cubicBezTo>
                  <a:pt x="13118" y="10601"/>
                  <a:pt x="13142" y="10649"/>
                  <a:pt x="13171" y="10649"/>
                </a:cubicBezTo>
                <a:cubicBezTo>
                  <a:pt x="13200" y="10649"/>
                  <a:pt x="13224" y="10601"/>
                  <a:pt x="13224" y="10544"/>
                </a:cubicBezTo>
                <a:lnTo>
                  <a:pt x="13224" y="10324"/>
                </a:lnTo>
                <a:cubicBezTo>
                  <a:pt x="13224" y="10266"/>
                  <a:pt x="13200" y="10219"/>
                  <a:pt x="13171" y="10219"/>
                </a:cubicBezTo>
                <a:close/>
                <a:moveTo>
                  <a:pt x="14021" y="10219"/>
                </a:moveTo>
                <a:cubicBezTo>
                  <a:pt x="13992" y="10219"/>
                  <a:pt x="13968" y="10266"/>
                  <a:pt x="13968" y="10324"/>
                </a:cubicBezTo>
                <a:lnTo>
                  <a:pt x="13968" y="10544"/>
                </a:lnTo>
                <a:cubicBezTo>
                  <a:pt x="13968" y="10601"/>
                  <a:pt x="13992" y="10649"/>
                  <a:pt x="14021" y="10649"/>
                </a:cubicBezTo>
                <a:cubicBezTo>
                  <a:pt x="14050" y="10649"/>
                  <a:pt x="14074" y="10601"/>
                  <a:pt x="14074" y="10544"/>
                </a:cubicBezTo>
                <a:lnTo>
                  <a:pt x="14074" y="10324"/>
                </a:lnTo>
                <a:cubicBezTo>
                  <a:pt x="14074" y="10266"/>
                  <a:pt x="14050" y="10219"/>
                  <a:pt x="14021" y="10219"/>
                </a:cubicBezTo>
                <a:close/>
                <a:moveTo>
                  <a:pt x="14335" y="10219"/>
                </a:moveTo>
                <a:cubicBezTo>
                  <a:pt x="14306" y="10219"/>
                  <a:pt x="14282" y="10266"/>
                  <a:pt x="14282" y="10324"/>
                </a:cubicBezTo>
                <a:lnTo>
                  <a:pt x="14282" y="10544"/>
                </a:lnTo>
                <a:cubicBezTo>
                  <a:pt x="14282" y="10601"/>
                  <a:pt x="14306" y="10649"/>
                  <a:pt x="14335" y="10649"/>
                </a:cubicBezTo>
                <a:cubicBezTo>
                  <a:pt x="14364" y="10649"/>
                  <a:pt x="14388" y="10601"/>
                  <a:pt x="14388" y="10544"/>
                </a:cubicBezTo>
                <a:lnTo>
                  <a:pt x="14388" y="10324"/>
                </a:lnTo>
                <a:cubicBezTo>
                  <a:pt x="14388" y="10266"/>
                  <a:pt x="14364" y="10219"/>
                  <a:pt x="14335" y="10219"/>
                </a:cubicBezTo>
                <a:close/>
                <a:moveTo>
                  <a:pt x="15185" y="10219"/>
                </a:moveTo>
                <a:cubicBezTo>
                  <a:pt x="15156" y="10219"/>
                  <a:pt x="15132" y="10266"/>
                  <a:pt x="15132" y="10324"/>
                </a:cubicBezTo>
                <a:lnTo>
                  <a:pt x="15132" y="10544"/>
                </a:lnTo>
                <a:cubicBezTo>
                  <a:pt x="15132" y="10601"/>
                  <a:pt x="15156" y="10649"/>
                  <a:pt x="15185" y="10649"/>
                </a:cubicBezTo>
                <a:cubicBezTo>
                  <a:pt x="15214" y="10649"/>
                  <a:pt x="15237" y="10601"/>
                  <a:pt x="15237" y="10544"/>
                </a:cubicBezTo>
                <a:lnTo>
                  <a:pt x="15237" y="10324"/>
                </a:lnTo>
                <a:cubicBezTo>
                  <a:pt x="15237" y="10266"/>
                  <a:pt x="15214" y="10219"/>
                  <a:pt x="15185" y="10219"/>
                </a:cubicBezTo>
                <a:close/>
                <a:moveTo>
                  <a:pt x="15500" y="10219"/>
                </a:moveTo>
                <a:cubicBezTo>
                  <a:pt x="15470" y="10219"/>
                  <a:pt x="15447" y="10266"/>
                  <a:pt x="15447" y="10324"/>
                </a:cubicBezTo>
                <a:lnTo>
                  <a:pt x="15447" y="10544"/>
                </a:lnTo>
                <a:cubicBezTo>
                  <a:pt x="15447" y="10601"/>
                  <a:pt x="15470" y="10649"/>
                  <a:pt x="15500" y="10649"/>
                </a:cubicBezTo>
                <a:cubicBezTo>
                  <a:pt x="15529" y="10649"/>
                  <a:pt x="15551" y="10601"/>
                  <a:pt x="15551" y="10544"/>
                </a:cubicBezTo>
                <a:lnTo>
                  <a:pt x="15551" y="10324"/>
                </a:lnTo>
                <a:cubicBezTo>
                  <a:pt x="15551" y="10266"/>
                  <a:pt x="15529" y="10219"/>
                  <a:pt x="15500" y="10219"/>
                </a:cubicBezTo>
                <a:close/>
                <a:moveTo>
                  <a:pt x="16349" y="10219"/>
                </a:moveTo>
                <a:cubicBezTo>
                  <a:pt x="16320" y="10219"/>
                  <a:pt x="16296" y="10266"/>
                  <a:pt x="16296" y="10324"/>
                </a:cubicBezTo>
                <a:lnTo>
                  <a:pt x="16296" y="10544"/>
                </a:lnTo>
                <a:cubicBezTo>
                  <a:pt x="16296" y="10601"/>
                  <a:pt x="16320" y="10649"/>
                  <a:pt x="16349" y="10649"/>
                </a:cubicBezTo>
                <a:cubicBezTo>
                  <a:pt x="16378" y="10649"/>
                  <a:pt x="16401" y="10601"/>
                  <a:pt x="16401" y="10544"/>
                </a:cubicBezTo>
                <a:lnTo>
                  <a:pt x="16401" y="10324"/>
                </a:lnTo>
                <a:cubicBezTo>
                  <a:pt x="16401" y="10266"/>
                  <a:pt x="16378" y="10219"/>
                  <a:pt x="16349" y="10219"/>
                </a:cubicBezTo>
                <a:close/>
                <a:moveTo>
                  <a:pt x="16663" y="10219"/>
                </a:moveTo>
                <a:cubicBezTo>
                  <a:pt x="16634" y="10219"/>
                  <a:pt x="16611" y="10266"/>
                  <a:pt x="16611" y="10324"/>
                </a:cubicBezTo>
                <a:lnTo>
                  <a:pt x="16611" y="10544"/>
                </a:lnTo>
                <a:cubicBezTo>
                  <a:pt x="16611" y="10601"/>
                  <a:pt x="16634" y="10649"/>
                  <a:pt x="16663" y="10649"/>
                </a:cubicBezTo>
                <a:cubicBezTo>
                  <a:pt x="16692" y="10649"/>
                  <a:pt x="16716" y="10601"/>
                  <a:pt x="16716" y="10544"/>
                </a:cubicBezTo>
                <a:lnTo>
                  <a:pt x="16716" y="10324"/>
                </a:lnTo>
                <a:cubicBezTo>
                  <a:pt x="16716" y="10266"/>
                  <a:pt x="16692" y="10219"/>
                  <a:pt x="16663" y="10219"/>
                </a:cubicBezTo>
                <a:close/>
                <a:moveTo>
                  <a:pt x="17512" y="10219"/>
                </a:moveTo>
                <a:cubicBezTo>
                  <a:pt x="17483" y="10219"/>
                  <a:pt x="17459" y="10266"/>
                  <a:pt x="17459" y="10324"/>
                </a:cubicBezTo>
                <a:lnTo>
                  <a:pt x="17459" y="10544"/>
                </a:lnTo>
                <a:cubicBezTo>
                  <a:pt x="17459" y="10601"/>
                  <a:pt x="17483" y="10649"/>
                  <a:pt x="17512" y="10649"/>
                </a:cubicBezTo>
                <a:cubicBezTo>
                  <a:pt x="17541" y="10649"/>
                  <a:pt x="17565" y="10601"/>
                  <a:pt x="17565" y="10544"/>
                </a:cubicBezTo>
                <a:lnTo>
                  <a:pt x="17565" y="10324"/>
                </a:lnTo>
                <a:cubicBezTo>
                  <a:pt x="17565" y="10266"/>
                  <a:pt x="17541" y="10219"/>
                  <a:pt x="17512" y="10219"/>
                </a:cubicBezTo>
                <a:close/>
                <a:moveTo>
                  <a:pt x="17827" y="10219"/>
                </a:moveTo>
                <a:cubicBezTo>
                  <a:pt x="17798" y="10219"/>
                  <a:pt x="17774" y="10266"/>
                  <a:pt x="17774" y="10324"/>
                </a:cubicBezTo>
                <a:lnTo>
                  <a:pt x="17774" y="10544"/>
                </a:lnTo>
                <a:cubicBezTo>
                  <a:pt x="17774" y="10601"/>
                  <a:pt x="17798" y="10649"/>
                  <a:pt x="17827" y="10649"/>
                </a:cubicBezTo>
                <a:cubicBezTo>
                  <a:pt x="17856" y="10649"/>
                  <a:pt x="17880" y="10601"/>
                  <a:pt x="17880" y="10544"/>
                </a:cubicBezTo>
                <a:lnTo>
                  <a:pt x="17880" y="10324"/>
                </a:lnTo>
                <a:cubicBezTo>
                  <a:pt x="17880" y="10266"/>
                  <a:pt x="17856" y="10219"/>
                  <a:pt x="17827" y="10219"/>
                </a:cubicBezTo>
                <a:close/>
                <a:moveTo>
                  <a:pt x="18677" y="10219"/>
                </a:moveTo>
                <a:cubicBezTo>
                  <a:pt x="18648" y="10219"/>
                  <a:pt x="18624" y="10266"/>
                  <a:pt x="18624" y="10324"/>
                </a:cubicBezTo>
                <a:lnTo>
                  <a:pt x="18624" y="10544"/>
                </a:lnTo>
                <a:cubicBezTo>
                  <a:pt x="18624" y="10601"/>
                  <a:pt x="18648" y="10649"/>
                  <a:pt x="18677" y="10649"/>
                </a:cubicBezTo>
                <a:cubicBezTo>
                  <a:pt x="18706" y="10649"/>
                  <a:pt x="18730" y="10601"/>
                  <a:pt x="18730" y="10544"/>
                </a:cubicBezTo>
                <a:lnTo>
                  <a:pt x="18730" y="10324"/>
                </a:lnTo>
                <a:cubicBezTo>
                  <a:pt x="18730" y="10266"/>
                  <a:pt x="18706" y="10219"/>
                  <a:pt x="18677" y="10219"/>
                </a:cubicBezTo>
                <a:close/>
                <a:moveTo>
                  <a:pt x="18991" y="10219"/>
                </a:moveTo>
                <a:cubicBezTo>
                  <a:pt x="18962" y="10219"/>
                  <a:pt x="18938" y="10266"/>
                  <a:pt x="18938" y="10324"/>
                </a:cubicBezTo>
                <a:lnTo>
                  <a:pt x="18938" y="10544"/>
                </a:lnTo>
                <a:cubicBezTo>
                  <a:pt x="18938" y="10601"/>
                  <a:pt x="18962" y="10649"/>
                  <a:pt x="18991" y="10649"/>
                </a:cubicBezTo>
                <a:cubicBezTo>
                  <a:pt x="19020" y="10649"/>
                  <a:pt x="19044" y="10601"/>
                  <a:pt x="19044" y="10544"/>
                </a:cubicBezTo>
                <a:lnTo>
                  <a:pt x="19044" y="10324"/>
                </a:lnTo>
                <a:cubicBezTo>
                  <a:pt x="19044" y="10266"/>
                  <a:pt x="19020" y="10219"/>
                  <a:pt x="18991" y="10219"/>
                </a:cubicBezTo>
                <a:close/>
                <a:moveTo>
                  <a:pt x="19841" y="10219"/>
                </a:moveTo>
                <a:cubicBezTo>
                  <a:pt x="19812" y="10219"/>
                  <a:pt x="19788" y="10266"/>
                  <a:pt x="19788" y="10324"/>
                </a:cubicBezTo>
                <a:lnTo>
                  <a:pt x="19788" y="10544"/>
                </a:lnTo>
                <a:cubicBezTo>
                  <a:pt x="19788" y="10601"/>
                  <a:pt x="19812" y="10649"/>
                  <a:pt x="19841" y="10649"/>
                </a:cubicBezTo>
                <a:cubicBezTo>
                  <a:pt x="19870" y="10649"/>
                  <a:pt x="19894" y="10601"/>
                  <a:pt x="19894" y="10544"/>
                </a:cubicBezTo>
                <a:lnTo>
                  <a:pt x="19894" y="10324"/>
                </a:lnTo>
                <a:cubicBezTo>
                  <a:pt x="19894" y="10266"/>
                  <a:pt x="19870" y="10219"/>
                  <a:pt x="19841" y="10219"/>
                </a:cubicBezTo>
                <a:close/>
                <a:moveTo>
                  <a:pt x="20155" y="10219"/>
                </a:moveTo>
                <a:cubicBezTo>
                  <a:pt x="20126" y="10219"/>
                  <a:pt x="20102" y="10266"/>
                  <a:pt x="20102" y="10324"/>
                </a:cubicBezTo>
                <a:lnTo>
                  <a:pt x="20102" y="10544"/>
                </a:lnTo>
                <a:cubicBezTo>
                  <a:pt x="20102" y="10601"/>
                  <a:pt x="20126" y="10649"/>
                  <a:pt x="20155" y="10649"/>
                </a:cubicBezTo>
                <a:cubicBezTo>
                  <a:pt x="20184" y="10649"/>
                  <a:pt x="20207" y="10601"/>
                  <a:pt x="20207" y="10544"/>
                </a:cubicBezTo>
                <a:lnTo>
                  <a:pt x="20207" y="10324"/>
                </a:lnTo>
                <a:cubicBezTo>
                  <a:pt x="20207" y="10266"/>
                  <a:pt x="20184" y="10219"/>
                  <a:pt x="20155" y="10219"/>
                </a:cubicBezTo>
                <a:close/>
                <a:moveTo>
                  <a:pt x="21004" y="10219"/>
                </a:moveTo>
                <a:cubicBezTo>
                  <a:pt x="20975" y="10219"/>
                  <a:pt x="20952" y="10266"/>
                  <a:pt x="20952" y="10324"/>
                </a:cubicBezTo>
                <a:lnTo>
                  <a:pt x="20952" y="10544"/>
                </a:lnTo>
                <a:cubicBezTo>
                  <a:pt x="20952" y="10601"/>
                  <a:pt x="20975" y="10649"/>
                  <a:pt x="21004" y="10649"/>
                </a:cubicBezTo>
                <a:cubicBezTo>
                  <a:pt x="21033" y="10649"/>
                  <a:pt x="21057" y="10601"/>
                  <a:pt x="21057" y="10544"/>
                </a:cubicBezTo>
                <a:lnTo>
                  <a:pt x="21057" y="10324"/>
                </a:lnTo>
                <a:cubicBezTo>
                  <a:pt x="21057" y="10266"/>
                  <a:pt x="21033" y="10219"/>
                  <a:pt x="21004" y="10219"/>
                </a:cubicBezTo>
                <a:close/>
                <a:moveTo>
                  <a:pt x="21319" y="10219"/>
                </a:moveTo>
                <a:cubicBezTo>
                  <a:pt x="21289" y="10219"/>
                  <a:pt x="21267" y="10266"/>
                  <a:pt x="21267" y="10324"/>
                </a:cubicBezTo>
                <a:lnTo>
                  <a:pt x="21267" y="10544"/>
                </a:lnTo>
                <a:cubicBezTo>
                  <a:pt x="21267" y="10601"/>
                  <a:pt x="21289" y="10649"/>
                  <a:pt x="21319" y="10649"/>
                </a:cubicBezTo>
                <a:cubicBezTo>
                  <a:pt x="21348" y="10649"/>
                  <a:pt x="21372" y="10601"/>
                  <a:pt x="21372" y="10544"/>
                </a:cubicBezTo>
                <a:lnTo>
                  <a:pt x="21372" y="10324"/>
                </a:lnTo>
                <a:cubicBezTo>
                  <a:pt x="21372" y="10266"/>
                  <a:pt x="21348" y="10219"/>
                  <a:pt x="21319" y="10219"/>
                </a:cubicBezTo>
                <a:close/>
                <a:moveTo>
                  <a:pt x="281" y="10949"/>
                </a:moveTo>
                <a:cubicBezTo>
                  <a:pt x="252" y="10949"/>
                  <a:pt x="228" y="10996"/>
                  <a:pt x="228" y="11054"/>
                </a:cubicBezTo>
                <a:lnTo>
                  <a:pt x="228" y="11274"/>
                </a:lnTo>
                <a:cubicBezTo>
                  <a:pt x="228" y="11331"/>
                  <a:pt x="252" y="11379"/>
                  <a:pt x="281" y="11379"/>
                </a:cubicBezTo>
                <a:cubicBezTo>
                  <a:pt x="311" y="11379"/>
                  <a:pt x="334" y="11331"/>
                  <a:pt x="334" y="11274"/>
                </a:cubicBezTo>
                <a:lnTo>
                  <a:pt x="334" y="11054"/>
                </a:lnTo>
                <a:cubicBezTo>
                  <a:pt x="334" y="10996"/>
                  <a:pt x="311" y="10949"/>
                  <a:pt x="281" y="10949"/>
                </a:cubicBezTo>
                <a:close/>
                <a:moveTo>
                  <a:pt x="596" y="10949"/>
                </a:moveTo>
                <a:cubicBezTo>
                  <a:pt x="567" y="10949"/>
                  <a:pt x="543" y="10996"/>
                  <a:pt x="543" y="11054"/>
                </a:cubicBezTo>
                <a:lnTo>
                  <a:pt x="543" y="11274"/>
                </a:lnTo>
                <a:cubicBezTo>
                  <a:pt x="543" y="11331"/>
                  <a:pt x="567" y="11379"/>
                  <a:pt x="596" y="11379"/>
                </a:cubicBezTo>
                <a:cubicBezTo>
                  <a:pt x="625" y="11379"/>
                  <a:pt x="649" y="11331"/>
                  <a:pt x="649" y="11274"/>
                </a:cubicBezTo>
                <a:lnTo>
                  <a:pt x="649" y="11054"/>
                </a:lnTo>
                <a:cubicBezTo>
                  <a:pt x="649" y="10996"/>
                  <a:pt x="625" y="10949"/>
                  <a:pt x="596" y="10949"/>
                </a:cubicBezTo>
                <a:close/>
                <a:moveTo>
                  <a:pt x="1446" y="10949"/>
                </a:moveTo>
                <a:cubicBezTo>
                  <a:pt x="1417" y="10949"/>
                  <a:pt x="1393" y="10996"/>
                  <a:pt x="1393" y="11054"/>
                </a:cubicBezTo>
                <a:lnTo>
                  <a:pt x="1393" y="11274"/>
                </a:lnTo>
                <a:cubicBezTo>
                  <a:pt x="1393" y="11331"/>
                  <a:pt x="1417" y="11379"/>
                  <a:pt x="1446" y="11379"/>
                </a:cubicBezTo>
                <a:cubicBezTo>
                  <a:pt x="1475" y="11379"/>
                  <a:pt x="1499" y="11331"/>
                  <a:pt x="1499" y="11274"/>
                </a:cubicBezTo>
                <a:lnTo>
                  <a:pt x="1499" y="11054"/>
                </a:lnTo>
                <a:cubicBezTo>
                  <a:pt x="1499" y="10996"/>
                  <a:pt x="1475" y="10949"/>
                  <a:pt x="1446" y="10949"/>
                </a:cubicBezTo>
                <a:close/>
                <a:moveTo>
                  <a:pt x="1760" y="10949"/>
                </a:moveTo>
                <a:cubicBezTo>
                  <a:pt x="1731" y="10949"/>
                  <a:pt x="1707" y="10996"/>
                  <a:pt x="1707" y="11054"/>
                </a:cubicBezTo>
                <a:lnTo>
                  <a:pt x="1707" y="11274"/>
                </a:lnTo>
                <a:cubicBezTo>
                  <a:pt x="1707" y="11331"/>
                  <a:pt x="1731" y="11379"/>
                  <a:pt x="1760" y="11379"/>
                </a:cubicBezTo>
                <a:cubicBezTo>
                  <a:pt x="1789" y="11379"/>
                  <a:pt x="1813" y="11331"/>
                  <a:pt x="1813" y="11274"/>
                </a:cubicBezTo>
                <a:lnTo>
                  <a:pt x="1813" y="11054"/>
                </a:lnTo>
                <a:cubicBezTo>
                  <a:pt x="1813" y="10996"/>
                  <a:pt x="1789" y="10949"/>
                  <a:pt x="1760" y="10949"/>
                </a:cubicBezTo>
                <a:close/>
                <a:moveTo>
                  <a:pt x="2610" y="10949"/>
                </a:moveTo>
                <a:cubicBezTo>
                  <a:pt x="2581" y="10949"/>
                  <a:pt x="2557" y="10996"/>
                  <a:pt x="2557" y="11054"/>
                </a:cubicBezTo>
                <a:lnTo>
                  <a:pt x="2557" y="11274"/>
                </a:lnTo>
                <a:cubicBezTo>
                  <a:pt x="2557" y="11331"/>
                  <a:pt x="2581" y="11379"/>
                  <a:pt x="2610" y="11379"/>
                </a:cubicBezTo>
                <a:cubicBezTo>
                  <a:pt x="2639" y="11379"/>
                  <a:pt x="2662" y="11331"/>
                  <a:pt x="2662" y="11274"/>
                </a:cubicBezTo>
                <a:lnTo>
                  <a:pt x="2662" y="11054"/>
                </a:lnTo>
                <a:cubicBezTo>
                  <a:pt x="2662" y="10996"/>
                  <a:pt x="2639" y="10949"/>
                  <a:pt x="2610" y="10949"/>
                </a:cubicBezTo>
                <a:close/>
                <a:moveTo>
                  <a:pt x="2924" y="10949"/>
                </a:moveTo>
                <a:cubicBezTo>
                  <a:pt x="2895" y="10949"/>
                  <a:pt x="2871" y="10996"/>
                  <a:pt x="2871" y="11054"/>
                </a:cubicBezTo>
                <a:lnTo>
                  <a:pt x="2871" y="11274"/>
                </a:lnTo>
                <a:cubicBezTo>
                  <a:pt x="2871" y="11331"/>
                  <a:pt x="2895" y="11379"/>
                  <a:pt x="2924" y="11379"/>
                </a:cubicBezTo>
                <a:cubicBezTo>
                  <a:pt x="2954" y="11379"/>
                  <a:pt x="2976" y="11331"/>
                  <a:pt x="2976" y="11274"/>
                </a:cubicBezTo>
                <a:lnTo>
                  <a:pt x="2976" y="11054"/>
                </a:lnTo>
                <a:cubicBezTo>
                  <a:pt x="2976" y="10996"/>
                  <a:pt x="2954" y="10949"/>
                  <a:pt x="2924" y="10949"/>
                </a:cubicBezTo>
                <a:close/>
                <a:moveTo>
                  <a:pt x="3773" y="10949"/>
                </a:moveTo>
                <a:cubicBezTo>
                  <a:pt x="3744" y="10949"/>
                  <a:pt x="3721" y="10996"/>
                  <a:pt x="3721" y="11054"/>
                </a:cubicBezTo>
                <a:lnTo>
                  <a:pt x="3721" y="11274"/>
                </a:lnTo>
                <a:cubicBezTo>
                  <a:pt x="3721" y="11331"/>
                  <a:pt x="3744" y="11379"/>
                  <a:pt x="3773" y="11379"/>
                </a:cubicBezTo>
                <a:cubicBezTo>
                  <a:pt x="3802" y="11379"/>
                  <a:pt x="3826" y="11331"/>
                  <a:pt x="3826" y="11274"/>
                </a:cubicBezTo>
                <a:lnTo>
                  <a:pt x="3826" y="11054"/>
                </a:lnTo>
                <a:cubicBezTo>
                  <a:pt x="3826" y="10996"/>
                  <a:pt x="3802" y="10949"/>
                  <a:pt x="3773" y="10949"/>
                </a:cubicBezTo>
                <a:close/>
                <a:moveTo>
                  <a:pt x="4088" y="10949"/>
                </a:moveTo>
                <a:cubicBezTo>
                  <a:pt x="4058" y="10949"/>
                  <a:pt x="4035" y="10996"/>
                  <a:pt x="4035" y="11054"/>
                </a:cubicBezTo>
                <a:lnTo>
                  <a:pt x="4035" y="11274"/>
                </a:lnTo>
                <a:cubicBezTo>
                  <a:pt x="4035" y="11331"/>
                  <a:pt x="4058" y="11379"/>
                  <a:pt x="4088" y="11379"/>
                </a:cubicBezTo>
                <a:cubicBezTo>
                  <a:pt x="4117" y="11379"/>
                  <a:pt x="4141" y="11331"/>
                  <a:pt x="4141" y="11274"/>
                </a:cubicBezTo>
                <a:lnTo>
                  <a:pt x="4141" y="11054"/>
                </a:lnTo>
                <a:cubicBezTo>
                  <a:pt x="4141" y="10996"/>
                  <a:pt x="4117" y="10949"/>
                  <a:pt x="4088" y="10949"/>
                </a:cubicBezTo>
                <a:close/>
                <a:moveTo>
                  <a:pt x="4937" y="10949"/>
                </a:moveTo>
                <a:cubicBezTo>
                  <a:pt x="4908" y="10949"/>
                  <a:pt x="4884" y="10996"/>
                  <a:pt x="4884" y="11054"/>
                </a:cubicBezTo>
                <a:lnTo>
                  <a:pt x="4884" y="11274"/>
                </a:lnTo>
                <a:cubicBezTo>
                  <a:pt x="4884" y="11331"/>
                  <a:pt x="4908" y="11379"/>
                  <a:pt x="4937" y="11379"/>
                </a:cubicBezTo>
                <a:cubicBezTo>
                  <a:pt x="4966" y="11379"/>
                  <a:pt x="4990" y="11331"/>
                  <a:pt x="4990" y="11274"/>
                </a:cubicBezTo>
                <a:lnTo>
                  <a:pt x="4990" y="11054"/>
                </a:lnTo>
                <a:cubicBezTo>
                  <a:pt x="4990" y="10996"/>
                  <a:pt x="4966" y="10949"/>
                  <a:pt x="4937" y="10949"/>
                </a:cubicBezTo>
                <a:close/>
                <a:moveTo>
                  <a:pt x="5252" y="10949"/>
                </a:moveTo>
                <a:cubicBezTo>
                  <a:pt x="5223" y="10949"/>
                  <a:pt x="5199" y="10996"/>
                  <a:pt x="5199" y="11054"/>
                </a:cubicBezTo>
                <a:lnTo>
                  <a:pt x="5199" y="11274"/>
                </a:lnTo>
                <a:cubicBezTo>
                  <a:pt x="5199" y="11331"/>
                  <a:pt x="5223" y="11379"/>
                  <a:pt x="5252" y="11379"/>
                </a:cubicBezTo>
                <a:cubicBezTo>
                  <a:pt x="5281" y="11379"/>
                  <a:pt x="5305" y="11331"/>
                  <a:pt x="5305" y="11274"/>
                </a:cubicBezTo>
                <a:lnTo>
                  <a:pt x="5305" y="11054"/>
                </a:lnTo>
                <a:cubicBezTo>
                  <a:pt x="5305" y="10996"/>
                  <a:pt x="5281" y="10949"/>
                  <a:pt x="5252" y="10949"/>
                </a:cubicBezTo>
                <a:close/>
                <a:moveTo>
                  <a:pt x="6102" y="10949"/>
                </a:moveTo>
                <a:cubicBezTo>
                  <a:pt x="6072" y="10949"/>
                  <a:pt x="6049" y="10996"/>
                  <a:pt x="6049" y="11054"/>
                </a:cubicBezTo>
                <a:lnTo>
                  <a:pt x="6049" y="11274"/>
                </a:lnTo>
                <a:cubicBezTo>
                  <a:pt x="6049" y="11331"/>
                  <a:pt x="6072" y="11379"/>
                  <a:pt x="6102" y="11379"/>
                </a:cubicBezTo>
                <a:cubicBezTo>
                  <a:pt x="6131" y="11379"/>
                  <a:pt x="6155" y="11331"/>
                  <a:pt x="6155" y="11274"/>
                </a:cubicBezTo>
                <a:lnTo>
                  <a:pt x="6155" y="11054"/>
                </a:lnTo>
                <a:cubicBezTo>
                  <a:pt x="6155" y="10996"/>
                  <a:pt x="6131" y="10949"/>
                  <a:pt x="6102" y="10949"/>
                </a:cubicBezTo>
                <a:close/>
                <a:moveTo>
                  <a:pt x="6416" y="10949"/>
                </a:moveTo>
                <a:cubicBezTo>
                  <a:pt x="6387" y="10949"/>
                  <a:pt x="6363" y="10996"/>
                  <a:pt x="6363" y="11054"/>
                </a:cubicBezTo>
                <a:lnTo>
                  <a:pt x="6363" y="11274"/>
                </a:lnTo>
                <a:cubicBezTo>
                  <a:pt x="6363" y="11331"/>
                  <a:pt x="6387" y="11379"/>
                  <a:pt x="6416" y="11379"/>
                </a:cubicBezTo>
                <a:cubicBezTo>
                  <a:pt x="6445" y="11379"/>
                  <a:pt x="6469" y="11331"/>
                  <a:pt x="6469" y="11274"/>
                </a:cubicBezTo>
                <a:lnTo>
                  <a:pt x="6469" y="11054"/>
                </a:lnTo>
                <a:cubicBezTo>
                  <a:pt x="6469" y="10996"/>
                  <a:pt x="6445" y="10949"/>
                  <a:pt x="6416" y="10949"/>
                </a:cubicBezTo>
                <a:close/>
                <a:moveTo>
                  <a:pt x="7266" y="10949"/>
                </a:moveTo>
                <a:cubicBezTo>
                  <a:pt x="7237" y="10949"/>
                  <a:pt x="7213" y="10996"/>
                  <a:pt x="7213" y="11054"/>
                </a:cubicBezTo>
                <a:lnTo>
                  <a:pt x="7213" y="11274"/>
                </a:lnTo>
                <a:cubicBezTo>
                  <a:pt x="7213" y="11331"/>
                  <a:pt x="7237" y="11379"/>
                  <a:pt x="7266" y="11379"/>
                </a:cubicBezTo>
                <a:cubicBezTo>
                  <a:pt x="7295" y="11379"/>
                  <a:pt x="7318" y="11331"/>
                  <a:pt x="7318" y="11274"/>
                </a:cubicBezTo>
                <a:lnTo>
                  <a:pt x="7318" y="11054"/>
                </a:lnTo>
                <a:cubicBezTo>
                  <a:pt x="7318" y="10996"/>
                  <a:pt x="7295" y="10949"/>
                  <a:pt x="7266" y="10949"/>
                </a:cubicBezTo>
                <a:close/>
                <a:moveTo>
                  <a:pt x="7580" y="10949"/>
                </a:moveTo>
                <a:cubicBezTo>
                  <a:pt x="7551" y="10949"/>
                  <a:pt x="7527" y="10996"/>
                  <a:pt x="7527" y="11054"/>
                </a:cubicBezTo>
                <a:lnTo>
                  <a:pt x="7527" y="11274"/>
                </a:lnTo>
                <a:cubicBezTo>
                  <a:pt x="7527" y="11331"/>
                  <a:pt x="7551" y="11379"/>
                  <a:pt x="7580" y="11379"/>
                </a:cubicBezTo>
                <a:cubicBezTo>
                  <a:pt x="7609" y="11379"/>
                  <a:pt x="7632" y="11331"/>
                  <a:pt x="7632" y="11274"/>
                </a:cubicBezTo>
                <a:lnTo>
                  <a:pt x="7632" y="11054"/>
                </a:lnTo>
                <a:cubicBezTo>
                  <a:pt x="7632" y="10996"/>
                  <a:pt x="7609" y="10949"/>
                  <a:pt x="7580" y="10949"/>
                </a:cubicBezTo>
                <a:close/>
                <a:moveTo>
                  <a:pt x="8429" y="10949"/>
                </a:moveTo>
                <a:cubicBezTo>
                  <a:pt x="8400" y="10949"/>
                  <a:pt x="8377" y="10996"/>
                  <a:pt x="8377" y="11054"/>
                </a:cubicBezTo>
                <a:lnTo>
                  <a:pt x="8377" y="11274"/>
                </a:lnTo>
                <a:cubicBezTo>
                  <a:pt x="8377" y="11331"/>
                  <a:pt x="8400" y="11379"/>
                  <a:pt x="8429" y="11379"/>
                </a:cubicBezTo>
                <a:cubicBezTo>
                  <a:pt x="8458" y="11379"/>
                  <a:pt x="8482" y="11331"/>
                  <a:pt x="8482" y="11274"/>
                </a:cubicBezTo>
                <a:lnTo>
                  <a:pt x="8482" y="11054"/>
                </a:lnTo>
                <a:cubicBezTo>
                  <a:pt x="8482" y="10996"/>
                  <a:pt x="8458" y="10949"/>
                  <a:pt x="8429" y="10949"/>
                </a:cubicBezTo>
                <a:close/>
                <a:moveTo>
                  <a:pt x="8744" y="10949"/>
                </a:moveTo>
                <a:cubicBezTo>
                  <a:pt x="8714" y="10949"/>
                  <a:pt x="8691" y="10996"/>
                  <a:pt x="8691" y="11054"/>
                </a:cubicBezTo>
                <a:lnTo>
                  <a:pt x="8691" y="11274"/>
                </a:lnTo>
                <a:cubicBezTo>
                  <a:pt x="8691" y="11331"/>
                  <a:pt x="8714" y="11379"/>
                  <a:pt x="8744" y="11379"/>
                </a:cubicBezTo>
                <a:cubicBezTo>
                  <a:pt x="8773" y="11379"/>
                  <a:pt x="8796" y="11331"/>
                  <a:pt x="8796" y="11274"/>
                </a:cubicBezTo>
                <a:lnTo>
                  <a:pt x="8796" y="11054"/>
                </a:lnTo>
                <a:cubicBezTo>
                  <a:pt x="8796" y="10996"/>
                  <a:pt x="8773" y="10949"/>
                  <a:pt x="8744" y="10949"/>
                </a:cubicBezTo>
                <a:close/>
                <a:moveTo>
                  <a:pt x="9593" y="10949"/>
                </a:moveTo>
                <a:cubicBezTo>
                  <a:pt x="9564" y="10949"/>
                  <a:pt x="9540" y="10996"/>
                  <a:pt x="9540" y="11054"/>
                </a:cubicBezTo>
                <a:lnTo>
                  <a:pt x="9540" y="11274"/>
                </a:lnTo>
                <a:cubicBezTo>
                  <a:pt x="9540" y="11331"/>
                  <a:pt x="9564" y="11379"/>
                  <a:pt x="9593" y="11379"/>
                </a:cubicBezTo>
                <a:cubicBezTo>
                  <a:pt x="9622" y="11379"/>
                  <a:pt x="9646" y="11331"/>
                  <a:pt x="9646" y="11274"/>
                </a:cubicBezTo>
                <a:lnTo>
                  <a:pt x="9646" y="11054"/>
                </a:lnTo>
                <a:cubicBezTo>
                  <a:pt x="9646" y="10996"/>
                  <a:pt x="9622" y="10949"/>
                  <a:pt x="9593" y="10949"/>
                </a:cubicBezTo>
                <a:close/>
                <a:moveTo>
                  <a:pt x="9908" y="10949"/>
                </a:moveTo>
                <a:cubicBezTo>
                  <a:pt x="9879" y="10949"/>
                  <a:pt x="9855" y="10996"/>
                  <a:pt x="9855" y="11054"/>
                </a:cubicBezTo>
                <a:lnTo>
                  <a:pt x="9855" y="11274"/>
                </a:lnTo>
                <a:cubicBezTo>
                  <a:pt x="9855" y="11331"/>
                  <a:pt x="9879" y="11379"/>
                  <a:pt x="9908" y="11379"/>
                </a:cubicBezTo>
                <a:cubicBezTo>
                  <a:pt x="9937" y="11379"/>
                  <a:pt x="9961" y="11331"/>
                  <a:pt x="9961" y="11274"/>
                </a:cubicBezTo>
                <a:lnTo>
                  <a:pt x="9961" y="11054"/>
                </a:lnTo>
                <a:cubicBezTo>
                  <a:pt x="9961" y="10996"/>
                  <a:pt x="9937" y="10949"/>
                  <a:pt x="9908" y="10949"/>
                </a:cubicBezTo>
                <a:close/>
                <a:moveTo>
                  <a:pt x="10758" y="10949"/>
                </a:moveTo>
                <a:cubicBezTo>
                  <a:pt x="10728" y="10949"/>
                  <a:pt x="10705" y="10996"/>
                  <a:pt x="10705" y="11054"/>
                </a:cubicBezTo>
                <a:lnTo>
                  <a:pt x="10705" y="11274"/>
                </a:lnTo>
                <a:cubicBezTo>
                  <a:pt x="10705" y="11331"/>
                  <a:pt x="10728" y="11379"/>
                  <a:pt x="10758" y="11379"/>
                </a:cubicBezTo>
                <a:cubicBezTo>
                  <a:pt x="10787" y="11379"/>
                  <a:pt x="10810" y="11331"/>
                  <a:pt x="10810" y="11274"/>
                </a:cubicBezTo>
                <a:lnTo>
                  <a:pt x="10810" y="11054"/>
                </a:lnTo>
                <a:cubicBezTo>
                  <a:pt x="10810" y="10996"/>
                  <a:pt x="10787" y="10949"/>
                  <a:pt x="10758" y="10949"/>
                </a:cubicBezTo>
                <a:close/>
                <a:moveTo>
                  <a:pt x="11072" y="10949"/>
                </a:moveTo>
                <a:cubicBezTo>
                  <a:pt x="11043" y="10949"/>
                  <a:pt x="11019" y="10996"/>
                  <a:pt x="11019" y="11054"/>
                </a:cubicBezTo>
                <a:lnTo>
                  <a:pt x="11019" y="11274"/>
                </a:lnTo>
                <a:cubicBezTo>
                  <a:pt x="11019" y="11331"/>
                  <a:pt x="11043" y="11379"/>
                  <a:pt x="11072" y="11379"/>
                </a:cubicBezTo>
                <a:cubicBezTo>
                  <a:pt x="11101" y="11379"/>
                  <a:pt x="11125" y="11331"/>
                  <a:pt x="11125" y="11274"/>
                </a:cubicBezTo>
                <a:lnTo>
                  <a:pt x="11125" y="11054"/>
                </a:lnTo>
                <a:cubicBezTo>
                  <a:pt x="11125" y="10996"/>
                  <a:pt x="11101" y="10949"/>
                  <a:pt x="11072" y="10949"/>
                </a:cubicBezTo>
                <a:close/>
                <a:moveTo>
                  <a:pt x="11922" y="10949"/>
                </a:moveTo>
                <a:cubicBezTo>
                  <a:pt x="11893" y="10949"/>
                  <a:pt x="11869" y="10996"/>
                  <a:pt x="11869" y="11054"/>
                </a:cubicBezTo>
                <a:lnTo>
                  <a:pt x="11869" y="11274"/>
                </a:lnTo>
                <a:cubicBezTo>
                  <a:pt x="11869" y="11331"/>
                  <a:pt x="11893" y="11379"/>
                  <a:pt x="11922" y="11379"/>
                </a:cubicBezTo>
                <a:cubicBezTo>
                  <a:pt x="11951" y="11379"/>
                  <a:pt x="11974" y="11331"/>
                  <a:pt x="11974" y="11274"/>
                </a:cubicBezTo>
                <a:lnTo>
                  <a:pt x="11974" y="11054"/>
                </a:lnTo>
                <a:cubicBezTo>
                  <a:pt x="11974" y="10996"/>
                  <a:pt x="11951" y="10949"/>
                  <a:pt x="11922" y="10949"/>
                </a:cubicBezTo>
                <a:close/>
                <a:moveTo>
                  <a:pt x="12236" y="10949"/>
                </a:moveTo>
                <a:cubicBezTo>
                  <a:pt x="12207" y="10949"/>
                  <a:pt x="12183" y="10996"/>
                  <a:pt x="12183" y="11054"/>
                </a:cubicBezTo>
                <a:lnTo>
                  <a:pt x="12183" y="11274"/>
                </a:lnTo>
                <a:cubicBezTo>
                  <a:pt x="12183" y="11331"/>
                  <a:pt x="12207" y="11379"/>
                  <a:pt x="12236" y="11379"/>
                </a:cubicBezTo>
                <a:cubicBezTo>
                  <a:pt x="12265" y="11379"/>
                  <a:pt x="12288" y="11331"/>
                  <a:pt x="12288" y="11274"/>
                </a:cubicBezTo>
                <a:lnTo>
                  <a:pt x="12288" y="11054"/>
                </a:lnTo>
                <a:cubicBezTo>
                  <a:pt x="12288" y="10996"/>
                  <a:pt x="12265" y="10949"/>
                  <a:pt x="12236" y="10949"/>
                </a:cubicBezTo>
                <a:close/>
                <a:moveTo>
                  <a:pt x="13085" y="10949"/>
                </a:moveTo>
                <a:cubicBezTo>
                  <a:pt x="13056" y="10949"/>
                  <a:pt x="13032" y="10996"/>
                  <a:pt x="13032" y="11054"/>
                </a:cubicBezTo>
                <a:lnTo>
                  <a:pt x="13032" y="11274"/>
                </a:lnTo>
                <a:cubicBezTo>
                  <a:pt x="13032" y="11331"/>
                  <a:pt x="13056" y="11379"/>
                  <a:pt x="13085" y="11379"/>
                </a:cubicBezTo>
                <a:cubicBezTo>
                  <a:pt x="13114" y="11379"/>
                  <a:pt x="13138" y="11331"/>
                  <a:pt x="13138" y="11274"/>
                </a:cubicBezTo>
                <a:lnTo>
                  <a:pt x="13138" y="11054"/>
                </a:lnTo>
                <a:cubicBezTo>
                  <a:pt x="13138" y="10996"/>
                  <a:pt x="13114" y="10949"/>
                  <a:pt x="13085" y="10949"/>
                </a:cubicBezTo>
                <a:close/>
                <a:moveTo>
                  <a:pt x="13399" y="10949"/>
                </a:moveTo>
                <a:cubicBezTo>
                  <a:pt x="13370" y="10949"/>
                  <a:pt x="13348" y="10996"/>
                  <a:pt x="13348" y="11054"/>
                </a:cubicBezTo>
                <a:lnTo>
                  <a:pt x="13348" y="11274"/>
                </a:lnTo>
                <a:cubicBezTo>
                  <a:pt x="13348" y="11331"/>
                  <a:pt x="13370" y="11379"/>
                  <a:pt x="13399" y="11379"/>
                </a:cubicBezTo>
                <a:cubicBezTo>
                  <a:pt x="13428" y="11379"/>
                  <a:pt x="13452" y="11331"/>
                  <a:pt x="13452" y="11274"/>
                </a:cubicBezTo>
                <a:lnTo>
                  <a:pt x="13452" y="11054"/>
                </a:lnTo>
                <a:cubicBezTo>
                  <a:pt x="13452" y="10996"/>
                  <a:pt x="13428" y="10949"/>
                  <a:pt x="13399" y="10949"/>
                </a:cubicBezTo>
                <a:close/>
                <a:moveTo>
                  <a:pt x="14249" y="10949"/>
                </a:moveTo>
                <a:cubicBezTo>
                  <a:pt x="14220" y="10949"/>
                  <a:pt x="14196" y="10996"/>
                  <a:pt x="14196" y="11054"/>
                </a:cubicBezTo>
                <a:lnTo>
                  <a:pt x="14196" y="11274"/>
                </a:lnTo>
                <a:cubicBezTo>
                  <a:pt x="14196" y="11331"/>
                  <a:pt x="14220" y="11379"/>
                  <a:pt x="14249" y="11379"/>
                </a:cubicBezTo>
                <a:cubicBezTo>
                  <a:pt x="14278" y="11379"/>
                  <a:pt x="14302" y="11331"/>
                  <a:pt x="14302" y="11274"/>
                </a:cubicBezTo>
                <a:lnTo>
                  <a:pt x="14302" y="11054"/>
                </a:lnTo>
                <a:cubicBezTo>
                  <a:pt x="14302" y="10996"/>
                  <a:pt x="14278" y="10949"/>
                  <a:pt x="14249" y="10949"/>
                </a:cubicBezTo>
                <a:close/>
                <a:moveTo>
                  <a:pt x="14564" y="10949"/>
                </a:moveTo>
                <a:cubicBezTo>
                  <a:pt x="14535" y="10949"/>
                  <a:pt x="14511" y="10996"/>
                  <a:pt x="14511" y="11054"/>
                </a:cubicBezTo>
                <a:lnTo>
                  <a:pt x="14511" y="11274"/>
                </a:lnTo>
                <a:cubicBezTo>
                  <a:pt x="14511" y="11331"/>
                  <a:pt x="14535" y="11379"/>
                  <a:pt x="14564" y="11379"/>
                </a:cubicBezTo>
                <a:cubicBezTo>
                  <a:pt x="14593" y="11379"/>
                  <a:pt x="14617" y="11331"/>
                  <a:pt x="14617" y="11274"/>
                </a:cubicBezTo>
                <a:lnTo>
                  <a:pt x="14617" y="11054"/>
                </a:lnTo>
                <a:cubicBezTo>
                  <a:pt x="14617" y="10996"/>
                  <a:pt x="14593" y="10949"/>
                  <a:pt x="14564" y="10949"/>
                </a:cubicBezTo>
                <a:close/>
                <a:moveTo>
                  <a:pt x="15413" y="10949"/>
                </a:moveTo>
                <a:cubicBezTo>
                  <a:pt x="15384" y="10949"/>
                  <a:pt x="15360" y="10996"/>
                  <a:pt x="15360" y="11054"/>
                </a:cubicBezTo>
                <a:lnTo>
                  <a:pt x="15360" y="11274"/>
                </a:lnTo>
                <a:cubicBezTo>
                  <a:pt x="15360" y="11331"/>
                  <a:pt x="15384" y="11379"/>
                  <a:pt x="15413" y="11379"/>
                </a:cubicBezTo>
                <a:cubicBezTo>
                  <a:pt x="15442" y="11379"/>
                  <a:pt x="15465" y="11331"/>
                  <a:pt x="15465" y="11274"/>
                </a:cubicBezTo>
                <a:lnTo>
                  <a:pt x="15465" y="11054"/>
                </a:lnTo>
                <a:cubicBezTo>
                  <a:pt x="15465" y="10996"/>
                  <a:pt x="15442" y="10949"/>
                  <a:pt x="15413" y="10949"/>
                </a:cubicBezTo>
                <a:close/>
                <a:moveTo>
                  <a:pt x="15728" y="10949"/>
                </a:moveTo>
                <a:cubicBezTo>
                  <a:pt x="15699" y="10949"/>
                  <a:pt x="15675" y="10996"/>
                  <a:pt x="15675" y="11054"/>
                </a:cubicBezTo>
                <a:lnTo>
                  <a:pt x="15675" y="11274"/>
                </a:lnTo>
                <a:cubicBezTo>
                  <a:pt x="15675" y="11331"/>
                  <a:pt x="15699" y="11379"/>
                  <a:pt x="15728" y="11379"/>
                </a:cubicBezTo>
                <a:cubicBezTo>
                  <a:pt x="15757" y="11379"/>
                  <a:pt x="15781" y="11331"/>
                  <a:pt x="15781" y="11274"/>
                </a:cubicBezTo>
                <a:lnTo>
                  <a:pt x="15781" y="11054"/>
                </a:lnTo>
                <a:cubicBezTo>
                  <a:pt x="15781" y="10996"/>
                  <a:pt x="15757" y="10949"/>
                  <a:pt x="15728" y="10949"/>
                </a:cubicBezTo>
                <a:close/>
                <a:moveTo>
                  <a:pt x="16578" y="10949"/>
                </a:moveTo>
                <a:cubicBezTo>
                  <a:pt x="16549" y="10949"/>
                  <a:pt x="16525" y="10996"/>
                  <a:pt x="16525" y="11054"/>
                </a:cubicBezTo>
                <a:lnTo>
                  <a:pt x="16525" y="11274"/>
                </a:lnTo>
                <a:cubicBezTo>
                  <a:pt x="16525" y="11331"/>
                  <a:pt x="16549" y="11379"/>
                  <a:pt x="16578" y="11379"/>
                </a:cubicBezTo>
                <a:cubicBezTo>
                  <a:pt x="16607" y="11379"/>
                  <a:pt x="16630" y="11331"/>
                  <a:pt x="16630" y="11274"/>
                </a:cubicBezTo>
                <a:lnTo>
                  <a:pt x="16630" y="11054"/>
                </a:lnTo>
                <a:cubicBezTo>
                  <a:pt x="16630" y="10996"/>
                  <a:pt x="16607" y="10949"/>
                  <a:pt x="16578" y="10949"/>
                </a:cubicBezTo>
                <a:close/>
                <a:moveTo>
                  <a:pt x="16892" y="10949"/>
                </a:moveTo>
                <a:cubicBezTo>
                  <a:pt x="16863" y="10949"/>
                  <a:pt x="16839" y="10996"/>
                  <a:pt x="16839" y="11054"/>
                </a:cubicBezTo>
                <a:lnTo>
                  <a:pt x="16839" y="11274"/>
                </a:lnTo>
                <a:cubicBezTo>
                  <a:pt x="16839" y="11331"/>
                  <a:pt x="16863" y="11379"/>
                  <a:pt x="16892" y="11379"/>
                </a:cubicBezTo>
                <a:cubicBezTo>
                  <a:pt x="16921" y="11379"/>
                  <a:pt x="16944" y="11331"/>
                  <a:pt x="16944" y="11274"/>
                </a:cubicBezTo>
                <a:lnTo>
                  <a:pt x="16944" y="11054"/>
                </a:lnTo>
                <a:cubicBezTo>
                  <a:pt x="16944" y="10996"/>
                  <a:pt x="16921" y="10949"/>
                  <a:pt x="16892" y="10949"/>
                </a:cubicBezTo>
                <a:close/>
                <a:moveTo>
                  <a:pt x="17741" y="10949"/>
                </a:moveTo>
                <a:cubicBezTo>
                  <a:pt x="17712" y="10949"/>
                  <a:pt x="17689" y="10996"/>
                  <a:pt x="17689" y="11054"/>
                </a:cubicBezTo>
                <a:lnTo>
                  <a:pt x="17689" y="11274"/>
                </a:lnTo>
                <a:cubicBezTo>
                  <a:pt x="17689" y="11331"/>
                  <a:pt x="17712" y="11379"/>
                  <a:pt x="17741" y="11379"/>
                </a:cubicBezTo>
                <a:cubicBezTo>
                  <a:pt x="17770" y="11379"/>
                  <a:pt x="17794" y="11331"/>
                  <a:pt x="17794" y="11274"/>
                </a:cubicBezTo>
                <a:lnTo>
                  <a:pt x="17794" y="11054"/>
                </a:lnTo>
                <a:cubicBezTo>
                  <a:pt x="17794" y="10996"/>
                  <a:pt x="17770" y="10949"/>
                  <a:pt x="17741" y="10949"/>
                </a:cubicBezTo>
                <a:close/>
                <a:moveTo>
                  <a:pt x="18055" y="10949"/>
                </a:moveTo>
                <a:cubicBezTo>
                  <a:pt x="18026" y="10949"/>
                  <a:pt x="18002" y="10996"/>
                  <a:pt x="18002" y="11054"/>
                </a:cubicBezTo>
                <a:lnTo>
                  <a:pt x="18002" y="11274"/>
                </a:lnTo>
                <a:cubicBezTo>
                  <a:pt x="18002" y="11331"/>
                  <a:pt x="18026" y="11379"/>
                  <a:pt x="18055" y="11379"/>
                </a:cubicBezTo>
                <a:cubicBezTo>
                  <a:pt x="18085" y="11379"/>
                  <a:pt x="18108" y="11331"/>
                  <a:pt x="18108" y="11274"/>
                </a:cubicBezTo>
                <a:lnTo>
                  <a:pt x="18108" y="11054"/>
                </a:lnTo>
                <a:cubicBezTo>
                  <a:pt x="18108" y="10996"/>
                  <a:pt x="18085" y="10949"/>
                  <a:pt x="18055" y="10949"/>
                </a:cubicBezTo>
                <a:close/>
                <a:moveTo>
                  <a:pt x="18905" y="10949"/>
                </a:moveTo>
                <a:cubicBezTo>
                  <a:pt x="18876" y="10949"/>
                  <a:pt x="18852" y="10996"/>
                  <a:pt x="18852" y="11054"/>
                </a:cubicBezTo>
                <a:lnTo>
                  <a:pt x="18852" y="11274"/>
                </a:lnTo>
                <a:cubicBezTo>
                  <a:pt x="18852" y="11331"/>
                  <a:pt x="18876" y="11379"/>
                  <a:pt x="18905" y="11379"/>
                </a:cubicBezTo>
                <a:cubicBezTo>
                  <a:pt x="18934" y="11379"/>
                  <a:pt x="18958" y="11331"/>
                  <a:pt x="18958" y="11274"/>
                </a:cubicBezTo>
                <a:lnTo>
                  <a:pt x="18958" y="11054"/>
                </a:lnTo>
                <a:cubicBezTo>
                  <a:pt x="18958" y="10996"/>
                  <a:pt x="18934" y="10949"/>
                  <a:pt x="18905" y="10949"/>
                </a:cubicBezTo>
                <a:close/>
                <a:moveTo>
                  <a:pt x="19220" y="10949"/>
                </a:moveTo>
                <a:cubicBezTo>
                  <a:pt x="19191" y="10949"/>
                  <a:pt x="19167" y="10996"/>
                  <a:pt x="19167" y="11054"/>
                </a:cubicBezTo>
                <a:lnTo>
                  <a:pt x="19167" y="11274"/>
                </a:lnTo>
                <a:cubicBezTo>
                  <a:pt x="19167" y="11331"/>
                  <a:pt x="19191" y="11379"/>
                  <a:pt x="19220" y="11379"/>
                </a:cubicBezTo>
                <a:cubicBezTo>
                  <a:pt x="19249" y="11379"/>
                  <a:pt x="19273" y="11331"/>
                  <a:pt x="19273" y="11274"/>
                </a:cubicBezTo>
                <a:lnTo>
                  <a:pt x="19273" y="11054"/>
                </a:lnTo>
                <a:cubicBezTo>
                  <a:pt x="19273" y="10996"/>
                  <a:pt x="19249" y="10949"/>
                  <a:pt x="19220" y="10949"/>
                </a:cubicBezTo>
                <a:close/>
                <a:moveTo>
                  <a:pt x="20069" y="10949"/>
                </a:moveTo>
                <a:cubicBezTo>
                  <a:pt x="20040" y="10949"/>
                  <a:pt x="20016" y="10996"/>
                  <a:pt x="20016" y="11054"/>
                </a:cubicBezTo>
                <a:lnTo>
                  <a:pt x="20016" y="11274"/>
                </a:lnTo>
                <a:cubicBezTo>
                  <a:pt x="20016" y="11331"/>
                  <a:pt x="20040" y="11379"/>
                  <a:pt x="20069" y="11379"/>
                </a:cubicBezTo>
                <a:cubicBezTo>
                  <a:pt x="20099" y="11379"/>
                  <a:pt x="20122" y="11331"/>
                  <a:pt x="20122" y="11274"/>
                </a:cubicBezTo>
                <a:lnTo>
                  <a:pt x="20122" y="11054"/>
                </a:lnTo>
                <a:cubicBezTo>
                  <a:pt x="20122" y="10996"/>
                  <a:pt x="20099" y="10949"/>
                  <a:pt x="20069" y="10949"/>
                </a:cubicBezTo>
                <a:close/>
                <a:moveTo>
                  <a:pt x="20384" y="10949"/>
                </a:moveTo>
                <a:cubicBezTo>
                  <a:pt x="20355" y="10949"/>
                  <a:pt x="20331" y="10996"/>
                  <a:pt x="20331" y="11054"/>
                </a:cubicBezTo>
                <a:lnTo>
                  <a:pt x="20331" y="11274"/>
                </a:lnTo>
                <a:cubicBezTo>
                  <a:pt x="20331" y="11331"/>
                  <a:pt x="20355" y="11379"/>
                  <a:pt x="20384" y="11379"/>
                </a:cubicBezTo>
                <a:cubicBezTo>
                  <a:pt x="20413" y="11379"/>
                  <a:pt x="20436" y="11331"/>
                  <a:pt x="20436" y="11274"/>
                </a:cubicBezTo>
                <a:lnTo>
                  <a:pt x="20436" y="11054"/>
                </a:lnTo>
                <a:cubicBezTo>
                  <a:pt x="20436" y="10996"/>
                  <a:pt x="20413" y="10949"/>
                  <a:pt x="20384" y="10949"/>
                </a:cubicBezTo>
                <a:close/>
                <a:moveTo>
                  <a:pt x="21234" y="10949"/>
                </a:moveTo>
                <a:cubicBezTo>
                  <a:pt x="21204" y="10949"/>
                  <a:pt x="21181" y="10996"/>
                  <a:pt x="21181" y="11054"/>
                </a:cubicBezTo>
                <a:lnTo>
                  <a:pt x="21181" y="11274"/>
                </a:lnTo>
                <a:cubicBezTo>
                  <a:pt x="21181" y="11331"/>
                  <a:pt x="21204" y="11379"/>
                  <a:pt x="21234" y="11379"/>
                </a:cubicBezTo>
                <a:cubicBezTo>
                  <a:pt x="21263" y="11379"/>
                  <a:pt x="21285" y="11331"/>
                  <a:pt x="21285" y="11274"/>
                </a:cubicBezTo>
                <a:lnTo>
                  <a:pt x="21285" y="11054"/>
                </a:lnTo>
                <a:cubicBezTo>
                  <a:pt x="21285" y="10996"/>
                  <a:pt x="21263" y="10949"/>
                  <a:pt x="21234" y="10949"/>
                </a:cubicBezTo>
                <a:close/>
                <a:moveTo>
                  <a:pt x="21547" y="10949"/>
                </a:moveTo>
                <a:cubicBezTo>
                  <a:pt x="21518" y="10949"/>
                  <a:pt x="21495" y="10996"/>
                  <a:pt x="21495" y="11054"/>
                </a:cubicBezTo>
                <a:lnTo>
                  <a:pt x="21495" y="11274"/>
                </a:lnTo>
                <a:cubicBezTo>
                  <a:pt x="21495" y="11331"/>
                  <a:pt x="21518" y="11379"/>
                  <a:pt x="21547" y="11379"/>
                </a:cubicBezTo>
                <a:cubicBezTo>
                  <a:pt x="21576" y="11379"/>
                  <a:pt x="21600" y="11331"/>
                  <a:pt x="21600" y="11274"/>
                </a:cubicBezTo>
                <a:lnTo>
                  <a:pt x="21600" y="11054"/>
                </a:lnTo>
                <a:cubicBezTo>
                  <a:pt x="21600" y="10996"/>
                  <a:pt x="21576" y="10949"/>
                  <a:pt x="21547" y="10949"/>
                </a:cubicBezTo>
                <a:close/>
                <a:moveTo>
                  <a:pt x="53" y="11681"/>
                </a:moveTo>
                <a:cubicBezTo>
                  <a:pt x="24" y="11681"/>
                  <a:pt x="0" y="11726"/>
                  <a:pt x="0" y="11784"/>
                </a:cubicBezTo>
                <a:lnTo>
                  <a:pt x="0" y="12004"/>
                </a:lnTo>
                <a:cubicBezTo>
                  <a:pt x="0" y="12061"/>
                  <a:pt x="24" y="12108"/>
                  <a:pt x="53" y="12108"/>
                </a:cubicBezTo>
                <a:cubicBezTo>
                  <a:pt x="82" y="12108"/>
                  <a:pt x="106" y="12061"/>
                  <a:pt x="106" y="12004"/>
                </a:cubicBezTo>
                <a:lnTo>
                  <a:pt x="106" y="11784"/>
                </a:lnTo>
                <a:cubicBezTo>
                  <a:pt x="106" y="11726"/>
                  <a:pt x="82" y="11681"/>
                  <a:pt x="53" y="11681"/>
                </a:cubicBezTo>
                <a:close/>
                <a:moveTo>
                  <a:pt x="367" y="11681"/>
                </a:moveTo>
                <a:cubicBezTo>
                  <a:pt x="338" y="11681"/>
                  <a:pt x="315" y="11726"/>
                  <a:pt x="315" y="11784"/>
                </a:cubicBezTo>
                <a:lnTo>
                  <a:pt x="315" y="12004"/>
                </a:lnTo>
                <a:cubicBezTo>
                  <a:pt x="315" y="12061"/>
                  <a:pt x="338" y="12108"/>
                  <a:pt x="367" y="12108"/>
                </a:cubicBezTo>
                <a:cubicBezTo>
                  <a:pt x="397" y="12108"/>
                  <a:pt x="420" y="12061"/>
                  <a:pt x="420" y="12004"/>
                </a:cubicBezTo>
                <a:lnTo>
                  <a:pt x="420" y="11784"/>
                </a:lnTo>
                <a:cubicBezTo>
                  <a:pt x="420" y="11726"/>
                  <a:pt x="397" y="11681"/>
                  <a:pt x="367" y="11681"/>
                </a:cubicBezTo>
                <a:close/>
                <a:moveTo>
                  <a:pt x="1217" y="11681"/>
                </a:moveTo>
                <a:cubicBezTo>
                  <a:pt x="1188" y="11681"/>
                  <a:pt x="1164" y="11726"/>
                  <a:pt x="1164" y="11784"/>
                </a:cubicBezTo>
                <a:lnTo>
                  <a:pt x="1164" y="12004"/>
                </a:lnTo>
                <a:cubicBezTo>
                  <a:pt x="1164" y="12061"/>
                  <a:pt x="1188" y="12108"/>
                  <a:pt x="1217" y="12108"/>
                </a:cubicBezTo>
                <a:cubicBezTo>
                  <a:pt x="1246" y="12108"/>
                  <a:pt x="1270" y="12061"/>
                  <a:pt x="1270" y="12004"/>
                </a:cubicBezTo>
                <a:lnTo>
                  <a:pt x="1270" y="11784"/>
                </a:lnTo>
                <a:cubicBezTo>
                  <a:pt x="1270" y="11726"/>
                  <a:pt x="1246" y="11681"/>
                  <a:pt x="1217" y="11681"/>
                </a:cubicBezTo>
                <a:close/>
                <a:moveTo>
                  <a:pt x="1532" y="11681"/>
                </a:moveTo>
                <a:cubicBezTo>
                  <a:pt x="1503" y="11681"/>
                  <a:pt x="1479" y="11726"/>
                  <a:pt x="1479" y="11784"/>
                </a:cubicBezTo>
                <a:lnTo>
                  <a:pt x="1479" y="12004"/>
                </a:lnTo>
                <a:cubicBezTo>
                  <a:pt x="1479" y="12061"/>
                  <a:pt x="1503" y="12108"/>
                  <a:pt x="1532" y="12108"/>
                </a:cubicBezTo>
                <a:cubicBezTo>
                  <a:pt x="1561" y="12108"/>
                  <a:pt x="1584" y="12061"/>
                  <a:pt x="1584" y="12004"/>
                </a:cubicBezTo>
                <a:lnTo>
                  <a:pt x="1584" y="11784"/>
                </a:lnTo>
                <a:cubicBezTo>
                  <a:pt x="1584" y="11726"/>
                  <a:pt x="1561" y="11681"/>
                  <a:pt x="1532" y="11681"/>
                </a:cubicBezTo>
                <a:close/>
                <a:moveTo>
                  <a:pt x="2380" y="11681"/>
                </a:moveTo>
                <a:cubicBezTo>
                  <a:pt x="2351" y="11681"/>
                  <a:pt x="2329" y="11726"/>
                  <a:pt x="2329" y="11784"/>
                </a:cubicBezTo>
                <a:lnTo>
                  <a:pt x="2329" y="12004"/>
                </a:lnTo>
                <a:cubicBezTo>
                  <a:pt x="2329" y="12061"/>
                  <a:pt x="2351" y="12108"/>
                  <a:pt x="2380" y="12108"/>
                </a:cubicBezTo>
                <a:cubicBezTo>
                  <a:pt x="2409" y="12108"/>
                  <a:pt x="2433" y="12061"/>
                  <a:pt x="2433" y="12004"/>
                </a:cubicBezTo>
                <a:lnTo>
                  <a:pt x="2433" y="11784"/>
                </a:lnTo>
                <a:cubicBezTo>
                  <a:pt x="2433" y="11726"/>
                  <a:pt x="2409" y="11681"/>
                  <a:pt x="2380" y="11681"/>
                </a:cubicBezTo>
                <a:close/>
                <a:moveTo>
                  <a:pt x="2695" y="11681"/>
                </a:moveTo>
                <a:cubicBezTo>
                  <a:pt x="2666" y="11681"/>
                  <a:pt x="2643" y="11726"/>
                  <a:pt x="2643" y="11784"/>
                </a:cubicBezTo>
                <a:lnTo>
                  <a:pt x="2643" y="12004"/>
                </a:lnTo>
                <a:cubicBezTo>
                  <a:pt x="2643" y="12061"/>
                  <a:pt x="2666" y="12108"/>
                  <a:pt x="2695" y="12108"/>
                </a:cubicBezTo>
                <a:cubicBezTo>
                  <a:pt x="2724" y="12108"/>
                  <a:pt x="2748" y="12061"/>
                  <a:pt x="2748" y="12004"/>
                </a:cubicBezTo>
                <a:lnTo>
                  <a:pt x="2748" y="11784"/>
                </a:lnTo>
                <a:cubicBezTo>
                  <a:pt x="2748" y="11726"/>
                  <a:pt x="2724" y="11681"/>
                  <a:pt x="2695" y="11681"/>
                </a:cubicBezTo>
                <a:close/>
                <a:moveTo>
                  <a:pt x="3545" y="11681"/>
                </a:moveTo>
                <a:cubicBezTo>
                  <a:pt x="3516" y="11681"/>
                  <a:pt x="3492" y="11726"/>
                  <a:pt x="3492" y="11784"/>
                </a:cubicBezTo>
                <a:lnTo>
                  <a:pt x="3492" y="12004"/>
                </a:lnTo>
                <a:cubicBezTo>
                  <a:pt x="3492" y="12061"/>
                  <a:pt x="3516" y="12108"/>
                  <a:pt x="3545" y="12108"/>
                </a:cubicBezTo>
                <a:cubicBezTo>
                  <a:pt x="3574" y="12108"/>
                  <a:pt x="3598" y="12061"/>
                  <a:pt x="3598" y="12004"/>
                </a:cubicBezTo>
                <a:lnTo>
                  <a:pt x="3598" y="11784"/>
                </a:lnTo>
                <a:cubicBezTo>
                  <a:pt x="3598" y="11726"/>
                  <a:pt x="3574" y="11681"/>
                  <a:pt x="3545" y="11681"/>
                </a:cubicBezTo>
                <a:close/>
                <a:moveTo>
                  <a:pt x="3859" y="11681"/>
                </a:moveTo>
                <a:cubicBezTo>
                  <a:pt x="3830" y="11681"/>
                  <a:pt x="3806" y="11726"/>
                  <a:pt x="3806" y="11784"/>
                </a:cubicBezTo>
                <a:lnTo>
                  <a:pt x="3806" y="12004"/>
                </a:lnTo>
                <a:cubicBezTo>
                  <a:pt x="3806" y="12061"/>
                  <a:pt x="3830" y="12108"/>
                  <a:pt x="3859" y="12108"/>
                </a:cubicBezTo>
                <a:cubicBezTo>
                  <a:pt x="3888" y="12108"/>
                  <a:pt x="3912" y="12061"/>
                  <a:pt x="3912" y="12004"/>
                </a:cubicBezTo>
                <a:lnTo>
                  <a:pt x="3912" y="11784"/>
                </a:lnTo>
                <a:cubicBezTo>
                  <a:pt x="3912" y="11726"/>
                  <a:pt x="3888" y="11681"/>
                  <a:pt x="3859" y="11681"/>
                </a:cubicBezTo>
                <a:close/>
                <a:moveTo>
                  <a:pt x="4709" y="11681"/>
                </a:moveTo>
                <a:cubicBezTo>
                  <a:pt x="4680" y="11681"/>
                  <a:pt x="4656" y="11726"/>
                  <a:pt x="4656" y="11784"/>
                </a:cubicBezTo>
                <a:lnTo>
                  <a:pt x="4656" y="12004"/>
                </a:lnTo>
                <a:cubicBezTo>
                  <a:pt x="4656" y="12061"/>
                  <a:pt x="4680" y="12108"/>
                  <a:pt x="4709" y="12108"/>
                </a:cubicBezTo>
                <a:cubicBezTo>
                  <a:pt x="4738" y="12108"/>
                  <a:pt x="4762" y="12061"/>
                  <a:pt x="4762" y="12004"/>
                </a:cubicBezTo>
                <a:lnTo>
                  <a:pt x="4762" y="11784"/>
                </a:lnTo>
                <a:cubicBezTo>
                  <a:pt x="4762" y="11726"/>
                  <a:pt x="4738" y="11681"/>
                  <a:pt x="4709" y="11681"/>
                </a:cubicBezTo>
                <a:close/>
                <a:moveTo>
                  <a:pt x="5023" y="11681"/>
                </a:moveTo>
                <a:cubicBezTo>
                  <a:pt x="4994" y="11681"/>
                  <a:pt x="4970" y="11726"/>
                  <a:pt x="4970" y="11784"/>
                </a:cubicBezTo>
                <a:lnTo>
                  <a:pt x="4970" y="12004"/>
                </a:lnTo>
                <a:cubicBezTo>
                  <a:pt x="4970" y="12061"/>
                  <a:pt x="4994" y="12108"/>
                  <a:pt x="5023" y="12108"/>
                </a:cubicBezTo>
                <a:cubicBezTo>
                  <a:pt x="5053" y="12108"/>
                  <a:pt x="5076" y="12061"/>
                  <a:pt x="5076" y="12004"/>
                </a:cubicBezTo>
                <a:lnTo>
                  <a:pt x="5076" y="11784"/>
                </a:lnTo>
                <a:cubicBezTo>
                  <a:pt x="5076" y="11726"/>
                  <a:pt x="5053" y="11681"/>
                  <a:pt x="5023" y="11681"/>
                </a:cubicBezTo>
                <a:close/>
                <a:moveTo>
                  <a:pt x="5873" y="11681"/>
                </a:moveTo>
                <a:cubicBezTo>
                  <a:pt x="5844" y="11681"/>
                  <a:pt x="5820" y="11726"/>
                  <a:pt x="5820" y="11784"/>
                </a:cubicBezTo>
                <a:lnTo>
                  <a:pt x="5820" y="12004"/>
                </a:lnTo>
                <a:cubicBezTo>
                  <a:pt x="5820" y="12061"/>
                  <a:pt x="5844" y="12108"/>
                  <a:pt x="5873" y="12108"/>
                </a:cubicBezTo>
                <a:cubicBezTo>
                  <a:pt x="5902" y="12108"/>
                  <a:pt x="5926" y="12061"/>
                  <a:pt x="5926" y="12004"/>
                </a:cubicBezTo>
                <a:lnTo>
                  <a:pt x="5926" y="11784"/>
                </a:lnTo>
                <a:cubicBezTo>
                  <a:pt x="5926" y="11726"/>
                  <a:pt x="5902" y="11681"/>
                  <a:pt x="5873" y="11681"/>
                </a:cubicBezTo>
                <a:close/>
                <a:moveTo>
                  <a:pt x="6188" y="11681"/>
                </a:moveTo>
                <a:cubicBezTo>
                  <a:pt x="6159" y="11681"/>
                  <a:pt x="6135" y="11726"/>
                  <a:pt x="6135" y="11784"/>
                </a:cubicBezTo>
                <a:lnTo>
                  <a:pt x="6135" y="12004"/>
                </a:lnTo>
                <a:cubicBezTo>
                  <a:pt x="6135" y="12061"/>
                  <a:pt x="6159" y="12108"/>
                  <a:pt x="6188" y="12108"/>
                </a:cubicBezTo>
                <a:cubicBezTo>
                  <a:pt x="6217" y="12108"/>
                  <a:pt x="6240" y="12061"/>
                  <a:pt x="6240" y="12004"/>
                </a:cubicBezTo>
                <a:lnTo>
                  <a:pt x="6240" y="11784"/>
                </a:lnTo>
                <a:cubicBezTo>
                  <a:pt x="6240" y="11726"/>
                  <a:pt x="6217" y="11681"/>
                  <a:pt x="6188" y="11681"/>
                </a:cubicBezTo>
                <a:close/>
                <a:moveTo>
                  <a:pt x="7036" y="11681"/>
                </a:moveTo>
                <a:cubicBezTo>
                  <a:pt x="7007" y="11681"/>
                  <a:pt x="6984" y="11726"/>
                  <a:pt x="6984" y="11784"/>
                </a:cubicBezTo>
                <a:lnTo>
                  <a:pt x="6984" y="12004"/>
                </a:lnTo>
                <a:cubicBezTo>
                  <a:pt x="6984" y="12061"/>
                  <a:pt x="7007" y="12108"/>
                  <a:pt x="7036" y="12108"/>
                </a:cubicBezTo>
                <a:cubicBezTo>
                  <a:pt x="7065" y="12108"/>
                  <a:pt x="7089" y="12061"/>
                  <a:pt x="7089" y="12004"/>
                </a:cubicBezTo>
                <a:lnTo>
                  <a:pt x="7089" y="11784"/>
                </a:lnTo>
                <a:cubicBezTo>
                  <a:pt x="7089" y="11726"/>
                  <a:pt x="7065" y="11681"/>
                  <a:pt x="7036" y="11681"/>
                </a:cubicBezTo>
                <a:close/>
                <a:moveTo>
                  <a:pt x="7351" y="11681"/>
                </a:moveTo>
                <a:cubicBezTo>
                  <a:pt x="7322" y="11681"/>
                  <a:pt x="7299" y="11726"/>
                  <a:pt x="7299" y="11784"/>
                </a:cubicBezTo>
                <a:lnTo>
                  <a:pt x="7299" y="12004"/>
                </a:lnTo>
                <a:cubicBezTo>
                  <a:pt x="7299" y="12061"/>
                  <a:pt x="7322" y="12108"/>
                  <a:pt x="7351" y="12108"/>
                </a:cubicBezTo>
                <a:cubicBezTo>
                  <a:pt x="7380" y="12108"/>
                  <a:pt x="7404" y="12061"/>
                  <a:pt x="7404" y="12004"/>
                </a:cubicBezTo>
                <a:lnTo>
                  <a:pt x="7404" y="11784"/>
                </a:lnTo>
                <a:cubicBezTo>
                  <a:pt x="7404" y="11726"/>
                  <a:pt x="7380" y="11681"/>
                  <a:pt x="7351" y="11681"/>
                </a:cubicBezTo>
                <a:close/>
                <a:moveTo>
                  <a:pt x="8201" y="11681"/>
                </a:moveTo>
                <a:cubicBezTo>
                  <a:pt x="8171" y="11681"/>
                  <a:pt x="8148" y="11726"/>
                  <a:pt x="8148" y="11784"/>
                </a:cubicBezTo>
                <a:lnTo>
                  <a:pt x="8148" y="12004"/>
                </a:lnTo>
                <a:cubicBezTo>
                  <a:pt x="8148" y="12061"/>
                  <a:pt x="8171" y="12108"/>
                  <a:pt x="8201" y="12108"/>
                </a:cubicBezTo>
                <a:cubicBezTo>
                  <a:pt x="8230" y="12108"/>
                  <a:pt x="8254" y="12061"/>
                  <a:pt x="8254" y="12004"/>
                </a:cubicBezTo>
                <a:lnTo>
                  <a:pt x="8254" y="11784"/>
                </a:lnTo>
                <a:cubicBezTo>
                  <a:pt x="8254" y="11726"/>
                  <a:pt x="8230" y="11681"/>
                  <a:pt x="8201" y="11681"/>
                </a:cubicBezTo>
                <a:close/>
                <a:moveTo>
                  <a:pt x="8515" y="11681"/>
                </a:moveTo>
                <a:cubicBezTo>
                  <a:pt x="8486" y="11681"/>
                  <a:pt x="8462" y="11726"/>
                  <a:pt x="8462" y="11784"/>
                </a:cubicBezTo>
                <a:lnTo>
                  <a:pt x="8462" y="12004"/>
                </a:lnTo>
                <a:cubicBezTo>
                  <a:pt x="8462" y="12061"/>
                  <a:pt x="8486" y="12108"/>
                  <a:pt x="8515" y="12108"/>
                </a:cubicBezTo>
                <a:cubicBezTo>
                  <a:pt x="8544" y="12108"/>
                  <a:pt x="8568" y="12061"/>
                  <a:pt x="8568" y="12004"/>
                </a:cubicBezTo>
                <a:lnTo>
                  <a:pt x="8568" y="11784"/>
                </a:lnTo>
                <a:cubicBezTo>
                  <a:pt x="8568" y="11726"/>
                  <a:pt x="8544" y="11681"/>
                  <a:pt x="8515" y="11681"/>
                </a:cubicBezTo>
                <a:close/>
                <a:moveTo>
                  <a:pt x="9365" y="11681"/>
                </a:moveTo>
                <a:cubicBezTo>
                  <a:pt x="9336" y="11681"/>
                  <a:pt x="9312" y="11726"/>
                  <a:pt x="9312" y="11784"/>
                </a:cubicBezTo>
                <a:lnTo>
                  <a:pt x="9312" y="12004"/>
                </a:lnTo>
                <a:cubicBezTo>
                  <a:pt x="9312" y="12061"/>
                  <a:pt x="9336" y="12108"/>
                  <a:pt x="9365" y="12108"/>
                </a:cubicBezTo>
                <a:cubicBezTo>
                  <a:pt x="9394" y="12108"/>
                  <a:pt x="9418" y="12061"/>
                  <a:pt x="9418" y="12004"/>
                </a:cubicBezTo>
                <a:lnTo>
                  <a:pt x="9418" y="11784"/>
                </a:lnTo>
                <a:cubicBezTo>
                  <a:pt x="9418" y="11726"/>
                  <a:pt x="9394" y="11681"/>
                  <a:pt x="9365" y="11681"/>
                </a:cubicBezTo>
                <a:close/>
                <a:moveTo>
                  <a:pt x="9679" y="11681"/>
                </a:moveTo>
                <a:cubicBezTo>
                  <a:pt x="9650" y="11681"/>
                  <a:pt x="9626" y="11726"/>
                  <a:pt x="9626" y="11784"/>
                </a:cubicBezTo>
                <a:lnTo>
                  <a:pt x="9626" y="12004"/>
                </a:lnTo>
                <a:cubicBezTo>
                  <a:pt x="9626" y="12061"/>
                  <a:pt x="9650" y="12108"/>
                  <a:pt x="9679" y="12108"/>
                </a:cubicBezTo>
                <a:cubicBezTo>
                  <a:pt x="9708" y="12108"/>
                  <a:pt x="9732" y="12061"/>
                  <a:pt x="9732" y="12004"/>
                </a:cubicBezTo>
                <a:lnTo>
                  <a:pt x="9732" y="11784"/>
                </a:lnTo>
                <a:cubicBezTo>
                  <a:pt x="9732" y="11726"/>
                  <a:pt x="9708" y="11681"/>
                  <a:pt x="9679" y="11681"/>
                </a:cubicBezTo>
                <a:close/>
                <a:moveTo>
                  <a:pt x="10529" y="11681"/>
                </a:moveTo>
                <a:cubicBezTo>
                  <a:pt x="10500" y="11681"/>
                  <a:pt x="10476" y="11726"/>
                  <a:pt x="10476" y="11784"/>
                </a:cubicBezTo>
                <a:lnTo>
                  <a:pt x="10476" y="12004"/>
                </a:lnTo>
                <a:cubicBezTo>
                  <a:pt x="10476" y="12061"/>
                  <a:pt x="10500" y="12108"/>
                  <a:pt x="10529" y="12108"/>
                </a:cubicBezTo>
                <a:cubicBezTo>
                  <a:pt x="10558" y="12108"/>
                  <a:pt x="10582" y="12061"/>
                  <a:pt x="10582" y="12004"/>
                </a:cubicBezTo>
                <a:lnTo>
                  <a:pt x="10582" y="11784"/>
                </a:lnTo>
                <a:cubicBezTo>
                  <a:pt x="10582" y="11726"/>
                  <a:pt x="10558" y="11681"/>
                  <a:pt x="10529" y="11681"/>
                </a:cubicBezTo>
                <a:close/>
                <a:moveTo>
                  <a:pt x="10844" y="11681"/>
                </a:moveTo>
                <a:cubicBezTo>
                  <a:pt x="10814" y="11681"/>
                  <a:pt x="10791" y="11726"/>
                  <a:pt x="10791" y="11784"/>
                </a:cubicBezTo>
                <a:lnTo>
                  <a:pt x="10791" y="12004"/>
                </a:lnTo>
                <a:cubicBezTo>
                  <a:pt x="10791" y="12061"/>
                  <a:pt x="10814" y="12108"/>
                  <a:pt x="10844" y="12108"/>
                </a:cubicBezTo>
                <a:cubicBezTo>
                  <a:pt x="10873" y="12108"/>
                  <a:pt x="10895" y="12061"/>
                  <a:pt x="10895" y="12004"/>
                </a:cubicBezTo>
                <a:lnTo>
                  <a:pt x="10895" y="11784"/>
                </a:lnTo>
                <a:cubicBezTo>
                  <a:pt x="10895" y="11726"/>
                  <a:pt x="10873" y="11681"/>
                  <a:pt x="10844" y="11681"/>
                </a:cubicBezTo>
                <a:close/>
                <a:moveTo>
                  <a:pt x="11692" y="11681"/>
                </a:moveTo>
                <a:cubicBezTo>
                  <a:pt x="11663" y="11681"/>
                  <a:pt x="11640" y="11726"/>
                  <a:pt x="11640" y="11784"/>
                </a:cubicBezTo>
                <a:lnTo>
                  <a:pt x="11640" y="12004"/>
                </a:lnTo>
                <a:cubicBezTo>
                  <a:pt x="11640" y="12061"/>
                  <a:pt x="11663" y="12108"/>
                  <a:pt x="11692" y="12108"/>
                </a:cubicBezTo>
                <a:cubicBezTo>
                  <a:pt x="11721" y="12108"/>
                  <a:pt x="11745" y="12061"/>
                  <a:pt x="11745" y="12004"/>
                </a:cubicBezTo>
                <a:lnTo>
                  <a:pt x="11745" y="11784"/>
                </a:lnTo>
                <a:cubicBezTo>
                  <a:pt x="11745" y="11726"/>
                  <a:pt x="11721" y="11681"/>
                  <a:pt x="11692" y="11681"/>
                </a:cubicBezTo>
                <a:close/>
                <a:moveTo>
                  <a:pt x="12007" y="11681"/>
                </a:moveTo>
                <a:cubicBezTo>
                  <a:pt x="11978" y="11681"/>
                  <a:pt x="11955" y="11726"/>
                  <a:pt x="11955" y="11784"/>
                </a:cubicBezTo>
                <a:lnTo>
                  <a:pt x="11955" y="12004"/>
                </a:lnTo>
                <a:cubicBezTo>
                  <a:pt x="11955" y="12061"/>
                  <a:pt x="11978" y="12108"/>
                  <a:pt x="12007" y="12108"/>
                </a:cubicBezTo>
                <a:cubicBezTo>
                  <a:pt x="12036" y="12108"/>
                  <a:pt x="12060" y="12061"/>
                  <a:pt x="12060" y="12004"/>
                </a:cubicBezTo>
                <a:lnTo>
                  <a:pt x="12060" y="11784"/>
                </a:lnTo>
                <a:cubicBezTo>
                  <a:pt x="12060" y="11726"/>
                  <a:pt x="12036" y="11681"/>
                  <a:pt x="12007" y="11681"/>
                </a:cubicBezTo>
                <a:close/>
                <a:moveTo>
                  <a:pt x="12856" y="11681"/>
                </a:moveTo>
                <a:cubicBezTo>
                  <a:pt x="12827" y="11681"/>
                  <a:pt x="12804" y="11726"/>
                  <a:pt x="12804" y="11784"/>
                </a:cubicBezTo>
                <a:lnTo>
                  <a:pt x="12804" y="12004"/>
                </a:lnTo>
                <a:cubicBezTo>
                  <a:pt x="12804" y="12061"/>
                  <a:pt x="12827" y="12108"/>
                  <a:pt x="12856" y="12108"/>
                </a:cubicBezTo>
                <a:cubicBezTo>
                  <a:pt x="12886" y="12108"/>
                  <a:pt x="12909" y="12061"/>
                  <a:pt x="12909" y="12004"/>
                </a:cubicBezTo>
                <a:lnTo>
                  <a:pt x="12909" y="11784"/>
                </a:lnTo>
                <a:cubicBezTo>
                  <a:pt x="12909" y="11726"/>
                  <a:pt x="12886" y="11681"/>
                  <a:pt x="12856" y="11681"/>
                </a:cubicBezTo>
                <a:close/>
                <a:moveTo>
                  <a:pt x="13171" y="11681"/>
                </a:moveTo>
                <a:cubicBezTo>
                  <a:pt x="13142" y="11681"/>
                  <a:pt x="13118" y="11726"/>
                  <a:pt x="13118" y="11784"/>
                </a:cubicBezTo>
                <a:lnTo>
                  <a:pt x="13118" y="12004"/>
                </a:lnTo>
                <a:cubicBezTo>
                  <a:pt x="13118" y="12061"/>
                  <a:pt x="13142" y="12108"/>
                  <a:pt x="13171" y="12108"/>
                </a:cubicBezTo>
                <a:cubicBezTo>
                  <a:pt x="13200" y="12108"/>
                  <a:pt x="13224" y="12061"/>
                  <a:pt x="13224" y="12004"/>
                </a:cubicBezTo>
                <a:lnTo>
                  <a:pt x="13224" y="11784"/>
                </a:lnTo>
                <a:cubicBezTo>
                  <a:pt x="13224" y="11726"/>
                  <a:pt x="13200" y="11681"/>
                  <a:pt x="13171" y="11681"/>
                </a:cubicBezTo>
                <a:close/>
                <a:moveTo>
                  <a:pt x="14021" y="11681"/>
                </a:moveTo>
                <a:cubicBezTo>
                  <a:pt x="13992" y="11681"/>
                  <a:pt x="13968" y="11726"/>
                  <a:pt x="13968" y="11784"/>
                </a:cubicBezTo>
                <a:lnTo>
                  <a:pt x="13968" y="12004"/>
                </a:lnTo>
                <a:cubicBezTo>
                  <a:pt x="13968" y="12061"/>
                  <a:pt x="13992" y="12108"/>
                  <a:pt x="14021" y="12108"/>
                </a:cubicBezTo>
                <a:cubicBezTo>
                  <a:pt x="14050" y="12108"/>
                  <a:pt x="14074" y="12061"/>
                  <a:pt x="14074" y="12004"/>
                </a:cubicBezTo>
                <a:lnTo>
                  <a:pt x="14074" y="11784"/>
                </a:lnTo>
                <a:cubicBezTo>
                  <a:pt x="14074" y="11726"/>
                  <a:pt x="14050" y="11681"/>
                  <a:pt x="14021" y="11681"/>
                </a:cubicBezTo>
                <a:close/>
                <a:moveTo>
                  <a:pt x="14335" y="11681"/>
                </a:moveTo>
                <a:cubicBezTo>
                  <a:pt x="14306" y="11681"/>
                  <a:pt x="14282" y="11726"/>
                  <a:pt x="14282" y="11784"/>
                </a:cubicBezTo>
                <a:lnTo>
                  <a:pt x="14282" y="12004"/>
                </a:lnTo>
                <a:cubicBezTo>
                  <a:pt x="14282" y="12061"/>
                  <a:pt x="14306" y="12108"/>
                  <a:pt x="14335" y="12108"/>
                </a:cubicBezTo>
                <a:cubicBezTo>
                  <a:pt x="14364" y="12108"/>
                  <a:pt x="14388" y="12061"/>
                  <a:pt x="14388" y="12004"/>
                </a:cubicBezTo>
                <a:lnTo>
                  <a:pt x="14388" y="11784"/>
                </a:lnTo>
                <a:cubicBezTo>
                  <a:pt x="14388" y="11726"/>
                  <a:pt x="14364" y="11681"/>
                  <a:pt x="14335" y="11681"/>
                </a:cubicBezTo>
                <a:close/>
                <a:moveTo>
                  <a:pt x="15185" y="11681"/>
                </a:moveTo>
                <a:cubicBezTo>
                  <a:pt x="15156" y="11681"/>
                  <a:pt x="15132" y="11726"/>
                  <a:pt x="15132" y="11784"/>
                </a:cubicBezTo>
                <a:lnTo>
                  <a:pt x="15132" y="12004"/>
                </a:lnTo>
                <a:cubicBezTo>
                  <a:pt x="15132" y="12061"/>
                  <a:pt x="15156" y="12108"/>
                  <a:pt x="15185" y="12108"/>
                </a:cubicBezTo>
                <a:cubicBezTo>
                  <a:pt x="15214" y="12108"/>
                  <a:pt x="15237" y="12061"/>
                  <a:pt x="15237" y="12004"/>
                </a:cubicBezTo>
                <a:lnTo>
                  <a:pt x="15237" y="11784"/>
                </a:lnTo>
                <a:cubicBezTo>
                  <a:pt x="15237" y="11726"/>
                  <a:pt x="15214" y="11681"/>
                  <a:pt x="15185" y="11681"/>
                </a:cubicBezTo>
                <a:close/>
                <a:moveTo>
                  <a:pt x="15500" y="11681"/>
                </a:moveTo>
                <a:cubicBezTo>
                  <a:pt x="15470" y="11681"/>
                  <a:pt x="15447" y="11726"/>
                  <a:pt x="15447" y="11784"/>
                </a:cubicBezTo>
                <a:lnTo>
                  <a:pt x="15447" y="12004"/>
                </a:lnTo>
                <a:cubicBezTo>
                  <a:pt x="15447" y="12061"/>
                  <a:pt x="15470" y="12108"/>
                  <a:pt x="15500" y="12108"/>
                </a:cubicBezTo>
                <a:cubicBezTo>
                  <a:pt x="15529" y="12108"/>
                  <a:pt x="15551" y="12061"/>
                  <a:pt x="15551" y="12004"/>
                </a:cubicBezTo>
                <a:lnTo>
                  <a:pt x="15551" y="11784"/>
                </a:lnTo>
                <a:cubicBezTo>
                  <a:pt x="15551" y="11726"/>
                  <a:pt x="15529" y="11681"/>
                  <a:pt x="15500" y="11681"/>
                </a:cubicBezTo>
                <a:close/>
                <a:moveTo>
                  <a:pt x="16349" y="11681"/>
                </a:moveTo>
                <a:cubicBezTo>
                  <a:pt x="16320" y="11681"/>
                  <a:pt x="16296" y="11726"/>
                  <a:pt x="16296" y="11784"/>
                </a:cubicBezTo>
                <a:lnTo>
                  <a:pt x="16296" y="12004"/>
                </a:lnTo>
                <a:cubicBezTo>
                  <a:pt x="16296" y="12061"/>
                  <a:pt x="16320" y="12108"/>
                  <a:pt x="16349" y="12108"/>
                </a:cubicBezTo>
                <a:cubicBezTo>
                  <a:pt x="16378" y="12108"/>
                  <a:pt x="16401" y="12061"/>
                  <a:pt x="16401" y="12004"/>
                </a:cubicBezTo>
                <a:lnTo>
                  <a:pt x="16401" y="11784"/>
                </a:lnTo>
                <a:cubicBezTo>
                  <a:pt x="16401" y="11726"/>
                  <a:pt x="16378" y="11681"/>
                  <a:pt x="16349" y="11681"/>
                </a:cubicBezTo>
                <a:close/>
                <a:moveTo>
                  <a:pt x="16663" y="11681"/>
                </a:moveTo>
                <a:cubicBezTo>
                  <a:pt x="16634" y="11681"/>
                  <a:pt x="16611" y="11726"/>
                  <a:pt x="16611" y="11784"/>
                </a:cubicBezTo>
                <a:lnTo>
                  <a:pt x="16611" y="12004"/>
                </a:lnTo>
                <a:cubicBezTo>
                  <a:pt x="16611" y="12061"/>
                  <a:pt x="16634" y="12108"/>
                  <a:pt x="16663" y="12108"/>
                </a:cubicBezTo>
                <a:cubicBezTo>
                  <a:pt x="16692" y="12108"/>
                  <a:pt x="16716" y="12061"/>
                  <a:pt x="16716" y="12004"/>
                </a:cubicBezTo>
                <a:lnTo>
                  <a:pt x="16716" y="11784"/>
                </a:lnTo>
                <a:cubicBezTo>
                  <a:pt x="16716" y="11726"/>
                  <a:pt x="16692" y="11681"/>
                  <a:pt x="16663" y="11681"/>
                </a:cubicBezTo>
                <a:close/>
                <a:moveTo>
                  <a:pt x="17512" y="11681"/>
                </a:moveTo>
                <a:cubicBezTo>
                  <a:pt x="17483" y="11681"/>
                  <a:pt x="17459" y="11726"/>
                  <a:pt x="17459" y="11784"/>
                </a:cubicBezTo>
                <a:lnTo>
                  <a:pt x="17459" y="12004"/>
                </a:lnTo>
                <a:cubicBezTo>
                  <a:pt x="17459" y="12061"/>
                  <a:pt x="17483" y="12108"/>
                  <a:pt x="17512" y="12108"/>
                </a:cubicBezTo>
                <a:cubicBezTo>
                  <a:pt x="17541" y="12108"/>
                  <a:pt x="17565" y="12061"/>
                  <a:pt x="17565" y="12004"/>
                </a:cubicBezTo>
                <a:lnTo>
                  <a:pt x="17565" y="11784"/>
                </a:lnTo>
                <a:cubicBezTo>
                  <a:pt x="17565" y="11726"/>
                  <a:pt x="17541" y="11681"/>
                  <a:pt x="17512" y="11681"/>
                </a:cubicBezTo>
                <a:close/>
                <a:moveTo>
                  <a:pt x="17827" y="11681"/>
                </a:moveTo>
                <a:cubicBezTo>
                  <a:pt x="17798" y="11681"/>
                  <a:pt x="17774" y="11726"/>
                  <a:pt x="17774" y="11784"/>
                </a:cubicBezTo>
                <a:lnTo>
                  <a:pt x="17774" y="12004"/>
                </a:lnTo>
                <a:cubicBezTo>
                  <a:pt x="17774" y="12061"/>
                  <a:pt x="17798" y="12108"/>
                  <a:pt x="17827" y="12108"/>
                </a:cubicBezTo>
                <a:cubicBezTo>
                  <a:pt x="17856" y="12108"/>
                  <a:pt x="17880" y="12061"/>
                  <a:pt x="17880" y="12004"/>
                </a:cubicBezTo>
                <a:lnTo>
                  <a:pt x="17880" y="11784"/>
                </a:lnTo>
                <a:cubicBezTo>
                  <a:pt x="17880" y="11726"/>
                  <a:pt x="17856" y="11681"/>
                  <a:pt x="17827" y="11681"/>
                </a:cubicBezTo>
                <a:close/>
                <a:moveTo>
                  <a:pt x="18677" y="11681"/>
                </a:moveTo>
                <a:cubicBezTo>
                  <a:pt x="18648" y="11681"/>
                  <a:pt x="18624" y="11726"/>
                  <a:pt x="18624" y="11784"/>
                </a:cubicBezTo>
                <a:lnTo>
                  <a:pt x="18624" y="12004"/>
                </a:lnTo>
                <a:cubicBezTo>
                  <a:pt x="18624" y="12061"/>
                  <a:pt x="18648" y="12108"/>
                  <a:pt x="18677" y="12108"/>
                </a:cubicBezTo>
                <a:cubicBezTo>
                  <a:pt x="18706" y="12108"/>
                  <a:pt x="18730" y="12061"/>
                  <a:pt x="18730" y="12004"/>
                </a:cubicBezTo>
                <a:lnTo>
                  <a:pt x="18730" y="11784"/>
                </a:lnTo>
                <a:cubicBezTo>
                  <a:pt x="18730" y="11726"/>
                  <a:pt x="18706" y="11681"/>
                  <a:pt x="18677" y="11681"/>
                </a:cubicBezTo>
                <a:close/>
                <a:moveTo>
                  <a:pt x="18991" y="11681"/>
                </a:moveTo>
                <a:cubicBezTo>
                  <a:pt x="18962" y="11681"/>
                  <a:pt x="18938" y="11726"/>
                  <a:pt x="18938" y="11784"/>
                </a:cubicBezTo>
                <a:lnTo>
                  <a:pt x="18938" y="12004"/>
                </a:lnTo>
                <a:cubicBezTo>
                  <a:pt x="18938" y="12061"/>
                  <a:pt x="18962" y="12108"/>
                  <a:pt x="18991" y="12108"/>
                </a:cubicBezTo>
                <a:cubicBezTo>
                  <a:pt x="19020" y="12108"/>
                  <a:pt x="19044" y="12061"/>
                  <a:pt x="19044" y="12004"/>
                </a:cubicBezTo>
                <a:lnTo>
                  <a:pt x="19044" y="11784"/>
                </a:lnTo>
                <a:cubicBezTo>
                  <a:pt x="19044" y="11726"/>
                  <a:pt x="19020" y="11681"/>
                  <a:pt x="18991" y="11681"/>
                </a:cubicBezTo>
                <a:close/>
                <a:moveTo>
                  <a:pt x="19841" y="11681"/>
                </a:moveTo>
                <a:cubicBezTo>
                  <a:pt x="19812" y="11681"/>
                  <a:pt x="19788" y="11726"/>
                  <a:pt x="19788" y="11784"/>
                </a:cubicBezTo>
                <a:lnTo>
                  <a:pt x="19788" y="12004"/>
                </a:lnTo>
                <a:cubicBezTo>
                  <a:pt x="19788" y="12061"/>
                  <a:pt x="19812" y="12108"/>
                  <a:pt x="19841" y="12108"/>
                </a:cubicBezTo>
                <a:cubicBezTo>
                  <a:pt x="19870" y="12108"/>
                  <a:pt x="19894" y="12061"/>
                  <a:pt x="19894" y="12004"/>
                </a:cubicBezTo>
                <a:lnTo>
                  <a:pt x="19894" y="11784"/>
                </a:lnTo>
                <a:cubicBezTo>
                  <a:pt x="19894" y="11726"/>
                  <a:pt x="19870" y="11681"/>
                  <a:pt x="19841" y="11681"/>
                </a:cubicBezTo>
                <a:close/>
                <a:moveTo>
                  <a:pt x="20155" y="11681"/>
                </a:moveTo>
                <a:cubicBezTo>
                  <a:pt x="20126" y="11681"/>
                  <a:pt x="20102" y="11726"/>
                  <a:pt x="20102" y="11784"/>
                </a:cubicBezTo>
                <a:lnTo>
                  <a:pt x="20102" y="12004"/>
                </a:lnTo>
                <a:cubicBezTo>
                  <a:pt x="20102" y="12061"/>
                  <a:pt x="20126" y="12108"/>
                  <a:pt x="20155" y="12108"/>
                </a:cubicBezTo>
                <a:cubicBezTo>
                  <a:pt x="20184" y="12108"/>
                  <a:pt x="20207" y="12061"/>
                  <a:pt x="20207" y="12004"/>
                </a:cubicBezTo>
                <a:lnTo>
                  <a:pt x="20207" y="11784"/>
                </a:lnTo>
                <a:cubicBezTo>
                  <a:pt x="20207" y="11726"/>
                  <a:pt x="20184" y="11681"/>
                  <a:pt x="20155" y="11681"/>
                </a:cubicBezTo>
                <a:close/>
                <a:moveTo>
                  <a:pt x="21004" y="11681"/>
                </a:moveTo>
                <a:cubicBezTo>
                  <a:pt x="20975" y="11681"/>
                  <a:pt x="20952" y="11726"/>
                  <a:pt x="20952" y="11784"/>
                </a:cubicBezTo>
                <a:lnTo>
                  <a:pt x="20952" y="12004"/>
                </a:lnTo>
                <a:cubicBezTo>
                  <a:pt x="20952" y="12061"/>
                  <a:pt x="20975" y="12108"/>
                  <a:pt x="21004" y="12108"/>
                </a:cubicBezTo>
                <a:cubicBezTo>
                  <a:pt x="21033" y="12108"/>
                  <a:pt x="21057" y="12061"/>
                  <a:pt x="21057" y="12004"/>
                </a:cubicBezTo>
                <a:lnTo>
                  <a:pt x="21057" y="11784"/>
                </a:lnTo>
                <a:cubicBezTo>
                  <a:pt x="21057" y="11726"/>
                  <a:pt x="21033" y="11681"/>
                  <a:pt x="21004" y="11681"/>
                </a:cubicBezTo>
                <a:close/>
                <a:moveTo>
                  <a:pt x="21319" y="11681"/>
                </a:moveTo>
                <a:cubicBezTo>
                  <a:pt x="21289" y="11681"/>
                  <a:pt x="21267" y="11726"/>
                  <a:pt x="21267" y="11784"/>
                </a:cubicBezTo>
                <a:lnTo>
                  <a:pt x="21267" y="12004"/>
                </a:lnTo>
                <a:cubicBezTo>
                  <a:pt x="21267" y="12061"/>
                  <a:pt x="21289" y="12108"/>
                  <a:pt x="21319" y="12108"/>
                </a:cubicBezTo>
                <a:cubicBezTo>
                  <a:pt x="21348" y="12108"/>
                  <a:pt x="21372" y="12061"/>
                  <a:pt x="21372" y="12004"/>
                </a:cubicBezTo>
                <a:lnTo>
                  <a:pt x="21372" y="11784"/>
                </a:lnTo>
                <a:cubicBezTo>
                  <a:pt x="21372" y="11726"/>
                  <a:pt x="21348" y="11681"/>
                  <a:pt x="21319" y="11681"/>
                </a:cubicBezTo>
                <a:close/>
                <a:moveTo>
                  <a:pt x="281" y="12411"/>
                </a:moveTo>
                <a:cubicBezTo>
                  <a:pt x="252" y="12411"/>
                  <a:pt x="228" y="12456"/>
                  <a:pt x="228" y="12514"/>
                </a:cubicBezTo>
                <a:lnTo>
                  <a:pt x="228" y="12734"/>
                </a:lnTo>
                <a:cubicBezTo>
                  <a:pt x="228" y="12791"/>
                  <a:pt x="252" y="12838"/>
                  <a:pt x="281" y="12838"/>
                </a:cubicBezTo>
                <a:cubicBezTo>
                  <a:pt x="311" y="12838"/>
                  <a:pt x="334" y="12791"/>
                  <a:pt x="334" y="12734"/>
                </a:cubicBezTo>
                <a:lnTo>
                  <a:pt x="334" y="12514"/>
                </a:lnTo>
                <a:cubicBezTo>
                  <a:pt x="334" y="12456"/>
                  <a:pt x="311" y="12411"/>
                  <a:pt x="281" y="12411"/>
                </a:cubicBezTo>
                <a:close/>
                <a:moveTo>
                  <a:pt x="596" y="12411"/>
                </a:moveTo>
                <a:cubicBezTo>
                  <a:pt x="567" y="12411"/>
                  <a:pt x="543" y="12456"/>
                  <a:pt x="543" y="12514"/>
                </a:cubicBezTo>
                <a:lnTo>
                  <a:pt x="543" y="12734"/>
                </a:lnTo>
                <a:cubicBezTo>
                  <a:pt x="543" y="12791"/>
                  <a:pt x="567" y="12838"/>
                  <a:pt x="596" y="12838"/>
                </a:cubicBezTo>
                <a:cubicBezTo>
                  <a:pt x="625" y="12838"/>
                  <a:pt x="649" y="12791"/>
                  <a:pt x="649" y="12734"/>
                </a:cubicBezTo>
                <a:lnTo>
                  <a:pt x="649" y="12514"/>
                </a:lnTo>
                <a:cubicBezTo>
                  <a:pt x="649" y="12456"/>
                  <a:pt x="625" y="12411"/>
                  <a:pt x="596" y="12411"/>
                </a:cubicBezTo>
                <a:close/>
                <a:moveTo>
                  <a:pt x="1446" y="12411"/>
                </a:moveTo>
                <a:cubicBezTo>
                  <a:pt x="1417" y="12411"/>
                  <a:pt x="1393" y="12456"/>
                  <a:pt x="1393" y="12514"/>
                </a:cubicBezTo>
                <a:lnTo>
                  <a:pt x="1393" y="12734"/>
                </a:lnTo>
                <a:cubicBezTo>
                  <a:pt x="1393" y="12791"/>
                  <a:pt x="1417" y="12838"/>
                  <a:pt x="1446" y="12838"/>
                </a:cubicBezTo>
                <a:cubicBezTo>
                  <a:pt x="1475" y="12838"/>
                  <a:pt x="1499" y="12791"/>
                  <a:pt x="1499" y="12734"/>
                </a:cubicBezTo>
                <a:lnTo>
                  <a:pt x="1499" y="12514"/>
                </a:lnTo>
                <a:cubicBezTo>
                  <a:pt x="1499" y="12456"/>
                  <a:pt x="1475" y="12411"/>
                  <a:pt x="1446" y="12411"/>
                </a:cubicBezTo>
                <a:close/>
                <a:moveTo>
                  <a:pt x="1760" y="12411"/>
                </a:moveTo>
                <a:cubicBezTo>
                  <a:pt x="1731" y="12411"/>
                  <a:pt x="1707" y="12456"/>
                  <a:pt x="1707" y="12514"/>
                </a:cubicBezTo>
                <a:lnTo>
                  <a:pt x="1707" y="12734"/>
                </a:lnTo>
                <a:cubicBezTo>
                  <a:pt x="1707" y="12791"/>
                  <a:pt x="1731" y="12838"/>
                  <a:pt x="1760" y="12838"/>
                </a:cubicBezTo>
                <a:cubicBezTo>
                  <a:pt x="1789" y="12838"/>
                  <a:pt x="1813" y="12791"/>
                  <a:pt x="1813" y="12734"/>
                </a:cubicBezTo>
                <a:lnTo>
                  <a:pt x="1813" y="12514"/>
                </a:lnTo>
                <a:cubicBezTo>
                  <a:pt x="1813" y="12456"/>
                  <a:pt x="1789" y="12411"/>
                  <a:pt x="1760" y="12411"/>
                </a:cubicBezTo>
                <a:close/>
                <a:moveTo>
                  <a:pt x="2610" y="12411"/>
                </a:moveTo>
                <a:cubicBezTo>
                  <a:pt x="2581" y="12411"/>
                  <a:pt x="2557" y="12456"/>
                  <a:pt x="2557" y="12514"/>
                </a:cubicBezTo>
                <a:lnTo>
                  <a:pt x="2557" y="12734"/>
                </a:lnTo>
                <a:cubicBezTo>
                  <a:pt x="2557" y="12791"/>
                  <a:pt x="2581" y="12838"/>
                  <a:pt x="2610" y="12838"/>
                </a:cubicBezTo>
                <a:cubicBezTo>
                  <a:pt x="2639" y="12838"/>
                  <a:pt x="2662" y="12791"/>
                  <a:pt x="2662" y="12734"/>
                </a:cubicBezTo>
                <a:lnTo>
                  <a:pt x="2662" y="12514"/>
                </a:lnTo>
                <a:cubicBezTo>
                  <a:pt x="2662" y="12456"/>
                  <a:pt x="2639" y="12411"/>
                  <a:pt x="2610" y="12411"/>
                </a:cubicBezTo>
                <a:close/>
                <a:moveTo>
                  <a:pt x="2924" y="12411"/>
                </a:moveTo>
                <a:cubicBezTo>
                  <a:pt x="2895" y="12411"/>
                  <a:pt x="2871" y="12456"/>
                  <a:pt x="2871" y="12514"/>
                </a:cubicBezTo>
                <a:lnTo>
                  <a:pt x="2871" y="12734"/>
                </a:lnTo>
                <a:cubicBezTo>
                  <a:pt x="2871" y="12791"/>
                  <a:pt x="2895" y="12838"/>
                  <a:pt x="2924" y="12838"/>
                </a:cubicBezTo>
                <a:cubicBezTo>
                  <a:pt x="2954" y="12838"/>
                  <a:pt x="2976" y="12791"/>
                  <a:pt x="2976" y="12734"/>
                </a:cubicBezTo>
                <a:lnTo>
                  <a:pt x="2976" y="12514"/>
                </a:lnTo>
                <a:cubicBezTo>
                  <a:pt x="2976" y="12456"/>
                  <a:pt x="2954" y="12411"/>
                  <a:pt x="2924" y="12411"/>
                </a:cubicBezTo>
                <a:close/>
                <a:moveTo>
                  <a:pt x="3773" y="12411"/>
                </a:moveTo>
                <a:cubicBezTo>
                  <a:pt x="3744" y="12411"/>
                  <a:pt x="3721" y="12456"/>
                  <a:pt x="3721" y="12514"/>
                </a:cubicBezTo>
                <a:lnTo>
                  <a:pt x="3721" y="12734"/>
                </a:lnTo>
                <a:cubicBezTo>
                  <a:pt x="3721" y="12791"/>
                  <a:pt x="3744" y="12838"/>
                  <a:pt x="3773" y="12838"/>
                </a:cubicBezTo>
                <a:cubicBezTo>
                  <a:pt x="3802" y="12838"/>
                  <a:pt x="3826" y="12791"/>
                  <a:pt x="3826" y="12734"/>
                </a:cubicBezTo>
                <a:lnTo>
                  <a:pt x="3826" y="12514"/>
                </a:lnTo>
                <a:cubicBezTo>
                  <a:pt x="3826" y="12456"/>
                  <a:pt x="3802" y="12411"/>
                  <a:pt x="3773" y="12411"/>
                </a:cubicBezTo>
                <a:close/>
                <a:moveTo>
                  <a:pt x="4088" y="12411"/>
                </a:moveTo>
                <a:cubicBezTo>
                  <a:pt x="4058" y="12411"/>
                  <a:pt x="4035" y="12456"/>
                  <a:pt x="4035" y="12514"/>
                </a:cubicBezTo>
                <a:lnTo>
                  <a:pt x="4035" y="12734"/>
                </a:lnTo>
                <a:cubicBezTo>
                  <a:pt x="4035" y="12791"/>
                  <a:pt x="4058" y="12838"/>
                  <a:pt x="4088" y="12838"/>
                </a:cubicBezTo>
                <a:cubicBezTo>
                  <a:pt x="4117" y="12838"/>
                  <a:pt x="4141" y="12791"/>
                  <a:pt x="4141" y="12734"/>
                </a:cubicBezTo>
                <a:lnTo>
                  <a:pt x="4141" y="12514"/>
                </a:lnTo>
                <a:cubicBezTo>
                  <a:pt x="4141" y="12456"/>
                  <a:pt x="4117" y="12411"/>
                  <a:pt x="4088" y="12411"/>
                </a:cubicBezTo>
                <a:close/>
                <a:moveTo>
                  <a:pt x="4937" y="12411"/>
                </a:moveTo>
                <a:cubicBezTo>
                  <a:pt x="4908" y="12411"/>
                  <a:pt x="4884" y="12456"/>
                  <a:pt x="4884" y="12514"/>
                </a:cubicBezTo>
                <a:lnTo>
                  <a:pt x="4884" y="12734"/>
                </a:lnTo>
                <a:cubicBezTo>
                  <a:pt x="4884" y="12791"/>
                  <a:pt x="4908" y="12838"/>
                  <a:pt x="4937" y="12838"/>
                </a:cubicBezTo>
                <a:cubicBezTo>
                  <a:pt x="4966" y="12838"/>
                  <a:pt x="4990" y="12791"/>
                  <a:pt x="4990" y="12734"/>
                </a:cubicBezTo>
                <a:lnTo>
                  <a:pt x="4990" y="12514"/>
                </a:lnTo>
                <a:cubicBezTo>
                  <a:pt x="4990" y="12456"/>
                  <a:pt x="4966" y="12411"/>
                  <a:pt x="4937" y="12411"/>
                </a:cubicBezTo>
                <a:close/>
                <a:moveTo>
                  <a:pt x="5252" y="12411"/>
                </a:moveTo>
                <a:cubicBezTo>
                  <a:pt x="5223" y="12411"/>
                  <a:pt x="5199" y="12456"/>
                  <a:pt x="5199" y="12514"/>
                </a:cubicBezTo>
                <a:lnTo>
                  <a:pt x="5199" y="12734"/>
                </a:lnTo>
                <a:cubicBezTo>
                  <a:pt x="5199" y="12791"/>
                  <a:pt x="5223" y="12838"/>
                  <a:pt x="5252" y="12838"/>
                </a:cubicBezTo>
                <a:cubicBezTo>
                  <a:pt x="5281" y="12838"/>
                  <a:pt x="5305" y="12791"/>
                  <a:pt x="5305" y="12734"/>
                </a:cubicBezTo>
                <a:lnTo>
                  <a:pt x="5305" y="12514"/>
                </a:lnTo>
                <a:cubicBezTo>
                  <a:pt x="5305" y="12456"/>
                  <a:pt x="5281" y="12411"/>
                  <a:pt x="5252" y="12411"/>
                </a:cubicBezTo>
                <a:close/>
                <a:moveTo>
                  <a:pt x="6102" y="12411"/>
                </a:moveTo>
                <a:cubicBezTo>
                  <a:pt x="6072" y="12411"/>
                  <a:pt x="6049" y="12456"/>
                  <a:pt x="6049" y="12514"/>
                </a:cubicBezTo>
                <a:lnTo>
                  <a:pt x="6049" y="12734"/>
                </a:lnTo>
                <a:cubicBezTo>
                  <a:pt x="6049" y="12791"/>
                  <a:pt x="6072" y="12838"/>
                  <a:pt x="6102" y="12838"/>
                </a:cubicBezTo>
                <a:cubicBezTo>
                  <a:pt x="6131" y="12838"/>
                  <a:pt x="6155" y="12791"/>
                  <a:pt x="6155" y="12734"/>
                </a:cubicBezTo>
                <a:lnTo>
                  <a:pt x="6155" y="12514"/>
                </a:lnTo>
                <a:cubicBezTo>
                  <a:pt x="6155" y="12456"/>
                  <a:pt x="6131" y="12411"/>
                  <a:pt x="6102" y="12411"/>
                </a:cubicBezTo>
                <a:close/>
                <a:moveTo>
                  <a:pt x="6416" y="12411"/>
                </a:moveTo>
                <a:cubicBezTo>
                  <a:pt x="6387" y="12411"/>
                  <a:pt x="6363" y="12456"/>
                  <a:pt x="6363" y="12514"/>
                </a:cubicBezTo>
                <a:lnTo>
                  <a:pt x="6363" y="12734"/>
                </a:lnTo>
                <a:cubicBezTo>
                  <a:pt x="6363" y="12791"/>
                  <a:pt x="6387" y="12838"/>
                  <a:pt x="6416" y="12838"/>
                </a:cubicBezTo>
                <a:cubicBezTo>
                  <a:pt x="6445" y="12838"/>
                  <a:pt x="6469" y="12791"/>
                  <a:pt x="6469" y="12734"/>
                </a:cubicBezTo>
                <a:lnTo>
                  <a:pt x="6469" y="12514"/>
                </a:lnTo>
                <a:cubicBezTo>
                  <a:pt x="6469" y="12456"/>
                  <a:pt x="6445" y="12411"/>
                  <a:pt x="6416" y="12411"/>
                </a:cubicBezTo>
                <a:close/>
                <a:moveTo>
                  <a:pt x="7266" y="12411"/>
                </a:moveTo>
                <a:cubicBezTo>
                  <a:pt x="7237" y="12411"/>
                  <a:pt x="7213" y="12456"/>
                  <a:pt x="7213" y="12514"/>
                </a:cubicBezTo>
                <a:lnTo>
                  <a:pt x="7213" y="12734"/>
                </a:lnTo>
                <a:cubicBezTo>
                  <a:pt x="7213" y="12791"/>
                  <a:pt x="7237" y="12838"/>
                  <a:pt x="7266" y="12838"/>
                </a:cubicBezTo>
                <a:cubicBezTo>
                  <a:pt x="7295" y="12838"/>
                  <a:pt x="7318" y="12791"/>
                  <a:pt x="7318" y="12734"/>
                </a:cubicBezTo>
                <a:lnTo>
                  <a:pt x="7318" y="12514"/>
                </a:lnTo>
                <a:cubicBezTo>
                  <a:pt x="7318" y="12456"/>
                  <a:pt x="7295" y="12411"/>
                  <a:pt x="7266" y="12411"/>
                </a:cubicBezTo>
                <a:close/>
                <a:moveTo>
                  <a:pt x="7580" y="12411"/>
                </a:moveTo>
                <a:cubicBezTo>
                  <a:pt x="7551" y="12411"/>
                  <a:pt x="7527" y="12456"/>
                  <a:pt x="7527" y="12514"/>
                </a:cubicBezTo>
                <a:lnTo>
                  <a:pt x="7527" y="12734"/>
                </a:lnTo>
                <a:cubicBezTo>
                  <a:pt x="7527" y="12791"/>
                  <a:pt x="7551" y="12838"/>
                  <a:pt x="7580" y="12838"/>
                </a:cubicBezTo>
                <a:cubicBezTo>
                  <a:pt x="7609" y="12838"/>
                  <a:pt x="7632" y="12791"/>
                  <a:pt x="7632" y="12734"/>
                </a:cubicBezTo>
                <a:lnTo>
                  <a:pt x="7632" y="12514"/>
                </a:lnTo>
                <a:cubicBezTo>
                  <a:pt x="7632" y="12456"/>
                  <a:pt x="7609" y="12411"/>
                  <a:pt x="7580" y="12411"/>
                </a:cubicBezTo>
                <a:close/>
                <a:moveTo>
                  <a:pt x="8429" y="12411"/>
                </a:moveTo>
                <a:cubicBezTo>
                  <a:pt x="8400" y="12411"/>
                  <a:pt x="8377" y="12456"/>
                  <a:pt x="8377" y="12514"/>
                </a:cubicBezTo>
                <a:lnTo>
                  <a:pt x="8377" y="12734"/>
                </a:lnTo>
                <a:cubicBezTo>
                  <a:pt x="8377" y="12791"/>
                  <a:pt x="8400" y="12838"/>
                  <a:pt x="8429" y="12838"/>
                </a:cubicBezTo>
                <a:cubicBezTo>
                  <a:pt x="8458" y="12838"/>
                  <a:pt x="8482" y="12791"/>
                  <a:pt x="8482" y="12734"/>
                </a:cubicBezTo>
                <a:lnTo>
                  <a:pt x="8482" y="12514"/>
                </a:lnTo>
                <a:cubicBezTo>
                  <a:pt x="8482" y="12456"/>
                  <a:pt x="8458" y="12411"/>
                  <a:pt x="8429" y="12411"/>
                </a:cubicBezTo>
                <a:close/>
                <a:moveTo>
                  <a:pt x="8744" y="12411"/>
                </a:moveTo>
                <a:cubicBezTo>
                  <a:pt x="8714" y="12411"/>
                  <a:pt x="8691" y="12456"/>
                  <a:pt x="8691" y="12514"/>
                </a:cubicBezTo>
                <a:lnTo>
                  <a:pt x="8691" y="12734"/>
                </a:lnTo>
                <a:cubicBezTo>
                  <a:pt x="8691" y="12791"/>
                  <a:pt x="8714" y="12838"/>
                  <a:pt x="8744" y="12838"/>
                </a:cubicBezTo>
                <a:cubicBezTo>
                  <a:pt x="8773" y="12838"/>
                  <a:pt x="8796" y="12791"/>
                  <a:pt x="8796" y="12734"/>
                </a:cubicBezTo>
                <a:lnTo>
                  <a:pt x="8796" y="12514"/>
                </a:lnTo>
                <a:cubicBezTo>
                  <a:pt x="8796" y="12456"/>
                  <a:pt x="8773" y="12411"/>
                  <a:pt x="8744" y="12411"/>
                </a:cubicBezTo>
                <a:close/>
                <a:moveTo>
                  <a:pt x="9593" y="12411"/>
                </a:moveTo>
                <a:cubicBezTo>
                  <a:pt x="9564" y="12411"/>
                  <a:pt x="9540" y="12456"/>
                  <a:pt x="9540" y="12514"/>
                </a:cubicBezTo>
                <a:lnTo>
                  <a:pt x="9540" y="12734"/>
                </a:lnTo>
                <a:cubicBezTo>
                  <a:pt x="9540" y="12791"/>
                  <a:pt x="9564" y="12838"/>
                  <a:pt x="9593" y="12838"/>
                </a:cubicBezTo>
                <a:cubicBezTo>
                  <a:pt x="9622" y="12838"/>
                  <a:pt x="9646" y="12791"/>
                  <a:pt x="9646" y="12734"/>
                </a:cubicBezTo>
                <a:lnTo>
                  <a:pt x="9646" y="12514"/>
                </a:lnTo>
                <a:cubicBezTo>
                  <a:pt x="9646" y="12456"/>
                  <a:pt x="9622" y="12411"/>
                  <a:pt x="9593" y="12411"/>
                </a:cubicBezTo>
                <a:close/>
                <a:moveTo>
                  <a:pt x="9908" y="12411"/>
                </a:moveTo>
                <a:cubicBezTo>
                  <a:pt x="9879" y="12411"/>
                  <a:pt x="9855" y="12456"/>
                  <a:pt x="9855" y="12514"/>
                </a:cubicBezTo>
                <a:lnTo>
                  <a:pt x="9855" y="12734"/>
                </a:lnTo>
                <a:cubicBezTo>
                  <a:pt x="9855" y="12791"/>
                  <a:pt x="9879" y="12838"/>
                  <a:pt x="9908" y="12838"/>
                </a:cubicBezTo>
                <a:cubicBezTo>
                  <a:pt x="9937" y="12838"/>
                  <a:pt x="9961" y="12791"/>
                  <a:pt x="9961" y="12734"/>
                </a:cubicBezTo>
                <a:lnTo>
                  <a:pt x="9961" y="12514"/>
                </a:lnTo>
                <a:cubicBezTo>
                  <a:pt x="9961" y="12456"/>
                  <a:pt x="9937" y="12411"/>
                  <a:pt x="9908" y="12411"/>
                </a:cubicBezTo>
                <a:close/>
                <a:moveTo>
                  <a:pt x="10758" y="12411"/>
                </a:moveTo>
                <a:cubicBezTo>
                  <a:pt x="10728" y="12411"/>
                  <a:pt x="10705" y="12456"/>
                  <a:pt x="10705" y="12514"/>
                </a:cubicBezTo>
                <a:lnTo>
                  <a:pt x="10705" y="12734"/>
                </a:lnTo>
                <a:cubicBezTo>
                  <a:pt x="10705" y="12791"/>
                  <a:pt x="10728" y="12838"/>
                  <a:pt x="10758" y="12838"/>
                </a:cubicBezTo>
                <a:cubicBezTo>
                  <a:pt x="10787" y="12838"/>
                  <a:pt x="10810" y="12791"/>
                  <a:pt x="10810" y="12734"/>
                </a:cubicBezTo>
                <a:lnTo>
                  <a:pt x="10810" y="12514"/>
                </a:lnTo>
                <a:cubicBezTo>
                  <a:pt x="10810" y="12456"/>
                  <a:pt x="10787" y="12411"/>
                  <a:pt x="10758" y="12411"/>
                </a:cubicBezTo>
                <a:close/>
                <a:moveTo>
                  <a:pt x="11072" y="12411"/>
                </a:moveTo>
                <a:cubicBezTo>
                  <a:pt x="11043" y="12411"/>
                  <a:pt x="11019" y="12456"/>
                  <a:pt x="11019" y="12514"/>
                </a:cubicBezTo>
                <a:lnTo>
                  <a:pt x="11019" y="12734"/>
                </a:lnTo>
                <a:cubicBezTo>
                  <a:pt x="11019" y="12791"/>
                  <a:pt x="11043" y="12838"/>
                  <a:pt x="11072" y="12838"/>
                </a:cubicBezTo>
                <a:cubicBezTo>
                  <a:pt x="11101" y="12838"/>
                  <a:pt x="11125" y="12791"/>
                  <a:pt x="11125" y="12734"/>
                </a:cubicBezTo>
                <a:lnTo>
                  <a:pt x="11125" y="12514"/>
                </a:lnTo>
                <a:cubicBezTo>
                  <a:pt x="11125" y="12456"/>
                  <a:pt x="11101" y="12411"/>
                  <a:pt x="11072" y="12411"/>
                </a:cubicBezTo>
                <a:close/>
                <a:moveTo>
                  <a:pt x="11922" y="12411"/>
                </a:moveTo>
                <a:cubicBezTo>
                  <a:pt x="11893" y="12411"/>
                  <a:pt x="11869" y="12456"/>
                  <a:pt x="11869" y="12514"/>
                </a:cubicBezTo>
                <a:lnTo>
                  <a:pt x="11869" y="12734"/>
                </a:lnTo>
                <a:cubicBezTo>
                  <a:pt x="11869" y="12791"/>
                  <a:pt x="11893" y="12838"/>
                  <a:pt x="11922" y="12838"/>
                </a:cubicBezTo>
                <a:cubicBezTo>
                  <a:pt x="11951" y="12838"/>
                  <a:pt x="11974" y="12791"/>
                  <a:pt x="11974" y="12734"/>
                </a:cubicBezTo>
                <a:lnTo>
                  <a:pt x="11974" y="12514"/>
                </a:lnTo>
                <a:cubicBezTo>
                  <a:pt x="11974" y="12456"/>
                  <a:pt x="11951" y="12411"/>
                  <a:pt x="11922" y="12411"/>
                </a:cubicBezTo>
                <a:close/>
                <a:moveTo>
                  <a:pt x="12236" y="12411"/>
                </a:moveTo>
                <a:cubicBezTo>
                  <a:pt x="12207" y="12411"/>
                  <a:pt x="12183" y="12456"/>
                  <a:pt x="12183" y="12514"/>
                </a:cubicBezTo>
                <a:lnTo>
                  <a:pt x="12183" y="12734"/>
                </a:lnTo>
                <a:cubicBezTo>
                  <a:pt x="12183" y="12791"/>
                  <a:pt x="12207" y="12838"/>
                  <a:pt x="12236" y="12838"/>
                </a:cubicBezTo>
                <a:cubicBezTo>
                  <a:pt x="12265" y="12838"/>
                  <a:pt x="12288" y="12791"/>
                  <a:pt x="12288" y="12734"/>
                </a:cubicBezTo>
                <a:lnTo>
                  <a:pt x="12288" y="12514"/>
                </a:lnTo>
                <a:cubicBezTo>
                  <a:pt x="12288" y="12456"/>
                  <a:pt x="12265" y="12411"/>
                  <a:pt x="12236" y="12411"/>
                </a:cubicBezTo>
                <a:close/>
                <a:moveTo>
                  <a:pt x="13085" y="12411"/>
                </a:moveTo>
                <a:cubicBezTo>
                  <a:pt x="13056" y="12411"/>
                  <a:pt x="13032" y="12456"/>
                  <a:pt x="13032" y="12514"/>
                </a:cubicBezTo>
                <a:lnTo>
                  <a:pt x="13032" y="12734"/>
                </a:lnTo>
                <a:cubicBezTo>
                  <a:pt x="13032" y="12791"/>
                  <a:pt x="13056" y="12838"/>
                  <a:pt x="13085" y="12838"/>
                </a:cubicBezTo>
                <a:cubicBezTo>
                  <a:pt x="13114" y="12838"/>
                  <a:pt x="13138" y="12791"/>
                  <a:pt x="13138" y="12734"/>
                </a:cubicBezTo>
                <a:lnTo>
                  <a:pt x="13138" y="12514"/>
                </a:lnTo>
                <a:cubicBezTo>
                  <a:pt x="13138" y="12456"/>
                  <a:pt x="13114" y="12411"/>
                  <a:pt x="13085" y="12411"/>
                </a:cubicBezTo>
                <a:close/>
                <a:moveTo>
                  <a:pt x="13399" y="12411"/>
                </a:moveTo>
                <a:cubicBezTo>
                  <a:pt x="13370" y="12411"/>
                  <a:pt x="13348" y="12456"/>
                  <a:pt x="13348" y="12514"/>
                </a:cubicBezTo>
                <a:lnTo>
                  <a:pt x="13348" y="12734"/>
                </a:lnTo>
                <a:cubicBezTo>
                  <a:pt x="13348" y="12791"/>
                  <a:pt x="13370" y="12838"/>
                  <a:pt x="13399" y="12838"/>
                </a:cubicBezTo>
                <a:cubicBezTo>
                  <a:pt x="13428" y="12838"/>
                  <a:pt x="13452" y="12791"/>
                  <a:pt x="13452" y="12734"/>
                </a:cubicBezTo>
                <a:lnTo>
                  <a:pt x="13452" y="12514"/>
                </a:lnTo>
                <a:cubicBezTo>
                  <a:pt x="13452" y="12456"/>
                  <a:pt x="13428" y="12411"/>
                  <a:pt x="13399" y="12411"/>
                </a:cubicBezTo>
                <a:close/>
                <a:moveTo>
                  <a:pt x="14249" y="12411"/>
                </a:moveTo>
                <a:cubicBezTo>
                  <a:pt x="14220" y="12411"/>
                  <a:pt x="14196" y="12456"/>
                  <a:pt x="14196" y="12514"/>
                </a:cubicBezTo>
                <a:lnTo>
                  <a:pt x="14196" y="12734"/>
                </a:lnTo>
                <a:cubicBezTo>
                  <a:pt x="14196" y="12791"/>
                  <a:pt x="14220" y="12838"/>
                  <a:pt x="14249" y="12838"/>
                </a:cubicBezTo>
                <a:cubicBezTo>
                  <a:pt x="14278" y="12838"/>
                  <a:pt x="14302" y="12791"/>
                  <a:pt x="14302" y="12734"/>
                </a:cubicBezTo>
                <a:lnTo>
                  <a:pt x="14302" y="12514"/>
                </a:lnTo>
                <a:cubicBezTo>
                  <a:pt x="14302" y="12456"/>
                  <a:pt x="14278" y="12411"/>
                  <a:pt x="14249" y="12411"/>
                </a:cubicBezTo>
                <a:close/>
                <a:moveTo>
                  <a:pt x="14564" y="12411"/>
                </a:moveTo>
                <a:cubicBezTo>
                  <a:pt x="14535" y="12411"/>
                  <a:pt x="14511" y="12456"/>
                  <a:pt x="14511" y="12514"/>
                </a:cubicBezTo>
                <a:lnTo>
                  <a:pt x="14511" y="12734"/>
                </a:lnTo>
                <a:cubicBezTo>
                  <a:pt x="14511" y="12791"/>
                  <a:pt x="14535" y="12838"/>
                  <a:pt x="14564" y="12838"/>
                </a:cubicBezTo>
                <a:cubicBezTo>
                  <a:pt x="14593" y="12838"/>
                  <a:pt x="14617" y="12791"/>
                  <a:pt x="14617" y="12734"/>
                </a:cubicBezTo>
                <a:lnTo>
                  <a:pt x="14617" y="12514"/>
                </a:lnTo>
                <a:cubicBezTo>
                  <a:pt x="14617" y="12456"/>
                  <a:pt x="14593" y="12411"/>
                  <a:pt x="14564" y="12411"/>
                </a:cubicBezTo>
                <a:close/>
                <a:moveTo>
                  <a:pt x="15413" y="12411"/>
                </a:moveTo>
                <a:cubicBezTo>
                  <a:pt x="15384" y="12411"/>
                  <a:pt x="15360" y="12456"/>
                  <a:pt x="15360" y="12514"/>
                </a:cubicBezTo>
                <a:lnTo>
                  <a:pt x="15360" y="12734"/>
                </a:lnTo>
                <a:cubicBezTo>
                  <a:pt x="15360" y="12791"/>
                  <a:pt x="15384" y="12838"/>
                  <a:pt x="15413" y="12838"/>
                </a:cubicBezTo>
                <a:cubicBezTo>
                  <a:pt x="15442" y="12838"/>
                  <a:pt x="15465" y="12791"/>
                  <a:pt x="15465" y="12734"/>
                </a:cubicBezTo>
                <a:lnTo>
                  <a:pt x="15465" y="12514"/>
                </a:lnTo>
                <a:cubicBezTo>
                  <a:pt x="15465" y="12456"/>
                  <a:pt x="15442" y="12411"/>
                  <a:pt x="15413" y="12411"/>
                </a:cubicBezTo>
                <a:close/>
                <a:moveTo>
                  <a:pt x="15728" y="12411"/>
                </a:moveTo>
                <a:cubicBezTo>
                  <a:pt x="15699" y="12411"/>
                  <a:pt x="15675" y="12456"/>
                  <a:pt x="15675" y="12514"/>
                </a:cubicBezTo>
                <a:lnTo>
                  <a:pt x="15675" y="12734"/>
                </a:lnTo>
                <a:cubicBezTo>
                  <a:pt x="15675" y="12791"/>
                  <a:pt x="15699" y="12838"/>
                  <a:pt x="15728" y="12838"/>
                </a:cubicBezTo>
                <a:cubicBezTo>
                  <a:pt x="15757" y="12838"/>
                  <a:pt x="15781" y="12791"/>
                  <a:pt x="15781" y="12734"/>
                </a:cubicBezTo>
                <a:lnTo>
                  <a:pt x="15781" y="12514"/>
                </a:lnTo>
                <a:cubicBezTo>
                  <a:pt x="15781" y="12456"/>
                  <a:pt x="15757" y="12411"/>
                  <a:pt x="15728" y="12411"/>
                </a:cubicBezTo>
                <a:close/>
                <a:moveTo>
                  <a:pt x="16578" y="12411"/>
                </a:moveTo>
                <a:cubicBezTo>
                  <a:pt x="16549" y="12411"/>
                  <a:pt x="16525" y="12456"/>
                  <a:pt x="16525" y="12514"/>
                </a:cubicBezTo>
                <a:lnTo>
                  <a:pt x="16525" y="12734"/>
                </a:lnTo>
                <a:cubicBezTo>
                  <a:pt x="16525" y="12791"/>
                  <a:pt x="16549" y="12838"/>
                  <a:pt x="16578" y="12838"/>
                </a:cubicBezTo>
                <a:cubicBezTo>
                  <a:pt x="16607" y="12838"/>
                  <a:pt x="16630" y="12791"/>
                  <a:pt x="16630" y="12734"/>
                </a:cubicBezTo>
                <a:lnTo>
                  <a:pt x="16630" y="12514"/>
                </a:lnTo>
                <a:cubicBezTo>
                  <a:pt x="16630" y="12456"/>
                  <a:pt x="16607" y="12411"/>
                  <a:pt x="16578" y="12411"/>
                </a:cubicBezTo>
                <a:close/>
                <a:moveTo>
                  <a:pt x="16892" y="12411"/>
                </a:moveTo>
                <a:cubicBezTo>
                  <a:pt x="16863" y="12411"/>
                  <a:pt x="16839" y="12456"/>
                  <a:pt x="16839" y="12514"/>
                </a:cubicBezTo>
                <a:lnTo>
                  <a:pt x="16839" y="12734"/>
                </a:lnTo>
                <a:cubicBezTo>
                  <a:pt x="16839" y="12791"/>
                  <a:pt x="16863" y="12838"/>
                  <a:pt x="16892" y="12838"/>
                </a:cubicBezTo>
                <a:cubicBezTo>
                  <a:pt x="16921" y="12838"/>
                  <a:pt x="16944" y="12791"/>
                  <a:pt x="16944" y="12734"/>
                </a:cubicBezTo>
                <a:lnTo>
                  <a:pt x="16944" y="12514"/>
                </a:lnTo>
                <a:cubicBezTo>
                  <a:pt x="16944" y="12456"/>
                  <a:pt x="16921" y="12411"/>
                  <a:pt x="16892" y="12411"/>
                </a:cubicBezTo>
                <a:close/>
                <a:moveTo>
                  <a:pt x="17741" y="12411"/>
                </a:moveTo>
                <a:cubicBezTo>
                  <a:pt x="17712" y="12411"/>
                  <a:pt x="17689" y="12456"/>
                  <a:pt x="17689" y="12514"/>
                </a:cubicBezTo>
                <a:lnTo>
                  <a:pt x="17689" y="12734"/>
                </a:lnTo>
                <a:cubicBezTo>
                  <a:pt x="17689" y="12791"/>
                  <a:pt x="17712" y="12838"/>
                  <a:pt x="17741" y="12838"/>
                </a:cubicBezTo>
                <a:cubicBezTo>
                  <a:pt x="17770" y="12838"/>
                  <a:pt x="17794" y="12791"/>
                  <a:pt x="17794" y="12734"/>
                </a:cubicBezTo>
                <a:lnTo>
                  <a:pt x="17794" y="12514"/>
                </a:lnTo>
                <a:cubicBezTo>
                  <a:pt x="17794" y="12456"/>
                  <a:pt x="17770" y="12411"/>
                  <a:pt x="17741" y="12411"/>
                </a:cubicBezTo>
                <a:close/>
                <a:moveTo>
                  <a:pt x="18055" y="12411"/>
                </a:moveTo>
                <a:cubicBezTo>
                  <a:pt x="18026" y="12411"/>
                  <a:pt x="18002" y="12456"/>
                  <a:pt x="18002" y="12514"/>
                </a:cubicBezTo>
                <a:lnTo>
                  <a:pt x="18002" y="12734"/>
                </a:lnTo>
                <a:cubicBezTo>
                  <a:pt x="18002" y="12791"/>
                  <a:pt x="18026" y="12838"/>
                  <a:pt x="18055" y="12838"/>
                </a:cubicBezTo>
                <a:cubicBezTo>
                  <a:pt x="18085" y="12838"/>
                  <a:pt x="18108" y="12791"/>
                  <a:pt x="18108" y="12734"/>
                </a:cubicBezTo>
                <a:lnTo>
                  <a:pt x="18108" y="12514"/>
                </a:lnTo>
                <a:cubicBezTo>
                  <a:pt x="18108" y="12456"/>
                  <a:pt x="18085" y="12411"/>
                  <a:pt x="18055" y="12411"/>
                </a:cubicBezTo>
                <a:close/>
                <a:moveTo>
                  <a:pt x="18905" y="12411"/>
                </a:moveTo>
                <a:cubicBezTo>
                  <a:pt x="18876" y="12411"/>
                  <a:pt x="18852" y="12456"/>
                  <a:pt x="18852" y="12514"/>
                </a:cubicBezTo>
                <a:lnTo>
                  <a:pt x="18852" y="12734"/>
                </a:lnTo>
                <a:cubicBezTo>
                  <a:pt x="18852" y="12791"/>
                  <a:pt x="18876" y="12838"/>
                  <a:pt x="18905" y="12838"/>
                </a:cubicBezTo>
                <a:cubicBezTo>
                  <a:pt x="18934" y="12838"/>
                  <a:pt x="18958" y="12791"/>
                  <a:pt x="18958" y="12734"/>
                </a:cubicBezTo>
                <a:lnTo>
                  <a:pt x="18958" y="12514"/>
                </a:lnTo>
                <a:cubicBezTo>
                  <a:pt x="18958" y="12456"/>
                  <a:pt x="18934" y="12411"/>
                  <a:pt x="18905" y="12411"/>
                </a:cubicBezTo>
                <a:close/>
                <a:moveTo>
                  <a:pt x="19220" y="12411"/>
                </a:moveTo>
                <a:cubicBezTo>
                  <a:pt x="19191" y="12411"/>
                  <a:pt x="19167" y="12456"/>
                  <a:pt x="19167" y="12514"/>
                </a:cubicBezTo>
                <a:lnTo>
                  <a:pt x="19167" y="12734"/>
                </a:lnTo>
                <a:cubicBezTo>
                  <a:pt x="19167" y="12791"/>
                  <a:pt x="19191" y="12838"/>
                  <a:pt x="19220" y="12838"/>
                </a:cubicBezTo>
                <a:cubicBezTo>
                  <a:pt x="19249" y="12838"/>
                  <a:pt x="19273" y="12791"/>
                  <a:pt x="19273" y="12734"/>
                </a:cubicBezTo>
                <a:lnTo>
                  <a:pt x="19273" y="12514"/>
                </a:lnTo>
                <a:cubicBezTo>
                  <a:pt x="19273" y="12456"/>
                  <a:pt x="19249" y="12411"/>
                  <a:pt x="19220" y="12411"/>
                </a:cubicBezTo>
                <a:close/>
                <a:moveTo>
                  <a:pt x="20069" y="12411"/>
                </a:moveTo>
                <a:cubicBezTo>
                  <a:pt x="20040" y="12411"/>
                  <a:pt x="20016" y="12456"/>
                  <a:pt x="20016" y="12514"/>
                </a:cubicBezTo>
                <a:lnTo>
                  <a:pt x="20016" y="12734"/>
                </a:lnTo>
                <a:cubicBezTo>
                  <a:pt x="20016" y="12791"/>
                  <a:pt x="20040" y="12838"/>
                  <a:pt x="20069" y="12838"/>
                </a:cubicBezTo>
                <a:cubicBezTo>
                  <a:pt x="20099" y="12838"/>
                  <a:pt x="20122" y="12791"/>
                  <a:pt x="20122" y="12734"/>
                </a:cubicBezTo>
                <a:lnTo>
                  <a:pt x="20122" y="12514"/>
                </a:lnTo>
                <a:cubicBezTo>
                  <a:pt x="20122" y="12456"/>
                  <a:pt x="20099" y="12411"/>
                  <a:pt x="20069" y="12411"/>
                </a:cubicBezTo>
                <a:close/>
                <a:moveTo>
                  <a:pt x="20384" y="12411"/>
                </a:moveTo>
                <a:cubicBezTo>
                  <a:pt x="20355" y="12411"/>
                  <a:pt x="20331" y="12456"/>
                  <a:pt x="20331" y="12514"/>
                </a:cubicBezTo>
                <a:lnTo>
                  <a:pt x="20331" y="12734"/>
                </a:lnTo>
                <a:cubicBezTo>
                  <a:pt x="20331" y="12791"/>
                  <a:pt x="20355" y="12838"/>
                  <a:pt x="20384" y="12838"/>
                </a:cubicBezTo>
                <a:cubicBezTo>
                  <a:pt x="20413" y="12838"/>
                  <a:pt x="20436" y="12791"/>
                  <a:pt x="20436" y="12734"/>
                </a:cubicBezTo>
                <a:lnTo>
                  <a:pt x="20436" y="12514"/>
                </a:lnTo>
                <a:cubicBezTo>
                  <a:pt x="20436" y="12456"/>
                  <a:pt x="20413" y="12411"/>
                  <a:pt x="20384" y="12411"/>
                </a:cubicBezTo>
                <a:close/>
                <a:moveTo>
                  <a:pt x="21234" y="12411"/>
                </a:moveTo>
                <a:cubicBezTo>
                  <a:pt x="21204" y="12411"/>
                  <a:pt x="21181" y="12456"/>
                  <a:pt x="21181" y="12514"/>
                </a:cubicBezTo>
                <a:lnTo>
                  <a:pt x="21181" y="12734"/>
                </a:lnTo>
                <a:cubicBezTo>
                  <a:pt x="21181" y="12791"/>
                  <a:pt x="21204" y="12838"/>
                  <a:pt x="21234" y="12838"/>
                </a:cubicBezTo>
                <a:cubicBezTo>
                  <a:pt x="21263" y="12838"/>
                  <a:pt x="21285" y="12791"/>
                  <a:pt x="21285" y="12734"/>
                </a:cubicBezTo>
                <a:lnTo>
                  <a:pt x="21285" y="12514"/>
                </a:lnTo>
                <a:cubicBezTo>
                  <a:pt x="21285" y="12456"/>
                  <a:pt x="21263" y="12411"/>
                  <a:pt x="21234" y="12411"/>
                </a:cubicBezTo>
                <a:close/>
                <a:moveTo>
                  <a:pt x="21547" y="12411"/>
                </a:moveTo>
                <a:cubicBezTo>
                  <a:pt x="21518" y="12411"/>
                  <a:pt x="21495" y="12456"/>
                  <a:pt x="21495" y="12514"/>
                </a:cubicBezTo>
                <a:lnTo>
                  <a:pt x="21495" y="12734"/>
                </a:lnTo>
                <a:cubicBezTo>
                  <a:pt x="21495" y="12791"/>
                  <a:pt x="21518" y="12838"/>
                  <a:pt x="21547" y="12838"/>
                </a:cubicBezTo>
                <a:cubicBezTo>
                  <a:pt x="21576" y="12838"/>
                  <a:pt x="21600" y="12791"/>
                  <a:pt x="21600" y="12734"/>
                </a:cubicBezTo>
                <a:lnTo>
                  <a:pt x="21600" y="12514"/>
                </a:lnTo>
                <a:cubicBezTo>
                  <a:pt x="21600" y="12456"/>
                  <a:pt x="21576" y="12411"/>
                  <a:pt x="21547" y="12411"/>
                </a:cubicBezTo>
                <a:close/>
                <a:moveTo>
                  <a:pt x="53" y="13141"/>
                </a:moveTo>
                <a:cubicBezTo>
                  <a:pt x="24" y="13141"/>
                  <a:pt x="0" y="13186"/>
                  <a:pt x="0" y="13244"/>
                </a:cubicBezTo>
                <a:lnTo>
                  <a:pt x="0" y="13464"/>
                </a:lnTo>
                <a:cubicBezTo>
                  <a:pt x="0" y="13521"/>
                  <a:pt x="24" y="13568"/>
                  <a:pt x="53" y="13568"/>
                </a:cubicBezTo>
                <a:cubicBezTo>
                  <a:pt x="82" y="13568"/>
                  <a:pt x="106" y="13521"/>
                  <a:pt x="106" y="13464"/>
                </a:cubicBezTo>
                <a:lnTo>
                  <a:pt x="106" y="13244"/>
                </a:lnTo>
                <a:cubicBezTo>
                  <a:pt x="106" y="13186"/>
                  <a:pt x="82" y="13141"/>
                  <a:pt x="53" y="13141"/>
                </a:cubicBezTo>
                <a:close/>
                <a:moveTo>
                  <a:pt x="367" y="13141"/>
                </a:moveTo>
                <a:cubicBezTo>
                  <a:pt x="338" y="13141"/>
                  <a:pt x="315" y="13186"/>
                  <a:pt x="315" y="13244"/>
                </a:cubicBezTo>
                <a:lnTo>
                  <a:pt x="315" y="13464"/>
                </a:lnTo>
                <a:cubicBezTo>
                  <a:pt x="315" y="13521"/>
                  <a:pt x="338" y="13568"/>
                  <a:pt x="367" y="13568"/>
                </a:cubicBezTo>
                <a:cubicBezTo>
                  <a:pt x="397" y="13568"/>
                  <a:pt x="420" y="13521"/>
                  <a:pt x="420" y="13464"/>
                </a:cubicBezTo>
                <a:lnTo>
                  <a:pt x="420" y="13244"/>
                </a:lnTo>
                <a:cubicBezTo>
                  <a:pt x="420" y="13186"/>
                  <a:pt x="397" y="13141"/>
                  <a:pt x="367" y="13141"/>
                </a:cubicBezTo>
                <a:close/>
                <a:moveTo>
                  <a:pt x="1217" y="13141"/>
                </a:moveTo>
                <a:cubicBezTo>
                  <a:pt x="1188" y="13141"/>
                  <a:pt x="1164" y="13186"/>
                  <a:pt x="1164" y="13244"/>
                </a:cubicBezTo>
                <a:lnTo>
                  <a:pt x="1164" y="13464"/>
                </a:lnTo>
                <a:cubicBezTo>
                  <a:pt x="1164" y="13521"/>
                  <a:pt x="1188" y="13568"/>
                  <a:pt x="1217" y="13568"/>
                </a:cubicBezTo>
                <a:cubicBezTo>
                  <a:pt x="1246" y="13568"/>
                  <a:pt x="1270" y="13521"/>
                  <a:pt x="1270" y="13464"/>
                </a:cubicBezTo>
                <a:lnTo>
                  <a:pt x="1270" y="13244"/>
                </a:lnTo>
                <a:cubicBezTo>
                  <a:pt x="1270" y="13186"/>
                  <a:pt x="1246" y="13141"/>
                  <a:pt x="1217" y="13141"/>
                </a:cubicBezTo>
                <a:close/>
                <a:moveTo>
                  <a:pt x="1532" y="13141"/>
                </a:moveTo>
                <a:cubicBezTo>
                  <a:pt x="1503" y="13141"/>
                  <a:pt x="1479" y="13186"/>
                  <a:pt x="1479" y="13244"/>
                </a:cubicBezTo>
                <a:lnTo>
                  <a:pt x="1479" y="13464"/>
                </a:lnTo>
                <a:cubicBezTo>
                  <a:pt x="1479" y="13521"/>
                  <a:pt x="1503" y="13568"/>
                  <a:pt x="1532" y="13568"/>
                </a:cubicBezTo>
                <a:cubicBezTo>
                  <a:pt x="1561" y="13568"/>
                  <a:pt x="1584" y="13521"/>
                  <a:pt x="1584" y="13464"/>
                </a:cubicBezTo>
                <a:lnTo>
                  <a:pt x="1584" y="13244"/>
                </a:lnTo>
                <a:cubicBezTo>
                  <a:pt x="1584" y="13186"/>
                  <a:pt x="1561" y="13141"/>
                  <a:pt x="1532" y="13141"/>
                </a:cubicBezTo>
                <a:close/>
                <a:moveTo>
                  <a:pt x="2380" y="13141"/>
                </a:moveTo>
                <a:cubicBezTo>
                  <a:pt x="2351" y="13141"/>
                  <a:pt x="2329" y="13186"/>
                  <a:pt x="2329" y="13244"/>
                </a:cubicBezTo>
                <a:lnTo>
                  <a:pt x="2329" y="13464"/>
                </a:lnTo>
                <a:cubicBezTo>
                  <a:pt x="2329" y="13521"/>
                  <a:pt x="2351" y="13568"/>
                  <a:pt x="2380" y="13568"/>
                </a:cubicBezTo>
                <a:cubicBezTo>
                  <a:pt x="2409" y="13568"/>
                  <a:pt x="2433" y="13521"/>
                  <a:pt x="2433" y="13464"/>
                </a:cubicBezTo>
                <a:lnTo>
                  <a:pt x="2433" y="13244"/>
                </a:lnTo>
                <a:cubicBezTo>
                  <a:pt x="2433" y="13186"/>
                  <a:pt x="2409" y="13141"/>
                  <a:pt x="2380" y="13141"/>
                </a:cubicBezTo>
                <a:close/>
                <a:moveTo>
                  <a:pt x="2695" y="13141"/>
                </a:moveTo>
                <a:cubicBezTo>
                  <a:pt x="2666" y="13141"/>
                  <a:pt x="2643" y="13186"/>
                  <a:pt x="2643" y="13244"/>
                </a:cubicBezTo>
                <a:lnTo>
                  <a:pt x="2643" y="13464"/>
                </a:lnTo>
                <a:cubicBezTo>
                  <a:pt x="2643" y="13521"/>
                  <a:pt x="2666" y="13568"/>
                  <a:pt x="2695" y="13568"/>
                </a:cubicBezTo>
                <a:cubicBezTo>
                  <a:pt x="2724" y="13568"/>
                  <a:pt x="2748" y="13521"/>
                  <a:pt x="2748" y="13464"/>
                </a:cubicBezTo>
                <a:lnTo>
                  <a:pt x="2748" y="13244"/>
                </a:lnTo>
                <a:cubicBezTo>
                  <a:pt x="2748" y="13186"/>
                  <a:pt x="2724" y="13141"/>
                  <a:pt x="2695" y="13141"/>
                </a:cubicBezTo>
                <a:close/>
                <a:moveTo>
                  <a:pt x="3545" y="13141"/>
                </a:moveTo>
                <a:cubicBezTo>
                  <a:pt x="3516" y="13141"/>
                  <a:pt x="3492" y="13186"/>
                  <a:pt x="3492" y="13244"/>
                </a:cubicBezTo>
                <a:lnTo>
                  <a:pt x="3492" y="13464"/>
                </a:lnTo>
                <a:cubicBezTo>
                  <a:pt x="3492" y="13521"/>
                  <a:pt x="3516" y="13568"/>
                  <a:pt x="3545" y="13568"/>
                </a:cubicBezTo>
                <a:cubicBezTo>
                  <a:pt x="3574" y="13568"/>
                  <a:pt x="3598" y="13521"/>
                  <a:pt x="3598" y="13464"/>
                </a:cubicBezTo>
                <a:lnTo>
                  <a:pt x="3598" y="13244"/>
                </a:lnTo>
                <a:cubicBezTo>
                  <a:pt x="3598" y="13186"/>
                  <a:pt x="3574" y="13141"/>
                  <a:pt x="3545" y="13141"/>
                </a:cubicBezTo>
                <a:close/>
                <a:moveTo>
                  <a:pt x="3859" y="13141"/>
                </a:moveTo>
                <a:cubicBezTo>
                  <a:pt x="3830" y="13141"/>
                  <a:pt x="3806" y="13186"/>
                  <a:pt x="3806" y="13244"/>
                </a:cubicBezTo>
                <a:lnTo>
                  <a:pt x="3806" y="13464"/>
                </a:lnTo>
                <a:cubicBezTo>
                  <a:pt x="3806" y="13521"/>
                  <a:pt x="3830" y="13568"/>
                  <a:pt x="3859" y="13568"/>
                </a:cubicBezTo>
                <a:cubicBezTo>
                  <a:pt x="3888" y="13568"/>
                  <a:pt x="3912" y="13521"/>
                  <a:pt x="3912" y="13464"/>
                </a:cubicBezTo>
                <a:lnTo>
                  <a:pt x="3912" y="13244"/>
                </a:lnTo>
                <a:cubicBezTo>
                  <a:pt x="3912" y="13186"/>
                  <a:pt x="3888" y="13141"/>
                  <a:pt x="3859" y="13141"/>
                </a:cubicBezTo>
                <a:close/>
                <a:moveTo>
                  <a:pt x="4709" y="13141"/>
                </a:moveTo>
                <a:cubicBezTo>
                  <a:pt x="4680" y="13141"/>
                  <a:pt x="4656" y="13186"/>
                  <a:pt x="4656" y="13244"/>
                </a:cubicBezTo>
                <a:lnTo>
                  <a:pt x="4656" y="13464"/>
                </a:lnTo>
                <a:cubicBezTo>
                  <a:pt x="4656" y="13521"/>
                  <a:pt x="4680" y="13568"/>
                  <a:pt x="4709" y="13568"/>
                </a:cubicBezTo>
                <a:cubicBezTo>
                  <a:pt x="4738" y="13568"/>
                  <a:pt x="4762" y="13521"/>
                  <a:pt x="4762" y="13464"/>
                </a:cubicBezTo>
                <a:lnTo>
                  <a:pt x="4762" y="13244"/>
                </a:lnTo>
                <a:cubicBezTo>
                  <a:pt x="4762" y="13186"/>
                  <a:pt x="4738" y="13141"/>
                  <a:pt x="4709" y="13141"/>
                </a:cubicBezTo>
                <a:close/>
                <a:moveTo>
                  <a:pt x="5023" y="13141"/>
                </a:moveTo>
                <a:cubicBezTo>
                  <a:pt x="4994" y="13141"/>
                  <a:pt x="4970" y="13186"/>
                  <a:pt x="4970" y="13244"/>
                </a:cubicBezTo>
                <a:lnTo>
                  <a:pt x="4970" y="13464"/>
                </a:lnTo>
                <a:cubicBezTo>
                  <a:pt x="4970" y="13521"/>
                  <a:pt x="4994" y="13568"/>
                  <a:pt x="5023" y="13568"/>
                </a:cubicBezTo>
                <a:cubicBezTo>
                  <a:pt x="5053" y="13568"/>
                  <a:pt x="5076" y="13521"/>
                  <a:pt x="5076" y="13464"/>
                </a:cubicBezTo>
                <a:lnTo>
                  <a:pt x="5076" y="13244"/>
                </a:lnTo>
                <a:cubicBezTo>
                  <a:pt x="5076" y="13186"/>
                  <a:pt x="5053" y="13141"/>
                  <a:pt x="5023" y="13141"/>
                </a:cubicBezTo>
                <a:close/>
                <a:moveTo>
                  <a:pt x="5873" y="13141"/>
                </a:moveTo>
                <a:cubicBezTo>
                  <a:pt x="5844" y="13141"/>
                  <a:pt x="5820" y="13186"/>
                  <a:pt x="5820" y="13244"/>
                </a:cubicBezTo>
                <a:lnTo>
                  <a:pt x="5820" y="13464"/>
                </a:lnTo>
                <a:cubicBezTo>
                  <a:pt x="5820" y="13521"/>
                  <a:pt x="5844" y="13568"/>
                  <a:pt x="5873" y="13568"/>
                </a:cubicBezTo>
                <a:cubicBezTo>
                  <a:pt x="5902" y="13568"/>
                  <a:pt x="5926" y="13521"/>
                  <a:pt x="5926" y="13464"/>
                </a:cubicBezTo>
                <a:lnTo>
                  <a:pt x="5926" y="13244"/>
                </a:lnTo>
                <a:cubicBezTo>
                  <a:pt x="5926" y="13186"/>
                  <a:pt x="5902" y="13141"/>
                  <a:pt x="5873" y="13141"/>
                </a:cubicBezTo>
                <a:close/>
                <a:moveTo>
                  <a:pt x="6188" y="13141"/>
                </a:moveTo>
                <a:cubicBezTo>
                  <a:pt x="6159" y="13141"/>
                  <a:pt x="6135" y="13186"/>
                  <a:pt x="6135" y="13244"/>
                </a:cubicBezTo>
                <a:lnTo>
                  <a:pt x="6135" y="13464"/>
                </a:lnTo>
                <a:cubicBezTo>
                  <a:pt x="6135" y="13521"/>
                  <a:pt x="6159" y="13568"/>
                  <a:pt x="6188" y="13568"/>
                </a:cubicBezTo>
                <a:cubicBezTo>
                  <a:pt x="6217" y="13568"/>
                  <a:pt x="6240" y="13521"/>
                  <a:pt x="6240" y="13464"/>
                </a:cubicBezTo>
                <a:lnTo>
                  <a:pt x="6240" y="13244"/>
                </a:lnTo>
                <a:cubicBezTo>
                  <a:pt x="6240" y="13186"/>
                  <a:pt x="6217" y="13141"/>
                  <a:pt x="6188" y="13141"/>
                </a:cubicBezTo>
                <a:close/>
                <a:moveTo>
                  <a:pt x="7036" y="13141"/>
                </a:moveTo>
                <a:cubicBezTo>
                  <a:pt x="7007" y="13141"/>
                  <a:pt x="6984" y="13186"/>
                  <a:pt x="6984" y="13244"/>
                </a:cubicBezTo>
                <a:lnTo>
                  <a:pt x="6984" y="13464"/>
                </a:lnTo>
                <a:cubicBezTo>
                  <a:pt x="6984" y="13521"/>
                  <a:pt x="7007" y="13568"/>
                  <a:pt x="7036" y="13568"/>
                </a:cubicBezTo>
                <a:cubicBezTo>
                  <a:pt x="7065" y="13568"/>
                  <a:pt x="7089" y="13521"/>
                  <a:pt x="7089" y="13464"/>
                </a:cubicBezTo>
                <a:lnTo>
                  <a:pt x="7089" y="13244"/>
                </a:lnTo>
                <a:cubicBezTo>
                  <a:pt x="7089" y="13186"/>
                  <a:pt x="7065" y="13141"/>
                  <a:pt x="7036" y="13141"/>
                </a:cubicBezTo>
                <a:close/>
                <a:moveTo>
                  <a:pt x="7351" y="13141"/>
                </a:moveTo>
                <a:cubicBezTo>
                  <a:pt x="7322" y="13141"/>
                  <a:pt x="7299" y="13186"/>
                  <a:pt x="7299" y="13244"/>
                </a:cubicBezTo>
                <a:lnTo>
                  <a:pt x="7299" y="13464"/>
                </a:lnTo>
                <a:cubicBezTo>
                  <a:pt x="7299" y="13521"/>
                  <a:pt x="7322" y="13568"/>
                  <a:pt x="7351" y="13568"/>
                </a:cubicBezTo>
                <a:cubicBezTo>
                  <a:pt x="7380" y="13568"/>
                  <a:pt x="7404" y="13521"/>
                  <a:pt x="7404" y="13464"/>
                </a:cubicBezTo>
                <a:lnTo>
                  <a:pt x="7404" y="13244"/>
                </a:lnTo>
                <a:cubicBezTo>
                  <a:pt x="7404" y="13186"/>
                  <a:pt x="7380" y="13141"/>
                  <a:pt x="7351" y="13141"/>
                </a:cubicBezTo>
                <a:close/>
                <a:moveTo>
                  <a:pt x="8201" y="13141"/>
                </a:moveTo>
                <a:cubicBezTo>
                  <a:pt x="8171" y="13141"/>
                  <a:pt x="8148" y="13186"/>
                  <a:pt x="8148" y="13244"/>
                </a:cubicBezTo>
                <a:lnTo>
                  <a:pt x="8148" y="13464"/>
                </a:lnTo>
                <a:cubicBezTo>
                  <a:pt x="8148" y="13521"/>
                  <a:pt x="8171" y="13568"/>
                  <a:pt x="8201" y="13568"/>
                </a:cubicBezTo>
                <a:cubicBezTo>
                  <a:pt x="8230" y="13568"/>
                  <a:pt x="8254" y="13521"/>
                  <a:pt x="8254" y="13464"/>
                </a:cubicBezTo>
                <a:lnTo>
                  <a:pt x="8254" y="13244"/>
                </a:lnTo>
                <a:cubicBezTo>
                  <a:pt x="8254" y="13186"/>
                  <a:pt x="8230" y="13141"/>
                  <a:pt x="8201" y="13141"/>
                </a:cubicBezTo>
                <a:close/>
                <a:moveTo>
                  <a:pt x="8515" y="13141"/>
                </a:moveTo>
                <a:cubicBezTo>
                  <a:pt x="8486" y="13141"/>
                  <a:pt x="8462" y="13186"/>
                  <a:pt x="8462" y="13244"/>
                </a:cubicBezTo>
                <a:lnTo>
                  <a:pt x="8462" y="13464"/>
                </a:lnTo>
                <a:cubicBezTo>
                  <a:pt x="8462" y="13521"/>
                  <a:pt x="8486" y="13568"/>
                  <a:pt x="8515" y="13568"/>
                </a:cubicBezTo>
                <a:cubicBezTo>
                  <a:pt x="8544" y="13568"/>
                  <a:pt x="8568" y="13521"/>
                  <a:pt x="8568" y="13464"/>
                </a:cubicBezTo>
                <a:lnTo>
                  <a:pt x="8568" y="13244"/>
                </a:lnTo>
                <a:cubicBezTo>
                  <a:pt x="8568" y="13186"/>
                  <a:pt x="8544" y="13141"/>
                  <a:pt x="8515" y="13141"/>
                </a:cubicBezTo>
                <a:close/>
                <a:moveTo>
                  <a:pt x="9365" y="13141"/>
                </a:moveTo>
                <a:cubicBezTo>
                  <a:pt x="9336" y="13141"/>
                  <a:pt x="9312" y="13186"/>
                  <a:pt x="9312" y="13244"/>
                </a:cubicBezTo>
                <a:lnTo>
                  <a:pt x="9312" y="13464"/>
                </a:lnTo>
                <a:cubicBezTo>
                  <a:pt x="9312" y="13521"/>
                  <a:pt x="9336" y="13568"/>
                  <a:pt x="9365" y="13568"/>
                </a:cubicBezTo>
                <a:cubicBezTo>
                  <a:pt x="9394" y="13568"/>
                  <a:pt x="9418" y="13521"/>
                  <a:pt x="9418" y="13464"/>
                </a:cubicBezTo>
                <a:lnTo>
                  <a:pt x="9418" y="13244"/>
                </a:lnTo>
                <a:cubicBezTo>
                  <a:pt x="9418" y="13186"/>
                  <a:pt x="9394" y="13141"/>
                  <a:pt x="9365" y="13141"/>
                </a:cubicBezTo>
                <a:close/>
                <a:moveTo>
                  <a:pt x="9679" y="13141"/>
                </a:moveTo>
                <a:cubicBezTo>
                  <a:pt x="9650" y="13141"/>
                  <a:pt x="9626" y="13186"/>
                  <a:pt x="9626" y="13244"/>
                </a:cubicBezTo>
                <a:lnTo>
                  <a:pt x="9626" y="13464"/>
                </a:lnTo>
                <a:cubicBezTo>
                  <a:pt x="9626" y="13521"/>
                  <a:pt x="9650" y="13568"/>
                  <a:pt x="9679" y="13568"/>
                </a:cubicBezTo>
                <a:cubicBezTo>
                  <a:pt x="9708" y="13568"/>
                  <a:pt x="9732" y="13521"/>
                  <a:pt x="9732" y="13464"/>
                </a:cubicBezTo>
                <a:lnTo>
                  <a:pt x="9732" y="13244"/>
                </a:lnTo>
                <a:cubicBezTo>
                  <a:pt x="9732" y="13186"/>
                  <a:pt x="9708" y="13141"/>
                  <a:pt x="9679" y="13141"/>
                </a:cubicBezTo>
                <a:close/>
                <a:moveTo>
                  <a:pt x="10529" y="13141"/>
                </a:moveTo>
                <a:cubicBezTo>
                  <a:pt x="10500" y="13141"/>
                  <a:pt x="10476" y="13186"/>
                  <a:pt x="10476" y="13244"/>
                </a:cubicBezTo>
                <a:lnTo>
                  <a:pt x="10476" y="13464"/>
                </a:lnTo>
                <a:cubicBezTo>
                  <a:pt x="10476" y="13521"/>
                  <a:pt x="10500" y="13568"/>
                  <a:pt x="10529" y="13568"/>
                </a:cubicBezTo>
                <a:cubicBezTo>
                  <a:pt x="10558" y="13568"/>
                  <a:pt x="10582" y="13521"/>
                  <a:pt x="10582" y="13464"/>
                </a:cubicBezTo>
                <a:lnTo>
                  <a:pt x="10582" y="13244"/>
                </a:lnTo>
                <a:cubicBezTo>
                  <a:pt x="10582" y="13186"/>
                  <a:pt x="10558" y="13141"/>
                  <a:pt x="10529" y="13141"/>
                </a:cubicBezTo>
                <a:close/>
                <a:moveTo>
                  <a:pt x="10844" y="13141"/>
                </a:moveTo>
                <a:cubicBezTo>
                  <a:pt x="10814" y="13141"/>
                  <a:pt x="10791" y="13186"/>
                  <a:pt x="10791" y="13244"/>
                </a:cubicBezTo>
                <a:lnTo>
                  <a:pt x="10791" y="13464"/>
                </a:lnTo>
                <a:cubicBezTo>
                  <a:pt x="10791" y="13521"/>
                  <a:pt x="10814" y="13568"/>
                  <a:pt x="10844" y="13568"/>
                </a:cubicBezTo>
                <a:cubicBezTo>
                  <a:pt x="10873" y="13568"/>
                  <a:pt x="10895" y="13521"/>
                  <a:pt x="10895" y="13464"/>
                </a:cubicBezTo>
                <a:lnTo>
                  <a:pt x="10895" y="13244"/>
                </a:lnTo>
                <a:cubicBezTo>
                  <a:pt x="10895" y="13186"/>
                  <a:pt x="10873" y="13141"/>
                  <a:pt x="10844" y="13141"/>
                </a:cubicBezTo>
                <a:close/>
                <a:moveTo>
                  <a:pt x="11692" y="13141"/>
                </a:moveTo>
                <a:cubicBezTo>
                  <a:pt x="11663" y="13141"/>
                  <a:pt x="11640" y="13186"/>
                  <a:pt x="11640" y="13244"/>
                </a:cubicBezTo>
                <a:lnTo>
                  <a:pt x="11640" y="13464"/>
                </a:lnTo>
                <a:cubicBezTo>
                  <a:pt x="11640" y="13521"/>
                  <a:pt x="11663" y="13568"/>
                  <a:pt x="11692" y="13568"/>
                </a:cubicBezTo>
                <a:cubicBezTo>
                  <a:pt x="11721" y="13568"/>
                  <a:pt x="11745" y="13521"/>
                  <a:pt x="11745" y="13464"/>
                </a:cubicBezTo>
                <a:lnTo>
                  <a:pt x="11745" y="13244"/>
                </a:lnTo>
                <a:cubicBezTo>
                  <a:pt x="11745" y="13186"/>
                  <a:pt x="11721" y="13141"/>
                  <a:pt x="11692" y="13141"/>
                </a:cubicBezTo>
                <a:close/>
                <a:moveTo>
                  <a:pt x="12007" y="13141"/>
                </a:moveTo>
                <a:cubicBezTo>
                  <a:pt x="11978" y="13141"/>
                  <a:pt x="11955" y="13186"/>
                  <a:pt x="11955" y="13244"/>
                </a:cubicBezTo>
                <a:lnTo>
                  <a:pt x="11955" y="13464"/>
                </a:lnTo>
                <a:cubicBezTo>
                  <a:pt x="11955" y="13521"/>
                  <a:pt x="11978" y="13568"/>
                  <a:pt x="12007" y="13568"/>
                </a:cubicBezTo>
                <a:cubicBezTo>
                  <a:pt x="12036" y="13568"/>
                  <a:pt x="12060" y="13521"/>
                  <a:pt x="12060" y="13464"/>
                </a:cubicBezTo>
                <a:lnTo>
                  <a:pt x="12060" y="13244"/>
                </a:lnTo>
                <a:cubicBezTo>
                  <a:pt x="12060" y="13186"/>
                  <a:pt x="12036" y="13141"/>
                  <a:pt x="12007" y="13141"/>
                </a:cubicBezTo>
                <a:close/>
                <a:moveTo>
                  <a:pt x="12856" y="13141"/>
                </a:moveTo>
                <a:cubicBezTo>
                  <a:pt x="12827" y="13141"/>
                  <a:pt x="12804" y="13186"/>
                  <a:pt x="12804" y="13244"/>
                </a:cubicBezTo>
                <a:lnTo>
                  <a:pt x="12804" y="13464"/>
                </a:lnTo>
                <a:cubicBezTo>
                  <a:pt x="12804" y="13521"/>
                  <a:pt x="12827" y="13568"/>
                  <a:pt x="12856" y="13568"/>
                </a:cubicBezTo>
                <a:cubicBezTo>
                  <a:pt x="12886" y="13568"/>
                  <a:pt x="12909" y="13521"/>
                  <a:pt x="12909" y="13464"/>
                </a:cubicBezTo>
                <a:lnTo>
                  <a:pt x="12909" y="13244"/>
                </a:lnTo>
                <a:cubicBezTo>
                  <a:pt x="12909" y="13186"/>
                  <a:pt x="12886" y="13141"/>
                  <a:pt x="12856" y="13141"/>
                </a:cubicBezTo>
                <a:close/>
                <a:moveTo>
                  <a:pt x="13171" y="13141"/>
                </a:moveTo>
                <a:cubicBezTo>
                  <a:pt x="13142" y="13141"/>
                  <a:pt x="13118" y="13186"/>
                  <a:pt x="13118" y="13244"/>
                </a:cubicBezTo>
                <a:lnTo>
                  <a:pt x="13118" y="13464"/>
                </a:lnTo>
                <a:cubicBezTo>
                  <a:pt x="13118" y="13521"/>
                  <a:pt x="13142" y="13568"/>
                  <a:pt x="13171" y="13568"/>
                </a:cubicBezTo>
                <a:cubicBezTo>
                  <a:pt x="13200" y="13568"/>
                  <a:pt x="13224" y="13521"/>
                  <a:pt x="13224" y="13464"/>
                </a:cubicBezTo>
                <a:lnTo>
                  <a:pt x="13224" y="13244"/>
                </a:lnTo>
                <a:cubicBezTo>
                  <a:pt x="13224" y="13186"/>
                  <a:pt x="13200" y="13141"/>
                  <a:pt x="13171" y="13141"/>
                </a:cubicBezTo>
                <a:close/>
                <a:moveTo>
                  <a:pt x="14021" y="13141"/>
                </a:moveTo>
                <a:cubicBezTo>
                  <a:pt x="13992" y="13141"/>
                  <a:pt x="13968" y="13186"/>
                  <a:pt x="13968" y="13244"/>
                </a:cubicBezTo>
                <a:lnTo>
                  <a:pt x="13968" y="13464"/>
                </a:lnTo>
                <a:cubicBezTo>
                  <a:pt x="13968" y="13521"/>
                  <a:pt x="13992" y="13568"/>
                  <a:pt x="14021" y="13568"/>
                </a:cubicBezTo>
                <a:cubicBezTo>
                  <a:pt x="14050" y="13568"/>
                  <a:pt x="14074" y="13521"/>
                  <a:pt x="14074" y="13464"/>
                </a:cubicBezTo>
                <a:lnTo>
                  <a:pt x="14074" y="13244"/>
                </a:lnTo>
                <a:cubicBezTo>
                  <a:pt x="14074" y="13186"/>
                  <a:pt x="14050" y="13141"/>
                  <a:pt x="14021" y="13141"/>
                </a:cubicBezTo>
                <a:close/>
                <a:moveTo>
                  <a:pt x="14335" y="13141"/>
                </a:moveTo>
                <a:cubicBezTo>
                  <a:pt x="14306" y="13141"/>
                  <a:pt x="14282" y="13186"/>
                  <a:pt x="14282" y="13244"/>
                </a:cubicBezTo>
                <a:lnTo>
                  <a:pt x="14282" y="13464"/>
                </a:lnTo>
                <a:cubicBezTo>
                  <a:pt x="14282" y="13521"/>
                  <a:pt x="14306" y="13568"/>
                  <a:pt x="14335" y="13568"/>
                </a:cubicBezTo>
                <a:cubicBezTo>
                  <a:pt x="14364" y="13568"/>
                  <a:pt x="14388" y="13521"/>
                  <a:pt x="14388" y="13464"/>
                </a:cubicBezTo>
                <a:lnTo>
                  <a:pt x="14388" y="13244"/>
                </a:lnTo>
                <a:cubicBezTo>
                  <a:pt x="14388" y="13186"/>
                  <a:pt x="14364" y="13141"/>
                  <a:pt x="14335" y="13141"/>
                </a:cubicBezTo>
                <a:close/>
                <a:moveTo>
                  <a:pt x="15185" y="13141"/>
                </a:moveTo>
                <a:cubicBezTo>
                  <a:pt x="15156" y="13141"/>
                  <a:pt x="15132" y="13186"/>
                  <a:pt x="15132" y="13244"/>
                </a:cubicBezTo>
                <a:lnTo>
                  <a:pt x="15132" y="13464"/>
                </a:lnTo>
                <a:cubicBezTo>
                  <a:pt x="15132" y="13521"/>
                  <a:pt x="15156" y="13568"/>
                  <a:pt x="15185" y="13568"/>
                </a:cubicBezTo>
                <a:cubicBezTo>
                  <a:pt x="15214" y="13568"/>
                  <a:pt x="15237" y="13521"/>
                  <a:pt x="15237" y="13464"/>
                </a:cubicBezTo>
                <a:lnTo>
                  <a:pt x="15237" y="13244"/>
                </a:lnTo>
                <a:cubicBezTo>
                  <a:pt x="15237" y="13186"/>
                  <a:pt x="15214" y="13141"/>
                  <a:pt x="15185" y="13141"/>
                </a:cubicBezTo>
                <a:close/>
                <a:moveTo>
                  <a:pt x="15500" y="13141"/>
                </a:moveTo>
                <a:cubicBezTo>
                  <a:pt x="15470" y="13141"/>
                  <a:pt x="15447" y="13186"/>
                  <a:pt x="15447" y="13244"/>
                </a:cubicBezTo>
                <a:lnTo>
                  <a:pt x="15447" y="13464"/>
                </a:lnTo>
                <a:cubicBezTo>
                  <a:pt x="15447" y="13521"/>
                  <a:pt x="15470" y="13568"/>
                  <a:pt x="15500" y="13568"/>
                </a:cubicBezTo>
                <a:cubicBezTo>
                  <a:pt x="15529" y="13568"/>
                  <a:pt x="15551" y="13521"/>
                  <a:pt x="15551" y="13464"/>
                </a:cubicBezTo>
                <a:lnTo>
                  <a:pt x="15551" y="13244"/>
                </a:lnTo>
                <a:cubicBezTo>
                  <a:pt x="15551" y="13186"/>
                  <a:pt x="15529" y="13141"/>
                  <a:pt x="15500" y="13141"/>
                </a:cubicBezTo>
                <a:close/>
                <a:moveTo>
                  <a:pt x="16349" y="13141"/>
                </a:moveTo>
                <a:cubicBezTo>
                  <a:pt x="16320" y="13141"/>
                  <a:pt x="16296" y="13186"/>
                  <a:pt x="16296" y="13244"/>
                </a:cubicBezTo>
                <a:lnTo>
                  <a:pt x="16296" y="13464"/>
                </a:lnTo>
                <a:cubicBezTo>
                  <a:pt x="16296" y="13521"/>
                  <a:pt x="16320" y="13568"/>
                  <a:pt x="16349" y="13568"/>
                </a:cubicBezTo>
                <a:cubicBezTo>
                  <a:pt x="16378" y="13568"/>
                  <a:pt x="16401" y="13521"/>
                  <a:pt x="16401" y="13464"/>
                </a:cubicBezTo>
                <a:lnTo>
                  <a:pt x="16401" y="13244"/>
                </a:lnTo>
                <a:cubicBezTo>
                  <a:pt x="16401" y="13186"/>
                  <a:pt x="16378" y="13141"/>
                  <a:pt x="16349" y="13141"/>
                </a:cubicBezTo>
                <a:close/>
                <a:moveTo>
                  <a:pt x="16663" y="13141"/>
                </a:moveTo>
                <a:cubicBezTo>
                  <a:pt x="16634" y="13141"/>
                  <a:pt x="16611" y="13186"/>
                  <a:pt x="16611" y="13244"/>
                </a:cubicBezTo>
                <a:lnTo>
                  <a:pt x="16611" y="13464"/>
                </a:lnTo>
                <a:cubicBezTo>
                  <a:pt x="16611" y="13521"/>
                  <a:pt x="16634" y="13568"/>
                  <a:pt x="16663" y="13568"/>
                </a:cubicBezTo>
                <a:cubicBezTo>
                  <a:pt x="16692" y="13568"/>
                  <a:pt x="16716" y="13521"/>
                  <a:pt x="16716" y="13464"/>
                </a:cubicBezTo>
                <a:lnTo>
                  <a:pt x="16716" y="13244"/>
                </a:lnTo>
                <a:cubicBezTo>
                  <a:pt x="16716" y="13186"/>
                  <a:pt x="16692" y="13141"/>
                  <a:pt x="16663" y="13141"/>
                </a:cubicBezTo>
                <a:close/>
                <a:moveTo>
                  <a:pt x="17512" y="13141"/>
                </a:moveTo>
                <a:cubicBezTo>
                  <a:pt x="17483" y="13141"/>
                  <a:pt x="17459" y="13186"/>
                  <a:pt x="17459" y="13244"/>
                </a:cubicBezTo>
                <a:lnTo>
                  <a:pt x="17459" y="13464"/>
                </a:lnTo>
                <a:cubicBezTo>
                  <a:pt x="17459" y="13521"/>
                  <a:pt x="17483" y="13568"/>
                  <a:pt x="17512" y="13568"/>
                </a:cubicBezTo>
                <a:cubicBezTo>
                  <a:pt x="17541" y="13568"/>
                  <a:pt x="17565" y="13521"/>
                  <a:pt x="17565" y="13464"/>
                </a:cubicBezTo>
                <a:lnTo>
                  <a:pt x="17565" y="13244"/>
                </a:lnTo>
                <a:cubicBezTo>
                  <a:pt x="17565" y="13186"/>
                  <a:pt x="17541" y="13141"/>
                  <a:pt x="17512" y="13141"/>
                </a:cubicBezTo>
                <a:close/>
                <a:moveTo>
                  <a:pt x="17827" y="13141"/>
                </a:moveTo>
                <a:cubicBezTo>
                  <a:pt x="17798" y="13141"/>
                  <a:pt x="17774" y="13186"/>
                  <a:pt x="17774" y="13244"/>
                </a:cubicBezTo>
                <a:lnTo>
                  <a:pt x="17774" y="13464"/>
                </a:lnTo>
                <a:cubicBezTo>
                  <a:pt x="17774" y="13521"/>
                  <a:pt x="17798" y="13568"/>
                  <a:pt x="17827" y="13568"/>
                </a:cubicBezTo>
                <a:cubicBezTo>
                  <a:pt x="17856" y="13568"/>
                  <a:pt x="17880" y="13521"/>
                  <a:pt x="17880" y="13464"/>
                </a:cubicBezTo>
                <a:lnTo>
                  <a:pt x="17880" y="13244"/>
                </a:lnTo>
                <a:cubicBezTo>
                  <a:pt x="17880" y="13186"/>
                  <a:pt x="17856" y="13141"/>
                  <a:pt x="17827" y="13141"/>
                </a:cubicBezTo>
                <a:close/>
                <a:moveTo>
                  <a:pt x="18677" y="13141"/>
                </a:moveTo>
                <a:cubicBezTo>
                  <a:pt x="18648" y="13141"/>
                  <a:pt x="18624" y="13186"/>
                  <a:pt x="18624" y="13244"/>
                </a:cubicBezTo>
                <a:lnTo>
                  <a:pt x="18624" y="13464"/>
                </a:lnTo>
                <a:cubicBezTo>
                  <a:pt x="18624" y="13521"/>
                  <a:pt x="18648" y="13568"/>
                  <a:pt x="18677" y="13568"/>
                </a:cubicBezTo>
                <a:cubicBezTo>
                  <a:pt x="18706" y="13568"/>
                  <a:pt x="18730" y="13521"/>
                  <a:pt x="18730" y="13464"/>
                </a:cubicBezTo>
                <a:lnTo>
                  <a:pt x="18730" y="13244"/>
                </a:lnTo>
                <a:cubicBezTo>
                  <a:pt x="18730" y="13186"/>
                  <a:pt x="18706" y="13141"/>
                  <a:pt x="18677" y="13141"/>
                </a:cubicBezTo>
                <a:close/>
                <a:moveTo>
                  <a:pt x="18991" y="13141"/>
                </a:moveTo>
                <a:cubicBezTo>
                  <a:pt x="18962" y="13141"/>
                  <a:pt x="18938" y="13186"/>
                  <a:pt x="18938" y="13244"/>
                </a:cubicBezTo>
                <a:lnTo>
                  <a:pt x="18938" y="13464"/>
                </a:lnTo>
                <a:cubicBezTo>
                  <a:pt x="18938" y="13521"/>
                  <a:pt x="18962" y="13568"/>
                  <a:pt x="18991" y="13568"/>
                </a:cubicBezTo>
                <a:cubicBezTo>
                  <a:pt x="19020" y="13568"/>
                  <a:pt x="19044" y="13521"/>
                  <a:pt x="19044" y="13464"/>
                </a:cubicBezTo>
                <a:lnTo>
                  <a:pt x="19044" y="13244"/>
                </a:lnTo>
                <a:cubicBezTo>
                  <a:pt x="19044" y="13186"/>
                  <a:pt x="19020" y="13141"/>
                  <a:pt x="18991" y="13141"/>
                </a:cubicBezTo>
                <a:close/>
                <a:moveTo>
                  <a:pt x="19841" y="13141"/>
                </a:moveTo>
                <a:cubicBezTo>
                  <a:pt x="19812" y="13141"/>
                  <a:pt x="19788" y="13186"/>
                  <a:pt x="19788" y="13244"/>
                </a:cubicBezTo>
                <a:lnTo>
                  <a:pt x="19788" y="13464"/>
                </a:lnTo>
                <a:cubicBezTo>
                  <a:pt x="19788" y="13521"/>
                  <a:pt x="19812" y="13568"/>
                  <a:pt x="19841" y="13568"/>
                </a:cubicBezTo>
                <a:cubicBezTo>
                  <a:pt x="19870" y="13568"/>
                  <a:pt x="19894" y="13521"/>
                  <a:pt x="19894" y="13464"/>
                </a:cubicBezTo>
                <a:lnTo>
                  <a:pt x="19894" y="13244"/>
                </a:lnTo>
                <a:cubicBezTo>
                  <a:pt x="19894" y="13186"/>
                  <a:pt x="19870" y="13141"/>
                  <a:pt x="19841" y="13141"/>
                </a:cubicBezTo>
                <a:close/>
                <a:moveTo>
                  <a:pt x="20155" y="13141"/>
                </a:moveTo>
                <a:cubicBezTo>
                  <a:pt x="20126" y="13141"/>
                  <a:pt x="20102" y="13186"/>
                  <a:pt x="20102" y="13244"/>
                </a:cubicBezTo>
                <a:lnTo>
                  <a:pt x="20102" y="13464"/>
                </a:lnTo>
                <a:cubicBezTo>
                  <a:pt x="20102" y="13521"/>
                  <a:pt x="20126" y="13568"/>
                  <a:pt x="20155" y="13568"/>
                </a:cubicBezTo>
                <a:cubicBezTo>
                  <a:pt x="20184" y="13568"/>
                  <a:pt x="20207" y="13521"/>
                  <a:pt x="20207" y="13464"/>
                </a:cubicBezTo>
                <a:lnTo>
                  <a:pt x="20207" y="13244"/>
                </a:lnTo>
                <a:cubicBezTo>
                  <a:pt x="20207" y="13186"/>
                  <a:pt x="20184" y="13141"/>
                  <a:pt x="20155" y="13141"/>
                </a:cubicBezTo>
                <a:close/>
                <a:moveTo>
                  <a:pt x="21004" y="13141"/>
                </a:moveTo>
                <a:cubicBezTo>
                  <a:pt x="20975" y="13141"/>
                  <a:pt x="20952" y="13186"/>
                  <a:pt x="20952" y="13244"/>
                </a:cubicBezTo>
                <a:lnTo>
                  <a:pt x="20952" y="13464"/>
                </a:lnTo>
                <a:cubicBezTo>
                  <a:pt x="20952" y="13521"/>
                  <a:pt x="20975" y="13568"/>
                  <a:pt x="21004" y="13568"/>
                </a:cubicBezTo>
                <a:cubicBezTo>
                  <a:pt x="21033" y="13568"/>
                  <a:pt x="21057" y="13521"/>
                  <a:pt x="21057" y="13464"/>
                </a:cubicBezTo>
                <a:lnTo>
                  <a:pt x="21057" y="13244"/>
                </a:lnTo>
                <a:cubicBezTo>
                  <a:pt x="21057" y="13186"/>
                  <a:pt x="21033" y="13141"/>
                  <a:pt x="21004" y="13141"/>
                </a:cubicBezTo>
                <a:close/>
                <a:moveTo>
                  <a:pt x="21319" y="13141"/>
                </a:moveTo>
                <a:cubicBezTo>
                  <a:pt x="21289" y="13141"/>
                  <a:pt x="21267" y="13186"/>
                  <a:pt x="21267" y="13244"/>
                </a:cubicBezTo>
                <a:lnTo>
                  <a:pt x="21267" y="13464"/>
                </a:lnTo>
                <a:cubicBezTo>
                  <a:pt x="21267" y="13521"/>
                  <a:pt x="21289" y="13568"/>
                  <a:pt x="21319" y="13568"/>
                </a:cubicBezTo>
                <a:cubicBezTo>
                  <a:pt x="21348" y="13568"/>
                  <a:pt x="21372" y="13521"/>
                  <a:pt x="21372" y="13464"/>
                </a:cubicBezTo>
                <a:lnTo>
                  <a:pt x="21372" y="13244"/>
                </a:lnTo>
                <a:cubicBezTo>
                  <a:pt x="21372" y="13186"/>
                  <a:pt x="21348" y="13141"/>
                  <a:pt x="21319" y="13141"/>
                </a:cubicBezTo>
                <a:close/>
                <a:moveTo>
                  <a:pt x="281" y="13871"/>
                </a:moveTo>
                <a:cubicBezTo>
                  <a:pt x="252" y="13871"/>
                  <a:pt x="228" y="13916"/>
                  <a:pt x="228" y="13974"/>
                </a:cubicBezTo>
                <a:lnTo>
                  <a:pt x="228" y="14194"/>
                </a:lnTo>
                <a:cubicBezTo>
                  <a:pt x="228" y="14251"/>
                  <a:pt x="252" y="14298"/>
                  <a:pt x="281" y="14298"/>
                </a:cubicBezTo>
                <a:cubicBezTo>
                  <a:pt x="311" y="14298"/>
                  <a:pt x="334" y="14251"/>
                  <a:pt x="334" y="14194"/>
                </a:cubicBezTo>
                <a:lnTo>
                  <a:pt x="334" y="13974"/>
                </a:lnTo>
                <a:cubicBezTo>
                  <a:pt x="334" y="13916"/>
                  <a:pt x="311" y="13871"/>
                  <a:pt x="281" y="13871"/>
                </a:cubicBezTo>
                <a:close/>
                <a:moveTo>
                  <a:pt x="596" y="13871"/>
                </a:moveTo>
                <a:cubicBezTo>
                  <a:pt x="567" y="13871"/>
                  <a:pt x="543" y="13916"/>
                  <a:pt x="543" y="13974"/>
                </a:cubicBezTo>
                <a:lnTo>
                  <a:pt x="543" y="14194"/>
                </a:lnTo>
                <a:cubicBezTo>
                  <a:pt x="543" y="14251"/>
                  <a:pt x="567" y="14298"/>
                  <a:pt x="596" y="14298"/>
                </a:cubicBezTo>
                <a:cubicBezTo>
                  <a:pt x="625" y="14298"/>
                  <a:pt x="649" y="14251"/>
                  <a:pt x="649" y="14194"/>
                </a:cubicBezTo>
                <a:lnTo>
                  <a:pt x="649" y="13974"/>
                </a:lnTo>
                <a:cubicBezTo>
                  <a:pt x="649" y="13916"/>
                  <a:pt x="625" y="13871"/>
                  <a:pt x="596" y="13871"/>
                </a:cubicBezTo>
                <a:close/>
                <a:moveTo>
                  <a:pt x="1446" y="13871"/>
                </a:moveTo>
                <a:cubicBezTo>
                  <a:pt x="1417" y="13871"/>
                  <a:pt x="1393" y="13916"/>
                  <a:pt x="1393" y="13974"/>
                </a:cubicBezTo>
                <a:lnTo>
                  <a:pt x="1393" y="14194"/>
                </a:lnTo>
                <a:cubicBezTo>
                  <a:pt x="1393" y="14251"/>
                  <a:pt x="1417" y="14298"/>
                  <a:pt x="1446" y="14298"/>
                </a:cubicBezTo>
                <a:cubicBezTo>
                  <a:pt x="1475" y="14298"/>
                  <a:pt x="1499" y="14251"/>
                  <a:pt x="1499" y="14194"/>
                </a:cubicBezTo>
                <a:lnTo>
                  <a:pt x="1499" y="13974"/>
                </a:lnTo>
                <a:cubicBezTo>
                  <a:pt x="1499" y="13916"/>
                  <a:pt x="1475" y="13871"/>
                  <a:pt x="1446" y="13871"/>
                </a:cubicBezTo>
                <a:close/>
                <a:moveTo>
                  <a:pt x="1760" y="13871"/>
                </a:moveTo>
                <a:cubicBezTo>
                  <a:pt x="1731" y="13871"/>
                  <a:pt x="1707" y="13916"/>
                  <a:pt x="1707" y="13974"/>
                </a:cubicBezTo>
                <a:lnTo>
                  <a:pt x="1707" y="14194"/>
                </a:lnTo>
                <a:cubicBezTo>
                  <a:pt x="1707" y="14251"/>
                  <a:pt x="1731" y="14298"/>
                  <a:pt x="1760" y="14298"/>
                </a:cubicBezTo>
                <a:cubicBezTo>
                  <a:pt x="1789" y="14298"/>
                  <a:pt x="1813" y="14251"/>
                  <a:pt x="1813" y="14194"/>
                </a:cubicBezTo>
                <a:lnTo>
                  <a:pt x="1813" y="13974"/>
                </a:lnTo>
                <a:cubicBezTo>
                  <a:pt x="1813" y="13916"/>
                  <a:pt x="1789" y="13871"/>
                  <a:pt x="1760" y="13871"/>
                </a:cubicBezTo>
                <a:close/>
                <a:moveTo>
                  <a:pt x="2610" y="13871"/>
                </a:moveTo>
                <a:cubicBezTo>
                  <a:pt x="2581" y="13871"/>
                  <a:pt x="2557" y="13916"/>
                  <a:pt x="2557" y="13974"/>
                </a:cubicBezTo>
                <a:lnTo>
                  <a:pt x="2557" y="14194"/>
                </a:lnTo>
                <a:cubicBezTo>
                  <a:pt x="2557" y="14251"/>
                  <a:pt x="2581" y="14298"/>
                  <a:pt x="2610" y="14298"/>
                </a:cubicBezTo>
                <a:cubicBezTo>
                  <a:pt x="2639" y="14298"/>
                  <a:pt x="2662" y="14251"/>
                  <a:pt x="2662" y="14194"/>
                </a:cubicBezTo>
                <a:lnTo>
                  <a:pt x="2662" y="13974"/>
                </a:lnTo>
                <a:cubicBezTo>
                  <a:pt x="2662" y="13916"/>
                  <a:pt x="2639" y="13871"/>
                  <a:pt x="2610" y="13871"/>
                </a:cubicBezTo>
                <a:close/>
                <a:moveTo>
                  <a:pt x="2924" y="13871"/>
                </a:moveTo>
                <a:cubicBezTo>
                  <a:pt x="2895" y="13871"/>
                  <a:pt x="2871" y="13916"/>
                  <a:pt x="2871" y="13974"/>
                </a:cubicBezTo>
                <a:lnTo>
                  <a:pt x="2871" y="14194"/>
                </a:lnTo>
                <a:cubicBezTo>
                  <a:pt x="2871" y="14251"/>
                  <a:pt x="2895" y="14298"/>
                  <a:pt x="2924" y="14298"/>
                </a:cubicBezTo>
                <a:cubicBezTo>
                  <a:pt x="2954" y="14298"/>
                  <a:pt x="2976" y="14251"/>
                  <a:pt x="2976" y="14194"/>
                </a:cubicBezTo>
                <a:lnTo>
                  <a:pt x="2976" y="13974"/>
                </a:lnTo>
                <a:cubicBezTo>
                  <a:pt x="2976" y="13916"/>
                  <a:pt x="2954" y="13871"/>
                  <a:pt x="2924" y="13871"/>
                </a:cubicBezTo>
                <a:close/>
                <a:moveTo>
                  <a:pt x="3773" y="13871"/>
                </a:moveTo>
                <a:cubicBezTo>
                  <a:pt x="3744" y="13871"/>
                  <a:pt x="3721" y="13916"/>
                  <a:pt x="3721" y="13974"/>
                </a:cubicBezTo>
                <a:lnTo>
                  <a:pt x="3721" y="14194"/>
                </a:lnTo>
                <a:cubicBezTo>
                  <a:pt x="3721" y="14251"/>
                  <a:pt x="3744" y="14298"/>
                  <a:pt x="3773" y="14298"/>
                </a:cubicBezTo>
                <a:cubicBezTo>
                  <a:pt x="3802" y="14298"/>
                  <a:pt x="3826" y="14251"/>
                  <a:pt x="3826" y="14194"/>
                </a:cubicBezTo>
                <a:lnTo>
                  <a:pt x="3826" y="13974"/>
                </a:lnTo>
                <a:cubicBezTo>
                  <a:pt x="3826" y="13916"/>
                  <a:pt x="3802" y="13871"/>
                  <a:pt x="3773" y="13871"/>
                </a:cubicBezTo>
                <a:close/>
                <a:moveTo>
                  <a:pt x="4088" y="13871"/>
                </a:moveTo>
                <a:cubicBezTo>
                  <a:pt x="4058" y="13871"/>
                  <a:pt x="4035" y="13916"/>
                  <a:pt x="4035" y="13974"/>
                </a:cubicBezTo>
                <a:lnTo>
                  <a:pt x="4035" y="14194"/>
                </a:lnTo>
                <a:cubicBezTo>
                  <a:pt x="4035" y="14251"/>
                  <a:pt x="4058" y="14298"/>
                  <a:pt x="4088" y="14298"/>
                </a:cubicBezTo>
                <a:cubicBezTo>
                  <a:pt x="4117" y="14298"/>
                  <a:pt x="4141" y="14251"/>
                  <a:pt x="4141" y="14194"/>
                </a:cubicBezTo>
                <a:lnTo>
                  <a:pt x="4141" y="13974"/>
                </a:lnTo>
                <a:cubicBezTo>
                  <a:pt x="4141" y="13916"/>
                  <a:pt x="4117" y="13871"/>
                  <a:pt x="4088" y="13871"/>
                </a:cubicBezTo>
                <a:close/>
                <a:moveTo>
                  <a:pt x="4937" y="13871"/>
                </a:moveTo>
                <a:cubicBezTo>
                  <a:pt x="4908" y="13871"/>
                  <a:pt x="4884" y="13916"/>
                  <a:pt x="4884" y="13974"/>
                </a:cubicBezTo>
                <a:lnTo>
                  <a:pt x="4884" y="14194"/>
                </a:lnTo>
                <a:cubicBezTo>
                  <a:pt x="4884" y="14251"/>
                  <a:pt x="4908" y="14298"/>
                  <a:pt x="4937" y="14298"/>
                </a:cubicBezTo>
                <a:cubicBezTo>
                  <a:pt x="4966" y="14298"/>
                  <a:pt x="4990" y="14251"/>
                  <a:pt x="4990" y="14194"/>
                </a:cubicBezTo>
                <a:lnTo>
                  <a:pt x="4990" y="13974"/>
                </a:lnTo>
                <a:cubicBezTo>
                  <a:pt x="4990" y="13916"/>
                  <a:pt x="4966" y="13871"/>
                  <a:pt x="4937" y="13871"/>
                </a:cubicBezTo>
                <a:close/>
                <a:moveTo>
                  <a:pt x="5252" y="13871"/>
                </a:moveTo>
                <a:cubicBezTo>
                  <a:pt x="5223" y="13871"/>
                  <a:pt x="5199" y="13916"/>
                  <a:pt x="5199" y="13974"/>
                </a:cubicBezTo>
                <a:lnTo>
                  <a:pt x="5199" y="14194"/>
                </a:lnTo>
                <a:cubicBezTo>
                  <a:pt x="5199" y="14251"/>
                  <a:pt x="5223" y="14298"/>
                  <a:pt x="5252" y="14298"/>
                </a:cubicBezTo>
                <a:cubicBezTo>
                  <a:pt x="5281" y="14298"/>
                  <a:pt x="5305" y="14251"/>
                  <a:pt x="5305" y="14194"/>
                </a:cubicBezTo>
                <a:lnTo>
                  <a:pt x="5305" y="13974"/>
                </a:lnTo>
                <a:cubicBezTo>
                  <a:pt x="5305" y="13916"/>
                  <a:pt x="5281" y="13871"/>
                  <a:pt x="5252" y="13871"/>
                </a:cubicBezTo>
                <a:close/>
                <a:moveTo>
                  <a:pt x="6102" y="13871"/>
                </a:moveTo>
                <a:cubicBezTo>
                  <a:pt x="6072" y="13871"/>
                  <a:pt x="6049" y="13916"/>
                  <a:pt x="6049" y="13974"/>
                </a:cubicBezTo>
                <a:lnTo>
                  <a:pt x="6049" y="14194"/>
                </a:lnTo>
                <a:cubicBezTo>
                  <a:pt x="6049" y="14251"/>
                  <a:pt x="6072" y="14298"/>
                  <a:pt x="6102" y="14298"/>
                </a:cubicBezTo>
                <a:cubicBezTo>
                  <a:pt x="6131" y="14298"/>
                  <a:pt x="6155" y="14251"/>
                  <a:pt x="6155" y="14194"/>
                </a:cubicBezTo>
                <a:lnTo>
                  <a:pt x="6155" y="13974"/>
                </a:lnTo>
                <a:cubicBezTo>
                  <a:pt x="6155" y="13916"/>
                  <a:pt x="6131" y="13871"/>
                  <a:pt x="6102" y="13871"/>
                </a:cubicBezTo>
                <a:close/>
                <a:moveTo>
                  <a:pt x="6416" y="13871"/>
                </a:moveTo>
                <a:cubicBezTo>
                  <a:pt x="6387" y="13871"/>
                  <a:pt x="6363" y="13916"/>
                  <a:pt x="6363" y="13974"/>
                </a:cubicBezTo>
                <a:lnTo>
                  <a:pt x="6363" y="14194"/>
                </a:lnTo>
                <a:cubicBezTo>
                  <a:pt x="6363" y="14251"/>
                  <a:pt x="6387" y="14298"/>
                  <a:pt x="6416" y="14298"/>
                </a:cubicBezTo>
                <a:cubicBezTo>
                  <a:pt x="6445" y="14298"/>
                  <a:pt x="6469" y="14251"/>
                  <a:pt x="6469" y="14194"/>
                </a:cubicBezTo>
                <a:lnTo>
                  <a:pt x="6469" y="13974"/>
                </a:lnTo>
                <a:cubicBezTo>
                  <a:pt x="6469" y="13916"/>
                  <a:pt x="6445" y="13871"/>
                  <a:pt x="6416" y="13871"/>
                </a:cubicBezTo>
                <a:close/>
                <a:moveTo>
                  <a:pt x="7266" y="13871"/>
                </a:moveTo>
                <a:cubicBezTo>
                  <a:pt x="7237" y="13871"/>
                  <a:pt x="7213" y="13916"/>
                  <a:pt x="7213" y="13974"/>
                </a:cubicBezTo>
                <a:lnTo>
                  <a:pt x="7213" y="14194"/>
                </a:lnTo>
                <a:cubicBezTo>
                  <a:pt x="7213" y="14251"/>
                  <a:pt x="7237" y="14298"/>
                  <a:pt x="7266" y="14298"/>
                </a:cubicBezTo>
                <a:cubicBezTo>
                  <a:pt x="7295" y="14298"/>
                  <a:pt x="7318" y="14251"/>
                  <a:pt x="7318" y="14194"/>
                </a:cubicBezTo>
                <a:lnTo>
                  <a:pt x="7318" y="13974"/>
                </a:lnTo>
                <a:cubicBezTo>
                  <a:pt x="7318" y="13916"/>
                  <a:pt x="7295" y="13871"/>
                  <a:pt x="7266" y="13871"/>
                </a:cubicBezTo>
                <a:close/>
                <a:moveTo>
                  <a:pt x="7580" y="13871"/>
                </a:moveTo>
                <a:cubicBezTo>
                  <a:pt x="7551" y="13871"/>
                  <a:pt x="7527" y="13916"/>
                  <a:pt x="7527" y="13974"/>
                </a:cubicBezTo>
                <a:lnTo>
                  <a:pt x="7527" y="14194"/>
                </a:lnTo>
                <a:cubicBezTo>
                  <a:pt x="7527" y="14251"/>
                  <a:pt x="7551" y="14298"/>
                  <a:pt x="7580" y="14298"/>
                </a:cubicBezTo>
                <a:cubicBezTo>
                  <a:pt x="7609" y="14298"/>
                  <a:pt x="7632" y="14251"/>
                  <a:pt x="7632" y="14194"/>
                </a:cubicBezTo>
                <a:lnTo>
                  <a:pt x="7632" y="13974"/>
                </a:lnTo>
                <a:cubicBezTo>
                  <a:pt x="7632" y="13916"/>
                  <a:pt x="7609" y="13871"/>
                  <a:pt x="7580" y="13871"/>
                </a:cubicBezTo>
                <a:close/>
                <a:moveTo>
                  <a:pt x="8429" y="13871"/>
                </a:moveTo>
                <a:cubicBezTo>
                  <a:pt x="8400" y="13871"/>
                  <a:pt x="8377" y="13916"/>
                  <a:pt x="8377" y="13974"/>
                </a:cubicBezTo>
                <a:lnTo>
                  <a:pt x="8377" y="14194"/>
                </a:lnTo>
                <a:cubicBezTo>
                  <a:pt x="8377" y="14251"/>
                  <a:pt x="8400" y="14298"/>
                  <a:pt x="8429" y="14298"/>
                </a:cubicBezTo>
                <a:cubicBezTo>
                  <a:pt x="8458" y="14298"/>
                  <a:pt x="8482" y="14251"/>
                  <a:pt x="8482" y="14194"/>
                </a:cubicBezTo>
                <a:lnTo>
                  <a:pt x="8482" y="13974"/>
                </a:lnTo>
                <a:cubicBezTo>
                  <a:pt x="8482" y="13916"/>
                  <a:pt x="8458" y="13871"/>
                  <a:pt x="8429" y="13871"/>
                </a:cubicBezTo>
                <a:close/>
                <a:moveTo>
                  <a:pt x="8744" y="13871"/>
                </a:moveTo>
                <a:cubicBezTo>
                  <a:pt x="8714" y="13871"/>
                  <a:pt x="8691" y="13916"/>
                  <a:pt x="8691" y="13974"/>
                </a:cubicBezTo>
                <a:lnTo>
                  <a:pt x="8691" y="14194"/>
                </a:lnTo>
                <a:cubicBezTo>
                  <a:pt x="8691" y="14251"/>
                  <a:pt x="8714" y="14298"/>
                  <a:pt x="8744" y="14298"/>
                </a:cubicBezTo>
                <a:cubicBezTo>
                  <a:pt x="8773" y="14298"/>
                  <a:pt x="8796" y="14251"/>
                  <a:pt x="8796" y="14194"/>
                </a:cubicBezTo>
                <a:lnTo>
                  <a:pt x="8796" y="13974"/>
                </a:lnTo>
                <a:cubicBezTo>
                  <a:pt x="8796" y="13916"/>
                  <a:pt x="8773" y="13871"/>
                  <a:pt x="8744" y="13871"/>
                </a:cubicBezTo>
                <a:close/>
                <a:moveTo>
                  <a:pt x="9593" y="13871"/>
                </a:moveTo>
                <a:cubicBezTo>
                  <a:pt x="9564" y="13871"/>
                  <a:pt x="9540" y="13916"/>
                  <a:pt x="9540" y="13974"/>
                </a:cubicBezTo>
                <a:lnTo>
                  <a:pt x="9540" y="14194"/>
                </a:lnTo>
                <a:cubicBezTo>
                  <a:pt x="9540" y="14251"/>
                  <a:pt x="9564" y="14298"/>
                  <a:pt x="9593" y="14298"/>
                </a:cubicBezTo>
                <a:cubicBezTo>
                  <a:pt x="9622" y="14298"/>
                  <a:pt x="9646" y="14251"/>
                  <a:pt x="9646" y="14194"/>
                </a:cubicBezTo>
                <a:lnTo>
                  <a:pt x="9646" y="13974"/>
                </a:lnTo>
                <a:cubicBezTo>
                  <a:pt x="9646" y="13916"/>
                  <a:pt x="9622" y="13871"/>
                  <a:pt x="9593" y="13871"/>
                </a:cubicBezTo>
                <a:close/>
                <a:moveTo>
                  <a:pt x="9908" y="13871"/>
                </a:moveTo>
                <a:cubicBezTo>
                  <a:pt x="9879" y="13871"/>
                  <a:pt x="9855" y="13916"/>
                  <a:pt x="9855" y="13974"/>
                </a:cubicBezTo>
                <a:lnTo>
                  <a:pt x="9855" y="14194"/>
                </a:lnTo>
                <a:cubicBezTo>
                  <a:pt x="9855" y="14251"/>
                  <a:pt x="9879" y="14298"/>
                  <a:pt x="9908" y="14298"/>
                </a:cubicBezTo>
                <a:cubicBezTo>
                  <a:pt x="9937" y="14298"/>
                  <a:pt x="9961" y="14251"/>
                  <a:pt x="9961" y="14194"/>
                </a:cubicBezTo>
                <a:lnTo>
                  <a:pt x="9961" y="13974"/>
                </a:lnTo>
                <a:cubicBezTo>
                  <a:pt x="9961" y="13916"/>
                  <a:pt x="9937" y="13871"/>
                  <a:pt x="9908" y="13871"/>
                </a:cubicBezTo>
                <a:close/>
                <a:moveTo>
                  <a:pt x="10758" y="13871"/>
                </a:moveTo>
                <a:cubicBezTo>
                  <a:pt x="10728" y="13871"/>
                  <a:pt x="10705" y="13916"/>
                  <a:pt x="10705" y="13974"/>
                </a:cubicBezTo>
                <a:lnTo>
                  <a:pt x="10705" y="14194"/>
                </a:lnTo>
                <a:cubicBezTo>
                  <a:pt x="10705" y="14251"/>
                  <a:pt x="10728" y="14298"/>
                  <a:pt x="10758" y="14298"/>
                </a:cubicBezTo>
                <a:cubicBezTo>
                  <a:pt x="10787" y="14298"/>
                  <a:pt x="10810" y="14251"/>
                  <a:pt x="10810" y="14194"/>
                </a:cubicBezTo>
                <a:lnTo>
                  <a:pt x="10810" y="13974"/>
                </a:lnTo>
                <a:cubicBezTo>
                  <a:pt x="10810" y="13916"/>
                  <a:pt x="10787" y="13871"/>
                  <a:pt x="10758" y="13871"/>
                </a:cubicBezTo>
                <a:close/>
                <a:moveTo>
                  <a:pt x="11072" y="13871"/>
                </a:moveTo>
                <a:cubicBezTo>
                  <a:pt x="11043" y="13871"/>
                  <a:pt x="11019" y="13916"/>
                  <a:pt x="11019" y="13974"/>
                </a:cubicBezTo>
                <a:lnTo>
                  <a:pt x="11019" y="14194"/>
                </a:lnTo>
                <a:cubicBezTo>
                  <a:pt x="11019" y="14251"/>
                  <a:pt x="11043" y="14298"/>
                  <a:pt x="11072" y="14298"/>
                </a:cubicBezTo>
                <a:cubicBezTo>
                  <a:pt x="11101" y="14298"/>
                  <a:pt x="11125" y="14251"/>
                  <a:pt x="11125" y="14194"/>
                </a:cubicBezTo>
                <a:lnTo>
                  <a:pt x="11125" y="13974"/>
                </a:lnTo>
                <a:cubicBezTo>
                  <a:pt x="11125" y="13916"/>
                  <a:pt x="11101" y="13871"/>
                  <a:pt x="11072" y="13871"/>
                </a:cubicBezTo>
                <a:close/>
                <a:moveTo>
                  <a:pt x="11922" y="13871"/>
                </a:moveTo>
                <a:cubicBezTo>
                  <a:pt x="11893" y="13871"/>
                  <a:pt x="11869" y="13916"/>
                  <a:pt x="11869" y="13974"/>
                </a:cubicBezTo>
                <a:lnTo>
                  <a:pt x="11869" y="14194"/>
                </a:lnTo>
                <a:cubicBezTo>
                  <a:pt x="11869" y="14251"/>
                  <a:pt x="11893" y="14298"/>
                  <a:pt x="11922" y="14298"/>
                </a:cubicBezTo>
                <a:cubicBezTo>
                  <a:pt x="11951" y="14298"/>
                  <a:pt x="11974" y="14251"/>
                  <a:pt x="11974" y="14194"/>
                </a:cubicBezTo>
                <a:lnTo>
                  <a:pt x="11974" y="13974"/>
                </a:lnTo>
                <a:cubicBezTo>
                  <a:pt x="11974" y="13916"/>
                  <a:pt x="11951" y="13871"/>
                  <a:pt x="11922" y="13871"/>
                </a:cubicBezTo>
                <a:close/>
                <a:moveTo>
                  <a:pt x="12236" y="13871"/>
                </a:moveTo>
                <a:cubicBezTo>
                  <a:pt x="12207" y="13871"/>
                  <a:pt x="12183" y="13916"/>
                  <a:pt x="12183" y="13974"/>
                </a:cubicBezTo>
                <a:lnTo>
                  <a:pt x="12183" y="14194"/>
                </a:lnTo>
                <a:cubicBezTo>
                  <a:pt x="12183" y="14251"/>
                  <a:pt x="12207" y="14298"/>
                  <a:pt x="12236" y="14298"/>
                </a:cubicBezTo>
                <a:cubicBezTo>
                  <a:pt x="12265" y="14298"/>
                  <a:pt x="12288" y="14251"/>
                  <a:pt x="12288" y="14194"/>
                </a:cubicBezTo>
                <a:lnTo>
                  <a:pt x="12288" y="13974"/>
                </a:lnTo>
                <a:cubicBezTo>
                  <a:pt x="12288" y="13916"/>
                  <a:pt x="12265" y="13871"/>
                  <a:pt x="12236" y="13871"/>
                </a:cubicBezTo>
                <a:close/>
                <a:moveTo>
                  <a:pt x="13085" y="13871"/>
                </a:moveTo>
                <a:cubicBezTo>
                  <a:pt x="13056" y="13871"/>
                  <a:pt x="13032" y="13916"/>
                  <a:pt x="13032" y="13974"/>
                </a:cubicBezTo>
                <a:lnTo>
                  <a:pt x="13032" y="14194"/>
                </a:lnTo>
                <a:cubicBezTo>
                  <a:pt x="13032" y="14251"/>
                  <a:pt x="13056" y="14298"/>
                  <a:pt x="13085" y="14298"/>
                </a:cubicBezTo>
                <a:cubicBezTo>
                  <a:pt x="13114" y="14298"/>
                  <a:pt x="13138" y="14251"/>
                  <a:pt x="13138" y="14194"/>
                </a:cubicBezTo>
                <a:lnTo>
                  <a:pt x="13138" y="13974"/>
                </a:lnTo>
                <a:cubicBezTo>
                  <a:pt x="13138" y="13916"/>
                  <a:pt x="13114" y="13871"/>
                  <a:pt x="13085" y="13871"/>
                </a:cubicBezTo>
                <a:close/>
                <a:moveTo>
                  <a:pt x="13399" y="13871"/>
                </a:moveTo>
                <a:cubicBezTo>
                  <a:pt x="13370" y="13871"/>
                  <a:pt x="13348" y="13916"/>
                  <a:pt x="13348" y="13974"/>
                </a:cubicBezTo>
                <a:lnTo>
                  <a:pt x="13348" y="14194"/>
                </a:lnTo>
                <a:cubicBezTo>
                  <a:pt x="13348" y="14251"/>
                  <a:pt x="13370" y="14298"/>
                  <a:pt x="13399" y="14298"/>
                </a:cubicBezTo>
                <a:cubicBezTo>
                  <a:pt x="13428" y="14298"/>
                  <a:pt x="13452" y="14251"/>
                  <a:pt x="13452" y="14194"/>
                </a:cubicBezTo>
                <a:lnTo>
                  <a:pt x="13452" y="13974"/>
                </a:lnTo>
                <a:cubicBezTo>
                  <a:pt x="13452" y="13916"/>
                  <a:pt x="13428" y="13871"/>
                  <a:pt x="13399" y="13871"/>
                </a:cubicBezTo>
                <a:close/>
                <a:moveTo>
                  <a:pt x="14249" y="13871"/>
                </a:moveTo>
                <a:cubicBezTo>
                  <a:pt x="14220" y="13871"/>
                  <a:pt x="14196" y="13916"/>
                  <a:pt x="14196" y="13974"/>
                </a:cubicBezTo>
                <a:lnTo>
                  <a:pt x="14196" y="14194"/>
                </a:lnTo>
                <a:cubicBezTo>
                  <a:pt x="14196" y="14251"/>
                  <a:pt x="14220" y="14298"/>
                  <a:pt x="14249" y="14298"/>
                </a:cubicBezTo>
                <a:cubicBezTo>
                  <a:pt x="14278" y="14298"/>
                  <a:pt x="14302" y="14251"/>
                  <a:pt x="14302" y="14194"/>
                </a:cubicBezTo>
                <a:lnTo>
                  <a:pt x="14302" y="13974"/>
                </a:lnTo>
                <a:cubicBezTo>
                  <a:pt x="14302" y="13916"/>
                  <a:pt x="14278" y="13871"/>
                  <a:pt x="14249" y="13871"/>
                </a:cubicBezTo>
                <a:close/>
                <a:moveTo>
                  <a:pt x="14564" y="13871"/>
                </a:moveTo>
                <a:cubicBezTo>
                  <a:pt x="14535" y="13871"/>
                  <a:pt x="14511" y="13916"/>
                  <a:pt x="14511" y="13974"/>
                </a:cubicBezTo>
                <a:lnTo>
                  <a:pt x="14511" y="14194"/>
                </a:lnTo>
                <a:cubicBezTo>
                  <a:pt x="14511" y="14251"/>
                  <a:pt x="14535" y="14298"/>
                  <a:pt x="14564" y="14298"/>
                </a:cubicBezTo>
                <a:cubicBezTo>
                  <a:pt x="14593" y="14298"/>
                  <a:pt x="14617" y="14251"/>
                  <a:pt x="14617" y="14194"/>
                </a:cubicBezTo>
                <a:lnTo>
                  <a:pt x="14617" y="13974"/>
                </a:lnTo>
                <a:cubicBezTo>
                  <a:pt x="14617" y="13916"/>
                  <a:pt x="14593" y="13871"/>
                  <a:pt x="14564" y="13871"/>
                </a:cubicBezTo>
                <a:close/>
                <a:moveTo>
                  <a:pt x="15413" y="13871"/>
                </a:moveTo>
                <a:cubicBezTo>
                  <a:pt x="15384" y="13871"/>
                  <a:pt x="15360" y="13916"/>
                  <a:pt x="15360" y="13974"/>
                </a:cubicBezTo>
                <a:lnTo>
                  <a:pt x="15360" y="14194"/>
                </a:lnTo>
                <a:cubicBezTo>
                  <a:pt x="15360" y="14251"/>
                  <a:pt x="15384" y="14298"/>
                  <a:pt x="15413" y="14298"/>
                </a:cubicBezTo>
                <a:cubicBezTo>
                  <a:pt x="15442" y="14298"/>
                  <a:pt x="15465" y="14251"/>
                  <a:pt x="15465" y="14194"/>
                </a:cubicBezTo>
                <a:lnTo>
                  <a:pt x="15465" y="13974"/>
                </a:lnTo>
                <a:cubicBezTo>
                  <a:pt x="15465" y="13916"/>
                  <a:pt x="15442" y="13871"/>
                  <a:pt x="15413" y="13871"/>
                </a:cubicBezTo>
                <a:close/>
                <a:moveTo>
                  <a:pt x="15728" y="13871"/>
                </a:moveTo>
                <a:cubicBezTo>
                  <a:pt x="15699" y="13871"/>
                  <a:pt x="15675" y="13916"/>
                  <a:pt x="15675" y="13974"/>
                </a:cubicBezTo>
                <a:lnTo>
                  <a:pt x="15675" y="14194"/>
                </a:lnTo>
                <a:cubicBezTo>
                  <a:pt x="15675" y="14251"/>
                  <a:pt x="15699" y="14298"/>
                  <a:pt x="15728" y="14298"/>
                </a:cubicBezTo>
                <a:cubicBezTo>
                  <a:pt x="15757" y="14298"/>
                  <a:pt x="15781" y="14251"/>
                  <a:pt x="15781" y="14194"/>
                </a:cubicBezTo>
                <a:lnTo>
                  <a:pt x="15781" y="13974"/>
                </a:lnTo>
                <a:cubicBezTo>
                  <a:pt x="15781" y="13916"/>
                  <a:pt x="15757" y="13871"/>
                  <a:pt x="15728" y="13871"/>
                </a:cubicBezTo>
                <a:close/>
                <a:moveTo>
                  <a:pt x="16578" y="13871"/>
                </a:moveTo>
                <a:cubicBezTo>
                  <a:pt x="16549" y="13871"/>
                  <a:pt x="16525" y="13916"/>
                  <a:pt x="16525" y="13974"/>
                </a:cubicBezTo>
                <a:lnTo>
                  <a:pt x="16525" y="14194"/>
                </a:lnTo>
                <a:cubicBezTo>
                  <a:pt x="16525" y="14251"/>
                  <a:pt x="16549" y="14298"/>
                  <a:pt x="16578" y="14298"/>
                </a:cubicBezTo>
                <a:cubicBezTo>
                  <a:pt x="16607" y="14298"/>
                  <a:pt x="16630" y="14251"/>
                  <a:pt x="16630" y="14194"/>
                </a:cubicBezTo>
                <a:lnTo>
                  <a:pt x="16630" y="13974"/>
                </a:lnTo>
                <a:cubicBezTo>
                  <a:pt x="16630" y="13916"/>
                  <a:pt x="16607" y="13871"/>
                  <a:pt x="16578" y="13871"/>
                </a:cubicBezTo>
                <a:close/>
                <a:moveTo>
                  <a:pt x="16892" y="13871"/>
                </a:moveTo>
                <a:cubicBezTo>
                  <a:pt x="16863" y="13871"/>
                  <a:pt x="16839" y="13916"/>
                  <a:pt x="16839" y="13974"/>
                </a:cubicBezTo>
                <a:lnTo>
                  <a:pt x="16839" y="14194"/>
                </a:lnTo>
                <a:cubicBezTo>
                  <a:pt x="16839" y="14251"/>
                  <a:pt x="16863" y="14298"/>
                  <a:pt x="16892" y="14298"/>
                </a:cubicBezTo>
                <a:cubicBezTo>
                  <a:pt x="16921" y="14298"/>
                  <a:pt x="16944" y="14251"/>
                  <a:pt x="16944" y="14194"/>
                </a:cubicBezTo>
                <a:lnTo>
                  <a:pt x="16944" y="13974"/>
                </a:lnTo>
                <a:cubicBezTo>
                  <a:pt x="16944" y="13916"/>
                  <a:pt x="16921" y="13871"/>
                  <a:pt x="16892" y="13871"/>
                </a:cubicBezTo>
                <a:close/>
                <a:moveTo>
                  <a:pt x="17741" y="13871"/>
                </a:moveTo>
                <a:cubicBezTo>
                  <a:pt x="17712" y="13871"/>
                  <a:pt x="17689" y="13916"/>
                  <a:pt x="17689" y="13974"/>
                </a:cubicBezTo>
                <a:lnTo>
                  <a:pt x="17689" y="14194"/>
                </a:lnTo>
                <a:cubicBezTo>
                  <a:pt x="17689" y="14251"/>
                  <a:pt x="17712" y="14298"/>
                  <a:pt x="17741" y="14298"/>
                </a:cubicBezTo>
                <a:cubicBezTo>
                  <a:pt x="17770" y="14298"/>
                  <a:pt x="17794" y="14251"/>
                  <a:pt x="17794" y="14194"/>
                </a:cubicBezTo>
                <a:lnTo>
                  <a:pt x="17794" y="13974"/>
                </a:lnTo>
                <a:cubicBezTo>
                  <a:pt x="17794" y="13916"/>
                  <a:pt x="17770" y="13871"/>
                  <a:pt x="17741" y="13871"/>
                </a:cubicBezTo>
                <a:close/>
                <a:moveTo>
                  <a:pt x="18055" y="13871"/>
                </a:moveTo>
                <a:cubicBezTo>
                  <a:pt x="18026" y="13871"/>
                  <a:pt x="18002" y="13916"/>
                  <a:pt x="18002" y="13974"/>
                </a:cubicBezTo>
                <a:lnTo>
                  <a:pt x="18002" y="14194"/>
                </a:lnTo>
                <a:cubicBezTo>
                  <a:pt x="18002" y="14251"/>
                  <a:pt x="18026" y="14298"/>
                  <a:pt x="18055" y="14298"/>
                </a:cubicBezTo>
                <a:cubicBezTo>
                  <a:pt x="18085" y="14298"/>
                  <a:pt x="18108" y="14251"/>
                  <a:pt x="18108" y="14194"/>
                </a:cubicBezTo>
                <a:lnTo>
                  <a:pt x="18108" y="13974"/>
                </a:lnTo>
                <a:cubicBezTo>
                  <a:pt x="18108" y="13916"/>
                  <a:pt x="18085" y="13871"/>
                  <a:pt x="18055" y="13871"/>
                </a:cubicBezTo>
                <a:close/>
                <a:moveTo>
                  <a:pt x="18905" y="13871"/>
                </a:moveTo>
                <a:cubicBezTo>
                  <a:pt x="18876" y="13871"/>
                  <a:pt x="18852" y="13916"/>
                  <a:pt x="18852" y="13974"/>
                </a:cubicBezTo>
                <a:lnTo>
                  <a:pt x="18852" y="14194"/>
                </a:lnTo>
                <a:cubicBezTo>
                  <a:pt x="18852" y="14251"/>
                  <a:pt x="18876" y="14298"/>
                  <a:pt x="18905" y="14298"/>
                </a:cubicBezTo>
                <a:cubicBezTo>
                  <a:pt x="18934" y="14298"/>
                  <a:pt x="18958" y="14251"/>
                  <a:pt x="18958" y="14194"/>
                </a:cubicBezTo>
                <a:lnTo>
                  <a:pt x="18958" y="13974"/>
                </a:lnTo>
                <a:cubicBezTo>
                  <a:pt x="18958" y="13916"/>
                  <a:pt x="18934" y="13871"/>
                  <a:pt x="18905" y="13871"/>
                </a:cubicBezTo>
                <a:close/>
                <a:moveTo>
                  <a:pt x="19220" y="13871"/>
                </a:moveTo>
                <a:cubicBezTo>
                  <a:pt x="19191" y="13871"/>
                  <a:pt x="19167" y="13916"/>
                  <a:pt x="19167" y="13974"/>
                </a:cubicBezTo>
                <a:lnTo>
                  <a:pt x="19167" y="14194"/>
                </a:lnTo>
                <a:cubicBezTo>
                  <a:pt x="19167" y="14251"/>
                  <a:pt x="19191" y="14298"/>
                  <a:pt x="19220" y="14298"/>
                </a:cubicBezTo>
                <a:cubicBezTo>
                  <a:pt x="19249" y="14298"/>
                  <a:pt x="19273" y="14251"/>
                  <a:pt x="19273" y="14194"/>
                </a:cubicBezTo>
                <a:lnTo>
                  <a:pt x="19273" y="13974"/>
                </a:lnTo>
                <a:cubicBezTo>
                  <a:pt x="19273" y="13916"/>
                  <a:pt x="19249" y="13871"/>
                  <a:pt x="19220" y="13871"/>
                </a:cubicBezTo>
                <a:close/>
                <a:moveTo>
                  <a:pt x="20069" y="13871"/>
                </a:moveTo>
                <a:cubicBezTo>
                  <a:pt x="20040" y="13871"/>
                  <a:pt x="20016" y="13916"/>
                  <a:pt x="20016" y="13974"/>
                </a:cubicBezTo>
                <a:lnTo>
                  <a:pt x="20016" y="14194"/>
                </a:lnTo>
                <a:cubicBezTo>
                  <a:pt x="20016" y="14251"/>
                  <a:pt x="20040" y="14298"/>
                  <a:pt x="20069" y="14298"/>
                </a:cubicBezTo>
                <a:cubicBezTo>
                  <a:pt x="20099" y="14298"/>
                  <a:pt x="20122" y="14251"/>
                  <a:pt x="20122" y="14194"/>
                </a:cubicBezTo>
                <a:lnTo>
                  <a:pt x="20122" y="13974"/>
                </a:lnTo>
                <a:cubicBezTo>
                  <a:pt x="20122" y="13916"/>
                  <a:pt x="20099" y="13871"/>
                  <a:pt x="20069" y="13871"/>
                </a:cubicBezTo>
                <a:close/>
                <a:moveTo>
                  <a:pt x="20384" y="13871"/>
                </a:moveTo>
                <a:cubicBezTo>
                  <a:pt x="20355" y="13871"/>
                  <a:pt x="20331" y="13916"/>
                  <a:pt x="20331" y="13974"/>
                </a:cubicBezTo>
                <a:lnTo>
                  <a:pt x="20331" y="14194"/>
                </a:lnTo>
                <a:cubicBezTo>
                  <a:pt x="20331" y="14251"/>
                  <a:pt x="20355" y="14298"/>
                  <a:pt x="20384" y="14298"/>
                </a:cubicBezTo>
                <a:cubicBezTo>
                  <a:pt x="20413" y="14298"/>
                  <a:pt x="20436" y="14251"/>
                  <a:pt x="20436" y="14194"/>
                </a:cubicBezTo>
                <a:lnTo>
                  <a:pt x="20436" y="13974"/>
                </a:lnTo>
                <a:cubicBezTo>
                  <a:pt x="20436" y="13916"/>
                  <a:pt x="20413" y="13871"/>
                  <a:pt x="20384" y="13871"/>
                </a:cubicBezTo>
                <a:close/>
                <a:moveTo>
                  <a:pt x="21234" y="13871"/>
                </a:moveTo>
                <a:cubicBezTo>
                  <a:pt x="21204" y="13871"/>
                  <a:pt x="21181" y="13916"/>
                  <a:pt x="21181" y="13974"/>
                </a:cubicBezTo>
                <a:lnTo>
                  <a:pt x="21181" y="14194"/>
                </a:lnTo>
                <a:cubicBezTo>
                  <a:pt x="21181" y="14251"/>
                  <a:pt x="21204" y="14298"/>
                  <a:pt x="21234" y="14298"/>
                </a:cubicBezTo>
                <a:cubicBezTo>
                  <a:pt x="21263" y="14298"/>
                  <a:pt x="21285" y="14251"/>
                  <a:pt x="21285" y="14194"/>
                </a:cubicBezTo>
                <a:lnTo>
                  <a:pt x="21285" y="13974"/>
                </a:lnTo>
                <a:cubicBezTo>
                  <a:pt x="21285" y="13916"/>
                  <a:pt x="21263" y="13871"/>
                  <a:pt x="21234" y="13871"/>
                </a:cubicBezTo>
                <a:close/>
                <a:moveTo>
                  <a:pt x="21547" y="13871"/>
                </a:moveTo>
                <a:cubicBezTo>
                  <a:pt x="21518" y="13871"/>
                  <a:pt x="21495" y="13916"/>
                  <a:pt x="21495" y="13974"/>
                </a:cubicBezTo>
                <a:lnTo>
                  <a:pt x="21495" y="14194"/>
                </a:lnTo>
                <a:cubicBezTo>
                  <a:pt x="21495" y="14251"/>
                  <a:pt x="21518" y="14298"/>
                  <a:pt x="21547" y="14298"/>
                </a:cubicBezTo>
                <a:cubicBezTo>
                  <a:pt x="21576" y="14298"/>
                  <a:pt x="21600" y="14251"/>
                  <a:pt x="21600" y="14194"/>
                </a:cubicBezTo>
                <a:lnTo>
                  <a:pt x="21600" y="13974"/>
                </a:lnTo>
                <a:cubicBezTo>
                  <a:pt x="21600" y="13916"/>
                  <a:pt x="21576" y="13871"/>
                  <a:pt x="21547" y="13871"/>
                </a:cubicBezTo>
                <a:close/>
                <a:moveTo>
                  <a:pt x="53" y="14601"/>
                </a:moveTo>
                <a:cubicBezTo>
                  <a:pt x="24" y="14601"/>
                  <a:pt x="0" y="14646"/>
                  <a:pt x="0" y="14704"/>
                </a:cubicBezTo>
                <a:lnTo>
                  <a:pt x="0" y="14924"/>
                </a:lnTo>
                <a:cubicBezTo>
                  <a:pt x="0" y="14981"/>
                  <a:pt x="24" y="15028"/>
                  <a:pt x="53" y="15028"/>
                </a:cubicBezTo>
                <a:cubicBezTo>
                  <a:pt x="82" y="15028"/>
                  <a:pt x="106" y="14981"/>
                  <a:pt x="106" y="14924"/>
                </a:cubicBezTo>
                <a:lnTo>
                  <a:pt x="106" y="14704"/>
                </a:lnTo>
                <a:cubicBezTo>
                  <a:pt x="106" y="14646"/>
                  <a:pt x="82" y="14601"/>
                  <a:pt x="53" y="14601"/>
                </a:cubicBezTo>
                <a:close/>
                <a:moveTo>
                  <a:pt x="367" y="14601"/>
                </a:moveTo>
                <a:cubicBezTo>
                  <a:pt x="338" y="14601"/>
                  <a:pt x="315" y="14646"/>
                  <a:pt x="315" y="14704"/>
                </a:cubicBezTo>
                <a:lnTo>
                  <a:pt x="315" y="14924"/>
                </a:lnTo>
                <a:cubicBezTo>
                  <a:pt x="315" y="14981"/>
                  <a:pt x="338" y="15028"/>
                  <a:pt x="367" y="15028"/>
                </a:cubicBezTo>
                <a:cubicBezTo>
                  <a:pt x="397" y="15028"/>
                  <a:pt x="420" y="14981"/>
                  <a:pt x="420" y="14924"/>
                </a:cubicBezTo>
                <a:lnTo>
                  <a:pt x="420" y="14704"/>
                </a:lnTo>
                <a:cubicBezTo>
                  <a:pt x="420" y="14646"/>
                  <a:pt x="397" y="14601"/>
                  <a:pt x="367" y="14601"/>
                </a:cubicBezTo>
                <a:close/>
                <a:moveTo>
                  <a:pt x="1217" y="14601"/>
                </a:moveTo>
                <a:cubicBezTo>
                  <a:pt x="1188" y="14601"/>
                  <a:pt x="1164" y="14646"/>
                  <a:pt x="1164" y="14704"/>
                </a:cubicBezTo>
                <a:lnTo>
                  <a:pt x="1164" y="14924"/>
                </a:lnTo>
                <a:cubicBezTo>
                  <a:pt x="1164" y="14981"/>
                  <a:pt x="1188" y="15028"/>
                  <a:pt x="1217" y="15028"/>
                </a:cubicBezTo>
                <a:cubicBezTo>
                  <a:pt x="1246" y="15028"/>
                  <a:pt x="1270" y="14981"/>
                  <a:pt x="1270" y="14924"/>
                </a:cubicBezTo>
                <a:lnTo>
                  <a:pt x="1270" y="14704"/>
                </a:lnTo>
                <a:cubicBezTo>
                  <a:pt x="1270" y="14646"/>
                  <a:pt x="1246" y="14601"/>
                  <a:pt x="1217" y="14601"/>
                </a:cubicBezTo>
                <a:close/>
                <a:moveTo>
                  <a:pt x="1532" y="14601"/>
                </a:moveTo>
                <a:cubicBezTo>
                  <a:pt x="1503" y="14601"/>
                  <a:pt x="1479" y="14646"/>
                  <a:pt x="1479" y="14704"/>
                </a:cubicBezTo>
                <a:lnTo>
                  <a:pt x="1479" y="14924"/>
                </a:lnTo>
                <a:cubicBezTo>
                  <a:pt x="1479" y="14981"/>
                  <a:pt x="1503" y="15028"/>
                  <a:pt x="1532" y="15028"/>
                </a:cubicBezTo>
                <a:cubicBezTo>
                  <a:pt x="1561" y="15028"/>
                  <a:pt x="1584" y="14981"/>
                  <a:pt x="1584" y="14924"/>
                </a:cubicBezTo>
                <a:lnTo>
                  <a:pt x="1584" y="14704"/>
                </a:lnTo>
                <a:cubicBezTo>
                  <a:pt x="1584" y="14646"/>
                  <a:pt x="1561" y="14601"/>
                  <a:pt x="1532" y="14601"/>
                </a:cubicBezTo>
                <a:close/>
                <a:moveTo>
                  <a:pt x="2380" y="14601"/>
                </a:moveTo>
                <a:cubicBezTo>
                  <a:pt x="2351" y="14601"/>
                  <a:pt x="2329" y="14646"/>
                  <a:pt x="2329" y="14704"/>
                </a:cubicBezTo>
                <a:lnTo>
                  <a:pt x="2329" y="14924"/>
                </a:lnTo>
                <a:cubicBezTo>
                  <a:pt x="2329" y="14981"/>
                  <a:pt x="2351" y="15028"/>
                  <a:pt x="2380" y="15028"/>
                </a:cubicBezTo>
                <a:cubicBezTo>
                  <a:pt x="2409" y="15028"/>
                  <a:pt x="2433" y="14981"/>
                  <a:pt x="2433" y="14924"/>
                </a:cubicBezTo>
                <a:lnTo>
                  <a:pt x="2433" y="14704"/>
                </a:lnTo>
                <a:cubicBezTo>
                  <a:pt x="2433" y="14646"/>
                  <a:pt x="2409" y="14601"/>
                  <a:pt x="2380" y="14601"/>
                </a:cubicBezTo>
                <a:close/>
                <a:moveTo>
                  <a:pt x="2695" y="14601"/>
                </a:moveTo>
                <a:cubicBezTo>
                  <a:pt x="2666" y="14601"/>
                  <a:pt x="2643" y="14646"/>
                  <a:pt x="2643" y="14704"/>
                </a:cubicBezTo>
                <a:lnTo>
                  <a:pt x="2643" y="14924"/>
                </a:lnTo>
                <a:cubicBezTo>
                  <a:pt x="2643" y="14981"/>
                  <a:pt x="2666" y="15028"/>
                  <a:pt x="2695" y="15028"/>
                </a:cubicBezTo>
                <a:cubicBezTo>
                  <a:pt x="2724" y="15028"/>
                  <a:pt x="2748" y="14981"/>
                  <a:pt x="2748" y="14924"/>
                </a:cubicBezTo>
                <a:lnTo>
                  <a:pt x="2748" y="14704"/>
                </a:lnTo>
                <a:cubicBezTo>
                  <a:pt x="2748" y="14646"/>
                  <a:pt x="2724" y="14601"/>
                  <a:pt x="2695" y="14601"/>
                </a:cubicBezTo>
                <a:close/>
                <a:moveTo>
                  <a:pt x="3545" y="14601"/>
                </a:moveTo>
                <a:cubicBezTo>
                  <a:pt x="3516" y="14601"/>
                  <a:pt x="3492" y="14646"/>
                  <a:pt x="3492" y="14704"/>
                </a:cubicBezTo>
                <a:lnTo>
                  <a:pt x="3492" y="14924"/>
                </a:lnTo>
                <a:cubicBezTo>
                  <a:pt x="3492" y="14981"/>
                  <a:pt x="3516" y="15028"/>
                  <a:pt x="3545" y="15028"/>
                </a:cubicBezTo>
                <a:cubicBezTo>
                  <a:pt x="3574" y="15028"/>
                  <a:pt x="3598" y="14981"/>
                  <a:pt x="3598" y="14924"/>
                </a:cubicBezTo>
                <a:lnTo>
                  <a:pt x="3598" y="14704"/>
                </a:lnTo>
                <a:cubicBezTo>
                  <a:pt x="3598" y="14646"/>
                  <a:pt x="3574" y="14601"/>
                  <a:pt x="3545" y="14601"/>
                </a:cubicBezTo>
                <a:close/>
                <a:moveTo>
                  <a:pt x="3859" y="14601"/>
                </a:moveTo>
                <a:cubicBezTo>
                  <a:pt x="3830" y="14601"/>
                  <a:pt x="3806" y="14646"/>
                  <a:pt x="3806" y="14704"/>
                </a:cubicBezTo>
                <a:lnTo>
                  <a:pt x="3806" y="14924"/>
                </a:lnTo>
                <a:cubicBezTo>
                  <a:pt x="3806" y="14981"/>
                  <a:pt x="3830" y="15028"/>
                  <a:pt x="3859" y="15028"/>
                </a:cubicBezTo>
                <a:cubicBezTo>
                  <a:pt x="3888" y="15028"/>
                  <a:pt x="3912" y="14981"/>
                  <a:pt x="3912" y="14924"/>
                </a:cubicBezTo>
                <a:lnTo>
                  <a:pt x="3912" y="14704"/>
                </a:lnTo>
                <a:cubicBezTo>
                  <a:pt x="3912" y="14646"/>
                  <a:pt x="3888" y="14601"/>
                  <a:pt x="3859" y="14601"/>
                </a:cubicBezTo>
                <a:close/>
                <a:moveTo>
                  <a:pt x="4709" y="14601"/>
                </a:moveTo>
                <a:cubicBezTo>
                  <a:pt x="4680" y="14601"/>
                  <a:pt x="4656" y="14646"/>
                  <a:pt x="4656" y="14704"/>
                </a:cubicBezTo>
                <a:lnTo>
                  <a:pt x="4656" y="14924"/>
                </a:lnTo>
                <a:cubicBezTo>
                  <a:pt x="4656" y="14981"/>
                  <a:pt x="4680" y="15028"/>
                  <a:pt x="4709" y="15028"/>
                </a:cubicBezTo>
                <a:cubicBezTo>
                  <a:pt x="4738" y="15028"/>
                  <a:pt x="4762" y="14981"/>
                  <a:pt x="4762" y="14924"/>
                </a:cubicBezTo>
                <a:lnTo>
                  <a:pt x="4762" y="14704"/>
                </a:lnTo>
                <a:cubicBezTo>
                  <a:pt x="4762" y="14646"/>
                  <a:pt x="4738" y="14601"/>
                  <a:pt x="4709" y="14601"/>
                </a:cubicBezTo>
                <a:close/>
                <a:moveTo>
                  <a:pt x="5023" y="14601"/>
                </a:moveTo>
                <a:cubicBezTo>
                  <a:pt x="4994" y="14601"/>
                  <a:pt x="4970" y="14646"/>
                  <a:pt x="4970" y="14704"/>
                </a:cubicBezTo>
                <a:lnTo>
                  <a:pt x="4970" y="14924"/>
                </a:lnTo>
                <a:cubicBezTo>
                  <a:pt x="4970" y="14981"/>
                  <a:pt x="4994" y="15028"/>
                  <a:pt x="5023" y="15028"/>
                </a:cubicBezTo>
                <a:cubicBezTo>
                  <a:pt x="5053" y="15028"/>
                  <a:pt x="5076" y="14981"/>
                  <a:pt x="5076" y="14924"/>
                </a:cubicBezTo>
                <a:lnTo>
                  <a:pt x="5076" y="14704"/>
                </a:lnTo>
                <a:cubicBezTo>
                  <a:pt x="5076" y="14646"/>
                  <a:pt x="5053" y="14601"/>
                  <a:pt x="5023" y="14601"/>
                </a:cubicBezTo>
                <a:close/>
                <a:moveTo>
                  <a:pt x="5873" y="14601"/>
                </a:moveTo>
                <a:cubicBezTo>
                  <a:pt x="5844" y="14601"/>
                  <a:pt x="5820" y="14646"/>
                  <a:pt x="5820" y="14704"/>
                </a:cubicBezTo>
                <a:lnTo>
                  <a:pt x="5820" y="14924"/>
                </a:lnTo>
                <a:cubicBezTo>
                  <a:pt x="5820" y="14981"/>
                  <a:pt x="5844" y="15028"/>
                  <a:pt x="5873" y="15028"/>
                </a:cubicBezTo>
                <a:cubicBezTo>
                  <a:pt x="5902" y="15028"/>
                  <a:pt x="5926" y="14981"/>
                  <a:pt x="5926" y="14924"/>
                </a:cubicBezTo>
                <a:lnTo>
                  <a:pt x="5926" y="14704"/>
                </a:lnTo>
                <a:cubicBezTo>
                  <a:pt x="5926" y="14646"/>
                  <a:pt x="5902" y="14601"/>
                  <a:pt x="5873" y="14601"/>
                </a:cubicBezTo>
                <a:close/>
                <a:moveTo>
                  <a:pt x="6188" y="14601"/>
                </a:moveTo>
                <a:cubicBezTo>
                  <a:pt x="6159" y="14601"/>
                  <a:pt x="6135" y="14646"/>
                  <a:pt x="6135" y="14704"/>
                </a:cubicBezTo>
                <a:lnTo>
                  <a:pt x="6135" y="14924"/>
                </a:lnTo>
                <a:cubicBezTo>
                  <a:pt x="6135" y="14981"/>
                  <a:pt x="6159" y="15028"/>
                  <a:pt x="6188" y="15028"/>
                </a:cubicBezTo>
                <a:cubicBezTo>
                  <a:pt x="6217" y="15028"/>
                  <a:pt x="6240" y="14981"/>
                  <a:pt x="6240" y="14924"/>
                </a:cubicBezTo>
                <a:lnTo>
                  <a:pt x="6240" y="14704"/>
                </a:lnTo>
                <a:cubicBezTo>
                  <a:pt x="6240" y="14646"/>
                  <a:pt x="6217" y="14601"/>
                  <a:pt x="6188" y="14601"/>
                </a:cubicBezTo>
                <a:close/>
                <a:moveTo>
                  <a:pt x="7036" y="14601"/>
                </a:moveTo>
                <a:cubicBezTo>
                  <a:pt x="7007" y="14601"/>
                  <a:pt x="6984" y="14646"/>
                  <a:pt x="6984" y="14704"/>
                </a:cubicBezTo>
                <a:lnTo>
                  <a:pt x="6984" y="14924"/>
                </a:lnTo>
                <a:cubicBezTo>
                  <a:pt x="6984" y="14981"/>
                  <a:pt x="7007" y="15028"/>
                  <a:pt x="7036" y="15028"/>
                </a:cubicBezTo>
                <a:cubicBezTo>
                  <a:pt x="7065" y="15028"/>
                  <a:pt x="7089" y="14981"/>
                  <a:pt x="7089" y="14924"/>
                </a:cubicBezTo>
                <a:lnTo>
                  <a:pt x="7089" y="14704"/>
                </a:lnTo>
                <a:cubicBezTo>
                  <a:pt x="7089" y="14646"/>
                  <a:pt x="7065" y="14601"/>
                  <a:pt x="7036" y="14601"/>
                </a:cubicBezTo>
                <a:close/>
                <a:moveTo>
                  <a:pt x="7351" y="14601"/>
                </a:moveTo>
                <a:cubicBezTo>
                  <a:pt x="7322" y="14601"/>
                  <a:pt x="7299" y="14646"/>
                  <a:pt x="7299" y="14704"/>
                </a:cubicBezTo>
                <a:lnTo>
                  <a:pt x="7299" y="14924"/>
                </a:lnTo>
                <a:cubicBezTo>
                  <a:pt x="7299" y="14981"/>
                  <a:pt x="7322" y="15028"/>
                  <a:pt x="7351" y="15028"/>
                </a:cubicBezTo>
                <a:cubicBezTo>
                  <a:pt x="7380" y="15028"/>
                  <a:pt x="7404" y="14981"/>
                  <a:pt x="7404" y="14924"/>
                </a:cubicBezTo>
                <a:lnTo>
                  <a:pt x="7404" y="14704"/>
                </a:lnTo>
                <a:cubicBezTo>
                  <a:pt x="7404" y="14646"/>
                  <a:pt x="7380" y="14601"/>
                  <a:pt x="7351" y="14601"/>
                </a:cubicBezTo>
                <a:close/>
                <a:moveTo>
                  <a:pt x="8201" y="14601"/>
                </a:moveTo>
                <a:cubicBezTo>
                  <a:pt x="8171" y="14601"/>
                  <a:pt x="8148" y="14646"/>
                  <a:pt x="8148" y="14704"/>
                </a:cubicBezTo>
                <a:lnTo>
                  <a:pt x="8148" y="14924"/>
                </a:lnTo>
                <a:cubicBezTo>
                  <a:pt x="8148" y="14981"/>
                  <a:pt x="8171" y="15028"/>
                  <a:pt x="8201" y="15028"/>
                </a:cubicBezTo>
                <a:cubicBezTo>
                  <a:pt x="8230" y="15028"/>
                  <a:pt x="8254" y="14981"/>
                  <a:pt x="8254" y="14924"/>
                </a:cubicBezTo>
                <a:lnTo>
                  <a:pt x="8254" y="14704"/>
                </a:lnTo>
                <a:cubicBezTo>
                  <a:pt x="8254" y="14646"/>
                  <a:pt x="8230" y="14601"/>
                  <a:pt x="8201" y="14601"/>
                </a:cubicBezTo>
                <a:close/>
                <a:moveTo>
                  <a:pt x="8515" y="14601"/>
                </a:moveTo>
                <a:cubicBezTo>
                  <a:pt x="8486" y="14601"/>
                  <a:pt x="8462" y="14646"/>
                  <a:pt x="8462" y="14704"/>
                </a:cubicBezTo>
                <a:lnTo>
                  <a:pt x="8462" y="14924"/>
                </a:lnTo>
                <a:cubicBezTo>
                  <a:pt x="8462" y="14981"/>
                  <a:pt x="8486" y="15028"/>
                  <a:pt x="8515" y="15028"/>
                </a:cubicBezTo>
                <a:cubicBezTo>
                  <a:pt x="8544" y="15028"/>
                  <a:pt x="8568" y="14981"/>
                  <a:pt x="8568" y="14924"/>
                </a:cubicBezTo>
                <a:lnTo>
                  <a:pt x="8568" y="14704"/>
                </a:lnTo>
                <a:cubicBezTo>
                  <a:pt x="8568" y="14646"/>
                  <a:pt x="8544" y="14601"/>
                  <a:pt x="8515" y="14601"/>
                </a:cubicBezTo>
                <a:close/>
                <a:moveTo>
                  <a:pt x="9365" y="14601"/>
                </a:moveTo>
                <a:cubicBezTo>
                  <a:pt x="9336" y="14601"/>
                  <a:pt x="9312" y="14646"/>
                  <a:pt x="9312" y="14704"/>
                </a:cubicBezTo>
                <a:lnTo>
                  <a:pt x="9312" y="14924"/>
                </a:lnTo>
                <a:cubicBezTo>
                  <a:pt x="9312" y="14981"/>
                  <a:pt x="9336" y="15028"/>
                  <a:pt x="9365" y="15028"/>
                </a:cubicBezTo>
                <a:cubicBezTo>
                  <a:pt x="9394" y="15028"/>
                  <a:pt x="9418" y="14981"/>
                  <a:pt x="9418" y="14924"/>
                </a:cubicBezTo>
                <a:lnTo>
                  <a:pt x="9418" y="14704"/>
                </a:lnTo>
                <a:cubicBezTo>
                  <a:pt x="9418" y="14646"/>
                  <a:pt x="9394" y="14601"/>
                  <a:pt x="9365" y="14601"/>
                </a:cubicBezTo>
                <a:close/>
                <a:moveTo>
                  <a:pt x="9679" y="14601"/>
                </a:moveTo>
                <a:cubicBezTo>
                  <a:pt x="9650" y="14601"/>
                  <a:pt x="9626" y="14646"/>
                  <a:pt x="9626" y="14704"/>
                </a:cubicBezTo>
                <a:lnTo>
                  <a:pt x="9626" y="14924"/>
                </a:lnTo>
                <a:cubicBezTo>
                  <a:pt x="9626" y="14981"/>
                  <a:pt x="9650" y="15028"/>
                  <a:pt x="9679" y="15028"/>
                </a:cubicBezTo>
                <a:cubicBezTo>
                  <a:pt x="9708" y="15028"/>
                  <a:pt x="9732" y="14981"/>
                  <a:pt x="9732" y="14924"/>
                </a:cubicBezTo>
                <a:lnTo>
                  <a:pt x="9732" y="14704"/>
                </a:lnTo>
                <a:cubicBezTo>
                  <a:pt x="9732" y="14646"/>
                  <a:pt x="9708" y="14601"/>
                  <a:pt x="9679" y="14601"/>
                </a:cubicBezTo>
                <a:close/>
                <a:moveTo>
                  <a:pt x="10529" y="14601"/>
                </a:moveTo>
                <a:cubicBezTo>
                  <a:pt x="10500" y="14601"/>
                  <a:pt x="10476" y="14646"/>
                  <a:pt x="10476" y="14704"/>
                </a:cubicBezTo>
                <a:lnTo>
                  <a:pt x="10476" y="14924"/>
                </a:lnTo>
                <a:cubicBezTo>
                  <a:pt x="10476" y="14981"/>
                  <a:pt x="10500" y="15028"/>
                  <a:pt x="10529" y="15028"/>
                </a:cubicBezTo>
                <a:cubicBezTo>
                  <a:pt x="10558" y="15028"/>
                  <a:pt x="10582" y="14981"/>
                  <a:pt x="10582" y="14924"/>
                </a:cubicBezTo>
                <a:lnTo>
                  <a:pt x="10582" y="14704"/>
                </a:lnTo>
                <a:cubicBezTo>
                  <a:pt x="10582" y="14646"/>
                  <a:pt x="10558" y="14601"/>
                  <a:pt x="10529" y="14601"/>
                </a:cubicBezTo>
                <a:close/>
                <a:moveTo>
                  <a:pt x="10844" y="14601"/>
                </a:moveTo>
                <a:cubicBezTo>
                  <a:pt x="10814" y="14601"/>
                  <a:pt x="10791" y="14646"/>
                  <a:pt x="10791" y="14704"/>
                </a:cubicBezTo>
                <a:lnTo>
                  <a:pt x="10791" y="14924"/>
                </a:lnTo>
                <a:cubicBezTo>
                  <a:pt x="10791" y="14981"/>
                  <a:pt x="10814" y="15028"/>
                  <a:pt x="10844" y="15028"/>
                </a:cubicBezTo>
                <a:cubicBezTo>
                  <a:pt x="10873" y="15028"/>
                  <a:pt x="10895" y="14981"/>
                  <a:pt x="10895" y="14924"/>
                </a:cubicBezTo>
                <a:lnTo>
                  <a:pt x="10895" y="14704"/>
                </a:lnTo>
                <a:cubicBezTo>
                  <a:pt x="10895" y="14646"/>
                  <a:pt x="10873" y="14601"/>
                  <a:pt x="10844" y="14601"/>
                </a:cubicBezTo>
                <a:close/>
                <a:moveTo>
                  <a:pt x="11692" y="14601"/>
                </a:moveTo>
                <a:cubicBezTo>
                  <a:pt x="11663" y="14601"/>
                  <a:pt x="11640" y="14646"/>
                  <a:pt x="11640" y="14704"/>
                </a:cubicBezTo>
                <a:lnTo>
                  <a:pt x="11640" y="14924"/>
                </a:lnTo>
                <a:cubicBezTo>
                  <a:pt x="11640" y="14981"/>
                  <a:pt x="11663" y="15028"/>
                  <a:pt x="11692" y="15028"/>
                </a:cubicBezTo>
                <a:cubicBezTo>
                  <a:pt x="11721" y="15028"/>
                  <a:pt x="11745" y="14981"/>
                  <a:pt x="11745" y="14924"/>
                </a:cubicBezTo>
                <a:lnTo>
                  <a:pt x="11745" y="14704"/>
                </a:lnTo>
                <a:cubicBezTo>
                  <a:pt x="11745" y="14646"/>
                  <a:pt x="11721" y="14601"/>
                  <a:pt x="11692" y="14601"/>
                </a:cubicBezTo>
                <a:close/>
                <a:moveTo>
                  <a:pt x="12007" y="14601"/>
                </a:moveTo>
                <a:cubicBezTo>
                  <a:pt x="11978" y="14601"/>
                  <a:pt x="11955" y="14646"/>
                  <a:pt x="11955" y="14704"/>
                </a:cubicBezTo>
                <a:lnTo>
                  <a:pt x="11955" y="14924"/>
                </a:lnTo>
                <a:cubicBezTo>
                  <a:pt x="11955" y="14981"/>
                  <a:pt x="11978" y="15028"/>
                  <a:pt x="12007" y="15028"/>
                </a:cubicBezTo>
                <a:cubicBezTo>
                  <a:pt x="12036" y="15028"/>
                  <a:pt x="12060" y="14981"/>
                  <a:pt x="12060" y="14924"/>
                </a:cubicBezTo>
                <a:lnTo>
                  <a:pt x="12060" y="14704"/>
                </a:lnTo>
                <a:cubicBezTo>
                  <a:pt x="12060" y="14646"/>
                  <a:pt x="12036" y="14601"/>
                  <a:pt x="12007" y="14601"/>
                </a:cubicBezTo>
                <a:close/>
                <a:moveTo>
                  <a:pt x="12856" y="14601"/>
                </a:moveTo>
                <a:cubicBezTo>
                  <a:pt x="12827" y="14601"/>
                  <a:pt x="12804" y="14646"/>
                  <a:pt x="12804" y="14704"/>
                </a:cubicBezTo>
                <a:lnTo>
                  <a:pt x="12804" y="14924"/>
                </a:lnTo>
                <a:cubicBezTo>
                  <a:pt x="12804" y="14981"/>
                  <a:pt x="12827" y="15028"/>
                  <a:pt x="12856" y="15028"/>
                </a:cubicBezTo>
                <a:cubicBezTo>
                  <a:pt x="12886" y="15028"/>
                  <a:pt x="12909" y="14981"/>
                  <a:pt x="12909" y="14924"/>
                </a:cubicBezTo>
                <a:lnTo>
                  <a:pt x="12909" y="14704"/>
                </a:lnTo>
                <a:cubicBezTo>
                  <a:pt x="12909" y="14646"/>
                  <a:pt x="12886" y="14601"/>
                  <a:pt x="12856" y="14601"/>
                </a:cubicBezTo>
                <a:close/>
                <a:moveTo>
                  <a:pt x="13171" y="14601"/>
                </a:moveTo>
                <a:cubicBezTo>
                  <a:pt x="13142" y="14601"/>
                  <a:pt x="13118" y="14646"/>
                  <a:pt x="13118" y="14704"/>
                </a:cubicBezTo>
                <a:lnTo>
                  <a:pt x="13118" y="14924"/>
                </a:lnTo>
                <a:cubicBezTo>
                  <a:pt x="13118" y="14981"/>
                  <a:pt x="13142" y="15028"/>
                  <a:pt x="13171" y="15028"/>
                </a:cubicBezTo>
                <a:cubicBezTo>
                  <a:pt x="13200" y="15028"/>
                  <a:pt x="13224" y="14981"/>
                  <a:pt x="13224" y="14924"/>
                </a:cubicBezTo>
                <a:lnTo>
                  <a:pt x="13224" y="14704"/>
                </a:lnTo>
                <a:cubicBezTo>
                  <a:pt x="13224" y="14646"/>
                  <a:pt x="13200" y="14601"/>
                  <a:pt x="13171" y="14601"/>
                </a:cubicBezTo>
                <a:close/>
                <a:moveTo>
                  <a:pt x="14021" y="14601"/>
                </a:moveTo>
                <a:cubicBezTo>
                  <a:pt x="13992" y="14601"/>
                  <a:pt x="13968" y="14646"/>
                  <a:pt x="13968" y="14704"/>
                </a:cubicBezTo>
                <a:lnTo>
                  <a:pt x="13968" y="14924"/>
                </a:lnTo>
                <a:cubicBezTo>
                  <a:pt x="13968" y="14981"/>
                  <a:pt x="13992" y="15028"/>
                  <a:pt x="14021" y="15028"/>
                </a:cubicBezTo>
                <a:cubicBezTo>
                  <a:pt x="14050" y="15028"/>
                  <a:pt x="14074" y="14981"/>
                  <a:pt x="14074" y="14924"/>
                </a:cubicBezTo>
                <a:lnTo>
                  <a:pt x="14074" y="14704"/>
                </a:lnTo>
                <a:cubicBezTo>
                  <a:pt x="14074" y="14646"/>
                  <a:pt x="14050" y="14601"/>
                  <a:pt x="14021" y="14601"/>
                </a:cubicBezTo>
                <a:close/>
                <a:moveTo>
                  <a:pt x="14335" y="14601"/>
                </a:moveTo>
                <a:cubicBezTo>
                  <a:pt x="14306" y="14601"/>
                  <a:pt x="14282" y="14646"/>
                  <a:pt x="14282" y="14704"/>
                </a:cubicBezTo>
                <a:lnTo>
                  <a:pt x="14282" y="14924"/>
                </a:lnTo>
                <a:cubicBezTo>
                  <a:pt x="14282" y="14981"/>
                  <a:pt x="14306" y="15028"/>
                  <a:pt x="14335" y="15028"/>
                </a:cubicBezTo>
                <a:cubicBezTo>
                  <a:pt x="14364" y="15028"/>
                  <a:pt x="14388" y="14981"/>
                  <a:pt x="14388" y="14924"/>
                </a:cubicBezTo>
                <a:lnTo>
                  <a:pt x="14388" y="14704"/>
                </a:lnTo>
                <a:cubicBezTo>
                  <a:pt x="14388" y="14646"/>
                  <a:pt x="14364" y="14601"/>
                  <a:pt x="14335" y="14601"/>
                </a:cubicBezTo>
                <a:close/>
                <a:moveTo>
                  <a:pt x="15185" y="14601"/>
                </a:moveTo>
                <a:cubicBezTo>
                  <a:pt x="15156" y="14601"/>
                  <a:pt x="15132" y="14646"/>
                  <a:pt x="15132" y="14704"/>
                </a:cubicBezTo>
                <a:lnTo>
                  <a:pt x="15132" y="14924"/>
                </a:lnTo>
                <a:cubicBezTo>
                  <a:pt x="15132" y="14981"/>
                  <a:pt x="15156" y="15028"/>
                  <a:pt x="15185" y="15028"/>
                </a:cubicBezTo>
                <a:cubicBezTo>
                  <a:pt x="15214" y="15028"/>
                  <a:pt x="15237" y="14981"/>
                  <a:pt x="15237" y="14924"/>
                </a:cubicBezTo>
                <a:lnTo>
                  <a:pt x="15237" y="14704"/>
                </a:lnTo>
                <a:cubicBezTo>
                  <a:pt x="15237" y="14646"/>
                  <a:pt x="15214" y="14601"/>
                  <a:pt x="15185" y="14601"/>
                </a:cubicBezTo>
                <a:close/>
                <a:moveTo>
                  <a:pt x="15500" y="14601"/>
                </a:moveTo>
                <a:cubicBezTo>
                  <a:pt x="15470" y="14601"/>
                  <a:pt x="15447" y="14646"/>
                  <a:pt x="15447" y="14704"/>
                </a:cubicBezTo>
                <a:lnTo>
                  <a:pt x="15447" y="14924"/>
                </a:lnTo>
                <a:cubicBezTo>
                  <a:pt x="15447" y="14981"/>
                  <a:pt x="15470" y="15028"/>
                  <a:pt x="15500" y="15028"/>
                </a:cubicBezTo>
                <a:cubicBezTo>
                  <a:pt x="15529" y="15028"/>
                  <a:pt x="15551" y="14981"/>
                  <a:pt x="15551" y="14924"/>
                </a:cubicBezTo>
                <a:lnTo>
                  <a:pt x="15551" y="14704"/>
                </a:lnTo>
                <a:cubicBezTo>
                  <a:pt x="15551" y="14646"/>
                  <a:pt x="15529" y="14601"/>
                  <a:pt x="15500" y="14601"/>
                </a:cubicBezTo>
                <a:close/>
                <a:moveTo>
                  <a:pt x="16349" y="14601"/>
                </a:moveTo>
                <a:cubicBezTo>
                  <a:pt x="16320" y="14601"/>
                  <a:pt x="16296" y="14646"/>
                  <a:pt x="16296" y="14704"/>
                </a:cubicBezTo>
                <a:lnTo>
                  <a:pt x="16296" y="14924"/>
                </a:lnTo>
                <a:cubicBezTo>
                  <a:pt x="16296" y="14981"/>
                  <a:pt x="16320" y="15028"/>
                  <a:pt x="16349" y="15028"/>
                </a:cubicBezTo>
                <a:cubicBezTo>
                  <a:pt x="16378" y="15028"/>
                  <a:pt x="16401" y="14981"/>
                  <a:pt x="16401" y="14924"/>
                </a:cubicBezTo>
                <a:lnTo>
                  <a:pt x="16401" y="14704"/>
                </a:lnTo>
                <a:cubicBezTo>
                  <a:pt x="16401" y="14646"/>
                  <a:pt x="16378" y="14601"/>
                  <a:pt x="16349" y="14601"/>
                </a:cubicBezTo>
                <a:close/>
                <a:moveTo>
                  <a:pt x="16663" y="14601"/>
                </a:moveTo>
                <a:cubicBezTo>
                  <a:pt x="16634" y="14601"/>
                  <a:pt x="16611" y="14646"/>
                  <a:pt x="16611" y="14704"/>
                </a:cubicBezTo>
                <a:lnTo>
                  <a:pt x="16611" y="14924"/>
                </a:lnTo>
                <a:cubicBezTo>
                  <a:pt x="16611" y="14981"/>
                  <a:pt x="16634" y="15028"/>
                  <a:pt x="16663" y="15028"/>
                </a:cubicBezTo>
                <a:cubicBezTo>
                  <a:pt x="16692" y="15028"/>
                  <a:pt x="16716" y="14981"/>
                  <a:pt x="16716" y="14924"/>
                </a:cubicBezTo>
                <a:lnTo>
                  <a:pt x="16716" y="14704"/>
                </a:lnTo>
                <a:cubicBezTo>
                  <a:pt x="16716" y="14646"/>
                  <a:pt x="16692" y="14601"/>
                  <a:pt x="16663" y="14601"/>
                </a:cubicBezTo>
                <a:close/>
                <a:moveTo>
                  <a:pt x="17512" y="14601"/>
                </a:moveTo>
                <a:cubicBezTo>
                  <a:pt x="17483" y="14601"/>
                  <a:pt x="17459" y="14646"/>
                  <a:pt x="17459" y="14704"/>
                </a:cubicBezTo>
                <a:lnTo>
                  <a:pt x="17459" y="14924"/>
                </a:lnTo>
                <a:cubicBezTo>
                  <a:pt x="17459" y="14981"/>
                  <a:pt x="17483" y="15028"/>
                  <a:pt x="17512" y="15028"/>
                </a:cubicBezTo>
                <a:cubicBezTo>
                  <a:pt x="17541" y="15028"/>
                  <a:pt x="17565" y="14981"/>
                  <a:pt x="17565" y="14924"/>
                </a:cubicBezTo>
                <a:lnTo>
                  <a:pt x="17565" y="14704"/>
                </a:lnTo>
                <a:cubicBezTo>
                  <a:pt x="17565" y="14646"/>
                  <a:pt x="17541" y="14601"/>
                  <a:pt x="17512" y="14601"/>
                </a:cubicBezTo>
                <a:close/>
                <a:moveTo>
                  <a:pt x="17827" y="14601"/>
                </a:moveTo>
                <a:cubicBezTo>
                  <a:pt x="17798" y="14601"/>
                  <a:pt x="17774" y="14646"/>
                  <a:pt x="17774" y="14704"/>
                </a:cubicBezTo>
                <a:lnTo>
                  <a:pt x="17774" y="14924"/>
                </a:lnTo>
                <a:cubicBezTo>
                  <a:pt x="17774" y="14981"/>
                  <a:pt x="17798" y="15028"/>
                  <a:pt x="17827" y="15028"/>
                </a:cubicBezTo>
                <a:cubicBezTo>
                  <a:pt x="17856" y="15028"/>
                  <a:pt x="17880" y="14981"/>
                  <a:pt x="17880" y="14924"/>
                </a:cubicBezTo>
                <a:lnTo>
                  <a:pt x="17880" y="14704"/>
                </a:lnTo>
                <a:cubicBezTo>
                  <a:pt x="17880" y="14646"/>
                  <a:pt x="17856" y="14601"/>
                  <a:pt x="17827" y="14601"/>
                </a:cubicBezTo>
                <a:close/>
                <a:moveTo>
                  <a:pt x="18677" y="14601"/>
                </a:moveTo>
                <a:cubicBezTo>
                  <a:pt x="18648" y="14601"/>
                  <a:pt x="18624" y="14646"/>
                  <a:pt x="18624" y="14704"/>
                </a:cubicBezTo>
                <a:lnTo>
                  <a:pt x="18624" y="14924"/>
                </a:lnTo>
                <a:cubicBezTo>
                  <a:pt x="18624" y="14981"/>
                  <a:pt x="18648" y="15028"/>
                  <a:pt x="18677" y="15028"/>
                </a:cubicBezTo>
                <a:cubicBezTo>
                  <a:pt x="18706" y="15028"/>
                  <a:pt x="18730" y="14981"/>
                  <a:pt x="18730" y="14924"/>
                </a:cubicBezTo>
                <a:lnTo>
                  <a:pt x="18730" y="14704"/>
                </a:lnTo>
                <a:cubicBezTo>
                  <a:pt x="18730" y="14646"/>
                  <a:pt x="18706" y="14601"/>
                  <a:pt x="18677" y="14601"/>
                </a:cubicBezTo>
                <a:close/>
                <a:moveTo>
                  <a:pt x="18991" y="14601"/>
                </a:moveTo>
                <a:cubicBezTo>
                  <a:pt x="18962" y="14601"/>
                  <a:pt x="18938" y="14646"/>
                  <a:pt x="18938" y="14704"/>
                </a:cubicBezTo>
                <a:lnTo>
                  <a:pt x="18938" y="14924"/>
                </a:lnTo>
                <a:cubicBezTo>
                  <a:pt x="18938" y="14981"/>
                  <a:pt x="18962" y="15028"/>
                  <a:pt x="18991" y="15028"/>
                </a:cubicBezTo>
                <a:cubicBezTo>
                  <a:pt x="19020" y="15028"/>
                  <a:pt x="19044" y="14981"/>
                  <a:pt x="19044" y="14924"/>
                </a:cubicBezTo>
                <a:lnTo>
                  <a:pt x="19044" y="14704"/>
                </a:lnTo>
                <a:cubicBezTo>
                  <a:pt x="19044" y="14646"/>
                  <a:pt x="19020" y="14601"/>
                  <a:pt x="18991" y="14601"/>
                </a:cubicBezTo>
                <a:close/>
                <a:moveTo>
                  <a:pt x="19841" y="14601"/>
                </a:moveTo>
                <a:cubicBezTo>
                  <a:pt x="19812" y="14601"/>
                  <a:pt x="19788" y="14646"/>
                  <a:pt x="19788" y="14704"/>
                </a:cubicBezTo>
                <a:lnTo>
                  <a:pt x="19788" y="14924"/>
                </a:lnTo>
                <a:cubicBezTo>
                  <a:pt x="19788" y="14981"/>
                  <a:pt x="19812" y="15028"/>
                  <a:pt x="19841" y="15028"/>
                </a:cubicBezTo>
                <a:cubicBezTo>
                  <a:pt x="19870" y="15028"/>
                  <a:pt x="19894" y="14981"/>
                  <a:pt x="19894" y="14924"/>
                </a:cubicBezTo>
                <a:lnTo>
                  <a:pt x="19894" y="14704"/>
                </a:lnTo>
                <a:cubicBezTo>
                  <a:pt x="19894" y="14646"/>
                  <a:pt x="19870" y="14601"/>
                  <a:pt x="19841" y="14601"/>
                </a:cubicBezTo>
                <a:close/>
                <a:moveTo>
                  <a:pt x="20155" y="14601"/>
                </a:moveTo>
                <a:cubicBezTo>
                  <a:pt x="20126" y="14601"/>
                  <a:pt x="20102" y="14646"/>
                  <a:pt x="20102" y="14704"/>
                </a:cubicBezTo>
                <a:lnTo>
                  <a:pt x="20102" y="14924"/>
                </a:lnTo>
                <a:cubicBezTo>
                  <a:pt x="20102" y="14981"/>
                  <a:pt x="20126" y="15028"/>
                  <a:pt x="20155" y="15028"/>
                </a:cubicBezTo>
                <a:cubicBezTo>
                  <a:pt x="20184" y="15028"/>
                  <a:pt x="20207" y="14981"/>
                  <a:pt x="20207" y="14924"/>
                </a:cubicBezTo>
                <a:lnTo>
                  <a:pt x="20207" y="14704"/>
                </a:lnTo>
                <a:cubicBezTo>
                  <a:pt x="20207" y="14646"/>
                  <a:pt x="20184" y="14601"/>
                  <a:pt x="20155" y="14601"/>
                </a:cubicBezTo>
                <a:close/>
                <a:moveTo>
                  <a:pt x="21004" y="14601"/>
                </a:moveTo>
                <a:cubicBezTo>
                  <a:pt x="20975" y="14601"/>
                  <a:pt x="20952" y="14646"/>
                  <a:pt x="20952" y="14704"/>
                </a:cubicBezTo>
                <a:lnTo>
                  <a:pt x="20952" y="14924"/>
                </a:lnTo>
                <a:cubicBezTo>
                  <a:pt x="20952" y="14981"/>
                  <a:pt x="20975" y="15028"/>
                  <a:pt x="21004" y="15028"/>
                </a:cubicBezTo>
                <a:cubicBezTo>
                  <a:pt x="21033" y="15028"/>
                  <a:pt x="21057" y="14981"/>
                  <a:pt x="21057" y="14924"/>
                </a:cubicBezTo>
                <a:lnTo>
                  <a:pt x="21057" y="14704"/>
                </a:lnTo>
                <a:cubicBezTo>
                  <a:pt x="21057" y="14646"/>
                  <a:pt x="21033" y="14601"/>
                  <a:pt x="21004" y="14601"/>
                </a:cubicBezTo>
                <a:close/>
                <a:moveTo>
                  <a:pt x="21319" y="14601"/>
                </a:moveTo>
                <a:cubicBezTo>
                  <a:pt x="21289" y="14601"/>
                  <a:pt x="21267" y="14646"/>
                  <a:pt x="21267" y="14704"/>
                </a:cubicBezTo>
                <a:lnTo>
                  <a:pt x="21267" y="14924"/>
                </a:lnTo>
                <a:cubicBezTo>
                  <a:pt x="21267" y="14981"/>
                  <a:pt x="21289" y="15028"/>
                  <a:pt x="21319" y="15028"/>
                </a:cubicBezTo>
                <a:cubicBezTo>
                  <a:pt x="21348" y="15028"/>
                  <a:pt x="21372" y="14981"/>
                  <a:pt x="21372" y="14924"/>
                </a:cubicBezTo>
                <a:lnTo>
                  <a:pt x="21372" y="14704"/>
                </a:lnTo>
                <a:cubicBezTo>
                  <a:pt x="21372" y="14646"/>
                  <a:pt x="21348" y="14601"/>
                  <a:pt x="21319" y="14601"/>
                </a:cubicBezTo>
                <a:close/>
                <a:moveTo>
                  <a:pt x="281" y="15331"/>
                </a:moveTo>
                <a:cubicBezTo>
                  <a:pt x="252" y="15331"/>
                  <a:pt x="228" y="15376"/>
                  <a:pt x="228" y="15434"/>
                </a:cubicBezTo>
                <a:lnTo>
                  <a:pt x="228" y="15654"/>
                </a:lnTo>
                <a:cubicBezTo>
                  <a:pt x="228" y="15711"/>
                  <a:pt x="252" y="15758"/>
                  <a:pt x="281" y="15758"/>
                </a:cubicBezTo>
                <a:cubicBezTo>
                  <a:pt x="311" y="15758"/>
                  <a:pt x="334" y="15711"/>
                  <a:pt x="334" y="15654"/>
                </a:cubicBezTo>
                <a:lnTo>
                  <a:pt x="334" y="15434"/>
                </a:lnTo>
                <a:cubicBezTo>
                  <a:pt x="334" y="15376"/>
                  <a:pt x="311" y="15331"/>
                  <a:pt x="281" y="15331"/>
                </a:cubicBezTo>
                <a:close/>
                <a:moveTo>
                  <a:pt x="596" y="15331"/>
                </a:moveTo>
                <a:cubicBezTo>
                  <a:pt x="567" y="15331"/>
                  <a:pt x="543" y="15376"/>
                  <a:pt x="543" y="15434"/>
                </a:cubicBezTo>
                <a:lnTo>
                  <a:pt x="543" y="15654"/>
                </a:lnTo>
                <a:cubicBezTo>
                  <a:pt x="543" y="15711"/>
                  <a:pt x="567" y="15758"/>
                  <a:pt x="596" y="15758"/>
                </a:cubicBezTo>
                <a:cubicBezTo>
                  <a:pt x="625" y="15758"/>
                  <a:pt x="649" y="15711"/>
                  <a:pt x="649" y="15654"/>
                </a:cubicBezTo>
                <a:lnTo>
                  <a:pt x="649" y="15434"/>
                </a:lnTo>
                <a:cubicBezTo>
                  <a:pt x="649" y="15376"/>
                  <a:pt x="625" y="15331"/>
                  <a:pt x="596" y="15331"/>
                </a:cubicBezTo>
                <a:close/>
                <a:moveTo>
                  <a:pt x="1446" y="15331"/>
                </a:moveTo>
                <a:cubicBezTo>
                  <a:pt x="1417" y="15331"/>
                  <a:pt x="1393" y="15376"/>
                  <a:pt x="1393" y="15434"/>
                </a:cubicBezTo>
                <a:lnTo>
                  <a:pt x="1393" y="15654"/>
                </a:lnTo>
                <a:cubicBezTo>
                  <a:pt x="1393" y="15711"/>
                  <a:pt x="1417" y="15758"/>
                  <a:pt x="1446" y="15758"/>
                </a:cubicBezTo>
                <a:cubicBezTo>
                  <a:pt x="1475" y="15758"/>
                  <a:pt x="1499" y="15711"/>
                  <a:pt x="1499" y="15654"/>
                </a:cubicBezTo>
                <a:lnTo>
                  <a:pt x="1499" y="15434"/>
                </a:lnTo>
                <a:cubicBezTo>
                  <a:pt x="1499" y="15376"/>
                  <a:pt x="1475" y="15331"/>
                  <a:pt x="1446" y="15331"/>
                </a:cubicBezTo>
                <a:close/>
                <a:moveTo>
                  <a:pt x="1760" y="15331"/>
                </a:moveTo>
                <a:cubicBezTo>
                  <a:pt x="1731" y="15331"/>
                  <a:pt x="1707" y="15376"/>
                  <a:pt x="1707" y="15434"/>
                </a:cubicBezTo>
                <a:lnTo>
                  <a:pt x="1707" y="15654"/>
                </a:lnTo>
                <a:cubicBezTo>
                  <a:pt x="1707" y="15711"/>
                  <a:pt x="1731" y="15758"/>
                  <a:pt x="1760" y="15758"/>
                </a:cubicBezTo>
                <a:cubicBezTo>
                  <a:pt x="1789" y="15758"/>
                  <a:pt x="1813" y="15711"/>
                  <a:pt x="1813" y="15654"/>
                </a:cubicBezTo>
                <a:lnTo>
                  <a:pt x="1813" y="15434"/>
                </a:lnTo>
                <a:cubicBezTo>
                  <a:pt x="1813" y="15376"/>
                  <a:pt x="1789" y="15331"/>
                  <a:pt x="1760" y="15331"/>
                </a:cubicBezTo>
                <a:close/>
                <a:moveTo>
                  <a:pt x="2610" y="15331"/>
                </a:moveTo>
                <a:cubicBezTo>
                  <a:pt x="2581" y="15331"/>
                  <a:pt x="2557" y="15376"/>
                  <a:pt x="2557" y="15434"/>
                </a:cubicBezTo>
                <a:lnTo>
                  <a:pt x="2557" y="15654"/>
                </a:lnTo>
                <a:cubicBezTo>
                  <a:pt x="2557" y="15711"/>
                  <a:pt x="2581" y="15758"/>
                  <a:pt x="2610" y="15758"/>
                </a:cubicBezTo>
                <a:cubicBezTo>
                  <a:pt x="2639" y="15758"/>
                  <a:pt x="2662" y="15711"/>
                  <a:pt x="2662" y="15654"/>
                </a:cubicBezTo>
                <a:lnTo>
                  <a:pt x="2662" y="15434"/>
                </a:lnTo>
                <a:cubicBezTo>
                  <a:pt x="2662" y="15376"/>
                  <a:pt x="2639" y="15331"/>
                  <a:pt x="2610" y="15331"/>
                </a:cubicBezTo>
                <a:close/>
                <a:moveTo>
                  <a:pt x="2924" y="15331"/>
                </a:moveTo>
                <a:cubicBezTo>
                  <a:pt x="2895" y="15331"/>
                  <a:pt x="2871" y="15376"/>
                  <a:pt x="2871" y="15434"/>
                </a:cubicBezTo>
                <a:lnTo>
                  <a:pt x="2871" y="15654"/>
                </a:lnTo>
                <a:cubicBezTo>
                  <a:pt x="2871" y="15711"/>
                  <a:pt x="2895" y="15758"/>
                  <a:pt x="2924" y="15758"/>
                </a:cubicBezTo>
                <a:cubicBezTo>
                  <a:pt x="2954" y="15758"/>
                  <a:pt x="2976" y="15711"/>
                  <a:pt x="2976" y="15654"/>
                </a:cubicBezTo>
                <a:lnTo>
                  <a:pt x="2976" y="15434"/>
                </a:lnTo>
                <a:cubicBezTo>
                  <a:pt x="2976" y="15376"/>
                  <a:pt x="2954" y="15331"/>
                  <a:pt x="2924" y="15331"/>
                </a:cubicBezTo>
                <a:close/>
                <a:moveTo>
                  <a:pt x="3773" y="15331"/>
                </a:moveTo>
                <a:cubicBezTo>
                  <a:pt x="3744" y="15331"/>
                  <a:pt x="3721" y="15376"/>
                  <a:pt x="3721" y="15434"/>
                </a:cubicBezTo>
                <a:lnTo>
                  <a:pt x="3721" y="15654"/>
                </a:lnTo>
                <a:cubicBezTo>
                  <a:pt x="3721" y="15711"/>
                  <a:pt x="3744" y="15758"/>
                  <a:pt x="3773" y="15758"/>
                </a:cubicBezTo>
                <a:cubicBezTo>
                  <a:pt x="3802" y="15758"/>
                  <a:pt x="3826" y="15711"/>
                  <a:pt x="3826" y="15654"/>
                </a:cubicBezTo>
                <a:lnTo>
                  <a:pt x="3826" y="15434"/>
                </a:lnTo>
                <a:cubicBezTo>
                  <a:pt x="3826" y="15376"/>
                  <a:pt x="3802" y="15331"/>
                  <a:pt x="3773" y="15331"/>
                </a:cubicBezTo>
                <a:close/>
                <a:moveTo>
                  <a:pt x="4088" y="15331"/>
                </a:moveTo>
                <a:cubicBezTo>
                  <a:pt x="4058" y="15331"/>
                  <a:pt x="4035" y="15376"/>
                  <a:pt x="4035" y="15434"/>
                </a:cubicBezTo>
                <a:lnTo>
                  <a:pt x="4035" y="15654"/>
                </a:lnTo>
                <a:cubicBezTo>
                  <a:pt x="4035" y="15711"/>
                  <a:pt x="4058" y="15758"/>
                  <a:pt x="4088" y="15758"/>
                </a:cubicBezTo>
                <a:cubicBezTo>
                  <a:pt x="4117" y="15758"/>
                  <a:pt x="4141" y="15711"/>
                  <a:pt x="4141" y="15654"/>
                </a:cubicBezTo>
                <a:lnTo>
                  <a:pt x="4141" y="15434"/>
                </a:lnTo>
                <a:cubicBezTo>
                  <a:pt x="4141" y="15376"/>
                  <a:pt x="4117" y="15331"/>
                  <a:pt x="4088" y="15331"/>
                </a:cubicBezTo>
                <a:close/>
                <a:moveTo>
                  <a:pt x="4937" y="15331"/>
                </a:moveTo>
                <a:cubicBezTo>
                  <a:pt x="4908" y="15331"/>
                  <a:pt x="4884" y="15376"/>
                  <a:pt x="4884" y="15434"/>
                </a:cubicBezTo>
                <a:lnTo>
                  <a:pt x="4884" y="15654"/>
                </a:lnTo>
                <a:cubicBezTo>
                  <a:pt x="4884" y="15711"/>
                  <a:pt x="4908" y="15758"/>
                  <a:pt x="4937" y="15758"/>
                </a:cubicBezTo>
                <a:cubicBezTo>
                  <a:pt x="4966" y="15758"/>
                  <a:pt x="4990" y="15711"/>
                  <a:pt x="4990" y="15654"/>
                </a:cubicBezTo>
                <a:lnTo>
                  <a:pt x="4990" y="15434"/>
                </a:lnTo>
                <a:cubicBezTo>
                  <a:pt x="4990" y="15376"/>
                  <a:pt x="4966" y="15331"/>
                  <a:pt x="4937" y="15331"/>
                </a:cubicBezTo>
                <a:close/>
                <a:moveTo>
                  <a:pt x="5252" y="15331"/>
                </a:moveTo>
                <a:cubicBezTo>
                  <a:pt x="5223" y="15331"/>
                  <a:pt x="5199" y="15376"/>
                  <a:pt x="5199" y="15434"/>
                </a:cubicBezTo>
                <a:lnTo>
                  <a:pt x="5199" y="15654"/>
                </a:lnTo>
                <a:cubicBezTo>
                  <a:pt x="5199" y="15711"/>
                  <a:pt x="5223" y="15758"/>
                  <a:pt x="5252" y="15758"/>
                </a:cubicBezTo>
                <a:cubicBezTo>
                  <a:pt x="5281" y="15758"/>
                  <a:pt x="5305" y="15711"/>
                  <a:pt x="5305" y="15654"/>
                </a:cubicBezTo>
                <a:lnTo>
                  <a:pt x="5305" y="15434"/>
                </a:lnTo>
                <a:cubicBezTo>
                  <a:pt x="5305" y="15376"/>
                  <a:pt x="5281" y="15331"/>
                  <a:pt x="5252" y="15331"/>
                </a:cubicBezTo>
                <a:close/>
                <a:moveTo>
                  <a:pt x="6102" y="15331"/>
                </a:moveTo>
                <a:cubicBezTo>
                  <a:pt x="6072" y="15331"/>
                  <a:pt x="6049" y="15376"/>
                  <a:pt x="6049" y="15434"/>
                </a:cubicBezTo>
                <a:lnTo>
                  <a:pt x="6049" y="15654"/>
                </a:lnTo>
                <a:cubicBezTo>
                  <a:pt x="6049" y="15711"/>
                  <a:pt x="6072" y="15758"/>
                  <a:pt x="6102" y="15758"/>
                </a:cubicBezTo>
                <a:cubicBezTo>
                  <a:pt x="6131" y="15758"/>
                  <a:pt x="6155" y="15711"/>
                  <a:pt x="6155" y="15654"/>
                </a:cubicBezTo>
                <a:lnTo>
                  <a:pt x="6155" y="15434"/>
                </a:lnTo>
                <a:cubicBezTo>
                  <a:pt x="6155" y="15376"/>
                  <a:pt x="6131" y="15331"/>
                  <a:pt x="6102" y="15331"/>
                </a:cubicBezTo>
                <a:close/>
                <a:moveTo>
                  <a:pt x="6416" y="15331"/>
                </a:moveTo>
                <a:cubicBezTo>
                  <a:pt x="6387" y="15331"/>
                  <a:pt x="6363" y="15376"/>
                  <a:pt x="6363" y="15434"/>
                </a:cubicBezTo>
                <a:lnTo>
                  <a:pt x="6363" y="15654"/>
                </a:lnTo>
                <a:cubicBezTo>
                  <a:pt x="6363" y="15711"/>
                  <a:pt x="6387" y="15758"/>
                  <a:pt x="6416" y="15758"/>
                </a:cubicBezTo>
                <a:cubicBezTo>
                  <a:pt x="6445" y="15758"/>
                  <a:pt x="6469" y="15711"/>
                  <a:pt x="6469" y="15654"/>
                </a:cubicBezTo>
                <a:lnTo>
                  <a:pt x="6469" y="15434"/>
                </a:lnTo>
                <a:cubicBezTo>
                  <a:pt x="6469" y="15376"/>
                  <a:pt x="6445" y="15331"/>
                  <a:pt x="6416" y="15331"/>
                </a:cubicBezTo>
                <a:close/>
                <a:moveTo>
                  <a:pt x="7266" y="15331"/>
                </a:moveTo>
                <a:cubicBezTo>
                  <a:pt x="7237" y="15331"/>
                  <a:pt x="7213" y="15376"/>
                  <a:pt x="7213" y="15434"/>
                </a:cubicBezTo>
                <a:lnTo>
                  <a:pt x="7213" y="15654"/>
                </a:lnTo>
                <a:cubicBezTo>
                  <a:pt x="7213" y="15711"/>
                  <a:pt x="7237" y="15758"/>
                  <a:pt x="7266" y="15758"/>
                </a:cubicBezTo>
                <a:cubicBezTo>
                  <a:pt x="7295" y="15758"/>
                  <a:pt x="7318" y="15711"/>
                  <a:pt x="7318" y="15654"/>
                </a:cubicBezTo>
                <a:lnTo>
                  <a:pt x="7318" y="15434"/>
                </a:lnTo>
                <a:cubicBezTo>
                  <a:pt x="7318" y="15376"/>
                  <a:pt x="7295" y="15331"/>
                  <a:pt x="7266" y="15331"/>
                </a:cubicBezTo>
                <a:close/>
                <a:moveTo>
                  <a:pt x="7580" y="15331"/>
                </a:moveTo>
                <a:cubicBezTo>
                  <a:pt x="7551" y="15331"/>
                  <a:pt x="7527" y="15376"/>
                  <a:pt x="7527" y="15434"/>
                </a:cubicBezTo>
                <a:lnTo>
                  <a:pt x="7527" y="15654"/>
                </a:lnTo>
                <a:cubicBezTo>
                  <a:pt x="7527" y="15711"/>
                  <a:pt x="7551" y="15758"/>
                  <a:pt x="7580" y="15758"/>
                </a:cubicBezTo>
                <a:cubicBezTo>
                  <a:pt x="7609" y="15758"/>
                  <a:pt x="7632" y="15711"/>
                  <a:pt x="7632" y="15654"/>
                </a:cubicBezTo>
                <a:lnTo>
                  <a:pt x="7632" y="15434"/>
                </a:lnTo>
                <a:cubicBezTo>
                  <a:pt x="7632" y="15376"/>
                  <a:pt x="7609" y="15331"/>
                  <a:pt x="7580" y="15331"/>
                </a:cubicBezTo>
                <a:close/>
                <a:moveTo>
                  <a:pt x="8429" y="15331"/>
                </a:moveTo>
                <a:cubicBezTo>
                  <a:pt x="8400" y="15331"/>
                  <a:pt x="8377" y="15376"/>
                  <a:pt x="8377" y="15434"/>
                </a:cubicBezTo>
                <a:lnTo>
                  <a:pt x="8377" y="15654"/>
                </a:lnTo>
                <a:cubicBezTo>
                  <a:pt x="8377" y="15711"/>
                  <a:pt x="8400" y="15758"/>
                  <a:pt x="8429" y="15758"/>
                </a:cubicBezTo>
                <a:cubicBezTo>
                  <a:pt x="8458" y="15758"/>
                  <a:pt x="8482" y="15711"/>
                  <a:pt x="8482" y="15654"/>
                </a:cubicBezTo>
                <a:lnTo>
                  <a:pt x="8482" y="15434"/>
                </a:lnTo>
                <a:cubicBezTo>
                  <a:pt x="8482" y="15376"/>
                  <a:pt x="8458" y="15331"/>
                  <a:pt x="8429" y="15331"/>
                </a:cubicBezTo>
                <a:close/>
                <a:moveTo>
                  <a:pt x="8744" y="15331"/>
                </a:moveTo>
                <a:cubicBezTo>
                  <a:pt x="8714" y="15331"/>
                  <a:pt x="8691" y="15376"/>
                  <a:pt x="8691" y="15434"/>
                </a:cubicBezTo>
                <a:lnTo>
                  <a:pt x="8691" y="15654"/>
                </a:lnTo>
                <a:cubicBezTo>
                  <a:pt x="8691" y="15711"/>
                  <a:pt x="8714" y="15758"/>
                  <a:pt x="8744" y="15758"/>
                </a:cubicBezTo>
                <a:cubicBezTo>
                  <a:pt x="8773" y="15758"/>
                  <a:pt x="8796" y="15711"/>
                  <a:pt x="8796" y="15654"/>
                </a:cubicBezTo>
                <a:lnTo>
                  <a:pt x="8796" y="15434"/>
                </a:lnTo>
                <a:cubicBezTo>
                  <a:pt x="8796" y="15376"/>
                  <a:pt x="8773" y="15331"/>
                  <a:pt x="8744" y="15331"/>
                </a:cubicBezTo>
                <a:close/>
                <a:moveTo>
                  <a:pt x="9593" y="15331"/>
                </a:moveTo>
                <a:cubicBezTo>
                  <a:pt x="9564" y="15331"/>
                  <a:pt x="9540" y="15376"/>
                  <a:pt x="9540" y="15434"/>
                </a:cubicBezTo>
                <a:lnTo>
                  <a:pt x="9540" y="15654"/>
                </a:lnTo>
                <a:cubicBezTo>
                  <a:pt x="9540" y="15711"/>
                  <a:pt x="9564" y="15758"/>
                  <a:pt x="9593" y="15758"/>
                </a:cubicBezTo>
                <a:cubicBezTo>
                  <a:pt x="9622" y="15758"/>
                  <a:pt x="9646" y="15711"/>
                  <a:pt x="9646" y="15654"/>
                </a:cubicBezTo>
                <a:lnTo>
                  <a:pt x="9646" y="15434"/>
                </a:lnTo>
                <a:cubicBezTo>
                  <a:pt x="9646" y="15376"/>
                  <a:pt x="9622" y="15331"/>
                  <a:pt x="9593" y="15331"/>
                </a:cubicBezTo>
                <a:close/>
                <a:moveTo>
                  <a:pt x="9908" y="15331"/>
                </a:moveTo>
                <a:cubicBezTo>
                  <a:pt x="9879" y="15331"/>
                  <a:pt x="9855" y="15376"/>
                  <a:pt x="9855" y="15434"/>
                </a:cubicBezTo>
                <a:lnTo>
                  <a:pt x="9855" y="15654"/>
                </a:lnTo>
                <a:cubicBezTo>
                  <a:pt x="9855" y="15711"/>
                  <a:pt x="9879" y="15758"/>
                  <a:pt x="9908" y="15758"/>
                </a:cubicBezTo>
                <a:cubicBezTo>
                  <a:pt x="9937" y="15758"/>
                  <a:pt x="9961" y="15711"/>
                  <a:pt x="9961" y="15654"/>
                </a:cubicBezTo>
                <a:lnTo>
                  <a:pt x="9961" y="15434"/>
                </a:lnTo>
                <a:cubicBezTo>
                  <a:pt x="9961" y="15376"/>
                  <a:pt x="9937" y="15331"/>
                  <a:pt x="9908" y="15331"/>
                </a:cubicBezTo>
                <a:close/>
                <a:moveTo>
                  <a:pt x="10758" y="15331"/>
                </a:moveTo>
                <a:cubicBezTo>
                  <a:pt x="10728" y="15331"/>
                  <a:pt x="10705" y="15376"/>
                  <a:pt x="10705" y="15434"/>
                </a:cubicBezTo>
                <a:lnTo>
                  <a:pt x="10705" y="15654"/>
                </a:lnTo>
                <a:cubicBezTo>
                  <a:pt x="10705" y="15711"/>
                  <a:pt x="10728" y="15758"/>
                  <a:pt x="10758" y="15758"/>
                </a:cubicBezTo>
                <a:cubicBezTo>
                  <a:pt x="10787" y="15758"/>
                  <a:pt x="10810" y="15711"/>
                  <a:pt x="10810" y="15654"/>
                </a:cubicBezTo>
                <a:lnTo>
                  <a:pt x="10810" y="15434"/>
                </a:lnTo>
                <a:cubicBezTo>
                  <a:pt x="10810" y="15376"/>
                  <a:pt x="10787" y="15331"/>
                  <a:pt x="10758" y="15331"/>
                </a:cubicBezTo>
                <a:close/>
                <a:moveTo>
                  <a:pt x="11072" y="15331"/>
                </a:moveTo>
                <a:cubicBezTo>
                  <a:pt x="11043" y="15331"/>
                  <a:pt x="11019" y="15376"/>
                  <a:pt x="11019" y="15434"/>
                </a:cubicBezTo>
                <a:lnTo>
                  <a:pt x="11019" y="15654"/>
                </a:lnTo>
                <a:cubicBezTo>
                  <a:pt x="11019" y="15711"/>
                  <a:pt x="11043" y="15758"/>
                  <a:pt x="11072" y="15758"/>
                </a:cubicBezTo>
                <a:cubicBezTo>
                  <a:pt x="11101" y="15758"/>
                  <a:pt x="11125" y="15711"/>
                  <a:pt x="11125" y="15654"/>
                </a:cubicBezTo>
                <a:lnTo>
                  <a:pt x="11125" y="15434"/>
                </a:lnTo>
                <a:cubicBezTo>
                  <a:pt x="11125" y="15376"/>
                  <a:pt x="11101" y="15331"/>
                  <a:pt x="11072" y="15331"/>
                </a:cubicBezTo>
                <a:close/>
                <a:moveTo>
                  <a:pt x="11922" y="15331"/>
                </a:moveTo>
                <a:cubicBezTo>
                  <a:pt x="11893" y="15331"/>
                  <a:pt x="11869" y="15376"/>
                  <a:pt x="11869" y="15434"/>
                </a:cubicBezTo>
                <a:lnTo>
                  <a:pt x="11869" y="15654"/>
                </a:lnTo>
                <a:cubicBezTo>
                  <a:pt x="11869" y="15711"/>
                  <a:pt x="11893" y="15758"/>
                  <a:pt x="11922" y="15758"/>
                </a:cubicBezTo>
                <a:cubicBezTo>
                  <a:pt x="11951" y="15758"/>
                  <a:pt x="11974" y="15711"/>
                  <a:pt x="11974" y="15654"/>
                </a:cubicBezTo>
                <a:lnTo>
                  <a:pt x="11974" y="15434"/>
                </a:lnTo>
                <a:cubicBezTo>
                  <a:pt x="11974" y="15376"/>
                  <a:pt x="11951" y="15331"/>
                  <a:pt x="11922" y="15331"/>
                </a:cubicBezTo>
                <a:close/>
                <a:moveTo>
                  <a:pt x="12236" y="15331"/>
                </a:moveTo>
                <a:cubicBezTo>
                  <a:pt x="12207" y="15331"/>
                  <a:pt x="12183" y="15376"/>
                  <a:pt x="12183" y="15434"/>
                </a:cubicBezTo>
                <a:lnTo>
                  <a:pt x="12183" y="15654"/>
                </a:lnTo>
                <a:cubicBezTo>
                  <a:pt x="12183" y="15711"/>
                  <a:pt x="12207" y="15758"/>
                  <a:pt x="12236" y="15758"/>
                </a:cubicBezTo>
                <a:cubicBezTo>
                  <a:pt x="12265" y="15758"/>
                  <a:pt x="12288" y="15711"/>
                  <a:pt x="12288" y="15654"/>
                </a:cubicBezTo>
                <a:lnTo>
                  <a:pt x="12288" y="15434"/>
                </a:lnTo>
                <a:cubicBezTo>
                  <a:pt x="12288" y="15376"/>
                  <a:pt x="12265" y="15331"/>
                  <a:pt x="12236" y="15331"/>
                </a:cubicBezTo>
                <a:close/>
                <a:moveTo>
                  <a:pt x="13085" y="15331"/>
                </a:moveTo>
                <a:cubicBezTo>
                  <a:pt x="13056" y="15331"/>
                  <a:pt x="13032" y="15376"/>
                  <a:pt x="13032" y="15434"/>
                </a:cubicBezTo>
                <a:lnTo>
                  <a:pt x="13032" y="15654"/>
                </a:lnTo>
                <a:cubicBezTo>
                  <a:pt x="13032" y="15711"/>
                  <a:pt x="13056" y="15758"/>
                  <a:pt x="13085" y="15758"/>
                </a:cubicBezTo>
                <a:cubicBezTo>
                  <a:pt x="13114" y="15758"/>
                  <a:pt x="13138" y="15711"/>
                  <a:pt x="13138" y="15654"/>
                </a:cubicBezTo>
                <a:lnTo>
                  <a:pt x="13138" y="15434"/>
                </a:lnTo>
                <a:cubicBezTo>
                  <a:pt x="13138" y="15376"/>
                  <a:pt x="13114" y="15331"/>
                  <a:pt x="13085" y="15331"/>
                </a:cubicBezTo>
                <a:close/>
                <a:moveTo>
                  <a:pt x="13399" y="15331"/>
                </a:moveTo>
                <a:cubicBezTo>
                  <a:pt x="13370" y="15331"/>
                  <a:pt x="13348" y="15376"/>
                  <a:pt x="13348" y="15434"/>
                </a:cubicBezTo>
                <a:lnTo>
                  <a:pt x="13348" y="15654"/>
                </a:lnTo>
                <a:cubicBezTo>
                  <a:pt x="13348" y="15711"/>
                  <a:pt x="13370" y="15758"/>
                  <a:pt x="13399" y="15758"/>
                </a:cubicBezTo>
                <a:cubicBezTo>
                  <a:pt x="13428" y="15758"/>
                  <a:pt x="13452" y="15711"/>
                  <a:pt x="13452" y="15654"/>
                </a:cubicBezTo>
                <a:lnTo>
                  <a:pt x="13452" y="15434"/>
                </a:lnTo>
                <a:cubicBezTo>
                  <a:pt x="13452" y="15376"/>
                  <a:pt x="13428" y="15331"/>
                  <a:pt x="13399" y="15331"/>
                </a:cubicBezTo>
                <a:close/>
                <a:moveTo>
                  <a:pt x="14249" y="15331"/>
                </a:moveTo>
                <a:cubicBezTo>
                  <a:pt x="14220" y="15331"/>
                  <a:pt x="14196" y="15376"/>
                  <a:pt x="14196" y="15434"/>
                </a:cubicBezTo>
                <a:lnTo>
                  <a:pt x="14196" y="15654"/>
                </a:lnTo>
                <a:cubicBezTo>
                  <a:pt x="14196" y="15711"/>
                  <a:pt x="14220" y="15758"/>
                  <a:pt x="14249" y="15758"/>
                </a:cubicBezTo>
                <a:cubicBezTo>
                  <a:pt x="14278" y="15758"/>
                  <a:pt x="14302" y="15711"/>
                  <a:pt x="14302" y="15654"/>
                </a:cubicBezTo>
                <a:lnTo>
                  <a:pt x="14302" y="15434"/>
                </a:lnTo>
                <a:cubicBezTo>
                  <a:pt x="14302" y="15376"/>
                  <a:pt x="14278" y="15331"/>
                  <a:pt x="14249" y="15331"/>
                </a:cubicBezTo>
                <a:close/>
                <a:moveTo>
                  <a:pt x="14564" y="15331"/>
                </a:moveTo>
                <a:cubicBezTo>
                  <a:pt x="14535" y="15331"/>
                  <a:pt x="14511" y="15376"/>
                  <a:pt x="14511" y="15434"/>
                </a:cubicBezTo>
                <a:lnTo>
                  <a:pt x="14511" y="15654"/>
                </a:lnTo>
                <a:cubicBezTo>
                  <a:pt x="14511" y="15711"/>
                  <a:pt x="14535" y="15758"/>
                  <a:pt x="14564" y="15758"/>
                </a:cubicBezTo>
                <a:cubicBezTo>
                  <a:pt x="14593" y="15758"/>
                  <a:pt x="14617" y="15711"/>
                  <a:pt x="14617" y="15654"/>
                </a:cubicBezTo>
                <a:lnTo>
                  <a:pt x="14617" y="15434"/>
                </a:lnTo>
                <a:cubicBezTo>
                  <a:pt x="14617" y="15376"/>
                  <a:pt x="14593" y="15331"/>
                  <a:pt x="14564" y="15331"/>
                </a:cubicBezTo>
                <a:close/>
                <a:moveTo>
                  <a:pt x="15413" y="15331"/>
                </a:moveTo>
                <a:cubicBezTo>
                  <a:pt x="15384" y="15331"/>
                  <a:pt x="15360" y="15376"/>
                  <a:pt x="15360" y="15434"/>
                </a:cubicBezTo>
                <a:lnTo>
                  <a:pt x="15360" y="15654"/>
                </a:lnTo>
                <a:cubicBezTo>
                  <a:pt x="15360" y="15711"/>
                  <a:pt x="15384" y="15758"/>
                  <a:pt x="15413" y="15758"/>
                </a:cubicBezTo>
                <a:cubicBezTo>
                  <a:pt x="15442" y="15758"/>
                  <a:pt x="15465" y="15711"/>
                  <a:pt x="15465" y="15654"/>
                </a:cubicBezTo>
                <a:lnTo>
                  <a:pt x="15465" y="15434"/>
                </a:lnTo>
                <a:cubicBezTo>
                  <a:pt x="15465" y="15376"/>
                  <a:pt x="15442" y="15331"/>
                  <a:pt x="15413" y="15331"/>
                </a:cubicBezTo>
                <a:close/>
                <a:moveTo>
                  <a:pt x="15728" y="15331"/>
                </a:moveTo>
                <a:cubicBezTo>
                  <a:pt x="15699" y="15331"/>
                  <a:pt x="15675" y="15376"/>
                  <a:pt x="15675" y="15434"/>
                </a:cubicBezTo>
                <a:lnTo>
                  <a:pt x="15675" y="15654"/>
                </a:lnTo>
                <a:cubicBezTo>
                  <a:pt x="15675" y="15711"/>
                  <a:pt x="15699" y="15758"/>
                  <a:pt x="15728" y="15758"/>
                </a:cubicBezTo>
                <a:cubicBezTo>
                  <a:pt x="15757" y="15758"/>
                  <a:pt x="15781" y="15711"/>
                  <a:pt x="15781" y="15654"/>
                </a:cubicBezTo>
                <a:lnTo>
                  <a:pt x="15781" y="15434"/>
                </a:lnTo>
                <a:cubicBezTo>
                  <a:pt x="15781" y="15376"/>
                  <a:pt x="15757" y="15331"/>
                  <a:pt x="15728" y="15331"/>
                </a:cubicBezTo>
                <a:close/>
                <a:moveTo>
                  <a:pt x="16578" y="15331"/>
                </a:moveTo>
                <a:cubicBezTo>
                  <a:pt x="16549" y="15331"/>
                  <a:pt x="16525" y="15376"/>
                  <a:pt x="16525" y="15434"/>
                </a:cubicBezTo>
                <a:lnTo>
                  <a:pt x="16525" y="15654"/>
                </a:lnTo>
                <a:cubicBezTo>
                  <a:pt x="16525" y="15711"/>
                  <a:pt x="16549" y="15758"/>
                  <a:pt x="16578" y="15758"/>
                </a:cubicBezTo>
                <a:cubicBezTo>
                  <a:pt x="16607" y="15758"/>
                  <a:pt x="16630" y="15711"/>
                  <a:pt x="16630" y="15654"/>
                </a:cubicBezTo>
                <a:lnTo>
                  <a:pt x="16630" y="15434"/>
                </a:lnTo>
                <a:cubicBezTo>
                  <a:pt x="16630" y="15376"/>
                  <a:pt x="16607" y="15331"/>
                  <a:pt x="16578" y="15331"/>
                </a:cubicBezTo>
                <a:close/>
                <a:moveTo>
                  <a:pt x="16892" y="15331"/>
                </a:moveTo>
                <a:cubicBezTo>
                  <a:pt x="16863" y="15331"/>
                  <a:pt x="16839" y="15376"/>
                  <a:pt x="16839" y="15434"/>
                </a:cubicBezTo>
                <a:lnTo>
                  <a:pt x="16839" y="15654"/>
                </a:lnTo>
                <a:cubicBezTo>
                  <a:pt x="16839" y="15711"/>
                  <a:pt x="16863" y="15758"/>
                  <a:pt x="16892" y="15758"/>
                </a:cubicBezTo>
                <a:cubicBezTo>
                  <a:pt x="16921" y="15758"/>
                  <a:pt x="16944" y="15711"/>
                  <a:pt x="16944" y="15654"/>
                </a:cubicBezTo>
                <a:lnTo>
                  <a:pt x="16944" y="15434"/>
                </a:lnTo>
                <a:cubicBezTo>
                  <a:pt x="16944" y="15376"/>
                  <a:pt x="16921" y="15331"/>
                  <a:pt x="16892" y="15331"/>
                </a:cubicBezTo>
                <a:close/>
                <a:moveTo>
                  <a:pt x="17741" y="15331"/>
                </a:moveTo>
                <a:cubicBezTo>
                  <a:pt x="17712" y="15331"/>
                  <a:pt x="17689" y="15376"/>
                  <a:pt x="17689" y="15434"/>
                </a:cubicBezTo>
                <a:lnTo>
                  <a:pt x="17689" y="15654"/>
                </a:lnTo>
                <a:cubicBezTo>
                  <a:pt x="17689" y="15711"/>
                  <a:pt x="17712" y="15758"/>
                  <a:pt x="17741" y="15758"/>
                </a:cubicBezTo>
                <a:cubicBezTo>
                  <a:pt x="17770" y="15758"/>
                  <a:pt x="17794" y="15711"/>
                  <a:pt x="17794" y="15654"/>
                </a:cubicBezTo>
                <a:lnTo>
                  <a:pt x="17794" y="15434"/>
                </a:lnTo>
                <a:cubicBezTo>
                  <a:pt x="17794" y="15376"/>
                  <a:pt x="17770" y="15331"/>
                  <a:pt x="17741" y="15331"/>
                </a:cubicBezTo>
                <a:close/>
                <a:moveTo>
                  <a:pt x="18055" y="15331"/>
                </a:moveTo>
                <a:cubicBezTo>
                  <a:pt x="18026" y="15331"/>
                  <a:pt x="18002" y="15376"/>
                  <a:pt x="18002" y="15434"/>
                </a:cubicBezTo>
                <a:lnTo>
                  <a:pt x="18002" y="15654"/>
                </a:lnTo>
                <a:cubicBezTo>
                  <a:pt x="18002" y="15711"/>
                  <a:pt x="18026" y="15758"/>
                  <a:pt x="18055" y="15758"/>
                </a:cubicBezTo>
                <a:cubicBezTo>
                  <a:pt x="18085" y="15758"/>
                  <a:pt x="18108" y="15711"/>
                  <a:pt x="18108" y="15654"/>
                </a:cubicBezTo>
                <a:lnTo>
                  <a:pt x="18108" y="15434"/>
                </a:lnTo>
                <a:cubicBezTo>
                  <a:pt x="18108" y="15376"/>
                  <a:pt x="18085" y="15331"/>
                  <a:pt x="18055" y="15331"/>
                </a:cubicBezTo>
                <a:close/>
                <a:moveTo>
                  <a:pt x="18905" y="15331"/>
                </a:moveTo>
                <a:cubicBezTo>
                  <a:pt x="18876" y="15331"/>
                  <a:pt x="18852" y="15376"/>
                  <a:pt x="18852" y="15434"/>
                </a:cubicBezTo>
                <a:lnTo>
                  <a:pt x="18852" y="15654"/>
                </a:lnTo>
                <a:cubicBezTo>
                  <a:pt x="18852" y="15711"/>
                  <a:pt x="18876" y="15758"/>
                  <a:pt x="18905" y="15758"/>
                </a:cubicBezTo>
                <a:cubicBezTo>
                  <a:pt x="18934" y="15758"/>
                  <a:pt x="18958" y="15711"/>
                  <a:pt x="18958" y="15654"/>
                </a:cubicBezTo>
                <a:lnTo>
                  <a:pt x="18958" y="15434"/>
                </a:lnTo>
                <a:cubicBezTo>
                  <a:pt x="18958" y="15376"/>
                  <a:pt x="18934" y="15331"/>
                  <a:pt x="18905" y="15331"/>
                </a:cubicBezTo>
                <a:close/>
                <a:moveTo>
                  <a:pt x="19220" y="15331"/>
                </a:moveTo>
                <a:cubicBezTo>
                  <a:pt x="19191" y="15331"/>
                  <a:pt x="19167" y="15376"/>
                  <a:pt x="19167" y="15434"/>
                </a:cubicBezTo>
                <a:lnTo>
                  <a:pt x="19167" y="15654"/>
                </a:lnTo>
                <a:cubicBezTo>
                  <a:pt x="19167" y="15711"/>
                  <a:pt x="19191" y="15758"/>
                  <a:pt x="19220" y="15758"/>
                </a:cubicBezTo>
                <a:cubicBezTo>
                  <a:pt x="19249" y="15758"/>
                  <a:pt x="19273" y="15711"/>
                  <a:pt x="19273" y="15654"/>
                </a:cubicBezTo>
                <a:lnTo>
                  <a:pt x="19273" y="15434"/>
                </a:lnTo>
                <a:cubicBezTo>
                  <a:pt x="19273" y="15376"/>
                  <a:pt x="19249" y="15331"/>
                  <a:pt x="19220" y="15331"/>
                </a:cubicBezTo>
                <a:close/>
                <a:moveTo>
                  <a:pt x="20069" y="15331"/>
                </a:moveTo>
                <a:cubicBezTo>
                  <a:pt x="20040" y="15331"/>
                  <a:pt x="20016" y="15376"/>
                  <a:pt x="20016" y="15434"/>
                </a:cubicBezTo>
                <a:lnTo>
                  <a:pt x="20016" y="15654"/>
                </a:lnTo>
                <a:cubicBezTo>
                  <a:pt x="20016" y="15711"/>
                  <a:pt x="20040" y="15758"/>
                  <a:pt x="20069" y="15758"/>
                </a:cubicBezTo>
                <a:cubicBezTo>
                  <a:pt x="20099" y="15758"/>
                  <a:pt x="20122" y="15711"/>
                  <a:pt x="20122" y="15654"/>
                </a:cubicBezTo>
                <a:lnTo>
                  <a:pt x="20122" y="15434"/>
                </a:lnTo>
                <a:cubicBezTo>
                  <a:pt x="20122" y="15376"/>
                  <a:pt x="20099" y="15331"/>
                  <a:pt x="20069" y="15331"/>
                </a:cubicBezTo>
                <a:close/>
                <a:moveTo>
                  <a:pt x="20384" y="15331"/>
                </a:moveTo>
                <a:cubicBezTo>
                  <a:pt x="20355" y="15331"/>
                  <a:pt x="20331" y="15376"/>
                  <a:pt x="20331" y="15434"/>
                </a:cubicBezTo>
                <a:lnTo>
                  <a:pt x="20331" y="15654"/>
                </a:lnTo>
                <a:cubicBezTo>
                  <a:pt x="20331" y="15711"/>
                  <a:pt x="20355" y="15758"/>
                  <a:pt x="20384" y="15758"/>
                </a:cubicBezTo>
                <a:cubicBezTo>
                  <a:pt x="20413" y="15758"/>
                  <a:pt x="20436" y="15711"/>
                  <a:pt x="20436" y="15654"/>
                </a:cubicBezTo>
                <a:lnTo>
                  <a:pt x="20436" y="15434"/>
                </a:lnTo>
                <a:cubicBezTo>
                  <a:pt x="20436" y="15376"/>
                  <a:pt x="20413" y="15331"/>
                  <a:pt x="20384" y="15331"/>
                </a:cubicBezTo>
                <a:close/>
                <a:moveTo>
                  <a:pt x="21234" y="15331"/>
                </a:moveTo>
                <a:cubicBezTo>
                  <a:pt x="21204" y="15331"/>
                  <a:pt x="21181" y="15376"/>
                  <a:pt x="21181" y="15434"/>
                </a:cubicBezTo>
                <a:lnTo>
                  <a:pt x="21181" y="15654"/>
                </a:lnTo>
                <a:cubicBezTo>
                  <a:pt x="21181" y="15711"/>
                  <a:pt x="21204" y="15758"/>
                  <a:pt x="21234" y="15758"/>
                </a:cubicBezTo>
                <a:cubicBezTo>
                  <a:pt x="21263" y="15758"/>
                  <a:pt x="21285" y="15711"/>
                  <a:pt x="21285" y="15654"/>
                </a:cubicBezTo>
                <a:lnTo>
                  <a:pt x="21285" y="15434"/>
                </a:lnTo>
                <a:cubicBezTo>
                  <a:pt x="21285" y="15376"/>
                  <a:pt x="21263" y="15331"/>
                  <a:pt x="21234" y="15331"/>
                </a:cubicBezTo>
                <a:close/>
                <a:moveTo>
                  <a:pt x="21547" y="15331"/>
                </a:moveTo>
                <a:cubicBezTo>
                  <a:pt x="21518" y="15331"/>
                  <a:pt x="21495" y="15376"/>
                  <a:pt x="21495" y="15434"/>
                </a:cubicBezTo>
                <a:lnTo>
                  <a:pt x="21495" y="15654"/>
                </a:lnTo>
                <a:cubicBezTo>
                  <a:pt x="21495" y="15711"/>
                  <a:pt x="21518" y="15758"/>
                  <a:pt x="21547" y="15758"/>
                </a:cubicBezTo>
                <a:cubicBezTo>
                  <a:pt x="21576" y="15758"/>
                  <a:pt x="21600" y="15711"/>
                  <a:pt x="21600" y="15654"/>
                </a:cubicBezTo>
                <a:lnTo>
                  <a:pt x="21600" y="15434"/>
                </a:lnTo>
                <a:cubicBezTo>
                  <a:pt x="21600" y="15376"/>
                  <a:pt x="21576" y="15331"/>
                  <a:pt x="21547" y="15331"/>
                </a:cubicBezTo>
                <a:close/>
                <a:moveTo>
                  <a:pt x="53" y="16061"/>
                </a:moveTo>
                <a:cubicBezTo>
                  <a:pt x="24" y="16061"/>
                  <a:pt x="0" y="16108"/>
                  <a:pt x="0" y="16166"/>
                </a:cubicBezTo>
                <a:lnTo>
                  <a:pt x="0" y="16384"/>
                </a:lnTo>
                <a:cubicBezTo>
                  <a:pt x="0" y="16441"/>
                  <a:pt x="24" y="16488"/>
                  <a:pt x="53" y="16488"/>
                </a:cubicBezTo>
                <a:cubicBezTo>
                  <a:pt x="82" y="16488"/>
                  <a:pt x="106" y="16441"/>
                  <a:pt x="106" y="16384"/>
                </a:cubicBezTo>
                <a:lnTo>
                  <a:pt x="106" y="16166"/>
                </a:lnTo>
                <a:cubicBezTo>
                  <a:pt x="106" y="16108"/>
                  <a:pt x="82" y="16061"/>
                  <a:pt x="53" y="16061"/>
                </a:cubicBezTo>
                <a:close/>
                <a:moveTo>
                  <a:pt x="367" y="16061"/>
                </a:moveTo>
                <a:cubicBezTo>
                  <a:pt x="338" y="16061"/>
                  <a:pt x="315" y="16108"/>
                  <a:pt x="315" y="16166"/>
                </a:cubicBezTo>
                <a:lnTo>
                  <a:pt x="315" y="16384"/>
                </a:lnTo>
                <a:cubicBezTo>
                  <a:pt x="315" y="16441"/>
                  <a:pt x="338" y="16488"/>
                  <a:pt x="367" y="16488"/>
                </a:cubicBezTo>
                <a:cubicBezTo>
                  <a:pt x="397" y="16488"/>
                  <a:pt x="420" y="16441"/>
                  <a:pt x="420" y="16384"/>
                </a:cubicBezTo>
                <a:lnTo>
                  <a:pt x="420" y="16166"/>
                </a:lnTo>
                <a:cubicBezTo>
                  <a:pt x="420" y="16108"/>
                  <a:pt x="397" y="16061"/>
                  <a:pt x="367" y="16061"/>
                </a:cubicBezTo>
                <a:close/>
                <a:moveTo>
                  <a:pt x="1217" y="16061"/>
                </a:moveTo>
                <a:cubicBezTo>
                  <a:pt x="1188" y="16061"/>
                  <a:pt x="1164" y="16108"/>
                  <a:pt x="1164" y="16166"/>
                </a:cubicBezTo>
                <a:lnTo>
                  <a:pt x="1164" y="16384"/>
                </a:lnTo>
                <a:cubicBezTo>
                  <a:pt x="1164" y="16441"/>
                  <a:pt x="1188" y="16488"/>
                  <a:pt x="1217" y="16488"/>
                </a:cubicBezTo>
                <a:cubicBezTo>
                  <a:pt x="1246" y="16488"/>
                  <a:pt x="1270" y="16441"/>
                  <a:pt x="1270" y="16384"/>
                </a:cubicBezTo>
                <a:lnTo>
                  <a:pt x="1270" y="16166"/>
                </a:lnTo>
                <a:cubicBezTo>
                  <a:pt x="1270" y="16108"/>
                  <a:pt x="1246" y="16061"/>
                  <a:pt x="1217" y="16061"/>
                </a:cubicBezTo>
                <a:close/>
                <a:moveTo>
                  <a:pt x="1532" y="16061"/>
                </a:moveTo>
                <a:cubicBezTo>
                  <a:pt x="1503" y="16061"/>
                  <a:pt x="1479" y="16108"/>
                  <a:pt x="1479" y="16166"/>
                </a:cubicBezTo>
                <a:lnTo>
                  <a:pt x="1479" y="16384"/>
                </a:lnTo>
                <a:cubicBezTo>
                  <a:pt x="1479" y="16441"/>
                  <a:pt x="1503" y="16488"/>
                  <a:pt x="1532" y="16488"/>
                </a:cubicBezTo>
                <a:cubicBezTo>
                  <a:pt x="1561" y="16488"/>
                  <a:pt x="1584" y="16441"/>
                  <a:pt x="1584" y="16384"/>
                </a:cubicBezTo>
                <a:lnTo>
                  <a:pt x="1584" y="16166"/>
                </a:lnTo>
                <a:cubicBezTo>
                  <a:pt x="1584" y="16108"/>
                  <a:pt x="1561" y="16061"/>
                  <a:pt x="1532" y="16061"/>
                </a:cubicBezTo>
                <a:close/>
                <a:moveTo>
                  <a:pt x="2380" y="16061"/>
                </a:moveTo>
                <a:cubicBezTo>
                  <a:pt x="2351" y="16061"/>
                  <a:pt x="2329" y="16108"/>
                  <a:pt x="2329" y="16166"/>
                </a:cubicBezTo>
                <a:lnTo>
                  <a:pt x="2329" y="16384"/>
                </a:lnTo>
                <a:cubicBezTo>
                  <a:pt x="2329" y="16441"/>
                  <a:pt x="2351" y="16488"/>
                  <a:pt x="2380" y="16488"/>
                </a:cubicBezTo>
                <a:cubicBezTo>
                  <a:pt x="2409" y="16488"/>
                  <a:pt x="2433" y="16441"/>
                  <a:pt x="2433" y="16384"/>
                </a:cubicBezTo>
                <a:lnTo>
                  <a:pt x="2433" y="16166"/>
                </a:lnTo>
                <a:cubicBezTo>
                  <a:pt x="2433" y="16108"/>
                  <a:pt x="2409" y="16061"/>
                  <a:pt x="2380" y="16061"/>
                </a:cubicBezTo>
                <a:close/>
                <a:moveTo>
                  <a:pt x="2695" y="16061"/>
                </a:moveTo>
                <a:cubicBezTo>
                  <a:pt x="2666" y="16061"/>
                  <a:pt x="2643" y="16108"/>
                  <a:pt x="2643" y="16166"/>
                </a:cubicBezTo>
                <a:lnTo>
                  <a:pt x="2643" y="16384"/>
                </a:lnTo>
                <a:cubicBezTo>
                  <a:pt x="2643" y="16441"/>
                  <a:pt x="2666" y="16488"/>
                  <a:pt x="2695" y="16488"/>
                </a:cubicBezTo>
                <a:cubicBezTo>
                  <a:pt x="2724" y="16488"/>
                  <a:pt x="2748" y="16441"/>
                  <a:pt x="2748" y="16384"/>
                </a:cubicBezTo>
                <a:lnTo>
                  <a:pt x="2748" y="16166"/>
                </a:lnTo>
                <a:cubicBezTo>
                  <a:pt x="2748" y="16108"/>
                  <a:pt x="2724" y="16061"/>
                  <a:pt x="2695" y="16061"/>
                </a:cubicBezTo>
                <a:close/>
                <a:moveTo>
                  <a:pt x="3545" y="16061"/>
                </a:moveTo>
                <a:cubicBezTo>
                  <a:pt x="3516" y="16061"/>
                  <a:pt x="3492" y="16108"/>
                  <a:pt x="3492" y="16166"/>
                </a:cubicBezTo>
                <a:lnTo>
                  <a:pt x="3492" y="16384"/>
                </a:lnTo>
                <a:cubicBezTo>
                  <a:pt x="3492" y="16441"/>
                  <a:pt x="3516" y="16488"/>
                  <a:pt x="3545" y="16488"/>
                </a:cubicBezTo>
                <a:cubicBezTo>
                  <a:pt x="3574" y="16488"/>
                  <a:pt x="3598" y="16441"/>
                  <a:pt x="3598" y="16384"/>
                </a:cubicBezTo>
                <a:lnTo>
                  <a:pt x="3598" y="16166"/>
                </a:lnTo>
                <a:cubicBezTo>
                  <a:pt x="3598" y="16108"/>
                  <a:pt x="3574" y="16061"/>
                  <a:pt x="3545" y="16061"/>
                </a:cubicBezTo>
                <a:close/>
                <a:moveTo>
                  <a:pt x="3859" y="16061"/>
                </a:moveTo>
                <a:cubicBezTo>
                  <a:pt x="3830" y="16061"/>
                  <a:pt x="3806" y="16108"/>
                  <a:pt x="3806" y="16166"/>
                </a:cubicBezTo>
                <a:lnTo>
                  <a:pt x="3806" y="16384"/>
                </a:lnTo>
                <a:cubicBezTo>
                  <a:pt x="3806" y="16441"/>
                  <a:pt x="3830" y="16488"/>
                  <a:pt x="3859" y="16488"/>
                </a:cubicBezTo>
                <a:cubicBezTo>
                  <a:pt x="3888" y="16488"/>
                  <a:pt x="3912" y="16441"/>
                  <a:pt x="3912" y="16384"/>
                </a:cubicBezTo>
                <a:lnTo>
                  <a:pt x="3912" y="16166"/>
                </a:lnTo>
                <a:cubicBezTo>
                  <a:pt x="3912" y="16108"/>
                  <a:pt x="3888" y="16061"/>
                  <a:pt x="3859" y="16061"/>
                </a:cubicBezTo>
                <a:close/>
                <a:moveTo>
                  <a:pt x="4709" y="16061"/>
                </a:moveTo>
                <a:cubicBezTo>
                  <a:pt x="4680" y="16061"/>
                  <a:pt x="4656" y="16108"/>
                  <a:pt x="4656" y="16166"/>
                </a:cubicBezTo>
                <a:lnTo>
                  <a:pt x="4656" y="16384"/>
                </a:lnTo>
                <a:cubicBezTo>
                  <a:pt x="4656" y="16441"/>
                  <a:pt x="4680" y="16488"/>
                  <a:pt x="4709" y="16488"/>
                </a:cubicBezTo>
                <a:cubicBezTo>
                  <a:pt x="4738" y="16488"/>
                  <a:pt x="4762" y="16441"/>
                  <a:pt x="4762" y="16384"/>
                </a:cubicBezTo>
                <a:lnTo>
                  <a:pt x="4762" y="16166"/>
                </a:lnTo>
                <a:cubicBezTo>
                  <a:pt x="4762" y="16108"/>
                  <a:pt x="4738" y="16061"/>
                  <a:pt x="4709" y="16061"/>
                </a:cubicBezTo>
                <a:close/>
                <a:moveTo>
                  <a:pt x="5023" y="16061"/>
                </a:moveTo>
                <a:cubicBezTo>
                  <a:pt x="4994" y="16061"/>
                  <a:pt x="4970" y="16108"/>
                  <a:pt x="4970" y="16166"/>
                </a:cubicBezTo>
                <a:lnTo>
                  <a:pt x="4970" y="16384"/>
                </a:lnTo>
                <a:cubicBezTo>
                  <a:pt x="4970" y="16441"/>
                  <a:pt x="4994" y="16488"/>
                  <a:pt x="5023" y="16488"/>
                </a:cubicBezTo>
                <a:cubicBezTo>
                  <a:pt x="5053" y="16488"/>
                  <a:pt x="5076" y="16441"/>
                  <a:pt x="5076" y="16384"/>
                </a:cubicBezTo>
                <a:lnTo>
                  <a:pt x="5076" y="16166"/>
                </a:lnTo>
                <a:cubicBezTo>
                  <a:pt x="5076" y="16108"/>
                  <a:pt x="5053" y="16061"/>
                  <a:pt x="5023" y="16061"/>
                </a:cubicBezTo>
                <a:close/>
                <a:moveTo>
                  <a:pt x="5873" y="16061"/>
                </a:moveTo>
                <a:cubicBezTo>
                  <a:pt x="5844" y="16061"/>
                  <a:pt x="5820" y="16108"/>
                  <a:pt x="5820" y="16166"/>
                </a:cubicBezTo>
                <a:lnTo>
                  <a:pt x="5820" y="16384"/>
                </a:lnTo>
                <a:cubicBezTo>
                  <a:pt x="5820" y="16441"/>
                  <a:pt x="5844" y="16488"/>
                  <a:pt x="5873" y="16488"/>
                </a:cubicBezTo>
                <a:cubicBezTo>
                  <a:pt x="5902" y="16488"/>
                  <a:pt x="5926" y="16441"/>
                  <a:pt x="5926" y="16384"/>
                </a:cubicBezTo>
                <a:lnTo>
                  <a:pt x="5926" y="16166"/>
                </a:lnTo>
                <a:cubicBezTo>
                  <a:pt x="5926" y="16108"/>
                  <a:pt x="5902" y="16061"/>
                  <a:pt x="5873" y="16061"/>
                </a:cubicBezTo>
                <a:close/>
                <a:moveTo>
                  <a:pt x="6188" y="16061"/>
                </a:moveTo>
                <a:cubicBezTo>
                  <a:pt x="6159" y="16061"/>
                  <a:pt x="6135" y="16108"/>
                  <a:pt x="6135" y="16166"/>
                </a:cubicBezTo>
                <a:lnTo>
                  <a:pt x="6135" y="16384"/>
                </a:lnTo>
                <a:cubicBezTo>
                  <a:pt x="6135" y="16441"/>
                  <a:pt x="6159" y="16488"/>
                  <a:pt x="6188" y="16488"/>
                </a:cubicBezTo>
                <a:cubicBezTo>
                  <a:pt x="6217" y="16488"/>
                  <a:pt x="6240" y="16441"/>
                  <a:pt x="6240" y="16384"/>
                </a:cubicBezTo>
                <a:lnTo>
                  <a:pt x="6240" y="16166"/>
                </a:lnTo>
                <a:cubicBezTo>
                  <a:pt x="6240" y="16108"/>
                  <a:pt x="6217" y="16061"/>
                  <a:pt x="6188" y="16061"/>
                </a:cubicBezTo>
                <a:close/>
                <a:moveTo>
                  <a:pt x="7036" y="16061"/>
                </a:moveTo>
                <a:cubicBezTo>
                  <a:pt x="7007" y="16061"/>
                  <a:pt x="6984" y="16108"/>
                  <a:pt x="6984" y="16166"/>
                </a:cubicBezTo>
                <a:lnTo>
                  <a:pt x="6984" y="16384"/>
                </a:lnTo>
                <a:cubicBezTo>
                  <a:pt x="6984" y="16441"/>
                  <a:pt x="7007" y="16488"/>
                  <a:pt x="7036" y="16488"/>
                </a:cubicBezTo>
                <a:cubicBezTo>
                  <a:pt x="7065" y="16488"/>
                  <a:pt x="7089" y="16441"/>
                  <a:pt x="7089" y="16384"/>
                </a:cubicBezTo>
                <a:lnTo>
                  <a:pt x="7089" y="16166"/>
                </a:lnTo>
                <a:cubicBezTo>
                  <a:pt x="7089" y="16108"/>
                  <a:pt x="7065" y="16061"/>
                  <a:pt x="7036" y="16061"/>
                </a:cubicBezTo>
                <a:close/>
                <a:moveTo>
                  <a:pt x="7351" y="16061"/>
                </a:moveTo>
                <a:cubicBezTo>
                  <a:pt x="7322" y="16061"/>
                  <a:pt x="7299" y="16108"/>
                  <a:pt x="7299" y="16166"/>
                </a:cubicBezTo>
                <a:lnTo>
                  <a:pt x="7299" y="16384"/>
                </a:lnTo>
                <a:cubicBezTo>
                  <a:pt x="7299" y="16441"/>
                  <a:pt x="7322" y="16488"/>
                  <a:pt x="7351" y="16488"/>
                </a:cubicBezTo>
                <a:cubicBezTo>
                  <a:pt x="7380" y="16488"/>
                  <a:pt x="7404" y="16441"/>
                  <a:pt x="7404" y="16384"/>
                </a:cubicBezTo>
                <a:lnTo>
                  <a:pt x="7404" y="16166"/>
                </a:lnTo>
                <a:cubicBezTo>
                  <a:pt x="7404" y="16108"/>
                  <a:pt x="7380" y="16061"/>
                  <a:pt x="7351" y="16061"/>
                </a:cubicBezTo>
                <a:close/>
                <a:moveTo>
                  <a:pt x="8201" y="16061"/>
                </a:moveTo>
                <a:cubicBezTo>
                  <a:pt x="8171" y="16061"/>
                  <a:pt x="8148" y="16108"/>
                  <a:pt x="8148" y="16166"/>
                </a:cubicBezTo>
                <a:lnTo>
                  <a:pt x="8148" y="16384"/>
                </a:lnTo>
                <a:cubicBezTo>
                  <a:pt x="8148" y="16441"/>
                  <a:pt x="8171" y="16488"/>
                  <a:pt x="8201" y="16488"/>
                </a:cubicBezTo>
                <a:cubicBezTo>
                  <a:pt x="8230" y="16488"/>
                  <a:pt x="8254" y="16441"/>
                  <a:pt x="8254" y="16384"/>
                </a:cubicBezTo>
                <a:lnTo>
                  <a:pt x="8254" y="16166"/>
                </a:lnTo>
                <a:cubicBezTo>
                  <a:pt x="8254" y="16108"/>
                  <a:pt x="8230" y="16061"/>
                  <a:pt x="8201" y="16061"/>
                </a:cubicBezTo>
                <a:close/>
                <a:moveTo>
                  <a:pt x="8515" y="16061"/>
                </a:moveTo>
                <a:cubicBezTo>
                  <a:pt x="8486" y="16061"/>
                  <a:pt x="8462" y="16108"/>
                  <a:pt x="8462" y="16166"/>
                </a:cubicBezTo>
                <a:lnTo>
                  <a:pt x="8462" y="16384"/>
                </a:lnTo>
                <a:cubicBezTo>
                  <a:pt x="8462" y="16441"/>
                  <a:pt x="8486" y="16488"/>
                  <a:pt x="8515" y="16488"/>
                </a:cubicBezTo>
                <a:cubicBezTo>
                  <a:pt x="8544" y="16488"/>
                  <a:pt x="8568" y="16441"/>
                  <a:pt x="8568" y="16384"/>
                </a:cubicBezTo>
                <a:lnTo>
                  <a:pt x="8568" y="16166"/>
                </a:lnTo>
                <a:cubicBezTo>
                  <a:pt x="8568" y="16108"/>
                  <a:pt x="8544" y="16061"/>
                  <a:pt x="8515" y="16061"/>
                </a:cubicBezTo>
                <a:close/>
                <a:moveTo>
                  <a:pt x="9365" y="16061"/>
                </a:moveTo>
                <a:cubicBezTo>
                  <a:pt x="9336" y="16061"/>
                  <a:pt x="9312" y="16108"/>
                  <a:pt x="9312" y="16166"/>
                </a:cubicBezTo>
                <a:lnTo>
                  <a:pt x="9312" y="16384"/>
                </a:lnTo>
                <a:cubicBezTo>
                  <a:pt x="9312" y="16441"/>
                  <a:pt x="9336" y="16488"/>
                  <a:pt x="9365" y="16488"/>
                </a:cubicBezTo>
                <a:cubicBezTo>
                  <a:pt x="9394" y="16488"/>
                  <a:pt x="9418" y="16441"/>
                  <a:pt x="9418" y="16384"/>
                </a:cubicBezTo>
                <a:lnTo>
                  <a:pt x="9418" y="16166"/>
                </a:lnTo>
                <a:cubicBezTo>
                  <a:pt x="9418" y="16108"/>
                  <a:pt x="9394" y="16061"/>
                  <a:pt x="9365" y="16061"/>
                </a:cubicBezTo>
                <a:close/>
                <a:moveTo>
                  <a:pt x="9679" y="16061"/>
                </a:moveTo>
                <a:cubicBezTo>
                  <a:pt x="9650" y="16061"/>
                  <a:pt x="9626" y="16108"/>
                  <a:pt x="9626" y="16166"/>
                </a:cubicBezTo>
                <a:lnTo>
                  <a:pt x="9626" y="16384"/>
                </a:lnTo>
                <a:cubicBezTo>
                  <a:pt x="9626" y="16441"/>
                  <a:pt x="9650" y="16488"/>
                  <a:pt x="9679" y="16488"/>
                </a:cubicBezTo>
                <a:cubicBezTo>
                  <a:pt x="9708" y="16488"/>
                  <a:pt x="9732" y="16441"/>
                  <a:pt x="9732" y="16384"/>
                </a:cubicBezTo>
                <a:lnTo>
                  <a:pt x="9732" y="16166"/>
                </a:lnTo>
                <a:cubicBezTo>
                  <a:pt x="9732" y="16108"/>
                  <a:pt x="9708" y="16061"/>
                  <a:pt x="9679" y="16061"/>
                </a:cubicBezTo>
                <a:close/>
                <a:moveTo>
                  <a:pt x="10529" y="16061"/>
                </a:moveTo>
                <a:cubicBezTo>
                  <a:pt x="10500" y="16061"/>
                  <a:pt x="10476" y="16108"/>
                  <a:pt x="10476" y="16166"/>
                </a:cubicBezTo>
                <a:lnTo>
                  <a:pt x="10476" y="16384"/>
                </a:lnTo>
                <a:cubicBezTo>
                  <a:pt x="10476" y="16441"/>
                  <a:pt x="10500" y="16488"/>
                  <a:pt x="10529" y="16488"/>
                </a:cubicBezTo>
                <a:cubicBezTo>
                  <a:pt x="10558" y="16488"/>
                  <a:pt x="10582" y="16441"/>
                  <a:pt x="10582" y="16384"/>
                </a:cubicBezTo>
                <a:lnTo>
                  <a:pt x="10582" y="16166"/>
                </a:lnTo>
                <a:cubicBezTo>
                  <a:pt x="10582" y="16108"/>
                  <a:pt x="10558" y="16061"/>
                  <a:pt x="10529" y="16061"/>
                </a:cubicBezTo>
                <a:close/>
                <a:moveTo>
                  <a:pt x="10844" y="16061"/>
                </a:moveTo>
                <a:cubicBezTo>
                  <a:pt x="10814" y="16061"/>
                  <a:pt x="10791" y="16108"/>
                  <a:pt x="10791" y="16166"/>
                </a:cubicBezTo>
                <a:lnTo>
                  <a:pt x="10791" y="16384"/>
                </a:lnTo>
                <a:cubicBezTo>
                  <a:pt x="10791" y="16441"/>
                  <a:pt x="10814" y="16488"/>
                  <a:pt x="10844" y="16488"/>
                </a:cubicBezTo>
                <a:cubicBezTo>
                  <a:pt x="10873" y="16488"/>
                  <a:pt x="10895" y="16441"/>
                  <a:pt x="10895" y="16384"/>
                </a:cubicBezTo>
                <a:lnTo>
                  <a:pt x="10895" y="16166"/>
                </a:lnTo>
                <a:cubicBezTo>
                  <a:pt x="10895" y="16108"/>
                  <a:pt x="10873" y="16061"/>
                  <a:pt x="10844" y="16061"/>
                </a:cubicBezTo>
                <a:close/>
                <a:moveTo>
                  <a:pt x="11692" y="16061"/>
                </a:moveTo>
                <a:cubicBezTo>
                  <a:pt x="11663" y="16061"/>
                  <a:pt x="11640" y="16108"/>
                  <a:pt x="11640" y="16166"/>
                </a:cubicBezTo>
                <a:lnTo>
                  <a:pt x="11640" y="16384"/>
                </a:lnTo>
                <a:cubicBezTo>
                  <a:pt x="11640" y="16441"/>
                  <a:pt x="11663" y="16488"/>
                  <a:pt x="11692" y="16488"/>
                </a:cubicBezTo>
                <a:cubicBezTo>
                  <a:pt x="11721" y="16488"/>
                  <a:pt x="11745" y="16441"/>
                  <a:pt x="11745" y="16384"/>
                </a:cubicBezTo>
                <a:lnTo>
                  <a:pt x="11745" y="16166"/>
                </a:lnTo>
                <a:cubicBezTo>
                  <a:pt x="11745" y="16108"/>
                  <a:pt x="11721" y="16061"/>
                  <a:pt x="11692" y="16061"/>
                </a:cubicBezTo>
                <a:close/>
                <a:moveTo>
                  <a:pt x="12007" y="16061"/>
                </a:moveTo>
                <a:cubicBezTo>
                  <a:pt x="11978" y="16061"/>
                  <a:pt x="11955" y="16108"/>
                  <a:pt x="11955" y="16166"/>
                </a:cubicBezTo>
                <a:lnTo>
                  <a:pt x="11955" y="16384"/>
                </a:lnTo>
                <a:cubicBezTo>
                  <a:pt x="11955" y="16441"/>
                  <a:pt x="11978" y="16488"/>
                  <a:pt x="12007" y="16488"/>
                </a:cubicBezTo>
                <a:cubicBezTo>
                  <a:pt x="12036" y="16488"/>
                  <a:pt x="12060" y="16441"/>
                  <a:pt x="12060" y="16384"/>
                </a:cubicBezTo>
                <a:lnTo>
                  <a:pt x="12060" y="16166"/>
                </a:lnTo>
                <a:cubicBezTo>
                  <a:pt x="12060" y="16108"/>
                  <a:pt x="12036" y="16061"/>
                  <a:pt x="12007" y="16061"/>
                </a:cubicBezTo>
                <a:close/>
                <a:moveTo>
                  <a:pt x="12856" y="16061"/>
                </a:moveTo>
                <a:cubicBezTo>
                  <a:pt x="12827" y="16061"/>
                  <a:pt x="12804" y="16108"/>
                  <a:pt x="12804" y="16166"/>
                </a:cubicBezTo>
                <a:lnTo>
                  <a:pt x="12804" y="16384"/>
                </a:lnTo>
                <a:cubicBezTo>
                  <a:pt x="12804" y="16441"/>
                  <a:pt x="12827" y="16488"/>
                  <a:pt x="12856" y="16488"/>
                </a:cubicBezTo>
                <a:cubicBezTo>
                  <a:pt x="12886" y="16488"/>
                  <a:pt x="12909" y="16441"/>
                  <a:pt x="12909" y="16384"/>
                </a:cubicBezTo>
                <a:lnTo>
                  <a:pt x="12909" y="16166"/>
                </a:lnTo>
                <a:cubicBezTo>
                  <a:pt x="12909" y="16108"/>
                  <a:pt x="12886" y="16061"/>
                  <a:pt x="12856" y="16061"/>
                </a:cubicBezTo>
                <a:close/>
                <a:moveTo>
                  <a:pt x="13171" y="16061"/>
                </a:moveTo>
                <a:cubicBezTo>
                  <a:pt x="13142" y="16061"/>
                  <a:pt x="13118" y="16108"/>
                  <a:pt x="13118" y="16166"/>
                </a:cubicBezTo>
                <a:lnTo>
                  <a:pt x="13118" y="16384"/>
                </a:lnTo>
                <a:cubicBezTo>
                  <a:pt x="13118" y="16441"/>
                  <a:pt x="13142" y="16488"/>
                  <a:pt x="13171" y="16488"/>
                </a:cubicBezTo>
                <a:cubicBezTo>
                  <a:pt x="13200" y="16488"/>
                  <a:pt x="13224" y="16441"/>
                  <a:pt x="13224" y="16384"/>
                </a:cubicBezTo>
                <a:lnTo>
                  <a:pt x="13224" y="16166"/>
                </a:lnTo>
                <a:cubicBezTo>
                  <a:pt x="13224" y="16108"/>
                  <a:pt x="13200" y="16061"/>
                  <a:pt x="13171" y="16061"/>
                </a:cubicBezTo>
                <a:close/>
                <a:moveTo>
                  <a:pt x="14021" y="16061"/>
                </a:moveTo>
                <a:cubicBezTo>
                  <a:pt x="13992" y="16061"/>
                  <a:pt x="13968" y="16108"/>
                  <a:pt x="13968" y="16166"/>
                </a:cubicBezTo>
                <a:lnTo>
                  <a:pt x="13968" y="16384"/>
                </a:lnTo>
                <a:cubicBezTo>
                  <a:pt x="13968" y="16441"/>
                  <a:pt x="13992" y="16488"/>
                  <a:pt x="14021" y="16488"/>
                </a:cubicBezTo>
                <a:cubicBezTo>
                  <a:pt x="14050" y="16488"/>
                  <a:pt x="14074" y="16441"/>
                  <a:pt x="14074" y="16384"/>
                </a:cubicBezTo>
                <a:lnTo>
                  <a:pt x="14074" y="16166"/>
                </a:lnTo>
                <a:cubicBezTo>
                  <a:pt x="14074" y="16108"/>
                  <a:pt x="14050" y="16061"/>
                  <a:pt x="14021" y="16061"/>
                </a:cubicBezTo>
                <a:close/>
                <a:moveTo>
                  <a:pt x="14335" y="16061"/>
                </a:moveTo>
                <a:cubicBezTo>
                  <a:pt x="14306" y="16061"/>
                  <a:pt x="14282" y="16108"/>
                  <a:pt x="14282" y="16166"/>
                </a:cubicBezTo>
                <a:lnTo>
                  <a:pt x="14282" y="16384"/>
                </a:lnTo>
                <a:cubicBezTo>
                  <a:pt x="14282" y="16441"/>
                  <a:pt x="14306" y="16488"/>
                  <a:pt x="14335" y="16488"/>
                </a:cubicBezTo>
                <a:cubicBezTo>
                  <a:pt x="14364" y="16488"/>
                  <a:pt x="14388" y="16441"/>
                  <a:pt x="14388" y="16384"/>
                </a:cubicBezTo>
                <a:lnTo>
                  <a:pt x="14388" y="16166"/>
                </a:lnTo>
                <a:cubicBezTo>
                  <a:pt x="14388" y="16108"/>
                  <a:pt x="14364" y="16061"/>
                  <a:pt x="14335" y="16061"/>
                </a:cubicBezTo>
                <a:close/>
                <a:moveTo>
                  <a:pt x="15185" y="16061"/>
                </a:moveTo>
                <a:cubicBezTo>
                  <a:pt x="15156" y="16061"/>
                  <a:pt x="15132" y="16108"/>
                  <a:pt x="15132" y="16166"/>
                </a:cubicBezTo>
                <a:lnTo>
                  <a:pt x="15132" y="16384"/>
                </a:lnTo>
                <a:cubicBezTo>
                  <a:pt x="15132" y="16441"/>
                  <a:pt x="15156" y="16488"/>
                  <a:pt x="15185" y="16488"/>
                </a:cubicBezTo>
                <a:cubicBezTo>
                  <a:pt x="15214" y="16488"/>
                  <a:pt x="15237" y="16441"/>
                  <a:pt x="15237" y="16384"/>
                </a:cubicBezTo>
                <a:lnTo>
                  <a:pt x="15237" y="16166"/>
                </a:lnTo>
                <a:cubicBezTo>
                  <a:pt x="15237" y="16108"/>
                  <a:pt x="15214" y="16061"/>
                  <a:pt x="15185" y="16061"/>
                </a:cubicBezTo>
                <a:close/>
                <a:moveTo>
                  <a:pt x="15500" y="16061"/>
                </a:moveTo>
                <a:cubicBezTo>
                  <a:pt x="15470" y="16061"/>
                  <a:pt x="15447" y="16108"/>
                  <a:pt x="15447" y="16166"/>
                </a:cubicBezTo>
                <a:lnTo>
                  <a:pt x="15447" y="16384"/>
                </a:lnTo>
                <a:cubicBezTo>
                  <a:pt x="15447" y="16441"/>
                  <a:pt x="15470" y="16488"/>
                  <a:pt x="15500" y="16488"/>
                </a:cubicBezTo>
                <a:cubicBezTo>
                  <a:pt x="15529" y="16488"/>
                  <a:pt x="15551" y="16441"/>
                  <a:pt x="15551" y="16384"/>
                </a:cubicBezTo>
                <a:lnTo>
                  <a:pt x="15551" y="16166"/>
                </a:lnTo>
                <a:cubicBezTo>
                  <a:pt x="15551" y="16108"/>
                  <a:pt x="15529" y="16061"/>
                  <a:pt x="15500" y="16061"/>
                </a:cubicBezTo>
                <a:close/>
                <a:moveTo>
                  <a:pt x="16349" y="16061"/>
                </a:moveTo>
                <a:cubicBezTo>
                  <a:pt x="16320" y="16061"/>
                  <a:pt x="16296" y="16108"/>
                  <a:pt x="16296" y="16166"/>
                </a:cubicBezTo>
                <a:lnTo>
                  <a:pt x="16296" y="16384"/>
                </a:lnTo>
                <a:cubicBezTo>
                  <a:pt x="16296" y="16441"/>
                  <a:pt x="16320" y="16488"/>
                  <a:pt x="16349" y="16488"/>
                </a:cubicBezTo>
                <a:cubicBezTo>
                  <a:pt x="16378" y="16488"/>
                  <a:pt x="16401" y="16441"/>
                  <a:pt x="16401" y="16384"/>
                </a:cubicBezTo>
                <a:lnTo>
                  <a:pt x="16401" y="16166"/>
                </a:lnTo>
                <a:cubicBezTo>
                  <a:pt x="16401" y="16108"/>
                  <a:pt x="16378" y="16061"/>
                  <a:pt x="16349" y="16061"/>
                </a:cubicBezTo>
                <a:close/>
                <a:moveTo>
                  <a:pt x="16663" y="16061"/>
                </a:moveTo>
                <a:cubicBezTo>
                  <a:pt x="16634" y="16061"/>
                  <a:pt x="16611" y="16108"/>
                  <a:pt x="16611" y="16166"/>
                </a:cubicBezTo>
                <a:lnTo>
                  <a:pt x="16611" y="16384"/>
                </a:lnTo>
                <a:cubicBezTo>
                  <a:pt x="16611" y="16441"/>
                  <a:pt x="16634" y="16488"/>
                  <a:pt x="16663" y="16488"/>
                </a:cubicBezTo>
                <a:cubicBezTo>
                  <a:pt x="16692" y="16488"/>
                  <a:pt x="16716" y="16441"/>
                  <a:pt x="16716" y="16384"/>
                </a:cubicBezTo>
                <a:lnTo>
                  <a:pt x="16716" y="16166"/>
                </a:lnTo>
                <a:cubicBezTo>
                  <a:pt x="16716" y="16108"/>
                  <a:pt x="16692" y="16061"/>
                  <a:pt x="16663" y="16061"/>
                </a:cubicBezTo>
                <a:close/>
                <a:moveTo>
                  <a:pt x="17512" y="16061"/>
                </a:moveTo>
                <a:cubicBezTo>
                  <a:pt x="17483" y="16061"/>
                  <a:pt x="17459" y="16108"/>
                  <a:pt x="17459" y="16166"/>
                </a:cubicBezTo>
                <a:lnTo>
                  <a:pt x="17459" y="16384"/>
                </a:lnTo>
                <a:cubicBezTo>
                  <a:pt x="17459" y="16441"/>
                  <a:pt x="17483" y="16488"/>
                  <a:pt x="17512" y="16488"/>
                </a:cubicBezTo>
                <a:cubicBezTo>
                  <a:pt x="17541" y="16488"/>
                  <a:pt x="17565" y="16441"/>
                  <a:pt x="17565" y="16384"/>
                </a:cubicBezTo>
                <a:lnTo>
                  <a:pt x="17565" y="16166"/>
                </a:lnTo>
                <a:cubicBezTo>
                  <a:pt x="17565" y="16108"/>
                  <a:pt x="17541" y="16061"/>
                  <a:pt x="17512" y="16061"/>
                </a:cubicBezTo>
                <a:close/>
                <a:moveTo>
                  <a:pt x="17827" y="16061"/>
                </a:moveTo>
                <a:cubicBezTo>
                  <a:pt x="17798" y="16061"/>
                  <a:pt x="17774" y="16108"/>
                  <a:pt x="17774" y="16166"/>
                </a:cubicBezTo>
                <a:lnTo>
                  <a:pt x="17774" y="16384"/>
                </a:lnTo>
                <a:cubicBezTo>
                  <a:pt x="17774" y="16441"/>
                  <a:pt x="17798" y="16488"/>
                  <a:pt x="17827" y="16488"/>
                </a:cubicBezTo>
                <a:cubicBezTo>
                  <a:pt x="17856" y="16488"/>
                  <a:pt x="17880" y="16441"/>
                  <a:pt x="17880" y="16384"/>
                </a:cubicBezTo>
                <a:lnTo>
                  <a:pt x="17880" y="16166"/>
                </a:lnTo>
                <a:cubicBezTo>
                  <a:pt x="17880" y="16108"/>
                  <a:pt x="17856" y="16061"/>
                  <a:pt x="17827" y="16061"/>
                </a:cubicBezTo>
                <a:close/>
                <a:moveTo>
                  <a:pt x="18677" y="16061"/>
                </a:moveTo>
                <a:cubicBezTo>
                  <a:pt x="18648" y="16061"/>
                  <a:pt x="18624" y="16108"/>
                  <a:pt x="18624" y="16166"/>
                </a:cubicBezTo>
                <a:lnTo>
                  <a:pt x="18624" y="16384"/>
                </a:lnTo>
                <a:cubicBezTo>
                  <a:pt x="18624" y="16441"/>
                  <a:pt x="18648" y="16488"/>
                  <a:pt x="18677" y="16488"/>
                </a:cubicBezTo>
                <a:cubicBezTo>
                  <a:pt x="18706" y="16488"/>
                  <a:pt x="18730" y="16441"/>
                  <a:pt x="18730" y="16384"/>
                </a:cubicBezTo>
                <a:lnTo>
                  <a:pt x="18730" y="16166"/>
                </a:lnTo>
                <a:cubicBezTo>
                  <a:pt x="18730" y="16108"/>
                  <a:pt x="18706" y="16061"/>
                  <a:pt x="18677" y="16061"/>
                </a:cubicBezTo>
                <a:close/>
                <a:moveTo>
                  <a:pt x="18991" y="16061"/>
                </a:moveTo>
                <a:cubicBezTo>
                  <a:pt x="18962" y="16061"/>
                  <a:pt x="18938" y="16108"/>
                  <a:pt x="18938" y="16166"/>
                </a:cubicBezTo>
                <a:lnTo>
                  <a:pt x="18938" y="16384"/>
                </a:lnTo>
                <a:cubicBezTo>
                  <a:pt x="18938" y="16441"/>
                  <a:pt x="18962" y="16488"/>
                  <a:pt x="18991" y="16488"/>
                </a:cubicBezTo>
                <a:cubicBezTo>
                  <a:pt x="19020" y="16488"/>
                  <a:pt x="19044" y="16441"/>
                  <a:pt x="19044" y="16384"/>
                </a:cubicBezTo>
                <a:lnTo>
                  <a:pt x="19044" y="16166"/>
                </a:lnTo>
                <a:cubicBezTo>
                  <a:pt x="19044" y="16108"/>
                  <a:pt x="19020" y="16061"/>
                  <a:pt x="18991" y="16061"/>
                </a:cubicBezTo>
                <a:close/>
                <a:moveTo>
                  <a:pt x="19841" y="16061"/>
                </a:moveTo>
                <a:cubicBezTo>
                  <a:pt x="19812" y="16061"/>
                  <a:pt x="19788" y="16108"/>
                  <a:pt x="19788" y="16166"/>
                </a:cubicBezTo>
                <a:lnTo>
                  <a:pt x="19788" y="16384"/>
                </a:lnTo>
                <a:cubicBezTo>
                  <a:pt x="19788" y="16441"/>
                  <a:pt x="19812" y="16488"/>
                  <a:pt x="19841" y="16488"/>
                </a:cubicBezTo>
                <a:cubicBezTo>
                  <a:pt x="19870" y="16488"/>
                  <a:pt x="19894" y="16441"/>
                  <a:pt x="19894" y="16384"/>
                </a:cubicBezTo>
                <a:lnTo>
                  <a:pt x="19894" y="16166"/>
                </a:lnTo>
                <a:cubicBezTo>
                  <a:pt x="19894" y="16108"/>
                  <a:pt x="19870" y="16061"/>
                  <a:pt x="19841" y="16061"/>
                </a:cubicBezTo>
                <a:close/>
                <a:moveTo>
                  <a:pt x="20155" y="16061"/>
                </a:moveTo>
                <a:cubicBezTo>
                  <a:pt x="20126" y="16061"/>
                  <a:pt x="20102" y="16108"/>
                  <a:pt x="20102" y="16166"/>
                </a:cubicBezTo>
                <a:lnTo>
                  <a:pt x="20102" y="16384"/>
                </a:lnTo>
                <a:cubicBezTo>
                  <a:pt x="20102" y="16441"/>
                  <a:pt x="20126" y="16488"/>
                  <a:pt x="20155" y="16488"/>
                </a:cubicBezTo>
                <a:cubicBezTo>
                  <a:pt x="20184" y="16488"/>
                  <a:pt x="20207" y="16441"/>
                  <a:pt x="20207" y="16384"/>
                </a:cubicBezTo>
                <a:lnTo>
                  <a:pt x="20207" y="16166"/>
                </a:lnTo>
                <a:cubicBezTo>
                  <a:pt x="20207" y="16108"/>
                  <a:pt x="20184" y="16061"/>
                  <a:pt x="20155" y="16061"/>
                </a:cubicBezTo>
                <a:close/>
                <a:moveTo>
                  <a:pt x="21004" y="16061"/>
                </a:moveTo>
                <a:cubicBezTo>
                  <a:pt x="20975" y="16061"/>
                  <a:pt x="20952" y="16108"/>
                  <a:pt x="20952" y="16166"/>
                </a:cubicBezTo>
                <a:lnTo>
                  <a:pt x="20952" y="16384"/>
                </a:lnTo>
                <a:cubicBezTo>
                  <a:pt x="20952" y="16441"/>
                  <a:pt x="20975" y="16488"/>
                  <a:pt x="21004" y="16488"/>
                </a:cubicBezTo>
                <a:cubicBezTo>
                  <a:pt x="21033" y="16488"/>
                  <a:pt x="21057" y="16441"/>
                  <a:pt x="21057" y="16384"/>
                </a:cubicBezTo>
                <a:lnTo>
                  <a:pt x="21057" y="16166"/>
                </a:lnTo>
                <a:cubicBezTo>
                  <a:pt x="21057" y="16108"/>
                  <a:pt x="21033" y="16061"/>
                  <a:pt x="21004" y="16061"/>
                </a:cubicBezTo>
                <a:close/>
                <a:moveTo>
                  <a:pt x="21319" y="16061"/>
                </a:moveTo>
                <a:cubicBezTo>
                  <a:pt x="21289" y="16061"/>
                  <a:pt x="21267" y="16108"/>
                  <a:pt x="21267" y="16166"/>
                </a:cubicBezTo>
                <a:lnTo>
                  <a:pt x="21267" y="16384"/>
                </a:lnTo>
                <a:cubicBezTo>
                  <a:pt x="21267" y="16441"/>
                  <a:pt x="21289" y="16488"/>
                  <a:pt x="21319" y="16488"/>
                </a:cubicBezTo>
                <a:cubicBezTo>
                  <a:pt x="21348" y="16488"/>
                  <a:pt x="21372" y="16441"/>
                  <a:pt x="21372" y="16384"/>
                </a:cubicBezTo>
                <a:lnTo>
                  <a:pt x="21372" y="16166"/>
                </a:lnTo>
                <a:cubicBezTo>
                  <a:pt x="21372" y="16108"/>
                  <a:pt x="21348" y="16061"/>
                  <a:pt x="21319" y="16061"/>
                </a:cubicBezTo>
                <a:close/>
                <a:moveTo>
                  <a:pt x="281" y="16791"/>
                </a:moveTo>
                <a:cubicBezTo>
                  <a:pt x="252" y="16791"/>
                  <a:pt x="228" y="16838"/>
                  <a:pt x="228" y="16896"/>
                </a:cubicBezTo>
                <a:lnTo>
                  <a:pt x="228" y="17116"/>
                </a:lnTo>
                <a:cubicBezTo>
                  <a:pt x="228" y="17173"/>
                  <a:pt x="252" y="17218"/>
                  <a:pt x="281" y="17218"/>
                </a:cubicBezTo>
                <a:cubicBezTo>
                  <a:pt x="311" y="17218"/>
                  <a:pt x="334" y="17173"/>
                  <a:pt x="334" y="17116"/>
                </a:cubicBezTo>
                <a:lnTo>
                  <a:pt x="334" y="16896"/>
                </a:lnTo>
                <a:cubicBezTo>
                  <a:pt x="334" y="16838"/>
                  <a:pt x="311" y="16791"/>
                  <a:pt x="281" y="16791"/>
                </a:cubicBezTo>
                <a:close/>
                <a:moveTo>
                  <a:pt x="596" y="16791"/>
                </a:moveTo>
                <a:cubicBezTo>
                  <a:pt x="567" y="16791"/>
                  <a:pt x="543" y="16838"/>
                  <a:pt x="543" y="16896"/>
                </a:cubicBezTo>
                <a:lnTo>
                  <a:pt x="543" y="17116"/>
                </a:lnTo>
                <a:cubicBezTo>
                  <a:pt x="543" y="17173"/>
                  <a:pt x="567" y="17218"/>
                  <a:pt x="596" y="17218"/>
                </a:cubicBezTo>
                <a:cubicBezTo>
                  <a:pt x="625" y="17218"/>
                  <a:pt x="649" y="17173"/>
                  <a:pt x="649" y="17116"/>
                </a:cubicBezTo>
                <a:lnTo>
                  <a:pt x="649" y="16896"/>
                </a:lnTo>
                <a:cubicBezTo>
                  <a:pt x="649" y="16838"/>
                  <a:pt x="625" y="16791"/>
                  <a:pt x="596" y="16791"/>
                </a:cubicBezTo>
                <a:close/>
                <a:moveTo>
                  <a:pt x="1446" y="16791"/>
                </a:moveTo>
                <a:cubicBezTo>
                  <a:pt x="1417" y="16791"/>
                  <a:pt x="1393" y="16838"/>
                  <a:pt x="1393" y="16896"/>
                </a:cubicBezTo>
                <a:lnTo>
                  <a:pt x="1393" y="17116"/>
                </a:lnTo>
                <a:cubicBezTo>
                  <a:pt x="1393" y="17173"/>
                  <a:pt x="1417" y="17218"/>
                  <a:pt x="1446" y="17218"/>
                </a:cubicBezTo>
                <a:cubicBezTo>
                  <a:pt x="1475" y="17218"/>
                  <a:pt x="1499" y="17173"/>
                  <a:pt x="1499" y="17116"/>
                </a:cubicBezTo>
                <a:lnTo>
                  <a:pt x="1499" y="16896"/>
                </a:lnTo>
                <a:cubicBezTo>
                  <a:pt x="1499" y="16838"/>
                  <a:pt x="1475" y="16791"/>
                  <a:pt x="1446" y="16791"/>
                </a:cubicBezTo>
                <a:close/>
                <a:moveTo>
                  <a:pt x="1760" y="16791"/>
                </a:moveTo>
                <a:cubicBezTo>
                  <a:pt x="1731" y="16791"/>
                  <a:pt x="1707" y="16838"/>
                  <a:pt x="1707" y="16896"/>
                </a:cubicBezTo>
                <a:lnTo>
                  <a:pt x="1707" y="17116"/>
                </a:lnTo>
                <a:cubicBezTo>
                  <a:pt x="1707" y="17173"/>
                  <a:pt x="1731" y="17218"/>
                  <a:pt x="1760" y="17218"/>
                </a:cubicBezTo>
                <a:cubicBezTo>
                  <a:pt x="1789" y="17218"/>
                  <a:pt x="1813" y="17173"/>
                  <a:pt x="1813" y="17116"/>
                </a:cubicBezTo>
                <a:lnTo>
                  <a:pt x="1813" y="16896"/>
                </a:lnTo>
                <a:cubicBezTo>
                  <a:pt x="1813" y="16838"/>
                  <a:pt x="1789" y="16791"/>
                  <a:pt x="1760" y="16791"/>
                </a:cubicBezTo>
                <a:close/>
                <a:moveTo>
                  <a:pt x="2610" y="16791"/>
                </a:moveTo>
                <a:cubicBezTo>
                  <a:pt x="2581" y="16791"/>
                  <a:pt x="2557" y="16838"/>
                  <a:pt x="2557" y="16896"/>
                </a:cubicBezTo>
                <a:lnTo>
                  <a:pt x="2557" y="17116"/>
                </a:lnTo>
                <a:cubicBezTo>
                  <a:pt x="2557" y="17173"/>
                  <a:pt x="2581" y="17218"/>
                  <a:pt x="2610" y="17218"/>
                </a:cubicBezTo>
                <a:cubicBezTo>
                  <a:pt x="2639" y="17218"/>
                  <a:pt x="2662" y="17173"/>
                  <a:pt x="2662" y="17116"/>
                </a:cubicBezTo>
                <a:lnTo>
                  <a:pt x="2662" y="16896"/>
                </a:lnTo>
                <a:cubicBezTo>
                  <a:pt x="2662" y="16838"/>
                  <a:pt x="2639" y="16791"/>
                  <a:pt x="2610" y="16791"/>
                </a:cubicBezTo>
                <a:close/>
                <a:moveTo>
                  <a:pt x="2924" y="16791"/>
                </a:moveTo>
                <a:cubicBezTo>
                  <a:pt x="2895" y="16791"/>
                  <a:pt x="2871" y="16838"/>
                  <a:pt x="2871" y="16896"/>
                </a:cubicBezTo>
                <a:lnTo>
                  <a:pt x="2871" y="17116"/>
                </a:lnTo>
                <a:cubicBezTo>
                  <a:pt x="2871" y="17173"/>
                  <a:pt x="2895" y="17218"/>
                  <a:pt x="2924" y="17218"/>
                </a:cubicBezTo>
                <a:cubicBezTo>
                  <a:pt x="2954" y="17218"/>
                  <a:pt x="2976" y="17173"/>
                  <a:pt x="2976" y="17116"/>
                </a:cubicBezTo>
                <a:lnTo>
                  <a:pt x="2976" y="16896"/>
                </a:lnTo>
                <a:cubicBezTo>
                  <a:pt x="2976" y="16838"/>
                  <a:pt x="2954" y="16791"/>
                  <a:pt x="2924" y="16791"/>
                </a:cubicBezTo>
                <a:close/>
                <a:moveTo>
                  <a:pt x="3773" y="16791"/>
                </a:moveTo>
                <a:cubicBezTo>
                  <a:pt x="3744" y="16791"/>
                  <a:pt x="3721" y="16838"/>
                  <a:pt x="3721" y="16896"/>
                </a:cubicBezTo>
                <a:lnTo>
                  <a:pt x="3721" y="17116"/>
                </a:lnTo>
                <a:cubicBezTo>
                  <a:pt x="3721" y="17173"/>
                  <a:pt x="3744" y="17218"/>
                  <a:pt x="3773" y="17218"/>
                </a:cubicBezTo>
                <a:cubicBezTo>
                  <a:pt x="3802" y="17218"/>
                  <a:pt x="3826" y="17173"/>
                  <a:pt x="3826" y="17116"/>
                </a:cubicBezTo>
                <a:lnTo>
                  <a:pt x="3826" y="16896"/>
                </a:lnTo>
                <a:cubicBezTo>
                  <a:pt x="3826" y="16838"/>
                  <a:pt x="3802" y="16791"/>
                  <a:pt x="3773" y="16791"/>
                </a:cubicBezTo>
                <a:close/>
                <a:moveTo>
                  <a:pt x="4088" y="16791"/>
                </a:moveTo>
                <a:cubicBezTo>
                  <a:pt x="4058" y="16791"/>
                  <a:pt x="4035" y="16838"/>
                  <a:pt x="4035" y="16896"/>
                </a:cubicBezTo>
                <a:lnTo>
                  <a:pt x="4035" y="17116"/>
                </a:lnTo>
                <a:cubicBezTo>
                  <a:pt x="4035" y="17173"/>
                  <a:pt x="4058" y="17218"/>
                  <a:pt x="4088" y="17218"/>
                </a:cubicBezTo>
                <a:cubicBezTo>
                  <a:pt x="4117" y="17218"/>
                  <a:pt x="4141" y="17173"/>
                  <a:pt x="4141" y="17116"/>
                </a:cubicBezTo>
                <a:lnTo>
                  <a:pt x="4141" y="16896"/>
                </a:lnTo>
                <a:cubicBezTo>
                  <a:pt x="4141" y="16838"/>
                  <a:pt x="4117" y="16791"/>
                  <a:pt x="4088" y="16791"/>
                </a:cubicBezTo>
                <a:close/>
                <a:moveTo>
                  <a:pt x="4937" y="16791"/>
                </a:moveTo>
                <a:cubicBezTo>
                  <a:pt x="4908" y="16791"/>
                  <a:pt x="4884" y="16838"/>
                  <a:pt x="4884" y="16896"/>
                </a:cubicBezTo>
                <a:lnTo>
                  <a:pt x="4884" y="17116"/>
                </a:lnTo>
                <a:cubicBezTo>
                  <a:pt x="4884" y="17173"/>
                  <a:pt x="4908" y="17218"/>
                  <a:pt x="4937" y="17218"/>
                </a:cubicBezTo>
                <a:cubicBezTo>
                  <a:pt x="4966" y="17218"/>
                  <a:pt x="4990" y="17173"/>
                  <a:pt x="4990" y="17116"/>
                </a:cubicBezTo>
                <a:lnTo>
                  <a:pt x="4990" y="16896"/>
                </a:lnTo>
                <a:cubicBezTo>
                  <a:pt x="4990" y="16838"/>
                  <a:pt x="4966" y="16791"/>
                  <a:pt x="4937" y="16791"/>
                </a:cubicBezTo>
                <a:close/>
                <a:moveTo>
                  <a:pt x="5252" y="16791"/>
                </a:moveTo>
                <a:cubicBezTo>
                  <a:pt x="5223" y="16791"/>
                  <a:pt x="5199" y="16838"/>
                  <a:pt x="5199" y="16896"/>
                </a:cubicBezTo>
                <a:lnTo>
                  <a:pt x="5199" y="17116"/>
                </a:lnTo>
                <a:cubicBezTo>
                  <a:pt x="5199" y="17173"/>
                  <a:pt x="5223" y="17218"/>
                  <a:pt x="5252" y="17218"/>
                </a:cubicBezTo>
                <a:cubicBezTo>
                  <a:pt x="5281" y="17218"/>
                  <a:pt x="5305" y="17173"/>
                  <a:pt x="5305" y="17116"/>
                </a:cubicBezTo>
                <a:lnTo>
                  <a:pt x="5305" y="16896"/>
                </a:lnTo>
                <a:cubicBezTo>
                  <a:pt x="5305" y="16838"/>
                  <a:pt x="5281" y="16791"/>
                  <a:pt x="5252" y="16791"/>
                </a:cubicBezTo>
                <a:close/>
                <a:moveTo>
                  <a:pt x="6102" y="16791"/>
                </a:moveTo>
                <a:cubicBezTo>
                  <a:pt x="6072" y="16791"/>
                  <a:pt x="6049" y="16838"/>
                  <a:pt x="6049" y="16896"/>
                </a:cubicBezTo>
                <a:lnTo>
                  <a:pt x="6049" y="17116"/>
                </a:lnTo>
                <a:cubicBezTo>
                  <a:pt x="6049" y="17173"/>
                  <a:pt x="6072" y="17218"/>
                  <a:pt x="6102" y="17218"/>
                </a:cubicBezTo>
                <a:cubicBezTo>
                  <a:pt x="6131" y="17218"/>
                  <a:pt x="6155" y="17173"/>
                  <a:pt x="6155" y="17116"/>
                </a:cubicBezTo>
                <a:lnTo>
                  <a:pt x="6155" y="16896"/>
                </a:lnTo>
                <a:cubicBezTo>
                  <a:pt x="6155" y="16838"/>
                  <a:pt x="6131" y="16791"/>
                  <a:pt x="6102" y="16791"/>
                </a:cubicBezTo>
                <a:close/>
                <a:moveTo>
                  <a:pt x="6416" y="16791"/>
                </a:moveTo>
                <a:cubicBezTo>
                  <a:pt x="6387" y="16791"/>
                  <a:pt x="6363" y="16838"/>
                  <a:pt x="6363" y="16896"/>
                </a:cubicBezTo>
                <a:lnTo>
                  <a:pt x="6363" y="17116"/>
                </a:lnTo>
                <a:cubicBezTo>
                  <a:pt x="6363" y="17173"/>
                  <a:pt x="6387" y="17218"/>
                  <a:pt x="6416" y="17218"/>
                </a:cubicBezTo>
                <a:cubicBezTo>
                  <a:pt x="6445" y="17218"/>
                  <a:pt x="6469" y="17173"/>
                  <a:pt x="6469" y="17116"/>
                </a:cubicBezTo>
                <a:lnTo>
                  <a:pt x="6469" y="16896"/>
                </a:lnTo>
                <a:cubicBezTo>
                  <a:pt x="6469" y="16838"/>
                  <a:pt x="6445" y="16791"/>
                  <a:pt x="6416" y="16791"/>
                </a:cubicBezTo>
                <a:close/>
                <a:moveTo>
                  <a:pt x="7266" y="16791"/>
                </a:moveTo>
                <a:cubicBezTo>
                  <a:pt x="7237" y="16791"/>
                  <a:pt x="7213" y="16838"/>
                  <a:pt x="7213" y="16896"/>
                </a:cubicBezTo>
                <a:lnTo>
                  <a:pt x="7213" y="17116"/>
                </a:lnTo>
                <a:cubicBezTo>
                  <a:pt x="7213" y="17173"/>
                  <a:pt x="7237" y="17218"/>
                  <a:pt x="7266" y="17218"/>
                </a:cubicBezTo>
                <a:cubicBezTo>
                  <a:pt x="7295" y="17218"/>
                  <a:pt x="7318" y="17173"/>
                  <a:pt x="7318" y="17116"/>
                </a:cubicBezTo>
                <a:lnTo>
                  <a:pt x="7318" y="16896"/>
                </a:lnTo>
                <a:cubicBezTo>
                  <a:pt x="7318" y="16838"/>
                  <a:pt x="7295" y="16791"/>
                  <a:pt x="7266" y="16791"/>
                </a:cubicBezTo>
                <a:close/>
                <a:moveTo>
                  <a:pt x="7580" y="16791"/>
                </a:moveTo>
                <a:cubicBezTo>
                  <a:pt x="7551" y="16791"/>
                  <a:pt x="7527" y="16838"/>
                  <a:pt x="7527" y="16896"/>
                </a:cubicBezTo>
                <a:lnTo>
                  <a:pt x="7527" y="17116"/>
                </a:lnTo>
                <a:cubicBezTo>
                  <a:pt x="7527" y="17173"/>
                  <a:pt x="7551" y="17218"/>
                  <a:pt x="7580" y="17218"/>
                </a:cubicBezTo>
                <a:cubicBezTo>
                  <a:pt x="7609" y="17218"/>
                  <a:pt x="7632" y="17173"/>
                  <a:pt x="7632" y="17116"/>
                </a:cubicBezTo>
                <a:lnTo>
                  <a:pt x="7632" y="16896"/>
                </a:lnTo>
                <a:cubicBezTo>
                  <a:pt x="7632" y="16838"/>
                  <a:pt x="7609" y="16791"/>
                  <a:pt x="7580" y="16791"/>
                </a:cubicBezTo>
                <a:close/>
                <a:moveTo>
                  <a:pt x="8429" y="16791"/>
                </a:moveTo>
                <a:cubicBezTo>
                  <a:pt x="8400" y="16791"/>
                  <a:pt x="8377" y="16838"/>
                  <a:pt x="8377" y="16896"/>
                </a:cubicBezTo>
                <a:lnTo>
                  <a:pt x="8377" y="17116"/>
                </a:lnTo>
                <a:cubicBezTo>
                  <a:pt x="8377" y="17173"/>
                  <a:pt x="8400" y="17218"/>
                  <a:pt x="8429" y="17218"/>
                </a:cubicBezTo>
                <a:cubicBezTo>
                  <a:pt x="8458" y="17218"/>
                  <a:pt x="8482" y="17173"/>
                  <a:pt x="8482" y="17116"/>
                </a:cubicBezTo>
                <a:lnTo>
                  <a:pt x="8482" y="16896"/>
                </a:lnTo>
                <a:cubicBezTo>
                  <a:pt x="8482" y="16838"/>
                  <a:pt x="8458" y="16791"/>
                  <a:pt x="8429" y="16791"/>
                </a:cubicBezTo>
                <a:close/>
                <a:moveTo>
                  <a:pt x="8744" y="16791"/>
                </a:moveTo>
                <a:cubicBezTo>
                  <a:pt x="8714" y="16791"/>
                  <a:pt x="8691" y="16838"/>
                  <a:pt x="8691" y="16896"/>
                </a:cubicBezTo>
                <a:lnTo>
                  <a:pt x="8691" y="17116"/>
                </a:lnTo>
                <a:cubicBezTo>
                  <a:pt x="8691" y="17173"/>
                  <a:pt x="8714" y="17218"/>
                  <a:pt x="8744" y="17218"/>
                </a:cubicBezTo>
                <a:cubicBezTo>
                  <a:pt x="8773" y="17218"/>
                  <a:pt x="8796" y="17173"/>
                  <a:pt x="8796" y="17116"/>
                </a:cubicBezTo>
                <a:lnTo>
                  <a:pt x="8796" y="16896"/>
                </a:lnTo>
                <a:cubicBezTo>
                  <a:pt x="8796" y="16838"/>
                  <a:pt x="8773" y="16791"/>
                  <a:pt x="8744" y="16791"/>
                </a:cubicBezTo>
                <a:close/>
                <a:moveTo>
                  <a:pt x="9593" y="16791"/>
                </a:moveTo>
                <a:cubicBezTo>
                  <a:pt x="9564" y="16791"/>
                  <a:pt x="9540" y="16838"/>
                  <a:pt x="9540" y="16896"/>
                </a:cubicBezTo>
                <a:lnTo>
                  <a:pt x="9540" y="17116"/>
                </a:lnTo>
                <a:cubicBezTo>
                  <a:pt x="9540" y="17173"/>
                  <a:pt x="9564" y="17218"/>
                  <a:pt x="9593" y="17218"/>
                </a:cubicBezTo>
                <a:cubicBezTo>
                  <a:pt x="9622" y="17218"/>
                  <a:pt x="9646" y="17173"/>
                  <a:pt x="9646" y="17116"/>
                </a:cubicBezTo>
                <a:lnTo>
                  <a:pt x="9646" y="16896"/>
                </a:lnTo>
                <a:cubicBezTo>
                  <a:pt x="9646" y="16838"/>
                  <a:pt x="9622" y="16791"/>
                  <a:pt x="9593" y="16791"/>
                </a:cubicBezTo>
                <a:close/>
                <a:moveTo>
                  <a:pt x="9908" y="16791"/>
                </a:moveTo>
                <a:cubicBezTo>
                  <a:pt x="9879" y="16791"/>
                  <a:pt x="9855" y="16838"/>
                  <a:pt x="9855" y="16896"/>
                </a:cubicBezTo>
                <a:lnTo>
                  <a:pt x="9855" y="17116"/>
                </a:lnTo>
                <a:cubicBezTo>
                  <a:pt x="9855" y="17173"/>
                  <a:pt x="9879" y="17218"/>
                  <a:pt x="9908" y="17218"/>
                </a:cubicBezTo>
                <a:cubicBezTo>
                  <a:pt x="9937" y="17218"/>
                  <a:pt x="9961" y="17173"/>
                  <a:pt x="9961" y="17116"/>
                </a:cubicBezTo>
                <a:lnTo>
                  <a:pt x="9961" y="16896"/>
                </a:lnTo>
                <a:cubicBezTo>
                  <a:pt x="9961" y="16838"/>
                  <a:pt x="9937" y="16791"/>
                  <a:pt x="9908" y="16791"/>
                </a:cubicBezTo>
                <a:close/>
                <a:moveTo>
                  <a:pt x="10758" y="16791"/>
                </a:moveTo>
                <a:cubicBezTo>
                  <a:pt x="10728" y="16791"/>
                  <a:pt x="10705" y="16838"/>
                  <a:pt x="10705" y="16896"/>
                </a:cubicBezTo>
                <a:lnTo>
                  <a:pt x="10705" y="17116"/>
                </a:lnTo>
                <a:cubicBezTo>
                  <a:pt x="10705" y="17173"/>
                  <a:pt x="10728" y="17218"/>
                  <a:pt x="10758" y="17218"/>
                </a:cubicBezTo>
                <a:cubicBezTo>
                  <a:pt x="10787" y="17218"/>
                  <a:pt x="10810" y="17173"/>
                  <a:pt x="10810" y="17116"/>
                </a:cubicBezTo>
                <a:lnTo>
                  <a:pt x="10810" y="16896"/>
                </a:lnTo>
                <a:cubicBezTo>
                  <a:pt x="10810" y="16838"/>
                  <a:pt x="10787" y="16791"/>
                  <a:pt x="10758" y="16791"/>
                </a:cubicBezTo>
                <a:close/>
                <a:moveTo>
                  <a:pt x="11072" y="16791"/>
                </a:moveTo>
                <a:cubicBezTo>
                  <a:pt x="11043" y="16791"/>
                  <a:pt x="11019" y="16838"/>
                  <a:pt x="11019" y="16896"/>
                </a:cubicBezTo>
                <a:lnTo>
                  <a:pt x="11019" y="17116"/>
                </a:lnTo>
                <a:cubicBezTo>
                  <a:pt x="11019" y="17173"/>
                  <a:pt x="11043" y="17218"/>
                  <a:pt x="11072" y="17218"/>
                </a:cubicBezTo>
                <a:cubicBezTo>
                  <a:pt x="11101" y="17218"/>
                  <a:pt x="11125" y="17173"/>
                  <a:pt x="11125" y="17116"/>
                </a:cubicBezTo>
                <a:lnTo>
                  <a:pt x="11125" y="16896"/>
                </a:lnTo>
                <a:cubicBezTo>
                  <a:pt x="11125" y="16838"/>
                  <a:pt x="11101" y="16791"/>
                  <a:pt x="11072" y="16791"/>
                </a:cubicBezTo>
                <a:close/>
                <a:moveTo>
                  <a:pt x="11922" y="16791"/>
                </a:moveTo>
                <a:cubicBezTo>
                  <a:pt x="11893" y="16791"/>
                  <a:pt x="11869" y="16838"/>
                  <a:pt x="11869" y="16896"/>
                </a:cubicBezTo>
                <a:lnTo>
                  <a:pt x="11869" y="17116"/>
                </a:lnTo>
                <a:cubicBezTo>
                  <a:pt x="11869" y="17173"/>
                  <a:pt x="11893" y="17218"/>
                  <a:pt x="11922" y="17218"/>
                </a:cubicBezTo>
                <a:cubicBezTo>
                  <a:pt x="11951" y="17218"/>
                  <a:pt x="11974" y="17173"/>
                  <a:pt x="11974" y="17116"/>
                </a:cubicBezTo>
                <a:lnTo>
                  <a:pt x="11974" y="16896"/>
                </a:lnTo>
                <a:cubicBezTo>
                  <a:pt x="11974" y="16838"/>
                  <a:pt x="11951" y="16791"/>
                  <a:pt x="11922" y="16791"/>
                </a:cubicBezTo>
                <a:close/>
                <a:moveTo>
                  <a:pt x="12236" y="16791"/>
                </a:moveTo>
                <a:cubicBezTo>
                  <a:pt x="12207" y="16791"/>
                  <a:pt x="12183" y="16838"/>
                  <a:pt x="12183" y="16896"/>
                </a:cubicBezTo>
                <a:lnTo>
                  <a:pt x="12183" y="17116"/>
                </a:lnTo>
                <a:cubicBezTo>
                  <a:pt x="12183" y="17173"/>
                  <a:pt x="12207" y="17218"/>
                  <a:pt x="12236" y="17218"/>
                </a:cubicBezTo>
                <a:cubicBezTo>
                  <a:pt x="12265" y="17218"/>
                  <a:pt x="12288" y="17173"/>
                  <a:pt x="12288" y="17116"/>
                </a:cubicBezTo>
                <a:lnTo>
                  <a:pt x="12288" y="16896"/>
                </a:lnTo>
                <a:cubicBezTo>
                  <a:pt x="12288" y="16838"/>
                  <a:pt x="12265" y="16791"/>
                  <a:pt x="12236" y="16791"/>
                </a:cubicBezTo>
                <a:close/>
                <a:moveTo>
                  <a:pt x="13085" y="16791"/>
                </a:moveTo>
                <a:cubicBezTo>
                  <a:pt x="13056" y="16791"/>
                  <a:pt x="13032" y="16838"/>
                  <a:pt x="13032" y="16896"/>
                </a:cubicBezTo>
                <a:lnTo>
                  <a:pt x="13032" y="17116"/>
                </a:lnTo>
                <a:cubicBezTo>
                  <a:pt x="13032" y="17173"/>
                  <a:pt x="13056" y="17218"/>
                  <a:pt x="13085" y="17218"/>
                </a:cubicBezTo>
                <a:cubicBezTo>
                  <a:pt x="13114" y="17218"/>
                  <a:pt x="13138" y="17173"/>
                  <a:pt x="13138" y="17116"/>
                </a:cubicBezTo>
                <a:lnTo>
                  <a:pt x="13138" y="16896"/>
                </a:lnTo>
                <a:cubicBezTo>
                  <a:pt x="13138" y="16838"/>
                  <a:pt x="13114" y="16791"/>
                  <a:pt x="13085" y="16791"/>
                </a:cubicBezTo>
                <a:close/>
                <a:moveTo>
                  <a:pt x="13399" y="16791"/>
                </a:moveTo>
                <a:cubicBezTo>
                  <a:pt x="13370" y="16791"/>
                  <a:pt x="13348" y="16838"/>
                  <a:pt x="13348" y="16896"/>
                </a:cubicBezTo>
                <a:lnTo>
                  <a:pt x="13348" y="17116"/>
                </a:lnTo>
                <a:cubicBezTo>
                  <a:pt x="13348" y="17173"/>
                  <a:pt x="13370" y="17218"/>
                  <a:pt x="13399" y="17218"/>
                </a:cubicBezTo>
                <a:cubicBezTo>
                  <a:pt x="13428" y="17218"/>
                  <a:pt x="13452" y="17173"/>
                  <a:pt x="13452" y="17116"/>
                </a:cubicBezTo>
                <a:lnTo>
                  <a:pt x="13452" y="16896"/>
                </a:lnTo>
                <a:cubicBezTo>
                  <a:pt x="13452" y="16838"/>
                  <a:pt x="13428" y="16791"/>
                  <a:pt x="13399" y="16791"/>
                </a:cubicBezTo>
                <a:close/>
                <a:moveTo>
                  <a:pt x="14249" y="16791"/>
                </a:moveTo>
                <a:cubicBezTo>
                  <a:pt x="14220" y="16791"/>
                  <a:pt x="14196" y="16838"/>
                  <a:pt x="14196" y="16896"/>
                </a:cubicBezTo>
                <a:lnTo>
                  <a:pt x="14196" y="17116"/>
                </a:lnTo>
                <a:cubicBezTo>
                  <a:pt x="14196" y="17173"/>
                  <a:pt x="14220" y="17218"/>
                  <a:pt x="14249" y="17218"/>
                </a:cubicBezTo>
                <a:cubicBezTo>
                  <a:pt x="14278" y="17218"/>
                  <a:pt x="14302" y="17173"/>
                  <a:pt x="14302" y="17116"/>
                </a:cubicBezTo>
                <a:lnTo>
                  <a:pt x="14302" y="16896"/>
                </a:lnTo>
                <a:cubicBezTo>
                  <a:pt x="14302" y="16838"/>
                  <a:pt x="14278" y="16791"/>
                  <a:pt x="14249" y="16791"/>
                </a:cubicBezTo>
                <a:close/>
                <a:moveTo>
                  <a:pt x="14564" y="16791"/>
                </a:moveTo>
                <a:cubicBezTo>
                  <a:pt x="14535" y="16791"/>
                  <a:pt x="14511" y="16838"/>
                  <a:pt x="14511" y="16896"/>
                </a:cubicBezTo>
                <a:lnTo>
                  <a:pt x="14511" y="17116"/>
                </a:lnTo>
                <a:cubicBezTo>
                  <a:pt x="14511" y="17173"/>
                  <a:pt x="14535" y="17218"/>
                  <a:pt x="14564" y="17218"/>
                </a:cubicBezTo>
                <a:cubicBezTo>
                  <a:pt x="14593" y="17218"/>
                  <a:pt x="14617" y="17173"/>
                  <a:pt x="14617" y="17116"/>
                </a:cubicBezTo>
                <a:lnTo>
                  <a:pt x="14617" y="16896"/>
                </a:lnTo>
                <a:cubicBezTo>
                  <a:pt x="14617" y="16838"/>
                  <a:pt x="14593" y="16791"/>
                  <a:pt x="14564" y="16791"/>
                </a:cubicBezTo>
                <a:close/>
                <a:moveTo>
                  <a:pt x="15413" y="16791"/>
                </a:moveTo>
                <a:cubicBezTo>
                  <a:pt x="15384" y="16791"/>
                  <a:pt x="15360" y="16838"/>
                  <a:pt x="15360" y="16896"/>
                </a:cubicBezTo>
                <a:lnTo>
                  <a:pt x="15360" y="17116"/>
                </a:lnTo>
                <a:cubicBezTo>
                  <a:pt x="15360" y="17173"/>
                  <a:pt x="15384" y="17218"/>
                  <a:pt x="15413" y="17218"/>
                </a:cubicBezTo>
                <a:cubicBezTo>
                  <a:pt x="15442" y="17218"/>
                  <a:pt x="15465" y="17173"/>
                  <a:pt x="15465" y="17116"/>
                </a:cubicBezTo>
                <a:lnTo>
                  <a:pt x="15465" y="16896"/>
                </a:lnTo>
                <a:cubicBezTo>
                  <a:pt x="15465" y="16838"/>
                  <a:pt x="15442" y="16791"/>
                  <a:pt x="15413" y="16791"/>
                </a:cubicBezTo>
                <a:close/>
                <a:moveTo>
                  <a:pt x="15728" y="16791"/>
                </a:moveTo>
                <a:cubicBezTo>
                  <a:pt x="15699" y="16791"/>
                  <a:pt x="15675" y="16838"/>
                  <a:pt x="15675" y="16896"/>
                </a:cubicBezTo>
                <a:lnTo>
                  <a:pt x="15675" y="17116"/>
                </a:lnTo>
                <a:cubicBezTo>
                  <a:pt x="15675" y="17173"/>
                  <a:pt x="15699" y="17218"/>
                  <a:pt x="15728" y="17218"/>
                </a:cubicBezTo>
                <a:cubicBezTo>
                  <a:pt x="15757" y="17218"/>
                  <a:pt x="15781" y="17173"/>
                  <a:pt x="15781" y="17116"/>
                </a:cubicBezTo>
                <a:lnTo>
                  <a:pt x="15781" y="16896"/>
                </a:lnTo>
                <a:cubicBezTo>
                  <a:pt x="15781" y="16838"/>
                  <a:pt x="15757" y="16791"/>
                  <a:pt x="15728" y="16791"/>
                </a:cubicBezTo>
                <a:close/>
                <a:moveTo>
                  <a:pt x="16578" y="16791"/>
                </a:moveTo>
                <a:cubicBezTo>
                  <a:pt x="16549" y="16791"/>
                  <a:pt x="16525" y="16838"/>
                  <a:pt x="16525" y="16896"/>
                </a:cubicBezTo>
                <a:lnTo>
                  <a:pt x="16525" y="17116"/>
                </a:lnTo>
                <a:cubicBezTo>
                  <a:pt x="16525" y="17173"/>
                  <a:pt x="16549" y="17218"/>
                  <a:pt x="16578" y="17218"/>
                </a:cubicBezTo>
                <a:cubicBezTo>
                  <a:pt x="16607" y="17218"/>
                  <a:pt x="16630" y="17173"/>
                  <a:pt x="16630" y="17116"/>
                </a:cubicBezTo>
                <a:lnTo>
                  <a:pt x="16630" y="16896"/>
                </a:lnTo>
                <a:cubicBezTo>
                  <a:pt x="16630" y="16838"/>
                  <a:pt x="16607" y="16791"/>
                  <a:pt x="16578" y="16791"/>
                </a:cubicBezTo>
                <a:close/>
                <a:moveTo>
                  <a:pt x="16892" y="16791"/>
                </a:moveTo>
                <a:cubicBezTo>
                  <a:pt x="16863" y="16791"/>
                  <a:pt x="16839" y="16838"/>
                  <a:pt x="16839" y="16896"/>
                </a:cubicBezTo>
                <a:lnTo>
                  <a:pt x="16839" y="17116"/>
                </a:lnTo>
                <a:cubicBezTo>
                  <a:pt x="16839" y="17173"/>
                  <a:pt x="16863" y="17218"/>
                  <a:pt x="16892" y="17218"/>
                </a:cubicBezTo>
                <a:cubicBezTo>
                  <a:pt x="16921" y="17218"/>
                  <a:pt x="16944" y="17173"/>
                  <a:pt x="16944" y="17116"/>
                </a:cubicBezTo>
                <a:lnTo>
                  <a:pt x="16944" y="16896"/>
                </a:lnTo>
                <a:cubicBezTo>
                  <a:pt x="16944" y="16838"/>
                  <a:pt x="16921" y="16791"/>
                  <a:pt x="16892" y="16791"/>
                </a:cubicBezTo>
                <a:close/>
                <a:moveTo>
                  <a:pt x="17741" y="16791"/>
                </a:moveTo>
                <a:cubicBezTo>
                  <a:pt x="17712" y="16791"/>
                  <a:pt x="17689" y="16838"/>
                  <a:pt x="17689" y="16896"/>
                </a:cubicBezTo>
                <a:lnTo>
                  <a:pt x="17689" y="17116"/>
                </a:lnTo>
                <a:cubicBezTo>
                  <a:pt x="17689" y="17173"/>
                  <a:pt x="17712" y="17218"/>
                  <a:pt x="17741" y="17218"/>
                </a:cubicBezTo>
                <a:cubicBezTo>
                  <a:pt x="17770" y="17218"/>
                  <a:pt x="17794" y="17173"/>
                  <a:pt x="17794" y="17116"/>
                </a:cubicBezTo>
                <a:lnTo>
                  <a:pt x="17794" y="16896"/>
                </a:lnTo>
                <a:cubicBezTo>
                  <a:pt x="17794" y="16838"/>
                  <a:pt x="17770" y="16791"/>
                  <a:pt x="17741" y="16791"/>
                </a:cubicBezTo>
                <a:close/>
                <a:moveTo>
                  <a:pt x="18055" y="16791"/>
                </a:moveTo>
                <a:cubicBezTo>
                  <a:pt x="18026" y="16791"/>
                  <a:pt x="18002" y="16838"/>
                  <a:pt x="18002" y="16896"/>
                </a:cubicBezTo>
                <a:lnTo>
                  <a:pt x="18002" y="17116"/>
                </a:lnTo>
                <a:cubicBezTo>
                  <a:pt x="18002" y="17173"/>
                  <a:pt x="18026" y="17218"/>
                  <a:pt x="18055" y="17218"/>
                </a:cubicBezTo>
                <a:cubicBezTo>
                  <a:pt x="18085" y="17218"/>
                  <a:pt x="18108" y="17173"/>
                  <a:pt x="18108" y="17116"/>
                </a:cubicBezTo>
                <a:lnTo>
                  <a:pt x="18108" y="16896"/>
                </a:lnTo>
                <a:cubicBezTo>
                  <a:pt x="18108" y="16838"/>
                  <a:pt x="18085" y="16791"/>
                  <a:pt x="18055" y="16791"/>
                </a:cubicBezTo>
                <a:close/>
                <a:moveTo>
                  <a:pt x="18905" y="16791"/>
                </a:moveTo>
                <a:cubicBezTo>
                  <a:pt x="18876" y="16791"/>
                  <a:pt x="18852" y="16838"/>
                  <a:pt x="18852" y="16896"/>
                </a:cubicBezTo>
                <a:lnTo>
                  <a:pt x="18852" y="17116"/>
                </a:lnTo>
                <a:cubicBezTo>
                  <a:pt x="18852" y="17173"/>
                  <a:pt x="18876" y="17218"/>
                  <a:pt x="18905" y="17218"/>
                </a:cubicBezTo>
                <a:cubicBezTo>
                  <a:pt x="18934" y="17218"/>
                  <a:pt x="18958" y="17173"/>
                  <a:pt x="18958" y="17116"/>
                </a:cubicBezTo>
                <a:lnTo>
                  <a:pt x="18958" y="16896"/>
                </a:lnTo>
                <a:cubicBezTo>
                  <a:pt x="18958" y="16838"/>
                  <a:pt x="18934" y="16791"/>
                  <a:pt x="18905" y="16791"/>
                </a:cubicBezTo>
                <a:close/>
                <a:moveTo>
                  <a:pt x="19220" y="16791"/>
                </a:moveTo>
                <a:cubicBezTo>
                  <a:pt x="19191" y="16791"/>
                  <a:pt x="19167" y="16838"/>
                  <a:pt x="19167" y="16896"/>
                </a:cubicBezTo>
                <a:lnTo>
                  <a:pt x="19167" y="17116"/>
                </a:lnTo>
                <a:cubicBezTo>
                  <a:pt x="19167" y="17173"/>
                  <a:pt x="19191" y="17218"/>
                  <a:pt x="19220" y="17218"/>
                </a:cubicBezTo>
                <a:cubicBezTo>
                  <a:pt x="19249" y="17218"/>
                  <a:pt x="19273" y="17173"/>
                  <a:pt x="19273" y="17116"/>
                </a:cubicBezTo>
                <a:lnTo>
                  <a:pt x="19273" y="16896"/>
                </a:lnTo>
                <a:cubicBezTo>
                  <a:pt x="19273" y="16838"/>
                  <a:pt x="19249" y="16791"/>
                  <a:pt x="19220" y="16791"/>
                </a:cubicBezTo>
                <a:close/>
                <a:moveTo>
                  <a:pt x="20069" y="16791"/>
                </a:moveTo>
                <a:cubicBezTo>
                  <a:pt x="20040" y="16791"/>
                  <a:pt x="20016" y="16838"/>
                  <a:pt x="20016" y="16896"/>
                </a:cubicBezTo>
                <a:lnTo>
                  <a:pt x="20016" y="17116"/>
                </a:lnTo>
                <a:cubicBezTo>
                  <a:pt x="20016" y="17173"/>
                  <a:pt x="20040" y="17218"/>
                  <a:pt x="20069" y="17218"/>
                </a:cubicBezTo>
                <a:cubicBezTo>
                  <a:pt x="20099" y="17218"/>
                  <a:pt x="20122" y="17173"/>
                  <a:pt x="20122" y="17116"/>
                </a:cubicBezTo>
                <a:lnTo>
                  <a:pt x="20122" y="16896"/>
                </a:lnTo>
                <a:cubicBezTo>
                  <a:pt x="20122" y="16838"/>
                  <a:pt x="20099" y="16791"/>
                  <a:pt x="20069" y="16791"/>
                </a:cubicBezTo>
                <a:close/>
                <a:moveTo>
                  <a:pt x="20384" y="16791"/>
                </a:moveTo>
                <a:cubicBezTo>
                  <a:pt x="20355" y="16791"/>
                  <a:pt x="20331" y="16838"/>
                  <a:pt x="20331" y="16896"/>
                </a:cubicBezTo>
                <a:lnTo>
                  <a:pt x="20331" y="17116"/>
                </a:lnTo>
                <a:cubicBezTo>
                  <a:pt x="20331" y="17173"/>
                  <a:pt x="20355" y="17218"/>
                  <a:pt x="20384" y="17218"/>
                </a:cubicBezTo>
                <a:cubicBezTo>
                  <a:pt x="20413" y="17218"/>
                  <a:pt x="20436" y="17173"/>
                  <a:pt x="20436" y="17116"/>
                </a:cubicBezTo>
                <a:lnTo>
                  <a:pt x="20436" y="16896"/>
                </a:lnTo>
                <a:cubicBezTo>
                  <a:pt x="20436" y="16838"/>
                  <a:pt x="20413" y="16791"/>
                  <a:pt x="20384" y="16791"/>
                </a:cubicBezTo>
                <a:close/>
                <a:moveTo>
                  <a:pt x="21234" y="16791"/>
                </a:moveTo>
                <a:cubicBezTo>
                  <a:pt x="21204" y="16791"/>
                  <a:pt x="21181" y="16838"/>
                  <a:pt x="21181" y="16896"/>
                </a:cubicBezTo>
                <a:lnTo>
                  <a:pt x="21181" y="17116"/>
                </a:lnTo>
                <a:cubicBezTo>
                  <a:pt x="21181" y="17173"/>
                  <a:pt x="21204" y="17218"/>
                  <a:pt x="21234" y="17218"/>
                </a:cubicBezTo>
                <a:cubicBezTo>
                  <a:pt x="21263" y="17218"/>
                  <a:pt x="21285" y="17173"/>
                  <a:pt x="21285" y="17116"/>
                </a:cubicBezTo>
                <a:lnTo>
                  <a:pt x="21285" y="16896"/>
                </a:lnTo>
                <a:cubicBezTo>
                  <a:pt x="21285" y="16838"/>
                  <a:pt x="21263" y="16791"/>
                  <a:pt x="21234" y="16791"/>
                </a:cubicBezTo>
                <a:close/>
                <a:moveTo>
                  <a:pt x="21547" y="16791"/>
                </a:moveTo>
                <a:cubicBezTo>
                  <a:pt x="21518" y="16791"/>
                  <a:pt x="21495" y="16838"/>
                  <a:pt x="21495" y="16896"/>
                </a:cubicBezTo>
                <a:lnTo>
                  <a:pt x="21495" y="17116"/>
                </a:lnTo>
                <a:cubicBezTo>
                  <a:pt x="21495" y="17173"/>
                  <a:pt x="21518" y="17218"/>
                  <a:pt x="21547" y="17218"/>
                </a:cubicBezTo>
                <a:cubicBezTo>
                  <a:pt x="21576" y="17218"/>
                  <a:pt x="21600" y="17173"/>
                  <a:pt x="21600" y="17116"/>
                </a:cubicBezTo>
                <a:lnTo>
                  <a:pt x="21600" y="16896"/>
                </a:lnTo>
                <a:cubicBezTo>
                  <a:pt x="21600" y="16838"/>
                  <a:pt x="21576" y="16791"/>
                  <a:pt x="21547" y="16791"/>
                </a:cubicBezTo>
                <a:close/>
                <a:moveTo>
                  <a:pt x="53" y="17521"/>
                </a:moveTo>
                <a:cubicBezTo>
                  <a:pt x="24" y="17521"/>
                  <a:pt x="0" y="17568"/>
                  <a:pt x="0" y="17626"/>
                </a:cubicBezTo>
                <a:lnTo>
                  <a:pt x="0" y="17846"/>
                </a:lnTo>
                <a:cubicBezTo>
                  <a:pt x="0" y="17903"/>
                  <a:pt x="24" y="17948"/>
                  <a:pt x="53" y="17948"/>
                </a:cubicBezTo>
                <a:cubicBezTo>
                  <a:pt x="82" y="17948"/>
                  <a:pt x="106" y="17903"/>
                  <a:pt x="106" y="17846"/>
                </a:cubicBezTo>
                <a:lnTo>
                  <a:pt x="106" y="17626"/>
                </a:lnTo>
                <a:cubicBezTo>
                  <a:pt x="106" y="17568"/>
                  <a:pt x="82" y="17521"/>
                  <a:pt x="53" y="17521"/>
                </a:cubicBezTo>
                <a:close/>
                <a:moveTo>
                  <a:pt x="367" y="17521"/>
                </a:moveTo>
                <a:cubicBezTo>
                  <a:pt x="338" y="17521"/>
                  <a:pt x="315" y="17568"/>
                  <a:pt x="315" y="17626"/>
                </a:cubicBezTo>
                <a:lnTo>
                  <a:pt x="315" y="17846"/>
                </a:lnTo>
                <a:cubicBezTo>
                  <a:pt x="315" y="17903"/>
                  <a:pt x="338" y="17948"/>
                  <a:pt x="367" y="17948"/>
                </a:cubicBezTo>
                <a:cubicBezTo>
                  <a:pt x="397" y="17948"/>
                  <a:pt x="420" y="17903"/>
                  <a:pt x="420" y="17846"/>
                </a:cubicBezTo>
                <a:lnTo>
                  <a:pt x="420" y="17626"/>
                </a:lnTo>
                <a:cubicBezTo>
                  <a:pt x="420" y="17568"/>
                  <a:pt x="397" y="17521"/>
                  <a:pt x="367" y="17521"/>
                </a:cubicBezTo>
                <a:close/>
                <a:moveTo>
                  <a:pt x="1217" y="17521"/>
                </a:moveTo>
                <a:cubicBezTo>
                  <a:pt x="1188" y="17521"/>
                  <a:pt x="1164" y="17568"/>
                  <a:pt x="1164" y="17626"/>
                </a:cubicBezTo>
                <a:lnTo>
                  <a:pt x="1164" y="17846"/>
                </a:lnTo>
                <a:cubicBezTo>
                  <a:pt x="1164" y="17903"/>
                  <a:pt x="1188" y="17948"/>
                  <a:pt x="1217" y="17948"/>
                </a:cubicBezTo>
                <a:cubicBezTo>
                  <a:pt x="1246" y="17948"/>
                  <a:pt x="1270" y="17903"/>
                  <a:pt x="1270" y="17846"/>
                </a:cubicBezTo>
                <a:lnTo>
                  <a:pt x="1270" y="17626"/>
                </a:lnTo>
                <a:cubicBezTo>
                  <a:pt x="1270" y="17568"/>
                  <a:pt x="1246" y="17521"/>
                  <a:pt x="1217" y="17521"/>
                </a:cubicBezTo>
                <a:close/>
                <a:moveTo>
                  <a:pt x="1532" y="17521"/>
                </a:moveTo>
                <a:cubicBezTo>
                  <a:pt x="1503" y="17521"/>
                  <a:pt x="1479" y="17568"/>
                  <a:pt x="1479" y="17626"/>
                </a:cubicBezTo>
                <a:lnTo>
                  <a:pt x="1479" y="17846"/>
                </a:lnTo>
                <a:cubicBezTo>
                  <a:pt x="1479" y="17903"/>
                  <a:pt x="1503" y="17948"/>
                  <a:pt x="1532" y="17948"/>
                </a:cubicBezTo>
                <a:cubicBezTo>
                  <a:pt x="1561" y="17948"/>
                  <a:pt x="1584" y="17903"/>
                  <a:pt x="1584" y="17846"/>
                </a:cubicBezTo>
                <a:lnTo>
                  <a:pt x="1584" y="17626"/>
                </a:lnTo>
                <a:cubicBezTo>
                  <a:pt x="1584" y="17568"/>
                  <a:pt x="1561" y="17521"/>
                  <a:pt x="1532" y="17521"/>
                </a:cubicBezTo>
                <a:close/>
                <a:moveTo>
                  <a:pt x="2380" y="17521"/>
                </a:moveTo>
                <a:cubicBezTo>
                  <a:pt x="2351" y="17521"/>
                  <a:pt x="2329" y="17568"/>
                  <a:pt x="2329" y="17626"/>
                </a:cubicBezTo>
                <a:lnTo>
                  <a:pt x="2329" y="17846"/>
                </a:lnTo>
                <a:cubicBezTo>
                  <a:pt x="2329" y="17903"/>
                  <a:pt x="2351" y="17948"/>
                  <a:pt x="2380" y="17948"/>
                </a:cubicBezTo>
                <a:cubicBezTo>
                  <a:pt x="2409" y="17948"/>
                  <a:pt x="2433" y="17903"/>
                  <a:pt x="2433" y="17846"/>
                </a:cubicBezTo>
                <a:lnTo>
                  <a:pt x="2433" y="17626"/>
                </a:lnTo>
                <a:cubicBezTo>
                  <a:pt x="2433" y="17568"/>
                  <a:pt x="2409" y="17521"/>
                  <a:pt x="2380" y="17521"/>
                </a:cubicBezTo>
                <a:close/>
                <a:moveTo>
                  <a:pt x="2695" y="17521"/>
                </a:moveTo>
                <a:cubicBezTo>
                  <a:pt x="2666" y="17521"/>
                  <a:pt x="2643" y="17568"/>
                  <a:pt x="2643" y="17626"/>
                </a:cubicBezTo>
                <a:lnTo>
                  <a:pt x="2643" y="17846"/>
                </a:lnTo>
                <a:cubicBezTo>
                  <a:pt x="2643" y="17903"/>
                  <a:pt x="2666" y="17948"/>
                  <a:pt x="2695" y="17948"/>
                </a:cubicBezTo>
                <a:cubicBezTo>
                  <a:pt x="2724" y="17948"/>
                  <a:pt x="2748" y="17903"/>
                  <a:pt x="2748" y="17846"/>
                </a:cubicBezTo>
                <a:lnTo>
                  <a:pt x="2748" y="17626"/>
                </a:lnTo>
                <a:cubicBezTo>
                  <a:pt x="2748" y="17568"/>
                  <a:pt x="2724" y="17521"/>
                  <a:pt x="2695" y="17521"/>
                </a:cubicBezTo>
                <a:close/>
                <a:moveTo>
                  <a:pt x="3545" y="17521"/>
                </a:moveTo>
                <a:cubicBezTo>
                  <a:pt x="3516" y="17521"/>
                  <a:pt x="3492" y="17568"/>
                  <a:pt x="3492" y="17626"/>
                </a:cubicBezTo>
                <a:lnTo>
                  <a:pt x="3492" y="17846"/>
                </a:lnTo>
                <a:cubicBezTo>
                  <a:pt x="3492" y="17903"/>
                  <a:pt x="3516" y="17948"/>
                  <a:pt x="3545" y="17948"/>
                </a:cubicBezTo>
                <a:cubicBezTo>
                  <a:pt x="3574" y="17948"/>
                  <a:pt x="3598" y="17903"/>
                  <a:pt x="3598" y="17846"/>
                </a:cubicBezTo>
                <a:lnTo>
                  <a:pt x="3598" y="17626"/>
                </a:lnTo>
                <a:cubicBezTo>
                  <a:pt x="3598" y="17568"/>
                  <a:pt x="3574" y="17521"/>
                  <a:pt x="3545" y="17521"/>
                </a:cubicBezTo>
                <a:close/>
                <a:moveTo>
                  <a:pt x="3859" y="17521"/>
                </a:moveTo>
                <a:cubicBezTo>
                  <a:pt x="3830" y="17521"/>
                  <a:pt x="3806" y="17568"/>
                  <a:pt x="3806" y="17626"/>
                </a:cubicBezTo>
                <a:lnTo>
                  <a:pt x="3806" y="17846"/>
                </a:lnTo>
                <a:cubicBezTo>
                  <a:pt x="3806" y="17903"/>
                  <a:pt x="3830" y="17948"/>
                  <a:pt x="3859" y="17948"/>
                </a:cubicBezTo>
                <a:cubicBezTo>
                  <a:pt x="3888" y="17948"/>
                  <a:pt x="3912" y="17903"/>
                  <a:pt x="3912" y="17846"/>
                </a:cubicBezTo>
                <a:lnTo>
                  <a:pt x="3912" y="17626"/>
                </a:lnTo>
                <a:cubicBezTo>
                  <a:pt x="3912" y="17568"/>
                  <a:pt x="3888" y="17521"/>
                  <a:pt x="3859" y="17521"/>
                </a:cubicBezTo>
                <a:close/>
                <a:moveTo>
                  <a:pt x="4709" y="17521"/>
                </a:moveTo>
                <a:cubicBezTo>
                  <a:pt x="4680" y="17521"/>
                  <a:pt x="4656" y="17568"/>
                  <a:pt x="4656" y="17626"/>
                </a:cubicBezTo>
                <a:lnTo>
                  <a:pt x="4656" y="17846"/>
                </a:lnTo>
                <a:cubicBezTo>
                  <a:pt x="4656" y="17903"/>
                  <a:pt x="4680" y="17948"/>
                  <a:pt x="4709" y="17948"/>
                </a:cubicBezTo>
                <a:cubicBezTo>
                  <a:pt x="4738" y="17948"/>
                  <a:pt x="4762" y="17903"/>
                  <a:pt x="4762" y="17846"/>
                </a:cubicBezTo>
                <a:lnTo>
                  <a:pt x="4762" y="17626"/>
                </a:lnTo>
                <a:cubicBezTo>
                  <a:pt x="4762" y="17568"/>
                  <a:pt x="4738" y="17521"/>
                  <a:pt x="4709" y="17521"/>
                </a:cubicBezTo>
                <a:close/>
                <a:moveTo>
                  <a:pt x="5023" y="17521"/>
                </a:moveTo>
                <a:cubicBezTo>
                  <a:pt x="4994" y="17521"/>
                  <a:pt x="4970" y="17568"/>
                  <a:pt x="4970" y="17626"/>
                </a:cubicBezTo>
                <a:lnTo>
                  <a:pt x="4970" y="17846"/>
                </a:lnTo>
                <a:cubicBezTo>
                  <a:pt x="4970" y="17903"/>
                  <a:pt x="4994" y="17948"/>
                  <a:pt x="5023" y="17948"/>
                </a:cubicBezTo>
                <a:cubicBezTo>
                  <a:pt x="5053" y="17948"/>
                  <a:pt x="5076" y="17903"/>
                  <a:pt x="5076" y="17846"/>
                </a:cubicBezTo>
                <a:lnTo>
                  <a:pt x="5076" y="17626"/>
                </a:lnTo>
                <a:cubicBezTo>
                  <a:pt x="5076" y="17568"/>
                  <a:pt x="5053" y="17521"/>
                  <a:pt x="5023" y="17521"/>
                </a:cubicBezTo>
                <a:close/>
                <a:moveTo>
                  <a:pt x="5873" y="17521"/>
                </a:moveTo>
                <a:cubicBezTo>
                  <a:pt x="5844" y="17521"/>
                  <a:pt x="5820" y="17568"/>
                  <a:pt x="5820" y="17626"/>
                </a:cubicBezTo>
                <a:lnTo>
                  <a:pt x="5820" y="17846"/>
                </a:lnTo>
                <a:cubicBezTo>
                  <a:pt x="5820" y="17903"/>
                  <a:pt x="5844" y="17948"/>
                  <a:pt x="5873" y="17948"/>
                </a:cubicBezTo>
                <a:cubicBezTo>
                  <a:pt x="5902" y="17948"/>
                  <a:pt x="5926" y="17903"/>
                  <a:pt x="5926" y="17846"/>
                </a:cubicBezTo>
                <a:lnTo>
                  <a:pt x="5926" y="17626"/>
                </a:lnTo>
                <a:cubicBezTo>
                  <a:pt x="5926" y="17568"/>
                  <a:pt x="5902" y="17521"/>
                  <a:pt x="5873" y="17521"/>
                </a:cubicBezTo>
                <a:close/>
                <a:moveTo>
                  <a:pt x="6188" y="17521"/>
                </a:moveTo>
                <a:cubicBezTo>
                  <a:pt x="6159" y="17521"/>
                  <a:pt x="6135" y="17568"/>
                  <a:pt x="6135" y="17626"/>
                </a:cubicBezTo>
                <a:lnTo>
                  <a:pt x="6135" y="17846"/>
                </a:lnTo>
                <a:cubicBezTo>
                  <a:pt x="6135" y="17903"/>
                  <a:pt x="6159" y="17948"/>
                  <a:pt x="6188" y="17948"/>
                </a:cubicBezTo>
                <a:cubicBezTo>
                  <a:pt x="6217" y="17948"/>
                  <a:pt x="6240" y="17903"/>
                  <a:pt x="6240" y="17846"/>
                </a:cubicBezTo>
                <a:lnTo>
                  <a:pt x="6240" y="17626"/>
                </a:lnTo>
                <a:cubicBezTo>
                  <a:pt x="6240" y="17568"/>
                  <a:pt x="6217" y="17521"/>
                  <a:pt x="6188" y="17521"/>
                </a:cubicBezTo>
                <a:close/>
                <a:moveTo>
                  <a:pt x="7036" y="17521"/>
                </a:moveTo>
                <a:cubicBezTo>
                  <a:pt x="7007" y="17521"/>
                  <a:pt x="6984" y="17568"/>
                  <a:pt x="6984" y="17626"/>
                </a:cubicBezTo>
                <a:lnTo>
                  <a:pt x="6984" y="17846"/>
                </a:lnTo>
                <a:cubicBezTo>
                  <a:pt x="6984" y="17903"/>
                  <a:pt x="7007" y="17948"/>
                  <a:pt x="7036" y="17948"/>
                </a:cubicBezTo>
                <a:cubicBezTo>
                  <a:pt x="7065" y="17948"/>
                  <a:pt x="7089" y="17903"/>
                  <a:pt x="7089" y="17846"/>
                </a:cubicBezTo>
                <a:lnTo>
                  <a:pt x="7089" y="17626"/>
                </a:lnTo>
                <a:cubicBezTo>
                  <a:pt x="7089" y="17568"/>
                  <a:pt x="7065" y="17521"/>
                  <a:pt x="7036" y="17521"/>
                </a:cubicBezTo>
                <a:close/>
                <a:moveTo>
                  <a:pt x="7351" y="17521"/>
                </a:moveTo>
                <a:cubicBezTo>
                  <a:pt x="7322" y="17521"/>
                  <a:pt x="7299" y="17568"/>
                  <a:pt x="7299" y="17626"/>
                </a:cubicBezTo>
                <a:lnTo>
                  <a:pt x="7299" y="17846"/>
                </a:lnTo>
                <a:cubicBezTo>
                  <a:pt x="7299" y="17903"/>
                  <a:pt x="7322" y="17948"/>
                  <a:pt x="7351" y="17948"/>
                </a:cubicBezTo>
                <a:cubicBezTo>
                  <a:pt x="7380" y="17948"/>
                  <a:pt x="7404" y="17903"/>
                  <a:pt x="7404" y="17846"/>
                </a:cubicBezTo>
                <a:lnTo>
                  <a:pt x="7404" y="17626"/>
                </a:lnTo>
                <a:cubicBezTo>
                  <a:pt x="7404" y="17568"/>
                  <a:pt x="7380" y="17521"/>
                  <a:pt x="7351" y="17521"/>
                </a:cubicBezTo>
                <a:close/>
                <a:moveTo>
                  <a:pt x="8201" y="17521"/>
                </a:moveTo>
                <a:cubicBezTo>
                  <a:pt x="8171" y="17521"/>
                  <a:pt x="8148" y="17568"/>
                  <a:pt x="8148" y="17626"/>
                </a:cubicBezTo>
                <a:lnTo>
                  <a:pt x="8148" y="17846"/>
                </a:lnTo>
                <a:cubicBezTo>
                  <a:pt x="8148" y="17903"/>
                  <a:pt x="8171" y="17948"/>
                  <a:pt x="8201" y="17948"/>
                </a:cubicBezTo>
                <a:cubicBezTo>
                  <a:pt x="8230" y="17948"/>
                  <a:pt x="8254" y="17903"/>
                  <a:pt x="8254" y="17846"/>
                </a:cubicBezTo>
                <a:lnTo>
                  <a:pt x="8254" y="17626"/>
                </a:lnTo>
                <a:cubicBezTo>
                  <a:pt x="8254" y="17568"/>
                  <a:pt x="8230" y="17521"/>
                  <a:pt x="8201" y="17521"/>
                </a:cubicBezTo>
                <a:close/>
                <a:moveTo>
                  <a:pt x="8515" y="17521"/>
                </a:moveTo>
                <a:cubicBezTo>
                  <a:pt x="8486" y="17521"/>
                  <a:pt x="8462" y="17568"/>
                  <a:pt x="8462" y="17626"/>
                </a:cubicBezTo>
                <a:lnTo>
                  <a:pt x="8462" y="17846"/>
                </a:lnTo>
                <a:cubicBezTo>
                  <a:pt x="8462" y="17903"/>
                  <a:pt x="8486" y="17948"/>
                  <a:pt x="8515" y="17948"/>
                </a:cubicBezTo>
                <a:cubicBezTo>
                  <a:pt x="8544" y="17948"/>
                  <a:pt x="8568" y="17903"/>
                  <a:pt x="8568" y="17846"/>
                </a:cubicBezTo>
                <a:lnTo>
                  <a:pt x="8568" y="17626"/>
                </a:lnTo>
                <a:cubicBezTo>
                  <a:pt x="8568" y="17568"/>
                  <a:pt x="8544" y="17521"/>
                  <a:pt x="8515" y="17521"/>
                </a:cubicBezTo>
                <a:close/>
                <a:moveTo>
                  <a:pt x="9365" y="17521"/>
                </a:moveTo>
                <a:cubicBezTo>
                  <a:pt x="9336" y="17521"/>
                  <a:pt x="9312" y="17568"/>
                  <a:pt x="9312" y="17626"/>
                </a:cubicBezTo>
                <a:lnTo>
                  <a:pt x="9312" y="17846"/>
                </a:lnTo>
                <a:cubicBezTo>
                  <a:pt x="9312" y="17903"/>
                  <a:pt x="9336" y="17948"/>
                  <a:pt x="9365" y="17948"/>
                </a:cubicBezTo>
                <a:cubicBezTo>
                  <a:pt x="9394" y="17948"/>
                  <a:pt x="9418" y="17903"/>
                  <a:pt x="9418" y="17846"/>
                </a:cubicBezTo>
                <a:lnTo>
                  <a:pt x="9418" y="17626"/>
                </a:lnTo>
                <a:cubicBezTo>
                  <a:pt x="9418" y="17568"/>
                  <a:pt x="9394" y="17521"/>
                  <a:pt x="9365" y="17521"/>
                </a:cubicBezTo>
                <a:close/>
                <a:moveTo>
                  <a:pt x="9679" y="17521"/>
                </a:moveTo>
                <a:cubicBezTo>
                  <a:pt x="9650" y="17521"/>
                  <a:pt x="9626" y="17568"/>
                  <a:pt x="9626" y="17626"/>
                </a:cubicBezTo>
                <a:lnTo>
                  <a:pt x="9626" y="17846"/>
                </a:lnTo>
                <a:cubicBezTo>
                  <a:pt x="9626" y="17903"/>
                  <a:pt x="9650" y="17948"/>
                  <a:pt x="9679" y="17948"/>
                </a:cubicBezTo>
                <a:cubicBezTo>
                  <a:pt x="9708" y="17948"/>
                  <a:pt x="9732" y="17903"/>
                  <a:pt x="9732" y="17846"/>
                </a:cubicBezTo>
                <a:lnTo>
                  <a:pt x="9732" y="17626"/>
                </a:lnTo>
                <a:cubicBezTo>
                  <a:pt x="9732" y="17568"/>
                  <a:pt x="9708" y="17521"/>
                  <a:pt x="9679" y="17521"/>
                </a:cubicBezTo>
                <a:close/>
                <a:moveTo>
                  <a:pt x="10529" y="17521"/>
                </a:moveTo>
                <a:cubicBezTo>
                  <a:pt x="10500" y="17521"/>
                  <a:pt x="10476" y="17568"/>
                  <a:pt x="10476" y="17626"/>
                </a:cubicBezTo>
                <a:lnTo>
                  <a:pt x="10476" y="17846"/>
                </a:lnTo>
                <a:cubicBezTo>
                  <a:pt x="10476" y="17903"/>
                  <a:pt x="10500" y="17948"/>
                  <a:pt x="10529" y="17948"/>
                </a:cubicBezTo>
                <a:cubicBezTo>
                  <a:pt x="10558" y="17948"/>
                  <a:pt x="10582" y="17903"/>
                  <a:pt x="10582" y="17846"/>
                </a:cubicBezTo>
                <a:lnTo>
                  <a:pt x="10582" y="17626"/>
                </a:lnTo>
                <a:cubicBezTo>
                  <a:pt x="10582" y="17568"/>
                  <a:pt x="10558" y="17521"/>
                  <a:pt x="10529" y="17521"/>
                </a:cubicBezTo>
                <a:close/>
                <a:moveTo>
                  <a:pt x="10844" y="17521"/>
                </a:moveTo>
                <a:cubicBezTo>
                  <a:pt x="10814" y="17521"/>
                  <a:pt x="10791" y="17568"/>
                  <a:pt x="10791" y="17626"/>
                </a:cubicBezTo>
                <a:lnTo>
                  <a:pt x="10791" y="17846"/>
                </a:lnTo>
                <a:cubicBezTo>
                  <a:pt x="10791" y="17903"/>
                  <a:pt x="10814" y="17948"/>
                  <a:pt x="10844" y="17948"/>
                </a:cubicBezTo>
                <a:cubicBezTo>
                  <a:pt x="10873" y="17948"/>
                  <a:pt x="10895" y="17903"/>
                  <a:pt x="10895" y="17846"/>
                </a:cubicBezTo>
                <a:lnTo>
                  <a:pt x="10895" y="17626"/>
                </a:lnTo>
                <a:cubicBezTo>
                  <a:pt x="10895" y="17568"/>
                  <a:pt x="10873" y="17521"/>
                  <a:pt x="10844" y="17521"/>
                </a:cubicBezTo>
                <a:close/>
                <a:moveTo>
                  <a:pt x="11692" y="17521"/>
                </a:moveTo>
                <a:cubicBezTo>
                  <a:pt x="11663" y="17521"/>
                  <a:pt x="11640" y="17568"/>
                  <a:pt x="11640" y="17626"/>
                </a:cubicBezTo>
                <a:lnTo>
                  <a:pt x="11640" y="17846"/>
                </a:lnTo>
                <a:cubicBezTo>
                  <a:pt x="11640" y="17903"/>
                  <a:pt x="11663" y="17948"/>
                  <a:pt x="11692" y="17948"/>
                </a:cubicBezTo>
                <a:cubicBezTo>
                  <a:pt x="11721" y="17948"/>
                  <a:pt x="11745" y="17903"/>
                  <a:pt x="11745" y="17846"/>
                </a:cubicBezTo>
                <a:lnTo>
                  <a:pt x="11745" y="17626"/>
                </a:lnTo>
                <a:cubicBezTo>
                  <a:pt x="11745" y="17568"/>
                  <a:pt x="11721" y="17521"/>
                  <a:pt x="11692" y="17521"/>
                </a:cubicBezTo>
                <a:close/>
                <a:moveTo>
                  <a:pt x="12007" y="17521"/>
                </a:moveTo>
                <a:cubicBezTo>
                  <a:pt x="11978" y="17521"/>
                  <a:pt x="11955" y="17568"/>
                  <a:pt x="11955" y="17626"/>
                </a:cubicBezTo>
                <a:lnTo>
                  <a:pt x="11955" y="17846"/>
                </a:lnTo>
                <a:cubicBezTo>
                  <a:pt x="11955" y="17903"/>
                  <a:pt x="11978" y="17948"/>
                  <a:pt x="12007" y="17948"/>
                </a:cubicBezTo>
                <a:cubicBezTo>
                  <a:pt x="12036" y="17948"/>
                  <a:pt x="12060" y="17903"/>
                  <a:pt x="12060" y="17846"/>
                </a:cubicBezTo>
                <a:lnTo>
                  <a:pt x="12060" y="17626"/>
                </a:lnTo>
                <a:cubicBezTo>
                  <a:pt x="12060" y="17568"/>
                  <a:pt x="12036" y="17521"/>
                  <a:pt x="12007" y="17521"/>
                </a:cubicBezTo>
                <a:close/>
                <a:moveTo>
                  <a:pt x="12856" y="17521"/>
                </a:moveTo>
                <a:cubicBezTo>
                  <a:pt x="12827" y="17521"/>
                  <a:pt x="12804" y="17568"/>
                  <a:pt x="12804" y="17626"/>
                </a:cubicBezTo>
                <a:lnTo>
                  <a:pt x="12804" y="17846"/>
                </a:lnTo>
                <a:cubicBezTo>
                  <a:pt x="12804" y="17903"/>
                  <a:pt x="12827" y="17948"/>
                  <a:pt x="12856" y="17948"/>
                </a:cubicBezTo>
                <a:cubicBezTo>
                  <a:pt x="12886" y="17948"/>
                  <a:pt x="12909" y="17903"/>
                  <a:pt x="12909" y="17846"/>
                </a:cubicBezTo>
                <a:lnTo>
                  <a:pt x="12909" y="17626"/>
                </a:lnTo>
                <a:cubicBezTo>
                  <a:pt x="12909" y="17568"/>
                  <a:pt x="12886" y="17521"/>
                  <a:pt x="12856" y="17521"/>
                </a:cubicBezTo>
                <a:close/>
                <a:moveTo>
                  <a:pt x="13171" y="17521"/>
                </a:moveTo>
                <a:cubicBezTo>
                  <a:pt x="13142" y="17521"/>
                  <a:pt x="13118" y="17568"/>
                  <a:pt x="13118" y="17626"/>
                </a:cubicBezTo>
                <a:lnTo>
                  <a:pt x="13118" y="17846"/>
                </a:lnTo>
                <a:cubicBezTo>
                  <a:pt x="13118" y="17903"/>
                  <a:pt x="13142" y="17948"/>
                  <a:pt x="13171" y="17948"/>
                </a:cubicBezTo>
                <a:cubicBezTo>
                  <a:pt x="13200" y="17948"/>
                  <a:pt x="13224" y="17903"/>
                  <a:pt x="13224" y="17846"/>
                </a:cubicBezTo>
                <a:lnTo>
                  <a:pt x="13224" y="17626"/>
                </a:lnTo>
                <a:cubicBezTo>
                  <a:pt x="13224" y="17568"/>
                  <a:pt x="13200" y="17521"/>
                  <a:pt x="13171" y="17521"/>
                </a:cubicBezTo>
                <a:close/>
                <a:moveTo>
                  <a:pt x="14021" y="17521"/>
                </a:moveTo>
                <a:cubicBezTo>
                  <a:pt x="13992" y="17521"/>
                  <a:pt x="13968" y="17568"/>
                  <a:pt x="13968" y="17626"/>
                </a:cubicBezTo>
                <a:lnTo>
                  <a:pt x="13968" y="17846"/>
                </a:lnTo>
                <a:cubicBezTo>
                  <a:pt x="13968" y="17903"/>
                  <a:pt x="13992" y="17948"/>
                  <a:pt x="14021" y="17948"/>
                </a:cubicBezTo>
                <a:cubicBezTo>
                  <a:pt x="14050" y="17948"/>
                  <a:pt x="14074" y="17903"/>
                  <a:pt x="14074" y="17846"/>
                </a:cubicBezTo>
                <a:lnTo>
                  <a:pt x="14074" y="17626"/>
                </a:lnTo>
                <a:cubicBezTo>
                  <a:pt x="14074" y="17568"/>
                  <a:pt x="14050" y="17521"/>
                  <a:pt x="14021" y="17521"/>
                </a:cubicBezTo>
                <a:close/>
                <a:moveTo>
                  <a:pt x="14335" y="17521"/>
                </a:moveTo>
                <a:cubicBezTo>
                  <a:pt x="14306" y="17521"/>
                  <a:pt x="14282" y="17568"/>
                  <a:pt x="14282" y="17626"/>
                </a:cubicBezTo>
                <a:lnTo>
                  <a:pt x="14282" y="17846"/>
                </a:lnTo>
                <a:cubicBezTo>
                  <a:pt x="14282" y="17903"/>
                  <a:pt x="14306" y="17948"/>
                  <a:pt x="14335" y="17948"/>
                </a:cubicBezTo>
                <a:cubicBezTo>
                  <a:pt x="14364" y="17948"/>
                  <a:pt x="14388" y="17903"/>
                  <a:pt x="14388" y="17846"/>
                </a:cubicBezTo>
                <a:lnTo>
                  <a:pt x="14388" y="17626"/>
                </a:lnTo>
                <a:cubicBezTo>
                  <a:pt x="14388" y="17568"/>
                  <a:pt x="14364" y="17521"/>
                  <a:pt x="14335" y="17521"/>
                </a:cubicBezTo>
                <a:close/>
                <a:moveTo>
                  <a:pt x="15185" y="17521"/>
                </a:moveTo>
                <a:cubicBezTo>
                  <a:pt x="15156" y="17521"/>
                  <a:pt x="15132" y="17568"/>
                  <a:pt x="15132" y="17626"/>
                </a:cubicBezTo>
                <a:lnTo>
                  <a:pt x="15132" y="17846"/>
                </a:lnTo>
                <a:cubicBezTo>
                  <a:pt x="15132" y="17903"/>
                  <a:pt x="15156" y="17948"/>
                  <a:pt x="15185" y="17948"/>
                </a:cubicBezTo>
                <a:cubicBezTo>
                  <a:pt x="15214" y="17948"/>
                  <a:pt x="15237" y="17903"/>
                  <a:pt x="15237" y="17846"/>
                </a:cubicBezTo>
                <a:lnTo>
                  <a:pt x="15237" y="17626"/>
                </a:lnTo>
                <a:cubicBezTo>
                  <a:pt x="15237" y="17568"/>
                  <a:pt x="15214" y="17521"/>
                  <a:pt x="15185" y="17521"/>
                </a:cubicBezTo>
                <a:close/>
                <a:moveTo>
                  <a:pt x="15500" y="17521"/>
                </a:moveTo>
                <a:cubicBezTo>
                  <a:pt x="15470" y="17521"/>
                  <a:pt x="15447" y="17568"/>
                  <a:pt x="15447" y="17626"/>
                </a:cubicBezTo>
                <a:lnTo>
                  <a:pt x="15447" y="17846"/>
                </a:lnTo>
                <a:cubicBezTo>
                  <a:pt x="15447" y="17903"/>
                  <a:pt x="15470" y="17948"/>
                  <a:pt x="15500" y="17948"/>
                </a:cubicBezTo>
                <a:cubicBezTo>
                  <a:pt x="15529" y="17948"/>
                  <a:pt x="15551" y="17903"/>
                  <a:pt x="15551" y="17846"/>
                </a:cubicBezTo>
                <a:lnTo>
                  <a:pt x="15551" y="17626"/>
                </a:lnTo>
                <a:cubicBezTo>
                  <a:pt x="15551" y="17568"/>
                  <a:pt x="15529" y="17521"/>
                  <a:pt x="15500" y="17521"/>
                </a:cubicBezTo>
                <a:close/>
                <a:moveTo>
                  <a:pt x="16349" y="17521"/>
                </a:moveTo>
                <a:cubicBezTo>
                  <a:pt x="16320" y="17521"/>
                  <a:pt x="16296" y="17568"/>
                  <a:pt x="16296" y="17626"/>
                </a:cubicBezTo>
                <a:lnTo>
                  <a:pt x="16296" y="17846"/>
                </a:lnTo>
                <a:cubicBezTo>
                  <a:pt x="16296" y="17903"/>
                  <a:pt x="16320" y="17948"/>
                  <a:pt x="16349" y="17948"/>
                </a:cubicBezTo>
                <a:cubicBezTo>
                  <a:pt x="16378" y="17948"/>
                  <a:pt x="16401" y="17903"/>
                  <a:pt x="16401" y="17846"/>
                </a:cubicBezTo>
                <a:lnTo>
                  <a:pt x="16401" y="17626"/>
                </a:lnTo>
                <a:cubicBezTo>
                  <a:pt x="16401" y="17568"/>
                  <a:pt x="16378" y="17521"/>
                  <a:pt x="16349" y="17521"/>
                </a:cubicBezTo>
                <a:close/>
                <a:moveTo>
                  <a:pt x="16663" y="17521"/>
                </a:moveTo>
                <a:cubicBezTo>
                  <a:pt x="16634" y="17521"/>
                  <a:pt x="16611" y="17568"/>
                  <a:pt x="16611" y="17626"/>
                </a:cubicBezTo>
                <a:lnTo>
                  <a:pt x="16611" y="17846"/>
                </a:lnTo>
                <a:cubicBezTo>
                  <a:pt x="16611" y="17903"/>
                  <a:pt x="16634" y="17948"/>
                  <a:pt x="16663" y="17948"/>
                </a:cubicBezTo>
                <a:cubicBezTo>
                  <a:pt x="16692" y="17948"/>
                  <a:pt x="16716" y="17903"/>
                  <a:pt x="16716" y="17846"/>
                </a:cubicBezTo>
                <a:lnTo>
                  <a:pt x="16716" y="17626"/>
                </a:lnTo>
                <a:cubicBezTo>
                  <a:pt x="16716" y="17568"/>
                  <a:pt x="16692" y="17521"/>
                  <a:pt x="16663" y="17521"/>
                </a:cubicBezTo>
                <a:close/>
                <a:moveTo>
                  <a:pt x="17512" y="17521"/>
                </a:moveTo>
                <a:cubicBezTo>
                  <a:pt x="17483" y="17521"/>
                  <a:pt x="17459" y="17568"/>
                  <a:pt x="17459" y="17626"/>
                </a:cubicBezTo>
                <a:lnTo>
                  <a:pt x="17459" y="17846"/>
                </a:lnTo>
                <a:cubicBezTo>
                  <a:pt x="17459" y="17903"/>
                  <a:pt x="17483" y="17948"/>
                  <a:pt x="17512" y="17948"/>
                </a:cubicBezTo>
                <a:cubicBezTo>
                  <a:pt x="17541" y="17948"/>
                  <a:pt x="17565" y="17903"/>
                  <a:pt x="17565" y="17846"/>
                </a:cubicBezTo>
                <a:lnTo>
                  <a:pt x="17565" y="17626"/>
                </a:lnTo>
                <a:cubicBezTo>
                  <a:pt x="17565" y="17568"/>
                  <a:pt x="17541" y="17521"/>
                  <a:pt x="17512" y="17521"/>
                </a:cubicBezTo>
                <a:close/>
                <a:moveTo>
                  <a:pt x="17827" y="17521"/>
                </a:moveTo>
                <a:cubicBezTo>
                  <a:pt x="17798" y="17521"/>
                  <a:pt x="17774" y="17568"/>
                  <a:pt x="17774" y="17626"/>
                </a:cubicBezTo>
                <a:lnTo>
                  <a:pt x="17774" y="17846"/>
                </a:lnTo>
                <a:cubicBezTo>
                  <a:pt x="17774" y="17903"/>
                  <a:pt x="17798" y="17948"/>
                  <a:pt x="17827" y="17948"/>
                </a:cubicBezTo>
                <a:cubicBezTo>
                  <a:pt x="17856" y="17948"/>
                  <a:pt x="17880" y="17903"/>
                  <a:pt x="17880" y="17846"/>
                </a:cubicBezTo>
                <a:lnTo>
                  <a:pt x="17880" y="17626"/>
                </a:lnTo>
                <a:cubicBezTo>
                  <a:pt x="17880" y="17568"/>
                  <a:pt x="17856" y="17521"/>
                  <a:pt x="17827" y="17521"/>
                </a:cubicBezTo>
                <a:close/>
                <a:moveTo>
                  <a:pt x="18677" y="17521"/>
                </a:moveTo>
                <a:cubicBezTo>
                  <a:pt x="18648" y="17521"/>
                  <a:pt x="18624" y="17568"/>
                  <a:pt x="18624" y="17626"/>
                </a:cubicBezTo>
                <a:lnTo>
                  <a:pt x="18624" y="17846"/>
                </a:lnTo>
                <a:cubicBezTo>
                  <a:pt x="18624" y="17903"/>
                  <a:pt x="18648" y="17948"/>
                  <a:pt x="18677" y="17948"/>
                </a:cubicBezTo>
                <a:cubicBezTo>
                  <a:pt x="18706" y="17948"/>
                  <a:pt x="18730" y="17903"/>
                  <a:pt x="18730" y="17846"/>
                </a:cubicBezTo>
                <a:lnTo>
                  <a:pt x="18730" y="17626"/>
                </a:lnTo>
                <a:cubicBezTo>
                  <a:pt x="18730" y="17568"/>
                  <a:pt x="18706" y="17521"/>
                  <a:pt x="18677" y="17521"/>
                </a:cubicBezTo>
                <a:close/>
                <a:moveTo>
                  <a:pt x="18991" y="17521"/>
                </a:moveTo>
                <a:cubicBezTo>
                  <a:pt x="18962" y="17521"/>
                  <a:pt x="18938" y="17568"/>
                  <a:pt x="18938" y="17626"/>
                </a:cubicBezTo>
                <a:lnTo>
                  <a:pt x="18938" y="17846"/>
                </a:lnTo>
                <a:cubicBezTo>
                  <a:pt x="18938" y="17903"/>
                  <a:pt x="18962" y="17948"/>
                  <a:pt x="18991" y="17948"/>
                </a:cubicBezTo>
                <a:cubicBezTo>
                  <a:pt x="19020" y="17948"/>
                  <a:pt x="19044" y="17903"/>
                  <a:pt x="19044" y="17846"/>
                </a:cubicBezTo>
                <a:lnTo>
                  <a:pt x="19044" y="17626"/>
                </a:lnTo>
                <a:cubicBezTo>
                  <a:pt x="19044" y="17568"/>
                  <a:pt x="19020" y="17521"/>
                  <a:pt x="18991" y="17521"/>
                </a:cubicBezTo>
                <a:close/>
                <a:moveTo>
                  <a:pt x="19841" y="17521"/>
                </a:moveTo>
                <a:cubicBezTo>
                  <a:pt x="19812" y="17521"/>
                  <a:pt x="19788" y="17568"/>
                  <a:pt x="19788" y="17626"/>
                </a:cubicBezTo>
                <a:lnTo>
                  <a:pt x="19788" y="17846"/>
                </a:lnTo>
                <a:cubicBezTo>
                  <a:pt x="19788" y="17903"/>
                  <a:pt x="19812" y="17948"/>
                  <a:pt x="19841" y="17948"/>
                </a:cubicBezTo>
                <a:cubicBezTo>
                  <a:pt x="19870" y="17948"/>
                  <a:pt x="19894" y="17903"/>
                  <a:pt x="19894" y="17846"/>
                </a:cubicBezTo>
                <a:lnTo>
                  <a:pt x="19894" y="17626"/>
                </a:lnTo>
                <a:cubicBezTo>
                  <a:pt x="19894" y="17568"/>
                  <a:pt x="19870" y="17521"/>
                  <a:pt x="19841" y="17521"/>
                </a:cubicBezTo>
                <a:close/>
                <a:moveTo>
                  <a:pt x="20155" y="17521"/>
                </a:moveTo>
                <a:cubicBezTo>
                  <a:pt x="20126" y="17521"/>
                  <a:pt x="20102" y="17568"/>
                  <a:pt x="20102" y="17626"/>
                </a:cubicBezTo>
                <a:lnTo>
                  <a:pt x="20102" y="17846"/>
                </a:lnTo>
                <a:cubicBezTo>
                  <a:pt x="20102" y="17903"/>
                  <a:pt x="20126" y="17948"/>
                  <a:pt x="20155" y="17948"/>
                </a:cubicBezTo>
                <a:cubicBezTo>
                  <a:pt x="20184" y="17948"/>
                  <a:pt x="20207" y="17903"/>
                  <a:pt x="20207" y="17846"/>
                </a:cubicBezTo>
                <a:lnTo>
                  <a:pt x="20207" y="17626"/>
                </a:lnTo>
                <a:cubicBezTo>
                  <a:pt x="20207" y="17568"/>
                  <a:pt x="20184" y="17521"/>
                  <a:pt x="20155" y="17521"/>
                </a:cubicBezTo>
                <a:close/>
                <a:moveTo>
                  <a:pt x="21004" y="17521"/>
                </a:moveTo>
                <a:cubicBezTo>
                  <a:pt x="20975" y="17521"/>
                  <a:pt x="20952" y="17568"/>
                  <a:pt x="20952" y="17626"/>
                </a:cubicBezTo>
                <a:lnTo>
                  <a:pt x="20952" y="17846"/>
                </a:lnTo>
                <a:cubicBezTo>
                  <a:pt x="20952" y="17903"/>
                  <a:pt x="20975" y="17948"/>
                  <a:pt x="21004" y="17948"/>
                </a:cubicBezTo>
                <a:cubicBezTo>
                  <a:pt x="21033" y="17948"/>
                  <a:pt x="21057" y="17903"/>
                  <a:pt x="21057" y="17846"/>
                </a:cubicBezTo>
                <a:lnTo>
                  <a:pt x="21057" y="17626"/>
                </a:lnTo>
                <a:cubicBezTo>
                  <a:pt x="21057" y="17568"/>
                  <a:pt x="21033" y="17521"/>
                  <a:pt x="21004" y="17521"/>
                </a:cubicBezTo>
                <a:close/>
                <a:moveTo>
                  <a:pt x="21319" y="17521"/>
                </a:moveTo>
                <a:cubicBezTo>
                  <a:pt x="21289" y="17521"/>
                  <a:pt x="21267" y="17568"/>
                  <a:pt x="21267" y="17626"/>
                </a:cubicBezTo>
                <a:lnTo>
                  <a:pt x="21267" y="17846"/>
                </a:lnTo>
                <a:cubicBezTo>
                  <a:pt x="21267" y="17903"/>
                  <a:pt x="21289" y="17948"/>
                  <a:pt x="21319" y="17948"/>
                </a:cubicBezTo>
                <a:cubicBezTo>
                  <a:pt x="21348" y="17948"/>
                  <a:pt x="21372" y="17903"/>
                  <a:pt x="21372" y="17846"/>
                </a:cubicBezTo>
                <a:lnTo>
                  <a:pt x="21372" y="17626"/>
                </a:lnTo>
                <a:cubicBezTo>
                  <a:pt x="21372" y="17568"/>
                  <a:pt x="21348" y="17521"/>
                  <a:pt x="21319" y="17521"/>
                </a:cubicBezTo>
                <a:close/>
                <a:moveTo>
                  <a:pt x="281" y="18251"/>
                </a:moveTo>
                <a:cubicBezTo>
                  <a:pt x="252" y="18251"/>
                  <a:pt x="228" y="18298"/>
                  <a:pt x="228" y="18356"/>
                </a:cubicBezTo>
                <a:lnTo>
                  <a:pt x="228" y="18576"/>
                </a:lnTo>
                <a:cubicBezTo>
                  <a:pt x="228" y="18633"/>
                  <a:pt x="252" y="18678"/>
                  <a:pt x="281" y="18678"/>
                </a:cubicBezTo>
                <a:cubicBezTo>
                  <a:pt x="311" y="18678"/>
                  <a:pt x="334" y="18633"/>
                  <a:pt x="334" y="18576"/>
                </a:cubicBezTo>
                <a:lnTo>
                  <a:pt x="334" y="18356"/>
                </a:lnTo>
                <a:cubicBezTo>
                  <a:pt x="334" y="18298"/>
                  <a:pt x="311" y="18251"/>
                  <a:pt x="281" y="18251"/>
                </a:cubicBezTo>
                <a:close/>
                <a:moveTo>
                  <a:pt x="596" y="18251"/>
                </a:moveTo>
                <a:cubicBezTo>
                  <a:pt x="567" y="18251"/>
                  <a:pt x="543" y="18298"/>
                  <a:pt x="543" y="18356"/>
                </a:cubicBezTo>
                <a:lnTo>
                  <a:pt x="543" y="18576"/>
                </a:lnTo>
                <a:cubicBezTo>
                  <a:pt x="543" y="18633"/>
                  <a:pt x="567" y="18678"/>
                  <a:pt x="596" y="18678"/>
                </a:cubicBezTo>
                <a:cubicBezTo>
                  <a:pt x="625" y="18678"/>
                  <a:pt x="649" y="18633"/>
                  <a:pt x="649" y="18576"/>
                </a:cubicBezTo>
                <a:lnTo>
                  <a:pt x="649" y="18356"/>
                </a:lnTo>
                <a:cubicBezTo>
                  <a:pt x="649" y="18298"/>
                  <a:pt x="625" y="18251"/>
                  <a:pt x="596" y="18251"/>
                </a:cubicBezTo>
                <a:close/>
                <a:moveTo>
                  <a:pt x="1446" y="18251"/>
                </a:moveTo>
                <a:cubicBezTo>
                  <a:pt x="1417" y="18251"/>
                  <a:pt x="1393" y="18298"/>
                  <a:pt x="1393" y="18356"/>
                </a:cubicBezTo>
                <a:lnTo>
                  <a:pt x="1393" y="18576"/>
                </a:lnTo>
                <a:cubicBezTo>
                  <a:pt x="1393" y="18633"/>
                  <a:pt x="1417" y="18678"/>
                  <a:pt x="1446" y="18678"/>
                </a:cubicBezTo>
                <a:cubicBezTo>
                  <a:pt x="1475" y="18678"/>
                  <a:pt x="1499" y="18633"/>
                  <a:pt x="1499" y="18576"/>
                </a:cubicBezTo>
                <a:lnTo>
                  <a:pt x="1499" y="18356"/>
                </a:lnTo>
                <a:cubicBezTo>
                  <a:pt x="1499" y="18298"/>
                  <a:pt x="1475" y="18251"/>
                  <a:pt x="1446" y="18251"/>
                </a:cubicBezTo>
                <a:close/>
                <a:moveTo>
                  <a:pt x="1760" y="18251"/>
                </a:moveTo>
                <a:cubicBezTo>
                  <a:pt x="1731" y="18251"/>
                  <a:pt x="1707" y="18298"/>
                  <a:pt x="1707" y="18356"/>
                </a:cubicBezTo>
                <a:lnTo>
                  <a:pt x="1707" y="18576"/>
                </a:lnTo>
                <a:cubicBezTo>
                  <a:pt x="1707" y="18633"/>
                  <a:pt x="1731" y="18678"/>
                  <a:pt x="1760" y="18678"/>
                </a:cubicBezTo>
                <a:cubicBezTo>
                  <a:pt x="1789" y="18678"/>
                  <a:pt x="1813" y="18633"/>
                  <a:pt x="1813" y="18576"/>
                </a:cubicBezTo>
                <a:lnTo>
                  <a:pt x="1813" y="18356"/>
                </a:lnTo>
                <a:cubicBezTo>
                  <a:pt x="1813" y="18298"/>
                  <a:pt x="1789" y="18251"/>
                  <a:pt x="1760" y="18251"/>
                </a:cubicBezTo>
                <a:close/>
                <a:moveTo>
                  <a:pt x="2610" y="18251"/>
                </a:moveTo>
                <a:cubicBezTo>
                  <a:pt x="2581" y="18251"/>
                  <a:pt x="2557" y="18298"/>
                  <a:pt x="2557" y="18356"/>
                </a:cubicBezTo>
                <a:lnTo>
                  <a:pt x="2557" y="18576"/>
                </a:lnTo>
                <a:cubicBezTo>
                  <a:pt x="2557" y="18633"/>
                  <a:pt x="2581" y="18678"/>
                  <a:pt x="2610" y="18678"/>
                </a:cubicBezTo>
                <a:cubicBezTo>
                  <a:pt x="2639" y="18678"/>
                  <a:pt x="2662" y="18633"/>
                  <a:pt x="2662" y="18576"/>
                </a:cubicBezTo>
                <a:lnTo>
                  <a:pt x="2662" y="18356"/>
                </a:lnTo>
                <a:cubicBezTo>
                  <a:pt x="2662" y="18298"/>
                  <a:pt x="2639" y="18251"/>
                  <a:pt x="2610" y="18251"/>
                </a:cubicBezTo>
                <a:close/>
                <a:moveTo>
                  <a:pt x="2924" y="18251"/>
                </a:moveTo>
                <a:cubicBezTo>
                  <a:pt x="2895" y="18251"/>
                  <a:pt x="2871" y="18298"/>
                  <a:pt x="2871" y="18356"/>
                </a:cubicBezTo>
                <a:lnTo>
                  <a:pt x="2871" y="18576"/>
                </a:lnTo>
                <a:cubicBezTo>
                  <a:pt x="2871" y="18633"/>
                  <a:pt x="2895" y="18678"/>
                  <a:pt x="2924" y="18678"/>
                </a:cubicBezTo>
                <a:cubicBezTo>
                  <a:pt x="2954" y="18678"/>
                  <a:pt x="2976" y="18633"/>
                  <a:pt x="2976" y="18576"/>
                </a:cubicBezTo>
                <a:lnTo>
                  <a:pt x="2976" y="18356"/>
                </a:lnTo>
                <a:cubicBezTo>
                  <a:pt x="2976" y="18298"/>
                  <a:pt x="2954" y="18251"/>
                  <a:pt x="2924" y="18251"/>
                </a:cubicBezTo>
                <a:close/>
                <a:moveTo>
                  <a:pt x="3773" y="18251"/>
                </a:moveTo>
                <a:cubicBezTo>
                  <a:pt x="3744" y="18251"/>
                  <a:pt x="3721" y="18298"/>
                  <a:pt x="3721" y="18356"/>
                </a:cubicBezTo>
                <a:lnTo>
                  <a:pt x="3721" y="18576"/>
                </a:lnTo>
                <a:cubicBezTo>
                  <a:pt x="3721" y="18633"/>
                  <a:pt x="3744" y="18678"/>
                  <a:pt x="3773" y="18678"/>
                </a:cubicBezTo>
                <a:cubicBezTo>
                  <a:pt x="3802" y="18678"/>
                  <a:pt x="3826" y="18633"/>
                  <a:pt x="3826" y="18576"/>
                </a:cubicBezTo>
                <a:lnTo>
                  <a:pt x="3826" y="18356"/>
                </a:lnTo>
                <a:cubicBezTo>
                  <a:pt x="3826" y="18298"/>
                  <a:pt x="3802" y="18251"/>
                  <a:pt x="3773" y="18251"/>
                </a:cubicBezTo>
                <a:close/>
                <a:moveTo>
                  <a:pt x="4088" y="18251"/>
                </a:moveTo>
                <a:cubicBezTo>
                  <a:pt x="4058" y="18251"/>
                  <a:pt x="4035" y="18298"/>
                  <a:pt x="4035" y="18356"/>
                </a:cubicBezTo>
                <a:lnTo>
                  <a:pt x="4035" y="18576"/>
                </a:lnTo>
                <a:cubicBezTo>
                  <a:pt x="4035" y="18633"/>
                  <a:pt x="4058" y="18678"/>
                  <a:pt x="4088" y="18678"/>
                </a:cubicBezTo>
                <a:cubicBezTo>
                  <a:pt x="4117" y="18678"/>
                  <a:pt x="4141" y="18633"/>
                  <a:pt x="4141" y="18576"/>
                </a:cubicBezTo>
                <a:lnTo>
                  <a:pt x="4141" y="18356"/>
                </a:lnTo>
                <a:cubicBezTo>
                  <a:pt x="4141" y="18298"/>
                  <a:pt x="4117" y="18251"/>
                  <a:pt x="4088" y="18251"/>
                </a:cubicBezTo>
                <a:close/>
                <a:moveTo>
                  <a:pt x="4937" y="18251"/>
                </a:moveTo>
                <a:cubicBezTo>
                  <a:pt x="4908" y="18251"/>
                  <a:pt x="4884" y="18298"/>
                  <a:pt x="4884" y="18356"/>
                </a:cubicBezTo>
                <a:lnTo>
                  <a:pt x="4884" y="18576"/>
                </a:lnTo>
                <a:cubicBezTo>
                  <a:pt x="4884" y="18633"/>
                  <a:pt x="4908" y="18678"/>
                  <a:pt x="4937" y="18678"/>
                </a:cubicBezTo>
                <a:cubicBezTo>
                  <a:pt x="4966" y="18678"/>
                  <a:pt x="4990" y="18633"/>
                  <a:pt x="4990" y="18576"/>
                </a:cubicBezTo>
                <a:lnTo>
                  <a:pt x="4990" y="18356"/>
                </a:lnTo>
                <a:cubicBezTo>
                  <a:pt x="4990" y="18298"/>
                  <a:pt x="4966" y="18251"/>
                  <a:pt x="4937" y="18251"/>
                </a:cubicBezTo>
                <a:close/>
                <a:moveTo>
                  <a:pt x="5252" y="18251"/>
                </a:moveTo>
                <a:cubicBezTo>
                  <a:pt x="5223" y="18251"/>
                  <a:pt x="5199" y="18298"/>
                  <a:pt x="5199" y="18356"/>
                </a:cubicBezTo>
                <a:lnTo>
                  <a:pt x="5199" y="18576"/>
                </a:lnTo>
                <a:cubicBezTo>
                  <a:pt x="5199" y="18633"/>
                  <a:pt x="5223" y="18678"/>
                  <a:pt x="5252" y="18678"/>
                </a:cubicBezTo>
                <a:cubicBezTo>
                  <a:pt x="5281" y="18678"/>
                  <a:pt x="5305" y="18633"/>
                  <a:pt x="5305" y="18576"/>
                </a:cubicBezTo>
                <a:lnTo>
                  <a:pt x="5305" y="18356"/>
                </a:lnTo>
                <a:cubicBezTo>
                  <a:pt x="5305" y="18298"/>
                  <a:pt x="5281" y="18251"/>
                  <a:pt x="5252" y="18251"/>
                </a:cubicBezTo>
                <a:close/>
                <a:moveTo>
                  <a:pt x="6102" y="18251"/>
                </a:moveTo>
                <a:cubicBezTo>
                  <a:pt x="6072" y="18251"/>
                  <a:pt x="6049" y="18298"/>
                  <a:pt x="6049" y="18356"/>
                </a:cubicBezTo>
                <a:lnTo>
                  <a:pt x="6049" y="18576"/>
                </a:lnTo>
                <a:cubicBezTo>
                  <a:pt x="6049" y="18633"/>
                  <a:pt x="6072" y="18678"/>
                  <a:pt x="6102" y="18678"/>
                </a:cubicBezTo>
                <a:cubicBezTo>
                  <a:pt x="6131" y="18678"/>
                  <a:pt x="6155" y="18633"/>
                  <a:pt x="6155" y="18576"/>
                </a:cubicBezTo>
                <a:lnTo>
                  <a:pt x="6155" y="18356"/>
                </a:lnTo>
                <a:cubicBezTo>
                  <a:pt x="6155" y="18298"/>
                  <a:pt x="6131" y="18251"/>
                  <a:pt x="6102" y="18251"/>
                </a:cubicBezTo>
                <a:close/>
                <a:moveTo>
                  <a:pt x="6416" y="18251"/>
                </a:moveTo>
                <a:cubicBezTo>
                  <a:pt x="6387" y="18251"/>
                  <a:pt x="6363" y="18298"/>
                  <a:pt x="6363" y="18356"/>
                </a:cubicBezTo>
                <a:lnTo>
                  <a:pt x="6363" y="18576"/>
                </a:lnTo>
                <a:cubicBezTo>
                  <a:pt x="6363" y="18633"/>
                  <a:pt x="6387" y="18678"/>
                  <a:pt x="6416" y="18678"/>
                </a:cubicBezTo>
                <a:cubicBezTo>
                  <a:pt x="6445" y="18678"/>
                  <a:pt x="6469" y="18633"/>
                  <a:pt x="6469" y="18576"/>
                </a:cubicBezTo>
                <a:lnTo>
                  <a:pt x="6469" y="18356"/>
                </a:lnTo>
                <a:cubicBezTo>
                  <a:pt x="6469" y="18298"/>
                  <a:pt x="6445" y="18251"/>
                  <a:pt x="6416" y="18251"/>
                </a:cubicBezTo>
                <a:close/>
                <a:moveTo>
                  <a:pt x="7266" y="18251"/>
                </a:moveTo>
                <a:cubicBezTo>
                  <a:pt x="7237" y="18251"/>
                  <a:pt x="7213" y="18298"/>
                  <a:pt x="7213" y="18356"/>
                </a:cubicBezTo>
                <a:lnTo>
                  <a:pt x="7213" y="18576"/>
                </a:lnTo>
                <a:cubicBezTo>
                  <a:pt x="7213" y="18633"/>
                  <a:pt x="7237" y="18678"/>
                  <a:pt x="7266" y="18678"/>
                </a:cubicBezTo>
                <a:cubicBezTo>
                  <a:pt x="7295" y="18678"/>
                  <a:pt x="7318" y="18633"/>
                  <a:pt x="7318" y="18576"/>
                </a:cubicBezTo>
                <a:lnTo>
                  <a:pt x="7318" y="18356"/>
                </a:lnTo>
                <a:cubicBezTo>
                  <a:pt x="7318" y="18298"/>
                  <a:pt x="7295" y="18251"/>
                  <a:pt x="7266" y="18251"/>
                </a:cubicBezTo>
                <a:close/>
                <a:moveTo>
                  <a:pt x="7580" y="18251"/>
                </a:moveTo>
                <a:cubicBezTo>
                  <a:pt x="7551" y="18251"/>
                  <a:pt x="7527" y="18298"/>
                  <a:pt x="7527" y="18356"/>
                </a:cubicBezTo>
                <a:lnTo>
                  <a:pt x="7527" y="18576"/>
                </a:lnTo>
                <a:cubicBezTo>
                  <a:pt x="7527" y="18633"/>
                  <a:pt x="7551" y="18678"/>
                  <a:pt x="7580" y="18678"/>
                </a:cubicBezTo>
                <a:cubicBezTo>
                  <a:pt x="7609" y="18678"/>
                  <a:pt x="7632" y="18633"/>
                  <a:pt x="7632" y="18576"/>
                </a:cubicBezTo>
                <a:lnTo>
                  <a:pt x="7632" y="18356"/>
                </a:lnTo>
                <a:cubicBezTo>
                  <a:pt x="7632" y="18298"/>
                  <a:pt x="7609" y="18251"/>
                  <a:pt x="7580" y="18251"/>
                </a:cubicBezTo>
                <a:close/>
                <a:moveTo>
                  <a:pt x="8429" y="18251"/>
                </a:moveTo>
                <a:cubicBezTo>
                  <a:pt x="8400" y="18251"/>
                  <a:pt x="8377" y="18298"/>
                  <a:pt x="8377" y="18356"/>
                </a:cubicBezTo>
                <a:lnTo>
                  <a:pt x="8377" y="18576"/>
                </a:lnTo>
                <a:cubicBezTo>
                  <a:pt x="8377" y="18633"/>
                  <a:pt x="8400" y="18678"/>
                  <a:pt x="8429" y="18678"/>
                </a:cubicBezTo>
                <a:cubicBezTo>
                  <a:pt x="8458" y="18678"/>
                  <a:pt x="8482" y="18633"/>
                  <a:pt x="8482" y="18576"/>
                </a:cubicBezTo>
                <a:lnTo>
                  <a:pt x="8482" y="18356"/>
                </a:lnTo>
                <a:cubicBezTo>
                  <a:pt x="8482" y="18298"/>
                  <a:pt x="8458" y="18251"/>
                  <a:pt x="8429" y="18251"/>
                </a:cubicBezTo>
                <a:close/>
                <a:moveTo>
                  <a:pt x="8744" y="18251"/>
                </a:moveTo>
                <a:cubicBezTo>
                  <a:pt x="8714" y="18251"/>
                  <a:pt x="8691" y="18298"/>
                  <a:pt x="8691" y="18356"/>
                </a:cubicBezTo>
                <a:lnTo>
                  <a:pt x="8691" y="18576"/>
                </a:lnTo>
                <a:cubicBezTo>
                  <a:pt x="8691" y="18633"/>
                  <a:pt x="8714" y="18678"/>
                  <a:pt x="8744" y="18678"/>
                </a:cubicBezTo>
                <a:cubicBezTo>
                  <a:pt x="8773" y="18678"/>
                  <a:pt x="8796" y="18633"/>
                  <a:pt x="8796" y="18576"/>
                </a:cubicBezTo>
                <a:lnTo>
                  <a:pt x="8796" y="18356"/>
                </a:lnTo>
                <a:cubicBezTo>
                  <a:pt x="8796" y="18298"/>
                  <a:pt x="8773" y="18251"/>
                  <a:pt x="8744" y="18251"/>
                </a:cubicBezTo>
                <a:close/>
                <a:moveTo>
                  <a:pt x="9593" y="18251"/>
                </a:moveTo>
                <a:cubicBezTo>
                  <a:pt x="9564" y="18251"/>
                  <a:pt x="9540" y="18298"/>
                  <a:pt x="9540" y="18356"/>
                </a:cubicBezTo>
                <a:lnTo>
                  <a:pt x="9540" y="18576"/>
                </a:lnTo>
                <a:cubicBezTo>
                  <a:pt x="9540" y="18633"/>
                  <a:pt x="9564" y="18678"/>
                  <a:pt x="9593" y="18678"/>
                </a:cubicBezTo>
                <a:cubicBezTo>
                  <a:pt x="9622" y="18678"/>
                  <a:pt x="9646" y="18633"/>
                  <a:pt x="9646" y="18576"/>
                </a:cubicBezTo>
                <a:lnTo>
                  <a:pt x="9646" y="18356"/>
                </a:lnTo>
                <a:cubicBezTo>
                  <a:pt x="9646" y="18298"/>
                  <a:pt x="9622" y="18251"/>
                  <a:pt x="9593" y="18251"/>
                </a:cubicBezTo>
                <a:close/>
                <a:moveTo>
                  <a:pt x="9908" y="18251"/>
                </a:moveTo>
                <a:cubicBezTo>
                  <a:pt x="9879" y="18251"/>
                  <a:pt x="9855" y="18298"/>
                  <a:pt x="9855" y="18356"/>
                </a:cubicBezTo>
                <a:lnTo>
                  <a:pt x="9855" y="18576"/>
                </a:lnTo>
                <a:cubicBezTo>
                  <a:pt x="9855" y="18633"/>
                  <a:pt x="9879" y="18678"/>
                  <a:pt x="9908" y="18678"/>
                </a:cubicBezTo>
                <a:cubicBezTo>
                  <a:pt x="9937" y="18678"/>
                  <a:pt x="9961" y="18633"/>
                  <a:pt x="9961" y="18576"/>
                </a:cubicBezTo>
                <a:lnTo>
                  <a:pt x="9961" y="18356"/>
                </a:lnTo>
                <a:cubicBezTo>
                  <a:pt x="9961" y="18298"/>
                  <a:pt x="9937" y="18251"/>
                  <a:pt x="9908" y="18251"/>
                </a:cubicBezTo>
                <a:close/>
                <a:moveTo>
                  <a:pt x="10758" y="18251"/>
                </a:moveTo>
                <a:cubicBezTo>
                  <a:pt x="10728" y="18251"/>
                  <a:pt x="10705" y="18298"/>
                  <a:pt x="10705" y="18356"/>
                </a:cubicBezTo>
                <a:lnTo>
                  <a:pt x="10705" y="18576"/>
                </a:lnTo>
                <a:cubicBezTo>
                  <a:pt x="10705" y="18633"/>
                  <a:pt x="10728" y="18678"/>
                  <a:pt x="10758" y="18678"/>
                </a:cubicBezTo>
                <a:cubicBezTo>
                  <a:pt x="10787" y="18678"/>
                  <a:pt x="10810" y="18633"/>
                  <a:pt x="10810" y="18576"/>
                </a:cubicBezTo>
                <a:lnTo>
                  <a:pt x="10810" y="18356"/>
                </a:lnTo>
                <a:cubicBezTo>
                  <a:pt x="10810" y="18298"/>
                  <a:pt x="10787" y="18251"/>
                  <a:pt x="10758" y="18251"/>
                </a:cubicBezTo>
                <a:close/>
                <a:moveTo>
                  <a:pt x="11072" y="18251"/>
                </a:moveTo>
                <a:cubicBezTo>
                  <a:pt x="11043" y="18251"/>
                  <a:pt x="11019" y="18298"/>
                  <a:pt x="11019" y="18356"/>
                </a:cubicBezTo>
                <a:lnTo>
                  <a:pt x="11019" y="18576"/>
                </a:lnTo>
                <a:cubicBezTo>
                  <a:pt x="11019" y="18633"/>
                  <a:pt x="11043" y="18678"/>
                  <a:pt x="11072" y="18678"/>
                </a:cubicBezTo>
                <a:cubicBezTo>
                  <a:pt x="11101" y="18678"/>
                  <a:pt x="11125" y="18633"/>
                  <a:pt x="11125" y="18576"/>
                </a:cubicBezTo>
                <a:lnTo>
                  <a:pt x="11125" y="18356"/>
                </a:lnTo>
                <a:cubicBezTo>
                  <a:pt x="11125" y="18298"/>
                  <a:pt x="11101" y="18251"/>
                  <a:pt x="11072" y="18251"/>
                </a:cubicBezTo>
                <a:close/>
                <a:moveTo>
                  <a:pt x="11922" y="18251"/>
                </a:moveTo>
                <a:cubicBezTo>
                  <a:pt x="11893" y="18251"/>
                  <a:pt x="11869" y="18298"/>
                  <a:pt x="11869" y="18356"/>
                </a:cubicBezTo>
                <a:lnTo>
                  <a:pt x="11869" y="18576"/>
                </a:lnTo>
                <a:cubicBezTo>
                  <a:pt x="11869" y="18633"/>
                  <a:pt x="11893" y="18678"/>
                  <a:pt x="11922" y="18678"/>
                </a:cubicBezTo>
                <a:cubicBezTo>
                  <a:pt x="11951" y="18678"/>
                  <a:pt x="11974" y="18633"/>
                  <a:pt x="11974" y="18576"/>
                </a:cubicBezTo>
                <a:lnTo>
                  <a:pt x="11974" y="18356"/>
                </a:lnTo>
                <a:cubicBezTo>
                  <a:pt x="11974" y="18298"/>
                  <a:pt x="11951" y="18251"/>
                  <a:pt x="11922" y="18251"/>
                </a:cubicBezTo>
                <a:close/>
                <a:moveTo>
                  <a:pt x="12236" y="18251"/>
                </a:moveTo>
                <a:cubicBezTo>
                  <a:pt x="12207" y="18251"/>
                  <a:pt x="12183" y="18298"/>
                  <a:pt x="12183" y="18356"/>
                </a:cubicBezTo>
                <a:lnTo>
                  <a:pt x="12183" y="18576"/>
                </a:lnTo>
                <a:cubicBezTo>
                  <a:pt x="12183" y="18633"/>
                  <a:pt x="12207" y="18678"/>
                  <a:pt x="12236" y="18678"/>
                </a:cubicBezTo>
                <a:cubicBezTo>
                  <a:pt x="12265" y="18678"/>
                  <a:pt x="12288" y="18633"/>
                  <a:pt x="12288" y="18576"/>
                </a:cubicBezTo>
                <a:lnTo>
                  <a:pt x="12288" y="18356"/>
                </a:lnTo>
                <a:cubicBezTo>
                  <a:pt x="12288" y="18298"/>
                  <a:pt x="12265" y="18251"/>
                  <a:pt x="12236" y="18251"/>
                </a:cubicBezTo>
                <a:close/>
                <a:moveTo>
                  <a:pt x="13085" y="18251"/>
                </a:moveTo>
                <a:cubicBezTo>
                  <a:pt x="13056" y="18251"/>
                  <a:pt x="13032" y="18298"/>
                  <a:pt x="13032" y="18356"/>
                </a:cubicBezTo>
                <a:lnTo>
                  <a:pt x="13032" y="18576"/>
                </a:lnTo>
                <a:cubicBezTo>
                  <a:pt x="13032" y="18633"/>
                  <a:pt x="13056" y="18678"/>
                  <a:pt x="13085" y="18678"/>
                </a:cubicBezTo>
                <a:cubicBezTo>
                  <a:pt x="13114" y="18678"/>
                  <a:pt x="13138" y="18633"/>
                  <a:pt x="13138" y="18576"/>
                </a:cubicBezTo>
                <a:lnTo>
                  <a:pt x="13138" y="18356"/>
                </a:lnTo>
                <a:cubicBezTo>
                  <a:pt x="13138" y="18298"/>
                  <a:pt x="13114" y="18251"/>
                  <a:pt x="13085" y="18251"/>
                </a:cubicBezTo>
                <a:close/>
                <a:moveTo>
                  <a:pt x="13399" y="18251"/>
                </a:moveTo>
                <a:cubicBezTo>
                  <a:pt x="13370" y="18251"/>
                  <a:pt x="13348" y="18298"/>
                  <a:pt x="13348" y="18356"/>
                </a:cubicBezTo>
                <a:lnTo>
                  <a:pt x="13348" y="18576"/>
                </a:lnTo>
                <a:cubicBezTo>
                  <a:pt x="13348" y="18633"/>
                  <a:pt x="13370" y="18678"/>
                  <a:pt x="13399" y="18678"/>
                </a:cubicBezTo>
                <a:cubicBezTo>
                  <a:pt x="13428" y="18678"/>
                  <a:pt x="13452" y="18633"/>
                  <a:pt x="13452" y="18576"/>
                </a:cubicBezTo>
                <a:lnTo>
                  <a:pt x="13452" y="18356"/>
                </a:lnTo>
                <a:cubicBezTo>
                  <a:pt x="13452" y="18298"/>
                  <a:pt x="13428" y="18251"/>
                  <a:pt x="13399" y="18251"/>
                </a:cubicBezTo>
                <a:close/>
                <a:moveTo>
                  <a:pt x="14249" y="18251"/>
                </a:moveTo>
                <a:cubicBezTo>
                  <a:pt x="14220" y="18251"/>
                  <a:pt x="14196" y="18298"/>
                  <a:pt x="14196" y="18356"/>
                </a:cubicBezTo>
                <a:lnTo>
                  <a:pt x="14196" y="18576"/>
                </a:lnTo>
                <a:cubicBezTo>
                  <a:pt x="14196" y="18633"/>
                  <a:pt x="14220" y="18678"/>
                  <a:pt x="14249" y="18678"/>
                </a:cubicBezTo>
                <a:cubicBezTo>
                  <a:pt x="14278" y="18678"/>
                  <a:pt x="14302" y="18633"/>
                  <a:pt x="14302" y="18576"/>
                </a:cubicBezTo>
                <a:lnTo>
                  <a:pt x="14302" y="18356"/>
                </a:lnTo>
                <a:cubicBezTo>
                  <a:pt x="14302" y="18298"/>
                  <a:pt x="14278" y="18251"/>
                  <a:pt x="14249" y="18251"/>
                </a:cubicBezTo>
                <a:close/>
                <a:moveTo>
                  <a:pt x="14564" y="18251"/>
                </a:moveTo>
                <a:cubicBezTo>
                  <a:pt x="14535" y="18251"/>
                  <a:pt x="14511" y="18298"/>
                  <a:pt x="14511" y="18356"/>
                </a:cubicBezTo>
                <a:lnTo>
                  <a:pt x="14511" y="18576"/>
                </a:lnTo>
                <a:cubicBezTo>
                  <a:pt x="14511" y="18633"/>
                  <a:pt x="14535" y="18678"/>
                  <a:pt x="14564" y="18678"/>
                </a:cubicBezTo>
                <a:cubicBezTo>
                  <a:pt x="14593" y="18678"/>
                  <a:pt x="14617" y="18633"/>
                  <a:pt x="14617" y="18576"/>
                </a:cubicBezTo>
                <a:lnTo>
                  <a:pt x="14617" y="18356"/>
                </a:lnTo>
                <a:cubicBezTo>
                  <a:pt x="14617" y="18298"/>
                  <a:pt x="14593" y="18251"/>
                  <a:pt x="14564" y="18251"/>
                </a:cubicBezTo>
                <a:close/>
                <a:moveTo>
                  <a:pt x="15413" y="18251"/>
                </a:moveTo>
                <a:cubicBezTo>
                  <a:pt x="15384" y="18251"/>
                  <a:pt x="15360" y="18298"/>
                  <a:pt x="15360" y="18356"/>
                </a:cubicBezTo>
                <a:lnTo>
                  <a:pt x="15360" y="18576"/>
                </a:lnTo>
                <a:cubicBezTo>
                  <a:pt x="15360" y="18633"/>
                  <a:pt x="15384" y="18678"/>
                  <a:pt x="15413" y="18678"/>
                </a:cubicBezTo>
                <a:cubicBezTo>
                  <a:pt x="15442" y="18678"/>
                  <a:pt x="15465" y="18633"/>
                  <a:pt x="15465" y="18576"/>
                </a:cubicBezTo>
                <a:lnTo>
                  <a:pt x="15465" y="18356"/>
                </a:lnTo>
                <a:cubicBezTo>
                  <a:pt x="15465" y="18298"/>
                  <a:pt x="15442" y="18251"/>
                  <a:pt x="15413" y="18251"/>
                </a:cubicBezTo>
                <a:close/>
                <a:moveTo>
                  <a:pt x="15728" y="18251"/>
                </a:moveTo>
                <a:cubicBezTo>
                  <a:pt x="15699" y="18251"/>
                  <a:pt x="15675" y="18298"/>
                  <a:pt x="15675" y="18356"/>
                </a:cubicBezTo>
                <a:lnTo>
                  <a:pt x="15675" y="18576"/>
                </a:lnTo>
                <a:cubicBezTo>
                  <a:pt x="15675" y="18633"/>
                  <a:pt x="15699" y="18678"/>
                  <a:pt x="15728" y="18678"/>
                </a:cubicBezTo>
                <a:cubicBezTo>
                  <a:pt x="15757" y="18678"/>
                  <a:pt x="15781" y="18633"/>
                  <a:pt x="15781" y="18576"/>
                </a:cubicBezTo>
                <a:lnTo>
                  <a:pt x="15781" y="18356"/>
                </a:lnTo>
                <a:cubicBezTo>
                  <a:pt x="15781" y="18298"/>
                  <a:pt x="15757" y="18251"/>
                  <a:pt x="15728" y="18251"/>
                </a:cubicBezTo>
                <a:close/>
                <a:moveTo>
                  <a:pt x="16578" y="18251"/>
                </a:moveTo>
                <a:cubicBezTo>
                  <a:pt x="16549" y="18251"/>
                  <a:pt x="16525" y="18298"/>
                  <a:pt x="16525" y="18356"/>
                </a:cubicBezTo>
                <a:lnTo>
                  <a:pt x="16525" y="18576"/>
                </a:lnTo>
                <a:cubicBezTo>
                  <a:pt x="16525" y="18633"/>
                  <a:pt x="16549" y="18678"/>
                  <a:pt x="16578" y="18678"/>
                </a:cubicBezTo>
                <a:cubicBezTo>
                  <a:pt x="16607" y="18678"/>
                  <a:pt x="16630" y="18633"/>
                  <a:pt x="16630" y="18576"/>
                </a:cubicBezTo>
                <a:lnTo>
                  <a:pt x="16630" y="18356"/>
                </a:lnTo>
                <a:cubicBezTo>
                  <a:pt x="16630" y="18298"/>
                  <a:pt x="16607" y="18251"/>
                  <a:pt x="16578" y="18251"/>
                </a:cubicBezTo>
                <a:close/>
                <a:moveTo>
                  <a:pt x="16892" y="18251"/>
                </a:moveTo>
                <a:cubicBezTo>
                  <a:pt x="16863" y="18251"/>
                  <a:pt x="16839" y="18298"/>
                  <a:pt x="16839" y="18356"/>
                </a:cubicBezTo>
                <a:lnTo>
                  <a:pt x="16839" y="18576"/>
                </a:lnTo>
                <a:cubicBezTo>
                  <a:pt x="16839" y="18633"/>
                  <a:pt x="16863" y="18678"/>
                  <a:pt x="16892" y="18678"/>
                </a:cubicBezTo>
                <a:cubicBezTo>
                  <a:pt x="16921" y="18678"/>
                  <a:pt x="16944" y="18633"/>
                  <a:pt x="16944" y="18576"/>
                </a:cubicBezTo>
                <a:lnTo>
                  <a:pt x="16944" y="18356"/>
                </a:lnTo>
                <a:cubicBezTo>
                  <a:pt x="16944" y="18298"/>
                  <a:pt x="16921" y="18251"/>
                  <a:pt x="16892" y="18251"/>
                </a:cubicBezTo>
                <a:close/>
                <a:moveTo>
                  <a:pt x="17741" y="18251"/>
                </a:moveTo>
                <a:cubicBezTo>
                  <a:pt x="17712" y="18251"/>
                  <a:pt x="17689" y="18298"/>
                  <a:pt x="17689" y="18356"/>
                </a:cubicBezTo>
                <a:lnTo>
                  <a:pt x="17689" y="18576"/>
                </a:lnTo>
                <a:cubicBezTo>
                  <a:pt x="17689" y="18633"/>
                  <a:pt x="17712" y="18678"/>
                  <a:pt x="17741" y="18678"/>
                </a:cubicBezTo>
                <a:cubicBezTo>
                  <a:pt x="17770" y="18678"/>
                  <a:pt x="17794" y="18633"/>
                  <a:pt x="17794" y="18576"/>
                </a:cubicBezTo>
                <a:lnTo>
                  <a:pt x="17794" y="18356"/>
                </a:lnTo>
                <a:cubicBezTo>
                  <a:pt x="17794" y="18298"/>
                  <a:pt x="17770" y="18251"/>
                  <a:pt x="17741" y="18251"/>
                </a:cubicBezTo>
                <a:close/>
                <a:moveTo>
                  <a:pt x="18055" y="18251"/>
                </a:moveTo>
                <a:cubicBezTo>
                  <a:pt x="18026" y="18251"/>
                  <a:pt x="18002" y="18298"/>
                  <a:pt x="18002" y="18356"/>
                </a:cubicBezTo>
                <a:lnTo>
                  <a:pt x="18002" y="18576"/>
                </a:lnTo>
                <a:cubicBezTo>
                  <a:pt x="18002" y="18633"/>
                  <a:pt x="18026" y="18678"/>
                  <a:pt x="18055" y="18678"/>
                </a:cubicBezTo>
                <a:cubicBezTo>
                  <a:pt x="18085" y="18678"/>
                  <a:pt x="18108" y="18633"/>
                  <a:pt x="18108" y="18576"/>
                </a:cubicBezTo>
                <a:lnTo>
                  <a:pt x="18108" y="18356"/>
                </a:lnTo>
                <a:cubicBezTo>
                  <a:pt x="18108" y="18298"/>
                  <a:pt x="18085" y="18251"/>
                  <a:pt x="18055" y="18251"/>
                </a:cubicBezTo>
                <a:close/>
                <a:moveTo>
                  <a:pt x="18905" y="18251"/>
                </a:moveTo>
                <a:cubicBezTo>
                  <a:pt x="18876" y="18251"/>
                  <a:pt x="18852" y="18298"/>
                  <a:pt x="18852" y="18356"/>
                </a:cubicBezTo>
                <a:lnTo>
                  <a:pt x="18852" y="18576"/>
                </a:lnTo>
                <a:cubicBezTo>
                  <a:pt x="18852" y="18633"/>
                  <a:pt x="18876" y="18678"/>
                  <a:pt x="18905" y="18678"/>
                </a:cubicBezTo>
                <a:cubicBezTo>
                  <a:pt x="18934" y="18678"/>
                  <a:pt x="18958" y="18633"/>
                  <a:pt x="18958" y="18576"/>
                </a:cubicBezTo>
                <a:lnTo>
                  <a:pt x="18958" y="18356"/>
                </a:lnTo>
                <a:cubicBezTo>
                  <a:pt x="18958" y="18298"/>
                  <a:pt x="18934" y="18251"/>
                  <a:pt x="18905" y="18251"/>
                </a:cubicBezTo>
                <a:close/>
                <a:moveTo>
                  <a:pt x="19220" y="18251"/>
                </a:moveTo>
                <a:cubicBezTo>
                  <a:pt x="19191" y="18251"/>
                  <a:pt x="19167" y="18298"/>
                  <a:pt x="19167" y="18356"/>
                </a:cubicBezTo>
                <a:lnTo>
                  <a:pt x="19167" y="18576"/>
                </a:lnTo>
                <a:cubicBezTo>
                  <a:pt x="19167" y="18633"/>
                  <a:pt x="19191" y="18678"/>
                  <a:pt x="19220" y="18678"/>
                </a:cubicBezTo>
                <a:cubicBezTo>
                  <a:pt x="19249" y="18678"/>
                  <a:pt x="19273" y="18633"/>
                  <a:pt x="19273" y="18576"/>
                </a:cubicBezTo>
                <a:lnTo>
                  <a:pt x="19273" y="18356"/>
                </a:lnTo>
                <a:cubicBezTo>
                  <a:pt x="19273" y="18298"/>
                  <a:pt x="19249" y="18251"/>
                  <a:pt x="19220" y="18251"/>
                </a:cubicBezTo>
                <a:close/>
                <a:moveTo>
                  <a:pt x="20069" y="18251"/>
                </a:moveTo>
                <a:cubicBezTo>
                  <a:pt x="20040" y="18251"/>
                  <a:pt x="20016" y="18298"/>
                  <a:pt x="20016" y="18356"/>
                </a:cubicBezTo>
                <a:lnTo>
                  <a:pt x="20016" y="18576"/>
                </a:lnTo>
                <a:cubicBezTo>
                  <a:pt x="20016" y="18633"/>
                  <a:pt x="20040" y="18678"/>
                  <a:pt x="20069" y="18678"/>
                </a:cubicBezTo>
                <a:cubicBezTo>
                  <a:pt x="20099" y="18678"/>
                  <a:pt x="20122" y="18633"/>
                  <a:pt x="20122" y="18576"/>
                </a:cubicBezTo>
                <a:lnTo>
                  <a:pt x="20122" y="18356"/>
                </a:lnTo>
                <a:cubicBezTo>
                  <a:pt x="20122" y="18298"/>
                  <a:pt x="20099" y="18251"/>
                  <a:pt x="20069" y="18251"/>
                </a:cubicBezTo>
                <a:close/>
                <a:moveTo>
                  <a:pt x="20384" y="18251"/>
                </a:moveTo>
                <a:cubicBezTo>
                  <a:pt x="20355" y="18251"/>
                  <a:pt x="20331" y="18298"/>
                  <a:pt x="20331" y="18356"/>
                </a:cubicBezTo>
                <a:lnTo>
                  <a:pt x="20331" y="18576"/>
                </a:lnTo>
                <a:cubicBezTo>
                  <a:pt x="20331" y="18633"/>
                  <a:pt x="20355" y="18678"/>
                  <a:pt x="20384" y="18678"/>
                </a:cubicBezTo>
                <a:cubicBezTo>
                  <a:pt x="20413" y="18678"/>
                  <a:pt x="20436" y="18633"/>
                  <a:pt x="20436" y="18576"/>
                </a:cubicBezTo>
                <a:lnTo>
                  <a:pt x="20436" y="18356"/>
                </a:lnTo>
                <a:cubicBezTo>
                  <a:pt x="20436" y="18298"/>
                  <a:pt x="20413" y="18251"/>
                  <a:pt x="20384" y="18251"/>
                </a:cubicBezTo>
                <a:close/>
                <a:moveTo>
                  <a:pt x="21234" y="18251"/>
                </a:moveTo>
                <a:cubicBezTo>
                  <a:pt x="21204" y="18251"/>
                  <a:pt x="21181" y="18298"/>
                  <a:pt x="21181" y="18356"/>
                </a:cubicBezTo>
                <a:lnTo>
                  <a:pt x="21181" y="18576"/>
                </a:lnTo>
                <a:cubicBezTo>
                  <a:pt x="21181" y="18633"/>
                  <a:pt x="21204" y="18678"/>
                  <a:pt x="21234" y="18678"/>
                </a:cubicBezTo>
                <a:cubicBezTo>
                  <a:pt x="21263" y="18678"/>
                  <a:pt x="21285" y="18633"/>
                  <a:pt x="21285" y="18576"/>
                </a:cubicBezTo>
                <a:lnTo>
                  <a:pt x="21285" y="18356"/>
                </a:lnTo>
                <a:cubicBezTo>
                  <a:pt x="21285" y="18298"/>
                  <a:pt x="21263" y="18251"/>
                  <a:pt x="21234" y="18251"/>
                </a:cubicBezTo>
                <a:close/>
                <a:moveTo>
                  <a:pt x="21547" y="18251"/>
                </a:moveTo>
                <a:cubicBezTo>
                  <a:pt x="21518" y="18251"/>
                  <a:pt x="21495" y="18298"/>
                  <a:pt x="21495" y="18356"/>
                </a:cubicBezTo>
                <a:lnTo>
                  <a:pt x="21495" y="18576"/>
                </a:lnTo>
                <a:cubicBezTo>
                  <a:pt x="21495" y="18633"/>
                  <a:pt x="21518" y="18678"/>
                  <a:pt x="21547" y="18678"/>
                </a:cubicBezTo>
                <a:cubicBezTo>
                  <a:pt x="21576" y="18678"/>
                  <a:pt x="21600" y="18633"/>
                  <a:pt x="21600" y="18576"/>
                </a:cubicBezTo>
                <a:lnTo>
                  <a:pt x="21600" y="18356"/>
                </a:lnTo>
                <a:cubicBezTo>
                  <a:pt x="21600" y="18298"/>
                  <a:pt x="21576" y="18251"/>
                  <a:pt x="21547" y="18251"/>
                </a:cubicBezTo>
                <a:close/>
                <a:moveTo>
                  <a:pt x="53" y="18981"/>
                </a:moveTo>
                <a:cubicBezTo>
                  <a:pt x="24" y="18981"/>
                  <a:pt x="0" y="19028"/>
                  <a:pt x="0" y="19085"/>
                </a:cubicBezTo>
                <a:lnTo>
                  <a:pt x="0" y="19306"/>
                </a:lnTo>
                <a:cubicBezTo>
                  <a:pt x="0" y="19363"/>
                  <a:pt x="24" y="19408"/>
                  <a:pt x="53" y="19408"/>
                </a:cubicBezTo>
                <a:cubicBezTo>
                  <a:pt x="82" y="19408"/>
                  <a:pt x="106" y="19363"/>
                  <a:pt x="106" y="19306"/>
                </a:cubicBezTo>
                <a:lnTo>
                  <a:pt x="106" y="19085"/>
                </a:lnTo>
                <a:cubicBezTo>
                  <a:pt x="106" y="19028"/>
                  <a:pt x="82" y="18981"/>
                  <a:pt x="53" y="18981"/>
                </a:cubicBezTo>
                <a:close/>
                <a:moveTo>
                  <a:pt x="367" y="18981"/>
                </a:moveTo>
                <a:cubicBezTo>
                  <a:pt x="338" y="18981"/>
                  <a:pt x="315" y="19028"/>
                  <a:pt x="315" y="19085"/>
                </a:cubicBezTo>
                <a:lnTo>
                  <a:pt x="315" y="19306"/>
                </a:lnTo>
                <a:cubicBezTo>
                  <a:pt x="315" y="19363"/>
                  <a:pt x="338" y="19408"/>
                  <a:pt x="367" y="19408"/>
                </a:cubicBezTo>
                <a:cubicBezTo>
                  <a:pt x="397" y="19408"/>
                  <a:pt x="420" y="19363"/>
                  <a:pt x="420" y="19306"/>
                </a:cubicBezTo>
                <a:lnTo>
                  <a:pt x="420" y="19085"/>
                </a:lnTo>
                <a:cubicBezTo>
                  <a:pt x="420" y="19028"/>
                  <a:pt x="397" y="18981"/>
                  <a:pt x="367" y="18981"/>
                </a:cubicBezTo>
                <a:close/>
                <a:moveTo>
                  <a:pt x="1217" y="18981"/>
                </a:moveTo>
                <a:cubicBezTo>
                  <a:pt x="1188" y="18981"/>
                  <a:pt x="1164" y="19028"/>
                  <a:pt x="1164" y="19085"/>
                </a:cubicBezTo>
                <a:lnTo>
                  <a:pt x="1164" y="19306"/>
                </a:lnTo>
                <a:cubicBezTo>
                  <a:pt x="1164" y="19363"/>
                  <a:pt x="1188" y="19408"/>
                  <a:pt x="1217" y="19408"/>
                </a:cubicBezTo>
                <a:cubicBezTo>
                  <a:pt x="1246" y="19408"/>
                  <a:pt x="1270" y="19363"/>
                  <a:pt x="1270" y="19306"/>
                </a:cubicBezTo>
                <a:lnTo>
                  <a:pt x="1270" y="19085"/>
                </a:lnTo>
                <a:cubicBezTo>
                  <a:pt x="1270" y="19028"/>
                  <a:pt x="1246" y="18981"/>
                  <a:pt x="1217" y="18981"/>
                </a:cubicBezTo>
                <a:close/>
                <a:moveTo>
                  <a:pt x="1532" y="18981"/>
                </a:moveTo>
                <a:cubicBezTo>
                  <a:pt x="1503" y="18981"/>
                  <a:pt x="1479" y="19028"/>
                  <a:pt x="1479" y="19085"/>
                </a:cubicBezTo>
                <a:lnTo>
                  <a:pt x="1479" y="19306"/>
                </a:lnTo>
                <a:cubicBezTo>
                  <a:pt x="1479" y="19363"/>
                  <a:pt x="1503" y="19408"/>
                  <a:pt x="1532" y="19408"/>
                </a:cubicBezTo>
                <a:cubicBezTo>
                  <a:pt x="1561" y="19408"/>
                  <a:pt x="1584" y="19363"/>
                  <a:pt x="1584" y="19306"/>
                </a:cubicBezTo>
                <a:lnTo>
                  <a:pt x="1584" y="19085"/>
                </a:lnTo>
                <a:cubicBezTo>
                  <a:pt x="1584" y="19028"/>
                  <a:pt x="1561" y="18981"/>
                  <a:pt x="1532" y="18981"/>
                </a:cubicBezTo>
                <a:close/>
                <a:moveTo>
                  <a:pt x="2380" y="18981"/>
                </a:moveTo>
                <a:cubicBezTo>
                  <a:pt x="2351" y="18981"/>
                  <a:pt x="2329" y="19028"/>
                  <a:pt x="2329" y="19085"/>
                </a:cubicBezTo>
                <a:lnTo>
                  <a:pt x="2329" y="19306"/>
                </a:lnTo>
                <a:cubicBezTo>
                  <a:pt x="2329" y="19363"/>
                  <a:pt x="2351" y="19408"/>
                  <a:pt x="2380" y="19408"/>
                </a:cubicBezTo>
                <a:cubicBezTo>
                  <a:pt x="2409" y="19408"/>
                  <a:pt x="2433" y="19363"/>
                  <a:pt x="2433" y="19306"/>
                </a:cubicBezTo>
                <a:lnTo>
                  <a:pt x="2433" y="19085"/>
                </a:lnTo>
                <a:cubicBezTo>
                  <a:pt x="2433" y="19028"/>
                  <a:pt x="2409" y="18981"/>
                  <a:pt x="2380" y="18981"/>
                </a:cubicBezTo>
                <a:close/>
                <a:moveTo>
                  <a:pt x="2695" y="18981"/>
                </a:moveTo>
                <a:cubicBezTo>
                  <a:pt x="2666" y="18981"/>
                  <a:pt x="2643" y="19028"/>
                  <a:pt x="2643" y="19085"/>
                </a:cubicBezTo>
                <a:lnTo>
                  <a:pt x="2643" y="19306"/>
                </a:lnTo>
                <a:cubicBezTo>
                  <a:pt x="2643" y="19363"/>
                  <a:pt x="2666" y="19408"/>
                  <a:pt x="2695" y="19408"/>
                </a:cubicBezTo>
                <a:cubicBezTo>
                  <a:pt x="2724" y="19408"/>
                  <a:pt x="2748" y="19363"/>
                  <a:pt x="2748" y="19306"/>
                </a:cubicBezTo>
                <a:lnTo>
                  <a:pt x="2748" y="19085"/>
                </a:lnTo>
                <a:cubicBezTo>
                  <a:pt x="2748" y="19028"/>
                  <a:pt x="2724" y="18981"/>
                  <a:pt x="2695" y="18981"/>
                </a:cubicBezTo>
                <a:close/>
                <a:moveTo>
                  <a:pt x="3545" y="18981"/>
                </a:moveTo>
                <a:cubicBezTo>
                  <a:pt x="3516" y="18981"/>
                  <a:pt x="3492" y="19028"/>
                  <a:pt x="3492" y="19085"/>
                </a:cubicBezTo>
                <a:lnTo>
                  <a:pt x="3492" y="19306"/>
                </a:lnTo>
                <a:cubicBezTo>
                  <a:pt x="3492" y="19363"/>
                  <a:pt x="3516" y="19408"/>
                  <a:pt x="3545" y="19408"/>
                </a:cubicBezTo>
                <a:cubicBezTo>
                  <a:pt x="3574" y="19408"/>
                  <a:pt x="3598" y="19363"/>
                  <a:pt x="3598" y="19306"/>
                </a:cubicBezTo>
                <a:lnTo>
                  <a:pt x="3598" y="19085"/>
                </a:lnTo>
                <a:cubicBezTo>
                  <a:pt x="3598" y="19028"/>
                  <a:pt x="3574" y="18981"/>
                  <a:pt x="3545" y="18981"/>
                </a:cubicBezTo>
                <a:close/>
                <a:moveTo>
                  <a:pt x="3859" y="18981"/>
                </a:moveTo>
                <a:cubicBezTo>
                  <a:pt x="3830" y="18981"/>
                  <a:pt x="3806" y="19028"/>
                  <a:pt x="3806" y="19085"/>
                </a:cubicBezTo>
                <a:lnTo>
                  <a:pt x="3806" y="19306"/>
                </a:lnTo>
                <a:cubicBezTo>
                  <a:pt x="3806" y="19363"/>
                  <a:pt x="3830" y="19408"/>
                  <a:pt x="3859" y="19408"/>
                </a:cubicBezTo>
                <a:cubicBezTo>
                  <a:pt x="3888" y="19408"/>
                  <a:pt x="3912" y="19363"/>
                  <a:pt x="3912" y="19306"/>
                </a:cubicBezTo>
                <a:lnTo>
                  <a:pt x="3912" y="19085"/>
                </a:lnTo>
                <a:cubicBezTo>
                  <a:pt x="3912" y="19028"/>
                  <a:pt x="3888" y="18981"/>
                  <a:pt x="3859" y="18981"/>
                </a:cubicBezTo>
                <a:close/>
                <a:moveTo>
                  <a:pt x="4709" y="18981"/>
                </a:moveTo>
                <a:cubicBezTo>
                  <a:pt x="4680" y="18981"/>
                  <a:pt x="4656" y="19028"/>
                  <a:pt x="4656" y="19085"/>
                </a:cubicBezTo>
                <a:lnTo>
                  <a:pt x="4656" y="19306"/>
                </a:lnTo>
                <a:cubicBezTo>
                  <a:pt x="4656" y="19363"/>
                  <a:pt x="4680" y="19408"/>
                  <a:pt x="4709" y="19408"/>
                </a:cubicBezTo>
                <a:cubicBezTo>
                  <a:pt x="4738" y="19408"/>
                  <a:pt x="4762" y="19363"/>
                  <a:pt x="4762" y="19306"/>
                </a:cubicBezTo>
                <a:lnTo>
                  <a:pt x="4762" y="19085"/>
                </a:lnTo>
                <a:cubicBezTo>
                  <a:pt x="4762" y="19028"/>
                  <a:pt x="4738" y="18981"/>
                  <a:pt x="4709" y="18981"/>
                </a:cubicBezTo>
                <a:close/>
                <a:moveTo>
                  <a:pt x="5023" y="18981"/>
                </a:moveTo>
                <a:cubicBezTo>
                  <a:pt x="4994" y="18981"/>
                  <a:pt x="4970" y="19028"/>
                  <a:pt x="4970" y="19085"/>
                </a:cubicBezTo>
                <a:lnTo>
                  <a:pt x="4970" y="19306"/>
                </a:lnTo>
                <a:cubicBezTo>
                  <a:pt x="4970" y="19363"/>
                  <a:pt x="4994" y="19408"/>
                  <a:pt x="5023" y="19408"/>
                </a:cubicBezTo>
                <a:cubicBezTo>
                  <a:pt x="5053" y="19408"/>
                  <a:pt x="5076" y="19363"/>
                  <a:pt x="5076" y="19306"/>
                </a:cubicBezTo>
                <a:lnTo>
                  <a:pt x="5076" y="19085"/>
                </a:lnTo>
                <a:cubicBezTo>
                  <a:pt x="5076" y="19028"/>
                  <a:pt x="5053" y="18981"/>
                  <a:pt x="5023" y="18981"/>
                </a:cubicBezTo>
                <a:close/>
                <a:moveTo>
                  <a:pt x="5873" y="18981"/>
                </a:moveTo>
                <a:cubicBezTo>
                  <a:pt x="5844" y="18981"/>
                  <a:pt x="5820" y="19028"/>
                  <a:pt x="5820" y="19085"/>
                </a:cubicBezTo>
                <a:lnTo>
                  <a:pt x="5820" y="19306"/>
                </a:lnTo>
                <a:cubicBezTo>
                  <a:pt x="5820" y="19363"/>
                  <a:pt x="5844" y="19408"/>
                  <a:pt x="5873" y="19408"/>
                </a:cubicBezTo>
                <a:cubicBezTo>
                  <a:pt x="5902" y="19408"/>
                  <a:pt x="5926" y="19363"/>
                  <a:pt x="5926" y="19306"/>
                </a:cubicBezTo>
                <a:lnTo>
                  <a:pt x="5926" y="19085"/>
                </a:lnTo>
                <a:cubicBezTo>
                  <a:pt x="5926" y="19028"/>
                  <a:pt x="5902" y="18981"/>
                  <a:pt x="5873" y="18981"/>
                </a:cubicBezTo>
                <a:close/>
                <a:moveTo>
                  <a:pt x="6188" y="18981"/>
                </a:moveTo>
                <a:cubicBezTo>
                  <a:pt x="6159" y="18981"/>
                  <a:pt x="6135" y="19028"/>
                  <a:pt x="6135" y="19085"/>
                </a:cubicBezTo>
                <a:lnTo>
                  <a:pt x="6135" y="19306"/>
                </a:lnTo>
                <a:cubicBezTo>
                  <a:pt x="6135" y="19363"/>
                  <a:pt x="6159" y="19408"/>
                  <a:pt x="6188" y="19408"/>
                </a:cubicBezTo>
                <a:cubicBezTo>
                  <a:pt x="6217" y="19408"/>
                  <a:pt x="6240" y="19363"/>
                  <a:pt x="6240" y="19306"/>
                </a:cubicBezTo>
                <a:lnTo>
                  <a:pt x="6240" y="19085"/>
                </a:lnTo>
                <a:cubicBezTo>
                  <a:pt x="6240" y="19028"/>
                  <a:pt x="6217" y="18981"/>
                  <a:pt x="6188" y="18981"/>
                </a:cubicBezTo>
                <a:close/>
                <a:moveTo>
                  <a:pt x="7036" y="18981"/>
                </a:moveTo>
                <a:cubicBezTo>
                  <a:pt x="7007" y="18981"/>
                  <a:pt x="6984" y="19028"/>
                  <a:pt x="6984" y="19085"/>
                </a:cubicBezTo>
                <a:lnTo>
                  <a:pt x="6984" y="19306"/>
                </a:lnTo>
                <a:cubicBezTo>
                  <a:pt x="6984" y="19363"/>
                  <a:pt x="7007" y="19408"/>
                  <a:pt x="7036" y="19408"/>
                </a:cubicBezTo>
                <a:cubicBezTo>
                  <a:pt x="7065" y="19408"/>
                  <a:pt x="7089" y="19363"/>
                  <a:pt x="7089" y="19306"/>
                </a:cubicBezTo>
                <a:lnTo>
                  <a:pt x="7089" y="19085"/>
                </a:lnTo>
                <a:cubicBezTo>
                  <a:pt x="7089" y="19028"/>
                  <a:pt x="7065" y="18981"/>
                  <a:pt x="7036" y="18981"/>
                </a:cubicBezTo>
                <a:close/>
                <a:moveTo>
                  <a:pt x="7351" y="18981"/>
                </a:moveTo>
                <a:cubicBezTo>
                  <a:pt x="7322" y="18981"/>
                  <a:pt x="7299" y="19028"/>
                  <a:pt x="7299" y="19085"/>
                </a:cubicBezTo>
                <a:lnTo>
                  <a:pt x="7299" y="19306"/>
                </a:lnTo>
                <a:cubicBezTo>
                  <a:pt x="7299" y="19363"/>
                  <a:pt x="7322" y="19408"/>
                  <a:pt x="7351" y="19408"/>
                </a:cubicBezTo>
                <a:cubicBezTo>
                  <a:pt x="7380" y="19408"/>
                  <a:pt x="7404" y="19363"/>
                  <a:pt x="7404" y="19306"/>
                </a:cubicBezTo>
                <a:lnTo>
                  <a:pt x="7404" y="19085"/>
                </a:lnTo>
                <a:cubicBezTo>
                  <a:pt x="7404" y="19028"/>
                  <a:pt x="7380" y="18981"/>
                  <a:pt x="7351" y="18981"/>
                </a:cubicBezTo>
                <a:close/>
                <a:moveTo>
                  <a:pt x="8201" y="18981"/>
                </a:moveTo>
                <a:cubicBezTo>
                  <a:pt x="8171" y="18981"/>
                  <a:pt x="8148" y="19028"/>
                  <a:pt x="8148" y="19085"/>
                </a:cubicBezTo>
                <a:lnTo>
                  <a:pt x="8148" y="19306"/>
                </a:lnTo>
                <a:cubicBezTo>
                  <a:pt x="8148" y="19363"/>
                  <a:pt x="8171" y="19408"/>
                  <a:pt x="8201" y="19408"/>
                </a:cubicBezTo>
                <a:cubicBezTo>
                  <a:pt x="8230" y="19408"/>
                  <a:pt x="8254" y="19363"/>
                  <a:pt x="8254" y="19306"/>
                </a:cubicBezTo>
                <a:lnTo>
                  <a:pt x="8254" y="19085"/>
                </a:lnTo>
                <a:cubicBezTo>
                  <a:pt x="8254" y="19028"/>
                  <a:pt x="8230" y="18981"/>
                  <a:pt x="8201" y="18981"/>
                </a:cubicBezTo>
                <a:close/>
                <a:moveTo>
                  <a:pt x="8515" y="18981"/>
                </a:moveTo>
                <a:cubicBezTo>
                  <a:pt x="8486" y="18981"/>
                  <a:pt x="8462" y="19028"/>
                  <a:pt x="8462" y="19085"/>
                </a:cubicBezTo>
                <a:lnTo>
                  <a:pt x="8462" y="19306"/>
                </a:lnTo>
                <a:cubicBezTo>
                  <a:pt x="8462" y="19363"/>
                  <a:pt x="8486" y="19408"/>
                  <a:pt x="8515" y="19408"/>
                </a:cubicBezTo>
                <a:cubicBezTo>
                  <a:pt x="8544" y="19408"/>
                  <a:pt x="8568" y="19363"/>
                  <a:pt x="8568" y="19306"/>
                </a:cubicBezTo>
                <a:lnTo>
                  <a:pt x="8568" y="19085"/>
                </a:lnTo>
                <a:cubicBezTo>
                  <a:pt x="8568" y="19028"/>
                  <a:pt x="8544" y="18981"/>
                  <a:pt x="8515" y="18981"/>
                </a:cubicBezTo>
                <a:close/>
                <a:moveTo>
                  <a:pt x="9365" y="18981"/>
                </a:moveTo>
                <a:cubicBezTo>
                  <a:pt x="9336" y="18981"/>
                  <a:pt x="9312" y="19028"/>
                  <a:pt x="9312" y="19085"/>
                </a:cubicBezTo>
                <a:lnTo>
                  <a:pt x="9312" y="19306"/>
                </a:lnTo>
                <a:cubicBezTo>
                  <a:pt x="9312" y="19363"/>
                  <a:pt x="9336" y="19408"/>
                  <a:pt x="9365" y="19408"/>
                </a:cubicBezTo>
                <a:cubicBezTo>
                  <a:pt x="9394" y="19408"/>
                  <a:pt x="9418" y="19363"/>
                  <a:pt x="9418" y="19306"/>
                </a:cubicBezTo>
                <a:lnTo>
                  <a:pt x="9418" y="19085"/>
                </a:lnTo>
                <a:cubicBezTo>
                  <a:pt x="9418" y="19028"/>
                  <a:pt x="9394" y="18981"/>
                  <a:pt x="9365" y="18981"/>
                </a:cubicBezTo>
                <a:close/>
                <a:moveTo>
                  <a:pt x="9679" y="18981"/>
                </a:moveTo>
                <a:cubicBezTo>
                  <a:pt x="9650" y="18981"/>
                  <a:pt x="9626" y="19028"/>
                  <a:pt x="9626" y="19085"/>
                </a:cubicBezTo>
                <a:lnTo>
                  <a:pt x="9626" y="19306"/>
                </a:lnTo>
                <a:cubicBezTo>
                  <a:pt x="9626" y="19363"/>
                  <a:pt x="9650" y="19408"/>
                  <a:pt x="9679" y="19408"/>
                </a:cubicBezTo>
                <a:cubicBezTo>
                  <a:pt x="9708" y="19408"/>
                  <a:pt x="9732" y="19363"/>
                  <a:pt x="9732" y="19306"/>
                </a:cubicBezTo>
                <a:lnTo>
                  <a:pt x="9732" y="19085"/>
                </a:lnTo>
                <a:cubicBezTo>
                  <a:pt x="9732" y="19028"/>
                  <a:pt x="9708" y="18981"/>
                  <a:pt x="9679" y="18981"/>
                </a:cubicBezTo>
                <a:close/>
                <a:moveTo>
                  <a:pt x="10529" y="18981"/>
                </a:moveTo>
                <a:cubicBezTo>
                  <a:pt x="10500" y="18981"/>
                  <a:pt x="10476" y="19028"/>
                  <a:pt x="10476" y="19085"/>
                </a:cubicBezTo>
                <a:lnTo>
                  <a:pt x="10476" y="19306"/>
                </a:lnTo>
                <a:cubicBezTo>
                  <a:pt x="10476" y="19363"/>
                  <a:pt x="10500" y="19408"/>
                  <a:pt x="10529" y="19408"/>
                </a:cubicBezTo>
                <a:cubicBezTo>
                  <a:pt x="10558" y="19408"/>
                  <a:pt x="10582" y="19363"/>
                  <a:pt x="10582" y="19306"/>
                </a:cubicBezTo>
                <a:lnTo>
                  <a:pt x="10582" y="19085"/>
                </a:lnTo>
                <a:cubicBezTo>
                  <a:pt x="10582" y="19028"/>
                  <a:pt x="10558" y="18981"/>
                  <a:pt x="10529" y="18981"/>
                </a:cubicBezTo>
                <a:close/>
                <a:moveTo>
                  <a:pt x="10844" y="18981"/>
                </a:moveTo>
                <a:cubicBezTo>
                  <a:pt x="10814" y="18981"/>
                  <a:pt x="10791" y="19028"/>
                  <a:pt x="10791" y="19085"/>
                </a:cubicBezTo>
                <a:lnTo>
                  <a:pt x="10791" y="19306"/>
                </a:lnTo>
                <a:cubicBezTo>
                  <a:pt x="10791" y="19363"/>
                  <a:pt x="10814" y="19408"/>
                  <a:pt x="10844" y="19408"/>
                </a:cubicBezTo>
                <a:cubicBezTo>
                  <a:pt x="10873" y="19408"/>
                  <a:pt x="10895" y="19363"/>
                  <a:pt x="10895" y="19306"/>
                </a:cubicBezTo>
                <a:lnTo>
                  <a:pt x="10895" y="19085"/>
                </a:lnTo>
                <a:cubicBezTo>
                  <a:pt x="10895" y="19028"/>
                  <a:pt x="10873" y="18981"/>
                  <a:pt x="10844" y="18981"/>
                </a:cubicBezTo>
                <a:close/>
                <a:moveTo>
                  <a:pt x="11692" y="18981"/>
                </a:moveTo>
                <a:cubicBezTo>
                  <a:pt x="11663" y="18981"/>
                  <a:pt x="11640" y="19028"/>
                  <a:pt x="11640" y="19085"/>
                </a:cubicBezTo>
                <a:lnTo>
                  <a:pt x="11640" y="19306"/>
                </a:lnTo>
                <a:cubicBezTo>
                  <a:pt x="11640" y="19363"/>
                  <a:pt x="11663" y="19408"/>
                  <a:pt x="11692" y="19408"/>
                </a:cubicBezTo>
                <a:cubicBezTo>
                  <a:pt x="11721" y="19408"/>
                  <a:pt x="11745" y="19363"/>
                  <a:pt x="11745" y="19306"/>
                </a:cubicBezTo>
                <a:lnTo>
                  <a:pt x="11745" y="19085"/>
                </a:lnTo>
                <a:cubicBezTo>
                  <a:pt x="11745" y="19028"/>
                  <a:pt x="11721" y="18981"/>
                  <a:pt x="11692" y="18981"/>
                </a:cubicBezTo>
                <a:close/>
                <a:moveTo>
                  <a:pt x="12007" y="18981"/>
                </a:moveTo>
                <a:cubicBezTo>
                  <a:pt x="11978" y="18981"/>
                  <a:pt x="11955" y="19028"/>
                  <a:pt x="11955" y="19085"/>
                </a:cubicBezTo>
                <a:lnTo>
                  <a:pt x="11955" y="19306"/>
                </a:lnTo>
                <a:cubicBezTo>
                  <a:pt x="11955" y="19363"/>
                  <a:pt x="11978" y="19408"/>
                  <a:pt x="12007" y="19408"/>
                </a:cubicBezTo>
                <a:cubicBezTo>
                  <a:pt x="12036" y="19408"/>
                  <a:pt x="12060" y="19363"/>
                  <a:pt x="12060" y="19306"/>
                </a:cubicBezTo>
                <a:lnTo>
                  <a:pt x="12060" y="19085"/>
                </a:lnTo>
                <a:cubicBezTo>
                  <a:pt x="12060" y="19028"/>
                  <a:pt x="12036" y="18981"/>
                  <a:pt x="12007" y="18981"/>
                </a:cubicBezTo>
                <a:close/>
                <a:moveTo>
                  <a:pt x="12856" y="18981"/>
                </a:moveTo>
                <a:cubicBezTo>
                  <a:pt x="12827" y="18981"/>
                  <a:pt x="12804" y="19028"/>
                  <a:pt x="12804" y="19085"/>
                </a:cubicBezTo>
                <a:lnTo>
                  <a:pt x="12804" y="19306"/>
                </a:lnTo>
                <a:cubicBezTo>
                  <a:pt x="12804" y="19363"/>
                  <a:pt x="12827" y="19408"/>
                  <a:pt x="12856" y="19408"/>
                </a:cubicBezTo>
                <a:cubicBezTo>
                  <a:pt x="12886" y="19408"/>
                  <a:pt x="12909" y="19363"/>
                  <a:pt x="12909" y="19306"/>
                </a:cubicBezTo>
                <a:lnTo>
                  <a:pt x="12909" y="19085"/>
                </a:lnTo>
                <a:cubicBezTo>
                  <a:pt x="12909" y="19028"/>
                  <a:pt x="12886" y="18981"/>
                  <a:pt x="12856" y="18981"/>
                </a:cubicBezTo>
                <a:close/>
                <a:moveTo>
                  <a:pt x="13171" y="18981"/>
                </a:moveTo>
                <a:cubicBezTo>
                  <a:pt x="13142" y="18981"/>
                  <a:pt x="13118" y="19028"/>
                  <a:pt x="13118" y="19085"/>
                </a:cubicBezTo>
                <a:lnTo>
                  <a:pt x="13118" y="19306"/>
                </a:lnTo>
                <a:cubicBezTo>
                  <a:pt x="13118" y="19363"/>
                  <a:pt x="13142" y="19408"/>
                  <a:pt x="13171" y="19408"/>
                </a:cubicBezTo>
                <a:cubicBezTo>
                  <a:pt x="13200" y="19408"/>
                  <a:pt x="13224" y="19363"/>
                  <a:pt x="13224" y="19306"/>
                </a:cubicBezTo>
                <a:lnTo>
                  <a:pt x="13224" y="19085"/>
                </a:lnTo>
                <a:cubicBezTo>
                  <a:pt x="13224" y="19028"/>
                  <a:pt x="13200" y="18981"/>
                  <a:pt x="13171" y="18981"/>
                </a:cubicBezTo>
                <a:close/>
                <a:moveTo>
                  <a:pt x="14021" y="18981"/>
                </a:moveTo>
                <a:cubicBezTo>
                  <a:pt x="13992" y="18981"/>
                  <a:pt x="13968" y="19028"/>
                  <a:pt x="13968" y="19085"/>
                </a:cubicBezTo>
                <a:lnTo>
                  <a:pt x="13968" y="19306"/>
                </a:lnTo>
                <a:cubicBezTo>
                  <a:pt x="13968" y="19363"/>
                  <a:pt x="13992" y="19408"/>
                  <a:pt x="14021" y="19408"/>
                </a:cubicBezTo>
                <a:cubicBezTo>
                  <a:pt x="14050" y="19408"/>
                  <a:pt x="14074" y="19363"/>
                  <a:pt x="14074" y="19306"/>
                </a:cubicBezTo>
                <a:lnTo>
                  <a:pt x="14074" y="19085"/>
                </a:lnTo>
                <a:cubicBezTo>
                  <a:pt x="14074" y="19028"/>
                  <a:pt x="14050" y="18981"/>
                  <a:pt x="14021" y="18981"/>
                </a:cubicBezTo>
                <a:close/>
                <a:moveTo>
                  <a:pt x="14335" y="18981"/>
                </a:moveTo>
                <a:cubicBezTo>
                  <a:pt x="14306" y="18981"/>
                  <a:pt x="14282" y="19028"/>
                  <a:pt x="14282" y="19085"/>
                </a:cubicBezTo>
                <a:lnTo>
                  <a:pt x="14282" y="19306"/>
                </a:lnTo>
                <a:cubicBezTo>
                  <a:pt x="14282" y="19363"/>
                  <a:pt x="14306" y="19408"/>
                  <a:pt x="14335" y="19408"/>
                </a:cubicBezTo>
                <a:cubicBezTo>
                  <a:pt x="14364" y="19408"/>
                  <a:pt x="14388" y="19363"/>
                  <a:pt x="14388" y="19306"/>
                </a:cubicBezTo>
                <a:lnTo>
                  <a:pt x="14388" y="19085"/>
                </a:lnTo>
                <a:cubicBezTo>
                  <a:pt x="14388" y="19028"/>
                  <a:pt x="14364" y="18981"/>
                  <a:pt x="14335" y="18981"/>
                </a:cubicBezTo>
                <a:close/>
                <a:moveTo>
                  <a:pt x="15185" y="18981"/>
                </a:moveTo>
                <a:cubicBezTo>
                  <a:pt x="15156" y="18981"/>
                  <a:pt x="15132" y="19028"/>
                  <a:pt x="15132" y="19085"/>
                </a:cubicBezTo>
                <a:lnTo>
                  <a:pt x="15132" y="19306"/>
                </a:lnTo>
                <a:cubicBezTo>
                  <a:pt x="15132" y="19363"/>
                  <a:pt x="15156" y="19408"/>
                  <a:pt x="15185" y="19408"/>
                </a:cubicBezTo>
                <a:cubicBezTo>
                  <a:pt x="15214" y="19408"/>
                  <a:pt x="15237" y="19363"/>
                  <a:pt x="15237" y="19306"/>
                </a:cubicBezTo>
                <a:lnTo>
                  <a:pt x="15237" y="19085"/>
                </a:lnTo>
                <a:cubicBezTo>
                  <a:pt x="15237" y="19028"/>
                  <a:pt x="15214" y="18981"/>
                  <a:pt x="15185" y="18981"/>
                </a:cubicBezTo>
                <a:close/>
                <a:moveTo>
                  <a:pt x="15500" y="18981"/>
                </a:moveTo>
                <a:cubicBezTo>
                  <a:pt x="15470" y="18981"/>
                  <a:pt x="15447" y="19028"/>
                  <a:pt x="15447" y="19085"/>
                </a:cubicBezTo>
                <a:lnTo>
                  <a:pt x="15447" y="19306"/>
                </a:lnTo>
                <a:cubicBezTo>
                  <a:pt x="15447" y="19363"/>
                  <a:pt x="15470" y="19408"/>
                  <a:pt x="15500" y="19408"/>
                </a:cubicBezTo>
                <a:cubicBezTo>
                  <a:pt x="15529" y="19408"/>
                  <a:pt x="15551" y="19363"/>
                  <a:pt x="15551" y="19306"/>
                </a:cubicBezTo>
                <a:lnTo>
                  <a:pt x="15551" y="19085"/>
                </a:lnTo>
                <a:cubicBezTo>
                  <a:pt x="15551" y="19028"/>
                  <a:pt x="15529" y="18981"/>
                  <a:pt x="15500" y="18981"/>
                </a:cubicBezTo>
                <a:close/>
                <a:moveTo>
                  <a:pt x="16349" y="18981"/>
                </a:moveTo>
                <a:cubicBezTo>
                  <a:pt x="16320" y="18981"/>
                  <a:pt x="16296" y="19028"/>
                  <a:pt x="16296" y="19085"/>
                </a:cubicBezTo>
                <a:lnTo>
                  <a:pt x="16296" y="19306"/>
                </a:lnTo>
                <a:cubicBezTo>
                  <a:pt x="16296" y="19363"/>
                  <a:pt x="16320" y="19408"/>
                  <a:pt x="16349" y="19408"/>
                </a:cubicBezTo>
                <a:cubicBezTo>
                  <a:pt x="16378" y="19408"/>
                  <a:pt x="16401" y="19363"/>
                  <a:pt x="16401" y="19306"/>
                </a:cubicBezTo>
                <a:lnTo>
                  <a:pt x="16401" y="19085"/>
                </a:lnTo>
                <a:cubicBezTo>
                  <a:pt x="16401" y="19028"/>
                  <a:pt x="16378" y="18981"/>
                  <a:pt x="16349" y="18981"/>
                </a:cubicBezTo>
                <a:close/>
                <a:moveTo>
                  <a:pt x="16663" y="18981"/>
                </a:moveTo>
                <a:cubicBezTo>
                  <a:pt x="16634" y="18981"/>
                  <a:pt x="16611" y="19028"/>
                  <a:pt x="16611" y="19085"/>
                </a:cubicBezTo>
                <a:lnTo>
                  <a:pt x="16611" y="19306"/>
                </a:lnTo>
                <a:cubicBezTo>
                  <a:pt x="16611" y="19363"/>
                  <a:pt x="16634" y="19408"/>
                  <a:pt x="16663" y="19408"/>
                </a:cubicBezTo>
                <a:cubicBezTo>
                  <a:pt x="16692" y="19408"/>
                  <a:pt x="16716" y="19363"/>
                  <a:pt x="16716" y="19306"/>
                </a:cubicBezTo>
                <a:lnTo>
                  <a:pt x="16716" y="19085"/>
                </a:lnTo>
                <a:cubicBezTo>
                  <a:pt x="16716" y="19028"/>
                  <a:pt x="16692" y="18981"/>
                  <a:pt x="16663" y="18981"/>
                </a:cubicBezTo>
                <a:close/>
                <a:moveTo>
                  <a:pt x="17512" y="18981"/>
                </a:moveTo>
                <a:cubicBezTo>
                  <a:pt x="17483" y="18981"/>
                  <a:pt x="17459" y="19028"/>
                  <a:pt x="17459" y="19085"/>
                </a:cubicBezTo>
                <a:lnTo>
                  <a:pt x="17459" y="19306"/>
                </a:lnTo>
                <a:cubicBezTo>
                  <a:pt x="17459" y="19363"/>
                  <a:pt x="17483" y="19408"/>
                  <a:pt x="17512" y="19408"/>
                </a:cubicBezTo>
                <a:cubicBezTo>
                  <a:pt x="17541" y="19408"/>
                  <a:pt x="17565" y="19363"/>
                  <a:pt x="17565" y="19306"/>
                </a:cubicBezTo>
                <a:lnTo>
                  <a:pt x="17565" y="19085"/>
                </a:lnTo>
                <a:cubicBezTo>
                  <a:pt x="17565" y="19028"/>
                  <a:pt x="17541" y="18981"/>
                  <a:pt x="17512" y="18981"/>
                </a:cubicBezTo>
                <a:close/>
                <a:moveTo>
                  <a:pt x="17827" y="18981"/>
                </a:moveTo>
                <a:cubicBezTo>
                  <a:pt x="17798" y="18981"/>
                  <a:pt x="17774" y="19028"/>
                  <a:pt x="17774" y="19085"/>
                </a:cubicBezTo>
                <a:lnTo>
                  <a:pt x="17774" y="19306"/>
                </a:lnTo>
                <a:cubicBezTo>
                  <a:pt x="17774" y="19363"/>
                  <a:pt x="17798" y="19408"/>
                  <a:pt x="17827" y="19408"/>
                </a:cubicBezTo>
                <a:cubicBezTo>
                  <a:pt x="17856" y="19408"/>
                  <a:pt x="17880" y="19363"/>
                  <a:pt x="17880" y="19306"/>
                </a:cubicBezTo>
                <a:lnTo>
                  <a:pt x="17880" y="19085"/>
                </a:lnTo>
                <a:cubicBezTo>
                  <a:pt x="17880" y="19028"/>
                  <a:pt x="17856" y="18981"/>
                  <a:pt x="17827" y="18981"/>
                </a:cubicBezTo>
                <a:close/>
                <a:moveTo>
                  <a:pt x="18677" y="18981"/>
                </a:moveTo>
                <a:cubicBezTo>
                  <a:pt x="18648" y="18981"/>
                  <a:pt x="18624" y="19028"/>
                  <a:pt x="18624" y="19085"/>
                </a:cubicBezTo>
                <a:lnTo>
                  <a:pt x="18624" y="19306"/>
                </a:lnTo>
                <a:cubicBezTo>
                  <a:pt x="18624" y="19363"/>
                  <a:pt x="18648" y="19408"/>
                  <a:pt x="18677" y="19408"/>
                </a:cubicBezTo>
                <a:cubicBezTo>
                  <a:pt x="18706" y="19408"/>
                  <a:pt x="18730" y="19363"/>
                  <a:pt x="18730" y="19306"/>
                </a:cubicBezTo>
                <a:lnTo>
                  <a:pt x="18730" y="19085"/>
                </a:lnTo>
                <a:cubicBezTo>
                  <a:pt x="18730" y="19028"/>
                  <a:pt x="18706" y="18981"/>
                  <a:pt x="18677" y="18981"/>
                </a:cubicBezTo>
                <a:close/>
                <a:moveTo>
                  <a:pt x="18991" y="18981"/>
                </a:moveTo>
                <a:cubicBezTo>
                  <a:pt x="18962" y="18981"/>
                  <a:pt x="18938" y="19028"/>
                  <a:pt x="18938" y="19085"/>
                </a:cubicBezTo>
                <a:lnTo>
                  <a:pt x="18938" y="19306"/>
                </a:lnTo>
                <a:cubicBezTo>
                  <a:pt x="18938" y="19363"/>
                  <a:pt x="18962" y="19408"/>
                  <a:pt x="18991" y="19408"/>
                </a:cubicBezTo>
                <a:cubicBezTo>
                  <a:pt x="19020" y="19408"/>
                  <a:pt x="19044" y="19363"/>
                  <a:pt x="19044" y="19306"/>
                </a:cubicBezTo>
                <a:lnTo>
                  <a:pt x="19044" y="19085"/>
                </a:lnTo>
                <a:cubicBezTo>
                  <a:pt x="19044" y="19028"/>
                  <a:pt x="19020" y="18981"/>
                  <a:pt x="18991" y="18981"/>
                </a:cubicBezTo>
                <a:close/>
                <a:moveTo>
                  <a:pt x="19841" y="18981"/>
                </a:moveTo>
                <a:cubicBezTo>
                  <a:pt x="19812" y="18981"/>
                  <a:pt x="19788" y="19028"/>
                  <a:pt x="19788" y="19085"/>
                </a:cubicBezTo>
                <a:lnTo>
                  <a:pt x="19788" y="19306"/>
                </a:lnTo>
                <a:cubicBezTo>
                  <a:pt x="19788" y="19363"/>
                  <a:pt x="19812" y="19408"/>
                  <a:pt x="19841" y="19408"/>
                </a:cubicBezTo>
                <a:cubicBezTo>
                  <a:pt x="19870" y="19408"/>
                  <a:pt x="19894" y="19363"/>
                  <a:pt x="19894" y="19306"/>
                </a:cubicBezTo>
                <a:lnTo>
                  <a:pt x="19894" y="19085"/>
                </a:lnTo>
                <a:cubicBezTo>
                  <a:pt x="19894" y="19028"/>
                  <a:pt x="19870" y="18981"/>
                  <a:pt x="19841" y="18981"/>
                </a:cubicBezTo>
                <a:close/>
                <a:moveTo>
                  <a:pt x="20155" y="18981"/>
                </a:moveTo>
                <a:cubicBezTo>
                  <a:pt x="20126" y="18981"/>
                  <a:pt x="20102" y="19028"/>
                  <a:pt x="20102" y="19085"/>
                </a:cubicBezTo>
                <a:lnTo>
                  <a:pt x="20102" y="19306"/>
                </a:lnTo>
                <a:cubicBezTo>
                  <a:pt x="20102" y="19363"/>
                  <a:pt x="20126" y="19408"/>
                  <a:pt x="20155" y="19408"/>
                </a:cubicBezTo>
                <a:cubicBezTo>
                  <a:pt x="20184" y="19408"/>
                  <a:pt x="20207" y="19363"/>
                  <a:pt x="20207" y="19306"/>
                </a:cubicBezTo>
                <a:lnTo>
                  <a:pt x="20207" y="19085"/>
                </a:lnTo>
                <a:cubicBezTo>
                  <a:pt x="20207" y="19028"/>
                  <a:pt x="20184" y="18981"/>
                  <a:pt x="20155" y="18981"/>
                </a:cubicBezTo>
                <a:close/>
                <a:moveTo>
                  <a:pt x="21004" y="18981"/>
                </a:moveTo>
                <a:cubicBezTo>
                  <a:pt x="20975" y="18981"/>
                  <a:pt x="20952" y="19028"/>
                  <a:pt x="20952" y="19085"/>
                </a:cubicBezTo>
                <a:lnTo>
                  <a:pt x="20952" y="19306"/>
                </a:lnTo>
                <a:cubicBezTo>
                  <a:pt x="20952" y="19363"/>
                  <a:pt x="20975" y="19408"/>
                  <a:pt x="21004" y="19408"/>
                </a:cubicBezTo>
                <a:cubicBezTo>
                  <a:pt x="21033" y="19408"/>
                  <a:pt x="21057" y="19363"/>
                  <a:pt x="21057" y="19306"/>
                </a:cubicBezTo>
                <a:lnTo>
                  <a:pt x="21057" y="19085"/>
                </a:lnTo>
                <a:cubicBezTo>
                  <a:pt x="21057" y="19028"/>
                  <a:pt x="21033" y="18981"/>
                  <a:pt x="21004" y="18981"/>
                </a:cubicBezTo>
                <a:close/>
                <a:moveTo>
                  <a:pt x="21319" y="18981"/>
                </a:moveTo>
                <a:cubicBezTo>
                  <a:pt x="21289" y="18981"/>
                  <a:pt x="21267" y="19028"/>
                  <a:pt x="21267" y="19085"/>
                </a:cubicBezTo>
                <a:lnTo>
                  <a:pt x="21267" y="19306"/>
                </a:lnTo>
                <a:cubicBezTo>
                  <a:pt x="21267" y="19363"/>
                  <a:pt x="21289" y="19408"/>
                  <a:pt x="21319" y="19408"/>
                </a:cubicBezTo>
                <a:cubicBezTo>
                  <a:pt x="21348" y="19408"/>
                  <a:pt x="21372" y="19363"/>
                  <a:pt x="21372" y="19306"/>
                </a:cubicBezTo>
                <a:lnTo>
                  <a:pt x="21372" y="19085"/>
                </a:lnTo>
                <a:cubicBezTo>
                  <a:pt x="21372" y="19028"/>
                  <a:pt x="21348" y="18981"/>
                  <a:pt x="21319" y="18981"/>
                </a:cubicBezTo>
                <a:close/>
                <a:moveTo>
                  <a:pt x="281" y="19711"/>
                </a:moveTo>
                <a:cubicBezTo>
                  <a:pt x="252" y="19711"/>
                  <a:pt x="228" y="19758"/>
                  <a:pt x="228" y="19815"/>
                </a:cubicBezTo>
                <a:lnTo>
                  <a:pt x="228" y="20036"/>
                </a:lnTo>
                <a:cubicBezTo>
                  <a:pt x="228" y="20093"/>
                  <a:pt x="252" y="20138"/>
                  <a:pt x="281" y="20138"/>
                </a:cubicBezTo>
                <a:cubicBezTo>
                  <a:pt x="311" y="20138"/>
                  <a:pt x="334" y="20093"/>
                  <a:pt x="334" y="20036"/>
                </a:cubicBezTo>
                <a:lnTo>
                  <a:pt x="334" y="19815"/>
                </a:lnTo>
                <a:cubicBezTo>
                  <a:pt x="334" y="19758"/>
                  <a:pt x="311" y="19711"/>
                  <a:pt x="281" y="19711"/>
                </a:cubicBezTo>
                <a:close/>
                <a:moveTo>
                  <a:pt x="596" y="19711"/>
                </a:moveTo>
                <a:cubicBezTo>
                  <a:pt x="567" y="19711"/>
                  <a:pt x="543" y="19758"/>
                  <a:pt x="543" y="19815"/>
                </a:cubicBezTo>
                <a:lnTo>
                  <a:pt x="543" y="20036"/>
                </a:lnTo>
                <a:cubicBezTo>
                  <a:pt x="543" y="20093"/>
                  <a:pt x="567" y="20138"/>
                  <a:pt x="596" y="20138"/>
                </a:cubicBezTo>
                <a:cubicBezTo>
                  <a:pt x="625" y="20138"/>
                  <a:pt x="649" y="20093"/>
                  <a:pt x="649" y="20036"/>
                </a:cubicBezTo>
                <a:lnTo>
                  <a:pt x="649" y="19815"/>
                </a:lnTo>
                <a:cubicBezTo>
                  <a:pt x="649" y="19758"/>
                  <a:pt x="625" y="19711"/>
                  <a:pt x="596" y="19711"/>
                </a:cubicBezTo>
                <a:close/>
                <a:moveTo>
                  <a:pt x="1446" y="19711"/>
                </a:moveTo>
                <a:cubicBezTo>
                  <a:pt x="1417" y="19711"/>
                  <a:pt x="1393" y="19758"/>
                  <a:pt x="1393" y="19815"/>
                </a:cubicBezTo>
                <a:lnTo>
                  <a:pt x="1393" y="20036"/>
                </a:lnTo>
                <a:cubicBezTo>
                  <a:pt x="1393" y="20093"/>
                  <a:pt x="1417" y="20138"/>
                  <a:pt x="1446" y="20138"/>
                </a:cubicBezTo>
                <a:cubicBezTo>
                  <a:pt x="1475" y="20138"/>
                  <a:pt x="1499" y="20093"/>
                  <a:pt x="1499" y="20036"/>
                </a:cubicBezTo>
                <a:lnTo>
                  <a:pt x="1499" y="19815"/>
                </a:lnTo>
                <a:cubicBezTo>
                  <a:pt x="1499" y="19758"/>
                  <a:pt x="1475" y="19711"/>
                  <a:pt x="1446" y="19711"/>
                </a:cubicBezTo>
                <a:close/>
                <a:moveTo>
                  <a:pt x="1760" y="19711"/>
                </a:moveTo>
                <a:cubicBezTo>
                  <a:pt x="1731" y="19711"/>
                  <a:pt x="1707" y="19758"/>
                  <a:pt x="1707" y="19815"/>
                </a:cubicBezTo>
                <a:lnTo>
                  <a:pt x="1707" y="20036"/>
                </a:lnTo>
                <a:cubicBezTo>
                  <a:pt x="1707" y="20093"/>
                  <a:pt x="1731" y="20138"/>
                  <a:pt x="1760" y="20138"/>
                </a:cubicBezTo>
                <a:cubicBezTo>
                  <a:pt x="1789" y="20138"/>
                  <a:pt x="1813" y="20093"/>
                  <a:pt x="1813" y="20036"/>
                </a:cubicBezTo>
                <a:lnTo>
                  <a:pt x="1813" y="19815"/>
                </a:lnTo>
                <a:cubicBezTo>
                  <a:pt x="1813" y="19758"/>
                  <a:pt x="1789" y="19711"/>
                  <a:pt x="1760" y="19711"/>
                </a:cubicBezTo>
                <a:close/>
                <a:moveTo>
                  <a:pt x="2610" y="19711"/>
                </a:moveTo>
                <a:cubicBezTo>
                  <a:pt x="2581" y="19711"/>
                  <a:pt x="2557" y="19758"/>
                  <a:pt x="2557" y="19815"/>
                </a:cubicBezTo>
                <a:lnTo>
                  <a:pt x="2557" y="20036"/>
                </a:lnTo>
                <a:cubicBezTo>
                  <a:pt x="2557" y="20093"/>
                  <a:pt x="2581" y="20138"/>
                  <a:pt x="2610" y="20138"/>
                </a:cubicBezTo>
                <a:cubicBezTo>
                  <a:pt x="2639" y="20138"/>
                  <a:pt x="2662" y="20093"/>
                  <a:pt x="2662" y="20036"/>
                </a:cubicBezTo>
                <a:lnTo>
                  <a:pt x="2662" y="19815"/>
                </a:lnTo>
                <a:cubicBezTo>
                  <a:pt x="2662" y="19758"/>
                  <a:pt x="2639" y="19711"/>
                  <a:pt x="2610" y="19711"/>
                </a:cubicBezTo>
                <a:close/>
                <a:moveTo>
                  <a:pt x="2924" y="19711"/>
                </a:moveTo>
                <a:cubicBezTo>
                  <a:pt x="2895" y="19711"/>
                  <a:pt x="2871" y="19758"/>
                  <a:pt x="2871" y="19815"/>
                </a:cubicBezTo>
                <a:lnTo>
                  <a:pt x="2871" y="20036"/>
                </a:lnTo>
                <a:cubicBezTo>
                  <a:pt x="2871" y="20093"/>
                  <a:pt x="2895" y="20138"/>
                  <a:pt x="2924" y="20138"/>
                </a:cubicBezTo>
                <a:cubicBezTo>
                  <a:pt x="2954" y="20138"/>
                  <a:pt x="2976" y="20093"/>
                  <a:pt x="2976" y="20036"/>
                </a:cubicBezTo>
                <a:lnTo>
                  <a:pt x="2976" y="19815"/>
                </a:lnTo>
                <a:cubicBezTo>
                  <a:pt x="2976" y="19758"/>
                  <a:pt x="2954" y="19711"/>
                  <a:pt x="2924" y="19711"/>
                </a:cubicBezTo>
                <a:close/>
                <a:moveTo>
                  <a:pt x="3773" y="19711"/>
                </a:moveTo>
                <a:cubicBezTo>
                  <a:pt x="3744" y="19711"/>
                  <a:pt x="3721" y="19758"/>
                  <a:pt x="3721" y="19815"/>
                </a:cubicBezTo>
                <a:lnTo>
                  <a:pt x="3721" y="20036"/>
                </a:lnTo>
                <a:cubicBezTo>
                  <a:pt x="3721" y="20093"/>
                  <a:pt x="3744" y="20138"/>
                  <a:pt x="3773" y="20138"/>
                </a:cubicBezTo>
                <a:cubicBezTo>
                  <a:pt x="3802" y="20138"/>
                  <a:pt x="3826" y="20093"/>
                  <a:pt x="3826" y="20036"/>
                </a:cubicBezTo>
                <a:lnTo>
                  <a:pt x="3826" y="19815"/>
                </a:lnTo>
                <a:cubicBezTo>
                  <a:pt x="3826" y="19758"/>
                  <a:pt x="3802" y="19711"/>
                  <a:pt x="3773" y="19711"/>
                </a:cubicBezTo>
                <a:close/>
                <a:moveTo>
                  <a:pt x="4088" y="19711"/>
                </a:moveTo>
                <a:cubicBezTo>
                  <a:pt x="4058" y="19711"/>
                  <a:pt x="4035" y="19758"/>
                  <a:pt x="4035" y="19815"/>
                </a:cubicBezTo>
                <a:lnTo>
                  <a:pt x="4035" y="20036"/>
                </a:lnTo>
                <a:cubicBezTo>
                  <a:pt x="4035" y="20093"/>
                  <a:pt x="4058" y="20138"/>
                  <a:pt x="4088" y="20138"/>
                </a:cubicBezTo>
                <a:cubicBezTo>
                  <a:pt x="4117" y="20138"/>
                  <a:pt x="4141" y="20093"/>
                  <a:pt x="4141" y="20036"/>
                </a:cubicBezTo>
                <a:lnTo>
                  <a:pt x="4141" y="19815"/>
                </a:lnTo>
                <a:cubicBezTo>
                  <a:pt x="4141" y="19758"/>
                  <a:pt x="4117" y="19711"/>
                  <a:pt x="4088" y="19711"/>
                </a:cubicBezTo>
                <a:close/>
                <a:moveTo>
                  <a:pt x="4937" y="19711"/>
                </a:moveTo>
                <a:cubicBezTo>
                  <a:pt x="4908" y="19711"/>
                  <a:pt x="4884" y="19758"/>
                  <a:pt x="4884" y="19815"/>
                </a:cubicBezTo>
                <a:lnTo>
                  <a:pt x="4884" y="20036"/>
                </a:lnTo>
                <a:cubicBezTo>
                  <a:pt x="4884" y="20093"/>
                  <a:pt x="4908" y="20138"/>
                  <a:pt x="4937" y="20138"/>
                </a:cubicBezTo>
                <a:cubicBezTo>
                  <a:pt x="4966" y="20138"/>
                  <a:pt x="4990" y="20093"/>
                  <a:pt x="4990" y="20036"/>
                </a:cubicBezTo>
                <a:lnTo>
                  <a:pt x="4990" y="19815"/>
                </a:lnTo>
                <a:cubicBezTo>
                  <a:pt x="4990" y="19758"/>
                  <a:pt x="4966" y="19711"/>
                  <a:pt x="4937" y="19711"/>
                </a:cubicBezTo>
                <a:close/>
                <a:moveTo>
                  <a:pt x="5252" y="19711"/>
                </a:moveTo>
                <a:cubicBezTo>
                  <a:pt x="5223" y="19711"/>
                  <a:pt x="5199" y="19758"/>
                  <a:pt x="5199" y="19815"/>
                </a:cubicBezTo>
                <a:lnTo>
                  <a:pt x="5199" y="20036"/>
                </a:lnTo>
                <a:cubicBezTo>
                  <a:pt x="5199" y="20093"/>
                  <a:pt x="5223" y="20138"/>
                  <a:pt x="5252" y="20138"/>
                </a:cubicBezTo>
                <a:cubicBezTo>
                  <a:pt x="5281" y="20138"/>
                  <a:pt x="5305" y="20093"/>
                  <a:pt x="5305" y="20036"/>
                </a:cubicBezTo>
                <a:lnTo>
                  <a:pt x="5305" y="19815"/>
                </a:lnTo>
                <a:cubicBezTo>
                  <a:pt x="5305" y="19758"/>
                  <a:pt x="5281" y="19711"/>
                  <a:pt x="5252" y="19711"/>
                </a:cubicBezTo>
                <a:close/>
                <a:moveTo>
                  <a:pt x="6102" y="19711"/>
                </a:moveTo>
                <a:cubicBezTo>
                  <a:pt x="6072" y="19711"/>
                  <a:pt x="6049" y="19758"/>
                  <a:pt x="6049" y="19815"/>
                </a:cubicBezTo>
                <a:lnTo>
                  <a:pt x="6049" y="20036"/>
                </a:lnTo>
                <a:cubicBezTo>
                  <a:pt x="6049" y="20093"/>
                  <a:pt x="6072" y="20138"/>
                  <a:pt x="6102" y="20138"/>
                </a:cubicBezTo>
                <a:cubicBezTo>
                  <a:pt x="6131" y="20138"/>
                  <a:pt x="6155" y="20093"/>
                  <a:pt x="6155" y="20036"/>
                </a:cubicBezTo>
                <a:lnTo>
                  <a:pt x="6155" y="19815"/>
                </a:lnTo>
                <a:cubicBezTo>
                  <a:pt x="6155" y="19758"/>
                  <a:pt x="6131" y="19711"/>
                  <a:pt x="6102" y="19711"/>
                </a:cubicBezTo>
                <a:close/>
                <a:moveTo>
                  <a:pt x="6416" y="19711"/>
                </a:moveTo>
                <a:cubicBezTo>
                  <a:pt x="6387" y="19711"/>
                  <a:pt x="6363" y="19758"/>
                  <a:pt x="6363" y="19815"/>
                </a:cubicBezTo>
                <a:lnTo>
                  <a:pt x="6363" y="20036"/>
                </a:lnTo>
                <a:cubicBezTo>
                  <a:pt x="6363" y="20093"/>
                  <a:pt x="6387" y="20138"/>
                  <a:pt x="6416" y="20138"/>
                </a:cubicBezTo>
                <a:cubicBezTo>
                  <a:pt x="6445" y="20138"/>
                  <a:pt x="6469" y="20093"/>
                  <a:pt x="6469" y="20036"/>
                </a:cubicBezTo>
                <a:lnTo>
                  <a:pt x="6469" y="19815"/>
                </a:lnTo>
                <a:cubicBezTo>
                  <a:pt x="6469" y="19758"/>
                  <a:pt x="6445" y="19711"/>
                  <a:pt x="6416" y="19711"/>
                </a:cubicBezTo>
                <a:close/>
                <a:moveTo>
                  <a:pt x="7266" y="19711"/>
                </a:moveTo>
                <a:cubicBezTo>
                  <a:pt x="7237" y="19711"/>
                  <a:pt x="7213" y="19758"/>
                  <a:pt x="7213" y="19815"/>
                </a:cubicBezTo>
                <a:lnTo>
                  <a:pt x="7213" y="20036"/>
                </a:lnTo>
                <a:cubicBezTo>
                  <a:pt x="7213" y="20093"/>
                  <a:pt x="7237" y="20138"/>
                  <a:pt x="7266" y="20138"/>
                </a:cubicBezTo>
                <a:cubicBezTo>
                  <a:pt x="7295" y="20138"/>
                  <a:pt x="7318" y="20093"/>
                  <a:pt x="7318" y="20036"/>
                </a:cubicBezTo>
                <a:lnTo>
                  <a:pt x="7318" y="19815"/>
                </a:lnTo>
                <a:cubicBezTo>
                  <a:pt x="7318" y="19758"/>
                  <a:pt x="7295" y="19711"/>
                  <a:pt x="7266" y="19711"/>
                </a:cubicBezTo>
                <a:close/>
                <a:moveTo>
                  <a:pt x="7580" y="19711"/>
                </a:moveTo>
                <a:cubicBezTo>
                  <a:pt x="7551" y="19711"/>
                  <a:pt x="7527" y="19758"/>
                  <a:pt x="7527" y="19815"/>
                </a:cubicBezTo>
                <a:lnTo>
                  <a:pt x="7527" y="20036"/>
                </a:lnTo>
                <a:cubicBezTo>
                  <a:pt x="7527" y="20093"/>
                  <a:pt x="7551" y="20138"/>
                  <a:pt x="7580" y="20138"/>
                </a:cubicBezTo>
                <a:cubicBezTo>
                  <a:pt x="7609" y="20138"/>
                  <a:pt x="7632" y="20093"/>
                  <a:pt x="7632" y="20036"/>
                </a:cubicBezTo>
                <a:lnTo>
                  <a:pt x="7632" y="19815"/>
                </a:lnTo>
                <a:cubicBezTo>
                  <a:pt x="7632" y="19758"/>
                  <a:pt x="7609" y="19711"/>
                  <a:pt x="7580" y="19711"/>
                </a:cubicBezTo>
                <a:close/>
                <a:moveTo>
                  <a:pt x="8429" y="19711"/>
                </a:moveTo>
                <a:cubicBezTo>
                  <a:pt x="8400" y="19711"/>
                  <a:pt x="8377" y="19758"/>
                  <a:pt x="8377" y="19815"/>
                </a:cubicBezTo>
                <a:lnTo>
                  <a:pt x="8377" y="20036"/>
                </a:lnTo>
                <a:cubicBezTo>
                  <a:pt x="8377" y="20093"/>
                  <a:pt x="8400" y="20138"/>
                  <a:pt x="8429" y="20138"/>
                </a:cubicBezTo>
                <a:cubicBezTo>
                  <a:pt x="8458" y="20138"/>
                  <a:pt x="8482" y="20093"/>
                  <a:pt x="8482" y="20036"/>
                </a:cubicBezTo>
                <a:lnTo>
                  <a:pt x="8482" y="19815"/>
                </a:lnTo>
                <a:cubicBezTo>
                  <a:pt x="8482" y="19758"/>
                  <a:pt x="8458" y="19711"/>
                  <a:pt x="8429" y="19711"/>
                </a:cubicBezTo>
                <a:close/>
                <a:moveTo>
                  <a:pt x="8744" y="19711"/>
                </a:moveTo>
                <a:cubicBezTo>
                  <a:pt x="8714" y="19711"/>
                  <a:pt x="8691" y="19758"/>
                  <a:pt x="8691" y="19815"/>
                </a:cubicBezTo>
                <a:lnTo>
                  <a:pt x="8691" y="20036"/>
                </a:lnTo>
                <a:cubicBezTo>
                  <a:pt x="8691" y="20093"/>
                  <a:pt x="8714" y="20138"/>
                  <a:pt x="8744" y="20138"/>
                </a:cubicBezTo>
                <a:cubicBezTo>
                  <a:pt x="8773" y="20138"/>
                  <a:pt x="8796" y="20093"/>
                  <a:pt x="8796" y="20036"/>
                </a:cubicBezTo>
                <a:lnTo>
                  <a:pt x="8796" y="19815"/>
                </a:lnTo>
                <a:cubicBezTo>
                  <a:pt x="8796" y="19758"/>
                  <a:pt x="8773" y="19711"/>
                  <a:pt x="8744" y="19711"/>
                </a:cubicBezTo>
                <a:close/>
                <a:moveTo>
                  <a:pt x="9593" y="19711"/>
                </a:moveTo>
                <a:cubicBezTo>
                  <a:pt x="9564" y="19711"/>
                  <a:pt x="9540" y="19758"/>
                  <a:pt x="9540" y="19815"/>
                </a:cubicBezTo>
                <a:lnTo>
                  <a:pt x="9540" y="20036"/>
                </a:lnTo>
                <a:cubicBezTo>
                  <a:pt x="9540" y="20093"/>
                  <a:pt x="9564" y="20138"/>
                  <a:pt x="9593" y="20138"/>
                </a:cubicBezTo>
                <a:cubicBezTo>
                  <a:pt x="9622" y="20138"/>
                  <a:pt x="9646" y="20093"/>
                  <a:pt x="9646" y="20036"/>
                </a:cubicBezTo>
                <a:lnTo>
                  <a:pt x="9646" y="19815"/>
                </a:lnTo>
                <a:cubicBezTo>
                  <a:pt x="9646" y="19758"/>
                  <a:pt x="9622" y="19711"/>
                  <a:pt x="9593" y="19711"/>
                </a:cubicBezTo>
                <a:close/>
                <a:moveTo>
                  <a:pt x="9908" y="19711"/>
                </a:moveTo>
                <a:cubicBezTo>
                  <a:pt x="9879" y="19711"/>
                  <a:pt x="9855" y="19758"/>
                  <a:pt x="9855" y="19815"/>
                </a:cubicBezTo>
                <a:lnTo>
                  <a:pt x="9855" y="20036"/>
                </a:lnTo>
                <a:cubicBezTo>
                  <a:pt x="9855" y="20093"/>
                  <a:pt x="9879" y="20138"/>
                  <a:pt x="9908" y="20138"/>
                </a:cubicBezTo>
                <a:cubicBezTo>
                  <a:pt x="9937" y="20138"/>
                  <a:pt x="9961" y="20093"/>
                  <a:pt x="9961" y="20036"/>
                </a:cubicBezTo>
                <a:lnTo>
                  <a:pt x="9961" y="19815"/>
                </a:lnTo>
                <a:cubicBezTo>
                  <a:pt x="9961" y="19758"/>
                  <a:pt x="9937" y="19711"/>
                  <a:pt x="9908" y="19711"/>
                </a:cubicBezTo>
                <a:close/>
                <a:moveTo>
                  <a:pt x="10758" y="19711"/>
                </a:moveTo>
                <a:cubicBezTo>
                  <a:pt x="10728" y="19711"/>
                  <a:pt x="10705" y="19758"/>
                  <a:pt x="10705" y="19815"/>
                </a:cubicBezTo>
                <a:lnTo>
                  <a:pt x="10705" y="20036"/>
                </a:lnTo>
                <a:cubicBezTo>
                  <a:pt x="10705" y="20093"/>
                  <a:pt x="10728" y="20138"/>
                  <a:pt x="10758" y="20138"/>
                </a:cubicBezTo>
                <a:cubicBezTo>
                  <a:pt x="10787" y="20138"/>
                  <a:pt x="10810" y="20093"/>
                  <a:pt x="10810" y="20036"/>
                </a:cubicBezTo>
                <a:lnTo>
                  <a:pt x="10810" y="19815"/>
                </a:lnTo>
                <a:cubicBezTo>
                  <a:pt x="10810" y="19758"/>
                  <a:pt x="10787" y="19711"/>
                  <a:pt x="10758" y="19711"/>
                </a:cubicBezTo>
                <a:close/>
                <a:moveTo>
                  <a:pt x="11072" y="19711"/>
                </a:moveTo>
                <a:cubicBezTo>
                  <a:pt x="11043" y="19711"/>
                  <a:pt x="11019" y="19758"/>
                  <a:pt x="11019" y="19815"/>
                </a:cubicBezTo>
                <a:lnTo>
                  <a:pt x="11019" y="20036"/>
                </a:lnTo>
                <a:cubicBezTo>
                  <a:pt x="11019" y="20093"/>
                  <a:pt x="11043" y="20138"/>
                  <a:pt x="11072" y="20138"/>
                </a:cubicBezTo>
                <a:cubicBezTo>
                  <a:pt x="11101" y="20138"/>
                  <a:pt x="11125" y="20093"/>
                  <a:pt x="11125" y="20036"/>
                </a:cubicBezTo>
                <a:lnTo>
                  <a:pt x="11125" y="19815"/>
                </a:lnTo>
                <a:cubicBezTo>
                  <a:pt x="11125" y="19758"/>
                  <a:pt x="11101" y="19711"/>
                  <a:pt x="11072" y="19711"/>
                </a:cubicBezTo>
                <a:close/>
                <a:moveTo>
                  <a:pt x="11922" y="19711"/>
                </a:moveTo>
                <a:cubicBezTo>
                  <a:pt x="11893" y="19711"/>
                  <a:pt x="11869" y="19758"/>
                  <a:pt x="11869" y="19815"/>
                </a:cubicBezTo>
                <a:lnTo>
                  <a:pt x="11869" y="20036"/>
                </a:lnTo>
                <a:cubicBezTo>
                  <a:pt x="11869" y="20093"/>
                  <a:pt x="11893" y="20138"/>
                  <a:pt x="11922" y="20138"/>
                </a:cubicBezTo>
                <a:cubicBezTo>
                  <a:pt x="11951" y="20138"/>
                  <a:pt x="11974" y="20093"/>
                  <a:pt x="11974" y="20036"/>
                </a:cubicBezTo>
                <a:lnTo>
                  <a:pt x="11974" y="19815"/>
                </a:lnTo>
                <a:cubicBezTo>
                  <a:pt x="11974" y="19758"/>
                  <a:pt x="11951" y="19711"/>
                  <a:pt x="11922" y="19711"/>
                </a:cubicBezTo>
                <a:close/>
                <a:moveTo>
                  <a:pt x="12236" y="19711"/>
                </a:moveTo>
                <a:cubicBezTo>
                  <a:pt x="12207" y="19711"/>
                  <a:pt x="12183" y="19758"/>
                  <a:pt x="12183" y="19815"/>
                </a:cubicBezTo>
                <a:lnTo>
                  <a:pt x="12183" y="20036"/>
                </a:lnTo>
                <a:cubicBezTo>
                  <a:pt x="12183" y="20093"/>
                  <a:pt x="12207" y="20138"/>
                  <a:pt x="12236" y="20138"/>
                </a:cubicBezTo>
                <a:cubicBezTo>
                  <a:pt x="12265" y="20138"/>
                  <a:pt x="12288" y="20093"/>
                  <a:pt x="12288" y="20036"/>
                </a:cubicBezTo>
                <a:lnTo>
                  <a:pt x="12288" y="19815"/>
                </a:lnTo>
                <a:cubicBezTo>
                  <a:pt x="12288" y="19758"/>
                  <a:pt x="12265" y="19711"/>
                  <a:pt x="12236" y="19711"/>
                </a:cubicBezTo>
                <a:close/>
                <a:moveTo>
                  <a:pt x="13085" y="19711"/>
                </a:moveTo>
                <a:cubicBezTo>
                  <a:pt x="13056" y="19711"/>
                  <a:pt x="13032" y="19758"/>
                  <a:pt x="13032" y="19815"/>
                </a:cubicBezTo>
                <a:lnTo>
                  <a:pt x="13032" y="20036"/>
                </a:lnTo>
                <a:cubicBezTo>
                  <a:pt x="13032" y="20093"/>
                  <a:pt x="13056" y="20138"/>
                  <a:pt x="13085" y="20138"/>
                </a:cubicBezTo>
                <a:cubicBezTo>
                  <a:pt x="13114" y="20138"/>
                  <a:pt x="13138" y="20093"/>
                  <a:pt x="13138" y="20036"/>
                </a:cubicBezTo>
                <a:lnTo>
                  <a:pt x="13138" y="19815"/>
                </a:lnTo>
                <a:cubicBezTo>
                  <a:pt x="13138" y="19758"/>
                  <a:pt x="13114" y="19711"/>
                  <a:pt x="13085" y="19711"/>
                </a:cubicBezTo>
                <a:close/>
                <a:moveTo>
                  <a:pt x="13399" y="19711"/>
                </a:moveTo>
                <a:cubicBezTo>
                  <a:pt x="13370" y="19711"/>
                  <a:pt x="13348" y="19758"/>
                  <a:pt x="13348" y="19815"/>
                </a:cubicBezTo>
                <a:lnTo>
                  <a:pt x="13348" y="20036"/>
                </a:lnTo>
                <a:cubicBezTo>
                  <a:pt x="13348" y="20093"/>
                  <a:pt x="13370" y="20138"/>
                  <a:pt x="13399" y="20138"/>
                </a:cubicBezTo>
                <a:cubicBezTo>
                  <a:pt x="13428" y="20138"/>
                  <a:pt x="13452" y="20093"/>
                  <a:pt x="13452" y="20036"/>
                </a:cubicBezTo>
                <a:lnTo>
                  <a:pt x="13452" y="19815"/>
                </a:lnTo>
                <a:cubicBezTo>
                  <a:pt x="13452" y="19758"/>
                  <a:pt x="13428" y="19711"/>
                  <a:pt x="13399" y="19711"/>
                </a:cubicBezTo>
                <a:close/>
                <a:moveTo>
                  <a:pt x="14249" y="19711"/>
                </a:moveTo>
                <a:cubicBezTo>
                  <a:pt x="14220" y="19711"/>
                  <a:pt x="14196" y="19758"/>
                  <a:pt x="14196" y="19815"/>
                </a:cubicBezTo>
                <a:lnTo>
                  <a:pt x="14196" y="20036"/>
                </a:lnTo>
                <a:cubicBezTo>
                  <a:pt x="14196" y="20093"/>
                  <a:pt x="14220" y="20138"/>
                  <a:pt x="14249" y="20138"/>
                </a:cubicBezTo>
                <a:cubicBezTo>
                  <a:pt x="14278" y="20138"/>
                  <a:pt x="14302" y="20093"/>
                  <a:pt x="14302" y="20036"/>
                </a:cubicBezTo>
                <a:lnTo>
                  <a:pt x="14302" y="19815"/>
                </a:lnTo>
                <a:cubicBezTo>
                  <a:pt x="14302" y="19758"/>
                  <a:pt x="14278" y="19711"/>
                  <a:pt x="14249" y="19711"/>
                </a:cubicBezTo>
                <a:close/>
                <a:moveTo>
                  <a:pt x="14564" y="19711"/>
                </a:moveTo>
                <a:cubicBezTo>
                  <a:pt x="14535" y="19711"/>
                  <a:pt x="14511" y="19758"/>
                  <a:pt x="14511" y="19815"/>
                </a:cubicBezTo>
                <a:lnTo>
                  <a:pt x="14511" y="20036"/>
                </a:lnTo>
                <a:cubicBezTo>
                  <a:pt x="14511" y="20093"/>
                  <a:pt x="14535" y="20138"/>
                  <a:pt x="14564" y="20138"/>
                </a:cubicBezTo>
                <a:cubicBezTo>
                  <a:pt x="14593" y="20138"/>
                  <a:pt x="14617" y="20093"/>
                  <a:pt x="14617" y="20036"/>
                </a:cubicBezTo>
                <a:lnTo>
                  <a:pt x="14617" y="19815"/>
                </a:lnTo>
                <a:cubicBezTo>
                  <a:pt x="14617" y="19758"/>
                  <a:pt x="14593" y="19711"/>
                  <a:pt x="14564" y="19711"/>
                </a:cubicBezTo>
                <a:close/>
                <a:moveTo>
                  <a:pt x="15413" y="19711"/>
                </a:moveTo>
                <a:cubicBezTo>
                  <a:pt x="15384" y="19711"/>
                  <a:pt x="15360" y="19758"/>
                  <a:pt x="15360" y="19815"/>
                </a:cubicBezTo>
                <a:lnTo>
                  <a:pt x="15360" y="20036"/>
                </a:lnTo>
                <a:cubicBezTo>
                  <a:pt x="15360" y="20093"/>
                  <a:pt x="15384" y="20138"/>
                  <a:pt x="15413" y="20138"/>
                </a:cubicBezTo>
                <a:cubicBezTo>
                  <a:pt x="15442" y="20138"/>
                  <a:pt x="15465" y="20093"/>
                  <a:pt x="15465" y="20036"/>
                </a:cubicBezTo>
                <a:lnTo>
                  <a:pt x="15465" y="19815"/>
                </a:lnTo>
                <a:cubicBezTo>
                  <a:pt x="15465" y="19758"/>
                  <a:pt x="15442" y="19711"/>
                  <a:pt x="15413" y="19711"/>
                </a:cubicBezTo>
                <a:close/>
                <a:moveTo>
                  <a:pt x="15728" y="19711"/>
                </a:moveTo>
                <a:cubicBezTo>
                  <a:pt x="15699" y="19711"/>
                  <a:pt x="15675" y="19758"/>
                  <a:pt x="15675" y="19815"/>
                </a:cubicBezTo>
                <a:lnTo>
                  <a:pt x="15675" y="20036"/>
                </a:lnTo>
                <a:cubicBezTo>
                  <a:pt x="15675" y="20093"/>
                  <a:pt x="15699" y="20138"/>
                  <a:pt x="15728" y="20138"/>
                </a:cubicBezTo>
                <a:cubicBezTo>
                  <a:pt x="15757" y="20138"/>
                  <a:pt x="15781" y="20093"/>
                  <a:pt x="15781" y="20036"/>
                </a:cubicBezTo>
                <a:lnTo>
                  <a:pt x="15781" y="19815"/>
                </a:lnTo>
                <a:cubicBezTo>
                  <a:pt x="15781" y="19758"/>
                  <a:pt x="15757" y="19711"/>
                  <a:pt x="15728" y="19711"/>
                </a:cubicBezTo>
                <a:close/>
                <a:moveTo>
                  <a:pt x="16578" y="19711"/>
                </a:moveTo>
                <a:cubicBezTo>
                  <a:pt x="16549" y="19711"/>
                  <a:pt x="16525" y="19758"/>
                  <a:pt x="16525" y="19815"/>
                </a:cubicBezTo>
                <a:lnTo>
                  <a:pt x="16525" y="20036"/>
                </a:lnTo>
                <a:cubicBezTo>
                  <a:pt x="16525" y="20093"/>
                  <a:pt x="16549" y="20138"/>
                  <a:pt x="16578" y="20138"/>
                </a:cubicBezTo>
                <a:cubicBezTo>
                  <a:pt x="16607" y="20138"/>
                  <a:pt x="16630" y="20093"/>
                  <a:pt x="16630" y="20036"/>
                </a:cubicBezTo>
                <a:lnTo>
                  <a:pt x="16630" y="19815"/>
                </a:lnTo>
                <a:cubicBezTo>
                  <a:pt x="16630" y="19758"/>
                  <a:pt x="16607" y="19711"/>
                  <a:pt x="16578" y="19711"/>
                </a:cubicBezTo>
                <a:close/>
                <a:moveTo>
                  <a:pt x="16892" y="19711"/>
                </a:moveTo>
                <a:cubicBezTo>
                  <a:pt x="16863" y="19711"/>
                  <a:pt x="16839" y="19758"/>
                  <a:pt x="16839" y="19815"/>
                </a:cubicBezTo>
                <a:lnTo>
                  <a:pt x="16839" y="20036"/>
                </a:lnTo>
                <a:cubicBezTo>
                  <a:pt x="16839" y="20093"/>
                  <a:pt x="16863" y="20138"/>
                  <a:pt x="16892" y="20138"/>
                </a:cubicBezTo>
                <a:cubicBezTo>
                  <a:pt x="16921" y="20138"/>
                  <a:pt x="16944" y="20093"/>
                  <a:pt x="16944" y="20036"/>
                </a:cubicBezTo>
                <a:lnTo>
                  <a:pt x="16944" y="19815"/>
                </a:lnTo>
                <a:cubicBezTo>
                  <a:pt x="16944" y="19758"/>
                  <a:pt x="16921" y="19711"/>
                  <a:pt x="16892" y="19711"/>
                </a:cubicBezTo>
                <a:close/>
                <a:moveTo>
                  <a:pt x="17741" y="19711"/>
                </a:moveTo>
                <a:cubicBezTo>
                  <a:pt x="17712" y="19711"/>
                  <a:pt x="17689" y="19758"/>
                  <a:pt x="17689" y="19815"/>
                </a:cubicBezTo>
                <a:lnTo>
                  <a:pt x="17689" y="20036"/>
                </a:lnTo>
                <a:cubicBezTo>
                  <a:pt x="17689" y="20093"/>
                  <a:pt x="17712" y="20138"/>
                  <a:pt x="17741" y="20138"/>
                </a:cubicBezTo>
                <a:cubicBezTo>
                  <a:pt x="17770" y="20138"/>
                  <a:pt x="17794" y="20093"/>
                  <a:pt x="17794" y="20036"/>
                </a:cubicBezTo>
                <a:lnTo>
                  <a:pt x="17794" y="19815"/>
                </a:lnTo>
                <a:cubicBezTo>
                  <a:pt x="17794" y="19758"/>
                  <a:pt x="17770" y="19711"/>
                  <a:pt x="17741" y="19711"/>
                </a:cubicBezTo>
                <a:close/>
                <a:moveTo>
                  <a:pt x="18055" y="19711"/>
                </a:moveTo>
                <a:cubicBezTo>
                  <a:pt x="18026" y="19711"/>
                  <a:pt x="18002" y="19758"/>
                  <a:pt x="18002" y="19815"/>
                </a:cubicBezTo>
                <a:lnTo>
                  <a:pt x="18002" y="20036"/>
                </a:lnTo>
                <a:cubicBezTo>
                  <a:pt x="18002" y="20093"/>
                  <a:pt x="18026" y="20138"/>
                  <a:pt x="18055" y="20138"/>
                </a:cubicBezTo>
                <a:cubicBezTo>
                  <a:pt x="18085" y="20138"/>
                  <a:pt x="18108" y="20093"/>
                  <a:pt x="18108" y="20036"/>
                </a:cubicBezTo>
                <a:lnTo>
                  <a:pt x="18108" y="19815"/>
                </a:lnTo>
                <a:cubicBezTo>
                  <a:pt x="18108" y="19758"/>
                  <a:pt x="18085" y="19711"/>
                  <a:pt x="18055" y="19711"/>
                </a:cubicBezTo>
                <a:close/>
                <a:moveTo>
                  <a:pt x="18905" y="19711"/>
                </a:moveTo>
                <a:cubicBezTo>
                  <a:pt x="18876" y="19711"/>
                  <a:pt x="18852" y="19758"/>
                  <a:pt x="18852" y="19815"/>
                </a:cubicBezTo>
                <a:lnTo>
                  <a:pt x="18852" y="20036"/>
                </a:lnTo>
                <a:cubicBezTo>
                  <a:pt x="18852" y="20093"/>
                  <a:pt x="18876" y="20138"/>
                  <a:pt x="18905" y="20138"/>
                </a:cubicBezTo>
                <a:cubicBezTo>
                  <a:pt x="18934" y="20138"/>
                  <a:pt x="18958" y="20093"/>
                  <a:pt x="18958" y="20036"/>
                </a:cubicBezTo>
                <a:lnTo>
                  <a:pt x="18958" y="19815"/>
                </a:lnTo>
                <a:cubicBezTo>
                  <a:pt x="18958" y="19758"/>
                  <a:pt x="18934" y="19711"/>
                  <a:pt x="18905" y="19711"/>
                </a:cubicBezTo>
                <a:close/>
                <a:moveTo>
                  <a:pt x="19220" y="19711"/>
                </a:moveTo>
                <a:cubicBezTo>
                  <a:pt x="19191" y="19711"/>
                  <a:pt x="19167" y="19758"/>
                  <a:pt x="19167" y="19815"/>
                </a:cubicBezTo>
                <a:lnTo>
                  <a:pt x="19167" y="20036"/>
                </a:lnTo>
                <a:cubicBezTo>
                  <a:pt x="19167" y="20093"/>
                  <a:pt x="19191" y="20138"/>
                  <a:pt x="19220" y="20138"/>
                </a:cubicBezTo>
                <a:cubicBezTo>
                  <a:pt x="19249" y="20138"/>
                  <a:pt x="19273" y="20093"/>
                  <a:pt x="19273" y="20036"/>
                </a:cubicBezTo>
                <a:lnTo>
                  <a:pt x="19273" y="19815"/>
                </a:lnTo>
                <a:cubicBezTo>
                  <a:pt x="19273" y="19758"/>
                  <a:pt x="19249" y="19711"/>
                  <a:pt x="19220" y="19711"/>
                </a:cubicBezTo>
                <a:close/>
                <a:moveTo>
                  <a:pt x="20069" y="19711"/>
                </a:moveTo>
                <a:cubicBezTo>
                  <a:pt x="20040" y="19711"/>
                  <a:pt x="20016" y="19758"/>
                  <a:pt x="20016" y="19815"/>
                </a:cubicBezTo>
                <a:lnTo>
                  <a:pt x="20016" y="20036"/>
                </a:lnTo>
                <a:cubicBezTo>
                  <a:pt x="20016" y="20093"/>
                  <a:pt x="20040" y="20138"/>
                  <a:pt x="20069" y="20138"/>
                </a:cubicBezTo>
                <a:cubicBezTo>
                  <a:pt x="20099" y="20138"/>
                  <a:pt x="20122" y="20093"/>
                  <a:pt x="20122" y="20036"/>
                </a:cubicBezTo>
                <a:lnTo>
                  <a:pt x="20122" y="19815"/>
                </a:lnTo>
                <a:cubicBezTo>
                  <a:pt x="20122" y="19758"/>
                  <a:pt x="20099" y="19711"/>
                  <a:pt x="20069" y="19711"/>
                </a:cubicBezTo>
                <a:close/>
                <a:moveTo>
                  <a:pt x="20384" y="19711"/>
                </a:moveTo>
                <a:cubicBezTo>
                  <a:pt x="20355" y="19711"/>
                  <a:pt x="20331" y="19758"/>
                  <a:pt x="20331" y="19815"/>
                </a:cubicBezTo>
                <a:lnTo>
                  <a:pt x="20331" y="20036"/>
                </a:lnTo>
                <a:cubicBezTo>
                  <a:pt x="20331" y="20093"/>
                  <a:pt x="20355" y="20138"/>
                  <a:pt x="20384" y="20138"/>
                </a:cubicBezTo>
                <a:cubicBezTo>
                  <a:pt x="20413" y="20138"/>
                  <a:pt x="20436" y="20093"/>
                  <a:pt x="20436" y="20036"/>
                </a:cubicBezTo>
                <a:lnTo>
                  <a:pt x="20436" y="19815"/>
                </a:lnTo>
                <a:cubicBezTo>
                  <a:pt x="20436" y="19758"/>
                  <a:pt x="20413" y="19711"/>
                  <a:pt x="20384" y="19711"/>
                </a:cubicBezTo>
                <a:close/>
                <a:moveTo>
                  <a:pt x="21234" y="19711"/>
                </a:moveTo>
                <a:cubicBezTo>
                  <a:pt x="21204" y="19711"/>
                  <a:pt x="21181" y="19758"/>
                  <a:pt x="21181" y="19815"/>
                </a:cubicBezTo>
                <a:lnTo>
                  <a:pt x="21181" y="20036"/>
                </a:lnTo>
                <a:cubicBezTo>
                  <a:pt x="21181" y="20093"/>
                  <a:pt x="21204" y="20138"/>
                  <a:pt x="21234" y="20138"/>
                </a:cubicBezTo>
                <a:cubicBezTo>
                  <a:pt x="21263" y="20138"/>
                  <a:pt x="21285" y="20093"/>
                  <a:pt x="21285" y="20036"/>
                </a:cubicBezTo>
                <a:lnTo>
                  <a:pt x="21285" y="19815"/>
                </a:lnTo>
                <a:cubicBezTo>
                  <a:pt x="21285" y="19758"/>
                  <a:pt x="21263" y="19711"/>
                  <a:pt x="21234" y="19711"/>
                </a:cubicBezTo>
                <a:close/>
                <a:moveTo>
                  <a:pt x="21547" y="19711"/>
                </a:moveTo>
                <a:cubicBezTo>
                  <a:pt x="21518" y="19711"/>
                  <a:pt x="21495" y="19758"/>
                  <a:pt x="21495" y="19815"/>
                </a:cubicBezTo>
                <a:lnTo>
                  <a:pt x="21495" y="20036"/>
                </a:lnTo>
                <a:cubicBezTo>
                  <a:pt x="21495" y="20093"/>
                  <a:pt x="21518" y="20138"/>
                  <a:pt x="21547" y="20138"/>
                </a:cubicBezTo>
                <a:cubicBezTo>
                  <a:pt x="21576" y="20138"/>
                  <a:pt x="21600" y="20093"/>
                  <a:pt x="21600" y="20036"/>
                </a:cubicBezTo>
                <a:lnTo>
                  <a:pt x="21600" y="19815"/>
                </a:lnTo>
                <a:cubicBezTo>
                  <a:pt x="21600" y="19758"/>
                  <a:pt x="21576" y="19711"/>
                  <a:pt x="21547" y="19711"/>
                </a:cubicBezTo>
                <a:close/>
                <a:moveTo>
                  <a:pt x="53" y="20441"/>
                </a:moveTo>
                <a:cubicBezTo>
                  <a:pt x="24" y="20441"/>
                  <a:pt x="0" y="20488"/>
                  <a:pt x="0" y="20545"/>
                </a:cubicBezTo>
                <a:lnTo>
                  <a:pt x="0" y="20765"/>
                </a:lnTo>
                <a:cubicBezTo>
                  <a:pt x="0" y="20823"/>
                  <a:pt x="24" y="20868"/>
                  <a:pt x="53" y="20868"/>
                </a:cubicBezTo>
                <a:cubicBezTo>
                  <a:pt x="82" y="20868"/>
                  <a:pt x="106" y="20823"/>
                  <a:pt x="106" y="20765"/>
                </a:cubicBezTo>
                <a:lnTo>
                  <a:pt x="106" y="20545"/>
                </a:lnTo>
                <a:cubicBezTo>
                  <a:pt x="106" y="20488"/>
                  <a:pt x="82" y="20441"/>
                  <a:pt x="53" y="20441"/>
                </a:cubicBezTo>
                <a:close/>
                <a:moveTo>
                  <a:pt x="367" y="20441"/>
                </a:moveTo>
                <a:cubicBezTo>
                  <a:pt x="338" y="20441"/>
                  <a:pt x="315" y="20488"/>
                  <a:pt x="315" y="20545"/>
                </a:cubicBezTo>
                <a:lnTo>
                  <a:pt x="315" y="20765"/>
                </a:lnTo>
                <a:cubicBezTo>
                  <a:pt x="315" y="20823"/>
                  <a:pt x="338" y="20868"/>
                  <a:pt x="367" y="20868"/>
                </a:cubicBezTo>
                <a:cubicBezTo>
                  <a:pt x="397" y="20868"/>
                  <a:pt x="420" y="20823"/>
                  <a:pt x="420" y="20765"/>
                </a:cubicBezTo>
                <a:lnTo>
                  <a:pt x="420" y="20545"/>
                </a:lnTo>
                <a:cubicBezTo>
                  <a:pt x="420" y="20488"/>
                  <a:pt x="397" y="20441"/>
                  <a:pt x="367" y="20441"/>
                </a:cubicBezTo>
                <a:close/>
                <a:moveTo>
                  <a:pt x="1217" y="20441"/>
                </a:moveTo>
                <a:cubicBezTo>
                  <a:pt x="1188" y="20441"/>
                  <a:pt x="1164" y="20488"/>
                  <a:pt x="1164" y="20545"/>
                </a:cubicBezTo>
                <a:lnTo>
                  <a:pt x="1164" y="20765"/>
                </a:lnTo>
                <a:cubicBezTo>
                  <a:pt x="1164" y="20823"/>
                  <a:pt x="1188" y="20868"/>
                  <a:pt x="1217" y="20868"/>
                </a:cubicBezTo>
                <a:cubicBezTo>
                  <a:pt x="1246" y="20868"/>
                  <a:pt x="1270" y="20823"/>
                  <a:pt x="1270" y="20765"/>
                </a:cubicBezTo>
                <a:lnTo>
                  <a:pt x="1270" y="20545"/>
                </a:lnTo>
                <a:cubicBezTo>
                  <a:pt x="1270" y="20488"/>
                  <a:pt x="1246" y="20441"/>
                  <a:pt x="1217" y="20441"/>
                </a:cubicBezTo>
                <a:close/>
                <a:moveTo>
                  <a:pt x="1532" y="20441"/>
                </a:moveTo>
                <a:cubicBezTo>
                  <a:pt x="1503" y="20441"/>
                  <a:pt x="1479" y="20488"/>
                  <a:pt x="1479" y="20545"/>
                </a:cubicBezTo>
                <a:lnTo>
                  <a:pt x="1479" y="20765"/>
                </a:lnTo>
                <a:cubicBezTo>
                  <a:pt x="1479" y="20823"/>
                  <a:pt x="1503" y="20868"/>
                  <a:pt x="1532" y="20868"/>
                </a:cubicBezTo>
                <a:cubicBezTo>
                  <a:pt x="1561" y="20868"/>
                  <a:pt x="1584" y="20823"/>
                  <a:pt x="1584" y="20765"/>
                </a:cubicBezTo>
                <a:lnTo>
                  <a:pt x="1584" y="20545"/>
                </a:lnTo>
                <a:cubicBezTo>
                  <a:pt x="1584" y="20488"/>
                  <a:pt x="1561" y="20441"/>
                  <a:pt x="1532" y="20441"/>
                </a:cubicBezTo>
                <a:close/>
                <a:moveTo>
                  <a:pt x="2380" y="20441"/>
                </a:moveTo>
                <a:cubicBezTo>
                  <a:pt x="2351" y="20441"/>
                  <a:pt x="2329" y="20488"/>
                  <a:pt x="2329" y="20545"/>
                </a:cubicBezTo>
                <a:lnTo>
                  <a:pt x="2329" y="20765"/>
                </a:lnTo>
                <a:cubicBezTo>
                  <a:pt x="2329" y="20823"/>
                  <a:pt x="2351" y="20868"/>
                  <a:pt x="2380" y="20868"/>
                </a:cubicBezTo>
                <a:cubicBezTo>
                  <a:pt x="2409" y="20868"/>
                  <a:pt x="2433" y="20823"/>
                  <a:pt x="2433" y="20765"/>
                </a:cubicBezTo>
                <a:lnTo>
                  <a:pt x="2433" y="20545"/>
                </a:lnTo>
                <a:cubicBezTo>
                  <a:pt x="2433" y="20488"/>
                  <a:pt x="2409" y="20441"/>
                  <a:pt x="2380" y="20441"/>
                </a:cubicBezTo>
                <a:close/>
                <a:moveTo>
                  <a:pt x="2695" y="20441"/>
                </a:moveTo>
                <a:cubicBezTo>
                  <a:pt x="2666" y="20441"/>
                  <a:pt x="2643" y="20488"/>
                  <a:pt x="2643" y="20545"/>
                </a:cubicBezTo>
                <a:lnTo>
                  <a:pt x="2643" y="20765"/>
                </a:lnTo>
                <a:cubicBezTo>
                  <a:pt x="2643" y="20823"/>
                  <a:pt x="2666" y="20868"/>
                  <a:pt x="2695" y="20868"/>
                </a:cubicBezTo>
                <a:cubicBezTo>
                  <a:pt x="2724" y="20868"/>
                  <a:pt x="2748" y="20823"/>
                  <a:pt x="2748" y="20765"/>
                </a:cubicBezTo>
                <a:lnTo>
                  <a:pt x="2748" y="20545"/>
                </a:lnTo>
                <a:cubicBezTo>
                  <a:pt x="2748" y="20488"/>
                  <a:pt x="2724" y="20441"/>
                  <a:pt x="2695" y="20441"/>
                </a:cubicBezTo>
                <a:close/>
                <a:moveTo>
                  <a:pt x="3545" y="20441"/>
                </a:moveTo>
                <a:cubicBezTo>
                  <a:pt x="3516" y="20441"/>
                  <a:pt x="3492" y="20488"/>
                  <a:pt x="3492" y="20545"/>
                </a:cubicBezTo>
                <a:lnTo>
                  <a:pt x="3492" y="20765"/>
                </a:lnTo>
                <a:cubicBezTo>
                  <a:pt x="3492" y="20823"/>
                  <a:pt x="3516" y="20868"/>
                  <a:pt x="3545" y="20868"/>
                </a:cubicBezTo>
                <a:cubicBezTo>
                  <a:pt x="3574" y="20868"/>
                  <a:pt x="3598" y="20823"/>
                  <a:pt x="3598" y="20765"/>
                </a:cubicBezTo>
                <a:lnTo>
                  <a:pt x="3598" y="20545"/>
                </a:lnTo>
                <a:cubicBezTo>
                  <a:pt x="3598" y="20488"/>
                  <a:pt x="3574" y="20441"/>
                  <a:pt x="3545" y="20441"/>
                </a:cubicBezTo>
                <a:close/>
                <a:moveTo>
                  <a:pt x="3859" y="20441"/>
                </a:moveTo>
                <a:cubicBezTo>
                  <a:pt x="3830" y="20441"/>
                  <a:pt x="3806" y="20488"/>
                  <a:pt x="3806" y="20545"/>
                </a:cubicBezTo>
                <a:lnTo>
                  <a:pt x="3806" y="20765"/>
                </a:lnTo>
                <a:cubicBezTo>
                  <a:pt x="3806" y="20823"/>
                  <a:pt x="3830" y="20868"/>
                  <a:pt x="3859" y="20868"/>
                </a:cubicBezTo>
                <a:cubicBezTo>
                  <a:pt x="3888" y="20868"/>
                  <a:pt x="3912" y="20823"/>
                  <a:pt x="3912" y="20765"/>
                </a:cubicBezTo>
                <a:lnTo>
                  <a:pt x="3912" y="20545"/>
                </a:lnTo>
                <a:cubicBezTo>
                  <a:pt x="3912" y="20488"/>
                  <a:pt x="3888" y="20441"/>
                  <a:pt x="3859" y="20441"/>
                </a:cubicBezTo>
                <a:close/>
                <a:moveTo>
                  <a:pt x="4709" y="20441"/>
                </a:moveTo>
                <a:cubicBezTo>
                  <a:pt x="4680" y="20441"/>
                  <a:pt x="4656" y="20488"/>
                  <a:pt x="4656" y="20545"/>
                </a:cubicBezTo>
                <a:lnTo>
                  <a:pt x="4656" y="20765"/>
                </a:lnTo>
                <a:cubicBezTo>
                  <a:pt x="4656" y="20823"/>
                  <a:pt x="4680" y="20868"/>
                  <a:pt x="4709" y="20868"/>
                </a:cubicBezTo>
                <a:cubicBezTo>
                  <a:pt x="4738" y="20868"/>
                  <a:pt x="4762" y="20823"/>
                  <a:pt x="4762" y="20765"/>
                </a:cubicBezTo>
                <a:lnTo>
                  <a:pt x="4762" y="20545"/>
                </a:lnTo>
                <a:cubicBezTo>
                  <a:pt x="4762" y="20488"/>
                  <a:pt x="4738" y="20441"/>
                  <a:pt x="4709" y="20441"/>
                </a:cubicBezTo>
                <a:close/>
                <a:moveTo>
                  <a:pt x="5023" y="20441"/>
                </a:moveTo>
                <a:cubicBezTo>
                  <a:pt x="4994" y="20441"/>
                  <a:pt x="4970" y="20488"/>
                  <a:pt x="4970" y="20545"/>
                </a:cubicBezTo>
                <a:lnTo>
                  <a:pt x="4970" y="20765"/>
                </a:lnTo>
                <a:cubicBezTo>
                  <a:pt x="4970" y="20823"/>
                  <a:pt x="4994" y="20868"/>
                  <a:pt x="5023" y="20868"/>
                </a:cubicBezTo>
                <a:cubicBezTo>
                  <a:pt x="5053" y="20868"/>
                  <a:pt x="5076" y="20823"/>
                  <a:pt x="5076" y="20765"/>
                </a:cubicBezTo>
                <a:lnTo>
                  <a:pt x="5076" y="20545"/>
                </a:lnTo>
                <a:cubicBezTo>
                  <a:pt x="5076" y="20488"/>
                  <a:pt x="5053" y="20441"/>
                  <a:pt x="5023" y="20441"/>
                </a:cubicBezTo>
                <a:close/>
                <a:moveTo>
                  <a:pt x="5873" y="20441"/>
                </a:moveTo>
                <a:cubicBezTo>
                  <a:pt x="5844" y="20441"/>
                  <a:pt x="5820" y="20488"/>
                  <a:pt x="5820" y="20545"/>
                </a:cubicBezTo>
                <a:lnTo>
                  <a:pt x="5820" y="20765"/>
                </a:lnTo>
                <a:cubicBezTo>
                  <a:pt x="5820" y="20823"/>
                  <a:pt x="5844" y="20868"/>
                  <a:pt x="5873" y="20868"/>
                </a:cubicBezTo>
                <a:cubicBezTo>
                  <a:pt x="5902" y="20868"/>
                  <a:pt x="5926" y="20823"/>
                  <a:pt x="5926" y="20765"/>
                </a:cubicBezTo>
                <a:lnTo>
                  <a:pt x="5926" y="20545"/>
                </a:lnTo>
                <a:cubicBezTo>
                  <a:pt x="5926" y="20488"/>
                  <a:pt x="5902" y="20441"/>
                  <a:pt x="5873" y="20441"/>
                </a:cubicBezTo>
                <a:close/>
                <a:moveTo>
                  <a:pt x="6188" y="20441"/>
                </a:moveTo>
                <a:cubicBezTo>
                  <a:pt x="6159" y="20441"/>
                  <a:pt x="6135" y="20488"/>
                  <a:pt x="6135" y="20545"/>
                </a:cubicBezTo>
                <a:lnTo>
                  <a:pt x="6135" y="20765"/>
                </a:lnTo>
                <a:cubicBezTo>
                  <a:pt x="6135" y="20823"/>
                  <a:pt x="6159" y="20868"/>
                  <a:pt x="6188" y="20868"/>
                </a:cubicBezTo>
                <a:cubicBezTo>
                  <a:pt x="6217" y="20868"/>
                  <a:pt x="6240" y="20823"/>
                  <a:pt x="6240" y="20765"/>
                </a:cubicBezTo>
                <a:lnTo>
                  <a:pt x="6240" y="20545"/>
                </a:lnTo>
                <a:cubicBezTo>
                  <a:pt x="6240" y="20488"/>
                  <a:pt x="6217" y="20441"/>
                  <a:pt x="6188" y="20441"/>
                </a:cubicBezTo>
                <a:close/>
                <a:moveTo>
                  <a:pt x="7036" y="20441"/>
                </a:moveTo>
                <a:cubicBezTo>
                  <a:pt x="7007" y="20441"/>
                  <a:pt x="6984" y="20488"/>
                  <a:pt x="6984" y="20545"/>
                </a:cubicBezTo>
                <a:lnTo>
                  <a:pt x="6984" y="20765"/>
                </a:lnTo>
                <a:cubicBezTo>
                  <a:pt x="6984" y="20823"/>
                  <a:pt x="7007" y="20868"/>
                  <a:pt x="7036" y="20868"/>
                </a:cubicBezTo>
                <a:cubicBezTo>
                  <a:pt x="7065" y="20868"/>
                  <a:pt x="7089" y="20823"/>
                  <a:pt x="7089" y="20765"/>
                </a:cubicBezTo>
                <a:lnTo>
                  <a:pt x="7089" y="20545"/>
                </a:lnTo>
                <a:cubicBezTo>
                  <a:pt x="7089" y="20488"/>
                  <a:pt x="7065" y="20441"/>
                  <a:pt x="7036" y="20441"/>
                </a:cubicBezTo>
                <a:close/>
                <a:moveTo>
                  <a:pt x="7351" y="20441"/>
                </a:moveTo>
                <a:cubicBezTo>
                  <a:pt x="7322" y="20441"/>
                  <a:pt x="7299" y="20488"/>
                  <a:pt x="7299" y="20545"/>
                </a:cubicBezTo>
                <a:lnTo>
                  <a:pt x="7299" y="20765"/>
                </a:lnTo>
                <a:cubicBezTo>
                  <a:pt x="7299" y="20823"/>
                  <a:pt x="7322" y="20868"/>
                  <a:pt x="7351" y="20868"/>
                </a:cubicBezTo>
                <a:cubicBezTo>
                  <a:pt x="7380" y="20868"/>
                  <a:pt x="7404" y="20823"/>
                  <a:pt x="7404" y="20765"/>
                </a:cubicBezTo>
                <a:lnTo>
                  <a:pt x="7404" y="20545"/>
                </a:lnTo>
                <a:cubicBezTo>
                  <a:pt x="7404" y="20488"/>
                  <a:pt x="7380" y="20441"/>
                  <a:pt x="7351" y="20441"/>
                </a:cubicBezTo>
                <a:close/>
                <a:moveTo>
                  <a:pt x="8201" y="20441"/>
                </a:moveTo>
                <a:cubicBezTo>
                  <a:pt x="8171" y="20441"/>
                  <a:pt x="8148" y="20488"/>
                  <a:pt x="8148" y="20545"/>
                </a:cubicBezTo>
                <a:lnTo>
                  <a:pt x="8148" y="20765"/>
                </a:lnTo>
                <a:cubicBezTo>
                  <a:pt x="8148" y="20823"/>
                  <a:pt x="8171" y="20868"/>
                  <a:pt x="8201" y="20868"/>
                </a:cubicBezTo>
                <a:cubicBezTo>
                  <a:pt x="8230" y="20868"/>
                  <a:pt x="8254" y="20823"/>
                  <a:pt x="8254" y="20765"/>
                </a:cubicBezTo>
                <a:lnTo>
                  <a:pt x="8254" y="20545"/>
                </a:lnTo>
                <a:cubicBezTo>
                  <a:pt x="8254" y="20488"/>
                  <a:pt x="8230" y="20441"/>
                  <a:pt x="8201" y="20441"/>
                </a:cubicBezTo>
                <a:close/>
                <a:moveTo>
                  <a:pt x="8515" y="20441"/>
                </a:moveTo>
                <a:cubicBezTo>
                  <a:pt x="8486" y="20441"/>
                  <a:pt x="8462" y="20488"/>
                  <a:pt x="8462" y="20545"/>
                </a:cubicBezTo>
                <a:lnTo>
                  <a:pt x="8462" y="20765"/>
                </a:lnTo>
                <a:cubicBezTo>
                  <a:pt x="8462" y="20823"/>
                  <a:pt x="8486" y="20868"/>
                  <a:pt x="8515" y="20868"/>
                </a:cubicBezTo>
                <a:cubicBezTo>
                  <a:pt x="8544" y="20868"/>
                  <a:pt x="8568" y="20823"/>
                  <a:pt x="8568" y="20765"/>
                </a:cubicBezTo>
                <a:lnTo>
                  <a:pt x="8568" y="20545"/>
                </a:lnTo>
                <a:cubicBezTo>
                  <a:pt x="8568" y="20488"/>
                  <a:pt x="8544" y="20441"/>
                  <a:pt x="8515" y="20441"/>
                </a:cubicBezTo>
                <a:close/>
                <a:moveTo>
                  <a:pt x="9365" y="20441"/>
                </a:moveTo>
                <a:cubicBezTo>
                  <a:pt x="9336" y="20441"/>
                  <a:pt x="9312" y="20488"/>
                  <a:pt x="9312" y="20545"/>
                </a:cubicBezTo>
                <a:lnTo>
                  <a:pt x="9312" y="20765"/>
                </a:lnTo>
                <a:cubicBezTo>
                  <a:pt x="9312" y="20823"/>
                  <a:pt x="9336" y="20868"/>
                  <a:pt x="9365" y="20868"/>
                </a:cubicBezTo>
                <a:cubicBezTo>
                  <a:pt x="9394" y="20868"/>
                  <a:pt x="9418" y="20823"/>
                  <a:pt x="9418" y="20765"/>
                </a:cubicBezTo>
                <a:lnTo>
                  <a:pt x="9418" y="20545"/>
                </a:lnTo>
                <a:cubicBezTo>
                  <a:pt x="9418" y="20488"/>
                  <a:pt x="9394" y="20441"/>
                  <a:pt x="9365" y="20441"/>
                </a:cubicBezTo>
                <a:close/>
                <a:moveTo>
                  <a:pt x="9679" y="20441"/>
                </a:moveTo>
                <a:cubicBezTo>
                  <a:pt x="9650" y="20441"/>
                  <a:pt x="9626" y="20488"/>
                  <a:pt x="9626" y="20545"/>
                </a:cubicBezTo>
                <a:lnTo>
                  <a:pt x="9626" y="20765"/>
                </a:lnTo>
                <a:cubicBezTo>
                  <a:pt x="9626" y="20823"/>
                  <a:pt x="9650" y="20868"/>
                  <a:pt x="9679" y="20868"/>
                </a:cubicBezTo>
                <a:cubicBezTo>
                  <a:pt x="9708" y="20868"/>
                  <a:pt x="9732" y="20823"/>
                  <a:pt x="9732" y="20765"/>
                </a:cubicBezTo>
                <a:lnTo>
                  <a:pt x="9732" y="20545"/>
                </a:lnTo>
                <a:cubicBezTo>
                  <a:pt x="9732" y="20488"/>
                  <a:pt x="9708" y="20441"/>
                  <a:pt x="9679" y="20441"/>
                </a:cubicBezTo>
                <a:close/>
                <a:moveTo>
                  <a:pt x="10529" y="20441"/>
                </a:moveTo>
                <a:cubicBezTo>
                  <a:pt x="10500" y="20441"/>
                  <a:pt x="10476" y="20488"/>
                  <a:pt x="10476" y="20545"/>
                </a:cubicBezTo>
                <a:lnTo>
                  <a:pt x="10476" y="20765"/>
                </a:lnTo>
                <a:cubicBezTo>
                  <a:pt x="10476" y="20823"/>
                  <a:pt x="10500" y="20868"/>
                  <a:pt x="10529" y="20868"/>
                </a:cubicBezTo>
                <a:cubicBezTo>
                  <a:pt x="10558" y="20868"/>
                  <a:pt x="10582" y="20823"/>
                  <a:pt x="10582" y="20765"/>
                </a:cubicBezTo>
                <a:lnTo>
                  <a:pt x="10582" y="20545"/>
                </a:lnTo>
                <a:cubicBezTo>
                  <a:pt x="10582" y="20488"/>
                  <a:pt x="10558" y="20441"/>
                  <a:pt x="10529" y="20441"/>
                </a:cubicBezTo>
                <a:close/>
                <a:moveTo>
                  <a:pt x="10844" y="20441"/>
                </a:moveTo>
                <a:cubicBezTo>
                  <a:pt x="10814" y="20441"/>
                  <a:pt x="10791" y="20488"/>
                  <a:pt x="10791" y="20545"/>
                </a:cubicBezTo>
                <a:lnTo>
                  <a:pt x="10791" y="20765"/>
                </a:lnTo>
                <a:cubicBezTo>
                  <a:pt x="10791" y="20823"/>
                  <a:pt x="10814" y="20868"/>
                  <a:pt x="10844" y="20868"/>
                </a:cubicBezTo>
                <a:cubicBezTo>
                  <a:pt x="10873" y="20868"/>
                  <a:pt x="10895" y="20823"/>
                  <a:pt x="10895" y="20765"/>
                </a:cubicBezTo>
                <a:lnTo>
                  <a:pt x="10895" y="20545"/>
                </a:lnTo>
                <a:cubicBezTo>
                  <a:pt x="10895" y="20488"/>
                  <a:pt x="10873" y="20441"/>
                  <a:pt x="10844" y="20441"/>
                </a:cubicBezTo>
                <a:close/>
                <a:moveTo>
                  <a:pt x="11692" y="20441"/>
                </a:moveTo>
                <a:cubicBezTo>
                  <a:pt x="11663" y="20441"/>
                  <a:pt x="11640" y="20488"/>
                  <a:pt x="11640" y="20545"/>
                </a:cubicBezTo>
                <a:lnTo>
                  <a:pt x="11640" y="20765"/>
                </a:lnTo>
                <a:cubicBezTo>
                  <a:pt x="11640" y="20823"/>
                  <a:pt x="11663" y="20868"/>
                  <a:pt x="11692" y="20868"/>
                </a:cubicBezTo>
                <a:cubicBezTo>
                  <a:pt x="11721" y="20868"/>
                  <a:pt x="11745" y="20823"/>
                  <a:pt x="11745" y="20765"/>
                </a:cubicBezTo>
                <a:lnTo>
                  <a:pt x="11745" y="20545"/>
                </a:lnTo>
                <a:cubicBezTo>
                  <a:pt x="11745" y="20488"/>
                  <a:pt x="11721" y="20441"/>
                  <a:pt x="11692" y="20441"/>
                </a:cubicBezTo>
                <a:close/>
                <a:moveTo>
                  <a:pt x="12007" y="20441"/>
                </a:moveTo>
                <a:cubicBezTo>
                  <a:pt x="11978" y="20441"/>
                  <a:pt x="11955" y="20488"/>
                  <a:pt x="11955" y="20545"/>
                </a:cubicBezTo>
                <a:lnTo>
                  <a:pt x="11955" y="20765"/>
                </a:lnTo>
                <a:cubicBezTo>
                  <a:pt x="11955" y="20823"/>
                  <a:pt x="11978" y="20868"/>
                  <a:pt x="12007" y="20868"/>
                </a:cubicBezTo>
                <a:cubicBezTo>
                  <a:pt x="12036" y="20868"/>
                  <a:pt x="12060" y="20823"/>
                  <a:pt x="12060" y="20765"/>
                </a:cubicBezTo>
                <a:lnTo>
                  <a:pt x="12060" y="20545"/>
                </a:lnTo>
                <a:cubicBezTo>
                  <a:pt x="12060" y="20488"/>
                  <a:pt x="12036" y="20441"/>
                  <a:pt x="12007" y="20441"/>
                </a:cubicBezTo>
                <a:close/>
                <a:moveTo>
                  <a:pt x="12856" y="20441"/>
                </a:moveTo>
                <a:cubicBezTo>
                  <a:pt x="12827" y="20441"/>
                  <a:pt x="12804" y="20488"/>
                  <a:pt x="12804" y="20545"/>
                </a:cubicBezTo>
                <a:lnTo>
                  <a:pt x="12804" y="20765"/>
                </a:lnTo>
                <a:cubicBezTo>
                  <a:pt x="12804" y="20823"/>
                  <a:pt x="12827" y="20868"/>
                  <a:pt x="12856" y="20868"/>
                </a:cubicBezTo>
                <a:cubicBezTo>
                  <a:pt x="12886" y="20868"/>
                  <a:pt x="12909" y="20823"/>
                  <a:pt x="12909" y="20765"/>
                </a:cubicBezTo>
                <a:lnTo>
                  <a:pt x="12909" y="20545"/>
                </a:lnTo>
                <a:cubicBezTo>
                  <a:pt x="12909" y="20488"/>
                  <a:pt x="12886" y="20441"/>
                  <a:pt x="12856" y="20441"/>
                </a:cubicBezTo>
                <a:close/>
                <a:moveTo>
                  <a:pt x="13171" y="20441"/>
                </a:moveTo>
                <a:cubicBezTo>
                  <a:pt x="13142" y="20441"/>
                  <a:pt x="13118" y="20488"/>
                  <a:pt x="13118" y="20545"/>
                </a:cubicBezTo>
                <a:lnTo>
                  <a:pt x="13118" y="20765"/>
                </a:lnTo>
                <a:cubicBezTo>
                  <a:pt x="13118" y="20823"/>
                  <a:pt x="13142" y="20868"/>
                  <a:pt x="13171" y="20868"/>
                </a:cubicBezTo>
                <a:cubicBezTo>
                  <a:pt x="13200" y="20868"/>
                  <a:pt x="13224" y="20823"/>
                  <a:pt x="13224" y="20765"/>
                </a:cubicBezTo>
                <a:lnTo>
                  <a:pt x="13224" y="20545"/>
                </a:lnTo>
                <a:cubicBezTo>
                  <a:pt x="13224" y="20488"/>
                  <a:pt x="13200" y="20441"/>
                  <a:pt x="13171" y="20441"/>
                </a:cubicBezTo>
                <a:close/>
                <a:moveTo>
                  <a:pt x="14021" y="20441"/>
                </a:moveTo>
                <a:cubicBezTo>
                  <a:pt x="13992" y="20441"/>
                  <a:pt x="13968" y="20488"/>
                  <a:pt x="13968" y="20545"/>
                </a:cubicBezTo>
                <a:lnTo>
                  <a:pt x="13968" y="20765"/>
                </a:lnTo>
                <a:cubicBezTo>
                  <a:pt x="13968" y="20823"/>
                  <a:pt x="13992" y="20868"/>
                  <a:pt x="14021" y="20868"/>
                </a:cubicBezTo>
                <a:cubicBezTo>
                  <a:pt x="14050" y="20868"/>
                  <a:pt x="14074" y="20823"/>
                  <a:pt x="14074" y="20765"/>
                </a:cubicBezTo>
                <a:lnTo>
                  <a:pt x="14074" y="20545"/>
                </a:lnTo>
                <a:cubicBezTo>
                  <a:pt x="14074" y="20488"/>
                  <a:pt x="14050" y="20441"/>
                  <a:pt x="14021" y="20441"/>
                </a:cubicBezTo>
                <a:close/>
                <a:moveTo>
                  <a:pt x="14335" y="20441"/>
                </a:moveTo>
                <a:cubicBezTo>
                  <a:pt x="14306" y="20441"/>
                  <a:pt x="14282" y="20488"/>
                  <a:pt x="14282" y="20545"/>
                </a:cubicBezTo>
                <a:lnTo>
                  <a:pt x="14282" y="20765"/>
                </a:lnTo>
                <a:cubicBezTo>
                  <a:pt x="14282" y="20823"/>
                  <a:pt x="14306" y="20868"/>
                  <a:pt x="14335" y="20868"/>
                </a:cubicBezTo>
                <a:cubicBezTo>
                  <a:pt x="14364" y="20868"/>
                  <a:pt x="14388" y="20823"/>
                  <a:pt x="14388" y="20765"/>
                </a:cubicBezTo>
                <a:lnTo>
                  <a:pt x="14388" y="20545"/>
                </a:lnTo>
                <a:cubicBezTo>
                  <a:pt x="14388" y="20488"/>
                  <a:pt x="14364" y="20441"/>
                  <a:pt x="14335" y="20441"/>
                </a:cubicBezTo>
                <a:close/>
                <a:moveTo>
                  <a:pt x="15185" y="20441"/>
                </a:moveTo>
                <a:cubicBezTo>
                  <a:pt x="15156" y="20441"/>
                  <a:pt x="15132" y="20488"/>
                  <a:pt x="15132" y="20545"/>
                </a:cubicBezTo>
                <a:lnTo>
                  <a:pt x="15132" y="20765"/>
                </a:lnTo>
                <a:cubicBezTo>
                  <a:pt x="15132" y="20823"/>
                  <a:pt x="15156" y="20868"/>
                  <a:pt x="15185" y="20868"/>
                </a:cubicBezTo>
                <a:cubicBezTo>
                  <a:pt x="15214" y="20868"/>
                  <a:pt x="15237" y="20823"/>
                  <a:pt x="15237" y="20765"/>
                </a:cubicBezTo>
                <a:lnTo>
                  <a:pt x="15237" y="20545"/>
                </a:lnTo>
                <a:cubicBezTo>
                  <a:pt x="15237" y="20488"/>
                  <a:pt x="15214" y="20441"/>
                  <a:pt x="15185" y="20441"/>
                </a:cubicBezTo>
                <a:close/>
                <a:moveTo>
                  <a:pt x="15500" y="20441"/>
                </a:moveTo>
                <a:cubicBezTo>
                  <a:pt x="15470" y="20441"/>
                  <a:pt x="15447" y="20488"/>
                  <a:pt x="15447" y="20545"/>
                </a:cubicBezTo>
                <a:lnTo>
                  <a:pt x="15447" y="20765"/>
                </a:lnTo>
                <a:cubicBezTo>
                  <a:pt x="15447" y="20823"/>
                  <a:pt x="15470" y="20868"/>
                  <a:pt x="15500" y="20868"/>
                </a:cubicBezTo>
                <a:cubicBezTo>
                  <a:pt x="15529" y="20868"/>
                  <a:pt x="15551" y="20823"/>
                  <a:pt x="15551" y="20765"/>
                </a:cubicBezTo>
                <a:lnTo>
                  <a:pt x="15551" y="20545"/>
                </a:lnTo>
                <a:cubicBezTo>
                  <a:pt x="15551" y="20488"/>
                  <a:pt x="15529" y="20441"/>
                  <a:pt x="15500" y="20441"/>
                </a:cubicBezTo>
                <a:close/>
                <a:moveTo>
                  <a:pt x="16349" y="20441"/>
                </a:moveTo>
                <a:cubicBezTo>
                  <a:pt x="16320" y="20441"/>
                  <a:pt x="16296" y="20488"/>
                  <a:pt x="16296" y="20545"/>
                </a:cubicBezTo>
                <a:lnTo>
                  <a:pt x="16296" y="20765"/>
                </a:lnTo>
                <a:cubicBezTo>
                  <a:pt x="16296" y="20823"/>
                  <a:pt x="16320" y="20868"/>
                  <a:pt x="16349" y="20868"/>
                </a:cubicBezTo>
                <a:cubicBezTo>
                  <a:pt x="16378" y="20868"/>
                  <a:pt x="16401" y="20823"/>
                  <a:pt x="16401" y="20765"/>
                </a:cubicBezTo>
                <a:lnTo>
                  <a:pt x="16401" y="20545"/>
                </a:lnTo>
                <a:cubicBezTo>
                  <a:pt x="16401" y="20488"/>
                  <a:pt x="16378" y="20441"/>
                  <a:pt x="16349" y="20441"/>
                </a:cubicBezTo>
                <a:close/>
                <a:moveTo>
                  <a:pt x="16663" y="20441"/>
                </a:moveTo>
                <a:cubicBezTo>
                  <a:pt x="16634" y="20441"/>
                  <a:pt x="16611" y="20488"/>
                  <a:pt x="16611" y="20545"/>
                </a:cubicBezTo>
                <a:lnTo>
                  <a:pt x="16611" y="20765"/>
                </a:lnTo>
                <a:cubicBezTo>
                  <a:pt x="16611" y="20823"/>
                  <a:pt x="16634" y="20868"/>
                  <a:pt x="16663" y="20868"/>
                </a:cubicBezTo>
                <a:cubicBezTo>
                  <a:pt x="16692" y="20868"/>
                  <a:pt x="16716" y="20823"/>
                  <a:pt x="16716" y="20765"/>
                </a:cubicBezTo>
                <a:lnTo>
                  <a:pt x="16716" y="20545"/>
                </a:lnTo>
                <a:cubicBezTo>
                  <a:pt x="16716" y="20488"/>
                  <a:pt x="16692" y="20441"/>
                  <a:pt x="16663" y="20441"/>
                </a:cubicBezTo>
                <a:close/>
                <a:moveTo>
                  <a:pt x="17512" y="20441"/>
                </a:moveTo>
                <a:cubicBezTo>
                  <a:pt x="17483" y="20441"/>
                  <a:pt x="17459" y="20488"/>
                  <a:pt x="17459" y="20545"/>
                </a:cubicBezTo>
                <a:lnTo>
                  <a:pt x="17459" y="20765"/>
                </a:lnTo>
                <a:cubicBezTo>
                  <a:pt x="17459" y="20823"/>
                  <a:pt x="17483" y="20868"/>
                  <a:pt x="17512" y="20868"/>
                </a:cubicBezTo>
                <a:cubicBezTo>
                  <a:pt x="17541" y="20868"/>
                  <a:pt x="17565" y="20823"/>
                  <a:pt x="17565" y="20765"/>
                </a:cubicBezTo>
                <a:lnTo>
                  <a:pt x="17565" y="20545"/>
                </a:lnTo>
                <a:cubicBezTo>
                  <a:pt x="17565" y="20488"/>
                  <a:pt x="17541" y="20441"/>
                  <a:pt x="17512" y="20441"/>
                </a:cubicBezTo>
                <a:close/>
                <a:moveTo>
                  <a:pt x="17827" y="20441"/>
                </a:moveTo>
                <a:cubicBezTo>
                  <a:pt x="17798" y="20441"/>
                  <a:pt x="17774" y="20488"/>
                  <a:pt x="17774" y="20545"/>
                </a:cubicBezTo>
                <a:lnTo>
                  <a:pt x="17774" y="20765"/>
                </a:lnTo>
                <a:cubicBezTo>
                  <a:pt x="17774" y="20823"/>
                  <a:pt x="17798" y="20868"/>
                  <a:pt x="17827" y="20868"/>
                </a:cubicBezTo>
                <a:cubicBezTo>
                  <a:pt x="17856" y="20868"/>
                  <a:pt x="17880" y="20823"/>
                  <a:pt x="17880" y="20765"/>
                </a:cubicBezTo>
                <a:lnTo>
                  <a:pt x="17880" y="20545"/>
                </a:lnTo>
                <a:cubicBezTo>
                  <a:pt x="17880" y="20488"/>
                  <a:pt x="17856" y="20441"/>
                  <a:pt x="17827" y="20441"/>
                </a:cubicBezTo>
                <a:close/>
                <a:moveTo>
                  <a:pt x="18677" y="20441"/>
                </a:moveTo>
                <a:cubicBezTo>
                  <a:pt x="18648" y="20441"/>
                  <a:pt x="18624" y="20488"/>
                  <a:pt x="18624" y="20545"/>
                </a:cubicBezTo>
                <a:lnTo>
                  <a:pt x="18624" y="20765"/>
                </a:lnTo>
                <a:cubicBezTo>
                  <a:pt x="18624" y="20823"/>
                  <a:pt x="18648" y="20868"/>
                  <a:pt x="18677" y="20868"/>
                </a:cubicBezTo>
                <a:cubicBezTo>
                  <a:pt x="18706" y="20868"/>
                  <a:pt x="18730" y="20823"/>
                  <a:pt x="18730" y="20765"/>
                </a:cubicBezTo>
                <a:lnTo>
                  <a:pt x="18730" y="20545"/>
                </a:lnTo>
                <a:cubicBezTo>
                  <a:pt x="18730" y="20488"/>
                  <a:pt x="18706" y="20441"/>
                  <a:pt x="18677" y="20441"/>
                </a:cubicBezTo>
                <a:close/>
                <a:moveTo>
                  <a:pt x="18991" y="20441"/>
                </a:moveTo>
                <a:cubicBezTo>
                  <a:pt x="18962" y="20441"/>
                  <a:pt x="18938" y="20488"/>
                  <a:pt x="18938" y="20545"/>
                </a:cubicBezTo>
                <a:lnTo>
                  <a:pt x="18938" y="20765"/>
                </a:lnTo>
                <a:cubicBezTo>
                  <a:pt x="18938" y="20823"/>
                  <a:pt x="18962" y="20868"/>
                  <a:pt x="18991" y="20868"/>
                </a:cubicBezTo>
                <a:cubicBezTo>
                  <a:pt x="19020" y="20868"/>
                  <a:pt x="19044" y="20823"/>
                  <a:pt x="19044" y="20765"/>
                </a:cubicBezTo>
                <a:lnTo>
                  <a:pt x="19044" y="20545"/>
                </a:lnTo>
                <a:cubicBezTo>
                  <a:pt x="19044" y="20488"/>
                  <a:pt x="19020" y="20441"/>
                  <a:pt x="18991" y="20441"/>
                </a:cubicBezTo>
                <a:close/>
                <a:moveTo>
                  <a:pt x="19841" y="20441"/>
                </a:moveTo>
                <a:cubicBezTo>
                  <a:pt x="19812" y="20441"/>
                  <a:pt x="19788" y="20488"/>
                  <a:pt x="19788" y="20545"/>
                </a:cubicBezTo>
                <a:lnTo>
                  <a:pt x="19788" y="20765"/>
                </a:lnTo>
                <a:cubicBezTo>
                  <a:pt x="19788" y="20823"/>
                  <a:pt x="19812" y="20868"/>
                  <a:pt x="19841" y="20868"/>
                </a:cubicBezTo>
                <a:cubicBezTo>
                  <a:pt x="19870" y="20868"/>
                  <a:pt x="19894" y="20823"/>
                  <a:pt x="19894" y="20765"/>
                </a:cubicBezTo>
                <a:lnTo>
                  <a:pt x="19894" y="20545"/>
                </a:lnTo>
                <a:cubicBezTo>
                  <a:pt x="19894" y="20488"/>
                  <a:pt x="19870" y="20441"/>
                  <a:pt x="19841" y="20441"/>
                </a:cubicBezTo>
                <a:close/>
                <a:moveTo>
                  <a:pt x="20155" y="20441"/>
                </a:moveTo>
                <a:cubicBezTo>
                  <a:pt x="20126" y="20441"/>
                  <a:pt x="20102" y="20488"/>
                  <a:pt x="20102" y="20545"/>
                </a:cubicBezTo>
                <a:lnTo>
                  <a:pt x="20102" y="20765"/>
                </a:lnTo>
                <a:cubicBezTo>
                  <a:pt x="20102" y="20823"/>
                  <a:pt x="20126" y="20868"/>
                  <a:pt x="20155" y="20868"/>
                </a:cubicBezTo>
                <a:cubicBezTo>
                  <a:pt x="20184" y="20868"/>
                  <a:pt x="20207" y="20823"/>
                  <a:pt x="20207" y="20765"/>
                </a:cubicBezTo>
                <a:lnTo>
                  <a:pt x="20207" y="20545"/>
                </a:lnTo>
                <a:cubicBezTo>
                  <a:pt x="20207" y="20488"/>
                  <a:pt x="20184" y="20441"/>
                  <a:pt x="20155" y="20441"/>
                </a:cubicBezTo>
                <a:close/>
                <a:moveTo>
                  <a:pt x="21004" y="20441"/>
                </a:moveTo>
                <a:cubicBezTo>
                  <a:pt x="20975" y="20441"/>
                  <a:pt x="20952" y="20488"/>
                  <a:pt x="20952" y="20545"/>
                </a:cubicBezTo>
                <a:lnTo>
                  <a:pt x="20952" y="20765"/>
                </a:lnTo>
                <a:cubicBezTo>
                  <a:pt x="20952" y="20823"/>
                  <a:pt x="20975" y="20868"/>
                  <a:pt x="21004" y="20868"/>
                </a:cubicBezTo>
                <a:cubicBezTo>
                  <a:pt x="21033" y="20868"/>
                  <a:pt x="21057" y="20823"/>
                  <a:pt x="21057" y="20765"/>
                </a:cubicBezTo>
                <a:lnTo>
                  <a:pt x="21057" y="20545"/>
                </a:lnTo>
                <a:cubicBezTo>
                  <a:pt x="21057" y="20488"/>
                  <a:pt x="21033" y="20441"/>
                  <a:pt x="21004" y="20441"/>
                </a:cubicBezTo>
                <a:close/>
                <a:moveTo>
                  <a:pt x="21319" y="20441"/>
                </a:moveTo>
                <a:cubicBezTo>
                  <a:pt x="21289" y="20441"/>
                  <a:pt x="21267" y="20488"/>
                  <a:pt x="21267" y="20545"/>
                </a:cubicBezTo>
                <a:lnTo>
                  <a:pt x="21267" y="20765"/>
                </a:lnTo>
                <a:cubicBezTo>
                  <a:pt x="21267" y="20823"/>
                  <a:pt x="21289" y="20868"/>
                  <a:pt x="21319" y="20868"/>
                </a:cubicBezTo>
                <a:cubicBezTo>
                  <a:pt x="21348" y="20868"/>
                  <a:pt x="21372" y="20823"/>
                  <a:pt x="21372" y="20765"/>
                </a:cubicBezTo>
                <a:lnTo>
                  <a:pt x="21372" y="20545"/>
                </a:lnTo>
                <a:cubicBezTo>
                  <a:pt x="21372" y="20488"/>
                  <a:pt x="21348" y="20441"/>
                  <a:pt x="21319" y="20441"/>
                </a:cubicBezTo>
                <a:close/>
                <a:moveTo>
                  <a:pt x="281" y="21171"/>
                </a:moveTo>
                <a:cubicBezTo>
                  <a:pt x="252" y="21171"/>
                  <a:pt x="228" y="21218"/>
                  <a:pt x="228" y="21275"/>
                </a:cubicBezTo>
                <a:lnTo>
                  <a:pt x="228" y="21495"/>
                </a:lnTo>
                <a:cubicBezTo>
                  <a:pt x="228" y="21553"/>
                  <a:pt x="252" y="21600"/>
                  <a:pt x="281" y="21600"/>
                </a:cubicBezTo>
                <a:cubicBezTo>
                  <a:pt x="311" y="21600"/>
                  <a:pt x="334" y="21553"/>
                  <a:pt x="334" y="21495"/>
                </a:cubicBezTo>
                <a:lnTo>
                  <a:pt x="334" y="21275"/>
                </a:lnTo>
                <a:cubicBezTo>
                  <a:pt x="334" y="21218"/>
                  <a:pt x="311" y="21171"/>
                  <a:pt x="281" y="21171"/>
                </a:cubicBezTo>
                <a:close/>
                <a:moveTo>
                  <a:pt x="596" y="21171"/>
                </a:moveTo>
                <a:cubicBezTo>
                  <a:pt x="567" y="21171"/>
                  <a:pt x="543" y="21218"/>
                  <a:pt x="543" y="21275"/>
                </a:cubicBezTo>
                <a:lnTo>
                  <a:pt x="543" y="21495"/>
                </a:lnTo>
                <a:cubicBezTo>
                  <a:pt x="543" y="21553"/>
                  <a:pt x="567" y="21600"/>
                  <a:pt x="596" y="21600"/>
                </a:cubicBezTo>
                <a:cubicBezTo>
                  <a:pt x="625" y="21600"/>
                  <a:pt x="649" y="21553"/>
                  <a:pt x="649" y="21495"/>
                </a:cubicBezTo>
                <a:lnTo>
                  <a:pt x="649" y="21275"/>
                </a:lnTo>
                <a:cubicBezTo>
                  <a:pt x="649" y="21218"/>
                  <a:pt x="625" y="21171"/>
                  <a:pt x="596" y="21171"/>
                </a:cubicBezTo>
                <a:close/>
                <a:moveTo>
                  <a:pt x="1446" y="21171"/>
                </a:moveTo>
                <a:cubicBezTo>
                  <a:pt x="1417" y="21171"/>
                  <a:pt x="1393" y="21218"/>
                  <a:pt x="1393" y="21275"/>
                </a:cubicBezTo>
                <a:lnTo>
                  <a:pt x="1393" y="21495"/>
                </a:lnTo>
                <a:cubicBezTo>
                  <a:pt x="1393" y="21553"/>
                  <a:pt x="1417" y="21600"/>
                  <a:pt x="1446" y="21600"/>
                </a:cubicBezTo>
                <a:cubicBezTo>
                  <a:pt x="1475" y="21600"/>
                  <a:pt x="1499" y="21553"/>
                  <a:pt x="1499" y="21495"/>
                </a:cubicBezTo>
                <a:lnTo>
                  <a:pt x="1499" y="21275"/>
                </a:lnTo>
                <a:cubicBezTo>
                  <a:pt x="1499" y="21218"/>
                  <a:pt x="1475" y="21171"/>
                  <a:pt x="1446" y="21171"/>
                </a:cubicBezTo>
                <a:close/>
                <a:moveTo>
                  <a:pt x="1760" y="21171"/>
                </a:moveTo>
                <a:cubicBezTo>
                  <a:pt x="1731" y="21171"/>
                  <a:pt x="1707" y="21218"/>
                  <a:pt x="1707" y="21275"/>
                </a:cubicBezTo>
                <a:lnTo>
                  <a:pt x="1707" y="21495"/>
                </a:lnTo>
                <a:cubicBezTo>
                  <a:pt x="1707" y="21553"/>
                  <a:pt x="1731" y="21600"/>
                  <a:pt x="1760" y="21600"/>
                </a:cubicBezTo>
                <a:cubicBezTo>
                  <a:pt x="1789" y="21600"/>
                  <a:pt x="1813" y="21553"/>
                  <a:pt x="1813" y="21495"/>
                </a:cubicBezTo>
                <a:lnTo>
                  <a:pt x="1813" y="21275"/>
                </a:lnTo>
                <a:cubicBezTo>
                  <a:pt x="1813" y="21218"/>
                  <a:pt x="1789" y="21171"/>
                  <a:pt x="1760" y="21171"/>
                </a:cubicBezTo>
                <a:close/>
                <a:moveTo>
                  <a:pt x="2610" y="21171"/>
                </a:moveTo>
                <a:cubicBezTo>
                  <a:pt x="2581" y="21171"/>
                  <a:pt x="2557" y="21218"/>
                  <a:pt x="2557" y="21275"/>
                </a:cubicBezTo>
                <a:lnTo>
                  <a:pt x="2557" y="21495"/>
                </a:lnTo>
                <a:cubicBezTo>
                  <a:pt x="2557" y="21553"/>
                  <a:pt x="2581" y="21600"/>
                  <a:pt x="2610" y="21600"/>
                </a:cubicBezTo>
                <a:cubicBezTo>
                  <a:pt x="2639" y="21600"/>
                  <a:pt x="2662" y="21553"/>
                  <a:pt x="2662" y="21495"/>
                </a:cubicBezTo>
                <a:lnTo>
                  <a:pt x="2662" y="21275"/>
                </a:lnTo>
                <a:cubicBezTo>
                  <a:pt x="2662" y="21218"/>
                  <a:pt x="2639" y="21171"/>
                  <a:pt x="2610" y="21171"/>
                </a:cubicBezTo>
                <a:close/>
                <a:moveTo>
                  <a:pt x="2924" y="21171"/>
                </a:moveTo>
                <a:cubicBezTo>
                  <a:pt x="2895" y="21171"/>
                  <a:pt x="2871" y="21218"/>
                  <a:pt x="2871" y="21275"/>
                </a:cubicBezTo>
                <a:lnTo>
                  <a:pt x="2871" y="21495"/>
                </a:lnTo>
                <a:cubicBezTo>
                  <a:pt x="2871" y="21553"/>
                  <a:pt x="2895" y="21600"/>
                  <a:pt x="2924" y="21600"/>
                </a:cubicBezTo>
                <a:cubicBezTo>
                  <a:pt x="2954" y="21600"/>
                  <a:pt x="2976" y="21553"/>
                  <a:pt x="2976" y="21495"/>
                </a:cubicBezTo>
                <a:lnTo>
                  <a:pt x="2976" y="21275"/>
                </a:lnTo>
                <a:cubicBezTo>
                  <a:pt x="2976" y="21218"/>
                  <a:pt x="2954" y="21171"/>
                  <a:pt x="2924" y="21171"/>
                </a:cubicBezTo>
                <a:close/>
                <a:moveTo>
                  <a:pt x="3773" y="21171"/>
                </a:moveTo>
                <a:cubicBezTo>
                  <a:pt x="3744" y="21171"/>
                  <a:pt x="3721" y="21218"/>
                  <a:pt x="3721" y="21275"/>
                </a:cubicBezTo>
                <a:lnTo>
                  <a:pt x="3721" y="21495"/>
                </a:lnTo>
                <a:cubicBezTo>
                  <a:pt x="3721" y="21553"/>
                  <a:pt x="3744" y="21600"/>
                  <a:pt x="3773" y="21600"/>
                </a:cubicBezTo>
                <a:cubicBezTo>
                  <a:pt x="3802" y="21600"/>
                  <a:pt x="3826" y="21553"/>
                  <a:pt x="3826" y="21495"/>
                </a:cubicBezTo>
                <a:lnTo>
                  <a:pt x="3826" y="21275"/>
                </a:lnTo>
                <a:cubicBezTo>
                  <a:pt x="3826" y="21218"/>
                  <a:pt x="3802" y="21171"/>
                  <a:pt x="3773" y="21171"/>
                </a:cubicBezTo>
                <a:close/>
                <a:moveTo>
                  <a:pt x="4088" y="21171"/>
                </a:moveTo>
                <a:cubicBezTo>
                  <a:pt x="4058" y="21171"/>
                  <a:pt x="4035" y="21218"/>
                  <a:pt x="4035" y="21275"/>
                </a:cubicBezTo>
                <a:lnTo>
                  <a:pt x="4035" y="21495"/>
                </a:lnTo>
                <a:cubicBezTo>
                  <a:pt x="4035" y="21553"/>
                  <a:pt x="4058" y="21600"/>
                  <a:pt x="4088" y="21600"/>
                </a:cubicBezTo>
                <a:cubicBezTo>
                  <a:pt x="4117" y="21600"/>
                  <a:pt x="4141" y="21553"/>
                  <a:pt x="4141" y="21495"/>
                </a:cubicBezTo>
                <a:lnTo>
                  <a:pt x="4141" y="21275"/>
                </a:lnTo>
                <a:cubicBezTo>
                  <a:pt x="4141" y="21218"/>
                  <a:pt x="4117" y="21171"/>
                  <a:pt x="4088" y="21171"/>
                </a:cubicBezTo>
                <a:close/>
                <a:moveTo>
                  <a:pt x="4937" y="21171"/>
                </a:moveTo>
                <a:cubicBezTo>
                  <a:pt x="4908" y="21171"/>
                  <a:pt x="4884" y="21218"/>
                  <a:pt x="4884" y="21275"/>
                </a:cubicBezTo>
                <a:lnTo>
                  <a:pt x="4884" y="21495"/>
                </a:lnTo>
                <a:cubicBezTo>
                  <a:pt x="4884" y="21553"/>
                  <a:pt x="4908" y="21600"/>
                  <a:pt x="4937" y="21600"/>
                </a:cubicBezTo>
                <a:cubicBezTo>
                  <a:pt x="4966" y="21600"/>
                  <a:pt x="4990" y="21553"/>
                  <a:pt x="4990" y="21495"/>
                </a:cubicBezTo>
                <a:lnTo>
                  <a:pt x="4990" y="21275"/>
                </a:lnTo>
                <a:cubicBezTo>
                  <a:pt x="4990" y="21218"/>
                  <a:pt x="4966" y="21171"/>
                  <a:pt x="4937" y="21171"/>
                </a:cubicBezTo>
                <a:close/>
                <a:moveTo>
                  <a:pt x="5252" y="21171"/>
                </a:moveTo>
                <a:cubicBezTo>
                  <a:pt x="5223" y="21171"/>
                  <a:pt x="5199" y="21218"/>
                  <a:pt x="5199" y="21275"/>
                </a:cubicBezTo>
                <a:lnTo>
                  <a:pt x="5199" y="21495"/>
                </a:lnTo>
                <a:cubicBezTo>
                  <a:pt x="5199" y="21553"/>
                  <a:pt x="5223" y="21600"/>
                  <a:pt x="5252" y="21600"/>
                </a:cubicBezTo>
                <a:cubicBezTo>
                  <a:pt x="5281" y="21600"/>
                  <a:pt x="5305" y="21553"/>
                  <a:pt x="5305" y="21495"/>
                </a:cubicBezTo>
                <a:lnTo>
                  <a:pt x="5305" y="21275"/>
                </a:lnTo>
                <a:cubicBezTo>
                  <a:pt x="5305" y="21218"/>
                  <a:pt x="5281" y="21171"/>
                  <a:pt x="5252" y="21171"/>
                </a:cubicBezTo>
                <a:close/>
                <a:moveTo>
                  <a:pt x="6102" y="21171"/>
                </a:moveTo>
                <a:cubicBezTo>
                  <a:pt x="6072" y="21171"/>
                  <a:pt x="6049" y="21218"/>
                  <a:pt x="6049" y="21275"/>
                </a:cubicBezTo>
                <a:lnTo>
                  <a:pt x="6049" y="21495"/>
                </a:lnTo>
                <a:cubicBezTo>
                  <a:pt x="6049" y="21553"/>
                  <a:pt x="6072" y="21600"/>
                  <a:pt x="6102" y="21600"/>
                </a:cubicBezTo>
                <a:cubicBezTo>
                  <a:pt x="6131" y="21600"/>
                  <a:pt x="6155" y="21553"/>
                  <a:pt x="6155" y="21495"/>
                </a:cubicBezTo>
                <a:lnTo>
                  <a:pt x="6155" y="21275"/>
                </a:lnTo>
                <a:cubicBezTo>
                  <a:pt x="6155" y="21218"/>
                  <a:pt x="6131" y="21171"/>
                  <a:pt x="6102" y="21171"/>
                </a:cubicBezTo>
                <a:close/>
                <a:moveTo>
                  <a:pt x="6416" y="21171"/>
                </a:moveTo>
                <a:cubicBezTo>
                  <a:pt x="6387" y="21171"/>
                  <a:pt x="6363" y="21218"/>
                  <a:pt x="6363" y="21275"/>
                </a:cubicBezTo>
                <a:lnTo>
                  <a:pt x="6363" y="21495"/>
                </a:lnTo>
                <a:cubicBezTo>
                  <a:pt x="6363" y="21553"/>
                  <a:pt x="6387" y="21600"/>
                  <a:pt x="6416" y="21600"/>
                </a:cubicBezTo>
                <a:cubicBezTo>
                  <a:pt x="6445" y="21600"/>
                  <a:pt x="6469" y="21553"/>
                  <a:pt x="6469" y="21495"/>
                </a:cubicBezTo>
                <a:lnTo>
                  <a:pt x="6469" y="21275"/>
                </a:lnTo>
                <a:cubicBezTo>
                  <a:pt x="6469" y="21218"/>
                  <a:pt x="6445" y="21171"/>
                  <a:pt x="6416" y="21171"/>
                </a:cubicBezTo>
                <a:close/>
                <a:moveTo>
                  <a:pt x="7266" y="21171"/>
                </a:moveTo>
                <a:cubicBezTo>
                  <a:pt x="7237" y="21171"/>
                  <a:pt x="7213" y="21218"/>
                  <a:pt x="7213" y="21275"/>
                </a:cubicBezTo>
                <a:lnTo>
                  <a:pt x="7213" y="21495"/>
                </a:lnTo>
                <a:cubicBezTo>
                  <a:pt x="7213" y="21553"/>
                  <a:pt x="7237" y="21600"/>
                  <a:pt x="7266" y="21600"/>
                </a:cubicBezTo>
                <a:cubicBezTo>
                  <a:pt x="7295" y="21600"/>
                  <a:pt x="7318" y="21553"/>
                  <a:pt x="7318" y="21495"/>
                </a:cubicBezTo>
                <a:lnTo>
                  <a:pt x="7318" y="21275"/>
                </a:lnTo>
                <a:cubicBezTo>
                  <a:pt x="7318" y="21218"/>
                  <a:pt x="7295" y="21171"/>
                  <a:pt x="7266" y="21171"/>
                </a:cubicBezTo>
                <a:close/>
                <a:moveTo>
                  <a:pt x="7580" y="21171"/>
                </a:moveTo>
                <a:cubicBezTo>
                  <a:pt x="7551" y="21171"/>
                  <a:pt x="7527" y="21218"/>
                  <a:pt x="7527" y="21275"/>
                </a:cubicBezTo>
                <a:lnTo>
                  <a:pt x="7527" y="21495"/>
                </a:lnTo>
                <a:cubicBezTo>
                  <a:pt x="7527" y="21553"/>
                  <a:pt x="7551" y="21600"/>
                  <a:pt x="7580" y="21600"/>
                </a:cubicBezTo>
                <a:cubicBezTo>
                  <a:pt x="7609" y="21600"/>
                  <a:pt x="7632" y="21553"/>
                  <a:pt x="7632" y="21495"/>
                </a:cubicBezTo>
                <a:lnTo>
                  <a:pt x="7632" y="21275"/>
                </a:lnTo>
                <a:cubicBezTo>
                  <a:pt x="7632" y="21218"/>
                  <a:pt x="7609" y="21171"/>
                  <a:pt x="7580" y="21171"/>
                </a:cubicBezTo>
                <a:close/>
                <a:moveTo>
                  <a:pt x="8429" y="21171"/>
                </a:moveTo>
                <a:cubicBezTo>
                  <a:pt x="8400" y="21171"/>
                  <a:pt x="8377" y="21218"/>
                  <a:pt x="8377" y="21275"/>
                </a:cubicBezTo>
                <a:lnTo>
                  <a:pt x="8377" y="21495"/>
                </a:lnTo>
                <a:cubicBezTo>
                  <a:pt x="8377" y="21553"/>
                  <a:pt x="8400" y="21600"/>
                  <a:pt x="8429" y="21600"/>
                </a:cubicBezTo>
                <a:cubicBezTo>
                  <a:pt x="8458" y="21600"/>
                  <a:pt x="8482" y="21553"/>
                  <a:pt x="8482" y="21495"/>
                </a:cubicBezTo>
                <a:lnTo>
                  <a:pt x="8482" y="21275"/>
                </a:lnTo>
                <a:cubicBezTo>
                  <a:pt x="8482" y="21218"/>
                  <a:pt x="8458" y="21171"/>
                  <a:pt x="8429" y="21171"/>
                </a:cubicBezTo>
                <a:close/>
                <a:moveTo>
                  <a:pt x="8744" y="21171"/>
                </a:moveTo>
                <a:cubicBezTo>
                  <a:pt x="8714" y="21171"/>
                  <a:pt x="8691" y="21218"/>
                  <a:pt x="8691" y="21275"/>
                </a:cubicBezTo>
                <a:lnTo>
                  <a:pt x="8691" y="21495"/>
                </a:lnTo>
                <a:cubicBezTo>
                  <a:pt x="8691" y="21553"/>
                  <a:pt x="8714" y="21600"/>
                  <a:pt x="8744" y="21600"/>
                </a:cubicBezTo>
                <a:cubicBezTo>
                  <a:pt x="8773" y="21600"/>
                  <a:pt x="8796" y="21553"/>
                  <a:pt x="8796" y="21495"/>
                </a:cubicBezTo>
                <a:lnTo>
                  <a:pt x="8796" y="21275"/>
                </a:lnTo>
                <a:cubicBezTo>
                  <a:pt x="8796" y="21218"/>
                  <a:pt x="8773" y="21171"/>
                  <a:pt x="8744" y="21171"/>
                </a:cubicBezTo>
                <a:close/>
                <a:moveTo>
                  <a:pt x="9593" y="21171"/>
                </a:moveTo>
                <a:cubicBezTo>
                  <a:pt x="9564" y="21171"/>
                  <a:pt x="9540" y="21218"/>
                  <a:pt x="9540" y="21275"/>
                </a:cubicBezTo>
                <a:lnTo>
                  <a:pt x="9540" y="21495"/>
                </a:lnTo>
                <a:cubicBezTo>
                  <a:pt x="9540" y="21553"/>
                  <a:pt x="9564" y="21600"/>
                  <a:pt x="9593" y="21600"/>
                </a:cubicBezTo>
                <a:cubicBezTo>
                  <a:pt x="9622" y="21600"/>
                  <a:pt x="9646" y="21553"/>
                  <a:pt x="9646" y="21495"/>
                </a:cubicBezTo>
                <a:lnTo>
                  <a:pt x="9646" y="21275"/>
                </a:lnTo>
                <a:cubicBezTo>
                  <a:pt x="9646" y="21218"/>
                  <a:pt x="9622" y="21171"/>
                  <a:pt x="9593" y="21171"/>
                </a:cubicBezTo>
                <a:close/>
                <a:moveTo>
                  <a:pt x="9908" y="21171"/>
                </a:moveTo>
                <a:cubicBezTo>
                  <a:pt x="9879" y="21171"/>
                  <a:pt x="9855" y="21218"/>
                  <a:pt x="9855" y="21275"/>
                </a:cubicBezTo>
                <a:lnTo>
                  <a:pt x="9855" y="21495"/>
                </a:lnTo>
                <a:cubicBezTo>
                  <a:pt x="9855" y="21553"/>
                  <a:pt x="9879" y="21600"/>
                  <a:pt x="9908" y="21600"/>
                </a:cubicBezTo>
                <a:cubicBezTo>
                  <a:pt x="9937" y="21600"/>
                  <a:pt x="9961" y="21553"/>
                  <a:pt x="9961" y="21495"/>
                </a:cubicBezTo>
                <a:lnTo>
                  <a:pt x="9961" y="21275"/>
                </a:lnTo>
                <a:cubicBezTo>
                  <a:pt x="9961" y="21218"/>
                  <a:pt x="9937" y="21171"/>
                  <a:pt x="9908" y="21171"/>
                </a:cubicBezTo>
                <a:close/>
                <a:moveTo>
                  <a:pt x="10758" y="21171"/>
                </a:moveTo>
                <a:cubicBezTo>
                  <a:pt x="10728" y="21171"/>
                  <a:pt x="10705" y="21218"/>
                  <a:pt x="10705" y="21275"/>
                </a:cubicBezTo>
                <a:lnTo>
                  <a:pt x="10705" y="21495"/>
                </a:lnTo>
                <a:cubicBezTo>
                  <a:pt x="10705" y="21553"/>
                  <a:pt x="10728" y="21600"/>
                  <a:pt x="10758" y="21600"/>
                </a:cubicBezTo>
                <a:cubicBezTo>
                  <a:pt x="10787" y="21600"/>
                  <a:pt x="10810" y="21553"/>
                  <a:pt x="10810" y="21495"/>
                </a:cubicBezTo>
                <a:lnTo>
                  <a:pt x="10810" y="21275"/>
                </a:lnTo>
                <a:cubicBezTo>
                  <a:pt x="10810" y="21218"/>
                  <a:pt x="10787" y="21171"/>
                  <a:pt x="10758" y="21171"/>
                </a:cubicBezTo>
                <a:close/>
                <a:moveTo>
                  <a:pt x="11072" y="21171"/>
                </a:moveTo>
                <a:cubicBezTo>
                  <a:pt x="11043" y="21171"/>
                  <a:pt x="11019" y="21218"/>
                  <a:pt x="11019" y="21275"/>
                </a:cubicBezTo>
                <a:lnTo>
                  <a:pt x="11019" y="21495"/>
                </a:lnTo>
                <a:cubicBezTo>
                  <a:pt x="11019" y="21553"/>
                  <a:pt x="11043" y="21600"/>
                  <a:pt x="11072" y="21600"/>
                </a:cubicBezTo>
                <a:cubicBezTo>
                  <a:pt x="11101" y="21600"/>
                  <a:pt x="11125" y="21553"/>
                  <a:pt x="11125" y="21495"/>
                </a:cubicBezTo>
                <a:lnTo>
                  <a:pt x="11125" y="21275"/>
                </a:lnTo>
                <a:cubicBezTo>
                  <a:pt x="11125" y="21218"/>
                  <a:pt x="11101" y="21171"/>
                  <a:pt x="11072" y="21171"/>
                </a:cubicBezTo>
                <a:close/>
                <a:moveTo>
                  <a:pt x="11922" y="21171"/>
                </a:moveTo>
                <a:cubicBezTo>
                  <a:pt x="11893" y="21171"/>
                  <a:pt x="11869" y="21218"/>
                  <a:pt x="11869" y="21275"/>
                </a:cubicBezTo>
                <a:lnTo>
                  <a:pt x="11869" y="21495"/>
                </a:lnTo>
                <a:cubicBezTo>
                  <a:pt x="11869" y="21553"/>
                  <a:pt x="11893" y="21600"/>
                  <a:pt x="11922" y="21600"/>
                </a:cubicBezTo>
                <a:cubicBezTo>
                  <a:pt x="11951" y="21600"/>
                  <a:pt x="11974" y="21553"/>
                  <a:pt x="11974" y="21495"/>
                </a:cubicBezTo>
                <a:lnTo>
                  <a:pt x="11974" y="21275"/>
                </a:lnTo>
                <a:cubicBezTo>
                  <a:pt x="11974" y="21218"/>
                  <a:pt x="11951" y="21171"/>
                  <a:pt x="11922" y="21171"/>
                </a:cubicBezTo>
                <a:close/>
                <a:moveTo>
                  <a:pt x="12236" y="21171"/>
                </a:moveTo>
                <a:cubicBezTo>
                  <a:pt x="12207" y="21171"/>
                  <a:pt x="12183" y="21218"/>
                  <a:pt x="12183" y="21275"/>
                </a:cubicBezTo>
                <a:lnTo>
                  <a:pt x="12183" y="21495"/>
                </a:lnTo>
                <a:cubicBezTo>
                  <a:pt x="12183" y="21553"/>
                  <a:pt x="12207" y="21600"/>
                  <a:pt x="12236" y="21600"/>
                </a:cubicBezTo>
                <a:cubicBezTo>
                  <a:pt x="12265" y="21600"/>
                  <a:pt x="12288" y="21553"/>
                  <a:pt x="12288" y="21495"/>
                </a:cubicBezTo>
                <a:lnTo>
                  <a:pt x="12288" y="21275"/>
                </a:lnTo>
                <a:cubicBezTo>
                  <a:pt x="12288" y="21218"/>
                  <a:pt x="12265" y="21171"/>
                  <a:pt x="12236" y="21171"/>
                </a:cubicBezTo>
                <a:close/>
                <a:moveTo>
                  <a:pt x="13085" y="21171"/>
                </a:moveTo>
                <a:cubicBezTo>
                  <a:pt x="13056" y="21171"/>
                  <a:pt x="13032" y="21218"/>
                  <a:pt x="13032" y="21275"/>
                </a:cubicBezTo>
                <a:lnTo>
                  <a:pt x="13032" y="21495"/>
                </a:lnTo>
                <a:cubicBezTo>
                  <a:pt x="13032" y="21553"/>
                  <a:pt x="13056" y="21600"/>
                  <a:pt x="13085" y="21600"/>
                </a:cubicBezTo>
                <a:cubicBezTo>
                  <a:pt x="13114" y="21600"/>
                  <a:pt x="13138" y="21553"/>
                  <a:pt x="13138" y="21495"/>
                </a:cubicBezTo>
                <a:lnTo>
                  <a:pt x="13138" y="21275"/>
                </a:lnTo>
                <a:cubicBezTo>
                  <a:pt x="13138" y="21218"/>
                  <a:pt x="13114" y="21171"/>
                  <a:pt x="13085" y="21171"/>
                </a:cubicBezTo>
                <a:close/>
                <a:moveTo>
                  <a:pt x="13399" y="21171"/>
                </a:moveTo>
                <a:cubicBezTo>
                  <a:pt x="13370" y="21171"/>
                  <a:pt x="13348" y="21218"/>
                  <a:pt x="13348" y="21275"/>
                </a:cubicBezTo>
                <a:lnTo>
                  <a:pt x="13348" y="21495"/>
                </a:lnTo>
                <a:cubicBezTo>
                  <a:pt x="13348" y="21553"/>
                  <a:pt x="13370" y="21600"/>
                  <a:pt x="13399" y="21600"/>
                </a:cubicBezTo>
                <a:cubicBezTo>
                  <a:pt x="13428" y="21600"/>
                  <a:pt x="13452" y="21553"/>
                  <a:pt x="13452" y="21495"/>
                </a:cubicBezTo>
                <a:lnTo>
                  <a:pt x="13452" y="21275"/>
                </a:lnTo>
                <a:cubicBezTo>
                  <a:pt x="13452" y="21218"/>
                  <a:pt x="13428" y="21171"/>
                  <a:pt x="13399" y="21171"/>
                </a:cubicBezTo>
                <a:close/>
                <a:moveTo>
                  <a:pt x="14249" y="21171"/>
                </a:moveTo>
                <a:cubicBezTo>
                  <a:pt x="14220" y="21171"/>
                  <a:pt x="14196" y="21218"/>
                  <a:pt x="14196" y="21275"/>
                </a:cubicBezTo>
                <a:lnTo>
                  <a:pt x="14196" y="21495"/>
                </a:lnTo>
                <a:cubicBezTo>
                  <a:pt x="14196" y="21553"/>
                  <a:pt x="14220" y="21600"/>
                  <a:pt x="14249" y="21600"/>
                </a:cubicBezTo>
                <a:cubicBezTo>
                  <a:pt x="14278" y="21600"/>
                  <a:pt x="14302" y="21553"/>
                  <a:pt x="14302" y="21495"/>
                </a:cubicBezTo>
                <a:lnTo>
                  <a:pt x="14302" y="21275"/>
                </a:lnTo>
                <a:cubicBezTo>
                  <a:pt x="14302" y="21218"/>
                  <a:pt x="14278" y="21171"/>
                  <a:pt x="14249" y="21171"/>
                </a:cubicBezTo>
                <a:close/>
                <a:moveTo>
                  <a:pt x="14564" y="21171"/>
                </a:moveTo>
                <a:cubicBezTo>
                  <a:pt x="14535" y="21171"/>
                  <a:pt x="14511" y="21218"/>
                  <a:pt x="14511" y="21275"/>
                </a:cubicBezTo>
                <a:lnTo>
                  <a:pt x="14511" y="21495"/>
                </a:lnTo>
                <a:cubicBezTo>
                  <a:pt x="14511" y="21553"/>
                  <a:pt x="14535" y="21600"/>
                  <a:pt x="14564" y="21600"/>
                </a:cubicBezTo>
                <a:cubicBezTo>
                  <a:pt x="14593" y="21600"/>
                  <a:pt x="14617" y="21553"/>
                  <a:pt x="14617" y="21495"/>
                </a:cubicBezTo>
                <a:lnTo>
                  <a:pt x="14617" y="21275"/>
                </a:lnTo>
                <a:cubicBezTo>
                  <a:pt x="14617" y="21218"/>
                  <a:pt x="14593" y="21171"/>
                  <a:pt x="14564" y="21171"/>
                </a:cubicBezTo>
                <a:close/>
                <a:moveTo>
                  <a:pt x="15413" y="21171"/>
                </a:moveTo>
                <a:cubicBezTo>
                  <a:pt x="15384" y="21171"/>
                  <a:pt x="15360" y="21218"/>
                  <a:pt x="15360" y="21275"/>
                </a:cubicBezTo>
                <a:lnTo>
                  <a:pt x="15360" y="21495"/>
                </a:lnTo>
                <a:cubicBezTo>
                  <a:pt x="15360" y="21553"/>
                  <a:pt x="15384" y="21600"/>
                  <a:pt x="15413" y="21600"/>
                </a:cubicBezTo>
                <a:cubicBezTo>
                  <a:pt x="15442" y="21600"/>
                  <a:pt x="15465" y="21553"/>
                  <a:pt x="15465" y="21495"/>
                </a:cubicBezTo>
                <a:lnTo>
                  <a:pt x="15465" y="21275"/>
                </a:lnTo>
                <a:cubicBezTo>
                  <a:pt x="15465" y="21218"/>
                  <a:pt x="15442" y="21171"/>
                  <a:pt x="15413" y="21171"/>
                </a:cubicBezTo>
                <a:close/>
                <a:moveTo>
                  <a:pt x="15728" y="21171"/>
                </a:moveTo>
                <a:cubicBezTo>
                  <a:pt x="15699" y="21171"/>
                  <a:pt x="15675" y="21218"/>
                  <a:pt x="15675" y="21275"/>
                </a:cubicBezTo>
                <a:lnTo>
                  <a:pt x="15675" y="21495"/>
                </a:lnTo>
                <a:cubicBezTo>
                  <a:pt x="15675" y="21553"/>
                  <a:pt x="15699" y="21600"/>
                  <a:pt x="15728" y="21600"/>
                </a:cubicBezTo>
                <a:cubicBezTo>
                  <a:pt x="15757" y="21600"/>
                  <a:pt x="15781" y="21553"/>
                  <a:pt x="15781" y="21495"/>
                </a:cubicBezTo>
                <a:lnTo>
                  <a:pt x="15781" y="21275"/>
                </a:lnTo>
                <a:cubicBezTo>
                  <a:pt x="15781" y="21218"/>
                  <a:pt x="15757" y="21171"/>
                  <a:pt x="15728" y="21171"/>
                </a:cubicBezTo>
                <a:close/>
                <a:moveTo>
                  <a:pt x="16578" y="21171"/>
                </a:moveTo>
                <a:cubicBezTo>
                  <a:pt x="16549" y="21171"/>
                  <a:pt x="16525" y="21218"/>
                  <a:pt x="16525" y="21275"/>
                </a:cubicBezTo>
                <a:lnTo>
                  <a:pt x="16525" y="21495"/>
                </a:lnTo>
                <a:cubicBezTo>
                  <a:pt x="16525" y="21553"/>
                  <a:pt x="16549" y="21600"/>
                  <a:pt x="16578" y="21600"/>
                </a:cubicBezTo>
                <a:cubicBezTo>
                  <a:pt x="16607" y="21600"/>
                  <a:pt x="16630" y="21553"/>
                  <a:pt x="16630" y="21495"/>
                </a:cubicBezTo>
                <a:lnTo>
                  <a:pt x="16630" y="21275"/>
                </a:lnTo>
                <a:cubicBezTo>
                  <a:pt x="16630" y="21218"/>
                  <a:pt x="16607" y="21171"/>
                  <a:pt x="16578" y="21171"/>
                </a:cubicBezTo>
                <a:close/>
                <a:moveTo>
                  <a:pt x="16892" y="21171"/>
                </a:moveTo>
                <a:cubicBezTo>
                  <a:pt x="16863" y="21171"/>
                  <a:pt x="16839" y="21218"/>
                  <a:pt x="16839" y="21275"/>
                </a:cubicBezTo>
                <a:lnTo>
                  <a:pt x="16839" y="21495"/>
                </a:lnTo>
                <a:cubicBezTo>
                  <a:pt x="16839" y="21553"/>
                  <a:pt x="16863" y="21600"/>
                  <a:pt x="16892" y="21600"/>
                </a:cubicBezTo>
                <a:cubicBezTo>
                  <a:pt x="16921" y="21600"/>
                  <a:pt x="16944" y="21553"/>
                  <a:pt x="16944" y="21495"/>
                </a:cubicBezTo>
                <a:lnTo>
                  <a:pt x="16944" y="21275"/>
                </a:lnTo>
                <a:cubicBezTo>
                  <a:pt x="16944" y="21218"/>
                  <a:pt x="16921" y="21171"/>
                  <a:pt x="16892" y="21171"/>
                </a:cubicBezTo>
                <a:close/>
                <a:moveTo>
                  <a:pt x="17741" y="21171"/>
                </a:moveTo>
                <a:cubicBezTo>
                  <a:pt x="17712" y="21171"/>
                  <a:pt x="17689" y="21218"/>
                  <a:pt x="17689" y="21275"/>
                </a:cubicBezTo>
                <a:lnTo>
                  <a:pt x="17689" y="21495"/>
                </a:lnTo>
                <a:cubicBezTo>
                  <a:pt x="17689" y="21553"/>
                  <a:pt x="17712" y="21600"/>
                  <a:pt x="17741" y="21600"/>
                </a:cubicBezTo>
                <a:cubicBezTo>
                  <a:pt x="17770" y="21600"/>
                  <a:pt x="17794" y="21553"/>
                  <a:pt x="17794" y="21495"/>
                </a:cubicBezTo>
                <a:lnTo>
                  <a:pt x="17794" y="21275"/>
                </a:lnTo>
                <a:cubicBezTo>
                  <a:pt x="17794" y="21218"/>
                  <a:pt x="17770" y="21171"/>
                  <a:pt x="17741" y="21171"/>
                </a:cubicBezTo>
                <a:close/>
                <a:moveTo>
                  <a:pt x="18055" y="21171"/>
                </a:moveTo>
                <a:cubicBezTo>
                  <a:pt x="18026" y="21171"/>
                  <a:pt x="18002" y="21218"/>
                  <a:pt x="18002" y="21275"/>
                </a:cubicBezTo>
                <a:lnTo>
                  <a:pt x="18002" y="21495"/>
                </a:lnTo>
                <a:cubicBezTo>
                  <a:pt x="18002" y="21553"/>
                  <a:pt x="18026" y="21600"/>
                  <a:pt x="18055" y="21600"/>
                </a:cubicBezTo>
                <a:cubicBezTo>
                  <a:pt x="18085" y="21600"/>
                  <a:pt x="18108" y="21553"/>
                  <a:pt x="18108" y="21495"/>
                </a:cubicBezTo>
                <a:lnTo>
                  <a:pt x="18108" y="21275"/>
                </a:lnTo>
                <a:cubicBezTo>
                  <a:pt x="18108" y="21218"/>
                  <a:pt x="18085" y="21171"/>
                  <a:pt x="18055" y="21171"/>
                </a:cubicBezTo>
                <a:close/>
                <a:moveTo>
                  <a:pt x="18905" y="21171"/>
                </a:moveTo>
                <a:cubicBezTo>
                  <a:pt x="18876" y="21171"/>
                  <a:pt x="18852" y="21218"/>
                  <a:pt x="18852" y="21275"/>
                </a:cubicBezTo>
                <a:lnTo>
                  <a:pt x="18852" y="21495"/>
                </a:lnTo>
                <a:cubicBezTo>
                  <a:pt x="18852" y="21553"/>
                  <a:pt x="18876" y="21600"/>
                  <a:pt x="18905" y="21600"/>
                </a:cubicBezTo>
                <a:cubicBezTo>
                  <a:pt x="18934" y="21600"/>
                  <a:pt x="18958" y="21553"/>
                  <a:pt x="18958" y="21495"/>
                </a:cubicBezTo>
                <a:lnTo>
                  <a:pt x="18958" y="21275"/>
                </a:lnTo>
                <a:cubicBezTo>
                  <a:pt x="18958" y="21218"/>
                  <a:pt x="18934" y="21171"/>
                  <a:pt x="18905" y="21171"/>
                </a:cubicBezTo>
                <a:close/>
                <a:moveTo>
                  <a:pt x="19220" y="21171"/>
                </a:moveTo>
                <a:cubicBezTo>
                  <a:pt x="19191" y="21171"/>
                  <a:pt x="19167" y="21218"/>
                  <a:pt x="19167" y="21275"/>
                </a:cubicBezTo>
                <a:lnTo>
                  <a:pt x="19167" y="21495"/>
                </a:lnTo>
                <a:cubicBezTo>
                  <a:pt x="19167" y="21553"/>
                  <a:pt x="19191" y="21600"/>
                  <a:pt x="19220" y="21600"/>
                </a:cubicBezTo>
                <a:cubicBezTo>
                  <a:pt x="19249" y="21600"/>
                  <a:pt x="19273" y="21553"/>
                  <a:pt x="19273" y="21495"/>
                </a:cubicBezTo>
                <a:lnTo>
                  <a:pt x="19273" y="21275"/>
                </a:lnTo>
                <a:cubicBezTo>
                  <a:pt x="19273" y="21218"/>
                  <a:pt x="19249" y="21171"/>
                  <a:pt x="19220" y="21171"/>
                </a:cubicBezTo>
                <a:close/>
                <a:moveTo>
                  <a:pt x="20069" y="21171"/>
                </a:moveTo>
                <a:cubicBezTo>
                  <a:pt x="20040" y="21171"/>
                  <a:pt x="20016" y="21218"/>
                  <a:pt x="20016" y="21275"/>
                </a:cubicBezTo>
                <a:lnTo>
                  <a:pt x="20016" y="21495"/>
                </a:lnTo>
                <a:cubicBezTo>
                  <a:pt x="20016" y="21553"/>
                  <a:pt x="20040" y="21600"/>
                  <a:pt x="20069" y="21600"/>
                </a:cubicBezTo>
                <a:cubicBezTo>
                  <a:pt x="20099" y="21600"/>
                  <a:pt x="20122" y="21553"/>
                  <a:pt x="20122" y="21495"/>
                </a:cubicBezTo>
                <a:lnTo>
                  <a:pt x="20122" y="21275"/>
                </a:lnTo>
                <a:cubicBezTo>
                  <a:pt x="20122" y="21218"/>
                  <a:pt x="20099" y="21171"/>
                  <a:pt x="20069" y="21171"/>
                </a:cubicBezTo>
                <a:close/>
                <a:moveTo>
                  <a:pt x="20384" y="21171"/>
                </a:moveTo>
                <a:cubicBezTo>
                  <a:pt x="20355" y="21171"/>
                  <a:pt x="20331" y="21218"/>
                  <a:pt x="20331" y="21275"/>
                </a:cubicBezTo>
                <a:lnTo>
                  <a:pt x="20331" y="21495"/>
                </a:lnTo>
                <a:cubicBezTo>
                  <a:pt x="20331" y="21553"/>
                  <a:pt x="20355" y="21600"/>
                  <a:pt x="20384" y="21600"/>
                </a:cubicBezTo>
                <a:cubicBezTo>
                  <a:pt x="20413" y="21600"/>
                  <a:pt x="20436" y="21553"/>
                  <a:pt x="20436" y="21495"/>
                </a:cubicBezTo>
                <a:lnTo>
                  <a:pt x="20436" y="21275"/>
                </a:lnTo>
                <a:cubicBezTo>
                  <a:pt x="20436" y="21218"/>
                  <a:pt x="20413" y="21171"/>
                  <a:pt x="20384" y="21171"/>
                </a:cubicBezTo>
                <a:close/>
                <a:moveTo>
                  <a:pt x="21234" y="21171"/>
                </a:moveTo>
                <a:cubicBezTo>
                  <a:pt x="21204" y="21171"/>
                  <a:pt x="21181" y="21218"/>
                  <a:pt x="21181" y="21275"/>
                </a:cubicBezTo>
                <a:lnTo>
                  <a:pt x="21181" y="21495"/>
                </a:lnTo>
                <a:cubicBezTo>
                  <a:pt x="21181" y="21553"/>
                  <a:pt x="21204" y="21600"/>
                  <a:pt x="21234" y="21600"/>
                </a:cubicBezTo>
                <a:cubicBezTo>
                  <a:pt x="21263" y="21600"/>
                  <a:pt x="21285" y="21553"/>
                  <a:pt x="21285" y="21495"/>
                </a:cubicBezTo>
                <a:lnTo>
                  <a:pt x="21285" y="21275"/>
                </a:lnTo>
                <a:cubicBezTo>
                  <a:pt x="21285" y="21218"/>
                  <a:pt x="21263" y="21171"/>
                  <a:pt x="21234" y="21171"/>
                </a:cubicBezTo>
                <a:close/>
                <a:moveTo>
                  <a:pt x="21547" y="21171"/>
                </a:moveTo>
                <a:cubicBezTo>
                  <a:pt x="21518" y="21171"/>
                  <a:pt x="21495" y="21218"/>
                  <a:pt x="21495" y="21275"/>
                </a:cubicBezTo>
                <a:lnTo>
                  <a:pt x="21495" y="21495"/>
                </a:lnTo>
                <a:cubicBezTo>
                  <a:pt x="21495" y="21553"/>
                  <a:pt x="21518" y="21600"/>
                  <a:pt x="21547" y="21600"/>
                </a:cubicBezTo>
                <a:cubicBezTo>
                  <a:pt x="21576" y="21600"/>
                  <a:pt x="21600" y="21553"/>
                  <a:pt x="21600" y="21495"/>
                </a:cubicBezTo>
                <a:lnTo>
                  <a:pt x="21600" y="21275"/>
                </a:lnTo>
                <a:cubicBezTo>
                  <a:pt x="21600" y="21218"/>
                  <a:pt x="21576" y="21171"/>
                  <a:pt x="21547" y="21171"/>
                </a:cubicBezTo>
                <a:close/>
              </a:path>
            </a:pathLst>
          </a:custGeom>
          <a:gradFill>
            <a:gsLst>
              <a:gs pos="845">
                <a:srgbClr val="E8E9F0">
                  <a:alpha val="49711"/>
                </a:srgbClr>
              </a:gs>
              <a:gs pos="24764">
                <a:srgbClr val="F4F4F8">
                  <a:alpha val="49711"/>
                </a:srgbClr>
              </a:gs>
              <a:gs pos="34398">
                <a:srgbClr val="FFFFFF">
                  <a:alpha val="49711"/>
                </a:srgbClr>
              </a:gs>
            </a:gsLst>
            <a:path>
              <a:fillToRect l="31295" t="-9993" r="68704" b="109993"/>
            </a:path>
          </a:gradFill>
          <a:ln w="12700">
            <a:miter lim="400000"/>
          </a:ln>
        </p:spPr>
        <p:txBody>
          <a:bodyPr lIns="45719" rIns="45719" anchor="ctr"/>
          <a:lstStyle/>
          <a:p>
            <a:pPr defTabSz="914400">
              <a:lnSpc>
                <a:spcPct val="100000"/>
              </a:lnSpc>
              <a:buClrTx/>
              <a:defRPr sz="1800" baseline="0"/>
            </a:pPr>
            <a:endParaRPr/>
          </a:p>
        </p:txBody>
      </p:sp>
      <p:sp>
        <p:nvSpPr>
          <p:cNvPr id="682" name="Pomůžeme vám zavést nástroje 365 do praxe"/>
          <p:cNvSpPr txBox="1">
            <a:spLocks noGrp="1"/>
          </p:cNvSpPr>
          <p:nvPr>
            <p:ph type="body" sz="quarter" idx="21"/>
          </p:nvPr>
        </p:nvSpPr>
        <p:spPr>
          <a:xfrm>
            <a:off x="1377696" y="1524000"/>
            <a:ext cx="21628608" cy="1092200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/>
          <a:p>
            <a:pPr marL="0" indent="0" defTabSz="825500">
              <a:lnSpc>
                <a:spcPct val="15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6400" i="1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t>Pomůžeme vám zavést </a:t>
            </a:r>
            <a:r>
              <a:rPr>
                <a:solidFill>
                  <a:srgbClr val="6BE0C3"/>
                </a:solidFill>
              </a:rPr>
              <a:t>nástroje</a:t>
            </a:r>
            <a:r>
              <a:t> </a:t>
            </a:r>
            <a:r>
              <a:rPr>
                <a:solidFill>
                  <a:srgbClr val="6BE0C3"/>
                </a:solidFill>
              </a:rPr>
              <a:t>365</a:t>
            </a:r>
            <a:r>
              <a:t> do praxe</a:t>
            </a:r>
          </a:p>
        </p:txBody>
      </p:sp>
      <p:pic>
        <p:nvPicPr>
          <p:cNvPr id="683" name="periodicka tabulka verze 2024.png" descr="periodicka tabulka verze 2024.pn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985295" y="3694027"/>
            <a:ext cx="18413410" cy="7581817"/>
          </a:xfrm>
          <a:prstGeom prst="rect">
            <a:avLst/>
          </a:prstGeom>
          <a:ln w="12700">
            <a:miter lim="400000"/>
          </a:ln>
        </p:spPr>
      </p:pic>
      <p:pic>
        <p:nvPicPr>
          <p:cNvPr id="684" name="Main Logo na svetly pozadi.svg" descr="Main Logo na svetly pozadi.sv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881578" y="12353670"/>
            <a:ext cx="3454436" cy="695686"/>
          </a:xfrm>
          <a:prstGeom prst="rect">
            <a:avLst/>
          </a:prstGeom>
          <a:ln w="12700">
            <a:miter lim="400000"/>
          </a:ln>
        </p:spPr>
      </p:pic>
      <p:pic>
        <p:nvPicPr>
          <p:cNvPr id="685" name="vložený-film.png" descr="vložený-film.png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6627679" y="12353670"/>
            <a:ext cx="2174016" cy="695686"/>
          </a:xfrm>
          <a:prstGeom prst="rect">
            <a:avLst/>
          </a:prstGeom>
          <a:ln w="12700">
            <a:miter lim="400000"/>
          </a:ln>
        </p:spPr>
      </p:pic>
      <p:sp>
        <p:nvSpPr>
          <p:cNvPr id="686" name="Obdélník"/>
          <p:cNvSpPr/>
          <p:nvPr/>
        </p:nvSpPr>
        <p:spPr>
          <a:xfrm>
            <a:off x="19349183" y="12353670"/>
            <a:ext cx="29383" cy="695686"/>
          </a:xfrm>
          <a:prstGeom prst="rect">
            <a:avLst/>
          </a:prstGeom>
          <a:solidFill>
            <a:srgbClr val="040E3C"/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 defTabSz="825500">
              <a:lnSpc>
                <a:spcPct val="100000"/>
              </a:lnSpc>
              <a:defRPr sz="3200" baseline="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687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2001499" y="13080999"/>
            <a:ext cx="368505" cy="374600"/>
          </a:xfrm>
          <a:prstGeom prst="rect">
            <a:avLst/>
          </a:prstGeom>
        </p:spPr>
        <p:txBody>
          <a:bodyPr lIns="50800" tIns="50800" rIns="50800" bIns="50800" anchor="b"/>
          <a:lstStyle>
            <a:lvl1pPr algn="ctr" defTabSz="584200">
              <a:buClr>
                <a:srgbClr val="000000"/>
              </a:buClr>
              <a:defRPr sz="1800" b="0">
                <a:solidFill>
                  <a:srgbClr val="000000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velká fotk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4" name="Obrázek 9"/>
          <p:cNvSpPr>
            <a:spLocks noGrp="1"/>
          </p:cNvSpPr>
          <p:nvPr>
            <p:ph type="pic" idx="21"/>
          </p:nvPr>
        </p:nvSpPr>
        <p:spPr>
          <a:xfrm>
            <a:off x="-83344" y="-185515"/>
            <a:ext cx="24771591" cy="16536354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695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1959031" y="13081000"/>
            <a:ext cx="453238" cy="461059"/>
          </a:xfrm>
          <a:prstGeom prst="rect">
            <a:avLst/>
          </a:prstGeom>
        </p:spPr>
        <p:txBody>
          <a:bodyPr lIns="50800" tIns="50800" rIns="50800" bIns="50800" anchor="t"/>
          <a:lstStyle>
            <a:lvl1pPr algn="ctr">
              <a:defRPr sz="2400" b="0">
                <a:solidFill>
                  <a:srgbClr val="000000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3 fotky">
    <p:bg>
      <p:bgPr>
        <a:solidFill>
          <a:srgbClr val="77F9D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2" name="Dvě medúzy na růžovém pozadí"/>
          <p:cNvSpPr>
            <a:spLocks noGrp="1"/>
          </p:cNvSpPr>
          <p:nvPr>
            <p:ph type="pic" sz="half" idx="21"/>
          </p:nvPr>
        </p:nvSpPr>
        <p:spPr>
          <a:xfrm>
            <a:off x="12192000" y="4813300"/>
            <a:ext cx="12192000" cy="9207945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703" name="Dvě dotýkající se medúzy na tmavě modrém pozadí"/>
          <p:cNvSpPr>
            <a:spLocks noGrp="1"/>
          </p:cNvSpPr>
          <p:nvPr>
            <p:ph type="pic" sz="half" idx="22"/>
          </p:nvPr>
        </p:nvSpPr>
        <p:spPr>
          <a:xfrm>
            <a:off x="12192000" y="-628650"/>
            <a:ext cx="12192000" cy="8128000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704" name="Dvě medúzy na modrém pozadí"/>
          <p:cNvSpPr>
            <a:spLocks noGrp="1"/>
          </p:cNvSpPr>
          <p:nvPr>
            <p:ph type="pic" idx="23"/>
          </p:nvPr>
        </p:nvSpPr>
        <p:spPr>
          <a:xfrm>
            <a:off x="-4203700" y="0"/>
            <a:ext cx="20574000" cy="13716000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705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1959031" y="13081000"/>
            <a:ext cx="453238" cy="461059"/>
          </a:xfrm>
          <a:prstGeom prst="rect">
            <a:avLst/>
          </a:prstGeom>
        </p:spPr>
        <p:txBody>
          <a:bodyPr lIns="50800" tIns="50800" rIns="50800" bIns="50800" anchor="t"/>
          <a:lstStyle>
            <a:lvl1pPr algn="ctr">
              <a:defRPr sz="2400" b="0">
                <a:solidFill>
                  <a:srgbClr val="000000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Fotka se stín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2" name="Obrázek 9"/>
          <p:cNvSpPr>
            <a:spLocks noGrp="1"/>
          </p:cNvSpPr>
          <p:nvPr>
            <p:ph type="pic" idx="21"/>
          </p:nvPr>
        </p:nvSpPr>
        <p:spPr>
          <a:xfrm>
            <a:off x="1100646" y="436446"/>
            <a:ext cx="22182717" cy="14784234"/>
          </a:xfrm>
          <a:prstGeom prst="rect">
            <a:avLst/>
          </a:prstGeom>
          <a:ln>
            <a:solidFill>
              <a:srgbClr val="E4E4E4"/>
            </a:solidFill>
          </a:ln>
          <a:effectLst>
            <a:outerShdw blurRad="368300" dist="381000" dir="5400000" rotWithShape="0">
              <a:srgbClr val="000000">
                <a:alpha val="9983"/>
              </a:srgbClr>
            </a:outerShdw>
          </a:effectLst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713" name="H1 Montserrat SemiBold 64 – nadpis vlevo"/>
          <p:cNvSpPr txBox="1">
            <a:spLocks noGrp="1"/>
          </p:cNvSpPr>
          <p:nvPr>
            <p:ph type="body" sz="quarter" idx="22"/>
          </p:nvPr>
        </p:nvSpPr>
        <p:spPr>
          <a:xfrm>
            <a:off x="1371548" y="1522656"/>
            <a:ext cx="21640905" cy="1092201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>
            <a:lvl1pPr marL="0" indent="0" algn="ctr" defTabSz="825500">
              <a:lnSpc>
                <a:spcPct val="15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6400" i="1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H1 Montserrat SemiBold 64 – nadpis vlevo</a:t>
            </a:r>
          </a:p>
        </p:txBody>
      </p:sp>
      <p:sp>
        <p:nvSpPr>
          <p:cNvPr id="714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2001499" y="13080999"/>
            <a:ext cx="368505" cy="374600"/>
          </a:xfrm>
          <a:prstGeom prst="rect">
            <a:avLst/>
          </a:prstGeom>
        </p:spPr>
        <p:txBody>
          <a:bodyPr lIns="50800" tIns="50800" rIns="50800" bIns="50800" anchor="b"/>
          <a:lstStyle>
            <a:lvl1pPr algn="ctr" defTabSz="584200">
              <a:buClr>
                <a:srgbClr val="000000"/>
              </a:buClr>
              <a:defRPr sz="1800" b="0">
                <a:solidFill>
                  <a:srgbClr val="000000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Fotka s MacBook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1" name="H1 Montserrat SemiBold 64 – nadpis vlevo"/>
          <p:cNvSpPr txBox="1">
            <a:spLocks noGrp="1"/>
          </p:cNvSpPr>
          <p:nvPr>
            <p:ph type="body" sz="quarter" idx="21"/>
          </p:nvPr>
        </p:nvSpPr>
        <p:spPr>
          <a:xfrm>
            <a:off x="1371548" y="1522656"/>
            <a:ext cx="21640905" cy="1092201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/>
          <a:p>
            <a:pPr marL="0" indent="0" algn="ctr" defTabSz="825500">
              <a:lnSpc>
                <a:spcPct val="15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6400" i="1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t>H1 Montserrat SemiBold 64 – </a:t>
            </a:r>
            <a:r>
              <a:rPr>
                <a:solidFill>
                  <a:srgbClr val="FF7575"/>
                </a:solidFill>
              </a:rPr>
              <a:t>nadpis</a:t>
            </a:r>
            <a:r>
              <a:t> vlevo</a:t>
            </a:r>
          </a:p>
        </p:txBody>
      </p:sp>
      <p:pic>
        <p:nvPicPr>
          <p:cNvPr id="722" name="Graphic 13" descr="Graphic 1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510937" y="3882485"/>
            <a:ext cx="15362126" cy="8821007"/>
          </a:xfrm>
          <a:prstGeom prst="rect">
            <a:avLst/>
          </a:prstGeom>
          <a:ln w="12700">
            <a:miter lim="400000"/>
          </a:ln>
        </p:spPr>
      </p:pic>
      <p:sp>
        <p:nvSpPr>
          <p:cNvPr id="723" name="Picture Placeholder 1"/>
          <p:cNvSpPr>
            <a:spLocks noGrp="1"/>
          </p:cNvSpPr>
          <p:nvPr>
            <p:ph type="pic" sz="half" idx="22"/>
          </p:nvPr>
        </p:nvSpPr>
        <p:spPr>
          <a:xfrm>
            <a:off x="6217950" y="4415187"/>
            <a:ext cx="11948100" cy="7635097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724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2001499" y="13080999"/>
            <a:ext cx="368505" cy="374600"/>
          </a:xfrm>
          <a:prstGeom prst="rect">
            <a:avLst/>
          </a:prstGeom>
        </p:spPr>
        <p:txBody>
          <a:bodyPr lIns="50800" tIns="50800" rIns="50800" bIns="50800" anchor="b"/>
          <a:lstStyle>
            <a:lvl1pPr algn="ctr" defTabSz="584200">
              <a:buClr>
                <a:srgbClr val="000000"/>
              </a:buClr>
              <a:defRPr sz="1800" b="0">
                <a:solidFill>
                  <a:srgbClr val="000000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jmenovka bila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1" name="Volný tvar 6"/>
          <p:cNvSpPr/>
          <p:nvPr/>
        </p:nvSpPr>
        <p:spPr>
          <a:xfrm>
            <a:off x="134619" y="128682"/>
            <a:ext cx="24114762" cy="122132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3" y="0"/>
                </a:moveTo>
                <a:cubicBezTo>
                  <a:pt x="24" y="0"/>
                  <a:pt x="0" y="47"/>
                  <a:pt x="0" y="105"/>
                </a:cubicBezTo>
                <a:lnTo>
                  <a:pt x="0" y="325"/>
                </a:lnTo>
                <a:cubicBezTo>
                  <a:pt x="0" y="382"/>
                  <a:pt x="24" y="427"/>
                  <a:pt x="53" y="427"/>
                </a:cubicBezTo>
                <a:cubicBezTo>
                  <a:pt x="82" y="427"/>
                  <a:pt x="106" y="382"/>
                  <a:pt x="106" y="325"/>
                </a:cubicBezTo>
                <a:lnTo>
                  <a:pt x="106" y="105"/>
                </a:lnTo>
                <a:cubicBezTo>
                  <a:pt x="106" y="47"/>
                  <a:pt x="82" y="0"/>
                  <a:pt x="53" y="0"/>
                </a:cubicBezTo>
                <a:close/>
                <a:moveTo>
                  <a:pt x="367" y="0"/>
                </a:moveTo>
                <a:cubicBezTo>
                  <a:pt x="338" y="0"/>
                  <a:pt x="315" y="47"/>
                  <a:pt x="315" y="105"/>
                </a:cubicBezTo>
                <a:lnTo>
                  <a:pt x="315" y="325"/>
                </a:lnTo>
                <a:cubicBezTo>
                  <a:pt x="315" y="382"/>
                  <a:pt x="338" y="427"/>
                  <a:pt x="367" y="427"/>
                </a:cubicBezTo>
                <a:cubicBezTo>
                  <a:pt x="397" y="427"/>
                  <a:pt x="420" y="382"/>
                  <a:pt x="420" y="325"/>
                </a:cubicBezTo>
                <a:lnTo>
                  <a:pt x="420" y="105"/>
                </a:lnTo>
                <a:cubicBezTo>
                  <a:pt x="420" y="47"/>
                  <a:pt x="397" y="0"/>
                  <a:pt x="367" y="0"/>
                </a:cubicBezTo>
                <a:close/>
                <a:moveTo>
                  <a:pt x="1217" y="0"/>
                </a:moveTo>
                <a:cubicBezTo>
                  <a:pt x="1188" y="0"/>
                  <a:pt x="1164" y="47"/>
                  <a:pt x="1164" y="105"/>
                </a:cubicBezTo>
                <a:lnTo>
                  <a:pt x="1164" y="325"/>
                </a:lnTo>
                <a:cubicBezTo>
                  <a:pt x="1164" y="382"/>
                  <a:pt x="1188" y="427"/>
                  <a:pt x="1217" y="427"/>
                </a:cubicBezTo>
                <a:cubicBezTo>
                  <a:pt x="1246" y="427"/>
                  <a:pt x="1270" y="382"/>
                  <a:pt x="1270" y="325"/>
                </a:cubicBezTo>
                <a:lnTo>
                  <a:pt x="1270" y="105"/>
                </a:lnTo>
                <a:cubicBezTo>
                  <a:pt x="1270" y="47"/>
                  <a:pt x="1246" y="0"/>
                  <a:pt x="1217" y="0"/>
                </a:cubicBezTo>
                <a:close/>
                <a:moveTo>
                  <a:pt x="1532" y="0"/>
                </a:moveTo>
                <a:cubicBezTo>
                  <a:pt x="1503" y="0"/>
                  <a:pt x="1479" y="47"/>
                  <a:pt x="1479" y="105"/>
                </a:cubicBezTo>
                <a:lnTo>
                  <a:pt x="1479" y="325"/>
                </a:lnTo>
                <a:cubicBezTo>
                  <a:pt x="1479" y="382"/>
                  <a:pt x="1503" y="427"/>
                  <a:pt x="1532" y="427"/>
                </a:cubicBezTo>
                <a:cubicBezTo>
                  <a:pt x="1561" y="427"/>
                  <a:pt x="1584" y="382"/>
                  <a:pt x="1584" y="325"/>
                </a:cubicBezTo>
                <a:lnTo>
                  <a:pt x="1584" y="105"/>
                </a:lnTo>
                <a:cubicBezTo>
                  <a:pt x="1584" y="47"/>
                  <a:pt x="1561" y="0"/>
                  <a:pt x="1532" y="0"/>
                </a:cubicBezTo>
                <a:close/>
                <a:moveTo>
                  <a:pt x="2380" y="0"/>
                </a:moveTo>
                <a:cubicBezTo>
                  <a:pt x="2351" y="0"/>
                  <a:pt x="2329" y="47"/>
                  <a:pt x="2329" y="105"/>
                </a:cubicBezTo>
                <a:lnTo>
                  <a:pt x="2329" y="325"/>
                </a:lnTo>
                <a:cubicBezTo>
                  <a:pt x="2329" y="382"/>
                  <a:pt x="2351" y="427"/>
                  <a:pt x="2380" y="427"/>
                </a:cubicBezTo>
                <a:cubicBezTo>
                  <a:pt x="2409" y="427"/>
                  <a:pt x="2433" y="382"/>
                  <a:pt x="2433" y="325"/>
                </a:cubicBezTo>
                <a:lnTo>
                  <a:pt x="2433" y="105"/>
                </a:lnTo>
                <a:cubicBezTo>
                  <a:pt x="2433" y="47"/>
                  <a:pt x="2409" y="0"/>
                  <a:pt x="2380" y="0"/>
                </a:cubicBezTo>
                <a:close/>
                <a:moveTo>
                  <a:pt x="2695" y="0"/>
                </a:moveTo>
                <a:cubicBezTo>
                  <a:pt x="2666" y="0"/>
                  <a:pt x="2643" y="47"/>
                  <a:pt x="2643" y="105"/>
                </a:cubicBezTo>
                <a:lnTo>
                  <a:pt x="2643" y="325"/>
                </a:lnTo>
                <a:cubicBezTo>
                  <a:pt x="2643" y="382"/>
                  <a:pt x="2666" y="427"/>
                  <a:pt x="2695" y="427"/>
                </a:cubicBezTo>
                <a:cubicBezTo>
                  <a:pt x="2724" y="427"/>
                  <a:pt x="2748" y="382"/>
                  <a:pt x="2748" y="325"/>
                </a:cubicBezTo>
                <a:lnTo>
                  <a:pt x="2748" y="105"/>
                </a:lnTo>
                <a:cubicBezTo>
                  <a:pt x="2748" y="47"/>
                  <a:pt x="2724" y="0"/>
                  <a:pt x="2695" y="0"/>
                </a:cubicBezTo>
                <a:close/>
                <a:moveTo>
                  <a:pt x="3545" y="0"/>
                </a:moveTo>
                <a:cubicBezTo>
                  <a:pt x="3516" y="0"/>
                  <a:pt x="3492" y="47"/>
                  <a:pt x="3492" y="105"/>
                </a:cubicBezTo>
                <a:lnTo>
                  <a:pt x="3492" y="325"/>
                </a:lnTo>
                <a:cubicBezTo>
                  <a:pt x="3492" y="382"/>
                  <a:pt x="3516" y="427"/>
                  <a:pt x="3545" y="427"/>
                </a:cubicBezTo>
                <a:cubicBezTo>
                  <a:pt x="3574" y="427"/>
                  <a:pt x="3598" y="382"/>
                  <a:pt x="3598" y="325"/>
                </a:cubicBezTo>
                <a:lnTo>
                  <a:pt x="3598" y="105"/>
                </a:lnTo>
                <a:cubicBezTo>
                  <a:pt x="3598" y="47"/>
                  <a:pt x="3574" y="0"/>
                  <a:pt x="3545" y="0"/>
                </a:cubicBezTo>
                <a:close/>
                <a:moveTo>
                  <a:pt x="3859" y="0"/>
                </a:moveTo>
                <a:cubicBezTo>
                  <a:pt x="3830" y="0"/>
                  <a:pt x="3806" y="47"/>
                  <a:pt x="3806" y="105"/>
                </a:cubicBezTo>
                <a:lnTo>
                  <a:pt x="3806" y="325"/>
                </a:lnTo>
                <a:cubicBezTo>
                  <a:pt x="3806" y="382"/>
                  <a:pt x="3830" y="427"/>
                  <a:pt x="3859" y="427"/>
                </a:cubicBezTo>
                <a:cubicBezTo>
                  <a:pt x="3888" y="427"/>
                  <a:pt x="3912" y="382"/>
                  <a:pt x="3912" y="325"/>
                </a:cubicBezTo>
                <a:lnTo>
                  <a:pt x="3912" y="105"/>
                </a:lnTo>
                <a:cubicBezTo>
                  <a:pt x="3912" y="47"/>
                  <a:pt x="3888" y="0"/>
                  <a:pt x="3859" y="0"/>
                </a:cubicBezTo>
                <a:close/>
                <a:moveTo>
                  <a:pt x="4709" y="0"/>
                </a:moveTo>
                <a:cubicBezTo>
                  <a:pt x="4680" y="0"/>
                  <a:pt x="4656" y="47"/>
                  <a:pt x="4656" y="105"/>
                </a:cubicBezTo>
                <a:lnTo>
                  <a:pt x="4656" y="325"/>
                </a:lnTo>
                <a:cubicBezTo>
                  <a:pt x="4656" y="382"/>
                  <a:pt x="4680" y="427"/>
                  <a:pt x="4709" y="427"/>
                </a:cubicBezTo>
                <a:cubicBezTo>
                  <a:pt x="4738" y="427"/>
                  <a:pt x="4762" y="382"/>
                  <a:pt x="4762" y="325"/>
                </a:cubicBezTo>
                <a:lnTo>
                  <a:pt x="4762" y="105"/>
                </a:lnTo>
                <a:cubicBezTo>
                  <a:pt x="4762" y="47"/>
                  <a:pt x="4738" y="0"/>
                  <a:pt x="4709" y="0"/>
                </a:cubicBezTo>
                <a:close/>
                <a:moveTo>
                  <a:pt x="5023" y="0"/>
                </a:moveTo>
                <a:cubicBezTo>
                  <a:pt x="4994" y="0"/>
                  <a:pt x="4970" y="47"/>
                  <a:pt x="4970" y="105"/>
                </a:cubicBezTo>
                <a:lnTo>
                  <a:pt x="4970" y="325"/>
                </a:lnTo>
                <a:cubicBezTo>
                  <a:pt x="4970" y="382"/>
                  <a:pt x="4994" y="427"/>
                  <a:pt x="5023" y="427"/>
                </a:cubicBezTo>
                <a:cubicBezTo>
                  <a:pt x="5053" y="427"/>
                  <a:pt x="5076" y="382"/>
                  <a:pt x="5076" y="325"/>
                </a:cubicBezTo>
                <a:lnTo>
                  <a:pt x="5076" y="105"/>
                </a:lnTo>
                <a:cubicBezTo>
                  <a:pt x="5076" y="47"/>
                  <a:pt x="5053" y="0"/>
                  <a:pt x="5023" y="0"/>
                </a:cubicBezTo>
                <a:close/>
                <a:moveTo>
                  <a:pt x="5873" y="0"/>
                </a:moveTo>
                <a:cubicBezTo>
                  <a:pt x="5844" y="0"/>
                  <a:pt x="5820" y="47"/>
                  <a:pt x="5820" y="105"/>
                </a:cubicBezTo>
                <a:lnTo>
                  <a:pt x="5820" y="325"/>
                </a:lnTo>
                <a:cubicBezTo>
                  <a:pt x="5820" y="382"/>
                  <a:pt x="5844" y="427"/>
                  <a:pt x="5873" y="427"/>
                </a:cubicBezTo>
                <a:cubicBezTo>
                  <a:pt x="5902" y="427"/>
                  <a:pt x="5926" y="382"/>
                  <a:pt x="5926" y="325"/>
                </a:cubicBezTo>
                <a:lnTo>
                  <a:pt x="5926" y="105"/>
                </a:lnTo>
                <a:cubicBezTo>
                  <a:pt x="5926" y="47"/>
                  <a:pt x="5902" y="0"/>
                  <a:pt x="5873" y="0"/>
                </a:cubicBezTo>
                <a:close/>
                <a:moveTo>
                  <a:pt x="6188" y="0"/>
                </a:moveTo>
                <a:cubicBezTo>
                  <a:pt x="6159" y="0"/>
                  <a:pt x="6135" y="47"/>
                  <a:pt x="6135" y="105"/>
                </a:cubicBezTo>
                <a:lnTo>
                  <a:pt x="6135" y="325"/>
                </a:lnTo>
                <a:cubicBezTo>
                  <a:pt x="6135" y="382"/>
                  <a:pt x="6159" y="427"/>
                  <a:pt x="6188" y="427"/>
                </a:cubicBezTo>
                <a:cubicBezTo>
                  <a:pt x="6217" y="427"/>
                  <a:pt x="6240" y="382"/>
                  <a:pt x="6240" y="325"/>
                </a:cubicBezTo>
                <a:lnTo>
                  <a:pt x="6240" y="105"/>
                </a:lnTo>
                <a:cubicBezTo>
                  <a:pt x="6240" y="47"/>
                  <a:pt x="6217" y="0"/>
                  <a:pt x="6188" y="0"/>
                </a:cubicBezTo>
                <a:close/>
                <a:moveTo>
                  <a:pt x="7036" y="0"/>
                </a:moveTo>
                <a:cubicBezTo>
                  <a:pt x="7007" y="0"/>
                  <a:pt x="6984" y="47"/>
                  <a:pt x="6984" y="105"/>
                </a:cubicBezTo>
                <a:lnTo>
                  <a:pt x="6984" y="325"/>
                </a:lnTo>
                <a:cubicBezTo>
                  <a:pt x="6984" y="382"/>
                  <a:pt x="7007" y="427"/>
                  <a:pt x="7036" y="427"/>
                </a:cubicBezTo>
                <a:cubicBezTo>
                  <a:pt x="7065" y="427"/>
                  <a:pt x="7089" y="382"/>
                  <a:pt x="7089" y="325"/>
                </a:cubicBezTo>
                <a:lnTo>
                  <a:pt x="7089" y="105"/>
                </a:lnTo>
                <a:cubicBezTo>
                  <a:pt x="7089" y="47"/>
                  <a:pt x="7065" y="0"/>
                  <a:pt x="7036" y="0"/>
                </a:cubicBezTo>
                <a:close/>
                <a:moveTo>
                  <a:pt x="7351" y="0"/>
                </a:moveTo>
                <a:cubicBezTo>
                  <a:pt x="7322" y="0"/>
                  <a:pt x="7299" y="47"/>
                  <a:pt x="7299" y="105"/>
                </a:cubicBezTo>
                <a:lnTo>
                  <a:pt x="7299" y="325"/>
                </a:lnTo>
                <a:cubicBezTo>
                  <a:pt x="7299" y="382"/>
                  <a:pt x="7322" y="427"/>
                  <a:pt x="7351" y="427"/>
                </a:cubicBezTo>
                <a:cubicBezTo>
                  <a:pt x="7380" y="427"/>
                  <a:pt x="7404" y="382"/>
                  <a:pt x="7404" y="325"/>
                </a:cubicBezTo>
                <a:lnTo>
                  <a:pt x="7404" y="105"/>
                </a:lnTo>
                <a:cubicBezTo>
                  <a:pt x="7404" y="47"/>
                  <a:pt x="7380" y="0"/>
                  <a:pt x="7351" y="0"/>
                </a:cubicBezTo>
                <a:close/>
                <a:moveTo>
                  <a:pt x="8201" y="0"/>
                </a:moveTo>
                <a:cubicBezTo>
                  <a:pt x="8171" y="0"/>
                  <a:pt x="8148" y="47"/>
                  <a:pt x="8148" y="105"/>
                </a:cubicBezTo>
                <a:lnTo>
                  <a:pt x="8148" y="325"/>
                </a:lnTo>
                <a:cubicBezTo>
                  <a:pt x="8148" y="382"/>
                  <a:pt x="8171" y="427"/>
                  <a:pt x="8201" y="427"/>
                </a:cubicBezTo>
                <a:cubicBezTo>
                  <a:pt x="8230" y="427"/>
                  <a:pt x="8254" y="382"/>
                  <a:pt x="8254" y="325"/>
                </a:cubicBezTo>
                <a:lnTo>
                  <a:pt x="8254" y="105"/>
                </a:lnTo>
                <a:cubicBezTo>
                  <a:pt x="8254" y="47"/>
                  <a:pt x="8230" y="0"/>
                  <a:pt x="8201" y="0"/>
                </a:cubicBezTo>
                <a:close/>
                <a:moveTo>
                  <a:pt x="8515" y="0"/>
                </a:moveTo>
                <a:cubicBezTo>
                  <a:pt x="8486" y="0"/>
                  <a:pt x="8462" y="47"/>
                  <a:pt x="8462" y="105"/>
                </a:cubicBezTo>
                <a:lnTo>
                  <a:pt x="8462" y="325"/>
                </a:lnTo>
                <a:cubicBezTo>
                  <a:pt x="8462" y="382"/>
                  <a:pt x="8486" y="427"/>
                  <a:pt x="8515" y="427"/>
                </a:cubicBezTo>
                <a:cubicBezTo>
                  <a:pt x="8544" y="427"/>
                  <a:pt x="8568" y="382"/>
                  <a:pt x="8568" y="325"/>
                </a:cubicBezTo>
                <a:lnTo>
                  <a:pt x="8568" y="105"/>
                </a:lnTo>
                <a:cubicBezTo>
                  <a:pt x="8568" y="47"/>
                  <a:pt x="8544" y="0"/>
                  <a:pt x="8515" y="0"/>
                </a:cubicBezTo>
                <a:close/>
                <a:moveTo>
                  <a:pt x="9365" y="0"/>
                </a:moveTo>
                <a:cubicBezTo>
                  <a:pt x="9336" y="0"/>
                  <a:pt x="9312" y="47"/>
                  <a:pt x="9312" y="105"/>
                </a:cubicBezTo>
                <a:lnTo>
                  <a:pt x="9312" y="325"/>
                </a:lnTo>
                <a:cubicBezTo>
                  <a:pt x="9312" y="382"/>
                  <a:pt x="9336" y="427"/>
                  <a:pt x="9365" y="427"/>
                </a:cubicBezTo>
                <a:cubicBezTo>
                  <a:pt x="9394" y="427"/>
                  <a:pt x="9418" y="382"/>
                  <a:pt x="9418" y="325"/>
                </a:cubicBezTo>
                <a:lnTo>
                  <a:pt x="9418" y="105"/>
                </a:lnTo>
                <a:cubicBezTo>
                  <a:pt x="9418" y="47"/>
                  <a:pt x="9394" y="0"/>
                  <a:pt x="9365" y="0"/>
                </a:cubicBezTo>
                <a:close/>
                <a:moveTo>
                  <a:pt x="9679" y="0"/>
                </a:moveTo>
                <a:cubicBezTo>
                  <a:pt x="9650" y="0"/>
                  <a:pt x="9626" y="47"/>
                  <a:pt x="9626" y="105"/>
                </a:cubicBezTo>
                <a:lnTo>
                  <a:pt x="9626" y="325"/>
                </a:lnTo>
                <a:cubicBezTo>
                  <a:pt x="9626" y="382"/>
                  <a:pt x="9650" y="427"/>
                  <a:pt x="9679" y="427"/>
                </a:cubicBezTo>
                <a:cubicBezTo>
                  <a:pt x="9708" y="427"/>
                  <a:pt x="9732" y="382"/>
                  <a:pt x="9732" y="325"/>
                </a:cubicBezTo>
                <a:lnTo>
                  <a:pt x="9732" y="105"/>
                </a:lnTo>
                <a:cubicBezTo>
                  <a:pt x="9732" y="47"/>
                  <a:pt x="9708" y="0"/>
                  <a:pt x="9679" y="0"/>
                </a:cubicBezTo>
                <a:close/>
                <a:moveTo>
                  <a:pt x="10529" y="0"/>
                </a:moveTo>
                <a:cubicBezTo>
                  <a:pt x="10500" y="0"/>
                  <a:pt x="10476" y="47"/>
                  <a:pt x="10476" y="105"/>
                </a:cubicBezTo>
                <a:lnTo>
                  <a:pt x="10476" y="325"/>
                </a:lnTo>
                <a:cubicBezTo>
                  <a:pt x="10476" y="382"/>
                  <a:pt x="10500" y="427"/>
                  <a:pt x="10529" y="427"/>
                </a:cubicBezTo>
                <a:cubicBezTo>
                  <a:pt x="10558" y="427"/>
                  <a:pt x="10582" y="382"/>
                  <a:pt x="10582" y="325"/>
                </a:cubicBezTo>
                <a:lnTo>
                  <a:pt x="10582" y="105"/>
                </a:lnTo>
                <a:cubicBezTo>
                  <a:pt x="10582" y="47"/>
                  <a:pt x="10558" y="0"/>
                  <a:pt x="10529" y="0"/>
                </a:cubicBezTo>
                <a:close/>
                <a:moveTo>
                  <a:pt x="10844" y="0"/>
                </a:moveTo>
                <a:cubicBezTo>
                  <a:pt x="10814" y="0"/>
                  <a:pt x="10791" y="47"/>
                  <a:pt x="10791" y="105"/>
                </a:cubicBezTo>
                <a:lnTo>
                  <a:pt x="10791" y="325"/>
                </a:lnTo>
                <a:cubicBezTo>
                  <a:pt x="10791" y="382"/>
                  <a:pt x="10814" y="427"/>
                  <a:pt x="10844" y="427"/>
                </a:cubicBezTo>
                <a:cubicBezTo>
                  <a:pt x="10873" y="427"/>
                  <a:pt x="10895" y="382"/>
                  <a:pt x="10895" y="325"/>
                </a:cubicBezTo>
                <a:lnTo>
                  <a:pt x="10895" y="105"/>
                </a:lnTo>
                <a:cubicBezTo>
                  <a:pt x="10895" y="47"/>
                  <a:pt x="10873" y="0"/>
                  <a:pt x="10844" y="0"/>
                </a:cubicBezTo>
                <a:close/>
                <a:moveTo>
                  <a:pt x="11692" y="0"/>
                </a:moveTo>
                <a:cubicBezTo>
                  <a:pt x="11663" y="0"/>
                  <a:pt x="11640" y="47"/>
                  <a:pt x="11640" y="105"/>
                </a:cubicBezTo>
                <a:lnTo>
                  <a:pt x="11640" y="325"/>
                </a:lnTo>
                <a:cubicBezTo>
                  <a:pt x="11640" y="382"/>
                  <a:pt x="11663" y="427"/>
                  <a:pt x="11692" y="427"/>
                </a:cubicBezTo>
                <a:cubicBezTo>
                  <a:pt x="11721" y="427"/>
                  <a:pt x="11745" y="382"/>
                  <a:pt x="11745" y="325"/>
                </a:cubicBezTo>
                <a:lnTo>
                  <a:pt x="11745" y="105"/>
                </a:lnTo>
                <a:cubicBezTo>
                  <a:pt x="11745" y="47"/>
                  <a:pt x="11721" y="0"/>
                  <a:pt x="11692" y="0"/>
                </a:cubicBezTo>
                <a:close/>
                <a:moveTo>
                  <a:pt x="12007" y="0"/>
                </a:moveTo>
                <a:cubicBezTo>
                  <a:pt x="11978" y="0"/>
                  <a:pt x="11955" y="47"/>
                  <a:pt x="11955" y="105"/>
                </a:cubicBezTo>
                <a:lnTo>
                  <a:pt x="11955" y="325"/>
                </a:lnTo>
                <a:cubicBezTo>
                  <a:pt x="11955" y="382"/>
                  <a:pt x="11978" y="427"/>
                  <a:pt x="12007" y="427"/>
                </a:cubicBezTo>
                <a:cubicBezTo>
                  <a:pt x="12036" y="427"/>
                  <a:pt x="12060" y="382"/>
                  <a:pt x="12060" y="325"/>
                </a:cubicBezTo>
                <a:lnTo>
                  <a:pt x="12060" y="105"/>
                </a:lnTo>
                <a:cubicBezTo>
                  <a:pt x="12060" y="47"/>
                  <a:pt x="12036" y="0"/>
                  <a:pt x="12007" y="0"/>
                </a:cubicBezTo>
                <a:close/>
                <a:moveTo>
                  <a:pt x="12856" y="0"/>
                </a:moveTo>
                <a:cubicBezTo>
                  <a:pt x="12827" y="0"/>
                  <a:pt x="12804" y="47"/>
                  <a:pt x="12804" y="105"/>
                </a:cubicBezTo>
                <a:lnTo>
                  <a:pt x="12804" y="325"/>
                </a:lnTo>
                <a:cubicBezTo>
                  <a:pt x="12804" y="382"/>
                  <a:pt x="12827" y="427"/>
                  <a:pt x="12856" y="427"/>
                </a:cubicBezTo>
                <a:cubicBezTo>
                  <a:pt x="12886" y="427"/>
                  <a:pt x="12909" y="382"/>
                  <a:pt x="12909" y="325"/>
                </a:cubicBezTo>
                <a:lnTo>
                  <a:pt x="12909" y="105"/>
                </a:lnTo>
                <a:cubicBezTo>
                  <a:pt x="12909" y="47"/>
                  <a:pt x="12886" y="0"/>
                  <a:pt x="12856" y="0"/>
                </a:cubicBezTo>
                <a:close/>
                <a:moveTo>
                  <a:pt x="13171" y="0"/>
                </a:moveTo>
                <a:cubicBezTo>
                  <a:pt x="13142" y="0"/>
                  <a:pt x="13118" y="47"/>
                  <a:pt x="13118" y="105"/>
                </a:cubicBezTo>
                <a:lnTo>
                  <a:pt x="13118" y="325"/>
                </a:lnTo>
                <a:cubicBezTo>
                  <a:pt x="13118" y="382"/>
                  <a:pt x="13142" y="427"/>
                  <a:pt x="13171" y="427"/>
                </a:cubicBezTo>
                <a:cubicBezTo>
                  <a:pt x="13200" y="427"/>
                  <a:pt x="13224" y="382"/>
                  <a:pt x="13224" y="325"/>
                </a:cubicBezTo>
                <a:lnTo>
                  <a:pt x="13224" y="105"/>
                </a:lnTo>
                <a:cubicBezTo>
                  <a:pt x="13224" y="47"/>
                  <a:pt x="13200" y="0"/>
                  <a:pt x="13171" y="0"/>
                </a:cubicBezTo>
                <a:close/>
                <a:moveTo>
                  <a:pt x="14021" y="0"/>
                </a:moveTo>
                <a:cubicBezTo>
                  <a:pt x="13992" y="0"/>
                  <a:pt x="13968" y="47"/>
                  <a:pt x="13968" y="105"/>
                </a:cubicBezTo>
                <a:lnTo>
                  <a:pt x="13968" y="325"/>
                </a:lnTo>
                <a:cubicBezTo>
                  <a:pt x="13968" y="382"/>
                  <a:pt x="13992" y="427"/>
                  <a:pt x="14021" y="427"/>
                </a:cubicBezTo>
                <a:cubicBezTo>
                  <a:pt x="14050" y="427"/>
                  <a:pt x="14074" y="382"/>
                  <a:pt x="14074" y="325"/>
                </a:cubicBezTo>
                <a:lnTo>
                  <a:pt x="14074" y="105"/>
                </a:lnTo>
                <a:cubicBezTo>
                  <a:pt x="14074" y="47"/>
                  <a:pt x="14050" y="0"/>
                  <a:pt x="14021" y="0"/>
                </a:cubicBezTo>
                <a:close/>
                <a:moveTo>
                  <a:pt x="14335" y="0"/>
                </a:moveTo>
                <a:cubicBezTo>
                  <a:pt x="14306" y="0"/>
                  <a:pt x="14282" y="47"/>
                  <a:pt x="14282" y="105"/>
                </a:cubicBezTo>
                <a:lnTo>
                  <a:pt x="14282" y="325"/>
                </a:lnTo>
                <a:cubicBezTo>
                  <a:pt x="14282" y="382"/>
                  <a:pt x="14306" y="427"/>
                  <a:pt x="14335" y="427"/>
                </a:cubicBezTo>
                <a:cubicBezTo>
                  <a:pt x="14364" y="427"/>
                  <a:pt x="14388" y="382"/>
                  <a:pt x="14388" y="325"/>
                </a:cubicBezTo>
                <a:lnTo>
                  <a:pt x="14388" y="105"/>
                </a:lnTo>
                <a:cubicBezTo>
                  <a:pt x="14388" y="47"/>
                  <a:pt x="14364" y="0"/>
                  <a:pt x="14335" y="0"/>
                </a:cubicBezTo>
                <a:close/>
                <a:moveTo>
                  <a:pt x="15185" y="0"/>
                </a:moveTo>
                <a:cubicBezTo>
                  <a:pt x="15156" y="0"/>
                  <a:pt x="15132" y="47"/>
                  <a:pt x="15132" y="105"/>
                </a:cubicBezTo>
                <a:lnTo>
                  <a:pt x="15132" y="325"/>
                </a:lnTo>
                <a:cubicBezTo>
                  <a:pt x="15132" y="382"/>
                  <a:pt x="15156" y="427"/>
                  <a:pt x="15185" y="427"/>
                </a:cubicBezTo>
                <a:cubicBezTo>
                  <a:pt x="15214" y="427"/>
                  <a:pt x="15237" y="382"/>
                  <a:pt x="15237" y="325"/>
                </a:cubicBezTo>
                <a:lnTo>
                  <a:pt x="15237" y="105"/>
                </a:lnTo>
                <a:cubicBezTo>
                  <a:pt x="15237" y="47"/>
                  <a:pt x="15214" y="0"/>
                  <a:pt x="15185" y="0"/>
                </a:cubicBezTo>
                <a:close/>
                <a:moveTo>
                  <a:pt x="15500" y="0"/>
                </a:moveTo>
                <a:cubicBezTo>
                  <a:pt x="15470" y="0"/>
                  <a:pt x="15447" y="47"/>
                  <a:pt x="15447" y="105"/>
                </a:cubicBezTo>
                <a:lnTo>
                  <a:pt x="15447" y="325"/>
                </a:lnTo>
                <a:cubicBezTo>
                  <a:pt x="15447" y="382"/>
                  <a:pt x="15470" y="427"/>
                  <a:pt x="15500" y="427"/>
                </a:cubicBezTo>
                <a:cubicBezTo>
                  <a:pt x="15529" y="427"/>
                  <a:pt x="15551" y="382"/>
                  <a:pt x="15551" y="325"/>
                </a:cubicBezTo>
                <a:lnTo>
                  <a:pt x="15551" y="105"/>
                </a:lnTo>
                <a:cubicBezTo>
                  <a:pt x="15551" y="47"/>
                  <a:pt x="15529" y="0"/>
                  <a:pt x="15500" y="0"/>
                </a:cubicBezTo>
                <a:close/>
                <a:moveTo>
                  <a:pt x="16349" y="0"/>
                </a:moveTo>
                <a:cubicBezTo>
                  <a:pt x="16320" y="0"/>
                  <a:pt x="16296" y="47"/>
                  <a:pt x="16296" y="105"/>
                </a:cubicBezTo>
                <a:lnTo>
                  <a:pt x="16296" y="325"/>
                </a:lnTo>
                <a:cubicBezTo>
                  <a:pt x="16296" y="382"/>
                  <a:pt x="16320" y="427"/>
                  <a:pt x="16349" y="427"/>
                </a:cubicBezTo>
                <a:cubicBezTo>
                  <a:pt x="16378" y="427"/>
                  <a:pt x="16401" y="382"/>
                  <a:pt x="16401" y="325"/>
                </a:cubicBezTo>
                <a:lnTo>
                  <a:pt x="16401" y="105"/>
                </a:lnTo>
                <a:cubicBezTo>
                  <a:pt x="16401" y="47"/>
                  <a:pt x="16378" y="0"/>
                  <a:pt x="16349" y="0"/>
                </a:cubicBezTo>
                <a:close/>
                <a:moveTo>
                  <a:pt x="16663" y="0"/>
                </a:moveTo>
                <a:cubicBezTo>
                  <a:pt x="16634" y="0"/>
                  <a:pt x="16611" y="47"/>
                  <a:pt x="16611" y="105"/>
                </a:cubicBezTo>
                <a:lnTo>
                  <a:pt x="16611" y="325"/>
                </a:lnTo>
                <a:cubicBezTo>
                  <a:pt x="16611" y="382"/>
                  <a:pt x="16634" y="427"/>
                  <a:pt x="16663" y="427"/>
                </a:cubicBezTo>
                <a:cubicBezTo>
                  <a:pt x="16692" y="427"/>
                  <a:pt x="16716" y="382"/>
                  <a:pt x="16716" y="325"/>
                </a:cubicBezTo>
                <a:lnTo>
                  <a:pt x="16716" y="105"/>
                </a:lnTo>
                <a:cubicBezTo>
                  <a:pt x="16716" y="47"/>
                  <a:pt x="16692" y="0"/>
                  <a:pt x="16663" y="0"/>
                </a:cubicBezTo>
                <a:close/>
                <a:moveTo>
                  <a:pt x="17512" y="0"/>
                </a:moveTo>
                <a:cubicBezTo>
                  <a:pt x="17483" y="0"/>
                  <a:pt x="17459" y="47"/>
                  <a:pt x="17459" y="105"/>
                </a:cubicBezTo>
                <a:lnTo>
                  <a:pt x="17459" y="325"/>
                </a:lnTo>
                <a:cubicBezTo>
                  <a:pt x="17459" y="382"/>
                  <a:pt x="17483" y="427"/>
                  <a:pt x="17512" y="427"/>
                </a:cubicBezTo>
                <a:cubicBezTo>
                  <a:pt x="17541" y="427"/>
                  <a:pt x="17565" y="382"/>
                  <a:pt x="17565" y="325"/>
                </a:cubicBezTo>
                <a:lnTo>
                  <a:pt x="17565" y="105"/>
                </a:lnTo>
                <a:cubicBezTo>
                  <a:pt x="17565" y="47"/>
                  <a:pt x="17541" y="0"/>
                  <a:pt x="17512" y="0"/>
                </a:cubicBezTo>
                <a:close/>
                <a:moveTo>
                  <a:pt x="17827" y="0"/>
                </a:moveTo>
                <a:cubicBezTo>
                  <a:pt x="17798" y="0"/>
                  <a:pt x="17774" y="47"/>
                  <a:pt x="17774" y="105"/>
                </a:cubicBezTo>
                <a:lnTo>
                  <a:pt x="17774" y="325"/>
                </a:lnTo>
                <a:cubicBezTo>
                  <a:pt x="17774" y="382"/>
                  <a:pt x="17798" y="427"/>
                  <a:pt x="17827" y="427"/>
                </a:cubicBezTo>
                <a:cubicBezTo>
                  <a:pt x="17856" y="427"/>
                  <a:pt x="17880" y="382"/>
                  <a:pt x="17880" y="325"/>
                </a:cubicBezTo>
                <a:lnTo>
                  <a:pt x="17880" y="105"/>
                </a:lnTo>
                <a:cubicBezTo>
                  <a:pt x="17880" y="47"/>
                  <a:pt x="17856" y="0"/>
                  <a:pt x="17827" y="0"/>
                </a:cubicBezTo>
                <a:close/>
                <a:moveTo>
                  <a:pt x="18677" y="0"/>
                </a:moveTo>
                <a:cubicBezTo>
                  <a:pt x="18648" y="0"/>
                  <a:pt x="18624" y="47"/>
                  <a:pt x="18624" y="105"/>
                </a:cubicBezTo>
                <a:lnTo>
                  <a:pt x="18624" y="325"/>
                </a:lnTo>
                <a:cubicBezTo>
                  <a:pt x="18624" y="382"/>
                  <a:pt x="18648" y="427"/>
                  <a:pt x="18677" y="427"/>
                </a:cubicBezTo>
                <a:cubicBezTo>
                  <a:pt x="18706" y="427"/>
                  <a:pt x="18730" y="382"/>
                  <a:pt x="18730" y="325"/>
                </a:cubicBezTo>
                <a:lnTo>
                  <a:pt x="18730" y="105"/>
                </a:lnTo>
                <a:cubicBezTo>
                  <a:pt x="18730" y="47"/>
                  <a:pt x="18706" y="0"/>
                  <a:pt x="18677" y="0"/>
                </a:cubicBezTo>
                <a:close/>
                <a:moveTo>
                  <a:pt x="18991" y="0"/>
                </a:moveTo>
                <a:cubicBezTo>
                  <a:pt x="18962" y="0"/>
                  <a:pt x="18938" y="47"/>
                  <a:pt x="18938" y="105"/>
                </a:cubicBezTo>
                <a:lnTo>
                  <a:pt x="18938" y="325"/>
                </a:lnTo>
                <a:cubicBezTo>
                  <a:pt x="18938" y="382"/>
                  <a:pt x="18962" y="427"/>
                  <a:pt x="18991" y="427"/>
                </a:cubicBezTo>
                <a:cubicBezTo>
                  <a:pt x="19020" y="427"/>
                  <a:pt x="19044" y="382"/>
                  <a:pt x="19044" y="325"/>
                </a:cubicBezTo>
                <a:lnTo>
                  <a:pt x="19044" y="105"/>
                </a:lnTo>
                <a:cubicBezTo>
                  <a:pt x="19044" y="47"/>
                  <a:pt x="19020" y="0"/>
                  <a:pt x="18991" y="0"/>
                </a:cubicBezTo>
                <a:close/>
                <a:moveTo>
                  <a:pt x="19841" y="0"/>
                </a:moveTo>
                <a:cubicBezTo>
                  <a:pt x="19812" y="0"/>
                  <a:pt x="19788" y="47"/>
                  <a:pt x="19788" y="105"/>
                </a:cubicBezTo>
                <a:lnTo>
                  <a:pt x="19788" y="325"/>
                </a:lnTo>
                <a:cubicBezTo>
                  <a:pt x="19788" y="382"/>
                  <a:pt x="19812" y="427"/>
                  <a:pt x="19841" y="427"/>
                </a:cubicBezTo>
                <a:cubicBezTo>
                  <a:pt x="19870" y="427"/>
                  <a:pt x="19894" y="382"/>
                  <a:pt x="19894" y="325"/>
                </a:cubicBezTo>
                <a:lnTo>
                  <a:pt x="19894" y="105"/>
                </a:lnTo>
                <a:cubicBezTo>
                  <a:pt x="19894" y="47"/>
                  <a:pt x="19870" y="0"/>
                  <a:pt x="19841" y="0"/>
                </a:cubicBezTo>
                <a:close/>
                <a:moveTo>
                  <a:pt x="20155" y="0"/>
                </a:moveTo>
                <a:cubicBezTo>
                  <a:pt x="20126" y="0"/>
                  <a:pt x="20102" y="47"/>
                  <a:pt x="20102" y="105"/>
                </a:cubicBezTo>
                <a:lnTo>
                  <a:pt x="20102" y="325"/>
                </a:lnTo>
                <a:cubicBezTo>
                  <a:pt x="20102" y="382"/>
                  <a:pt x="20126" y="427"/>
                  <a:pt x="20155" y="427"/>
                </a:cubicBezTo>
                <a:cubicBezTo>
                  <a:pt x="20184" y="427"/>
                  <a:pt x="20207" y="382"/>
                  <a:pt x="20207" y="325"/>
                </a:cubicBezTo>
                <a:lnTo>
                  <a:pt x="20207" y="105"/>
                </a:lnTo>
                <a:cubicBezTo>
                  <a:pt x="20207" y="47"/>
                  <a:pt x="20184" y="0"/>
                  <a:pt x="20155" y="0"/>
                </a:cubicBezTo>
                <a:close/>
                <a:moveTo>
                  <a:pt x="21004" y="0"/>
                </a:moveTo>
                <a:cubicBezTo>
                  <a:pt x="20975" y="0"/>
                  <a:pt x="20952" y="47"/>
                  <a:pt x="20952" y="105"/>
                </a:cubicBezTo>
                <a:lnTo>
                  <a:pt x="20952" y="325"/>
                </a:lnTo>
                <a:cubicBezTo>
                  <a:pt x="20952" y="382"/>
                  <a:pt x="20975" y="427"/>
                  <a:pt x="21004" y="427"/>
                </a:cubicBezTo>
                <a:cubicBezTo>
                  <a:pt x="21033" y="427"/>
                  <a:pt x="21057" y="382"/>
                  <a:pt x="21057" y="325"/>
                </a:cubicBezTo>
                <a:lnTo>
                  <a:pt x="21057" y="105"/>
                </a:lnTo>
                <a:cubicBezTo>
                  <a:pt x="21057" y="47"/>
                  <a:pt x="21033" y="0"/>
                  <a:pt x="21004" y="0"/>
                </a:cubicBezTo>
                <a:close/>
                <a:moveTo>
                  <a:pt x="21319" y="0"/>
                </a:moveTo>
                <a:cubicBezTo>
                  <a:pt x="21289" y="0"/>
                  <a:pt x="21267" y="47"/>
                  <a:pt x="21267" y="105"/>
                </a:cubicBezTo>
                <a:lnTo>
                  <a:pt x="21267" y="325"/>
                </a:lnTo>
                <a:cubicBezTo>
                  <a:pt x="21267" y="382"/>
                  <a:pt x="21289" y="427"/>
                  <a:pt x="21319" y="427"/>
                </a:cubicBezTo>
                <a:cubicBezTo>
                  <a:pt x="21348" y="427"/>
                  <a:pt x="21372" y="382"/>
                  <a:pt x="21372" y="325"/>
                </a:cubicBezTo>
                <a:lnTo>
                  <a:pt x="21372" y="105"/>
                </a:lnTo>
                <a:cubicBezTo>
                  <a:pt x="21372" y="47"/>
                  <a:pt x="21348" y="0"/>
                  <a:pt x="21319" y="0"/>
                </a:cubicBezTo>
                <a:close/>
                <a:moveTo>
                  <a:pt x="281" y="730"/>
                </a:moveTo>
                <a:cubicBezTo>
                  <a:pt x="252" y="730"/>
                  <a:pt x="228" y="777"/>
                  <a:pt x="228" y="835"/>
                </a:cubicBezTo>
                <a:lnTo>
                  <a:pt x="228" y="1055"/>
                </a:lnTo>
                <a:cubicBezTo>
                  <a:pt x="228" y="1112"/>
                  <a:pt x="252" y="1157"/>
                  <a:pt x="281" y="1157"/>
                </a:cubicBezTo>
                <a:cubicBezTo>
                  <a:pt x="311" y="1157"/>
                  <a:pt x="334" y="1112"/>
                  <a:pt x="334" y="1055"/>
                </a:cubicBezTo>
                <a:lnTo>
                  <a:pt x="334" y="835"/>
                </a:lnTo>
                <a:cubicBezTo>
                  <a:pt x="334" y="777"/>
                  <a:pt x="311" y="730"/>
                  <a:pt x="281" y="730"/>
                </a:cubicBezTo>
                <a:close/>
                <a:moveTo>
                  <a:pt x="596" y="730"/>
                </a:moveTo>
                <a:cubicBezTo>
                  <a:pt x="567" y="730"/>
                  <a:pt x="543" y="777"/>
                  <a:pt x="543" y="835"/>
                </a:cubicBezTo>
                <a:lnTo>
                  <a:pt x="543" y="1055"/>
                </a:lnTo>
                <a:cubicBezTo>
                  <a:pt x="543" y="1112"/>
                  <a:pt x="567" y="1157"/>
                  <a:pt x="596" y="1157"/>
                </a:cubicBezTo>
                <a:cubicBezTo>
                  <a:pt x="625" y="1157"/>
                  <a:pt x="649" y="1112"/>
                  <a:pt x="649" y="1055"/>
                </a:cubicBezTo>
                <a:lnTo>
                  <a:pt x="649" y="835"/>
                </a:lnTo>
                <a:cubicBezTo>
                  <a:pt x="649" y="777"/>
                  <a:pt x="625" y="730"/>
                  <a:pt x="596" y="730"/>
                </a:cubicBezTo>
                <a:close/>
                <a:moveTo>
                  <a:pt x="1446" y="730"/>
                </a:moveTo>
                <a:cubicBezTo>
                  <a:pt x="1417" y="730"/>
                  <a:pt x="1393" y="777"/>
                  <a:pt x="1393" y="835"/>
                </a:cubicBezTo>
                <a:lnTo>
                  <a:pt x="1393" y="1055"/>
                </a:lnTo>
                <a:cubicBezTo>
                  <a:pt x="1393" y="1112"/>
                  <a:pt x="1417" y="1157"/>
                  <a:pt x="1446" y="1157"/>
                </a:cubicBezTo>
                <a:cubicBezTo>
                  <a:pt x="1475" y="1157"/>
                  <a:pt x="1499" y="1112"/>
                  <a:pt x="1499" y="1055"/>
                </a:cubicBezTo>
                <a:lnTo>
                  <a:pt x="1499" y="835"/>
                </a:lnTo>
                <a:cubicBezTo>
                  <a:pt x="1499" y="777"/>
                  <a:pt x="1475" y="730"/>
                  <a:pt x="1446" y="730"/>
                </a:cubicBezTo>
                <a:close/>
                <a:moveTo>
                  <a:pt x="1760" y="730"/>
                </a:moveTo>
                <a:cubicBezTo>
                  <a:pt x="1731" y="730"/>
                  <a:pt x="1707" y="777"/>
                  <a:pt x="1707" y="835"/>
                </a:cubicBezTo>
                <a:lnTo>
                  <a:pt x="1707" y="1055"/>
                </a:lnTo>
                <a:cubicBezTo>
                  <a:pt x="1707" y="1112"/>
                  <a:pt x="1731" y="1157"/>
                  <a:pt x="1760" y="1157"/>
                </a:cubicBezTo>
                <a:cubicBezTo>
                  <a:pt x="1789" y="1157"/>
                  <a:pt x="1813" y="1112"/>
                  <a:pt x="1813" y="1055"/>
                </a:cubicBezTo>
                <a:lnTo>
                  <a:pt x="1813" y="835"/>
                </a:lnTo>
                <a:cubicBezTo>
                  <a:pt x="1813" y="777"/>
                  <a:pt x="1789" y="730"/>
                  <a:pt x="1760" y="730"/>
                </a:cubicBezTo>
                <a:close/>
                <a:moveTo>
                  <a:pt x="2610" y="730"/>
                </a:moveTo>
                <a:cubicBezTo>
                  <a:pt x="2581" y="730"/>
                  <a:pt x="2557" y="777"/>
                  <a:pt x="2557" y="835"/>
                </a:cubicBezTo>
                <a:lnTo>
                  <a:pt x="2557" y="1055"/>
                </a:lnTo>
                <a:cubicBezTo>
                  <a:pt x="2557" y="1112"/>
                  <a:pt x="2581" y="1157"/>
                  <a:pt x="2610" y="1157"/>
                </a:cubicBezTo>
                <a:cubicBezTo>
                  <a:pt x="2639" y="1157"/>
                  <a:pt x="2662" y="1112"/>
                  <a:pt x="2662" y="1055"/>
                </a:cubicBezTo>
                <a:lnTo>
                  <a:pt x="2662" y="835"/>
                </a:lnTo>
                <a:cubicBezTo>
                  <a:pt x="2662" y="777"/>
                  <a:pt x="2639" y="730"/>
                  <a:pt x="2610" y="730"/>
                </a:cubicBezTo>
                <a:close/>
                <a:moveTo>
                  <a:pt x="2924" y="730"/>
                </a:moveTo>
                <a:cubicBezTo>
                  <a:pt x="2895" y="730"/>
                  <a:pt x="2871" y="777"/>
                  <a:pt x="2871" y="835"/>
                </a:cubicBezTo>
                <a:lnTo>
                  <a:pt x="2871" y="1055"/>
                </a:lnTo>
                <a:cubicBezTo>
                  <a:pt x="2871" y="1112"/>
                  <a:pt x="2895" y="1157"/>
                  <a:pt x="2924" y="1157"/>
                </a:cubicBezTo>
                <a:cubicBezTo>
                  <a:pt x="2954" y="1157"/>
                  <a:pt x="2976" y="1112"/>
                  <a:pt x="2976" y="1055"/>
                </a:cubicBezTo>
                <a:lnTo>
                  <a:pt x="2976" y="835"/>
                </a:lnTo>
                <a:cubicBezTo>
                  <a:pt x="2976" y="777"/>
                  <a:pt x="2954" y="730"/>
                  <a:pt x="2924" y="730"/>
                </a:cubicBezTo>
                <a:close/>
                <a:moveTo>
                  <a:pt x="3773" y="730"/>
                </a:moveTo>
                <a:cubicBezTo>
                  <a:pt x="3744" y="730"/>
                  <a:pt x="3721" y="777"/>
                  <a:pt x="3721" y="835"/>
                </a:cubicBezTo>
                <a:lnTo>
                  <a:pt x="3721" y="1055"/>
                </a:lnTo>
                <a:cubicBezTo>
                  <a:pt x="3721" y="1112"/>
                  <a:pt x="3744" y="1157"/>
                  <a:pt x="3773" y="1157"/>
                </a:cubicBezTo>
                <a:cubicBezTo>
                  <a:pt x="3802" y="1157"/>
                  <a:pt x="3826" y="1112"/>
                  <a:pt x="3826" y="1055"/>
                </a:cubicBezTo>
                <a:lnTo>
                  <a:pt x="3826" y="835"/>
                </a:lnTo>
                <a:cubicBezTo>
                  <a:pt x="3826" y="777"/>
                  <a:pt x="3802" y="730"/>
                  <a:pt x="3773" y="730"/>
                </a:cubicBezTo>
                <a:close/>
                <a:moveTo>
                  <a:pt x="4088" y="730"/>
                </a:moveTo>
                <a:cubicBezTo>
                  <a:pt x="4058" y="730"/>
                  <a:pt x="4035" y="777"/>
                  <a:pt x="4035" y="835"/>
                </a:cubicBezTo>
                <a:lnTo>
                  <a:pt x="4035" y="1055"/>
                </a:lnTo>
                <a:cubicBezTo>
                  <a:pt x="4035" y="1112"/>
                  <a:pt x="4058" y="1157"/>
                  <a:pt x="4088" y="1157"/>
                </a:cubicBezTo>
                <a:cubicBezTo>
                  <a:pt x="4117" y="1157"/>
                  <a:pt x="4141" y="1112"/>
                  <a:pt x="4141" y="1055"/>
                </a:cubicBezTo>
                <a:lnTo>
                  <a:pt x="4141" y="835"/>
                </a:lnTo>
                <a:cubicBezTo>
                  <a:pt x="4141" y="777"/>
                  <a:pt x="4117" y="730"/>
                  <a:pt x="4088" y="730"/>
                </a:cubicBezTo>
                <a:close/>
                <a:moveTo>
                  <a:pt x="4937" y="730"/>
                </a:moveTo>
                <a:cubicBezTo>
                  <a:pt x="4908" y="730"/>
                  <a:pt x="4884" y="777"/>
                  <a:pt x="4884" y="835"/>
                </a:cubicBezTo>
                <a:lnTo>
                  <a:pt x="4884" y="1055"/>
                </a:lnTo>
                <a:cubicBezTo>
                  <a:pt x="4884" y="1112"/>
                  <a:pt x="4908" y="1157"/>
                  <a:pt x="4937" y="1157"/>
                </a:cubicBezTo>
                <a:cubicBezTo>
                  <a:pt x="4966" y="1157"/>
                  <a:pt x="4990" y="1112"/>
                  <a:pt x="4990" y="1055"/>
                </a:cubicBezTo>
                <a:lnTo>
                  <a:pt x="4990" y="835"/>
                </a:lnTo>
                <a:cubicBezTo>
                  <a:pt x="4990" y="777"/>
                  <a:pt x="4966" y="730"/>
                  <a:pt x="4937" y="730"/>
                </a:cubicBezTo>
                <a:close/>
                <a:moveTo>
                  <a:pt x="5252" y="730"/>
                </a:moveTo>
                <a:cubicBezTo>
                  <a:pt x="5223" y="730"/>
                  <a:pt x="5199" y="777"/>
                  <a:pt x="5199" y="835"/>
                </a:cubicBezTo>
                <a:lnTo>
                  <a:pt x="5199" y="1055"/>
                </a:lnTo>
                <a:cubicBezTo>
                  <a:pt x="5199" y="1112"/>
                  <a:pt x="5223" y="1157"/>
                  <a:pt x="5252" y="1157"/>
                </a:cubicBezTo>
                <a:cubicBezTo>
                  <a:pt x="5281" y="1157"/>
                  <a:pt x="5305" y="1112"/>
                  <a:pt x="5305" y="1055"/>
                </a:cubicBezTo>
                <a:lnTo>
                  <a:pt x="5305" y="835"/>
                </a:lnTo>
                <a:cubicBezTo>
                  <a:pt x="5305" y="777"/>
                  <a:pt x="5281" y="730"/>
                  <a:pt x="5252" y="730"/>
                </a:cubicBezTo>
                <a:close/>
                <a:moveTo>
                  <a:pt x="6102" y="730"/>
                </a:moveTo>
                <a:cubicBezTo>
                  <a:pt x="6072" y="730"/>
                  <a:pt x="6049" y="777"/>
                  <a:pt x="6049" y="835"/>
                </a:cubicBezTo>
                <a:lnTo>
                  <a:pt x="6049" y="1055"/>
                </a:lnTo>
                <a:cubicBezTo>
                  <a:pt x="6049" y="1112"/>
                  <a:pt x="6072" y="1157"/>
                  <a:pt x="6102" y="1157"/>
                </a:cubicBezTo>
                <a:cubicBezTo>
                  <a:pt x="6131" y="1157"/>
                  <a:pt x="6155" y="1112"/>
                  <a:pt x="6155" y="1055"/>
                </a:cubicBezTo>
                <a:lnTo>
                  <a:pt x="6155" y="835"/>
                </a:lnTo>
                <a:cubicBezTo>
                  <a:pt x="6155" y="777"/>
                  <a:pt x="6131" y="730"/>
                  <a:pt x="6102" y="730"/>
                </a:cubicBezTo>
                <a:close/>
                <a:moveTo>
                  <a:pt x="6416" y="730"/>
                </a:moveTo>
                <a:cubicBezTo>
                  <a:pt x="6387" y="730"/>
                  <a:pt x="6363" y="777"/>
                  <a:pt x="6363" y="835"/>
                </a:cubicBezTo>
                <a:lnTo>
                  <a:pt x="6363" y="1055"/>
                </a:lnTo>
                <a:cubicBezTo>
                  <a:pt x="6363" y="1112"/>
                  <a:pt x="6387" y="1157"/>
                  <a:pt x="6416" y="1157"/>
                </a:cubicBezTo>
                <a:cubicBezTo>
                  <a:pt x="6445" y="1157"/>
                  <a:pt x="6469" y="1112"/>
                  <a:pt x="6469" y="1055"/>
                </a:cubicBezTo>
                <a:lnTo>
                  <a:pt x="6469" y="835"/>
                </a:lnTo>
                <a:cubicBezTo>
                  <a:pt x="6469" y="777"/>
                  <a:pt x="6445" y="730"/>
                  <a:pt x="6416" y="730"/>
                </a:cubicBezTo>
                <a:close/>
                <a:moveTo>
                  <a:pt x="7266" y="730"/>
                </a:moveTo>
                <a:cubicBezTo>
                  <a:pt x="7237" y="730"/>
                  <a:pt x="7213" y="777"/>
                  <a:pt x="7213" y="835"/>
                </a:cubicBezTo>
                <a:lnTo>
                  <a:pt x="7213" y="1055"/>
                </a:lnTo>
                <a:cubicBezTo>
                  <a:pt x="7213" y="1112"/>
                  <a:pt x="7237" y="1157"/>
                  <a:pt x="7266" y="1157"/>
                </a:cubicBezTo>
                <a:cubicBezTo>
                  <a:pt x="7295" y="1157"/>
                  <a:pt x="7318" y="1112"/>
                  <a:pt x="7318" y="1055"/>
                </a:cubicBezTo>
                <a:lnTo>
                  <a:pt x="7318" y="835"/>
                </a:lnTo>
                <a:cubicBezTo>
                  <a:pt x="7318" y="777"/>
                  <a:pt x="7295" y="730"/>
                  <a:pt x="7266" y="730"/>
                </a:cubicBezTo>
                <a:close/>
                <a:moveTo>
                  <a:pt x="7580" y="730"/>
                </a:moveTo>
                <a:cubicBezTo>
                  <a:pt x="7551" y="730"/>
                  <a:pt x="7527" y="777"/>
                  <a:pt x="7527" y="835"/>
                </a:cubicBezTo>
                <a:lnTo>
                  <a:pt x="7527" y="1055"/>
                </a:lnTo>
                <a:cubicBezTo>
                  <a:pt x="7527" y="1112"/>
                  <a:pt x="7551" y="1157"/>
                  <a:pt x="7580" y="1157"/>
                </a:cubicBezTo>
                <a:cubicBezTo>
                  <a:pt x="7609" y="1157"/>
                  <a:pt x="7632" y="1112"/>
                  <a:pt x="7632" y="1055"/>
                </a:cubicBezTo>
                <a:lnTo>
                  <a:pt x="7632" y="835"/>
                </a:lnTo>
                <a:cubicBezTo>
                  <a:pt x="7632" y="777"/>
                  <a:pt x="7609" y="730"/>
                  <a:pt x="7580" y="730"/>
                </a:cubicBezTo>
                <a:close/>
                <a:moveTo>
                  <a:pt x="8429" y="730"/>
                </a:moveTo>
                <a:cubicBezTo>
                  <a:pt x="8400" y="730"/>
                  <a:pt x="8377" y="777"/>
                  <a:pt x="8377" y="835"/>
                </a:cubicBezTo>
                <a:lnTo>
                  <a:pt x="8377" y="1055"/>
                </a:lnTo>
                <a:cubicBezTo>
                  <a:pt x="8377" y="1112"/>
                  <a:pt x="8400" y="1157"/>
                  <a:pt x="8429" y="1157"/>
                </a:cubicBezTo>
                <a:cubicBezTo>
                  <a:pt x="8458" y="1157"/>
                  <a:pt x="8482" y="1112"/>
                  <a:pt x="8482" y="1055"/>
                </a:cubicBezTo>
                <a:lnTo>
                  <a:pt x="8482" y="835"/>
                </a:lnTo>
                <a:cubicBezTo>
                  <a:pt x="8482" y="777"/>
                  <a:pt x="8458" y="730"/>
                  <a:pt x="8429" y="730"/>
                </a:cubicBezTo>
                <a:close/>
                <a:moveTo>
                  <a:pt x="8744" y="730"/>
                </a:moveTo>
                <a:cubicBezTo>
                  <a:pt x="8714" y="730"/>
                  <a:pt x="8691" y="777"/>
                  <a:pt x="8691" y="835"/>
                </a:cubicBezTo>
                <a:lnTo>
                  <a:pt x="8691" y="1055"/>
                </a:lnTo>
                <a:cubicBezTo>
                  <a:pt x="8691" y="1112"/>
                  <a:pt x="8714" y="1157"/>
                  <a:pt x="8744" y="1157"/>
                </a:cubicBezTo>
                <a:cubicBezTo>
                  <a:pt x="8773" y="1157"/>
                  <a:pt x="8796" y="1112"/>
                  <a:pt x="8796" y="1055"/>
                </a:cubicBezTo>
                <a:lnTo>
                  <a:pt x="8796" y="835"/>
                </a:lnTo>
                <a:cubicBezTo>
                  <a:pt x="8796" y="777"/>
                  <a:pt x="8773" y="730"/>
                  <a:pt x="8744" y="730"/>
                </a:cubicBezTo>
                <a:close/>
                <a:moveTo>
                  <a:pt x="9593" y="730"/>
                </a:moveTo>
                <a:cubicBezTo>
                  <a:pt x="9564" y="730"/>
                  <a:pt x="9540" y="777"/>
                  <a:pt x="9540" y="835"/>
                </a:cubicBezTo>
                <a:lnTo>
                  <a:pt x="9540" y="1055"/>
                </a:lnTo>
                <a:cubicBezTo>
                  <a:pt x="9540" y="1112"/>
                  <a:pt x="9564" y="1157"/>
                  <a:pt x="9593" y="1157"/>
                </a:cubicBezTo>
                <a:cubicBezTo>
                  <a:pt x="9622" y="1157"/>
                  <a:pt x="9646" y="1112"/>
                  <a:pt x="9646" y="1055"/>
                </a:cubicBezTo>
                <a:lnTo>
                  <a:pt x="9646" y="835"/>
                </a:lnTo>
                <a:cubicBezTo>
                  <a:pt x="9646" y="777"/>
                  <a:pt x="9622" y="730"/>
                  <a:pt x="9593" y="730"/>
                </a:cubicBezTo>
                <a:close/>
                <a:moveTo>
                  <a:pt x="9908" y="730"/>
                </a:moveTo>
                <a:cubicBezTo>
                  <a:pt x="9879" y="730"/>
                  <a:pt x="9855" y="777"/>
                  <a:pt x="9855" y="835"/>
                </a:cubicBezTo>
                <a:lnTo>
                  <a:pt x="9855" y="1055"/>
                </a:lnTo>
                <a:cubicBezTo>
                  <a:pt x="9855" y="1112"/>
                  <a:pt x="9879" y="1157"/>
                  <a:pt x="9908" y="1157"/>
                </a:cubicBezTo>
                <a:cubicBezTo>
                  <a:pt x="9937" y="1157"/>
                  <a:pt x="9961" y="1112"/>
                  <a:pt x="9961" y="1055"/>
                </a:cubicBezTo>
                <a:lnTo>
                  <a:pt x="9961" y="835"/>
                </a:lnTo>
                <a:cubicBezTo>
                  <a:pt x="9961" y="777"/>
                  <a:pt x="9937" y="730"/>
                  <a:pt x="9908" y="730"/>
                </a:cubicBezTo>
                <a:close/>
                <a:moveTo>
                  <a:pt x="10758" y="730"/>
                </a:moveTo>
                <a:cubicBezTo>
                  <a:pt x="10728" y="730"/>
                  <a:pt x="10705" y="777"/>
                  <a:pt x="10705" y="835"/>
                </a:cubicBezTo>
                <a:lnTo>
                  <a:pt x="10705" y="1055"/>
                </a:lnTo>
                <a:cubicBezTo>
                  <a:pt x="10705" y="1112"/>
                  <a:pt x="10728" y="1157"/>
                  <a:pt x="10758" y="1157"/>
                </a:cubicBezTo>
                <a:cubicBezTo>
                  <a:pt x="10787" y="1157"/>
                  <a:pt x="10810" y="1112"/>
                  <a:pt x="10810" y="1055"/>
                </a:cubicBezTo>
                <a:lnTo>
                  <a:pt x="10810" y="835"/>
                </a:lnTo>
                <a:cubicBezTo>
                  <a:pt x="10810" y="777"/>
                  <a:pt x="10787" y="730"/>
                  <a:pt x="10758" y="730"/>
                </a:cubicBezTo>
                <a:close/>
                <a:moveTo>
                  <a:pt x="11072" y="730"/>
                </a:moveTo>
                <a:cubicBezTo>
                  <a:pt x="11043" y="730"/>
                  <a:pt x="11019" y="777"/>
                  <a:pt x="11019" y="835"/>
                </a:cubicBezTo>
                <a:lnTo>
                  <a:pt x="11019" y="1055"/>
                </a:lnTo>
                <a:cubicBezTo>
                  <a:pt x="11019" y="1112"/>
                  <a:pt x="11043" y="1157"/>
                  <a:pt x="11072" y="1157"/>
                </a:cubicBezTo>
                <a:cubicBezTo>
                  <a:pt x="11101" y="1157"/>
                  <a:pt x="11125" y="1112"/>
                  <a:pt x="11125" y="1055"/>
                </a:cubicBezTo>
                <a:lnTo>
                  <a:pt x="11125" y="835"/>
                </a:lnTo>
                <a:cubicBezTo>
                  <a:pt x="11125" y="777"/>
                  <a:pt x="11101" y="730"/>
                  <a:pt x="11072" y="730"/>
                </a:cubicBezTo>
                <a:close/>
                <a:moveTo>
                  <a:pt x="11922" y="730"/>
                </a:moveTo>
                <a:cubicBezTo>
                  <a:pt x="11893" y="730"/>
                  <a:pt x="11869" y="777"/>
                  <a:pt x="11869" y="835"/>
                </a:cubicBezTo>
                <a:lnTo>
                  <a:pt x="11869" y="1055"/>
                </a:lnTo>
                <a:cubicBezTo>
                  <a:pt x="11869" y="1112"/>
                  <a:pt x="11893" y="1157"/>
                  <a:pt x="11922" y="1157"/>
                </a:cubicBezTo>
                <a:cubicBezTo>
                  <a:pt x="11951" y="1157"/>
                  <a:pt x="11974" y="1112"/>
                  <a:pt x="11974" y="1055"/>
                </a:cubicBezTo>
                <a:lnTo>
                  <a:pt x="11974" y="835"/>
                </a:lnTo>
                <a:cubicBezTo>
                  <a:pt x="11974" y="777"/>
                  <a:pt x="11951" y="730"/>
                  <a:pt x="11922" y="730"/>
                </a:cubicBezTo>
                <a:close/>
                <a:moveTo>
                  <a:pt x="12236" y="730"/>
                </a:moveTo>
                <a:cubicBezTo>
                  <a:pt x="12207" y="730"/>
                  <a:pt x="12183" y="777"/>
                  <a:pt x="12183" y="835"/>
                </a:cubicBezTo>
                <a:lnTo>
                  <a:pt x="12183" y="1055"/>
                </a:lnTo>
                <a:cubicBezTo>
                  <a:pt x="12183" y="1112"/>
                  <a:pt x="12207" y="1157"/>
                  <a:pt x="12236" y="1157"/>
                </a:cubicBezTo>
                <a:cubicBezTo>
                  <a:pt x="12265" y="1157"/>
                  <a:pt x="12288" y="1112"/>
                  <a:pt x="12288" y="1055"/>
                </a:cubicBezTo>
                <a:lnTo>
                  <a:pt x="12288" y="835"/>
                </a:lnTo>
                <a:cubicBezTo>
                  <a:pt x="12288" y="777"/>
                  <a:pt x="12265" y="730"/>
                  <a:pt x="12236" y="730"/>
                </a:cubicBezTo>
                <a:close/>
                <a:moveTo>
                  <a:pt x="13085" y="730"/>
                </a:moveTo>
                <a:cubicBezTo>
                  <a:pt x="13056" y="730"/>
                  <a:pt x="13032" y="777"/>
                  <a:pt x="13032" y="835"/>
                </a:cubicBezTo>
                <a:lnTo>
                  <a:pt x="13032" y="1055"/>
                </a:lnTo>
                <a:cubicBezTo>
                  <a:pt x="13032" y="1112"/>
                  <a:pt x="13056" y="1157"/>
                  <a:pt x="13085" y="1157"/>
                </a:cubicBezTo>
                <a:cubicBezTo>
                  <a:pt x="13114" y="1157"/>
                  <a:pt x="13138" y="1112"/>
                  <a:pt x="13138" y="1055"/>
                </a:cubicBezTo>
                <a:lnTo>
                  <a:pt x="13138" y="835"/>
                </a:lnTo>
                <a:cubicBezTo>
                  <a:pt x="13138" y="777"/>
                  <a:pt x="13114" y="730"/>
                  <a:pt x="13085" y="730"/>
                </a:cubicBezTo>
                <a:close/>
                <a:moveTo>
                  <a:pt x="13399" y="730"/>
                </a:moveTo>
                <a:cubicBezTo>
                  <a:pt x="13370" y="730"/>
                  <a:pt x="13348" y="777"/>
                  <a:pt x="13348" y="835"/>
                </a:cubicBezTo>
                <a:lnTo>
                  <a:pt x="13348" y="1055"/>
                </a:lnTo>
                <a:cubicBezTo>
                  <a:pt x="13348" y="1112"/>
                  <a:pt x="13370" y="1157"/>
                  <a:pt x="13399" y="1157"/>
                </a:cubicBezTo>
                <a:cubicBezTo>
                  <a:pt x="13428" y="1157"/>
                  <a:pt x="13452" y="1112"/>
                  <a:pt x="13452" y="1055"/>
                </a:cubicBezTo>
                <a:lnTo>
                  <a:pt x="13452" y="835"/>
                </a:lnTo>
                <a:cubicBezTo>
                  <a:pt x="13452" y="777"/>
                  <a:pt x="13428" y="730"/>
                  <a:pt x="13399" y="730"/>
                </a:cubicBezTo>
                <a:close/>
                <a:moveTo>
                  <a:pt x="14249" y="730"/>
                </a:moveTo>
                <a:cubicBezTo>
                  <a:pt x="14220" y="730"/>
                  <a:pt x="14196" y="777"/>
                  <a:pt x="14196" y="835"/>
                </a:cubicBezTo>
                <a:lnTo>
                  <a:pt x="14196" y="1055"/>
                </a:lnTo>
                <a:cubicBezTo>
                  <a:pt x="14196" y="1112"/>
                  <a:pt x="14220" y="1157"/>
                  <a:pt x="14249" y="1157"/>
                </a:cubicBezTo>
                <a:cubicBezTo>
                  <a:pt x="14278" y="1157"/>
                  <a:pt x="14302" y="1112"/>
                  <a:pt x="14302" y="1055"/>
                </a:cubicBezTo>
                <a:lnTo>
                  <a:pt x="14302" y="835"/>
                </a:lnTo>
                <a:cubicBezTo>
                  <a:pt x="14302" y="777"/>
                  <a:pt x="14278" y="730"/>
                  <a:pt x="14249" y="730"/>
                </a:cubicBezTo>
                <a:close/>
                <a:moveTo>
                  <a:pt x="14564" y="730"/>
                </a:moveTo>
                <a:cubicBezTo>
                  <a:pt x="14535" y="730"/>
                  <a:pt x="14511" y="777"/>
                  <a:pt x="14511" y="835"/>
                </a:cubicBezTo>
                <a:lnTo>
                  <a:pt x="14511" y="1055"/>
                </a:lnTo>
                <a:cubicBezTo>
                  <a:pt x="14511" y="1112"/>
                  <a:pt x="14535" y="1157"/>
                  <a:pt x="14564" y="1157"/>
                </a:cubicBezTo>
                <a:cubicBezTo>
                  <a:pt x="14593" y="1157"/>
                  <a:pt x="14617" y="1112"/>
                  <a:pt x="14617" y="1055"/>
                </a:cubicBezTo>
                <a:lnTo>
                  <a:pt x="14617" y="835"/>
                </a:lnTo>
                <a:cubicBezTo>
                  <a:pt x="14617" y="777"/>
                  <a:pt x="14593" y="730"/>
                  <a:pt x="14564" y="730"/>
                </a:cubicBezTo>
                <a:close/>
                <a:moveTo>
                  <a:pt x="15413" y="730"/>
                </a:moveTo>
                <a:cubicBezTo>
                  <a:pt x="15384" y="730"/>
                  <a:pt x="15360" y="777"/>
                  <a:pt x="15360" y="835"/>
                </a:cubicBezTo>
                <a:lnTo>
                  <a:pt x="15360" y="1055"/>
                </a:lnTo>
                <a:cubicBezTo>
                  <a:pt x="15360" y="1112"/>
                  <a:pt x="15384" y="1157"/>
                  <a:pt x="15413" y="1157"/>
                </a:cubicBezTo>
                <a:cubicBezTo>
                  <a:pt x="15442" y="1157"/>
                  <a:pt x="15465" y="1112"/>
                  <a:pt x="15465" y="1055"/>
                </a:cubicBezTo>
                <a:lnTo>
                  <a:pt x="15465" y="835"/>
                </a:lnTo>
                <a:cubicBezTo>
                  <a:pt x="15465" y="777"/>
                  <a:pt x="15442" y="730"/>
                  <a:pt x="15413" y="730"/>
                </a:cubicBezTo>
                <a:close/>
                <a:moveTo>
                  <a:pt x="15728" y="730"/>
                </a:moveTo>
                <a:cubicBezTo>
                  <a:pt x="15699" y="730"/>
                  <a:pt x="15675" y="777"/>
                  <a:pt x="15675" y="835"/>
                </a:cubicBezTo>
                <a:lnTo>
                  <a:pt x="15675" y="1055"/>
                </a:lnTo>
                <a:cubicBezTo>
                  <a:pt x="15675" y="1112"/>
                  <a:pt x="15699" y="1157"/>
                  <a:pt x="15728" y="1157"/>
                </a:cubicBezTo>
                <a:cubicBezTo>
                  <a:pt x="15757" y="1157"/>
                  <a:pt x="15781" y="1112"/>
                  <a:pt x="15781" y="1055"/>
                </a:cubicBezTo>
                <a:lnTo>
                  <a:pt x="15781" y="835"/>
                </a:lnTo>
                <a:cubicBezTo>
                  <a:pt x="15781" y="777"/>
                  <a:pt x="15757" y="730"/>
                  <a:pt x="15728" y="730"/>
                </a:cubicBezTo>
                <a:close/>
                <a:moveTo>
                  <a:pt x="16578" y="730"/>
                </a:moveTo>
                <a:cubicBezTo>
                  <a:pt x="16549" y="730"/>
                  <a:pt x="16525" y="777"/>
                  <a:pt x="16525" y="835"/>
                </a:cubicBezTo>
                <a:lnTo>
                  <a:pt x="16525" y="1055"/>
                </a:lnTo>
                <a:cubicBezTo>
                  <a:pt x="16525" y="1112"/>
                  <a:pt x="16549" y="1157"/>
                  <a:pt x="16578" y="1157"/>
                </a:cubicBezTo>
                <a:cubicBezTo>
                  <a:pt x="16607" y="1157"/>
                  <a:pt x="16630" y="1112"/>
                  <a:pt x="16630" y="1055"/>
                </a:cubicBezTo>
                <a:lnTo>
                  <a:pt x="16630" y="835"/>
                </a:lnTo>
                <a:cubicBezTo>
                  <a:pt x="16630" y="777"/>
                  <a:pt x="16607" y="730"/>
                  <a:pt x="16578" y="730"/>
                </a:cubicBezTo>
                <a:close/>
                <a:moveTo>
                  <a:pt x="16892" y="730"/>
                </a:moveTo>
                <a:cubicBezTo>
                  <a:pt x="16863" y="730"/>
                  <a:pt x="16839" y="777"/>
                  <a:pt x="16839" y="835"/>
                </a:cubicBezTo>
                <a:lnTo>
                  <a:pt x="16839" y="1055"/>
                </a:lnTo>
                <a:cubicBezTo>
                  <a:pt x="16839" y="1112"/>
                  <a:pt x="16863" y="1157"/>
                  <a:pt x="16892" y="1157"/>
                </a:cubicBezTo>
                <a:cubicBezTo>
                  <a:pt x="16921" y="1157"/>
                  <a:pt x="16944" y="1112"/>
                  <a:pt x="16944" y="1055"/>
                </a:cubicBezTo>
                <a:lnTo>
                  <a:pt x="16944" y="835"/>
                </a:lnTo>
                <a:cubicBezTo>
                  <a:pt x="16944" y="777"/>
                  <a:pt x="16921" y="730"/>
                  <a:pt x="16892" y="730"/>
                </a:cubicBezTo>
                <a:close/>
                <a:moveTo>
                  <a:pt x="17741" y="730"/>
                </a:moveTo>
                <a:cubicBezTo>
                  <a:pt x="17712" y="730"/>
                  <a:pt x="17689" y="777"/>
                  <a:pt x="17689" y="835"/>
                </a:cubicBezTo>
                <a:lnTo>
                  <a:pt x="17689" y="1055"/>
                </a:lnTo>
                <a:cubicBezTo>
                  <a:pt x="17689" y="1112"/>
                  <a:pt x="17712" y="1157"/>
                  <a:pt x="17741" y="1157"/>
                </a:cubicBezTo>
                <a:cubicBezTo>
                  <a:pt x="17770" y="1157"/>
                  <a:pt x="17794" y="1112"/>
                  <a:pt x="17794" y="1055"/>
                </a:cubicBezTo>
                <a:lnTo>
                  <a:pt x="17794" y="835"/>
                </a:lnTo>
                <a:cubicBezTo>
                  <a:pt x="17794" y="777"/>
                  <a:pt x="17770" y="730"/>
                  <a:pt x="17741" y="730"/>
                </a:cubicBezTo>
                <a:close/>
                <a:moveTo>
                  <a:pt x="18055" y="730"/>
                </a:moveTo>
                <a:cubicBezTo>
                  <a:pt x="18026" y="730"/>
                  <a:pt x="18002" y="777"/>
                  <a:pt x="18002" y="835"/>
                </a:cubicBezTo>
                <a:lnTo>
                  <a:pt x="18002" y="1055"/>
                </a:lnTo>
                <a:cubicBezTo>
                  <a:pt x="18002" y="1112"/>
                  <a:pt x="18026" y="1157"/>
                  <a:pt x="18055" y="1157"/>
                </a:cubicBezTo>
                <a:cubicBezTo>
                  <a:pt x="18085" y="1157"/>
                  <a:pt x="18108" y="1112"/>
                  <a:pt x="18108" y="1055"/>
                </a:cubicBezTo>
                <a:lnTo>
                  <a:pt x="18108" y="835"/>
                </a:lnTo>
                <a:cubicBezTo>
                  <a:pt x="18108" y="777"/>
                  <a:pt x="18085" y="730"/>
                  <a:pt x="18055" y="730"/>
                </a:cubicBezTo>
                <a:close/>
                <a:moveTo>
                  <a:pt x="18905" y="730"/>
                </a:moveTo>
                <a:cubicBezTo>
                  <a:pt x="18876" y="730"/>
                  <a:pt x="18852" y="777"/>
                  <a:pt x="18852" y="835"/>
                </a:cubicBezTo>
                <a:lnTo>
                  <a:pt x="18852" y="1055"/>
                </a:lnTo>
                <a:cubicBezTo>
                  <a:pt x="18852" y="1112"/>
                  <a:pt x="18876" y="1157"/>
                  <a:pt x="18905" y="1157"/>
                </a:cubicBezTo>
                <a:cubicBezTo>
                  <a:pt x="18934" y="1157"/>
                  <a:pt x="18958" y="1112"/>
                  <a:pt x="18958" y="1055"/>
                </a:cubicBezTo>
                <a:lnTo>
                  <a:pt x="18958" y="835"/>
                </a:lnTo>
                <a:cubicBezTo>
                  <a:pt x="18958" y="777"/>
                  <a:pt x="18934" y="730"/>
                  <a:pt x="18905" y="730"/>
                </a:cubicBezTo>
                <a:close/>
                <a:moveTo>
                  <a:pt x="19220" y="730"/>
                </a:moveTo>
                <a:cubicBezTo>
                  <a:pt x="19191" y="730"/>
                  <a:pt x="19167" y="777"/>
                  <a:pt x="19167" y="835"/>
                </a:cubicBezTo>
                <a:lnTo>
                  <a:pt x="19167" y="1055"/>
                </a:lnTo>
                <a:cubicBezTo>
                  <a:pt x="19167" y="1112"/>
                  <a:pt x="19191" y="1157"/>
                  <a:pt x="19220" y="1157"/>
                </a:cubicBezTo>
                <a:cubicBezTo>
                  <a:pt x="19249" y="1157"/>
                  <a:pt x="19273" y="1112"/>
                  <a:pt x="19273" y="1055"/>
                </a:cubicBezTo>
                <a:lnTo>
                  <a:pt x="19273" y="835"/>
                </a:lnTo>
                <a:cubicBezTo>
                  <a:pt x="19273" y="777"/>
                  <a:pt x="19249" y="730"/>
                  <a:pt x="19220" y="730"/>
                </a:cubicBezTo>
                <a:close/>
                <a:moveTo>
                  <a:pt x="20069" y="730"/>
                </a:moveTo>
                <a:cubicBezTo>
                  <a:pt x="20040" y="730"/>
                  <a:pt x="20016" y="777"/>
                  <a:pt x="20016" y="835"/>
                </a:cubicBezTo>
                <a:lnTo>
                  <a:pt x="20016" y="1055"/>
                </a:lnTo>
                <a:cubicBezTo>
                  <a:pt x="20016" y="1112"/>
                  <a:pt x="20040" y="1157"/>
                  <a:pt x="20069" y="1157"/>
                </a:cubicBezTo>
                <a:cubicBezTo>
                  <a:pt x="20099" y="1157"/>
                  <a:pt x="20122" y="1112"/>
                  <a:pt x="20122" y="1055"/>
                </a:cubicBezTo>
                <a:lnTo>
                  <a:pt x="20122" y="835"/>
                </a:lnTo>
                <a:cubicBezTo>
                  <a:pt x="20122" y="777"/>
                  <a:pt x="20099" y="730"/>
                  <a:pt x="20069" y="730"/>
                </a:cubicBezTo>
                <a:close/>
                <a:moveTo>
                  <a:pt x="20384" y="730"/>
                </a:moveTo>
                <a:cubicBezTo>
                  <a:pt x="20355" y="730"/>
                  <a:pt x="20331" y="777"/>
                  <a:pt x="20331" y="835"/>
                </a:cubicBezTo>
                <a:lnTo>
                  <a:pt x="20331" y="1055"/>
                </a:lnTo>
                <a:cubicBezTo>
                  <a:pt x="20331" y="1112"/>
                  <a:pt x="20355" y="1157"/>
                  <a:pt x="20384" y="1157"/>
                </a:cubicBezTo>
                <a:cubicBezTo>
                  <a:pt x="20413" y="1157"/>
                  <a:pt x="20436" y="1112"/>
                  <a:pt x="20436" y="1055"/>
                </a:cubicBezTo>
                <a:lnTo>
                  <a:pt x="20436" y="835"/>
                </a:lnTo>
                <a:cubicBezTo>
                  <a:pt x="20436" y="777"/>
                  <a:pt x="20413" y="730"/>
                  <a:pt x="20384" y="730"/>
                </a:cubicBezTo>
                <a:close/>
                <a:moveTo>
                  <a:pt x="21234" y="730"/>
                </a:moveTo>
                <a:cubicBezTo>
                  <a:pt x="21204" y="730"/>
                  <a:pt x="21181" y="777"/>
                  <a:pt x="21181" y="835"/>
                </a:cubicBezTo>
                <a:lnTo>
                  <a:pt x="21181" y="1055"/>
                </a:lnTo>
                <a:cubicBezTo>
                  <a:pt x="21181" y="1112"/>
                  <a:pt x="21204" y="1157"/>
                  <a:pt x="21234" y="1157"/>
                </a:cubicBezTo>
                <a:cubicBezTo>
                  <a:pt x="21263" y="1157"/>
                  <a:pt x="21285" y="1112"/>
                  <a:pt x="21285" y="1055"/>
                </a:cubicBezTo>
                <a:lnTo>
                  <a:pt x="21285" y="835"/>
                </a:lnTo>
                <a:cubicBezTo>
                  <a:pt x="21285" y="777"/>
                  <a:pt x="21263" y="730"/>
                  <a:pt x="21234" y="730"/>
                </a:cubicBezTo>
                <a:close/>
                <a:moveTo>
                  <a:pt x="21547" y="730"/>
                </a:moveTo>
                <a:cubicBezTo>
                  <a:pt x="21518" y="730"/>
                  <a:pt x="21495" y="777"/>
                  <a:pt x="21495" y="835"/>
                </a:cubicBezTo>
                <a:lnTo>
                  <a:pt x="21495" y="1055"/>
                </a:lnTo>
                <a:cubicBezTo>
                  <a:pt x="21495" y="1112"/>
                  <a:pt x="21518" y="1157"/>
                  <a:pt x="21547" y="1157"/>
                </a:cubicBezTo>
                <a:cubicBezTo>
                  <a:pt x="21576" y="1157"/>
                  <a:pt x="21600" y="1112"/>
                  <a:pt x="21600" y="1055"/>
                </a:cubicBezTo>
                <a:lnTo>
                  <a:pt x="21600" y="835"/>
                </a:lnTo>
                <a:cubicBezTo>
                  <a:pt x="21600" y="777"/>
                  <a:pt x="21576" y="730"/>
                  <a:pt x="21547" y="730"/>
                </a:cubicBezTo>
                <a:close/>
                <a:moveTo>
                  <a:pt x="53" y="1460"/>
                </a:moveTo>
                <a:cubicBezTo>
                  <a:pt x="24" y="1460"/>
                  <a:pt x="0" y="1507"/>
                  <a:pt x="0" y="1564"/>
                </a:cubicBezTo>
                <a:lnTo>
                  <a:pt x="0" y="1785"/>
                </a:lnTo>
                <a:cubicBezTo>
                  <a:pt x="0" y="1842"/>
                  <a:pt x="24" y="1887"/>
                  <a:pt x="53" y="1887"/>
                </a:cubicBezTo>
                <a:cubicBezTo>
                  <a:pt x="82" y="1887"/>
                  <a:pt x="106" y="1842"/>
                  <a:pt x="106" y="1785"/>
                </a:cubicBezTo>
                <a:lnTo>
                  <a:pt x="106" y="1564"/>
                </a:lnTo>
                <a:cubicBezTo>
                  <a:pt x="106" y="1507"/>
                  <a:pt x="82" y="1460"/>
                  <a:pt x="53" y="1460"/>
                </a:cubicBezTo>
                <a:close/>
                <a:moveTo>
                  <a:pt x="367" y="1460"/>
                </a:moveTo>
                <a:cubicBezTo>
                  <a:pt x="338" y="1460"/>
                  <a:pt x="315" y="1507"/>
                  <a:pt x="315" y="1564"/>
                </a:cubicBezTo>
                <a:lnTo>
                  <a:pt x="315" y="1785"/>
                </a:lnTo>
                <a:cubicBezTo>
                  <a:pt x="315" y="1842"/>
                  <a:pt x="338" y="1887"/>
                  <a:pt x="367" y="1887"/>
                </a:cubicBezTo>
                <a:cubicBezTo>
                  <a:pt x="397" y="1887"/>
                  <a:pt x="420" y="1842"/>
                  <a:pt x="420" y="1785"/>
                </a:cubicBezTo>
                <a:lnTo>
                  <a:pt x="420" y="1564"/>
                </a:lnTo>
                <a:cubicBezTo>
                  <a:pt x="420" y="1507"/>
                  <a:pt x="397" y="1460"/>
                  <a:pt x="367" y="1460"/>
                </a:cubicBezTo>
                <a:close/>
                <a:moveTo>
                  <a:pt x="1217" y="1460"/>
                </a:moveTo>
                <a:cubicBezTo>
                  <a:pt x="1188" y="1460"/>
                  <a:pt x="1164" y="1507"/>
                  <a:pt x="1164" y="1564"/>
                </a:cubicBezTo>
                <a:lnTo>
                  <a:pt x="1164" y="1785"/>
                </a:lnTo>
                <a:cubicBezTo>
                  <a:pt x="1164" y="1842"/>
                  <a:pt x="1188" y="1887"/>
                  <a:pt x="1217" y="1887"/>
                </a:cubicBezTo>
                <a:cubicBezTo>
                  <a:pt x="1246" y="1887"/>
                  <a:pt x="1270" y="1842"/>
                  <a:pt x="1270" y="1785"/>
                </a:cubicBezTo>
                <a:lnTo>
                  <a:pt x="1270" y="1564"/>
                </a:lnTo>
                <a:cubicBezTo>
                  <a:pt x="1270" y="1507"/>
                  <a:pt x="1246" y="1460"/>
                  <a:pt x="1217" y="1460"/>
                </a:cubicBezTo>
                <a:close/>
                <a:moveTo>
                  <a:pt x="1532" y="1460"/>
                </a:moveTo>
                <a:cubicBezTo>
                  <a:pt x="1503" y="1460"/>
                  <a:pt x="1479" y="1507"/>
                  <a:pt x="1479" y="1564"/>
                </a:cubicBezTo>
                <a:lnTo>
                  <a:pt x="1479" y="1785"/>
                </a:lnTo>
                <a:cubicBezTo>
                  <a:pt x="1479" y="1842"/>
                  <a:pt x="1503" y="1887"/>
                  <a:pt x="1532" y="1887"/>
                </a:cubicBezTo>
                <a:cubicBezTo>
                  <a:pt x="1561" y="1887"/>
                  <a:pt x="1584" y="1842"/>
                  <a:pt x="1584" y="1785"/>
                </a:cubicBezTo>
                <a:lnTo>
                  <a:pt x="1584" y="1564"/>
                </a:lnTo>
                <a:cubicBezTo>
                  <a:pt x="1584" y="1507"/>
                  <a:pt x="1561" y="1460"/>
                  <a:pt x="1532" y="1460"/>
                </a:cubicBezTo>
                <a:close/>
                <a:moveTo>
                  <a:pt x="2380" y="1460"/>
                </a:moveTo>
                <a:cubicBezTo>
                  <a:pt x="2351" y="1460"/>
                  <a:pt x="2329" y="1507"/>
                  <a:pt x="2329" y="1564"/>
                </a:cubicBezTo>
                <a:lnTo>
                  <a:pt x="2329" y="1785"/>
                </a:lnTo>
                <a:cubicBezTo>
                  <a:pt x="2329" y="1842"/>
                  <a:pt x="2351" y="1887"/>
                  <a:pt x="2380" y="1887"/>
                </a:cubicBezTo>
                <a:cubicBezTo>
                  <a:pt x="2409" y="1887"/>
                  <a:pt x="2433" y="1842"/>
                  <a:pt x="2433" y="1785"/>
                </a:cubicBezTo>
                <a:lnTo>
                  <a:pt x="2433" y="1564"/>
                </a:lnTo>
                <a:cubicBezTo>
                  <a:pt x="2433" y="1507"/>
                  <a:pt x="2409" y="1460"/>
                  <a:pt x="2380" y="1460"/>
                </a:cubicBezTo>
                <a:close/>
                <a:moveTo>
                  <a:pt x="2695" y="1460"/>
                </a:moveTo>
                <a:cubicBezTo>
                  <a:pt x="2666" y="1460"/>
                  <a:pt x="2643" y="1507"/>
                  <a:pt x="2643" y="1564"/>
                </a:cubicBezTo>
                <a:lnTo>
                  <a:pt x="2643" y="1785"/>
                </a:lnTo>
                <a:cubicBezTo>
                  <a:pt x="2643" y="1842"/>
                  <a:pt x="2666" y="1887"/>
                  <a:pt x="2695" y="1887"/>
                </a:cubicBezTo>
                <a:cubicBezTo>
                  <a:pt x="2724" y="1887"/>
                  <a:pt x="2748" y="1842"/>
                  <a:pt x="2748" y="1785"/>
                </a:cubicBezTo>
                <a:lnTo>
                  <a:pt x="2748" y="1564"/>
                </a:lnTo>
                <a:cubicBezTo>
                  <a:pt x="2748" y="1507"/>
                  <a:pt x="2724" y="1460"/>
                  <a:pt x="2695" y="1460"/>
                </a:cubicBezTo>
                <a:close/>
                <a:moveTo>
                  <a:pt x="3545" y="1460"/>
                </a:moveTo>
                <a:cubicBezTo>
                  <a:pt x="3516" y="1460"/>
                  <a:pt x="3492" y="1507"/>
                  <a:pt x="3492" y="1564"/>
                </a:cubicBezTo>
                <a:lnTo>
                  <a:pt x="3492" y="1785"/>
                </a:lnTo>
                <a:cubicBezTo>
                  <a:pt x="3492" y="1842"/>
                  <a:pt x="3516" y="1887"/>
                  <a:pt x="3545" y="1887"/>
                </a:cubicBezTo>
                <a:cubicBezTo>
                  <a:pt x="3574" y="1887"/>
                  <a:pt x="3598" y="1842"/>
                  <a:pt x="3598" y="1785"/>
                </a:cubicBezTo>
                <a:lnTo>
                  <a:pt x="3598" y="1564"/>
                </a:lnTo>
                <a:cubicBezTo>
                  <a:pt x="3598" y="1507"/>
                  <a:pt x="3574" y="1460"/>
                  <a:pt x="3545" y="1460"/>
                </a:cubicBezTo>
                <a:close/>
                <a:moveTo>
                  <a:pt x="3859" y="1460"/>
                </a:moveTo>
                <a:cubicBezTo>
                  <a:pt x="3830" y="1460"/>
                  <a:pt x="3806" y="1507"/>
                  <a:pt x="3806" y="1564"/>
                </a:cubicBezTo>
                <a:lnTo>
                  <a:pt x="3806" y="1785"/>
                </a:lnTo>
                <a:cubicBezTo>
                  <a:pt x="3806" y="1842"/>
                  <a:pt x="3830" y="1887"/>
                  <a:pt x="3859" y="1887"/>
                </a:cubicBezTo>
                <a:cubicBezTo>
                  <a:pt x="3888" y="1887"/>
                  <a:pt x="3912" y="1842"/>
                  <a:pt x="3912" y="1785"/>
                </a:cubicBezTo>
                <a:lnTo>
                  <a:pt x="3912" y="1564"/>
                </a:lnTo>
                <a:cubicBezTo>
                  <a:pt x="3912" y="1507"/>
                  <a:pt x="3888" y="1460"/>
                  <a:pt x="3859" y="1460"/>
                </a:cubicBezTo>
                <a:close/>
                <a:moveTo>
                  <a:pt x="4709" y="1460"/>
                </a:moveTo>
                <a:cubicBezTo>
                  <a:pt x="4680" y="1460"/>
                  <a:pt x="4656" y="1507"/>
                  <a:pt x="4656" y="1564"/>
                </a:cubicBezTo>
                <a:lnTo>
                  <a:pt x="4656" y="1785"/>
                </a:lnTo>
                <a:cubicBezTo>
                  <a:pt x="4656" y="1842"/>
                  <a:pt x="4680" y="1887"/>
                  <a:pt x="4709" y="1887"/>
                </a:cubicBezTo>
                <a:cubicBezTo>
                  <a:pt x="4738" y="1887"/>
                  <a:pt x="4762" y="1842"/>
                  <a:pt x="4762" y="1785"/>
                </a:cubicBezTo>
                <a:lnTo>
                  <a:pt x="4762" y="1564"/>
                </a:lnTo>
                <a:cubicBezTo>
                  <a:pt x="4762" y="1507"/>
                  <a:pt x="4738" y="1460"/>
                  <a:pt x="4709" y="1460"/>
                </a:cubicBezTo>
                <a:close/>
                <a:moveTo>
                  <a:pt x="5023" y="1460"/>
                </a:moveTo>
                <a:cubicBezTo>
                  <a:pt x="4994" y="1460"/>
                  <a:pt x="4970" y="1507"/>
                  <a:pt x="4970" y="1564"/>
                </a:cubicBezTo>
                <a:lnTo>
                  <a:pt x="4970" y="1785"/>
                </a:lnTo>
                <a:cubicBezTo>
                  <a:pt x="4970" y="1842"/>
                  <a:pt x="4994" y="1887"/>
                  <a:pt x="5023" y="1887"/>
                </a:cubicBezTo>
                <a:cubicBezTo>
                  <a:pt x="5053" y="1887"/>
                  <a:pt x="5076" y="1842"/>
                  <a:pt x="5076" y="1785"/>
                </a:cubicBezTo>
                <a:lnTo>
                  <a:pt x="5076" y="1564"/>
                </a:lnTo>
                <a:cubicBezTo>
                  <a:pt x="5076" y="1507"/>
                  <a:pt x="5053" y="1460"/>
                  <a:pt x="5023" y="1460"/>
                </a:cubicBezTo>
                <a:close/>
                <a:moveTo>
                  <a:pt x="5873" y="1460"/>
                </a:moveTo>
                <a:cubicBezTo>
                  <a:pt x="5844" y="1460"/>
                  <a:pt x="5820" y="1507"/>
                  <a:pt x="5820" y="1564"/>
                </a:cubicBezTo>
                <a:lnTo>
                  <a:pt x="5820" y="1785"/>
                </a:lnTo>
                <a:cubicBezTo>
                  <a:pt x="5820" y="1842"/>
                  <a:pt x="5844" y="1887"/>
                  <a:pt x="5873" y="1887"/>
                </a:cubicBezTo>
                <a:cubicBezTo>
                  <a:pt x="5902" y="1887"/>
                  <a:pt x="5926" y="1842"/>
                  <a:pt x="5926" y="1785"/>
                </a:cubicBezTo>
                <a:lnTo>
                  <a:pt x="5926" y="1564"/>
                </a:lnTo>
                <a:cubicBezTo>
                  <a:pt x="5926" y="1507"/>
                  <a:pt x="5902" y="1460"/>
                  <a:pt x="5873" y="1460"/>
                </a:cubicBezTo>
                <a:close/>
                <a:moveTo>
                  <a:pt x="6188" y="1460"/>
                </a:moveTo>
                <a:cubicBezTo>
                  <a:pt x="6159" y="1460"/>
                  <a:pt x="6135" y="1507"/>
                  <a:pt x="6135" y="1564"/>
                </a:cubicBezTo>
                <a:lnTo>
                  <a:pt x="6135" y="1785"/>
                </a:lnTo>
                <a:cubicBezTo>
                  <a:pt x="6135" y="1842"/>
                  <a:pt x="6159" y="1887"/>
                  <a:pt x="6188" y="1887"/>
                </a:cubicBezTo>
                <a:cubicBezTo>
                  <a:pt x="6217" y="1887"/>
                  <a:pt x="6240" y="1842"/>
                  <a:pt x="6240" y="1785"/>
                </a:cubicBezTo>
                <a:lnTo>
                  <a:pt x="6240" y="1564"/>
                </a:lnTo>
                <a:cubicBezTo>
                  <a:pt x="6240" y="1507"/>
                  <a:pt x="6217" y="1460"/>
                  <a:pt x="6188" y="1460"/>
                </a:cubicBezTo>
                <a:close/>
                <a:moveTo>
                  <a:pt x="7036" y="1460"/>
                </a:moveTo>
                <a:cubicBezTo>
                  <a:pt x="7007" y="1460"/>
                  <a:pt x="6984" y="1507"/>
                  <a:pt x="6984" y="1564"/>
                </a:cubicBezTo>
                <a:lnTo>
                  <a:pt x="6984" y="1785"/>
                </a:lnTo>
                <a:cubicBezTo>
                  <a:pt x="6984" y="1842"/>
                  <a:pt x="7007" y="1887"/>
                  <a:pt x="7036" y="1887"/>
                </a:cubicBezTo>
                <a:cubicBezTo>
                  <a:pt x="7065" y="1887"/>
                  <a:pt x="7089" y="1842"/>
                  <a:pt x="7089" y="1785"/>
                </a:cubicBezTo>
                <a:lnTo>
                  <a:pt x="7089" y="1564"/>
                </a:lnTo>
                <a:cubicBezTo>
                  <a:pt x="7089" y="1507"/>
                  <a:pt x="7065" y="1460"/>
                  <a:pt x="7036" y="1460"/>
                </a:cubicBezTo>
                <a:close/>
                <a:moveTo>
                  <a:pt x="7351" y="1460"/>
                </a:moveTo>
                <a:cubicBezTo>
                  <a:pt x="7322" y="1460"/>
                  <a:pt x="7299" y="1507"/>
                  <a:pt x="7299" y="1564"/>
                </a:cubicBezTo>
                <a:lnTo>
                  <a:pt x="7299" y="1785"/>
                </a:lnTo>
                <a:cubicBezTo>
                  <a:pt x="7299" y="1842"/>
                  <a:pt x="7322" y="1887"/>
                  <a:pt x="7351" y="1887"/>
                </a:cubicBezTo>
                <a:cubicBezTo>
                  <a:pt x="7380" y="1887"/>
                  <a:pt x="7404" y="1842"/>
                  <a:pt x="7404" y="1785"/>
                </a:cubicBezTo>
                <a:lnTo>
                  <a:pt x="7404" y="1564"/>
                </a:lnTo>
                <a:cubicBezTo>
                  <a:pt x="7404" y="1507"/>
                  <a:pt x="7380" y="1460"/>
                  <a:pt x="7351" y="1460"/>
                </a:cubicBezTo>
                <a:close/>
                <a:moveTo>
                  <a:pt x="8201" y="1460"/>
                </a:moveTo>
                <a:cubicBezTo>
                  <a:pt x="8171" y="1460"/>
                  <a:pt x="8148" y="1507"/>
                  <a:pt x="8148" y="1564"/>
                </a:cubicBezTo>
                <a:lnTo>
                  <a:pt x="8148" y="1785"/>
                </a:lnTo>
                <a:cubicBezTo>
                  <a:pt x="8148" y="1842"/>
                  <a:pt x="8171" y="1887"/>
                  <a:pt x="8201" y="1887"/>
                </a:cubicBezTo>
                <a:cubicBezTo>
                  <a:pt x="8230" y="1887"/>
                  <a:pt x="8254" y="1842"/>
                  <a:pt x="8254" y="1785"/>
                </a:cubicBezTo>
                <a:lnTo>
                  <a:pt x="8254" y="1564"/>
                </a:lnTo>
                <a:cubicBezTo>
                  <a:pt x="8254" y="1507"/>
                  <a:pt x="8230" y="1460"/>
                  <a:pt x="8201" y="1460"/>
                </a:cubicBezTo>
                <a:close/>
                <a:moveTo>
                  <a:pt x="8515" y="1460"/>
                </a:moveTo>
                <a:cubicBezTo>
                  <a:pt x="8486" y="1460"/>
                  <a:pt x="8462" y="1507"/>
                  <a:pt x="8462" y="1564"/>
                </a:cubicBezTo>
                <a:lnTo>
                  <a:pt x="8462" y="1785"/>
                </a:lnTo>
                <a:cubicBezTo>
                  <a:pt x="8462" y="1842"/>
                  <a:pt x="8486" y="1887"/>
                  <a:pt x="8515" y="1887"/>
                </a:cubicBezTo>
                <a:cubicBezTo>
                  <a:pt x="8544" y="1887"/>
                  <a:pt x="8568" y="1842"/>
                  <a:pt x="8568" y="1785"/>
                </a:cubicBezTo>
                <a:lnTo>
                  <a:pt x="8568" y="1564"/>
                </a:lnTo>
                <a:cubicBezTo>
                  <a:pt x="8568" y="1507"/>
                  <a:pt x="8544" y="1460"/>
                  <a:pt x="8515" y="1460"/>
                </a:cubicBezTo>
                <a:close/>
                <a:moveTo>
                  <a:pt x="9365" y="1460"/>
                </a:moveTo>
                <a:cubicBezTo>
                  <a:pt x="9336" y="1460"/>
                  <a:pt x="9312" y="1507"/>
                  <a:pt x="9312" y="1564"/>
                </a:cubicBezTo>
                <a:lnTo>
                  <a:pt x="9312" y="1785"/>
                </a:lnTo>
                <a:cubicBezTo>
                  <a:pt x="9312" y="1842"/>
                  <a:pt x="9336" y="1887"/>
                  <a:pt x="9365" y="1887"/>
                </a:cubicBezTo>
                <a:cubicBezTo>
                  <a:pt x="9394" y="1887"/>
                  <a:pt x="9418" y="1842"/>
                  <a:pt x="9418" y="1785"/>
                </a:cubicBezTo>
                <a:lnTo>
                  <a:pt x="9418" y="1564"/>
                </a:lnTo>
                <a:cubicBezTo>
                  <a:pt x="9418" y="1507"/>
                  <a:pt x="9394" y="1460"/>
                  <a:pt x="9365" y="1460"/>
                </a:cubicBezTo>
                <a:close/>
                <a:moveTo>
                  <a:pt x="9679" y="1460"/>
                </a:moveTo>
                <a:cubicBezTo>
                  <a:pt x="9650" y="1460"/>
                  <a:pt x="9626" y="1507"/>
                  <a:pt x="9626" y="1564"/>
                </a:cubicBezTo>
                <a:lnTo>
                  <a:pt x="9626" y="1785"/>
                </a:lnTo>
                <a:cubicBezTo>
                  <a:pt x="9626" y="1842"/>
                  <a:pt x="9650" y="1887"/>
                  <a:pt x="9679" y="1887"/>
                </a:cubicBezTo>
                <a:cubicBezTo>
                  <a:pt x="9708" y="1887"/>
                  <a:pt x="9732" y="1842"/>
                  <a:pt x="9732" y="1785"/>
                </a:cubicBezTo>
                <a:lnTo>
                  <a:pt x="9732" y="1564"/>
                </a:lnTo>
                <a:cubicBezTo>
                  <a:pt x="9732" y="1507"/>
                  <a:pt x="9708" y="1460"/>
                  <a:pt x="9679" y="1460"/>
                </a:cubicBezTo>
                <a:close/>
                <a:moveTo>
                  <a:pt x="10529" y="1460"/>
                </a:moveTo>
                <a:cubicBezTo>
                  <a:pt x="10500" y="1460"/>
                  <a:pt x="10476" y="1507"/>
                  <a:pt x="10476" y="1564"/>
                </a:cubicBezTo>
                <a:lnTo>
                  <a:pt x="10476" y="1785"/>
                </a:lnTo>
                <a:cubicBezTo>
                  <a:pt x="10476" y="1842"/>
                  <a:pt x="10500" y="1887"/>
                  <a:pt x="10529" y="1887"/>
                </a:cubicBezTo>
                <a:cubicBezTo>
                  <a:pt x="10558" y="1887"/>
                  <a:pt x="10582" y="1842"/>
                  <a:pt x="10582" y="1785"/>
                </a:cubicBezTo>
                <a:lnTo>
                  <a:pt x="10582" y="1564"/>
                </a:lnTo>
                <a:cubicBezTo>
                  <a:pt x="10582" y="1507"/>
                  <a:pt x="10558" y="1460"/>
                  <a:pt x="10529" y="1460"/>
                </a:cubicBezTo>
                <a:close/>
                <a:moveTo>
                  <a:pt x="10844" y="1460"/>
                </a:moveTo>
                <a:cubicBezTo>
                  <a:pt x="10814" y="1460"/>
                  <a:pt x="10791" y="1507"/>
                  <a:pt x="10791" y="1564"/>
                </a:cubicBezTo>
                <a:lnTo>
                  <a:pt x="10791" y="1785"/>
                </a:lnTo>
                <a:cubicBezTo>
                  <a:pt x="10791" y="1842"/>
                  <a:pt x="10814" y="1887"/>
                  <a:pt x="10844" y="1887"/>
                </a:cubicBezTo>
                <a:cubicBezTo>
                  <a:pt x="10873" y="1887"/>
                  <a:pt x="10895" y="1842"/>
                  <a:pt x="10895" y="1785"/>
                </a:cubicBezTo>
                <a:lnTo>
                  <a:pt x="10895" y="1564"/>
                </a:lnTo>
                <a:cubicBezTo>
                  <a:pt x="10895" y="1507"/>
                  <a:pt x="10873" y="1460"/>
                  <a:pt x="10844" y="1460"/>
                </a:cubicBezTo>
                <a:close/>
                <a:moveTo>
                  <a:pt x="11692" y="1460"/>
                </a:moveTo>
                <a:cubicBezTo>
                  <a:pt x="11663" y="1460"/>
                  <a:pt x="11640" y="1507"/>
                  <a:pt x="11640" y="1564"/>
                </a:cubicBezTo>
                <a:lnTo>
                  <a:pt x="11640" y="1785"/>
                </a:lnTo>
                <a:cubicBezTo>
                  <a:pt x="11640" y="1842"/>
                  <a:pt x="11663" y="1887"/>
                  <a:pt x="11692" y="1887"/>
                </a:cubicBezTo>
                <a:cubicBezTo>
                  <a:pt x="11721" y="1887"/>
                  <a:pt x="11745" y="1842"/>
                  <a:pt x="11745" y="1785"/>
                </a:cubicBezTo>
                <a:lnTo>
                  <a:pt x="11745" y="1564"/>
                </a:lnTo>
                <a:cubicBezTo>
                  <a:pt x="11745" y="1507"/>
                  <a:pt x="11721" y="1460"/>
                  <a:pt x="11692" y="1460"/>
                </a:cubicBezTo>
                <a:close/>
                <a:moveTo>
                  <a:pt x="12007" y="1460"/>
                </a:moveTo>
                <a:cubicBezTo>
                  <a:pt x="11978" y="1460"/>
                  <a:pt x="11955" y="1507"/>
                  <a:pt x="11955" y="1564"/>
                </a:cubicBezTo>
                <a:lnTo>
                  <a:pt x="11955" y="1785"/>
                </a:lnTo>
                <a:cubicBezTo>
                  <a:pt x="11955" y="1842"/>
                  <a:pt x="11978" y="1887"/>
                  <a:pt x="12007" y="1887"/>
                </a:cubicBezTo>
                <a:cubicBezTo>
                  <a:pt x="12036" y="1887"/>
                  <a:pt x="12060" y="1842"/>
                  <a:pt x="12060" y="1785"/>
                </a:cubicBezTo>
                <a:lnTo>
                  <a:pt x="12060" y="1564"/>
                </a:lnTo>
                <a:cubicBezTo>
                  <a:pt x="12060" y="1507"/>
                  <a:pt x="12036" y="1460"/>
                  <a:pt x="12007" y="1460"/>
                </a:cubicBezTo>
                <a:close/>
                <a:moveTo>
                  <a:pt x="12856" y="1460"/>
                </a:moveTo>
                <a:cubicBezTo>
                  <a:pt x="12827" y="1460"/>
                  <a:pt x="12804" y="1507"/>
                  <a:pt x="12804" y="1564"/>
                </a:cubicBezTo>
                <a:lnTo>
                  <a:pt x="12804" y="1785"/>
                </a:lnTo>
                <a:cubicBezTo>
                  <a:pt x="12804" y="1842"/>
                  <a:pt x="12827" y="1887"/>
                  <a:pt x="12856" y="1887"/>
                </a:cubicBezTo>
                <a:cubicBezTo>
                  <a:pt x="12886" y="1887"/>
                  <a:pt x="12909" y="1842"/>
                  <a:pt x="12909" y="1785"/>
                </a:cubicBezTo>
                <a:lnTo>
                  <a:pt x="12909" y="1564"/>
                </a:lnTo>
                <a:cubicBezTo>
                  <a:pt x="12909" y="1507"/>
                  <a:pt x="12886" y="1460"/>
                  <a:pt x="12856" y="1460"/>
                </a:cubicBezTo>
                <a:close/>
                <a:moveTo>
                  <a:pt x="13171" y="1460"/>
                </a:moveTo>
                <a:cubicBezTo>
                  <a:pt x="13142" y="1460"/>
                  <a:pt x="13118" y="1507"/>
                  <a:pt x="13118" y="1564"/>
                </a:cubicBezTo>
                <a:lnTo>
                  <a:pt x="13118" y="1785"/>
                </a:lnTo>
                <a:cubicBezTo>
                  <a:pt x="13118" y="1842"/>
                  <a:pt x="13142" y="1887"/>
                  <a:pt x="13171" y="1887"/>
                </a:cubicBezTo>
                <a:cubicBezTo>
                  <a:pt x="13200" y="1887"/>
                  <a:pt x="13224" y="1842"/>
                  <a:pt x="13224" y="1785"/>
                </a:cubicBezTo>
                <a:lnTo>
                  <a:pt x="13224" y="1564"/>
                </a:lnTo>
                <a:cubicBezTo>
                  <a:pt x="13224" y="1507"/>
                  <a:pt x="13200" y="1460"/>
                  <a:pt x="13171" y="1460"/>
                </a:cubicBezTo>
                <a:close/>
                <a:moveTo>
                  <a:pt x="14021" y="1460"/>
                </a:moveTo>
                <a:cubicBezTo>
                  <a:pt x="13992" y="1460"/>
                  <a:pt x="13968" y="1507"/>
                  <a:pt x="13968" y="1564"/>
                </a:cubicBezTo>
                <a:lnTo>
                  <a:pt x="13968" y="1785"/>
                </a:lnTo>
                <a:cubicBezTo>
                  <a:pt x="13968" y="1842"/>
                  <a:pt x="13992" y="1887"/>
                  <a:pt x="14021" y="1887"/>
                </a:cubicBezTo>
                <a:cubicBezTo>
                  <a:pt x="14050" y="1887"/>
                  <a:pt x="14074" y="1842"/>
                  <a:pt x="14074" y="1785"/>
                </a:cubicBezTo>
                <a:lnTo>
                  <a:pt x="14074" y="1564"/>
                </a:lnTo>
                <a:cubicBezTo>
                  <a:pt x="14074" y="1507"/>
                  <a:pt x="14050" y="1460"/>
                  <a:pt x="14021" y="1460"/>
                </a:cubicBezTo>
                <a:close/>
                <a:moveTo>
                  <a:pt x="14335" y="1460"/>
                </a:moveTo>
                <a:cubicBezTo>
                  <a:pt x="14306" y="1460"/>
                  <a:pt x="14282" y="1507"/>
                  <a:pt x="14282" y="1564"/>
                </a:cubicBezTo>
                <a:lnTo>
                  <a:pt x="14282" y="1785"/>
                </a:lnTo>
                <a:cubicBezTo>
                  <a:pt x="14282" y="1842"/>
                  <a:pt x="14306" y="1887"/>
                  <a:pt x="14335" y="1887"/>
                </a:cubicBezTo>
                <a:cubicBezTo>
                  <a:pt x="14364" y="1887"/>
                  <a:pt x="14388" y="1842"/>
                  <a:pt x="14388" y="1785"/>
                </a:cubicBezTo>
                <a:lnTo>
                  <a:pt x="14388" y="1564"/>
                </a:lnTo>
                <a:cubicBezTo>
                  <a:pt x="14388" y="1507"/>
                  <a:pt x="14364" y="1460"/>
                  <a:pt x="14335" y="1460"/>
                </a:cubicBezTo>
                <a:close/>
                <a:moveTo>
                  <a:pt x="15185" y="1460"/>
                </a:moveTo>
                <a:cubicBezTo>
                  <a:pt x="15156" y="1460"/>
                  <a:pt x="15132" y="1507"/>
                  <a:pt x="15132" y="1564"/>
                </a:cubicBezTo>
                <a:lnTo>
                  <a:pt x="15132" y="1785"/>
                </a:lnTo>
                <a:cubicBezTo>
                  <a:pt x="15132" y="1842"/>
                  <a:pt x="15156" y="1887"/>
                  <a:pt x="15185" y="1887"/>
                </a:cubicBezTo>
                <a:cubicBezTo>
                  <a:pt x="15214" y="1887"/>
                  <a:pt x="15237" y="1842"/>
                  <a:pt x="15237" y="1785"/>
                </a:cubicBezTo>
                <a:lnTo>
                  <a:pt x="15237" y="1564"/>
                </a:lnTo>
                <a:cubicBezTo>
                  <a:pt x="15237" y="1507"/>
                  <a:pt x="15214" y="1460"/>
                  <a:pt x="15185" y="1460"/>
                </a:cubicBezTo>
                <a:close/>
                <a:moveTo>
                  <a:pt x="15500" y="1460"/>
                </a:moveTo>
                <a:cubicBezTo>
                  <a:pt x="15470" y="1460"/>
                  <a:pt x="15447" y="1507"/>
                  <a:pt x="15447" y="1564"/>
                </a:cubicBezTo>
                <a:lnTo>
                  <a:pt x="15447" y="1785"/>
                </a:lnTo>
                <a:cubicBezTo>
                  <a:pt x="15447" y="1842"/>
                  <a:pt x="15470" y="1887"/>
                  <a:pt x="15500" y="1887"/>
                </a:cubicBezTo>
                <a:cubicBezTo>
                  <a:pt x="15529" y="1887"/>
                  <a:pt x="15551" y="1842"/>
                  <a:pt x="15551" y="1785"/>
                </a:cubicBezTo>
                <a:lnTo>
                  <a:pt x="15551" y="1564"/>
                </a:lnTo>
                <a:cubicBezTo>
                  <a:pt x="15551" y="1507"/>
                  <a:pt x="15529" y="1460"/>
                  <a:pt x="15500" y="1460"/>
                </a:cubicBezTo>
                <a:close/>
                <a:moveTo>
                  <a:pt x="16349" y="1460"/>
                </a:moveTo>
                <a:cubicBezTo>
                  <a:pt x="16320" y="1460"/>
                  <a:pt x="16296" y="1507"/>
                  <a:pt x="16296" y="1564"/>
                </a:cubicBezTo>
                <a:lnTo>
                  <a:pt x="16296" y="1785"/>
                </a:lnTo>
                <a:cubicBezTo>
                  <a:pt x="16296" y="1842"/>
                  <a:pt x="16320" y="1887"/>
                  <a:pt x="16349" y="1887"/>
                </a:cubicBezTo>
                <a:cubicBezTo>
                  <a:pt x="16378" y="1887"/>
                  <a:pt x="16401" y="1842"/>
                  <a:pt x="16401" y="1785"/>
                </a:cubicBezTo>
                <a:lnTo>
                  <a:pt x="16401" y="1564"/>
                </a:lnTo>
                <a:cubicBezTo>
                  <a:pt x="16401" y="1507"/>
                  <a:pt x="16378" y="1460"/>
                  <a:pt x="16349" y="1460"/>
                </a:cubicBezTo>
                <a:close/>
                <a:moveTo>
                  <a:pt x="16663" y="1460"/>
                </a:moveTo>
                <a:cubicBezTo>
                  <a:pt x="16634" y="1460"/>
                  <a:pt x="16611" y="1507"/>
                  <a:pt x="16611" y="1564"/>
                </a:cubicBezTo>
                <a:lnTo>
                  <a:pt x="16611" y="1785"/>
                </a:lnTo>
                <a:cubicBezTo>
                  <a:pt x="16611" y="1842"/>
                  <a:pt x="16634" y="1887"/>
                  <a:pt x="16663" y="1887"/>
                </a:cubicBezTo>
                <a:cubicBezTo>
                  <a:pt x="16692" y="1887"/>
                  <a:pt x="16716" y="1842"/>
                  <a:pt x="16716" y="1785"/>
                </a:cubicBezTo>
                <a:lnTo>
                  <a:pt x="16716" y="1564"/>
                </a:lnTo>
                <a:cubicBezTo>
                  <a:pt x="16716" y="1507"/>
                  <a:pt x="16692" y="1460"/>
                  <a:pt x="16663" y="1460"/>
                </a:cubicBezTo>
                <a:close/>
                <a:moveTo>
                  <a:pt x="17512" y="1460"/>
                </a:moveTo>
                <a:cubicBezTo>
                  <a:pt x="17483" y="1460"/>
                  <a:pt x="17459" y="1507"/>
                  <a:pt x="17459" y="1564"/>
                </a:cubicBezTo>
                <a:lnTo>
                  <a:pt x="17459" y="1785"/>
                </a:lnTo>
                <a:cubicBezTo>
                  <a:pt x="17459" y="1842"/>
                  <a:pt x="17483" y="1887"/>
                  <a:pt x="17512" y="1887"/>
                </a:cubicBezTo>
                <a:cubicBezTo>
                  <a:pt x="17541" y="1887"/>
                  <a:pt x="17565" y="1842"/>
                  <a:pt x="17565" y="1785"/>
                </a:cubicBezTo>
                <a:lnTo>
                  <a:pt x="17565" y="1564"/>
                </a:lnTo>
                <a:cubicBezTo>
                  <a:pt x="17565" y="1507"/>
                  <a:pt x="17541" y="1460"/>
                  <a:pt x="17512" y="1460"/>
                </a:cubicBezTo>
                <a:close/>
                <a:moveTo>
                  <a:pt x="17827" y="1460"/>
                </a:moveTo>
                <a:cubicBezTo>
                  <a:pt x="17798" y="1460"/>
                  <a:pt x="17774" y="1507"/>
                  <a:pt x="17774" y="1564"/>
                </a:cubicBezTo>
                <a:lnTo>
                  <a:pt x="17774" y="1785"/>
                </a:lnTo>
                <a:cubicBezTo>
                  <a:pt x="17774" y="1842"/>
                  <a:pt x="17798" y="1887"/>
                  <a:pt x="17827" y="1887"/>
                </a:cubicBezTo>
                <a:cubicBezTo>
                  <a:pt x="17856" y="1887"/>
                  <a:pt x="17880" y="1842"/>
                  <a:pt x="17880" y="1785"/>
                </a:cubicBezTo>
                <a:lnTo>
                  <a:pt x="17880" y="1564"/>
                </a:lnTo>
                <a:cubicBezTo>
                  <a:pt x="17880" y="1507"/>
                  <a:pt x="17856" y="1460"/>
                  <a:pt x="17827" y="1460"/>
                </a:cubicBezTo>
                <a:close/>
                <a:moveTo>
                  <a:pt x="18677" y="1460"/>
                </a:moveTo>
                <a:cubicBezTo>
                  <a:pt x="18648" y="1460"/>
                  <a:pt x="18624" y="1507"/>
                  <a:pt x="18624" y="1564"/>
                </a:cubicBezTo>
                <a:lnTo>
                  <a:pt x="18624" y="1785"/>
                </a:lnTo>
                <a:cubicBezTo>
                  <a:pt x="18624" y="1842"/>
                  <a:pt x="18648" y="1887"/>
                  <a:pt x="18677" y="1887"/>
                </a:cubicBezTo>
                <a:cubicBezTo>
                  <a:pt x="18706" y="1887"/>
                  <a:pt x="18730" y="1842"/>
                  <a:pt x="18730" y="1785"/>
                </a:cubicBezTo>
                <a:lnTo>
                  <a:pt x="18730" y="1564"/>
                </a:lnTo>
                <a:cubicBezTo>
                  <a:pt x="18730" y="1507"/>
                  <a:pt x="18706" y="1460"/>
                  <a:pt x="18677" y="1460"/>
                </a:cubicBezTo>
                <a:close/>
                <a:moveTo>
                  <a:pt x="18991" y="1460"/>
                </a:moveTo>
                <a:cubicBezTo>
                  <a:pt x="18962" y="1460"/>
                  <a:pt x="18938" y="1507"/>
                  <a:pt x="18938" y="1564"/>
                </a:cubicBezTo>
                <a:lnTo>
                  <a:pt x="18938" y="1785"/>
                </a:lnTo>
                <a:cubicBezTo>
                  <a:pt x="18938" y="1842"/>
                  <a:pt x="18962" y="1887"/>
                  <a:pt x="18991" y="1887"/>
                </a:cubicBezTo>
                <a:cubicBezTo>
                  <a:pt x="19020" y="1887"/>
                  <a:pt x="19044" y="1842"/>
                  <a:pt x="19044" y="1785"/>
                </a:cubicBezTo>
                <a:lnTo>
                  <a:pt x="19044" y="1564"/>
                </a:lnTo>
                <a:cubicBezTo>
                  <a:pt x="19044" y="1507"/>
                  <a:pt x="19020" y="1460"/>
                  <a:pt x="18991" y="1460"/>
                </a:cubicBezTo>
                <a:close/>
                <a:moveTo>
                  <a:pt x="19841" y="1460"/>
                </a:moveTo>
                <a:cubicBezTo>
                  <a:pt x="19812" y="1460"/>
                  <a:pt x="19788" y="1507"/>
                  <a:pt x="19788" y="1564"/>
                </a:cubicBezTo>
                <a:lnTo>
                  <a:pt x="19788" y="1785"/>
                </a:lnTo>
                <a:cubicBezTo>
                  <a:pt x="19788" y="1842"/>
                  <a:pt x="19812" y="1887"/>
                  <a:pt x="19841" y="1887"/>
                </a:cubicBezTo>
                <a:cubicBezTo>
                  <a:pt x="19870" y="1887"/>
                  <a:pt x="19894" y="1842"/>
                  <a:pt x="19894" y="1785"/>
                </a:cubicBezTo>
                <a:lnTo>
                  <a:pt x="19894" y="1564"/>
                </a:lnTo>
                <a:cubicBezTo>
                  <a:pt x="19894" y="1507"/>
                  <a:pt x="19870" y="1460"/>
                  <a:pt x="19841" y="1460"/>
                </a:cubicBezTo>
                <a:close/>
                <a:moveTo>
                  <a:pt x="20155" y="1460"/>
                </a:moveTo>
                <a:cubicBezTo>
                  <a:pt x="20126" y="1460"/>
                  <a:pt x="20102" y="1507"/>
                  <a:pt x="20102" y="1564"/>
                </a:cubicBezTo>
                <a:lnTo>
                  <a:pt x="20102" y="1785"/>
                </a:lnTo>
                <a:cubicBezTo>
                  <a:pt x="20102" y="1842"/>
                  <a:pt x="20126" y="1887"/>
                  <a:pt x="20155" y="1887"/>
                </a:cubicBezTo>
                <a:cubicBezTo>
                  <a:pt x="20184" y="1887"/>
                  <a:pt x="20207" y="1842"/>
                  <a:pt x="20207" y="1785"/>
                </a:cubicBezTo>
                <a:lnTo>
                  <a:pt x="20207" y="1564"/>
                </a:lnTo>
                <a:cubicBezTo>
                  <a:pt x="20207" y="1507"/>
                  <a:pt x="20184" y="1460"/>
                  <a:pt x="20155" y="1460"/>
                </a:cubicBezTo>
                <a:close/>
                <a:moveTo>
                  <a:pt x="21004" y="1460"/>
                </a:moveTo>
                <a:cubicBezTo>
                  <a:pt x="20975" y="1460"/>
                  <a:pt x="20952" y="1507"/>
                  <a:pt x="20952" y="1564"/>
                </a:cubicBezTo>
                <a:lnTo>
                  <a:pt x="20952" y="1785"/>
                </a:lnTo>
                <a:cubicBezTo>
                  <a:pt x="20952" y="1842"/>
                  <a:pt x="20975" y="1887"/>
                  <a:pt x="21004" y="1887"/>
                </a:cubicBezTo>
                <a:cubicBezTo>
                  <a:pt x="21033" y="1887"/>
                  <a:pt x="21057" y="1842"/>
                  <a:pt x="21057" y="1785"/>
                </a:cubicBezTo>
                <a:lnTo>
                  <a:pt x="21057" y="1564"/>
                </a:lnTo>
                <a:cubicBezTo>
                  <a:pt x="21057" y="1507"/>
                  <a:pt x="21033" y="1460"/>
                  <a:pt x="21004" y="1460"/>
                </a:cubicBezTo>
                <a:close/>
                <a:moveTo>
                  <a:pt x="21319" y="1460"/>
                </a:moveTo>
                <a:cubicBezTo>
                  <a:pt x="21289" y="1460"/>
                  <a:pt x="21267" y="1507"/>
                  <a:pt x="21267" y="1564"/>
                </a:cubicBezTo>
                <a:lnTo>
                  <a:pt x="21267" y="1785"/>
                </a:lnTo>
                <a:cubicBezTo>
                  <a:pt x="21267" y="1842"/>
                  <a:pt x="21289" y="1887"/>
                  <a:pt x="21319" y="1887"/>
                </a:cubicBezTo>
                <a:cubicBezTo>
                  <a:pt x="21348" y="1887"/>
                  <a:pt x="21372" y="1842"/>
                  <a:pt x="21372" y="1785"/>
                </a:cubicBezTo>
                <a:lnTo>
                  <a:pt x="21372" y="1564"/>
                </a:lnTo>
                <a:cubicBezTo>
                  <a:pt x="21372" y="1507"/>
                  <a:pt x="21348" y="1460"/>
                  <a:pt x="21319" y="1460"/>
                </a:cubicBezTo>
                <a:close/>
                <a:moveTo>
                  <a:pt x="281" y="2190"/>
                </a:moveTo>
                <a:cubicBezTo>
                  <a:pt x="252" y="2190"/>
                  <a:pt x="228" y="2237"/>
                  <a:pt x="228" y="2294"/>
                </a:cubicBezTo>
                <a:lnTo>
                  <a:pt x="228" y="2515"/>
                </a:lnTo>
                <a:cubicBezTo>
                  <a:pt x="228" y="2572"/>
                  <a:pt x="252" y="2617"/>
                  <a:pt x="281" y="2617"/>
                </a:cubicBezTo>
                <a:cubicBezTo>
                  <a:pt x="311" y="2617"/>
                  <a:pt x="334" y="2572"/>
                  <a:pt x="334" y="2515"/>
                </a:cubicBezTo>
                <a:lnTo>
                  <a:pt x="334" y="2294"/>
                </a:lnTo>
                <a:cubicBezTo>
                  <a:pt x="334" y="2237"/>
                  <a:pt x="311" y="2190"/>
                  <a:pt x="281" y="2190"/>
                </a:cubicBezTo>
                <a:close/>
                <a:moveTo>
                  <a:pt x="596" y="2190"/>
                </a:moveTo>
                <a:cubicBezTo>
                  <a:pt x="567" y="2190"/>
                  <a:pt x="543" y="2237"/>
                  <a:pt x="543" y="2294"/>
                </a:cubicBezTo>
                <a:lnTo>
                  <a:pt x="543" y="2515"/>
                </a:lnTo>
                <a:cubicBezTo>
                  <a:pt x="543" y="2572"/>
                  <a:pt x="567" y="2617"/>
                  <a:pt x="596" y="2617"/>
                </a:cubicBezTo>
                <a:cubicBezTo>
                  <a:pt x="625" y="2617"/>
                  <a:pt x="649" y="2572"/>
                  <a:pt x="649" y="2515"/>
                </a:cubicBezTo>
                <a:lnTo>
                  <a:pt x="649" y="2294"/>
                </a:lnTo>
                <a:cubicBezTo>
                  <a:pt x="649" y="2237"/>
                  <a:pt x="625" y="2190"/>
                  <a:pt x="596" y="2190"/>
                </a:cubicBezTo>
                <a:close/>
                <a:moveTo>
                  <a:pt x="1446" y="2190"/>
                </a:moveTo>
                <a:cubicBezTo>
                  <a:pt x="1417" y="2190"/>
                  <a:pt x="1393" y="2237"/>
                  <a:pt x="1393" y="2294"/>
                </a:cubicBezTo>
                <a:lnTo>
                  <a:pt x="1393" y="2515"/>
                </a:lnTo>
                <a:cubicBezTo>
                  <a:pt x="1393" y="2572"/>
                  <a:pt x="1417" y="2617"/>
                  <a:pt x="1446" y="2617"/>
                </a:cubicBezTo>
                <a:cubicBezTo>
                  <a:pt x="1475" y="2617"/>
                  <a:pt x="1499" y="2572"/>
                  <a:pt x="1499" y="2515"/>
                </a:cubicBezTo>
                <a:lnTo>
                  <a:pt x="1499" y="2294"/>
                </a:lnTo>
                <a:cubicBezTo>
                  <a:pt x="1499" y="2237"/>
                  <a:pt x="1475" y="2190"/>
                  <a:pt x="1446" y="2190"/>
                </a:cubicBezTo>
                <a:close/>
                <a:moveTo>
                  <a:pt x="1760" y="2190"/>
                </a:moveTo>
                <a:cubicBezTo>
                  <a:pt x="1731" y="2190"/>
                  <a:pt x="1707" y="2237"/>
                  <a:pt x="1707" y="2294"/>
                </a:cubicBezTo>
                <a:lnTo>
                  <a:pt x="1707" y="2515"/>
                </a:lnTo>
                <a:cubicBezTo>
                  <a:pt x="1707" y="2572"/>
                  <a:pt x="1731" y="2617"/>
                  <a:pt x="1760" y="2617"/>
                </a:cubicBezTo>
                <a:cubicBezTo>
                  <a:pt x="1789" y="2617"/>
                  <a:pt x="1813" y="2572"/>
                  <a:pt x="1813" y="2515"/>
                </a:cubicBezTo>
                <a:lnTo>
                  <a:pt x="1813" y="2294"/>
                </a:lnTo>
                <a:cubicBezTo>
                  <a:pt x="1813" y="2237"/>
                  <a:pt x="1789" y="2190"/>
                  <a:pt x="1760" y="2190"/>
                </a:cubicBezTo>
                <a:close/>
                <a:moveTo>
                  <a:pt x="2610" y="2190"/>
                </a:moveTo>
                <a:cubicBezTo>
                  <a:pt x="2581" y="2190"/>
                  <a:pt x="2557" y="2237"/>
                  <a:pt x="2557" y="2294"/>
                </a:cubicBezTo>
                <a:lnTo>
                  <a:pt x="2557" y="2515"/>
                </a:lnTo>
                <a:cubicBezTo>
                  <a:pt x="2557" y="2572"/>
                  <a:pt x="2581" y="2617"/>
                  <a:pt x="2610" y="2617"/>
                </a:cubicBezTo>
                <a:cubicBezTo>
                  <a:pt x="2639" y="2617"/>
                  <a:pt x="2662" y="2572"/>
                  <a:pt x="2662" y="2515"/>
                </a:cubicBezTo>
                <a:lnTo>
                  <a:pt x="2662" y="2294"/>
                </a:lnTo>
                <a:cubicBezTo>
                  <a:pt x="2662" y="2237"/>
                  <a:pt x="2639" y="2190"/>
                  <a:pt x="2610" y="2190"/>
                </a:cubicBezTo>
                <a:close/>
                <a:moveTo>
                  <a:pt x="2924" y="2190"/>
                </a:moveTo>
                <a:cubicBezTo>
                  <a:pt x="2895" y="2190"/>
                  <a:pt x="2871" y="2237"/>
                  <a:pt x="2871" y="2294"/>
                </a:cubicBezTo>
                <a:lnTo>
                  <a:pt x="2871" y="2515"/>
                </a:lnTo>
                <a:cubicBezTo>
                  <a:pt x="2871" y="2572"/>
                  <a:pt x="2895" y="2617"/>
                  <a:pt x="2924" y="2617"/>
                </a:cubicBezTo>
                <a:cubicBezTo>
                  <a:pt x="2954" y="2617"/>
                  <a:pt x="2976" y="2572"/>
                  <a:pt x="2976" y="2515"/>
                </a:cubicBezTo>
                <a:lnTo>
                  <a:pt x="2976" y="2294"/>
                </a:lnTo>
                <a:cubicBezTo>
                  <a:pt x="2976" y="2237"/>
                  <a:pt x="2954" y="2190"/>
                  <a:pt x="2924" y="2190"/>
                </a:cubicBezTo>
                <a:close/>
                <a:moveTo>
                  <a:pt x="3773" y="2190"/>
                </a:moveTo>
                <a:cubicBezTo>
                  <a:pt x="3744" y="2190"/>
                  <a:pt x="3721" y="2237"/>
                  <a:pt x="3721" y="2294"/>
                </a:cubicBezTo>
                <a:lnTo>
                  <a:pt x="3721" y="2515"/>
                </a:lnTo>
                <a:cubicBezTo>
                  <a:pt x="3721" y="2572"/>
                  <a:pt x="3744" y="2617"/>
                  <a:pt x="3773" y="2617"/>
                </a:cubicBezTo>
                <a:cubicBezTo>
                  <a:pt x="3802" y="2617"/>
                  <a:pt x="3826" y="2572"/>
                  <a:pt x="3826" y="2515"/>
                </a:cubicBezTo>
                <a:lnTo>
                  <a:pt x="3826" y="2294"/>
                </a:lnTo>
                <a:cubicBezTo>
                  <a:pt x="3826" y="2237"/>
                  <a:pt x="3802" y="2190"/>
                  <a:pt x="3773" y="2190"/>
                </a:cubicBezTo>
                <a:close/>
                <a:moveTo>
                  <a:pt x="4088" y="2190"/>
                </a:moveTo>
                <a:cubicBezTo>
                  <a:pt x="4058" y="2190"/>
                  <a:pt x="4035" y="2237"/>
                  <a:pt x="4035" y="2294"/>
                </a:cubicBezTo>
                <a:lnTo>
                  <a:pt x="4035" y="2515"/>
                </a:lnTo>
                <a:cubicBezTo>
                  <a:pt x="4035" y="2572"/>
                  <a:pt x="4058" y="2617"/>
                  <a:pt x="4088" y="2617"/>
                </a:cubicBezTo>
                <a:cubicBezTo>
                  <a:pt x="4117" y="2617"/>
                  <a:pt x="4141" y="2572"/>
                  <a:pt x="4141" y="2515"/>
                </a:cubicBezTo>
                <a:lnTo>
                  <a:pt x="4141" y="2294"/>
                </a:lnTo>
                <a:cubicBezTo>
                  <a:pt x="4141" y="2237"/>
                  <a:pt x="4117" y="2190"/>
                  <a:pt x="4088" y="2190"/>
                </a:cubicBezTo>
                <a:close/>
                <a:moveTo>
                  <a:pt x="4937" y="2190"/>
                </a:moveTo>
                <a:cubicBezTo>
                  <a:pt x="4908" y="2190"/>
                  <a:pt x="4884" y="2237"/>
                  <a:pt x="4884" y="2294"/>
                </a:cubicBezTo>
                <a:lnTo>
                  <a:pt x="4884" y="2515"/>
                </a:lnTo>
                <a:cubicBezTo>
                  <a:pt x="4884" y="2572"/>
                  <a:pt x="4908" y="2617"/>
                  <a:pt x="4937" y="2617"/>
                </a:cubicBezTo>
                <a:cubicBezTo>
                  <a:pt x="4966" y="2617"/>
                  <a:pt x="4990" y="2572"/>
                  <a:pt x="4990" y="2515"/>
                </a:cubicBezTo>
                <a:lnTo>
                  <a:pt x="4990" y="2294"/>
                </a:lnTo>
                <a:cubicBezTo>
                  <a:pt x="4990" y="2237"/>
                  <a:pt x="4966" y="2190"/>
                  <a:pt x="4937" y="2190"/>
                </a:cubicBezTo>
                <a:close/>
                <a:moveTo>
                  <a:pt x="5252" y="2190"/>
                </a:moveTo>
                <a:cubicBezTo>
                  <a:pt x="5223" y="2190"/>
                  <a:pt x="5199" y="2237"/>
                  <a:pt x="5199" y="2294"/>
                </a:cubicBezTo>
                <a:lnTo>
                  <a:pt x="5199" y="2515"/>
                </a:lnTo>
                <a:cubicBezTo>
                  <a:pt x="5199" y="2572"/>
                  <a:pt x="5223" y="2617"/>
                  <a:pt x="5252" y="2617"/>
                </a:cubicBezTo>
                <a:cubicBezTo>
                  <a:pt x="5281" y="2617"/>
                  <a:pt x="5305" y="2572"/>
                  <a:pt x="5305" y="2515"/>
                </a:cubicBezTo>
                <a:lnTo>
                  <a:pt x="5305" y="2294"/>
                </a:lnTo>
                <a:cubicBezTo>
                  <a:pt x="5305" y="2237"/>
                  <a:pt x="5281" y="2190"/>
                  <a:pt x="5252" y="2190"/>
                </a:cubicBezTo>
                <a:close/>
                <a:moveTo>
                  <a:pt x="6102" y="2190"/>
                </a:moveTo>
                <a:cubicBezTo>
                  <a:pt x="6072" y="2190"/>
                  <a:pt x="6049" y="2237"/>
                  <a:pt x="6049" y="2294"/>
                </a:cubicBezTo>
                <a:lnTo>
                  <a:pt x="6049" y="2515"/>
                </a:lnTo>
                <a:cubicBezTo>
                  <a:pt x="6049" y="2572"/>
                  <a:pt x="6072" y="2617"/>
                  <a:pt x="6102" y="2617"/>
                </a:cubicBezTo>
                <a:cubicBezTo>
                  <a:pt x="6131" y="2617"/>
                  <a:pt x="6155" y="2572"/>
                  <a:pt x="6155" y="2515"/>
                </a:cubicBezTo>
                <a:lnTo>
                  <a:pt x="6155" y="2294"/>
                </a:lnTo>
                <a:cubicBezTo>
                  <a:pt x="6155" y="2237"/>
                  <a:pt x="6131" y="2190"/>
                  <a:pt x="6102" y="2190"/>
                </a:cubicBezTo>
                <a:close/>
                <a:moveTo>
                  <a:pt x="6416" y="2190"/>
                </a:moveTo>
                <a:cubicBezTo>
                  <a:pt x="6387" y="2190"/>
                  <a:pt x="6363" y="2237"/>
                  <a:pt x="6363" y="2294"/>
                </a:cubicBezTo>
                <a:lnTo>
                  <a:pt x="6363" y="2515"/>
                </a:lnTo>
                <a:cubicBezTo>
                  <a:pt x="6363" y="2572"/>
                  <a:pt x="6387" y="2617"/>
                  <a:pt x="6416" y="2617"/>
                </a:cubicBezTo>
                <a:cubicBezTo>
                  <a:pt x="6445" y="2617"/>
                  <a:pt x="6469" y="2572"/>
                  <a:pt x="6469" y="2515"/>
                </a:cubicBezTo>
                <a:lnTo>
                  <a:pt x="6469" y="2294"/>
                </a:lnTo>
                <a:cubicBezTo>
                  <a:pt x="6469" y="2237"/>
                  <a:pt x="6445" y="2190"/>
                  <a:pt x="6416" y="2190"/>
                </a:cubicBezTo>
                <a:close/>
                <a:moveTo>
                  <a:pt x="7266" y="2190"/>
                </a:moveTo>
                <a:cubicBezTo>
                  <a:pt x="7237" y="2190"/>
                  <a:pt x="7213" y="2237"/>
                  <a:pt x="7213" y="2294"/>
                </a:cubicBezTo>
                <a:lnTo>
                  <a:pt x="7213" y="2515"/>
                </a:lnTo>
                <a:cubicBezTo>
                  <a:pt x="7213" y="2572"/>
                  <a:pt x="7237" y="2617"/>
                  <a:pt x="7266" y="2617"/>
                </a:cubicBezTo>
                <a:cubicBezTo>
                  <a:pt x="7295" y="2617"/>
                  <a:pt x="7318" y="2572"/>
                  <a:pt x="7318" y="2515"/>
                </a:cubicBezTo>
                <a:lnTo>
                  <a:pt x="7318" y="2294"/>
                </a:lnTo>
                <a:cubicBezTo>
                  <a:pt x="7318" y="2237"/>
                  <a:pt x="7295" y="2190"/>
                  <a:pt x="7266" y="2190"/>
                </a:cubicBezTo>
                <a:close/>
                <a:moveTo>
                  <a:pt x="7580" y="2190"/>
                </a:moveTo>
                <a:cubicBezTo>
                  <a:pt x="7551" y="2190"/>
                  <a:pt x="7527" y="2237"/>
                  <a:pt x="7527" y="2294"/>
                </a:cubicBezTo>
                <a:lnTo>
                  <a:pt x="7527" y="2515"/>
                </a:lnTo>
                <a:cubicBezTo>
                  <a:pt x="7527" y="2572"/>
                  <a:pt x="7551" y="2617"/>
                  <a:pt x="7580" y="2617"/>
                </a:cubicBezTo>
                <a:cubicBezTo>
                  <a:pt x="7609" y="2617"/>
                  <a:pt x="7632" y="2572"/>
                  <a:pt x="7632" y="2515"/>
                </a:cubicBezTo>
                <a:lnTo>
                  <a:pt x="7632" y="2294"/>
                </a:lnTo>
                <a:cubicBezTo>
                  <a:pt x="7632" y="2237"/>
                  <a:pt x="7609" y="2190"/>
                  <a:pt x="7580" y="2190"/>
                </a:cubicBezTo>
                <a:close/>
                <a:moveTo>
                  <a:pt x="8429" y="2190"/>
                </a:moveTo>
                <a:cubicBezTo>
                  <a:pt x="8400" y="2190"/>
                  <a:pt x="8377" y="2237"/>
                  <a:pt x="8377" y="2294"/>
                </a:cubicBezTo>
                <a:lnTo>
                  <a:pt x="8377" y="2515"/>
                </a:lnTo>
                <a:cubicBezTo>
                  <a:pt x="8377" y="2572"/>
                  <a:pt x="8400" y="2617"/>
                  <a:pt x="8429" y="2617"/>
                </a:cubicBezTo>
                <a:cubicBezTo>
                  <a:pt x="8458" y="2617"/>
                  <a:pt x="8482" y="2572"/>
                  <a:pt x="8482" y="2515"/>
                </a:cubicBezTo>
                <a:lnTo>
                  <a:pt x="8482" y="2294"/>
                </a:lnTo>
                <a:cubicBezTo>
                  <a:pt x="8482" y="2237"/>
                  <a:pt x="8458" y="2190"/>
                  <a:pt x="8429" y="2190"/>
                </a:cubicBezTo>
                <a:close/>
                <a:moveTo>
                  <a:pt x="8744" y="2190"/>
                </a:moveTo>
                <a:cubicBezTo>
                  <a:pt x="8714" y="2190"/>
                  <a:pt x="8691" y="2237"/>
                  <a:pt x="8691" y="2294"/>
                </a:cubicBezTo>
                <a:lnTo>
                  <a:pt x="8691" y="2515"/>
                </a:lnTo>
                <a:cubicBezTo>
                  <a:pt x="8691" y="2572"/>
                  <a:pt x="8714" y="2617"/>
                  <a:pt x="8744" y="2617"/>
                </a:cubicBezTo>
                <a:cubicBezTo>
                  <a:pt x="8773" y="2617"/>
                  <a:pt x="8796" y="2572"/>
                  <a:pt x="8796" y="2515"/>
                </a:cubicBezTo>
                <a:lnTo>
                  <a:pt x="8796" y="2294"/>
                </a:lnTo>
                <a:cubicBezTo>
                  <a:pt x="8796" y="2237"/>
                  <a:pt x="8773" y="2190"/>
                  <a:pt x="8744" y="2190"/>
                </a:cubicBezTo>
                <a:close/>
                <a:moveTo>
                  <a:pt x="9593" y="2190"/>
                </a:moveTo>
                <a:cubicBezTo>
                  <a:pt x="9564" y="2190"/>
                  <a:pt x="9540" y="2237"/>
                  <a:pt x="9540" y="2294"/>
                </a:cubicBezTo>
                <a:lnTo>
                  <a:pt x="9540" y="2515"/>
                </a:lnTo>
                <a:cubicBezTo>
                  <a:pt x="9540" y="2572"/>
                  <a:pt x="9564" y="2617"/>
                  <a:pt x="9593" y="2617"/>
                </a:cubicBezTo>
                <a:cubicBezTo>
                  <a:pt x="9622" y="2617"/>
                  <a:pt x="9646" y="2572"/>
                  <a:pt x="9646" y="2515"/>
                </a:cubicBezTo>
                <a:lnTo>
                  <a:pt x="9646" y="2294"/>
                </a:lnTo>
                <a:cubicBezTo>
                  <a:pt x="9646" y="2237"/>
                  <a:pt x="9622" y="2190"/>
                  <a:pt x="9593" y="2190"/>
                </a:cubicBezTo>
                <a:close/>
                <a:moveTo>
                  <a:pt x="9908" y="2190"/>
                </a:moveTo>
                <a:cubicBezTo>
                  <a:pt x="9879" y="2190"/>
                  <a:pt x="9855" y="2237"/>
                  <a:pt x="9855" y="2294"/>
                </a:cubicBezTo>
                <a:lnTo>
                  <a:pt x="9855" y="2515"/>
                </a:lnTo>
                <a:cubicBezTo>
                  <a:pt x="9855" y="2572"/>
                  <a:pt x="9879" y="2617"/>
                  <a:pt x="9908" y="2617"/>
                </a:cubicBezTo>
                <a:cubicBezTo>
                  <a:pt x="9937" y="2617"/>
                  <a:pt x="9961" y="2572"/>
                  <a:pt x="9961" y="2515"/>
                </a:cubicBezTo>
                <a:lnTo>
                  <a:pt x="9961" y="2294"/>
                </a:lnTo>
                <a:cubicBezTo>
                  <a:pt x="9961" y="2237"/>
                  <a:pt x="9937" y="2190"/>
                  <a:pt x="9908" y="2190"/>
                </a:cubicBezTo>
                <a:close/>
                <a:moveTo>
                  <a:pt x="10758" y="2190"/>
                </a:moveTo>
                <a:cubicBezTo>
                  <a:pt x="10728" y="2190"/>
                  <a:pt x="10705" y="2237"/>
                  <a:pt x="10705" y="2294"/>
                </a:cubicBezTo>
                <a:lnTo>
                  <a:pt x="10705" y="2515"/>
                </a:lnTo>
                <a:cubicBezTo>
                  <a:pt x="10705" y="2572"/>
                  <a:pt x="10728" y="2617"/>
                  <a:pt x="10758" y="2617"/>
                </a:cubicBezTo>
                <a:cubicBezTo>
                  <a:pt x="10787" y="2617"/>
                  <a:pt x="10810" y="2572"/>
                  <a:pt x="10810" y="2515"/>
                </a:cubicBezTo>
                <a:lnTo>
                  <a:pt x="10810" y="2294"/>
                </a:lnTo>
                <a:cubicBezTo>
                  <a:pt x="10810" y="2237"/>
                  <a:pt x="10787" y="2190"/>
                  <a:pt x="10758" y="2190"/>
                </a:cubicBezTo>
                <a:close/>
                <a:moveTo>
                  <a:pt x="11072" y="2190"/>
                </a:moveTo>
                <a:cubicBezTo>
                  <a:pt x="11043" y="2190"/>
                  <a:pt x="11019" y="2237"/>
                  <a:pt x="11019" y="2294"/>
                </a:cubicBezTo>
                <a:lnTo>
                  <a:pt x="11019" y="2515"/>
                </a:lnTo>
                <a:cubicBezTo>
                  <a:pt x="11019" y="2572"/>
                  <a:pt x="11043" y="2617"/>
                  <a:pt x="11072" y="2617"/>
                </a:cubicBezTo>
                <a:cubicBezTo>
                  <a:pt x="11101" y="2617"/>
                  <a:pt x="11125" y="2572"/>
                  <a:pt x="11125" y="2515"/>
                </a:cubicBezTo>
                <a:lnTo>
                  <a:pt x="11125" y="2294"/>
                </a:lnTo>
                <a:cubicBezTo>
                  <a:pt x="11125" y="2237"/>
                  <a:pt x="11101" y="2190"/>
                  <a:pt x="11072" y="2190"/>
                </a:cubicBezTo>
                <a:close/>
                <a:moveTo>
                  <a:pt x="11922" y="2190"/>
                </a:moveTo>
                <a:cubicBezTo>
                  <a:pt x="11893" y="2190"/>
                  <a:pt x="11869" y="2237"/>
                  <a:pt x="11869" y="2294"/>
                </a:cubicBezTo>
                <a:lnTo>
                  <a:pt x="11869" y="2515"/>
                </a:lnTo>
                <a:cubicBezTo>
                  <a:pt x="11869" y="2572"/>
                  <a:pt x="11893" y="2617"/>
                  <a:pt x="11922" y="2617"/>
                </a:cubicBezTo>
                <a:cubicBezTo>
                  <a:pt x="11951" y="2617"/>
                  <a:pt x="11974" y="2572"/>
                  <a:pt x="11974" y="2515"/>
                </a:cubicBezTo>
                <a:lnTo>
                  <a:pt x="11974" y="2294"/>
                </a:lnTo>
                <a:cubicBezTo>
                  <a:pt x="11974" y="2237"/>
                  <a:pt x="11951" y="2190"/>
                  <a:pt x="11922" y="2190"/>
                </a:cubicBezTo>
                <a:close/>
                <a:moveTo>
                  <a:pt x="12236" y="2190"/>
                </a:moveTo>
                <a:cubicBezTo>
                  <a:pt x="12207" y="2190"/>
                  <a:pt x="12183" y="2237"/>
                  <a:pt x="12183" y="2294"/>
                </a:cubicBezTo>
                <a:lnTo>
                  <a:pt x="12183" y="2515"/>
                </a:lnTo>
                <a:cubicBezTo>
                  <a:pt x="12183" y="2572"/>
                  <a:pt x="12207" y="2617"/>
                  <a:pt x="12236" y="2617"/>
                </a:cubicBezTo>
                <a:cubicBezTo>
                  <a:pt x="12265" y="2617"/>
                  <a:pt x="12288" y="2572"/>
                  <a:pt x="12288" y="2515"/>
                </a:cubicBezTo>
                <a:lnTo>
                  <a:pt x="12288" y="2294"/>
                </a:lnTo>
                <a:cubicBezTo>
                  <a:pt x="12288" y="2237"/>
                  <a:pt x="12265" y="2190"/>
                  <a:pt x="12236" y="2190"/>
                </a:cubicBezTo>
                <a:close/>
                <a:moveTo>
                  <a:pt x="13085" y="2190"/>
                </a:moveTo>
                <a:cubicBezTo>
                  <a:pt x="13056" y="2190"/>
                  <a:pt x="13032" y="2237"/>
                  <a:pt x="13032" y="2294"/>
                </a:cubicBezTo>
                <a:lnTo>
                  <a:pt x="13032" y="2515"/>
                </a:lnTo>
                <a:cubicBezTo>
                  <a:pt x="13032" y="2572"/>
                  <a:pt x="13056" y="2617"/>
                  <a:pt x="13085" y="2617"/>
                </a:cubicBezTo>
                <a:cubicBezTo>
                  <a:pt x="13114" y="2617"/>
                  <a:pt x="13138" y="2572"/>
                  <a:pt x="13138" y="2515"/>
                </a:cubicBezTo>
                <a:lnTo>
                  <a:pt x="13138" y="2294"/>
                </a:lnTo>
                <a:cubicBezTo>
                  <a:pt x="13138" y="2237"/>
                  <a:pt x="13114" y="2190"/>
                  <a:pt x="13085" y="2190"/>
                </a:cubicBezTo>
                <a:close/>
                <a:moveTo>
                  <a:pt x="13399" y="2190"/>
                </a:moveTo>
                <a:cubicBezTo>
                  <a:pt x="13370" y="2190"/>
                  <a:pt x="13348" y="2237"/>
                  <a:pt x="13348" y="2294"/>
                </a:cubicBezTo>
                <a:lnTo>
                  <a:pt x="13348" y="2515"/>
                </a:lnTo>
                <a:cubicBezTo>
                  <a:pt x="13348" y="2572"/>
                  <a:pt x="13370" y="2617"/>
                  <a:pt x="13399" y="2617"/>
                </a:cubicBezTo>
                <a:cubicBezTo>
                  <a:pt x="13428" y="2617"/>
                  <a:pt x="13452" y="2572"/>
                  <a:pt x="13452" y="2515"/>
                </a:cubicBezTo>
                <a:lnTo>
                  <a:pt x="13452" y="2294"/>
                </a:lnTo>
                <a:cubicBezTo>
                  <a:pt x="13452" y="2237"/>
                  <a:pt x="13428" y="2190"/>
                  <a:pt x="13399" y="2190"/>
                </a:cubicBezTo>
                <a:close/>
                <a:moveTo>
                  <a:pt x="14249" y="2190"/>
                </a:moveTo>
                <a:cubicBezTo>
                  <a:pt x="14220" y="2190"/>
                  <a:pt x="14196" y="2237"/>
                  <a:pt x="14196" y="2294"/>
                </a:cubicBezTo>
                <a:lnTo>
                  <a:pt x="14196" y="2515"/>
                </a:lnTo>
                <a:cubicBezTo>
                  <a:pt x="14196" y="2572"/>
                  <a:pt x="14220" y="2617"/>
                  <a:pt x="14249" y="2617"/>
                </a:cubicBezTo>
                <a:cubicBezTo>
                  <a:pt x="14278" y="2617"/>
                  <a:pt x="14302" y="2572"/>
                  <a:pt x="14302" y="2515"/>
                </a:cubicBezTo>
                <a:lnTo>
                  <a:pt x="14302" y="2294"/>
                </a:lnTo>
                <a:cubicBezTo>
                  <a:pt x="14302" y="2237"/>
                  <a:pt x="14278" y="2190"/>
                  <a:pt x="14249" y="2190"/>
                </a:cubicBezTo>
                <a:close/>
                <a:moveTo>
                  <a:pt x="14564" y="2190"/>
                </a:moveTo>
                <a:cubicBezTo>
                  <a:pt x="14535" y="2190"/>
                  <a:pt x="14511" y="2237"/>
                  <a:pt x="14511" y="2294"/>
                </a:cubicBezTo>
                <a:lnTo>
                  <a:pt x="14511" y="2515"/>
                </a:lnTo>
                <a:cubicBezTo>
                  <a:pt x="14511" y="2572"/>
                  <a:pt x="14535" y="2617"/>
                  <a:pt x="14564" y="2617"/>
                </a:cubicBezTo>
                <a:cubicBezTo>
                  <a:pt x="14593" y="2617"/>
                  <a:pt x="14617" y="2572"/>
                  <a:pt x="14617" y="2515"/>
                </a:cubicBezTo>
                <a:lnTo>
                  <a:pt x="14617" y="2294"/>
                </a:lnTo>
                <a:cubicBezTo>
                  <a:pt x="14617" y="2237"/>
                  <a:pt x="14593" y="2190"/>
                  <a:pt x="14564" y="2190"/>
                </a:cubicBezTo>
                <a:close/>
                <a:moveTo>
                  <a:pt x="15413" y="2190"/>
                </a:moveTo>
                <a:cubicBezTo>
                  <a:pt x="15384" y="2190"/>
                  <a:pt x="15360" y="2237"/>
                  <a:pt x="15360" y="2294"/>
                </a:cubicBezTo>
                <a:lnTo>
                  <a:pt x="15360" y="2515"/>
                </a:lnTo>
                <a:cubicBezTo>
                  <a:pt x="15360" y="2572"/>
                  <a:pt x="15384" y="2617"/>
                  <a:pt x="15413" y="2617"/>
                </a:cubicBezTo>
                <a:cubicBezTo>
                  <a:pt x="15442" y="2617"/>
                  <a:pt x="15465" y="2572"/>
                  <a:pt x="15465" y="2515"/>
                </a:cubicBezTo>
                <a:lnTo>
                  <a:pt x="15465" y="2294"/>
                </a:lnTo>
                <a:cubicBezTo>
                  <a:pt x="15465" y="2237"/>
                  <a:pt x="15442" y="2190"/>
                  <a:pt x="15413" y="2190"/>
                </a:cubicBezTo>
                <a:close/>
                <a:moveTo>
                  <a:pt x="15728" y="2190"/>
                </a:moveTo>
                <a:cubicBezTo>
                  <a:pt x="15699" y="2190"/>
                  <a:pt x="15675" y="2237"/>
                  <a:pt x="15675" y="2294"/>
                </a:cubicBezTo>
                <a:lnTo>
                  <a:pt x="15675" y="2515"/>
                </a:lnTo>
                <a:cubicBezTo>
                  <a:pt x="15675" y="2572"/>
                  <a:pt x="15699" y="2617"/>
                  <a:pt x="15728" y="2617"/>
                </a:cubicBezTo>
                <a:cubicBezTo>
                  <a:pt x="15757" y="2617"/>
                  <a:pt x="15781" y="2572"/>
                  <a:pt x="15781" y="2515"/>
                </a:cubicBezTo>
                <a:lnTo>
                  <a:pt x="15781" y="2294"/>
                </a:lnTo>
                <a:cubicBezTo>
                  <a:pt x="15781" y="2237"/>
                  <a:pt x="15757" y="2190"/>
                  <a:pt x="15728" y="2190"/>
                </a:cubicBezTo>
                <a:close/>
                <a:moveTo>
                  <a:pt x="16578" y="2190"/>
                </a:moveTo>
                <a:cubicBezTo>
                  <a:pt x="16549" y="2190"/>
                  <a:pt x="16525" y="2237"/>
                  <a:pt x="16525" y="2294"/>
                </a:cubicBezTo>
                <a:lnTo>
                  <a:pt x="16525" y="2515"/>
                </a:lnTo>
                <a:cubicBezTo>
                  <a:pt x="16525" y="2572"/>
                  <a:pt x="16549" y="2617"/>
                  <a:pt x="16578" y="2617"/>
                </a:cubicBezTo>
                <a:cubicBezTo>
                  <a:pt x="16607" y="2617"/>
                  <a:pt x="16630" y="2572"/>
                  <a:pt x="16630" y="2515"/>
                </a:cubicBezTo>
                <a:lnTo>
                  <a:pt x="16630" y="2294"/>
                </a:lnTo>
                <a:cubicBezTo>
                  <a:pt x="16630" y="2237"/>
                  <a:pt x="16607" y="2190"/>
                  <a:pt x="16578" y="2190"/>
                </a:cubicBezTo>
                <a:close/>
                <a:moveTo>
                  <a:pt x="16892" y="2190"/>
                </a:moveTo>
                <a:cubicBezTo>
                  <a:pt x="16863" y="2190"/>
                  <a:pt x="16839" y="2237"/>
                  <a:pt x="16839" y="2294"/>
                </a:cubicBezTo>
                <a:lnTo>
                  <a:pt x="16839" y="2515"/>
                </a:lnTo>
                <a:cubicBezTo>
                  <a:pt x="16839" y="2572"/>
                  <a:pt x="16863" y="2617"/>
                  <a:pt x="16892" y="2617"/>
                </a:cubicBezTo>
                <a:cubicBezTo>
                  <a:pt x="16921" y="2617"/>
                  <a:pt x="16944" y="2572"/>
                  <a:pt x="16944" y="2515"/>
                </a:cubicBezTo>
                <a:lnTo>
                  <a:pt x="16944" y="2294"/>
                </a:lnTo>
                <a:cubicBezTo>
                  <a:pt x="16944" y="2237"/>
                  <a:pt x="16921" y="2190"/>
                  <a:pt x="16892" y="2190"/>
                </a:cubicBezTo>
                <a:close/>
                <a:moveTo>
                  <a:pt x="17741" y="2190"/>
                </a:moveTo>
                <a:cubicBezTo>
                  <a:pt x="17712" y="2190"/>
                  <a:pt x="17689" y="2237"/>
                  <a:pt x="17689" y="2294"/>
                </a:cubicBezTo>
                <a:lnTo>
                  <a:pt x="17689" y="2515"/>
                </a:lnTo>
                <a:cubicBezTo>
                  <a:pt x="17689" y="2572"/>
                  <a:pt x="17712" y="2617"/>
                  <a:pt x="17741" y="2617"/>
                </a:cubicBezTo>
                <a:cubicBezTo>
                  <a:pt x="17770" y="2617"/>
                  <a:pt x="17794" y="2572"/>
                  <a:pt x="17794" y="2515"/>
                </a:cubicBezTo>
                <a:lnTo>
                  <a:pt x="17794" y="2294"/>
                </a:lnTo>
                <a:cubicBezTo>
                  <a:pt x="17794" y="2237"/>
                  <a:pt x="17770" y="2190"/>
                  <a:pt x="17741" y="2190"/>
                </a:cubicBezTo>
                <a:close/>
                <a:moveTo>
                  <a:pt x="18055" y="2190"/>
                </a:moveTo>
                <a:cubicBezTo>
                  <a:pt x="18026" y="2190"/>
                  <a:pt x="18002" y="2237"/>
                  <a:pt x="18002" y="2294"/>
                </a:cubicBezTo>
                <a:lnTo>
                  <a:pt x="18002" y="2515"/>
                </a:lnTo>
                <a:cubicBezTo>
                  <a:pt x="18002" y="2572"/>
                  <a:pt x="18026" y="2617"/>
                  <a:pt x="18055" y="2617"/>
                </a:cubicBezTo>
                <a:cubicBezTo>
                  <a:pt x="18085" y="2617"/>
                  <a:pt x="18108" y="2572"/>
                  <a:pt x="18108" y="2515"/>
                </a:cubicBezTo>
                <a:lnTo>
                  <a:pt x="18108" y="2294"/>
                </a:lnTo>
                <a:cubicBezTo>
                  <a:pt x="18108" y="2237"/>
                  <a:pt x="18085" y="2190"/>
                  <a:pt x="18055" y="2190"/>
                </a:cubicBezTo>
                <a:close/>
                <a:moveTo>
                  <a:pt x="18905" y="2190"/>
                </a:moveTo>
                <a:cubicBezTo>
                  <a:pt x="18876" y="2190"/>
                  <a:pt x="18852" y="2237"/>
                  <a:pt x="18852" y="2294"/>
                </a:cubicBezTo>
                <a:lnTo>
                  <a:pt x="18852" y="2515"/>
                </a:lnTo>
                <a:cubicBezTo>
                  <a:pt x="18852" y="2572"/>
                  <a:pt x="18876" y="2617"/>
                  <a:pt x="18905" y="2617"/>
                </a:cubicBezTo>
                <a:cubicBezTo>
                  <a:pt x="18934" y="2617"/>
                  <a:pt x="18958" y="2572"/>
                  <a:pt x="18958" y="2515"/>
                </a:cubicBezTo>
                <a:lnTo>
                  <a:pt x="18958" y="2294"/>
                </a:lnTo>
                <a:cubicBezTo>
                  <a:pt x="18958" y="2237"/>
                  <a:pt x="18934" y="2190"/>
                  <a:pt x="18905" y="2190"/>
                </a:cubicBezTo>
                <a:close/>
                <a:moveTo>
                  <a:pt x="19220" y="2190"/>
                </a:moveTo>
                <a:cubicBezTo>
                  <a:pt x="19191" y="2190"/>
                  <a:pt x="19167" y="2237"/>
                  <a:pt x="19167" y="2294"/>
                </a:cubicBezTo>
                <a:lnTo>
                  <a:pt x="19167" y="2515"/>
                </a:lnTo>
                <a:cubicBezTo>
                  <a:pt x="19167" y="2572"/>
                  <a:pt x="19191" y="2617"/>
                  <a:pt x="19220" y="2617"/>
                </a:cubicBezTo>
                <a:cubicBezTo>
                  <a:pt x="19249" y="2617"/>
                  <a:pt x="19273" y="2572"/>
                  <a:pt x="19273" y="2515"/>
                </a:cubicBezTo>
                <a:lnTo>
                  <a:pt x="19273" y="2294"/>
                </a:lnTo>
                <a:cubicBezTo>
                  <a:pt x="19273" y="2237"/>
                  <a:pt x="19249" y="2190"/>
                  <a:pt x="19220" y="2190"/>
                </a:cubicBezTo>
                <a:close/>
                <a:moveTo>
                  <a:pt x="20069" y="2190"/>
                </a:moveTo>
                <a:cubicBezTo>
                  <a:pt x="20040" y="2190"/>
                  <a:pt x="20016" y="2237"/>
                  <a:pt x="20016" y="2294"/>
                </a:cubicBezTo>
                <a:lnTo>
                  <a:pt x="20016" y="2515"/>
                </a:lnTo>
                <a:cubicBezTo>
                  <a:pt x="20016" y="2572"/>
                  <a:pt x="20040" y="2617"/>
                  <a:pt x="20069" y="2617"/>
                </a:cubicBezTo>
                <a:cubicBezTo>
                  <a:pt x="20099" y="2617"/>
                  <a:pt x="20122" y="2572"/>
                  <a:pt x="20122" y="2515"/>
                </a:cubicBezTo>
                <a:lnTo>
                  <a:pt x="20122" y="2294"/>
                </a:lnTo>
                <a:cubicBezTo>
                  <a:pt x="20122" y="2237"/>
                  <a:pt x="20099" y="2190"/>
                  <a:pt x="20069" y="2190"/>
                </a:cubicBezTo>
                <a:close/>
                <a:moveTo>
                  <a:pt x="20384" y="2190"/>
                </a:moveTo>
                <a:cubicBezTo>
                  <a:pt x="20355" y="2190"/>
                  <a:pt x="20331" y="2237"/>
                  <a:pt x="20331" y="2294"/>
                </a:cubicBezTo>
                <a:lnTo>
                  <a:pt x="20331" y="2515"/>
                </a:lnTo>
                <a:cubicBezTo>
                  <a:pt x="20331" y="2572"/>
                  <a:pt x="20355" y="2617"/>
                  <a:pt x="20384" y="2617"/>
                </a:cubicBezTo>
                <a:cubicBezTo>
                  <a:pt x="20413" y="2617"/>
                  <a:pt x="20436" y="2572"/>
                  <a:pt x="20436" y="2515"/>
                </a:cubicBezTo>
                <a:lnTo>
                  <a:pt x="20436" y="2294"/>
                </a:lnTo>
                <a:cubicBezTo>
                  <a:pt x="20436" y="2237"/>
                  <a:pt x="20413" y="2190"/>
                  <a:pt x="20384" y="2190"/>
                </a:cubicBezTo>
                <a:close/>
                <a:moveTo>
                  <a:pt x="21234" y="2190"/>
                </a:moveTo>
                <a:cubicBezTo>
                  <a:pt x="21204" y="2190"/>
                  <a:pt x="21181" y="2237"/>
                  <a:pt x="21181" y="2294"/>
                </a:cubicBezTo>
                <a:lnTo>
                  <a:pt x="21181" y="2515"/>
                </a:lnTo>
                <a:cubicBezTo>
                  <a:pt x="21181" y="2572"/>
                  <a:pt x="21204" y="2617"/>
                  <a:pt x="21234" y="2617"/>
                </a:cubicBezTo>
                <a:cubicBezTo>
                  <a:pt x="21263" y="2617"/>
                  <a:pt x="21285" y="2572"/>
                  <a:pt x="21285" y="2515"/>
                </a:cubicBezTo>
                <a:lnTo>
                  <a:pt x="21285" y="2294"/>
                </a:lnTo>
                <a:cubicBezTo>
                  <a:pt x="21285" y="2237"/>
                  <a:pt x="21263" y="2190"/>
                  <a:pt x="21234" y="2190"/>
                </a:cubicBezTo>
                <a:close/>
                <a:moveTo>
                  <a:pt x="21547" y="2190"/>
                </a:moveTo>
                <a:cubicBezTo>
                  <a:pt x="21518" y="2190"/>
                  <a:pt x="21495" y="2237"/>
                  <a:pt x="21495" y="2294"/>
                </a:cubicBezTo>
                <a:lnTo>
                  <a:pt x="21495" y="2515"/>
                </a:lnTo>
                <a:cubicBezTo>
                  <a:pt x="21495" y="2572"/>
                  <a:pt x="21518" y="2617"/>
                  <a:pt x="21547" y="2617"/>
                </a:cubicBezTo>
                <a:cubicBezTo>
                  <a:pt x="21576" y="2617"/>
                  <a:pt x="21600" y="2572"/>
                  <a:pt x="21600" y="2515"/>
                </a:cubicBezTo>
                <a:lnTo>
                  <a:pt x="21600" y="2294"/>
                </a:lnTo>
                <a:cubicBezTo>
                  <a:pt x="21600" y="2237"/>
                  <a:pt x="21576" y="2190"/>
                  <a:pt x="21547" y="2190"/>
                </a:cubicBezTo>
                <a:close/>
                <a:moveTo>
                  <a:pt x="53" y="2920"/>
                </a:moveTo>
                <a:cubicBezTo>
                  <a:pt x="24" y="2920"/>
                  <a:pt x="0" y="2967"/>
                  <a:pt x="0" y="3024"/>
                </a:cubicBezTo>
                <a:lnTo>
                  <a:pt x="0" y="3244"/>
                </a:lnTo>
                <a:cubicBezTo>
                  <a:pt x="0" y="3302"/>
                  <a:pt x="24" y="3347"/>
                  <a:pt x="53" y="3347"/>
                </a:cubicBezTo>
                <a:cubicBezTo>
                  <a:pt x="82" y="3347"/>
                  <a:pt x="106" y="3302"/>
                  <a:pt x="106" y="3244"/>
                </a:cubicBezTo>
                <a:lnTo>
                  <a:pt x="106" y="3024"/>
                </a:lnTo>
                <a:cubicBezTo>
                  <a:pt x="106" y="2967"/>
                  <a:pt x="82" y="2920"/>
                  <a:pt x="53" y="2920"/>
                </a:cubicBezTo>
                <a:close/>
                <a:moveTo>
                  <a:pt x="367" y="2920"/>
                </a:moveTo>
                <a:cubicBezTo>
                  <a:pt x="338" y="2920"/>
                  <a:pt x="315" y="2967"/>
                  <a:pt x="315" y="3024"/>
                </a:cubicBezTo>
                <a:lnTo>
                  <a:pt x="315" y="3244"/>
                </a:lnTo>
                <a:cubicBezTo>
                  <a:pt x="315" y="3302"/>
                  <a:pt x="338" y="3347"/>
                  <a:pt x="367" y="3347"/>
                </a:cubicBezTo>
                <a:cubicBezTo>
                  <a:pt x="397" y="3347"/>
                  <a:pt x="420" y="3302"/>
                  <a:pt x="420" y="3244"/>
                </a:cubicBezTo>
                <a:lnTo>
                  <a:pt x="420" y="3024"/>
                </a:lnTo>
                <a:cubicBezTo>
                  <a:pt x="420" y="2967"/>
                  <a:pt x="397" y="2920"/>
                  <a:pt x="367" y="2920"/>
                </a:cubicBezTo>
                <a:close/>
                <a:moveTo>
                  <a:pt x="1217" y="2920"/>
                </a:moveTo>
                <a:cubicBezTo>
                  <a:pt x="1188" y="2920"/>
                  <a:pt x="1164" y="2967"/>
                  <a:pt x="1164" y="3024"/>
                </a:cubicBezTo>
                <a:lnTo>
                  <a:pt x="1164" y="3244"/>
                </a:lnTo>
                <a:cubicBezTo>
                  <a:pt x="1164" y="3302"/>
                  <a:pt x="1188" y="3347"/>
                  <a:pt x="1217" y="3347"/>
                </a:cubicBezTo>
                <a:cubicBezTo>
                  <a:pt x="1246" y="3347"/>
                  <a:pt x="1270" y="3302"/>
                  <a:pt x="1270" y="3244"/>
                </a:cubicBezTo>
                <a:lnTo>
                  <a:pt x="1270" y="3024"/>
                </a:lnTo>
                <a:cubicBezTo>
                  <a:pt x="1270" y="2967"/>
                  <a:pt x="1246" y="2920"/>
                  <a:pt x="1217" y="2920"/>
                </a:cubicBezTo>
                <a:close/>
                <a:moveTo>
                  <a:pt x="1532" y="2920"/>
                </a:moveTo>
                <a:cubicBezTo>
                  <a:pt x="1503" y="2920"/>
                  <a:pt x="1479" y="2967"/>
                  <a:pt x="1479" y="3024"/>
                </a:cubicBezTo>
                <a:lnTo>
                  <a:pt x="1479" y="3244"/>
                </a:lnTo>
                <a:cubicBezTo>
                  <a:pt x="1479" y="3302"/>
                  <a:pt x="1503" y="3347"/>
                  <a:pt x="1532" y="3347"/>
                </a:cubicBezTo>
                <a:cubicBezTo>
                  <a:pt x="1561" y="3347"/>
                  <a:pt x="1584" y="3302"/>
                  <a:pt x="1584" y="3244"/>
                </a:cubicBezTo>
                <a:lnTo>
                  <a:pt x="1584" y="3024"/>
                </a:lnTo>
                <a:cubicBezTo>
                  <a:pt x="1584" y="2967"/>
                  <a:pt x="1561" y="2920"/>
                  <a:pt x="1532" y="2920"/>
                </a:cubicBezTo>
                <a:close/>
                <a:moveTo>
                  <a:pt x="2380" y="2920"/>
                </a:moveTo>
                <a:cubicBezTo>
                  <a:pt x="2351" y="2920"/>
                  <a:pt x="2329" y="2967"/>
                  <a:pt x="2329" y="3024"/>
                </a:cubicBezTo>
                <a:lnTo>
                  <a:pt x="2329" y="3244"/>
                </a:lnTo>
                <a:cubicBezTo>
                  <a:pt x="2329" y="3302"/>
                  <a:pt x="2351" y="3347"/>
                  <a:pt x="2380" y="3347"/>
                </a:cubicBezTo>
                <a:cubicBezTo>
                  <a:pt x="2409" y="3347"/>
                  <a:pt x="2433" y="3302"/>
                  <a:pt x="2433" y="3244"/>
                </a:cubicBezTo>
                <a:lnTo>
                  <a:pt x="2433" y="3024"/>
                </a:lnTo>
                <a:cubicBezTo>
                  <a:pt x="2433" y="2967"/>
                  <a:pt x="2409" y="2920"/>
                  <a:pt x="2380" y="2920"/>
                </a:cubicBezTo>
                <a:close/>
                <a:moveTo>
                  <a:pt x="2695" y="2920"/>
                </a:moveTo>
                <a:cubicBezTo>
                  <a:pt x="2666" y="2920"/>
                  <a:pt x="2643" y="2967"/>
                  <a:pt x="2643" y="3024"/>
                </a:cubicBezTo>
                <a:lnTo>
                  <a:pt x="2643" y="3244"/>
                </a:lnTo>
                <a:cubicBezTo>
                  <a:pt x="2643" y="3302"/>
                  <a:pt x="2666" y="3347"/>
                  <a:pt x="2695" y="3347"/>
                </a:cubicBezTo>
                <a:cubicBezTo>
                  <a:pt x="2724" y="3347"/>
                  <a:pt x="2748" y="3302"/>
                  <a:pt x="2748" y="3244"/>
                </a:cubicBezTo>
                <a:lnTo>
                  <a:pt x="2748" y="3024"/>
                </a:lnTo>
                <a:cubicBezTo>
                  <a:pt x="2748" y="2967"/>
                  <a:pt x="2724" y="2920"/>
                  <a:pt x="2695" y="2920"/>
                </a:cubicBezTo>
                <a:close/>
                <a:moveTo>
                  <a:pt x="3545" y="2920"/>
                </a:moveTo>
                <a:cubicBezTo>
                  <a:pt x="3516" y="2920"/>
                  <a:pt x="3492" y="2967"/>
                  <a:pt x="3492" y="3024"/>
                </a:cubicBezTo>
                <a:lnTo>
                  <a:pt x="3492" y="3244"/>
                </a:lnTo>
                <a:cubicBezTo>
                  <a:pt x="3492" y="3302"/>
                  <a:pt x="3516" y="3347"/>
                  <a:pt x="3545" y="3347"/>
                </a:cubicBezTo>
                <a:cubicBezTo>
                  <a:pt x="3574" y="3347"/>
                  <a:pt x="3598" y="3302"/>
                  <a:pt x="3598" y="3244"/>
                </a:cubicBezTo>
                <a:lnTo>
                  <a:pt x="3598" y="3024"/>
                </a:lnTo>
                <a:cubicBezTo>
                  <a:pt x="3598" y="2967"/>
                  <a:pt x="3574" y="2920"/>
                  <a:pt x="3545" y="2920"/>
                </a:cubicBezTo>
                <a:close/>
                <a:moveTo>
                  <a:pt x="3859" y="2920"/>
                </a:moveTo>
                <a:cubicBezTo>
                  <a:pt x="3830" y="2920"/>
                  <a:pt x="3806" y="2967"/>
                  <a:pt x="3806" y="3024"/>
                </a:cubicBezTo>
                <a:lnTo>
                  <a:pt x="3806" y="3244"/>
                </a:lnTo>
                <a:cubicBezTo>
                  <a:pt x="3806" y="3302"/>
                  <a:pt x="3830" y="3347"/>
                  <a:pt x="3859" y="3347"/>
                </a:cubicBezTo>
                <a:cubicBezTo>
                  <a:pt x="3888" y="3347"/>
                  <a:pt x="3912" y="3302"/>
                  <a:pt x="3912" y="3244"/>
                </a:cubicBezTo>
                <a:lnTo>
                  <a:pt x="3912" y="3024"/>
                </a:lnTo>
                <a:cubicBezTo>
                  <a:pt x="3912" y="2967"/>
                  <a:pt x="3888" y="2920"/>
                  <a:pt x="3859" y="2920"/>
                </a:cubicBezTo>
                <a:close/>
                <a:moveTo>
                  <a:pt x="4709" y="2920"/>
                </a:moveTo>
                <a:cubicBezTo>
                  <a:pt x="4680" y="2920"/>
                  <a:pt x="4656" y="2967"/>
                  <a:pt x="4656" y="3024"/>
                </a:cubicBezTo>
                <a:lnTo>
                  <a:pt x="4656" y="3244"/>
                </a:lnTo>
                <a:cubicBezTo>
                  <a:pt x="4656" y="3302"/>
                  <a:pt x="4680" y="3347"/>
                  <a:pt x="4709" y="3347"/>
                </a:cubicBezTo>
                <a:cubicBezTo>
                  <a:pt x="4738" y="3347"/>
                  <a:pt x="4762" y="3302"/>
                  <a:pt x="4762" y="3244"/>
                </a:cubicBezTo>
                <a:lnTo>
                  <a:pt x="4762" y="3024"/>
                </a:lnTo>
                <a:cubicBezTo>
                  <a:pt x="4762" y="2967"/>
                  <a:pt x="4738" y="2920"/>
                  <a:pt x="4709" y="2920"/>
                </a:cubicBezTo>
                <a:close/>
                <a:moveTo>
                  <a:pt x="5023" y="2920"/>
                </a:moveTo>
                <a:cubicBezTo>
                  <a:pt x="4994" y="2920"/>
                  <a:pt x="4970" y="2967"/>
                  <a:pt x="4970" y="3024"/>
                </a:cubicBezTo>
                <a:lnTo>
                  <a:pt x="4970" y="3244"/>
                </a:lnTo>
                <a:cubicBezTo>
                  <a:pt x="4970" y="3302"/>
                  <a:pt x="4994" y="3347"/>
                  <a:pt x="5023" y="3347"/>
                </a:cubicBezTo>
                <a:cubicBezTo>
                  <a:pt x="5053" y="3347"/>
                  <a:pt x="5076" y="3302"/>
                  <a:pt x="5076" y="3244"/>
                </a:cubicBezTo>
                <a:lnTo>
                  <a:pt x="5076" y="3024"/>
                </a:lnTo>
                <a:cubicBezTo>
                  <a:pt x="5076" y="2967"/>
                  <a:pt x="5053" y="2920"/>
                  <a:pt x="5023" y="2920"/>
                </a:cubicBezTo>
                <a:close/>
                <a:moveTo>
                  <a:pt x="5873" y="2920"/>
                </a:moveTo>
                <a:cubicBezTo>
                  <a:pt x="5844" y="2920"/>
                  <a:pt x="5820" y="2967"/>
                  <a:pt x="5820" y="3024"/>
                </a:cubicBezTo>
                <a:lnTo>
                  <a:pt x="5820" y="3244"/>
                </a:lnTo>
                <a:cubicBezTo>
                  <a:pt x="5820" y="3302"/>
                  <a:pt x="5844" y="3347"/>
                  <a:pt x="5873" y="3347"/>
                </a:cubicBezTo>
                <a:cubicBezTo>
                  <a:pt x="5902" y="3347"/>
                  <a:pt x="5926" y="3302"/>
                  <a:pt x="5926" y="3244"/>
                </a:cubicBezTo>
                <a:lnTo>
                  <a:pt x="5926" y="3024"/>
                </a:lnTo>
                <a:cubicBezTo>
                  <a:pt x="5926" y="2967"/>
                  <a:pt x="5902" y="2920"/>
                  <a:pt x="5873" y="2920"/>
                </a:cubicBezTo>
                <a:close/>
                <a:moveTo>
                  <a:pt x="6188" y="2920"/>
                </a:moveTo>
                <a:cubicBezTo>
                  <a:pt x="6159" y="2920"/>
                  <a:pt x="6135" y="2967"/>
                  <a:pt x="6135" y="3024"/>
                </a:cubicBezTo>
                <a:lnTo>
                  <a:pt x="6135" y="3244"/>
                </a:lnTo>
                <a:cubicBezTo>
                  <a:pt x="6135" y="3302"/>
                  <a:pt x="6159" y="3347"/>
                  <a:pt x="6188" y="3347"/>
                </a:cubicBezTo>
                <a:cubicBezTo>
                  <a:pt x="6217" y="3347"/>
                  <a:pt x="6240" y="3302"/>
                  <a:pt x="6240" y="3244"/>
                </a:cubicBezTo>
                <a:lnTo>
                  <a:pt x="6240" y="3024"/>
                </a:lnTo>
                <a:cubicBezTo>
                  <a:pt x="6240" y="2967"/>
                  <a:pt x="6217" y="2920"/>
                  <a:pt x="6188" y="2920"/>
                </a:cubicBezTo>
                <a:close/>
                <a:moveTo>
                  <a:pt x="7036" y="2920"/>
                </a:moveTo>
                <a:cubicBezTo>
                  <a:pt x="7007" y="2920"/>
                  <a:pt x="6984" y="2967"/>
                  <a:pt x="6984" y="3024"/>
                </a:cubicBezTo>
                <a:lnTo>
                  <a:pt x="6984" y="3244"/>
                </a:lnTo>
                <a:cubicBezTo>
                  <a:pt x="6984" y="3302"/>
                  <a:pt x="7007" y="3347"/>
                  <a:pt x="7036" y="3347"/>
                </a:cubicBezTo>
                <a:cubicBezTo>
                  <a:pt x="7065" y="3347"/>
                  <a:pt x="7089" y="3302"/>
                  <a:pt x="7089" y="3244"/>
                </a:cubicBezTo>
                <a:lnTo>
                  <a:pt x="7089" y="3024"/>
                </a:lnTo>
                <a:cubicBezTo>
                  <a:pt x="7089" y="2967"/>
                  <a:pt x="7065" y="2920"/>
                  <a:pt x="7036" y="2920"/>
                </a:cubicBezTo>
                <a:close/>
                <a:moveTo>
                  <a:pt x="7351" y="2920"/>
                </a:moveTo>
                <a:cubicBezTo>
                  <a:pt x="7322" y="2920"/>
                  <a:pt x="7299" y="2967"/>
                  <a:pt x="7299" y="3024"/>
                </a:cubicBezTo>
                <a:lnTo>
                  <a:pt x="7299" y="3244"/>
                </a:lnTo>
                <a:cubicBezTo>
                  <a:pt x="7299" y="3302"/>
                  <a:pt x="7322" y="3347"/>
                  <a:pt x="7351" y="3347"/>
                </a:cubicBezTo>
                <a:cubicBezTo>
                  <a:pt x="7380" y="3347"/>
                  <a:pt x="7404" y="3302"/>
                  <a:pt x="7404" y="3244"/>
                </a:cubicBezTo>
                <a:lnTo>
                  <a:pt x="7404" y="3024"/>
                </a:lnTo>
                <a:cubicBezTo>
                  <a:pt x="7404" y="2967"/>
                  <a:pt x="7380" y="2920"/>
                  <a:pt x="7351" y="2920"/>
                </a:cubicBezTo>
                <a:close/>
                <a:moveTo>
                  <a:pt x="8201" y="2920"/>
                </a:moveTo>
                <a:cubicBezTo>
                  <a:pt x="8171" y="2920"/>
                  <a:pt x="8148" y="2967"/>
                  <a:pt x="8148" y="3024"/>
                </a:cubicBezTo>
                <a:lnTo>
                  <a:pt x="8148" y="3244"/>
                </a:lnTo>
                <a:cubicBezTo>
                  <a:pt x="8148" y="3302"/>
                  <a:pt x="8171" y="3347"/>
                  <a:pt x="8201" y="3347"/>
                </a:cubicBezTo>
                <a:cubicBezTo>
                  <a:pt x="8230" y="3347"/>
                  <a:pt x="8254" y="3302"/>
                  <a:pt x="8254" y="3244"/>
                </a:cubicBezTo>
                <a:lnTo>
                  <a:pt x="8254" y="3024"/>
                </a:lnTo>
                <a:cubicBezTo>
                  <a:pt x="8254" y="2967"/>
                  <a:pt x="8230" y="2920"/>
                  <a:pt x="8201" y="2920"/>
                </a:cubicBezTo>
                <a:close/>
                <a:moveTo>
                  <a:pt x="8515" y="2920"/>
                </a:moveTo>
                <a:cubicBezTo>
                  <a:pt x="8486" y="2920"/>
                  <a:pt x="8462" y="2967"/>
                  <a:pt x="8462" y="3024"/>
                </a:cubicBezTo>
                <a:lnTo>
                  <a:pt x="8462" y="3244"/>
                </a:lnTo>
                <a:cubicBezTo>
                  <a:pt x="8462" y="3302"/>
                  <a:pt x="8486" y="3347"/>
                  <a:pt x="8515" y="3347"/>
                </a:cubicBezTo>
                <a:cubicBezTo>
                  <a:pt x="8544" y="3347"/>
                  <a:pt x="8568" y="3302"/>
                  <a:pt x="8568" y="3244"/>
                </a:cubicBezTo>
                <a:lnTo>
                  <a:pt x="8568" y="3024"/>
                </a:lnTo>
                <a:cubicBezTo>
                  <a:pt x="8568" y="2967"/>
                  <a:pt x="8544" y="2920"/>
                  <a:pt x="8515" y="2920"/>
                </a:cubicBezTo>
                <a:close/>
                <a:moveTo>
                  <a:pt x="9365" y="2920"/>
                </a:moveTo>
                <a:cubicBezTo>
                  <a:pt x="9336" y="2920"/>
                  <a:pt x="9312" y="2967"/>
                  <a:pt x="9312" y="3024"/>
                </a:cubicBezTo>
                <a:lnTo>
                  <a:pt x="9312" y="3244"/>
                </a:lnTo>
                <a:cubicBezTo>
                  <a:pt x="9312" y="3302"/>
                  <a:pt x="9336" y="3347"/>
                  <a:pt x="9365" y="3347"/>
                </a:cubicBezTo>
                <a:cubicBezTo>
                  <a:pt x="9394" y="3347"/>
                  <a:pt x="9418" y="3302"/>
                  <a:pt x="9418" y="3244"/>
                </a:cubicBezTo>
                <a:lnTo>
                  <a:pt x="9418" y="3024"/>
                </a:lnTo>
                <a:cubicBezTo>
                  <a:pt x="9418" y="2967"/>
                  <a:pt x="9394" y="2920"/>
                  <a:pt x="9365" y="2920"/>
                </a:cubicBezTo>
                <a:close/>
                <a:moveTo>
                  <a:pt x="9679" y="2920"/>
                </a:moveTo>
                <a:cubicBezTo>
                  <a:pt x="9650" y="2920"/>
                  <a:pt x="9626" y="2967"/>
                  <a:pt x="9626" y="3024"/>
                </a:cubicBezTo>
                <a:lnTo>
                  <a:pt x="9626" y="3244"/>
                </a:lnTo>
                <a:cubicBezTo>
                  <a:pt x="9626" y="3302"/>
                  <a:pt x="9650" y="3347"/>
                  <a:pt x="9679" y="3347"/>
                </a:cubicBezTo>
                <a:cubicBezTo>
                  <a:pt x="9708" y="3347"/>
                  <a:pt x="9732" y="3302"/>
                  <a:pt x="9732" y="3244"/>
                </a:cubicBezTo>
                <a:lnTo>
                  <a:pt x="9732" y="3024"/>
                </a:lnTo>
                <a:cubicBezTo>
                  <a:pt x="9732" y="2967"/>
                  <a:pt x="9708" y="2920"/>
                  <a:pt x="9679" y="2920"/>
                </a:cubicBezTo>
                <a:close/>
                <a:moveTo>
                  <a:pt x="10529" y="2920"/>
                </a:moveTo>
                <a:cubicBezTo>
                  <a:pt x="10500" y="2920"/>
                  <a:pt x="10476" y="2967"/>
                  <a:pt x="10476" y="3024"/>
                </a:cubicBezTo>
                <a:lnTo>
                  <a:pt x="10476" y="3244"/>
                </a:lnTo>
                <a:cubicBezTo>
                  <a:pt x="10476" y="3302"/>
                  <a:pt x="10500" y="3347"/>
                  <a:pt x="10529" y="3347"/>
                </a:cubicBezTo>
                <a:cubicBezTo>
                  <a:pt x="10558" y="3347"/>
                  <a:pt x="10582" y="3302"/>
                  <a:pt x="10582" y="3244"/>
                </a:cubicBezTo>
                <a:lnTo>
                  <a:pt x="10582" y="3024"/>
                </a:lnTo>
                <a:cubicBezTo>
                  <a:pt x="10582" y="2967"/>
                  <a:pt x="10558" y="2920"/>
                  <a:pt x="10529" y="2920"/>
                </a:cubicBezTo>
                <a:close/>
                <a:moveTo>
                  <a:pt x="10844" y="2920"/>
                </a:moveTo>
                <a:cubicBezTo>
                  <a:pt x="10814" y="2920"/>
                  <a:pt x="10791" y="2967"/>
                  <a:pt x="10791" y="3024"/>
                </a:cubicBezTo>
                <a:lnTo>
                  <a:pt x="10791" y="3244"/>
                </a:lnTo>
                <a:cubicBezTo>
                  <a:pt x="10791" y="3302"/>
                  <a:pt x="10814" y="3347"/>
                  <a:pt x="10844" y="3347"/>
                </a:cubicBezTo>
                <a:cubicBezTo>
                  <a:pt x="10873" y="3347"/>
                  <a:pt x="10895" y="3302"/>
                  <a:pt x="10895" y="3244"/>
                </a:cubicBezTo>
                <a:lnTo>
                  <a:pt x="10895" y="3024"/>
                </a:lnTo>
                <a:cubicBezTo>
                  <a:pt x="10895" y="2967"/>
                  <a:pt x="10873" y="2920"/>
                  <a:pt x="10844" y="2920"/>
                </a:cubicBezTo>
                <a:close/>
                <a:moveTo>
                  <a:pt x="11692" y="2920"/>
                </a:moveTo>
                <a:cubicBezTo>
                  <a:pt x="11663" y="2920"/>
                  <a:pt x="11640" y="2967"/>
                  <a:pt x="11640" y="3024"/>
                </a:cubicBezTo>
                <a:lnTo>
                  <a:pt x="11640" y="3244"/>
                </a:lnTo>
                <a:cubicBezTo>
                  <a:pt x="11640" y="3302"/>
                  <a:pt x="11663" y="3347"/>
                  <a:pt x="11692" y="3347"/>
                </a:cubicBezTo>
                <a:cubicBezTo>
                  <a:pt x="11721" y="3347"/>
                  <a:pt x="11745" y="3302"/>
                  <a:pt x="11745" y="3244"/>
                </a:cubicBezTo>
                <a:lnTo>
                  <a:pt x="11745" y="3024"/>
                </a:lnTo>
                <a:cubicBezTo>
                  <a:pt x="11745" y="2967"/>
                  <a:pt x="11721" y="2920"/>
                  <a:pt x="11692" y="2920"/>
                </a:cubicBezTo>
                <a:close/>
                <a:moveTo>
                  <a:pt x="12007" y="2920"/>
                </a:moveTo>
                <a:cubicBezTo>
                  <a:pt x="11978" y="2920"/>
                  <a:pt x="11955" y="2967"/>
                  <a:pt x="11955" y="3024"/>
                </a:cubicBezTo>
                <a:lnTo>
                  <a:pt x="11955" y="3244"/>
                </a:lnTo>
                <a:cubicBezTo>
                  <a:pt x="11955" y="3302"/>
                  <a:pt x="11978" y="3347"/>
                  <a:pt x="12007" y="3347"/>
                </a:cubicBezTo>
                <a:cubicBezTo>
                  <a:pt x="12036" y="3347"/>
                  <a:pt x="12060" y="3302"/>
                  <a:pt x="12060" y="3244"/>
                </a:cubicBezTo>
                <a:lnTo>
                  <a:pt x="12060" y="3024"/>
                </a:lnTo>
                <a:cubicBezTo>
                  <a:pt x="12060" y="2967"/>
                  <a:pt x="12036" y="2920"/>
                  <a:pt x="12007" y="2920"/>
                </a:cubicBezTo>
                <a:close/>
                <a:moveTo>
                  <a:pt x="12856" y="2920"/>
                </a:moveTo>
                <a:cubicBezTo>
                  <a:pt x="12827" y="2920"/>
                  <a:pt x="12804" y="2967"/>
                  <a:pt x="12804" y="3024"/>
                </a:cubicBezTo>
                <a:lnTo>
                  <a:pt x="12804" y="3244"/>
                </a:lnTo>
                <a:cubicBezTo>
                  <a:pt x="12804" y="3302"/>
                  <a:pt x="12827" y="3347"/>
                  <a:pt x="12856" y="3347"/>
                </a:cubicBezTo>
                <a:cubicBezTo>
                  <a:pt x="12886" y="3347"/>
                  <a:pt x="12909" y="3302"/>
                  <a:pt x="12909" y="3244"/>
                </a:cubicBezTo>
                <a:lnTo>
                  <a:pt x="12909" y="3024"/>
                </a:lnTo>
                <a:cubicBezTo>
                  <a:pt x="12909" y="2967"/>
                  <a:pt x="12886" y="2920"/>
                  <a:pt x="12856" y="2920"/>
                </a:cubicBezTo>
                <a:close/>
                <a:moveTo>
                  <a:pt x="13171" y="2920"/>
                </a:moveTo>
                <a:cubicBezTo>
                  <a:pt x="13142" y="2920"/>
                  <a:pt x="13118" y="2967"/>
                  <a:pt x="13118" y="3024"/>
                </a:cubicBezTo>
                <a:lnTo>
                  <a:pt x="13118" y="3244"/>
                </a:lnTo>
                <a:cubicBezTo>
                  <a:pt x="13118" y="3302"/>
                  <a:pt x="13142" y="3347"/>
                  <a:pt x="13171" y="3347"/>
                </a:cubicBezTo>
                <a:cubicBezTo>
                  <a:pt x="13200" y="3347"/>
                  <a:pt x="13224" y="3302"/>
                  <a:pt x="13224" y="3244"/>
                </a:cubicBezTo>
                <a:lnTo>
                  <a:pt x="13224" y="3024"/>
                </a:lnTo>
                <a:cubicBezTo>
                  <a:pt x="13224" y="2967"/>
                  <a:pt x="13200" y="2920"/>
                  <a:pt x="13171" y="2920"/>
                </a:cubicBezTo>
                <a:close/>
                <a:moveTo>
                  <a:pt x="14021" y="2920"/>
                </a:moveTo>
                <a:cubicBezTo>
                  <a:pt x="13992" y="2920"/>
                  <a:pt x="13968" y="2967"/>
                  <a:pt x="13968" y="3024"/>
                </a:cubicBezTo>
                <a:lnTo>
                  <a:pt x="13968" y="3244"/>
                </a:lnTo>
                <a:cubicBezTo>
                  <a:pt x="13968" y="3302"/>
                  <a:pt x="13992" y="3347"/>
                  <a:pt x="14021" y="3347"/>
                </a:cubicBezTo>
                <a:cubicBezTo>
                  <a:pt x="14050" y="3347"/>
                  <a:pt x="14074" y="3302"/>
                  <a:pt x="14074" y="3244"/>
                </a:cubicBezTo>
                <a:lnTo>
                  <a:pt x="14074" y="3024"/>
                </a:lnTo>
                <a:cubicBezTo>
                  <a:pt x="14074" y="2967"/>
                  <a:pt x="14050" y="2920"/>
                  <a:pt x="14021" y="2920"/>
                </a:cubicBezTo>
                <a:close/>
                <a:moveTo>
                  <a:pt x="14335" y="2920"/>
                </a:moveTo>
                <a:cubicBezTo>
                  <a:pt x="14306" y="2920"/>
                  <a:pt x="14282" y="2967"/>
                  <a:pt x="14282" y="3024"/>
                </a:cubicBezTo>
                <a:lnTo>
                  <a:pt x="14282" y="3244"/>
                </a:lnTo>
                <a:cubicBezTo>
                  <a:pt x="14282" y="3302"/>
                  <a:pt x="14306" y="3347"/>
                  <a:pt x="14335" y="3347"/>
                </a:cubicBezTo>
                <a:cubicBezTo>
                  <a:pt x="14364" y="3347"/>
                  <a:pt x="14388" y="3302"/>
                  <a:pt x="14388" y="3244"/>
                </a:cubicBezTo>
                <a:lnTo>
                  <a:pt x="14388" y="3024"/>
                </a:lnTo>
                <a:cubicBezTo>
                  <a:pt x="14388" y="2967"/>
                  <a:pt x="14364" y="2920"/>
                  <a:pt x="14335" y="2920"/>
                </a:cubicBezTo>
                <a:close/>
                <a:moveTo>
                  <a:pt x="15185" y="2920"/>
                </a:moveTo>
                <a:cubicBezTo>
                  <a:pt x="15156" y="2920"/>
                  <a:pt x="15132" y="2967"/>
                  <a:pt x="15132" y="3024"/>
                </a:cubicBezTo>
                <a:lnTo>
                  <a:pt x="15132" y="3244"/>
                </a:lnTo>
                <a:cubicBezTo>
                  <a:pt x="15132" y="3302"/>
                  <a:pt x="15156" y="3347"/>
                  <a:pt x="15185" y="3347"/>
                </a:cubicBezTo>
                <a:cubicBezTo>
                  <a:pt x="15214" y="3347"/>
                  <a:pt x="15237" y="3302"/>
                  <a:pt x="15237" y="3244"/>
                </a:cubicBezTo>
                <a:lnTo>
                  <a:pt x="15237" y="3024"/>
                </a:lnTo>
                <a:cubicBezTo>
                  <a:pt x="15237" y="2967"/>
                  <a:pt x="15214" y="2920"/>
                  <a:pt x="15185" y="2920"/>
                </a:cubicBezTo>
                <a:close/>
                <a:moveTo>
                  <a:pt x="15500" y="2920"/>
                </a:moveTo>
                <a:cubicBezTo>
                  <a:pt x="15470" y="2920"/>
                  <a:pt x="15447" y="2967"/>
                  <a:pt x="15447" y="3024"/>
                </a:cubicBezTo>
                <a:lnTo>
                  <a:pt x="15447" y="3244"/>
                </a:lnTo>
                <a:cubicBezTo>
                  <a:pt x="15447" y="3302"/>
                  <a:pt x="15470" y="3347"/>
                  <a:pt x="15500" y="3347"/>
                </a:cubicBezTo>
                <a:cubicBezTo>
                  <a:pt x="15529" y="3347"/>
                  <a:pt x="15551" y="3302"/>
                  <a:pt x="15551" y="3244"/>
                </a:cubicBezTo>
                <a:lnTo>
                  <a:pt x="15551" y="3024"/>
                </a:lnTo>
                <a:cubicBezTo>
                  <a:pt x="15551" y="2967"/>
                  <a:pt x="15529" y="2920"/>
                  <a:pt x="15500" y="2920"/>
                </a:cubicBezTo>
                <a:close/>
                <a:moveTo>
                  <a:pt x="16349" y="2920"/>
                </a:moveTo>
                <a:cubicBezTo>
                  <a:pt x="16320" y="2920"/>
                  <a:pt x="16296" y="2967"/>
                  <a:pt x="16296" y="3024"/>
                </a:cubicBezTo>
                <a:lnTo>
                  <a:pt x="16296" y="3244"/>
                </a:lnTo>
                <a:cubicBezTo>
                  <a:pt x="16296" y="3302"/>
                  <a:pt x="16320" y="3347"/>
                  <a:pt x="16349" y="3347"/>
                </a:cubicBezTo>
                <a:cubicBezTo>
                  <a:pt x="16378" y="3347"/>
                  <a:pt x="16401" y="3302"/>
                  <a:pt x="16401" y="3244"/>
                </a:cubicBezTo>
                <a:lnTo>
                  <a:pt x="16401" y="3024"/>
                </a:lnTo>
                <a:cubicBezTo>
                  <a:pt x="16401" y="2967"/>
                  <a:pt x="16378" y="2920"/>
                  <a:pt x="16349" y="2920"/>
                </a:cubicBezTo>
                <a:close/>
                <a:moveTo>
                  <a:pt x="16663" y="2920"/>
                </a:moveTo>
                <a:cubicBezTo>
                  <a:pt x="16634" y="2920"/>
                  <a:pt x="16611" y="2967"/>
                  <a:pt x="16611" y="3024"/>
                </a:cubicBezTo>
                <a:lnTo>
                  <a:pt x="16611" y="3244"/>
                </a:lnTo>
                <a:cubicBezTo>
                  <a:pt x="16611" y="3302"/>
                  <a:pt x="16634" y="3347"/>
                  <a:pt x="16663" y="3347"/>
                </a:cubicBezTo>
                <a:cubicBezTo>
                  <a:pt x="16692" y="3347"/>
                  <a:pt x="16716" y="3302"/>
                  <a:pt x="16716" y="3244"/>
                </a:cubicBezTo>
                <a:lnTo>
                  <a:pt x="16716" y="3024"/>
                </a:lnTo>
                <a:cubicBezTo>
                  <a:pt x="16716" y="2967"/>
                  <a:pt x="16692" y="2920"/>
                  <a:pt x="16663" y="2920"/>
                </a:cubicBezTo>
                <a:close/>
                <a:moveTo>
                  <a:pt x="17512" y="2920"/>
                </a:moveTo>
                <a:cubicBezTo>
                  <a:pt x="17483" y="2920"/>
                  <a:pt x="17459" y="2967"/>
                  <a:pt x="17459" y="3024"/>
                </a:cubicBezTo>
                <a:lnTo>
                  <a:pt x="17459" y="3244"/>
                </a:lnTo>
                <a:cubicBezTo>
                  <a:pt x="17459" y="3302"/>
                  <a:pt x="17483" y="3347"/>
                  <a:pt x="17512" y="3347"/>
                </a:cubicBezTo>
                <a:cubicBezTo>
                  <a:pt x="17541" y="3347"/>
                  <a:pt x="17565" y="3302"/>
                  <a:pt x="17565" y="3244"/>
                </a:cubicBezTo>
                <a:lnTo>
                  <a:pt x="17565" y="3024"/>
                </a:lnTo>
                <a:cubicBezTo>
                  <a:pt x="17565" y="2967"/>
                  <a:pt x="17541" y="2920"/>
                  <a:pt x="17512" y="2920"/>
                </a:cubicBezTo>
                <a:close/>
                <a:moveTo>
                  <a:pt x="17827" y="2920"/>
                </a:moveTo>
                <a:cubicBezTo>
                  <a:pt x="17798" y="2920"/>
                  <a:pt x="17774" y="2967"/>
                  <a:pt x="17774" y="3024"/>
                </a:cubicBezTo>
                <a:lnTo>
                  <a:pt x="17774" y="3244"/>
                </a:lnTo>
                <a:cubicBezTo>
                  <a:pt x="17774" y="3302"/>
                  <a:pt x="17798" y="3347"/>
                  <a:pt x="17827" y="3347"/>
                </a:cubicBezTo>
                <a:cubicBezTo>
                  <a:pt x="17856" y="3347"/>
                  <a:pt x="17880" y="3302"/>
                  <a:pt x="17880" y="3244"/>
                </a:cubicBezTo>
                <a:lnTo>
                  <a:pt x="17880" y="3024"/>
                </a:lnTo>
                <a:cubicBezTo>
                  <a:pt x="17880" y="2967"/>
                  <a:pt x="17856" y="2920"/>
                  <a:pt x="17827" y="2920"/>
                </a:cubicBezTo>
                <a:close/>
                <a:moveTo>
                  <a:pt x="18677" y="2920"/>
                </a:moveTo>
                <a:cubicBezTo>
                  <a:pt x="18648" y="2920"/>
                  <a:pt x="18624" y="2967"/>
                  <a:pt x="18624" y="3024"/>
                </a:cubicBezTo>
                <a:lnTo>
                  <a:pt x="18624" y="3244"/>
                </a:lnTo>
                <a:cubicBezTo>
                  <a:pt x="18624" y="3302"/>
                  <a:pt x="18648" y="3347"/>
                  <a:pt x="18677" y="3347"/>
                </a:cubicBezTo>
                <a:cubicBezTo>
                  <a:pt x="18706" y="3347"/>
                  <a:pt x="18730" y="3302"/>
                  <a:pt x="18730" y="3244"/>
                </a:cubicBezTo>
                <a:lnTo>
                  <a:pt x="18730" y="3024"/>
                </a:lnTo>
                <a:cubicBezTo>
                  <a:pt x="18730" y="2967"/>
                  <a:pt x="18706" y="2920"/>
                  <a:pt x="18677" y="2920"/>
                </a:cubicBezTo>
                <a:close/>
                <a:moveTo>
                  <a:pt x="18991" y="2920"/>
                </a:moveTo>
                <a:cubicBezTo>
                  <a:pt x="18962" y="2920"/>
                  <a:pt x="18938" y="2967"/>
                  <a:pt x="18938" y="3024"/>
                </a:cubicBezTo>
                <a:lnTo>
                  <a:pt x="18938" y="3244"/>
                </a:lnTo>
                <a:cubicBezTo>
                  <a:pt x="18938" y="3302"/>
                  <a:pt x="18962" y="3347"/>
                  <a:pt x="18991" y="3347"/>
                </a:cubicBezTo>
                <a:cubicBezTo>
                  <a:pt x="19020" y="3347"/>
                  <a:pt x="19044" y="3302"/>
                  <a:pt x="19044" y="3244"/>
                </a:cubicBezTo>
                <a:lnTo>
                  <a:pt x="19044" y="3024"/>
                </a:lnTo>
                <a:cubicBezTo>
                  <a:pt x="19044" y="2967"/>
                  <a:pt x="19020" y="2920"/>
                  <a:pt x="18991" y="2920"/>
                </a:cubicBezTo>
                <a:close/>
                <a:moveTo>
                  <a:pt x="19841" y="2920"/>
                </a:moveTo>
                <a:cubicBezTo>
                  <a:pt x="19812" y="2920"/>
                  <a:pt x="19788" y="2967"/>
                  <a:pt x="19788" y="3024"/>
                </a:cubicBezTo>
                <a:lnTo>
                  <a:pt x="19788" y="3244"/>
                </a:lnTo>
                <a:cubicBezTo>
                  <a:pt x="19788" y="3302"/>
                  <a:pt x="19812" y="3347"/>
                  <a:pt x="19841" y="3347"/>
                </a:cubicBezTo>
                <a:cubicBezTo>
                  <a:pt x="19870" y="3347"/>
                  <a:pt x="19894" y="3302"/>
                  <a:pt x="19894" y="3244"/>
                </a:cubicBezTo>
                <a:lnTo>
                  <a:pt x="19894" y="3024"/>
                </a:lnTo>
                <a:cubicBezTo>
                  <a:pt x="19894" y="2967"/>
                  <a:pt x="19870" y="2920"/>
                  <a:pt x="19841" y="2920"/>
                </a:cubicBezTo>
                <a:close/>
                <a:moveTo>
                  <a:pt x="20155" y="2920"/>
                </a:moveTo>
                <a:cubicBezTo>
                  <a:pt x="20126" y="2920"/>
                  <a:pt x="20102" y="2967"/>
                  <a:pt x="20102" y="3024"/>
                </a:cubicBezTo>
                <a:lnTo>
                  <a:pt x="20102" y="3244"/>
                </a:lnTo>
                <a:cubicBezTo>
                  <a:pt x="20102" y="3302"/>
                  <a:pt x="20126" y="3347"/>
                  <a:pt x="20155" y="3347"/>
                </a:cubicBezTo>
                <a:cubicBezTo>
                  <a:pt x="20184" y="3347"/>
                  <a:pt x="20207" y="3302"/>
                  <a:pt x="20207" y="3244"/>
                </a:cubicBezTo>
                <a:lnTo>
                  <a:pt x="20207" y="3024"/>
                </a:lnTo>
                <a:cubicBezTo>
                  <a:pt x="20207" y="2967"/>
                  <a:pt x="20184" y="2920"/>
                  <a:pt x="20155" y="2920"/>
                </a:cubicBezTo>
                <a:close/>
                <a:moveTo>
                  <a:pt x="21004" y="2920"/>
                </a:moveTo>
                <a:cubicBezTo>
                  <a:pt x="20975" y="2920"/>
                  <a:pt x="20952" y="2967"/>
                  <a:pt x="20952" y="3024"/>
                </a:cubicBezTo>
                <a:lnTo>
                  <a:pt x="20952" y="3244"/>
                </a:lnTo>
                <a:cubicBezTo>
                  <a:pt x="20952" y="3302"/>
                  <a:pt x="20975" y="3347"/>
                  <a:pt x="21004" y="3347"/>
                </a:cubicBezTo>
                <a:cubicBezTo>
                  <a:pt x="21033" y="3347"/>
                  <a:pt x="21057" y="3302"/>
                  <a:pt x="21057" y="3244"/>
                </a:cubicBezTo>
                <a:lnTo>
                  <a:pt x="21057" y="3024"/>
                </a:lnTo>
                <a:cubicBezTo>
                  <a:pt x="21057" y="2967"/>
                  <a:pt x="21033" y="2920"/>
                  <a:pt x="21004" y="2920"/>
                </a:cubicBezTo>
                <a:close/>
                <a:moveTo>
                  <a:pt x="21319" y="2920"/>
                </a:moveTo>
                <a:cubicBezTo>
                  <a:pt x="21289" y="2920"/>
                  <a:pt x="21267" y="2967"/>
                  <a:pt x="21267" y="3024"/>
                </a:cubicBezTo>
                <a:lnTo>
                  <a:pt x="21267" y="3244"/>
                </a:lnTo>
                <a:cubicBezTo>
                  <a:pt x="21267" y="3302"/>
                  <a:pt x="21289" y="3347"/>
                  <a:pt x="21319" y="3347"/>
                </a:cubicBezTo>
                <a:cubicBezTo>
                  <a:pt x="21348" y="3347"/>
                  <a:pt x="21372" y="3302"/>
                  <a:pt x="21372" y="3244"/>
                </a:cubicBezTo>
                <a:lnTo>
                  <a:pt x="21372" y="3024"/>
                </a:lnTo>
                <a:cubicBezTo>
                  <a:pt x="21372" y="2967"/>
                  <a:pt x="21348" y="2920"/>
                  <a:pt x="21319" y="2920"/>
                </a:cubicBezTo>
                <a:close/>
                <a:moveTo>
                  <a:pt x="281" y="3650"/>
                </a:moveTo>
                <a:cubicBezTo>
                  <a:pt x="252" y="3650"/>
                  <a:pt x="228" y="3697"/>
                  <a:pt x="228" y="3754"/>
                </a:cubicBezTo>
                <a:lnTo>
                  <a:pt x="228" y="3974"/>
                </a:lnTo>
                <a:cubicBezTo>
                  <a:pt x="228" y="4032"/>
                  <a:pt x="252" y="4077"/>
                  <a:pt x="281" y="4077"/>
                </a:cubicBezTo>
                <a:cubicBezTo>
                  <a:pt x="311" y="4077"/>
                  <a:pt x="334" y="4032"/>
                  <a:pt x="334" y="3974"/>
                </a:cubicBezTo>
                <a:lnTo>
                  <a:pt x="334" y="3754"/>
                </a:lnTo>
                <a:cubicBezTo>
                  <a:pt x="334" y="3697"/>
                  <a:pt x="311" y="3650"/>
                  <a:pt x="281" y="3650"/>
                </a:cubicBezTo>
                <a:close/>
                <a:moveTo>
                  <a:pt x="596" y="3650"/>
                </a:moveTo>
                <a:cubicBezTo>
                  <a:pt x="567" y="3650"/>
                  <a:pt x="543" y="3697"/>
                  <a:pt x="543" y="3754"/>
                </a:cubicBezTo>
                <a:lnTo>
                  <a:pt x="543" y="3974"/>
                </a:lnTo>
                <a:cubicBezTo>
                  <a:pt x="543" y="4032"/>
                  <a:pt x="567" y="4077"/>
                  <a:pt x="596" y="4077"/>
                </a:cubicBezTo>
                <a:cubicBezTo>
                  <a:pt x="625" y="4077"/>
                  <a:pt x="649" y="4032"/>
                  <a:pt x="649" y="3974"/>
                </a:cubicBezTo>
                <a:lnTo>
                  <a:pt x="649" y="3754"/>
                </a:lnTo>
                <a:cubicBezTo>
                  <a:pt x="649" y="3697"/>
                  <a:pt x="625" y="3650"/>
                  <a:pt x="596" y="3650"/>
                </a:cubicBezTo>
                <a:close/>
                <a:moveTo>
                  <a:pt x="1446" y="3650"/>
                </a:moveTo>
                <a:cubicBezTo>
                  <a:pt x="1417" y="3650"/>
                  <a:pt x="1393" y="3697"/>
                  <a:pt x="1393" y="3754"/>
                </a:cubicBezTo>
                <a:lnTo>
                  <a:pt x="1393" y="3974"/>
                </a:lnTo>
                <a:cubicBezTo>
                  <a:pt x="1393" y="4032"/>
                  <a:pt x="1417" y="4077"/>
                  <a:pt x="1446" y="4077"/>
                </a:cubicBezTo>
                <a:cubicBezTo>
                  <a:pt x="1475" y="4077"/>
                  <a:pt x="1499" y="4032"/>
                  <a:pt x="1499" y="3974"/>
                </a:cubicBezTo>
                <a:lnTo>
                  <a:pt x="1499" y="3754"/>
                </a:lnTo>
                <a:cubicBezTo>
                  <a:pt x="1499" y="3697"/>
                  <a:pt x="1475" y="3650"/>
                  <a:pt x="1446" y="3650"/>
                </a:cubicBezTo>
                <a:close/>
                <a:moveTo>
                  <a:pt x="1760" y="3650"/>
                </a:moveTo>
                <a:cubicBezTo>
                  <a:pt x="1731" y="3650"/>
                  <a:pt x="1707" y="3697"/>
                  <a:pt x="1707" y="3754"/>
                </a:cubicBezTo>
                <a:lnTo>
                  <a:pt x="1707" y="3974"/>
                </a:lnTo>
                <a:cubicBezTo>
                  <a:pt x="1707" y="4032"/>
                  <a:pt x="1731" y="4077"/>
                  <a:pt x="1760" y="4077"/>
                </a:cubicBezTo>
                <a:cubicBezTo>
                  <a:pt x="1789" y="4077"/>
                  <a:pt x="1813" y="4032"/>
                  <a:pt x="1813" y="3974"/>
                </a:cubicBezTo>
                <a:lnTo>
                  <a:pt x="1813" y="3754"/>
                </a:lnTo>
                <a:cubicBezTo>
                  <a:pt x="1813" y="3697"/>
                  <a:pt x="1789" y="3650"/>
                  <a:pt x="1760" y="3650"/>
                </a:cubicBezTo>
                <a:close/>
                <a:moveTo>
                  <a:pt x="2610" y="3650"/>
                </a:moveTo>
                <a:cubicBezTo>
                  <a:pt x="2581" y="3650"/>
                  <a:pt x="2557" y="3697"/>
                  <a:pt x="2557" y="3754"/>
                </a:cubicBezTo>
                <a:lnTo>
                  <a:pt x="2557" y="3974"/>
                </a:lnTo>
                <a:cubicBezTo>
                  <a:pt x="2557" y="4032"/>
                  <a:pt x="2581" y="4077"/>
                  <a:pt x="2610" y="4077"/>
                </a:cubicBezTo>
                <a:cubicBezTo>
                  <a:pt x="2639" y="4077"/>
                  <a:pt x="2662" y="4032"/>
                  <a:pt x="2662" y="3974"/>
                </a:cubicBezTo>
                <a:lnTo>
                  <a:pt x="2662" y="3754"/>
                </a:lnTo>
                <a:cubicBezTo>
                  <a:pt x="2662" y="3697"/>
                  <a:pt x="2639" y="3650"/>
                  <a:pt x="2610" y="3650"/>
                </a:cubicBezTo>
                <a:close/>
                <a:moveTo>
                  <a:pt x="2924" y="3650"/>
                </a:moveTo>
                <a:cubicBezTo>
                  <a:pt x="2895" y="3650"/>
                  <a:pt x="2871" y="3697"/>
                  <a:pt x="2871" y="3754"/>
                </a:cubicBezTo>
                <a:lnTo>
                  <a:pt x="2871" y="3974"/>
                </a:lnTo>
                <a:cubicBezTo>
                  <a:pt x="2871" y="4032"/>
                  <a:pt x="2895" y="4077"/>
                  <a:pt x="2924" y="4077"/>
                </a:cubicBezTo>
                <a:cubicBezTo>
                  <a:pt x="2954" y="4077"/>
                  <a:pt x="2976" y="4032"/>
                  <a:pt x="2976" y="3974"/>
                </a:cubicBezTo>
                <a:lnTo>
                  <a:pt x="2976" y="3754"/>
                </a:lnTo>
                <a:cubicBezTo>
                  <a:pt x="2976" y="3697"/>
                  <a:pt x="2954" y="3650"/>
                  <a:pt x="2924" y="3650"/>
                </a:cubicBezTo>
                <a:close/>
                <a:moveTo>
                  <a:pt x="3773" y="3650"/>
                </a:moveTo>
                <a:cubicBezTo>
                  <a:pt x="3744" y="3650"/>
                  <a:pt x="3721" y="3697"/>
                  <a:pt x="3721" y="3754"/>
                </a:cubicBezTo>
                <a:lnTo>
                  <a:pt x="3721" y="3974"/>
                </a:lnTo>
                <a:cubicBezTo>
                  <a:pt x="3721" y="4032"/>
                  <a:pt x="3744" y="4077"/>
                  <a:pt x="3773" y="4077"/>
                </a:cubicBezTo>
                <a:cubicBezTo>
                  <a:pt x="3802" y="4077"/>
                  <a:pt x="3826" y="4032"/>
                  <a:pt x="3826" y="3974"/>
                </a:cubicBezTo>
                <a:lnTo>
                  <a:pt x="3826" y="3754"/>
                </a:lnTo>
                <a:cubicBezTo>
                  <a:pt x="3826" y="3697"/>
                  <a:pt x="3802" y="3650"/>
                  <a:pt x="3773" y="3650"/>
                </a:cubicBezTo>
                <a:close/>
                <a:moveTo>
                  <a:pt x="4088" y="3650"/>
                </a:moveTo>
                <a:cubicBezTo>
                  <a:pt x="4058" y="3650"/>
                  <a:pt x="4035" y="3697"/>
                  <a:pt x="4035" y="3754"/>
                </a:cubicBezTo>
                <a:lnTo>
                  <a:pt x="4035" y="3974"/>
                </a:lnTo>
                <a:cubicBezTo>
                  <a:pt x="4035" y="4032"/>
                  <a:pt x="4058" y="4077"/>
                  <a:pt x="4088" y="4077"/>
                </a:cubicBezTo>
                <a:cubicBezTo>
                  <a:pt x="4117" y="4077"/>
                  <a:pt x="4141" y="4032"/>
                  <a:pt x="4141" y="3974"/>
                </a:cubicBezTo>
                <a:lnTo>
                  <a:pt x="4141" y="3754"/>
                </a:lnTo>
                <a:cubicBezTo>
                  <a:pt x="4141" y="3697"/>
                  <a:pt x="4117" y="3650"/>
                  <a:pt x="4088" y="3650"/>
                </a:cubicBezTo>
                <a:close/>
                <a:moveTo>
                  <a:pt x="4937" y="3650"/>
                </a:moveTo>
                <a:cubicBezTo>
                  <a:pt x="4908" y="3650"/>
                  <a:pt x="4884" y="3697"/>
                  <a:pt x="4884" y="3754"/>
                </a:cubicBezTo>
                <a:lnTo>
                  <a:pt x="4884" y="3974"/>
                </a:lnTo>
                <a:cubicBezTo>
                  <a:pt x="4884" y="4032"/>
                  <a:pt x="4908" y="4077"/>
                  <a:pt x="4937" y="4077"/>
                </a:cubicBezTo>
                <a:cubicBezTo>
                  <a:pt x="4966" y="4077"/>
                  <a:pt x="4990" y="4032"/>
                  <a:pt x="4990" y="3974"/>
                </a:cubicBezTo>
                <a:lnTo>
                  <a:pt x="4990" y="3754"/>
                </a:lnTo>
                <a:cubicBezTo>
                  <a:pt x="4990" y="3697"/>
                  <a:pt x="4966" y="3650"/>
                  <a:pt x="4937" y="3650"/>
                </a:cubicBezTo>
                <a:close/>
                <a:moveTo>
                  <a:pt x="5252" y="3650"/>
                </a:moveTo>
                <a:cubicBezTo>
                  <a:pt x="5223" y="3650"/>
                  <a:pt x="5199" y="3697"/>
                  <a:pt x="5199" y="3754"/>
                </a:cubicBezTo>
                <a:lnTo>
                  <a:pt x="5199" y="3974"/>
                </a:lnTo>
                <a:cubicBezTo>
                  <a:pt x="5199" y="4032"/>
                  <a:pt x="5223" y="4077"/>
                  <a:pt x="5252" y="4077"/>
                </a:cubicBezTo>
                <a:cubicBezTo>
                  <a:pt x="5281" y="4077"/>
                  <a:pt x="5305" y="4032"/>
                  <a:pt x="5305" y="3974"/>
                </a:cubicBezTo>
                <a:lnTo>
                  <a:pt x="5305" y="3754"/>
                </a:lnTo>
                <a:cubicBezTo>
                  <a:pt x="5305" y="3697"/>
                  <a:pt x="5281" y="3650"/>
                  <a:pt x="5252" y="3650"/>
                </a:cubicBezTo>
                <a:close/>
                <a:moveTo>
                  <a:pt x="6102" y="3650"/>
                </a:moveTo>
                <a:cubicBezTo>
                  <a:pt x="6072" y="3650"/>
                  <a:pt x="6049" y="3697"/>
                  <a:pt x="6049" y="3754"/>
                </a:cubicBezTo>
                <a:lnTo>
                  <a:pt x="6049" y="3974"/>
                </a:lnTo>
                <a:cubicBezTo>
                  <a:pt x="6049" y="4032"/>
                  <a:pt x="6072" y="4077"/>
                  <a:pt x="6102" y="4077"/>
                </a:cubicBezTo>
                <a:cubicBezTo>
                  <a:pt x="6131" y="4077"/>
                  <a:pt x="6155" y="4032"/>
                  <a:pt x="6155" y="3974"/>
                </a:cubicBezTo>
                <a:lnTo>
                  <a:pt x="6155" y="3754"/>
                </a:lnTo>
                <a:cubicBezTo>
                  <a:pt x="6155" y="3697"/>
                  <a:pt x="6131" y="3650"/>
                  <a:pt x="6102" y="3650"/>
                </a:cubicBezTo>
                <a:close/>
                <a:moveTo>
                  <a:pt x="6416" y="3650"/>
                </a:moveTo>
                <a:cubicBezTo>
                  <a:pt x="6387" y="3650"/>
                  <a:pt x="6363" y="3697"/>
                  <a:pt x="6363" y="3754"/>
                </a:cubicBezTo>
                <a:lnTo>
                  <a:pt x="6363" y="3974"/>
                </a:lnTo>
                <a:cubicBezTo>
                  <a:pt x="6363" y="4032"/>
                  <a:pt x="6387" y="4077"/>
                  <a:pt x="6416" y="4077"/>
                </a:cubicBezTo>
                <a:cubicBezTo>
                  <a:pt x="6445" y="4077"/>
                  <a:pt x="6469" y="4032"/>
                  <a:pt x="6469" y="3974"/>
                </a:cubicBezTo>
                <a:lnTo>
                  <a:pt x="6469" y="3754"/>
                </a:lnTo>
                <a:cubicBezTo>
                  <a:pt x="6469" y="3697"/>
                  <a:pt x="6445" y="3650"/>
                  <a:pt x="6416" y="3650"/>
                </a:cubicBezTo>
                <a:close/>
                <a:moveTo>
                  <a:pt x="7266" y="3650"/>
                </a:moveTo>
                <a:cubicBezTo>
                  <a:pt x="7237" y="3650"/>
                  <a:pt x="7213" y="3697"/>
                  <a:pt x="7213" y="3754"/>
                </a:cubicBezTo>
                <a:lnTo>
                  <a:pt x="7213" y="3974"/>
                </a:lnTo>
                <a:cubicBezTo>
                  <a:pt x="7213" y="4032"/>
                  <a:pt x="7237" y="4077"/>
                  <a:pt x="7266" y="4077"/>
                </a:cubicBezTo>
                <a:cubicBezTo>
                  <a:pt x="7295" y="4077"/>
                  <a:pt x="7318" y="4032"/>
                  <a:pt x="7318" y="3974"/>
                </a:cubicBezTo>
                <a:lnTo>
                  <a:pt x="7318" y="3754"/>
                </a:lnTo>
                <a:cubicBezTo>
                  <a:pt x="7318" y="3697"/>
                  <a:pt x="7295" y="3650"/>
                  <a:pt x="7266" y="3650"/>
                </a:cubicBezTo>
                <a:close/>
                <a:moveTo>
                  <a:pt x="7580" y="3650"/>
                </a:moveTo>
                <a:cubicBezTo>
                  <a:pt x="7551" y="3650"/>
                  <a:pt x="7527" y="3697"/>
                  <a:pt x="7527" y="3754"/>
                </a:cubicBezTo>
                <a:lnTo>
                  <a:pt x="7527" y="3974"/>
                </a:lnTo>
                <a:cubicBezTo>
                  <a:pt x="7527" y="4032"/>
                  <a:pt x="7551" y="4077"/>
                  <a:pt x="7580" y="4077"/>
                </a:cubicBezTo>
                <a:cubicBezTo>
                  <a:pt x="7609" y="4077"/>
                  <a:pt x="7632" y="4032"/>
                  <a:pt x="7632" y="3974"/>
                </a:cubicBezTo>
                <a:lnTo>
                  <a:pt x="7632" y="3754"/>
                </a:lnTo>
                <a:cubicBezTo>
                  <a:pt x="7632" y="3697"/>
                  <a:pt x="7609" y="3650"/>
                  <a:pt x="7580" y="3650"/>
                </a:cubicBezTo>
                <a:close/>
                <a:moveTo>
                  <a:pt x="8429" y="3650"/>
                </a:moveTo>
                <a:cubicBezTo>
                  <a:pt x="8400" y="3650"/>
                  <a:pt x="8377" y="3697"/>
                  <a:pt x="8377" y="3754"/>
                </a:cubicBezTo>
                <a:lnTo>
                  <a:pt x="8377" y="3974"/>
                </a:lnTo>
                <a:cubicBezTo>
                  <a:pt x="8377" y="4032"/>
                  <a:pt x="8400" y="4077"/>
                  <a:pt x="8429" y="4077"/>
                </a:cubicBezTo>
                <a:cubicBezTo>
                  <a:pt x="8458" y="4077"/>
                  <a:pt x="8482" y="4032"/>
                  <a:pt x="8482" y="3974"/>
                </a:cubicBezTo>
                <a:lnTo>
                  <a:pt x="8482" y="3754"/>
                </a:lnTo>
                <a:cubicBezTo>
                  <a:pt x="8482" y="3697"/>
                  <a:pt x="8458" y="3650"/>
                  <a:pt x="8429" y="3650"/>
                </a:cubicBezTo>
                <a:close/>
                <a:moveTo>
                  <a:pt x="8744" y="3650"/>
                </a:moveTo>
                <a:cubicBezTo>
                  <a:pt x="8714" y="3650"/>
                  <a:pt x="8691" y="3697"/>
                  <a:pt x="8691" y="3754"/>
                </a:cubicBezTo>
                <a:lnTo>
                  <a:pt x="8691" y="3974"/>
                </a:lnTo>
                <a:cubicBezTo>
                  <a:pt x="8691" y="4032"/>
                  <a:pt x="8714" y="4077"/>
                  <a:pt x="8744" y="4077"/>
                </a:cubicBezTo>
                <a:cubicBezTo>
                  <a:pt x="8773" y="4077"/>
                  <a:pt x="8796" y="4032"/>
                  <a:pt x="8796" y="3974"/>
                </a:cubicBezTo>
                <a:lnTo>
                  <a:pt x="8796" y="3754"/>
                </a:lnTo>
                <a:cubicBezTo>
                  <a:pt x="8796" y="3697"/>
                  <a:pt x="8773" y="3650"/>
                  <a:pt x="8744" y="3650"/>
                </a:cubicBezTo>
                <a:close/>
                <a:moveTo>
                  <a:pt x="9593" y="3650"/>
                </a:moveTo>
                <a:cubicBezTo>
                  <a:pt x="9564" y="3650"/>
                  <a:pt x="9540" y="3697"/>
                  <a:pt x="9540" y="3754"/>
                </a:cubicBezTo>
                <a:lnTo>
                  <a:pt x="9540" y="3974"/>
                </a:lnTo>
                <a:cubicBezTo>
                  <a:pt x="9540" y="4032"/>
                  <a:pt x="9564" y="4077"/>
                  <a:pt x="9593" y="4077"/>
                </a:cubicBezTo>
                <a:cubicBezTo>
                  <a:pt x="9622" y="4077"/>
                  <a:pt x="9646" y="4032"/>
                  <a:pt x="9646" y="3974"/>
                </a:cubicBezTo>
                <a:lnTo>
                  <a:pt x="9646" y="3754"/>
                </a:lnTo>
                <a:cubicBezTo>
                  <a:pt x="9646" y="3697"/>
                  <a:pt x="9622" y="3650"/>
                  <a:pt x="9593" y="3650"/>
                </a:cubicBezTo>
                <a:close/>
                <a:moveTo>
                  <a:pt x="9908" y="3650"/>
                </a:moveTo>
                <a:cubicBezTo>
                  <a:pt x="9879" y="3650"/>
                  <a:pt x="9855" y="3697"/>
                  <a:pt x="9855" y="3754"/>
                </a:cubicBezTo>
                <a:lnTo>
                  <a:pt x="9855" y="3974"/>
                </a:lnTo>
                <a:cubicBezTo>
                  <a:pt x="9855" y="4032"/>
                  <a:pt x="9879" y="4077"/>
                  <a:pt x="9908" y="4077"/>
                </a:cubicBezTo>
                <a:cubicBezTo>
                  <a:pt x="9937" y="4077"/>
                  <a:pt x="9961" y="4032"/>
                  <a:pt x="9961" y="3974"/>
                </a:cubicBezTo>
                <a:lnTo>
                  <a:pt x="9961" y="3754"/>
                </a:lnTo>
                <a:cubicBezTo>
                  <a:pt x="9961" y="3697"/>
                  <a:pt x="9937" y="3650"/>
                  <a:pt x="9908" y="3650"/>
                </a:cubicBezTo>
                <a:close/>
                <a:moveTo>
                  <a:pt x="10758" y="3650"/>
                </a:moveTo>
                <a:cubicBezTo>
                  <a:pt x="10728" y="3650"/>
                  <a:pt x="10705" y="3697"/>
                  <a:pt x="10705" y="3754"/>
                </a:cubicBezTo>
                <a:lnTo>
                  <a:pt x="10705" y="3974"/>
                </a:lnTo>
                <a:cubicBezTo>
                  <a:pt x="10705" y="4032"/>
                  <a:pt x="10728" y="4077"/>
                  <a:pt x="10758" y="4077"/>
                </a:cubicBezTo>
                <a:cubicBezTo>
                  <a:pt x="10787" y="4077"/>
                  <a:pt x="10810" y="4032"/>
                  <a:pt x="10810" y="3974"/>
                </a:cubicBezTo>
                <a:lnTo>
                  <a:pt x="10810" y="3754"/>
                </a:lnTo>
                <a:cubicBezTo>
                  <a:pt x="10810" y="3697"/>
                  <a:pt x="10787" y="3650"/>
                  <a:pt x="10758" y="3650"/>
                </a:cubicBezTo>
                <a:close/>
                <a:moveTo>
                  <a:pt x="11072" y="3650"/>
                </a:moveTo>
                <a:cubicBezTo>
                  <a:pt x="11043" y="3650"/>
                  <a:pt x="11019" y="3697"/>
                  <a:pt x="11019" y="3754"/>
                </a:cubicBezTo>
                <a:lnTo>
                  <a:pt x="11019" y="3974"/>
                </a:lnTo>
                <a:cubicBezTo>
                  <a:pt x="11019" y="4032"/>
                  <a:pt x="11043" y="4077"/>
                  <a:pt x="11072" y="4077"/>
                </a:cubicBezTo>
                <a:cubicBezTo>
                  <a:pt x="11101" y="4077"/>
                  <a:pt x="11125" y="4032"/>
                  <a:pt x="11125" y="3974"/>
                </a:cubicBezTo>
                <a:lnTo>
                  <a:pt x="11125" y="3754"/>
                </a:lnTo>
                <a:cubicBezTo>
                  <a:pt x="11125" y="3697"/>
                  <a:pt x="11101" y="3650"/>
                  <a:pt x="11072" y="3650"/>
                </a:cubicBezTo>
                <a:close/>
                <a:moveTo>
                  <a:pt x="11922" y="3650"/>
                </a:moveTo>
                <a:cubicBezTo>
                  <a:pt x="11893" y="3650"/>
                  <a:pt x="11869" y="3697"/>
                  <a:pt x="11869" y="3754"/>
                </a:cubicBezTo>
                <a:lnTo>
                  <a:pt x="11869" y="3974"/>
                </a:lnTo>
                <a:cubicBezTo>
                  <a:pt x="11869" y="4032"/>
                  <a:pt x="11893" y="4077"/>
                  <a:pt x="11922" y="4077"/>
                </a:cubicBezTo>
                <a:cubicBezTo>
                  <a:pt x="11951" y="4077"/>
                  <a:pt x="11974" y="4032"/>
                  <a:pt x="11974" y="3974"/>
                </a:cubicBezTo>
                <a:lnTo>
                  <a:pt x="11974" y="3754"/>
                </a:lnTo>
                <a:cubicBezTo>
                  <a:pt x="11974" y="3697"/>
                  <a:pt x="11951" y="3650"/>
                  <a:pt x="11922" y="3650"/>
                </a:cubicBezTo>
                <a:close/>
                <a:moveTo>
                  <a:pt x="12236" y="3650"/>
                </a:moveTo>
                <a:cubicBezTo>
                  <a:pt x="12207" y="3650"/>
                  <a:pt x="12183" y="3697"/>
                  <a:pt x="12183" y="3754"/>
                </a:cubicBezTo>
                <a:lnTo>
                  <a:pt x="12183" y="3974"/>
                </a:lnTo>
                <a:cubicBezTo>
                  <a:pt x="12183" y="4032"/>
                  <a:pt x="12207" y="4077"/>
                  <a:pt x="12236" y="4077"/>
                </a:cubicBezTo>
                <a:cubicBezTo>
                  <a:pt x="12265" y="4077"/>
                  <a:pt x="12288" y="4032"/>
                  <a:pt x="12288" y="3974"/>
                </a:cubicBezTo>
                <a:lnTo>
                  <a:pt x="12288" y="3754"/>
                </a:lnTo>
                <a:cubicBezTo>
                  <a:pt x="12288" y="3697"/>
                  <a:pt x="12265" y="3650"/>
                  <a:pt x="12236" y="3650"/>
                </a:cubicBezTo>
                <a:close/>
                <a:moveTo>
                  <a:pt x="13085" y="3650"/>
                </a:moveTo>
                <a:cubicBezTo>
                  <a:pt x="13056" y="3650"/>
                  <a:pt x="13032" y="3697"/>
                  <a:pt x="13032" y="3754"/>
                </a:cubicBezTo>
                <a:lnTo>
                  <a:pt x="13032" y="3974"/>
                </a:lnTo>
                <a:cubicBezTo>
                  <a:pt x="13032" y="4032"/>
                  <a:pt x="13056" y="4077"/>
                  <a:pt x="13085" y="4077"/>
                </a:cubicBezTo>
                <a:cubicBezTo>
                  <a:pt x="13114" y="4077"/>
                  <a:pt x="13138" y="4032"/>
                  <a:pt x="13138" y="3974"/>
                </a:cubicBezTo>
                <a:lnTo>
                  <a:pt x="13138" y="3754"/>
                </a:lnTo>
                <a:cubicBezTo>
                  <a:pt x="13138" y="3697"/>
                  <a:pt x="13114" y="3650"/>
                  <a:pt x="13085" y="3650"/>
                </a:cubicBezTo>
                <a:close/>
                <a:moveTo>
                  <a:pt x="13399" y="3650"/>
                </a:moveTo>
                <a:cubicBezTo>
                  <a:pt x="13370" y="3650"/>
                  <a:pt x="13348" y="3697"/>
                  <a:pt x="13348" y="3754"/>
                </a:cubicBezTo>
                <a:lnTo>
                  <a:pt x="13348" y="3974"/>
                </a:lnTo>
                <a:cubicBezTo>
                  <a:pt x="13348" y="4032"/>
                  <a:pt x="13370" y="4077"/>
                  <a:pt x="13399" y="4077"/>
                </a:cubicBezTo>
                <a:cubicBezTo>
                  <a:pt x="13428" y="4077"/>
                  <a:pt x="13452" y="4032"/>
                  <a:pt x="13452" y="3974"/>
                </a:cubicBezTo>
                <a:lnTo>
                  <a:pt x="13452" y="3754"/>
                </a:lnTo>
                <a:cubicBezTo>
                  <a:pt x="13452" y="3697"/>
                  <a:pt x="13428" y="3650"/>
                  <a:pt x="13399" y="3650"/>
                </a:cubicBezTo>
                <a:close/>
                <a:moveTo>
                  <a:pt x="14249" y="3650"/>
                </a:moveTo>
                <a:cubicBezTo>
                  <a:pt x="14220" y="3650"/>
                  <a:pt x="14196" y="3697"/>
                  <a:pt x="14196" y="3754"/>
                </a:cubicBezTo>
                <a:lnTo>
                  <a:pt x="14196" y="3974"/>
                </a:lnTo>
                <a:cubicBezTo>
                  <a:pt x="14196" y="4032"/>
                  <a:pt x="14220" y="4077"/>
                  <a:pt x="14249" y="4077"/>
                </a:cubicBezTo>
                <a:cubicBezTo>
                  <a:pt x="14278" y="4077"/>
                  <a:pt x="14302" y="4032"/>
                  <a:pt x="14302" y="3974"/>
                </a:cubicBezTo>
                <a:lnTo>
                  <a:pt x="14302" y="3754"/>
                </a:lnTo>
                <a:cubicBezTo>
                  <a:pt x="14302" y="3697"/>
                  <a:pt x="14278" y="3650"/>
                  <a:pt x="14249" y="3650"/>
                </a:cubicBezTo>
                <a:close/>
                <a:moveTo>
                  <a:pt x="14564" y="3650"/>
                </a:moveTo>
                <a:cubicBezTo>
                  <a:pt x="14535" y="3650"/>
                  <a:pt x="14511" y="3697"/>
                  <a:pt x="14511" y="3754"/>
                </a:cubicBezTo>
                <a:lnTo>
                  <a:pt x="14511" y="3974"/>
                </a:lnTo>
                <a:cubicBezTo>
                  <a:pt x="14511" y="4032"/>
                  <a:pt x="14535" y="4077"/>
                  <a:pt x="14564" y="4077"/>
                </a:cubicBezTo>
                <a:cubicBezTo>
                  <a:pt x="14593" y="4077"/>
                  <a:pt x="14617" y="4032"/>
                  <a:pt x="14617" y="3974"/>
                </a:cubicBezTo>
                <a:lnTo>
                  <a:pt x="14617" y="3754"/>
                </a:lnTo>
                <a:cubicBezTo>
                  <a:pt x="14617" y="3697"/>
                  <a:pt x="14593" y="3650"/>
                  <a:pt x="14564" y="3650"/>
                </a:cubicBezTo>
                <a:close/>
                <a:moveTo>
                  <a:pt x="15413" y="3650"/>
                </a:moveTo>
                <a:cubicBezTo>
                  <a:pt x="15384" y="3650"/>
                  <a:pt x="15360" y="3697"/>
                  <a:pt x="15360" y="3754"/>
                </a:cubicBezTo>
                <a:lnTo>
                  <a:pt x="15360" y="3974"/>
                </a:lnTo>
                <a:cubicBezTo>
                  <a:pt x="15360" y="4032"/>
                  <a:pt x="15384" y="4077"/>
                  <a:pt x="15413" y="4077"/>
                </a:cubicBezTo>
                <a:cubicBezTo>
                  <a:pt x="15442" y="4077"/>
                  <a:pt x="15465" y="4032"/>
                  <a:pt x="15465" y="3974"/>
                </a:cubicBezTo>
                <a:lnTo>
                  <a:pt x="15465" y="3754"/>
                </a:lnTo>
                <a:cubicBezTo>
                  <a:pt x="15465" y="3697"/>
                  <a:pt x="15442" y="3650"/>
                  <a:pt x="15413" y="3650"/>
                </a:cubicBezTo>
                <a:close/>
                <a:moveTo>
                  <a:pt x="15728" y="3650"/>
                </a:moveTo>
                <a:cubicBezTo>
                  <a:pt x="15699" y="3650"/>
                  <a:pt x="15675" y="3697"/>
                  <a:pt x="15675" y="3754"/>
                </a:cubicBezTo>
                <a:lnTo>
                  <a:pt x="15675" y="3974"/>
                </a:lnTo>
                <a:cubicBezTo>
                  <a:pt x="15675" y="4032"/>
                  <a:pt x="15699" y="4077"/>
                  <a:pt x="15728" y="4077"/>
                </a:cubicBezTo>
                <a:cubicBezTo>
                  <a:pt x="15757" y="4077"/>
                  <a:pt x="15781" y="4032"/>
                  <a:pt x="15781" y="3974"/>
                </a:cubicBezTo>
                <a:lnTo>
                  <a:pt x="15781" y="3754"/>
                </a:lnTo>
                <a:cubicBezTo>
                  <a:pt x="15781" y="3697"/>
                  <a:pt x="15757" y="3650"/>
                  <a:pt x="15728" y="3650"/>
                </a:cubicBezTo>
                <a:close/>
                <a:moveTo>
                  <a:pt x="16578" y="3650"/>
                </a:moveTo>
                <a:cubicBezTo>
                  <a:pt x="16549" y="3650"/>
                  <a:pt x="16525" y="3697"/>
                  <a:pt x="16525" y="3754"/>
                </a:cubicBezTo>
                <a:lnTo>
                  <a:pt x="16525" y="3974"/>
                </a:lnTo>
                <a:cubicBezTo>
                  <a:pt x="16525" y="4032"/>
                  <a:pt x="16549" y="4077"/>
                  <a:pt x="16578" y="4077"/>
                </a:cubicBezTo>
                <a:cubicBezTo>
                  <a:pt x="16607" y="4077"/>
                  <a:pt x="16630" y="4032"/>
                  <a:pt x="16630" y="3974"/>
                </a:cubicBezTo>
                <a:lnTo>
                  <a:pt x="16630" y="3754"/>
                </a:lnTo>
                <a:cubicBezTo>
                  <a:pt x="16630" y="3697"/>
                  <a:pt x="16607" y="3650"/>
                  <a:pt x="16578" y="3650"/>
                </a:cubicBezTo>
                <a:close/>
                <a:moveTo>
                  <a:pt x="16892" y="3650"/>
                </a:moveTo>
                <a:cubicBezTo>
                  <a:pt x="16863" y="3650"/>
                  <a:pt x="16839" y="3697"/>
                  <a:pt x="16839" y="3754"/>
                </a:cubicBezTo>
                <a:lnTo>
                  <a:pt x="16839" y="3974"/>
                </a:lnTo>
                <a:cubicBezTo>
                  <a:pt x="16839" y="4032"/>
                  <a:pt x="16863" y="4077"/>
                  <a:pt x="16892" y="4077"/>
                </a:cubicBezTo>
                <a:cubicBezTo>
                  <a:pt x="16921" y="4077"/>
                  <a:pt x="16944" y="4032"/>
                  <a:pt x="16944" y="3974"/>
                </a:cubicBezTo>
                <a:lnTo>
                  <a:pt x="16944" y="3754"/>
                </a:lnTo>
                <a:cubicBezTo>
                  <a:pt x="16944" y="3697"/>
                  <a:pt x="16921" y="3650"/>
                  <a:pt x="16892" y="3650"/>
                </a:cubicBezTo>
                <a:close/>
                <a:moveTo>
                  <a:pt x="17741" y="3650"/>
                </a:moveTo>
                <a:cubicBezTo>
                  <a:pt x="17712" y="3650"/>
                  <a:pt x="17689" y="3697"/>
                  <a:pt x="17689" y="3754"/>
                </a:cubicBezTo>
                <a:lnTo>
                  <a:pt x="17689" y="3974"/>
                </a:lnTo>
                <a:cubicBezTo>
                  <a:pt x="17689" y="4032"/>
                  <a:pt x="17712" y="4077"/>
                  <a:pt x="17741" y="4077"/>
                </a:cubicBezTo>
                <a:cubicBezTo>
                  <a:pt x="17770" y="4077"/>
                  <a:pt x="17794" y="4032"/>
                  <a:pt x="17794" y="3974"/>
                </a:cubicBezTo>
                <a:lnTo>
                  <a:pt x="17794" y="3754"/>
                </a:lnTo>
                <a:cubicBezTo>
                  <a:pt x="17794" y="3697"/>
                  <a:pt x="17770" y="3650"/>
                  <a:pt x="17741" y="3650"/>
                </a:cubicBezTo>
                <a:close/>
                <a:moveTo>
                  <a:pt x="18055" y="3650"/>
                </a:moveTo>
                <a:cubicBezTo>
                  <a:pt x="18026" y="3650"/>
                  <a:pt x="18002" y="3697"/>
                  <a:pt x="18002" y="3754"/>
                </a:cubicBezTo>
                <a:lnTo>
                  <a:pt x="18002" y="3974"/>
                </a:lnTo>
                <a:cubicBezTo>
                  <a:pt x="18002" y="4032"/>
                  <a:pt x="18026" y="4077"/>
                  <a:pt x="18055" y="4077"/>
                </a:cubicBezTo>
                <a:cubicBezTo>
                  <a:pt x="18085" y="4077"/>
                  <a:pt x="18108" y="4032"/>
                  <a:pt x="18108" y="3974"/>
                </a:cubicBezTo>
                <a:lnTo>
                  <a:pt x="18108" y="3754"/>
                </a:lnTo>
                <a:cubicBezTo>
                  <a:pt x="18108" y="3697"/>
                  <a:pt x="18085" y="3650"/>
                  <a:pt x="18055" y="3650"/>
                </a:cubicBezTo>
                <a:close/>
                <a:moveTo>
                  <a:pt x="18905" y="3650"/>
                </a:moveTo>
                <a:cubicBezTo>
                  <a:pt x="18876" y="3650"/>
                  <a:pt x="18852" y="3697"/>
                  <a:pt x="18852" y="3754"/>
                </a:cubicBezTo>
                <a:lnTo>
                  <a:pt x="18852" y="3974"/>
                </a:lnTo>
                <a:cubicBezTo>
                  <a:pt x="18852" y="4032"/>
                  <a:pt x="18876" y="4077"/>
                  <a:pt x="18905" y="4077"/>
                </a:cubicBezTo>
                <a:cubicBezTo>
                  <a:pt x="18934" y="4077"/>
                  <a:pt x="18958" y="4032"/>
                  <a:pt x="18958" y="3974"/>
                </a:cubicBezTo>
                <a:lnTo>
                  <a:pt x="18958" y="3754"/>
                </a:lnTo>
                <a:cubicBezTo>
                  <a:pt x="18958" y="3697"/>
                  <a:pt x="18934" y="3650"/>
                  <a:pt x="18905" y="3650"/>
                </a:cubicBezTo>
                <a:close/>
                <a:moveTo>
                  <a:pt x="19220" y="3650"/>
                </a:moveTo>
                <a:cubicBezTo>
                  <a:pt x="19191" y="3650"/>
                  <a:pt x="19167" y="3697"/>
                  <a:pt x="19167" y="3754"/>
                </a:cubicBezTo>
                <a:lnTo>
                  <a:pt x="19167" y="3974"/>
                </a:lnTo>
                <a:cubicBezTo>
                  <a:pt x="19167" y="4032"/>
                  <a:pt x="19191" y="4077"/>
                  <a:pt x="19220" y="4077"/>
                </a:cubicBezTo>
                <a:cubicBezTo>
                  <a:pt x="19249" y="4077"/>
                  <a:pt x="19273" y="4032"/>
                  <a:pt x="19273" y="3974"/>
                </a:cubicBezTo>
                <a:lnTo>
                  <a:pt x="19273" y="3754"/>
                </a:lnTo>
                <a:cubicBezTo>
                  <a:pt x="19273" y="3697"/>
                  <a:pt x="19249" y="3650"/>
                  <a:pt x="19220" y="3650"/>
                </a:cubicBezTo>
                <a:close/>
                <a:moveTo>
                  <a:pt x="20069" y="3650"/>
                </a:moveTo>
                <a:cubicBezTo>
                  <a:pt x="20040" y="3650"/>
                  <a:pt x="20016" y="3697"/>
                  <a:pt x="20016" y="3754"/>
                </a:cubicBezTo>
                <a:lnTo>
                  <a:pt x="20016" y="3974"/>
                </a:lnTo>
                <a:cubicBezTo>
                  <a:pt x="20016" y="4032"/>
                  <a:pt x="20040" y="4077"/>
                  <a:pt x="20069" y="4077"/>
                </a:cubicBezTo>
                <a:cubicBezTo>
                  <a:pt x="20099" y="4077"/>
                  <a:pt x="20122" y="4032"/>
                  <a:pt x="20122" y="3974"/>
                </a:cubicBezTo>
                <a:lnTo>
                  <a:pt x="20122" y="3754"/>
                </a:lnTo>
                <a:cubicBezTo>
                  <a:pt x="20122" y="3697"/>
                  <a:pt x="20099" y="3650"/>
                  <a:pt x="20069" y="3650"/>
                </a:cubicBezTo>
                <a:close/>
                <a:moveTo>
                  <a:pt x="20384" y="3650"/>
                </a:moveTo>
                <a:cubicBezTo>
                  <a:pt x="20355" y="3650"/>
                  <a:pt x="20331" y="3697"/>
                  <a:pt x="20331" y="3754"/>
                </a:cubicBezTo>
                <a:lnTo>
                  <a:pt x="20331" y="3974"/>
                </a:lnTo>
                <a:cubicBezTo>
                  <a:pt x="20331" y="4032"/>
                  <a:pt x="20355" y="4077"/>
                  <a:pt x="20384" y="4077"/>
                </a:cubicBezTo>
                <a:cubicBezTo>
                  <a:pt x="20413" y="4077"/>
                  <a:pt x="20436" y="4032"/>
                  <a:pt x="20436" y="3974"/>
                </a:cubicBezTo>
                <a:lnTo>
                  <a:pt x="20436" y="3754"/>
                </a:lnTo>
                <a:cubicBezTo>
                  <a:pt x="20436" y="3697"/>
                  <a:pt x="20413" y="3650"/>
                  <a:pt x="20384" y="3650"/>
                </a:cubicBezTo>
                <a:close/>
                <a:moveTo>
                  <a:pt x="21234" y="3650"/>
                </a:moveTo>
                <a:cubicBezTo>
                  <a:pt x="21204" y="3650"/>
                  <a:pt x="21181" y="3697"/>
                  <a:pt x="21181" y="3754"/>
                </a:cubicBezTo>
                <a:lnTo>
                  <a:pt x="21181" y="3974"/>
                </a:lnTo>
                <a:cubicBezTo>
                  <a:pt x="21181" y="4032"/>
                  <a:pt x="21204" y="4077"/>
                  <a:pt x="21234" y="4077"/>
                </a:cubicBezTo>
                <a:cubicBezTo>
                  <a:pt x="21263" y="4077"/>
                  <a:pt x="21285" y="4032"/>
                  <a:pt x="21285" y="3974"/>
                </a:cubicBezTo>
                <a:lnTo>
                  <a:pt x="21285" y="3754"/>
                </a:lnTo>
                <a:cubicBezTo>
                  <a:pt x="21285" y="3697"/>
                  <a:pt x="21263" y="3650"/>
                  <a:pt x="21234" y="3650"/>
                </a:cubicBezTo>
                <a:close/>
                <a:moveTo>
                  <a:pt x="21547" y="3650"/>
                </a:moveTo>
                <a:cubicBezTo>
                  <a:pt x="21518" y="3650"/>
                  <a:pt x="21495" y="3697"/>
                  <a:pt x="21495" y="3754"/>
                </a:cubicBezTo>
                <a:lnTo>
                  <a:pt x="21495" y="3974"/>
                </a:lnTo>
                <a:cubicBezTo>
                  <a:pt x="21495" y="4032"/>
                  <a:pt x="21518" y="4077"/>
                  <a:pt x="21547" y="4077"/>
                </a:cubicBezTo>
                <a:cubicBezTo>
                  <a:pt x="21576" y="4077"/>
                  <a:pt x="21600" y="4032"/>
                  <a:pt x="21600" y="3974"/>
                </a:cubicBezTo>
                <a:lnTo>
                  <a:pt x="21600" y="3754"/>
                </a:lnTo>
                <a:cubicBezTo>
                  <a:pt x="21600" y="3697"/>
                  <a:pt x="21576" y="3650"/>
                  <a:pt x="21547" y="3650"/>
                </a:cubicBezTo>
                <a:close/>
                <a:moveTo>
                  <a:pt x="53" y="4380"/>
                </a:moveTo>
                <a:cubicBezTo>
                  <a:pt x="24" y="4380"/>
                  <a:pt x="0" y="4427"/>
                  <a:pt x="0" y="4484"/>
                </a:cubicBezTo>
                <a:lnTo>
                  <a:pt x="0" y="4704"/>
                </a:lnTo>
                <a:cubicBezTo>
                  <a:pt x="0" y="4762"/>
                  <a:pt x="24" y="4809"/>
                  <a:pt x="53" y="4809"/>
                </a:cubicBezTo>
                <a:cubicBezTo>
                  <a:pt x="82" y="4809"/>
                  <a:pt x="106" y="4762"/>
                  <a:pt x="106" y="4704"/>
                </a:cubicBezTo>
                <a:lnTo>
                  <a:pt x="106" y="4484"/>
                </a:lnTo>
                <a:cubicBezTo>
                  <a:pt x="106" y="4427"/>
                  <a:pt x="82" y="4380"/>
                  <a:pt x="53" y="4380"/>
                </a:cubicBezTo>
                <a:close/>
                <a:moveTo>
                  <a:pt x="367" y="4380"/>
                </a:moveTo>
                <a:cubicBezTo>
                  <a:pt x="338" y="4380"/>
                  <a:pt x="315" y="4427"/>
                  <a:pt x="315" y="4484"/>
                </a:cubicBezTo>
                <a:lnTo>
                  <a:pt x="315" y="4704"/>
                </a:lnTo>
                <a:cubicBezTo>
                  <a:pt x="315" y="4762"/>
                  <a:pt x="338" y="4809"/>
                  <a:pt x="367" y="4809"/>
                </a:cubicBezTo>
                <a:cubicBezTo>
                  <a:pt x="397" y="4809"/>
                  <a:pt x="420" y="4762"/>
                  <a:pt x="420" y="4704"/>
                </a:cubicBezTo>
                <a:lnTo>
                  <a:pt x="420" y="4484"/>
                </a:lnTo>
                <a:cubicBezTo>
                  <a:pt x="420" y="4427"/>
                  <a:pt x="397" y="4380"/>
                  <a:pt x="367" y="4380"/>
                </a:cubicBezTo>
                <a:close/>
                <a:moveTo>
                  <a:pt x="1217" y="4380"/>
                </a:moveTo>
                <a:cubicBezTo>
                  <a:pt x="1188" y="4380"/>
                  <a:pt x="1164" y="4427"/>
                  <a:pt x="1164" y="4484"/>
                </a:cubicBezTo>
                <a:lnTo>
                  <a:pt x="1164" y="4704"/>
                </a:lnTo>
                <a:cubicBezTo>
                  <a:pt x="1164" y="4762"/>
                  <a:pt x="1188" y="4809"/>
                  <a:pt x="1217" y="4809"/>
                </a:cubicBezTo>
                <a:cubicBezTo>
                  <a:pt x="1246" y="4809"/>
                  <a:pt x="1270" y="4762"/>
                  <a:pt x="1270" y="4704"/>
                </a:cubicBezTo>
                <a:lnTo>
                  <a:pt x="1270" y="4484"/>
                </a:lnTo>
                <a:cubicBezTo>
                  <a:pt x="1270" y="4427"/>
                  <a:pt x="1246" y="4380"/>
                  <a:pt x="1217" y="4380"/>
                </a:cubicBezTo>
                <a:close/>
                <a:moveTo>
                  <a:pt x="1532" y="4380"/>
                </a:moveTo>
                <a:cubicBezTo>
                  <a:pt x="1503" y="4380"/>
                  <a:pt x="1479" y="4427"/>
                  <a:pt x="1479" y="4484"/>
                </a:cubicBezTo>
                <a:lnTo>
                  <a:pt x="1479" y="4704"/>
                </a:lnTo>
                <a:cubicBezTo>
                  <a:pt x="1479" y="4762"/>
                  <a:pt x="1503" y="4809"/>
                  <a:pt x="1532" y="4809"/>
                </a:cubicBezTo>
                <a:cubicBezTo>
                  <a:pt x="1561" y="4809"/>
                  <a:pt x="1584" y="4762"/>
                  <a:pt x="1584" y="4704"/>
                </a:cubicBezTo>
                <a:lnTo>
                  <a:pt x="1584" y="4484"/>
                </a:lnTo>
                <a:cubicBezTo>
                  <a:pt x="1584" y="4427"/>
                  <a:pt x="1561" y="4380"/>
                  <a:pt x="1532" y="4380"/>
                </a:cubicBezTo>
                <a:close/>
                <a:moveTo>
                  <a:pt x="2380" y="4380"/>
                </a:moveTo>
                <a:cubicBezTo>
                  <a:pt x="2351" y="4380"/>
                  <a:pt x="2329" y="4427"/>
                  <a:pt x="2329" y="4484"/>
                </a:cubicBezTo>
                <a:lnTo>
                  <a:pt x="2329" y="4704"/>
                </a:lnTo>
                <a:cubicBezTo>
                  <a:pt x="2329" y="4762"/>
                  <a:pt x="2351" y="4809"/>
                  <a:pt x="2380" y="4809"/>
                </a:cubicBezTo>
                <a:cubicBezTo>
                  <a:pt x="2409" y="4809"/>
                  <a:pt x="2433" y="4762"/>
                  <a:pt x="2433" y="4704"/>
                </a:cubicBezTo>
                <a:lnTo>
                  <a:pt x="2433" y="4484"/>
                </a:lnTo>
                <a:cubicBezTo>
                  <a:pt x="2433" y="4427"/>
                  <a:pt x="2409" y="4380"/>
                  <a:pt x="2380" y="4380"/>
                </a:cubicBezTo>
                <a:close/>
                <a:moveTo>
                  <a:pt x="2695" y="4380"/>
                </a:moveTo>
                <a:cubicBezTo>
                  <a:pt x="2666" y="4380"/>
                  <a:pt x="2643" y="4427"/>
                  <a:pt x="2643" y="4484"/>
                </a:cubicBezTo>
                <a:lnTo>
                  <a:pt x="2643" y="4704"/>
                </a:lnTo>
                <a:cubicBezTo>
                  <a:pt x="2643" y="4762"/>
                  <a:pt x="2666" y="4809"/>
                  <a:pt x="2695" y="4809"/>
                </a:cubicBezTo>
                <a:cubicBezTo>
                  <a:pt x="2724" y="4809"/>
                  <a:pt x="2748" y="4762"/>
                  <a:pt x="2748" y="4704"/>
                </a:cubicBezTo>
                <a:lnTo>
                  <a:pt x="2748" y="4484"/>
                </a:lnTo>
                <a:cubicBezTo>
                  <a:pt x="2748" y="4427"/>
                  <a:pt x="2724" y="4380"/>
                  <a:pt x="2695" y="4380"/>
                </a:cubicBezTo>
                <a:close/>
                <a:moveTo>
                  <a:pt x="3545" y="4380"/>
                </a:moveTo>
                <a:cubicBezTo>
                  <a:pt x="3516" y="4380"/>
                  <a:pt x="3492" y="4427"/>
                  <a:pt x="3492" y="4484"/>
                </a:cubicBezTo>
                <a:lnTo>
                  <a:pt x="3492" y="4704"/>
                </a:lnTo>
                <a:cubicBezTo>
                  <a:pt x="3492" y="4762"/>
                  <a:pt x="3516" y="4809"/>
                  <a:pt x="3545" y="4809"/>
                </a:cubicBezTo>
                <a:cubicBezTo>
                  <a:pt x="3574" y="4809"/>
                  <a:pt x="3598" y="4762"/>
                  <a:pt x="3598" y="4704"/>
                </a:cubicBezTo>
                <a:lnTo>
                  <a:pt x="3598" y="4484"/>
                </a:lnTo>
                <a:cubicBezTo>
                  <a:pt x="3598" y="4427"/>
                  <a:pt x="3574" y="4380"/>
                  <a:pt x="3545" y="4380"/>
                </a:cubicBezTo>
                <a:close/>
                <a:moveTo>
                  <a:pt x="3859" y="4380"/>
                </a:moveTo>
                <a:cubicBezTo>
                  <a:pt x="3830" y="4380"/>
                  <a:pt x="3806" y="4427"/>
                  <a:pt x="3806" y="4484"/>
                </a:cubicBezTo>
                <a:lnTo>
                  <a:pt x="3806" y="4704"/>
                </a:lnTo>
                <a:cubicBezTo>
                  <a:pt x="3806" y="4762"/>
                  <a:pt x="3830" y="4809"/>
                  <a:pt x="3859" y="4809"/>
                </a:cubicBezTo>
                <a:cubicBezTo>
                  <a:pt x="3888" y="4809"/>
                  <a:pt x="3912" y="4762"/>
                  <a:pt x="3912" y="4704"/>
                </a:cubicBezTo>
                <a:lnTo>
                  <a:pt x="3912" y="4484"/>
                </a:lnTo>
                <a:cubicBezTo>
                  <a:pt x="3912" y="4427"/>
                  <a:pt x="3888" y="4380"/>
                  <a:pt x="3859" y="4380"/>
                </a:cubicBezTo>
                <a:close/>
                <a:moveTo>
                  <a:pt x="4709" y="4380"/>
                </a:moveTo>
                <a:cubicBezTo>
                  <a:pt x="4680" y="4380"/>
                  <a:pt x="4656" y="4427"/>
                  <a:pt x="4656" y="4484"/>
                </a:cubicBezTo>
                <a:lnTo>
                  <a:pt x="4656" y="4704"/>
                </a:lnTo>
                <a:cubicBezTo>
                  <a:pt x="4656" y="4762"/>
                  <a:pt x="4680" y="4809"/>
                  <a:pt x="4709" y="4809"/>
                </a:cubicBezTo>
                <a:cubicBezTo>
                  <a:pt x="4738" y="4809"/>
                  <a:pt x="4762" y="4762"/>
                  <a:pt x="4762" y="4704"/>
                </a:cubicBezTo>
                <a:lnTo>
                  <a:pt x="4762" y="4484"/>
                </a:lnTo>
                <a:cubicBezTo>
                  <a:pt x="4762" y="4427"/>
                  <a:pt x="4738" y="4380"/>
                  <a:pt x="4709" y="4380"/>
                </a:cubicBezTo>
                <a:close/>
                <a:moveTo>
                  <a:pt x="5023" y="4380"/>
                </a:moveTo>
                <a:cubicBezTo>
                  <a:pt x="4994" y="4380"/>
                  <a:pt x="4970" y="4427"/>
                  <a:pt x="4970" y="4484"/>
                </a:cubicBezTo>
                <a:lnTo>
                  <a:pt x="4970" y="4704"/>
                </a:lnTo>
                <a:cubicBezTo>
                  <a:pt x="4970" y="4762"/>
                  <a:pt x="4994" y="4809"/>
                  <a:pt x="5023" y="4809"/>
                </a:cubicBezTo>
                <a:cubicBezTo>
                  <a:pt x="5053" y="4809"/>
                  <a:pt x="5076" y="4762"/>
                  <a:pt x="5076" y="4704"/>
                </a:cubicBezTo>
                <a:lnTo>
                  <a:pt x="5076" y="4484"/>
                </a:lnTo>
                <a:cubicBezTo>
                  <a:pt x="5076" y="4427"/>
                  <a:pt x="5053" y="4380"/>
                  <a:pt x="5023" y="4380"/>
                </a:cubicBezTo>
                <a:close/>
                <a:moveTo>
                  <a:pt x="5873" y="4380"/>
                </a:moveTo>
                <a:cubicBezTo>
                  <a:pt x="5844" y="4380"/>
                  <a:pt x="5820" y="4427"/>
                  <a:pt x="5820" y="4484"/>
                </a:cubicBezTo>
                <a:lnTo>
                  <a:pt x="5820" y="4704"/>
                </a:lnTo>
                <a:cubicBezTo>
                  <a:pt x="5820" y="4762"/>
                  <a:pt x="5844" y="4809"/>
                  <a:pt x="5873" y="4809"/>
                </a:cubicBezTo>
                <a:cubicBezTo>
                  <a:pt x="5902" y="4809"/>
                  <a:pt x="5926" y="4762"/>
                  <a:pt x="5926" y="4704"/>
                </a:cubicBezTo>
                <a:lnTo>
                  <a:pt x="5926" y="4484"/>
                </a:lnTo>
                <a:cubicBezTo>
                  <a:pt x="5926" y="4427"/>
                  <a:pt x="5902" y="4380"/>
                  <a:pt x="5873" y="4380"/>
                </a:cubicBezTo>
                <a:close/>
                <a:moveTo>
                  <a:pt x="6188" y="4380"/>
                </a:moveTo>
                <a:cubicBezTo>
                  <a:pt x="6159" y="4380"/>
                  <a:pt x="6135" y="4427"/>
                  <a:pt x="6135" y="4484"/>
                </a:cubicBezTo>
                <a:lnTo>
                  <a:pt x="6135" y="4704"/>
                </a:lnTo>
                <a:cubicBezTo>
                  <a:pt x="6135" y="4762"/>
                  <a:pt x="6159" y="4809"/>
                  <a:pt x="6188" y="4809"/>
                </a:cubicBezTo>
                <a:cubicBezTo>
                  <a:pt x="6217" y="4809"/>
                  <a:pt x="6240" y="4762"/>
                  <a:pt x="6240" y="4704"/>
                </a:cubicBezTo>
                <a:lnTo>
                  <a:pt x="6240" y="4484"/>
                </a:lnTo>
                <a:cubicBezTo>
                  <a:pt x="6240" y="4427"/>
                  <a:pt x="6217" y="4380"/>
                  <a:pt x="6188" y="4380"/>
                </a:cubicBezTo>
                <a:close/>
                <a:moveTo>
                  <a:pt x="7036" y="4380"/>
                </a:moveTo>
                <a:cubicBezTo>
                  <a:pt x="7007" y="4380"/>
                  <a:pt x="6984" y="4427"/>
                  <a:pt x="6984" y="4484"/>
                </a:cubicBezTo>
                <a:lnTo>
                  <a:pt x="6984" y="4704"/>
                </a:lnTo>
                <a:cubicBezTo>
                  <a:pt x="6984" y="4762"/>
                  <a:pt x="7007" y="4809"/>
                  <a:pt x="7036" y="4809"/>
                </a:cubicBezTo>
                <a:cubicBezTo>
                  <a:pt x="7065" y="4809"/>
                  <a:pt x="7089" y="4762"/>
                  <a:pt x="7089" y="4704"/>
                </a:cubicBezTo>
                <a:lnTo>
                  <a:pt x="7089" y="4484"/>
                </a:lnTo>
                <a:cubicBezTo>
                  <a:pt x="7089" y="4427"/>
                  <a:pt x="7065" y="4380"/>
                  <a:pt x="7036" y="4380"/>
                </a:cubicBezTo>
                <a:close/>
                <a:moveTo>
                  <a:pt x="7351" y="4380"/>
                </a:moveTo>
                <a:cubicBezTo>
                  <a:pt x="7322" y="4380"/>
                  <a:pt x="7299" y="4427"/>
                  <a:pt x="7299" y="4484"/>
                </a:cubicBezTo>
                <a:lnTo>
                  <a:pt x="7299" y="4704"/>
                </a:lnTo>
                <a:cubicBezTo>
                  <a:pt x="7299" y="4762"/>
                  <a:pt x="7322" y="4809"/>
                  <a:pt x="7351" y="4809"/>
                </a:cubicBezTo>
                <a:cubicBezTo>
                  <a:pt x="7380" y="4809"/>
                  <a:pt x="7404" y="4762"/>
                  <a:pt x="7404" y="4704"/>
                </a:cubicBezTo>
                <a:lnTo>
                  <a:pt x="7404" y="4484"/>
                </a:lnTo>
                <a:cubicBezTo>
                  <a:pt x="7404" y="4427"/>
                  <a:pt x="7380" y="4380"/>
                  <a:pt x="7351" y="4380"/>
                </a:cubicBezTo>
                <a:close/>
                <a:moveTo>
                  <a:pt x="8201" y="4380"/>
                </a:moveTo>
                <a:cubicBezTo>
                  <a:pt x="8171" y="4380"/>
                  <a:pt x="8148" y="4427"/>
                  <a:pt x="8148" y="4484"/>
                </a:cubicBezTo>
                <a:lnTo>
                  <a:pt x="8148" y="4704"/>
                </a:lnTo>
                <a:cubicBezTo>
                  <a:pt x="8148" y="4762"/>
                  <a:pt x="8171" y="4809"/>
                  <a:pt x="8201" y="4809"/>
                </a:cubicBezTo>
                <a:cubicBezTo>
                  <a:pt x="8230" y="4809"/>
                  <a:pt x="8254" y="4762"/>
                  <a:pt x="8254" y="4704"/>
                </a:cubicBezTo>
                <a:lnTo>
                  <a:pt x="8254" y="4484"/>
                </a:lnTo>
                <a:cubicBezTo>
                  <a:pt x="8254" y="4427"/>
                  <a:pt x="8230" y="4380"/>
                  <a:pt x="8201" y="4380"/>
                </a:cubicBezTo>
                <a:close/>
                <a:moveTo>
                  <a:pt x="8515" y="4380"/>
                </a:moveTo>
                <a:cubicBezTo>
                  <a:pt x="8486" y="4380"/>
                  <a:pt x="8462" y="4427"/>
                  <a:pt x="8462" y="4484"/>
                </a:cubicBezTo>
                <a:lnTo>
                  <a:pt x="8462" y="4704"/>
                </a:lnTo>
                <a:cubicBezTo>
                  <a:pt x="8462" y="4762"/>
                  <a:pt x="8486" y="4809"/>
                  <a:pt x="8515" y="4809"/>
                </a:cubicBezTo>
                <a:cubicBezTo>
                  <a:pt x="8544" y="4809"/>
                  <a:pt x="8568" y="4762"/>
                  <a:pt x="8568" y="4704"/>
                </a:cubicBezTo>
                <a:lnTo>
                  <a:pt x="8568" y="4484"/>
                </a:lnTo>
                <a:cubicBezTo>
                  <a:pt x="8568" y="4427"/>
                  <a:pt x="8544" y="4380"/>
                  <a:pt x="8515" y="4380"/>
                </a:cubicBezTo>
                <a:close/>
                <a:moveTo>
                  <a:pt x="9365" y="4380"/>
                </a:moveTo>
                <a:cubicBezTo>
                  <a:pt x="9336" y="4380"/>
                  <a:pt x="9312" y="4427"/>
                  <a:pt x="9312" y="4484"/>
                </a:cubicBezTo>
                <a:lnTo>
                  <a:pt x="9312" y="4704"/>
                </a:lnTo>
                <a:cubicBezTo>
                  <a:pt x="9312" y="4762"/>
                  <a:pt x="9336" y="4809"/>
                  <a:pt x="9365" y="4809"/>
                </a:cubicBezTo>
                <a:cubicBezTo>
                  <a:pt x="9394" y="4809"/>
                  <a:pt x="9418" y="4762"/>
                  <a:pt x="9418" y="4704"/>
                </a:cubicBezTo>
                <a:lnTo>
                  <a:pt x="9418" y="4484"/>
                </a:lnTo>
                <a:cubicBezTo>
                  <a:pt x="9418" y="4427"/>
                  <a:pt x="9394" y="4380"/>
                  <a:pt x="9365" y="4380"/>
                </a:cubicBezTo>
                <a:close/>
                <a:moveTo>
                  <a:pt x="9679" y="4380"/>
                </a:moveTo>
                <a:cubicBezTo>
                  <a:pt x="9650" y="4380"/>
                  <a:pt x="9626" y="4427"/>
                  <a:pt x="9626" y="4484"/>
                </a:cubicBezTo>
                <a:lnTo>
                  <a:pt x="9626" y="4704"/>
                </a:lnTo>
                <a:cubicBezTo>
                  <a:pt x="9626" y="4762"/>
                  <a:pt x="9650" y="4809"/>
                  <a:pt x="9679" y="4809"/>
                </a:cubicBezTo>
                <a:cubicBezTo>
                  <a:pt x="9708" y="4809"/>
                  <a:pt x="9732" y="4762"/>
                  <a:pt x="9732" y="4704"/>
                </a:cubicBezTo>
                <a:lnTo>
                  <a:pt x="9732" y="4484"/>
                </a:lnTo>
                <a:cubicBezTo>
                  <a:pt x="9732" y="4427"/>
                  <a:pt x="9708" y="4380"/>
                  <a:pt x="9679" y="4380"/>
                </a:cubicBezTo>
                <a:close/>
                <a:moveTo>
                  <a:pt x="10529" y="4380"/>
                </a:moveTo>
                <a:cubicBezTo>
                  <a:pt x="10500" y="4380"/>
                  <a:pt x="10476" y="4427"/>
                  <a:pt x="10476" y="4484"/>
                </a:cubicBezTo>
                <a:lnTo>
                  <a:pt x="10476" y="4704"/>
                </a:lnTo>
                <a:cubicBezTo>
                  <a:pt x="10476" y="4762"/>
                  <a:pt x="10500" y="4809"/>
                  <a:pt x="10529" y="4809"/>
                </a:cubicBezTo>
                <a:cubicBezTo>
                  <a:pt x="10558" y="4809"/>
                  <a:pt x="10582" y="4762"/>
                  <a:pt x="10582" y="4704"/>
                </a:cubicBezTo>
                <a:lnTo>
                  <a:pt x="10582" y="4484"/>
                </a:lnTo>
                <a:cubicBezTo>
                  <a:pt x="10582" y="4427"/>
                  <a:pt x="10558" y="4380"/>
                  <a:pt x="10529" y="4380"/>
                </a:cubicBezTo>
                <a:close/>
                <a:moveTo>
                  <a:pt x="10844" y="4380"/>
                </a:moveTo>
                <a:cubicBezTo>
                  <a:pt x="10814" y="4380"/>
                  <a:pt x="10791" y="4427"/>
                  <a:pt x="10791" y="4484"/>
                </a:cubicBezTo>
                <a:lnTo>
                  <a:pt x="10791" y="4704"/>
                </a:lnTo>
                <a:cubicBezTo>
                  <a:pt x="10791" y="4762"/>
                  <a:pt x="10814" y="4809"/>
                  <a:pt x="10844" y="4809"/>
                </a:cubicBezTo>
                <a:cubicBezTo>
                  <a:pt x="10873" y="4809"/>
                  <a:pt x="10895" y="4762"/>
                  <a:pt x="10895" y="4704"/>
                </a:cubicBezTo>
                <a:lnTo>
                  <a:pt x="10895" y="4484"/>
                </a:lnTo>
                <a:cubicBezTo>
                  <a:pt x="10895" y="4427"/>
                  <a:pt x="10873" y="4380"/>
                  <a:pt x="10844" y="4380"/>
                </a:cubicBezTo>
                <a:close/>
                <a:moveTo>
                  <a:pt x="11692" y="4380"/>
                </a:moveTo>
                <a:cubicBezTo>
                  <a:pt x="11663" y="4380"/>
                  <a:pt x="11640" y="4427"/>
                  <a:pt x="11640" y="4484"/>
                </a:cubicBezTo>
                <a:lnTo>
                  <a:pt x="11640" y="4704"/>
                </a:lnTo>
                <a:cubicBezTo>
                  <a:pt x="11640" y="4762"/>
                  <a:pt x="11663" y="4809"/>
                  <a:pt x="11692" y="4809"/>
                </a:cubicBezTo>
                <a:cubicBezTo>
                  <a:pt x="11721" y="4809"/>
                  <a:pt x="11745" y="4762"/>
                  <a:pt x="11745" y="4704"/>
                </a:cubicBezTo>
                <a:lnTo>
                  <a:pt x="11745" y="4484"/>
                </a:lnTo>
                <a:cubicBezTo>
                  <a:pt x="11745" y="4427"/>
                  <a:pt x="11721" y="4380"/>
                  <a:pt x="11692" y="4380"/>
                </a:cubicBezTo>
                <a:close/>
                <a:moveTo>
                  <a:pt x="12007" y="4380"/>
                </a:moveTo>
                <a:cubicBezTo>
                  <a:pt x="11978" y="4380"/>
                  <a:pt x="11955" y="4427"/>
                  <a:pt x="11955" y="4484"/>
                </a:cubicBezTo>
                <a:lnTo>
                  <a:pt x="11955" y="4704"/>
                </a:lnTo>
                <a:cubicBezTo>
                  <a:pt x="11955" y="4762"/>
                  <a:pt x="11978" y="4809"/>
                  <a:pt x="12007" y="4809"/>
                </a:cubicBezTo>
                <a:cubicBezTo>
                  <a:pt x="12036" y="4809"/>
                  <a:pt x="12060" y="4762"/>
                  <a:pt x="12060" y="4704"/>
                </a:cubicBezTo>
                <a:lnTo>
                  <a:pt x="12060" y="4484"/>
                </a:lnTo>
                <a:cubicBezTo>
                  <a:pt x="12060" y="4427"/>
                  <a:pt x="12036" y="4380"/>
                  <a:pt x="12007" y="4380"/>
                </a:cubicBezTo>
                <a:close/>
                <a:moveTo>
                  <a:pt x="12856" y="4380"/>
                </a:moveTo>
                <a:cubicBezTo>
                  <a:pt x="12827" y="4380"/>
                  <a:pt x="12804" y="4427"/>
                  <a:pt x="12804" y="4484"/>
                </a:cubicBezTo>
                <a:lnTo>
                  <a:pt x="12804" y="4704"/>
                </a:lnTo>
                <a:cubicBezTo>
                  <a:pt x="12804" y="4762"/>
                  <a:pt x="12827" y="4809"/>
                  <a:pt x="12856" y="4809"/>
                </a:cubicBezTo>
                <a:cubicBezTo>
                  <a:pt x="12886" y="4809"/>
                  <a:pt x="12909" y="4762"/>
                  <a:pt x="12909" y="4704"/>
                </a:cubicBezTo>
                <a:lnTo>
                  <a:pt x="12909" y="4484"/>
                </a:lnTo>
                <a:cubicBezTo>
                  <a:pt x="12909" y="4427"/>
                  <a:pt x="12886" y="4380"/>
                  <a:pt x="12856" y="4380"/>
                </a:cubicBezTo>
                <a:close/>
                <a:moveTo>
                  <a:pt x="13171" y="4380"/>
                </a:moveTo>
                <a:cubicBezTo>
                  <a:pt x="13142" y="4380"/>
                  <a:pt x="13118" y="4427"/>
                  <a:pt x="13118" y="4484"/>
                </a:cubicBezTo>
                <a:lnTo>
                  <a:pt x="13118" y="4704"/>
                </a:lnTo>
                <a:cubicBezTo>
                  <a:pt x="13118" y="4762"/>
                  <a:pt x="13142" y="4809"/>
                  <a:pt x="13171" y="4809"/>
                </a:cubicBezTo>
                <a:cubicBezTo>
                  <a:pt x="13200" y="4809"/>
                  <a:pt x="13224" y="4762"/>
                  <a:pt x="13224" y="4704"/>
                </a:cubicBezTo>
                <a:lnTo>
                  <a:pt x="13224" y="4484"/>
                </a:lnTo>
                <a:cubicBezTo>
                  <a:pt x="13224" y="4427"/>
                  <a:pt x="13200" y="4380"/>
                  <a:pt x="13171" y="4380"/>
                </a:cubicBezTo>
                <a:close/>
                <a:moveTo>
                  <a:pt x="14021" y="4380"/>
                </a:moveTo>
                <a:cubicBezTo>
                  <a:pt x="13992" y="4380"/>
                  <a:pt x="13968" y="4427"/>
                  <a:pt x="13968" y="4484"/>
                </a:cubicBezTo>
                <a:lnTo>
                  <a:pt x="13968" y="4704"/>
                </a:lnTo>
                <a:cubicBezTo>
                  <a:pt x="13968" y="4762"/>
                  <a:pt x="13992" y="4809"/>
                  <a:pt x="14021" y="4809"/>
                </a:cubicBezTo>
                <a:cubicBezTo>
                  <a:pt x="14050" y="4809"/>
                  <a:pt x="14074" y="4762"/>
                  <a:pt x="14074" y="4704"/>
                </a:cubicBezTo>
                <a:lnTo>
                  <a:pt x="14074" y="4484"/>
                </a:lnTo>
                <a:cubicBezTo>
                  <a:pt x="14074" y="4427"/>
                  <a:pt x="14050" y="4380"/>
                  <a:pt x="14021" y="4380"/>
                </a:cubicBezTo>
                <a:close/>
                <a:moveTo>
                  <a:pt x="14335" y="4380"/>
                </a:moveTo>
                <a:cubicBezTo>
                  <a:pt x="14306" y="4380"/>
                  <a:pt x="14282" y="4427"/>
                  <a:pt x="14282" y="4484"/>
                </a:cubicBezTo>
                <a:lnTo>
                  <a:pt x="14282" y="4704"/>
                </a:lnTo>
                <a:cubicBezTo>
                  <a:pt x="14282" y="4762"/>
                  <a:pt x="14306" y="4809"/>
                  <a:pt x="14335" y="4809"/>
                </a:cubicBezTo>
                <a:cubicBezTo>
                  <a:pt x="14364" y="4809"/>
                  <a:pt x="14388" y="4762"/>
                  <a:pt x="14388" y="4704"/>
                </a:cubicBezTo>
                <a:lnTo>
                  <a:pt x="14388" y="4484"/>
                </a:lnTo>
                <a:cubicBezTo>
                  <a:pt x="14388" y="4427"/>
                  <a:pt x="14364" y="4380"/>
                  <a:pt x="14335" y="4380"/>
                </a:cubicBezTo>
                <a:close/>
                <a:moveTo>
                  <a:pt x="15185" y="4380"/>
                </a:moveTo>
                <a:cubicBezTo>
                  <a:pt x="15156" y="4380"/>
                  <a:pt x="15132" y="4427"/>
                  <a:pt x="15132" y="4484"/>
                </a:cubicBezTo>
                <a:lnTo>
                  <a:pt x="15132" y="4704"/>
                </a:lnTo>
                <a:cubicBezTo>
                  <a:pt x="15132" y="4762"/>
                  <a:pt x="15156" y="4809"/>
                  <a:pt x="15185" y="4809"/>
                </a:cubicBezTo>
                <a:cubicBezTo>
                  <a:pt x="15214" y="4809"/>
                  <a:pt x="15237" y="4762"/>
                  <a:pt x="15237" y="4704"/>
                </a:cubicBezTo>
                <a:lnTo>
                  <a:pt x="15237" y="4484"/>
                </a:lnTo>
                <a:cubicBezTo>
                  <a:pt x="15237" y="4427"/>
                  <a:pt x="15214" y="4380"/>
                  <a:pt x="15185" y="4380"/>
                </a:cubicBezTo>
                <a:close/>
                <a:moveTo>
                  <a:pt x="15500" y="4380"/>
                </a:moveTo>
                <a:cubicBezTo>
                  <a:pt x="15470" y="4380"/>
                  <a:pt x="15447" y="4427"/>
                  <a:pt x="15447" y="4484"/>
                </a:cubicBezTo>
                <a:lnTo>
                  <a:pt x="15447" y="4704"/>
                </a:lnTo>
                <a:cubicBezTo>
                  <a:pt x="15447" y="4762"/>
                  <a:pt x="15470" y="4809"/>
                  <a:pt x="15500" y="4809"/>
                </a:cubicBezTo>
                <a:cubicBezTo>
                  <a:pt x="15529" y="4809"/>
                  <a:pt x="15551" y="4762"/>
                  <a:pt x="15551" y="4704"/>
                </a:cubicBezTo>
                <a:lnTo>
                  <a:pt x="15551" y="4484"/>
                </a:lnTo>
                <a:cubicBezTo>
                  <a:pt x="15551" y="4427"/>
                  <a:pt x="15529" y="4380"/>
                  <a:pt x="15500" y="4380"/>
                </a:cubicBezTo>
                <a:close/>
                <a:moveTo>
                  <a:pt x="16349" y="4380"/>
                </a:moveTo>
                <a:cubicBezTo>
                  <a:pt x="16320" y="4380"/>
                  <a:pt x="16296" y="4427"/>
                  <a:pt x="16296" y="4484"/>
                </a:cubicBezTo>
                <a:lnTo>
                  <a:pt x="16296" y="4704"/>
                </a:lnTo>
                <a:cubicBezTo>
                  <a:pt x="16296" y="4762"/>
                  <a:pt x="16320" y="4809"/>
                  <a:pt x="16349" y="4809"/>
                </a:cubicBezTo>
                <a:cubicBezTo>
                  <a:pt x="16378" y="4809"/>
                  <a:pt x="16401" y="4762"/>
                  <a:pt x="16401" y="4704"/>
                </a:cubicBezTo>
                <a:lnTo>
                  <a:pt x="16401" y="4484"/>
                </a:lnTo>
                <a:cubicBezTo>
                  <a:pt x="16401" y="4427"/>
                  <a:pt x="16378" y="4380"/>
                  <a:pt x="16349" y="4380"/>
                </a:cubicBezTo>
                <a:close/>
                <a:moveTo>
                  <a:pt x="16663" y="4380"/>
                </a:moveTo>
                <a:cubicBezTo>
                  <a:pt x="16634" y="4380"/>
                  <a:pt x="16611" y="4427"/>
                  <a:pt x="16611" y="4484"/>
                </a:cubicBezTo>
                <a:lnTo>
                  <a:pt x="16611" y="4704"/>
                </a:lnTo>
                <a:cubicBezTo>
                  <a:pt x="16611" y="4762"/>
                  <a:pt x="16634" y="4809"/>
                  <a:pt x="16663" y="4809"/>
                </a:cubicBezTo>
                <a:cubicBezTo>
                  <a:pt x="16692" y="4809"/>
                  <a:pt x="16716" y="4762"/>
                  <a:pt x="16716" y="4704"/>
                </a:cubicBezTo>
                <a:lnTo>
                  <a:pt x="16716" y="4484"/>
                </a:lnTo>
                <a:cubicBezTo>
                  <a:pt x="16716" y="4427"/>
                  <a:pt x="16692" y="4380"/>
                  <a:pt x="16663" y="4380"/>
                </a:cubicBezTo>
                <a:close/>
                <a:moveTo>
                  <a:pt x="17512" y="4380"/>
                </a:moveTo>
                <a:cubicBezTo>
                  <a:pt x="17483" y="4380"/>
                  <a:pt x="17459" y="4427"/>
                  <a:pt x="17459" y="4484"/>
                </a:cubicBezTo>
                <a:lnTo>
                  <a:pt x="17459" y="4704"/>
                </a:lnTo>
                <a:cubicBezTo>
                  <a:pt x="17459" y="4762"/>
                  <a:pt x="17483" y="4809"/>
                  <a:pt x="17512" y="4809"/>
                </a:cubicBezTo>
                <a:cubicBezTo>
                  <a:pt x="17541" y="4809"/>
                  <a:pt x="17565" y="4762"/>
                  <a:pt x="17565" y="4704"/>
                </a:cubicBezTo>
                <a:lnTo>
                  <a:pt x="17565" y="4484"/>
                </a:lnTo>
                <a:cubicBezTo>
                  <a:pt x="17565" y="4427"/>
                  <a:pt x="17541" y="4380"/>
                  <a:pt x="17512" y="4380"/>
                </a:cubicBezTo>
                <a:close/>
                <a:moveTo>
                  <a:pt x="17827" y="4380"/>
                </a:moveTo>
                <a:cubicBezTo>
                  <a:pt x="17798" y="4380"/>
                  <a:pt x="17774" y="4427"/>
                  <a:pt x="17774" y="4484"/>
                </a:cubicBezTo>
                <a:lnTo>
                  <a:pt x="17774" y="4704"/>
                </a:lnTo>
                <a:cubicBezTo>
                  <a:pt x="17774" y="4762"/>
                  <a:pt x="17798" y="4809"/>
                  <a:pt x="17827" y="4809"/>
                </a:cubicBezTo>
                <a:cubicBezTo>
                  <a:pt x="17856" y="4809"/>
                  <a:pt x="17880" y="4762"/>
                  <a:pt x="17880" y="4704"/>
                </a:cubicBezTo>
                <a:lnTo>
                  <a:pt x="17880" y="4484"/>
                </a:lnTo>
                <a:cubicBezTo>
                  <a:pt x="17880" y="4427"/>
                  <a:pt x="17856" y="4380"/>
                  <a:pt x="17827" y="4380"/>
                </a:cubicBezTo>
                <a:close/>
                <a:moveTo>
                  <a:pt x="18677" y="4380"/>
                </a:moveTo>
                <a:cubicBezTo>
                  <a:pt x="18648" y="4380"/>
                  <a:pt x="18624" y="4427"/>
                  <a:pt x="18624" y="4484"/>
                </a:cubicBezTo>
                <a:lnTo>
                  <a:pt x="18624" y="4704"/>
                </a:lnTo>
                <a:cubicBezTo>
                  <a:pt x="18624" y="4762"/>
                  <a:pt x="18648" y="4809"/>
                  <a:pt x="18677" y="4809"/>
                </a:cubicBezTo>
                <a:cubicBezTo>
                  <a:pt x="18706" y="4809"/>
                  <a:pt x="18730" y="4762"/>
                  <a:pt x="18730" y="4704"/>
                </a:cubicBezTo>
                <a:lnTo>
                  <a:pt x="18730" y="4484"/>
                </a:lnTo>
                <a:cubicBezTo>
                  <a:pt x="18730" y="4427"/>
                  <a:pt x="18706" y="4380"/>
                  <a:pt x="18677" y="4380"/>
                </a:cubicBezTo>
                <a:close/>
                <a:moveTo>
                  <a:pt x="18991" y="4380"/>
                </a:moveTo>
                <a:cubicBezTo>
                  <a:pt x="18962" y="4380"/>
                  <a:pt x="18938" y="4427"/>
                  <a:pt x="18938" y="4484"/>
                </a:cubicBezTo>
                <a:lnTo>
                  <a:pt x="18938" y="4704"/>
                </a:lnTo>
                <a:cubicBezTo>
                  <a:pt x="18938" y="4762"/>
                  <a:pt x="18962" y="4809"/>
                  <a:pt x="18991" y="4809"/>
                </a:cubicBezTo>
                <a:cubicBezTo>
                  <a:pt x="19020" y="4809"/>
                  <a:pt x="19044" y="4762"/>
                  <a:pt x="19044" y="4704"/>
                </a:cubicBezTo>
                <a:lnTo>
                  <a:pt x="19044" y="4484"/>
                </a:lnTo>
                <a:cubicBezTo>
                  <a:pt x="19044" y="4427"/>
                  <a:pt x="19020" y="4380"/>
                  <a:pt x="18991" y="4380"/>
                </a:cubicBezTo>
                <a:close/>
                <a:moveTo>
                  <a:pt x="19841" y="4380"/>
                </a:moveTo>
                <a:cubicBezTo>
                  <a:pt x="19812" y="4380"/>
                  <a:pt x="19788" y="4427"/>
                  <a:pt x="19788" y="4484"/>
                </a:cubicBezTo>
                <a:lnTo>
                  <a:pt x="19788" y="4704"/>
                </a:lnTo>
                <a:cubicBezTo>
                  <a:pt x="19788" y="4762"/>
                  <a:pt x="19812" y="4809"/>
                  <a:pt x="19841" y="4809"/>
                </a:cubicBezTo>
                <a:cubicBezTo>
                  <a:pt x="19870" y="4809"/>
                  <a:pt x="19894" y="4762"/>
                  <a:pt x="19894" y="4704"/>
                </a:cubicBezTo>
                <a:lnTo>
                  <a:pt x="19894" y="4484"/>
                </a:lnTo>
                <a:cubicBezTo>
                  <a:pt x="19894" y="4427"/>
                  <a:pt x="19870" y="4380"/>
                  <a:pt x="19841" y="4380"/>
                </a:cubicBezTo>
                <a:close/>
                <a:moveTo>
                  <a:pt x="20155" y="4380"/>
                </a:moveTo>
                <a:cubicBezTo>
                  <a:pt x="20126" y="4380"/>
                  <a:pt x="20102" y="4427"/>
                  <a:pt x="20102" y="4484"/>
                </a:cubicBezTo>
                <a:lnTo>
                  <a:pt x="20102" y="4704"/>
                </a:lnTo>
                <a:cubicBezTo>
                  <a:pt x="20102" y="4762"/>
                  <a:pt x="20126" y="4809"/>
                  <a:pt x="20155" y="4809"/>
                </a:cubicBezTo>
                <a:cubicBezTo>
                  <a:pt x="20184" y="4809"/>
                  <a:pt x="20207" y="4762"/>
                  <a:pt x="20207" y="4704"/>
                </a:cubicBezTo>
                <a:lnTo>
                  <a:pt x="20207" y="4484"/>
                </a:lnTo>
                <a:cubicBezTo>
                  <a:pt x="20207" y="4427"/>
                  <a:pt x="20184" y="4380"/>
                  <a:pt x="20155" y="4380"/>
                </a:cubicBezTo>
                <a:close/>
                <a:moveTo>
                  <a:pt x="21004" y="4380"/>
                </a:moveTo>
                <a:cubicBezTo>
                  <a:pt x="20975" y="4380"/>
                  <a:pt x="20952" y="4427"/>
                  <a:pt x="20952" y="4484"/>
                </a:cubicBezTo>
                <a:lnTo>
                  <a:pt x="20952" y="4704"/>
                </a:lnTo>
                <a:cubicBezTo>
                  <a:pt x="20952" y="4762"/>
                  <a:pt x="20975" y="4809"/>
                  <a:pt x="21004" y="4809"/>
                </a:cubicBezTo>
                <a:cubicBezTo>
                  <a:pt x="21033" y="4809"/>
                  <a:pt x="21057" y="4762"/>
                  <a:pt x="21057" y="4704"/>
                </a:cubicBezTo>
                <a:lnTo>
                  <a:pt x="21057" y="4484"/>
                </a:lnTo>
                <a:cubicBezTo>
                  <a:pt x="21057" y="4427"/>
                  <a:pt x="21033" y="4380"/>
                  <a:pt x="21004" y="4380"/>
                </a:cubicBezTo>
                <a:close/>
                <a:moveTo>
                  <a:pt x="21319" y="4380"/>
                </a:moveTo>
                <a:cubicBezTo>
                  <a:pt x="21289" y="4380"/>
                  <a:pt x="21267" y="4427"/>
                  <a:pt x="21267" y="4484"/>
                </a:cubicBezTo>
                <a:lnTo>
                  <a:pt x="21267" y="4704"/>
                </a:lnTo>
                <a:cubicBezTo>
                  <a:pt x="21267" y="4762"/>
                  <a:pt x="21289" y="4809"/>
                  <a:pt x="21319" y="4809"/>
                </a:cubicBezTo>
                <a:cubicBezTo>
                  <a:pt x="21348" y="4809"/>
                  <a:pt x="21372" y="4762"/>
                  <a:pt x="21372" y="4704"/>
                </a:cubicBezTo>
                <a:lnTo>
                  <a:pt x="21372" y="4484"/>
                </a:lnTo>
                <a:cubicBezTo>
                  <a:pt x="21372" y="4427"/>
                  <a:pt x="21348" y="4380"/>
                  <a:pt x="21319" y="4380"/>
                </a:cubicBezTo>
                <a:close/>
                <a:moveTo>
                  <a:pt x="281" y="5110"/>
                </a:moveTo>
                <a:cubicBezTo>
                  <a:pt x="252" y="5110"/>
                  <a:pt x="228" y="5157"/>
                  <a:pt x="228" y="5214"/>
                </a:cubicBezTo>
                <a:lnTo>
                  <a:pt x="228" y="5434"/>
                </a:lnTo>
                <a:cubicBezTo>
                  <a:pt x="228" y="5492"/>
                  <a:pt x="252" y="5539"/>
                  <a:pt x="281" y="5539"/>
                </a:cubicBezTo>
                <a:cubicBezTo>
                  <a:pt x="311" y="5539"/>
                  <a:pt x="334" y="5492"/>
                  <a:pt x="334" y="5434"/>
                </a:cubicBezTo>
                <a:lnTo>
                  <a:pt x="334" y="5214"/>
                </a:lnTo>
                <a:cubicBezTo>
                  <a:pt x="334" y="5157"/>
                  <a:pt x="311" y="5110"/>
                  <a:pt x="281" y="5110"/>
                </a:cubicBezTo>
                <a:close/>
                <a:moveTo>
                  <a:pt x="596" y="5110"/>
                </a:moveTo>
                <a:cubicBezTo>
                  <a:pt x="567" y="5110"/>
                  <a:pt x="543" y="5157"/>
                  <a:pt x="543" y="5214"/>
                </a:cubicBezTo>
                <a:lnTo>
                  <a:pt x="543" y="5434"/>
                </a:lnTo>
                <a:cubicBezTo>
                  <a:pt x="543" y="5492"/>
                  <a:pt x="567" y="5539"/>
                  <a:pt x="596" y="5539"/>
                </a:cubicBezTo>
                <a:cubicBezTo>
                  <a:pt x="625" y="5539"/>
                  <a:pt x="649" y="5492"/>
                  <a:pt x="649" y="5434"/>
                </a:cubicBezTo>
                <a:lnTo>
                  <a:pt x="649" y="5214"/>
                </a:lnTo>
                <a:cubicBezTo>
                  <a:pt x="649" y="5157"/>
                  <a:pt x="625" y="5110"/>
                  <a:pt x="596" y="5110"/>
                </a:cubicBezTo>
                <a:close/>
                <a:moveTo>
                  <a:pt x="1446" y="5110"/>
                </a:moveTo>
                <a:cubicBezTo>
                  <a:pt x="1417" y="5110"/>
                  <a:pt x="1393" y="5157"/>
                  <a:pt x="1393" y="5214"/>
                </a:cubicBezTo>
                <a:lnTo>
                  <a:pt x="1393" y="5434"/>
                </a:lnTo>
                <a:cubicBezTo>
                  <a:pt x="1393" y="5492"/>
                  <a:pt x="1417" y="5539"/>
                  <a:pt x="1446" y="5539"/>
                </a:cubicBezTo>
                <a:cubicBezTo>
                  <a:pt x="1475" y="5539"/>
                  <a:pt x="1499" y="5492"/>
                  <a:pt x="1499" y="5434"/>
                </a:cubicBezTo>
                <a:lnTo>
                  <a:pt x="1499" y="5214"/>
                </a:lnTo>
                <a:cubicBezTo>
                  <a:pt x="1499" y="5157"/>
                  <a:pt x="1475" y="5110"/>
                  <a:pt x="1446" y="5110"/>
                </a:cubicBezTo>
                <a:close/>
                <a:moveTo>
                  <a:pt x="1760" y="5110"/>
                </a:moveTo>
                <a:cubicBezTo>
                  <a:pt x="1731" y="5110"/>
                  <a:pt x="1707" y="5157"/>
                  <a:pt x="1707" y="5214"/>
                </a:cubicBezTo>
                <a:lnTo>
                  <a:pt x="1707" y="5434"/>
                </a:lnTo>
                <a:cubicBezTo>
                  <a:pt x="1707" y="5492"/>
                  <a:pt x="1731" y="5539"/>
                  <a:pt x="1760" y="5539"/>
                </a:cubicBezTo>
                <a:cubicBezTo>
                  <a:pt x="1789" y="5539"/>
                  <a:pt x="1813" y="5492"/>
                  <a:pt x="1813" y="5434"/>
                </a:cubicBezTo>
                <a:lnTo>
                  <a:pt x="1813" y="5214"/>
                </a:lnTo>
                <a:cubicBezTo>
                  <a:pt x="1813" y="5157"/>
                  <a:pt x="1789" y="5110"/>
                  <a:pt x="1760" y="5110"/>
                </a:cubicBezTo>
                <a:close/>
                <a:moveTo>
                  <a:pt x="2610" y="5110"/>
                </a:moveTo>
                <a:cubicBezTo>
                  <a:pt x="2581" y="5110"/>
                  <a:pt x="2557" y="5157"/>
                  <a:pt x="2557" y="5214"/>
                </a:cubicBezTo>
                <a:lnTo>
                  <a:pt x="2557" y="5434"/>
                </a:lnTo>
                <a:cubicBezTo>
                  <a:pt x="2557" y="5492"/>
                  <a:pt x="2581" y="5539"/>
                  <a:pt x="2610" y="5539"/>
                </a:cubicBezTo>
                <a:cubicBezTo>
                  <a:pt x="2639" y="5539"/>
                  <a:pt x="2662" y="5492"/>
                  <a:pt x="2662" y="5434"/>
                </a:cubicBezTo>
                <a:lnTo>
                  <a:pt x="2662" y="5214"/>
                </a:lnTo>
                <a:cubicBezTo>
                  <a:pt x="2662" y="5157"/>
                  <a:pt x="2639" y="5110"/>
                  <a:pt x="2610" y="5110"/>
                </a:cubicBezTo>
                <a:close/>
                <a:moveTo>
                  <a:pt x="2924" y="5110"/>
                </a:moveTo>
                <a:cubicBezTo>
                  <a:pt x="2895" y="5110"/>
                  <a:pt x="2871" y="5157"/>
                  <a:pt x="2871" y="5214"/>
                </a:cubicBezTo>
                <a:lnTo>
                  <a:pt x="2871" y="5434"/>
                </a:lnTo>
                <a:cubicBezTo>
                  <a:pt x="2871" y="5492"/>
                  <a:pt x="2895" y="5539"/>
                  <a:pt x="2924" y="5539"/>
                </a:cubicBezTo>
                <a:cubicBezTo>
                  <a:pt x="2954" y="5539"/>
                  <a:pt x="2976" y="5492"/>
                  <a:pt x="2976" y="5434"/>
                </a:cubicBezTo>
                <a:lnTo>
                  <a:pt x="2976" y="5214"/>
                </a:lnTo>
                <a:cubicBezTo>
                  <a:pt x="2976" y="5157"/>
                  <a:pt x="2954" y="5110"/>
                  <a:pt x="2924" y="5110"/>
                </a:cubicBezTo>
                <a:close/>
                <a:moveTo>
                  <a:pt x="3773" y="5110"/>
                </a:moveTo>
                <a:cubicBezTo>
                  <a:pt x="3744" y="5110"/>
                  <a:pt x="3721" y="5157"/>
                  <a:pt x="3721" y="5214"/>
                </a:cubicBezTo>
                <a:lnTo>
                  <a:pt x="3721" y="5434"/>
                </a:lnTo>
                <a:cubicBezTo>
                  <a:pt x="3721" y="5492"/>
                  <a:pt x="3744" y="5539"/>
                  <a:pt x="3773" y="5539"/>
                </a:cubicBezTo>
                <a:cubicBezTo>
                  <a:pt x="3802" y="5539"/>
                  <a:pt x="3826" y="5492"/>
                  <a:pt x="3826" y="5434"/>
                </a:cubicBezTo>
                <a:lnTo>
                  <a:pt x="3826" y="5214"/>
                </a:lnTo>
                <a:cubicBezTo>
                  <a:pt x="3826" y="5157"/>
                  <a:pt x="3802" y="5110"/>
                  <a:pt x="3773" y="5110"/>
                </a:cubicBezTo>
                <a:close/>
                <a:moveTo>
                  <a:pt x="4088" y="5110"/>
                </a:moveTo>
                <a:cubicBezTo>
                  <a:pt x="4058" y="5110"/>
                  <a:pt x="4035" y="5157"/>
                  <a:pt x="4035" y="5214"/>
                </a:cubicBezTo>
                <a:lnTo>
                  <a:pt x="4035" y="5434"/>
                </a:lnTo>
                <a:cubicBezTo>
                  <a:pt x="4035" y="5492"/>
                  <a:pt x="4058" y="5539"/>
                  <a:pt x="4088" y="5539"/>
                </a:cubicBezTo>
                <a:cubicBezTo>
                  <a:pt x="4117" y="5539"/>
                  <a:pt x="4141" y="5492"/>
                  <a:pt x="4141" y="5434"/>
                </a:cubicBezTo>
                <a:lnTo>
                  <a:pt x="4141" y="5214"/>
                </a:lnTo>
                <a:cubicBezTo>
                  <a:pt x="4141" y="5157"/>
                  <a:pt x="4117" y="5110"/>
                  <a:pt x="4088" y="5110"/>
                </a:cubicBezTo>
                <a:close/>
                <a:moveTo>
                  <a:pt x="4937" y="5110"/>
                </a:moveTo>
                <a:cubicBezTo>
                  <a:pt x="4908" y="5110"/>
                  <a:pt x="4884" y="5157"/>
                  <a:pt x="4884" y="5214"/>
                </a:cubicBezTo>
                <a:lnTo>
                  <a:pt x="4884" y="5434"/>
                </a:lnTo>
                <a:cubicBezTo>
                  <a:pt x="4884" y="5492"/>
                  <a:pt x="4908" y="5539"/>
                  <a:pt x="4937" y="5539"/>
                </a:cubicBezTo>
                <a:cubicBezTo>
                  <a:pt x="4966" y="5539"/>
                  <a:pt x="4990" y="5492"/>
                  <a:pt x="4990" y="5434"/>
                </a:cubicBezTo>
                <a:lnTo>
                  <a:pt x="4990" y="5214"/>
                </a:lnTo>
                <a:cubicBezTo>
                  <a:pt x="4990" y="5157"/>
                  <a:pt x="4966" y="5110"/>
                  <a:pt x="4937" y="5110"/>
                </a:cubicBezTo>
                <a:close/>
                <a:moveTo>
                  <a:pt x="5252" y="5110"/>
                </a:moveTo>
                <a:cubicBezTo>
                  <a:pt x="5223" y="5110"/>
                  <a:pt x="5199" y="5157"/>
                  <a:pt x="5199" y="5214"/>
                </a:cubicBezTo>
                <a:lnTo>
                  <a:pt x="5199" y="5434"/>
                </a:lnTo>
                <a:cubicBezTo>
                  <a:pt x="5199" y="5492"/>
                  <a:pt x="5223" y="5539"/>
                  <a:pt x="5252" y="5539"/>
                </a:cubicBezTo>
                <a:cubicBezTo>
                  <a:pt x="5281" y="5539"/>
                  <a:pt x="5305" y="5492"/>
                  <a:pt x="5305" y="5434"/>
                </a:cubicBezTo>
                <a:lnTo>
                  <a:pt x="5305" y="5214"/>
                </a:lnTo>
                <a:cubicBezTo>
                  <a:pt x="5305" y="5157"/>
                  <a:pt x="5281" y="5110"/>
                  <a:pt x="5252" y="5110"/>
                </a:cubicBezTo>
                <a:close/>
                <a:moveTo>
                  <a:pt x="6102" y="5110"/>
                </a:moveTo>
                <a:cubicBezTo>
                  <a:pt x="6072" y="5110"/>
                  <a:pt x="6049" y="5157"/>
                  <a:pt x="6049" y="5214"/>
                </a:cubicBezTo>
                <a:lnTo>
                  <a:pt x="6049" y="5434"/>
                </a:lnTo>
                <a:cubicBezTo>
                  <a:pt x="6049" y="5492"/>
                  <a:pt x="6072" y="5539"/>
                  <a:pt x="6102" y="5539"/>
                </a:cubicBezTo>
                <a:cubicBezTo>
                  <a:pt x="6131" y="5539"/>
                  <a:pt x="6155" y="5492"/>
                  <a:pt x="6155" y="5434"/>
                </a:cubicBezTo>
                <a:lnTo>
                  <a:pt x="6155" y="5214"/>
                </a:lnTo>
                <a:cubicBezTo>
                  <a:pt x="6155" y="5157"/>
                  <a:pt x="6131" y="5110"/>
                  <a:pt x="6102" y="5110"/>
                </a:cubicBezTo>
                <a:close/>
                <a:moveTo>
                  <a:pt x="6416" y="5110"/>
                </a:moveTo>
                <a:cubicBezTo>
                  <a:pt x="6387" y="5110"/>
                  <a:pt x="6363" y="5157"/>
                  <a:pt x="6363" y="5214"/>
                </a:cubicBezTo>
                <a:lnTo>
                  <a:pt x="6363" y="5434"/>
                </a:lnTo>
                <a:cubicBezTo>
                  <a:pt x="6363" y="5492"/>
                  <a:pt x="6387" y="5539"/>
                  <a:pt x="6416" y="5539"/>
                </a:cubicBezTo>
                <a:cubicBezTo>
                  <a:pt x="6445" y="5539"/>
                  <a:pt x="6469" y="5492"/>
                  <a:pt x="6469" y="5434"/>
                </a:cubicBezTo>
                <a:lnTo>
                  <a:pt x="6469" y="5214"/>
                </a:lnTo>
                <a:cubicBezTo>
                  <a:pt x="6469" y="5157"/>
                  <a:pt x="6445" y="5110"/>
                  <a:pt x="6416" y="5110"/>
                </a:cubicBezTo>
                <a:close/>
                <a:moveTo>
                  <a:pt x="7266" y="5110"/>
                </a:moveTo>
                <a:cubicBezTo>
                  <a:pt x="7237" y="5110"/>
                  <a:pt x="7213" y="5157"/>
                  <a:pt x="7213" y="5214"/>
                </a:cubicBezTo>
                <a:lnTo>
                  <a:pt x="7213" y="5434"/>
                </a:lnTo>
                <a:cubicBezTo>
                  <a:pt x="7213" y="5492"/>
                  <a:pt x="7237" y="5539"/>
                  <a:pt x="7266" y="5539"/>
                </a:cubicBezTo>
                <a:cubicBezTo>
                  <a:pt x="7295" y="5539"/>
                  <a:pt x="7318" y="5492"/>
                  <a:pt x="7318" y="5434"/>
                </a:cubicBezTo>
                <a:lnTo>
                  <a:pt x="7318" y="5214"/>
                </a:lnTo>
                <a:cubicBezTo>
                  <a:pt x="7318" y="5157"/>
                  <a:pt x="7295" y="5110"/>
                  <a:pt x="7266" y="5110"/>
                </a:cubicBezTo>
                <a:close/>
                <a:moveTo>
                  <a:pt x="7580" y="5110"/>
                </a:moveTo>
                <a:cubicBezTo>
                  <a:pt x="7551" y="5110"/>
                  <a:pt x="7527" y="5157"/>
                  <a:pt x="7527" y="5214"/>
                </a:cubicBezTo>
                <a:lnTo>
                  <a:pt x="7527" y="5434"/>
                </a:lnTo>
                <a:cubicBezTo>
                  <a:pt x="7527" y="5492"/>
                  <a:pt x="7551" y="5539"/>
                  <a:pt x="7580" y="5539"/>
                </a:cubicBezTo>
                <a:cubicBezTo>
                  <a:pt x="7609" y="5539"/>
                  <a:pt x="7632" y="5492"/>
                  <a:pt x="7632" y="5434"/>
                </a:cubicBezTo>
                <a:lnTo>
                  <a:pt x="7632" y="5214"/>
                </a:lnTo>
                <a:cubicBezTo>
                  <a:pt x="7632" y="5157"/>
                  <a:pt x="7609" y="5110"/>
                  <a:pt x="7580" y="5110"/>
                </a:cubicBezTo>
                <a:close/>
                <a:moveTo>
                  <a:pt x="8429" y="5110"/>
                </a:moveTo>
                <a:cubicBezTo>
                  <a:pt x="8400" y="5110"/>
                  <a:pt x="8377" y="5157"/>
                  <a:pt x="8377" y="5214"/>
                </a:cubicBezTo>
                <a:lnTo>
                  <a:pt x="8377" y="5434"/>
                </a:lnTo>
                <a:cubicBezTo>
                  <a:pt x="8377" y="5492"/>
                  <a:pt x="8400" y="5539"/>
                  <a:pt x="8429" y="5539"/>
                </a:cubicBezTo>
                <a:cubicBezTo>
                  <a:pt x="8458" y="5539"/>
                  <a:pt x="8482" y="5492"/>
                  <a:pt x="8482" y="5434"/>
                </a:cubicBezTo>
                <a:lnTo>
                  <a:pt x="8482" y="5214"/>
                </a:lnTo>
                <a:cubicBezTo>
                  <a:pt x="8482" y="5157"/>
                  <a:pt x="8458" y="5110"/>
                  <a:pt x="8429" y="5110"/>
                </a:cubicBezTo>
                <a:close/>
                <a:moveTo>
                  <a:pt x="8744" y="5110"/>
                </a:moveTo>
                <a:cubicBezTo>
                  <a:pt x="8714" y="5110"/>
                  <a:pt x="8691" y="5157"/>
                  <a:pt x="8691" y="5214"/>
                </a:cubicBezTo>
                <a:lnTo>
                  <a:pt x="8691" y="5434"/>
                </a:lnTo>
                <a:cubicBezTo>
                  <a:pt x="8691" y="5492"/>
                  <a:pt x="8714" y="5539"/>
                  <a:pt x="8744" y="5539"/>
                </a:cubicBezTo>
                <a:cubicBezTo>
                  <a:pt x="8773" y="5539"/>
                  <a:pt x="8796" y="5492"/>
                  <a:pt x="8796" y="5434"/>
                </a:cubicBezTo>
                <a:lnTo>
                  <a:pt x="8796" y="5214"/>
                </a:lnTo>
                <a:cubicBezTo>
                  <a:pt x="8796" y="5157"/>
                  <a:pt x="8773" y="5110"/>
                  <a:pt x="8744" y="5110"/>
                </a:cubicBezTo>
                <a:close/>
                <a:moveTo>
                  <a:pt x="9593" y="5110"/>
                </a:moveTo>
                <a:cubicBezTo>
                  <a:pt x="9564" y="5110"/>
                  <a:pt x="9540" y="5157"/>
                  <a:pt x="9540" y="5214"/>
                </a:cubicBezTo>
                <a:lnTo>
                  <a:pt x="9540" y="5434"/>
                </a:lnTo>
                <a:cubicBezTo>
                  <a:pt x="9540" y="5492"/>
                  <a:pt x="9564" y="5539"/>
                  <a:pt x="9593" y="5539"/>
                </a:cubicBezTo>
                <a:cubicBezTo>
                  <a:pt x="9622" y="5539"/>
                  <a:pt x="9646" y="5492"/>
                  <a:pt x="9646" y="5434"/>
                </a:cubicBezTo>
                <a:lnTo>
                  <a:pt x="9646" y="5214"/>
                </a:lnTo>
                <a:cubicBezTo>
                  <a:pt x="9646" y="5157"/>
                  <a:pt x="9622" y="5110"/>
                  <a:pt x="9593" y="5110"/>
                </a:cubicBezTo>
                <a:close/>
                <a:moveTo>
                  <a:pt x="9908" y="5110"/>
                </a:moveTo>
                <a:cubicBezTo>
                  <a:pt x="9879" y="5110"/>
                  <a:pt x="9855" y="5157"/>
                  <a:pt x="9855" y="5214"/>
                </a:cubicBezTo>
                <a:lnTo>
                  <a:pt x="9855" y="5434"/>
                </a:lnTo>
                <a:cubicBezTo>
                  <a:pt x="9855" y="5492"/>
                  <a:pt x="9879" y="5539"/>
                  <a:pt x="9908" y="5539"/>
                </a:cubicBezTo>
                <a:cubicBezTo>
                  <a:pt x="9937" y="5539"/>
                  <a:pt x="9961" y="5492"/>
                  <a:pt x="9961" y="5434"/>
                </a:cubicBezTo>
                <a:lnTo>
                  <a:pt x="9961" y="5214"/>
                </a:lnTo>
                <a:cubicBezTo>
                  <a:pt x="9961" y="5157"/>
                  <a:pt x="9937" y="5110"/>
                  <a:pt x="9908" y="5110"/>
                </a:cubicBezTo>
                <a:close/>
                <a:moveTo>
                  <a:pt x="10758" y="5110"/>
                </a:moveTo>
                <a:cubicBezTo>
                  <a:pt x="10728" y="5110"/>
                  <a:pt x="10705" y="5157"/>
                  <a:pt x="10705" y="5214"/>
                </a:cubicBezTo>
                <a:lnTo>
                  <a:pt x="10705" y="5434"/>
                </a:lnTo>
                <a:cubicBezTo>
                  <a:pt x="10705" y="5492"/>
                  <a:pt x="10728" y="5539"/>
                  <a:pt x="10758" y="5539"/>
                </a:cubicBezTo>
                <a:cubicBezTo>
                  <a:pt x="10787" y="5539"/>
                  <a:pt x="10810" y="5492"/>
                  <a:pt x="10810" y="5434"/>
                </a:cubicBezTo>
                <a:lnTo>
                  <a:pt x="10810" y="5214"/>
                </a:lnTo>
                <a:cubicBezTo>
                  <a:pt x="10810" y="5157"/>
                  <a:pt x="10787" y="5110"/>
                  <a:pt x="10758" y="5110"/>
                </a:cubicBezTo>
                <a:close/>
                <a:moveTo>
                  <a:pt x="11072" y="5110"/>
                </a:moveTo>
                <a:cubicBezTo>
                  <a:pt x="11043" y="5110"/>
                  <a:pt x="11019" y="5157"/>
                  <a:pt x="11019" y="5214"/>
                </a:cubicBezTo>
                <a:lnTo>
                  <a:pt x="11019" y="5434"/>
                </a:lnTo>
                <a:cubicBezTo>
                  <a:pt x="11019" y="5492"/>
                  <a:pt x="11043" y="5539"/>
                  <a:pt x="11072" y="5539"/>
                </a:cubicBezTo>
                <a:cubicBezTo>
                  <a:pt x="11101" y="5539"/>
                  <a:pt x="11125" y="5492"/>
                  <a:pt x="11125" y="5434"/>
                </a:cubicBezTo>
                <a:lnTo>
                  <a:pt x="11125" y="5214"/>
                </a:lnTo>
                <a:cubicBezTo>
                  <a:pt x="11125" y="5157"/>
                  <a:pt x="11101" y="5110"/>
                  <a:pt x="11072" y="5110"/>
                </a:cubicBezTo>
                <a:close/>
                <a:moveTo>
                  <a:pt x="11922" y="5110"/>
                </a:moveTo>
                <a:cubicBezTo>
                  <a:pt x="11893" y="5110"/>
                  <a:pt x="11869" y="5157"/>
                  <a:pt x="11869" y="5214"/>
                </a:cubicBezTo>
                <a:lnTo>
                  <a:pt x="11869" y="5434"/>
                </a:lnTo>
                <a:cubicBezTo>
                  <a:pt x="11869" y="5492"/>
                  <a:pt x="11893" y="5539"/>
                  <a:pt x="11922" y="5539"/>
                </a:cubicBezTo>
                <a:cubicBezTo>
                  <a:pt x="11951" y="5539"/>
                  <a:pt x="11974" y="5492"/>
                  <a:pt x="11974" y="5434"/>
                </a:cubicBezTo>
                <a:lnTo>
                  <a:pt x="11974" y="5214"/>
                </a:lnTo>
                <a:cubicBezTo>
                  <a:pt x="11974" y="5157"/>
                  <a:pt x="11951" y="5110"/>
                  <a:pt x="11922" y="5110"/>
                </a:cubicBezTo>
                <a:close/>
                <a:moveTo>
                  <a:pt x="12236" y="5110"/>
                </a:moveTo>
                <a:cubicBezTo>
                  <a:pt x="12207" y="5110"/>
                  <a:pt x="12183" y="5157"/>
                  <a:pt x="12183" y="5214"/>
                </a:cubicBezTo>
                <a:lnTo>
                  <a:pt x="12183" y="5434"/>
                </a:lnTo>
                <a:cubicBezTo>
                  <a:pt x="12183" y="5492"/>
                  <a:pt x="12207" y="5539"/>
                  <a:pt x="12236" y="5539"/>
                </a:cubicBezTo>
                <a:cubicBezTo>
                  <a:pt x="12265" y="5539"/>
                  <a:pt x="12288" y="5492"/>
                  <a:pt x="12288" y="5434"/>
                </a:cubicBezTo>
                <a:lnTo>
                  <a:pt x="12288" y="5214"/>
                </a:lnTo>
                <a:cubicBezTo>
                  <a:pt x="12288" y="5157"/>
                  <a:pt x="12265" y="5110"/>
                  <a:pt x="12236" y="5110"/>
                </a:cubicBezTo>
                <a:close/>
                <a:moveTo>
                  <a:pt x="13085" y="5110"/>
                </a:moveTo>
                <a:cubicBezTo>
                  <a:pt x="13056" y="5110"/>
                  <a:pt x="13032" y="5157"/>
                  <a:pt x="13032" y="5214"/>
                </a:cubicBezTo>
                <a:lnTo>
                  <a:pt x="13032" y="5434"/>
                </a:lnTo>
                <a:cubicBezTo>
                  <a:pt x="13032" y="5492"/>
                  <a:pt x="13056" y="5539"/>
                  <a:pt x="13085" y="5539"/>
                </a:cubicBezTo>
                <a:cubicBezTo>
                  <a:pt x="13114" y="5539"/>
                  <a:pt x="13138" y="5492"/>
                  <a:pt x="13138" y="5434"/>
                </a:cubicBezTo>
                <a:lnTo>
                  <a:pt x="13138" y="5214"/>
                </a:lnTo>
                <a:cubicBezTo>
                  <a:pt x="13138" y="5157"/>
                  <a:pt x="13114" y="5110"/>
                  <a:pt x="13085" y="5110"/>
                </a:cubicBezTo>
                <a:close/>
                <a:moveTo>
                  <a:pt x="13399" y="5110"/>
                </a:moveTo>
                <a:cubicBezTo>
                  <a:pt x="13370" y="5110"/>
                  <a:pt x="13348" y="5157"/>
                  <a:pt x="13348" y="5214"/>
                </a:cubicBezTo>
                <a:lnTo>
                  <a:pt x="13348" y="5434"/>
                </a:lnTo>
                <a:cubicBezTo>
                  <a:pt x="13348" y="5492"/>
                  <a:pt x="13370" y="5539"/>
                  <a:pt x="13399" y="5539"/>
                </a:cubicBezTo>
                <a:cubicBezTo>
                  <a:pt x="13428" y="5539"/>
                  <a:pt x="13452" y="5492"/>
                  <a:pt x="13452" y="5434"/>
                </a:cubicBezTo>
                <a:lnTo>
                  <a:pt x="13452" y="5214"/>
                </a:lnTo>
                <a:cubicBezTo>
                  <a:pt x="13452" y="5157"/>
                  <a:pt x="13428" y="5110"/>
                  <a:pt x="13399" y="5110"/>
                </a:cubicBezTo>
                <a:close/>
                <a:moveTo>
                  <a:pt x="14249" y="5110"/>
                </a:moveTo>
                <a:cubicBezTo>
                  <a:pt x="14220" y="5110"/>
                  <a:pt x="14196" y="5157"/>
                  <a:pt x="14196" y="5214"/>
                </a:cubicBezTo>
                <a:lnTo>
                  <a:pt x="14196" y="5434"/>
                </a:lnTo>
                <a:cubicBezTo>
                  <a:pt x="14196" y="5492"/>
                  <a:pt x="14220" y="5539"/>
                  <a:pt x="14249" y="5539"/>
                </a:cubicBezTo>
                <a:cubicBezTo>
                  <a:pt x="14278" y="5539"/>
                  <a:pt x="14302" y="5492"/>
                  <a:pt x="14302" y="5434"/>
                </a:cubicBezTo>
                <a:lnTo>
                  <a:pt x="14302" y="5214"/>
                </a:lnTo>
                <a:cubicBezTo>
                  <a:pt x="14302" y="5157"/>
                  <a:pt x="14278" y="5110"/>
                  <a:pt x="14249" y="5110"/>
                </a:cubicBezTo>
                <a:close/>
                <a:moveTo>
                  <a:pt x="14564" y="5110"/>
                </a:moveTo>
                <a:cubicBezTo>
                  <a:pt x="14535" y="5110"/>
                  <a:pt x="14511" y="5157"/>
                  <a:pt x="14511" y="5214"/>
                </a:cubicBezTo>
                <a:lnTo>
                  <a:pt x="14511" y="5434"/>
                </a:lnTo>
                <a:cubicBezTo>
                  <a:pt x="14511" y="5492"/>
                  <a:pt x="14535" y="5539"/>
                  <a:pt x="14564" y="5539"/>
                </a:cubicBezTo>
                <a:cubicBezTo>
                  <a:pt x="14593" y="5539"/>
                  <a:pt x="14617" y="5492"/>
                  <a:pt x="14617" y="5434"/>
                </a:cubicBezTo>
                <a:lnTo>
                  <a:pt x="14617" y="5214"/>
                </a:lnTo>
                <a:cubicBezTo>
                  <a:pt x="14617" y="5157"/>
                  <a:pt x="14593" y="5110"/>
                  <a:pt x="14564" y="5110"/>
                </a:cubicBezTo>
                <a:close/>
                <a:moveTo>
                  <a:pt x="15413" y="5110"/>
                </a:moveTo>
                <a:cubicBezTo>
                  <a:pt x="15384" y="5110"/>
                  <a:pt x="15360" y="5157"/>
                  <a:pt x="15360" y="5214"/>
                </a:cubicBezTo>
                <a:lnTo>
                  <a:pt x="15360" y="5434"/>
                </a:lnTo>
                <a:cubicBezTo>
                  <a:pt x="15360" y="5492"/>
                  <a:pt x="15384" y="5539"/>
                  <a:pt x="15413" y="5539"/>
                </a:cubicBezTo>
                <a:cubicBezTo>
                  <a:pt x="15442" y="5539"/>
                  <a:pt x="15465" y="5492"/>
                  <a:pt x="15465" y="5434"/>
                </a:cubicBezTo>
                <a:lnTo>
                  <a:pt x="15465" y="5214"/>
                </a:lnTo>
                <a:cubicBezTo>
                  <a:pt x="15465" y="5157"/>
                  <a:pt x="15442" y="5110"/>
                  <a:pt x="15413" y="5110"/>
                </a:cubicBezTo>
                <a:close/>
                <a:moveTo>
                  <a:pt x="15728" y="5110"/>
                </a:moveTo>
                <a:cubicBezTo>
                  <a:pt x="15699" y="5110"/>
                  <a:pt x="15675" y="5157"/>
                  <a:pt x="15675" y="5214"/>
                </a:cubicBezTo>
                <a:lnTo>
                  <a:pt x="15675" y="5434"/>
                </a:lnTo>
                <a:cubicBezTo>
                  <a:pt x="15675" y="5492"/>
                  <a:pt x="15699" y="5539"/>
                  <a:pt x="15728" y="5539"/>
                </a:cubicBezTo>
                <a:cubicBezTo>
                  <a:pt x="15757" y="5539"/>
                  <a:pt x="15781" y="5492"/>
                  <a:pt x="15781" y="5434"/>
                </a:cubicBezTo>
                <a:lnTo>
                  <a:pt x="15781" y="5214"/>
                </a:lnTo>
                <a:cubicBezTo>
                  <a:pt x="15781" y="5157"/>
                  <a:pt x="15757" y="5110"/>
                  <a:pt x="15728" y="5110"/>
                </a:cubicBezTo>
                <a:close/>
                <a:moveTo>
                  <a:pt x="16578" y="5110"/>
                </a:moveTo>
                <a:cubicBezTo>
                  <a:pt x="16549" y="5110"/>
                  <a:pt x="16525" y="5157"/>
                  <a:pt x="16525" y="5214"/>
                </a:cubicBezTo>
                <a:lnTo>
                  <a:pt x="16525" y="5434"/>
                </a:lnTo>
                <a:cubicBezTo>
                  <a:pt x="16525" y="5492"/>
                  <a:pt x="16549" y="5539"/>
                  <a:pt x="16578" y="5539"/>
                </a:cubicBezTo>
                <a:cubicBezTo>
                  <a:pt x="16607" y="5539"/>
                  <a:pt x="16630" y="5492"/>
                  <a:pt x="16630" y="5434"/>
                </a:cubicBezTo>
                <a:lnTo>
                  <a:pt x="16630" y="5214"/>
                </a:lnTo>
                <a:cubicBezTo>
                  <a:pt x="16630" y="5157"/>
                  <a:pt x="16607" y="5110"/>
                  <a:pt x="16578" y="5110"/>
                </a:cubicBezTo>
                <a:close/>
                <a:moveTo>
                  <a:pt x="16892" y="5110"/>
                </a:moveTo>
                <a:cubicBezTo>
                  <a:pt x="16863" y="5110"/>
                  <a:pt x="16839" y="5157"/>
                  <a:pt x="16839" y="5214"/>
                </a:cubicBezTo>
                <a:lnTo>
                  <a:pt x="16839" y="5434"/>
                </a:lnTo>
                <a:cubicBezTo>
                  <a:pt x="16839" y="5492"/>
                  <a:pt x="16863" y="5539"/>
                  <a:pt x="16892" y="5539"/>
                </a:cubicBezTo>
                <a:cubicBezTo>
                  <a:pt x="16921" y="5539"/>
                  <a:pt x="16944" y="5492"/>
                  <a:pt x="16944" y="5434"/>
                </a:cubicBezTo>
                <a:lnTo>
                  <a:pt x="16944" y="5214"/>
                </a:lnTo>
                <a:cubicBezTo>
                  <a:pt x="16944" y="5157"/>
                  <a:pt x="16921" y="5110"/>
                  <a:pt x="16892" y="5110"/>
                </a:cubicBezTo>
                <a:close/>
                <a:moveTo>
                  <a:pt x="17741" y="5110"/>
                </a:moveTo>
                <a:cubicBezTo>
                  <a:pt x="17712" y="5110"/>
                  <a:pt x="17689" y="5157"/>
                  <a:pt x="17689" y="5214"/>
                </a:cubicBezTo>
                <a:lnTo>
                  <a:pt x="17689" y="5434"/>
                </a:lnTo>
                <a:cubicBezTo>
                  <a:pt x="17689" y="5492"/>
                  <a:pt x="17712" y="5539"/>
                  <a:pt x="17741" y="5539"/>
                </a:cubicBezTo>
                <a:cubicBezTo>
                  <a:pt x="17770" y="5539"/>
                  <a:pt x="17794" y="5492"/>
                  <a:pt x="17794" y="5434"/>
                </a:cubicBezTo>
                <a:lnTo>
                  <a:pt x="17794" y="5214"/>
                </a:lnTo>
                <a:cubicBezTo>
                  <a:pt x="17794" y="5157"/>
                  <a:pt x="17770" y="5110"/>
                  <a:pt x="17741" y="5110"/>
                </a:cubicBezTo>
                <a:close/>
                <a:moveTo>
                  <a:pt x="18055" y="5110"/>
                </a:moveTo>
                <a:cubicBezTo>
                  <a:pt x="18026" y="5110"/>
                  <a:pt x="18002" y="5157"/>
                  <a:pt x="18002" y="5214"/>
                </a:cubicBezTo>
                <a:lnTo>
                  <a:pt x="18002" y="5434"/>
                </a:lnTo>
                <a:cubicBezTo>
                  <a:pt x="18002" y="5492"/>
                  <a:pt x="18026" y="5539"/>
                  <a:pt x="18055" y="5539"/>
                </a:cubicBezTo>
                <a:cubicBezTo>
                  <a:pt x="18085" y="5539"/>
                  <a:pt x="18108" y="5492"/>
                  <a:pt x="18108" y="5434"/>
                </a:cubicBezTo>
                <a:lnTo>
                  <a:pt x="18108" y="5214"/>
                </a:lnTo>
                <a:cubicBezTo>
                  <a:pt x="18108" y="5157"/>
                  <a:pt x="18085" y="5110"/>
                  <a:pt x="18055" y="5110"/>
                </a:cubicBezTo>
                <a:close/>
                <a:moveTo>
                  <a:pt x="18905" y="5110"/>
                </a:moveTo>
                <a:cubicBezTo>
                  <a:pt x="18876" y="5110"/>
                  <a:pt x="18852" y="5157"/>
                  <a:pt x="18852" y="5214"/>
                </a:cubicBezTo>
                <a:lnTo>
                  <a:pt x="18852" y="5434"/>
                </a:lnTo>
                <a:cubicBezTo>
                  <a:pt x="18852" y="5492"/>
                  <a:pt x="18876" y="5539"/>
                  <a:pt x="18905" y="5539"/>
                </a:cubicBezTo>
                <a:cubicBezTo>
                  <a:pt x="18934" y="5539"/>
                  <a:pt x="18958" y="5492"/>
                  <a:pt x="18958" y="5434"/>
                </a:cubicBezTo>
                <a:lnTo>
                  <a:pt x="18958" y="5214"/>
                </a:lnTo>
                <a:cubicBezTo>
                  <a:pt x="18958" y="5157"/>
                  <a:pt x="18934" y="5110"/>
                  <a:pt x="18905" y="5110"/>
                </a:cubicBezTo>
                <a:close/>
                <a:moveTo>
                  <a:pt x="19220" y="5110"/>
                </a:moveTo>
                <a:cubicBezTo>
                  <a:pt x="19191" y="5110"/>
                  <a:pt x="19167" y="5157"/>
                  <a:pt x="19167" y="5214"/>
                </a:cubicBezTo>
                <a:lnTo>
                  <a:pt x="19167" y="5434"/>
                </a:lnTo>
                <a:cubicBezTo>
                  <a:pt x="19167" y="5492"/>
                  <a:pt x="19191" y="5539"/>
                  <a:pt x="19220" y="5539"/>
                </a:cubicBezTo>
                <a:cubicBezTo>
                  <a:pt x="19249" y="5539"/>
                  <a:pt x="19273" y="5492"/>
                  <a:pt x="19273" y="5434"/>
                </a:cubicBezTo>
                <a:lnTo>
                  <a:pt x="19273" y="5214"/>
                </a:lnTo>
                <a:cubicBezTo>
                  <a:pt x="19273" y="5157"/>
                  <a:pt x="19249" y="5110"/>
                  <a:pt x="19220" y="5110"/>
                </a:cubicBezTo>
                <a:close/>
                <a:moveTo>
                  <a:pt x="20069" y="5110"/>
                </a:moveTo>
                <a:cubicBezTo>
                  <a:pt x="20040" y="5110"/>
                  <a:pt x="20016" y="5157"/>
                  <a:pt x="20016" y="5214"/>
                </a:cubicBezTo>
                <a:lnTo>
                  <a:pt x="20016" y="5434"/>
                </a:lnTo>
                <a:cubicBezTo>
                  <a:pt x="20016" y="5492"/>
                  <a:pt x="20040" y="5539"/>
                  <a:pt x="20069" y="5539"/>
                </a:cubicBezTo>
                <a:cubicBezTo>
                  <a:pt x="20099" y="5539"/>
                  <a:pt x="20122" y="5492"/>
                  <a:pt x="20122" y="5434"/>
                </a:cubicBezTo>
                <a:lnTo>
                  <a:pt x="20122" y="5214"/>
                </a:lnTo>
                <a:cubicBezTo>
                  <a:pt x="20122" y="5157"/>
                  <a:pt x="20099" y="5110"/>
                  <a:pt x="20069" y="5110"/>
                </a:cubicBezTo>
                <a:close/>
                <a:moveTo>
                  <a:pt x="20384" y="5110"/>
                </a:moveTo>
                <a:cubicBezTo>
                  <a:pt x="20355" y="5110"/>
                  <a:pt x="20331" y="5157"/>
                  <a:pt x="20331" y="5214"/>
                </a:cubicBezTo>
                <a:lnTo>
                  <a:pt x="20331" y="5434"/>
                </a:lnTo>
                <a:cubicBezTo>
                  <a:pt x="20331" y="5492"/>
                  <a:pt x="20355" y="5539"/>
                  <a:pt x="20384" y="5539"/>
                </a:cubicBezTo>
                <a:cubicBezTo>
                  <a:pt x="20413" y="5539"/>
                  <a:pt x="20436" y="5492"/>
                  <a:pt x="20436" y="5434"/>
                </a:cubicBezTo>
                <a:lnTo>
                  <a:pt x="20436" y="5214"/>
                </a:lnTo>
                <a:cubicBezTo>
                  <a:pt x="20436" y="5157"/>
                  <a:pt x="20413" y="5110"/>
                  <a:pt x="20384" y="5110"/>
                </a:cubicBezTo>
                <a:close/>
                <a:moveTo>
                  <a:pt x="21234" y="5110"/>
                </a:moveTo>
                <a:cubicBezTo>
                  <a:pt x="21204" y="5110"/>
                  <a:pt x="21181" y="5157"/>
                  <a:pt x="21181" y="5214"/>
                </a:cubicBezTo>
                <a:lnTo>
                  <a:pt x="21181" y="5434"/>
                </a:lnTo>
                <a:cubicBezTo>
                  <a:pt x="21181" y="5492"/>
                  <a:pt x="21204" y="5539"/>
                  <a:pt x="21234" y="5539"/>
                </a:cubicBezTo>
                <a:cubicBezTo>
                  <a:pt x="21263" y="5539"/>
                  <a:pt x="21285" y="5492"/>
                  <a:pt x="21285" y="5434"/>
                </a:cubicBezTo>
                <a:lnTo>
                  <a:pt x="21285" y="5214"/>
                </a:lnTo>
                <a:cubicBezTo>
                  <a:pt x="21285" y="5157"/>
                  <a:pt x="21263" y="5110"/>
                  <a:pt x="21234" y="5110"/>
                </a:cubicBezTo>
                <a:close/>
                <a:moveTo>
                  <a:pt x="21547" y="5110"/>
                </a:moveTo>
                <a:cubicBezTo>
                  <a:pt x="21518" y="5110"/>
                  <a:pt x="21495" y="5157"/>
                  <a:pt x="21495" y="5214"/>
                </a:cubicBezTo>
                <a:lnTo>
                  <a:pt x="21495" y="5434"/>
                </a:lnTo>
                <a:cubicBezTo>
                  <a:pt x="21495" y="5492"/>
                  <a:pt x="21518" y="5539"/>
                  <a:pt x="21547" y="5539"/>
                </a:cubicBezTo>
                <a:cubicBezTo>
                  <a:pt x="21576" y="5539"/>
                  <a:pt x="21600" y="5492"/>
                  <a:pt x="21600" y="5434"/>
                </a:cubicBezTo>
                <a:lnTo>
                  <a:pt x="21600" y="5214"/>
                </a:lnTo>
                <a:cubicBezTo>
                  <a:pt x="21600" y="5157"/>
                  <a:pt x="21576" y="5110"/>
                  <a:pt x="21547" y="5110"/>
                </a:cubicBezTo>
                <a:close/>
                <a:moveTo>
                  <a:pt x="53" y="5840"/>
                </a:moveTo>
                <a:cubicBezTo>
                  <a:pt x="24" y="5840"/>
                  <a:pt x="0" y="5887"/>
                  <a:pt x="0" y="5944"/>
                </a:cubicBezTo>
                <a:lnTo>
                  <a:pt x="0" y="6164"/>
                </a:lnTo>
                <a:cubicBezTo>
                  <a:pt x="0" y="6222"/>
                  <a:pt x="24" y="6269"/>
                  <a:pt x="53" y="6269"/>
                </a:cubicBezTo>
                <a:cubicBezTo>
                  <a:pt x="82" y="6269"/>
                  <a:pt x="106" y="6222"/>
                  <a:pt x="106" y="6164"/>
                </a:cubicBezTo>
                <a:lnTo>
                  <a:pt x="106" y="5944"/>
                </a:lnTo>
                <a:cubicBezTo>
                  <a:pt x="106" y="5887"/>
                  <a:pt x="82" y="5840"/>
                  <a:pt x="53" y="5840"/>
                </a:cubicBezTo>
                <a:close/>
                <a:moveTo>
                  <a:pt x="367" y="5840"/>
                </a:moveTo>
                <a:cubicBezTo>
                  <a:pt x="338" y="5840"/>
                  <a:pt x="315" y="5887"/>
                  <a:pt x="315" y="5944"/>
                </a:cubicBezTo>
                <a:lnTo>
                  <a:pt x="315" y="6164"/>
                </a:lnTo>
                <a:cubicBezTo>
                  <a:pt x="315" y="6222"/>
                  <a:pt x="338" y="6269"/>
                  <a:pt x="367" y="6269"/>
                </a:cubicBezTo>
                <a:cubicBezTo>
                  <a:pt x="397" y="6269"/>
                  <a:pt x="420" y="6222"/>
                  <a:pt x="420" y="6164"/>
                </a:cubicBezTo>
                <a:lnTo>
                  <a:pt x="420" y="5944"/>
                </a:lnTo>
                <a:cubicBezTo>
                  <a:pt x="420" y="5887"/>
                  <a:pt x="397" y="5840"/>
                  <a:pt x="367" y="5840"/>
                </a:cubicBezTo>
                <a:close/>
                <a:moveTo>
                  <a:pt x="1217" y="5840"/>
                </a:moveTo>
                <a:cubicBezTo>
                  <a:pt x="1188" y="5840"/>
                  <a:pt x="1164" y="5887"/>
                  <a:pt x="1164" y="5944"/>
                </a:cubicBezTo>
                <a:lnTo>
                  <a:pt x="1164" y="6164"/>
                </a:lnTo>
                <a:cubicBezTo>
                  <a:pt x="1164" y="6222"/>
                  <a:pt x="1188" y="6269"/>
                  <a:pt x="1217" y="6269"/>
                </a:cubicBezTo>
                <a:cubicBezTo>
                  <a:pt x="1246" y="6269"/>
                  <a:pt x="1270" y="6222"/>
                  <a:pt x="1270" y="6164"/>
                </a:cubicBezTo>
                <a:lnTo>
                  <a:pt x="1270" y="5944"/>
                </a:lnTo>
                <a:cubicBezTo>
                  <a:pt x="1270" y="5887"/>
                  <a:pt x="1246" y="5840"/>
                  <a:pt x="1217" y="5840"/>
                </a:cubicBezTo>
                <a:close/>
                <a:moveTo>
                  <a:pt x="1532" y="5840"/>
                </a:moveTo>
                <a:cubicBezTo>
                  <a:pt x="1503" y="5840"/>
                  <a:pt x="1479" y="5887"/>
                  <a:pt x="1479" y="5944"/>
                </a:cubicBezTo>
                <a:lnTo>
                  <a:pt x="1479" y="6164"/>
                </a:lnTo>
                <a:cubicBezTo>
                  <a:pt x="1479" y="6222"/>
                  <a:pt x="1503" y="6269"/>
                  <a:pt x="1532" y="6269"/>
                </a:cubicBezTo>
                <a:cubicBezTo>
                  <a:pt x="1561" y="6269"/>
                  <a:pt x="1584" y="6222"/>
                  <a:pt x="1584" y="6164"/>
                </a:cubicBezTo>
                <a:lnTo>
                  <a:pt x="1584" y="5944"/>
                </a:lnTo>
                <a:cubicBezTo>
                  <a:pt x="1584" y="5887"/>
                  <a:pt x="1561" y="5840"/>
                  <a:pt x="1532" y="5840"/>
                </a:cubicBezTo>
                <a:close/>
                <a:moveTo>
                  <a:pt x="2380" y="5840"/>
                </a:moveTo>
                <a:cubicBezTo>
                  <a:pt x="2351" y="5840"/>
                  <a:pt x="2329" y="5887"/>
                  <a:pt x="2329" y="5944"/>
                </a:cubicBezTo>
                <a:lnTo>
                  <a:pt x="2329" y="6164"/>
                </a:lnTo>
                <a:cubicBezTo>
                  <a:pt x="2329" y="6222"/>
                  <a:pt x="2351" y="6269"/>
                  <a:pt x="2380" y="6269"/>
                </a:cubicBezTo>
                <a:cubicBezTo>
                  <a:pt x="2409" y="6269"/>
                  <a:pt x="2433" y="6222"/>
                  <a:pt x="2433" y="6164"/>
                </a:cubicBezTo>
                <a:lnTo>
                  <a:pt x="2433" y="5944"/>
                </a:lnTo>
                <a:cubicBezTo>
                  <a:pt x="2433" y="5887"/>
                  <a:pt x="2409" y="5840"/>
                  <a:pt x="2380" y="5840"/>
                </a:cubicBezTo>
                <a:close/>
                <a:moveTo>
                  <a:pt x="2695" y="5840"/>
                </a:moveTo>
                <a:cubicBezTo>
                  <a:pt x="2666" y="5840"/>
                  <a:pt x="2643" y="5887"/>
                  <a:pt x="2643" y="5944"/>
                </a:cubicBezTo>
                <a:lnTo>
                  <a:pt x="2643" y="6164"/>
                </a:lnTo>
                <a:cubicBezTo>
                  <a:pt x="2643" y="6222"/>
                  <a:pt x="2666" y="6269"/>
                  <a:pt x="2695" y="6269"/>
                </a:cubicBezTo>
                <a:cubicBezTo>
                  <a:pt x="2724" y="6269"/>
                  <a:pt x="2748" y="6222"/>
                  <a:pt x="2748" y="6164"/>
                </a:cubicBezTo>
                <a:lnTo>
                  <a:pt x="2748" y="5944"/>
                </a:lnTo>
                <a:cubicBezTo>
                  <a:pt x="2748" y="5887"/>
                  <a:pt x="2724" y="5840"/>
                  <a:pt x="2695" y="5840"/>
                </a:cubicBezTo>
                <a:close/>
                <a:moveTo>
                  <a:pt x="3545" y="5840"/>
                </a:moveTo>
                <a:cubicBezTo>
                  <a:pt x="3516" y="5840"/>
                  <a:pt x="3492" y="5887"/>
                  <a:pt x="3492" y="5944"/>
                </a:cubicBezTo>
                <a:lnTo>
                  <a:pt x="3492" y="6164"/>
                </a:lnTo>
                <a:cubicBezTo>
                  <a:pt x="3492" y="6222"/>
                  <a:pt x="3516" y="6269"/>
                  <a:pt x="3545" y="6269"/>
                </a:cubicBezTo>
                <a:cubicBezTo>
                  <a:pt x="3574" y="6269"/>
                  <a:pt x="3598" y="6222"/>
                  <a:pt x="3598" y="6164"/>
                </a:cubicBezTo>
                <a:lnTo>
                  <a:pt x="3598" y="5944"/>
                </a:lnTo>
                <a:cubicBezTo>
                  <a:pt x="3598" y="5887"/>
                  <a:pt x="3574" y="5840"/>
                  <a:pt x="3545" y="5840"/>
                </a:cubicBezTo>
                <a:close/>
                <a:moveTo>
                  <a:pt x="3859" y="5840"/>
                </a:moveTo>
                <a:cubicBezTo>
                  <a:pt x="3830" y="5840"/>
                  <a:pt x="3806" y="5887"/>
                  <a:pt x="3806" y="5944"/>
                </a:cubicBezTo>
                <a:lnTo>
                  <a:pt x="3806" y="6164"/>
                </a:lnTo>
                <a:cubicBezTo>
                  <a:pt x="3806" y="6222"/>
                  <a:pt x="3830" y="6269"/>
                  <a:pt x="3859" y="6269"/>
                </a:cubicBezTo>
                <a:cubicBezTo>
                  <a:pt x="3888" y="6269"/>
                  <a:pt x="3912" y="6222"/>
                  <a:pt x="3912" y="6164"/>
                </a:cubicBezTo>
                <a:lnTo>
                  <a:pt x="3912" y="5944"/>
                </a:lnTo>
                <a:cubicBezTo>
                  <a:pt x="3912" y="5887"/>
                  <a:pt x="3888" y="5840"/>
                  <a:pt x="3859" y="5840"/>
                </a:cubicBezTo>
                <a:close/>
                <a:moveTo>
                  <a:pt x="4709" y="5840"/>
                </a:moveTo>
                <a:cubicBezTo>
                  <a:pt x="4680" y="5840"/>
                  <a:pt x="4656" y="5887"/>
                  <a:pt x="4656" y="5944"/>
                </a:cubicBezTo>
                <a:lnTo>
                  <a:pt x="4656" y="6164"/>
                </a:lnTo>
                <a:cubicBezTo>
                  <a:pt x="4656" y="6222"/>
                  <a:pt x="4680" y="6269"/>
                  <a:pt x="4709" y="6269"/>
                </a:cubicBezTo>
                <a:cubicBezTo>
                  <a:pt x="4738" y="6269"/>
                  <a:pt x="4762" y="6222"/>
                  <a:pt x="4762" y="6164"/>
                </a:cubicBezTo>
                <a:lnTo>
                  <a:pt x="4762" y="5944"/>
                </a:lnTo>
                <a:cubicBezTo>
                  <a:pt x="4762" y="5887"/>
                  <a:pt x="4738" y="5840"/>
                  <a:pt x="4709" y="5840"/>
                </a:cubicBezTo>
                <a:close/>
                <a:moveTo>
                  <a:pt x="5023" y="5840"/>
                </a:moveTo>
                <a:cubicBezTo>
                  <a:pt x="4994" y="5840"/>
                  <a:pt x="4970" y="5887"/>
                  <a:pt x="4970" y="5944"/>
                </a:cubicBezTo>
                <a:lnTo>
                  <a:pt x="4970" y="6164"/>
                </a:lnTo>
                <a:cubicBezTo>
                  <a:pt x="4970" y="6222"/>
                  <a:pt x="4994" y="6269"/>
                  <a:pt x="5023" y="6269"/>
                </a:cubicBezTo>
                <a:cubicBezTo>
                  <a:pt x="5053" y="6269"/>
                  <a:pt x="5076" y="6222"/>
                  <a:pt x="5076" y="6164"/>
                </a:cubicBezTo>
                <a:lnTo>
                  <a:pt x="5076" y="5944"/>
                </a:lnTo>
                <a:cubicBezTo>
                  <a:pt x="5076" y="5887"/>
                  <a:pt x="5053" y="5840"/>
                  <a:pt x="5023" y="5840"/>
                </a:cubicBezTo>
                <a:close/>
                <a:moveTo>
                  <a:pt x="5873" y="5840"/>
                </a:moveTo>
                <a:cubicBezTo>
                  <a:pt x="5844" y="5840"/>
                  <a:pt x="5820" y="5887"/>
                  <a:pt x="5820" y="5944"/>
                </a:cubicBezTo>
                <a:lnTo>
                  <a:pt x="5820" y="6164"/>
                </a:lnTo>
                <a:cubicBezTo>
                  <a:pt x="5820" y="6222"/>
                  <a:pt x="5844" y="6269"/>
                  <a:pt x="5873" y="6269"/>
                </a:cubicBezTo>
                <a:cubicBezTo>
                  <a:pt x="5902" y="6269"/>
                  <a:pt x="5926" y="6222"/>
                  <a:pt x="5926" y="6164"/>
                </a:cubicBezTo>
                <a:lnTo>
                  <a:pt x="5926" y="5944"/>
                </a:lnTo>
                <a:cubicBezTo>
                  <a:pt x="5926" y="5887"/>
                  <a:pt x="5902" y="5840"/>
                  <a:pt x="5873" y="5840"/>
                </a:cubicBezTo>
                <a:close/>
                <a:moveTo>
                  <a:pt x="6188" y="5840"/>
                </a:moveTo>
                <a:cubicBezTo>
                  <a:pt x="6159" y="5840"/>
                  <a:pt x="6135" y="5887"/>
                  <a:pt x="6135" y="5944"/>
                </a:cubicBezTo>
                <a:lnTo>
                  <a:pt x="6135" y="6164"/>
                </a:lnTo>
                <a:cubicBezTo>
                  <a:pt x="6135" y="6222"/>
                  <a:pt x="6159" y="6269"/>
                  <a:pt x="6188" y="6269"/>
                </a:cubicBezTo>
                <a:cubicBezTo>
                  <a:pt x="6217" y="6269"/>
                  <a:pt x="6240" y="6222"/>
                  <a:pt x="6240" y="6164"/>
                </a:cubicBezTo>
                <a:lnTo>
                  <a:pt x="6240" y="5944"/>
                </a:lnTo>
                <a:cubicBezTo>
                  <a:pt x="6240" y="5887"/>
                  <a:pt x="6217" y="5840"/>
                  <a:pt x="6188" y="5840"/>
                </a:cubicBezTo>
                <a:close/>
                <a:moveTo>
                  <a:pt x="7036" y="5840"/>
                </a:moveTo>
                <a:cubicBezTo>
                  <a:pt x="7007" y="5840"/>
                  <a:pt x="6984" y="5887"/>
                  <a:pt x="6984" y="5944"/>
                </a:cubicBezTo>
                <a:lnTo>
                  <a:pt x="6984" y="6164"/>
                </a:lnTo>
                <a:cubicBezTo>
                  <a:pt x="6984" y="6222"/>
                  <a:pt x="7007" y="6269"/>
                  <a:pt x="7036" y="6269"/>
                </a:cubicBezTo>
                <a:cubicBezTo>
                  <a:pt x="7065" y="6269"/>
                  <a:pt x="7089" y="6222"/>
                  <a:pt x="7089" y="6164"/>
                </a:cubicBezTo>
                <a:lnTo>
                  <a:pt x="7089" y="5944"/>
                </a:lnTo>
                <a:cubicBezTo>
                  <a:pt x="7089" y="5887"/>
                  <a:pt x="7065" y="5840"/>
                  <a:pt x="7036" y="5840"/>
                </a:cubicBezTo>
                <a:close/>
                <a:moveTo>
                  <a:pt x="7351" y="5840"/>
                </a:moveTo>
                <a:cubicBezTo>
                  <a:pt x="7322" y="5840"/>
                  <a:pt x="7299" y="5887"/>
                  <a:pt x="7299" y="5944"/>
                </a:cubicBezTo>
                <a:lnTo>
                  <a:pt x="7299" y="6164"/>
                </a:lnTo>
                <a:cubicBezTo>
                  <a:pt x="7299" y="6222"/>
                  <a:pt x="7322" y="6269"/>
                  <a:pt x="7351" y="6269"/>
                </a:cubicBezTo>
                <a:cubicBezTo>
                  <a:pt x="7380" y="6269"/>
                  <a:pt x="7404" y="6222"/>
                  <a:pt x="7404" y="6164"/>
                </a:cubicBezTo>
                <a:lnTo>
                  <a:pt x="7404" y="5944"/>
                </a:lnTo>
                <a:cubicBezTo>
                  <a:pt x="7404" y="5887"/>
                  <a:pt x="7380" y="5840"/>
                  <a:pt x="7351" y="5840"/>
                </a:cubicBezTo>
                <a:close/>
                <a:moveTo>
                  <a:pt x="8201" y="5840"/>
                </a:moveTo>
                <a:cubicBezTo>
                  <a:pt x="8171" y="5840"/>
                  <a:pt x="8148" y="5887"/>
                  <a:pt x="8148" y="5944"/>
                </a:cubicBezTo>
                <a:lnTo>
                  <a:pt x="8148" y="6164"/>
                </a:lnTo>
                <a:cubicBezTo>
                  <a:pt x="8148" y="6222"/>
                  <a:pt x="8171" y="6269"/>
                  <a:pt x="8201" y="6269"/>
                </a:cubicBezTo>
                <a:cubicBezTo>
                  <a:pt x="8230" y="6269"/>
                  <a:pt x="8254" y="6222"/>
                  <a:pt x="8254" y="6164"/>
                </a:cubicBezTo>
                <a:lnTo>
                  <a:pt x="8254" y="5944"/>
                </a:lnTo>
                <a:cubicBezTo>
                  <a:pt x="8254" y="5887"/>
                  <a:pt x="8230" y="5840"/>
                  <a:pt x="8201" y="5840"/>
                </a:cubicBezTo>
                <a:close/>
                <a:moveTo>
                  <a:pt x="8515" y="5840"/>
                </a:moveTo>
                <a:cubicBezTo>
                  <a:pt x="8486" y="5840"/>
                  <a:pt x="8462" y="5887"/>
                  <a:pt x="8462" y="5944"/>
                </a:cubicBezTo>
                <a:lnTo>
                  <a:pt x="8462" y="6164"/>
                </a:lnTo>
                <a:cubicBezTo>
                  <a:pt x="8462" y="6222"/>
                  <a:pt x="8486" y="6269"/>
                  <a:pt x="8515" y="6269"/>
                </a:cubicBezTo>
                <a:cubicBezTo>
                  <a:pt x="8544" y="6269"/>
                  <a:pt x="8568" y="6222"/>
                  <a:pt x="8568" y="6164"/>
                </a:cubicBezTo>
                <a:lnTo>
                  <a:pt x="8568" y="5944"/>
                </a:lnTo>
                <a:cubicBezTo>
                  <a:pt x="8568" y="5887"/>
                  <a:pt x="8544" y="5840"/>
                  <a:pt x="8515" y="5840"/>
                </a:cubicBezTo>
                <a:close/>
                <a:moveTo>
                  <a:pt x="9365" y="5840"/>
                </a:moveTo>
                <a:cubicBezTo>
                  <a:pt x="9336" y="5840"/>
                  <a:pt x="9312" y="5887"/>
                  <a:pt x="9312" y="5944"/>
                </a:cubicBezTo>
                <a:lnTo>
                  <a:pt x="9312" y="6164"/>
                </a:lnTo>
                <a:cubicBezTo>
                  <a:pt x="9312" y="6222"/>
                  <a:pt x="9336" y="6269"/>
                  <a:pt x="9365" y="6269"/>
                </a:cubicBezTo>
                <a:cubicBezTo>
                  <a:pt x="9394" y="6269"/>
                  <a:pt x="9418" y="6222"/>
                  <a:pt x="9418" y="6164"/>
                </a:cubicBezTo>
                <a:lnTo>
                  <a:pt x="9418" y="5944"/>
                </a:lnTo>
                <a:cubicBezTo>
                  <a:pt x="9418" y="5887"/>
                  <a:pt x="9394" y="5840"/>
                  <a:pt x="9365" y="5840"/>
                </a:cubicBezTo>
                <a:close/>
                <a:moveTo>
                  <a:pt x="9679" y="5840"/>
                </a:moveTo>
                <a:cubicBezTo>
                  <a:pt x="9650" y="5840"/>
                  <a:pt x="9626" y="5887"/>
                  <a:pt x="9626" y="5944"/>
                </a:cubicBezTo>
                <a:lnTo>
                  <a:pt x="9626" y="6164"/>
                </a:lnTo>
                <a:cubicBezTo>
                  <a:pt x="9626" y="6222"/>
                  <a:pt x="9650" y="6269"/>
                  <a:pt x="9679" y="6269"/>
                </a:cubicBezTo>
                <a:cubicBezTo>
                  <a:pt x="9708" y="6269"/>
                  <a:pt x="9732" y="6222"/>
                  <a:pt x="9732" y="6164"/>
                </a:cubicBezTo>
                <a:lnTo>
                  <a:pt x="9732" y="5944"/>
                </a:lnTo>
                <a:cubicBezTo>
                  <a:pt x="9732" y="5887"/>
                  <a:pt x="9708" y="5840"/>
                  <a:pt x="9679" y="5840"/>
                </a:cubicBezTo>
                <a:close/>
                <a:moveTo>
                  <a:pt x="10529" y="5840"/>
                </a:moveTo>
                <a:cubicBezTo>
                  <a:pt x="10500" y="5840"/>
                  <a:pt x="10476" y="5887"/>
                  <a:pt x="10476" y="5944"/>
                </a:cubicBezTo>
                <a:lnTo>
                  <a:pt x="10476" y="6164"/>
                </a:lnTo>
                <a:cubicBezTo>
                  <a:pt x="10476" y="6222"/>
                  <a:pt x="10500" y="6269"/>
                  <a:pt x="10529" y="6269"/>
                </a:cubicBezTo>
                <a:cubicBezTo>
                  <a:pt x="10558" y="6269"/>
                  <a:pt x="10582" y="6222"/>
                  <a:pt x="10582" y="6164"/>
                </a:cubicBezTo>
                <a:lnTo>
                  <a:pt x="10582" y="5944"/>
                </a:lnTo>
                <a:cubicBezTo>
                  <a:pt x="10582" y="5887"/>
                  <a:pt x="10558" y="5840"/>
                  <a:pt x="10529" y="5840"/>
                </a:cubicBezTo>
                <a:close/>
                <a:moveTo>
                  <a:pt x="10844" y="5840"/>
                </a:moveTo>
                <a:cubicBezTo>
                  <a:pt x="10814" y="5840"/>
                  <a:pt x="10791" y="5887"/>
                  <a:pt x="10791" y="5944"/>
                </a:cubicBezTo>
                <a:lnTo>
                  <a:pt x="10791" y="6164"/>
                </a:lnTo>
                <a:cubicBezTo>
                  <a:pt x="10791" y="6222"/>
                  <a:pt x="10814" y="6269"/>
                  <a:pt x="10844" y="6269"/>
                </a:cubicBezTo>
                <a:cubicBezTo>
                  <a:pt x="10873" y="6269"/>
                  <a:pt x="10895" y="6222"/>
                  <a:pt x="10895" y="6164"/>
                </a:cubicBezTo>
                <a:lnTo>
                  <a:pt x="10895" y="5944"/>
                </a:lnTo>
                <a:cubicBezTo>
                  <a:pt x="10895" y="5887"/>
                  <a:pt x="10873" y="5840"/>
                  <a:pt x="10844" y="5840"/>
                </a:cubicBezTo>
                <a:close/>
                <a:moveTo>
                  <a:pt x="11692" y="5840"/>
                </a:moveTo>
                <a:cubicBezTo>
                  <a:pt x="11663" y="5840"/>
                  <a:pt x="11640" y="5887"/>
                  <a:pt x="11640" y="5944"/>
                </a:cubicBezTo>
                <a:lnTo>
                  <a:pt x="11640" y="6164"/>
                </a:lnTo>
                <a:cubicBezTo>
                  <a:pt x="11640" y="6222"/>
                  <a:pt x="11663" y="6269"/>
                  <a:pt x="11692" y="6269"/>
                </a:cubicBezTo>
                <a:cubicBezTo>
                  <a:pt x="11721" y="6269"/>
                  <a:pt x="11745" y="6222"/>
                  <a:pt x="11745" y="6164"/>
                </a:cubicBezTo>
                <a:lnTo>
                  <a:pt x="11745" y="5944"/>
                </a:lnTo>
                <a:cubicBezTo>
                  <a:pt x="11745" y="5887"/>
                  <a:pt x="11721" y="5840"/>
                  <a:pt x="11692" y="5840"/>
                </a:cubicBezTo>
                <a:close/>
                <a:moveTo>
                  <a:pt x="12007" y="5840"/>
                </a:moveTo>
                <a:cubicBezTo>
                  <a:pt x="11978" y="5840"/>
                  <a:pt x="11955" y="5887"/>
                  <a:pt x="11955" y="5944"/>
                </a:cubicBezTo>
                <a:lnTo>
                  <a:pt x="11955" y="6164"/>
                </a:lnTo>
                <a:cubicBezTo>
                  <a:pt x="11955" y="6222"/>
                  <a:pt x="11978" y="6269"/>
                  <a:pt x="12007" y="6269"/>
                </a:cubicBezTo>
                <a:cubicBezTo>
                  <a:pt x="12036" y="6269"/>
                  <a:pt x="12060" y="6222"/>
                  <a:pt x="12060" y="6164"/>
                </a:cubicBezTo>
                <a:lnTo>
                  <a:pt x="12060" y="5944"/>
                </a:lnTo>
                <a:cubicBezTo>
                  <a:pt x="12060" y="5887"/>
                  <a:pt x="12036" y="5840"/>
                  <a:pt x="12007" y="5840"/>
                </a:cubicBezTo>
                <a:close/>
                <a:moveTo>
                  <a:pt x="12856" y="5840"/>
                </a:moveTo>
                <a:cubicBezTo>
                  <a:pt x="12827" y="5840"/>
                  <a:pt x="12804" y="5887"/>
                  <a:pt x="12804" y="5944"/>
                </a:cubicBezTo>
                <a:lnTo>
                  <a:pt x="12804" y="6164"/>
                </a:lnTo>
                <a:cubicBezTo>
                  <a:pt x="12804" y="6222"/>
                  <a:pt x="12827" y="6269"/>
                  <a:pt x="12856" y="6269"/>
                </a:cubicBezTo>
                <a:cubicBezTo>
                  <a:pt x="12886" y="6269"/>
                  <a:pt x="12909" y="6222"/>
                  <a:pt x="12909" y="6164"/>
                </a:cubicBezTo>
                <a:lnTo>
                  <a:pt x="12909" y="5944"/>
                </a:lnTo>
                <a:cubicBezTo>
                  <a:pt x="12909" y="5887"/>
                  <a:pt x="12886" y="5840"/>
                  <a:pt x="12856" y="5840"/>
                </a:cubicBezTo>
                <a:close/>
                <a:moveTo>
                  <a:pt x="13171" y="5840"/>
                </a:moveTo>
                <a:cubicBezTo>
                  <a:pt x="13142" y="5840"/>
                  <a:pt x="13118" y="5887"/>
                  <a:pt x="13118" y="5944"/>
                </a:cubicBezTo>
                <a:lnTo>
                  <a:pt x="13118" y="6164"/>
                </a:lnTo>
                <a:cubicBezTo>
                  <a:pt x="13118" y="6222"/>
                  <a:pt x="13142" y="6269"/>
                  <a:pt x="13171" y="6269"/>
                </a:cubicBezTo>
                <a:cubicBezTo>
                  <a:pt x="13200" y="6269"/>
                  <a:pt x="13224" y="6222"/>
                  <a:pt x="13224" y="6164"/>
                </a:cubicBezTo>
                <a:lnTo>
                  <a:pt x="13224" y="5944"/>
                </a:lnTo>
                <a:cubicBezTo>
                  <a:pt x="13224" y="5887"/>
                  <a:pt x="13200" y="5840"/>
                  <a:pt x="13171" y="5840"/>
                </a:cubicBezTo>
                <a:close/>
                <a:moveTo>
                  <a:pt x="14021" y="5840"/>
                </a:moveTo>
                <a:cubicBezTo>
                  <a:pt x="13992" y="5840"/>
                  <a:pt x="13968" y="5887"/>
                  <a:pt x="13968" y="5944"/>
                </a:cubicBezTo>
                <a:lnTo>
                  <a:pt x="13968" y="6164"/>
                </a:lnTo>
                <a:cubicBezTo>
                  <a:pt x="13968" y="6222"/>
                  <a:pt x="13992" y="6269"/>
                  <a:pt x="14021" y="6269"/>
                </a:cubicBezTo>
                <a:cubicBezTo>
                  <a:pt x="14050" y="6269"/>
                  <a:pt x="14074" y="6222"/>
                  <a:pt x="14074" y="6164"/>
                </a:cubicBezTo>
                <a:lnTo>
                  <a:pt x="14074" y="5944"/>
                </a:lnTo>
                <a:cubicBezTo>
                  <a:pt x="14074" y="5887"/>
                  <a:pt x="14050" y="5840"/>
                  <a:pt x="14021" y="5840"/>
                </a:cubicBezTo>
                <a:close/>
                <a:moveTo>
                  <a:pt x="14335" y="5840"/>
                </a:moveTo>
                <a:cubicBezTo>
                  <a:pt x="14306" y="5840"/>
                  <a:pt x="14282" y="5887"/>
                  <a:pt x="14282" y="5944"/>
                </a:cubicBezTo>
                <a:lnTo>
                  <a:pt x="14282" y="6164"/>
                </a:lnTo>
                <a:cubicBezTo>
                  <a:pt x="14282" y="6222"/>
                  <a:pt x="14306" y="6269"/>
                  <a:pt x="14335" y="6269"/>
                </a:cubicBezTo>
                <a:cubicBezTo>
                  <a:pt x="14364" y="6269"/>
                  <a:pt x="14388" y="6222"/>
                  <a:pt x="14388" y="6164"/>
                </a:cubicBezTo>
                <a:lnTo>
                  <a:pt x="14388" y="5944"/>
                </a:lnTo>
                <a:cubicBezTo>
                  <a:pt x="14388" y="5887"/>
                  <a:pt x="14364" y="5840"/>
                  <a:pt x="14335" y="5840"/>
                </a:cubicBezTo>
                <a:close/>
                <a:moveTo>
                  <a:pt x="15185" y="5840"/>
                </a:moveTo>
                <a:cubicBezTo>
                  <a:pt x="15156" y="5840"/>
                  <a:pt x="15132" y="5887"/>
                  <a:pt x="15132" y="5944"/>
                </a:cubicBezTo>
                <a:lnTo>
                  <a:pt x="15132" y="6164"/>
                </a:lnTo>
                <a:cubicBezTo>
                  <a:pt x="15132" y="6222"/>
                  <a:pt x="15156" y="6269"/>
                  <a:pt x="15185" y="6269"/>
                </a:cubicBezTo>
                <a:cubicBezTo>
                  <a:pt x="15214" y="6269"/>
                  <a:pt x="15237" y="6222"/>
                  <a:pt x="15237" y="6164"/>
                </a:cubicBezTo>
                <a:lnTo>
                  <a:pt x="15237" y="5944"/>
                </a:lnTo>
                <a:cubicBezTo>
                  <a:pt x="15237" y="5887"/>
                  <a:pt x="15214" y="5840"/>
                  <a:pt x="15185" y="5840"/>
                </a:cubicBezTo>
                <a:close/>
                <a:moveTo>
                  <a:pt x="15500" y="5840"/>
                </a:moveTo>
                <a:cubicBezTo>
                  <a:pt x="15470" y="5840"/>
                  <a:pt x="15447" y="5887"/>
                  <a:pt x="15447" y="5944"/>
                </a:cubicBezTo>
                <a:lnTo>
                  <a:pt x="15447" y="6164"/>
                </a:lnTo>
                <a:cubicBezTo>
                  <a:pt x="15447" y="6222"/>
                  <a:pt x="15470" y="6269"/>
                  <a:pt x="15500" y="6269"/>
                </a:cubicBezTo>
                <a:cubicBezTo>
                  <a:pt x="15529" y="6269"/>
                  <a:pt x="15551" y="6222"/>
                  <a:pt x="15551" y="6164"/>
                </a:cubicBezTo>
                <a:lnTo>
                  <a:pt x="15551" y="5944"/>
                </a:lnTo>
                <a:cubicBezTo>
                  <a:pt x="15551" y="5887"/>
                  <a:pt x="15529" y="5840"/>
                  <a:pt x="15500" y="5840"/>
                </a:cubicBezTo>
                <a:close/>
                <a:moveTo>
                  <a:pt x="16349" y="5840"/>
                </a:moveTo>
                <a:cubicBezTo>
                  <a:pt x="16320" y="5840"/>
                  <a:pt x="16296" y="5887"/>
                  <a:pt x="16296" y="5944"/>
                </a:cubicBezTo>
                <a:lnTo>
                  <a:pt x="16296" y="6164"/>
                </a:lnTo>
                <a:cubicBezTo>
                  <a:pt x="16296" y="6222"/>
                  <a:pt x="16320" y="6269"/>
                  <a:pt x="16349" y="6269"/>
                </a:cubicBezTo>
                <a:cubicBezTo>
                  <a:pt x="16378" y="6269"/>
                  <a:pt x="16401" y="6222"/>
                  <a:pt x="16401" y="6164"/>
                </a:cubicBezTo>
                <a:lnTo>
                  <a:pt x="16401" y="5944"/>
                </a:lnTo>
                <a:cubicBezTo>
                  <a:pt x="16401" y="5887"/>
                  <a:pt x="16378" y="5840"/>
                  <a:pt x="16349" y="5840"/>
                </a:cubicBezTo>
                <a:close/>
                <a:moveTo>
                  <a:pt x="16663" y="5840"/>
                </a:moveTo>
                <a:cubicBezTo>
                  <a:pt x="16634" y="5840"/>
                  <a:pt x="16611" y="5887"/>
                  <a:pt x="16611" y="5944"/>
                </a:cubicBezTo>
                <a:lnTo>
                  <a:pt x="16611" y="6164"/>
                </a:lnTo>
                <a:cubicBezTo>
                  <a:pt x="16611" y="6222"/>
                  <a:pt x="16634" y="6269"/>
                  <a:pt x="16663" y="6269"/>
                </a:cubicBezTo>
                <a:cubicBezTo>
                  <a:pt x="16692" y="6269"/>
                  <a:pt x="16716" y="6222"/>
                  <a:pt x="16716" y="6164"/>
                </a:cubicBezTo>
                <a:lnTo>
                  <a:pt x="16716" y="5944"/>
                </a:lnTo>
                <a:cubicBezTo>
                  <a:pt x="16716" y="5887"/>
                  <a:pt x="16692" y="5840"/>
                  <a:pt x="16663" y="5840"/>
                </a:cubicBezTo>
                <a:close/>
                <a:moveTo>
                  <a:pt x="17512" y="5840"/>
                </a:moveTo>
                <a:cubicBezTo>
                  <a:pt x="17483" y="5840"/>
                  <a:pt x="17459" y="5887"/>
                  <a:pt x="17459" y="5944"/>
                </a:cubicBezTo>
                <a:lnTo>
                  <a:pt x="17459" y="6164"/>
                </a:lnTo>
                <a:cubicBezTo>
                  <a:pt x="17459" y="6222"/>
                  <a:pt x="17483" y="6269"/>
                  <a:pt x="17512" y="6269"/>
                </a:cubicBezTo>
                <a:cubicBezTo>
                  <a:pt x="17541" y="6269"/>
                  <a:pt x="17565" y="6222"/>
                  <a:pt x="17565" y="6164"/>
                </a:cubicBezTo>
                <a:lnTo>
                  <a:pt x="17565" y="5944"/>
                </a:lnTo>
                <a:cubicBezTo>
                  <a:pt x="17565" y="5887"/>
                  <a:pt x="17541" y="5840"/>
                  <a:pt x="17512" y="5840"/>
                </a:cubicBezTo>
                <a:close/>
                <a:moveTo>
                  <a:pt x="17827" y="5840"/>
                </a:moveTo>
                <a:cubicBezTo>
                  <a:pt x="17798" y="5840"/>
                  <a:pt x="17774" y="5887"/>
                  <a:pt x="17774" y="5944"/>
                </a:cubicBezTo>
                <a:lnTo>
                  <a:pt x="17774" y="6164"/>
                </a:lnTo>
                <a:cubicBezTo>
                  <a:pt x="17774" y="6222"/>
                  <a:pt x="17798" y="6269"/>
                  <a:pt x="17827" y="6269"/>
                </a:cubicBezTo>
                <a:cubicBezTo>
                  <a:pt x="17856" y="6269"/>
                  <a:pt x="17880" y="6222"/>
                  <a:pt x="17880" y="6164"/>
                </a:cubicBezTo>
                <a:lnTo>
                  <a:pt x="17880" y="5944"/>
                </a:lnTo>
                <a:cubicBezTo>
                  <a:pt x="17880" y="5887"/>
                  <a:pt x="17856" y="5840"/>
                  <a:pt x="17827" y="5840"/>
                </a:cubicBezTo>
                <a:close/>
                <a:moveTo>
                  <a:pt x="18677" y="5840"/>
                </a:moveTo>
                <a:cubicBezTo>
                  <a:pt x="18648" y="5840"/>
                  <a:pt x="18624" y="5887"/>
                  <a:pt x="18624" y="5944"/>
                </a:cubicBezTo>
                <a:lnTo>
                  <a:pt x="18624" y="6164"/>
                </a:lnTo>
                <a:cubicBezTo>
                  <a:pt x="18624" y="6222"/>
                  <a:pt x="18648" y="6269"/>
                  <a:pt x="18677" y="6269"/>
                </a:cubicBezTo>
                <a:cubicBezTo>
                  <a:pt x="18706" y="6269"/>
                  <a:pt x="18730" y="6222"/>
                  <a:pt x="18730" y="6164"/>
                </a:cubicBezTo>
                <a:lnTo>
                  <a:pt x="18730" y="5944"/>
                </a:lnTo>
                <a:cubicBezTo>
                  <a:pt x="18730" y="5887"/>
                  <a:pt x="18706" y="5840"/>
                  <a:pt x="18677" y="5840"/>
                </a:cubicBezTo>
                <a:close/>
                <a:moveTo>
                  <a:pt x="18991" y="5840"/>
                </a:moveTo>
                <a:cubicBezTo>
                  <a:pt x="18962" y="5840"/>
                  <a:pt x="18938" y="5887"/>
                  <a:pt x="18938" y="5944"/>
                </a:cubicBezTo>
                <a:lnTo>
                  <a:pt x="18938" y="6164"/>
                </a:lnTo>
                <a:cubicBezTo>
                  <a:pt x="18938" y="6222"/>
                  <a:pt x="18962" y="6269"/>
                  <a:pt x="18991" y="6269"/>
                </a:cubicBezTo>
                <a:cubicBezTo>
                  <a:pt x="19020" y="6269"/>
                  <a:pt x="19044" y="6222"/>
                  <a:pt x="19044" y="6164"/>
                </a:cubicBezTo>
                <a:lnTo>
                  <a:pt x="19044" y="5944"/>
                </a:lnTo>
                <a:cubicBezTo>
                  <a:pt x="19044" y="5887"/>
                  <a:pt x="19020" y="5840"/>
                  <a:pt x="18991" y="5840"/>
                </a:cubicBezTo>
                <a:close/>
                <a:moveTo>
                  <a:pt x="19841" y="5840"/>
                </a:moveTo>
                <a:cubicBezTo>
                  <a:pt x="19812" y="5840"/>
                  <a:pt x="19788" y="5887"/>
                  <a:pt x="19788" y="5944"/>
                </a:cubicBezTo>
                <a:lnTo>
                  <a:pt x="19788" y="6164"/>
                </a:lnTo>
                <a:cubicBezTo>
                  <a:pt x="19788" y="6222"/>
                  <a:pt x="19812" y="6269"/>
                  <a:pt x="19841" y="6269"/>
                </a:cubicBezTo>
                <a:cubicBezTo>
                  <a:pt x="19870" y="6269"/>
                  <a:pt x="19894" y="6222"/>
                  <a:pt x="19894" y="6164"/>
                </a:cubicBezTo>
                <a:lnTo>
                  <a:pt x="19894" y="5944"/>
                </a:lnTo>
                <a:cubicBezTo>
                  <a:pt x="19894" y="5887"/>
                  <a:pt x="19870" y="5840"/>
                  <a:pt x="19841" y="5840"/>
                </a:cubicBezTo>
                <a:close/>
                <a:moveTo>
                  <a:pt x="20155" y="5840"/>
                </a:moveTo>
                <a:cubicBezTo>
                  <a:pt x="20126" y="5840"/>
                  <a:pt x="20102" y="5887"/>
                  <a:pt x="20102" y="5944"/>
                </a:cubicBezTo>
                <a:lnTo>
                  <a:pt x="20102" y="6164"/>
                </a:lnTo>
                <a:cubicBezTo>
                  <a:pt x="20102" y="6222"/>
                  <a:pt x="20126" y="6269"/>
                  <a:pt x="20155" y="6269"/>
                </a:cubicBezTo>
                <a:cubicBezTo>
                  <a:pt x="20184" y="6269"/>
                  <a:pt x="20207" y="6222"/>
                  <a:pt x="20207" y="6164"/>
                </a:cubicBezTo>
                <a:lnTo>
                  <a:pt x="20207" y="5944"/>
                </a:lnTo>
                <a:cubicBezTo>
                  <a:pt x="20207" y="5887"/>
                  <a:pt x="20184" y="5840"/>
                  <a:pt x="20155" y="5840"/>
                </a:cubicBezTo>
                <a:close/>
                <a:moveTo>
                  <a:pt x="21004" y="5840"/>
                </a:moveTo>
                <a:cubicBezTo>
                  <a:pt x="20975" y="5840"/>
                  <a:pt x="20952" y="5887"/>
                  <a:pt x="20952" y="5944"/>
                </a:cubicBezTo>
                <a:lnTo>
                  <a:pt x="20952" y="6164"/>
                </a:lnTo>
                <a:cubicBezTo>
                  <a:pt x="20952" y="6222"/>
                  <a:pt x="20975" y="6269"/>
                  <a:pt x="21004" y="6269"/>
                </a:cubicBezTo>
                <a:cubicBezTo>
                  <a:pt x="21033" y="6269"/>
                  <a:pt x="21057" y="6222"/>
                  <a:pt x="21057" y="6164"/>
                </a:cubicBezTo>
                <a:lnTo>
                  <a:pt x="21057" y="5944"/>
                </a:lnTo>
                <a:cubicBezTo>
                  <a:pt x="21057" y="5887"/>
                  <a:pt x="21033" y="5840"/>
                  <a:pt x="21004" y="5840"/>
                </a:cubicBezTo>
                <a:close/>
                <a:moveTo>
                  <a:pt x="21319" y="5840"/>
                </a:moveTo>
                <a:cubicBezTo>
                  <a:pt x="21289" y="5840"/>
                  <a:pt x="21267" y="5887"/>
                  <a:pt x="21267" y="5944"/>
                </a:cubicBezTo>
                <a:lnTo>
                  <a:pt x="21267" y="6164"/>
                </a:lnTo>
                <a:cubicBezTo>
                  <a:pt x="21267" y="6222"/>
                  <a:pt x="21289" y="6269"/>
                  <a:pt x="21319" y="6269"/>
                </a:cubicBezTo>
                <a:cubicBezTo>
                  <a:pt x="21348" y="6269"/>
                  <a:pt x="21372" y="6222"/>
                  <a:pt x="21372" y="6164"/>
                </a:cubicBezTo>
                <a:lnTo>
                  <a:pt x="21372" y="5944"/>
                </a:lnTo>
                <a:cubicBezTo>
                  <a:pt x="21372" y="5887"/>
                  <a:pt x="21348" y="5840"/>
                  <a:pt x="21319" y="5840"/>
                </a:cubicBezTo>
                <a:close/>
                <a:moveTo>
                  <a:pt x="281" y="6570"/>
                </a:moveTo>
                <a:cubicBezTo>
                  <a:pt x="252" y="6570"/>
                  <a:pt x="228" y="6617"/>
                  <a:pt x="228" y="6674"/>
                </a:cubicBezTo>
                <a:lnTo>
                  <a:pt x="228" y="6894"/>
                </a:lnTo>
                <a:cubicBezTo>
                  <a:pt x="228" y="6952"/>
                  <a:pt x="252" y="6999"/>
                  <a:pt x="281" y="6999"/>
                </a:cubicBezTo>
                <a:cubicBezTo>
                  <a:pt x="311" y="6999"/>
                  <a:pt x="334" y="6952"/>
                  <a:pt x="334" y="6894"/>
                </a:cubicBezTo>
                <a:lnTo>
                  <a:pt x="334" y="6674"/>
                </a:lnTo>
                <a:cubicBezTo>
                  <a:pt x="334" y="6617"/>
                  <a:pt x="311" y="6570"/>
                  <a:pt x="281" y="6570"/>
                </a:cubicBezTo>
                <a:close/>
                <a:moveTo>
                  <a:pt x="596" y="6570"/>
                </a:moveTo>
                <a:cubicBezTo>
                  <a:pt x="567" y="6570"/>
                  <a:pt x="543" y="6617"/>
                  <a:pt x="543" y="6674"/>
                </a:cubicBezTo>
                <a:lnTo>
                  <a:pt x="543" y="6894"/>
                </a:lnTo>
                <a:cubicBezTo>
                  <a:pt x="543" y="6952"/>
                  <a:pt x="567" y="6999"/>
                  <a:pt x="596" y="6999"/>
                </a:cubicBezTo>
                <a:cubicBezTo>
                  <a:pt x="625" y="6999"/>
                  <a:pt x="649" y="6952"/>
                  <a:pt x="649" y="6894"/>
                </a:cubicBezTo>
                <a:lnTo>
                  <a:pt x="649" y="6674"/>
                </a:lnTo>
                <a:cubicBezTo>
                  <a:pt x="649" y="6617"/>
                  <a:pt x="625" y="6570"/>
                  <a:pt x="596" y="6570"/>
                </a:cubicBezTo>
                <a:close/>
                <a:moveTo>
                  <a:pt x="1446" y="6570"/>
                </a:moveTo>
                <a:cubicBezTo>
                  <a:pt x="1417" y="6570"/>
                  <a:pt x="1393" y="6617"/>
                  <a:pt x="1393" y="6674"/>
                </a:cubicBezTo>
                <a:lnTo>
                  <a:pt x="1393" y="6894"/>
                </a:lnTo>
                <a:cubicBezTo>
                  <a:pt x="1393" y="6952"/>
                  <a:pt x="1417" y="6999"/>
                  <a:pt x="1446" y="6999"/>
                </a:cubicBezTo>
                <a:cubicBezTo>
                  <a:pt x="1475" y="6999"/>
                  <a:pt x="1499" y="6952"/>
                  <a:pt x="1499" y="6894"/>
                </a:cubicBezTo>
                <a:lnTo>
                  <a:pt x="1499" y="6674"/>
                </a:lnTo>
                <a:cubicBezTo>
                  <a:pt x="1499" y="6617"/>
                  <a:pt x="1475" y="6570"/>
                  <a:pt x="1446" y="6570"/>
                </a:cubicBezTo>
                <a:close/>
                <a:moveTo>
                  <a:pt x="1760" y="6570"/>
                </a:moveTo>
                <a:cubicBezTo>
                  <a:pt x="1731" y="6570"/>
                  <a:pt x="1707" y="6617"/>
                  <a:pt x="1707" y="6674"/>
                </a:cubicBezTo>
                <a:lnTo>
                  <a:pt x="1707" y="6894"/>
                </a:lnTo>
                <a:cubicBezTo>
                  <a:pt x="1707" y="6952"/>
                  <a:pt x="1731" y="6999"/>
                  <a:pt x="1760" y="6999"/>
                </a:cubicBezTo>
                <a:cubicBezTo>
                  <a:pt x="1789" y="6999"/>
                  <a:pt x="1813" y="6952"/>
                  <a:pt x="1813" y="6894"/>
                </a:cubicBezTo>
                <a:lnTo>
                  <a:pt x="1813" y="6674"/>
                </a:lnTo>
                <a:cubicBezTo>
                  <a:pt x="1813" y="6617"/>
                  <a:pt x="1789" y="6570"/>
                  <a:pt x="1760" y="6570"/>
                </a:cubicBezTo>
                <a:close/>
                <a:moveTo>
                  <a:pt x="2610" y="6570"/>
                </a:moveTo>
                <a:cubicBezTo>
                  <a:pt x="2581" y="6570"/>
                  <a:pt x="2557" y="6617"/>
                  <a:pt x="2557" y="6674"/>
                </a:cubicBezTo>
                <a:lnTo>
                  <a:pt x="2557" y="6894"/>
                </a:lnTo>
                <a:cubicBezTo>
                  <a:pt x="2557" y="6952"/>
                  <a:pt x="2581" y="6999"/>
                  <a:pt x="2610" y="6999"/>
                </a:cubicBezTo>
                <a:cubicBezTo>
                  <a:pt x="2639" y="6999"/>
                  <a:pt x="2662" y="6952"/>
                  <a:pt x="2662" y="6894"/>
                </a:cubicBezTo>
                <a:lnTo>
                  <a:pt x="2662" y="6674"/>
                </a:lnTo>
                <a:cubicBezTo>
                  <a:pt x="2662" y="6617"/>
                  <a:pt x="2639" y="6570"/>
                  <a:pt x="2610" y="6570"/>
                </a:cubicBezTo>
                <a:close/>
                <a:moveTo>
                  <a:pt x="2924" y="6570"/>
                </a:moveTo>
                <a:cubicBezTo>
                  <a:pt x="2895" y="6570"/>
                  <a:pt x="2871" y="6617"/>
                  <a:pt x="2871" y="6674"/>
                </a:cubicBezTo>
                <a:lnTo>
                  <a:pt x="2871" y="6894"/>
                </a:lnTo>
                <a:cubicBezTo>
                  <a:pt x="2871" y="6952"/>
                  <a:pt x="2895" y="6999"/>
                  <a:pt x="2924" y="6999"/>
                </a:cubicBezTo>
                <a:cubicBezTo>
                  <a:pt x="2954" y="6999"/>
                  <a:pt x="2976" y="6952"/>
                  <a:pt x="2976" y="6894"/>
                </a:cubicBezTo>
                <a:lnTo>
                  <a:pt x="2976" y="6674"/>
                </a:lnTo>
                <a:cubicBezTo>
                  <a:pt x="2976" y="6617"/>
                  <a:pt x="2954" y="6570"/>
                  <a:pt x="2924" y="6570"/>
                </a:cubicBezTo>
                <a:close/>
                <a:moveTo>
                  <a:pt x="3773" y="6570"/>
                </a:moveTo>
                <a:cubicBezTo>
                  <a:pt x="3744" y="6570"/>
                  <a:pt x="3721" y="6617"/>
                  <a:pt x="3721" y="6674"/>
                </a:cubicBezTo>
                <a:lnTo>
                  <a:pt x="3721" y="6894"/>
                </a:lnTo>
                <a:cubicBezTo>
                  <a:pt x="3721" y="6952"/>
                  <a:pt x="3744" y="6999"/>
                  <a:pt x="3773" y="6999"/>
                </a:cubicBezTo>
                <a:cubicBezTo>
                  <a:pt x="3802" y="6999"/>
                  <a:pt x="3826" y="6952"/>
                  <a:pt x="3826" y="6894"/>
                </a:cubicBezTo>
                <a:lnTo>
                  <a:pt x="3826" y="6674"/>
                </a:lnTo>
                <a:cubicBezTo>
                  <a:pt x="3826" y="6617"/>
                  <a:pt x="3802" y="6570"/>
                  <a:pt x="3773" y="6570"/>
                </a:cubicBezTo>
                <a:close/>
                <a:moveTo>
                  <a:pt x="4088" y="6570"/>
                </a:moveTo>
                <a:cubicBezTo>
                  <a:pt x="4058" y="6570"/>
                  <a:pt x="4035" y="6617"/>
                  <a:pt x="4035" y="6674"/>
                </a:cubicBezTo>
                <a:lnTo>
                  <a:pt x="4035" y="6894"/>
                </a:lnTo>
                <a:cubicBezTo>
                  <a:pt x="4035" y="6952"/>
                  <a:pt x="4058" y="6999"/>
                  <a:pt x="4088" y="6999"/>
                </a:cubicBezTo>
                <a:cubicBezTo>
                  <a:pt x="4117" y="6999"/>
                  <a:pt x="4141" y="6952"/>
                  <a:pt x="4141" y="6894"/>
                </a:cubicBezTo>
                <a:lnTo>
                  <a:pt x="4141" y="6674"/>
                </a:lnTo>
                <a:cubicBezTo>
                  <a:pt x="4141" y="6617"/>
                  <a:pt x="4117" y="6570"/>
                  <a:pt x="4088" y="6570"/>
                </a:cubicBezTo>
                <a:close/>
                <a:moveTo>
                  <a:pt x="4937" y="6570"/>
                </a:moveTo>
                <a:cubicBezTo>
                  <a:pt x="4908" y="6570"/>
                  <a:pt x="4884" y="6617"/>
                  <a:pt x="4884" y="6674"/>
                </a:cubicBezTo>
                <a:lnTo>
                  <a:pt x="4884" y="6894"/>
                </a:lnTo>
                <a:cubicBezTo>
                  <a:pt x="4884" y="6952"/>
                  <a:pt x="4908" y="6999"/>
                  <a:pt x="4937" y="6999"/>
                </a:cubicBezTo>
                <a:cubicBezTo>
                  <a:pt x="4966" y="6999"/>
                  <a:pt x="4990" y="6952"/>
                  <a:pt x="4990" y="6894"/>
                </a:cubicBezTo>
                <a:lnTo>
                  <a:pt x="4990" y="6674"/>
                </a:lnTo>
                <a:cubicBezTo>
                  <a:pt x="4990" y="6617"/>
                  <a:pt x="4966" y="6570"/>
                  <a:pt x="4937" y="6570"/>
                </a:cubicBezTo>
                <a:close/>
                <a:moveTo>
                  <a:pt x="5252" y="6570"/>
                </a:moveTo>
                <a:cubicBezTo>
                  <a:pt x="5223" y="6570"/>
                  <a:pt x="5199" y="6617"/>
                  <a:pt x="5199" y="6674"/>
                </a:cubicBezTo>
                <a:lnTo>
                  <a:pt x="5199" y="6894"/>
                </a:lnTo>
                <a:cubicBezTo>
                  <a:pt x="5199" y="6952"/>
                  <a:pt x="5223" y="6999"/>
                  <a:pt x="5252" y="6999"/>
                </a:cubicBezTo>
                <a:cubicBezTo>
                  <a:pt x="5281" y="6999"/>
                  <a:pt x="5305" y="6952"/>
                  <a:pt x="5305" y="6894"/>
                </a:cubicBezTo>
                <a:lnTo>
                  <a:pt x="5305" y="6674"/>
                </a:lnTo>
                <a:cubicBezTo>
                  <a:pt x="5305" y="6617"/>
                  <a:pt x="5281" y="6570"/>
                  <a:pt x="5252" y="6570"/>
                </a:cubicBezTo>
                <a:close/>
                <a:moveTo>
                  <a:pt x="6102" y="6570"/>
                </a:moveTo>
                <a:cubicBezTo>
                  <a:pt x="6072" y="6570"/>
                  <a:pt x="6049" y="6617"/>
                  <a:pt x="6049" y="6674"/>
                </a:cubicBezTo>
                <a:lnTo>
                  <a:pt x="6049" y="6894"/>
                </a:lnTo>
                <a:cubicBezTo>
                  <a:pt x="6049" y="6952"/>
                  <a:pt x="6072" y="6999"/>
                  <a:pt x="6102" y="6999"/>
                </a:cubicBezTo>
                <a:cubicBezTo>
                  <a:pt x="6131" y="6999"/>
                  <a:pt x="6155" y="6952"/>
                  <a:pt x="6155" y="6894"/>
                </a:cubicBezTo>
                <a:lnTo>
                  <a:pt x="6155" y="6674"/>
                </a:lnTo>
                <a:cubicBezTo>
                  <a:pt x="6155" y="6617"/>
                  <a:pt x="6131" y="6570"/>
                  <a:pt x="6102" y="6570"/>
                </a:cubicBezTo>
                <a:close/>
                <a:moveTo>
                  <a:pt x="6416" y="6570"/>
                </a:moveTo>
                <a:cubicBezTo>
                  <a:pt x="6387" y="6570"/>
                  <a:pt x="6363" y="6617"/>
                  <a:pt x="6363" y="6674"/>
                </a:cubicBezTo>
                <a:lnTo>
                  <a:pt x="6363" y="6894"/>
                </a:lnTo>
                <a:cubicBezTo>
                  <a:pt x="6363" y="6952"/>
                  <a:pt x="6387" y="6999"/>
                  <a:pt x="6416" y="6999"/>
                </a:cubicBezTo>
                <a:cubicBezTo>
                  <a:pt x="6445" y="6999"/>
                  <a:pt x="6469" y="6952"/>
                  <a:pt x="6469" y="6894"/>
                </a:cubicBezTo>
                <a:lnTo>
                  <a:pt x="6469" y="6674"/>
                </a:lnTo>
                <a:cubicBezTo>
                  <a:pt x="6469" y="6617"/>
                  <a:pt x="6445" y="6570"/>
                  <a:pt x="6416" y="6570"/>
                </a:cubicBezTo>
                <a:close/>
                <a:moveTo>
                  <a:pt x="7266" y="6570"/>
                </a:moveTo>
                <a:cubicBezTo>
                  <a:pt x="7237" y="6570"/>
                  <a:pt x="7213" y="6617"/>
                  <a:pt x="7213" y="6674"/>
                </a:cubicBezTo>
                <a:lnTo>
                  <a:pt x="7213" y="6894"/>
                </a:lnTo>
                <a:cubicBezTo>
                  <a:pt x="7213" y="6952"/>
                  <a:pt x="7237" y="6999"/>
                  <a:pt x="7266" y="6999"/>
                </a:cubicBezTo>
                <a:cubicBezTo>
                  <a:pt x="7295" y="6999"/>
                  <a:pt x="7318" y="6952"/>
                  <a:pt x="7318" y="6894"/>
                </a:cubicBezTo>
                <a:lnTo>
                  <a:pt x="7318" y="6674"/>
                </a:lnTo>
                <a:cubicBezTo>
                  <a:pt x="7318" y="6617"/>
                  <a:pt x="7295" y="6570"/>
                  <a:pt x="7266" y="6570"/>
                </a:cubicBezTo>
                <a:close/>
                <a:moveTo>
                  <a:pt x="7580" y="6570"/>
                </a:moveTo>
                <a:cubicBezTo>
                  <a:pt x="7551" y="6570"/>
                  <a:pt x="7527" y="6617"/>
                  <a:pt x="7527" y="6674"/>
                </a:cubicBezTo>
                <a:lnTo>
                  <a:pt x="7527" y="6894"/>
                </a:lnTo>
                <a:cubicBezTo>
                  <a:pt x="7527" y="6952"/>
                  <a:pt x="7551" y="6999"/>
                  <a:pt x="7580" y="6999"/>
                </a:cubicBezTo>
                <a:cubicBezTo>
                  <a:pt x="7609" y="6999"/>
                  <a:pt x="7632" y="6952"/>
                  <a:pt x="7632" y="6894"/>
                </a:cubicBezTo>
                <a:lnTo>
                  <a:pt x="7632" y="6674"/>
                </a:lnTo>
                <a:cubicBezTo>
                  <a:pt x="7632" y="6617"/>
                  <a:pt x="7609" y="6570"/>
                  <a:pt x="7580" y="6570"/>
                </a:cubicBezTo>
                <a:close/>
                <a:moveTo>
                  <a:pt x="8429" y="6570"/>
                </a:moveTo>
                <a:cubicBezTo>
                  <a:pt x="8400" y="6570"/>
                  <a:pt x="8377" y="6617"/>
                  <a:pt x="8377" y="6674"/>
                </a:cubicBezTo>
                <a:lnTo>
                  <a:pt x="8377" y="6894"/>
                </a:lnTo>
                <a:cubicBezTo>
                  <a:pt x="8377" y="6952"/>
                  <a:pt x="8400" y="6999"/>
                  <a:pt x="8429" y="6999"/>
                </a:cubicBezTo>
                <a:cubicBezTo>
                  <a:pt x="8458" y="6999"/>
                  <a:pt x="8482" y="6952"/>
                  <a:pt x="8482" y="6894"/>
                </a:cubicBezTo>
                <a:lnTo>
                  <a:pt x="8482" y="6674"/>
                </a:lnTo>
                <a:cubicBezTo>
                  <a:pt x="8482" y="6617"/>
                  <a:pt x="8458" y="6570"/>
                  <a:pt x="8429" y="6570"/>
                </a:cubicBezTo>
                <a:close/>
                <a:moveTo>
                  <a:pt x="8744" y="6570"/>
                </a:moveTo>
                <a:cubicBezTo>
                  <a:pt x="8714" y="6570"/>
                  <a:pt x="8691" y="6617"/>
                  <a:pt x="8691" y="6674"/>
                </a:cubicBezTo>
                <a:lnTo>
                  <a:pt x="8691" y="6894"/>
                </a:lnTo>
                <a:cubicBezTo>
                  <a:pt x="8691" y="6952"/>
                  <a:pt x="8714" y="6999"/>
                  <a:pt x="8744" y="6999"/>
                </a:cubicBezTo>
                <a:cubicBezTo>
                  <a:pt x="8773" y="6999"/>
                  <a:pt x="8796" y="6952"/>
                  <a:pt x="8796" y="6894"/>
                </a:cubicBezTo>
                <a:lnTo>
                  <a:pt x="8796" y="6674"/>
                </a:lnTo>
                <a:cubicBezTo>
                  <a:pt x="8796" y="6617"/>
                  <a:pt x="8773" y="6570"/>
                  <a:pt x="8744" y="6570"/>
                </a:cubicBezTo>
                <a:close/>
                <a:moveTo>
                  <a:pt x="9593" y="6570"/>
                </a:moveTo>
                <a:cubicBezTo>
                  <a:pt x="9564" y="6570"/>
                  <a:pt x="9540" y="6617"/>
                  <a:pt x="9540" y="6674"/>
                </a:cubicBezTo>
                <a:lnTo>
                  <a:pt x="9540" y="6894"/>
                </a:lnTo>
                <a:cubicBezTo>
                  <a:pt x="9540" y="6952"/>
                  <a:pt x="9564" y="6999"/>
                  <a:pt x="9593" y="6999"/>
                </a:cubicBezTo>
                <a:cubicBezTo>
                  <a:pt x="9622" y="6999"/>
                  <a:pt x="9646" y="6952"/>
                  <a:pt x="9646" y="6894"/>
                </a:cubicBezTo>
                <a:lnTo>
                  <a:pt x="9646" y="6674"/>
                </a:lnTo>
                <a:cubicBezTo>
                  <a:pt x="9646" y="6617"/>
                  <a:pt x="9622" y="6570"/>
                  <a:pt x="9593" y="6570"/>
                </a:cubicBezTo>
                <a:close/>
                <a:moveTo>
                  <a:pt x="9908" y="6570"/>
                </a:moveTo>
                <a:cubicBezTo>
                  <a:pt x="9879" y="6570"/>
                  <a:pt x="9855" y="6617"/>
                  <a:pt x="9855" y="6674"/>
                </a:cubicBezTo>
                <a:lnTo>
                  <a:pt x="9855" y="6894"/>
                </a:lnTo>
                <a:cubicBezTo>
                  <a:pt x="9855" y="6952"/>
                  <a:pt x="9879" y="6999"/>
                  <a:pt x="9908" y="6999"/>
                </a:cubicBezTo>
                <a:cubicBezTo>
                  <a:pt x="9937" y="6999"/>
                  <a:pt x="9961" y="6952"/>
                  <a:pt x="9961" y="6894"/>
                </a:cubicBezTo>
                <a:lnTo>
                  <a:pt x="9961" y="6674"/>
                </a:lnTo>
                <a:cubicBezTo>
                  <a:pt x="9961" y="6617"/>
                  <a:pt x="9937" y="6570"/>
                  <a:pt x="9908" y="6570"/>
                </a:cubicBezTo>
                <a:close/>
                <a:moveTo>
                  <a:pt x="10758" y="6570"/>
                </a:moveTo>
                <a:cubicBezTo>
                  <a:pt x="10728" y="6570"/>
                  <a:pt x="10705" y="6617"/>
                  <a:pt x="10705" y="6674"/>
                </a:cubicBezTo>
                <a:lnTo>
                  <a:pt x="10705" y="6894"/>
                </a:lnTo>
                <a:cubicBezTo>
                  <a:pt x="10705" y="6952"/>
                  <a:pt x="10728" y="6999"/>
                  <a:pt x="10758" y="6999"/>
                </a:cubicBezTo>
                <a:cubicBezTo>
                  <a:pt x="10787" y="6999"/>
                  <a:pt x="10810" y="6952"/>
                  <a:pt x="10810" y="6894"/>
                </a:cubicBezTo>
                <a:lnTo>
                  <a:pt x="10810" y="6674"/>
                </a:lnTo>
                <a:cubicBezTo>
                  <a:pt x="10810" y="6617"/>
                  <a:pt x="10787" y="6570"/>
                  <a:pt x="10758" y="6570"/>
                </a:cubicBezTo>
                <a:close/>
                <a:moveTo>
                  <a:pt x="11072" y="6570"/>
                </a:moveTo>
                <a:cubicBezTo>
                  <a:pt x="11043" y="6570"/>
                  <a:pt x="11019" y="6617"/>
                  <a:pt x="11019" y="6674"/>
                </a:cubicBezTo>
                <a:lnTo>
                  <a:pt x="11019" y="6894"/>
                </a:lnTo>
                <a:cubicBezTo>
                  <a:pt x="11019" y="6952"/>
                  <a:pt x="11043" y="6999"/>
                  <a:pt x="11072" y="6999"/>
                </a:cubicBezTo>
                <a:cubicBezTo>
                  <a:pt x="11101" y="6999"/>
                  <a:pt x="11125" y="6952"/>
                  <a:pt x="11125" y="6894"/>
                </a:cubicBezTo>
                <a:lnTo>
                  <a:pt x="11125" y="6674"/>
                </a:lnTo>
                <a:cubicBezTo>
                  <a:pt x="11125" y="6617"/>
                  <a:pt x="11101" y="6570"/>
                  <a:pt x="11072" y="6570"/>
                </a:cubicBezTo>
                <a:close/>
                <a:moveTo>
                  <a:pt x="11922" y="6570"/>
                </a:moveTo>
                <a:cubicBezTo>
                  <a:pt x="11893" y="6570"/>
                  <a:pt x="11869" y="6617"/>
                  <a:pt x="11869" y="6674"/>
                </a:cubicBezTo>
                <a:lnTo>
                  <a:pt x="11869" y="6894"/>
                </a:lnTo>
                <a:cubicBezTo>
                  <a:pt x="11869" y="6952"/>
                  <a:pt x="11893" y="6999"/>
                  <a:pt x="11922" y="6999"/>
                </a:cubicBezTo>
                <a:cubicBezTo>
                  <a:pt x="11951" y="6999"/>
                  <a:pt x="11974" y="6952"/>
                  <a:pt x="11974" y="6894"/>
                </a:cubicBezTo>
                <a:lnTo>
                  <a:pt x="11974" y="6674"/>
                </a:lnTo>
                <a:cubicBezTo>
                  <a:pt x="11974" y="6617"/>
                  <a:pt x="11951" y="6570"/>
                  <a:pt x="11922" y="6570"/>
                </a:cubicBezTo>
                <a:close/>
                <a:moveTo>
                  <a:pt x="12236" y="6570"/>
                </a:moveTo>
                <a:cubicBezTo>
                  <a:pt x="12207" y="6570"/>
                  <a:pt x="12183" y="6617"/>
                  <a:pt x="12183" y="6674"/>
                </a:cubicBezTo>
                <a:lnTo>
                  <a:pt x="12183" y="6894"/>
                </a:lnTo>
                <a:cubicBezTo>
                  <a:pt x="12183" y="6952"/>
                  <a:pt x="12207" y="6999"/>
                  <a:pt x="12236" y="6999"/>
                </a:cubicBezTo>
                <a:cubicBezTo>
                  <a:pt x="12265" y="6999"/>
                  <a:pt x="12288" y="6952"/>
                  <a:pt x="12288" y="6894"/>
                </a:cubicBezTo>
                <a:lnTo>
                  <a:pt x="12288" y="6674"/>
                </a:lnTo>
                <a:cubicBezTo>
                  <a:pt x="12288" y="6617"/>
                  <a:pt x="12265" y="6570"/>
                  <a:pt x="12236" y="6570"/>
                </a:cubicBezTo>
                <a:close/>
                <a:moveTo>
                  <a:pt x="13085" y="6570"/>
                </a:moveTo>
                <a:cubicBezTo>
                  <a:pt x="13056" y="6570"/>
                  <a:pt x="13032" y="6617"/>
                  <a:pt x="13032" y="6674"/>
                </a:cubicBezTo>
                <a:lnTo>
                  <a:pt x="13032" y="6894"/>
                </a:lnTo>
                <a:cubicBezTo>
                  <a:pt x="13032" y="6952"/>
                  <a:pt x="13056" y="6999"/>
                  <a:pt x="13085" y="6999"/>
                </a:cubicBezTo>
                <a:cubicBezTo>
                  <a:pt x="13114" y="6999"/>
                  <a:pt x="13138" y="6952"/>
                  <a:pt x="13138" y="6894"/>
                </a:cubicBezTo>
                <a:lnTo>
                  <a:pt x="13138" y="6674"/>
                </a:lnTo>
                <a:cubicBezTo>
                  <a:pt x="13138" y="6617"/>
                  <a:pt x="13114" y="6570"/>
                  <a:pt x="13085" y="6570"/>
                </a:cubicBezTo>
                <a:close/>
                <a:moveTo>
                  <a:pt x="13399" y="6570"/>
                </a:moveTo>
                <a:cubicBezTo>
                  <a:pt x="13370" y="6570"/>
                  <a:pt x="13348" y="6617"/>
                  <a:pt x="13348" y="6674"/>
                </a:cubicBezTo>
                <a:lnTo>
                  <a:pt x="13348" y="6894"/>
                </a:lnTo>
                <a:cubicBezTo>
                  <a:pt x="13348" y="6952"/>
                  <a:pt x="13370" y="6999"/>
                  <a:pt x="13399" y="6999"/>
                </a:cubicBezTo>
                <a:cubicBezTo>
                  <a:pt x="13428" y="6999"/>
                  <a:pt x="13452" y="6952"/>
                  <a:pt x="13452" y="6894"/>
                </a:cubicBezTo>
                <a:lnTo>
                  <a:pt x="13452" y="6674"/>
                </a:lnTo>
                <a:cubicBezTo>
                  <a:pt x="13452" y="6617"/>
                  <a:pt x="13428" y="6570"/>
                  <a:pt x="13399" y="6570"/>
                </a:cubicBezTo>
                <a:close/>
                <a:moveTo>
                  <a:pt x="14249" y="6570"/>
                </a:moveTo>
                <a:cubicBezTo>
                  <a:pt x="14220" y="6570"/>
                  <a:pt x="14196" y="6617"/>
                  <a:pt x="14196" y="6674"/>
                </a:cubicBezTo>
                <a:lnTo>
                  <a:pt x="14196" y="6894"/>
                </a:lnTo>
                <a:cubicBezTo>
                  <a:pt x="14196" y="6952"/>
                  <a:pt x="14220" y="6999"/>
                  <a:pt x="14249" y="6999"/>
                </a:cubicBezTo>
                <a:cubicBezTo>
                  <a:pt x="14278" y="6999"/>
                  <a:pt x="14302" y="6952"/>
                  <a:pt x="14302" y="6894"/>
                </a:cubicBezTo>
                <a:lnTo>
                  <a:pt x="14302" y="6674"/>
                </a:lnTo>
                <a:cubicBezTo>
                  <a:pt x="14302" y="6617"/>
                  <a:pt x="14278" y="6570"/>
                  <a:pt x="14249" y="6570"/>
                </a:cubicBezTo>
                <a:close/>
                <a:moveTo>
                  <a:pt x="14564" y="6570"/>
                </a:moveTo>
                <a:cubicBezTo>
                  <a:pt x="14535" y="6570"/>
                  <a:pt x="14511" y="6617"/>
                  <a:pt x="14511" y="6674"/>
                </a:cubicBezTo>
                <a:lnTo>
                  <a:pt x="14511" y="6894"/>
                </a:lnTo>
                <a:cubicBezTo>
                  <a:pt x="14511" y="6952"/>
                  <a:pt x="14535" y="6999"/>
                  <a:pt x="14564" y="6999"/>
                </a:cubicBezTo>
                <a:cubicBezTo>
                  <a:pt x="14593" y="6999"/>
                  <a:pt x="14617" y="6952"/>
                  <a:pt x="14617" y="6894"/>
                </a:cubicBezTo>
                <a:lnTo>
                  <a:pt x="14617" y="6674"/>
                </a:lnTo>
                <a:cubicBezTo>
                  <a:pt x="14617" y="6617"/>
                  <a:pt x="14593" y="6570"/>
                  <a:pt x="14564" y="6570"/>
                </a:cubicBezTo>
                <a:close/>
                <a:moveTo>
                  <a:pt x="15413" y="6570"/>
                </a:moveTo>
                <a:cubicBezTo>
                  <a:pt x="15384" y="6570"/>
                  <a:pt x="15360" y="6617"/>
                  <a:pt x="15360" y="6674"/>
                </a:cubicBezTo>
                <a:lnTo>
                  <a:pt x="15360" y="6894"/>
                </a:lnTo>
                <a:cubicBezTo>
                  <a:pt x="15360" y="6952"/>
                  <a:pt x="15384" y="6999"/>
                  <a:pt x="15413" y="6999"/>
                </a:cubicBezTo>
                <a:cubicBezTo>
                  <a:pt x="15442" y="6999"/>
                  <a:pt x="15465" y="6952"/>
                  <a:pt x="15465" y="6894"/>
                </a:cubicBezTo>
                <a:lnTo>
                  <a:pt x="15465" y="6674"/>
                </a:lnTo>
                <a:cubicBezTo>
                  <a:pt x="15465" y="6617"/>
                  <a:pt x="15442" y="6570"/>
                  <a:pt x="15413" y="6570"/>
                </a:cubicBezTo>
                <a:close/>
                <a:moveTo>
                  <a:pt x="15728" y="6570"/>
                </a:moveTo>
                <a:cubicBezTo>
                  <a:pt x="15699" y="6570"/>
                  <a:pt x="15675" y="6617"/>
                  <a:pt x="15675" y="6674"/>
                </a:cubicBezTo>
                <a:lnTo>
                  <a:pt x="15675" y="6894"/>
                </a:lnTo>
                <a:cubicBezTo>
                  <a:pt x="15675" y="6952"/>
                  <a:pt x="15699" y="6999"/>
                  <a:pt x="15728" y="6999"/>
                </a:cubicBezTo>
                <a:cubicBezTo>
                  <a:pt x="15757" y="6999"/>
                  <a:pt x="15781" y="6952"/>
                  <a:pt x="15781" y="6894"/>
                </a:cubicBezTo>
                <a:lnTo>
                  <a:pt x="15781" y="6674"/>
                </a:lnTo>
                <a:cubicBezTo>
                  <a:pt x="15781" y="6617"/>
                  <a:pt x="15757" y="6570"/>
                  <a:pt x="15728" y="6570"/>
                </a:cubicBezTo>
                <a:close/>
                <a:moveTo>
                  <a:pt x="16578" y="6570"/>
                </a:moveTo>
                <a:cubicBezTo>
                  <a:pt x="16549" y="6570"/>
                  <a:pt x="16525" y="6617"/>
                  <a:pt x="16525" y="6674"/>
                </a:cubicBezTo>
                <a:lnTo>
                  <a:pt x="16525" y="6894"/>
                </a:lnTo>
                <a:cubicBezTo>
                  <a:pt x="16525" y="6952"/>
                  <a:pt x="16549" y="6999"/>
                  <a:pt x="16578" y="6999"/>
                </a:cubicBezTo>
                <a:cubicBezTo>
                  <a:pt x="16607" y="6999"/>
                  <a:pt x="16630" y="6952"/>
                  <a:pt x="16630" y="6894"/>
                </a:cubicBezTo>
                <a:lnTo>
                  <a:pt x="16630" y="6674"/>
                </a:lnTo>
                <a:cubicBezTo>
                  <a:pt x="16630" y="6617"/>
                  <a:pt x="16607" y="6570"/>
                  <a:pt x="16578" y="6570"/>
                </a:cubicBezTo>
                <a:close/>
                <a:moveTo>
                  <a:pt x="16892" y="6570"/>
                </a:moveTo>
                <a:cubicBezTo>
                  <a:pt x="16863" y="6570"/>
                  <a:pt x="16839" y="6617"/>
                  <a:pt x="16839" y="6674"/>
                </a:cubicBezTo>
                <a:lnTo>
                  <a:pt x="16839" y="6894"/>
                </a:lnTo>
                <a:cubicBezTo>
                  <a:pt x="16839" y="6952"/>
                  <a:pt x="16863" y="6999"/>
                  <a:pt x="16892" y="6999"/>
                </a:cubicBezTo>
                <a:cubicBezTo>
                  <a:pt x="16921" y="6999"/>
                  <a:pt x="16944" y="6952"/>
                  <a:pt x="16944" y="6894"/>
                </a:cubicBezTo>
                <a:lnTo>
                  <a:pt x="16944" y="6674"/>
                </a:lnTo>
                <a:cubicBezTo>
                  <a:pt x="16944" y="6617"/>
                  <a:pt x="16921" y="6570"/>
                  <a:pt x="16892" y="6570"/>
                </a:cubicBezTo>
                <a:close/>
                <a:moveTo>
                  <a:pt x="17741" y="6570"/>
                </a:moveTo>
                <a:cubicBezTo>
                  <a:pt x="17712" y="6570"/>
                  <a:pt x="17689" y="6617"/>
                  <a:pt x="17689" y="6674"/>
                </a:cubicBezTo>
                <a:lnTo>
                  <a:pt x="17689" y="6894"/>
                </a:lnTo>
                <a:cubicBezTo>
                  <a:pt x="17689" y="6952"/>
                  <a:pt x="17712" y="6999"/>
                  <a:pt x="17741" y="6999"/>
                </a:cubicBezTo>
                <a:cubicBezTo>
                  <a:pt x="17770" y="6999"/>
                  <a:pt x="17794" y="6952"/>
                  <a:pt x="17794" y="6894"/>
                </a:cubicBezTo>
                <a:lnTo>
                  <a:pt x="17794" y="6674"/>
                </a:lnTo>
                <a:cubicBezTo>
                  <a:pt x="17794" y="6617"/>
                  <a:pt x="17770" y="6570"/>
                  <a:pt x="17741" y="6570"/>
                </a:cubicBezTo>
                <a:close/>
                <a:moveTo>
                  <a:pt x="18055" y="6570"/>
                </a:moveTo>
                <a:cubicBezTo>
                  <a:pt x="18026" y="6570"/>
                  <a:pt x="18002" y="6617"/>
                  <a:pt x="18002" y="6674"/>
                </a:cubicBezTo>
                <a:lnTo>
                  <a:pt x="18002" y="6894"/>
                </a:lnTo>
                <a:cubicBezTo>
                  <a:pt x="18002" y="6952"/>
                  <a:pt x="18026" y="6999"/>
                  <a:pt x="18055" y="6999"/>
                </a:cubicBezTo>
                <a:cubicBezTo>
                  <a:pt x="18085" y="6999"/>
                  <a:pt x="18108" y="6952"/>
                  <a:pt x="18108" y="6894"/>
                </a:cubicBezTo>
                <a:lnTo>
                  <a:pt x="18108" y="6674"/>
                </a:lnTo>
                <a:cubicBezTo>
                  <a:pt x="18108" y="6617"/>
                  <a:pt x="18085" y="6570"/>
                  <a:pt x="18055" y="6570"/>
                </a:cubicBezTo>
                <a:close/>
                <a:moveTo>
                  <a:pt x="18905" y="6570"/>
                </a:moveTo>
                <a:cubicBezTo>
                  <a:pt x="18876" y="6570"/>
                  <a:pt x="18852" y="6617"/>
                  <a:pt x="18852" y="6674"/>
                </a:cubicBezTo>
                <a:lnTo>
                  <a:pt x="18852" y="6894"/>
                </a:lnTo>
                <a:cubicBezTo>
                  <a:pt x="18852" y="6952"/>
                  <a:pt x="18876" y="6999"/>
                  <a:pt x="18905" y="6999"/>
                </a:cubicBezTo>
                <a:cubicBezTo>
                  <a:pt x="18934" y="6999"/>
                  <a:pt x="18958" y="6952"/>
                  <a:pt x="18958" y="6894"/>
                </a:cubicBezTo>
                <a:lnTo>
                  <a:pt x="18958" y="6674"/>
                </a:lnTo>
                <a:cubicBezTo>
                  <a:pt x="18958" y="6617"/>
                  <a:pt x="18934" y="6570"/>
                  <a:pt x="18905" y="6570"/>
                </a:cubicBezTo>
                <a:close/>
                <a:moveTo>
                  <a:pt x="19220" y="6570"/>
                </a:moveTo>
                <a:cubicBezTo>
                  <a:pt x="19191" y="6570"/>
                  <a:pt x="19167" y="6617"/>
                  <a:pt x="19167" y="6674"/>
                </a:cubicBezTo>
                <a:lnTo>
                  <a:pt x="19167" y="6894"/>
                </a:lnTo>
                <a:cubicBezTo>
                  <a:pt x="19167" y="6952"/>
                  <a:pt x="19191" y="6999"/>
                  <a:pt x="19220" y="6999"/>
                </a:cubicBezTo>
                <a:cubicBezTo>
                  <a:pt x="19249" y="6999"/>
                  <a:pt x="19273" y="6952"/>
                  <a:pt x="19273" y="6894"/>
                </a:cubicBezTo>
                <a:lnTo>
                  <a:pt x="19273" y="6674"/>
                </a:lnTo>
                <a:cubicBezTo>
                  <a:pt x="19273" y="6617"/>
                  <a:pt x="19249" y="6570"/>
                  <a:pt x="19220" y="6570"/>
                </a:cubicBezTo>
                <a:close/>
                <a:moveTo>
                  <a:pt x="20069" y="6570"/>
                </a:moveTo>
                <a:cubicBezTo>
                  <a:pt x="20040" y="6570"/>
                  <a:pt x="20016" y="6617"/>
                  <a:pt x="20016" y="6674"/>
                </a:cubicBezTo>
                <a:lnTo>
                  <a:pt x="20016" y="6894"/>
                </a:lnTo>
                <a:cubicBezTo>
                  <a:pt x="20016" y="6952"/>
                  <a:pt x="20040" y="6999"/>
                  <a:pt x="20069" y="6999"/>
                </a:cubicBezTo>
                <a:cubicBezTo>
                  <a:pt x="20099" y="6999"/>
                  <a:pt x="20122" y="6952"/>
                  <a:pt x="20122" y="6894"/>
                </a:cubicBezTo>
                <a:lnTo>
                  <a:pt x="20122" y="6674"/>
                </a:lnTo>
                <a:cubicBezTo>
                  <a:pt x="20122" y="6617"/>
                  <a:pt x="20099" y="6570"/>
                  <a:pt x="20069" y="6570"/>
                </a:cubicBezTo>
                <a:close/>
                <a:moveTo>
                  <a:pt x="20384" y="6570"/>
                </a:moveTo>
                <a:cubicBezTo>
                  <a:pt x="20355" y="6570"/>
                  <a:pt x="20331" y="6617"/>
                  <a:pt x="20331" y="6674"/>
                </a:cubicBezTo>
                <a:lnTo>
                  <a:pt x="20331" y="6894"/>
                </a:lnTo>
                <a:cubicBezTo>
                  <a:pt x="20331" y="6952"/>
                  <a:pt x="20355" y="6999"/>
                  <a:pt x="20384" y="6999"/>
                </a:cubicBezTo>
                <a:cubicBezTo>
                  <a:pt x="20413" y="6999"/>
                  <a:pt x="20436" y="6952"/>
                  <a:pt x="20436" y="6894"/>
                </a:cubicBezTo>
                <a:lnTo>
                  <a:pt x="20436" y="6674"/>
                </a:lnTo>
                <a:cubicBezTo>
                  <a:pt x="20436" y="6617"/>
                  <a:pt x="20413" y="6570"/>
                  <a:pt x="20384" y="6570"/>
                </a:cubicBezTo>
                <a:close/>
                <a:moveTo>
                  <a:pt x="21234" y="6570"/>
                </a:moveTo>
                <a:cubicBezTo>
                  <a:pt x="21204" y="6570"/>
                  <a:pt x="21181" y="6617"/>
                  <a:pt x="21181" y="6674"/>
                </a:cubicBezTo>
                <a:lnTo>
                  <a:pt x="21181" y="6894"/>
                </a:lnTo>
                <a:cubicBezTo>
                  <a:pt x="21181" y="6952"/>
                  <a:pt x="21204" y="6999"/>
                  <a:pt x="21234" y="6999"/>
                </a:cubicBezTo>
                <a:cubicBezTo>
                  <a:pt x="21263" y="6999"/>
                  <a:pt x="21285" y="6952"/>
                  <a:pt x="21285" y="6894"/>
                </a:cubicBezTo>
                <a:lnTo>
                  <a:pt x="21285" y="6674"/>
                </a:lnTo>
                <a:cubicBezTo>
                  <a:pt x="21285" y="6617"/>
                  <a:pt x="21263" y="6570"/>
                  <a:pt x="21234" y="6570"/>
                </a:cubicBezTo>
                <a:close/>
                <a:moveTo>
                  <a:pt x="21547" y="6570"/>
                </a:moveTo>
                <a:cubicBezTo>
                  <a:pt x="21518" y="6570"/>
                  <a:pt x="21495" y="6617"/>
                  <a:pt x="21495" y="6674"/>
                </a:cubicBezTo>
                <a:lnTo>
                  <a:pt x="21495" y="6894"/>
                </a:lnTo>
                <a:cubicBezTo>
                  <a:pt x="21495" y="6952"/>
                  <a:pt x="21518" y="6999"/>
                  <a:pt x="21547" y="6999"/>
                </a:cubicBezTo>
                <a:cubicBezTo>
                  <a:pt x="21576" y="6999"/>
                  <a:pt x="21600" y="6952"/>
                  <a:pt x="21600" y="6894"/>
                </a:cubicBezTo>
                <a:lnTo>
                  <a:pt x="21600" y="6674"/>
                </a:lnTo>
                <a:cubicBezTo>
                  <a:pt x="21600" y="6617"/>
                  <a:pt x="21576" y="6570"/>
                  <a:pt x="21547" y="6570"/>
                </a:cubicBezTo>
                <a:close/>
                <a:moveTo>
                  <a:pt x="53" y="7300"/>
                </a:moveTo>
                <a:cubicBezTo>
                  <a:pt x="24" y="7300"/>
                  <a:pt x="0" y="7347"/>
                  <a:pt x="0" y="7404"/>
                </a:cubicBezTo>
                <a:lnTo>
                  <a:pt x="0" y="7624"/>
                </a:lnTo>
                <a:cubicBezTo>
                  <a:pt x="0" y="7682"/>
                  <a:pt x="24" y="7729"/>
                  <a:pt x="53" y="7729"/>
                </a:cubicBezTo>
                <a:cubicBezTo>
                  <a:pt x="82" y="7729"/>
                  <a:pt x="106" y="7682"/>
                  <a:pt x="106" y="7624"/>
                </a:cubicBezTo>
                <a:lnTo>
                  <a:pt x="106" y="7404"/>
                </a:lnTo>
                <a:cubicBezTo>
                  <a:pt x="106" y="7347"/>
                  <a:pt x="82" y="7300"/>
                  <a:pt x="53" y="7300"/>
                </a:cubicBezTo>
                <a:close/>
                <a:moveTo>
                  <a:pt x="367" y="7300"/>
                </a:moveTo>
                <a:cubicBezTo>
                  <a:pt x="338" y="7300"/>
                  <a:pt x="315" y="7347"/>
                  <a:pt x="315" y="7404"/>
                </a:cubicBezTo>
                <a:lnTo>
                  <a:pt x="315" y="7624"/>
                </a:lnTo>
                <a:cubicBezTo>
                  <a:pt x="315" y="7682"/>
                  <a:pt x="338" y="7729"/>
                  <a:pt x="367" y="7729"/>
                </a:cubicBezTo>
                <a:cubicBezTo>
                  <a:pt x="397" y="7729"/>
                  <a:pt x="420" y="7682"/>
                  <a:pt x="420" y="7624"/>
                </a:cubicBezTo>
                <a:lnTo>
                  <a:pt x="420" y="7404"/>
                </a:lnTo>
                <a:cubicBezTo>
                  <a:pt x="420" y="7347"/>
                  <a:pt x="397" y="7300"/>
                  <a:pt x="367" y="7300"/>
                </a:cubicBezTo>
                <a:close/>
                <a:moveTo>
                  <a:pt x="1217" y="7300"/>
                </a:moveTo>
                <a:cubicBezTo>
                  <a:pt x="1188" y="7300"/>
                  <a:pt x="1164" y="7347"/>
                  <a:pt x="1164" y="7404"/>
                </a:cubicBezTo>
                <a:lnTo>
                  <a:pt x="1164" y="7624"/>
                </a:lnTo>
                <a:cubicBezTo>
                  <a:pt x="1164" y="7682"/>
                  <a:pt x="1188" y="7729"/>
                  <a:pt x="1217" y="7729"/>
                </a:cubicBezTo>
                <a:cubicBezTo>
                  <a:pt x="1246" y="7729"/>
                  <a:pt x="1270" y="7682"/>
                  <a:pt x="1270" y="7624"/>
                </a:cubicBezTo>
                <a:lnTo>
                  <a:pt x="1270" y="7404"/>
                </a:lnTo>
                <a:cubicBezTo>
                  <a:pt x="1270" y="7347"/>
                  <a:pt x="1246" y="7300"/>
                  <a:pt x="1217" y="7300"/>
                </a:cubicBezTo>
                <a:close/>
                <a:moveTo>
                  <a:pt x="1532" y="7300"/>
                </a:moveTo>
                <a:cubicBezTo>
                  <a:pt x="1503" y="7300"/>
                  <a:pt x="1479" y="7347"/>
                  <a:pt x="1479" y="7404"/>
                </a:cubicBezTo>
                <a:lnTo>
                  <a:pt x="1479" y="7624"/>
                </a:lnTo>
                <a:cubicBezTo>
                  <a:pt x="1479" y="7682"/>
                  <a:pt x="1503" y="7729"/>
                  <a:pt x="1532" y="7729"/>
                </a:cubicBezTo>
                <a:cubicBezTo>
                  <a:pt x="1561" y="7729"/>
                  <a:pt x="1584" y="7682"/>
                  <a:pt x="1584" y="7624"/>
                </a:cubicBezTo>
                <a:lnTo>
                  <a:pt x="1584" y="7404"/>
                </a:lnTo>
                <a:cubicBezTo>
                  <a:pt x="1584" y="7347"/>
                  <a:pt x="1561" y="7300"/>
                  <a:pt x="1532" y="7300"/>
                </a:cubicBezTo>
                <a:close/>
                <a:moveTo>
                  <a:pt x="2380" y="7300"/>
                </a:moveTo>
                <a:cubicBezTo>
                  <a:pt x="2351" y="7300"/>
                  <a:pt x="2329" y="7347"/>
                  <a:pt x="2329" y="7404"/>
                </a:cubicBezTo>
                <a:lnTo>
                  <a:pt x="2329" y="7624"/>
                </a:lnTo>
                <a:cubicBezTo>
                  <a:pt x="2329" y="7682"/>
                  <a:pt x="2351" y="7729"/>
                  <a:pt x="2380" y="7729"/>
                </a:cubicBezTo>
                <a:cubicBezTo>
                  <a:pt x="2409" y="7729"/>
                  <a:pt x="2433" y="7682"/>
                  <a:pt x="2433" y="7624"/>
                </a:cubicBezTo>
                <a:lnTo>
                  <a:pt x="2433" y="7404"/>
                </a:lnTo>
                <a:cubicBezTo>
                  <a:pt x="2433" y="7347"/>
                  <a:pt x="2409" y="7300"/>
                  <a:pt x="2380" y="7300"/>
                </a:cubicBezTo>
                <a:close/>
                <a:moveTo>
                  <a:pt x="2695" y="7300"/>
                </a:moveTo>
                <a:cubicBezTo>
                  <a:pt x="2666" y="7300"/>
                  <a:pt x="2643" y="7347"/>
                  <a:pt x="2643" y="7404"/>
                </a:cubicBezTo>
                <a:lnTo>
                  <a:pt x="2643" y="7624"/>
                </a:lnTo>
                <a:cubicBezTo>
                  <a:pt x="2643" y="7682"/>
                  <a:pt x="2666" y="7729"/>
                  <a:pt x="2695" y="7729"/>
                </a:cubicBezTo>
                <a:cubicBezTo>
                  <a:pt x="2724" y="7729"/>
                  <a:pt x="2748" y="7682"/>
                  <a:pt x="2748" y="7624"/>
                </a:cubicBezTo>
                <a:lnTo>
                  <a:pt x="2748" y="7404"/>
                </a:lnTo>
                <a:cubicBezTo>
                  <a:pt x="2748" y="7347"/>
                  <a:pt x="2724" y="7300"/>
                  <a:pt x="2695" y="7300"/>
                </a:cubicBezTo>
                <a:close/>
                <a:moveTo>
                  <a:pt x="3545" y="7300"/>
                </a:moveTo>
                <a:cubicBezTo>
                  <a:pt x="3516" y="7300"/>
                  <a:pt x="3492" y="7347"/>
                  <a:pt x="3492" y="7404"/>
                </a:cubicBezTo>
                <a:lnTo>
                  <a:pt x="3492" y="7624"/>
                </a:lnTo>
                <a:cubicBezTo>
                  <a:pt x="3492" y="7682"/>
                  <a:pt x="3516" y="7729"/>
                  <a:pt x="3545" y="7729"/>
                </a:cubicBezTo>
                <a:cubicBezTo>
                  <a:pt x="3574" y="7729"/>
                  <a:pt x="3598" y="7682"/>
                  <a:pt x="3598" y="7624"/>
                </a:cubicBezTo>
                <a:lnTo>
                  <a:pt x="3598" y="7404"/>
                </a:lnTo>
                <a:cubicBezTo>
                  <a:pt x="3598" y="7347"/>
                  <a:pt x="3574" y="7300"/>
                  <a:pt x="3545" y="7300"/>
                </a:cubicBezTo>
                <a:close/>
                <a:moveTo>
                  <a:pt x="3859" y="7300"/>
                </a:moveTo>
                <a:cubicBezTo>
                  <a:pt x="3830" y="7300"/>
                  <a:pt x="3806" y="7347"/>
                  <a:pt x="3806" y="7404"/>
                </a:cubicBezTo>
                <a:lnTo>
                  <a:pt x="3806" y="7624"/>
                </a:lnTo>
                <a:cubicBezTo>
                  <a:pt x="3806" y="7682"/>
                  <a:pt x="3830" y="7729"/>
                  <a:pt x="3859" y="7729"/>
                </a:cubicBezTo>
                <a:cubicBezTo>
                  <a:pt x="3888" y="7729"/>
                  <a:pt x="3912" y="7682"/>
                  <a:pt x="3912" y="7624"/>
                </a:cubicBezTo>
                <a:lnTo>
                  <a:pt x="3912" y="7404"/>
                </a:lnTo>
                <a:cubicBezTo>
                  <a:pt x="3912" y="7347"/>
                  <a:pt x="3888" y="7300"/>
                  <a:pt x="3859" y="7300"/>
                </a:cubicBezTo>
                <a:close/>
                <a:moveTo>
                  <a:pt x="4709" y="7300"/>
                </a:moveTo>
                <a:cubicBezTo>
                  <a:pt x="4680" y="7300"/>
                  <a:pt x="4656" y="7347"/>
                  <a:pt x="4656" y="7404"/>
                </a:cubicBezTo>
                <a:lnTo>
                  <a:pt x="4656" y="7624"/>
                </a:lnTo>
                <a:cubicBezTo>
                  <a:pt x="4656" y="7682"/>
                  <a:pt x="4680" y="7729"/>
                  <a:pt x="4709" y="7729"/>
                </a:cubicBezTo>
                <a:cubicBezTo>
                  <a:pt x="4738" y="7729"/>
                  <a:pt x="4762" y="7682"/>
                  <a:pt x="4762" y="7624"/>
                </a:cubicBezTo>
                <a:lnTo>
                  <a:pt x="4762" y="7404"/>
                </a:lnTo>
                <a:cubicBezTo>
                  <a:pt x="4762" y="7347"/>
                  <a:pt x="4738" y="7300"/>
                  <a:pt x="4709" y="7300"/>
                </a:cubicBezTo>
                <a:close/>
                <a:moveTo>
                  <a:pt x="5023" y="7300"/>
                </a:moveTo>
                <a:cubicBezTo>
                  <a:pt x="4994" y="7300"/>
                  <a:pt x="4970" y="7347"/>
                  <a:pt x="4970" y="7404"/>
                </a:cubicBezTo>
                <a:lnTo>
                  <a:pt x="4970" y="7624"/>
                </a:lnTo>
                <a:cubicBezTo>
                  <a:pt x="4970" y="7682"/>
                  <a:pt x="4994" y="7729"/>
                  <a:pt x="5023" y="7729"/>
                </a:cubicBezTo>
                <a:cubicBezTo>
                  <a:pt x="5053" y="7729"/>
                  <a:pt x="5076" y="7682"/>
                  <a:pt x="5076" y="7624"/>
                </a:cubicBezTo>
                <a:lnTo>
                  <a:pt x="5076" y="7404"/>
                </a:lnTo>
                <a:cubicBezTo>
                  <a:pt x="5076" y="7347"/>
                  <a:pt x="5053" y="7300"/>
                  <a:pt x="5023" y="7300"/>
                </a:cubicBezTo>
                <a:close/>
                <a:moveTo>
                  <a:pt x="5873" y="7300"/>
                </a:moveTo>
                <a:cubicBezTo>
                  <a:pt x="5844" y="7300"/>
                  <a:pt x="5820" y="7347"/>
                  <a:pt x="5820" y="7404"/>
                </a:cubicBezTo>
                <a:lnTo>
                  <a:pt x="5820" y="7624"/>
                </a:lnTo>
                <a:cubicBezTo>
                  <a:pt x="5820" y="7682"/>
                  <a:pt x="5844" y="7729"/>
                  <a:pt x="5873" y="7729"/>
                </a:cubicBezTo>
                <a:cubicBezTo>
                  <a:pt x="5902" y="7729"/>
                  <a:pt x="5926" y="7682"/>
                  <a:pt x="5926" y="7624"/>
                </a:cubicBezTo>
                <a:lnTo>
                  <a:pt x="5926" y="7404"/>
                </a:lnTo>
                <a:cubicBezTo>
                  <a:pt x="5926" y="7347"/>
                  <a:pt x="5902" y="7300"/>
                  <a:pt x="5873" y="7300"/>
                </a:cubicBezTo>
                <a:close/>
                <a:moveTo>
                  <a:pt x="6188" y="7300"/>
                </a:moveTo>
                <a:cubicBezTo>
                  <a:pt x="6159" y="7300"/>
                  <a:pt x="6135" y="7347"/>
                  <a:pt x="6135" y="7404"/>
                </a:cubicBezTo>
                <a:lnTo>
                  <a:pt x="6135" y="7624"/>
                </a:lnTo>
                <a:cubicBezTo>
                  <a:pt x="6135" y="7682"/>
                  <a:pt x="6159" y="7729"/>
                  <a:pt x="6188" y="7729"/>
                </a:cubicBezTo>
                <a:cubicBezTo>
                  <a:pt x="6217" y="7729"/>
                  <a:pt x="6240" y="7682"/>
                  <a:pt x="6240" y="7624"/>
                </a:cubicBezTo>
                <a:lnTo>
                  <a:pt x="6240" y="7404"/>
                </a:lnTo>
                <a:cubicBezTo>
                  <a:pt x="6240" y="7347"/>
                  <a:pt x="6217" y="7300"/>
                  <a:pt x="6188" y="7300"/>
                </a:cubicBezTo>
                <a:close/>
                <a:moveTo>
                  <a:pt x="7036" y="7300"/>
                </a:moveTo>
                <a:cubicBezTo>
                  <a:pt x="7007" y="7300"/>
                  <a:pt x="6984" y="7347"/>
                  <a:pt x="6984" y="7404"/>
                </a:cubicBezTo>
                <a:lnTo>
                  <a:pt x="6984" y="7624"/>
                </a:lnTo>
                <a:cubicBezTo>
                  <a:pt x="6984" y="7682"/>
                  <a:pt x="7007" y="7729"/>
                  <a:pt x="7036" y="7729"/>
                </a:cubicBezTo>
                <a:cubicBezTo>
                  <a:pt x="7065" y="7729"/>
                  <a:pt x="7089" y="7682"/>
                  <a:pt x="7089" y="7624"/>
                </a:cubicBezTo>
                <a:lnTo>
                  <a:pt x="7089" y="7404"/>
                </a:lnTo>
                <a:cubicBezTo>
                  <a:pt x="7089" y="7347"/>
                  <a:pt x="7065" y="7300"/>
                  <a:pt x="7036" y="7300"/>
                </a:cubicBezTo>
                <a:close/>
                <a:moveTo>
                  <a:pt x="7351" y="7300"/>
                </a:moveTo>
                <a:cubicBezTo>
                  <a:pt x="7322" y="7300"/>
                  <a:pt x="7299" y="7347"/>
                  <a:pt x="7299" y="7404"/>
                </a:cubicBezTo>
                <a:lnTo>
                  <a:pt x="7299" y="7624"/>
                </a:lnTo>
                <a:cubicBezTo>
                  <a:pt x="7299" y="7682"/>
                  <a:pt x="7322" y="7729"/>
                  <a:pt x="7351" y="7729"/>
                </a:cubicBezTo>
                <a:cubicBezTo>
                  <a:pt x="7380" y="7729"/>
                  <a:pt x="7404" y="7682"/>
                  <a:pt x="7404" y="7624"/>
                </a:cubicBezTo>
                <a:lnTo>
                  <a:pt x="7404" y="7404"/>
                </a:lnTo>
                <a:cubicBezTo>
                  <a:pt x="7404" y="7347"/>
                  <a:pt x="7380" y="7300"/>
                  <a:pt x="7351" y="7300"/>
                </a:cubicBezTo>
                <a:close/>
                <a:moveTo>
                  <a:pt x="8201" y="7300"/>
                </a:moveTo>
                <a:cubicBezTo>
                  <a:pt x="8171" y="7300"/>
                  <a:pt x="8148" y="7347"/>
                  <a:pt x="8148" y="7404"/>
                </a:cubicBezTo>
                <a:lnTo>
                  <a:pt x="8148" y="7624"/>
                </a:lnTo>
                <a:cubicBezTo>
                  <a:pt x="8148" y="7682"/>
                  <a:pt x="8171" y="7729"/>
                  <a:pt x="8201" y="7729"/>
                </a:cubicBezTo>
                <a:cubicBezTo>
                  <a:pt x="8230" y="7729"/>
                  <a:pt x="8254" y="7682"/>
                  <a:pt x="8254" y="7624"/>
                </a:cubicBezTo>
                <a:lnTo>
                  <a:pt x="8254" y="7404"/>
                </a:lnTo>
                <a:cubicBezTo>
                  <a:pt x="8254" y="7347"/>
                  <a:pt x="8230" y="7300"/>
                  <a:pt x="8201" y="7300"/>
                </a:cubicBezTo>
                <a:close/>
                <a:moveTo>
                  <a:pt x="8515" y="7300"/>
                </a:moveTo>
                <a:cubicBezTo>
                  <a:pt x="8486" y="7300"/>
                  <a:pt x="8462" y="7347"/>
                  <a:pt x="8462" y="7404"/>
                </a:cubicBezTo>
                <a:lnTo>
                  <a:pt x="8462" y="7624"/>
                </a:lnTo>
                <a:cubicBezTo>
                  <a:pt x="8462" y="7682"/>
                  <a:pt x="8486" y="7729"/>
                  <a:pt x="8515" y="7729"/>
                </a:cubicBezTo>
                <a:cubicBezTo>
                  <a:pt x="8544" y="7729"/>
                  <a:pt x="8568" y="7682"/>
                  <a:pt x="8568" y="7624"/>
                </a:cubicBezTo>
                <a:lnTo>
                  <a:pt x="8568" y="7404"/>
                </a:lnTo>
                <a:cubicBezTo>
                  <a:pt x="8568" y="7347"/>
                  <a:pt x="8544" y="7300"/>
                  <a:pt x="8515" y="7300"/>
                </a:cubicBezTo>
                <a:close/>
                <a:moveTo>
                  <a:pt x="9365" y="7300"/>
                </a:moveTo>
                <a:cubicBezTo>
                  <a:pt x="9336" y="7300"/>
                  <a:pt x="9312" y="7347"/>
                  <a:pt x="9312" y="7404"/>
                </a:cubicBezTo>
                <a:lnTo>
                  <a:pt x="9312" y="7624"/>
                </a:lnTo>
                <a:cubicBezTo>
                  <a:pt x="9312" y="7682"/>
                  <a:pt x="9336" y="7729"/>
                  <a:pt x="9365" y="7729"/>
                </a:cubicBezTo>
                <a:cubicBezTo>
                  <a:pt x="9394" y="7729"/>
                  <a:pt x="9418" y="7682"/>
                  <a:pt x="9418" y="7624"/>
                </a:cubicBezTo>
                <a:lnTo>
                  <a:pt x="9418" y="7404"/>
                </a:lnTo>
                <a:cubicBezTo>
                  <a:pt x="9418" y="7347"/>
                  <a:pt x="9394" y="7300"/>
                  <a:pt x="9365" y="7300"/>
                </a:cubicBezTo>
                <a:close/>
                <a:moveTo>
                  <a:pt x="9679" y="7300"/>
                </a:moveTo>
                <a:cubicBezTo>
                  <a:pt x="9650" y="7300"/>
                  <a:pt x="9626" y="7347"/>
                  <a:pt x="9626" y="7404"/>
                </a:cubicBezTo>
                <a:lnTo>
                  <a:pt x="9626" y="7624"/>
                </a:lnTo>
                <a:cubicBezTo>
                  <a:pt x="9626" y="7682"/>
                  <a:pt x="9650" y="7729"/>
                  <a:pt x="9679" y="7729"/>
                </a:cubicBezTo>
                <a:cubicBezTo>
                  <a:pt x="9708" y="7729"/>
                  <a:pt x="9732" y="7682"/>
                  <a:pt x="9732" y="7624"/>
                </a:cubicBezTo>
                <a:lnTo>
                  <a:pt x="9732" y="7404"/>
                </a:lnTo>
                <a:cubicBezTo>
                  <a:pt x="9732" y="7347"/>
                  <a:pt x="9708" y="7300"/>
                  <a:pt x="9679" y="7300"/>
                </a:cubicBezTo>
                <a:close/>
                <a:moveTo>
                  <a:pt x="10529" y="7300"/>
                </a:moveTo>
                <a:cubicBezTo>
                  <a:pt x="10500" y="7300"/>
                  <a:pt x="10476" y="7347"/>
                  <a:pt x="10476" y="7404"/>
                </a:cubicBezTo>
                <a:lnTo>
                  <a:pt x="10476" y="7624"/>
                </a:lnTo>
                <a:cubicBezTo>
                  <a:pt x="10476" y="7682"/>
                  <a:pt x="10500" y="7729"/>
                  <a:pt x="10529" y="7729"/>
                </a:cubicBezTo>
                <a:cubicBezTo>
                  <a:pt x="10558" y="7729"/>
                  <a:pt x="10582" y="7682"/>
                  <a:pt x="10582" y="7624"/>
                </a:cubicBezTo>
                <a:lnTo>
                  <a:pt x="10582" y="7404"/>
                </a:lnTo>
                <a:cubicBezTo>
                  <a:pt x="10582" y="7347"/>
                  <a:pt x="10558" y="7300"/>
                  <a:pt x="10529" y="7300"/>
                </a:cubicBezTo>
                <a:close/>
                <a:moveTo>
                  <a:pt x="10844" y="7300"/>
                </a:moveTo>
                <a:cubicBezTo>
                  <a:pt x="10814" y="7300"/>
                  <a:pt x="10791" y="7347"/>
                  <a:pt x="10791" y="7404"/>
                </a:cubicBezTo>
                <a:lnTo>
                  <a:pt x="10791" y="7624"/>
                </a:lnTo>
                <a:cubicBezTo>
                  <a:pt x="10791" y="7682"/>
                  <a:pt x="10814" y="7729"/>
                  <a:pt x="10844" y="7729"/>
                </a:cubicBezTo>
                <a:cubicBezTo>
                  <a:pt x="10873" y="7729"/>
                  <a:pt x="10895" y="7682"/>
                  <a:pt x="10895" y="7624"/>
                </a:cubicBezTo>
                <a:lnTo>
                  <a:pt x="10895" y="7404"/>
                </a:lnTo>
                <a:cubicBezTo>
                  <a:pt x="10895" y="7347"/>
                  <a:pt x="10873" y="7300"/>
                  <a:pt x="10844" y="7300"/>
                </a:cubicBezTo>
                <a:close/>
                <a:moveTo>
                  <a:pt x="11692" y="7300"/>
                </a:moveTo>
                <a:cubicBezTo>
                  <a:pt x="11663" y="7300"/>
                  <a:pt x="11640" y="7347"/>
                  <a:pt x="11640" y="7404"/>
                </a:cubicBezTo>
                <a:lnTo>
                  <a:pt x="11640" y="7624"/>
                </a:lnTo>
                <a:cubicBezTo>
                  <a:pt x="11640" y="7682"/>
                  <a:pt x="11663" y="7729"/>
                  <a:pt x="11692" y="7729"/>
                </a:cubicBezTo>
                <a:cubicBezTo>
                  <a:pt x="11721" y="7729"/>
                  <a:pt x="11745" y="7682"/>
                  <a:pt x="11745" y="7624"/>
                </a:cubicBezTo>
                <a:lnTo>
                  <a:pt x="11745" y="7404"/>
                </a:lnTo>
                <a:cubicBezTo>
                  <a:pt x="11745" y="7347"/>
                  <a:pt x="11721" y="7300"/>
                  <a:pt x="11692" y="7300"/>
                </a:cubicBezTo>
                <a:close/>
                <a:moveTo>
                  <a:pt x="12007" y="7300"/>
                </a:moveTo>
                <a:cubicBezTo>
                  <a:pt x="11978" y="7300"/>
                  <a:pt x="11955" y="7347"/>
                  <a:pt x="11955" y="7404"/>
                </a:cubicBezTo>
                <a:lnTo>
                  <a:pt x="11955" y="7624"/>
                </a:lnTo>
                <a:cubicBezTo>
                  <a:pt x="11955" y="7682"/>
                  <a:pt x="11978" y="7729"/>
                  <a:pt x="12007" y="7729"/>
                </a:cubicBezTo>
                <a:cubicBezTo>
                  <a:pt x="12036" y="7729"/>
                  <a:pt x="12060" y="7682"/>
                  <a:pt x="12060" y="7624"/>
                </a:cubicBezTo>
                <a:lnTo>
                  <a:pt x="12060" y="7404"/>
                </a:lnTo>
                <a:cubicBezTo>
                  <a:pt x="12060" y="7347"/>
                  <a:pt x="12036" y="7300"/>
                  <a:pt x="12007" y="7300"/>
                </a:cubicBezTo>
                <a:close/>
                <a:moveTo>
                  <a:pt x="12856" y="7300"/>
                </a:moveTo>
                <a:cubicBezTo>
                  <a:pt x="12827" y="7300"/>
                  <a:pt x="12804" y="7347"/>
                  <a:pt x="12804" y="7404"/>
                </a:cubicBezTo>
                <a:lnTo>
                  <a:pt x="12804" y="7624"/>
                </a:lnTo>
                <a:cubicBezTo>
                  <a:pt x="12804" y="7682"/>
                  <a:pt x="12827" y="7729"/>
                  <a:pt x="12856" y="7729"/>
                </a:cubicBezTo>
                <a:cubicBezTo>
                  <a:pt x="12886" y="7729"/>
                  <a:pt x="12909" y="7682"/>
                  <a:pt x="12909" y="7624"/>
                </a:cubicBezTo>
                <a:lnTo>
                  <a:pt x="12909" y="7404"/>
                </a:lnTo>
                <a:cubicBezTo>
                  <a:pt x="12909" y="7347"/>
                  <a:pt x="12886" y="7300"/>
                  <a:pt x="12856" y="7300"/>
                </a:cubicBezTo>
                <a:close/>
                <a:moveTo>
                  <a:pt x="13171" y="7300"/>
                </a:moveTo>
                <a:cubicBezTo>
                  <a:pt x="13142" y="7300"/>
                  <a:pt x="13118" y="7347"/>
                  <a:pt x="13118" y="7404"/>
                </a:cubicBezTo>
                <a:lnTo>
                  <a:pt x="13118" y="7624"/>
                </a:lnTo>
                <a:cubicBezTo>
                  <a:pt x="13118" y="7682"/>
                  <a:pt x="13142" y="7729"/>
                  <a:pt x="13171" y="7729"/>
                </a:cubicBezTo>
                <a:cubicBezTo>
                  <a:pt x="13200" y="7729"/>
                  <a:pt x="13224" y="7682"/>
                  <a:pt x="13224" y="7624"/>
                </a:cubicBezTo>
                <a:lnTo>
                  <a:pt x="13224" y="7404"/>
                </a:lnTo>
                <a:cubicBezTo>
                  <a:pt x="13224" y="7347"/>
                  <a:pt x="13200" y="7300"/>
                  <a:pt x="13171" y="7300"/>
                </a:cubicBezTo>
                <a:close/>
                <a:moveTo>
                  <a:pt x="14021" y="7300"/>
                </a:moveTo>
                <a:cubicBezTo>
                  <a:pt x="13992" y="7300"/>
                  <a:pt x="13968" y="7347"/>
                  <a:pt x="13968" y="7404"/>
                </a:cubicBezTo>
                <a:lnTo>
                  <a:pt x="13968" y="7624"/>
                </a:lnTo>
                <a:cubicBezTo>
                  <a:pt x="13968" y="7682"/>
                  <a:pt x="13992" y="7729"/>
                  <a:pt x="14021" y="7729"/>
                </a:cubicBezTo>
                <a:cubicBezTo>
                  <a:pt x="14050" y="7729"/>
                  <a:pt x="14074" y="7682"/>
                  <a:pt x="14074" y="7624"/>
                </a:cubicBezTo>
                <a:lnTo>
                  <a:pt x="14074" y="7404"/>
                </a:lnTo>
                <a:cubicBezTo>
                  <a:pt x="14074" y="7347"/>
                  <a:pt x="14050" y="7300"/>
                  <a:pt x="14021" y="7300"/>
                </a:cubicBezTo>
                <a:close/>
                <a:moveTo>
                  <a:pt x="14335" y="7300"/>
                </a:moveTo>
                <a:cubicBezTo>
                  <a:pt x="14306" y="7300"/>
                  <a:pt x="14282" y="7347"/>
                  <a:pt x="14282" y="7404"/>
                </a:cubicBezTo>
                <a:lnTo>
                  <a:pt x="14282" y="7624"/>
                </a:lnTo>
                <a:cubicBezTo>
                  <a:pt x="14282" y="7682"/>
                  <a:pt x="14306" y="7729"/>
                  <a:pt x="14335" y="7729"/>
                </a:cubicBezTo>
                <a:cubicBezTo>
                  <a:pt x="14364" y="7729"/>
                  <a:pt x="14388" y="7682"/>
                  <a:pt x="14388" y="7624"/>
                </a:cubicBezTo>
                <a:lnTo>
                  <a:pt x="14388" y="7404"/>
                </a:lnTo>
                <a:cubicBezTo>
                  <a:pt x="14388" y="7347"/>
                  <a:pt x="14364" y="7300"/>
                  <a:pt x="14335" y="7300"/>
                </a:cubicBezTo>
                <a:close/>
                <a:moveTo>
                  <a:pt x="15185" y="7300"/>
                </a:moveTo>
                <a:cubicBezTo>
                  <a:pt x="15156" y="7300"/>
                  <a:pt x="15132" y="7347"/>
                  <a:pt x="15132" y="7404"/>
                </a:cubicBezTo>
                <a:lnTo>
                  <a:pt x="15132" y="7624"/>
                </a:lnTo>
                <a:cubicBezTo>
                  <a:pt x="15132" y="7682"/>
                  <a:pt x="15156" y="7729"/>
                  <a:pt x="15185" y="7729"/>
                </a:cubicBezTo>
                <a:cubicBezTo>
                  <a:pt x="15214" y="7729"/>
                  <a:pt x="15237" y="7682"/>
                  <a:pt x="15237" y="7624"/>
                </a:cubicBezTo>
                <a:lnTo>
                  <a:pt x="15237" y="7404"/>
                </a:lnTo>
                <a:cubicBezTo>
                  <a:pt x="15237" y="7347"/>
                  <a:pt x="15214" y="7300"/>
                  <a:pt x="15185" y="7300"/>
                </a:cubicBezTo>
                <a:close/>
                <a:moveTo>
                  <a:pt x="15500" y="7300"/>
                </a:moveTo>
                <a:cubicBezTo>
                  <a:pt x="15470" y="7300"/>
                  <a:pt x="15447" y="7347"/>
                  <a:pt x="15447" y="7404"/>
                </a:cubicBezTo>
                <a:lnTo>
                  <a:pt x="15447" y="7624"/>
                </a:lnTo>
                <a:cubicBezTo>
                  <a:pt x="15447" y="7682"/>
                  <a:pt x="15470" y="7729"/>
                  <a:pt x="15500" y="7729"/>
                </a:cubicBezTo>
                <a:cubicBezTo>
                  <a:pt x="15529" y="7729"/>
                  <a:pt x="15551" y="7682"/>
                  <a:pt x="15551" y="7624"/>
                </a:cubicBezTo>
                <a:lnTo>
                  <a:pt x="15551" y="7404"/>
                </a:lnTo>
                <a:cubicBezTo>
                  <a:pt x="15551" y="7347"/>
                  <a:pt x="15529" y="7300"/>
                  <a:pt x="15500" y="7300"/>
                </a:cubicBezTo>
                <a:close/>
                <a:moveTo>
                  <a:pt x="16349" y="7300"/>
                </a:moveTo>
                <a:cubicBezTo>
                  <a:pt x="16320" y="7300"/>
                  <a:pt x="16296" y="7347"/>
                  <a:pt x="16296" y="7404"/>
                </a:cubicBezTo>
                <a:lnTo>
                  <a:pt x="16296" y="7624"/>
                </a:lnTo>
                <a:cubicBezTo>
                  <a:pt x="16296" y="7682"/>
                  <a:pt x="16320" y="7729"/>
                  <a:pt x="16349" y="7729"/>
                </a:cubicBezTo>
                <a:cubicBezTo>
                  <a:pt x="16378" y="7729"/>
                  <a:pt x="16401" y="7682"/>
                  <a:pt x="16401" y="7624"/>
                </a:cubicBezTo>
                <a:lnTo>
                  <a:pt x="16401" y="7404"/>
                </a:lnTo>
                <a:cubicBezTo>
                  <a:pt x="16401" y="7347"/>
                  <a:pt x="16378" y="7300"/>
                  <a:pt x="16349" y="7300"/>
                </a:cubicBezTo>
                <a:close/>
                <a:moveTo>
                  <a:pt x="16663" y="7300"/>
                </a:moveTo>
                <a:cubicBezTo>
                  <a:pt x="16634" y="7300"/>
                  <a:pt x="16611" y="7347"/>
                  <a:pt x="16611" y="7404"/>
                </a:cubicBezTo>
                <a:lnTo>
                  <a:pt x="16611" y="7624"/>
                </a:lnTo>
                <a:cubicBezTo>
                  <a:pt x="16611" y="7682"/>
                  <a:pt x="16634" y="7729"/>
                  <a:pt x="16663" y="7729"/>
                </a:cubicBezTo>
                <a:cubicBezTo>
                  <a:pt x="16692" y="7729"/>
                  <a:pt x="16716" y="7682"/>
                  <a:pt x="16716" y="7624"/>
                </a:cubicBezTo>
                <a:lnTo>
                  <a:pt x="16716" y="7404"/>
                </a:lnTo>
                <a:cubicBezTo>
                  <a:pt x="16716" y="7347"/>
                  <a:pt x="16692" y="7300"/>
                  <a:pt x="16663" y="7300"/>
                </a:cubicBezTo>
                <a:close/>
                <a:moveTo>
                  <a:pt x="17512" y="7300"/>
                </a:moveTo>
                <a:cubicBezTo>
                  <a:pt x="17483" y="7300"/>
                  <a:pt x="17459" y="7347"/>
                  <a:pt x="17459" y="7404"/>
                </a:cubicBezTo>
                <a:lnTo>
                  <a:pt x="17459" y="7624"/>
                </a:lnTo>
                <a:cubicBezTo>
                  <a:pt x="17459" y="7682"/>
                  <a:pt x="17483" y="7729"/>
                  <a:pt x="17512" y="7729"/>
                </a:cubicBezTo>
                <a:cubicBezTo>
                  <a:pt x="17541" y="7729"/>
                  <a:pt x="17565" y="7682"/>
                  <a:pt x="17565" y="7624"/>
                </a:cubicBezTo>
                <a:lnTo>
                  <a:pt x="17565" y="7404"/>
                </a:lnTo>
                <a:cubicBezTo>
                  <a:pt x="17565" y="7347"/>
                  <a:pt x="17541" y="7300"/>
                  <a:pt x="17512" y="7300"/>
                </a:cubicBezTo>
                <a:close/>
                <a:moveTo>
                  <a:pt x="17827" y="7300"/>
                </a:moveTo>
                <a:cubicBezTo>
                  <a:pt x="17798" y="7300"/>
                  <a:pt x="17774" y="7347"/>
                  <a:pt x="17774" y="7404"/>
                </a:cubicBezTo>
                <a:lnTo>
                  <a:pt x="17774" y="7624"/>
                </a:lnTo>
                <a:cubicBezTo>
                  <a:pt x="17774" y="7682"/>
                  <a:pt x="17798" y="7729"/>
                  <a:pt x="17827" y="7729"/>
                </a:cubicBezTo>
                <a:cubicBezTo>
                  <a:pt x="17856" y="7729"/>
                  <a:pt x="17880" y="7682"/>
                  <a:pt x="17880" y="7624"/>
                </a:cubicBezTo>
                <a:lnTo>
                  <a:pt x="17880" y="7404"/>
                </a:lnTo>
                <a:cubicBezTo>
                  <a:pt x="17880" y="7347"/>
                  <a:pt x="17856" y="7300"/>
                  <a:pt x="17827" y="7300"/>
                </a:cubicBezTo>
                <a:close/>
                <a:moveTo>
                  <a:pt x="18677" y="7300"/>
                </a:moveTo>
                <a:cubicBezTo>
                  <a:pt x="18648" y="7300"/>
                  <a:pt x="18624" y="7347"/>
                  <a:pt x="18624" y="7404"/>
                </a:cubicBezTo>
                <a:lnTo>
                  <a:pt x="18624" y="7624"/>
                </a:lnTo>
                <a:cubicBezTo>
                  <a:pt x="18624" y="7682"/>
                  <a:pt x="18648" y="7729"/>
                  <a:pt x="18677" y="7729"/>
                </a:cubicBezTo>
                <a:cubicBezTo>
                  <a:pt x="18706" y="7729"/>
                  <a:pt x="18730" y="7682"/>
                  <a:pt x="18730" y="7624"/>
                </a:cubicBezTo>
                <a:lnTo>
                  <a:pt x="18730" y="7404"/>
                </a:lnTo>
                <a:cubicBezTo>
                  <a:pt x="18730" y="7347"/>
                  <a:pt x="18706" y="7300"/>
                  <a:pt x="18677" y="7300"/>
                </a:cubicBezTo>
                <a:close/>
                <a:moveTo>
                  <a:pt x="18991" y="7300"/>
                </a:moveTo>
                <a:cubicBezTo>
                  <a:pt x="18962" y="7300"/>
                  <a:pt x="18938" y="7347"/>
                  <a:pt x="18938" y="7404"/>
                </a:cubicBezTo>
                <a:lnTo>
                  <a:pt x="18938" y="7624"/>
                </a:lnTo>
                <a:cubicBezTo>
                  <a:pt x="18938" y="7682"/>
                  <a:pt x="18962" y="7729"/>
                  <a:pt x="18991" y="7729"/>
                </a:cubicBezTo>
                <a:cubicBezTo>
                  <a:pt x="19020" y="7729"/>
                  <a:pt x="19044" y="7682"/>
                  <a:pt x="19044" y="7624"/>
                </a:cubicBezTo>
                <a:lnTo>
                  <a:pt x="19044" y="7404"/>
                </a:lnTo>
                <a:cubicBezTo>
                  <a:pt x="19044" y="7347"/>
                  <a:pt x="19020" y="7300"/>
                  <a:pt x="18991" y="7300"/>
                </a:cubicBezTo>
                <a:close/>
                <a:moveTo>
                  <a:pt x="19841" y="7300"/>
                </a:moveTo>
                <a:cubicBezTo>
                  <a:pt x="19812" y="7300"/>
                  <a:pt x="19788" y="7347"/>
                  <a:pt x="19788" y="7404"/>
                </a:cubicBezTo>
                <a:lnTo>
                  <a:pt x="19788" y="7624"/>
                </a:lnTo>
                <a:cubicBezTo>
                  <a:pt x="19788" y="7682"/>
                  <a:pt x="19812" y="7729"/>
                  <a:pt x="19841" y="7729"/>
                </a:cubicBezTo>
                <a:cubicBezTo>
                  <a:pt x="19870" y="7729"/>
                  <a:pt x="19894" y="7682"/>
                  <a:pt x="19894" y="7624"/>
                </a:cubicBezTo>
                <a:lnTo>
                  <a:pt x="19894" y="7404"/>
                </a:lnTo>
                <a:cubicBezTo>
                  <a:pt x="19894" y="7347"/>
                  <a:pt x="19870" y="7300"/>
                  <a:pt x="19841" y="7300"/>
                </a:cubicBezTo>
                <a:close/>
                <a:moveTo>
                  <a:pt x="20155" y="7300"/>
                </a:moveTo>
                <a:cubicBezTo>
                  <a:pt x="20126" y="7300"/>
                  <a:pt x="20102" y="7347"/>
                  <a:pt x="20102" y="7404"/>
                </a:cubicBezTo>
                <a:lnTo>
                  <a:pt x="20102" y="7624"/>
                </a:lnTo>
                <a:cubicBezTo>
                  <a:pt x="20102" y="7682"/>
                  <a:pt x="20126" y="7729"/>
                  <a:pt x="20155" y="7729"/>
                </a:cubicBezTo>
                <a:cubicBezTo>
                  <a:pt x="20184" y="7729"/>
                  <a:pt x="20207" y="7682"/>
                  <a:pt x="20207" y="7624"/>
                </a:cubicBezTo>
                <a:lnTo>
                  <a:pt x="20207" y="7404"/>
                </a:lnTo>
                <a:cubicBezTo>
                  <a:pt x="20207" y="7347"/>
                  <a:pt x="20184" y="7300"/>
                  <a:pt x="20155" y="7300"/>
                </a:cubicBezTo>
                <a:close/>
                <a:moveTo>
                  <a:pt x="21004" y="7300"/>
                </a:moveTo>
                <a:cubicBezTo>
                  <a:pt x="20975" y="7300"/>
                  <a:pt x="20952" y="7347"/>
                  <a:pt x="20952" y="7404"/>
                </a:cubicBezTo>
                <a:lnTo>
                  <a:pt x="20952" y="7624"/>
                </a:lnTo>
                <a:cubicBezTo>
                  <a:pt x="20952" y="7682"/>
                  <a:pt x="20975" y="7729"/>
                  <a:pt x="21004" y="7729"/>
                </a:cubicBezTo>
                <a:cubicBezTo>
                  <a:pt x="21033" y="7729"/>
                  <a:pt x="21057" y="7682"/>
                  <a:pt x="21057" y="7624"/>
                </a:cubicBezTo>
                <a:lnTo>
                  <a:pt x="21057" y="7404"/>
                </a:lnTo>
                <a:cubicBezTo>
                  <a:pt x="21057" y="7347"/>
                  <a:pt x="21033" y="7300"/>
                  <a:pt x="21004" y="7300"/>
                </a:cubicBezTo>
                <a:close/>
                <a:moveTo>
                  <a:pt x="21319" y="7300"/>
                </a:moveTo>
                <a:cubicBezTo>
                  <a:pt x="21289" y="7300"/>
                  <a:pt x="21267" y="7347"/>
                  <a:pt x="21267" y="7404"/>
                </a:cubicBezTo>
                <a:lnTo>
                  <a:pt x="21267" y="7624"/>
                </a:lnTo>
                <a:cubicBezTo>
                  <a:pt x="21267" y="7682"/>
                  <a:pt x="21289" y="7729"/>
                  <a:pt x="21319" y="7729"/>
                </a:cubicBezTo>
                <a:cubicBezTo>
                  <a:pt x="21348" y="7729"/>
                  <a:pt x="21372" y="7682"/>
                  <a:pt x="21372" y="7624"/>
                </a:cubicBezTo>
                <a:lnTo>
                  <a:pt x="21372" y="7404"/>
                </a:lnTo>
                <a:cubicBezTo>
                  <a:pt x="21372" y="7347"/>
                  <a:pt x="21348" y="7300"/>
                  <a:pt x="21319" y="7300"/>
                </a:cubicBezTo>
                <a:close/>
                <a:moveTo>
                  <a:pt x="281" y="8029"/>
                </a:moveTo>
                <a:cubicBezTo>
                  <a:pt x="252" y="8029"/>
                  <a:pt x="228" y="8077"/>
                  <a:pt x="228" y="8134"/>
                </a:cubicBezTo>
                <a:lnTo>
                  <a:pt x="228" y="8354"/>
                </a:lnTo>
                <a:cubicBezTo>
                  <a:pt x="228" y="8412"/>
                  <a:pt x="252" y="8459"/>
                  <a:pt x="281" y="8459"/>
                </a:cubicBezTo>
                <a:cubicBezTo>
                  <a:pt x="311" y="8459"/>
                  <a:pt x="334" y="8412"/>
                  <a:pt x="334" y="8354"/>
                </a:cubicBezTo>
                <a:lnTo>
                  <a:pt x="334" y="8134"/>
                </a:lnTo>
                <a:cubicBezTo>
                  <a:pt x="334" y="8077"/>
                  <a:pt x="311" y="8029"/>
                  <a:pt x="281" y="8029"/>
                </a:cubicBezTo>
                <a:close/>
                <a:moveTo>
                  <a:pt x="596" y="8029"/>
                </a:moveTo>
                <a:cubicBezTo>
                  <a:pt x="567" y="8029"/>
                  <a:pt x="543" y="8077"/>
                  <a:pt x="543" y="8134"/>
                </a:cubicBezTo>
                <a:lnTo>
                  <a:pt x="543" y="8354"/>
                </a:lnTo>
                <a:cubicBezTo>
                  <a:pt x="543" y="8412"/>
                  <a:pt x="567" y="8459"/>
                  <a:pt x="596" y="8459"/>
                </a:cubicBezTo>
                <a:cubicBezTo>
                  <a:pt x="625" y="8459"/>
                  <a:pt x="649" y="8412"/>
                  <a:pt x="649" y="8354"/>
                </a:cubicBezTo>
                <a:lnTo>
                  <a:pt x="649" y="8134"/>
                </a:lnTo>
                <a:cubicBezTo>
                  <a:pt x="649" y="8077"/>
                  <a:pt x="625" y="8029"/>
                  <a:pt x="596" y="8029"/>
                </a:cubicBezTo>
                <a:close/>
                <a:moveTo>
                  <a:pt x="1446" y="8029"/>
                </a:moveTo>
                <a:cubicBezTo>
                  <a:pt x="1417" y="8029"/>
                  <a:pt x="1393" y="8077"/>
                  <a:pt x="1393" y="8134"/>
                </a:cubicBezTo>
                <a:lnTo>
                  <a:pt x="1393" y="8354"/>
                </a:lnTo>
                <a:cubicBezTo>
                  <a:pt x="1393" y="8412"/>
                  <a:pt x="1417" y="8459"/>
                  <a:pt x="1446" y="8459"/>
                </a:cubicBezTo>
                <a:cubicBezTo>
                  <a:pt x="1475" y="8459"/>
                  <a:pt x="1499" y="8412"/>
                  <a:pt x="1499" y="8354"/>
                </a:cubicBezTo>
                <a:lnTo>
                  <a:pt x="1499" y="8134"/>
                </a:lnTo>
                <a:cubicBezTo>
                  <a:pt x="1499" y="8077"/>
                  <a:pt x="1475" y="8029"/>
                  <a:pt x="1446" y="8029"/>
                </a:cubicBezTo>
                <a:close/>
                <a:moveTo>
                  <a:pt x="1760" y="8029"/>
                </a:moveTo>
                <a:cubicBezTo>
                  <a:pt x="1731" y="8029"/>
                  <a:pt x="1707" y="8077"/>
                  <a:pt x="1707" y="8134"/>
                </a:cubicBezTo>
                <a:lnTo>
                  <a:pt x="1707" y="8354"/>
                </a:lnTo>
                <a:cubicBezTo>
                  <a:pt x="1707" y="8412"/>
                  <a:pt x="1731" y="8459"/>
                  <a:pt x="1760" y="8459"/>
                </a:cubicBezTo>
                <a:cubicBezTo>
                  <a:pt x="1789" y="8459"/>
                  <a:pt x="1813" y="8412"/>
                  <a:pt x="1813" y="8354"/>
                </a:cubicBezTo>
                <a:lnTo>
                  <a:pt x="1813" y="8134"/>
                </a:lnTo>
                <a:cubicBezTo>
                  <a:pt x="1813" y="8077"/>
                  <a:pt x="1789" y="8029"/>
                  <a:pt x="1760" y="8029"/>
                </a:cubicBezTo>
                <a:close/>
                <a:moveTo>
                  <a:pt x="2610" y="8029"/>
                </a:moveTo>
                <a:cubicBezTo>
                  <a:pt x="2581" y="8029"/>
                  <a:pt x="2557" y="8077"/>
                  <a:pt x="2557" y="8134"/>
                </a:cubicBezTo>
                <a:lnTo>
                  <a:pt x="2557" y="8354"/>
                </a:lnTo>
                <a:cubicBezTo>
                  <a:pt x="2557" y="8412"/>
                  <a:pt x="2581" y="8459"/>
                  <a:pt x="2610" y="8459"/>
                </a:cubicBezTo>
                <a:cubicBezTo>
                  <a:pt x="2639" y="8459"/>
                  <a:pt x="2662" y="8412"/>
                  <a:pt x="2662" y="8354"/>
                </a:cubicBezTo>
                <a:lnTo>
                  <a:pt x="2662" y="8134"/>
                </a:lnTo>
                <a:cubicBezTo>
                  <a:pt x="2662" y="8077"/>
                  <a:pt x="2639" y="8029"/>
                  <a:pt x="2610" y="8029"/>
                </a:cubicBezTo>
                <a:close/>
                <a:moveTo>
                  <a:pt x="2924" y="8029"/>
                </a:moveTo>
                <a:cubicBezTo>
                  <a:pt x="2895" y="8029"/>
                  <a:pt x="2871" y="8077"/>
                  <a:pt x="2871" y="8134"/>
                </a:cubicBezTo>
                <a:lnTo>
                  <a:pt x="2871" y="8354"/>
                </a:lnTo>
                <a:cubicBezTo>
                  <a:pt x="2871" y="8412"/>
                  <a:pt x="2895" y="8459"/>
                  <a:pt x="2924" y="8459"/>
                </a:cubicBezTo>
                <a:cubicBezTo>
                  <a:pt x="2954" y="8459"/>
                  <a:pt x="2976" y="8412"/>
                  <a:pt x="2976" y="8354"/>
                </a:cubicBezTo>
                <a:lnTo>
                  <a:pt x="2976" y="8134"/>
                </a:lnTo>
                <a:cubicBezTo>
                  <a:pt x="2976" y="8077"/>
                  <a:pt x="2954" y="8029"/>
                  <a:pt x="2924" y="8029"/>
                </a:cubicBezTo>
                <a:close/>
                <a:moveTo>
                  <a:pt x="3773" y="8029"/>
                </a:moveTo>
                <a:cubicBezTo>
                  <a:pt x="3744" y="8029"/>
                  <a:pt x="3721" y="8077"/>
                  <a:pt x="3721" y="8134"/>
                </a:cubicBezTo>
                <a:lnTo>
                  <a:pt x="3721" y="8354"/>
                </a:lnTo>
                <a:cubicBezTo>
                  <a:pt x="3721" y="8412"/>
                  <a:pt x="3744" y="8459"/>
                  <a:pt x="3773" y="8459"/>
                </a:cubicBezTo>
                <a:cubicBezTo>
                  <a:pt x="3802" y="8459"/>
                  <a:pt x="3826" y="8412"/>
                  <a:pt x="3826" y="8354"/>
                </a:cubicBezTo>
                <a:lnTo>
                  <a:pt x="3826" y="8134"/>
                </a:lnTo>
                <a:cubicBezTo>
                  <a:pt x="3826" y="8077"/>
                  <a:pt x="3802" y="8029"/>
                  <a:pt x="3773" y="8029"/>
                </a:cubicBezTo>
                <a:close/>
                <a:moveTo>
                  <a:pt x="4088" y="8029"/>
                </a:moveTo>
                <a:cubicBezTo>
                  <a:pt x="4058" y="8029"/>
                  <a:pt x="4035" y="8077"/>
                  <a:pt x="4035" y="8134"/>
                </a:cubicBezTo>
                <a:lnTo>
                  <a:pt x="4035" y="8354"/>
                </a:lnTo>
                <a:cubicBezTo>
                  <a:pt x="4035" y="8412"/>
                  <a:pt x="4058" y="8459"/>
                  <a:pt x="4088" y="8459"/>
                </a:cubicBezTo>
                <a:cubicBezTo>
                  <a:pt x="4117" y="8459"/>
                  <a:pt x="4141" y="8412"/>
                  <a:pt x="4141" y="8354"/>
                </a:cubicBezTo>
                <a:lnTo>
                  <a:pt x="4141" y="8134"/>
                </a:lnTo>
                <a:cubicBezTo>
                  <a:pt x="4141" y="8077"/>
                  <a:pt x="4117" y="8029"/>
                  <a:pt x="4088" y="8029"/>
                </a:cubicBezTo>
                <a:close/>
                <a:moveTo>
                  <a:pt x="4937" y="8029"/>
                </a:moveTo>
                <a:cubicBezTo>
                  <a:pt x="4908" y="8029"/>
                  <a:pt x="4884" y="8077"/>
                  <a:pt x="4884" y="8134"/>
                </a:cubicBezTo>
                <a:lnTo>
                  <a:pt x="4884" y="8354"/>
                </a:lnTo>
                <a:cubicBezTo>
                  <a:pt x="4884" y="8412"/>
                  <a:pt x="4908" y="8459"/>
                  <a:pt x="4937" y="8459"/>
                </a:cubicBezTo>
                <a:cubicBezTo>
                  <a:pt x="4966" y="8459"/>
                  <a:pt x="4990" y="8412"/>
                  <a:pt x="4990" y="8354"/>
                </a:cubicBezTo>
                <a:lnTo>
                  <a:pt x="4990" y="8134"/>
                </a:lnTo>
                <a:cubicBezTo>
                  <a:pt x="4990" y="8077"/>
                  <a:pt x="4966" y="8029"/>
                  <a:pt x="4937" y="8029"/>
                </a:cubicBezTo>
                <a:close/>
                <a:moveTo>
                  <a:pt x="5252" y="8029"/>
                </a:moveTo>
                <a:cubicBezTo>
                  <a:pt x="5223" y="8029"/>
                  <a:pt x="5199" y="8077"/>
                  <a:pt x="5199" y="8134"/>
                </a:cubicBezTo>
                <a:lnTo>
                  <a:pt x="5199" y="8354"/>
                </a:lnTo>
                <a:cubicBezTo>
                  <a:pt x="5199" y="8412"/>
                  <a:pt x="5223" y="8459"/>
                  <a:pt x="5252" y="8459"/>
                </a:cubicBezTo>
                <a:cubicBezTo>
                  <a:pt x="5281" y="8459"/>
                  <a:pt x="5305" y="8412"/>
                  <a:pt x="5305" y="8354"/>
                </a:cubicBezTo>
                <a:lnTo>
                  <a:pt x="5305" y="8134"/>
                </a:lnTo>
                <a:cubicBezTo>
                  <a:pt x="5305" y="8077"/>
                  <a:pt x="5281" y="8029"/>
                  <a:pt x="5252" y="8029"/>
                </a:cubicBezTo>
                <a:close/>
                <a:moveTo>
                  <a:pt x="6102" y="8029"/>
                </a:moveTo>
                <a:cubicBezTo>
                  <a:pt x="6072" y="8029"/>
                  <a:pt x="6049" y="8077"/>
                  <a:pt x="6049" y="8134"/>
                </a:cubicBezTo>
                <a:lnTo>
                  <a:pt x="6049" y="8354"/>
                </a:lnTo>
                <a:cubicBezTo>
                  <a:pt x="6049" y="8412"/>
                  <a:pt x="6072" y="8459"/>
                  <a:pt x="6102" y="8459"/>
                </a:cubicBezTo>
                <a:cubicBezTo>
                  <a:pt x="6131" y="8459"/>
                  <a:pt x="6155" y="8412"/>
                  <a:pt x="6155" y="8354"/>
                </a:cubicBezTo>
                <a:lnTo>
                  <a:pt x="6155" y="8134"/>
                </a:lnTo>
                <a:cubicBezTo>
                  <a:pt x="6155" y="8077"/>
                  <a:pt x="6131" y="8029"/>
                  <a:pt x="6102" y="8029"/>
                </a:cubicBezTo>
                <a:close/>
                <a:moveTo>
                  <a:pt x="6416" y="8029"/>
                </a:moveTo>
                <a:cubicBezTo>
                  <a:pt x="6387" y="8029"/>
                  <a:pt x="6363" y="8077"/>
                  <a:pt x="6363" y="8134"/>
                </a:cubicBezTo>
                <a:lnTo>
                  <a:pt x="6363" y="8354"/>
                </a:lnTo>
                <a:cubicBezTo>
                  <a:pt x="6363" y="8412"/>
                  <a:pt x="6387" y="8459"/>
                  <a:pt x="6416" y="8459"/>
                </a:cubicBezTo>
                <a:cubicBezTo>
                  <a:pt x="6445" y="8459"/>
                  <a:pt x="6469" y="8412"/>
                  <a:pt x="6469" y="8354"/>
                </a:cubicBezTo>
                <a:lnTo>
                  <a:pt x="6469" y="8134"/>
                </a:lnTo>
                <a:cubicBezTo>
                  <a:pt x="6469" y="8077"/>
                  <a:pt x="6445" y="8029"/>
                  <a:pt x="6416" y="8029"/>
                </a:cubicBezTo>
                <a:close/>
                <a:moveTo>
                  <a:pt x="7266" y="8029"/>
                </a:moveTo>
                <a:cubicBezTo>
                  <a:pt x="7237" y="8029"/>
                  <a:pt x="7213" y="8077"/>
                  <a:pt x="7213" y="8134"/>
                </a:cubicBezTo>
                <a:lnTo>
                  <a:pt x="7213" y="8354"/>
                </a:lnTo>
                <a:cubicBezTo>
                  <a:pt x="7213" y="8412"/>
                  <a:pt x="7237" y="8459"/>
                  <a:pt x="7266" y="8459"/>
                </a:cubicBezTo>
                <a:cubicBezTo>
                  <a:pt x="7295" y="8459"/>
                  <a:pt x="7318" y="8412"/>
                  <a:pt x="7318" y="8354"/>
                </a:cubicBezTo>
                <a:lnTo>
                  <a:pt x="7318" y="8134"/>
                </a:lnTo>
                <a:cubicBezTo>
                  <a:pt x="7318" y="8077"/>
                  <a:pt x="7295" y="8029"/>
                  <a:pt x="7266" y="8029"/>
                </a:cubicBezTo>
                <a:close/>
                <a:moveTo>
                  <a:pt x="7580" y="8029"/>
                </a:moveTo>
                <a:cubicBezTo>
                  <a:pt x="7551" y="8029"/>
                  <a:pt x="7527" y="8077"/>
                  <a:pt x="7527" y="8134"/>
                </a:cubicBezTo>
                <a:lnTo>
                  <a:pt x="7527" y="8354"/>
                </a:lnTo>
                <a:cubicBezTo>
                  <a:pt x="7527" y="8412"/>
                  <a:pt x="7551" y="8459"/>
                  <a:pt x="7580" y="8459"/>
                </a:cubicBezTo>
                <a:cubicBezTo>
                  <a:pt x="7609" y="8459"/>
                  <a:pt x="7632" y="8412"/>
                  <a:pt x="7632" y="8354"/>
                </a:cubicBezTo>
                <a:lnTo>
                  <a:pt x="7632" y="8134"/>
                </a:lnTo>
                <a:cubicBezTo>
                  <a:pt x="7632" y="8077"/>
                  <a:pt x="7609" y="8029"/>
                  <a:pt x="7580" y="8029"/>
                </a:cubicBezTo>
                <a:close/>
                <a:moveTo>
                  <a:pt x="8429" y="8029"/>
                </a:moveTo>
                <a:cubicBezTo>
                  <a:pt x="8400" y="8029"/>
                  <a:pt x="8377" y="8077"/>
                  <a:pt x="8377" y="8134"/>
                </a:cubicBezTo>
                <a:lnTo>
                  <a:pt x="8377" y="8354"/>
                </a:lnTo>
                <a:cubicBezTo>
                  <a:pt x="8377" y="8412"/>
                  <a:pt x="8400" y="8459"/>
                  <a:pt x="8429" y="8459"/>
                </a:cubicBezTo>
                <a:cubicBezTo>
                  <a:pt x="8458" y="8459"/>
                  <a:pt x="8482" y="8412"/>
                  <a:pt x="8482" y="8354"/>
                </a:cubicBezTo>
                <a:lnTo>
                  <a:pt x="8482" y="8134"/>
                </a:lnTo>
                <a:cubicBezTo>
                  <a:pt x="8482" y="8077"/>
                  <a:pt x="8458" y="8029"/>
                  <a:pt x="8429" y="8029"/>
                </a:cubicBezTo>
                <a:close/>
                <a:moveTo>
                  <a:pt x="8744" y="8029"/>
                </a:moveTo>
                <a:cubicBezTo>
                  <a:pt x="8714" y="8029"/>
                  <a:pt x="8691" y="8077"/>
                  <a:pt x="8691" y="8134"/>
                </a:cubicBezTo>
                <a:lnTo>
                  <a:pt x="8691" y="8354"/>
                </a:lnTo>
                <a:cubicBezTo>
                  <a:pt x="8691" y="8412"/>
                  <a:pt x="8714" y="8459"/>
                  <a:pt x="8744" y="8459"/>
                </a:cubicBezTo>
                <a:cubicBezTo>
                  <a:pt x="8773" y="8459"/>
                  <a:pt x="8796" y="8412"/>
                  <a:pt x="8796" y="8354"/>
                </a:cubicBezTo>
                <a:lnTo>
                  <a:pt x="8796" y="8134"/>
                </a:lnTo>
                <a:cubicBezTo>
                  <a:pt x="8796" y="8077"/>
                  <a:pt x="8773" y="8029"/>
                  <a:pt x="8744" y="8029"/>
                </a:cubicBezTo>
                <a:close/>
                <a:moveTo>
                  <a:pt x="9593" y="8029"/>
                </a:moveTo>
                <a:cubicBezTo>
                  <a:pt x="9564" y="8029"/>
                  <a:pt x="9540" y="8077"/>
                  <a:pt x="9540" y="8134"/>
                </a:cubicBezTo>
                <a:lnTo>
                  <a:pt x="9540" y="8354"/>
                </a:lnTo>
                <a:cubicBezTo>
                  <a:pt x="9540" y="8412"/>
                  <a:pt x="9564" y="8459"/>
                  <a:pt x="9593" y="8459"/>
                </a:cubicBezTo>
                <a:cubicBezTo>
                  <a:pt x="9622" y="8459"/>
                  <a:pt x="9646" y="8412"/>
                  <a:pt x="9646" y="8354"/>
                </a:cubicBezTo>
                <a:lnTo>
                  <a:pt x="9646" y="8134"/>
                </a:lnTo>
                <a:cubicBezTo>
                  <a:pt x="9646" y="8077"/>
                  <a:pt x="9622" y="8029"/>
                  <a:pt x="9593" y="8029"/>
                </a:cubicBezTo>
                <a:close/>
                <a:moveTo>
                  <a:pt x="9908" y="8029"/>
                </a:moveTo>
                <a:cubicBezTo>
                  <a:pt x="9879" y="8029"/>
                  <a:pt x="9855" y="8077"/>
                  <a:pt x="9855" y="8134"/>
                </a:cubicBezTo>
                <a:lnTo>
                  <a:pt x="9855" y="8354"/>
                </a:lnTo>
                <a:cubicBezTo>
                  <a:pt x="9855" y="8412"/>
                  <a:pt x="9879" y="8459"/>
                  <a:pt x="9908" y="8459"/>
                </a:cubicBezTo>
                <a:cubicBezTo>
                  <a:pt x="9937" y="8459"/>
                  <a:pt x="9961" y="8412"/>
                  <a:pt x="9961" y="8354"/>
                </a:cubicBezTo>
                <a:lnTo>
                  <a:pt x="9961" y="8134"/>
                </a:lnTo>
                <a:cubicBezTo>
                  <a:pt x="9961" y="8077"/>
                  <a:pt x="9937" y="8029"/>
                  <a:pt x="9908" y="8029"/>
                </a:cubicBezTo>
                <a:close/>
                <a:moveTo>
                  <a:pt x="10758" y="8029"/>
                </a:moveTo>
                <a:cubicBezTo>
                  <a:pt x="10728" y="8029"/>
                  <a:pt x="10705" y="8077"/>
                  <a:pt x="10705" y="8134"/>
                </a:cubicBezTo>
                <a:lnTo>
                  <a:pt x="10705" y="8354"/>
                </a:lnTo>
                <a:cubicBezTo>
                  <a:pt x="10705" y="8412"/>
                  <a:pt x="10728" y="8459"/>
                  <a:pt x="10758" y="8459"/>
                </a:cubicBezTo>
                <a:cubicBezTo>
                  <a:pt x="10787" y="8459"/>
                  <a:pt x="10810" y="8412"/>
                  <a:pt x="10810" y="8354"/>
                </a:cubicBezTo>
                <a:lnTo>
                  <a:pt x="10810" y="8134"/>
                </a:lnTo>
                <a:cubicBezTo>
                  <a:pt x="10810" y="8077"/>
                  <a:pt x="10787" y="8029"/>
                  <a:pt x="10758" y="8029"/>
                </a:cubicBezTo>
                <a:close/>
                <a:moveTo>
                  <a:pt x="11072" y="8029"/>
                </a:moveTo>
                <a:cubicBezTo>
                  <a:pt x="11043" y="8029"/>
                  <a:pt x="11019" y="8077"/>
                  <a:pt x="11019" y="8134"/>
                </a:cubicBezTo>
                <a:lnTo>
                  <a:pt x="11019" y="8354"/>
                </a:lnTo>
                <a:cubicBezTo>
                  <a:pt x="11019" y="8412"/>
                  <a:pt x="11043" y="8459"/>
                  <a:pt x="11072" y="8459"/>
                </a:cubicBezTo>
                <a:cubicBezTo>
                  <a:pt x="11101" y="8459"/>
                  <a:pt x="11125" y="8412"/>
                  <a:pt x="11125" y="8354"/>
                </a:cubicBezTo>
                <a:lnTo>
                  <a:pt x="11125" y="8134"/>
                </a:lnTo>
                <a:cubicBezTo>
                  <a:pt x="11125" y="8077"/>
                  <a:pt x="11101" y="8029"/>
                  <a:pt x="11072" y="8029"/>
                </a:cubicBezTo>
                <a:close/>
                <a:moveTo>
                  <a:pt x="11922" y="8029"/>
                </a:moveTo>
                <a:cubicBezTo>
                  <a:pt x="11893" y="8029"/>
                  <a:pt x="11869" y="8077"/>
                  <a:pt x="11869" y="8134"/>
                </a:cubicBezTo>
                <a:lnTo>
                  <a:pt x="11869" y="8354"/>
                </a:lnTo>
                <a:cubicBezTo>
                  <a:pt x="11869" y="8412"/>
                  <a:pt x="11893" y="8459"/>
                  <a:pt x="11922" y="8459"/>
                </a:cubicBezTo>
                <a:cubicBezTo>
                  <a:pt x="11951" y="8459"/>
                  <a:pt x="11974" y="8412"/>
                  <a:pt x="11974" y="8354"/>
                </a:cubicBezTo>
                <a:lnTo>
                  <a:pt x="11974" y="8134"/>
                </a:lnTo>
                <a:cubicBezTo>
                  <a:pt x="11974" y="8077"/>
                  <a:pt x="11951" y="8029"/>
                  <a:pt x="11922" y="8029"/>
                </a:cubicBezTo>
                <a:close/>
                <a:moveTo>
                  <a:pt x="12236" y="8029"/>
                </a:moveTo>
                <a:cubicBezTo>
                  <a:pt x="12207" y="8029"/>
                  <a:pt x="12183" y="8077"/>
                  <a:pt x="12183" y="8134"/>
                </a:cubicBezTo>
                <a:lnTo>
                  <a:pt x="12183" y="8354"/>
                </a:lnTo>
                <a:cubicBezTo>
                  <a:pt x="12183" y="8412"/>
                  <a:pt x="12207" y="8459"/>
                  <a:pt x="12236" y="8459"/>
                </a:cubicBezTo>
                <a:cubicBezTo>
                  <a:pt x="12265" y="8459"/>
                  <a:pt x="12288" y="8412"/>
                  <a:pt x="12288" y="8354"/>
                </a:cubicBezTo>
                <a:lnTo>
                  <a:pt x="12288" y="8134"/>
                </a:lnTo>
                <a:cubicBezTo>
                  <a:pt x="12288" y="8077"/>
                  <a:pt x="12265" y="8029"/>
                  <a:pt x="12236" y="8029"/>
                </a:cubicBezTo>
                <a:close/>
                <a:moveTo>
                  <a:pt x="13085" y="8029"/>
                </a:moveTo>
                <a:cubicBezTo>
                  <a:pt x="13056" y="8029"/>
                  <a:pt x="13032" y="8077"/>
                  <a:pt x="13032" y="8134"/>
                </a:cubicBezTo>
                <a:lnTo>
                  <a:pt x="13032" y="8354"/>
                </a:lnTo>
                <a:cubicBezTo>
                  <a:pt x="13032" y="8412"/>
                  <a:pt x="13056" y="8459"/>
                  <a:pt x="13085" y="8459"/>
                </a:cubicBezTo>
                <a:cubicBezTo>
                  <a:pt x="13114" y="8459"/>
                  <a:pt x="13138" y="8412"/>
                  <a:pt x="13138" y="8354"/>
                </a:cubicBezTo>
                <a:lnTo>
                  <a:pt x="13138" y="8134"/>
                </a:lnTo>
                <a:cubicBezTo>
                  <a:pt x="13138" y="8077"/>
                  <a:pt x="13114" y="8029"/>
                  <a:pt x="13085" y="8029"/>
                </a:cubicBezTo>
                <a:close/>
                <a:moveTo>
                  <a:pt x="13399" y="8029"/>
                </a:moveTo>
                <a:cubicBezTo>
                  <a:pt x="13370" y="8029"/>
                  <a:pt x="13348" y="8077"/>
                  <a:pt x="13348" y="8134"/>
                </a:cubicBezTo>
                <a:lnTo>
                  <a:pt x="13348" y="8354"/>
                </a:lnTo>
                <a:cubicBezTo>
                  <a:pt x="13348" y="8412"/>
                  <a:pt x="13370" y="8459"/>
                  <a:pt x="13399" y="8459"/>
                </a:cubicBezTo>
                <a:cubicBezTo>
                  <a:pt x="13428" y="8459"/>
                  <a:pt x="13452" y="8412"/>
                  <a:pt x="13452" y="8354"/>
                </a:cubicBezTo>
                <a:lnTo>
                  <a:pt x="13452" y="8134"/>
                </a:lnTo>
                <a:cubicBezTo>
                  <a:pt x="13452" y="8077"/>
                  <a:pt x="13428" y="8029"/>
                  <a:pt x="13399" y="8029"/>
                </a:cubicBezTo>
                <a:close/>
                <a:moveTo>
                  <a:pt x="14249" y="8029"/>
                </a:moveTo>
                <a:cubicBezTo>
                  <a:pt x="14220" y="8029"/>
                  <a:pt x="14196" y="8077"/>
                  <a:pt x="14196" y="8134"/>
                </a:cubicBezTo>
                <a:lnTo>
                  <a:pt x="14196" y="8354"/>
                </a:lnTo>
                <a:cubicBezTo>
                  <a:pt x="14196" y="8412"/>
                  <a:pt x="14220" y="8459"/>
                  <a:pt x="14249" y="8459"/>
                </a:cubicBezTo>
                <a:cubicBezTo>
                  <a:pt x="14278" y="8459"/>
                  <a:pt x="14302" y="8412"/>
                  <a:pt x="14302" y="8354"/>
                </a:cubicBezTo>
                <a:lnTo>
                  <a:pt x="14302" y="8134"/>
                </a:lnTo>
                <a:cubicBezTo>
                  <a:pt x="14302" y="8077"/>
                  <a:pt x="14278" y="8029"/>
                  <a:pt x="14249" y="8029"/>
                </a:cubicBezTo>
                <a:close/>
                <a:moveTo>
                  <a:pt x="14564" y="8029"/>
                </a:moveTo>
                <a:cubicBezTo>
                  <a:pt x="14535" y="8029"/>
                  <a:pt x="14511" y="8077"/>
                  <a:pt x="14511" y="8134"/>
                </a:cubicBezTo>
                <a:lnTo>
                  <a:pt x="14511" y="8354"/>
                </a:lnTo>
                <a:cubicBezTo>
                  <a:pt x="14511" y="8412"/>
                  <a:pt x="14535" y="8459"/>
                  <a:pt x="14564" y="8459"/>
                </a:cubicBezTo>
                <a:cubicBezTo>
                  <a:pt x="14593" y="8459"/>
                  <a:pt x="14617" y="8412"/>
                  <a:pt x="14617" y="8354"/>
                </a:cubicBezTo>
                <a:lnTo>
                  <a:pt x="14617" y="8134"/>
                </a:lnTo>
                <a:cubicBezTo>
                  <a:pt x="14617" y="8077"/>
                  <a:pt x="14593" y="8029"/>
                  <a:pt x="14564" y="8029"/>
                </a:cubicBezTo>
                <a:close/>
                <a:moveTo>
                  <a:pt x="15413" y="8029"/>
                </a:moveTo>
                <a:cubicBezTo>
                  <a:pt x="15384" y="8029"/>
                  <a:pt x="15360" y="8077"/>
                  <a:pt x="15360" y="8134"/>
                </a:cubicBezTo>
                <a:lnTo>
                  <a:pt x="15360" y="8354"/>
                </a:lnTo>
                <a:cubicBezTo>
                  <a:pt x="15360" y="8412"/>
                  <a:pt x="15384" y="8459"/>
                  <a:pt x="15413" y="8459"/>
                </a:cubicBezTo>
                <a:cubicBezTo>
                  <a:pt x="15442" y="8459"/>
                  <a:pt x="15465" y="8412"/>
                  <a:pt x="15465" y="8354"/>
                </a:cubicBezTo>
                <a:lnTo>
                  <a:pt x="15465" y="8134"/>
                </a:lnTo>
                <a:cubicBezTo>
                  <a:pt x="15465" y="8077"/>
                  <a:pt x="15442" y="8029"/>
                  <a:pt x="15413" y="8029"/>
                </a:cubicBezTo>
                <a:close/>
                <a:moveTo>
                  <a:pt x="15728" y="8029"/>
                </a:moveTo>
                <a:cubicBezTo>
                  <a:pt x="15699" y="8029"/>
                  <a:pt x="15675" y="8077"/>
                  <a:pt x="15675" y="8134"/>
                </a:cubicBezTo>
                <a:lnTo>
                  <a:pt x="15675" y="8354"/>
                </a:lnTo>
                <a:cubicBezTo>
                  <a:pt x="15675" y="8412"/>
                  <a:pt x="15699" y="8459"/>
                  <a:pt x="15728" y="8459"/>
                </a:cubicBezTo>
                <a:cubicBezTo>
                  <a:pt x="15757" y="8459"/>
                  <a:pt x="15781" y="8412"/>
                  <a:pt x="15781" y="8354"/>
                </a:cubicBezTo>
                <a:lnTo>
                  <a:pt x="15781" y="8134"/>
                </a:lnTo>
                <a:cubicBezTo>
                  <a:pt x="15781" y="8077"/>
                  <a:pt x="15757" y="8029"/>
                  <a:pt x="15728" y="8029"/>
                </a:cubicBezTo>
                <a:close/>
                <a:moveTo>
                  <a:pt x="16578" y="8029"/>
                </a:moveTo>
                <a:cubicBezTo>
                  <a:pt x="16549" y="8029"/>
                  <a:pt x="16525" y="8077"/>
                  <a:pt x="16525" y="8134"/>
                </a:cubicBezTo>
                <a:lnTo>
                  <a:pt x="16525" y="8354"/>
                </a:lnTo>
                <a:cubicBezTo>
                  <a:pt x="16525" y="8412"/>
                  <a:pt x="16549" y="8459"/>
                  <a:pt x="16578" y="8459"/>
                </a:cubicBezTo>
                <a:cubicBezTo>
                  <a:pt x="16607" y="8459"/>
                  <a:pt x="16630" y="8412"/>
                  <a:pt x="16630" y="8354"/>
                </a:cubicBezTo>
                <a:lnTo>
                  <a:pt x="16630" y="8134"/>
                </a:lnTo>
                <a:cubicBezTo>
                  <a:pt x="16630" y="8077"/>
                  <a:pt x="16607" y="8029"/>
                  <a:pt x="16578" y="8029"/>
                </a:cubicBezTo>
                <a:close/>
                <a:moveTo>
                  <a:pt x="16892" y="8029"/>
                </a:moveTo>
                <a:cubicBezTo>
                  <a:pt x="16863" y="8029"/>
                  <a:pt x="16839" y="8077"/>
                  <a:pt x="16839" y="8134"/>
                </a:cubicBezTo>
                <a:lnTo>
                  <a:pt x="16839" y="8354"/>
                </a:lnTo>
                <a:cubicBezTo>
                  <a:pt x="16839" y="8412"/>
                  <a:pt x="16863" y="8459"/>
                  <a:pt x="16892" y="8459"/>
                </a:cubicBezTo>
                <a:cubicBezTo>
                  <a:pt x="16921" y="8459"/>
                  <a:pt x="16944" y="8412"/>
                  <a:pt x="16944" y="8354"/>
                </a:cubicBezTo>
                <a:lnTo>
                  <a:pt x="16944" y="8134"/>
                </a:lnTo>
                <a:cubicBezTo>
                  <a:pt x="16944" y="8077"/>
                  <a:pt x="16921" y="8029"/>
                  <a:pt x="16892" y="8029"/>
                </a:cubicBezTo>
                <a:close/>
                <a:moveTo>
                  <a:pt x="17741" y="8029"/>
                </a:moveTo>
                <a:cubicBezTo>
                  <a:pt x="17712" y="8029"/>
                  <a:pt x="17689" y="8077"/>
                  <a:pt x="17689" y="8134"/>
                </a:cubicBezTo>
                <a:lnTo>
                  <a:pt x="17689" y="8354"/>
                </a:lnTo>
                <a:cubicBezTo>
                  <a:pt x="17689" y="8412"/>
                  <a:pt x="17712" y="8459"/>
                  <a:pt x="17741" y="8459"/>
                </a:cubicBezTo>
                <a:cubicBezTo>
                  <a:pt x="17770" y="8459"/>
                  <a:pt x="17794" y="8412"/>
                  <a:pt x="17794" y="8354"/>
                </a:cubicBezTo>
                <a:lnTo>
                  <a:pt x="17794" y="8134"/>
                </a:lnTo>
                <a:cubicBezTo>
                  <a:pt x="17794" y="8077"/>
                  <a:pt x="17770" y="8029"/>
                  <a:pt x="17741" y="8029"/>
                </a:cubicBezTo>
                <a:close/>
                <a:moveTo>
                  <a:pt x="18055" y="8029"/>
                </a:moveTo>
                <a:cubicBezTo>
                  <a:pt x="18026" y="8029"/>
                  <a:pt x="18002" y="8077"/>
                  <a:pt x="18002" y="8134"/>
                </a:cubicBezTo>
                <a:lnTo>
                  <a:pt x="18002" y="8354"/>
                </a:lnTo>
                <a:cubicBezTo>
                  <a:pt x="18002" y="8412"/>
                  <a:pt x="18026" y="8459"/>
                  <a:pt x="18055" y="8459"/>
                </a:cubicBezTo>
                <a:cubicBezTo>
                  <a:pt x="18085" y="8459"/>
                  <a:pt x="18108" y="8412"/>
                  <a:pt x="18108" y="8354"/>
                </a:cubicBezTo>
                <a:lnTo>
                  <a:pt x="18108" y="8134"/>
                </a:lnTo>
                <a:cubicBezTo>
                  <a:pt x="18108" y="8077"/>
                  <a:pt x="18085" y="8029"/>
                  <a:pt x="18055" y="8029"/>
                </a:cubicBezTo>
                <a:close/>
                <a:moveTo>
                  <a:pt x="18905" y="8029"/>
                </a:moveTo>
                <a:cubicBezTo>
                  <a:pt x="18876" y="8029"/>
                  <a:pt x="18852" y="8077"/>
                  <a:pt x="18852" y="8134"/>
                </a:cubicBezTo>
                <a:lnTo>
                  <a:pt x="18852" y="8354"/>
                </a:lnTo>
                <a:cubicBezTo>
                  <a:pt x="18852" y="8412"/>
                  <a:pt x="18876" y="8459"/>
                  <a:pt x="18905" y="8459"/>
                </a:cubicBezTo>
                <a:cubicBezTo>
                  <a:pt x="18934" y="8459"/>
                  <a:pt x="18958" y="8412"/>
                  <a:pt x="18958" y="8354"/>
                </a:cubicBezTo>
                <a:lnTo>
                  <a:pt x="18958" y="8134"/>
                </a:lnTo>
                <a:cubicBezTo>
                  <a:pt x="18958" y="8077"/>
                  <a:pt x="18934" y="8029"/>
                  <a:pt x="18905" y="8029"/>
                </a:cubicBezTo>
                <a:close/>
                <a:moveTo>
                  <a:pt x="19220" y="8029"/>
                </a:moveTo>
                <a:cubicBezTo>
                  <a:pt x="19191" y="8029"/>
                  <a:pt x="19167" y="8077"/>
                  <a:pt x="19167" y="8134"/>
                </a:cubicBezTo>
                <a:lnTo>
                  <a:pt x="19167" y="8354"/>
                </a:lnTo>
                <a:cubicBezTo>
                  <a:pt x="19167" y="8412"/>
                  <a:pt x="19191" y="8459"/>
                  <a:pt x="19220" y="8459"/>
                </a:cubicBezTo>
                <a:cubicBezTo>
                  <a:pt x="19249" y="8459"/>
                  <a:pt x="19273" y="8412"/>
                  <a:pt x="19273" y="8354"/>
                </a:cubicBezTo>
                <a:lnTo>
                  <a:pt x="19273" y="8134"/>
                </a:lnTo>
                <a:cubicBezTo>
                  <a:pt x="19273" y="8077"/>
                  <a:pt x="19249" y="8029"/>
                  <a:pt x="19220" y="8029"/>
                </a:cubicBezTo>
                <a:close/>
                <a:moveTo>
                  <a:pt x="20069" y="8029"/>
                </a:moveTo>
                <a:cubicBezTo>
                  <a:pt x="20040" y="8029"/>
                  <a:pt x="20016" y="8077"/>
                  <a:pt x="20016" y="8134"/>
                </a:cubicBezTo>
                <a:lnTo>
                  <a:pt x="20016" y="8354"/>
                </a:lnTo>
                <a:cubicBezTo>
                  <a:pt x="20016" y="8412"/>
                  <a:pt x="20040" y="8459"/>
                  <a:pt x="20069" y="8459"/>
                </a:cubicBezTo>
                <a:cubicBezTo>
                  <a:pt x="20099" y="8459"/>
                  <a:pt x="20122" y="8412"/>
                  <a:pt x="20122" y="8354"/>
                </a:cubicBezTo>
                <a:lnTo>
                  <a:pt x="20122" y="8134"/>
                </a:lnTo>
                <a:cubicBezTo>
                  <a:pt x="20122" y="8077"/>
                  <a:pt x="20099" y="8029"/>
                  <a:pt x="20069" y="8029"/>
                </a:cubicBezTo>
                <a:close/>
                <a:moveTo>
                  <a:pt x="20384" y="8029"/>
                </a:moveTo>
                <a:cubicBezTo>
                  <a:pt x="20355" y="8029"/>
                  <a:pt x="20331" y="8077"/>
                  <a:pt x="20331" y="8134"/>
                </a:cubicBezTo>
                <a:lnTo>
                  <a:pt x="20331" y="8354"/>
                </a:lnTo>
                <a:cubicBezTo>
                  <a:pt x="20331" y="8412"/>
                  <a:pt x="20355" y="8459"/>
                  <a:pt x="20384" y="8459"/>
                </a:cubicBezTo>
                <a:cubicBezTo>
                  <a:pt x="20413" y="8459"/>
                  <a:pt x="20436" y="8412"/>
                  <a:pt x="20436" y="8354"/>
                </a:cubicBezTo>
                <a:lnTo>
                  <a:pt x="20436" y="8134"/>
                </a:lnTo>
                <a:cubicBezTo>
                  <a:pt x="20436" y="8077"/>
                  <a:pt x="20413" y="8029"/>
                  <a:pt x="20384" y="8029"/>
                </a:cubicBezTo>
                <a:close/>
                <a:moveTo>
                  <a:pt x="21234" y="8029"/>
                </a:moveTo>
                <a:cubicBezTo>
                  <a:pt x="21204" y="8029"/>
                  <a:pt x="21181" y="8077"/>
                  <a:pt x="21181" y="8134"/>
                </a:cubicBezTo>
                <a:lnTo>
                  <a:pt x="21181" y="8354"/>
                </a:lnTo>
                <a:cubicBezTo>
                  <a:pt x="21181" y="8412"/>
                  <a:pt x="21204" y="8459"/>
                  <a:pt x="21234" y="8459"/>
                </a:cubicBezTo>
                <a:cubicBezTo>
                  <a:pt x="21263" y="8459"/>
                  <a:pt x="21285" y="8412"/>
                  <a:pt x="21285" y="8354"/>
                </a:cubicBezTo>
                <a:lnTo>
                  <a:pt x="21285" y="8134"/>
                </a:lnTo>
                <a:cubicBezTo>
                  <a:pt x="21285" y="8077"/>
                  <a:pt x="21263" y="8029"/>
                  <a:pt x="21234" y="8029"/>
                </a:cubicBezTo>
                <a:close/>
                <a:moveTo>
                  <a:pt x="21547" y="8029"/>
                </a:moveTo>
                <a:cubicBezTo>
                  <a:pt x="21518" y="8029"/>
                  <a:pt x="21495" y="8077"/>
                  <a:pt x="21495" y="8134"/>
                </a:cubicBezTo>
                <a:lnTo>
                  <a:pt x="21495" y="8354"/>
                </a:lnTo>
                <a:cubicBezTo>
                  <a:pt x="21495" y="8412"/>
                  <a:pt x="21518" y="8459"/>
                  <a:pt x="21547" y="8459"/>
                </a:cubicBezTo>
                <a:cubicBezTo>
                  <a:pt x="21576" y="8459"/>
                  <a:pt x="21600" y="8412"/>
                  <a:pt x="21600" y="8354"/>
                </a:cubicBezTo>
                <a:lnTo>
                  <a:pt x="21600" y="8134"/>
                </a:lnTo>
                <a:cubicBezTo>
                  <a:pt x="21600" y="8077"/>
                  <a:pt x="21576" y="8029"/>
                  <a:pt x="21547" y="8029"/>
                </a:cubicBezTo>
                <a:close/>
                <a:moveTo>
                  <a:pt x="53" y="8759"/>
                </a:moveTo>
                <a:cubicBezTo>
                  <a:pt x="24" y="8759"/>
                  <a:pt x="0" y="8807"/>
                  <a:pt x="0" y="8864"/>
                </a:cubicBezTo>
                <a:lnTo>
                  <a:pt x="0" y="9084"/>
                </a:lnTo>
                <a:cubicBezTo>
                  <a:pt x="0" y="9142"/>
                  <a:pt x="24" y="9189"/>
                  <a:pt x="53" y="9189"/>
                </a:cubicBezTo>
                <a:cubicBezTo>
                  <a:pt x="82" y="9189"/>
                  <a:pt x="106" y="9142"/>
                  <a:pt x="106" y="9084"/>
                </a:cubicBezTo>
                <a:lnTo>
                  <a:pt x="106" y="8864"/>
                </a:lnTo>
                <a:cubicBezTo>
                  <a:pt x="106" y="8807"/>
                  <a:pt x="82" y="8759"/>
                  <a:pt x="53" y="8759"/>
                </a:cubicBezTo>
                <a:close/>
                <a:moveTo>
                  <a:pt x="367" y="8759"/>
                </a:moveTo>
                <a:cubicBezTo>
                  <a:pt x="338" y="8759"/>
                  <a:pt x="315" y="8807"/>
                  <a:pt x="315" y="8864"/>
                </a:cubicBezTo>
                <a:lnTo>
                  <a:pt x="315" y="9084"/>
                </a:lnTo>
                <a:cubicBezTo>
                  <a:pt x="315" y="9142"/>
                  <a:pt x="338" y="9189"/>
                  <a:pt x="367" y="9189"/>
                </a:cubicBezTo>
                <a:cubicBezTo>
                  <a:pt x="397" y="9189"/>
                  <a:pt x="420" y="9142"/>
                  <a:pt x="420" y="9084"/>
                </a:cubicBezTo>
                <a:lnTo>
                  <a:pt x="420" y="8864"/>
                </a:lnTo>
                <a:cubicBezTo>
                  <a:pt x="420" y="8807"/>
                  <a:pt x="397" y="8759"/>
                  <a:pt x="367" y="8759"/>
                </a:cubicBezTo>
                <a:close/>
                <a:moveTo>
                  <a:pt x="1217" y="8759"/>
                </a:moveTo>
                <a:cubicBezTo>
                  <a:pt x="1188" y="8759"/>
                  <a:pt x="1164" y="8807"/>
                  <a:pt x="1164" y="8864"/>
                </a:cubicBezTo>
                <a:lnTo>
                  <a:pt x="1164" y="9084"/>
                </a:lnTo>
                <a:cubicBezTo>
                  <a:pt x="1164" y="9142"/>
                  <a:pt x="1188" y="9189"/>
                  <a:pt x="1217" y="9189"/>
                </a:cubicBezTo>
                <a:cubicBezTo>
                  <a:pt x="1246" y="9189"/>
                  <a:pt x="1270" y="9142"/>
                  <a:pt x="1270" y="9084"/>
                </a:cubicBezTo>
                <a:lnTo>
                  <a:pt x="1270" y="8864"/>
                </a:lnTo>
                <a:cubicBezTo>
                  <a:pt x="1270" y="8807"/>
                  <a:pt x="1246" y="8759"/>
                  <a:pt x="1217" y="8759"/>
                </a:cubicBezTo>
                <a:close/>
                <a:moveTo>
                  <a:pt x="1532" y="8759"/>
                </a:moveTo>
                <a:cubicBezTo>
                  <a:pt x="1503" y="8759"/>
                  <a:pt x="1479" y="8807"/>
                  <a:pt x="1479" y="8864"/>
                </a:cubicBezTo>
                <a:lnTo>
                  <a:pt x="1479" y="9084"/>
                </a:lnTo>
                <a:cubicBezTo>
                  <a:pt x="1479" y="9142"/>
                  <a:pt x="1503" y="9189"/>
                  <a:pt x="1532" y="9189"/>
                </a:cubicBezTo>
                <a:cubicBezTo>
                  <a:pt x="1561" y="9189"/>
                  <a:pt x="1584" y="9142"/>
                  <a:pt x="1584" y="9084"/>
                </a:cubicBezTo>
                <a:lnTo>
                  <a:pt x="1584" y="8864"/>
                </a:lnTo>
                <a:cubicBezTo>
                  <a:pt x="1584" y="8807"/>
                  <a:pt x="1561" y="8759"/>
                  <a:pt x="1532" y="8759"/>
                </a:cubicBezTo>
                <a:close/>
                <a:moveTo>
                  <a:pt x="2380" y="8759"/>
                </a:moveTo>
                <a:cubicBezTo>
                  <a:pt x="2351" y="8759"/>
                  <a:pt x="2329" y="8807"/>
                  <a:pt x="2329" y="8864"/>
                </a:cubicBezTo>
                <a:lnTo>
                  <a:pt x="2329" y="9084"/>
                </a:lnTo>
                <a:cubicBezTo>
                  <a:pt x="2329" y="9142"/>
                  <a:pt x="2351" y="9189"/>
                  <a:pt x="2380" y="9189"/>
                </a:cubicBezTo>
                <a:cubicBezTo>
                  <a:pt x="2409" y="9189"/>
                  <a:pt x="2433" y="9142"/>
                  <a:pt x="2433" y="9084"/>
                </a:cubicBezTo>
                <a:lnTo>
                  <a:pt x="2433" y="8864"/>
                </a:lnTo>
                <a:cubicBezTo>
                  <a:pt x="2433" y="8807"/>
                  <a:pt x="2409" y="8759"/>
                  <a:pt x="2380" y="8759"/>
                </a:cubicBezTo>
                <a:close/>
                <a:moveTo>
                  <a:pt x="2695" y="8759"/>
                </a:moveTo>
                <a:cubicBezTo>
                  <a:pt x="2666" y="8759"/>
                  <a:pt x="2643" y="8807"/>
                  <a:pt x="2643" y="8864"/>
                </a:cubicBezTo>
                <a:lnTo>
                  <a:pt x="2643" y="9084"/>
                </a:lnTo>
                <a:cubicBezTo>
                  <a:pt x="2643" y="9142"/>
                  <a:pt x="2666" y="9189"/>
                  <a:pt x="2695" y="9189"/>
                </a:cubicBezTo>
                <a:cubicBezTo>
                  <a:pt x="2724" y="9189"/>
                  <a:pt x="2748" y="9142"/>
                  <a:pt x="2748" y="9084"/>
                </a:cubicBezTo>
                <a:lnTo>
                  <a:pt x="2748" y="8864"/>
                </a:lnTo>
                <a:cubicBezTo>
                  <a:pt x="2748" y="8807"/>
                  <a:pt x="2724" y="8759"/>
                  <a:pt x="2695" y="8759"/>
                </a:cubicBezTo>
                <a:close/>
                <a:moveTo>
                  <a:pt x="3545" y="8759"/>
                </a:moveTo>
                <a:cubicBezTo>
                  <a:pt x="3516" y="8759"/>
                  <a:pt x="3492" y="8807"/>
                  <a:pt x="3492" y="8864"/>
                </a:cubicBezTo>
                <a:lnTo>
                  <a:pt x="3492" y="9084"/>
                </a:lnTo>
                <a:cubicBezTo>
                  <a:pt x="3492" y="9142"/>
                  <a:pt x="3516" y="9189"/>
                  <a:pt x="3545" y="9189"/>
                </a:cubicBezTo>
                <a:cubicBezTo>
                  <a:pt x="3574" y="9189"/>
                  <a:pt x="3598" y="9142"/>
                  <a:pt x="3598" y="9084"/>
                </a:cubicBezTo>
                <a:lnTo>
                  <a:pt x="3598" y="8864"/>
                </a:lnTo>
                <a:cubicBezTo>
                  <a:pt x="3598" y="8807"/>
                  <a:pt x="3574" y="8759"/>
                  <a:pt x="3545" y="8759"/>
                </a:cubicBezTo>
                <a:close/>
                <a:moveTo>
                  <a:pt x="3859" y="8759"/>
                </a:moveTo>
                <a:cubicBezTo>
                  <a:pt x="3830" y="8759"/>
                  <a:pt x="3806" y="8807"/>
                  <a:pt x="3806" y="8864"/>
                </a:cubicBezTo>
                <a:lnTo>
                  <a:pt x="3806" y="9084"/>
                </a:lnTo>
                <a:cubicBezTo>
                  <a:pt x="3806" y="9142"/>
                  <a:pt x="3830" y="9189"/>
                  <a:pt x="3859" y="9189"/>
                </a:cubicBezTo>
                <a:cubicBezTo>
                  <a:pt x="3888" y="9189"/>
                  <a:pt x="3912" y="9142"/>
                  <a:pt x="3912" y="9084"/>
                </a:cubicBezTo>
                <a:lnTo>
                  <a:pt x="3912" y="8864"/>
                </a:lnTo>
                <a:cubicBezTo>
                  <a:pt x="3912" y="8807"/>
                  <a:pt x="3888" y="8759"/>
                  <a:pt x="3859" y="8759"/>
                </a:cubicBezTo>
                <a:close/>
                <a:moveTo>
                  <a:pt x="4709" y="8759"/>
                </a:moveTo>
                <a:cubicBezTo>
                  <a:pt x="4680" y="8759"/>
                  <a:pt x="4656" y="8807"/>
                  <a:pt x="4656" y="8864"/>
                </a:cubicBezTo>
                <a:lnTo>
                  <a:pt x="4656" y="9084"/>
                </a:lnTo>
                <a:cubicBezTo>
                  <a:pt x="4656" y="9142"/>
                  <a:pt x="4680" y="9189"/>
                  <a:pt x="4709" y="9189"/>
                </a:cubicBezTo>
                <a:cubicBezTo>
                  <a:pt x="4738" y="9189"/>
                  <a:pt x="4762" y="9142"/>
                  <a:pt x="4762" y="9084"/>
                </a:cubicBezTo>
                <a:lnTo>
                  <a:pt x="4762" y="8864"/>
                </a:lnTo>
                <a:cubicBezTo>
                  <a:pt x="4762" y="8807"/>
                  <a:pt x="4738" y="8759"/>
                  <a:pt x="4709" y="8759"/>
                </a:cubicBezTo>
                <a:close/>
                <a:moveTo>
                  <a:pt x="5023" y="8759"/>
                </a:moveTo>
                <a:cubicBezTo>
                  <a:pt x="4994" y="8759"/>
                  <a:pt x="4970" y="8807"/>
                  <a:pt x="4970" y="8864"/>
                </a:cubicBezTo>
                <a:lnTo>
                  <a:pt x="4970" y="9084"/>
                </a:lnTo>
                <a:cubicBezTo>
                  <a:pt x="4970" y="9142"/>
                  <a:pt x="4994" y="9189"/>
                  <a:pt x="5023" y="9189"/>
                </a:cubicBezTo>
                <a:cubicBezTo>
                  <a:pt x="5053" y="9189"/>
                  <a:pt x="5076" y="9142"/>
                  <a:pt x="5076" y="9084"/>
                </a:cubicBezTo>
                <a:lnTo>
                  <a:pt x="5076" y="8864"/>
                </a:lnTo>
                <a:cubicBezTo>
                  <a:pt x="5076" y="8807"/>
                  <a:pt x="5053" y="8759"/>
                  <a:pt x="5023" y="8759"/>
                </a:cubicBezTo>
                <a:close/>
                <a:moveTo>
                  <a:pt x="5873" y="8759"/>
                </a:moveTo>
                <a:cubicBezTo>
                  <a:pt x="5844" y="8759"/>
                  <a:pt x="5820" y="8807"/>
                  <a:pt x="5820" y="8864"/>
                </a:cubicBezTo>
                <a:lnTo>
                  <a:pt x="5820" y="9084"/>
                </a:lnTo>
                <a:cubicBezTo>
                  <a:pt x="5820" y="9142"/>
                  <a:pt x="5844" y="9189"/>
                  <a:pt x="5873" y="9189"/>
                </a:cubicBezTo>
                <a:cubicBezTo>
                  <a:pt x="5902" y="9189"/>
                  <a:pt x="5926" y="9142"/>
                  <a:pt x="5926" y="9084"/>
                </a:cubicBezTo>
                <a:lnTo>
                  <a:pt x="5926" y="8864"/>
                </a:lnTo>
                <a:cubicBezTo>
                  <a:pt x="5926" y="8807"/>
                  <a:pt x="5902" y="8759"/>
                  <a:pt x="5873" y="8759"/>
                </a:cubicBezTo>
                <a:close/>
                <a:moveTo>
                  <a:pt x="6188" y="8759"/>
                </a:moveTo>
                <a:cubicBezTo>
                  <a:pt x="6159" y="8759"/>
                  <a:pt x="6135" y="8807"/>
                  <a:pt x="6135" y="8864"/>
                </a:cubicBezTo>
                <a:lnTo>
                  <a:pt x="6135" y="9084"/>
                </a:lnTo>
                <a:cubicBezTo>
                  <a:pt x="6135" y="9142"/>
                  <a:pt x="6159" y="9189"/>
                  <a:pt x="6188" y="9189"/>
                </a:cubicBezTo>
                <a:cubicBezTo>
                  <a:pt x="6217" y="9189"/>
                  <a:pt x="6240" y="9142"/>
                  <a:pt x="6240" y="9084"/>
                </a:cubicBezTo>
                <a:lnTo>
                  <a:pt x="6240" y="8864"/>
                </a:lnTo>
                <a:cubicBezTo>
                  <a:pt x="6240" y="8807"/>
                  <a:pt x="6217" y="8759"/>
                  <a:pt x="6188" y="8759"/>
                </a:cubicBezTo>
                <a:close/>
                <a:moveTo>
                  <a:pt x="7036" y="8759"/>
                </a:moveTo>
                <a:cubicBezTo>
                  <a:pt x="7007" y="8759"/>
                  <a:pt x="6984" y="8807"/>
                  <a:pt x="6984" y="8864"/>
                </a:cubicBezTo>
                <a:lnTo>
                  <a:pt x="6984" y="9084"/>
                </a:lnTo>
                <a:cubicBezTo>
                  <a:pt x="6984" y="9142"/>
                  <a:pt x="7007" y="9189"/>
                  <a:pt x="7036" y="9189"/>
                </a:cubicBezTo>
                <a:cubicBezTo>
                  <a:pt x="7065" y="9189"/>
                  <a:pt x="7089" y="9142"/>
                  <a:pt x="7089" y="9084"/>
                </a:cubicBezTo>
                <a:lnTo>
                  <a:pt x="7089" y="8864"/>
                </a:lnTo>
                <a:cubicBezTo>
                  <a:pt x="7089" y="8807"/>
                  <a:pt x="7065" y="8759"/>
                  <a:pt x="7036" y="8759"/>
                </a:cubicBezTo>
                <a:close/>
                <a:moveTo>
                  <a:pt x="7351" y="8759"/>
                </a:moveTo>
                <a:cubicBezTo>
                  <a:pt x="7322" y="8759"/>
                  <a:pt x="7299" y="8807"/>
                  <a:pt x="7299" y="8864"/>
                </a:cubicBezTo>
                <a:lnTo>
                  <a:pt x="7299" y="9084"/>
                </a:lnTo>
                <a:cubicBezTo>
                  <a:pt x="7299" y="9142"/>
                  <a:pt x="7322" y="9189"/>
                  <a:pt x="7351" y="9189"/>
                </a:cubicBezTo>
                <a:cubicBezTo>
                  <a:pt x="7380" y="9189"/>
                  <a:pt x="7404" y="9142"/>
                  <a:pt x="7404" y="9084"/>
                </a:cubicBezTo>
                <a:lnTo>
                  <a:pt x="7404" y="8864"/>
                </a:lnTo>
                <a:cubicBezTo>
                  <a:pt x="7404" y="8807"/>
                  <a:pt x="7380" y="8759"/>
                  <a:pt x="7351" y="8759"/>
                </a:cubicBezTo>
                <a:close/>
                <a:moveTo>
                  <a:pt x="8201" y="8759"/>
                </a:moveTo>
                <a:cubicBezTo>
                  <a:pt x="8171" y="8759"/>
                  <a:pt x="8148" y="8807"/>
                  <a:pt x="8148" y="8864"/>
                </a:cubicBezTo>
                <a:lnTo>
                  <a:pt x="8148" y="9084"/>
                </a:lnTo>
                <a:cubicBezTo>
                  <a:pt x="8148" y="9142"/>
                  <a:pt x="8171" y="9189"/>
                  <a:pt x="8201" y="9189"/>
                </a:cubicBezTo>
                <a:cubicBezTo>
                  <a:pt x="8230" y="9189"/>
                  <a:pt x="8254" y="9142"/>
                  <a:pt x="8254" y="9084"/>
                </a:cubicBezTo>
                <a:lnTo>
                  <a:pt x="8254" y="8864"/>
                </a:lnTo>
                <a:cubicBezTo>
                  <a:pt x="8254" y="8807"/>
                  <a:pt x="8230" y="8759"/>
                  <a:pt x="8201" y="8759"/>
                </a:cubicBezTo>
                <a:close/>
                <a:moveTo>
                  <a:pt x="8515" y="8759"/>
                </a:moveTo>
                <a:cubicBezTo>
                  <a:pt x="8486" y="8759"/>
                  <a:pt x="8462" y="8807"/>
                  <a:pt x="8462" y="8864"/>
                </a:cubicBezTo>
                <a:lnTo>
                  <a:pt x="8462" y="9084"/>
                </a:lnTo>
                <a:cubicBezTo>
                  <a:pt x="8462" y="9142"/>
                  <a:pt x="8486" y="9189"/>
                  <a:pt x="8515" y="9189"/>
                </a:cubicBezTo>
                <a:cubicBezTo>
                  <a:pt x="8544" y="9189"/>
                  <a:pt x="8568" y="9142"/>
                  <a:pt x="8568" y="9084"/>
                </a:cubicBezTo>
                <a:lnTo>
                  <a:pt x="8568" y="8864"/>
                </a:lnTo>
                <a:cubicBezTo>
                  <a:pt x="8568" y="8807"/>
                  <a:pt x="8544" y="8759"/>
                  <a:pt x="8515" y="8759"/>
                </a:cubicBezTo>
                <a:close/>
                <a:moveTo>
                  <a:pt x="9365" y="8759"/>
                </a:moveTo>
                <a:cubicBezTo>
                  <a:pt x="9336" y="8759"/>
                  <a:pt x="9312" y="8807"/>
                  <a:pt x="9312" y="8864"/>
                </a:cubicBezTo>
                <a:lnTo>
                  <a:pt x="9312" y="9084"/>
                </a:lnTo>
                <a:cubicBezTo>
                  <a:pt x="9312" y="9142"/>
                  <a:pt x="9336" y="9189"/>
                  <a:pt x="9365" y="9189"/>
                </a:cubicBezTo>
                <a:cubicBezTo>
                  <a:pt x="9394" y="9189"/>
                  <a:pt x="9418" y="9142"/>
                  <a:pt x="9418" y="9084"/>
                </a:cubicBezTo>
                <a:lnTo>
                  <a:pt x="9418" y="8864"/>
                </a:lnTo>
                <a:cubicBezTo>
                  <a:pt x="9418" y="8807"/>
                  <a:pt x="9394" y="8759"/>
                  <a:pt x="9365" y="8759"/>
                </a:cubicBezTo>
                <a:close/>
                <a:moveTo>
                  <a:pt x="9679" y="8759"/>
                </a:moveTo>
                <a:cubicBezTo>
                  <a:pt x="9650" y="8759"/>
                  <a:pt x="9626" y="8807"/>
                  <a:pt x="9626" y="8864"/>
                </a:cubicBezTo>
                <a:lnTo>
                  <a:pt x="9626" y="9084"/>
                </a:lnTo>
                <a:cubicBezTo>
                  <a:pt x="9626" y="9142"/>
                  <a:pt x="9650" y="9189"/>
                  <a:pt x="9679" y="9189"/>
                </a:cubicBezTo>
                <a:cubicBezTo>
                  <a:pt x="9708" y="9189"/>
                  <a:pt x="9732" y="9142"/>
                  <a:pt x="9732" y="9084"/>
                </a:cubicBezTo>
                <a:lnTo>
                  <a:pt x="9732" y="8864"/>
                </a:lnTo>
                <a:cubicBezTo>
                  <a:pt x="9732" y="8807"/>
                  <a:pt x="9708" y="8759"/>
                  <a:pt x="9679" y="8759"/>
                </a:cubicBezTo>
                <a:close/>
                <a:moveTo>
                  <a:pt x="10529" y="8759"/>
                </a:moveTo>
                <a:cubicBezTo>
                  <a:pt x="10500" y="8759"/>
                  <a:pt x="10476" y="8807"/>
                  <a:pt x="10476" y="8864"/>
                </a:cubicBezTo>
                <a:lnTo>
                  <a:pt x="10476" y="9084"/>
                </a:lnTo>
                <a:cubicBezTo>
                  <a:pt x="10476" y="9142"/>
                  <a:pt x="10500" y="9189"/>
                  <a:pt x="10529" y="9189"/>
                </a:cubicBezTo>
                <a:cubicBezTo>
                  <a:pt x="10558" y="9189"/>
                  <a:pt x="10582" y="9142"/>
                  <a:pt x="10582" y="9084"/>
                </a:cubicBezTo>
                <a:lnTo>
                  <a:pt x="10582" y="8864"/>
                </a:lnTo>
                <a:cubicBezTo>
                  <a:pt x="10582" y="8807"/>
                  <a:pt x="10558" y="8759"/>
                  <a:pt x="10529" y="8759"/>
                </a:cubicBezTo>
                <a:close/>
                <a:moveTo>
                  <a:pt x="10844" y="8759"/>
                </a:moveTo>
                <a:cubicBezTo>
                  <a:pt x="10814" y="8759"/>
                  <a:pt x="10791" y="8807"/>
                  <a:pt x="10791" y="8864"/>
                </a:cubicBezTo>
                <a:lnTo>
                  <a:pt x="10791" y="9084"/>
                </a:lnTo>
                <a:cubicBezTo>
                  <a:pt x="10791" y="9142"/>
                  <a:pt x="10814" y="9189"/>
                  <a:pt x="10844" y="9189"/>
                </a:cubicBezTo>
                <a:cubicBezTo>
                  <a:pt x="10873" y="9189"/>
                  <a:pt x="10895" y="9142"/>
                  <a:pt x="10895" y="9084"/>
                </a:cubicBezTo>
                <a:lnTo>
                  <a:pt x="10895" y="8864"/>
                </a:lnTo>
                <a:cubicBezTo>
                  <a:pt x="10895" y="8807"/>
                  <a:pt x="10873" y="8759"/>
                  <a:pt x="10844" y="8759"/>
                </a:cubicBezTo>
                <a:close/>
                <a:moveTo>
                  <a:pt x="11692" y="8759"/>
                </a:moveTo>
                <a:cubicBezTo>
                  <a:pt x="11663" y="8759"/>
                  <a:pt x="11640" y="8807"/>
                  <a:pt x="11640" y="8864"/>
                </a:cubicBezTo>
                <a:lnTo>
                  <a:pt x="11640" y="9084"/>
                </a:lnTo>
                <a:cubicBezTo>
                  <a:pt x="11640" y="9142"/>
                  <a:pt x="11663" y="9189"/>
                  <a:pt x="11692" y="9189"/>
                </a:cubicBezTo>
                <a:cubicBezTo>
                  <a:pt x="11721" y="9189"/>
                  <a:pt x="11745" y="9142"/>
                  <a:pt x="11745" y="9084"/>
                </a:cubicBezTo>
                <a:lnTo>
                  <a:pt x="11745" y="8864"/>
                </a:lnTo>
                <a:cubicBezTo>
                  <a:pt x="11745" y="8807"/>
                  <a:pt x="11721" y="8759"/>
                  <a:pt x="11692" y="8759"/>
                </a:cubicBezTo>
                <a:close/>
                <a:moveTo>
                  <a:pt x="12007" y="8759"/>
                </a:moveTo>
                <a:cubicBezTo>
                  <a:pt x="11978" y="8759"/>
                  <a:pt x="11955" y="8807"/>
                  <a:pt x="11955" y="8864"/>
                </a:cubicBezTo>
                <a:lnTo>
                  <a:pt x="11955" y="9084"/>
                </a:lnTo>
                <a:cubicBezTo>
                  <a:pt x="11955" y="9142"/>
                  <a:pt x="11978" y="9189"/>
                  <a:pt x="12007" y="9189"/>
                </a:cubicBezTo>
                <a:cubicBezTo>
                  <a:pt x="12036" y="9189"/>
                  <a:pt x="12060" y="9142"/>
                  <a:pt x="12060" y="9084"/>
                </a:cubicBezTo>
                <a:lnTo>
                  <a:pt x="12060" y="8864"/>
                </a:lnTo>
                <a:cubicBezTo>
                  <a:pt x="12060" y="8807"/>
                  <a:pt x="12036" y="8759"/>
                  <a:pt x="12007" y="8759"/>
                </a:cubicBezTo>
                <a:close/>
                <a:moveTo>
                  <a:pt x="12856" y="8759"/>
                </a:moveTo>
                <a:cubicBezTo>
                  <a:pt x="12827" y="8759"/>
                  <a:pt x="12804" y="8807"/>
                  <a:pt x="12804" y="8864"/>
                </a:cubicBezTo>
                <a:lnTo>
                  <a:pt x="12804" y="9084"/>
                </a:lnTo>
                <a:cubicBezTo>
                  <a:pt x="12804" y="9142"/>
                  <a:pt x="12827" y="9189"/>
                  <a:pt x="12856" y="9189"/>
                </a:cubicBezTo>
                <a:cubicBezTo>
                  <a:pt x="12886" y="9189"/>
                  <a:pt x="12909" y="9142"/>
                  <a:pt x="12909" y="9084"/>
                </a:cubicBezTo>
                <a:lnTo>
                  <a:pt x="12909" y="8864"/>
                </a:lnTo>
                <a:cubicBezTo>
                  <a:pt x="12909" y="8807"/>
                  <a:pt x="12886" y="8759"/>
                  <a:pt x="12856" y="8759"/>
                </a:cubicBezTo>
                <a:close/>
                <a:moveTo>
                  <a:pt x="13171" y="8759"/>
                </a:moveTo>
                <a:cubicBezTo>
                  <a:pt x="13142" y="8759"/>
                  <a:pt x="13118" y="8807"/>
                  <a:pt x="13118" y="8864"/>
                </a:cubicBezTo>
                <a:lnTo>
                  <a:pt x="13118" y="9084"/>
                </a:lnTo>
                <a:cubicBezTo>
                  <a:pt x="13118" y="9142"/>
                  <a:pt x="13142" y="9189"/>
                  <a:pt x="13171" y="9189"/>
                </a:cubicBezTo>
                <a:cubicBezTo>
                  <a:pt x="13200" y="9189"/>
                  <a:pt x="13224" y="9142"/>
                  <a:pt x="13224" y="9084"/>
                </a:cubicBezTo>
                <a:lnTo>
                  <a:pt x="13224" y="8864"/>
                </a:lnTo>
                <a:cubicBezTo>
                  <a:pt x="13224" y="8807"/>
                  <a:pt x="13200" y="8759"/>
                  <a:pt x="13171" y="8759"/>
                </a:cubicBezTo>
                <a:close/>
                <a:moveTo>
                  <a:pt x="14021" y="8759"/>
                </a:moveTo>
                <a:cubicBezTo>
                  <a:pt x="13992" y="8759"/>
                  <a:pt x="13968" y="8807"/>
                  <a:pt x="13968" y="8864"/>
                </a:cubicBezTo>
                <a:lnTo>
                  <a:pt x="13968" y="9084"/>
                </a:lnTo>
                <a:cubicBezTo>
                  <a:pt x="13968" y="9142"/>
                  <a:pt x="13992" y="9189"/>
                  <a:pt x="14021" y="9189"/>
                </a:cubicBezTo>
                <a:cubicBezTo>
                  <a:pt x="14050" y="9189"/>
                  <a:pt x="14074" y="9142"/>
                  <a:pt x="14074" y="9084"/>
                </a:cubicBezTo>
                <a:lnTo>
                  <a:pt x="14074" y="8864"/>
                </a:lnTo>
                <a:cubicBezTo>
                  <a:pt x="14074" y="8807"/>
                  <a:pt x="14050" y="8759"/>
                  <a:pt x="14021" y="8759"/>
                </a:cubicBezTo>
                <a:close/>
                <a:moveTo>
                  <a:pt x="14335" y="8759"/>
                </a:moveTo>
                <a:cubicBezTo>
                  <a:pt x="14306" y="8759"/>
                  <a:pt x="14282" y="8807"/>
                  <a:pt x="14282" y="8864"/>
                </a:cubicBezTo>
                <a:lnTo>
                  <a:pt x="14282" y="9084"/>
                </a:lnTo>
                <a:cubicBezTo>
                  <a:pt x="14282" y="9142"/>
                  <a:pt x="14306" y="9189"/>
                  <a:pt x="14335" y="9189"/>
                </a:cubicBezTo>
                <a:cubicBezTo>
                  <a:pt x="14364" y="9189"/>
                  <a:pt x="14388" y="9142"/>
                  <a:pt x="14388" y="9084"/>
                </a:cubicBezTo>
                <a:lnTo>
                  <a:pt x="14388" y="8864"/>
                </a:lnTo>
                <a:cubicBezTo>
                  <a:pt x="14388" y="8807"/>
                  <a:pt x="14364" y="8759"/>
                  <a:pt x="14335" y="8759"/>
                </a:cubicBezTo>
                <a:close/>
                <a:moveTo>
                  <a:pt x="15185" y="8759"/>
                </a:moveTo>
                <a:cubicBezTo>
                  <a:pt x="15156" y="8759"/>
                  <a:pt x="15132" y="8807"/>
                  <a:pt x="15132" y="8864"/>
                </a:cubicBezTo>
                <a:lnTo>
                  <a:pt x="15132" y="9084"/>
                </a:lnTo>
                <a:cubicBezTo>
                  <a:pt x="15132" y="9142"/>
                  <a:pt x="15156" y="9189"/>
                  <a:pt x="15185" y="9189"/>
                </a:cubicBezTo>
                <a:cubicBezTo>
                  <a:pt x="15214" y="9189"/>
                  <a:pt x="15237" y="9142"/>
                  <a:pt x="15237" y="9084"/>
                </a:cubicBezTo>
                <a:lnTo>
                  <a:pt x="15237" y="8864"/>
                </a:lnTo>
                <a:cubicBezTo>
                  <a:pt x="15237" y="8807"/>
                  <a:pt x="15214" y="8759"/>
                  <a:pt x="15185" y="8759"/>
                </a:cubicBezTo>
                <a:close/>
                <a:moveTo>
                  <a:pt x="15500" y="8759"/>
                </a:moveTo>
                <a:cubicBezTo>
                  <a:pt x="15470" y="8759"/>
                  <a:pt x="15447" y="8807"/>
                  <a:pt x="15447" y="8864"/>
                </a:cubicBezTo>
                <a:lnTo>
                  <a:pt x="15447" y="9084"/>
                </a:lnTo>
                <a:cubicBezTo>
                  <a:pt x="15447" y="9142"/>
                  <a:pt x="15470" y="9189"/>
                  <a:pt x="15500" y="9189"/>
                </a:cubicBezTo>
                <a:cubicBezTo>
                  <a:pt x="15529" y="9189"/>
                  <a:pt x="15551" y="9142"/>
                  <a:pt x="15551" y="9084"/>
                </a:cubicBezTo>
                <a:lnTo>
                  <a:pt x="15551" y="8864"/>
                </a:lnTo>
                <a:cubicBezTo>
                  <a:pt x="15551" y="8807"/>
                  <a:pt x="15529" y="8759"/>
                  <a:pt x="15500" y="8759"/>
                </a:cubicBezTo>
                <a:close/>
                <a:moveTo>
                  <a:pt x="16349" y="8759"/>
                </a:moveTo>
                <a:cubicBezTo>
                  <a:pt x="16320" y="8759"/>
                  <a:pt x="16296" y="8807"/>
                  <a:pt x="16296" y="8864"/>
                </a:cubicBezTo>
                <a:lnTo>
                  <a:pt x="16296" y="9084"/>
                </a:lnTo>
                <a:cubicBezTo>
                  <a:pt x="16296" y="9142"/>
                  <a:pt x="16320" y="9189"/>
                  <a:pt x="16349" y="9189"/>
                </a:cubicBezTo>
                <a:cubicBezTo>
                  <a:pt x="16378" y="9189"/>
                  <a:pt x="16401" y="9142"/>
                  <a:pt x="16401" y="9084"/>
                </a:cubicBezTo>
                <a:lnTo>
                  <a:pt x="16401" y="8864"/>
                </a:lnTo>
                <a:cubicBezTo>
                  <a:pt x="16401" y="8807"/>
                  <a:pt x="16378" y="8759"/>
                  <a:pt x="16349" y="8759"/>
                </a:cubicBezTo>
                <a:close/>
                <a:moveTo>
                  <a:pt x="16663" y="8759"/>
                </a:moveTo>
                <a:cubicBezTo>
                  <a:pt x="16634" y="8759"/>
                  <a:pt x="16611" y="8807"/>
                  <a:pt x="16611" y="8864"/>
                </a:cubicBezTo>
                <a:lnTo>
                  <a:pt x="16611" y="9084"/>
                </a:lnTo>
                <a:cubicBezTo>
                  <a:pt x="16611" y="9142"/>
                  <a:pt x="16634" y="9189"/>
                  <a:pt x="16663" y="9189"/>
                </a:cubicBezTo>
                <a:cubicBezTo>
                  <a:pt x="16692" y="9189"/>
                  <a:pt x="16716" y="9142"/>
                  <a:pt x="16716" y="9084"/>
                </a:cubicBezTo>
                <a:lnTo>
                  <a:pt x="16716" y="8864"/>
                </a:lnTo>
                <a:cubicBezTo>
                  <a:pt x="16716" y="8807"/>
                  <a:pt x="16692" y="8759"/>
                  <a:pt x="16663" y="8759"/>
                </a:cubicBezTo>
                <a:close/>
                <a:moveTo>
                  <a:pt x="17512" y="8759"/>
                </a:moveTo>
                <a:cubicBezTo>
                  <a:pt x="17483" y="8759"/>
                  <a:pt x="17459" y="8807"/>
                  <a:pt x="17459" y="8864"/>
                </a:cubicBezTo>
                <a:lnTo>
                  <a:pt x="17459" y="9084"/>
                </a:lnTo>
                <a:cubicBezTo>
                  <a:pt x="17459" y="9142"/>
                  <a:pt x="17483" y="9189"/>
                  <a:pt x="17512" y="9189"/>
                </a:cubicBezTo>
                <a:cubicBezTo>
                  <a:pt x="17541" y="9189"/>
                  <a:pt x="17565" y="9142"/>
                  <a:pt x="17565" y="9084"/>
                </a:cubicBezTo>
                <a:lnTo>
                  <a:pt x="17565" y="8864"/>
                </a:lnTo>
                <a:cubicBezTo>
                  <a:pt x="17565" y="8807"/>
                  <a:pt x="17541" y="8759"/>
                  <a:pt x="17512" y="8759"/>
                </a:cubicBezTo>
                <a:close/>
                <a:moveTo>
                  <a:pt x="17827" y="8759"/>
                </a:moveTo>
                <a:cubicBezTo>
                  <a:pt x="17798" y="8759"/>
                  <a:pt x="17774" y="8807"/>
                  <a:pt x="17774" y="8864"/>
                </a:cubicBezTo>
                <a:lnTo>
                  <a:pt x="17774" y="9084"/>
                </a:lnTo>
                <a:cubicBezTo>
                  <a:pt x="17774" y="9142"/>
                  <a:pt x="17798" y="9189"/>
                  <a:pt x="17827" y="9189"/>
                </a:cubicBezTo>
                <a:cubicBezTo>
                  <a:pt x="17856" y="9189"/>
                  <a:pt x="17880" y="9142"/>
                  <a:pt x="17880" y="9084"/>
                </a:cubicBezTo>
                <a:lnTo>
                  <a:pt x="17880" y="8864"/>
                </a:lnTo>
                <a:cubicBezTo>
                  <a:pt x="17880" y="8807"/>
                  <a:pt x="17856" y="8759"/>
                  <a:pt x="17827" y="8759"/>
                </a:cubicBezTo>
                <a:close/>
                <a:moveTo>
                  <a:pt x="18677" y="8759"/>
                </a:moveTo>
                <a:cubicBezTo>
                  <a:pt x="18648" y="8759"/>
                  <a:pt x="18624" y="8807"/>
                  <a:pt x="18624" y="8864"/>
                </a:cubicBezTo>
                <a:lnTo>
                  <a:pt x="18624" y="9084"/>
                </a:lnTo>
                <a:cubicBezTo>
                  <a:pt x="18624" y="9142"/>
                  <a:pt x="18648" y="9189"/>
                  <a:pt x="18677" y="9189"/>
                </a:cubicBezTo>
                <a:cubicBezTo>
                  <a:pt x="18706" y="9189"/>
                  <a:pt x="18730" y="9142"/>
                  <a:pt x="18730" y="9084"/>
                </a:cubicBezTo>
                <a:lnTo>
                  <a:pt x="18730" y="8864"/>
                </a:lnTo>
                <a:cubicBezTo>
                  <a:pt x="18730" y="8807"/>
                  <a:pt x="18706" y="8759"/>
                  <a:pt x="18677" y="8759"/>
                </a:cubicBezTo>
                <a:close/>
                <a:moveTo>
                  <a:pt x="18991" y="8759"/>
                </a:moveTo>
                <a:cubicBezTo>
                  <a:pt x="18962" y="8759"/>
                  <a:pt x="18938" y="8807"/>
                  <a:pt x="18938" y="8864"/>
                </a:cubicBezTo>
                <a:lnTo>
                  <a:pt x="18938" y="9084"/>
                </a:lnTo>
                <a:cubicBezTo>
                  <a:pt x="18938" y="9142"/>
                  <a:pt x="18962" y="9189"/>
                  <a:pt x="18991" y="9189"/>
                </a:cubicBezTo>
                <a:cubicBezTo>
                  <a:pt x="19020" y="9189"/>
                  <a:pt x="19044" y="9142"/>
                  <a:pt x="19044" y="9084"/>
                </a:cubicBezTo>
                <a:lnTo>
                  <a:pt x="19044" y="8864"/>
                </a:lnTo>
                <a:cubicBezTo>
                  <a:pt x="19044" y="8807"/>
                  <a:pt x="19020" y="8759"/>
                  <a:pt x="18991" y="8759"/>
                </a:cubicBezTo>
                <a:close/>
                <a:moveTo>
                  <a:pt x="19841" y="8759"/>
                </a:moveTo>
                <a:cubicBezTo>
                  <a:pt x="19812" y="8759"/>
                  <a:pt x="19788" y="8807"/>
                  <a:pt x="19788" y="8864"/>
                </a:cubicBezTo>
                <a:lnTo>
                  <a:pt x="19788" y="9084"/>
                </a:lnTo>
                <a:cubicBezTo>
                  <a:pt x="19788" y="9142"/>
                  <a:pt x="19812" y="9189"/>
                  <a:pt x="19841" y="9189"/>
                </a:cubicBezTo>
                <a:cubicBezTo>
                  <a:pt x="19870" y="9189"/>
                  <a:pt x="19894" y="9142"/>
                  <a:pt x="19894" y="9084"/>
                </a:cubicBezTo>
                <a:lnTo>
                  <a:pt x="19894" y="8864"/>
                </a:lnTo>
                <a:cubicBezTo>
                  <a:pt x="19894" y="8807"/>
                  <a:pt x="19870" y="8759"/>
                  <a:pt x="19841" y="8759"/>
                </a:cubicBezTo>
                <a:close/>
                <a:moveTo>
                  <a:pt x="20155" y="8759"/>
                </a:moveTo>
                <a:cubicBezTo>
                  <a:pt x="20126" y="8759"/>
                  <a:pt x="20102" y="8807"/>
                  <a:pt x="20102" y="8864"/>
                </a:cubicBezTo>
                <a:lnTo>
                  <a:pt x="20102" y="9084"/>
                </a:lnTo>
                <a:cubicBezTo>
                  <a:pt x="20102" y="9142"/>
                  <a:pt x="20126" y="9189"/>
                  <a:pt x="20155" y="9189"/>
                </a:cubicBezTo>
                <a:cubicBezTo>
                  <a:pt x="20184" y="9189"/>
                  <a:pt x="20207" y="9142"/>
                  <a:pt x="20207" y="9084"/>
                </a:cubicBezTo>
                <a:lnTo>
                  <a:pt x="20207" y="8864"/>
                </a:lnTo>
                <a:cubicBezTo>
                  <a:pt x="20207" y="8807"/>
                  <a:pt x="20184" y="8759"/>
                  <a:pt x="20155" y="8759"/>
                </a:cubicBezTo>
                <a:close/>
                <a:moveTo>
                  <a:pt x="21004" y="8759"/>
                </a:moveTo>
                <a:cubicBezTo>
                  <a:pt x="20975" y="8759"/>
                  <a:pt x="20952" y="8807"/>
                  <a:pt x="20952" y="8864"/>
                </a:cubicBezTo>
                <a:lnTo>
                  <a:pt x="20952" y="9084"/>
                </a:lnTo>
                <a:cubicBezTo>
                  <a:pt x="20952" y="9142"/>
                  <a:pt x="20975" y="9189"/>
                  <a:pt x="21004" y="9189"/>
                </a:cubicBezTo>
                <a:cubicBezTo>
                  <a:pt x="21033" y="9189"/>
                  <a:pt x="21057" y="9142"/>
                  <a:pt x="21057" y="9084"/>
                </a:cubicBezTo>
                <a:lnTo>
                  <a:pt x="21057" y="8864"/>
                </a:lnTo>
                <a:cubicBezTo>
                  <a:pt x="21057" y="8807"/>
                  <a:pt x="21033" y="8759"/>
                  <a:pt x="21004" y="8759"/>
                </a:cubicBezTo>
                <a:close/>
                <a:moveTo>
                  <a:pt x="21319" y="8759"/>
                </a:moveTo>
                <a:cubicBezTo>
                  <a:pt x="21289" y="8759"/>
                  <a:pt x="21267" y="8807"/>
                  <a:pt x="21267" y="8864"/>
                </a:cubicBezTo>
                <a:lnTo>
                  <a:pt x="21267" y="9084"/>
                </a:lnTo>
                <a:cubicBezTo>
                  <a:pt x="21267" y="9142"/>
                  <a:pt x="21289" y="9189"/>
                  <a:pt x="21319" y="9189"/>
                </a:cubicBezTo>
                <a:cubicBezTo>
                  <a:pt x="21348" y="9189"/>
                  <a:pt x="21372" y="9142"/>
                  <a:pt x="21372" y="9084"/>
                </a:cubicBezTo>
                <a:lnTo>
                  <a:pt x="21372" y="8864"/>
                </a:lnTo>
                <a:cubicBezTo>
                  <a:pt x="21372" y="8807"/>
                  <a:pt x="21348" y="8759"/>
                  <a:pt x="21319" y="8759"/>
                </a:cubicBezTo>
                <a:close/>
                <a:moveTo>
                  <a:pt x="281" y="9489"/>
                </a:moveTo>
                <a:cubicBezTo>
                  <a:pt x="252" y="9489"/>
                  <a:pt x="228" y="9536"/>
                  <a:pt x="228" y="9594"/>
                </a:cubicBezTo>
                <a:lnTo>
                  <a:pt x="228" y="9814"/>
                </a:lnTo>
                <a:cubicBezTo>
                  <a:pt x="228" y="9871"/>
                  <a:pt x="252" y="9919"/>
                  <a:pt x="281" y="9919"/>
                </a:cubicBezTo>
                <a:cubicBezTo>
                  <a:pt x="311" y="9919"/>
                  <a:pt x="334" y="9871"/>
                  <a:pt x="334" y="9814"/>
                </a:cubicBezTo>
                <a:lnTo>
                  <a:pt x="334" y="9594"/>
                </a:lnTo>
                <a:cubicBezTo>
                  <a:pt x="334" y="9536"/>
                  <a:pt x="311" y="9489"/>
                  <a:pt x="281" y="9489"/>
                </a:cubicBezTo>
                <a:close/>
                <a:moveTo>
                  <a:pt x="596" y="9489"/>
                </a:moveTo>
                <a:cubicBezTo>
                  <a:pt x="567" y="9489"/>
                  <a:pt x="543" y="9536"/>
                  <a:pt x="543" y="9594"/>
                </a:cubicBezTo>
                <a:lnTo>
                  <a:pt x="543" y="9814"/>
                </a:lnTo>
                <a:cubicBezTo>
                  <a:pt x="543" y="9871"/>
                  <a:pt x="567" y="9919"/>
                  <a:pt x="596" y="9919"/>
                </a:cubicBezTo>
                <a:cubicBezTo>
                  <a:pt x="625" y="9919"/>
                  <a:pt x="649" y="9871"/>
                  <a:pt x="649" y="9814"/>
                </a:cubicBezTo>
                <a:lnTo>
                  <a:pt x="649" y="9594"/>
                </a:lnTo>
                <a:cubicBezTo>
                  <a:pt x="649" y="9536"/>
                  <a:pt x="625" y="9489"/>
                  <a:pt x="596" y="9489"/>
                </a:cubicBezTo>
                <a:close/>
                <a:moveTo>
                  <a:pt x="1446" y="9489"/>
                </a:moveTo>
                <a:cubicBezTo>
                  <a:pt x="1417" y="9489"/>
                  <a:pt x="1393" y="9536"/>
                  <a:pt x="1393" y="9594"/>
                </a:cubicBezTo>
                <a:lnTo>
                  <a:pt x="1393" y="9814"/>
                </a:lnTo>
                <a:cubicBezTo>
                  <a:pt x="1393" y="9871"/>
                  <a:pt x="1417" y="9919"/>
                  <a:pt x="1446" y="9919"/>
                </a:cubicBezTo>
                <a:cubicBezTo>
                  <a:pt x="1475" y="9919"/>
                  <a:pt x="1499" y="9871"/>
                  <a:pt x="1499" y="9814"/>
                </a:cubicBezTo>
                <a:lnTo>
                  <a:pt x="1499" y="9594"/>
                </a:lnTo>
                <a:cubicBezTo>
                  <a:pt x="1499" y="9536"/>
                  <a:pt x="1475" y="9489"/>
                  <a:pt x="1446" y="9489"/>
                </a:cubicBezTo>
                <a:close/>
                <a:moveTo>
                  <a:pt x="1760" y="9489"/>
                </a:moveTo>
                <a:cubicBezTo>
                  <a:pt x="1731" y="9489"/>
                  <a:pt x="1707" y="9536"/>
                  <a:pt x="1707" y="9594"/>
                </a:cubicBezTo>
                <a:lnTo>
                  <a:pt x="1707" y="9814"/>
                </a:lnTo>
                <a:cubicBezTo>
                  <a:pt x="1707" y="9871"/>
                  <a:pt x="1731" y="9919"/>
                  <a:pt x="1760" y="9919"/>
                </a:cubicBezTo>
                <a:cubicBezTo>
                  <a:pt x="1789" y="9919"/>
                  <a:pt x="1813" y="9871"/>
                  <a:pt x="1813" y="9814"/>
                </a:cubicBezTo>
                <a:lnTo>
                  <a:pt x="1813" y="9594"/>
                </a:lnTo>
                <a:cubicBezTo>
                  <a:pt x="1813" y="9536"/>
                  <a:pt x="1789" y="9489"/>
                  <a:pt x="1760" y="9489"/>
                </a:cubicBezTo>
                <a:close/>
                <a:moveTo>
                  <a:pt x="2610" y="9489"/>
                </a:moveTo>
                <a:cubicBezTo>
                  <a:pt x="2581" y="9489"/>
                  <a:pt x="2557" y="9536"/>
                  <a:pt x="2557" y="9594"/>
                </a:cubicBezTo>
                <a:lnTo>
                  <a:pt x="2557" y="9814"/>
                </a:lnTo>
                <a:cubicBezTo>
                  <a:pt x="2557" y="9871"/>
                  <a:pt x="2581" y="9919"/>
                  <a:pt x="2610" y="9919"/>
                </a:cubicBezTo>
                <a:cubicBezTo>
                  <a:pt x="2639" y="9919"/>
                  <a:pt x="2662" y="9871"/>
                  <a:pt x="2662" y="9814"/>
                </a:cubicBezTo>
                <a:lnTo>
                  <a:pt x="2662" y="9594"/>
                </a:lnTo>
                <a:cubicBezTo>
                  <a:pt x="2662" y="9536"/>
                  <a:pt x="2639" y="9489"/>
                  <a:pt x="2610" y="9489"/>
                </a:cubicBezTo>
                <a:close/>
                <a:moveTo>
                  <a:pt x="2924" y="9489"/>
                </a:moveTo>
                <a:cubicBezTo>
                  <a:pt x="2895" y="9489"/>
                  <a:pt x="2871" y="9536"/>
                  <a:pt x="2871" y="9594"/>
                </a:cubicBezTo>
                <a:lnTo>
                  <a:pt x="2871" y="9814"/>
                </a:lnTo>
                <a:cubicBezTo>
                  <a:pt x="2871" y="9871"/>
                  <a:pt x="2895" y="9919"/>
                  <a:pt x="2924" y="9919"/>
                </a:cubicBezTo>
                <a:cubicBezTo>
                  <a:pt x="2954" y="9919"/>
                  <a:pt x="2976" y="9871"/>
                  <a:pt x="2976" y="9814"/>
                </a:cubicBezTo>
                <a:lnTo>
                  <a:pt x="2976" y="9594"/>
                </a:lnTo>
                <a:cubicBezTo>
                  <a:pt x="2976" y="9536"/>
                  <a:pt x="2954" y="9489"/>
                  <a:pt x="2924" y="9489"/>
                </a:cubicBezTo>
                <a:close/>
                <a:moveTo>
                  <a:pt x="3773" y="9489"/>
                </a:moveTo>
                <a:cubicBezTo>
                  <a:pt x="3744" y="9489"/>
                  <a:pt x="3721" y="9536"/>
                  <a:pt x="3721" y="9594"/>
                </a:cubicBezTo>
                <a:lnTo>
                  <a:pt x="3721" y="9814"/>
                </a:lnTo>
                <a:cubicBezTo>
                  <a:pt x="3721" y="9871"/>
                  <a:pt x="3744" y="9919"/>
                  <a:pt x="3773" y="9919"/>
                </a:cubicBezTo>
                <a:cubicBezTo>
                  <a:pt x="3802" y="9919"/>
                  <a:pt x="3826" y="9871"/>
                  <a:pt x="3826" y="9814"/>
                </a:cubicBezTo>
                <a:lnTo>
                  <a:pt x="3826" y="9594"/>
                </a:lnTo>
                <a:cubicBezTo>
                  <a:pt x="3826" y="9536"/>
                  <a:pt x="3802" y="9489"/>
                  <a:pt x="3773" y="9489"/>
                </a:cubicBezTo>
                <a:close/>
                <a:moveTo>
                  <a:pt x="4088" y="9489"/>
                </a:moveTo>
                <a:cubicBezTo>
                  <a:pt x="4058" y="9489"/>
                  <a:pt x="4035" y="9536"/>
                  <a:pt x="4035" y="9594"/>
                </a:cubicBezTo>
                <a:lnTo>
                  <a:pt x="4035" y="9814"/>
                </a:lnTo>
                <a:cubicBezTo>
                  <a:pt x="4035" y="9871"/>
                  <a:pt x="4058" y="9919"/>
                  <a:pt x="4088" y="9919"/>
                </a:cubicBezTo>
                <a:cubicBezTo>
                  <a:pt x="4117" y="9919"/>
                  <a:pt x="4141" y="9871"/>
                  <a:pt x="4141" y="9814"/>
                </a:cubicBezTo>
                <a:lnTo>
                  <a:pt x="4141" y="9594"/>
                </a:lnTo>
                <a:cubicBezTo>
                  <a:pt x="4141" y="9536"/>
                  <a:pt x="4117" y="9489"/>
                  <a:pt x="4088" y="9489"/>
                </a:cubicBezTo>
                <a:close/>
                <a:moveTo>
                  <a:pt x="4937" y="9489"/>
                </a:moveTo>
                <a:cubicBezTo>
                  <a:pt x="4908" y="9489"/>
                  <a:pt x="4884" y="9536"/>
                  <a:pt x="4884" y="9594"/>
                </a:cubicBezTo>
                <a:lnTo>
                  <a:pt x="4884" y="9814"/>
                </a:lnTo>
                <a:cubicBezTo>
                  <a:pt x="4884" y="9871"/>
                  <a:pt x="4908" y="9919"/>
                  <a:pt x="4937" y="9919"/>
                </a:cubicBezTo>
                <a:cubicBezTo>
                  <a:pt x="4966" y="9919"/>
                  <a:pt x="4990" y="9871"/>
                  <a:pt x="4990" y="9814"/>
                </a:cubicBezTo>
                <a:lnTo>
                  <a:pt x="4990" y="9594"/>
                </a:lnTo>
                <a:cubicBezTo>
                  <a:pt x="4990" y="9536"/>
                  <a:pt x="4966" y="9489"/>
                  <a:pt x="4937" y="9489"/>
                </a:cubicBezTo>
                <a:close/>
                <a:moveTo>
                  <a:pt x="5252" y="9489"/>
                </a:moveTo>
                <a:cubicBezTo>
                  <a:pt x="5223" y="9489"/>
                  <a:pt x="5199" y="9536"/>
                  <a:pt x="5199" y="9594"/>
                </a:cubicBezTo>
                <a:lnTo>
                  <a:pt x="5199" y="9814"/>
                </a:lnTo>
                <a:cubicBezTo>
                  <a:pt x="5199" y="9871"/>
                  <a:pt x="5223" y="9919"/>
                  <a:pt x="5252" y="9919"/>
                </a:cubicBezTo>
                <a:cubicBezTo>
                  <a:pt x="5281" y="9919"/>
                  <a:pt x="5305" y="9871"/>
                  <a:pt x="5305" y="9814"/>
                </a:cubicBezTo>
                <a:lnTo>
                  <a:pt x="5305" y="9594"/>
                </a:lnTo>
                <a:cubicBezTo>
                  <a:pt x="5305" y="9536"/>
                  <a:pt x="5281" y="9489"/>
                  <a:pt x="5252" y="9489"/>
                </a:cubicBezTo>
                <a:close/>
                <a:moveTo>
                  <a:pt x="6102" y="9489"/>
                </a:moveTo>
                <a:cubicBezTo>
                  <a:pt x="6072" y="9489"/>
                  <a:pt x="6049" y="9536"/>
                  <a:pt x="6049" y="9594"/>
                </a:cubicBezTo>
                <a:lnTo>
                  <a:pt x="6049" y="9814"/>
                </a:lnTo>
                <a:cubicBezTo>
                  <a:pt x="6049" y="9871"/>
                  <a:pt x="6072" y="9919"/>
                  <a:pt x="6102" y="9919"/>
                </a:cubicBezTo>
                <a:cubicBezTo>
                  <a:pt x="6131" y="9919"/>
                  <a:pt x="6155" y="9871"/>
                  <a:pt x="6155" y="9814"/>
                </a:cubicBezTo>
                <a:lnTo>
                  <a:pt x="6155" y="9594"/>
                </a:lnTo>
                <a:cubicBezTo>
                  <a:pt x="6155" y="9536"/>
                  <a:pt x="6131" y="9489"/>
                  <a:pt x="6102" y="9489"/>
                </a:cubicBezTo>
                <a:close/>
                <a:moveTo>
                  <a:pt x="6416" y="9489"/>
                </a:moveTo>
                <a:cubicBezTo>
                  <a:pt x="6387" y="9489"/>
                  <a:pt x="6363" y="9536"/>
                  <a:pt x="6363" y="9594"/>
                </a:cubicBezTo>
                <a:lnTo>
                  <a:pt x="6363" y="9814"/>
                </a:lnTo>
                <a:cubicBezTo>
                  <a:pt x="6363" y="9871"/>
                  <a:pt x="6387" y="9919"/>
                  <a:pt x="6416" y="9919"/>
                </a:cubicBezTo>
                <a:cubicBezTo>
                  <a:pt x="6445" y="9919"/>
                  <a:pt x="6469" y="9871"/>
                  <a:pt x="6469" y="9814"/>
                </a:cubicBezTo>
                <a:lnTo>
                  <a:pt x="6469" y="9594"/>
                </a:lnTo>
                <a:cubicBezTo>
                  <a:pt x="6469" y="9536"/>
                  <a:pt x="6445" y="9489"/>
                  <a:pt x="6416" y="9489"/>
                </a:cubicBezTo>
                <a:close/>
                <a:moveTo>
                  <a:pt x="7266" y="9489"/>
                </a:moveTo>
                <a:cubicBezTo>
                  <a:pt x="7237" y="9489"/>
                  <a:pt x="7213" y="9536"/>
                  <a:pt x="7213" y="9594"/>
                </a:cubicBezTo>
                <a:lnTo>
                  <a:pt x="7213" y="9814"/>
                </a:lnTo>
                <a:cubicBezTo>
                  <a:pt x="7213" y="9871"/>
                  <a:pt x="7237" y="9919"/>
                  <a:pt x="7266" y="9919"/>
                </a:cubicBezTo>
                <a:cubicBezTo>
                  <a:pt x="7295" y="9919"/>
                  <a:pt x="7318" y="9871"/>
                  <a:pt x="7318" y="9814"/>
                </a:cubicBezTo>
                <a:lnTo>
                  <a:pt x="7318" y="9594"/>
                </a:lnTo>
                <a:cubicBezTo>
                  <a:pt x="7318" y="9536"/>
                  <a:pt x="7295" y="9489"/>
                  <a:pt x="7266" y="9489"/>
                </a:cubicBezTo>
                <a:close/>
                <a:moveTo>
                  <a:pt x="7580" y="9489"/>
                </a:moveTo>
                <a:cubicBezTo>
                  <a:pt x="7551" y="9489"/>
                  <a:pt x="7527" y="9536"/>
                  <a:pt x="7527" y="9594"/>
                </a:cubicBezTo>
                <a:lnTo>
                  <a:pt x="7527" y="9814"/>
                </a:lnTo>
                <a:cubicBezTo>
                  <a:pt x="7527" y="9871"/>
                  <a:pt x="7551" y="9919"/>
                  <a:pt x="7580" y="9919"/>
                </a:cubicBezTo>
                <a:cubicBezTo>
                  <a:pt x="7609" y="9919"/>
                  <a:pt x="7632" y="9871"/>
                  <a:pt x="7632" y="9814"/>
                </a:cubicBezTo>
                <a:lnTo>
                  <a:pt x="7632" y="9594"/>
                </a:lnTo>
                <a:cubicBezTo>
                  <a:pt x="7632" y="9536"/>
                  <a:pt x="7609" y="9489"/>
                  <a:pt x="7580" y="9489"/>
                </a:cubicBezTo>
                <a:close/>
                <a:moveTo>
                  <a:pt x="8429" y="9489"/>
                </a:moveTo>
                <a:cubicBezTo>
                  <a:pt x="8400" y="9489"/>
                  <a:pt x="8377" y="9536"/>
                  <a:pt x="8377" y="9594"/>
                </a:cubicBezTo>
                <a:lnTo>
                  <a:pt x="8377" y="9814"/>
                </a:lnTo>
                <a:cubicBezTo>
                  <a:pt x="8377" y="9871"/>
                  <a:pt x="8400" y="9919"/>
                  <a:pt x="8429" y="9919"/>
                </a:cubicBezTo>
                <a:cubicBezTo>
                  <a:pt x="8458" y="9919"/>
                  <a:pt x="8482" y="9871"/>
                  <a:pt x="8482" y="9814"/>
                </a:cubicBezTo>
                <a:lnTo>
                  <a:pt x="8482" y="9594"/>
                </a:lnTo>
                <a:cubicBezTo>
                  <a:pt x="8482" y="9536"/>
                  <a:pt x="8458" y="9489"/>
                  <a:pt x="8429" y="9489"/>
                </a:cubicBezTo>
                <a:close/>
                <a:moveTo>
                  <a:pt x="8744" y="9489"/>
                </a:moveTo>
                <a:cubicBezTo>
                  <a:pt x="8714" y="9489"/>
                  <a:pt x="8691" y="9536"/>
                  <a:pt x="8691" y="9594"/>
                </a:cubicBezTo>
                <a:lnTo>
                  <a:pt x="8691" y="9814"/>
                </a:lnTo>
                <a:cubicBezTo>
                  <a:pt x="8691" y="9871"/>
                  <a:pt x="8714" y="9919"/>
                  <a:pt x="8744" y="9919"/>
                </a:cubicBezTo>
                <a:cubicBezTo>
                  <a:pt x="8773" y="9919"/>
                  <a:pt x="8796" y="9871"/>
                  <a:pt x="8796" y="9814"/>
                </a:cubicBezTo>
                <a:lnTo>
                  <a:pt x="8796" y="9594"/>
                </a:lnTo>
                <a:cubicBezTo>
                  <a:pt x="8796" y="9536"/>
                  <a:pt x="8773" y="9489"/>
                  <a:pt x="8744" y="9489"/>
                </a:cubicBezTo>
                <a:close/>
                <a:moveTo>
                  <a:pt x="9593" y="9489"/>
                </a:moveTo>
                <a:cubicBezTo>
                  <a:pt x="9564" y="9489"/>
                  <a:pt x="9540" y="9536"/>
                  <a:pt x="9540" y="9594"/>
                </a:cubicBezTo>
                <a:lnTo>
                  <a:pt x="9540" y="9814"/>
                </a:lnTo>
                <a:cubicBezTo>
                  <a:pt x="9540" y="9871"/>
                  <a:pt x="9564" y="9919"/>
                  <a:pt x="9593" y="9919"/>
                </a:cubicBezTo>
                <a:cubicBezTo>
                  <a:pt x="9622" y="9919"/>
                  <a:pt x="9646" y="9871"/>
                  <a:pt x="9646" y="9814"/>
                </a:cubicBezTo>
                <a:lnTo>
                  <a:pt x="9646" y="9594"/>
                </a:lnTo>
                <a:cubicBezTo>
                  <a:pt x="9646" y="9536"/>
                  <a:pt x="9622" y="9489"/>
                  <a:pt x="9593" y="9489"/>
                </a:cubicBezTo>
                <a:close/>
                <a:moveTo>
                  <a:pt x="9908" y="9489"/>
                </a:moveTo>
                <a:cubicBezTo>
                  <a:pt x="9879" y="9489"/>
                  <a:pt x="9855" y="9536"/>
                  <a:pt x="9855" y="9594"/>
                </a:cubicBezTo>
                <a:lnTo>
                  <a:pt x="9855" y="9814"/>
                </a:lnTo>
                <a:cubicBezTo>
                  <a:pt x="9855" y="9871"/>
                  <a:pt x="9879" y="9919"/>
                  <a:pt x="9908" y="9919"/>
                </a:cubicBezTo>
                <a:cubicBezTo>
                  <a:pt x="9937" y="9919"/>
                  <a:pt x="9961" y="9871"/>
                  <a:pt x="9961" y="9814"/>
                </a:cubicBezTo>
                <a:lnTo>
                  <a:pt x="9961" y="9594"/>
                </a:lnTo>
                <a:cubicBezTo>
                  <a:pt x="9961" y="9536"/>
                  <a:pt x="9937" y="9489"/>
                  <a:pt x="9908" y="9489"/>
                </a:cubicBezTo>
                <a:close/>
                <a:moveTo>
                  <a:pt x="10758" y="9489"/>
                </a:moveTo>
                <a:cubicBezTo>
                  <a:pt x="10728" y="9489"/>
                  <a:pt x="10705" y="9536"/>
                  <a:pt x="10705" y="9594"/>
                </a:cubicBezTo>
                <a:lnTo>
                  <a:pt x="10705" y="9814"/>
                </a:lnTo>
                <a:cubicBezTo>
                  <a:pt x="10705" y="9871"/>
                  <a:pt x="10728" y="9919"/>
                  <a:pt x="10758" y="9919"/>
                </a:cubicBezTo>
                <a:cubicBezTo>
                  <a:pt x="10787" y="9919"/>
                  <a:pt x="10810" y="9871"/>
                  <a:pt x="10810" y="9814"/>
                </a:cubicBezTo>
                <a:lnTo>
                  <a:pt x="10810" y="9594"/>
                </a:lnTo>
                <a:cubicBezTo>
                  <a:pt x="10810" y="9536"/>
                  <a:pt x="10787" y="9489"/>
                  <a:pt x="10758" y="9489"/>
                </a:cubicBezTo>
                <a:close/>
                <a:moveTo>
                  <a:pt x="11072" y="9489"/>
                </a:moveTo>
                <a:cubicBezTo>
                  <a:pt x="11043" y="9489"/>
                  <a:pt x="11019" y="9536"/>
                  <a:pt x="11019" y="9594"/>
                </a:cubicBezTo>
                <a:lnTo>
                  <a:pt x="11019" y="9814"/>
                </a:lnTo>
                <a:cubicBezTo>
                  <a:pt x="11019" y="9871"/>
                  <a:pt x="11043" y="9919"/>
                  <a:pt x="11072" y="9919"/>
                </a:cubicBezTo>
                <a:cubicBezTo>
                  <a:pt x="11101" y="9919"/>
                  <a:pt x="11125" y="9871"/>
                  <a:pt x="11125" y="9814"/>
                </a:cubicBezTo>
                <a:lnTo>
                  <a:pt x="11125" y="9594"/>
                </a:lnTo>
                <a:cubicBezTo>
                  <a:pt x="11125" y="9536"/>
                  <a:pt x="11101" y="9489"/>
                  <a:pt x="11072" y="9489"/>
                </a:cubicBezTo>
                <a:close/>
                <a:moveTo>
                  <a:pt x="11922" y="9489"/>
                </a:moveTo>
                <a:cubicBezTo>
                  <a:pt x="11893" y="9489"/>
                  <a:pt x="11869" y="9536"/>
                  <a:pt x="11869" y="9594"/>
                </a:cubicBezTo>
                <a:lnTo>
                  <a:pt x="11869" y="9814"/>
                </a:lnTo>
                <a:cubicBezTo>
                  <a:pt x="11869" y="9871"/>
                  <a:pt x="11893" y="9919"/>
                  <a:pt x="11922" y="9919"/>
                </a:cubicBezTo>
                <a:cubicBezTo>
                  <a:pt x="11951" y="9919"/>
                  <a:pt x="11974" y="9871"/>
                  <a:pt x="11974" y="9814"/>
                </a:cubicBezTo>
                <a:lnTo>
                  <a:pt x="11974" y="9594"/>
                </a:lnTo>
                <a:cubicBezTo>
                  <a:pt x="11974" y="9536"/>
                  <a:pt x="11951" y="9489"/>
                  <a:pt x="11922" y="9489"/>
                </a:cubicBezTo>
                <a:close/>
                <a:moveTo>
                  <a:pt x="12236" y="9489"/>
                </a:moveTo>
                <a:cubicBezTo>
                  <a:pt x="12207" y="9489"/>
                  <a:pt x="12183" y="9536"/>
                  <a:pt x="12183" y="9594"/>
                </a:cubicBezTo>
                <a:lnTo>
                  <a:pt x="12183" y="9814"/>
                </a:lnTo>
                <a:cubicBezTo>
                  <a:pt x="12183" y="9871"/>
                  <a:pt x="12207" y="9919"/>
                  <a:pt x="12236" y="9919"/>
                </a:cubicBezTo>
                <a:cubicBezTo>
                  <a:pt x="12265" y="9919"/>
                  <a:pt x="12288" y="9871"/>
                  <a:pt x="12288" y="9814"/>
                </a:cubicBezTo>
                <a:lnTo>
                  <a:pt x="12288" y="9594"/>
                </a:lnTo>
                <a:cubicBezTo>
                  <a:pt x="12288" y="9536"/>
                  <a:pt x="12265" y="9489"/>
                  <a:pt x="12236" y="9489"/>
                </a:cubicBezTo>
                <a:close/>
                <a:moveTo>
                  <a:pt x="13085" y="9489"/>
                </a:moveTo>
                <a:cubicBezTo>
                  <a:pt x="13056" y="9489"/>
                  <a:pt x="13032" y="9536"/>
                  <a:pt x="13032" y="9594"/>
                </a:cubicBezTo>
                <a:lnTo>
                  <a:pt x="13032" y="9814"/>
                </a:lnTo>
                <a:cubicBezTo>
                  <a:pt x="13032" y="9871"/>
                  <a:pt x="13056" y="9919"/>
                  <a:pt x="13085" y="9919"/>
                </a:cubicBezTo>
                <a:cubicBezTo>
                  <a:pt x="13114" y="9919"/>
                  <a:pt x="13138" y="9871"/>
                  <a:pt x="13138" y="9814"/>
                </a:cubicBezTo>
                <a:lnTo>
                  <a:pt x="13138" y="9594"/>
                </a:lnTo>
                <a:cubicBezTo>
                  <a:pt x="13138" y="9536"/>
                  <a:pt x="13114" y="9489"/>
                  <a:pt x="13085" y="9489"/>
                </a:cubicBezTo>
                <a:close/>
                <a:moveTo>
                  <a:pt x="13399" y="9489"/>
                </a:moveTo>
                <a:cubicBezTo>
                  <a:pt x="13370" y="9489"/>
                  <a:pt x="13348" y="9536"/>
                  <a:pt x="13348" y="9594"/>
                </a:cubicBezTo>
                <a:lnTo>
                  <a:pt x="13348" y="9814"/>
                </a:lnTo>
                <a:cubicBezTo>
                  <a:pt x="13348" y="9871"/>
                  <a:pt x="13370" y="9919"/>
                  <a:pt x="13399" y="9919"/>
                </a:cubicBezTo>
                <a:cubicBezTo>
                  <a:pt x="13428" y="9919"/>
                  <a:pt x="13452" y="9871"/>
                  <a:pt x="13452" y="9814"/>
                </a:cubicBezTo>
                <a:lnTo>
                  <a:pt x="13452" y="9594"/>
                </a:lnTo>
                <a:cubicBezTo>
                  <a:pt x="13452" y="9536"/>
                  <a:pt x="13428" y="9489"/>
                  <a:pt x="13399" y="9489"/>
                </a:cubicBezTo>
                <a:close/>
                <a:moveTo>
                  <a:pt x="14249" y="9489"/>
                </a:moveTo>
                <a:cubicBezTo>
                  <a:pt x="14220" y="9489"/>
                  <a:pt x="14196" y="9536"/>
                  <a:pt x="14196" y="9594"/>
                </a:cubicBezTo>
                <a:lnTo>
                  <a:pt x="14196" y="9814"/>
                </a:lnTo>
                <a:cubicBezTo>
                  <a:pt x="14196" y="9871"/>
                  <a:pt x="14220" y="9919"/>
                  <a:pt x="14249" y="9919"/>
                </a:cubicBezTo>
                <a:cubicBezTo>
                  <a:pt x="14278" y="9919"/>
                  <a:pt x="14302" y="9871"/>
                  <a:pt x="14302" y="9814"/>
                </a:cubicBezTo>
                <a:lnTo>
                  <a:pt x="14302" y="9594"/>
                </a:lnTo>
                <a:cubicBezTo>
                  <a:pt x="14302" y="9536"/>
                  <a:pt x="14278" y="9489"/>
                  <a:pt x="14249" y="9489"/>
                </a:cubicBezTo>
                <a:close/>
                <a:moveTo>
                  <a:pt x="14564" y="9489"/>
                </a:moveTo>
                <a:cubicBezTo>
                  <a:pt x="14535" y="9489"/>
                  <a:pt x="14511" y="9536"/>
                  <a:pt x="14511" y="9594"/>
                </a:cubicBezTo>
                <a:lnTo>
                  <a:pt x="14511" y="9814"/>
                </a:lnTo>
                <a:cubicBezTo>
                  <a:pt x="14511" y="9871"/>
                  <a:pt x="14535" y="9919"/>
                  <a:pt x="14564" y="9919"/>
                </a:cubicBezTo>
                <a:cubicBezTo>
                  <a:pt x="14593" y="9919"/>
                  <a:pt x="14617" y="9871"/>
                  <a:pt x="14617" y="9814"/>
                </a:cubicBezTo>
                <a:lnTo>
                  <a:pt x="14617" y="9594"/>
                </a:lnTo>
                <a:cubicBezTo>
                  <a:pt x="14617" y="9536"/>
                  <a:pt x="14593" y="9489"/>
                  <a:pt x="14564" y="9489"/>
                </a:cubicBezTo>
                <a:close/>
                <a:moveTo>
                  <a:pt x="15413" y="9489"/>
                </a:moveTo>
                <a:cubicBezTo>
                  <a:pt x="15384" y="9489"/>
                  <a:pt x="15360" y="9536"/>
                  <a:pt x="15360" y="9594"/>
                </a:cubicBezTo>
                <a:lnTo>
                  <a:pt x="15360" y="9814"/>
                </a:lnTo>
                <a:cubicBezTo>
                  <a:pt x="15360" y="9871"/>
                  <a:pt x="15384" y="9919"/>
                  <a:pt x="15413" y="9919"/>
                </a:cubicBezTo>
                <a:cubicBezTo>
                  <a:pt x="15442" y="9919"/>
                  <a:pt x="15465" y="9871"/>
                  <a:pt x="15465" y="9814"/>
                </a:cubicBezTo>
                <a:lnTo>
                  <a:pt x="15465" y="9594"/>
                </a:lnTo>
                <a:cubicBezTo>
                  <a:pt x="15465" y="9536"/>
                  <a:pt x="15442" y="9489"/>
                  <a:pt x="15413" y="9489"/>
                </a:cubicBezTo>
                <a:close/>
                <a:moveTo>
                  <a:pt x="15728" y="9489"/>
                </a:moveTo>
                <a:cubicBezTo>
                  <a:pt x="15699" y="9489"/>
                  <a:pt x="15675" y="9536"/>
                  <a:pt x="15675" y="9594"/>
                </a:cubicBezTo>
                <a:lnTo>
                  <a:pt x="15675" y="9814"/>
                </a:lnTo>
                <a:cubicBezTo>
                  <a:pt x="15675" y="9871"/>
                  <a:pt x="15699" y="9919"/>
                  <a:pt x="15728" y="9919"/>
                </a:cubicBezTo>
                <a:cubicBezTo>
                  <a:pt x="15757" y="9919"/>
                  <a:pt x="15781" y="9871"/>
                  <a:pt x="15781" y="9814"/>
                </a:cubicBezTo>
                <a:lnTo>
                  <a:pt x="15781" y="9594"/>
                </a:lnTo>
                <a:cubicBezTo>
                  <a:pt x="15781" y="9536"/>
                  <a:pt x="15757" y="9489"/>
                  <a:pt x="15728" y="9489"/>
                </a:cubicBezTo>
                <a:close/>
                <a:moveTo>
                  <a:pt x="16578" y="9489"/>
                </a:moveTo>
                <a:cubicBezTo>
                  <a:pt x="16549" y="9489"/>
                  <a:pt x="16525" y="9536"/>
                  <a:pt x="16525" y="9594"/>
                </a:cubicBezTo>
                <a:lnTo>
                  <a:pt x="16525" y="9814"/>
                </a:lnTo>
                <a:cubicBezTo>
                  <a:pt x="16525" y="9871"/>
                  <a:pt x="16549" y="9919"/>
                  <a:pt x="16578" y="9919"/>
                </a:cubicBezTo>
                <a:cubicBezTo>
                  <a:pt x="16607" y="9919"/>
                  <a:pt x="16630" y="9871"/>
                  <a:pt x="16630" y="9814"/>
                </a:cubicBezTo>
                <a:lnTo>
                  <a:pt x="16630" y="9594"/>
                </a:lnTo>
                <a:cubicBezTo>
                  <a:pt x="16630" y="9536"/>
                  <a:pt x="16607" y="9489"/>
                  <a:pt x="16578" y="9489"/>
                </a:cubicBezTo>
                <a:close/>
                <a:moveTo>
                  <a:pt x="16892" y="9489"/>
                </a:moveTo>
                <a:cubicBezTo>
                  <a:pt x="16863" y="9489"/>
                  <a:pt x="16839" y="9536"/>
                  <a:pt x="16839" y="9594"/>
                </a:cubicBezTo>
                <a:lnTo>
                  <a:pt x="16839" y="9814"/>
                </a:lnTo>
                <a:cubicBezTo>
                  <a:pt x="16839" y="9871"/>
                  <a:pt x="16863" y="9919"/>
                  <a:pt x="16892" y="9919"/>
                </a:cubicBezTo>
                <a:cubicBezTo>
                  <a:pt x="16921" y="9919"/>
                  <a:pt x="16944" y="9871"/>
                  <a:pt x="16944" y="9814"/>
                </a:cubicBezTo>
                <a:lnTo>
                  <a:pt x="16944" y="9594"/>
                </a:lnTo>
                <a:cubicBezTo>
                  <a:pt x="16944" y="9536"/>
                  <a:pt x="16921" y="9489"/>
                  <a:pt x="16892" y="9489"/>
                </a:cubicBezTo>
                <a:close/>
                <a:moveTo>
                  <a:pt x="17741" y="9489"/>
                </a:moveTo>
                <a:cubicBezTo>
                  <a:pt x="17712" y="9489"/>
                  <a:pt x="17689" y="9536"/>
                  <a:pt x="17689" y="9594"/>
                </a:cubicBezTo>
                <a:lnTo>
                  <a:pt x="17689" y="9814"/>
                </a:lnTo>
                <a:cubicBezTo>
                  <a:pt x="17689" y="9871"/>
                  <a:pt x="17712" y="9919"/>
                  <a:pt x="17741" y="9919"/>
                </a:cubicBezTo>
                <a:cubicBezTo>
                  <a:pt x="17770" y="9919"/>
                  <a:pt x="17794" y="9871"/>
                  <a:pt x="17794" y="9814"/>
                </a:cubicBezTo>
                <a:lnTo>
                  <a:pt x="17794" y="9594"/>
                </a:lnTo>
                <a:cubicBezTo>
                  <a:pt x="17794" y="9536"/>
                  <a:pt x="17770" y="9489"/>
                  <a:pt x="17741" y="9489"/>
                </a:cubicBezTo>
                <a:close/>
                <a:moveTo>
                  <a:pt x="18055" y="9489"/>
                </a:moveTo>
                <a:cubicBezTo>
                  <a:pt x="18026" y="9489"/>
                  <a:pt x="18002" y="9536"/>
                  <a:pt x="18002" y="9594"/>
                </a:cubicBezTo>
                <a:lnTo>
                  <a:pt x="18002" y="9814"/>
                </a:lnTo>
                <a:cubicBezTo>
                  <a:pt x="18002" y="9871"/>
                  <a:pt x="18026" y="9919"/>
                  <a:pt x="18055" y="9919"/>
                </a:cubicBezTo>
                <a:cubicBezTo>
                  <a:pt x="18085" y="9919"/>
                  <a:pt x="18108" y="9871"/>
                  <a:pt x="18108" y="9814"/>
                </a:cubicBezTo>
                <a:lnTo>
                  <a:pt x="18108" y="9594"/>
                </a:lnTo>
                <a:cubicBezTo>
                  <a:pt x="18108" y="9536"/>
                  <a:pt x="18085" y="9489"/>
                  <a:pt x="18055" y="9489"/>
                </a:cubicBezTo>
                <a:close/>
                <a:moveTo>
                  <a:pt x="18905" y="9489"/>
                </a:moveTo>
                <a:cubicBezTo>
                  <a:pt x="18876" y="9489"/>
                  <a:pt x="18852" y="9536"/>
                  <a:pt x="18852" y="9594"/>
                </a:cubicBezTo>
                <a:lnTo>
                  <a:pt x="18852" y="9814"/>
                </a:lnTo>
                <a:cubicBezTo>
                  <a:pt x="18852" y="9871"/>
                  <a:pt x="18876" y="9919"/>
                  <a:pt x="18905" y="9919"/>
                </a:cubicBezTo>
                <a:cubicBezTo>
                  <a:pt x="18934" y="9919"/>
                  <a:pt x="18958" y="9871"/>
                  <a:pt x="18958" y="9814"/>
                </a:cubicBezTo>
                <a:lnTo>
                  <a:pt x="18958" y="9594"/>
                </a:lnTo>
                <a:cubicBezTo>
                  <a:pt x="18958" y="9536"/>
                  <a:pt x="18934" y="9489"/>
                  <a:pt x="18905" y="9489"/>
                </a:cubicBezTo>
                <a:close/>
                <a:moveTo>
                  <a:pt x="19220" y="9489"/>
                </a:moveTo>
                <a:cubicBezTo>
                  <a:pt x="19191" y="9489"/>
                  <a:pt x="19167" y="9536"/>
                  <a:pt x="19167" y="9594"/>
                </a:cubicBezTo>
                <a:lnTo>
                  <a:pt x="19167" y="9814"/>
                </a:lnTo>
                <a:cubicBezTo>
                  <a:pt x="19167" y="9871"/>
                  <a:pt x="19191" y="9919"/>
                  <a:pt x="19220" y="9919"/>
                </a:cubicBezTo>
                <a:cubicBezTo>
                  <a:pt x="19249" y="9919"/>
                  <a:pt x="19273" y="9871"/>
                  <a:pt x="19273" y="9814"/>
                </a:cubicBezTo>
                <a:lnTo>
                  <a:pt x="19273" y="9594"/>
                </a:lnTo>
                <a:cubicBezTo>
                  <a:pt x="19273" y="9536"/>
                  <a:pt x="19249" y="9489"/>
                  <a:pt x="19220" y="9489"/>
                </a:cubicBezTo>
                <a:close/>
                <a:moveTo>
                  <a:pt x="20069" y="9489"/>
                </a:moveTo>
                <a:cubicBezTo>
                  <a:pt x="20040" y="9489"/>
                  <a:pt x="20016" y="9536"/>
                  <a:pt x="20016" y="9594"/>
                </a:cubicBezTo>
                <a:lnTo>
                  <a:pt x="20016" y="9814"/>
                </a:lnTo>
                <a:cubicBezTo>
                  <a:pt x="20016" y="9871"/>
                  <a:pt x="20040" y="9919"/>
                  <a:pt x="20069" y="9919"/>
                </a:cubicBezTo>
                <a:cubicBezTo>
                  <a:pt x="20099" y="9919"/>
                  <a:pt x="20122" y="9871"/>
                  <a:pt x="20122" y="9814"/>
                </a:cubicBezTo>
                <a:lnTo>
                  <a:pt x="20122" y="9594"/>
                </a:lnTo>
                <a:cubicBezTo>
                  <a:pt x="20122" y="9536"/>
                  <a:pt x="20099" y="9489"/>
                  <a:pt x="20069" y="9489"/>
                </a:cubicBezTo>
                <a:close/>
                <a:moveTo>
                  <a:pt x="20384" y="9489"/>
                </a:moveTo>
                <a:cubicBezTo>
                  <a:pt x="20355" y="9489"/>
                  <a:pt x="20331" y="9536"/>
                  <a:pt x="20331" y="9594"/>
                </a:cubicBezTo>
                <a:lnTo>
                  <a:pt x="20331" y="9814"/>
                </a:lnTo>
                <a:cubicBezTo>
                  <a:pt x="20331" y="9871"/>
                  <a:pt x="20355" y="9919"/>
                  <a:pt x="20384" y="9919"/>
                </a:cubicBezTo>
                <a:cubicBezTo>
                  <a:pt x="20413" y="9919"/>
                  <a:pt x="20436" y="9871"/>
                  <a:pt x="20436" y="9814"/>
                </a:cubicBezTo>
                <a:lnTo>
                  <a:pt x="20436" y="9594"/>
                </a:lnTo>
                <a:cubicBezTo>
                  <a:pt x="20436" y="9536"/>
                  <a:pt x="20413" y="9489"/>
                  <a:pt x="20384" y="9489"/>
                </a:cubicBezTo>
                <a:close/>
                <a:moveTo>
                  <a:pt x="21234" y="9489"/>
                </a:moveTo>
                <a:cubicBezTo>
                  <a:pt x="21204" y="9489"/>
                  <a:pt x="21181" y="9536"/>
                  <a:pt x="21181" y="9594"/>
                </a:cubicBezTo>
                <a:lnTo>
                  <a:pt x="21181" y="9814"/>
                </a:lnTo>
                <a:cubicBezTo>
                  <a:pt x="21181" y="9871"/>
                  <a:pt x="21204" y="9919"/>
                  <a:pt x="21234" y="9919"/>
                </a:cubicBezTo>
                <a:cubicBezTo>
                  <a:pt x="21263" y="9919"/>
                  <a:pt x="21285" y="9871"/>
                  <a:pt x="21285" y="9814"/>
                </a:cubicBezTo>
                <a:lnTo>
                  <a:pt x="21285" y="9594"/>
                </a:lnTo>
                <a:cubicBezTo>
                  <a:pt x="21285" y="9536"/>
                  <a:pt x="21263" y="9489"/>
                  <a:pt x="21234" y="9489"/>
                </a:cubicBezTo>
                <a:close/>
                <a:moveTo>
                  <a:pt x="21547" y="9489"/>
                </a:moveTo>
                <a:cubicBezTo>
                  <a:pt x="21518" y="9489"/>
                  <a:pt x="21495" y="9536"/>
                  <a:pt x="21495" y="9594"/>
                </a:cubicBezTo>
                <a:lnTo>
                  <a:pt x="21495" y="9814"/>
                </a:lnTo>
                <a:cubicBezTo>
                  <a:pt x="21495" y="9871"/>
                  <a:pt x="21518" y="9919"/>
                  <a:pt x="21547" y="9919"/>
                </a:cubicBezTo>
                <a:cubicBezTo>
                  <a:pt x="21576" y="9919"/>
                  <a:pt x="21600" y="9871"/>
                  <a:pt x="21600" y="9814"/>
                </a:cubicBezTo>
                <a:lnTo>
                  <a:pt x="21600" y="9594"/>
                </a:lnTo>
                <a:cubicBezTo>
                  <a:pt x="21600" y="9536"/>
                  <a:pt x="21576" y="9489"/>
                  <a:pt x="21547" y="9489"/>
                </a:cubicBezTo>
                <a:close/>
                <a:moveTo>
                  <a:pt x="53" y="10219"/>
                </a:moveTo>
                <a:cubicBezTo>
                  <a:pt x="24" y="10219"/>
                  <a:pt x="0" y="10266"/>
                  <a:pt x="0" y="10324"/>
                </a:cubicBezTo>
                <a:lnTo>
                  <a:pt x="0" y="10544"/>
                </a:lnTo>
                <a:cubicBezTo>
                  <a:pt x="0" y="10601"/>
                  <a:pt x="24" y="10649"/>
                  <a:pt x="53" y="10649"/>
                </a:cubicBezTo>
                <a:cubicBezTo>
                  <a:pt x="82" y="10649"/>
                  <a:pt x="106" y="10601"/>
                  <a:pt x="106" y="10544"/>
                </a:cubicBezTo>
                <a:lnTo>
                  <a:pt x="106" y="10324"/>
                </a:lnTo>
                <a:cubicBezTo>
                  <a:pt x="106" y="10266"/>
                  <a:pt x="82" y="10219"/>
                  <a:pt x="53" y="10219"/>
                </a:cubicBezTo>
                <a:close/>
                <a:moveTo>
                  <a:pt x="367" y="10219"/>
                </a:moveTo>
                <a:cubicBezTo>
                  <a:pt x="338" y="10219"/>
                  <a:pt x="315" y="10266"/>
                  <a:pt x="315" y="10324"/>
                </a:cubicBezTo>
                <a:lnTo>
                  <a:pt x="315" y="10544"/>
                </a:lnTo>
                <a:cubicBezTo>
                  <a:pt x="315" y="10601"/>
                  <a:pt x="338" y="10649"/>
                  <a:pt x="367" y="10649"/>
                </a:cubicBezTo>
                <a:cubicBezTo>
                  <a:pt x="397" y="10649"/>
                  <a:pt x="420" y="10601"/>
                  <a:pt x="420" y="10544"/>
                </a:cubicBezTo>
                <a:lnTo>
                  <a:pt x="420" y="10324"/>
                </a:lnTo>
                <a:cubicBezTo>
                  <a:pt x="420" y="10266"/>
                  <a:pt x="397" y="10219"/>
                  <a:pt x="367" y="10219"/>
                </a:cubicBezTo>
                <a:close/>
                <a:moveTo>
                  <a:pt x="1217" y="10219"/>
                </a:moveTo>
                <a:cubicBezTo>
                  <a:pt x="1188" y="10219"/>
                  <a:pt x="1164" y="10266"/>
                  <a:pt x="1164" y="10324"/>
                </a:cubicBezTo>
                <a:lnTo>
                  <a:pt x="1164" y="10544"/>
                </a:lnTo>
                <a:cubicBezTo>
                  <a:pt x="1164" y="10601"/>
                  <a:pt x="1188" y="10649"/>
                  <a:pt x="1217" y="10649"/>
                </a:cubicBezTo>
                <a:cubicBezTo>
                  <a:pt x="1246" y="10649"/>
                  <a:pt x="1270" y="10601"/>
                  <a:pt x="1270" y="10544"/>
                </a:cubicBezTo>
                <a:lnTo>
                  <a:pt x="1270" y="10324"/>
                </a:lnTo>
                <a:cubicBezTo>
                  <a:pt x="1270" y="10266"/>
                  <a:pt x="1246" y="10219"/>
                  <a:pt x="1217" y="10219"/>
                </a:cubicBezTo>
                <a:close/>
                <a:moveTo>
                  <a:pt x="1532" y="10219"/>
                </a:moveTo>
                <a:cubicBezTo>
                  <a:pt x="1503" y="10219"/>
                  <a:pt x="1479" y="10266"/>
                  <a:pt x="1479" y="10324"/>
                </a:cubicBezTo>
                <a:lnTo>
                  <a:pt x="1479" y="10544"/>
                </a:lnTo>
                <a:cubicBezTo>
                  <a:pt x="1479" y="10601"/>
                  <a:pt x="1503" y="10649"/>
                  <a:pt x="1532" y="10649"/>
                </a:cubicBezTo>
                <a:cubicBezTo>
                  <a:pt x="1561" y="10649"/>
                  <a:pt x="1584" y="10601"/>
                  <a:pt x="1584" y="10544"/>
                </a:cubicBezTo>
                <a:lnTo>
                  <a:pt x="1584" y="10324"/>
                </a:lnTo>
                <a:cubicBezTo>
                  <a:pt x="1584" y="10266"/>
                  <a:pt x="1561" y="10219"/>
                  <a:pt x="1532" y="10219"/>
                </a:cubicBezTo>
                <a:close/>
                <a:moveTo>
                  <a:pt x="2380" y="10219"/>
                </a:moveTo>
                <a:cubicBezTo>
                  <a:pt x="2351" y="10219"/>
                  <a:pt x="2329" y="10266"/>
                  <a:pt x="2329" y="10324"/>
                </a:cubicBezTo>
                <a:lnTo>
                  <a:pt x="2329" y="10544"/>
                </a:lnTo>
                <a:cubicBezTo>
                  <a:pt x="2329" y="10601"/>
                  <a:pt x="2351" y="10649"/>
                  <a:pt x="2380" y="10649"/>
                </a:cubicBezTo>
                <a:cubicBezTo>
                  <a:pt x="2409" y="10649"/>
                  <a:pt x="2433" y="10601"/>
                  <a:pt x="2433" y="10544"/>
                </a:cubicBezTo>
                <a:lnTo>
                  <a:pt x="2433" y="10324"/>
                </a:lnTo>
                <a:cubicBezTo>
                  <a:pt x="2433" y="10266"/>
                  <a:pt x="2409" y="10219"/>
                  <a:pt x="2380" y="10219"/>
                </a:cubicBezTo>
                <a:close/>
                <a:moveTo>
                  <a:pt x="2695" y="10219"/>
                </a:moveTo>
                <a:cubicBezTo>
                  <a:pt x="2666" y="10219"/>
                  <a:pt x="2643" y="10266"/>
                  <a:pt x="2643" y="10324"/>
                </a:cubicBezTo>
                <a:lnTo>
                  <a:pt x="2643" y="10544"/>
                </a:lnTo>
                <a:cubicBezTo>
                  <a:pt x="2643" y="10601"/>
                  <a:pt x="2666" y="10649"/>
                  <a:pt x="2695" y="10649"/>
                </a:cubicBezTo>
                <a:cubicBezTo>
                  <a:pt x="2724" y="10649"/>
                  <a:pt x="2748" y="10601"/>
                  <a:pt x="2748" y="10544"/>
                </a:cubicBezTo>
                <a:lnTo>
                  <a:pt x="2748" y="10324"/>
                </a:lnTo>
                <a:cubicBezTo>
                  <a:pt x="2748" y="10266"/>
                  <a:pt x="2724" y="10219"/>
                  <a:pt x="2695" y="10219"/>
                </a:cubicBezTo>
                <a:close/>
                <a:moveTo>
                  <a:pt x="3545" y="10219"/>
                </a:moveTo>
                <a:cubicBezTo>
                  <a:pt x="3516" y="10219"/>
                  <a:pt x="3492" y="10266"/>
                  <a:pt x="3492" y="10324"/>
                </a:cubicBezTo>
                <a:lnTo>
                  <a:pt x="3492" y="10544"/>
                </a:lnTo>
                <a:cubicBezTo>
                  <a:pt x="3492" y="10601"/>
                  <a:pt x="3516" y="10649"/>
                  <a:pt x="3545" y="10649"/>
                </a:cubicBezTo>
                <a:cubicBezTo>
                  <a:pt x="3574" y="10649"/>
                  <a:pt x="3598" y="10601"/>
                  <a:pt x="3598" y="10544"/>
                </a:cubicBezTo>
                <a:lnTo>
                  <a:pt x="3598" y="10324"/>
                </a:lnTo>
                <a:cubicBezTo>
                  <a:pt x="3598" y="10266"/>
                  <a:pt x="3574" y="10219"/>
                  <a:pt x="3545" y="10219"/>
                </a:cubicBezTo>
                <a:close/>
                <a:moveTo>
                  <a:pt x="3859" y="10219"/>
                </a:moveTo>
                <a:cubicBezTo>
                  <a:pt x="3830" y="10219"/>
                  <a:pt x="3806" y="10266"/>
                  <a:pt x="3806" y="10324"/>
                </a:cubicBezTo>
                <a:lnTo>
                  <a:pt x="3806" y="10544"/>
                </a:lnTo>
                <a:cubicBezTo>
                  <a:pt x="3806" y="10601"/>
                  <a:pt x="3830" y="10649"/>
                  <a:pt x="3859" y="10649"/>
                </a:cubicBezTo>
                <a:cubicBezTo>
                  <a:pt x="3888" y="10649"/>
                  <a:pt x="3912" y="10601"/>
                  <a:pt x="3912" y="10544"/>
                </a:cubicBezTo>
                <a:lnTo>
                  <a:pt x="3912" y="10324"/>
                </a:lnTo>
                <a:cubicBezTo>
                  <a:pt x="3912" y="10266"/>
                  <a:pt x="3888" y="10219"/>
                  <a:pt x="3859" y="10219"/>
                </a:cubicBezTo>
                <a:close/>
                <a:moveTo>
                  <a:pt x="4709" y="10219"/>
                </a:moveTo>
                <a:cubicBezTo>
                  <a:pt x="4680" y="10219"/>
                  <a:pt x="4656" y="10266"/>
                  <a:pt x="4656" y="10324"/>
                </a:cubicBezTo>
                <a:lnTo>
                  <a:pt x="4656" y="10544"/>
                </a:lnTo>
                <a:cubicBezTo>
                  <a:pt x="4656" y="10601"/>
                  <a:pt x="4680" y="10649"/>
                  <a:pt x="4709" y="10649"/>
                </a:cubicBezTo>
                <a:cubicBezTo>
                  <a:pt x="4738" y="10649"/>
                  <a:pt x="4762" y="10601"/>
                  <a:pt x="4762" y="10544"/>
                </a:cubicBezTo>
                <a:lnTo>
                  <a:pt x="4762" y="10324"/>
                </a:lnTo>
                <a:cubicBezTo>
                  <a:pt x="4762" y="10266"/>
                  <a:pt x="4738" y="10219"/>
                  <a:pt x="4709" y="10219"/>
                </a:cubicBezTo>
                <a:close/>
                <a:moveTo>
                  <a:pt x="5023" y="10219"/>
                </a:moveTo>
                <a:cubicBezTo>
                  <a:pt x="4994" y="10219"/>
                  <a:pt x="4970" y="10266"/>
                  <a:pt x="4970" y="10324"/>
                </a:cubicBezTo>
                <a:lnTo>
                  <a:pt x="4970" y="10544"/>
                </a:lnTo>
                <a:cubicBezTo>
                  <a:pt x="4970" y="10601"/>
                  <a:pt x="4994" y="10649"/>
                  <a:pt x="5023" y="10649"/>
                </a:cubicBezTo>
                <a:cubicBezTo>
                  <a:pt x="5053" y="10649"/>
                  <a:pt x="5076" y="10601"/>
                  <a:pt x="5076" y="10544"/>
                </a:cubicBezTo>
                <a:lnTo>
                  <a:pt x="5076" y="10324"/>
                </a:lnTo>
                <a:cubicBezTo>
                  <a:pt x="5076" y="10266"/>
                  <a:pt x="5053" y="10219"/>
                  <a:pt x="5023" y="10219"/>
                </a:cubicBezTo>
                <a:close/>
                <a:moveTo>
                  <a:pt x="5873" y="10219"/>
                </a:moveTo>
                <a:cubicBezTo>
                  <a:pt x="5844" y="10219"/>
                  <a:pt x="5820" y="10266"/>
                  <a:pt x="5820" y="10324"/>
                </a:cubicBezTo>
                <a:lnTo>
                  <a:pt x="5820" y="10544"/>
                </a:lnTo>
                <a:cubicBezTo>
                  <a:pt x="5820" y="10601"/>
                  <a:pt x="5844" y="10649"/>
                  <a:pt x="5873" y="10649"/>
                </a:cubicBezTo>
                <a:cubicBezTo>
                  <a:pt x="5902" y="10649"/>
                  <a:pt x="5926" y="10601"/>
                  <a:pt x="5926" y="10544"/>
                </a:cubicBezTo>
                <a:lnTo>
                  <a:pt x="5926" y="10324"/>
                </a:lnTo>
                <a:cubicBezTo>
                  <a:pt x="5926" y="10266"/>
                  <a:pt x="5902" y="10219"/>
                  <a:pt x="5873" y="10219"/>
                </a:cubicBezTo>
                <a:close/>
                <a:moveTo>
                  <a:pt x="6188" y="10219"/>
                </a:moveTo>
                <a:cubicBezTo>
                  <a:pt x="6159" y="10219"/>
                  <a:pt x="6135" y="10266"/>
                  <a:pt x="6135" y="10324"/>
                </a:cubicBezTo>
                <a:lnTo>
                  <a:pt x="6135" y="10544"/>
                </a:lnTo>
                <a:cubicBezTo>
                  <a:pt x="6135" y="10601"/>
                  <a:pt x="6159" y="10649"/>
                  <a:pt x="6188" y="10649"/>
                </a:cubicBezTo>
                <a:cubicBezTo>
                  <a:pt x="6217" y="10649"/>
                  <a:pt x="6240" y="10601"/>
                  <a:pt x="6240" y="10544"/>
                </a:cubicBezTo>
                <a:lnTo>
                  <a:pt x="6240" y="10324"/>
                </a:lnTo>
                <a:cubicBezTo>
                  <a:pt x="6240" y="10266"/>
                  <a:pt x="6217" y="10219"/>
                  <a:pt x="6188" y="10219"/>
                </a:cubicBezTo>
                <a:close/>
                <a:moveTo>
                  <a:pt x="7036" y="10219"/>
                </a:moveTo>
                <a:cubicBezTo>
                  <a:pt x="7007" y="10219"/>
                  <a:pt x="6984" y="10266"/>
                  <a:pt x="6984" y="10324"/>
                </a:cubicBezTo>
                <a:lnTo>
                  <a:pt x="6984" y="10544"/>
                </a:lnTo>
                <a:cubicBezTo>
                  <a:pt x="6984" y="10601"/>
                  <a:pt x="7007" y="10649"/>
                  <a:pt x="7036" y="10649"/>
                </a:cubicBezTo>
                <a:cubicBezTo>
                  <a:pt x="7065" y="10649"/>
                  <a:pt x="7089" y="10601"/>
                  <a:pt x="7089" y="10544"/>
                </a:cubicBezTo>
                <a:lnTo>
                  <a:pt x="7089" y="10324"/>
                </a:lnTo>
                <a:cubicBezTo>
                  <a:pt x="7089" y="10266"/>
                  <a:pt x="7065" y="10219"/>
                  <a:pt x="7036" y="10219"/>
                </a:cubicBezTo>
                <a:close/>
                <a:moveTo>
                  <a:pt x="7351" y="10219"/>
                </a:moveTo>
                <a:cubicBezTo>
                  <a:pt x="7322" y="10219"/>
                  <a:pt x="7299" y="10266"/>
                  <a:pt x="7299" y="10324"/>
                </a:cubicBezTo>
                <a:lnTo>
                  <a:pt x="7299" y="10544"/>
                </a:lnTo>
                <a:cubicBezTo>
                  <a:pt x="7299" y="10601"/>
                  <a:pt x="7322" y="10649"/>
                  <a:pt x="7351" y="10649"/>
                </a:cubicBezTo>
                <a:cubicBezTo>
                  <a:pt x="7380" y="10649"/>
                  <a:pt x="7404" y="10601"/>
                  <a:pt x="7404" y="10544"/>
                </a:cubicBezTo>
                <a:lnTo>
                  <a:pt x="7404" y="10324"/>
                </a:lnTo>
                <a:cubicBezTo>
                  <a:pt x="7404" y="10266"/>
                  <a:pt x="7380" y="10219"/>
                  <a:pt x="7351" y="10219"/>
                </a:cubicBezTo>
                <a:close/>
                <a:moveTo>
                  <a:pt x="8201" y="10219"/>
                </a:moveTo>
                <a:cubicBezTo>
                  <a:pt x="8171" y="10219"/>
                  <a:pt x="8148" y="10266"/>
                  <a:pt x="8148" y="10324"/>
                </a:cubicBezTo>
                <a:lnTo>
                  <a:pt x="8148" y="10544"/>
                </a:lnTo>
                <a:cubicBezTo>
                  <a:pt x="8148" y="10601"/>
                  <a:pt x="8171" y="10649"/>
                  <a:pt x="8201" y="10649"/>
                </a:cubicBezTo>
                <a:cubicBezTo>
                  <a:pt x="8230" y="10649"/>
                  <a:pt x="8254" y="10601"/>
                  <a:pt x="8254" y="10544"/>
                </a:cubicBezTo>
                <a:lnTo>
                  <a:pt x="8254" y="10324"/>
                </a:lnTo>
                <a:cubicBezTo>
                  <a:pt x="8254" y="10266"/>
                  <a:pt x="8230" y="10219"/>
                  <a:pt x="8201" y="10219"/>
                </a:cubicBezTo>
                <a:close/>
                <a:moveTo>
                  <a:pt x="8515" y="10219"/>
                </a:moveTo>
                <a:cubicBezTo>
                  <a:pt x="8486" y="10219"/>
                  <a:pt x="8462" y="10266"/>
                  <a:pt x="8462" y="10324"/>
                </a:cubicBezTo>
                <a:lnTo>
                  <a:pt x="8462" y="10544"/>
                </a:lnTo>
                <a:cubicBezTo>
                  <a:pt x="8462" y="10601"/>
                  <a:pt x="8486" y="10649"/>
                  <a:pt x="8515" y="10649"/>
                </a:cubicBezTo>
                <a:cubicBezTo>
                  <a:pt x="8544" y="10649"/>
                  <a:pt x="8568" y="10601"/>
                  <a:pt x="8568" y="10544"/>
                </a:cubicBezTo>
                <a:lnTo>
                  <a:pt x="8568" y="10324"/>
                </a:lnTo>
                <a:cubicBezTo>
                  <a:pt x="8568" y="10266"/>
                  <a:pt x="8544" y="10219"/>
                  <a:pt x="8515" y="10219"/>
                </a:cubicBezTo>
                <a:close/>
                <a:moveTo>
                  <a:pt x="9365" y="10219"/>
                </a:moveTo>
                <a:cubicBezTo>
                  <a:pt x="9336" y="10219"/>
                  <a:pt x="9312" y="10266"/>
                  <a:pt x="9312" y="10324"/>
                </a:cubicBezTo>
                <a:lnTo>
                  <a:pt x="9312" y="10544"/>
                </a:lnTo>
                <a:cubicBezTo>
                  <a:pt x="9312" y="10601"/>
                  <a:pt x="9336" y="10649"/>
                  <a:pt x="9365" y="10649"/>
                </a:cubicBezTo>
                <a:cubicBezTo>
                  <a:pt x="9394" y="10649"/>
                  <a:pt x="9418" y="10601"/>
                  <a:pt x="9418" y="10544"/>
                </a:cubicBezTo>
                <a:lnTo>
                  <a:pt x="9418" y="10324"/>
                </a:lnTo>
                <a:cubicBezTo>
                  <a:pt x="9418" y="10266"/>
                  <a:pt x="9394" y="10219"/>
                  <a:pt x="9365" y="10219"/>
                </a:cubicBezTo>
                <a:close/>
                <a:moveTo>
                  <a:pt x="9679" y="10219"/>
                </a:moveTo>
                <a:cubicBezTo>
                  <a:pt x="9650" y="10219"/>
                  <a:pt x="9626" y="10266"/>
                  <a:pt x="9626" y="10324"/>
                </a:cubicBezTo>
                <a:lnTo>
                  <a:pt x="9626" y="10544"/>
                </a:lnTo>
                <a:cubicBezTo>
                  <a:pt x="9626" y="10601"/>
                  <a:pt x="9650" y="10649"/>
                  <a:pt x="9679" y="10649"/>
                </a:cubicBezTo>
                <a:cubicBezTo>
                  <a:pt x="9708" y="10649"/>
                  <a:pt x="9732" y="10601"/>
                  <a:pt x="9732" y="10544"/>
                </a:cubicBezTo>
                <a:lnTo>
                  <a:pt x="9732" y="10324"/>
                </a:lnTo>
                <a:cubicBezTo>
                  <a:pt x="9732" y="10266"/>
                  <a:pt x="9708" y="10219"/>
                  <a:pt x="9679" y="10219"/>
                </a:cubicBezTo>
                <a:close/>
                <a:moveTo>
                  <a:pt x="10529" y="10219"/>
                </a:moveTo>
                <a:cubicBezTo>
                  <a:pt x="10500" y="10219"/>
                  <a:pt x="10476" y="10266"/>
                  <a:pt x="10476" y="10324"/>
                </a:cubicBezTo>
                <a:lnTo>
                  <a:pt x="10476" y="10544"/>
                </a:lnTo>
                <a:cubicBezTo>
                  <a:pt x="10476" y="10601"/>
                  <a:pt x="10500" y="10649"/>
                  <a:pt x="10529" y="10649"/>
                </a:cubicBezTo>
                <a:cubicBezTo>
                  <a:pt x="10558" y="10649"/>
                  <a:pt x="10582" y="10601"/>
                  <a:pt x="10582" y="10544"/>
                </a:cubicBezTo>
                <a:lnTo>
                  <a:pt x="10582" y="10324"/>
                </a:lnTo>
                <a:cubicBezTo>
                  <a:pt x="10582" y="10266"/>
                  <a:pt x="10558" y="10219"/>
                  <a:pt x="10529" y="10219"/>
                </a:cubicBezTo>
                <a:close/>
                <a:moveTo>
                  <a:pt x="10844" y="10219"/>
                </a:moveTo>
                <a:cubicBezTo>
                  <a:pt x="10814" y="10219"/>
                  <a:pt x="10791" y="10266"/>
                  <a:pt x="10791" y="10324"/>
                </a:cubicBezTo>
                <a:lnTo>
                  <a:pt x="10791" y="10544"/>
                </a:lnTo>
                <a:cubicBezTo>
                  <a:pt x="10791" y="10601"/>
                  <a:pt x="10814" y="10649"/>
                  <a:pt x="10844" y="10649"/>
                </a:cubicBezTo>
                <a:cubicBezTo>
                  <a:pt x="10873" y="10649"/>
                  <a:pt x="10895" y="10601"/>
                  <a:pt x="10895" y="10544"/>
                </a:cubicBezTo>
                <a:lnTo>
                  <a:pt x="10895" y="10324"/>
                </a:lnTo>
                <a:cubicBezTo>
                  <a:pt x="10895" y="10266"/>
                  <a:pt x="10873" y="10219"/>
                  <a:pt x="10844" y="10219"/>
                </a:cubicBezTo>
                <a:close/>
                <a:moveTo>
                  <a:pt x="11692" y="10219"/>
                </a:moveTo>
                <a:cubicBezTo>
                  <a:pt x="11663" y="10219"/>
                  <a:pt x="11640" y="10266"/>
                  <a:pt x="11640" y="10324"/>
                </a:cubicBezTo>
                <a:lnTo>
                  <a:pt x="11640" y="10544"/>
                </a:lnTo>
                <a:cubicBezTo>
                  <a:pt x="11640" y="10601"/>
                  <a:pt x="11663" y="10649"/>
                  <a:pt x="11692" y="10649"/>
                </a:cubicBezTo>
                <a:cubicBezTo>
                  <a:pt x="11721" y="10649"/>
                  <a:pt x="11745" y="10601"/>
                  <a:pt x="11745" y="10544"/>
                </a:cubicBezTo>
                <a:lnTo>
                  <a:pt x="11745" y="10324"/>
                </a:lnTo>
                <a:cubicBezTo>
                  <a:pt x="11745" y="10266"/>
                  <a:pt x="11721" y="10219"/>
                  <a:pt x="11692" y="10219"/>
                </a:cubicBezTo>
                <a:close/>
                <a:moveTo>
                  <a:pt x="12007" y="10219"/>
                </a:moveTo>
                <a:cubicBezTo>
                  <a:pt x="11978" y="10219"/>
                  <a:pt x="11955" y="10266"/>
                  <a:pt x="11955" y="10324"/>
                </a:cubicBezTo>
                <a:lnTo>
                  <a:pt x="11955" y="10544"/>
                </a:lnTo>
                <a:cubicBezTo>
                  <a:pt x="11955" y="10601"/>
                  <a:pt x="11978" y="10649"/>
                  <a:pt x="12007" y="10649"/>
                </a:cubicBezTo>
                <a:cubicBezTo>
                  <a:pt x="12036" y="10649"/>
                  <a:pt x="12060" y="10601"/>
                  <a:pt x="12060" y="10544"/>
                </a:cubicBezTo>
                <a:lnTo>
                  <a:pt x="12060" y="10324"/>
                </a:lnTo>
                <a:cubicBezTo>
                  <a:pt x="12060" y="10266"/>
                  <a:pt x="12036" y="10219"/>
                  <a:pt x="12007" y="10219"/>
                </a:cubicBezTo>
                <a:close/>
                <a:moveTo>
                  <a:pt x="12856" y="10219"/>
                </a:moveTo>
                <a:cubicBezTo>
                  <a:pt x="12827" y="10219"/>
                  <a:pt x="12804" y="10266"/>
                  <a:pt x="12804" y="10324"/>
                </a:cubicBezTo>
                <a:lnTo>
                  <a:pt x="12804" y="10544"/>
                </a:lnTo>
                <a:cubicBezTo>
                  <a:pt x="12804" y="10601"/>
                  <a:pt x="12827" y="10649"/>
                  <a:pt x="12856" y="10649"/>
                </a:cubicBezTo>
                <a:cubicBezTo>
                  <a:pt x="12886" y="10649"/>
                  <a:pt x="12909" y="10601"/>
                  <a:pt x="12909" y="10544"/>
                </a:cubicBezTo>
                <a:lnTo>
                  <a:pt x="12909" y="10324"/>
                </a:lnTo>
                <a:cubicBezTo>
                  <a:pt x="12909" y="10266"/>
                  <a:pt x="12886" y="10219"/>
                  <a:pt x="12856" y="10219"/>
                </a:cubicBezTo>
                <a:close/>
                <a:moveTo>
                  <a:pt x="13171" y="10219"/>
                </a:moveTo>
                <a:cubicBezTo>
                  <a:pt x="13142" y="10219"/>
                  <a:pt x="13118" y="10266"/>
                  <a:pt x="13118" y="10324"/>
                </a:cubicBezTo>
                <a:lnTo>
                  <a:pt x="13118" y="10544"/>
                </a:lnTo>
                <a:cubicBezTo>
                  <a:pt x="13118" y="10601"/>
                  <a:pt x="13142" y="10649"/>
                  <a:pt x="13171" y="10649"/>
                </a:cubicBezTo>
                <a:cubicBezTo>
                  <a:pt x="13200" y="10649"/>
                  <a:pt x="13224" y="10601"/>
                  <a:pt x="13224" y="10544"/>
                </a:cubicBezTo>
                <a:lnTo>
                  <a:pt x="13224" y="10324"/>
                </a:lnTo>
                <a:cubicBezTo>
                  <a:pt x="13224" y="10266"/>
                  <a:pt x="13200" y="10219"/>
                  <a:pt x="13171" y="10219"/>
                </a:cubicBezTo>
                <a:close/>
                <a:moveTo>
                  <a:pt x="14021" y="10219"/>
                </a:moveTo>
                <a:cubicBezTo>
                  <a:pt x="13992" y="10219"/>
                  <a:pt x="13968" y="10266"/>
                  <a:pt x="13968" y="10324"/>
                </a:cubicBezTo>
                <a:lnTo>
                  <a:pt x="13968" y="10544"/>
                </a:lnTo>
                <a:cubicBezTo>
                  <a:pt x="13968" y="10601"/>
                  <a:pt x="13992" y="10649"/>
                  <a:pt x="14021" y="10649"/>
                </a:cubicBezTo>
                <a:cubicBezTo>
                  <a:pt x="14050" y="10649"/>
                  <a:pt x="14074" y="10601"/>
                  <a:pt x="14074" y="10544"/>
                </a:cubicBezTo>
                <a:lnTo>
                  <a:pt x="14074" y="10324"/>
                </a:lnTo>
                <a:cubicBezTo>
                  <a:pt x="14074" y="10266"/>
                  <a:pt x="14050" y="10219"/>
                  <a:pt x="14021" y="10219"/>
                </a:cubicBezTo>
                <a:close/>
                <a:moveTo>
                  <a:pt x="14335" y="10219"/>
                </a:moveTo>
                <a:cubicBezTo>
                  <a:pt x="14306" y="10219"/>
                  <a:pt x="14282" y="10266"/>
                  <a:pt x="14282" y="10324"/>
                </a:cubicBezTo>
                <a:lnTo>
                  <a:pt x="14282" y="10544"/>
                </a:lnTo>
                <a:cubicBezTo>
                  <a:pt x="14282" y="10601"/>
                  <a:pt x="14306" y="10649"/>
                  <a:pt x="14335" y="10649"/>
                </a:cubicBezTo>
                <a:cubicBezTo>
                  <a:pt x="14364" y="10649"/>
                  <a:pt x="14388" y="10601"/>
                  <a:pt x="14388" y="10544"/>
                </a:cubicBezTo>
                <a:lnTo>
                  <a:pt x="14388" y="10324"/>
                </a:lnTo>
                <a:cubicBezTo>
                  <a:pt x="14388" y="10266"/>
                  <a:pt x="14364" y="10219"/>
                  <a:pt x="14335" y="10219"/>
                </a:cubicBezTo>
                <a:close/>
                <a:moveTo>
                  <a:pt x="15185" y="10219"/>
                </a:moveTo>
                <a:cubicBezTo>
                  <a:pt x="15156" y="10219"/>
                  <a:pt x="15132" y="10266"/>
                  <a:pt x="15132" y="10324"/>
                </a:cubicBezTo>
                <a:lnTo>
                  <a:pt x="15132" y="10544"/>
                </a:lnTo>
                <a:cubicBezTo>
                  <a:pt x="15132" y="10601"/>
                  <a:pt x="15156" y="10649"/>
                  <a:pt x="15185" y="10649"/>
                </a:cubicBezTo>
                <a:cubicBezTo>
                  <a:pt x="15214" y="10649"/>
                  <a:pt x="15237" y="10601"/>
                  <a:pt x="15237" y="10544"/>
                </a:cubicBezTo>
                <a:lnTo>
                  <a:pt x="15237" y="10324"/>
                </a:lnTo>
                <a:cubicBezTo>
                  <a:pt x="15237" y="10266"/>
                  <a:pt x="15214" y="10219"/>
                  <a:pt x="15185" y="10219"/>
                </a:cubicBezTo>
                <a:close/>
                <a:moveTo>
                  <a:pt x="15500" y="10219"/>
                </a:moveTo>
                <a:cubicBezTo>
                  <a:pt x="15470" y="10219"/>
                  <a:pt x="15447" y="10266"/>
                  <a:pt x="15447" y="10324"/>
                </a:cubicBezTo>
                <a:lnTo>
                  <a:pt x="15447" y="10544"/>
                </a:lnTo>
                <a:cubicBezTo>
                  <a:pt x="15447" y="10601"/>
                  <a:pt x="15470" y="10649"/>
                  <a:pt x="15500" y="10649"/>
                </a:cubicBezTo>
                <a:cubicBezTo>
                  <a:pt x="15529" y="10649"/>
                  <a:pt x="15551" y="10601"/>
                  <a:pt x="15551" y="10544"/>
                </a:cubicBezTo>
                <a:lnTo>
                  <a:pt x="15551" y="10324"/>
                </a:lnTo>
                <a:cubicBezTo>
                  <a:pt x="15551" y="10266"/>
                  <a:pt x="15529" y="10219"/>
                  <a:pt x="15500" y="10219"/>
                </a:cubicBezTo>
                <a:close/>
                <a:moveTo>
                  <a:pt x="16349" y="10219"/>
                </a:moveTo>
                <a:cubicBezTo>
                  <a:pt x="16320" y="10219"/>
                  <a:pt x="16296" y="10266"/>
                  <a:pt x="16296" y="10324"/>
                </a:cubicBezTo>
                <a:lnTo>
                  <a:pt x="16296" y="10544"/>
                </a:lnTo>
                <a:cubicBezTo>
                  <a:pt x="16296" y="10601"/>
                  <a:pt x="16320" y="10649"/>
                  <a:pt x="16349" y="10649"/>
                </a:cubicBezTo>
                <a:cubicBezTo>
                  <a:pt x="16378" y="10649"/>
                  <a:pt x="16401" y="10601"/>
                  <a:pt x="16401" y="10544"/>
                </a:cubicBezTo>
                <a:lnTo>
                  <a:pt x="16401" y="10324"/>
                </a:lnTo>
                <a:cubicBezTo>
                  <a:pt x="16401" y="10266"/>
                  <a:pt x="16378" y="10219"/>
                  <a:pt x="16349" y="10219"/>
                </a:cubicBezTo>
                <a:close/>
                <a:moveTo>
                  <a:pt x="16663" y="10219"/>
                </a:moveTo>
                <a:cubicBezTo>
                  <a:pt x="16634" y="10219"/>
                  <a:pt x="16611" y="10266"/>
                  <a:pt x="16611" y="10324"/>
                </a:cubicBezTo>
                <a:lnTo>
                  <a:pt x="16611" y="10544"/>
                </a:lnTo>
                <a:cubicBezTo>
                  <a:pt x="16611" y="10601"/>
                  <a:pt x="16634" y="10649"/>
                  <a:pt x="16663" y="10649"/>
                </a:cubicBezTo>
                <a:cubicBezTo>
                  <a:pt x="16692" y="10649"/>
                  <a:pt x="16716" y="10601"/>
                  <a:pt x="16716" y="10544"/>
                </a:cubicBezTo>
                <a:lnTo>
                  <a:pt x="16716" y="10324"/>
                </a:lnTo>
                <a:cubicBezTo>
                  <a:pt x="16716" y="10266"/>
                  <a:pt x="16692" y="10219"/>
                  <a:pt x="16663" y="10219"/>
                </a:cubicBezTo>
                <a:close/>
                <a:moveTo>
                  <a:pt x="17512" y="10219"/>
                </a:moveTo>
                <a:cubicBezTo>
                  <a:pt x="17483" y="10219"/>
                  <a:pt x="17459" y="10266"/>
                  <a:pt x="17459" y="10324"/>
                </a:cubicBezTo>
                <a:lnTo>
                  <a:pt x="17459" y="10544"/>
                </a:lnTo>
                <a:cubicBezTo>
                  <a:pt x="17459" y="10601"/>
                  <a:pt x="17483" y="10649"/>
                  <a:pt x="17512" y="10649"/>
                </a:cubicBezTo>
                <a:cubicBezTo>
                  <a:pt x="17541" y="10649"/>
                  <a:pt x="17565" y="10601"/>
                  <a:pt x="17565" y="10544"/>
                </a:cubicBezTo>
                <a:lnTo>
                  <a:pt x="17565" y="10324"/>
                </a:lnTo>
                <a:cubicBezTo>
                  <a:pt x="17565" y="10266"/>
                  <a:pt x="17541" y="10219"/>
                  <a:pt x="17512" y="10219"/>
                </a:cubicBezTo>
                <a:close/>
                <a:moveTo>
                  <a:pt x="17827" y="10219"/>
                </a:moveTo>
                <a:cubicBezTo>
                  <a:pt x="17798" y="10219"/>
                  <a:pt x="17774" y="10266"/>
                  <a:pt x="17774" y="10324"/>
                </a:cubicBezTo>
                <a:lnTo>
                  <a:pt x="17774" y="10544"/>
                </a:lnTo>
                <a:cubicBezTo>
                  <a:pt x="17774" y="10601"/>
                  <a:pt x="17798" y="10649"/>
                  <a:pt x="17827" y="10649"/>
                </a:cubicBezTo>
                <a:cubicBezTo>
                  <a:pt x="17856" y="10649"/>
                  <a:pt x="17880" y="10601"/>
                  <a:pt x="17880" y="10544"/>
                </a:cubicBezTo>
                <a:lnTo>
                  <a:pt x="17880" y="10324"/>
                </a:lnTo>
                <a:cubicBezTo>
                  <a:pt x="17880" y="10266"/>
                  <a:pt x="17856" y="10219"/>
                  <a:pt x="17827" y="10219"/>
                </a:cubicBezTo>
                <a:close/>
                <a:moveTo>
                  <a:pt x="18677" y="10219"/>
                </a:moveTo>
                <a:cubicBezTo>
                  <a:pt x="18648" y="10219"/>
                  <a:pt x="18624" y="10266"/>
                  <a:pt x="18624" y="10324"/>
                </a:cubicBezTo>
                <a:lnTo>
                  <a:pt x="18624" y="10544"/>
                </a:lnTo>
                <a:cubicBezTo>
                  <a:pt x="18624" y="10601"/>
                  <a:pt x="18648" y="10649"/>
                  <a:pt x="18677" y="10649"/>
                </a:cubicBezTo>
                <a:cubicBezTo>
                  <a:pt x="18706" y="10649"/>
                  <a:pt x="18730" y="10601"/>
                  <a:pt x="18730" y="10544"/>
                </a:cubicBezTo>
                <a:lnTo>
                  <a:pt x="18730" y="10324"/>
                </a:lnTo>
                <a:cubicBezTo>
                  <a:pt x="18730" y="10266"/>
                  <a:pt x="18706" y="10219"/>
                  <a:pt x="18677" y="10219"/>
                </a:cubicBezTo>
                <a:close/>
                <a:moveTo>
                  <a:pt x="18991" y="10219"/>
                </a:moveTo>
                <a:cubicBezTo>
                  <a:pt x="18962" y="10219"/>
                  <a:pt x="18938" y="10266"/>
                  <a:pt x="18938" y="10324"/>
                </a:cubicBezTo>
                <a:lnTo>
                  <a:pt x="18938" y="10544"/>
                </a:lnTo>
                <a:cubicBezTo>
                  <a:pt x="18938" y="10601"/>
                  <a:pt x="18962" y="10649"/>
                  <a:pt x="18991" y="10649"/>
                </a:cubicBezTo>
                <a:cubicBezTo>
                  <a:pt x="19020" y="10649"/>
                  <a:pt x="19044" y="10601"/>
                  <a:pt x="19044" y="10544"/>
                </a:cubicBezTo>
                <a:lnTo>
                  <a:pt x="19044" y="10324"/>
                </a:lnTo>
                <a:cubicBezTo>
                  <a:pt x="19044" y="10266"/>
                  <a:pt x="19020" y="10219"/>
                  <a:pt x="18991" y="10219"/>
                </a:cubicBezTo>
                <a:close/>
                <a:moveTo>
                  <a:pt x="19841" y="10219"/>
                </a:moveTo>
                <a:cubicBezTo>
                  <a:pt x="19812" y="10219"/>
                  <a:pt x="19788" y="10266"/>
                  <a:pt x="19788" y="10324"/>
                </a:cubicBezTo>
                <a:lnTo>
                  <a:pt x="19788" y="10544"/>
                </a:lnTo>
                <a:cubicBezTo>
                  <a:pt x="19788" y="10601"/>
                  <a:pt x="19812" y="10649"/>
                  <a:pt x="19841" y="10649"/>
                </a:cubicBezTo>
                <a:cubicBezTo>
                  <a:pt x="19870" y="10649"/>
                  <a:pt x="19894" y="10601"/>
                  <a:pt x="19894" y="10544"/>
                </a:cubicBezTo>
                <a:lnTo>
                  <a:pt x="19894" y="10324"/>
                </a:lnTo>
                <a:cubicBezTo>
                  <a:pt x="19894" y="10266"/>
                  <a:pt x="19870" y="10219"/>
                  <a:pt x="19841" y="10219"/>
                </a:cubicBezTo>
                <a:close/>
                <a:moveTo>
                  <a:pt x="20155" y="10219"/>
                </a:moveTo>
                <a:cubicBezTo>
                  <a:pt x="20126" y="10219"/>
                  <a:pt x="20102" y="10266"/>
                  <a:pt x="20102" y="10324"/>
                </a:cubicBezTo>
                <a:lnTo>
                  <a:pt x="20102" y="10544"/>
                </a:lnTo>
                <a:cubicBezTo>
                  <a:pt x="20102" y="10601"/>
                  <a:pt x="20126" y="10649"/>
                  <a:pt x="20155" y="10649"/>
                </a:cubicBezTo>
                <a:cubicBezTo>
                  <a:pt x="20184" y="10649"/>
                  <a:pt x="20207" y="10601"/>
                  <a:pt x="20207" y="10544"/>
                </a:cubicBezTo>
                <a:lnTo>
                  <a:pt x="20207" y="10324"/>
                </a:lnTo>
                <a:cubicBezTo>
                  <a:pt x="20207" y="10266"/>
                  <a:pt x="20184" y="10219"/>
                  <a:pt x="20155" y="10219"/>
                </a:cubicBezTo>
                <a:close/>
                <a:moveTo>
                  <a:pt x="21004" y="10219"/>
                </a:moveTo>
                <a:cubicBezTo>
                  <a:pt x="20975" y="10219"/>
                  <a:pt x="20952" y="10266"/>
                  <a:pt x="20952" y="10324"/>
                </a:cubicBezTo>
                <a:lnTo>
                  <a:pt x="20952" y="10544"/>
                </a:lnTo>
                <a:cubicBezTo>
                  <a:pt x="20952" y="10601"/>
                  <a:pt x="20975" y="10649"/>
                  <a:pt x="21004" y="10649"/>
                </a:cubicBezTo>
                <a:cubicBezTo>
                  <a:pt x="21033" y="10649"/>
                  <a:pt x="21057" y="10601"/>
                  <a:pt x="21057" y="10544"/>
                </a:cubicBezTo>
                <a:lnTo>
                  <a:pt x="21057" y="10324"/>
                </a:lnTo>
                <a:cubicBezTo>
                  <a:pt x="21057" y="10266"/>
                  <a:pt x="21033" y="10219"/>
                  <a:pt x="21004" y="10219"/>
                </a:cubicBezTo>
                <a:close/>
                <a:moveTo>
                  <a:pt x="21319" y="10219"/>
                </a:moveTo>
                <a:cubicBezTo>
                  <a:pt x="21289" y="10219"/>
                  <a:pt x="21267" y="10266"/>
                  <a:pt x="21267" y="10324"/>
                </a:cubicBezTo>
                <a:lnTo>
                  <a:pt x="21267" y="10544"/>
                </a:lnTo>
                <a:cubicBezTo>
                  <a:pt x="21267" y="10601"/>
                  <a:pt x="21289" y="10649"/>
                  <a:pt x="21319" y="10649"/>
                </a:cubicBezTo>
                <a:cubicBezTo>
                  <a:pt x="21348" y="10649"/>
                  <a:pt x="21372" y="10601"/>
                  <a:pt x="21372" y="10544"/>
                </a:cubicBezTo>
                <a:lnTo>
                  <a:pt x="21372" y="10324"/>
                </a:lnTo>
                <a:cubicBezTo>
                  <a:pt x="21372" y="10266"/>
                  <a:pt x="21348" y="10219"/>
                  <a:pt x="21319" y="10219"/>
                </a:cubicBezTo>
                <a:close/>
                <a:moveTo>
                  <a:pt x="281" y="10949"/>
                </a:moveTo>
                <a:cubicBezTo>
                  <a:pt x="252" y="10949"/>
                  <a:pt x="228" y="10996"/>
                  <a:pt x="228" y="11054"/>
                </a:cubicBezTo>
                <a:lnTo>
                  <a:pt x="228" y="11274"/>
                </a:lnTo>
                <a:cubicBezTo>
                  <a:pt x="228" y="11331"/>
                  <a:pt x="252" y="11379"/>
                  <a:pt x="281" y="11379"/>
                </a:cubicBezTo>
                <a:cubicBezTo>
                  <a:pt x="311" y="11379"/>
                  <a:pt x="334" y="11331"/>
                  <a:pt x="334" y="11274"/>
                </a:cubicBezTo>
                <a:lnTo>
                  <a:pt x="334" y="11054"/>
                </a:lnTo>
                <a:cubicBezTo>
                  <a:pt x="334" y="10996"/>
                  <a:pt x="311" y="10949"/>
                  <a:pt x="281" y="10949"/>
                </a:cubicBezTo>
                <a:close/>
                <a:moveTo>
                  <a:pt x="596" y="10949"/>
                </a:moveTo>
                <a:cubicBezTo>
                  <a:pt x="567" y="10949"/>
                  <a:pt x="543" y="10996"/>
                  <a:pt x="543" y="11054"/>
                </a:cubicBezTo>
                <a:lnTo>
                  <a:pt x="543" y="11274"/>
                </a:lnTo>
                <a:cubicBezTo>
                  <a:pt x="543" y="11331"/>
                  <a:pt x="567" y="11379"/>
                  <a:pt x="596" y="11379"/>
                </a:cubicBezTo>
                <a:cubicBezTo>
                  <a:pt x="625" y="11379"/>
                  <a:pt x="649" y="11331"/>
                  <a:pt x="649" y="11274"/>
                </a:cubicBezTo>
                <a:lnTo>
                  <a:pt x="649" y="11054"/>
                </a:lnTo>
                <a:cubicBezTo>
                  <a:pt x="649" y="10996"/>
                  <a:pt x="625" y="10949"/>
                  <a:pt x="596" y="10949"/>
                </a:cubicBezTo>
                <a:close/>
                <a:moveTo>
                  <a:pt x="1446" y="10949"/>
                </a:moveTo>
                <a:cubicBezTo>
                  <a:pt x="1417" y="10949"/>
                  <a:pt x="1393" y="10996"/>
                  <a:pt x="1393" y="11054"/>
                </a:cubicBezTo>
                <a:lnTo>
                  <a:pt x="1393" y="11274"/>
                </a:lnTo>
                <a:cubicBezTo>
                  <a:pt x="1393" y="11331"/>
                  <a:pt x="1417" y="11379"/>
                  <a:pt x="1446" y="11379"/>
                </a:cubicBezTo>
                <a:cubicBezTo>
                  <a:pt x="1475" y="11379"/>
                  <a:pt x="1499" y="11331"/>
                  <a:pt x="1499" y="11274"/>
                </a:cubicBezTo>
                <a:lnTo>
                  <a:pt x="1499" y="11054"/>
                </a:lnTo>
                <a:cubicBezTo>
                  <a:pt x="1499" y="10996"/>
                  <a:pt x="1475" y="10949"/>
                  <a:pt x="1446" y="10949"/>
                </a:cubicBezTo>
                <a:close/>
                <a:moveTo>
                  <a:pt x="1760" y="10949"/>
                </a:moveTo>
                <a:cubicBezTo>
                  <a:pt x="1731" y="10949"/>
                  <a:pt x="1707" y="10996"/>
                  <a:pt x="1707" y="11054"/>
                </a:cubicBezTo>
                <a:lnTo>
                  <a:pt x="1707" y="11274"/>
                </a:lnTo>
                <a:cubicBezTo>
                  <a:pt x="1707" y="11331"/>
                  <a:pt x="1731" y="11379"/>
                  <a:pt x="1760" y="11379"/>
                </a:cubicBezTo>
                <a:cubicBezTo>
                  <a:pt x="1789" y="11379"/>
                  <a:pt x="1813" y="11331"/>
                  <a:pt x="1813" y="11274"/>
                </a:cubicBezTo>
                <a:lnTo>
                  <a:pt x="1813" y="11054"/>
                </a:lnTo>
                <a:cubicBezTo>
                  <a:pt x="1813" y="10996"/>
                  <a:pt x="1789" y="10949"/>
                  <a:pt x="1760" y="10949"/>
                </a:cubicBezTo>
                <a:close/>
                <a:moveTo>
                  <a:pt x="2610" y="10949"/>
                </a:moveTo>
                <a:cubicBezTo>
                  <a:pt x="2581" y="10949"/>
                  <a:pt x="2557" y="10996"/>
                  <a:pt x="2557" y="11054"/>
                </a:cubicBezTo>
                <a:lnTo>
                  <a:pt x="2557" y="11274"/>
                </a:lnTo>
                <a:cubicBezTo>
                  <a:pt x="2557" y="11331"/>
                  <a:pt x="2581" y="11379"/>
                  <a:pt x="2610" y="11379"/>
                </a:cubicBezTo>
                <a:cubicBezTo>
                  <a:pt x="2639" y="11379"/>
                  <a:pt x="2662" y="11331"/>
                  <a:pt x="2662" y="11274"/>
                </a:cubicBezTo>
                <a:lnTo>
                  <a:pt x="2662" y="11054"/>
                </a:lnTo>
                <a:cubicBezTo>
                  <a:pt x="2662" y="10996"/>
                  <a:pt x="2639" y="10949"/>
                  <a:pt x="2610" y="10949"/>
                </a:cubicBezTo>
                <a:close/>
                <a:moveTo>
                  <a:pt x="2924" y="10949"/>
                </a:moveTo>
                <a:cubicBezTo>
                  <a:pt x="2895" y="10949"/>
                  <a:pt x="2871" y="10996"/>
                  <a:pt x="2871" y="11054"/>
                </a:cubicBezTo>
                <a:lnTo>
                  <a:pt x="2871" y="11274"/>
                </a:lnTo>
                <a:cubicBezTo>
                  <a:pt x="2871" y="11331"/>
                  <a:pt x="2895" y="11379"/>
                  <a:pt x="2924" y="11379"/>
                </a:cubicBezTo>
                <a:cubicBezTo>
                  <a:pt x="2954" y="11379"/>
                  <a:pt x="2976" y="11331"/>
                  <a:pt x="2976" y="11274"/>
                </a:cubicBezTo>
                <a:lnTo>
                  <a:pt x="2976" y="11054"/>
                </a:lnTo>
                <a:cubicBezTo>
                  <a:pt x="2976" y="10996"/>
                  <a:pt x="2954" y="10949"/>
                  <a:pt x="2924" y="10949"/>
                </a:cubicBezTo>
                <a:close/>
                <a:moveTo>
                  <a:pt x="3773" y="10949"/>
                </a:moveTo>
                <a:cubicBezTo>
                  <a:pt x="3744" y="10949"/>
                  <a:pt x="3721" y="10996"/>
                  <a:pt x="3721" y="11054"/>
                </a:cubicBezTo>
                <a:lnTo>
                  <a:pt x="3721" y="11274"/>
                </a:lnTo>
                <a:cubicBezTo>
                  <a:pt x="3721" y="11331"/>
                  <a:pt x="3744" y="11379"/>
                  <a:pt x="3773" y="11379"/>
                </a:cubicBezTo>
                <a:cubicBezTo>
                  <a:pt x="3802" y="11379"/>
                  <a:pt x="3826" y="11331"/>
                  <a:pt x="3826" y="11274"/>
                </a:cubicBezTo>
                <a:lnTo>
                  <a:pt x="3826" y="11054"/>
                </a:lnTo>
                <a:cubicBezTo>
                  <a:pt x="3826" y="10996"/>
                  <a:pt x="3802" y="10949"/>
                  <a:pt x="3773" y="10949"/>
                </a:cubicBezTo>
                <a:close/>
                <a:moveTo>
                  <a:pt x="4088" y="10949"/>
                </a:moveTo>
                <a:cubicBezTo>
                  <a:pt x="4058" y="10949"/>
                  <a:pt x="4035" y="10996"/>
                  <a:pt x="4035" y="11054"/>
                </a:cubicBezTo>
                <a:lnTo>
                  <a:pt x="4035" y="11274"/>
                </a:lnTo>
                <a:cubicBezTo>
                  <a:pt x="4035" y="11331"/>
                  <a:pt x="4058" y="11379"/>
                  <a:pt x="4088" y="11379"/>
                </a:cubicBezTo>
                <a:cubicBezTo>
                  <a:pt x="4117" y="11379"/>
                  <a:pt x="4141" y="11331"/>
                  <a:pt x="4141" y="11274"/>
                </a:cubicBezTo>
                <a:lnTo>
                  <a:pt x="4141" y="11054"/>
                </a:lnTo>
                <a:cubicBezTo>
                  <a:pt x="4141" y="10996"/>
                  <a:pt x="4117" y="10949"/>
                  <a:pt x="4088" y="10949"/>
                </a:cubicBezTo>
                <a:close/>
                <a:moveTo>
                  <a:pt x="4937" y="10949"/>
                </a:moveTo>
                <a:cubicBezTo>
                  <a:pt x="4908" y="10949"/>
                  <a:pt x="4884" y="10996"/>
                  <a:pt x="4884" y="11054"/>
                </a:cubicBezTo>
                <a:lnTo>
                  <a:pt x="4884" y="11274"/>
                </a:lnTo>
                <a:cubicBezTo>
                  <a:pt x="4884" y="11331"/>
                  <a:pt x="4908" y="11379"/>
                  <a:pt x="4937" y="11379"/>
                </a:cubicBezTo>
                <a:cubicBezTo>
                  <a:pt x="4966" y="11379"/>
                  <a:pt x="4990" y="11331"/>
                  <a:pt x="4990" y="11274"/>
                </a:cubicBezTo>
                <a:lnTo>
                  <a:pt x="4990" y="11054"/>
                </a:lnTo>
                <a:cubicBezTo>
                  <a:pt x="4990" y="10996"/>
                  <a:pt x="4966" y="10949"/>
                  <a:pt x="4937" y="10949"/>
                </a:cubicBezTo>
                <a:close/>
                <a:moveTo>
                  <a:pt x="5252" y="10949"/>
                </a:moveTo>
                <a:cubicBezTo>
                  <a:pt x="5223" y="10949"/>
                  <a:pt x="5199" y="10996"/>
                  <a:pt x="5199" y="11054"/>
                </a:cubicBezTo>
                <a:lnTo>
                  <a:pt x="5199" y="11274"/>
                </a:lnTo>
                <a:cubicBezTo>
                  <a:pt x="5199" y="11331"/>
                  <a:pt x="5223" y="11379"/>
                  <a:pt x="5252" y="11379"/>
                </a:cubicBezTo>
                <a:cubicBezTo>
                  <a:pt x="5281" y="11379"/>
                  <a:pt x="5305" y="11331"/>
                  <a:pt x="5305" y="11274"/>
                </a:cubicBezTo>
                <a:lnTo>
                  <a:pt x="5305" y="11054"/>
                </a:lnTo>
                <a:cubicBezTo>
                  <a:pt x="5305" y="10996"/>
                  <a:pt x="5281" y="10949"/>
                  <a:pt x="5252" y="10949"/>
                </a:cubicBezTo>
                <a:close/>
                <a:moveTo>
                  <a:pt x="6102" y="10949"/>
                </a:moveTo>
                <a:cubicBezTo>
                  <a:pt x="6072" y="10949"/>
                  <a:pt x="6049" y="10996"/>
                  <a:pt x="6049" y="11054"/>
                </a:cubicBezTo>
                <a:lnTo>
                  <a:pt x="6049" y="11274"/>
                </a:lnTo>
                <a:cubicBezTo>
                  <a:pt x="6049" y="11331"/>
                  <a:pt x="6072" y="11379"/>
                  <a:pt x="6102" y="11379"/>
                </a:cubicBezTo>
                <a:cubicBezTo>
                  <a:pt x="6131" y="11379"/>
                  <a:pt x="6155" y="11331"/>
                  <a:pt x="6155" y="11274"/>
                </a:cubicBezTo>
                <a:lnTo>
                  <a:pt x="6155" y="11054"/>
                </a:lnTo>
                <a:cubicBezTo>
                  <a:pt x="6155" y="10996"/>
                  <a:pt x="6131" y="10949"/>
                  <a:pt x="6102" y="10949"/>
                </a:cubicBezTo>
                <a:close/>
                <a:moveTo>
                  <a:pt x="6416" y="10949"/>
                </a:moveTo>
                <a:cubicBezTo>
                  <a:pt x="6387" y="10949"/>
                  <a:pt x="6363" y="10996"/>
                  <a:pt x="6363" y="11054"/>
                </a:cubicBezTo>
                <a:lnTo>
                  <a:pt x="6363" y="11274"/>
                </a:lnTo>
                <a:cubicBezTo>
                  <a:pt x="6363" y="11331"/>
                  <a:pt x="6387" y="11379"/>
                  <a:pt x="6416" y="11379"/>
                </a:cubicBezTo>
                <a:cubicBezTo>
                  <a:pt x="6445" y="11379"/>
                  <a:pt x="6469" y="11331"/>
                  <a:pt x="6469" y="11274"/>
                </a:cubicBezTo>
                <a:lnTo>
                  <a:pt x="6469" y="11054"/>
                </a:lnTo>
                <a:cubicBezTo>
                  <a:pt x="6469" y="10996"/>
                  <a:pt x="6445" y="10949"/>
                  <a:pt x="6416" y="10949"/>
                </a:cubicBezTo>
                <a:close/>
                <a:moveTo>
                  <a:pt x="7266" y="10949"/>
                </a:moveTo>
                <a:cubicBezTo>
                  <a:pt x="7237" y="10949"/>
                  <a:pt x="7213" y="10996"/>
                  <a:pt x="7213" y="11054"/>
                </a:cubicBezTo>
                <a:lnTo>
                  <a:pt x="7213" y="11274"/>
                </a:lnTo>
                <a:cubicBezTo>
                  <a:pt x="7213" y="11331"/>
                  <a:pt x="7237" y="11379"/>
                  <a:pt x="7266" y="11379"/>
                </a:cubicBezTo>
                <a:cubicBezTo>
                  <a:pt x="7295" y="11379"/>
                  <a:pt x="7318" y="11331"/>
                  <a:pt x="7318" y="11274"/>
                </a:cubicBezTo>
                <a:lnTo>
                  <a:pt x="7318" y="11054"/>
                </a:lnTo>
                <a:cubicBezTo>
                  <a:pt x="7318" y="10996"/>
                  <a:pt x="7295" y="10949"/>
                  <a:pt x="7266" y="10949"/>
                </a:cubicBezTo>
                <a:close/>
                <a:moveTo>
                  <a:pt x="7580" y="10949"/>
                </a:moveTo>
                <a:cubicBezTo>
                  <a:pt x="7551" y="10949"/>
                  <a:pt x="7527" y="10996"/>
                  <a:pt x="7527" y="11054"/>
                </a:cubicBezTo>
                <a:lnTo>
                  <a:pt x="7527" y="11274"/>
                </a:lnTo>
                <a:cubicBezTo>
                  <a:pt x="7527" y="11331"/>
                  <a:pt x="7551" y="11379"/>
                  <a:pt x="7580" y="11379"/>
                </a:cubicBezTo>
                <a:cubicBezTo>
                  <a:pt x="7609" y="11379"/>
                  <a:pt x="7632" y="11331"/>
                  <a:pt x="7632" y="11274"/>
                </a:cubicBezTo>
                <a:lnTo>
                  <a:pt x="7632" y="11054"/>
                </a:lnTo>
                <a:cubicBezTo>
                  <a:pt x="7632" y="10996"/>
                  <a:pt x="7609" y="10949"/>
                  <a:pt x="7580" y="10949"/>
                </a:cubicBezTo>
                <a:close/>
                <a:moveTo>
                  <a:pt x="8429" y="10949"/>
                </a:moveTo>
                <a:cubicBezTo>
                  <a:pt x="8400" y="10949"/>
                  <a:pt x="8377" y="10996"/>
                  <a:pt x="8377" y="11054"/>
                </a:cubicBezTo>
                <a:lnTo>
                  <a:pt x="8377" y="11274"/>
                </a:lnTo>
                <a:cubicBezTo>
                  <a:pt x="8377" y="11331"/>
                  <a:pt x="8400" y="11379"/>
                  <a:pt x="8429" y="11379"/>
                </a:cubicBezTo>
                <a:cubicBezTo>
                  <a:pt x="8458" y="11379"/>
                  <a:pt x="8482" y="11331"/>
                  <a:pt x="8482" y="11274"/>
                </a:cubicBezTo>
                <a:lnTo>
                  <a:pt x="8482" y="11054"/>
                </a:lnTo>
                <a:cubicBezTo>
                  <a:pt x="8482" y="10996"/>
                  <a:pt x="8458" y="10949"/>
                  <a:pt x="8429" y="10949"/>
                </a:cubicBezTo>
                <a:close/>
                <a:moveTo>
                  <a:pt x="8744" y="10949"/>
                </a:moveTo>
                <a:cubicBezTo>
                  <a:pt x="8714" y="10949"/>
                  <a:pt x="8691" y="10996"/>
                  <a:pt x="8691" y="11054"/>
                </a:cubicBezTo>
                <a:lnTo>
                  <a:pt x="8691" y="11274"/>
                </a:lnTo>
                <a:cubicBezTo>
                  <a:pt x="8691" y="11331"/>
                  <a:pt x="8714" y="11379"/>
                  <a:pt x="8744" y="11379"/>
                </a:cubicBezTo>
                <a:cubicBezTo>
                  <a:pt x="8773" y="11379"/>
                  <a:pt x="8796" y="11331"/>
                  <a:pt x="8796" y="11274"/>
                </a:cubicBezTo>
                <a:lnTo>
                  <a:pt x="8796" y="11054"/>
                </a:lnTo>
                <a:cubicBezTo>
                  <a:pt x="8796" y="10996"/>
                  <a:pt x="8773" y="10949"/>
                  <a:pt x="8744" y="10949"/>
                </a:cubicBezTo>
                <a:close/>
                <a:moveTo>
                  <a:pt x="9593" y="10949"/>
                </a:moveTo>
                <a:cubicBezTo>
                  <a:pt x="9564" y="10949"/>
                  <a:pt x="9540" y="10996"/>
                  <a:pt x="9540" y="11054"/>
                </a:cubicBezTo>
                <a:lnTo>
                  <a:pt x="9540" y="11274"/>
                </a:lnTo>
                <a:cubicBezTo>
                  <a:pt x="9540" y="11331"/>
                  <a:pt x="9564" y="11379"/>
                  <a:pt x="9593" y="11379"/>
                </a:cubicBezTo>
                <a:cubicBezTo>
                  <a:pt x="9622" y="11379"/>
                  <a:pt x="9646" y="11331"/>
                  <a:pt x="9646" y="11274"/>
                </a:cubicBezTo>
                <a:lnTo>
                  <a:pt x="9646" y="11054"/>
                </a:lnTo>
                <a:cubicBezTo>
                  <a:pt x="9646" y="10996"/>
                  <a:pt x="9622" y="10949"/>
                  <a:pt x="9593" y="10949"/>
                </a:cubicBezTo>
                <a:close/>
                <a:moveTo>
                  <a:pt x="9908" y="10949"/>
                </a:moveTo>
                <a:cubicBezTo>
                  <a:pt x="9879" y="10949"/>
                  <a:pt x="9855" y="10996"/>
                  <a:pt x="9855" y="11054"/>
                </a:cubicBezTo>
                <a:lnTo>
                  <a:pt x="9855" y="11274"/>
                </a:lnTo>
                <a:cubicBezTo>
                  <a:pt x="9855" y="11331"/>
                  <a:pt x="9879" y="11379"/>
                  <a:pt x="9908" y="11379"/>
                </a:cubicBezTo>
                <a:cubicBezTo>
                  <a:pt x="9937" y="11379"/>
                  <a:pt x="9961" y="11331"/>
                  <a:pt x="9961" y="11274"/>
                </a:cubicBezTo>
                <a:lnTo>
                  <a:pt x="9961" y="11054"/>
                </a:lnTo>
                <a:cubicBezTo>
                  <a:pt x="9961" y="10996"/>
                  <a:pt x="9937" y="10949"/>
                  <a:pt x="9908" y="10949"/>
                </a:cubicBezTo>
                <a:close/>
                <a:moveTo>
                  <a:pt x="10758" y="10949"/>
                </a:moveTo>
                <a:cubicBezTo>
                  <a:pt x="10728" y="10949"/>
                  <a:pt x="10705" y="10996"/>
                  <a:pt x="10705" y="11054"/>
                </a:cubicBezTo>
                <a:lnTo>
                  <a:pt x="10705" y="11274"/>
                </a:lnTo>
                <a:cubicBezTo>
                  <a:pt x="10705" y="11331"/>
                  <a:pt x="10728" y="11379"/>
                  <a:pt x="10758" y="11379"/>
                </a:cubicBezTo>
                <a:cubicBezTo>
                  <a:pt x="10787" y="11379"/>
                  <a:pt x="10810" y="11331"/>
                  <a:pt x="10810" y="11274"/>
                </a:cubicBezTo>
                <a:lnTo>
                  <a:pt x="10810" y="11054"/>
                </a:lnTo>
                <a:cubicBezTo>
                  <a:pt x="10810" y="10996"/>
                  <a:pt x="10787" y="10949"/>
                  <a:pt x="10758" y="10949"/>
                </a:cubicBezTo>
                <a:close/>
                <a:moveTo>
                  <a:pt x="11072" y="10949"/>
                </a:moveTo>
                <a:cubicBezTo>
                  <a:pt x="11043" y="10949"/>
                  <a:pt x="11019" y="10996"/>
                  <a:pt x="11019" y="11054"/>
                </a:cubicBezTo>
                <a:lnTo>
                  <a:pt x="11019" y="11274"/>
                </a:lnTo>
                <a:cubicBezTo>
                  <a:pt x="11019" y="11331"/>
                  <a:pt x="11043" y="11379"/>
                  <a:pt x="11072" y="11379"/>
                </a:cubicBezTo>
                <a:cubicBezTo>
                  <a:pt x="11101" y="11379"/>
                  <a:pt x="11125" y="11331"/>
                  <a:pt x="11125" y="11274"/>
                </a:cubicBezTo>
                <a:lnTo>
                  <a:pt x="11125" y="11054"/>
                </a:lnTo>
                <a:cubicBezTo>
                  <a:pt x="11125" y="10996"/>
                  <a:pt x="11101" y="10949"/>
                  <a:pt x="11072" y="10949"/>
                </a:cubicBezTo>
                <a:close/>
                <a:moveTo>
                  <a:pt x="11922" y="10949"/>
                </a:moveTo>
                <a:cubicBezTo>
                  <a:pt x="11893" y="10949"/>
                  <a:pt x="11869" y="10996"/>
                  <a:pt x="11869" y="11054"/>
                </a:cubicBezTo>
                <a:lnTo>
                  <a:pt x="11869" y="11274"/>
                </a:lnTo>
                <a:cubicBezTo>
                  <a:pt x="11869" y="11331"/>
                  <a:pt x="11893" y="11379"/>
                  <a:pt x="11922" y="11379"/>
                </a:cubicBezTo>
                <a:cubicBezTo>
                  <a:pt x="11951" y="11379"/>
                  <a:pt x="11974" y="11331"/>
                  <a:pt x="11974" y="11274"/>
                </a:cubicBezTo>
                <a:lnTo>
                  <a:pt x="11974" y="11054"/>
                </a:lnTo>
                <a:cubicBezTo>
                  <a:pt x="11974" y="10996"/>
                  <a:pt x="11951" y="10949"/>
                  <a:pt x="11922" y="10949"/>
                </a:cubicBezTo>
                <a:close/>
                <a:moveTo>
                  <a:pt x="12236" y="10949"/>
                </a:moveTo>
                <a:cubicBezTo>
                  <a:pt x="12207" y="10949"/>
                  <a:pt x="12183" y="10996"/>
                  <a:pt x="12183" y="11054"/>
                </a:cubicBezTo>
                <a:lnTo>
                  <a:pt x="12183" y="11274"/>
                </a:lnTo>
                <a:cubicBezTo>
                  <a:pt x="12183" y="11331"/>
                  <a:pt x="12207" y="11379"/>
                  <a:pt x="12236" y="11379"/>
                </a:cubicBezTo>
                <a:cubicBezTo>
                  <a:pt x="12265" y="11379"/>
                  <a:pt x="12288" y="11331"/>
                  <a:pt x="12288" y="11274"/>
                </a:cubicBezTo>
                <a:lnTo>
                  <a:pt x="12288" y="11054"/>
                </a:lnTo>
                <a:cubicBezTo>
                  <a:pt x="12288" y="10996"/>
                  <a:pt x="12265" y="10949"/>
                  <a:pt x="12236" y="10949"/>
                </a:cubicBezTo>
                <a:close/>
                <a:moveTo>
                  <a:pt x="13085" y="10949"/>
                </a:moveTo>
                <a:cubicBezTo>
                  <a:pt x="13056" y="10949"/>
                  <a:pt x="13032" y="10996"/>
                  <a:pt x="13032" y="11054"/>
                </a:cubicBezTo>
                <a:lnTo>
                  <a:pt x="13032" y="11274"/>
                </a:lnTo>
                <a:cubicBezTo>
                  <a:pt x="13032" y="11331"/>
                  <a:pt x="13056" y="11379"/>
                  <a:pt x="13085" y="11379"/>
                </a:cubicBezTo>
                <a:cubicBezTo>
                  <a:pt x="13114" y="11379"/>
                  <a:pt x="13138" y="11331"/>
                  <a:pt x="13138" y="11274"/>
                </a:cubicBezTo>
                <a:lnTo>
                  <a:pt x="13138" y="11054"/>
                </a:lnTo>
                <a:cubicBezTo>
                  <a:pt x="13138" y="10996"/>
                  <a:pt x="13114" y="10949"/>
                  <a:pt x="13085" y="10949"/>
                </a:cubicBezTo>
                <a:close/>
                <a:moveTo>
                  <a:pt x="13399" y="10949"/>
                </a:moveTo>
                <a:cubicBezTo>
                  <a:pt x="13370" y="10949"/>
                  <a:pt x="13348" y="10996"/>
                  <a:pt x="13348" y="11054"/>
                </a:cubicBezTo>
                <a:lnTo>
                  <a:pt x="13348" y="11274"/>
                </a:lnTo>
                <a:cubicBezTo>
                  <a:pt x="13348" y="11331"/>
                  <a:pt x="13370" y="11379"/>
                  <a:pt x="13399" y="11379"/>
                </a:cubicBezTo>
                <a:cubicBezTo>
                  <a:pt x="13428" y="11379"/>
                  <a:pt x="13452" y="11331"/>
                  <a:pt x="13452" y="11274"/>
                </a:cubicBezTo>
                <a:lnTo>
                  <a:pt x="13452" y="11054"/>
                </a:lnTo>
                <a:cubicBezTo>
                  <a:pt x="13452" y="10996"/>
                  <a:pt x="13428" y="10949"/>
                  <a:pt x="13399" y="10949"/>
                </a:cubicBezTo>
                <a:close/>
                <a:moveTo>
                  <a:pt x="14249" y="10949"/>
                </a:moveTo>
                <a:cubicBezTo>
                  <a:pt x="14220" y="10949"/>
                  <a:pt x="14196" y="10996"/>
                  <a:pt x="14196" y="11054"/>
                </a:cubicBezTo>
                <a:lnTo>
                  <a:pt x="14196" y="11274"/>
                </a:lnTo>
                <a:cubicBezTo>
                  <a:pt x="14196" y="11331"/>
                  <a:pt x="14220" y="11379"/>
                  <a:pt x="14249" y="11379"/>
                </a:cubicBezTo>
                <a:cubicBezTo>
                  <a:pt x="14278" y="11379"/>
                  <a:pt x="14302" y="11331"/>
                  <a:pt x="14302" y="11274"/>
                </a:cubicBezTo>
                <a:lnTo>
                  <a:pt x="14302" y="11054"/>
                </a:lnTo>
                <a:cubicBezTo>
                  <a:pt x="14302" y="10996"/>
                  <a:pt x="14278" y="10949"/>
                  <a:pt x="14249" y="10949"/>
                </a:cubicBezTo>
                <a:close/>
                <a:moveTo>
                  <a:pt x="14564" y="10949"/>
                </a:moveTo>
                <a:cubicBezTo>
                  <a:pt x="14535" y="10949"/>
                  <a:pt x="14511" y="10996"/>
                  <a:pt x="14511" y="11054"/>
                </a:cubicBezTo>
                <a:lnTo>
                  <a:pt x="14511" y="11274"/>
                </a:lnTo>
                <a:cubicBezTo>
                  <a:pt x="14511" y="11331"/>
                  <a:pt x="14535" y="11379"/>
                  <a:pt x="14564" y="11379"/>
                </a:cubicBezTo>
                <a:cubicBezTo>
                  <a:pt x="14593" y="11379"/>
                  <a:pt x="14617" y="11331"/>
                  <a:pt x="14617" y="11274"/>
                </a:cubicBezTo>
                <a:lnTo>
                  <a:pt x="14617" y="11054"/>
                </a:lnTo>
                <a:cubicBezTo>
                  <a:pt x="14617" y="10996"/>
                  <a:pt x="14593" y="10949"/>
                  <a:pt x="14564" y="10949"/>
                </a:cubicBezTo>
                <a:close/>
                <a:moveTo>
                  <a:pt x="15413" y="10949"/>
                </a:moveTo>
                <a:cubicBezTo>
                  <a:pt x="15384" y="10949"/>
                  <a:pt x="15360" y="10996"/>
                  <a:pt x="15360" y="11054"/>
                </a:cubicBezTo>
                <a:lnTo>
                  <a:pt x="15360" y="11274"/>
                </a:lnTo>
                <a:cubicBezTo>
                  <a:pt x="15360" y="11331"/>
                  <a:pt x="15384" y="11379"/>
                  <a:pt x="15413" y="11379"/>
                </a:cubicBezTo>
                <a:cubicBezTo>
                  <a:pt x="15442" y="11379"/>
                  <a:pt x="15465" y="11331"/>
                  <a:pt x="15465" y="11274"/>
                </a:cubicBezTo>
                <a:lnTo>
                  <a:pt x="15465" y="11054"/>
                </a:lnTo>
                <a:cubicBezTo>
                  <a:pt x="15465" y="10996"/>
                  <a:pt x="15442" y="10949"/>
                  <a:pt x="15413" y="10949"/>
                </a:cubicBezTo>
                <a:close/>
                <a:moveTo>
                  <a:pt x="15728" y="10949"/>
                </a:moveTo>
                <a:cubicBezTo>
                  <a:pt x="15699" y="10949"/>
                  <a:pt x="15675" y="10996"/>
                  <a:pt x="15675" y="11054"/>
                </a:cubicBezTo>
                <a:lnTo>
                  <a:pt x="15675" y="11274"/>
                </a:lnTo>
                <a:cubicBezTo>
                  <a:pt x="15675" y="11331"/>
                  <a:pt x="15699" y="11379"/>
                  <a:pt x="15728" y="11379"/>
                </a:cubicBezTo>
                <a:cubicBezTo>
                  <a:pt x="15757" y="11379"/>
                  <a:pt x="15781" y="11331"/>
                  <a:pt x="15781" y="11274"/>
                </a:cubicBezTo>
                <a:lnTo>
                  <a:pt x="15781" y="11054"/>
                </a:lnTo>
                <a:cubicBezTo>
                  <a:pt x="15781" y="10996"/>
                  <a:pt x="15757" y="10949"/>
                  <a:pt x="15728" y="10949"/>
                </a:cubicBezTo>
                <a:close/>
                <a:moveTo>
                  <a:pt x="16578" y="10949"/>
                </a:moveTo>
                <a:cubicBezTo>
                  <a:pt x="16549" y="10949"/>
                  <a:pt x="16525" y="10996"/>
                  <a:pt x="16525" y="11054"/>
                </a:cubicBezTo>
                <a:lnTo>
                  <a:pt x="16525" y="11274"/>
                </a:lnTo>
                <a:cubicBezTo>
                  <a:pt x="16525" y="11331"/>
                  <a:pt x="16549" y="11379"/>
                  <a:pt x="16578" y="11379"/>
                </a:cubicBezTo>
                <a:cubicBezTo>
                  <a:pt x="16607" y="11379"/>
                  <a:pt x="16630" y="11331"/>
                  <a:pt x="16630" y="11274"/>
                </a:cubicBezTo>
                <a:lnTo>
                  <a:pt x="16630" y="11054"/>
                </a:lnTo>
                <a:cubicBezTo>
                  <a:pt x="16630" y="10996"/>
                  <a:pt x="16607" y="10949"/>
                  <a:pt x="16578" y="10949"/>
                </a:cubicBezTo>
                <a:close/>
                <a:moveTo>
                  <a:pt x="16892" y="10949"/>
                </a:moveTo>
                <a:cubicBezTo>
                  <a:pt x="16863" y="10949"/>
                  <a:pt x="16839" y="10996"/>
                  <a:pt x="16839" y="11054"/>
                </a:cubicBezTo>
                <a:lnTo>
                  <a:pt x="16839" y="11274"/>
                </a:lnTo>
                <a:cubicBezTo>
                  <a:pt x="16839" y="11331"/>
                  <a:pt x="16863" y="11379"/>
                  <a:pt x="16892" y="11379"/>
                </a:cubicBezTo>
                <a:cubicBezTo>
                  <a:pt x="16921" y="11379"/>
                  <a:pt x="16944" y="11331"/>
                  <a:pt x="16944" y="11274"/>
                </a:cubicBezTo>
                <a:lnTo>
                  <a:pt x="16944" y="11054"/>
                </a:lnTo>
                <a:cubicBezTo>
                  <a:pt x="16944" y="10996"/>
                  <a:pt x="16921" y="10949"/>
                  <a:pt x="16892" y="10949"/>
                </a:cubicBezTo>
                <a:close/>
                <a:moveTo>
                  <a:pt x="17741" y="10949"/>
                </a:moveTo>
                <a:cubicBezTo>
                  <a:pt x="17712" y="10949"/>
                  <a:pt x="17689" y="10996"/>
                  <a:pt x="17689" y="11054"/>
                </a:cubicBezTo>
                <a:lnTo>
                  <a:pt x="17689" y="11274"/>
                </a:lnTo>
                <a:cubicBezTo>
                  <a:pt x="17689" y="11331"/>
                  <a:pt x="17712" y="11379"/>
                  <a:pt x="17741" y="11379"/>
                </a:cubicBezTo>
                <a:cubicBezTo>
                  <a:pt x="17770" y="11379"/>
                  <a:pt x="17794" y="11331"/>
                  <a:pt x="17794" y="11274"/>
                </a:cubicBezTo>
                <a:lnTo>
                  <a:pt x="17794" y="11054"/>
                </a:lnTo>
                <a:cubicBezTo>
                  <a:pt x="17794" y="10996"/>
                  <a:pt x="17770" y="10949"/>
                  <a:pt x="17741" y="10949"/>
                </a:cubicBezTo>
                <a:close/>
                <a:moveTo>
                  <a:pt x="18055" y="10949"/>
                </a:moveTo>
                <a:cubicBezTo>
                  <a:pt x="18026" y="10949"/>
                  <a:pt x="18002" y="10996"/>
                  <a:pt x="18002" y="11054"/>
                </a:cubicBezTo>
                <a:lnTo>
                  <a:pt x="18002" y="11274"/>
                </a:lnTo>
                <a:cubicBezTo>
                  <a:pt x="18002" y="11331"/>
                  <a:pt x="18026" y="11379"/>
                  <a:pt x="18055" y="11379"/>
                </a:cubicBezTo>
                <a:cubicBezTo>
                  <a:pt x="18085" y="11379"/>
                  <a:pt x="18108" y="11331"/>
                  <a:pt x="18108" y="11274"/>
                </a:cubicBezTo>
                <a:lnTo>
                  <a:pt x="18108" y="11054"/>
                </a:lnTo>
                <a:cubicBezTo>
                  <a:pt x="18108" y="10996"/>
                  <a:pt x="18085" y="10949"/>
                  <a:pt x="18055" y="10949"/>
                </a:cubicBezTo>
                <a:close/>
                <a:moveTo>
                  <a:pt x="18905" y="10949"/>
                </a:moveTo>
                <a:cubicBezTo>
                  <a:pt x="18876" y="10949"/>
                  <a:pt x="18852" y="10996"/>
                  <a:pt x="18852" y="11054"/>
                </a:cubicBezTo>
                <a:lnTo>
                  <a:pt x="18852" y="11274"/>
                </a:lnTo>
                <a:cubicBezTo>
                  <a:pt x="18852" y="11331"/>
                  <a:pt x="18876" y="11379"/>
                  <a:pt x="18905" y="11379"/>
                </a:cubicBezTo>
                <a:cubicBezTo>
                  <a:pt x="18934" y="11379"/>
                  <a:pt x="18958" y="11331"/>
                  <a:pt x="18958" y="11274"/>
                </a:cubicBezTo>
                <a:lnTo>
                  <a:pt x="18958" y="11054"/>
                </a:lnTo>
                <a:cubicBezTo>
                  <a:pt x="18958" y="10996"/>
                  <a:pt x="18934" y="10949"/>
                  <a:pt x="18905" y="10949"/>
                </a:cubicBezTo>
                <a:close/>
                <a:moveTo>
                  <a:pt x="19220" y="10949"/>
                </a:moveTo>
                <a:cubicBezTo>
                  <a:pt x="19191" y="10949"/>
                  <a:pt x="19167" y="10996"/>
                  <a:pt x="19167" y="11054"/>
                </a:cubicBezTo>
                <a:lnTo>
                  <a:pt x="19167" y="11274"/>
                </a:lnTo>
                <a:cubicBezTo>
                  <a:pt x="19167" y="11331"/>
                  <a:pt x="19191" y="11379"/>
                  <a:pt x="19220" y="11379"/>
                </a:cubicBezTo>
                <a:cubicBezTo>
                  <a:pt x="19249" y="11379"/>
                  <a:pt x="19273" y="11331"/>
                  <a:pt x="19273" y="11274"/>
                </a:cubicBezTo>
                <a:lnTo>
                  <a:pt x="19273" y="11054"/>
                </a:lnTo>
                <a:cubicBezTo>
                  <a:pt x="19273" y="10996"/>
                  <a:pt x="19249" y="10949"/>
                  <a:pt x="19220" y="10949"/>
                </a:cubicBezTo>
                <a:close/>
                <a:moveTo>
                  <a:pt x="20069" y="10949"/>
                </a:moveTo>
                <a:cubicBezTo>
                  <a:pt x="20040" y="10949"/>
                  <a:pt x="20016" y="10996"/>
                  <a:pt x="20016" y="11054"/>
                </a:cubicBezTo>
                <a:lnTo>
                  <a:pt x="20016" y="11274"/>
                </a:lnTo>
                <a:cubicBezTo>
                  <a:pt x="20016" y="11331"/>
                  <a:pt x="20040" y="11379"/>
                  <a:pt x="20069" y="11379"/>
                </a:cubicBezTo>
                <a:cubicBezTo>
                  <a:pt x="20099" y="11379"/>
                  <a:pt x="20122" y="11331"/>
                  <a:pt x="20122" y="11274"/>
                </a:cubicBezTo>
                <a:lnTo>
                  <a:pt x="20122" y="11054"/>
                </a:lnTo>
                <a:cubicBezTo>
                  <a:pt x="20122" y="10996"/>
                  <a:pt x="20099" y="10949"/>
                  <a:pt x="20069" y="10949"/>
                </a:cubicBezTo>
                <a:close/>
                <a:moveTo>
                  <a:pt x="20384" y="10949"/>
                </a:moveTo>
                <a:cubicBezTo>
                  <a:pt x="20355" y="10949"/>
                  <a:pt x="20331" y="10996"/>
                  <a:pt x="20331" y="11054"/>
                </a:cubicBezTo>
                <a:lnTo>
                  <a:pt x="20331" y="11274"/>
                </a:lnTo>
                <a:cubicBezTo>
                  <a:pt x="20331" y="11331"/>
                  <a:pt x="20355" y="11379"/>
                  <a:pt x="20384" y="11379"/>
                </a:cubicBezTo>
                <a:cubicBezTo>
                  <a:pt x="20413" y="11379"/>
                  <a:pt x="20436" y="11331"/>
                  <a:pt x="20436" y="11274"/>
                </a:cubicBezTo>
                <a:lnTo>
                  <a:pt x="20436" y="11054"/>
                </a:lnTo>
                <a:cubicBezTo>
                  <a:pt x="20436" y="10996"/>
                  <a:pt x="20413" y="10949"/>
                  <a:pt x="20384" y="10949"/>
                </a:cubicBezTo>
                <a:close/>
                <a:moveTo>
                  <a:pt x="21234" y="10949"/>
                </a:moveTo>
                <a:cubicBezTo>
                  <a:pt x="21204" y="10949"/>
                  <a:pt x="21181" y="10996"/>
                  <a:pt x="21181" y="11054"/>
                </a:cubicBezTo>
                <a:lnTo>
                  <a:pt x="21181" y="11274"/>
                </a:lnTo>
                <a:cubicBezTo>
                  <a:pt x="21181" y="11331"/>
                  <a:pt x="21204" y="11379"/>
                  <a:pt x="21234" y="11379"/>
                </a:cubicBezTo>
                <a:cubicBezTo>
                  <a:pt x="21263" y="11379"/>
                  <a:pt x="21285" y="11331"/>
                  <a:pt x="21285" y="11274"/>
                </a:cubicBezTo>
                <a:lnTo>
                  <a:pt x="21285" y="11054"/>
                </a:lnTo>
                <a:cubicBezTo>
                  <a:pt x="21285" y="10996"/>
                  <a:pt x="21263" y="10949"/>
                  <a:pt x="21234" y="10949"/>
                </a:cubicBezTo>
                <a:close/>
                <a:moveTo>
                  <a:pt x="21547" y="10949"/>
                </a:moveTo>
                <a:cubicBezTo>
                  <a:pt x="21518" y="10949"/>
                  <a:pt x="21495" y="10996"/>
                  <a:pt x="21495" y="11054"/>
                </a:cubicBezTo>
                <a:lnTo>
                  <a:pt x="21495" y="11274"/>
                </a:lnTo>
                <a:cubicBezTo>
                  <a:pt x="21495" y="11331"/>
                  <a:pt x="21518" y="11379"/>
                  <a:pt x="21547" y="11379"/>
                </a:cubicBezTo>
                <a:cubicBezTo>
                  <a:pt x="21576" y="11379"/>
                  <a:pt x="21600" y="11331"/>
                  <a:pt x="21600" y="11274"/>
                </a:cubicBezTo>
                <a:lnTo>
                  <a:pt x="21600" y="11054"/>
                </a:lnTo>
                <a:cubicBezTo>
                  <a:pt x="21600" y="10996"/>
                  <a:pt x="21576" y="10949"/>
                  <a:pt x="21547" y="10949"/>
                </a:cubicBezTo>
                <a:close/>
                <a:moveTo>
                  <a:pt x="53" y="11681"/>
                </a:moveTo>
                <a:cubicBezTo>
                  <a:pt x="24" y="11681"/>
                  <a:pt x="0" y="11726"/>
                  <a:pt x="0" y="11784"/>
                </a:cubicBezTo>
                <a:lnTo>
                  <a:pt x="0" y="12004"/>
                </a:lnTo>
                <a:cubicBezTo>
                  <a:pt x="0" y="12061"/>
                  <a:pt x="24" y="12108"/>
                  <a:pt x="53" y="12108"/>
                </a:cubicBezTo>
                <a:cubicBezTo>
                  <a:pt x="82" y="12108"/>
                  <a:pt x="106" y="12061"/>
                  <a:pt x="106" y="12004"/>
                </a:cubicBezTo>
                <a:lnTo>
                  <a:pt x="106" y="11784"/>
                </a:lnTo>
                <a:cubicBezTo>
                  <a:pt x="106" y="11726"/>
                  <a:pt x="82" y="11681"/>
                  <a:pt x="53" y="11681"/>
                </a:cubicBezTo>
                <a:close/>
                <a:moveTo>
                  <a:pt x="367" y="11681"/>
                </a:moveTo>
                <a:cubicBezTo>
                  <a:pt x="338" y="11681"/>
                  <a:pt x="315" y="11726"/>
                  <a:pt x="315" y="11784"/>
                </a:cubicBezTo>
                <a:lnTo>
                  <a:pt x="315" y="12004"/>
                </a:lnTo>
                <a:cubicBezTo>
                  <a:pt x="315" y="12061"/>
                  <a:pt x="338" y="12108"/>
                  <a:pt x="367" y="12108"/>
                </a:cubicBezTo>
                <a:cubicBezTo>
                  <a:pt x="397" y="12108"/>
                  <a:pt x="420" y="12061"/>
                  <a:pt x="420" y="12004"/>
                </a:cubicBezTo>
                <a:lnTo>
                  <a:pt x="420" y="11784"/>
                </a:lnTo>
                <a:cubicBezTo>
                  <a:pt x="420" y="11726"/>
                  <a:pt x="397" y="11681"/>
                  <a:pt x="367" y="11681"/>
                </a:cubicBezTo>
                <a:close/>
                <a:moveTo>
                  <a:pt x="1217" y="11681"/>
                </a:moveTo>
                <a:cubicBezTo>
                  <a:pt x="1188" y="11681"/>
                  <a:pt x="1164" y="11726"/>
                  <a:pt x="1164" y="11784"/>
                </a:cubicBezTo>
                <a:lnTo>
                  <a:pt x="1164" y="12004"/>
                </a:lnTo>
                <a:cubicBezTo>
                  <a:pt x="1164" y="12061"/>
                  <a:pt x="1188" y="12108"/>
                  <a:pt x="1217" y="12108"/>
                </a:cubicBezTo>
                <a:cubicBezTo>
                  <a:pt x="1246" y="12108"/>
                  <a:pt x="1270" y="12061"/>
                  <a:pt x="1270" y="12004"/>
                </a:cubicBezTo>
                <a:lnTo>
                  <a:pt x="1270" y="11784"/>
                </a:lnTo>
                <a:cubicBezTo>
                  <a:pt x="1270" y="11726"/>
                  <a:pt x="1246" y="11681"/>
                  <a:pt x="1217" y="11681"/>
                </a:cubicBezTo>
                <a:close/>
                <a:moveTo>
                  <a:pt x="1532" y="11681"/>
                </a:moveTo>
                <a:cubicBezTo>
                  <a:pt x="1503" y="11681"/>
                  <a:pt x="1479" y="11726"/>
                  <a:pt x="1479" y="11784"/>
                </a:cubicBezTo>
                <a:lnTo>
                  <a:pt x="1479" y="12004"/>
                </a:lnTo>
                <a:cubicBezTo>
                  <a:pt x="1479" y="12061"/>
                  <a:pt x="1503" y="12108"/>
                  <a:pt x="1532" y="12108"/>
                </a:cubicBezTo>
                <a:cubicBezTo>
                  <a:pt x="1561" y="12108"/>
                  <a:pt x="1584" y="12061"/>
                  <a:pt x="1584" y="12004"/>
                </a:cubicBezTo>
                <a:lnTo>
                  <a:pt x="1584" y="11784"/>
                </a:lnTo>
                <a:cubicBezTo>
                  <a:pt x="1584" y="11726"/>
                  <a:pt x="1561" y="11681"/>
                  <a:pt x="1532" y="11681"/>
                </a:cubicBezTo>
                <a:close/>
                <a:moveTo>
                  <a:pt x="2380" y="11681"/>
                </a:moveTo>
                <a:cubicBezTo>
                  <a:pt x="2351" y="11681"/>
                  <a:pt x="2329" y="11726"/>
                  <a:pt x="2329" y="11784"/>
                </a:cubicBezTo>
                <a:lnTo>
                  <a:pt x="2329" y="12004"/>
                </a:lnTo>
                <a:cubicBezTo>
                  <a:pt x="2329" y="12061"/>
                  <a:pt x="2351" y="12108"/>
                  <a:pt x="2380" y="12108"/>
                </a:cubicBezTo>
                <a:cubicBezTo>
                  <a:pt x="2409" y="12108"/>
                  <a:pt x="2433" y="12061"/>
                  <a:pt x="2433" y="12004"/>
                </a:cubicBezTo>
                <a:lnTo>
                  <a:pt x="2433" y="11784"/>
                </a:lnTo>
                <a:cubicBezTo>
                  <a:pt x="2433" y="11726"/>
                  <a:pt x="2409" y="11681"/>
                  <a:pt x="2380" y="11681"/>
                </a:cubicBezTo>
                <a:close/>
                <a:moveTo>
                  <a:pt x="2695" y="11681"/>
                </a:moveTo>
                <a:cubicBezTo>
                  <a:pt x="2666" y="11681"/>
                  <a:pt x="2643" y="11726"/>
                  <a:pt x="2643" y="11784"/>
                </a:cubicBezTo>
                <a:lnTo>
                  <a:pt x="2643" y="12004"/>
                </a:lnTo>
                <a:cubicBezTo>
                  <a:pt x="2643" y="12061"/>
                  <a:pt x="2666" y="12108"/>
                  <a:pt x="2695" y="12108"/>
                </a:cubicBezTo>
                <a:cubicBezTo>
                  <a:pt x="2724" y="12108"/>
                  <a:pt x="2748" y="12061"/>
                  <a:pt x="2748" y="12004"/>
                </a:cubicBezTo>
                <a:lnTo>
                  <a:pt x="2748" y="11784"/>
                </a:lnTo>
                <a:cubicBezTo>
                  <a:pt x="2748" y="11726"/>
                  <a:pt x="2724" y="11681"/>
                  <a:pt x="2695" y="11681"/>
                </a:cubicBezTo>
                <a:close/>
                <a:moveTo>
                  <a:pt x="3545" y="11681"/>
                </a:moveTo>
                <a:cubicBezTo>
                  <a:pt x="3516" y="11681"/>
                  <a:pt x="3492" y="11726"/>
                  <a:pt x="3492" y="11784"/>
                </a:cubicBezTo>
                <a:lnTo>
                  <a:pt x="3492" y="12004"/>
                </a:lnTo>
                <a:cubicBezTo>
                  <a:pt x="3492" y="12061"/>
                  <a:pt x="3516" y="12108"/>
                  <a:pt x="3545" y="12108"/>
                </a:cubicBezTo>
                <a:cubicBezTo>
                  <a:pt x="3574" y="12108"/>
                  <a:pt x="3598" y="12061"/>
                  <a:pt x="3598" y="12004"/>
                </a:cubicBezTo>
                <a:lnTo>
                  <a:pt x="3598" y="11784"/>
                </a:lnTo>
                <a:cubicBezTo>
                  <a:pt x="3598" y="11726"/>
                  <a:pt x="3574" y="11681"/>
                  <a:pt x="3545" y="11681"/>
                </a:cubicBezTo>
                <a:close/>
                <a:moveTo>
                  <a:pt x="3859" y="11681"/>
                </a:moveTo>
                <a:cubicBezTo>
                  <a:pt x="3830" y="11681"/>
                  <a:pt x="3806" y="11726"/>
                  <a:pt x="3806" y="11784"/>
                </a:cubicBezTo>
                <a:lnTo>
                  <a:pt x="3806" y="12004"/>
                </a:lnTo>
                <a:cubicBezTo>
                  <a:pt x="3806" y="12061"/>
                  <a:pt x="3830" y="12108"/>
                  <a:pt x="3859" y="12108"/>
                </a:cubicBezTo>
                <a:cubicBezTo>
                  <a:pt x="3888" y="12108"/>
                  <a:pt x="3912" y="12061"/>
                  <a:pt x="3912" y="12004"/>
                </a:cubicBezTo>
                <a:lnTo>
                  <a:pt x="3912" y="11784"/>
                </a:lnTo>
                <a:cubicBezTo>
                  <a:pt x="3912" y="11726"/>
                  <a:pt x="3888" y="11681"/>
                  <a:pt x="3859" y="11681"/>
                </a:cubicBezTo>
                <a:close/>
                <a:moveTo>
                  <a:pt x="4709" y="11681"/>
                </a:moveTo>
                <a:cubicBezTo>
                  <a:pt x="4680" y="11681"/>
                  <a:pt x="4656" y="11726"/>
                  <a:pt x="4656" y="11784"/>
                </a:cubicBezTo>
                <a:lnTo>
                  <a:pt x="4656" y="12004"/>
                </a:lnTo>
                <a:cubicBezTo>
                  <a:pt x="4656" y="12061"/>
                  <a:pt x="4680" y="12108"/>
                  <a:pt x="4709" y="12108"/>
                </a:cubicBezTo>
                <a:cubicBezTo>
                  <a:pt x="4738" y="12108"/>
                  <a:pt x="4762" y="12061"/>
                  <a:pt x="4762" y="12004"/>
                </a:cubicBezTo>
                <a:lnTo>
                  <a:pt x="4762" y="11784"/>
                </a:lnTo>
                <a:cubicBezTo>
                  <a:pt x="4762" y="11726"/>
                  <a:pt x="4738" y="11681"/>
                  <a:pt x="4709" y="11681"/>
                </a:cubicBezTo>
                <a:close/>
                <a:moveTo>
                  <a:pt x="5023" y="11681"/>
                </a:moveTo>
                <a:cubicBezTo>
                  <a:pt x="4994" y="11681"/>
                  <a:pt x="4970" y="11726"/>
                  <a:pt x="4970" y="11784"/>
                </a:cubicBezTo>
                <a:lnTo>
                  <a:pt x="4970" y="12004"/>
                </a:lnTo>
                <a:cubicBezTo>
                  <a:pt x="4970" y="12061"/>
                  <a:pt x="4994" y="12108"/>
                  <a:pt x="5023" y="12108"/>
                </a:cubicBezTo>
                <a:cubicBezTo>
                  <a:pt x="5053" y="12108"/>
                  <a:pt x="5076" y="12061"/>
                  <a:pt x="5076" y="12004"/>
                </a:cubicBezTo>
                <a:lnTo>
                  <a:pt x="5076" y="11784"/>
                </a:lnTo>
                <a:cubicBezTo>
                  <a:pt x="5076" y="11726"/>
                  <a:pt x="5053" y="11681"/>
                  <a:pt x="5023" y="11681"/>
                </a:cubicBezTo>
                <a:close/>
                <a:moveTo>
                  <a:pt x="5873" y="11681"/>
                </a:moveTo>
                <a:cubicBezTo>
                  <a:pt x="5844" y="11681"/>
                  <a:pt x="5820" y="11726"/>
                  <a:pt x="5820" y="11784"/>
                </a:cubicBezTo>
                <a:lnTo>
                  <a:pt x="5820" y="12004"/>
                </a:lnTo>
                <a:cubicBezTo>
                  <a:pt x="5820" y="12061"/>
                  <a:pt x="5844" y="12108"/>
                  <a:pt x="5873" y="12108"/>
                </a:cubicBezTo>
                <a:cubicBezTo>
                  <a:pt x="5902" y="12108"/>
                  <a:pt x="5926" y="12061"/>
                  <a:pt x="5926" y="12004"/>
                </a:cubicBezTo>
                <a:lnTo>
                  <a:pt x="5926" y="11784"/>
                </a:lnTo>
                <a:cubicBezTo>
                  <a:pt x="5926" y="11726"/>
                  <a:pt x="5902" y="11681"/>
                  <a:pt x="5873" y="11681"/>
                </a:cubicBezTo>
                <a:close/>
                <a:moveTo>
                  <a:pt x="6188" y="11681"/>
                </a:moveTo>
                <a:cubicBezTo>
                  <a:pt x="6159" y="11681"/>
                  <a:pt x="6135" y="11726"/>
                  <a:pt x="6135" y="11784"/>
                </a:cubicBezTo>
                <a:lnTo>
                  <a:pt x="6135" y="12004"/>
                </a:lnTo>
                <a:cubicBezTo>
                  <a:pt x="6135" y="12061"/>
                  <a:pt x="6159" y="12108"/>
                  <a:pt x="6188" y="12108"/>
                </a:cubicBezTo>
                <a:cubicBezTo>
                  <a:pt x="6217" y="12108"/>
                  <a:pt x="6240" y="12061"/>
                  <a:pt x="6240" y="12004"/>
                </a:cubicBezTo>
                <a:lnTo>
                  <a:pt x="6240" y="11784"/>
                </a:lnTo>
                <a:cubicBezTo>
                  <a:pt x="6240" y="11726"/>
                  <a:pt x="6217" y="11681"/>
                  <a:pt x="6188" y="11681"/>
                </a:cubicBezTo>
                <a:close/>
                <a:moveTo>
                  <a:pt x="7036" y="11681"/>
                </a:moveTo>
                <a:cubicBezTo>
                  <a:pt x="7007" y="11681"/>
                  <a:pt x="6984" y="11726"/>
                  <a:pt x="6984" y="11784"/>
                </a:cubicBezTo>
                <a:lnTo>
                  <a:pt x="6984" y="12004"/>
                </a:lnTo>
                <a:cubicBezTo>
                  <a:pt x="6984" y="12061"/>
                  <a:pt x="7007" y="12108"/>
                  <a:pt x="7036" y="12108"/>
                </a:cubicBezTo>
                <a:cubicBezTo>
                  <a:pt x="7065" y="12108"/>
                  <a:pt x="7089" y="12061"/>
                  <a:pt x="7089" y="12004"/>
                </a:cubicBezTo>
                <a:lnTo>
                  <a:pt x="7089" y="11784"/>
                </a:lnTo>
                <a:cubicBezTo>
                  <a:pt x="7089" y="11726"/>
                  <a:pt x="7065" y="11681"/>
                  <a:pt x="7036" y="11681"/>
                </a:cubicBezTo>
                <a:close/>
                <a:moveTo>
                  <a:pt x="7351" y="11681"/>
                </a:moveTo>
                <a:cubicBezTo>
                  <a:pt x="7322" y="11681"/>
                  <a:pt x="7299" y="11726"/>
                  <a:pt x="7299" y="11784"/>
                </a:cubicBezTo>
                <a:lnTo>
                  <a:pt x="7299" y="12004"/>
                </a:lnTo>
                <a:cubicBezTo>
                  <a:pt x="7299" y="12061"/>
                  <a:pt x="7322" y="12108"/>
                  <a:pt x="7351" y="12108"/>
                </a:cubicBezTo>
                <a:cubicBezTo>
                  <a:pt x="7380" y="12108"/>
                  <a:pt x="7404" y="12061"/>
                  <a:pt x="7404" y="12004"/>
                </a:cubicBezTo>
                <a:lnTo>
                  <a:pt x="7404" y="11784"/>
                </a:lnTo>
                <a:cubicBezTo>
                  <a:pt x="7404" y="11726"/>
                  <a:pt x="7380" y="11681"/>
                  <a:pt x="7351" y="11681"/>
                </a:cubicBezTo>
                <a:close/>
                <a:moveTo>
                  <a:pt x="8201" y="11681"/>
                </a:moveTo>
                <a:cubicBezTo>
                  <a:pt x="8171" y="11681"/>
                  <a:pt x="8148" y="11726"/>
                  <a:pt x="8148" y="11784"/>
                </a:cubicBezTo>
                <a:lnTo>
                  <a:pt x="8148" y="12004"/>
                </a:lnTo>
                <a:cubicBezTo>
                  <a:pt x="8148" y="12061"/>
                  <a:pt x="8171" y="12108"/>
                  <a:pt x="8201" y="12108"/>
                </a:cubicBezTo>
                <a:cubicBezTo>
                  <a:pt x="8230" y="12108"/>
                  <a:pt x="8254" y="12061"/>
                  <a:pt x="8254" y="12004"/>
                </a:cubicBezTo>
                <a:lnTo>
                  <a:pt x="8254" y="11784"/>
                </a:lnTo>
                <a:cubicBezTo>
                  <a:pt x="8254" y="11726"/>
                  <a:pt x="8230" y="11681"/>
                  <a:pt x="8201" y="11681"/>
                </a:cubicBezTo>
                <a:close/>
                <a:moveTo>
                  <a:pt x="8515" y="11681"/>
                </a:moveTo>
                <a:cubicBezTo>
                  <a:pt x="8486" y="11681"/>
                  <a:pt x="8462" y="11726"/>
                  <a:pt x="8462" y="11784"/>
                </a:cubicBezTo>
                <a:lnTo>
                  <a:pt x="8462" y="12004"/>
                </a:lnTo>
                <a:cubicBezTo>
                  <a:pt x="8462" y="12061"/>
                  <a:pt x="8486" y="12108"/>
                  <a:pt x="8515" y="12108"/>
                </a:cubicBezTo>
                <a:cubicBezTo>
                  <a:pt x="8544" y="12108"/>
                  <a:pt x="8568" y="12061"/>
                  <a:pt x="8568" y="12004"/>
                </a:cubicBezTo>
                <a:lnTo>
                  <a:pt x="8568" y="11784"/>
                </a:lnTo>
                <a:cubicBezTo>
                  <a:pt x="8568" y="11726"/>
                  <a:pt x="8544" y="11681"/>
                  <a:pt x="8515" y="11681"/>
                </a:cubicBezTo>
                <a:close/>
                <a:moveTo>
                  <a:pt x="9365" y="11681"/>
                </a:moveTo>
                <a:cubicBezTo>
                  <a:pt x="9336" y="11681"/>
                  <a:pt x="9312" y="11726"/>
                  <a:pt x="9312" y="11784"/>
                </a:cubicBezTo>
                <a:lnTo>
                  <a:pt x="9312" y="12004"/>
                </a:lnTo>
                <a:cubicBezTo>
                  <a:pt x="9312" y="12061"/>
                  <a:pt x="9336" y="12108"/>
                  <a:pt x="9365" y="12108"/>
                </a:cubicBezTo>
                <a:cubicBezTo>
                  <a:pt x="9394" y="12108"/>
                  <a:pt x="9418" y="12061"/>
                  <a:pt x="9418" y="12004"/>
                </a:cubicBezTo>
                <a:lnTo>
                  <a:pt x="9418" y="11784"/>
                </a:lnTo>
                <a:cubicBezTo>
                  <a:pt x="9418" y="11726"/>
                  <a:pt x="9394" y="11681"/>
                  <a:pt x="9365" y="11681"/>
                </a:cubicBezTo>
                <a:close/>
                <a:moveTo>
                  <a:pt x="9679" y="11681"/>
                </a:moveTo>
                <a:cubicBezTo>
                  <a:pt x="9650" y="11681"/>
                  <a:pt x="9626" y="11726"/>
                  <a:pt x="9626" y="11784"/>
                </a:cubicBezTo>
                <a:lnTo>
                  <a:pt x="9626" y="12004"/>
                </a:lnTo>
                <a:cubicBezTo>
                  <a:pt x="9626" y="12061"/>
                  <a:pt x="9650" y="12108"/>
                  <a:pt x="9679" y="12108"/>
                </a:cubicBezTo>
                <a:cubicBezTo>
                  <a:pt x="9708" y="12108"/>
                  <a:pt x="9732" y="12061"/>
                  <a:pt x="9732" y="12004"/>
                </a:cubicBezTo>
                <a:lnTo>
                  <a:pt x="9732" y="11784"/>
                </a:lnTo>
                <a:cubicBezTo>
                  <a:pt x="9732" y="11726"/>
                  <a:pt x="9708" y="11681"/>
                  <a:pt x="9679" y="11681"/>
                </a:cubicBezTo>
                <a:close/>
                <a:moveTo>
                  <a:pt x="10529" y="11681"/>
                </a:moveTo>
                <a:cubicBezTo>
                  <a:pt x="10500" y="11681"/>
                  <a:pt x="10476" y="11726"/>
                  <a:pt x="10476" y="11784"/>
                </a:cubicBezTo>
                <a:lnTo>
                  <a:pt x="10476" y="12004"/>
                </a:lnTo>
                <a:cubicBezTo>
                  <a:pt x="10476" y="12061"/>
                  <a:pt x="10500" y="12108"/>
                  <a:pt x="10529" y="12108"/>
                </a:cubicBezTo>
                <a:cubicBezTo>
                  <a:pt x="10558" y="12108"/>
                  <a:pt x="10582" y="12061"/>
                  <a:pt x="10582" y="12004"/>
                </a:cubicBezTo>
                <a:lnTo>
                  <a:pt x="10582" y="11784"/>
                </a:lnTo>
                <a:cubicBezTo>
                  <a:pt x="10582" y="11726"/>
                  <a:pt x="10558" y="11681"/>
                  <a:pt x="10529" y="11681"/>
                </a:cubicBezTo>
                <a:close/>
                <a:moveTo>
                  <a:pt x="10844" y="11681"/>
                </a:moveTo>
                <a:cubicBezTo>
                  <a:pt x="10814" y="11681"/>
                  <a:pt x="10791" y="11726"/>
                  <a:pt x="10791" y="11784"/>
                </a:cubicBezTo>
                <a:lnTo>
                  <a:pt x="10791" y="12004"/>
                </a:lnTo>
                <a:cubicBezTo>
                  <a:pt x="10791" y="12061"/>
                  <a:pt x="10814" y="12108"/>
                  <a:pt x="10844" y="12108"/>
                </a:cubicBezTo>
                <a:cubicBezTo>
                  <a:pt x="10873" y="12108"/>
                  <a:pt x="10895" y="12061"/>
                  <a:pt x="10895" y="12004"/>
                </a:cubicBezTo>
                <a:lnTo>
                  <a:pt x="10895" y="11784"/>
                </a:lnTo>
                <a:cubicBezTo>
                  <a:pt x="10895" y="11726"/>
                  <a:pt x="10873" y="11681"/>
                  <a:pt x="10844" y="11681"/>
                </a:cubicBezTo>
                <a:close/>
                <a:moveTo>
                  <a:pt x="11692" y="11681"/>
                </a:moveTo>
                <a:cubicBezTo>
                  <a:pt x="11663" y="11681"/>
                  <a:pt x="11640" y="11726"/>
                  <a:pt x="11640" y="11784"/>
                </a:cubicBezTo>
                <a:lnTo>
                  <a:pt x="11640" y="12004"/>
                </a:lnTo>
                <a:cubicBezTo>
                  <a:pt x="11640" y="12061"/>
                  <a:pt x="11663" y="12108"/>
                  <a:pt x="11692" y="12108"/>
                </a:cubicBezTo>
                <a:cubicBezTo>
                  <a:pt x="11721" y="12108"/>
                  <a:pt x="11745" y="12061"/>
                  <a:pt x="11745" y="12004"/>
                </a:cubicBezTo>
                <a:lnTo>
                  <a:pt x="11745" y="11784"/>
                </a:lnTo>
                <a:cubicBezTo>
                  <a:pt x="11745" y="11726"/>
                  <a:pt x="11721" y="11681"/>
                  <a:pt x="11692" y="11681"/>
                </a:cubicBezTo>
                <a:close/>
                <a:moveTo>
                  <a:pt x="12007" y="11681"/>
                </a:moveTo>
                <a:cubicBezTo>
                  <a:pt x="11978" y="11681"/>
                  <a:pt x="11955" y="11726"/>
                  <a:pt x="11955" y="11784"/>
                </a:cubicBezTo>
                <a:lnTo>
                  <a:pt x="11955" y="12004"/>
                </a:lnTo>
                <a:cubicBezTo>
                  <a:pt x="11955" y="12061"/>
                  <a:pt x="11978" y="12108"/>
                  <a:pt x="12007" y="12108"/>
                </a:cubicBezTo>
                <a:cubicBezTo>
                  <a:pt x="12036" y="12108"/>
                  <a:pt x="12060" y="12061"/>
                  <a:pt x="12060" y="12004"/>
                </a:cubicBezTo>
                <a:lnTo>
                  <a:pt x="12060" y="11784"/>
                </a:lnTo>
                <a:cubicBezTo>
                  <a:pt x="12060" y="11726"/>
                  <a:pt x="12036" y="11681"/>
                  <a:pt x="12007" y="11681"/>
                </a:cubicBezTo>
                <a:close/>
                <a:moveTo>
                  <a:pt x="12856" y="11681"/>
                </a:moveTo>
                <a:cubicBezTo>
                  <a:pt x="12827" y="11681"/>
                  <a:pt x="12804" y="11726"/>
                  <a:pt x="12804" y="11784"/>
                </a:cubicBezTo>
                <a:lnTo>
                  <a:pt x="12804" y="12004"/>
                </a:lnTo>
                <a:cubicBezTo>
                  <a:pt x="12804" y="12061"/>
                  <a:pt x="12827" y="12108"/>
                  <a:pt x="12856" y="12108"/>
                </a:cubicBezTo>
                <a:cubicBezTo>
                  <a:pt x="12886" y="12108"/>
                  <a:pt x="12909" y="12061"/>
                  <a:pt x="12909" y="12004"/>
                </a:cubicBezTo>
                <a:lnTo>
                  <a:pt x="12909" y="11784"/>
                </a:lnTo>
                <a:cubicBezTo>
                  <a:pt x="12909" y="11726"/>
                  <a:pt x="12886" y="11681"/>
                  <a:pt x="12856" y="11681"/>
                </a:cubicBezTo>
                <a:close/>
                <a:moveTo>
                  <a:pt x="13171" y="11681"/>
                </a:moveTo>
                <a:cubicBezTo>
                  <a:pt x="13142" y="11681"/>
                  <a:pt x="13118" y="11726"/>
                  <a:pt x="13118" y="11784"/>
                </a:cubicBezTo>
                <a:lnTo>
                  <a:pt x="13118" y="12004"/>
                </a:lnTo>
                <a:cubicBezTo>
                  <a:pt x="13118" y="12061"/>
                  <a:pt x="13142" y="12108"/>
                  <a:pt x="13171" y="12108"/>
                </a:cubicBezTo>
                <a:cubicBezTo>
                  <a:pt x="13200" y="12108"/>
                  <a:pt x="13224" y="12061"/>
                  <a:pt x="13224" y="12004"/>
                </a:cubicBezTo>
                <a:lnTo>
                  <a:pt x="13224" y="11784"/>
                </a:lnTo>
                <a:cubicBezTo>
                  <a:pt x="13224" y="11726"/>
                  <a:pt x="13200" y="11681"/>
                  <a:pt x="13171" y="11681"/>
                </a:cubicBezTo>
                <a:close/>
                <a:moveTo>
                  <a:pt x="14021" y="11681"/>
                </a:moveTo>
                <a:cubicBezTo>
                  <a:pt x="13992" y="11681"/>
                  <a:pt x="13968" y="11726"/>
                  <a:pt x="13968" y="11784"/>
                </a:cubicBezTo>
                <a:lnTo>
                  <a:pt x="13968" y="12004"/>
                </a:lnTo>
                <a:cubicBezTo>
                  <a:pt x="13968" y="12061"/>
                  <a:pt x="13992" y="12108"/>
                  <a:pt x="14021" y="12108"/>
                </a:cubicBezTo>
                <a:cubicBezTo>
                  <a:pt x="14050" y="12108"/>
                  <a:pt x="14074" y="12061"/>
                  <a:pt x="14074" y="12004"/>
                </a:cubicBezTo>
                <a:lnTo>
                  <a:pt x="14074" y="11784"/>
                </a:lnTo>
                <a:cubicBezTo>
                  <a:pt x="14074" y="11726"/>
                  <a:pt x="14050" y="11681"/>
                  <a:pt x="14021" y="11681"/>
                </a:cubicBezTo>
                <a:close/>
                <a:moveTo>
                  <a:pt x="14335" y="11681"/>
                </a:moveTo>
                <a:cubicBezTo>
                  <a:pt x="14306" y="11681"/>
                  <a:pt x="14282" y="11726"/>
                  <a:pt x="14282" y="11784"/>
                </a:cubicBezTo>
                <a:lnTo>
                  <a:pt x="14282" y="12004"/>
                </a:lnTo>
                <a:cubicBezTo>
                  <a:pt x="14282" y="12061"/>
                  <a:pt x="14306" y="12108"/>
                  <a:pt x="14335" y="12108"/>
                </a:cubicBezTo>
                <a:cubicBezTo>
                  <a:pt x="14364" y="12108"/>
                  <a:pt x="14388" y="12061"/>
                  <a:pt x="14388" y="12004"/>
                </a:cubicBezTo>
                <a:lnTo>
                  <a:pt x="14388" y="11784"/>
                </a:lnTo>
                <a:cubicBezTo>
                  <a:pt x="14388" y="11726"/>
                  <a:pt x="14364" y="11681"/>
                  <a:pt x="14335" y="11681"/>
                </a:cubicBezTo>
                <a:close/>
                <a:moveTo>
                  <a:pt x="15185" y="11681"/>
                </a:moveTo>
                <a:cubicBezTo>
                  <a:pt x="15156" y="11681"/>
                  <a:pt x="15132" y="11726"/>
                  <a:pt x="15132" y="11784"/>
                </a:cubicBezTo>
                <a:lnTo>
                  <a:pt x="15132" y="12004"/>
                </a:lnTo>
                <a:cubicBezTo>
                  <a:pt x="15132" y="12061"/>
                  <a:pt x="15156" y="12108"/>
                  <a:pt x="15185" y="12108"/>
                </a:cubicBezTo>
                <a:cubicBezTo>
                  <a:pt x="15214" y="12108"/>
                  <a:pt x="15237" y="12061"/>
                  <a:pt x="15237" y="12004"/>
                </a:cubicBezTo>
                <a:lnTo>
                  <a:pt x="15237" y="11784"/>
                </a:lnTo>
                <a:cubicBezTo>
                  <a:pt x="15237" y="11726"/>
                  <a:pt x="15214" y="11681"/>
                  <a:pt x="15185" y="11681"/>
                </a:cubicBezTo>
                <a:close/>
                <a:moveTo>
                  <a:pt x="15500" y="11681"/>
                </a:moveTo>
                <a:cubicBezTo>
                  <a:pt x="15470" y="11681"/>
                  <a:pt x="15447" y="11726"/>
                  <a:pt x="15447" y="11784"/>
                </a:cubicBezTo>
                <a:lnTo>
                  <a:pt x="15447" y="12004"/>
                </a:lnTo>
                <a:cubicBezTo>
                  <a:pt x="15447" y="12061"/>
                  <a:pt x="15470" y="12108"/>
                  <a:pt x="15500" y="12108"/>
                </a:cubicBezTo>
                <a:cubicBezTo>
                  <a:pt x="15529" y="12108"/>
                  <a:pt x="15551" y="12061"/>
                  <a:pt x="15551" y="12004"/>
                </a:cubicBezTo>
                <a:lnTo>
                  <a:pt x="15551" y="11784"/>
                </a:lnTo>
                <a:cubicBezTo>
                  <a:pt x="15551" y="11726"/>
                  <a:pt x="15529" y="11681"/>
                  <a:pt x="15500" y="11681"/>
                </a:cubicBezTo>
                <a:close/>
                <a:moveTo>
                  <a:pt x="16349" y="11681"/>
                </a:moveTo>
                <a:cubicBezTo>
                  <a:pt x="16320" y="11681"/>
                  <a:pt x="16296" y="11726"/>
                  <a:pt x="16296" y="11784"/>
                </a:cubicBezTo>
                <a:lnTo>
                  <a:pt x="16296" y="12004"/>
                </a:lnTo>
                <a:cubicBezTo>
                  <a:pt x="16296" y="12061"/>
                  <a:pt x="16320" y="12108"/>
                  <a:pt x="16349" y="12108"/>
                </a:cubicBezTo>
                <a:cubicBezTo>
                  <a:pt x="16378" y="12108"/>
                  <a:pt x="16401" y="12061"/>
                  <a:pt x="16401" y="12004"/>
                </a:cubicBezTo>
                <a:lnTo>
                  <a:pt x="16401" y="11784"/>
                </a:lnTo>
                <a:cubicBezTo>
                  <a:pt x="16401" y="11726"/>
                  <a:pt x="16378" y="11681"/>
                  <a:pt x="16349" y="11681"/>
                </a:cubicBezTo>
                <a:close/>
                <a:moveTo>
                  <a:pt x="16663" y="11681"/>
                </a:moveTo>
                <a:cubicBezTo>
                  <a:pt x="16634" y="11681"/>
                  <a:pt x="16611" y="11726"/>
                  <a:pt x="16611" y="11784"/>
                </a:cubicBezTo>
                <a:lnTo>
                  <a:pt x="16611" y="12004"/>
                </a:lnTo>
                <a:cubicBezTo>
                  <a:pt x="16611" y="12061"/>
                  <a:pt x="16634" y="12108"/>
                  <a:pt x="16663" y="12108"/>
                </a:cubicBezTo>
                <a:cubicBezTo>
                  <a:pt x="16692" y="12108"/>
                  <a:pt x="16716" y="12061"/>
                  <a:pt x="16716" y="12004"/>
                </a:cubicBezTo>
                <a:lnTo>
                  <a:pt x="16716" y="11784"/>
                </a:lnTo>
                <a:cubicBezTo>
                  <a:pt x="16716" y="11726"/>
                  <a:pt x="16692" y="11681"/>
                  <a:pt x="16663" y="11681"/>
                </a:cubicBezTo>
                <a:close/>
                <a:moveTo>
                  <a:pt x="17512" y="11681"/>
                </a:moveTo>
                <a:cubicBezTo>
                  <a:pt x="17483" y="11681"/>
                  <a:pt x="17459" y="11726"/>
                  <a:pt x="17459" y="11784"/>
                </a:cubicBezTo>
                <a:lnTo>
                  <a:pt x="17459" y="12004"/>
                </a:lnTo>
                <a:cubicBezTo>
                  <a:pt x="17459" y="12061"/>
                  <a:pt x="17483" y="12108"/>
                  <a:pt x="17512" y="12108"/>
                </a:cubicBezTo>
                <a:cubicBezTo>
                  <a:pt x="17541" y="12108"/>
                  <a:pt x="17565" y="12061"/>
                  <a:pt x="17565" y="12004"/>
                </a:cubicBezTo>
                <a:lnTo>
                  <a:pt x="17565" y="11784"/>
                </a:lnTo>
                <a:cubicBezTo>
                  <a:pt x="17565" y="11726"/>
                  <a:pt x="17541" y="11681"/>
                  <a:pt x="17512" y="11681"/>
                </a:cubicBezTo>
                <a:close/>
                <a:moveTo>
                  <a:pt x="17827" y="11681"/>
                </a:moveTo>
                <a:cubicBezTo>
                  <a:pt x="17798" y="11681"/>
                  <a:pt x="17774" y="11726"/>
                  <a:pt x="17774" y="11784"/>
                </a:cubicBezTo>
                <a:lnTo>
                  <a:pt x="17774" y="12004"/>
                </a:lnTo>
                <a:cubicBezTo>
                  <a:pt x="17774" y="12061"/>
                  <a:pt x="17798" y="12108"/>
                  <a:pt x="17827" y="12108"/>
                </a:cubicBezTo>
                <a:cubicBezTo>
                  <a:pt x="17856" y="12108"/>
                  <a:pt x="17880" y="12061"/>
                  <a:pt x="17880" y="12004"/>
                </a:cubicBezTo>
                <a:lnTo>
                  <a:pt x="17880" y="11784"/>
                </a:lnTo>
                <a:cubicBezTo>
                  <a:pt x="17880" y="11726"/>
                  <a:pt x="17856" y="11681"/>
                  <a:pt x="17827" y="11681"/>
                </a:cubicBezTo>
                <a:close/>
                <a:moveTo>
                  <a:pt x="18677" y="11681"/>
                </a:moveTo>
                <a:cubicBezTo>
                  <a:pt x="18648" y="11681"/>
                  <a:pt x="18624" y="11726"/>
                  <a:pt x="18624" y="11784"/>
                </a:cubicBezTo>
                <a:lnTo>
                  <a:pt x="18624" y="12004"/>
                </a:lnTo>
                <a:cubicBezTo>
                  <a:pt x="18624" y="12061"/>
                  <a:pt x="18648" y="12108"/>
                  <a:pt x="18677" y="12108"/>
                </a:cubicBezTo>
                <a:cubicBezTo>
                  <a:pt x="18706" y="12108"/>
                  <a:pt x="18730" y="12061"/>
                  <a:pt x="18730" y="12004"/>
                </a:cubicBezTo>
                <a:lnTo>
                  <a:pt x="18730" y="11784"/>
                </a:lnTo>
                <a:cubicBezTo>
                  <a:pt x="18730" y="11726"/>
                  <a:pt x="18706" y="11681"/>
                  <a:pt x="18677" y="11681"/>
                </a:cubicBezTo>
                <a:close/>
                <a:moveTo>
                  <a:pt x="18991" y="11681"/>
                </a:moveTo>
                <a:cubicBezTo>
                  <a:pt x="18962" y="11681"/>
                  <a:pt x="18938" y="11726"/>
                  <a:pt x="18938" y="11784"/>
                </a:cubicBezTo>
                <a:lnTo>
                  <a:pt x="18938" y="12004"/>
                </a:lnTo>
                <a:cubicBezTo>
                  <a:pt x="18938" y="12061"/>
                  <a:pt x="18962" y="12108"/>
                  <a:pt x="18991" y="12108"/>
                </a:cubicBezTo>
                <a:cubicBezTo>
                  <a:pt x="19020" y="12108"/>
                  <a:pt x="19044" y="12061"/>
                  <a:pt x="19044" y="12004"/>
                </a:cubicBezTo>
                <a:lnTo>
                  <a:pt x="19044" y="11784"/>
                </a:lnTo>
                <a:cubicBezTo>
                  <a:pt x="19044" y="11726"/>
                  <a:pt x="19020" y="11681"/>
                  <a:pt x="18991" y="11681"/>
                </a:cubicBezTo>
                <a:close/>
                <a:moveTo>
                  <a:pt x="19841" y="11681"/>
                </a:moveTo>
                <a:cubicBezTo>
                  <a:pt x="19812" y="11681"/>
                  <a:pt x="19788" y="11726"/>
                  <a:pt x="19788" y="11784"/>
                </a:cubicBezTo>
                <a:lnTo>
                  <a:pt x="19788" y="12004"/>
                </a:lnTo>
                <a:cubicBezTo>
                  <a:pt x="19788" y="12061"/>
                  <a:pt x="19812" y="12108"/>
                  <a:pt x="19841" y="12108"/>
                </a:cubicBezTo>
                <a:cubicBezTo>
                  <a:pt x="19870" y="12108"/>
                  <a:pt x="19894" y="12061"/>
                  <a:pt x="19894" y="12004"/>
                </a:cubicBezTo>
                <a:lnTo>
                  <a:pt x="19894" y="11784"/>
                </a:lnTo>
                <a:cubicBezTo>
                  <a:pt x="19894" y="11726"/>
                  <a:pt x="19870" y="11681"/>
                  <a:pt x="19841" y="11681"/>
                </a:cubicBezTo>
                <a:close/>
                <a:moveTo>
                  <a:pt x="20155" y="11681"/>
                </a:moveTo>
                <a:cubicBezTo>
                  <a:pt x="20126" y="11681"/>
                  <a:pt x="20102" y="11726"/>
                  <a:pt x="20102" y="11784"/>
                </a:cubicBezTo>
                <a:lnTo>
                  <a:pt x="20102" y="12004"/>
                </a:lnTo>
                <a:cubicBezTo>
                  <a:pt x="20102" y="12061"/>
                  <a:pt x="20126" y="12108"/>
                  <a:pt x="20155" y="12108"/>
                </a:cubicBezTo>
                <a:cubicBezTo>
                  <a:pt x="20184" y="12108"/>
                  <a:pt x="20207" y="12061"/>
                  <a:pt x="20207" y="12004"/>
                </a:cubicBezTo>
                <a:lnTo>
                  <a:pt x="20207" y="11784"/>
                </a:lnTo>
                <a:cubicBezTo>
                  <a:pt x="20207" y="11726"/>
                  <a:pt x="20184" y="11681"/>
                  <a:pt x="20155" y="11681"/>
                </a:cubicBezTo>
                <a:close/>
                <a:moveTo>
                  <a:pt x="21004" y="11681"/>
                </a:moveTo>
                <a:cubicBezTo>
                  <a:pt x="20975" y="11681"/>
                  <a:pt x="20952" y="11726"/>
                  <a:pt x="20952" y="11784"/>
                </a:cubicBezTo>
                <a:lnTo>
                  <a:pt x="20952" y="12004"/>
                </a:lnTo>
                <a:cubicBezTo>
                  <a:pt x="20952" y="12061"/>
                  <a:pt x="20975" y="12108"/>
                  <a:pt x="21004" y="12108"/>
                </a:cubicBezTo>
                <a:cubicBezTo>
                  <a:pt x="21033" y="12108"/>
                  <a:pt x="21057" y="12061"/>
                  <a:pt x="21057" y="12004"/>
                </a:cubicBezTo>
                <a:lnTo>
                  <a:pt x="21057" y="11784"/>
                </a:lnTo>
                <a:cubicBezTo>
                  <a:pt x="21057" y="11726"/>
                  <a:pt x="21033" y="11681"/>
                  <a:pt x="21004" y="11681"/>
                </a:cubicBezTo>
                <a:close/>
                <a:moveTo>
                  <a:pt x="21319" y="11681"/>
                </a:moveTo>
                <a:cubicBezTo>
                  <a:pt x="21289" y="11681"/>
                  <a:pt x="21267" y="11726"/>
                  <a:pt x="21267" y="11784"/>
                </a:cubicBezTo>
                <a:lnTo>
                  <a:pt x="21267" y="12004"/>
                </a:lnTo>
                <a:cubicBezTo>
                  <a:pt x="21267" y="12061"/>
                  <a:pt x="21289" y="12108"/>
                  <a:pt x="21319" y="12108"/>
                </a:cubicBezTo>
                <a:cubicBezTo>
                  <a:pt x="21348" y="12108"/>
                  <a:pt x="21372" y="12061"/>
                  <a:pt x="21372" y="12004"/>
                </a:cubicBezTo>
                <a:lnTo>
                  <a:pt x="21372" y="11784"/>
                </a:lnTo>
                <a:cubicBezTo>
                  <a:pt x="21372" y="11726"/>
                  <a:pt x="21348" y="11681"/>
                  <a:pt x="21319" y="11681"/>
                </a:cubicBezTo>
                <a:close/>
                <a:moveTo>
                  <a:pt x="281" y="12411"/>
                </a:moveTo>
                <a:cubicBezTo>
                  <a:pt x="252" y="12411"/>
                  <a:pt x="228" y="12456"/>
                  <a:pt x="228" y="12514"/>
                </a:cubicBezTo>
                <a:lnTo>
                  <a:pt x="228" y="12734"/>
                </a:lnTo>
                <a:cubicBezTo>
                  <a:pt x="228" y="12791"/>
                  <a:pt x="252" y="12838"/>
                  <a:pt x="281" y="12838"/>
                </a:cubicBezTo>
                <a:cubicBezTo>
                  <a:pt x="311" y="12838"/>
                  <a:pt x="334" y="12791"/>
                  <a:pt x="334" y="12734"/>
                </a:cubicBezTo>
                <a:lnTo>
                  <a:pt x="334" y="12514"/>
                </a:lnTo>
                <a:cubicBezTo>
                  <a:pt x="334" y="12456"/>
                  <a:pt x="311" y="12411"/>
                  <a:pt x="281" y="12411"/>
                </a:cubicBezTo>
                <a:close/>
                <a:moveTo>
                  <a:pt x="596" y="12411"/>
                </a:moveTo>
                <a:cubicBezTo>
                  <a:pt x="567" y="12411"/>
                  <a:pt x="543" y="12456"/>
                  <a:pt x="543" y="12514"/>
                </a:cubicBezTo>
                <a:lnTo>
                  <a:pt x="543" y="12734"/>
                </a:lnTo>
                <a:cubicBezTo>
                  <a:pt x="543" y="12791"/>
                  <a:pt x="567" y="12838"/>
                  <a:pt x="596" y="12838"/>
                </a:cubicBezTo>
                <a:cubicBezTo>
                  <a:pt x="625" y="12838"/>
                  <a:pt x="649" y="12791"/>
                  <a:pt x="649" y="12734"/>
                </a:cubicBezTo>
                <a:lnTo>
                  <a:pt x="649" y="12514"/>
                </a:lnTo>
                <a:cubicBezTo>
                  <a:pt x="649" y="12456"/>
                  <a:pt x="625" y="12411"/>
                  <a:pt x="596" y="12411"/>
                </a:cubicBezTo>
                <a:close/>
                <a:moveTo>
                  <a:pt x="1446" y="12411"/>
                </a:moveTo>
                <a:cubicBezTo>
                  <a:pt x="1417" y="12411"/>
                  <a:pt x="1393" y="12456"/>
                  <a:pt x="1393" y="12514"/>
                </a:cubicBezTo>
                <a:lnTo>
                  <a:pt x="1393" y="12734"/>
                </a:lnTo>
                <a:cubicBezTo>
                  <a:pt x="1393" y="12791"/>
                  <a:pt x="1417" y="12838"/>
                  <a:pt x="1446" y="12838"/>
                </a:cubicBezTo>
                <a:cubicBezTo>
                  <a:pt x="1475" y="12838"/>
                  <a:pt x="1499" y="12791"/>
                  <a:pt x="1499" y="12734"/>
                </a:cubicBezTo>
                <a:lnTo>
                  <a:pt x="1499" y="12514"/>
                </a:lnTo>
                <a:cubicBezTo>
                  <a:pt x="1499" y="12456"/>
                  <a:pt x="1475" y="12411"/>
                  <a:pt x="1446" y="12411"/>
                </a:cubicBezTo>
                <a:close/>
                <a:moveTo>
                  <a:pt x="1760" y="12411"/>
                </a:moveTo>
                <a:cubicBezTo>
                  <a:pt x="1731" y="12411"/>
                  <a:pt x="1707" y="12456"/>
                  <a:pt x="1707" y="12514"/>
                </a:cubicBezTo>
                <a:lnTo>
                  <a:pt x="1707" y="12734"/>
                </a:lnTo>
                <a:cubicBezTo>
                  <a:pt x="1707" y="12791"/>
                  <a:pt x="1731" y="12838"/>
                  <a:pt x="1760" y="12838"/>
                </a:cubicBezTo>
                <a:cubicBezTo>
                  <a:pt x="1789" y="12838"/>
                  <a:pt x="1813" y="12791"/>
                  <a:pt x="1813" y="12734"/>
                </a:cubicBezTo>
                <a:lnTo>
                  <a:pt x="1813" y="12514"/>
                </a:lnTo>
                <a:cubicBezTo>
                  <a:pt x="1813" y="12456"/>
                  <a:pt x="1789" y="12411"/>
                  <a:pt x="1760" y="12411"/>
                </a:cubicBezTo>
                <a:close/>
                <a:moveTo>
                  <a:pt x="2610" y="12411"/>
                </a:moveTo>
                <a:cubicBezTo>
                  <a:pt x="2581" y="12411"/>
                  <a:pt x="2557" y="12456"/>
                  <a:pt x="2557" y="12514"/>
                </a:cubicBezTo>
                <a:lnTo>
                  <a:pt x="2557" y="12734"/>
                </a:lnTo>
                <a:cubicBezTo>
                  <a:pt x="2557" y="12791"/>
                  <a:pt x="2581" y="12838"/>
                  <a:pt x="2610" y="12838"/>
                </a:cubicBezTo>
                <a:cubicBezTo>
                  <a:pt x="2639" y="12838"/>
                  <a:pt x="2662" y="12791"/>
                  <a:pt x="2662" y="12734"/>
                </a:cubicBezTo>
                <a:lnTo>
                  <a:pt x="2662" y="12514"/>
                </a:lnTo>
                <a:cubicBezTo>
                  <a:pt x="2662" y="12456"/>
                  <a:pt x="2639" y="12411"/>
                  <a:pt x="2610" y="12411"/>
                </a:cubicBezTo>
                <a:close/>
                <a:moveTo>
                  <a:pt x="2924" y="12411"/>
                </a:moveTo>
                <a:cubicBezTo>
                  <a:pt x="2895" y="12411"/>
                  <a:pt x="2871" y="12456"/>
                  <a:pt x="2871" y="12514"/>
                </a:cubicBezTo>
                <a:lnTo>
                  <a:pt x="2871" y="12734"/>
                </a:lnTo>
                <a:cubicBezTo>
                  <a:pt x="2871" y="12791"/>
                  <a:pt x="2895" y="12838"/>
                  <a:pt x="2924" y="12838"/>
                </a:cubicBezTo>
                <a:cubicBezTo>
                  <a:pt x="2954" y="12838"/>
                  <a:pt x="2976" y="12791"/>
                  <a:pt x="2976" y="12734"/>
                </a:cubicBezTo>
                <a:lnTo>
                  <a:pt x="2976" y="12514"/>
                </a:lnTo>
                <a:cubicBezTo>
                  <a:pt x="2976" y="12456"/>
                  <a:pt x="2954" y="12411"/>
                  <a:pt x="2924" y="12411"/>
                </a:cubicBezTo>
                <a:close/>
                <a:moveTo>
                  <a:pt x="3773" y="12411"/>
                </a:moveTo>
                <a:cubicBezTo>
                  <a:pt x="3744" y="12411"/>
                  <a:pt x="3721" y="12456"/>
                  <a:pt x="3721" y="12514"/>
                </a:cubicBezTo>
                <a:lnTo>
                  <a:pt x="3721" y="12734"/>
                </a:lnTo>
                <a:cubicBezTo>
                  <a:pt x="3721" y="12791"/>
                  <a:pt x="3744" y="12838"/>
                  <a:pt x="3773" y="12838"/>
                </a:cubicBezTo>
                <a:cubicBezTo>
                  <a:pt x="3802" y="12838"/>
                  <a:pt x="3826" y="12791"/>
                  <a:pt x="3826" y="12734"/>
                </a:cubicBezTo>
                <a:lnTo>
                  <a:pt x="3826" y="12514"/>
                </a:lnTo>
                <a:cubicBezTo>
                  <a:pt x="3826" y="12456"/>
                  <a:pt x="3802" y="12411"/>
                  <a:pt x="3773" y="12411"/>
                </a:cubicBezTo>
                <a:close/>
                <a:moveTo>
                  <a:pt x="4088" y="12411"/>
                </a:moveTo>
                <a:cubicBezTo>
                  <a:pt x="4058" y="12411"/>
                  <a:pt x="4035" y="12456"/>
                  <a:pt x="4035" y="12514"/>
                </a:cubicBezTo>
                <a:lnTo>
                  <a:pt x="4035" y="12734"/>
                </a:lnTo>
                <a:cubicBezTo>
                  <a:pt x="4035" y="12791"/>
                  <a:pt x="4058" y="12838"/>
                  <a:pt x="4088" y="12838"/>
                </a:cubicBezTo>
                <a:cubicBezTo>
                  <a:pt x="4117" y="12838"/>
                  <a:pt x="4141" y="12791"/>
                  <a:pt x="4141" y="12734"/>
                </a:cubicBezTo>
                <a:lnTo>
                  <a:pt x="4141" y="12514"/>
                </a:lnTo>
                <a:cubicBezTo>
                  <a:pt x="4141" y="12456"/>
                  <a:pt x="4117" y="12411"/>
                  <a:pt x="4088" y="12411"/>
                </a:cubicBezTo>
                <a:close/>
                <a:moveTo>
                  <a:pt x="4937" y="12411"/>
                </a:moveTo>
                <a:cubicBezTo>
                  <a:pt x="4908" y="12411"/>
                  <a:pt x="4884" y="12456"/>
                  <a:pt x="4884" y="12514"/>
                </a:cubicBezTo>
                <a:lnTo>
                  <a:pt x="4884" y="12734"/>
                </a:lnTo>
                <a:cubicBezTo>
                  <a:pt x="4884" y="12791"/>
                  <a:pt x="4908" y="12838"/>
                  <a:pt x="4937" y="12838"/>
                </a:cubicBezTo>
                <a:cubicBezTo>
                  <a:pt x="4966" y="12838"/>
                  <a:pt x="4990" y="12791"/>
                  <a:pt x="4990" y="12734"/>
                </a:cubicBezTo>
                <a:lnTo>
                  <a:pt x="4990" y="12514"/>
                </a:lnTo>
                <a:cubicBezTo>
                  <a:pt x="4990" y="12456"/>
                  <a:pt x="4966" y="12411"/>
                  <a:pt x="4937" y="12411"/>
                </a:cubicBezTo>
                <a:close/>
                <a:moveTo>
                  <a:pt x="5252" y="12411"/>
                </a:moveTo>
                <a:cubicBezTo>
                  <a:pt x="5223" y="12411"/>
                  <a:pt x="5199" y="12456"/>
                  <a:pt x="5199" y="12514"/>
                </a:cubicBezTo>
                <a:lnTo>
                  <a:pt x="5199" y="12734"/>
                </a:lnTo>
                <a:cubicBezTo>
                  <a:pt x="5199" y="12791"/>
                  <a:pt x="5223" y="12838"/>
                  <a:pt x="5252" y="12838"/>
                </a:cubicBezTo>
                <a:cubicBezTo>
                  <a:pt x="5281" y="12838"/>
                  <a:pt x="5305" y="12791"/>
                  <a:pt x="5305" y="12734"/>
                </a:cubicBezTo>
                <a:lnTo>
                  <a:pt x="5305" y="12514"/>
                </a:lnTo>
                <a:cubicBezTo>
                  <a:pt x="5305" y="12456"/>
                  <a:pt x="5281" y="12411"/>
                  <a:pt x="5252" y="12411"/>
                </a:cubicBezTo>
                <a:close/>
                <a:moveTo>
                  <a:pt x="6102" y="12411"/>
                </a:moveTo>
                <a:cubicBezTo>
                  <a:pt x="6072" y="12411"/>
                  <a:pt x="6049" y="12456"/>
                  <a:pt x="6049" y="12514"/>
                </a:cubicBezTo>
                <a:lnTo>
                  <a:pt x="6049" y="12734"/>
                </a:lnTo>
                <a:cubicBezTo>
                  <a:pt x="6049" y="12791"/>
                  <a:pt x="6072" y="12838"/>
                  <a:pt x="6102" y="12838"/>
                </a:cubicBezTo>
                <a:cubicBezTo>
                  <a:pt x="6131" y="12838"/>
                  <a:pt x="6155" y="12791"/>
                  <a:pt x="6155" y="12734"/>
                </a:cubicBezTo>
                <a:lnTo>
                  <a:pt x="6155" y="12514"/>
                </a:lnTo>
                <a:cubicBezTo>
                  <a:pt x="6155" y="12456"/>
                  <a:pt x="6131" y="12411"/>
                  <a:pt x="6102" y="12411"/>
                </a:cubicBezTo>
                <a:close/>
                <a:moveTo>
                  <a:pt x="6416" y="12411"/>
                </a:moveTo>
                <a:cubicBezTo>
                  <a:pt x="6387" y="12411"/>
                  <a:pt x="6363" y="12456"/>
                  <a:pt x="6363" y="12514"/>
                </a:cubicBezTo>
                <a:lnTo>
                  <a:pt x="6363" y="12734"/>
                </a:lnTo>
                <a:cubicBezTo>
                  <a:pt x="6363" y="12791"/>
                  <a:pt x="6387" y="12838"/>
                  <a:pt x="6416" y="12838"/>
                </a:cubicBezTo>
                <a:cubicBezTo>
                  <a:pt x="6445" y="12838"/>
                  <a:pt x="6469" y="12791"/>
                  <a:pt x="6469" y="12734"/>
                </a:cubicBezTo>
                <a:lnTo>
                  <a:pt x="6469" y="12514"/>
                </a:lnTo>
                <a:cubicBezTo>
                  <a:pt x="6469" y="12456"/>
                  <a:pt x="6445" y="12411"/>
                  <a:pt x="6416" y="12411"/>
                </a:cubicBezTo>
                <a:close/>
                <a:moveTo>
                  <a:pt x="7266" y="12411"/>
                </a:moveTo>
                <a:cubicBezTo>
                  <a:pt x="7237" y="12411"/>
                  <a:pt x="7213" y="12456"/>
                  <a:pt x="7213" y="12514"/>
                </a:cubicBezTo>
                <a:lnTo>
                  <a:pt x="7213" y="12734"/>
                </a:lnTo>
                <a:cubicBezTo>
                  <a:pt x="7213" y="12791"/>
                  <a:pt x="7237" y="12838"/>
                  <a:pt x="7266" y="12838"/>
                </a:cubicBezTo>
                <a:cubicBezTo>
                  <a:pt x="7295" y="12838"/>
                  <a:pt x="7318" y="12791"/>
                  <a:pt x="7318" y="12734"/>
                </a:cubicBezTo>
                <a:lnTo>
                  <a:pt x="7318" y="12514"/>
                </a:lnTo>
                <a:cubicBezTo>
                  <a:pt x="7318" y="12456"/>
                  <a:pt x="7295" y="12411"/>
                  <a:pt x="7266" y="12411"/>
                </a:cubicBezTo>
                <a:close/>
                <a:moveTo>
                  <a:pt x="7580" y="12411"/>
                </a:moveTo>
                <a:cubicBezTo>
                  <a:pt x="7551" y="12411"/>
                  <a:pt x="7527" y="12456"/>
                  <a:pt x="7527" y="12514"/>
                </a:cubicBezTo>
                <a:lnTo>
                  <a:pt x="7527" y="12734"/>
                </a:lnTo>
                <a:cubicBezTo>
                  <a:pt x="7527" y="12791"/>
                  <a:pt x="7551" y="12838"/>
                  <a:pt x="7580" y="12838"/>
                </a:cubicBezTo>
                <a:cubicBezTo>
                  <a:pt x="7609" y="12838"/>
                  <a:pt x="7632" y="12791"/>
                  <a:pt x="7632" y="12734"/>
                </a:cubicBezTo>
                <a:lnTo>
                  <a:pt x="7632" y="12514"/>
                </a:lnTo>
                <a:cubicBezTo>
                  <a:pt x="7632" y="12456"/>
                  <a:pt x="7609" y="12411"/>
                  <a:pt x="7580" y="12411"/>
                </a:cubicBezTo>
                <a:close/>
                <a:moveTo>
                  <a:pt x="8429" y="12411"/>
                </a:moveTo>
                <a:cubicBezTo>
                  <a:pt x="8400" y="12411"/>
                  <a:pt x="8377" y="12456"/>
                  <a:pt x="8377" y="12514"/>
                </a:cubicBezTo>
                <a:lnTo>
                  <a:pt x="8377" y="12734"/>
                </a:lnTo>
                <a:cubicBezTo>
                  <a:pt x="8377" y="12791"/>
                  <a:pt x="8400" y="12838"/>
                  <a:pt x="8429" y="12838"/>
                </a:cubicBezTo>
                <a:cubicBezTo>
                  <a:pt x="8458" y="12838"/>
                  <a:pt x="8482" y="12791"/>
                  <a:pt x="8482" y="12734"/>
                </a:cubicBezTo>
                <a:lnTo>
                  <a:pt x="8482" y="12514"/>
                </a:lnTo>
                <a:cubicBezTo>
                  <a:pt x="8482" y="12456"/>
                  <a:pt x="8458" y="12411"/>
                  <a:pt x="8429" y="12411"/>
                </a:cubicBezTo>
                <a:close/>
                <a:moveTo>
                  <a:pt x="8744" y="12411"/>
                </a:moveTo>
                <a:cubicBezTo>
                  <a:pt x="8714" y="12411"/>
                  <a:pt x="8691" y="12456"/>
                  <a:pt x="8691" y="12514"/>
                </a:cubicBezTo>
                <a:lnTo>
                  <a:pt x="8691" y="12734"/>
                </a:lnTo>
                <a:cubicBezTo>
                  <a:pt x="8691" y="12791"/>
                  <a:pt x="8714" y="12838"/>
                  <a:pt x="8744" y="12838"/>
                </a:cubicBezTo>
                <a:cubicBezTo>
                  <a:pt x="8773" y="12838"/>
                  <a:pt x="8796" y="12791"/>
                  <a:pt x="8796" y="12734"/>
                </a:cubicBezTo>
                <a:lnTo>
                  <a:pt x="8796" y="12514"/>
                </a:lnTo>
                <a:cubicBezTo>
                  <a:pt x="8796" y="12456"/>
                  <a:pt x="8773" y="12411"/>
                  <a:pt x="8744" y="12411"/>
                </a:cubicBezTo>
                <a:close/>
                <a:moveTo>
                  <a:pt x="9593" y="12411"/>
                </a:moveTo>
                <a:cubicBezTo>
                  <a:pt x="9564" y="12411"/>
                  <a:pt x="9540" y="12456"/>
                  <a:pt x="9540" y="12514"/>
                </a:cubicBezTo>
                <a:lnTo>
                  <a:pt x="9540" y="12734"/>
                </a:lnTo>
                <a:cubicBezTo>
                  <a:pt x="9540" y="12791"/>
                  <a:pt x="9564" y="12838"/>
                  <a:pt x="9593" y="12838"/>
                </a:cubicBezTo>
                <a:cubicBezTo>
                  <a:pt x="9622" y="12838"/>
                  <a:pt x="9646" y="12791"/>
                  <a:pt x="9646" y="12734"/>
                </a:cubicBezTo>
                <a:lnTo>
                  <a:pt x="9646" y="12514"/>
                </a:lnTo>
                <a:cubicBezTo>
                  <a:pt x="9646" y="12456"/>
                  <a:pt x="9622" y="12411"/>
                  <a:pt x="9593" y="12411"/>
                </a:cubicBezTo>
                <a:close/>
                <a:moveTo>
                  <a:pt x="9908" y="12411"/>
                </a:moveTo>
                <a:cubicBezTo>
                  <a:pt x="9879" y="12411"/>
                  <a:pt x="9855" y="12456"/>
                  <a:pt x="9855" y="12514"/>
                </a:cubicBezTo>
                <a:lnTo>
                  <a:pt x="9855" y="12734"/>
                </a:lnTo>
                <a:cubicBezTo>
                  <a:pt x="9855" y="12791"/>
                  <a:pt x="9879" y="12838"/>
                  <a:pt x="9908" y="12838"/>
                </a:cubicBezTo>
                <a:cubicBezTo>
                  <a:pt x="9937" y="12838"/>
                  <a:pt x="9961" y="12791"/>
                  <a:pt x="9961" y="12734"/>
                </a:cubicBezTo>
                <a:lnTo>
                  <a:pt x="9961" y="12514"/>
                </a:lnTo>
                <a:cubicBezTo>
                  <a:pt x="9961" y="12456"/>
                  <a:pt x="9937" y="12411"/>
                  <a:pt x="9908" y="12411"/>
                </a:cubicBezTo>
                <a:close/>
                <a:moveTo>
                  <a:pt x="10758" y="12411"/>
                </a:moveTo>
                <a:cubicBezTo>
                  <a:pt x="10728" y="12411"/>
                  <a:pt x="10705" y="12456"/>
                  <a:pt x="10705" y="12514"/>
                </a:cubicBezTo>
                <a:lnTo>
                  <a:pt x="10705" y="12734"/>
                </a:lnTo>
                <a:cubicBezTo>
                  <a:pt x="10705" y="12791"/>
                  <a:pt x="10728" y="12838"/>
                  <a:pt x="10758" y="12838"/>
                </a:cubicBezTo>
                <a:cubicBezTo>
                  <a:pt x="10787" y="12838"/>
                  <a:pt x="10810" y="12791"/>
                  <a:pt x="10810" y="12734"/>
                </a:cubicBezTo>
                <a:lnTo>
                  <a:pt x="10810" y="12514"/>
                </a:lnTo>
                <a:cubicBezTo>
                  <a:pt x="10810" y="12456"/>
                  <a:pt x="10787" y="12411"/>
                  <a:pt x="10758" y="12411"/>
                </a:cubicBezTo>
                <a:close/>
                <a:moveTo>
                  <a:pt x="11072" y="12411"/>
                </a:moveTo>
                <a:cubicBezTo>
                  <a:pt x="11043" y="12411"/>
                  <a:pt x="11019" y="12456"/>
                  <a:pt x="11019" y="12514"/>
                </a:cubicBezTo>
                <a:lnTo>
                  <a:pt x="11019" y="12734"/>
                </a:lnTo>
                <a:cubicBezTo>
                  <a:pt x="11019" y="12791"/>
                  <a:pt x="11043" y="12838"/>
                  <a:pt x="11072" y="12838"/>
                </a:cubicBezTo>
                <a:cubicBezTo>
                  <a:pt x="11101" y="12838"/>
                  <a:pt x="11125" y="12791"/>
                  <a:pt x="11125" y="12734"/>
                </a:cubicBezTo>
                <a:lnTo>
                  <a:pt x="11125" y="12514"/>
                </a:lnTo>
                <a:cubicBezTo>
                  <a:pt x="11125" y="12456"/>
                  <a:pt x="11101" y="12411"/>
                  <a:pt x="11072" y="12411"/>
                </a:cubicBezTo>
                <a:close/>
                <a:moveTo>
                  <a:pt x="11922" y="12411"/>
                </a:moveTo>
                <a:cubicBezTo>
                  <a:pt x="11893" y="12411"/>
                  <a:pt x="11869" y="12456"/>
                  <a:pt x="11869" y="12514"/>
                </a:cubicBezTo>
                <a:lnTo>
                  <a:pt x="11869" y="12734"/>
                </a:lnTo>
                <a:cubicBezTo>
                  <a:pt x="11869" y="12791"/>
                  <a:pt x="11893" y="12838"/>
                  <a:pt x="11922" y="12838"/>
                </a:cubicBezTo>
                <a:cubicBezTo>
                  <a:pt x="11951" y="12838"/>
                  <a:pt x="11974" y="12791"/>
                  <a:pt x="11974" y="12734"/>
                </a:cubicBezTo>
                <a:lnTo>
                  <a:pt x="11974" y="12514"/>
                </a:lnTo>
                <a:cubicBezTo>
                  <a:pt x="11974" y="12456"/>
                  <a:pt x="11951" y="12411"/>
                  <a:pt x="11922" y="12411"/>
                </a:cubicBezTo>
                <a:close/>
                <a:moveTo>
                  <a:pt x="12236" y="12411"/>
                </a:moveTo>
                <a:cubicBezTo>
                  <a:pt x="12207" y="12411"/>
                  <a:pt x="12183" y="12456"/>
                  <a:pt x="12183" y="12514"/>
                </a:cubicBezTo>
                <a:lnTo>
                  <a:pt x="12183" y="12734"/>
                </a:lnTo>
                <a:cubicBezTo>
                  <a:pt x="12183" y="12791"/>
                  <a:pt x="12207" y="12838"/>
                  <a:pt x="12236" y="12838"/>
                </a:cubicBezTo>
                <a:cubicBezTo>
                  <a:pt x="12265" y="12838"/>
                  <a:pt x="12288" y="12791"/>
                  <a:pt x="12288" y="12734"/>
                </a:cubicBezTo>
                <a:lnTo>
                  <a:pt x="12288" y="12514"/>
                </a:lnTo>
                <a:cubicBezTo>
                  <a:pt x="12288" y="12456"/>
                  <a:pt x="12265" y="12411"/>
                  <a:pt x="12236" y="12411"/>
                </a:cubicBezTo>
                <a:close/>
                <a:moveTo>
                  <a:pt x="13085" y="12411"/>
                </a:moveTo>
                <a:cubicBezTo>
                  <a:pt x="13056" y="12411"/>
                  <a:pt x="13032" y="12456"/>
                  <a:pt x="13032" y="12514"/>
                </a:cubicBezTo>
                <a:lnTo>
                  <a:pt x="13032" y="12734"/>
                </a:lnTo>
                <a:cubicBezTo>
                  <a:pt x="13032" y="12791"/>
                  <a:pt x="13056" y="12838"/>
                  <a:pt x="13085" y="12838"/>
                </a:cubicBezTo>
                <a:cubicBezTo>
                  <a:pt x="13114" y="12838"/>
                  <a:pt x="13138" y="12791"/>
                  <a:pt x="13138" y="12734"/>
                </a:cubicBezTo>
                <a:lnTo>
                  <a:pt x="13138" y="12514"/>
                </a:lnTo>
                <a:cubicBezTo>
                  <a:pt x="13138" y="12456"/>
                  <a:pt x="13114" y="12411"/>
                  <a:pt x="13085" y="12411"/>
                </a:cubicBezTo>
                <a:close/>
                <a:moveTo>
                  <a:pt x="13399" y="12411"/>
                </a:moveTo>
                <a:cubicBezTo>
                  <a:pt x="13370" y="12411"/>
                  <a:pt x="13348" y="12456"/>
                  <a:pt x="13348" y="12514"/>
                </a:cubicBezTo>
                <a:lnTo>
                  <a:pt x="13348" y="12734"/>
                </a:lnTo>
                <a:cubicBezTo>
                  <a:pt x="13348" y="12791"/>
                  <a:pt x="13370" y="12838"/>
                  <a:pt x="13399" y="12838"/>
                </a:cubicBezTo>
                <a:cubicBezTo>
                  <a:pt x="13428" y="12838"/>
                  <a:pt x="13452" y="12791"/>
                  <a:pt x="13452" y="12734"/>
                </a:cubicBezTo>
                <a:lnTo>
                  <a:pt x="13452" y="12514"/>
                </a:lnTo>
                <a:cubicBezTo>
                  <a:pt x="13452" y="12456"/>
                  <a:pt x="13428" y="12411"/>
                  <a:pt x="13399" y="12411"/>
                </a:cubicBezTo>
                <a:close/>
                <a:moveTo>
                  <a:pt x="14249" y="12411"/>
                </a:moveTo>
                <a:cubicBezTo>
                  <a:pt x="14220" y="12411"/>
                  <a:pt x="14196" y="12456"/>
                  <a:pt x="14196" y="12514"/>
                </a:cubicBezTo>
                <a:lnTo>
                  <a:pt x="14196" y="12734"/>
                </a:lnTo>
                <a:cubicBezTo>
                  <a:pt x="14196" y="12791"/>
                  <a:pt x="14220" y="12838"/>
                  <a:pt x="14249" y="12838"/>
                </a:cubicBezTo>
                <a:cubicBezTo>
                  <a:pt x="14278" y="12838"/>
                  <a:pt x="14302" y="12791"/>
                  <a:pt x="14302" y="12734"/>
                </a:cubicBezTo>
                <a:lnTo>
                  <a:pt x="14302" y="12514"/>
                </a:lnTo>
                <a:cubicBezTo>
                  <a:pt x="14302" y="12456"/>
                  <a:pt x="14278" y="12411"/>
                  <a:pt x="14249" y="12411"/>
                </a:cubicBezTo>
                <a:close/>
                <a:moveTo>
                  <a:pt x="14564" y="12411"/>
                </a:moveTo>
                <a:cubicBezTo>
                  <a:pt x="14535" y="12411"/>
                  <a:pt x="14511" y="12456"/>
                  <a:pt x="14511" y="12514"/>
                </a:cubicBezTo>
                <a:lnTo>
                  <a:pt x="14511" y="12734"/>
                </a:lnTo>
                <a:cubicBezTo>
                  <a:pt x="14511" y="12791"/>
                  <a:pt x="14535" y="12838"/>
                  <a:pt x="14564" y="12838"/>
                </a:cubicBezTo>
                <a:cubicBezTo>
                  <a:pt x="14593" y="12838"/>
                  <a:pt x="14617" y="12791"/>
                  <a:pt x="14617" y="12734"/>
                </a:cubicBezTo>
                <a:lnTo>
                  <a:pt x="14617" y="12514"/>
                </a:lnTo>
                <a:cubicBezTo>
                  <a:pt x="14617" y="12456"/>
                  <a:pt x="14593" y="12411"/>
                  <a:pt x="14564" y="12411"/>
                </a:cubicBezTo>
                <a:close/>
                <a:moveTo>
                  <a:pt x="15413" y="12411"/>
                </a:moveTo>
                <a:cubicBezTo>
                  <a:pt x="15384" y="12411"/>
                  <a:pt x="15360" y="12456"/>
                  <a:pt x="15360" y="12514"/>
                </a:cubicBezTo>
                <a:lnTo>
                  <a:pt x="15360" y="12734"/>
                </a:lnTo>
                <a:cubicBezTo>
                  <a:pt x="15360" y="12791"/>
                  <a:pt x="15384" y="12838"/>
                  <a:pt x="15413" y="12838"/>
                </a:cubicBezTo>
                <a:cubicBezTo>
                  <a:pt x="15442" y="12838"/>
                  <a:pt x="15465" y="12791"/>
                  <a:pt x="15465" y="12734"/>
                </a:cubicBezTo>
                <a:lnTo>
                  <a:pt x="15465" y="12514"/>
                </a:lnTo>
                <a:cubicBezTo>
                  <a:pt x="15465" y="12456"/>
                  <a:pt x="15442" y="12411"/>
                  <a:pt x="15413" y="12411"/>
                </a:cubicBezTo>
                <a:close/>
                <a:moveTo>
                  <a:pt x="15728" y="12411"/>
                </a:moveTo>
                <a:cubicBezTo>
                  <a:pt x="15699" y="12411"/>
                  <a:pt x="15675" y="12456"/>
                  <a:pt x="15675" y="12514"/>
                </a:cubicBezTo>
                <a:lnTo>
                  <a:pt x="15675" y="12734"/>
                </a:lnTo>
                <a:cubicBezTo>
                  <a:pt x="15675" y="12791"/>
                  <a:pt x="15699" y="12838"/>
                  <a:pt x="15728" y="12838"/>
                </a:cubicBezTo>
                <a:cubicBezTo>
                  <a:pt x="15757" y="12838"/>
                  <a:pt x="15781" y="12791"/>
                  <a:pt x="15781" y="12734"/>
                </a:cubicBezTo>
                <a:lnTo>
                  <a:pt x="15781" y="12514"/>
                </a:lnTo>
                <a:cubicBezTo>
                  <a:pt x="15781" y="12456"/>
                  <a:pt x="15757" y="12411"/>
                  <a:pt x="15728" y="12411"/>
                </a:cubicBezTo>
                <a:close/>
                <a:moveTo>
                  <a:pt x="16578" y="12411"/>
                </a:moveTo>
                <a:cubicBezTo>
                  <a:pt x="16549" y="12411"/>
                  <a:pt x="16525" y="12456"/>
                  <a:pt x="16525" y="12514"/>
                </a:cubicBezTo>
                <a:lnTo>
                  <a:pt x="16525" y="12734"/>
                </a:lnTo>
                <a:cubicBezTo>
                  <a:pt x="16525" y="12791"/>
                  <a:pt x="16549" y="12838"/>
                  <a:pt x="16578" y="12838"/>
                </a:cubicBezTo>
                <a:cubicBezTo>
                  <a:pt x="16607" y="12838"/>
                  <a:pt x="16630" y="12791"/>
                  <a:pt x="16630" y="12734"/>
                </a:cubicBezTo>
                <a:lnTo>
                  <a:pt x="16630" y="12514"/>
                </a:lnTo>
                <a:cubicBezTo>
                  <a:pt x="16630" y="12456"/>
                  <a:pt x="16607" y="12411"/>
                  <a:pt x="16578" y="12411"/>
                </a:cubicBezTo>
                <a:close/>
                <a:moveTo>
                  <a:pt x="16892" y="12411"/>
                </a:moveTo>
                <a:cubicBezTo>
                  <a:pt x="16863" y="12411"/>
                  <a:pt x="16839" y="12456"/>
                  <a:pt x="16839" y="12514"/>
                </a:cubicBezTo>
                <a:lnTo>
                  <a:pt x="16839" y="12734"/>
                </a:lnTo>
                <a:cubicBezTo>
                  <a:pt x="16839" y="12791"/>
                  <a:pt x="16863" y="12838"/>
                  <a:pt x="16892" y="12838"/>
                </a:cubicBezTo>
                <a:cubicBezTo>
                  <a:pt x="16921" y="12838"/>
                  <a:pt x="16944" y="12791"/>
                  <a:pt x="16944" y="12734"/>
                </a:cubicBezTo>
                <a:lnTo>
                  <a:pt x="16944" y="12514"/>
                </a:lnTo>
                <a:cubicBezTo>
                  <a:pt x="16944" y="12456"/>
                  <a:pt x="16921" y="12411"/>
                  <a:pt x="16892" y="12411"/>
                </a:cubicBezTo>
                <a:close/>
                <a:moveTo>
                  <a:pt x="17741" y="12411"/>
                </a:moveTo>
                <a:cubicBezTo>
                  <a:pt x="17712" y="12411"/>
                  <a:pt x="17689" y="12456"/>
                  <a:pt x="17689" y="12514"/>
                </a:cubicBezTo>
                <a:lnTo>
                  <a:pt x="17689" y="12734"/>
                </a:lnTo>
                <a:cubicBezTo>
                  <a:pt x="17689" y="12791"/>
                  <a:pt x="17712" y="12838"/>
                  <a:pt x="17741" y="12838"/>
                </a:cubicBezTo>
                <a:cubicBezTo>
                  <a:pt x="17770" y="12838"/>
                  <a:pt x="17794" y="12791"/>
                  <a:pt x="17794" y="12734"/>
                </a:cubicBezTo>
                <a:lnTo>
                  <a:pt x="17794" y="12514"/>
                </a:lnTo>
                <a:cubicBezTo>
                  <a:pt x="17794" y="12456"/>
                  <a:pt x="17770" y="12411"/>
                  <a:pt x="17741" y="12411"/>
                </a:cubicBezTo>
                <a:close/>
                <a:moveTo>
                  <a:pt x="18055" y="12411"/>
                </a:moveTo>
                <a:cubicBezTo>
                  <a:pt x="18026" y="12411"/>
                  <a:pt x="18002" y="12456"/>
                  <a:pt x="18002" y="12514"/>
                </a:cubicBezTo>
                <a:lnTo>
                  <a:pt x="18002" y="12734"/>
                </a:lnTo>
                <a:cubicBezTo>
                  <a:pt x="18002" y="12791"/>
                  <a:pt x="18026" y="12838"/>
                  <a:pt x="18055" y="12838"/>
                </a:cubicBezTo>
                <a:cubicBezTo>
                  <a:pt x="18085" y="12838"/>
                  <a:pt x="18108" y="12791"/>
                  <a:pt x="18108" y="12734"/>
                </a:cubicBezTo>
                <a:lnTo>
                  <a:pt x="18108" y="12514"/>
                </a:lnTo>
                <a:cubicBezTo>
                  <a:pt x="18108" y="12456"/>
                  <a:pt x="18085" y="12411"/>
                  <a:pt x="18055" y="12411"/>
                </a:cubicBezTo>
                <a:close/>
                <a:moveTo>
                  <a:pt x="18905" y="12411"/>
                </a:moveTo>
                <a:cubicBezTo>
                  <a:pt x="18876" y="12411"/>
                  <a:pt x="18852" y="12456"/>
                  <a:pt x="18852" y="12514"/>
                </a:cubicBezTo>
                <a:lnTo>
                  <a:pt x="18852" y="12734"/>
                </a:lnTo>
                <a:cubicBezTo>
                  <a:pt x="18852" y="12791"/>
                  <a:pt x="18876" y="12838"/>
                  <a:pt x="18905" y="12838"/>
                </a:cubicBezTo>
                <a:cubicBezTo>
                  <a:pt x="18934" y="12838"/>
                  <a:pt x="18958" y="12791"/>
                  <a:pt x="18958" y="12734"/>
                </a:cubicBezTo>
                <a:lnTo>
                  <a:pt x="18958" y="12514"/>
                </a:lnTo>
                <a:cubicBezTo>
                  <a:pt x="18958" y="12456"/>
                  <a:pt x="18934" y="12411"/>
                  <a:pt x="18905" y="12411"/>
                </a:cubicBezTo>
                <a:close/>
                <a:moveTo>
                  <a:pt x="19220" y="12411"/>
                </a:moveTo>
                <a:cubicBezTo>
                  <a:pt x="19191" y="12411"/>
                  <a:pt x="19167" y="12456"/>
                  <a:pt x="19167" y="12514"/>
                </a:cubicBezTo>
                <a:lnTo>
                  <a:pt x="19167" y="12734"/>
                </a:lnTo>
                <a:cubicBezTo>
                  <a:pt x="19167" y="12791"/>
                  <a:pt x="19191" y="12838"/>
                  <a:pt x="19220" y="12838"/>
                </a:cubicBezTo>
                <a:cubicBezTo>
                  <a:pt x="19249" y="12838"/>
                  <a:pt x="19273" y="12791"/>
                  <a:pt x="19273" y="12734"/>
                </a:cubicBezTo>
                <a:lnTo>
                  <a:pt x="19273" y="12514"/>
                </a:lnTo>
                <a:cubicBezTo>
                  <a:pt x="19273" y="12456"/>
                  <a:pt x="19249" y="12411"/>
                  <a:pt x="19220" y="12411"/>
                </a:cubicBezTo>
                <a:close/>
                <a:moveTo>
                  <a:pt x="20069" y="12411"/>
                </a:moveTo>
                <a:cubicBezTo>
                  <a:pt x="20040" y="12411"/>
                  <a:pt x="20016" y="12456"/>
                  <a:pt x="20016" y="12514"/>
                </a:cubicBezTo>
                <a:lnTo>
                  <a:pt x="20016" y="12734"/>
                </a:lnTo>
                <a:cubicBezTo>
                  <a:pt x="20016" y="12791"/>
                  <a:pt x="20040" y="12838"/>
                  <a:pt x="20069" y="12838"/>
                </a:cubicBezTo>
                <a:cubicBezTo>
                  <a:pt x="20099" y="12838"/>
                  <a:pt x="20122" y="12791"/>
                  <a:pt x="20122" y="12734"/>
                </a:cubicBezTo>
                <a:lnTo>
                  <a:pt x="20122" y="12514"/>
                </a:lnTo>
                <a:cubicBezTo>
                  <a:pt x="20122" y="12456"/>
                  <a:pt x="20099" y="12411"/>
                  <a:pt x="20069" y="12411"/>
                </a:cubicBezTo>
                <a:close/>
                <a:moveTo>
                  <a:pt x="20384" y="12411"/>
                </a:moveTo>
                <a:cubicBezTo>
                  <a:pt x="20355" y="12411"/>
                  <a:pt x="20331" y="12456"/>
                  <a:pt x="20331" y="12514"/>
                </a:cubicBezTo>
                <a:lnTo>
                  <a:pt x="20331" y="12734"/>
                </a:lnTo>
                <a:cubicBezTo>
                  <a:pt x="20331" y="12791"/>
                  <a:pt x="20355" y="12838"/>
                  <a:pt x="20384" y="12838"/>
                </a:cubicBezTo>
                <a:cubicBezTo>
                  <a:pt x="20413" y="12838"/>
                  <a:pt x="20436" y="12791"/>
                  <a:pt x="20436" y="12734"/>
                </a:cubicBezTo>
                <a:lnTo>
                  <a:pt x="20436" y="12514"/>
                </a:lnTo>
                <a:cubicBezTo>
                  <a:pt x="20436" y="12456"/>
                  <a:pt x="20413" y="12411"/>
                  <a:pt x="20384" y="12411"/>
                </a:cubicBezTo>
                <a:close/>
                <a:moveTo>
                  <a:pt x="21234" y="12411"/>
                </a:moveTo>
                <a:cubicBezTo>
                  <a:pt x="21204" y="12411"/>
                  <a:pt x="21181" y="12456"/>
                  <a:pt x="21181" y="12514"/>
                </a:cubicBezTo>
                <a:lnTo>
                  <a:pt x="21181" y="12734"/>
                </a:lnTo>
                <a:cubicBezTo>
                  <a:pt x="21181" y="12791"/>
                  <a:pt x="21204" y="12838"/>
                  <a:pt x="21234" y="12838"/>
                </a:cubicBezTo>
                <a:cubicBezTo>
                  <a:pt x="21263" y="12838"/>
                  <a:pt x="21285" y="12791"/>
                  <a:pt x="21285" y="12734"/>
                </a:cubicBezTo>
                <a:lnTo>
                  <a:pt x="21285" y="12514"/>
                </a:lnTo>
                <a:cubicBezTo>
                  <a:pt x="21285" y="12456"/>
                  <a:pt x="21263" y="12411"/>
                  <a:pt x="21234" y="12411"/>
                </a:cubicBezTo>
                <a:close/>
                <a:moveTo>
                  <a:pt x="21547" y="12411"/>
                </a:moveTo>
                <a:cubicBezTo>
                  <a:pt x="21518" y="12411"/>
                  <a:pt x="21495" y="12456"/>
                  <a:pt x="21495" y="12514"/>
                </a:cubicBezTo>
                <a:lnTo>
                  <a:pt x="21495" y="12734"/>
                </a:lnTo>
                <a:cubicBezTo>
                  <a:pt x="21495" y="12791"/>
                  <a:pt x="21518" y="12838"/>
                  <a:pt x="21547" y="12838"/>
                </a:cubicBezTo>
                <a:cubicBezTo>
                  <a:pt x="21576" y="12838"/>
                  <a:pt x="21600" y="12791"/>
                  <a:pt x="21600" y="12734"/>
                </a:cubicBezTo>
                <a:lnTo>
                  <a:pt x="21600" y="12514"/>
                </a:lnTo>
                <a:cubicBezTo>
                  <a:pt x="21600" y="12456"/>
                  <a:pt x="21576" y="12411"/>
                  <a:pt x="21547" y="12411"/>
                </a:cubicBezTo>
                <a:close/>
                <a:moveTo>
                  <a:pt x="53" y="13141"/>
                </a:moveTo>
                <a:cubicBezTo>
                  <a:pt x="24" y="13141"/>
                  <a:pt x="0" y="13186"/>
                  <a:pt x="0" y="13244"/>
                </a:cubicBezTo>
                <a:lnTo>
                  <a:pt x="0" y="13464"/>
                </a:lnTo>
                <a:cubicBezTo>
                  <a:pt x="0" y="13521"/>
                  <a:pt x="24" y="13568"/>
                  <a:pt x="53" y="13568"/>
                </a:cubicBezTo>
                <a:cubicBezTo>
                  <a:pt x="82" y="13568"/>
                  <a:pt x="106" y="13521"/>
                  <a:pt x="106" y="13464"/>
                </a:cubicBezTo>
                <a:lnTo>
                  <a:pt x="106" y="13244"/>
                </a:lnTo>
                <a:cubicBezTo>
                  <a:pt x="106" y="13186"/>
                  <a:pt x="82" y="13141"/>
                  <a:pt x="53" y="13141"/>
                </a:cubicBezTo>
                <a:close/>
                <a:moveTo>
                  <a:pt x="367" y="13141"/>
                </a:moveTo>
                <a:cubicBezTo>
                  <a:pt x="338" y="13141"/>
                  <a:pt x="315" y="13186"/>
                  <a:pt x="315" y="13244"/>
                </a:cubicBezTo>
                <a:lnTo>
                  <a:pt x="315" y="13464"/>
                </a:lnTo>
                <a:cubicBezTo>
                  <a:pt x="315" y="13521"/>
                  <a:pt x="338" y="13568"/>
                  <a:pt x="367" y="13568"/>
                </a:cubicBezTo>
                <a:cubicBezTo>
                  <a:pt x="397" y="13568"/>
                  <a:pt x="420" y="13521"/>
                  <a:pt x="420" y="13464"/>
                </a:cubicBezTo>
                <a:lnTo>
                  <a:pt x="420" y="13244"/>
                </a:lnTo>
                <a:cubicBezTo>
                  <a:pt x="420" y="13186"/>
                  <a:pt x="397" y="13141"/>
                  <a:pt x="367" y="13141"/>
                </a:cubicBezTo>
                <a:close/>
                <a:moveTo>
                  <a:pt x="1217" y="13141"/>
                </a:moveTo>
                <a:cubicBezTo>
                  <a:pt x="1188" y="13141"/>
                  <a:pt x="1164" y="13186"/>
                  <a:pt x="1164" y="13244"/>
                </a:cubicBezTo>
                <a:lnTo>
                  <a:pt x="1164" y="13464"/>
                </a:lnTo>
                <a:cubicBezTo>
                  <a:pt x="1164" y="13521"/>
                  <a:pt x="1188" y="13568"/>
                  <a:pt x="1217" y="13568"/>
                </a:cubicBezTo>
                <a:cubicBezTo>
                  <a:pt x="1246" y="13568"/>
                  <a:pt x="1270" y="13521"/>
                  <a:pt x="1270" y="13464"/>
                </a:cubicBezTo>
                <a:lnTo>
                  <a:pt x="1270" y="13244"/>
                </a:lnTo>
                <a:cubicBezTo>
                  <a:pt x="1270" y="13186"/>
                  <a:pt x="1246" y="13141"/>
                  <a:pt x="1217" y="13141"/>
                </a:cubicBezTo>
                <a:close/>
                <a:moveTo>
                  <a:pt x="1532" y="13141"/>
                </a:moveTo>
                <a:cubicBezTo>
                  <a:pt x="1503" y="13141"/>
                  <a:pt x="1479" y="13186"/>
                  <a:pt x="1479" y="13244"/>
                </a:cubicBezTo>
                <a:lnTo>
                  <a:pt x="1479" y="13464"/>
                </a:lnTo>
                <a:cubicBezTo>
                  <a:pt x="1479" y="13521"/>
                  <a:pt x="1503" y="13568"/>
                  <a:pt x="1532" y="13568"/>
                </a:cubicBezTo>
                <a:cubicBezTo>
                  <a:pt x="1561" y="13568"/>
                  <a:pt x="1584" y="13521"/>
                  <a:pt x="1584" y="13464"/>
                </a:cubicBezTo>
                <a:lnTo>
                  <a:pt x="1584" y="13244"/>
                </a:lnTo>
                <a:cubicBezTo>
                  <a:pt x="1584" y="13186"/>
                  <a:pt x="1561" y="13141"/>
                  <a:pt x="1532" y="13141"/>
                </a:cubicBezTo>
                <a:close/>
                <a:moveTo>
                  <a:pt x="2380" y="13141"/>
                </a:moveTo>
                <a:cubicBezTo>
                  <a:pt x="2351" y="13141"/>
                  <a:pt x="2329" y="13186"/>
                  <a:pt x="2329" y="13244"/>
                </a:cubicBezTo>
                <a:lnTo>
                  <a:pt x="2329" y="13464"/>
                </a:lnTo>
                <a:cubicBezTo>
                  <a:pt x="2329" y="13521"/>
                  <a:pt x="2351" y="13568"/>
                  <a:pt x="2380" y="13568"/>
                </a:cubicBezTo>
                <a:cubicBezTo>
                  <a:pt x="2409" y="13568"/>
                  <a:pt x="2433" y="13521"/>
                  <a:pt x="2433" y="13464"/>
                </a:cubicBezTo>
                <a:lnTo>
                  <a:pt x="2433" y="13244"/>
                </a:lnTo>
                <a:cubicBezTo>
                  <a:pt x="2433" y="13186"/>
                  <a:pt x="2409" y="13141"/>
                  <a:pt x="2380" y="13141"/>
                </a:cubicBezTo>
                <a:close/>
                <a:moveTo>
                  <a:pt x="2695" y="13141"/>
                </a:moveTo>
                <a:cubicBezTo>
                  <a:pt x="2666" y="13141"/>
                  <a:pt x="2643" y="13186"/>
                  <a:pt x="2643" y="13244"/>
                </a:cubicBezTo>
                <a:lnTo>
                  <a:pt x="2643" y="13464"/>
                </a:lnTo>
                <a:cubicBezTo>
                  <a:pt x="2643" y="13521"/>
                  <a:pt x="2666" y="13568"/>
                  <a:pt x="2695" y="13568"/>
                </a:cubicBezTo>
                <a:cubicBezTo>
                  <a:pt x="2724" y="13568"/>
                  <a:pt x="2748" y="13521"/>
                  <a:pt x="2748" y="13464"/>
                </a:cubicBezTo>
                <a:lnTo>
                  <a:pt x="2748" y="13244"/>
                </a:lnTo>
                <a:cubicBezTo>
                  <a:pt x="2748" y="13186"/>
                  <a:pt x="2724" y="13141"/>
                  <a:pt x="2695" y="13141"/>
                </a:cubicBezTo>
                <a:close/>
                <a:moveTo>
                  <a:pt x="3545" y="13141"/>
                </a:moveTo>
                <a:cubicBezTo>
                  <a:pt x="3516" y="13141"/>
                  <a:pt x="3492" y="13186"/>
                  <a:pt x="3492" y="13244"/>
                </a:cubicBezTo>
                <a:lnTo>
                  <a:pt x="3492" y="13464"/>
                </a:lnTo>
                <a:cubicBezTo>
                  <a:pt x="3492" y="13521"/>
                  <a:pt x="3516" y="13568"/>
                  <a:pt x="3545" y="13568"/>
                </a:cubicBezTo>
                <a:cubicBezTo>
                  <a:pt x="3574" y="13568"/>
                  <a:pt x="3598" y="13521"/>
                  <a:pt x="3598" y="13464"/>
                </a:cubicBezTo>
                <a:lnTo>
                  <a:pt x="3598" y="13244"/>
                </a:lnTo>
                <a:cubicBezTo>
                  <a:pt x="3598" y="13186"/>
                  <a:pt x="3574" y="13141"/>
                  <a:pt x="3545" y="13141"/>
                </a:cubicBezTo>
                <a:close/>
                <a:moveTo>
                  <a:pt x="3859" y="13141"/>
                </a:moveTo>
                <a:cubicBezTo>
                  <a:pt x="3830" y="13141"/>
                  <a:pt x="3806" y="13186"/>
                  <a:pt x="3806" y="13244"/>
                </a:cubicBezTo>
                <a:lnTo>
                  <a:pt x="3806" y="13464"/>
                </a:lnTo>
                <a:cubicBezTo>
                  <a:pt x="3806" y="13521"/>
                  <a:pt x="3830" y="13568"/>
                  <a:pt x="3859" y="13568"/>
                </a:cubicBezTo>
                <a:cubicBezTo>
                  <a:pt x="3888" y="13568"/>
                  <a:pt x="3912" y="13521"/>
                  <a:pt x="3912" y="13464"/>
                </a:cubicBezTo>
                <a:lnTo>
                  <a:pt x="3912" y="13244"/>
                </a:lnTo>
                <a:cubicBezTo>
                  <a:pt x="3912" y="13186"/>
                  <a:pt x="3888" y="13141"/>
                  <a:pt x="3859" y="13141"/>
                </a:cubicBezTo>
                <a:close/>
                <a:moveTo>
                  <a:pt x="4709" y="13141"/>
                </a:moveTo>
                <a:cubicBezTo>
                  <a:pt x="4680" y="13141"/>
                  <a:pt x="4656" y="13186"/>
                  <a:pt x="4656" y="13244"/>
                </a:cubicBezTo>
                <a:lnTo>
                  <a:pt x="4656" y="13464"/>
                </a:lnTo>
                <a:cubicBezTo>
                  <a:pt x="4656" y="13521"/>
                  <a:pt x="4680" y="13568"/>
                  <a:pt x="4709" y="13568"/>
                </a:cubicBezTo>
                <a:cubicBezTo>
                  <a:pt x="4738" y="13568"/>
                  <a:pt x="4762" y="13521"/>
                  <a:pt x="4762" y="13464"/>
                </a:cubicBezTo>
                <a:lnTo>
                  <a:pt x="4762" y="13244"/>
                </a:lnTo>
                <a:cubicBezTo>
                  <a:pt x="4762" y="13186"/>
                  <a:pt x="4738" y="13141"/>
                  <a:pt x="4709" y="13141"/>
                </a:cubicBezTo>
                <a:close/>
                <a:moveTo>
                  <a:pt x="5023" y="13141"/>
                </a:moveTo>
                <a:cubicBezTo>
                  <a:pt x="4994" y="13141"/>
                  <a:pt x="4970" y="13186"/>
                  <a:pt x="4970" y="13244"/>
                </a:cubicBezTo>
                <a:lnTo>
                  <a:pt x="4970" y="13464"/>
                </a:lnTo>
                <a:cubicBezTo>
                  <a:pt x="4970" y="13521"/>
                  <a:pt x="4994" y="13568"/>
                  <a:pt x="5023" y="13568"/>
                </a:cubicBezTo>
                <a:cubicBezTo>
                  <a:pt x="5053" y="13568"/>
                  <a:pt x="5076" y="13521"/>
                  <a:pt x="5076" y="13464"/>
                </a:cubicBezTo>
                <a:lnTo>
                  <a:pt x="5076" y="13244"/>
                </a:lnTo>
                <a:cubicBezTo>
                  <a:pt x="5076" y="13186"/>
                  <a:pt x="5053" y="13141"/>
                  <a:pt x="5023" y="13141"/>
                </a:cubicBezTo>
                <a:close/>
                <a:moveTo>
                  <a:pt x="5873" y="13141"/>
                </a:moveTo>
                <a:cubicBezTo>
                  <a:pt x="5844" y="13141"/>
                  <a:pt x="5820" y="13186"/>
                  <a:pt x="5820" y="13244"/>
                </a:cubicBezTo>
                <a:lnTo>
                  <a:pt x="5820" y="13464"/>
                </a:lnTo>
                <a:cubicBezTo>
                  <a:pt x="5820" y="13521"/>
                  <a:pt x="5844" y="13568"/>
                  <a:pt x="5873" y="13568"/>
                </a:cubicBezTo>
                <a:cubicBezTo>
                  <a:pt x="5902" y="13568"/>
                  <a:pt x="5926" y="13521"/>
                  <a:pt x="5926" y="13464"/>
                </a:cubicBezTo>
                <a:lnTo>
                  <a:pt x="5926" y="13244"/>
                </a:lnTo>
                <a:cubicBezTo>
                  <a:pt x="5926" y="13186"/>
                  <a:pt x="5902" y="13141"/>
                  <a:pt x="5873" y="13141"/>
                </a:cubicBezTo>
                <a:close/>
                <a:moveTo>
                  <a:pt x="6188" y="13141"/>
                </a:moveTo>
                <a:cubicBezTo>
                  <a:pt x="6159" y="13141"/>
                  <a:pt x="6135" y="13186"/>
                  <a:pt x="6135" y="13244"/>
                </a:cubicBezTo>
                <a:lnTo>
                  <a:pt x="6135" y="13464"/>
                </a:lnTo>
                <a:cubicBezTo>
                  <a:pt x="6135" y="13521"/>
                  <a:pt x="6159" y="13568"/>
                  <a:pt x="6188" y="13568"/>
                </a:cubicBezTo>
                <a:cubicBezTo>
                  <a:pt x="6217" y="13568"/>
                  <a:pt x="6240" y="13521"/>
                  <a:pt x="6240" y="13464"/>
                </a:cubicBezTo>
                <a:lnTo>
                  <a:pt x="6240" y="13244"/>
                </a:lnTo>
                <a:cubicBezTo>
                  <a:pt x="6240" y="13186"/>
                  <a:pt x="6217" y="13141"/>
                  <a:pt x="6188" y="13141"/>
                </a:cubicBezTo>
                <a:close/>
                <a:moveTo>
                  <a:pt x="7036" y="13141"/>
                </a:moveTo>
                <a:cubicBezTo>
                  <a:pt x="7007" y="13141"/>
                  <a:pt x="6984" y="13186"/>
                  <a:pt x="6984" y="13244"/>
                </a:cubicBezTo>
                <a:lnTo>
                  <a:pt x="6984" y="13464"/>
                </a:lnTo>
                <a:cubicBezTo>
                  <a:pt x="6984" y="13521"/>
                  <a:pt x="7007" y="13568"/>
                  <a:pt x="7036" y="13568"/>
                </a:cubicBezTo>
                <a:cubicBezTo>
                  <a:pt x="7065" y="13568"/>
                  <a:pt x="7089" y="13521"/>
                  <a:pt x="7089" y="13464"/>
                </a:cubicBezTo>
                <a:lnTo>
                  <a:pt x="7089" y="13244"/>
                </a:lnTo>
                <a:cubicBezTo>
                  <a:pt x="7089" y="13186"/>
                  <a:pt x="7065" y="13141"/>
                  <a:pt x="7036" y="13141"/>
                </a:cubicBezTo>
                <a:close/>
                <a:moveTo>
                  <a:pt x="7351" y="13141"/>
                </a:moveTo>
                <a:cubicBezTo>
                  <a:pt x="7322" y="13141"/>
                  <a:pt x="7299" y="13186"/>
                  <a:pt x="7299" y="13244"/>
                </a:cubicBezTo>
                <a:lnTo>
                  <a:pt x="7299" y="13464"/>
                </a:lnTo>
                <a:cubicBezTo>
                  <a:pt x="7299" y="13521"/>
                  <a:pt x="7322" y="13568"/>
                  <a:pt x="7351" y="13568"/>
                </a:cubicBezTo>
                <a:cubicBezTo>
                  <a:pt x="7380" y="13568"/>
                  <a:pt x="7404" y="13521"/>
                  <a:pt x="7404" y="13464"/>
                </a:cubicBezTo>
                <a:lnTo>
                  <a:pt x="7404" y="13244"/>
                </a:lnTo>
                <a:cubicBezTo>
                  <a:pt x="7404" y="13186"/>
                  <a:pt x="7380" y="13141"/>
                  <a:pt x="7351" y="13141"/>
                </a:cubicBezTo>
                <a:close/>
                <a:moveTo>
                  <a:pt x="8201" y="13141"/>
                </a:moveTo>
                <a:cubicBezTo>
                  <a:pt x="8171" y="13141"/>
                  <a:pt x="8148" y="13186"/>
                  <a:pt x="8148" y="13244"/>
                </a:cubicBezTo>
                <a:lnTo>
                  <a:pt x="8148" y="13464"/>
                </a:lnTo>
                <a:cubicBezTo>
                  <a:pt x="8148" y="13521"/>
                  <a:pt x="8171" y="13568"/>
                  <a:pt x="8201" y="13568"/>
                </a:cubicBezTo>
                <a:cubicBezTo>
                  <a:pt x="8230" y="13568"/>
                  <a:pt x="8254" y="13521"/>
                  <a:pt x="8254" y="13464"/>
                </a:cubicBezTo>
                <a:lnTo>
                  <a:pt x="8254" y="13244"/>
                </a:lnTo>
                <a:cubicBezTo>
                  <a:pt x="8254" y="13186"/>
                  <a:pt x="8230" y="13141"/>
                  <a:pt x="8201" y="13141"/>
                </a:cubicBezTo>
                <a:close/>
                <a:moveTo>
                  <a:pt x="8515" y="13141"/>
                </a:moveTo>
                <a:cubicBezTo>
                  <a:pt x="8486" y="13141"/>
                  <a:pt x="8462" y="13186"/>
                  <a:pt x="8462" y="13244"/>
                </a:cubicBezTo>
                <a:lnTo>
                  <a:pt x="8462" y="13464"/>
                </a:lnTo>
                <a:cubicBezTo>
                  <a:pt x="8462" y="13521"/>
                  <a:pt x="8486" y="13568"/>
                  <a:pt x="8515" y="13568"/>
                </a:cubicBezTo>
                <a:cubicBezTo>
                  <a:pt x="8544" y="13568"/>
                  <a:pt x="8568" y="13521"/>
                  <a:pt x="8568" y="13464"/>
                </a:cubicBezTo>
                <a:lnTo>
                  <a:pt x="8568" y="13244"/>
                </a:lnTo>
                <a:cubicBezTo>
                  <a:pt x="8568" y="13186"/>
                  <a:pt x="8544" y="13141"/>
                  <a:pt x="8515" y="13141"/>
                </a:cubicBezTo>
                <a:close/>
                <a:moveTo>
                  <a:pt x="9365" y="13141"/>
                </a:moveTo>
                <a:cubicBezTo>
                  <a:pt x="9336" y="13141"/>
                  <a:pt x="9312" y="13186"/>
                  <a:pt x="9312" y="13244"/>
                </a:cubicBezTo>
                <a:lnTo>
                  <a:pt x="9312" y="13464"/>
                </a:lnTo>
                <a:cubicBezTo>
                  <a:pt x="9312" y="13521"/>
                  <a:pt x="9336" y="13568"/>
                  <a:pt x="9365" y="13568"/>
                </a:cubicBezTo>
                <a:cubicBezTo>
                  <a:pt x="9394" y="13568"/>
                  <a:pt x="9418" y="13521"/>
                  <a:pt x="9418" y="13464"/>
                </a:cubicBezTo>
                <a:lnTo>
                  <a:pt x="9418" y="13244"/>
                </a:lnTo>
                <a:cubicBezTo>
                  <a:pt x="9418" y="13186"/>
                  <a:pt x="9394" y="13141"/>
                  <a:pt x="9365" y="13141"/>
                </a:cubicBezTo>
                <a:close/>
                <a:moveTo>
                  <a:pt x="9679" y="13141"/>
                </a:moveTo>
                <a:cubicBezTo>
                  <a:pt x="9650" y="13141"/>
                  <a:pt x="9626" y="13186"/>
                  <a:pt x="9626" y="13244"/>
                </a:cubicBezTo>
                <a:lnTo>
                  <a:pt x="9626" y="13464"/>
                </a:lnTo>
                <a:cubicBezTo>
                  <a:pt x="9626" y="13521"/>
                  <a:pt x="9650" y="13568"/>
                  <a:pt x="9679" y="13568"/>
                </a:cubicBezTo>
                <a:cubicBezTo>
                  <a:pt x="9708" y="13568"/>
                  <a:pt x="9732" y="13521"/>
                  <a:pt x="9732" y="13464"/>
                </a:cubicBezTo>
                <a:lnTo>
                  <a:pt x="9732" y="13244"/>
                </a:lnTo>
                <a:cubicBezTo>
                  <a:pt x="9732" y="13186"/>
                  <a:pt x="9708" y="13141"/>
                  <a:pt x="9679" y="13141"/>
                </a:cubicBezTo>
                <a:close/>
                <a:moveTo>
                  <a:pt x="10529" y="13141"/>
                </a:moveTo>
                <a:cubicBezTo>
                  <a:pt x="10500" y="13141"/>
                  <a:pt x="10476" y="13186"/>
                  <a:pt x="10476" y="13244"/>
                </a:cubicBezTo>
                <a:lnTo>
                  <a:pt x="10476" y="13464"/>
                </a:lnTo>
                <a:cubicBezTo>
                  <a:pt x="10476" y="13521"/>
                  <a:pt x="10500" y="13568"/>
                  <a:pt x="10529" y="13568"/>
                </a:cubicBezTo>
                <a:cubicBezTo>
                  <a:pt x="10558" y="13568"/>
                  <a:pt x="10582" y="13521"/>
                  <a:pt x="10582" y="13464"/>
                </a:cubicBezTo>
                <a:lnTo>
                  <a:pt x="10582" y="13244"/>
                </a:lnTo>
                <a:cubicBezTo>
                  <a:pt x="10582" y="13186"/>
                  <a:pt x="10558" y="13141"/>
                  <a:pt x="10529" y="13141"/>
                </a:cubicBezTo>
                <a:close/>
                <a:moveTo>
                  <a:pt x="10844" y="13141"/>
                </a:moveTo>
                <a:cubicBezTo>
                  <a:pt x="10814" y="13141"/>
                  <a:pt x="10791" y="13186"/>
                  <a:pt x="10791" y="13244"/>
                </a:cubicBezTo>
                <a:lnTo>
                  <a:pt x="10791" y="13464"/>
                </a:lnTo>
                <a:cubicBezTo>
                  <a:pt x="10791" y="13521"/>
                  <a:pt x="10814" y="13568"/>
                  <a:pt x="10844" y="13568"/>
                </a:cubicBezTo>
                <a:cubicBezTo>
                  <a:pt x="10873" y="13568"/>
                  <a:pt x="10895" y="13521"/>
                  <a:pt x="10895" y="13464"/>
                </a:cubicBezTo>
                <a:lnTo>
                  <a:pt x="10895" y="13244"/>
                </a:lnTo>
                <a:cubicBezTo>
                  <a:pt x="10895" y="13186"/>
                  <a:pt x="10873" y="13141"/>
                  <a:pt x="10844" y="13141"/>
                </a:cubicBezTo>
                <a:close/>
                <a:moveTo>
                  <a:pt x="11692" y="13141"/>
                </a:moveTo>
                <a:cubicBezTo>
                  <a:pt x="11663" y="13141"/>
                  <a:pt x="11640" y="13186"/>
                  <a:pt x="11640" y="13244"/>
                </a:cubicBezTo>
                <a:lnTo>
                  <a:pt x="11640" y="13464"/>
                </a:lnTo>
                <a:cubicBezTo>
                  <a:pt x="11640" y="13521"/>
                  <a:pt x="11663" y="13568"/>
                  <a:pt x="11692" y="13568"/>
                </a:cubicBezTo>
                <a:cubicBezTo>
                  <a:pt x="11721" y="13568"/>
                  <a:pt x="11745" y="13521"/>
                  <a:pt x="11745" y="13464"/>
                </a:cubicBezTo>
                <a:lnTo>
                  <a:pt x="11745" y="13244"/>
                </a:lnTo>
                <a:cubicBezTo>
                  <a:pt x="11745" y="13186"/>
                  <a:pt x="11721" y="13141"/>
                  <a:pt x="11692" y="13141"/>
                </a:cubicBezTo>
                <a:close/>
                <a:moveTo>
                  <a:pt x="12007" y="13141"/>
                </a:moveTo>
                <a:cubicBezTo>
                  <a:pt x="11978" y="13141"/>
                  <a:pt x="11955" y="13186"/>
                  <a:pt x="11955" y="13244"/>
                </a:cubicBezTo>
                <a:lnTo>
                  <a:pt x="11955" y="13464"/>
                </a:lnTo>
                <a:cubicBezTo>
                  <a:pt x="11955" y="13521"/>
                  <a:pt x="11978" y="13568"/>
                  <a:pt x="12007" y="13568"/>
                </a:cubicBezTo>
                <a:cubicBezTo>
                  <a:pt x="12036" y="13568"/>
                  <a:pt x="12060" y="13521"/>
                  <a:pt x="12060" y="13464"/>
                </a:cubicBezTo>
                <a:lnTo>
                  <a:pt x="12060" y="13244"/>
                </a:lnTo>
                <a:cubicBezTo>
                  <a:pt x="12060" y="13186"/>
                  <a:pt x="12036" y="13141"/>
                  <a:pt x="12007" y="13141"/>
                </a:cubicBezTo>
                <a:close/>
                <a:moveTo>
                  <a:pt x="12856" y="13141"/>
                </a:moveTo>
                <a:cubicBezTo>
                  <a:pt x="12827" y="13141"/>
                  <a:pt x="12804" y="13186"/>
                  <a:pt x="12804" y="13244"/>
                </a:cubicBezTo>
                <a:lnTo>
                  <a:pt x="12804" y="13464"/>
                </a:lnTo>
                <a:cubicBezTo>
                  <a:pt x="12804" y="13521"/>
                  <a:pt x="12827" y="13568"/>
                  <a:pt x="12856" y="13568"/>
                </a:cubicBezTo>
                <a:cubicBezTo>
                  <a:pt x="12886" y="13568"/>
                  <a:pt x="12909" y="13521"/>
                  <a:pt x="12909" y="13464"/>
                </a:cubicBezTo>
                <a:lnTo>
                  <a:pt x="12909" y="13244"/>
                </a:lnTo>
                <a:cubicBezTo>
                  <a:pt x="12909" y="13186"/>
                  <a:pt x="12886" y="13141"/>
                  <a:pt x="12856" y="13141"/>
                </a:cubicBezTo>
                <a:close/>
                <a:moveTo>
                  <a:pt x="13171" y="13141"/>
                </a:moveTo>
                <a:cubicBezTo>
                  <a:pt x="13142" y="13141"/>
                  <a:pt x="13118" y="13186"/>
                  <a:pt x="13118" y="13244"/>
                </a:cubicBezTo>
                <a:lnTo>
                  <a:pt x="13118" y="13464"/>
                </a:lnTo>
                <a:cubicBezTo>
                  <a:pt x="13118" y="13521"/>
                  <a:pt x="13142" y="13568"/>
                  <a:pt x="13171" y="13568"/>
                </a:cubicBezTo>
                <a:cubicBezTo>
                  <a:pt x="13200" y="13568"/>
                  <a:pt x="13224" y="13521"/>
                  <a:pt x="13224" y="13464"/>
                </a:cubicBezTo>
                <a:lnTo>
                  <a:pt x="13224" y="13244"/>
                </a:lnTo>
                <a:cubicBezTo>
                  <a:pt x="13224" y="13186"/>
                  <a:pt x="13200" y="13141"/>
                  <a:pt x="13171" y="13141"/>
                </a:cubicBezTo>
                <a:close/>
                <a:moveTo>
                  <a:pt x="14021" y="13141"/>
                </a:moveTo>
                <a:cubicBezTo>
                  <a:pt x="13992" y="13141"/>
                  <a:pt x="13968" y="13186"/>
                  <a:pt x="13968" y="13244"/>
                </a:cubicBezTo>
                <a:lnTo>
                  <a:pt x="13968" y="13464"/>
                </a:lnTo>
                <a:cubicBezTo>
                  <a:pt x="13968" y="13521"/>
                  <a:pt x="13992" y="13568"/>
                  <a:pt x="14021" y="13568"/>
                </a:cubicBezTo>
                <a:cubicBezTo>
                  <a:pt x="14050" y="13568"/>
                  <a:pt x="14074" y="13521"/>
                  <a:pt x="14074" y="13464"/>
                </a:cubicBezTo>
                <a:lnTo>
                  <a:pt x="14074" y="13244"/>
                </a:lnTo>
                <a:cubicBezTo>
                  <a:pt x="14074" y="13186"/>
                  <a:pt x="14050" y="13141"/>
                  <a:pt x="14021" y="13141"/>
                </a:cubicBezTo>
                <a:close/>
                <a:moveTo>
                  <a:pt x="14335" y="13141"/>
                </a:moveTo>
                <a:cubicBezTo>
                  <a:pt x="14306" y="13141"/>
                  <a:pt x="14282" y="13186"/>
                  <a:pt x="14282" y="13244"/>
                </a:cubicBezTo>
                <a:lnTo>
                  <a:pt x="14282" y="13464"/>
                </a:lnTo>
                <a:cubicBezTo>
                  <a:pt x="14282" y="13521"/>
                  <a:pt x="14306" y="13568"/>
                  <a:pt x="14335" y="13568"/>
                </a:cubicBezTo>
                <a:cubicBezTo>
                  <a:pt x="14364" y="13568"/>
                  <a:pt x="14388" y="13521"/>
                  <a:pt x="14388" y="13464"/>
                </a:cubicBezTo>
                <a:lnTo>
                  <a:pt x="14388" y="13244"/>
                </a:lnTo>
                <a:cubicBezTo>
                  <a:pt x="14388" y="13186"/>
                  <a:pt x="14364" y="13141"/>
                  <a:pt x="14335" y="13141"/>
                </a:cubicBezTo>
                <a:close/>
                <a:moveTo>
                  <a:pt x="15185" y="13141"/>
                </a:moveTo>
                <a:cubicBezTo>
                  <a:pt x="15156" y="13141"/>
                  <a:pt x="15132" y="13186"/>
                  <a:pt x="15132" y="13244"/>
                </a:cubicBezTo>
                <a:lnTo>
                  <a:pt x="15132" y="13464"/>
                </a:lnTo>
                <a:cubicBezTo>
                  <a:pt x="15132" y="13521"/>
                  <a:pt x="15156" y="13568"/>
                  <a:pt x="15185" y="13568"/>
                </a:cubicBezTo>
                <a:cubicBezTo>
                  <a:pt x="15214" y="13568"/>
                  <a:pt x="15237" y="13521"/>
                  <a:pt x="15237" y="13464"/>
                </a:cubicBezTo>
                <a:lnTo>
                  <a:pt x="15237" y="13244"/>
                </a:lnTo>
                <a:cubicBezTo>
                  <a:pt x="15237" y="13186"/>
                  <a:pt x="15214" y="13141"/>
                  <a:pt x="15185" y="13141"/>
                </a:cubicBezTo>
                <a:close/>
                <a:moveTo>
                  <a:pt x="15500" y="13141"/>
                </a:moveTo>
                <a:cubicBezTo>
                  <a:pt x="15470" y="13141"/>
                  <a:pt x="15447" y="13186"/>
                  <a:pt x="15447" y="13244"/>
                </a:cubicBezTo>
                <a:lnTo>
                  <a:pt x="15447" y="13464"/>
                </a:lnTo>
                <a:cubicBezTo>
                  <a:pt x="15447" y="13521"/>
                  <a:pt x="15470" y="13568"/>
                  <a:pt x="15500" y="13568"/>
                </a:cubicBezTo>
                <a:cubicBezTo>
                  <a:pt x="15529" y="13568"/>
                  <a:pt x="15551" y="13521"/>
                  <a:pt x="15551" y="13464"/>
                </a:cubicBezTo>
                <a:lnTo>
                  <a:pt x="15551" y="13244"/>
                </a:lnTo>
                <a:cubicBezTo>
                  <a:pt x="15551" y="13186"/>
                  <a:pt x="15529" y="13141"/>
                  <a:pt x="15500" y="13141"/>
                </a:cubicBezTo>
                <a:close/>
                <a:moveTo>
                  <a:pt x="16349" y="13141"/>
                </a:moveTo>
                <a:cubicBezTo>
                  <a:pt x="16320" y="13141"/>
                  <a:pt x="16296" y="13186"/>
                  <a:pt x="16296" y="13244"/>
                </a:cubicBezTo>
                <a:lnTo>
                  <a:pt x="16296" y="13464"/>
                </a:lnTo>
                <a:cubicBezTo>
                  <a:pt x="16296" y="13521"/>
                  <a:pt x="16320" y="13568"/>
                  <a:pt x="16349" y="13568"/>
                </a:cubicBezTo>
                <a:cubicBezTo>
                  <a:pt x="16378" y="13568"/>
                  <a:pt x="16401" y="13521"/>
                  <a:pt x="16401" y="13464"/>
                </a:cubicBezTo>
                <a:lnTo>
                  <a:pt x="16401" y="13244"/>
                </a:lnTo>
                <a:cubicBezTo>
                  <a:pt x="16401" y="13186"/>
                  <a:pt x="16378" y="13141"/>
                  <a:pt x="16349" y="13141"/>
                </a:cubicBezTo>
                <a:close/>
                <a:moveTo>
                  <a:pt x="16663" y="13141"/>
                </a:moveTo>
                <a:cubicBezTo>
                  <a:pt x="16634" y="13141"/>
                  <a:pt x="16611" y="13186"/>
                  <a:pt x="16611" y="13244"/>
                </a:cubicBezTo>
                <a:lnTo>
                  <a:pt x="16611" y="13464"/>
                </a:lnTo>
                <a:cubicBezTo>
                  <a:pt x="16611" y="13521"/>
                  <a:pt x="16634" y="13568"/>
                  <a:pt x="16663" y="13568"/>
                </a:cubicBezTo>
                <a:cubicBezTo>
                  <a:pt x="16692" y="13568"/>
                  <a:pt x="16716" y="13521"/>
                  <a:pt x="16716" y="13464"/>
                </a:cubicBezTo>
                <a:lnTo>
                  <a:pt x="16716" y="13244"/>
                </a:lnTo>
                <a:cubicBezTo>
                  <a:pt x="16716" y="13186"/>
                  <a:pt x="16692" y="13141"/>
                  <a:pt x="16663" y="13141"/>
                </a:cubicBezTo>
                <a:close/>
                <a:moveTo>
                  <a:pt x="17512" y="13141"/>
                </a:moveTo>
                <a:cubicBezTo>
                  <a:pt x="17483" y="13141"/>
                  <a:pt x="17459" y="13186"/>
                  <a:pt x="17459" y="13244"/>
                </a:cubicBezTo>
                <a:lnTo>
                  <a:pt x="17459" y="13464"/>
                </a:lnTo>
                <a:cubicBezTo>
                  <a:pt x="17459" y="13521"/>
                  <a:pt x="17483" y="13568"/>
                  <a:pt x="17512" y="13568"/>
                </a:cubicBezTo>
                <a:cubicBezTo>
                  <a:pt x="17541" y="13568"/>
                  <a:pt x="17565" y="13521"/>
                  <a:pt x="17565" y="13464"/>
                </a:cubicBezTo>
                <a:lnTo>
                  <a:pt x="17565" y="13244"/>
                </a:lnTo>
                <a:cubicBezTo>
                  <a:pt x="17565" y="13186"/>
                  <a:pt x="17541" y="13141"/>
                  <a:pt x="17512" y="13141"/>
                </a:cubicBezTo>
                <a:close/>
                <a:moveTo>
                  <a:pt x="17827" y="13141"/>
                </a:moveTo>
                <a:cubicBezTo>
                  <a:pt x="17798" y="13141"/>
                  <a:pt x="17774" y="13186"/>
                  <a:pt x="17774" y="13244"/>
                </a:cubicBezTo>
                <a:lnTo>
                  <a:pt x="17774" y="13464"/>
                </a:lnTo>
                <a:cubicBezTo>
                  <a:pt x="17774" y="13521"/>
                  <a:pt x="17798" y="13568"/>
                  <a:pt x="17827" y="13568"/>
                </a:cubicBezTo>
                <a:cubicBezTo>
                  <a:pt x="17856" y="13568"/>
                  <a:pt x="17880" y="13521"/>
                  <a:pt x="17880" y="13464"/>
                </a:cubicBezTo>
                <a:lnTo>
                  <a:pt x="17880" y="13244"/>
                </a:lnTo>
                <a:cubicBezTo>
                  <a:pt x="17880" y="13186"/>
                  <a:pt x="17856" y="13141"/>
                  <a:pt x="17827" y="13141"/>
                </a:cubicBezTo>
                <a:close/>
                <a:moveTo>
                  <a:pt x="18677" y="13141"/>
                </a:moveTo>
                <a:cubicBezTo>
                  <a:pt x="18648" y="13141"/>
                  <a:pt x="18624" y="13186"/>
                  <a:pt x="18624" y="13244"/>
                </a:cubicBezTo>
                <a:lnTo>
                  <a:pt x="18624" y="13464"/>
                </a:lnTo>
                <a:cubicBezTo>
                  <a:pt x="18624" y="13521"/>
                  <a:pt x="18648" y="13568"/>
                  <a:pt x="18677" y="13568"/>
                </a:cubicBezTo>
                <a:cubicBezTo>
                  <a:pt x="18706" y="13568"/>
                  <a:pt x="18730" y="13521"/>
                  <a:pt x="18730" y="13464"/>
                </a:cubicBezTo>
                <a:lnTo>
                  <a:pt x="18730" y="13244"/>
                </a:lnTo>
                <a:cubicBezTo>
                  <a:pt x="18730" y="13186"/>
                  <a:pt x="18706" y="13141"/>
                  <a:pt x="18677" y="13141"/>
                </a:cubicBezTo>
                <a:close/>
                <a:moveTo>
                  <a:pt x="18991" y="13141"/>
                </a:moveTo>
                <a:cubicBezTo>
                  <a:pt x="18962" y="13141"/>
                  <a:pt x="18938" y="13186"/>
                  <a:pt x="18938" y="13244"/>
                </a:cubicBezTo>
                <a:lnTo>
                  <a:pt x="18938" y="13464"/>
                </a:lnTo>
                <a:cubicBezTo>
                  <a:pt x="18938" y="13521"/>
                  <a:pt x="18962" y="13568"/>
                  <a:pt x="18991" y="13568"/>
                </a:cubicBezTo>
                <a:cubicBezTo>
                  <a:pt x="19020" y="13568"/>
                  <a:pt x="19044" y="13521"/>
                  <a:pt x="19044" y="13464"/>
                </a:cubicBezTo>
                <a:lnTo>
                  <a:pt x="19044" y="13244"/>
                </a:lnTo>
                <a:cubicBezTo>
                  <a:pt x="19044" y="13186"/>
                  <a:pt x="19020" y="13141"/>
                  <a:pt x="18991" y="13141"/>
                </a:cubicBezTo>
                <a:close/>
                <a:moveTo>
                  <a:pt x="19841" y="13141"/>
                </a:moveTo>
                <a:cubicBezTo>
                  <a:pt x="19812" y="13141"/>
                  <a:pt x="19788" y="13186"/>
                  <a:pt x="19788" y="13244"/>
                </a:cubicBezTo>
                <a:lnTo>
                  <a:pt x="19788" y="13464"/>
                </a:lnTo>
                <a:cubicBezTo>
                  <a:pt x="19788" y="13521"/>
                  <a:pt x="19812" y="13568"/>
                  <a:pt x="19841" y="13568"/>
                </a:cubicBezTo>
                <a:cubicBezTo>
                  <a:pt x="19870" y="13568"/>
                  <a:pt x="19894" y="13521"/>
                  <a:pt x="19894" y="13464"/>
                </a:cubicBezTo>
                <a:lnTo>
                  <a:pt x="19894" y="13244"/>
                </a:lnTo>
                <a:cubicBezTo>
                  <a:pt x="19894" y="13186"/>
                  <a:pt x="19870" y="13141"/>
                  <a:pt x="19841" y="13141"/>
                </a:cubicBezTo>
                <a:close/>
                <a:moveTo>
                  <a:pt x="20155" y="13141"/>
                </a:moveTo>
                <a:cubicBezTo>
                  <a:pt x="20126" y="13141"/>
                  <a:pt x="20102" y="13186"/>
                  <a:pt x="20102" y="13244"/>
                </a:cubicBezTo>
                <a:lnTo>
                  <a:pt x="20102" y="13464"/>
                </a:lnTo>
                <a:cubicBezTo>
                  <a:pt x="20102" y="13521"/>
                  <a:pt x="20126" y="13568"/>
                  <a:pt x="20155" y="13568"/>
                </a:cubicBezTo>
                <a:cubicBezTo>
                  <a:pt x="20184" y="13568"/>
                  <a:pt x="20207" y="13521"/>
                  <a:pt x="20207" y="13464"/>
                </a:cubicBezTo>
                <a:lnTo>
                  <a:pt x="20207" y="13244"/>
                </a:lnTo>
                <a:cubicBezTo>
                  <a:pt x="20207" y="13186"/>
                  <a:pt x="20184" y="13141"/>
                  <a:pt x="20155" y="13141"/>
                </a:cubicBezTo>
                <a:close/>
                <a:moveTo>
                  <a:pt x="21004" y="13141"/>
                </a:moveTo>
                <a:cubicBezTo>
                  <a:pt x="20975" y="13141"/>
                  <a:pt x="20952" y="13186"/>
                  <a:pt x="20952" y="13244"/>
                </a:cubicBezTo>
                <a:lnTo>
                  <a:pt x="20952" y="13464"/>
                </a:lnTo>
                <a:cubicBezTo>
                  <a:pt x="20952" y="13521"/>
                  <a:pt x="20975" y="13568"/>
                  <a:pt x="21004" y="13568"/>
                </a:cubicBezTo>
                <a:cubicBezTo>
                  <a:pt x="21033" y="13568"/>
                  <a:pt x="21057" y="13521"/>
                  <a:pt x="21057" y="13464"/>
                </a:cubicBezTo>
                <a:lnTo>
                  <a:pt x="21057" y="13244"/>
                </a:lnTo>
                <a:cubicBezTo>
                  <a:pt x="21057" y="13186"/>
                  <a:pt x="21033" y="13141"/>
                  <a:pt x="21004" y="13141"/>
                </a:cubicBezTo>
                <a:close/>
                <a:moveTo>
                  <a:pt x="21319" y="13141"/>
                </a:moveTo>
                <a:cubicBezTo>
                  <a:pt x="21289" y="13141"/>
                  <a:pt x="21267" y="13186"/>
                  <a:pt x="21267" y="13244"/>
                </a:cubicBezTo>
                <a:lnTo>
                  <a:pt x="21267" y="13464"/>
                </a:lnTo>
                <a:cubicBezTo>
                  <a:pt x="21267" y="13521"/>
                  <a:pt x="21289" y="13568"/>
                  <a:pt x="21319" y="13568"/>
                </a:cubicBezTo>
                <a:cubicBezTo>
                  <a:pt x="21348" y="13568"/>
                  <a:pt x="21372" y="13521"/>
                  <a:pt x="21372" y="13464"/>
                </a:cubicBezTo>
                <a:lnTo>
                  <a:pt x="21372" y="13244"/>
                </a:lnTo>
                <a:cubicBezTo>
                  <a:pt x="21372" y="13186"/>
                  <a:pt x="21348" y="13141"/>
                  <a:pt x="21319" y="13141"/>
                </a:cubicBezTo>
                <a:close/>
                <a:moveTo>
                  <a:pt x="281" y="13871"/>
                </a:moveTo>
                <a:cubicBezTo>
                  <a:pt x="252" y="13871"/>
                  <a:pt x="228" y="13916"/>
                  <a:pt x="228" y="13974"/>
                </a:cubicBezTo>
                <a:lnTo>
                  <a:pt x="228" y="14194"/>
                </a:lnTo>
                <a:cubicBezTo>
                  <a:pt x="228" y="14251"/>
                  <a:pt x="252" y="14298"/>
                  <a:pt x="281" y="14298"/>
                </a:cubicBezTo>
                <a:cubicBezTo>
                  <a:pt x="311" y="14298"/>
                  <a:pt x="334" y="14251"/>
                  <a:pt x="334" y="14194"/>
                </a:cubicBezTo>
                <a:lnTo>
                  <a:pt x="334" y="13974"/>
                </a:lnTo>
                <a:cubicBezTo>
                  <a:pt x="334" y="13916"/>
                  <a:pt x="311" y="13871"/>
                  <a:pt x="281" y="13871"/>
                </a:cubicBezTo>
                <a:close/>
                <a:moveTo>
                  <a:pt x="596" y="13871"/>
                </a:moveTo>
                <a:cubicBezTo>
                  <a:pt x="567" y="13871"/>
                  <a:pt x="543" y="13916"/>
                  <a:pt x="543" y="13974"/>
                </a:cubicBezTo>
                <a:lnTo>
                  <a:pt x="543" y="14194"/>
                </a:lnTo>
                <a:cubicBezTo>
                  <a:pt x="543" y="14251"/>
                  <a:pt x="567" y="14298"/>
                  <a:pt x="596" y="14298"/>
                </a:cubicBezTo>
                <a:cubicBezTo>
                  <a:pt x="625" y="14298"/>
                  <a:pt x="649" y="14251"/>
                  <a:pt x="649" y="14194"/>
                </a:cubicBezTo>
                <a:lnTo>
                  <a:pt x="649" y="13974"/>
                </a:lnTo>
                <a:cubicBezTo>
                  <a:pt x="649" y="13916"/>
                  <a:pt x="625" y="13871"/>
                  <a:pt x="596" y="13871"/>
                </a:cubicBezTo>
                <a:close/>
                <a:moveTo>
                  <a:pt x="1446" y="13871"/>
                </a:moveTo>
                <a:cubicBezTo>
                  <a:pt x="1417" y="13871"/>
                  <a:pt x="1393" y="13916"/>
                  <a:pt x="1393" y="13974"/>
                </a:cubicBezTo>
                <a:lnTo>
                  <a:pt x="1393" y="14194"/>
                </a:lnTo>
                <a:cubicBezTo>
                  <a:pt x="1393" y="14251"/>
                  <a:pt x="1417" y="14298"/>
                  <a:pt x="1446" y="14298"/>
                </a:cubicBezTo>
                <a:cubicBezTo>
                  <a:pt x="1475" y="14298"/>
                  <a:pt x="1499" y="14251"/>
                  <a:pt x="1499" y="14194"/>
                </a:cubicBezTo>
                <a:lnTo>
                  <a:pt x="1499" y="13974"/>
                </a:lnTo>
                <a:cubicBezTo>
                  <a:pt x="1499" y="13916"/>
                  <a:pt x="1475" y="13871"/>
                  <a:pt x="1446" y="13871"/>
                </a:cubicBezTo>
                <a:close/>
                <a:moveTo>
                  <a:pt x="1760" y="13871"/>
                </a:moveTo>
                <a:cubicBezTo>
                  <a:pt x="1731" y="13871"/>
                  <a:pt x="1707" y="13916"/>
                  <a:pt x="1707" y="13974"/>
                </a:cubicBezTo>
                <a:lnTo>
                  <a:pt x="1707" y="14194"/>
                </a:lnTo>
                <a:cubicBezTo>
                  <a:pt x="1707" y="14251"/>
                  <a:pt x="1731" y="14298"/>
                  <a:pt x="1760" y="14298"/>
                </a:cubicBezTo>
                <a:cubicBezTo>
                  <a:pt x="1789" y="14298"/>
                  <a:pt x="1813" y="14251"/>
                  <a:pt x="1813" y="14194"/>
                </a:cubicBezTo>
                <a:lnTo>
                  <a:pt x="1813" y="13974"/>
                </a:lnTo>
                <a:cubicBezTo>
                  <a:pt x="1813" y="13916"/>
                  <a:pt x="1789" y="13871"/>
                  <a:pt x="1760" y="13871"/>
                </a:cubicBezTo>
                <a:close/>
                <a:moveTo>
                  <a:pt x="2610" y="13871"/>
                </a:moveTo>
                <a:cubicBezTo>
                  <a:pt x="2581" y="13871"/>
                  <a:pt x="2557" y="13916"/>
                  <a:pt x="2557" y="13974"/>
                </a:cubicBezTo>
                <a:lnTo>
                  <a:pt x="2557" y="14194"/>
                </a:lnTo>
                <a:cubicBezTo>
                  <a:pt x="2557" y="14251"/>
                  <a:pt x="2581" y="14298"/>
                  <a:pt x="2610" y="14298"/>
                </a:cubicBezTo>
                <a:cubicBezTo>
                  <a:pt x="2639" y="14298"/>
                  <a:pt x="2662" y="14251"/>
                  <a:pt x="2662" y="14194"/>
                </a:cubicBezTo>
                <a:lnTo>
                  <a:pt x="2662" y="13974"/>
                </a:lnTo>
                <a:cubicBezTo>
                  <a:pt x="2662" y="13916"/>
                  <a:pt x="2639" y="13871"/>
                  <a:pt x="2610" y="13871"/>
                </a:cubicBezTo>
                <a:close/>
                <a:moveTo>
                  <a:pt x="2924" y="13871"/>
                </a:moveTo>
                <a:cubicBezTo>
                  <a:pt x="2895" y="13871"/>
                  <a:pt x="2871" y="13916"/>
                  <a:pt x="2871" y="13974"/>
                </a:cubicBezTo>
                <a:lnTo>
                  <a:pt x="2871" y="14194"/>
                </a:lnTo>
                <a:cubicBezTo>
                  <a:pt x="2871" y="14251"/>
                  <a:pt x="2895" y="14298"/>
                  <a:pt x="2924" y="14298"/>
                </a:cubicBezTo>
                <a:cubicBezTo>
                  <a:pt x="2954" y="14298"/>
                  <a:pt x="2976" y="14251"/>
                  <a:pt x="2976" y="14194"/>
                </a:cubicBezTo>
                <a:lnTo>
                  <a:pt x="2976" y="13974"/>
                </a:lnTo>
                <a:cubicBezTo>
                  <a:pt x="2976" y="13916"/>
                  <a:pt x="2954" y="13871"/>
                  <a:pt x="2924" y="13871"/>
                </a:cubicBezTo>
                <a:close/>
                <a:moveTo>
                  <a:pt x="3773" y="13871"/>
                </a:moveTo>
                <a:cubicBezTo>
                  <a:pt x="3744" y="13871"/>
                  <a:pt x="3721" y="13916"/>
                  <a:pt x="3721" y="13974"/>
                </a:cubicBezTo>
                <a:lnTo>
                  <a:pt x="3721" y="14194"/>
                </a:lnTo>
                <a:cubicBezTo>
                  <a:pt x="3721" y="14251"/>
                  <a:pt x="3744" y="14298"/>
                  <a:pt x="3773" y="14298"/>
                </a:cubicBezTo>
                <a:cubicBezTo>
                  <a:pt x="3802" y="14298"/>
                  <a:pt x="3826" y="14251"/>
                  <a:pt x="3826" y="14194"/>
                </a:cubicBezTo>
                <a:lnTo>
                  <a:pt x="3826" y="13974"/>
                </a:lnTo>
                <a:cubicBezTo>
                  <a:pt x="3826" y="13916"/>
                  <a:pt x="3802" y="13871"/>
                  <a:pt x="3773" y="13871"/>
                </a:cubicBezTo>
                <a:close/>
                <a:moveTo>
                  <a:pt x="4088" y="13871"/>
                </a:moveTo>
                <a:cubicBezTo>
                  <a:pt x="4058" y="13871"/>
                  <a:pt x="4035" y="13916"/>
                  <a:pt x="4035" y="13974"/>
                </a:cubicBezTo>
                <a:lnTo>
                  <a:pt x="4035" y="14194"/>
                </a:lnTo>
                <a:cubicBezTo>
                  <a:pt x="4035" y="14251"/>
                  <a:pt x="4058" y="14298"/>
                  <a:pt x="4088" y="14298"/>
                </a:cubicBezTo>
                <a:cubicBezTo>
                  <a:pt x="4117" y="14298"/>
                  <a:pt x="4141" y="14251"/>
                  <a:pt x="4141" y="14194"/>
                </a:cubicBezTo>
                <a:lnTo>
                  <a:pt x="4141" y="13974"/>
                </a:lnTo>
                <a:cubicBezTo>
                  <a:pt x="4141" y="13916"/>
                  <a:pt x="4117" y="13871"/>
                  <a:pt x="4088" y="13871"/>
                </a:cubicBezTo>
                <a:close/>
                <a:moveTo>
                  <a:pt x="4937" y="13871"/>
                </a:moveTo>
                <a:cubicBezTo>
                  <a:pt x="4908" y="13871"/>
                  <a:pt x="4884" y="13916"/>
                  <a:pt x="4884" y="13974"/>
                </a:cubicBezTo>
                <a:lnTo>
                  <a:pt x="4884" y="14194"/>
                </a:lnTo>
                <a:cubicBezTo>
                  <a:pt x="4884" y="14251"/>
                  <a:pt x="4908" y="14298"/>
                  <a:pt x="4937" y="14298"/>
                </a:cubicBezTo>
                <a:cubicBezTo>
                  <a:pt x="4966" y="14298"/>
                  <a:pt x="4990" y="14251"/>
                  <a:pt x="4990" y="14194"/>
                </a:cubicBezTo>
                <a:lnTo>
                  <a:pt x="4990" y="13974"/>
                </a:lnTo>
                <a:cubicBezTo>
                  <a:pt x="4990" y="13916"/>
                  <a:pt x="4966" y="13871"/>
                  <a:pt x="4937" y="13871"/>
                </a:cubicBezTo>
                <a:close/>
                <a:moveTo>
                  <a:pt x="5252" y="13871"/>
                </a:moveTo>
                <a:cubicBezTo>
                  <a:pt x="5223" y="13871"/>
                  <a:pt x="5199" y="13916"/>
                  <a:pt x="5199" y="13974"/>
                </a:cubicBezTo>
                <a:lnTo>
                  <a:pt x="5199" y="14194"/>
                </a:lnTo>
                <a:cubicBezTo>
                  <a:pt x="5199" y="14251"/>
                  <a:pt x="5223" y="14298"/>
                  <a:pt x="5252" y="14298"/>
                </a:cubicBezTo>
                <a:cubicBezTo>
                  <a:pt x="5281" y="14298"/>
                  <a:pt x="5305" y="14251"/>
                  <a:pt x="5305" y="14194"/>
                </a:cubicBezTo>
                <a:lnTo>
                  <a:pt x="5305" y="13974"/>
                </a:lnTo>
                <a:cubicBezTo>
                  <a:pt x="5305" y="13916"/>
                  <a:pt x="5281" y="13871"/>
                  <a:pt x="5252" y="13871"/>
                </a:cubicBezTo>
                <a:close/>
                <a:moveTo>
                  <a:pt x="6102" y="13871"/>
                </a:moveTo>
                <a:cubicBezTo>
                  <a:pt x="6072" y="13871"/>
                  <a:pt x="6049" y="13916"/>
                  <a:pt x="6049" y="13974"/>
                </a:cubicBezTo>
                <a:lnTo>
                  <a:pt x="6049" y="14194"/>
                </a:lnTo>
                <a:cubicBezTo>
                  <a:pt x="6049" y="14251"/>
                  <a:pt x="6072" y="14298"/>
                  <a:pt x="6102" y="14298"/>
                </a:cubicBezTo>
                <a:cubicBezTo>
                  <a:pt x="6131" y="14298"/>
                  <a:pt x="6155" y="14251"/>
                  <a:pt x="6155" y="14194"/>
                </a:cubicBezTo>
                <a:lnTo>
                  <a:pt x="6155" y="13974"/>
                </a:lnTo>
                <a:cubicBezTo>
                  <a:pt x="6155" y="13916"/>
                  <a:pt x="6131" y="13871"/>
                  <a:pt x="6102" y="13871"/>
                </a:cubicBezTo>
                <a:close/>
                <a:moveTo>
                  <a:pt x="6416" y="13871"/>
                </a:moveTo>
                <a:cubicBezTo>
                  <a:pt x="6387" y="13871"/>
                  <a:pt x="6363" y="13916"/>
                  <a:pt x="6363" y="13974"/>
                </a:cubicBezTo>
                <a:lnTo>
                  <a:pt x="6363" y="14194"/>
                </a:lnTo>
                <a:cubicBezTo>
                  <a:pt x="6363" y="14251"/>
                  <a:pt x="6387" y="14298"/>
                  <a:pt x="6416" y="14298"/>
                </a:cubicBezTo>
                <a:cubicBezTo>
                  <a:pt x="6445" y="14298"/>
                  <a:pt x="6469" y="14251"/>
                  <a:pt x="6469" y="14194"/>
                </a:cubicBezTo>
                <a:lnTo>
                  <a:pt x="6469" y="13974"/>
                </a:lnTo>
                <a:cubicBezTo>
                  <a:pt x="6469" y="13916"/>
                  <a:pt x="6445" y="13871"/>
                  <a:pt x="6416" y="13871"/>
                </a:cubicBezTo>
                <a:close/>
                <a:moveTo>
                  <a:pt x="7266" y="13871"/>
                </a:moveTo>
                <a:cubicBezTo>
                  <a:pt x="7237" y="13871"/>
                  <a:pt x="7213" y="13916"/>
                  <a:pt x="7213" y="13974"/>
                </a:cubicBezTo>
                <a:lnTo>
                  <a:pt x="7213" y="14194"/>
                </a:lnTo>
                <a:cubicBezTo>
                  <a:pt x="7213" y="14251"/>
                  <a:pt x="7237" y="14298"/>
                  <a:pt x="7266" y="14298"/>
                </a:cubicBezTo>
                <a:cubicBezTo>
                  <a:pt x="7295" y="14298"/>
                  <a:pt x="7318" y="14251"/>
                  <a:pt x="7318" y="14194"/>
                </a:cubicBezTo>
                <a:lnTo>
                  <a:pt x="7318" y="13974"/>
                </a:lnTo>
                <a:cubicBezTo>
                  <a:pt x="7318" y="13916"/>
                  <a:pt x="7295" y="13871"/>
                  <a:pt x="7266" y="13871"/>
                </a:cubicBezTo>
                <a:close/>
                <a:moveTo>
                  <a:pt x="7580" y="13871"/>
                </a:moveTo>
                <a:cubicBezTo>
                  <a:pt x="7551" y="13871"/>
                  <a:pt x="7527" y="13916"/>
                  <a:pt x="7527" y="13974"/>
                </a:cubicBezTo>
                <a:lnTo>
                  <a:pt x="7527" y="14194"/>
                </a:lnTo>
                <a:cubicBezTo>
                  <a:pt x="7527" y="14251"/>
                  <a:pt x="7551" y="14298"/>
                  <a:pt x="7580" y="14298"/>
                </a:cubicBezTo>
                <a:cubicBezTo>
                  <a:pt x="7609" y="14298"/>
                  <a:pt x="7632" y="14251"/>
                  <a:pt x="7632" y="14194"/>
                </a:cubicBezTo>
                <a:lnTo>
                  <a:pt x="7632" y="13974"/>
                </a:lnTo>
                <a:cubicBezTo>
                  <a:pt x="7632" y="13916"/>
                  <a:pt x="7609" y="13871"/>
                  <a:pt x="7580" y="13871"/>
                </a:cubicBezTo>
                <a:close/>
                <a:moveTo>
                  <a:pt x="8429" y="13871"/>
                </a:moveTo>
                <a:cubicBezTo>
                  <a:pt x="8400" y="13871"/>
                  <a:pt x="8377" y="13916"/>
                  <a:pt x="8377" y="13974"/>
                </a:cubicBezTo>
                <a:lnTo>
                  <a:pt x="8377" y="14194"/>
                </a:lnTo>
                <a:cubicBezTo>
                  <a:pt x="8377" y="14251"/>
                  <a:pt x="8400" y="14298"/>
                  <a:pt x="8429" y="14298"/>
                </a:cubicBezTo>
                <a:cubicBezTo>
                  <a:pt x="8458" y="14298"/>
                  <a:pt x="8482" y="14251"/>
                  <a:pt x="8482" y="14194"/>
                </a:cubicBezTo>
                <a:lnTo>
                  <a:pt x="8482" y="13974"/>
                </a:lnTo>
                <a:cubicBezTo>
                  <a:pt x="8482" y="13916"/>
                  <a:pt x="8458" y="13871"/>
                  <a:pt x="8429" y="13871"/>
                </a:cubicBezTo>
                <a:close/>
                <a:moveTo>
                  <a:pt x="8744" y="13871"/>
                </a:moveTo>
                <a:cubicBezTo>
                  <a:pt x="8714" y="13871"/>
                  <a:pt x="8691" y="13916"/>
                  <a:pt x="8691" y="13974"/>
                </a:cubicBezTo>
                <a:lnTo>
                  <a:pt x="8691" y="14194"/>
                </a:lnTo>
                <a:cubicBezTo>
                  <a:pt x="8691" y="14251"/>
                  <a:pt x="8714" y="14298"/>
                  <a:pt x="8744" y="14298"/>
                </a:cubicBezTo>
                <a:cubicBezTo>
                  <a:pt x="8773" y="14298"/>
                  <a:pt x="8796" y="14251"/>
                  <a:pt x="8796" y="14194"/>
                </a:cubicBezTo>
                <a:lnTo>
                  <a:pt x="8796" y="13974"/>
                </a:lnTo>
                <a:cubicBezTo>
                  <a:pt x="8796" y="13916"/>
                  <a:pt x="8773" y="13871"/>
                  <a:pt x="8744" y="13871"/>
                </a:cubicBezTo>
                <a:close/>
                <a:moveTo>
                  <a:pt x="9593" y="13871"/>
                </a:moveTo>
                <a:cubicBezTo>
                  <a:pt x="9564" y="13871"/>
                  <a:pt x="9540" y="13916"/>
                  <a:pt x="9540" y="13974"/>
                </a:cubicBezTo>
                <a:lnTo>
                  <a:pt x="9540" y="14194"/>
                </a:lnTo>
                <a:cubicBezTo>
                  <a:pt x="9540" y="14251"/>
                  <a:pt x="9564" y="14298"/>
                  <a:pt x="9593" y="14298"/>
                </a:cubicBezTo>
                <a:cubicBezTo>
                  <a:pt x="9622" y="14298"/>
                  <a:pt x="9646" y="14251"/>
                  <a:pt x="9646" y="14194"/>
                </a:cubicBezTo>
                <a:lnTo>
                  <a:pt x="9646" y="13974"/>
                </a:lnTo>
                <a:cubicBezTo>
                  <a:pt x="9646" y="13916"/>
                  <a:pt x="9622" y="13871"/>
                  <a:pt x="9593" y="13871"/>
                </a:cubicBezTo>
                <a:close/>
                <a:moveTo>
                  <a:pt x="9908" y="13871"/>
                </a:moveTo>
                <a:cubicBezTo>
                  <a:pt x="9879" y="13871"/>
                  <a:pt x="9855" y="13916"/>
                  <a:pt x="9855" y="13974"/>
                </a:cubicBezTo>
                <a:lnTo>
                  <a:pt x="9855" y="14194"/>
                </a:lnTo>
                <a:cubicBezTo>
                  <a:pt x="9855" y="14251"/>
                  <a:pt x="9879" y="14298"/>
                  <a:pt x="9908" y="14298"/>
                </a:cubicBezTo>
                <a:cubicBezTo>
                  <a:pt x="9937" y="14298"/>
                  <a:pt x="9961" y="14251"/>
                  <a:pt x="9961" y="14194"/>
                </a:cubicBezTo>
                <a:lnTo>
                  <a:pt x="9961" y="13974"/>
                </a:lnTo>
                <a:cubicBezTo>
                  <a:pt x="9961" y="13916"/>
                  <a:pt x="9937" y="13871"/>
                  <a:pt x="9908" y="13871"/>
                </a:cubicBezTo>
                <a:close/>
                <a:moveTo>
                  <a:pt x="10758" y="13871"/>
                </a:moveTo>
                <a:cubicBezTo>
                  <a:pt x="10728" y="13871"/>
                  <a:pt x="10705" y="13916"/>
                  <a:pt x="10705" y="13974"/>
                </a:cubicBezTo>
                <a:lnTo>
                  <a:pt x="10705" y="14194"/>
                </a:lnTo>
                <a:cubicBezTo>
                  <a:pt x="10705" y="14251"/>
                  <a:pt x="10728" y="14298"/>
                  <a:pt x="10758" y="14298"/>
                </a:cubicBezTo>
                <a:cubicBezTo>
                  <a:pt x="10787" y="14298"/>
                  <a:pt x="10810" y="14251"/>
                  <a:pt x="10810" y="14194"/>
                </a:cubicBezTo>
                <a:lnTo>
                  <a:pt x="10810" y="13974"/>
                </a:lnTo>
                <a:cubicBezTo>
                  <a:pt x="10810" y="13916"/>
                  <a:pt x="10787" y="13871"/>
                  <a:pt x="10758" y="13871"/>
                </a:cubicBezTo>
                <a:close/>
                <a:moveTo>
                  <a:pt x="11072" y="13871"/>
                </a:moveTo>
                <a:cubicBezTo>
                  <a:pt x="11043" y="13871"/>
                  <a:pt x="11019" y="13916"/>
                  <a:pt x="11019" y="13974"/>
                </a:cubicBezTo>
                <a:lnTo>
                  <a:pt x="11019" y="14194"/>
                </a:lnTo>
                <a:cubicBezTo>
                  <a:pt x="11019" y="14251"/>
                  <a:pt x="11043" y="14298"/>
                  <a:pt x="11072" y="14298"/>
                </a:cubicBezTo>
                <a:cubicBezTo>
                  <a:pt x="11101" y="14298"/>
                  <a:pt x="11125" y="14251"/>
                  <a:pt x="11125" y="14194"/>
                </a:cubicBezTo>
                <a:lnTo>
                  <a:pt x="11125" y="13974"/>
                </a:lnTo>
                <a:cubicBezTo>
                  <a:pt x="11125" y="13916"/>
                  <a:pt x="11101" y="13871"/>
                  <a:pt x="11072" y="13871"/>
                </a:cubicBezTo>
                <a:close/>
                <a:moveTo>
                  <a:pt x="11922" y="13871"/>
                </a:moveTo>
                <a:cubicBezTo>
                  <a:pt x="11893" y="13871"/>
                  <a:pt x="11869" y="13916"/>
                  <a:pt x="11869" y="13974"/>
                </a:cubicBezTo>
                <a:lnTo>
                  <a:pt x="11869" y="14194"/>
                </a:lnTo>
                <a:cubicBezTo>
                  <a:pt x="11869" y="14251"/>
                  <a:pt x="11893" y="14298"/>
                  <a:pt x="11922" y="14298"/>
                </a:cubicBezTo>
                <a:cubicBezTo>
                  <a:pt x="11951" y="14298"/>
                  <a:pt x="11974" y="14251"/>
                  <a:pt x="11974" y="14194"/>
                </a:cubicBezTo>
                <a:lnTo>
                  <a:pt x="11974" y="13974"/>
                </a:lnTo>
                <a:cubicBezTo>
                  <a:pt x="11974" y="13916"/>
                  <a:pt x="11951" y="13871"/>
                  <a:pt x="11922" y="13871"/>
                </a:cubicBezTo>
                <a:close/>
                <a:moveTo>
                  <a:pt x="12236" y="13871"/>
                </a:moveTo>
                <a:cubicBezTo>
                  <a:pt x="12207" y="13871"/>
                  <a:pt x="12183" y="13916"/>
                  <a:pt x="12183" y="13974"/>
                </a:cubicBezTo>
                <a:lnTo>
                  <a:pt x="12183" y="14194"/>
                </a:lnTo>
                <a:cubicBezTo>
                  <a:pt x="12183" y="14251"/>
                  <a:pt x="12207" y="14298"/>
                  <a:pt x="12236" y="14298"/>
                </a:cubicBezTo>
                <a:cubicBezTo>
                  <a:pt x="12265" y="14298"/>
                  <a:pt x="12288" y="14251"/>
                  <a:pt x="12288" y="14194"/>
                </a:cubicBezTo>
                <a:lnTo>
                  <a:pt x="12288" y="13974"/>
                </a:lnTo>
                <a:cubicBezTo>
                  <a:pt x="12288" y="13916"/>
                  <a:pt x="12265" y="13871"/>
                  <a:pt x="12236" y="13871"/>
                </a:cubicBezTo>
                <a:close/>
                <a:moveTo>
                  <a:pt x="13085" y="13871"/>
                </a:moveTo>
                <a:cubicBezTo>
                  <a:pt x="13056" y="13871"/>
                  <a:pt x="13032" y="13916"/>
                  <a:pt x="13032" y="13974"/>
                </a:cubicBezTo>
                <a:lnTo>
                  <a:pt x="13032" y="14194"/>
                </a:lnTo>
                <a:cubicBezTo>
                  <a:pt x="13032" y="14251"/>
                  <a:pt x="13056" y="14298"/>
                  <a:pt x="13085" y="14298"/>
                </a:cubicBezTo>
                <a:cubicBezTo>
                  <a:pt x="13114" y="14298"/>
                  <a:pt x="13138" y="14251"/>
                  <a:pt x="13138" y="14194"/>
                </a:cubicBezTo>
                <a:lnTo>
                  <a:pt x="13138" y="13974"/>
                </a:lnTo>
                <a:cubicBezTo>
                  <a:pt x="13138" y="13916"/>
                  <a:pt x="13114" y="13871"/>
                  <a:pt x="13085" y="13871"/>
                </a:cubicBezTo>
                <a:close/>
                <a:moveTo>
                  <a:pt x="13399" y="13871"/>
                </a:moveTo>
                <a:cubicBezTo>
                  <a:pt x="13370" y="13871"/>
                  <a:pt x="13348" y="13916"/>
                  <a:pt x="13348" y="13974"/>
                </a:cubicBezTo>
                <a:lnTo>
                  <a:pt x="13348" y="14194"/>
                </a:lnTo>
                <a:cubicBezTo>
                  <a:pt x="13348" y="14251"/>
                  <a:pt x="13370" y="14298"/>
                  <a:pt x="13399" y="14298"/>
                </a:cubicBezTo>
                <a:cubicBezTo>
                  <a:pt x="13428" y="14298"/>
                  <a:pt x="13452" y="14251"/>
                  <a:pt x="13452" y="14194"/>
                </a:cubicBezTo>
                <a:lnTo>
                  <a:pt x="13452" y="13974"/>
                </a:lnTo>
                <a:cubicBezTo>
                  <a:pt x="13452" y="13916"/>
                  <a:pt x="13428" y="13871"/>
                  <a:pt x="13399" y="13871"/>
                </a:cubicBezTo>
                <a:close/>
                <a:moveTo>
                  <a:pt x="14249" y="13871"/>
                </a:moveTo>
                <a:cubicBezTo>
                  <a:pt x="14220" y="13871"/>
                  <a:pt x="14196" y="13916"/>
                  <a:pt x="14196" y="13974"/>
                </a:cubicBezTo>
                <a:lnTo>
                  <a:pt x="14196" y="14194"/>
                </a:lnTo>
                <a:cubicBezTo>
                  <a:pt x="14196" y="14251"/>
                  <a:pt x="14220" y="14298"/>
                  <a:pt x="14249" y="14298"/>
                </a:cubicBezTo>
                <a:cubicBezTo>
                  <a:pt x="14278" y="14298"/>
                  <a:pt x="14302" y="14251"/>
                  <a:pt x="14302" y="14194"/>
                </a:cubicBezTo>
                <a:lnTo>
                  <a:pt x="14302" y="13974"/>
                </a:lnTo>
                <a:cubicBezTo>
                  <a:pt x="14302" y="13916"/>
                  <a:pt x="14278" y="13871"/>
                  <a:pt x="14249" y="13871"/>
                </a:cubicBezTo>
                <a:close/>
                <a:moveTo>
                  <a:pt x="14564" y="13871"/>
                </a:moveTo>
                <a:cubicBezTo>
                  <a:pt x="14535" y="13871"/>
                  <a:pt x="14511" y="13916"/>
                  <a:pt x="14511" y="13974"/>
                </a:cubicBezTo>
                <a:lnTo>
                  <a:pt x="14511" y="14194"/>
                </a:lnTo>
                <a:cubicBezTo>
                  <a:pt x="14511" y="14251"/>
                  <a:pt x="14535" y="14298"/>
                  <a:pt x="14564" y="14298"/>
                </a:cubicBezTo>
                <a:cubicBezTo>
                  <a:pt x="14593" y="14298"/>
                  <a:pt x="14617" y="14251"/>
                  <a:pt x="14617" y="14194"/>
                </a:cubicBezTo>
                <a:lnTo>
                  <a:pt x="14617" y="13974"/>
                </a:lnTo>
                <a:cubicBezTo>
                  <a:pt x="14617" y="13916"/>
                  <a:pt x="14593" y="13871"/>
                  <a:pt x="14564" y="13871"/>
                </a:cubicBezTo>
                <a:close/>
                <a:moveTo>
                  <a:pt x="15413" y="13871"/>
                </a:moveTo>
                <a:cubicBezTo>
                  <a:pt x="15384" y="13871"/>
                  <a:pt x="15360" y="13916"/>
                  <a:pt x="15360" y="13974"/>
                </a:cubicBezTo>
                <a:lnTo>
                  <a:pt x="15360" y="14194"/>
                </a:lnTo>
                <a:cubicBezTo>
                  <a:pt x="15360" y="14251"/>
                  <a:pt x="15384" y="14298"/>
                  <a:pt x="15413" y="14298"/>
                </a:cubicBezTo>
                <a:cubicBezTo>
                  <a:pt x="15442" y="14298"/>
                  <a:pt x="15465" y="14251"/>
                  <a:pt x="15465" y="14194"/>
                </a:cubicBezTo>
                <a:lnTo>
                  <a:pt x="15465" y="13974"/>
                </a:lnTo>
                <a:cubicBezTo>
                  <a:pt x="15465" y="13916"/>
                  <a:pt x="15442" y="13871"/>
                  <a:pt x="15413" y="13871"/>
                </a:cubicBezTo>
                <a:close/>
                <a:moveTo>
                  <a:pt x="15728" y="13871"/>
                </a:moveTo>
                <a:cubicBezTo>
                  <a:pt x="15699" y="13871"/>
                  <a:pt x="15675" y="13916"/>
                  <a:pt x="15675" y="13974"/>
                </a:cubicBezTo>
                <a:lnTo>
                  <a:pt x="15675" y="14194"/>
                </a:lnTo>
                <a:cubicBezTo>
                  <a:pt x="15675" y="14251"/>
                  <a:pt x="15699" y="14298"/>
                  <a:pt x="15728" y="14298"/>
                </a:cubicBezTo>
                <a:cubicBezTo>
                  <a:pt x="15757" y="14298"/>
                  <a:pt x="15781" y="14251"/>
                  <a:pt x="15781" y="14194"/>
                </a:cubicBezTo>
                <a:lnTo>
                  <a:pt x="15781" y="13974"/>
                </a:lnTo>
                <a:cubicBezTo>
                  <a:pt x="15781" y="13916"/>
                  <a:pt x="15757" y="13871"/>
                  <a:pt x="15728" y="13871"/>
                </a:cubicBezTo>
                <a:close/>
                <a:moveTo>
                  <a:pt x="16578" y="13871"/>
                </a:moveTo>
                <a:cubicBezTo>
                  <a:pt x="16549" y="13871"/>
                  <a:pt x="16525" y="13916"/>
                  <a:pt x="16525" y="13974"/>
                </a:cubicBezTo>
                <a:lnTo>
                  <a:pt x="16525" y="14194"/>
                </a:lnTo>
                <a:cubicBezTo>
                  <a:pt x="16525" y="14251"/>
                  <a:pt x="16549" y="14298"/>
                  <a:pt x="16578" y="14298"/>
                </a:cubicBezTo>
                <a:cubicBezTo>
                  <a:pt x="16607" y="14298"/>
                  <a:pt x="16630" y="14251"/>
                  <a:pt x="16630" y="14194"/>
                </a:cubicBezTo>
                <a:lnTo>
                  <a:pt x="16630" y="13974"/>
                </a:lnTo>
                <a:cubicBezTo>
                  <a:pt x="16630" y="13916"/>
                  <a:pt x="16607" y="13871"/>
                  <a:pt x="16578" y="13871"/>
                </a:cubicBezTo>
                <a:close/>
                <a:moveTo>
                  <a:pt x="16892" y="13871"/>
                </a:moveTo>
                <a:cubicBezTo>
                  <a:pt x="16863" y="13871"/>
                  <a:pt x="16839" y="13916"/>
                  <a:pt x="16839" y="13974"/>
                </a:cubicBezTo>
                <a:lnTo>
                  <a:pt x="16839" y="14194"/>
                </a:lnTo>
                <a:cubicBezTo>
                  <a:pt x="16839" y="14251"/>
                  <a:pt x="16863" y="14298"/>
                  <a:pt x="16892" y="14298"/>
                </a:cubicBezTo>
                <a:cubicBezTo>
                  <a:pt x="16921" y="14298"/>
                  <a:pt x="16944" y="14251"/>
                  <a:pt x="16944" y="14194"/>
                </a:cubicBezTo>
                <a:lnTo>
                  <a:pt x="16944" y="13974"/>
                </a:lnTo>
                <a:cubicBezTo>
                  <a:pt x="16944" y="13916"/>
                  <a:pt x="16921" y="13871"/>
                  <a:pt x="16892" y="13871"/>
                </a:cubicBezTo>
                <a:close/>
                <a:moveTo>
                  <a:pt x="17741" y="13871"/>
                </a:moveTo>
                <a:cubicBezTo>
                  <a:pt x="17712" y="13871"/>
                  <a:pt x="17689" y="13916"/>
                  <a:pt x="17689" y="13974"/>
                </a:cubicBezTo>
                <a:lnTo>
                  <a:pt x="17689" y="14194"/>
                </a:lnTo>
                <a:cubicBezTo>
                  <a:pt x="17689" y="14251"/>
                  <a:pt x="17712" y="14298"/>
                  <a:pt x="17741" y="14298"/>
                </a:cubicBezTo>
                <a:cubicBezTo>
                  <a:pt x="17770" y="14298"/>
                  <a:pt x="17794" y="14251"/>
                  <a:pt x="17794" y="14194"/>
                </a:cubicBezTo>
                <a:lnTo>
                  <a:pt x="17794" y="13974"/>
                </a:lnTo>
                <a:cubicBezTo>
                  <a:pt x="17794" y="13916"/>
                  <a:pt x="17770" y="13871"/>
                  <a:pt x="17741" y="13871"/>
                </a:cubicBezTo>
                <a:close/>
                <a:moveTo>
                  <a:pt x="18055" y="13871"/>
                </a:moveTo>
                <a:cubicBezTo>
                  <a:pt x="18026" y="13871"/>
                  <a:pt x="18002" y="13916"/>
                  <a:pt x="18002" y="13974"/>
                </a:cubicBezTo>
                <a:lnTo>
                  <a:pt x="18002" y="14194"/>
                </a:lnTo>
                <a:cubicBezTo>
                  <a:pt x="18002" y="14251"/>
                  <a:pt x="18026" y="14298"/>
                  <a:pt x="18055" y="14298"/>
                </a:cubicBezTo>
                <a:cubicBezTo>
                  <a:pt x="18085" y="14298"/>
                  <a:pt x="18108" y="14251"/>
                  <a:pt x="18108" y="14194"/>
                </a:cubicBezTo>
                <a:lnTo>
                  <a:pt x="18108" y="13974"/>
                </a:lnTo>
                <a:cubicBezTo>
                  <a:pt x="18108" y="13916"/>
                  <a:pt x="18085" y="13871"/>
                  <a:pt x="18055" y="13871"/>
                </a:cubicBezTo>
                <a:close/>
                <a:moveTo>
                  <a:pt x="18905" y="13871"/>
                </a:moveTo>
                <a:cubicBezTo>
                  <a:pt x="18876" y="13871"/>
                  <a:pt x="18852" y="13916"/>
                  <a:pt x="18852" y="13974"/>
                </a:cubicBezTo>
                <a:lnTo>
                  <a:pt x="18852" y="14194"/>
                </a:lnTo>
                <a:cubicBezTo>
                  <a:pt x="18852" y="14251"/>
                  <a:pt x="18876" y="14298"/>
                  <a:pt x="18905" y="14298"/>
                </a:cubicBezTo>
                <a:cubicBezTo>
                  <a:pt x="18934" y="14298"/>
                  <a:pt x="18958" y="14251"/>
                  <a:pt x="18958" y="14194"/>
                </a:cubicBezTo>
                <a:lnTo>
                  <a:pt x="18958" y="13974"/>
                </a:lnTo>
                <a:cubicBezTo>
                  <a:pt x="18958" y="13916"/>
                  <a:pt x="18934" y="13871"/>
                  <a:pt x="18905" y="13871"/>
                </a:cubicBezTo>
                <a:close/>
                <a:moveTo>
                  <a:pt x="19220" y="13871"/>
                </a:moveTo>
                <a:cubicBezTo>
                  <a:pt x="19191" y="13871"/>
                  <a:pt x="19167" y="13916"/>
                  <a:pt x="19167" y="13974"/>
                </a:cubicBezTo>
                <a:lnTo>
                  <a:pt x="19167" y="14194"/>
                </a:lnTo>
                <a:cubicBezTo>
                  <a:pt x="19167" y="14251"/>
                  <a:pt x="19191" y="14298"/>
                  <a:pt x="19220" y="14298"/>
                </a:cubicBezTo>
                <a:cubicBezTo>
                  <a:pt x="19249" y="14298"/>
                  <a:pt x="19273" y="14251"/>
                  <a:pt x="19273" y="14194"/>
                </a:cubicBezTo>
                <a:lnTo>
                  <a:pt x="19273" y="13974"/>
                </a:lnTo>
                <a:cubicBezTo>
                  <a:pt x="19273" y="13916"/>
                  <a:pt x="19249" y="13871"/>
                  <a:pt x="19220" y="13871"/>
                </a:cubicBezTo>
                <a:close/>
                <a:moveTo>
                  <a:pt x="20069" y="13871"/>
                </a:moveTo>
                <a:cubicBezTo>
                  <a:pt x="20040" y="13871"/>
                  <a:pt x="20016" y="13916"/>
                  <a:pt x="20016" y="13974"/>
                </a:cubicBezTo>
                <a:lnTo>
                  <a:pt x="20016" y="14194"/>
                </a:lnTo>
                <a:cubicBezTo>
                  <a:pt x="20016" y="14251"/>
                  <a:pt x="20040" y="14298"/>
                  <a:pt x="20069" y="14298"/>
                </a:cubicBezTo>
                <a:cubicBezTo>
                  <a:pt x="20099" y="14298"/>
                  <a:pt x="20122" y="14251"/>
                  <a:pt x="20122" y="14194"/>
                </a:cubicBezTo>
                <a:lnTo>
                  <a:pt x="20122" y="13974"/>
                </a:lnTo>
                <a:cubicBezTo>
                  <a:pt x="20122" y="13916"/>
                  <a:pt x="20099" y="13871"/>
                  <a:pt x="20069" y="13871"/>
                </a:cubicBezTo>
                <a:close/>
                <a:moveTo>
                  <a:pt x="20384" y="13871"/>
                </a:moveTo>
                <a:cubicBezTo>
                  <a:pt x="20355" y="13871"/>
                  <a:pt x="20331" y="13916"/>
                  <a:pt x="20331" y="13974"/>
                </a:cubicBezTo>
                <a:lnTo>
                  <a:pt x="20331" y="14194"/>
                </a:lnTo>
                <a:cubicBezTo>
                  <a:pt x="20331" y="14251"/>
                  <a:pt x="20355" y="14298"/>
                  <a:pt x="20384" y="14298"/>
                </a:cubicBezTo>
                <a:cubicBezTo>
                  <a:pt x="20413" y="14298"/>
                  <a:pt x="20436" y="14251"/>
                  <a:pt x="20436" y="14194"/>
                </a:cubicBezTo>
                <a:lnTo>
                  <a:pt x="20436" y="13974"/>
                </a:lnTo>
                <a:cubicBezTo>
                  <a:pt x="20436" y="13916"/>
                  <a:pt x="20413" y="13871"/>
                  <a:pt x="20384" y="13871"/>
                </a:cubicBezTo>
                <a:close/>
                <a:moveTo>
                  <a:pt x="21234" y="13871"/>
                </a:moveTo>
                <a:cubicBezTo>
                  <a:pt x="21204" y="13871"/>
                  <a:pt x="21181" y="13916"/>
                  <a:pt x="21181" y="13974"/>
                </a:cubicBezTo>
                <a:lnTo>
                  <a:pt x="21181" y="14194"/>
                </a:lnTo>
                <a:cubicBezTo>
                  <a:pt x="21181" y="14251"/>
                  <a:pt x="21204" y="14298"/>
                  <a:pt x="21234" y="14298"/>
                </a:cubicBezTo>
                <a:cubicBezTo>
                  <a:pt x="21263" y="14298"/>
                  <a:pt x="21285" y="14251"/>
                  <a:pt x="21285" y="14194"/>
                </a:cubicBezTo>
                <a:lnTo>
                  <a:pt x="21285" y="13974"/>
                </a:lnTo>
                <a:cubicBezTo>
                  <a:pt x="21285" y="13916"/>
                  <a:pt x="21263" y="13871"/>
                  <a:pt x="21234" y="13871"/>
                </a:cubicBezTo>
                <a:close/>
                <a:moveTo>
                  <a:pt x="21547" y="13871"/>
                </a:moveTo>
                <a:cubicBezTo>
                  <a:pt x="21518" y="13871"/>
                  <a:pt x="21495" y="13916"/>
                  <a:pt x="21495" y="13974"/>
                </a:cubicBezTo>
                <a:lnTo>
                  <a:pt x="21495" y="14194"/>
                </a:lnTo>
                <a:cubicBezTo>
                  <a:pt x="21495" y="14251"/>
                  <a:pt x="21518" y="14298"/>
                  <a:pt x="21547" y="14298"/>
                </a:cubicBezTo>
                <a:cubicBezTo>
                  <a:pt x="21576" y="14298"/>
                  <a:pt x="21600" y="14251"/>
                  <a:pt x="21600" y="14194"/>
                </a:cubicBezTo>
                <a:lnTo>
                  <a:pt x="21600" y="13974"/>
                </a:lnTo>
                <a:cubicBezTo>
                  <a:pt x="21600" y="13916"/>
                  <a:pt x="21576" y="13871"/>
                  <a:pt x="21547" y="13871"/>
                </a:cubicBezTo>
                <a:close/>
                <a:moveTo>
                  <a:pt x="53" y="14601"/>
                </a:moveTo>
                <a:cubicBezTo>
                  <a:pt x="24" y="14601"/>
                  <a:pt x="0" y="14646"/>
                  <a:pt x="0" y="14704"/>
                </a:cubicBezTo>
                <a:lnTo>
                  <a:pt x="0" y="14924"/>
                </a:lnTo>
                <a:cubicBezTo>
                  <a:pt x="0" y="14981"/>
                  <a:pt x="24" y="15028"/>
                  <a:pt x="53" y="15028"/>
                </a:cubicBezTo>
                <a:cubicBezTo>
                  <a:pt x="82" y="15028"/>
                  <a:pt x="106" y="14981"/>
                  <a:pt x="106" y="14924"/>
                </a:cubicBezTo>
                <a:lnTo>
                  <a:pt x="106" y="14704"/>
                </a:lnTo>
                <a:cubicBezTo>
                  <a:pt x="106" y="14646"/>
                  <a:pt x="82" y="14601"/>
                  <a:pt x="53" y="14601"/>
                </a:cubicBezTo>
                <a:close/>
                <a:moveTo>
                  <a:pt x="367" y="14601"/>
                </a:moveTo>
                <a:cubicBezTo>
                  <a:pt x="338" y="14601"/>
                  <a:pt x="315" y="14646"/>
                  <a:pt x="315" y="14704"/>
                </a:cubicBezTo>
                <a:lnTo>
                  <a:pt x="315" y="14924"/>
                </a:lnTo>
                <a:cubicBezTo>
                  <a:pt x="315" y="14981"/>
                  <a:pt x="338" y="15028"/>
                  <a:pt x="367" y="15028"/>
                </a:cubicBezTo>
                <a:cubicBezTo>
                  <a:pt x="397" y="15028"/>
                  <a:pt x="420" y="14981"/>
                  <a:pt x="420" y="14924"/>
                </a:cubicBezTo>
                <a:lnTo>
                  <a:pt x="420" y="14704"/>
                </a:lnTo>
                <a:cubicBezTo>
                  <a:pt x="420" y="14646"/>
                  <a:pt x="397" y="14601"/>
                  <a:pt x="367" y="14601"/>
                </a:cubicBezTo>
                <a:close/>
                <a:moveTo>
                  <a:pt x="1217" y="14601"/>
                </a:moveTo>
                <a:cubicBezTo>
                  <a:pt x="1188" y="14601"/>
                  <a:pt x="1164" y="14646"/>
                  <a:pt x="1164" y="14704"/>
                </a:cubicBezTo>
                <a:lnTo>
                  <a:pt x="1164" y="14924"/>
                </a:lnTo>
                <a:cubicBezTo>
                  <a:pt x="1164" y="14981"/>
                  <a:pt x="1188" y="15028"/>
                  <a:pt x="1217" y="15028"/>
                </a:cubicBezTo>
                <a:cubicBezTo>
                  <a:pt x="1246" y="15028"/>
                  <a:pt x="1270" y="14981"/>
                  <a:pt x="1270" y="14924"/>
                </a:cubicBezTo>
                <a:lnTo>
                  <a:pt x="1270" y="14704"/>
                </a:lnTo>
                <a:cubicBezTo>
                  <a:pt x="1270" y="14646"/>
                  <a:pt x="1246" y="14601"/>
                  <a:pt x="1217" y="14601"/>
                </a:cubicBezTo>
                <a:close/>
                <a:moveTo>
                  <a:pt x="1532" y="14601"/>
                </a:moveTo>
                <a:cubicBezTo>
                  <a:pt x="1503" y="14601"/>
                  <a:pt x="1479" y="14646"/>
                  <a:pt x="1479" y="14704"/>
                </a:cubicBezTo>
                <a:lnTo>
                  <a:pt x="1479" y="14924"/>
                </a:lnTo>
                <a:cubicBezTo>
                  <a:pt x="1479" y="14981"/>
                  <a:pt x="1503" y="15028"/>
                  <a:pt x="1532" y="15028"/>
                </a:cubicBezTo>
                <a:cubicBezTo>
                  <a:pt x="1561" y="15028"/>
                  <a:pt x="1584" y="14981"/>
                  <a:pt x="1584" y="14924"/>
                </a:cubicBezTo>
                <a:lnTo>
                  <a:pt x="1584" y="14704"/>
                </a:lnTo>
                <a:cubicBezTo>
                  <a:pt x="1584" y="14646"/>
                  <a:pt x="1561" y="14601"/>
                  <a:pt x="1532" y="14601"/>
                </a:cubicBezTo>
                <a:close/>
                <a:moveTo>
                  <a:pt x="2380" y="14601"/>
                </a:moveTo>
                <a:cubicBezTo>
                  <a:pt x="2351" y="14601"/>
                  <a:pt x="2329" y="14646"/>
                  <a:pt x="2329" y="14704"/>
                </a:cubicBezTo>
                <a:lnTo>
                  <a:pt x="2329" y="14924"/>
                </a:lnTo>
                <a:cubicBezTo>
                  <a:pt x="2329" y="14981"/>
                  <a:pt x="2351" y="15028"/>
                  <a:pt x="2380" y="15028"/>
                </a:cubicBezTo>
                <a:cubicBezTo>
                  <a:pt x="2409" y="15028"/>
                  <a:pt x="2433" y="14981"/>
                  <a:pt x="2433" y="14924"/>
                </a:cubicBezTo>
                <a:lnTo>
                  <a:pt x="2433" y="14704"/>
                </a:lnTo>
                <a:cubicBezTo>
                  <a:pt x="2433" y="14646"/>
                  <a:pt x="2409" y="14601"/>
                  <a:pt x="2380" y="14601"/>
                </a:cubicBezTo>
                <a:close/>
                <a:moveTo>
                  <a:pt x="2695" y="14601"/>
                </a:moveTo>
                <a:cubicBezTo>
                  <a:pt x="2666" y="14601"/>
                  <a:pt x="2643" y="14646"/>
                  <a:pt x="2643" y="14704"/>
                </a:cubicBezTo>
                <a:lnTo>
                  <a:pt x="2643" y="14924"/>
                </a:lnTo>
                <a:cubicBezTo>
                  <a:pt x="2643" y="14981"/>
                  <a:pt x="2666" y="15028"/>
                  <a:pt x="2695" y="15028"/>
                </a:cubicBezTo>
                <a:cubicBezTo>
                  <a:pt x="2724" y="15028"/>
                  <a:pt x="2748" y="14981"/>
                  <a:pt x="2748" y="14924"/>
                </a:cubicBezTo>
                <a:lnTo>
                  <a:pt x="2748" y="14704"/>
                </a:lnTo>
                <a:cubicBezTo>
                  <a:pt x="2748" y="14646"/>
                  <a:pt x="2724" y="14601"/>
                  <a:pt x="2695" y="14601"/>
                </a:cubicBezTo>
                <a:close/>
                <a:moveTo>
                  <a:pt x="3545" y="14601"/>
                </a:moveTo>
                <a:cubicBezTo>
                  <a:pt x="3516" y="14601"/>
                  <a:pt x="3492" y="14646"/>
                  <a:pt x="3492" y="14704"/>
                </a:cubicBezTo>
                <a:lnTo>
                  <a:pt x="3492" y="14924"/>
                </a:lnTo>
                <a:cubicBezTo>
                  <a:pt x="3492" y="14981"/>
                  <a:pt x="3516" y="15028"/>
                  <a:pt x="3545" y="15028"/>
                </a:cubicBezTo>
                <a:cubicBezTo>
                  <a:pt x="3574" y="15028"/>
                  <a:pt x="3598" y="14981"/>
                  <a:pt x="3598" y="14924"/>
                </a:cubicBezTo>
                <a:lnTo>
                  <a:pt x="3598" y="14704"/>
                </a:lnTo>
                <a:cubicBezTo>
                  <a:pt x="3598" y="14646"/>
                  <a:pt x="3574" y="14601"/>
                  <a:pt x="3545" y="14601"/>
                </a:cubicBezTo>
                <a:close/>
                <a:moveTo>
                  <a:pt x="3859" y="14601"/>
                </a:moveTo>
                <a:cubicBezTo>
                  <a:pt x="3830" y="14601"/>
                  <a:pt x="3806" y="14646"/>
                  <a:pt x="3806" y="14704"/>
                </a:cubicBezTo>
                <a:lnTo>
                  <a:pt x="3806" y="14924"/>
                </a:lnTo>
                <a:cubicBezTo>
                  <a:pt x="3806" y="14981"/>
                  <a:pt x="3830" y="15028"/>
                  <a:pt x="3859" y="15028"/>
                </a:cubicBezTo>
                <a:cubicBezTo>
                  <a:pt x="3888" y="15028"/>
                  <a:pt x="3912" y="14981"/>
                  <a:pt x="3912" y="14924"/>
                </a:cubicBezTo>
                <a:lnTo>
                  <a:pt x="3912" y="14704"/>
                </a:lnTo>
                <a:cubicBezTo>
                  <a:pt x="3912" y="14646"/>
                  <a:pt x="3888" y="14601"/>
                  <a:pt x="3859" y="14601"/>
                </a:cubicBezTo>
                <a:close/>
                <a:moveTo>
                  <a:pt x="4709" y="14601"/>
                </a:moveTo>
                <a:cubicBezTo>
                  <a:pt x="4680" y="14601"/>
                  <a:pt x="4656" y="14646"/>
                  <a:pt x="4656" y="14704"/>
                </a:cubicBezTo>
                <a:lnTo>
                  <a:pt x="4656" y="14924"/>
                </a:lnTo>
                <a:cubicBezTo>
                  <a:pt x="4656" y="14981"/>
                  <a:pt x="4680" y="15028"/>
                  <a:pt x="4709" y="15028"/>
                </a:cubicBezTo>
                <a:cubicBezTo>
                  <a:pt x="4738" y="15028"/>
                  <a:pt x="4762" y="14981"/>
                  <a:pt x="4762" y="14924"/>
                </a:cubicBezTo>
                <a:lnTo>
                  <a:pt x="4762" y="14704"/>
                </a:lnTo>
                <a:cubicBezTo>
                  <a:pt x="4762" y="14646"/>
                  <a:pt x="4738" y="14601"/>
                  <a:pt x="4709" y="14601"/>
                </a:cubicBezTo>
                <a:close/>
                <a:moveTo>
                  <a:pt x="5023" y="14601"/>
                </a:moveTo>
                <a:cubicBezTo>
                  <a:pt x="4994" y="14601"/>
                  <a:pt x="4970" y="14646"/>
                  <a:pt x="4970" y="14704"/>
                </a:cubicBezTo>
                <a:lnTo>
                  <a:pt x="4970" y="14924"/>
                </a:lnTo>
                <a:cubicBezTo>
                  <a:pt x="4970" y="14981"/>
                  <a:pt x="4994" y="15028"/>
                  <a:pt x="5023" y="15028"/>
                </a:cubicBezTo>
                <a:cubicBezTo>
                  <a:pt x="5053" y="15028"/>
                  <a:pt x="5076" y="14981"/>
                  <a:pt x="5076" y="14924"/>
                </a:cubicBezTo>
                <a:lnTo>
                  <a:pt x="5076" y="14704"/>
                </a:lnTo>
                <a:cubicBezTo>
                  <a:pt x="5076" y="14646"/>
                  <a:pt x="5053" y="14601"/>
                  <a:pt x="5023" y="14601"/>
                </a:cubicBezTo>
                <a:close/>
                <a:moveTo>
                  <a:pt x="5873" y="14601"/>
                </a:moveTo>
                <a:cubicBezTo>
                  <a:pt x="5844" y="14601"/>
                  <a:pt x="5820" y="14646"/>
                  <a:pt x="5820" y="14704"/>
                </a:cubicBezTo>
                <a:lnTo>
                  <a:pt x="5820" y="14924"/>
                </a:lnTo>
                <a:cubicBezTo>
                  <a:pt x="5820" y="14981"/>
                  <a:pt x="5844" y="15028"/>
                  <a:pt x="5873" y="15028"/>
                </a:cubicBezTo>
                <a:cubicBezTo>
                  <a:pt x="5902" y="15028"/>
                  <a:pt x="5926" y="14981"/>
                  <a:pt x="5926" y="14924"/>
                </a:cubicBezTo>
                <a:lnTo>
                  <a:pt x="5926" y="14704"/>
                </a:lnTo>
                <a:cubicBezTo>
                  <a:pt x="5926" y="14646"/>
                  <a:pt x="5902" y="14601"/>
                  <a:pt x="5873" y="14601"/>
                </a:cubicBezTo>
                <a:close/>
                <a:moveTo>
                  <a:pt x="6188" y="14601"/>
                </a:moveTo>
                <a:cubicBezTo>
                  <a:pt x="6159" y="14601"/>
                  <a:pt x="6135" y="14646"/>
                  <a:pt x="6135" y="14704"/>
                </a:cubicBezTo>
                <a:lnTo>
                  <a:pt x="6135" y="14924"/>
                </a:lnTo>
                <a:cubicBezTo>
                  <a:pt x="6135" y="14981"/>
                  <a:pt x="6159" y="15028"/>
                  <a:pt x="6188" y="15028"/>
                </a:cubicBezTo>
                <a:cubicBezTo>
                  <a:pt x="6217" y="15028"/>
                  <a:pt x="6240" y="14981"/>
                  <a:pt x="6240" y="14924"/>
                </a:cubicBezTo>
                <a:lnTo>
                  <a:pt x="6240" y="14704"/>
                </a:lnTo>
                <a:cubicBezTo>
                  <a:pt x="6240" y="14646"/>
                  <a:pt x="6217" y="14601"/>
                  <a:pt x="6188" y="14601"/>
                </a:cubicBezTo>
                <a:close/>
                <a:moveTo>
                  <a:pt x="7036" y="14601"/>
                </a:moveTo>
                <a:cubicBezTo>
                  <a:pt x="7007" y="14601"/>
                  <a:pt x="6984" y="14646"/>
                  <a:pt x="6984" y="14704"/>
                </a:cubicBezTo>
                <a:lnTo>
                  <a:pt x="6984" y="14924"/>
                </a:lnTo>
                <a:cubicBezTo>
                  <a:pt x="6984" y="14981"/>
                  <a:pt x="7007" y="15028"/>
                  <a:pt x="7036" y="15028"/>
                </a:cubicBezTo>
                <a:cubicBezTo>
                  <a:pt x="7065" y="15028"/>
                  <a:pt x="7089" y="14981"/>
                  <a:pt x="7089" y="14924"/>
                </a:cubicBezTo>
                <a:lnTo>
                  <a:pt x="7089" y="14704"/>
                </a:lnTo>
                <a:cubicBezTo>
                  <a:pt x="7089" y="14646"/>
                  <a:pt x="7065" y="14601"/>
                  <a:pt x="7036" y="14601"/>
                </a:cubicBezTo>
                <a:close/>
                <a:moveTo>
                  <a:pt x="7351" y="14601"/>
                </a:moveTo>
                <a:cubicBezTo>
                  <a:pt x="7322" y="14601"/>
                  <a:pt x="7299" y="14646"/>
                  <a:pt x="7299" y="14704"/>
                </a:cubicBezTo>
                <a:lnTo>
                  <a:pt x="7299" y="14924"/>
                </a:lnTo>
                <a:cubicBezTo>
                  <a:pt x="7299" y="14981"/>
                  <a:pt x="7322" y="15028"/>
                  <a:pt x="7351" y="15028"/>
                </a:cubicBezTo>
                <a:cubicBezTo>
                  <a:pt x="7380" y="15028"/>
                  <a:pt x="7404" y="14981"/>
                  <a:pt x="7404" y="14924"/>
                </a:cubicBezTo>
                <a:lnTo>
                  <a:pt x="7404" y="14704"/>
                </a:lnTo>
                <a:cubicBezTo>
                  <a:pt x="7404" y="14646"/>
                  <a:pt x="7380" y="14601"/>
                  <a:pt x="7351" y="14601"/>
                </a:cubicBezTo>
                <a:close/>
                <a:moveTo>
                  <a:pt x="8201" y="14601"/>
                </a:moveTo>
                <a:cubicBezTo>
                  <a:pt x="8171" y="14601"/>
                  <a:pt x="8148" y="14646"/>
                  <a:pt x="8148" y="14704"/>
                </a:cubicBezTo>
                <a:lnTo>
                  <a:pt x="8148" y="14924"/>
                </a:lnTo>
                <a:cubicBezTo>
                  <a:pt x="8148" y="14981"/>
                  <a:pt x="8171" y="15028"/>
                  <a:pt x="8201" y="15028"/>
                </a:cubicBezTo>
                <a:cubicBezTo>
                  <a:pt x="8230" y="15028"/>
                  <a:pt x="8254" y="14981"/>
                  <a:pt x="8254" y="14924"/>
                </a:cubicBezTo>
                <a:lnTo>
                  <a:pt x="8254" y="14704"/>
                </a:lnTo>
                <a:cubicBezTo>
                  <a:pt x="8254" y="14646"/>
                  <a:pt x="8230" y="14601"/>
                  <a:pt x="8201" y="14601"/>
                </a:cubicBezTo>
                <a:close/>
                <a:moveTo>
                  <a:pt x="8515" y="14601"/>
                </a:moveTo>
                <a:cubicBezTo>
                  <a:pt x="8486" y="14601"/>
                  <a:pt x="8462" y="14646"/>
                  <a:pt x="8462" y="14704"/>
                </a:cubicBezTo>
                <a:lnTo>
                  <a:pt x="8462" y="14924"/>
                </a:lnTo>
                <a:cubicBezTo>
                  <a:pt x="8462" y="14981"/>
                  <a:pt x="8486" y="15028"/>
                  <a:pt x="8515" y="15028"/>
                </a:cubicBezTo>
                <a:cubicBezTo>
                  <a:pt x="8544" y="15028"/>
                  <a:pt x="8568" y="14981"/>
                  <a:pt x="8568" y="14924"/>
                </a:cubicBezTo>
                <a:lnTo>
                  <a:pt x="8568" y="14704"/>
                </a:lnTo>
                <a:cubicBezTo>
                  <a:pt x="8568" y="14646"/>
                  <a:pt x="8544" y="14601"/>
                  <a:pt x="8515" y="14601"/>
                </a:cubicBezTo>
                <a:close/>
                <a:moveTo>
                  <a:pt x="9365" y="14601"/>
                </a:moveTo>
                <a:cubicBezTo>
                  <a:pt x="9336" y="14601"/>
                  <a:pt x="9312" y="14646"/>
                  <a:pt x="9312" y="14704"/>
                </a:cubicBezTo>
                <a:lnTo>
                  <a:pt x="9312" y="14924"/>
                </a:lnTo>
                <a:cubicBezTo>
                  <a:pt x="9312" y="14981"/>
                  <a:pt x="9336" y="15028"/>
                  <a:pt x="9365" y="15028"/>
                </a:cubicBezTo>
                <a:cubicBezTo>
                  <a:pt x="9394" y="15028"/>
                  <a:pt x="9418" y="14981"/>
                  <a:pt x="9418" y="14924"/>
                </a:cubicBezTo>
                <a:lnTo>
                  <a:pt x="9418" y="14704"/>
                </a:lnTo>
                <a:cubicBezTo>
                  <a:pt x="9418" y="14646"/>
                  <a:pt x="9394" y="14601"/>
                  <a:pt x="9365" y="14601"/>
                </a:cubicBezTo>
                <a:close/>
                <a:moveTo>
                  <a:pt x="9679" y="14601"/>
                </a:moveTo>
                <a:cubicBezTo>
                  <a:pt x="9650" y="14601"/>
                  <a:pt x="9626" y="14646"/>
                  <a:pt x="9626" y="14704"/>
                </a:cubicBezTo>
                <a:lnTo>
                  <a:pt x="9626" y="14924"/>
                </a:lnTo>
                <a:cubicBezTo>
                  <a:pt x="9626" y="14981"/>
                  <a:pt x="9650" y="15028"/>
                  <a:pt x="9679" y="15028"/>
                </a:cubicBezTo>
                <a:cubicBezTo>
                  <a:pt x="9708" y="15028"/>
                  <a:pt x="9732" y="14981"/>
                  <a:pt x="9732" y="14924"/>
                </a:cubicBezTo>
                <a:lnTo>
                  <a:pt x="9732" y="14704"/>
                </a:lnTo>
                <a:cubicBezTo>
                  <a:pt x="9732" y="14646"/>
                  <a:pt x="9708" y="14601"/>
                  <a:pt x="9679" y="14601"/>
                </a:cubicBezTo>
                <a:close/>
                <a:moveTo>
                  <a:pt x="10529" y="14601"/>
                </a:moveTo>
                <a:cubicBezTo>
                  <a:pt x="10500" y="14601"/>
                  <a:pt x="10476" y="14646"/>
                  <a:pt x="10476" y="14704"/>
                </a:cubicBezTo>
                <a:lnTo>
                  <a:pt x="10476" y="14924"/>
                </a:lnTo>
                <a:cubicBezTo>
                  <a:pt x="10476" y="14981"/>
                  <a:pt x="10500" y="15028"/>
                  <a:pt x="10529" y="15028"/>
                </a:cubicBezTo>
                <a:cubicBezTo>
                  <a:pt x="10558" y="15028"/>
                  <a:pt x="10582" y="14981"/>
                  <a:pt x="10582" y="14924"/>
                </a:cubicBezTo>
                <a:lnTo>
                  <a:pt x="10582" y="14704"/>
                </a:lnTo>
                <a:cubicBezTo>
                  <a:pt x="10582" y="14646"/>
                  <a:pt x="10558" y="14601"/>
                  <a:pt x="10529" y="14601"/>
                </a:cubicBezTo>
                <a:close/>
                <a:moveTo>
                  <a:pt x="10844" y="14601"/>
                </a:moveTo>
                <a:cubicBezTo>
                  <a:pt x="10814" y="14601"/>
                  <a:pt x="10791" y="14646"/>
                  <a:pt x="10791" y="14704"/>
                </a:cubicBezTo>
                <a:lnTo>
                  <a:pt x="10791" y="14924"/>
                </a:lnTo>
                <a:cubicBezTo>
                  <a:pt x="10791" y="14981"/>
                  <a:pt x="10814" y="15028"/>
                  <a:pt x="10844" y="15028"/>
                </a:cubicBezTo>
                <a:cubicBezTo>
                  <a:pt x="10873" y="15028"/>
                  <a:pt x="10895" y="14981"/>
                  <a:pt x="10895" y="14924"/>
                </a:cubicBezTo>
                <a:lnTo>
                  <a:pt x="10895" y="14704"/>
                </a:lnTo>
                <a:cubicBezTo>
                  <a:pt x="10895" y="14646"/>
                  <a:pt x="10873" y="14601"/>
                  <a:pt x="10844" y="14601"/>
                </a:cubicBezTo>
                <a:close/>
                <a:moveTo>
                  <a:pt x="11692" y="14601"/>
                </a:moveTo>
                <a:cubicBezTo>
                  <a:pt x="11663" y="14601"/>
                  <a:pt x="11640" y="14646"/>
                  <a:pt x="11640" y="14704"/>
                </a:cubicBezTo>
                <a:lnTo>
                  <a:pt x="11640" y="14924"/>
                </a:lnTo>
                <a:cubicBezTo>
                  <a:pt x="11640" y="14981"/>
                  <a:pt x="11663" y="15028"/>
                  <a:pt x="11692" y="15028"/>
                </a:cubicBezTo>
                <a:cubicBezTo>
                  <a:pt x="11721" y="15028"/>
                  <a:pt x="11745" y="14981"/>
                  <a:pt x="11745" y="14924"/>
                </a:cubicBezTo>
                <a:lnTo>
                  <a:pt x="11745" y="14704"/>
                </a:lnTo>
                <a:cubicBezTo>
                  <a:pt x="11745" y="14646"/>
                  <a:pt x="11721" y="14601"/>
                  <a:pt x="11692" y="14601"/>
                </a:cubicBezTo>
                <a:close/>
                <a:moveTo>
                  <a:pt x="12007" y="14601"/>
                </a:moveTo>
                <a:cubicBezTo>
                  <a:pt x="11978" y="14601"/>
                  <a:pt x="11955" y="14646"/>
                  <a:pt x="11955" y="14704"/>
                </a:cubicBezTo>
                <a:lnTo>
                  <a:pt x="11955" y="14924"/>
                </a:lnTo>
                <a:cubicBezTo>
                  <a:pt x="11955" y="14981"/>
                  <a:pt x="11978" y="15028"/>
                  <a:pt x="12007" y="15028"/>
                </a:cubicBezTo>
                <a:cubicBezTo>
                  <a:pt x="12036" y="15028"/>
                  <a:pt x="12060" y="14981"/>
                  <a:pt x="12060" y="14924"/>
                </a:cubicBezTo>
                <a:lnTo>
                  <a:pt x="12060" y="14704"/>
                </a:lnTo>
                <a:cubicBezTo>
                  <a:pt x="12060" y="14646"/>
                  <a:pt x="12036" y="14601"/>
                  <a:pt x="12007" y="14601"/>
                </a:cubicBezTo>
                <a:close/>
                <a:moveTo>
                  <a:pt x="12856" y="14601"/>
                </a:moveTo>
                <a:cubicBezTo>
                  <a:pt x="12827" y="14601"/>
                  <a:pt x="12804" y="14646"/>
                  <a:pt x="12804" y="14704"/>
                </a:cubicBezTo>
                <a:lnTo>
                  <a:pt x="12804" y="14924"/>
                </a:lnTo>
                <a:cubicBezTo>
                  <a:pt x="12804" y="14981"/>
                  <a:pt x="12827" y="15028"/>
                  <a:pt x="12856" y="15028"/>
                </a:cubicBezTo>
                <a:cubicBezTo>
                  <a:pt x="12886" y="15028"/>
                  <a:pt x="12909" y="14981"/>
                  <a:pt x="12909" y="14924"/>
                </a:cubicBezTo>
                <a:lnTo>
                  <a:pt x="12909" y="14704"/>
                </a:lnTo>
                <a:cubicBezTo>
                  <a:pt x="12909" y="14646"/>
                  <a:pt x="12886" y="14601"/>
                  <a:pt x="12856" y="14601"/>
                </a:cubicBezTo>
                <a:close/>
                <a:moveTo>
                  <a:pt x="13171" y="14601"/>
                </a:moveTo>
                <a:cubicBezTo>
                  <a:pt x="13142" y="14601"/>
                  <a:pt x="13118" y="14646"/>
                  <a:pt x="13118" y="14704"/>
                </a:cubicBezTo>
                <a:lnTo>
                  <a:pt x="13118" y="14924"/>
                </a:lnTo>
                <a:cubicBezTo>
                  <a:pt x="13118" y="14981"/>
                  <a:pt x="13142" y="15028"/>
                  <a:pt x="13171" y="15028"/>
                </a:cubicBezTo>
                <a:cubicBezTo>
                  <a:pt x="13200" y="15028"/>
                  <a:pt x="13224" y="14981"/>
                  <a:pt x="13224" y="14924"/>
                </a:cubicBezTo>
                <a:lnTo>
                  <a:pt x="13224" y="14704"/>
                </a:lnTo>
                <a:cubicBezTo>
                  <a:pt x="13224" y="14646"/>
                  <a:pt x="13200" y="14601"/>
                  <a:pt x="13171" y="14601"/>
                </a:cubicBezTo>
                <a:close/>
                <a:moveTo>
                  <a:pt x="14021" y="14601"/>
                </a:moveTo>
                <a:cubicBezTo>
                  <a:pt x="13992" y="14601"/>
                  <a:pt x="13968" y="14646"/>
                  <a:pt x="13968" y="14704"/>
                </a:cubicBezTo>
                <a:lnTo>
                  <a:pt x="13968" y="14924"/>
                </a:lnTo>
                <a:cubicBezTo>
                  <a:pt x="13968" y="14981"/>
                  <a:pt x="13992" y="15028"/>
                  <a:pt x="14021" y="15028"/>
                </a:cubicBezTo>
                <a:cubicBezTo>
                  <a:pt x="14050" y="15028"/>
                  <a:pt x="14074" y="14981"/>
                  <a:pt x="14074" y="14924"/>
                </a:cubicBezTo>
                <a:lnTo>
                  <a:pt x="14074" y="14704"/>
                </a:lnTo>
                <a:cubicBezTo>
                  <a:pt x="14074" y="14646"/>
                  <a:pt x="14050" y="14601"/>
                  <a:pt x="14021" y="14601"/>
                </a:cubicBezTo>
                <a:close/>
                <a:moveTo>
                  <a:pt x="14335" y="14601"/>
                </a:moveTo>
                <a:cubicBezTo>
                  <a:pt x="14306" y="14601"/>
                  <a:pt x="14282" y="14646"/>
                  <a:pt x="14282" y="14704"/>
                </a:cubicBezTo>
                <a:lnTo>
                  <a:pt x="14282" y="14924"/>
                </a:lnTo>
                <a:cubicBezTo>
                  <a:pt x="14282" y="14981"/>
                  <a:pt x="14306" y="15028"/>
                  <a:pt x="14335" y="15028"/>
                </a:cubicBezTo>
                <a:cubicBezTo>
                  <a:pt x="14364" y="15028"/>
                  <a:pt x="14388" y="14981"/>
                  <a:pt x="14388" y="14924"/>
                </a:cubicBezTo>
                <a:lnTo>
                  <a:pt x="14388" y="14704"/>
                </a:lnTo>
                <a:cubicBezTo>
                  <a:pt x="14388" y="14646"/>
                  <a:pt x="14364" y="14601"/>
                  <a:pt x="14335" y="14601"/>
                </a:cubicBezTo>
                <a:close/>
                <a:moveTo>
                  <a:pt x="15185" y="14601"/>
                </a:moveTo>
                <a:cubicBezTo>
                  <a:pt x="15156" y="14601"/>
                  <a:pt x="15132" y="14646"/>
                  <a:pt x="15132" y="14704"/>
                </a:cubicBezTo>
                <a:lnTo>
                  <a:pt x="15132" y="14924"/>
                </a:lnTo>
                <a:cubicBezTo>
                  <a:pt x="15132" y="14981"/>
                  <a:pt x="15156" y="15028"/>
                  <a:pt x="15185" y="15028"/>
                </a:cubicBezTo>
                <a:cubicBezTo>
                  <a:pt x="15214" y="15028"/>
                  <a:pt x="15237" y="14981"/>
                  <a:pt x="15237" y="14924"/>
                </a:cubicBezTo>
                <a:lnTo>
                  <a:pt x="15237" y="14704"/>
                </a:lnTo>
                <a:cubicBezTo>
                  <a:pt x="15237" y="14646"/>
                  <a:pt x="15214" y="14601"/>
                  <a:pt x="15185" y="14601"/>
                </a:cubicBezTo>
                <a:close/>
                <a:moveTo>
                  <a:pt x="15500" y="14601"/>
                </a:moveTo>
                <a:cubicBezTo>
                  <a:pt x="15470" y="14601"/>
                  <a:pt x="15447" y="14646"/>
                  <a:pt x="15447" y="14704"/>
                </a:cubicBezTo>
                <a:lnTo>
                  <a:pt x="15447" y="14924"/>
                </a:lnTo>
                <a:cubicBezTo>
                  <a:pt x="15447" y="14981"/>
                  <a:pt x="15470" y="15028"/>
                  <a:pt x="15500" y="15028"/>
                </a:cubicBezTo>
                <a:cubicBezTo>
                  <a:pt x="15529" y="15028"/>
                  <a:pt x="15551" y="14981"/>
                  <a:pt x="15551" y="14924"/>
                </a:cubicBezTo>
                <a:lnTo>
                  <a:pt x="15551" y="14704"/>
                </a:lnTo>
                <a:cubicBezTo>
                  <a:pt x="15551" y="14646"/>
                  <a:pt x="15529" y="14601"/>
                  <a:pt x="15500" y="14601"/>
                </a:cubicBezTo>
                <a:close/>
                <a:moveTo>
                  <a:pt x="16349" y="14601"/>
                </a:moveTo>
                <a:cubicBezTo>
                  <a:pt x="16320" y="14601"/>
                  <a:pt x="16296" y="14646"/>
                  <a:pt x="16296" y="14704"/>
                </a:cubicBezTo>
                <a:lnTo>
                  <a:pt x="16296" y="14924"/>
                </a:lnTo>
                <a:cubicBezTo>
                  <a:pt x="16296" y="14981"/>
                  <a:pt x="16320" y="15028"/>
                  <a:pt x="16349" y="15028"/>
                </a:cubicBezTo>
                <a:cubicBezTo>
                  <a:pt x="16378" y="15028"/>
                  <a:pt x="16401" y="14981"/>
                  <a:pt x="16401" y="14924"/>
                </a:cubicBezTo>
                <a:lnTo>
                  <a:pt x="16401" y="14704"/>
                </a:lnTo>
                <a:cubicBezTo>
                  <a:pt x="16401" y="14646"/>
                  <a:pt x="16378" y="14601"/>
                  <a:pt x="16349" y="14601"/>
                </a:cubicBezTo>
                <a:close/>
                <a:moveTo>
                  <a:pt x="16663" y="14601"/>
                </a:moveTo>
                <a:cubicBezTo>
                  <a:pt x="16634" y="14601"/>
                  <a:pt x="16611" y="14646"/>
                  <a:pt x="16611" y="14704"/>
                </a:cubicBezTo>
                <a:lnTo>
                  <a:pt x="16611" y="14924"/>
                </a:lnTo>
                <a:cubicBezTo>
                  <a:pt x="16611" y="14981"/>
                  <a:pt x="16634" y="15028"/>
                  <a:pt x="16663" y="15028"/>
                </a:cubicBezTo>
                <a:cubicBezTo>
                  <a:pt x="16692" y="15028"/>
                  <a:pt x="16716" y="14981"/>
                  <a:pt x="16716" y="14924"/>
                </a:cubicBezTo>
                <a:lnTo>
                  <a:pt x="16716" y="14704"/>
                </a:lnTo>
                <a:cubicBezTo>
                  <a:pt x="16716" y="14646"/>
                  <a:pt x="16692" y="14601"/>
                  <a:pt x="16663" y="14601"/>
                </a:cubicBezTo>
                <a:close/>
                <a:moveTo>
                  <a:pt x="17512" y="14601"/>
                </a:moveTo>
                <a:cubicBezTo>
                  <a:pt x="17483" y="14601"/>
                  <a:pt x="17459" y="14646"/>
                  <a:pt x="17459" y="14704"/>
                </a:cubicBezTo>
                <a:lnTo>
                  <a:pt x="17459" y="14924"/>
                </a:lnTo>
                <a:cubicBezTo>
                  <a:pt x="17459" y="14981"/>
                  <a:pt x="17483" y="15028"/>
                  <a:pt x="17512" y="15028"/>
                </a:cubicBezTo>
                <a:cubicBezTo>
                  <a:pt x="17541" y="15028"/>
                  <a:pt x="17565" y="14981"/>
                  <a:pt x="17565" y="14924"/>
                </a:cubicBezTo>
                <a:lnTo>
                  <a:pt x="17565" y="14704"/>
                </a:lnTo>
                <a:cubicBezTo>
                  <a:pt x="17565" y="14646"/>
                  <a:pt x="17541" y="14601"/>
                  <a:pt x="17512" y="14601"/>
                </a:cubicBezTo>
                <a:close/>
                <a:moveTo>
                  <a:pt x="17827" y="14601"/>
                </a:moveTo>
                <a:cubicBezTo>
                  <a:pt x="17798" y="14601"/>
                  <a:pt x="17774" y="14646"/>
                  <a:pt x="17774" y="14704"/>
                </a:cubicBezTo>
                <a:lnTo>
                  <a:pt x="17774" y="14924"/>
                </a:lnTo>
                <a:cubicBezTo>
                  <a:pt x="17774" y="14981"/>
                  <a:pt x="17798" y="15028"/>
                  <a:pt x="17827" y="15028"/>
                </a:cubicBezTo>
                <a:cubicBezTo>
                  <a:pt x="17856" y="15028"/>
                  <a:pt x="17880" y="14981"/>
                  <a:pt x="17880" y="14924"/>
                </a:cubicBezTo>
                <a:lnTo>
                  <a:pt x="17880" y="14704"/>
                </a:lnTo>
                <a:cubicBezTo>
                  <a:pt x="17880" y="14646"/>
                  <a:pt x="17856" y="14601"/>
                  <a:pt x="17827" y="14601"/>
                </a:cubicBezTo>
                <a:close/>
                <a:moveTo>
                  <a:pt x="18677" y="14601"/>
                </a:moveTo>
                <a:cubicBezTo>
                  <a:pt x="18648" y="14601"/>
                  <a:pt x="18624" y="14646"/>
                  <a:pt x="18624" y="14704"/>
                </a:cubicBezTo>
                <a:lnTo>
                  <a:pt x="18624" y="14924"/>
                </a:lnTo>
                <a:cubicBezTo>
                  <a:pt x="18624" y="14981"/>
                  <a:pt x="18648" y="15028"/>
                  <a:pt x="18677" y="15028"/>
                </a:cubicBezTo>
                <a:cubicBezTo>
                  <a:pt x="18706" y="15028"/>
                  <a:pt x="18730" y="14981"/>
                  <a:pt x="18730" y="14924"/>
                </a:cubicBezTo>
                <a:lnTo>
                  <a:pt x="18730" y="14704"/>
                </a:lnTo>
                <a:cubicBezTo>
                  <a:pt x="18730" y="14646"/>
                  <a:pt x="18706" y="14601"/>
                  <a:pt x="18677" y="14601"/>
                </a:cubicBezTo>
                <a:close/>
                <a:moveTo>
                  <a:pt x="18991" y="14601"/>
                </a:moveTo>
                <a:cubicBezTo>
                  <a:pt x="18962" y="14601"/>
                  <a:pt x="18938" y="14646"/>
                  <a:pt x="18938" y="14704"/>
                </a:cubicBezTo>
                <a:lnTo>
                  <a:pt x="18938" y="14924"/>
                </a:lnTo>
                <a:cubicBezTo>
                  <a:pt x="18938" y="14981"/>
                  <a:pt x="18962" y="15028"/>
                  <a:pt x="18991" y="15028"/>
                </a:cubicBezTo>
                <a:cubicBezTo>
                  <a:pt x="19020" y="15028"/>
                  <a:pt x="19044" y="14981"/>
                  <a:pt x="19044" y="14924"/>
                </a:cubicBezTo>
                <a:lnTo>
                  <a:pt x="19044" y="14704"/>
                </a:lnTo>
                <a:cubicBezTo>
                  <a:pt x="19044" y="14646"/>
                  <a:pt x="19020" y="14601"/>
                  <a:pt x="18991" y="14601"/>
                </a:cubicBezTo>
                <a:close/>
                <a:moveTo>
                  <a:pt x="19841" y="14601"/>
                </a:moveTo>
                <a:cubicBezTo>
                  <a:pt x="19812" y="14601"/>
                  <a:pt x="19788" y="14646"/>
                  <a:pt x="19788" y="14704"/>
                </a:cubicBezTo>
                <a:lnTo>
                  <a:pt x="19788" y="14924"/>
                </a:lnTo>
                <a:cubicBezTo>
                  <a:pt x="19788" y="14981"/>
                  <a:pt x="19812" y="15028"/>
                  <a:pt x="19841" y="15028"/>
                </a:cubicBezTo>
                <a:cubicBezTo>
                  <a:pt x="19870" y="15028"/>
                  <a:pt x="19894" y="14981"/>
                  <a:pt x="19894" y="14924"/>
                </a:cubicBezTo>
                <a:lnTo>
                  <a:pt x="19894" y="14704"/>
                </a:lnTo>
                <a:cubicBezTo>
                  <a:pt x="19894" y="14646"/>
                  <a:pt x="19870" y="14601"/>
                  <a:pt x="19841" y="14601"/>
                </a:cubicBezTo>
                <a:close/>
                <a:moveTo>
                  <a:pt x="20155" y="14601"/>
                </a:moveTo>
                <a:cubicBezTo>
                  <a:pt x="20126" y="14601"/>
                  <a:pt x="20102" y="14646"/>
                  <a:pt x="20102" y="14704"/>
                </a:cubicBezTo>
                <a:lnTo>
                  <a:pt x="20102" y="14924"/>
                </a:lnTo>
                <a:cubicBezTo>
                  <a:pt x="20102" y="14981"/>
                  <a:pt x="20126" y="15028"/>
                  <a:pt x="20155" y="15028"/>
                </a:cubicBezTo>
                <a:cubicBezTo>
                  <a:pt x="20184" y="15028"/>
                  <a:pt x="20207" y="14981"/>
                  <a:pt x="20207" y="14924"/>
                </a:cubicBezTo>
                <a:lnTo>
                  <a:pt x="20207" y="14704"/>
                </a:lnTo>
                <a:cubicBezTo>
                  <a:pt x="20207" y="14646"/>
                  <a:pt x="20184" y="14601"/>
                  <a:pt x="20155" y="14601"/>
                </a:cubicBezTo>
                <a:close/>
                <a:moveTo>
                  <a:pt x="21004" y="14601"/>
                </a:moveTo>
                <a:cubicBezTo>
                  <a:pt x="20975" y="14601"/>
                  <a:pt x="20952" y="14646"/>
                  <a:pt x="20952" y="14704"/>
                </a:cubicBezTo>
                <a:lnTo>
                  <a:pt x="20952" y="14924"/>
                </a:lnTo>
                <a:cubicBezTo>
                  <a:pt x="20952" y="14981"/>
                  <a:pt x="20975" y="15028"/>
                  <a:pt x="21004" y="15028"/>
                </a:cubicBezTo>
                <a:cubicBezTo>
                  <a:pt x="21033" y="15028"/>
                  <a:pt x="21057" y="14981"/>
                  <a:pt x="21057" y="14924"/>
                </a:cubicBezTo>
                <a:lnTo>
                  <a:pt x="21057" y="14704"/>
                </a:lnTo>
                <a:cubicBezTo>
                  <a:pt x="21057" y="14646"/>
                  <a:pt x="21033" y="14601"/>
                  <a:pt x="21004" y="14601"/>
                </a:cubicBezTo>
                <a:close/>
                <a:moveTo>
                  <a:pt x="21319" y="14601"/>
                </a:moveTo>
                <a:cubicBezTo>
                  <a:pt x="21289" y="14601"/>
                  <a:pt x="21267" y="14646"/>
                  <a:pt x="21267" y="14704"/>
                </a:cubicBezTo>
                <a:lnTo>
                  <a:pt x="21267" y="14924"/>
                </a:lnTo>
                <a:cubicBezTo>
                  <a:pt x="21267" y="14981"/>
                  <a:pt x="21289" y="15028"/>
                  <a:pt x="21319" y="15028"/>
                </a:cubicBezTo>
                <a:cubicBezTo>
                  <a:pt x="21348" y="15028"/>
                  <a:pt x="21372" y="14981"/>
                  <a:pt x="21372" y="14924"/>
                </a:cubicBezTo>
                <a:lnTo>
                  <a:pt x="21372" y="14704"/>
                </a:lnTo>
                <a:cubicBezTo>
                  <a:pt x="21372" y="14646"/>
                  <a:pt x="21348" y="14601"/>
                  <a:pt x="21319" y="14601"/>
                </a:cubicBezTo>
                <a:close/>
                <a:moveTo>
                  <a:pt x="281" y="15331"/>
                </a:moveTo>
                <a:cubicBezTo>
                  <a:pt x="252" y="15331"/>
                  <a:pt x="228" y="15376"/>
                  <a:pt x="228" y="15434"/>
                </a:cubicBezTo>
                <a:lnTo>
                  <a:pt x="228" y="15654"/>
                </a:lnTo>
                <a:cubicBezTo>
                  <a:pt x="228" y="15711"/>
                  <a:pt x="252" y="15758"/>
                  <a:pt x="281" y="15758"/>
                </a:cubicBezTo>
                <a:cubicBezTo>
                  <a:pt x="311" y="15758"/>
                  <a:pt x="334" y="15711"/>
                  <a:pt x="334" y="15654"/>
                </a:cubicBezTo>
                <a:lnTo>
                  <a:pt x="334" y="15434"/>
                </a:lnTo>
                <a:cubicBezTo>
                  <a:pt x="334" y="15376"/>
                  <a:pt x="311" y="15331"/>
                  <a:pt x="281" y="15331"/>
                </a:cubicBezTo>
                <a:close/>
                <a:moveTo>
                  <a:pt x="596" y="15331"/>
                </a:moveTo>
                <a:cubicBezTo>
                  <a:pt x="567" y="15331"/>
                  <a:pt x="543" y="15376"/>
                  <a:pt x="543" y="15434"/>
                </a:cubicBezTo>
                <a:lnTo>
                  <a:pt x="543" y="15654"/>
                </a:lnTo>
                <a:cubicBezTo>
                  <a:pt x="543" y="15711"/>
                  <a:pt x="567" y="15758"/>
                  <a:pt x="596" y="15758"/>
                </a:cubicBezTo>
                <a:cubicBezTo>
                  <a:pt x="625" y="15758"/>
                  <a:pt x="649" y="15711"/>
                  <a:pt x="649" y="15654"/>
                </a:cubicBezTo>
                <a:lnTo>
                  <a:pt x="649" y="15434"/>
                </a:lnTo>
                <a:cubicBezTo>
                  <a:pt x="649" y="15376"/>
                  <a:pt x="625" y="15331"/>
                  <a:pt x="596" y="15331"/>
                </a:cubicBezTo>
                <a:close/>
                <a:moveTo>
                  <a:pt x="1446" y="15331"/>
                </a:moveTo>
                <a:cubicBezTo>
                  <a:pt x="1417" y="15331"/>
                  <a:pt x="1393" y="15376"/>
                  <a:pt x="1393" y="15434"/>
                </a:cubicBezTo>
                <a:lnTo>
                  <a:pt x="1393" y="15654"/>
                </a:lnTo>
                <a:cubicBezTo>
                  <a:pt x="1393" y="15711"/>
                  <a:pt x="1417" y="15758"/>
                  <a:pt x="1446" y="15758"/>
                </a:cubicBezTo>
                <a:cubicBezTo>
                  <a:pt x="1475" y="15758"/>
                  <a:pt x="1499" y="15711"/>
                  <a:pt x="1499" y="15654"/>
                </a:cubicBezTo>
                <a:lnTo>
                  <a:pt x="1499" y="15434"/>
                </a:lnTo>
                <a:cubicBezTo>
                  <a:pt x="1499" y="15376"/>
                  <a:pt x="1475" y="15331"/>
                  <a:pt x="1446" y="15331"/>
                </a:cubicBezTo>
                <a:close/>
                <a:moveTo>
                  <a:pt x="1760" y="15331"/>
                </a:moveTo>
                <a:cubicBezTo>
                  <a:pt x="1731" y="15331"/>
                  <a:pt x="1707" y="15376"/>
                  <a:pt x="1707" y="15434"/>
                </a:cubicBezTo>
                <a:lnTo>
                  <a:pt x="1707" y="15654"/>
                </a:lnTo>
                <a:cubicBezTo>
                  <a:pt x="1707" y="15711"/>
                  <a:pt x="1731" y="15758"/>
                  <a:pt x="1760" y="15758"/>
                </a:cubicBezTo>
                <a:cubicBezTo>
                  <a:pt x="1789" y="15758"/>
                  <a:pt x="1813" y="15711"/>
                  <a:pt x="1813" y="15654"/>
                </a:cubicBezTo>
                <a:lnTo>
                  <a:pt x="1813" y="15434"/>
                </a:lnTo>
                <a:cubicBezTo>
                  <a:pt x="1813" y="15376"/>
                  <a:pt x="1789" y="15331"/>
                  <a:pt x="1760" y="15331"/>
                </a:cubicBezTo>
                <a:close/>
                <a:moveTo>
                  <a:pt x="2610" y="15331"/>
                </a:moveTo>
                <a:cubicBezTo>
                  <a:pt x="2581" y="15331"/>
                  <a:pt x="2557" y="15376"/>
                  <a:pt x="2557" y="15434"/>
                </a:cubicBezTo>
                <a:lnTo>
                  <a:pt x="2557" y="15654"/>
                </a:lnTo>
                <a:cubicBezTo>
                  <a:pt x="2557" y="15711"/>
                  <a:pt x="2581" y="15758"/>
                  <a:pt x="2610" y="15758"/>
                </a:cubicBezTo>
                <a:cubicBezTo>
                  <a:pt x="2639" y="15758"/>
                  <a:pt x="2662" y="15711"/>
                  <a:pt x="2662" y="15654"/>
                </a:cubicBezTo>
                <a:lnTo>
                  <a:pt x="2662" y="15434"/>
                </a:lnTo>
                <a:cubicBezTo>
                  <a:pt x="2662" y="15376"/>
                  <a:pt x="2639" y="15331"/>
                  <a:pt x="2610" y="15331"/>
                </a:cubicBezTo>
                <a:close/>
                <a:moveTo>
                  <a:pt x="2924" y="15331"/>
                </a:moveTo>
                <a:cubicBezTo>
                  <a:pt x="2895" y="15331"/>
                  <a:pt x="2871" y="15376"/>
                  <a:pt x="2871" y="15434"/>
                </a:cubicBezTo>
                <a:lnTo>
                  <a:pt x="2871" y="15654"/>
                </a:lnTo>
                <a:cubicBezTo>
                  <a:pt x="2871" y="15711"/>
                  <a:pt x="2895" y="15758"/>
                  <a:pt x="2924" y="15758"/>
                </a:cubicBezTo>
                <a:cubicBezTo>
                  <a:pt x="2954" y="15758"/>
                  <a:pt x="2976" y="15711"/>
                  <a:pt x="2976" y="15654"/>
                </a:cubicBezTo>
                <a:lnTo>
                  <a:pt x="2976" y="15434"/>
                </a:lnTo>
                <a:cubicBezTo>
                  <a:pt x="2976" y="15376"/>
                  <a:pt x="2954" y="15331"/>
                  <a:pt x="2924" y="15331"/>
                </a:cubicBezTo>
                <a:close/>
                <a:moveTo>
                  <a:pt x="3773" y="15331"/>
                </a:moveTo>
                <a:cubicBezTo>
                  <a:pt x="3744" y="15331"/>
                  <a:pt x="3721" y="15376"/>
                  <a:pt x="3721" y="15434"/>
                </a:cubicBezTo>
                <a:lnTo>
                  <a:pt x="3721" y="15654"/>
                </a:lnTo>
                <a:cubicBezTo>
                  <a:pt x="3721" y="15711"/>
                  <a:pt x="3744" y="15758"/>
                  <a:pt x="3773" y="15758"/>
                </a:cubicBezTo>
                <a:cubicBezTo>
                  <a:pt x="3802" y="15758"/>
                  <a:pt x="3826" y="15711"/>
                  <a:pt x="3826" y="15654"/>
                </a:cubicBezTo>
                <a:lnTo>
                  <a:pt x="3826" y="15434"/>
                </a:lnTo>
                <a:cubicBezTo>
                  <a:pt x="3826" y="15376"/>
                  <a:pt x="3802" y="15331"/>
                  <a:pt x="3773" y="15331"/>
                </a:cubicBezTo>
                <a:close/>
                <a:moveTo>
                  <a:pt x="4088" y="15331"/>
                </a:moveTo>
                <a:cubicBezTo>
                  <a:pt x="4058" y="15331"/>
                  <a:pt x="4035" y="15376"/>
                  <a:pt x="4035" y="15434"/>
                </a:cubicBezTo>
                <a:lnTo>
                  <a:pt x="4035" y="15654"/>
                </a:lnTo>
                <a:cubicBezTo>
                  <a:pt x="4035" y="15711"/>
                  <a:pt x="4058" y="15758"/>
                  <a:pt x="4088" y="15758"/>
                </a:cubicBezTo>
                <a:cubicBezTo>
                  <a:pt x="4117" y="15758"/>
                  <a:pt x="4141" y="15711"/>
                  <a:pt x="4141" y="15654"/>
                </a:cubicBezTo>
                <a:lnTo>
                  <a:pt x="4141" y="15434"/>
                </a:lnTo>
                <a:cubicBezTo>
                  <a:pt x="4141" y="15376"/>
                  <a:pt x="4117" y="15331"/>
                  <a:pt x="4088" y="15331"/>
                </a:cubicBezTo>
                <a:close/>
                <a:moveTo>
                  <a:pt x="4937" y="15331"/>
                </a:moveTo>
                <a:cubicBezTo>
                  <a:pt x="4908" y="15331"/>
                  <a:pt x="4884" y="15376"/>
                  <a:pt x="4884" y="15434"/>
                </a:cubicBezTo>
                <a:lnTo>
                  <a:pt x="4884" y="15654"/>
                </a:lnTo>
                <a:cubicBezTo>
                  <a:pt x="4884" y="15711"/>
                  <a:pt x="4908" y="15758"/>
                  <a:pt x="4937" y="15758"/>
                </a:cubicBezTo>
                <a:cubicBezTo>
                  <a:pt x="4966" y="15758"/>
                  <a:pt x="4990" y="15711"/>
                  <a:pt x="4990" y="15654"/>
                </a:cubicBezTo>
                <a:lnTo>
                  <a:pt x="4990" y="15434"/>
                </a:lnTo>
                <a:cubicBezTo>
                  <a:pt x="4990" y="15376"/>
                  <a:pt x="4966" y="15331"/>
                  <a:pt x="4937" y="15331"/>
                </a:cubicBezTo>
                <a:close/>
                <a:moveTo>
                  <a:pt x="5252" y="15331"/>
                </a:moveTo>
                <a:cubicBezTo>
                  <a:pt x="5223" y="15331"/>
                  <a:pt x="5199" y="15376"/>
                  <a:pt x="5199" y="15434"/>
                </a:cubicBezTo>
                <a:lnTo>
                  <a:pt x="5199" y="15654"/>
                </a:lnTo>
                <a:cubicBezTo>
                  <a:pt x="5199" y="15711"/>
                  <a:pt x="5223" y="15758"/>
                  <a:pt x="5252" y="15758"/>
                </a:cubicBezTo>
                <a:cubicBezTo>
                  <a:pt x="5281" y="15758"/>
                  <a:pt x="5305" y="15711"/>
                  <a:pt x="5305" y="15654"/>
                </a:cubicBezTo>
                <a:lnTo>
                  <a:pt x="5305" y="15434"/>
                </a:lnTo>
                <a:cubicBezTo>
                  <a:pt x="5305" y="15376"/>
                  <a:pt x="5281" y="15331"/>
                  <a:pt x="5252" y="15331"/>
                </a:cubicBezTo>
                <a:close/>
                <a:moveTo>
                  <a:pt x="6102" y="15331"/>
                </a:moveTo>
                <a:cubicBezTo>
                  <a:pt x="6072" y="15331"/>
                  <a:pt x="6049" y="15376"/>
                  <a:pt x="6049" y="15434"/>
                </a:cubicBezTo>
                <a:lnTo>
                  <a:pt x="6049" y="15654"/>
                </a:lnTo>
                <a:cubicBezTo>
                  <a:pt x="6049" y="15711"/>
                  <a:pt x="6072" y="15758"/>
                  <a:pt x="6102" y="15758"/>
                </a:cubicBezTo>
                <a:cubicBezTo>
                  <a:pt x="6131" y="15758"/>
                  <a:pt x="6155" y="15711"/>
                  <a:pt x="6155" y="15654"/>
                </a:cubicBezTo>
                <a:lnTo>
                  <a:pt x="6155" y="15434"/>
                </a:lnTo>
                <a:cubicBezTo>
                  <a:pt x="6155" y="15376"/>
                  <a:pt x="6131" y="15331"/>
                  <a:pt x="6102" y="15331"/>
                </a:cubicBezTo>
                <a:close/>
                <a:moveTo>
                  <a:pt x="6416" y="15331"/>
                </a:moveTo>
                <a:cubicBezTo>
                  <a:pt x="6387" y="15331"/>
                  <a:pt x="6363" y="15376"/>
                  <a:pt x="6363" y="15434"/>
                </a:cubicBezTo>
                <a:lnTo>
                  <a:pt x="6363" y="15654"/>
                </a:lnTo>
                <a:cubicBezTo>
                  <a:pt x="6363" y="15711"/>
                  <a:pt x="6387" y="15758"/>
                  <a:pt x="6416" y="15758"/>
                </a:cubicBezTo>
                <a:cubicBezTo>
                  <a:pt x="6445" y="15758"/>
                  <a:pt x="6469" y="15711"/>
                  <a:pt x="6469" y="15654"/>
                </a:cubicBezTo>
                <a:lnTo>
                  <a:pt x="6469" y="15434"/>
                </a:lnTo>
                <a:cubicBezTo>
                  <a:pt x="6469" y="15376"/>
                  <a:pt x="6445" y="15331"/>
                  <a:pt x="6416" y="15331"/>
                </a:cubicBezTo>
                <a:close/>
                <a:moveTo>
                  <a:pt x="7266" y="15331"/>
                </a:moveTo>
                <a:cubicBezTo>
                  <a:pt x="7237" y="15331"/>
                  <a:pt x="7213" y="15376"/>
                  <a:pt x="7213" y="15434"/>
                </a:cubicBezTo>
                <a:lnTo>
                  <a:pt x="7213" y="15654"/>
                </a:lnTo>
                <a:cubicBezTo>
                  <a:pt x="7213" y="15711"/>
                  <a:pt x="7237" y="15758"/>
                  <a:pt x="7266" y="15758"/>
                </a:cubicBezTo>
                <a:cubicBezTo>
                  <a:pt x="7295" y="15758"/>
                  <a:pt x="7318" y="15711"/>
                  <a:pt x="7318" y="15654"/>
                </a:cubicBezTo>
                <a:lnTo>
                  <a:pt x="7318" y="15434"/>
                </a:lnTo>
                <a:cubicBezTo>
                  <a:pt x="7318" y="15376"/>
                  <a:pt x="7295" y="15331"/>
                  <a:pt x="7266" y="15331"/>
                </a:cubicBezTo>
                <a:close/>
                <a:moveTo>
                  <a:pt x="7580" y="15331"/>
                </a:moveTo>
                <a:cubicBezTo>
                  <a:pt x="7551" y="15331"/>
                  <a:pt x="7527" y="15376"/>
                  <a:pt x="7527" y="15434"/>
                </a:cubicBezTo>
                <a:lnTo>
                  <a:pt x="7527" y="15654"/>
                </a:lnTo>
                <a:cubicBezTo>
                  <a:pt x="7527" y="15711"/>
                  <a:pt x="7551" y="15758"/>
                  <a:pt x="7580" y="15758"/>
                </a:cubicBezTo>
                <a:cubicBezTo>
                  <a:pt x="7609" y="15758"/>
                  <a:pt x="7632" y="15711"/>
                  <a:pt x="7632" y="15654"/>
                </a:cubicBezTo>
                <a:lnTo>
                  <a:pt x="7632" y="15434"/>
                </a:lnTo>
                <a:cubicBezTo>
                  <a:pt x="7632" y="15376"/>
                  <a:pt x="7609" y="15331"/>
                  <a:pt x="7580" y="15331"/>
                </a:cubicBezTo>
                <a:close/>
                <a:moveTo>
                  <a:pt x="8429" y="15331"/>
                </a:moveTo>
                <a:cubicBezTo>
                  <a:pt x="8400" y="15331"/>
                  <a:pt x="8377" y="15376"/>
                  <a:pt x="8377" y="15434"/>
                </a:cubicBezTo>
                <a:lnTo>
                  <a:pt x="8377" y="15654"/>
                </a:lnTo>
                <a:cubicBezTo>
                  <a:pt x="8377" y="15711"/>
                  <a:pt x="8400" y="15758"/>
                  <a:pt x="8429" y="15758"/>
                </a:cubicBezTo>
                <a:cubicBezTo>
                  <a:pt x="8458" y="15758"/>
                  <a:pt x="8482" y="15711"/>
                  <a:pt x="8482" y="15654"/>
                </a:cubicBezTo>
                <a:lnTo>
                  <a:pt x="8482" y="15434"/>
                </a:lnTo>
                <a:cubicBezTo>
                  <a:pt x="8482" y="15376"/>
                  <a:pt x="8458" y="15331"/>
                  <a:pt x="8429" y="15331"/>
                </a:cubicBezTo>
                <a:close/>
                <a:moveTo>
                  <a:pt x="8744" y="15331"/>
                </a:moveTo>
                <a:cubicBezTo>
                  <a:pt x="8714" y="15331"/>
                  <a:pt x="8691" y="15376"/>
                  <a:pt x="8691" y="15434"/>
                </a:cubicBezTo>
                <a:lnTo>
                  <a:pt x="8691" y="15654"/>
                </a:lnTo>
                <a:cubicBezTo>
                  <a:pt x="8691" y="15711"/>
                  <a:pt x="8714" y="15758"/>
                  <a:pt x="8744" y="15758"/>
                </a:cubicBezTo>
                <a:cubicBezTo>
                  <a:pt x="8773" y="15758"/>
                  <a:pt x="8796" y="15711"/>
                  <a:pt x="8796" y="15654"/>
                </a:cubicBezTo>
                <a:lnTo>
                  <a:pt x="8796" y="15434"/>
                </a:lnTo>
                <a:cubicBezTo>
                  <a:pt x="8796" y="15376"/>
                  <a:pt x="8773" y="15331"/>
                  <a:pt x="8744" y="15331"/>
                </a:cubicBezTo>
                <a:close/>
                <a:moveTo>
                  <a:pt x="9593" y="15331"/>
                </a:moveTo>
                <a:cubicBezTo>
                  <a:pt x="9564" y="15331"/>
                  <a:pt x="9540" y="15376"/>
                  <a:pt x="9540" y="15434"/>
                </a:cubicBezTo>
                <a:lnTo>
                  <a:pt x="9540" y="15654"/>
                </a:lnTo>
                <a:cubicBezTo>
                  <a:pt x="9540" y="15711"/>
                  <a:pt x="9564" y="15758"/>
                  <a:pt x="9593" y="15758"/>
                </a:cubicBezTo>
                <a:cubicBezTo>
                  <a:pt x="9622" y="15758"/>
                  <a:pt x="9646" y="15711"/>
                  <a:pt x="9646" y="15654"/>
                </a:cubicBezTo>
                <a:lnTo>
                  <a:pt x="9646" y="15434"/>
                </a:lnTo>
                <a:cubicBezTo>
                  <a:pt x="9646" y="15376"/>
                  <a:pt x="9622" y="15331"/>
                  <a:pt x="9593" y="15331"/>
                </a:cubicBezTo>
                <a:close/>
                <a:moveTo>
                  <a:pt x="9908" y="15331"/>
                </a:moveTo>
                <a:cubicBezTo>
                  <a:pt x="9879" y="15331"/>
                  <a:pt x="9855" y="15376"/>
                  <a:pt x="9855" y="15434"/>
                </a:cubicBezTo>
                <a:lnTo>
                  <a:pt x="9855" y="15654"/>
                </a:lnTo>
                <a:cubicBezTo>
                  <a:pt x="9855" y="15711"/>
                  <a:pt x="9879" y="15758"/>
                  <a:pt x="9908" y="15758"/>
                </a:cubicBezTo>
                <a:cubicBezTo>
                  <a:pt x="9937" y="15758"/>
                  <a:pt x="9961" y="15711"/>
                  <a:pt x="9961" y="15654"/>
                </a:cubicBezTo>
                <a:lnTo>
                  <a:pt x="9961" y="15434"/>
                </a:lnTo>
                <a:cubicBezTo>
                  <a:pt x="9961" y="15376"/>
                  <a:pt x="9937" y="15331"/>
                  <a:pt x="9908" y="15331"/>
                </a:cubicBezTo>
                <a:close/>
                <a:moveTo>
                  <a:pt x="10758" y="15331"/>
                </a:moveTo>
                <a:cubicBezTo>
                  <a:pt x="10728" y="15331"/>
                  <a:pt x="10705" y="15376"/>
                  <a:pt x="10705" y="15434"/>
                </a:cubicBezTo>
                <a:lnTo>
                  <a:pt x="10705" y="15654"/>
                </a:lnTo>
                <a:cubicBezTo>
                  <a:pt x="10705" y="15711"/>
                  <a:pt x="10728" y="15758"/>
                  <a:pt x="10758" y="15758"/>
                </a:cubicBezTo>
                <a:cubicBezTo>
                  <a:pt x="10787" y="15758"/>
                  <a:pt x="10810" y="15711"/>
                  <a:pt x="10810" y="15654"/>
                </a:cubicBezTo>
                <a:lnTo>
                  <a:pt x="10810" y="15434"/>
                </a:lnTo>
                <a:cubicBezTo>
                  <a:pt x="10810" y="15376"/>
                  <a:pt x="10787" y="15331"/>
                  <a:pt x="10758" y="15331"/>
                </a:cubicBezTo>
                <a:close/>
                <a:moveTo>
                  <a:pt x="11072" y="15331"/>
                </a:moveTo>
                <a:cubicBezTo>
                  <a:pt x="11043" y="15331"/>
                  <a:pt x="11019" y="15376"/>
                  <a:pt x="11019" y="15434"/>
                </a:cubicBezTo>
                <a:lnTo>
                  <a:pt x="11019" y="15654"/>
                </a:lnTo>
                <a:cubicBezTo>
                  <a:pt x="11019" y="15711"/>
                  <a:pt x="11043" y="15758"/>
                  <a:pt x="11072" y="15758"/>
                </a:cubicBezTo>
                <a:cubicBezTo>
                  <a:pt x="11101" y="15758"/>
                  <a:pt x="11125" y="15711"/>
                  <a:pt x="11125" y="15654"/>
                </a:cubicBezTo>
                <a:lnTo>
                  <a:pt x="11125" y="15434"/>
                </a:lnTo>
                <a:cubicBezTo>
                  <a:pt x="11125" y="15376"/>
                  <a:pt x="11101" y="15331"/>
                  <a:pt x="11072" y="15331"/>
                </a:cubicBezTo>
                <a:close/>
                <a:moveTo>
                  <a:pt x="11922" y="15331"/>
                </a:moveTo>
                <a:cubicBezTo>
                  <a:pt x="11893" y="15331"/>
                  <a:pt x="11869" y="15376"/>
                  <a:pt x="11869" y="15434"/>
                </a:cubicBezTo>
                <a:lnTo>
                  <a:pt x="11869" y="15654"/>
                </a:lnTo>
                <a:cubicBezTo>
                  <a:pt x="11869" y="15711"/>
                  <a:pt x="11893" y="15758"/>
                  <a:pt x="11922" y="15758"/>
                </a:cubicBezTo>
                <a:cubicBezTo>
                  <a:pt x="11951" y="15758"/>
                  <a:pt x="11974" y="15711"/>
                  <a:pt x="11974" y="15654"/>
                </a:cubicBezTo>
                <a:lnTo>
                  <a:pt x="11974" y="15434"/>
                </a:lnTo>
                <a:cubicBezTo>
                  <a:pt x="11974" y="15376"/>
                  <a:pt x="11951" y="15331"/>
                  <a:pt x="11922" y="15331"/>
                </a:cubicBezTo>
                <a:close/>
                <a:moveTo>
                  <a:pt x="12236" y="15331"/>
                </a:moveTo>
                <a:cubicBezTo>
                  <a:pt x="12207" y="15331"/>
                  <a:pt x="12183" y="15376"/>
                  <a:pt x="12183" y="15434"/>
                </a:cubicBezTo>
                <a:lnTo>
                  <a:pt x="12183" y="15654"/>
                </a:lnTo>
                <a:cubicBezTo>
                  <a:pt x="12183" y="15711"/>
                  <a:pt x="12207" y="15758"/>
                  <a:pt x="12236" y="15758"/>
                </a:cubicBezTo>
                <a:cubicBezTo>
                  <a:pt x="12265" y="15758"/>
                  <a:pt x="12288" y="15711"/>
                  <a:pt x="12288" y="15654"/>
                </a:cubicBezTo>
                <a:lnTo>
                  <a:pt x="12288" y="15434"/>
                </a:lnTo>
                <a:cubicBezTo>
                  <a:pt x="12288" y="15376"/>
                  <a:pt x="12265" y="15331"/>
                  <a:pt x="12236" y="15331"/>
                </a:cubicBezTo>
                <a:close/>
                <a:moveTo>
                  <a:pt x="13085" y="15331"/>
                </a:moveTo>
                <a:cubicBezTo>
                  <a:pt x="13056" y="15331"/>
                  <a:pt x="13032" y="15376"/>
                  <a:pt x="13032" y="15434"/>
                </a:cubicBezTo>
                <a:lnTo>
                  <a:pt x="13032" y="15654"/>
                </a:lnTo>
                <a:cubicBezTo>
                  <a:pt x="13032" y="15711"/>
                  <a:pt x="13056" y="15758"/>
                  <a:pt x="13085" y="15758"/>
                </a:cubicBezTo>
                <a:cubicBezTo>
                  <a:pt x="13114" y="15758"/>
                  <a:pt x="13138" y="15711"/>
                  <a:pt x="13138" y="15654"/>
                </a:cubicBezTo>
                <a:lnTo>
                  <a:pt x="13138" y="15434"/>
                </a:lnTo>
                <a:cubicBezTo>
                  <a:pt x="13138" y="15376"/>
                  <a:pt x="13114" y="15331"/>
                  <a:pt x="13085" y="15331"/>
                </a:cubicBezTo>
                <a:close/>
                <a:moveTo>
                  <a:pt x="13399" y="15331"/>
                </a:moveTo>
                <a:cubicBezTo>
                  <a:pt x="13370" y="15331"/>
                  <a:pt x="13348" y="15376"/>
                  <a:pt x="13348" y="15434"/>
                </a:cubicBezTo>
                <a:lnTo>
                  <a:pt x="13348" y="15654"/>
                </a:lnTo>
                <a:cubicBezTo>
                  <a:pt x="13348" y="15711"/>
                  <a:pt x="13370" y="15758"/>
                  <a:pt x="13399" y="15758"/>
                </a:cubicBezTo>
                <a:cubicBezTo>
                  <a:pt x="13428" y="15758"/>
                  <a:pt x="13452" y="15711"/>
                  <a:pt x="13452" y="15654"/>
                </a:cubicBezTo>
                <a:lnTo>
                  <a:pt x="13452" y="15434"/>
                </a:lnTo>
                <a:cubicBezTo>
                  <a:pt x="13452" y="15376"/>
                  <a:pt x="13428" y="15331"/>
                  <a:pt x="13399" y="15331"/>
                </a:cubicBezTo>
                <a:close/>
                <a:moveTo>
                  <a:pt x="14249" y="15331"/>
                </a:moveTo>
                <a:cubicBezTo>
                  <a:pt x="14220" y="15331"/>
                  <a:pt x="14196" y="15376"/>
                  <a:pt x="14196" y="15434"/>
                </a:cubicBezTo>
                <a:lnTo>
                  <a:pt x="14196" y="15654"/>
                </a:lnTo>
                <a:cubicBezTo>
                  <a:pt x="14196" y="15711"/>
                  <a:pt x="14220" y="15758"/>
                  <a:pt x="14249" y="15758"/>
                </a:cubicBezTo>
                <a:cubicBezTo>
                  <a:pt x="14278" y="15758"/>
                  <a:pt x="14302" y="15711"/>
                  <a:pt x="14302" y="15654"/>
                </a:cubicBezTo>
                <a:lnTo>
                  <a:pt x="14302" y="15434"/>
                </a:lnTo>
                <a:cubicBezTo>
                  <a:pt x="14302" y="15376"/>
                  <a:pt x="14278" y="15331"/>
                  <a:pt x="14249" y="15331"/>
                </a:cubicBezTo>
                <a:close/>
                <a:moveTo>
                  <a:pt x="14564" y="15331"/>
                </a:moveTo>
                <a:cubicBezTo>
                  <a:pt x="14535" y="15331"/>
                  <a:pt x="14511" y="15376"/>
                  <a:pt x="14511" y="15434"/>
                </a:cubicBezTo>
                <a:lnTo>
                  <a:pt x="14511" y="15654"/>
                </a:lnTo>
                <a:cubicBezTo>
                  <a:pt x="14511" y="15711"/>
                  <a:pt x="14535" y="15758"/>
                  <a:pt x="14564" y="15758"/>
                </a:cubicBezTo>
                <a:cubicBezTo>
                  <a:pt x="14593" y="15758"/>
                  <a:pt x="14617" y="15711"/>
                  <a:pt x="14617" y="15654"/>
                </a:cubicBezTo>
                <a:lnTo>
                  <a:pt x="14617" y="15434"/>
                </a:lnTo>
                <a:cubicBezTo>
                  <a:pt x="14617" y="15376"/>
                  <a:pt x="14593" y="15331"/>
                  <a:pt x="14564" y="15331"/>
                </a:cubicBezTo>
                <a:close/>
                <a:moveTo>
                  <a:pt x="15413" y="15331"/>
                </a:moveTo>
                <a:cubicBezTo>
                  <a:pt x="15384" y="15331"/>
                  <a:pt x="15360" y="15376"/>
                  <a:pt x="15360" y="15434"/>
                </a:cubicBezTo>
                <a:lnTo>
                  <a:pt x="15360" y="15654"/>
                </a:lnTo>
                <a:cubicBezTo>
                  <a:pt x="15360" y="15711"/>
                  <a:pt x="15384" y="15758"/>
                  <a:pt x="15413" y="15758"/>
                </a:cubicBezTo>
                <a:cubicBezTo>
                  <a:pt x="15442" y="15758"/>
                  <a:pt x="15465" y="15711"/>
                  <a:pt x="15465" y="15654"/>
                </a:cubicBezTo>
                <a:lnTo>
                  <a:pt x="15465" y="15434"/>
                </a:lnTo>
                <a:cubicBezTo>
                  <a:pt x="15465" y="15376"/>
                  <a:pt x="15442" y="15331"/>
                  <a:pt x="15413" y="15331"/>
                </a:cubicBezTo>
                <a:close/>
                <a:moveTo>
                  <a:pt x="15728" y="15331"/>
                </a:moveTo>
                <a:cubicBezTo>
                  <a:pt x="15699" y="15331"/>
                  <a:pt x="15675" y="15376"/>
                  <a:pt x="15675" y="15434"/>
                </a:cubicBezTo>
                <a:lnTo>
                  <a:pt x="15675" y="15654"/>
                </a:lnTo>
                <a:cubicBezTo>
                  <a:pt x="15675" y="15711"/>
                  <a:pt x="15699" y="15758"/>
                  <a:pt x="15728" y="15758"/>
                </a:cubicBezTo>
                <a:cubicBezTo>
                  <a:pt x="15757" y="15758"/>
                  <a:pt x="15781" y="15711"/>
                  <a:pt x="15781" y="15654"/>
                </a:cubicBezTo>
                <a:lnTo>
                  <a:pt x="15781" y="15434"/>
                </a:lnTo>
                <a:cubicBezTo>
                  <a:pt x="15781" y="15376"/>
                  <a:pt x="15757" y="15331"/>
                  <a:pt x="15728" y="15331"/>
                </a:cubicBezTo>
                <a:close/>
                <a:moveTo>
                  <a:pt x="16578" y="15331"/>
                </a:moveTo>
                <a:cubicBezTo>
                  <a:pt x="16549" y="15331"/>
                  <a:pt x="16525" y="15376"/>
                  <a:pt x="16525" y="15434"/>
                </a:cubicBezTo>
                <a:lnTo>
                  <a:pt x="16525" y="15654"/>
                </a:lnTo>
                <a:cubicBezTo>
                  <a:pt x="16525" y="15711"/>
                  <a:pt x="16549" y="15758"/>
                  <a:pt x="16578" y="15758"/>
                </a:cubicBezTo>
                <a:cubicBezTo>
                  <a:pt x="16607" y="15758"/>
                  <a:pt x="16630" y="15711"/>
                  <a:pt x="16630" y="15654"/>
                </a:cubicBezTo>
                <a:lnTo>
                  <a:pt x="16630" y="15434"/>
                </a:lnTo>
                <a:cubicBezTo>
                  <a:pt x="16630" y="15376"/>
                  <a:pt x="16607" y="15331"/>
                  <a:pt x="16578" y="15331"/>
                </a:cubicBezTo>
                <a:close/>
                <a:moveTo>
                  <a:pt x="16892" y="15331"/>
                </a:moveTo>
                <a:cubicBezTo>
                  <a:pt x="16863" y="15331"/>
                  <a:pt x="16839" y="15376"/>
                  <a:pt x="16839" y="15434"/>
                </a:cubicBezTo>
                <a:lnTo>
                  <a:pt x="16839" y="15654"/>
                </a:lnTo>
                <a:cubicBezTo>
                  <a:pt x="16839" y="15711"/>
                  <a:pt x="16863" y="15758"/>
                  <a:pt x="16892" y="15758"/>
                </a:cubicBezTo>
                <a:cubicBezTo>
                  <a:pt x="16921" y="15758"/>
                  <a:pt x="16944" y="15711"/>
                  <a:pt x="16944" y="15654"/>
                </a:cubicBezTo>
                <a:lnTo>
                  <a:pt x="16944" y="15434"/>
                </a:lnTo>
                <a:cubicBezTo>
                  <a:pt x="16944" y="15376"/>
                  <a:pt x="16921" y="15331"/>
                  <a:pt x="16892" y="15331"/>
                </a:cubicBezTo>
                <a:close/>
                <a:moveTo>
                  <a:pt x="17741" y="15331"/>
                </a:moveTo>
                <a:cubicBezTo>
                  <a:pt x="17712" y="15331"/>
                  <a:pt x="17689" y="15376"/>
                  <a:pt x="17689" y="15434"/>
                </a:cubicBezTo>
                <a:lnTo>
                  <a:pt x="17689" y="15654"/>
                </a:lnTo>
                <a:cubicBezTo>
                  <a:pt x="17689" y="15711"/>
                  <a:pt x="17712" y="15758"/>
                  <a:pt x="17741" y="15758"/>
                </a:cubicBezTo>
                <a:cubicBezTo>
                  <a:pt x="17770" y="15758"/>
                  <a:pt x="17794" y="15711"/>
                  <a:pt x="17794" y="15654"/>
                </a:cubicBezTo>
                <a:lnTo>
                  <a:pt x="17794" y="15434"/>
                </a:lnTo>
                <a:cubicBezTo>
                  <a:pt x="17794" y="15376"/>
                  <a:pt x="17770" y="15331"/>
                  <a:pt x="17741" y="15331"/>
                </a:cubicBezTo>
                <a:close/>
                <a:moveTo>
                  <a:pt x="18055" y="15331"/>
                </a:moveTo>
                <a:cubicBezTo>
                  <a:pt x="18026" y="15331"/>
                  <a:pt x="18002" y="15376"/>
                  <a:pt x="18002" y="15434"/>
                </a:cubicBezTo>
                <a:lnTo>
                  <a:pt x="18002" y="15654"/>
                </a:lnTo>
                <a:cubicBezTo>
                  <a:pt x="18002" y="15711"/>
                  <a:pt x="18026" y="15758"/>
                  <a:pt x="18055" y="15758"/>
                </a:cubicBezTo>
                <a:cubicBezTo>
                  <a:pt x="18085" y="15758"/>
                  <a:pt x="18108" y="15711"/>
                  <a:pt x="18108" y="15654"/>
                </a:cubicBezTo>
                <a:lnTo>
                  <a:pt x="18108" y="15434"/>
                </a:lnTo>
                <a:cubicBezTo>
                  <a:pt x="18108" y="15376"/>
                  <a:pt x="18085" y="15331"/>
                  <a:pt x="18055" y="15331"/>
                </a:cubicBezTo>
                <a:close/>
                <a:moveTo>
                  <a:pt x="18905" y="15331"/>
                </a:moveTo>
                <a:cubicBezTo>
                  <a:pt x="18876" y="15331"/>
                  <a:pt x="18852" y="15376"/>
                  <a:pt x="18852" y="15434"/>
                </a:cubicBezTo>
                <a:lnTo>
                  <a:pt x="18852" y="15654"/>
                </a:lnTo>
                <a:cubicBezTo>
                  <a:pt x="18852" y="15711"/>
                  <a:pt x="18876" y="15758"/>
                  <a:pt x="18905" y="15758"/>
                </a:cubicBezTo>
                <a:cubicBezTo>
                  <a:pt x="18934" y="15758"/>
                  <a:pt x="18958" y="15711"/>
                  <a:pt x="18958" y="15654"/>
                </a:cubicBezTo>
                <a:lnTo>
                  <a:pt x="18958" y="15434"/>
                </a:lnTo>
                <a:cubicBezTo>
                  <a:pt x="18958" y="15376"/>
                  <a:pt x="18934" y="15331"/>
                  <a:pt x="18905" y="15331"/>
                </a:cubicBezTo>
                <a:close/>
                <a:moveTo>
                  <a:pt x="19220" y="15331"/>
                </a:moveTo>
                <a:cubicBezTo>
                  <a:pt x="19191" y="15331"/>
                  <a:pt x="19167" y="15376"/>
                  <a:pt x="19167" y="15434"/>
                </a:cubicBezTo>
                <a:lnTo>
                  <a:pt x="19167" y="15654"/>
                </a:lnTo>
                <a:cubicBezTo>
                  <a:pt x="19167" y="15711"/>
                  <a:pt x="19191" y="15758"/>
                  <a:pt x="19220" y="15758"/>
                </a:cubicBezTo>
                <a:cubicBezTo>
                  <a:pt x="19249" y="15758"/>
                  <a:pt x="19273" y="15711"/>
                  <a:pt x="19273" y="15654"/>
                </a:cubicBezTo>
                <a:lnTo>
                  <a:pt x="19273" y="15434"/>
                </a:lnTo>
                <a:cubicBezTo>
                  <a:pt x="19273" y="15376"/>
                  <a:pt x="19249" y="15331"/>
                  <a:pt x="19220" y="15331"/>
                </a:cubicBezTo>
                <a:close/>
                <a:moveTo>
                  <a:pt x="20069" y="15331"/>
                </a:moveTo>
                <a:cubicBezTo>
                  <a:pt x="20040" y="15331"/>
                  <a:pt x="20016" y="15376"/>
                  <a:pt x="20016" y="15434"/>
                </a:cubicBezTo>
                <a:lnTo>
                  <a:pt x="20016" y="15654"/>
                </a:lnTo>
                <a:cubicBezTo>
                  <a:pt x="20016" y="15711"/>
                  <a:pt x="20040" y="15758"/>
                  <a:pt x="20069" y="15758"/>
                </a:cubicBezTo>
                <a:cubicBezTo>
                  <a:pt x="20099" y="15758"/>
                  <a:pt x="20122" y="15711"/>
                  <a:pt x="20122" y="15654"/>
                </a:cubicBezTo>
                <a:lnTo>
                  <a:pt x="20122" y="15434"/>
                </a:lnTo>
                <a:cubicBezTo>
                  <a:pt x="20122" y="15376"/>
                  <a:pt x="20099" y="15331"/>
                  <a:pt x="20069" y="15331"/>
                </a:cubicBezTo>
                <a:close/>
                <a:moveTo>
                  <a:pt x="20384" y="15331"/>
                </a:moveTo>
                <a:cubicBezTo>
                  <a:pt x="20355" y="15331"/>
                  <a:pt x="20331" y="15376"/>
                  <a:pt x="20331" y="15434"/>
                </a:cubicBezTo>
                <a:lnTo>
                  <a:pt x="20331" y="15654"/>
                </a:lnTo>
                <a:cubicBezTo>
                  <a:pt x="20331" y="15711"/>
                  <a:pt x="20355" y="15758"/>
                  <a:pt x="20384" y="15758"/>
                </a:cubicBezTo>
                <a:cubicBezTo>
                  <a:pt x="20413" y="15758"/>
                  <a:pt x="20436" y="15711"/>
                  <a:pt x="20436" y="15654"/>
                </a:cubicBezTo>
                <a:lnTo>
                  <a:pt x="20436" y="15434"/>
                </a:lnTo>
                <a:cubicBezTo>
                  <a:pt x="20436" y="15376"/>
                  <a:pt x="20413" y="15331"/>
                  <a:pt x="20384" y="15331"/>
                </a:cubicBezTo>
                <a:close/>
                <a:moveTo>
                  <a:pt x="21234" y="15331"/>
                </a:moveTo>
                <a:cubicBezTo>
                  <a:pt x="21204" y="15331"/>
                  <a:pt x="21181" y="15376"/>
                  <a:pt x="21181" y="15434"/>
                </a:cubicBezTo>
                <a:lnTo>
                  <a:pt x="21181" y="15654"/>
                </a:lnTo>
                <a:cubicBezTo>
                  <a:pt x="21181" y="15711"/>
                  <a:pt x="21204" y="15758"/>
                  <a:pt x="21234" y="15758"/>
                </a:cubicBezTo>
                <a:cubicBezTo>
                  <a:pt x="21263" y="15758"/>
                  <a:pt x="21285" y="15711"/>
                  <a:pt x="21285" y="15654"/>
                </a:cubicBezTo>
                <a:lnTo>
                  <a:pt x="21285" y="15434"/>
                </a:lnTo>
                <a:cubicBezTo>
                  <a:pt x="21285" y="15376"/>
                  <a:pt x="21263" y="15331"/>
                  <a:pt x="21234" y="15331"/>
                </a:cubicBezTo>
                <a:close/>
                <a:moveTo>
                  <a:pt x="21547" y="15331"/>
                </a:moveTo>
                <a:cubicBezTo>
                  <a:pt x="21518" y="15331"/>
                  <a:pt x="21495" y="15376"/>
                  <a:pt x="21495" y="15434"/>
                </a:cubicBezTo>
                <a:lnTo>
                  <a:pt x="21495" y="15654"/>
                </a:lnTo>
                <a:cubicBezTo>
                  <a:pt x="21495" y="15711"/>
                  <a:pt x="21518" y="15758"/>
                  <a:pt x="21547" y="15758"/>
                </a:cubicBezTo>
                <a:cubicBezTo>
                  <a:pt x="21576" y="15758"/>
                  <a:pt x="21600" y="15711"/>
                  <a:pt x="21600" y="15654"/>
                </a:cubicBezTo>
                <a:lnTo>
                  <a:pt x="21600" y="15434"/>
                </a:lnTo>
                <a:cubicBezTo>
                  <a:pt x="21600" y="15376"/>
                  <a:pt x="21576" y="15331"/>
                  <a:pt x="21547" y="15331"/>
                </a:cubicBezTo>
                <a:close/>
                <a:moveTo>
                  <a:pt x="53" y="16061"/>
                </a:moveTo>
                <a:cubicBezTo>
                  <a:pt x="24" y="16061"/>
                  <a:pt x="0" y="16108"/>
                  <a:pt x="0" y="16166"/>
                </a:cubicBezTo>
                <a:lnTo>
                  <a:pt x="0" y="16384"/>
                </a:lnTo>
                <a:cubicBezTo>
                  <a:pt x="0" y="16441"/>
                  <a:pt x="24" y="16488"/>
                  <a:pt x="53" y="16488"/>
                </a:cubicBezTo>
                <a:cubicBezTo>
                  <a:pt x="82" y="16488"/>
                  <a:pt x="106" y="16441"/>
                  <a:pt x="106" y="16384"/>
                </a:cubicBezTo>
                <a:lnTo>
                  <a:pt x="106" y="16166"/>
                </a:lnTo>
                <a:cubicBezTo>
                  <a:pt x="106" y="16108"/>
                  <a:pt x="82" y="16061"/>
                  <a:pt x="53" y="16061"/>
                </a:cubicBezTo>
                <a:close/>
                <a:moveTo>
                  <a:pt x="367" y="16061"/>
                </a:moveTo>
                <a:cubicBezTo>
                  <a:pt x="338" y="16061"/>
                  <a:pt x="315" y="16108"/>
                  <a:pt x="315" y="16166"/>
                </a:cubicBezTo>
                <a:lnTo>
                  <a:pt x="315" y="16384"/>
                </a:lnTo>
                <a:cubicBezTo>
                  <a:pt x="315" y="16441"/>
                  <a:pt x="338" y="16488"/>
                  <a:pt x="367" y="16488"/>
                </a:cubicBezTo>
                <a:cubicBezTo>
                  <a:pt x="397" y="16488"/>
                  <a:pt x="420" y="16441"/>
                  <a:pt x="420" y="16384"/>
                </a:cubicBezTo>
                <a:lnTo>
                  <a:pt x="420" y="16166"/>
                </a:lnTo>
                <a:cubicBezTo>
                  <a:pt x="420" y="16108"/>
                  <a:pt x="397" y="16061"/>
                  <a:pt x="367" y="16061"/>
                </a:cubicBezTo>
                <a:close/>
                <a:moveTo>
                  <a:pt x="1217" y="16061"/>
                </a:moveTo>
                <a:cubicBezTo>
                  <a:pt x="1188" y="16061"/>
                  <a:pt x="1164" y="16108"/>
                  <a:pt x="1164" y="16166"/>
                </a:cubicBezTo>
                <a:lnTo>
                  <a:pt x="1164" y="16384"/>
                </a:lnTo>
                <a:cubicBezTo>
                  <a:pt x="1164" y="16441"/>
                  <a:pt x="1188" y="16488"/>
                  <a:pt x="1217" y="16488"/>
                </a:cubicBezTo>
                <a:cubicBezTo>
                  <a:pt x="1246" y="16488"/>
                  <a:pt x="1270" y="16441"/>
                  <a:pt x="1270" y="16384"/>
                </a:cubicBezTo>
                <a:lnTo>
                  <a:pt x="1270" y="16166"/>
                </a:lnTo>
                <a:cubicBezTo>
                  <a:pt x="1270" y="16108"/>
                  <a:pt x="1246" y="16061"/>
                  <a:pt x="1217" y="16061"/>
                </a:cubicBezTo>
                <a:close/>
                <a:moveTo>
                  <a:pt x="1532" y="16061"/>
                </a:moveTo>
                <a:cubicBezTo>
                  <a:pt x="1503" y="16061"/>
                  <a:pt x="1479" y="16108"/>
                  <a:pt x="1479" y="16166"/>
                </a:cubicBezTo>
                <a:lnTo>
                  <a:pt x="1479" y="16384"/>
                </a:lnTo>
                <a:cubicBezTo>
                  <a:pt x="1479" y="16441"/>
                  <a:pt x="1503" y="16488"/>
                  <a:pt x="1532" y="16488"/>
                </a:cubicBezTo>
                <a:cubicBezTo>
                  <a:pt x="1561" y="16488"/>
                  <a:pt x="1584" y="16441"/>
                  <a:pt x="1584" y="16384"/>
                </a:cubicBezTo>
                <a:lnTo>
                  <a:pt x="1584" y="16166"/>
                </a:lnTo>
                <a:cubicBezTo>
                  <a:pt x="1584" y="16108"/>
                  <a:pt x="1561" y="16061"/>
                  <a:pt x="1532" y="16061"/>
                </a:cubicBezTo>
                <a:close/>
                <a:moveTo>
                  <a:pt x="2380" y="16061"/>
                </a:moveTo>
                <a:cubicBezTo>
                  <a:pt x="2351" y="16061"/>
                  <a:pt x="2329" y="16108"/>
                  <a:pt x="2329" y="16166"/>
                </a:cubicBezTo>
                <a:lnTo>
                  <a:pt x="2329" y="16384"/>
                </a:lnTo>
                <a:cubicBezTo>
                  <a:pt x="2329" y="16441"/>
                  <a:pt x="2351" y="16488"/>
                  <a:pt x="2380" y="16488"/>
                </a:cubicBezTo>
                <a:cubicBezTo>
                  <a:pt x="2409" y="16488"/>
                  <a:pt x="2433" y="16441"/>
                  <a:pt x="2433" y="16384"/>
                </a:cubicBezTo>
                <a:lnTo>
                  <a:pt x="2433" y="16166"/>
                </a:lnTo>
                <a:cubicBezTo>
                  <a:pt x="2433" y="16108"/>
                  <a:pt x="2409" y="16061"/>
                  <a:pt x="2380" y="16061"/>
                </a:cubicBezTo>
                <a:close/>
                <a:moveTo>
                  <a:pt x="2695" y="16061"/>
                </a:moveTo>
                <a:cubicBezTo>
                  <a:pt x="2666" y="16061"/>
                  <a:pt x="2643" y="16108"/>
                  <a:pt x="2643" y="16166"/>
                </a:cubicBezTo>
                <a:lnTo>
                  <a:pt x="2643" y="16384"/>
                </a:lnTo>
                <a:cubicBezTo>
                  <a:pt x="2643" y="16441"/>
                  <a:pt x="2666" y="16488"/>
                  <a:pt x="2695" y="16488"/>
                </a:cubicBezTo>
                <a:cubicBezTo>
                  <a:pt x="2724" y="16488"/>
                  <a:pt x="2748" y="16441"/>
                  <a:pt x="2748" y="16384"/>
                </a:cubicBezTo>
                <a:lnTo>
                  <a:pt x="2748" y="16166"/>
                </a:lnTo>
                <a:cubicBezTo>
                  <a:pt x="2748" y="16108"/>
                  <a:pt x="2724" y="16061"/>
                  <a:pt x="2695" y="16061"/>
                </a:cubicBezTo>
                <a:close/>
                <a:moveTo>
                  <a:pt x="3545" y="16061"/>
                </a:moveTo>
                <a:cubicBezTo>
                  <a:pt x="3516" y="16061"/>
                  <a:pt x="3492" y="16108"/>
                  <a:pt x="3492" y="16166"/>
                </a:cubicBezTo>
                <a:lnTo>
                  <a:pt x="3492" y="16384"/>
                </a:lnTo>
                <a:cubicBezTo>
                  <a:pt x="3492" y="16441"/>
                  <a:pt x="3516" y="16488"/>
                  <a:pt x="3545" y="16488"/>
                </a:cubicBezTo>
                <a:cubicBezTo>
                  <a:pt x="3574" y="16488"/>
                  <a:pt x="3598" y="16441"/>
                  <a:pt x="3598" y="16384"/>
                </a:cubicBezTo>
                <a:lnTo>
                  <a:pt x="3598" y="16166"/>
                </a:lnTo>
                <a:cubicBezTo>
                  <a:pt x="3598" y="16108"/>
                  <a:pt x="3574" y="16061"/>
                  <a:pt x="3545" y="16061"/>
                </a:cubicBezTo>
                <a:close/>
                <a:moveTo>
                  <a:pt x="3859" y="16061"/>
                </a:moveTo>
                <a:cubicBezTo>
                  <a:pt x="3830" y="16061"/>
                  <a:pt x="3806" y="16108"/>
                  <a:pt x="3806" y="16166"/>
                </a:cubicBezTo>
                <a:lnTo>
                  <a:pt x="3806" y="16384"/>
                </a:lnTo>
                <a:cubicBezTo>
                  <a:pt x="3806" y="16441"/>
                  <a:pt x="3830" y="16488"/>
                  <a:pt x="3859" y="16488"/>
                </a:cubicBezTo>
                <a:cubicBezTo>
                  <a:pt x="3888" y="16488"/>
                  <a:pt x="3912" y="16441"/>
                  <a:pt x="3912" y="16384"/>
                </a:cubicBezTo>
                <a:lnTo>
                  <a:pt x="3912" y="16166"/>
                </a:lnTo>
                <a:cubicBezTo>
                  <a:pt x="3912" y="16108"/>
                  <a:pt x="3888" y="16061"/>
                  <a:pt x="3859" y="16061"/>
                </a:cubicBezTo>
                <a:close/>
                <a:moveTo>
                  <a:pt x="4709" y="16061"/>
                </a:moveTo>
                <a:cubicBezTo>
                  <a:pt x="4680" y="16061"/>
                  <a:pt x="4656" y="16108"/>
                  <a:pt x="4656" y="16166"/>
                </a:cubicBezTo>
                <a:lnTo>
                  <a:pt x="4656" y="16384"/>
                </a:lnTo>
                <a:cubicBezTo>
                  <a:pt x="4656" y="16441"/>
                  <a:pt x="4680" y="16488"/>
                  <a:pt x="4709" y="16488"/>
                </a:cubicBezTo>
                <a:cubicBezTo>
                  <a:pt x="4738" y="16488"/>
                  <a:pt x="4762" y="16441"/>
                  <a:pt x="4762" y="16384"/>
                </a:cubicBezTo>
                <a:lnTo>
                  <a:pt x="4762" y="16166"/>
                </a:lnTo>
                <a:cubicBezTo>
                  <a:pt x="4762" y="16108"/>
                  <a:pt x="4738" y="16061"/>
                  <a:pt x="4709" y="16061"/>
                </a:cubicBezTo>
                <a:close/>
                <a:moveTo>
                  <a:pt x="5023" y="16061"/>
                </a:moveTo>
                <a:cubicBezTo>
                  <a:pt x="4994" y="16061"/>
                  <a:pt x="4970" y="16108"/>
                  <a:pt x="4970" y="16166"/>
                </a:cubicBezTo>
                <a:lnTo>
                  <a:pt x="4970" y="16384"/>
                </a:lnTo>
                <a:cubicBezTo>
                  <a:pt x="4970" y="16441"/>
                  <a:pt x="4994" y="16488"/>
                  <a:pt x="5023" y="16488"/>
                </a:cubicBezTo>
                <a:cubicBezTo>
                  <a:pt x="5053" y="16488"/>
                  <a:pt x="5076" y="16441"/>
                  <a:pt x="5076" y="16384"/>
                </a:cubicBezTo>
                <a:lnTo>
                  <a:pt x="5076" y="16166"/>
                </a:lnTo>
                <a:cubicBezTo>
                  <a:pt x="5076" y="16108"/>
                  <a:pt x="5053" y="16061"/>
                  <a:pt x="5023" y="16061"/>
                </a:cubicBezTo>
                <a:close/>
                <a:moveTo>
                  <a:pt x="5873" y="16061"/>
                </a:moveTo>
                <a:cubicBezTo>
                  <a:pt x="5844" y="16061"/>
                  <a:pt x="5820" y="16108"/>
                  <a:pt x="5820" y="16166"/>
                </a:cubicBezTo>
                <a:lnTo>
                  <a:pt x="5820" y="16384"/>
                </a:lnTo>
                <a:cubicBezTo>
                  <a:pt x="5820" y="16441"/>
                  <a:pt x="5844" y="16488"/>
                  <a:pt x="5873" y="16488"/>
                </a:cubicBezTo>
                <a:cubicBezTo>
                  <a:pt x="5902" y="16488"/>
                  <a:pt x="5926" y="16441"/>
                  <a:pt x="5926" y="16384"/>
                </a:cubicBezTo>
                <a:lnTo>
                  <a:pt x="5926" y="16166"/>
                </a:lnTo>
                <a:cubicBezTo>
                  <a:pt x="5926" y="16108"/>
                  <a:pt x="5902" y="16061"/>
                  <a:pt x="5873" y="16061"/>
                </a:cubicBezTo>
                <a:close/>
                <a:moveTo>
                  <a:pt x="6188" y="16061"/>
                </a:moveTo>
                <a:cubicBezTo>
                  <a:pt x="6159" y="16061"/>
                  <a:pt x="6135" y="16108"/>
                  <a:pt x="6135" y="16166"/>
                </a:cubicBezTo>
                <a:lnTo>
                  <a:pt x="6135" y="16384"/>
                </a:lnTo>
                <a:cubicBezTo>
                  <a:pt x="6135" y="16441"/>
                  <a:pt x="6159" y="16488"/>
                  <a:pt x="6188" y="16488"/>
                </a:cubicBezTo>
                <a:cubicBezTo>
                  <a:pt x="6217" y="16488"/>
                  <a:pt x="6240" y="16441"/>
                  <a:pt x="6240" y="16384"/>
                </a:cubicBezTo>
                <a:lnTo>
                  <a:pt x="6240" y="16166"/>
                </a:lnTo>
                <a:cubicBezTo>
                  <a:pt x="6240" y="16108"/>
                  <a:pt x="6217" y="16061"/>
                  <a:pt x="6188" y="16061"/>
                </a:cubicBezTo>
                <a:close/>
                <a:moveTo>
                  <a:pt x="7036" y="16061"/>
                </a:moveTo>
                <a:cubicBezTo>
                  <a:pt x="7007" y="16061"/>
                  <a:pt x="6984" y="16108"/>
                  <a:pt x="6984" y="16166"/>
                </a:cubicBezTo>
                <a:lnTo>
                  <a:pt x="6984" y="16384"/>
                </a:lnTo>
                <a:cubicBezTo>
                  <a:pt x="6984" y="16441"/>
                  <a:pt x="7007" y="16488"/>
                  <a:pt x="7036" y="16488"/>
                </a:cubicBezTo>
                <a:cubicBezTo>
                  <a:pt x="7065" y="16488"/>
                  <a:pt x="7089" y="16441"/>
                  <a:pt x="7089" y="16384"/>
                </a:cubicBezTo>
                <a:lnTo>
                  <a:pt x="7089" y="16166"/>
                </a:lnTo>
                <a:cubicBezTo>
                  <a:pt x="7089" y="16108"/>
                  <a:pt x="7065" y="16061"/>
                  <a:pt x="7036" y="16061"/>
                </a:cubicBezTo>
                <a:close/>
                <a:moveTo>
                  <a:pt x="7351" y="16061"/>
                </a:moveTo>
                <a:cubicBezTo>
                  <a:pt x="7322" y="16061"/>
                  <a:pt x="7299" y="16108"/>
                  <a:pt x="7299" y="16166"/>
                </a:cubicBezTo>
                <a:lnTo>
                  <a:pt x="7299" y="16384"/>
                </a:lnTo>
                <a:cubicBezTo>
                  <a:pt x="7299" y="16441"/>
                  <a:pt x="7322" y="16488"/>
                  <a:pt x="7351" y="16488"/>
                </a:cubicBezTo>
                <a:cubicBezTo>
                  <a:pt x="7380" y="16488"/>
                  <a:pt x="7404" y="16441"/>
                  <a:pt x="7404" y="16384"/>
                </a:cubicBezTo>
                <a:lnTo>
                  <a:pt x="7404" y="16166"/>
                </a:lnTo>
                <a:cubicBezTo>
                  <a:pt x="7404" y="16108"/>
                  <a:pt x="7380" y="16061"/>
                  <a:pt x="7351" y="16061"/>
                </a:cubicBezTo>
                <a:close/>
                <a:moveTo>
                  <a:pt x="8201" y="16061"/>
                </a:moveTo>
                <a:cubicBezTo>
                  <a:pt x="8171" y="16061"/>
                  <a:pt x="8148" y="16108"/>
                  <a:pt x="8148" y="16166"/>
                </a:cubicBezTo>
                <a:lnTo>
                  <a:pt x="8148" y="16384"/>
                </a:lnTo>
                <a:cubicBezTo>
                  <a:pt x="8148" y="16441"/>
                  <a:pt x="8171" y="16488"/>
                  <a:pt x="8201" y="16488"/>
                </a:cubicBezTo>
                <a:cubicBezTo>
                  <a:pt x="8230" y="16488"/>
                  <a:pt x="8254" y="16441"/>
                  <a:pt x="8254" y="16384"/>
                </a:cubicBezTo>
                <a:lnTo>
                  <a:pt x="8254" y="16166"/>
                </a:lnTo>
                <a:cubicBezTo>
                  <a:pt x="8254" y="16108"/>
                  <a:pt x="8230" y="16061"/>
                  <a:pt x="8201" y="16061"/>
                </a:cubicBezTo>
                <a:close/>
                <a:moveTo>
                  <a:pt x="8515" y="16061"/>
                </a:moveTo>
                <a:cubicBezTo>
                  <a:pt x="8486" y="16061"/>
                  <a:pt x="8462" y="16108"/>
                  <a:pt x="8462" y="16166"/>
                </a:cubicBezTo>
                <a:lnTo>
                  <a:pt x="8462" y="16384"/>
                </a:lnTo>
                <a:cubicBezTo>
                  <a:pt x="8462" y="16441"/>
                  <a:pt x="8486" y="16488"/>
                  <a:pt x="8515" y="16488"/>
                </a:cubicBezTo>
                <a:cubicBezTo>
                  <a:pt x="8544" y="16488"/>
                  <a:pt x="8568" y="16441"/>
                  <a:pt x="8568" y="16384"/>
                </a:cubicBezTo>
                <a:lnTo>
                  <a:pt x="8568" y="16166"/>
                </a:lnTo>
                <a:cubicBezTo>
                  <a:pt x="8568" y="16108"/>
                  <a:pt x="8544" y="16061"/>
                  <a:pt x="8515" y="16061"/>
                </a:cubicBezTo>
                <a:close/>
                <a:moveTo>
                  <a:pt x="9365" y="16061"/>
                </a:moveTo>
                <a:cubicBezTo>
                  <a:pt x="9336" y="16061"/>
                  <a:pt x="9312" y="16108"/>
                  <a:pt x="9312" y="16166"/>
                </a:cubicBezTo>
                <a:lnTo>
                  <a:pt x="9312" y="16384"/>
                </a:lnTo>
                <a:cubicBezTo>
                  <a:pt x="9312" y="16441"/>
                  <a:pt x="9336" y="16488"/>
                  <a:pt x="9365" y="16488"/>
                </a:cubicBezTo>
                <a:cubicBezTo>
                  <a:pt x="9394" y="16488"/>
                  <a:pt x="9418" y="16441"/>
                  <a:pt x="9418" y="16384"/>
                </a:cubicBezTo>
                <a:lnTo>
                  <a:pt x="9418" y="16166"/>
                </a:lnTo>
                <a:cubicBezTo>
                  <a:pt x="9418" y="16108"/>
                  <a:pt x="9394" y="16061"/>
                  <a:pt x="9365" y="16061"/>
                </a:cubicBezTo>
                <a:close/>
                <a:moveTo>
                  <a:pt x="9679" y="16061"/>
                </a:moveTo>
                <a:cubicBezTo>
                  <a:pt x="9650" y="16061"/>
                  <a:pt x="9626" y="16108"/>
                  <a:pt x="9626" y="16166"/>
                </a:cubicBezTo>
                <a:lnTo>
                  <a:pt x="9626" y="16384"/>
                </a:lnTo>
                <a:cubicBezTo>
                  <a:pt x="9626" y="16441"/>
                  <a:pt x="9650" y="16488"/>
                  <a:pt x="9679" y="16488"/>
                </a:cubicBezTo>
                <a:cubicBezTo>
                  <a:pt x="9708" y="16488"/>
                  <a:pt x="9732" y="16441"/>
                  <a:pt x="9732" y="16384"/>
                </a:cubicBezTo>
                <a:lnTo>
                  <a:pt x="9732" y="16166"/>
                </a:lnTo>
                <a:cubicBezTo>
                  <a:pt x="9732" y="16108"/>
                  <a:pt x="9708" y="16061"/>
                  <a:pt x="9679" y="16061"/>
                </a:cubicBezTo>
                <a:close/>
                <a:moveTo>
                  <a:pt x="10529" y="16061"/>
                </a:moveTo>
                <a:cubicBezTo>
                  <a:pt x="10500" y="16061"/>
                  <a:pt x="10476" y="16108"/>
                  <a:pt x="10476" y="16166"/>
                </a:cubicBezTo>
                <a:lnTo>
                  <a:pt x="10476" y="16384"/>
                </a:lnTo>
                <a:cubicBezTo>
                  <a:pt x="10476" y="16441"/>
                  <a:pt x="10500" y="16488"/>
                  <a:pt x="10529" y="16488"/>
                </a:cubicBezTo>
                <a:cubicBezTo>
                  <a:pt x="10558" y="16488"/>
                  <a:pt x="10582" y="16441"/>
                  <a:pt x="10582" y="16384"/>
                </a:cubicBezTo>
                <a:lnTo>
                  <a:pt x="10582" y="16166"/>
                </a:lnTo>
                <a:cubicBezTo>
                  <a:pt x="10582" y="16108"/>
                  <a:pt x="10558" y="16061"/>
                  <a:pt x="10529" y="16061"/>
                </a:cubicBezTo>
                <a:close/>
                <a:moveTo>
                  <a:pt x="10844" y="16061"/>
                </a:moveTo>
                <a:cubicBezTo>
                  <a:pt x="10814" y="16061"/>
                  <a:pt x="10791" y="16108"/>
                  <a:pt x="10791" y="16166"/>
                </a:cubicBezTo>
                <a:lnTo>
                  <a:pt x="10791" y="16384"/>
                </a:lnTo>
                <a:cubicBezTo>
                  <a:pt x="10791" y="16441"/>
                  <a:pt x="10814" y="16488"/>
                  <a:pt x="10844" y="16488"/>
                </a:cubicBezTo>
                <a:cubicBezTo>
                  <a:pt x="10873" y="16488"/>
                  <a:pt x="10895" y="16441"/>
                  <a:pt x="10895" y="16384"/>
                </a:cubicBezTo>
                <a:lnTo>
                  <a:pt x="10895" y="16166"/>
                </a:lnTo>
                <a:cubicBezTo>
                  <a:pt x="10895" y="16108"/>
                  <a:pt x="10873" y="16061"/>
                  <a:pt x="10844" y="16061"/>
                </a:cubicBezTo>
                <a:close/>
                <a:moveTo>
                  <a:pt x="11692" y="16061"/>
                </a:moveTo>
                <a:cubicBezTo>
                  <a:pt x="11663" y="16061"/>
                  <a:pt x="11640" y="16108"/>
                  <a:pt x="11640" y="16166"/>
                </a:cubicBezTo>
                <a:lnTo>
                  <a:pt x="11640" y="16384"/>
                </a:lnTo>
                <a:cubicBezTo>
                  <a:pt x="11640" y="16441"/>
                  <a:pt x="11663" y="16488"/>
                  <a:pt x="11692" y="16488"/>
                </a:cubicBezTo>
                <a:cubicBezTo>
                  <a:pt x="11721" y="16488"/>
                  <a:pt x="11745" y="16441"/>
                  <a:pt x="11745" y="16384"/>
                </a:cubicBezTo>
                <a:lnTo>
                  <a:pt x="11745" y="16166"/>
                </a:lnTo>
                <a:cubicBezTo>
                  <a:pt x="11745" y="16108"/>
                  <a:pt x="11721" y="16061"/>
                  <a:pt x="11692" y="16061"/>
                </a:cubicBezTo>
                <a:close/>
                <a:moveTo>
                  <a:pt x="12007" y="16061"/>
                </a:moveTo>
                <a:cubicBezTo>
                  <a:pt x="11978" y="16061"/>
                  <a:pt x="11955" y="16108"/>
                  <a:pt x="11955" y="16166"/>
                </a:cubicBezTo>
                <a:lnTo>
                  <a:pt x="11955" y="16384"/>
                </a:lnTo>
                <a:cubicBezTo>
                  <a:pt x="11955" y="16441"/>
                  <a:pt x="11978" y="16488"/>
                  <a:pt x="12007" y="16488"/>
                </a:cubicBezTo>
                <a:cubicBezTo>
                  <a:pt x="12036" y="16488"/>
                  <a:pt x="12060" y="16441"/>
                  <a:pt x="12060" y="16384"/>
                </a:cubicBezTo>
                <a:lnTo>
                  <a:pt x="12060" y="16166"/>
                </a:lnTo>
                <a:cubicBezTo>
                  <a:pt x="12060" y="16108"/>
                  <a:pt x="12036" y="16061"/>
                  <a:pt x="12007" y="16061"/>
                </a:cubicBezTo>
                <a:close/>
                <a:moveTo>
                  <a:pt x="12856" y="16061"/>
                </a:moveTo>
                <a:cubicBezTo>
                  <a:pt x="12827" y="16061"/>
                  <a:pt x="12804" y="16108"/>
                  <a:pt x="12804" y="16166"/>
                </a:cubicBezTo>
                <a:lnTo>
                  <a:pt x="12804" y="16384"/>
                </a:lnTo>
                <a:cubicBezTo>
                  <a:pt x="12804" y="16441"/>
                  <a:pt x="12827" y="16488"/>
                  <a:pt x="12856" y="16488"/>
                </a:cubicBezTo>
                <a:cubicBezTo>
                  <a:pt x="12886" y="16488"/>
                  <a:pt x="12909" y="16441"/>
                  <a:pt x="12909" y="16384"/>
                </a:cubicBezTo>
                <a:lnTo>
                  <a:pt x="12909" y="16166"/>
                </a:lnTo>
                <a:cubicBezTo>
                  <a:pt x="12909" y="16108"/>
                  <a:pt x="12886" y="16061"/>
                  <a:pt x="12856" y="16061"/>
                </a:cubicBezTo>
                <a:close/>
                <a:moveTo>
                  <a:pt x="13171" y="16061"/>
                </a:moveTo>
                <a:cubicBezTo>
                  <a:pt x="13142" y="16061"/>
                  <a:pt x="13118" y="16108"/>
                  <a:pt x="13118" y="16166"/>
                </a:cubicBezTo>
                <a:lnTo>
                  <a:pt x="13118" y="16384"/>
                </a:lnTo>
                <a:cubicBezTo>
                  <a:pt x="13118" y="16441"/>
                  <a:pt x="13142" y="16488"/>
                  <a:pt x="13171" y="16488"/>
                </a:cubicBezTo>
                <a:cubicBezTo>
                  <a:pt x="13200" y="16488"/>
                  <a:pt x="13224" y="16441"/>
                  <a:pt x="13224" y="16384"/>
                </a:cubicBezTo>
                <a:lnTo>
                  <a:pt x="13224" y="16166"/>
                </a:lnTo>
                <a:cubicBezTo>
                  <a:pt x="13224" y="16108"/>
                  <a:pt x="13200" y="16061"/>
                  <a:pt x="13171" y="16061"/>
                </a:cubicBezTo>
                <a:close/>
                <a:moveTo>
                  <a:pt x="14021" y="16061"/>
                </a:moveTo>
                <a:cubicBezTo>
                  <a:pt x="13992" y="16061"/>
                  <a:pt x="13968" y="16108"/>
                  <a:pt x="13968" y="16166"/>
                </a:cubicBezTo>
                <a:lnTo>
                  <a:pt x="13968" y="16384"/>
                </a:lnTo>
                <a:cubicBezTo>
                  <a:pt x="13968" y="16441"/>
                  <a:pt x="13992" y="16488"/>
                  <a:pt x="14021" y="16488"/>
                </a:cubicBezTo>
                <a:cubicBezTo>
                  <a:pt x="14050" y="16488"/>
                  <a:pt x="14074" y="16441"/>
                  <a:pt x="14074" y="16384"/>
                </a:cubicBezTo>
                <a:lnTo>
                  <a:pt x="14074" y="16166"/>
                </a:lnTo>
                <a:cubicBezTo>
                  <a:pt x="14074" y="16108"/>
                  <a:pt x="14050" y="16061"/>
                  <a:pt x="14021" y="16061"/>
                </a:cubicBezTo>
                <a:close/>
                <a:moveTo>
                  <a:pt x="14335" y="16061"/>
                </a:moveTo>
                <a:cubicBezTo>
                  <a:pt x="14306" y="16061"/>
                  <a:pt x="14282" y="16108"/>
                  <a:pt x="14282" y="16166"/>
                </a:cubicBezTo>
                <a:lnTo>
                  <a:pt x="14282" y="16384"/>
                </a:lnTo>
                <a:cubicBezTo>
                  <a:pt x="14282" y="16441"/>
                  <a:pt x="14306" y="16488"/>
                  <a:pt x="14335" y="16488"/>
                </a:cubicBezTo>
                <a:cubicBezTo>
                  <a:pt x="14364" y="16488"/>
                  <a:pt x="14388" y="16441"/>
                  <a:pt x="14388" y="16384"/>
                </a:cubicBezTo>
                <a:lnTo>
                  <a:pt x="14388" y="16166"/>
                </a:lnTo>
                <a:cubicBezTo>
                  <a:pt x="14388" y="16108"/>
                  <a:pt x="14364" y="16061"/>
                  <a:pt x="14335" y="16061"/>
                </a:cubicBezTo>
                <a:close/>
                <a:moveTo>
                  <a:pt x="15185" y="16061"/>
                </a:moveTo>
                <a:cubicBezTo>
                  <a:pt x="15156" y="16061"/>
                  <a:pt x="15132" y="16108"/>
                  <a:pt x="15132" y="16166"/>
                </a:cubicBezTo>
                <a:lnTo>
                  <a:pt x="15132" y="16384"/>
                </a:lnTo>
                <a:cubicBezTo>
                  <a:pt x="15132" y="16441"/>
                  <a:pt x="15156" y="16488"/>
                  <a:pt x="15185" y="16488"/>
                </a:cubicBezTo>
                <a:cubicBezTo>
                  <a:pt x="15214" y="16488"/>
                  <a:pt x="15237" y="16441"/>
                  <a:pt x="15237" y="16384"/>
                </a:cubicBezTo>
                <a:lnTo>
                  <a:pt x="15237" y="16166"/>
                </a:lnTo>
                <a:cubicBezTo>
                  <a:pt x="15237" y="16108"/>
                  <a:pt x="15214" y="16061"/>
                  <a:pt x="15185" y="16061"/>
                </a:cubicBezTo>
                <a:close/>
                <a:moveTo>
                  <a:pt x="15500" y="16061"/>
                </a:moveTo>
                <a:cubicBezTo>
                  <a:pt x="15470" y="16061"/>
                  <a:pt x="15447" y="16108"/>
                  <a:pt x="15447" y="16166"/>
                </a:cubicBezTo>
                <a:lnTo>
                  <a:pt x="15447" y="16384"/>
                </a:lnTo>
                <a:cubicBezTo>
                  <a:pt x="15447" y="16441"/>
                  <a:pt x="15470" y="16488"/>
                  <a:pt x="15500" y="16488"/>
                </a:cubicBezTo>
                <a:cubicBezTo>
                  <a:pt x="15529" y="16488"/>
                  <a:pt x="15551" y="16441"/>
                  <a:pt x="15551" y="16384"/>
                </a:cubicBezTo>
                <a:lnTo>
                  <a:pt x="15551" y="16166"/>
                </a:lnTo>
                <a:cubicBezTo>
                  <a:pt x="15551" y="16108"/>
                  <a:pt x="15529" y="16061"/>
                  <a:pt x="15500" y="16061"/>
                </a:cubicBezTo>
                <a:close/>
                <a:moveTo>
                  <a:pt x="16349" y="16061"/>
                </a:moveTo>
                <a:cubicBezTo>
                  <a:pt x="16320" y="16061"/>
                  <a:pt x="16296" y="16108"/>
                  <a:pt x="16296" y="16166"/>
                </a:cubicBezTo>
                <a:lnTo>
                  <a:pt x="16296" y="16384"/>
                </a:lnTo>
                <a:cubicBezTo>
                  <a:pt x="16296" y="16441"/>
                  <a:pt x="16320" y="16488"/>
                  <a:pt x="16349" y="16488"/>
                </a:cubicBezTo>
                <a:cubicBezTo>
                  <a:pt x="16378" y="16488"/>
                  <a:pt x="16401" y="16441"/>
                  <a:pt x="16401" y="16384"/>
                </a:cubicBezTo>
                <a:lnTo>
                  <a:pt x="16401" y="16166"/>
                </a:lnTo>
                <a:cubicBezTo>
                  <a:pt x="16401" y="16108"/>
                  <a:pt x="16378" y="16061"/>
                  <a:pt x="16349" y="16061"/>
                </a:cubicBezTo>
                <a:close/>
                <a:moveTo>
                  <a:pt x="16663" y="16061"/>
                </a:moveTo>
                <a:cubicBezTo>
                  <a:pt x="16634" y="16061"/>
                  <a:pt x="16611" y="16108"/>
                  <a:pt x="16611" y="16166"/>
                </a:cubicBezTo>
                <a:lnTo>
                  <a:pt x="16611" y="16384"/>
                </a:lnTo>
                <a:cubicBezTo>
                  <a:pt x="16611" y="16441"/>
                  <a:pt x="16634" y="16488"/>
                  <a:pt x="16663" y="16488"/>
                </a:cubicBezTo>
                <a:cubicBezTo>
                  <a:pt x="16692" y="16488"/>
                  <a:pt x="16716" y="16441"/>
                  <a:pt x="16716" y="16384"/>
                </a:cubicBezTo>
                <a:lnTo>
                  <a:pt x="16716" y="16166"/>
                </a:lnTo>
                <a:cubicBezTo>
                  <a:pt x="16716" y="16108"/>
                  <a:pt x="16692" y="16061"/>
                  <a:pt x="16663" y="16061"/>
                </a:cubicBezTo>
                <a:close/>
                <a:moveTo>
                  <a:pt x="17512" y="16061"/>
                </a:moveTo>
                <a:cubicBezTo>
                  <a:pt x="17483" y="16061"/>
                  <a:pt x="17459" y="16108"/>
                  <a:pt x="17459" y="16166"/>
                </a:cubicBezTo>
                <a:lnTo>
                  <a:pt x="17459" y="16384"/>
                </a:lnTo>
                <a:cubicBezTo>
                  <a:pt x="17459" y="16441"/>
                  <a:pt x="17483" y="16488"/>
                  <a:pt x="17512" y="16488"/>
                </a:cubicBezTo>
                <a:cubicBezTo>
                  <a:pt x="17541" y="16488"/>
                  <a:pt x="17565" y="16441"/>
                  <a:pt x="17565" y="16384"/>
                </a:cubicBezTo>
                <a:lnTo>
                  <a:pt x="17565" y="16166"/>
                </a:lnTo>
                <a:cubicBezTo>
                  <a:pt x="17565" y="16108"/>
                  <a:pt x="17541" y="16061"/>
                  <a:pt x="17512" y="16061"/>
                </a:cubicBezTo>
                <a:close/>
                <a:moveTo>
                  <a:pt x="17827" y="16061"/>
                </a:moveTo>
                <a:cubicBezTo>
                  <a:pt x="17798" y="16061"/>
                  <a:pt x="17774" y="16108"/>
                  <a:pt x="17774" y="16166"/>
                </a:cubicBezTo>
                <a:lnTo>
                  <a:pt x="17774" y="16384"/>
                </a:lnTo>
                <a:cubicBezTo>
                  <a:pt x="17774" y="16441"/>
                  <a:pt x="17798" y="16488"/>
                  <a:pt x="17827" y="16488"/>
                </a:cubicBezTo>
                <a:cubicBezTo>
                  <a:pt x="17856" y="16488"/>
                  <a:pt x="17880" y="16441"/>
                  <a:pt x="17880" y="16384"/>
                </a:cubicBezTo>
                <a:lnTo>
                  <a:pt x="17880" y="16166"/>
                </a:lnTo>
                <a:cubicBezTo>
                  <a:pt x="17880" y="16108"/>
                  <a:pt x="17856" y="16061"/>
                  <a:pt x="17827" y="16061"/>
                </a:cubicBezTo>
                <a:close/>
                <a:moveTo>
                  <a:pt x="18677" y="16061"/>
                </a:moveTo>
                <a:cubicBezTo>
                  <a:pt x="18648" y="16061"/>
                  <a:pt x="18624" y="16108"/>
                  <a:pt x="18624" y="16166"/>
                </a:cubicBezTo>
                <a:lnTo>
                  <a:pt x="18624" y="16384"/>
                </a:lnTo>
                <a:cubicBezTo>
                  <a:pt x="18624" y="16441"/>
                  <a:pt x="18648" y="16488"/>
                  <a:pt x="18677" y="16488"/>
                </a:cubicBezTo>
                <a:cubicBezTo>
                  <a:pt x="18706" y="16488"/>
                  <a:pt x="18730" y="16441"/>
                  <a:pt x="18730" y="16384"/>
                </a:cubicBezTo>
                <a:lnTo>
                  <a:pt x="18730" y="16166"/>
                </a:lnTo>
                <a:cubicBezTo>
                  <a:pt x="18730" y="16108"/>
                  <a:pt x="18706" y="16061"/>
                  <a:pt x="18677" y="16061"/>
                </a:cubicBezTo>
                <a:close/>
                <a:moveTo>
                  <a:pt x="18991" y="16061"/>
                </a:moveTo>
                <a:cubicBezTo>
                  <a:pt x="18962" y="16061"/>
                  <a:pt x="18938" y="16108"/>
                  <a:pt x="18938" y="16166"/>
                </a:cubicBezTo>
                <a:lnTo>
                  <a:pt x="18938" y="16384"/>
                </a:lnTo>
                <a:cubicBezTo>
                  <a:pt x="18938" y="16441"/>
                  <a:pt x="18962" y="16488"/>
                  <a:pt x="18991" y="16488"/>
                </a:cubicBezTo>
                <a:cubicBezTo>
                  <a:pt x="19020" y="16488"/>
                  <a:pt x="19044" y="16441"/>
                  <a:pt x="19044" y="16384"/>
                </a:cubicBezTo>
                <a:lnTo>
                  <a:pt x="19044" y="16166"/>
                </a:lnTo>
                <a:cubicBezTo>
                  <a:pt x="19044" y="16108"/>
                  <a:pt x="19020" y="16061"/>
                  <a:pt x="18991" y="16061"/>
                </a:cubicBezTo>
                <a:close/>
                <a:moveTo>
                  <a:pt x="19841" y="16061"/>
                </a:moveTo>
                <a:cubicBezTo>
                  <a:pt x="19812" y="16061"/>
                  <a:pt x="19788" y="16108"/>
                  <a:pt x="19788" y="16166"/>
                </a:cubicBezTo>
                <a:lnTo>
                  <a:pt x="19788" y="16384"/>
                </a:lnTo>
                <a:cubicBezTo>
                  <a:pt x="19788" y="16441"/>
                  <a:pt x="19812" y="16488"/>
                  <a:pt x="19841" y="16488"/>
                </a:cubicBezTo>
                <a:cubicBezTo>
                  <a:pt x="19870" y="16488"/>
                  <a:pt x="19894" y="16441"/>
                  <a:pt x="19894" y="16384"/>
                </a:cubicBezTo>
                <a:lnTo>
                  <a:pt x="19894" y="16166"/>
                </a:lnTo>
                <a:cubicBezTo>
                  <a:pt x="19894" y="16108"/>
                  <a:pt x="19870" y="16061"/>
                  <a:pt x="19841" y="16061"/>
                </a:cubicBezTo>
                <a:close/>
                <a:moveTo>
                  <a:pt x="20155" y="16061"/>
                </a:moveTo>
                <a:cubicBezTo>
                  <a:pt x="20126" y="16061"/>
                  <a:pt x="20102" y="16108"/>
                  <a:pt x="20102" y="16166"/>
                </a:cubicBezTo>
                <a:lnTo>
                  <a:pt x="20102" y="16384"/>
                </a:lnTo>
                <a:cubicBezTo>
                  <a:pt x="20102" y="16441"/>
                  <a:pt x="20126" y="16488"/>
                  <a:pt x="20155" y="16488"/>
                </a:cubicBezTo>
                <a:cubicBezTo>
                  <a:pt x="20184" y="16488"/>
                  <a:pt x="20207" y="16441"/>
                  <a:pt x="20207" y="16384"/>
                </a:cubicBezTo>
                <a:lnTo>
                  <a:pt x="20207" y="16166"/>
                </a:lnTo>
                <a:cubicBezTo>
                  <a:pt x="20207" y="16108"/>
                  <a:pt x="20184" y="16061"/>
                  <a:pt x="20155" y="16061"/>
                </a:cubicBezTo>
                <a:close/>
                <a:moveTo>
                  <a:pt x="21004" y="16061"/>
                </a:moveTo>
                <a:cubicBezTo>
                  <a:pt x="20975" y="16061"/>
                  <a:pt x="20952" y="16108"/>
                  <a:pt x="20952" y="16166"/>
                </a:cubicBezTo>
                <a:lnTo>
                  <a:pt x="20952" y="16384"/>
                </a:lnTo>
                <a:cubicBezTo>
                  <a:pt x="20952" y="16441"/>
                  <a:pt x="20975" y="16488"/>
                  <a:pt x="21004" y="16488"/>
                </a:cubicBezTo>
                <a:cubicBezTo>
                  <a:pt x="21033" y="16488"/>
                  <a:pt x="21057" y="16441"/>
                  <a:pt x="21057" y="16384"/>
                </a:cubicBezTo>
                <a:lnTo>
                  <a:pt x="21057" y="16166"/>
                </a:lnTo>
                <a:cubicBezTo>
                  <a:pt x="21057" y="16108"/>
                  <a:pt x="21033" y="16061"/>
                  <a:pt x="21004" y="16061"/>
                </a:cubicBezTo>
                <a:close/>
                <a:moveTo>
                  <a:pt x="21319" y="16061"/>
                </a:moveTo>
                <a:cubicBezTo>
                  <a:pt x="21289" y="16061"/>
                  <a:pt x="21267" y="16108"/>
                  <a:pt x="21267" y="16166"/>
                </a:cubicBezTo>
                <a:lnTo>
                  <a:pt x="21267" y="16384"/>
                </a:lnTo>
                <a:cubicBezTo>
                  <a:pt x="21267" y="16441"/>
                  <a:pt x="21289" y="16488"/>
                  <a:pt x="21319" y="16488"/>
                </a:cubicBezTo>
                <a:cubicBezTo>
                  <a:pt x="21348" y="16488"/>
                  <a:pt x="21372" y="16441"/>
                  <a:pt x="21372" y="16384"/>
                </a:cubicBezTo>
                <a:lnTo>
                  <a:pt x="21372" y="16166"/>
                </a:lnTo>
                <a:cubicBezTo>
                  <a:pt x="21372" y="16108"/>
                  <a:pt x="21348" y="16061"/>
                  <a:pt x="21319" y="16061"/>
                </a:cubicBezTo>
                <a:close/>
                <a:moveTo>
                  <a:pt x="281" y="16791"/>
                </a:moveTo>
                <a:cubicBezTo>
                  <a:pt x="252" y="16791"/>
                  <a:pt x="228" y="16838"/>
                  <a:pt x="228" y="16896"/>
                </a:cubicBezTo>
                <a:lnTo>
                  <a:pt x="228" y="17116"/>
                </a:lnTo>
                <a:cubicBezTo>
                  <a:pt x="228" y="17173"/>
                  <a:pt x="252" y="17218"/>
                  <a:pt x="281" y="17218"/>
                </a:cubicBezTo>
                <a:cubicBezTo>
                  <a:pt x="311" y="17218"/>
                  <a:pt x="334" y="17173"/>
                  <a:pt x="334" y="17116"/>
                </a:cubicBezTo>
                <a:lnTo>
                  <a:pt x="334" y="16896"/>
                </a:lnTo>
                <a:cubicBezTo>
                  <a:pt x="334" y="16838"/>
                  <a:pt x="311" y="16791"/>
                  <a:pt x="281" y="16791"/>
                </a:cubicBezTo>
                <a:close/>
                <a:moveTo>
                  <a:pt x="596" y="16791"/>
                </a:moveTo>
                <a:cubicBezTo>
                  <a:pt x="567" y="16791"/>
                  <a:pt x="543" y="16838"/>
                  <a:pt x="543" y="16896"/>
                </a:cubicBezTo>
                <a:lnTo>
                  <a:pt x="543" y="17116"/>
                </a:lnTo>
                <a:cubicBezTo>
                  <a:pt x="543" y="17173"/>
                  <a:pt x="567" y="17218"/>
                  <a:pt x="596" y="17218"/>
                </a:cubicBezTo>
                <a:cubicBezTo>
                  <a:pt x="625" y="17218"/>
                  <a:pt x="649" y="17173"/>
                  <a:pt x="649" y="17116"/>
                </a:cubicBezTo>
                <a:lnTo>
                  <a:pt x="649" y="16896"/>
                </a:lnTo>
                <a:cubicBezTo>
                  <a:pt x="649" y="16838"/>
                  <a:pt x="625" y="16791"/>
                  <a:pt x="596" y="16791"/>
                </a:cubicBezTo>
                <a:close/>
                <a:moveTo>
                  <a:pt x="1446" y="16791"/>
                </a:moveTo>
                <a:cubicBezTo>
                  <a:pt x="1417" y="16791"/>
                  <a:pt x="1393" y="16838"/>
                  <a:pt x="1393" y="16896"/>
                </a:cubicBezTo>
                <a:lnTo>
                  <a:pt x="1393" y="17116"/>
                </a:lnTo>
                <a:cubicBezTo>
                  <a:pt x="1393" y="17173"/>
                  <a:pt x="1417" y="17218"/>
                  <a:pt x="1446" y="17218"/>
                </a:cubicBezTo>
                <a:cubicBezTo>
                  <a:pt x="1475" y="17218"/>
                  <a:pt x="1499" y="17173"/>
                  <a:pt x="1499" y="17116"/>
                </a:cubicBezTo>
                <a:lnTo>
                  <a:pt x="1499" y="16896"/>
                </a:lnTo>
                <a:cubicBezTo>
                  <a:pt x="1499" y="16838"/>
                  <a:pt x="1475" y="16791"/>
                  <a:pt x="1446" y="16791"/>
                </a:cubicBezTo>
                <a:close/>
                <a:moveTo>
                  <a:pt x="1760" y="16791"/>
                </a:moveTo>
                <a:cubicBezTo>
                  <a:pt x="1731" y="16791"/>
                  <a:pt x="1707" y="16838"/>
                  <a:pt x="1707" y="16896"/>
                </a:cubicBezTo>
                <a:lnTo>
                  <a:pt x="1707" y="17116"/>
                </a:lnTo>
                <a:cubicBezTo>
                  <a:pt x="1707" y="17173"/>
                  <a:pt x="1731" y="17218"/>
                  <a:pt x="1760" y="17218"/>
                </a:cubicBezTo>
                <a:cubicBezTo>
                  <a:pt x="1789" y="17218"/>
                  <a:pt x="1813" y="17173"/>
                  <a:pt x="1813" y="17116"/>
                </a:cubicBezTo>
                <a:lnTo>
                  <a:pt x="1813" y="16896"/>
                </a:lnTo>
                <a:cubicBezTo>
                  <a:pt x="1813" y="16838"/>
                  <a:pt x="1789" y="16791"/>
                  <a:pt x="1760" y="16791"/>
                </a:cubicBezTo>
                <a:close/>
                <a:moveTo>
                  <a:pt x="2610" y="16791"/>
                </a:moveTo>
                <a:cubicBezTo>
                  <a:pt x="2581" y="16791"/>
                  <a:pt x="2557" y="16838"/>
                  <a:pt x="2557" y="16896"/>
                </a:cubicBezTo>
                <a:lnTo>
                  <a:pt x="2557" y="17116"/>
                </a:lnTo>
                <a:cubicBezTo>
                  <a:pt x="2557" y="17173"/>
                  <a:pt x="2581" y="17218"/>
                  <a:pt x="2610" y="17218"/>
                </a:cubicBezTo>
                <a:cubicBezTo>
                  <a:pt x="2639" y="17218"/>
                  <a:pt x="2662" y="17173"/>
                  <a:pt x="2662" y="17116"/>
                </a:cubicBezTo>
                <a:lnTo>
                  <a:pt x="2662" y="16896"/>
                </a:lnTo>
                <a:cubicBezTo>
                  <a:pt x="2662" y="16838"/>
                  <a:pt x="2639" y="16791"/>
                  <a:pt x="2610" y="16791"/>
                </a:cubicBezTo>
                <a:close/>
                <a:moveTo>
                  <a:pt x="2924" y="16791"/>
                </a:moveTo>
                <a:cubicBezTo>
                  <a:pt x="2895" y="16791"/>
                  <a:pt x="2871" y="16838"/>
                  <a:pt x="2871" y="16896"/>
                </a:cubicBezTo>
                <a:lnTo>
                  <a:pt x="2871" y="17116"/>
                </a:lnTo>
                <a:cubicBezTo>
                  <a:pt x="2871" y="17173"/>
                  <a:pt x="2895" y="17218"/>
                  <a:pt x="2924" y="17218"/>
                </a:cubicBezTo>
                <a:cubicBezTo>
                  <a:pt x="2954" y="17218"/>
                  <a:pt x="2976" y="17173"/>
                  <a:pt x="2976" y="17116"/>
                </a:cubicBezTo>
                <a:lnTo>
                  <a:pt x="2976" y="16896"/>
                </a:lnTo>
                <a:cubicBezTo>
                  <a:pt x="2976" y="16838"/>
                  <a:pt x="2954" y="16791"/>
                  <a:pt x="2924" y="16791"/>
                </a:cubicBezTo>
                <a:close/>
                <a:moveTo>
                  <a:pt x="3773" y="16791"/>
                </a:moveTo>
                <a:cubicBezTo>
                  <a:pt x="3744" y="16791"/>
                  <a:pt x="3721" y="16838"/>
                  <a:pt x="3721" y="16896"/>
                </a:cubicBezTo>
                <a:lnTo>
                  <a:pt x="3721" y="17116"/>
                </a:lnTo>
                <a:cubicBezTo>
                  <a:pt x="3721" y="17173"/>
                  <a:pt x="3744" y="17218"/>
                  <a:pt x="3773" y="17218"/>
                </a:cubicBezTo>
                <a:cubicBezTo>
                  <a:pt x="3802" y="17218"/>
                  <a:pt x="3826" y="17173"/>
                  <a:pt x="3826" y="17116"/>
                </a:cubicBezTo>
                <a:lnTo>
                  <a:pt x="3826" y="16896"/>
                </a:lnTo>
                <a:cubicBezTo>
                  <a:pt x="3826" y="16838"/>
                  <a:pt x="3802" y="16791"/>
                  <a:pt x="3773" y="16791"/>
                </a:cubicBezTo>
                <a:close/>
                <a:moveTo>
                  <a:pt x="4088" y="16791"/>
                </a:moveTo>
                <a:cubicBezTo>
                  <a:pt x="4058" y="16791"/>
                  <a:pt x="4035" y="16838"/>
                  <a:pt x="4035" y="16896"/>
                </a:cubicBezTo>
                <a:lnTo>
                  <a:pt x="4035" y="17116"/>
                </a:lnTo>
                <a:cubicBezTo>
                  <a:pt x="4035" y="17173"/>
                  <a:pt x="4058" y="17218"/>
                  <a:pt x="4088" y="17218"/>
                </a:cubicBezTo>
                <a:cubicBezTo>
                  <a:pt x="4117" y="17218"/>
                  <a:pt x="4141" y="17173"/>
                  <a:pt x="4141" y="17116"/>
                </a:cubicBezTo>
                <a:lnTo>
                  <a:pt x="4141" y="16896"/>
                </a:lnTo>
                <a:cubicBezTo>
                  <a:pt x="4141" y="16838"/>
                  <a:pt x="4117" y="16791"/>
                  <a:pt x="4088" y="16791"/>
                </a:cubicBezTo>
                <a:close/>
                <a:moveTo>
                  <a:pt x="4937" y="16791"/>
                </a:moveTo>
                <a:cubicBezTo>
                  <a:pt x="4908" y="16791"/>
                  <a:pt x="4884" y="16838"/>
                  <a:pt x="4884" y="16896"/>
                </a:cubicBezTo>
                <a:lnTo>
                  <a:pt x="4884" y="17116"/>
                </a:lnTo>
                <a:cubicBezTo>
                  <a:pt x="4884" y="17173"/>
                  <a:pt x="4908" y="17218"/>
                  <a:pt x="4937" y="17218"/>
                </a:cubicBezTo>
                <a:cubicBezTo>
                  <a:pt x="4966" y="17218"/>
                  <a:pt x="4990" y="17173"/>
                  <a:pt x="4990" y="17116"/>
                </a:cubicBezTo>
                <a:lnTo>
                  <a:pt x="4990" y="16896"/>
                </a:lnTo>
                <a:cubicBezTo>
                  <a:pt x="4990" y="16838"/>
                  <a:pt x="4966" y="16791"/>
                  <a:pt x="4937" y="16791"/>
                </a:cubicBezTo>
                <a:close/>
                <a:moveTo>
                  <a:pt x="5252" y="16791"/>
                </a:moveTo>
                <a:cubicBezTo>
                  <a:pt x="5223" y="16791"/>
                  <a:pt x="5199" y="16838"/>
                  <a:pt x="5199" y="16896"/>
                </a:cubicBezTo>
                <a:lnTo>
                  <a:pt x="5199" y="17116"/>
                </a:lnTo>
                <a:cubicBezTo>
                  <a:pt x="5199" y="17173"/>
                  <a:pt x="5223" y="17218"/>
                  <a:pt x="5252" y="17218"/>
                </a:cubicBezTo>
                <a:cubicBezTo>
                  <a:pt x="5281" y="17218"/>
                  <a:pt x="5305" y="17173"/>
                  <a:pt x="5305" y="17116"/>
                </a:cubicBezTo>
                <a:lnTo>
                  <a:pt x="5305" y="16896"/>
                </a:lnTo>
                <a:cubicBezTo>
                  <a:pt x="5305" y="16838"/>
                  <a:pt x="5281" y="16791"/>
                  <a:pt x="5252" y="16791"/>
                </a:cubicBezTo>
                <a:close/>
                <a:moveTo>
                  <a:pt x="6102" y="16791"/>
                </a:moveTo>
                <a:cubicBezTo>
                  <a:pt x="6072" y="16791"/>
                  <a:pt x="6049" y="16838"/>
                  <a:pt x="6049" y="16896"/>
                </a:cubicBezTo>
                <a:lnTo>
                  <a:pt x="6049" y="17116"/>
                </a:lnTo>
                <a:cubicBezTo>
                  <a:pt x="6049" y="17173"/>
                  <a:pt x="6072" y="17218"/>
                  <a:pt x="6102" y="17218"/>
                </a:cubicBezTo>
                <a:cubicBezTo>
                  <a:pt x="6131" y="17218"/>
                  <a:pt x="6155" y="17173"/>
                  <a:pt x="6155" y="17116"/>
                </a:cubicBezTo>
                <a:lnTo>
                  <a:pt x="6155" y="16896"/>
                </a:lnTo>
                <a:cubicBezTo>
                  <a:pt x="6155" y="16838"/>
                  <a:pt x="6131" y="16791"/>
                  <a:pt x="6102" y="16791"/>
                </a:cubicBezTo>
                <a:close/>
                <a:moveTo>
                  <a:pt x="6416" y="16791"/>
                </a:moveTo>
                <a:cubicBezTo>
                  <a:pt x="6387" y="16791"/>
                  <a:pt x="6363" y="16838"/>
                  <a:pt x="6363" y="16896"/>
                </a:cubicBezTo>
                <a:lnTo>
                  <a:pt x="6363" y="17116"/>
                </a:lnTo>
                <a:cubicBezTo>
                  <a:pt x="6363" y="17173"/>
                  <a:pt x="6387" y="17218"/>
                  <a:pt x="6416" y="17218"/>
                </a:cubicBezTo>
                <a:cubicBezTo>
                  <a:pt x="6445" y="17218"/>
                  <a:pt x="6469" y="17173"/>
                  <a:pt x="6469" y="17116"/>
                </a:cubicBezTo>
                <a:lnTo>
                  <a:pt x="6469" y="16896"/>
                </a:lnTo>
                <a:cubicBezTo>
                  <a:pt x="6469" y="16838"/>
                  <a:pt x="6445" y="16791"/>
                  <a:pt x="6416" y="16791"/>
                </a:cubicBezTo>
                <a:close/>
                <a:moveTo>
                  <a:pt x="7266" y="16791"/>
                </a:moveTo>
                <a:cubicBezTo>
                  <a:pt x="7237" y="16791"/>
                  <a:pt x="7213" y="16838"/>
                  <a:pt x="7213" y="16896"/>
                </a:cubicBezTo>
                <a:lnTo>
                  <a:pt x="7213" y="17116"/>
                </a:lnTo>
                <a:cubicBezTo>
                  <a:pt x="7213" y="17173"/>
                  <a:pt x="7237" y="17218"/>
                  <a:pt x="7266" y="17218"/>
                </a:cubicBezTo>
                <a:cubicBezTo>
                  <a:pt x="7295" y="17218"/>
                  <a:pt x="7318" y="17173"/>
                  <a:pt x="7318" y="17116"/>
                </a:cubicBezTo>
                <a:lnTo>
                  <a:pt x="7318" y="16896"/>
                </a:lnTo>
                <a:cubicBezTo>
                  <a:pt x="7318" y="16838"/>
                  <a:pt x="7295" y="16791"/>
                  <a:pt x="7266" y="16791"/>
                </a:cubicBezTo>
                <a:close/>
                <a:moveTo>
                  <a:pt x="7580" y="16791"/>
                </a:moveTo>
                <a:cubicBezTo>
                  <a:pt x="7551" y="16791"/>
                  <a:pt x="7527" y="16838"/>
                  <a:pt x="7527" y="16896"/>
                </a:cubicBezTo>
                <a:lnTo>
                  <a:pt x="7527" y="17116"/>
                </a:lnTo>
                <a:cubicBezTo>
                  <a:pt x="7527" y="17173"/>
                  <a:pt x="7551" y="17218"/>
                  <a:pt x="7580" y="17218"/>
                </a:cubicBezTo>
                <a:cubicBezTo>
                  <a:pt x="7609" y="17218"/>
                  <a:pt x="7632" y="17173"/>
                  <a:pt x="7632" y="17116"/>
                </a:cubicBezTo>
                <a:lnTo>
                  <a:pt x="7632" y="16896"/>
                </a:lnTo>
                <a:cubicBezTo>
                  <a:pt x="7632" y="16838"/>
                  <a:pt x="7609" y="16791"/>
                  <a:pt x="7580" y="16791"/>
                </a:cubicBezTo>
                <a:close/>
                <a:moveTo>
                  <a:pt x="8429" y="16791"/>
                </a:moveTo>
                <a:cubicBezTo>
                  <a:pt x="8400" y="16791"/>
                  <a:pt x="8377" y="16838"/>
                  <a:pt x="8377" y="16896"/>
                </a:cubicBezTo>
                <a:lnTo>
                  <a:pt x="8377" y="17116"/>
                </a:lnTo>
                <a:cubicBezTo>
                  <a:pt x="8377" y="17173"/>
                  <a:pt x="8400" y="17218"/>
                  <a:pt x="8429" y="17218"/>
                </a:cubicBezTo>
                <a:cubicBezTo>
                  <a:pt x="8458" y="17218"/>
                  <a:pt x="8482" y="17173"/>
                  <a:pt x="8482" y="17116"/>
                </a:cubicBezTo>
                <a:lnTo>
                  <a:pt x="8482" y="16896"/>
                </a:lnTo>
                <a:cubicBezTo>
                  <a:pt x="8482" y="16838"/>
                  <a:pt x="8458" y="16791"/>
                  <a:pt x="8429" y="16791"/>
                </a:cubicBezTo>
                <a:close/>
                <a:moveTo>
                  <a:pt x="8744" y="16791"/>
                </a:moveTo>
                <a:cubicBezTo>
                  <a:pt x="8714" y="16791"/>
                  <a:pt x="8691" y="16838"/>
                  <a:pt x="8691" y="16896"/>
                </a:cubicBezTo>
                <a:lnTo>
                  <a:pt x="8691" y="17116"/>
                </a:lnTo>
                <a:cubicBezTo>
                  <a:pt x="8691" y="17173"/>
                  <a:pt x="8714" y="17218"/>
                  <a:pt x="8744" y="17218"/>
                </a:cubicBezTo>
                <a:cubicBezTo>
                  <a:pt x="8773" y="17218"/>
                  <a:pt x="8796" y="17173"/>
                  <a:pt x="8796" y="17116"/>
                </a:cubicBezTo>
                <a:lnTo>
                  <a:pt x="8796" y="16896"/>
                </a:lnTo>
                <a:cubicBezTo>
                  <a:pt x="8796" y="16838"/>
                  <a:pt x="8773" y="16791"/>
                  <a:pt x="8744" y="16791"/>
                </a:cubicBezTo>
                <a:close/>
                <a:moveTo>
                  <a:pt x="9593" y="16791"/>
                </a:moveTo>
                <a:cubicBezTo>
                  <a:pt x="9564" y="16791"/>
                  <a:pt x="9540" y="16838"/>
                  <a:pt x="9540" y="16896"/>
                </a:cubicBezTo>
                <a:lnTo>
                  <a:pt x="9540" y="17116"/>
                </a:lnTo>
                <a:cubicBezTo>
                  <a:pt x="9540" y="17173"/>
                  <a:pt x="9564" y="17218"/>
                  <a:pt x="9593" y="17218"/>
                </a:cubicBezTo>
                <a:cubicBezTo>
                  <a:pt x="9622" y="17218"/>
                  <a:pt x="9646" y="17173"/>
                  <a:pt x="9646" y="17116"/>
                </a:cubicBezTo>
                <a:lnTo>
                  <a:pt x="9646" y="16896"/>
                </a:lnTo>
                <a:cubicBezTo>
                  <a:pt x="9646" y="16838"/>
                  <a:pt x="9622" y="16791"/>
                  <a:pt x="9593" y="16791"/>
                </a:cubicBezTo>
                <a:close/>
                <a:moveTo>
                  <a:pt x="9908" y="16791"/>
                </a:moveTo>
                <a:cubicBezTo>
                  <a:pt x="9879" y="16791"/>
                  <a:pt x="9855" y="16838"/>
                  <a:pt x="9855" y="16896"/>
                </a:cubicBezTo>
                <a:lnTo>
                  <a:pt x="9855" y="17116"/>
                </a:lnTo>
                <a:cubicBezTo>
                  <a:pt x="9855" y="17173"/>
                  <a:pt x="9879" y="17218"/>
                  <a:pt x="9908" y="17218"/>
                </a:cubicBezTo>
                <a:cubicBezTo>
                  <a:pt x="9937" y="17218"/>
                  <a:pt x="9961" y="17173"/>
                  <a:pt x="9961" y="17116"/>
                </a:cubicBezTo>
                <a:lnTo>
                  <a:pt x="9961" y="16896"/>
                </a:lnTo>
                <a:cubicBezTo>
                  <a:pt x="9961" y="16838"/>
                  <a:pt x="9937" y="16791"/>
                  <a:pt x="9908" y="16791"/>
                </a:cubicBezTo>
                <a:close/>
                <a:moveTo>
                  <a:pt x="10758" y="16791"/>
                </a:moveTo>
                <a:cubicBezTo>
                  <a:pt x="10728" y="16791"/>
                  <a:pt x="10705" y="16838"/>
                  <a:pt x="10705" y="16896"/>
                </a:cubicBezTo>
                <a:lnTo>
                  <a:pt x="10705" y="17116"/>
                </a:lnTo>
                <a:cubicBezTo>
                  <a:pt x="10705" y="17173"/>
                  <a:pt x="10728" y="17218"/>
                  <a:pt x="10758" y="17218"/>
                </a:cubicBezTo>
                <a:cubicBezTo>
                  <a:pt x="10787" y="17218"/>
                  <a:pt x="10810" y="17173"/>
                  <a:pt x="10810" y="17116"/>
                </a:cubicBezTo>
                <a:lnTo>
                  <a:pt x="10810" y="16896"/>
                </a:lnTo>
                <a:cubicBezTo>
                  <a:pt x="10810" y="16838"/>
                  <a:pt x="10787" y="16791"/>
                  <a:pt x="10758" y="16791"/>
                </a:cubicBezTo>
                <a:close/>
                <a:moveTo>
                  <a:pt x="11072" y="16791"/>
                </a:moveTo>
                <a:cubicBezTo>
                  <a:pt x="11043" y="16791"/>
                  <a:pt x="11019" y="16838"/>
                  <a:pt x="11019" y="16896"/>
                </a:cubicBezTo>
                <a:lnTo>
                  <a:pt x="11019" y="17116"/>
                </a:lnTo>
                <a:cubicBezTo>
                  <a:pt x="11019" y="17173"/>
                  <a:pt x="11043" y="17218"/>
                  <a:pt x="11072" y="17218"/>
                </a:cubicBezTo>
                <a:cubicBezTo>
                  <a:pt x="11101" y="17218"/>
                  <a:pt x="11125" y="17173"/>
                  <a:pt x="11125" y="17116"/>
                </a:cubicBezTo>
                <a:lnTo>
                  <a:pt x="11125" y="16896"/>
                </a:lnTo>
                <a:cubicBezTo>
                  <a:pt x="11125" y="16838"/>
                  <a:pt x="11101" y="16791"/>
                  <a:pt x="11072" y="16791"/>
                </a:cubicBezTo>
                <a:close/>
                <a:moveTo>
                  <a:pt x="11922" y="16791"/>
                </a:moveTo>
                <a:cubicBezTo>
                  <a:pt x="11893" y="16791"/>
                  <a:pt x="11869" y="16838"/>
                  <a:pt x="11869" y="16896"/>
                </a:cubicBezTo>
                <a:lnTo>
                  <a:pt x="11869" y="17116"/>
                </a:lnTo>
                <a:cubicBezTo>
                  <a:pt x="11869" y="17173"/>
                  <a:pt x="11893" y="17218"/>
                  <a:pt x="11922" y="17218"/>
                </a:cubicBezTo>
                <a:cubicBezTo>
                  <a:pt x="11951" y="17218"/>
                  <a:pt x="11974" y="17173"/>
                  <a:pt x="11974" y="17116"/>
                </a:cubicBezTo>
                <a:lnTo>
                  <a:pt x="11974" y="16896"/>
                </a:lnTo>
                <a:cubicBezTo>
                  <a:pt x="11974" y="16838"/>
                  <a:pt x="11951" y="16791"/>
                  <a:pt x="11922" y="16791"/>
                </a:cubicBezTo>
                <a:close/>
                <a:moveTo>
                  <a:pt x="12236" y="16791"/>
                </a:moveTo>
                <a:cubicBezTo>
                  <a:pt x="12207" y="16791"/>
                  <a:pt x="12183" y="16838"/>
                  <a:pt x="12183" y="16896"/>
                </a:cubicBezTo>
                <a:lnTo>
                  <a:pt x="12183" y="17116"/>
                </a:lnTo>
                <a:cubicBezTo>
                  <a:pt x="12183" y="17173"/>
                  <a:pt x="12207" y="17218"/>
                  <a:pt x="12236" y="17218"/>
                </a:cubicBezTo>
                <a:cubicBezTo>
                  <a:pt x="12265" y="17218"/>
                  <a:pt x="12288" y="17173"/>
                  <a:pt x="12288" y="17116"/>
                </a:cubicBezTo>
                <a:lnTo>
                  <a:pt x="12288" y="16896"/>
                </a:lnTo>
                <a:cubicBezTo>
                  <a:pt x="12288" y="16838"/>
                  <a:pt x="12265" y="16791"/>
                  <a:pt x="12236" y="16791"/>
                </a:cubicBezTo>
                <a:close/>
                <a:moveTo>
                  <a:pt x="13085" y="16791"/>
                </a:moveTo>
                <a:cubicBezTo>
                  <a:pt x="13056" y="16791"/>
                  <a:pt x="13032" y="16838"/>
                  <a:pt x="13032" y="16896"/>
                </a:cubicBezTo>
                <a:lnTo>
                  <a:pt x="13032" y="17116"/>
                </a:lnTo>
                <a:cubicBezTo>
                  <a:pt x="13032" y="17173"/>
                  <a:pt x="13056" y="17218"/>
                  <a:pt x="13085" y="17218"/>
                </a:cubicBezTo>
                <a:cubicBezTo>
                  <a:pt x="13114" y="17218"/>
                  <a:pt x="13138" y="17173"/>
                  <a:pt x="13138" y="17116"/>
                </a:cubicBezTo>
                <a:lnTo>
                  <a:pt x="13138" y="16896"/>
                </a:lnTo>
                <a:cubicBezTo>
                  <a:pt x="13138" y="16838"/>
                  <a:pt x="13114" y="16791"/>
                  <a:pt x="13085" y="16791"/>
                </a:cubicBezTo>
                <a:close/>
                <a:moveTo>
                  <a:pt x="13399" y="16791"/>
                </a:moveTo>
                <a:cubicBezTo>
                  <a:pt x="13370" y="16791"/>
                  <a:pt x="13348" y="16838"/>
                  <a:pt x="13348" y="16896"/>
                </a:cubicBezTo>
                <a:lnTo>
                  <a:pt x="13348" y="17116"/>
                </a:lnTo>
                <a:cubicBezTo>
                  <a:pt x="13348" y="17173"/>
                  <a:pt x="13370" y="17218"/>
                  <a:pt x="13399" y="17218"/>
                </a:cubicBezTo>
                <a:cubicBezTo>
                  <a:pt x="13428" y="17218"/>
                  <a:pt x="13452" y="17173"/>
                  <a:pt x="13452" y="17116"/>
                </a:cubicBezTo>
                <a:lnTo>
                  <a:pt x="13452" y="16896"/>
                </a:lnTo>
                <a:cubicBezTo>
                  <a:pt x="13452" y="16838"/>
                  <a:pt x="13428" y="16791"/>
                  <a:pt x="13399" y="16791"/>
                </a:cubicBezTo>
                <a:close/>
                <a:moveTo>
                  <a:pt x="14249" y="16791"/>
                </a:moveTo>
                <a:cubicBezTo>
                  <a:pt x="14220" y="16791"/>
                  <a:pt x="14196" y="16838"/>
                  <a:pt x="14196" y="16896"/>
                </a:cubicBezTo>
                <a:lnTo>
                  <a:pt x="14196" y="17116"/>
                </a:lnTo>
                <a:cubicBezTo>
                  <a:pt x="14196" y="17173"/>
                  <a:pt x="14220" y="17218"/>
                  <a:pt x="14249" y="17218"/>
                </a:cubicBezTo>
                <a:cubicBezTo>
                  <a:pt x="14278" y="17218"/>
                  <a:pt x="14302" y="17173"/>
                  <a:pt x="14302" y="17116"/>
                </a:cubicBezTo>
                <a:lnTo>
                  <a:pt x="14302" y="16896"/>
                </a:lnTo>
                <a:cubicBezTo>
                  <a:pt x="14302" y="16838"/>
                  <a:pt x="14278" y="16791"/>
                  <a:pt x="14249" y="16791"/>
                </a:cubicBezTo>
                <a:close/>
                <a:moveTo>
                  <a:pt x="14564" y="16791"/>
                </a:moveTo>
                <a:cubicBezTo>
                  <a:pt x="14535" y="16791"/>
                  <a:pt x="14511" y="16838"/>
                  <a:pt x="14511" y="16896"/>
                </a:cubicBezTo>
                <a:lnTo>
                  <a:pt x="14511" y="17116"/>
                </a:lnTo>
                <a:cubicBezTo>
                  <a:pt x="14511" y="17173"/>
                  <a:pt x="14535" y="17218"/>
                  <a:pt x="14564" y="17218"/>
                </a:cubicBezTo>
                <a:cubicBezTo>
                  <a:pt x="14593" y="17218"/>
                  <a:pt x="14617" y="17173"/>
                  <a:pt x="14617" y="17116"/>
                </a:cubicBezTo>
                <a:lnTo>
                  <a:pt x="14617" y="16896"/>
                </a:lnTo>
                <a:cubicBezTo>
                  <a:pt x="14617" y="16838"/>
                  <a:pt x="14593" y="16791"/>
                  <a:pt x="14564" y="16791"/>
                </a:cubicBezTo>
                <a:close/>
                <a:moveTo>
                  <a:pt x="15413" y="16791"/>
                </a:moveTo>
                <a:cubicBezTo>
                  <a:pt x="15384" y="16791"/>
                  <a:pt x="15360" y="16838"/>
                  <a:pt x="15360" y="16896"/>
                </a:cubicBezTo>
                <a:lnTo>
                  <a:pt x="15360" y="17116"/>
                </a:lnTo>
                <a:cubicBezTo>
                  <a:pt x="15360" y="17173"/>
                  <a:pt x="15384" y="17218"/>
                  <a:pt x="15413" y="17218"/>
                </a:cubicBezTo>
                <a:cubicBezTo>
                  <a:pt x="15442" y="17218"/>
                  <a:pt x="15465" y="17173"/>
                  <a:pt x="15465" y="17116"/>
                </a:cubicBezTo>
                <a:lnTo>
                  <a:pt x="15465" y="16896"/>
                </a:lnTo>
                <a:cubicBezTo>
                  <a:pt x="15465" y="16838"/>
                  <a:pt x="15442" y="16791"/>
                  <a:pt x="15413" y="16791"/>
                </a:cubicBezTo>
                <a:close/>
                <a:moveTo>
                  <a:pt x="15728" y="16791"/>
                </a:moveTo>
                <a:cubicBezTo>
                  <a:pt x="15699" y="16791"/>
                  <a:pt x="15675" y="16838"/>
                  <a:pt x="15675" y="16896"/>
                </a:cubicBezTo>
                <a:lnTo>
                  <a:pt x="15675" y="17116"/>
                </a:lnTo>
                <a:cubicBezTo>
                  <a:pt x="15675" y="17173"/>
                  <a:pt x="15699" y="17218"/>
                  <a:pt x="15728" y="17218"/>
                </a:cubicBezTo>
                <a:cubicBezTo>
                  <a:pt x="15757" y="17218"/>
                  <a:pt x="15781" y="17173"/>
                  <a:pt x="15781" y="17116"/>
                </a:cubicBezTo>
                <a:lnTo>
                  <a:pt x="15781" y="16896"/>
                </a:lnTo>
                <a:cubicBezTo>
                  <a:pt x="15781" y="16838"/>
                  <a:pt x="15757" y="16791"/>
                  <a:pt x="15728" y="16791"/>
                </a:cubicBezTo>
                <a:close/>
                <a:moveTo>
                  <a:pt x="16578" y="16791"/>
                </a:moveTo>
                <a:cubicBezTo>
                  <a:pt x="16549" y="16791"/>
                  <a:pt x="16525" y="16838"/>
                  <a:pt x="16525" y="16896"/>
                </a:cubicBezTo>
                <a:lnTo>
                  <a:pt x="16525" y="17116"/>
                </a:lnTo>
                <a:cubicBezTo>
                  <a:pt x="16525" y="17173"/>
                  <a:pt x="16549" y="17218"/>
                  <a:pt x="16578" y="17218"/>
                </a:cubicBezTo>
                <a:cubicBezTo>
                  <a:pt x="16607" y="17218"/>
                  <a:pt x="16630" y="17173"/>
                  <a:pt x="16630" y="17116"/>
                </a:cubicBezTo>
                <a:lnTo>
                  <a:pt x="16630" y="16896"/>
                </a:lnTo>
                <a:cubicBezTo>
                  <a:pt x="16630" y="16838"/>
                  <a:pt x="16607" y="16791"/>
                  <a:pt x="16578" y="16791"/>
                </a:cubicBezTo>
                <a:close/>
                <a:moveTo>
                  <a:pt x="16892" y="16791"/>
                </a:moveTo>
                <a:cubicBezTo>
                  <a:pt x="16863" y="16791"/>
                  <a:pt x="16839" y="16838"/>
                  <a:pt x="16839" y="16896"/>
                </a:cubicBezTo>
                <a:lnTo>
                  <a:pt x="16839" y="17116"/>
                </a:lnTo>
                <a:cubicBezTo>
                  <a:pt x="16839" y="17173"/>
                  <a:pt x="16863" y="17218"/>
                  <a:pt x="16892" y="17218"/>
                </a:cubicBezTo>
                <a:cubicBezTo>
                  <a:pt x="16921" y="17218"/>
                  <a:pt x="16944" y="17173"/>
                  <a:pt x="16944" y="17116"/>
                </a:cubicBezTo>
                <a:lnTo>
                  <a:pt x="16944" y="16896"/>
                </a:lnTo>
                <a:cubicBezTo>
                  <a:pt x="16944" y="16838"/>
                  <a:pt x="16921" y="16791"/>
                  <a:pt x="16892" y="16791"/>
                </a:cubicBezTo>
                <a:close/>
                <a:moveTo>
                  <a:pt x="17741" y="16791"/>
                </a:moveTo>
                <a:cubicBezTo>
                  <a:pt x="17712" y="16791"/>
                  <a:pt x="17689" y="16838"/>
                  <a:pt x="17689" y="16896"/>
                </a:cubicBezTo>
                <a:lnTo>
                  <a:pt x="17689" y="17116"/>
                </a:lnTo>
                <a:cubicBezTo>
                  <a:pt x="17689" y="17173"/>
                  <a:pt x="17712" y="17218"/>
                  <a:pt x="17741" y="17218"/>
                </a:cubicBezTo>
                <a:cubicBezTo>
                  <a:pt x="17770" y="17218"/>
                  <a:pt x="17794" y="17173"/>
                  <a:pt x="17794" y="17116"/>
                </a:cubicBezTo>
                <a:lnTo>
                  <a:pt x="17794" y="16896"/>
                </a:lnTo>
                <a:cubicBezTo>
                  <a:pt x="17794" y="16838"/>
                  <a:pt x="17770" y="16791"/>
                  <a:pt x="17741" y="16791"/>
                </a:cubicBezTo>
                <a:close/>
                <a:moveTo>
                  <a:pt x="18055" y="16791"/>
                </a:moveTo>
                <a:cubicBezTo>
                  <a:pt x="18026" y="16791"/>
                  <a:pt x="18002" y="16838"/>
                  <a:pt x="18002" y="16896"/>
                </a:cubicBezTo>
                <a:lnTo>
                  <a:pt x="18002" y="17116"/>
                </a:lnTo>
                <a:cubicBezTo>
                  <a:pt x="18002" y="17173"/>
                  <a:pt x="18026" y="17218"/>
                  <a:pt x="18055" y="17218"/>
                </a:cubicBezTo>
                <a:cubicBezTo>
                  <a:pt x="18085" y="17218"/>
                  <a:pt x="18108" y="17173"/>
                  <a:pt x="18108" y="17116"/>
                </a:cubicBezTo>
                <a:lnTo>
                  <a:pt x="18108" y="16896"/>
                </a:lnTo>
                <a:cubicBezTo>
                  <a:pt x="18108" y="16838"/>
                  <a:pt x="18085" y="16791"/>
                  <a:pt x="18055" y="16791"/>
                </a:cubicBezTo>
                <a:close/>
                <a:moveTo>
                  <a:pt x="18905" y="16791"/>
                </a:moveTo>
                <a:cubicBezTo>
                  <a:pt x="18876" y="16791"/>
                  <a:pt x="18852" y="16838"/>
                  <a:pt x="18852" y="16896"/>
                </a:cubicBezTo>
                <a:lnTo>
                  <a:pt x="18852" y="17116"/>
                </a:lnTo>
                <a:cubicBezTo>
                  <a:pt x="18852" y="17173"/>
                  <a:pt x="18876" y="17218"/>
                  <a:pt x="18905" y="17218"/>
                </a:cubicBezTo>
                <a:cubicBezTo>
                  <a:pt x="18934" y="17218"/>
                  <a:pt x="18958" y="17173"/>
                  <a:pt x="18958" y="17116"/>
                </a:cubicBezTo>
                <a:lnTo>
                  <a:pt x="18958" y="16896"/>
                </a:lnTo>
                <a:cubicBezTo>
                  <a:pt x="18958" y="16838"/>
                  <a:pt x="18934" y="16791"/>
                  <a:pt x="18905" y="16791"/>
                </a:cubicBezTo>
                <a:close/>
                <a:moveTo>
                  <a:pt x="19220" y="16791"/>
                </a:moveTo>
                <a:cubicBezTo>
                  <a:pt x="19191" y="16791"/>
                  <a:pt x="19167" y="16838"/>
                  <a:pt x="19167" y="16896"/>
                </a:cubicBezTo>
                <a:lnTo>
                  <a:pt x="19167" y="17116"/>
                </a:lnTo>
                <a:cubicBezTo>
                  <a:pt x="19167" y="17173"/>
                  <a:pt x="19191" y="17218"/>
                  <a:pt x="19220" y="17218"/>
                </a:cubicBezTo>
                <a:cubicBezTo>
                  <a:pt x="19249" y="17218"/>
                  <a:pt x="19273" y="17173"/>
                  <a:pt x="19273" y="17116"/>
                </a:cubicBezTo>
                <a:lnTo>
                  <a:pt x="19273" y="16896"/>
                </a:lnTo>
                <a:cubicBezTo>
                  <a:pt x="19273" y="16838"/>
                  <a:pt x="19249" y="16791"/>
                  <a:pt x="19220" y="16791"/>
                </a:cubicBezTo>
                <a:close/>
                <a:moveTo>
                  <a:pt x="20069" y="16791"/>
                </a:moveTo>
                <a:cubicBezTo>
                  <a:pt x="20040" y="16791"/>
                  <a:pt x="20016" y="16838"/>
                  <a:pt x="20016" y="16896"/>
                </a:cubicBezTo>
                <a:lnTo>
                  <a:pt x="20016" y="17116"/>
                </a:lnTo>
                <a:cubicBezTo>
                  <a:pt x="20016" y="17173"/>
                  <a:pt x="20040" y="17218"/>
                  <a:pt x="20069" y="17218"/>
                </a:cubicBezTo>
                <a:cubicBezTo>
                  <a:pt x="20099" y="17218"/>
                  <a:pt x="20122" y="17173"/>
                  <a:pt x="20122" y="17116"/>
                </a:cubicBezTo>
                <a:lnTo>
                  <a:pt x="20122" y="16896"/>
                </a:lnTo>
                <a:cubicBezTo>
                  <a:pt x="20122" y="16838"/>
                  <a:pt x="20099" y="16791"/>
                  <a:pt x="20069" y="16791"/>
                </a:cubicBezTo>
                <a:close/>
                <a:moveTo>
                  <a:pt x="20384" y="16791"/>
                </a:moveTo>
                <a:cubicBezTo>
                  <a:pt x="20355" y="16791"/>
                  <a:pt x="20331" y="16838"/>
                  <a:pt x="20331" y="16896"/>
                </a:cubicBezTo>
                <a:lnTo>
                  <a:pt x="20331" y="17116"/>
                </a:lnTo>
                <a:cubicBezTo>
                  <a:pt x="20331" y="17173"/>
                  <a:pt x="20355" y="17218"/>
                  <a:pt x="20384" y="17218"/>
                </a:cubicBezTo>
                <a:cubicBezTo>
                  <a:pt x="20413" y="17218"/>
                  <a:pt x="20436" y="17173"/>
                  <a:pt x="20436" y="17116"/>
                </a:cubicBezTo>
                <a:lnTo>
                  <a:pt x="20436" y="16896"/>
                </a:lnTo>
                <a:cubicBezTo>
                  <a:pt x="20436" y="16838"/>
                  <a:pt x="20413" y="16791"/>
                  <a:pt x="20384" y="16791"/>
                </a:cubicBezTo>
                <a:close/>
                <a:moveTo>
                  <a:pt x="21234" y="16791"/>
                </a:moveTo>
                <a:cubicBezTo>
                  <a:pt x="21204" y="16791"/>
                  <a:pt x="21181" y="16838"/>
                  <a:pt x="21181" y="16896"/>
                </a:cubicBezTo>
                <a:lnTo>
                  <a:pt x="21181" y="17116"/>
                </a:lnTo>
                <a:cubicBezTo>
                  <a:pt x="21181" y="17173"/>
                  <a:pt x="21204" y="17218"/>
                  <a:pt x="21234" y="17218"/>
                </a:cubicBezTo>
                <a:cubicBezTo>
                  <a:pt x="21263" y="17218"/>
                  <a:pt x="21285" y="17173"/>
                  <a:pt x="21285" y="17116"/>
                </a:cubicBezTo>
                <a:lnTo>
                  <a:pt x="21285" y="16896"/>
                </a:lnTo>
                <a:cubicBezTo>
                  <a:pt x="21285" y="16838"/>
                  <a:pt x="21263" y="16791"/>
                  <a:pt x="21234" y="16791"/>
                </a:cubicBezTo>
                <a:close/>
                <a:moveTo>
                  <a:pt x="21547" y="16791"/>
                </a:moveTo>
                <a:cubicBezTo>
                  <a:pt x="21518" y="16791"/>
                  <a:pt x="21495" y="16838"/>
                  <a:pt x="21495" y="16896"/>
                </a:cubicBezTo>
                <a:lnTo>
                  <a:pt x="21495" y="17116"/>
                </a:lnTo>
                <a:cubicBezTo>
                  <a:pt x="21495" y="17173"/>
                  <a:pt x="21518" y="17218"/>
                  <a:pt x="21547" y="17218"/>
                </a:cubicBezTo>
                <a:cubicBezTo>
                  <a:pt x="21576" y="17218"/>
                  <a:pt x="21600" y="17173"/>
                  <a:pt x="21600" y="17116"/>
                </a:cubicBezTo>
                <a:lnTo>
                  <a:pt x="21600" y="16896"/>
                </a:lnTo>
                <a:cubicBezTo>
                  <a:pt x="21600" y="16838"/>
                  <a:pt x="21576" y="16791"/>
                  <a:pt x="21547" y="16791"/>
                </a:cubicBezTo>
                <a:close/>
                <a:moveTo>
                  <a:pt x="53" y="17521"/>
                </a:moveTo>
                <a:cubicBezTo>
                  <a:pt x="24" y="17521"/>
                  <a:pt x="0" y="17568"/>
                  <a:pt x="0" y="17626"/>
                </a:cubicBezTo>
                <a:lnTo>
                  <a:pt x="0" y="17846"/>
                </a:lnTo>
                <a:cubicBezTo>
                  <a:pt x="0" y="17903"/>
                  <a:pt x="24" y="17948"/>
                  <a:pt x="53" y="17948"/>
                </a:cubicBezTo>
                <a:cubicBezTo>
                  <a:pt x="82" y="17948"/>
                  <a:pt x="106" y="17903"/>
                  <a:pt x="106" y="17846"/>
                </a:cubicBezTo>
                <a:lnTo>
                  <a:pt x="106" y="17626"/>
                </a:lnTo>
                <a:cubicBezTo>
                  <a:pt x="106" y="17568"/>
                  <a:pt x="82" y="17521"/>
                  <a:pt x="53" y="17521"/>
                </a:cubicBezTo>
                <a:close/>
                <a:moveTo>
                  <a:pt x="367" y="17521"/>
                </a:moveTo>
                <a:cubicBezTo>
                  <a:pt x="338" y="17521"/>
                  <a:pt x="315" y="17568"/>
                  <a:pt x="315" y="17626"/>
                </a:cubicBezTo>
                <a:lnTo>
                  <a:pt x="315" y="17846"/>
                </a:lnTo>
                <a:cubicBezTo>
                  <a:pt x="315" y="17903"/>
                  <a:pt x="338" y="17948"/>
                  <a:pt x="367" y="17948"/>
                </a:cubicBezTo>
                <a:cubicBezTo>
                  <a:pt x="397" y="17948"/>
                  <a:pt x="420" y="17903"/>
                  <a:pt x="420" y="17846"/>
                </a:cubicBezTo>
                <a:lnTo>
                  <a:pt x="420" y="17626"/>
                </a:lnTo>
                <a:cubicBezTo>
                  <a:pt x="420" y="17568"/>
                  <a:pt x="397" y="17521"/>
                  <a:pt x="367" y="17521"/>
                </a:cubicBezTo>
                <a:close/>
                <a:moveTo>
                  <a:pt x="1217" y="17521"/>
                </a:moveTo>
                <a:cubicBezTo>
                  <a:pt x="1188" y="17521"/>
                  <a:pt x="1164" y="17568"/>
                  <a:pt x="1164" y="17626"/>
                </a:cubicBezTo>
                <a:lnTo>
                  <a:pt x="1164" y="17846"/>
                </a:lnTo>
                <a:cubicBezTo>
                  <a:pt x="1164" y="17903"/>
                  <a:pt x="1188" y="17948"/>
                  <a:pt x="1217" y="17948"/>
                </a:cubicBezTo>
                <a:cubicBezTo>
                  <a:pt x="1246" y="17948"/>
                  <a:pt x="1270" y="17903"/>
                  <a:pt x="1270" y="17846"/>
                </a:cubicBezTo>
                <a:lnTo>
                  <a:pt x="1270" y="17626"/>
                </a:lnTo>
                <a:cubicBezTo>
                  <a:pt x="1270" y="17568"/>
                  <a:pt x="1246" y="17521"/>
                  <a:pt x="1217" y="17521"/>
                </a:cubicBezTo>
                <a:close/>
                <a:moveTo>
                  <a:pt x="1532" y="17521"/>
                </a:moveTo>
                <a:cubicBezTo>
                  <a:pt x="1503" y="17521"/>
                  <a:pt x="1479" y="17568"/>
                  <a:pt x="1479" y="17626"/>
                </a:cubicBezTo>
                <a:lnTo>
                  <a:pt x="1479" y="17846"/>
                </a:lnTo>
                <a:cubicBezTo>
                  <a:pt x="1479" y="17903"/>
                  <a:pt x="1503" y="17948"/>
                  <a:pt x="1532" y="17948"/>
                </a:cubicBezTo>
                <a:cubicBezTo>
                  <a:pt x="1561" y="17948"/>
                  <a:pt x="1584" y="17903"/>
                  <a:pt x="1584" y="17846"/>
                </a:cubicBezTo>
                <a:lnTo>
                  <a:pt x="1584" y="17626"/>
                </a:lnTo>
                <a:cubicBezTo>
                  <a:pt x="1584" y="17568"/>
                  <a:pt x="1561" y="17521"/>
                  <a:pt x="1532" y="17521"/>
                </a:cubicBezTo>
                <a:close/>
                <a:moveTo>
                  <a:pt x="2380" y="17521"/>
                </a:moveTo>
                <a:cubicBezTo>
                  <a:pt x="2351" y="17521"/>
                  <a:pt x="2329" y="17568"/>
                  <a:pt x="2329" y="17626"/>
                </a:cubicBezTo>
                <a:lnTo>
                  <a:pt x="2329" y="17846"/>
                </a:lnTo>
                <a:cubicBezTo>
                  <a:pt x="2329" y="17903"/>
                  <a:pt x="2351" y="17948"/>
                  <a:pt x="2380" y="17948"/>
                </a:cubicBezTo>
                <a:cubicBezTo>
                  <a:pt x="2409" y="17948"/>
                  <a:pt x="2433" y="17903"/>
                  <a:pt x="2433" y="17846"/>
                </a:cubicBezTo>
                <a:lnTo>
                  <a:pt x="2433" y="17626"/>
                </a:lnTo>
                <a:cubicBezTo>
                  <a:pt x="2433" y="17568"/>
                  <a:pt x="2409" y="17521"/>
                  <a:pt x="2380" y="17521"/>
                </a:cubicBezTo>
                <a:close/>
                <a:moveTo>
                  <a:pt x="2695" y="17521"/>
                </a:moveTo>
                <a:cubicBezTo>
                  <a:pt x="2666" y="17521"/>
                  <a:pt x="2643" y="17568"/>
                  <a:pt x="2643" y="17626"/>
                </a:cubicBezTo>
                <a:lnTo>
                  <a:pt x="2643" y="17846"/>
                </a:lnTo>
                <a:cubicBezTo>
                  <a:pt x="2643" y="17903"/>
                  <a:pt x="2666" y="17948"/>
                  <a:pt x="2695" y="17948"/>
                </a:cubicBezTo>
                <a:cubicBezTo>
                  <a:pt x="2724" y="17948"/>
                  <a:pt x="2748" y="17903"/>
                  <a:pt x="2748" y="17846"/>
                </a:cubicBezTo>
                <a:lnTo>
                  <a:pt x="2748" y="17626"/>
                </a:lnTo>
                <a:cubicBezTo>
                  <a:pt x="2748" y="17568"/>
                  <a:pt x="2724" y="17521"/>
                  <a:pt x="2695" y="17521"/>
                </a:cubicBezTo>
                <a:close/>
                <a:moveTo>
                  <a:pt x="3545" y="17521"/>
                </a:moveTo>
                <a:cubicBezTo>
                  <a:pt x="3516" y="17521"/>
                  <a:pt x="3492" y="17568"/>
                  <a:pt x="3492" y="17626"/>
                </a:cubicBezTo>
                <a:lnTo>
                  <a:pt x="3492" y="17846"/>
                </a:lnTo>
                <a:cubicBezTo>
                  <a:pt x="3492" y="17903"/>
                  <a:pt x="3516" y="17948"/>
                  <a:pt x="3545" y="17948"/>
                </a:cubicBezTo>
                <a:cubicBezTo>
                  <a:pt x="3574" y="17948"/>
                  <a:pt x="3598" y="17903"/>
                  <a:pt x="3598" y="17846"/>
                </a:cubicBezTo>
                <a:lnTo>
                  <a:pt x="3598" y="17626"/>
                </a:lnTo>
                <a:cubicBezTo>
                  <a:pt x="3598" y="17568"/>
                  <a:pt x="3574" y="17521"/>
                  <a:pt x="3545" y="17521"/>
                </a:cubicBezTo>
                <a:close/>
                <a:moveTo>
                  <a:pt x="3859" y="17521"/>
                </a:moveTo>
                <a:cubicBezTo>
                  <a:pt x="3830" y="17521"/>
                  <a:pt x="3806" y="17568"/>
                  <a:pt x="3806" y="17626"/>
                </a:cubicBezTo>
                <a:lnTo>
                  <a:pt x="3806" y="17846"/>
                </a:lnTo>
                <a:cubicBezTo>
                  <a:pt x="3806" y="17903"/>
                  <a:pt x="3830" y="17948"/>
                  <a:pt x="3859" y="17948"/>
                </a:cubicBezTo>
                <a:cubicBezTo>
                  <a:pt x="3888" y="17948"/>
                  <a:pt x="3912" y="17903"/>
                  <a:pt x="3912" y="17846"/>
                </a:cubicBezTo>
                <a:lnTo>
                  <a:pt x="3912" y="17626"/>
                </a:lnTo>
                <a:cubicBezTo>
                  <a:pt x="3912" y="17568"/>
                  <a:pt x="3888" y="17521"/>
                  <a:pt x="3859" y="17521"/>
                </a:cubicBezTo>
                <a:close/>
                <a:moveTo>
                  <a:pt x="4709" y="17521"/>
                </a:moveTo>
                <a:cubicBezTo>
                  <a:pt x="4680" y="17521"/>
                  <a:pt x="4656" y="17568"/>
                  <a:pt x="4656" y="17626"/>
                </a:cubicBezTo>
                <a:lnTo>
                  <a:pt x="4656" y="17846"/>
                </a:lnTo>
                <a:cubicBezTo>
                  <a:pt x="4656" y="17903"/>
                  <a:pt x="4680" y="17948"/>
                  <a:pt x="4709" y="17948"/>
                </a:cubicBezTo>
                <a:cubicBezTo>
                  <a:pt x="4738" y="17948"/>
                  <a:pt x="4762" y="17903"/>
                  <a:pt x="4762" y="17846"/>
                </a:cubicBezTo>
                <a:lnTo>
                  <a:pt x="4762" y="17626"/>
                </a:lnTo>
                <a:cubicBezTo>
                  <a:pt x="4762" y="17568"/>
                  <a:pt x="4738" y="17521"/>
                  <a:pt x="4709" y="17521"/>
                </a:cubicBezTo>
                <a:close/>
                <a:moveTo>
                  <a:pt x="5023" y="17521"/>
                </a:moveTo>
                <a:cubicBezTo>
                  <a:pt x="4994" y="17521"/>
                  <a:pt x="4970" y="17568"/>
                  <a:pt x="4970" y="17626"/>
                </a:cubicBezTo>
                <a:lnTo>
                  <a:pt x="4970" y="17846"/>
                </a:lnTo>
                <a:cubicBezTo>
                  <a:pt x="4970" y="17903"/>
                  <a:pt x="4994" y="17948"/>
                  <a:pt x="5023" y="17948"/>
                </a:cubicBezTo>
                <a:cubicBezTo>
                  <a:pt x="5053" y="17948"/>
                  <a:pt x="5076" y="17903"/>
                  <a:pt x="5076" y="17846"/>
                </a:cubicBezTo>
                <a:lnTo>
                  <a:pt x="5076" y="17626"/>
                </a:lnTo>
                <a:cubicBezTo>
                  <a:pt x="5076" y="17568"/>
                  <a:pt x="5053" y="17521"/>
                  <a:pt x="5023" y="17521"/>
                </a:cubicBezTo>
                <a:close/>
                <a:moveTo>
                  <a:pt x="5873" y="17521"/>
                </a:moveTo>
                <a:cubicBezTo>
                  <a:pt x="5844" y="17521"/>
                  <a:pt x="5820" y="17568"/>
                  <a:pt x="5820" y="17626"/>
                </a:cubicBezTo>
                <a:lnTo>
                  <a:pt x="5820" y="17846"/>
                </a:lnTo>
                <a:cubicBezTo>
                  <a:pt x="5820" y="17903"/>
                  <a:pt x="5844" y="17948"/>
                  <a:pt x="5873" y="17948"/>
                </a:cubicBezTo>
                <a:cubicBezTo>
                  <a:pt x="5902" y="17948"/>
                  <a:pt x="5926" y="17903"/>
                  <a:pt x="5926" y="17846"/>
                </a:cubicBezTo>
                <a:lnTo>
                  <a:pt x="5926" y="17626"/>
                </a:lnTo>
                <a:cubicBezTo>
                  <a:pt x="5926" y="17568"/>
                  <a:pt x="5902" y="17521"/>
                  <a:pt x="5873" y="17521"/>
                </a:cubicBezTo>
                <a:close/>
                <a:moveTo>
                  <a:pt x="6188" y="17521"/>
                </a:moveTo>
                <a:cubicBezTo>
                  <a:pt x="6159" y="17521"/>
                  <a:pt x="6135" y="17568"/>
                  <a:pt x="6135" y="17626"/>
                </a:cubicBezTo>
                <a:lnTo>
                  <a:pt x="6135" y="17846"/>
                </a:lnTo>
                <a:cubicBezTo>
                  <a:pt x="6135" y="17903"/>
                  <a:pt x="6159" y="17948"/>
                  <a:pt x="6188" y="17948"/>
                </a:cubicBezTo>
                <a:cubicBezTo>
                  <a:pt x="6217" y="17948"/>
                  <a:pt x="6240" y="17903"/>
                  <a:pt x="6240" y="17846"/>
                </a:cubicBezTo>
                <a:lnTo>
                  <a:pt x="6240" y="17626"/>
                </a:lnTo>
                <a:cubicBezTo>
                  <a:pt x="6240" y="17568"/>
                  <a:pt x="6217" y="17521"/>
                  <a:pt x="6188" y="17521"/>
                </a:cubicBezTo>
                <a:close/>
                <a:moveTo>
                  <a:pt x="7036" y="17521"/>
                </a:moveTo>
                <a:cubicBezTo>
                  <a:pt x="7007" y="17521"/>
                  <a:pt x="6984" y="17568"/>
                  <a:pt x="6984" y="17626"/>
                </a:cubicBezTo>
                <a:lnTo>
                  <a:pt x="6984" y="17846"/>
                </a:lnTo>
                <a:cubicBezTo>
                  <a:pt x="6984" y="17903"/>
                  <a:pt x="7007" y="17948"/>
                  <a:pt x="7036" y="17948"/>
                </a:cubicBezTo>
                <a:cubicBezTo>
                  <a:pt x="7065" y="17948"/>
                  <a:pt x="7089" y="17903"/>
                  <a:pt x="7089" y="17846"/>
                </a:cubicBezTo>
                <a:lnTo>
                  <a:pt x="7089" y="17626"/>
                </a:lnTo>
                <a:cubicBezTo>
                  <a:pt x="7089" y="17568"/>
                  <a:pt x="7065" y="17521"/>
                  <a:pt x="7036" y="17521"/>
                </a:cubicBezTo>
                <a:close/>
                <a:moveTo>
                  <a:pt x="7351" y="17521"/>
                </a:moveTo>
                <a:cubicBezTo>
                  <a:pt x="7322" y="17521"/>
                  <a:pt x="7299" y="17568"/>
                  <a:pt x="7299" y="17626"/>
                </a:cubicBezTo>
                <a:lnTo>
                  <a:pt x="7299" y="17846"/>
                </a:lnTo>
                <a:cubicBezTo>
                  <a:pt x="7299" y="17903"/>
                  <a:pt x="7322" y="17948"/>
                  <a:pt x="7351" y="17948"/>
                </a:cubicBezTo>
                <a:cubicBezTo>
                  <a:pt x="7380" y="17948"/>
                  <a:pt x="7404" y="17903"/>
                  <a:pt x="7404" y="17846"/>
                </a:cubicBezTo>
                <a:lnTo>
                  <a:pt x="7404" y="17626"/>
                </a:lnTo>
                <a:cubicBezTo>
                  <a:pt x="7404" y="17568"/>
                  <a:pt x="7380" y="17521"/>
                  <a:pt x="7351" y="17521"/>
                </a:cubicBezTo>
                <a:close/>
                <a:moveTo>
                  <a:pt x="8201" y="17521"/>
                </a:moveTo>
                <a:cubicBezTo>
                  <a:pt x="8171" y="17521"/>
                  <a:pt x="8148" y="17568"/>
                  <a:pt x="8148" y="17626"/>
                </a:cubicBezTo>
                <a:lnTo>
                  <a:pt x="8148" y="17846"/>
                </a:lnTo>
                <a:cubicBezTo>
                  <a:pt x="8148" y="17903"/>
                  <a:pt x="8171" y="17948"/>
                  <a:pt x="8201" y="17948"/>
                </a:cubicBezTo>
                <a:cubicBezTo>
                  <a:pt x="8230" y="17948"/>
                  <a:pt x="8254" y="17903"/>
                  <a:pt x="8254" y="17846"/>
                </a:cubicBezTo>
                <a:lnTo>
                  <a:pt x="8254" y="17626"/>
                </a:lnTo>
                <a:cubicBezTo>
                  <a:pt x="8254" y="17568"/>
                  <a:pt x="8230" y="17521"/>
                  <a:pt x="8201" y="17521"/>
                </a:cubicBezTo>
                <a:close/>
                <a:moveTo>
                  <a:pt x="8515" y="17521"/>
                </a:moveTo>
                <a:cubicBezTo>
                  <a:pt x="8486" y="17521"/>
                  <a:pt x="8462" y="17568"/>
                  <a:pt x="8462" y="17626"/>
                </a:cubicBezTo>
                <a:lnTo>
                  <a:pt x="8462" y="17846"/>
                </a:lnTo>
                <a:cubicBezTo>
                  <a:pt x="8462" y="17903"/>
                  <a:pt x="8486" y="17948"/>
                  <a:pt x="8515" y="17948"/>
                </a:cubicBezTo>
                <a:cubicBezTo>
                  <a:pt x="8544" y="17948"/>
                  <a:pt x="8568" y="17903"/>
                  <a:pt x="8568" y="17846"/>
                </a:cubicBezTo>
                <a:lnTo>
                  <a:pt x="8568" y="17626"/>
                </a:lnTo>
                <a:cubicBezTo>
                  <a:pt x="8568" y="17568"/>
                  <a:pt x="8544" y="17521"/>
                  <a:pt x="8515" y="17521"/>
                </a:cubicBezTo>
                <a:close/>
                <a:moveTo>
                  <a:pt x="9365" y="17521"/>
                </a:moveTo>
                <a:cubicBezTo>
                  <a:pt x="9336" y="17521"/>
                  <a:pt x="9312" y="17568"/>
                  <a:pt x="9312" y="17626"/>
                </a:cubicBezTo>
                <a:lnTo>
                  <a:pt x="9312" y="17846"/>
                </a:lnTo>
                <a:cubicBezTo>
                  <a:pt x="9312" y="17903"/>
                  <a:pt x="9336" y="17948"/>
                  <a:pt x="9365" y="17948"/>
                </a:cubicBezTo>
                <a:cubicBezTo>
                  <a:pt x="9394" y="17948"/>
                  <a:pt x="9418" y="17903"/>
                  <a:pt x="9418" y="17846"/>
                </a:cubicBezTo>
                <a:lnTo>
                  <a:pt x="9418" y="17626"/>
                </a:lnTo>
                <a:cubicBezTo>
                  <a:pt x="9418" y="17568"/>
                  <a:pt x="9394" y="17521"/>
                  <a:pt x="9365" y="17521"/>
                </a:cubicBezTo>
                <a:close/>
                <a:moveTo>
                  <a:pt x="9679" y="17521"/>
                </a:moveTo>
                <a:cubicBezTo>
                  <a:pt x="9650" y="17521"/>
                  <a:pt x="9626" y="17568"/>
                  <a:pt x="9626" y="17626"/>
                </a:cubicBezTo>
                <a:lnTo>
                  <a:pt x="9626" y="17846"/>
                </a:lnTo>
                <a:cubicBezTo>
                  <a:pt x="9626" y="17903"/>
                  <a:pt x="9650" y="17948"/>
                  <a:pt x="9679" y="17948"/>
                </a:cubicBezTo>
                <a:cubicBezTo>
                  <a:pt x="9708" y="17948"/>
                  <a:pt x="9732" y="17903"/>
                  <a:pt x="9732" y="17846"/>
                </a:cubicBezTo>
                <a:lnTo>
                  <a:pt x="9732" y="17626"/>
                </a:lnTo>
                <a:cubicBezTo>
                  <a:pt x="9732" y="17568"/>
                  <a:pt x="9708" y="17521"/>
                  <a:pt x="9679" y="17521"/>
                </a:cubicBezTo>
                <a:close/>
                <a:moveTo>
                  <a:pt x="10529" y="17521"/>
                </a:moveTo>
                <a:cubicBezTo>
                  <a:pt x="10500" y="17521"/>
                  <a:pt x="10476" y="17568"/>
                  <a:pt x="10476" y="17626"/>
                </a:cubicBezTo>
                <a:lnTo>
                  <a:pt x="10476" y="17846"/>
                </a:lnTo>
                <a:cubicBezTo>
                  <a:pt x="10476" y="17903"/>
                  <a:pt x="10500" y="17948"/>
                  <a:pt x="10529" y="17948"/>
                </a:cubicBezTo>
                <a:cubicBezTo>
                  <a:pt x="10558" y="17948"/>
                  <a:pt x="10582" y="17903"/>
                  <a:pt x="10582" y="17846"/>
                </a:cubicBezTo>
                <a:lnTo>
                  <a:pt x="10582" y="17626"/>
                </a:lnTo>
                <a:cubicBezTo>
                  <a:pt x="10582" y="17568"/>
                  <a:pt x="10558" y="17521"/>
                  <a:pt x="10529" y="17521"/>
                </a:cubicBezTo>
                <a:close/>
                <a:moveTo>
                  <a:pt x="10844" y="17521"/>
                </a:moveTo>
                <a:cubicBezTo>
                  <a:pt x="10814" y="17521"/>
                  <a:pt x="10791" y="17568"/>
                  <a:pt x="10791" y="17626"/>
                </a:cubicBezTo>
                <a:lnTo>
                  <a:pt x="10791" y="17846"/>
                </a:lnTo>
                <a:cubicBezTo>
                  <a:pt x="10791" y="17903"/>
                  <a:pt x="10814" y="17948"/>
                  <a:pt x="10844" y="17948"/>
                </a:cubicBezTo>
                <a:cubicBezTo>
                  <a:pt x="10873" y="17948"/>
                  <a:pt x="10895" y="17903"/>
                  <a:pt x="10895" y="17846"/>
                </a:cubicBezTo>
                <a:lnTo>
                  <a:pt x="10895" y="17626"/>
                </a:lnTo>
                <a:cubicBezTo>
                  <a:pt x="10895" y="17568"/>
                  <a:pt x="10873" y="17521"/>
                  <a:pt x="10844" y="17521"/>
                </a:cubicBezTo>
                <a:close/>
                <a:moveTo>
                  <a:pt x="11692" y="17521"/>
                </a:moveTo>
                <a:cubicBezTo>
                  <a:pt x="11663" y="17521"/>
                  <a:pt x="11640" y="17568"/>
                  <a:pt x="11640" y="17626"/>
                </a:cubicBezTo>
                <a:lnTo>
                  <a:pt x="11640" y="17846"/>
                </a:lnTo>
                <a:cubicBezTo>
                  <a:pt x="11640" y="17903"/>
                  <a:pt x="11663" y="17948"/>
                  <a:pt x="11692" y="17948"/>
                </a:cubicBezTo>
                <a:cubicBezTo>
                  <a:pt x="11721" y="17948"/>
                  <a:pt x="11745" y="17903"/>
                  <a:pt x="11745" y="17846"/>
                </a:cubicBezTo>
                <a:lnTo>
                  <a:pt x="11745" y="17626"/>
                </a:lnTo>
                <a:cubicBezTo>
                  <a:pt x="11745" y="17568"/>
                  <a:pt x="11721" y="17521"/>
                  <a:pt x="11692" y="17521"/>
                </a:cubicBezTo>
                <a:close/>
                <a:moveTo>
                  <a:pt x="12007" y="17521"/>
                </a:moveTo>
                <a:cubicBezTo>
                  <a:pt x="11978" y="17521"/>
                  <a:pt x="11955" y="17568"/>
                  <a:pt x="11955" y="17626"/>
                </a:cubicBezTo>
                <a:lnTo>
                  <a:pt x="11955" y="17846"/>
                </a:lnTo>
                <a:cubicBezTo>
                  <a:pt x="11955" y="17903"/>
                  <a:pt x="11978" y="17948"/>
                  <a:pt x="12007" y="17948"/>
                </a:cubicBezTo>
                <a:cubicBezTo>
                  <a:pt x="12036" y="17948"/>
                  <a:pt x="12060" y="17903"/>
                  <a:pt x="12060" y="17846"/>
                </a:cubicBezTo>
                <a:lnTo>
                  <a:pt x="12060" y="17626"/>
                </a:lnTo>
                <a:cubicBezTo>
                  <a:pt x="12060" y="17568"/>
                  <a:pt x="12036" y="17521"/>
                  <a:pt x="12007" y="17521"/>
                </a:cubicBezTo>
                <a:close/>
                <a:moveTo>
                  <a:pt x="12856" y="17521"/>
                </a:moveTo>
                <a:cubicBezTo>
                  <a:pt x="12827" y="17521"/>
                  <a:pt x="12804" y="17568"/>
                  <a:pt x="12804" y="17626"/>
                </a:cubicBezTo>
                <a:lnTo>
                  <a:pt x="12804" y="17846"/>
                </a:lnTo>
                <a:cubicBezTo>
                  <a:pt x="12804" y="17903"/>
                  <a:pt x="12827" y="17948"/>
                  <a:pt x="12856" y="17948"/>
                </a:cubicBezTo>
                <a:cubicBezTo>
                  <a:pt x="12886" y="17948"/>
                  <a:pt x="12909" y="17903"/>
                  <a:pt x="12909" y="17846"/>
                </a:cubicBezTo>
                <a:lnTo>
                  <a:pt x="12909" y="17626"/>
                </a:lnTo>
                <a:cubicBezTo>
                  <a:pt x="12909" y="17568"/>
                  <a:pt x="12886" y="17521"/>
                  <a:pt x="12856" y="17521"/>
                </a:cubicBezTo>
                <a:close/>
                <a:moveTo>
                  <a:pt x="13171" y="17521"/>
                </a:moveTo>
                <a:cubicBezTo>
                  <a:pt x="13142" y="17521"/>
                  <a:pt x="13118" y="17568"/>
                  <a:pt x="13118" y="17626"/>
                </a:cubicBezTo>
                <a:lnTo>
                  <a:pt x="13118" y="17846"/>
                </a:lnTo>
                <a:cubicBezTo>
                  <a:pt x="13118" y="17903"/>
                  <a:pt x="13142" y="17948"/>
                  <a:pt x="13171" y="17948"/>
                </a:cubicBezTo>
                <a:cubicBezTo>
                  <a:pt x="13200" y="17948"/>
                  <a:pt x="13224" y="17903"/>
                  <a:pt x="13224" y="17846"/>
                </a:cubicBezTo>
                <a:lnTo>
                  <a:pt x="13224" y="17626"/>
                </a:lnTo>
                <a:cubicBezTo>
                  <a:pt x="13224" y="17568"/>
                  <a:pt x="13200" y="17521"/>
                  <a:pt x="13171" y="17521"/>
                </a:cubicBezTo>
                <a:close/>
                <a:moveTo>
                  <a:pt x="14021" y="17521"/>
                </a:moveTo>
                <a:cubicBezTo>
                  <a:pt x="13992" y="17521"/>
                  <a:pt x="13968" y="17568"/>
                  <a:pt x="13968" y="17626"/>
                </a:cubicBezTo>
                <a:lnTo>
                  <a:pt x="13968" y="17846"/>
                </a:lnTo>
                <a:cubicBezTo>
                  <a:pt x="13968" y="17903"/>
                  <a:pt x="13992" y="17948"/>
                  <a:pt x="14021" y="17948"/>
                </a:cubicBezTo>
                <a:cubicBezTo>
                  <a:pt x="14050" y="17948"/>
                  <a:pt x="14074" y="17903"/>
                  <a:pt x="14074" y="17846"/>
                </a:cubicBezTo>
                <a:lnTo>
                  <a:pt x="14074" y="17626"/>
                </a:lnTo>
                <a:cubicBezTo>
                  <a:pt x="14074" y="17568"/>
                  <a:pt x="14050" y="17521"/>
                  <a:pt x="14021" y="17521"/>
                </a:cubicBezTo>
                <a:close/>
                <a:moveTo>
                  <a:pt x="14335" y="17521"/>
                </a:moveTo>
                <a:cubicBezTo>
                  <a:pt x="14306" y="17521"/>
                  <a:pt x="14282" y="17568"/>
                  <a:pt x="14282" y="17626"/>
                </a:cubicBezTo>
                <a:lnTo>
                  <a:pt x="14282" y="17846"/>
                </a:lnTo>
                <a:cubicBezTo>
                  <a:pt x="14282" y="17903"/>
                  <a:pt x="14306" y="17948"/>
                  <a:pt x="14335" y="17948"/>
                </a:cubicBezTo>
                <a:cubicBezTo>
                  <a:pt x="14364" y="17948"/>
                  <a:pt x="14388" y="17903"/>
                  <a:pt x="14388" y="17846"/>
                </a:cubicBezTo>
                <a:lnTo>
                  <a:pt x="14388" y="17626"/>
                </a:lnTo>
                <a:cubicBezTo>
                  <a:pt x="14388" y="17568"/>
                  <a:pt x="14364" y="17521"/>
                  <a:pt x="14335" y="17521"/>
                </a:cubicBezTo>
                <a:close/>
                <a:moveTo>
                  <a:pt x="15185" y="17521"/>
                </a:moveTo>
                <a:cubicBezTo>
                  <a:pt x="15156" y="17521"/>
                  <a:pt x="15132" y="17568"/>
                  <a:pt x="15132" y="17626"/>
                </a:cubicBezTo>
                <a:lnTo>
                  <a:pt x="15132" y="17846"/>
                </a:lnTo>
                <a:cubicBezTo>
                  <a:pt x="15132" y="17903"/>
                  <a:pt x="15156" y="17948"/>
                  <a:pt x="15185" y="17948"/>
                </a:cubicBezTo>
                <a:cubicBezTo>
                  <a:pt x="15214" y="17948"/>
                  <a:pt x="15237" y="17903"/>
                  <a:pt x="15237" y="17846"/>
                </a:cubicBezTo>
                <a:lnTo>
                  <a:pt x="15237" y="17626"/>
                </a:lnTo>
                <a:cubicBezTo>
                  <a:pt x="15237" y="17568"/>
                  <a:pt x="15214" y="17521"/>
                  <a:pt x="15185" y="17521"/>
                </a:cubicBezTo>
                <a:close/>
                <a:moveTo>
                  <a:pt x="15500" y="17521"/>
                </a:moveTo>
                <a:cubicBezTo>
                  <a:pt x="15470" y="17521"/>
                  <a:pt x="15447" y="17568"/>
                  <a:pt x="15447" y="17626"/>
                </a:cubicBezTo>
                <a:lnTo>
                  <a:pt x="15447" y="17846"/>
                </a:lnTo>
                <a:cubicBezTo>
                  <a:pt x="15447" y="17903"/>
                  <a:pt x="15470" y="17948"/>
                  <a:pt x="15500" y="17948"/>
                </a:cubicBezTo>
                <a:cubicBezTo>
                  <a:pt x="15529" y="17948"/>
                  <a:pt x="15551" y="17903"/>
                  <a:pt x="15551" y="17846"/>
                </a:cubicBezTo>
                <a:lnTo>
                  <a:pt x="15551" y="17626"/>
                </a:lnTo>
                <a:cubicBezTo>
                  <a:pt x="15551" y="17568"/>
                  <a:pt x="15529" y="17521"/>
                  <a:pt x="15500" y="17521"/>
                </a:cubicBezTo>
                <a:close/>
                <a:moveTo>
                  <a:pt x="16349" y="17521"/>
                </a:moveTo>
                <a:cubicBezTo>
                  <a:pt x="16320" y="17521"/>
                  <a:pt x="16296" y="17568"/>
                  <a:pt x="16296" y="17626"/>
                </a:cubicBezTo>
                <a:lnTo>
                  <a:pt x="16296" y="17846"/>
                </a:lnTo>
                <a:cubicBezTo>
                  <a:pt x="16296" y="17903"/>
                  <a:pt x="16320" y="17948"/>
                  <a:pt x="16349" y="17948"/>
                </a:cubicBezTo>
                <a:cubicBezTo>
                  <a:pt x="16378" y="17948"/>
                  <a:pt x="16401" y="17903"/>
                  <a:pt x="16401" y="17846"/>
                </a:cubicBezTo>
                <a:lnTo>
                  <a:pt x="16401" y="17626"/>
                </a:lnTo>
                <a:cubicBezTo>
                  <a:pt x="16401" y="17568"/>
                  <a:pt x="16378" y="17521"/>
                  <a:pt x="16349" y="17521"/>
                </a:cubicBezTo>
                <a:close/>
                <a:moveTo>
                  <a:pt x="16663" y="17521"/>
                </a:moveTo>
                <a:cubicBezTo>
                  <a:pt x="16634" y="17521"/>
                  <a:pt x="16611" y="17568"/>
                  <a:pt x="16611" y="17626"/>
                </a:cubicBezTo>
                <a:lnTo>
                  <a:pt x="16611" y="17846"/>
                </a:lnTo>
                <a:cubicBezTo>
                  <a:pt x="16611" y="17903"/>
                  <a:pt x="16634" y="17948"/>
                  <a:pt x="16663" y="17948"/>
                </a:cubicBezTo>
                <a:cubicBezTo>
                  <a:pt x="16692" y="17948"/>
                  <a:pt x="16716" y="17903"/>
                  <a:pt x="16716" y="17846"/>
                </a:cubicBezTo>
                <a:lnTo>
                  <a:pt x="16716" y="17626"/>
                </a:lnTo>
                <a:cubicBezTo>
                  <a:pt x="16716" y="17568"/>
                  <a:pt x="16692" y="17521"/>
                  <a:pt x="16663" y="17521"/>
                </a:cubicBezTo>
                <a:close/>
                <a:moveTo>
                  <a:pt x="17512" y="17521"/>
                </a:moveTo>
                <a:cubicBezTo>
                  <a:pt x="17483" y="17521"/>
                  <a:pt x="17459" y="17568"/>
                  <a:pt x="17459" y="17626"/>
                </a:cubicBezTo>
                <a:lnTo>
                  <a:pt x="17459" y="17846"/>
                </a:lnTo>
                <a:cubicBezTo>
                  <a:pt x="17459" y="17903"/>
                  <a:pt x="17483" y="17948"/>
                  <a:pt x="17512" y="17948"/>
                </a:cubicBezTo>
                <a:cubicBezTo>
                  <a:pt x="17541" y="17948"/>
                  <a:pt x="17565" y="17903"/>
                  <a:pt x="17565" y="17846"/>
                </a:cubicBezTo>
                <a:lnTo>
                  <a:pt x="17565" y="17626"/>
                </a:lnTo>
                <a:cubicBezTo>
                  <a:pt x="17565" y="17568"/>
                  <a:pt x="17541" y="17521"/>
                  <a:pt x="17512" y="17521"/>
                </a:cubicBezTo>
                <a:close/>
                <a:moveTo>
                  <a:pt x="17827" y="17521"/>
                </a:moveTo>
                <a:cubicBezTo>
                  <a:pt x="17798" y="17521"/>
                  <a:pt x="17774" y="17568"/>
                  <a:pt x="17774" y="17626"/>
                </a:cubicBezTo>
                <a:lnTo>
                  <a:pt x="17774" y="17846"/>
                </a:lnTo>
                <a:cubicBezTo>
                  <a:pt x="17774" y="17903"/>
                  <a:pt x="17798" y="17948"/>
                  <a:pt x="17827" y="17948"/>
                </a:cubicBezTo>
                <a:cubicBezTo>
                  <a:pt x="17856" y="17948"/>
                  <a:pt x="17880" y="17903"/>
                  <a:pt x="17880" y="17846"/>
                </a:cubicBezTo>
                <a:lnTo>
                  <a:pt x="17880" y="17626"/>
                </a:lnTo>
                <a:cubicBezTo>
                  <a:pt x="17880" y="17568"/>
                  <a:pt x="17856" y="17521"/>
                  <a:pt x="17827" y="17521"/>
                </a:cubicBezTo>
                <a:close/>
                <a:moveTo>
                  <a:pt x="18677" y="17521"/>
                </a:moveTo>
                <a:cubicBezTo>
                  <a:pt x="18648" y="17521"/>
                  <a:pt x="18624" y="17568"/>
                  <a:pt x="18624" y="17626"/>
                </a:cubicBezTo>
                <a:lnTo>
                  <a:pt x="18624" y="17846"/>
                </a:lnTo>
                <a:cubicBezTo>
                  <a:pt x="18624" y="17903"/>
                  <a:pt x="18648" y="17948"/>
                  <a:pt x="18677" y="17948"/>
                </a:cubicBezTo>
                <a:cubicBezTo>
                  <a:pt x="18706" y="17948"/>
                  <a:pt x="18730" y="17903"/>
                  <a:pt x="18730" y="17846"/>
                </a:cubicBezTo>
                <a:lnTo>
                  <a:pt x="18730" y="17626"/>
                </a:lnTo>
                <a:cubicBezTo>
                  <a:pt x="18730" y="17568"/>
                  <a:pt x="18706" y="17521"/>
                  <a:pt x="18677" y="17521"/>
                </a:cubicBezTo>
                <a:close/>
                <a:moveTo>
                  <a:pt x="18991" y="17521"/>
                </a:moveTo>
                <a:cubicBezTo>
                  <a:pt x="18962" y="17521"/>
                  <a:pt x="18938" y="17568"/>
                  <a:pt x="18938" y="17626"/>
                </a:cubicBezTo>
                <a:lnTo>
                  <a:pt x="18938" y="17846"/>
                </a:lnTo>
                <a:cubicBezTo>
                  <a:pt x="18938" y="17903"/>
                  <a:pt x="18962" y="17948"/>
                  <a:pt x="18991" y="17948"/>
                </a:cubicBezTo>
                <a:cubicBezTo>
                  <a:pt x="19020" y="17948"/>
                  <a:pt x="19044" y="17903"/>
                  <a:pt x="19044" y="17846"/>
                </a:cubicBezTo>
                <a:lnTo>
                  <a:pt x="19044" y="17626"/>
                </a:lnTo>
                <a:cubicBezTo>
                  <a:pt x="19044" y="17568"/>
                  <a:pt x="19020" y="17521"/>
                  <a:pt x="18991" y="17521"/>
                </a:cubicBezTo>
                <a:close/>
                <a:moveTo>
                  <a:pt x="19841" y="17521"/>
                </a:moveTo>
                <a:cubicBezTo>
                  <a:pt x="19812" y="17521"/>
                  <a:pt x="19788" y="17568"/>
                  <a:pt x="19788" y="17626"/>
                </a:cubicBezTo>
                <a:lnTo>
                  <a:pt x="19788" y="17846"/>
                </a:lnTo>
                <a:cubicBezTo>
                  <a:pt x="19788" y="17903"/>
                  <a:pt x="19812" y="17948"/>
                  <a:pt x="19841" y="17948"/>
                </a:cubicBezTo>
                <a:cubicBezTo>
                  <a:pt x="19870" y="17948"/>
                  <a:pt x="19894" y="17903"/>
                  <a:pt x="19894" y="17846"/>
                </a:cubicBezTo>
                <a:lnTo>
                  <a:pt x="19894" y="17626"/>
                </a:lnTo>
                <a:cubicBezTo>
                  <a:pt x="19894" y="17568"/>
                  <a:pt x="19870" y="17521"/>
                  <a:pt x="19841" y="17521"/>
                </a:cubicBezTo>
                <a:close/>
                <a:moveTo>
                  <a:pt x="20155" y="17521"/>
                </a:moveTo>
                <a:cubicBezTo>
                  <a:pt x="20126" y="17521"/>
                  <a:pt x="20102" y="17568"/>
                  <a:pt x="20102" y="17626"/>
                </a:cubicBezTo>
                <a:lnTo>
                  <a:pt x="20102" y="17846"/>
                </a:lnTo>
                <a:cubicBezTo>
                  <a:pt x="20102" y="17903"/>
                  <a:pt x="20126" y="17948"/>
                  <a:pt x="20155" y="17948"/>
                </a:cubicBezTo>
                <a:cubicBezTo>
                  <a:pt x="20184" y="17948"/>
                  <a:pt x="20207" y="17903"/>
                  <a:pt x="20207" y="17846"/>
                </a:cubicBezTo>
                <a:lnTo>
                  <a:pt x="20207" y="17626"/>
                </a:lnTo>
                <a:cubicBezTo>
                  <a:pt x="20207" y="17568"/>
                  <a:pt x="20184" y="17521"/>
                  <a:pt x="20155" y="17521"/>
                </a:cubicBezTo>
                <a:close/>
                <a:moveTo>
                  <a:pt x="21004" y="17521"/>
                </a:moveTo>
                <a:cubicBezTo>
                  <a:pt x="20975" y="17521"/>
                  <a:pt x="20952" y="17568"/>
                  <a:pt x="20952" y="17626"/>
                </a:cubicBezTo>
                <a:lnTo>
                  <a:pt x="20952" y="17846"/>
                </a:lnTo>
                <a:cubicBezTo>
                  <a:pt x="20952" y="17903"/>
                  <a:pt x="20975" y="17948"/>
                  <a:pt x="21004" y="17948"/>
                </a:cubicBezTo>
                <a:cubicBezTo>
                  <a:pt x="21033" y="17948"/>
                  <a:pt x="21057" y="17903"/>
                  <a:pt x="21057" y="17846"/>
                </a:cubicBezTo>
                <a:lnTo>
                  <a:pt x="21057" y="17626"/>
                </a:lnTo>
                <a:cubicBezTo>
                  <a:pt x="21057" y="17568"/>
                  <a:pt x="21033" y="17521"/>
                  <a:pt x="21004" y="17521"/>
                </a:cubicBezTo>
                <a:close/>
                <a:moveTo>
                  <a:pt x="21319" y="17521"/>
                </a:moveTo>
                <a:cubicBezTo>
                  <a:pt x="21289" y="17521"/>
                  <a:pt x="21267" y="17568"/>
                  <a:pt x="21267" y="17626"/>
                </a:cubicBezTo>
                <a:lnTo>
                  <a:pt x="21267" y="17846"/>
                </a:lnTo>
                <a:cubicBezTo>
                  <a:pt x="21267" y="17903"/>
                  <a:pt x="21289" y="17948"/>
                  <a:pt x="21319" y="17948"/>
                </a:cubicBezTo>
                <a:cubicBezTo>
                  <a:pt x="21348" y="17948"/>
                  <a:pt x="21372" y="17903"/>
                  <a:pt x="21372" y="17846"/>
                </a:cubicBezTo>
                <a:lnTo>
                  <a:pt x="21372" y="17626"/>
                </a:lnTo>
                <a:cubicBezTo>
                  <a:pt x="21372" y="17568"/>
                  <a:pt x="21348" y="17521"/>
                  <a:pt x="21319" y="17521"/>
                </a:cubicBezTo>
                <a:close/>
                <a:moveTo>
                  <a:pt x="281" y="18251"/>
                </a:moveTo>
                <a:cubicBezTo>
                  <a:pt x="252" y="18251"/>
                  <a:pt x="228" y="18298"/>
                  <a:pt x="228" y="18356"/>
                </a:cubicBezTo>
                <a:lnTo>
                  <a:pt x="228" y="18576"/>
                </a:lnTo>
                <a:cubicBezTo>
                  <a:pt x="228" y="18633"/>
                  <a:pt x="252" y="18678"/>
                  <a:pt x="281" y="18678"/>
                </a:cubicBezTo>
                <a:cubicBezTo>
                  <a:pt x="311" y="18678"/>
                  <a:pt x="334" y="18633"/>
                  <a:pt x="334" y="18576"/>
                </a:cubicBezTo>
                <a:lnTo>
                  <a:pt x="334" y="18356"/>
                </a:lnTo>
                <a:cubicBezTo>
                  <a:pt x="334" y="18298"/>
                  <a:pt x="311" y="18251"/>
                  <a:pt x="281" y="18251"/>
                </a:cubicBezTo>
                <a:close/>
                <a:moveTo>
                  <a:pt x="596" y="18251"/>
                </a:moveTo>
                <a:cubicBezTo>
                  <a:pt x="567" y="18251"/>
                  <a:pt x="543" y="18298"/>
                  <a:pt x="543" y="18356"/>
                </a:cubicBezTo>
                <a:lnTo>
                  <a:pt x="543" y="18576"/>
                </a:lnTo>
                <a:cubicBezTo>
                  <a:pt x="543" y="18633"/>
                  <a:pt x="567" y="18678"/>
                  <a:pt x="596" y="18678"/>
                </a:cubicBezTo>
                <a:cubicBezTo>
                  <a:pt x="625" y="18678"/>
                  <a:pt x="649" y="18633"/>
                  <a:pt x="649" y="18576"/>
                </a:cubicBezTo>
                <a:lnTo>
                  <a:pt x="649" y="18356"/>
                </a:lnTo>
                <a:cubicBezTo>
                  <a:pt x="649" y="18298"/>
                  <a:pt x="625" y="18251"/>
                  <a:pt x="596" y="18251"/>
                </a:cubicBezTo>
                <a:close/>
                <a:moveTo>
                  <a:pt x="1446" y="18251"/>
                </a:moveTo>
                <a:cubicBezTo>
                  <a:pt x="1417" y="18251"/>
                  <a:pt x="1393" y="18298"/>
                  <a:pt x="1393" y="18356"/>
                </a:cubicBezTo>
                <a:lnTo>
                  <a:pt x="1393" y="18576"/>
                </a:lnTo>
                <a:cubicBezTo>
                  <a:pt x="1393" y="18633"/>
                  <a:pt x="1417" y="18678"/>
                  <a:pt x="1446" y="18678"/>
                </a:cubicBezTo>
                <a:cubicBezTo>
                  <a:pt x="1475" y="18678"/>
                  <a:pt x="1499" y="18633"/>
                  <a:pt x="1499" y="18576"/>
                </a:cubicBezTo>
                <a:lnTo>
                  <a:pt x="1499" y="18356"/>
                </a:lnTo>
                <a:cubicBezTo>
                  <a:pt x="1499" y="18298"/>
                  <a:pt x="1475" y="18251"/>
                  <a:pt x="1446" y="18251"/>
                </a:cubicBezTo>
                <a:close/>
                <a:moveTo>
                  <a:pt x="1760" y="18251"/>
                </a:moveTo>
                <a:cubicBezTo>
                  <a:pt x="1731" y="18251"/>
                  <a:pt x="1707" y="18298"/>
                  <a:pt x="1707" y="18356"/>
                </a:cubicBezTo>
                <a:lnTo>
                  <a:pt x="1707" y="18576"/>
                </a:lnTo>
                <a:cubicBezTo>
                  <a:pt x="1707" y="18633"/>
                  <a:pt x="1731" y="18678"/>
                  <a:pt x="1760" y="18678"/>
                </a:cubicBezTo>
                <a:cubicBezTo>
                  <a:pt x="1789" y="18678"/>
                  <a:pt x="1813" y="18633"/>
                  <a:pt x="1813" y="18576"/>
                </a:cubicBezTo>
                <a:lnTo>
                  <a:pt x="1813" y="18356"/>
                </a:lnTo>
                <a:cubicBezTo>
                  <a:pt x="1813" y="18298"/>
                  <a:pt x="1789" y="18251"/>
                  <a:pt x="1760" y="18251"/>
                </a:cubicBezTo>
                <a:close/>
                <a:moveTo>
                  <a:pt x="2610" y="18251"/>
                </a:moveTo>
                <a:cubicBezTo>
                  <a:pt x="2581" y="18251"/>
                  <a:pt x="2557" y="18298"/>
                  <a:pt x="2557" y="18356"/>
                </a:cubicBezTo>
                <a:lnTo>
                  <a:pt x="2557" y="18576"/>
                </a:lnTo>
                <a:cubicBezTo>
                  <a:pt x="2557" y="18633"/>
                  <a:pt x="2581" y="18678"/>
                  <a:pt x="2610" y="18678"/>
                </a:cubicBezTo>
                <a:cubicBezTo>
                  <a:pt x="2639" y="18678"/>
                  <a:pt x="2662" y="18633"/>
                  <a:pt x="2662" y="18576"/>
                </a:cubicBezTo>
                <a:lnTo>
                  <a:pt x="2662" y="18356"/>
                </a:lnTo>
                <a:cubicBezTo>
                  <a:pt x="2662" y="18298"/>
                  <a:pt x="2639" y="18251"/>
                  <a:pt x="2610" y="18251"/>
                </a:cubicBezTo>
                <a:close/>
                <a:moveTo>
                  <a:pt x="2924" y="18251"/>
                </a:moveTo>
                <a:cubicBezTo>
                  <a:pt x="2895" y="18251"/>
                  <a:pt x="2871" y="18298"/>
                  <a:pt x="2871" y="18356"/>
                </a:cubicBezTo>
                <a:lnTo>
                  <a:pt x="2871" y="18576"/>
                </a:lnTo>
                <a:cubicBezTo>
                  <a:pt x="2871" y="18633"/>
                  <a:pt x="2895" y="18678"/>
                  <a:pt x="2924" y="18678"/>
                </a:cubicBezTo>
                <a:cubicBezTo>
                  <a:pt x="2954" y="18678"/>
                  <a:pt x="2976" y="18633"/>
                  <a:pt x="2976" y="18576"/>
                </a:cubicBezTo>
                <a:lnTo>
                  <a:pt x="2976" y="18356"/>
                </a:lnTo>
                <a:cubicBezTo>
                  <a:pt x="2976" y="18298"/>
                  <a:pt x="2954" y="18251"/>
                  <a:pt x="2924" y="18251"/>
                </a:cubicBezTo>
                <a:close/>
                <a:moveTo>
                  <a:pt x="3773" y="18251"/>
                </a:moveTo>
                <a:cubicBezTo>
                  <a:pt x="3744" y="18251"/>
                  <a:pt x="3721" y="18298"/>
                  <a:pt x="3721" y="18356"/>
                </a:cubicBezTo>
                <a:lnTo>
                  <a:pt x="3721" y="18576"/>
                </a:lnTo>
                <a:cubicBezTo>
                  <a:pt x="3721" y="18633"/>
                  <a:pt x="3744" y="18678"/>
                  <a:pt x="3773" y="18678"/>
                </a:cubicBezTo>
                <a:cubicBezTo>
                  <a:pt x="3802" y="18678"/>
                  <a:pt x="3826" y="18633"/>
                  <a:pt x="3826" y="18576"/>
                </a:cubicBezTo>
                <a:lnTo>
                  <a:pt x="3826" y="18356"/>
                </a:lnTo>
                <a:cubicBezTo>
                  <a:pt x="3826" y="18298"/>
                  <a:pt x="3802" y="18251"/>
                  <a:pt x="3773" y="18251"/>
                </a:cubicBezTo>
                <a:close/>
                <a:moveTo>
                  <a:pt x="4088" y="18251"/>
                </a:moveTo>
                <a:cubicBezTo>
                  <a:pt x="4058" y="18251"/>
                  <a:pt x="4035" y="18298"/>
                  <a:pt x="4035" y="18356"/>
                </a:cubicBezTo>
                <a:lnTo>
                  <a:pt x="4035" y="18576"/>
                </a:lnTo>
                <a:cubicBezTo>
                  <a:pt x="4035" y="18633"/>
                  <a:pt x="4058" y="18678"/>
                  <a:pt x="4088" y="18678"/>
                </a:cubicBezTo>
                <a:cubicBezTo>
                  <a:pt x="4117" y="18678"/>
                  <a:pt x="4141" y="18633"/>
                  <a:pt x="4141" y="18576"/>
                </a:cubicBezTo>
                <a:lnTo>
                  <a:pt x="4141" y="18356"/>
                </a:lnTo>
                <a:cubicBezTo>
                  <a:pt x="4141" y="18298"/>
                  <a:pt x="4117" y="18251"/>
                  <a:pt x="4088" y="18251"/>
                </a:cubicBezTo>
                <a:close/>
                <a:moveTo>
                  <a:pt x="4937" y="18251"/>
                </a:moveTo>
                <a:cubicBezTo>
                  <a:pt x="4908" y="18251"/>
                  <a:pt x="4884" y="18298"/>
                  <a:pt x="4884" y="18356"/>
                </a:cubicBezTo>
                <a:lnTo>
                  <a:pt x="4884" y="18576"/>
                </a:lnTo>
                <a:cubicBezTo>
                  <a:pt x="4884" y="18633"/>
                  <a:pt x="4908" y="18678"/>
                  <a:pt x="4937" y="18678"/>
                </a:cubicBezTo>
                <a:cubicBezTo>
                  <a:pt x="4966" y="18678"/>
                  <a:pt x="4990" y="18633"/>
                  <a:pt x="4990" y="18576"/>
                </a:cubicBezTo>
                <a:lnTo>
                  <a:pt x="4990" y="18356"/>
                </a:lnTo>
                <a:cubicBezTo>
                  <a:pt x="4990" y="18298"/>
                  <a:pt x="4966" y="18251"/>
                  <a:pt x="4937" y="18251"/>
                </a:cubicBezTo>
                <a:close/>
                <a:moveTo>
                  <a:pt x="5252" y="18251"/>
                </a:moveTo>
                <a:cubicBezTo>
                  <a:pt x="5223" y="18251"/>
                  <a:pt x="5199" y="18298"/>
                  <a:pt x="5199" y="18356"/>
                </a:cubicBezTo>
                <a:lnTo>
                  <a:pt x="5199" y="18576"/>
                </a:lnTo>
                <a:cubicBezTo>
                  <a:pt x="5199" y="18633"/>
                  <a:pt x="5223" y="18678"/>
                  <a:pt x="5252" y="18678"/>
                </a:cubicBezTo>
                <a:cubicBezTo>
                  <a:pt x="5281" y="18678"/>
                  <a:pt x="5305" y="18633"/>
                  <a:pt x="5305" y="18576"/>
                </a:cubicBezTo>
                <a:lnTo>
                  <a:pt x="5305" y="18356"/>
                </a:lnTo>
                <a:cubicBezTo>
                  <a:pt x="5305" y="18298"/>
                  <a:pt x="5281" y="18251"/>
                  <a:pt x="5252" y="18251"/>
                </a:cubicBezTo>
                <a:close/>
                <a:moveTo>
                  <a:pt x="6102" y="18251"/>
                </a:moveTo>
                <a:cubicBezTo>
                  <a:pt x="6072" y="18251"/>
                  <a:pt x="6049" y="18298"/>
                  <a:pt x="6049" y="18356"/>
                </a:cubicBezTo>
                <a:lnTo>
                  <a:pt x="6049" y="18576"/>
                </a:lnTo>
                <a:cubicBezTo>
                  <a:pt x="6049" y="18633"/>
                  <a:pt x="6072" y="18678"/>
                  <a:pt x="6102" y="18678"/>
                </a:cubicBezTo>
                <a:cubicBezTo>
                  <a:pt x="6131" y="18678"/>
                  <a:pt x="6155" y="18633"/>
                  <a:pt x="6155" y="18576"/>
                </a:cubicBezTo>
                <a:lnTo>
                  <a:pt x="6155" y="18356"/>
                </a:lnTo>
                <a:cubicBezTo>
                  <a:pt x="6155" y="18298"/>
                  <a:pt x="6131" y="18251"/>
                  <a:pt x="6102" y="18251"/>
                </a:cubicBezTo>
                <a:close/>
                <a:moveTo>
                  <a:pt x="6416" y="18251"/>
                </a:moveTo>
                <a:cubicBezTo>
                  <a:pt x="6387" y="18251"/>
                  <a:pt x="6363" y="18298"/>
                  <a:pt x="6363" y="18356"/>
                </a:cubicBezTo>
                <a:lnTo>
                  <a:pt x="6363" y="18576"/>
                </a:lnTo>
                <a:cubicBezTo>
                  <a:pt x="6363" y="18633"/>
                  <a:pt x="6387" y="18678"/>
                  <a:pt x="6416" y="18678"/>
                </a:cubicBezTo>
                <a:cubicBezTo>
                  <a:pt x="6445" y="18678"/>
                  <a:pt x="6469" y="18633"/>
                  <a:pt x="6469" y="18576"/>
                </a:cubicBezTo>
                <a:lnTo>
                  <a:pt x="6469" y="18356"/>
                </a:lnTo>
                <a:cubicBezTo>
                  <a:pt x="6469" y="18298"/>
                  <a:pt x="6445" y="18251"/>
                  <a:pt x="6416" y="18251"/>
                </a:cubicBezTo>
                <a:close/>
                <a:moveTo>
                  <a:pt x="7266" y="18251"/>
                </a:moveTo>
                <a:cubicBezTo>
                  <a:pt x="7237" y="18251"/>
                  <a:pt x="7213" y="18298"/>
                  <a:pt x="7213" y="18356"/>
                </a:cubicBezTo>
                <a:lnTo>
                  <a:pt x="7213" y="18576"/>
                </a:lnTo>
                <a:cubicBezTo>
                  <a:pt x="7213" y="18633"/>
                  <a:pt x="7237" y="18678"/>
                  <a:pt x="7266" y="18678"/>
                </a:cubicBezTo>
                <a:cubicBezTo>
                  <a:pt x="7295" y="18678"/>
                  <a:pt x="7318" y="18633"/>
                  <a:pt x="7318" y="18576"/>
                </a:cubicBezTo>
                <a:lnTo>
                  <a:pt x="7318" y="18356"/>
                </a:lnTo>
                <a:cubicBezTo>
                  <a:pt x="7318" y="18298"/>
                  <a:pt x="7295" y="18251"/>
                  <a:pt x="7266" y="18251"/>
                </a:cubicBezTo>
                <a:close/>
                <a:moveTo>
                  <a:pt x="7580" y="18251"/>
                </a:moveTo>
                <a:cubicBezTo>
                  <a:pt x="7551" y="18251"/>
                  <a:pt x="7527" y="18298"/>
                  <a:pt x="7527" y="18356"/>
                </a:cubicBezTo>
                <a:lnTo>
                  <a:pt x="7527" y="18576"/>
                </a:lnTo>
                <a:cubicBezTo>
                  <a:pt x="7527" y="18633"/>
                  <a:pt x="7551" y="18678"/>
                  <a:pt x="7580" y="18678"/>
                </a:cubicBezTo>
                <a:cubicBezTo>
                  <a:pt x="7609" y="18678"/>
                  <a:pt x="7632" y="18633"/>
                  <a:pt x="7632" y="18576"/>
                </a:cubicBezTo>
                <a:lnTo>
                  <a:pt x="7632" y="18356"/>
                </a:lnTo>
                <a:cubicBezTo>
                  <a:pt x="7632" y="18298"/>
                  <a:pt x="7609" y="18251"/>
                  <a:pt x="7580" y="18251"/>
                </a:cubicBezTo>
                <a:close/>
                <a:moveTo>
                  <a:pt x="8429" y="18251"/>
                </a:moveTo>
                <a:cubicBezTo>
                  <a:pt x="8400" y="18251"/>
                  <a:pt x="8377" y="18298"/>
                  <a:pt x="8377" y="18356"/>
                </a:cubicBezTo>
                <a:lnTo>
                  <a:pt x="8377" y="18576"/>
                </a:lnTo>
                <a:cubicBezTo>
                  <a:pt x="8377" y="18633"/>
                  <a:pt x="8400" y="18678"/>
                  <a:pt x="8429" y="18678"/>
                </a:cubicBezTo>
                <a:cubicBezTo>
                  <a:pt x="8458" y="18678"/>
                  <a:pt x="8482" y="18633"/>
                  <a:pt x="8482" y="18576"/>
                </a:cubicBezTo>
                <a:lnTo>
                  <a:pt x="8482" y="18356"/>
                </a:lnTo>
                <a:cubicBezTo>
                  <a:pt x="8482" y="18298"/>
                  <a:pt x="8458" y="18251"/>
                  <a:pt x="8429" y="18251"/>
                </a:cubicBezTo>
                <a:close/>
                <a:moveTo>
                  <a:pt x="8744" y="18251"/>
                </a:moveTo>
                <a:cubicBezTo>
                  <a:pt x="8714" y="18251"/>
                  <a:pt x="8691" y="18298"/>
                  <a:pt x="8691" y="18356"/>
                </a:cubicBezTo>
                <a:lnTo>
                  <a:pt x="8691" y="18576"/>
                </a:lnTo>
                <a:cubicBezTo>
                  <a:pt x="8691" y="18633"/>
                  <a:pt x="8714" y="18678"/>
                  <a:pt x="8744" y="18678"/>
                </a:cubicBezTo>
                <a:cubicBezTo>
                  <a:pt x="8773" y="18678"/>
                  <a:pt x="8796" y="18633"/>
                  <a:pt x="8796" y="18576"/>
                </a:cubicBezTo>
                <a:lnTo>
                  <a:pt x="8796" y="18356"/>
                </a:lnTo>
                <a:cubicBezTo>
                  <a:pt x="8796" y="18298"/>
                  <a:pt x="8773" y="18251"/>
                  <a:pt x="8744" y="18251"/>
                </a:cubicBezTo>
                <a:close/>
                <a:moveTo>
                  <a:pt x="9593" y="18251"/>
                </a:moveTo>
                <a:cubicBezTo>
                  <a:pt x="9564" y="18251"/>
                  <a:pt x="9540" y="18298"/>
                  <a:pt x="9540" y="18356"/>
                </a:cubicBezTo>
                <a:lnTo>
                  <a:pt x="9540" y="18576"/>
                </a:lnTo>
                <a:cubicBezTo>
                  <a:pt x="9540" y="18633"/>
                  <a:pt x="9564" y="18678"/>
                  <a:pt x="9593" y="18678"/>
                </a:cubicBezTo>
                <a:cubicBezTo>
                  <a:pt x="9622" y="18678"/>
                  <a:pt x="9646" y="18633"/>
                  <a:pt x="9646" y="18576"/>
                </a:cubicBezTo>
                <a:lnTo>
                  <a:pt x="9646" y="18356"/>
                </a:lnTo>
                <a:cubicBezTo>
                  <a:pt x="9646" y="18298"/>
                  <a:pt x="9622" y="18251"/>
                  <a:pt x="9593" y="18251"/>
                </a:cubicBezTo>
                <a:close/>
                <a:moveTo>
                  <a:pt x="9908" y="18251"/>
                </a:moveTo>
                <a:cubicBezTo>
                  <a:pt x="9879" y="18251"/>
                  <a:pt x="9855" y="18298"/>
                  <a:pt x="9855" y="18356"/>
                </a:cubicBezTo>
                <a:lnTo>
                  <a:pt x="9855" y="18576"/>
                </a:lnTo>
                <a:cubicBezTo>
                  <a:pt x="9855" y="18633"/>
                  <a:pt x="9879" y="18678"/>
                  <a:pt x="9908" y="18678"/>
                </a:cubicBezTo>
                <a:cubicBezTo>
                  <a:pt x="9937" y="18678"/>
                  <a:pt x="9961" y="18633"/>
                  <a:pt x="9961" y="18576"/>
                </a:cubicBezTo>
                <a:lnTo>
                  <a:pt x="9961" y="18356"/>
                </a:lnTo>
                <a:cubicBezTo>
                  <a:pt x="9961" y="18298"/>
                  <a:pt x="9937" y="18251"/>
                  <a:pt x="9908" y="18251"/>
                </a:cubicBezTo>
                <a:close/>
                <a:moveTo>
                  <a:pt x="10758" y="18251"/>
                </a:moveTo>
                <a:cubicBezTo>
                  <a:pt x="10728" y="18251"/>
                  <a:pt x="10705" y="18298"/>
                  <a:pt x="10705" y="18356"/>
                </a:cubicBezTo>
                <a:lnTo>
                  <a:pt x="10705" y="18576"/>
                </a:lnTo>
                <a:cubicBezTo>
                  <a:pt x="10705" y="18633"/>
                  <a:pt x="10728" y="18678"/>
                  <a:pt x="10758" y="18678"/>
                </a:cubicBezTo>
                <a:cubicBezTo>
                  <a:pt x="10787" y="18678"/>
                  <a:pt x="10810" y="18633"/>
                  <a:pt x="10810" y="18576"/>
                </a:cubicBezTo>
                <a:lnTo>
                  <a:pt x="10810" y="18356"/>
                </a:lnTo>
                <a:cubicBezTo>
                  <a:pt x="10810" y="18298"/>
                  <a:pt x="10787" y="18251"/>
                  <a:pt x="10758" y="18251"/>
                </a:cubicBezTo>
                <a:close/>
                <a:moveTo>
                  <a:pt x="11072" y="18251"/>
                </a:moveTo>
                <a:cubicBezTo>
                  <a:pt x="11043" y="18251"/>
                  <a:pt x="11019" y="18298"/>
                  <a:pt x="11019" y="18356"/>
                </a:cubicBezTo>
                <a:lnTo>
                  <a:pt x="11019" y="18576"/>
                </a:lnTo>
                <a:cubicBezTo>
                  <a:pt x="11019" y="18633"/>
                  <a:pt x="11043" y="18678"/>
                  <a:pt x="11072" y="18678"/>
                </a:cubicBezTo>
                <a:cubicBezTo>
                  <a:pt x="11101" y="18678"/>
                  <a:pt x="11125" y="18633"/>
                  <a:pt x="11125" y="18576"/>
                </a:cubicBezTo>
                <a:lnTo>
                  <a:pt x="11125" y="18356"/>
                </a:lnTo>
                <a:cubicBezTo>
                  <a:pt x="11125" y="18298"/>
                  <a:pt x="11101" y="18251"/>
                  <a:pt x="11072" y="18251"/>
                </a:cubicBezTo>
                <a:close/>
                <a:moveTo>
                  <a:pt x="11922" y="18251"/>
                </a:moveTo>
                <a:cubicBezTo>
                  <a:pt x="11893" y="18251"/>
                  <a:pt x="11869" y="18298"/>
                  <a:pt x="11869" y="18356"/>
                </a:cubicBezTo>
                <a:lnTo>
                  <a:pt x="11869" y="18576"/>
                </a:lnTo>
                <a:cubicBezTo>
                  <a:pt x="11869" y="18633"/>
                  <a:pt x="11893" y="18678"/>
                  <a:pt x="11922" y="18678"/>
                </a:cubicBezTo>
                <a:cubicBezTo>
                  <a:pt x="11951" y="18678"/>
                  <a:pt x="11974" y="18633"/>
                  <a:pt x="11974" y="18576"/>
                </a:cubicBezTo>
                <a:lnTo>
                  <a:pt x="11974" y="18356"/>
                </a:lnTo>
                <a:cubicBezTo>
                  <a:pt x="11974" y="18298"/>
                  <a:pt x="11951" y="18251"/>
                  <a:pt x="11922" y="18251"/>
                </a:cubicBezTo>
                <a:close/>
                <a:moveTo>
                  <a:pt x="12236" y="18251"/>
                </a:moveTo>
                <a:cubicBezTo>
                  <a:pt x="12207" y="18251"/>
                  <a:pt x="12183" y="18298"/>
                  <a:pt x="12183" y="18356"/>
                </a:cubicBezTo>
                <a:lnTo>
                  <a:pt x="12183" y="18576"/>
                </a:lnTo>
                <a:cubicBezTo>
                  <a:pt x="12183" y="18633"/>
                  <a:pt x="12207" y="18678"/>
                  <a:pt x="12236" y="18678"/>
                </a:cubicBezTo>
                <a:cubicBezTo>
                  <a:pt x="12265" y="18678"/>
                  <a:pt x="12288" y="18633"/>
                  <a:pt x="12288" y="18576"/>
                </a:cubicBezTo>
                <a:lnTo>
                  <a:pt x="12288" y="18356"/>
                </a:lnTo>
                <a:cubicBezTo>
                  <a:pt x="12288" y="18298"/>
                  <a:pt x="12265" y="18251"/>
                  <a:pt x="12236" y="18251"/>
                </a:cubicBezTo>
                <a:close/>
                <a:moveTo>
                  <a:pt x="13085" y="18251"/>
                </a:moveTo>
                <a:cubicBezTo>
                  <a:pt x="13056" y="18251"/>
                  <a:pt x="13032" y="18298"/>
                  <a:pt x="13032" y="18356"/>
                </a:cubicBezTo>
                <a:lnTo>
                  <a:pt x="13032" y="18576"/>
                </a:lnTo>
                <a:cubicBezTo>
                  <a:pt x="13032" y="18633"/>
                  <a:pt x="13056" y="18678"/>
                  <a:pt x="13085" y="18678"/>
                </a:cubicBezTo>
                <a:cubicBezTo>
                  <a:pt x="13114" y="18678"/>
                  <a:pt x="13138" y="18633"/>
                  <a:pt x="13138" y="18576"/>
                </a:cubicBezTo>
                <a:lnTo>
                  <a:pt x="13138" y="18356"/>
                </a:lnTo>
                <a:cubicBezTo>
                  <a:pt x="13138" y="18298"/>
                  <a:pt x="13114" y="18251"/>
                  <a:pt x="13085" y="18251"/>
                </a:cubicBezTo>
                <a:close/>
                <a:moveTo>
                  <a:pt x="13399" y="18251"/>
                </a:moveTo>
                <a:cubicBezTo>
                  <a:pt x="13370" y="18251"/>
                  <a:pt x="13348" y="18298"/>
                  <a:pt x="13348" y="18356"/>
                </a:cubicBezTo>
                <a:lnTo>
                  <a:pt x="13348" y="18576"/>
                </a:lnTo>
                <a:cubicBezTo>
                  <a:pt x="13348" y="18633"/>
                  <a:pt x="13370" y="18678"/>
                  <a:pt x="13399" y="18678"/>
                </a:cubicBezTo>
                <a:cubicBezTo>
                  <a:pt x="13428" y="18678"/>
                  <a:pt x="13452" y="18633"/>
                  <a:pt x="13452" y="18576"/>
                </a:cubicBezTo>
                <a:lnTo>
                  <a:pt x="13452" y="18356"/>
                </a:lnTo>
                <a:cubicBezTo>
                  <a:pt x="13452" y="18298"/>
                  <a:pt x="13428" y="18251"/>
                  <a:pt x="13399" y="18251"/>
                </a:cubicBezTo>
                <a:close/>
                <a:moveTo>
                  <a:pt x="14249" y="18251"/>
                </a:moveTo>
                <a:cubicBezTo>
                  <a:pt x="14220" y="18251"/>
                  <a:pt x="14196" y="18298"/>
                  <a:pt x="14196" y="18356"/>
                </a:cubicBezTo>
                <a:lnTo>
                  <a:pt x="14196" y="18576"/>
                </a:lnTo>
                <a:cubicBezTo>
                  <a:pt x="14196" y="18633"/>
                  <a:pt x="14220" y="18678"/>
                  <a:pt x="14249" y="18678"/>
                </a:cubicBezTo>
                <a:cubicBezTo>
                  <a:pt x="14278" y="18678"/>
                  <a:pt x="14302" y="18633"/>
                  <a:pt x="14302" y="18576"/>
                </a:cubicBezTo>
                <a:lnTo>
                  <a:pt x="14302" y="18356"/>
                </a:lnTo>
                <a:cubicBezTo>
                  <a:pt x="14302" y="18298"/>
                  <a:pt x="14278" y="18251"/>
                  <a:pt x="14249" y="18251"/>
                </a:cubicBezTo>
                <a:close/>
                <a:moveTo>
                  <a:pt x="14564" y="18251"/>
                </a:moveTo>
                <a:cubicBezTo>
                  <a:pt x="14535" y="18251"/>
                  <a:pt x="14511" y="18298"/>
                  <a:pt x="14511" y="18356"/>
                </a:cubicBezTo>
                <a:lnTo>
                  <a:pt x="14511" y="18576"/>
                </a:lnTo>
                <a:cubicBezTo>
                  <a:pt x="14511" y="18633"/>
                  <a:pt x="14535" y="18678"/>
                  <a:pt x="14564" y="18678"/>
                </a:cubicBezTo>
                <a:cubicBezTo>
                  <a:pt x="14593" y="18678"/>
                  <a:pt x="14617" y="18633"/>
                  <a:pt x="14617" y="18576"/>
                </a:cubicBezTo>
                <a:lnTo>
                  <a:pt x="14617" y="18356"/>
                </a:lnTo>
                <a:cubicBezTo>
                  <a:pt x="14617" y="18298"/>
                  <a:pt x="14593" y="18251"/>
                  <a:pt x="14564" y="18251"/>
                </a:cubicBezTo>
                <a:close/>
                <a:moveTo>
                  <a:pt x="15413" y="18251"/>
                </a:moveTo>
                <a:cubicBezTo>
                  <a:pt x="15384" y="18251"/>
                  <a:pt x="15360" y="18298"/>
                  <a:pt x="15360" y="18356"/>
                </a:cubicBezTo>
                <a:lnTo>
                  <a:pt x="15360" y="18576"/>
                </a:lnTo>
                <a:cubicBezTo>
                  <a:pt x="15360" y="18633"/>
                  <a:pt x="15384" y="18678"/>
                  <a:pt x="15413" y="18678"/>
                </a:cubicBezTo>
                <a:cubicBezTo>
                  <a:pt x="15442" y="18678"/>
                  <a:pt x="15465" y="18633"/>
                  <a:pt x="15465" y="18576"/>
                </a:cubicBezTo>
                <a:lnTo>
                  <a:pt x="15465" y="18356"/>
                </a:lnTo>
                <a:cubicBezTo>
                  <a:pt x="15465" y="18298"/>
                  <a:pt x="15442" y="18251"/>
                  <a:pt x="15413" y="18251"/>
                </a:cubicBezTo>
                <a:close/>
                <a:moveTo>
                  <a:pt x="15728" y="18251"/>
                </a:moveTo>
                <a:cubicBezTo>
                  <a:pt x="15699" y="18251"/>
                  <a:pt x="15675" y="18298"/>
                  <a:pt x="15675" y="18356"/>
                </a:cubicBezTo>
                <a:lnTo>
                  <a:pt x="15675" y="18576"/>
                </a:lnTo>
                <a:cubicBezTo>
                  <a:pt x="15675" y="18633"/>
                  <a:pt x="15699" y="18678"/>
                  <a:pt x="15728" y="18678"/>
                </a:cubicBezTo>
                <a:cubicBezTo>
                  <a:pt x="15757" y="18678"/>
                  <a:pt x="15781" y="18633"/>
                  <a:pt x="15781" y="18576"/>
                </a:cubicBezTo>
                <a:lnTo>
                  <a:pt x="15781" y="18356"/>
                </a:lnTo>
                <a:cubicBezTo>
                  <a:pt x="15781" y="18298"/>
                  <a:pt x="15757" y="18251"/>
                  <a:pt x="15728" y="18251"/>
                </a:cubicBezTo>
                <a:close/>
                <a:moveTo>
                  <a:pt x="16578" y="18251"/>
                </a:moveTo>
                <a:cubicBezTo>
                  <a:pt x="16549" y="18251"/>
                  <a:pt x="16525" y="18298"/>
                  <a:pt x="16525" y="18356"/>
                </a:cubicBezTo>
                <a:lnTo>
                  <a:pt x="16525" y="18576"/>
                </a:lnTo>
                <a:cubicBezTo>
                  <a:pt x="16525" y="18633"/>
                  <a:pt x="16549" y="18678"/>
                  <a:pt x="16578" y="18678"/>
                </a:cubicBezTo>
                <a:cubicBezTo>
                  <a:pt x="16607" y="18678"/>
                  <a:pt x="16630" y="18633"/>
                  <a:pt x="16630" y="18576"/>
                </a:cubicBezTo>
                <a:lnTo>
                  <a:pt x="16630" y="18356"/>
                </a:lnTo>
                <a:cubicBezTo>
                  <a:pt x="16630" y="18298"/>
                  <a:pt x="16607" y="18251"/>
                  <a:pt x="16578" y="18251"/>
                </a:cubicBezTo>
                <a:close/>
                <a:moveTo>
                  <a:pt x="16892" y="18251"/>
                </a:moveTo>
                <a:cubicBezTo>
                  <a:pt x="16863" y="18251"/>
                  <a:pt x="16839" y="18298"/>
                  <a:pt x="16839" y="18356"/>
                </a:cubicBezTo>
                <a:lnTo>
                  <a:pt x="16839" y="18576"/>
                </a:lnTo>
                <a:cubicBezTo>
                  <a:pt x="16839" y="18633"/>
                  <a:pt x="16863" y="18678"/>
                  <a:pt x="16892" y="18678"/>
                </a:cubicBezTo>
                <a:cubicBezTo>
                  <a:pt x="16921" y="18678"/>
                  <a:pt x="16944" y="18633"/>
                  <a:pt x="16944" y="18576"/>
                </a:cubicBezTo>
                <a:lnTo>
                  <a:pt x="16944" y="18356"/>
                </a:lnTo>
                <a:cubicBezTo>
                  <a:pt x="16944" y="18298"/>
                  <a:pt x="16921" y="18251"/>
                  <a:pt x="16892" y="18251"/>
                </a:cubicBezTo>
                <a:close/>
                <a:moveTo>
                  <a:pt x="17741" y="18251"/>
                </a:moveTo>
                <a:cubicBezTo>
                  <a:pt x="17712" y="18251"/>
                  <a:pt x="17689" y="18298"/>
                  <a:pt x="17689" y="18356"/>
                </a:cubicBezTo>
                <a:lnTo>
                  <a:pt x="17689" y="18576"/>
                </a:lnTo>
                <a:cubicBezTo>
                  <a:pt x="17689" y="18633"/>
                  <a:pt x="17712" y="18678"/>
                  <a:pt x="17741" y="18678"/>
                </a:cubicBezTo>
                <a:cubicBezTo>
                  <a:pt x="17770" y="18678"/>
                  <a:pt x="17794" y="18633"/>
                  <a:pt x="17794" y="18576"/>
                </a:cubicBezTo>
                <a:lnTo>
                  <a:pt x="17794" y="18356"/>
                </a:lnTo>
                <a:cubicBezTo>
                  <a:pt x="17794" y="18298"/>
                  <a:pt x="17770" y="18251"/>
                  <a:pt x="17741" y="18251"/>
                </a:cubicBezTo>
                <a:close/>
                <a:moveTo>
                  <a:pt x="18055" y="18251"/>
                </a:moveTo>
                <a:cubicBezTo>
                  <a:pt x="18026" y="18251"/>
                  <a:pt x="18002" y="18298"/>
                  <a:pt x="18002" y="18356"/>
                </a:cubicBezTo>
                <a:lnTo>
                  <a:pt x="18002" y="18576"/>
                </a:lnTo>
                <a:cubicBezTo>
                  <a:pt x="18002" y="18633"/>
                  <a:pt x="18026" y="18678"/>
                  <a:pt x="18055" y="18678"/>
                </a:cubicBezTo>
                <a:cubicBezTo>
                  <a:pt x="18085" y="18678"/>
                  <a:pt x="18108" y="18633"/>
                  <a:pt x="18108" y="18576"/>
                </a:cubicBezTo>
                <a:lnTo>
                  <a:pt x="18108" y="18356"/>
                </a:lnTo>
                <a:cubicBezTo>
                  <a:pt x="18108" y="18298"/>
                  <a:pt x="18085" y="18251"/>
                  <a:pt x="18055" y="18251"/>
                </a:cubicBezTo>
                <a:close/>
                <a:moveTo>
                  <a:pt x="18905" y="18251"/>
                </a:moveTo>
                <a:cubicBezTo>
                  <a:pt x="18876" y="18251"/>
                  <a:pt x="18852" y="18298"/>
                  <a:pt x="18852" y="18356"/>
                </a:cubicBezTo>
                <a:lnTo>
                  <a:pt x="18852" y="18576"/>
                </a:lnTo>
                <a:cubicBezTo>
                  <a:pt x="18852" y="18633"/>
                  <a:pt x="18876" y="18678"/>
                  <a:pt x="18905" y="18678"/>
                </a:cubicBezTo>
                <a:cubicBezTo>
                  <a:pt x="18934" y="18678"/>
                  <a:pt x="18958" y="18633"/>
                  <a:pt x="18958" y="18576"/>
                </a:cubicBezTo>
                <a:lnTo>
                  <a:pt x="18958" y="18356"/>
                </a:lnTo>
                <a:cubicBezTo>
                  <a:pt x="18958" y="18298"/>
                  <a:pt x="18934" y="18251"/>
                  <a:pt x="18905" y="18251"/>
                </a:cubicBezTo>
                <a:close/>
                <a:moveTo>
                  <a:pt x="19220" y="18251"/>
                </a:moveTo>
                <a:cubicBezTo>
                  <a:pt x="19191" y="18251"/>
                  <a:pt x="19167" y="18298"/>
                  <a:pt x="19167" y="18356"/>
                </a:cubicBezTo>
                <a:lnTo>
                  <a:pt x="19167" y="18576"/>
                </a:lnTo>
                <a:cubicBezTo>
                  <a:pt x="19167" y="18633"/>
                  <a:pt x="19191" y="18678"/>
                  <a:pt x="19220" y="18678"/>
                </a:cubicBezTo>
                <a:cubicBezTo>
                  <a:pt x="19249" y="18678"/>
                  <a:pt x="19273" y="18633"/>
                  <a:pt x="19273" y="18576"/>
                </a:cubicBezTo>
                <a:lnTo>
                  <a:pt x="19273" y="18356"/>
                </a:lnTo>
                <a:cubicBezTo>
                  <a:pt x="19273" y="18298"/>
                  <a:pt x="19249" y="18251"/>
                  <a:pt x="19220" y="18251"/>
                </a:cubicBezTo>
                <a:close/>
                <a:moveTo>
                  <a:pt x="20069" y="18251"/>
                </a:moveTo>
                <a:cubicBezTo>
                  <a:pt x="20040" y="18251"/>
                  <a:pt x="20016" y="18298"/>
                  <a:pt x="20016" y="18356"/>
                </a:cubicBezTo>
                <a:lnTo>
                  <a:pt x="20016" y="18576"/>
                </a:lnTo>
                <a:cubicBezTo>
                  <a:pt x="20016" y="18633"/>
                  <a:pt x="20040" y="18678"/>
                  <a:pt x="20069" y="18678"/>
                </a:cubicBezTo>
                <a:cubicBezTo>
                  <a:pt x="20099" y="18678"/>
                  <a:pt x="20122" y="18633"/>
                  <a:pt x="20122" y="18576"/>
                </a:cubicBezTo>
                <a:lnTo>
                  <a:pt x="20122" y="18356"/>
                </a:lnTo>
                <a:cubicBezTo>
                  <a:pt x="20122" y="18298"/>
                  <a:pt x="20099" y="18251"/>
                  <a:pt x="20069" y="18251"/>
                </a:cubicBezTo>
                <a:close/>
                <a:moveTo>
                  <a:pt x="20384" y="18251"/>
                </a:moveTo>
                <a:cubicBezTo>
                  <a:pt x="20355" y="18251"/>
                  <a:pt x="20331" y="18298"/>
                  <a:pt x="20331" y="18356"/>
                </a:cubicBezTo>
                <a:lnTo>
                  <a:pt x="20331" y="18576"/>
                </a:lnTo>
                <a:cubicBezTo>
                  <a:pt x="20331" y="18633"/>
                  <a:pt x="20355" y="18678"/>
                  <a:pt x="20384" y="18678"/>
                </a:cubicBezTo>
                <a:cubicBezTo>
                  <a:pt x="20413" y="18678"/>
                  <a:pt x="20436" y="18633"/>
                  <a:pt x="20436" y="18576"/>
                </a:cubicBezTo>
                <a:lnTo>
                  <a:pt x="20436" y="18356"/>
                </a:lnTo>
                <a:cubicBezTo>
                  <a:pt x="20436" y="18298"/>
                  <a:pt x="20413" y="18251"/>
                  <a:pt x="20384" y="18251"/>
                </a:cubicBezTo>
                <a:close/>
                <a:moveTo>
                  <a:pt x="21234" y="18251"/>
                </a:moveTo>
                <a:cubicBezTo>
                  <a:pt x="21204" y="18251"/>
                  <a:pt x="21181" y="18298"/>
                  <a:pt x="21181" y="18356"/>
                </a:cubicBezTo>
                <a:lnTo>
                  <a:pt x="21181" y="18576"/>
                </a:lnTo>
                <a:cubicBezTo>
                  <a:pt x="21181" y="18633"/>
                  <a:pt x="21204" y="18678"/>
                  <a:pt x="21234" y="18678"/>
                </a:cubicBezTo>
                <a:cubicBezTo>
                  <a:pt x="21263" y="18678"/>
                  <a:pt x="21285" y="18633"/>
                  <a:pt x="21285" y="18576"/>
                </a:cubicBezTo>
                <a:lnTo>
                  <a:pt x="21285" y="18356"/>
                </a:lnTo>
                <a:cubicBezTo>
                  <a:pt x="21285" y="18298"/>
                  <a:pt x="21263" y="18251"/>
                  <a:pt x="21234" y="18251"/>
                </a:cubicBezTo>
                <a:close/>
                <a:moveTo>
                  <a:pt x="21547" y="18251"/>
                </a:moveTo>
                <a:cubicBezTo>
                  <a:pt x="21518" y="18251"/>
                  <a:pt x="21495" y="18298"/>
                  <a:pt x="21495" y="18356"/>
                </a:cubicBezTo>
                <a:lnTo>
                  <a:pt x="21495" y="18576"/>
                </a:lnTo>
                <a:cubicBezTo>
                  <a:pt x="21495" y="18633"/>
                  <a:pt x="21518" y="18678"/>
                  <a:pt x="21547" y="18678"/>
                </a:cubicBezTo>
                <a:cubicBezTo>
                  <a:pt x="21576" y="18678"/>
                  <a:pt x="21600" y="18633"/>
                  <a:pt x="21600" y="18576"/>
                </a:cubicBezTo>
                <a:lnTo>
                  <a:pt x="21600" y="18356"/>
                </a:lnTo>
                <a:cubicBezTo>
                  <a:pt x="21600" y="18298"/>
                  <a:pt x="21576" y="18251"/>
                  <a:pt x="21547" y="18251"/>
                </a:cubicBezTo>
                <a:close/>
                <a:moveTo>
                  <a:pt x="53" y="18981"/>
                </a:moveTo>
                <a:cubicBezTo>
                  <a:pt x="24" y="18981"/>
                  <a:pt x="0" y="19028"/>
                  <a:pt x="0" y="19085"/>
                </a:cubicBezTo>
                <a:lnTo>
                  <a:pt x="0" y="19306"/>
                </a:lnTo>
                <a:cubicBezTo>
                  <a:pt x="0" y="19363"/>
                  <a:pt x="24" y="19408"/>
                  <a:pt x="53" y="19408"/>
                </a:cubicBezTo>
                <a:cubicBezTo>
                  <a:pt x="82" y="19408"/>
                  <a:pt x="106" y="19363"/>
                  <a:pt x="106" y="19306"/>
                </a:cubicBezTo>
                <a:lnTo>
                  <a:pt x="106" y="19085"/>
                </a:lnTo>
                <a:cubicBezTo>
                  <a:pt x="106" y="19028"/>
                  <a:pt x="82" y="18981"/>
                  <a:pt x="53" y="18981"/>
                </a:cubicBezTo>
                <a:close/>
                <a:moveTo>
                  <a:pt x="367" y="18981"/>
                </a:moveTo>
                <a:cubicBezTo>
                  <a:pt x="338" y="18981"/>
                  <a:pt x="315" y="19028"/>
                  <a:pt x="315" y="19085"/>
                </a:cubicBezTo>
                <a:lnTo>
                  <a:pt x="315" y="19306"/>
                </a:lnTo>
                <a:cubicBezTo>
                  <a:pt x="315" y="19363"/>
                  <a:pt x="338" y="19408"/>
                  <a:pt x="367" y="19408"/>
                </a:cubicBezTo>
                <a:cubicBezTo>
                  <a:pt x="397" y="19408"/>
                  <a:pt x="420" y="19363"/>
                  <a:pt x="420" y="19306"/>
                </a:cubicBezTo>
                <a:lnTo>
                  <a:pt x="420" y="19085"/>
                </a:lnTo>
                <a:cubicBezTo>
                  <a:pt x="420" y="19028"/>
                  <a:pt x="397" y="18981"/>
                  <a:pt x="367" y="18981"/>
                </a:cubicBezTo>
                <a:close/>
                <a:moveTo>
                  <a:pt x="1217" y="18981"/>
                </a:moveTo>
                <a:cubicBezTo>
                  <a:pt x="1188" y="18981"/>
                  <a:pt x="1164" y="19028"/>
                  <a:pt x="1164" y="19085"/>
                </a:cubicBezTo>
                <a:lnTo>
                  <a:pt x="1164" y="19306"/>
                </a:lnTo>
                <a:cubicBezTo>
                  <a:pt x="1164" y="19363"/>
                  <a:pt x="1188" y="19408"/>
                  <a:pt x="1217" y="19408"/>
                </a:cubicBezTo>
                <a:cubicBezTo>
                  <a:pt x="1246" y="19408"/>
                  <a:pt x="1270" y="19363"/>
                  <a:pt x="1270" y="19306"/>
                </a:cubicBezTo>
                <a:lnTo>
                  <a:pt x="1270" y="19085"/>
                </a:lnTo>
                <a:cubicBezTo>
                  <a:pt x="1270" y="19028"/>
                  <a:pt x="1246" y="18981"/>
                  <a:pt x="1217" y="18981"/>
                </a:cubicBezTo>
                <a:close/>
                <a:moveTo>
                  <a:pt x="1532" y="18981"/>
                </a:moveTo>
                <a:cubicBezTo>
                  <a:pt x="1503" y="18981"/>
                  <a:pt x="1479" y="19028"/>
                  <a:pt x="1479" y="19085"/>
                </a:cubicBezTo>
                <a:lnTo>
                  <a:pt x="1479" y="19306"/>
                </a:lnTo>
                <a:cubicBezTo>
                  <a:pt x="1479" y="19363"/>
                  <a:pt x="1503" y="19408"/>
                  <a:pt x="1532" y="19408"/>
                </a:cubicBezTo>
                <a:cubicBezTo>
                  <a:pt x="1561" y="19408"/>
                  <a:pt x="1584" y="19363"/>
                  <a:pt x="1584" y="19306"/>
                </a:cubicBezTo>
                <a:lnTo>
                  <a:pt x="1584" y="19085"/>
                </a:lnTo>
                <a:cubicBezTo>
                  <a:pt x="1584" y="19028"/>
                  <a:pt x="1561" y="18981"/>
                  <a:pt x="1532" y="18981"/>
                </a:cubicBezTo>
                <a:close/>
                <a:moveTo>
                  <a:pt x="2380" y="18981"/>
                </a:moveTo>
                <a:cubicBezTo>
                  <a:pt x="2351" y="18981"/>
                  <a:pt x="2329" y="19028"/>
                  <a:pt x="2329" y="19085"/>
                </a:cubicBezTo>
                <a:lnTo>
                  <a:pt x="2329" y="19306"/>
                </a:lnTo>
                <a:cubicBezTo>
                  <a:pt x="2329" y="19363"/>
                  <a:pt x="2351" y="19408"/>
                  <a:pt x="2380" y="19408"/>
                </a:cubicBezTo>
                <a:cubicBezTo>
                  <a:pt x="2409" y="19408"/>
                  <a:pt x="2433" y="19363"/>
                  <a:pt x="2433" y="19306"/>
                </a:cubicBezTo>
                <a:lnTo>
                  <a:pt x="2433" y="19085"/>
                </a:lnTo>
                <a:cubicBezTo>
                  <a:pt x="2433" y="19028"/>
                  <a:pt x="2409" y="18981"/>
                  <a:pt x="2380" y="18981"/>
                </a:cubicBezTo>
                <a:close/>
                <a:moveTo>
                  <a:pt x="2695" y="18981"/>
                </a:moveTo>
                <a:cubicBezTo>
                  <a:pt x="2666" y="18981"/>
                  <a:pt x="2643" y="19028"/>
                  <a:pt x="2643" y="19085"/>
                </a:cubicBezTo>
                <a:lnTo>
                  <a:pt x="2643" y="19306"/>
                </a:lnTo>
                <a:cubicBezTo>
                  <a:pt x="2643" y="19363"/>
                  <a:pt x="2666" y="19408"/>
                  <a:pt x="2695" y="19408"/>
                </a:cubicBezTo>
                <a:cubicBezTo>
                  <a:pt x="2724" y="19408"/>
                  <a:pt x="2748" y="19363"/>
                  <a:pt x="2748" y="19306"/>
                </a:cubicBezTo>
                <a:lnTo>
                  <a:pt x="2748" y="19085"/>
                </a:lnTo>
                <a:cubicBezTo>
                  <a:pt x="2748" y="19028"/>
                  <a:pt x="2724" y="18981"/>
                  <a:pt x="2695" y="18981"/>
                </a:cubicBezTo>
                <a:close/>
                <a:moveTo>
                  <a:pt x="3545" y="18981"/>
                </a:moveTo>
                <a:cubicBezTo>
                  <a:pt x="3516" y="18981"/>
                  <a:pt x="3492" y="19028"/>
                  <a:pt x="3492" y="19085"/>
                </a:cubicBezTo>
                <a:lnTo>
                  <a:pt x="3492" y="19306"/>
                </a:lnTo>
                <a:cubicBezTo>
                  <a:pt x="3492" y="19363"/>
                  <a:pt x="3516" y="19408"/>
                  <a:pt x="3545" y="19408"/>
                </a:cubicBezTo>
                <a:cubicBezTo>
                  <a:pt x="3574" y="19408"/>
                  <a:pt x="3598" y="19363"/>
                  <a:pt x="3598" y="19306"/>
                </a:cubicBezTo>
                <a:lnTo>
                  <a:pt x="3598" y="19085"/>
                </a:lnTo>
                <a:cubicBezTo>
                  <a:pt x="3598" y="19028"/>
                  <a:pt x="3574" y="18981"/>
                  <a:pt x="3545" y="18981"/>
                </a:cubicBezTo>
                <a:close/>
                <a:moveTo>
                  <a:pt x="3859" y="18981"/>
                </a:moveTo>
                <a:cubicBezTo>
                  <a:pt x="3830" y="18981"/>
                  <a:pt x="3806" y="19028"/>
                  <a:pt x="3806" y="19085"/>
                </a:cubicBezTo>
                <a:lnTo>
                  <a:pt x="3806" y="19306"/>
                </a:lnTo>
                <a:cubicBezTo>
                  <a:pt x="3806" y="19363"/>
                  <a:pt x="3830" y="19408"/>
                  <a:pt x="3859" y="19408"/>
                </a:cubicBezTo>
                <a:cubicBezTo>
                  <a:pt x="3888" y="19408"/>
                  <a:pt x="3912" y="19363"/>
                  <a:pt x="3912" y="19306"/>
                </a:cubicBezTo>
                <a:lnTo>
                  <a:pt x="3912" y="19085"/>
                </a:lnTo>
                <a:cubicBezTo>
                  <a:pt x="3912" y="19028"/>
                  <a:pt x="3888" y="18981"/>
                  <a:pt x="3859" y="18981"/>
                </a:cubicBezTo>
                <a:close/>
                <a:moveTo>
                  <a:pt x="4709" y="18981"/>
                </a:moveTo>
                <a:cubicBezTo>
                  <a:pt x="4680" y="18981"/>
                  <a:pt x="4656" y="19028"/>
                  <a:pt x="4656" y="19085"/>
                </a:cubicBezTo>
                <a:lnTo>
                  <a:pt x="4656" y="19306"/>
                </a:lnTo>
                <a:cubicBezTo>
                  <a:pt x="4656" y="19363"/>
                  <a:pt x="4680" y="19408"/>
                  <a:pt x="4709" y="19408"/>
                </a:cubicBezTo>
                <a:cubicBezTo>
                  <a:pt x="4738" y="19408"/>
                  <a:pt x="4762" y="19363"/>
                  <a:pt x="4762" y="19306"/>
                </a:cubicBezTo>
                <a:lnTo>
                  <a:pt x="4762" y="19085"/>
                </a:lnTo>
                <a:cubicBezTo>
                  <a:pt x="4762" y="19028"/>
                  <a:pt x="4738" y="18981"/>
                  <a:pt x="4709" y="18981"/>
                </a:cubicBezTo>
                <a:close/>
                <a:moveTo>
                  <a:pt x="5023" y="18981"/>
                </a:moveTo>
                <a:cubicBezTo>
                  <a:pt x="4994" y="18981"/>
                  <a:pt x="4970" y="19028"/>
                  <a:pt x="4970" y="19085"/>
                </a:cubicBezTo>
                <a:lnTo>
                  <a:pt x="4970" y="19306"/>
                </a:lnTo>
                <a:cubicBezTo>
                  <a:pt x="4970" y="19363"/>
                  <a:pt x="4994" y="19408"/>
                  <a:pt x="5023" y="19408"/>
                </a:cubicBezTo>
                <a:cubicBezTo>
                  <a:pt x="5053" y="19408"/>
                  <a:pt x="5076" y="19363"/>
                  <a:pt x="5076" y="19306"/>
                </a:cubicBezTo>
                <a:lnTo>
                  <a:pt x="5076" y="19085"/>
                </a:lnTo>
                <a:cubicBezTo>
                  <a:pt x="5076" y="19028"/>
                  <a:pt x="5053" y="18981"/>
                  <a:pt x="5023" y="18981"/>
                </a:cubicBezTo>
                <a:close/>
                <a:moveTo>
                  <a:pt x="5873" y="18981"/>
                </a:moveTo>
                <a:cubicBezTo>
                  <a:pt x="5844" y="18981"/>
                  <a:pt x="5820" y="19028"/>
                  <a:pt x="5820" y="19085"/>
                </a:cubicBezTo>
                <a:lnTo>
                  <a:pt x="5820" y="19306"/>
                </a:lnTo>
                <a:cubicBezTo>
                  <a:pt x="5820" y="19363"/>
                  <a:pt x="5844" y="19408"/>
                  <a:pt x="5873" y="19408"/>
                </a:cubicBezTo>
                <a:cubicBezTo>
                  <a:pt x="5902" y="19408"/>
                  <a:pt x="5926" y="19363"/>
                  <a:pt x="5926" y="19306"/>
                </a:cubicBezTo>
                <a:lnTo>
                  <a:pt x="5926" y="19085"/>
                </a:lnTo>
                <a:cubicBezTo>
                  <a:pt x="5926" y="19028"/>
                  <a:pt x="5902" y="18981"/>
                  <a:pt x="5873" y="18981"/>
                </a:cubicBezTo>
                <a:close/>
                <a:moveTo>
                  <a:pt x="6188" y="18981"/>
                </a:moveTo>
                <a:cubicBezTo>
                  <a:pt x="6159" y="18981"/>
                  <a:pt x="6135" y="19028"/>
                  <a:pt x="6135" y="19085"/>
                </a:cubicBezTo>
                <a:lnTo>
                  <a:pt x="6135" y="19306"/>
                </a:lnTo>
                <a:cubicBezTo>
                  <a:pt x="6135" y="19363"/>
                  <a:pt x="6159" y="19408"/>
                  <a:pt x="6188" y="19408"/>
                </a:cubicBezTo>
                <a:cubicBezTo>
                  <a:pt x="6217" y="19408"/>
                  <a:pt x="6240" y="19363"/>
                  <a:pt x="6240" y="19306"/>
                </a:cubicBezTo>
                <a:lnTo>
                  <a:pt x="6240" y="19085"/>
                </a:lnTo>
                <a:cubicBezTo>
                  <a:pt x="6240" y="19028"/>
                  <a:pt x="6217" y="18981"/>
                  <a:pt x="6188" y="18981"/>
                </a:cubicBezTo>
                <a:close/>
                <a:moveTo>
                  <a:pt x="7036" y="18981"/>
                </a:moveTo>
                <a:cubicBezTo>
                  <a:pt x="7007" y="18981"/>
                  <a:pt x="6984" y="19028"/>
                  <a:pt x="6984" y="19085"/>
                </a:cubicBezTo>
                <a:lnTo>
                  <a:pt x="6984" y="19306"/>
                </a:lnTo>
                <a:cubicBezTo>
                  <a:pt x="6984" y="19363"/>
                  <a:pt x="7007" y="19408"/>
                  <a:pt x="7036" y="19408"/>
                </a:cubicBezTo>
                <a:cubicBezTo>
                  <a:pt x="7065" y="19408"/>
                  <a:pt x="7089" y="19363"/>
                  <a:pt x="7089" y="19306"/>
                </a:cubicBezTo>
                <a:lnTo>
                  <a:pt x="7089" y="19085"/>
                </a:lnTo>
                <a:cubicBezTo>
                  <a:pt x="7089" y="19028"/>
                  <a:pt x="7065" y="18981"/>
                  <a:pt x="7036" y="18981"/>
                </a:cubicBezTo>
                <a:close/>
                <a:moveTo>
                  <a:pt x="7351" y="18981"/>
                </a:moveTo>
                <a:cubicBezTo>
                  <a:pt x="7322" y="18981"/>
                  <a:pt x="7299" y="19028"/>
                  <a:pt x="7299" y="19085"/>
                </a:cubicBezTo>
                <a:lnTo>
                  <a:pt x="7299" y="19306"/>
                </a:lnTo>
                <a:cubicBezTo>
                  <a:pt x="7299" y="19363"/>
                  <a:pt x="7322" y="19408"/>
                  <a:pt x="7351" y="19408"/>
                </a:cubicBezTo>
                <a:cubicBezTo>
                  <a:pt x="7380" y="19408"/>
                  <a:pt x="7404" y="19363"/>
                  <a:pt x="7404" y="19306"/>
                </a:cubicBezTo>
                <a:lnTo>
                  <a:pt x="7404" y="19085"/>
                </a:lnTo>
                <a:cubicBezTo>
                  <a:pt x="7404" y="19028"/>
                  <a:pt x="7380" y="18981"/>
                  <a:pt x="7351" y="18981"/>
                </a:cubicBezTo>
                <a:close/>
                <a:moveTo>
                  <a:pt x="8201" y="18981"/>
                </a:moveTo>
                <a:cubicBezTo>
                  <a:pt x="8171" y="18981"/>
                  <a:pt x="8148" y="19028"/>
                  <a:pt x="8148" y="19085"/>
                </a:cubicBezTo>
                <a:lnTo>
                  <a:pt x="8148" y="19306"/>
                </a:lnTo>
                <a:cubicBezTo>
                  <a:pt x="8148" y="19363"/>
                  <a:pt x="8171" y="19408"/>
                  <a:pt x="8201" y="19408"/>
                </a:cubicBezTo>
                <a:cubicBezTo>
                  <a:pt x="8230" y="19408"/>
                  <a:pt x="8254" y="19363"/>
                  <a:pt x="8254" y="19306"/>
                </a:cubicBezTo>
                <a:lnTo>
                  <a:pt x="8254" y="19085"/>
                </a:lnTo>
                <a:cubicBezTo>
                  <a:pt x="8254" y="19028"/>
                  <a:pt x="8230" y="18981"/>
                  <a:pt x="8201" y="18981"/>
                </a:cubicBezTo>
                <a:close/>
                <a:moveTo>
                  <a:pt x="8515" y="18981"/>
                </a:moveTo>
                <a:cubicBezTo>
                  <a:pt x="8486" y="18981"/>
                  <a:pt x="8462" y="19028"/>
                  <a:pt x="8462" y="19085"/>
                </a:cubicBezTo>
                <a:lnTo>
                  <a:pt x="8462" y="19306"/>
                </a:lnTo>
                <a:cubicBezTo>
                  <a:pt x="8462" y="19363"/>
                  <a:pt x="8486" y="19408"/>
                  <a:pt x="8515" y="19408"/>
                </a:cubicBezTo>
                <a:cubicBezTo>
                  <a:pt x="8544" y="19408"/>
                  <a:pt x="8568" y="19363"/>
                  <a:pt x="8568" y="19306"/>
                </a:cubicBezTo>
                <a:lnTo>
                  <a:pt x="8568" y="19085"/>
                </a:lnTo>
                <a:cubicBezTo>
                  <a:pt x="8568" y="19028"/>
                  <a:pt x="8544" y="18981"/>
                  <a:pt x="8515" y="18981"/>
                </a:cubicBezTo>
                <a:close/>
                <a:moveTo>
                  <a:pt x="9365" y="18981"/>
                </a:moveTo>
                <a:cubicBezTo>
                  <a:pt x="9336" y="18981"/>
                  <a:pt x="9312" y="19028"/>
                  <a:pt x="9312" y="19085"/>
                </a:cubicBezTo>
                <a:lnTo>
                  <a:pt x="9312" y="19306"/>
                </a:lnTo>
                <a:cubicBezTo>
                  <a:pt x="9312" y="19363"/>
                  <a:pt x="9336" y="19408"/>
                  <a:pt x="9365" y="19408"/>
                </a:cubicBezTo>
                <a:cubicBezTo>
                  <a:pt x="9394" y="19408"/>
                  <a:pt x="9418" y="19363"/>
                  <a:pt x="9418" y="19306"/>
                </a:cubicBezTo>
                <a:lnTo>
                  <a:pt x="9418" y="19085"/>
                </a:lnTo>
                <a:cubicBezTo>
                  <a:pt x="9418" y="19028"/>
                  <a:pt x="9394" y="18981"/>
                  <a:pt x="9365" y="18981"/>
                </a:cubicBezTo>
                <a:close/>
                <a:moveTo>
                  <a:pt x="9679" y="18981"/>
                </a:moveTo>
                <a:cubicBezTo>
                  <a:pt x="9650" y="18981"/>
                  <a:pt x="9626" y="19028"/>
                  <a:pt x="9626" y="19085"/>
                </a:cubicBezTo>
                <a:lnTo>
                  <a:pt x="9626" y="19306"/>
                </a:lnTo>
                <a:cubicBezTo>
                  <a:pt x="9626" y="19363"/>
                  <a:pt x="9650" y="19408"/>
                  <a:pt x="9679" y="19408"/>
                </a:cubicBezTo>
                <a:cubicBezTo>
                  <a:pt x="9708" y="19408"/>
                  <a:pt x="9732" y="19363"/>
                  <a:pt x="9732" y="19306"/>
                </a:cubicBezTo>
                <a:lnTo>
                  <a:pt x="9732" y="19085"/>
                </a:lnTo>
                <a:cubicBezTo>
                  <a:pt x="9732" y="19028"/>
                  <a:pt x="9708" y="18981"/>
                  <a:pt x="9679" y="18981"/>
                </a:cubicBezTo>
                <a:close/>
                <a:moveTo>
                  <a:pt x="10529" y="18981"/>
                </a:moveTo>
                <a:cubicBezTo>
                  <a:pt x="10500" y="18981"/>
                  <a:pt x="10476" y="19028"/>
                  <a:pt x="10476" y="19085"/>
                </a:cubicBezTo>
                <a:lnTo>
                  <a:pt x="10476" y="19306"/>
                </a:lnTo>
                <a:cubicBezTo>
                  <a:pt x="10476" y="19363"/>
                  <a:pt x="10500" y="19408"/>
                  <a:pt x="10529" y="19408"/>
                </a:cubicBezTo>
                <a:cubicBezTo>
                  <a:pt x="10558" y="19408"/>
                  <a:pt x="10582" y="19363"/>
                  <a:pt x="10582" y="19306"/>
                </a:cubicBezTo>
                <a:lnTo>
                  <a:pt x="10582" y="19085"/>
                </a:lnTo>
                <a:cubicBezTo>
                  <a:pt x="10582" y="19028"/>
                  <a:pt x="10558" y="18981"/>
                  <a:pt x="10529" y="18981"/>
                </a:cubicBezTo>
                <a:close/>
                <a:moveTo>
                  <a:pt x="10844" y="18981"/>
                </a:moveTo>
                <a:cubicBezTo>
                  <a:pt x="10814" y="18981"/>
                  <a:pt x="10791" y="19028"/>
                  <a:pt x="10791" y="19085"/>
                </a:cubicBezTo>
                <a:lnTo>
                  <a:pt x="10791" y="19306"/>
                </a:lnTo>
                <a:cubicBezTo>
                  <a:pt x="10791" y="19363"/>
                  <a:pt x="10814" y="19408"/>
                  <a:pt x="10844" y="19408"/>
                </a:cubicBezTo>
                <a:cubicBezTo>
                  <a:pt x="10873" y="19408"/>
                  <a:pt x="10895" y="19363"/>
                  <a:pt x="10895" y="19306"/>
                </a:cubicBezTo>
                <a:lnTo>
                  <a:pt x="10895" y="19085"/>
                </a:lnTo>
                <a:cubicBezTo>
                  <a:pt x="10895" y="19028"/>
                  <a:pt x="10873" y="18981"/>
                  <a:pt x="10844" y="18981"/>
                </a:cubicBezTo>
                <a:close/>
                <a:moveTo>
                  <a:pt x="11692" y="18981"/>
                </a:moveTo>
                <a:cubicBezTo>
                  <a:pt x="11663" y="18981"/>
                  <a:pt x="11640" y="19028"/>
                  <a:pt x="11640" y="19085"/>
                </a:cubicBezTo>
                <a:lnTo>
                  <a:pt x="11640" y="19306"/>
                </a:lnTo>
                <a:cubicBezTo>
                  <a:pt x="11640" y="19363"/>
                  <a:pt x="11663" y="19408"/>
                  <a:pt x="11692" y="19408"/>
                </a:cubicBezTo>
                <a:cubicBezTo>
                  <a:pt x="11721" y="19408"/>
                  <a:pt x="11745" y="19363"/>
                  <a:pt x="11745" y="19306"/>
                </a:cubicBezTo>
                <a:lnTo>
                  <a:pt x="11745" y="19085"/>
                </a:lnTo>
                <a:cubicBezTo>
                  <a:pt x="11745" y="19028"/>
                  <a:pt x="11721" y="18981"/>
                  <a:pt x="11692" y="18981"/>
                </a:cubicBezTo>
                <a:close/>
                <a:moveTo>
                  <a:pt x="12007" y="18981"/>
                </a:moveTo>
                <a:cubicBezTo>
                  <a:pt x="11978" y="18981"/>
                  <a:pt x="11955" y="19028"/>
                  <a:pt x="11955" y="19085"/>
                </a:cubicBezTo>
                <a:lnTo>
                  <a:pt x="11955" y="19306"/>
                </a:lnTo>
                <a:cubicBezTo>
                  <a:pt x="11955" y="19363"/>
                  <a:pt x="11978" y="19408"/>
                  <a:pt x="12007" y="19408"/>
                </a:cubicBezTo>
                <a:cubicBezTo>
                  <a:pt x="12036" y="19408"/>
                  <a:pt x="12060" y="19363"/>
                  <a:pt x="12060" y="19306"/>
                </a:cubicBezTo>
                <a:lnTo>
                  <a:pt x="12060" y="19085"/>
                </a:lnTo>
                <a:cubicBezTo>
                  <a:pt x="12060" y="19028"/>
                  <a:pt x="12036" y="18981"/>
                  <a:pt x="12007" y="18981"/>
                </a:cubicBezTo>
                <a:close/>
                <a:moveTo>
                  <a:pt x="12856" y="18981"/>
                </a:moveTo>
                <a:cubicBezTo>
                  <a:pt x="12827" y="18981"/>
                  <a:pt x="12804" y="19028"/>
                  <a:pt x="12804" y="19085"/>
                </a:cubicBezTo>
                <a:lnTo>
                  <a:pt x="12804" y="19306"/>
                </a:lnTo>
                <a:cubicBezTo>
                  <a:pt x="12804" y="19363"/>
                  <a:pt x="12827" y="19408"/>
                  <a:pt x="12856" y="19408"/>
                </a:cubicBezTo>
                <a:cubicBezTo>
                  <a:pt x="12886" y="19408"/>
                  <a:pt x="12909" y="19363"/>
                  <a:pt x="12909" y="19306"/>
                </a:cubicBezTo>
                <a:lnTo>
                  <a:pt x="12909" y="19085"/>
                </a:lnTo>
                <a:cubicBezTo>
                  <a:pt x="12909" y="19028"/>
                  <a:pt x="12886" y="18981"/>
                  <a:pt x="12856" y="18981"/>
                </a:cubicBezTo>
                <a:close/>
                <a:moveTo>
                  <a:pt x="13171" y="18981"/>
                </a:moveTo>
                <a:cubicBezTo>
                  <a:pt x="13142" y="18981"/>
                  <a:pt x="13118" y="19028"/>
                  <a:pt x="13118" y="19085"/>
                </a:cubicBezTo>
                <a:lnTo>
                  <a:pt x="13118" y="19306"/>
                </a:lnTo>
                <a:cubicBezTo>
                  <a:pt x="13118" y="19363"/>
                  <a:pt x="13142" y="19408"/>
                  <a:pt x="13171" y="19408"/>
                </a:cubicBezTo>
                <a:cubicBezTo>
                  <a:pt x="13200" y="19408"/>
                  <a:pt x="13224" y="19363"/>
                  <a:pt x="13224" y="19306"/>
                </a:cubicBezTo>
                <a:lnTo>
                  <a:pt x="13224" y="19085"/>
                </a:lnTo>
                <a:cubicBezTo>
                  <a:pt x="13224" y="19028"/>
                  <a:pt x="13200" y="18981"/>
                  <a:pt x="13171" y="18981"/>
                </a:cubicBezTo>
                <a:close/>
                <a:moveTo>
                  <a:pt x="14021" y="18981"/>
                </a:moveTo>
                <a:cubicBezTo>
                  <a:pt x="13992" y="18981"/>
                  <a:pt x="13968" y="19028"/>
                  <a:pt x="13968" y="19085"/>
                </a:cubicBezTo>
                <a:lnTo>
                  <a:pt x="13968" y="19306"/>
                </a:lnTo>
                <a:cubicBezTo>
                  <a:pt x="13968" y="19363"/>
                  <a:pt x="13992" y="19408"/>
                  <a:pt x="14021" y="19408"/>
                </a:cubicBezTo>
                <a:cubicBezTo>
                  <a:pt x="14050" y="19408"/>
                  <a:pt x="14074" y="19363"/>
                  <a:pt x="14074" y="19306"/>
                </a:cubicBezTo>
                <a:lnTo>
                  <a:pt x="14074" y="19085"/>
                </a:lnTo>
                <a:cubicBezTo>
                  <a:pt x="14074" y="19028"/>
                  <a:pt x="14050" y="18981"/>
                  <a:pt x="14021" y="18981"/>
                </a:cubicBezTo>
                <a:close/>
                <a:moveTo>
                  <a:pt x="14335" y="18981"/>
                </a:moveTo>
                <a:cubicBezTo>
                  <a:pt x="14306" y="18981"/>
                  <a:pt x="14282" y="19028"/>
                  <a:pt x="14282" y="19085"/>
                </a:cubicBezTo>
                <a:lnTo>
                  <a:pt x="14282" y="19306"/>
                </a:lnTo>
                <a:cubicBezTo>
                  <a:pt x="14282" y="19363"/>
                  <a:pt x="14306" y="19408"/>
                  <a:pt x="14335" y="19408"/>
                </a:cubicBezTo>
                <a:cubicBezTo>
                  <a:pt x="14364" y="19408"/>
                  <a:pt x="14388" y="19363"/>
                  <a:pt x="14388" y="19306"/>
                </a:cubicBezTo>
                <a:lnTo>
                  <a:pt x="14388" y="19085"/>
                </a:lnTo>
                <a:cubicBezTo>
                  <a:pt x="14388" y="19028"/>
                  <a:pt x="14364" y="18981"/>
                  <a:pt x="14335" y="18981"/>
                </a:cubicBezTo>
                <a:close/>
                <a:moveTo>
                  <a:pt x="15185" y="18981"/>
                </a:moveTo>
                <a:cubicBezTo>
                  <a:pt x="15156" y="18981"/>
                  <a:pt x="15132" y="19028"/>
                  <a:pt x="15132" y="19085"/>
                </a:cubicBezTo>
                <a:lnTo>
                  <a:pt x="15132" y="19306"/>
                </a:lnTo>
                <a:cubicBezTo>
                  <a:pt x="15132" y="19363"/>
                  <a:pt x="15156" y="19408"/>
                  <a:pt x="15185" y="19408"/>
                </a:cubicBezTo>
                <a:cubicBezTo>
                  <a:pt x="15214" y="19408"/>
                  <a:pt x="15237" y="19363"/>
                  <a:pt x="15237" y="19306"/>
                </a:cubicBezTo>
                <a:lnTo>
                  <a:pt x="15237" y="19085"/>
                </a:lnTo>
                <a:cubicBezTo>
                  <a:pt x="15237" y="19028"/>
                  <a:pt x="15214" y="18981"/>
                  <a:pt x="15185" y="18981"/>
                </a:cubicBezTo>
                <a:close/>
                <a:moveTo>
                  <a:pt x="15500" y="18981"/>
                </a:moveTo>
                <a:cubicBezTo>
                  <a:pt x="15470" y="18981"/>
                  <a:pt x="15447" y="19028"/>
                  <a:pt x="15447" y="19085"/>
                </a:cubicBezTo>
                <a:lnTo>
                  <a:pt x="15447" y="19306"/>
                </a:lnTo>
                <a:cubicBezTo>
                  <a:pt x="15447" y="19363"/>
                  <a:pt x="15470" y="19408"/>
                  <a:pt x="15500" y="19408"/>
                </a:cubicBezTo>
                <a:cubicBezTo>
                  <a:pt x="15529" y="19408"/>
                  <a:pt x="15551" y="19363"/>
                  <a:pt x="15551" y="19306"/>
                </a:cubicBezTo>
                <a:lnTo>
                  <a:pt x="15551" y="19085"/>
                </a:lnTo>
                <a:cubicBezTo>
                  <a:pt x="15551" y="19028"/>
                  <a:pt x="15529" y="18981"/>
                  <a:pt x="15500" y="18981"/>
                </a:cubicBezTo>
                <a:close/>
                <a:moveTo>
                  <a:pt x="16349" y="18981"/>
                </a:moveTo>
                <a:cubicBezTo>
                  <a:pt x="16320" y="18981"/>
                  <a:pt x="16296" y="19028"/>
                  <a:pt x="16296" y="19085"/>
                </a:cubicBezTo>
                <a:lnTo>
                  <a:pt x="16296" y="19306"/>
                </a:lnTo>
                <a:cubicBezTo>
                  <a:pt x="16296" y="19363"/>
                  <a:pt x="16320" y="19408"/>
                  <a:pt x="16349" y="19408"/>
                </a:cubicBezTo>
                <a:cubicBezTo>
                  <a:pt x="16378" y="19408"/>
                  <a:pt x="16401" y="19363"/>
                  <a:pt x="16401" y="19306"/>
                </a:cubicBezTo>
                <a:lnTo>
                  <a:pt x="16401" y="19085"/>
                </a:lnTo>
                <a:cubicBezTo>
                  <a:pt x="16401" y="19028"/>
                  <a:pt x="16378" y="18981"/>
                  <a:pt x="16349" y="18981"/>
                </a:cubicBezTo>
                <a:close/>
                <a:moveTo>
                  <a:pt x="16663" y="18981"/>
                </a:moveTo>
                <a:cubicBezTo>
                  <a:pt x="16634" y="18981"/>
                  <a:pt x="16611" y="19028"/>
                  <a:pt x="16611" y="19085"/>
                </a:cubicBezTo>
                <a:lnTo>
                  <a:pt x="16611" y="19306"/>
                </a:lnTo>
                <a:cubicBezTo>
                  <a:pt x="16611" y="19363"/>
                  <a:pt x="16634" y="19408"/>
                  <a:pt x="16663" y="19408"/>
                </a:cubicBezTo>
                <a:cubicBezTo>
                  <a:pt x="16692" y="19408"/>
                  <a:pt x="16716" y="19363"/>
                  <a:pt x="16716" y="19306"/>
                </a:cubicBezTo>
                <a:lnTo>
                  <a:pt x="16716" y="19085"/>
                </a:lnTo>
                <a:cubicBezTo>
                  <a:pt x="16716" y="19028"/>
                  <a:pt x="16692" y="18981"/>
                  <a:pt x="16663" y="18981"/>
                </a:cubicBezTo>
                <a:close/>
                <a:moveTo>
                  <a:pt x="17512" y="18981"/>
                </a:moveTo>
                <a:cubicBezTo>
                  <a:pt x="17483" y="18981"/>
                  <a:pt x="17459" y="19028"/>
                  <a:pt x="17459" y="19085"/>
                </a:cubicBezTo>
                <a:lnTo>
                  <a:pt x="17459" y="19306"/>
                </a:lnTo>
                <a:cubicBezTo>
                  <a:pt x="17459" y="19363"/>
                  <a:pt x="17483" y="19408"/>
                  <a:pt x="17512" y="19408"/>
                </a:cubicBezTo>
                <a:cubicBezTo>
                  <a:pt x="17541" y="19408"/>
                  <a:pt x="17565" y="19363"/>
                  <a:pt x="17565" y="19306"/>
                </a:cubicBezTo>
                <a:lnTo>
                  <a:pt x="17565" y="19085"/>
                </a:lnTo>
                <a:cubicBezTo>
                  <a:pt x="17565" y="19028"/>
                  <a:pt x="17541" y="18981"/>
                  <a:pt x="17512" y="18981"/>
                </a:cubicBezTo>
                <a:close/>
                <a:moveTo>
                  <a:pt x="17827" y="18981"/>
                </a:moveTo>
                <a:cubicBezTo>
                  <a:pt x="17798" y="18981"/>
                  <a:pt x="17774" y="19028"/>
                  <a:pt x="17774" y="19085"/>
                </a:cubicBezTo>
                <a:lnTo>
                  <a:pt x="17774" y="19306"/>
                </a:lnTo>
                <a:cubicBezTo>
                  <a:pt x="17774" y="19363"/>
                  <a:pt x="17798" y="19408"/>
                  <a:pt x="17827" y="19408"/>
                </a:cubicBezTo>
                <a:cubicBezTo>
                  <a:pt x="17856" y="19408"/>
                  <a:pt x="17880" y="19363"/>
                  <a:pt x="17880" y="19306"/>
                </a:cubicBezTo>
                <a:lnTo>
                  <a:pt x="17880" y="19085"/>
                </a:lnTo>
                <a:cubicBezTo>
                  <a:pt x="17880" y="19028"/>
                  <a:pt x="17856" y="18981"/>
                  <a:pt x="17827" y="18981"/>
                </a:cubicBezTo>
                <a:close/>
                <a:moveTo>
                  <a:pt x="18677" y="18981"/>
                </a:moveTo>
                <a:cubicBezTo>
                  <a:pt x="18648" y="18981"/>
                  <a:pt x="18624" y="19028"/>
                  <a:pt x="18624" y="19085"/>
                </a:cubicBezTo>
                <a:lnTo>
                  <a:pt x="18624" y="19306"/>
                </a:lnTo>
                <a:cubicBezTo>
                  <a:pt x="18624" y="19363"/>
                  <a:pt x="18648" y="19408"/>
                  <a:pt x="18677" y="19408"/>
                </a:cubicBezTo>
                <a:cubicBezTo>
                  <a:pt x="18706" y="19408"/>
                  <a:pt x="18730" y="19363"/>
                  <a:pt x="18730" y="19306"/>
                </a:cubicBezTo>
                <a:lnTo>
                  <a:pt x="18730" y="19085"/>
                </a:lnTo>
                <a:cubicBezTo>
                  <a:pt x="18730" y="19028"/>
                  <a:pt x="18706" y="18981"/>
                  <a:pt x="18677" y="18981"/>
                </a:cubicBezTo>
                <a:close/>
                <a:moveTo>
                  <a:pt x="18991" y="18981"/>
                </a:moveTo>
                <a:cubicBezTo>
                  <a:pt x="18962" y="18981"/>
                  <a:pt x="18938" y="19028"/>
                  <a:pt x="18938" y="19085"/>
                </a:cubicBezTo>
                <a:lnTo>
                  <a:pt x="18938" y="19306"/>
                </a:lnTo>
                <a:cubicBezTo>
                  <a:pt x="18938" y="19363"/>
                  <a:pt x="18962" y="19408"/>
                  <a:pt x="18991" y="19408"/>
                </a:cubicBezTo>
                <a:cubicBezTo>
                  <a:pt x="19020" y="19408"/>
                  <a:pt x="19044" y="19363"/>
                  <a:pt x="19044" y="19306"/>
                </a:cubicBezTo>
                <a:lnTo>
                  <a:pt x="19044" y="19085"/>
                </a:lnTo>
                <a:cubicBezTo>
                  <a:pt x="19044" y="19028"/>
                  <a:pt x="19020" y="18981"/>
                  <a:pt x="18991" y="18981"/>
                </a:cubicBezTo>
                <a:close/>
                <a:moveTo>
                  <a:pt x="19841" y="18981"/>
                </a:moveTo>
                <a:cubicBezTo>
                  <a:pt x="19812" y="18981"/>
                  <a:pt x="19788" y="19028"/>
                  <a:pt x="19788" y="19085"/>
                </a:cubicBezTo>
                <a:lnTo>
                  <a:pt x="19788" y="19306"/>
                </a:lnTo>
                <a:cubicBezTo>
                  <a:pt x="19788" y="19363"/>
                  <a:pt x="19812" y="19408"/>
                  <a:pt x="19841" y="19408"/>
                </a:cubicBezTo>
                <a:cubicBezTo>
                  <a:pt x="19870" y="19408"/>
                  <a:pt x="19894" y="19363"/>
                  <a:pt x="19894" y="19306"/>
                </a:cubicBezTo>
                <a:lnTo>
                  <a:pt x="19894" y="19085"/>
                </a:lnTo>
                <a:cubicBezTo>
                  <a:pt x="19894" y="19028"/>
                  <a:pt x="19870" y="18981"/>
                  <a:pt x="19841" y="18981"/>
                </a:cubicBezTo>
                <a:close/>
                <a:moveTo>
                  <a:pt x="20155" y="18981"/>
                </a:moveTo>
                <a:cubicBezTo>
                  <a:pt x="20126" y="18981"/>
                  <a:pt x="20102" y="19028"/>
                  <a:pt x="20102" y="19085"/>
                </a:cubicBezTo>
                <a:lnTo>
                  <a:pt x="20102" y="19306"/>
                </a:lnTo>
                <a:cubicBezTo>
                  <a:pt x="20102" y="19363"/>
                  <a:pt x="20126" y="19408"/>
                  <a:pt x="20155" y="19408"/>
                </a:cubicBezTo>
                <a:cubicBezTo>
                  <a:pt x="20184" y="19408"/>
                  <a:pt x="20207" y="19363"/>
                  <a:pt x="20207" y="19306"/>
                </a:cubicBezTo>
                <a:lnTo>
                  <a:pt x="20207" y="19085"/>
                </a:lnTo>
                <a:cubicBezTo>
                  <a:pt x="20207" y="19028"/>
                  <a:pt x="20184" y="18981"/>
                  <a:pt x="20155" y="18981"/>
                </a:cubicBezTo>
                <a:close/>
                <a:moveTo>
                  <a:pt x="21004" y="18981"/>
                </a:moveTo>
                <a:cubicBezTo>
                  <a:pt x="20975" y="18981"/>
                  <a:pt x="20952" y="19028"/>
                  <a:pt x="20952" y="19085"/>
                </a:cubicBezTo>
                <a:lnTo>
                  <a:pt x="20952" y="19306"/>
                </a:lnTo>
                <a:cubicBezTo>
                  <a:pt x="20952" y="19363"/>
                  <a:pt x="20975" y="19408"/>
                  <a:pt x="21004" y="19408"/>
                </a:cubicBezTo>
                <a:cubicBezTo>
                  <a:pt x="21033" y="19408"/>
                  <a:pt x="21057" y="19363"/>
                  <a:pt x="21057" y="19306"/>
                </a:cubicBezTo>
                <a:lnTo>
                  <a:pt x="21057" y="19085"/>
                </a:lnTo>
                <a:cubicBezTo>
                  <a:pt x="21057" y="19028"/>
                  <a:pt x="21033" y="18981"/>
                  <a:pt x="21004" y="18981"/>
                </a:cubicBezTo>
                <a:close/>
                <a:moveTo>
                  <a:pt x="21319" y="18981"/>
                </a:moveTo>
                <a:cubicBezTo>
                  <a:pt x="21289" y="18981"/>
                  <a:pt x="21267" y="19028"/>
                  <a:pt x="21267" y="19085"/>
                </a:cubicBezTo>
                <a:lnTo>
                  <a:pt x="21267" y="19306"/>
                </a:lnTo>
                <a:cubicBezTo>
                  <a:pt x="21267" y="19363"/>
                  <a:pt x="21289" y="19408"/>
                  <a:pt x="21319" y="19408"/>
                </a:cubicBezTo>
                <a:cubicBezTo>
                  <a:pt x="21348" y="19408"/>
                  <a:pt x="21372" y="19363"/>
                  <a:pt x="21372" y="19306"/>
                </a:cubicBezTo>
                <a:lnTo>
                  <a:pt x="21372" y="19085"/>
                </a:lnTo>
                <a:cubicBezTo>
                  <a:pt x="21372" y="19028"/>
                  <a:pt x="21348" y="18981"/>
                  <a:pt x="21319" y="18981"/>
                </a:cubicBezTo>
                <a:close/>
                <a:moveTo>
                  <a:pt x="281" y="19711"/>
                </a:moveTo>
                <a:cubicBezTo>
                  <a:pt x="252" y="19711"/>
                  <a:pt x="228" y="19758"/>
                  <a:pt x="228" y="19815"/>
                </a:cubicBezTo>
                <a:lnTo>
                  <a:pt x="228" y="20036"/>
                </a:lnTo>
                <a:cubicBezTo>
                  <a:pt x="228" y="20093"/>
                  <a:pt x="252" y="20138"/>
                  <a:pt x="281" y="20138"/>
                </a:cubicBezTo>
                <a:cubicBezTo>
                  <a:pt x="311" y="20138"/>
                  <a:pt x="334" y="20093"/>
                  <a:pt x="334" y="20036"/>
                </a:cubicBezTo>
                <a:lnTo>
                  <a:pt x="334" y="19815"/>
                </a:lnTo>
                <a:cubicBezTo>
                  <a:pt x="334" y="19758"/>
                  <a:pt x="311" y="19711"/>
                  <a:pt x="281" y="19711"/>
                </a:cubicBezTo>
                <a:close/>
                <a:moveTo>
                  <a:pt x="596" y="19711"/>
                </a:moveTo>
                <a:cubicBezTo>
                  <a:pt x="567" y="19711"/>
                  <a:pt x="543" y="19758"/>
                  <a:pt x="543" y="19815"/>
                </a:cubicBezTo>
                <a:lnTo>
                  <a:pt x="543" y="20036"/>
                </a:lnTo>
                <a:cubicBezTo>
                  <a:pt x="543" y="20093"/>
                  <a:pt x="567" y="20138"/>
                  <a:pt x="596" y="20138"/>
                </a:cubicBezTo>
                <a:cubicBezTo>
                  <a:pt x="625" y="20138"/>
                  <a:pt x="649" y="20093"/>
                  <a:pt x="649" y="20036"/>
                </a:cubicBezTo>
                <a:lnTo>
                  <a:pt x="649" y="19815"/>
                </a:lnTo>
                <a:cubicBezTo>
                  <a:pt x="649" y="19758"/>
                  <a:pt x="625" y="19711"/>
                  <a:pt x="596" y="19711"/>
                </a:cubicBezTo>
                <a:close/>
                <a:moveTo>
                  <a:pt x="1446" y="19711"/>
                </a:moveTo>
                <a:cubicBezTo>
                  <a:pt x="1417" y="19711"/>
                  <a:pt x="1393" y="19758"/>
                  <a:pt x="1393" y="19815"/>
                </a:cubicBezTo>
                <a:lnTo>
                  <a:pt x="1393" y="20036"/>
                </a:lnTo>
                <a:cubicBezTo>
                  <a:pt x="1393" y="20093"/>
                  <a:pt x="1417" y="20138"/>
                  <a:pt x="1446" y="20138"/>
                </a:cubicBezTo>
                <a:cubicBezTo>
                  <a:pt x="1475" y="20138"/>
                  <a:pt x="1499" y="20093"/>
                  <a:pt x="1499" y="20036"/>
                </a:cubicBezTo>
                <a:lnTo>
                  <a:pt x="1499" y="19815"/>
                </a:lnTo>
                <a:cubicBezTo>
                  <a:pt x="1499" y="19758"/>
                  <a:pt x="1475" y="19711"/>
                  <a:pt x="1446" y="19711"/>
                </a:cubicBezTo>
                <a:close/>
                <a:moveTo>
                  <a:pt x="1760" y="19711"/>
                </a:moveTo>
                <a:cubicBezTo>
                  <a:pt x="1731" y="19711"/>
                  <a:pt x="1707" y="19758"/>
                  <a:pt x="1707" y="19815"/>
                </a:cubicBezTo>
                <a:lnTo>
                  <a:pt x="1707" y="20036"/>
                </a:lnTo>
                <a:cubicBezTo>
                  <a:pt x="1707" y="20093"/>
                  <a:pt x="1731" y="20138"/>
                  <a:pt x="1760" y="20138"/>
                </a:cubicBezTo>
                <a:cubicBezTo>
                  <a:pt x="1789" y="20138"/>
                  <a:pt x="1813" y="20093"/>
                  <a:pt x="1813" y="20036"/>
                </a:cubicBezTo>
                <a:lnTo>
                  <a:pt x="1813" y="19815"/>
                </a:lnTo>
                <a:cubicBezTo>
                  <a:pt x="1813" y="19758"/>
                  <a:pt x="1789" y="19711"/>
                  <a:pt x="1760" y="19711"/>
                </a:cubicBezTo>
                <a:close/>
                <a:moveTo>
                  <a:pt x="2610" y="19711"/>
                </a:moveTo>
                <a:cubicBezTo>
                  <a:pt x="2581" y="19711"/>
                  <a:pt x="2557" y="19758"/>
                  <a:pt x="2557" y="19815"/>
                </a:cubicBezTo>
                <a:lnTo>
                  <a:pt x="2557" y="20036"/>
                </a:lnTo>
                <a:cubicBezTo>
                  <a:pt x="2557" y="20093"/>
                  <a:pt x="2581" y="20138"/>
                  <a:pt x="2610" y="20138"/>
                </a:cubicBezTo>
                <a:cubicBezTo>
                  <a:pt x="2639" y="20138"/>
                  <a:pt x="2662" y="20093"/>
                  <a:pt x="2662" y="20036"/>
                </a:cubicBezTo>
                <a:lnTo>
                  <a:pt x="2662" y="19815"/>
                </a:lnTo>
                <a:cubicBezTo>
                  <a:pt x="2662" y="19758"/>
                  <a:pt x="2639" y="19711"/>
                  <a:pt x="2610" y="19711"/>
                </a:cubicBezTo>
                <a:close/>
                <a:moveTo>
                  <a:pt x="2924" y="19711"/>
                </a:moveTo>
                <a:cubicBezTo>
                  <a:pt x="2895" y="19711"/>
                  <a:pt x="2871" y="19758"/>
                  <a:pt x="2871" y="19815"/>
                </a:cubicBezTo>
                <a:lnTo>
                  <a:pt x="2871" y="20036"/>
                </a:lnTo>
                <a:cubicBezTo>
                  <a:pt x="2871" y="20093"/>
                  <a:pt x="2895" y="20138"/>
                  <a:pt x="2924" y="20138"/>
                </a:cubicBezTo>
                <a:cubicBezTo>
                  <a:pt x="2954" y="20138"/>
                  <a:pt x="2976" y="20093"/>
                  <a:pt x="2976" y="20036"/>
                </a:cubicBezTo>
                <a:lnTo>
                  <a:pt x="2976" y="19815"/>
                </a:lnTo>
                <a:cubicBezTo>
                  <a:pt x="2976" y="19758"/>
                  <a:pt x="2954" y="19711"/>
                  <a:pt x="2924" y="19711"/>
                </a:cubicBezTo>
                <a:close/>
                <a:moveTo>
                  <a:pt x="3773" y="19711"/>
                </a:moveTo>
                <a:cubicBezTo>
                  <a:pt x="3744" y="19711"/>
                  <a:pt x="3721" y="19758"/>
                  <a:pt x="3721" y="19815"/>
                </a:cubicBezTo>
                <a:lnTo>
                  <a:pt x="3721" y="20036"/>
                </a:lnTo>
                <a:cubicBezTo>
                  <a:pt x="3721" y="20093"/>
                  <a:pt x="3744" y="20138"/>
                  <a:pt x="3773" y="20138"/>
                </a:cubicBezTo>
                <a:cubicBezTo>
                  <a:pt x="3802" y="20138"/>
                  <a:pt x="3826" y="20093"/>
                  <a:pt x="3826" y="20036"/>
                </a:cubicBezTo>
                <a:lnTo>
                  <a:pt x="3826" y="19815"/>
                </a:lnTo>
                <a:cubicBezTo>
                  <a:pt x="3826" y="19758"/>
                  <a:pt x="3802" y="19711"/>
                  <a:pt x="3773" y="19711"/>
                </a:cubicBezTo>
                <a:close/>
                <a:moveTo>
                  <a:pt x="4088" y="19711"/>
                </a:moveTo>
                <a:cubicBezTo>
                  <a:pt x="4058" y="19711"/>
                  <a:pt x="4035" y="19758"/>
                  <a:pt x="4035" y="19815"/>
                </a:cubicBezTo>
                <a:lnTo>
                  <a:pt x="4035" y="20036"/>
                </a:lnTo>
                <a:cubicBezTo>
                  <a:pt x="4035" y="20093"/>
                  <a:pt x="4058" y="20138"/>
                  <a:pt x="4088" y="20138"/>
                </a:cubicBezTo>
                <a:cubicBezTo>
                  <a:pt x="4117" y="20138"/>
                  <a:pt x="4141" y="20093"/>
                  <a:pt x="4141" y="20036"/>
                </a:cubicBezTo>
                <a:lnTo>
                  <a:pt x="4141" y="19815"/>
                </a:lnTo>
                <a:cubicBezTo>
                  <a:pt x="4141" y="19758"/>
                  <a:pt x="4117" y="19711"/>
                  <a:pt x="4088" y="19711"/>
                </a:cubicBezTo>
                <a:close/>
                <a:moveTo>
                  <a:pt x="4937" y="19711"/>
                </a:moveTo>
                <a:cubicBezTo>
                  <a:pt x="4908" y="19711"/>
                  <a:pt x="4884" y="19758"/>
                  <a:pt x="4884" y="19815"/>
                </a:cubicBezTo>
                <a:lnTo>
                  <a:pt x="4884" y="20036"/>
                </a:lnTo>
                <a:cubicBezTo>
                  <a:pt x="4884" y="20093"/>
                  <a:pt x="4908" y="20138"/>
                  <a:pt x="4937" y="20138"/>
                </a:cubicBezTo>
                <a:cubicBezTo>
                  <a:pt x="4966" y="20138"/>
                  <a:pt x="4990" y="20093"/>
                  <a:pt x="4990" y="20036"/>
                </a:cubicBezTo>
                <a:lnTo>
                  <a:pt x="4990" y="19815"/>
                </a:lnTo>
                <a:cubicBezTo>
                  <a:pt x="4990" y="19758"/>
                  <a:pt x="4966" y="19711"/>
                  <a:pt x="4937" y="19711"/>
                </a:cubicBezTo>
                <a:close/>
                <a:moveTo>
                  <a:pt x="5252" y="19711"/>
                </a:moveTo>
                <a:cubicBezTo>
                  <a:pt x="5223" y="19711"/>
                  <a:pt x="5199" y="19758"/>
                  <a:pt x="5199" y="19815"/>
                </a:cubicBezTo>
                <a:lnTo>
                  <a:pt x="5199" y="20036"/>
                </a:lnTo>
                <a:cubicBezTo>
                  <a:pt x="5199" y="20093"/>
                  <a:pt x="5223" y="20138"/>
                  <a:pt x="5252" y="20138"/>
                </a:cubicBezTo>
                <a:cubicBezTo>
                  <a:pt x="5281" y="20138"/>
                  <a:pt x="5305" y="20093"/>
                  <a:pt x="5305" y="20036"/>
                </a:cubicBezTo>
                <a:lnTo>
                  <a:pt x="5305" y="19815"/>
                </a:lnTo>
                <a:cubicBezTo>
                  <a:pt x="5305" y="19758"/>
                  <a:pt x="5281" y="19711"/>
                  <a:pt x="5252" y="19711"/>
                </a:cubicBezTo>
                <a:close/>
                <a:moveTo>
                  <a:pt x="6102" y="19711"/>
                </a:moveTo>
                <a:cubicBezTo>
                  <a:pt x="6072" y="19711"/>
                  <a:pt x="6049" y="19758"/>
                  <a:pt x="6049" y="19815"/>
                </a:cubicBezTo>
                <a:lnTo>
                  <a:pt x="6049" y="20036"/>
                </a:lnTo>
                <a:cubicBezTo>
                  <a:pt x="6049" y="20093"/>
                  <a:pt x="6072" y="20138"/>
                  <a:pt x="6102" y="20138"/>
                </a:cubicBezTo>
                <a:cubicBezTo>
                  <a:pt x="6131" y="20138"/>
                  <a:pt x="6155" y="20093"/>
                  <a:pt x="6155" y="20036"/>
                </a:cubicBezTo>
                <a:lnTo>
                  <a:pt x="6155" y="19815"/>
                </a:lnTo>
                <a:cubicBezTo>
                  <a:pt x="6155" y="19758"/>
                  <a:pt x="6131" y="19711"/>
                  <a:pt x="6102" y="19711"/>
                </a:cubicBezTo>
                <a:close/>
                <a:moveTo>
                  <a:pt x="6416" y="19711"/>
                </a:moveTo>
                <a:cubicBezTo>
                  <a:pt x="6387" y="19711"/>
                  <a:pt x="6363" y="19758"/>
                  <a:pt x="6363" y="19815"/>
                </a:cubicBezTo>
                <a:lnTo>
                  <a:pt x="6363" y="20036"/>
                </a:lnTo>
                <a:cubicBezTo>
                  <a:pt x="6363" y="20093"/>
                  <a:pt x="6387" y="20138"/>
                  <a:pt x="6416" y="20138"/>
                </a:cubicBezTo>
                <a:cubicBezTo>
                  <a:pt x="6445" y="20138"/>
                  <a:pt x="6469" y="20093"/>
                  <a:pt x="6469" y="20036"/>
                </a:cubicBezTo>
                <a:lnTo>
                  <a:pt x="6469" y="19815"/>
                </a:lnTo>
                <a:cubicBezTo>
                  <a:pt x="6469" y="19758"/>
                  <a:pt x="6445" y="19711"/>
                  <a:pt x="6416" y="19711"/>
                </a:cubicBezTo>
                <a:close/>
                <a:moveTo>
                  <a:pt x="7266" y="19711"/>
                </a:moveTo>
                <a:cubicBezTo>
                  <a:pt x="7237" y="19711"/>
                  <a:pt x="7213" y="19758"/>
                  <a:pt x="7213" y="19815"/>
                </a:cubicBezTo>
                <a:lnTo>
                  <a:pt x="7213" y="20036"/>
                </a:lnTo>
                <a:cubicBezTo>
                  <a:pt x="7213" y="20093"/>
                  <a:pt x="7237" y="20138"/>
                  <a:pt x="7266" y="20138"/>
                </a:cubicBezTo>
                <a:cubicBezTo>
                  <a:pt x="7295" y="20138"/>
                  <a:pt x="7318" y="20093"/>
                  <a:pt x="7318" y="20036"/>
                </a:cubicBezTo>
                <a:lnTo>
                  <a:pt x="7318" y="19815"/>
                </a:lnTo>
                <a:cubicBezTo>
                  <a:pt x="7318" y="19758"/>
                  <a:pt x="7295" y="19711"/>
                  <a:pt x="7266" y="19711"/>
                </a:cubicBezTo>
                <a:close/>
                <a:moveTo>
                  <a:pt x="7580" y="19711"/>
                </a:moveTo>
                <a:cubicBezTo>
                  <a:pt x="7551" y="19711"/>
                  <a:pt x="7527" y="19758"/>
                  <a:pt x="7527" y="19815"/>
                </a:cubicBezTo>
                <a:lnTo>
                  <a:pt x="7527" y="20036"/>
                </a:lnTo>
                <a:cubicBezTo>
                  <a:pt x="7527" y="20093"/>
                  <a:pt x="7551" y="20138"/>
                  <a:pt x="7580" y="20138"/>
                </a:cubicBezTo>
                <a:cubicBezTo>
                  <a:pt x="7609" y="20138"/>
                  <a:pt x="7632" y="20093"/>
                  <a:pt x="7632" y="20036"/>
                </a:cubicBezTo>
                <a:lnTo>
                  <a:pt x="7632" y="19815"/>
                </a:lnTo>
                <a:cubicBezTo>
                  <a:pt x="7632" y="19758"/>
                  <a:pt x="7609" y="19711"/>
                  <a:pt x="7580" y="19711"/>
                </a:cubicBezTo>
                <a:close/>
                <a:moveTo>
                  <a:pt x="8429" y="19711"/>
                </a:moveTo>
                <a:cubicBezTo>
                  <a:pt x="8400" y="19711"/>
                  <a:pt x="8377" y="19758"/>
                  <a:pt x="8377" y="19815"/>
                </a:cubicBezTo>
                <a:lnTo>
                  <a:pt x="8377" y="20036"/>
                </a:lnTo>
                <a:cubicBezTo>
                  <a:pt x="8377" y="20093"/>
                  <a:pt x="8400" y="20138"/>
                  <a:pt x="8429" y="20138"/>
                </a:cubicBezTo>
                <a:cubicBezTo>
                  <a:pt x="8458" y="20138"/>
                  <a:pt x="8482" y="20093"/>
                  <a:pt x="8482" y="20036"/>
                </a:cubicBezTo>
                <a:lnTo>
                  <a:pt x="8482" y="19815"/>
                </a:lnTo>
                <a:cubicBezTo>
                  <a:pt x="8482" y="19758"/>
                  <a:pt x="8458" y="19711"/>
                  <a:pt x="8429" y="19711"/>
                </a:cubicBezTo>
                <a:close/>
                <a:moveTo>
                  <a:pt x="8744" y="19711"/>
                </a:moveTo>
                <a:cubicBezTo>
                  <a:pt x="8714" y="19711"/>
                  <a:pt x="8691" y="19758"/>
                  <a:pt x="8691" y="19815"/>
                </a:cubicBezTo>
                <a:lnTo>
                  <a:pt x="8691" y="20036"/>
                </a:lnTo>
                <a:cubicBezTo>
                  <a:pt x="8691" y="20093"/>
                  <a:pt x="8714" y="20138"/>
                  <a:pt x="8744" y="20138"/>
                </a:cubicBezTo>
                <a:cubicBezTo>
                  <a:pt x="8773" y="20138"/>
                  <a:pt x="8796" y="20093"/>
                  <a:pt x="8796" y="20036"/>
                </a:cubicBezTo>
                <a:lnTo>
                  <a:pt x="8796" y="19815"/>
                </a:lnTo>
                <a:cubicBezTo>
                  <a:pt x="8796" y="19758"/>
                  <a:pt x="8773" y="19711"/>
                  <a:pt x="8744" y="19711"/>
                </a:cubicBezTo>
                <a:close/>
                <a:moveTo>
                  <a:pt x="9593" y="19711"/>
                </a:moveTo>
                <a:cubicBezTo>
                  <a:pt x="9564" y="19711"/>
                  <a:pt x="9540" y="19758"/>
                  <a:pt x="9540" y="19815"/>
                </a:cubicBezTo>
                <a:lnTo>
                  <a:pt x="9540" y="20036"/>
                </a:lnTo>
                <a:cubicBezTo>
                  <a:pt x="9540" y="20093"/>
                  <a:pt x="9564" y="20138"/>
                  <a:pt x="9593" y="20138"/>
                </a:cubicBezTo>
                <a:cubicBezTo>
                  <a:pt x="9622" y="20138"/>
                  <a:pt x="9646" y="20093"/>
                  <a:pt x="9646" y="20036"/>
                </a:cubicBezTo>
                <a:lnTo>
                  <a:pt x="9646" y="19815"/>
                </a:lnTo>
                <a:cubicBezTo>
                  <a:pt x="9646" y="19758"/>
                  <a:pt x="9622" y="19711"/>
                  <a:pt x="9593" y="19711"/>
                </a:cubicBezTo>
                <a:close/>
                <a:moveTo>
                  <a:pt x="9908" y="19711"/>
                </a:moveTo>
                <a:cubicBezTo>
                  <a:pt x="9879" y="19711"/>
                  <a:pt x="9855" y="19758"/>
                  <a:pt x="9855" y="19815"/>
                </a:cubicBezTo>
                <a:lnTo>
                  <a:pt x="9855" y="20036"/>
                </a:lnTo>
                <a:cubicBezTo>
                  <a:pt x="9855" y="20093"/>
                  <a:pt x="9879" y="20138"/>
                  <a:pt x="9908" y="20138"/>
                </a:cubicBezTo>
                <a:cubicBezTo>
                  <a:pt x="9937" y="20138"/>
                  <a:pt x="9961" y="20093"/>
                  <a:pt x="9961" y="20036"/>
                </a:cubicBezTo>
                <a:lnTo>
                  <a:pt x="9961" y="19815"/>
                </a:lnTo>
                <a:cubicBezTo>
                  <a:pt x="9961" y="19758"/>
                  <a:pt x="9937" y="19711"/>
                  <a:pt x="9908" y="19711"/>
                </a:cubicBezTo>
                <a:close/>
                <a:moveTo>
                  <a:pt x="10758" y="19711"/>
                </a:moveTo>
                <a:cubicBezTo>
                  <a:pt x="10728" y="19711"/>
                  <a:pt x="10705" y="19758"/>
                  <a:pt x="10705" y="19815"/>
                </a:cubicBezTo>
                <a:lnTo>
                  <a:pt x="10705" y="20036"/>
                </a:lnTo>
                <a:cubicBezTo>
                  <a:pt x="10705" y="20093"/>
                  <a:pt x="10728" y="20138"/>
                  <a:pt x="10758" y="20138"/>
                </a:cubicBezTo>
                <a:cubicBezTo>
                  <a:pt x="10787" y="20138"/>
                  <a:pt x="10810" y="20093"/>
                  <a:pt x="10810" y="20036"/>
                </a:cubicBezTo>
                <a:lnTo>
                  <a:pt x="10810" y="19815"/>
                </a:lnTo>
                <a:cubicBezTo>
                  <a:pt x="10810" y="19758"/>
                  <a:pt x="10787" y="19711"/>
                  <a:pt x="10758" y="19711"/>
                </a:cubicBezTo>
                <a:close/>
                <a:moveTo>
                  <a:pt x="11072" y="19711"/>
                </a:moveTo>
                <a:cubicBezTo>
                  <a:pt x="11043" y="19711"/>
                  <a:pt x="11019" y="19758"/>
                  <a:pt x="11019" y="19815"/>
                </a:cubicBezTo>
                <a:lnTo>
                  <a:pt x="11019" y="20036"/>
                </a:lnTo>
                <a:cubicBezTo>
                  <a:pt x="11019" y="20093"/>
                  <a:pt x="11043" y="20138"/>
                  <a:pt x="11072" y="20138"/>
                </a:cubicBezTo>
                <a:cubicBezTo>
                  <a:pt x="11101" y="20138"/>
                  <a:pt x="11125" y="20093"/>
                  <a:pt x="11125" y="20036"/>
                </a:cubicBezTo>
                <a:lnTo>
                  <a:pt x="11125" y="19815"/>
                </a:lnTo>
                <a:cubicBezTo>
                  <a:pt x="11125" y="19758"/>
                  <a:pt x="11101" y="19711"/>
                  <a:pt x="11072" y="19711"/>
                </a:cubicBezTo>
                <a:close/>
                <a:moveTo>
                  <a:pt x="11922" y="19711"/>
                </a:moveTo>
                <a:cubicBezTo>
                  <a:pt x="11893" y="19711"/>
                  <a:pt x="11869" y="19758"/>
                  <a:pt x="11869" y="19815"/>
                </a:cubicBezTo>
                <a:lnTo>
                  <a:pt x="11869" y="20036"/>
                </a:lnTo>
                <a:cubicBezTo>
                  <a:pt x="11869" y="20093"/>
                  <a:pt x="11893" y="20138"/>
                  <a:pt x="11922" y="20138"/>
                </a:cubicBezTo>
                <a:cubicBezTo>
                  <a:pt x="11951" y="20138"/>
                  <a:pt x="11974" y="20093"/>
                  <a:pt x="11974" y="20036"/>
                </a:cubicBezTo>
                <a:lnTo>
                  <a:pt x="11974" y="19815"/>
                </a:lnTo>
                <a:cubicBezTo>
                  <a:pt x="11974" y="19758"/>
                  <a:pt x="11951" y="19711"/>
                  <a:pt x="11922" y="19711"/>
                </a:cubicBezTo>
                <a:close/>
                <a:moveTo>
                  <a:pt x="12236" y="19711"/>
                </a:moveTo>
                <a:cubicBezTo>
                  <a:pt x="12207" y="19711"/>
                  <a:pt x="12183" y="19758"/>
                  <a:pt x="12183" y="19815"/>
                </a:cubicBezTo>
                <a:lnTo>
                  <a:pt x="12183" y="20036"/>
                </a:lnTo>
                <a:cubicBezTo>
                  <a:pt x="12183" y="20093"/>
                  <a:pt x="12207" y="20138"/>
                  <a:pt x="12236" y="20138"/>
                </a:cubicBezTo>
                <a:cubicBezTo>
                  <a:pt x="12265" y="20138"/>
                  <a:pt x="12288" y="20093"/>
                  <a:pt x="12288" y="20036"/>
                </a:cubicBezTo>
                <a:lnTo>
                  <a:pt x="12288" y="19815"/>
                </a:lnTo>
                <a:cubicBezTo>
                  <a:pt x="12288" y="19758"/>
                  <a:pt x="12265" y="19711"/>
                  <a:pt x="12236" y="19711"/>
                </a:cubicBezTo>
                <a:close/>
                <a:moveTo>
                  <a:pt x="13085" y="19711"/>
                </a:moveTo>
                <a:cubicBezTo>
                  <a:pt x="13056" y="19711"/>
                  <a:pt x="13032" y="19758"/>
                  <a:pt x="13032" y="19815"/>
                </a:cubicBezTo>
                <a:lnTo>
                  <a:pt x="13032" y="20036"/>
                </a:lnTo>
                <a:cubicBezTo>
                  <a:pt x="13032" y="20093"/>
                  <a:pt x="13056" y="20138"/>
                  <a:pt x="13085" y="20138"/>
                </a:cubicBezTo>
                <a:cubicBezTo>
                  <a:pt x="13114" y="20138"/>
                  <a:pt x="13138" y="20093"/>
                  <a:pt x="13138" y="20036"/>
                </a:cubicBezTo>
                <a:lnTo>
                  <a:pt x="13138" y="19815"/>
                </a:lnTo>
                <a:cubicBezTo>
                  <a:pt x="13138" y="19758"/>
                  <a:pt x="13114" y="19711"/>
                  <a:pt x="13085" y="19711"/>
                </a:cubicBezTo>
                <a:close/>
                <a:moveTo>
                  <a:pt x="13399" y="19711"/>
                </a:moveTo>
                <a:cubicBezTo>
                  <a:pt x="13370" y="19711"/>
                  <a:pt x="13348" y="19758"/>
                  <a:pt x="13348" y="19815"/>
                </a:cubicBezTo>
                <a:lnTo>
                  <a:pt x="13348" y="20036"/>
                </a:lnTo>
                <a:cubicBezTo>
                  <a:pt x="13348" y="20093"/>
                  <a:pt x="13370" y="20138"/>
                  <a:pt x="13399" y="20138"/>
                </a:cubicBezTo>
                <a:cubicBezTo>
                  <a:pt x="13428" y="20138"/>
                  <a:pt x="13452" y="20093"/>
                  <a:pt x="13452" y="20036"/>
                </a:cubicBezTo>
                <a:lnTo>
                  <a:pt x="13452" y="19815"/>
                </a:lnTo>
                <a:cubicBezTo>
                  <a:pt x="13452" y="19758"/>
                  <a:pt x="13428" y="19711"/>
                  <a:pt x="13399" y="19711"/>
                </a:cubicBezTo>
                <a:close/>
                <a:moveTo>
                  <a:pt x="14249" y="19711"/>
                </a:moveTo>
                <a:cubicBezTo>
                  <a:pt x="14220" y="19711"/>
                  <a:pt x="14196" y="19758"/>
                  <a:pt x="14196" y="19815"/>
                </a:cubicBezTo>
                <a:lnTo>
                  <a:pt x="14196" y="20036"/>
                </a:lnTo>
                <a:cubicBezTo>
                  <a:pt x="14196" y="20093"/>
                  <a:pt x="14220" y="20138"/>
                  <a:pt x="14249" y="20138"/>
                </a:cubicBezTo>
                <a:cubicBezTo>
                  <a:pt x="14278" y="20138"/>
                  <a:pt x="14302" y="20093"/>
                  <a:pt x="14302" y="20036"/>
                </a:cubicBezTo>
                <a:lnTo>
                  <a:pt x="14302" y="19815"/>
                </a:lnTo>
                <a:cubicBezTo>
                  <a:pt x="14302" y="19758"/>
                  <a:pt x="14278" y="19711"/>
                  <a:pt x="14249" y="19711"/>
                </a:cubicBezTo>
                <a:close/>
                <a:moveTo>
                  <a:pt x="14564" y="19711"/>
                </a:moveTo>
                <a:cubicBezTo>
                  <a:pt x="14535" y="19711"/>
                  <a:pt x="14511" y="19758"/>
                  <a:pt x="14511" y="19815"/>
                </a:cubicBezTo>
                <a:lnTo>
                  <a:pt x="14511" y="20036"/>
                </a:lnTo>
                <a:cubicBezTo>
                  <a:pt x="14511" y="20093"/>
                  <a:pt x="14535" y="20138"/>
                  <a:pt x="14564" y="20138"/>
                </a:cubicBezTo>
                <a:cubicBezTo>
                  <a:pt x="14593" y="20138"/>
                  <a:pt x="14617" y="20093"/>
                  <a:pt x="14617" y="20036"/>
                </a:cubicBezTo>
                <a:lnTo>
                  <a:pt x="14617" y="19815"/>
                </a:lnTo>
                <a:cubicBezTo>
                  <a:pt x="14617" y="19758"/>
                  <a:pt x="14593" y="19711"/>
                  <a:pt x="14564" y="19711"/>
                </a:cubicBezTo>
                <a:close/>
                <a:moveTo>
                  <a:pt x="15413" y="19711"/>
                </a:moveTo>
                <a:cubicBezTo>
                  <a:pt x="15384" y="19711"/>
                  <a:pt x="15360" y="19758"/>
                  <a:pt x="15360" y="19815"/>
                </a:cubicBezTo>
                <a:lnTo>
                  <a:pt x="15360" y="20036"/>
                </a:lnTo>
                <a:cubicBezTo>
                  <a:pt x="15360" y="20093"/>
                  <a:pt x="15384" y="20138"/>
                  <a:pt x="15413" y="20138"/>
                </a:cubicBezTo>
                <a:cubicBezTo>
                  <a:pt x="15442" y="20138"/>
                  <a:pt x="15465" y="20093"/>
                  <a:pt x="15465" y="20036"/>
                </a:cubicBezTo>
                <a:lnTo>
                  <a:pt x="15465" y="19815"/>
                </a:lnTo>
                <a:cubicBezTo>
                  <a:pt x="15465" y="19758"/>
                  <a:pt x="15442" y="19711"/>
                  <a:pt x="15413" y="19711"/>
                </a:cubicBezTo>
                <a:close/>
                <a:moveTo>
                  <a:pt x="15728" y="19711"/>
                </a:moveTo>
                <a:cubicBezTo>
                  <a:pt x="15699" y="19711"/>
                  <a:pt x="15675" y="19758"/>
                  <a:pt x="15675" y="19815"/>
                </a:cubicBezTo>
                <a:lnTo>
                  <a:pt x="15675" y="20036"/>
                </a:lnTo>
                <a:cubicBezTo>
                  <a:pt x="15675" y="20093"/>
                  <a:pt x="15699" y="20138"/>
                  <a:pt x="15728" y="20138"/>
                </a:cubicBezTo>
                <a:cubicBezTo>
                  <a:pt x="15757" y="20138"/>
                  <a:pt x="15781" y="20093"/>
                  <a:pt x="15781" y="20036"/>
                </a:cubicBezTo>
                <a:lnTo>
                  <a:pt x="15781" y="19815"/>
                </a:lnTo>
                <a:cubicBezTo>
                  <a:pt x="15781" y="19758"/>
                  <a:pt x="15757" y="19711"/>
                  <a:pt x="15728" y="19711"/>
                </a:cubicBezTo>
                <a:close/>
                <a:moveTo>
                  <a:pt x="16578" y="19711"/>
                </a:moveTo>
                <a:cubicBezTo>
                  <a:pt x="16549" y="19711"/>
                  <a:pt x="16525" y="19758"/>
                  <a:pt x="16525" y="19815"/>
                </a:cubicBezTo>
                <a:lnTo>
                  <a:pt x="16525" y="20036"/>
                </a:lnTo>
                <a:cubicBezTo>
                  <a:pt x="16525" y="20093"/>
                  <a:pt x="16549" y="20138"/>
                  <a:pt x="16578" y="20138"/>
                </a:cubicBezTo>
                <a:cubicBezTo>
                  <a:pt x="16607" y="20138"/>
                  <a:pt x="16630" y="20093"/>
                  <a:pt x="16630" y="20036"/>
                </a:cubicBezTo>
                <a:lnTo>
                  <a:pt x="16630" y="19815"/>
                </a:lnTo>
                <a:cubicBezTo>
                  <a:pt x="16630" y="19758"/>
                  <a:pt x="16607" y="19711"/>
                  <a:pt x="16578" y="19711"/>
                </a:cubicBezTo>
                <a:close/>
                <a:moveTo>
                  <a:pt x="16892" y="19711"/>
                </a:moveTo>
                <a:cubicBezTo>
                  <a:pt x="16863" y="19711"/>
                  <a:pt x="16839" y="19758"/>
                  <a:pt x="16839" y="19815"/>
                </a:cubicBezTo>
                <a:lnTo>
                  <a:pt x="16839" y="20036"/>
                </a:lnTo>
                <a:cubicBezTo>
                  <a:pt x="16839" y="20093"/>
                  <a:pt x="16863" y="20138"/>
                  <a:pt x="16892" y="20138"/>
                </a:cubicBezTo>
                <a:cubicBezTo>
                  <a:pt x="16921" y="20138"/>
                  <a:pt x="16944" y="20093"/>
                  <a:pt x="16944" y="20036"/>
                </a:cubicBezTo>
                <a:lnTo>
                  <a:pt x="16944" y="19815"/>
                </a:lnTo>
                <a:cubicBezTo>
                  <a:pt x="16944" y="19758"/>
                  <a:pt x="16921" y="19711"/>
                  <a:pt x="16892" y="19711"/>
                </a:cubicBezTo>
                <a:close/>
                <a:moveTo>
                  <a:pt x="17741" y="19711"/>
                </a:moveTo>
                <a:cubicBezTo>
                  <a:pt x="17712" y="19711"/>
                  <a:pt x="17689" y="19758"/>
                  <a:pt x="17689" y="19815"/>
                </a:cubicBezTo>
                <a:lnTo>
                  <a:pt x="17689" y="20036"/>
                </a:lnTo>
                <a:cubicBezTo>
                  <a:pt x="17689" y="20093"/>
                  <a:pt x="17712" y="20138"/>
                  <a:pt x="17741" y="20138"/>
                </a:cubicBezTo>
                <a:cubicBezTo>
                  <a:pt x="17770" y="20138"/>
                  <a:pt x="17794" y="20093"/>
                  <a:pt x="17794" y="20036"/>
                </a:cubicBezTo>
                <a:lnTo>
                  <a:pt x="17794" y="19815"/>
                </a:lnTo>
                <a:cubicBezTo>
                  <a:pt x="17794" y="19758"/>
                  <a:pt x="17770" y="19711"/>
                  <a:pt x="17741" y="19711"/>
                </a:cubicBezTo>
                <a:close/>
                <a:moveTo>
                  <a:pt x="18055" y="19711"/>
                </a:moveTo>
                <a:cubicBezTo>
                  <a:pt x="18026" y="19711"/>
                  <a:pt x="18002" y="19758"/>
                  <a:pt x="18002" y="19815"/>
                </a:cubicBezTo>
                <a:lnTo>
                  <a:pt x="18002" y="20036"/>
                </a:lnTo>
                <a:cubicBezTo>
                  <a:pt x="18002" y="20093"/>
                  <a:pt x="18026" y="20138"/>
                  <a:pt x="18055" y="20138"/>
                </a:cubicBezTo>
                <a:cubicBezTo>
                  <a:pt x="18085" y="20138"/>
                  <a:pt x="18108" y="20093"/>
                  <a:pt x="18108" y="20036"/>
                </a:cubicBezTo>
                <a:lnTo>
                  <a:pt x="18108" y="19815"/>
                </a:lnTo>
                <a:cubicBezTo>
                  <a:pt x="18108" y="19758"/>
                  <a:pt x="18085" y="19711"/>
                  <a:pt x="18055" y="19711"/>
                </a:cubicBezTo>
                <a:close/>
                <a:moveTo>
                  <a:pt x="18905" y="19711"/>
                </a:moveTo>
                <a:cubicBezTo>
                  <a:pt x="18876" y="19711"/>
                  <a:pt x="18852" y="19758"/>
                  <a:pt x="18852" y="19815"/>
                </a:cubicBezTo>
                <a:lnTo>
                  <a:pt x="18852" y="20036"/>
                </a:lnTo>
                <a:cubicBezTo>
                  <a:pt x="18852" y="20093"/>
                  <a:pt x="18876" y="20138"/>
                  <a:pt x="18905" y="20138"/>
                </a:cubicBezTo>
                <a:cubicBezTo>
                  <a:pt x="18934" y="20138"/>
                  <a:pt x="18958" y="20093"/>
                  <a:pt x="18958" y="20036"/>
                </a:cubicBezTo>
                <a:lnTo>
                  <a:pt x="18958" y="19815"/>
                </a:lnTo>
                <a:cubicBezTo>
                  <a:pt x="18958" y="19758"/>
                  <a:pt x="18934" y="19711"/>
                  <a:pt x="18905" y="19711"/>
                </a:cubicBezTo>
                <a:close/>
                <a:moveTo>
                  <a:pt x="19220" y="19711"/>
                </a:moveTo>
                <a:cubicBezTo>
                  <a:pt x="19191" y="19711"/>
                  <a:pt x="19167" y="19758"/>
                  <a:pt x="19167" y="19815"/>
                </a:cubicBezTo>
                <a:lnTo>
                  <a:pt x="19167" y="20036"/>
                </a:lnTo>
                <a:cubicBezTo>
                  <a:pt x="19167" y="20093"/>
                  <a:pt x="19191" y="20138"/>
                  <a:pt x="19220" y="20138"/>
                </a:cubicBezTo>
                <a:cubicBezTo>
                  <a:pt x="19249" y="20138"/>
                  <a:pt x="19273" y="20093"/>
                  <a:pt x="19273" y="20036"/>
                </a:cubicBezTo>
                <a:lnTo>
                  <a:pt x="19273" y="19815"/>
                </a:lnTo>
                <a:cubicBezTo>
                  <a:pt x="19273" y="19758"/>
                  <a:pt x="19249" y="19711"/>
                  <a:pt x="19220" y="19711"/>
                </a:cubicBezTo>
                <a:close/>
                <a:moveTo>
                  <a:pt x="20069" y="19711"/>
                </a:moveTo>
                <a:cubicBezTo>
                  <a:pt x="20040" y="19711"/>
                  <a:pt x="20016" y="19758"/>
                  <a:pt x="20016" y="19815"/>
                </a:cubicBezTo>
                <a:lnTo>
                  <a:pt x="20016" y="20036"/>
                </a:lnTo>
                <a:cubicBezTo>
                  <a:pt x="20016" y="20093"/>
                  <a:pt x="20040" y="20138"/>
                  <a:pt x="20069" y="20138"/>
                </a:cubicBezTo>
                <a:cubicBezTo>
                  <a:pt x="20099" y="20138"/>
                  <a:pt x="20122" y="20093"/>
                  <a:pt x="20122" y="20036"/>
                </a:cubicBezTo>
                <a:lnTo>
                  <a:pt x="20122" y="19815"/>
                </a:lnTo>
                <a:cubicBezTo>
                  <a:pt x="20122" y="19758"/>
                  <a:pt x="20099" y="19711"/>
                  <a:pt x="20069" y="19711"/>
                </a:cubicBezTo>
                <a:close/>
                <a:moveTo>
                  <a:pt x="20384" y="19711"/>
                </a:moveTo>
                <a:cubicBezTo>
                  <a:pt x="20355" y="19711"/>
                  <a:pt x="20331" y="19758"/>
                  <a:pt x="20331" y="19815"/>
                </a:cubicBezTo>
                <a:lnTo>
                  <a:pt x="20331" y="20036"/>
                </a:lnTo>
                <a:cubicBezTo>
                  <a:pt x="20331" y="20093"/>
                  <a:pt x="20355" y="20138"/>
                  <a:pt x="20384" y="20138"/>
                </a:cubicBezTo>
                <a:cubicBezTo>
                  <a:pt x="20413" y="20138"/>
                  <a:pt x="20436" y="20093"/>
                  <a:pt x="20436" y="20036"/>
                </a:cubicBezTo>
                <a:lnTo>
                  <a:pt x="20436" y="19815"/>
                </a:lnTo>
                <a:cubicBezTo>
                  <a:pt x="20436" y="19758"/>
                  <a:pt x="20413" y="19711"/>
                  <a:pt x="20384" y="19711"/>
                </a:cubicBezTo>
                <a:close/>
                <a:moveTo>
                  <a:pt x="21234" y="19711"/>
                </a:moveTo>
                <a:cubicBezTo>
                  <a:pt x="21204" y="19711"/>
                  <a:pt x="21181" y="19758"/>
                  <a:pt x="21181" y="19815"/>
                </a:cubicBezTo>
                <a:lnTo>
                  <a:pt x="21181" y="20036"/>
                </a:lnTo>
                <a:cubicBezTo>
                  <a:pt x="21181" y="20093"/>
                  <a:pt x="21204" y="20138"/>
                  <a:pt x="21234" y="20138"/>
                </a:cubicBezTo>
                <a:cubicBezTo>
                  <a:pt x="21263" y="20138"/>
                  <a:pt x="21285" y="20093"/>
                  <a:pt x="21285" y="20036"/>
                </a:cubicBezTo>
                <a:lnTo>
                  <a:pt x="21285" y="19815"/>
                </a:lnTo>
                <a:cubicBezTo>
                  <a:pt x="21285" y="19758"/>
                  <a:pt x="21263" y="19711"/>
                  <a:pt x="21234" y="19711"/>
                </a:cubicBezTo>
                <a:close/>
                <a:moveTo>
                  <a:pt x="21547" y="19711"/>
                </a:moveTo>
                <a:cubicBezTo>
                  <a:pt x="21518" y="19711"/>
                  <a:pt x="21495" y="19758"/>
                  <a:pt x="21495" y="19815"/>
                </a:cubicBezTo>
                <a:lnTo>
                  <a:pt x="21495" y="20036"/>
                </a:lnTo>
                <a:cubicBezTo>
                  <a:pt x="21495" y="20093"/>
                  <a:pt x="21518" y="20138"/>
                  <a:pt x="21547" y="20138"/>
                </a:cubicBezTo>
                <a:cubicBezTo>
                  <a:pt x="21576" y="20138"/>
                  <a:pt x="21600" y="20093"/>
                  <a:pt x="21600" y="20036"/>
                </a:cubicBezTo>
                <a:lnTo>
                  <a:pt x="21600" y="19815"/>
                </a:lnTo>
                <a:cubicBezTo>
                  <a:pt x="21600" y="19758"/>
                  <a:pt x="21576" y="19711"/>
                  <a:pt x="21547" y="19711"/>
                </a:cubicBezTo>
                <a:close/>
                <a:moveTo>
                  <a:pt x="53" y="20441"/>
                </a:moveTo>
                <a:cubicBezTo>
                  <a:pt x="24" y="20441"/>
                  <a:pt x="0" y="20488"/>
                  <a:pt x="0" y="20545"/>
                </a:cubicBezTo>
                <a:lnTo>
                  <a:pt x="0" y="20765"/>
                </a:lnTo>
                <a:cubicBezTo>
                  <a:pt x="0" y="20823"/>
                  <a:pt x="24" y="20868"/>
                  <a:pt x="53" y="20868"/>
                </a:cubicBezTo>
                <a:cubicBezTo>
                  <a:pt x="82" y="20868"/>
                  <a:pt x="106" y="20823"/>
                  <a:pt x="106" y="20765"/>
                </a:cubicBezTo>
                <a:lnTo>
                  <a:pt x="106" y="20545"/>
                </a:lnTo>
                <a:cubicBezTo>
                  <a:pt x="106" y="20488"/>
                  <a:pt x="82" y="20441"/>
                  <a:pt x="53" y="20441"/>
                </a:cubicBezTo>
                <a:close/>
                <a:moveTo>
                  <a:pt x="367" y="20441"/>
                </a:moveTo>
                <a:cubicBezTo>
                  <a:pt x="338" y="20441"/>
                  <a:pt x="315" y="20488"/>
                  <a:pt x="315" y="20545"/>
                </a:cubicBezTo>
                <a:lnTo>
                  <a:pt x="315" y="20765"/>
                </a:lnTo>
                <a:cubicBezTo>
                  <a:pt x="315" y="20823"/>
                  <a:pt x="338" y="20868"/>
                  <a:pt x="367" y="20868"/>
                </a:cubicBezTo>
                <a:cubicBezTo>
                  <a:pt x="397" y="20868"/>
                  <a:pt x="420" y="20823"/>
                  <a:pt x="420" y="20765"/>
                </a:cubicBezTo>
                <a:lnTo>
                  <a:pt x="420" y="20545"/>
                </a:lnTo>
                <a:cubicBezTo>
                  <a:pt x="420" y="20488"/>
                  <a:pt x="397" y="20441"/>
                  <a:pt x="367" y="20441"/>
                </a:cubicBezTo>
                <a:close/>
                <a:moveTo>
                  <a:pt x="1217" y="20441"/>
                </a:moveTo>
                <a:cubicBezTo>
                  <a:pt x="1188" y="20441"/>
                  <a:pt x="1164" y="20488"/>
                  <a:pt x="1164" y="20545"/>
                </a:cubicBezTo>
                <a:lnTo>
                  <a:pt x="1164" y="20765"/>
                </a:lnTo>
                <a:cubicBezTo>
                  <a:pt x="1164" y="20823"/>
                  <a:pt x="1188" y="20868"/>
                  <a:pt x="1217" y="20868"/>
                </a:cubicBezTo>
                <a:cubicBezTo>
                  <a:pt x="1246" y="20868"/>
                  <a:pt x="1270" y="20823"/>
                  <a:pt x="1270" y="20765"/>
                </a:cubicBezTo>
                <a:lnTo>
                  <a:pt x="1270" y="20545"/>
                </a:lnTo>
                <a:cubicBezTo>
                  <a:pt x="1270" y="20488"/>
                  <a:pt x="1246" y="20441"/>
                  <a:pt x="1217" y="20441"/>
                </a:cubicBezTo>
                <a:close/>
                <a:moveTo>
                  <a:pt x="1532" y="20441"/>
                </a:moveTo>
                <a:cubicBezTo>
                  <a:pt x="1503" y="20441"/>
                  <a:pt x="1479" y="20488"/>
                  <a:pt x="1479" y="20545"/>
                </a:cubicBezTo>
                <a:lnTo>
                  <a:pt x="1479" y="20765"/>
                </a:lnTo>
                <a:cubicBezTo>
                  <a:pt x="1479" y="20823"/>
                  <a:pt x="1503" y="20868"/>
                  <a:pt x="1532" y="20868"/>
                </a:cubicBezTo>
                <a:cubicBezTo>
                  <a:pt x="1561" y="20868"/>
                  <a:pt x="1584" y="20823"/>
                  <a:pt x="1584" y="20765"/>
                </a:cubicBezTo>
                <a:lnTo>
                  <a:pt x="1584" y="20545"/>
                </a:lnTo>
                <a:cubicBezTo>
                  <a:pt x="1584" y="20488"/>
                  <a:pt x="1561" y="20441"/>
                  <a:pt x="1532" y="20441"/>
                </a:cubicBezTo>
                <a:close/>
                <a:moveTo>
                  <a:pt x="2380" y="20441"/>
                </a:moveTo>
                <a:cubicBezTo>
                  <a:pt x="2351" y="20441"/>
                  <a:pt x="2329" y="20488"/>
                  <a:pt x="2329" y="20545"/>
                </a:cubicBezTo>
                <a:lnTo>
                  <a:pt x="2329" y="20765"/>
                </a:lnTo>
                <a:cubicBezTo>
                  <a:pt x="2329" y="20823"/>
                  <a:pt x="2351" y="20868"/>
                  <a:pt x="2380" y="20868"/>
                </a:cubicBezTo>
                <a:cubicBezTo>
                  <a:pt x="2409" y="20868"/>
                  <a:pt x="2433" y="20823"/>
                  <a:pt x="2433" y="20765"/>
                </a:cubicBezTo>
                <a:lnTo>
                  <a:pt x="2433" y="20545"/>
                </a:lnTo>
                <a:cubicBezTo>
                  <a:pt x="2433" y="20488"/>
                  <a:pt x="2409" y="20441"/>
                  <a:pt x="2380" y="20441"/>
                </a:cubicBezTo>
                <a:close/>
                <a:moveTo>
                  <a:pt x="2695" y="20441"/>
                </a:moveTo>
                <a:cubicBezTo>
                  <a:pt x="2666" y="20441"/>
                  <a:pt x="2643" y="20488"/>
                  <a:pt x="2643" y="20545"/>
                </a:cubicBezTo>
                <a:lnTo>
                  <a:pt x="2643" y="20765"/>
                </a:lnTo>
                <a:cubicBezTo>
                  <a:pt x="2643" y="20823"/>
                  <a:pt x="2666" y="20868"/>
                  <a:pt x="2695" y="20868"/>
                </a:cubicBezTo>
                <a:cubicBezTo>
                  <a:pt x="2724" y="20868"/>
                  <a:pt x="2748" y="20823"/>
                  <a:pt x="2748" y="20765"/>
                </a:cubicBezTo>
                <a:lnTo>
                  <a:pt x="2748" y="20545"/>
                </a:lnTo>
                <a:cubicBezTo>
                  <a:pt x="2748" y="20488"/>
                  <a:pt x="2724" y="20441"/>
                  <a:pt x="2695" y="20441"/>
                </a:cubicBezTo>
                <a:close/>
                <a:moveTo>
                  <a:pt x="3545" y="20441"/>
                </a:moveTo>
                <a:cubicBezTo>
                  <a:pt x="3516" y="20441"/>
                  <a:pt x="3492" y="20488"/>
                  <a:pt x="3492" y="20545"/>
                </a:cubicBezTo>
                <a:lnTo>
                  <a:pt x="3492" y="20765"/>
                </a:lnTo>
                <a:cubicBezTo>
                  <a:pt x="3492" y="20823"/>
                  <a:pt x="3516" y="20868"/>
                  <a:pt x="3545" y="20868"/>
                </a:cubicBezTo>
                <a:cubicBezTo>
                  <a:pt x="3574" y="20868"/>
                  <a:pt x="3598" y="20823"/>
                  <a:pt x="3598" y="20765"/>
                </a:cubicBezTo>
                <a:lnTo>
                  <a:pt x="3598" y="20545"/>
                </a:lnTo>
                <a:cubicBezTo>
                  <a:pt x="3598" y="20488"/>
                  <a:pt x="3574" y="20441"/>
                  <a:pt x="3545" y="20441"/>
                </a:cubicBezTo>
                <a:close/>
                <a:moveTo>
                  <a:pt x="3859" y="20441"/>
                </a:moveTo>
                <a:cubicBezTo>
                  <a:pt x="3830" y="20441"/>
                  <a:pt x="3806" y="20488"/>
                  <a:pt x="3806" y="20545"/>
                </a:cubicBezTo>
                <a:lnTo>
                  <a:pt x="3806" y="20765"/>
                </a:lnTo>
                <a:cubicBezTo>
                  <a:pt x="3806" y="20823"/>
                  <a:pt x="3830" y="20868"/>
                  <a:pt x="3859" y="20868"/>
                </a:cubicBezTo>
                <a:cubicBezTo>
                  <a:pt x="3888" y="20868"/>
                  <a:pt x="3912" y="20823"/>
                  <a:pt x="3912" y="20765"/>
                </a:cubicBezTo>
                <a:lnTo>
                  <a:pt x="3912" y="20545"/>
                </a:lnTo>
                <a:cubicBezTo>
                  <a:pt x="3912" y="20488"/>
                  <a:pt x="3888" y="20441"/>
                  <a:pt x="3859" y="20441"/>
                </a:cubicBezTo>
                <a:close/>
                <a:moveTo>
                  <a:pt x="4709" y="20441"/>
                </a:moveTo>
                <a:cubicBezTo>
                  <a:pt x="4680" y="20441"/>
                  <a:pt x="4656" y="20488"/>
                  <a:pt x="4656" y="20545"/>
                </a:cubicBezTo>
                <a:lnTo>
                  <a:pt x="4656" y="20765"/>
                </a:lnTo>
                <a:cubicBezTo>
                  <a:pt x="4656" y="20823"/>
                  <a:pt x="4680" y="20868"/>
                  <a:pt x="4709" y="20868"/>
                </a:cubicBezTo>
                <a:cubicBezTo>
                  <a:pt x="4738" y="20868"/>
                  <a:pt x="4762" y="20823"/>
                  <a:pt x="4762" y="20765"/>
                </a:cubicBezTo>
                <a:lnTo>
                  <a:pt x="4762" y="20545"/>
                </a:lnTo>
                <a:cubicBezTo>
                  <a:pt x="4762" y="20488"/>
                  <a:pt x="4738" y="20441"/>
                  <a:pt x="4709" y="20441"/>
                </a:cubicBezTo>
                <a:close/>
                <a:moveTo>
                  <a:pt x="5023" y="20441"/>
                </a:moveTo>
                <a:cubicBezTo>
                  <a:pt x="4994" y="20441"/>
                  <a:pt x="4970" y="20488"/>
                  <a:pt x="4970" y="20545"/>
                </a:cubicBezTo>
                <a:lnTo>
                  <a:pt x="4970" y="20765"/>
                </a:lnTo>
                <a:cubicBezTo>
                  <a:pt x="4970" y="20823"/>
                  <a:pt x="4994" y="20868"/>
                  <a:pt x="5023" y="20868"/>
                </a:cubicBezTo>
                <a:cubicBezTo>
                  <a:pt x="5053" y="20868"/>
                  <a:pt x="5076" y="20823"/>
                  <a:pt x="5076" y="20765"/>
                </a:cubicBezTo>
                <a:lnTo>
                  <a:pt x="5076" y="20545"/>
                </a:lnTo>
                <a:cubicBezTo>
                  <a:pt x="5076" y="20488"/>
                  <a:pt x="5053" y="20441"/>
                  <a:pt x="5023" y="20441"/>
                </a:cubicBezTo>
                <a:close/>
                <a:moveTo>
                  <a:pt x="5873" y="20441"/>
                </a:moveTo>
                <a:cubicBezTo>
                  <a:pt x="5844" y="20441"/>
                  <a:pt x="5820" y="20488"/>
                  <a:pt x="5820" y="20545"/>
                </a:cubicBezTo>
                <a:lnTo>
                  <a:pt x="5820" y="20765"/>
                </a:lnTo>
                <a:cubicBezTo>
                  <a:pt x="5820" y="20823"/>
                  <a:pt x="5844" y="20868"/>
                  <a:pt x="5873" y="20868"/>
                </a:cubicBezTo>
                <a:cubicBezTo>
                  <a:pt x="5902" y="20868"/>
                  <a:pt x="5926" y="20823"/>
                  <a:pt x="5926" y="20765"/>
                </a:cubicBezTo>
                <a:lnTo>
                  <a:pt x="5926" y="20545"/>
                </a:lnTo>
                <a:cubicBezTo>
                  <a:pt x="5926" y="20488"/>
                  <a:pt x="5902" y="20441"/>
                  <a:pt x="5873" y="20441"/>
                </a:cubicBezTo>
                <a:close/>
                <a:moveTo>
                  <a:pt x="6188" y="20441"/>
                </a:moveTo>
                <a:cubicBezTo>
                  <a:pt x="6159" y="20441"/>
                  <a:pt x="6135" y="20488"/>
                  <a:pt x="6135" y="20545"/>
                </a:cubicBezTo>
                <a:lnTo>
                  <a:pt x="6135" y="20765"/>
                </a:lnTo>
                <a:cubicBezTo>
                  <a:pt x="6135" y="20823"/>
                  <a:pt x="6159" y="20868"/>
                  <a:pt x="6188" y="20868"/>
                </a:cubicBezTo>
                <a:cubicBezTo>
                  <a:pt x="6217" y="20868"/>
                  <a:pt x="6240" y="20823"/>
                  <a:pt x="6240" y="20765"/>
                </a:cubicBezTo>
                <a:lnTo>
                  <a:pt x="6240" y="20545"/>
                </a:lnTo>
                <a:cubicBezTo>
                  <a:pt x="6240" y="20488"/>
                  <a:pt x="6217" y="20441"/>
                  <a:pt x="6188" y="20441"/>
                </a:cubicBezTo>
                <a:close/>
                <a:moveTo>
                  <a:pt x="7036" y="20441"/>
                </a:moveTo>
                <a:cubicBezTo>
                  <a:pt x="7007" y="20441"/>
                  <a:pt x="6984" y="20488"/>
                  <a:pt x="6984" y="20545"/>
                </a:cubicBezTo>
                <a:lnTo>
                  <a:pt x="6984" y="20765"/>
                </a:lnTo>
                <a:cubicBezTo>
                  <a:pt x="6984" y="20823"/>
                  <a:pt x="7007" y="20868"/>
                  <a:pt x="7036" y="20868"/>
                </a:cubicBezTo>
                <a:cubicBezTo>
                  <a:pt x="7065" y="20868"/>
                  <a:pt x="7089" y="20823"/>
                  <a:pt x="7089" y="20765"/>
                </a:cubicBezTo>
                <a:lnTo>
                  <a:pt x="7089" y="20545"/>
                </a:lnTo>
                <a:cubicBezTo>
                  <a:pt x="7089" y="20488"/>
                  <a:pt x="7065" y="20441"/>
                  <a:pt x="7036" y="20441"/>
                </a:cubicBezTo>
                <a:close/>
                <a:moveTo>
                  <a:pt x="7351" y="20441"/>
                </a:moveTo>
                <a:cubicBezTo>
                  <a:pt x="7322" y="20441"/>
                  <a:pt x="7299" y="20488"/>
                  <a:pt x="7299" y="20545"/>
                </a:cubicBezTo>
                <a:lnTo>
                  <a:pt x="7299" y="20765"/>
                </a:lnTo>
                <a:cubicBezTo>
                  <a:pt x="7299" y="20823"/>
                  <a:pt x="7322" y="20868"/>
                  <a:pt x="7351" y="20868"/>
                </a:cubicBezTo>
                <a:cubicBezTo>
                  <a:pt x="7380" y="20868"/>
                  <a:pt x="7404" y="20823"/>
                  <a:pt x="7404" y="20765"/>
                </a:cubicBezTo>
                <a:lnTo>
                  <a:pt x="7404" y="20545"/>
                </a:lnTo>
                <a:cubicBezTo>
                  <a:pt x="7404" y="20488"/>
                  <a:pt x="7380" y="20441"/>
                  <a:pt x="7351" y="20441"/>
                </a:cubicBezTo>
                <a:close/>
                <a:moveTo>
                  <a:pt x="8201" y="20441"/>
                </a:moveTo>
                <a:cubicBezTo>
                  <a:pt x="8171" y="20441"/>
                  <a:pt x="8148" y="20488"/>
                  <a:pt x="8148" y="20545"/>
                </a:cubicBezTo>
                <a:lnTo>
                  <a:pt x="8148" y="20765"/>
                </a:lnTo>
                <a:cubicBezTo>
                  <a:pt x="8148" y="20823"/>
                  <a:pt x="8171" y="20868"/>
                  <a:pt x="8201" y="20868"/>
                </a:cubicBezTo>
                <a:cubicBezTo>
                  <a:pt x="8230" y="20868"/>
                  <a:pt x="8254" y="20823"/>
                  <a:pt x="8254" y="20765"/>
                </a:cubicBezTo>
                <a:lnTo>
                  <a:pt x="8254" y="20545"/>
                </a:lnTo>
                <a:cubicBezTo>
                  <a:pt x="8254" y="20488"/>
                  <a:pt x="8230" y="20441"/>
                  <a:pt x="8201" y="20441"/>
                </a:cubicBezTo>
                <a:close/>
                <a:moveTo>
                  <a:pt x="8515" y="20441"/>
                </a:moveTo>
                <a:cubicBezTo>
                  <a:pt x="8486" y="20441"/>
                  <a:pt x="8462" y="20488"/>
                  <a:pt x="8462" y="20545"/>
                </a:cubicBezTo>
                <a:lnTo>
                  <a:pt x="8462" y="20765"/>
                </a:lnTo>
                <a:cubicBezTo>
                  <a:pt x="8462" y="20823"/>
                  <a:pt x="8486" y="20868"/>
                  <a:pt x="8515" y="20868"/>
                </a:cubicBezTo>
                <a:cubicBezTo>
                  <a:pt x="8544" y="20868"/>
                  <a:pt x="8568" y="20823"/>
                  <a:pt x="8568" y="20765"/>
                </a:cubicBezTo>
                <a:lnTo>
                  <a:pt x="8568" y="20545"/>
                </a:lnTo>
                <a:cubicBezTo>
                  <a:pt x="8568" y="20488"/>
                  <a:pt x="8544" y="20441"/>
                  <a:pt x="8515" y="20441"/>
                </a:cubicBezTo>
                <a:close/>
                <a:moveTo>
                  <a:pt x="9365" y="20441"/>
                </a:moveTo>
                <a:cubicBezTo>
                  <a:pt x="9336" y="20441"/>
                  <a:pt x="9312" y="20488"/>
                  <a:pt x="9312" y="20545"/>
                </a:cubicBezTo>
                <a:lnTo>
                  <a:pt x="9312" y="20765"/>
                </a:lnTo>
                <a:cubicBezTo>
                  <a:pt x="9312" y="20823"/>
                  <a:pt x="9336" y="20868"/>
                  <a:pt x="9365" y="20868"/>
                </a:cubicBezTo>
                <a:cubicBezTo>
                  <a:pt x="9394" y="20868"/>
                  <a:pt x="9418" y="20823"/>
                  <a:pt x="9418" y="20765"/>
                </a:cubicBezTo>
                <a:lnTo>
                  <a:pt x="9418" y="20545"/>
                </a:lnTo>
                <a:cubicBezTo>
                  <a:pt x="9418" y="20488"/>
                  <a:pt x="9394" y="20441"/>
                  <a:pt x="9365" y="20441"/>
                </a:cubicBezTo>
                <a:close/>
                <a:moveTo>
                  <a:pt x="9679" y="20441"/>
                </a:moveTo>
                <a:cubicBezTo>
                  <a:pt x="9650" y="20441"/>
                  <a:pt x="9626" y="20488"/>
                  <a:pt x="9626" y="20545"/>
                </a:cubicBezTo>
                <a:lnTo>
                  <a:pt x="9626" y="20765"/>
                </a:lnTo>
                <a:cubicBezTo>
                  <a:pt x="9626" y="20823"/>
                  <a:pt x="9650" y="20868"/>
                  <a:pt x="9679" y="20868"/>
                </a:cubicBezTo>
                <a:cubicBezTo>
                  <a:pt x="9708" y="20868"/>
                  <a:pt x="9732" y="20823"/>
                  <a:pt x="9732" y="20765"/>
                </a:cubicBezTo>
                <a:lnTo>
                  <a:pt x="9732" y="20545"/>
                </a:lnTo>
                <a:cubicBezTo>
                  <a:pt x="9732" y="20488"/>
                  <a:pt x="9708" y="20441"/>
                  <a:pt x="9679" y="20441"/>
                </a:cubicBezTo>
                <a:close/>
                <a:moveTo>
                  <a:pt x="10529" y="20441"/>
                </a:moveTo>
                <a:cubicBezTo>
                  <a:pt x="10500" y="20441"/>
                  <a:pt x="10476" y="20488"/>
                  <a:pt x="10476" y="20545"/>
                </a:cubicBezTo>
                <a:lnTo>
                  <a:pt x="10476" y="20765"/>
                </a:lnTo>
                <a:cubicBezTo>
                  <a:pt x="10476" y="20823"/>
                  <a:pt x="10500" y="20868"/>
                  <a:pt x="10529" y="20868"/>
                </a:cubicBezTo>
                <a:cubicBezTo>
                  <a:pt x="10558" y="20868"/>
                  <a:pt x="10582" y="20823"/>
                  <a:pt x="10582" y="20765"/>
                </a:cubicBezTo>
                <a:lnTo>
                  <a:pt x="10582" y="20545"/>
                </a:lnTo>
                <a:cubicBezTo>
                  <a:pt x="10582" y="20488"/>
                  <a:pt x="10558" y="20441"/>
                  <a:pt x="10529" y="20441"/>
                </a:cubicBezTo>
                <a:close/>
                <a:moveTo>
                  <a:pt x="10844" y="20441"/>
                </a:moveTo>
                <a:cubicBezTo>
                  <a:pt x="10814" y="20441"/>
                  <a:pt x="10791" y="20488"/>
                  <a:pt x="10791" y="20545"/>
                </a:cubicBezTo>
                <a:lnTo>
                  <a:pt x="10791" y="20765"/>
                </a:lnTo>
                <a:cubicBezTo>
                  <a:pt x="10791" y="20823"/>
                  <a:pt x="10814" y="20868"/>
                  <a:pt x="10844" y="20868"/>
                </a:cubicBezTo>
                <a:cubicBezTo>
                  <a:pt x="10873" y="20868"/>
                  <a:pt x="10895" y="20823"/>
                  <a:pt x="10895" y="20765"/>
                </a:cubicBezTo>
                <a:lnTo>
                  <a:pt x="10895" y="20545"/>
                </a:lnTo>
                <a:cubicBezTo>
                  <a:pt x="10895" y="20488"/>
                  <a:pt x="10873" y="20441"/>
                  <a:pt x="10844" y="20441"/>
                </a:cubicBezTo>
                <a:close/>
                <a:moveTo>
                  <a:pt x="11692" y="20441"/>
                </a:moveTo>
                <a:cubicBezTo>
                  <a:pt x="11663" y="20441"/>
                  <a:pt x="11640" y="20488"/>
                  <a:pt x="11640" y="20545"/>
                </a:cubicBezTo>
                <a:lnTo>
                  <a:pt x="11640" y="20765"/>
                </a:lnTo>
                <a:cubicBezTo>
                  <a:pt x="11640" y="20823"/>
                  <a:pt x="11663" y="20868"/>
                  <a:pt x="11692" y="20868"/>
                </a:cubicBezTo>
                <a:cubicBezTo>
                  <a:pt x="11721" y="20868"/>
                  <a:pt x="11745" y="20823"/>
                  <a:pt x="11745" y="20765"/>
                </a:cubicBezTo>
                <a:lnTo>
                  <a:pt x="11745" y="20545"/>
                </a:lnTo>
                <a:cubicBezTo>
                  <a:pt x="11745" y="20488"/>
                  <a:pt x="11721" y="20441"/>
                  <a:pt x="11692" y="20441"/>
                </a:cubicBezTo>
                <a:close/>
                <a:moveTo>
                  <a:pt x="12007" y="20441"/>
                </a:moveTo>
                <a:cubicBezTo>
                  <a:pt x="11978" y="20441"/>
                  <a:pt x="11955" y="20488"/>
                  <a:pt x="11955" y="20545"/>
                </a:cubicBezTo>
                <a:lnTo>
                  <a:pt x="11955" y="20765"/>
                </a:lnTo>
                <a:cubicBezTo>
                  <a:pt x="11955" y="20823"/>
                  <a:pt x="11978" y="20868"/>
                  <a:pt x="12007" y="20868"/>
                </a:cubicBezTo>
                <a:cubicBezTo>
                  <a:pt x="12036" y="20868"/>
                  <a:pt x="12060" y="20823"/>
                  <a:pt x="12060" y="20765"/>
                </a:cubicBezTo>
                <a:lnTo>
                  <a:pt x="12060" y="20545"/>
                </a:lnTo>
                <a:cubicBezTo>
                  <a:pt x="12060" y="20488"/>
                  <a:pt x="12036" y="20441"/>
                  <a:pt x="12007" y="20441"/>
                </a:cubicBezTo>
                <a:close/>
                <a:moveTo>
                  <a:pt x="12856" y="20441"/>
                </a:moveTo>
                <a:cubicBezTo>
                  <a:pt x="12827" y="20441"/>
                  <a:pt x="12804" y="20488"/>
                  <a:pt x="12804" y="20545"/>
                </a:cubicBezTo>
                <a:lnTo>
                  <a:pt x="12804" y="20765"/>
                </a:lnTo>
                <a:cubicBezTo>
                  <a:pt x="12804" y="20823"/>
                  <a:pt x="12827" y="20868"/>
                  <a:pt x="12856" y="20868"/>
                </a:cubicBezTo>
                <a:cubicBezTo>
                  <a:pt x="12886" y="20868"/>
                  <a:pt x="12909" y="20823"/>
                  <a:pt x="12909" y="20765"/>
                </a:cubicBezTo>
                <a:lnTo>
                  <a:pt x="12909" y="20545"/>
                </a:lnTo>
                <a:cubicBezTo>
                  <a:pt x="12909" y="20488"/>
                  <a:pt x="12886" y="20441"/>
                  <a:pt x="12856" y="20441"/>
                </a:cubicBezTo>
                <a:close/>
                <a:moveTo>
                  <a:pt x="13171" y="20441"/>
                </a:moveTo>
                <a:cubicBezTo>
                  <a:pt x="13142" y="20441"/>
                  <a:pt x="13118" y="20488"/>
                  <a:pt x="13118" y="20545"/>
                </a:cubicBezTo>
                <a:lnTo>
                  <a:pt x="13118" y="20765"/>
                </a:lnTo>
                <a:cubicBezTo>
                  <a:pt x="13118" y="20823"/>
                  <a:pt x="13142" y="20868"/>
                  <a:pt x="13171" y="20868"/>
                </a:cubicBezTo>
                <a:cubicBezTo>
                  <a:pt x="13200" y="20868"/>
                  <a:pt x="13224" y="20823"/>
                  <a:pt x="13224" y="20765"/>
                </a:cubicBezTo>
                <a:lnTo>
                  <a:pt x="13224" y="20545"/>
                </a:lnTo>
                <a:cubicBezTo>
                  <a:pt x="13224" y="20488"/>
                  <a:pt x="13200" y="20441"/>
                  <a:pt x="13171" y="20441"/>
                </a:cubicBezTo>
                <a:close/>
                <a:moveTo>
                  <a:pt x="14021" y="20441"/>
                </a:moveTo>
                <a:cubicBezTo>
                  <a:pt x="13992" y="20441"/>
                  <a:pt x="13968" y="20488"/>
                  <a:pt x="13968" y="20545"/>
                </a:cubicBezTo>
                <a:lnTo>
                  <a:pt x="13968" y="20765"/>
                </a:lnTo>
                <a:cubicBezTo>
                  <a:pt x="13968" y="20823"/>
                  <a:pt x="13992" y="20868"/>
                  <a:pt x="14021" y="20868"/>
                </a:cubicBezTo>
                <a:cubicBezTo>
                  <a:pt x="14050" y="20868"/>
                  <a:pt x="14074" y="20823"/>
                  <a:pt x="14074" y="20765"/>
                </a:cubicBezTo>
                <a:lnTo>
                  <a:pt x="14074" y="20545"/>
                </a:lnTo>
                <a:cubicBezTo>
                  <a:pt x="14074" y="20488"/>
                  <a:pt x="14050" y="20441"/>
                  <a:pt x="14021" y="20441"/>
                </a:cubicBezTo>
                <a:close/>
                <a:moveTo>
                  <a:pt x="14335" y="20441"/>
                </a:moveTo>
                <a:cubicBezTo>
                  <a:pt x="14306" y="20441"/>
                  <a:pt x="14282" y="20488"/>
                  <a:pt x="14282" y="20545"/>
                </a:cubicBezTo>
                <a:lnTo>
                  <a:pt x="14282" y="20765"/>
                </a:lnTo>
                <a:cubicBezTo>
                  <a:pt x="14282" y="20823"/>
                  <a:pt x="14306" y="20868"/>
                  <a:pt x="14335" y="20868"/>
                </a:cubicBezTo>
                <a:cubicBezTo>
                  <a:pt x="14364" y="20868"/>
                  <a:pt x="14388" y="20823"/>
                  <a:pt x="14388" y="20765"/>
                </a:cubicBezTo>
                <a:lnTo>
                  <a:pt x="14388" y="20545"/>
                </a:lnTo>
                <a:cubicBezTo>
                  <a:pt x="14388" y="20488"/>
                  <a:pt x="14364" y="20441"/>
                  <a:pt x="14335" y="20441"/>
                </a:cubicBezTo>
                <a:close/>
                <a:moveTo>
                  <a:pt x="15185" y="20441"/>
                </a:moveTo>
                <a:cubicBezTo>
                  <a:pt x="15156" y="20441"/>
                  <a:pt x="15132" y="20488"/>
                  <a:pt x="15132" y="20545"/>
                </a:cubicBezTo>
                <a:lnTo>
                  <a:pt x="15132" y="20765"/>
                </a:lnTo>
                <a:cubicBezTo>
                  <a:pt x="15132" y="20823"/>
                  <a:pt x="15156" y="20868"/>
                  <a:pt x="15185" y="20868"/>
                </a:cubicBezTo>
                <a:cubicBezTo>
                  <a:pt x="15214" y="20868"/>
                  <a:pt x="15237" y="20823"/>
                  <a:pt x="15237" y="20765"/>
                </a:cubicBezTo>
                <a:lnTo>
                  <a:pt x="15237" y="20545"/>
                </a:lnTo>
                <a:cubicBezTo>
                  <a:pt x="15237" y="20488"/>
                  <a:pt x="15214" y="20441"/>
                  <a:pt x="15185" y="20441"/>
                </a:cubicBezTo>
                <a:close/>
                <a:moveTo>
                  <a:pt x="15500" y="20441"/>
                </a:moveTo>
                <a:cubicBezTo>
                  <a:pt x="15470" y="20441"/>
                  <a:pt x="15447" y="20488"/>
                  <a:pt x="15447" y="20545"/>
                </a:cubicBezTo>
                <a:lnTo>
                  <a:pt x="15447" y="20765"/>
                </a:lnTo>
                <a:cubicBezTo>
                  <a:pt x="15447" y="20823"/>
                  <a:pt x="15470" y="20868"/>
                  <a:pt x="15500" y="20868"/>
                </a:cubicBezTo>
                <a:cubicBezTo>
                  <a:pt x="15529" y="20868"/>
                  <a:pt x="15551" y="20823"/>
                  <a:pt x="15551" y="20765"/>
                </a:cubicBezTo>
                <a:lnTo>
                  <a:pt x="15551" y="20545"/>
                </a:lnTo>
                <a:cubicBezTo>
                  <a:pt x="15551" y="20488"/>
                  <a:pt x="15529" y="20441"/>
                  <a:pt x="15500" y="20441"/>
                </a:cubicBezTo>
                <a:close/>
                <a:moveTo>
                  <a:pt x="16349" y="20441"/>
                </a:moveTo>
                <a:cubicBezTo>
                  <a:pt x="16320" y="20441"/>
                  <a:pt x="16296" y="20488"/>
                  <a:pt x="16296" y="20545"/>
                </a:cubicBezTo>
                <a:lnTo>
                  <a:pt x="16296" y="20765"/>
                </a:lnTo>
                <a:cubicBezTo>
                  <a:pt x="16296" y="20823"/>
                  <a:pt x="16320" y="20868"/>
                  <a:pt x="16349" y="20868"/>
                </a:cubicBezTo>
                <a:cubicBezTo>
                  <a:pt x="16378" y="20868"/>
                  <a:pt x="16401" y="20823"/>
                  <a:pt x="16401" y="20765"/>
                </a:cubicBezTo>
                <a:lnTo>
                  <a:pt x="16401" y="20545"/>
                </a:lnTo>
                <a:cubicBezTo>
                  <a:pt x="16401" y="20488"/>
                  <a:pt x="16378" y="20441"/>
                  <a:pt x="16349" y="20441"/>
                </a:cubicBezTo>
                <a:close/>
                <a:moveTo>
                  <a:pt x="16663" y="20441"/>
                </a:moveTo>
                <a:cubicBezTo>
                  <a:pt x="16634" y="20441"/>
                  <a:pt x="16611" y="20488"/>
                  <a:pt x="16611" y="20545"/>
                </a:cubicBezTo>
                <a:lnTo>
                  <a:pt x="16611" y="20765"/>
                </a:lnTo>
                <a:cubicBezTo>
                  <a:pt x="16611" y="20823"/>
                  <a:pt x="16634" y="20868"/>
                  <a:pt x="16663" y="20868"/>
                </a:cubicBezTo>
                <a:cubicBezTo>
                  <a:pt x="16692" y="20868"/>
                  <a:pt x="16716" y="20823"/>
                  <a:pt x="16716" y="20765"/>
                </a:cubicBezTo>
                <a:lnTo>
                  <a:pt x="16716" y="20545"/>
                </a:lnTo>
                <a:cubicBezTo>
                  <a:pt x="16716" y="20488"/>
                  <a:pt x="16692" y="20441"/>
                  <a:pt x="16663" y="20441"/>
                </a:cubicBezTo>
                <a:close/>
                <a:moveTo>
                  <a:pt x="17512" y="20441"/>
                </a:moveTo>
                <a:cubicBezTo>
                  <a:pt x="17483" y="20441"/>
                  <a:pt x="17459" y="20488"/>
                  <a:pt x="17459" y="20545"/>
                </a:cubicBezTo>
                <a:lnTo>
                  <a:pt x="17459" y="20765"/>
                </a:lnTo>
                <a:cubicBezTo>
                  <a:pt x="17459" y="20823"/>
                  <a:pt x="17483" y="20868"/>
                  <a:pt x="17512" y="20868"/>
                </a:cubicBezTo>
                <a:cubicBezTo>
                  <a:pt x="17541" y="20868"/>
                  <a:pt x="17565" y="20823"/>
                  <a:pt x="17565" y="20765"/>
                </a:cubicBezTo>
                <a:lnTo>
                  <a:pt x="17565" y="20545"/>
                </a:lnTo>
                <a:cubicBezTo>
                  <a:pt x="17565" y="20488"/>
                  <a:pt x="17541" y="20441"/>
                  <a:pt x="17512" y="20441"/>
                </a:cubicBezTo>
                <a:close/>
                <a:moveTo>
                  <a:pt x="17827" y="20441"/>
                </a:moveTo>
                <a:cubicBezTo>
                  <a:pt x="17798" y="20441"/>
                  <a:pt x="17774" y="20488"/>
                  <a:pt x="17774" y="20545"/>
                </a:cubicBezTo>
                <a:lnTo>
                  <a:pt x="17774" y="20765"/>
                </a:lnTo>
                <a:cubicBezTo>
                  <a:pt x="17774" y="20823"/>
                  <a:pt x="17798" y="20868"/>
                  <a:pt x="17827" y="20868"/>
                </a:cubicBezTo>
                <a:cubicBezTo>
                  <a:pt x="17856" y="20868"/>
                  <a:pt x="17880" y="20823"/>
                  <a:pt x="17880" y="20765"/>
                </a:cubicBezTo>
                <a:lnTo>
                  <a:pt x="17880" y="20545"/>
                </a:lnTo>
                <a:cubicBezTo>
                  <a:pt x="17880" y="20488"/>
                  <a:pt x="17856" y="20441"/>
                  <a:pt x="17827" y="20441"/>
                </a:cubicBezTo>
                <a:close/>
                <a:moveTo>
                  <a:pt x="18677" y="20441"/>
                </a:moveTo>
                <a:cubicBezTo>
                  <a:pt x="18648" y="20441"/>
                  <a:pt x="18624" y="20488"/>
                  <a:pt x="18624" y="20545"/>
                </a:cubicBezTo>
                <a:lnTo>
                  <a:pt x="18624" y="20765"/>
                </a:lnTo>
                <a:cubicBezTo>
                  <a:pt x="18624" y="20823"/>
                  <a:pt x="18648" y="20868"/>
                  <a:pt x="18677" y="20868"/>
                </a:cubicBezTo>
                <a:cubicBezTo>
                  <a:pt x="18706" y="20868"/>
                  <a:pt x="18730" y="20823"/>
                  <a:pt x="18730" y="20765"/>
                </a:cubicBezTo>
                <a:lnTo>
                  <a:pt x="18730" y="20545"/>
                </a:lnTo>
                <a:cubicBezTo>
                  <a:pt x="18730" y="20488"/>
                  <a:pt x="18706" y="20441"/>
                  <a:pt x="18677" y="20441"/>
                </a:cubicBezTo>
                <a:close/>
                <a:moveTo>
                  <a:pt x="18991" y="20441"/>
                </a:moveTo>
                <a:cubicBezTo>
                  <a:pt x="18962" y="20441"/>
                  <a:pt x="18938" y="20488"/>
                  <a:pt x="18938" y="20545"/>
                </a:cubicBezTo>
                <a:lnTo>
                  <a:pt x="18938" y="20765"/>
                </a:lnTo>
                <a:cubicBezTo>
                  <a:pt x="18938" y="20823"/>
                  <a:pt x="18962" y="20868"/>
                  <a:pt x="18991" y="20868"/>
                </a:cubicBezTo>
                <a:cubicBezTo>
                  <a:pt x="19020" y="20868"/>
                  <a:pt x="19044" y="20823"/>
                  <a:pt x="19044" y="20765"/>
                </a:cubicBezTo>
                <a:lnTo>
                  <a:pt x="19044" y="20545"/>
                </a:lnTo>
                <a:cubicBezTo>
                  <a:pt x="19044" y="20488"/>
                  <a:pt x="19020" y="20441"/>
                  <a:pt x="18991" y="20441"/>
                </a:cubicBezTo>
                <a:close/>
                <a:moveTo>
                  <a:pt x="19841" y="20441"/>
                </a:moveTo>
                <a:cubicBezTo>
                  <a:pt x="19812" y="20441"/>
                  <a:pt x="19788" y="20488"/>
                  <a:pt x="19788" y="20545"/>
                </a:cubicBezTo>
                <a:lnTo>
                  <a:pt x="19788" y="20765"/>
                </a:lnTo>
                <a:cubicBezTo>
                  <a:pt x="19788" y="20823"/>
                  <a:pt x="19812" y="20868"/>
                  <a:pt x="19841" y="20868"/>
                </a:cubicBezTo>
                <a:cubicBezTo>
                  <a:pt x="19870" y="20868"/>
                  <a:pt x="19894" y="20823"/>
                  <a:pt x="19894" y="20765"/>
                </a:cubicBezTo>
                <a:lnTo>
                  <a:pt x="19894" y="20545"/>
                </a:lnTo>
                <a:cubicBezTo>
                  <a:pt x="19894" y="20488"/>
                  <a:pt x="19870" y="20441"/>
                  <a:pt x="19841" y="20441"/>
                </a:cubicBezTo>
                <a:close/>
                <a:moveTo>
                  <a:pt x="20155" y="20441"/>
                </a:moveTo>
                <a:cubicBezTo>
                  <a:pt x="20126" y="20441"/>
                  <a:pt x="20102" y="20488"/>
                  <a:pt x="20102" y="20545"/>
                </a:cubicBezTo>
                <a:lnTo>
                  <a:pt x="20102" y="20765"/>
                </a:lnTo>
                <a:cubicBezTo>
                  <a:pt x="20102" y="20823"/>
                  <a:pt x="20126" y="20868"/>
                  <a:pt x="20155" y="20868"/>
                </a:cubicBezTo>
                <a:cubicBezTo>
                  <a:pt x="20184" y="20868"/>
                  <a:pt x="20207" y="20823"/>
                  <a:pt x="20207" y="20765"/>
                </a:cubicBezTo>
                <a:lnTo>
                  <a:pt x="20207" y="20545"/>
                </a:lnTo>
                <a:cubicBezTo>
                  <a:pt x="20207" y="20488"/>
                  <a:pt x="20184" y="20441"/>
                  <a:pt x="20155" y="20441"/>
                </a:cubicBezTo>
                <a:close/>
                <a:moveTo>
                  <a:pt x="21004" y="20441"/>
                </a:moveTo>
                <a:cubicBezTo>
                  <a:pt x="20975" y="20441"/>
                  <a:pt x="20952" y="20488"/>
                  <a:pt x="20952" y="20545"/>
                </a:cubicBezTo>
                <a:lnTo>
                  <a:pt x="20952" y="20765"/>
                </a:lnTo>
                <a:cubicBezTo>
                  <a:pt x="20952" y="20823"/>
                  <a:pt x="20975" y="20868"/>
                  <a:pt x="21004" y="20868"/>
                </a:cubicBezTo>
                <a:cubicBezTo>
                  <a:pt x="21033" y="20868"/>
                  <a:pt x="21057" y="20823"/>
                  <a:pt x="21057" y="20765"/>
                </a:cubicBezTo>
                <a:lnTo>
                  <a:pt x="21057" y="20545"/>
                </a:lnTo>
                <a:cubicBezTo>
                  <a:pt x="21057" y="20488"/>
                  <a:pt x="21033" y="20441"/>
                  <a:pt x="21004" y="20441"/>
                </a:cubicBezTo>
                <a:close/>
                <a:moveTo>
                  <a:pt x="21319" y="20441"/>
                </a:moveTo>
                <a:cubicBezTo>
                  <a:pt x="21289" y="20441"/>
                  <a:pt x="21267" y="20488"/>
                  <a:pt x="21267" y="20545"/>
                </a:cubicBezTo>
                <a:lnTo>
                  <a:pt x="21267" y="20765"/>
                </a:lnTo>
                <a:cubicBezTo>
                  <a:pt x="21267" y="20823"/>
                  <a:pt x="21289" y="20868"/>
                  <a:pt x="21319" y="20868"/>
                </a:cubicBezTo>
                <a:cubicBezTo>
                  <a:pt x="21348" y="20868"/>
                  <a:pt x="21372" y="20823"/>
                  <a:pt x="21372" y="20765"/>
                </a:cubicBezTo>
                <a:lnTo>
                  <a:pt x="21372" y="20545"/>
                </a:lnTo>
                <a:cubicBezTo>
                  <a:pt x="21372" y="20488"/>
                  <a:pt x="21348" y="20441"/>
                  <a:pt x="21319" y="20441"/>
                </a:cubicBezTo>
                <a:close/>
                <a:moveTo>
                  <a:pt x="281" y="21171"/>
                </a:moveTo>
                <a:cubicBezTo>
                  <a:pt x="252" y="21171"/>
                  <a:pt x="228" y="21218"/>
                  <a:pt x="228" y="21275"/>
                </a:cubicBezTo>
                <a:lnTo>
                  <a:pt x="228" y="21495"/>
                </a:lnTo>
                <a:cubicBezTo>
                  <a:pt x="228" y="21553"/>
                  <a:pt x="252" y="21600"/>
                  <a:pt x="281" y="21600"/>
                </a:cubicBezTo>
                <a:cubicBezTo>
                  <a:pt x="311" y="21600"/>
                  <a:pt x="334" y="21553"/>
                  <a:pt x="334" y="21495"/>
                </a:cubicBezTo>
                <a:lnTo>
                  <a:pt x="334" y="21275"/>
                </a:lnTo>
                <a:cubicBezTo>
                  <a:pt x="334" y="21218"/>
                  <a:pt x="311" y="21171"/>
                  <a:pt x="281" y="21171"/>
                </a:cubicBezTo>
                <a:close/>
                <a:moveTo>
                  <a:pt x="596" y="21171"/>
                </a:moveTo>
                <a:cubicBezTo>
                  <a:pt x="567" y="21171"/>
                  <a:pt x="543" y="21218"/>
                  <a:pt x="543" y="21275"/>
                </a:cubicBezTo>
                <a:lnTo>
                  <a:pt x="543" y="21495"/>
                </a:lnTo>
                <a:cubicBezTo>
                  <a:pt x="543" y="21553"/>
                  <a:pt x="567" y="21600"/>
                  <a:pt x="596" y="21600"/>
                </a:cubicBezTo>
                <a:cubicBezTo>
                  <a:pt x="625" y="21600"/>
                  <a:pt x="649" y="21553"/>
                  <a:pt x="649" y="21495"/>
                </a:cubicBezTo>
                <a:lnTo>
                  <a:pt x="649" y="21275"/>
                </a:lnTo>
                <a:cubicBezTo>
                  <a:pt x="649" y="21218"/>
                  <a:pt x="625" y="21171"/>
                  <a:pt x="596" y="21171"/>
                </a:cubicBezTo>
                <a:close/>
                <a:moveTo>
                  <a:pt x="1446" y="21171"/>
                </a:moveTo>
                <a:cubicBezTo>
                  <a:pt x="1417" y="21171"/>
                  <a:pt x="1393" y="21218"/>
                  <a:pt x="1393" y="21275"/>
                </a:cubicBezTo>
                <a:lnTo>
                  <a:pt x="1393" y="21495"/>
                </a:lnTo>
                <a:cubicBezTo>
                  <a:pt x="1393" y="21553"/>
                  <a:pt x="1417" y="21600"/>
                  <a:pt x="1446" y="21600"/>
                </a:cubicBezTo>
                <a:cubicBezTo>
                  <a:pt x="1475" y="21600"/>
                  <a:pt x="1499" y="21553"/>
                  <a:pt x="1499" y="21495"/>
                </a:cubicBezTo>
                <a:lnTo>
                  <a:pt x="1499" y="21275"/>
                </a:lnTo>
                <a:cubicBezTo>
                  <a:pt x="1499" y="21218"/>
                  <a:pt x="1475" y="21171"/>
                  <a:pt x="1446" y="21171"/>
                </a:cubicBezTo>
                <a:close/>
                <a:moveTo>
                  <a:pt x="1760" y="21171"/>
                </a:moveTo>
                <a:cubicBezTo>
                  <a:pt x="1731" y="21171"/>
                  <a:pt x="1707" y="21218"/>
                  <a:pt x="1707" y="21275"/>
                </a:cubicBezTo>
                <a:lnTo>
                  <a:pt x="1707" y="21495"/>
                </a:lnTo>
                <a:cubicBezTo>
                  <a:pt x="1707" y="21553"/>
                  <a:pt x="1731" y="21600"/>
                  <a:pt x="1760" y="21600"/>
                </a:cubicBezTo>
                <a:cubicBezTo>
                  <a:pt x="1789" y="21600"/>
                  <a:pt x="1813" y="21553"/>
                  <a:pt x="1813" y="21495"/>
                </a:cubicBezTo>
                <a:lnTo>
                  <a:pt x="1813" y="21275"/>
                </a:lnTo>
                <a:cubicBezTo>
                  <a:pt x="1813" y="21218"/>
                  <a:pt x="1789" y="21171"/>
                  <a:pt x="1760" y="21171"/>
                </a:cubicBezTo>
                <a:close/>
                <a:moveTo>
                  <a:pt x="2610" y="21171"/>
                </a:moveTo>
                <a:cubicBezTo>
                  <a:pt x="2581" y="21171"/>
                  <a:pt x="2557" y="21218"/>
                  <a:pt x="2557" y="21275"/>
                </a:cubicBezTo>
                <a:lnTo>
                  <a:pt x="2557" y="21495"/>
                </a:lnTo>
                <a:cubicBezTo>
                  <a:pt x="2557" y="21553"/>
                  <a:pt x="2581" y="21600"/>
                  <a:pt x="2610" y="21600"/>
                </a:cubicBezTo>
                <a:cubicBezTo>
                  <a:pt x="2639" y="21600"/>
                  <a:pt x="2662" y="21553"/>
                  <a:pt x="2662" y="21495"/>
                </a:cubicBezTo>
                <a:lnTo>
                  <a:pt x="2662" y="21275"/>
                </a:lnTo>
                <a:cubicBezTo>
                  <a:pt x="2662" y="21218"/>
                  <a:pt x="2639" y="21171"/>
                  <a:pt x="2610" y="21171"/>
                </a:cubicBezTo>
                <a:close/>
                <a:moveTo>
                  <a:pt x="2924" y="21171"/>
                </a:moveTo>
                <a:cubicBezTo>
                  <a:pt x="2895" y="21171"/>
                  <a:pt x="2871" y="21218"/>
                  <a:pt x="2871" y="21275"/>
                </a:cubicBezTo>
                <a:lnTo>
                  <a:pt x="2871" y="21495"/>
                </a:lnTo>
                <a:cubicBezTo>
                  <a:pt x="2871" y="21553"/>
                  <a:pt x="2895" y="21600"/>
                  <a:pt x="2924" y="21600"/>
                </a:cubicBezTo>
                <a:cubicBezTo>
                  <a:pt x="2954" y="21600"/>
                  <a:pt x="2976" y="21553"/>
                  <a:pt x="2976" y="21495"/>
                </a:cubicBezTo>
                <a:lnTo>
                  <a:pt x="2976" y="21275"/>
                </a:lnTo>
                <a:cubicBezTo>
                  <a:pt x="2976" y="21218"/>
                  <a:pt x="2954" y="21171"/>
                  <a:pt x="2924" y="21171"/>
                </a:cubicBezTo>
                <a:close/>
                <a:moveTo>
                  <a:pt x="3773" y="21171"/>
                </a:moveTo>
                <a:cubicBezTo>
                  <a:pt x="3744" y="21171"/>
                  <a:pt x="3721" y="21218"/>
                  <a:pt x="3721" y="21275"/>
                </a:cubicBezTo>
                <a:lnTo>
                  <a:pt x="3721" y="21495"/>
                </a:lnTo>
                <a:cubicBezTo>
                  <a:pt x="3721" y="21553"/>
                  <a:pt x="3744" y="21600"/>
                  <a:pt x="3773" y="21600"/>
                </a:cubicBezTo>
                <a:cubicBezTo>
                  <a:pt x="3802" y="21600"/>
                  <a:pt x="3826" y="21553"/>
                  <a:pt x="3826" y="21495"/>
                </a:cubicBezTo>
                <a:lnTo>
                  <a:pt x="3826" y="21275"/>
                </a:lnTo>
                <a:cubicBezTo>
                  <a:pt x="3826" y="21218"/>
                  <a:pt x="3802" y="21171"/>
                  <a:pt x="3773" y="21171"/>
                </a:cubicBezTo>
                <a:close/>
                <a:moveTo>
                  <a:pt x="4088" y="21171"/>
                </a:moveTo>
                <a:cubicBezTo>
                  <a:pt x="4058" y="21171"/>
                  <a:pt x="4035" y="21218"/>
                  <a:pt x="4035" y="21275"/>
                </a:cubicBezTo>
                <a:lnTo>
                  <a:pt x="4035" y="21495"/>
                </a:lnTo>
                <a:cubicBezTo>
                  <a:pt x="4035" y="21553"/>
                  <a:pt x="4058" y="21600"/>
                  <a:pt x="4088" y="21600"/>
                </a:cubicBezTo>
                <a:cubicBezTo>
                  <a:pt x="4117" y="21600"/>
                  <a:pt x="4141" y="21553"/>
                  <a:pt x="4141" y="21495"/>
                </a:cubicBezTo>
                <a:lnTo>
                  <a:pt x="4141" y="21275"/>
                </a:lnTo>
                <a:cubicBezTo>
                  <a:pt x="4141" y="21218"/>
                  <a:pt x="4117" y="21171"/>
                  <a:pt x="4088" y="21171"/>
                </a:cubicBezTo>
                <a:close/>
                <a:moveTo>
                  <a:pt x="4937" y="21171"/>
                </a:moveTo>
                <a:cubicBezTo>
                  <a:pt x="4908" y="21171"/>
                  <a:pt x="4884" y="21218"/>
                  <a:pt x="4884" y="21275"/>
                </a:cubicBezTo>
                <a:lnTo>
                  <a:pt x="4884" y="21495"/>
                </a:lnTo>
                <a:cubicBezTo>
                  <a:pt x="4884" y="21553"/>
                  <a:pt x="4908" y="21600"/>
                  <a:pt x="4937" y="21600"/>
                </a:cubicBezTo>
                <a:cubicBezTo>
                  <a:pt x="4966" y="21600"/>
                  <a:pt x="4990" y="21553"/>
                  <a:pt x="4990" y="21495"/>
                </a:cubicBezTo>
                <a:lnTo>
                  <a:pt x="4990" y="21275"/>
                </a:lnTo>
                <a:cubicBezTo>
                  <a:pt x="4990" y="21218"/>
                  <a:pt x="4966" y="21171"/>
                  <a:pt x="4937" y="21171"/>
                </a:cubicBezTo>
                <a:close/>
                <a:moveTo>
                  <a:pt x="5252" y="21171"/>
                </a:moveTo>
                <a:cubicBezTo>
                  <a:pt x="5223" y="21171"/>
                  <a:pt x="5199" y="21218"/>
                  <a:pt x="5199" y="21275"/>
                </a:cubicBezTo>
                <a:lnTo>
                  <a:pt x="5199" y="21495"/>
                </a:lnTo>
                <a:cubicBezTo>
                  <a:pt x="5199" y="21553"/>
                  <a:pt x="5223" y="21600"/>
                  <a:pt x="5252" y="21600"/>
                </a:cubicBezTo>
                <a:cubicBezTo>
                  <a:pt x="5281" y="21600"/>
                  <a:pt x="5305" y="21553"/>
                  <a:pt x="5305" y="21495"/>
                </a:cubicBezTo>
                <a:lnTo>
                  <a:pt x="5305" y="21275"/>
                </a:lnTo>
                <a:cubicBezTo>
                  <a:pt x="5305" y="21218"/>
                  <a:pt x="5281" y="21171"/>
                  <a:pt x="5252" y="21171"/>
                </a:cubicBezTo>
                <a:close/>
                <a:moveTo>
                  <a:pt x="6102" y="21171"/>
                </a:moveTo>
                <a:cubicBezTo>
                  <a:pt x="6072" y="21171"/>
                  <a:pt x="6049" y="21218"/>
                  <a:pt x="6049" y="21275"/>
                </a:cubicBezTo>
                <a:lnTo>
                  <a:pt x="6049" y="21495"/>
                </a:lnTo>
                <a:cubicBezTo>
                  <a:pt x="6049" y="21553"/>
                  <a:pt x="6072" y="21600"/>
                  <a:pt x="6102" y="21600"/>
                </a:cubicBezTo>
                <a:cubicBezTo>
                  <a:pt x="6131" y="21600"/>
                  <a:pt x="6155" y="21553"/>
                  <a:pt x="6155" y="21495"/>
                </a:cubicBezTo>
                <a:lnTo>
                  <a:pt x="6155" y="21275"/>
                </a:lnTo>
                <a:cubicBezTo>
                  <a:pt x="6155" y="21218"/>
                  <a:pt x="6131" y="21171"/>
                  <a:pt x="6102" y="21171"/>
                </a:cubicBezTo>
                <a:close/>
                <a:moveTo>
                  <a:pt x="6416" y="21171"/>
                </a:moveTo>
                <a:cubicBezTo>
                  <a:pt x="6387" y="21171"/>
                  <a:pt x="6363" y="21218"/>
                  <a:pt x="6363" y="21275"/>
                </a:cubicBezTo>
                <a:lnTo>
                  <a:pt x="6363" y="21495"/>
                </a:lnTo>
                <a:cubicBezTo>
                  <a:pt x="6363" y="21553"/>
                  <a:pt x="6387" y="21600"/>
                  <a:pt x="6416" y="21600"/>
                </a:cubicBezTo>
                <a:cubicBezTo>
                  <a:pt x="6445" y="21600"/>
                  <a:pt x="6469" y="21553"/>
                  <a:pt x="6469" y="21495"/>
                </a:cubicBezTo>
                <a:lnTo>
                  <a:pt x="6469" y="21275"/>
                </a:lnTo>
                <a:cubicBezTo>
                  <a:pt x="6469" y="21218"/>
                  <a:pt x="6445" y="21171"/>
                  <a:pt x="6416" y="21171"/>
                </a:cubicBezTo>
                <a:close/>
                <a:moveTo>
                  <a:pt x="7266" y="21171"/>
                </a:moveTo>
                <a:cubicBezTo>
                  <a:pt x="7237" y="21171"/>
                  <a:pt x="7213" y="21218"/>
                  <a:pt x="7213" y="21275"/>
                </a:cubicBezTo>
                <a:lnTo>
                  <a:pt x="7213" y="21495"/>
                </a:lnTo>
                <a:cubicBezTo>
                  <a:pt x="7213" y="21553"/>
                  <a:pt x="7237" y="21600"/>
                  <a:pt x="7266" y="21600"/>
                </a:cubicBezTo>
                <a:cubicBezTo>
                  <a:pt x="7295" y="21600"/>
                  <a:pt x="7318" y="21553"/>
                  <a:pt x="7318" y="21495"/>
                </a:cubicBezTo>
                <a:lnTo>
                  <a:pt x="7318" y="21275"/>
                </a:lnTo>
                <a:cubicBezTo>
                  <a:pt x="7318" y="21218"/>
                  <a:pt x="7295" y="21171"/>
                  <a:pt x="7266" y="21171"/>
                </a:cubicBezTo>
                <a:close/>
                <a:moveTo>
                  <a:pt x="7580" y="21171"/>
                </a:moveTo>
                <a:cubicBezTo>
                  <a:pt x="7551" y="21171"/>
                  <a:pt x="7527" y="21218"/>
                  <a:pt x="7527" y="21275"/>
                </a:cubicBezTo>
                <a:lnTo>
                  <a:pt x="7527" y="21495"/>
                </a:lnTo>
                <a:cubicBezTo>
                  <a:pt x="7527" y="21553"/>
                  <a:pt x="7551" y="21600"/>
                  <a:pt x="7580" y="21600"/>
                </a:cubicBezTo>
                <a:cubicBezTo>
                  <a:pt x="7609" y="21600"/>
                  <a:pt x="7632" y="21553"/>
                  <a:pt x="7632" y="21495"/>
                </a:cubicBezTo>
                <a:lnTo>
                  <a:pt x="7632" y="21275"/>
                </a:lnTo>
                <a:cubicBezTo>
                  <a:pt x="7632" y="21218"/>
                  <a:pt x="7609" y="21171"/>
                  <a:pt x="7580" y="21171"/>
                </a:cubicBezTo>
                <a:close/>
                <a:moveTo>
                  <a:pt x="8429" y="21171"/>
                </a:moveTo>
                <a:cubicBezTo>
                  <a:pt x="8400" y="21171"/>
                  <a:pt x="8377" y="21218"/>
                  <a:pt x="8377" y="21275"/>
                </a:cubicBezTo>
                <a:lnTo>
                  <a:pt x="8377" y="21495"/>
                </a:lnTo>
                <a:cubicBezTo>
                  <a:pt x="8377" y="21553"/>
                  <a:pt x="8400" y="21600"/>
                  <a:pt x="8429" y="21600"/>
                </a:cubicBezTo>
                <a:cubicBezTo>
                  <a:pt x="8458" y="21600"/>
                  <a:pt x="8482" y="21553"/>
                  <a:pt x="8482" y="21495"/>
                </a:cubicBezTo>
                <a:lnTo>
                  <a:pt x="8482" y="21275"/>
                </a:lnTo>
                <a:cubicBezTo>
                  <a:pt x="8482" y="21218"/>
                  <a:pt x="8458" y="21171"/>
                  <a:pt x="8429" y="21171"/>
                </a:cubicBezTo>
                <a:close/>
                <a:moveTo>
                  <a:pt x="8744" y="21171"/>
                </a:moveTo>
                <a:cubicBezTo>
                  <a:pt x="8714" y="21171"/>
                  <a:pt x="8691" y="21218"/>
                  <a:pt x="8691" y="21275"/>
                </a:cubicBezTo>
                <a:lnTo>
                  <a:pt x="8691" y="21495"/>
                </a:lnTo>
                <a:cubicBezTo>
                  <a:pt x="8691" y="21553"/>
                  <a:pt x="8714" y="21600"/>
                  <a:pt x="8744" y="21600"/>
                </a:cubicBezTo>
                <a:cubicBezTo>
                  <a:pt x="8773" y="21600"/>
                  <a:pt x="8796" y="21553"/>
                  <a:pt x="8796" y="21495"/>
                </a:cubicBezTo>
                <a:lnTo>
                  <a:pt x="8796" y="21275"/>
                </a:lnTo>
                <a:cubicBezTo>
                  <a:pt x="8796" y="21218"/>
                  <a:pt x="8773" y="21171"/>
                  <a:pt x="8744" y="21171"/>
                </a:cubicBezTo>
                <a:close/>
                <a:moveTo>
                  <a:pt x="9593" y="21171"/>
                </a:moveTo>
                <a:cubicBezTo>
                  <a:pt x="9564" y="21171"/>
                  <a:pt x="9540" y="21218"/>
                  <a:pt x="9540" y="21275"/>
                </a:cubicBezTo>
                <a:lnTo>
                  <a:pt x="9540" y="21495"/>
                </a:lnTo>
                <a:cubicBezTo>
                  <a:pt x="9540" y="21553"/>
                  <a:pt x="9564" y="21600"/>
                  <a:pt x="9593" y="21600"/>
                </a:cubicBezTo>
                <a:cubicBezTo>
                  <a:pt x="9622" y="21600"/>
                  <a:pt x="9646" y="21553"/>
                  <a:pt x="9646" y="21495"/>
                </a:cubicBezTo>
                <a:lnTo>
                  <a:pt x="9646" y="21275"/>
                </a:lnTo>
                <a:cubicBezTo>
                  <a:pt x="9646" y="21218"/>
                  <a:pt x="9622" y="21171"/>
                  <a:pt x="9593" y="21171"/>
                </a:cubicBezTo>
                <a:close/>
                <a:moveTo>
                  <a:pt x="9908" y="21171"/>
                </a:moveTo>
                <a:cubicBezTo>
                  <a:pt x="9879" y="21171"/>
                  <a:pt x="9855" y="21218"/>
                  <a:pt x="9855" y="21275"/>
                </a:cubicBezTo>
                <a:lnTo>
                  <a:pt x="9855" y="21495"/>
                </a:lnTo>
                <a:cubicBezTo>
                  <a:pt x="9855" y="21553"/>
                  <a:pt x="9879" y="21600"/>
                  <a:pt x="9908" y="21600"/>
                </a:cubicBezTo>
                <a:cubicBezTo>
                  <a:pt x="9937" y="21600"/>
                  <a:pt x="9961" y="21553"/>
                  <a:pt x="9961" y="21495"/>
                </a:cubicBezTo>
                <a:lnTo>
                  <a:pt x="9961" y="21275"/>
                </a:lnTo>
                <a:cubicBezTo>
                  <a:pt x="9961" y="21218"/>
                  <a:pt x="9937" y="21171"/>
                  <a:pt x="9908" y="21171"/>
                </a:cubicBezTo>
                <a:close/>
                <a:moveTo>
                  <a:pt x="10758" y="21171"/>
                </a:moveTo>
                <a:cubicBezTo>
                  <a:pt x="10728" y="21171"/>
                  <a:pt x="10705" y="21218"/>
                  <a:pt x="10705" y="21275"/>
                </a:cubicBezTo>
                <a:lnTo>
                  <a:pt x="10705" y="21495"/>
                </a:lnTo>
                <a:cubicBezTo>
                  <a:pt x="10705" y="21553"/>
                  <a:pt x="10728" y="21600"/>
                  <a:pt x="10758" y="21600"/>
                </a:cubicBezTo>
                <a:cubicBezTo>
                  <a:pt x="10787" y="21600"/>
                  <a:pt x="10810" y="21553"/>
                  <a:pt x="10810" y="21495"/>
                </a:cubicBezTo>
                <a:lnTo>
                  <a:pt x="10810" y="21275"/>
                </a:lnTo>
                <a:cubicBezTo>
                  <a:pt x="10810" y="21218"/>
                  <a:pt x="10787" y="21171"/>
                  <a:pt x="10758" y="21171"/>
                </a:cubicBezTo>
                <a:close/>
                <a:moveTo>
                  <a:pt x="11072" y="21171"/>
                </a:moveTo>
                <a:cubicBezTo>
                  <a:pt x="11043" y="21171"/>
                  <a:pt x="11019" y="21218"/>
                  <a:pt x="11019" y="21275"/>
                </a:cubicBezTo>
                <a:lnTo>
                  <a:pt x="11019" y="21495"/>
                </a:lnTo>
                <a:cubicBezTo>
                  <a:pt x="11019" y="21553"/>
                  <a:pt x="11043" y="21600"/>
                  <a:pt x="11072" y="21600"/>
                </a:cubicBezTo>
                <a:cubicBezTo>
                  <a:pt x="11101" y="21600"/>
                  <a:pt x="11125" y="21553"/>
                  <a:pt x="11125" y="21495"/>
                </a:cubicBezTo>
                <a:lnTo>
                  <a:pt x="11125" y="21275"/>
                </a:lnTo>
                <a:cubicBezTo>
                  <a:pt x="11125" y="21218"/>
                  <a:pt x="11101" y="21171"/>
                  <a:pt x="11072" y="21171"/>
                </a:cubicBezTo>
                <a:close/>
                <a:moveTo>
                  <a:pt x="11922" y="21171"/>
                </a:moveTo>
                <a:cubicBezTo>
                  <a:pt x="11893" y="21171"/>
                  <a:pt x="11869" y="21218"/>
                  <a:pt x="11869" y="21275"/>
                </a:cubicBezTo>
                <a:lnTo>
                  <a:pt x="11869" y="21495"/>
                </a:lnTo>
                <a:cubicBezTo>
                  <a:pt x="11869" y="21553"/>
                  <a:pt x="11893" y="21600"/>
                  <a:pt x="11922" y="21600"/>
                </a:cubicBezTo>
                <a:cubicBezTo>
                  <a:pt x="11951" y="21600"/>
                  <a:pt x="11974" y="21553"/>
                  <a:pt x="11974" y="21495"/>
                </a:cubicBezTo>
                <a:lnTo>
                  <a:pt x="11974" y="21275"/>
                </a:lnTo>
                <a:cubicBezTo>
                  <a:pt x="11974" y="21218"/>
                  <a:pt x="11951" y="21171"/>
                  <a:pt x="11922" y="21171"/>
                </a:cubicBezTo>
                <a:close/>
                <a:moveTo>
                  <a:pt x="12236" y="21171"/>
                </a:moveTo>
                <a:cubicBezTo>
                  <a:pt x="12207" y="21171"/>
                  <a:pt x="12183" y="21218"/>
                  <a:pt x="12183" y="21275"/>
                </a:cubicBezTo>
                <a:lnTo>
                  <a:pt x="12183" y="21495"/>
                </a:lnTo>
                <a:cubicBezTo>
                  <a:pt x="12183" y="21553"/>
                  <a:pt x="12207" y="21600"/>
                  <a:pt x="12236" y="21600"/>
                </a:cubicBezTo>
                <a:cubicBezTo>
                  <a:pt x="12265" y="21600"/>
                  <a:pt x="12288" y="21553"/>
                  <a:pt x="12288" y="21495"/>
                </a:cubicBezTo>
                <a:lnTo>
                  <a:pt x="12288" y="21275"/>
                </a:lnTo>
                <a:cubicBezTo>
                  <a:pt x="12288" y="21218"/>
                  <a:pt x="12265" y="21171"/>
                  <a:pt x="12236" y="21171"/>
                </a:cubicBezTo>
                <a:close/>
                <a:moveTo>
                  <a:pt x="13085" y="21171"/>
                </a:moveTo>
                <a:cubicBezTo>
                  <a:pt x="13056" y="21171"/>
                  <a:pt x="13032" y="21218"/>
                  <a:pt x="13032" y="21275"/>
                </a:cubicBezTo>
                <a:lnTo>
                  <a:pt x="13032" y="21495"/>
                </a:lnTo>
                <a:cubicBezTo>
                  <a:pt x="13032" y="21553"/>
                  <a:pt x="13056" y="21600"/>
                  <a:pt x="13085" y="21600"/>
                </a:cubicBezTo>
                <a:cubicBezTo>
                  <a:pt x="13114" y="21600"/>
                  <a:pt x="13138" y="21553"/>
                  <a:pt x="13138" y="21495"/>
                </a:cubicBezTo>
                <a:lnTo>
                  <a:pt x="13138" y="21275"/>
                </a:lnTo>
                <a:cubicBezTo>
                  <a:pt x="13138" y="21218"/>
                  <a:pt x="13114" y="21171"/>
                  <a:pt x="13085" y="21171"/>
                </a:cubicBezTo>
                <a:close/>
                <a:moveTo>
                  <a:pt x="13399" y="21171"/>
                </a:moveTo>
                <a:cubicBezTo>
                  <a:pt x="13370" y="21171"/>
                  <a:pt x="13348" y="21218"/>
                  <a:pt x="13348" y="21275"/>
                </a:cubicBezTo>
                <a:lnTo>
                  <a:pt x="13348" y="21495"/>
                </a:lnTo>
                <a:cubicBezTo>
                  <a:pt x="13348" y="21553"/>
                  <a:pt x="13370" y="21600"/>
                  <a:pt x="13399" y="21600"/>
                </a:cubicBezTo>
                <a:cubicBezTo>
                  <a:pt x="13428" y="21600"/>
                  <a:pt x="13452" y="21553"/>
                  <a:pt x="13452" y="21495"/>
                </a:cubicBezTo>
                <a:lnTo>
                  <a:pt x="13452" y="21275"/>
                </a:lnTo>
                <a:cubicBezTo>
                  <a:pt x="13452" y="21218"/>
                  <a:pt x="13428" y="21171"/>
                  <a:pt x="13399" y="21171"/>
                </a:cubicBezTo>
                <a:close/>
                <a:moveTo>
                  <a:pt x="14249" y="21171"/>
                </a:moveTo>
                <a:cubicBezTo>
                  <a:pt x="14220" y="21171"/>
                  <a:pt x="14196" y="21218"/>
                  <a:pt x="14196" y="21275"/>
                </a:cubicBezTo>
                <a:lnTo>
                  <a:pt x="14196" y="21495"/>
                </a:lnTo>
                <a:cubicBezTo>
                  <a:pt x="14196" y="21553"/>
                  <a:pt x="14220" y="21600"/>
                  <a:pt x="14249" y="21600"/>
                </a:cubicBezTo>
                <a:cubicBezTo>
                  <a:pt x="14278" y="21600"/>
                  <a:pt x="14302" y="21553"/>
                  <a:pt x="14302" y="21495"/>
                </a:cubicBezTo>
                <a:lnTo>
                  <a:pt x="14302" y="21275"/>
                </a:lnTo>
                <a:cubicBezTo>
                  <a:pt x="14302" y="21218"/>
                  <a:pt x="14278" y="21171"/>
                  <a:pt x="14249" y="21171"/>
                </a:cubicBezTo>
                <a:close/>
                <a:moveTo>
                  <a:pt x="14564" y="21171"/>
                </a:moveTo>
                <a:cubicBezTo>
                  <a:pt x="14535" y="21171"/>
                  <a:pt x="14511" y="21218"/>
                  <a:pt x="14511" y="21275"/>
                </a:cubicBezTo>
                <a:lnTo>
                  <a:pt x="14511" y="21495"/>
                </a:lnTo>
                <a:cubicBezTo>
                  <a:pt x="14511" y="21553"/>
                  <a:pt x="14535" y="21600"/>
                  <a:pt x="14564" y="21600"/>
                </a:cubicBezTo>
                <a:cubicBezTo>
                  <a:pt x="14593" y="21600"/>
                  <a:pt x="14617" y="21553"/>
                  <a:pt x="14617" y="21495"/>
                </a:cubicBezTo>
                <a:lnTo>
                  <a:pt x="14617" y="21275"/>
                </a:lnTo>
                <a:cubicBezTo>
                  <a:pt x="14617" y="21218"/>
                  <a:pt x="14593" y="21171"/>
                  <a:pt x="14564" y="21171"/>
                </a:cubicBezTo>
                <a:close/>
                <a:moveTo>
                  <a:pt x="15413" y="21171"/>
                </a:moveTo>
                <a:cubicBezTo>
                  <a:pt x="15384" y="21171"/>
                  <a:pt x="15360" y="21218"/>
                  <a:pt x="15360" y="21275"/>
                </a:cubicBezTo>
                <a:lnTo>
                  <a:pt x="15360" y="21495"/>
                </a:lnTo>
                <a:cubicBezTo>
                  <a:pt x="15360" y="21553"/>
                  <a:pt x="15384" y="21600"/>
                  <a:pt x="15413" y="21600"/>
                </a:cubicBezTo>
                <a:cubicBezTo>
                  <a:pt x="15442" y="21600"/>
                  <a:pt x="15465" y="21553"/>
                  <a:pt x="15465" y="21495"/>
                </a:cubicBezTo>
                <a:lnTo>
                  <a:pt x="15465" y="21275"/>
                </a:lnTo>
                <a:cubicBezTo>
                  <a:pt x="15465" y="21218"/>
                  <a:pt x="15442" y="21171"/>
                  <a:pt x="15413" y="21171"/>
                </a:cubicBezTo>
                <a:close/>
                <a:moveTo>
                  <a:pt x="15728" y="21171"/>
                </a:moveTo>
                <a:cubicBezTo>
                  <a:pt x="15699" y="21171"/>
                  <a:pt x="15675" y="21218"/>
                  <a:pt x="15675" y="21275"/>
                </a:cubicBezTo>
                <a:lnTo>
                  <a:pt x="15675" y="21495"/>
                </a:lnTo>
                <a:cubicBezTo>
                  <a:pt x="15675" y="21553"/>
                  <a:pt x="15699" y="21600"/>
                  <a:pt x="15728" y="21600"/>
                </a:cubicBezTo>
                <a:cubicBezTo>
                  <a:pt x="15757" y="21600"/>
                  <a:pt x="15781" y="21553"/>
                  <a:pt x="15781" y="21495"/>
                </a:cubicBezTo>
                <a:lnTo>
                  <a:pt x="15781" y="21275"/>
                </a:lnTo>
                <a:cubicBezTo>
                  <a:pt x="15781" y="21218"/>
                  <a:pt x="15757" y="21171"/>
                  <a:pt x="15728" y="21171"/>
                </a:cubicBezTo>
                <a:close/>
                <a:moveTo>
                  <a:pt x="16578" y="21171"/>
                </a:moveTo>
                <a:cubicBezTo>
                  <a:pt x="16549" y="21171"/>
                  <a:pt x="16525" y="21218"/>
                  <a:pt x="16525" y="21275"/>
                </a:cubicBezTo>
                <a:lnTo>
                  <a:pt x="16525" y="21495"/>
                </a:lnTo>
                <a:cubicBezTo>
                  <a:pt x="16525" y="21553"/>
                  <a:pt x="16549" y="21600"/>
                  <a:pt x="16578" y="21600"/>
                </a:cubicBezTo>
                <a:cubicBezTo>
                  <a:pt x="16607" y="21600"/>
                  <a:pt x="16630" y="21553"/>
                  <a:pt x="16630" y="21495"/>
                </a:cubicBezTo>
                <a:lnTo>
                  <a:pt x="16630" y="21275"/>
                </a:lnTo>
                <a:cubicBezTo>
                  <a:pt x="16630" y="21218"/>
                  <a:pt x="16607" y="21171"/>
                  <a:pt x="16578" y="21171"/>
                </a:cubicBezTo>
                <a:close/>
                <a:moveTo>
                  <a:pt x="16892" y="21171"/>
                </a:moveTo>
                <a:cubicBezTo>
                  <a:pt x="16863" y="21171"/>
                  <a:pt x="16839" y="21218"/>
                  <a:pt x="16839" y="21275"/>
                </a:cubicBezTo>
                <a:lnTo>
                  <a:pt x="16839" y="21495"/>
                </a:lnTo>
                <a:cubicBezTo>
                  <a:pt x="16839" y="21553"/>
                  <a:pt x="16863" y="21600"/>
                  <a:pt x="16892" y="21600"/>
                </a:cubicBezTo>
                <a:cubicBezTo>
                  <a:pt x="16921" y="21600"/>
                  <a:pt x="16944" y="21553"/>
                  <a:pt x="16944" y="21495"/>
                </a:cubicBezTo>
                <a:lnTo>
                  <a:pt x="16944" y="21275"/>
                </a:lnTo>
                <a:cubicBezTo>
                  <a:pt x="16944" y="21218"/>
                  <a:pt x="16921" y="21171"/>
                  <a:pt x="16892" y="21171"/>
                </a:cubicBezTo>
                <a:close/>
                <a:moveTo>
                  <a:pt x="17741" y="21171"/>
                </a:moveTo>
                <a:cubicBezTo>
                  <a:pt x="17712" y="21171"/>
                  <a:pt x="17689" y="21218"/>
                  <a:pt x="17689" y="21275"/>
                </a:cubicBezTo>
                <a:lnTo>
                  <a:pt x="17689" y="21495"/>
                </a:lnTo>
                <a:cubicBezTo>
                  <a:pt x="17689" y="21553"/>
                  <a:pt x="17712" y="21600"/>
                  <a:pt x="17741" y="21600"/>
                </a:cubicBezTo>
                <a:cubicBezTo>
                  <a:pt x="17770" y="21600"/>
                  <a:pt x="17794" y="21553"/>
                  <a:pt x="17794" y="21495"/>
                </a:cubicBezTo>
                <a:lnTo>
                  <a:pt x="17794" y="21275"/>
                </a:lnTo>
                <a:cubicBezTo>
                  <a:pt x="17794" y="21218"/>
                  <a:pt x="17770" y="21171"/>
                  <a:pt x="17741" y="21171"/>
                </a:cubicBezTo>
                <a:close/>
                <a:moveTo>
                  <a:pt x="18055" y="21171"/>
                </a:moveTo>
                <a:cubicBezTo>
                  <a:pt x="18026" y="21171"/>
                  <a:pt x="18002" y="21218"/>
                  <a:pt x="18002" y="21275"/>
                </a:cubicBezTo>
                <a:lnTo>
                  <a:pt x="18002" y="21495"/>
                </a:lnTo>
                <a:cubicBezTo>
                  <a:pt x="18002" y="21553"/>
                  <a:pt x="18026" y="21600"/>
                  <a:pt x="18055" y="21600"/>
                </a:cubicBezTo>
                <a:cubicBezTo>
                  <a:pt x="18085" y="21600"/>
                  <a:pt x="18108" y="21553"/>
                  <a:pt x="18108" y="21495"/>
                </a:cubicBezTo>
                <a:lnTo>
                  <a:pt x="18108" y="21275"/>
                </a:lnTo>
                <a:cubicBezTo>
                  <a:pt x="18108" y="21218"/>
                  <a:pt x="18085" y="21171"/>
                  <a:pt x="18055" y="21171"/>
                </a:cubicBezTo>
                <a:close/>
                <a:moveTo>
                  <a:pt x="18905" y="21171"/>
                </a:moveTo>
                <a:cubicBezTo>
                  <a:pt x="18876" y="21171"/>
                  <a:pt x="18852" y="21218"/>
                  <a:pt x="18852" y="21275"/>
                </a:cubicBezTo>
                <a:lnTo>
                  <a:pt x="18852" y="21495"/>
                </a:lnTo>
                <a:cubicBezTo>
                  <a:pt x="18852" y="21553"/>
                  <a:pt x="18876" y="21600"/>
                  <a:pt x="18905" y="21600"/>
                </a:cubicBezTo>
                <a:cubicBezTo>
                  <a:pt x="18934" y="21600"/>
                  <a:pt x="18958" y="21553"/>
                  <a:pt x="18958" y="21495"/>
                </a:cubicBezTo>
                <a:lnTo>
                  <a:pt x="18958" y="21275"/>
                </a:lnTo>
                <a:cubicBezTo>
                  <a:pt x="18958" y="21218"/>
                  <a:pt x="18934" y="21171"/>
                  <a:pt x="18905" y="21171"/>
                </a:cubicBezTo>
                <a:close/>
                <a:moveTo>
                  <a:pt x="19220" y="21171"/>
                </a:moveTo>
                <a:cubicBezTo>
                  <a:pt x="19191" y="21171"/>
                  <a:pt x="19167" y="21218"/>
                  <a:pt x="19167" y="21275"/>
                </a:cubicBezTo>
                <a:lnTo>
                  <a:pt x="19167" y="21495"/>
                </a:lnTo>
                <a:cubicBezTo>
                  <a:pt x="19167" y="21553"/>
                  <a:pt x="19191" y="21600"/>
                  <a:pt x="19220" y="21600"/>
                </a:cubicBezTo>
                <a:cubicBezTo>
                  <a:pt x="19249" y="21600"/>
                  <a:pt x="19273" y="21553"/>
                  <a:pt x="19273" y="21495"/>
                </a:cubicBezTo>
                <a:lnTo>
                  <a:pt x="19273" y="21275"/>
                </a:lnTo>
                <a:cubicBezTo>
                  <a:pt x="19273" y="21218"/>
                  <a:pt x="19249" y="21171"/>
                  <a:pt x="19220" y="21171"/>
                </a:cubicBezTo>
                <a:close/>
                <a:moveTo>
                  <a:pt x="20069" y="21171"/>
                </a:moveTo>
                <a:cubicBezTo>
                  <a:pt x="20040" y="21171"/>
                  <a:pt x="20016" y="21218"/>
                  <a:pt x="20016" y="21275"/>
                </a:cubicBezTo>
                <a:lnTo>
                  <a:pt x="20016" y="21495"/>
                </a:lnTo>
                <a:cubicBezTo>
                  <a:pt x="20016" y="21553"/>
                  <a:pt x="20040" y="21600"/>
                  <a:pt x="20069" y="21600"/>
                </a:cubicBezTo>
                <a:cubicBezTo>
                  <a:pt x="20099" y="21600"/>
                  <a:pt x="20122" y="21553"/>
                  <a:pt x="20122" y="21495"/>
                </a:cubicBezTo>
                <a:lnTo>
                  <a:pt x="20122" y="21275"/>
                </a:lnTo>
                <a:cubicBezTo>
                  <a:pt x="20122" y="21218"/>
                  <a:pt x="20099" y="21171"/>
                  <a:pt x="20069" y="21171"/>
                </a:cubicBezTo>
                <a:close/>
                <a:moveTo>
                  <a:pt x="20384" y="21171"/>
                </a:moveTo>
                <a:cubicBezTo>
                  <a:pt x="20355" y="21171"/>
                  <a:pt x="20331" y="21218"/>
                  <a:pt x="20331" y="21275"/>
                </a:cubicBezTo>
                <a:lnTo>
                  <a:pt x="20331" y="21495"/>
                </a:lnTo>
                <a:cubicBezTo>
                  <a:pt x="20331" y="21553"/>
                  <a:pt x="20355" y="21600"/>
                  <a:pt x="20384" y="21600"/>
                </a:cubicBezTo>
                <a:cubicBezTo>
                  <a:pt x="20413" y="21600"/>
                  <a:pt x="20436" y="21553"/>
                  <a:pt x="20436" y="21495"/>
                </a:cubicBezTo>
                <a:lnTo>
                  <a:pt x="20436" y="21275"/>
                </a:lnTo>
                <a:cubicBezTo>
                  <a:pt x="20436" y="21218"/>
                  <a:pt x="20413" y="21171"/>
                  <a:pt x="20384" y="21171"/>
                </a:cubicBezTo>
                <a:close/>
                <a:moveTo>
                  <a:pt x="21234" y="21171"/>
                </a:moveTo>
                <a:cubicBezTo>
                  <a:pt x="21204" y="21171"/>
                  <a:pt x="21181" y="21218"/>
                  <a:pt x="21181" y="21275"/>
                </a:cubicBezTo>
                <a:lnTo>
                  <a:pt x="21181" y="21495"/>
                </a:lnTo>
                <a:cubicBezTo>
                  <a:pt x="21181" y="21553"/>
                  <a:pt x="21204" y="21600"/>
                  <a:pt x="21234" y="21600"/>
                </a:cubicBezTo>
                <a:cubicBezTo>
                  <a:pt x="21263" y="21600"/>
                  <a:pt x="21285" y="21553"/>
                  <a:pt x="21285" y="21495"/>
                </a:cubicBezTo>
                <a:lnTo>
                  <a:pt x="21285" y="21275"/>
                </a:lnTo>
                <a:cubicBezTo>
                  <a:pt x="21285" y="21218"/>
                  <a:pt x="21263" y="21171"/>
                  <a:pt x="21234" y="21171"/>
                </a:cubicBezTo>
                <a:close/>
                <a:moveTo>
                  <a:pt x="21547" y="21171"/>
                </a:moveTo>
                <a:cubicBezTo>
                  <a:pt x="21518" y="21171"/>
                  <a:pt x="21495" y="21218"/>
                  <a:pt x="21495" y="21275"/>
                </a:cubicBezTo>
                <a:lnTo>
                  <a:pt x="21495" y="21495"/>
                </a:lnTo>
                <a:cubicBezTo>
                  <a:pt x="21495" y="21553"/>
                  <a:pt x="21518" y="21600"/>
                  <a:pt x="21547" y="21600"/>
                </a:cubicBezTo>
                <a:cubicBezTo>
                  <a:pt x="21576" y="21600"/>
                  <a:pt x="21600" y="21553"/>
                  <a:pt x="21600" y="21495"/>
                </a:cubicBezTo>
                <a:lnTo>
                  <a:pt x="21600" y="21275"/>
                </a:lnTo>
                <a:cubicBezTo>
                  <a:pt x="21600" y="21218"/>
                  <a:pt x="21576" y="21171"/>
                  <a:pt x="21547" y="21171"/>
                </a:cubicBezTo>
                <a:close/>
              </a:path>
            </a:pathLst>
          </a:custGeom>
          <a:gradFill>
            <a:gsLst>
              <a:gs pos="845">
                <a:srgbClr val="E8E9F0">
                  <a:alpha val="49711"/>
                </a:srgbClr>
              </a:gs>
              <a:gs pos="24764">
                <a:srgbClr val="F4F4F8">
                  <a:alpha val="49711"/>
                </a:srgbClr>
              </a:gs>
              <a:gs pos="34398">
                <a:srgbClr val="FFFFFF">
                  <a:alpha val="49711"/>
                </a:srgbClr>
              </a:gs>
            </a:gsLst>
            <a:path>
              <a:fillToRect l="31295" t="-9993" r="68704" b="109993"/>
            </a:path>
          </a:gradFill>
          <a:ln w="12700">
            <a:miter lim="400000"/>
          </a:ln>
        </p:spPr>
        <p:txBody>
          <a:bodyPr lIns="45719" rIns="45719" anchor="ctr"/>
          <a:lstStyle/>
          <a:p>
            <a:pPr defTabSz="914400">
              <a:lnSpc>
                <a:spcPct val="100000"/>
              </a:lnSpc>
              <a:buClrTx/>
              <a:defRPr sz="1800" baseline="0"/>
            </a:pPr>
            <a:endParaRPr/>
          </a:p>
        </p:txBody>
      </p:sp>
      <p:sp>
        <p:nvSpPr>
          <p:cNvPr id="732" name="Honza Dolejš"/>
          <p:cNvSpPr txBox="1">
            <a:spLocks noGrp="1"/>
          </p:cNvSpPr>
          <p:nvPr>
            <p:ph type="body" sz="quarter" idx="21"/>
          </p:nvPr>
        </p:nvSpPr>
        <p:spPr>
          <a:xfrm>
            <a:off x="3067994" y="5787005"/>
            <a:ext cx="6684011" cy="1259841"/>
          </a:xfrm>
          <a:prstGeom prst="rect">
            <a:avLst/>
          </a:prstGeom>
        </p:spPr>
        <p:txBody>
          <a:bodyPr wrap="none">
            <a:spAutoFit/>
          </a:bodyPr>
          <a:lstStyle>
            <a:lvl1pPr marL="0" indent="0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7500" i="1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Honza Dolejš</a:t>
            </a:r>
          </a:p>
        </p:txBody>
      </p:sp>
      <p:sp>
        <p:nvSpPr>
          <p:cNvPr id="733" name="jan.dolejs@digiskills.cz"/>
          <p:cNvSpPr txBox="1">
            <a:spLocks noGrp="1"/>
          </p:cNvSpPr>
          <p:nvPr>
            <p:ph type="body" sz="quarter" idx="22"/>
          </p:nvPr>
        </p:nvSpPr>
        <p:spPr>
          <a:xfrm>
            <a:off x="3067994" y="7151754"/>
            <a:ext cx="6520841" cy="777241"/>
          </a:xfrm>
          <a:prstGeom prst="rect">
            <a:avLst/>
          </a:prstGeom>
        </p:spPr>
        <p:txBody>
          <a:bodyPr wrap="none">
            <a:spAutoFit/>
          </a:bodyPr>
          <a:lstStyle>
            <a:lvl1pPr marL="0" indent="0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4400">
                <a:solidFill>
                  <a:srgbClr val="040E3C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</a:lstStyle>
          <a:p>
            <a:r>
              <a:t>jan.dolejs@digiskills.cz</a:t>
            </a:r>
          </a:p>
        </p:txBody>
      </p:sp>
      <p:sp>
        <p:nvSpPr>
          <p:cNvPr id="734" name="zavorka"/>
          <p:cNvSpPr>
            <a:spLocks noGrp="1"/>
          </p:cNvSpPr>
          <p:nvPr>
            <p:ph type="body" sz="quarter" idx="23"/>
          </p:nvPr>
        </p:nvSpPr>
        <p:spPr>
          <a:xfrm>
            <a:off x="12931678" y="3754511"/>
            <a:ext cx="8910391" cy="620697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66" y="9394"/>
                </a:moveTo>
                <a:cubicBezTo>
                  <a:pt x="20112" y="9394"/>
                  <a:pt x="19902" y="9139"/>
                  <a:pt x="19902" y="8631"/>
                </a:cubicBezTo>
                <a:cubicBezTo>
                  <a:pt x="19902" y="8516"/>
                  <a:pt x="19902" y="8422"/>
                  <a:pt x="19918" y="8308"/>
                </a:cubicBezTo>
                <a:lnTo>
                  <a:pt x="20498" y="4224"/>
                </a:lnTo>
                <a:cubicBezTo>
                  <a:pt x="20546" y="3878"/>
                  <a:pt x="20577" y="3532"/>
                  <a:pt x="20577" y="3209"/>
                </a:cubicBezTo>
                <a:cubicBezTo>
                  <a:pt x="20577" y="1223"/>
                  <a:pt x="19646" y="0"/>
                  <a:pt x="18053" y="0"/>
                </a:cubicBezTo>
                <a:lnTo>
                  <a:pt x="6553" y="0"/>
                </a:lnTo>
                <a:cubicBezTo>
                  <a:pt x="5476" y="0"/>
                  <a:pt x="4672" y="306"/>
                  <a:pt x="4089" y="966"/>
                </a:cubicBezTo>
                <a:cubicBezTo>
                  <a:pt x="3507" y="1627"/>
                  <a:pt x="3145" y="2642"/>
                  <a:pt x="2952" y="4061"/>
                </a:cubicBezTo>
                <a:lnTo>
                  <a:pt x="2356" y="8308"/>
                </a:lnTo>
                <a:cubicBezTo>
                  <a:pt x="2300" y="8677"/>
                  <a:pt x="2195" y="8948"/>
                  <a:pt x="2051" y="9127"/>
                </a:cubicBezTo>
                <a:cubicBezTo>
                  <a:pt x="1906" y="9307"/>
                  <a:pt x="1721" y="9394"/>
                  <a:pt x="1504" y="9394"/>
                </a:cubicBezTo>
                <a:lnTo>
                  <a:pt x="386" y="9394"/>
                </a:lnTo>
                <a:lnTo>
                  <a:pt x="0" y="12209"/>
                </a:lnTo>
                <a:lnTo>
                  <a:pt x="1118" y="12209"/>
                </a:lnTo>
                <a:cubicBezTo>
                  <a:pt x="1473" y="12209"/>
                  <a:pt x="1682" y="12463"/>
                  <a:pt x="1682" y="12969"/>
                </a:cubicBezTo>
                <a:cubicBezTo>
                  <a:pt x="1682" y="13084"/>
                  <a:pt x="1682" y="13178"/>
                  <a:pt x="1666" y="13292"/>
                </a:cubicBezTo>
                <a:lnTo>
                  <a:pt x="1102" y="17376"/>
                </a:lnTo>
                <a:cubicBezTo>
                  <a:pt x="1054" y="17745"/>
                  <a:pt x="1023" y="18068"/>
                  <a:pt x="1023" y="18391"/>
                </a:cubicBezTo>
                <a:cubicBezTo>
                  <a:pt x="1023" y="20377"/>
                  <a:pt x="1938" y="21600"/>
                  <a:pt x="3547" y="21600"/>
                </a:cubicBezTo>
                <a:lnTo>
                  <a:pt x="15047" y="21600"/>
                </a:lnTo>
                <a:cubicBezTo>
                  <a:pt x="16116" y="21600"/>
                  <a:pt x="16916" y="21294"/>
                  <a:pt x="17497" y="20634"/>
                </a:cubicBezTo>
                <a:cubicBezTo>
                  <a:pt x="18077" y="19973"/>
                  <a:pt x="18439" y="18958"/>
                  <a:pt x="18632" y="17539"/>
                </a:cubicBezTo>
                <a:lnTo>
                  <a:pt x="19244" y="13292"/>
                </a:lnTo>
                <a:cubicBezTo>
                  <a:pt x="19291" y="12923"/>
                  <a:pt x="19392" y="12652"/>
                  <a:pt x="19537" y="12473"/>
                </a:cubicBezTo>
                <a:cubicBezTo>
                  <a:pt x="19682" y="12293"/>
                  <a:pt x="19871" y="12206"/>
                  <a:pt x="20096" y="12206"/>
                </a:cubicBezTo>
                <a:lnTo>
                  <a:pt x="21198" y="12206"/>
                </a:lnTo>
                <a:lnTo>
                  <a:pt x="21600" y="9391"/>
                </a:lnTo>
                <a:lnTo>
                  <a:pt x="20466" y="9391"/>
                </a:lnTo>
                <a:lnTo>
                  <a:pt x="20466" y="9394"/>
                </a:lnTo>
                <a:close/>
              </a:path>
            </a:pathLst>
          </a:custGeom>
          <a:solidFill>
            <a:srgbClr val="DDFDF5"/>
          </a:solidFill>
        </p:spPr>
        <p:txBody>
          <a:bodyPr lIns="50800" tIns="50800" rIns="50800" bIns="50800" anchor="ctr">
            <a:noAutofit/>
          </a:bodyPr>
          <a:lstStyle/>
          <a:p>
            <a: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2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735" name="Obrázek"/>
          <p:cNvSpPr>
            <a:spLocks noGrp="1"/>
          </p:cNvSpPr>
          <p:nvPr>
            <p:ph type="pic" sz="half" idx="24"/>
          </p:nvPr>
        </p:nvSpPr>
        <p:spPr>
          <a:xfrm>
            <a:off x="12970619" y="2065341"/>
            <a:ext cx="8510158" cy="10808355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736" name="Tvar"/>
          <p:cNvSpPr>
            <a:spLocks noGrp="1"/>
          </p:cNvSpPr>
          <p:nvPr>
            <p:ph type="body" sz="half" idx="25"/>
          </p:nvPr>
        </p:nvSpPr>
        <p:spPr>
          <a:xfrm>
            <a:off x="11557000" y="6223000"/>
            <a:ext cx="11806238" cy="70373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532" y="0"/>
                </a:moveTo>
                <a:cubicBezTo>
                  <a:pt x="17532" y="12"/>
                  <a:pt x="17532" y="23"/>
                  <a:pt x="17532" y="35"/>
                </a:cubicBezTo>
                <a:cubicBezTo>
                  <a:pt x="17532" y="484"/>
                  <a:pt x="17690" y="709"/>
                  <a:pt x="17957" y="709"/>
                </a:cubicBezTo>
                <a:lnTo>
                  <a:pt x="17957" y="707"/>
                </a:lnTo>
                <a:lnTo>
                  <a:pt x="18813" y="707"/>
                </a:lnTo>
                <a:lnTo>
                  <a:pt x="18510" y="3189"/>
                </a:lnTo>
                <a:lnTo>
                  <a:pt x="17678" y="3189"/>
                </a:lnTo>
                <a:cubicBezTo>
                  <a:pt x="17508" y="3189"/>
                  <a:pt x="17365" y="3266"/>
                  <a:pt x="17256" y="3424"/>
                </a:cubicBezTo>
                <a:cubicBezTo>
                  <a:pt x="17146" y="3582"/>
                  <a:pt x="17070" y="3821"/>
                  <a:pt x="17034" y="4147"/>
                </a:cubicBezTo>
                <a:lnTo>
                  <a:pt x="16573" y="7892"/>
                </a:lnTo>
                <a:cubicBezTo>
                  <a:pt x="16427" y="9144"/>
                  <a:pt x="16154" y="10040"/>
                  <a:pt x="15716" y="10622"/>
                </a:cubicBezTo>
                <a:cubicBezTo>
                  <a:pt x="15277" y="11205"/>
                  <a:pt x="14674" y="11475"/>
                  <a:pt x="13867" y="11475"/>
                </a:cubicBezTo>
                <a:lnTo>
                  <a:pt x="5188" y="11475"/>
                </a:lnTo>
                <a:cubicBezTo>
                  <a:pt x="3974" y="11475"/>
                  <a:pt x="3283" y="10396"/>
                  <a:pt x="3283" y="8644"/>
                </a:cubicBezTo>
                <a:cubicBezTo>
                  <a:pt x="3283" y="8359"/>
                  <a:pt x="3307" y="8074"/>
                  <a:pt x="3343" y="7749"/>
                </a:cubicBezTo>
                <a:lnTo>
                  <a:pt x="3768" y="4147"/>
                </a:lnTo>
                <a:cubicBezTo>
                  <a:pt x="3780" y="4046"/>
                  <a:pt x="3780" y="3964"/>
                  <a:pt x="3780" y="3863"/>
                </a:cubicBezTo>
                <a:cubicBezTo>
                  <a:pt x="3780" y="3416"/>
                  <a:pt x="3622" y="3192"/>
                  <a:pt x="3355" y="3192"/>
                </a:cubicBezTo>
                <a:lnTo>
                  <a:pt x="2511" y="3192"/>
                </a:lnTo>
                <a:lnTo>
                  <a:pt x="2803" y="709"/>
                </a:lnTo>
                <a:lnTo>
                  <a:pt x="3646" y="709"/>
                </a:lnTo>
                <a:cubicBezTo>
                  <a:pt x="3810" y="709"/>
                  <a:pt x="3950" y="632"/>
                  <a:pt x="4059" y="474"/>
                </a:cubicBezTo>
                <a:cubicBezTo>
                  <a:pt x="4138" y="359"/>
                  <a:pt x="4200" y="201"/>
                  <a:pt x="4246" y="0"/>
                </a:cubicBez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1753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lIns="50800" tIns="50800" rIns="50800" bIns="50800" anchor="ctr">
            <a:noAutofit/>
          </a:bodyPr>
          <a:lstStyle/>
          <a:p>
            <a: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2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pic>
        <p:nvPicPr>
          <p:cNvPr id="737" name="Main Logo na svetly pozadi.svg" descr="Main Logo na svetly pozadi.sv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9881578" y="12353670"/>
            <a:ext cx="3454436" cy="695686"/>
          </a:xfrm>
          <a:prstGeom prst="rect">
            <a:avLst/>
          </a:prstGeom>
          <a:ln w="12700">
            <a:miter lim="400000"/>
          </a:ln>
        </p:spPr>
      </p:pic>
      <p:sp>
        <p:nvSpPr>
          <p:cNvPr id="738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1959031" y="13081000"/>
            <a:ext cx="453238" cy="461059"/>
          </a:xfrm>
          <a:prstGeom prst="rect">
            <a:avLst/>
          </a:prstGeom>
        </p:spPr>
        <p:txBody>
          <a:bodyPr lIns="50800" tIns="50800" rIns="50800" bIns="50800" anchor="t"/>
          <a:lstStyle>
            <a:lvl1pPr algn="ctr">
              <a:defRPr sz="2400" b="0">
                <a:solidFill>
                  <a:srgbClr val="000000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jmenovka bila 2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" name="Volný tvar 6"/>
          <p:cNvSpPr/>
          <p:nvPr/>
        </p:nvSpPr>
        <p:spPr>
          <a:xfrm>
            <a:off x="134619" y="128682"/>
            <a:ext cx="24114762" cy="122132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3" y="0"/>
                </a:moveTo>
                <a:cubicBezTo>
                  <a:pt x="24" y="0"/>
                  <a:pt x="0" y="47"/>
                  <a:pt x="0" y="105"/>
                </a:cubicBezTo>
                <a:lnTo>
                  <a:pt x="0" y="325"/>
                </a:lnTo>
                <a:cubicBezTo>
                  <a:pt x="0" y="382"/>
                  <a:pt x="24" y="427"/>
                  <a:pt x="53" y="427"/>
                </a:cubicBezTo>
                <a:cubicBezTo>
                  <a:pt x="82" y="427"/>
                  <a:pt x="106" y="382"/>
                  <a:pt x="106" y="325"/>
                </a:cubicBezTo>
                <a:lnTo>
                  <a:pt x="106" y="105"/>
                </a:lnTo>
                <a:cubicBezTo>
                  <a:pt x="106" y="47"/>
                  <a:pt x="82" y="0"/>
                  <a:pt x="53" y="0"/>
                </a:cubicBezTo>
                <a:close/>
                <a:moveTo>
                  <a:pt x="367" y="0"/>
                </a:moveTo>
                <a:cubicBezTo>
                  <a:pt x="338" y="0"/>
                  <a:pt x="315" y="47"/>
                  <a:pt x="315" y="105"/>
                </a:cubicBezTo>
                <a:lnTo>
                  <a:pt x="315" y="325"/>
                </a:lnTo>
                <a:cubicBezTo>
                  <a:pt x="315" y="382"/>
                  <a:pt x="338" y="427"/>
                  <a:pt x="367" y="427"/>
                </a:cubicBezTo>
                <a:cubicBezTo>
                  <a:pt x="397" y="427"/>
                  <a:pt x="420" y="382"/>
                  <a:pt x="420" y="325"/>
                </a:cubicBezTo>
                <a:lnTo>
                  <a:pt x="420" y="105"/>
                </a:lnTo>
                <a:cubicBezTo>
                  <a:pt x="420" y="47"/>
                  <a:pt x="397" y="0"/>
                  <a:pt x="367" y="0"/>
                </a:cubicBezTo>
                <a:close/>
                <a:moveTo>
                  <a:pt x="1217" y="0"/>
                </a:moveTo>
                <a:cubicBezTo>
                  <a:pt x="1188" y="0"/>
                  <a:pt x="1164" y="47"/>
                  <a:pt x="1164" y="105"/>
                </a:cubicBezTo>
                <a:lnTo>
                  <a:pt x="1164" y="325"/>
                </a:lnTo>
                <a:cubicBezTo>
                  <a:pt x="1164" y="382"/>
                  <a:pt x="1188" y="427"/>
                  <a:pt x="1217" y="427"/>
                </a:cubicBezTo>
                <a:cubicBezTo>
                  <a:pt x="1246" y="427"/>
                  <a:pt x="1270" y="382"/>
                  <a:pt x="1270" y="325"/>
                </a:cubicBezTo>
                <a:lnTo>
                  <a:pt x="1270" y="105"/>
                </a:lnTo>
                <a:cubicBezTo>
                  <a:pt x="1270" y="47"/>
                  <a:pt x="1246" y="0"/>
                  <a:pt x="1217" y="0"/>
                </a:cubicBezTo>
                <a:close/>
                <a:moveTo>
                  <a:pt x="1532" y="0"/>
                </a:moveTo>
                <a:cubicBezTo>
                  <a:pt x="1503" y="0"/>
                  <a:pt x="1479" y="47"/>
                  <a:pt x="1479" y="105"/>
                </a:cubicBezTo>
                <a:lnTo>
                  <a:pt x="1479" y="325"/>
                </a:lnTo>
                <a:cubicBezTo>
                  <a:pt x="1479" y="382"/>
                  <a:pt x="1503" y="427"/>
                  <a:pt x="1532" y="427"/>
                </a:cubicBezTo>
                <a:cubicBezTo>
                  <a:pt x="1561" y="427"/>
                  <a:pt x="1584" y="382"/>
                  <a:pt x="1584" y="325"/>
                </a:cubicBezTo>
                <a:lnTo>
                  <a:pt x="1584" y="105"/>
                </a:lnTo>
                <a:cubicBezTo>
                  <a:pt x="1584" y="47"/>
                  <a:pt x="1561" y="0"/>
                  <a:pt x="1532" y="0"/>
                </a:cubicBezTo>
                <a:close/>
                <a:moveTo>
                  <a:pt x="2380" y="0"/>
                </a:moveTo>
                <a:cubicBezTo>
                  <a:pt x="2351" y="0"/>
                  <a:pt x="2329" y="47"/>
                  <a:pt x="2329" y="105"/>
                </a:cubicBezTo>
                <a:lnTo>
                  <a:pt x="2329" y="325"/>
                </a:lnTo>
                <a:cubicBezTo>
                  <a:pt x="2329" y="382"/>
                  <a:pt x="2351" y="427"/>
                  <a:pt x="2380" y="427"/>
                </a:cubicBezTo>
                <a:cubicBezTo>
                  <a:pt x="2409" y="427"/>
                  <a:pt x="2433" y="382"/>
                  <a:pt x="2433" y="325"/>
                </a:cubicBezTo>
                <a:lnTo>
                  <a:pt x="2433" y="105"/>
                </a:lnTo>
                <a:cubicBezTo>
                  <a:pt x="2433" y="47"/>
                  <a:pt x="2409" y="0"/>
                  <a:pt x="2380" y="0"/>
                </a:cubicBezTo>
                <a:close/>
                <a:moveTo>
                  <a:pt x="2695" y="0"/>
                </a:moveTo>
                <a:cubicBezTo>
                  <a:pt x="2666" y="0"/>
                  <a:pt x="2643" y="47"/>
                  <a:pt x="2643" y="105"/>
                </a:cubicBezTo>
                <a:lnTo>
                  <a:pt x="2643" y="325"/>
                </a:lnTo>
                <a:cubicBezTo>
                  <a:pt x="2643" y="382"/>
                  <a:pt x="2666" y="427"/>
                  <a:pt x="2695" y="427"/>
                </a:cubicBezTo>
                <a:cubicBezTo>
                  <a:pt x="2724" y="427"/>
                  <a:pt x="2748" y="382"/>
                  <a:pt x="2748" y="325"/>
                </a:cubicBezTo>
                <a:lnTo>
                  <a:pt x="2748" y="105"/>
                </a:lnTo>
                <a:cubicBezTo>
                  <a:pt x="2748" y="47"/>
                  <a:pt x="2724" y="0"/>
                  <a:pt x="2695" y="0"/>
                </a:cubicBezTo>
                <a:close/>
                <a:moveTo>
                  <a:pt x="3545" y="0"/>
                </a:moveTo>
                <a:cubicBezTo>
                  <a:pt x="3516" y="0"/>
                  <a:pt x="3492" y="47"/>
                  <a:pt x="3492" y="105"/>
                </a:cubicBezTo>
                <a:lnTo>
                  <a:pt x="3492" y="325"/>
                </a:lnTo>
                <a:cubicBezTo>
                  <a:pt x="3492" y="382"/>
                  <a:pt x="3516" y="427"/>
                  <a:pt x="3545" y="427"/>
                </a:cubicBezTo>
                <a:cubicBezTo>
                  <a:pt x="3574" y="427"/>
                  <a:pt x="3598" y="382"/>
                  <a:pt x="3598" y="325"/>
                </a:cubicBezTo>
                <a:lnTo>
                  <a:pt x="3598" y="105"/>
                </a:lnTo>
                <a:cubicBezTo>
                  <a:pt x="3598" y="47"/>
                  <a:pt x="3574" y="0"/>
                  <a:pt x="3545" y="0"/>
                </a:cubicBezTo>
                <a:close/>
                <a:moveTo>
                  <a:pt x="3859" y="0"/>
                </a:moveTo>
                <a:cubicBezTo>
                  <a:pt x="3830" y="0"/>
                  <a:pt x="3806" y="47"/>
                  <a:pt x="3806" y="105"/>
                </a:cubicBezTo>
                <a:lnTo>
                  <a:pt x="3806" y="325"/>
                </a:lnTo>
                <a:cubicBezTo>
                  <a:pt x="3806" y="382"/>
                  <a:pt x="3830" y="427"/>
                  <a:pt x="3859" y="427"/>
                </a:cubicBezTo>
                <a:cubicBezTo>
                  <a:pt x="3888" y="427"/>
                  <a:pt x="3912" y="382"/>
                  <a:pt x="3912" y="325"/>
                </a:cubicBezTo>
                <a:lnTo>
                  <a:pt x="3912" y="105"/>
                </a:lnTo>
                <a:cubicBezTo>
                  <a:pt x="3912" y="47"/>
                  <a:pt x="3888" y="0"/>
                  <a:pt x="3859" y="0"/>
                </a:cubicBezTo>
                <a:close/>
                <a:moveTo>
                  <a:pt x="4709" y="0"/>
                </a:moveTo>
                <a:cubicBezTo>
                  <a:pt x="4680" y="0"/>
                  <a:pt x="4656" y="47"/>
                  <a:pt x="4656" y="105"/>
                </a:cubicBezTo>
                <a:lnTo>
                  <a:pt x="4656" y="325"/>
                </a:lnTo>
                <a:cubicBezTo>
                  <a:pt x="4656" y="382"/>
                  <a:pt x="4680" y="427"/>
                  <a:pt x="4709" y="427"/>
                </a:cubicBezTo>
                <a:cubicBezTo>
                  <a:pt x="4738" y="427"/>
                  <a:pt x="4762" y="382"/>
                  <a:pt x="4762" y="325"/>
                </a:cubicBezTo>
                <a:lnTo>
                  <a:pt x="4762" y="105"/>
                </a:lnTo>
                <a:cubicBezTo>
                  <a:pt x="4762" y="47"/>
                  <a:pt x="4738" y="0"/>
                  <a:pt x="4709" y="0"/>
                </a:cubicBezTo>
                <a:close/>
                <a:moveTo>
                  <a:pt x="5023" y="0"/>
                </a:moveTo>
                <a:cubicBezTo>
                  <a:pt x="4994" y="0"/>
                  <a:pt x="4970" y="47"/>
                  <a:pt x="4970" y="105"/>
                </a:cubicBezTo>
                <a:lnTo>
                  <a:pt x="4970" y="325"/>
                </a:lnTo>
                <a:cubicBezTo>
                  <a:pt x="4970" y="382"/>
                  <a:pt x="4994" y="427"/>
                  <a:pt x="5023" y="427"/>
                </a:cubicBezTo>
                <a:cubicBezTo>
                  <a:pt x="5053" y="427"/>
                  <a:pt x="5076" y="382"/>
                  <a:pt x="5076" y="325"/>
                </a:cubicBezTo>
                <a:lnTo>
                  <a:pt x="5076" y="105"/>
                </a:lnTo>
                <a:cubicBezTo>
                  <a:pt x="5076" y="47"/>
                  <a:pt x="5053" y="0"/>
                  <a:pt x="5023" y="0"/>
                </a:cubicBezTo>
                <a:close/>
                <a:moveTo>
                  <a:pt x="5873" y="0"/>
                </a:moveTo>
                <a:cubicBezTo>
                  <a:pt x="5844" y="0"/>
                  <a:pt x="5820" y="47"/>
                  <a:pt x="5820" y="105"/>
                </a:cubicBezTo>
                <a:lnTo>
                  <a:pt x="5820" y="325"/>
                </a:lnTo>
                <a:cubicBezTo>
                  <a:pt x="5820" y="382"/>
                  <a:pt x="5844" y="427"/>
                  <a:pt x="5873" y="427"/>
                </a:cubicBezTo>
                <a:cubicBezTo>
                  <a:pt x="5902" y="427"/>
                  <a:pt x="5926" y="382"/>
                  <a:pt x="5926" y="325"/>
                </a:cubicBezTo>
                <a:lnTo>
                  <a:pt x="5926" y="105"/>
                </a:lnTo>
                <a:cubicBezTo>
                  <a:pt x="5926" y="47"/>
                  <a:pt x="5902" y="0"/>
                  <a:pt x="5873" y="0"/>
                </a:cubicBezTo>
                <a:close/>
                <a:moveTo>
                  <a:pt x="6188" y="0"/>
                </a:moveTo>
                <a:cubicBezTo>
                  <a:pt x="6159" y="0"/>
                  <a:pt x="6135" y="47"/>
                  <a:pt x="6135" y="105"/>
                </a:cubicBezTo>
                <a:lnTo>
                  <a:pt x="6135" y="325"/>
                </a:lnTo>
                <a:cubicBezTo>
                  <a:pt x="6135" y="382"/>
                  <a:pt x="6159" y="427"/>
                  <a:pt x="6188" y="427"/>
                </a:cubicBezTo>
                <a:cubicBezTo>
                  <a:pt x="6217" y="427"/>
                  <a:pt x="6240" y="382"/>
                  <a:pt x="6240" y="325"/>
                </a:cubicBezTo>
                <a:lnTo>
                  <a:pt x="6240" y="105"/>
                </a:lnTo>
                <a:cubicBezTo>
                  <a:pt x="6240" y="47"/>
                  <a:pt x="6217" y="0"/>
                  <a:pt x="6188" y="0"/>
                </a:cubicBezTo>
                <a:close/>
                <a:moveTo>
                  <a:pt x="7036" y="0"/>
                </a:moveTo>
                <a:cubicBezTo>
                  <a:pt x="7007" y="0"/>
                  <a:pt x="6984" y="47"/>
                  <a:pt x="6984" y="105"/>
                </a:cubicBezTo>
                <a:lnTo>
                  <a:pt x="6984" y="325"/>
                </a:lnTo>
                <a:cubicBezTo>
                  <a:pt x="6984" y="382"/>
                  <a:pt x="7007" y="427"/>
                  <a:pt x="7036" y="427"/>
                </a:cubicBezTo>
                <a:cubicBezTo>
                  <a:pt x="7065" y="427"/>
                  <a:pt x="7089" y="382"/>
                  <a:pt x="7089" y="325"/>
                </a:cubicBezTo>
                <a:lnTo>
                  <a:pt x="7089" y="105"/>
                </a:lnTo>
                <a:cubicBezTo>
                  <a:pt x="7089" y="47"/>
                  <a:pt x="7065" y="0"/>
                  <a:pt x="7036" y="0"/>
                </a:cubicBezTo>
                <a:close/>
                <a:moveTo>
                  <a:pt x="7351" y="0"/>
                </a:moveTo>
                <a:cubicBezTo>
                  <a:pt x="7322" y="0"/>
                  <a:pt x="7299" y="47"/>
                  <a:pt x="7299" y="105"/>
                </a:cubicBezTo>
                <a:lnTo>
                  <a:pt x="7299" y="325"/>
                </a:lnTo>
                <a:cubicBezTo>
                  <a:pt x="7299" y="382"/>
                  <a:pt x="7322" y="427"/>
                  <a:pt x="7351" y="427"/>
                </a:cubicBezTo>
                <a:cubicBezTo>
                  <a:pt x="7380" y="427"/>
                  <a:pt x="7404" y="382"/>
                  <a:pt x="7404" y="325"/>
                </a:cubicBezTo>
                <a:lnTo>
                  <a:pt x="7404" y="105"/>
                </a:lnTo>
                <a:cubicBezTo>
                  <a:pt x="7404" y="47"/>
                  <a:pt x="7380" y="0"/>
                  <a:pt x="7351" y="0"/>
                </a:cubicBezTo>
                <a:close/>
                <a:moveTo>
                  <a:pt x="8201" y="0"/>
                </a:moveTo>
                <a:cubicBezTo>
                  <a:pt x="8171" y="0"/>
                  <a:pt x="8148" y="47"/>
                  <a:pt x="8148" y="105"/>
                </a:cubicBezTo>
                <a:lnTo>
                  <a:pt x="8148" y="325"/>
                </a:lnTo>
                <a:cubicBezTo>
                  <a:pt x="8148" y="382"/>
                  <a:pt x="8171" y="427"/>
                  <a:pt x="8201" y="427"/>
                </a:cubicBezTo>
                <a:cubicBezTo>
                  <a:pt x="8230" y="427"/>
                  <a:pt x="8254" y="382"/>
                  <a:pt x="8254" y="325"/>
                </a:cubicBezTo>
                <a:lnTo>
                  <a:pt x="8254" y="105"/>
                </a:lnTo>
                <a:cubicBezTo>
                  <a:pt x="8254" y="47"/>
                  <a:pt x="8230" y="0"/>
                  <a:pt x="8201" y="0"/>
                </a:cubicBezTo>
                <a:close/>
                <a:moveTo>
                  <a:pt x="8515" y="0"/>
                </a:moveTo>
                <a:cubicBezTo>
                  <a:pt x="8486" y="0"/>
                  <a:pt x="8462" y="47"/>
                  <a:pt x="8462" y="105"/>
                </a:cubicBezTo>
                <a:lnTo>
                  <a:pt x="8462" y="325"/>
                </a:lnTo>
                <a:cubicBezTo>
                  <a:pt x="8462" y="382"/>
                  <a:pt x="8486" y="427"/>
                  <a:pt x="8515" y="427"/>
                </a:cubicBezTo>
                <a:cubicBezTo>
                  <a:pt x="8544" y="427"/>
                  <a:pt x="8568" y="382"/>
                  <a:pt x="8568" y="325"/>
                </a:cubicBezTo>
                <a:lnTo>
                  <a:pt x="8568" y="105"/>
                </a:lnTo>
                <a:cubicBezTo>
                  <a:pt x="8568" y="47"/>
                  <a:pt x="8544" y="0"/>
                  <a:pt x="8515" y="0"/>
                </a:cubicBezTo>
                <a:close/>
                <a:moveTo>
                  <a:pt x="9365" y="0"/>
                </a:moveTo>
                <a:cubicBezTo>
                  <a:pt x="9336" y="0"/>
                  <a:pt x="9312" y="47"/>
                  <a:pt x="9312" y="105"/>
                </a:cubicBezTo>
                <a:lnTo>
                  <a:pt x="9312" y="325"/>
                </a:lnTo>
                <a:cubicBezTo>
                  <a:pt x="9312" y="382"/>
                  <a:pt x="9336" y="427"/>
                  <a:pt x="9365" y="427"/>
                </a:cubicBezTo>
                <a:cubicBezTo>
                  <a:pt x="9394" y="427"/>
                  <a:pt x="9418" y="382"/>
                  <a:pt x="9418" y="325"/>
                </a:cubicBezTo>
                <a:lnTo>
                  <a:pt x="9418" y="105"/>
                </a:lnTo>
                <a:cubicBezTo>
                  <a:pt x="9418" y="47"/>
                  <a:pt x="9394" y="0"/>
                  <a:pt x="9365" y="0"/>
                </a:cubicBezTo>
                <a:close/>
                <a:moveTo>
                  <a:pt x="9679" y="0"/>
                </a:moveTo>
                <a:cubicBezTo>
                  <a:pt x="9650" y="0"/>
                  <a:pt x="9626" y="47"/>
                  <a:pt x="9626" y="105"/>
                </a:cubicBezTo>
                <a:lnTo>
                  <a:pt x="9626" y="325"/>
                </a:lnTo>
                <a:cubicBezTo>
                  <a:pt x="9626" y="382"/>
                  <a:pt x="9650" y="427"/>
                  <a:pt x="9679" y="427"/>
                </a:cubicBezTo>
                <a:cubicBezTo>
                  <a:pt x="9708" y="427"/>
                  <a:pt x="9732" y="382"/>
                  <a:pt x="9732" y="325"/>
                </a:cubicBezTo>
                <a:lnTo>
                  <a:pt x="9732" y="105"/>
                </a:lnTo>
                <a:cubicBezTo>
                  <a:pt x="9732" y="47"/>
                  <a:pt x="9708" y="0"/>
                  <a:pt x="9679" y="0"/>
                </a:cubicBezTo>
                <a:close/>
                <a:moveTo>
                  <a:pt x="10529" y="0"/>
                </a:moveTo>
                <a:cubicBezTo>
                  <a:pt x="10500" y="0"/>
                  <a:pt x="10476" y="47"/>
                  <a:pt x="10476" y="105"/>
                </a:cubicBezTo>
                <a:lnTo>
                  <a:pt x="10476" y="325"/>
                </a:lnTo>
                <a:cubicBezTo>
                  <a:pt x="10476" y="382"/>
                  <a:pt x="10500" y="427"/>
                  <a:pt x="10529" y="427"/>
                </a:cubicBezTo>
                <a:cubicBezTo>
                  <a:pt x="10558" y="427"/>
                  <a:pt x="10582" y="382"/>
                  <a:pt x="10582" y="325"/>
                </a:cubicBezTo>
                <a:lnTo>
                  <a:pt x="10582" y="105"/>
                </a:lnTo>
                <a:cubicBezTo>
                  <a:pt x="10582" y="47"/>
                  <a:pt x="10558" y="0"/>
                  <a:pt x="10529" y="0"/>
                </a:cubicBezTo>
                <a:close/>
                <a:moveTo>
                  <a:pt x="10844" y="0"/>
                </a:moveTo>
                <a:cubicBezTo>
                  <a:pt x="10814" y="0"/>
                  <a:pt x="10791" y="47"/>
                  <a:pt x="10791" y="105"/>
                </a:cubicBezTo>
                <a:lnTo>
                  <a:pt x="10791" y="325"/>
                </a:lnTo>
                <a:cubicBezTo>
                  <a:pt x="10791" y="382"/>
                  <a:pt x="10814" y="427"/>
                  <a:pt x="10844" y="427"/>
                </a:cubicBezTo>
                <a:cubicBezTo>
                  <a:pt x="10873" y="427"/>
                  <a:pt x="10895" y="382"/>
                  <a:pt x="10895" y="325"/>
                </a:cubicBezTo>
                <a:lnTo>
                  <a:pt x="10895" y="105"/>
                </a:lnTo>
                <a:cubicBezTo>
                  <a:pt x="10895" y="47"/>
                  <a:pt x="10873" y="0"/>
                  <a:pt x="10844" y="0"/>
                </a:cubicBezTo>
                <a:close/>
                <a:moveTo>
                  <a:pt x="11692" y="0"/>
                </a:moveTo>
                <a:cubicBezTo>
                  <a:pt x="11663" y="0"/>
                  <a:pt x="11640" y="47"/>
                  <a:pt x="11640" y="105"/>
                </a:cubicBezTo>
                <a:lnTo>
                  <a:pt x="11640" y="325"/>
                </a:lnTo>
                <a:cubicBezTo>
                  <a:pt x="11640" y="382"/>
                  <a:pt x="11663" y="427"/>
                  <a:pt x="11692" y="427"/>
                </a:cubicBezTo>
                <a:cubicBezTo>
                  <a:pt x="11721" y="427"/>
                  <a:pt x="11745" y="382"/>
                  <a:pt x="11745" y="325"/>
                </a:cubicBezTo>
                <a:lnTo>
                  <a:pt x="11745" y="105"/>
                </a:lnTo>
                <a:cubicBezTo>
                  <a:pt x="11745" y="47"/>
                  <a:pt x="11721" y="0"/>
                  <a:pt x="11692" y="0"/>
                </a:cubicBezTo>
                <a:close/>
                <a:moveTo>
                  <a:pt x="12007" y="0"/>
                </a:moveTo>
                <a:cubicBezTo>
                  <a:pt x="11978" y="0"/>
                  <a:pt x="11955" y="47"/>
                  <a:pt x="11955" y="105"/>
                </a:cubicBezTo>
                <a:lnTo>
                  <a:pt x="11955" y="325"/>
                </a:lnTo>
                <a:cubicBezTo>
                  <a:pt x="11955" y="382"/>
                  <a:pt x="11978" y="427"/>
                  <a:pt x="12007" y="427"/>
                </a:cubicBezTo>
                <a:cubicBezTo>
                  <a:pt x="12036" y="427"/>
                  <a:pt x="12060" y="382"/>
                  <a:pt x="12060" y="325"/>
                </a:cubicBezTo>
                <a:lnTo>
                  <a:pt x="12060" y="105"/>
                </a:lnTo>
                <a:cubicBezTo>
                  <a:pt x="12060" y="47"/>
                  <a:pt x="12036" y="0"/>
                  <a:pt x="12007" y="0"/>
                </a:cubicBezTo>
                <a:close/>
                <a:moveTo>
                  <a:pt x="12856" y="0"/>
                </a:moveTo>
                <a:cubicBezTo>
                  <a:pt x="12827" y="0"/>
                  <a:pt x="12804" y="47"/>
                  <a:pt x="12804" y="105"/>
                </a:cubicBezTo>
                <a:lnTo>
                  <a:pt x="12804" y="325"/>
                </a:lnTo>
                <a:cubicBezTo>
                  <a:pt x="12804" y="382"/>
                  <a:pt x="12827" y="427"/>
                  <a:pt x="12856" y="427"/>
                </a:cubicBezTo>
                <a:cubicBezTo>
                  <a:pt x="12886" y="427"/>
                  <a:pt x="12909" y="382"/>
                  <a:pt x="12909" y="325"/>
                </a:cubicBezTo>
                <a:lnTo>
                  <a:pt x="12909" y="105"/>
                </a:lnTo>
                <a:cubicBezTo>
                  <a:pt x="12909" y="47"/>
                  <a:pt x="12886" y="0"/>
                  <a:pt x="12856" y="0"/>
                </a:cubicBezTo>
                <a:close/>
                <a:moveTo>
                  <a:pt x="13171" y="0"/>
                </a:moveTo>
                <a:cubicBezTo>
                  <a:pt x="13142" y="0"/>
                  <a:pt x="13118" y="47"/>
                  <a:pt x="13118" y="105"/>
                </a:cubicBezTo>
                <a:lnTo>
                  <a:pt x="13118" y="325"/>
                </a:lnTo>
                <a:cubicBezTo>
                  <a:pt x="13118" y="382"/>
                  <a:pt x="13142" y="427"/>
                  <a:pt x="13171" y="427"/>
                </a:cubicBezTo>
                <a:cubicBezTo>
                  <a:pt x="13200" y="427"/>
                  <a:pt x="13224" y="382"/>
                  <a:pt x="13224" y="325"/>
                </a:cubicBezTo>
                <a:lnTo>
                  <a:pt x="13224" y="105"/>
                </a:lnTo>
                <a:cubicBezTo>
                  <a:pt x="13224" y="47"/>
                  <a:pt x="13200" y="0"/>
                  <a:pt x="13171" y="0"/>
                </a:cubicBezTo>
                <a:close/>
                <a:moveTo>
                  <a:pt x="14021" y="0"/>
                </a:moveTo>
                <a:cubicBezTo>
                  <a:pt x="13992" y="0"/>
                  <a:pt x="13968" y="47"/>
                  <a:pt x="13968" y="105"/>
                </a:cubicBezTo>
                <a:lnTo>
                  <a:pt x="13968" y="325"/>
                </a:lnTo>
                <a:cubicBezTo>
                  <a:pt x="13968" y="382"/>
                  <a:pt x="13992" y="427"/>
                  <a:pt x="14021" y="427"/>
                </a:cubicBezTo>
                <a:cubicBezTo>
                  <a:pt x="14050" y="427"/>
                  <a:pt x="14074" y="382"/>
                  <a:pt x="14074" y="325"/>
                </a:cubicBezTo>
                <a:lnTo>
                  <a:pt x="14074" y="105"/>
                </a:lnTo>
                <a:cubicBezTo>
                  <a:pt x="14074" y="47"/>
                  <a:pt x="14050" y="0"/>
                  <a:pt x="14021" y="0"/>
                </a:cubicBezTo>
                <a:close/>
                <a:moveTo>
                  <a:pt x="14335" y="0"/>
                </a:moveTo>
                <a:cubicBezTo>
                  <a:pt x="14306" y="0"/>
                  <a:pt x="14282" y="47"/>
                  <a:pt x="14282" y="105"/>
                </a:cubicBezTo>
                <a:lnTo>
                  <a:pt x="14282" y="325"/>
                </a:lnTo>
                <a:cubicBezTo>
                  <a:pt x="14282" y="382"/>
                  <a:pt x="14306" y="427"/>
                  <a:pt x="14335" y="427"/>
                </a:cubicBezTo>
                <a:cubicBezTo>
                  <a:pt x="14364" y="427"/>
                  <a:pt x="14388" y="382"/>
                  <a:pt x="14388" y="325"/>
                </a:cubicBezTo>
                <a:lnTo>
                  <a:pt x="14388" y="105"/>
                </a:lnTo>
                <a:cubicBezTo>
                  <a:pt x="14388" y="47"/>
                  <a:pt x="14364" y="0"/>
                  <a:pt x="14335" y="0"/>
                </a:cubicBezTo>
                <a:close/>
                <a:moveTo>
                  <a:pt x="15185" y="0"/>
                </a:moveTo>
                <a:cubicBezTo>
                  <a:pt x="15156" y="0"/>
                  <a:pt x="15132" y="47"/>
                  <a:pt x="15132" y="105"/>
                </a:cubicBezTo>
                <a:lnTo>
                  <a:pt x="15132" y="325"/>
                </a:lnTo>
                <a:cubicBezTo>
                  <a:pt x="15132" y="382"/>
                  <a:pt x="15156" y="427"/>
                  <a:pt x="15185" y="427"/>
                </a:cubicBezTo>
                <a:cubicBezTo>
                  <a:pt x="15214" y="427"/>
                  <a:pt x="15237" y="382"/>
                  <a:pt x="15237" y="325"/>
                </a:cubicBezTo>
                <a:lnTo>
                  <a:pt x="15237" y="105"/>
                </a:lnTo>
                <a:cubicBezTo>
                  <a:pt x="15237" y="47"/>
                  <a:pt x="15214" y="0"/>
                  <a:pt x="15185" y="0"/>
                </a:cubicBezTo>
                <a:close/>
                <a:moveTo>
                  <a:pt x="15500" y="0"/>
                </a:moveTo>
                <a:cubicBezTo>
                  <a:pt x="15470" y="0"/>
                  <a:pt x="15447" y="47"/>
                  <a:pt x="15447" y="105"/>
                </a:cubicBezTo>
                <a:lnTo>
                  <a:pt x="15447" y="325"/>
                </a:lnTo>
                <a:cubicBezTo>
                  <a:pt x="15447" y="382"/>
                  <a:pt x="15470" y="427"/>
                  <a:pt x="15500" y="427"/>
                </a:cubicBezTo>
                <a:cubicBezTo>
                  <a:pt x="15529" y="427"/>
                  <a:pt x="15551" y="382"/>
                  <a:pt x="15551" y="325"/>
                </a:cubicBezTo>
                <a:lnTo>
                  <a:pt x="15551" y="105"/>
                </a:lnTo>
                <a:cubicBezTo>
                  <a:pt x="15551" y="47"/>
                  <a:pt x="15529" y="0"/>
                  <a:pt x="15500" y="0"/>
                </a:cubicBezTo>
                <a:close/>
                <a:moveTo>
                  <a:pt x="16349" y="0"/>
                </a:moveTo>
                <a:cubicBezTo>
                  <a:pt x="16320" y="0"/>
                  <a:pt x="16296" y="47"/>
                  <a:pt x="16296" y="105"/>
                </a:cubicBezTo>
                <a:lnTo>
                  <a:pt x="16296" y="325"/>
                </a:lnTo>
                <a:cubicBezTo>
                  <a:pt x="16296" y="382"/>
                  <a:pt x="16320" y="427"/>
                  <a:pt x="16349" y="427"/>
                </a:cubicBezTo>
                <a:cubicBezTo>
                  <a:pt x="16378" y="427"/>
                  <a:pt x="16401" y="382"/>
                  <a:pt x="16401" y="325"/>
                </a:cubicBezTo>
                <a:lnTo>
                  <a:pt x="16401" y="105"/>
                </a:lnTo>
                <a:cubicBezTo>
                  <a:pt x="16401" y="47"/>
                  <a:pt x="16378" y="0"/>
                  <a:pt x="16349" y="0"/>
                </a:cubicBezTo>
                <a:close/>
                <a:moveTo>
                  <a:pt x="16663" y="0"/>
                </a:moveTo>
                <a:cubicBezTo>
                  <a:pt x="16634" y="0"/>
                  <a:pt x="16611" y="47"/>
                  <a:pt x="16611" y="105"/>
                </a:cubicBezTo>
                <a:lnTo>
                  <a:pt x="16611" y="325"/>
                </a:lnTo>
                <a:cubicBezTo>
                  <a:pt x="16611" y="382"/>
                  <a:pt x="16634" y="427"/>
                  <a:pt x="16663" y="427"/>
                </a:cubicBezTo>
                <a:cubicBezTo>
                  <a:pt x="16692" y="427"/>
                  <a:pt x="16716" y="382"/>
                  <a:pt x="16716" y="325"/>
                </a:cubicBezTo>
                <a:lnTo>
                  <a:pt x="16716" y="105"/>
                </a:lnTo>
                <a:cubicBezTo>
                  <a:pt x="16716" y="47"/>
                  <a:pt x="16692" y="0"/>
                  <a:pt x="16663" y="0"/>
                </a:cubicBezTo>
                <a:close/>
                <a:moveTo>
                  <a:pt x="17512" y="0"/>
                </a:moveTo>
                <a:cubicBezTo>
                  <a:pt x="17483" y="0"/>
                  <a:pt x="17459" y="47"/>
                  <a:pt x="17459" y="105"/>
                </a:cubicBezTo>
                <a:lnTo>
                  <a:pt x="17459" y="325"/>
                </a:lnTo>
                <a:cubicBezTo>
                  <a:pt x="17459" y="382"/>
                  <a:pt x="17483" y="427"/>
                  <a:pt x="17512" y="427"/>
                </a:cubicBezTo>
                <a:cubicBezTo>
                  <a:pt x="17541" y="427"/>
                  <a:pt x="17565" y="382"/>
                  <a:pt x="17565" y="325"/>
                </a:cubicBezTo>
                <a:lnTo>
                  <a:pt x="17565" y="105"/>
                </a:lnTo>
                <a:cubicBezTo>
                  <a:pt x="17565" y="47"/>
                  <a:pt x="17541" y="0"/>
                  <a:pt x="17512" y="0"/>
                </a:cubicBezTo>
                <a:close/>
                <a:moveTo>
                  <a:pt x="17827" y="0"/>
                </a:moveTo>
                <a:cubicBezTo>
                  <a:pt x="17798" y="0"/>
                  <a:pt x="17774" y="47"/>
                  <a:pt x="17774" y="105"/>
                </a:cubicBezTo>
                <a:lnTo>
                  <a:pt x="17774" y="325"/>
                </a:lnTo>
                <a:cubicBezTo>
                  <a:pt x="17774" y="382"/>
                  <a:pt x="17798" y="427"/>
                  <a:pt x="17827" y="427"/>
                </a:cubicBezTo>
                <a:cubicBezTo>
                  <a:pt x="17856" y="427"/>
                  <a:pt x="17880" y="382"/>
                  <a:pt x="17880" y="325"/>
                </a:cubicBezTo>
                <a:lnTo>
                  <a:pt x="17880" y="105"/>
                </a:lnTo>
                <a:cubicBezTo>
                  <a:pt x="17880" y="47"/>
                  <a:pt x="17856" y="0"/>
                  <a:pt x="17827" y="0"/>
                </a:cubicBezTo>
                <a:close/>
                <a:moveTo>
                  <a:pt x="18677" y="0"/>
                </a:moveTo>
                <a:cubicBezTo>
                  <a:pt x="18648" y="0"/>
                  <a:pt x="18624" y="47"/>
                  <a:pt x="18624" y="105"/>
                </a:cubicBezTo>
                <a:lnTo>
                  <a:pt x="18624" y="325"/>
                </a:lnTo>
                <a:cubicBezTo>
                  <a:pt x="18624" y="382"/>
                  <a:pt x="18648" y="427"/>
                  <a:pt x="18677" y="427"/>
                </a:cubicBezTo>
                <a:cubicBezTo>
                  <a:pt x="18706" y="427"/>
                  <a:pt x="18730" y="382"/>
                  <a:pt x="18730" y="325"/>
                </a:cubicBezTo>
                <a:lnTo>
                  <a:pt x="18730" y="105"/>
                </a:lnTo>
                <a:cubicBezTo>
                  <a:pt x="18730" y="47"/>
                  <a:pt x="18706" y="0"/>
                  <a:pt x="18677" y="0"/>
                </a:cubicBezTo>
                <a:close/>
                <a:moveTo>
                  <a:pt x="18991" y="0"/>
                </a:moveTo>
                <a:cubicBezTo>
                  <a:pt x="18962" y="0"/>
                  <a:pt x="18938" y="47"/>
                  <a:pt x="18938" y="105"/>
                </a:cubicBezTo>
                <a:lnTo>
                  <a:pt x="18938" y="325"/>
                </a:lnTo>
                <a:cubicBezTo>
                  <a:pt x="18938" y="382"/>
                  <a:pt x="18962" y="427"/>
                  <a:pt x="18991" y="427"/>
                </a:cubicBezTo>
                <a:cubicBezTo>
                  <a:pt x="19020" y="427"/>
                  <a:pt x="19044" y="382"/>
                  <a:pt x="19044" y="325"/>
                </a:cubicBezTo>
                <a:lnTo>
                  <a:pt x="19044" y="105"/>
                </a:lnTo>
                <a:cubicBezTo>
                  <a:pt x="19044" y="47"/>
                  <a:pt x="19020" y="0"/>
                  <a:pt x="18991" y="0"/>
                </a:cubicBezTo>
                <a:close/>
                <a:moveTo>
                  <a:pt x="19841" y="0"/>
                </a:moveTo>
                <a:cubicBezTo>
                  <a:pt x="19812" y="0"/>
                  <a:pt x="19788" y="47"/>
                  <a:pt x="19788" y="105"/>
                </a:cubicBezTo>
                <a:lnTo>
                  <a:pt x="19788" y="325"/>
                </a:lnTo>
                <a:cubicBezTo>
                  <a:pt x="19788" y="382"/>
                  <a:pt x="19812" y="427"/>
                  <a:pt x="19841" y="427"/>
                </a:cubicBezTo>
                <a:cubicBezTo>
                  <a:pt x="19870" y="427"/>
                  <a:pt x="19894" y="382"/>
                  <a:pt x="19894" y="325"/>
                </a:cubicBezTo>
                <a:lnTo>
                  <a:pt x="19894" y="105"/>
                </a:lnTo>
                <a:cubicBezTo>
                  <a:pt x="19894" y="47"/>
                  <a:pt x="19870" y="0"/>
                  <a:pt x="19841" y="0"/>
                </a:cubicBezTo>
                <a:close/>
                <a:moveTo>
                  <a:pt x="20155" y="0"/>
                </a:moveTo>
                <a:cubicBezTo>
                  <a:pt x="20126" y="0"/>
                  <a:pt x="20102" y="47"/>
                  <a:pt x="20102" y="105"/>
                </a:cubicBezTo>
                <a:lnTo>
                  <a:pt x="20102" y="325"/>
                </a:lnTo>
                <a:cubicBezTo>
                  <a:pt x="20102" y="382"/>
                  <a:pt x="20126" y="427"/>
                  <a:pt x="20155" y="427"/>
                </a:cubicBezTo>
                <a:cubicBezTo>
                  <a:pt x="20184" y="427"/>
                  <a:pt x="20207" y="382"/>
                  <a:pt x="20207" y="325"/>
                </a:cubicBezTo>
                <a:lnTo>
                  <a:pt x="20207" y="105"/>
                </a:lnTo>
                <a:cubicBezTo>
                  <a:pt x="20207" y="47"/>
                  <a:pt x="20184" y="0"/>
                  <a:pt x="20155" y="0"/>
                </a:cubicBezTo>
                <a:close/>
                <a:moveTo>
                  <a:pt x="21004" y="0"/>
                </a:moveTo>
                <a:cubicBezTo>
                  <a:pt x="20975" y="0"/>
                  <a:pt x="20952" y="47"/>
                  <a:pt x="20952" y="105"/>
                </a:cubicBezTo>
                <a:lnTo>
                  <a:pt x="20952" y="325"/>
                </a:lnTo>
                <a:cubicBezTo>
                  <a:pt x="20952" y="382"/>
                  <a:pt x="20975" y="427"/>
                  <a:pt x="21004" y="427"/>
                </a:cubicBezTo>
                <a:cubicBezTo>
                  <a:pt x="21033" y="427"/>
                  <a:pt x="21057" y="382"/>
                  <a:pt x="21057" y="325"/>
                </a:cubicBezTo>
                <a:lnTo>
                  <a:pt x="21057" y="105"/>
                </a:lnTo>
                <a:cubicBezTo>
                  <a:pt x="21057" y="47"/>
                  <a:pt x="21033" y="0"/>
                  <a:pt x="21004" y="0"/>
                </a:cubicBezTo>
                <a:close/>
                <a:moveTo>
                  <a:pt x="21319" y="0"/>
                </a:moveTo>
                <a:cubicBezTo>
                  <a:pt x="21289" y="0"/>
                  <a:pt x="21267" y="47"/>
                  <a:pt x="21267" y="105"/>
                </a:cubicBezTo>
                <a:lnTo>
                  <a:pt x="21267" y="325"/>
                </a:lnTo>
                <a:cubicBezTo>
                  <a:pt x="21267" y="382"/>
                  <a:pt x="21289" y="427"/>
                  <a:pt x="21319" y="427"/>
                </a:cubicBezTo>
                <a:cubicBezTo>
                  <a:pt x="21348" y="427"/>
                  <a:pt x="21372" y="382"/>
                  <a:pt x="21372" y="325"/>
                </a:cubicBezTo>
                <a:lnTo>
                  <a:pt x="21372" y="105"/>
                </a:lnTo>
                <a:cubicBezTo>
                  <a:pt x="21372" y="47"/>
                  <a:pt x="21348" y="0"/>
                  <a:pt x="21319" y="0"/>
                </a:cubicBezTo>
                <a:close/>
                <a:moveTo>
                  <a:pt x="281" y="730"/>
                </a:moveTo>
                <a:cubicBezTo>
                  <a:pt x="252" y="730"/>
                  <a:pt x="228" y="777"/>
                  <a:pt x="228" y="835"/>
                </a:cubicBezTo>
                <a:lnTo>
                  <a:pt x="228" y="1055"/>
                </a:lnTo>
                <a:cubicBezTo>
                  <a:pt x="228" y="1112"/>
                  <a:pt x="252" y="1157"/>
                  <a:pt x="281" y="1157"/>
                </a:cubicBezTo>
                <a:cubicBezTo>
                  <a:pt x="311" y="1157"/>
                  <a:pt x="334" y="1112"/>
                  <a:pt x="334" y="1055"/>
                </a:cubicBezTo>
                <a:lnTo>
                  <a:pt x="334" y="835"/>
                </a:lnTo>
                <a:cubicBezTo>
                  <a:pt x="334" y="777"/>
                  <a:pt x="311" y="730"/>
                  <a:pt x="281" y="730"/>
                </a:cubicBezTo>
                <a:close/>
                <a:moveTo>
                  <a:pt x="596" y="730"/>
                </a:moveTo>
                <a:cubicBezTo>
                  <a:pt x="567" y="730"/>
                  <a:pt x="543" y="777"/>
                  <a:pt x="543" y="835"/>
                </a:cubicBezTo>
                <a:lnTo>
                  <a:pt x="543" y="1055"/>
                </a:lnTo>
                <a:cubicBezTo>
                  <a:pt x="543" y="1112"/>
                  <a:pt x="567" y="1157"/>
                  <a:pt x="596" y="1157"/>
                </a:cubicBezTo>
                <a:cubicBezTo>
                  <a:pt x="625" y="1157"/>
                  <a:pt x="649" y="1112"/>
                  <a:pt x="649" y="1055"/>
                </a:cubicBezTo>
                <a:lnTo>
                  <a:pt x="649" y="835"/>
                </a:lnTo>
                <a:cubicBezTo>
                  <a:pt x="649" y="777"/>
                  <a:pt x="625" y="730"/>
                  <a:pt x="596" y="730"/>
                </a:cubicBezTo>
                <a:close/>
                <a:moveTo>
                  <a:pt x="1446" y="730"/>
                </a:moveTo>
                <a:cubicBezTo>
                  <a:pt x="1417" y="730"/>
                  <a:pt x="1393" y="777"/>
                  <a:pt x="1393" y="835"/>
                </a:cubicBezTo>
                <a:lnTo>
                  <a:pt x="1393" y="1055"/>
                </a:lnTo>
                <a:cubicBezTo>
                  <a:pt x="1393" y="1112"/>
                  <a:pt x="1417" y="1157"/>
                  <a:pt x="1446" y="1157"/>
                </a:cubicBezTo>
                <a:cubicBezTo>
                  <a:pt x="1475" y="1157"/>
                  <a:pt x="1499" y="1112"/>
                  <a:pt x="1499" y="1055"/>
                </a:cubicBezTo>
                <a:lnTo>
                  <a:pt x="1499" y="835"/>
                </a:lnTo>
                <a:cubicBezTo>
                  <a:pt x="1499" y="777"/>
                  <a:pt x="1475" y="730"/>
                  <a:pt x="1446" y="730"/>
                </a:cubicBezTo>
                <a:close/>
                <a:moveTo>
                  <a:pt x="1760" y="730"/>
                </a:moveTo>
                <a:cubicBezTo>
                  <a:pt x="1731" y="730"/>
                  <a:pt x="1707" y="777"/>
                  <a:pt x="1707" y="835"/>
                </a:cubicBezTo>
                <a:lnTo>
                  <a:pt x="1707" y="1055"/>
                </a:lnTo>
                <a:cubicBezTo>
                  <a:pt x="1707" y="1112"/>
                  <a:pt x="1731" y="1157"/>
                  <a:pt x="1760" y="1157"/>
                </a:cubicBezTo>
                <a:cubicBezTo>
                  <a:pt x="1789" y="1157"/>
                  <a:pt x="1813" y="1112"/>
                  <a:pt x="1813" y="1055"/>
                </a:cubicBezTo>
                <a:lnTo>
                  <a:pt x="1813" y="835"/>
                </a:lnTo>
                <a:cubicBezTo>
                  <a:pt x="1813" y="777"/>
                  <a:pt x="1789" y="730"/>
                  <a:pt x="1760" y="730"/>
                </a:cubicBezTo>
                <a:close/>
                <a:moveTo>
                  <a:pt x="2610" y="730"/>
                </a:moveTo>
                <a:cubicBezTo>
                  <a:pt x="2581" y="730"/>
                  <a:pt x="2557" y="777"/>
                  <a:pt x="2557" y="835"/>
                </a:cubicBezTo>
                <a:lnTo>
                  <a:pt x="2557" y="1055"/>
                </a:lnTo>
                <a:cubicBezTo>
                  <a:pt x="2557" y="1112"/>
                  <a:pt x="2581" y="1157"/>
                  <a:pt x="2610" y="1157"/>
                </a:cubicBezTo>
                <a:cubicBezTo>
                  <a:pt x="2639" y="1157"/>
                  <a:pt x="2662" y="1112"/>
                  <a:pt x="2662" y="1055"/>
                </a:cubicBezTo>
                <a:lnTo>
                  <a:pt x="2662" y="835"/>
                </a:lnTo>
                <a:cubicBezTo>
                  <a:pt x="2662" y="777"/>
                  <a:pt x="2639" y="730"/>
                  <a:pt x="2610" y="730"/>
                </a:cubicBezTo>
                <a:close/>
                <a:moveTo>
                  <a:pt x="2924" y="730"/>
                </a:moveTo>
                <a:cubicBezTo>
                  <a:pt x="2895" y="730"/>
                  <a:pt x="2871" y="777"/>
                  <a:pt x="2871" y="835"/>
                </a:cubicBezTo>
                <a:lnTo>
                  <a:pt x="2871" y="1055"/>
                </a:lnTo>
                <a:cubicBezTo>
                  <a:pt x="2871" y="1112"/>
                  <a:pt x="2895" y="1157"/>
                  <a:pt x="2924" y="1157"/>
                </a:cubicBezTo>
                <a:cubicBezTo>
                  <a:pt x="2954" y="1157"/>
                  <a:pt x="2976" y="1112"/>
                  <a:pt x="2976" y="1055"/>
                </a:cubicBezTo>
                <a:lnTo>
                  <a:pt x="2976" y="835"/>
                </a:lnTo>
                <a:cubicBezTo>
                  <a:pt x="2976" y="777"/>
                  <a:pt x="2954" y="730"/>
                  <a:pt x="2924" y="730"/>
                </a:cubicBezTo>
                <a:close/>
                <a:moveTo>
                  <a:pt x="3773" y="730"/>
                </a:moveTo>
                <a:cubicBezTo>
                  <a:pt x="3744" y="730"/>
                  <a:pt x="3721" y="777"/>
                  <a:pt x="3721" y="835"/>
                </a:cubicBezTo>
                <a:lnTo>
                  <a:pt x="3721" y="1055"/>
                </a:lnTo>
                <a:cubicBezTo>
                  <a:pt x="3721" y="1112"/>
                  <a:pt x="3744" y="1157"/>
                  <a:pt x="3773" y="1157"/>
                </a:cubicBezTo>
                <a:cubicBezTo>
                  <a:pt x="3802" y="1157"/>
                  <a:pt x="3826" y="1112"/>
                  <a:pt x="3826" y="1055"/>
                </a:cubicBezTo>
                <a:lnTo>
                  <a:pt x="3826" y="835"/>
                </a:lnTo>
                <a:cubicBezTo>
                  <a:pt x="3826" y="777"/>
                  <a:pt x="3802" y="730"/>
                  <a:pt x="3773" y="730"/>
                </a:cubicBezTo>
                <a:close/>
                <a:moveTo>
                  <a:pt x="4088" y="730"/>
                </a:moveTo>
                <a:cubicBezTo>
                  <a:pt x="4058" y="730"/>
                  <a:pt x="4035" y="777"/>
                  <a:pt x="4035" y="835"/>
                </a:cubicBezTo>
                <a:lnTo>
                  <a:pt x="4035" y="1055"/>
                </a:lnTo>
                <a:cubicBezTo>
                  <a:pt x="4035" y="1112"/>
                  <a:pt x="4058" y="1157"/>
                  <a:pt x="4088" y="1157"/>
                </a:cubicBezTo>
                <a:cubicBezTo>
                  <a:pt x="4117" y="1157"/>
                  <a:pt x="4141" y="1112"/>
                  <a:pt x="4141" y="1055"/>
                </a:cubicBezTo>
                <a:lnTo>
                  <a:pt x="4141" y="835"/>
                </a:lnTo>
                <a:cubicBezTo>
                  <a:pt x="4141" y="777"/>
                  <a:pt x="4117" y="730"/>
                  <a:pt x="4088" y="730"/>
                </a:cubicBezTo>
                <a:close/>
                <a:moveTo>
                  <a:pt x="4937" y="730"/>
                </a:moveTo>
                <a:cubicBezTo>
                  <a:pt x="4908" y="730"/>
                  <a:pt x="4884" y="777"/>
                  <a:pt x="4884" y="835"/>
                </a:cubicBezTo>
                <a:lnTo>
                  <a:pt x="4884" y="1055"/>
                </a:lnTo>
                <a:cubicBezTo>
                  <a:pt x="4884" y="1112"/>
                  <a:pt x="4908" y="1157"/>
                  <a:pt x="4937" y="1157"/>
                </a:cubicBezTo>
                <a:cubicBezTo>
                  <a:pt x="4966" y="1157"/>
                  <a:pt x="4990" y="1112"/>
                  <a:pt x="4990" y="1055"/>
                </a:cubicBezTo>
                <a:lnTo>
                  <a:pt x="4990" y="835"/>
                </a:lnTo>
                <a:cubicBezTo>
                  <a:pt x="4990" y="777"/>
                  <a:pt x="4966" y="730"/>
                  <a:pt x="4937" y="730"/>
                </a:cubicBezTo>
                <a:close/>
                <a:moveTo>
                  <a:pt x="5252" y="730"/>
                </a:moveTo>
                <a:cubicBezTo>
                  <a:pt x="5223" y="730"/>
                  <a:pt x="5199" y="777"/>
                  <a:pt x="5199" y="835"/>
                </a:cubicBezTo>
                <a:lnTo>
                  <a:pt x="5199" y="1055"/>
                </a:lnTo>
                <a:cubicBezTo>
                  <a:pt x="5199" y="1112"/>
                  <a:pt x="5223" y="1157"/>
                  <a:pt x="5252" y="1157"/>
                </a:cubicBezTo>
                <a:cubicBezTo>
                  <a:pt x="5281" y="1157"/>
                  <a:pt x="5305" y="1112"/>
                  <a:pt x="5305" y="1055"/>
                </a:cubicBezTo>
                <a:lnTo>
                  <a:pt x="5305" y="835"/>
                </a:lnTo>
                <a:cubicBezTo>
                  <a:pt x="5305" y="777"/>
                  <a:pt x="5281" y="730"/>
                  <a:pt x="5252" y="730"/>
                </a:cubicBezTo>
                <a:close/>
                <a:moveTo>
                  <a:pt x="6102" y="730"/>
                </a:moveTo>
                <a:cubicBezTo>
                  <a:pt x="6072" y="730"/>
                  <a:pt x="6049" y="777"/>
                  <a:pt x="6049" y="835"/>
                </a:cubicBezTo>
                <a:lnTo>
                  <a:pt x="6049" y="1055"/>
                </a:lnTo>
                <a:cubicBezTo>
                  <a:pt x="6049" y="1112"/>
                  <a:pt x="6072" y="1157"/>
                  <a:pt x="6102" y="1157"/>
                </a:cubicBezTo>
                <a:cubicBezTo>
                  <a:pt x="6131" y="1157"/>
                  <a:pt x="6155" y="1112"/>
                  <a:pt x="6155" y="1055"/>
                </a:cubicBezTo>
                <a:lnTo>
                  <a:pt x="6155" y="835"/>
                </a:lnTo>
                <a:cubicBezTo>
                  <a:pt x="6155" y="777"/>
                  <a:pt x="6131" y="730"/>
                  <a:pt x="6102" y="730"/>
                </a:cubicBezTo>
                <a:close/>
                <a:moveTo>
                  <a:pt x="6416" y="730"/>
                </a:moveTo>
                <a:cubicBezTo>
                  <a:pt x="6387" y="730"/>
                  <a:pt x="6363" y="777"/>
                  <a:pt x="6363" y="835"/>
                </a:cubicBezTo>
                <a:lnTo>
                  <a:pt x="6363" y="1055"/>
                </a:lnTo>
                <a:cubicBezTo>
                  <a:pt x="6363" y="1112"/>
                  <a:pt x="6387" y="1157"/>
                  <a:pt x="6416" y="1157"/>
                </a:cubicBezTo>
                <a:cubicBezTo>
                  <a:pt x="6445" y="1157"/>
                  <a:pt x="6469" y="1112"/>
                  <a:pt x="6469" y="1055"/>
                </a:cubicBezTo>
                <a:lnTo>
                  <a:pt x="6469" y="835"/>
                </a:lnTo>
                <a:cubicBezTo>
                  <a:pt x="6469" y="777"/>
                  <a:pt x="6445" y="730"/>
                  <a:pt x="6416" y="730"/>
                </a:cubicBezTo>
                <a:close/>
                <a:moveTo>
                  <a:pt x="7266" y="730"/>
                </a:moveTo>
                <a:cubicBezTo>
                  <a:pt x="7237" y="730"/>
                  <a:pt x="7213" y="777"/>
                  <a:pt x="7213" y="835"/>
                </a:cubicBezTo>
                <a:lnTo>
                  <a:pt x="7213" y="1055"/>
                </a:lnTo>
                <a:cubicBezTo>
                  <a:pt x="7213" y="1112"/>
                  <a:pt x="7237" y="1157"/>
                  <a:pt x="7266" y="1157"/>
                </a:cubicBezTo>
                <a:cubicBezTo>
                  <a:pt x="7295" y="1157"/>
                  <a:pt x="7318" y="1112"/>
                  <a:pt x="7318" y="1055"/>
                </a:cubicBezTo>
                <a:lnTo>
                  <a:pt x="7318" y="835"/>
                </a:lnTo>
                <a:cubicBezTo>
                  <a:pt x="7318" y="777"/>
                  <a:pt x="7295" y="730"/>
                  <a:pt x="7266" y="730"/>
                </a:cubicBezTo>
                <a:close/>
                <a:moveTo>
                  <a:pt x="7580" y="730"/>
                </a:moveTo>
                <a:cubicBezTo>
                  <a:pt x="7551" y="730"/>
                  <a:pt x="7527" y="777"/>
                  <a:pt x="7527" y="835"/>
                </a:cubicBezTo>
                <a:lnTo>
                  <a:pt x="7527" y="1055"/>
                </a:lnTo>
                <a:cubicBezTo>
                  <a:pt x="7527" y="1112"/>
                  <a:pt x="7551" y="1157"/>
                  <a:pt x="7580" y="1157"/>
                </a:cubicBezTo>
                <a:cubicBezTo>
                  <a:pt x="7609" y="1157"/>
                  <a:pt x="7632" y="1112"/>
                  <a:pt x="7632" y="1055"/>
                </a:cubicBezTo>
                <a:lnTo>
                  <a:pt x="7632" y="835"/>
                </a:lnTo>
                <a:cubicBezTo>
                  <a:pt x="7632" y="777"/>
                  <a:pt x="7609" y="730"/>
                  <a:pt x="7580" y="730"/>
                </a:cubicBezTo>
                <a:close/>
                <a:moveTo>
                  <a:pt x="8429" y="730"/>
                </a:moveTo>
                <a:cubicBezTo>
                  <a:pt x="8400" y="730"/>
                  <a:pt x="8377" y="777"/>
                  <a:pt x="8377" y="835"/>
                </a:cubicBezTo>
                <a:lnTo>
                  <a:pt x="8377" y="1055"/>
                </a:lnTo>
                <a:cubicBezTo>
                  <a:pt x="8377" y="1112"/>
                  <a:pt x="8400" y="1157"/>
                  <a:pt x="8429" y="1157"/>
                </a:cubicBezTo>
                <a:cubicBezTo>
                  <a:pt x="8458" y="1157"/>
                  <a:pt x="8482" y="1112"/>
                  <a:pt x="8482" y="1055"/>
                </a:cubicBezTo>
                <a:lnTo>
                  <a:pt x="8482" y="835"/>
                </a:lnTo>
                <a:cubicBezTo>
                  <a:pt x="8482" y="777"/>
                  <a:pt x="8458" y="730"/>
                  <a:pt x="8429" y="730"/>
                </a:cubicBezTo>
                <a:close/>
                <a:moveTo>
                  <a:pt x="8744" y="730"/>
                </a:moveTo>
                <a:cubicBezTo>
                  <a:pt x="8714" y="730"/>
                  <a:pt x="8691" y="777"/>
                  <a:pt x="8691" y="835"/>
                </a:cubicBezTo>
                <a:lnTo>
                  <a:pt x="8691" y="1055"/>
                </a:lnTo>
                <a:cubicBezTo>
                  <a:pt x="8691" y="1112"/>
                  <a:pt x="8714" y="1157"/>
                  <a:pt x="8744" y="1157"/>
                </a:cubicBezTo>
                <a:cubicBezTo>
                  <a:pt x="8773" y="1157"/>
                  <a:pt x="8796" y="1112"/>
                  <a:pt x="8796" y="1055"/>
                </a:cubicBezTo>
                <a:lnTo>
                  <a:pt x="8796" y="835"/>
                </a:lnTo>
                <a:cubicBezTo>
                  <a:pt x="8796" y="777"/>
                  <a:pt x="8773" y="730"/>
                  <a:pt x="8744" y="730"/>
                </a:cubicBezTo>
                <a:close/>
                <a:moveTo>
                  <a:pt x="9593" y="730"/>
                </a:moveTo>
                <a:cubicBezTo>
                  <a:pt x="9564" y="730"/>
                  <a:pt x="9540" y="777"/>
                  <a:pt x="9540" y="835"/>
                </a:cubicBezTo>
                <a:lnTo>
                  <a:pt x="9540" y="1055"/>
                </a:lnTo>
                <a:cubicBezTo>
                  <a:pt x="9540" y="1112"/>
                  <a:pt x="9564" y="1157"/>
                  <a:pt x="9593" y="1157"/>
                </a:cubicBezTo>
                <a:cubicBezTo>
                  <a:pt x="9622" y="1157"/>
                  <a:pt x="9646" y="1112"/>
                  <a:pt x="9646" y="1055"/>
                </a:cubicBezTo>
                <a:lnTo>
                  <a:pt x="9646" y="835"/>
                </a:lnTo>
                <a:cubicBezTo>
                  <a:pt x="9646" y="777"/>
                  <a:pt x="9622" y="730"/>
                  <a:pt x="9593" y="730"/>
                </a:cubicBezTo>
                <a:close/>
                <a:moveTo>
                  <a:pt x="9908" y="730"/>
                </a:moveTo>
                <a:cubicBezTo>
                  <a:pt x="9879" y="730"/>
                  <a:pt x="9855" y="777"/>
                  <a:pt x="9855" y="835"/>
                </a:cubicBezTo>
                <a:lnTo>
                  <a:pt x="9855" y="1055"/>
                </a:lnTo>
                <a:cubicBezTo>
                  <a:pt x="9855" y="1112"/>
                  <a:pt x="9879" y="1157"/>
                  <a:pt x="9908" y="1157"/>
                </a:cubicBezTo>
                <a:cubicBezTo>
                  <a:pt x="9937" y="1157"/>
                  <a:pt x="9961" y="1112"/>
                  <a:pt x="9961" y="1055"/>
                </a:cubicBezTo>
                <a:lnTo>
                  <a:pt x="9961" y="835"/>
                </a:lnTo>
                <a:cubicBezTo>
                  <a:pt x="9961" y="777"/>
                  <a:pt x="9937" y="730"/>
                  <a:pt x="9908" y="730"/>
                </a:cubicBezTo>
                <a:close/>
                <a:moveTo>
                  <a:pt x="10758" y="730"/>
                </a:moveTo>
                <a:cubicBezTo>
                  <a:pt x="10728" y="730"/>
                  <a:pt x="10705" y="777"/>
                  <a:pt x="10705" y="835"/>
                </a:cubicBezTo>
                <a:lnTo>
                  <a:pt x="10705" y="1055"/>
                </a:lnTo>
                <a:cubicBezTo>
                  <a:pt x="10705" y="1112"/>
                  <a:pt x="10728" y="1157"/>
                  <a:pt x="10758" y="1157"/>
                </a:cubicBezTo>
                <a:cubicBezTo>
                  <a:pt x="10787" y="1157"/>
                  <a:pt x="10810" y="1112"/>
                  <a:pt x="10810" y="1055"/>
                </a:cubicBezTo>
                <a:lnTo>
                  <a:pt x="10810" y="835"/>
                </a:lnTo>
                <a:cubicBezTo>
                  <a:pt x="10810" y="777"/>
                  <a:pt x="10787" y="730"/>
                  <a:pt x="10758" y="730"/>
                </a:cubicBezTo>
                <a:close/>
                <a:moveTo>
                  <a:pt x="11072" y="730"/>
                </a:moveTo>
                <a:cubicBezTo>
                  <a:pt x="11043" y="730"/>
                  <a:pt x="11019" y="777"/>
                  <a:pt x="11019" y="835"/>
                </a:cubicBezTo>
                <a:lnTo>
                  <a:pt x="11019" y="1055"/>
                </a:lnTo>
                <a:cubicBezTo>
                  <a:pt x="11019" y="1112"/>
                  <a:pt x="11043" y="1157"/>
                  <a:pt x="11072" y="1157"/>
                </a:cubicBezTo>
                <a:cubicBezTo>
                  <a:pt x="11101" y="1157"/>
                  <a:pt x="11125" y="1112"/>
                  <a:pt x="11125" y="1055"/>
                </a:cubicBezTo>
                <a:lnTo>
                  <a:pt x="11125" y="835"/>
                </a:lnTo>
                <a:cubicBezTo>
                  <a:pt x="11125" y="777"/>
                  <a:pt x="11101" y="730"/>
                  <a:pt x="11072" y="730"/>
                </a:cubicBezTo>
                <a:close/>
                <a:moveTo>
                  <a:pt x="11922" y="730"/>
                </a:moveTo>
                <a:cubicBezTo>
                  <a:pt x="11893" y="730"/>
                  <a:pt x="11869" y="777"/>
                  <a:pt x="11869" y="835"/>
                </a:cubicBezTo>
                <a:lnTo>
                  <a:pt x="11869" y="1055"/>
                </a:lnTo>
                <a:cubicBezTo>
                  <a:pt x="11869" y="1112"/>
                  <a:pt x="11893" y="1157"/>
                  <a:pt x="11922" y="1157"/>
                </a:cubicBezTo>
                <a:cubicBezTo>
                  <a:pt x="11951" y="1157"/>
                  <a:pt x="11974" y="1112"/>
                  <a:pt x="11974" y="1055"/>
                </a:cubicBezTo>
                <a:lnTo>
                  <a:pt x="11974" y="835"/>
                </a:lnTo>
                <a:cubicBezTo>
                  <a:pt x="11974" y="777"/>
                  <a:pt x="11951" y="730"/>
                  <a:pt x="11922" y="730"/>
                </a:cubicBezTo>
                <a:close/>
                <a:moveTo>
                  <a:pt x="12236" y="730"/>
                </a:moveTo>
                <a:cubicBezTo>
                  <a:pt x="12207" y="730"/>
                  <a:pt x="12183" y="777"/>
                  <a:pt x="12183" y="835"/>
                </a:cubicBezTo>
                <a:lnTo>
                  <a:pt x="12183" y="1055"/>
                </a:lnTo>
                <a:cubicBezTo>
                  <a:pt x="12183" y="1112"/>
                  <a:pt x="12207" y="1157"/>
                  <a:pt x="12236" y="1157"/>
                </a:cubicBezTo>
                <a:cubicBezTo>
                  <a:pt x="12265" y="1157"/>
                  <a:pt x="12288" y="1112"/>
                  <a:pt x="12288" y="1055"/>
                </a:cubicBezTo>
                <a:lnTo>
                  <a:pt x="12288" y="835"/>
                </a:lnTo>
                <a:cubicBezTo>
                  <a:pt x="12288" y="777"/>
                  <a:pt x="12265" y="730"/>
                  <a:pt x="12236" y="730"/>
                </a:cubicBezTo>
                <a:close/>
                <a:moveTo>
                  <a:pt x="13085" y="730"/>
                </a:moveTo>
                <a:cubicBezTo>
                  <a:pt x="13056" y="730"/>
                  <a:pt x="13032" y="777"/>
                  <a:pt x="13032" y="835"/>
                </a:cubicBezTo>
                <a:lnTo>
                  <a:pt x="13032" y="1055"/>
                </a:lnTo>
                <a:cubicBezTo>
                  <a:pt x="13032" y="1112"/>
                  <a:pt x="13056" y="1157"/>
                  <a:pt x="13085" y="1157"/>
                </a:cubicBezTo>
                <a:cubicBezTo>
                  <a:pt x="13114" y="1157"/>
                  <a:pt x="13138" y="1112"/>
                  <a:pt x="13138" y="1055"/>
                </a:cubicBezTo>
                <a:lnTo>
                  <a:pt x="13138" y="835"/>
                </a:lnTo>
                <a:cubicBezTo>
                  <a:pt x="13138" y="777"/>
                  <a:pt x="13114" y="730"/>
                  <a:pt x="13085" y="730"/>
                </a:cubicBezTo>
                <a:close/>
                <a:moveTo>
                  <a:pt x="13399" y="730"/>
                </a:moveTo>
                <a:cubicBezTo>
                  <a:pt x="13370" y="730"/>
                  <a:pt x="13348" y="777"/>
                  <a:pt x="13348" y="835"/>
                </a:cubicBezTo>
                <a:lnTo>
                  <a:pt x="13348" y="1055"/>
                </a:lnTo>
                <a:cubicBezTo>
                  <a:pt x="13348" y="1112"/>
                  <a:pt x="13370" y="1157"/>
                  <a:pt x="13399" y="1157"/>
                </a:cubicBezTo>
                <a:cubicBezTo>
                  <a:pt x="13428" y="1157"/>
                  <a:pt x="13452" y="1112"/>
                  <a:pt x="13452" y="1055"/>
                </a:cubicBezTo>
                <a:lnTo>
                  <a:pt x="13452" y="835"/>
                </a:lnTo>
                <a:cubicBezTo>
                  <a:pt x="13452" y="777"/>
                  <a:pt x="13428" y="730"/>
                  <a:pt x="13399" y="730"/>
                </a:cubicBezTo>
                <a:close/>
                <a:moveTo>
                  <a:pt x="14249" y="730"/>
                </a:moveTo>
                <a:cubicBezTo>
                  <a:pt x="14220" y="730"/>
                  <a:pt x="14196" y="777"/>
                  <a:pt x="14196" y="835"/>
                </a:cubicBezTo>
                <a:lnTo>
                  <a:pt x="14196" y="1055"/>
                </a:lnTo>
                <a:cubicBezTo>
                  <a:pt x="14196" y="1112"/>
                  <a:pt x="14220" y="1157"/>
                  <a:pt x="14249" y="1157"/>
                </a:cubicBezTo>
                <a:cubicBezTo>
                  <a:pt x="14278" y="1157"/>
                  <a:pt x="14302" y="1112"/>
                  <a:pt x="14302" y="1055"/>
                </a:cubicBezTo>
                <a:lnTo>
                  <a:pt x="14302" y="835"/>
                </a:lnTo>
                <a:cubicBezTo>
                  <a:pt x="14302" y="777"/>
                  <a:pt x="14278" y="730"/>
                  <a:pt x="14249" y="730"/>
                </a:cubicBezTo>
                <a:close/>
                <a:moveTo>
                  <a:pt x="14564" y="730"/>
                </a:moveTo>
                <a:cubicBezTo>
                  <a:pt x="14535" y="730"/>
                  <a:pt x="14511" y="777"/>
                  <a:pt x="14511" y="835"/>
                </a:cubicBezTo>
                <a:lnTo>
                  <a:pt x="14511" y="1055"/>
                </a:lnTo>
                <a:cubicBezTo>
                  <a:pt x="14511" y="1112"/>
                  <a:pt x="14535" y="1157"/>
                  <a:pt x="14564" y="1157"/>
                </a:cubicBezTo>
                <a:cubicBezTo>
                  <a:pt x="14593" y="1157"/>
                  <a:pt x="14617" y="1112"/>
                  <a:pt x="14617" y="1055"/>
                </a:cubicBezTo>
                <a:lnTo>
                  <a:pt x="14617" y="835"/>
                </a:lnTo>
                <a:cubicBezTo>
                  <a:pt x="14617" y="777"/>
                  <a:pt x="14593" y="730"/>
                  <a:pt x="14564" y="730"/>
                </a:cubicBezTo>
                <a:close/>
                <a:moveTo>
                  <a:pt x="15413" y="730"/>
                </a:moveTo>
                <a:cubicBezTo>
                  <a:pt x="15384" y="730"/>
                  <a:pt x="15360" y="777"/>
                  <a:pt x="15360" y="835"/>
                </a:cubicBezTo>
                <a:lnTo>
                  <a:pt x="15360" y="1055"/>
                </a:lnTo>
                <a:cubicBezTo>
                  <a:pt x="15360" y="1112"/>
                  <a:pt x="15384" y="1157"/>
                  <a:pt x="15413" y="1157"/>
                </a:cubicBezTo>
                <a:cubicBezTo>
                  <a:pt x="15442" y="1157"/>
                  <a:pt x="15465" y="1112"/>
                  <a:pt x="15465" y="1055"/>
                </a:cubicBezTo>
                <a:lnTo>
                  <a:pt x="15465" y="835"/>
                </a:lnTo>
                <a:cubicBezTo>
                  <a:pt x="15465" y="777"/>
                  <a:pt x="15442" y="730"/>
                  <a:pt x="15413" y="730"/>
                </a:cubicBezTo>
                <a:close/>
                <a:moveTo>
                  <a:pt x="15728" y="730"/>
                </a:moveTo>
                <a:cubicBezTo>
                  <a:pt x="15699" y="730"/>
                  <a:pt x="15675" y="777"/>
                  <a:pt x="15675" y="835"/>
                </a:cubicBezTo>
                <a:lnTo>
                  <a:pt x="15675" y="1055"/>
                </a:lnTo>
                <a:cubicBezTo>
                  <a:pt x="15675" y="1112"/>
                  <a:pt x="15699" y="1157"/>
                  <a:pt x="15728" y="1157"/>
                </a:cubicBezTo>
                <a:cubicBezTo>
                  <a:pt x="15757" y="1157"/>
                  <a:pt x="15781" y="1112"/>
                  <a:pt x="15781" y="1055"/>
                </a:cubicBezTo>
                <a:lnTo>
                  <a:pt x="15781" y="835"/>
                </a:lnTo>
                <a:cubicBezTo>
                  <a:pt x="15781" y="777"/>
                  <a:pt x="15757" y="730"/>
                  <a:pt x="15728" y="730"/>
                </a:cubicBezTo>
                <a:close/>
                <a:moveTo>
                  <a:pt x="16578" y="730"/>
                </a:moveTo>
                <a:cubicBezTo>
                  <a:pt x="16549" y="730"/>
                  <a:pt x="16525" y="777"/>
                  <a:pt x="16525" y="835"/>
                </a:cubicBezTo>
                <a:lnTo>
                  <a:pt x="16525" y="1055"/>
                </a:lnTo>
                <a:cubicBezTo>
                  <a:pt x="16525" y="1112"/>
                  <a:pt x="16549" y="1157"/>
                  <a:pt x="16578" y="1157"/>
                </a:cubicBezTo>
                <a:cubicBezTo>
                  <a:pt x="16607" y="1157"/>
                  <a:pt x="16630" y="1112"/>
                  <a:pt x="16630" y="1055"/>
                </a:cubicBezTo>
                <a:lnTo>
                  <a:pt x="16630" y="835"/>
                </a:lnTo>
                <a:cubicBezTo>
                  <a:pt x="16630" y="777"/>
                  <a:pt x="16607" y="730"/>
                  <a:pt x="16578" y="730"/>
                </a:cubicBezTo>
                <a:close/>
                <a:moveTo>
                  <a:pt x="16892" y="730"/>
                </a:moveTo>
                <a:cubicBezTo>
                  <a:pt x="16863" y="730"/>
                  <a:pt x="16839" y="777"/>
                  <a:pt x="16839" y="835"/>
                </a:cubicBezTo>
                <a:lnTo>
                  <a:pt x="16839" y="1055"/>
                </a:lnTo>
                <a:cubicBezTo>
                  <a:pt x="16839" y="1112"/>
                  <a:pt x="16863" y="1157"/>
                  <a:pt x="16892" y="1157"/>
                </a:cubicBezTo>
                <a:cubicBezTo>
                  <a:pt x="16921" y="1157"/>
                  <a:pt x="16944" y="1112"/>
                  <a:pt x="16944" y="1055"/>
                </a:cubicBezTo>
                <a:lnTo>
                  <a:pt x="16944" y="835"/>
                </a:lnTo>
                <a:cubicBezTo>
                  <a:pt x="16944" y="777"/>
                  <a:pt x="16921" y="730"/>
                  <a:pt x="16892" y="730"/>
                </a:cubicBezTo>
                <a:close/>
                <a:moveTo>
                  <a:pt x="17741" y="730"/>
                </a:moveTo>
                <a:cubicBezTo>
                  <a:pt x="17712" y="730"/>
                  <a:pt x="17689" y="777"/>
                  <a:pt x="17689" y="835"/>
                </a:cubicBezTo>
                <a:lnTo>
                  <a:pt x="17689" y="1055"/>
                </a:lnTo>
                <a:cubicBezTo>
                  <a:pt x="17689" y="1112"/>
                  <a:pt x="17712" y="1157"/>
                  <a:pt x="17741" y="1157"/>
                </a:cubicBezTo>
                <a:cubicBezTo>
                  <a:pt x="17770" y="1157"/>
                  <a:pt x="17794" y="1112"/>
                  <a:pt x="17794" y="1055"/>
                </a:cubicBezTo>
                <a:lnTo>
                  <a:pt x="17794" y="835"/>
                </a:lnTo>
                <a:cubicBezTo>
                  <a:pt x="17794" y="777"/>
                  <a:pt x="17770" y="730"/>
                  <a:pt x="17741" y="730"/>
                </a:cubicBezTo>
                <a:close/>
                <a:moveTo>
                  <a:pt x="18055" y="730"/>
                </a:moveTo>
                <a:cubicBezTo>
                  <a:pt x="18026" y="730"/>
                  <a:pt x="18002" y="777"/>
                  <a:pt x="18002" y="835"/>
                </a:cubicBezTo>
                <a:lnTo>
                  <a:pt x="18002" y="1055"/>
                </a:lnTo>
                <a:cubicBezTo>
                  <a:pt x="18002" y="1112"/>
                  <a:pt x="18026" y="1157"/>
                  <a:pt x="18055" y="1157"/>
                </a:cubicBezTo>
                <a:cubicBezTo>
                  <a:pt x="18085" y="1157"/>
                  <a:pt x="18108" y="1112"/>
                  <a:pt x="18108" y="1055"/>
                </a:cubicBezTo>
                <a:lnTo>
                  <a:pt x="18108" y="835"/>
                </a:lnTo>
                <a:cubicBezTo>
                  <a:pt x="18108" y="777"/>
                  <a:pt x="18085" y="730"/>
                  <a:pt x="18055" y="730"/>
                </a:cubicBezTo>
                <a:close/>
                <a:moveTo>
                  <a:pt x="18905" y="730"/>
                </a:moveTo>
                <a:cubicBezTo>
                  <a:pt x="18876" y="730"/>
                  <a:pt x="18852" y="777"/>
                  <a:pt x="18852" y="835"/>
                </a:cubicBezTo>
                <a:lnTo>
                  <a:pt x="18852" y="1055"/>
                </a:lnTo>
                <a:cubicBezTo>
                  <a:pt x="18852" y="1112"/>
                  <a:pt x="18876" y="1157"/>
                  <a:pt x="18905" y="1157"/>
                </a:cubicBezTo>
                <a:cubicBezTo>
                  <a:pt x="18934" y="1157"/>
                  <a:pt x="18958" y="1112"/>
                  <a:pt x="18958" y="1055"/>
                </a:cubicBezTo>
                <a:lnTo>
                  <a:pt x="18958" y="835"/>
                </a:lnTo>
                <a:cubicBezTo>
                  <a:pt x="18958" y="777"/>
                  <a:pt x="18934" y="730"/>
                  <a:pt x="18905" y="730"/>
                </a:cubicBezTo>
                <a:close/>
                <a:moveTo>
                  <a:pt x="19220" y="730"/>
                </a:moveTo>
                <a:cubicBezTo>
                  <a:pt x="19191" y="730"/>
                  <a:pt x="19167" y="777"/>
                  <a:pt x="19167" y="835"/>
                </a:cubicBezTo>
                <a:lnTo>
                  <a:pt x="19167" y="1055"/>
                </a:lnTo>
                <a:cubicBezTo>
                  <a:pt x="19167" y="1112"/>
                  <a:pt x="19191" y="1157"/>
                  <a:pt x="19220" y="1157"/>
                </a:cubicBezTo>
                <a:cubicBezTo>
                  <a:pt x="19249" y="1157"/>
                  <a:pt x="19273" y="1112"/>
                  <a:pt x="19273" y="1055"/>
                </a:cubicBezTo>
                <a:lnTo>
                  <a:pt x="19273" y="835"/>
                </a:lnTo>
                <a:cubicBezTo>
                  <a:pt x="19273" y="777"/>
                  <a:pt x="19249" y="730"/>
                  <a:pt x="19220" y="730"/>
                </a:cubicBezTo>
                <a:close/>
                <a:moveTo>
                  <a:pt x="20069" y="730"/>
                </a:moveTo>
                <a:cubicBezTo>
                  <a:pt x="20040" y="730"/>
                  <a:pt x="20016" y="777"/>
                  <a:pt x="20016" y="835"/>
                </a:cubicBezTo>
                <a:lnTo>
                  <a:pt x="20016" y="1055"/>
                </a:lnTo>
                <a:cubicBezTo>
                  <a:pt x="20016" y="1112"/>
                  <a:pt x="20040" y="1157"/>
                  <a:pt x="20069" y="1157"/>
                </a:cubicBezTo>
                <a:cubicBezTo>
                  <a:pt x="20099" y="1157"/>
                  <a:pt x="20122" y="1112"/>
                  <a:pt x="20122" y="1055"/>
                </a:cubicBezTo>
                <a:lnTo>
                  <a:pt x="20122" y="835"/>
                </a:lnTo>
                <a:cubicBezTo>
                  <a:pt x="20122" y="777"/>
                  <a:pt x="20099" y="730"/>
                  <a:pt x="20069" y="730"/>
                </a:cubicBezTo>
                <a:close/>
                <a:moveTo>
                  <a:pt x="20384" y="730"/>
                </a:moveTo>
                <a:cubicBezTo>
                  <a:pt x="20355" y="730"/>
                  <a:pt x="20331" y="777"/>
                  <a:pt x="20331" y="835"/>
                </a:cubicBezTo>
                <a:lnTo>
                  <a:pt x="20331" y="1055"/>
                </a:lnTo>
                <a:cubicBezTo>
                  <a:pt x="20331" y="1112"/>
                  <a:pt x="20355" y="1157"/>
                  <a:pt x="20384" y="1157"/>
                </a:cubicBezTo>
                <a:cubicBezTo>
                  <a:pt x="20413" y="1157"/>
                  <a:pt x="20436" y="1112"/>
                  <a:pt x="20436" y="1055"/>
                </a:cubicBezTo>
                <a:lnTo>
                  <a:pt x="20436" y="835"/>
                </a:lnTo>
                <a:cubicBezTo>
                  <a:pt x="20436" y="777"/>
                  <a:pt x="20413" y="730"/>
                  <a:pt x="20384" y="730"/>
                </a:cubicBezTo>
                <a:close/>
                <a:moveTo>
                  <a:pt x="21234" y="730"/>
                </a:moveTo>
                <a:cubicBezTo>
                  <a:pt x="21204" y="730"/>
                  <a:pt x="21181" y="777"/>
                  <a:pt x="21181" y="835"/>
                </a:cubicBezTo>
                <a:lnTo>
                  <a:pt x="21181" y="1055"/>
                </a:lnTo>
                <a:cubicBezTo>
                  <a:pt x="21181" y="1112"/>
                  <a:pt x="21204" y="1157"/>
                  <a:pt x="21234" y="1157"/>
                </a:cubicBezTo>
                <a:cubicBezTo>
                  <a:pt x="21263" y="1157"/>
                  <a:pt x="21285" y="1112"/>
                  <a:pt x="21285" y="1055"/>
                </a:cubicBezTo>
                <a:lnTo>
                  <a:pt x="21285" y="835"/>
                </a:lnTo>
                <a:cubicBezTo>
                  <a:pt x="21285" y="777"/>
                  <a:pt x="21263" y="730"/>
                  <a:pt x="21234" y="730"/>
                </a:cubicBezTo>
                <a:close/>
                <a:moveTo>
                  <a:pt x="21547" y="730"/>
                </a:moveTo>
                <a:cubicBezTo>
                  <a:pt x="21518" y="730"/>
                  <a:pt x="21495" y="777"/>
                  <a:pt x="21495" y="835"/>
                </a:cubicBezTo>
                <a:lnTo>
                  <a:pt x="21495" y="1055"/>
                </a:lnTo>
                <a:cubicBezTo>
                  <a:pt x="21495" y="1112"/>
                  <a:pt x="21518" y="1157"/>
                  <a:pt x="21547" y="1157"/>
                </a:cubicBezTo>
                <a:cubicBezTo>
                  <a:pt x="21576" y="1157"/>
                  <a:pt x="21600" y="1112"/>
                  <a:pt x="21600" y="1055"/>
                </a:cubicBezTo>
                <a:lnTo>
                  <a:pt x="21600" y="835"/>
                </a:lnTo>
                <a:cubicBezTo>
                  <a:pt x="21600" y="777"/>
                  <a:pt x="21576" y="730"/>
                  <a:pt x="21547" y="730"/>
                </a:cubicBezTo>
                <a:close/>
                <a:moveTo>
                  <a:pt x="53" y="1460"/>
                </a:moveTo>
                <a:cubicBezTo>
                  <a:pt x="24" y="1460"/>
                  <a:pt x="0" y="1507"/>
                  <a:pt x="0" y="1564"/>
                </a:cubicBezTo>
                <a:lnTo>
                  <a:pt x="0" y="1785"/>
                </a:lnTo>
                <a:cubicBezTo>
                  <a:pt x="0" y="1842"/>
                  <a:pt x="24" y="1887"/>
                  <a:pt x="53" y="1887"/>
                </a:cubicBezTo>
                <a:cubicBezTo>
                  <a:pt x="82" y="1887"/>
                  <a:pt x="106" y="1842"/>
                  <a:pt x="106" y="1785"/>
                </a:cubicBezTo>
                <a:lnTo>
                  <a:pt x="106" y="1564"/>
                </a:lnTo>
                <a:cubicBezTo>
                  <a:pt x="106" y="1507"/>
                  <a:pt x="82" y="1460"/>
                  <a:pt x="53" y="1460"/>
                </a:cubicBezTo>
                <a:close/>
                <a:moveTo>
                  <a:pt x="367" y="1460"/>
                </a:moveTo>
                <a:cubicBezTo>
                  <a:pt x="338" y="1460"/>
                  <a:pt x="315" y="1507"/>
                  <a:pt x="315" y="1564"/>
                </a:cubicBezTo>
                <a:lnTo>
                  <a:pt x="315" y="1785"/>
                </a:lnTo>
                <a:cubicBezTo>
                  <a:pt x="315" y="1842"/>
                  <a:pt x="338" y="1887"/>
                  <a:pt x="367" y="1887"/>
                </a:cubicBezTo>
                <a:cubicBezTo>
                  <a:pt x="397" y="1887"/>
                  <a:pt x="420" y="1842"/>
                  <a:pt x="420" y="1785"/>
                </a:cubicBezTo>
                <a:lnTo>
                  <a:pt x="420" y="1564"/>
                </a:lnTo>
                <a:cubicBezTo>
                  <a:pt x="420" y="1507"/>
                  <a:pt x="397" y="1460"/>
                  <a:pt x="367" y="1460"/>
                </a:cubicBezTo>
                <a:close/>
                <a:moveTo>
                  <a:pt x="1217" y="1460"/>
                </a:moveTo>
                <a:cubicBezTo>
                  <a:pt x="1188" y="1460"/>
                  <a:pt x="1164" y="1507"/>
                  <a:pt x="1164" y="1564"/>
                </a:cubicBezTo>
                <a:lnTo>
                  <a:pt x="1164" y="1785"/>
                </a:lnTo>
                <a:cubicBezTo>
                  <a:pt x="1164" y="1842"/>
                  <a:pt x="1188" y="1887"/>
                  <a:pt x="1217" y="1887"/>
                </a:cubicBezTo>
                <a:cubicBezTo>
                  <a:pt x="1246" y="1887"/>
                  <a:pt x="1270" y="1842"/>
                  <a:pt x="1270" y="1785"/>
                </a:cubicBezTo>
                <a:lnTo>
                  <a:pt x="1270" y="1564"/>
                </a:lnTo>
                <a:cubicBezTo>
                  <a:pt x="1270" y="1507"/>
                  <a:pt x="1246" y="1460"/>
                  <a:pt x="1217" y="1460"/>
                </a:cubicBezTo>
                <a:close/>
                <a:moveTo>
                  <a:pt x="1532" y="1460"/>
                </a:moveTo>
                <a:cubicBezTo>
                  <a:pt x="1503" y="1460"/>
                  <a:pt x="1479" y="1507"/>
                  <a:pt x="1479" y="1564"/>
                </a:cubicBezTo>
                <a:lnTo>
                  <a:pt x="1479" y="1785"/>
                </a:lnTo>
                <a:cubicBezTo>
                  <a:pt x="1479" y="1842"/>
                  <a:pt x="1503" y="1887"/>
                  <a:pt x="1532" y="1887"/>
                </a:cubicBezTo>
                <a:cubicBezTo>
                  <a:pt x="1561" y="1887"/>
                  <a:pt x="1584" y="1842"/>
                  <a:pt x="1584" y="1785"/>
                </a:cubicBezTo>
                <a:lnTo>
                  <a:pt x="1584" y="1564"/>
                </a:lnTo>
                <a:cubicBezTo>
                  <a:pt x="1584" y="1507"/>
                  <a:pt x="1561" y="1460"/>
                  <a:pt x="1532" y="1460"/>
                </a:cubicBezTo>
                <a:close/>
                <a:moveTo>
                  <a:pt x="2380" y="1460"/>
                </a:moveTo>
                <a:cubicBezTo>
                  <a:pt x="2351" y="1460"/>
                  <a:pt x="2329" y="1507"/>
                  <a:pt x="2329" y="1564"/>
                </a:cubicBezTo>
                <a:lnTo>
                  <a:pt x="2329" y="1785"/>
                </a:lnTo>
                <a:cubicBezTo>
                  <a:pt x="2329" y="1842"/>
                  <a:pt x="2351" y="1887"/>
                  <a:pt x="2380" y="1887"/>
                </a:cubicBezTo>
                <a:cubicBezTo>
                  <a:pt x="2409" y="1887"/>
                  <a:pt x="2433" y="1842"/>
                  <a:pt x="2433" y="1785"/>
                </a:cubicBezTo>
                <a:lnTo>
                  <a:pt x="2433" y="1564"/>
                </a:lnTo>
                <a:cubicBezTo>
                  <a:pt x="2433" y="1507"/>
                  <a:pt x="2409" y="1460"/>
                  <a:pt x="2380" y="1460"/>
                </a:cubicBezTo>
                <a:close/>
                <a:moveTo>
                  <a:pt x="2695" y="1460"/>
                </a:moveTo>
                <a:cubicBezTo>
                  <a:pt x="2666" y="1460"/>
                  <a:pt x="2643" y="1507"/>
                  <a:pt x="2643" y="1564"/>
                </a:cubicBezTo>
                <a:lnTo>
                  <a:pt x="2643" y="1785"/>
                </a:lnTo>
                <a:cubicBezTo>
                  <a:pt x="2643" y="1842"/>
                  <a:pt x="2666" y="1887"/>
                  <a:pt x="2695" y="1887"/>
                </a:cubicBezTo>
                <a:cubicBezTo>
                  <a:pt x="2724" y="1887"/>
                  <a:pt x="2748" y="1842"/>
                  <a:pt x="2748" y="1785"/>
                </a:cubicBezTo>
                <a:lnTo>
                  <a:pt x="2748" y="1564"/>
                </a:lnTo>
                <a:cubicBezTo>
                  <a:pt x="2748" y="1507"/>
                  <a:pt x="2724" y="1460"/>
                  <a:pt x="2695" y="1460"/>
                </a:cubicBezTo>
                <a:close/>
                <a:moveTo>
                  <a:pt x="3545" y="1460"/>
                </a:moveTo>
                <a:cubicBezTo>
                  <a:pt x="3516" y="1460"/>
                  <a:pt x="3492" y="1507"/>
                  <a:pt x="3492" y="1564"/>
                </a:cubicBezTo>
                <a:lnTo>
                  <a:pt x="3492" y="1785"/>
                </a:lnTo>
                <a:cubicBezTo>
                  <a:pt x="3492" y="1842"/>
                  <a:pt x="3516" y="1887"/>
                  <a:pt x="3545" y="1887"/>
                </a:cubicBezTo>
                <a:cubicBezTo>
                  <a:pt x="3574" y="1887"/>
                  <a:pt x="3598" y="1842"/>
                  <a:pt x="3598" y="1785"/>
                </a:cubicBezTo>
                <a:lnTo>
                  <a:pt x="3598" y="1564"/>
                </a:lnTo>
                <a:cubicBezTo>
                  <a:pt x="3598" y="1507"/>
                  <a:pt x="3574" y="1460"/>
                  <a:pt x="3545" y="1460"/>
                </a:cubicBezTo>
                <a:close/>
                <a:moveTo>
                  <a:pt x="3859" y="1460"/>
                </a:moveTo>
                <a:cubicBezTo>
                  <a:pt x="3830" y="1460"/>
                  <a:pt x="3806" y="1507"/>
                  <a:pt x="3806" y="1564"/>
                </a:cubicBezTo>
                <a:lnTo>
                  <a:pt x="3806" y="1785"/>
                </a:lnTo>
                <a:cubicBezTo>
                  <a:pt x="3806" y="1842"/>
                  <a:pt x="3830" y="1887"/>
                  <a:pt x="3859" y="1887"/>
                </a:cubicBezTo>
                <a:cubicBezTo>
                  <a:pt x="3888" y="1887"/>
                  <a:pt x="3912" y="1842"/>
                  <a:pt x="3912" y="1785"/>
                </a:cubicBezTo>
                <a:lnTo>
                  <a:pt x="3912" y="1564"/>
                </a:lnTo>
                <a:cubicBezTo>
                  <a:pt x="3912" y="1507"/>
                  <a:pt x="3888" y="1460"/>
                  <a:pt x="3859" y="1460"/>
                </a:cubicBezTo>
                <a:close/>
                <a:moveTo>
                  <a:pt x="4709" y="1460"/>
                </a:moveTo>
                <a:cubicBezTo>
                  <a:pt x="4680" y="1460"/>
                  <a:pt x="4656" y="1507"/>
                  <a:pt x="4656" y="1564"/>
                </a:cubicBezTo>
                <a:lnTo>
                  <a:pt x="4656" y="1785"/>
                </a:lnTo>
                <a:cubicBezTo>
                  <a:pt x="4656" y="1842"/>
                  <a:pt x="4680" y="1887"/>
                  <a:pt x="4709" y="1887"/>
                </a:cubicBezTo>
                <a:cubicBezTo>
                  <a:pt x="4738" y="1887"/>
                  <a:pt x="4762" y="1842"/>
                  <a:pt x="4762" y="1785"/>
                </a:cubicBezTo>
                <a:lnTo>
                  <a:pt x="4762" y="1564"/>
                </a:lnTo>
                <a:cubicBezTo>
                  <a:pt x="4762" y="1507"/>
                  <a:pt x="4738" y="1460"/>
                  <a:pt x="4709" y="1460"/>
                </a:cubicBezTo>
                <a:close/>
                <a:moveTo>
                  <a:pt x="5023" y="1460"/>
                </a:moveTo>
                <a:cubicBezTo>
                  <a:pt x="4994" y="1460"/>
                  <a:pt x="4970" y="1507"/>
                  <a:pt x="4970" y="1564"/>
                </a:cubicBezTo>
                <a:lnTo>
                  <a:pt x="4970" y="1785"/>
                </a:lnTo>
                <a:cubicBezTo>
                  <a:pt x="4970" y="1842"/>
                  <a:pt x="4994" y="1887"/>
                  <a:pt x="5023" y="1887"/>
                </a:cubicBezTo>
                <a:cubicBezTo>
                  <a:pt x="5053" y="1887"/>
                  <a:pt x="5076" y="1842"/>
                  <a:pt x="5076" y="1785"/>
                </a:cubicBezTo>
                <a:lnTo>
                  <a:pt x="5076" y="1564"/>
                </a:lnTo>
                <a:cubicBezTo>
                  <a:pt x="5076" y="1507"/>
                  <a:pt x="5053" y="1460"/>
                  <a:pt x="5023" y="1460"/>
                </a:cubicBezTo>
                <a:close/>
                <a:moveTo>
                  <a:pt x="5873" y="1460"/>
                </a:moveTo>
                <a:cubicBezTo>
                  <a:pt x="5844" y="1460"/>
                  <a:pt x="5820" y="1507"/>
                  <a:pt x="5820" y="1564"/>
                </a:cubicBezTo>
                <a:lnTo>
                  <a:pt x="5820" y="1785"/>
                </a:lnTo>
                <a:cubicBezTo>
                  <a:pt x="5820" y="1842"/>
                  <a:pt x="5844" y="1887"/>
                  <a:pt x="5873" y="1887"/>
                </a:cubicBezTo>
                <a:cubicBezTo>
                  <a:pt x="5902" y="1887"/>
                  <a:pt x="5926" y="1842"/>
                  <a:pt x="5926" y="1785"/>
                </a:cubicBezTo>
                <a:lnTo>
                  <a:pt x="5926" y="1564"/>
                </a:lnTo>
                <a:cubicBezTo>
                  <a:pt x="5926" y="1507"/>
                  <a:pt x="5902" y="1460"/>
                  <a:pt x="5873" y="1460"/>
                </a:cubicBezTo>
                <a:close/>
                <a:moveTo>
                  <a:pt x="6188" y="1460"/>
                </a:moveTo>
                <a:cubicBezTo>
                  <a:pt x="6159" y="1460"/>
                  <a:pt x="6135" y="1507"/>
                  <a:pt x="6135" y="1564"/>
                </a:cubicBezTo>
                <a:lnTo>
                  <a:pt x="6135" y="1785"/>
                </a:lnTo>
                <a:cubicBezTo>
                  <a:pt x="6135" y="1842"/>
                  <a:pt x="6159" y="1887"/>
                  <a:pt x="6188" y="1887"/>
                </a:cubicBezTo>
                <a:cubicBezTo>
                  <a:pt x="6217" y="1887"/>
                  <a:pt x="6240" y="1842"/>
                  <a:pt x="6240" y="1785"/>
                </a:cubicBezTo>
                <a:lnTo>
                  <a:pt x="6240" y="1564"/>
                </a:lnTo>
                <a:cubicBezTo>
                  <a:pt x="6240" y="1507"/>
                  <a:pt x="6217" y="1460"/>
                  <a:pt x="6188" y="1460"/>
                </a:cubicBezTo>
                <a:close/>
                <a:moveTo>
                  <a:pt x="7036" y="1460"/>
                </a:moveTo>
                <a:cubicBezTo>
                  <a:pt x="7007" y="1460"/>
                  <a:pt x="6984" y="1507"/>
                  <a:pt x="6984" y="1564"/>
                </a:cubicBezTo>
                <a:lnTo>
                  <a:pt x="6984" y="1785"/>
                </a:lnTo>
                <a:cubicBezTo>
                  <a:pt x="6984" y="1842"/>
                  <a:pt x="7007" y="1887"/>
                  <a:pt x="7036" y="1887"/>
                </a:cubicBezTo>
                <a:cubicBezTo>
                  <a:pt x="7065" y="1887"/>
                  <a:pt x="7089" y="1842"/>
                  <a:pt x="7089" y="1785"/>
                </a:cubicBezTo>
                <a:lnTo>
                  <a:pt x="7089" y="1564"/>
                </a:lnTo>
                <a:cubicBezTo>
                  <a:pt x="7089" y="1507"/>
                  <a:pt x="7065" y="1460"/>
                  <a:pt x="7036" y="1460"/>
                </a:cubicBezTo>
                <a:close/>
                <a:moveTo>
                  <a:pt x="7351" y="1460"/>
                </a:moveTo>
                <a:cubicBezTo>
                  <a:pt x="7322" y="1460"/>
                  <a:pt x="7299" y="1507"/>
                  <a:pt x="7299" y="1564"/>
                </a:cubicBezTo>
                <a:lnTo>
                  <a:pt x="7299" y="1785"/>
                </a:lnTo>
                <a:cubicBezTo>
                  <a:pt x="7299" y="1842"/>
                  <a:pt x="7322" y="1887"/>
                  <a:pt x="7351" y="1887"/>
                </a:cubicBezTo>
                <a:cubicBezTo>
                  <a:pt x="7380" y="1887"/>
                  <a:pt x="7404" y="1842"/>
                  <a:pt x="7404" y="1785"/>
                </a:cubicBezTo>
                <a:lnTo>
                  <a:pt x="7404" y="1564"/>
                </a:lnTo>
                <a:cubicBezTo>
                  <a:pt x="7404" y="1507"/>
                  <a:pt x="7380" y="1460"/>
                  <a:pt x="7351" y="1460"/>
                </a:cubicBezTo>
                <a:close/>
                <a:moveTo>
                  <a:pt x="8201" y="1460"/>
                </a:moveTo>
                <a:cubicBezTo>
                  <a:pt x="8171" y="1460"/>
                  <a:pt x="8148" y="1507"/>
                  <a:pt x="8148" y="1564"/>
                </a:cubicBezTo>
                <a:lnTo>
                  <a:pt x="8148" y="1785"/>
                </a:lnTo>
                <a:cubicBezTo>
                  <a:pt x="8148" y="1842"/>
                  <a:pt x="8171" y="1887"/>
                  <a:pt x="8201" y="1887"/>
                </a:cubicBezTo>
                <a:cubicBezTo>
                  <a:pt x="8230" y="1887"/>
                  <a:pt x="8254" y="1842"/>
                  <a:pt x="8254" y="1785"/>
                </a:cubicBezTo>
                <a:lnTo>
                  <a:pt x="8254" y="1564"/>
                </a:lnTo>
                <a:cubicBezTo>
                  <a:pt x="8254" y="1507"/>
                  <a:pt x="8230" y="1460"/>
                  <a:pt x="8201" y="1460"/>
                </a:cubicBezTo>
                <a:close/>
                <a:moveTo>
                  <a:pt x="8515" y="1460"/>
                </a:moveTo>
                <a:cubicBezTo>
                  <a:pt x="8486" y="1460"/>
                  <a:pt x="8462" y="1507"/>
                  <a:pt x="8462" y="1564"/>
                </a:cubicBezTo>
                <a:lnTo>
                  <a:pt x="8462" y="1785"/>
                </a:lnTo>
                <a:cubicBezTo>
                  <a:pt x="8462" y="1842"/>
                  <a:pt x="8486" y="1887"/>
                  <a:pt x="8515" y="1887"/>
                </a:cubicBezTo>
                <a:cubicBezTo>
                  <a:pt x="8544" y="1887"/>
                  <a:pt x="8568" y="1842"/>
                  <a:pt x="8568" y="1785"/>
                </a:cubicBezTo>
                <a:lnTo>
                  <a:pt x="8568" y="1564"/>
                </a:lnTo>
                <a:cubicBezTo>
                  <a:pt x="8568" y="1507"/>
                  <a:pt x="8544" y="1460"/>
                  <a:pt x="8515" y="1460"/>
                </a:cubicBezTo>
                <a:close/>
                <a:moveTo>
                  <a:pt x="9365" y="1460"/>
                </a:moveTo>
                <a:cubicBezTo>
                  <a:pt x="9336" y="1460"/>
                  <a:pt x="9312" y="1507"/>
                  <a:pt x="9312" y="1564"/>
                </a:cubicBezTo>
                <a:lnTo>
                  <a:pt x="9312" y="1785"/>
                </a:lnTo>
                <a:cubicBezTo>
                  <a:pt x="9312" y="1842"/>
                  <a:pt x="9336" y="1887"/>
                  <a:pt x="9365" y="1887"/>
                </a:cubicBezTo>
                <a:cubicBezTo>
                  <a:pt x="9394" y="1887"/>
                  <a:pt x="9418" y="1842"/>
                  <a:pt x="9418" y="1785"/>
                </a:cubicBezTo>
                <a:lnTo>
                  <a:pt x="9418" y="1564"/>
                </a:lnTo>
                <a:cubicBezTo>
                  <a:pt x="9418" y="1507"/>
                  <a:pt x="9394" y="1460"/>
                  <a:pt x="9365" y="1460"/>
                </a:cubicBezTo>
                <a:close/>
                <a:moveTo>
                  <a:pt x="9679" y="1460"/>
                </a:moveTo>
                <a:cubicBezTo>
                  <a:pt x="9650" y="1460"/>
                  <a:pt x="9626" y="1507"/>
                  <a:pt x="9626" y="1564"/>
                </a:cubicBezTo>
                <a:lnTo>
                  <a:pt x="9626" y="1785"/>
                </a:lnTo>
                <a:cubicBezTo>
                  <a:pt x="9626" y="1842"/>
                  <a:pt x="9650" y="1887"/>
                  <a:pt x="9679" y="1887"/>
                </a:cubicBezTo>
                <a:cubicBezTo>
                  <a:pt x="9708" y="1887"/>
                  <a:pt x="9732" y="1842"/>
                  <a:pt x="9732" y="1785"/>
                </a:cubicBezTo>
                <a:lnTo>
                  <a:pt x="9732" y="1564"/>
                </a:lnTo>
                <a:cubicBezTo>
                  <a:pt x="9732" y="1507"/>
                  <a:pt x="9708" y="1460"/>
                  <a:pt x="9679" y="1460"/>
                </a:cubicBezTo>
                <a:close/>
                <a:moveTo>
                  <a:pt x="10529" y="1460"/>
                </a:moveTo>
                <a:cubicBezTo>
                  <a:pt x="10500" y="1460"/>
                  <a:pt x="10476" y="1507"/>
                  <a:pt x="10476" y="1564"/>
                </a:cubicBezTo>
                <a:lnTo>
                  <a:pt x="10476" y="1785"/>
                </a:lnTo>
                <a:cubicBezTo>
                  <a:pt x="10476" y="1842"/>
                  <a:pt x="10500" y="1887"/>
                  <a:pt x="10529" y="1887"/>
                </a:cubicBezTo>
                <a:cubicBezTo>
                  <a:pt x="10558" y="1887"/>
                  <a:pt x="10582" y="1842"/>
                  <a:pt x="10582" y="1785"/>
                </a:cubicBezTo>
                <a:lnTo>
                  <a:pt x="10582" y="1564"/>
                </a:lnTo>
                <a:cubicBezTo>
                  <a:pt x="10582" y="1507"/>
                  <a:pt x="10558" y="1460"/>
                  <a:pt x="10529" y="1460"/>
                </a:cubicBezTo>
                <a:close/>
                <a:moveTo>
                  <a:pt x="10844" y="1460"/>
                </a:moveTo>
                <a:cubicBezTo>
                  <a:pt x="10814" y="1460"/>
                  <a:pt x="10791" y="1507"/>
                  <a:pt x="10791" y="1564"/>
                </a:cubicBezTo>
                <a:lnTo>
                  <a:pt x="10791" y="1785"/>
                </a:lnTo>
                <a:cubicBezTo>
                  <a:pt x="10791" y="1842"/>
                  <a:pt x="10814" y="1887"/>
                  <a:pt x="10844" y="1887"/>
                </a:cubicBezTo>
                <a:cubicBezTo>
                  <a:pt x="10873" y="1887"/>
                  <a:pt x="10895" y="1842"/>
                  <a:pt x="10895" y="1785"/>
                </a:cubicBezTo>
                <a:lnTo>
                  <a:pt x="10895" y="1564"/>
                </a:lnTo>
                <a:cubicBezTo>
                  <a:pt x="10895" y="1507"/>
                  <a:pt x="10873" y="1460"/>
                  <a:pt x="10844" y="1460"/>
                </a:cubicBezTo>
                <a:close/>
                <a:moveTo>
                  <a:pt x="11692" y="1460"/>
                </a:moveTo>
                <a:cubicBezTo>
                  <a:pt x="11663" y="1460"/>
                  <a:pt x="11640" y="1507"/>
                  <a:pt x="11640" y="1564"/>
                </a:cubicBezTo>
                <a:lnTo>
                  <a:pt x="11640" y="1785"/>
                </a:lnTo>
                <a:cubicBezTo>
                  <a:pt x="11640" y="1842"/>
                  <a:pt x="11663" y="1887"/>
                  <a:pt x="11692" y="1887"/>
                </a:cubicBezTo>
                <a:cubicBezTo>
                  <a:pt x="11721" y="1887"/>
                  <a:pt x="11745" y="1842"/>
                  <a:pt x="11745" y="1785"/>
                </a:cubicBezTo>
                <a:lnTo>
                  <a:pt x="11745" y="1564"/>
                </a:lnTo>
                <a:cubicBezTo>
                  <a:pt x="11745" y="1507"/>
                  <a:pt x="11721" y="1460"/>
                  <a:pt x="11692" y="1460"/>
                </a:cubicBezTo>
                <a:close/>
                <a:moveTo>
                  <a:pt x="12007" y="1460"/>
                </a:moveTo>
                <a:cubicBezTo>
                  <a:pt x="11978" y="1460"/>
                  <a:pt x="11955" y="1507"/>
                  <a:pt x="11955" y="1564"/>
                </a:cubicBezTo>
                <a:lnTo>
                  <a:pt x="11955" y="1785"/>
                </a:lnTo>
                <a:cubicBezTo>
                  <a:pt x="11955" y="1842"/>
                  <a:pt x="11978" y="1887"/>
                  <a:pt x="12007" y="1887"/>
                </a:cubicBezTo>
                <a:cubicBezTo>
                  <a:pt x="12036" y="1887"/>
                  <a:pt x="12060" y="1842"/>
                  <a:pt x="12060" y="1785"/>
                </a:cubicBezTo>
                <a:lnTo>
                  <a:pt x="12060" y="1564"/>
                </a:lnTo>
                <a:cubicBezTo>
                  <a:pt x="12060" y="1507"/>
                  <a:pt x="12036" y="1460"/>
                  <a:pt x="12007" y="1460"/>
                </a:cubicBezTo>
                <a:close/>
                <a:moveTo>
                  <a:pt x="12856" y="1460"/>
                </a:moveTo>
                <a:cubicBezTo>
                  <a:pt x="12827" y="1460"/>
                  <a:pt x="12804" y="1507"/>
                  <a:pt x="12804" y="1564"/>
                </a:cubicBezTo>
                <a:lnTo>
                  <a:pt x="12804" y="1785"/>
                </a:lnTo>
                <a:cubicBezTo>
                  <a:pt x="12804" y="1842"/>
                  <a:pt x="12827" y="1887"/>
                  <a:pt x="12856" y="1887"/>
                </a:cubicBezTo>
                <a:cubicBezTo>
                  <a:pt x="12886" y="1887"/>
                  <a:pt x="12909" y="1842"/>
                  <a:pt x="12909" y="1785"/>
                </a:cubicBezTo>
                <a:lnTo>
                  <a:pt x="12909" y="1564"/>
                </a:lnTo>
                <a:cubicBezTo>
                  <a:pt x="12909" y="1507"/>
                  <a:pt x="12886" y="1460"/>
                  <a:pt x="12856" y="1460"/>
                </a:cubicBezTo>
                <a:close/>
                <a:moveTo>
                  <a:pt x="13171" y="1460"/>
                </a:moveTo>
                <a:cubicBezTo>
                  <a:pt x="13142" y="1460"/>
                  <a:pt x="13118" y="1507"/>
                  <a:pt x="13118" y="1564"/>
                </a:cubicBezTo>
                <a:lnTo>
                  <a:pt x="13118" y="1785"/>
                </a:lnTo>
                <a:cubicBezTo>
                  <a:pt x="13118" y="1842"/>
                  <a:pt x="13142" y="1887"/>
                  <a:pt x="13171" y="1887"/>
                </a:cubicBezTo>
                <a:cubicBezTo>
                  <a:pt x="13200" y="1887"/>
                  <a:pt x="13224" y="1842"/>
                  <a:pt x="13224" y="1785"/>
                </a:cubicBezTo>
                <a:lnTo>
                  <a:pt x="13224" y="1564"/>
                </a:lnTo>
                <a:cubicBezTo>
                  <a:pt x="13224" y="1507"/>
                  <a:pt x="13200" y="1460"/>
                  <a:pt x="13171" y="1460"/>
                </a:cubicBezTo>
                <a:close/>
                <a:moveTo>
                  <a:pt x="14021" y="1460"/>
                </a:moveTo>
                <a:cubicBezTo>
                  <a:pt x="13992" y="1460"/>
                  <a:pt x="13968" y="1507"/>
                  <a:pt x="13968" y="1564"/>
                </a:cubicBezTo>
                <a:lnTo>
                  <a:pt x="13968" y="1785"/>
                </a:lnTo>
                <a:cubicBezTo>
                  <a:pt x="13968" y="1842"/>
                  <a:pt x="13992" y="1887"/>
                  <a:pt x="14021" y="1887"/>
                </a:cubicBezTo>
                <a:cubicBezTo>
                  <a:pt x="14050" y="1887"/>
                  <a:pt x="14074" y="1842"/>
                  <a:pt x="14074" y="1785"/>
                </a:cubicBezTo>
                <a:lnTo>
                  <a:pt x="14074" y="1564"/>
                </a:lnTo>
                <a:cubicBezTo>
                  <a:pt x="14074" y="1507"/>
                  <a:pt x="14050" y="1460"/>
                  <a:pt x="14021" y="1460"/>
                </a:cubicBezTo>
                <a:close/>
                <a:moveTo>
                  <a:pt x="14335" y="1460"/>
                </a:moveTo>
                <a:cubicBezTo>
                  <a:pt x="14306" y="1460"/>
                  <a:pt x="14282" y="1507"/>
                  <a:pt x="14282" y="1564"/>
                </a:cubicBezTo>
                <a:lnTo>
                  <a:pt x="14282" y="1785"/>
                </a:lnTo>
                <a:cubicBezTo>
                  <a:pt x="14282" y="1842"/>
                  <a:pt x="14306" y="1887"/>
                  <a:pt x="14335" y="1887"/>
                </a:cubicBezTo>
                <a:cubicBezTo>
                  <a:pt x="14364" y="1887"/>
                  <a:pt x="14388" y="1842"/>
                  <a:pt x="14388" y="1785"/>
                </a:cubicBezTo>
                <a:lnTo>
                  <a:pt x="14388" y="1564"/>
                </a:lnTo>
                <a:cubicBezTo>
                  <a:pt x="14388" y="1507"/>
                  <a:pt x="14364" y="1460"/>
                  <a:pt x="14335" y="1460"/>
                </a:cubicBezTo>
                <a:close/>
                <a:moveTo>
                  <a:pt x="15185" y="1460"/>
                </a:moveTo>
                <a:cubicBezTo>
                  <a:pt x="15156" y="1460"/>
                  <a:pt x="15132" y="1507"/>
                  <a:pt x="15132" y="1564"/>
                </a:cubicBezTo>
                <a:lnTo>
                  <a:pt x="15132" y="1785"/>
                </a:lnTo>
                <a:cubicBezTo>
                  <a:pt x="15132" y="1842"/>
                  <a:pt x="15156" y="1887"/>
                  <a:pt x="15185" y="1887"/>
                </a:cubicBezTo>
                <a:cubicBezTo>
                  <a:pt x="15214" y="1887"/>
                  <a:pt x="15237" y="1842"/>
                  <a:pt x="15237" y="1785"/>
                </a:cubicBezTo>
                <a:lnTo>
                  <a:pt x="15237" y="1564"/>
                </a:lnTo>
                <a:cubicBezTo>
                  <a:pt x="15237" y="1507"/>
                  <a:pt x="15214" y="1460"/>
                  <a:pt x="15185" y="1460"/>
                </a:cubicBezTo>
                <a:close/>
                <a:moveTo>
                  <a:pt x="15500" y="1460"/>
                </a:moveTo>
                <a:cubicBezTo>
                  <a:pt x="15470" y="1460"/>
                  <a:pt x="15447" y="1507"/>
                  <a:pt x="15447" y="1564"/>
                </a:cubicBezTo>
                <a:lnTo>
                  <a:pt x="15447" y="1785"/>
                </a:lnTo>
                <a:cubicBezTo>
                  <a:pt x="15447" y="1842"/>
                  <a:pt x="15470" y="1887"/>
                  <a:pt x="15500" y="1887"/>
                </a:cubicBezTo>
                <a:cubicBezTo>
                  <a:pt x="15529" y="1887"/>
                  <a:pt x="15551" y="1842"/>
                  <a:pt x="15551" y="1785"/>
                </a:cubicBezTo>
                <a:lnTo>
                  <a:pt x="15551" y="1564"/>
                </a:lnTo>
                <a:cubicBezTo>
                  <a:pt x="15551" y="1507"/>
                  <a:pt x="15529" y="1460"/>
                  <a:pt x="15500" y="1460"/>
                </a:cubicBezTo>
                <a:close/>
                <a:moveTo>
                  <a:pt x="16349" y="1460"/>
                </a:moveTo>
                <a:cubicBezTo>
                  <a:pt x="16320" y="1460"/>
                  <a:pt x="16296" y="1507"/>
                  <a:pt x="16296" y="1564"/>
                </a:cubicBezTo>
                <a:lnTo>
                  <a:pt x="16296" y="1785"/>
                </a:lnTo>
                <a:cubicBezTo>
                  <a:pt x="16296" y="1842"/>
                  <a:pt x="16320" y="1887"/>
                  <a:pt x="16349" y="1887"/>
                </a:cubicBezTo>
                <a:cubicBezTo>
                  <a:pt x="16378" y="1887"/>
                  <a:pt x="16401" y="1842"/>
                  <a:pt x="16401" y="1785"/>
                </a:cubicBezTo>
                <a:lnTo>
                  <a:pt x="16401" y="1564"/>
                </a:lnTo>
                <a:cubicBezTo>
                  <a:pt x="16401" y="1507"/>
                  <a:pt x="16378" y="1460"/>
                  <a:pt x="16349" y="1460"/>
                </a:cubicBezTo>
                <a:close/>
                <a:moveTo>
                  <a:pt x="16663" y="1460"/>
                </a:moveTo>
                <a:cubicBezTo>
                  <a:pt x="16634" y="1460"/>
                  <a:pt x="16611" y="1507"/>
                  <a:pt x="16611" y="1564"/>
                </a:cubicBezTo>
                <a:lnTo>
                  <a:pt x="16611" y="1785"/>
                </a:lnTo>
                <a:cubicBezTo>
                  <a:pt x="16611" y="1842"/>
                  <a:pt x="16634" y="1887"/>
                  <a:pt x="16663" y="1887"/>
                </a:cubicBezTo>
                <a:cubicBezTo>
                  <a:pt x="16692" y="1887"/>
                  <a:pt x="16716" y="1842"/>
                  <a:pt x="16716" y="1785"/>
                </a:cubicBezTo>
                <a:lnTo>
                  <a:pt x="16716" y="1564"/>
                </a:lnTo>
                <a:cubicBezTo>
                  <a:pt x="16716" y="1507"/>
                  <a:pt x="16692" y="1460"/>
                  <a:pt x="16663" y="1460"/>
                </a:cubicBezTo>
                <a:close/>
                <a:moveTo>
                  <a:pt x="17512" y="1460"/>
                </a:moveTo>
                <a:cubicBezTo>
                  <a:pt x="17483" y="1460"/>
                  <a:pt x="17459" y="1507"/>
                  <a:pt x="17459" y="1564"/>
                </a:cubicBezTo>
                <a:lnTo>
                  <a:pt x="17459" y="1785"/>
                </a:lnTo>
                <a:cubicBezTo>
                  <a:pt x="17459" y="1842"/>
                  <a:pt x="17483" y="1887"/>
                  <a:pt x="17512" y="1887"/>
                </a:cubicBezTo>
                <a:cubicBezTo>
                  <a:pt x="17541" y="1887"/>
                  <a:pt x="17565" y="1842"/>
                  <a:pt x="17565" y="1785"/>
                </a:cubicBezTo>
                <a:lnTo>
                  <a:pt x="17565" y="1564"/>
                </a:lnTo>
                <a:cubicBezTo>
                  <a:pt x="17565" y="1507"/>
                  <a:pt x="17541" y="1460"/>
                  <a:pt x="17512" y="1460"/>
                </a:cubicBezTo>
                <a:close/>
                <a:moveTo>
                  <a:pt x="17827" y="1460"/>
                </a:moveTo>
                <a:cubicBezTo>
                  <a:pt x="17798" y="1460"/>
                  <a:pt x="17774" y="1507"/>
                  <a:pt x="17774" y="1564"/>
                </a:cubicBezTo>
                <a:lnTo>
                  <a:pt x="17774" y="1785"/>
                </a:lnTo>
                <a:cubicBezTo>
                  <a:pt x="17774" y="1842"/>
                  <a:pt x="17798" y="1887"/>
                  <a:pt x="17827" y="1887"/>
                </a:cubicBezTo>
                <a:cubicBezTo>
                  <a:pt x="17856" y="1887"/>
                  <a:pt x="17880" y="1842"/>
                  <a:pt x="17880" y="1785"/>
                </a:cubicBezTo>
                <a:lnTo>
                  <a:pt x="17880" y="1564"/>
                </a:lnTo>
                <a:cubicBezTo>
                  <a:pt x="17880" y="1507"/>
                  <a:pt x="17856" y="1460"/>
                  <a:pt x="17827" y="1460"/>
                </a:cubicBezTo>
                <a:close/>
                <a:moveTo>
                  <a:pt x="18677" y="1460"/>
                </a:moveTo>
                <a:cubicBezTo>
                  <a:pt x="18648" y="1460"/>
                  <a:pt x="18624" y="1507"/>
                  <a:pt x="18624" y="1564"/>
                </a:cubicBezTo>
                <a:lnTo>
                  <a:pt x="18624" y="1785"/>
                </a:lnTo>
                <a:cubicBezTo>
                  <a:pt x="18624" y="1842"/>
                  <a:pt x="18648" y="1887"/>
                  <a:pt x="18677" y="1887"/>
                </a:cubicBezTo>
                <a:cubicBezTo>
                  <a:pt x="18706" y="1887"/>
                  <a:pt x="18730" y="1842"/>
                  <a:pt x="18730" y="1785"/>
                </a:cubicBezTo>
                <a:lnTo>
                  <a:pt x="18730" y="1564"/>
                </a:lnTo>
                <a:cubicBezTo>
                  <a:pt x="18730" y="1507"/>
                  <a:pt x="18706" y="1460"/>
                  <a:pt x="18677" y="1460"/>
                </a:cubicBezTo>
                <a:close/>
                <a:moveTo>
                  <a:pt x="18991" y="1460"/>
                </a:moveTo>
                <a:cubicBezTo>
                  <a:pt x="18962" y="1460"/>
                  <a:pt x="18938" y="1507"/>
                  <a:pt x="18938" y="1564"/>
                </a:cubicBezTo>
                <a:lnTo>
                  <a:pt x="18938" y="1785"/>
                </a:lnTo>
                <a:cubicBezTo>
                  <a:pt x="18938" y="1842"/>
                  <a:pt x="18962" y="1887"/>
                  <a:pt x="18991" y="1887"/>
                </a:cubicBezTo>
                <a:cubicBezTo>
                  <a:pt x="19020" y="1887"/>
                  <a:pt x="19044" y="1842"/>
                  <a:pt x="19044" y="1785"/>
                </a:cubicBezTo>
                <a:lnTo>
                  <a:pt x="19044" y="1564"/>
                </a:lnTo>
                <a:cubicBezTo>
                  <a:pt x="19044" y="1507"/>
                  <a:pt x="19020" y="1460"/>
                  <a:pt x="18991" y="1460"/>
                </a:cubicBezTo>
                <a:close/>
                <a:moveTo>
                  <a:pt x="19841" y="1460"/>
                </a:moveTo>
                <a:cubicBezTo>
                  <a:pt x="19812" y="1460"/>
                  <a:pt x="19788" y="1507"/>
                  <a:pt x="19788" y="1564"/>
                </a:cubicBezTo>
                <a:lnTo>
                  <a:pt x="19788" y="1785"/>
                </a:lnTo>
                <a:cubicBezTo>
                  <a:pt x="19788" y="1842"/>
                  <a:pt x="19812" y="1887"/>
                  <a:pt x="19841" y="1887"/>
                </a:cubicBezTo>
                <a:cubicBezTo>
                  <a:pt x="19870" y="1887"/>
                  <a:pt x="19894" y="1842"/>
                  <a:pt x="19894" y="1785"/>
                </a:cubicBezTo>
                <a:lnTo>
                  <a:pt x="19894" y="1564"/>
                </a:lnTo>
                <a:cubicBezTo>
                  <a:pt x="19894" y="1507"/>
                  <a:pt x="19870" y="1460"/>
                  <a:pt x="19841" y="1460"/>
                </a:cubicBezTo>
                <a:close/>
                <a:moveTo>
                  <a:pt x="20155" y="1460"/>
                </a:moveTo>
                <a:cubicBezTo>
                  <a:pt x="20126" y="1460"/>
                  <a:pt x="20102" y="1507"/>
                  <a:pt x="20102" y="1564"/>
                </a:cubicBezTo>
                <a:lnTo>
                  <a:pt x="20102" y="1785"/>
                </a:lnTo>
                <a:cubicBezTo>
                  <a:pt x="20102" y="1842"/>
                  <a:pt x="20126" y="1887"/>
                  <a:pt x="20155" y="1887"/>
                </a:cubicBezTo>
                <a:cubicBezTo>
                  <a:pt x="20184" y="1887"/>
                  <a:pt x="20207" y="1842"/>
                  <a:pt x="20207" y="1785"/>
                </a:cubicBezTo>
                <a:lnTo>
                  <a:pt x="20207" y="1564"/>
                </a:lnTo>
                <a:cubicBezTo>
                  <a:pt x="20207" y="1507"/>
                  <a:pt x="20184" y="1460"/>
                  <a:pt x="20155" y="1460"/>
                </a:cubicBezTo>
                <a:close/>
                <a:moveTo>
                  <a:pt x="21004" y="1460"/>
                </a:moveTo>
                <a:cubicBezTo>
                  <a:pt x="20975" y="1460"/>
                  <a:pt x="20952" y="1507"/>
                  <a:pt x="20952" y="1564"/>
                </a:cubicBezTo>
                <a:lnTo>
                  <a:pt x="20952" y="1785"/>
                </a:lnTo>
                <a:cubicBezTo>
                  <a:pt x="20952" y="1842"/>
                  <a:pt x="20975" y="1887"/>
                  <a:pt x="21004" y="1887"/>
                </a:cubicBezTo>
                <a:cubicBezTo>
                  <a:pt x="21033" y="1887"/>
                  <a:pt x="21057" y="1842"/>
                  <a:pt x="21057" y="1785"/>
                </a:cubicBezTo>
                <a:lnTo>
                  <a:pt x="21057" y="1564"/>
                </a:lnTo>
                <a:cubicBezTo>
                  <a:pt x="21057" y="1507"/>
                  <a:pt x="21033" y="1460"/>
                  <a:pt x="21004" y="1460"/>
                </a:cubicBezTo>
                <a:close/>
                <a:moveTo>
                  <a:pt x="21319" y="1460"/>
                </a:moveTo>
                <a:cubicBezTo>
                  <a:pt x="21289" y="1460"/>
                  <a:pt x="21267" y="1507"/>
                  <a:pt x="21267" y="1564"/>
                </a:cubicBezTo>
                <a:lnTo>
                  <a:pt x="21267" y="1785"/>
                </a:lnTo>
                <a:cubicBezTo>
                  <a:pt x="21267" y="1842"/>
                  <a:pt x="21289" y="1887"/>
                  <a:pt x="21319" y="1887"/>
                </a:cubicBezTo>
                <a:cubicBezTo>
                  <a:pt x="21348" y="1887"/>
                  <a:pt x="21372" y="1842"/>
                  <a:pt x="21372" y="1785"/>
                </a:cubicBezTo>
                <a:lnTo>
                  <a:pt x="21372" y="1564"/>
                </a:lnTo>
                <a:cubicBezTo>
                  <a:pt x="21372" y="1507"/>
                  <a:pt x="21348" y="1460"/>
                  <a:pt x="21319" y="1460"/>
                </a:cubicBezTo>
                <a:close/>
                <a:moveTo>
                  <a:pt x="281" y="2190"/>
                </a:moveTo>
                <a:cubicBezTo>
                  <a:pt x="252" y="2190"/>
                  <a:pt x="228" y="2237"/>
                  <a:pt x="228" y="2294"/>
                </a:cubicBezTo>
                <a:lnTo>
                  <a:pt x="228" y="2515"/>
                </a:lnTo>
                <a:cubicBezTo>
                  <a:pt x="228" y="2572"/>
                  <a:pt x="252" y="2617"/>
                  <a:pt x="281" y="2617"/>
                </a:cubicBezTo>
                <a:cubicBezTo>
                  <a:pt x="311" y="2617"/>
                  <a:pt x="334" y="2572"/>
                  <a:pt x="334" y="2515"/>
                </a:cubicBezTo>
                <a:lnTo>
                  <a:pt x="334" y="2294"/>
                </a:lnTo>
                <a:cubicBezTo>
                  <a:pt x="334" y="2237"/>
                  <a:pt x="311" y="2190"/>
                  <a:pt x="281" y="2190"/>
                </a:cubicBezTo>
                <a:close/>
                <a:moveTo>
                  <a:pt x="596" y="2190"/>
                </a:moveTo>
                <a:cubicBezTo>
                  <a:pt x="567" y="2190"/>
                  <a:pt x="543" y="2237"/>
                  <a:pt x="543" y="2294"/>
                </a:cubicBezTo>
                <a:lnTo>
                  <a:pt x="543" y="2515"/>
                </a:lnTo>
                <a:cubicBezTo>
                  <a:pt x="543" y="2572"/>
                  <a:pt x="567" y="2617"/>
                  <a:pt x="596" y="2617"/>
                </a:cubicBezTo>
                <a:cubicBezTo>
                  <a:pt x="625" y="2617"/>
                  <a:pt x="649" y="2572"/>
                  <a:pt x="649" y="2515"/>
                </a:cubicBezTo>
                <a:lnTo>
                  <a:pt x="649" y="2294"/>
                </a:lnTo>
                <a:cubicBezTo>
                  <a:pt x="649" y="2237"/>
                  <a:pt x="625" y="2190"/>
                  <a:pt x="596" y="2190"/>
                </a:cubicBezTo>
                <a:close/>
                <a:moveTo>
                  <a:pt x="1446" y="2190"/>
                </a:moveTo>
                <a:cubicBezTo>
                  <a:pt x="1417" y="2190"/>
                  <a:pt x="1393" y="2237"/>
                  <a:pt x="1393" y="2294"/>
                </a:cubicBezTo>
                <a:lnTo>
                  <a:pt x="1393" y="2515"/>
                </a:lnTo>
                <a:cubicBezTo>
                  <a:pt x="1393" y="2572"/>
                  <a:pt x="1417" y="2617"/>
                  <a:pt x="1446" y="2617"/>
                </a:cubicBezTo>
                <a:cubicBezTo>
                  <a:pt x="1475" y="2617"/>
                  <a:pt x="1499" y="2572"/>
                  <a:pt x="1499" y="2515"/>
                </a:cubicBezTo>
                <a:lnTo>
                  <a:pt x="1499" y="2294"/>
                </a:lnTo>
                <a:cubicBezTo>
                  <a:pt x="1499" y="2237"/>
                  <a:pt x="1475" y="2190"/>
                  <a:pt x="1446" y="2190"/>
                </a:cubicBezTo>
                <a:close/>
                <a:moveTo>
                  <a:pt x="1760" y="2190"/>
                </a:moveTo>
                <a:cubicBezTo>
                  <a:pt x="1731" y="2190"/>
                  <a:pt x="1707" y="2237"/>
                  <a:pt x="1707" y="2294"/>
                </a:cubicBezTo>
                <a:lnTo>
                  <a:pt x="1707" y="2515"/>
                </a:lnTo>
                <a:cubicBezTo>
                  <a:pt x="1707" y="2572"/>
                  <a:pt x="1731" y="2617"/>
                  <a:pt x="1760" y="2617"/>
                </a:cubicBezTo>
                <a:cubicBezTo>
                  <a:pt x="1789" y="2617"/>
                  <a:pt x="1813" y="2572"/>
                  <a:pt x="1813" y="2515"/>
                </a:cubicBezTo>
                <a:lnTo>
                  <a:pt x="1813" y="2294"/>
                </a:lnTo>
                <a:cubicBezTo>
                  <a:pt x="1813" y="2237"/>
                  <a:pt x="1789" y="2190"/>
                  <a:pt x="1760" y="2190"/>
                </a:cubicBezTo>
                <a:close/>
                <a:moveTo>
                  <a:pt x="2610" y="2190"/>
                </a:moveTo>
                <a:cubicBezTo>
                  <a:pt x="2581" y="2190"/>
                  <a:pt x="2557" y="2237"/>
                  <a:pt x="2557" y="2294"/>
                </a:cubicBezTo>
                <a:lnTo>
                  <a:pt x="2557" y="2515"/>
                </a:lnTo>
                <a:cubicBezTo>
                  <a:pt x="2557" y="2572"/>
                  <a:pt x="2581" y="2617"/>
                  <a:pt x="2610" y="2617"/>
                </a:cubicBezTo>
                <a:cubicBezTo>
                  <a:pt x="2639" y="2617"/>
                  <a:pt x="2662" y="2572"/>
                  <a:pt x="2662" y="2515"/>
                </a:cubicBezTo>
                <a:lnTo>
                  <a:pt x="2662" y="2294"/>
                </a:lnTo>
                <a:cubicBezTo>
                  <a:pt x="2662" y="2237"/>
                  <a:pt x="2639" y="2190"/>
                  <a:pt x="2610" y="2190"/>
                </a:cubicBezTo>
                <a:close/>
                <a:moveTo>
                  <a:pt x="2924" y="2190"/>
                </a:moveTo>
                <a:cubicBezTo>
                  <a:pt x="2895" y="2190"/>
                  <a:pt x="2871" y="2237"/>
                  <a:pt x="2871" y="2294"/>
                </a:cubicBezTo>
                <a:lnTo>
                  <a:pt x="2871" y="2515"/>
                </a:lnTo>
                <a:cubicBezTo>
                  <a:pt x="2871" y="2572"/>
                  <a:pt x="2895" y="2617"/>
                  <a:pt x="2924" y="2617"/>
                </a:cubicBezTo>
                <a:cubicBezTo>
                  <a:pt x="2954" y="2617"/>
                  <a:pt x="2976" y="2572"/>
                  <a:pt x="2976" y="2515"/>
                </a:cubicBezTo>
                <a:lnTo>
                  <a:pt x="2976" y="2294"/>
                </a:lnTo>
                <a:cubicBezTo>
                  <a:pt x="2976" y="2237"/>
                  <a:pt x="2954" y="2190"/>
                  <a:pt x="2924" y="2190"/>
                </a:cubicBezTo>
                <a:close/>
                <a:moveTo>
                  <a:pt x="3773" y="2190"/>
                </a:moveTo>
                <a:cubicBezTo>
                  <a:pt x="3744" y="2190"/>
                  <a:pt x="3721" y="2237"/>
                  <a:pt x="3721" y="2294"/>
                </a:cubicBezTo>
                <a:lnTo>
                  <a:pt x="3721" y="2515"/>
                </a:lnTo>
                <a:cubicBezTo>
                  <a:pt x="3721" y="2572"/>
                  <a:pt x="3744" y="2617"/>
                  <a:pt x="3773" y="2617"/>
                </a:cubicBezTo>
                <a:cubicBezTo>
                  <a:pt x="3802" y="2617"/>
                  <a:pt x="3826" y="2572"/>
                  <a:pt x="3826" y="2515"/>
                </a:cubicBezTo>
                <a:lnTo>
                  <a:pt x="3826" y="2294"/>
                </a:lnTo>
                <a:cubicBezTo>
                  <a:pt x="3826" y="2237"/>
                  <a:pt x="3802" y="2190"/>
                  <a:pt x="3773" y="2190"/>
                </a:cubicBezTo>
                <a:close/>
                <a:moveTo>
                  <a:pt x="4088" y="2190"/>
                </a:moveTo>
                <a:cubicBezTo>
                  <a:pt x="4058" y="2190"/>
                  <a:pt x="4035" y="2237"/>
                  <a:pt x="4035" y="2294"/>
                </a:cubicBezTo>
                <a:lnTo>
                  <a:pt x="4035" y="2515"/>
                </a:lnTo>
                <a:cubicBezTo>
                  <a:pt x="4035" y="2572"/>
                  <a:pt x="4058" y="2617"/>
                  <a:pt x="4088" y="2617"/>
                </a:cubicBezTo>
                <a:cubicBezTo>
                  <a:pt x="4117" y="2617"/>
                  <a:pt x="4141" y="2572"/>
                  <a:pt x="4141" y="2515"/>
                </a:cubicBezTo>
                <a:lnTo>
                  <a:pt x="4141" y="2294"/>
                </a:lnTo>
                <a:cubicBezTo>
                  <a:pt x="4141" y="2237"/>
                  <a:pt x="4117" y="2190"/>
                  <a:pt x="4088" y="2190"/>
                </a:cubicBezTo>
                <a:close/>
                <a:moveTo>
                  <a:pt x="4937" y="2190"/>
                </a:moveTo>
                <a:cubicBezTo>
                  <a:pt x="4908" y="2190"/>
                  <a:pt x="4884" y="2237"/>
                  <a:pt x="4884" y="2294"/>
                </a:cubicBezTo>
                <a:lnTo>
                  <a:pt x="4884" y="2515"/>
                </a:lnTo>
                <a:cubicBezTo>
                  <a:pt x="4884" y="2572"/>
                  <a:pt x="4908" y="2617"/>
                  <a:pt x="4937" y="2617"/>
                </a:cubicBezTo>
                <a:cubicBezTo>
                  <a:pt x="4966" y="2617"/>
                  <a:pt x="4990" y="2572"/>
                  <a:pt x="4990" y="2515"/>
                </a:cubicBezTo>
                <a:lnTo>
                  <a:pt x="4990" y="2294"/>
                </a:lnTo>
                <a:cubicBezTo>
                  <a:pt x="4990" y="2237"/>
                  <a:pt x="4966" y="2190"/>
                  <a:pt x="4937" y="2190"/>
                </a:cubicBezTo>
                <a:close/>
                <a:moveTo>
                  <a:pt x="5252" y="2190"/>
                </a:moveTo>
                <a:cubicBezTo>
                  <a:pt x="5223" y="2190"/>
                  <a:pt x="5199" y="2237"/>
                  <a:pt x="5199" y="2294"/>
                </a:cubicBezTo>
                <a:lnTo>
                  <a:pt x="5199" y="2515"/>
                </a:lnTo>
                <a:cubicBezTo>
                  <a:pt x="5199" y="2572"/>
                  <a:pt x="5223" y="2617"/>
                  <a:pt x="5252" y="2617"/>
                </a:cubicBezTo>
                <a:cubicBezTo>
                  <a:pt x="5281" y="2617"/>
                  <a:pt x="5305" y="2572"/>
                  <a:pt x="5305" y="2515"/>
                </a:cubicBezTo>
                <a:lnTo>
                  <a:pt x="5305" y="2294"/>
                </a:lnTo>
                <a:cubicBezTo>
                  <a:pt x="5305" y="2237"/>
                  <a:pt x="5281" y="2190"/>
                  <a:pt x="5252" y="2190"/>
                </a:cubicBezTo>
                <a:close/>
                <a:moveTo>
                  <a:pt x="6102" y="2190"/>
                </a:moveTo>
                <a:cubicBezTo>
                  <a:pt x="6072" y="2190"/>
                  <a:pt x="6049" y="2237"/>
                  <a:pt x="6049" y="2294"/>
                </a:cubicBezTo>
                <a:lnTo>
                  <a:pt x="6049" y="2515"/>
                </a:lnTo>
                <a:cubicBezTo>
                  <a:pt x="6049" y="2572"/>
                  <a:pt x="6072" y="2617"/>
                  <a:pt x="6102" y="2617"/>
                </a:cubicBezTo>
                <a:cubicBezTo>
                  <a:pt x="6131" y="2617"/>
                  <a:pt x="6155" y="2572"/>
                  <a:pt x="6155" y="2515"/>
                </a:cubicBezTo>
                <a:lnTo>
                  <a:pt x="6155" y="2294"/>
                </a:lnTo>
                <a:cubicBezTo>
                  <a:pt x="6155" y="2237"/>
                  <a:pt x="6131" y="2190"/>
                  <a:pt x="6102" y="2190"/>
                </a:cubicBezTo>
                <a:close/>
                <a:moveTo>
                  <a:pt x="6416" y="2190"/>
                </a:moveTo>
                <a:cubicBezTo>
                  <a:pt x="6387" y="2190"/>
                  <a:pt x="6363" y="2237"/>
                  <a:pt x="6363" y="2294"/>
                </a:cubicBezTo>
                <a:lnTo>
                  <a:pt x="6363" y="2515"/>
                </a:lnTo>
                <a:cubicBezTo>
                  <a:pt x="6363" y="2572"/>
                  <a:pt x="6387" y="2617"/>
                  <a:pt x="6416" y="2617"/>
                </a:cubicBezTo>
                <a:cubicBezTo>
                  <a:pt x="6445" y="2617"/>
                  <a:pt x="6469" y="2572"/>
                  <a:pt x="6469" y="2515"/>
                </a:cubicBezTo>
                <a:lnTo>
                  <a:pt x="6469" y="2294"/>
                </a:lnTo>
                <a:cubicBezTo>
                  <a:pt x="6469" y="2237"/>
                  <a:pt x="6445" y="2190"/>
                  <a:pt x="6416" y="2190"/>
                </a:cubicBezTo>
                <a:close/>
                <a:moveTo>
                  <a:pt x="7266" y="2190"/>
                </a:moveTo>
                <a:cubicBezTo>
                  <a:pt x="7237" y="2190"/>
                  <a:pt x="7213" y="2237"/>
                  <a:pt x="7213" y="2294"/>
                </a:cubicBezTo>
                <a:lnTo>
                  <a:pt x="7213" y="2515"/>
                </a:lnTo>
                <a:cubicBezTo>
                  <a:pt x="7213" y="2572"/>
                  <a:pt x="7237" y="2617"/>
                  <a:pt x="7266" y="2617"/>
                </a:cubicBezTo>
                <a:cubicBezTo>
                  <a:pt x="7295" y="2617"/>
                  <a:pt x="7318" y="2572"/>
                  <a:pt x="7318" y="2515"/>
                </a:cubicBezTo>
                <a:lnTo>
                  <a:pt x="7318" y="2294"/>
                </a:lnTo>
                <a:cubicBezTo>
                  <a:pt x="7318" y="2237"/>
                  <a:pt x="7295" y="2190"/>
                  <a:pt x="7266" y="2190"/>
                </a:cubicBezTo>
                <a:close/>
                <a:moveTo>
                  <a:pt x="7580" y="2190"/>
                </a:moveTo>
                <a:cubicBezTo>
                  <a:pt x="7551" y="2190"/>
                  <a:pt x="7527" y="2237"/>
                  <a:pt x="7527" y="2294"/>
                </a:cubicBezTo>
                <a:lnTo>
                  <a:pt x="7527" y="2515"/>
                </a:lnTo>
                <a:cubicBezTo>
                  <a:pt x="7527" y="2572"/>
                  <a:pt x="7551" y="2617"/>
                  <a:pt x="7580" y="2617"/>
                </a:cubicBezTo>
                <a:cubicBezTo>
                  <a:pt x="7609" y="2617"/>
                  <a:pt x="7632" y="2572"/>
                  <a:pt x="7632" y="2515"/>
                </a:cubicBezTo>
                <a:lnTo>
                  <a:pt x="7632" y="2294"/>
                </a:lnTo>
                <a:cubicBezTo>
                  <a:pt x="7632" y="2237"/>
                  <a:pt x="7609" y="2190"/>
                  <a:pt x="7580" y="2190"/>
                </a:cubicBezTo>
                <a:close/>
                <a:moveTo>
                  <a:pt x="8429" y="2190"/>
                </a:moveTo>
                <a:cubicBezTo>
                  <a:pt x="8400" y="2190"/>
                  <a:pt x="8377" y="2237"/>
                  <a:pt x="8377" y="2294"/>
                </a:cubicBezTo>
                <a:lnTo>
                  <a:pt x="8377" y="2515"/>
                </a:lnTo>
                <a:cubicBezTo>
                  <a:pt x="8377" y="2572"/>
                  <a:pt x="8400" y="2617"/>
                  <a:pt x="8429" y="2617"/>
                </a:cubicBezTo>
                <a:cubicBezTo>
                  <a:pt x="8458" y="2617"/>
                  <a:pt x="8482" y="2572"/>
                  <a:pt x="8482" y="2515"/>
                </a:cubicBezTo>
                <a:lnTo>
                  <a:pt x="8482" y="2294"/>
                </a:lnTo>
                <a:cubicBezTo>
                  <a:pt x="8482" y="2237"/>
                  <a:pt x="8458" y="2190"/>
                  <a:pt x="8429" y="2190"/>
                </a:cubicBezTo>
                <a:close/>
                <a:moveTo>
                  <a:pt x="8744" y="2190"/>
                </a:moveTo>
                <a:cubicBezTo>
                  <a:pt x="8714" y="2190"/>
                  <a:pt x="8691" y="2237"/>
                  <a:pt x="8691" y="2294"/>
                </a:cubicBezTo>
                <a:lnTo>
                  <a:pt x="8691" y="2515"/>
                </a:lnTo>
                <a:cubicBezTo>
                  <a:pt x="8691" y="2572"/>
                  <a:pt x="8714" y="2617"/>
                  <a:pt x="8744" y="2617"/>
                </a:cubicBezTo>
                <a:cubicBezTo>
                  <a:pt x="8773" y="2617"/>
                  <a:pt x="8796" y="2572"/>
                  <a:pt x="8796" y="2515"/>
                </a:cubicBezTo>
                <a:lnTo>
                  <a:pt x="8796" y="2294"/>
                </a:lnTo>
                <a:cubicBezTo>
                  <a:pt x="8796" y="2237"/>
                  <a:pt x="8773" y="2190"/>
                  <a:pt x="8744" y="2190"/>
                </a:cubicBezTo>
                <a:close/>
                <a:moveTo>
                  <a:pt x="9593" y="2190"/>
                </a:moveTo>
                <a:cubicBezTo>
                  <a:pt x="9564" y="2190"/>
                  <a:pt x="9540" y="2237"/>
                  <a:pt x="9540" y="2294"/>
                </a:cubicBezTo>
                <a:lnTo>
                  <a:pt x="9540" y="2515"/>
                </a:lnTo>
                <a:cubicBezTo>
                  <a:pt x="9540" y="2572"/>
                  <a:pt x="9564" y="2617"/>
                  <a:pt x="9593" y="2617"/>
                </a:cubicBezTo>
                <a:cubicBezTo>
                  <a:pt x="9622" y="2617"/>
                  <a:pt x="9646" y="2572"/>
                  <a:pt x="9646" y="2515"/>
                </a:cubicBezTo>
                <a:lnTo>
                  <a:pt x="9646" y="2294"/>
                </a:lnTo>
                <a:cubicBezTo>
                  <a:pt x="9646" y="2237"/>
                  <a:pt x="9622" y="2190"/>
                  <a:pt x="9593" y="2190"/>
                </a:cubicBezTo>
                <a:close/>
                <a:moveTo>
                  <a:pt x="9908" y="2190"/>
                </a:moveTo>
                <a:cubicBezTo>
                  <a:pt x="9879" y="2190"/>
                  <a:pt x="9855" y="2237"/>
                  <a:pt x="9855" y="2294"/>
                </a:cubicBezTo>
                <a:lnTo>
                  <a:pt x="9855" y="2515"/>
                </a:lnTo>
                <a:cubicBezTo>
                  <a:pt x="9855" y="2572"/>
                  <a:pt x="9879" y="2617"/>
                  <a:pt x="9908" y="2617"/>
                </a:cubicBezTo>
                <a:cubicBezTo>
                  <a:pt x="9937" y="2617"/>
                  <a:pt x="9961" y="2572"/>
                  <a:pt x="9961" y="2515"/>
                </a:cubicBezTo>
                <a:lnTo>
                  <a:pt x="9961" y="2294"/>
                </a:lnTo>
                <a:cubicBezTo>
                  <a:pt x="9961" y="2237"/>
                  <a:pt x="9937" y="2190"/>
                  <a:pt x="9908" y="2190"/>
                </a:cubicBezTo>
                <a:close/>
                <a:moveTo>
                  <a:pt x="10758" y="2190"/>
                </a:moveTo>
                <a:cubicBezTo>
                  <a:pt x="10728" y="2190"/>
                  <a:pt x="10705" y="2237"/>
                  <a:pt x="10705" y="2294"/>
                </a:cubicBezTo>
                <a:lnTo>
                  <a:pt x="10705" y="2515"/>
                </a:lnTo>
                <a:cubicBezTo>
                  <a:pt x="10705" y="2572"/>
                  <a:pt x="10728" y="2617"/>
                  <a:pt x="10758" y="2617"/>
                </a:cubicBezTo>
                <a:cubicBezTo>
                  <a:pt x="10787" y="2617"/>
                  <a:pt x="10810" y="2572"/>
                  <a:pt x="10810" y="2515"/>
                </a:cubicBezTo>
                <a:lnTo>
                  <a:pt x="10810" y="2294"/>
                </a:lnTo>
                <a:cubicBezTo>
                  <a:pt x="10810" y="2237"/>
                  <a:pt x="10787" y="2190"/>
                  <a:pt x="10758" y="2190"/>
                </a:cubicBezTo>
                <a:close/>
                <a:moveTo>
                  <a:pt x="11072" y="2190"/>
                </a:moveTo>
                <a:cubicBezTo>
                  <a:pt x="11043" y="2190"/>
                  <a:pt x="11019" y="2237"/>
                  <a:pt x="11019" y="2294"/>
                </a:cubicBezTo>
                <a:lnTo>
                  <a:pt x="11019" y="2515"/>
                </a:lnTo>
                <a:cubicBezTo>
                  <a:pt x="11019" y="2572"/>
                  <a:pt x="11043" y="2617"/>
                  <a:pt x="11072" y="2617"/>
                </a:cubicBezTo>
                <a:cubicBezTo>
                  <a:pt x="11101" y="2617"/>
                  <a:pt x="11125" y="2572"/>
                  <a:pt x="11125" y="2515"/>
                </a:cubicBezTo>
                <a:lnTo>
                  <a:pt x="11125" y="2294"/>
                </a:lnTo>
                <a:cubicBezTo>
                  <a:pt x="11125" y="2237"/>
                  <a:pt x="11101" y="2190"/>
                  <a:pt x="11072" y="2190"/>
                </a:cubicBezTo>
                <a:close/>
                <a:moveTo>
                  <a:pt x="11922" y="2190"/>
                </a:moveTo>
                <a:cubicBezTo>
                  <a:pt x="11893" y="2190"/>
                  <a:pt x="11869" y="2237"/>
                  <a:pt x="11869" y="2294"/>
                </a:cubicBezTo>
                <a:lnTo>
                  <a:pt x="11869" y="2515"/>
                </a:lnTo>
                <a:cubicBezTo>
                  <a:pt x="11869" y="2572"/>
                  <a:pt x="11893" y="2617"/>
                  <a:pt x="11922" y="2617"/>
                </a:cubicBezTo>
                <a:cubicBezTo>
                  <a:pt x="11951" y="2617"/>
                  <a:pt x="11974" y="2572"/>
                  <a:pt x="11974" y="2515"/>
                </a:cubicBezTo>
                <a:lnTo>
                  <a:pt x="11974" y="2294"/>
                </a:lnTo>
                <a:cubicBezTo>
                  <a:pt x="11974" y="2237"/>
                  <a:pt x="11951" y="2190"/>
                  <a:pt x="11922" y="2190"/>
                </a:cubicBezTo>
                <a:close/>
                <a:moveTo>
                  <a:pt x="12236" y="2190"/>
                </a:moveTo>
                <a:cubicBezTo>
                  <a:pt x="12207" y="2190"/>
                  <a:pt x="12183" y="2237"/>
                  <a:pt x="12183" y="2294"/>
                </a:cubicBezTo>
                <a:lnTo>
                  <a:pt x="12183" y="2515"/>
                </a:lnTo>
                <a:cubicBezTo>
                  <a:pt x="12183" y="2572"/>
                  <a:pt x="12207" y="2617"/>
                  <a:pt x="12236" y="2617"/>
                </a:cubicBezTo>
                <a:cubicBezTo>
                  <a:pt x="12265" y="2617"/>
                  <a:pt x="12288" y="2572"/>
                  <a:pt x="12288" y="2515"/>
                </a:cubicBezTo>
                <a:lnTo>
                  <a:pt x="12288" y="2294"/>
                </a:lnTo>
                <a:cubicBezTo>
                  <a:pt x="12288" y="2237"/>
                  <a:pt x="12265" y="2190"/>
                  <a:pt x="12236" y="2190"/>
                </a:cubicBezTo>
                <a:close/>
                <a:moveTo>
                  <a:pt x="13085" y="2190"/>
                </a:moveTo>
                <a:cubicBezTo>
                  <a:pt x="13056" y="2190"/>
                  <a:pt x="13032" y="2237"/>
                  <a:pt x="13032" y="2294"/>
                </a:cubicBezTo>
                <a:lnTo>
                  <a:pt x="13032" y="2515"/>
                </a:lnTo>
                <a:cubicBezTo>
                  <a:pt x="13032" y="2572"/>
                  <a:pt x="13056" y="2617"/>
                  <a:pt x="13085" y="2617"/>
                </a:cubicBezTo>
                <a:cubicBezTo>
                  <a:pt x="13114" y="2617"/>
                  <a:pt x="13138" y="2572"/>
                  <a:pt x="13138" y="2515"/>
                </a:cubicBezTo>
                <a:lnTo>
                  <a:pt x="13138" y="2294"/>
                </a:lnTo>
                <a:cubicBezTo>
                  <a:pt x="13138" y="2237"/>
                  <a:pt x="13114" y="2190"/>
                  <a:pt x="13085" y="2190"/>
                </a:cubicBezTo>
                <a:close/>
                <a:moveTo>
                  <a:pt x="13399" y="2190"/>
                </a:moveTo>
                <a:cubicBezTo>
                  <a:pt x="13370" y="2190"/>
                  <a:pt x="13348" y="2237"/>
                  <a:pt x="13348" y="2294"/>
                </a:cubicBezTo>
                <a:lnTo>
                  <a:pt x="13348" y="2515"/>
                </a:lnTo>
                <a:cubicBezTo>
                  <a:pt x="13348" y="2572"/>
                  <a:pt x="13370" y="2617"/>
                  <a:pt x="13399" y="2617"/>
                </a:cubicBezTo>
                <a:cubicBezTo>
                  <a:pt x="13428" y="2617"/>
                  <a:pt x="13452" y="2572"/>
                  <a:pt x="13452" y="2515"/>
                </a:cubicBezTo>
                <a:lnTo>
                  <a:pt x="13452" y="2294"/>
                </a:lnTo>
                <a:cubicBezTo>
                  <a:pt x="13452" y="2237"/>
                  <a:pt x="13428" y="2190"/>
                  <a:pt x="13399" y="2190"/>
                </a:cubicBezTo>
                <a:close/>
                <a:moveTo>
                  <a:pt x="14249" y="2190"/>
                </a:moveTo>
                <a:cubicBezTo>
                  <a:pt x="14220" y="2190"/>
                  <a:pt x="14196" y="2237"/>
                  <a:pt x="14196" y="2294"/>
                </a:cubicBezTo>
                <a:lnTo>
                  <a:pt x="14196" y="2515"/>
                </a:lnTo>
                <a:cubicBezTo>
                  <a:pt x="14196" y="2572"/>
                  <a:pt x="14220" y="2617"/>
                  <a:pt x="14249" y="2617"/>
                </a:cubicBezTo>
                <a:cubicBezTo>
                  <a:pt x="14278" y="2617"/>
                  <a:pt x="14302" y="2572"/>
                  <a:pt x="14302" y="2515"/>
                </a:cubicBezTo>
                <a:lnTo>
                  <a:pt x="14302" y="2294"/>
                </a:lnTo>
                <a:cubicBezTo>
                  <a:pt x="14302" y="2237"/>
                  <a:pt x="14278" y="2190"/>
                  <a:pt x="14249" y="2190"/>
                </a:cubicBezTo>
                <a:close/>
                <a:moveTo>
                  <a:pt x="14564" y="2190"/>
                </a:moveTo>
                <a:cubicBezTo>
                  <a:pt x="14535" y="2190"/>
                  <a:pt x="14511" y="2237"/>
                  <a:pt x="14511" y="2294"/>
                </a:cubicBezTo>
                <a:lnTo>
                  <a:pt x="14511" y="2515"/>
                </a:lnTo>
                <a:cubicBezTo>
                  <a:pt x="14511" y="2572"/>
                  <a:pt x="14535" y="2617"/>
                  <a:pt x="14564" y="2617"/>
                </a:cubicBezTo>
                <a:cubicBezTo>
                  <a:pt x="14593" y="2617"/>
                  <a:pt x="14617" y="2572"/>
                  <a:pt x="14617" y="2515"/>
                </a:cubicBezTo>
                <a:lnTo>
                  <a:pt x="14617" y="2294"/>
                </a:lnTo>
                <a:cubicBezTo>
                  <a:pt x="14617" y="2237"/>
                  <a:pt x="14593" y="2190"/>
                  <a:pt x="14564" y="2190"/>
                </a:cubicBezTo>
                <a:close/>
                <a:moveTo>
                  <a:pt x="15413" y="2190"/>
                </a:moveTo>
                <a:cubicBezTo>
                  <a:pt x="15384" y="2190"/>
                  <a:pt x="15360" y="2237"/>
                  <a:pt x="15360" y="2294"/>
                </a:cubicBezTo>
                <a:lnTo>
                  <a:pt x="15360" y="2515"/>
                </a:lnTo>
                <a:cubicBezTo>
                  <a:pt x="15360" y="2572"/>
                  <a:pt x="15384" y="2617"/>
                  <a:pt x="15413" y="2617"/>
                </a:cubicBezTo>
                <a:cubicBezTo>
                  <a:pt x="15442" y="2617"/>
                  <a:pt x="15465" y="2572"/>
                  <a:pt x="15465" y="2515"/>
                </a:cubicBezTo>
                <a:lnTo>
                  <a:pt x="15465" y="2294"/>
                </a:lnTo>
                <a:cubicBezTo>
                  <a:pt x="15465" y="2237"/>
                  <a:pt x="15442" y="2190"/>
                  <a:pt x="15413" y="2190"/>
                </a:cubicBezTo>
                <a:close/>
                <a:moveTo>
                  <a:pt x="15728" y="2190"/>
                </a:moveTo>
                <a:cubicBezTo>
                  <a:pt x="15699" y="2190"/>
                  <a:pt x="15675" y="2237"/>
                  <a:pt x="15675" y="2294"/>
                </a:cubicBezTo>
                <a:lnTo>
                  <a:pt x="15675" y="2515"/>
                </a:lnTo>
                <a:cubicBezTo>
                  <a:pt x="15675" y="2572"/>
                  <a:pt x="15699" y="2617"/>
                  <a:pt x="15728" y="2617"/>
                </a:cubicBezTo>
                <a:cubicBezTo>
                  <a:pt x="15757" y="2617"/>
                  <a:pt x="15781" y="2572"/>
                  <a:pt x="15781" y="2515"/>
                </a:cubicBezTo>
                <a:lnTo>
                  <a:pt x="15781" y="2294"/>
                </a:lnTo>
                <a:cubicBezTo>
                  <a:pt x="15781" y="2237"/>
                  <a:pt x="15757" y="2190"/>
                  <a:pt x="15728" y="2190"/>
                </a:cubicBezTo>
                <a:close/>
                <a:moveTo>
                  <a:pt x="16578" y="2190"/>
                </a:moveTo>
                <a:cubicBezTo>
                  <a:pt x="16549" y="2190"/>
                  <a:pt x="16525" y="2237"/>
                  <a:pt x="16525" y="2294"/>
                </a:cubicBezTo>
                <a:lnTo>
                  <a:pt x="16525" y="2515"/>
                </a:lnTo>
                <a:cubicBezTo>
                  <a:pt x="16525" y="2572"/>
                  <a:pt x="16549" y="2617"/>
                  <a:pt x="16578" y="2617"/>
                </a:cubicBezTo>
                <a:cubicBezTo>
                  <a:pt x="16607" y="2617"/>
                  <a:pt x="16630" y="2572"/>
                  <a:pt x="16630" y="2515"/>
                </a:cubicBezTo>
                <a:lnTo>
                  <a:pt x="16630" y="2294"/>
                </a:lnTo>
                <a:cubicBezTo>
                  <a:pt x="16630" y="2237"/>
                  <a:pt x="16607" y="2190"/>
                  <a:pt x="16578" y="2190"/>
                </a:cubicBezTo>
                <a:close/>
                <a:moveTo>
                  <a:pt x="16892" y="2190"/>
                </a:moveTo>
                <a:cubicBezTo>
                  <a:pt x="16863" y="2190"/>
                  <a:pt x="16839" y="2237"/>
                  <a:pt x="16839" y="2294"/>
                </a:cubicBezTo>
                <a:lnTo>
                  <a:pt x="16839" y="2515"/>
                </a:lnTo>
                <a:cubicBezTo>
                  <a:pt x="16839" y="2572"/>
                  <a:pt x="16863" y="2617"/>
                  <a:pt x="16892" y="2617"/>
                </a:cubicBezTo>
                <a:cubicBezTo>
                  <a:pt x="16921" y="2617"/>
                  <a:pt x="16944" y="2572"/>
                  <a:pt x="16944" y="2515"/>
                </a:cubicBezTo>
                <a:lnTo>
                  <a:pt x="16944" y="2294"/>
                </a:lnTo>
                <a:cubicBezTo>
                  <a:pt x="16944" y="2237"/>
                  <a:pt x="16921" y="2190"/>
                  <a:pt x="16892" y="2190"/>
                </a:cubicBezTo>
                <a:close/>
                <a:moveTo>
                  <a:pt x="17741" y="2190"/>
                </a:moveTo>
                <a:cubicBezTo>
                  <a:pt x="17712" y="2190"/>
                  <a:pt x="17689" y="2237"/>
                  <a:pt x="17689" y="2294"/>
                </a:cubicBezTo>
                <a:lnTo>
                  <a:pt x="17689" y="2515"/>
                </a:lnTo>
                <a:cubicBezTo>
                  <a:pt x="17689" y="2572"/>
                  <a:pt x="17712" y="2617"/>
                  <a:pt x="17741" y="2617"/>
                </a:cubicBezTo>
                <a:cubicBezTo>
                  <a:pt x="17770" y="2617"/>
                  <a:pt x="17794" y="2572"/>
                  <a:pt x="17794" y="2515"/>
                </a:cubicBezTo>
                <a:lnTo>
                  <a:pt x="17794" y="2294"/>
                </a:lnTo>
                <a:cubicBezTo>
                  <a:pt x="17794" y="2237"/>
                  <a:pt x="17770" y="2190"/>
                  <a:pt x="17741" y="2190"/>
                </a:cubicBezTo>
                <a:close/>
                <a:moveTo>
                  <a:pt x="18055" y="2190"/>
                </a:moveTo>
                <a:cubicBezTo>
                  <a:pt x="18026" y="2190"/>
                  <a:pt x="18002" y="2237"/>
                  <a:pt x="18002" y="2294"/>
                </a:cubicBezTo>
                <a:lnTo>
                  <a:pt x="18002" y="2515"/>
                </a:lnTo>
                <a:cubicBezTo>
                  <a:pt x="18002" y="2572"/>
                  <a:pt x="18026" y="2617"/>
                  <a:pt x="18055" y="2617"/>
                </a:cubicBezTo>
                <a:cubicBezTo>
                  <a:pt x="18085" y="2617"/>
                  <a:pt x="18108" y="2572"/>
                  <a:pt x="18108" y="2515"/>
                </a:cubicBezTo>
                <a:lnTo>
                  <a:pt x="18108" y="2294"/>
                </a:lnTo>
                <a:cubicBezTo>
                  <a:pt x="18108" y="2237"/>
                  <a:pt x="18085" y="2190"/>
                  <a:pt x="18055" y="2190"/>
                </a:cubicBezTo>
                <a:close/>
                <a:moveTo>
                  <a:pt x="18905" y="2190"/>
                </a:moveTo>
                <a:cubicBezTo>
                  <a:pt x="18876" y="2190"/>
                  <a:pt x="18852" y="2237"/>
                  <a:pt x="18852" y="2294"/>
                </a:cubicBezTo>
                <a:lnTo>
                  <a:pt x="18852" y="2515"/>
                </a:lnTo>
                <a:cubicBezTo>
                  <a:pt x="18852" y="2572"/>
                  <a:pt x="18876" y="2617"/>
                  <a:pt x="18905" y="2617"/>
                </a:cubicBezTo>
                <a:cubicBezTo>
                  <a:pt x="18934" y="2617"/>
                  <a:pt x="18958" y="2572"/>
                  <a:pt x="18958" y="2515"/>
                </a:cubicBezTo>
                <a:lnTo>
                  <a:pt x="18958" y="2294"/>
                </a:lnTo>
                <a:cubicBezTo>
                  <a:pt x="18958" y="2237"/>
                  <a:pt x="18934" y="2190"/>
                  <a:pt x="18905" y="2190"/>
                </a:cubicBezTo>
                <a:close/>
                <a:moveTo>
                  <a:pt x="19220" y="2190"/>
                </a:moveTo>
                <a:cubicBezTo>
                  <a:pt x="19191" y="2190"/>
                  <a:pt x="19167" y="2237"/>
                  <a:pt x="19167" y="2294"/>
                </a:cubicBezTo>
                <a:lnTo>
                  <a:pt x="19167" y="2515"/>
                </a:lnTo>
                <a:cubicBezTo>
                  <a:pt x="19167" y="2572"/>
                  <a:pt x="19191" y="2617"/>
                  <a:pt x="19220" y="2617"/>
                </a:cubicBezTo>
                <a:cubicBezTo>
                  <a:pt x="19249" y="2617"/>
                  <a:pt x="19273" y="2572"/>
                  <a:pt x="19273" y="2515"/>
                </a:cubicBezTo>
                <a:lnTo>
                  <a:pt x="19273" y="2294"/>
                </a:lnTo>
                <a:cubicBezTo>
                  <a:pt x="19273" y="2237"/>
                  <a:pt x="19249" y="2190"/>
                  <a:pt x="19220" y="2190"/>
                </a:cubicBezTo>
                <a:close/>
                <a:moveTo>
                  <a:pt x="20069" y="2190"/>
                </a:moveTo>
                <a:cubicBezTo>
                  <a:pt x="20040" y="2190"/>
                  <a:pt x="20016" y="2237"/>
                  <a:pt x="20016" y="2294"/>
                </a:cubicBezTo>
                <a:lnTo>
                  <a:pt x="20016" y="2515"/>
                </a:lnTo>
                <a:cubicBezTo>
                  <a:pt x="20016" y="2572"/>
                  <a:pt x="20040" y="2617"/>
                  <a:pt x="20069" y="2617"/>
                </a:cubicBezTo>
                <a:cubicBezTo>
                  <a:pt x="20099" y="2617"/>
                  <a:pt x="20122" y="2572"/>
                  <a:pt x="20122" y="2515"/>
                </a:cubicBezTo>
                <a:lnTo>
                  <a:pt x="20122" y="2294"/>
                </a:lnTo>
                <a:cubicBezTo>
                  <a:pt x="20122" y="2237"/>
                  <a:pt x="20099" y="2190"/>
                  <a:pt x="20069" y="2190"/>
                </a:cubicBezTo>
                <a:close/>
                <a:moveTo>
                  <a:pt x="20384" y="2190"/>
                </a:moveTo>
                <a:cubicBezTo>
                  <a:pt x="20355" y="2190"/>
                  <a:pt x="20331" y="2237"/>
                  <a:pt x="20331" y="2294"/>
                </a:cubicBezTo>
                <a:lnTo>
                  <a:pt x="20331" y="2515"/>
                </a:lnTo>
                <a:cubicBezTo>
                  <a:pt x="20331" y="2572"/>
                  <a:pt x="20355" y="2617"/>
                  <a:pt x="20384" y="2617"/>
                </a:cubicBezTo>
                <a:cubicBezTo>
                  <a:pt x="20413" y="2617"/>
                  <a:pt x="20436" y="2572"/>
                  <a:pt x="20436" y="2515"/>
                </a:cubicBezTo>
                <a:lnTo>
                  <a:pt x="20436" y="2294"/>
                </a:lnTo>
                <a:cubicBezTo>
                  <a:pt x="20436" y="2237"/>
                  <a:pt x="20413" y="2190"/>
                  <a:pt x="20384" y="2190"/>
                </a:cubicBezTo>
                <a:close/>
                <a:moveTo>
                  <a:pt x="21234" y="2190"/>
                </a:moveTo>
                <a:cubicBezTo>
                  <a:pt x="21204" y="2190"/>
                  <a:pt x="21181" y="2237"/>
                  <a:pt x="21181" y="2294"/>
                </a:cubicBezTo>
                <a:lnTo>
                  <a:pt x="21181" y="2515"/>
                </a:lnTo>
                <a:cubicBezTo>
                  <a:pt x="21181" y="2572"/>
                  <a:pt x="21204" y="2617"/>
                  <a:pt x="21234" y="2617"/>
                </a:cubicBezTo>
                <a:cubicBezTo>
                  <a:pt x="21263" y="2617"/>
                  <a:pt x="21285" y="2572"/>
                  <a:pt x="21285" y="2515"/>
                </a:cubicBezTo>
                <a:lnTo>
                  <a:pt x="21285" y="2294"/>
                </a:lnTo>
                <a:cubicBezTo>
                  <a:pt x="21285" y="2237"/>
                  <a:pt x="21263" y="2190"/>
                  <a:pt x="21234" y="2190"/>
                </a:cubicBezTo>
                <a:close/>
                <a:moveTo>
                  <a:pt x="21547" y="2190"/>
                </a:moveTo>
                <a:cubicBezTo>
                  <a:pt x="21518" y="2190"/>
                  <a:pt x="21495" y="2237"/>
                  <a:pt x="21495" y="2294"/>
                </a:cubicBezTo>
                <a:lnTo>
                  <a:pt x="21495" y="2515"/>
                </a:lnTo>
                <a:cubicBezTo>
                  <a:pt x="21495" y="2572"/>
                  <a:pt x="21518" y="2617"/>
                  <a:pt x="21547" y="2617"/>
                </a:cubicBezTo>
                <a:cubicBezTo>
                  <a:pt x="21576" y="2617"/>
                  <a:pt x="21600" y="2572"/>
                  <a:pt x="21600" y="2515"/>
                </a:cubicBezTo>
                <a:lnTo>
                  <a:pt x="21600" y="2294"/>
                </a:lnTo>
                <a:cubicBezTo>
                  <a:pt x="21600" y="2237"/>
                  <a:pt x="21576" y="2190"/>
                  <a:pt x="21547" y="2190"/>
                </a:cubicBezTo>
                <a:close/>
                <a:moveTo>
                  <a:pt x="53" y="2920"/>
                </a:moveTo>
                <a:cubicBezTo>
                  <a:pt x="24" y="2920"/>
                  <a:pt x="0" y="2967"/>
                  <a:pt x="0" y="3024"/>
                </a:cubicBezTo>
                <a:lnTo>
                  <a:pt x="0" y="3244"/>
                </a:lnTo>
                <a:cubicBezTo>
                  <a:pt x="0" y="3302"/>
                  <a:pt x="24" y="3347"/>
                  <a:pt x="53" y="3347"/>
                </a:cubicBezTo>
                <a:cubicBezTo>
                  <a:pt x="82" y="3347"/>
                  <a:pt x="106" y="3302"/>
                  <a:pt x="106" y="3244"/>
                </a:cubicBezTo>
                <a:lnTo>
                  <a:pt x="106" y="3024"/>
                </a:lnTo>
                <a:cubicBezTo>
                  <a:pt x="106" y="2967"/>
                  <a:pt x="82" y="2920"/>
                  <a:pt x="53" y="2920"/>
                </a:cubicBezTo>
                <a:close/>
                <a:moveTo>
                  <a:pt x="367" y="2920"/>
                </a:moveTo>
                <a:cubicBezTo>
                  <a:pt x="338" y="2920"/>
                  <a:pt x="315" y="2967"/>
                  <a:pt x="315" y="3024"/>
                </a:cubicBezTo>
                <a:lnTo>
                  <a:pt x="315" y="3244"/>
                </a:lnTo>
                <a:cubicBezTo>
                  <a:pt x="315" y="3302"/>
                  <a:pt x="338" y="3347"/>
                  <a:pt x="367" y="3347"/>
                </a:cubicBezTo>
                <a:cubicBezTo>
                  <a:pt x="397" y="3347"/>
                  <a:pt x="420" y="3302"/>
                  <a:pt x="420" y="3244"/>
                </a:cubicBezTo>
                <a:lnTo>
                  <a:pt x="420" y="3024"/>
                </a:lnTo>
                <a:cubicBezTo>
                  <a:pt x="420" y="2967"/>
                  <a:pt x="397" y="2920"/>
                  <a:pt x="367" y="2920"/>
                </a:cubicBezTo>
                <a:close/>
                <a:moveTo>
                  <a:pt x="1217" y="2920"/>
                </a:moveTo>
                <a:cubicBezTo>
                  <a:pt x="1188" y="2920"/>
                  <a:pt x="1164" y="2967"/>
                  <a:pt x="1164" y="3024"/>
                </a:cubicBezTo>
                <a:lnTo>
                  <a:pt x="1164" y="3244"/>
                </a:lnTo>
                <a:cubicBezTo>
                  <a:pt x="1164" y="3302"/>
                  <a:pt x="1188" y="3347"/>
                  <a:pt x="1217" y="3347"/>
                </a:cubicBezTo>
                <a:cubicBezTo>
                  <a:pt x="1246" y="3347"/>
                  <a:pt x="1270" y="3302"/>
                  <a:pt x="1270" y="3244"/>
                </a:cubicBezTo>
                <a:lnTo>
                  <a:pt x="1270" y="3024"/>
                </a:lnTo>
                <a:cubicBezTo>
                  <a:pt x="1270" y="2967"/>
                  <a:pt x="1246" y="2920"/>
                  <a:pt x="1217" y="2920"/>
                </a:cubicBezTo>
                <a:close/>
                <a:moveTo>
                  <a:pt x="1532" y="2920"/>
                </a:moveTo>
                <a:cubicBezTo>
                  <a:pt x="1503" y="2920"/>
                  <a:pt x="1479" y="2967"/>
                  <a:pt x="1479" y="3024"/>
                </a:cubicBezTo>
                <a:lnTo>
                  <a:pt x="1479" y="3244"/>
                </a:lnTo>
                <a:cubicBezTo>
                  <a:pt x="1479" y="3302"/>
                  <a:pt x="1503" y="3347"/>
                  <a:pt x="1532" y="3347"/>
                </a:cubicBezTo>
                <a:cubicBezTo>
                  <a:pt x="1561" y="3347"/>
                  <a:pt x="1584" y="3302"/>
                  <a:pt x="1584" y="3244"/>
                </a:cubicBezTo>
                <a:lnTo>
                  <a:pt x="1584" y="3024"/>
                </a:lnTo>
                <a:cubicBezTo>
                  <a:pt x="1584" y="2967"/>
                  <a:pt x="1561" y="2920"/>
                  <a:pt x="1532" y="2920"/>
                </a:cubicBezTo>
                <a:close/>
                <a:moveTo>
                  <a:pt x="2380" y="2920"/>
                </a:moveTo>
                <a:cubicBezTo>
                  <a:pt x="2351" y="2920"/>
                  <a:pt x="2329" y="2967"/>
                  <a:pt x="2329" y="3024"/>
                </a:cubicBezTo>
                <a:lnTo>
                  <a:pt x="2329" y="3244"/>
                </a:lnTo>
                <a:cubicBezTo>
                  <a:pt x="2329" y="3302"/>
                  <a:pt x="2351" y="3347"/>
                  <a:pt x="2380" y="3347"/>
                </a:cubicBezTo>
                <a:cubicBezTo>
                  <a:pt x="2409" y="3347"/>
                  <a:pt x="2433" y="3302"/>
                  <a:pt x="2433" y="3244"/>
                </a:cubicBezTo>
                <a:lnTo>
                  <a:pt x="2433" y="3024"/>
                </a:lnTo>
                <a:cubicBezTo>
                  <a:pt x="2433" y="2967"/>
                  <a:pt x="2409" y="2920"/>
                  <a:pt x="2380" y="2920"/>
                </a:cubicBezTo>
                <a:close/>
                <a:moveTo>
                  <a:pt x="2695" y="2920"/>
                </a:moveTo>
                <a:cubicBezTo>
                  <a:pt x="2666" y="2920"/>
                  <a:pt x="2643" y="2967"/>
                  <a:pt x="2643" y="3024"/>
                </a:cubicBezTo>
                <a:lnTo>
                  <a:pt x="2643" y="3244"/>
                </a:lnTo>
                <a:cubicBezTo>
                  <a:pt x="2643" y="3302"/>
                  <a:pt x="2666" y="3347"/>
                  <a:pt x="2695" y="3347"/>
                </a:cubicBezTo>
                <a:cubicBezTo>
                  <a:pt x="2724" y="3347"/>
                  <a:pt x="2748" y="3302"/>
                  <a:pt x="2748" y="3244"/>
                </a:cubicBezTo>
                <a:lnTo>
                  <a:pt x="2748" y="3024"/>
                </a:lnTo>
                <a:cubicBezTo>
                  <a:pt x="2748" y="2967"/>
                  <a:pt x="2724" y="2920"/>
                  <a:pt x="2695" y="2920"/>
                </a:cubicBezTo>
                <a:close/>
                <a:moveTo>
                  <a:pt x="3545" y="2920"/>
                </a:moveTo>
                <a:cubicBezTo>
                  <a:pt x="3516" y="2920"/>
                  <a:pt x="3492" y="2967"/>
                  <a:pt x="3492" y="3024"/>
                </a:cubicBezTo>
                <a:lnTo>
                  <a:pt x="3492" y="3244"/>
                </a:lnTo>
                <a:cubicBezTo>
                  <a:pt x="3492" y="3302"/>
                  <a:pt x="3516" y="3347"/>
                  <a:pt x="3545" y="3347"/>
                </a:cubicBezTo>
                <a:cubicBezTo>
                  <a:pt x="3574" y="3347"/>
                  <a:pt x="3598" y="3302"/>
                  <a:pt x="3598" y="3244"/>
                </a:cubicBezTo>
                <a:lnTo>
                  <a:pt x="3598" y="3024"/>
                </a:lnTo>
                <a:cubicBezTo>
                  <a:pt x="3598" y="2967"/>
                  <a:pt x="3574" y="2920"/>
                  <a:pt x="3545" y="2920"/>
                </a:cubicBezTo>
                <a:close/>
                <a:moveTo>
                  <a:pt x="3859" y="2920"/>
                </a:moveTo>
                <a:cubicBezTo>
                  <a:pt x="3830" y="2920"/>
                  <a:pt x="3806" y="2967"/>
                  <a:pt x="3806" y="3024"/>
                </a:cubicBezTo>
                <a:lnTo>
                  <a:pt x="3806" y="3244"/>
                </a:lnTo>
                <a:cubicBezTo>
                  <a:pt x="3806" y="3302"/>
                  <a:pt x="3830" y="3347"/>
                  <a:pt x="3859" y="3347"/>
                </a:cubicBezTo>
                <a:cubicBezTo>
                  <a:pt x="3888" y="3347"/>
                  <a:pt x="3912" y="3302"/>
                  <a:pt x="3912" y="3244"/>
                </a:cubicBezTo>
                <a:lnTo>
                  <a:pt x="3912" y="3024"/>
                </a:lnTo>
                <a:cubicBezTo>
                  <a:pt x="3912" y="2967"/>
                  <a:pt x="3888" y="2920"/>
                  <a:pt x="3859" y="2920"/>
                </a:cubicBezTo>
                <a:close/>
                <a:moveTo>
                  <a:pt x="4709" y="2920"/>
                </a:moveTo>
                <a:cubicBezTo>
                  <a:pt x="4680" y="2920"/>
                  <a:pt x="4656" y="2967"/>
                  <a:pt x="4656" y="3024"/>
                </a:cubicBezTo>
                <a:lnTo>
                  <a:pt x="4656" y="3244"/>
                </a:lnTo>
                <a:cubicBezTo>
                  <a:pt x="4656" y="3302"/>
                  <a:pt x="4680" y="3347"/>
                  <a:pt x="4709" y="3347"/>
                </a:cubicBezTo>
                <a:cubicBezTo>
                  <a:pt x="4738" y="3347"/>
                  <a:pt x="4762" y="3302"/>
                  <a:pt x="4762" y="3244"/>
                </a:cubicBezTo>
                <a:lnTo>
                  <a:pt x="4762" y="3024"/>
                </a:lnTo>
                <a:cubicBezTo>
                  <a:pt x="4762" y="2967"/>
                  <a:pt x="4738" y="2920"/>
                  <a:pt x="4709" y="2920"/>
                </a:cubicBezTo>
                <a:close/>
                <a:moveTo>
                  <a:pt x="5023" y="2920"/>
                </a:moveTo>
                <a:cubicBezTo>
                  <a:pt x="4994" y="2920"/>
                  <a:pt x="4970" y="2967"/>
                  <a:pt x="4970" y="3024"/>
                </a:cubicBezTo>
                <a:lnTo>
                  <a:pt x="4970" y="3244"/>
                </a:lnTo>
                <a:cubicBezTo>
                  <a:pt x="4970" y="3302"/>
                  <a:pt x="4994" y="3347"/>
                  <a:pt x="5023" y="3347"/>
                </a:cubicBezTo>
                <a:cubicBezTo>
                  <a:pt x="5053" y="3347"/>
                  <a:pt x="5076" y="3302"/>
                  <a:pt x="5076" y="3244"/>
                </a:cubicBezTo>
                <a:lnTo>
                  <a:pt x="5076" y="3024"/>
                </a:lnTo>
                <a:cubicBezTo>
                  <a:pt x="5076" y="2967"/>
                  <a:pt x="5053" y="2920"/>
                  <a:pt x="5023" y="2920"/>
                </a:cubicBezTo>
                <a:close/>
                <a:moveTo>
                  <a:pt x="5873" y="2920"/>
                </a:moveTo>
                <a:cubicBezTo>
                  <a:pt x="5844" y="2920"/>
                  <a:pt x="5820" y="2967"/>
                  <a:pt x="5820" y="3024"/>
                </a:cubicBezTo>
                <a:lnTo>
                  <a:pt x="5820" y="3244"/>
                </a:lnTo>
                <a:cubicBezTo>
                  <a:pt x="5820" y="3302"/>
                  <a:pt x="5844" y="3347"/>
                  <a:pt x="5873" y="3347"/>
                </a:cubicBezTo>
                <a:cubicBezTo>
                  <a:pt x="5902" y="3347"/>
                  <a:pt x="5926" y="3302"/>
                  <a:pt x="5926" y="3244"/>
                </a:cubicBezTo>
                <a:lnTo>
                  <a:pt x="5926" y="3024"/>
                </a:lnTo>
                <a:cubicBezTo>
                  <a:pt x="5926" y="2967"/>
                  <a:pt x="5902" y="2920"/>
                  <a:pt x="5873" y="2920"/>
                </a:cubicBezTo>
                <a:close/>
                <a:moveTo>
                  <a:pt x="6188" y="2920"/>
                </a:moveTo>
                <a:cubicBezTo>
                  <a:pt x="6159" y="2920"/>
                  <a:pt x="6135" y="2967"/>
                  <a:pt x="6135" y="3024"/>
                </a:cubicBezTo>
                <a:lnTo>
                  <a:pt x="6135" y="3244"/>
                </a:lnTo>
                <a:cubicBezTo>
                  <a:pt x="6135" y="3302"/>
                  <a:pt x="6159" y="3347"/>
                  <a:pt x="6188" y="3347"/>
                </a:cubicBezTo>
                <a:cubicBezTo>
                  <a:pt x="6217" y="3347"/>
                  <a:pt x="6240" y="3302"/>
                  <a:pt x="6240" y="3244"/>
                </a:cubicBezTo>
                <a:lnTo>
                  <a:pt x="6240" y="3024"/>
                </a:lnTo>
                <a:cubicBezTo>
                  <a:pt x="6240" y="2967"/>
                  <a:pt x="6217" y="2920"/>
                  <a:pt x="6188" y="2920"/>
                </a:cubicBezTo>
                <a:close/>
                <a:moveTo>
                  <a:pt x="7036" y="2920"/>
                </a:moveTo>
                <a:cubicBezTo>
                  <a:pt x="7007" y="2920"/>
                  <a:pt x="6984" y="2967"/>
                  <a:pt x="6984" y="3024"/>
                </a:cubicBezTo>
                <a:lnTo>
                  <a:pt x="6984" y="3244"/>
                </a:lnTo>
                <a:cubicBezTo>
                  <a:pt x="6984" y="3302"/>
                  <a:pt x="7007" y="3347"/>
                  <a:pt x="7036" y="3347"/>
                </a:cubicBezTo>
                <a:cubicBezTo>
                  <a:pt x="7065" y="3347"/>
                  <a:pt x="7089" y="3302"/>
                  <a:pt x="7089" y="3244"/>
                </a:cubicBezTo>
                <a:lnTo>
                  <a:pt x="7089" y="3024"/>
                </a:lnTo>
                <a:cubicBezTo>
                  <a:pt x="7089" y="2967"/>
                  <a:pt x="7065" y="2920"/>
                  <a:pt x="7036" y="2920"/>
                </a:cubicBezTo>
                <a:close/>
                <a:moveTo>
                  <a:pt x="7351" y="2920"/>
                </a:moveTo>
                <a:cubicBezTo>
                  <a:pt x="7322" y="2920"/>
                  <a:pt x="7299" y="2967"/>
                  <a:pt x="7299" y="3024"/>
                </a:cubicBezTo>
                <a:lnTo>
                  <a:pt x="7299" y="3244"/>
                </a:lnTo>
                <a:cubicBezTo>
                  <a:pt x="7299" y="3302"/>
                  <a:pt x="7322" y="3347"/>
                  <a:pt x="7351" y="3347"/>
                </a:cubicBezTo>
                <a:cubicBezTo>
                  <a:pt x="7380" y="3347"/>
                  <a:pt x="7404" y="3302"/>
                  <a:pt x="7404" y="3244"/>
                </a:cubicBezTo>
                <a:lnTo>
                  <a:pt x="7404" y="3024"/>
                </a:lnTo>
                <a:cubicBezTo>
                  <a:pt x="7404" y="2967"/>
                  <a:pt x="7380" y="2920"/>
                  <a:pt x="7351" y="2920"/>
                </a:cubicBezTo>
                <a:close/>
                <a:moveTo>
                  <a:pt x="8201" y="2920"/>
                </a:moveTo>
                <a:cubicBezTo>
                  <a:pt x="8171" y="2920"/>
                  <a:pt x="8148" y="2967"/>
                  <a:pt x="8148" y="3024"/>
                </a:cubicBezTo>
                <a:lnTo>
                  <a:pt x="8148" y="3244"/>
                </a:lnTo>
                <a:cubicBezTo>
                  <a:pt x="8148" y="3302"/>
                  <a:pt x="8171" y="3347"/>
                  <a:pt x="8201" y="3347"/>
                </a:cubicBezTo>
                <a:cubicBezTo>
                  <a:pt x="8230" y="3347"/>
                  <a:pt x="8254" y="3302"/>
                  <a:pt x="8254" y="3244"/>
                </a:cubicBezTo>
                <a:lnTo>
                  <a:pt x="8254" y="3024"/>
                </a:lnTo>
                <a:cubicBezTo>
                  <a:pt x="8254" y="2967"/>
                  <a:pt x="8230" y="2920"/>
                  <a:pt x="8201" y="2920"/>
                </a:cubicBezTo>
                <a:close/>
                <a:moveTo>
                  <a:pt x="8515" y="2920"/>
                </a:moveTo>
                <a:cubicBezTo>
                  <a:pt x="8486" y="2920"/>
                  <a:pt x="8462" y="2967"/>
                  <a:pt x="8462" y="3024"/>
                </a:cubicBezTo>
                <a:lnTo>
                  <a:pt x="8462" y="3244"/>
                </a:lnTo>
                <a:cubicBezTo>
                  <a:pt x="8462" y="3302"/>
                  <a:pt x="8486" y="3347"/>
                  <a:pt x="8515" y="3347"/>
                </a:cubicBezTo>
                <a:cubicBezTo>
                  <a:pt x="8544" y="3347"/>
                  <a:pt x="8568" y="3302"/>
                  <a:pt x="8568" y="3244"/>
                </a:cubicBezTo>
                <a:lnTo>
                  <a:pt x="8568" y="3024"/>
                </a:lnTo>
                <a:cubicBezTo>
                  <a:pt x="8568" y="2967"/>
                  <a:pt x="8544" y="2920"/>
                  <a:pt x="8515" y="2920"/>
                </a:cubicBezTo>
                <a:close/>
                <a:moveTo>
                  <a:pt x="9365" y="2920"/>
                </a:moveTo>
                <a:cubicBezTo>
                  <a:pt x="9336" y="2920"/>
                  <a:pt x="9312" y="2967"/>
                  <a:pt x="9312" y="3024"/>
                </a:cubicBezTo>
                <a:lnTo>
                  <a:pt x="9312" y="3244"/>
                </a:lnTo>
                <a:cubicBezTo>
                  <a:pt x="9312" y="3302"/>
                  <a:pt x="9336" y="3347"/>
                  <a:pt x="9365" y="3347"/>
                </a:cubicBezTo>
                <a:cubicBezTo>
                  <a:pt x="9394" y="3347"/>
                  <a:pt x="9418" y="3302"/>
                  <a:pt x="9418" y="3244"/>
                </a:cubicBezTo>
                <a:lnTo>
                  <a:pt x="9418" y="3024"/>
                </a:lnTo>
                <a:cubicBezTo>
                  <a:pt x="9418" y="2967"/>
                  <a:pt x="9394" y="2920"/>
                  <a:pt x="9365" y="2920"/>
                </a:cubicBezTo>
                <a:close/>
                <a:moveTo>
                  <a:pt x="9679" y="2920"/>
                </a:moveTo>
                <a:cubicBezTo>
                  <a:pt x="9650" y="2920"/>
                  <a:pt x="9626" y="2967"/>
                  <a:pt x="9626" y="3024"/>
                </a:cubicBezTo>
                <a:lnTo>
                  <a:pt x="9626" y="3244"/>
                </a:lnTo>
                <a:cubicBezTo>
                  <a:pt x="9626" y="3302"/>
                  <a:pt x="9650" y="3347"/>
                  <a:pt x="9679" y="3347"/>
                </a:cubicBezTo>
                <a:cubicBezTo>
                  <a:pt x="9708" y="3347"/>
                  <a:pt x="9732" y="3302"/>
                  <a:pt x="9732" y="3244"/>
                </a:cubicBezTo>
                <a:lnTo>
                  <a:pt x="9732" y="3024"/>
                </a:lnTo>
                <a:cubicBezTo>
                  <a:pt x="9732" y="2967"/>
                  <a:pt x="9708" y="2920"/>
                  <a:pt x="9679" y="2920"/>
                </a:cubicBezTo>
                <a:close/>
                <a:moveTo>
                  <a:pt x="10529" y="2920"/>
                </a:moveTo>
                <a:cubicBezTo>
                  <a:pt x="10500" y="2920"/>
                  <a:pt x="10476" y="2967"/>
                  <a:pt x="10476" y="3024"/>
                </a:cubicBezTo>
                <a:lnTo>
                  <a:pt x="10476" y="3244"/>
                </a:lnTo>
                <a:cubicBezTo>
                  <a:pt x="10476" y="3302"/>
                  <a:pt x="10500" y="3347"/>
                  <a:pt x="10529" y="3347"/>
                </a:cubicBezTo>
                <a:cubicBezTo>
                  <a:pt x="10558" y="3347"/>
                  <a:pt x="10582" y="3302"/>
                  <a:pt x="10582" y="3244"/>
                </a:cubicBezTo>
                <a:lnTo>
                  <a:pt x="10582" y="3024"/>
                </a:lnTo>
                <a:cubicBezTo>
                  <a:pt x="10582" y="2967"/>
                  <a:pt x="10558" y="2920"/>
                  <a:pt x="10529" y="2920"/>
                </a:cubicBezTo>
                <a:close/>
                <a:moveTo>
                  <a:pt x="10844" y="2920"/>
                </a:moveTo>
                <a:cubicBezTo>
                  <a:pt x="10814" y="2920"/>
                  <a:pt x="10791" y="2967"/>
                  <a:pt x="10791" y="3024"/>
                </a:cubicBezTo>
                <a:lnTo>
                  <a:pt x="10791" y="3244"/>
                </a:lnTo>
                <a:cubicBezTo>
                  <a:pt x="10791" y="3302"/>
                  <a:pt x="10814" y="3347"/>
                  <a:pt x="10844" y="3347"/>
                </a:cubicBezTo>
                <a:cubicBezTo>
                  <a:pt x="10873" y="3347"/>
                  <a:pt x="10895" y="3302"/>
                  <a:pt x="10895" y="3244"/>
                </a:cubicBezTo>
                <a:lnTo>
                  <a:pt x="10895" y="3024"/>
                </a:lnTo>
                <a:cubicBezTo>
                  <a:pt x="10895" y="2967"/>
                  <a:pt x="10873" y="2920"/>
                  <a:pt x="10844" y="2920"/>
                </a:cubicBezTo>
                <a:close/>
                <a:moveTo>
                  <a:pt x="11692" y="2920"/>
                </a:moveTo>
                <a:cubicBezTo>
                  <a:pt x="11663" y="2920"/>
                  <a:pt x="11640" y="2967"/>
                  <a:pt x="11640" y="3024"/>
                </a:cubicBezTo>
                <a:lnTo>
                  <a:pt x="11640" y="3244"/>
                </a:lnTo>
                <a:cubicBezTo>
                  <a:pt x="11640" y="3302"/>
                  <a:pt x="11663" y="3347"/>
                  <a:pt x="11692" y="3347"/>
                </a:cubicBezTo>
                <a:cubicBezTo>
                  <a:pt x="11721" y="3347"/>
                  <a:pt x="11745" y="3302"/>
                  <a:pt x="11745" y="3244"/>
                </a:cubicBezTo>
                <a:lnTo>
                  <a:pt x="11745" y="3024"/>
                </a:lnTo>
                <a:cubicBezTo>
                  <a:pt x="11745" y="2967"/>
                  <a:pt x="11721" y="2920"/>
                  <a:pt x="11692" y="2920"/>
                </a:cubicBezTo>
                <a:close/>
                <a:moveTo>
                  <a:pt x="12007" y="2920"/>
                </a:moveTo>
                <a:cubicBezTo>
                  <a:pt x="11978" y="2920"/>
                  <a:pt x="11955" y="2967"/>
                  <a:pt x="11955" y="3024"/>
                </a:cubicBezTo>
                <a:lnTo>
                  <a:pt x="11955" y="3244"/>
                </a:lnTo>
                <a:cubicBezTo>
                  <a:pt x="11955" y="3302"/>
                  <a:pt x="11978" y="3347"/>
                  <a:pt x="12007" y="3347"/>
                </a:cubicBezTo>
                <a:cubicBezTo>
                  <a:pt x="12036" y="3347"/>
                  <a:pt x="12060" y="3302"/>
                  <a:pt x="12060" y="3244"/>
                </a:cubicBezTo>
                <a:lnTo>
                  <a:pt x="12060" y="3024"/>
                </a:lnTo>
                <a:cubicBezTo>
                  <a:pt x="12060" y="2967"/>
                  <a:pt x="12036" y="2920"/>
                  <a:pt x="12007" y="2920"/>
                </a:cubicBezTo>
                <a:close/>
                <a:moveTo>
                  <a:pt x="12856" y="2920"/>
                </a:moveTo>
                <a:cubicBezTo>
                  <a:pt x="12827" y="2920"/>
                  <a:pt x="12804" y="2967"/>
                  <a:pt x="12804" y="3024"/>
                </a:cubicBezTo>
                <a:lnTo>
                  <a:pt x="12804" y="3244"/>
                </a:lnTo>
                <a:cubicBezTo>
                  <a:pt x="12804" y="3302"/>
                  <a:pt x="12827" y="3347"/>
                  <a:pt x="12856" y="3347"/>
                </a:cubicBezTo>
                <a:cubicBezTo>
                  <a:pt x="12886" y="3347"/>
                  <a:pt x="12909" y="3302"/>
                  <a:pt x="12909" y="3244"/>
                </a:cubicBezTo>
                <a:lnTo>
                  <a:pt x="12909" y="3024"/>
                </a:lnTo>
                <a:cubicBezTo>
                  <a:pt x="12909" y="2967"/>
                  <a:pt x="12886" y="2920"/>
                  <a:pt x="12856" y="2920"/>
                </a:cubicBezTo>
                <a:close/>
                <a:moveTo>
                  <a:pt x="13171" y="2920"/>
                </a:moveTo>
                <a:cubicBezTo>
                  <a:pt x="13142" y="2920"/>
                  <a:pt x="13118" y="2967"/>
                  <a:pt x="13118" y="3024"/>
                </a:cubicBezTo>
                <a:lnTo>
                  <a:pt x="13118" y="3244"/>
                </a:lnTo>
                <a:cubicBezTo>
                  <a:pt x="13118" y="3302"/>
                  <a:pt x="13142" y="3347"/>
                  <a:pt x="13171" y="3347"/>
                </a:cubicBezTo>
                <a:cubicBezTo>
                  <a:pt x="13200" y="3347"/>
                  <a:pt x="13224" y="3302"/>
                  <a:pt x="13224" y="3244"/>
                </a:cubicBezTo>
                <a:lnTo>
                  <a:pt x="13224" y="3024"/>
                </a:lnTo>
                <a:cubicBezTo>
                  <a:pt x="13224" y="2967"/>
                  <a:pt x="13200" y="2920"/>
                  <a:pt x="13171" y="2920"/>
                </a:cubicBezTo>
                <a:close/>
                <a:moveTo>
                  <a:pt x="14021" y="2920"/>
                </a:moveTo>
                <a:cubicBezTo>
                  <a:pt x="13992" y="2920"/>
                  <a:pt x="13968" y="2967"/>
                  <a:pt x="13968" y="3024"/>
                </a:cubicBezTo>
                <a:lnTo>
                  <a:pt x="13968" y="3244"/>
                </a:lnTo>
                <a:cubicBezTo>
                  <a:pt x="13968" y="3302"/>
                  <a:pt x="13992" y="3347"/>
                  <a:pt x="14021" y="3347"/>
                </a:cubicBezTo>
                <a:cubicBezTo>
                  <a:pt x="14050" y="3347"/>
                  <a:pt x="14074" y="3302"/>
                  <a:pt x="14074" y="3244"/>
                </a:cubicBezTo>
                <a:lnTo>
                  <a:pt x="14074" y="3024"/>
                </a:lnTo>
                <a:cubicBezTo>
                  <a:pt x="14074" y="2967"/>
                  <a:pt x="14050" y="2920"/>
                  <a:pt x="14021" y="2920"/>
                </a:cubicBezTo>
                <a:close/>
                <a:moveTo>
                  <a:pt x="14335" y="2920"/>
                </a:moveTo>
                <a:cubicBezTo>
                  <a:pt x="14306" y="2920"/>
                  <a:pt x="14282" y="2967"/>
                  <a:pt x="14282" y="3024"/>
                </a:cubicBezTo>
                <a:lnTo>
                  <a:pt x="14282" y="3244"/>
                </a:lnTo>
                <a:cubicBezTo>
                  <a:pt x="14282" y="3302"/>
                  <a:pt x="14306" y="3347"/>
                  <a:pt x="14335" y="3347"/>
                </a:cubicBezTo>
                <a:cubicBezTo>
                  <a:pt x="14364" y="3347"/>
                  <a:pt x="14388" y="3302"/>
                  <a:pt x="14388" y="3244"/>
                </a:cubicBezTo>
                <a:lnTo>
                  <a:pt x="14388" y="3024"/>
                </a:lnTo>
                <a:cubicBezTo>
                  <a:pt x="14388" y="2967"/>
                  <a:pt x="14364" y="2920"/>
                  <a:pt x="14335" y="2920"/>
                </a:cubicBezTo>
                <a:close/>
                <a:moveTo>
                  <a:pt x="15185" y="2920"/>
                </a:moveTo>
                <a:cubicBezTo>
                  <a:pt x="15156" y="2920"/>
                  <a:pt x="15132" y="2967"/>
                  <a:pt x="15132" y="3024"/>
                </a:cubicBezTo>
                <a:lnTo>
                  <a:pt x="15132" y="3244"/>
                </a:lnTo>
                <a:cubicBezTo>
                  <a:pt x="15132" y="3302"/>
                  <a:pt x="15156" y="3347"/>
                  <a:pt x="15185" y="3347"/>
                </a:cubicBezTo>
                <a:cubicBezTo>
                  <a:pt x="15214" y="3347"/>
                  <a:pt x="15237" y="3302"/>
                  <a:pt x="15237" y="3244"/>
                </a:cubicBezTo>
                <a:lnTo>
                  <a:pt x="15237" y="3024"/>
                </a:lnTo>
                <a:cubicBezTo>
                  <a:pt x="15237" y="2967"/>
                  <a:pt x="15214" y="2920"/>
                  <a:pt x="15185" y="2920"/>
                </a:cubicBezTo>
                <a:close/>
                <a:moveTo>
                  <a:pt x="15500" y="2920"/>
                </a:moveTo>
                <a:cubicBezTo>
                  <a:pt x="15470" y="2920"/>
                  <a:pt x="15447" y="2967"/>
                  <a:pt x="15447" y="3024"/>
                </a:cubicBezTo>
                <a:lnTo>
                  <a:pt x="15447" y="3244"/>
                </a:lnTo>
                <a:cubicBezTo>
                  <a:pt x="15447" y="3302"/>
                  <a:pt x="15470" y="3347"/>
                  <a:pt x="15500" y="3347"/>
                </a:cubicBezTo>
                <a:cubicBezTo>
                  <a:pt x="15529" y="3347"/>
                  <a:pt x="15551" y="3302"/>
                  <a:pt x="15551" y="3244"/>
                </a:cubicBezTo>
                <a:lnTo>
                  <a:pt x="15551" y="3024"/>
                </a:lnTo>
                <a:cubicBezTo>
                  <a:pt x="15551" y="2967"/>
                  <a:pt x="15529" y="2920"/>
                  <a:pt x="15500" y="2920"/>
                </a:cubicBezTo>
                <a:close/>
                <a:moveTo>
                  <a:pt x="16349" y="2920"/>
                </a:moveTo>
                <a:cubicBezTo>
                  <a:pt x="16320" y="2920"/>
                  <a:pt x="16296" y="2967"/>
                  <a:pt x="16296" y="3024"/>
                </a:cubicBezTo>
                <a:lnTo>
                  <a:pt x="16296" y="3244"/>
                </a:lnTo>
                <a:cubicBezTo>
                  <a:pt x="16296" y="3302"/>
                  <a:pt x="16320" y="3347"/>
                  <a:pt x="16349" y="3347"/>
                </a:cubicBezTo>
                <a:cubicBezTo>
                  <a:pt x="16378" y="3347"/>
                  <a:pt x="16401" y="3302"/>
                  <a:pt x="16401" y="3244"/>
                </a:cubicBezTo>
                <a:lnTo>
                  <a:pt x="16401" y="3024"/>
                </a:lnTo>
                <a:cubicBezTo>
                  <a:pt x="16401" y="2967"/>
                  <a:pt x="16378" y="2920"/>
                  <a:pt x="16349" y="2920"/>
                </a:cubicBezTo>
                <a:close/>
                <a:moveTo>
                  <a:pt x="16663" y="2920"/>
                </a:moveTo>
                <a:cubicBezTo>
                  <a:pt x="16634" y="2920"/>
                  <a:pt x="16611" y="2967"/>
                  <a:pt x="16611" y="3024"/>
                </a:cubicBezTo>
                <a:lnTo>
                  <a:pt x="16611" y="3244"/>
                </a:lnTo>
                <a:cubicBezTo>
                  <a:pt x="16611" y="3302"/>
                  <a:pt x="16634" y="3347"/>
                  <a:pt x="16663" y="3347"/>
                </a:cubicBezTo>
                <a:cubicBezTo>
                  <a:pt x="16692" y="3347"/>
                  <a:pt x="16716" y="3302"/>
                  <a:pt x="16716" y="3244"/>
                </a:cubicBezTo>
                <a:lnTo>
                  <a:pt x="16716" y="3024"/>
                </a:lnTo>
                <a:cubicBezTo>
                  <a:pt x="16716" y="2967"/>
                  <a:pt x="16692" y="2920"/>
                  <a:pt x="16663" y="2920"/>
                </a:cubicBezTo>
                <a:close/>
                <a:moveTo>
                  <a:pt x="17512" y="2920"/>
                </a:moveTo>
                <a:cubicBezTo>
                  <a:pt x="17483" y="2920"/>
                  <a:pt x="17459" y="2967"/>
                  <a:pt x="17459" y="3024"/>
                </a:cubicBezTo>
                <a:lnTo>
                  <a:pt x="17459" y="3244"/>
                </a:lnTo>
                <a:cubicBezTo>
                  <a:pt x="17459" y="3302"/>
                  <a:pt x="17483" y="3347"/>
                  <a:pt x="17512" y="3347"/>
                </a:cubicBezTo>
                <a:cubicBezTo>
                  <a:pt x="17541" y="3347"/>
                  <a:pt x="17565" y="3302"/>
                  <a:pt x="17565" y="3244"/>
                </a:cubicBezTo>
                <a:lnTo>
                  <a:pt x="17565" y="3024"/>
                </a:lnTo>
                <a:cubicBezTo>
                  <a:pt x="17565" y="2967"/>
                  <a:pt x="17541" y="2920"/>
                  <a:pt x="17512" y="2920"/>
                </a:cubicBezTo>
                <a:close/>
                <a:moveTo>
                  <a:pt x="17827" y="2920"/>
                </a:moveTo>
                <a:cubicBezTo>
                  <a:pt x="17798" y="2920"/>
                  <a:pt x="17774" y="2967"/>
                  <a:pt x="17774" y="3024"/>
                </a:cubicBezTo>
                <a:lnTo>
                  <a:pt x="17774" y="3244"/>
                </a:lnTo>
                <a:cubicBezTo>
                  <a:pt x="17774" y="3302"/>
                  <a:pt x="17798" y="3347"/>
                  <a:pt x="17827" y="3347"/>
                </a:cubicBezTo>
                <a:cubicBezTo>
                  <a:pt x="17856" y="3347"/>
                  <a:pt x="17880" y="3302"/>
                  <a:pt x="17880" y="3244"/>
                </a:cubicBezTo>
                <a:lnTo>
                  <a:pt x="17880" y="3024"/>
                </a:lnTo>
                <a:cubicBezTo>
                  <a:pt x="17880" y="2967"/>
                  <a:pt x="17856" y="2920"/>
                  <a:pt x="17827" y="2920"/>
                </a:cubicBezTo>
                <a:close/>
                <a:moveTo>
                  <a:pt x="18677" y="2920"/>
                </a:moveTo>
                <a:cubicBezTo>
                  <a:pt x="18648" y="2920"/>
                  <a:pt x="18624" y="2967"/>
                  <a:pt x="18624" y="3024"/>
                </a:cubicBezTo>
                <a:lnTo>
                  <a:pt x="18624" y="3244"/>
                </a:lnTo>
                <a:cubicBezTo>
                  <a:pt x="18624" y="3302"/>
                  <a:pt x="18648" y="3347"/>
                  <a:pt x="18677" y="3347"/>
                </a:cubicBezTo>
                <a:cubicBezTo>
                  <a:pt x="18706" y="3347"/>
                  <a:pt x="18730" y="3302"/>
                  <a:pt x="18730" y="3244"/>
                </a:cubicBezTo>
                <a:lnTo>
                  <a:pt x="18730" y="3024"/>
                </a:lnTo>
                <a:cubicBezTo>
                  <a:pt x="18730" y="2967"/>
                  <a:pt x="18706" y="2920"/>
                  <a:pt x="18677" y="2920"/>
                </a:cubicBezTo>
                <a:close/>
                <a:moveTo>
                  <a:pt x="18991" y="2920"/>
                </a:moveTo>
                <a:cubicBezTo>
                  <a:pt x="18962" y="2920"/>
                  <a:pt x="18938" y="2967"/>
                  <a:pt x="18938" y="3024"/>
                </a:cubicBezTo>
                <a:lnTo>
                  <a:pt x="18938" y="3244"/>
                </a:lnTo>
                <a:cubicBezTo>
                  <a:pt x="18938" y="3302"/>
                  <a:pt x="18962" y="3347"/>
                  <a:pt x="18991" y="3347"/>
                </a:cubicBezTo>
                <a:cubicBezTo>
                  <a:pt x="19020" y="3347"/>
                  <a:pt x="19044" y="3302"/>
                  <a:pt x="19044" y="3244"/>
                </a:cubicBezTo>
                <a:lnTo>
                  <a:pt x="19044" y="3024"/>
                </a:lnTo>
                <a:cubicBezTo>
                  <a:pt x="19044" y="2967"/>
                  <a:pt x="19020" y="2920"/>
                  <a:pt x="18991" y="2920"/>
                </a:cubicBezTo>
                <a:close/>
                <a:moveTo>
                  <a:pt x="19841" y="2920"/>
                </a:moveTo>
                <a:cubicBezTo>
                  <a:pt x="19812" y="2920"/>
                  <a:pt x="19788" y="2967"/>
                  <a:pt x="19788" y="3024"/>
                </a:cubicBezTo>
                <a:lnTo>
                  <a:pt x="19788" y="3244"/>
                </a:lnTo>
                <a:cubicBezTo>
                  <a:pt x="19788" y="3302"/>
                  <a:pt x="19812" y="3347"/>
                  <a:pt x="19841" y="3347"/>
                </a:cubicBezTo>
                <a:cubicBezTo>
                  <a:pt x="19870" y="3347"/>
                  <a:pt x="19894" y="3302"/>
                  <a:pt x="19894" y="3244"/>
                </a:cubicBezTo>
                <a:lnTo>
                  <a:pt x="19894" y="3024"/>
                </a:lnTo>
                <a:cubicBezTo>
                  <a:pt x="19894" y="2967"/>
                  <a:pt x="19870" y="2920"/>
                  <a:pt x="19841" y="2920"/>
                </a:cubicBezTo>
                <a:close/>
                <a:moveTo>
                  <a:pt x="20155" y="2920"/>
                </a:moveTo>
                <a:cubicBezTo>
                  <a:pt x="20126" y="2920"/>
                  <a:pt x="20102" y="2967"/>
                  <a:pt x="20102" y="3024"/>
                </a:cubicBezTo>
                <a:lnTo>
                  <a:pt x="20102" y="3244"/>
                </a:lnTo>
                <a:cubicBezTo>
                  <a:pt x="20102" y="3302"/>
                  <a:pt x="20126" y="3347"/>
                  <a:pt x="20155" y="3347"/>
                </a:cubicBezTo>
                <a:cubicBezTo>
                  <a:pt x="20184" y="3347"/>
                  <a:pt x="20207" y="3302"/>
                  <a:pt x="20207" y="3244"/>
                </a:cubicBezTo>
                <a:lnTo>
                  <a:pt x="20207" y="3024"/>
                </a:lnTo>
                <a:cubicBezTo>
                  <a:pt x="20207" y="2967"/>
                  <a:pt x="20184" y="2920"/>
                  <a:pt x="20155" y="2920"/>
                </a:cubicBezTo>
                <a:close/>
                <a:moveTo>
                  <a:pt x="21004" y="2920"/>
                </a:moveTo>
                <a:cubicBezTo>
                  <a:pt x="20975" y="2920"/>
                  <a:pt x="20952" y="2967"/>
                  <a:pt x="20952" y="3024"/>
                </a:cubicBezTo>
                <a:lnTo>
                  <a:pt x="20952" y="3244"/>
                </a:lnTo>
                <a:cubicBezTo>
                  <a:pt x="20952" y="3302"/>
                  <a:pt x="20975" y="3347"/>
                  <a:pt x="21004" y="3347"/>
                </a:cubicBezTo>
                <a:cubicBezTo>
                  <a:pt x="21033" y="3347"/>
                  <a:pt x="21057" y="3302"/>
                  <a:pt x="21057" y="3244"/>
                </a:cubicBezTo>
                <a:lnTo>
                  <a:pt x="21057" y="3024"/>
                </a:lnTo>
                <a:cubicBezTo>
                  <a:pt x="21057" y="2967"/>
                  <a:pt x="21033" y="2920"/>
                  <a:pt x="21004" y="2920"/>
                </a:cubicBezTo>
                <a:close/>
                <a:moveTo>
                  <a:pt x="21319" y="2920"/>
                </a:moveTo>
                <a:cubicBezTo>
                  <a:pt x="21289" y="2920"/>
                  <a:pt x="21267" y="2967"/>
                  <a:pt x="21267" y="3024"/>
                </a:cubicBezTo>
                <a:lnTo>
                  <a:pt x="21267" y="3244"/>
                </a:lnTo>
                <a:cubicBezTo>
                  <a:pt x="21267" y="3302"/>
                  <a:pt x="21289" y="3347"/>
                  <a:pt x="21319" y="3347"/>
                </a:cubicBezTo>
                <a:cubicBezTo>
                  <a:pt x="21348" y="3347"/>
                  <a:pt x="21372" y="3302"/>
                  <a:pt x="21372" y="3244"/>
                </a:cubicBezTo>
                <a:lnTo>
                  <a:pt x="21372" y="3024"/>
                </a:lnTo>
                <a:cubicBezTo>
                  <a:pt x="21372" y="2967"/>
                  <a:pt x="21348" y="2920"/>
                  <a:pt x="21319" y="2920"/>
                </a:cubicBezTo>
                <a:close/>
                <a:moveTo>
                  <a:pt x="281" y="3650"/>
                </a:moveTo>
                <a:cubicBezTo>
                  <a:pt x="252" y="3650"/>
                  <a:pt x="228" y="3697"/>
                  <a:pt x="228" y="3754"/>
                </a:cubicBezTo>
                <a:lnTo>
                  <a:pt x="228" y="3974"/>
                </a:lnTo>
                <a:cubicBezTo>
                  <a:pt x="228" y="4032"/>
                  <a:pt x="252" y="4077"/>
                  <a:pt x="281" y="4077"/>
                </a:cubicBezTo>
                <a:cubicBezTo>
                  <a:pt x="311" y="4077"/>
                  <a:pt x="334" y="4032"/>
                  <a:pt x="334" y="3974"/>
                </a:cubicBezTo>
                <a:lnTo>
                  <a:pt x="334" y="3754"/>
                </a:lnTo>
                <a:cubicBezTo>
                  <a:pt x="334" y="3697"/>
                  <a:pt x="311" y="3650"/>
                  <a:pt x="281" y="3650"/>
                </a:cubicBezTo>
                <a:close/>
                <a:moveTo>
                  <a:pt x="596" y="3650"/>
                </a:moveTo>
                <a:cubicBezTo>
                  <a:pt x="567" y="3650"/>
                  <a:pt x="543" y="3697"/>
                  <a:pt x="543" y="3754"/>
                </a:cubicBezTo>
                <a:lnTo>
                  <a:pt x="543" y="3974"/>
                </a:lnTo>
                <a:cubicBezTo>
                  <a:pt x="543" y="4032"/>
                  <a:pt x="567" y="4077"/>
                  <a:pt x="596" y="4077"/>
                </a:cubicBezTo>
                <a:cubicBezTo>
                  <a:pt x="625" y="4077"/>
                  <a:pt x="649" y="4032"/>
                  <a:pt x="649" y="3974"/>
                </a:cubicBezTo>
                <a:lnTo>
                  <a:pt x="649" y="3754"/>
                </a:lnTo>
                <a:cubicBezTo>
                  <a:pt x="649" y="3697"/>
                  <a:pt x="625" y="3650"/>
                  <a:pt x="596" y="3650"/>
                </a:cubicBezTo>
                <a:close/>
                <a:moveTo>
                  <a:pt x="1446" y="3650"/>
                </a:moveTo>
                <a:cubicBezTo>
                  <a:pt x="1417" y="3650"/>
                  <a:pt x="1393" y="3697"/>
                  <a:pt x="1393" y="3754"/>
                </a:cubicBezTo>
                <a:lnTo>
                  <a:pt x="1393" y="3974"/>
                </a:lnTo>
                <a:cubicBezTo>
                  <a:pt x="1393" y="4032"/>
                  <a:pt x="1417" y="4077"/>
                  <a:pt x="1446" y="4077"/>
                </a:cubicBezTo>
                <a:cubicBezTo>
                  <a:pt x="1475" y="4077"/>
                  <a:pt x="1499" y="4032"/>
                  <a:pt x="1499" y="3974"/>
                </a:cubicBezTo>
                <a:lnTo>
                  <a:pt x="1499" y="3754"/>
                </a:lnTo>
                <a:cubicBezTo>
                  <a:pt x="1499" y="3697"/>
                  <a:pt x="1475" y="3650"/>
                  <a:pt x="1446" y="3650"/>
                </a:cubicBezTo>
                <a:close/>
                <a:moveTo>
                  <a:pt x="1760" y="3650"/>
                </a:moveTo>
                <a:cubicBezTo>
                  <a:pt x="1731" y="3650"/>
                  <a:pt x="1707" y="3697"/>
                  <a:pt x="1707" y="3754"/>
                </a:cubicBezTo>
                <a:lnTo>
                  <a:pt x="1707" y="3974"/>
                </a:lnTo>
                <a:cubicBezTo>
                  <a:pt x="1707" y="4032"/>
                  <a:pt x="1731" y="4077"/>
                  <a:pt x="1760" y="4077"/>
                </a:cubicBezTo>
                <a:cubicBezTo>
                  <a:pt x="1789" y="4077"/>
                  <a:pt x="1813" y="4032"/>
                  <a:pt x="1813" y="3974"/>
                </a:cubicBezTo>
                <a:lnTo>
                  <a:pt x="1813" y="3754"/>
                </a:lnTo>
                <a:cubicBezTo>
                  <a:pt x="1813" y="3697"/>
                  <a:pt x="1789" y="3650"/>
                  <a:pt x="1760" y="3650"/>
                </a:cubicBezTo>
                <a:close/>
                <a:moveTo>
                  <a:pt x="2610" y="3650"/>
                </a:moveTo>
                <a:cubicBezTo>
                  <a:pt x="2581" y="3650"/>
                  <a:pt x="2557" y="3697"/>
                  <a:pt x="2557" y="3754"/>
                </a:cubicBezTo>
                <a:lnTo>
                  <a:pt x="2557" y="3974"/>
                </a:lnTo>
                <a:cubicBezTo>
                  <a:pt x="2557" y="4032"/>
                  <a:pt x="2581" y="4077"/>
                  <a:pt x="2610" y="4077"/>
                </a:cubicBezTo>
                <a:cubicBezTo>
                  <a:pt x="2639" y="4077"/>
                  <a:pt x="2662" y="4032"/>
                  <a:pt x="2662" y="3974"/>
                </a:cubicBezTo>
                <a:lnTo>
                  <a:pt x="2662" y="3754"/>
                </a:lnTo>
                <a:cubicBezTo>
                  <a:pt x="2662" y="3697"/>
                  <a:pt x="2639" y="3650"/>
                  <a:pt x="2610" y="3650"/>
                </a:cubicBezTo>
                <a:close/>
                <a:moveTo>
                  <a:pt x="2924" y="3650"/>
                </a:moveTo>
                <a:cubicBezTo>
                  <a:pt x="2895" y="3650"/>
                  <a:pt x="2871" y="3697"/>
                  <a:pt x="2871" y="3754"/>
                </a:cubicBezTo>
                <a:lnTo>
                  <a:pt x="2871" y="3974"/>
                </a:lnTo>
                <a:cubicBezTo>
                  <a:pt x="2871" y="4032"/>
                  <a:pt x="2895" y="4077"/>
                  <a:pt x="2924" y="4077"/>
                </a:cubicBezTo>
                <a:cubicBezTo>
                  <a:pt x="2954" y="4077"/>
                  <a:pt x="2976" y="4032"/>
                  <a:pt x="2976" y="3974"/>
                </a:cubicBezTo>
                <a:lnTo>
                  <a:pt x="2976" y="3754"/>
                </a:lnTo>
                <a:cubicBezTo>
                  <a:pt x="2976" y="3697"/>
                  <a:pt x="2954" y="3650"/>
                  <a:pt x="2924" y="3650"/>
                </a:cubicBezTo>
                <a:close/>
                <a:moveTo>
                  <a:pt x="3773" y="3650"/>
                </a:moveTo>
                <a:cubicBezTo>
                  <a:pt x="3744" y="3650"/>
                  <a:pt x="3721" y="3697"/>
                  <a:pt x="3721" y="3754"/>
                </a:cubicBezTo>
                <a:lnTo>
                  <a:pt x="3721" y="3974"/>
                </a:lnTo>
                <a:cubicBezTo>
                  <a:pt x="3721" y="4032"/>
                  <a:pt x="3744" y="4077"/>
                  <a:pt x="3773" y="4077"/>
                </a:cubicBezTo>
                <a:cubicBezTo>
                  <a:pt x="3802" y="4077"/>
                  <a:pt x="3826" y="4032"/>
                  <a:pt x="3826" y="3974"/>
                </a:cubicBezTo>
                <a:lnTo>
                  <a:pt x="3826" y="3754"/>
                </a:lnTo>
                <a:cubicBezTo>
                  <a:pt x="3826" y="3697"/>
                  <a:pt x="3802" y="3650"/>
                  <a:pt x="3773" y="3650"/>
                </a:cubicBezTo>
                <a:close/>
                <a:moveTo>
                  <a:pt x="4088" y="3650"/>
                </a:moveTo>
                <a:cubicBezTo>
                  <a:pt x="4058" y="3650"/>
                  <a:pt x="4035" y="3697"/>
                  <a:pt x="4035" y="3754"/>
                </a:cubicBezTo>
                <a:lnTo>
                  <a:pt x="4035" y="3974"/>
                </a:lnTo>
                <a:cubicBezTo>
                  <a:pt x="4035" y="4032"/>
                  <a:pt x="4058" y="4077"/>
                  <a:pt x="4088" y="4077"/>
                </a:cubicBezTo>
                <a:cubicBezTo>
                  <a:pt x="4117" y="4077"/>
                  <a:pt x="4141" y="4032"/>
                  <a:pt x="4141" y="3974"/>
                </a:cubicBezTo>
                <a:lnTo>
                  <a:pt x="4141" y="3754"/>
                </a:lnTo>
                <a:cubicBezTo>
                  <a:pt x="4141" y="3697"/>
                  <a:pt x="4117" y="3650"/>
                  <a:pt x="4088" y="3650"/>
                </a:cubicBezTo>
                <a:close/>
                <a:moveTo>
                  <a:pt x="4937" y="3650"/>
                </a:moveTo>
                <a:cubicBezTo>
                  <a:pt x="4908" y="3650"/>
                  <a:pt x="4884" y="3697"/>
                  <a:pt x="4884" y="3754"/>
                </a:cubicBezTo>
                <a:lnTo>
                  <a:pt x="4884" y="3974"/>
                </a:lnTo>
                <a:cubicBezTo>
                  <a:pt x="4884" y="4032"/>
                  <a:pt x="4908" y="4077"/>
                  <a:pt x="4937" y="4077"/>
                </a:cubicBezTo>
                <a:cubicBezTo>
                  <a:pt x="4966" y="4077"/>
                  <a:pt x="4990" y="4032"/>
                  <a:pt x="4990" y="3974"/>
                </a:cubicBezTo>
                <a:lnTo>
                  <a:pt x="4990" y="3754"/>
                </a:lnTo>
                <a:cubicBezTo>
                  <a:pt x="4990" y="3697"/>
                  <a:pt x="4966" y="3650"/>
                  <a:pt x="4937" y="3650"/>
                </a:cubicBezTo>
                <a:close/>
                <a:moveTo>
                  <a:pt x="5252" y="3650"/>
                </a:moveTo>
                <a:cubicBezTo>
                  <a:pt x="5223" y="3650"/>
                  <a:pt x="5199" y="3697"/>
                  <a:pt x="5199" y="3754"/>
                </a:cubicBezTo>
                <a:lnTo>
                  <a:pt x="5199" y="3974"/>
                </a:lnTo>
                <a:cubicBezTo>
                  <a:pt x="5199" y="4032"/>
                  <a:pt x="5223" y="4077"/>
                  <a:pt x="5252" y="4077"/>
                </a:cubicBezTo>
                <a:cubicBezTo>
                  <a:pt x="5281" y="4077"/>
                  <a:pt x="5305" y="4032"/>
                  <a:pt x="5305" y="3974"/>
                </a:cubicBezTo>
                <a:lnTo>
                  <a:pt x="5305" y="3754"/>
                </a:lnTo>
                <a:cubicBezTo>
                  <a:pt x="5305" y="3697"/>
                  <a:pt x="5281" y="3650"/>
                  <a:pt x="5252" y="3650"/>
                </a:cubicBezTo>
                <a:close/>
                <a:moveTo>
                  <a:pt x="6102" y="3650"/>
                </a:moveTo>
                <a:cubicBezTo>
                  <a:pt x="6072" y="3650"/>
                  <a:pt x="6049" y="3697"/>
                  <a:pt x="6049" y="3754"/>
                </a:cubicBezTo>
                <a:lnTo>
                  <a:pt x="6049" y="3974"/>
                </a:lnTo>
                <a:cubicBezTo>
                  <a:pt x="6049" y="4032"/>
                  <a:pt x="6072" y="4077"/>
                  <a:pt x="6102" y="4077"/>
                </a:cubicBezTo>
                <a:cubicBezTo>
                  <a:pt x="6131" y="4077"/>
                  <a:pt x="6155" y="4032"/>
                  <a:pt x="6155" y="3974"/>
                </a:cubicBezTo>
                <a:lnTo>
                  <a:pt x="6155" y="3754"/>
                </a:lnTo>
                <a:cubicBezTo>
                  <a:pt x="6155" y="3697"/>
                  <a:pt x="6131" y="3650"/>
                  <a:pt x="6102" y="3650"/>
                </a:cubicBezTo>
                <a:close/>
                <a:moveTo>
                  <a:pt x="6416" y="3650"/>
                </a:moveTo>
                <a:cubicBezTo>
                  <a:pt x="6387" y="3650"/>
                  <a:pt x="6363" y="3697"/>
                  <a:pt x="6363" y="3754"/>
                </a:cubicBezTo>
                <a:lnTo>
                  <a:pt x="6363" y="3974"/>
                </a:lnTo>
                <a:cubicBezTo>
                  <a:pt x="6363" y="4032"/>
                  <a:pt x="6387" y="4077"/>
                  <a:pt x="6416" y="4077"/>
                </a:cubicBezTo>
                <a:cubicBezTo>
                  <a:pt x="6445" y="4077"/>
                  <a:pt x="6469" y="4032"/>
                  <a:pt x="6469" y="3974"/>
                </a:cubicBezTo>
                <a:lnTo>
                  <a:pt x="6469" y="3754"/>
                </a:lnTo>
                <a:cubicBezTo>
                  <a:pt x="6469" y="3697"/>
                  <a:pt x="6445" y="3650"/>
                  <a:pt x="6416" y="3650"/>
                </a:cubicBezTo>
                <a:close/>
                <a:moveTo>
                  <a:pt x="7266" y="3650"/>
                </a:moveTo>
                <a:cubicBezTo>
                  <a:pt x="7237" y="3650"/>
                  <a:pt x="7213" y="3697"/>
                  <a:pt x="7213" y="3754"/>
                </a:cubicBezTo>
                <a:lnTo>
                  <a:pt x="7213" y="3974"/>
                </a:lnTo>
                <a:cubicBezTo>
                  <a:pt x="7213" y="4032"/>
                  <a:pt x="7237" y="4077"/>
                  <a:pt x="7266" y="4077"/>
                </a:cubicBezTo>
                <a:cubicBezTo>
                  <a:pt x="7295" y="4077"/>
                  <a:pt x="7318" y="4032"/>
                  <a:pt x="7318" y="3974"/>
                </a:cubicBezTo>
                <a:lnTo>
                  <a:pt x="7318" y="3754"/>
                </a:lnTo>
                <a:cubicBezTo>
                  <a:pt x="7318" y="3697"/>
                  <a:pt x="7295" y="3650"/>
                  <a:pt x="7266" y="3650"/>
                </a:cubicBezTo>
                <a:close/>
                <a:moveTo>
                  <a:pt x="7580" y="3650"/>
                </a:moveTo>
                <a:cubicBezTo>
                  <a:pt x="7551" y="3650"/>
                  <a:pt x="7527" y="3697"/>
                  <a:pt x="7527" y="3754"/>
                </a:cubicBezTo>
                <a:lnTo>
                  <a:pt x="7527" y="3974"/>
                </a:lnTo>
                <a:cubicBezTo>
                  <a:pt x="7527" y="4032"/>
                  <a:pt x="7551" y="4077"/>
                  <a:pt x="7580" y="4077"/>
                </a:cubicBezTo>
                <a:cubicBezTo>
                  <a:pt x="7609" y="4077"/>
                  <a:pt x="7632" y="4032"/>
                  <a:pt x="7632" y="3974"/>
                </a:cubicBezTo>
                <a:lnTo>
                  <a:pt x="7632" y="3754"/>
                </a:lnTo>
                <a:cubicBezTo>
                  <a:pt x="7632" y="3697"/>
                  <a:pt x="7609" y="3650"/>
                  <a:pt x="7580" y="3650"/>
                </a:cubicBezTo>
                <a:close/>
                <a:moveTo>
                  <a:pt x="8429" y="3650"/>
                </a:moveTo>
                <a:cubicBezTo>
                  <a:pt x="8400" y="3650"/>
                  <a:pt x="8377" y="3697"/>
                  <a:pt x="8377" y="3754"/>
                </a:cubicBezTo>
                <a:lnTo>
                  <a:pt x="8377" y="3974"/>
                </a:lnTo>
                <a:cubicBezTo>
                  <a:pt x="8377" y="4032"/>
                  <a:pt x="8400" y="4077"/>
                  <a:pt x="8429" y="4077"/>
                </a:cubicBezTo>
                <a:cubicBezTo>
                  <a:pt x="8458" y="4077"/>
                  <a:pt x="8482" y="4032"/>
                  <a:pt x="8482" y="3974"/>
                </a:cubicBezTo>
                <a:lnTo>
                  <a:pt x="8482" y="3754"/>
                </a:lnTo>
                <a:cubicBezTo>
                  <a:pt x="8482" y="3697"/>
                  <a:pt x="8458" y="3650"/>
                  <a:pt x="8429" y="3650"/>
                </a:cubicBezTo>
                <a:close/>
                <a:moveTo>
                  <a:pt x="8744" y="3650"/>
                </a:moveTo>
                <a:cubicBezTo>
                  <a:pt x="8714" y="3650"/>
                  <a:pt x="8691" y="3697"/>
                  <a:pt x="8691" y="3754"/>
                </a:cubicBezTo>
                <a:lnTo>
                  <a:pt x="8691" y="3974"/>
                </a:lnTo>
                <a:cubicBezTo>
                  <a:pt x="8691" y="4032"/>
                  <a:pt x="8714" y="4077"/>
                  <a:pt x="8744" y="4077"/>
                </a:cubicBezTo>
                <a:cubicBezTo>
                  <a:pt x="8773" y="4077"/>
                  <a:pt x="8796" y="4032"/>
                  <a:pt x="8796" y="3974"/>
                </a:cubicBezTo>
                <a:lnTo>
                  <a:pt x="8796" y="3754"/>
                </a:lnTo>
                <a:cubicBezTo>
                  <a:pt x="8796" y="3697"/>
                  <a:pt x="8773" y="3650"/>
                  <a:pt x="8744" y="3650"/>
                </a:cubicBezTo>
                <a:close/>
                <a:moveTo>
                  <a:pt x="9593" y="3650"/>
                </a:moveTo>
                <a:cubicBezTo>
                  <a:pt x="9564" y="3650"/>
                  <a:pt x="9540" y="3697"/>
                  <a:pt x="9540" y="3754"/>
                </a:cubicBezTo>
                <a:lnTo>
                  <a:pt x="9540" y="3974"/>
                </a:lnTo>
                <a:cubicBezTo>
                  <a:pt x="9540" y="4032"/>
                  <a:pt x="9564" y="4077"/>
                  <a:pt x="9593" y="4077"/>
                </a:cubicBezTo>
                <a:cubicBezTo>
                  <a:pt x="9622" y="4077"/>
                  <a:pt x="9646" y="4032"/>
                  <a:pt x="9646" y="3974"/>
                </a:cubicBezTo>
                <a:lnTo>
                  <a:pt x="9646" y="3754"/>
                </a:lnTo>
                <a:cubicBezTo>
                  <a:pt x="9646" y="3697"/>
                  <a:pt x="9622" y="3650"/>
                  <a:pt x="9593" y="3650"/>
                </a:cubicBezTo>
                <a:close/>
                <a:moveTo>
                  <a:pt x="9908" y="3650"/>
                </a:moveTo>
                <a:cubicBezTo>
                  <a:pt x="9879" y="3650"/>
                  <a:pt x="9855" y="3697"/>
                  <a:pt x="9855" y="3754"/>
                </a:cubicBezTo>
                <a:lnTo>
                  <a:pt x="9855" y="3974"/>
                </a:lnTo>
                <a:cubicBezTo>
                  <a:pt x="9855" y="4032"/>
                  <a:pt x="9879" y="4077"/>
                  <a:pt x="9908" y="4077"/>
                </a:cubicBezTo>
                <a:cubicBezTo>
                  <a:pt x="9937" y="4077"/>
                  <a:pt x="9961" y="4032"/>
                  <a:pt x="9961" y="3974"/>
                </a:cubicBezTo>
                <a:lnTo>
                  <a:pt x="9961" y="3754"/>
                </a:lnTo>
                <a:cubicBezTo>
                  <a:pt x="9961" y="3697"/>
                  <a:pt x="9937" y="3650"/>
                  <a:pt x="9908" y="3650"/>
                </a:cubicBezTo>
                <a:close/>
                <a:moveTo>
                  <a:pt x="10758" y="3650"/>
                </a:moveTo>
                <a:cubicBezTo>
                  <a:pt x="10728" y="3650"/>
                  <a:pt x="10705" y="3697"/>
                  <a:pt x="10705" y="3754"/>
                </a:cubicBezTo>
                <a:lnTo>
                  <a:pt x="10705" y="3974"/>
                </a:lnTo>
                <a:cubicBezTo>
                  <a:pt x="10705" y="4032"/>
                  <a:pt x="10728" y="4077"/>
                  <a:pt x="10758" y="4077"/>
                </a:cubicBezTo>
                <a:cubicBezTo>
                  <a:pt x="10787" y="4077"/>
                  <a:pt x="10810" y="4032"/>
                  <a:pt x="10810" y="3974"/>
                </a:cubicBezTo>
                <a:lnTo>
                  <a:pt x="10810" y="3754"/>
                </a:lnTo>
                <a:cubicBezTo>
                  <a:pt x="10810" y="3697"/>
                  <a:pt x="10787" y="3650"/>
                  <a:pt x="10758" y="3650"/>
                </a:cubicBezTo>
                <a:close/>
                <a:moveTo>
                  <a:pt x="11072" y="3650"/>
                </a:moveTo>
                <a:cubicBezTo>
                  <a:pt x="11043" y="3650"/>
                  <a:pt x="11019" y="3697"/>
                  <a:pt x="11019" y="3754"/>
                </a:cubicBezTo>
                <a:lnTo>
                  <a:pt x="11019" y="3974"/>
                </a:lnTo>
                <a:cubicBezTo>
                  <a:pt x="11019" y="4032"/>
                  <a:pt x="11043" y="4077"/>
                  <a:pt x="11072" y="4077"/>
                </a:cubicBezTo>
                <a:cubicBezTo>
                  <a:pt x="11101" y="4077"/>
                  <a:pt x="11125" y="4032"/>
                  <a:pt x="11125" y="3974"/>
                </a:cubicBezTo>
                <a:lnTo>
                  <a:pt x="11125" y="3754"/>
                </a:lnTo>
                <a:cubicBezTo>
                  <a:pt x="11125" y="3697"/>
                  <a:pt x="11101" y="3650"/>
                  <a:pt x="11072" y="3650"/>
                </a:cubicBezTo>
                <a:close/>
                <a:moveTo>
                  <a:pt x="11922" y="3650"/>
                </a:moveTo>
                <a:cubicBezTo>
                  <a:pt x="11893" y="3650"/>
                  <a:pt x="11869" y="3697"/>
                  <a:pt x="11869" y="3754"/>
                </a:cubicBezTo>
                <a:lnTo>
                  <a:pt x="11869" y="3974"/>
                </a:lnTo>
                <a:cubicBezTo>
                  <a:pt x="11869" y="4032"/>
                  <a:pt x="11893" y="4077"/>
                  <a:pt x="11922" y="4077"/>
                </a:cubicBezTo>
                <a:cubicBezTo>
                  <a:pt x="11951" y="4077"/>
                  <a:pt x="11974" y="4032"/>
                  <a:pt x="11974" y="3974"/>
                </a:cubicBezTo>
                <a:lnTo>
                  <a:pt x="11974" y="3754"/>
                </a:lnTo>
                <a:cubicBezTo>
                  <a:pt x="11974" y="3697"/>
                  <a:pt x="11951" y="3650"/>
                  <a:pt x="11922" y="3650"/>
                </a:cubicBezTo>
                <a:close/>
                <a:moveTo>
                  <a:pt x="12236" y="3650"/>
                </a:moveTo>
                <a:cubicBezTo>
                  <a:pt x="12207" y="3650"/>
                  <a:pt x="12183" y="3697"/>
                  <a:pt x="12183" y="3754"/>
                </a:cubicBezTo>
                <a:lnTo>
                  <a:pt x="12183" y="3974"/>
                </a:lnTo>
                <a:cubicBezTo>
                  <a:pt x="12183" y="4032"/>
                  <a:pt x="12207" y="4077"/>
                  <a:pt x="12236" y="4077"/>
                </a:cubicBezTo>
                <a:cubicBezTo>
                  <a:pt x="12265" y="4077"/>
                  <a:pt x="12288" y="4032"/>
                  <a:pt x="12288" y="3974"/>
                </a:cubicBezTo>
                <a:lnTo>
                  <a:pt x="12288" y="3754"/>
                </a:lnTo>
                <a:cubicBezTo>
                  <a:pt x="12288" y="3697"/>
                  <a:pt x="12265" y="3650"/>
                  <a:pt x="12236" y="3650"/>
                </a:cubicBezTo>
                <a:close/>
                <a:moveTo>
                  <a:pt x="13085" y="3650"/>
                </a:moveTo>
                <a:cubicBezTo>
                  <a:pt x="13056" y="3650"/>
                  <a:pt x="13032" y="3697"/>
                  <a:pt x="13032" y="3754"/>
                </a:cubicBezTo>
                <a:lnTo>
                  <a:pt x="13032" y="3974"/>
                </a:lnTo>
                <a:cubicBezTo>
                  <a:pt x="13032" y="4032"/>
                  <a:pt x="13056" y="4077"/>
                  <a:pt x="13085" y="4077"/>
                </a:cubicBezTo>
                <a:cubicBezTo>
                  <a:pt x="13114" y="4077"/>
                  <a:pt x="13138" y="4032"/>
                  <a:pt x="13138" y="3974"/>
                </a:cubicBezTo>
                <a:lnTo>
                  <a:pt x="13138" y="3754"/>
                </a:lnTo>
                <a:cubicBezTo>
                  <a:pt x="13138" y="3697"/>
                  <a:pt x="13114" y="3650"/>
                  <a:pt x="13085" y="3650"/>
                </a:cubicBezTo>
                <a:close/>
                <a:moveTo>
                  <a:pt x="13399" y="3650"/>
                </a:moveTo>
                <a:cubicBezTo>
                  <a:pt x="13370" y="3650"/>
                  <a:pt x="13348" y="3697"/>
                  <a:pt x="13348" y="3754"/>
                </a:cubicBezTo>
                <a:lnTo>
                  <a:pt x="13348" y="3974"/>
                </a:lnTo>
                <a:cubicBezTo>
                  <a:pt x="13348" y="4032"/>
                  <a:pt x="13370" y="4077"/>
                  <a:pt x="13399" y="4077"/>
                </a:cubicBezTo>
                <a:cubicBezTo>
                  <a:pt x="13428" y="4077"/>
                  <a:pt x="13452" y="4032"/>
                  <a:pt x="13452" y="3974"/>
                </a:cubicBezTo>
                <a:lnTo>
                  <a:pt x="13452" y="3754"/>
                </a:lnTo>
                <a:cubicBezTo>
                  <a:pt x="13452" y="3697"/>
                  <a:pt x="13428" y="3650"/>
                  <a:pt x="13399" y="3650"/>
                </a:cubicBezTo>
                <a:close/>
                <a:moveTo>
                  <a:pt x="14249" y="3650"/>
                </a:moveTo>
                <a:cubicBezTo>
                  <a:pt x="14220" y="3650"/>
                  <a:pt x="14196" y="3697"/>
                  <a:pt x="14196" y="3754"/>
                </a:cubicBezTo>
                <a:lnTo>
                  <a:pt x="14196" y="3974"/>
                </a:lnTo>
                <a:cubicBezTo>
                  <a:pt x="14196" y="4032"/>
                  <a:pt x="14220" y="4077"/>
                  <a:pt x="14249" y="4077"/>
                </a:cubicBezTo>
                <a:cubicBezTo>
                  <a:pt x="14278" y="4077"/>
                  <a:pt x="14302" y="4032"/>
                  <a:pt x="14302" y="3974"/>
                </a:cubicBezTo>
                <a:lnTo>
                  <a:pt x="14302" y="3754"/>
                </a:lnTo>
                <a:cubicBezTo>
                  <a:pt x="14302" y="3697"/>
                  <a:pt x="14278" y="3650"/>
                  <a:pt x="14249" y="3650"/>
                </a:cubicBezTo>
                <a:close/>
                <a:moveTo>
                  <a:pt x="14564" y="3650"/>
                </a:moveTo>
                <a:cubicBezTo>
                  <a:pt x="14535" y="3650"/>
                  <a:pt x="14511" y="3697"/>
                  <a:pt x="14511" y="3754"/>
                </a:cubicBezTo>
                <a:lnTo>
                  <a:pt x="14511" y="3974"/>
                </a:lnTo>
                <a:cubicBezTo>
                  <a:pt x="14511" y="4032"/>
                  <a:pt x="14535" y="4077"/>
                  <a:pt x="14564" y="4077"/>
                </a:cubicBezTo>
                <a:cubicBezTo>
                  <a:pt x="14593" y="4077"/>
                  <a:pt x="14617" y="4032"/>
                  <a:pt x="14617" y="3974"/>
                </a:cubicBezTo>
                <a:lnTo>
                  <a:pt x="14617" y="3754"/>
                </a:lnTo>
                <a:cubicBezTo>
                  <a:pt x="14617" y="3697"/>
                  <a:pt x="14593" y="3650"/>
                  <a:pt x="14564" y="3650"/>
                </a:cubicBezTo>
                <a:close/>
                <a:moveTo>
                  <a:pt x="15413" y="3650"/>
                </a:moveTo>
                <a:cubicBezTo>
                  <a:pt x="15384" y="3650"/>
                  <a:pt x="15360" y="3697"/>
                  <a:pt x="15360" y="3754"/>
                </a:cubicBezTo>
                <a:lnTo>
                  <a:pt x="15360" y="3974"/>
                </a:lnTo>
                <a:cubicBezTo>
                  <a:pt x="15360" y="4032"/>
                  <a:pt x="15384" y="4077"/>
                  <a:pt x="15413" y="4077"/>
                </a:cubicBezTo>
                <a:cubicBezTo>
                  <a:pt x="15442" y="4077"/>
                  <a:pt x="15465" y="4032"/>
                  <a:pt x="15465" y="3974"/>
                </a:cubicBezTo>
                <a:lnTo>
                  <a:pt x="15465" y="3754"/>
                </a:lnTo>
                <a:cubicBezTo>
                  <a:pt x="15465" y="3697"/>
                  <a:pt x="15442" y="3650"/>
                  <a:pt x="15413" y="3650"/>
                </a:cubicBezTo>
                <a:close/>
                <a:moveTo>
                  <a:pt x="15728" y="3650"/>
                </a:moveTo>
                <a:cubicBezTo>
                  <a:pt x="15699" y="3650"/>
                  <a:pt x="15675" y="3697"/>
                  <a:pt x="15675" y="3754"/>
                </a:cubicBezTo>
                <a:lnTo>
                  <a:pt x="15675" y="3974"/>
                </a:lnTo>
                <a:cubicBezTo>
                  <a:pt x="15675" y="4032"/>
                  <a:pt x="15699" y="4077"/>
                  <a:pt x="15728" y="4077"/>
                </a:cubicBezTo>
                <a:cubicBezTo>
                  <a:pt x="15757" y="4077"/>
                  <a:pt x="15781" y="4032"/>
                  <a:pt x="15781" y="3974"/>
                </a:cubicBezTo>
                <a:lnTo>
                  <a:pt x="15781" y="3754"/>
                </a:lnTo>
                <a:cubicBezTo>
                  <a:pt x="15781" y="3697"/>
                  <a:pt x="15757" y="3650"/>
                  <a:pt x="15728" y="3650"/>
                </a:cubicBezTo>
                <a:close/>
                <a:moveTo>
                  <a:pt x="16578" y="3650"/>
                </a:moveTo>
                <a:cubicBezTo>
                  <a:pt x="16549" y="3650"/>
                  <a:pt x="16525" y="3697"/>
                  <a:pt x="16525" y="3754"/>
                </a:cubicBezTo>
                <a:lnTo>
                  <a:pt x="16525" y="3974"/>
                </a:lnTo>
                <a:cubicBezTo>
                  <a:pt x="16525" y="4032"/>
                  <a:pt x="16549" y="4077"/>
                  <a:pt x="16578" y="4077"/>
                </a:cubicBezTo>
                <a:cubicBezTo>
                  <a:pt x="16607" y="4077"/>
                  <a:pt x="16630" y="4032"/>
                  <a:pt x="16630" y="3974"/>
                </a:cubicBezTo>
                <a:lnTo>
                  <a:pt x="16630" y="3754"/>
                </a:lnTo>
                <a:cubicBezTo>
                  <a:pt x="16630" y="3697"/>
                  <a:pt x="16607" y="3650"/>
                  <a:pt x="16578" y="3650"/>
                </a:cubicBezTo>
                <a:close/>
                <a:moveTo>
                  <a:pt x="16892" y="3650"/>
                </a:moveTo>
                <a:cubicBezTo>
                  <a:pt x="16863" y="3650"/>
                  <a:pt x="16839" y="3697"/>
                  <a:pt x="16839" y="3754"/>
                </a:cubicBezTo>
                <a:lnTo>
                  <a:pt x="16839" y="3974"/>
                </a:lnTo>
                <a:cubicBezTo>
                  <a:pt x="16839" y="4032"/>
                  <a:pt x="16863" y="4077"/>
                  <a:pt x="16892" y="4077"/>
                </a:cubicBezTo>
                <a:cubicBezTo>
                  <a:pt x="16921" y="4077"/>
                  <a:pt x="16944" y="4032"/>
                  <a:pt x="16944" y="3974"/>
                </a:cubicBezTo>
                <a:lnTo>
                  <a:pt x="16944" y="3754"/>
                </a:lnTo>
                <a:cubicBezTo>
                  <a:pt x="16944" y="3697"/>
                  <a:pt x="16921" y="3650"/>
                  <a:pt x="16892" y="3650"/>
                </a:cubicBezTo>
                <a:close/>
                <a:moveTo>
                  <a:pt x="17741" y="3650"/>
                </a:moveTo>
                <a:cubicBezTo>
                  <a:pt x="17712" y="3650"/>
                  <a:pt x="17689" y="3697"/>
                  <a:pt x="17689" y="3754"/>
                </a:cubicBezTo>
                <a:lnTo>
                  <a:pt x="17689" y="3974"/>
                </a:lnTo>
                <a:cubicBezTo>
                  <a:pt x="17689" y="4032"/>
                  <a:pt x="17712" y="4077"/>
                  <a:pt x="17741" y="4077"/>
                </a:cubicBezTo>
                <a:cubicBezTo>
                  <a:pt x="17770" y="4077"/>
                  <a:pt x="17794" y="4032"/>
                  <a:pt x="17794" y="3974"/>
                </a:cubicBezTo>
                <a:lnTo>
                  <a:pt x="17794" y="3754"/>
                </a:lnTo>
                <a:cubicBezTo>
                  <a:pt x="17794" y="3697"/>
                  <a:pt x="17770" y="3650"/>
                  <a:pt x="17741" y="3650"/>
                </a:cubicBezTo>
                <a:close/>
                <a:moveTo>
                  <a:pt x="18055" y="3650"/>
                </a:moveTo>
                <a:cubicBezTo>
                  <a:pt x="18026" y="3650"/>
                  <a:pt x="18002" y="3697"/>
                  <a:pt x="18002" y="3754"/>
                </a:cubicBezTo>
                <a:lnTo>
                  <a:pt x="18002" y="3974"/>
                </a:lnTo>
                <a:cubicBezTo>
                  <a:pt x="18002" y="4032"/>
                  <a:pt x="18026" y="4077"/>
                  <a:pt x="18055" y="4077"/>
                </a:cubicBezTo>
                <a:cubicBezTo>
                  <a:pt x="18085" y="4077"/>
                  <a:pt x="18108" y="4032"/>
                  <a:pt x="18108" y="3974"/>
                </a:cubicBezTo>
                <a:lnTo>
                  <a:pt x="18108" y="3754"/>
                </a:lnTo>
                <a:cubicBezTo>
                  <a:pt x="18108" y="3697"/>
                  <a:pt x="18085" y="3650"/>
                  <a:pt x="18055" y="3650"/>
                </a:cubicBezTo>
                <a:close/>
                <a:moveTo>
                  <a:pt x="18905" y="3650"/>
                </a:moveTo>
                <a:cubicBezTo>
                  <a:pt x="18876" y="3650"/>
                  <a:pt x="18852" y="3697"/>
                  <a:pt x="18852" y="3754"/>
                </a:cubicBezTo>
                <a:lnTo>
                  <a:pt x="18852" y="3974"/>
                </a:lnTo>
                <a:cubicBezTo>
                  <a:pt x="18852" y="4032"/>
                  <a:pt x="18876" y="4077"/>
                  <a:pt x="18905" y="4077"/>
                </a:cubicBezTo>
                <a:cubicBezTo>
                  <a:pt x="18934" y="4077"/>
                  <a:pt x="18958" y="4032"/>
                  <a:pt x="18958" y="3974"/>
                </a:cubicBezTo>
                <a:lnTo>
                  <a:pt x="18958" y="3754"/>
                </a:lnTo>
                <a:cubicBezTo>
                  <a:pt x="18958" y="3697"/>
                  <a:pt x="18934" y="3650"/>
                  <a:pt x="18905" y="3650"/>
                </a:cubicBezTo>
                <a:close/>
                <a:moveTo>
                  <a:pt x="19220" y="3650"/>
                </a:moveTo>
                <a:cubicBezTo>
                  <a:pt x="19191" y="3650"/>
                  <a:pt x="19167" y="3697"/>
                  <a:pt x="19167" y="3754"/>
                </a:cubicBezTo>
                <a:lnTo>
                  <a:pt x="19167" y="3974"/>
                </a:lnTo>
                <a:cubicBezTo>
                  <a:pt x="19167" y="4032"/>
                  <a:pt x="19191" y="4077"/>
                  <a:pt x="19220" y="4077"/>
                </a:cubicBezTo>
                <a:cubicBezTo>
                  <a:pt x="19249" y="4077"/>
                  <a:pt x="19273" y="4032"/>
                  <a:pt x="19273" y="3974"/>
                </a:cubicBezTo>
                <a:lnTo>
                  <a:pt x="19273" y="3754"/>
                </a:lnTo>
                <a:cubicBezTo>
                  <a:pt x="19273" y="3697"/>
                  <a:pt x="19249" y="3650"/>
                  <a:pt x="19220" y="3650"/>
                </a:cubicBezTo>
                <a:close/>
                <a:moveTo>
                  <a:pt x="20069" y="3650"/>
                </a:moveTo>
                <a:cubicBezTo>
                  <a:pt x="20040" y="3650"/>
                  <a:pt x="20016" y="3697"/>
                  <a:pt x="20016" y="3754"/>
                </a:cubicBezTo>
                <a:lnTo>
                  <a:pt x="20016" y="3974"/>
                </a:lnTo>
                <a:cubicBezTo>
                  <a:pt x="20016" y="4032"/>
                  <a:pt x="20040" y="4077"/>
                  <a:pt x="20069" y="4077"/>
                </a:cubicBezTo>
                <a:cubicBezTo>
                  <a:pt x="20099" y="4077"/>
                  <a:pt x="20122" y="4032"/>
                  <a:pt x="20122" y="3974"/>
                </a:cubicBezTo>
                <a:lnTo>
                  <a:pt x="20122" y="3754"/>
                </a:lnTo>
                <a:cubicBezTo>
                  <a:pt x="20122" y="3697"/>
                  <a:pt x="20099" y="3650"/>
                  <a:pt x="20069" y="3650"/>
                </a:cubicBezTo>
                <a:close/>
                <a:moveTo>
                  <a:pt x="20384" y="3650"/>
                </a:moveTo>
                <a:cubicBezTo>
                  <a:pt x="20355" y="3650"/>
                  <a:pt x="20331" y="3697"/>
                  <a:pt x="20331" y="3754"/>
                </a:cubicBezTo>
                <a:lnTo>
                  <a:pt x="20331" y="3974"/>
                </a:lnTo>
                <a:cubicBezTo>
                  <a:pt x="20331" y="4032"/>
                  <a:pt x="20355" y="4077"/>
                  <a:pt x="20384" y="4077"/>
                </a:cubicBezTo>
                <a:cubicBezTo>
                  <a:pt x="20413" y="4077"/>
                  <a:pt x="20436" y="4032"/>
                  <a:pt x="20436" y="3974"/>
                </a:cubicBezTo>
                <a:lnTo>
                  <a:pt x="20436" y="3754"/>
                </a:lnTo>
                <a:cubicBezTo>
                  <a:pt x="20436" y="3697"/>
                  <a:pt x="20413" y="3650"/>
                  <a:pt x="20384" y="3650"/>
                </a:cubicBezTo>
                <a:close/>
                <a:moveTo>
                  <a:pt x="21234" y="3650"/>
                </a:moveTo>
                <a:cubicBezTo>
                  <a:pt x="21204" y="3650"/>
                  <a:pt x="21181" y="3697"/>
                  <a:pt x="21181" y="3754"/>
                </a:cubicBezTo>
                <a:lnTo>
                  <a:pt x="21181" y="3974"/>
                </a:lnTo>
                <a:cubicBezTo>
                  <a:pt x="21181" y="4032"/>
                  <a:pt x="21204" y="4077"/>
                  <a:pt x="21234" y="4077"/>
                </a:cubicBezTo>
                <a:cubicBezTo>
                  <a:pt x="21263" y="4077"/>
                  <a:pt x="21285" y="4032"/>
                  <a:pt x="21285" y="3974"/>
                </a:cubicBezTo>
                <a:lnTo>
                  <a:pt x="21285" y="3754"/>
                </a:lnTo>
                <a:cubicBezTo>
                  <a:pt x="21285" y="3697"/>
                  <a:pt x="21263" y="3650"/>
                  <a:pt x="21234" y="3650"/>
                </a:cubicBezTo>
                <a:close/>
                <a:moveTo>
                  <a:pt x="21547" y="3650"/>
                </a:moveTo>
                <a:cubicBezTo>
                  <a:pt x="21518" y="3650"/>
                  <a:pt x="21495" y="3697"/>
                  <a:pt x="21495" y="3754"/>
                </a:cubicBezTo>
                <a:lnTo>
                  <a:pt x="21495" y="3974"/>
                </a:lnTo>
                <a:cubicBezTo>
                  <a:pt x="21495" y="4032"/>
                  <a:pt x="21518" y="4077"/>
                  <a:pt x="21547" y="4077"/>
                </a:cubicBezTo>
                <a:cubicBezTo>
                  <a:pt x="21576" y="4077"/>
                  <a:pt x="21600" y="4032"/>
                  <a:pt x="21600" y="3974"/>
                </a:cubicBezTo>
                <a:lnTo>
                  <a:pt x="21600" y="3754"/>
                </a:lnTo>
                <a:cubicBezTo>
                  <a:pt x="21600" y="3697"/>
                  <a:pt x="21576" y="3650"/>
                  <a:pt x="21547" y="3650"/>
                </a:cubicBezTo>
                <a:close/>
                <a:moveTo>
                  <a:pt x="53" y="4380"/>
                </a:moveTo>
                <a:cubicBezTo>
                  <a:pt x="24" y="4380"/>
                  <a:pt x="0" y="4427"/>
                  <a:pt x="0" y="4484"/>
                </a:cubicBezTo>
                <a:lnTo>
                  <a:pt x="0" y="4704"/>
                </a:lnTo>
                <a:cubicBezTo>
                  <a:pt x="0" y="4762"/>
                  <a:pt x="24" y="4809"/>
                  <a:pt x="53" y="4809"/>
                </a:cubicBezTo>
                <a:cubicBezTo>
                  <a:pt x="82" y="4809"/>
                  <a:pt x="106" y="4762"/>
                  <a:pt x="106" y="4704"/>
                </a:cubicBezTo>
                <a:lnTo>
                  <a:pt x="106" y="4484"/>
                </a:lnTo>
                <a:cubicBezTo>
                  <a:pt x="106" y="4427"/>
                  <a:pt x="82" y="4380"/>
                  <a:pt x="53" y="4380"/>
                </a:cubicBezTo>
                <a:close/>
                <a:moveTo>
                  <a:pt x="367" y="4380"/>
                </a:moveTo>
                <a:cubicBezTo>
                  <a:pt x="338" y="4380"/>
                  <a:pt x="315" y="4427"/>
                  <a:pt x="315" y="4484"/>
                </a:cubicBezTo>
                <a:lnTo>
                  <a:pt x="315" y="4704"/>
                </a:lnTo>
                <a:cubicBezTo>
                  <a:pt x="315" y="4762"/>
                  <a:pt x="338" y="4809"/>
                  <a:pt x="367" y="4809"/>
                </a:cubicBezTo>
                <a:cubicBezTo>
                  <a:pt x="397" y="4809"/>
                  <a:pt x="420" y="4762"/>
                  <a:pt x="420" y="4704"/>
                </a:cubicBezTo>
                <a:lnTo>
                  <a:pt x="420" y="4484"/>
                </a:lnTo>
                <a:cubicBezTo>
                  <a:pt x="420" y="4427"/>
                  <a:pt x="397" y="4380"/>
                  <a:pt x="367" y="4380"/>
                </a:cubicBezTo>
                <a:close/>
                <a:moveTo>
                  <a:pt x="1217" y="4380"/>
                </a:moveTo>
                <a:cubicBezTo>
                  <a:pt x="1188" y="4380"/>
                  <a:pt x="1164" y="4427"/>
                  <a:pt x="1164" y="4484"/>
                </a:cubicBezTo>
                <a:lnTo>
                  <a:pt x="1164" y="4704"/>
                </a:lnTo>
                <a:cubicBezTo>
                  <a:pt x="1164" y="4762"/>
                  <a:pt x="1188" y="4809"/>
                  <a:pt x="1217" y="4809"/>
                </a:cubicBezTo>
                <a:cubicBezTo>
                  <a:pt x="1246" y="4809"/>
                  <a:pt x="1270" y="4762"/>
                  <a:pt x="1270" y="4704"/>
                </a:cubicBezTo>
                <a:lnTo>
                  <a:pt x="1270" y="4484"/>
                </a:lnTo>
                <a:cubicBezTo>
                  <a:pt x="1270" y="4427"/>
                  <a:pt x="1246" y="4380"/>
                  <a:pt x="1217" y="4380"/>
                </a:cubicBezTo>
                <a:close/>
                <a:moveTo>
                  <a:pt x="1532" y="4380"/>
                </a:moveTo>
                <a:cubicBezTo>
                  <a:pt x="1503" y="4380"/>
                  <a:pt x="1479" y="4427"/>
                  <a:pt x="1479" y="4484"/>
                </a:cubicBezTo>
                <a:lnTo>
                  <a:pt x="1479" y="4704"/>
                </a:lnTo>
                <a:cubicBezTo>
                  <a:pt x="1479" y="4762"/>
                  <a:pt x="1503" y="4809"/>
                  <a:pt x="1532" y="4809"/>
                </a:cubicBezTo>
                <a:cubicBezTo>
                  <a:pt x="1561" y="4809"/>
                  <a:pt x="1584" y="4762"/>
                  <a:pt x="1584" y="4704"/>
                </a:cubicBezTo>
                <a:lnTo>
                  <a:pt x="1584" y="4484"/>
                </a:lnTo>
                <a:cubicBezTo>
                  <a:pt x="1584" y="4427"/>
                  <a:pt x="1561" y="4380"/>
                  <a:pt x="1532" y="4380"/>
                </a:cubicBezTo>
                <a:close/>
                <a:moveTo>
                  <a:pt x="2380" y="4380"/>
                </a:moveTo>
                <a:cubicBezTo>
                  <a:pt x="2351" y="4380"/>
                  <a:pt x="2329" y="4427"/>
                  <a:pt x="2329" y="4484"/>
                </a:cubicBezTo>
                <a:lnTo>
                  <a:pt x="2329" y="4704"/>
                </a:lnTo>
                <a:cubicBezTo>
                  <a:pt x="2329" y="4762"/>
                  <a:pt x="2351" y="4809"/>
                  <a:pt x="2380" y="4809"/>
                </a:cubicBezTo>
                <a:cubicBezTo>
                  <a:pt x="2409" y="4809"/>
                  <a:pt x="2433" y="4762"/>
                  <a:pt x="2433" y="4704"/>
                </a:cubicBezTo>
                <a:lnTo>
                  <a:pt x="2433" y="4484"/>
                </a:lnTo>
                <a:cubicBezTo>
                  <a:pt x="2433" y="4427"/>
                  <a:pt x="2409" y="4380"/>
                  <a:pt x="2380" y="4380"/>
                </a:cubicBezTo>
                <a:close/>
                <a:moveTo>
                  <a:pt x="2695" y="4380"/>
                </a:moveTo>
                <a:cubicBezTo>
                  <a:pt x="2666" y="4380"/>
                  <a:pt x="2643" y="4427"/>
                  <a:pt x="2643" y="4484"/>
                </a:cubicBezTo>
                <a:lnTo>
                  <a:pt x="2643" y="4704"/>
                </a:lnTo>
                <a:cubicBezTo>
                  <a:pt x="2643" y="4762"/>
                  <a:pt x="2666" y="4809"/>
                  <a:pt x="2695" y="4809"/>
                </a:cubicBezTo>
                <a:cubicBezTo>
                  <a:pt x="2724" y="4809"/>
                  <a:pt x="2748" y="4762"/>
                  <a:pt x="2748" y="4704"/>
                </a:cubicBezTo>
                <a:lnTo>
                  <a:pt x="2748" y="4484"/>
                </a:lnTo>
                <a:cubicBezTo>
                  <a:pt x="2748" y="4427"/>
                  <a:pt x="2724" y="4380"/>
                  <a:pt x="2695" y="4380"/>
                </a:cubicBezTo>
                <a:close/>
                <a:moveTo>
                  <a:pt x="3545" y="4380"/>
                </a:moveTo>
                <a:cubicBezTo>
                  <a:pt x="3516" y="4380"/>
                  <a:pt x="3492" y="4427"/>
                  <a:pt x="3492" y="4484"/>
                </a:cubicBezTo>
                <a:lnTo>
                  <a:pt x="3492" y="4704"/>
                </a:lnTo>
                <a:cubicBezTo>
                  <a:pt x="3492" y="4762"/>
                  <a:pt x="3516" y="4809"/>
                  <a:pt x="3545" y="4809"/>
                </a:cubicBezTo>
                <a:cubicBezTo>
                  <a:pt x="3574" y="4809"/>
                  <a:pt x="3598" y="4762"/>
                  <a:pt x="3598" y="4704"/>
                </a:cubicBezTo>
                <a:lnTo>
                  <a:pt x="3598" y="4484"/>
                </a:lnTo>
                <a:cubicBezTo>
                  <a:pt x="3598" y="4427"/>
                  <a:pt x="3574" y="4380"/>
                  <a:pt x="3545" y="4380"/>
                </a:cubicBezTo>
                <a:close/>
                <a:moveTo>
                  <a:pt x="3859" y="4380"/>
                </a:moveTo>
                <a:cubicBezTo>
                  <a:pt x="3830" y="4380"/>
                  <a:pt x="3806" y="4427"/>
                  <a:pt x="3806" y="4484"/>
                </a:cubicBezTo>
                <a:lnTo>
                  <a:pt x="3806" y="4704"/>
                </a:lnTo>
                <a:cubicBezTo>
                  <a:pt x="3806" y="4762"/>
                  <a:pt x="3830" y="4809"/>
                  <a:pt x="3859" y="4809"/>
                </a:cubicBezTo>
                <a:cubicBezTo>
                  <a:pt x="3888" y="4809"/>
                  <a:pt x="3912" y="4762"/>
                  <a:pt x="3912" y="4704"/>
                </a:cubicBezTo>
                <a:lnTo>
                  <a:pt x="3912" y="4484"/>
                </a:lnTo>
                <a:cubicBezTo>
                  <a:pt x="3912" y="4427"/>
                  <a:pt x="3888" y="4380"/>
                  <a:pt x="3859" y="4380"/>
                </a:cubicBezTo>
                <a:close/>
                <a:moveTo>
                  <a:pt x="4709" y="4380"/>
                </a:moveTo>
                <a:cubicBezTo>
                  <a:pt x="4680" y="4380"/>
                  <a:pt x="4656" y="4427"/>
                  <a:pt x="4656" y="4484"/>
                </a:cubicBezTo>
                <a:lnTo>
                  <a:pt x="4656" y="4704"/>
                </a:lnTo>
                <a:cubicBezTo>
                  <a:pt x="4656" y="4762"/>
                  <a:pt x="4680" y="4809"/>
                  <a:pt x="4709" y="4809"/>
                </a:cubicBezTo>
                <a:cubicBezTo>
                  <a:pt x="4738" y="4809"/>
                  <a:pt x="4762" y="4762"/>
                  <a:pt x="4762" y="4704"/>
                </a:cubicBezTo>
                <a:lnTo>
                  <a:pt x="4762" y="4484"/>
                </a:lnTo>
                <a:cubicBezTo>
                  <a:pt x="4762" y="4427"/>
                  <a:pt x="4738" y="4380"/>
                  <a:pt x="4709" y="4380"/>
                </a:cubicBezTo>
                <a:close/>
                <a:moveTo>
                  <a:pt x="5023" y="4380"/>
                </a:moveTo>
                <a:cubicBezTo>
                  <a:pt x="4994" y="4380"/>
                  <a:pt x="4970" y="4427"/>
                  <a:pt x="4970" y="4484"/>
                </a:cubicBezTo>
                <a:lnTo>
                  <a:pt x="4970" y="4704"/>
                </a:lnTo>
                <a:cubicBezTo>
                  <a:pt x="4970" y="4762"/>
                  <a:pt x="4994" y="4809"/>
                  <a:pt x="5023" y="4809"/>
                </a:cubicBezTo>
                <a:cubicBezTo>
                  <a:pt x="5053" y="4809"/>
                  <a:pt x="5076" y="4762"/>
                  <a:pt x="5076" y="4704"/>
                </a:cubicBezTo>
                <a:lnTo>
                  <a:pt x="5076" y="4484"/>
                </a:lnTo>
                <a:cubicBezTo>
                  <a:pt x="5076" y="4427"/>
                  <a:pt x="5053" y="4380"/>
                  <a:pt x="5023" y="4380"/>
                </a:cubicBezTo>
                <a:close/>
                <a:moveTo>
                  <a:pt x="5873" y="4380"/>
                </a:moveTo>
                <a:cubicBezTo>
                  <a:pt x="5844" y="4380"/>
                  <a:pt x="5820" y="4427"/>
                  <a:pt x="5820" y="4484"/>
                </a:cubicBezTo>
                <a:lnTo>
                  <a:pt x="5820" y="4704"/>
                </a:lnTo>
                <a:cubicBezTo>
                  <a:pt x="5820" y="4762"/>
                  <a:pt x="5844" y="4809"/>
                  <a:pt x="5873" y="4809"/>
                </a:cubicBezTo>
                <a:cubicBezTo>
                  <a:pt x="5902" y="4809"/>
                  <a:pt x="5926" y="4762"/>
                  <a:pt x="5926" y="4704"/>
                </a:cubicBezTo>
                <a:lnTo>
                  <a:pt x="5926" y="4484"/>
                </a:lnTo>
                <a:cubicBezTo>
                  <a:pt x="5926" y="4427"/>
                  <a:pt x="5902" y="4380"/>
                  <a:pt x="5873" y="4380"/>
                </a:cubicBezTo>
                <a:close/>
                <a:moveTo>
                  <a:pt x="6188" y="4380"/>
                </a:moveTo>
                <a:cubicBezTo>
                  <a:pt x="6159" y="4380"/>
                  <a:pt x="6135" y="4427"/>
                  <a:pt x="6135" y="4484"/>
                </a:cubicBezTo>
                <a:lnTo>
                  <a:pt x="6135" y="4704"/>
                </a:lnTo>
                <a:cubicBezTo>
                  <a:pt x="6135" y="4762"/>
                  <a:pt x="6159" y="4809"/>
                  <a:pt x="6188" y="4809"/>
                </a:cubicBezTo>
                <a:cubicBezTo>
                  <a:pt x="6217" y="4809"/>
                  <a:pt x="6240" y="4762"/>
                  <a:pt x="6240" y="4704"/>
                </a:cubicBezTo>
                <a:lnTo>
                  <a:pt x="6240" y="4484"/>
                </a:lnTo>
                <a:cubicBezTo>
                  <a:pt x="6240" y="4427"/>
                  <a:pt x="6217" y="4380"/>
                  <a:pt x="6188" y="4380"/>
                </a:cubicBezTo>
                <a:close/>
                <a:moveTo>
                  <a:pt x="7036" y="4380"/>
                </a:moveTo>
                <a:cubicBezTo>
                  <a:pt x="7007" y="4380"/>
                  <a:pt x="6984" y="4427"/>
                  <a:pt x="6984" y="4484"/>
                </a:cubicBezTo>
                <a:lnTo>
                  <a:pt x="6984" y="4704"/>
                </a:lnTo>
                <a:cubicBezTo>
                  <a:pt x="6984" y="4762"/>
                  <a:pt x="7007" y="4809"/>
                  <a:pt x="7036" y="4809"/>
                </a:cubicBezTo>
                <a:cubicBezTo>
                  <a:pt x="7065" y="4809"/>
                  <a:pt x="7089" y="4762"/>
                  <a:pt x="7089" y="4704"/>
                </a:cubicBezTo>
                <a:lnTo>
                  <a:pt x="7089" y="4484"/>
                </a:lnTo>
                <a:cubicBezTo>
                  <a:pt x="7089" y="4427"/>
                  <a:pt x="7065" y="4380"/>
                  <a:pt x="7036" y="4380"/>
                </a:cubicBezTo>
                <a:close/>
                <a:moveTo>
                  <a:pt x="7351" y="4380"/>
                </a:moveTo>
                <a:cubicBezTo>
                  <a:pt x="7322" y="4380"/>
                  <a:pt x="7299" y="4427"/>
                  <a:pt x="7299" y="4484"/>
                </a:cubicBezTo>
                <a:lnTo>
                  <a:pt x="7299" y="4704"/>
                </a:lnTo>
                <a:cubicBezTo>
                  <a:pt x="7299" y="4762"/>
                  <a:pt x="7322" y="4809"/>
                  <a:pt x="7351" y="4809"/>
                </a:cubicBezTo>
                <a:cubicBezTo>
                  <a:pt x="7380" y="4809"/>
                  <a:pt x="7404" y="4762"/>
                  <a:pt x="7404" y="4704"/>
                </a:cubicBezTo>
                <a:lnTo>
                  <a:pt x="7404" y="4484"/>
                </a:lnTo>
                <a:cubicBezTo>
                  <a:pt x="7404" y="4427"/>
                  <a:pt x="7380" y="4380"/>
                  <a:pt x="7351" y="4380"/>
                </a:cubicBezTo>
                <a:close/>
                <a:moveTo>
                  <a:pt x="8201" y="4380"/>
                </a:moveTo>
                <a:cubicBezTo>
                  <a:pt x="8171" y="4380"/>
                  <a:pt x="8148" y="4427"/>
                  <a:pt x="8148" y="4484"/>
                </a:cubicBezTo>
                <a:lnTo>
                  <a:pt x="8148" y="4704"/>
                </a:lnTo>
                <a:cubicBezTo>
                  <a:pt x="8148" y="4762"/>
                  <a:pt x="8171" y="4809"/>
                  <a:pt x="8201" y="4809"/>
                </a:cubicBezTo>
                <a:cubicBezTo>
                  <a:pt x="8230" y="4809"/>
                  <a:pt x="8254" y="4762"/>
                  <a:pt x="8254" y="4704"/>
                </a:cubicBezTo>
                <a:lnTo>
                  <a:pt x="8254" y="4484"/>
                </a:lnTo>
                <a:cubicBezTo>
                  <a:pt x="8254" y="4427"/>
                  <a:pt x="8230" y="4380"/>
                  <a:pt x="8201" y="4380"/>
                </a:cubicBezTo>
                <a:close/>
                <a:moveTo>
                  <a:pt x="8515" y="4380"/>
                </a:moveTo>
                <a:cubicBezTo>
                  <a:pt x="8486" y="4380"/>
                  <a:pt x="8462" y="4427"/>
                  <a:pt x="8462" y="4484"/>
                </a:cubicBezTo>
                <a:lnTo>
                  <a:pt x="8462" y="4704"/>
                </a:lnTo>
                <a:cubicBezTo>
                  <a:pt x="8462" y="4762"/>
                  <a:pt x="8486" y="4809"/>
                  <a:pt x="8515" y="4809"/>
                </a:cubicBezTo>
                <a:cubicBezTo>
                  <a:pt x="8544" y="4809"/>
                  <a:pt x="8568" y="4762"/>
                  <a:pt x="8568" y="4704"/>
                </a:cubicBezTo>
                <a:lnTo>
                  <a:pt x="8568" y="4484"/>
                </a:lnTo>
                <a:cubicBezTo>
                  <a:pt x="8568" y="4427"/>
                  <a:pt x="8544" y="4380"/>
                  <a:pt x="8515" y="4380"/>
                </a:cubicBezTo>
                <a:close/>
                <a:moveTo>
                  <a:pt x="9365" y="4380"/>
                </a:moveTo>
                <a:cubicBezTo>
                  <a:pt x="9336" y="4380"/>
                  <a:pt x="9312" y="4427"/>
                  <a:pt x="9312" y="4484"/>
                </a:cubicBezTo>
                <a:lnTo>
                  <a:pt x="9312" y="4704"/>
                </a:lnTo>
                <a:cubicBezTo>
                  <a:pt x="9312" y="4762"/>
                  <a:pt x="9336" y="4809"/>
                  <a:pt x="9365" y="4809"/>
                </a:cubicBezTo>
                <a:cubicBezTo>
                  <a:pt x="9394" y="4809"/>
                  <a:pt x="9418" y="4762"/>
                  <a:pt x="9418" y="4704"/>
                </a:cubicBezTo>
                <a:lnTo>
                  <a:pt x="9418" y="4484"/>
                </a:lnTo>
                <a:cubicBezTo>
                  <a:pt x="9418" y="4427"/>
                  <a:pt x="9394" y="4380"/>
                  <a:pt x="9365" y="4380"/>
                </a:cubicBezTo>
                <a:close/>
                <a:moveTo>
                  <a:pt x="9679" y="4380"/>
                </a:moveTo>
                <a:cubicBezTo>
                  <a:pt x="9650" y="4380"/>
                  <a:pt x="9626" y="4427"/>
                  <a:pt x="9626" y="4484"/>
                </a:cubicBezTo>
                <a:lnTo>
                  <a:pt x="9626" y="4704"/>
                </a:lnTo>
                <a:cubicBezTo>
                  <a:pt x="9626" y="4762"/>
                  <a:pt x="9650" y="4809"/>
                  <a:pt x="9679" y="4809"/>
                </a:cubicBezTo>
                <a:cubicBezTo>
                  <a:pt x="9708" y="4809"/>
                  <a:pt x="9732" y="4762"/>
                  <a:pt x="9732" y="4704"/>
                </a:cubicBezTo>
                <a:lnTo>
                  <a:pt x="9732" y="4484"/>
                </a:lnTo>
                <a:cubicBezTo>
                  <a:pt x="9732" y="4427"/>
                  <a:pt x="9708" y="4380"/>
                  <a:pt x="9679" y="4380"/>
                </a:cubicBezTo>
                <a:close/>
                <a:moveTo>
                  <a:pt x="10529" y="4380"/>
                </a:moveTo>
                <a:cubicBezTo>
                  <a:pt x="10500" y="4380"/>
                  <a:pt x="10476" y="4427"/>
                  <a:pt x="10476" y="4484"/>
                </a:cubicBezTo>
                <a:lnTo>
                  <a:pt x="10476" y="4704"/>
                </a:lnTo>
                <a:cubicBezTo>
                  <a:pt x="10476" y="4762"/>
                  <a:pt x="10500" y="4809"/>
                  <a:pt x="10529" y="4809"/>
                </a:cubicBezTo>
                <a:cubicBezTo>
                  <a:pt x="10558" y="4809"/>
                  <a:pt x="10582" y="4762"/>
                  <a:pt x="10582" y="4704"/>
                </a:cubicBezTo>
                <a:lnTo>
                  <a:pt x="10582" y="4484"/>
                </a:lnTo>
                <a:cubicBezTo>
                  <a:pt x="10582" y="4427"/>
                  <a:pt x="10558" y="4380"/>
                  <a:pt x="10529" y="4380"/>
                </a:cubicBezTo>
                <a:close/>
                <a:moveTo>
                  <a:pt x="10844" y="4380"/>
                </a:moveTo>
                <a:cubicBezTo>
                  <a:pt x="10814" y="4380"/>
                  <a:pt x="10791" y="4427"/>
                  <a:pt x="10791" y="4484"/>
                </a:cubicBezTo>
                <a:lnTo>
                  <a:pt x="10791" y="4704"/>
                </a:lnTo>
                <a:cubicBezTo>
                  <a:pt x="10791" y="4762"/>
                  <a:pt x="10814" y="4809"/>
                  <a:pt x="10844" y="4809"/>
                </a:cubicBezTo>
                <a:cubicBezTo>
                  <a:pt x="10873" y="4809"/>
                  <a:pt x="10895" y="4762"/>
                  <a:pt x="10895" y="4704"/>
                </a:cubicBezTo>
                <a:lnTo>
                  <a:pt x="10895" y="4484"/>
                </a:lnTo>
                <a:cubicBezTo>
                  <a:pt x="10895" y="4427"/>
                  <a:pt x="10873" y="4380"/>
                  <a:pt x="10844" y="4380"/>
                </a:cubicBezTo>
                <a:close/>
                <a:moveTo>
                  <a:pt x="11692" y="4380"/>
                </a:moveTo>
                <a:cubicBezTo>
                  <a:pt x="11663" y="4380"/>
                  <a:pt x="11640" y="4427"/>
                  <a:pt x="11640" y="4484"/>
                </a:cubicBezTo>
                <a:lnTo>
                  <a:pt x="11640" y="4704"/>
                </a:lnTo>
                <a:cubicBezTo>
                  <a:pt x="11640" y="4762"/>
                  <a:pt x="11663" y="4809"/>
                  <a:pt x="11692" y="4809"/>
                </a:cubicBezTo>
                <a:cubicBezTo>
                  <a:pt x="11721" y="4809"/>
                  <a:pt x="11745" y="4762"/>
                  <a:pt x="11745" y="4704"/>
                </a:cubicBezTo>
                <a:lnTo>
                  <a:pt x="11745" y="4484"/>
                </a:lnTo>
                <a:cubicBezTo>
                  <a:pt x="11745" y="4427"/>
                  <a:pt x="11721" y="4380"/>
                  <a:pt x="11692" y="4380"/>
                </a:cubicBezTo>
                <a:close/>
                <a:moveTo>
                  <a:pt x="12007" y="4380"/>
                </a:moveTo>
                <a:cubicBezTo>
                  <a:pt x="11978" y="4380"/>
                  <a:pt x="11955" y="4427"/>
                  <a:pt x="11955" y="4484"/>
                </a:cubicBezTo>
                <a:lnTo>
                  <a:pt x="11955" y="4704"/>
                </a:lnTo>
                <a:cubicBezTo>
                  <a:pt x="11955" y="4762"/>
                  <a:pt x="11978" y="4809"/>
                  <a:pt x="12007" y="4809"/>
                </a:cubicBezTo>
                <a:cubicBezTo>
                  <a:pt x="12036" y="4809"/>
                  <a:pt x="12060" y="4762"/>
                  <a:pt x="12060" y="4704"/>
                </a:cubicBezTo>
                <a:lnTo>
                  <a:pt x="12060" y="4484"/>
                </a:lnTo>
                <a:cubicBezTo>
                  <a:pt x="12060" y="4427"/>
                  <a:pt x="12036" y="4380"/>
                  <a:pt x="12007" y="4380"/>
                </a:cubicBezTo>
                <a:close/>
                <a:moveTo>
                  <a:pt x="12856" y="4380"/>
                </a:moveTo>
                <a:cubicBezTo>
                  <a:pt x="12827" y="4380"/>
                  <a:pt x="12804" y="4427"/>
                  <a:pt x="12804" y="4484"/>
                </a:cubicBezTo>
                <a:lnTo>
                  <a:pt x="12804" y="4704"/>
                </a:lnTo>
                <a:cubicBezTo>
                  <a:pt x="12804" y="4762"/>
                  <a:pt x="12827" y="4809"/>
                  <a:pt x="12856" y="4809"/>
                </a:cubicBezTo>
                <a:cubicBezTo>
                  <a:pt x="12886" y="4809"/>
                  <a:pt x="12909" y="4762"/>
                  <a:pt x="12909" y="4704"/>
                </a:cubicBezTo>
                <a:lnTo>
                  <a:pt x="12909" y="4484"/>
                </a:lnTo>
                <a:cubicBezTo>
                  <a:pt x="12909" y="4427"/>
                  <a:pt x="12886" y="4380"/>
                  <a:pt x="12856" y="4380"/>
                </a:cubicBezTo>
                <a:close/>
                <a:moveTo>
                  <a:pt x="13171" y="4380"/>
                </a:moveTo>
                <a:cubicBezTo>
                  <a:pt x="13142" y="4380"/>
                  <a:pt x="13118" y="4427"/>
                  <a:pt x="13118" y="4484"/>
                </a:cubicBezTo>
                <a:lnTo>
                  <a:pt x="13118" y="4704"/>
                </a:lnTo>
                <a:cubicBezTo>
                  <a:pt x="13118" y="4762"/>
                  <a:pt x="13142" y="4809"/>
                  <a:pt x="13171" y="4809"/>
                </a:cubicBezTo>
                <a:cubicBezTo>
                  <a:pt x="13200" y="4809"/>
                  <a:pt x="13224" y="4762"/>
                  <a:pt x="13224" y="4704"/>
                </a:cubicBezTo>
                <a:lnTo>
                  <a:pt x="13224" y="4484"/>
                </a:lnTo>
                <a:cubicBezTo>
                  <a:pt x="13224" y="4427"/>
                  <a:pt x="13200" y="4380"/>
                  <a:pt x="13171" y="4380"/>
                </a:cubicBezTo>
                <a:close/>
                <a:moveTo>
                  <a:pt x="14021" y="4380"/>
                </a:moveTo>
                <a:cubicBezTo>
                  <a:pt x="13992" y="4380"/>
                  <a:pt x="13968" y="4427"/>
                  <a:pt x="13968" y="4484"/>
                </a:cubicBezTo>
                <a:lnTo>
                  <a:pt x="13968" y="4704"/>
                </a:lnTo>
                <a:cubicBezTo>
                  <a:pt x="13968" y="4762"/>
                  <a:pt x="13992" y="4809"/>
                  <a:pt x="14021" y="4809"/>
                </a:cubicBezTo>
                <a:cubicBezTo>
                  <a:pt x="14050" y="4809"/>
                  <a:pt x="14074" y="4762"/>
                  <a:pt x="14074" y="4704"/>
                </a:cubicBezTo>
                <a:lnTo>
                  <a:pt x="14074" y="4484"/>
                </a:lnTo>
                <a:cubicBezTo>
                  <a:pt x="14074" y="4427"/>
                  <a:pt x="14050" y="4380"/>
                  <a:pt x="14021" y="4380"/>
                </a:cubicBezTo>
                <a:close/>
                <a:moveTo>
                  <a:pt x="14335" y="4380"/>
                </a:moveTo>
                <a:cubicBezTo>
                  <a:pt x="14306" y="4380"/>
                  <a:pt x="14282" y="4427"/>
                  <a:pt x="14282" y="4484"/>
                </a:cubicBezTo>
                <a:lnTo>
                  <a:pt x="14282" y="4704"/>
                </a:lnTo>
                <a:cubicBezTo>
                  <a:pt x="14282" y="4762"/>
                  <a:pt x="14306" y="4809"/>
                  <a:pt x="14335" y="4809"/>
                </a:cubicBezTo>
                <a:cubicBezTo>
                  <a:pt x="14364" y="4809"/>
                  <a:pt x="14388" y="4762"/>
                  <a:pt x="14388" y="4704"/>
                </a:cubicBezTo>
                <a:lnTo>
                  <a:pt x="14388" y="4484"/>
                </a:lnTo>
                <a:cubicBezTo>
                  <a:pt x="14388" y="4427"/>
                  <a:pt x="14364" y="4380"/>
                  <a:pt x="14335" y="4380"/>
                </a:cubicBezTo>
                <a:close/>
                <a:moveTo>
                  <a:pt x="15185" y="4380"/>
                </a:moveTo>
                <a:cubicBezTo>
                  <a:pt x="15156" y="4380"/>
                  <a:pt x="15132" y="4427"/>
                  <a:pt x="15132" y="4484"/>
                </a:cubicBezTo>
                <a:lnTo>
                  <a:pt x="15132" y="4704"/>
                </a:lnTo>
                <a:cubicBezTo>
                  <a:pt x="15132" y="4762"/>
                  <a:pt x="15156" y="4809"/>
                  <a:pt x="15185" y="4809"/>
                </a:cubicBezTo>
                <a:cubicBezTo>
                  <a:pt x="15214" y="4809"/>
                  <a:pt x="15237" y="4762"/>
                  <a:pt x="15237" y="4704"/>
                </a:cubicBezTo>
                <a:lnTo>
                  <a:pt x="15237" y="4484"/>
                </a:lnTo>
                <a:cubicBezTo>
                  <a:pt x="15237" y="4427"/>
                  <a:pt x="15214" y="4380"/>
                  <a:pt x="15185" y="4380"/>
                </a:cubicBezTo>
                <a:close/>
                <a:moveTo>
                  <a:pt x="15500" y="4380"/>
                </a:moveTo>
                <a:cubicBezTo>
                  <a:pt x="15470" y="4380"/>
                  <a:pt x="15447" y="4427"/>
                  <a:pt x="15447" y="4484"/>
                </a:cubicBezTo>
                <a:lnTo>
                  <a:pt x="15447" y="4704"/>
                </a:lnTo>
                <a:cubicBezTo>
                  <a:pt x="15447" y="4762"/>
                  <a:pt x="15470" y="4809"/>
                  <a:pt x="15500" y="4809"/>
                </a:cubicBezTo>
                <a:cubicBezTo>
                  <a:pt x="15529" y="4809"/>
                  <a:pt x="15551" y="4762"/>
                  <a:pt x="15551" y="4704"/>
                </a:cubicBezTo>
                <a:lnTo>
                  <a:pt x="15551" y="4484"/>
                </a:lnTo>
                <a:cubicBezTo>
                  <a:pt x="15551" y="4427"/>
                  <a:pt x="15529" y="4380"/>
                  <a:pt x="15500" y="4380"/>
                </a:cubicBezTo>
                <a:close/>
                <a:moveTo>
                  <a:pt x="16349" y="4380"/>
                </a:moveTo>
                <a:cubicBezTo>
                  <a:pt x="16320" y="4380"/>
                  <a:pt x="16296" y="4427"/>
                  <a:pt x="16296" y="4484"/>
                </a:cubicBezTo>
                <a:lnTo>
                  <a:pt x="16296" y="4704"/>
                </a:lnTo>
                <a:cubicBezTo>
                  <a:pt x="16296" y="4762"/>
                  <a:pt x="16320" y="4809"/>
                  <a:pt x="16349" y="4809"/>
                </a:cubicBezTo>
                <a:cubicBezTo>
                  <a:pt x="16378" y="4809"/>
                  <a:pt x="16401" y="4762"/>
                  <a:pt x="16401" y="4704"/>
                </a:cubicBezTo>
                <a:lnTo>
                  <a:pt x="16401" y="4484"/>
                </a:lnTo>
                <a:cubicBezTo>
                  <a:pt x="16401" y="4427"/>
                  <a:pt x="16378" y="4380"/>
                  <a:pt x="16349" y="4380"/>
                </a:cubicBezTo>
                <a:close/>
                <a:moveTo>
                  <a:pt x="16663" y="4380"/>
                </a:moveTo>
                <a:cubicBezTo>
                  <a:pt x="16634" y="4380"/>
                  <a:pt x="16611" y="4427"/>
                  <a:pt x="16611" y="4484"/>
                </a:cubicBezTo>
                <a:lnTo>
                  <a:pt x="16611" y="4704"/>
                </a:lnTo>
                <a:cubicBezTo>
                  <a:pt x="16611" y="4762"/>
                  <a:pt x="16634" y="4809"/>
                  <a:pt x="16663" y="4809"/>
                </a:cubicBezTo>
                <a:cubicBezTo>
                  <a:pt x="16692" y="4809"/>
                  <a:pt x="16716" y="4762"/>
                  <a:pt x="16716" y="4704"/>
                </a:cubicBezTo>
                <a:lnTo>
                  <a:pt x="16716" y="4484"/>
                </a:lnTo>
                <a:cubicBezTo>
                  <a:pt x="16716" y="4427"/>
                  <a:pt x="16692" y="4380"/>
                  <a:pt x="16663" y="4380"/>
                </a:cubicBezTo>
                <a:close/>
                <a:moveTo>
                  <a:pt x="17512" y="4380"/>
                </a:moveTo>
                <a:cubicBezTo>
                  <a:pt x="17483" y="4380"/>
                  <a:pt x="17459" y="4427"/>
                  <a:pt x="17459" y="4484"/>
                </a:cubicBezTo>
                <a:lnTo>
                  <a:pt x="17459" y="4704"/>
                </a:lnTo>
                <a:cubicBezTo>
                  <a:pt x="17459" y="4762"/>
                  <a:pt x="17483" y="4809"/>
                  <a:pt x="17512" y="4809"/>
                </a:cubicBezTo>
                <a:cubicBezTo>
                  <a:pt x="17541" y="4809"/>
                  <a:pt x="17565" y="4762"/>
                  <a:pt x="17565" y="4704"/>
                </a:cubicBezTo>
                <a:lnTo>
                  <a:pt x="17565" y="4484"/>
                </a:lnTo>
                <a:cubicBezTo>
                  <a:pt x="17565" y="4427"/>
                  <a:pt x="17541" y="4380"/>
                  <a:pt x="17512" y="4380"/>
                </a:cubicBezTo>
                <a:close/>
                <a:moveTo>
                  <a:pt x="17827" y="4380"/>
                </a:moveTo>
                <a:cubicBezTo>
                  <a:pt x="17798" y="4380"/>
                  <a:pt x="17774" y="4427"/>
                  <a:pt x="17774" y="4484"/>
                </a:cubicBezTo>
                <a:lnTo>
                  <a:pt x="17774" y="4704"/>
                </a:lnTo>
                <a:cubicBezTo>
                  <a:pt x="17774" y="4762"/>
                  <a:pt x="17798" y="4809"/>
                  <a:pt x="17827" y="4809"/>
                </a:cubicBezTo>
                <a:cubicBezTo>
                  <a:pt x="17856" y="4809"/>
                  <a:pt x="17880" y="4762"/>
                  <a:pt x="17880" y="4704"/>
                </a:cubicBezTo>
                <a:lnTo>
                  <a:pt x="17880" y="4484"/>
                </a:lnTo>
                <a:cubicBezTo>
                  <a:pt x="17880" y="4427"/>
                  <a:pt x="17856" y="4380"/>
                  <a:pt x="17827" y="4380"/>
                </a:cubicBezTo>
                <a:close/>
                <a:moveTo>
                  <a:pt x="18677" y="4380"/>
                </a:moveTo>
                <a:cubicBezTo>
                  <a:pt x="18648" y="4380"/>
                  <a:pt x="18624" y="4427"/>
                  <a:pt x="18624" y="4484"/>
                </a:cubicBezTo>
                <a:lnTo>
                  <a:pt x="18624" y="4704"/>
                </a:lnTo>
                <a:cubicBezTo>
                  <a:pt x="18624" y="4762"/>
                  <a:pt x="18648" y="4809"/>
                  <a:pt x="18677" y="4809"/>
                </a:cubicBezTo>
                <a:cubicBezTo>
                  <a:pt x="18706" y="4809"/>
                  <a:pt x="18730" y="4762"/>
                  <a:pt x="18730" y="4704"/>
                </a:cubicBezTo>
                <a:lnTo>
                  <a:pt x="18730" y="4484"/>
                </a:lnTo>
                <a:cubicBezTo>
                  <a:pt x="18730" y="4427"/>
                  <a:pt x="18706" y="4380"/>
                  <a:pt x="18677" y="4380"/>
                </a:cubicBezTo>
                <a:close/>
                <a:moveTo>
                  <a:pt x="18991" y="4380"/>
                </a:moveTo>
                <a:cubicBezTo>
                  <a:pt x="18962" y="4380"/>
                  <a:pt x="18938" y="4427"/>
                  <a:pt x="18938" y="4484"/>
                </a:cubicBezTo>
                <a:lnTo>
                  <a:pt x="18938" y="4704"/>
                </a:lnTo>
                <a:cubicBezTo>
                  <a:pt x="18938" y="4762"/>
                  <a:pt x="18962" y="4809"/>
                  <a:pt x="18991" y="4809"/>
                </a:cubicBezTo>
                <a:cubicBezTo>
                  <a:pt x="19020" y="4809"/>
                  <a:pt x="19044" y="4762"/>
                  <a:pt x="19044" y="4704"/>
                </a:cubicBezTo>
                <a:lnTo>
                  <a:pt x="19044" y="4484"/>
                </a:lnTo>
                <a:cubicBezTo>
                  <a:pt x="19044" y="4427"/>
                  <a:pt x="19020" y="4380"/>
                  <a:pt x="18991" y="4380"/>
                </a:cubicBezTo>
                <a:close/>
                <a:moveTo>
                  <a:pt x="19841" y="4380"/>
                </a:moveTo>
                <a:cubicBezTo>
                  <a:pt x="19812" y="4380"/>
                  <a:pt x="19788" y="4427"/>
                  <a:pt x="19788" y="4484"/>
                </a:cubicBezTo>
                <a:lnTo>
                  <a:pt x="19788" y="4704"/>
                </a:lnTo>
                <a:cubicBezTo>
                  <a:pt x="19788" y="4762"/>
                  <a:pt x="19812" y="4809"/>
                  <a:pt x="19841" y="4809"/>
                </a:cubicBezTo>
                <a:cubicBezTo>
                  <a:pt x="19870" y="4809"/>
                  <a:pt x="19894" y="4762"/>
                  <a:pt x="19894" y="4704"/>
                </a:cubicBezTo>
                <a:lnTo>
                  <a:pt x="19894" y="4484"/>
                </a:lnTo>
                <a:cubicBezTo>
                  <a:pt x="19894" y="4427"/>
                  <a:pt x="19870" y="4380"/>
                  <a:pt x="19841" y="4380"/>
                </a:cubicBezTo>
                <a:close/>
                <a:moveTo>
                  <a:pt x="20155" y="4380"/>
                </a:moveTo>
                <a:cubicBezTo>
                  <a:pt x="20126" y="4380"/>
                  <a:pt x="20102" y="4427"/>
                  <a:pt x="20102" y="4484"/>
                </a:cubicBezTo>
                <a:lnTo>
                  <a:pt x="20102" y="4704"/>
                </a:lnTo>
                <a:cubicBezTo>
                  <a:pt x="20102" y="4762"/>
                  <a:pt x="20126" y="4809"/>
                  <a:pt x="20155" y="4809"/>
                </a:cubicBezTo>
                <a:cubicBezTo>
                  <a:pt x="20184" y="4809"/>
                  <a:pt x="20207" y="4762"/>
                  <a:pt x="20207" y="4704"/>
                </a:cubicBezTo>
                <a:lnTo>
                  <a:pt x="20207" y="4484"/>
                </a:lnTo>
                <a:cubicBezTo>
                  <a:pt x="20207" y="4427"/>
                  <a:pt x="20184" y="4380"/>
                  <a:pt x="20155" y="4380"/>
                </a:cubicBezTo>
                <a:close/>
                <a:moveTo>
                  <a:pt x="21004" y="4380"/>
                </a:moveTo>
                <a:cubicBezTo>
                  <a:pt x="20975" y="4380"/>
                  <a:pt x="20952" y="4427"/>
                  <a:pt x="20952" y="4484"/>
                </a:cubicBezTo>
                <a:lnTo>
                  <a:pt x="20952" y="4704"/>
                </a:lnTo>
                <a:cubicBezTo>
                  <a:pt x="20952" y="4762"/>
                  <a:pt x="20975" y="4809"/>
                  <a:pt x="21004" y="4809"/>
                </a:cubicBezTo>
                <a:cubicBezTo>
                  <a:pt x="21033" y="4809"/>
                  <a:pt x="21057" y="4762"/>
                  <a:pt x="21057" y="4704"/>
                </a:cubicBezTo>
                <a:lnTo>
                  <a:pt x="21057" y="4484"/>
                </a:lnTo>
                <a:cubicBezTo>
                  <a:pt x="21057" y="4427"/>
                  <a:pt x="21033" y="4380"/>
                  <a:pt x="21004" y="4380"/>
                </a:cubicBezTo>
                <a:close/>
                <a:moveTo>
                  <a:pt x="21319" y="4380"/>
                </a:moveTo>
                <a:cubicBezTo>
                  <a:pt x="21289" y="4380"/>
                  <a:pt x="21267" y="4427"/>
                  <a:pt x="21267" y="4484"/>
                </a:cubicBezTo>
                <a:lnTo>
                  <a:pt x="21267" y="4704"/>
                </a:lnTo>
                <a:cubicBezTo>
                  <a:pt x="21267" y="4762"/>
                  <a:pt x="21289" y="4809"/>
                  <a:pt x="21319" y="4809"/>
                </a:cubicBezTo>
                <a:cubicBezTo>
                  <a:pt x="21348" y="4809"/>
                  <a:pt x="21372" y="4762"/>
                  <a:pt x="21372" y="4704"/>
                </a:cubicBezTo>
                <a:lnTo>
                  <a:pt x="21372" y="4484"/>
                </a:lnTo>
                <a:cubicBezTo>
                  <a:pt x="21372" y="4427"/>
                  <a:pt x="21348" y="4380"/>
                  <a:pt x="21319" y="4380"/>
                </a:cubicBezTo>
                <a:close/>
                <a:moveTo>
                  <a:pt x="281" y="5110"/>
                </a:moveTo>
                <a:cubicBezTo>
                  <a:pt x="252" y="5110"/>
                  <a:pt x="228" y="5157"/>
                  <a:pt x="228" y="5214"/>
                </a:cubicBezTo>
                <a:lnTo>
                  <a:pt x="228" y="5434"/>
                </a:lnTo>
                <a:cubicBezTo>
                  <a:pt x="228" y="5492"/>
                  <a:pt x="252" y="5539"/>
                  <a:pt x="281" y="5539"/>
                </a:cubicBezTo>
                <a:cubicBezTo>
                  <a:pt x="311" y="5539"/>
                  <a:pt x="334" y="5492"/>
                  <a:pt x="334" y="5434"/>
                </a:cubicBezTo>
                <a:lnTo>
                  <a:pt x="334" y="5214"/>
                </a:lnTo>
                <a:cubicBezTo>
                  <a:pt x="334" y="5157"/>
                  <a:pt x="311" y="5110"/>
                  <a:pt x="281" y="5110"/>
                </a:cubicBezTo>
                <a:close/>
                <a:moveTo>
                  <a:pt x="596" y="5110"/>
                </a:moveTo>
                <a:cubicBezTo>
                  <a:pt x="567" y="5110"/>
                  <a:pt x="543" y="5157"/>
                  <a:pt x="543" y="5214"/>
                </a:cubicBezTo>
                <a:lnTo>
                  <a:pt x="543" y="5434"/>
                </a:lnTo>
                <a:cubicBezTo>
                  <a:pt x="543" y="5492"/>
                  <a:pt x="567" y="5539"/>
                  <a:pt x="596" y="5539"/>
                </a:cubicBezTo>
                <a:cubicBezTo>
                  <a:pt x="625" y="5539"/>
                  <a:pt x="649" y="5492"/>
                  <a:pt x="649" y="5434"/>
                </a:cubicBezTo>
                <a:lnTo>
                  <a:pt x="649" y="5214"/>
                </a:lnTo>
                <a:cubicBezTo>
                  <a:pt x="649" y="5157"/>
                  <a:pt x="625" y="5110"/>
                  <a:pt x="596" y="5110"/>
                </a:cubicBezTo>
                <a:close/>
                <a:moveTo>
                  <a:pt x="1446" y="5110"/>
                </a:moveTo>
                <a:cubicBezTo>
                  <a:pt x="1417" y="5110"/>
                  <a:pt x="1393" y="5157"/>
                  <a:pt x="1393" y="5214"/>
                </a:cubicBezTo>
                <a:lnTo>
                  <a:pt x="1393" y="5434"/>
                </a:lnTo>
                <a:cubicBezTo>
                  <a:pt x="1393" y="5492"/>
                  <a:pt x="1417" y="5539"/>
                  <a:pt x="1446" y="5539"/>
                </a:cubicBezTo>
                <a:cubicBezTo>
                  <a:pt x="1475" y="5539"/>
                  <a:pt x="1499" y="5492"/>
                  <a:pt x="1499" y="5434"/>
                </a:cubicBezTo>
                <a:lnTo>
                  <a:pt x="1499" y="5214"/>
                </a:lnTo>
                <a:cubicBezTo>
                  <a:pt x="1499" y="5157"/>
                  <a:pt x="1475" y="5110"/>
                  <a:pt x="1446" y="5110"/>
                </a:cubicBezTo>
                <a:close/>
                <a:moveTo>
                  <a:pt x="1760" y="5110"/>
                </a:moveTo>
                <a:cubicBezTo>
                  <a:pt x="1731" y="5110"/>
                  <a:pt x="1707" y="5157"/>
                  <a:pt x="1707" y="5214"/>
                </a:cubicBezTo>
                <a:lnTo>
                  <a:pt x="1707" y="5434"/>
                </a:lnTo>
                <a:cubicBezTo>
                  <a:pt x="1707" y="5492"/>
                  <a:pt x="1731" y="5539"/>
                  <a:pt x="1760" y="5539"/>
                </a:cubicBezTo>
                <a:cubicBezTo>
                  <a:pt x="1789" y="5539"/>
                  <a:pt x="1813" y="5492"/>
                  <a:pt x="1813" y="5434"/>
                </a:cubicBezTo>
                <a:lnTo>
                  <a:pt x="1813" y="5214"/>
                </a:lnTo>
                <a:cubicBezTo>
                  <a:pt x="1813" y="5157"/>
                  <a:pt x="1789" y="5110"/>
                  <a:pt x="1760" y="5110"/>
                </a:cubicBezTo>
                <a:close/>
                <a:moveTo>
                  <a:pt x="2610" y="5110"/>
                </a:moveTo>
                <a:cubicBezTo>
                  <a:pt x="2581" y="5110"/>
                  <a:pt x="2557" y="5157"/>
                  <a:pt x="2557" y="5214"/>
                </a:cubicBezTo>
                <a:lnTo>
                  <a:pt x="2557" y="5434"/>
                </a:lnTo>
                <a:cubicBezTo>
                  <a:pt x="2557" y="5492"/>
                  <a:pt x="2581" y="5539"/>
                  <a:pt x="2610" y="5539"/>
                </a:cubicBezTo>
                <a:cubicBezTo>
                  <a:pt x="2639" y="5539"/>
                  <a:pt x="2662" y="5492"/>
                  <a:pt x="2662" y="5434"/>
                </a:cubicBezTo>
                <a:lnTo>
                  <a:pt x="2662" y="5214"/>
                </a:lnTo>
                <a:cubicBezTo>
                  <a:pt x="2662" y="5157"/>
                  <a:pt x="2639" y="5110"/>
                  <a:pt x="2610" y="5110"/>
                </a:cubicBezTo>
                <a:close/>
                <a:moveTo>
                  <a:pt x="2924" y="5110"/>
                </a:moveTo>
                <a:cubicBezTo>
                  <a:pt x="2895" y="5110"/>
                  <a:pt x="2871" y="5157"/>
                  <a:pt x="2871" y="5214"/>
                </a:cubicBezTo>
                <a:lnTo>
                  <a:pt x="2871" y="5434"/>
                </a:lnTo>
                <a:cubicBezTo>
                  <a:pt x="2871" y="5492"/>
                  <a:pt x="2895" y="5539"/>
                  <a:pt x="2924" y="5539"/>
                </a:cubicBezTo>
                <a:cubicBezTo>
                  <a:pt x="2954" y="5539"/>
                  <a:pt x="2976" y="5492"/>
                  <a:pt x="2976" y="5434"/>
                </a:cubicBezTo>
                <a:lnTo>
                  <a:pt x="2976" y="5214"/>
                </a:lnTo>
                <a:cubicBezTo>
                  <a:pt x="2976" y="5157"/>
                  <a:pt x="2954" y="5110"/>
                  <a:pt x="2924" y="5110"/>
                </a:cubicBezTo>
                <a:close/>
                <a:moveTo>
                  <a:pt x="3773" y="5110"/>
                </a:moveTo>
                <a:cubicBezTo>
                  <a:pt x="3744" y="5110"/>
                  <a:pt x="3721" y="5157"/>
                  <a:pt x="3721" y="5214"/>
                </a:cubicBezTo>
                <a:lnTo>
                  <a:pt x="3721" y="5434"/>
                </a:lnTo>
                <a:cubicBezTo>
                  <a:pt x="3721" y="5492"/>
                  <a:pt x="3744" y="5539"/>
                  <a:pt x="3773" y="5539"/>
                </a:cubicBezTo>
                <a:cubicBezTo>
                  <a:pt x="3802" y="5539"/>
                  <a:pt x="3826" y="5492"/>
                  <a:pt x="3826" y="5434"/>
                </a:cubicBezTo>
                <a:lnTo>
                  <a:pt x="3826" y="5214"/>
                </a:lnTo>
                <a:cubicBezTo>
                  <a:pt x="3826" y="5157"/>
                  <a:pt x="3802" y="5110"/>
                  <a:pt x="3773" y="5110"/>
                </a:cubicBezTo>
                <a:close/>
                <a:moveTo>
                  <a:pt x="4088" y="5110"/>
                </a:moveTo>
                <a:cubicBezTo>
                  <a:pt x="4058" y="5110"/>
                  <a:pt x="4035" y="5157"/>
                  <a:pt x="4035" y="5214"/>
                </a:cubicBezTo>
                <a:lnTo>
                  <a:pt x="4035" y="5434"/>
                </a:lnTo>
                <a:cubicBezTo>
                  <a:pt x="4035" y="5492"/>
                  <a:pt x="4058" y="5539"/>
                  <a:pt x="4088" y="5539"/>
                </a:cubicBezTo>
                <a:cubicBezTo>
                  <a:pt x="4117" y="5539"/>
                  <a:pt x="4141" y="5492"/>
                  <a:pt x="4141" y="5434"/>
                </a:cubicBezTo>
                <a:lnTo>
                  <a:pt x="4141" y="5214"/>
                </a:lnTo>
                <a:cubicBezTo>
                  <a:pt x="4141" y="5157"/>
                  <a:pt x="4117" y="5110"/>
                  <a:pt x="4088" y="5110"/>
                </a:cubicBezTo>
                <a:close/>
                <a:moveTo>
                  <a:pt x="4937" y="5110"/>
                </a:moveTo>
                <a:cubicBezTo>
                  <a:pt x="4908" y="5110"/>
                  <a:pt x="4884" y="5157"/>
                  <a:pt x="4884" y="5214"/>
                </a:cubicBezTo>
                <a:lnTo>
                  <a:pt x="4884" y="5434"/>
                </a:lnTo>
                <a:cubicBezTo>
                  <a:pt x="4884" y="5492"/>
                  <a:pt x="4908" y="5539"/>
                  <a:pt x="4937" y="5539"/>
                </a:cubicBezTo>
                <a:cubicBezTo>
                  <a:pt x="4966" y="5539"/>
                  <a:pt x="4990" y="5492"/>
                  <a:pt x="4990" y="5434"/>
                </a:cubicBezTo>
                <a:lnTo>
                  <a:pt x="4990" y="5214"/>
                </a:lnTo>
                <a:cubicBezTo>
                  <a:pt x="4990" y="5157"/>
                  <a:pt x="4966" y="5110"/>
                  <a:pt x="4937" y="5110"/>
                </a:cubicBezTo>
                <a:close/>
                <a:moveTo>
                  <a:pt x="5252" y="5110"/>
                </a:moveTo>
                <a:cubicBezTo>
                  <a:pt x="5223" y="5110"/>
                  <a:pt x="5199" y="5157"/>
                  <a:pt x="5199" y="5214"/>
                </a:cubicBezTo>
                <a:lnTo>
                  <a:pt x="5199" y="5434"/>
                </a:lnTo>
                <a:cubicBezTo>
                  <a:pt x="5199" y="5492"/>
                  <a:pt x="5223" y="5539"/>
                  <a:pt x="5252" y="5539"/>
                </a:cubicBezTo>
                <a:cubicBezTo>
                  <a:pt x="5281" y="5539"/>
                  <a:pt x="5305" y="5492"/>
                  <a:pt x="5305" y="5434"/>
                </a:cubicBezTo>
                <a:lnTo>
                  <a:pt x="5305" y="5214"/>
                </a:lnTo>
                <a:cubicBezTo>
                  <a:pt x="5305" y="5157"/>
                  <a:pt x="5281" y="5110"/>
                  <a:pt x="5252" y="5110"/>
                </a:cubicBezTo>
                <a:close/>
                <a:moveTo>
                  <a:pt x="6102" y="5110"/>
                </a:moveTo>
                <a:cubicBezTo>
                  <a:pt x="6072" y="5110"/>
                  <a:pt x="6049" y="5157"/>
                  <a:pt x="6049" y="5214"/>
                </a:cubicBezTo>
                <a:lnTo>
                  <a:pt x="6049" y="5434"/>
                </a:lnTo>
                <a:cubicBezTo>
                  <a:pt x="6049" y="5492"/>
                  <a:pt x="6072" y="5539"/>
                  <a:pt x="6102" y="5539"/>
                </a:cubicBezTo>
                <a:cubicBezTo>
                  <a:pt x="6131" y="5539"/>
                  <a:pt x="6155" y="5492"/>
                  <a:pt x="6155" y="5434"/>
                </a:cubicBezTo>
                <a:lnTo>
                  <a:pt x="6155" y="5214"/>
                </a:lnTo>
                <a:cubicBezTo>
                  <a:pt x="6155" y="5157"/>
                  <a:pt x="6131" y="5110"/>
                  <a:pt x="6102" y="5110"/>
                </a:cubicBezTo>
                <a:close/>
                <a:moveTo>
                  <a:pt x="6416" y="5110"/>
                </a:moveTo>
                <a:cubicBezTo>
                  <a:pt x="6387" y="5110"/>
                  <a:pt x="6363" y="5157"/>
                  <a:pt x="6363" y="5214"/>
                </a:cubicBezTo>
                <a:lnTo>
                  <a:pt x="6363" y="5434"/>
                </a:lnTo>
                <a:cubicBezTo>
                  <a:pt x="6363" y="5492"/>
                  <a:pt x="6387" y="5539"/>
                  <a:pt x="6416" y="5539"/>
                </a:cubicBezTo>
                <a:cubicBezTo>
                  <a:pt x="6445" y="5539"/>
                  <a:pt x="6469" y="5492"/>
                  <a:pt x="6469" y="5434"/>
                </a:cubicBezTo>
                <a:lnTo>
                  <a:pt x="6469" y="5214"/>
                </a:lnTo>
                <a:cubicBezTo>
                  <a:pt x="6469" y="5157"/>
                  <a:pt x="6445" y="5110"/>
                  <a:pt x="6416" y="5110"/>
                </a:cubicBezTo>
                <a:close/>
                <a:moveTo>
                  <a:pt x="7266" y="5110"/>
                </a:moveTo>
                <a:cubicBezTo>
                  <a:pt x="7237" y="5110"/>
                  <a:pt x="7213" y="5157"/>
                  <a:pt x="7213" y="5214"/>
                </a:cubicBezTo>
                <a:lnTo>
                  <a:pt x="7213" y="5434"/>
                </a:lnTo>
                <a:cubicBezTo>
                  <a:pt x="7213" y="5492"/>
                  <a:pt x="7237" y="5539"/>
                  <a:pt x="7266" y="5539"/>
                </a:cubicBezTo>
                <a:cubicBezTo>
                  <a:pt x="7295" y="5539"/>
                  <a:pt x="7318" y="5492"/>
                  <a:pt x="7318" y="5434"/>
                </a:cubicBezTo>
                <a:lnTo>
                  <a:pt x="7318" y="5214"/>
                </a:lnTo>
                <a:cubicBezTo>
                  <a:pt x="7318" y="5157"/>
                  <a:pt x="7295" y="5110"/>
                  <a:pt x="7266" y="5110"/>
                </a:cubicBezTo>
                <a:close/>
                <a:moveTo>
                  <a:pt x="7580" y="5110"/>
                </a:moveTo>
                <a:cubicBezTo>
                  <a:pt x="7551" y="5110"/>
                  <a:pt x="7527" y="5157"/>
                  <a:pt x="7527" y="5214"/>
                </a:cubicBezTo>
                <a:lnTo>
                  <a:pt x="7527" y="5434"/>
                </a:lnTo>
                <a:cubicBezTo>
                  <a:pt x="7527" y="5492"/>
                  <a:pt x="7551" y="5539"/>
                  <a:pt x="7580" y="5539"/>
                </a:cubicBezTo>
                <a:cubicBezTo>
                  <a:pt x="7609" y="5539"/>
                  <a:pt x="7632" y="5492"/>
                  <a:pt x="7632" y="5434"/>
                </a:cubicBezTo>
                <a:lnTo>
                  <a:pt x="7632" y="5214"/>
                </a:lnTo>
                <a:cubicBezTo>
                  <a:pt x="7632" y="5157"/>
                  <a:pt x="7609" y="5110"/>
                  <a:pt x="7580" y="5110"/>
                </a:cubicBezTo>
                <a:close/>
                <a:moveTo>
                  <a:pt x="8429" y="5110"/>
                </a:moveTo>
                <a:cubicBezTo>
                  <a:pt x="8400" y="5110"/>
                  <a:pt x="8377" y="5157"/>
                  <a:pt x="8377" y="5214"/>
                </a:cubicBezTo>
                <a:lnTo>
                  <a:pt x="8377" y="5434"/>
                </a:lnTo>
                <a:cubicBezTo>
                  <a:pt x="8377" y="5492"/>
                  <a:pt x="8400" y="5539"/>
                  <a:pt x="8429" y="5539"/>
                </a:cubicBezTo>
                <a:cubicBezTo>
                  <a:pt x="8458" y="5539"/>
                  <a:pt x="8482" y="5492"/>
                  <a:pt x="8482" y="5434"/>
                </a:cubicBezTo>
                <a:lnTo>
                  <a:pt x="8482" y="5214"/>
                </a:lnTo>
                <a:cubicBezTo>
                  <a:pt x="8482" y="5157"/>
                  <a:pt x="8458" y="5110"/>
                  <a:pt x="8429" y="5110"/>
                </a:cubicBezTo>
                <a:close/>
                <a:moveTo>
                  <a:pt x="8744" y="5110"/>
                </a:moveTo>
                <a:cubicBezTo>
                  <a:pt x="8714" y="5110"/>
                  <a:pt x="8691" y="5157"/>
                  <a:pt x="8691" y="5214"/>
                </a:cubicBezTo>
                <a:lnTo>
                  <a:pt x="8691" y="5434"/>
                </a:lnTo>
                <a:cubicBezTo>
                  <a:pt x="8691" y="5492"/>
                  <a:pt x="8714" y="5539"/>
                  <a:pt x="8744" y="5539"/>
                </a:cubicBezTo>
                <a:cubicBezTo>
                  <a:pt x="8773" y="5539"/>
                  <a:pt x="8796" y="5492"/>
                  <a:pt x="8796" y="5434"/>
                </a:cubicBezTo>
                <a:lnTo>
                  <a:pt x="8796" y="5214"/>
                </a:lnTo>
                <a:cubicBezTo>
                  <a:pt x="8796" y="5157"/>
                  <a:pt x="8773" y="5110"/>
                  <a:pt x="8744" y="5110"/>
                </a:cubicBezTo>
                <a:close/>
                <a:moveTo>
                  <a:pt x="9593" y="5110"/>
                </a:moveTo>
                <a:cubicBezTo>
                  <a:pt x="9564" y="5110"/>
                  <a:pt x="9540" y="5157"/>
                  <a:pt x="9540" y="5214"/>
                </a:cubicBezTo>
                <a:lnTo>
                  <a:pt x="9540" y="5434"/>
                </a:lnTo>
                <a:cubicBezTo>
                  <a:pt x="9540" y="5492"/>
                  <a:pt x="9564" y="5539"/>
                  <a:pt x="9593" y="5539"/>
                </a:cubicBezTo>
                <a:cubicBezTo>
                  <a:pt x="9622" y="5539"/>
                  <a:pt x="9646" y="5492"/>
                  <a:pt x="9646" y="5434"/>
                </a:cubicBezTo>
                <a:lnTo>
                  <a:pt x="9646" y="5214"/>
                </a:lnTo>
                <a:cubicBezTo>
                  <a:pt x="9646" y="5157"/>
                  <a:pt x="9622" y="5110"/>
                  <a:pt x="9593" y="5110"/>
                </a:cubicBezTo>
                <a:close/>
                <a:moveTo>
                  <a:pt x="9908" y="5110"/>
                </a:moveTo>
                <a:cubicBezTo>
                  <a:pt x="9879" y="5110"/>
                  <a:pt x="9855" y="5157"/>
                  <a:pt x="9855" y="5214"/>
                </a:cubicBezTo>
                <a:lnTo>
                  <a:pt x="9855" y="5434"/>
                </a:lnTo>
                <a:cubicBezTo>
                  <a:pt x="9855" y="5492"/>
                  <a:pt x="9879" y="5539"/>
                  <a:pt x="9908" y="5539"/>
                </a:cubicBezTo>
                <a:cubicBezTo>
                  <a:pt x="9937" y="5539"/>
                  <a:pt x="9961" y="5492"/>
                  <a:pt x="9961" y="5434"/>
                </a:cubicBezTo>
                <a:lnTo>
                  <a:pt x="9961" y="5214"/>
                </a:lnTo>
                <a:cubicBezTo>
                  <a:pt x="9961" y="5157"/>
                  <a:pt x="9937" y="5110"/>
                  <a:pt x="9908" y="5110"/>
                </a:cubicBezTo>
                <a:close/>
                <a:moveTo>
                  <a:pt x="10758" y="5110"/>
                </a:moveTo>
                <a:cubicBezTo>
                  <a:pt x="10728" y="5110"/>
                  <a:pt x="10705" y="5157"/>
                  <a:pt x="10705" y="5214"/>
                </a:cubicBezTo>
                <a:lnTo>
                  <a:pt x="10705" y="5434"/>
                </a:lnTo>
                <a:cubicBezTo>
                  <a:pt x="10705" y="5492"/>
                  <a:pt x="10728" y="5539"/>
                  <a:pt x="10758" y="5539"/>
                </a:cubicBezTo>
                <a:cubicBezTo>
                  <a:pt x="10787" y="5539"/>
                  <a:pt x="10810" y="5492"/>
                  <a:pt x="10810" y="5434"/>
                </a:cubicBezTo>
                <a:lnTo>
                  <a:pt x="10810" y="5214"/>
                </a:lnTo>
                <a:cubicBezTo>
                  <a:pt x="10810" y="5157"/>
                  <a:pt x="10787" y="5110"/>
                  <a:pt x="10758" y="5110"/>
                </a:cubicBezTo>
                <a:close/>
                <a:moveTo>
                  <a:pt x="11072" y="5110"/>
                </a:moveTo>
                <a:cubicBezTo>
                  <a:pt x="11043" y="5110"/>
                  <a:pt x="11019" y="5157"/>
                  <a:pt x="11019" y="5214"/>
                </a:cubicBezTo>
                <a:lnTo>
                  <a:pt x="11019" y="5434"/>
                </a:lnTo>
                <a:cubicBezTo>
                  <a:pt x="11019" y="5492"/>
                  <a:pt x="11043" y="5539"/>
                  <a:pt x="11072" y="5539"/>
                </a:cubicBezTo>
                <a:cubicBezTo>
                  <a:pt x="11101" y="5539"/>
                  <a:pt x="11125" y="5492"/>
                  <a:pt x="11125" y="5434"/>
                </a:cubicBezTo>
                <a:lnTo>
                  <a:pt x="11125" y="5214"/>
                </a:lnTo>
                <a:cubicBezTo>
                  <a:pt x="11125" y="5157"/>
                  <a:pt x="11101" y="5110"/>
                  <a:pt x="11072" y="5110"/>
                </a:cubicBezTo>
                <a:close/>
                <a:moveTo>
                  <a:pt x="11922" y="5110"/>
                </a:moveTo>
                <a:cubicBezTo>
                  <a:pt x="11893" y="5110"/>
                  <a:pt x="11869" y="5157"/>
                  <a:pt x="11869" y="5214"/>
                </a:cubicBezTo>
                <a:lnTo>
                  <a:pt x="11869" y="5434"/>
                </a:lnTo>
                <a:cubicBezTo>
                  <a:pt x="11869" y="5492"/>
                  <a:pt x="11893" y="5539"/>
                  <a:pt x="11922" y="5539"/>
                </a:cubicBezTo>
                <a:cubicBezTo>
                  <a:pt x="11951" y="5539"/>
                  <a:pt x="11974" y="5492"/>
                  <a:pt x="11974" y="5434"/>
                </a:cubicBezTo>
                <a:lnTo>
                  <a:pt x="11974" y="5214"/>
                </a:lnTo>
                <a:cubicBezTo>
                  <a:pt x="11974" y="5157"/>
                  <a:pt x="11951" y="5110"/>
                  <a:pt x="11922" y="5110"/>
                </a:cubicBezTo>
                <a:close/>
                <a:moveTo>
                  <a:pt x="12236" y="5110"/>
                </a:moveTo>
                <a:cubicBezTo>
                  <a:pt x="12207" y="5110"/>
                  <a:pt x="12183" y="5157"/>
                  <a:pt x="12183" y="5214"/>
                </a:cubicBezTo>
                <a:lnTo>
                  <a:pt x="12183" y="5434"/>
                </a:lnTo>
                <a:cubicBezTo>
                  <a:pt x="12183" y="5492"/>
                  <a:pt x="12207" y="5539"/>
                  <a:pt x="12236" y="5539"/>
                </a:cubicBezTo>
                <a:cubicBezTo>
                  <a:pt x="12265" y="5539"/>
                  <a:pt x="12288" y="5492"/>
                  <a:pt x="12288" y="5434"/>
                </a:cubicBezTo>
                <a:lnTo>
                  <a:pt x="12288" y="5214"/>
                </a:lnTo>
                <a:cubicBezTo>
                  <a:pt x="12288" y="5157"/>
                  <a:pt x="12265" y="5110"/>
                  <a:pt x="12236" y="5110"/>
                </a:cubicBezTo>
                <a:close/>
                <a:moveTo>
                  <a:pt x="13085" y="5110"/>
                </a:moveTo>
                <a:cubicBezTo>
                  <a:pt x="13056" y="5110"/>
                  <a:pt x="13032" y="5157"/>
                  <a:pt x="13032" y="5214"/>
                </a:cubicBezTo>
                <a:lnTo>
                  <a:pt x="13032" y="5434"/>
                </a:lnTo>
                <a:cubicBezTo>
                  <a:pt x="13032" y="5492"/>
                  <a:pt x="13056" y="5539"/>
                  <a:pt x="13085" y="5539"/>
                </a:cubicBezTo>
                <a:cubicBezTo>
                  <a:pt x="13114" y="5539"/>
                  <a:pt x="13138" y="5492"/>
                  <a:pt x="13138" y="5434"/>
                </a:cubicBezTo>
                <a:lnTo>
                  <a:pt x="13138" y="5214"/>
                </a:lnTo>
                <a:cubicBezTo>
                  <a:pt x="13138" y="5157"/>
                  <a:pt x="13114" y="5110"/>
                  <a:pt x="13085" y="5110"/>
                </a:cubicBezTo>
                <a:close/>
                <a:moveTo>
                  <a:pt x="13399" y="5110"/>
                </a:moveTo>
                <a:cubicBezTo>
                  <a:pt x="13370" y="5110"/>
                  <a:pt x="13348" y="5157"/>
                  <a:pt x="13348" y="5214"/>
                </a:cubicBezTo>
                <a:lnTo>
                  <a:pt x="13348" y="5434"/>
                </a:lnTo>
                <a:cubicBezTo>
                  <a:pt x="13348" y="5492"/>
                  <a:pt x="13370" y="5539"/>
                  <a:pt x="13399" y="5539"/>
                </a:cubicBezTo>
                <a:cubicBezTo>
                  <a:pt x="13428" y="5539"/>
                  <a:pt x="13452" y="5492"/>
                  <a:pt x="13452" y="5434"/>
                </a:cubicBezTo>
                <a:lnTo>
                  <a:pt x="13452" y="5214"/>
                </a:lnTo>
                <a:cubicBezTo>
                  <a:pt x="13452" y="5157"/>
                  <a:pt x="13428" y="5110"/>
                  <a:pt x="13399" y="5110"/>
                </a:cubicBezTo>
                <a:close/>
                <a:moveTo>
                  <a:pt x="14249" y="5110"/>
                </a:moveTo>
                <a:cubicBezTo>
                  <a:pt x="14220" y="5110"/>
                  <a:pt x="14196" y="5157"/>
                  <a:pt x="14196" y="5214"/>
                </a:cubicBezTo>
                <a:lnTo>
                  <a:pt x="14196" y="5434"/>
                </a:lnTo>
                <a:cubicBezTo>
                  <a:pt x="14196" y="5492"/>
                  <a:pt x="14220" y="5539"/>
                  <a:pt x="14249" y="5539"/>
                </a:cubicBezTo>
                <a:cubicBezTo>
                  <a:pt x="14278" y="5539"/>
                  <a:pt x="14302" y="5492"/>
                  <a:pt x="14302" y="5434"/>
                </a:cubicBezTo>
                <a:lnTo>
                  <a:pt x="14302" y="5214"/>
                </a:lnTo>
                <a:cubicBezTo>
                  <a:pt x="14302" y="5157"/>
                  <a:pt x="14278" y="5110"/>
                  <a:pt x="14249" y="5110"/>
                </a:cubicBezTo>
                <a:close/>
                <a:moveTo>
                  <a:pt x="14564" y="5110"/>
                </a:moveTo>
                <a:cubicBezTo>
                  <a:pt x="14535" y="5110"/>
                  <a:pt x="14511" y="5157"/>
                  <a:pt x="14511" y="5214"/>
                </a:cubicBezTo>
                <a:lnTo>
                  <a:pt x="14511" y="5434"/>
                </a:lnTo>
                <a:cubicBezTo>
                  <a:pt x="14511" y="5492"/>
                  <a:pt x="14535" y="5539"/>
                  <a:pt x="14564" y="5539"/>
                </a:cubicBezTo>
                <a:cubicBezTo>
                  <a:pt x="14593" y="5539"/>
                  <a:pt x="14617" y="5492"/>
                  <a:pt x="14617" y="5434"/>
                </a:cubicBezTo>
                <a:lnTo>
                  <a:pt x="14617" y="5214"/>
                </a:lnTo>
                <a:cubicBezTo>
                  <a:pt x="14617" y="5157"/>
                  <a:pt x="14593" y="5110"/>
                  <a:pt x="14564" y="5110"/>
                </a:cubicBezTo>
                <a:close/>
                <a:moveTo>
                  <a:pt x="15413" y="5110"/>
                </a:moveTo>
                <a:cubicBezTo>
                  <a:pt x="15384" y="5110"/>
                  <a:pt x="15360" y="5157"/>
                  <a:pt x="15360" y="5214"/>
                </a:cubicBezTo>
                <a:lnTo>
                  <a:pt x="15360" y="5434"/>
                </a:lnTo>
                <a:cubicBezTo>
                  <a:pt x="15360" y="5492"/>
                  <a:pt x="15384" y="5539"/>
                  <a:pt x="15413" y="5539"/>
                </a:cubicBezTo>
                <a:cubicBezTo>
                  <a:pt x="15442" y="5539"/>
                  <a:pt x="15465" y="5492"/>
                  <a:pt x="15465" y="5434"/>
                </a:cubicBezTo>
                <a:lnTo>
                  <a:pt x="15465" y="5214"/>
                </a:lnTo>
                <a:cubicBezTo>
                  <a:pt x="15465" y="5157"/>
                  <a:pt x="15442" y="5110"/>
                  <a:pt x="15413" y="5110"/>
                </a:cubicBezTo>
                <a:close/>
                <a:moveTo>
                  <a:pt x="15728" y="5110"/>
                </a:moveTo>
                <a:cubicBezTo>
                  <a:pt x="15699" y="5110"/>
                  <a:pt x="15675" y="5157"/>
                  <a:pt x="15675" y="5214"/>
                </a:cubicBezTo>
                <a:lnTo>
                  <a:pt x="15675" y="5434"/>
                </a:lnTo>
                <a:cubicBezTo>
                  <a:pt x="15675" y="5492"/>
                  <a:pt x="15699" y="5539"/>
                  <a:pt x="15728" y="5539"/>
                </a:cubicBezTo>
                <a:cubicBezTo>
                  <a:pt x="15757" y="5539"/>
                  <a:pt x="15781" y="5492"/>
                  <a:pt x="15781" y="5434"/>
                </a:cubicBezTo>
                <a:lnTo>
                  <a:pt x="15781" y="5214"/>
                </a:lnTo>
                <a:cubicBezTo>
                  <a:pt x="15781" y="5157"/>
                  <a:pt x="15757" y="5110"/>
                  <a:pt x="15728" y="5110"/>
                </a:cubicBezTo>
                <a:close/>
                <a:moveTo>
                  <a:pt x="16578" y="5110"/>
                </a:moveTo>
                <a:cubicBezTo>
                  <a:pt x="16549" y="5110"/>
                  <a:pt x="16525" y="5157"/>
                  <a:pt x="16525" y="5214"/>
                </a:cubicBezTo>
                <a:lnTo>
                  <a:pt x="16525" y="5434"/>
                </a:lnTo>
                <a:cubicBezTo>
                  <a:pt x="16525" y="5492"/>
                  <a:pt x="16549" y="5539"/>
                  <a:pt x="16578" y="5539"/>
                </a:cubicBezTo>
                <a:cubicBezTo>
                  <a:pt x="16607" y="5539"/>
                  <a:pt x="16630" y="5492"/>
                  <a:pt x="16630" y="5434"/>
                </a:cubicBezTo>
                <a:lnTo>
                  <a:pt x="16630" y="5214"/>
                </a:lnTo>
                <a:cubicBezTo>
                  <a:pt x="16630" y="5157"/>
                  <a:pt x="16607" y="5110"/>
                  <a:pt x="16578" y="5110"/>
                </a:cubicBezTo>
                <a:close/>
                <a:moveTo>
                  <a:pt x="16892" y="5110"/>
                </a:moveTo>
                <a:cubicBezTo>
                  <a:pt x="16863" y="5110"/>
                  <a:pt x="16839" y="5157"/>
                  <a:pt x="16839" y="5214"/>
                </a:cubicBezTo>
                <a:lnTo>
                  <a:pt x="16839" y="5434"/>
                </a:lnTo>
                <a:cubicBezTo>
                  <a:pt x="16839" y="5492"/>
                  <a:pt x="16863" y="5539"/>
                  <a:pt x="16892" y="5539"/>
                </a:cubicBezTo>
                <a:cubicBezTo>
                  <a:pt x="16921" y="5539"/>
                  <a:pt x="16944" y="5492"/>
                  <a:pt x="16944" y="5434"/>
                </a:cubicBezTo>
                <a:lnTo>
                  <a:pt x="16944" y="5214"/>
                </a:lnTo>
                <a:cubicBezTo>
                  <a:pt x="16944" y="5157"/>
                  <a:pt x="16921" y="5110"/>
                  <a:pt x="16892" y="5110"/>
                </a:cubicBezTo>
                <a:close/>
                <a:moveTo>
                  <a:pt x="17741" y="5110"/>
                </a:moveTo>
                <a:cubicBezTo>
                  <a:pt x="17712" y="5110"/>
                  <a:pt x="17689" y="5157"/>
                  <a:pt x="17689" y="5214"/>
                </a:cubicBezTo>
                <a:lnTo>
                  <a:pt x="17689" y="5434"/>
                </a:lnTo>
                <a:cubicBezTo>
                  <a:pt x="17689" y="5492"/>
                  <a:pt x="17712" y="5539"/>
                  <a:pt x="17741" y="5539"/>
                </a:cubicBezTo>
                <a:cubicBezTo>
                  <a:pt x="17770" y="5539"/>
                  <a:pt x="17794" y="5492"/>
                  <a:pt x="17794" y="5434"/>
                </a:cubicBezTo>
                <a:lnTo>
                  <a:pt x="17794" y="5214"/>
                </a:lnTo>
                <a:cubicBezTo>
                  <a:pt x="17794" y="5157"/>
                  <a:pt x="17770" y="5110"/>
                  <a:pt x="17741" y="5110"/>
                </a:cubicBezTo>
                <a:close/>
                <a:moveTo>
                  <a:pt x="18055" y="5110"/>
                </a:moveTo>
                <a:cubicBezTo>
                  <a:pt x="18026" y="5110"/>
                  <a:pt x="18002" y="5157"/>
                  <a:pt x="18002" y="5214"/>
                </a:cubicBezTo>
                <a:lnTo>
                  <a:pt x="18002" y="5434"/>
                </a:lnTo>
                <a:cubicBezTo>
                  <a:pt x="18002" y="5492"/>
                  <a:pt x="18026" y="5539"/>
                  <a:pt x="18055" y="5539"/>
                </a:cubicBezTo>
                <a:cubicBezTo>
                  <a:pt x="18085" y="5539"/>
                  <a:pt x="18108" y="5492"/>
                  <a:pt x="18108" y="5434"/>
                </a:cubicBezTo>
                <a:lnTo>
                  <a:pt x="18108" y="5214"/>
                </a:lnTo>
                <a:cubicBezTo>
                  <a:pt x="18108" y="5157"/>
                  <a:pt x="18085" y="5110"/>
                  <a:pt x="18055" y="5110"/>
                </a:cubicBezTo>
                <a:close/>
                <a:moveTo>
                  <a:pt x="18905" y="5110"/>
                </a:moveTo>
                <a:cubicBezTo>
                  <a:pt x="18876" y="5110"/>
                  <a:pt x="18852" y="5157"/>
                  <a:pt x="18852" y="5214"/>
                </a:cubicBezTo>
                <a:lnTo>
                  <a:pt x="18852" y="5434"/>
                </a:lnTo>
                <a:cubicBezTo>
                  <a:pt x="18852" y="5492"/>
                  <a:pt x="18876" y="5539"/>
                  <a:pt x="18905" y="5539"/>
                </a:cubicBezTo>
                <a:cubicBezTo>
                  <a:pt x="18934" y="5539"/>
                  <a:pt x="18958" y="5492"/>
                  <a:pt x="18958" y="5434"/>
                </a:cubicBezTo>
                <a:lnTo>
                  <a:pt x="18958" y="5214"/>
                </a:lnTo>
                <a:cubicBezTo>
                  <a:pt x="18958" y="5157"/>
                  <a:pt x="18934" y="5110"/>
                  <a:pt x="18905" y="5110"/>
                </a:cubicBezTo>
                <a:close/>
                <a:moveTo>
                  <a:pt x="19220" y="5110"/>
                </a:moveTo>
                <a:cubicBezTo>
                  <a:pt x="19191" y="5110"/>
                  <a:pt x="19167" y="5157"/>
                  <a:pt x="19167" y="5214"/>
                </a:cubicBezTo>
                <a:lnTo>
                  <a:pt x="19167" y="5434"/>
                </a:lnTo>
                <a:cubicBezTo>
                  <a:pt x="19167" y="5492"/>
                  <a:pt x="19191" y="5539"/>
                  <a:pt x="19220" y="5539"/>
                </a:cubicBezTo>
                <a:cubicBezTo>
                  <a:pt x="19249" y="5539"/>
                  <a:pt x="19273" y="5492"/>
                  <a:pt x="19273" y="5434"/>
                </a:cubicBezTo>
                <a:lnTo>
                  <a:pt x="19273" y="5214"/>
                </a:lnTo>
                <a:cubicBezTo>
                  <a:pt x="19273" y="5157"/>
                  <a:pt x="19249" y="5110"/>
                  <a:pt x="19220" y="5110"/>
                </a:cubicBezTo>
                <a:close/>
                <a:moveTo>
                  <a:pt x="20069" y="5110"/>
                </a:moveTo>
                <a:cubicBezTo>
                  <a:pt x="20040" y="5110"/>
                  <a:pt x="20016" y="5157"/>
                  <a:pt x="20016" y="5214"/>
                </a:cubicBezTo>
                <a:lnTo>
                  <a:pt x="20016" y="5434"/>
                </a:lnTo>
                <a:cubicBezTo>
                  <a:pt x="20016" y="5492"/>
                  <a:pt x="20040" y="5539"/>
                  <a:pt x="20069" y="5539"/>
                </a:cubicBezTo>
                <a:cubicBezTo>
                  <a:pt x="20099" y="5539"/>
                  <a:pt x="20122" y="5492"/>
                  <a:pt x="20122" y="5434"/>
                </a:cubicBezTo>
                <a:lnTo>
                  <a:pt x="20122" y="5214"/>
                </a:lnTo>
                <a:cubicBezTo>
                  <a:pt x="20122" y="5157"/>
                  <a:pt x="20099" y="5110"/>
                  <a:pt x="20069" y="5110"/>
                </a:cubicBezTo>
                <a:close/>
                <a:moveTo>
                  <a:pt x="20384" y="5110"/>
                </a:moveTo>
                <a:cubicBezTo>
                  <a:pt x="20355" y="5110"/>
                  <a:pt x="20331" y="5157"/>
                  <a:pt x="20331" y="5214"/>
                </a:cubicBezTo>
                <a:lnTo>
                  <a:pt x="20331" y="5434"/>
                </a:lnTo>
                <a:cubicBezTo>
                  <a:pt x="20331" y="5492"/>
                  <a:pt x="20355" y="5539"/>
                  <a:pt x="20384" y="5539"/>
                </a:cubicBezTo>
                <a:cubicBezTo>
                  <a:pt x="20413" y="5539"/>
                  <a:pt x="20436" y="5492"/>
                  <a:pt x="20436" y="5434"/>
                </a:cubicBezTo>
                <a:lnTo>
                  <a:pt x="20436" y="5214"/>
                </a:lnTo>
                <a:cubicBezTo>
                  <a:pt x="20436" y="5157"/>
                  <a:pt x="20413" y="5110"/>
                  <a:pt x="20384" y="5110"/>
                </a:cubicBezTo>
                <a:close/>
                <a:moveTo>
                  <a:pt x="21234" y="5110"/>
                </a:moveTo>
                <a:cubicBezTo>
                  <a:pt x="21204" y="5110"/>
                  <a:pt x="21181" y="5157"/>
                  <a:pt x="21181" y="5214"/>
                </a:cubicBezTo>
                <a:lnTo>
                  <a:pt x="21181" y="5434"/>
                </a:lnTo>
                <a:cubicBezTo>
                  <a:pt x="21181" y="5492"/>
                  <a:pt x="21204" y="5539"/>
                  <a:pt x="21234" y="5539"/>
                </a:cubicBezTo>
                <a:cubicBezTo>
                  <a:pt x="21263" y="5539"/>
                  <a:pt x="21285" y="5492"/>
                  <a:pt x="21285" y="5434"/>
                </a:cubicBezTo>
                <a:lnTo>
                  <a:pt x="21285" y="5214"/>
                </a:lnTo>
                <a:cubicBezTo>
                  <a:pt x="21285" y="5157"/>
                  <a:pt x="21263" y="5110"/>
                  <a:pt x="21234" y="5110"/>
                </a:cubicBezTo>
                <a:close/>
                <a:moveTo>
                  <a:pt x="21547" y="5110"/>
                </a:moveTo>
                <a:cubicBezTo>
                  <a:pt x="21518" y="5110"/>
                  <a:pt x="21495" y="5157"/>
                  <a:pt x="21495" y="5214"/>
                </a:cubicBezTo>
                <a:lnTo>
                  <a:pt x="21495" y="5434"/>
                </a:lnTo>
                <a:cubicBezTo>
                  <a:pt x="21495" y="5492"/>
                  <a:pt x="21518" y="5539"/>
                  <a:pt x="21547" y="5539"/>
                </a:cubicBezTo>
                <a:cubicBezTo>
                  <a:pt x="21576" y="5539"/>
                  <a:pt x="21600" y="5492"/>
                  <a:pt x="21600" y="5434"/>
                </a:cubicBezTo>
                <a:lnTo>
                  <a:pt x="21600" y="5214"/>
                </a:lnTo>
                <a:cubicBezTo>
                  <a:pt x="21600" y="5157"/>
                  <a:pt x="21576" y="5110"/>
                  <a:pt x="21547" y="5110"/>
                </a:cubicBezTo>
                <a:close/>
                <a:moveTo>
                  <a:pt x="53" y="5840"/>
                </a:moveTo>
                <a:cubicBezTo>
                  <a:pt x="24" y="5840"/>
                  <a:pt x="0" y="5887"/>
                  <a:pt x="0" y="5944"/>
                </a:cubicBezTo>
                <a:lnTo>
                  <a:pt x="0" y="6164"/>
                </a:lnTo>
                <a:cubicBezTo>
                  <a:pt x="0" y="6222"/>
                  <a:pt x="24" y="6269"/>
                  <a:pt x="53" y="6269"/>
                </a:cubicBezTo>
                <a:cubicBezTo>
                  <a:pt x="82" y="6269"/>
                  <a:pt x="106" y="6222"/>
                  <a:pt x="106" y="6164"/>
                </a:cubicBezTo>
                <a:lnTo>
                  <a:pt x="106" y="5944"/>
                </a:lnTo>
                <a:cubicBezTo>
                  <a:pt x="106" y="5887"/>
                  <a:pt x="82" y="5840"/>
                  <a:pt x="53" y="5840"/>
                </a:cubicBezTo>
                <a:close/>
                <a:moveTo>
                  <a:pt x="367" y="5840"/>
                </a:moveTo>
                <a:cubicBezTo>
                  <a:pt x="338" y="5840"/>
                  <a:pt x="315" y="5887"/>
                  <a:pt x="315" y="5944"/>
                </a:cubicBezTo>
                <a:lnTo>
                  <a:pt x="315" y="6164"/>
                </a:lnTo>
                <a:cubicBezTo>
                  <a:pt x="315" y="6222"/>
                  <a:pt x="338" y="6269"/>
                  <a:pt x="367" y="6269"/>
                </a:cubicBezTo>
                <a:cubicBezTo>
                  <a:pt x="397" y="6269"/>
                  <a:pt x="420" y="6222"/>
                  <a:pt x="420" y="6164"/>
                </a:cubicBezTo>
                <a:lnTo>
                  <a:pt x="420" y="5944"/>
                </a:lnTo>
                <a:cubicBezTo>
                  <a:pt x="420" y="5887"/>
                  <a:pt x="397" y="5840"/>
                  <a:pt x="367" y="5840"/>
                </a:cubicBezTo>
                <a:close/>
                <a:moveTo>
                  <a:pt x="1217" y="5840"/>
                </a:moveTo>
                <a:cubicBezTo>
                  <a:pt x="1188" y="5840"/>
                  <a:pt x="1164" y="5887"/>
                  <a:pt x="1164" y="5944"/>
                </a:cubicBezTo>
                <a:lnTo>
                  <a:pt x="1164" y="6164"/>
                </a:lnTo>
                <a:cubicBezTo>
                  <a:pt x="1164" y="6222"/>
                  <a:pt x="1188" y="6269"/>
                  <a:pt x="1217" y="6269"/>
                </a:cubicBezTo>
                <a:cubicBezTo>
                  <a:pt x="1246" y="6269"/>
                  <a:pt x="1270" y="6222"/>
                  <a:pt x="1270" y="6164"/>
                </a:cubicBezTo>
                <a:lnTo>
                  <a:pt x="1270" y="5944"/>
                </a:lnTo>
                <a:cubicBezTo>
                  <a:pt x="1270" y="5887"/>
                  <a:pt x="1246" y="5840"/>
                  <a:pt x="1217" y="5840"/>
                </a:cubicBezTo>
                <a:close/>
                <a:moveTo>
                  <a:pt x="1532" y="5840"/>
                </a:moveTo>
                <a:cubicBezTo>
                  <a:pt x="1503" y="5840"/>
                  <a:pt x="1479" y="5887"/>
                  <a:pt x="1479" y="5944"/>
                </a:cubicBezTo>
                <a:lnTo>
                  <a:pt x="1479" y="6164"/>
                </a:lnTo>
                <a:cubicBezTo>
                  <a:pt x="1479" y="6222"/>
                  <a:pt x="1503" y="6269"/>
                  <a:pt x="1532" y="6269"/>
                </a:cubicBezTo>
                <a:cubicBezTo>
                  <a:pt x="1561" y="6269"/>
                  <a:pt x="1584" y="6222"/>
                  <a:pt x="1584" y="6164"/>
                </a:cubicBezTo>
                <a:lnTo>
                  <a:pt x="1584" y="5944"/>
                </a:lnTo>
                <a:cubicBezTo>
                  <a:pt x="1584" y="5887"/>
                  <a:pt x="1561" y="5840"/>
                  <a:pt x="1532" y="5840"/>
                </a:cubicBezTo>
                <a:close/>
                <a:moveTo>
                  <a:pt x="2380" y="5840"/>
                </a:moveTo>
                <a:cubicBezTo>
                  <a:pt x="2351" y="5840"/>
                  <a:pt x="2329" y="5887"/>
                  <a:pt x="2329" y="5944"/>
                </a:cubicBezTo>
                <a:lnTo>
                  <a:pt x="2329" y="6164"/>
                </a:lnTo>
                <a:cubicBezTo>
                  <a:pt x="2329" y="6222"/>
                  <a:pt x="2351" y="6269"/>
                  <a:pt x="2380" y="6269"/>
                </a:cubicBezTo>
                <a:cubicBezTo>
                  <a:pt x="2409" y="6269"/>
                  <a:pt x="2433" y="6222"/>
                  <a:pt x="2433" y="6164"/>
                </a:cubicBezTo>
                <a:lnTo>
                  <a:pt x="2433" y="5944"/>
                </a:lnTo>
                <a:cubicBezTo>
                  <a:pt x="2433" y="5887"/>
                  <a:pt x="2409" y="5840"/>
                  <a:pt x="2380" y="5840"/>
                </a:cubicBezTo>
                <a:close/>
                <a:moveTo>
                  <a:pt x="2695" y="5840"/>
                </a:moveTo>
                <a:cubicBezTo>
                  <a:pt x="2666" y="5840"/>
                  <a:pt x="2643" y="5887"/>
                  <a:pt x="2643" y="5944"/>
                </a:cubicBezTo>
                <a:lnTo>
                  <a:pt x="2643" y="6164"/>
                </a:lnTo>
                <a:cubicBezTo>
                  <a:pt x="2643" y="6222"/>
                  <a:pt x="2666" y="6269"/>
                  <a:pt x="2695" y="6269"/>
                </a:cubicBezTo>
                <a:cubicBezTo>
                  <a:pt x="2724" y="6269"/>
                  <a:pt x="2748" y="6222"/>
                  <a:pt x="2748" y="6164"/>
                </a:cubicBezTo>
                <a:lnTo>
                  <a:pt x="2748" y="5944"/>
                </a:lnTo>
                <a:cubicBezTo>
                  <a:pt x="2748" y="5887"/>
                  <a:pt x="2724" y="5840"/>
                  <a:pt x="2695" y="5840"/>
                </a:cubicBezTo>
                <a:close/>
                <a:moveTo>
                  <a:pt x="3545" y="5840"/>
                </a:moveTo>
                <a:cubicBezTo>
                  <a:pt x="3516" y="5840"/>
                  <a:pt x="3492" y="5887"/>
                  <a:pt x="3492" y="5944"/>
                </a:cubicBezTo>
                <a:lnTo>
                  <a:pt x="3492" y="6164"/>
                </a:lnTo>
                <a:cubicBezTo>
                  <a:pt x="3492" y="6222"/>
                  <a:pt x="3516" y="6269"/>
                  <a:pt x="3545" y="6269"/>
                </a:cubicBezTo>
                <a:cubicBezTo>
                  <a:pt x="3574" y="6269"/>
                  <a:pt x="3598" y="6222"/>
                  <a:pt x="3598" y="6164"/>
                </a:cubicBezTo>
                <a:lnTo>
                  <a:pt x="3598" y="5944"/>
                </a:lnTo>
                <a:cubicBezTo>
                  <a:pt x="3598" y="5887"/>
                  <a:pt x="3574" y="5840"/>
                  <a:pt x="3545" y="5840"/>
                </a:cubicBezTo>
                <a:close/>
                <a:moveTo>
                  <a:pt x="3859" y="5840"/>
                </a:moveTo>
                <a:cubicBezTo>
                  <a:pt x="3830" y="5840"/>
                  <a:pt x="3806" y="5887"/>
                  <a:pt x="3806" y="5944"/>
                </a:cubicBezTo>
                <a:lnTo>
                  <a:pt x="3806" y="6164"/>
                </a:lnTo>
                <a:cubicBezTo>
                  <a:pt x="3806" y="6222"/>
                  <a:pt x="3830" y="6269"/>
                  <a:pt x="3859" y="6269"/>
                </a:cubicBezTo>
                <a:cubicBezTo>
                  <a:pt x="3888" y="6269"/>
                  <a:pt x="3912" y="6222"/>
                  <a:pt x="3912" y="6164"/>
                </a:cubicBezTo>
                <a:lnTo>
                  <a:pt x="3912" y="5944"/>
                </a:lnTo>
                <a:cubicBezTo>
                  <a:pt x="3912" y="5887"/>
                  <a:pt x="3888" y="5840"/>
                  <a:pt x="3859" y="5840"/>
                </a:cubicBezTo>
                <a:close/>
                <a:moveTo>
                  <a:pt x="4709" y="5840"/>
                </a:moveTo>
                <a:cubicBezTo>
                  <a:pt x="4680" y="5840"/>
                  <a:pt x="4656" y="5887"/>
                  <a:pt x="4656" y="5944"/>
                </a:cubicBezTo>
                <a:lnTo>
                  <a:pt x="4656" y="6164"/>
                </a:lnTo>
                <a:cubicBezTo>
                  <a:pt x="4656" y="6222"/>
                  <a:pt x="4680" y="6269"/>
                  <a:pt x="4709" y="6269"/>
                </a:cubicBezTo>
                <a:cubicBezTo>
                  <a:pt x="4738" y="6269"/>
                  <a:pt x="4762" y="6222"/>
                  <a:pt x="4762" y="6164"/>
                </a:cubicBezTo>
                <a:lnTo>
                  <a:pt x="4762" y="5944"/>
                </a:lnTo>
                <a:cubicBezTo>
                  <a:pt x="4762" y="5887"/>
                  <a:pt x="4738" y="5840"/>
                  <a:pt x="4709" y="5840"/>
                </a:cubicBezTo>
                <a:close/>
                <a:moveTo>
                  <a:pt x="5023" y="5840"/>
                </a:moveTo>
                <a:cubicBezTo>
                  <a:pt x="4994" y="5840"/>
                  <a:pt x="4970" y="5887"/>
                  <a:pt x="4970" y="5944"/>
                </a:cubicBezTo>
                <a:lnTo>
                  <a:pt x="4970" y="6164"/>
                </a:lnTo>
                <a:cubicBezTo>
                  <a:pt x="4970" y="6222"/>
                  <a:pt x="4994" y="6269"/>
                  <a:pt x="5023" y="6269"/>
                </a:cubicBezTo>
                <a:cubicBezTo>
                  <a:pt x="5053" y="6269"/>
                  <a:pt x="5076" y="6222"/>
                  <a:pt x="5076" y="6164"/>
                </a:cubicBezTo>
                <a:lnTo>
                  <a:pt x="5076" y="5944"/>
                </a:lnTo>
                <a:cubicBezTo>
                  <a:pt x="5076" y="5887"/>
                  <a:pt x="5053" y="5840"/>
                  <a:pt x="5023" y="5840"/>
                </a:cubicBezTo>
                <a:close/>
                <a:moveTo>
                  <a:pt x="5873" y="5840"/>
                </a:moveTo>
                <a:cubicBezTo>
                  <a:pt x="5844" y="5840"/>
                  <a:pt x="5820" y="5887"/>
                  <a:pt x="5820" y="5944"/>
                </a:cubicBezTo>
                <a:lnTo>
                  <a:pt x="5820" y="6164"/>
                </a:lnTo>
                <a:cubicBezTo>
                  <a:pt x="5820" y="6222"/>
                  <a:pt x="5844" y="6269"/>
                  <a:pt x="5873" y="6269"/>
                </a:cubicBezTo>
                <a:cubicBezTo>
                  <a:pt x="5902" y="6269"/>
                  <a:pt x="5926" y="6222"/>
                  <a:pt x="5926" y="6164"/>
                </a:cubicBezTo>
                <a:lnTo>
                  <a:pt x="5926" y="5944"/>
                </a:lnTo>
                <a:cubicBezTo>
                  <a:pt x="5926" y="5887"/>
                  <a:pt x="5902" y="5840"/>
                  <a:pt x="5873" y="5840"/>
                </a:cubicBezTo>
                <a:close/>
                <a:moveTo>
                  <a:pt x="6188" y="5840"/>
                </a:moveTo>
                <a:cubicBezTo>
                  <a:pt x="6159" y="5840"/>
                  <a:pt x="6135" y="5887"/>
                  <a:pt x="6135" y="5944"/>
                </a:cubicBezTo>
                <a:lnTo>
                  <a:pt x="6135" y="6164"/>
                </a:lnTo>
                <a:cubicBezTo>
                  <a:pt x="6135" y="6222"/>
                  <a:pt x="6159" y="6269"/>
                  <a:pt x="6188" y="6269"/>
                </a:cubicBezTo>
                <a:cubicBezTo>
                  <a:pt x="6217" y="6269"/>
                  <a:pt x="6240" y="6222"/>
                  <a:pt x="6240" y="6164"/>
                </a:cubicBezTo>
                <a:lnTo>
                  <a:pt x="6240" y="5944"/>
                </a:lnTo>
                <a:cubicBezTo>
                  <a:pt x="6240" y="5887"/>
                  <a:pt x="6217" y="5840"/>
                  <a:pt x="6188" y="5840"/>
                </a:cubicBezTo>
                <a:close/>
                <a:moveTo>
                  <a:pt x="7036" y="5840"/>
                </a:moveTo>
                <a:cubicBezTo>
                  <a:pt x="7007" y="5840"/>
                  <a:pt x="6984" y="5887"/>
                  <a:pt x="6984" y="5944"/>
                </a:cubicBezTo>
                <a:lnTo>
                  <a:pt x="6984" y="6164"/>
                </a:lnTo>
                <a:cubicBezTo>
                  <a:pt x="6984" y="6222"/>
                  <a:pt x="7007" y="6269"/>
                  <a:pt x="7036" y="6269"/>
                </a:cubicBezTo>
                <a:cubicBezTo>
                  <a:pt x="7065" y="6269"/>
                  <a:pt x="7089" y="6222"/>
                  <a:pt x="7089" y="6164"/>
                </a:cubicBezTo>
                <a:lnTo>
                  <a:pt x="7089" y="5944"/>
                </a:lnTo>
                <a:cubicBezTo>
                  <a:pt x="7089" y="5887"/>
                  <a:pt x="7065" y="5840"/>
                  <a:pt x="7036" y="5840"/>
                </a:cubicBezTo>
                <a:close/>
                <a:moveTo>
                  <a:pt x="7351" y="5840"/>
                </a:moveTo>
                <a:cubicBezTo>
                  <a:pt x="7322" y="5840"/>
                  <a:pt x="7299" y="5887"/>
                  <a:pt x="7299" y="5944"/>
                </a:cubicBezTo>
                <a:lnTo>
                  <a:pt x="7299" y="6164"/>
                </a:lnTo>
                <a:cubicBezTo>
                  <a:pt x="7299" y="6222"/>
                  <a:pt x="7322" y="6269"/>
                  <a:pt x="7351" y="6269"/>
                </a:cubicBezTo>
                <a:cubicBezTo>
                  <a:pt x="7380" y="6269"/>
                  <a:pt x="7404" y="6222"/>
                  <a:pt x="7404" y="6164"/>
                </a:cubicBezTo>
                <a:lnTo>
                  <a:pt x="7404" y="5944"/>
                </a:lnTo>
                <a:cubicBezTo>
                  <a:pt x="7404" y="5887"/>
                  <a:pt x="7380" y="5840"/>
                  <a:pt x="7351" y="5840"/>
                </a:cubicBezTo>
                <a:close/>
                <a:moveTo>
                  <a:pt x="8201" y="5840"/>
                </a:moveTo>
                <a:cubicBezTo>
                  <a:pt x="8171" y="5840"/>
                  <a:pt x="8148" y="5887"/>
                  <a:pt x="8148" y="5944"/>
                </a:cubicBezTo>
                <a:lnTo>
                  <a:pt x="8148" y="6164"/>
                </a:lnTo>
                <a:cubicBezTo>
                  <a:pt x="8148" y="6222"/>
                  <a:pt x="8171" y="6269"/>
                  <a:pt x="8201" y="6269"/>
                </a:cubicBezTo>
                <a:cubicBezTo>
                  <a:pt x="8230" y="6269"/>
                  <a:pt x="8254" y="6222"/>
                  <a:pt x="8254" y="6164"/>
                </a:cubicBezTo>
                <a:lnTo>
                  <a:pt x="8254" y="5944"/>
                </a:lnTo>
                <a:cubicBezTo>
                  <a:pt x="8254" y="5887"/>
                  <a:pt x="8230" y="5840"/>
                  <a:pt x="8201" y="5840"/>
                </a:cubicBezTo>
                <a:close/>
                <a:moveTo>
                  <a:pt x="8515" y="5840"/>
                </a:moveTo>
                <a:cubicBezTo>
                  <a:pt x="8486" y="5840"/>
                  <a:pt x="8462" y="5887"/>
                  <a:pt x="8462" y="5944"/>
                </a:cubicBezTo>
                <a:lnTo>
                  <a:pt x="8462" y="6164"/>
                </a:lnTo>
                <a:cubicBezTo>
                  <a:pt x="8462" y="6222"/>
                  <a:pt x="8486" y="6269"/>
                  <a:pt x="8515" y="6269"/>
                </a:cubicBezTo>
                <a:cubicBezTo>
                  <a:pt x="8544" y="6269"/>
                  <a:pt x="8568" y="6222"/>
                  <a:pt x="8568" y="6164"/>
                </a:cubicBezTo>
                <a:lnTo>
                  <a:pt x="8568" y="5944"/>
                </a:lnTo>
                <a:cubicBezTo>
                  <a:pt x="8568" y="5887"/>
                  <a:pt x="8544" y="5840"/>
                  <a:pt x="8515" y="5840"/>
                </a:cubicBezTo>
                <a:close/>
                <a:moveTo>
                  <a:pt x="9365" y="5840"/>
                </a:moveTo>
                <a:cubicBezTo>
                  <a:pt x="9336" y="5840"/>
                  <a:pt x="9312" y="5887"/>
                  <a:pt x="9312" y="5944"/>
                </a:cubicBezTo>
                <a:lnTo>
                  <a:pt x="9312" y="6164"/>
                </a:lnTo>
                <a:cubicBezTo>
                  <a:pt x="9312" y="6222"/>
                  <a:pt x="9336" y="6269"/>
                  <a:pt x="9365" y="6269"/>
                </a:cubicBezTo>
                <a:cubicBezTo>
                  <a:pt x="9394" y="6269"/>
                  <a:pt x="9418" y="6222"/>
                  <a:pt x="9418" y="6164"/>
                </a:cubicBezTo>
                <a:lnTo>
                  <a:pt x="9418" y="5944"/>
                </a:lnTo>
                <a:cubicBezTo>
                  <a:pt x="9418" y="5887"/>
                  <a:pt x="9394" y="5840"/>
                  <a:pt x="9365" y="5840"/>
                </a:cubicBezTo>
                <a:close/>
                <a:moveTo>
                  <a:pt x="9679" y="5840"/>
                </a:moveTo>
                <a:cubicBezTo>
                  <a:pt x="9650" y="5840"/>
                  <a:pt x="9626" y="5887"/>
                  <a:pt x="9626" y="5944"/>
                </a:cubicBezTo>
                <a:lnTo>
                  <a:pt x="9626" y="6164"/>
                </a:lnTo>
                <a:cubicBezTo>
                  <a:pt x="9626" y="6222"/>
                  <a:pt x="9650" y="6269"/>
                  <a:pt x="9679" y="6269"/>
                </a:cubicBezTo>
                <a:cubicBezTo>
                  <a:pt x="9708" y="6269"/>
                  <a:pt x="9732" y="6222"/>
                  <a:pt x="9732" y="6164"/>
                </a:cubicBezTo>
                <a:lnTo>
                  <a:pt x="9732" y="5944"/>
                </a:lnTo>
                <a:cubicBezTo>
                  <a:pt x="9732" y="5887"/>
                  <a:pt x="9708" y="5840"/>
                  <a:pt x="9679" y="5840"/>
                </a:cubicBezTo>
                <a:close/>
                <a:moveTo>
                  <a:pt x="10529" y="5840"/>
                </a:moveTo>
                <a:cubicBezTo>
                  <a:pt x="10500" y="5840"/>
                  <a:pt x="10476" y="5887"/>
                  <a:pt x="10476" y="5944"/>
                </a:cubicBezTo>
                <a:lnTo>
                  <a:pt x="10476" y="6164"/>
                </a:lnTo>
                <a:cubicBezTo>
                  <a:pt x="10476" y="6222"/>
                  <a:pt x="10500" y="6269"/>
                  <a:pt x="10529" y="6269"/>
                </a:cubicBezTo>
                <a:cubicBezTo>
                  <a:pt x="10558" y="6269"/>
                  <a:pt x="10582" y="6222"/>
                  <a:pt x="10582" y="6164"/>
                </a:cubicBezTo>
                <a:lnTo>
                  <a:pt x="10582" y="5944"/>
                </a:lnTo>
                <a:cubicBezTo>
                  <a:pt x="10582" y="5887"/>
                  <a:pt x="10558" y="5840"/>
                  <a:pt x="10529" y="5840"/>
                </a:cubicBezTo>
                <a:close/>
                <a:moveTo>
                  <a:pt x="10844" y="5840"/>
                </a:moveTo>
                <a:cubicBezTo>
                  <a:pt x="10814" y="5840"/>
                  <a:pt x="10791" y="5887"/>
                  <a:pt x="10791" y="5944"/>
                </a:cubicBezTo>
                <a:lnTo>
                  <a:pt x="10791" y="6164"/>
                </a:lnTo>
                <a:cubicBezTo>
                  <a:pt x="10791" y="6222"/>
                  <a:pt x="10814" y="6269"/>
                  <a:pt x="10844" y="6269"/>
                </a:cubicBezTo>
                <a:cubicBezTo>
                  <a:pt x="10873" y="6269"/>
                  <a:pt x="10895" y="6222"/>
                  <a:pt x="10895" y="6164"/>
                </a:cubicBezTo>
                <a:lnTo>
                  <a:pt x="10895" y="5944"/>
                </a:lnTo>
                <a:cubicBezTo>
                  <a:pt x="10895" y="5887"/>
                  <a:pt x="10873" y="5840"/>
                  <a:pt x="10844" y="5840"/>
                </a:cubicBezTo>
                <a:close/>
                <a:moveTo>
                  <a:pt x="11692" y="5840"/>
                </a:moveTo>
                <a:cubicBezTo>
                  <a:pt x="11663" y="5840"/>
                  <a:pt x="11640" y="5887"/>
                  <a:pt x="11640" y="5944"/>
                </a:cubicBezTo>
                <a:lnTo>
                  <a:pt x="11640" y="6164"/>
                </a:lnTo>
                <a:cubicBezTo>
                  <a:pt x="11640" y="6222"/>
                  <a:pt x="11663" y="6269"/>
                  <a:pt x="11692" y="6269"/>
                </a:cubicBezTo>
                <a:cubicBezTo>
                  <a:pt x="11721" y="6269"/>
                  <a:pt x="11745" y="6222"/>
                  <a:pt x="11745" y="6164"/>
                </a:cubicBezTo>
                <a:lnTo>
                  <a:pt x="11745" y="5944"/>
                </a:lnTo>
                <a:cubicBezTo>
                  <a:pt x="11745" y="5887"/>
                  <a:pt x="11721" y="5840"/>
                  <a:pt x="11692" y="5840"/>
                </a:cubicBezTo>
                <a:close/>
                <a:moveTo>
                  <a:pt x="12007" y="5840"/>
                </a:moveTo>
                <a:cubicBezTo>
                  <a:pt x="11978" y="5840"/>
                  <a:pt x="11955" y="5887"/>
                  <a:pt x="11955" y="5944"/>
                </a:cubicBezTo>
                <a:lnTo>
                  <a:pt x="11955" y="6164"/>
                </a:lnTo>
                <a:cubicBezTo>
                  <a:pt x="11955" y="6222"/>
                  <a:pt x="11978" y="6269"/>
                  <a:pt x="12007" y="6269"/>
                </a:cubicBezTo>
                <a:cubicBezTo>
                  <a:pt x="12036" y="6269"/>
                  <a:pt x="12060" y="6222"/>
                  <a:pt x="12060" y="6164"/>
                </a:cubicBezTo>
                <a:lnTo>
                  <a:pt x="12060" y="5944"/>
                </a:lnTo>
                <a:cubicBezTo>
                  <a:pt x="12060" y="5887"/>
                  <a:pt x="12036" y="5840"/>
                  <a:pt x="12007" y="5840"/>
                </a:cubicBezTo>
                <a:close/>
                <a:moveTo>
                  <a:pt x="12856" y="5840"/>
                </a:moveTo>
                <a:cubicBezTo>
                  <a:pt x="12827" y="5840"/>
                  <a:pt x="12804" y="5887"/>
                  <a:pt x="12804" y="5944"/>
                </a:cubicBezTo>
                <a:lnTo>
                  <a:pt x="12804" y="6164"/>
                </a:lnTo>
                <a:cubicBezTo>
                  <a:pt x="12804" y="6222"/>
                  <a:pt x="12827" y="6269"/>
                  <a:pt x="12856" y="6269"/>
                </a:cubicBezTo>
                <a:cubicBezTo>
                  <a:pt x="12886" y="6269"/>
                  <a:pt x="12909" y="6222"/>
                  <a:pt x="12909" y="6164"/>
                </a:cubicBezTo>
                <a:lnTo>
                  <a:pt x="12909" y="5944"/>
                </a:lnTo>
                <a:cubicBezTo>
                  <a:pt x="12909" y="5887"/>
                  <a:pt x="12886" y="5840"/>
                  <a:pt x="12856" y="5840"/>
                </a:cubicBezTo>
                <a:close/>
                <a:moveTo>
                  <a:pt x="13171" y="5840"/>
                </a:moveTo>
                <a:cubicBezTo>
                  <a:pt x="13142" y="5840"/>
                  <a:pt x="13118" y="5887"/>
                  <a:pt x="13118" y="5944"/>
                </a:cubicBezTo>
                <a:lnTo>
                  <a:pt x="13118" y="6164"/>
                </a:lnTo>
                <a:cubicBezTo>
                  <a:pt x="13118" y="6222"/>
                  <a:pt x="13142" y="6269"/>
                  <a:pt x="13171" y="6269"/>
                </a:cubicBezTo>
                <a:cubicBezTo>
                  <a:pt x="13200" y="6269"/>
                  <a:pt x="13224" y="6222"/>
                  <a:pt x="13224" y="6164"/>
                </a:cubicBezTo>
                <a:lnTo>
                  <a:pt x="13224" y="5944"/>
                </a:lnTo>
                <a:cubicBezTo>
                  <a:pt x="13224" y="5887"/>
                  <a:pt x="13200" y="5840"/>
                  <a:pt x="13171" y="5840"/>
                </a:cubicBezTo>
                <a:close/>
                <a:moveTo>
                  <a:pt x="14021" y="5840"/>
                </a:moveTo>
                <a:cubicBezTo>
                  <a:pt x="13992" y="5840"/>
                  <a:pt x="13968" y="5887"/>
                  <a:pt x="13968" y="5944"/>
                </a:cubicBezTo>
                <a:lnTo>
                  <a:pt x="13968" y="6164"/>
                </a:lnTo>
                <a:cubicBezTo>
                  <a:pt x="13968" y="6222"/>
                  <a:pt x="13992" y="6269"/>
                  <a:pt x="14021" y="6269"/>
                </a:cubicBezTo>
                <a:cubicBezTo>
                  <a:pt x="14050" y="6269"/>
                  <a:pt x="14074" y="6222"/>
                  <a:pt x="14074" y="6164"/>
                </a:cubicBezTo>
                <a:lnTo>
                  <a:pt x="14074" y="5944"/>
                </a:lnTo>
                <a:cubicBezTo>
                  <a:pt x="14074" y="5887"/>
                  <a:pt x="14050" y="5840"/>
                  <a:pt x="14021" y="5840"/>
                </a:cubicBezTo>
                <a:close/>
                <a:moveTo>
                  <a:pt x="14335" y="5840"/>
                </a:moveTo>
                <a:cubicBezTo>
                  <a:pt x="14306" y="5840"/>
                  <a:pt x="14282" y="5887"/>
                  <a:pt x="14282" y="5944"/>
                </a:cubicBezTo>
                <a:lnTo>
                  <a:pt x="14282" y="6164"/>
                </a:lnTo>
                <a:cubicBezTo>
                  <a:pt x="14282" y="6222"/>
                  <a:pt x="14306" y="6269"/>
                  <a:pt x="14335" y="6269"/>
                </a:cubicBezTo>
                <a:cubicBezTo>
                  <a:pt x="14364" y="6269"/>
                  <a:pt x="14388" y="6222"/>
                  <a:pt x="14388" y="6164"/>
                </a:cubicBezTo>
                <a:lnTo>
                  <a:pt x="14388" y="5944"/>
                </a:lnTo>
                <a:cubicBezTo>
                  <a:pt x="14388" y="5887"/>
                  <a:pt x="14364" y="5840"/>
                  <a:pt x="14335" y="5840"/>
                </a:cubicBezTo>
                <a:close/>
                <a:moveTo>
                  <a:pt x="15185" y="5840"/>
                </a:moveTo>
                <a:cubicBezTo>
                  <a:pt x="15156" y="5840"/>
                  <a:pt x="15132" y="5887"/>
                  <a:pt x="15132" y="5944"/>
                </a:cubicBezTo>
                <a:lnTo>
                  <a:pt x="15132" y="6164"/>
                </a:lnTo>
                <a:cubicBezTo>
                  <a:pt x="15132" y="6222"/>
                  <a:pt x="15156" y="6269"/>
                  <a:pt x="15185" y="6269"/>
                </a:cubicBezTo>
                <a:cubicBezTo>
                  <a:pt x="15214" y="6269"/>
                  <a:pt x="15237" y="6222"/>
                  <a:pt x="15237" y="6164"/>
                </a:cubicBezTo>
                <a:lnTo>
                  <a:pt x="15237" y="5944"/>
                </a:lnTo>
                <a:cubicBezTo>
                  <a:pt x="15237" y="5887"/>
                  <a:pt x="15214" y="5840"/>
                  <a:pt x="15185" y="5840"/>
                </a:cubicBezTo>
                <a:close/>
                <a:moveTo>
                  <a:pt x="15500" y="5840"/>
                </a:moveTo>
                <a:cubicBezTo>
                  <a:pt x="15470" y="5840"/>
                  <a:pt x="15447" y="5887"/>
                  <a:pt x="15447" y="5944"/>
                </a:cubicBezTo>
                <a:lnTo>
                  <a:pt x="15447" y="6164"/>
                </a:lnTo>
                <a:cubicBezTo>
                  <a:pt x="15447" y="6222"/>
                  <a:pt x="15470" y="6269"/>
                  <a:pt x="15500" y="6269"/>
                </a:cubicBezTo>
                <a:cubicBezTo>
                  <a:pt x="15529" y="6269"/>
                  <a:pt x="15551" y="6222"/>
                  <a:pt x="15551" y="6164"/>
                </a:cubicBezTo>
                <a:lnTo>
                  <a:pt x="15551" y="5944"/>
                </a:lnTo>
                <a:cubicBezTo>
                  <a:pt x="15551" y="5887"/>
                  <a:pt x="15529" y="5840"/>
                  <a:pt x="15500" y="5840"/>
                </a:cubicBezTo>
                <a:close/>
                <a:moveTo>
                  <a:pt x="16349" y="5840"/>
                </a:moveTo>
                <a:cubicBezTo>
                  <a:pt x="16320" y="5840"/>
                  <a:pt x="16296" y="5887"/>
                  <a:pt x="16296" y="5944"/>
                </a:cubicBezTo>
                <a:lnTo>
                  <a:pt x="16296" y="6164"/>
                </a:lnTo>
                <a:cubicBezTo>
                  <a:pt x="16296" y="6222"/>
                  <a:pt x="16320" y="6269"/>
                  <a:pt x="16349" y="6269"/>
                </a:cubicBezTo>
                <a:cubicBezTo>
                  <a:pt x="16378" y="6269"/>
                  <a:pt x="16401" y="6222"/>
                  <a:pt x="16401" y="6164"/>
                </a:cubicBezTo>
                <a:lnTo>
                  <a:pt x="16401" y="5944"/>
                </a:lnTo>
                <a:cubicBezTo>
                  <a:pt x="16401" y="5887"/>
                  <a:pt x="16378" y="5840"/>
                  <a:pt x="16349" y="5840"/>
                </a:cubicBezTo>
                <a:close/>
                <a:moveTo>
                  <a:pt x="16663" y="5840"/>
                </a:moveTo>
                <a:cubicBezTo>
                  <a:pt x="16634" y="5840"/>
                  <a:pt x="16611" y="5887"/>
                  <a:pt x="16611" y="5944"/>
                </a:cubicBezTo>
                <a:lnTo>
                  <a:pt x="16611" y="6164"/>
                </a:lnTo>
                <a:cubicBezTo>
                  <a:pt x="16611" y="6222"/>
                  <a:pt x="16634" y="6269"/>
                  <a:pt x="16663" y="6269"/>
                </a:cubicBezTo>
                <a:cubicBezTo>
                  <a:pt x="16692" y="6269"/>
                  <a:pt x="16716" y="6222"/>
                  <a:pt x="16716" y="6164"/>
                </a:cubicBezTo>
                <a:lnTo>
                  <a:pt x="16716" y="5944"/>
                </a:lnTo>
                <a:cubicBezTo>
                  <a:pt x="16716" y="5887"/>
                  <a:pt x="16692" y="5840"/>
                  <a:pt x="16663" y="5840"/>
                </a:cubicBezTo>
                <a:close/>
                <a:moveTo>
                  <a:pt x="17512" y="5840"/>
                </a:moveTo>
                <a:cubicBezTo>
                  <a:pt x="17483" y="5840"/>
                  <a:pt x="17459" y="5887"/>
                  <a:pt x="17459" y="5944"/>
                </a:cubicBezTo>
                <a:lnTo>
                  <a:pt x="17459" y="6164"/>
                </a:lnTo>
                <a:cubicBezTo>
                  <a:pt x="17459" y="6222"/>
                  <a:pt x="17483" y="6269"/>
                  <a:pt x="17512" y="6269"/>
                </a:cubicBezTo>
                <a:cubicBezTo>
                  <a:pt x="17541" y="6269"/>
                  <a:pt x="17565" y="6222"/>
                  <a:pt x="17565" y="6164"/>
                </a:cubicBezTo>
                <a:lnTo>
                  <a:pt x="17565" y="5944"/>
                </a:lnTo>
                <a:cubicBezTo>
                  <a:pt x="17565" y="5887"/>
                  <a:pt x="17541" y="5840"/>
                  <a:pt x="17512" y="5840"/>
                </a:cubicBezTo>
                <a:close/>
                <a:moveTo>
                  <a:pt x="17827" y="5840"/>
                </a:moveTo>
                <a:cubicBezTo>
                  <a:pt x="17798" y="5840"/>
                  <a:pt x="17774" y="5887"/>
                  <a:pt x="17774" y="5944"/>
                </a:cubicBezTo>
                <a:lnTo>
                  <a:pt x="17774" y="6164"/>
                </a:lnTo>
                <a:cubicBezTo>
                  <a:pt x="17774" y="6222"/>
                  <a:pt x="17798" y="6269"/>
                  <a:pt x="17827" y="6269"/>
                </a:cubicBezTo>
                <a:cubicBezTo>
                  <a:pt x="17856" y="6269"/>
                  <a:pt x="17880" y="6222"/>
                  <a:pt x="17880" y="6164"/>
                </a:cubicBezTo>
                <a:lnTo>
                  <a:pt x="17880" y="5944"/>
                </a:lnTo>
                <a:cubicBezTo>
                  <a:pt x="17880" y="5887"/>
                  <a:pt x="17856" y="5840"/>
                  <a:pt x="17827" y="5840"/>
                </a:cubicBezTo>
                <a:close/>
                <a:moveTo>
                  <a:pt x="18677" y="5840"/>
                </a:moveTo>
                <a:cubicBezTo>
                  <a:pt x="18648" y="5840"/>
                  <a:pt x="18624" y="5887"/>
                  <a:pt x="18624" y="5944"/>
                </a:cubicBezTo>
                <a:lnTo>
                  <a:pt x="18624" y="6164"/>
                </a:lnTo>
                <a:cubicBezTo>
                  <a:pt x="18624" y="6222"/>
                  <a:pt x="18648" y="6269"/>
                  <a:pt x="18677" y="6269"/>
                </a:cubicBezTo>
                <a:cubicBezTo>
                  <a:pt x="18706" y="6269"/>
                  <a:pt x="18730" y="6222"/>
                  <a:pt x="18730" y="6164"/>
                </a:cubicBezTo>
                <a:lnTo>
                  <a:pt x="18730" y="5944"/>
                </a:lnTo>
                <a:cubicBezTo>
                  <a:pt x="18730" y="5887"/>
                  <a:pt x="18706" y="5840"/>
                  <a:pt x="18677" y="5840"/>
                </a:cubicBezTo>
                <a:close/>
                <a:moveTo>
                  <a:pt x="18991" y="5840"/>
                </a:moveTo>
                <a:cubicBezTo>
                  <a:pt x="18962" y="5840"/>
                  <a:pt x="18938" y="5887"/>
                  <a:pt x="18938" y="5944"/>
                </a:cubicBezTo>
                <a:lnTo>
                  <a:pt x="18938" y="6164"/>
                </a:lnTo>
                <a:cubicBezTo>
                  <a:pt x="18938" y="6222"/>
                  <a:pt x="18962" y="6269"/>
                  <a:pt x="18991" y="6269"/>
                </a:cubicBezTo>
                <a:cubicBezTo>
                  <a:pt x="19020" y="6269"/>
                  <a:pt x="19044" y="6222"/>
                  <a:pt x="19044" y="6164"/>
                </a:cubicBezTo>
                <a:lnTo>
                  <a:pt x="19044" y="5944"/>
                </a:lnTo>
                <a:cubicBezTo>
                  <a:pt x="19044" y="5887"/>
                  <a:pt x="19020" y="5840"/>
                  <a:pt x="18991" y="5840"/>
                </a:cubicBezTo>
                <a:close/>
                <a:moveTo>
                  <a:pt x="19841" y="5840"/>
                </a:moveTo>
                <a:cubicBezTo>
                  <a:pt x="19812" y="5840"/>
                  <a:pt x="19788" y="5887"/>
                  <a:pt x="19788" y="5944"/>
                </a:cubicBezTo>
                <a:lnTo>
                  <a:pt x="19788" y="6164"/>
                </a:lnTo>
                <a:cubicBezTo>
                  <a:pt x="19788" y="6222"/>
                  <a:pt x="19812" y="6269"/>
                  <a:pt x="19841" y="6269"/>
                </a:cubicBezTo>
                <a:cubicBezTo>
                  <a:pt x="19870" y="6269"/>
                  <a:pt x="19894" y="6222"/>
                  <a:pt x="19894" y="6164"/>
                </a:cubicBezTo>
                <a:lnTo>
                  <a:pt x="19894" y="5944"/>
                </a:lnTo>
                <a:cubicBezTo>
                  <a:pt x="19894" y="5887"/>
                  <a:pt x="19870" y="5840"/>
                  <a:pt x="19841" y="5840"/>
                </a:cubicBezTo>
                <a:close/>
                <a:moveTo>
                  <a:pt x="20155" y="5840"/>
                </a:moveTo>
                <a:cubicBezTo>
                  <a:pt x="20126" y="5840"/>
                  <a:pt x="20102" y="5887"/>
                  <a:pt x="20102" y="5944"/>
                </a:cubicBezTo>
                <a:lnTo>
                  <a:pt x="20102" y="6164"/>
                </a:lnTo>
                <a:cubicBezTo>
                  <a:pt x="20102" y="6222"/>
                  <a:pt x="20126" y="6269"/>
                  <a:pt x="20155" y="6269"/>
                </a:cubicBezTo>
                <a:cubicBezTo>
                  <a:pt x="20184" y="6269"/>
                  <a:pt x="20207" y="6222"/>
                  <a:pt x="20207" y="6164"/>
                </a:cubicBezTo>
                <a:lnTo>
                  <a:pt x="20207" y="5944"/>
                </a:lnTo>
                <a:cubicBezTo>
                  <a:pt x="20207" y="5887"/>
                  <a:pt x="20184" y="5840"/>
                  <a:pt x="20155" y="5840"/>
                </a:cubicBezTo>
                <a:close/>
                <a:moveTo>
                  <a:pt x="21004" y="5840"/>
                </a:moveTo>
                <a:cubicBezTo>
                  <a:pt x="20975" y="5840"/>
                  <a:pt x="20952" y="5887"/>
                  <a:pt x="20952" y="5944"/>
                </a:cubicBezTo>
                <a:lnTo>
                  <a:pt x="20952" y="6164"/>
                </a:lnTo>
                <a:cubicBezTo>
                  <a:pt x="20952" y="6222"/>
                  <a:pt x="20975" y="6269"/>
                  <a:pt x="21004" y="6269"/>
                </a:cubicBezTo>
                <a:cubicBezTo>
                  <a:pt x="21033" y="6269"/>
                  <a:pt x="21057" y="6222"/>
                  <a:pt x="21057" y="6164"/>
                </a:cubicBezTo>
                <a:lnTo>
                  <a:pt x="21057" y="5944"/>
                </a:lnTo>
                <a:cubicBezTo>
                  <a:pt x="21057" y="5887"/>
                  <a:pt x="21033" y="5840"/>
                  <a:pt x="21004" y="5840"/>
                </a:cubicBezTo>
                <a:close/>
                <a:moveTo>
                  <a:pt x="21319" y="5840"/>
                </a:moveTo>
                <a:cubicBezTo>
                  <a:pt x="21289" y="5840"/>
                  <a:pt x="21267" y="5887"/>
                  <a:pt x="21267" y="5944"/>
                </a:cubicBezTo>
                <a:lnTo>
                  <a:pt x="21267" y="6164"/>
                </a:lnTo>
                <a:cubicBezTo>
                  <a:pt x="21267" y="6222"/>
                  <a:pt x="21289" y="6269"/>
                  <a:pt x="21319" y="6269"/>
                </a:cubicBezTo>
                <a:cubicBezTo>
                  <a:pt x="21348" y="6269"/>
                  <a:pt x="21372" y="6222"/>
                  <a:pt x="21372" y="6164"/>
                </a:cubicBezTo>
                <a:lnTo>
                  <a:pt x="21372" y="5944"/>
                </a:lnTo>
                <a:cubicBezTo>
                  <a:pt x="21372" y="5887"/>
                  <a:pt x="21348" y="5840"/>
                  <a:pt x="21319" y="5840"/>
                </a:cubicBezTo>
                <a:close/>
                <a:moveTo>
                  <a:pt x="281" y="6570"/>
                </a:moveTo>
                <a:cubicBezTo>
                  <a:pt x="252" y="6570"/>
                  <a:pt x="228" y="6617"/>
                  <a:pt x="228" y="6674"/>
                </a:cubicBezTo>
                <a:lnTo>
                  <a:pt x="228" y="6894"/>
                </a:lnTo>
                <a:cubicBezTo>
                  <a:pt x="228" y="6952"/>
                  <a:pt x="252" y="6999"/>
                  <a:pt x="281" y="6999"/>
                </a:cubicBezTo>
                <a:cubicBezTo>
                  <a:pt x="311" y="6999"/>
                  <a:pt x="334" y="6952"/>
                  <a:pt x="334" y="6894"/>
                </a:cubicBezTo>
                <a:lnTo>
                  <a:pt x="334" y="6674"/>
                </a:lnTo>
                <a:cubicBezTo>
                  <a:pt x="334" y="6617"/>
                  <a:pt x="311" y="6570"/>
                  <a:pt x="281" y="6570"/>
                </a:cubicBezTo>
                <a:close/>
                <a:moveTo>
                  <a:pt x="596" y="6570"/>
                </a:moveTo>
                <a:cubicBezTo>
                  <a:pt x="567" y="6570"/>
                  <a:pt x="543" y="6617"/>
                  <a:pt x="543" y="6674"/>
                </a:cubicBezTo>
                <a:lnTo>
                  <a:pt x="543" y="6894"/>
                </a:lnTo>
                <a:cubicBezTo>
                  <a:pt x="543" y="6952"/>
                  <a:pt x="567" y="6999"/>
                  <a:pt x="596" y="6999"/>
                </a:cubicBezTo>
                <a:cubicBezTo>
                  <a:pt x="625" y="6999"/>
                  <a:pt x="649" y="6952"/>
                  <a:pt x="649" y="6894"/>
                </a:cubicBezTo>
                <a:lnTo>
                  <a:pt x="649" y="6674"/>
                </a:lnTo>
                <a:cubicBezTo>
                  <a:pt x="649" y="6617"/>
                  <a:pt x="625" y="6570"/>
                  <a:pt x="596" y="6570"/>
                </a:cubicBezTo>
                <a:close/>
                <a:moveTo>
                  <a:pt x="1446" y="6570"/>
                </a:moveTo>
                <a:cubicBezTo>
                  <a:pt x="1417" y="6570"/>
                  <a:pt x="1393" y="6617"/>
                  <a:pt x="1393" y="6674"/>
                </a:cubicBezTo>
                <a:lnTo>
                  <a:pt x="1393" y="6894"/>
                </a:lnTo>
                <a:cubicBezTo>
                  <a:pt x="1393" y="6952"/>
                  <a:pt x="1417" y="6999"/>
                  <a:pt x="1446" y="6999"/>
                </a:cubicBezTo>
                <a:cubicBezTo>
                  <a:pt x="1475" y="6999"/>
                  <a:pt x="1499" y="6952"/>
                  <a:pt x="1499" y="6894"/>
                </a:cubicBezTo>
                <a:lnTo>
                  <a:pt x="1499" y="6674"/>
                </a:lnTo>
                <a:cubicBezTo>
                  <a:pt x="1499" y="6617"/>
                  <a:pt x="1475" y="6570"/>
                  <a:pt x="1446" y="6570"/>
                </a:cubicBezTo>
                <a:close/>
                <a:moveTo>
                  <a:pt x="1760" y="6570"/>
                </a:moveTo>
                <a:cubicBezTo>
                  <a:pt x="1731" y="6570"/>
                  <a:pt x="1707" y="6617"/>
                  <a:pt x="1707" y="6674"/>
                </a:cubicBezTo>
                <a:lnTo>
                  <a:pt x="1707" y="6894"/>
                </a:lnTo>
                <a:cubicBezTo>
                  <a:pt x="1707" y="6952"/>
                  <a:pt x="1731" y="6999"/>
                  <a:pt x="1760" y="6999"/>
                </a:cubicBezTo>
                <a:cubicBezTo>
                  <a:pt x="1789" y="6999"/>
                  <a:pt x="1813" y="6952"/>
                  <a:pt x="1813" y="6894"/>
                </a:cubicBezTo>
                <a:lnTo>
                  <a:pt x="1813" y="6674"/>
                </a:lnTo>
                <a:cubicBezTo>
                  <a:pt x="1813" y="6617"/>
                  <a:pt x="1789" y="6570"/>
                  <a:pt x="1760" y="6570"/>
                </a:cubicBezTo>
                <a:close/>
                <a:moveTo>
                  <a:pt x="2610" y="6570"/>
                </a:moveTo>
                <a:cubicBezTo>
                  <a:pt x="2581" y="6570"/>
                  <a:pt x="2557" y="6617"/>
                  <a:pt x="2557" y="6674"/>
                </a:cubicBezTo>
                <a:lnTo>
                  <a:pt x="2557" y="6894"/>
                </a:lnTo>
                <a:cubicBezTo>
                  <a:pt x="2557" y="6952"/>
                  <a:pt x="2581" y="6999"/>
                  <a:pt x="2610" y="6999"/>
                </a:cubicBezTo>
                <a:cubicBezTo>
                  <a:pt x="2639" y="6999"/>
                  <a:pt x="2662" y="6952"/>
                  <a:pt x="2662" y="6894"/>
                </a:cubicBezTo>
                <a:lnTo>
                  <a:pt x="2662" y="6674"/>
                </a:lnTo>
                <a:cubicBezTo>
                  <a:pt x="2662" y="6617"/>
                  <a:pt x="2639" y="6570"/>
                  <a:pt x="2610" y="6570"/>
                </a:cubicBezTo>
                <a:close/>
                <a:moveTo>
                  <a:pt x="2924" y="6570"/>
                </a:moveTo>
                <a:cubicBezTo>
                  <a:pt x="2895" y="6570"/>
                  <a:pt x="2871" y="6617"/>
                  <a:pt x="2871" y="6674"/>
                </a:cubicBezTo>
                <a:lnTo>
                  <a:pt x="2871" y="6894"/>
                </a:lnTo>
                <a:cubicBezTo>
                  <a:pt x="2871" y="6952"/>
                  <a:pt x="2895" y="6999"/>
                  <a:pt x="2924" y="6999"/>
                </a:cubicBezTo>
                <a:cubicBezTo>
                  <a:pt x="2954" y="6999"/>
                  <a:pt x="2976" y="6952"/>
                  <a:pt x="2976" y="6894"/>
                </a:cubicBezTo>
                <a:lnTo>
                  <a:pt x="2976" y="6674"/>
                </a:lnTo>
                <a:cubicBezTo>
                  <a:pt x="2976" y="6617"/>
                  <a:pt x="2954" y="6570"/>
                  <a:pt x="2924" y="6570"/>
                </a:cubicBezTo>
                <a:close/>
                <a:moveTo>
                  <a:pt x="3773" y="6570"/>
                </a:moveTo>
                <a:cubicBezTo>
                  <a:pt x="3744" y="6570"/>
                  <a:pt x="3721" y="6617"/>
                  <a:pt x="3721" y="6674"/>
                </a:cubicBezTo>
                <a:lnTo>
                  <a:pt x="3721" y="6894"/>
                </a:lnTo>
                <a:cubicBezTo>
                  <a:pt x="3721" y="6952"/>
                  <a:pt x="3744" y="6999"/>
                  <a:pt x="3773" y="6999"/>
                </a:cubicBezTo>
                <a:cubicBezTo>
                  <a:pt x="3802" y="6999"/>
                  <a:pt x="3826" y="6952"/>
                  <a:pt x="3826" y="6894"/>
                </a:cubicBezTo>
                <a:lnTo>
                  <a:pt x="3826" y="6674"/>
                </a:lnTo>
                <a:cubicBezTo>
                  <a:pt x="3826" y="6617"/>
                  <a:pt x="3802" y="6570"/>
                  <a:pt x="3773" y="6570"/>
                </a:cubicBezTo>
                <a:close/>
                <a:moveTo>
                  <a:pt x="4088" y="6570"/>
                </a:moveTo>
                <a:cubicBezTo>
                  <a:pt x="4058" y="6570"/>
                  <a:pt x="4035" y="6617"/>
                  <a:pt x="4035" y="6674"/>
                </a:cubicBezTo>
                <a:lnTo>
                  <a:pt x="4035" y="6894"/>
                </a:lnTo>
                <a:cubicBezTo>
                  <a:pt x="4035" y="6952"/>
                  <a:pt x="4058" y="6999"/>
                  <a:pt x="4088" y="6999"/>
                </a:cubicBezTo>
                <a:cubicBezTo>
                  <a:pt x="4117" y="6999"/>
                  <a:pt x="4141" y="6952"/>
                  <a:pt x="4141" y="6894"/>
                </a:cubicBezTo>
                <a:lnTo>
                  <a:pt x="4141" y="6674"/>
                </a:lnTo>
                <a:cubicBezTo>
                  <a:pt x="4141" y="6617"/>
                  <a:pt x="4117" y="6570"/>
                  <a:pt x="4088" y="6570"/>
                </a:cubicBezTo>
                <a:close/>
                <a:moveTo>
                  <a:pt x="4937" y="6570"/>
                </a:moveTo>
                <a:cubicBezTo>
                  <a:pt x="4908" y="6570"/>
                  <a:pt x="4884" y="6617"/>
                  <a:pt x="4884" y="6674"/>
                </a:cubicBezTo>
                <a:lnTo>
                  <a:pt x="4884" y="6894"/>
                </a:lnTo>
                <a:cubicBezTo>
                  <a:pt x="4884" y="6952"/>
                  <a:pt x="4908" y="6999"/>
                  <a:pt x="4937" y="6999"/>
                </a:cubicBezTo>
                <a:cubicBezTo>
                  <a:pt x="4966" y="6999"/>
                  <a:pt x="4990" y="6952"/>
                  <a:pt x="4990" y="6894"/>
                </a:cubicBezTo>
                <a:lnTo>
                  <a:pt x="4990" y="6674"/>
                </a:lnTo>
                <a:cubicBezTo>
                  <a:pt x="4990" y="6617"/>
                  <a:pt x="4966" y="6570"/>
                  <a:pt x="4937" y="6570"/>
                </a:cubicBezTo>
                <a:close/>
                <a:moveTo>
                  <a:pt x="5252" y="6570"/>
                </a:moveTo>
                <a:cubicBezTo>
                  <a:pt x="5223" y="6570"/>
                  <a:pt x="5199" y="6617"/>
                  <a:pt x="5199" y="6674"/>
                </a:cubicBezTo>
                <a:lnTo>
                  <a:pt x="5199" y="6894"/>
                </a:lnTo>
                <a:cubicBezTo>
                  <a:pt x="5199" y="6952"/>
                  <a:pt x="5223" y="6999"/>
                  <a:pt x="5252" y="6999"/>
                </a:cubicBezTo>
                <a:cubicBezTo>
                  <a:pt x="5281" y="6999"/>
                  <a:pt x="5305" y="6952"/>
                  <a:pt x="5305" y="6894"/>
                </a:cubicBezTo>
                <a:lnTo>
                  <a:pt x="5305" y="6674"/>
                </a:lnTo>
                <a:cubicBezTo>
                  <a:pt x="5305" y="6617"/>
                  <a:pt x="5281" y="6570"/>
                  <a:pt x="5252" y="6570"/>
                </a:cubicBezTo>
                <a:close/>
                <a:moveTo>
                  <a:pt x="6102" y="6570"/>
                </a:moveTo>
                <a:cubicBezTo>
                  <a:pt x="6072" y="6570"/>
                  <a:pt x="6049" y="6617"/>
                  <a:pt x="6049" y="6674"/>
                </a:cubicBezTo>
                <a:lnTo>
                  <a:pt x="6049" y="6894"/>
                </a:lnTo>
                <a:cubicBezTo>
                  <a:pt x="6049" y="6952"/>
                  <a:pt x="6072" y="6999"/>
                  <a:pt x="6102" y="6999"/>
                </a:cubicBezTo>
                <a:cubicBezTo>
                  <a:pt x="6131" y="6999"/>
                  <a:pt x="6155" y="6952"/>
                  <a:pt x="6155" y="6894"/>
                </a:cubicBezTo>
                <a:lnTo>
                  <a:pt x="6155" y="6674"/>
                </a:lnTo>
                <a:cubicBezTo>
                  <a:pt x="6155" y="6617"/>
                  <a:pt x="6131" y="6570"/>
                  <a:pt x="6102" y="6570"/>
                </a:cubicBezTo>
                <a:close/>
                <a:moveTo>
                  <a:pt x="6416" y="6570"/>
                </a:moveTo>
                <a:cubicBezTo>
                  <a:pt x="6387" y="6570"/>
                  <a:pt x="6363" y="6617"/>
                  <a:pt x="6363" y="6674"/>
                </a:cubicBezTo>
                <a:lnTo>
                  <a:pt x="6363" y="6894"/>
                </a:lnTo>
                <a:cubicBezTo>
                  <a:pt x="6363" y="6952"/>
                  <a:pt x="6387" y="6999"/>
                  <a:pt x="6416" y="6999"/>
                </a:cubicBezTo>
                <a:cubicBezTo>
                  <a:pt x="6445" y="6999"/>
                  <a:pt x="6469" y="6952"/>
                  <a:pt x="6469" y="6894"/>
                </a:cubicBezTo>
                <a:lnTo>
                  <a:pt x="6469" y="6674"/>
                </a:lnTo>
                <a:cubicBezTo>
                  <a:pt x="6469" y="6617"/>
                  <a:pt x="6445" y="6570"/>
                  <a:pt x="6416" y="6570"/>
                </a:cubicBezTo>
                <a:close/>
                <a:moveTo>
                  <a:pt x="7266" y="6570"/>
                </a:moveTo>
                <a:cubicBezTo>
                  <a:pt x="7237" y="6570"/>
                  <a:pt x="7213" y="6617"/>
                  <a:pt x="7213" y="6674"/>
                </a:cubicBezTo>
                <a:lnTo>
                  <a:pt x="7213" y="6894"/>
                </a:lnTo>
                <a:cubicBezTo>
                  <a:pt x="7213" y="6952"/>
                  <a:pt x="7237" y="6999"/>
                  <a:pt x="7266" y="6999"/>
                </a:cubicBezTo>
                <a:cubicBezTo>
                  <a:pt x="7295" y="6999"/>
                  <a:pt x="7318" y="6952"/>
                  <a:pt x="7318" y="6894"/>
                </a:cubicBezTo>
                <a:lnTo>
                  <a:pt x="7318" y="6674"/>
                </a:lnTo>
                <a:cubicBezTo>
                  <a:pt x="7318" y="6617"/>
                  <a:pt x="7295" y="6570"/>
                  <a:pt x="7266" y="6570"/>
                </a:cubicBezTo>
                <a:close/>
                <a:moveTo>
                  <a:pt x="7580" y="6570"/>
                </a:moveTo>
                <a:cubicBezTo>
                  <a:pt x="7551" y="6570"/>
                  <a:pt x="7527" y="6617"/>
                  <a:pt x="7527" y="6674"/>
                </a:cubicBezTo>
                <a:lnTo>
                  <a:pt x="7527" y="6894"/>
                </a:lnTo>
                <a:cubicBezTo>
                  <a:pt x="7527" y="6952"/>
                  <a:pt x="7551" y="6999"/>
                  <a:pt x="7580" y="6999"/>
                </a:cubicBezTo>
                <a:cubicBezTo>
                  <a:pt x="7609" y="6999"/>
                  <a:pt x="7632" y="6952"/>
                  <a:pt x="7632" y="6894"/>
                </a:cubicBezTo>
                <a:lnTo>
                  <a:pt x="7632" y="6674"/>
                </a:lnTo>
                <a:cubicBezTo>
                  <a:pt x="7632" y="6617"/>
                  <a:pt x="7609" y="6570"/>
                  <a:pt x="7580" y="6570"/>
                </a:cubicBezTo>
                <a:close/>
                <a:moveTo>
                  <a:pt x="8429" y="6570"/>
                </a:moveTo>
                <a:cubicBezTo>
                  <a:pt x="8400" y="6570"/>
                  <a:pt x="8377" y="6617"/>
                  <a:pt x="8377" y="6674"/>
                </a:cubicBezTo>
                <a:lnTo>
                  <a:pt x="8377" y="6894"/>
                </a:lnTo>
                <a:cubicBezTo>
                  <a:pt x="8377" y="6952"/>
                  <a:pt x="8400" y="6999"/>
                  <a:pt x="8429" y="6999"/>
                </a:cubicBezTo>
                <a:cubicBezTo>
                  <a:pt x="8458" y="6999"/>
                  <a:pt x="8482" y="6952"/>
                  <a:pt x="8482" y="6894"/>
                </a:cubicBezTo>
                <a:lnTo>
                  <a:pt x="8482" y="6674"/>
                </a:lnTo>
                <a:cubicBezTo>
                  <a:pt x="8482" y="6617"/>
                  <a:pt x="8458" y="6570"/>
                  <a:pt x="8429" y="6570"/>
                </a:cubicBezTo>
                <a:close/>
                <a:moveTo>
                  <a:pt x="8744" y="6570"/>
                </a:moveTo>
                <a:cubicBezTo>
                  <a:pt x="8714" y="6570"/>
                  <a:pt x="8691" y="6617"/>
                  <a:pt x="8691" y="6674"/>
                </a:cubicBezTo>
                <a:lnTo>
                  <a:pt x="8691" y="6894"/>
                </a:lnTo>
                <a:cubicBezTo>
                  <a:pt x="8691" y="6952"/>
                  <a:pt x="8714" y="6999"/>
                  <a:pt x="8744" y="6999"/>
                </a:cubicBezTo>
                <a:cubicBezTo>
                  <a:pt x="8773" y="6999"/>
                  <a:pt x="8796" y="6952"/>
                  <a:pt x="8796" y="6894"/>
                </a:cubicBezTo>
                <a:lnTo>
                  <a:pt x="8796" y="6674"/>
                </a:lnTo>
                <a:cubicBezTo>
                  <a:pt x="8796" y="6617"/>
                  <a:pt x="8773" y="6570"/>
                  <a:pt x="8744" y="6570"/>
                </a:cubicBezTo>
                <a:close/>
                <a:moveTo>
                  <a:pt x="9593" y="6570"/>
                </a:moveTo>
                <a:cubicBezTo>
                  <a:pt x="9564" y="6570"/>
                  <a:pt x="9540" y="6617"/>
                  <a:pt x="9540" y="6674"/>
                </a:cubicBezTo>
                <a:lnTo>
                  <a:pt x="9540" y="6894"/>
                </a:lnTo>
                <a:cubicBezTo>
                  <a:pt x="9540" y="6952"/>
                  <a:pt x="9564" y="6999"/>
                  <a:pt x="9593" y="6999"/>
                </a:cubicBezTo>
                <a:cubicBezTo>
                  <a:pt x="9622" y="6999"/>
                  <a:pt x="9646" y="6952"/>
                  <a:pt x="9646" y="6894"/>
                </a:cubicBezTo>
                <a:lnTo>
                  <a:pt x="9646" y="6674"/>
                </a:lnTo>
                <a:cubicBezTo>
                  <a:pt x="9646" y="6617"/>
                  <a:pt x="9622" y="6570"/>
                  <a:pt x="9593" y="6570"/>
                </a:cubicBezTo>
                <a:close/>
                <a:moveTo>
                  <a:pt x="9908" y="6570"/>
                </a:moveTo>
                <a:cubicBezTo>
                  <a:pt x="9879" y="6570"/>
                  <a:pt x="9855" y="6617"/>
                  <a:pt x="9855" y="6674"/>
                </a:cubicBezTo>
                <a:lnTo>
                  <a:pt x="9855" y="6894"/>
                </a:lnTo>
                <a:cubicBezTo>
                  <a:pt x="9855" y="6952"/>
                  <a:pt x="9879" y="6999"/>
                  <a:pt x="9908" y="6999"/>
                </a:cubicBezTo>
                <a:cubicBezTo>
                  <a:pt x="9937" y="6999"/>
                  <a:pt x="9961" y="6952"/>
                  <a:pt x="9961" y="6894"/>
                </a:cubicBezTo>
                <a:lnTo>
                  <a:pt x="9961" y="6674"/>
                </a:lnTo>
                <a:cubicBezTo>
                  <a:pt x="9961" y="6617"/>
                  <a:pt x="9937" y="6570"/>
                  <a:pt x="9908" y="6570"/>
                </a:cubicBezTo>
                <a:close/>
                <a:moveTo>
                  <a:pt x="10758" y="6570"/>
                </a:moveTo>
                <a:cubicBezTo>
                  <a:pt x="10728" y="6570"/>
                  <a:pt x="10705" y="6617"/>
                  <a:pt x="10705" y="6674"/>
                </a:cubicBezTo>
                <a:lnTo>
                  <a:pt x="10705" y="6894"/>
                </a:lnTo>
                <a:cubicBezTo>
                  <a:pt x="10705" y="6952"/>
                  <a:pt x="10728" y="6999"/>
                  <a:pt x="10758" y="6999"/>
                </a:cubicBezTo>
                <a:cubicBezTo>
                  <a:pt x="10787" y="6999"/>
                  <a:pt x="10810" y="6952"/>
                  <a:pt x="10810" y="6894"/>
                </a:cubicBezTo>
                <a:lnTo>
                  <a:pt x="10810" y="6674"/>
                </a:lnTo>
                <a:cubicBezTo>
                  <a:pt x="10810" y="6617"/>
                  <a:pt x="10787" y="6570"/>
                  <a:pt x="10758" y="6570"/>
                </a:cubicBezTo>
                <a:close/>
                <a:moveTo>
                  <a:pt x="11072" y="6570"/>
                </a:moveTo>
                <a:cubicBezTo>
                  <a:pt x="11043" y="6570"/>
                  <a:pt x="11019" y="6617"/>
                  <a:pt x="11019" y="6674"/>
                </a:cubicBezTo>
                <a:lnTo>
                  <a:pt x="11019" y="6894"/>
                </a:lnTo>
                <a:cubicBezTo>
                  <a:pt x="11019" y="6952"/>
                  <a:pt x="11043" y="6999"/>
                  <a:pt x="11072" y="6999"/>
                </a:cubicBezTo>
                <a:cubicBezTo>
                  <a:pt x="11101" y="6999"/>
                  <a:pt x="11125" y="6952"/>
                  <a:pt x="11125" y="6894"/>
                </a:cubicBezTo>
                <a:lnTo>
                  <a:pt x="11125" y="6674"/>
                </a:lnTo>
                <a:cubicBezTo>
                  <a:pt x="11125" y="6617"/>
                  <a:pt x="11101" y="6570"/>
                  <a:pt x="11072" y="6570"/>
                </a:cubicBezTo>
                <a:close/>
                <a:moveTo>
                  <a:pt x="11922" y="6570"/>
                </a:moveTo>
                <a:cubicBezTo>
                  <a:pt x="11893" y="6570"/>
                  <a:pt x="11869" y="6617"/>
                  <a:pt x="11869" y="6674"/>
                </a:cubicBezTo>
                <a:lnTo>
                  <a:pt x="11869" y="6894"/>
                </a:lnTo>
                <a:cubicBezTo>
                  <a:pt x="11869" y="6952"/>
                  <a:pt x="11893" y="6999"/>
                  <a:pt x="11922" y="6999"/>
                </a:cubicBezTo>
                <a:cubicBezTo>
                  <a:pt x="11951" y="6999"/>
                  <a:pt x="11974" y="6952"/>
                  <a:pt x="11974" y="6894"/>
                </a:cubicBezTo>
                <a:lnTo>
                  <a:pt x="11974" y="6674"/>
                </a:lnTo>
                <a:cubicBezTo>
                  <a:pt x="11974" y="6617"/>
                  <a:pt x="11951" y="6570"/>
                  <a:pt x="11922" y="6570"/>
                </a:cubicBezTo>
                <a:close/>
                <a:moveTo>
                  <a:pt x="12236" y="6570"/>
                </a:moveTo>
                <a:cubicBezTo>
                  <a:pt x="12207" y="6570"/>
                  <a:pt x="12183" y="6617"/>
                  <a:pt x="12183" y="6674"/>
                </a:cubicBezTo>
                <a:lnTo>
                  <a:pt x="12183" y="6894"/>
                </a:lnTo>
                <a:cubicBezTo>
                  <a:pt x="12183" y="6952"/>
                  <a:pt x="12207" y="6999"/>
                  <a:pt x="12236" y="6999"/>
                </a:cubicBezTo>
                <a:cubicBezTo>
                  <a:pt x="12265" y="6999"/>
                  <a:pt x="12288" y="6952"/>
                  <a:pt x="12288" y="6894"/>
                </a:cubicBezTo>
                <a:lnTo>
                  <a:pt x="12288" y="6674"/>
                </a:lnTo>
                <a:cubicBezTo>
                  <a:pt x="12288" y="6617"/>
                  <a:pt x="12265" y="6570"/>
                  <a:pt x="12236" y="6570"/>
                </a:cubicBezTo>
                <a:close/>
                <a:moveTo>
                  <a:pt x="13085" y="6570"/>
                </a:moveTo>
                <a:cubicBezTo>
                  <a:pt x="13056" y="6570"/>
                  <a:pt x="13032" y="6617"/>
                  <a:pt x="13032" y="6674"/>
                </a:cubicBezTo>
                <a:lnTo>
                  <a:pt x="13032" y="6894"/>
                </a:lnTo>
                <a:cubicBezTo>
                  <a:pt x="13032" y="6952"/>
                  <a:pt x="13056" y="6999"/>
                  <a:pt x="13085" y="6999"/>
                </a:cubicBezTo>
                <a:cubicBezTo>
                  <a:pt x="13114" y="6999"/>
                  <a:pt x="13138" y="6952"/>
                  <a:pt x="13138" y="6894"/>
                </a:cubicBezTo>
                <a:lnTo>
                  <a:pt x="13138" y="6674"/>
                </a:lnTo>
                <a:cubicBezTo>
                  <a:pt x="13138" y="6617"/>
                  <a:pt x="13114" y="6570"/>
                  <a:pt x="13085" y="6570"/>
                </a:cubicBezTo>
                <a:close/>
                <a:moveTo>
                  <a:pt x="13399" y="6570"/>
                </a:moveTo>
                <a:cubicBezTo>
                  <a:pt x="13370" y="6570"/>
                  <a:pt x="13348" y="6617"/>
                  <a:pt x="13348" y="6674"/>
                </a:cubicBezTo>
                <a:lnTo>
                  <a:pt x="13348" y="6894"/>
                </a:lnTo>
                <a:cubicBezTo>
                  <a:pt x="13348" y="6952"/>
                  <a:pt x="13370" y="6999"/>
                  <a:pt x="13399" y="6999"/>
                </a:cubicBezTo>
                <a:cubicBezTo>
                  <a:pt x="13428" y="6999"/>
                  <a:pt x="13452" y="6952"/>
                  <a:pt x="13452" y="6894"/>
                </a:cubicBezTo>
                <a:lnTo>
                  <a:pt x="13452" y="6674"/>
                </a:lnTo>
                <a:cubicBezTo>
                  <a:pt x="13452" y="6617"/>
                  <a:pt x="13428" y="6570"/>
                  <a:pt x="13399" y="6570"/>
                </a:cubicBezTo>
                <a:close/>
                <a:moveTo>
                  <a:pt x="14249" y="6570"/>
                </a:moveTo>
                <a:cubicBezTo>
                  <a:pt x="14220" y="6570"/>
                  <a:pt x="14196" y="6617"/>
                  <a:pt x="14196" y="6674"/>
                </a:cubicBezTo>
                <a:lnTo>
                  <a:pt x="14196" y="6894"/>
                </a:lnTo>
                <a:cubicBezTo>
                  <a:pt x="14196" y="6952"/>
                  <a:pt x="14220" y="6999"/>
                  <a:pt x="14249" y="6999"/>
                </a:cubicBezTo>
                <a:cubicBezTo>
                  <a:pt x="14278" y="6999"/>
                  <a:pt x="14302" y="6952"/>
                  <a:pt x="14302" y="6894"/>
                </a:cubicBezTo>
                <a:lnTo>
                  <a:pt x="14302" y="6674"/>
                </a:lnTo>
                <a:cubicBezTo>
                  <a:pt x="14302" y="6617"/>
                  <a:pt x="14278" y="6570"/>
                  <a:pt x="14249" y="6570"/>
                </a:cubicBezTo>
                <a:close/>
                <a:moveTo>
                  <a:pt x="14564" y="6570"/>
                </a:moveTo>
                <a:cubicBezTo>
                  <a:pt x="14535" y="6570"/>
                  <a:pt x="14511" y="6617"/>
                  <a:pt x="14511" y="6674"/>
                </a:cubicBezTo>
                <a:lnTo>
                  <a:pt x="14511" y="6894"/>
                </a:lnTo>
                <a:cubicBezTo>
                  <a:pt x="14511" y="6952"/>
                  <a:pt x="14535" y="6999"/>
                  <a:pt x="14564" y="6999"/>
                </a:cubicBezTo>
                <a:cubicBezTo>
                  <a:pt x="14593" y="6999"/>
                  <a:pt x="14617" y="6952"/>
                  <a:pt x="14617" y="6894"/>
                </a:cubicBezTo>
                <a:lnTo>
                  <a:pt x="14617" y="6674"/>
                </a:lnTo>
                <a:cubicBezTo>
                  <a:pt x="14617" y="6617"/>
                  <a:pt x="14593" y="6570"/>
                  <a:pt x="14564" y="6570"/>
                </a:cubicBezTo>
                <a:close/>
                <a:moveTo>
                  <a:pt x="15413" y="6570"/>
                </a:moveTo>
                <a:cubicBezTo>
                  <a:pt x="15384" y="6570"/>
                  <a:pt x="15360" y="6617"/>
                  <a:pt x="15360" y="6674"/>
                </a:cubicBezTo>
                <a:lnTo>
                  <a:pt x="15360" y="6894"/>
                </a:lnTo>
                <a:cubicBezTo>
                  <a:pt x="15360" y="6952"/>
                  <a:pt x="15384" y="6999"/>
                  <a:pt x="15413" y="6999"/>
                </a:cubicBezTo>
                <a:cubicBezTo>
                  <a:pt x="15442" y="6999"/>
                  <a:pt x="15465" y="6952"/>
                  <a:pt x="15465" y="6894"/>
                </a:cubicBezTo>
                <a:lnTo>
                  <a:pt x="15465" y="6674"/>
                </a:lnTo>
                <a:cubicBezTo>
                  <a:pt x="15465" y="6617"/>
                  <a:pt x="15442" y="6570"/>
                  <a:pt x="15413" y="6570"/>
                </a:cubicBezTo>
                <a:close/>
                <a:moveTo>
                  <a:pt x="15728" y="6570"/>
                </a:moveTo>
                <a:cubicBezTo>
                  <a:pt x="15699" y="6570"/>
                  <a:pt x="15675" y="6617"/>
                  <a:pt x="15675" y="6674"/>
                </a:cubicBezTo>
                <a:lnTo>
                  <a:pt x="15675" y="6894"/>
                </a:lnTo>
                <a:cubicBezTo>
                  <a:pt x="15675" y="6952"/>
                  <a:pt x="15699" y="6999"/>
                  <a:pt x="15728" y="6999"/>
                </a:cubicBezTo>
                <a:cubicBezTo>
                  <a:pt x="15757" y="6999"/>
                  <a:pt x="15781" y="6952"/>
                  <a:pt x="15781" y="6894"/>
                </a:cubicBezTo>
                <a:lnTo>
                  <a:pt x="15781" y="6674"/>
                </a:lnTo>
                <a:cubicBezTo>
                  <a:pt x="15781" y="6617"/>
                  <a:pt x="15757" y="6570"/>
                  <a:pt x="15728" y="6570"/>
                </a:cubicBezTo>
                <a:close/>
                <a:moveTo>
                  <a:pt x="16578" y="6570"/>
                </a:moveTo>
                <a:cubicBezTo>
                  <a:pt x="16549" y="6570"/>
                  <a:pt x="16525" y="6617"/>
                  <a:pt x="16525" y="6674"/>
                </a:cubicBezTo>
                <a:lnTo>
                  <a:pt x="16525" y="6894"/>
                </a:lnTo>
                <a:cubicBezTo>
                  <a:pt x="16525" y="6952"/>
                  <a:pt x="16549" y="6999"/>
                  <a:pt x="16578" y="6999"/>
                </a:cubicBezTo>
                <a:cubicBezTo>
                  <a:pt x="16607" y="6999"/>
                  <a:pt x="16630" y="6952"/>
                  <a:pt x="16630" y="6894"/>
                </a:cubicBezTo>
                <a:lnTo>
                  <a:pt x="16630" y="6674"/>
                </a:lnTo>
                <a:cubicBezTo>
                  <a:pt x="16630" y="6617"/>
                  <a:pt x="16607" y="6570"/>
                  <a:pt x="16578" y="6570"/>
                </a:cubicBezTo>
                <a:close/>
                <a:moveTo>
                  <a:pt x="16892" y="6570"/>
                </a:moveTo>
                <a:cubicBezTo>
                  <a:pt x="16863" y="6570"/>
                  <a:pt x="16839" y="6617"/>
                  <a:pt x="16839" y="6674"/>
                </a:cubicBezTo>
                <a:lnTo>
                  <a:pt x="16839" y="6894"/>
                </a:lnTo>
                <a:cubicBezTo>
                  <a:pt x="16839" y="6952"/>
                  <a:pt x="16863" y="6999"/>
                  <a:pt x="16892" y="6999"/>
                </a:cubicBezTo>
                <a:cubicBezTo>
                  <a:pt x="16921" y="6999"/>
                  <a:pt x="16944" y="6952"/>
                  <a:pt x="16944" y="6894"/>
                </a:cubicBezTo>
                <a:lnTo>
                  <a:pt x="16944" y="6674"/>
                </a:lnTo>
                <a:cubicBezTo>
                  <a:pt x="16944" y="6617"/>
                  <a:pt x="16921" y="6570"/>
                  <a:pt x="16892" y="6570"/>
                </a:cubicBezTo>
                <a:close/>
                <a:moveTo>
                  <a:pt x="17741" y="6570"/>
                </a:moveTo>
                <a:cubicBezTo>
                  <a:pt x="17712" y="6570"/>
                  <a:pt x="17689" y="6617"/>
                  <a:pt x="17689" y="6674"/>
                </a:cubicBezTo>
                <a:lnTo>
                  <a:pt x="17689" y="6894"/>
                </a:lnTo>
                <a:cubicBezTo>
                  <a:pt x="17689" y="6952"/>
                  <a:pt x="17712" y="6999"/>
                  <a:pt x="17741" y="6999"/>
                </a:cubicBezTo>
                <a:cubicBezTo>
                  <a:pt x="17770" y="6999"/>
                  <a:pt x="17794" y="6952"/>
                  <a:pt x="17794" y="6894"/>
                </a:cubicBezTo>
                <a:lnTo>
                  <a:pt x="17794" y="6674"/>
                </a:lnTo>
                <a:cubicBezTo>
                  <a:pt x="17794" y="6617"/>
                  <a:pt x="17770" y="6570"/>
                  <a:pt x="17741" y="6570"/>
                </a:cubicBezTo>
                <a:close/>
                <a:moveTo>
                  <a:pt x="18055" y="6570"/>
                </a:moveTo>
                <a:cubicBezTo>
                  <a:pt x="18026" y="6570"/>
                  <a:pt x="18002" y="6617"/>
                  <a:pt x="18002" y="6674"/>
                </a:cubicBezTo>
                <a:lnTo>
                  <a:pt x="18002" y="6894"/>
                </a:lnTo>
                <a:cubicBezTo>
                  <a:pt x="18002" y="6952"/>
                  <a:pt x="18026" y="6999"/>
                  <a:pt x="18055" y="6999"/>
                </a:cubicBezTo>
                <a:cubicBezTo>
                  <a:pt x="18085" y="6999"/>
                  <a:pt x="18108" y="6952"/>
                  <a:pt x="18108" y="6894"/>
                </a:cubicBezTo>
                <a:lnTo>
                  <a:pt x="18108" y="6674"/>
                </a:lnTo>
                <a:cubicBezTo>
                  <a:pt x="18108" y="6617"/>
                  <a:pt x="18085" y="6570"/>
                  <a:pt x="18055" y="6570"/>
                </a:cubicBezTo>
                <a:close/>
                <a:moveTo>
                  <a:pt x="18905" y="6570"/>
                </a:moveTo>
                <a:cubicBezTo>
                  <a:pt x="18876" y="6570"/>
                  <a:pt x="18852" y="6617"/>
                  <a:pt x="18852" y="6674"/>
                </a:cubicBezTo>
                <a:lnTo>
                  <a:pt x="18852" y="6894"/>
                </a:lnTo>
                <a:cubicBezTo>
                  <a:pt x="18852" y="6952"/>
                  <a:pt x="18876" y="6999"/>
                  <a:pt x="18905" y="6999"/>
                </a:cubicBezTo>
                <a:cubicBezTo>
                  <a:pt x="18934" y="6999"/>
                  <a:pt x="18958" y="6952"/>
                  <a:pt x="18958" y="6894"/>
                </a:cubicBezTo>
                <a:lnTo>
                  <a:pt x="18958" y="6674"/>
                </a:lnTo>
                <a:cubicBezTo>
                  <a:pt x="18958" y="6617"/>
                  <a:pt x="18934" y="6570"/>
                  <a:pt x="18905" y="6570"/>
                </a:cubicBezTo>
                <a:close/>
                <a:moveTo>
                  <a:pt x="19220" y="6570"/>
                </a:moveTo>
                <a:cubicBezTo>
                  <a:pt x="19191" y="6570"/>
                  <a:pt x="19167" y="6617"/>
                  <a:pt x="19167" y="6674"/>
                </a:cubicBezTo>
                <a:lnTo>
                  <a:pt x="19167" y="6894"/>
                </a:lnTo>
                <a:cubicBezTo>
                  <a:pt x="19167" y="6952"/>
                  <a:pt x="19191" y="6999"/>
                  <a:pt x="19220" y="6999"/>
                </a:cubicBezTo>
                <a:cubicBezTo>
                  <a:pt x="19249" y="6999"/>
                  <a:pt x="19273" y="6952"/>
                  <a:pt x="19273" y="6894"/>
                </a:cubicBezTo>
                <a:lnTo>
                  <a:pt x="19273" y="6674"/>
                </a:lnTo>
                <a:cubicBezTo>
                  <a:pt x="19273" y="6617"/>
                  <a:pt x="19249" y="6570"/>
                  <a:pt x="19220" y="6570"/>
                </a:cubicBezTo>
                <a:close/>
                <a:moveTo>
                  <a:pt x="20069" y="6570"/>
                </a:moveTo>
                <a:cubicBezTo>
                  <a:pt x="20040" y="6570"/>
                  <a:pt x="20016" y="6617"/>
                  <a:pt x="20016" y="6674"/>
                </a:cubicBezTo>
                <a:lnTo>
                  <a:pt x="20016" y="6894"/>
                </a:lnTo>
                <a:cubicBezTo>
                  <a:pt x="20016" y="6952"/>
                  <a:pt x="20040" y="6999"/>
                  <a:pt x="20069" y="6999"/>
                </a:cubicBezTo>
                <a:cubicBezTo>
                  <a:pt x="20099" y="6999"/>
                  <a:pt x="20122" y="6952"/>
                  <a:pt x="20122" y="6894"/>
                </a:cubicBezTo>
                <a:lnTo>
                  <a:pt x="20122" y="6674"/>
                </a:lnTo>
                <a:cubicBezTo>
                  <a:pt x="20122" y="6617"/>
                  <a:pt x="20099" y="6570"/>
                  <a:pt x="20069" y="6570"/>
                </a:cubicBezTo>
                <a:close/>
                <a:moveTo>
                  <a:pt x="20384" y="6570"/>
                </a:moveTo>
                <a:cubicBezTo>
                  <a:pt x="20355" y="6570"/>
                  <a:pt x="20331" y="6617"/>
                  <a:pt x="20331" y="6674"/>
                </a:cubicBezTo>
                <a:lnTo>
                  <a:pt x="20331" y="6894"/>
                </a:lnTo>
                <a:cubicBezTo>
                  <a:pt x="20331" y="6952"/>
                  <a:pt x="20355" y="6999"/>
                  <a:pt x="20384" y="6999"/>
                </a:cubicBezTo>
                <a:cubicBezTo>
                  <a:pt x="20413" y="6999"/>
                  <a:pt x="20436" y="6952"/>
                  <a:pt x="20436" y="6894"/>
                </a:cubicBezTo>
                <a:lnTo>
                  <a:pt x="20436" y="6674"/>
                </a:lnTo>
                <a:cubicBezTo>
                  <a:pt x="20436" y="6617"/>
                  <a:pt x="20413" y="6570"/>
                  <a:pt x="20384" y="6570"/>
                </a:cubicBezTo>
                <a:close/>
                <a:moveTo>
                  <a:pt x="21234" y="6570"/>
                </a:moveTo>
                <a:cubicBezTo>
                  <a:pt x="21204" y="6570"/>
                  <a:pt x="21181" y="6617"/>
                  <a:pt x="21181" y="6674"/>
                </a:cubicBezTo>
                <a:lnTo>
                  <a:pt x="21181" y="6894"/>
                </a:lnTo>
                <a:cubicBezTo>
                  <a:pt x="21181" y="6952"/>
                  <a:pt x="21204" y="6999"/>
                  <a:pt x="21234" y="6999"/>
                </a:cubicBezTo>
                <a:cubicBezTo>
                  <a:pt x="21263" y="6999"/>
                  <a:pt x="21285" y="6952"/>
                  <a:pt x="21285" y="6894"/>
                </a:cubicBezTo>
                <a:lnTo>
                  <a:pt x="21285" y="6674"/>
                </a:lnTo>
                <a:cubicBezTo>
                  <a:pt x="21285" y="6617"/>
                  <a:pt x="21263" y="6570"/>
                  <a:pt x="21234" y="6570"/>
                </a:cubicBezTo>
                <a:close/>
                <a:moveTo>
                  <a:pt x="21547" y="6570"/>
                </a:moveTo>
                <a:cubicBezTo>
                  <a:pt x="21518" y="6570"/>
                  <a:pt x="21495" y="6617"/>
                  <a:pt x="21495" y="6674"/>
                </a:cubicBezTo>
                <a:lnTo>
                  <a:pt x="21495" y="6894"/>
                </a:lnTo>
                <a:cubicBezTo>
                  <a:pt x="21495" y="6952"/>
                  <a:pt x="21518" y="6999"/>
                  <a:pt x="21547" y="6999"/>
                </a:cubicBezTo>
                <a:cubicBezTo>
                  <a:pt x="21576" y="6999"/>
                  <a:pt x="21600" y="6952"/>
                  <a:pt x="21600" y="6894"/>
                </a:cubicBezTo>
                <a:lnTo>
                  <a:pt x="21600" y="6674"/>
                </a:lnTo>
                <a:cubicBezTo>
                  <a:pt x="21600" y="6617"/>
                  <a:pt x="21576" y="6570"/>
                  <a:pt x="21547" y="6570"/>
                </a:cubicBezTo>
                <a:close/>
                <a:moveTo>
                  <a:pt x="53" y="7300"/>
                </a:moveTo>
                <a:cubicBezTo>
                  <a:pt x="24" y="7300"/>
                  <a:pt x="0" y="7347"/>
                  <a:pt x="0" y="7404"/>
                </a:cubicBezTo>
                <a:lnTo>
                  <a:pt x="0" y="7624"/>
                </a:lnTo>
                <a:cubicBezTo>
                  <a:pt x="0" y="7682"/>
                  <a:pt x="24" y="7729"/>
                  <a:pt x="53" y="7729"/>
                </a:cubicBezTo>
                <a:cubicBezTo>
                  <a:pt x="82" y="7729"/>
                  <a:pt x="106" y="7682"/>
                  <a:pt x="106" y="7624"/>
                </a:cubicBezTo>
                <a:lnTo>
                  <a:pt x="106" y="7404"/>
                </a:lnTo>
                <a:cubicBezTo>
                  <a:pt x="106" y="7347"/>
                  <a:pt x="82" y="7300"/>
                  <a:pt x="53" y="7300"/>
                </a:cubicBezTo>
                <a:close/>
                <a:moveTo>
                  <a:pt x="367" y="7300"/>
                </a:moveTo>
                <a:cubicBezTo>
                  <a:pt x="338" y="7300"/>
                  <a:pt x="315" y="7347"/>
                  <a:pt x="315" y="7404"/>
                </a:cubicBezTo>
                <a:lnTo>
                  <a:pt x="315" y="7624"/>
                </a:lnTo>
                <a:cubicBezTo>
                  <a:pt x="315" y="7682"/>
                  <a:pt x="338" y="7729"/>
                  <a:pt x="367" y="7729"/>
                </a:cubicBezTo>
                <a:cubicBezTo>
                  <a:pt x="397" y="7729"/>
                  <a:pt x="420" y="7682"/>
                  <a:pt x="420" y="7624"/>
                </a:cubicBezTo>
                <a:lnTo>
                  <a:pt x="420" y="7404"/>
                </a:lnTo>
                <a:cubicBezTo>
                  <a:pt x="420" y="7347"/>
                  <a:pt x="397" y="7300"/>
                  <a:pt x="367" y="7300"/>
                </a:cubicBezTo>
                <a:close/>
                <a:moveTo>
                  <a:pt x="1217" y="7300"/>
                </a:moveTo>
                <a:cubicBezTo>
                  <a:pt x="1188" y="7300"/>
                  <a:pt x="1164" y="7347"/>
                  <a:pt x="1164" y="7404"/>
                </a:cubicBezTo>
                <a:lnTo>
                  <a:pt x="1164" y="7624"/>
                </a:lnTo>
                <a:cubicBezTo>
                  <a:pt x="1164" y="7682"/>
                  <a:pt x="1188" y="7729"/>
                  <a:pt x="1217" y="7729"/>
                </a:cubicBezTo>
                <a:cubicBezTo>
                  <a:pt x="1246" y="7729"/>
                  <a:pt x="1270" y="7682"/>
                  <a:pt x="1270" y="7624"/>
                </a:cubicBezTo>
                <a:lnTo>
                  <a:pt x="1270" y="7404"/>
                </a:lnTo>
                <a:cubicBezTo>
                  <a:pt x="1270" y="7347"/>
                  <a:pt x="1246" y="7300"/>
                  <a:pt x="1217" y="7300"/>
                </a:cubicBezTo>
                <a:close/>
                <a:moveTo>
                  <a:pt x="1532" y="7300"/>
                </a:moveTo>
                <a:cubicBezTo>
                  <a:pt x="1503" y="7300"/>
                  <a:pt x="1479" y="7347"/>
                  <a:pt x="1479" y="7404"/>
                </a:cubicBezTo>
                <a:lnTo>
                  <a:pt x="1479" y="7624"/>
                </a:lnTo>
                <a:cubicBezTo>
                  <a:pt x="1479" y="7682"/>
                  <a:pt x="1503" y="7729"/>
                  <a:pt x="1532" y="7729"/>
                </a:cubicBezTo>
                <a:cubicBezTo>
                  <a:pt x="1561" y="7729"/>
                  <a:pt x="1584" y="7682"/>
                  <a:pt x="1584" y="7624"/>
                </a:cubicBezTo>
                <a:lnTo>
                  <a:pt x="1584" y="7404"/>
                </a:lnTo>
                <a:cubicBezTo>
                  <a:pt x="1584" y="7347"/>
                  <a:pt x="1561" y="7300"/>
                  <a:pt x="1532" y="7300"/>
                </a:cubicBezTo>
                <a:close/>
                <a:moveTo>
                  <a:pt x="2380" y="7300"/>
                </a:moveTo>
                <a:cubicBezTo>
                  <a:pt x="2351" y="7300"/>
                  <a:pt x="2329" y="7347"/>
                  <a:pt x="2329" y="7404"/>
                </a:cubicBezTo>
                <a:lnTo>
                  <a:pt x="2329" y="7624"/>
                </a:lnTo>
                <a:cubicBezTo>
                  <a:pt x="2329" y="7682"/>
                  <a:pt x="2351" y="7729"/>
                  <a:pt x="2380" y="7729"/>
                </a:cubicBezTo>
                <a:cubicBezTo>
                  <a:pt x="2409" y="7729"/>
                  <a:pt x="2433" y="7682"/>
                  <a:pt x="2433" y="7624"/>
                </a:cubicBezTo>
                <a:lnTo>
                  <a:pt x="2433" y="7404"/>
                </a:lnTo>
                <a:cubicBezTo>
                  <a:pt x="2433" y="7347"/>
                  <a:pt x="2409" y="7300"/>
                  <a:pt x="2380" y="7300"/>
                </a:cubicBezTo>
                <a:close/>
                <a:moveTo>
                  <a:pt x="2695" y="7300"/>
                </a:moveTo>
                <a:cubicBezTo>
                  <a:pt x="2666" y="7300"/>
                  <a:pt x="2643" y="7347"/>
                  <a:pt x="2643" y="7404"/>
                </a:cubicBezTo>
                <a:lnTo>
                  <a:pt x="2643" y="7624"/>
                </a:lnTo>
                <a:cubicBezTo>
                  <a:pt x="2643" y="7682"/>
                  <a:pt x="2666" y="7729"/>
                  <a:pt x="2695" y="7729"/>
                </a:cubicBezTo>
                <a:cubicBezTo>
                  <a:pt x="2724" y="7729"/>
                  <a:pt x="2748" y="7682"/>
                  <a:pt x="2748" y="7624"/>
                </a:cubicBezTo>
                <a:lnTo>
                  <a:pt x="2748" y="7404"/>
                </a:lnTo>
                <a:cubicBezTo>
                  <a:pt x="2748" y="7347"/>
                  <a:pt x="2724" y="7300"/>
                  <a:pt x="2695" y="7300"/>
                </a:cubicBezTo>
                <a:close/>
                <a:moveTo>
                  <a:pt x="3545" y="7300"/>
                </a:moveTo>
                <a:cubicBezTo>
                  <a:pt x="3516" y="7300"/>
                  <a:pt x="3492" y="7347"/>
                  <a:pt x="3492" y="7404"/>
                </a:cubicBezTo>
                <a:lnTo>
                  <a:pt x="3492" y="7624"/>
                </a:lnTo>
                <a:cubicBezTo>
                  <a:pt x="3492" y="7682"/>
                  <a:pt x="3516" y="7729"/>
                  <a:pt x="3545" y="7729"/>
                </a:cubicBezTo>
                <a:cubicBezTo>
                  <a:pt x="3574" y="7729"/>
                  <a:pt x="3598" y="7682"/>
                  <a:pt x="3598" y="7624"/>
                </a:cubicBezTo>
                <a:lnTo>
                  <a:pt x="3598" y="7404"/>
                </a:lnTo>
                <a:cubicBezTo>
                  <a:pt x="3598" y="7347"/>
                  <a:pt x="3574" y="7300"/>
                  <a:pt x="3545" y="7300"/>
                </a:cubicBezTo>
                <a:close/>
                <a:moveTo>
                  <a:pt x="3859" y="7300"/>
                </a:moveTo>
                <a:cubicBezTo>
                  <a:pt x="3830" y="7300"/>
                  <a:pt x="3806" y="7347"/>
                  <a:pt x="3806" y="7404"/>
                </a:cubicBezTo>
                <a:lnTo>
                  <a:pt x="3806" y="7624"/>
                </a:lnTo>
                <a:cubicBezTo>
                  <a:pt x="3806" y="7682"/>
                  <a:pt x="3830" y="7729"/>
                  <a:pt x="3859" y="7729"/>
                </a:cubicBezTo>
                <a:cubicBezTo>
                  <a:pt x="3888" y="7729"/>
                  <a:pt x="3912" y="7682"/>
                  <a:pt x="3912" y="7624"/>
                </a:cubicBezTo>
                <a:lnTo>
                  <a:pt x="3912" y="7404"/>
                </a:lnTo>
                <a:cubicBezTo>
                  <a:pt x="3912" y="7347"/>
                  <a:pt x="3888" y="7300"/>
                  <a:pt x="3859" y="7300"/>
                </a:cubicBezTo>
                <a:close/>
                <a:moveTo>
                  <a:pt x="4709" y="7300"/>
                </a:moveTo>
                <a:cubicBezTo>
                  <a:pt x="4680" y="7300"/>
                  <a:pt x="4656" y="7347"/>
                  <a:pt x="4656" y="7404"/>
                </a:cubicBezTo>
                <a:lnTo>
                  <a:pt x="4656" y="7624"/>
                </a:lnTo>
                <a:cubicBezTo>
                  <a:pt x="4656" y="7682"/>
                  <a:pt x="4680" y="7729"/>
                  <a:pt x="4709" y="7729"/>
                </a:cubicBezTo>
                <a:cubicBezTo>
                  <a:pt x="4738" y="7729"/>
                  <a:pt x="4762" y="7682"/>
                  <a:pt x="4762" y="7624"/>
                </a:cubicBezTo>
                <a:lnTo>
                  <a:pt x="4762" y="7404"/>
                </a:lnTo>
                <a:cubicBezTo>
                  <a:pt x="4762" y="7347"/>
                  <a:pt x="4738" y="7300"/>
                  <a:pt x="4709" y="7300"/>
                </a:cubicBezTo>
                <a:close/>
                <a:moveTo>
                  <a:pt x="5023" y="7300"/>
                </a:moveTo>
                <a:cubicBezTo>
                  <a:pt x="4994" y="7300"/>
                  <a:pt x="4970" y="7347"/>
                  <a:pt x="4970" y="7404"/>
                </a:cubicBezTo>
                <a:lnTo>
                  <a:pt x="4970" y="7624"/>
                </a:lnTo>
                <a:cubicBezTo>
                  <a:pt x="4970" y="7682"/>
                  <a:pt x="4994" y="7729"/>
                  <a:pt x="5023" y="7729"/>
                </a:cubicBezTo>
                <a:cubicBezTo>
                  <a:pt x="5053" y="7729"/>
                  <a:pt x="5076" y="7682"/>
                  <a:pt x="5076" y="7624"/>
                </a:cubicBezTo>
                <a:lnTo>
                  <a:pt x="5076" y="7404"/>
                </a:lnTo>
                <a:cubicBezTo>
                  <a:pt x="5076" y="7347"/>
                  <a:pt x="5053" y="7300"/>
                  <a:pt x="5023" y="7300"/>
                </a:cubicBezTo>
                <a:close/>
                <a:moveTo>
                  <a:pt x="5873" y="7300"/>
                </a:moveTo>
                <a:cubicBezTo>
                  <a:pt x="5844" y="7300"/>
                  <a:pt x="5820" y="7347"/>
                  <a:pt x="5820" y="7404"/>
                </a:cubicBezTo>
                <a:lnTo>
                  <a:pt x="5820" y="7624"/>
                </a:lnTo>
                <a:cubicBezTo>
                  <a:pt x="5820" y="7682"/>
                  <a:pt x="5844" y="7729"/>
                  <a:pt x="5873" y="7729"/>
                </a:cubicBezTo>
                <a:cubicBezTo>
                  <a:pt x="5902" y="7729"/>
                  <a:pt x="5926" y="7682"/>
                  <a:pt x="5926" y="7624"/>
                </a:cubicBezTo>
                <a:lnTo>
                  <a:pt x="5926" y="7404"/>
                </a:lnTo>
                <a:cubicBezTo>
                  <a:pt x="5926" y="7347"/>
                  <a:pt x="5902" y="7300"/>
                  <a:pt x="5873" y="7300"/>
                </a:cubicBezTo>
                <a:close/>
                <a:moveTo>
                  <a:pt x="6188" y="7300"/>
                </a:moveTo>
                <a:cubicBezTo>
                  <a:pt x="6159" y="7300"/>
                  <a:pt x="6135" y="7347"/>
                  <a:pt x="6135" y="7404"/>
                </a:cubicBezTo>
                <a:lnTo>
                  <a:pt x="6135" y="7624"/>
                </a:lnTo>
                <a:cubicBezTo>
                  <a:pt x="6135" y="7682"/>
                  <a:pt x="6159" y="7729"/>
                  <a:pt x="6188" y="7729"/>
                </a:cubicBezTo>
                <a:cubicBezTo>
                  <a:pt x="6217" y="7729"/>
                  <a:pt x="6240" y="7682"/>
                  <a:pt x="6240" y="7624"/>
                </a:cubicBezTo>
                <a:lnTo>
                  <a:pt x="6240" y="7404"/>
                </a:lnTo>
                <a:cubicBezTo>
                  <a:pt x="6240" y="7347"/>
                  <a:pt x="6217" y="7300"/>
                  <a:pt x="6188" y="7300"/>
                </a:cubicBezTo>
                <a:close/>
                <a:moveTo>
                  <a:pt x="7036" y="7300"/>
                </a:moveTo>
                <a:cubicBezTo>
                  <a:pt x="7007" y="7300"/>
                  <a:pt x="6984" y="7347"/>
                  <a:pt x="6984" y="7404"/>
                </a:cubicBezTo>
                <a:lnTo>
                  <a:pt x="6984" y="7624"/>
                </a:lnTo>
                <a:cubicBezTo>
                  <a:pt x="6984" y="7682"/>
                  <a:pt x="7007" y="7729"/>
                  <a:pt x="7036" y="7729"/>
                </a:cubicBezTo>
                <a:cubicBezTo>
                  <a:pt x="7065" y="7729"/>
                  <a:pt x="7089" y="7682"/>
                  <a:pt x="7089" y="7624"/>
                </a:cubicBezTo>
                <a:lnTo>
                  <a:pt x="7089" y="7404"/>
                </a:lnTo>
                <a:cubicBezTo>
                  <a:pt x="7089" y="7347"/>
                  <a:pt x="7065" y="7300"/>
                  <a:pt x="7036" y="7300"/>
                </a:cubicBezTo>
                <a:close/>
                <a:moveTo>
                  <a:pt x="7351" y="7300"/>
                </a:moveTo>
                <a:cubicBezTo>
                  <a:pt x="7322" y="7300"/>
                  <a:pt x="7299" y="7347"/>
                  <a:pt x="7299" y="7404"/>
                </a:cubicBezTo>
                <a:lnTo>
                  <a:pt x="7299" y="7624"/>
                </a:lnTo>
                <a:cubicBezTo>
                  <a:pt x="7299" y="7682"/>
                  <a:pt x="7322" y="7729"/>
                  <a:pt x="7351" y="7729"/>
                </a:cubicBezTo>
                <a:cubicBezTo>
                  <a:pt x="7380" y="7729"/>
                  <a:pt x="7404" y="7682"/>
                  <a:pt x="7404" y="7624"/>
                </a:cubicBezTo>
                <a:lnTo>
                  <a:pt x="7404" y="7404"/>
                </a:lnTo>
                <a:cubicBezTo>
                  <a:pt x="7404" y="7347"/>
                  <a:pt x="7380" y="7300"/>
                  <a:pt x="7351" y="7300"/>
                </a:cubicBezTo>
                <a:close/>
                <a:moveTo>
                  <a:pt x="8201" y="7300"/>
                </a:moveTo>
                <a:cubicBezTo>
                  <a:pt x="8171" y="7300"/>
                  <a:pt x="8148" y="7347"/>
                  <a:pt x="8148" y="7404"/>
                </a:cubicBezTo>
                <a:lnTo>
                  <a:pt x="8148" y="7624"/>
                </a:lnTo>
                <a:cubicBezTo>
                  <a:pt x="8148" y="7682"/>
                  <a:pt x="8171" y="7729"/>
                  <a:pt x="8201" y="7729"/>
                </a:cubicBezTo>
                <a:cubicBezTo>
                  <a:pt x="8230" y="7729"/>
                  <a:pt x="8254" y="7682"/>
                  <a:pt x="8254" y="7624"/>
                </a:cubicBezTo>
                <a:lnTo>
                  <a:pt x="8254" y="7404"/>
                </a:lnTo>
                <a:cubicBezTo>
                  <a:pt x="8254" y="7347"/>
                  <a:pt x="8230" y="7300"/>
                  <a:pt x="8201" y="7300"/>
                </a:cubicBezTo>
                <a:close/>
                <a:moveTo>
                  <a:pt x="8515" y="7300"/>
                </a:moveTo>
                <a:cubicBezTo>
                  <a:pt x="8486" y="7300"/>
                  <a:pt x="8462" y="7347"/>
                  <a:pt x="8462" y="7404"/>
                </a:cubicBezTo>
                <a:lnTo>
                  <a:pt x="8462" y="7624"/>
                </a:lnTo>
                <a:cubicBezTo>
                  <a:pt x="8462" y="7682"/>
                  <a:pt x="8486" y="7729"/>
                  <a:pt x="8515" y="7729"/>
                </a:cubicBezTo>
                <a:cubicBezTo>
                  <a:pt x="8544" y="7729"/>
                  <a:pt x="8568" y="7682"/>
                  <a:pt x="8568" y="7624"/>
                </a:cubicBezTo>
                <a:lnTo>
                  <a:pt x="8568" y="7404"/>
                </a:lnTo>
                <a:cubicBezTo>
                  <a:pt x="8568" y="7347"/>
                  <a:pt x="8544" y="7300"/>
                  <a:pt x="8515" y="7300"/>
                </a:cubicBezTo>
                <a:close/>
                <a:moveTo>
                  <a:pt x="9365" y="7300"/>
                </a:moveTo>
                <a:cubicBezTo>
                  <a:pt x="9336" y="7300"/>
                  <a:pt x="9312" y="7347"/>
                  <a:pt x="9312" y="7404"/>
                </a:cubicBezTo>
                <a:lnTo>
                  <a:pt x="9312" y="7624"/>
                </a:lnTo>
                <a:cubicBezTo>
                  <a:pt x="9312" y="7682"/>
                  <a:pt x="9336" y="7729"/>
                  <a:pt x="9365" y="7729"/>
                </a:cubicBezTo>
                <a:cubicBezTo>
                  <a:pt x="9394" y="7729"/>
                  <a:pt x="9418" y="7682"/>
                  <a:pt x="9418" y="7624"/>
                </a:cubicBezTo>
                <a:lnTo>
                  <a:pt x="9418" y="7404"/>
                </a:lnTo>
                <a:cubicBezTo>
                  <a:pt x="9418" y="7347"/>
                  <a:pt x="9394" y="7300"/>
                  <a:pt x="9365" y="7300"/>
                </a:cubicBezTo>
                <a:close/>
                <a:moveTo>
                  <a:pt x="9679" y="7300"/>
                </a:moveTo>
                <a:cubicBezTo>
                  <a:pt x="9650" y="7300"/>
                  <a:pt x="9626" y="7347"/>
                  <a:pt x="9626" y="7404"/>
                </a:cubicBezTo>
                <a:lnTo>
                  <a:pt x="9626" y="7624"/>
                </a:lnTo>
                <a:cubicBezTo>
                  <a:pt x="9626" y="7682"/>
                  <a:pt x="9650" y="7729"/>
                  <a:pt x="9679" y="7729"/>
                </a:cubicBezTo>
                <a:cubicBezTo>
                  <a:pt x="9708" y="7729"/>
                  <a:pt x="9732" y="7682"/>
                  <a:pt x="9732" y="7624"/>
                </a:cubicBezTo>
                <a:lnTo>
                  <a:pt x="9732" y="7404"/>
                </a:lnTo>
                <a:cubicBezTo>
                  <a:pt x="9732" y="7347"/>
                  <a:pt x="9708" y="7300"/>
                  <a:pt x="9679" y="7300"/>
                </a:cubicBezTo>
                <a:close/>
                <a:moveTo>
                  <a:pt x="10529" y="7300"/>
                </a:moveTo>
                <a:cubicBezTo>
                  <a:pt x="10500" y="7300"/>
                  <a:pt x="10476" y="7347"/>
                  <a:pt x="10476" y="7404"/>
                </a:cubicBezTo>
                <a:lnTo>
                  <a:pt x="10476" y="7624"/>
                </a:lnTo>
                <a:cubicBezTo>
                  <a:pt x="10476" y="7682"/>
                  <a:pt x="10500" y="7729"/>
                  <a:pt x="10529" y="7729"/>
                </a:cubicBezTo>
                <a:cubicBezTo>
                  <a:pt x="10558" y="7729"/>
                  <a:pt x="10582" y="7682"/>
                  <a:pt x="10582" y="7624"/>
                </a:cubicBezTo>
                <a:lnTo>
                  <a:pt x="10582" y="7404"/>
                </a:lnTo>
                <a:cubicBezTo>
                  <a:pt x="10582" y="7347"/>
                  <a:pt x="10558" y="7300"/>
                  <a:pt x="10529" y="7300"/>
                </a:cubicBezTo>
                <a:close/>
                <a:moveTo>
                  <a:pt x="10844" y="7300"/>
                </a:moveTo>
                <a:cubicBezTo>
                  <a:pt x="10814" y="7300"/>
                  <a:pt x="10791" y="7347"/>
                  <a:pt x="10791" y="7404"/>
                </a:cubicBezTo>
                <a:lnTo>
                  <a:pt x="10791" y="7624"/>
                </a:lnTo>
                <a:cubicBezTo>
                  <a:pt x="10791" y="7682"/>
                  <a:pt x="10814" y="7729"/>
                  <a:pt x="10844" y="7729"/>
                </a:cubicBezTo>
                <a:cubicBezTo>
                  <a:pt x="10873" y="7729"/>
                  <a:pt x="10895" y="7682"/>
                  <a:pt x="10895" y="7624"/>
                </a:cubicBezTo>
                <a:lnTo>
                  <a:pt x="10895" y="7404"/>
                </a:lnTo>
                <a:cubicBezTo>
                  <a:pt x="10895" y="7347"/>
                  <a:pt x="10873" y="7300"/>
                  <a:pt x="10844" y="7300"/>
                </a:cubicBezTo>
                <a:close/>
                <a:moveTo>
                  <a:pt x="11692" y="7300"/>
                </a:moveTo>
                <a:cubicBezTo>
                  <a:pt x="11663" y="7300"/>
                  <a:pt x="11640" y="7347"/>
                  <a:pt x="11640" y="7404"/>
                </a:cubicBezTo>
                <a:lnTo>
                  <a:pt x="11640" y="7624"/>
                </a:lnTo>
                <a:cubicBezTo>
                  <a:pt x="11640" y="7682"/>
                  <a:pt x="11663" y="7729"/>
                  <a:pt x="11692" y="7729"/>
                </a:cubicBezTo>
                <a:cubicBezTo>
                  <a:pt x="11721" y="7729"/>
                  <a:pt x="11745" y="7682"/>
                  <a:pt x="11745" y="7624"/>
                </a:cubicBezTo>
                <a:lnTo>
                  <a:pt x="11745" y="7404"/>
                </a:lnTo>
                <a:cubicBezTo>
                  <a:pt x="11745" y="7347"/>
                  <a:pt x="11721" y="7300"/>
                  <a:pt x="11692" y="7300"/>
                </a:cubicBezTo>
                <a:close/>
                <a:moveTo>
                  <a:pt x="12007" y="7300"/>
                </a:moveTo>
                <a:cubicBezTo>
                  <a:pt x="11978" y="7300"/>
                  <a:pt x="11955" y="7347"/>
                  <a:pt x="11955" y="7404"/>
                </a:cubicBezTo>
                <a:lnTo>
                  <a:pt x="11955" y="7624"/>
                </a:lnTo>
                <a:cubicBezTo>
                  <a:pt x="11955" y="7682"/>
                  <a:pt x="11978" y="7729"/>
                  <a:pt x="12007" y="7729"/>
                </a:cubicBezTo>
                <a:cubicBezTo>
                  <a:pt x="12036" y="7729"/>
                  <a:pt x="12060" y="7682"/>
                  <a:pt x="12060" y="7624"/>
                </a:cubicBezTo>
                <a:lnTo>
                  <a:pt x="12060" y="7404"/>
                </a:lnTo>
                <a:cubicBezTo>
                  <a:pt x="12060" y="7347"/>
                  <a:pt x="12036" y="7300"/>
                  <a:pt x="12007" y="7300"/>
                </a:cubicBezTo>
                <a:close/>
                <a:moveTo>
                  <a:pt x="12856" y="7300"/>
                </a:moveTo>
                <a:cubicBezTo>
                  <a:pt x="12827" y="7300"/>
                  <a:pt x="12804" y="7347"/>
                  <a:pt x="12804" y="7404"/>
                </a:cubicBezTo>
                <a:lnTo>
                  <a:pt x="12804" y="7624"/>
                </a:lnTo>
                <a:cubicBezTo>
                  <a:pt x="12804" y="7682"/>
                  <a:pt x="12827" y="7729"/>
                  <a:pt x="12856" y="7729"/>
                </a:cubicBezTo>
                <a:cubicBezTo>
                  <a:pt x="12886" y="7729"/>
                  <a:pt x="12909" y="7682"/>
                  <a:pt x="12909" y="7624"/>
                </a:cubicBezTo>
                <a:lnTo>
                  <a:pt x="12909" y="7404"/>
                </a:lnTo>
                <a:cubicBezTo>
                  <a:pt x="12909" y="7347"/>
                  <a:pt x="12886" y="7300"/>
                  <a:pt x="12856" y="7300"/>
                </a:cubicBezTo>
                <a:close/>
                <a:moveTo>
                  <a:pt x="13171" y="7300"/>
                </a:moveTo>
                <a:cubicBezTo>
                  <a:pt x="13142" y="7300"/>
                  <a:pt x="13118" y="7347"/>
                  <a:pt x="13118" y="7404"/>
                </a:cubicBezTo>
                <a:lnTo>
                  <a:pt x="13118" y="7624"/>
                </a:lnTo>
                <a:cubicBezTo>
                  <a:pt x="13118" y="7682"/>
                  <a:pt x="13142" y="7729"/>
                  <a:pt x="13171" y="7729"/>
                </a:cubicBezTo>
                <a:cubicBezTo>
                  <a:pt x="13200" y="7729"/>
                  <a:pt x="13224" y="7682"/>
                  <a:pt x="13224" y="7624"/>
                </a:cubicBezTo>
                <a:lnTo>
                  <a:pt x="13224" y="7404"/>
                </a:lnTo>
                <a:cubicBezTo>
                  <a:pt x="13224" y="7347"/>
                  <a:pt x="13200" y="7300"/>
                  <a:pt x="13171" y="7300"/>
                </a:cubicBezTo>
                <a:close/>
                <a:moveTo>
                  <a:pt x="14021" y="7300"/>
                </a:moveTo>
                <a:cubicBezTo>
                  <a:pt x="13992" y="7300"/>
                  <a:pt x="13968" y="7347"/>
                  <a:pt x="13968" y="7404"/>
                </a:cubicBezTo>
                <a:lnTo>
                  <a:pt x="13968" y="7624"/>
                </a:lnTo>
                <a:cubicBezTo>
                  <a:pt x="13968" y="7682"/>
                  <a:pt x="13992" y="7729"/>
                  <a:pt x="14021" y="7729"/>
                </a:cubicBezTo>
                <a:cubicBezTo>
                  <a:pt x="14050" y="7729"/>
                  <a:pt x="14074" y="7682"/>
                  <a:pt x="14074" y="7624"/>
                </a:cubicBezTo>
                <a:lnTo>
                  <a:pt x="14074" y="7404"/>
                </a:lnTo>
                <a:cubicBezTo>
                  <a:pt x="14074" y="7347"/>
                  <a:pt x="14050" y="7300"/>
                  <a:pt x="14021" y="7300"/>
                </a:cubicBezTo>
                <a:close/>
                <a:moveTo>
                  <a:pt x="14335" y="7300"/>
                </a:moveTo>
                <a:cubicBezTo>
                  <a:pt x="14306" y="7300"/>
                  <a:pt x="14282" y="7347"/>
                  <a:pt x="14282" y="7404"/>
                </a:cubicBezTo>
                <a:lnTo>
                  <a:pt x="14282" y="7624"/>
                </a:lnTo>
                <a:cubicBezTo>
                  <a:pt x="14282" y="7682"/>
                  <a:pt x="14306" y="7729"/>
                  <a:pt x="14335" y="7729"/>
                </a:cubicBezTo>
                <a:cubicBezTo>
                  <a:pt x="14364" y="7729"/>
                  <a:pt x="14388" y="7682"/>
                  <a:pt x="14388" y="7624"/>
                </a:cubicBezTo>
                <a:lnTo>
                  <a:pt x="14388" y="7404"/>
                </a:lnTo>
                <a:cubicBezTo>
                  <a:pt x="14388" y="7347"/>
                  <a:pt x="14364" y="7300"/>
                  <a:pt x="14335" y="7300"/>
                </a:cubicBezTo>
                <a:close/>
                <a:moveTo>
                  <a:pt x="15185" y="7300"/>
                </a:moveTo>
                <a:cubicBezTo>
                  <a:pt x="15156" y="7300"/>
                  <a:pt x="15132" y="7347"/>
                  <a:pt x="15132" y="7404"/>
                </a:cubicBezTo>
                <a:lnTo>
                  <a:pt x="15132" y="7624"/>
                </a:lnTo>
                <a:cubicBezTo>
                  <a:pt x="15132" y="7682"/>
                  <a:pt x="15156" y="7729"/>
                  <a:pt x="15185" y="7729"/>
                </a:cubicBezTo>
                <a:cubicBezTo>
                  <a:pt x="15214" y="7729"/>
                  <a:pt x="15237" y="7682"/>
                  <a:pt x="15237" y="7624"/>
                </a:cubicBezTo>
                <a:lnTo>
                  <a:pt x="15237" y="7404"/>
                </a:lnTo>
                <a:cubicBezTo>
                  <a:pt x="15237" y="7347"/>
                  <a:pt x="15214" y="7300"/>
                  <a:pt x="15185" y="7300"/>
                </a:cubicBezTo>
                <a:close/>
                <a:moveTo>
                  <a:pt x="15500" y="7300"/>
                </a:moveTo>
                <a:cubicBezTo>
                  <a:pt x="15470" y="7300"/>
                  <a:pt x="15447" y="7347"/>
                  <a:pt x="15447" y="7404"/>
                </a:cubicBezTo>
                <a:lnTo>
                  <a:pt x="15447" y="7624"/>
                </a:lnTo>
                <a:cubicBezTo>
                  <a:pt x="15447" y="7682"/>
                  <a:pt x="15470" y="7729"/>
                  <a:pt x="15500" y="7729"/>
                </a:cubicBezTo>
                <a:cubicBezTo>
                  <a:pt x="15529" y="7729"/>
                  <a:pt x="15551" y="7682"/>
                  <a:pt x="15551" y="7624"/>
                </a:cubicBezTo>
                <a:lnTo>
                  <a:pt x="15551" y="7404"/>
                </a:lnTo>
                <a:cubicBezTo>
                  <a:pt x="15551" y="7347"/>
                  <a:pt x="15529" y="7300"/>
                  <a:pt x="15500" y="7300"/>
                </a:cubicBezTo>
                <a:close/>
                <a:moveTo>
                  <a:pt x="16349" y="7300"/>
                </a:moveTo>
                <a:cubicBezTo>
                  <a:pt x="16320" y="7300"/>
                  <a:pt x="16296" y="7347"/>
                  <a:pt x="16296" y="7404"/>
                </a:cubicBezTo>
                <a:lnTo>
                  <a:pt x="16296" y="7624"/>
                </a:lnTo>
                <a:cubicBezTo>
                  <a:pt x="16296" y="7682"/>
                  <a:pt x="16320" y="7729"/>
                  <a:pt x="16349" y="7729"/>
                </a:cubicBezTo>
                <a:cubicBezTo>
                  <a:pt x="16378" y="7729"/>
                  <a:pt x="16401" y="7682"/>
                  <a:pt x="16401" y="7624"/>
                </a:cubicBezTo>
                <a:lnTo>
                  <a:pt x="16401" y="7404"/>
                </a:lnTo>
                <a:cubicBezTo>
                  <a:pt x="16401" y="7347"/>
                  <a:pt x="16378" y="7300"/>
                  <a:pt x="16349" y="7300"/>
                </a:cubicBezTo>
                <a:close/>
                <a:moveTo>
                  <a:pt x="16663" y="7300"/>
                </a:moveTo>
                <a:cubicBezTo>
                  <a:pt x="16634" y="7300"/>
                  <a:pt x="16611" y="7347"/>
                  <a:pt x="16611" y="7404"/>
                </a:cubicBezTo>
                <a:lnTo>
                  <a:pt x="16611" y="7624"/>
                </a:lnTo>
                <a:cubicBezTo>
                  <a:pt x="16611" y="7682"/>
                  <a:pt x="16634" y="7729"/>
                  <a:pt x="16663" y="7729"/>
                </a:cubicBezTo>
                <a:cubicBezTo>
                  <a:pt x="16692" y="7729"/>
                  <a:pt x="16716" y="7682"/>
                  <a:pt x="16716" y="7624"/>
                </a:cubicBezTo>
                <a:lnTo>
                  <a:pt x="16716" y="7404"/>
                </a:lnTo>
                <a:cubicBezTo>
                  <a:pt x="16716" y="7347"/>
                  <a:pt x="16692" y="7300"/>
                  <a:pt x="16663" y="7300"/>
                </a:cubicBezTo>
                <a:close/>
                <a:moveTo>
                  <a:pt x="17512" y="7300"/>
                </a:moveTo>
                <a:cubicBezTo>
                  <a:pt x="17483" y="7300"/>
                  <a:pt x="17459" y="7347"/>
                  <a:pt x="17459" y="7404"/>
                </a:cubicBezTo>
                <a:lnTo>
                  <a:pt x="17459" y="7624"/>
                </a:lnTo>
                <a:cubicBezTo>
                  <a:pt x="17459" y="7682"/>
                  <a:pt x="17483" y="7729"/>
                  <a:pt x="17512" y="7729"/>
                </a:cubicBezTo>
                <a:cubicBezTo>
                  <a:pt x="17541" y="7729"/>
                  <a:pt x="17565" y="7682"/>
                  <a:pt x="17565" y="7624"/>
                </a:cubicBezTo>
                <a:lnTo>
                  <a:pt x="17565" y="7404"/>
                </a:lnTo>
                <a:cubicBezTo>
                  <a:pt x="17565" y="7347"/>
                  <a:pt x="17541" y="7300"/>
                  <a:pt x="17512" y="7300"/>
                </a:cubicBezTo>
                <a:close/>
                <a:moveTo>
                  <a:pt x="17827" y="7300"/>
                </a:moveTo>
                <a:cubicBezTo>
                  <a:pt x="17798" y="7300"/>
                  <a:pt x="17774" y="7347"/>
                  <a:pt x="17774" y="7404"/>
                </a:cubicBezTo>
                <a:lnTo>
                  <a:pt x="17774" y="7624"/>
                </a:lnTo>
                <a:cubicBezTo>
                  <a:pt x="17774" y="7682"/>
                  <a:pt x="17798" y="7729"/>
                  <a:pt x="17827" y="7729"/>
                </a:cubicBezTo>
                <a:cubicBezTo>
                  <a:pt x="17856" y="7729"/>
                  <a:pt x="17880" y="7682"/>
                  <a:pt x="17880" y="7624"/>
                </a:cubicBezTo>
                <a:lnTo>
                  <a:pt x="17880" y="7404"/>
                </a:lnTo>
                <a:cubicBezTo>
                  <a:pt x="17880" y="7347"/>
                  <a:pt x="17856" y="7300"/>
                  <a:pt x="17827" y="7300"/>
                </a:cubicBezTo>
                <a:close/>
                <a:moveTo>
                  <a:pt x="18677" y="7300"/>
                </a:moveTo>
                <a:cubicBezTo>
                  <a:pt x="18648" y="7300"/>
                  <a:pt x="18624" y="7347"/>
                  <a:pt x="18624" y="7404"/>
                </a:cubicBezTo>
                <a:lnTo>
                  <a:pt x="18624" y="7624"/>
                </a:lnTo>
                <a:cubicBezTo>
                  <a:pt x="18624" y="7682"/>
                  <a:pt x="18648" y="7729"/>
                  <a:pt x="18677" y="7729"/>
                </a:cubicBezTo>
                <a:cubicBezTo>
                  <a:pt x="18706" y="7729"/>
                  <a:pt x="18730" y="7682"/>
                  <a:pt x="18730" y="7624"/>
                </a:cubicBezTo>
                <a:lnTo>
                  <a:pt x="18730" y="7404"/>
                </a:lnTo>
                <a:cubicBezTo>
                  <a:pt x="18730" y="7347"/>
                  <a:pt x="18706" y="7300"/>
                  <a:pt x="18677" y="7300"/>
                </a:cubicBezTo>
                <a:close/>
                <a:moveTo>
                  <a:pt x="18991" y="7300"/>
                </a:moveTo>
                <a:cubicBezTo>
                  <a:pt x="18962" y="7300"/>
                  <a:pt x="18938" y="7347"/>
                  <a:pt x="18938" y="7404"/>
                </a:cubicBezTo>
                <a:lnTo>
                  <a:pt x="18938" y="7624"/>
                </a:lnTo>
                <a:cubicBezTo>
                  <a:pt x="18938" y="7682"/>
                  <a:pt x="18962" y="7729"/>
                  <a:pt x="18991" y="7729"/>
                </a:cubicBezTo>
                <a:cubicBezTo>
                  <a:pt x="19020" y="7729"/>
                  <a:pt x="19044" y="7682"/>
                  <a:pt x="19044" y="7624"/>
                </a:cubicBezTo>
                <a:lnTo>
                  <a:pt x="19044" y="7404"/>
                </a:lnTo>
                <a:cubicBezTo>
                  <a:pt x="19044" y="7347"/>
                  <a:pt x="19020" y="7300"/>
                  <a:pt x="18991" y="7300"/>
                </a:cubicBezTo>
                <a:close/>
                <a:moveTo>
                  <a:pt x="19841" y="7300"/>
                </a:moveTo>
                <a:cubicBezTo>
                  <a:pt x="19812" y="7300"/>
                  <a:pt x="19788" y="7347"/>
                  <a:pt x="19788" y="7404"/>
                </a:cubicBezTo>
                <a:lnTo>
                  <a:pt x="19788" y="7624"/>
                </a:lnTo>
                <a:cubicBezTo>
                  <a:pt x="19788" y="7682"/>
                  <a:pt x="19812" y="7729"/>
                  <a:pt x="19841" y="7729"/>
                </a:cubicBezTo>
                <a:cubicBezTo>
                  <a:pt x="19870" y="7729"/>
                  <a:pt x="19894" y="7682"/>
                  <a:pt x="19894" y="7624"/>
                </a:cubicBezTo>
                <a:lnTo>
                  <a:pt x="19894" y="7404"/>
                </a:lnTo>
                <a:cubicBezTo>
                  <a:pt x="19894" y="7347"/>
                  <a:pt x="19870" y="7300"/>
                  <a:pt x="19841" y="7300"/>
                </a:cubicBezTo>
                <a:close/>
                <a:moveTo>
                  <a:pt x="20155" y="7300"/>
                </a:moveTo>
                <a:cubicBezTo>
                  <a:pt x="20126" y="7300"/>
                  <a:pt x="20102" y="7347"/>
                  <a:pt x="20102" y="7404"/>
                </a:cubicBezTo>
                <a:lnTo>
                  <a:pt x="20102" y="7624"/>
                </a:lnTo>
                <a:cubicBezTo>
                  <a:pt x="20102" y="7682"/>
                  <a:pt x="20126" y="7729"/>
                  <a:pt x="20155" y="7729"/>
                </a:cubicBezTo>
                <a:cubicBezTo>
                  <a:pt x="20184" y="7729"/>
                  <a:pt x="20207" y="7682"/>
                  <a:pt x="20207" y="7624"/>
                </a:cubicBezTo>
                <a:lnTo>
                  <a:pt x="20207" y="7404"/>
                </a:lnTo>
                <a:cubicBezTo>
                  <a:pt x="20207" y="7347"/>
                  <a:pt x="20184" y="7300"/>
                  <a:pt x="20155" y="7300"/>
                </a:cubicBezTo>
                <a:close/>
                <a:moveTo>
                  <a:pt x="21004" y="7300"/>
                </a:moveTo>
                <a:cubicBezTo>
                  <a:pt x="20975" y="7300"/>
                  <a:pt x="20952" y="7347"/>
                  <a:pt x="20952" y="7404"/>
                </a:cubicBezTo>
                <a:lnTo>
                  <a:pt x="20952" y="7624"/>
                </a:lnTo>
                <a:cubicBezTo>
                  <a:pt x="20952" y="7682"/>
                  <a:pt x="20975" y="7729"/>
                  <a:pt x="21004" y="7729"/>
                </a:cubicBezTo>
                <a:cubicBezTo>
                  <a:pt x="21033" y="7729"/>
                  <a:pt x="21057" y="7682"/>
                  <a:pt x="21057" y="7624"/>
                </a:cubicBezTo>
                <a:lnTo>
                  <a:pt x="21057" y="7404"/>
                </a:lnTo>
                <a:cubicBezTo>
                  <a:pt x="21057" y="7347"/>
                  <a:pt x="21033" y="7300"/>
                  <a:pt x="21004" y="7300"/>
                </a:cubicBezTo>
                <a:close/>
                <a:moveTo>
                  <a:pt x="21319" y="7300"/>
                </a:moveTo>
                <a:cubicBezTo>
                  <a:pt x="21289" y="7300"/>
                  <a:pt x="21267" y="7347"/>
                  <a:pt x="21267" y="7404"/>
                </a:cubicBezTo>
                <a:lnTo>
                  <a:pt x="21267" y="7624"/>
                </a:lnTo>
                <a:cubicBezTo>
                  <a:pt x="21267" y="7682"/>
                  <a:pt x="21289" y="7729"/>
                  <a:pt x="21319" y="7729"/>
                </a:cubicBezTo>
                <a:cubicBezTo>
                  <a:pt x="21348" y="7729"/>
                  <a:pt x="21372" y="7682"/>
                  <a:pt x="21372" y="7624"/>
                </a:cubicBezTo>
                <a:lnTo>
                  <a:pt x="21372" y="7404"/>
                </a:lnTo>
                <a:cubicBezTo>
                  <a:pt x="21372" y="7347"/>
                  <a:pt x="21348" y="7300"/>
                  <a:pt x="21319" y="7300"/>
                </a:cubicBezTo>
                <a:close/>
                <a:moveTo>
                  <a:pt x="281" y="8029"/>
                </a:moveTo>
                <a:cubicBezTo>
                  <a:pt x="252" y="8029"/>
                  <a:pt x="228" y="8077"/>
                  <a:pt x="228" y="8134"/>
                </a:cubicBezTo>
                <a:lnTo>
                  <a:pt x="228" y="8354"/>
                </a:lnTo>
                <a:cubicBezTo>
                  <a:pt x="228" y="8412"/>
                  <a:pt x="252" y="8459"/>
                  <a:pt x="281" y="8459"/>
                </a:cubicBezTo>
                <a:cubicBezTo>
                  <a:pt x="311" y="8459"/>
                  <a:pt x="334" y="8412"/>
                  <a:pt x="334" y="8354"/>
                </a:cubicBezTo>
                <a:lnTo>
                  <a:pt x="334" y="8134"/>
                </a:lnTo>
                <a:cubicBezTo>
                  <a:pt x="334" y="8077"/>
                  <a:pt x="311" y="8029"/>
                  <a:pt x="281" y="8029"/>
                </a:cubicBezTo>
                <a:close/>
                <a:moveTo>
                  <a:pt x="596" y="8029"/>
                </a:moveTo>
                <a:cubicBezTo>
                  <a:pt x="567" y="8029"/>
                  <a:pt x="543" y="8077"/>
                  <a:pt x="543" y="8134"/>
                </a:cubicBezTo>
                <a:lnTo>
                  <a:pt x="543" y="8354"/>
                </a:lnTo>
                <a:cubicBezTo>
                  <a:pt x="543" y="8412"/>
                  <a:pt x="567" y="8459"/>
                  <a:pt x="596" y="8459"/>
                </a:cubicBezTo>
                <a:cubicBezTo>
                  <a:pt x="625" y="8459"/>
                  <a:pt x="649" y="8412"/>
                  <a:pt x="649" y="8354"/>
                </a:cubicBezTo>
                <a:lnTo>
                  <a:pt x="649" y="8134"/>
                </a:lnTo>
                <a:cubicBezTo>
                  <a:pt x="649" y="8077"/>
                  <a:pt x="625" y="8029"/>
                  <a:pt x="596" y="8029"/>
                </a:cubicBezTo>
                <a:close/>
                <a:moveTo>
                  <a:pt x="1446" y="8029"/>
                </a:moveTo>
                <a:cubicBezTo>
                  <a:pt x="1417" y="8029"/>
                  <a:pt x="1393" y="8077"/>
                  <a:pt x="1393" y="8134"/>
                </a:cubicBezTo>
                <a:lnTo>
                  <a:pt x="1393" y="8354"/>
                </a:lnTo>
                <a:cubicBezTo>
                  <a:pt x="1393" y="8412"/>
                  <a:pt x="1417" y="8459"/>
                  <a:pt x="1446" y="8459"/>
                </a:cubicBezTo>
                <a:cubicBezTo>
                  <a:pt x="1475" y="8459"/>
                  <a:pt x="1499" y="8412"/>
                  <a:pt x="1499" y="8354"/>
                </a:cubicBezTo>
                <a:lnTo>
                  <a:pt x="1499" y="8134"/>
                </a:lnTo>
                <a:cubicBezTo>
                  <a:pt x="1499" y="8077"/>
                  <a:pt x="1475" y="8029"/>
                  <a:pt x="1446" y="8029"/>
                </a:cubicBezTo>
                <a:close/>
                <a:moveTo>
                  <a:pt x="1760" y="8029"/>
                </a:moveTo>
                <a:cubicBezTo>
                  <a:pt x="1731" y="8029"/>
                  <a:pt x="1707" y="8077"/>
                  <a:pt x="1707" y="8134"/>
                </a:cubicBezTo>
                <a:lnTo>
                  <a:pt x="1707" y="8354"/>
                </a:lnTo>
                <a:cubicBezTo>
                  <a:pt x="1707" y="8412"/>
                  <a:pt x="1731" y="8459"/>
                  <a:pt x="1760" y="8459"/>
                </a:cubicBezTo>
                <a:cubicBezTo>
                  <a:pt x="1789" y="8459"/>
                  <a:pt x="1813" y="8412"/>
                  <a:pt x="1813" y="8354"/>
                </a:cubicBezTo>
                <a:lnTo>
                  <a:pt x="1813" y="8134"/>
                </a:lnTo>
                <a:cubicBezTo>
                  <a:pt x="1813" y="8077"/>
                  <a:pt x="1789" y="8029"/>
                  <a:pt x="1760" y="8029"/>
                </a:cubicBezTo>
                <a:close/>
                <a:moveTo>
                  <a:pt x="2610" y="8029"/>
                </a:moveTo>
                <a:cubicBezTo>
                  <a:pt x="2581" y="8029"/>
                  <a:pt x="2557" y="8077"/>
                  <a:pt x="2557" y="8134"/>
                </a:cubicBezTo>
                <a:lnTo>
                  <a:pt x="2557" y="8354"/>
                </a:lnTo>
                <a:cubicBezTo>
                  <a:pt x="2557" y="8412"/>
                  <a:pt x="2581" y="8459"/>
                  <a:pt x="2610" y="8459"/>
                </a:cubicBezTo>
                <a:cubicBezTo>
                  <a:pt x="2639" y="8459"/>
                  <a:pt x="2662" y="8412"/>
                  <a:pt x="2662" y="8354"/>
                </a:cubicBezTo>
                <a:lnTo>
                  <a:pt x="2662" y="8134"/>
                </a:lnTo>
                <a:cubicBezTo>
                  <a:pt x="2662" y="8077"/>
                  <a:pt x="2639" y="8029"/>
                  <a:pt x="2610" y="8029"/>
                </a:cubicBezTo>
                <a:close/>
                <a:moveTo>
                  <a:pt x="2924" y="8029"/>
                </a:moveTo>
                <a:cubicBezTo>
                  <a:pt x="2895" y="8029"/>
                  <a:pt x="2871" y="8077"/>
                  <a:pt x="2871" y="8134"/>
                </a:cubicBezTo>
                <a:lnTo>
                  <a:pt x="2871" y="8354"/>
                </a:lnTo>
                <a:cubicBezTo>
                  <a:pt x="2871" y="8412"/>
                  <a:pt x="2895" y="8459"/>
                  <a:pt x="2924" y="8459"/>
                </a:cubicBezTo>
                <a:cubicBezTo>
                  <a:pt x="2954" y="8459"/>
                  <a:pt x="2976" y="8412"/>
                  <a:pt x="2976" y="8354"/>
                </a:cubicBezTo>
                <a:lnTo>
                  <a:pt x="2976" y="8134"/>
                </a:lnTo>
                <a:cubicBezTo>
                  <a:pt x="2976" y="8077"/>
                  <a:pt x="2954" y="8029"/>
                  <a:pt x="2924" y="8029"/>
                </a:cubicBezTo>
                <a:close/>
                <a:moveTo>
                  <a:pt x="3773" y="8029"/>
                </a:moveTo>
                <a:cubicBezTo>
                  <a:pt x="3744" y="8029"/>
                  <a:pt x="3721" y="8077"/>
                  <a:pt x="3721" y="8134"/>
                </a:cubicBezTo>
                <a:lnTo>
                  <a:pt x="3721" y="8354"/>
                </a:lnTo>
                <a:cubicBezTo>
                  <a:pt x="3721" y="8412"/>
                  <a:pt x="3744" y="8459"/>
                  <a:pt x="3773" y="8459"/>
                </a:cubicBezTo>
                <a:cubicBezTo>
                  <a:pt x="3802" y="8459"/>
                  <a:pt x="3826" y="8412"/>
                  <a:pt x="3826" y="8354"/>
                </a:cubicBezTo>
                <a:lnTo>
                  <a:pt x="3826" y="8134"/>
                </a:lnTo>
                <a:cubicBezTo>
                  <a:pt x="3826" y="8077"/>
                  <a:pt x="3802" y="8029"/>
                  <a:pt x="3773" y="8029"/>
                </a:cubicBezTo>
                <a:close/>
                <a:moveTo>
                  <a:pt x="4088" y="8029"/>
                </a:moveTo>
                <a:cubicBezTo>
                  <a:pt x="4058" y="8029"/>
                  <a:pt x="4035" y="8077"/>
                  <a:pt x="4035" y="8134"/>
                </a:cubicBezTo>
                <a:lnTo>
                  <a:pt x="4035" y="8354"/>
                </a:lnTo>
                <a:cubicBezTo>
                  <a:pt x="4035" y="8412"/>
                  <a:pt x="4058" y="8459"/>
                  <a:pt x="4088" y="8459"/>
                </a:cubicBezTo>
                <a:cubicBezTo>
                  <a:pt x="4117" y="8459"/>
                  <a:pt x="4141" y="8412"/>
                  <a:pt x="4141" y="8354"/>
                </a:cubicBezTo>
                <a:lnTo>
                  <a:pt x="4141" y="8134"/>
                </a:lnTo>
                <a:cubicBezTo>
                  <a:pt x="4141" y="8077"/>
                  <a:pt x="4117" y="8029"/>
                  <a:pt x="4088" y="8029"/>
                </a:cubicBezTo>
                <a:close/>
                <a:moveTo>
                  <a:pt x="4937" y="8029"/>
                </a:moveTo>
                <a:cubicBezTo>
                  <a:pt x="4908" y="8029"/>
                  <a:pt x="4884" y="8077"/>
                  <a:pt x="4884" y="8134"/>
                </a:cubicBezTo>
                <a:lnTo>
                  <a:pt x="4884" y="8354"/>
                </a:lnTo>
                <a:cubicBezTo>
                  <a:pt x="4884" y="8412"/>
                  <a:pt x="4908" y="8459"/>
                  <a:pt x="4937" y="8459"/>
                </a:cubicBezTo>
                <a:cubicBezTo>
                  <a:pt x="4966" y="8459"/>
                  <a:pt x="4990" y="8412"/>
                  <a:pt x="4990" y="8354"/>
                </a:cubicBezTo>
                <a:lnTo>
                  <a:pt x="4990" y="8134"/>
                </a:lnTo>
                <a:cubicBezTo>
                  <a:pt x="4990" y="8077"/>
                  <a:pt x="4966" y="8029"/>
                  <a:pt x="4937" y="8029"/>
                </a:cubicBezTo>
                <a:close/>
                <a:moveTo>
                  <a:pt x="5252" y="8029"/>
                </a:moveTo>
                <a:cubicBezTo>
                  <a:pt x="5223" y="8029"/>
                  <a:pt x="5199" y="8077"/>
                  <a:pt x="5199" y="8134"/>
                </a:cubicBezTo>
                <a:lnTo>
                  <a:pt x="5199" y="8354"/>
                </a:lnTo>
                <a:cubicBezTo>
                  <a:pt x="5199" y="8412"/>
                  <a:pt x="5223" y="8459"/>
                  <a:pt x="5252" y="8459"/>
                </a:cubicBezTo>
                <a:cubicBezTo>
                  <a:pt x="5281" y="8459"/>
                  <a:pt x="5305" y="8412"/>
                  <a:pt x="5305" y="8354"/>
                </a:cubicBezTo>
                <a:lnTo>
                  <a:pt x="5305" y="8134"/>
                </a:lnTo>
                <a:cubicBezTo>
                  <a:pt x="5305" y="8077"/>
                  <a:pt x="5281" y="8029"/>
                  <a:pt x="5252" y="8029"/>
                </a:cubicBezTo>
                <a:close/>
                <a:moveTo>
                  <a:pt x="6102" y="8029"/>
                </a:moveTo>
                <a:cubicBezTo>
                  <a:pt x="6072" y="8029"/>
                  <a:pt x="6049" y="8077"/>
                  <a:pt x="6049" y="8134"/>
                </a:cubicBezTo>
                <a:lnTo>
                  <a:pt x="6049" y="8354"/>
                </a:lnTo>
                <a:cubicBezTo>
                  <a:pt x="6049" y="8412"/>
                  <a:pt x="6072" y="8459"/>
                  <a:pt x="6102" y="8459"/>
                </a:cubicBezTo>
                <a:cubicBezTo>
                  <a:pt x="6131" y="8459"/>
                  <a:pt x="6155" y="8412"/>
                  <a:pt x="6155" y="8354"/>
                </a:cubicBezTo>
                <a:lnTo>
                  <a:pt x="6155" y="8134"/>
                </a:lnTo>
                <a:cubicBezTo>
                  <a:pt x="6155" y="8077"/>
                  <a:pt x="6131" y="8029"/>
                  <a:pt x="6102" y="8029"/>
                </a:cubicBezTo>
                <a:close/>
                <a:moveTo>
                  <a:pt x="6416" y="8029"/>
                </a:moveTo>
                <a:cubicBezTo>
                  <a:pt x="6387" y="8029"/>
                  <a:pt x="6363" y="8077"/>
                  <a:pt x="6363" y="8134"/>
                </a:cubicBezTo>
                <a:lnTo>
                  <a:pt x="6363" y="8354"/>
                </a:lnTo>
                <a:cubicBezTo>
                  <a:pt x="6363" y="8412"/>
                  <a:pt x="6387" y="8459"/>
                  <a:pt x="6416" y="8459"/>
                </a:cubicBezTo>
                <a:cubicBezTo>
                  <a:pt x="6445" y="8459"/>
                  <a:pt x="6469" y="8412"/>
                  <a:pt x="6469" y="8354"/>
                </a:cubicBezTo>
                <a:lnTo>
                  <a:pt x="6469" y="8134"/>
                </a:lnTo>
                <a:cubicBezTo>
                  <a:pt x="6469" y="8077"/>
                  <a:pt x="6445" y="8029"/>
                  <a:pt x="6416" y="8029"/>
                </a:cubicBezTo>
                <a:close/>
                <a:moveTo>
                  <a:pt x="7266" y="8029"/>
                </a:moveTo>
                <a:cubicBezTo>
                  <a:pt x="7237" y="8029"/>
                  <a:pt x="7213" y="8077"/>
                  <a:pt x="7213" y="8134"/>
                </a:cubicBezTo>
                <a:lnTo>
                  <a:pt x="7213" y="8354"/>
                </a:lnTo>
                <a:cubicBezTo>
                  <a:pt x="7213" y="8412"/>
                  <a:pt x="7237" y="8459"/>
                  <a:pt x="7266" y="8459"/>
                </a:cubicBezTo>
                <a:cubicBezTo>
                  <a:pt x="7295" y="8459"/>
                  <a:pt x="7318" y="8412"/>
                  <a:pt x="7318" y="8354"/>
                </a:cubicBezTo>
                <a:lnTo>
                  <a:pt x="7318" y="8134"/>
                </a:lnTo>
                <a:cubicBezTo>
                  <a:pt x="7318" y="8077"/>
                  <a:pt x="7295" y="8029"/>
                  <a:pt x="7266" y="8029"/>
                </a:cubicBezTo>
                <a:close/>
                <a:moveTo>
                  <a:pt x="7580" y="8029"/>
                </a:moveTo>
                <a:cubicBezTo>
                  <a:pt x="7551" y="8029"/>
                  <a:pt x="7527" y="8077"/>
                  <a:pt x="7527" y="8134"/>
                </a:cubicBezTo>
                <a:lnTo>
                  <a:pt x="7527" y="8354"/>
                </a:lnTo>
                <a:cubicBezTo>
                  <a:pt x="7527" y="8412"/>
                  <a:pt x="7551" y="8459"/>
                  <a:pt x="7580" y="8459"/>
                </a:cubicBezTo>
                <a:cubicBezTo>
                  <a:pt x="7609" y="8459"/>
                  <a:pt x="7632" y="8412"/>
                  <a:pt x="7632" y="8354"/>
                </a:cubicBezTo>
                <a:lnTo>
                  <a:pt x="7632" y="8134"/>
                </a:lnTo>
                <a:cubicBezTo>
                  <a:pt x="7632" y="8077"/>
                  <a:pt x="7609" y="8029"/>
                  <a:pt x="7580" y="8029"/>
                </a:cubicBezTo>
                <a:close/>
                <a:moveTo>
                  <a:pt x="8429" y="8029"/>
                </a:moveTo>
                <a:cubicBezTo>
                  <a:pt x="8400" y="8029"/>
                  <a:pt x="8377" y="8077"/>
                  <a:pt x="8377" y="8134"/>
                </a:cubicBezTo>
                <a:lnTo>
                  <a:pt x="8377" y="8354"/>
                </a:lnTo>
                <a:cubicBezTo>
                  <a:pt x="8377" y="8412"/>
                  <a:pt x="8400" y="8459"/>
                  <a:pt x="8429" y="8459"/>
                </a:cubicBezTo>
                <a:cubicBezTo>
                  <a:pt x="8458" y="8459"/>
                  <a:pt x="8482" y="8412"/>
                  <a:pt x="8482" y="8354"/>
                </a:cubicBezTo>
                <a:lnTo>
                  <a:pt x="8482" y="8134"/>
                </a:lnTo>
                <a:cubicBezTo>
                  <a:pt x="8482" y="8077"/>
                  <a:pt x="8458" y="8029"/>
                  <a:pt x="8429" y="8029"/>
                </a:cubicBezTo>
                <a:close/>
                <a:moveTo>
                  <a:pt x="8744" y="8029"/>
                </a:moveTo>
                <a:cubicBezTo>
                  <a:pt x="8714" y="8029"/>
                  <a:pt x="8691" y="8077"/>
                  <a:pt x="8691" y="8134"/>
                </a:cubicBezTo>
                <a:lnTo>
                  <a:pt x="8691" y="8354"/>
                </a:lnTo>
                <a:cubicBezTo>
                  <a:pt x="8691" y="8412"/>
                  <a:pt x="8714" y="8459"/>
                  <a:pt x="8744" y="8459"/>
                </a:cubicBezTo>
                <a:cubicBezTo>
                  <a:pt x="8773" y="8459"/>
                  <a:pt x="8796" y="8412"/>
                  <a:pt x="8796" y="8354"/>
                </a:cubicBezTo>
                <a:lnTo>
                  <a:pt x="8796" y="8134"/>
                </a:lnTo>
                <a:cubicBezTo>
                  <a:pt x="8796" y="8077"/>
                  <a:pt x="8773" y="8029"/>
                  <a:pt x="8744" y="8029"/>
                </a:cubicBezTo>
                <a:close/>
                <a:moveTo>
                  <a:pt x="9593" y="8029"/>
                </a:moveTo>
                <a:cubicBezTo>
                  <a:pt x="9564" y="8029"/>
                  <a:pt x="9540" y="8077"/>
                  <a:pt x="9540" y="8134"/>
                </a:cubicBezTo>
                <a:lnTo>
                  <a:pt x="9540" y="8354"/>
                </a:lnTo>
                <a:cubicBezTo>
                  <a:pt x="9540" y="8412"/>
                  <a:pt x="9564" y="8459"/>
                  <a:pt x="9593" y="8459"/>
                </a:cubicBezTo>
                <a:cubicBezTo>
                  <a:pt x="9622" y="8459"/>
                  <a:pt x="9646" y="8412"/>
                  <a:pt x="9646" y="8354"/>
                </a:cubicBezTo>
                <a:lnTo>
                  <a:pt x="9646" y="8134"/>
                </a:lnTo>
                <a:cubicBezTo>
                  <a:pt x="9646" y="8077"/>
                  <a:pt x="9622" y="8029"/>
                  <a:pt x="9593" y="8029"/>
                </a:cubicBezTo>
                <a:close/>
                <a:moveTo>
                  <a:pt x="9908" y="8029"/>
                </a:moveTo>
                <a:cubicBezTo>
                  <a:pt x="9879" y="8029"/>
                  <a:pt x="9855" y="8077"/>
                  <a:pt x="9855" y="8134"/>
                </a:cubicBezTo>
                <a:lnTo>
                  <a:pt x="9855" y="8354"/>
                </a:lnTo>
                <a:cubicBezTo>
                  <a:pt x="9855" y="8412"/>
                  <a:pt x="9879" y="8459"/>
                  <a:pt x="9908" y="8459"/>
                </a:cubicBezTo>
                <a:cubicBezTo>
                  <a:pt x="9937" y="8459"/>
                  <a:pt x="9961" y="8412"/>
                  <a:pt x="9961" y="8354"/>
                </a:cubicBezTo>
                <a:lnTo>
                  <a:pt x="9961" y="8134"/>
                </a:lnTo>
                <a:cubicBezTo>
                  <a:pt x="9961" y="8077"/>
                  <a:pt x="9937" y="8029"/>
                  <a:pt x="9908" y="8029"/>
                </a:cubicBezTo>
                <a:close/>
                <a:moveTo>
                  <a:pt x="10758" y="8029"/>
                </a:moveTo>
                <a:cubicBezTo>
                  <a:pt x="10728" y="8029"/>
                  <a:pt x="10705" y="8077"/>
                  <a:pt x="10705" y="8134"/>
                </a:cubicBezTo>
                <a:lnTo>
                  <a:pt x="10705" y="8354"/>
                </a:lnTo>
                <a:cubicBezTo>
                  <a:pt x="10705" y="8412"/>
                  <a:pt x="10728" y="8459"/>
                  <a:pt x="10758" y="8459"/>
                </a:cubicBezTo>
                <a:cubicBezTo>
                  <a:pt x="10787" y="8459"/>
                  <a:pt x="10810" y="8412"/>
                  <a:pt x="10810" y="8354"/>
                </a:cubicBezTo>
                <a:lnTo>
                  <a:pt x="10810" y="8134"/>
                </a:lnTo>
                <a:cubicBezTo>
                  <a:pt x="10810" y="8077"/>
                  <a:pt x="10787" y="8029"/>
                  <a:pt x="10758" y="8029"/>
                </a:cubicBezTo>
                <a:close/>
                <a:moveTo>
                  <a:pt x="11072" y="8029"/>
                </a:moveTo>
                <a:cubicBezTo>
                  <a:pt x="11043" y="8029"/>
                  <a:pt x="11019" y="8077"/>
                  <a:pt x="11019" y="8134"/>
                </a:cubicBezTo>
                <a:lnTo>
                  <a:pt x="11019" y="8354"/>
                </a:lnTo>
                <a:cubicBezTo>
                  <a:pt x="11019" y="8412"/>
                  <a:pt x="11043" y="8459"/>
                  <a:pt x="11072" y="8459"/>
                </a:cubicBezTo>
                <a:cubicBezTo>
                  <a:pt x="11101" y="8459"/>
                  <a:pt x="11125" y="8412"/>
                  <a:pt x="11125" y="8354"/>
                </a:cubicBezTo>
                <a:lnTo>
                  <a:pt x="11125" y="8134"/>
                </a:lnTo>
                <a:cubicBezTo>
                  <a:pt x="11125" y="8077"/>
                  <a:pt x="11101" y="8029"/>
                  <a:pt x="11072" y="8029"/>
                </a:cubicBezTo>
                <a:close/>
                <a:moveTo>
                  <a:pt x="11922" y="8029"/>
                </a:moveTo>
                <a:cubicBezTo>
                  <a:pt x="11893" y="8029"/>
                  <a:pt x="11869" y="8077"/>
                  <a:pt x="11869" y="8134"/>
                </a:cubicBezTo>
                <a:lnTo>
                  <a:pt x="11869" y="8354"/>
                </a:lnTo>
                <a:cubicBezTo>
                  <a:pt x="11869" y="8412"/>
                  <a:pt x="11893" y="8459"/>
                  <a:pt x="11922" y="8459"/>
                </a:cubicBezTo>
                <a:cubicBezTo>
                  <a:pt x="11951" y="8459"/>
                  <a:pt x="11974" y="8412"/>
                  <a:pt x="11974" y="8354"/>
                </a:cubicBezTo>
                <a:lnTo>
                  <a:pt x="11974" y="8134"/>
                </a:lnTo>
                <a:cubicBezTo>
                  <a:pt x="11974" y="8077"/>
                  <a:pt x="11951" y="8029"/>
                  <a:pt x="11922" y="8029"/>
                </a:cubicBezTo>
                <a:close/>
                <a:moveTo>
                  <a:pt x="12236" y="8029"/>
                </a:moveTo>
                <a:cubicBezTo>
                  <a:pt x="12207" y="8029"/>
                  <a:pt x="12183" y="8077"/>
                  <a:pt x="12183" y="8134"/>
                </a:cubicBezTo>
                <a:lnTo>
                  <a:pt x="12183" y="8354"/>
                </a:lnTo>
                <a:cubicBezTo>
                  <a:pt x="12183" y="8412"/>
                  <a:pt x="12207" y="8459"/>
                  <a:pt x="12236" y="8459"/>
                </a:cubicBezTo>
                <a:cubicBezTo>
                  <a:pt x="12265" y="8459"/>
                  <a:pt x="12288" y="8412"/>
                  <a:pt x="12288" y="8354"/>
                </a:cubicBezTo>
                <a:lnTo>
                  <a:pt x="12288" y="8134"/>
                </a:lnTo>
                <a:cubicBezTo>
                  <a:pt x="12288" y="8077"/>
                  <a:pt x="12265" y="8029"/>
                  <a:pt x="12236" y="8029"/>
                </a:cubicBezTo>
                <a:close/>
                <a:moveTo>
                  <a:pt x="13085" y="8029"/>
                </a:moveTo>
                <a:cubicBezTo>
                  <a:pt x="13056" y="8029"/>
                  <a:pt x="13032" y="8077"/>
                  <a:pt x="13032" y="8134"/>
                </a:cubicBezTo>
                <a:lnTo>
                  <a:pt x="13032" y="8354"/>
                </a:lnTo>
                <a:cubicBezTo>
                  <a:pt x="13032" y="8412"/>
                  <a:pt x="13056" y="8459"/>
                  <a:pt x="13085" y="8459"/>
                </a:cubicBezTo>
                <a:cubicBezTo>
                  <a:pt x="13114" y="8459"/>
                  <a:pt x="13138" y="8412"/>
                  <a:pt x="13138" y="8354"/>
                </a:cubicBezTo>
                <a:lnTo>
                  <a:pt x="13138" y="8134"/>
                </a:lnTo>
                <a:cubicBezTo>
                  <a:pt x="13138" y="8077"/>
                  <a:pt x="13114" y="8029"/>
                  <a:pt x="13085" y="8029"/>
                </a:cubicBezTo>
                <a:close/>
                <a:moveTo>
                  <a:pt x="13399" y="8029"/>
                </a:moveTo>
                <a:cubicBezTo>
                  <a:pt x="13370" y="8029"/>
                  <a:pt x="13348" y="8077"/>
                  <a:pt x="13348" y="8134"/>
                </a:cubicBezTo>
                <a:lnTo>
                  <a:pt x="13348" y="8354"/>
                </a:lnTo>
                <a:cubicBezTo>
                  <a:pt x="13348" y="8412"/>
                  <a:pt x="13370" y="8459"/>
                  <a:pt x="13399" y="8459"/>
                </a:cubicBezTo>
                <a:cubicBezTo>
                  <a:pt x="13428" y="8459"/>
                  <a:pt x="13452" y="8412"/>
                  <a:pt x="13452" y="8354"/>
                </a:cubicBezTo>
                <a:lnTo>
                  <a:pt x="13452" y="8134"/>
                </a:lnTo>
                <a:cubicBezTo>
                  <a:pt x="13452" y="8077"/>
                  <a:pt x="13428" y="8029"/>
                  <a:pt x="13399" y="8029"/>
                </a:cubicBezTo>
                <a:close/>
                <a:moveTo>
                  <a:pt x="14249" y="8029"/>
                </a:moveTo>
                <a:cubicBezTo>
                  <a:pt x="14220" y="8029"/>
                  <a:pt x="14196" y="8077"/>
                  <a:pt x="14196" y="8134"/>
                </a:cubicBezTo>
                <a:lnTo>
                  <a:pt x="14196" y="8354"/>
                </a:lnTo>
                <a:cubicBezTo>
                  <a:pt x="14196" y="8412"/>
                  <a:pt x="14220" y="8459"/>
                  <a:pt x="14249" y="8459"/>
                </a:cubicBezTo>
                <a:cubicBezTo>
                  <a:pt x="14278" y="8459"/>
                  <a:pt x="14302" y="8412"/>
                  <a:pt x="14302" y="8354"/>
                </a:cubicBezTo>
                <a:lnTo>
                  <a:pt x="14302" y="8134"/>
                </a:lnTo>
                <a:cubicBezTo>
                  <a:pt x="14302" y="8077"/>
                  <a:pt x="14278" y="8029"/>
                  <a:pt x="14249" y="8029"/>
                </a:cubicBezTo>
                <a:close/>
                <a:moveTo>
                  <a:pt x="14564" y="8029"/>
                </a:moveTo>
                <a:cubicBezTo>
                  <a:pt x="14535" y="8029"/>
                  <a:pt x="14511" y="8077"/>
                  <a:pt x="14511" y="8134"/>
                </a:cubicBezTo>
                <a:lnTo>
                  <a:pt x="14511" y="8354"/>
                </a:lnTo>
                <a:cubicBezTo>
                  <a:pt x="14511" y="8412"/>
                  <a:pt x="14535" y="8459"/>
                  <a:pt x="14564" y="8459"/>
                </a:cubicBezTo>
                <a:cubicBezTo>
                  <a:pt x="14593" y="8459"/>
                  <a:pt x="14617" y="8412"/>
                  <a:pt x="14617" y="8354"/>
                </a:cubicBezTo>
                <a:lnTo>
                  <a:pt x="14617" y="8134"/>
                </a:lnTo>
                <a:cubicBezTo>
                  <a:pt x="14617" y="8077"/>
                  <a:pt x="14593" y="8029"/>
                  <a:pt x="14564" y="8029"/>
                </a:cubicBezTo>
                <a:close/>
                <a:moveTo>
                  <a:pt x="15413" y="8029"/>
                </a:moveTo>
                <a:cubicBezTo>
                  <a:pt x="15384" y="8029"/>
                  <a:pt x="15360" y="8077"/>
                  <a:pt x="15360" y="8134"/>
                </a:cubicBezTo>
                <a:lnTo>
                  <a:pt x="15360" y="8354"/>
                </a:lnTo>
                <a:cubicBezTo>
                  <a:pt x="15360" y="8412"/>
                  <a:pt x="15384" y="8459"/>
                  <a:pt x="15413" y="8459"/>
                </a:cubicBezTo>
                <a:cubicBezTo>
                  <a:pt x="15442" y="8459"/>
                  <a:pt x="15465" y="8412"/>
                  <a:pt x="15465" y="8354"/>
                </a:cubicBezTo>
                <a:lnTo>
                  <a:pt x="15465" y="8134"/>
                </a:lnTo>
                <a:cubicBezTo>
                  <a:pt x="15465" y="8077"/>
                  <a:pt x="15442" y="8029"/>
                  <a:pt x="15413" y="8029"/>
                </a:cubicBezTo>
                <a:close/>
                <a:moveTo>
                  <a:pt x="15728" y="8029"/>
                </a:moveTo>
                <a:cubicBezTo>
                  <a:pt x="15699" y="8029"/>
                  <a:pt x="15675" y="8077"/>
                  <a:pt x="15675" y="8134"/>
                </a:cubicBezTo>
                <a:lnTo>
                  <a:pt x="15675" y="8354"/>
                </a:lnTo>
                <a:cubicBezTo>
                  <a:pt x="15675" y="8412"/>
                  <a:pt x="15699" y="8459"/>
                  <a:pt x="15728" y="8459"/>
                </a:cubicBezTo>
                <a:cubicBezTo>
                  <a:pt x="15757" y="8459"/>
                  <a:pt x="15781" y="8412"/>
                  <a:pt x="15781" y="8354"/>
                </a:cubicBezTo>
                <a:lnTo>
                  <a:pt x="15781" y="8134"/>
                </a:lnTo>
                <a:cubicBezTo>
                  <a:pt x="15781" y="8077"/>
                  <a:pt x="15757" y="8029"/>
                  <a:pt x="15728" y="8029"/>
                </a:cubicBezTo>
                <a:close/>
                <a:moveTo>
                  <a:pt x="16578" y="8029"/>
                </a:moveTo>
                <a:cubicBezTo>
                  <a:pt x="16549" y="8029"/>
                  <a:pt x="16525" y="8077"/>
                  <a:pt x="16525" y="8134"/>
                </a:cubicBezTo>
                <a:lnTo>
                  <a:pt x="16525" y="8354"/>
                </a:lnTo>
                <a:cubicBezTo>
                  <a:pt x="16525" y="8412"/>
                  <a:pt x="16549" y="8459"/>
                  <a:pt x="16578" y="8459"/>
                </a:cubicBezTo>
                <a:cubicBezTo>
                  <a:pt x="16607" y="8459"/>
                  <a:pt x="16630" y="8412"/>
                  <a:pt x="16630" y="8354"/>
                </a:cubicBezTo>
                <a:lnTo>
                  <a:pt x="16630" y="8134"/>
                </a:lnTo>
                <a:cubicBezTo>
                  <a:pt x="16630" y="8077"/>
                  <a:pt x="16607" y="8029"/>
                  <a:pt x="16578" y="8029"/>
                </a:cubicBezTo>
                <a:close/>
                <a:moveTo>
                  <a:pt x="16892" y="8029"/>
                </a:moveTo>
                <a:cubicBezTo>
                  <a:pt x="16863" y="8029"/>
                  <a:pt x="16839" y="8077"/>
                  <a:pt x="16839" y="8134"/>
                </a:cubicBezTo>
                <a:lnTo>
                  <a:pt x="16839" y="8354"/>
                </a:lnTo>
                <a:cubicBezTo>
                  <a:pt x="16839" y="8412"/>
                  <a:pt x="16863" y="8459"/>
                  <a:pt x="16892" y="8459"/>
                </a:cubicBezTo>
                <a:cubicBezTo>
                  <a:pt x="16921" y="8459"/>
                  <a:pt x="16944" y="8412"/>
                  <a:pt x="16944" y="8354"/>
                </a:cubicBezTo>
                <a:lnTo>
                  <a:pt x="16944" y="8134"/>
                </a:lnTo>
                <a:cubicBezTo>
                  <a:pt x="16944" y="8077"/>
                  <a:pt x="16921" y="8029"/>
                  <a:pt x="16892" y="8029"/>
                </a:cubicBezTo>
                <a:close/>
                <a:moveTo>
                  <a:pt x="17741" y="8029"/>
                </a:moveTo>
                <a:cubicBezTo>
                  <a:pt x="17712" y="8029"/>
                  <a:pt x="17689" y="8077"/>
                  <a:pt x="17689" y="8134"/>
                </a:cubicBezTo>
                <a:lnTo>
                  <a:pt x="17689" y="8354"/>
                </a:lnTo>
                <a:cubicBezTo>
                  <a:pt x="17689" y="8412"/>
                  <a:pt x="17712" y="8459"/>
                  <a:pt x="17741" y="8459"/>
                </a:cubicBezTo>
                <a:cubicBezTo>
                  <a:pt x="17770" y="8459"/>
                  <a:pt x="17794" y="8412"/>
                  <a:pt x="17794" y="8354"/>
                </a:cubicBezTo>
                <a:lnTo>
                  <a:pt x="17794" y="8134"/>
                </a:lnTo>
                <a:cubicBezTo>
                  <a:pt x="17794" y="8077"/>
                  <a:pt x="17770" y="8029"/>
                  <a:pt x="17741" y="8029"/>
                </a:cubicBezTo>
                <a:close/>
                <a:moveTo>
                  <a:pt x="18055" y="8029"/>
                </a:moveTo>
                <a:cubicBezTo>
                  <a:pt x="18026" y="8029"/>
                  <a:pt x="18002" y="8077"/>
                  <a:pt x="18002" y="8134"/>
                </a:cubicBezTo>
                <a:lnTo>
                  <a:pt x="18002" y="8354"/>
                </a:lnTo>
                <a:cubicBezTo>
                  <a:pt x="18002" y="8412"/>
                  <a:pt x="18026" y="8459"/>
                  <a:pt x="18055" y="8459"/>
                </a:cubicBezTo>
                <a:cubicBezTo>
                  <a:pt x="18085" y="8459"/>
                  <a:pt x="18108" y="8412"/>
                  <a:pt x="18108" y="8354"/>
                </a:cubicBezTo>
                <a:lnTo>
                  <a:pt x="18108" y="8134"/>
                </a:lnTo>
                <a:cubicBezTo>
                  <a:pt x="18108" y="8077"/>
                  <a:pt x="18085" y="8029"/>
                  <a:pt x="18055" y="8029"/>
                </a:cubicBezTo>
                <a:close/>
                <a:moveTo>
                  <a:pt x="18905" y="8029"/>
                </a:moveTo>
                <a:cubicBezTo>
                  <a:pt x="18876" y="8029"/>
                  <a:pt x="18852" y="8077"/>
                  <a:pt x="18852" y="8134"/>
                </a:cubicBezTo>
                <a:lnTo>
                  <a:pt x="18852" y="8354"/>
                </a:lnTo>
                <a:cubicBezTo>
                  <a:pt x="18852" y="8412"/>
                  <a:pt x="18876" y="8459"/>
                  <a:pt x="18905" y="8459"/>
                </a:cubicBezTo>
                <a:cubicBezTo>
                  <a:pt x="18934" y="8459"/>
                  <a:pt x="18958" y="8412"/>
                  <a:pt x="18958" y="8354"/>
                </a:cubicBezTo>
                <a:lnTo>
                  <a:pt x="18958" y="8134"/>
                </a:lnTo>
                <a:cubicBezTo>
                  <a:pt x="18958" y="8077"/>
                  <a:pt x="18934" y="8029"/>
                  <a:pt x="18905" y="8029"/>
                </a:cubicBezTo>
                <a:close/>
                <a:moveTo>
                  <a:pt x="19220" y="8029"/>
                </a:moveTo>
                <a:cubicBezTo>
                  <a:pt x="19191" y="8029"/>
                  <a:pt x="19167" y="8077"/>
                  <a:pt x="19167" y="8134"/>
                </a:cubicBezTo>
                <a:lnTo>
                  <a:pt x="19167" y="8354"/>
                </a:lnTo>
                <a:cubicBezTo>
                  <a:pt x="19167" y="8412"/>
                  <a:pt x="19191" y="8459"/>
                  <a:pt x="19220" y="8459"/>
                </a:cubicBezTo>
                <a:cubicBezTo>
                  <a:pt x="19249" y="8459"/>
                  <a:pt x="19273" y="8412"/>
                  <a:pt x="19273" y="8354"/>
                </a:cubicBezTo>
                <a:lnTo>
                  <a:pt x="19273" y="8134"/>
                </a:lnTo>
                <a:cubicBezTo>
                  <a:pt x="19273" y="8077"/>
                  <a:pt x="19249" y="8029"/>
                  <a:pt x="19220" y="8029"/>
                </a:cubicBezTo>
                <a:close/>
                <a:moveTo>
                  <a:pt x="20069" y="8029"/>
                </a:moveTo>
                <a:cubicBezTo>
                  <a:pt x="20040" y="8029"/>
                  <a:pt x="20016" y="8077"/>
                  <a:pt x="20016" y="8134"/>
                </a:cubicBezTo>
                <a:lnTo>
                  <a:pt x="20016" y="8354"/>
                </a:lnTo>
                <a:cubicBezTo>
                  <a:pt x="20016" y="8412"/>
                  <a:pt x="20040" y="8459"/>
                  <a:pt x="20069" y="8459"/>
                </a:cubicBezTo>
                <a:cubicBezTo>
                  <a:pt x="20099" y="8459"/>
                  <a:pt x="20122" y="8412"/>
                  <a:pt x="20122" y="8354"/>
                </a:cubicBezTo>
                <a:lnTo>
                  <a:pt x="20122" y="8134"/>
                </a:lnTo>
                <a:cubicBezTo>
                  <a:pt x="20122" y="8077"/>
                  <a:pt x="20099" y="8029"/>
                  <a:pt x="20069" y="8029"/>
                </a:cubicBezTo>
                <a:close/>
                <a:moveTo>
                  <a:pt x="20384" y="8029"/>
                </a:moveTo>
                <a:cubicBezTo>
                  <a:pt x="20355" y="8029"/>
                  <a:pt x="20331" y="8077"/>
                  <a:pt x="20331" y="8134"/>
                </a:cubicBezTo>
                <a:lnTo>
                  <a:pt x="20331" y="8354"/>
                </a:lnTo>
                <a:cubicBezTo>
                  <a:pt x="20331" y="8412"/>
                  <a:pt x="20355" y="8459"/>
                  <a:pt x="20384" y="8459"/>
                </a:cubicBezTo>
                <a:cubicBezTo>
                  <a:pt x="20413" y="8459"/>
                  <a:pt x="20436" y="8412"/>
                  <a:pt x="20436" y="8354"/>
                </a:cubicBezTo>
                <a:lnTo>
                  <a:pt x="20436" y="8134"/>
                </a:lnTo>
                <a:cubicBezTo>
                  <a:pt x="20436" y="8077"/>
                  <a:pt x="20413" y="8029"/>
                  <a:pt x="20384" y="8029"/>
                </a:cubicBezTo>
                <a:close/>
                <a:moveTo>
                  <a:pt x="21234" y="8029"/>
                </a:moveTo>
                <a:cubicBezTo>
                  <a:pt x="21204" y="8029"/>
                  <a:pt x="21181" y="8077"/>
                  <a:pt x="21181" y="8134"/>
                </a:cubicBezTo>
                <a:lnTo>
                  <a:pt x="21181" y="8354"/>
                </a:lnTo>
                <a:cubicBezTo>
                  <a:pt x="21181" y="8412"/>
                  <a:pt x="21204" y="8459"/>
                  <a:pt x="21234" y="8459"/>
                </a:cubicBezTo>
                <a:cubicBezTo>
                  <a:pt x="21263" y="8459"/>
                  <a:pt x="21285" y="8412"/>
                  <a:pt x="21285" y="8354"/>
                </a:cubicBezTo>
                <a:lnTo>
                  <a:pt x="21285" y="8134"/>
                </a:lnTo>
                <a:cubicBezTo>
                  <a:pt x="21285" y="8077"/>
                  <a:pt x="21263" y="8029"/>
                  <a:pt x="21234" y="8029"/>
                </a:cubicBezTo>
                <a:close/>
                <a:moveTo>
                  <a:pt x="21547" y="8029"/>
                </a:moveTo>
                <a:cubicBezTo>
                  <a:pt x="21518" y="8029"/>
                  <a:pt x="21495" y="8077"/>
                  <a:pt x="21495" y="8134"/>
                </a:cubicBezTo>
                <a:lnTo>
                  <a:pt x="21495" y="8354"/>
                </a:lnTo>
                <a:cubicBezTo>
                  <a:pt x="21495" y="8412"/>
                  <a:pt x="21518" y="8459"/>
                  <a:pt x="21547" y="8459"/>
                </a:cubicBezTo>
                <a:cubicBezTo>
                  <a:pt x="21576" y="8459"/>
                  <a:pt x="21600" y="8412"/>
                  <a:pt x="21600" y="8354"/>
                </a:cubicBezTo>
                <a:lnTo>
                  <a:pt x="21600" y="8134"/>
                </a:lnTo>
                <a:cubicBezTo>
                  <a:pt x="21600" y="8077"/>
                  <a:pt x="21576" y="8029"/>
                  <a:pt x="21547" y="8029"/>
                </a:cubicBezTo>
                <a:close/>
                <a:moveTo>
                  <a:pt x="53" y="8759"/>
                </a:moveTo>
                <a:cubicBezTo>
                  <a:pt x="24" y="8759"/>
                  <a:pt x="0" y="8807"/>
                  <a:pt x="0" y="8864"/>
                </a:cubicBezTo>
                <a:lnTo>
                  <a:pt x="0" y="9084"/>
                </a:lnTo>
                <a:cubicBezTo>
                  <a:pt x="0" y="9142"/>
                  <a:pt x="24" y="9189"/>
                  <a:pt x="53" y="9189"/>
                </a:cubicBezTo>
                <a:cubicBezTo>
                  <a:pt x="82" y="9189"/>
                  <a:pt x="106" y="9142"/>
                  <a:pt x="106" y="9084"/>
                </a:cubicBezTo>
                <a:lnTo>
                  <a:pt x="106" y="8864"/>
                </a:lnTo>
                <a:cubicBezTo>
                  <a:pt x="106" y="8807"/>
                  <a:pt x="82" y="8759"/>
                  <a:pt x="53" y="8759"/>
                </a:cubicBezTo>
                <a:close/>
                <a:moveTo>
                  <a:pt x="367" y="8759"/>
                </a:moveTo>
                <a:cubicBezTo>
                  <a:pt x="338" y="8759"/>
                  <a:pt x="315" y="8807"/>
                  <a:pt x="315" y="8864"/>
                </a:cubicBezTo>
                <a:lnTo>
                  <a:pt x="315" y="9084"/>
                </a:lnTo>
                <a:cubicBezTo>
                  <a:pt x="315" y="9142"/>
                  <a:pt x="338" y="9189"/>
                  <a:pt x="367" y="9189"/>
                </a:cubicBezTo>
                <a:cubicBezTo>
                  <a:pt x="397" y="9189"/>
                  <a:pt x="420" y="9142"/>
                  <a:pt x="420" y="9084"/>
                </a:cubicBezTo>
                <a:lnTo>
                  <a:pt x="420" y="8864"/>
                </a:lnTo>
                <a:cubicBezTo>
                  <a:pt x="420" y="8807"/>
                  <a:pt x="397" y="8759"/>
                  <a:pt x="367" y="8759"/>
                </a:cubicBezTo>
                <a:close/>
                <a:moveTo>
                  <a:pt x="1217" y="8759"/>
                </a:moveTo>
                <a:cubicBezTo>
                  <a:pt x="1188" y="8759"/>
                  <a:pt x="1164" y="8807"/>
                  <a:pt x="1164" y="8864"/>
                </a:cubicBezTo>
                <a:lnTo>
                  <a:pt x="1164" y="9084"/>
                </a:lnTo>
                <a:cubicBezTo>
                  <a:pt x="1164" y="9142"/>
                  <a:pt x="1188" y="9189"/>
                  <a:pt x="1217" y="9189"/>
                </a:cubicBezTo>
                <a:cubicBezTo>
                  <a:pt x="1246" y="9189"/>
                  <a:pt x="1270" y="9142"/>
                  <a:pt x="1270" y="9084"/>
                </a:cubicBezTo>
                <a:lnTo>
                  <a:pt x="1270" y="8864"/>
                </a:lnTo>
                <a:cubicBezTo>
                  <a:pt x="1270" y="8807"/>
                  <a:pt x="1246" y="8759"/>
                  <a:pt x="1217" y="8759"/>
                </a:cubicBezTo>
                <a:close/>
                <a:moveTo>
                  <a:pt x="1532" y="8759"/>
                </a:moveTo>
                <a:cubicBezTo>
                  <a:pt x="1503" y="8759"/>
                  <a:pt x="1479" y="8807"/>
                  <a:pt x="1479" y="8864"/>
                </a:cubicBezTo>
                <a:lnTo>
                  <a:pt x="1479" y="9084"/>
                </a:lnTo>
                <a:cubicBezTo>
                  <a:pt x="1479" y="9142"/>
                  <a:pt x="1503" y="9189"/>
                  <a:pt x="1532" y="9189"/>
                </a:cubicBezTo>
                <a:cubicBezTo>
                  <a:pt x="1561" y="9189"/>
                  <a:pt x="1584" y="9142"/>
                  <a:pt x="1584" y="9084"/>
                </a:cubicBezTo>
                <a:lnTo>
                  <a:pt x="1584" y="8864"/>
                </a:lnTo>
                <a:cubicBezTo>
                  <a:pt x="1584" y="8807"/>
                  <a:pt x="1561" y="8759"/>
                  <a:pt x="1532" y="8759"/>
                </a:cubicBezTo>
                <a:close/>
                <a:moveTo>
                  <a:pt x="2380" y="8759"/>
                </a:moveTo>
                <a:cubicBezTo>
                  <a:pt x="2351" y="8759"/>
                  <a:pt x="2329" y="8807"/>
                  <a:pt x="2329" y="8864"/>
                </a:cubicBezTo>
                <a:lnTo>
                  <a:pt x="2329" y="9084"/>
                </a:lnTo>
                <a:cubicBezTo>
                  <a:pt x="2329" y="9142"/>
                  <a:pt x="2351" y="9189"/>
                  <a:pt x="2380" y="9189"/>
                </a:cubicBezTo>
                <a:cubicBezTo>
                  <a:pt x="2409" y="9189"/>
                  <a:pt x="2433" y="9142"/>
                  <a:pt x="2433" y="9084"/>
                </a:cubicBezTo>
                <a:lnTo>
                  <a:pt x="2433" y="8864"/>
                </a:lnTo>
                <a:cubicBezTo>
                  <a:pt x="2433" y="8807"/>
                  <a:pt x="2409" y="8759"/>
                  <a:pt x="2380" y="8759"/>
                </a:cubicBezTo>
                <a:close/>
                <a:moveTo>
                  <a:pt x="2695" y="8759"/>
                </a:moveTo>
                <a:cubicBezTo>
                  <a:pt x="2666" y="8759"/>
                  <a:pt x="2643" y="8807"/>
                  <a:pt x="2643" y="8864"/>
                </a:cubicBezTo>
                <a:lnTo>
                  <a:pt x="2643" y="9084"/>
                </a:lnTo>
                <a:cubicBezTo>
                  <a:pt x="2643" y="9142"/>
                  <a:pt x="2666" y="9189"/>
                  <a:pt x="2695" y="9189"/>
                </a:cubicBezTo>
                <a:cubicBezTo>
                  <a:pt x="2724" y="9189"/>
                  <a:pt x="2748" y="9142"/>
                  <a:pt x="2748" y="9084"/>
                </a:cubicBezTo>
                <a:lnTo>
                  <a:pt x="2748" y="8864"/>
                </a:lnTo>
                <a:cubicBezTo>
                  <a:pt x="2748" y="8807"/>
                  <a:pt x="2724" y="8759"/>
                  <a:pt x="2695" y="8759"/>
                </a:cubicBezTo>
                <a:close/>
                <a:moveTo>
                  <a:pt x="3545" y="8759"/>
                </a:moveTo>
                <a:cubicBezTo>
                  <a:pt x="3516" y="8759"/>
                  <a:pt x="3492" y="8807"/>
                  <a:pt x="3492" y="8864"/>
                </a:cubicBezTo>
                <a:lnTo>
                  <a:pt x="3492" y="9084"/>
                </a:lnTo>
                <a:cubicBezTo>
                  <a:pt x="3492" y="9142"/>
                  <a:pt x="3516" y="9189"/>
                  <a:pt x="3545" y="9189"/>
                </a:cubicBezTo>
                <a:cubicBezTo>
                  <a:pt x="3574" y="9189"/>
                  <a:pt x="3598" y="9142"/>
                  <a:pt x="3598" y="9084"/>
                </a:cubicBezTo>
                <a:lnTo>
                  <a:pt x="3598" y="8864"/>
                </a:lnTo>
                <a:cubicBezTo>
                  <a:pt x="3598" y="8807"/>
                  <a:pt x="3574" y="8759"/>
                  <a:pt x="3545" y="8759"/>
                </a:cubicBezTo>
                <a:close/>
                <a:moveTo>
                  <a:pt x="3859" y="8759"/>
                </a:moveTo>
                <a:cubicBezTo>
                  <a:pt x="3830" y="8759"/>
                  <a:pt x="3806" y="8807"/>
                  <a:pt x="3806" y="8864"/>
                </a:cubicBezTo>
                <a:lnTo>
                  <a:pt x="3806" y="9084"/>
                </a:lnTo>
                <a:cubicBezTo>
                  <a:pt x="3806" y="9142"/>
                  <a:pt x="3830" y="9189"/>
                  <a:pt x="3859" y="9189"/>
                </a:cubicBezTo>
                <a:cubicBezTo>
                  <a:pt x="3888" y="9189"/>
                  <a:pt x="3912" y="9142"/>
                  <a:pt x="3912" y="9084"/>
                </a:cubicBezTo>
                <a:lnTo>
                  <a:pt x="3912" y="8864"/>
                </a:lnTo>
                <a:cubicBezTo>
                  <a:pt x="3912" y="8807"/>
                  <a:pt x="3888" y="8759"/>
                  <a:pt x="3859" y="8759"/>
                </a:cubicBezTo>
                <a:close/>
                <a:moveTo>
                  <a:pt x="4709" y="8759"/>
                </a:moveTo>
                <a:cubicBezTo>
                  <a:pt x="4680" y="8759"/>
                  <a:pt x="4656" y="8807"/>
                  <a:pt x="4656" y="8864"/>
                </a:cubicBezTo>
                <a:lnTo>
                  <a:pt x="4656" y="9084"/>
                </a:lnTo>
                <a:cubicBezTo>
                  <a:pt x="4656" y="9142"/>
                  <a:pt x="4680" y="9189"/>
                  <a:pt x="4709" y="9189"/>
                </a:cubicBezTo>
                <a:cubicBezTo>
                  <a:pt x="4738" y="9189"/>
                  <a:pt x="4762" y="9142"/>
                  <a:pt x="4762" y="9084"/>
                </a:cubicBezTo>
                <a:lnTo>
                  <a:pt x="4762" y="8864"/>
                </a:lnTo>
                <a:cubicBezTo>
                  <a:pt x="4762" y="8807"/>
                  <a:pt x="4738" y="8759"/>
                  <a:pt x="4709" y="8759"/>
                </a:cubicBezTo>
                <a:close/>
                <a:moveTo>
                  <a:pt x="5023" y="8759"/>
                </a:moveTo>
                <a:cubicBezTo>
                  <a:pt x="4994" y="8759"/>
                  <a:pt x="4970" y="8807"/>
                  <a:pt x="4970" y="8864"/>
                </a:cubicBezTo>
                <a:lnTo>
                  <a:pt x="4970" y="9084"/>
                </a:lnTo>
                <a:cubicBezTo>
                  <a:pt x="4970" y="9142"/>
                  <a:pt x="4994" y="9189"/>
                  <a:pt x="5023" y="9189"/>
                </a:cubicBezTo>
                <a:cubicBezTo>
                  <a:pt x="5053" y="9189"/>
                  <a:pt x="5076" y="9142"/>
                  <a:pt x="5076" y="9084"/>
                </a:cubicBezTo>
                <a:lnTo>
                  <a:pt x="5076" y="8864"/>
                </a:lnTo>
                <a:cubicBezTo>
                  <a:pt x="5076" y="8807"/>
                  <a:pt x="5053" y="8759"/>
                  <a:pt x="5023" y="8759"/>
                </a:cubicBezTo>
                <a:close/>
                <a:moveTo>
                  <a:pt x="5873" y="8759"/>
                </a:moveTo>
                <a:cubicBezTo>
                  <a:pt x="5844" y="8759"/>
                  <a:pt x="5820" y="8807"/>
                  <a:pt x="5820" y="8864"/>
                </a:cubicBezTo>
                <a:lnTo>
                  <a:pt x="5820" y="9084"/>
                </a:lnTo>
                <a:cubicBezTo>
                  <a:pt x="5820" y="9142"/>
                  <a:pt x="5844" y="9189"/>
                  <a:pt x="5873" y="9189"/>
                </a:cubicBezTo>
                <a:cubicBezTo>
                  <a:pt x="5902" y="9189"/>
                  <a:pt x="5926" y="9142"/>
                  <a:pt x="5926" y="9084"/>
                </a:cubicBezTo>
                <a:lnTo>
                  <a:pt x="5926" y="8864"/>
                </a:lnTo>
                <a:cubicBezTo>
                  <a:pt x="5926" y="8807"/>
                  <a:pt x="5902" y="8759"/>
                  <a:pt x="5873" y="8759"/>
                </a:cubicBezTo>
                <a:close/>
                <a:moveTo>
                  <a:pt x="6188" y="8759"/>
                </a:moveTo>
                <a:cubicBezTo>
                  <a:pt x="6159" y="8759"/>
                  <a:pt x="6135" y="8807"/>
                  <a:pt x="6135" y="8864"/>
                </a:cubicBezTo>
                <a:lnTo>
                  <a:pt x="6135" y="9084"/>
                </a:lnTo>
                <a:cubicBezTo>
                  <a:pt x="6135" y="9142"/>
                  <a:pt x="6159" y="9189"/>
                  <a:pt x="6188" y="9189"/>
                </a:cubicBezTo>
                <a:cubicBezTo>
                  <a:pt x="6217" y="9189"/>
                  <a:pt x="6240" y="9142"/>
                  <a:pt x="6240" y="9084"/>
                </a:cubicBezTo>
                <a:lnTo>
                  <a:pt x="6240" y="8864"/>
                </a:lnTo>
                <a:cubicBezTo>
                  <a:pt x="6240" y="8807"/>
                  <a:pt x="6217" y="8759"/>
                  <a:pt x="6188" y="8759"/>
                </a:cubicBezTo>
                <a:close/>
                <a:moveTo>
                  <a:pt x="7036" y="8759"/>
                </a:moveTo>
                <a:cubicBezTo>
                  <a:pt x="7007" y="8759"/>
                  <a:pt x="6984" y="8807"/>
                  <a:pt x="6984" y="8864"/>
                </a:cubicBezTo>
                <a:lnTo>
                  <a:pt x="6984" y="9084"/>
                </a:lnTo>
                <a:cubicBezTo>
                  <a:pt x="6984" y="9142"/>
                  <a:pt x="7007" y="9189"/>
                  <a:pt x="7036" y="9189"/>
                </a:cubicBezTo>
                <a:cubicBezTo>
                  <a:pt x="7065" y="9189"/>
                  <a:pt x="7089" y="9142"/>
                  <a:pt x="7089" y="9084"/>
                </a:cubicBezTo>
                <a:lnTo>
                  <a:pt x="7089" y="8864"/>
                </a:lnTo>
                <a:cubicBezTo>
                  <a:pt x="7089" y="8807"/>
                  <a:pt x="7065" y="8759"/>
                  <a:pt x="7036" y="8759"/>
                </a:cubicBezTo>
                <a:close/>
                <a:moveTo>
                  <a:pt x="7351" y="8759"/>
                </a:moveTo>
                <a:cubicBezTo>
                  <a:pt x="7322" y="8759"/>
                  <a:pt x="7299" y="8807"/>
                  <a:pt x="7299" y="8864"/>
                </a:cubicBezTo>
                <a:lnTo>
                  <a:pt x="7299" y="9084"/>
                </a:lnTo>
                <a:cubicBezTo>
                  <a:pt x="7299" y="9142"/>
                  <a:pt x="7322" y="9189"/>
                  <a:pt x="7351" y="9189"/>
                </a:cubicBezTo>
                <a:cubicBezTo>
                  <a:pt x="7380" y="9189"/>
                  <a:pt x="7404" y="9142"/>
                  <a:pt x="7404" y="9084"/>
                </a:cubicBezTo>
                <a:lnTo>
                  <a:pt x="7404" y="8864"/>
                </a:lnTo>
                <a:cubicBezTo>
                  <a:pt x="7404" y="8807"/>
                  <a:pt x="7380" y="8759"/>
                  <a:pt x="7351" y="8759"/>
                </a:cubicBezTo>
                <a:close/>
                <a:moveTo>
                  <a:pt x="8201" y="8759"/>
                </a:moveTo>
                <a:cubicBezTo>
                  <a:pt x="8171" y="8759"/>
                  <a:pt x="8148" y="8807"/>
                  <a:pt x="8148" y="8864"/>
                </a:cubicBezTo>
                <a:lnTo>
                  <a:pt x="8148" y="9084"/>
                </a:lnTo>
                <a:cubicBezTo>
                  <a:pt x="8148" y="9142"/>
                  <a:pt x="8171" y="9189"/>
                  <a:pt x="8201" y="9189"/>
                </a:cubicBezTo>
                <a:cubicBezTo>
                  <a:pt x="8230" y="9189"/>
                  <a:pt x="8254" y="9142"/>
                  <a:pt x="8254" y="9084"/>
                </a:cubicBezTo>
                <a:lnTo>
                  <a:pt x="8254" y="8864"/>
                </a:lnTo>
                <a:cubicBezTo>
                  <a:pt x="8254" y="8807"/>
                  <a:pt x="8230" y="8759"/>
                  <a:pt x="8201" y="8759"/>
                </a:cubicBezTo>
                <a:close/>
                <a:moveTo>
                  <a:pt x="8515" y="8759"/>
                </a:moveTo>
                <a:cubicBezTo>
                  <a:pt x="8486" y="8759"/>
                  <a:pt x="8462" y="8807"/>
                  <a:pt x="8462" y="8864"/>
                </a:cubicBezTo>
                <a:lnTo>
                  <a:pt x="8462" y="9084"/>
                </a:lnTo>
                <a:cubicBezTo>
                  <a:pt x="8462" y="9142"/>
                  <a:pt x="8486" y="9189"/>
                  <a:pt x="8515" y="9189"/>
                </a:cubicBezTo>
                <a:cubicBezTo>
                  <a:pt x="8544" y="9189"/>
                  <a:pt x="8568" y="9142"/>
                  <a:pt x="8568" y="9084"/>
                </a:cubicBezTo>
                <a:lnTo>
                  <a:pt x="8568" y="8864"/>
                </a:lnTo>
                <a:cubicBezTo>
                  <a:pt x="8568" y="8807"/>
                  <a:pt x="8544" y="8759"/>
                  <a:pt x="8515" y="8759"/>
                </a:cubicBezTo>
                <a:close/>
                <a:moveTo>
                  <a:pt x="9365" y="8759"/>
                </a:moveTo>
                <a:cubicBezTo>
                  <a:pt x="9336" y="8759"/>
                  <a:pt x="9312" y="8807"/>
                  <a:pt x="9312" y="8864"/>
                </a:cubicBezTo>
                <a:lnTo>
                  <a:pt x="9312" y="9084"/>
                </a:lnTo>
                <a:cubicBezTo>
                  <a:pt x="9312" y="9142"/>
                  <a:pt x="9336" y="9189"/>
                  <a:pt x="9365" y="9189"/>
                </a:cubicBezTo>
                <a:cubicBezTo>
                  <a:pt x="9394" y="9189"/>
                  <a:pt x="9418" y="9142"/>
                  <a:pt x="9418" y="9084"/>
                </a:cubicBezTo>
                <a:lnTo>
                  <a:pt x="9418" y="8864"/>
                </a:lnTo>
                <a:cubicBezTo>
                  <a:pt x="9418" y="8807"/>
                  <a:pt x="9394" y="8759"/>
                  <a:pt x="9365" y="8759"/>
                </a:cubicBezTo>
                <a:close/>
                <a:moveTo>
                  <a:pt x="9679" y="8759"/>
                </a:moveTo>
                <a:cubicBezTo>
                  <a:pt x="9650" y="8759"/>
                  <a:pt x="9626" y="8807"/>
                  <a:pt x="9626" y="8864"/>
                </a:cubicBezTo>
                <a:lnTo>
                  <a:pt x="9626" y="9084"/>
                </a:lnTo>
                <a:cubicBezTo>
                  <a:pt x="9626" y="9142"/>
                  <a:pt x="9650" y="9189"/>
                  <a:pt x="9679" y="9189"/>
                </a:cubicBezTo>
                <a:cubicBezTo>
                  <a:pt x="9708" y="9189"/>
                  <a:pt x="9732" y="9142"/>
                  <a:pt x="9732" y="9084"/>
                </a:cubicBezTo>
                <a:lnTo>
                  <a:pt x="9732" y="8864"/>
                </a:lnTo>
                <a:cubicBezTo>
                  <a:pt x="9732" y="8807"/>
                  <a:pt x="9708" y="8759"/>
                  <a:pt x="9679" y="8759"/>
                </a:cubicBezTo>
                <a:close/>
                <a:moveTo>
                  <a:pt x="10529" y="8759"/>
                </a:moveTo>
                <a:cubicBezTo>
                  <a:pt x="10500" y="8759"/>
                  <a:pt x="10476" y="8807"/>
                  <a:pt x="10476" y="8864"/>
                </a:cubicBezTo>
                <a:lnTo>
                  <a:pt x="10476" y="9084"/>
                </a:lnTo>
                <a:cubicBezTo>
                  <a:pt x="10476" y="9142"/>
                  <a:pt x="10500" y="9189"/>
                  <a:pt x="10529" y="9189"/>
                </a:cubicBezTo>
                <a:cubicBezTo>
                  <a:pt x="10558" y="9189"/>
                  <a:pt x="10582" y="9142"/>
                  <a:pt x="10582" y="9084"/>
                </a:cubicBezTo>
                <a:lnTo>
                  <a:pt x="10582" y="8864"/>
                </a:lnTo>
                <a:cubicBezTo>
                  <a:pt x="10582" y="8807"/>
                  <a:pt x="10558" y="8759"/>
                  <a:pt x="10529" y="8759"/>
                </a:cubicBezTo>
                <a:close/>
                <a:moveTo>
                  <a:pt x="10844" y="8759"/>
                </a:moveTo>
                <a:cubicBezTo>
                  <a:pt x="10814" y="8759"/>
                  <a:pt x="10791" y="8807"/>
                  <a:pt x="10791" y="8864"/>
                </a:cubicBezTo>
                <a:lnTo>
                  <a:pt x="10791" y="9084"/>
                </a:lnTo>
                <a:cubicBezTo>
                  <a:pt x="10791" y="9142"/>
                  <a:pt x="10814" y="9189"/>
                  <a:pt x="10844" y="9189"/>
                </a:cubicBezTo>
                <a:cubicBezTo>
                  <a:pt x="10873" y="9189"/>
                  <a:pt x="10895" y="9142"/>
                  <a:pt x="10895" y="9084"/>
                </a:cubicBezTo>
                <a:lnTo>
                  <a:pt x="10895" y="8864"/>
                </a:lnTo>
                <a:cubicBezTo>
                  <a:pt x="10895" y="8807"/>
                  <a:pt x="10873" y="8759"/>
                  <a:pt x="10844" y="8759"/>
                </a:cubicBezTo>
                <a:close/>
                <a:moveTo>
                  <a:pt x="11692" y="8759"/>
                </a:moveTo>
                <a:cubicBezTo>
                  <a:pt x="11663" y="8759"/>
                  <a:pt x="11640" y="8807"/>
                  <a:pt x="11640" y="8864"/>
                </a:cubicBezTo>
                <a:lnTo>
                  <a:pt x="11640" y="9084"/>
                </a:lnTo>
                <a:cubicBezTo>
                  <a:pt x="11640" y="9142"/>
                  <a:pt x="11663" y="9189"/>
                  <a:pt x="11692" y="9189"/>
                </a:cubicBezTo>
                <a:cubicBezTo>
                  <a:pt x="11721" y="9189"/>
                  <a:pt x="11745" y="9142"/>
                  <a:pt x="11745" y="9084"/>
                </a:cubicBezTo>
                <a:lnTo>
                  <a:pt x="11745" y="8864"/>
                </a:lnTo>
                <a:cubicBezTo>
                  <a:pt x="11745" y="8807"/>
                  <a:pt x="11721" y="8759"/>
                  <a:pt x="11692" y="8759"/>
                </a:cubicBezTo>
                <a:close/>
                <a:moveTo>
                  <a:pt x="12007" y="8759"/>
                </a:moveTo>
                <a:cubicBezTo>
                  <a:pt x="11978" y="8759"/>
                  <a:pt x="11955" y="8807"/>
                  <a:pt x="11955" y="8864"/>
                </a:cubicBezTo>
                <a:lnTo>
                  <a:pt x="11955" y="9084"/>
                </a:lnTo>
                <a:cubicBezTo>
                  <a:pt x="11955" y="9142"/>
                  <a:pt x="11978" y="9189"/>
                  <a:pt x="12007" y="9189"/>
                </a:cubicBezTo>
                <a:cubicBezTo>
                  <a:pt x="12036" y="9189"/>
                  <a:pt x="12060" y="9142"/>
                  <a:pt x="12060" y="9084"/>
                </a:cubicBezTo>
                <a:lnTo>
                  <a:pt x="12060" y="8864"/>
                </a:lnTo>
                <a:cubicBezTo>
                  <a:pt x="12060" y="8807"/>
                  <a:pt x="12036" y="8759"/>
                  <a:pt x="12007" y="8759"/>
                </a:cubicBezTo>
                <a:close/>
                <a:moveTo>
                  <a:pt x="12856" y="8759"/>
                </a:moveTo>
                <a:cubicBezTo>
                  <a:pt x="12827" y="8759"/>
                  <a:pt x="12804" y="8807"/>
                  <a:pt x="12804" y="8864"/>
                </a:cubicBezTo>
                <a:lnTo>
                  <a:pt x="12804" y="9084"/>
                </a:lnTo>
                <a:cubicBezTo>
                  <a:pt x="12804" y="9142"/>
                  <a:pt x="12827" y="9189"/>
                  <a:pt x="12856" y="9189"/>
                </a:cubicBezTo>
                <a:cubicBezTo>
                  <a:pt x="12886" y="9189"/>
                  <a:pt x="12909" y="9142"/>
                  <a:pt x="12909" y="9084"/>
                </a:cubicBezTo>
                <a:lnTo>
                  <a:pt x="12909" y="8864"/>
                </a:lnTo>
                <a:cubicBezTo>
                  <a:pt x="12909" y="8807"/>
                  <a:pt x="12886" y="8759"/>
                  <a:pt x="12856" y="8759"/>
                </a:cubicBezTo>
                <a:close/>
                <a:moveTo>
                  <a:pt x="13171" y="8759"/>
                </a:moveTo>
                <a:cubicBezTo>
                  <a:pt x="13142" y="8759"/>
                  <a:pt x="13118" y="8807"/>
                  <a:pt x="13118" y="8864"/>
                </a:cubicBezTo>
                <a:lnTo>
                  <a:pt x="13118" y="9084"/>
                </a:lnTo>
                <a:cubicBezTo>
                  <a:pt x="13118" y="9142"/>
                  <a:pt x="13142" y="9189"/>
                  <a:pt x="13171" y="9189"/>
                </a:cubicBezTo>
                <a:cubicBezTo>
                  <a:pt x="13200" y="9189"/>
                  <a:pt x="13224" y="9142"/>
                  <a:pt x="13224" y="9084"/>
                </a:cubicBezTo>
                <a:lnTo>
                  <a:pt x="13224" y="8864"/>
                </a:lnTo>
                <a:cubicBezTo>
                  <a:pt x="13224" y="8807"/>
                  <a:pt x="13200" y="8759"/>
                  <a:pt x="13171" y="8759"/>
                </a:cubicBezTo>
                <a:close/>
                <a:moveTo>
                  <a:pt x="14021" y="8759"/>
                </a:moveTo>
                <a:cubicBezTo>
                  <a:pt x="13992" y="8759"/>
                  <a:pt x="13968" y="8807"/>
                  <a:pt x="13968" y="8864"/>
                </a:cubicBezTo>
                <a:lnTo>
                  <a:pt x="13968" y="9084"/>
                </a:lnTo>
                <a:cubicBezTo>
                  <a:pt x="13968" y="9142"/>
                  <a:pt x="13992" y="9189"/>
                  <a:pt x="14021" y="9189"/>
                </a:cubicBezTo>
                <a:cubicBezTo>
                  <a:pt x="14050" y="9189"/>
                  <a:pt x="14074" y="9142"/>
                  <a:pt x="14074" y="9084"/>
                </a:cubicBezTo>
                <a:lnTo>
                  <a:pt x="14074" y="8864"/>
                </a:lnTo>
                <a:cubicBezTo>
                  <a:pt x="14074" y="8807"/>
                  <a:pt x="14050" y="8759"/>
                  <a:pt x="14021" y="8759"/>
                </a:cubicBezTo>
                <a:close/>
                <a:moveTo>
                  <a:pt x="14335" y="8759"/>
                </a:moveTo>
                <a:cubicBezTo>
                  <a:pt x="14306" y="8759"/>
                  <a:pt x="14282" y="8807"/>
                  <a:pt x="14282" y="8864"/>
                </a:cubicBezTo>
                <a:lnTo>
                  <a:pt x="14282" y="9084"/>
                </a:lnTo>
                <a:cubicBezTo>
                  <a:pt x="14282" y="9142"/>
                  <a:pt x="14306" y="9189"/>
                  <a:pt x="14335" y="9189"/>
                </a:cubicBezTo>
                <a:cubicBezTo>
                  <a:pt x="14364" y="9189"/>
                  <a:pt x="14388" y="9142"/>
                  <a:pt x="14388" y="9084"/>
                </a:cubicBezTo>
                <a:lnTo>
                  <a:pt x="14388" y="8864"/>
                </a:lnTo>
                <a:cubicBezTo>
                  <a:pt x="14388" y="8807"/>
                  <a:pt x="14364" y="8759"/>
                  <a:pt x="14335" y="8759"/>
                </a:cubicBezTo>
                <a:close/>
                <a:moveTo>
                  <a:pt x="15185" y="8759"/>
                </a:moveTo>
                <a:cubicBezTo>
                  <a:pt x="15156" y="8759"/>
                  <a:pt x="15132" y="8807"/>
                  <a:pt x="15132" y="8864"/>
                </a:cubicBezTo>
                <a:lnTo>
                  <a:pt x="15132" y="9084"/>
                </a:lnTo>
                <a:cubicBezTo>
                  <a:pt x="15132" y="9142"/>
                  <a:pt x="15156" y="9189"/>
                  <a:pt x="15185" y="9189"/>
                </a:cubicBezTo>
                <a:cubicBezTo>
                  <a:pt x="15214" y="9189"/>
                  <a:pt x="15237" y="9142"/>
                  <a:pt x="15237" y="9084"/>
                </a:cubicBezTo>
                <a:lnTo>
                  <a:pt x="15237" y="8864"/>
                </a:lnTo>
                <a:cubicBezTo>
                  <a:pt x="15237" y="8807"/>
                  <a:pt x="15214" y="8759"/>
                  <a:pt x="15185" y="8759"/>
                </a:cubicBezTo>
                <a:close/>
                <a:moveTo>
                  <a:pt x="15500" y="8759"/>
                </a:moveTo>
                <a:cubicBezTo>
                  <a:pt x="15470" y="8759"/>
                  <a:pt x="15447" y="8807"/>
                  <a:pt x="15447" y="8864"/>
                </a:cubicBezTo>
                <a:lnTo>
                  <a:pt x="15447" y="9084"/>
                </a:lnTo>
                <a:cubicBezTo>
                  <a:pt x="15447" y="9142"/>
                  <a:pt x="15470" y="9189"/>
                  <a:pt x="15500" y="9189"/>
                </a:cubicBezTo>
                <a:cubicBezTo>
                  <a:pt x="15529" y="9189"/>
                  <a:pt x="15551" y="9142"/>
                  <a:pt x="15551" y="9084"/>
                </a:cubicBezTo>
                <a:lnTo>
                  <a:pt x="15551" y="8864"/>
                </a:lnTo>
                <a:cubicBezTo>
                  <a:pt x="15551" y="8807"/>
                  <a:pt x="15529" y="8759"/>
                  <a:pt x="15500" y="8759"/>
                </a:cubicBezTo>
                <a:close/>
                <a:moveTo>
                  <a:pt x="16349" y="8759"/>
                </a:moveTo>
                <a:cubicBezTo>
                  <a:pt x="16320" y="8759"/>
                  <a:pt x="16296" y="8807"/>
                  <a:pt x="16296" y="8864"/>
                </a:cubicBezTo>
                <a:lnTo>
                  <a:pt x="16296" y="9084"/>
                </a:lnTo>
                <a:cubicBezTo>
                  <a:pt x="16296" y="9142"/>
                  <a:pt x="16320" y="9189"/>
                  <a:pt x="16349" y="9189"/>
                </a:cubicBezTo>
                <a:cubicBezTo>
                  <a:pt x="16378" y="9189"/>
                  <a:pt x="16401" y="9142"/>
                  <a:pt x="16401" y="9084"/>
                </a:cubicBezTo>
                <a:lnTo>
                  <a:pt x="16401" y="8864"/>
                </a:lnTo>
                <a:cubicBezTo>
                  <a:pt x="16401" y="8807"/>
                  <a:pt x="16378" y="8759"/>
                  <a:pt x="16349" y="8759"/>
                </a:cubicBezTo>
                <a:close/>
                <a:moveTo>
                  <a:pt x="16663" y="8759"/>
                </a:moveTo>
                <a:cubicBezTo>
                  <a:pt x="16634" y="8759"/>
                  <a:pt x="16611" y="8807"/>
                  <a:pt x="16611" y="8864"/>
                </a:cubicBezTo>
                <a:lnTo>
                  <a:pt x="16611" y="9084"/>
                </a:lnTo>
                <a:cubicBezTo>
                  <a:pt x="16611" y="9142"/>
                  <a:pt x="16634" y="9189"/>
                  <a:pt x="16663" y="9189"/>
                </a:cubicBezTo>
                <a:cubicBezTo>
                  <a:pt x="16692" y="9189"/>
                  <a:pt x="16716" y="9142"/>
                  <a:pt x="16716" y="9084"/>
                </a:cubicBezTo>
                <a:lnTo>
                  <a:pt x="16716" y="8864"/>
                </a:lnTo>
                <a:cubicBezTo>
                  <a:pt x="16716" y="8807"/>
                  <a:pt x="16692" y="8759"/>
                  <a:pt x="16663" y="8759"/>
                </a:cubicBezTo>
                <a:close/>
                <a:moveTo>
                  <a:pt x="17512" y="8759"/>
                </a:moveTo>
                <a:cubicBezTo>
                  <a:pt x="17483" y="8759"/>
                  <a:pt x="17459" y="8807"/>
                  <a:pt x="17459" y="8864"/>
                </a:cubicBezTo>
                <a:lnTo>
                  <a:pt x="17459" y="9084"/>
                </a:lnTo>
                <a:cubicBezTo>
                  <a:pt x="17459" y="9142"/>
                  <a:pt x="17483" y="9189"/>
                  <a:pt x="17512" y="9189"/>
                </a:cubicBezTo>
                <a:cubicBezTo>
                  <a:pt x="17541" y="9189"/>
                  <a:pt x="17565" y="9142"/>
                  <a:pt x="17565" y="9084"/>
                </a:cubicBezTo>
                <a:lnTo>
                  <a:pt x="17565" y="8864"/>
                </a:lnTo>
                <a:cubicBezTo>
                  <a:pt x="17565" y="8807"/>
                  <a:pt x="17541" y="8759"/>
                  <a:pt x="17512" y="8759"/>
                </a:cubicBezTo>
                <a:close/>
                <a:moveTo>
                  <a:pt x="17827" y="8759"/>
                </a:moveTo>
                <a:cubicBezTo>
                  <a:pt x="17798" y="8759"/>
                  <a:pt x="17774" y="8807"/>
                  <a:pt x="17774" y="8864"/>
                </a:cubicBezTo>
                <a:lnTo>
                  <a:pt x="17774" y="9084"/>
                </a:lnTo>
                <a:cubicBezTo>
                  <a:pt x="17774" y="9142"/>
                  <a:pt x="17798" y="9189"/>
                  <a:pt x="17827" y="9189"/>
                </a:cubicBezTo>
                <a:cubicBezTo>
                  <a:pt x="17856" y="9189"/>
                  <a:pt x="17880" y="9142"/>
                  <a:pt x="17880" y="9084"/>
                </a:cubicBezTo>
                <a:lnTo>
                  <a:pt x="17880" y="8864"/>
                </a:lnTo>
                <a:cubicBezTo>
                  <a:pt x="17880" y="8807"/>
                  <a:pt x="17856" y="8759"/>
                  <a:pt x="17827" y="8759"/>
                </a:cubicBezTo>
                <a:close/>
                <a:moveTo>
                  <a:pt x="18677" y="8759"/>
                </a:moveTo>
                <a:cubicBezTo>
                  <a:pt x="18648" y="8759"/>
                  <a:pt x="18624" y="8807"/>
                  <a:pt x="18624" y="8864"/>
                </a:cubicBezTo>
                <a:lnTo>
                  <a:pt x="18624" y="9084"/>
                </a:lnTo>
                <a:cubicBezTo>
                  <a:pt x="18624" y="9142"/>
                  <a:pt x="18648" y="9189"/>
                  <a:pt x="18677" y="9189"/>
                </a:cubicBezTo>
                <a:cubicBezTo>
                  <a:pt x="18706" y="9189"/>
                  <a:pt x="18730" y="9142"/>
                  <a:pt x="18730" y="9084"/>
                </a:cubicBezTo>
                <a:lnTo>
                  <a:pt x="18730" y="8864"/>
                </a:lnTo>
                <a:cubicBezTo>
                  <a:pt x="18730" y="8807"/>
                  <a:pt x="18706" y="8759"/>
                  <a:pt x="18677" y="8759"/>
                </a:cubicBezTo>
                <a:close/>
                <a:moveTo>
                  <a:pt x="18991" y="8759"/>
                </a:moveTo>
                <a:cubicBezTo>
                  <a:pt x="18962" y="8759"/>
                  <a:pt x="18938" y="8807"/>
                  <a:pt x="18938" y="8864"/>
                </a:cubicBezTo>
                <a:lnTo>
                  <a:pt x="18938" y="9084"/>
                </a:lnTo>
                <a:cubicBezTo>
                  <a:pt x="18938" y="9142"/>
                  <a:pt x="18962" y="9189"/>
                  <a:pt x="18991" y="9189"/>
                </a:cubicBezTo>
                <a:cubicBezTo>
                  <a:pt x="19020" y="9189"/>
                  <a:pt x="19044" y="9142"/>
                  <a:pt x="19044" y="9084"/>
                </a:cubicBezTo>
                <a:lnTo>
                  <a:pt x="19044" y="8864"/>
                </a:lnTo>
                <a:cubicBezTo>
                  <a:pt x="19044" y="8807"/>
                  <a:pt x="19020" y="8759"/>
                  <a:pt x="18991" y="8759"/>
                </a:cubicBezTo>
                <a:close/>
                <a:moveTo>
                  <a:pt x="19841" y="8759"/>
                </a:moveTo>
                <a:cubicBezTo>
                  <a:pt x="19812" y="8759"/>
                  <a:pt x="19788" y="8807"/>
                  <a:pt x="19788" y="8864"/>
                </a:cubicBezTo>
                <a:lnTo>
                  <a:pt x="19788" y="9084"/>
                </a:lnTo>
                <a:cubicBezTo>
                  <a:pt x="19788" y="9142"/>
                  <a:pt x="19812" y="9189"/>
                  <a:pt x="19841" y="9189"/>
                </a:cubicBezTo>
                <a:cubicBezTo>
                  <a:pt x="19870" y="9189"/>
                  <a:pt x="19894" y="9142"/>
                  <a:pt x="19894" y="9084"/>
                </a:cubicBezTo>
                <a:lnTo>
                  <a:pt x="19894" y="8864"/>
                </a:lnTo>
                <a:cubicBezTo>
                  <a:pt x="19894" y="8807"/>
                  <a:pt x="19870" y="8759"/>
                  <a:pt x="19841" y="8759"/>
                </a:cubicBezTo>
                <a:close/>
                <a:moveTo>
                  <a:pt x="20155" y="8759"/>
                </a:moveTo>
                <a:cubicBezTo>
                  <a:pt x="20126" y="8759"/>
                  <a:pt x="20102" y="8807"/>
                  <a:pt x="20102" y="8864"/>
                </a:cubicBezTo>
                <a:lnTo>
                  <a:pt x="20102" y="9084"/>
                </a:lnTo>
                <a:cubicBezTo>
                  <a:pt x="20102" y="9142"/>
                  <a:pt x="20126" y="9189"/>
                  <a:pt x="20155" y="9189"/>
                </a:cubicBezTo>
                <a:cubicBezTo>
                  <a:pt x="20184" y="9189"/>
                  <a:pt x="20207" y="9142"/>
                  <a:pt x="20207" y="9084"/>
                </a:cubicBezTo>
                <a:lnTo>
                  <a:pt x="20207" y="8864"/>
                </a:lnTo>
                <a:cubicBezTo>
                  <a:pt x="20207" y="8807"/>
                  <a:pt x="20184" y="8759"/>
                  <a:pt x="20155" y="8759"/>
                </a:cubicBezTo>
                <a:close/>
                <a:moveTo>
                  <a:pt x="21004" y="8759"/>
                </a:moveTo>
                <a:cubicBezTo>
                  <a:pt x="20975" y="8759"/>
                  <a:pt x="20952" y="8807"/>
                  <a:pt x="20952" y="8864"/>
                </a:cubicBezTo>
                <a:lnTo>
                  <a:pt x="20952" y="9084"/>
                </a:lnTo>
                <a:cubicBezTo>
                  <a:pt x="20952" y="9142"/>
                  <a:pt x="20975" y="9189"/>
                  <a:pt x="21004" y="9189"/>
                </a:cubicBezTo>
                <a:cubicBezTo>
                  <a:pt x="21033" y="9189"/>
                  <a:pt x="21057" y="9142"/>
                  <a:pt x="21057" y="9084"/>
                </a:cubicBezTo>
                <a:lnTo>
                  <a:pt x="21057" y="8864"/>
                </a:lnTo>
                <a:cubicBezTo>
                  <a:pt x="21057" y="8807"/>
                  <a:pt x="21033" y="8759"/>
                  <a:pt x="21004" y="8759"/>
                </a:cubicBezTo>
                <a:close/>
                <a:moveTo>
                  <a:pt x="21319" y="8759"/>
                </a:moveTo>
                <a:cubicBezTo>
                  <a:pt x="21289" y="8759"/>
                  <a:pt x="21267" y="8807"/>
                  <a:pt x="21267" y="8864"/>
                </a:cubicBezTo>
                <a:lnTo>
                  <a:pt x="21267" y="9084"/>
                </a:lnTo>
                <a:cubicBezTo>
                  <a:pt x="21267" y="9142"/>
                  <a:pt x="21289" y="9189"/>
                  <a:pt x="21319" y="9189"/>
                </a:cubicBezTo>
                <a:cubicBezTo>
                  <a:pt x="21348" y="9189"/>
                  <a:pt x="21372" y="9142"/>
                  <a:pt x="21372" y="9084"/>
                </a:cubicBezTo>
                <a:lnTo>
                  <a:pt x="21372" y="8864"/>
                </a:lnTo>
                <a:cubicBezTo>
                  <a:pt x="21372" y="8807"/>
                  <a:pt x="21348" y="8759"/>
                  <a:pt x="21319" y="8759"/>
                </a:cubicBezTo>
                <a:close/>
                <a:moveTo>
                  <a:pt x="281" y="9489"/>
                </a:moveTo>
                <a:cubicBezTo>
                  <a:pt x="252" y="9489"/>
                  <a:pt x="228" y="9536"/>
                  <a:pt x="228" y="9594"/>
                </a:cubicBezTo>
                <a:lnTo>
                  <a:pt x="228" y="9814"/>
                </a:lnTo>
                <a:cubicBezTo>
                  <a:pt x="228" y="9871"/>
                  <a:pt x="252" y="9919"/>
                  <a:pt x="281" y="9919"/>
                </a:cubicBezTo>
                <a:cubicBezTo>
                  <a:pt x="311" y="9919"/>
                  <a:pt x="334" y="9871"/>
                  <a:pt x="334" y="9814"/>
                </a:cubicBezTo>
                <a:lnTo>
                  <a:pt x="334" y="9594"/>
                </a:lnTo>
                <a:cubicBezTo>
                  <a:pt x="334" y="9536"/>
                  <a:pt x="311" y="9489"/>
                  <a:pt x="281" y="9489"/>
                </a:cubicBezTo>
                <a:close/>
                <a:moveTo>
                  <a:pt x="596" y="9489"/>
                </a:moveTo>
                <a:cubicBezTo>
                  <a:pt x="567" y="9489"/>
                  <a:pt x="543" y="9536"/>
                  <a:pt x="543" y="9594"/>
                </a:cubicBezTo>
                <a:lnTo>
                  <a:pt x="543" y="9814"/>
                </a:lnTo>
                <a:cubicBezTo>
                  <a:pt x="543" y="9871"/>
                  <a:pt x="567" y="9919"/>
                  <a:pt x="596" y="9919"/>
                </a:cubicBezTo>
                <a:cubicBezTo>
                  <a:pt x="625" y="9919"/>
                  <a:pt x="649" y="9871"/>
                  <a:pt x="649" y="9814"/>
                </a:cubicBezTo>
                <a:lnTo>
                  <a:pt x="649" y="9594"/>
                </a:lnTo>
                <a:cubicBezTo>
                  <a:pt x="649" y="9536"/>
                  <a:pt x="625" y="9489"/>
                  <a:pt x="596" y="9489"/>
                </a:cubicBezTo>
                <a:close/>
                <a:moveTo>
                  <a:pt x="1446" y="9489"/>
                </a:moveTo>
                <a:cubicBezTo>
                  <a:pt x="1417" y="9489"/>
                  <a:pt x="1393" y="9536"/>
                  <a:pt x="1393" y="9594"/>
                </a:cubicBezTo>
                <a:lnTo>
                  <a:pt x="1393" y="9814"/>
                </a:lnTo>
                <a:cubicBezTo>
                  <a:pt x="1393" y="9871"/>
                  <a:pt x="1417" y="9919"/>
                  <a:pt x="1446" y="9919"/>
                </a:cubicBezTo>
                <a:cubicBezTo>
                  <a:pt x="1475" y="9919"/>
                  <a:pt x="1499" y="9871"/>
                  <a:pt x="1499" y="9814"/>
                </a:cubicBezTo>
                <a:lnTo>
                  <a:pt x="1499" y="9594"/>
                </a:lnTo>
                <a:cubicBezTo>
                  <a:pt x="1499" y="9536"/>
                  <a:pt x="1475" y="9489"/>
                  <a:pt x="1446" y="9489"/>
                </a:cubicBezTo>
                <a:close/>
                <a:moveTo>
                  <a:pt x="1760" y="9489"/>
                </a:moveTo>
                <a:cubicBezTo>
                  <a:pt x="1731" y="9489"/>
                  <a:pt x="1707" y="9536"/>
                  <a:pt x="1707" y="9594"/>
                </a:cubicBezTo>
                <a:lnTo>
                  <a:pt x="1707" y="9814"/>
                </a:lnTo>
                <a:cubicBezTo>
                  <a:pt x="1707" y="9871"/>
                  <a:pt x="1731" y="9919"/>
                  <a:pt x="1760" y="9919"/>
                </a:cubicBezTo>
                <a:cubicBezTo>
                  <a:pt x="1789" y="9919"/>
                  <a:pt x="1813" y="9871"/>
                  <a:pt x="1813" y="9814"/>
                </a:cubicBezTo>
                <a:lnTo>
                  <a:pt x="1813" y="9594"/>
                </a:lnTo>
                <a:cubicBezTo>
                  <a:pt x="1813" y="9536"/>
                  <a:pt x="1789" y="9489"/>
                  <a:pt x="1760" y="9489"/>
                </a:cubicBezTo>
                <a:close/>
                <a:moveTo>
                  <a:pt x="2610" y="9489"/>
                </a:moveTo>
                <a:cubicBezTo>
                  <a:pt x="2581" y="9489"/>
                  <a:pt x="2557" y="9536"/>
                  <a:pt x="2557" y="9594"/>
                </a:cubicBezTo>
                <a:lnTo>
                  <a:pt x="2557" y="9814"/>
                </a:lnTo>
                <a:cubicBezTo>
                  <a:pt x="2557" y="9871"/>
                  <a:pt x="2581" y="9919"/>
                  <a:pt x="2610" y="9919"/>
                </a:cubicBezTo>
                <a:cubicBezTo>
                  <a:pt x="2639" y="9919"/>
                  <a:pt x="2662" y="9871"/>
                  <a:pt x="2662" y="9814"/>
                </a:cubicBezTo>
                <a:lnTo>
                  <a:pt x="2662" y="9594"/>
                </a:lnTo>
                <a:cubicBezTo>
                  <a:pt x="2662" y="9536"/>
                  <a:pt x="2639" y="9489"/>
                  <a:pt x="2610" y="9489"/>
                </a:cubicBezTo>
                <a:close/>
                <a:moveTo>
                  <a:pt x="2924" y="9489"/>
                </a:moveTo>
                <a:cubicBezTo>
                  <a:pt x="2895" y="9489"/>
                  <a:pt x="2871" y="9536"/>
                  <a:pt x="2871" y="9594"/>
                </a:cubicBezTo>
                <a:lnTo>
                  <a:pt x="2871" y="9814"/>
                </a:lnTo>
                <a:cubicBezTo>
                  <a:pt x="2871" y="9871"/>
                  <a:pt x="2895" y="9919"/>
                  <a:pt x="2924" y="9919"/>
                </a:cubicBezTo>
                <a:cubicBezTo>
                  <a:pt x="2954" y="9919"/>
                  <a:pt x="2976" y="9871"/>
                  <a:pt x="2976" y="9814"/>
                </a:cubicBezTo>
                <a:lnTo>
                  <a:pt x="2976" y="9594"/>
                </a:lnTo>
                <a:cubicBezTo>
                  <a:pt x="2976" y="9536"/>
                  <a:pt x="2954" y="9489"/>
                  <a:pt x="2924" y="9489"/>
                </a:cubicBezTo>
                <a:close/>
                <a:moveTo>
                  <a:pt x="3773" y="9489"/>
                </a:moveTo>
                <a:cubicBezTo>
                  <a:pt x="3744" y="9489"/>
                  <a:pt x="3721" y="9536"/>
                  <a:pt x="3721" y="9594"/>
                </a:cubicBezTo>
                <a:lnTo>
                  <a:pt x="3721" y="9814"/>
                </a:lnTo>
                <a:cubicBezTo>
                  <a:pt x="3721" y="9871"/>
                  <a:pt x="3744" y="9919"/>
                  <a:pt x="3773" y="9919"/>
                </a:cubicBezTo>
                <a:cubicBezTo>
                  <a:pt x="3802" y="9919"/>
                  <a:pt x="3826" y="9871"/>
                  <a:pt x="3826" y="9814"/>
                </a:cubicBezTo>
                <a:lnTo>
                  <a:pt x="3826" y="9594"/>
                </a:lnTo>
                <a:cubicBezTo>
                  <a:pt x="3826" y="9536"/>
                  <a:pt x="3802" y="9489"/>
                  <a:pt x="3773" y="9489"/>
                </a:cubicBezTo>
                <a:close/>
                <a:moveTo>
                  <a:pt x="4088" y="9489"/>
                </a:moveTo>
                <a:cubicBezTo>
                  <a:pt x="4058" y="9489"/>
                  <a:pt x="4035" y="9536"/>
                  <a:pt x="4035" y="9594"/>
                </a:cubicBezTo>
                <a:lnTo>
                  <a:pt x="4035" y="9814"/>
                </a:lnTo>
                <a:cubicBezTo>
                  <a:pt x="4035" y="9871"/>
                  <a:pt x="4058" y="9919"/>
                  <a:pt x="4088" y="9919"/>
                </a:cubicBezTo>
                <a:cubicBezTo>
                  <a:pt x="4117" y="9919"/>
                  <a:pt x="4141" y="9871"/>
                  <a:pt x="4141" y="9814"/>
                </a:cubicBezTo>
                <a:lnTo>
                  <a:pt x="4141" y="9594"/>
                </a:lnTo>
                <a:cubicBezTo>
                  <a:pt x="4141" y="9536"/>
                  <a:pt x="4117" y="9489"/>
                  <a:pt x="4088" y="9489"/>
                </a:cubicBezTo>
                <a:close/>
                <a:moveTo>
                  <a:pt x="4937" y="9489"/>
                </a:moveTo>
                <a:cubicBezTo>
                  <a:pt x="4908" y="9489"/>
                  <a:pt x="4884" y="9536"/>
                  <a:pt x="4884" y="9594"/>
                </a:cubicBezTo>
                <a:lnTo>
                  <a:pt x="4884" y="9814"/>
                </a:lnTo>
                <a:cubicBezTo>
                  <a:pt x="4884" y="9871"/>
                  <a:pt x="4908" y="9919"/>
                  <a:pt x="4937" y="9919"/>
                </a:cubicBezTo>
                <a:cubicBezTo>
                  <a:pt x="4966" y="9919"/>
                  <a:pt x="4990" y="9871"/>
                  <a:pt x="4990" y="9814"/>
                </a:cubicBezTo>
                <a:lnTo>
                  <a:pt x="4990" y="9594"/>
                </a:lnTo>
                <a:cubicBezTo>
                  <a:pt x="4990" y="9536"/>
                  <a:pt x="4966" y="9489"/>
                  <a:pt x="4937" y="9489"/>
                </a:cubicBezTo>
                <a:close/>
                <a:moveTo>
                  <a:pt x="5252" y="9489"/>
                </a:moveTo>
                <a:cubicBezTo>
                  <a:pt x="5223" y="9489"/>
                  <a:pt x="5199" y="9536"/>
                  <a:pt x="5199" y="9594"/>
                </a:cubicBezTo>
                <a:lnTo>
                  <a:pt x="5199" y="9814"/>
                </a:lnTo>
                <a:cubicBezTo>
                  <a:pt x="5199" y="9871"/>
                  <a:pt x="5223" y="9919"/>
                  <a:pt x="5252" y="9919"/>
                </a:cubicBezTo>
                <a:cubicBezTo>
                  <a:pt x="5281" y="9919"/>
                  <a:pt x="5305" y="9871"/>
                  <a:pt x="5305" y="9814"/>
                </a:cubicBezTo>
                <a:lnTo>
                  <a:pt x="5305" y="9594"/>
                </a:lnTo>
                <a:cubicBezTo>
                  <a:pt x="5305" y="9536"/>
                  <a:pt x="5281" y="9489"/>
                  <a:pt x="5252" y="9489"/>
                </a:cubicBezTo>
                <a:close/>
                <a:moveTo>
                  <a:pt x="6102" y="9489"/>
                </a:moveTo>
                <a:cubicBezTo>
                  <a:pt x="6072" y="9489"/>
                  <a:pt x="6049" y="9536"/>
                  <a:pt x="6049" y="9594"/>
                </a:cubicBezTo>
                <a:lnTo>
                  <a:pt x="6049" y="9814"/>
                </a:lnTo>
                <a:cubicBezTo>
                  <a:pt x="6049" y="9871"/>
                  <a:pt x="6072" y="9919"/>
                  <a:pt x="6102" y="9919"/>
                </a:cubicBezTo>
                <a:cubicBezTo>
                  <a:pt x="6131" y="9919"/>
                  <a:pt x="6155" y="9871"/>
                  <a:pt x="6155" y="9814"/>
                </a:cubicBezTo>
                <a:lnTo>
                  <a:pt x="6155" y="9594"/>
                </a:lnTo>
                <a:cubicBezTo>
                  <a:pt x="6155" y="9536"/>
                  <a:pt x="6131" y="9489"/>
                  <a:pt x="6102" y="9489"/>
                </a:cubicBezTo>
                <a:close/>
                <a:moveTo>
                  <a:pt x="6416" y="9489"/>
                </a:moveTo>
                <a:cubicBezTo>
                  <a:pt x="6387" y="9489"/>
                  <a:pt x="6363" y="9536"/>
                  <a:pt x="6363" y="9594"/>
                </a:cubicBezTo>
                <a:lnTo>
                  <a:pt x="6363" y="9814"/>
                </a:lnTo>
                <a:cubicBezTo>
                  <a:pt x="6363" y="9871"/>
                  <a:pt x="6387" y="9919"/>
                  <a:pt x="6416" y="9919"/>
                </a:cubicBezTo>
                <a:cubicBezTo>
                  <a:pt x="6445" y="9919"/>
                  <a:pt x="6469" y="9871"/>
                  <a:pt x="6469" y="9814"/>
                </a:cubicBezTo>
                <a:lnTo>
                  <a:pt x="6469" y="9594"/>
                </a:lnTo>
                <a:cubicBezTo>
                  <a:pt x="6469" y="9536"/>
                  <a:pt x="6445" y="9489"/>
                  <a:pt x="6416" y="9489"/>
                </a:cubicBezTo>
                <a:close/>
                <a:moveTo>
                  <a:pt x="7266" y="9489"/>
                </a:moveTo>
                <a:cubicBezTo>
                  <a:pt x="7237" y="9489"/>
                  <a:pt x="7213" y="9536"/>
                  <a:pt x="7213" y="9594"/>
                </a:cubicBezTo>
                <a:lnTo>
                  <a:pt x="7213" y="9814"/>
                </a:lnTo>
                <a:cubicBezTo>
                  <a:pt x="7213" y="9871"/>
                  <a:pt x="7237" y="9919"/>
                  <a:pt x="7266" y="9919"/>
                </a:cubicBezTo>
                <a:cubicBezTo>
                  <a:pt x="7295" y="9919"/>
                  <a:pt x="7318" y="9871"/>
                  <a:pt x="7318" y="9814"/>
                </a:cubicBezTo>
                <a:lnTo>
                  <a:pt x="7318" y="9594"/>
                </a:lnTo>
                <a:cubicBezTo>
                  <a:pt x="7318" y="9536"/>
                  <a:pt x="7295" y="9489"/>
                  <a:pt x="7266" y="9489"/>
                </a:cubicBezTo>
                <a:close/>
                <a:moveTo>
                  <a:pt x="7580" y="9489"/>
                </a:moveTo>
                <a:cubicBezTo>
                  <a:pt x="7551" y="9489"/>
                  <a:pt x="7527" y="9536"/>
                  <a:pt x="7527" y="9594"/>
                </a:cubicBezTo>
                <a:lnTo>
                  <a:pt x="7527" y="9814"/>
                </a:lnTo>
                <a:cubicBezTo>
                  <a:pt x="7527" y="9871"/>
                  <a:pt x="7551" y="9919"/>
                  <a:pt x="7580" y="9919"/>
                </a:cubicBezTo>
                <a:cubicBezTo>
                  <a:pt x="7609" y="9919"/>
                  <a:pt x="7632" y="9871"/>
                  <a:pt x="7632" y="9814"/>
                </a:cubicBezTo>
                <a:lnTo>
                  <a:pt x="7632" y="9594"/>
                </a:lnTo>
                <a:cubicBezTo>
                  <a:pt x="7632" y="9536"/>
                  <a:pt x="7609" y="9489"/>
                  <a:pt x="7580" y="9489"/>
                </a:cubicBezTo>
                <a:close/>
                <a:moveTo>
                  <a:pt x="8429" y="9489"/>
                </a:moveTo>
                <a:cubicBezTo>
                  <a:pt x="8400" y="9489"/>
                  <a:pt x="8377" y="9536"/>
                  <a:pt x="8377" y="9594"/>
                </a:cubicBezTo>
                <a:lnTo>
                  <a:pt x="8377" y="9814"/>
                </a:lnTo>
                <a:cubicBezTo>
                  <a:pt x="8377" y="9871"/>
                  <a:pt x="8400" y="9919"/>
                  <a:pt x="8429" y="9919"/>
                </a:cubicBezTo>
                <a:cubicBezTo>
                  <a:pt x="8458" y="9919"/>
                  <a:pt x="8482" y="9871"/>
                  <a:pt x="8482" y="9814"/>
                </a:cubicBezTo>
                <a:lnTo>
                  <a:pt x="8482" y="9594"/>
                </a:lnTo>
                <a:cubicBezTo>
                  <a:pt x="8482" y="9536"/>
                  <a:pt x="8458" y="9489"/>
                  <a:pt x="8429" y="9489"/>
                </a:cubicBezTo>
                <a:close/>
                <a:moveTo>
                  <a:pt x="8744" y="9489"/>
                </a:moveTo>
                <a:cubicBezTo>
                  <a:pt x="8714" y="9489"/>
                  <a:pt x="8691" y="9536"/>
                  <a:pt x="8691" y="9594"/>
                </a:cubicBezTo>
                <a:lnTo>
                  <a:pt x="8691" y="9814"/>
                </a:lnTo>
                <a:cubicBezTo>
                  <a:pt x="8691" y="9871"/>
                  <a:pt x="8714" y="9919"/>
                  <a:pt x="8744" y="9919"/>
                </a:cubicBezTo>
                <a:cubicBezTo>
                  <a:pt x="8773" y="9919"/>
                  <a:pt x="8796" y="9871"/>
                  <a:pt x="8796" y="9814"/>
                </a:cubicBezTo>
                <a:lnTo>
                  <a:pt x="8796" y="9594"/>
                </a:lnTo>
                <a:cubicBezTo>
                  <a:pt x="8796" y="9536"/>
                  <a:pt x="8773" y="9489"/>
                  <a:pt x="8744" y="9489"/>
                </a:cubicBezTo>
                <a:close/>
                <a:moveTo>
                  <a:pt x="9593" y="9489"/>
                </a:moveTo>
                <a:cubicBezTo>
                  <a:pt x="9564" y="9489"/>
                  <a:pt x="9540" y="9536"/>
                  <a:pt x="9540" y="9594"/>
                </a:cubicBezTo>
                <a:lnTo>
                  <a:pt x="9540" y="9814"/>
                </a:lnTo>
                <a:cubicBezTo>
                  <a:pt x="9540" y="9871"/>
                  <a:pt x="9564" y="9919"/>
                  <a:pt x="9593" y="9919"/>
                </a:cubicBezTo>
                <a:cubicBezTo>
                  <a:pt x="9622" y="9919"/>
                  <a:pt x="9646" y="9871"/>
                  <a:pt x="9646" y="9814"/>
                </a:cubicBezTo>
                <a:lnTo>
                  <a:pt x="9646" y="9594"/>
                </a:lnTo>
                <a:cubicBezTo>
                  <a:pt x="9646" y="9536"/>
                  <a:pt x="9622" y="9489"/>
                  <a:pt x="9593" y="9489"/>
                </a:cubicBezTo>
                <a:close/>
                <a:moveTo>
                  <a:pt x="9908" y="9489"/>
                </a:moveTo>
                <a:cubicBezTo>
                  <a:pt x="9879" y="9489"/>
                  <a:pt x="9855" y="9536"/>
                  <a:pt x="9855" y="9594"/>
                </a:cubicBezTo>
                <a:lnTo>
                  <a:pt x="9855" y="9814"/>
                </a:lnTo>
                <a:cubicBezTo>
                  <a:pt x="9855" y="9871"/>
                  <a:pt x="9879" y="9919"/>
                  <a:pt x="9908" y="9919"/>
                </a:cubicBezTo>
                <a:cubicBezTo>
                  <a:pt x="9937" y="9919"/>
                  <a:pt x="9961" y="9871"/>
                  <a:pt x="9961" y="9814"/>
                </a:cubicBezTo>
                <a:lnTo>
                  <a:pt x="9961" y="9594"/>
                </a:lnTo>
                <a:cubicBezTo>
                  <a:pt x="9961" y="9536"/>
                  <a:pt x="9937" y="9489"/>
                  <a:pt x="9908" y="9489"/>
                </a:cubicBezTo>
                <a:close/>
                <a:moveTo>
                  <a:pt x="10758" y="9489"/>
                </a:moveTo>
                <a:cubicBezTo>
                  <a:pt x="10728" y="9489"/>
                  <a:pt x="10705" y="9536"/>
                  <a:pt x="10705" y="9594"/>
                </a:cubicBezTo>
                <a:lnTo>
                  <a:pt x="10705" y="9814"/>
                </a:lnTo>
                <a:cubicBezTo>
                  <a:pt x="10705" y="9871"/>
                  <a:pt x="10728" y="9919"/>
                  <a:pt x="10758" y="9919"/>
                </a:cubicBezTo>
                <a:cubicBezTo>
                  <a:pt x="10787" y="9919"/>
                  <a:pt x="10810" y="9871"/>
                  <a:pt x="10810" y="9814"/>
                </a:cubicBezTo>
                <a:lnTo>
                  <a:pt x="10810" y="9594"/>
                </a:lnTo>
                <a:cubicBezTo>
                  <a:pt x="10810" y="9536"/>
                  <a:pt x="10787" y="9489"/>
                  <a:pt x="10758" y="9489"/>
                </a:cubicBezTo>
                <a:close/>
                <a:moveTo>
                  <a:pt x="11072" y="9489"/>
                </a:moveTo>
                <a:cubicBezTo>
                  <a:pt x="11043" y="9489"/>
                  <a:pt x="11019" y="9536"/>
                  <a:pt x="11019" y="9594"/>
                </a:cubicBezTo>
                <a:lnTo>
                  <a:pt x="11019" y="9814"/>
                </a:lnTo>
                <a:cubicBezTo>
                  <a:pt x="11019" y="9871"/>
                  <a:pt x="11043" y="9919"/>
                  <a:pt x="11072" y="9919"/>
                </a:cubicBezTo>
                <a:cubicBezTo>
                  <a:pt x="11101" y="9919"/>
                  <a:pt x="11125" y="9871"/>
                  <a:pt x="11125" y="9814"/>
                </a:cubicBezTo>
                <a:lnTo>
                  <a:pt x="11125" y="9594"/>
                </a:lnTo>
                <a:cubicBezTo>
                  <a:pt x="11125" y="9536"/>
                  <a:pt x="11101" y="9489"/>
                  <a:pt x="11072" y="9489"/>
                </a:cubicBezTo>
                <a:close/>
                <a:moveTo>
                  <a:pt x="11922" y="9489"/>
                </a:moveTo>
                <a:cubicBezTo>
                  <a:pt x="11893" y="9489"/>
                  <a:pt x="11869" y="9536"/>
                  <a:pt x="11869" y="9594"/>
                </a:cubicBezTo>
                <a:lnTo>
                  <a:pt x="11869" y="9814"/>
                </a:lnTo>
                <a:cubicBezTo>
                  <a:pt x="11869" y="9871"/>
                  <a:pt x="11893" y="9919"/>
                  <a:pt x="11922" y="9919"/>
                </a:cubicBezTo>
                <a:cubicBezTo>
                  <a:pt x="11951" y="9919"/>
                  <a:pt x="11974" y="9871"/>
                  <a:pt x="11974" y="9814"/>
                </a:cubicBezTo>
                <a:lnTo>
                  <a:pt x="11974" y="9594"/>
                </a:lnTo>
                <a:cubicBezTo>
                  <a:pt x="11974" y="9536"/>
                  <a:pt x="11951" y="9489"/>
                  <a:pt x="11922" y="9489"/>
                </a:cubicBezTo>
                <a:close/>
                <a:moveTo>
                  <a:pt x="12236" y="9489"/>
                </a:moveTo>
                <a:cubicBezTo>
                  <a:pt x="12207" y="9489"/>
                  <a:pt x="12183" y="9536"/>
                  <a:pt x="12183" y="9594"/>
                </a:cubicBezTo>
                <a:lnTo>
                  <a:pt x="12183" y="9814"/>
                </a:lnTo>
                <a:cubicBezTo>
                  <a:pt x="12183" y="9871"/>
                  <a:pt x="12207" y="9919"/>
                  <a:pt x="12236" y="9919"/>
                </a:cubicBezTo>
                <a:cubicBezTo>
                  <a:pt x="12265" y="9919"/>
                  <a:pt x="12288" y="9871"/>
                  <a:pt x="12288" y="9814"/>
                </a:cubicBezTo>
                <a:lnTo>
                  <a:pt x="12288" y="9594"/>
                </a:lnTo>
                <a:cubicBezTo>
                  <a:pt x="12288" y="9536"/>
                  <a:pt x="12265" y="9489"/>
                  <a:pt x="12236" y="9489"/>
                </a:cubicBezTo>
                <a:close/>
                <a:moveTo>
                  <a:pt x="13085" y="9489"/>
                </a:moveTo>
                <a:cubicBezTo>
                  <a:pt x="13056" y="9489"/>
                  <a:pt x="13032" y="9536"/>
                  <a:pt x="13032" y="9594"/>
                </a:cubicBezTo>
                <a:lnTo>
                  <a:pt x="13032" y="9814"/>
                </a:lnTo>
                <a:cubicBezTo>
                  <a:pt x="13032" y="9871"/>
                  <a:pt x="13056" y="9919"/>
                  <a:pt x="13085" y="9919"/>
                </a:cubicBezTo>
                <a:cubicBezTo>
                  <a:pt x="13114" y="9919"/>
                  <a:pt x="13138" y="9871"/>
                  <a:pt x="13138" y="9814"/>
                </a:cubicBezTo>
                <a:lnTo>
                  <a:pt x="13138" y="9594"/>
                </a:lnTo>
                <a:cubicBezTo>
                  <a:pt x="13138" y="9536"/>
                  <a:pt x="13114" y="9489"/>
                  <a:pt x="13085" y="9489"/>
                </a:cubicBezTo>
                <a:close/>
                <a:moveTo>
                  <a:pt x="13399" y="9489"/>
                </a:moveTo>
                <a:cubicBezTo>
                  <a:pt x="13370" y="9489"/>
                  <a:pt x="13348" y="9536"/>
                  <a:pt x="13348" y="9594"/>
                </a:cubicBezTo>
                <a:lnTo>
                  <a:pt x="13348" y="9814"/>
                </a:lnTo>
                <a:cubicBezTo>
                  <a:pt x="13348" y="9871"/>
                  <a:pt x="13370" y="9919"/>
                  <a:pt x="13399" y="9919"/>
                </a:cubicBezTo>
                <a:cubicBezTo>
                  <a:pt x="13428" y="9919"/>
                  <a:pt x="13452" y="9871"/>
                  <a:pt x="13452" y="9814"/>
                </a:cubicBezTo>
                <a:lnTo>
                  <a:pt x="13452" y="9594"/>
                </a:lnTo>
                <a:cubicBezTo>
                  <a:pt x="13452" y="9536"/>
                  <a:pt x="13428" y="9489"/>
                  <a:pt x="13399" y="9489"/>
                </a:cubicBezTo>
                <a:close/>
                <a:moveTo>
                  <a:pt x="14249" y="9489"/>
                </a:moveTo>
                <a:cubicBezTo>
                  <a:pt x="14220" y="9489"/>
                  <a:pt x="14196" y="9536"/>
                  <a:pt x="14196" y="9594"/>
                </a:cubicBezTo>
                <a:lnTo>
                  <a:pt x="14196" y="9814"/>
                </a:lnTo>
                <a:cubicBezTo>
                  <a:pt x="14196" y="9871"/>
                  <a:pt x="14220" y="9919"/>
                  <a:pt x="14249" y="9919"/>
                </a:cubicBezTo>
                <a:cubicBezTo>
                  <a:pt x="14278" y="9919"/>
                  <a:pt x="14302" y="9871"/>
                  <a:pt x="14302" y="9814"/>
                </a:cubicBezTo>
                <a:lnTo>
                  <a:pt x="14302" y="9594"/>
                </a:lnTo>
                <a:cubicBezTo>
                  <a:pt x="14302" y="9536"/>
                  <a:pt x="14278" y="9489"/>
                  <a:pt x="14249" y="9489"/>
                </a:cubicBezTo>
                <a:close/>
                <a:moveTo>
                  <a:pt x="14564" y="9489"/>
                </a:moveTo>
                <a:cubicBezTo>
                  <a:pt x="14535" y="9489"/>
                  <a:pt x="14511" y="9536"/>
                  <a:pt x="14511" y="9594"/>
                </a:cubicBezTo>
                <a:lnTo>
                  <a:pt x="14511" y="9814"/>
                </a:lnTo>
                <a:cubicBezTo>
                  <a:pt x="14511" y="9871"/>
                  <a:pt x="14535" y="9919"/>
                  <a:pt x="14564" y="9919"/>
                </a:cubicBezTo>
                <a:cubicBezTo>
                  <a:pt x="14593" y="9919"/>
                  <a:pt x="14617" y="9871"/>
                  <a:pt x="14617" y="9814"/>
                </a:cubicBezTo>
                <a:lnTo>
                  <a:pt x="14617" y="9594"/>
                </a:lnTo>
                <a:cubicBezTo>
                  <a:pt x="14617" y="9536"/>
                  <a:pt x="14593" y="9489"/>
                  <a:pt x="14564" y="9489"/>
                </a:cubicBezTo>
                <a:close/>
                <a:moveTo>
                  <a:pt x="15413" y="9489"/>
                </a:moveTo>
                <a:cubicBezTo>
                  <a:pt x="15384" y="9489"/>
                  <a:pt x="15360" y="9536"/>
                  <a:pt x="15360" y="9594"/>
                </a:cubicBezTo>
                <a:lnTo>
                  <a:pt x="15360" y="9814"/>
                </a:lnTo>
                <a:cubicBezTo>
                  <a:pt x="15360" y="9871"/>
                  <a:pt x="15384" y="9919"/>
                  <a:pt x="15413" y="9919"/>
                </a:cubicBezTo>
                <a:cubicBezTo>
                  <a:pt x="15442" y="9919"/>
                  <a:pt x="15465" y="9871"/>
                  <a:pt x="15465" y="9814"/>
                </a:cubicBezTo>
                <a:lnTo>
                  <a:pt x="15465" y="9594"/>
                </a:lnTo>
                <a:cubicBezTo>
                  <a:pt x="15465" y="9536"/>
                  <a:pt x="15442" y="9489"/>
                  <a:pt x="15413" y="9489"/>
                </a:cubicBezTo>
                <a:close/>
                <a:moveTo>
                  <a:pt x="15728" y="9489"/>
                </a:moveTo>
                <a:cubicBezTo>
                  <a:pt x="15699" y="9489"/>
                  <a:pt x="15675" y="9536"/>
                  <a:pt x="15675" y="9594"/>
                </a:cubicBezTo>
                <a:lnTo>
                  <a:pt x="15675" y="9814"/>
                </a:lnTo>
                <a:cubicBezTo>
                  <a:pt x="15675" y="9871"/>
                  <a:pt x="15699" y="9919"/>
                  <a:pt x="15728" y="9919"/>
                </a:cubicBezTo>
                <a:cubicBezTo>
                  <a:pt x="15757" y="9919"/>
                  <a:pt x="15781" y="9871"/>
                  <a:pt x="15781" y="9814"/>
                </a:cubicBezTo>
                <a:lnTo>
                  <a:pt x="15781" y="9594"/>
                </a:lnTo>
                <a:cubicBezTo>
                  <a:pt x="15781" y="9536"/>
                  <a:pt x="15757" y="9489"/>
                  <a:pt x="15728" y="9489"/>
                </a:cubicBezTo>
                <a:close/>
                <a:moveTo>
                  <a:pt x="16578" y="9489"/>
                </a:moveTo>
                <a:cubicBezTo>
                  <a:pt x="16549" y="9489"/>
                  <a:pt x="16525" y="9536"/>
                  <a:pt x="16525" y="9594"/>
                </a:cubicBezTo>
                <a:lnTo>
                  <a:pt x="16525" y="9814"/>
                </a:lnTo>
                <a:cubicBezTo>
                  <a:pt x="16525" y="9871"/>
                  <a:pt x="16549" y="9919"/>
                  <a:pt x="16578" y="9919"/>
                </a:cubicBezTo>
                <a:cubicBezTo>
                  <a:pt x="16607" y="9919"/>
                  <a:pt x="16630" y="9871"/>
                  <a:pt x="16630" y="9814"/>
                </a:cubicBezTo>
                <a:lnTo>
                  <a:pt x="16630" y="9594"/>
                </a:lnTo>
                <a:cubicBezTo>
                  <a:pt x="16630" y="9536"/>
                  <a:pt x="16607" y="9489"/>
                  <a:pt x="16578" y="9489"/>
                </a:cubicBezTo>
                <a:close/>
                <a:moveTo>
                  <a:pt x="16892" y="9489"/>
                </a:moveTo>
                <a:cubicBezTo>
                  <a:pt x="16863" y="9489"/>
                  <a:pt x="16839" y="9536"/>
                  <a:pt x="16839" y="9594"/>
                </a:cubicBezTo>
                <a:lnTo>
                  <a:pt x="16839" y="9814"/>
                </a:lnTo>
                <a:cubicBezTo>
                  <a:pt x="16839" y="9871"/>
                  <a:pt x="16863" y="9919"/>
                  <a:pt x="16892" y="9919"/>
                </a:cubicBezTo>
                <a:cubicBezTo>
                  <a:pt x="16921" y="9919"/>
                  <a:pt x="16944" y="9871"/>
                  <a:pt x="16944" y="9814"/>
                </a:cubicBezTo>
                <a:lnTo>
                  <a:pt x="16944" y="9594"/>
                </a:lnTo>
                <a:cubicBezTo>
                  <a:pt x="16944" y="9536"/>
                  <a:pt x="16921" y="9489"/>
                  <a:pt x="16892" y="9489"/>
                </a:cubicBezTo>
                <a:close/>
                <a:moveTo>
                  <a:pt x="17741" y="9489"/>
                </a:moveTo>
                <a:cubicBezTo>
                  <a:pt x="17712" y="9489"/>
                  <a:pt x="17689" y="9536"/>
                  <a:pt x="17689" y="9594"/>
                </a:cubicBezTo>
                <a:lnTo>
                  <a:pt x="17689" y="9814"/>
                </a:lnTo>
                <a:cubicBezTo>
                  <a:pt x="17689" y="9871"/>
                  <a:pt x="17712" y="9919"/>
                  <a:pt x="17741" y="9919"/>
                </a:cubicBezTo>
                <a:cubicBezTo>
                  <a:pt x="17770" y="9919"/>
                  <a:pt x="17794" y="9871"/>
                  <a:pt x="17794" y="9814"/>
                </a:cubicBezTo>
                <a:lnTo>
                  <a:pt x="17794" y="9594"/>
                </a:lnTo>
                <a:cubicBezTo>
                  <a:pt x="17794" y="9536"/>
                  <a:pt x="17770" y="9489"/>
                  <a:pt x="17741" y="9489"/>
                </a:cubicBezTo>
                <a:close/>
                <a:moveTo>
                  <a:pt x="18055" y="9489"/>
                </a:moveTo>
                <a:cubicBezTo>
                  <a:pt x="18026" y="9489"/>
                  <a:pt x="18002" y="9536"/>
                  <a:pt x="18002" y="9594"/>
                </a:cubicBezTo>
                <a:lnTo>
                  <a:pt x="18002" y="9814"/>
                </a:lnTo>
                <a:cubicBezTo>
                  <a:pt x="18002" y="9871"/>
                  <a:pt x="18026" y="9919"/>
                  <a:pt x="18055" y="9919"/>
                </a:cubicBezTo>
                <a:cubicBezTo>
                  <a:pt x="18085" y="9919"/>
                  <a:pt x="18108" y="9871"/>
                  <a:pt x="18108" y="9814"/>
                </a:cubicBezTo>
                <a:lnTo>
                  <a:pt x="18108" y="9594"/>
                </a:lnTo>
                <a:cubicBezTo>
                  <a:pt x="18108" y="9536"/>
                  <a:pt x="18085" y="9489"/>
                  <a:pt x="18055" y="9489"/>
                </a:cubicBezTo>
                <a:close/>
                <a:moveTo>
                  <a:pt x="18905" y="9489"/>
                </a:moveTo>
                <a:cubicBezTo>
                  <a:pt x="18876" y="9489"/>
                  <a:pt x="18852" y="9536"/>
                  <a:pt x="18852" y="9594"/>
                </a:cubicBezTo>
                <a:lnTo>
                  <a:pt x="18852" y="9814"/>
                </a:lnTo>
                <a:cubicBezTo>
                  <a:pt x="18852" y="9871"/>
                  <a:pt x="18876" y="9919"/>
                  <a:pt x="18905" y="9919"/>
                </a:cubicBezTo>
                <a:cubicBezTo>
                  <a:pt x="18934" y="9919"/>
                  <a:pt x="18958" y="9871"/>
                  <a:pt x="18958" y="9814"/>
                </a:cubicBezTo>
                <a:lnTo>
                  <a:pt x="18958" y="9594"/>
                </a:lnTo>
                <a:cubicBezTo>
                  <a:pt x="18958" y="9536"/>
                  <a:pt x="18934" y="9489"/>
                  <a:pt x="18905" y="9489"/>
                </a:cubicBezTo>
                <a:close/>
                <a:moveTo>
                  <a:pt x="19220" y="9489"/>
                </a:moveTo>
                <a:cubicBezTo>
                  <a:pt x="19191" y="9489"/>
                  <a:pt x="19167" y="9536"/>
                  <a:pt x="19167" y="9594"/>
                </a:cubicBezTo>
                <a:lnTo>
                  <a:pt x="19167" y="9814"/>
                </a:lnTo>
                <a:cubicBezTo>
                  <a:pt x="19167" y="9871"/>
                  <a:pt x="19191" y="9919"/>
                  <a:pt x="19220" y="9919"/>
                </a:cubicBezTo>
                <a:cubicBezTo>
                  <a:pt x="19249" y="9919"/>
                  <a:pt x="19273" y="9871"/>
                  <a:pt x="19273" y="9814"/>
                </a:cubicBezTo>
                <a:lnTo>
                  <a:pt x="19273" y="9594"/>
                </a:lnTo>
                <a:cubicBezTo>
                  <a:pt x="19273" y="9536"/>
                  <a:pt x="19249" y="9489"/>
                  <a:pt x="19220" y="9489"/>
                </a:cubicBezTo>
                <a:close/>
                <a:moveTo>
                  <a:pt x="20069" y="9489"/>
                </a:moveTo>
                <a:cubicBezTo>
                  <a:pt x="20040" y="9489"/>
                  <a:pt x="20016" y="9536"/>
                  <a:pt x="20016" y="9594"/>
                </a:cubicBezTo>
                <a:lnTo>
                  <a:pt x="20016" y="9814"/>
                </a:lnTo>
                <a:cubicBezTo>
                  <a:pt x="20016" y="9871"/>
                  <a:pt x="20040" y="9919"/>
                  <a:pt x="20069" y="9919"/>
                </a:cubicBezTo>
                <a:cubicBezTo>
                  <a:pt x="20099" y="9919"/>
                  <a:pt x="20122" y="9871"/>
                  <a:pt x="20122" y="9814"/>
                </a:cubicBezTo>
                <a:lnTo>
                  <a:pt x="20122" y="9594"/>
                </a:lnTo>
                <a:cubicBezTo>
                  <a:pt x="20122" y="9536"/>
                  <a:pt x="20099" y="9489"/>
                  <a:pt x="20069" y="9489"/>
                </a:cubicBezTo>
                <a:close/>
                <a:moveTo>
                  <a:pt x="20384" y="9489"/>
                </a:moveTo>
                <a:cubicBezTo>
                  <a:pt x="20355" y="9489"/>
                  <a:pt x="20331" y="9536"/>
                  <a:pt x="20331" y="9594"/>
                </a:cubicBezTo>
                <a:lnTo>
                  <a:pt x="20331" y="9814"/>
                </a:lnTo>
                <a:cubicBezTo>
                  <a:pt x="20331" y="9871"/>
                  <a:pt x="20355" y="9919"/>
                  <a:pt x="20384" y="9919"/>
                </a:cubicBezTo>
                <a:cubicBezTo>
                  <a:pt x="20413" y="9919"/>
                  <a:pt x="20436" y="9871"/>
                  <a:pt x="20436" y="9814"/>
                </a:cubicBezTo>
                <a:lnTo>
                  <a:pt x="20436" y="9594"/>
                </a:lnTo>
                <a:cubicBezTo>
                  <a:pt x="20436" y="9536"/>
                  <a:pt x="20413" y="9489"/>
                  <a:pt x="20384" y="9489"/>
                </a:cubicBezTo>
                <a:close/>
                <a:moveTo>
                  <a:pt x="21234" y="9489"/>
                </a:moveTo>
                <a:cubicBezTo>
                  <a:pt x="21204" y="9489"/>
                  <a:pt x="21181" y="9536"/>
                  <a:pt x="21181" y="9594"/>
                </a:cubicBezTo>
                <a:lnTo>
                  <a:pt x="21181" y="9814"/>
                </a:lnTo>
                <a:cubicBezTo>
                  <a:pt x="21181" y="9871"/>
                  <a:pt x="21204" y="9919"/>
                  <a:pt x="21234" y="9919"/>
                </a:cubicBezTo>
                <a:cubicBezTo>
                  <a:pt x="21263" y="9919"/>
                  <a:pt x="21285" y="9871"/>
                  <a:pt x="21285" y="9814"/>
                </a:cubicBezTo>
                <a:lnTo>
                  <a:pt x="21285" y="9594"/>
                </a:lnTo>
                <a:cubicBezTo>
                  <a:pt x="21285" y="9536"/>
                  <a:pt x="21263" y="9489"/>
                  <a:pt x="21234" y="9489"/>
                </a:cubicBezTo>
                <a:close/>
                <a:moveTo>
                  <a:pt x="21547" y="9489"/>
                </a:moveTo>
                <a:cubicBezTo>
                  <a:pt x="21518" y="9489"/>
                  <a:pt x="21495" y="9536"/>
                  <a:pt x="21495" y="9594"/>
                </a:cubicBezTo>
                <a:lnTo>
                  <a:pt x="21495" y="9814"/>
                </a:lnTo>
                <a:cubicBezTo>
                  <a:pt x="21495" y="9871"/>
                  <a:pt x="21518" y="9919"/>
                  <a:pt x="21547" y="9919"/>
                </a:cubicBezTo>
                <a:cubicBezTo>
                  <a:pt x="21576" y="9919"/>
                  <a:pt x="21600" y="9871"/>
                  <a:pt x="21600" y="9814"/>
                </a:cubicBezTo>
                <a:lnTo>
                  <a:pt x="21600" y="9594"/>
                </a:lnTo>
                <a:cubicBezTo>
                  <a:pt x="21600" y="9536"/>
                  <a:pt x="21576" y="9489"/>
                  <a:pt x="21547" y="9489"/>
                </a:cubicBezTo>
                <a:close/>
                <a:moveTo>
                  <a:pt x="53" y="10219"/>
                </a:moveTo>
                <a:cubicBezTo>
                  <a:pt x="24" y="10219"/>
                  <a:pt x="0" y="10266"/>
                  <a:pt x="0" y="10324"/>
                </a:cubicBezTo>
                <a:lnTo>
                  <a:pt x="0" y="10544"/>
                </a:lnTo>
                <a:cubicBezTo>
                  <a:pt x="0" y="10601"/>
                  <a:pt x="24" y="10649"/>
                  <a:pt x="53" y="10649"/>
                </a:cubicBezTo>
                <a:cubicBezTo>
                  <a:pt x="82" y="10649"/>
                  <a:pt x="106" y="10601"/>
                  <a:pt x="106" y="10544"/>
                </a:cubicBezTo>
                <a:lnTo>
                  <a:pt x="106" y="10324"/>
                </a:lnTo>
                <a:cubicBezTo>
                  <a:pt x="106" y="10266"/>
                  <a:pt x="82" y="10219"/>
                  <a:pt x="53" y="10219"/>
                </a:cubicBezTo>
                <a:close/>
                <a:moveTo>
                  <a:pt x="367" y="10219"/>
                </a:moveTo>
                <a:cubicBezTo>
                  <a:pt x="338" y="10219"/>
                  <a:pt x="315" y="10266"/>
                  <a:pt x="315" y="10324"/>
                </a:cubicBezTo>
                <a:lnTo>
                  <a:pt x="315" y="10544"/>
                </a:lnTo>
                <a:cubicBezTo>
                  <a:pt x="315" y="10601"/>
                  <a:pt x="338" y="10649"/>
                  <a:pt x="367" y="10649"/>
                </a:cubicBezTo>
                <a:cubicBezTo>
                  <a:pt x="397" y="10649"/>
                  <a:pt x="420" y="10601"/>
                  <a:pt x="420" y="10544"/>
                </a:cubicBezTo>
                <a:lnTo>
                  <a:pt x="420" y="10324"/>
                </a:lnTo>
                <a:cubicBezTo>
                  <a:pt x="420" y="10266"/>
                  <a:pt x="397" y="10219"/>
                  <a:pt x="367" y="10219"/>
                </a:cubicBezTo>
                <a:close/>
                <a:moveTo>
                  <a:pt x="1217" y="10219"/>
                </a:moveTo>
                <a:cubicBezTo>
                  <a:pt x="1188" y="10219"/>
                  <a:pt x="1164" y="10266"/>
                  <a:pt x="1164" y="10324"/>
                </a:cubicBezTo>
                <a:lnTo>
                  <a:pt x="1164" y="10544"/>
                </a:lnTo>
                <a:cubicBezTo>
                  <a:pt x="1164" y="10601"/>
                  <a:pt x="1188" y="10649"/>
                  <a:pt x="1217" y="10649"/>
                </a:cubicBezTo>
                <a:cubicBezTo>
                  <a:pt x="1246" y="10649"/>
                  <a:pt x="1270" y="10601"/>
                  <a:pt x="1270" y="10544"/>
                </a:cubicBezTo>
                <a:lnTo>
                  <a:pt x="1270" y="10324"/>
                </a:lnTo>
                <a:cubicBezTo>
                  <a:pt x="1270" y="10266"/>
                  <a:pt x="1246" y="10219"/>
                  <a:pt x="1217" y="10219"/>
                </a:cubicBezTo>
                <a:close/>
                <a:moveTo>
                  <a:pt x="1532" y="10219"/>
                </a:moveTo>
                <a:cubicBezTo>
                  <a:pt x="1503" y="10219"/>
                  <a:pt x="1479" y="10266"/>
                  <a:pt x="1479" y="10324"/>
                </a:cubicBezTo>
                <a:lnTo>
                  <a:pt x="1479" y="10544"/>
                </a:lnTo>
                <a:cubicBezTo>
                  <a:pt x="1479" y="10601"/>
                  <a:pt x="1503" y="10649"/>
                  <a:pt x="1532" y="10649"/>
                </a:cubicBezTo>
                <a:cubicBezTo>
                  <a:pt x="1561" y="10649"/>
                  <a:pt x="1584" y="10601"/>
                  <a:pt x="1584" y="10544"/>
                </a:cubicBezTo>
                <a:lnTo>
                  <a:pt x="1584" y="10324"/>
                </a:lnTo>
                <a:cubicBezTo>
                  <a:pt x="1584" y="10266"/>
                  <a:pt x="1561" y="10219"/>
                  <a:pt x="1532" y="10219"/>
                </a:cubicBezTo>
                <a:close/>
                <a:moveTo>
                  <a:pt x="2380" y="10219"/>
                </a:moveTo>
                <a:cubicBezTo>
                  <a:pt x="2351" y="10219"/>
                  <a:pt x="2329" y="10266"/>
                  <a:pt x="2329" y="10324"/>
                </a:cubicBezTo>
                <a:lnTo>
                  <a:pt x="2329" y="10544"/>
                </a:lnTo>
                <a:cubicBezTo>
                  <a:pt x="2329" y="10601"/>
                  <a:pt x="2351" y="10649"/>
                  <a:pt x="2380" y="10649"/>
                </a:cubicBezTo>
                <a:cubicBezTo>
                  <a:pt x="2409" y="10649"/>
                  <a:pt x="2433" y="10601"/>
                  <a:pt x="2433" y="10544"/>
                </a:cubicBezTo>
                <a:lnTo>
                  <a:pt x="2433" y="10324"/>
                </a:lnTo>
                <a:cubicBezTo>
                  <a:pt x="2433" y="10266"/>
                  <a:pt x="2409" y="10219"/>
                  <a:pt x="2380" y="10219"/>
                </a:cubicBezTo>
                <a:close/>
                <a:moveTo>
                  <a:pt x="2695" y="10219"/>
                </a:moveTo>
                <a:cubicBezTo>
                  <a:pt x="2666" y="10219"/>
                  <a:pt x="2643" y="10266"/>
                  <a:pt x="2643" y="10324"/>
                </a:cubicBezTo>
                <a:lnTo>
                  <a:pt x="2643" y="10544"/>
                </a:lnTo>
                <a:cubicBezTo>
                  <a:pt x="2643" y="10601"/>
                  <a:pt x="2666" y="10649"/>
                  <a:pt x="2695" y="10649"/>
                </a:cubicBezTo>
                <a:cubicBezTo>
                  <a:pt x="2724" y="10649"/>
                  <a:pt x="2748" y="10601"/>
                  <a:pt x="2748" y="10544"/>
                </a:cubicBezTo>
                <a:lnTo>
                  <a:pt x="2748" y="10324"/>
                </a:lnTo>
                <a:cubicBezTo>
                  <a:pt x="2748" y="10266"/>
                  <a:pt x="2724" y="10219"/>
                  <a:pt x="2695" y="10219"/>
                </a:cubicBezTo>
                <a:close/>
                <a:moveTo>
                  <a:pt x="3545" y="10219"/>
                </a:moveTo>
                <a:cubicBezTo>
                  <a:pt x="3516" y="10219"/>
                  <a:pt x="3492" y="10266"/>
                  <a:pt x="3492" y="10324"/>
                </a:cubicBezTo>
                <a:lnTo>
                  <a:pt x="3492" y="10544"/>
                </a:lnTo>
                <a:cubicBezTo>
                  <a:pt x="3492" y="10601"/>
                  <a:pt x="3516" y="10649"/>
                  <a:pt x="3545" y="10649"/>
                </a:cubicBezTo>
                <a:cubicBezTo>
                  <a:pt x="3574" y="10649"/>
                  <a:pt x="3598" y="10601"/>
                  <a:pt x="3598" y="10544"/>
                </a:cubicBezTo>
                <a:lnTo>
                  <a:pt x="3598" y="10324"/>
                </a:lnTo>
                <a:cubicBezTo>
                  <a:pt x="3598" y="10266"/>
                  <a:pt x="3574" y="10219"/>
                  <a:pt x="3545" y="10219"/>
                </a:cubicBezTo>
                <a:close/>
                <a:moveTo>
                  <a:pt x="3859" y="10219"/>
                </a:moveTo>
                <a:cubicBezTo>
                  <a:pt x="3830" y="10219"/>
                  <a:pt x="3806" y="10266"/>
                  <a:pt x="3806" y="10324"/>
                </a:cubicBezTo>
                <a:lnTo>
                  <a:pt x="3806" y="10544"/>
                </a:lnTo>
                <a:cubicBezTo>
                  <a:pt x="3806" y="10601"/>
                  <a:pt x="3830" y="10649"/>
                  <a:pt x="3859" y="10649"/>
                </a:cubicBezTo>
                <a:cubicBezTo>
                  <a:pt x="3888" y="10649"/>
                  <a:pt x="3912" y="10601"/>
                  <a:pt x="3912" y="10544"/>
                </a:cubicBezTo>
                <a:lnTo>
                  <a:pt x="3912" y="10324"/>
                </a:lnTo>
                <a:cubicBezTo>
                  <a:pt x="3912" y="10266"/>
                  <a:pt x="3888" y="10219"/>
                  <a:pt x="3859" y="10219"/>
                </a:cubicBezTo>
                <a:close/>
                <a:moveTo>
                  <a:pt x="4709" y="10219"/>
                </a:moveTo>
                <a:cubicBezTo>
                  <a:pt x="4680" y="10219"/>
                  <a:pt x="4656" y="10266"/>
                  <a:pt x="4656" y="10324"/>
                </a:cubicBezTo>
                <a:lnTo>
                  <a:pt x="4656" y="10544"/>
                </a:lnTo>
                <a:cubicBezTo>
                  <a:pt x="4656" y="10601"/>
                  <a:pt x="4680" y="10649"/>
                  <a:pt x="4709" y="10649"/>
                </a:cubicBezTo>
                <a:cubicBezTo>
                  <a:pt x="4738" y="10649"/>
                  <a:pt x="4762" y="10601"/>
                  <a:pt x="4762" y="10544"/>
                </a:cubicBezTo>
                <a:lnTo>
                  <a:pt x="4762" y="10324"/>
                </a:lnTo>
                <a:cubicBezTo>
                  <a:pt x="4762" y="10266"/>
                  <a:pt x="4738" y="10219"/>
                  <a:pt x="4709" y="10219"/>
                </a:cubicBezTo>
                <a:close/>
                <a:moveTo>
                  <a:pt x="5023" y="10219"/>
                </a:moveTo>
                <a:cubicBezTo>
                  <a:pt x="4994" y="10219"/>
                  <a:pt x="4970" y="10266"/>
                  <a:pt x="4970" y="10324"/>
                </a:cubicBezTo>
                <a:lnTo>
                  <a:pt x="4970" y="10544"/>
                </a:lnTo>
                <a:cubicBezTo>
                  <a:pt x="4970" y="10601"/>
                  <a:pt x="4994" y="10649"/>
                  <a:pt x="5023" y="10649"/>
                </a:cubicBezTo>
                <a:cubicBezTo>
                  <a:pt x="5053" y="10649"/>
                  <a:pt x="5076" y="10601"/>
                  <a:pt x="5076" y="10544"/>
                </a:cubicBezTo>
                <a:lnTo>
                  <a:pt x="5076" y="10324"/>
                </a:lnTo>
                <a:cubicBezTo>
                  <a:pt x="5076" y="10266"/>
                  <a:pt x="5053" y="10219"/>
                  <a:pt x="5023" y="10219"/>
                </a:cubicBezTo>
                <a:close/>
                <a:moveTo>
                  <a:pt x="5873" y="10219"/>
                </a:moveTo>
                <a:cubicBezTo>
                  <a:pt x="5844" y="10219"/>
                  <a:pt x="5820" y="10266"/>
                  <a:pt x="5820" y="10324"/>
                </a:cubicBezTo>
                <a:lnTo>
                  <a:pt x="5820" y="10544"/>
                </a:lnTo>
                <a:cubicBezTo>
                  <a:pt x="5820" y="10601"/>
                  <a:pt x="5844" y="10649"/>
                  <a:pt x="5873" y="10649"/>
                </a:cubicBezTo>
                <a:cubicBezTo>
                  <a:pt x="5902" y="10649"/>
                  <a:pt x="5926" y="10601"/>
                  <a:pt x="5926" y="10544"/>
                </a:cubicBezTo>
                <a:lnTo>
                  <a:pt x="5926" y="10324"/>
                </a:lnTo>
                <a:cubicBezTo>
                  <a:pt x="5926" y="10266"/>
                  <a:pt x="5902" y="10219"/>
                  <a:pt x="5873" y="10219"/>
                </a:cubicBezTo>
                <a:close/>
                <a:moveTo>
                  <a:pt x="6188" y="10219"/>
                </a:moveTo>
                <a:cubicBezTo>
                  <a:pt x="6159" y="10219"/>
                  <a:pt x="6135" y="10266"/>
                  <a:pt x="6135" y="10324"/>
                </a:cubicBezTo>
                <a:lnTo>
                  <a:pt x="6135" y="10544"/>
                </a:lnTo>
                <a:cubicBezTo>
                  <a:pt x="6135" y="10601"/>
                  <a:pt x="6159" y="10649"/>
                  <a:pt x="6188" y="10649"/>
                </a:cubicBezTo>
                <a:cubicBezTo>
                  <a:pt x="6217" y="10649"/>
                  <a:pt x="6240" y="10601"/>
                  <a:pt x="6240" y="10544"/>
                </a:cubicBezTo>
                <a:lnTo>
                  <a:pt x="6240" y="10324"/>
                </a:lnTo>
                <a:cubicBezTo>
                  <a:pt x="6240" y="10266"/>
                  <a:pt x="6217" y="10219"/>
                  <a:pt x="6188" y="10219"/>
                </a:cubicBezTo>
                <a:close/>
                <a:moveTo>
                  <a:pt x="7036" y="10219"/>
                </a:moveTo>
                <a:cubicBezTo>
                  <a:pt x="7007" y="10219"/>
                  <a:pt x="6984" y="10266"/>
                  <a:pt x="6984" y="10324"/>
                </a:cubicBezTo>
                <a:lnTo>
                  <a:pt x="6984" y="10544"/>
                </a:lnTo>
                <a:cubicBezTo>
                  <a:pt x="6984" y="10601"/>
                  <a:pt x="7007" y="10649"/>
                  <a:pt x="7036" y="10649"/>
                </a:cubicBezTo>
                <a:cubicBezTo>
                  <a:pt x="7065" y="10649"/>
                  <a:pt x="7089" y="10601"/>
                  <a:pt x="7089" y="10544"/>
                </a:cubicBezTo>
                <a:lnTo>
                  <a:pt x="7089" y="10324"/>
                </a:lnTo>
                <a:cubicBezTo>
                  <a:pt x="7089" y="10266"/>
                  <a:pt x="7065" y="10219"/>
                  <a:pt x="7036" y="10219"/>
                </a:cubicBezTo>
                <a:close/>
                <a:moveTo>
                  <a:pt x="7351" y="10219"/>
                </a:moveTo>
                <a:cubicBezTo>
                  <a:pt x="7322" y="10219"/>
                  <a:pt x="7299" y="10266"/>
                  <a:pt x="7299" y="10324"/>
                </a:cubicBezTo>
                <a:lnTo>
                  <a:pt x="7299" y="10544"/>
                </a:lnTo>
                <a:cubicBezTo>
                  <a:pt x="7299" y="10601"/>
                  <a:pt x="7322" y="10649"/>
                  <a:pt x="7351" y="10649"/>
                </a:cubicBezTo>
                <a:cubicBezTo>
                  <a:pt x="7380" y="10649"/>
                  <a:pt x="7404" y="10601"/>
                  <a:pt x="7404" y="10544"/>
                </a:cubicBezTo>
                <a:lnTo>
                  <a:pt x="7404" y="10324"/>
                </a:lnTo>
                <a:cubicBezTo>
                  <a:pt x="7404" y="10266"/>
                  <a:pt x="7380" y="10219"/>
                  <a:pt x="7351" y="10219"/>
                </a:cubicBezTo>
                <a:close/>
                <a:moveTo>
                  <a:pt x="8201" y="10219"/>
                </a:moveTo>
                <a:cubicBezTo>
                  <a:pt x="8171" y="10219"/>
                  <a:pt x="8148" y="10266"/>
                  <a:pt x="8148" y="10324"/>
                </a:cubicBezTo>
                <a:lnTo>
                  <a:pt x="8148" y="10544"/>
                </a:lnTo>
                <a:cubicBezTo>
                  <a:pt x="8148" y="10601"/>
                  <a:pt x="8171" y="10649"/>
                  <a:pt x="8201" y="10649"/>
                </a:cubicBezTo>
                <a:cubicBezTo>
                  <a:pt x="8230" y="10649"/>
                  <a:pt x="8254" y="10601"/>
                  <a:pt x="8254" y="10544"/>
                </a:cubicBezTo>
                <a:lnTo>
                  <a:pt x="8254" y="10324"/>
                </a:lnTo>
                <a:cubicBezTo>
                  <a:pt x="8254" y="10266"/>
                  <a:pt x="8230" y="10219"/>
                  <a:pt x="8201" y="10219"/>
                </a:cubicBezTo>
                <a:close/>
                <a:moveTo>
                  <a:pt x="8515" y="10219"/>
                </a:moveTo>
                <a:cubicBezTo>
                  <a:pt x="8486" y="10219"/>
                  <a:pt x="8462" y="10266"/>
                  <a:pt x="8462" y="10324"/>
                </a:cubicBezTo>
                <a:lnTo>
                  <a:pt x="8462" y="10544"/>
                </a:lnTo>
                <a:cubicBezTo>
                  <a:pt x="8462" y="10601"/>
                  <a:pt x="8486" y="10649"/>
                  <a:pt x="8515" y="10649"/>
                </a:cubicBezTo>
                <a:cubicBezTo>
                  <a:pt x="8544" y="10649"/>
                  <a:pt x="8568" y="10601"/>
                  <a:pt x="8568" y="10544"/>
                </a:cubicBezTo>
                <a:lnTo>
                  <a:pt x="8568" y="10324"/>
                </a:lnTo>
                <a:cubicBezTo>
                  <a:pt x="8568" y="10266"/>
                  <a:pt x="8544" y="10219"/>
                  <a:pt x="8515" y="10219"/>
                </a:cubicBezTo>
                <a:close/>
                <a:moveTo>
                  <a:pt x="9365" y="10219"/>
                </a:moveTo>
                <a:cubicBezTo>
                  <a:pt x="9336" y="10219"/>
                  <a:pt x="9312" y="10266"/>
                  <a:pt x="9312" y="10324"/>
                </a:cubicBezTo>
                <a:lnTo>
                  <a:pt x="9312" y="10544"/>
                </a:lnTo>
                <a:cubicBezTo>
                  <a:pt x="9312" y="10601"/>
                  <a:pt x="9336" y="10649"/>
                  <a:pt x="9365" y="10649"/>
                </a:cubicBezTo>
                <a:cubicBezTo>
                  <a:pt x="9394" y="10649"/>
                  <a:pt x="9418" y="10601"/>
                  <a:pt x="9418" y="10544"/>
                </a:cubicBezTo>
                <a:lnTo>
                  <a:pt x="9418" y="10324"/>
                </a:lnTo>
                <a:cubicBezTo>
                  <a:pt x="9418" y="10266"/>
                  <a:pt x="9394" y="10219"/>
                  <a:pt x="9365" y="10219"/>
                </a:cubicBezTo>
                <a:close/>
                <a:moveTo>
                  <a:pt x="9679" y="10219"/>
                </a:moveTo>
                <a:cubicBezTo>
                  <a:pt x="9650" y="10219"/>
                  <a:pt x="9626" y="10266"/>
                  <a:pt x="9626" y="10324"/>
                </a:cubicBezTo>
                <a:lnTo>
                  <a:pt x="9626" y="10544"/>
                </a:lnTo>
                <a:cubicBezTo>
                  <a:pt x="9626" y="10601"/>
                  <a:pt x="9650" y="10649"/>
                  <a:pt x="9679" y="10649"/>
                </a:cubicBezTo>
                <a:cubicBezTo>
                  <a:pt x="9708" y="10649"/>
                  <a:pt x="9732" y="10601"/>
                  <a:pt x="9732" y="10544"/>
                </a:cubicBezTo>
                <a:lnTo>
                  <a:pt x="9732" y="10324"/>
                </a:lnTo>
                <a:cubicBezTo>
                  <a:pt x="9732" y="10266"/>
                  <a:pt x="9708" y="10219"/>
                  <a:pt x="9679" y="10219"/>
                </a:cubicBezTo>
                <a:close/>
                <a:moveTo>
                  <a:pt x="10529" y="10219"/>
                </a:moveTo>
                <a:cubicBezTo>
                  <a:pt x="10500" y="10219"/>
                  <a:pt x="10476" y="10266"/>
                  <a:pt x="10476" y="10324"/>
                </a:cubicBezTo>
                <a:lnTo>
                  <a:pt x="10476" y="10544"/>
                </a:lnTo>
                <a:cubicBezTo>
                  <a:pt x="10476" y="10601"/>
                  <a:pt x="10500" y="10649"/>
                  <a:pt x="10529" y="10649"/>
                </a:cubicBezTo>
                <a:cubicBezTo>
                  <a:pt x="10558" y="10649"/>
                  <a:pt x="10582" y="10601"/>
                  <a:pt x="10582" y="10544"/>
                </a:cubicBezTo>
                <a:lnTo>
                  <a:pt x="10582" y="10324"/>
                </a:lnTo>
                <a:cubicBezTo>
                  <a:pt x="10582" y="10266"/>
                  <a:pt x="10558" y="10219"/>
                  <a:pt x="10529" y="10219"/>
                </a:cubicBezTo>
                <a:close/>
                <a:moveTo>
                  <a:pt x="10844" y="10219"/>
                </a:moveTo>
                <a:cubicBezTo>
                  <a:pt x="10814" y="10219"/>
                  <a:pt x="10791" y="10266"/>
                  <a:pt x="10791" y="10324"/>
                </a:cubicBezTo>
                <a:lnTo>
                  <a:pt x="10791" y="10544"/>
                </a:lnTo>
                <a:cubicBezTo>
                  <a:pt x="10791" y="10601"/>
                  <a:pt x="10814" y="10649"/>
                  <a:pt x="10844" y="10649"/>
                </a:cubicBezTo>
                <a:cubicBezTo>
                  <a:pt x="10873" y="10649"/>
                  <a:pt x="10895" y="10601"/>
                  <a:pt x="10895" y="10544"/>
                </a:cubicBezTo>
                <a:lnTo>
                  <a:pt x="10895" y="10324"/>
                </a:lnTo>
                <a:cubicBezTo>
                  <a:pt x="10895" y="10266"/>
                  <a:pt x="10873" y="10219"/>
                  <a:pt x="10844" y="10219"/>
                </a:cubicBezTo>
                <a:close/>
                <a:moveTo>
                  <a:pt x="11692" y="10219"/>
                </a:moveTo>
                <a:cubicBezTo>
                  <a:pt x="11663" y="10219"/>
                  <a:pt x="11640" y="10266"/>
                  <a:pt x="11640" y="10324"/>
                </a:cubicBezTo>
                <a:lnTo>
                  <a:pt x="11640" y="10544"/>
                </a:lnTo>
                <a:cubicBezTo>
                  <a:pt x="11640" y="10601"/>
                  <a:pt x="11663" y="10649"/>
                  <a:pt x="11692" y="10649"/>
                </a:cubicBezTo>
                <a:cubicBezTo>
                  <a:pt x="11721" y="10649"/>
                  <a:pt x="11745" y="10601"/>
                  <a:pt x="11745" y="10544"/>
                </a:cubicBezTo>
                <a:lnTo>
                  <a:pt x="11745" y="10324"/>
                </a:lnTo>
                <a:cubicBezTo>
                  <a:pt x="11745" y="10266"/>
                  <a:pt x="11721" y="10219"/>
                  <a:pt x="11692" y="10219"/>
                </a:cubicBezTo>
                <a:close/>
                <a:moveTo>
                  <a:pt x="12007" y="10219"/>
                </a:moveTo>
                <a:cubicBezTo>
                  <a:pt x="11978" y="10219"/>
                  <a:pt x="11955" y="10266"/>
                  <a:pt x="11955" y="10324"/>
                </a:cubicBezTo>
                <a:lnTo>
                  <a:pt x="11955" y="10544"/>
                </a:lnTo>
                <a:cubicBezTo>
                  <a:pt x="11955" y="10601"/>
                  <a:pt x="11978" y="10649"/>
                  <a:pt x="12007" y="10649"/>
                </a:cubicBezTo>
                <a:cubicBezTo>
                  <a:pt x="12036" y="10649"/>
                  <a:pt x="12060" y="10601"/>
                  <a:pt x="12060" y="10544"/>
                </a:cubicBezTo>
                <a:lnTo>
                  <a:pt x="12060" y="10324"/>
                </a:lnTo>
                <a:cubicBezTo>
                  <a:pt x="12060" y="10266"/>
                  <a:pt x="12036" y="10219"/>
                  <a:pt x="12007" y="10219"/>
                </a:cubicBezTo>
                <a:close/>
                <a:moveTo>
                  <a:pt x="12856" y="10219"/>
                </a:moveTo>
                <a:cubicBezTo>
                  <a:pt x="12827" y="10219"/>
                  <a:pt x="12804" y="10266"/>
                  <a:pt x="12804" y="10324"/>
                </a:cubicBezTo>
                <a:lnTo>
                  <a:pt x="12804" y="10544"/>
                </a:lnTo>
                <a:cubicBezTo>
                  <a:pt x="12804" y="10601"/>
                  <a:pt x="12827" y="10649"/>
                  <a:pt x="12856" y="10649"/>
                </a:cubicBezTo>
                <a:cubicBezTo>
                  <a:pt x="12886" y="10649"/>
                  <a:pt x="12909" y="10601"/>
                  <a:pt x="12909" y="10544"/>
                </a:cubicBezTo>
                <a:lnTo>
                  <a:pt x="12909" y="10324"/>
                </a:lnTo>
                <a:cubicBezTo>
                  <a:pt x="12909" y="10266"/>
                  <a:pt x="12886" y="10219"/>
                  <a:pt x="12856" y="10219"/>
                </a:cubicBezTo>
                <a:close/>
                <a:moveTo>
                  <a:pt x="13171" y="10219"/>
                </a:moveTo>
                <a:cubicBezTo>
                  <a:pt x="13142" y="10219"/>
                  <a:pt x="13118" y="10266"/>
                  <a:pt x="13118" y="10324"/>
                </a:cubicBezTo>
                <a:lnTo>
                  <a:pt x="13118" y="10544"/>
                </a:lnTo>
                <a:cubicBezTo>
                  <a:pt x="13118" y="10601"/>
                  <a:pt x="13142" y="10649"/>
                  <a:pt x="13171" y="10649"/>
                </a:cubicBezTo>
                <a:cubicBezTo>
                  <a:pt x="13200" y="10649"/>
                  <a:pt x="13224" y="10601"/>
                  <a:pt x="13224" y="10544"/>
                </a:cubicBezTo>
                <a:lnTo>
                  <a:pt x="13224" y="10324"/>
                </a:lnTo>
                <a:cubicBezTo>
                  <a:pt x="13224" y="10266"/>
                  <a:pt x="13200" y="10219"/>
                  <a:pt x="13171" y="10219"/>
                </a:cubicBezTo>
                <a:close/>
                <a:moveTo>
                  <a:pt x="14021" y="10219"/>
                </a:moveTo>
                <a:cubicBezTo>
                  <a:pt x="13992" y="10219"/>
                  <a:pt x="13968" y="10266"/>
                  <a:pt x="13968" y="10324"/>
                </a:cubicBezTo>
                <a:lnTo>
                  <a:pt x="13968" y="10544"/>
                </a:lnTo>
                <a:cubicBezTo>
                  <a:pt x="13968" y="10601"/>
                  <a:pt x="13992" y="10649"/>
                  <a:pt x="14021" y="10649"/>
                </a:cubicBezTo>
                <a:cubicBezTo>
                  <a:pt x="14050" y="10649"/>
                  <a:pt x="14074" y="10601"/>
                  <a:pt x="14074" y="10544"/>
                </a:cubicBezTo>
                <a:lnTo>
                  <a:pt x="14074" y="10324"/>
                </a:lnTo>
                <a:cubicBezTo>
                  <a:pt x="14074" y="10266"/>
                  <a:pt x="14050" y="10219"/>
                  <a:pt x="14021" y="10219"/>
                </a:cubicBezTo>
                <a:close/>
                <a:moveTo>
                  <a:pt x="14335" y="10219"/>
                </a:moveTo>
                <a:cubicBezTo>
                  <a:pt x="14306" y="10219"/>
                  <a:pt x="14282" y="10266"/>
                  <a:pt x="14282" y="10324"/>
                </a:cubicBezTo>
                <a:lnTo>
                  <a:pt x="14282" y="10544"/>
                </a:lnTo>
                <a:cubicBezTo>
                  <a:pt x="14282" y="10601"/>
                  <a:pt x="14306" y="10649"/>
                  <a:pt x="14335" y="10649"/>
                </a:cubicBezTo>
                <a:cubicBezTo>
                  <a:pt x="14364" y="10649"/>
                  <a:pt x="14388" y="10601"/>
                  <a:pt x="14388" y="10544"/>
                </a:cubicBezTo>
                <a:lnTo>
                  <a:pt x="14388" y="10324"/>
                </a:lnTo>
                <a:cubicBezTo>
                  <a:pt x="14388" y="10266"/>
                  <a:pt x="14364" y="10219"/>
                  <a:pt x="14335" y="10219"/>
                </a:cubicBezTo>
                <a:close/>
                <a:moveTo>
                  <a:pt x="15185" y="10219"/>
                </a:moveTo>
                <a:cubicBezTo>
                  <a:pt x="15156" y="10219"/>
                  <a:pt x="15132" y="10266"/>
                  <a:pt x="15132" y="10324"/>
                </a:cubicBezTo>
                <a:lnTo>
                  <a:pt x="15132" y="10544"/>
                </a:lnTo>
                <a:cubicBezTo>
                  <a:pt x="15132" y="10601"/>
                  <a:pt x="15156" y="10649"/>
                  <a:pt x="15185" y="10649"/>
                </a:cubicBezTo>
                <a:cubicBezTo>
                  <a:pt x="15214" y="10649"/>
                  <a:pt x="15237" y="10601"/>
                  <a:pt x="15237" y="10544"/>
                </a:cubicBezTo>
                <a:lnTo>
                  <a:pt x="15237" y="10324"/>
                </a:lnTo>
                <a:cubicBezTo>
                  <a:pt x="15237" y="10266"/>
                  <a:pt x="15214" y="10219"/>
                  <a:pt x="15185" y="10219"/>
                </a:cubicBezTo>
                <a:close/>
                <a:moveTo>
                  <a:pt x="15500" y="10219"/>
                </a:moveTo>
                <a:cubicBezTo>
                  <a:pt x="15470" y="10219"/>
                  <a:pt x="15447" y="10266"/>
                  <a:pt x="15447" y="10324"/>
                </a:cubicBezTo>
                <a:lnTo>
                  <a:pt x="15447" y="10544"/>
                </a:lnTo>
                <a:cubicBezTo>
                  <a:pt x="15447" y="10601"/>
                  <a:pt x="15470" y="10649"/>
                  <a:pt x="15500" y="10649"/>
                </a:cubicBezTo>
                <a:cubicBezTo>
                  <a:pt x="15529" y="10649"/>
                  <a:pt x="15551" y="10601"/>
                  <a:pt x="15551" y="10544"/>
                </a:cubicBezTo>
                <a:lnTo>
                  <a:pt x="15551" y="10324"/>
                </a:lnTo>
                <a:cubicBezTo>
                  <a:pt x="15551" y="10266"/>
                  <a:pt x="15529" y="10219"/>
                  <a:pt x="15500" y="10219"/>
                </a:cubicBezTo>
                <a:close/>
                <a:moveTo>
                  <a:pt x="16349" y="10219"/>
                </a:moveTo>
                <a:cubicBezTo>
                  <a:pt x="16320" y="10219"/>
                  <a:pt x="16296" y="10266"/>
                  <a:pt x="16296" y="10324"/>
                </a:cubicBezTo>
                <a:lnTo>
                  <a:pt x="16296" y="10544"/>
                </a:lnTo>
                <a:cubicBezTo>
                  <a:pt x="16296" y="10601"/>
                  <a:pt x="16320" y="10649"/>
                  <a:pt x="16349" y="10649"/>
                </a:cubicBezTo>
                <a:cubicBezTo>
                  <a:pt x="16378" y="10649"/>
                  <a:pt x="16401" y="10601"/>
                  <a:pt x="16401" y="10544"/>
                </a:cubicBezTo>
                <a:lnTo>
                  <a:pt x="16401" y="10324"/>
                </a:lnTo>
                <a:cubicBezTo>
                  <a:pt x="16401" y="10266"/>
                  <a:pt x="16378" y="10219"/>
                  <a:pt x="16349" y="10219"/>
                </a:cubicBezTo>
                <a:close/>
                <a:moveTo>
                  <a:pt x="16663" y="10219"/>
                </a:moveTo>
                <a:cubicBezTo>
                  <a:pt x="16634" y="10219"/>
                  <a:pt x="16611" y="10266"/>
                  <a:pt x="16611" y="10324"/>
                </a:cubicBezTo>
                <a:lnTo>
                  <a:pt x="16611" y="10544"/>
                </a:lnTo>
                <a:cubicBezTo>
                  <a:pt x="16611" y="10601"/>
                  <a:pt x="16634" y="10649"/>
                  <a:pt x="16663" y="10649"/>
                </a:cubicBezTo>
                <a:cubicBezTo>
                  <a:pt x="16692" y="10649"/>
                  <a:pt x="16716" y="10601"/>
                  <a:pt x="16716" y="10544"/>
                </a:cubicBezTo>
                <a:lnTo>
                  <a:pt x="16716" y="10324"/>
                </a:lnTo>
                <a:cubicBezTo>
                  <a:pt x="16716" y="10266"/>
                  <a:pt x="16692" y="10219"/>
                  <a:pt x="16663" y="10219"/>
                </a:cubicBezTo>
                <a:close/>
                <a:moveTo>
                  <a:pt x="17512" y="10219"/>
                </a:moveTo>
                <a:cubicBezTo>
                  <a:pt x="17483" y="10219"/>
                  <a:pt x="17459" y="10266"/>
                  <a:pt x="17459" y="10324"/>
                </a:cubicBezTo>
                <a:lnTo>
                  <a:pt x="17459" y="10544"/>
                </a:lnTo>
                <a:cubicBezTo>
                  <a:pt x="17459" y="10601"/>
                  <a:pt x="17483" y="10649"/>
                  <a:pt x="17512" y="10649"/>
                </a:cubicBezTo>
                <a:cubicBezTo>
                  <a:pt x="17541" y="10649"/>
                  <a:pt x="17565" y="10601"/>
                  <a:pt x="17565" y="10544"/>
                </a:cubicBezTo>
                <a:lnTo>
                  <a:pt x="17565" y="10324"/>
                </a:lnTo>
                <a:cubicBezTo>
                  <a:pt x="17565" y="10266"/>
                  <a:pt x="17541" y="10219"/>
                  <a:pt x="17512" y="10219"/>
                </a:cubicBezTo>
                <a:close/>
                <a:moveTo>
                  <a:pt x="17827" y="10219"/>
                </a:moveTo>
                <a:cubicBezTo>
                  <a:pt x="17798" y="10219"/>
                  <a:pt x="17774" y="10266"/>
                  <a:pt x="17774" y="10324"/>
                </a:cubicBezTo>
                <a:lnTo>
                  <a:pt x="17774" y="10544"/>
                </a:lnTo>
                <a:cubicBezTo>
                  <a:pt x="17774" y="10601"/>
                  <a:pt x="17798" y="10649"/>
                  <a:pt x="17827" y="10649"/>
                </a:cubicBezTo>
                <a:cubicBezTo>
                  <a:pt x="17856" y="10649"/>
                  <a:pt x="17880" y="10601"/>
                  <a:pt x="17880" y="10544"/>
                </a:cubicBezTo>
                <a:lnTo>
                  <a:pt x="17880" y="10324"/>
                </a:lnTo>
                <a:cubicBezTo>
                  <a:pt x="17880" y="10266"/>
                  <a:pt x="17856" y="10219"/>
                  <a:pt x="17827" y="10219"/>
                </a:cubicBezTo>
                <a:close/>
                <a:moveTo>
                  <a:pt x="18677" y="10219"/>
                </a:moveTo>
                <a:cubicBezTo>
                  <a:pt x="18648" y="10219"/>
                  <a:pt x="18624" y="10266"/>
                  <a:pt x="18624" y="10324"/>
                </a:cubicBezTo>
                <a:lnTo>
                  <a:pt x="18624" y="10544"/>
                </a:lnTo>
                <a:cubicBezTo>
                  <a:pt x="18624" y="10601"/>
                  <a:pt x="18648" y="10649"/>
                  <a:pt x="18677" y="10649"/>
                </a:cubicBezTo>
                <a:cubicBezTo>
                  <a:pt x="18706" y="10649"/>
                  <a:pt x="18730" y="10601"/>
                  <a:pt x="18730" y="10544"/>
                </a:cubicBezTo>
                <a:lnTo>
                  <a:pt x="18730" y="10324"/>
                </a:lnTo>
                <a:cubicBezTo>
                  <a:pt x="18730" y="10266"/>
                  <a:pt x="18706" y="10219"/>
                  <a:pt x="18677" y="10219"/>
                </a:cubicBezTo>
                <a:close/>
                <a:moveTo>
                  <a:pt x="18991" y="10219"/>
                </a:moveTo>
                <a:cubicBezTo>
                  <a:pt x="18962" y="10219"/>
                  <a:pt x="18938" y="10266"/>
                  <a:pt x="18938" y="10324"/>
                </a:cubicBezTo>
                <a:lnTo>
                  <a:pt x="18938" y="10544"/>
                </a:lnTo>
                <a:cubicBezTo>
                  <a:pt x="18938" y="10601"/>
                  <a:pt x="18962" y="10649"/>
                  <a:pt x="18991" y="10649"/>
                </a:cubicBezTo>
                <a:cubicBezTo>
                  <a:pt x="19020" y="10649"/>
                  <a:pt x="19044" y="10601"/>
                  <a:pt x="19044" y="10544"/>
                </a:cubicBezTo>
                <a:lnTo>
                  <a:pt x="19044" y="10324"/>
                </a:lnTo>
                <a:cubicBezTo>
                  <a:pt x="19044" y="10266"/>
                  <a:pt x="19020" y="10219"/>
                  <a:pt x="18991" y="10219"/>
                </a:cubicBezTo>
                <a:close/>
                <a:moveTo>
                  <a:pt x="19841" y="10219"/>
                </a:moveTo>
                <a:cubicBezTo>
                  <a:pt x="19812" y="10219"/>
                  <a:pt x="19788" y="10266"/>
                  <a:pt x="19788" y="10324"/>
                </a:cubicBezTo>
                <a:lnTo>
                  <a:pt x="19788" y="10544"/>
                </a:lnTo>
                <a:cubicBezTo>
                  <a:pt x="19788" y="10601"/>
                  <a:pt x="19812" y="10649"/>
                  <a:pt x="19841" y="10649"/>
                </a:cubicBezTo>
                <a:cubicBezTo>
                  <a:pt x="19870" y="10649"/>
                  <a:pt x="19894" y="10601"/>
                  <a:pt x="19894" y="10544"/>
                </a:cubicBezTo>
                <a:lnTo>
                  <a:pt x="19894" y="10324"/>
                </a:lnTo>
                <a:cubicBezTo>
                  <a:pt x="19894" y="10266"/>
                  <a:pt x="19870" y="10219"/>
                  <a:pt x="19841" y="10219"/>
                </a:cubicBezTo>
                <a:close/>
                <a:moveTo>
                  <a:pt x="20155" y="10219"/>
                </a:moveTo>
                <a:cubicBezTo>
                  <a:pt x="20126" y="10219"/>
                  <a:pt x="20102" y="10266"/>
                  <a:pt x="20102" y="10324"/>
                </a:cubicBezTo>
                <a:lnTo>
                  <a:pt x="20102" y="10544"/>
                </a:lnTo>
                <a:cubicBezTo>
                  <a:pt x="20102" y="10601"/>
                  <a:pt x="20126" y="10649"/>
                  <a:pt x="20155" y="10649"/>
                </a:cubicBezTo>
                <a:cubicBezTo>
                  <a:pt x="20184" y="10649"/>
                  <a:pt x="20207" y="10601"/>
                  <a:pt x="20207" y="10544"/>
                </a:cubicBezTo>
                <a:lnTo>
                  <a:pt x="20207" y="10324"/>
                </a:lnTo>
                <a:cubicBezTo>
                  <a:pt x="20207" y="10266"/>
                  <a:pt x="20184" y="10219"/>
                  <a:pt x="20155" y="10219"/>
                </a:cubicBezTo>
                <a:close/>
                <a:moveTo>
                  <a:pt x="21004" y="10219"/>
                </a:moveTo>
                <a:cubicBezTo>
                  <a:pt x="20975" y="10219"/>
                  <a:pt x="20952" y="10266"/>
                  <a:pt x="20952" y="10324"/>
                </a:cubicBezTo>
                <a:lnTo>
                  <a:pt x="20952" y="10544"/>
                </a:lnTo>
                <a:cubicBezTo>
                  <a:pt x="20952" y="10601"/>
                  <a:pt x="20975" y="10649"/>
                  <a:pt x="21004" y="10649"/>
                </a:cubicBezTo>
                <a:cubicBezTo>
                  <a:pt x="21033" y="10649"/>
                  <a:pt x="21057" y="10601"/>
                  <a:pt x="21057" y="10544"/>
                </a:cubicBezTo>
                <a:lnTo>
                  <a:pt x="21057" y="10324"/>
                </a:lnTo>
                <a:cubicBezTo>
                  <a:pt x="21057" y="10266"/>
                  <a:pt x="21033" y="10219"/>
                  <a:pt x="21004" y="10219"/>
                </a:cubicBezTo>
                <a:close/>
                <a:moveTo>
                  <a:pt x="21319" y="10219"/>
                </a:moveTo>
                <a:cubicBezTo>
                  <a:pt x="21289" y="10219"/>
                  <a:pt x="21267" y="10266"/>
                  <a:pt x="21267" y="10324"/>
                </a:cubicBezTo>
                <a:lnTo>
                  <a:pt x="21267" y="10544"/>
                </a:lnTo>
                <a:cubicBezTo>
                  <a:pt x="21267" y="10601"/>
                  <a:pt x="21289" y="10649"/>
                  <a:pt x="21319" y="10649"/>
                </a:cubicBezTo>
                <a:cubicBezTo>
                  <a:pt x="21348" y="10649"/>
                  <a:pt x="21372" y="10601"/>
                  <a:pt x="21372" y="10544"/>
                </a:cubicBezTo>
                <a:lnTo>
                  <a:pt x="21372" y="10324"/>
                </a:lnTo>
                <a:cubicBezTo>
                  <a:pt x="21372" y="10266"/>
                  <a:pt x="21348" y="10219"/>
                  <a:pt x="21319" y="10219"/>
                </a:cubicBezTo>
                <a:close/>
                <a:moveTo>
                  <a:pt x="281" y="10949"/>
                </a:moveTo>
                <a:cubicBezTo>
                  <a:pt x="252" y="10949"/>
                  <a:pt x="228" y="10996"/>
                  <a:pt x="228" y="11054"/>
                </a:cubicBezTo>
                <a:lnTo>
                  <a:pt x="228" y="11274"/>
                </a:lnTo>
                <a:cubicBezTo>
                  <a:pt x="228" y="11331"/>
                  <a:pt x="252" y="11379"/>
                  <a:pt x="281" y="11379"/>
                </a:cubicBezTo>
                <a:cubicBezTo>
                  <a:pt x="311" y="11379"/>
                  <a:pt x="334" y="11331"/>
                  <a:pt x="334" y="11274"/>
                </a:cubicBezTo>
                <a:lnTo>
                  <a:pt x="334" y="11054"/>
                </a:lnTo>
                <a:cubicBezTo>
                  <a:pt x="334" y="10996"/>
                  <a:pt x="311" y="10949"/>
                  <a:pt x="281" y="10949"/>
                </a:cubicBezTo>
                <a:close/>
                <a:moveTo>
                  <a:pt x="596" y="10949"/>
                </a:moveTo>
                <a:cubicBezTo>
                  <a:pt x="567" y="10949"/>
                  <a:pt x="543" y="10996"/>
                  <a:pt x="543" y="11054"/>
                </a:cubicBezTo>
                <a:lnTo>
                  <a:pt x="543" y="11274"/>
                </a:lnTo>
                <a:cubicBezTo>
                  <a:pt x="543" y="11331"/>
                  <a:pt x="567" y="11379"/>
                  <a:pt x="596" y="11379"/>
                </a:cubicBezTo>
                <a:cubicBezTo>
                  <a:pt x="625" y="11379"/>
                  <a:pt x="649" y="11331"/>
                  <a:pt x="649" y="11274"/>
                </a:cubicBezTo>
                <a:lnTo>
                  <a:pt x="649" y="11054"/>
                </a:lnTo>
                <a:cubicBezTo>
                  <a:pt x="649" y="10996"/>
                  <a:pt x="625" y="10949"/>
                  <a:pt x="596" y="10949"/>
                </a:cubicBezTo>
                <a:close/>
                <a:moveTo>
                  <a:pt x="1446" y="10949"/>
                </a:moveTo>
                <a:cubicBezTo>
                  <a:pt x="1417" y="10949"/>
                  <a:pt x="1393" y="10996"/>
                  <a:pt x="1393" y="11054"/>
                </a:cubicBezTo>
                <a:lnTo>
                  <a:pt x="1393" y="11274"/>
                </a:lnTo>
                <a:cubicBezTo>
                  <a:pt x="1393" y="11331"/>
                  <a:pt x="1417" y="11379"/>
                  <a:pt x="1446" y="11379"/>
                </a:cubicBezTo>
                <a:cubicBezTo>
                  <a:pt x="1475" y="11379"/>
                  <a:pt x="1499" y="11331"/>
                  <a:pt x="1499" y="11274"/>
                </a:cubicBezTo>
                <a:lnTo>
                  <a:pt x="1499" y="11054"/>
                </a:lnTo>
                <a:cubicBezTo>
                  <a:pt x="1499" y="10996"/>
                  <a:pt x="1475" y="10949"/>
                  <a:pt x="1446" y="10949"/>
                </a:cubicBezTo>
                <a:close/>
                <a:moveTo>
                  <a:pt x="1760" y="10949"/>
                </a:moveTo>
                <a:cubicBezTo>
                  <a:pt x="1731" y="10949"/>
                  <a:pt x="1707" y="10996"/>
                  <a:pt x="1707" y="11054"/>
                </a:cubicBezTo>
                <a:lnTo>
                  <a:pt x="1707" y="11274"/>
                </a:lnTo>
                <a:cubicBezTo>
                  <a:pt x="1707" y="11331"/>
                  <a:pt x="1731" y="11379"/>
                  <a:pt x="1760" y="11379"/>
                </a:cubicBezTo>
                <a:cubicBezTo>
                  <a:pt x="1789" y="11379"/>
                  <a:pt x="1813" y="11331"/>
                  <a:pt x="1813" y="11274"/>
                </a:cubicBezTo>
                <a:lnTo>
                  <a:pt x="1813" y="11054"/>
                </a:lnTo>
                <a:cubicBezTo>
                  <a:pt x="1813" y="10996"/>
                  <a:pt x="1789" y="10949"/>
                  <a:pt x="1760" y="10949"/>
                </a:cubicBezTo>
                <a:close/>
                <a:moveTo>
                  <a:pt x="2610" y="10949"/>
                </a:moveTo>
                <a:cubicBezTo>
                  <a:pt x="2581" y="10949"/>
                  <a:pt x="2557" y="10996"/>
                  <a:pt x="2557" y="11054"/>
                </a:cubicBezTo>
                <a:lnTo>
                  <a:pt x="2557" y="11274"/>
                </a:lnTo>
                <a:cubicBezTo>
                  <a:pt x="2557" y="11331"/>
                  <a:pt x="2581" y="11379"/>
                  <a:pt x="2610" y="11379"/>
                </a:cubicBezTo>
                <a:cubicBezTo>
                  <a:pt x="2639" y="11379"/>
                  <a:pt x="2662" y="11331"/>
                  <a:pt x="2662" y="11274"/>
                </a:cubicBezTo>
                <a:lnTo>
                  <a:pt x="2662" y="11054"/>
                </a:lnTo>
                <a:cubicBezTo>
                  <a:pt x="2662" y="10996"/>
                  <a:pt x="2639" y="10949"/>
                  <a:pt x="2610" y="10949"/>
                </a:cubicBezTo>
                <a:close/>
                <a:moveTo>
                  <a:pt x="2924" y="10949"/>
                </a:moveTo>
                <a:cubicBezTo>
                  <a:pt x="2895" y="10949"/>
                  <a:pt x="2871" y="10996"/>
                  <a:pt x="2871" y="11054"/>
                </a:cubicBezTo>
                <a:lnTo>
                  <a:pt x="2871" y="11274"/>
                </a:lnTo>
                <a:cubicBezTo>
                  <a:pt x="2871" y="11331"/>
                  <a:pt x="2895" y="11379"/>
                  <a:pt x="2924" y="11379"/>
                </a:cubicBezTo>
                <a:cubicBezTo>
                  <a:pt x="2954" y="11379"/>
                  <a:pt x="2976" y="11331"/>
                  <a:pt x="2976" y="11274"/>
                </a:cubicBezTo>
                <a:lnTo>
                  <a:pt x="2976" y="11054"/>
                </a:lnTo>
                <a:cubicBezTo>
                  <a:pt x="2976" y="10996"/>
                  <a:pt x="2954" y="10949"/>
                  <a:pt x="2924" y="10949"/>
                </a:cubicBezTo>
                <a:close/>
                <a:moveTo>
                  <a:pt x="3773" y="10949"/>
                </a:moveTo>
                <a:cubicBezTo>
                  <a:pt x="3744" y="10949"/>
                  <a:pt x="3721" y="10996"/>
                  <a:pt x="3721" y="11054"/>
                </a:cubicBezTo>
                <a:lnTo>
                  <a:pt x="3721" y="11274"/>
                </a:lnTo>
                <a:cubicBezTo>
                  <a:pt x="3721" y="11331"/>
                  <a:pt x="3744" y="11379"/>
                  <a:pt x="3773" y="11379"/>
                </a:cubicBezTo>
                <a:cubicBezTo>
                  <a:pt x="3802" y="11379"/>
                  <a:pt x="3826" y="11331"/>
                  <a:pt x="3826" y="11274"/>
                </a:cubicBezTo>
                <a:lnTo>
                  <a:pt x="3826" y="11054"/>
                </a:lnTo>
                <a:cubicBezTo>
                  <a:pt x="3826" y="10996"/>
                  <a:pt x="3802" y="10949"/>
                  <a:pt x="3773" y="10949"/>
                </a:cubicBezTo>
                <a:close/>
                <a:moveTo>
                  <a:pt x="4088" y="10949"/>
                </a:moveTo>
                <a:cubicBezTo>
                  <a:pt x="4058" y="10949"/>
                  <a:pt x="4035" y="10996"/>
                  <a:pt x="4035" y="11054"/>
                </a:cubicBezTo>
                <a:lnTo>
                  <a:pt x="4035" y="11274"/>
                </a:lnTo>
                <a:cubicBezTo>
                  <a:pt x="4035" y="11331"/>
                  <a:pt x="4058" y="11379"/>
                  <a:pt x="4088" y="11379"/>
                </a:cubicBezTo>
                <a:cubicBezTo>
                  <a:pt x="4117" y="11379"/>
                  <a:pt x="4141" y="11331"/>
                  <a:pt x="4141" y="11274"/>
                </a:cubicBezTo>
                <a:lnTo>
                  <a:pt x="4141" y="11054"/>
                </a:lnTo>
                <a:cubicBezTo>
                  <a:pt x="4141" y="10996"/>
                  <a:pt x="4117" y="10949"/>
                  <a:pt x="4088" y="10949"/>
                </a:cubicBezTo>
                <a:close/>
                <a:moveTo>
                  <a:pt x="4937" y="10949"/>
                </a:moveTo>
                <a:cubicBezTo>
                  <a:pt x="4908" y="10949"/>
                  <a:pt x="4884" y="10996"/>
                  <a:pt x="4884" y="11054"/>
                </a:cubicBezTo>
                <a:lnTo>
                  <a:pt x="4884" y="11274"/>
                </a:lnTo>
                <a:cubicBezTo>
                  <a:pt x="4884" y="11331"/>
                  <a:pt x="4908" y="11379"/>
                  <a:pt x="4937" y="11379"/>
                </a:cubicBezTo>
                <a:cubicBezTo>
                  <a:pt x="4966" y="11379"/>
                  <a:pt x="4990" y="11331"/>
                  <a:pt x="4990" y="11274"/>
                </a:cubicBezTo>
                <a:lnTo>
                  <a:pt x="4990" y="11054"/>
                </a:lnTo>
                <a:cubicBezTo>
                  <a:pt x="4990" y="10996"/>
                  <a:pt x="4966" y="10949"/>
                  <a:pt x="4937" y="10949"/>
                </a:cubicBezTo>
                <a:close/>
                <a:moveTo>
                  <a:pt x="5252" y="10949"/>
                </a:moveTo>
                <a:cubicBezTo>
                  <a:pt x="5223" y="10949"/>
                  <a:pt x="5199" y="10996"/>
                  <a:pt x="5199" y="11054"/>
                </a:cubicBezTo>
                <a:lnTo>
                  <a:pt x="5199" y="11274"/>
                </a:lnTo>
                <a:cubicBezTo>
                  <a:pt x="5199" y="11331"/>
                  <a:pt x="5223" y="11379"/>
                  <a:pt x="5252" y="11379"/>
                </a:cubicBezTo>
                <a:cubicBezTo>
                  <a:pt x="5281" y="11379"/>
                  <a:pt x="5305" y="11331"/>
                  <a:pt x="5305" y="11274"/>
                </a:cubicBezTo>
                <a:lnTo>
                  <a:pt x="5305" y="11054"/>
                </a:lnTo>
                <a:cubicBezTo>
                  <a:pt x="5305" y="10996"/>
                  <a:pt x="5281" y="10949"/>
                  <a:pt x="5252" y="10949"/>
                </a:cubicBezTo>
                <a:close/>
                <a:moveTo>
                  <a:pt x="6102" y="10949"/>
                </a:moveTo>
                <a:cubicBezTo>
                  <a:pt x="6072" y="10949"/>
                  <a:pt x="6049" y="10996"/>
                  <a:pt x="6049" y="11054"/>
                </a:cubicBezTo>
                <a:lnTo>
                  <a:pt x="6049" y="11274"/>
                </a:lnTo>
                <a:cubicBezTo>
                  <a:pt x="6049" y="11331"/>
                  <a:pt x="6072" y="11379"/>
                  <a:pt x="6102" y="11379"/>
                </a:cubicBezTo>
                <a:cubicBezTo>
                  <a:pt x="6131" y="11379"/>
                  <a:pt x="6155" y="11331"/>
                  <a:pt x="6155" y="11274"/>
                </a:cubicBezTo>
                <a:lnTo>
                  <a:pt x="6155" y="11054"/>
                </a:lnTo>
                <a:cubicBezTo>
                  <a:pt x="6155" y="10996"/>
                  <a:pt x="6131" y="10949"/>
                  <a:pt x="6102" y="10949"/>
                </a:cubicBezTo>
                <a:close/>
                <a:moveTo>
                  <a:pt x="6416" y="10949"/>
                </a:moveTo>
                <a:cubicBezTo>
                  <a:pt x="6387" y="10949"/>
                  <a:pt x="6363" y="10996"/>
                  <a:pt x="6363" y="11054"/>
                </a:cubicBezTo>
                <a:lnTo>
                  <a:pt x="6363" y="11274"/>
                </a:lnTo>
                <a:cubicBezTo>
                  <a:pt x="6363" y="11331"/>
                  <a:pt x="6387" y="11379"/>
                  <a:pt x="6416" y="11379"/>
                </a:cubicBezTo>
                <a:cubicBezTo>
                  <a:pt x="6445" y="11379"/>
                  <a:pt x="6469" y="11331"/>
                  <a:pt x="6469" y="11274"/>
                </a:cubicBezTo>
                <a:lnTo>
                  <a:pt x="6469" y="11054"/>
                </a:lnTo>
                <a:cubicBezTo>
                  <a:pt x="6469" y="10996"/>
                  <a:pt x="6445" y="10949"/>
                  <a:pt x="6416" y="10949"/>
                </a:cubicBezTo>
                <a:close/>
                <a:moveTo>
                  <a:pt x="7266" y="10949"/>
                </a:moveTo>
                <a:cubicBezTo>
                  <a:pt x="7237" y="10949"/>
                  <a:pt x="7213" y="10996"/>
                  <a:pt x="7213" y="11054"/>
                </a:cubicBezTo>
                <a:lnTo>
                  <a:pt x="7213" y="11274"/>
                </a:lnTo>
                <a:cubicBezTo>
                  <a:pt x="7213" y="11331"/>
                  <a:pt x="7237" y="11379"/>
                  <a:pt x="7266" y="11379"/>
                </a:cubicBezTo>
                <a:cubicBezTo>
                  <a:pt x="7295" y="11379"/>
                  <a:pt x="7318" y="11331"/>
                  <a:pt x="7318" y="11274"/>
                </a:cubicBezTo>
                <a:lnTo>
                  <a:pt x="7318" y="11054"/>
                </a:lnTo>
                <a:cubicBezTo>
                  <a:pt x="7318" y="10996"/>
                  <a:pt x="7295" y="10949"/>
                  <a:pt x="7266" y="10949"/>
                </a:cubicBezTo>
                <a:close/>
                <a:moveTo>
                  <a:pt x="7580" y="10949"/>
                </a:moveTo>
                <a:cubicBezTo>
                  <a:pt x="7551" y="10949"/>
                  <a:pt x="7527" y="10996"/>
                  <a:pt x="7527" y="11054"/>
                </a:cubicBezTo>
                <a:lnTo>
                  <a:pt x="7527" y="11274"/>
                </a:lnTo>
                <a:cubicBezTo>
                  <a:pt x="7527" y="11331"/>
                  <a:pt x="7551" y="11379"/>
                  <a:pt x="7580" y="11379"/>
                </a:cubicBezTo>
                <a:cubicBezTo>
                  <a:pt x="7609" y="11379"/>
                  <a:pt x="7632" y="11331"/>
                  <a:pt x="7632" y="11274"/>
                </a:cubicBezTo>
                <a:lnTo>
                  <a:pt x="7632" y="11054"/>
                </a:lnTo>
                <a:cubicBezTo>
                  <a:pt x="7632" y="10996"/>
                  <a:pt x="7609" y="10949"/>
                  <a:pt x="7580" y="10949"/>
                </a:cubicBezTo>
                <a:close/>
                <a:moveTo>
                  <a:pt x="8429" y="10949"/>
                </a:moveTo>
                <a:cubicBezTo>
                  <a:pt x="8400" y="10949"/>
                  <a:pt x="8377" y="10996"/>
                  <a:pt x="8377" y="11054"/>
                </a:cubicBezTo>
                <a:lnTo>
                  <a:pt x="8377" y="11274"/>
                </a:lnTo>
                <a:cubicBezTo>
                  <a:pt x="8377" y="11331"/>
                  <a:pt x="8400" y="11379"/>
                  <a:pt x="8429" y="11379"/>
                </a:cubicBezTo>
                <a:cubicBezTo>
                  <a:pt x="8458" y="11379"/>
                  <a:pt x="8482" y="11331"/>
                  <a:pt x="8482" y="11274"/>
                </a:cubicBezTo>
                <a:lnTo>
                  <a:pt x="8482" y="11054"/>
                </a:lnTo>
                <a:cubicBezTo>
                  <a:pt x="8482" y="10996"/>
                  <a:pt x="8458" y="10949"/>
                  <a:pt x="8429" y="10949"/>
                </a:cubicBezTo>
                <a:close/>
                <a:moveTo>
                  <a:pt x="8744" y="10949"/>
                </a:moveTo>
                <a:cubicBezTo>
                  <a:pt x="8714" y="10949"/>
                  <a:pt x="8691" y="10996"/>
                  <a:pt x="8691" y="11054"/>
                </a:cubicBezTo>
                <a:lnTo>
                  <a:pt x="8691" y="11274"/>
                </a:lnTo>
                <a:cubicBezTo>
                  <a:pt x="8691" y="11331"/>
                  <a:pt x="8714" y="11379"/>
                  <a:pt x="8744" y="11379"/>
                </a:cubicBezTo>
                <a:cubicBezTo>
                  <a:pt x="8773" y="11379"/>
                  <a:pt x="8796" y="11331"/>
                  <a:pt x="8796" y="11274"/>
                </a:cubicBezTo>
                <a:lnTo>
                  <a:pt x="8796" y="11054"/>
                </a:lnTo>
                <a:cubicBezTo>
                  <a:pt x="8796" y="10996"/>
                  <a:pt x="8773" y="10949"/>
                  <a:pt x="8744" y="10949"/>
                </a:cubicBezTo>
                <a:close/>
                <a:moveTo>
                  <a:pt x="9593" y="10949"/>
                </a:moveTo>
                <a:cubicBezTo>
                  <a:pt x="9564" y="10949"/>
                  <a:pt x="9540" y="10996"/>
                  <a:pt x="9540" y="11054"/>
                </a:cubicBezTo>
                <a:lnTo>
                  <a:pt x="9540" y="11274"/>
                </a:lnTo>
                <a:cubicBezTo>
                  <a:pt x="9540" y="11331"/>
                  <a:pt x="9564" y="11379"/>
                  <a:pt x="9593" y="11379"/>
                </a:cubicBezTo>
                <a:cubicBezTo>
                  <a:pt x="9622" y="11379"/>
                  <a:pt x="9646" y="11331"/>
                  <a:pt x="9646" y="11274"/>
                </a:cubicBezTo>
                <a:lnTo>
                  <a:pt x="9646" y="11054"/>
                </a:lnTo>
                <a:cubicBezTo>
                  <a:pt x="9646" y="10996"/>
                  <a:pt x="9622" y="10949"/>
                  <a:pt x="9593" y="10949"/>
                </a:cubicBezTo>
                <a:close/>
                <a:moveTo>
                  <a:pt x="9908" y="10949"/>
                </a:moveTo>
                <a:cubicBezTo>
                  <a:pt x="9879" y="10949"/>
                  <a:pt x="9855" y="10996"/>
                  <a:pt x="9855" y="11054"/>
                </a:cubicBezTo>
                <a:lnTo>
                  <a:pt x="9855" y="11274"/>
                </a:lnTo>
                <a:cubicBezTo>
                  <a:pt x="9855" y="11331"/>
                  <a:pt x="9879" y="11379"/>
                  <a:pt x="9908" y="11379"/>
                </a:cubicBezTo>
                <a:cubicBezTo>
                  <a:pt x="9937" y="11379"/>
                  <a:pt x="9961" y="11331"/>
                  <a:pt x="9961" y="11274"/>
                </a:cubicBezTo>
                <a:lnTo>
                  <a:pt x="9961" y="11054"/>
                </a:lnTo>
                <a:cubicBezTo>
                  <a:pt x="9961" y="10996"/>
                  <a:pt x="9937" y="10949"/>
                  <a:pt x="9908" y="10949"/>
                </a:cubicBezTo>
                <a:close/>
                <a:moveTo>
                  <a:pt x="10758" y="10949"/>
                </a:moveTo>
                <a:cubicBezTo>
                  <a:pt x="10728" y="10949"/>
                  <a:pt x="10705" y="10996"/>
                  <a:pt x="10705" y="11054"/>
                </a:cubicBezTo>
                <a:lnTo>
                  <a:pt x="10705" y="11274"/>
                </a:lnTo>
                <a:cubicBezTo>
                  <a:pt x="10705" y="11331"/>
                  <a:pt x="10728" y="11379"/>
                  <a:pt x="10758" y="11379"/>
                </a:cubicBezTo>
                <a:cubicBezTo>
                  <a:pt x="10787" y="11379"/>
                  <a:pt x="10810" y="11331"/>
                  <a:pt x="10810" y="11274"/>
                </a:cubicBezTo>
                <a:lnTo>
                  <a:pt x="10810" y="11054"/>
                </a:lnTo>
                <a:cubicBezTo>
                  <a:pt x="10810" y="10996"/>
                  <a:pt x="10787" y="10949"/>
                  <a:pt x="10758" y="10949"/>
                </a:cubicBezTo>
                <a:close/>
                <a:moveTo>
                  <a:pt x="11072" y="10949"/>
                </a:moveTo>
                <a:cubicBezTo>
                  <a:pt x="11043" y="10949"/>
                  <a:pt x="11019" y="10996"/>
                  <a:pt x="11019" y="11054"/>
                </a:cubicBezTo>
                <a:lnTo>
                  <a:pt x="11019" y="11274"/>
                </a:lnTo>
                <a:cubicBezTo>
                  <a:pt x="11019" y="11331"/>
                  <a:pt x="11043" y="11379"/>
                  <a:pt x="11072" y="11379"/>
                </a:cubicBezTo>
                <a:cubicBezTo>
                  <a:pt x="11101" y="11379"/>
                  <a:pt x="11125" y="11331"/>
                  <a:pt x="11125" y="11274"/>
                </a:cubicBezTo>
                <a:lnTo>
                  <a:pt x="11125" y="11054"/>
                </a:lnTo>
                <a:cubicBezTo>
                  <a:pt x="11125" y="10996"/>
                  <a:pt x="11101" y="10949"/>
                  <a:pt x="11072" y="10949"/>
                </a:cubicBezTo>
                <a:close/>
                <a:moveTo>
                  <a:pt x="11922" y="10949"/>
                </a:moveTo>
                <a:cubicBezTo>
                  <a:pt x="11893" y="10949"/>
                  <a:pt x="11869" y="10996"/>
                  <a:pt x="11869" y="11054"/>
                </a:cubicBezTo>
                <a:lnTo>
                  <a:pt x="11869" y="11274"/>
                </a:lnTo>
                <a:cubicBezTo>
                  <a:pt x="11869" y="11331"/>
                  <a:pt x="11893" y="11379"/>
                  <a:pt x="11922" y="11379"/>
                </a:cubicBezTo>
                <a:cubicBezTo>
                  <a:pt x="11951" y="11379"/>
                  <a:pt x="11974" y="11331"/>
                  <a:pt x="11974" y="11274"/>
                </a:cubicBezTo>
                <a:lnTo>
                  <a:pt x="11974" y="11054"/>
                </a:lnTo>
                <a:cubicBezTo>
                  <a:pt x="11974" y="10996"/>
                  <a:pt x="11951" y="10949"/>
                  <a:pt x="11922" y="10949"/>
                </a:cubicBezTo>
                <a:close/>
                <a:moveTo>
                  <a:pt x="12236" y="10949"/>
                </a:moveTo>
                <a:cubicBezTo>
                  <a:pt x="12207" y="10949"/>
                  <a:pt x="12183" y="10996"/>
                  <a:pt x="12183" y="11054"/>
                </a:cubicBezTo>
                <a:lnTo>
                  <a:pt x="12183" y="11274"/>
                </a:lnTo>
                <a:cubicBezTo>
                  <a:pt x="12183" y="11331"/>
                  <a:pt x="12207" y="11379"/>
                  <a:pt x="12236" y="11379"/>
                </a:cubicBezTo>
                <a:cubicBezTo>
                  <a:pt x="12265" y="11379"/>
                  <a:pt x="12288" y="11331"/>
                  <a:pt x="12288" y="11274"/>
                </a:cubicBezTo>
                <a:lnTo>
                  <a:pt x="12288" y="11054"/>
                </a:lnTo>
                <a:cubicBezTo>
                  <a:pt x="12288" y="10996"/>
                  <a:pt x="12265" y="10949"/>
                  <a:pt x="12236" y="10949"/>
                </a:cubicBezTo>
                <a:close/>
                <a:moveTo>
                  <a:pt x="13085" y="10949"/>
                </a:moveTo>
                <a:cubicBezTo>
                  <a:pt x="13056" y="10949"/>
                  <a:pt x="13032" y="10996"/>
                  <a:pt x="13032" y="11054"/>
                </a:cubicBezTo>
                <a:lnTo>
                  <a:pt x="13032" y="11274"/>
                </a:lnTo>
                <a:cubicBezTo>
                  <a:pt x="13032" y="11331"/>
                  <a:pt x="13056" y="11379"/>
                  <a:pt x="13085" y="11379"/>
                </a:cubicBezTo>
                <a:cubicBezTo>
                  <a:pt x="13114" y="11379"/>
                  <a:pt x="13138" y="11331"/>
                  <a:pt x="13138" y="11274"/>
                </a:cubicBezTo>
                <a:lnTo>
                  <a:pt x="13138" y="11054"/>
                </a:lnTo>
                <a:cubicBezTo>
                  <a:pt x="13138" y="10996"/>
                  <a:pt x="13114" y="10949"/>
                  <a:pt x="13085" y="10949"/>
                </a:cubicBezTo>
                <a:close/>
                <a:moveTo>
                  <a:pt x="13399" y="10949"/>
                </a:moveTo>
                <a:cubicBezTo>
                  <a:pt x="13370" y="10949"/>
                  <a:pt x="13348" y="10996"/>
                  <a:pt x="13348" y="11054"/>
                </a:cubicBezTo>
                <a:lnTo>
                  <a:pt x="13348" y="11274"/>
                </a:lnTo>
                <a:cubicBezTo>
                  <a:pt x="13348" y="11331"/>
                  <a:pt x="13370" y="11379"/>
                  <a:pt x="13399" y="11379"/>
                </a:cubicBezTo>
                <a:cubicBezTo>
                  <a:pt x="13428" y="11379"/>
                  <a:pt x="13452" y="11331"/>
                  <a:pt x="13452" y="11274"/>
                </a:cubicBezTo>
                <a:lnTo>
                  <a:pt x="13452" y="11054"/>
                </a:lnTo>
                <a:cubicBezTo>
                  <a:pt x="13452" y="10996"/>
                  <a:pt x="13428" y="10949"/>
                  <a:pt x="13399" y="10949"/>
                </a:cubicBezTo>
                <a:close/>
                <a:moveTo>
                  <a:pt x="14249" y="10949"/>
                </a:moveTo>
                <a:cubicBezTo>
                  <a:pt x="14220" y="10949"/>
                  <a:pt x="14196" y="10996"/>
                  <a:pt x="14196" y="11054"/>
                </a:cubicBezTo>
                <a:lnTo>
                  <a:pt x="14196" y="11274"/>
                </a:lnTo>
                <a:cubicBezTo>
                  <a:pt x="14196" y="11331"/>
                  <a:pt x="14220" y="11379"/>
                  <a:pt x="14249" y="11379"/>
                </a:cubicBezTo>
                <a:cubicBezTo>
                  <a:pt x="14278" y="11379"/>
                  <a:pt x="14302" y="11331"/>
                  <a:pt x="14302" y="11274"/>
                </a:cubicBezTo>
                <a:lnTo>
                  <a:pt x="14302" y="11054"/>
                </a:lnTo>
                <a:cubicBezTo>
                  <a:pt x="14302" y="10996"/>
                  <a:pt x="14278" y="10949"/>
                  <a:pt x="14249" y="10949"/>
                </a:cubicBezTo>
                <a:close/>
                <a:moveTo>
                  <a:pt x="14564" y="10949"/>
                </a:moveTo>
                <a:cubicBezTo>
                  <a:pt x="14535" y="10949"/>
                  <a:pt x="14511" y="10996"/>
                  <a:pt x="14511" y="11054"/>
                </a:cubicBezTo>
                <a:lnTo>
                  <a:pt x="14511" y="11274"/>
                </a:lnTo>
                <a:cubicBezTo>
                  <a:pt x="14511" y="11331"/>
                  <a:pt x="14535" y="11379"/>
                  <a:pt x="14564" y="11379"/>
                </a:cubicBezTo>
                <a:cubicBezTo>
                  <a:pt x="14593" y="11379"/>
                  <a:pt x="14617" y="11331"/>
                  <a:pt x="14617" y="11274"/>
                </a:cubicBezTo>
                <a:lnTo>
                  <a:pt x="14617" y="11054"/>
                </a:lnTo>
                <a:cubicBezTo>
                  <a:pt x="14617" y="10996"/>
                  <a:pt x="14593" y="10949"/>
                  <a:pt x="14564" y="10949"/>
                </a:cubicBezTo>
                <a:close/>
                <a:moveTo>
                  <a:pt x="15413" y="10949"/>
                </a:moveTo>
                <a:cubicBezTo>
                  <a:pt x="15384" y="10949"/>
                  <a:pt x="15360" y="10996"/>
                  <a:pt x="15360" y="11054"/>
                </a:cubicBezTo>
                <a:lnTo>
                  <a:pt x="15360" y="11274"/>
                </a:lnTo>
                <a:cubicBezTo>
                  <a:pt x="15360" y="11331"/>
                  <a:pt x="15384" y="11379"/>
                  <a:pt x="15413" y="11379"/>
                </a:cubicBezTo>
                <a:cubicBezTo>
                  <a:pt x="15442" y="11379"/>
                  <a:pt x="15465" y="11331"/>
                  <a:pt x="15465" y="11274"/>
                </a:cubicBezTo>
                <a:lnTo>
                  <a:pt x="15465" y="11054"/>
                </a:lnTo>
                <a:cubicBezTo>
                  <a:pt x="15465" y="10996"/>
                  <a:pt x="15442" y="10949"/>
                  <a:pt x="15413" y="10949"/>
                </a:cubicBezTo>
                <a:close/>
                <a:moveTo>
                  <a:pt x="15728" y="10949"/>
                </a:moveTo>
                <a:cubicBezTo>
                  <a:pt x="15699" y="10949"/>
                  <a:pt x="15675" y="10996"/>
                  <a:pt x="15675" y="11054"/>
                </a:cubicBezTo>
                <a:lnTo>
                  <a:pt x="15675" y="11274"/>
                </a:lnTo>
                <a:cubicBezTo>
                  <a:pt x="15675" y="11331"/>
                  <a:pt x="15699" y="11379"/>
                  <a:pt x="15728" y="11379"/>
                </a:cubicBezTo>
                <a:cubicBezTo>
                  <a:pt x="15757" y="11379"/>
                  <a:pt x="15781" y="11331"/>
                  <a:pt x="15781" y="11274"/>
                </a:cubicBezTo>
                <a:lnTo>
                  <a:pt x="15781" y="11054"/>
                </a:lnTo>
                <a:cubicBezTo>
                  <a:pt x="15781" y="10996"/>
                  <a:pt x="15757" y="10949"/>
                  <a:pt x="15728" y="10949"/>
                </a:cubicBezTo>
                <a:close/>
                <a:moveTo>
                  <a:pt x="16578" y="10949"/>
                </a:moveTo>
                <a:cubicBezTo>
                  <a:pt x="16549" y="10949"/>
                  <a:pt x="16525" y="10996"/>
                  <a:pt x="16525" y="11054"/>
                </a:cubicBezTo>
                <a:lnTo>
                  <a:pt x="16525" y="11274"/>
                </a:lnTo>
                <a:cubicBezTo>
                  <a:pt x="16525" y="11331"/>
                  <a:pt x="16549" y="11379"/>
                  <a:pt x="16578" y="11379"/>
                </a:cubicBezTo>
                <a:cubicBezTo>
                  <a:pt x="16607" y="11379"/>
                  <a:pt x="16630" y="11331"/>
                  <a:pt x="16630" y="11274"/>
                </a:cubicBezTo>
                <a:lnTo>
                  <a:pt x="16630" y="11054"/>
                </a:lnTo>
                <a:cubicBezTo>
                  <a:pt x="16630" y="10996"/>
                  <a:pt x="16607" y="10949"/>
                  <a:pt x="16578" y="10949"/>
                </a:cubicBezTo>
                <a:close/>
                <a:moveTo>
                  <a:pt x="16892" y="10949"/>
                </a:moveTo>
                <a:cubicBezTo>
                  <a:pt x="16863" y="10949"/>
                  <a:pt x="16839" y="10996"/>
                  <a:pt x="16839" y="11054"/>
                </a:cubicBezTo>
                <a:lnTo>
                  <a:pt x="16839" y="11274"/>
                </a:lnTo>
                <a:cubicBezTo>
                  <a:pt x="16839" y="11331"/>
                  <a:pt x="16863" y="11379"/>
                  <a:pt x="16892" y="11379"/>
                </a:cubicBezTo>
                <a:cubicBezTo>
                  <a:pt x="16921" y="11379"/>
                  <a:pt x="16944" y="11331"/>
                  <a:pt x="16944" y="11274"/>
                </a:cubicBezTo>
                <a:lnTo>
                  <a:pt x="16944" y="11054"/>
                </a:lnTo>
                <a:cubicBezTo>
                  <a:pt x="16944" y="10996"/>
                  <a:pt x="16921" y="10949"/>
                  <a:pt x="16892" y="10949"/>
                </a:cubicBezTo>
                <a:close/>
                <a:moveTo>
                  <a:pt x="17741" y="10949"/>
                </a:moveTo>
                <a:cubicBezTo>
                  <a:pt x="17712" y="10949"/>
                  <a:pt x="17689" y="10996"/>
                  <a:pt x="17689" y="11054"/>
                </a:cubicBezTo>
                <a:lnTo>
                  <a:pt x="17689" y="11274"/>
                </a:lnTo>
                <a:cubicBezTo>
                  <a:pt x="17689" y="11331"/>
                  <a:pt x="17712" y="11379"/>
                  <a:pt x="17741" y="11379"/>
                </a:cubicBezTo>
                <a:cubicBezTo>
                  <a:pt x="17770" y="11379"/>
                  <a:pt x="17794" y="11331"/>
                  <a:pt x="17794" y="11274"/>
                </a:cubicBezTo>
                <a:lnTo>
                  <a:pt x="17794" y="11054"/>
                </a:lnTo>
                <a:cubicBezTo>
                  <a:pt x="17794" y="10996"/>
                  <a:pt x="17770" y="10949"/>
                  <a:pt x="17741" y="10949"/>
                </a:cubicBezTo>
                <a:close/>
                <a:moveTo>
                  <a:pt x="18055" y="10949"/>
                </a:moveTo>
                <a:cubicBezTo>
                  <a:pt x="18026" y="10949"/>
                  <a:pt x="18002" y="10996"/>
                  <a:pt x="18002" y="11054"/>
                </a:cubicBezTo>
                <a:lnTo>
                  <a:pt x="18002" y="11274"/>
                </a:lnTo>
                <a:cubicBezTo>
                  <a:pt x="18002" y="11331"/>
                  <a:pt x="18026" y="11379"/>
                  <a:pt x="18055" y="11379"/>
                </a:cubicBezTo>
                <a:cubicBezTo>
                  <a:pt x="18085" y="11379"/>
                  <a:pt x="18108" y="11331"/>
                  <a:pt x="18108" y="11274"/>
                </a:cubicBezTo>
                <a:lnTo>
                  <a:pt x="18108" y="11054"/>
                </a:lnTo>
                <a:cubicBezTo>
                  <a:pt x="18108" y="10996"/>
                  <a:pt x="18085" y="10949"/>
                  <a:pt x="18055" y="10949"/>
                </a:cubicBezTo>
                <a:close/>
                <a:moveTo>
                  <a:pt x="18905" y="10949"/>
                </a:moveTo>
                <a:cubicBezTo>
                  <a:pt x="18876" y="10949"/>
                  <a:pt x="18852" y="10996"/>
                  <a:pt x="18852" y="11054"/>
                </a:cubicBezTo>
                <a:lnTo>
                  <a:pt x="18852" y="11274"/>
                </a:lnTo>
                <a:cubicBezTo>
                  <a:pt x="18852" y="11331"/>
                  <a:pt x="18876" y="11379"/>
                  <a:pt x="18905" y="11379"/>
                </a:cubicBezTo>
                <a:cubicBezTo>
                  <a:pt x="18934" y="11379"/>
                  <a:pt x="18958" y="11331"/>
                  <a:pt x="18958" y="11274"/>
                </a:cubicBezTo>
                <a:lnTo>
                  <a:pt x="18958" y="11054"/>
                </a:lnTo>
                <a:cubicBezTo>
                  <a:pt x="18958" y="10996"/>
                  <a:pt x="18934" y="10949"/>
                  <a:pt x="18905" y="10949"/>
                </a:cubicBezTo>
                <a:close/>
                <a:moveTo>
                  <a:pt x="19220" y="10949"/>
                </a:moveTo>
                <a:cubicBezTo>
                  <a:pt x="19191" y="10949"/>
                  <a:pt x="19167" y="10996"/>
                  <a:pt x="19167" y="11054"/>
                </a:cubicBezTo>
                <a:lnTo>
                  <a:pt x="19167" y="11274"/>
                </a:lnTo>
                <a:cubicBezTo>
                  <a:pt x="19167" y="11331"/>
                  <a:pt x="19191" y="11379"/>
                  <a:pt x="19220" y="11379"/>
                </a:cubicBezTo>
                <a:cubicBezTo>
                  <a:pt x="19249" y="11379"/>
                  <a:pt x="19273" y="11331"/>
                  <a:pt x="19273" y="11274"/>
                </a:cubicBezTo>
                <a:lnTo>
                  <a:pt x="19273" y="11054"/>
                </a:lnTo>
                <a:cubicBezTo>
                  <a:pt x="19273" y="10996"/>
                  <a:pt x="19249" y="10949"/>
                  <a:pt x="19220" y="10949"/>
                </a:cubicBezTo>
                <a:close/>
                <a:moveTo>
                  <a:pt x="20069" y="10949"/>
                </a:moveTo>
                <a:cubicBezTo>
                  <a:pt x="20040" y="10949"/>
                  <a:pt x="20016" y="10996"/>
                  <a:pt x="20016" y="11054"/>
                </a:cubicBezTo>
                <a:lnTo>
                  <a:pt x="20016" y="11274"/>
                </a:lnTo>
                <a:cubicBezTo>
                  <a:pt x="20016" y="11331"/>
                  <a:pt x="20040" y="11379"/>
                  <a:pt x="20069" y="11379"/>
                </a:cubicBezTo>
                <a:cubicBezTo>
                  <a:pt x="20099" y="11379"/>
                  <a:pt x="20122" y="11331"/>
                  <a:pt x="20122" y="11274"/>
                </a:cubicBezTo>
                <a:lnTo>
                  <a:pt x="20122" y="11054"/>
                </a:lnTo>
                <a:cubicBezTo>
                  <a:pt x="20122" y="10996"/>
                  <a:pt x="20099" y="10949"/>
                  <a:pt x="20069" y="10949"/>
                </a:cubicBezTo>
                <a:close/>
                <a:moveTo>
                  <a:pt x="20384" y="10949"/>
                </a:moveTo>
                <a:cubicBezTo>
                  <a:pt x="20355" y="10949"/>
                  <a:pt x="20331" y="10996"/>
                  <a:pt x="20331" y="11054"/>
                </a:cubicBezTo>
                <a:lnTo>
                  <a:pt x="20331" y="11274"/>
                </a:lnTo>
                <a:cubicBezTo>
                  <a:pt x="20331" y="11331"/>
                  <a:pt x="20355" y="11379"/>
                  <a:pt x="20384" y="11379"/>
                </a:cubicBezTo>
                <a:cubicBezTo>
                  <a:pt x="20413" y="11379"/>
                  <a:pt x="20436" y="11331"/>
                  <a:pt x="20436" y="11274"/>
                </a:cubicBezTo>
                <a:lnTo>
                  <a:pt x="20436" y="11054"/>
                </a:lnTo>
                <a:cubicBezTo>
                  <a:pt x="20436" y="10996"/>
                  <a:pt x="20413" y="10949"/>
                  <a:pt x="20384" y="10949"/>
                </a:cubicBezTo>
                <a:close/>
                <a:moveTo>
                  <a:pt x="21234" y="10949"/>
                </a:moveTo>
                <a:cubicBezTo>
                  <a:pt x="21204" y="10949"/>
                  <a:pt x="21181" y="10996"/>
                  <a:pt x="21181" y="11054"/>
                </a:cubicBezTo>
                <a:lnTo>
                  <a:pt x="21181" y="11274"/>
                </a:lnTo>
                <a:cubicBezTo>
                  <a:pt x="21181" y="11331"/>
                  <a:pt x="21204" y="11379"/>
                  <a:pt x="21234" y="11379"/>
                </a:cubicBezTo>
                <a:cubicBezTo>
                  <a:pt x="21263" y="11379"/>
                  <a:pt x="21285" y="11331"/>
                  <a:pt x="21285" y="11274"/>
                </a:cubicBezTo>
                <a:lnTo>
                  <a:pt x="21285" y="11054"/>
                </a:lnTo>
                <a:cubicBezTo>
                  <a:pt x="21285" y="10996"/>
                  <a:pt x="21263" y="10949"/>
                  <a:pt x="21234" y="10949"/>
                </a:cubicBezTo>
                <a:close/>
                <a:moveTo>
                  <a:pt x="21547" y="10949"/>
                </a:moveTo>
                <a:cubicBezTo>
                  <a:pt x="21518" y="10949"/>
                  <a:pt x="21495" y="10996"/>
                  <a:pt x="21495" y="11054"/>
                </a:cubicBezTo>
                <a:lnTo>
                  <a:pt x="21495" y="11274"/>
                </a:lnTo>
                <a:cubicBezTo>
                  <a:pt x="21495" y="11331"/>
                  <a:pt x="21518" y="11379"/>
                  <a:pt x="21547" y="11379"/>
                </a:cubicBezTo>
                <a:cubicBezTo>
                  <a:pt x="21576" y="11379"/>
                  <a:pt x="21600" y="11331"/>
                  <a:pt x="21600" y="11274"/>
                </a:cubicBezTo>
                <a:lnTo>
                  <a:pt x="21600" y="11054"/>
                </a:lnTo>
                <a:cubicBezTo>
                  <a:pt x="21600" y="10996"/>
                  <a:pt x="21576" y="10949"/>
                  <a:pt x="21547" y="10949"/>
                </a:cubicBezTo>
                <a:close/>
                <a:moveTo>
                  <a:pt x="53" y="11681"/>
                </a:moveTo>
                <a:cubicBezTo>
                  <a:pt x="24" y="11681"/>
                  <a:pt x="0" y="11726"/>
                  <a:pt x="0" y="11784"/>
                </a:cubicBezTo>
                <a:lnTo>
                  <a:pt x="0" y="12004"/>
                </a:lnTo>
                <a:cubicBezTo>
                  <a:pt x="0" y="12061"/>
                  <a:pt x="24" y="12108"/>
                  <a:pt x="53" y="12108"/>
                </a:cubicBezTo>
                <a:cubicBezTo>
                  <a:pt x="82" y="12108"/>
                  <a:pt x="106" y="12061"/>
                  <a:pt x="106" y="12004"/>
                </a:cubicBezTo>
                <a:lnTo>
                  <a:pt x="106" y="11784"/>
                </a:lnTo>
                <a:cubicBezTo>
                  <a:pt x="106" y="11726"/>
                  <a:pt x="82" y="11681"/>
                  <a:pt x="53" y="11681"/>
                </a:cubicBezTo>
                <a:close/>
                <a:moveTo>
                  <a:pt x="367" y="11681"/>
                </a:moveTo>
                <a:cubicBezTo>
                  <a:pt x="338" y="11681"/>
                  <a:pt x="315" y="11726"/>
                  <a:pt x="315" y="11784"/>
                </a:cubicBezTo>
                <a:lnTo>
                  <a:pt x="315" y="12004"/>
                </a:lnTo>
                <a:cubicBezTo>
                  <a:pt x="315" y="12061"/>
                  <a:pt x="338" y="12108"/>
                  <a:pt x="367" y="12108"/>
                </a:cubicBezTo>
                <a:cubicBezTo>
                  <a:pt x="397" y="12108"/>
                  <a:pt x="420" y="12061"/>
                  <a:pt x="420" y="12004"/>
                </a:cubicBezTo>
                <a:lnTo>
                  <a:pt x="420" y="11784"/>
                </a:lnTo>
                <a:cubicBezTo>
                  <a:pt x="420" y="11726"/>
                  <a:pt x="397" y="11681"/>
                  <a:pt x="367" y="11681"/>
                </a:cubicBezTo>
                <a:close/>
                <a:moveTo>
                  <a:pt x="1217" y="11681"/>
                </a:moveTo>
                <a:cubicBezTo>
                  <a:pt x="1188" y="11681"/>
                  <a:pt x="1164" y="11726"/>
                  <a:pt x="1164" y="11784"/>
                </a:cubicBezTo>
                <a:lnTo>
                  <a:pt x="1164" y="12004"/>
                </a:lnTo>
                <a:cubicBezTo>
                  <a:pt x="1164" y="12061"/>
                  <a:pt x="1188" y="12108"/>
                  <a:pt x="1217" y="12108"/>
                </a:cubicBezTo>
                <a:cubicBezTo>
                  <a:pt x="1246" y="12108"/>
                  <a:pt x="1270" y="12061"/>
                  <a:pt x="1270" y="12004"/>
                </a:cubicBezTo>
                <a:lnTo>
                  <a:pt x="1270" y="11784"/>
                </a:lnTo>
                <a:cubicBezTo>
                  <a:pt x="1270" y="11726"/>
                  <a:pt x="1246" y="11681"/>
                  <a:pt x="1217" y="11681"/>
                </a:cubicBezTo>
                <a:close/>
                <a:moveTo>
                  <a:pt x="1532" y="11681"/>
                </a:moveTo>
                <a:cubicBezTo>
                  <a:pt x="1503" y="11681"/>
                  <a:pt x="1479" y="11726"/>
                  <a:pt x="1479" y="11784"/>
                </a:cubicBezTo>
                <a:lnTo>
                  <a:pt x="1479" y="12004"/>
                </a:lnTo>
                <a:cubicBezTo>
                  <a:pt x="1479" y="12061"/>
                  <a:pt x="1503" y="12108"/>
                  <a:pt x="1532" y="12108"/>
                </a:cubicBezTo>
                <a:cubicBezTo>
                  <a:pt x="1561" y="12108"/>
                  <a:pt x="1584" y="12061"/>
                  <a:pt x="1584" y="12004"/>
                </a:cubicBezTo>
                <a:lnTo>
                  <a:pt x="1584" y="11784"/>
                </a:lnTo>
                <a:cubicBezTo>
                  <a:pt x="1584" y="11726"/>
                  <a:pt x="1561" y="11681"/>
                  <a:pt x="1532" y="11681"/>
                </a:cubicBezTo>
                <a:close/>
                <a:moveTo>
                  <a:pt x="2380" y="11681"/>
                </a:moveTo>
                <a:cubicBezTo>
                  <a:pt x="2351" y="11681"/>
                  <a:pt x="2329" y="11726"/>
                  <a:pt x="2329" y="11784"/>
                </a:cubicBezTo>
                <a:lnTo>
                  <a:pt x="2329" y="12004"/>
                </a:lnTo>
                <a:cubicBezTo>
                  <a:pt x="2329" y="12061"/>
                  <a:pt x="2351" y="12108"/>
                  <a:pt x="2380" y="12108"/>
                </a:cubicBezTo>
                <a:cubicBezTo>
                  <a:pt x="2409" y="12108"/>
                  <a:pt x="2433" y="12061"/>
                  <a:pt x="2433" y="12004"/>
                </a:cubicBezTo>
                <a:lnTo>
                  <a:pt x="2433" y="11784"/>
                </a:lnTo>
                <a:cubicBezTo>
                  <a:pt x="2433" y="11726"/>
                  <a:pt x="2409" y="11681"/>
                  <a:pt x="2380" y="11681"/>
                </a:cubicBezTo>
                <a:close/>
                <a:moveTo>
                  <a:pt x="2695" y="11681"/>
                </a:moveTo>
                <a:cubicBezTo>
                  <a:pt x="2666" y="11681"/>
                  <a:pt x="2643" y="11726"/>
                  <a:pt x="2643" y="11784"/>
                </a:cubicBezTo>
                <a:lnTo>
                  <a:pt x="2643" y="12004"/>
                </a:lnTo>
                <a:cubicBezTo>
                  <a:pt x="2643" y="12061"/>
                  <a:pt x="2666" y="12108"/>
                  <a:pt x="2695" y="12108"/>
                </a:cubicBezTo>
                <a:cubicBezTo>
                  <a:pt x="2724" y="12108"/>
                  <a:pt x="2748" y="12061"/>
                  <a:pt x="2748" y="12004"/>
                </a:cubicBezTo>
                <a:lnTo>
                  <a:pt x="2748" y="11784"/>
                </a:lnTo>
                <a:cubicBezTo>
                  <a:pt x="2748" y="11726"/>
                  <a:pt x="2724" y="11681"/>
                  <a:pt x="2695" y="11681"/>
                </a:cubicBezTo>
                <a:close/>
                <a:moveTo>
                  <a:pt x="3545" y="11681"/>
                </a:moveTo>
                <a:cubicBezTo>
                  <a:pt x="3516" y="11681"/>
                  <a:pt x="3492" y="11726"/>
                  <a:pt x="3492" y="11784"/>
                </a:cubicBezTo>
                <a:lnTo>
                  <a:pt x="3492" y="12004"/>
                </a:lnTo>
                <a:cubicBezTo>
                  <a:pt x="3492" y="12061"/>
                  <a:pt x="3516" y="12108"/>
                  <a:pt x="3545" y="12108"/>
                </a:cubicBezTo>
                <a:cubicBezTo>
                  <a:pt x="3574" y="12108"/>
                  <a:pt x="3598" y="12061"/>
                  <a:pt x="3598" y="12004"/>
                </a:cubicBezTo>
                <a:lnTo>
                  <a:pt x="3598" y="11784"/>
                </a:lnTo>
                <a:cubicBezTo>
                  <a:pt x="3598" y="11726"/>
                  <a:pt x="3574" y="11681"/>
                  <a:pt x="3545" y="11681"/>
                </a:cubicBezTo>
                <a:close/>
                <a:moveTo>
                  <a:pt x="3859" y="11681"/>
                </a:moveTo>
                <a:cubicBezTo>
                  <a:pt x="3830" y="11681"/>
                  <a:pt x="3806" y="11726"/>
                  <a:pt x="3806" y="11784"/>
                </a:cubicBezTo>
                <a:lnTo>
                  <a:pt x="3806" y="12004"/>
                </a:lnTo>
                <a:cubicBezTo>
                  <a:pt x="3806" y="12061"/>
                  <a:pt x="3830" y="12108"/>
                  <a:pt x="3859" y="12108"/>
                </a:cubicBezTo>
                <a:cubicBezTo>
                  <a:pt x="3888" y="12108"/>
                  <a:pt x="3912" y="12061"/>
                  <a:pt x="3912" y="12004"/>
                </a:cubicBezTo>
                <a:lnTo>
                  <a:pt x="3912" y="11784"/>
                </a:lnTo>
                <a:cubicBezTo>
                  <a:pt x="3912" y="11726"/>
                  <a:pt x="3888" y="11681"/>
                  <a:pt x="3859" y="11681"/>
                </a:cubicBezTo>
                <a:close/>
                <a:moveTo>
                  <a:pt x="4709" y="11681"/>
                </a:moveTo>
                <a:cubicBezTo>
                  <a:pt x="4680" y="11681"/>
                  <a:pt x="4656" y="11726"/>
                  <a:pt x="4656" y="11784"/>
                </a:cubicBezTo>
                <a:lnTo>
                  <a:pt x="4656" y="12004"/>
                </a:lnTo>
                <a:cubicBezTo>
                  <a:pt x="4656" y="12061"/>
                  <a:pt x="4680" y="12108"/>
                  <a:pt x="4709" y="12108"/>
                </a:cubicBezTo>
                <a:cubicBezTo>
                  <a:pt x="4738" y="12108"/>
                  <a:pt x="4762" y="12061"/>
                  <a:pt x="4762" y="12004"/>
                </a:cubicBezTo>
                <a:lnTo>
                  <a:pt x="4762" y="11784"/>
                </a:lnTo>
                <a:cubicBezTo>
                  <a:pt x="4762" y="11726"/>
                  <a:pt x="4738" y="11681"/>
                  <a:pt x="4709" y="11681"/>
                </a:cubicBezTo>
                <a:close/>
                <a:moveTo>
                  <a:pt x="5023" y="11681"/>
                </a:moveTo>
                <a:cubicBezTo>
                  <a:pt x="4994" y="11681"/>
                  <a:pt x="4970" y="11726"/>
                  <a:pt x="4970" y="11784"/>
                </a:cubicBezTo>
                <a:lnTo>
                  <a:pt x="4970" y="12004"/>
                </a:lnTo>
                <a:cubicBezTo>
                  <a:pt x="4970" y="12061"/>
                  <a:pt x="4994" y="12108"/>
                  <a:pt x="5023" y="12108"/>
                </a:cubicBezTo>
                <a:cubicBezTo>
                  <a:pt x="5053" y="12108"/>
                  <a:pt x="5076" y="12061"/>
                  <a:pt x="5076" y="12004"/>
                </a:cubicBezTo>
                <a:lnTo>
                  <a:pt x="5076" y="11784"/>
                </a:lnTo>
                <a:cubicBezTo>
                  <a:pt x="5076" y="11726"/>
                  <a:pt x="5053" y="11681"/>
                  <a:pt x="5023" y="11681"/>
                </a:cubicBezTo>
                <a:close/>
                <a:moveTo>
                  <a:pt x="5873" y="11681"/>
                </a:moveTo>
                <a:cubicBezTo>
                  <a:pt x="5844" y="11681"/>
                  <a:pt x="5820" y="11726"/>
                  <a:pt x="5820" y="11784"/>
                </a:cubicBezTo>
                <a:lnTo>
                  <a:pt x="5820" y="12004"/>
                </a:lnTo>
                <a:cubicBezTo>
                  <a:pt x="5820" y="12061"/>
                  <a:pt x="5844" y="12108"/>
                  <a:pt x="5873" y="12108"/>
                </a:cubicBezTo>
                <a:cubicBezTo>
                  <a:pt x="5902" y="12108"/>
                  <a:pt x="5926" y="12061"/>
                  <a:pt x="5926" y="12004"/>
                </a:cubicBezTo>
                <a:lnTo>
                  <a:pt x="5926" y="11784"/>
                </a:lnTo>
                <a:cubicBezTo>
                  <a:pt x="5926" y="11726"/>
                  <a:pt x="5902" y="11681"/>
                  <a:pt x="5873" y="11681"/>
                </a:cubicBezTo>
                <a:close/>
                <a:moveTo>
                  <a:pt x="6188" y="11681"/>
                </a:moveTo>
                <a:cubicBezTo>
                  <a:pt x="6159" y="11681"/>
                  <a:pt x="6135" y="11726"/>
                  <a:pt x="6135" y="11784"/>
                </a:cubicBezTo>
                <a:lnTo>
                  <a:pt x="6135" y="12004"/>
                </a:lnTo>
                <a:cubicBezTo>
                  <a:pt x="6135" y="12061"/>
                  <a:pt x="6159" y="12108"/>
                  <a:pt x="6188" y="12108"/>
                </a:cubicBezTo>
                <a:cubicBezTo>
                  <a:pt x="6217" y="12108"/>
                  <a:pt x="6240" y="12061"/>
                  <a:pt x="6240" y="12004"/>
                </a:cubicBezTo>
                <a:lnTo>
                  <a:pt x="6240" y="11784"/>
                </a:lnTo>
                <a:cubicBezTo>
                  <a:pt x="6240" y="11726"/>
                  <a:pt x="6217" y="11681"/>
                  <a:pt x="6188" y="11681"/>
                </a:cubicBezTo>
                <a:close/>
                <a:moveTo>
                  <a:pt x="7036" y="11681"/>
                </a:moveTo>
                <a:cubicBezTo>
                  <a:pt x="7007" y="11681"/>
                  <a:pt x="6984" y="11726"/>
                  <a:pt x="6984" y="11784"/>
                </a:cubicBezTo>
                <a:lnTo>
                  <a:pt x="6984" y="12004"/>
                </a:lnTo>
                <a:cubicBezTo>
                  <a:pt x="6984" y="12061"/>
                  <a:pt x="7007" y="12108"/>
                  <a:pt x="7036" y="12108"/>
                </a:cubicBezTo>
                <a:cubicBezTo>
                  <a:pt x="7065" y="12108"/>
                  <a:pt x="7089" y="12061"/>
                  <a:pt x="7089" y="12004"/>
                </a:cubicBezTo>
                <a:lnTo>
                  <a:pt x="7089" y="11784"/>
                </a:lnTo>
                <a:cubicBezTo>
                  <a:pt x="7089" y="11726"/>
                  <a:pt x="7065" y="11681"/>
                  <a:pt x="7036" y="11681"/>
                </a:cubicBezTo>
                <a:close/>
                <a:moveTo>
                  <a:pt x="7351" y="11681"/>
                </a:moveTo>
                <a:cubicBezTo>
                  <a:pt x="7322" y="11681"/>
                  <a:pt x="7299" y="11726"/>
                  <a:pt x="7299" y="11784"/>
                </a:cubicBezTo>
                <a:lnTo>
                  <a:pt x="7299" y="12004"/>
                </a:lnTo>
                <a:cubicBezTo>
                  <a:pt x="7299" y="12061"/>
                  <a:pt x="7322" y="12108"/>
                  <a:pt x="7351" y="12108"/>
                </a:cubicBezTo>
                <a:cubicBezTo>
                  <a:pt x="7380" y="12108"/>
                  <a:pt x="7404" y="12061"/>
                  <a:pt x="7404" y="12004"/>
                </a:cubicBezTo>
                <a:lnTo>
                  <a:pt x="7404" y="11784"/>
                </a:lnTo>
                <a:cubicBezTo>
                  <a:pt x="7404" y="11726"/>
                  <a:pt x="7380" y="11681"/>
                  <a:pt x="7351" y="11681"/>
                </a:cubicBezTo>
                <a:close/>
                <a:moveTo>
                  <a:pt x="8201" y="11681"/>
                </a:moveTo>
                <a:cubicBezTo>
                  <a:pt x="8171" y="11681"/>
                  <a:pt x="8148" y="11726"/>
                  <a:pt x="8148" y="11784"/>
                </a:cubicBezTo>
                <a:lnTo>
                  <a:pt x="8148" y="12004"/>
                </a:lnTo>
                <a:cubicBezTo>
                  <a:pt x="8148" y="12061"/>
                  <a:pt x="8171" y="12108"/>
                  <a:pt x="8201" y="12108"/>
                </a:cubicBezTo>
                <a:cubicBezTo>
                  <a:pt x="8230" y="12108"/>
                  <a:pt x="8254" y="12061"/>
                  <a:pt x="8254" y="12004"/>
                </a:cubicBezTo>
                <a:lnTo>
                  <a:pt x="8254" y="11784"/>
                </a:lnTo>
                <a:cubicBezTo>
                  <a:pt x="8254" y="11726"/>
                  <a:pt x="8230" y="11681"/>
                  <a:pt x="8201" y="11681"/>
                </a:cubicBezTo>
                <a:close/>
                <a:moveTo>
                  <a:pt x="8515" y="11681"/>
                </a:moveTo>
                <a:cubicBezTo>
                  <a:pt x="8486" y="11681"/>
                  <a:pt x="8462" y="11726"/>
                  <a:pt x="8462" y="11784"/>
                </a:cubicBezTo>
                <a:lnTo>
                  <a:pt x="8462" y="12004"/>
                </a:lnTo>
                <a:cubicBezTo>
                  <a:pt x="8462" y="12061"/>
                  <a:pt x="8486" y="12108"/>
                  <a:pt x="8515" y="12108"/>
                </a:cubicBezTo>
                <a:cubicBezTo>
                  <a:pt x="8544" y="12108"/>
                  <a:pt x="8568" y="12061"/>
                  <a:pt x="8568" y="12004"/>
                </a:cubicBezTo>
                <a:lnTo>
                  <a:pt x="8568" y="11784"/>
                </a:lnTo>
                <a:cubicBezTo>
                  <a:pt x="8568" y="11726"/>
                  <a:pt x="8544" y="11681"/>
                  <a:pt x="8515" y="11681"/>
                </a:cubicBezTo>
                <a:close/>
                <a:moveTo>
                  <a:pt x="9365" y="11681"/>
                </a:moveTo>
                <a:cubicBezTo>
                  <a:pt x="9336" y="11681"/>
                  <a:pt x="9312" y="11726"/>
                  <a:pt x="9312" y="11784"/>
                </a:cubicBezTo>
                <a:lnTo>
                  <a:pt x="9312" y="12004"/>
                </a:lnTo>
                <a:cubicBezTo>
                  <a:pt x="9312" y="12061"/>
                  <a:pt x="9336" y="12108"/>
                  <a:pt x="9365" y="12108"/>
                </a:cubicBezTo>
                <a:cubicBezTo>
                  <a:pt x="9394" y="12108"/>
                  <a:pt x="9418" y="12061"/>
                  <a:pt x="9418" y="12004"/>
                </a:cubicBezTo>
                <a:lnTo>
                  <a:pt x="9418" y="11784"/>
                </a:lnTo>
                <a:cubicBezTo>
                  <a:pt x="9418" y="11726"/>
                  <a:pt x="9394" y="11681"/>
                  <a:pt x="9365" y="11681"/>
                </a:cubicBezTo>
                <a:close/>
                <a:moveTo>
                  <a:pt x="9679" y="11681"/>
                </a:moveTo>
                <a:cubicBezTo>
                  <a:pt x="9650" y="11681"/>
                  <a:pt x="9626" y="11726"/>
                  <a:pt x="9626" y="11784"/>
                </a:cubicBezTo>
                <a:lnTo>
                  <a:pt x="9626" y="12004"/>
                </a:lnTo>
                <a:cubicBezTo>
                  <a:pt x="9626" y="12061"/>
                  <a:pt x="9650" y="12108"/>
                  <a:pt x="9679" y="12108"/>
                </a:cubicBezTo>
                <a:cubicBezTo>
                  <a:pt x="9708" y="12108"/>
                  <a:pt x="9732" y="12061"/>
                  <a:pt x="9732" y="12004"/>
                </a:cubicBezTo>
                <a:lnTo>
                  <a:pt x="9732" y="11784"/>
                </a:lnTo>
                <a:cubicBezTo>
                  <a:pt x="9732" y="11726"/>
                  <a:pt x="9708" y="11681"/>
                  <a:pt x="9679" y="11681"/>
                </a:cubicBezTo>
                <a:close/>
                <a:moveTo>
                  <a:pt x="10529" y="11681"/>
                </a:moveTo>
                <a:cubicBezTo>
                  <a:pt x="10500" y="11681"/>
                  <a:pt x="10476" y="11726"/>
                  <a:pt x="10476" y="11784"/>
                </a:cubicBezTo>
                <a:lnTo>
                  <a:pt x="10476" y="12004"/>
                </a:lnTo>
                <a:cubicBezTo>
                  <a:pt x="10476" y="12061"/>
                  <a:pt x="10500" y="12108"/>
                  <a:pt x="10529" y="12108"/>
                </a:cubicBezTo>
                <a:cubicBezTo>
                  <a:pt x="10558" y="12108"/>
                  <a:pt x="10582" y="12061"/>
                  <a:pt x="10582" y="12004"/>
                </a:cubicBezTo>
                <a:lnTo>
                  <a:pt x="10582" y="11784"/>
                </a:lnTo>
                <a:cubicBezTo>
                  <a:pt x="10582" y="11726"/>
                  <a:pt x="10558" y="11681"/>
                  <a:pt x="10529" y="11681"/>
                </a:cubicBezTo>
                <a:close/>
                <a:moveTo>
                  <a:pt x="10844" y="11681"/>
                </a:moveTo>
                <a:cubicBezTo>
                  <a:pt x="10814" y="11681"/>
                  <a:pt x="10791" y="11726"/>
                  <a:pt x="10791" y="11784"/>
                </a:cubicBezTo>
                <a:lnTo>
                  <a:pt x="10791" y="12004"/>
                </a:lnTo>
                <a:cubicBezTo>
                  <a:pt x="10791" y="12061"/>
                  <a:pt x="10814" y="12108"/>
                  <a:pt x="10844" y="12108"/>
                </a:cubicBezTo>
                <a:cubicBezTo>
                  <a:pt x="10873" y="12108"/>
                  <a:pt x="10895" y="12061"/>
                  <a:pt x="10895" y="12004"/>
                </a:cubicBezTo>
                <a:lnTo>
                  <a:pt x="10895" y="11784"/>
                </a:lnTo>
                <a:cubicBezTo>
                  <a:pt x="10895" y="11726"/>
                  <a:pt x="10873" y="11681"/>
                  <a:pt x="10844" y="11681"/>
                </a:cubicBezTo>
                <a:close/>
                <a:moveTo>
                  <a:pt x="11692" y="11681"/>
                </a:moveTo>
                <a:cubicBezTo>
                  <a:pt x="11663" y="11681"/>
                  <a:pt x="11640" y="11726"/>
                  <a:pt x="11640" y="11784"/>
                </a:cubicBezTo>
                <a:lnTo>
                  <a:pt x="11640" y="12004"/>
                </a:lnTo>
                <a:cubicBezTo>
                  <a:pt x="11640" y="12061"/>
                  <a:pt x="11663" y="12108"/>
                  <a:pt x="11692" y="12108"/>
                </a:cubicBezTo>
                <a:cubicBezTo>
                  <a:pt x="11721" y="12108"/>
                  <a:pt x="11745" y="12061"/>
                  <a:pt x="11745" y="12004"/>
                </a:cubicBezTo>
                <a:lnTo>
                  <a:pt x="11745" y="11784"/>
                </a:lnTo>
                <a:cubicBezTo>
                  <a:pt x="11745" y="11726"/>
                  <a:pt x="11721" y="11681"/>
                  <a:pt x="11692" y="11681"/>
                </a:cubicBezTo>
                <a:close/>
                <a:moveTo>
                  <a:pt x="12007" y="11681"/>
                </a:moveTo>
                <a:cubicBezTo>
                  <a:pt x="11978" y="11681"/>
                  <a:pt x="11955" y="11726"/>
                  <a:pt x="11955" y="11784"/>
                </a:cubicBezTo>
                <a:lnTo>
                  <a:pt x="11955" y="12004"/>
                </a:lnTo>
                <a:cubicBezTo>
                  <a:pt x="11955" y="12061"/>
                  <a:pt x="11978" y="12108"/>
                  <a:pt x="12007" y="12108"/>
                </a:cubicBezTo>
                <a:cubicBezTo>
                  <a:pt x="12036" y="12108"/>
                  <a:pt x="12060" y="12061"/>
                  <a:pt x="12060" y="12004"/>
                </a:cubicBezTo>
                <a:lnTo>
                  <a:pt x="12060" y="11784"/>
                </a:lnTo>
                <a:cubicBezTo>
                  <a:pt x="12060" y="11726"/>
                  <a:pt x="12036" y="11681"/>
                  <a:pt x="12007" y="11681"/>
                </a:cubicBezTo>
                <a:close/>
                <a:moveTo>
                  <a:pt x="12856" y="11681"/>
                </a:moveTo>
                <a:cubicBezTo>
                  <a:pt x="12827" y="11681"/>
                  <a:pt x="12804" y="11726"/>
                  <a:pt x="12804" y="11784"/>
                </a:cubicBezTo>
                <a:lnTo>
                  <a:pt x="12804" y="12004"/>
                </a:lnTo>
                <a:cubicBezTo>
                  <a:pt x="12804" y="12061"/>
                  <a:pt x="12827" y="12108"/>
                  <a:pt x="12856" y="12108"/>
                </a:cubicBezTo>
                <a:cubicBezTo>
                  <a:pt x="12886" y="12108"/>
                  <a:pt x="12909" y="12061"/>
                  <a:pt x="12909" y="12004"/>
                </a:cubicBezTo>
                <a:lnTo>
                  <a:pt x="12909" y="11784"/>
                </a:lnTo>
                <a:cubicBezTo>
                  <a:pt x="12909" y="11726"/>
                  <a:pt x="12886" y="11681"/>
                  <a:pt x="12856" y="11681"/>
                </a:cubicBezTo>
                <a:close/>
                <a:moveTo>
                  <a:pt x="13171" y="11681"/>
                </a:moveTo>
                <a:cubicBezTo>
                  <a:pt x="13142" y="11681"/>
                  <a:pt x="13118" y="11726"/>
                  <a:pt x="13118" y="11784"/>
                </a:cubicBezTo>
                <a:lnTo>
                  <a:pt x="13118" y="12004"/>
                </a:lnTo>
                <a:cubicBezTo>
                  <a:pt x="13118" y="12061"/>
                  <a:pt x="13142" y="12108"/>
                  <a:pt x="13171" y="12108"/>
                </a:cubicBezTo>
                <a:cubicBezTo>
                  <a:pt x="13200" y="12108"/>
                  <a:pt x="13224" y="12061"/>
                  <a:pt x="13224" y="12004"/>
                </a:cubicBezTo>
                <a:lnTo>
                  <a:pt x="13224" y="11784"/>
                </a:lnTo>
                <a:cubicBezTo>
                  <a:pt x="13224" y="11726"/>
                  <a:pt x="13200" y="11681"/>
                  <a:pt x="13171" y="11681"/>
                </a:cubicBezTo>
                <a:close/>
                <a:moveTo>
                  <a:pt x="14021" y="11681"/>
                </a:moveTo>
                <a:cubicBezTo>
                  <a:pt x="13992" y="11681"/>
                  <a:pt x="13968" y="11726"/>
                  <a:pt x="13968" y="11784"/>
                </a:cubicBezTo>
                <a:lnTo>
                  <a:pt x="13968" y="12004"/>
                </a:lnTo>
                <a:cubicBezTo>
                  <a:pt x="13968" y="12061"/>
                  <a:pt x="13992" y="12108"/>
                  <a:pt x="14021" y="12108"/>
                </a:cubicBezTo>
                <a:cubicBezTo>
                  <a:pt x="14050" y="12108"/>
                  <a:pt x="14074" y="12061"/>
                  <a:pt x="14074" y="12004"/>
                </a:cubicBezTo>
                <a:lnTo>
                  <a:pt x="14074" y="11784"/>
                </a:lnTo>
                <a:cubicBezTo>
                  <a:pt x="14074" y="11726"/>
                  <a:pt x="14050" y="11681"/>
                  <a:pt x="14021" y="11681"/>
                </a:cubicBezTo>
                <a:close/>
                <a:moveTo>
                  <a:pt x="14335" y="11681"/>
                </a:moveTo>
                <a:cubicBezTo>
                  <a:pt x="14306" y="11681"/>
                  <a:pt x="14282" y="11726"/>
                  <a:pt x="14282" y="11784"/>
                </a:cubicBezTo>
                <a:lnTo>
                  <a:pt x="14282" y="12004"/>
                </a:lnTo>
                <a:cubicBezTo>
                  <a:pt x="14282" y="12061"/>
                  <a:pt x="14306" y="12108"/>
                  <a:pt x="14335" y="12108"/>
                </a:cubicBezTo>
                <a:cubicBezTo>
                  <a:pt x="14364" y="12108"/>
                  <a:pt x="14388" y="12061"/>
                  <a:pt x="14388" y="12004"/>
                </a:cubicBezTo>
                <a:lnTo>
                  <a:pt x="14388" y="11784"/>
                </a:lnTo>
                <a:cubicBezTo>
                  <a:pt x="14388" y="11726"/>
                  <a:pt x="14364" y="11681"/>
                  <a:pt x="14335" y="11681"/>
                </a:cubicBezTo>
                <a:close/>
                <a:moveTo>
                  <a:pt x="15185" y="11681"/>
                </a:moveTo>
                <a:cubicBezTo>
                  <a:pt x="15156" y="11681"/>
                  <a:pt x="15132" y="11726"/>
                  <a:pt x="15132" y="11784"/>
                </a:cubicBezTo>
                <a:lnTo>
                  <a:pt x="15132" y="12004"/>
                </a:lnTo>
                <a:cubicBezTo>
                  <a:pt x="15132" y="12061"/>
                  <a:pt x="15156" y="12108"/>
                  <a:pt x="15185" y="12108"/>
                </a:cubicBezTo>
                <a:cubicBezTo>
                  <a:pt x="15214" y="12108"/>
                  <a:pt x="15237" y="12061"/>
                  <a:pt x="15237" y="12004"/>
                </a:cubicBezTo>
                <a:lnTo>
                  <a:pt x="15237" y="11784"/>
                </a:lnTo>
                <a:cubicBezTo>
                  <a:pt x="15237" y="11726"/>
                  <a:pt x="15214" y="11681"/>
                  <a:pt x="15185" y="11681"/>
                </a:cubicBezTo>
                <a:close/>
                <a:moveTo>
                  <a:pt x="15500" y="11681"/>
                </a:moveTo>
                <a:cubicBezTo>
                  <a:pt x="15470" y="11681"/>
                  <a:pt x="15447" y="11726"/>
                  <a:pt x="15447" y="11784"/>
                </a:cubicBezTo>
                <a:lnTo>
                  <a:pt x="15447" y="12004"/>
                </a:lnTo>
                <a:cubicBezTo>
                  <a:pt x="15447" y="12061"/>
                  <a:pt x="15470" y="12108"/>
                  <a:pt x="15500" y="12108"/>
                </a:cubicBezTo>
                <a:cubicBezTo>
                  <a:pt x="15529" y="12108"/>
                  <a:pt x="15551" y="12061"/>
                  <a:pt x="15551" y="12004"/>
                </a:cubicBezTo>
                <a:lnTo>
                  <a:pt x="15551" y="11784"/>
                </a:lnTo>
                <a:cubicBezTo>
                  <a:pt x="15551" y="11726"/>
                  <a:pt x="15529" y="11681"/>
                  <a:pt x="15500" y="11681"/>
                </a:cubicBezTo>
                <a:close/>
                <a:moveTo>
                  <a:pt x="16349" y="11681"/>
                </a:moveTo>
                <a:cubicBezTo>
                  <a:pt x="16320" y="11681"/>
                  <a:pt x="16296" y="11726"/>
                  <a:pt x="16296" y="11784"/>
                </a:cubicBezTo>
                <a:lnTo>
                  <a:pt x="16296" y="12004"/>
                </a:lnTo>
                <a:cubicBezTo>
                  <a:pt x="16296" y="12061"/>
                  <a:pt x="16320" y="12108"/>
                  <a:pt x="16349" y="12108"/>
                </a:cubicBezTo>
                <a:cubicBezTo>
                  <a:pt x="16378" y="12108"/>
                  <a:pt x="16401" y="12061"/>
                  <a:pt x="16401" y="12004"/>
                </a:cubicBezTo>
                <a:lnTo>
                  <a:pt x="16401" y="11784"/>
                </a:lnTo>
                <a:cubicBezTo>
                  <a:pt x="16401" y="11726"/>
                  <a:pt x="16378" y="11681"/>
                  <a:pt x="16349" y="11681"/>
                </a:cubicBezTo>
                <a:close/>
                <a:moveTo>
                  <a:pt x="16663" y="11681"/>
                </a:moveTo>
                <a:cubicBezTo>
                  <a:pt x="16634" y="11681"/>
                  <a:pt x="16611" y="11726"/>
                  <a:pt x="16611" y="11784"/>
                </a:cubicBezTo>
                <a:lnTo>
                  <a:pt x="16611" y="12004"/>
                </a:lnTo>
                <a:cubicBezTo>
                  <a:pt x="16611" y="12061"/>
                  <a:pt x="16634" y="12108"/>
                  <a:pt x="16663" y="12108"/>
                </a:cubicBezTo>
                <a:cubicBezTo>
                  <a:pt x="16692" y="12108"/>
                  <a:pt x="16716" y="12061"/>
                  <a:pt x="16716" y="12004"/>
                </a:cubicBezTo>
                <a:lnTo>
                  <a:pt x="16716" y="11784"/>
                </a:lnTo>
                <a:cubicBezTo>
                  <a:pt x="16716" y="11726"/>
                  <a:pt x="16692" y="11681"/>
                  <a:pt x="16663" y="11681"/>
                </a:cubicBezTo>
                <a:close/>
                <a:moveTo>
                  <a:pt x="17512" y="11681"/>
                </a:moveTo>
                <a:cubicBezTo>
                  <a:pt x="17483" y="11681"/>
                  <a:pt x="17459" y="11726"/>
                  <a:pt x="17459" y="11784"/>
                </a:cubicBezTo>
                <a:lnTo>
                  <a:pt x="17459" y="12004"/>
                </a:lnTo>
                <a:cubicBezTo>
                  <a:pt x="17459" y="12061"/>
                  <a:pt x="17483" y="12108"/>
                  <a:pt x="17512" y="12108"/>
                </a:cubicBezTo>
                <a:cubicBezTo>
                  <a:pt x="17541" y="12108"/>
                  <a:pt x="17565" y="12061"/>
                  <a:pt x="17565" y="12004"/>
                </a:cubicBezTo>
                <a:lnTo>
                  <a:pt x="17565" y="11784"/>
                </a:lnTo>
                <a:cubicBezTo>
                  <a:pt x="17565" y="11726"/>
                  <a:pt x="17541" y="11681"/>
                  <a:pt x="17512" y="11681"/>
                </a:cubicBezTo>
                <a:close/>
                <a:moveTo>
                  <a:pt x="17827" y="11681"/>
                </a:moveTo>
                <a:cubicBezTo>
                  <a:pt x="17798" y="11681"/>
                  <a:pt x="17774" y="11726"/>
                  <a:pt x="17774" y="11784"/>
                </a:cubicBezTo>
                <a:lnTo>
                  <a:pt x="17774" y="12004"/>
                </a:lnTo>
                <a:cubicBezTo>
                  <a:pt x="17774" y="12061"/>
                  <a:pt x="17798" y="12108"/>
                  <a:pt x="17827" y="12108"/>
                </a:cubicBezTo>
                <a:cubicBezTo>
                  <a:pt x="17856" y="12108"/>
                  <a:pt x="17880" y="12061"/>
                  <a:pt x="17880" y="12004"/>
                </a:cubicBezTo>
                <a:lnTo>
                  <a:pt x="17880" y="11784"/>
                </a:lnTo>
                <a:cubicBezTo>
                  <a:pt x="17880" y="11726"/>
                  <a:pt x="17856" y="11681"/>
                  <a:pt x="17827" y="11681"/>
                </a:cubicBezTo>
                <a:close/>
                <a:moveTo>
                  <a:pt x="18677" y="11681"/>
                </a:moveTo>
                <a:cubicBezTo>
                  <a:pt x="18648" y="11681"/>
                  <a:pt x="18624" y="11726"/>
                  <a:pt x="18624" y="11784"/>
                </a:cubicBezTo>
                <a:lnTo>
                  <a:pt x="18624" y="12004"/>
                </a:lnTo>
                <a:cubicBezTo>
                  <a:pt x="18624" y="12061"/>
                  <a:pt x="18648" y="12108"/>
                  <a:pt x="18677" y="12108"/>
                </a:cubicBezTo>
                <a:cubicBezTo>
                  <a:pt x="18706" y="12108"/>
                  <a:pt x="18730" y="12061"/>
                  <a:pt x="18730" y="12004"/>
                </a:cubicBezTo>
                <a:lnTo>
                  <a:pt x="18730" y="11784"/>
                </a:lnTo>
                <a:cubicBezTo>
                  <a:pt x="18730" y="11726"/>
                  <a:pt x="18706" y="11681"/>
                  <a:pt x="18677" y="11681"/>
                </a:cubicBezTo>
                <a:close/>
                <a:moveTo>
                  <a:pt x="18991" y="11681"/>
                </a:moveTo>
                <a:cubicBezTo>
                  <a:pt x="18962" y="11681"/>
                  <a:pt x="18938" y="11726"/>
                  <a:pt x="18938" y="11784"/>
                </a:cubicBezTo>
                <a:lnTo>
                  <a:pt x="18938" y="12004"/>
                </a:lnTo>
                <a:cubicBezTo>
                  <a:pt x="18938" y="12061"/>
                  <a:pt x="18962" y="12108"/>
                  <a:pt x="18991" y="12108"/>
                </a:cubicBezTo>
                <a:cubicBezTo>
                  <a:pt x="19020" y="12108"/>
                  <a:pt x="19044" y="12061"/>
                  <a:pt x="19044" y="12004"/>
                </a:cubicBezTo>
                <a:lnTo>
                  <a:pt x="19044" y="11784"/>
                </a:lnTo>
                <a:cubicBezTo>
                  <a:pt x="19044" y="11726"/>
                  <a:pt x="19020" y="11681"/>
                  <a:pt x="18991" y="11681"/>
                </a:cubicBezTo>
                <a:close/>
                <a:moveTo>
                  <a:pt x="19841" y="11681"/>
                </a:moveTo>
                <a:cubicBezTo>
                  <a:pt x="19812" y="11681"/>
                  <a:pt x="19788" y="11726"/>
                  <a:pt x="19788" y="11784"/>
                </a:cubicBezTo>
                <a:lnTo>
                  <a:pt x="19788" y="12004"/>
                </a:lnTo>
                <a:cubicBezTo>
                  <a:pt x="19788" y="12061"/>
                  <a:pt x="19812" y="12108"/>
                  <a:pt x="19841" y="12108"/>
                </a:cubicBezTo>
                <a:cubicBezTo>
                  <a:pt x="19870" y="12108"/>
                  <a:pt x="19894" y="12061"/>
                  <a:pt x="19894" y="12004"/>
                </a:cubicBezTo>
                <a:lnTo>
                  <a:pt x="19894" y="11784"/>
                </a:lnTo>
                <a:cubicBezTo>
                  <a:pt x="19894" y="11726"/>
                  <a:pt x="19870" y="11681"/>
                  <a:pt x="19841" y="11681"/>
                </a:cubicBezTo>
                <a:close/>
                <a:moveTo>
                  <a:pt x="20155" y="11681"/>
                </a:moveTo>
                <a:cubicBezTo>
                  <a:pt x="20126" y="11681"/>
                  <a:pt x="20102" y="11726"/>
                  <a:pt x="20102" y="11784"/>
                </a:cubicBezTo>
                <a:lnTo>
                  <a:pt x="20102" y="12004"/>
                </a:lnTo>
                <a:cubicBezTo>
                  <a:pt x="20102" y="12061"/>
                  <a:pt x="20126" y="12108"/>
                  <a:pt x="20155" y="12108"/>
                </a:cubicBezTo>
                <a:cubicBezTo>
                  <a:pt x="20184" y="12108"/>
                  <a:pt x="20207" y="12061"/>
                  <a:pt x="20207" y="12004"/>
                </a:cubicBezTo>
                <a:lnTo>
                  <a:pt x="20207" y="11784"/>
                </a:lnTo>
                <a:cubicBezTo>
                  <a:pt x="20207" y="11726"/>
                  <a:pt x="20184" y="11681"/>
                  <a:pt x="20155" y="11681"/>
                </a:cubicBezTo>
                <a:close/>
                <a:moveTo>
                  <a:pt x="21004" y="11681"/>
                </a:moveTo>
                <a:cubicBezTo>
                  <a:pt x="20975" y="11681"/>
                  <a:pt x="20952" y="11726"/>
                  <a:pt x="20952" y="11784"/>
                </a:cubicBezTo>
                <a:lnTo>
                  <a:pt x="20952" y="12004"/>
                </a:lnTo>
                <a:cubicBezTo>
                  <a:pt x="20952" y="12061"/>
                  <a:pt x="20975" y="12108"/>
                  <a:pt x="21004" y="12108"/>
                </a:cubicBezTo>
                <a:cubicBezTo>
                  <a:pt x="21033" y="12108"/>
                  <a:pt x="21057" y="12061"/>
                  <a:pt x="21057" y="12004"/>
                </a:cubicBezTo>
                <a:lnTo>
                  <a:pt x="21057" y="11784"/>
                </a:lnTo>
                <a:cubicBezTo>
                  <a:pt x="21057" y="11726"/>
                  <a:pt x="21033" y="11681"/>
                  <a:pt x="21004" y="11681"/>
                </a:cubicBezTo>
                <a:close/>
                <a:moveTo>
                  <a:pt x="21319" y="11681"/>
                </a:moveTo>
                <a:cubicBezTo>
                  <a:pt x="21289" y="11681"/>
                  <a:pt x="21267" y="11726"/>
                  <a:pt x="21267" y="11784"/>
                </a:cubicBezTo>
                <a:lnTo>
                  <a:pt x="21267" y="12004"/>
                </a:lnTo>
                <a:cubicBezTo>
                  <a:pt x="21267" y="12061"/>
                  <a:pt x="21289" y="12108"/>
                  <a:pt x="21319" y="12108"/>
                </a:cubicBezTo>
                <a:cubicBezTo>
                  <a:pt x="21348" y="12108"/>
                  <a:pt x="21372" y="12061"/>
                  <a:pt x="21372" y="12004"/>
                </a:cubicBezTo>
                <a:lnTo>
                  <a:pt x="21372" y="11784"/>
                </a:lnTo>
                <a:cubicBezTo>
                  <a:pt x="21372" y="11726"/>
                  <a:pt x="21348" y="11681"/>
                  <a:pt x="21319" y="11681"/>
                </a:cubicBezTo>
                <a:close/>
                <a:moveTo>
                  <a:pt x="281" y="12411"/>
                </a:moveTo>
                <a:cubicBezTo>
                  <a:pt x="252" y="12411"/>
                  <a:pt x="228" y="12456"/>
                  <a:pt x="228" y="12514"/>
                </a:cubicBezTo>
                <a:lnTo>
                  <a:pt x="228" y="12734"/>
                </a:lnTo>
                <a:cubicBezTo>
                  <a:pt x="228" y="12791"/>
                  <a:pt x="252" y="12838"/>
                  <a:pt x="281" y="12838"/>
                </a:cubicBezTo>
                <a:cubicBezTo>
                  <a:pt x="311" y="12838"/>
                  <a:pt x="334" y="12791"/>
                  <a:pt x="334" y="12734"/>
                </a:cubicBezTo>
                <a:lnTo>
                  <a:pt x="334" y="12514"/>
                </a:lnTo>
                <a:cubicBezTo>
                  <a:pt x="334" y="12456"/>
                  <a:pt x="311" y="12411"/>
                  <a:pt x="281" y="12411"/>
                </a:cubicBezTo>
                <a:close/>
                <a:moveTo>
                  <a:pt x="596" y="12411"/>
                </a:moveTo>
                <a:cubicBezTo>
                  <a:pt x="567" y="12411"/>
                  <a:pt x="543" y="12456"/>
                  <a:pt x="543" y="12514"/>
                </a:cubicBezTo>
                <a:lnTo>
                  <a:pt x="543" y="12734"/>
                </a:lnTo>
                <a:cubicBezTo>
                  <a:pt x="543" y="12791"/>
                  <a:pt x="567" y="12838"/>
                  <a:pt x="596" y="12838"/>
                </a:cubicBezTo>
                <a:cubicBezTo>
                  <a:pt x="625" y="12838"/>
                  <a:pt x="649" y="12791"/>
                  <a:pt x="649" y="12734"/>
                </a:cubicBezTo>
                <a:lnTo>
                  <a:pt x="649" y="12514"/>
                </a:lnTo>
                <a:cubicBezTo>
                  <a:pt x="649" y="12456"/>
                  <a:pt x="625" y="12411"/>
                  <a:pt x="596" y="12411"/>
                </a:cubicBezTo>
                <a:close/>
                <a:moveTo>
                  <a:pt x="1446" y="12411"/>
                </a:moveTo>
                <a:cubicBezTo>
                  <a:pt x="1417" y="12411"/>
                  <a:pt x="1393" y="12456"/>
                  <a:pt x="1393" y="12514"/>
                </a:cubicBezTo>
                <a:lnTo>
                  <a:pt x="1393" y="12734"/>
                </a:lnTo>
                <a:cubicBezTo>
                  <a:pt x="1393" y="12791"/>
                  <a:pt x="1417" y="12838"/>
                  <a:pt x="1446" y="12838"/>
                </a:cubicBezTo>
                <a:cubicBezTo>
                  <a:pt x="1475" y="12838"/>
                  <a:pt x="1499" y="12791"/>
                  <a:pt x="1499" y="12734"/>
                </a:cubicBezTo>
                <a:lnTo>
                  <a:pt x="1499" y="12514"/>
                </a:lnTo>
                <a:cubicBezTo>
                  <a:pt x="1499" y="12456"/>
                  <a:pt x="1475" y="12411"/>
                  <a:pt x="1446" y="12411"/>
                </a:cubicBezTo>
                <a:close/>
                <a:moveTo>
                  <a:pt x="1760" y="12411"/>
                </a:moveTo>
                <a:cubicBezTo>
                  <a:pt x="1731" y="12411"/>
                  <a:pt x="1707" y="12456"/>
                  <a:pt x="1707" y="12514"/>
                </a:cubicBezTo>
                <a:lnTo>
                  <a:pt x="1707" y="12734"/>
                </a:lnTo>
                <a:cubicBezTo>
                  <a:pt x="1707" y="12791"/>
                  <a:pt x="1731" y="12838"/>
                  <a:pt x="1760" y="12838"/>
                </a:cubicBezTo>
                <a:cubicBezTo>
                  <a:pt x="1789" y="12838"/>
                  <a:pt x="1813" y="12791"/>
                  <a:pt x="1813" y="12734"/>
                </a:cubicBezTo>
                <a:lnTo>
                  <a:pt x="1813" y="12514"/>
                </a:lnTo>
                <a:cubicBezTo>
                  <a:pt x="1813" y="12456"/>
                  <a:pt x="1789" y="12411"/>
                  <a:pt x="1760" y="12411"/>
                </a:cubicBezTo>
                <a:close/>
                <a:moveTo>
                  <a:pt x="2610" y="12411"/>
                </a:moveTo>
                <a:cubicBezTo>
                  <a:pt x="2581" y="12411"/>
                  <a:pt x="2557" y="12456"/>
                  <a:pt x="2557" y="12514"/>
                </a:cubicBezTo>
                <a:lnTo>
                  <a:pt x="2557" y="12734"/>
                </a:lnTo>
                <a:cubicBezTo>
                  <a:pt x="2557" y="12791"/>
                  <a:pt x="2581" y="12838"/>
                  <a:pt x="2610" y="12838"/>
                </a:cubicBezTo>
                <a:cubicBezTo>
                  <a:pt x="2639" y="12838"/>
                  <a:pt x="2662" y="12791"/>
                  <a:pt x="2662" y="12734"/>
                </a:cubicBezTo>
                <a:lnTo>
                  <a:pt x="2662" y="12514"/>
                </a:lnTo>
                <a:cubicBezTo>
                  <a:pt x="2662" y="12456"/>
                  <a:pt x="2639" y="12411"/>
                  <a:pt x="2610" y="12411"/>
                </a:cubicBezTo>
                <a:close/>
                <a:moveTo>
                  <a:pt x="2924" y="12411"/>
                </a:moveTo>
                <a:cubicBezTo>
                  <a:pt x="2895" y="12411"/>
                  <a:pt x="2871" y="12456"/>
                  <a:pt x="2871" y="12514"/>
                </a:cubicBezTo>
                <a:lnTo>
                  <a:pt x="2871" y="12734"/>
                </a:lnTo>
                <a:cubicBezTo>
                  <a:pt x="2871" y="12791"/>
                  <a:pt x="2895" y="12838"/>
                  <a:pt x="2924" y="12838"/>
                </a:cubicBezTo>
                <a:cubicBezTo>
                  <a:pt x="2954" y="12838"/>
                  <a:pt x="2976" y="12791"/>
                  <a:pt x="2976" y="12734"/>
                </a:cubicBezTo>
                <a:lnTo>
                  <a:pt x="2976" y="12514"/>
                </a:lnTo>
                <a:cubicBezTo>
                  <a:pt x="2976" y="12456"/>
                  <a:pt x="2954" y="12411"/>
                  <a:pt x="2924" y="12411"/>
                </a:cubicBezTo>
                <a:close/>
                <a:moveTo>
                  <a:pt x="3773" y="12411"/>
                </a:moveTo>
                <a:cubicBezTo>
                  <a:pt x="3744" y="12411"/>
                  <a:pt x="3721" y="12456"/>
                  <a:pt x="3721" y="12514"/>
                </a:cubicBezTo>
                <a:lnTo>
                  <a:pt x="3721" y="12734"/>
                </a:lnTo>
                <a:cubicBezTo>
                  <a:pt x="3721" y="12791"/>
                  <a:pt x="3744" y="12838"/>
                  <a:pt x="3773" y="12838"/>
                </a:cubicBezTo>
                <a:cubicBezTo>
                  <a:pt x="3802" y="12838"/>
                  <a:pt x="3826" y="12791"/>
                  <a:pt x="3826" y="12734"/>
                </a:cubicBezTo>
                <a:lnTo>
                  <a:pt x="3826" y="12514"/>
                </a:lnTo>
                <a:cubicBezTo>
                  <a:pt x="3826" y="12456"/>
                  <a:pt x="3802" y="12411"/>
                  <a:pt x="3773" y="12411"/>
                </a:cubicBezTo>
                <a:close/>
                <a:moveTo>
                  <a:pt x="4088" y="12411"/>
                </a:moveTo>
                <a:cubicBezTo>
                  <a:pt x="4058" y="12411"/>
                  <a:pt x="4035" y="12456"/>
                  <a:pt x="4035" y="12514"/>
                </a:cubicBezTo>
                <a:lnTo>
                  <a:pt x="4035" y="12734"/>
                </a:lnTo>
                <a:cubicBezTo>
                  <a:pt x="4035" y="12791"/>
                  <a:pt x="4058" y="12838"/>
                  <a:pt x="4088" y="12838"/>
                </a:cubicBezTo>
                <a:cubicBezTo>
                  <a:pt x="4117" y="12838"/>
                  <a:pt x="4141" y="12791"/>
                  <a:pt x="4141" y="12734"/>
                </a:cubicBezTo>
                <a:lnTo>
                  <a:pt x="4141" y="12514"/>
                </a:lnTo>
                <a:cubicBezTo>
                  <a:pt x="4141" y="12456"/>
                  <a:pt x="4117" y="12411"/>
                  <a:pt x="4088" y="12411"/>
                </a:cubicBezTo>
                <a:close/>
                <a:moveTo>
                  <a:pt x="4937" y="12411"/>
                </a:moveTo>
                <a:cubicBezTo>
                  <a:pt x="4908" y="12411"/>
                  <a:pt x="4884" y="12456"/>
                  <a:pt x="4884" y="12514"/>
                </a:cubicBezTo>
                <a:lnTo>
                  <a:pt x="4884" y="12734"/>
                </a:lnTo>
                <a:cubicBezTo>
                  <a:pt x="4884" y="12791"/>
                  <a:pt x="4908" y="12838"/>
                  <a:pt x="4937" y="12838"/>
                </a:cubicBezTo>
                <a:cubicBezTo>
                  <a:pt x="4966" y="12838"/>
                  <a:pt x="4990" y="12791"/>
                  <a:pt x="4990" y="12734"/>
                </a:cubicBezTo>
                <a:lnTo>
                  <a:pt x="4990" y="12514"/>
                </a:lnTo>
                <a:cubicBezTo>
                  <a:pt x="4990" y="12456"/>
                  <a:pt x="4966" y="12411"/>
                  <a:pt x="4937" y="12411"/>
                </a:cubicBezTo>
                <a:close/>
                <a:moveTo>
                  <a:pt x="5252" y="12411"/>
                </a:moveTo>
                <a:cubicBezTo>
                  <a:pt x="5223" y="12411"/>
                  <a:pt x="5199" y="12456"/>
                  <a:pt x="5199" y="12514"/>
                </a:cubicBezTo>
                <a:lnTo>
                  <a:pt x="5199" y="12734"/>
                </a:lnTo>
                <a:cubicBezTo>
                  <a:pt x="5199" y="12791"/>
                  <a:pt x="5223" y="12838"/>
                  <a:pt x="5252" y="12838"/>
                </a:cubicBezTo>
                <a:cubicBezTo>
                  <a:pt x="5281" y="12838"/>
                  <a:pt x="5305" y="12791"/>
                  <a:pt x="5305" y="12734"/>
                </a:cubicBezTo>
                <a:lnTo>
                  <a:pt x="5305" y="12514"/>
                </a:lnTo>
                <a:cubicBezTo>
                  <a:pt x="5305" y="12456"/>
                  <a:pt x="5281" y="12411"/>
                  <a:pt x="5252" y="12411"/>
                </a:cubicBezTo>
                <a:close/>
                <a:moveTo>
                  <a:pt x="6102" y="12411"/>
                </a:moveTo>
                <a:cubicBezTo>
                  <a:pt x="6072" y="12411"/>
                  <a:pt x="6049" y="12456"/>
                  <a:pt x="6049" y="12514"/>
                </a:cubicBezTo>
                <a:lnTo>
                  <a:pt x="6049" y="12734"/>
                </a:lnTo>
                <a:cubicBezTo>
                  <a:pt x="6049" y="12791"/>
                  <a:pt x="6072" y="12838"/>
                  <a:pt x="6102" y="12838"/>
                </a:cubicBezTo>
                <a:cubicBezTo>
                  <a:pt x="6131" y="12838"/>
                  <a:pt x="6155" y="12791"/>
                  <a:pt x="6155" y="12734"/>
                </a:cubicBezTo>
                <a:lnTo>
                  <a:pt x="6155" y="12514"/>
                </a:lnTo>
                <a:cubicBezTo>
                  <a:pt x="6155" y="12456"/>
                  <a:pt x="6131" y="12411"/>
                  <a:pt x="6102" y="12411"/>
                </a:cubicBezTo>
                <a:close/>
                <a:moveTo>
                  <a:pt x="6416" y="12411"/>
                </a:moveTo>
                <a:cubicBezTo>
                  <a:pt x="6387" y="12411"/>
                  <a:pt x="6363" y="12456"/>
                  <a:pt x="6363" y="12514"/>
                </a:cubicBezTo>
                <a:lnTo>
                  <a:pt x="6363" y="12734"/>
                </a:lnTo>
                <a:cubicBezTo>
                  <a:pt x="6363" y="12791"/>
                  <a:pt x="6387" y="12838"/>
                  <a:pt x="6416" y="12838"/>
                </a:cubicBezTo>
                <a:cubicBezTo>
                  <a:pt x="6445" y="12838"/>
                  <a:pt x="6469" y="12791"/>
                  <a:pt x="6469" y="12734"/>
                </a:cubicBezTo>
                <a:lnTo>
                  <a:pt x="6469" y="12514"/>
                </a:lnTo>
                <a:cubicBezTo>
                  <a:pt x="6469" y="12456"/>
                  <a:pt x="6445" y="12411"/>
                  <a:pt x="6416" y="12411"/>
                </a:cubicBezTo>
                <a:close/>
                <a:moveTo>
                  <a:pt x="7266" y="12411"/>
                </a:moveTo>
                <a:cubicBezTo>
                  <a:pt x="7237" y="12411"/>
                  <a:pt x="7213" y="12456"/>
                  <a:pt x="7213" y="12514"/>
                </a:cubicBezTo>
                <a:lnTo>
                  <a:pt x="7213" y="12734"/>
                </a:lnTo>
                <a:cubicBezTo>
                  <a:pt x="7213" y="12791"/>
                  <a:pt x="7237" y="12838"/>
                  <a:pt x="7266" y="12838"/>
                </a:cubicBezTo>
                <a:cubicBezTo>
                  <a:pt x="7295" y="12838"/>
                  <a:pt x="7318" y="12791"/>
                  <a:pt x="7318" y="12734"/>
                </a:cubicBezTo>
                <a:lnTo>
                  <a:pt x="7318" y="12514"/>
                </a:lnTo>
                <a:cubicBezTo>
                  <a:pt x="7318" y="12456"/>
                  <a:pt x="7295" y="12411"/>
                  <a:pt x="7266" y="12411"/>
                </a:cubicBezTo>
                <a:close/>
                <a:moveTo>
                  <a:pt x="7580" y="12411"/>
                </a:moveTo>
                <a:cubicBezTo>
                  <a:pt x="7551" y="12411"/>
                  <a:pt x="7527" y="12456"/>
                  <a:pt x="7527" y="12514"/>
                </a:cubicBezTo>
                <a:lnTo>
                  <a:pt x="7527" y="12734"/>
                </a:lnTo>
                <a:cubicBezTo>
                  <a:pt x="7527" y="12791"/>
                  <a:pt x="7551" y="12838"/>
                  <a:pt x="7580" y="12838"/>
                </a:cubicBezTo>
                <a:cubicBezTo>
                  <a:pt x="7609" y="12838"/>
                  <a:pt x="7632" y="12791"/>
                  <a:pt x="7632" y="12734"/>
                </a:cubicBezTo>
                <a:lnTo>
                  <a:pt x="7632" y="12514"/>
                </a:lnTo>
                <a:cubicBezTo>
                  <a:pt x="7632" y="12456"/>
                  <a:pt x="7609" y="12411"/>
                  <a:pt x="7580" y="12411"/>
                </a:cubicBezTo>
                <a:close/>
                <a:moveTo>
                  <a:pt x="8429" y="12411"/>
                </a:moveTo>
                <a:cubicBezTo>
                  <a:pt x="8400" y="12411"/>
                  <a:pt x="8377" y="12456"/>
                  <a:pt x="8377" y="12514"/>
                </a:cubicBezTo>
                <a:lnTo>
                  <a:pt x="8377" y="12734"/>
                </a:lnTo>
                <a:cubicBezTo>
                  <a:pt x="8377" y="12791"/>
                  <a:pt x="8400" y="12838"/>
                  <a:pt x="8429" y="12838"/>
                </a:cubicBezTo>
                <a:cubicBezTo>
                  <a:pt x="8458" y="12838"/>
                  <a:pt x="8482" y="12791"/>
                  <a:pt x="8482" y="12734"/>
                </a:cubicBezTo>
                <a:lnTo>
                  <a:pt x="8482" y="12514"/>
                </a:lnTo>
                <a:cubicBezTo>
                  <a:pt x="8482" y="12456"/>
                  <a:pt x="8458" y="12411"/>
                  <a:pt x="8429" y="12411"/>
                </a:cubicBezTo>
                <a:close/>
                <a:moveTo>
                  <a:pt x="8744" y="12411"/>
                </a:moveTo>
                <a:cubicBezTo>
                  <a:pt x="8714" y="12411"/>
                  <a:pt x="8691" y="12456"/>
                  <a:pt x="8691" y="12514"/>
                </a:cubicBezTo>
                <a:lnTo>
                  <a:pt x="8691" y="12734"/>
                </a:lnTo>
                <a:cubicBezTo>
                  <a:pt x="8691" y="12791"/>
                  <a:pt x="8714" y="12838"/>
                  <a:pt x="8744" y="12838"/>
                </a:cubicBezTo>
                <a:cubicBezTo>
                  <a:pt x="8773" y="12838"/>
                  <a:pt x="8796" y="12791"/>
                  <a:pt x="8796" y="12734"/>
                </a:cubicBezTo>
                <a:lnTo>
                  <a:pt x="8796" y="12514"/>
                </a:lnTo>
                <a:cubicBezTo>
                  <a:pt x="8796" y="12456"/>
                  <a:pt x="8773" y="12411"/>
                  <a:pt x="8744" y="12411"/>
                </a:cubicBezTo>
                <a:close/>
                <a:moveTo>
                  <a:pt x="9593" y="12411"/>
                </a:moveTo>
                <a:cubicBezTo>
                  <a:pt x="9564" y="12411"/>
                  <a:pt x="9540" y="12456"/>
                  <a:pt x="9540" y="12514"/>
                </a:cubicBezTo>
                <a:lnTo>
                  <a:pt x="9540" y="12734"/>
                </a:lnTo>
                <a:cubicBezTo>
                  <a:pt x="9540" y="12791"/>
                  <a:pt x="9564" y="12838"/>
                  <a:pt x="9593" y="12838"/>
                </a:cubicBezTo>
                <a:cubicBezTo>
                  <a:pt x="9622" y="12838"/>
                  <a:pt x="9646" y="12791"/>
                  <a:pt x="9646" y="12734"/>
                </a:cubicBezTo>
                <a:lnTo>
                  <a:pt x="9646" y="12514"/>
                </a:lnTo>
                <a:cubicBezTo>
                  <a:pt x="9646" y="12456"/>
                  <a:pt x="9622" y="12411"/>
                  <a:pt x="9593" y="12411"/>
                </a:cubicBezTo>
                <a:close/>
                <a:moveTo>
                  <a:pt x="9908" y="12411"/>
                </a:moveTo>
                <a:cubicBezTo>
                  <a:pt x="9879" y="12411"/>
                  <a:pt x="9855" y="12456"/>
                  <a:pt x="9855" y="12514"/>
                </a:cubicBezTo>
                <a:lnTo>
                  <a:pt x="9855" y="12734"/>
                </a:lnTo>
                <a:cubicBezTo>
                  <a:pt x="9855" y="12791"/>
                  <a:pt x="9879" y="12838"/>
                  <a:pt x="9908" y="12838"/>
                </a:cubicBezTo>
                <a:cubicBezTo>
                  <a:pt x="9937" y="12838"/>
                  <a:pt x="9961" y="12791"/>
                  <a:pt x="9961" y="12734"/>
                </a:cubicBezTo>
                <a:lnTo>
                  <a:pt x="9961" y="12514"/>
                </a:lnTo>
                <a:cubicBezTo>
                  <a:pt x="9961" y="12456"/>
                  <a:pt x="9937" y="12411"/>
                  <a:pt x="9908" y="12411"/>
                </a:cubicBezTo>
                <a:close/>
                <a:moveTo>
                  <a:pt x="10758" y="12411"/>
                </a:moveTo>
                <a:cubicBezTo>
                  <a:pt x="10728" y="12411"/>
                  <a:pt x="10705" y="12456"/>
                  <a:pt x="10705" y="12514"/>
                </a:cubicBezTo>
                <a:lnTo>
                  <a:pt x="10705" y="12734"/>
                </a:lnTo>
                <a:cubicBezTo>
                  <a:pt x="10705" y="12791"/>
                  <a:pt x="10728" y="12838"/>
                  <a:pt x="10758" y="12838"/>
                </a:cubicBezTo>
                <a:cubicBezTo>
                  <a:pt x="10787" y="12838"/>
                  <a:pt x="10810" y="12791"/>
                  <a:pt x="10810" y="12734"/>
                </a:cubicBezTo>
                <a:lnTo>
                  <a:pt x="10810" y="12514"/>
                </a:lnTo>
                <a:cubicBezTo>
                  <a:pt x="10810" y="12456"/>
                  <a:pt x="10787" y="12411"/>
                  <a:pt x="10758" y="12411"/>
                </a:cubicBezTo>
                <a:close/>
                <a:moveTo>
                  <a:pt x="11072" y="12411"/>
                </a:moveTo>
                <a:cubicBezTo>
                  <a:pt x="11043" y="12411"/>
                  <a:pt x="11019" y="12456"/>
                  <a:pt x="11019" y="12514"/>
                </a:cubicBezTo>
                <a:lnTo>
                  <a:pt x="11019" y="12734"/>
                </a:lnTo>
                <a:cubicBezTo>
                  <a:pt x="11019" y="12791"/>
                  <a:pt x="11043" y="12838"/>
                  <a:pt x="11072" y="12838"/>
                </a:cubicBezTo>
                <a:cubicBezTo>
                  <a:pt x="11101" y="12838"/>
                  <a:pt x="11125" y="12791"/>
                  <a:pt x="11125" y="12734"/>
                </a:cubicBezTo>
                <a:lnTo>
                  <a:pt x="11125" y="12514"/>
                </a:lnTo>
                <a:cubicBezTo>
                  <a:pt x="11125" y="12456"/>
                  <a:pt x="11101" y="12411"/>
                  <a:pt x="11072" y="12411"/>
                </a:cubicBezTo>
                <a:close/>
                <a:moveTo>
                  <a:pt x="11922" y="12411"/>
                </a:moveTo>
                <a:cubicBezTo>
                  <a:pt x="11893" y="12411"/>
                  <a:pt x="11869" y="12456"/>
                  <a:pt x="11869" y="12514"/>
                </a:cubicBezTo>
                <a:lnTo>
                  <a:pt x="11869" y="12734"/>
                </a:lnTo>
                <a:cubicBezTo>
                  <a:pt x="11869" y="12791"/>
                  <a:pt x="11893" y="12838"/>
                  <a:pt x="11922" y="12838"/>
                </a:cubicBezTo>
                <a:cubicBezTo>
                  <a:pt x="11951" y="12838"/>
                  <a:pt x="11974" y="12791"/>
                  <a:pt x="11974" y="12734"/>
                </a:cubicBezTo>
                <a:lnTo>
                  <a:pt x="11974" y="12514"/>
                </a:lnTo>
                <a:cubicBezTo>
                  <a:pt x="11974" y="12456"/>
                  <a:pt x="11951" y="12411"/>
                  <a:pt x="11922" y="12411"/>
                </a:cubicBezTo>
                <a:close/>
                <a:moveTo>
                  <a:pt x="12236" y="12411"/>
                </a:moveTo>
                <a:cubicBezTo>
                  <a:pt x="12207" y="12411"/>
                  <a:pt x="12183" y="12456"/>
                  <a:pt x="12183" y="12514"/>
                </a:cubicBezTo>
                <a:lnTo>
                  <a:pt x="12183" y="12734"/>
                </a:lnTo>
                <a:cubicBezTo>
                  <a:pt x="12183" y="12791"/>
                  <a:pt x="12207" y="12838"/>
                  <a:pt x="12236" y="12838"/>
                </a:cubicBezTo>
                <a:cubicBezTo>
                  <a:pt x="12265" y="12838"/>
                  <a:pt x="12288" y="12791"/>
                  <a:pt x="12288" y="12734"/>
                </a:cubicBezTo>
                <a:lnTo>
                  <a:pt x="12288" y="12514"/>
                </a:lnTo>
                <a:cubicBezTo>
                  <a:pt x="12288" y="12456"/>
                  <a:pt x="12265" y="12411"/>
                  <a:pt x="12236" y="12411"/>
                </a:cubicBezTo>
                <a:close/>
                <a:moveTo>
                  <a:pt x="13085" y="12411"/>
                </a:moveTo>
                <a:cubicBezTo>
                  <a:pt x="13056" y="12411"/>
                  <a:pt x="13032" y="12456"/>
                  <a:pt x="13032" y="12514"/>
                </a:cubicBezTo>
                <a:lnTo>
                  <a:pt x="13032" y="12734"/>
                </a:lnTo>
                <a:cubicBezTo>
                  <a:pt x="13032" y="12791"/>
                  <a:pt x="13056" y="12838"/>
                  <a:pt x="13085" y="12838"/>
                </a:cubicBezTo>
                <a:cubicBezTo>
                  <a:pt x="13114" y="12838"/>
                  <a:pt x="13138" y="12791"/>
                  <a:pt x="13138" y="12734"/>
                </a:cubicBezTo>
                <a:lnTo>
                  <a:pt x="13138" y="12514"/>
                </a:lnTo>
                <a:cubicBezTo>
                  <a:pt x="13138" y="12456"/>
                  <a:pt x="13114" y="12411"/>
                  <a:pt x="13085" y="12411"/>
                </a:cubicBezTo>
                <a:close/>
                <a:moveTo>
                  <a:pt x="13399" y="12411"/>
                </a:moveTo>
                <a:cubicBezTo>
                  <a:pt x="13370" y="12411"/>
                  <a:pt x="13348" y="12456"/>
                  <a:pt x="13348" y="12514"/>
                </a:cubicBezTo>
                <a:lnTo>
                  <a:pt x="13348" y="12734"/>
                </a:lnTo>
                <a:cubicBezTo>
                  <a:pt x="13348" y="12791"/>
                  <a:pt x="13370" y="12838"/>
                  <a:pt x="13399" y="12838"/>
                </a:cubicBezTo>
                <a:cubicBezTo>
                  <a:pt x="13428" y="12838"/>
                  <a:pt x="13452" y="12791"/>
                  <a:pt x="13452" y="12734"/>
                </a:cubicBezTo>
                <a:lnTo>
                  <a:pt x="13452" y="12514"/>
                </a:lnTo>
                <a:cubicBezTo>
                  <a:pt x="13452" y="12456"/>
                  <a:pt x="13428" y="12411"/>
                  <a:pt x="13399" y="12411"/>
                </a:cubicBezTo>
                <a:close/>
                <a:moveTo>
                  <a:pt x="14249" y="12411"/>
                </a:moveTo>
                <a:cubicBezTo>
                  <a:pt x="14220" y="12411"/>
                  <a:pt x="14196" y="12456"/>
                  <a:pt x="14196" y="12514"/>
                </a:cubicBezTo>
                <a:lnTo>
                  <a:pt x="14196" y="12734"/>
                </a:lnTo>
                <a:cubicBezTo>
                  <a:pt x="14196" y="12791"/>
                  <a:pt x="14220" y="12838"/>
                  <a:pt x="14249" y="12838"/>
                </a:cubicBezTo>
                <a:cubicBezTo>
                  <a:pt x="14278" y="12838"/>
                  <a:pt x="14302" y="12791"/>
                  <a:pt x="14302" y="12734"/>
                </a:cubicBezTo>
                <a:lnTo>
                  <a:pt x="14302" y="12514"/>
                </a:lnTo>
                <a:cubicBezTo>
                  <a:pt x="14302" y="12456"/>
                  <a:pt x="14278" y="12411"/>
                  <a:pt x="14249" y="12411"/>
                </a:cubicBezTo>
                <a:close/>
                <a:moveTo>
                  <a:pt x="14564" y="12411"/>
                </a:moveTo>
                <a:cubicBezTo>
                  <a:pt x="14535" y="12411"/>
                  <a:pt x="14511" y="12456"/>
                  <a:pt x="14511" y="12514"/>
                </a:cubicBezTo>
                <a:lnTo>
                  <a:pt x="14511" y="12734"/>
                </a:lnTo>
                <a:cubicBezTo>
                  <a:pt x="14511" y="12791"/>
                  <a:pt x="14535" y="12838"/>
                  <a:pt x="14564" y="12838"/>
                </a:cubicBezTo>
                <a:cubicBezTo>
                  <a:pt x="14593" y="12838"/>
                  <a:pt x="14617" y="12791"/>
                  <a:pt x="14617" y="12734"/>
                </a:cubicBezTo>
                <a:lnTo>
                  <a:pt x="14617" y="12514"/>
                </a:lnTo>
                <a:cubicBezTo>
                  <a:pt x="14617" y="12456"/>
                  <a:pt x="14593" y="12411"/>
                  <a:pt x="14564" y="12411"/>
                </a:cubicBezTo>
                <a:close/>
                <a:moveTo>
                  <a:pt x="15413" y="12411"/>
                </a:moveTo>
                <a:cubicBezTo>
                  <a:pt x="15384" y="12411"/>
                  <a:pt x="15360" y="12456"/>
                  <a:pt x="15360" y="12514"/>
                </a:cubicBezTo>
                <a:lnTo>
                  <a:pt x="15360" y="12734"/>
                </a:lnTo>
                <a:cubicBezTo>
                  <a:pt x="15360" y="12791"/>
                  <a:pt x="15384" y="12838"/>
                  <a:pt x="15413" y="12838"/>
                </a:cubicBezTo>
                <a:cubicBezTo>
                  <a:pt x="15442" y="12838"/>
                  <a:pt x="15465" y="12791"/>
                  <a:pt x="15465" y="12734"/>
                </a:cubicBezTo>
                <a:lnTo>
                  <a:pt x="15465" y="12514"/>
                </a:lnTo>
                <a:cubicBezTo>
                  <a:pt x="15465" y="12456"/>
                  <a:pt x="15442" y="12411"/>
                  <a:pt x="15413" y="12411"/>
                </a:cubicBezTo>
                <a:close/>
                <a:moveTo>
                  <a:pt x="15728" y="12411"/>
                </a:moveTo>
                <a:cubicBezTo>
                  <a:pt x="15699" y="12411"/>
                  <a:pt x="15675" y="12456"/>
                  <a:pt x="15675" y="12514"/>
                </a:cubicBezTo>
                <a:lnTo>
                  <a:pt x="15675" y="12734"/>
                </a:lnTo>
                <a:cubicBezTo>
                  <a:pt x="15675" y="12791"/>
                  <a:pt x="15699" y="12838"/>
                  <a:pt x="15728" y="12838"/>
                </a:cubicBezTo>
                <a:cubicBezTo>
                  <a:pt x="15757" y="12838"/>
                  <a:pt x="15781" y="12791"/>
                  <a:pt x="15781" y="12734"/>
                </a:cubicBezTo>
                <a:lnTo>
                  <a:pt x="15781" y="12514"/>
                </a:lnTo>
                <a:cubicBezTo>
                  <a:pt x="15781" y="12456"/>
                  <a:pt x="15757" y="12411"/>
                  <a:pt x="15728" y="12411"/>
                </a:cubicBezTo>
                <a:close/>
                <a:moveTo>
                  <a:pt x="16578" y="12411"/>
                </a:moveTo>
                <a:cubicBezTo>
                  <a:pt x="16549" y="12411"/>
                  <a:pt x="16525" y="12456"/>
                  <a:pt x="16525" y="12514"/>
                </a:cubicBezTo>
                <a:lnTo>
                  <a:pt x="16525" y="12734"/>
                </a:lnTo>
                <a:cubicBezTo>
                  <a:pt x="16525" y="12791"/>
                  <a:pt x="16549" y="12838"/>
                  <a:pt x="16578" y="12838"/>
                </a:cubicBezTo>
                <a:cubicBezTo>
                  <a:pt x="16607" y="12838"/>
                  <a:pt x="16630" y="12791"/>
                  <a:pt x="16630" y="12734"/>
                </a:cubicBezTo>
                <a:lnTo>
                  <a:pt x="16630" y="12514"/>
                </a:lnTo>
                <a:cubicBezTo>
                  <a:pt x="16630" y="12456"/>
                  <a:pt x="16607" y="12411"/>
                  <a:pt x="16578" y="12411"/>
                </a:cubicBezTo>
                <a:close/>
                <a:moveTo>
                  <a:pt x="16892" y="12411"/>
                </a:moveTo>
                <a:cubicBezTo>
                  <a:pt x="16863" y="12411"/>
                  <a:pt x="16839" y="12456"/>
                  <a:pt x="16839" y="12514"/>
                </a:cubicBezTo>
                <a:lnTo>
                  <a:pt x="16839" y="12734"/>
                </a:lnTo>
                <a:cubicBezTo>
                  <a:pt x="16839" y="12791"/>
                  <a:pt x="16863" y="12838"/>
                  <a:pt x="16892" y="12838"/>
                </a:cubicBezTo>
                <a:cubicBezTo>
                  <a:pt x="16921" y="12838"/>
                  <a:pt x="16944" y="12791"/>
                  <a:pt x="16944" y="12734"/>
                </a:cubicBezTo>
                <a:lnTo>
                  <a:pt x="16944" y="12514"/>
                </a:lnTo>
                <a:cubicBezTo>
                  <a:pt x="16944" y="12456"/>
                  <a:pt x="16921" y="12411"/>
                  <a:pt x="16892" y="12411"/>
                </a:cubicBezTo>
                <a:close/>
                <a:moveTo>
                  <a:pt x="17741" y="12411"/>
                </a:moveTo>
                <a:cubicBezTo>
                  <a:pt x="17712" y="12411"/>
                  <a:pt x="17689" y="12456"/>
                  <a:pt x="17689" y="12514"/>
                </a:cubicBezTo>
                <a:lnTo>
                  <a:pt x="17689" y="12734"/>
                </a:lnTo>
                <a:cubicBezTo>
                  <a:pt x="17689" y="12791"/>
                  <a:pt x="17712" y="12838"/>
                  <a:pt x="17741" y="12838"/>
                </a:cubicBezTo>
                <a:cubicBezTo>
                  <a:pt x="17770" y="12838"/>
                  <a:pt x="17794" y="12791"/>
                  <a:pt x="17794" y="12734"/>
                </a:cubicBezTo>
                <a:lnTo>
                  <a:pt x="17794" y="12514"/>
                </a:lnTo>
                <a:cubicBezTo>
                  <a:pt x="17794" y="12456"/>
                  <a:pt x="17770" y="12411"/>
                  <a:pt x="17741" y="12411"/>
                </a:cubicBezTo>
                <a:close/>
                <a:moveTo>
                  <a:pt x="18055" y="12411"/>
                </a:moveTo>
                <a:cubicBezTo>
                  <a:pt x="18026" y="12411"/>
                  <a:pt x="18002" y="12456"/>
                  <a:pt x="18002" y="12514"/>
                </a:cubicBezTo>
                <a:lnTo>
                  <a:pt x="18002" y="12734"/>
                </a:lnTo>
                <a:cubicBezTo>
                  <a:pt x="18002" y="12791"/>
                  <a:pt x="18026" y="12838"/>
                  <a:pt x="18055" y="12838"/>
                </a:cubicBezTo>
                <a:cubicBezTo>
                  <a:pt x="18085" y="12838"/>
                  <a:pt x="18108" y="12791"/>
                  <a:pt x="18108" y="12734"/>
                </a:cubicBezTo>
                <a:lnTo>
                  <a:pt x="18108" y="12514"/>
                </a:lnTo>
                <a:cubicBezTo>
                  <a:pt x="18108" y="12456"/>
                  <a:pt x="18085" y="12411"/>
                  <a:pt x="18055" y="12411"/>
                </a:cubicBezTo>
                <a:close/>
                <a:moveTo>
                  <a:pt x="18905" y="12411"/>
                </a:moveTo>
                <a:cubicBezTo>
                  <a:pt x="18876" y="12411"/>
                  <a:pt x="18852" y="12456"/>
                  <a:pt x="18852" y="12514"/>
                </a:cubicBezTo>
                <a:lnTo>
                  <a:pt x="18852" y="12734"/>
                </a:lnTo>
                <a:cubicBezTo>
                  <a:pt x="18852" y="12791"/>
                  <a:pt x="18876" y="12838"/>
                  <a:pt x="18905" y="12838"/>
                </a:cubicBezTo>
                <a:cubicBezTo>
                  <a:pt x="18934" y="12838"/>
                  <a:pt x="18958" y="12791"/>
                  <a:pt x="18958" y="12734"/>
                </a:cubicBezTo>
                <a:lnTo>
                  <a:pt x="18958" y="12514"/>
                </a:lnTo>
                <a:cubicBezTo>
                  <a:pt x="18958" y="12456"/>
                  <a:pt x="18934" y="12411"/>
                  <a:pt x="18905" y="12411"/>
                </a:cubicBezTo>
                <a:close/>
                <a:moveTo>
                  <a:pt x="19220" y="12411"/>
                </a:moveTo>
                <a:cubicBezTo>
                  <a:pt x="19191" y="12411"/>
                  <a:pt x="19167" y="12456"/>
                  <a:pt x="19167" y="12514"/>
                </a:cubicBezTo>
                <a:lnTo>
                  <a:pt x="19167" y="12734"/>
                </a:lnTo>
                <a:cubicBezTo>
                  <a:pt x="19167" y="12791"/>
                  <a:pt x="19191" y="12838"/>
                  <a:pt x="19220" y="12838"/>
                </a:cubicBezTo>
                <a:cubicBezTo>
                  <a:pt x="19249" y="12838"/>
                  <a:pt x="19273" y="12791"/>
                  <a:pt x="19273" y="12734"/>
                </a:cubicBezTo>
                <a:lnTo>
                  <a:pt x="19273" y="12514"/>
                </a:lnTo>
                <a:cubicBezTo>
                  <a:pt x="19273" y="12456"/>
                  <a:pt x="19249" y="12411"/>
                  <a:pt x="19220" y="12411"/>
                </a:cubicBezTo>
                <a:close/>
                <a:moveTo>
                  <a:pt x="20069" y="12411"/>
                </a:moveTo>
                <a:cubicBezTo>
                  <a:pt x="20040" y="12411"/>
                  <a:pt x="20016" y="12456"/>
                  <a:pt x="20016" y="12514"/>
                </a:cubicBezTo>
                <a:lnTo>
                  <a:pt x="20016" y="12734"/>
                </a:lnTo>
                <a:cubicBezTo>
                  <a:pt x="20016" y="12791"/>
                  <a:pt x="20040" y="12838"/>
                  <a:pt x="20069" y="12838"/>
                </a:cubicBezTo>
                <a:cubicBezTo>
                  <a:pt x="20099" y="12838"/>
                  <a:pt x="20122" y="12791"/>
                  <a:pt x="20122" y="12734"/>
                </a:cubicBezTo>
                <a:lnTo>
                  <a:pt x="20122" y="12514"/>
                </a:lnTo>
                <a:cubicBezTo>
                  <a:pt x="20122" y="12456"/>
                  <a:pt x="20099" y="12411"/>
                  <a:pt x="20069" y="12411"/>
                </a:cubicBezTo>
                <a:close/>
                <a:moveTo>
                  <a:pt x="20384" y="12411"/>
                </a:moveTo>
                <a:cubicBezTo>
                  <a:pt x="20355" y="12411"/>
                  <a:pt x="20331" y="12456"/>
                  <a:pt x="20331" y="12514"/>
                </a:cubicBezTo>
                <a:lnTo>
                  <a:pt x="20331" y="12734"/>
                </a:lnTo>
                <a:cubicBezTo>
                  <a:pt x="20331" y="12791"/>
                  <a:pt x="20355" y="12838"/>
                  <a:pt x="20384" y="12838"/>
                </a:cubicBezTo>
                <a:cubicBezTo>
                  <a:pt x="20413" y="12838"/>
                  <a:pt x="20436" y="12791"/>
                  <a:pt x="20436" y="12734"/>
                </a:cubicBezTo>
                <a:lnTo>
                  <a:pt x="20436" y="12514"/>
                </a:lnTo>
                <a:cubicBezTo>
                  <a:pt x="20436" y="12456"/>
                  <a:pt x="20413" y="12411"/>
                  <a:pt x="20384" y="12411"/>
                </a:cubicBezTo>
                <a:close/>
                <a:moveTo>
                  <a:pt x="21234" y="12411"/>
                </a:moveTo>
                <a:cubicBezTo>
                  <a:pt x="21204" y="12411"/>
                  <a:pt x="21181" y="12456"/>
                  <a:pt x="21181" y="12514"/>
                </a:cubicBezTo>
                <a:lnTo>
                  <a:pt x="21181" y="12734"/>
                </a:lnTo>
                <a:cubicBezTo>
                  <a:pt x="21181" y="12791"/>
                  <a:pt x="21204" y="12838"/>
                  <a:pt x="21234" y="12838"/>
                </a:cubicBezTo>
                <a:cubicBezTo>
                  <a:pt x="21263" y="12838"/>
                  <a:pt x="21285" y="12791"/>
                  <a:pt x="21285" y="12734"/>
                </a:cubicBezTo>
                <a:lnTo>
                  <a:pt x="21285" y="12514"/>
                </a:lnTo>
                <a:cubicBezTo>
                  <a:pt x="21285" y="12456"/>
                  <a:pt x="21263" y="12411"/>
                  <a:pt x="21234" y="12411"/>
                </a:cubicBezTo>
                <a:close/>
                <a:moveTo>
                  <a:pt x="21547" y="12411"/>
                </a:moveTo>
                <a:cubicBezTo>
                  <a:pt x="21518" y="12411"/>
                  <a:pt x="21495" y="12456"/>
                  <a:pt x="21495" y="12514"/>
                </a:cubicBezTo>
                <a:lnTo>
                  <a:pt x="21495" y="12734"/>
                </a:lnTo>
                <a:cubicBezTo>
                  <a:pt x="21495" y="12791"/>
                  <a:pt x="21518" y="12838"/>
                  <a:pt x="21547" y="12838"/>
                </a:cubicBezTo>
                <a:cubicBezTo>
                  <a:pt x="21576" y="12838"/>
                  <a:pt x="21600" y="12791"/>
                  <a:pt x="21600" y="12734"/>
                </a:cubicBezTo>
                <a:lnTo>
                  <a:pt x="21600" y="12514"/>
                </a:lnTo>
                <a:cubicBezTo>
                  <a:pt x="21600" y="12456"/>
                  <a:pt x="21576" y="12411"/>
                  <a:pt x="21547" y="12411"/>
                </a:cubicBezTo>
                <a:close/>
                <a:moveTo>
                  <a:pt x="53" y="13141"/>
                </a:moveTo>
                <a:cubicBezTo>
                  <a:pt x="24" y="13141"/>
                  <a:pt x="0" y="13186"/>
                  <a:pt x="0" y="13244"/>
                </a:cubicBezTo>
                <a:lnTo>
                  <a:pt x="0" y="13464"/>
                </a:lnTo>
                <a:cubicBezTo>
                  <a:pt x="0" y="13521"/>
                  <a:pt x="24" y="13568"/>
                  <a:pt x="53" y="13568"/>
                </a:cubicBezTo>
                <a:cubicBezTo>
                  <a:pt x="82" y="13568"/>
                  <a:pt x="106" y="13521"/>
                  <a:pt x="106" y="13464"/>
                </a:cubicBezTo>
                <a:lnTo>
                  <a:pt x="106" y="13244"/>
                </a:lnTo>
                <a:cubicBezTo>
                  <a:pt x="106" y="13186"/>
                  <a:pt x="82" y="13141"/>
                  <a:pt x="53" y="13141"/>
                </a:cubicBezTo>
                <a:close/>
                <a:moveTo>
                  <a:pt x="367" y="13141"/>
                </a:moveTo>
                <a:cubicBezTo>
                  <a:pt x="338" y="13141"/>
                  <a:pt x="315" y="13186"/>
                  <a:pt x="315" y="13244"/>
                </a:cubicBezTo>
                <a:lnTo>
                  <a:pt x="315" y="13464"/>
                </a:lnTo>
                <a:cubicBezTo>
                  <a:pt x="315" y="13521"/>
                  <a:pt x="338" y="13568"/>
                  <a:pt x="367" y="13568"/>
                </a:cubicBezTo>
                <a:cubicBezTo>
                  <a:pt x="397" y="13568"/>
                  <a:pt x="420" y="13521"/>
                  <a:pt x="420" y="13464"/>
                </a:cubicBezTo>
                <a:lnTo>
                  <a:pt x="420" y="13244"/>
                </a:lnTo>
                <a:cubicBezTo>
                  <a:pt x="420" y="13186"/>
                  <a:pt x="397" y="13141"/>
                  <a:pt x="367" y="13141"/>
                </a:cubicBezTo>
                <a:close/>
                <a:moveTo>
                  <a:pt x="1217" y="13141"/>
                </a:moveTo>
                <a:cubicBezTo>
                  <a:pt x="1188" y="13141"/>
                  <a:pt x="1164" y="13186"/>
                  <a:pt x="1164" y="13244"/>
                </a:cubicBezTo>
                <a:lnTo>
                  <a:pt x="1164" y="13464"/>
                </a:lnTo>
                <a:cubicBezTo>
                  <a:pt x="1164" y="13521"/>
                  <a:pt x="1188" y="13568"/>
                  <a:pt x="1217" y="13568"/>
                </a:cubicBezTo>
                <a:cubicBezTo>
                  <a:pt x="1246" y="13568"/>
                  <a:pt x="1270" y="13521"/>
                  <a:pt x="1270" y="13464"/>
                </a:cubicBezTo>
                <a:lnTo>
                  <a:pt x="1270" y="13244"/>
                </a:lnTo>
                <a:cubicBezTo>
                  <a:pt x="1270" y="13186"/>
                  <a:pt x="1246" y="13141"/>
                  <a:pt x="1217" y="13141"/>
                </a:cubicBezTo>
                <a:close/>
                <a:moveTo>
                  <a:pt x="1532" y="13141"/>
                </a:moveTo>
                <a:cubicBezTo>
                  <a:pt x="1503" y="13141"/>
                  <a:pt x="1479" y="13186"/>
                  <a:pt x="1479" y="13244"/>
                </a:cubicBezTo>
                <a:lnTo>
                  <a:pt x="1479" y="13464"/>
                </a:lnTo>
                <a:cubicBezTo>
                  <a:pt x="1479" y="13521"/>
                  <a:pt x="1503" y="13568"/>
                  <a:pt x="1532" y="13568"/>
                </a:cubicBezTo>
                <a:cubicBezTo>
                  <a:pt x="1561" y="13568"/>
                  <a:pt x="1584" y="13521"/>
                  <a:pt x="1584" y="13464"/>
                </a:cubicBezTo>
                <a:lnTo>
                  <a:pt x="1584" y="13244"/>
                </a:lnTo>
                <a:cubicBezTo>
                  <a:pt x="1584" y="13186"/>
                  <a:pt x="1561" y="13141"/>
                  <a:pt x="1532" y="13141"/>
                </a:cubicBezTo>
                <a:close/>
                <a:moveTo>
                  <a:pt x="2380" y="13141"/>
                </a:moveTo>
                <a:cubicBezTo>
                  <a:pt x="2351" y="13141"/>
                  <a:pt x="2329" y="13186"/>
                  <a:pt x="2329" y="13244"/>
                </a:cubicBezTo>
                <a:lnTo>
                  <a:pt x="2329" y="13464"/>
                </a:lnTo>
                <a:cubicBezTo>
                  <a:pt x="2329" y="13521"/>
                  <a:pt x="2351" y="13568"/>
                  <a:pt x="2380" y="13568"/>
                </a:cubicBezTo>
                <a:cubicBezTo>
                  <a:pt x="2409" y="13568"/>
                  <a:pt x="2433" y="13521"/>
                  <a:pt x="2433" y="13464"/>
                </a:cubicBezTo>
                <a:lnTo>
                  <a:pt x="2433" y="13244"/>
                </a:lnTo>
                <a:cubicBezTo>
                  <a:pt x="2433" y="13186"/>
                  <a:pt x="2409" y="13141"/>
                  <a:pt x="2380" y="13141"/>
                </a:cubicBezTo>
                <a:close/>
                <a:moveTo>
                  <a:pt x="2695" y="13141"/>
                </a:moveTo>
                <a:cubicBezTo>
                  <a:pt x="2666" y="13141"/>
                  <a:pt x="2643" y="13186"/>
                  <a:pt x="2643" y="13244"/>
                </a:cubicBezTo>
                <a:lnTo>
                  <a:pt x="2643" y="13464"/>
                </a:lnTo>
                <a:cubicBezTo>
                  <a:pt x="2643" y="13521"/>
                  <a:pt x="2666" y="13568"/>
                  <a:pt x="2695" y="13568"/>
                </a:cubicBezTo>
                <a:cubicBezTo>
                  <a:pt x="2724" y="13568"/>
                  <a:pt x="2748" y="13521"/>
                  <a:pt x="2748" y="13464"/>
                </a:cubicBezTo>
                <a:lnTo>
                  <a:pt x="2748" y="13244"/>
                </a:lnTo>
                <a:cubicBezTo>
                  <a:pt x="2748" y="13186"/>
                  <a:pt x="2724" y="13141"/>
                  <a:pt x="2695" y="13141"/>
                </a:cubicBezTo>
                <a:close/>
                <a:moveTo>
                  <a:pt x="3545" y="13141"/>
                </a:moveTo>
                <a:cubicBezTo>
                  <a:pt x="3516" y="13141"/>
                  <a:pt x="3492" y="13186"/>
                  <a:pt x="3492" y="13244"/>
                </a:cubicBezTo>
                <a:lnTo>
                  <a:pt x="3492" y="13464"/>
                </a:lnTo>
                <a:cubicBezTo>
                  <a:pt x="3492" y="13521"/>
                  <a:pt x="3516" y="13568"/>
                  <a:pt x="3545" y="13568"/>
                </a:cubicBezTo>
                <a:cubicBezTo>
                  <a:pt x="3574" y="13568"/>
                  <a:pt x="3598" y="13521"/>
                  <a:pt x="3598" y="13464"/>
                </a:cubicBezTo>
                <a:lnTo>
                  <a:pt x="3598" y="13244"/>
                </a:lnTo>
                <a:cubicBezTo>
                  <a:pt x="3598" y="13186"/>
                  <a:pt x="3574" y="13141"/>
                  <a:pt x="3545" y="13141"/>
                </a:cubicBezTo>
                <a:close/>
                <a:moveTo>
                  <a:pt x="3859" y="13141"/>
                </a:moveTo>
                <a:cubicBezTo>
                  <a:pt x="3830" y="13141"/>
                  <a:pt x="3806" y="13186"/>
                  <a:pt x="3806" y="13244"/>
                </a:cubicBezTo>
                <a:lnTo>
                  <a:pt x="3806" y="13464"/>
                </a:lnTo>
                <a:cubicBezTo>
                  <a:pt x="3806" y="13521"/>
                  <a:pt x="3830" y="13568"/>
                  <a:pt x="3859" y="13568"/>
                </a:cubicBezTo>
                <a:cubicBezTo>
                  <a:pt x="3888" y="13568"/>
                  <a:pt x="3912" y="13521"/>
                  <a:pt x="3912" y="13464"/>
                </a:cubicBezTo>
                <a:lnTo>
                  <a:pt x="3912" y="13244"/>
                </a:lnTo>
                <a:cubicBezTo>
                  <a:pt x="3912" y="13186"/>
                  <a:pt x="3888" y="13141"/>
                  <a:pt x="3859" y="13141"/>
                </a:cubicBezTo>
                <a:close/>
                <a:moveTo>
                  <a:pt x="4709" y="13141"/>
                </a:moveTo>
                <a:cubicBezTo>
                  <a:pt x="4680" y="13141"/>
                  <a:pt x="4656" y="13186"/>
                  <a:pt x="4656" y="13244"/>
                </a:cubicBezTo>
                <a:lnTo>
                  <a:pt x="4656" y="13464"/>
                </a:lnTo>
                <a:cubicBezTo>
                  <a:pt x="4656" y="13521"/>
                  <a:pt x="4680" y="13568"/>
                  <a:pt x="4709" y="13568"/>
                </a:cubicBezTo>
                <a:cubicBezTo>
                  <a:pt x="4738" y="13568"/>
                  <a:pt x="4762" y="13521"/>
                  <a:pt x="4762" y="13464"/>
                </a:cubicBezTo>
                <a:lnTo>
                  <a:pt x="4762" y="13244"/>
                </a:lnTo>
                <a:cubicBezTo>
                  <a:pt x="4762" y="13186"/>
                  <a:pt x="4738" y="13141"/>
                  <a:pt x="4709" y="13141"/>
                </a:cubicBezTo>
                <a:close/>
                <a:moveTo>
                  <a:pt x="5023" y="13141"/>
                </a:moveTo>
                <a:cubicBezTo>
                  <a:pt x="4994" y="13141"/>
                  <a:pt x="4970" y="13186"/>
                  <a:pt x="4970" y="13244"/>
                </a:cubicBezTo>
                <a:lnTo>
                  <a:pt x="4970" y="13464"/>
                </a:lnTo>
                <a:cubicBezTo>
                  <a:pt x="4970" y="13521"/>
                  <a:pt x="4994" y="13568"/>
                  <a:pt x="5023" y="13568"/>
                </a:cubicBezTo>
                <a:cubicBezTo>
                  <a:pt x="5053" y="13568"/>
                  <a:pt x="5076" y="13521"/>
                  <a:pt x="5076" y="13464"/>
                </a:cubicBezTo>
                <a:lnTo>
                  <a:pt x="5076" y="13244"/>
                </a:lnTo>
                <a:cubicBezTo>
                  <a:pt x="5076" y="13186"/>
                  <a:pt x="5053" y="13141"/>
                  <a:pt x="5023" y="13141"/>
                </a:cubicBezTo>
                <a:close/>
                <a:moveTo>
                  <a:pt x="5873" y="13141"/>
                </a:moveTo>
                <a:cubicBezTo>
                  <a:pt x="5844" y="13141"/>
                  <a:pt x="5820" y="13186"/>
                  <a:pt x="5820" y="13244"/>
                </a:cubicBezTo>
                <a:lnTo>
                  <a:pt x="5820" y="13464"/>
                </a:lnTo>
                <a:cubicBezTo>
                  <a:pt x="5820" y="13521"/>
                  <a:pt x="5844" y="13568"/>
                  <a:pt x="5873" y="13568"/>
                </a:cubicBezTo>
                <a:cubicBezTo>
                  <a:pt x="5902" y="13568"/>
                  <a:pt x="5926" y="13521"/>
                  <a:pt x="5926" y="13464"/>
                </a:cubicBezTo>
                <a:lnTo>
                  <a:pt x="5926" y="13244"/>
                </a:lnTo>
                <a:cubicBezTo>
                  <a:pt x="5926" y="13186"/>
                  <a:pt x="5902" y="13141"/>
                  <a:pt x="5873" y="13141"/>
                </a:cubicBezTo>
                <a:close/>
                <a:moveTo>
                  <a:pt x="6188" y="13141"/>
                </a:moveTo>
                <a:cubicBezTo>
                  <a:pt x="6159" y="13141"/>
                  <a:pt x="6135" y="13186"/>
                  <a:pt x="6135" y="13244"/>
                </a:cubicBezTo>
                <a:lnTo>
                  <a:pt x="6135" y="13464"/>
                </a:lnTo>
                <a:cubicBezTo>
                  <a:pt x="6135" y="13521"/>
                  <a:pt x="6159" y="13568"/>
                  <a:pt x="6188" y="13568"/>
                </a:cubicBezTo>
                <a:cubicBezTo>
                  <a:pt x="6217" y="13568"/>
                  <a:pt x="6240" y="13521"/>
                  <a:pt x="6240" y="13464"/>
                </a:cubicBezTo>
                <a:lnTo>
                  <a:pt x="6240" y="13244"/>
                </a:lnTo>
                <a:cubicBezTo>
                  <a:pt x="6240" y="13186"/>
                  <a:pt x="6217" y="13141"/>
                  <a:pt x="6188" y="13141"/>
                </a:cubicBezTo>
                <a:close/>
                <a:moveTo>
                  <a:pt x="7036" y="13141"/>
                </a:moveTo>
                <a:cubicBezTo>
                  <a:pt x="7007" y="13141"/>
                  <a:pt x="6984" y="13186"/>
                  <a:pt x="6984" y="13244"/>
                </a:cubicBezTo>
                <a:lnTo>
                  <a:pt x="6984" y="13464"/>
                </a:lnTo>
                <a:cubicBezTo>
                  <a:pt x="6984" y="13521"/>
                  <a:pt x="7007" y="13568"/>
                  <a:pt x="7036" y="13568"/>
                </a:cubicBezTo>
                <a:cubicBezTo>
                  <a:pt x="7065" y="13568"/>
                  <a:pt x="7089" y="13521"/>
                  <a:pt x="7089" y="13464"/>
                </a:cubicBezTo>
                <a:lnTo>
                  <a:pt x="7089" y="13244"/>
                </a:lnTo>
                <a:cubicBezTo>
                  <a:pt x="7089" y="13186"/>
                  <a:pt x="7065" y="13141"/>
                  <a:pt x="7036" y="13141"/>
                </a:cubicBezTo>
                <a:close/>
                <a:moveTo>
                  <a:pt x="7351" y="13141"/>
                </a:moveTo>
                <a:cubicBezTo>
                  <a:pt x="7322" y="13141"/>
                  <a:pt x="7299" y="13186"/>
                  <a:pt x="7299" y="13244"/>
                </a:cubicBezTo>
                <a:lnTo>
                  <a:pt x="7299" y="13464"/>
                </a:lnTo>
                <a:cubicBezTo>
                  <a:pt x="7299" y="13521"/>
                  <a:pt x="7322" y="13568"/>
                  <a:pt x="7351" y="13568"/>
                </a:cubicBezTo>
                <a:cubicBezTo>
                  <a:pt x="7380" y="13568"/>
                  <a:pt x="7404" y="13521"/>
                  <a:pt x="7404" y="13464"/>
                </a:cubicBezTo>
                <a:lnTo>
                  <a:pt x="7404" y="13244"/>
                </a:lnTo>
                <a:cubicBezTo>
                  <a:pt x="7404" y="13186"/>
                  <a:pt x="7380" y="13141"/>
                  <a:pt x="7351" y="13141"/>
                </a:cubicBezTo>
                <a:close/>
                <a:moveTo>
                  <a:pt x="8201" y="13141"/>
                </a:moveTo>
                <a:cubicBezTo>
                  <a:pt x="8171" y="13141"/>
                  <a:pt x="8148" y="13186"/>
                  <a:pt x="8148" y="13244"/>
                </a:cubicBezTo>
                <a:lnTo>
                  <a:pt x="8148" y="13464"/>
                </a:lnTo>
                <a:cubicBezTo>
                  <a:pt x="8148" y="13521"/>
                  <a:pt x="8171" y="13568"/>
                  <a:pt x="8201" y="13568"/>
                </a:cubicBezTo>
                <a:cubicBezTo>
                  <a:pt x="8230" y="13568"/>
                  <a:pt x="8254" y="13521"/>
                  <a:pt x="8254" y="13464"/>
                </a:cubicBezTo>
                <a:lnTo>
                  <a:pt x="8254" y="13244"/>
                </a:lnTo>
                <a:cubicBezTo>
                  <a:pt x="8254" y="13186"/>
                  <a:pt x="8230" y="13141"/>
                  <a:pt x="8201" y="13141"/>
                </a:cubicBezTo>
                <a:close/>
                <a:moveTo>
                  <a:pt x="8515" y="13141"/>
                </a:moveTo>
                <a:cubicBezTo>
                  <a:pt x="8486" y="13141"/>
                  <a:pt x="8462" y="13186"/>
                  <a:pt x="8462" y="13244"/>
                </a:cubicBezTo>
                <a:lnTo>
                  <a:pt x="8462" y="13464"/>
                </a:lnTo>
                <a:cubicBezTo>
                  <a:pt x="8462" y="13521"/>
                  <a:pt x="8486" y="13568"/>
                  <a:pt x="8515" y="13568"/>
                </a:cubicBezTo>
                <a:cubicBezTo>
                  <a:pt x="8544" y="13568"/>
                  <a:pt x="8568" y="13521"/>
                  <a:pt x="8568" y="13464"/>
                </a:cubicBezTo>
                <a:lnTo>
                  <a:pt x="8568" y="13244"/>
                </a:lnTo>
                <a:cubicBezTo>
                  <a:pt x="8568" y="13186"/>
                  <a:pt x="8544" y="13141"/>
                  <a:pt x="8515" y="13141"/>
                </a:cubicBezTo>
                <a:close/>
                <a:moveTo>
                  <a:pt x="9365" y="13141"/>
                </a:moveTo>
                <a:cubicBezTo>
                  <a:pt x="9336" y="13141"/>
                  <a:pt x="9312" y="13186"/>
                  <a:pt x="9312" y="13244"/>
                </a:cubicBezTo>
                <a:lnTo>
                  <a:pt x="9312" y="13464"/>
                </a:lnTo>
                <a:cubicBezTo>
                  <a:pt x="9312" y="13521"/>
                  <a:pt x="9336" y="13568"/>
                  <a:pt x="9365" y="13568"/>
                </a:cubicBezTo>
                <a:cubicBezTo>
                  <a:pt x="9394" y="13568"/>
                  <a:pt x="9418" y="13521"/>
                  <a:pt x="9418" y="13464"/>
                </a:cubicBezTo>
                <a:lnTo>
                  <a:pt x="9418" y="13244"/>
                </a:lnTo>
                <a:cubicBezTo>
                  <a:pt x="9418" y="13186"/>
                  <a:pt x="9394" y="13141"/>
                  <a:pt x="9365" y="13141"/>
                </a:cubicBezTo>
                <a:close/>
                <a:moveTo>
                  <a:pt x="9679" y="13141"/>
                </a:moveTo>
                <a:cubicBezTo>
                  <a:pt x="9650" y="13141"/>
                  <a:pt x="9626" y="13186"/>
                  <a:pt x="9626" y="13244"/>
                </a:cubicBezTo>
                <a:lnTo>
                  <a:pt x="9626" y="13464"/>
                </a:lnTo>
                <a:cubicBezTo>
                  <a:pt x="9626" y="13521"/>
                  <a:pt x="9650" y="13568"/>
                  <a:pt x="9679" y="13568"/>
                </a:cubicBezTo>
                <a:cubicBezTo>
                  <a:pt x="9708" y="13568"/>
                  <a:pt x="9732" y="13521"/>
                  <a:pt x="9732" y="13464"/>
                </a:cubicBezTo>
                <a:lnTo>
                  <a:pt x="9732" y="13244"/>
                </a:lnTo>
                <a:cubicBezTo>
                  <a:pt x="9732" y="13186"/>
                  <a:pt x="9708" y="13141"/>
                  <a:pt x="9679" y="13141"/>
                </a:cubicBezTo>
                <a:close/>
                <a:moveTo>
                  <a:pt x="10529" y="13141"/>
                </a:moveTo>
                <a:cubicBezTo>
                  <a:pt x="10500" y="13141"/>
                  <a:pt x="10476" y="13186"/>
                  <a:pt x="10476" y="13244"/>
                </a:cubicBezTo>
                <a:lnTo>
                  <a:pt x="10476" y="13464"/>
                </a:lnTo>
                <a:cubicBezTo>
                  <a:pt x="10476" y="13521"/>
                  <a:pt x="10500" y="13568"/>
                  <a:pt x="10529" y="13568"/>
                </a:cubicBezTo>
                <a:cubicBezTo>
                  <a:pt x="10558" y="13568"/>
                  <a:pt x="10582" y="13521"/>
                  <a:pt x="10582" y="13464"/>
                </a:cubicBezTo>
                <a:lnTo>
                  <a:pt x="10582" y="13244"/>
                </a:lnTo>
                <a:cubicBezTo>
                  <a:pt x="10582" y="13186"/>
                  <a:pt x="10558" y="13141"/>
                  <a:pt x="10529" y="13141"/>
                </a:cubicBezTo>
                <a:close/>
                <a:moveTo>
                  <a:pt x="10844" y="13141"/>
                </a:moveTo>
                <a:cubicBezTo>
                  <a:pt x="10814" y="13141"/>
                  <a:pt x="10791" y="13186"/>
                  <a:pt x="10791" y="13244"/>
                </a:cubicBezTo>
                <a:lnTo>
                  <a:pt x="10791" y="13464"/>
                </a:lnTo>
                <a:cubicBezTo>
                  <a:pt x="10791" y="13521"/>
                  <a:pt x="10814" y="13568"/>
                  <a:pt x="10844" y="13568"/>
                </a:cubicBezTo>
                <a:cubicBezTo>
                  <a:pt x="10873" y="13568"/>
                  <a:pt x="10895" y="13521"/>
                  <a:pt x="10895" y="13464"/>
                </a:cubicBezTo>
                <a:lnTo>
                  <a:pt x="10895" y="13244"/>
                </a:lnTo>
                <a:cubicBezTo>
                  <a:pt x="10895" y="13186"/>
                  <a:pt x="10873" y="13141"/>
                  <a:pt x="10844" y="13141"/>
                </a:cubicBezTo>
                <a:close/>
                <a:moveTo>
                  <a:pt x="11692" y="13141"/>
                </a:moveTo>
                <a:cubicBezTo>
                  <a:pt x="11663" y="13141"/>
                  <a:pt x="11640" y="13186"/>
                  <a:pt x="11640" y="13244"/>
                </a:cubicBezTo>
                <a:lnTo>
                  <a:pt x="11640" y="13464"/>
                </a:lnTo>
                <a:cubicBezTo>
                  <a:pt x="11640" y="13521"/>
                  <a:pt x="11663" y="13568"/>
                  <a:pt x="11692" y="13568"/>
                </a:cubicBezTo>
                <a:cubicBezTo>
                  <a:pt x="11721" y="13568"/>
                  <a:pt x="11745" y="13521"/>
                  <a:pt x="11745" y="13464"/>
                </a:cubicBezTo>
                <a:lnTo>
                  <a:pt x="11745" y="13244"/>
                </a:lnTo>
                <a:cubicBezTo>
                  <a:pt x="11745" y="13186"/>
                  <a:pt x="11721" y="13141"/>
                  <a:pt x="11692" y="13141"/>
                </a:cubicBezTo>
                <a:close/>
                <a:moveTo>
                  <a:pt x="12007" y="13141"/>
                </a:moveTo>
                <a:cubicBezTo>
                  <a:pt x="11978" y="13141"/>
                  <a:pt x="11955" y="13186"/>
                  <a:pt x="11955" y="13244"/>
                </a:cubicBezTo>
                <a:lnTo>
                  <a:pt x="11955" y="13464"/>
                </a:lnTo>
                <a:cubicBezTo>
                  <a:pt x="11955" y="13521"/>
                  <a:pt x="11978" y="13568"/>
                  <a:pt x="12007" y="13568"/>
                </a:cubicBezTo>
                <a:cubicBezTo>
                  <a:pt x="12036" y="13568"/>
                  <a:pt x="12060" y="13521"/>
                  <a:pt x="12060" y="13464"/>
                </a:cubicBezTo>
                <a:lnTo>
                  <a:pt x="12060" y="13244"/>
                </a:lnTo>
                <a:cubicBezTo>
                  <a:pt x="12060" y="13186"/>
                  <a:pt x="12036" y="13141"/>
                  <a:pt x="12007" y="13141"/>
                </a:cubicBezTo>
                <a:close/>
                <a:moveTo>
                  <a:pt x="12856" y="13141"/>
                </a:moveTo>
                <a:cubicBezTo>
                  <a:pt x="12827" y="13141"/>
                  <a:pt x="12804" y="13186"/>
                  <a:pt x="12804" y="13244"/>
                </a:cubicBezTo>
                <a:lnTo>
                  <a:pt x="12804" y="13464"/>
                </a:lnTo>
                <a:cubicBezTo>
                  <a:pt x="12804" y="13521"/>
                  <a:pt x="12827" y="13568"/>
                  <a:pt x="12856" y="13568"/>
                </a:cubicBezTo>
                <a:cubicBezTo>
                  <a:pt x="12886" y="13568"/>
                  <a:pt x="12909" y="13521"/>
                  <a:pt x="12909" y="13464"/>
                </a:cubicBezTo>
                <a:lnTo>
                  <a:pt x="12909" y="13244"/>
                </a:lnTo>
                <a:cubicBezTo>
                  <a:pt x="12909" y="13186"/>
                  <a:pt x="12886" y="13141"/>
                  <a:pt x="12856" y="13141"/>
                </a:cubicBezTo>
                <a:close/>
                <a:moveTo>
                  <a:pt x="13171" y="13141"/>
                </a:moveTo>
                <a:cubicBezTo>
                  <a:pt x="13142" y="13141"/>
                  <a:pt x="13118" y="13186"/>
                  <a:pt x="13118" y="13244"/>
                </a:cubicBezTo>
                <a:lnTo>
                  <a:pt x="13118" y="13464"/>
                </a:lnTo>
                <a:cubicBezTo>
                  <a:pt x="13118" y="13521"/>
                  <a:pt x="13142" y="13568"/>
                  <a:pt x="13171" y="13568"/>
                </a:cubicBezTo>
                <a:cubicBezTo>
                  <a:pt x="13200" y="13568"/>
                  <a:pt x="13224" y="13521"/>
                  <a:pt x="13224" y="13464"/>
                </a:cubicBezTo>
                <a:lnTo>
                  <a:pt x="13224" y="13244"/>
                </a:lnTo>
                <a:cubicBezTo>
                  <a:pt x="13224" y="13186"/>
                  <a:pt x="13200" y="13141"/>
                  <a:pt x="13171" y="13141"/>
                </a:cubicBezTo>
                <a:close/>
                <a:moveTo>
                  <a:pt x="14021" y="13141"/>
                </a:moveTo>
                <a:cubicBezTo>
                  <a:pt x="13992" y="13141"/>
                  <a:pt x="13968" y="13186"/>
                  <a:pt x="13968" y="13244"/>
                </a:cubicBezTo>
                <a:lnTo>
                  <a:pt x="13968" y="13464"/>
                </a:lnTo>
                <a:cubicBezTo>
                  <a:pt x="13968" y="13521"/>
                  <a:pt x="13992" y="13568"/>
                  <a:pt x="14021" y="13568"/>
                </a:cubicBezTo>
                <a:cubicBezTo>
                  <a:pt x="14050" y="13568"/>
                  <a:pt x="14074" y="13521"/>
                  <a:pt x="14074" y="13464"/>
                </a:cubicBezTo>
                <a:lnTo>
                  <a:pt x="14074" y="13244"/>
                </a:lnTo>
                <a:cubicBezTo>
                  <a:pt x="14074" y="13186"/>
                  <a:pt x="14050" y="13141"/>
                  <a:pt x="14021" y="13141"/>
                </a:cubicBezTo>
                <a:close/>
                <a:moveTo>
                  <a:pt x="14335" y="13141"/>
                </a:moveTo>
                <a:cubicBezTo>
                  <a:pt x="14306" y="13141"/>
                  <a:pt x="14282" y="13186"/>
                  <a:pt x="14282" y="13244"/>
                </a:cubicBezTo>
                <a:lnTo>
                  <a:pt x="14282" y="13464"/>
                </a:lnTo>
                <a:cubicBezTo>
                  <a:pt x="14282" y="13521"/>
                  <a:pt x="14306" y="13568"/>
                  <a:pt x="14335" y="13568"/>
                </a:cubicBezTo>
                <a:cubicBezTo>
                  <a:pt x="14364" y="13568"/>
                  <a:pt x="14388" y="13521"/>
                  <a:pt x="14388" y="13464"/>
                </a:cubicBezTo>
                <a:lnTo>
                  <a:pt x="14388" y="13244"/>
                </a:lnTo>
                <a:cubicBezTo>
                  <a:pt x="14388" y="13186"/>
                  <a:pt x="14364" y="13141"/>
                  <a:pt x="14335" y="13141"/>
                </a:cubicBezTo>
                <a:close/>
                <a:moveTo>
                  <a:pt x="15185" y="13141"/>
                </a:moveTo>
                <a:cubicBezTo>
                  <a:pt x="15156" y="13141"/>
                  <a:pt x="15132" y="13186"/>
                  <a:pt x="15132" y="13244"/>
                </a:cubicBezTo>
                <a:lnTo>
                  <a:pt x="15132" y="13464"/>
                </a:lnTo>
                <a:cubicBezTo>
                  <a:pt x="15132" y="13521"/>
                  <a:pt x="15156" y="13568"/>
                  <a:pt x="15185" y="13568"/>
                </a:cubicBezTo>
                <a:cubicBezTo>
                  <a:pt x="15214" y="13568"/>
                  <a:pt x="15237" y="13521"/>
                  <a:pt x="15237" y="13464"/>
                </a:cubicBezTo>
                <a:lnTo>
                  <a:pt x="15237" y="13244"/>
                </a:lnTo>
                <a:cubicBezTo>
                  <a:pt x="15237" y="13186"/>
                  <a:pt x="15214" y="13141"/>
                  <a:pt x="15185" y="13141"/>
                </a:cubicBezTo>
                <a:close/>
                <a:moveTo>
                  <a:pt x="15500" y="13141"/>
                </a:moveTo>
                <a:cubicBezTo>
                  <a:pt x="15470" y="13141"/>
                  <a:pt x="15447" y="13186"/>
                  <a:pt x="15447" y="13244"/>
                </a:cubicBezTo>
                <a:lnTo>
                  <a:pt x="15447" y="13464"/>
                </a:lnTo>
                <a:cubicBezTo>
                  <a:pt x="15447" y="13521"/>
                  <a:pt x="15470" y="13568"/>
                  <a:pt x="15500" y="13568"/>
                </a:cubicBezTo>
                <a:cubicBezTo>
                  <a:pt x="15529" y="13568"/>
                  <a:pt x="15551" y="13521"/>
                  <a:pt x="15551" y="13464"/>
                </a:cubicBezTo>
                <a:lnTo>
                  <a:pt x="15551" y="13244"/>
                </a:lnTo>
                <a:cubicBezTo>
                  <a:pt x="15551" y="13186"/>
                  <a:pt x="15529" y="13141"/>
                  <a:pt x="15500" y="13141"/>
                </a:cubicBezTo>
                <a:close/>
                <a:moveTo>
                  <a:pt x="16349" y="13141"/>
                </a:moveTo>
                <a:cubicBezTo>
                  <a:pt x="16320" y="13141"/>
                  <a:pt x="16296" y="13186"/>
                  <a:pt x="16296" y="13244"/>
                </a:cubicBezTo>
                <a:lnTo>
                  <a:pt x="16296" y="13464"/>
                </a:lnTo>
                <a:cubicBezTo>
                  <a:pt x="16296" y="13521"/>
                  <a:pt x="16320" y="13568"/>
                  <a:pt x="16349" y="13568"/>
                </a:cubicBezTo>
                <a:cubicBezTo>
                  <a:pt x="16378" y="13568"/>
                  <a:pt x="16401" y="13521"/>
                  <a:pt x="16401" y="13464"/>
                </a:cubicBezTo>
                <a:lnTo>
                  <a:pt x="16401" y="13244"/>
                </a:lnTo>
                <a:cubicBezTo>
                  <a:pt x="16401" y="13186"/>
                  <a:pt x="16378" y="13141"/>
                  <a:pt x="16349" y="13141"/>
                </a:cubicBezTo>
                <a:close/>
                <a:moveTo>
                  <a:pt x="16663" y="13141"/>
                </a:moveTo>
                <a:cubicBezTo>
                  <a:pt x="16634" y="13141"/>
                  <a:pt x="16611" y="13186"/>
                  <a:pt x="16611" y="13244"/>
                </a:cubicBezTo>
                <a:lnTo>
                  <a:pt x="16611" y="13464"/>
                </a:lnTo>
                <a:cubicBezTo>
                  <a:pt x="16611" y="13521"/>
                  <a:pt x="16634" y="13568"/>
                  <a:pt x="16663" y="13568"/>
                </a:cubicBezTo>
                <a:cubicBezTo>
                  <a:pt x="16692" y="13568"/>
                  <a:pt x="16716" y="13521"/>
                  <a:pt x="16716" y="13464"/>
                </a:cubicBezTo>
                <a:lnTo>
                  <a:pt x="16716" y="13244"/>
                </a:lnTo>
                <a:cubicBezTo>
                  <a:pt x="16716" y="13186"/>
                  <a:pt x="16692" y="13141"/>
                  <a:pt x="16663" y="13141"/>
                </a:cubicBezTo>
                <a:close/>
                <a:moveTo>
                  <a:pt x="17512" y="13141"/>
                </a:moveTo>
                <a:cubicBezTo>
                  <a:pt x="17483" y="13141"/>
                  <a:pt x="17459" y="13186"/>
                  <a:pt x="17459" y="13244"/>
                </a:cubicBezTo>
                <a:lnTo>
                  <a:pt x="17459" y="13464"/>
                </a:lnTo>
                <a:cubicBezTo>
                  <a:pt x="17459" y="13521"/>
                  <a:pt x="17483" y="13568"/>
                  <a:pt x="17512" y="13568"/>
                </a:cubicBezTo>
                <a:cubicBezTo>
                  <a:pt x="17541" y="13568"/>
                  <a:pt x="17565" y="13521"/>
                  <a:pt x="17565" y="13464"/>
                </a:cubicBezTo>
                <a:lnTo>
                  <a:pt x="17565" y="13244"/>
                </a:lnTo>
                <a:cubicBezTo>
                  <a:pt x="17565" y="13186"/>
                  <a:pt x="17541" y="13141"/>
                  <a:pt x="17512" y="13141"/>
                </a:cubicBezTo>
                <a:close/>
                <a:moveTo>
                  <a:pt x="17827" y="13141"/>
                </a:moveTo>
                <a:cubicBezTo>
                  <a:pt x="17798" y="13141"/>
                  <a:pt x="17774" y="13186"/>
                  <a:pt x="17774" y="13244"/>
                </a:cubicBezTo>
                <a:lnTo>
                  <a:pt x="17774" y="13464"/>
                </a:lnTo>
                <a:cubicBezTo>
                  <a:pt x="17774" y="13521"/>
                  <a:pt x="17798" y="13568"/>
                  <a:pt x="17827" y="13568"/>
                </a:cubicBezTo>
                <a:cubicBezTo>
                  <a:pt x="17856" y="13568"/>
                  <a:pt x="17880" y="13521"/>
                  <a:pt x="17880" y="13464"/>
                </a:cubicBezTo>
                <a:lnTo>
                  <a:pt x="17880" y="13244"/>
                </a:lnTo>
                <a:cubicBezTo>
                  <a:pt x="17880" y="13186"/>
                  <a:pt x="17856" y="13141"/>
                  <a:pt x="17827" y="13141"/>
                </a:cubicBezTo>
                <a:close/>
                <a:moveTo>
                  <a:pt x="18677" y="13141"/>
                </a:moveTo>
                <a:cubicBezTo>
                  <a:pt x="18648" y="13141"/>
                  <a:pt x="18624" y="13186"/>
                  <a:pt x="18624" y="13244"/>
                </a:cubicBezTo>
                <a:lnTo>
                  <a:pt x="18624" y="13464"/>
                </a:lnTo>
                <a:cubicBezTo>
                  <a:pt x="18624" y="13521"/>
                  <a:pt x="18648" y="13568"/>
                  <a:pt x="18677" y="13568"/>
                </a:cubicBezTo>
                <a:cubicBezTo>
                  <a:pt x="18706" y="13568"/>
                  <a:pt x="18730" y="13521"/>
                  <a:pt x="18730" y="13464"/>
                </a:cubicBezTo>
                <a:lnTo>
                  <a:pt x="18730" y="13244"/>
                </a:lnTo>
                <a:cubicBezTo>
                  <a:pt x="18730" y="13186"/>
                  <a:pt x="18706" y="13141"/>
                  <a:pt x="18677" y="13141"/>
                </a:cubicBezTo>
                <a:close/>
                <a:moveTo>
                  <a:pt x="18991" y="13141"/>
                </a:moveTo>
                <a:cubicBezTo>
                  <a:pt x="18962" y="13141"/>
                  <a:pt x="18938" y="13186"/>
                  <a:pt x="18938" y="13244"/>
                </a:cubicBezTo>
                <a:lnTo>
                  <a:pt x="18938" y="13464"/>
                </a:lnTo>
                <a:cubicBezTo>
                  <a:pt x="18938" y="13521"/>
                  <a:pt x="18962" y="13568"/>
                  <a:pt x="18991" y="13568"/>
                </a:cubicBezTo>
                <a:cubicBezTo>
                  <a:pt x="19020" y="13568"/>
                  <a:pt x="19044" y="13521"/>
                  <a:pt x="19044" y="13464"/>
                </a:cubicBezTo>
                <a:lnTo>
                  <a:pt x="19044" y="13244"/>
                </a:lnTo>
                <a:cubicBezTo>
                  <a:pt x="19044" y="13186"/>
                  <a:pt x="19020" y="13141"/>
                  <a:pt x="18991" y="13141"/>
                </a:cubicBezTo>
                <a:close/>
                <a:moveTo>
                  <a:pt x="19841" y="13141"/>
                </a:moveTo>
                <a:cubicBezTo>
                  <a:pt x="19812" y="13141"/>
                  <a:pt x="19788" y="13186"/>
                  <a:pt x="19788" y="13244"/>
                </a:cubicBezTo>
                <a:lnTo>
                  <a:pt x="19788" y="13464"/>
                </a:lnTo>
                <a:cubicBezTo>
                  <a:pt x="19788" y="13521"/>
                  <a:pt x="19812" y="13568"/>
                  <a:pt x="19841" y="13568"/>
                </a:cubicBezTo>
                <a:cubicBezTo>
                  <a:pt x="19870" y="13568"/>
                  <a:pt x="19894" y="13521"/>
                  <a:pt x="19894" y="13464"/>
                </a:cubicBezTo>
                <a:lnTo>
                  <a:pt x="19894" y="13244"/>
                </a:lnTo>
                <a:cubicBezTo>
                  <a:pt x="19894" y="13186"/>
                  <a:pt x="19870" y="13141"/>
                  <a:pt x="19841" y="13141"/>
                </a:cubicBezTo>
                <a:close/>
                <a:moveTo>
                  <a:pt x="20155" y="13141"/>
                </a:moveTo>
                <a:cubicBezTo>
                  <a:pt x="20126" y="13141"/>
                  <a:pt x="20102" y="13186"/>
                  <a:pt x="20102" y="13244"/>
                </a:cubicBezTo>
                <a:lnTo>
                  <a:pt x="20102" y="13464"/>
                </a:lnTo>
                <a:cubicBezTo>
                  <a:pt x="20102" y="13521"/>
                  <a:pt x="20126" y="13568"/>
                  <a:pt x="20155" y="13568"/>
                </a:cubicBezTo>
                <a:cubicBezTo>
                  <a:pt x="20184" y="13568"/>
                  <a:pt x="20207" y="13521"/>
                  <a:pt x="20207" y="13464"/>
                </a:cubicBezTo>
                <a:lnTo>
                  <a:pt x="20207" y="13244"/>
                </a:lnTo>
                <a:cubicBezTo>
                  <a:pt x="20207" y="13186"/>
                  <a:pt x="20184" y="13141"/>
                  <a:pt x="20155" y="13141"/>
                </a:cubicBezTo>
                <a:close/>
                <a:moveTo>
                  <a:pt x="21004" y="13141"/>
                </a:moveTo>
                <a:cubicBezTo>
                  <a:pt x="20975" y="13141"/>
                  <a:pt x="20952" y="13186"/>
                  <a:pt x="20952" y="13244"/>
                </a:cubicBezTo>
                <a:lnTo>
                  <a:pt x="20952" y="13464"/>
                </a:lnTo>
                <a:cubicBezTo>
                  <a:pt x="20952" y="13521"/>
                  <a:pt x="20975" y="13568"/>
                  <a:pt x="21004" y="13568"/>
                </a:cubicBezTo>
                <a:cubicBezTo>
                  <a:pt x="21033" y="13568"/>
                  <a:pt x="21057" y="13521"/>
                  <a:pt x="21057" y="13464"/>
                </a:cubicBezTo>
                <a:lnTo>
                  <a:pt x="21057" y="13244"/>
                </a:lnTo>
                <a:cubicBezTo>
                  <a:pt x="21057" y="13186"/>
                  <a:pt x="21033" y="13141"/>
                  <a:pt x="21004" y="13141"/>
                </a:cubicBezTo>
                <a:close/>
                <a:moveTo>
                  <a:pt x="21319" y="13141"/>
                </a:moveTo>
                <a:cubicBezTo>
                  <a:pt x="21289" y="13141"/>
                  <a:pt x="21267" y="13186"/>
                  <a:pt x="21267" y="13244"/>
                </a:cubicBezTo>
                <a:lnTo>
                  <a:pt x="21267" y="13464"/>
                </a:lnTo>
                <a:cubicBezTo>
                  <a:pt x="21267" y="13521"/>
                  <a:pt x="21289" y="13568"/>
                  <a:pt x="21319" y="13568"/>
                </a:cubicBezTo>
                <a:cubicBezTo>
                  <a:pt x="21348" y="13568"/>
                  <a:pt x="21372" y="13521"/>
                  <a:pt x="21372" y="13464"/>
                </a:cubicBezTo>
                <a:lnTo>
                  <a:pt x="21372" y="13244"/>
                </a:lnTo>
                <a:cubicBezTo>
                  <a:pt x="21372" y="13186"/>
                  <a:pt x="21348" y="13141"/>
                  <a:pt x="21319" y="13141"/>
                </a:cubicBezTo>
                <a:close/>
                <a:moveTo>
                  <a:pt x="281" y="13871"/>
                </a:moveTo>
                <a:cubicBezTo>
                  <a:pt x="252" y="13871"/>
                  <a:pt x="228" y="13916"/>
                  <a:pt x="228" y="13974"/>
                </a:cubicBezTo>
                <a:lnTo>
                  <a:pt x="228" y="14194"/>
                </a:lnTo>
                <a:cubicBezTo>
                  <a:pt x="228" y="14251"/>
                  <a:pt x="252" y="14298"/>
                  <a:pt x="281" y="14298"/>
                </a:cubicBezTo>
                <a:cubicBezTo>
                  <a:pt x="311" y="14298"/>
                  <a:pt x="334" y="14251"/>
                  <a:pt x="334" y="14194"/>
                </a:cubicBezTo>
                <a:lnTo>
                  <a:pt x="334" y="13974"/>
                </a:lnTo>
                <a:cubicBezTo>
                  <a:pt x="334" y="13916"/>
                  <a:pt x="311" y="13871"/>
                  <a:pt x="281" y="13871"/>
                </a:cubicBezTo>
                <a:close/>
                <a:moveTo>
                  <a:pt x="596" y="13871"/>
                </a:moveTo>
                <a:cubicBezTo>
                  <a:pt x="567" y="13871"/>
                  <a:pt x="543" y="13916"/>
                  <a:pt x="543" y="13974"/>
                </a:cubicBezTo>
                <a:lnTo>
                  <a:pt x="543" y="14194"/>
                </a:lnTo>
                <a:cubicBezTo>
                  <a:pt x="543" y="14251"/>
                  <a:pt x="567" y="14298"/>
                  <a:pt x="596" y="14298"/>
                </a:cubicBezTo>
                <a:cubicBezTo>
                  <a:pt x="625" y="14298"/>
                  <a:pt x="649" y="14251"/>
                  <a:pt x="649" y="14194"/>
                </a:cubicBezTo>
                <a:lnTo>
                  <a:pt x="649" y="13974"/>
                </a:lnTo>
                <a:cubicBezTo>
                  <a:pt x="649" y="13916"/>
                  <a:pt x="625" y="13871"/>
                  <a:pt x="596" y="13871"/>
                </a:cubicBezTo>
                <a:close/>
                <a:moveTo>
                  <a:pt x="1446" y="13871"/>
                </a:moveTo>
                <a:cubicBezTo>
                  <a:pt x="1417" y="13871"/>
                  <a:pt x="1393" y="13916"/>
                  <a:pt x="1393" y="13974"/>
                </a:cubicBezTo>
                <a:lnTo>
                  <a:pt x="1393" y="14194"/>
                </a:lnTo>
                <a:cubicBezTo>
                  <a:pt x="1393" y="14251"/>
                  <a:pt x="1417" y="14298"/>
                  <a:pt x="1446" y="14298"/>
                </a:cubicBezTo>
                <a:cubicBezTo>
                  <a:pt x="1475" y="14298"/>
                  <a:pt x="1499" y="14251"/>
                  <a:pt x="1499" y="14194"/>
                </a:cubicBezTo>
                <a:lnTo>
                  <a:pt x="1499" y="13974"/>
                </a:lnTo>
                <a:cubicBezTo>
                  <a:pt x="1499" y="13916"/>
                  <a:pt x="1475" y="13871"/>
                  <a:pt x="1446" y="13871"/>
                </a:cubicBezTo>
                <a:close/>
                <a:moveTo>
                  <a:pt x="1760" y="13871"/>
                </a:moveTo>
                <a:cubicBezTo>
                  <a:pt x="1731" y="13871"/>
                  <a:pt x="1707" y="13916"/>
                  <a:pt x="1707" y="13974"/>
                </a:cubicBezTo>
                <a:lnTo>
                  <a:pt x="1707" y="14194"/>
                </a:lnTo>
                <a:cubicBezTo>
                  <a:pt x="1707" y="14251"/>
                  <a:pt x="1731" y="14298"/>
                  <a:pt x="1760" y="14298"/>
                </a:cubicBezTo>
                <a:cubicBezTo>
                  <a:pt x="1789" y="14298"/>
                  <a:pt x="1813" y="14251"/>
                  <a:pt x="1813" y="14194"/>
                </a:cubicBezTo>
                <a:lnTo>
                  <a:pt x="1813" y="13974"/>
                </a:lnTo>
                <a:cubicBezTo>
                  <a:pt x="1813" y="13916"/>
                  <a:pt x="1789" y="13871"/>
                  <a:pt x="1760" y="13871"/>
                </a:cubicBezTo>
                <a:close/>
                <a:moveTo>
                  <a:pt x="2610" y="13871"/>
                </a:moveTo>
                <a:cubicBezTo>
                  <a:pt x="2581" y="13871"/>
                  <a:pt x="2557" y="13916"/>
                  <a:pt x="2557" y="13974"/>
                </a:cubicBezTo>
                <a:lnTo>
                  <a:pt x="2557" y="14194"/>
                </a:lnTo>
                <a:cubicBezTo>
                  <a:pt x="2557" y="14251"/>
                  <a:pt x="2581" y="14298"/>
                  <a:pt x="2610" y="14298"/>
                </a:cubicBezTo>
                <a:cubicBezTo>
                  <a:pt x="2639" y="14298"/>
                  <a:pt x="2662" y="14251"/>
                  <a:pt x="2662" y="14194"/>
                </a:cubicBezTo>
                <a:lnTo>
                  <a:pt x="2662" y="13974"/>
                </a:lnTo>
                <a:cubicBezTo>
                  <a:pt x="2662" y="13916"/>
                  <a:pt x="2639" y="13871"/>
                  <a:pt x="2610" y="13871"/>
                </a:cubicBezTo>
                <a:close/>
                <a:moveTo>
                  <a:pt x="2924" y="13871"/>
                </a:moveTo>
                <a:cubicBezTo>
                  <a:pt x="2895" y="13871"/>
                  <a:pt x="2871" y="13916"/>
                  <a:pt x="2871" y="13974"/>
                </a:cubicBezTo>
                <a:lnTo>
                  <a:pt x="2871" y="14194"/>
                </a:lnTo>
                <a:cubicBezTo>
                  <a:pt x="2871" y="14251"/>
                  <a:pt x="2895" y="14298"/>
                  <a:pt x="2924" y="14298"/>
                </a:cubicBezTo>
                <a:cubicBezTo>
                  <a:pt x="2954" y="14298"/>
                  <a:pt x="2976" y="14251"/>
                  <a:pt x="2976" y="14194"/>
                </a:cubicBezTo>
                <a:lnTo>
                  <a:pt x="2976" y="13974"/>
                </a:lnTo>
                <a:cubicBezTo>
                  <a:pt x="2976" y="13916"/>
                  <a:pt x="2954" y="13871"/>
                  <a:pt x="2924" y="13871"/>
                </a:cubicBezTo>
                <a:close/>
                <a:moveTo>
                  <a:pt x="3773" y="13871"/>
                </a:moveTo>
                <a:cubicBezTo>
                  <a:pt x="3744" y="13871"/>
                  <a:pt x="3721" y="13916"/>
                  <a:pt x="3721" y="13974"/>
                </a:cubicBezTo>
                <a:lnTo>
                  <a:pt x="3721" y="14194"/>
                </a:lnTo>
                <a:cubicBezTo>
                  <a:pt x="3721" y="14251"/>
                  <a:pt x="3744" y="14298"/>
                  <a:pt x="3773" y="14298"/>
                </a:cubicBezTo>
                <a:cubicBezTo>
                  <a:pt x="3802" y="14298"/>
                  <a:pt x="3826" y="14251"/>
                  <a:pt x="3826" y="14194"/>
                </a:cubicBezTo>
                <a:lnTo>
                  <a:pt x="3826" y="13974"/>
                </a:lnTo>
                <a:cubicBezTo>
                  <a:pt x="3826" y="13916"/>
                  <a:pt x="3802" y="13871"/>
                  <a:pt x="3773" y="13871"/>
                </a:cubicBezTo>
                <a:close/>
                <a:moveTo>
                  <a:pt x="4088" y="13871"/>
                </a:moveTo>
                <a:cubicBezTo>
                  <a:pt x="4058" y="13871"/>
                  <a:pt x="4035" y="13916"/>
                  <a:pt x="4035" y="13974"/>
                </a:cubicBezTo>
                <a:lnTo>
                  <a:pt x="4035" y="14194"/>
                </a:lnTo>
                <a:cubicBezTo>
                  <a:pt x="4035" y="14251"/>
                  <a:pt x="4058" y="14298"/>
                  <a:pt x="4088" y="14298"/>
                </a:cubicBezTo>
                <a:cubicBezTo>
                  <a:pt x="4117" y="14298"/>
                  <a:pt x="4141" y="14251"/>
                  <a:pt x="4141" y="14194"/>
                </a:cubicBezTo>
                <a:lnTo>
                  <a:pt x="4141" y="13974"/>
                </a:lnTo>
                <a:cubicBezTo>
                  <a:pt x="4141" y="13916"/>
                  <a:pt x="4117" y="13871"/>
                  <a:pt x="4088" y="13871"/>
                </a:cubicBezTo>
                <a:close/>
                <a:moveTo>
                  <a:pt x="4937" y="13871"/>
                </a:moveTo>
                <a:cubicBezTo>
                  <a:pt x="4908" y="13871"/>
                  <a:pt x="4884" y="13916"/>
                  <a:pt x="4884" y="13974"/>
                </a:cubicBezTo>
                <a:lnTo>
                  <a:pt x="4884" y="14194"/>
                </a:lnTo>
                <a:cubicBezTo>
                  <a:pt x="4884" y="14251"/>
                  <a:pt x="4908" y="14298"/>
                  <a:pt x="4937" y="14298"/>
                </a:cubicBezTo>
                <a:cubicBezTo>
                  <a:pt x="4966" y="14298"/>
                  <a:pt x="4990" y="14251"/>
                  <a:pt x="4990" y="14194"/>
                </a:cubicBezTo>
                <a:lnTo>
                  <a:pt x="4990" y="13974"/>
                </a:lnTo>
                <a:cubicBezTo>
                  <a:pt x="4990" y="13916"/>
                  <a:pt x="4966" y="13871"/>
                  <a:pt x="4937" y="13871"/>
                </a:cubicBezTo>
                <a:close/>
                <a:moveTo>
                  <a:pt x="5252" y="13871"/>
                </a:moveTo>
                <a:cubicBezTo>
                  <a:pt x="5223" y="13871"/>
                  <a:pt x="5199" y="13916"/>
                  <a:pt x="5199" y="13974"/>
                </a:cubicBezTo>
                <a:lnTo>
                  <a:pt x="5199" y="14194"/>
                </a:lnTo>
                <a:cubicBezTo>
                  <a:pt x="5199" y="14251"/>
                  <a:pt x="5223" y="14298"/>
                  <a:pt x="5252" y="14298"/>
                </a:cubicBezTo>
                <a:cubicBezTo>
                  <a:pt x="5281" y="14298"/>
                  <a:pt x="5305" y="14251"/>
                  <a:pt x="5305" y="14194"/>
                </a:cubicBezTo>
                <a:lnTo>
                  <a:pt x="5305" y="13974"/>
                </a:lnTo>
                <a:cubicBezTo>
                  <a:pt x="5305" y="13916"/>
                  <a:pt x="5281" y="13871"/>
                  <a:pt x="5252" y="13871"/>
                </a:cubicBezTo>
                <a:close/>
                <a:moveTo>
                  <a:pt x="6102" y="13871"/>
                </a:moveTo>
                <a:cubicBezTo>
                  <a:pt x="6072" y="13871"/>
                  <a:pt x="6049" y="13916"/>
                  <a:pt x="6049" y="13974"/>
                </a:cubicBezTo>
                <a:lnTo>
                  <a:pt x="6049" y="14194"/>
                </a:lnTo>
                <a:cubicBezTo>
                  <a:pt x="6049" y="14251"/>
                  <a:pt x="6072" y="14298"/>
                  <a:pt x="6102" y="14298"/>
                </a:cubicBezTo>
                <a:cubicBezTo>
                  <a:pt x="6131" y="14298"/>
                  <a:pt x="6155" y="14251"/>
                  <a:pt x="6155" y="14194"/>
                </a:cubicBezTo>
                <a:lnTo>
                  <a:pt x="6155" y="13974"/>
                </a:lnTo>
                <a:cubicBezTo>
                  <a:pt x="6155" y="13916"/>
                  <a:pt x="6131" y="13871"/>
                  <a:pt x="6102" y="13871"/>
                </a:cubicBezTo>
                <a:close/>
                <a:moveTo>
                  <a:pt x="6416" y="13871"/>
                </a:moveTo>
                <a:cubicBezTo>
                  <a:pt x="6387" y="13871"/>
                  <a:pt x="6363" y="13916"/>
                  <a:pt x="6363" y="13974"/>
                </a:cubicBezTo>
                <a:lnTo>
                  <a:pt x="6363" y="14194"/>
                </a:lnTo>
                <a:cubicBezTo>
                  <a:pt x="6363" y="14251"/>
                  <a:pt x="6387" y="14298"/>
                  <a:pt x="6416" y="14298"/>
                </a:cubicBezTo>
                <a:cubicBezTo>
                  <a:pt x="6445" y="14298"/>
                  <a:pt x="6469" y="14251"/>
                  <a:pt x="6469" y="14194"/>
                </a:cubicBezTo>
                <a:lnTo>
                  <a:pt x="6469" y="13974"/>
                </a:lnTo>
                <a:cubicBezTo>
                  <a:pt x="6469" y="13916"/>
                  <a:pt x="6445" y="13871"/>
                  <a:pt x="6416" y="13871"/>
                </a:cubicBezTo>
                <a:close/>
                <a:moveTo>
                  <a:pt x="7266" y="13871"/>
                </a:moveTo>
                <a:cubicBezTo>
                  <a:pt x="7237" y="13871"/>
                  <a:pt x="7213" y="13916"/>
                  <a:pt x="7213" y="13974"/>
                </a:cubicBezTo>
                <a:lnTo>
                  <a:pt x="7213" y="14194"/>
                </a:lnTo>
                <a:cubicBezTo>
                  <a:pt x="7213" y="14251"/>
                  <a:pt x="7237" y="14298"/>
                  <a:pt x="7266" y="14298"/>
                </a:cubicBezTo>
                <a:cubicBezTo>
                  <a:pt x="7295" y="14298"/>
                  <a:pt x="7318" y="14251"/>
                  <a:pt x="7318" y="14194"/>
                </a:cubicBezTo>
                <a:lnTo>
                  <a:pt x="7318" y="13974"/>
                </a:lnTo>
                <a:cubicBezTo>
                  <a:pt x="7318" y="13916"/>
                  <a:pt x="7295" y="13871"/>
                  <a:pt x="7266" y="13871"/>
                </a:cubicBezTo>
                <a:close/>
                <a:moveTo>
                  <a:pt x="7580" y="13871"/>
                </a:moveTo>
                <a:cubicBezTo>
                  <a:pt x="7551" y="13871"/>
                  <a:pt x="7527" y="13916"/>
                  <a:pt x="7527" y="13974"/>
                </a:cubicBezTo>
                <a:lnTo>
                  <a:pt x="7527" y="14194"/>
                </a:lnTo>
                <a:cubicBezTo>
                  <a:pt x="7527" y="14251"/>
                  <a:pt x="7551" y="14298"/>
                  <a:pt x="7580" y="14298"/>
                </a:cubicBezTo>
                <a:cubicBezTo>
                  <a:pt x="7609" y="14298"/>
                  <a:pt x="7632" y="14251"/>
                  <a:pt x="7632" y="14194"/>
                </a:cubicBezTo>
                <a:lnTo>
                  <a:pt x="7632" y="13974"/>
                </a:lnTo>
                <a:cubicBezTo>
                  <a:pt x="7632" y="13916"/>
                  <a:pt x="7609" y="13871"/>
                  <a:pt x="7580" y="13871"/>
                </a:cubicBezTo>
                <a:close/>
                <a:moveTo>
                  <a:pt x="8429" y="13871"/>
                </a:moveTo>
                <a:cubicBezTo>
                  <a:pt x="8400" y="13871"/>
                  <a:pt x="8377" y="13916"/>
                  <a:pt x="8377" y="13974"/>
                </a:cubicBezTo>
                <a:lnTo>
                  <a:pt x="8377" y="14194"/>
                </a:lnTo>
                <a:cubicBezTo>
                  <a:pt x="8377" y="14251"/>
                  <a:pt x="8400" y="14298"/>
                  <a:pt x="8429" y="14298"/>
                </a:cubicBezTo>
                <a:cubicBezTo>
                  <a:pt x="8458" y="14298"/>
                  <a:pt x="8482" y="14251"/>
                  <a:pt x="8482" y="14194"/>
                </a:cubicBezTo>
                <a:lnTo>
                  <a:pt x="8482" y="13974"/>
                </a:lnTo>
                <a:cubicBezTo>
                  <a:pt x="8482" y="13916"/>
                  <a:pt x="8458" y="13871"/>
                  <a:pt x="8429" y="13871"/>
                </a:cubicBezTo>
                <a:close/>
                <a:moveTo>
                  <a:pt x="8744" y="13871"/>
                </a:moveTo>
                <a:cubicBezTo>
                  <a:pt x="8714" y="13871"/>
                  <a:pt x="8691" y="13916"/>
                  <a:pt x="8691" y="13974"/>
                </a:cubicBezTo>
                <a:lnTo>
                  <a:pt x="8691" y="14194"/>
                </a:lnTo>
                <a:cubicBezTo>
                  <a:pt x="8691" y="14251"/>
                  <a:pt x="8714" y="14298"/>
                  <a:pt x="8744" y="14298"/>
                </a:cubicBezTo>
                <a:cubicBezTo>
                  <a:pt x="8773" y="14298"/>
                  <a:pt x="8796" y="14251"/>
                  <a:pt x="8796" y="14194"/>
                </a:cubicBezTo>
                <a:lnTo>
                  <a:pt x="8796" y="13974"/>
                </a:lnTo>
                <a:cubicBezTo>
                  <a:pt x="8796" y="13916"/>
                  <a:pt x="8773" y="13871"/>
                  <a:pt x="8744" y="13871"/>
                </a:cubicBezTo>
                <a:close/>
                <a:moveTo>
                  <a:pt x="9593" y="13871"/>
                </a:moveTo>
                <a:cubicBezTo>
                  <a:pt x="9564" y="13871"/>
                  <a:pt x="9540" y="13916"/>
                  <a:pt x="9540" y="13974"/>
                </a:cubicBezTo>
                <a:lnTo>
                  <a:pt x="9540" y="14194"/>
                </a:lnTo>
                <a:cubicBezTo>
                  <a:pt x="9540" y="14251"/>
                  <a:pt x="9564" y="14298"/>
                  <a:pt x="9593" y="14298"/>
                </a:cubicBezTo>
                <a:cubicBezTo>
                  <a:pt x="9622" y="14298"/>
                  <a:pt x="9646" y="14251"/>
                  <a:pt x="9646" y="14194"/>
                </a:cubicBezTo>
                <a:lnTo>
                  <a:pt x="9646" y="13974"/>
                </a:lnTo>
                <a:cubicBezTo>
                  <a:pt x="9646" y="13916"/>
                  <a:pt x="9622" y="13871"/>
                  <a:pt x="9593" y="13871"/>
                </a:cubicBezTo>
                <a:close/>
                <a:moveTo>
                  <a:pt x="9908" y="13871"/>
                </a:moveTo>
                <a:cubicBezTo>
                  <a:pt x="9879" y="13871"/>
                  <a:pt x="9855" y="13916"/>
                  <a:pt x="9855" y="13974"/>
                </a:cubicBezTo>
                <a:lnTo>
                  <a:pt x="9855" y="14194"/>
                </a:lnTo>
                <a:cubicBezTo>
                  <a:pt x="9855" y="14251"/>
                  <a:pt x="9879" y="14298"/>
                  <a:pt x="9908" y="14298"/>
                </a:cubicBezTo>
                <a:cubicBezTo>
                  <a:pt x="9937" y="14298"/>
                  <a:pt x="9961" y="14251"/>
                  <a:pt x="9961" y="14194"/>
                </a:cubicBezTo>
                <a:lnTo>
                  <a:pt x="9961" y="13974"/>
                </a:lnTo>
                <a:cubicBezTo>
                  <a:pt x="9961" y="13916"/>
                  <a:pt x="9937" y="13871"/>
                  <a:pt x="9908" y="13871"/>
                </a:cubicBezTo>
                <a:close/>
                <a:moveTo>
                  <a:pt x="10758" y="13871"/>
                </a:moveTo>
                <a:cubicBezTo>
                  <a:pt x="10728" y="13871"/>
                  <a:pt x="10705" y="13916"/>
                  <a:pt x="10705" y="13974"/>
                </a:cubicBezTo>
                <a:lnTo>
                  <a:pt x="10705" y="14194"/>
                </a:lnTo>
                <a:cubicBezTo>
                  <a:pt x="10705" y="14251"/>
                  <a:pt x="10728" y="14298"/>
                  <a:pt x="10758" y="14298"/>
                </a:cubicBezTo>
                <a:cubicBezTo>
                  <a:pt x="10787" y="14298"/>
                  <a:pt x="10810" y="14251"/>
                  <a:pt x="10810" y="14194"/>
                </a:cubicBezTo>
                <a:lnTo>
                  <a:pt x="10810" y="13974"/>
                </a:lnTo>
                <a:cubicBezTo>
                  <a:pt x="10810" y="13916"/>
                  <a:pt x="10787" y="13871"/>
                  <a:pt x="10758" y="13871"/>
                </a:cubicBezTo>
                <a:close/>
                <a:moveTo>
                  <a:pt x="11072" y="13871"/>
                </a:moveTo>
                <a:cubicBezTo>
                  <a:pt x="11043" y="13871"/>
                  <a:pt x="11019" y="13916"/>
                  <a:pt x="11019" y="13974"/>
                </a:cubicBezTo>
                <a:lnTo>
                  <a:pt x="11019" y="14194"/>
                </a:lnTo>
                <a:cubicBezTo>
                  <a:pt x="11019" y="14251"/>
                  <a:pt x="11043" y="14298"/>
                  <a:pt x="11072" y="14298"/>
                </a:cubicBezTo>
                <a:cubicBezTo>
                  <a:pt x="11101" y="14298"/>
                  <a:pt x="11125" y="14251"/>
                  <a:pt x="11125" y="14194"/>
                </a:cubicBezTo>
                <a:lnTo>
                  <a:pt x="11125" y="13974"/>
                </a:lnTo>
                <a:cubicBezTo>
                  <a:pt x="11125" y="13916"/>
                  <a:pt x="11101" y="13871"/>
                  <a:pt x="11072" y="13871"/>
                </a:cubicBezTo>
                <a:close/>
                <a:moveTo>
                  <a:pt x="11922" y="13871"/>
                </a:moveTo>
                <a:cubicBezTo>
                  <a:pt x="11893" y="13871"/>
                  <a:pt x="11869" y="13916"/>
                  <a:pt x="11869" y="13974"/>
                </a:cubicBezTo>
                <a:lnTo>
                  <a:pt x="11869" y="14194"/>
                </a:lnTo>
                <a:cubicBezTo>
                  <a:pt x="11869" y="14251"/>
                  <a:pt x="11893" y="14298"/>
                  <a:pt x="11922" y="14298"/>
                </a:cubicBezTo>
                <a:cubicBezTo>
                  <a:pt x="11951" y="14298"/>
                  <a:pt x="11974" y="14251"/>
                  <a:pt x="11974" y="14194"/>
                </a:cubicBezTo>
                <a:lnTo>
                  <a:pt x="11974" y="13974"/>
                </a:lnTo>
                <a:cubicBezTo>
                  <a:pt x="11974" y="13916"/>
                  <a:pt x="11951" y="13871"/>
                  <a:pt x="11922" y="13871"/>
                </a:cubicBezTo>
                <a:close/>
                <a:moveTo>
                  <a:pt x="12236" y="13871"/>
                </a:moveTo>
                <a:cubicBezTo>
                  <a:pt x="12207" y="13871"/>
                  <a:pt x="12183" y="13916"/>
                  <a:pt x="12183" y="13974"/>
                </a:cubicBezTo>
                <a:lnTo>
                  <a:pt x="12183" y="14194"/>
                </a:lnTo>
                <a:cubicBezTo>
                  <a:pt x="12183" y="14251"/>
                  <a:pt x="12207" y="14298"/>
                  <a:pt x="12236" y="14298"/>
                </a:cubicBezTo>
                <a:cubicBezTo>
                  <a:pt x="12265" y="14298"/>
                  <a:pt x="12288" y="14251"/>
                  <a:pt x="12288" y="14194"/>
                </a:cubicBezTo>
                <a:lnTo>
                  <a:pt x="12288" y="13974"/>
                </a:lnTo>
                <a:cubicBezTo>
                  <a:pt x="12288" y="13916"/>
                  <a:pt x="12265" y="13871"/>
                  <a:pt x="12236" y="13871"/>
                </a:cubicBezTo>
                <a:close/>
                <a:moveTo>
                  <a:pt x="13085" y="13871"/>
                </a:moveTo>
                <a:cubicBezTo>
                  <a:pt x="13056" y="13871"/>
                  <a:pt x="13032" y="13916"/>
                  <a:pt x="13032" y="13974"/>
                </a:cubicBezTo>
                <a:lnTo>
                  <a:pt x="13032" y="14194"/>
                </a:lnTo>
                <a:cubicBezTo>
                  <a:pt x="13032" y="14251"/>
                  <a:pt x="13056" y="14298"/>
                  <a:pt x="13085" y="14298"/>
                </a:cubicBezTo>
                <a:cubicBezTo>
                  <a:pt x="13114" y="14298"/>
                  <a:pt x="13138" y="14251"/>
                  <a:pt x="13138" y="14194"/>
                </a:cubicBezTo>
                <a:lnTo>
                  <a:pt x="13138" y="13974"/>
                </a:lnTo>
                <a:cubicBezTo>
                  <a:pt x="13138" y="13916"/>
                  <a:pt x="13114" y="13871"/>
                  <a:pt x="13085" y="13871"/>
                </a:cubicBezTo>
                <a:close/>
                <a:moveTo>
                  <a:pt x="13399" y="13871"/>
                </a:moveTo>
                <a:cubicBezTo>
                  <a:pt x="13370" y="13871"/>
                  <a:pt x="13348" y="13916"/>
                  <a:pt x="13348" y="13974"/>
                </a:cubicBezTo>
                <a:lnTo>
                  <a:pt x="13348" y="14194"/>
                </a:lnTo>
                <a:cubicBezTo>
                  <a:pt x="13348" y="14251"/>
                  <a:pt x="13370" y="14298"/>
                  <a:pt x="13399" y="14298"/>
                </a:cubicBezTo>
                <a:cubicBezTo>
                  <a:pt x="13428" y="14298"/>
                  <a:pt x="13452" y="14251"/>
                  <a:pt x="13452" y="14194"/>
                </a:cubicBezTo>
                <a:lnTo>
                  <a:pt x="13452" y="13974"/>
                </a:lnTo>
                <a:cubicBezTo>
                  <a:pt x="13452" y="13916"/>
                  <a:pt x="13428" y="13871"/>
                  <a:pt x="13399" y="13871"/>
                </a:cubicBezTo>
                <a:close/>
                <a:moveTo>
                  <a:pt x="14249" y="13871"/>
                </a:moveTo>
                <a:cubicBezTo>
                  <a:pt x="14220" y="13871"/>
                  <a:pt x="14196" y="13916"/>
                  <a:pt x="14196" y="13974"/>
                </a:cubicBezTo>
                <a:lnTo>
                  <a:pt x="14196" y="14194"/>
                </a:lnTo>
                <a:cubicBezTo>
                  <a:pt x="14196" y="14251"/>
                  <a:pt x="14220" y="14298"/>
                  <a:pt x="14249" y="14298"/>
                </a:cubicBezTo>
                <a:cubicBezTo>
                  <a:pt x="14278" y="14298"/>
                  <a:pt x="14302" y="14251"/>
                  <a:pt x="14302" y="14194"/>
                </a:cubicBezTo>
                <a:lnTo>
                  <a:pt x="14302" y="13974"/>
                </a:lnTo>
                <a:cubicBezTo>
                  <a:pt x="14302" y="13916"/>
                  <a:pt x="14278" y="13871"/>
                  <a:pt x="14249" y="13871"/>
                </a:cubicBezTo>
                <a:close/>
                <a:moveTo>
                  <a:pt x="14564" y="13871"/>
                </a:moveTo>
                <a:cubicBezTo>
                  <a:pt x="14535" y="13871"/>
                  <a:pt x="14511" y="13916"/>
                  <a:pt x="14511" y="13974"/>
                </a:cubicBezTo>
                <a:lnTo>
                  <a:pt x="14511" y="14194"/>
                </a:lnTo>
                <a:cubicBezTo>
                  <a:pt x="14511" y="14251"/>
                  <a:pt x="14535" y="14298"/>
                  <a:pt x="14564" y="14298"/>
                </a:cubicBezTo>
                <a:cubicBezTo>
                  <a:pt x="14593" y="14298"/>
                  <a:pt x="14617" y="14251"/>
                  <a:pt x="14617" y="14194"/>
                </a:cubicBezTo>
                <a:lnTo>
                  <a:pt x="14617" y="13974"/>
                </a:lnTo>
                <a:cubicBezTo>
                  <a:pt x="14617" y="13916"/>
                  <a:pt x="14593" y="13871"/>
                  <a:pt x="14564" y="13871"/>
                </a:cubicBezTo>
                <a:close/>
                <a:moveTo>
                  <a:pt x="15413" y="13871"/>
                </a:moveTo>
                <a:cubicBezTo>
                  <a:pt x="15384" y="13871"/>
                  <a:pt x="15360" y="13916"/>
                  <a:pt x="15360" y="13974"/>
                </a:cubicBezTo>
                <a:lnTo>
                  <a:pt x="15360" y="14194"/>
                </a:lnTo>
                <a:cubicBezTo>
                  <a:pt x="15360" y="14251"/>
                  <a:pt x="15384" y="14298"/>
                  <a:pt x="15413" y="14298"/>
                </a:cubicBezTo>
                <a:cubicBezTo>
                  <a:pt x="15442" y="14298"/>
                  <a:pt x="15465" y="14251"/>
                  <a:pt x="15465" y="14194"/>
                </a:cubicBezTo>
                <a:lnTo>
                  <a:pt x="15465" y="13974"/>
                </a:lnTo>
                <a:cubicBezTo>
                  <a:pt x="15465" y="13916"/>
                  <a:pt x="15442" y="13871"/>
                  <a:pt x="15413" y="13871"/>
                </a:cubicBezTo>
                <a:close/>
                <a:moveTo>
                  <a:pt x="15728" y="13871"/>
                </a:moveTo>
                <a:cubicBezTo>
                  <a:pt x="15699" y="13871"/>
                  <a:pt x="15675" y="13916"/>
                  <a:pt x="15675" y="13974"/>
                </a:cubicBezTo>
                <a:lnTo>
                  <a:pt x="15675" y="14194"/>
                </a:lnTo>
                <a:cubicBezTo>
                  <a:pt x="15675" y="14251"/>
                  <a:pt x="15699" y="14298"/>
                  <a:pt x="15728" y="14298"/>
                </a:cubicBezTo>
                <a:cubicBezTo>
                  <a:pt x="15757" y="14298"/>
                  <a:pt x="15781" y="14251"/>
                  <a:pt x="15781" y="14194"/>
                </a:cubicBezTo>
                <a:lnTo>
                  <a:pt x="15781" y="13974"/>
                </a:lnTo>
                <a:cubicBezTo>
                  <a:pt x="15781" y="13916"/>
                  <a:pt x="15757" y="13871"/>
                  <a:pt x="15728" y="13871"/>
                </a:cubicBezTo>
                <a:close/>
                <a:moveTo>
                  <a:pt x="16578" y="13871"/>
                </a:moveTo>
                <a:cubicBezTo>
                  <a:pt x="16549" y="13871"/>
                  <a:pt x="16525" y="13916"/>
                  <a:pt x="16525" y="13974"/>
                </a:cubicBezTo>
                <a:lnTo>
                  <a:pt x="16525" y="14194"/>
                </a:lnTo>
                <a:cubicBezTo>
                  <a:pt x="16525" y="14251"/>
                  <a:pt x="16549" y="14298"/>
                  <a:pt x="16578" y="14298"/>
                </a:cubicBezTo>
                <a:cubicBezTo>
                  <a:pt x="16607" y="14298"/>
                  <a:pt x="16630" y="14251"/>
                  <a:pt x="16630" y="14194"/>
                </a:cubicBezTo>
                <a:lnTo>
                  <a:pt x="16630" y="13974"/>
                </a:lnTo>
                <a:cubicBezTo>
                  <a:pt x="16630" y="13916"/>
                  <a:pt x="16607" y="13871"/>
                  <a:pt x="16578" y="13871"/>
                </a:cubicBezTo>
                <a:close/>
                <a:moveTo>
                  <a:pt x="16892" y="13871"/>
                </a:moveTo>
                <a:cubicBezTo>
                  <a:pt x="16863" y="13871"/>
                  <a:pt x="16839" y="13916"/>
                  <a:pt x="16839" y="13974"/>
                </a:cubicBezTo>
                <a:lnTo>
                  <a:pt x="16839" y="14194"/>
                </a:lnTo>
                <a:cubicBezTo>
                  <a:pt x="16839" y="14251"/>
                  <a:pt x="16863" y="14298"/>
                  <a:pt x="16892" y="14298"/>
                </a:cubicBezTo>
                <a:cubicBezTo>
                  <a:pt x="16921" y="14298"/>
                  <a:pt x="16944" y="14251"/>
                  <a:pt x="16944" y="14194"/>
                </a:cubicBezTo>
                <a:lnTo>
                  <a:pt x="16944" y="13974"/>
                </a:lnTo>
                <a:cubicBezTo>
                  <a:pt x="16944" y="13916"/>
                  <a:pt x="16921" y="13871"/>
                  <a:pt x="16892" y="13871"/>
                </a:cubicBezTo>
                <a:close/>
                <a:moveTo>
                  <a:pt x="17741" y="13871"/>
                </a:moveTo>
                <a:cubicBezTo>
                  <a:pt x="17712" y="13871"/>
                  <a:pt x="17689" y="13916"/>
                  <a:pt x="17689" y="13974"/>
                </a:cubicBezTo>
                <a:lnTo>
                  <a:pt x="17689" y="14194"/>
                </a:lnTo>
                <a:cubicBezTo>
                  <a:pt x="17689" y="14251"/>
                  <a:pt x="17712" y="14298"/>
                  <a:pt x="17741" y="14298"/>
                </a:cubicBezTo>
                <a:cubicBezTo>
                  <a:pt x="17770" y="14298"/>
                  <a:pt x="17794" y="14251"/>
                  <a:pt x="17794" y="14194"/>
                </a:cubicBezTo>
                <a:lnTo>
                  <a:pt x="17794" y="13974"/>
                </a:lnTo>
                <a:cubicBezTo>
                  <a:pt x="17794" y="13916"/>
                  <a:pt x="17770" y="13871"/>
                  <a:pt x="17741" y="13871"/>
                </a:cubicBezTo>
                <a:close/>
                <a:moveTo>
                  <a:pt x="18055" y="13871"/>
                </a:moveTo>
                <a:cubicBezTo>
                  <a:pt x="18026" y="13871"/>
                  <a:pt x="18002" y="13916"/>
                  <a:pt x="18002" y="13974"/>
                </a:cubicBezTo>
                <a:lnTo>
                  <a:pt x="18002" y="14194"/>
                </a:lnTo>
                <a:cubicBezTo>
                  <a:pt x="18002" y="14251"/>
                  <a:pt x="18026" y="14298"/>
                  <a:pt x="18055" y="14298"/>
                </a:cubicBezTo>
                <a:cubicBezTo>
                  <a:pt x="18085" y="14298"/>
                  <a:pt x="18108" y="14251"/>
                  <a:pt x="18108" y="14194"/>
                </a:cubicBezTo>
                <a:lnTo>
                  <a:pt x="18108" y="13974"/>
                </a:lnTo>
                <a:cubicBezTo>
                  <a:pt x="18108" y="13916"/>
                  <a:pt x="18085" y="13871"/>
                  <a:pt x="18055" y="13871"/>
                </a:cubicBezTo>
                <a:close/>
                <a:moveTo>
                  <a:pt x="18905" y="13871"/>
                </a:moveTo>
                <a:cubicBezTo>
                  <a:pt x="18876" y="13871"/>
                  <a:pt x="18852" y="13916"/>
                  <a:pt x="18852" y="13974"/>
                </a:cubicBezTo>
                <a:lnTo>
                  <a:pt x="18852" y="14194"/>
                </a:lnTo>
                <a:cubicBezTo>
                  <a:pt x="18852" y="14251"/>
                  <a:pt x="18876" y="14298"/>
                  <a:pt x="18905" y="14298"/>
                </a:cubicBezTo>
                <a:cubicBezTo>
                  <a:pt x="18934" y="14298"/>
                  <a:pt x="18958" y="14251"/>
                  <a:pt x="18958" y="14194"/>
                </a:cubicBezTo>
                <a:lnTo>
                  <a:pt x="18958" y="13974"/>
                </a:lnTo>
                <a:cubicBezTo>
                  <a:pt x="18958" y="13916"/>
                  <a:pt x="18934" y="13871"/>
                  <a:pt x="18905" y="13871"/>
                </a:cubicBezTo>
                <a:close/>
                <a:moveTo>
                  <a:pt x="19220" y="13871"/>
                </a:moveTo>
                <a:cubicBezTo>
                  <a:pt x="19191" y="13871"/>
                  <a:pt x="19167" y="13916"/>
                  <a:pt x="19167" y="13974"/>
                </a:cubicBezTo>
                <a:lnTo>
                  <a:pt x="19167" y="14194"/>
                </a:lnTo>
                <a:cubicBezTo>
                  <a:pt x="19167" y="14251"/>
                  <a:pt x="19191" y="14298"/>
                  <a:pt x="19220" y="14298"/>
                </a:cubicBezTo>
                <a:cubicBezTo>
                  <a:pt x="19249" y="14298"/>
                  <a:pt x="19273" y="14251"/>
                  <a:pt x="19273" y="14194"/>
                </a:cubicBezTo>
                <a:lnTo>
                  <a:pt x="19273" y="13974"/>
                </a:lnTo>
                <a:cubicBezTo>
                  <a:pt x="19273" y="13916"/>
                  <a:pt x="19249" y="13871"/>
                  <a:pt x="19220" y="13871"/>
                </a:cubicBezTo>
                <a:close/>
                <a:moveTo>
                  <a:pt x="20069" y="13871"/>
                </a:moveTo>
                <a:cubicBezTo>
                  <a:pt x="20040" y="13871"/>
                  <a:pt x="20016" y="13916"/>
                  <a:pt x="20016" y="13974"/>
                </a:cubicBezTo>
                <a:lnTo>
                  <a:pt x="20016" y="14194"/>
                </a:lnTo>
                <a:cubicBezTo>
                  <a:pt x="20016" y="14251"/>
                  <a:pt x="20040" y="14298"/>
                  <a:pt x="20069" y="14298"/>
                </a:cubicBezTo>
                <a:cubicBezTo>
                  <a:pt x="20099" y="14298"/>
                  <a:pt x="20122" y="14251"/>
                  <a:pt x="20122" y="14194"/>
                </a:cubicBezTo>
                <a:lnTo>
                  <a:pt x="20122" y="13974"/>
                </a:lnTo>
                <a:cubicBezTo>
                  <a:pt x="20122" y="13916"/>
                  <a:pt x="20099" y="13871"/>
                  <a:pt x="20069" y="13871"/>
                </a:cubicBezTo>
                <a:close/>
                <a:moveTo>
                  <a:pt x="20384" y="13871"/>
                </a:moveTo>
                <a:cubicBezTo>
                  <a:pt x="20355" y="13871"/>
                  <a:pt x="20331" y="13916"/>
                  <a:pt x="20331" y="13974"/>
                </a:cubicBezTo>
                <a:lnTo>
                  <a:pt x="20331" y="14194"/>
                </a:lnTo>
                <a:cubicBezTo>
                  <a:pt x="20331" y="14251"/>
                  <a:pt x="20355" y="14298"/>
                  <a:pt x="20384" y="14298"/>
                </a:cubicBezTo>
                <a:cubicBezTo>
                  <a:pt x="20413" y="14298"/>
                  <a:pt x="20436" y="14251"/>
                  <a:pt x="20436" y="14194"/>
                </a:cubicBezTo>
                <a:lnTo>
                  <a:pt x="20436" y="13974"/>
                </a:lnTo>
                <a:cubicBezTo>
                  <a:pt x="20436" y="13916"/>
                  <a:pt x="20413" y="13871"/>
                  <a:pt x="20384" y="13871"/>
                </a:cubicBezTo>
                <a:close/>
                <a:moveTo>
                  <a:pt x="21234" y="13871"/>
                </a:moveTo>
                <a:cubicBezTo>
                  <a:pt x="21204" y="13871"/>
                  <a:pt x="21181" y="13916"/>
                  <a:pt x="21181" y="13974"/>
                </a:cubicBezTo>
                <a:lnTo>
                  <a:pt x="21181" y="14194"/>
                </a:lnTo>
                <a:cubicBezTo>
                  <a:pt x="21181" y="14251"/>
                  <a:pt x="21204" y="14298"/>
                  <a:pt x="21234" y="14298"/>
                </a:cubicBezTo>
                <a:cubicBezTo>
                  <a:pt x="21263" y="14298"/>
                  <a:pt x="21285" y="14251"/>
                  <a:pt x="21285" y="14194"/>
                </a:cubicBezTo>
                <a:lnTo>
                  <a:pt x="21285" y="13974"/>
                </a:lnTo>
                <a:cubicBezTo>
                  <a:pt x="21285" y="13916"/>
                  <a:pt x="21263" y="13871"/>
                  <a:pt x="21234" y="13871"/>
                </a:cubicBezTo>
                <a:close/>
                <a:moveTo>
                  <a:pt x="21547" y="13871"/>
                </a:moveTo>
                <a:cubicBezTo>
                  <a:pt x="21518" y="13871"/>
                  <a:pt x="21495" y="13916"/>
                  <a:pt x="21495" y="13974"/>
                </a:cubicBezTo>
                <a:lnTo>
                  <a:pt x="21495" y="14194"/>
                </a:lnTo>
                <a:cubicBezTo>
                  <a:pt x="21495" y="14251"/>
                  <a:pt x="21518" y="14298"/>
                  <a:pt x="21547" y="14298"/>
                </a:cubicBezTo>
                <a:cubicBezTo>
                  <a:pt x="21576" y="14298"/>
                  <a:pt x="21600" y="14251"/>
                  <a:pt x="21600" y="14194"/>
                </a:cubicBezTo>
                <a:lnTo>
                  <a:pt x="21600" y="13974"/>
                </a:lnTo>
                <a:cubicBezTo>
                  <a:pt x="21600" y="13916"/>
                  <a:pt x="21576" y="13871"/>
                  <a:pt x="21547" y="13871"/>
                </a:cubicBezTo>
                <a:close/>
                <a:moveTo>
                  <a:pt x="53" y="14601"/>
                </a:moveTo>
                <a:cubicBezTo>
                  <a:pt x="24" y="14601"/>
                  <a:pt x="0" y="14646"/>
                  <a:pt x="0" y="14704"/>
                </a:cubicBezTo>
                <a:lnTo>
                  <a:pt x="0" y="14924"/>
                </a:lnTo>
                <a:cubicBezTo>
                  <a:pt x="0" y="14981"/>
                  <a:pt x="24" y="15028"/>
                  <a:pt x="53" y="15028"/>
                </a:cubicBezTo>
                <a:cubicBezTo>
                  <a:pt x="82" y="15028"/>
                  <a:pt x="106" y="14981"/>
                  <a:pt x="106" y="14924"/>
                </a:cubicBezTo>
                <a:lnTo>
                  <a:pt x="106" y="14704"/>
                </a:lnTo>
                <a:cubicBezTo>
                  <a:pt x="106" y="14646"/>
                  <a:pt x="82" y="14601"/>
                  <a:pt x="53" y="14601"/>
                </a:cubicBezTo>
                <a:close/>
                <a:moveTo>
                  <a:pt x="367" y="14601"/>
                </a:moveTo>
                <a:cubicBezTo>
                  <a:pt x="338" y="14601"/>
                  <a:pt x="315" y="14646"/>
                  <a:pt x="315" y="14704"/>
                </a:cubicBezTo>
                <a:lnTo>
                  <a:pt x="315" y="14924"/>
                </a:lnTo>
                <a:cubicBezTo>
                  <a:pt x="315" y="14981"/>
                  <a:pt x="338" y="15028"/>
                  <a:pt x="367" y="15028"/>
                </a:cubicBezTo>
                <a:cubicBezTo>
                  <a:pt x="397" y="15028"/>
                  <a:pt x="420" y="14981"/>
                  <a:pt x="420" y="14924"/>
                </a:cubicBezTo>
                <a:lnTo>
                  <a:pt x="420" y="14704"/>
                </a:lnTo>
                <a:cubicBezTo>
                  <a:pt x="420" y="14646"/>
                  <a:pt x="397" y="14601"/>
                  <a:pt x="367" y="14601"/>
                </a:cubicBezTo>
                <a:close/>
                <a:moveTo>
                  <a:pt x="1217" y="14601"/>
                </a:moveTo>
                <a:cubicBezTo>
                  <a:pt x="1188" y="14601"/>
                  <a:pt x="1164" y="14646"/>
                  <a:pt x="1164" y="14704"/>
                </a:cubicBezTo>
                <a:lnTo>
                  <a:pt x="1164" y="14924"/>
                </a:lnTo>
                <a:cubicBezTo>
                  <a:pt x="1164" y="14981"/>
                  <a:pt x="1188" y="15028"/>
                  <a:pt x="1217" y="15028"/>
                </a:cubicBezTo>
                <a:cubicBezTo>
                  <a:pt x="1246" y="15028"/>
                  <a:pt x="1270" y="14981"/>
                  <a:pt x="1270" y="14924"/>
                </a:cubicBezTo>
                <a:lnTo>
                  <a:pt x="1270" y="14704"/>
                </a:lnTo>
                <a:cubicBezTo>
                  <a:pt x="1270" y="14646"/>
                  <a:pt x="1246" y="14601"/>
                  <a:pt x="1217" y="14601"/>
                </a:cubicBezTo>
                <a:close/>
                <a:moveTo>
                  <a:pt x="1532" y="14601"/>
                </a:moveTo>
                <a:cubicBezTo>
                  <a:pt x="1503" y="14601"/>
                  <a:pt x="1479" y="14646"/>
                  <a:pt x="1479" y="14704"/>
                </a:cubicBezTo>
                <a:lnTo>
                  <a:pt x="1479" y="14924"/>
                </a:lnTo>
                <a:cubicBezTo>
                  <a:pt x="1479" y="14981"/>
                  <a:pt x="1503" y="15028"/>
                  <a:pt x="1532" y="15028"/>
                </a:cubicBezTo>
                <a:cubicBezTo>
                  <a:pt x="1561" y="15028"/>
                  <a:pt x="1584" y="14981"/>
                  <a:pt x="1584" y="14924"/>
                </a:cubicBezTo>
                <a:lnTo>
                  <a:pt x="1584" y="14704"/>
                </a:lnTo>
                <a:cubicBezTo>
                  <a:pt x="1584" y="14646"/>
                  <a:pt x="1561" y="14601"/>
                  <a:pt x="1532" y="14601"/>
                </a:cubicBezTo>
                <a:close/>
                <a:moveTo>
                  <a:pt x="2380" y="14601"/>
                </a:moveTo>
                <a:cubicBezTo>
                  <a:pt x="2351" y="14601"/>
                  <a:pt x="2329" y="14646"/>
                  <a:pt x="2329" y="14704"/>
                </a:cubicBezTo>
                <a:lnTo>
                  <a:pt x="2329" y="14924"/>
                </a:lnTo>
                <a:cubicBezTo>
                  <a:pt x="2329" y="14981"/>
                  <a:pt x="2351" y="15028"/>
                  <a:pt x="2380" y="15028"/>
                </a:cubicBezTo>
                <a:cubicBezTo>
                  <a:pt x="2409" y="15028"/>
                  <a:pt x="2433" y="14981"/>
                  <a:pt x="2433" y="14924"/>
                </a:cubicBezTo>
                <a:lnTo>
                  <a:pt x="2433" y="14704"/>
                </a:lnTo>
                <a:cubicBezTo>
                  <a:pt x="2433" y="14646"/>
                  <a:pt x="2409" y="14601"/>
                  <a:pt x="2380" y="14601"/>
                </a:cubicBezTo>
                <a:close/>
                <a:moveTo>
                  <a:pt x="2695" y="14601"/>
                </a:moveTo>
                <a:cubicBezTo>
                  <a:pt x="2666" y="14601"/>
                  <a:pt x="2643" y="14646"/>
                  <a:pt x="2643" y="14704"/>
                </a:cubicBezTo>
                <a:lnTo>
                  <a:pt x="2643" y="14924"/>
                </a:lnTo>
                <a:cubicBezTo>
                  <a:pt x="2643" y="14981"/>
                  <a:pt x="2666" y="15028"/>
                  <a:pt x="2695" y="15028"/>
                </a:cubicBezTo>
                <a:cubicBezTo>
                  <a:pt x="2724" y="15028"/>
                  <a:pt x="2748" y="14981"/>
                  <a:pt x="2748" y="14924"/>
                </a:cubicBezTo>
                <a:lnTo>
                  <a:pt x="2748" y="14704"/>
                </a:lnTo>
                <a:cubicBezTo>
                  <a:pt x="2748" y="14646"/>
                  <a:pt x="2724" y="14601"/>
                  <a:pt x="2695" y="14601"/>
                </a:cubicBezTo>
                <a:close/>
                <a:moveTo>
                  <a:pt x="3545" y="14601"/>
                </a:moveTo>
                <a:cubicBezTo>
                  <a:pt x="3516" y="14601"/>
                  <a:pt x="3492" y="14646"/>
                  <a:pt x="3492" y="14704"/>
                </a:cubicBezTo>
                <a:lnTo>
                  <a:pt x="3492" y="14924"/>
                </a:lnTo>
                <a:cubicBezTo>
                  <a:pt x="3492" y="14981"/>
                  <a:pt x="3516" y="15028"/>
                  <a:pt x="3545" y="15028"/>
                </a:cubicBezTo>
                <a:cubicBezTo>
                  <a:pt x="3574" y="15028"/>
                  <a:pt x="3598" y="14981"/>
                  <a:pt x="3598" y="14924"/>
                </a:cubicBezTo>
                <a:lnTo>
                  <a:pt x="3598" y="14704"/>
                </a:lnTo>
                <a:cubicBezTo>
                  <a:pt x="3598" y="14646"/>
                  <a:pt x="3574" y="14601"/>
                  <a:pt x="3545" y="14601"/>
                </a:cubicBezTo>
                <a:close/>
                <a:moveTo>
                  <a:pt x="3859" y="14601"/>
                </a:moveTo>
                <a:cubicBezTo>
                  <a:pt x="3830" y="14601"/>
                  <a:pt x="3806" y="14646"/>
                  <a:pt x="3806" y="14704"/>
                </a:cubicBezTo>
                <a:lnTo>
                  <a:pt x="3806" y="14924"/>
                </a:lnTo>
                <a:cubicBezTo>
                  <a:pt x="3806" y="14981"/>
                  <a:pt x="3830" y="15028"/>
                  <a:pt x="3859" y="15028"/>
                </a:cubicBezTo>
                <a:cubicBezTo>
                  <a:pt x="3888" y="15028"/>
                  <a:pt x="3912" y="14981"/>
                  <a:pt x="3912" y="14924"/>
                </a:cubicBezTo>
                <a:lnTo>
                  <a:pt x="3912" y="14704"/>
                </a:lnTo>
                <a:cubicBezTo>
                  <a:pt x="3912" y="14646"/>
                  <a:pt x="3888" y="14601"/>
                  <a:pt x="3859" y="14601"/>
                </a:cubicBezTo>
                <a:close/>
                <a:moveTo>
                  <a:pt x="4709" y="14601"/>
                </a:moveTo>
                <a:cubicBezTo>
                  <a:pt x="4680" y="14601"/>
                  <a:pt x="4656" y="14646"/>
                  <a:pt x="4656" y="14704"/>
                </a:cubicBezTo>
                <a:lnTo>
                  <a:pt x="4656" y="14924"/>
                </a:lnTo>
                <a:cubicBezTo>
                  <a:pt x="4656" y="14981"/>
                  <a:pt x="4680" y="15028"/>
                  <a:pt x="4709" y="15028"/>
                </a:cubicBezTo>
                <a:cubicBezTo>
                  <a:pt x="4738" y="15028"/>
                  <a:pt x="4762" y="14981"/>
                  <a:pt x="4762" y="14924"/>
                </a:cubicBezTo>
                <a:lnTo>
                  <a:pt x="4762" y="14704"/>
                </a:lnTo>
                <a:cubicBezTo>
                  <a:pt x="4762" y="14646"/>
                  <a:pt x="4738" y="14601"/>
                  <a:pt x="4709" y="14601"/>
                </a:cubicBezTo>
                <a:close/>
                <a:moveTo>
                  <a:pt x="5023" y="14601"/>
                </a:moveTo>
                <a:cubicBezTo>
                  <a:pt x="4994" y="14601"/>
                  <a:pt x="4970" y="14646"/>
                  <a:pt x="4970" y="14704"/>
                </a:cubicBezTo>
                <a:lnTo>
                  <a:pt x="4970" y="14924"/>
                </a:lnTo>
                <a:cubicBezTo>
                  <a:pt x="4970" y="14981"/>
                  <a:pt x="4994" y="15028"/>
                  <a:pt x="5023" y="15028"/>
                </a:cubicBezTo>
                <a:cubicBezTo>
                  <a:pt x="5053" y="15028"/>
                  <a:pt x="5076" y="14981"/>
                  <a:pt x="5076" y="14924"/>
                </a:cubicBezTo>
                <a:lnTo>
                  <a:pt x="5076" y="14704"/>
                </a:lnTo>
                <a:cubicBezTo>
                  <a:pt x="5076" y="14646"/>
                  <a:pt x="5053" y="14601"/>
                  <a:pt x="5023" y="14601"/>
                </a:cubicBezTo>
                <a:close/>
                <a:moveTo>
                  <a:pt x="5873" y="14601"/>
                </a:moveTo>
                <a:cubicBezTo>
                  <a:pt x="5844" y="14601"/>
                  <a:pt x="5820" y="14646"/>
                  <a:pt x="5820" y="14704"/>
                </a:cubicBezTo>
                <a:lnTo>
                  <a:pt x="5820" y="14924"/>
                </a:lnTo>
                <a:cubicBezTo>
                  <a:pt x="5820" y="14981"/>
                  <a:pt x="5844" y="15028"/>
                  <a:pt x="5873" y="15028"/>
                </a:cubicBezTo>
                <a:cubicBezTo>
                  <a:pt x="5902" y="15028"/>
                  <a:pt x="5926" y="14981"/>
                  <a:pt x="5926" y="14924"/>
                </a:cubicBezTo>
                <a:lnTo>
                  <a:pt x="5926" y="14704"/>
                </a:lnTo>
                <a:cubicBezTo>
                  <a:pt x="5926" y="14646"/>
                  <a:pt x="5902" y="14601"/>
                  <a:pt x="5873" y="14601"/>
                </a:cubicBezTo>
                <a:close/>
                <a:moveTo>
                  <a:pt x="6188" y="14601"/>
                </a:moveTo>
                <a:cubicBezTo>
                  <a:pt x="6159" y="14601"/>
                  <a:pt x="6135" y="14646"/>
                  <a:pt x="6135" y="14704"/>
                </a:cubicBezTo>
                <a:lnTo>
                  <a:pt x="6135" y="14924"/>
                </a:lnTo>
                <a:cubicBezTo>
                  <a:pt x="6135" y="14981"/>
                  <a:pt x="6159" y="15028"/>
                  <a:pt x="6188" y="15028"/>
                </a:cubicBezTo>
                <a:cubicBezTo>
                  <a:pt x="6217" y="15028"/>
                  <a:pt x="6240" y="14981"/>
                  <a:pt x="6240" y="14924"/>
                </a:cubicBezTo>
                <a:lnTo>
                  <a:pt x="6240" y="14704"/>
                </a:lnTo>
                <a:cubicBezTo>
                  <a:pt x="6240" y="14646"/>
                  <a:pt x="6217" y="14601"/>
                  <a:pt x="6188" y="14601"/>
                </a:cubicBezTo>
                <a:close/>
                <a:moveTo>
                  <a:pt x="7036" y="14601"/>
                </a:moveTo>
                <a:cubicBezTo>
                  <a:pt x="7007" y="14601"/>
                  <a:pt x="6984" y="14646"/>
                  <a:pt x="6984" y="14704"/>
                </a:cubicBezTo>
                <a:lnTo>
                  <a:pt x="6984" y="14924"/>
                </a:lnTo>
                <a:cubicBezTo>
                  <a:pt x="6984" y="14981"/>
                  <a:pt x="7007" y="15028"/>
                  <a:pt x="7036" y="15028"/>
                </a:cubicBezTo>
                <a:cubicBezTo>
                  <a:pt x="7065" y="15028"/>
                  <a:pt x="7089" y="14981"/>
                  <a:pt x="7089" y="14924"/>
                </a:cubicBezTo>
                <a:lnTo>
                  <a:pt x="7089" y="14704"/>
                </a:lnTo>
                <a:cubicBezTo>
                  <a:pt x="7089" y="14646"/>
                  <a:pt x="7065" y="14601"/>
                  <a:pt x="7036" y="14601"/>
                </a:cubicBezTo>
                <a:close/>
                <a:moveTo>
                  <a:pt x="7351" y="14601"/>
                </a:moveTo>
                <a:cubicBezTo>
                  <a:pt x="7322" y="14601"/>
                  <a:pt x="7299" y="14646"/>
                  <a:pt x="7299" y="14704"/>
                </a:cubicBezTo>
                <a:lnTo>
                  <a:pt x="7299" y="14924"/>
                </a:lnTo>
                <a:cubicBezTo>
                  <a:pt x="7299" y="14981"/>
                  <a:pt x="7322" y="15028"/>
                  <a:pt x="7351" y="15028"/>
                </a:cubicBezTo>
                <a:cubicBezTo>
                  <a:pt x="7380" y="15028"/>
                  <a:pt x="7404" y="14981"/>
                  <a:pt x="7404" y="14924"/>
                </a:cubicBezTo>
                <a:lnTo>
                  <a:pt x="7404" y="14704"/>
                </a:lnTo>
                <a:cubicBezTo>
                  <a:pt x="7404" y="14646"/>
                  <a:pt x="7380" y="14601"/>
                  <a:pt x="7351" y="14601"/>
                </a:cubicBezTo>
                <a:close/>
                <a:moveTo>
                  <a:pt x="8201" y="14601"/>
                </a:moveTo>
                <a:cubicBezTo>
                  <a:pt x="8171" y="14601"/>
                  <a:pt x="8148" y="14646"/>
                  <a:pt x="8148" y="14704"/>
                </a:cubicBezTo>
                <a:lnTo>
                  <a:pt x="8148" y="14924"/>
                </a:lnTo>
                <a:cubicBezTo>
                  <a:pt x="8148" y="14981"/>
                  <a:pt x="8171" y="15028"/>
                  <a:pt x="8201" y="15028"/>
                </a:cubicBezTo>
                <a:cubicBezTo>
                  <a:pt x="8230" y="15028"/>
                  <a:pt x="8254" y="14981"/>
                  <a:pt x="8254" y="14924"/>
                </a:cubicBezTo>
                <a:lnTo>
                  <a:pt x="8254" y="14704"/>
                </a:lnTo>
                <a:cubicBezTo>
                  <a:pt x="8254" y="14646"/>
                  <a:pt x="8230" y="14601"/>
                  <a:pt x="8201" y="14601"/>
                </a:cubicBezTo>
                <a:close/>
                <a:moveTo>
                  <a:pt x="8515" y="14601"/>
                </a:moveTo>
                <a:cubicBezTo>
                  <a:pt x="8486" y="14601"/>
                  <a:pt x="8462" y="14646"/>
                  <a:pt x="8462" y="14704"/>
                </a:cubicBezTo>
                <a:lnTo>
                  <a:pt x="8462" y="14924"/>
                </a:lnTo>
                <a:cubicBezTo>
                  <a:pt x="8462" y="14981"/>
                  <a:pt x="8486" y="15028"/>
                  <a:pt x="8515" y="15028"/>
                </a:cubicBezTo>
                <a:cubicBezTo>
                  <a:pt x="8544" y="15028"/>
                  <a:pt x="8568" y="14981"/>
                  <a:pt x="8568" y="14924"/>
                </a:cubicBezTo>
                <a:lnTo>
                  <a:pt x="8568" y="14704"/>
                </a:lnTo>
                <a:cubicBezTo>
                  <a:pt x="8568" y="14646"/>
                  <a:pt x="8544" y="14601"/>
                  <a:pt x="8515" y="14601"/>
                </a:cubicBezTo>
                <a:close/>
                <a:moveTo>
                  <a:pt x="9365" y="14601"/>
                </a:moveTo>
                <a:cubicBezTo>
                  <a:pt x="9336" y="14601"/>
                  <a:pt x="9312" y="14646"/>
                  <a:pt x="9312" y="14704"/>
                </a:cubicBezTo>
                <a:lnTo>
                  <a:pt x="9312" y="14924"/>
                </a:lnTo>
                <a:cubicBezTo>
                  <a:pt x="9312" y="14981"/>
                  <a:pt x="9336" y="15028"/>
                  <a:pt x="9365" y="15028"/>
                </a:cubicBezTo>
                <a:cubicBezTo>
                  <a:pt x="9394" y="15028"/>
                  <a:pt x="9418" y="14981"/>
                  <a:pt x="9418" y="14924"/>
                </a:cubicBezTo>
                <a:lnTo>
                  <a:pt x="9418" y="14704"/>
                </a:lnTo>
                <a:cubicBezTo>
                  <a:pt x="9418" y="14646"/>
                  <a:pt x="9394" y="14601"/>
                  <a:pt x="9365" y="14601"/>
                </a:cubicBezTo>
                <a:close/>
                <a:moveTo>
                  <a:pt x="9679" y="14601"/>
                </a:moveTo>
                <a:cubicBezTo>
                  <a:pt x="9650" y="14601"/>
                  <a:pt x="9626" y="14646"/>
                  <a:pt x="9626" y="14704"/>
                </a:cubicBezTo>
                <a:lnTo>
                  <a:pt x="9626" y="14924"/>
                </a:lnTo>
                <a:cubicBezTo>
                  <a:pt x="9626" y="14981"/>
                  <a:pt x="9650" y="15028"/>
                  <a:pt x="9679" y="15028"/>
                </a:cubicBezTo>
                <a:cubicBezTo>
                  <a:pt x="9708" y="15028"/>
                  <a:pt x="9732" y="14981"/>
                  <a:pt x="9732" y="14924"/>
                </a:cubicBezTo>
                <a:lnTo>
                  <a:pt x="9732" y="14704"/>
                </a:lnTo>
                <a:cubicBezTo>
                  <a:pt x="9732" y="14646"/>
                  <a:pt x="9708" y="14601"/>
                  <a:pt x="9679" y="14601"/>
                </a:cubicBezTo>
                <a:close/>
                <a:moveTo>
                  <a:pt x="10529" y="14601"/>
                </a:moveTo>
                <a:cubicBezTo>
                  <a:pt x="10500" y="14601"/>
                  <a:pt x="10476" y="14646"/>
                  <a:pt x="10476" y="14704"/>
                </a:cubicBezTo>
                <a:lnTo>
                  <a:pt x="10476" y="14924"/>
                </a:lnTo>
                <a:cubicBezTo>
                  <a:pt x="10476" y="14981"/>
                  <a:pt x="10500" y="15028"/>
                  <a:pt x="10529" y="15028"/>
                </a:cubicBezTo>
                <a:cubicBezTo>
                  <a:pt x="10558" y="15028"/>
                  <a:pt x="10582" y="14981"/>
                  <a:pt x="10582" y="14924"/>
                </a:cubicBezTo>
                <a:lnTo>
                  <a:pt x="10582" y="14704"/>
                </a:lnTo>
                <a:cubicBezTo>
                  <a:pt x="10582" y="14646"/>
                  <a:pt x="10558" y="14601"/>
                  <a:pt x="10529" y="14601"/>
                </a:cubicBezTo>
                <a:close/>
                <a:moveTo>
                  <a:pt x="10844" y="14601"/>
                </a:moveTo>
                <a:cubicBezTo>
                  <a:pt x="10814" y="14601"/>
                  <a:pt x="10791" y="14646"/>
                  <a:pt x="10791" y="14704"/>
                </a:cubicBezTo>
                <a:lnTo>
                  <a:pt x="10791" y="14924"/>
                </a:lnTo>
                <a:cubicBezTo>
                  <a:pt x="10791" y="14981"/>
                  <a:pt x="10814" y="15028"/>
                  <a:pt x="10844" y="15028"/>
                </a:cubicBezTo>
                <a:cubicBezTo>
                  <a:pt x="10873" y="15028"/>
                  <a:pt x="10895" y="14981"/>
                  <a:pt x="10895" y="14924"/>
                </a:cubicBezTo>
                <a:lnTo>
                  <a:pt x="10895" y="14704"/>
                </a:lnTo>
                <a:cubicBezTo>
                  <a:pt x="10895" y="14646"/>
                  <a:pt x="10873" y="14601"/>
                  <a:pt x="10844" y="14601"/>
                </a:cubicBezTo>
                <a:close/>
                <a:moveTo>
                  <a:pt x="11692" y="14601"/>
                </a:moveTo>
                <a:cubicBezTo>
                  <a:pt x="11663" y="14601"/>
                  <a:pt x="11640" y="14646"/>
                  <a:pt x="11640" y="14704"/>
                </a:cubicBezTo>
                <a:lnTo>
                  <a:pt x="11640" y="14924"/>
                </a:lnTo>
                <a:cubicBezTo>
                  <a:pt x="11640" y="14981"/>
                  <a:pt x="11663" y="15028"/>
                  <a:pt x="11692" y="15028"/>
                </a:cubicBezTo>
                <a:cubicBezTo>
                  <a:pt x="11721" y="15028"/>
                  <a:pt x="11745" y="14981"/>
                  <a:pt x="11745" y="14924"/>
                </a:cubicBezTo>
                <a:lnTo>
                  <a:pt x="11745" y="14704"/>
                </a:lnTo>
                <a:cubicBezTo>
                  <a:pt x="11745" y="14646"/>
                  <a:pt x="11721" y="14601"/>
                  <a:pt x="11692" y="14601"/>
                </a:cubicBezTo>
                <a:close/>
                <a:moveTo>
                  <a:pt x="12007" y="14601"/>
                </a:moveTo>
                <a:cubicBezTo>
                  <a:pt x="11978" y="14601"/>
                  <a:pt x="11955" y="14646"/>
                  <a:pt x="11955" y="14704"/>
                </a:cubicBezTo>
                <a:lnTo>
                  <a:pt x="11955" y="14924"/>
                </a:lnTo>
                <a:cubicBezTo>
                  <a:pt x="11955" y="14981"/>
                  <a:pt x="11978" y="15028"/>
                  <a:pt x="12007" y="15028"/>
                </a:cubicBezTo>
                <a:cubicBezTo>
                  <a:pt x="12036" y="15028"/>
                  <a:pt x="12060" y="14981"/>
                  <a:pt x="12060" y="14924"/>
                </a:cubicBezTo>
                <a:lnTo>
                  <a:pt x="12060" y="14704"/>
                </a:lnTo>
                <a:cubicBezTo>
                  <a:pt x="12060" y="14646"/>
                  <a:pt x="12036" y="14601"/>
                  <a:pt x="12007" y="14601"/>
                </a:cubicBezTo>
                <a:close/>
                <a:moveTo>
                  <a:pt x="12856" y="14601"/>
                </a:moveTo>
                <a:cubicBezTo>
                  <a:pt x="12827" y="14601"/>
                  <a:pt x="12804" y="14646"/>
                  <a:pt x="12804" y="14704"/>
                </a:cubicBezTo>
                <a:lnTo>
                  <a:pt x="12804" y="14924"/>
                </a:lnTo>
                <a:cubicBezTo>
                  <a:pt x="12804" y="14981"/>
                  <a:pt x="12827" y="15028"/>
                  <a:pt x="12856" y="15028"/>
                </a:cubicBezTo>
                <a:cubicBezTo>
                  <a:pt x="12886" y="15028"/>
                  <a:pt x="12909" y="14981"/>
                  <a:pt x="12909" y="14924"/>
                </a:cubicBezTo>
                <a:lnTo>
                  <a:pt x="12909" y="14704"/>
                </a:lnTo>
                <a:cubicBezTo>
                  <a:pt x="12909" y="14646"/>
                  <a:pt x="12886" y="14601"/>
                  <a:pt x="12856" y="14601"/>
                </a:cubicBezTo>
                <a:close/>
                <a:moveTo>
                  <a:pt x="13171" y="14601"/>
                </a:moveTo>
                <a:cubicBezTo>
                  <a:pt x="13142" y="14601"/>
                  <a:pt x="13118" y="14646"/>
                  <a:pt x="13118" y="14704"/>
                </a:cubicBezTo>
                <a:lnTo>
                  <a:pt x="13118" y="14924"/>
                </a:lnTo>
                <a:cubicBezTo>
                  <a:pt x="13118" y="14981"/>
                  <a:pt x="13142" y="15028"/>
                  <a:pt x="13171" y="15028"/>
                </a:cubicBezTo>
                <a:cubicBezTo>
                  <a:pt x="13200" y="15028"/>
                  <a:pt x="13224" y="14981"/>
                  <a:pt x="13224" y="14924"/>
                </a:cubicBezTo>
                <a:lnTo>
                  <a:pt x="13224" y="14704"/>
                </a:lnTo>
                <a:cubicBezTo>
                  <a:pt x="13224" y="14646"/>
                  <a:pt x="13200" y="14601"/>
                  <a:pt x="13171" y="14601"/>
                </a:cubicBezTo>
                <a:close/>
                <a:moveTo>
                  <a:pt x="14021" y="14601"/>
                </a:moveTo>
                <a:cubicBezTo>
                  <a:pt x="13992" y="14601"/>
                  <a:pt x="13968" y="14646"/>
                  <a:pt x="13968" y="14704"/>
                </a:cubicBezTo>
                <a:lnTo>
                  <a:pt x="13968" y="14924"/>
                </a:lnTo>
                <a:cubicBezTo>
                  <a:pt x="13968" y="14981"/>
                  <a:pt x="13992" y="15028"/>
                  <a:pt x="14021" y="15028"/>
                </a:cubicBezTo>
                <a:cubicBezTo>
                  <a:pt x="14050" y="15028"/>
                  <a:pt x="14074" y="14981"/>
                  <a:pt x="14074" y="14924"/>
                </a:cubicBezTo>
                <a:lnTo>
                  <a:pt x="14074" y="14704"/>
                </a:lnTo>
                <a:cubicBezTo>
                  <a:pt x="14074" y="14646"/>
                  <a:pt x="14050" y="14601"/>
                  <a:pt x="14021" y="14601"/>
                </a:cubicBezTo>
                <a:close/>
                <a:moveTo>
                  <a:pt x="14335" y="14601"/>
                </a:moveTo>
                <a:cubicBezTo>
                  <a:pt x="14306" y="14601"/>
                  <a:pt x="14282" y="14646"/>
                  <a:pt x="14282" y="14704"/>
                </a:cubicBezTo>
                <a:lnTo>
                  <a:pt x="14282" y="14924"/>
                </a:lnTo>
                <a:cubicBezTo>
                  <a:pt x="14282" y="14981"/>
                  <a:pt x="14306" y="15028"/>
                  <a:pt x="14335" y="15028"/>
                </a:cubicBezTo>
                <a:cubicBezTo>
                  <a:pt x="14364" y="15028"/>
                  <a:pt x="14388" y="14981"/>
                  <a:pt x="14388" y="14924"/>
                </a:cubicBezTo>
                <a:lnTo>
                  <a:pt x="14388" y="14704"/>
                </a:lnTo>
                <a:cubicBezTo>
                  <a:pt x="14388" y="14646"/>
                  <a:pt x="14364" y="14601"/>
                  <a:pt x="14335" y="14601"/>
                </a:cubicBezTo>
                <a:close/>
                <a:moveTo>
                  <a:pt x="15185" y="14601"/>
                </a:moveTo>
                <a:cubicBezTo>
                  <a:pt x="15156" y="14601"/>
                  <a:pt x="15132" y="14646"/>
                  <a:pt x="15132" y="14704"/>
                </a:cubicBezTo>
                <a:lnTo>
                  <a:pt x="15132" y="14924"/>
                </a:lnTo>
                <a:cubicBezTo>
                  <a:pt x="15132" y="14981"/>
                  <a:pt x="15156" y="15028"/>
                  <a:pt x="15185" y="15028"/>
                </a:cubicBezTo>
                <a:cubicBezTo>
                  <a:pt x="15214" y="15028"/>
                  <a:pt x="15237" y="14981"/>
                  <a:pt x="15237" y="14924"/>
                </a:cubicBezTo>
                <a:lnTo>
                  <a:pt x="15237" y="14704"/>
                </a:lnTo>
                <a:cubicBezTo>
                  <a:pt x="15237" y="14646"/>
                  <a:pt x="15214" y="14601"/>
                  <a:pt x="15185" y="14601"/>
                </a:cubicBezTo>
                <a:close/>
                <a:moveTo>
                  <a:pt x="15500" y="14601"/>
                </a:moveTo>
                <a:cubicBezTo>
                  <a:pt x="15470" y="14601"/>
                  <a:pt x="15447" y="14646"/>
                  <a:pt x="15447" y="14704"/>
                </a:cubicBezTo>
                <a:lnTo>
                  <a:pt x="15447" y="14924"/>
                </a:lnTo>
                <a:cubicBezTo>
                  <a:pt x="15447" y="14981"/>
                  <a:pt x="15470" y="15028"/>
                  <a:pt x="15500" y="15028"/>
                </a:cubicBezTo>
                <a:cubicBezTo>
                  <a:pt x="15529" y="15028"/>
                  <a:pt x="15551" y="14981"/>
                  <a:pt x="15551" y="14924"/>
                </a:cubicBezTo>
                <a:lnTo>
                  <a:pt x="15551" y="14704"/>
                </a:lnTo>
                <a:cubicBezTo>
                  <a:pt x="15551" y="14646"/>
                  <a:pt x="15529" y="14601"/>
                  <a:pt x="15500" y="14601"/>
                </a:cubicBezTo>
                <a:close/>
                <a:moveTo>
                  <a:pt x="16349" y="14601"/>
                </a:moveTo>
                <a:cubicBezTo>
                  <a:pt x="16320" y="14601"/>
                  <a:pt x="16296" y="14646"/>
                  <a:pt x="16296" y="14704"/>
                </a:cubicBezTo>
                <a:lnTo>
                  <a:pt x="16296" y="14924"/>
                </a:lnTo>
                <a:cubicBezTo>
                  <a:pt x="16296" y="14981"/>
                  <a:pt x="16320" y="15028"/>
                  <a:pt x="16349" y="15028"/>
                </a:cubicBezTo>
                <a:cubicBezTo>
                  <a:pt x="16378" y="15028"/>
                  <a:pt x="16401" y="14981"/>
                  <a:pt x="16401" y="14924"/>
                </a:cubicBezTo>
                <a:lnTo>
                  <a:pt x="16401" y="14704"/>
                </a:lnTo>
                <a:cubicBezTo>
                  <a:pt x="16401" y="14646"/>
                  <a:pt x="16378" y="14601"/>
                  <a:pt x="16349" y="14601"/>
                </a:cubicBezTo>
                <a:close/>
                <a:moveTo>
                  <a:pt x="16663" y="14601"/>
                </a:moveTo>
                <a:cubicBezTo>
                  <a:pt x="16634" y="14601"/>
                  <a:pt x="16611" y="14646"/>
                  <a:pt x="16611" y="14704"/>
                </a:cubicBezTo>
                <a:lnTo>
                  <a:pt x="16611" y="14924"/>
                </a:lnTo>
                <a:cubicBezTo>
                  <a:pt x="16611" y="14981"/>
                  <a:pt x="16634" y="15028"/>
                  <a:pt x="16663" y="15028"/>
                </a:cubicBezTo>
                <a:cubicBezTo>
                  <a:pt x="16692" y="15028"/>
                  <a:pt x="16716" y="14981"/>
                  <a:pt x="16716" y="14924"/>
                </a:cubicBezTo>
                <a:lnTo>
                  <a:pt x="16716" y="14704"/>
                </a:lnTo>
                <a:cubicBezTo>
                  <a:pt x="16716" y="14646"/>
                  <a:pt x="16692" y="14601"/>
                  <a:pt x="16663" y="14601"/>
                </a:cubicBezTo>
                <a:close/>
                <a:moveTo>
                  <a:pt x="17512" y="14601"/>
                </a:moveTo>
                <a:cubicBezTo>
                  <a:pt x="17483" y="14601"/>
                  <a:pt x="17459" y="14646"/>
                  <a:pt x="17459" y="14704"/>
                </a:cubicBezTo>
                <a:lnTo>
                  <a:pt x="17459" y="14924"/>
                </a:lnTo>
                <a:cubicBezTo>
                  <a:pt x="17459" y="14981"/>
                  <a:pt x="17483" y="15028"/>
                  <a:pt x="17512" y="15028"/>
                </a:cubicBezTo>
                <a:cubicBezTo>
                  <a:pt x="17541" y="15028"/>
                  <a:pt x="17565" y="14981"/>
                  <a:pt x="17565" y="14924"/>
                </a:cubicBezTo>
                <a:lnTo>
                  <a:pt x="17565" y="14704"/>
                </a:lnTo>
                <a:cubicBezTo>
                  <a:pt x="17565" y="14646"/>
                  <a:pt x="17541" y="14601"/>
                  <a:pt x="17512" y="14601"/>
                </a:cubicBezTo>
                <a:close/>
                <a:moveTo>
                  <a:pt x="17827" y="14601"/>
                </a:moveTo>
                <a:cubicBezTo>
                  <a:pt x="17798" y="14601"/>
                  <a:pt x="17774" y="14646"/>
                  <a:pt x="17774" y="14704"/>
                </a:cubicBezTo>
                <a:lnTo>
                  <a:pt x="17774" y="14924"/>
                </a:lnTo>
                <a:cubicBezTo>
                  <a:pt x="17774" y="14981"/>
                  <a:pt x="17798" y="15028"/>
                  <a:pt x="17827" y="15028"/>
                </a:cubicBezTo>
                <a:cubicBezTo>
                  <a:pt x="17856" y="15028"/>
                  <a:pt x="17880" y="14981"/>
                  <a:pt x="17880" y="14924"/>
                </a:cubicBezTo>
                <a:lnTo>
                  <a:pt x="17880" y="14704"/>
                </a:lnTo>
                <a:cubicBezTo>
                  <a:pt x="17880" y="14646"/>
                  <a:pt x="17856" y="14601"/>
                  <a:pt x="17827" y="14601"/>
                </a:cubicBezTo>
                <a:close/>
                <a:moveTo>
                  <a:pt x="18677" y="14601"/>
                </a:moveTo>
                <a:cubicBezTo>
                  <a:pt x="18648" y="14601"/>
                  <a:pt x="18624" y="14646"/>
                  <a:pt x="18624" y="14704"/>
                </a:cubicBezTo>
                <a:lnTo>
                  <a:pt x="18624" y="14924"/>
                </a:lnTo>
                <a:cubicBezTo>
                  <a:pt x="18624" y="14981"/>
                  <a:pt x="18648" y="15028"/>
                  <a:pt x="18677" y="15028"/>
                </a:cubicBezTo>
                <a:cubicBezTo>
                  <a:pt x="18706" y="15028"/>
                  <a:pt x="18730" y="14981"/>
                  <a:pt x="18730" y="14924"/>
                </a:cubicBezTo>
                <a:lnTo>
                  <a:pt x="18730" y="14704"/>
                </a:lnTo>
                <a:cubicBezTo>
                  <a:pt x="18730" y="14646"/>
                  <a:pt x="18706" y="14601"/>
                  <a:pt x="18677" y="14601"/>
                </a:cubicBezTo>
                <a:close/>
                <a:moveTo>
                  <a:pt x="18991" y="14601"/>
                </a:moveTo>
                <a:cubicBezTo>
                  <a:pt x="18962" y="14601"/>
                  <a:pt x="18938" y="14646"/>
                  <a:pt x="18938" y="14704"/>
                </a:cubicBezTo>
                <a:lnTo>
                  <a:pt x="18938" y="14924"/>
                </a:lnTo>
                <a:cubicBezTo>
                  <a:pt x="18938" y="14981"/>
                  <a:pt x="18962" y="15028"/>
                  <a:pt x="18991" y="15028"/>
                </a:cubicBezTo>
                <a:cubicBezTo>
                  <a:pt x="19020" y="15028"/>
                  <a:pt x="19044" y="14981"/>
                  <a:pt x="19044" y="14924"/>
                </a:cubicBezTo>
                <a:lnTo>
                  <a:pt x="19044" y="14704"/>
                </a:lnTo>
                <a:cubicBezTo>
                  <a:pt x="19044" y="14646"/>
                  <a:pt x="19020" y="14601"/>
                  <a:pt x="18991" y="14601"/>
                </a:cubicBezTo>
                <a:close/>
                <a:moveTo>
                  <a:pt x="19841" y="14601"/>
                </a:moveTo>
                <a:cubicBezTo>
                  <a:pt x="19812" y="14601"/>
                  <a:pt x="19788" y="14646"/>
                  <a:pt x="19788" y="14704"/>
                </a:cubicBezTo>
                <a:lnTo>
                  <a:pt x="19788" y="14924"/>
                </a:lnTo>
                <a:cubicBezTo>
                  <a:pt x="19788" y="14981"/>
                  <a:pt x="19812" y="15028"/>
                  <a:pt x="19841" y="15028"/>
                </a:cubicBezTo>
                <a:cubicBezTo>
                  <a:pt x="19870" y="15028"/>
                  <a:pt x="19894" y="14981"/>
                  <a:pt x="19894" y="14924"/>
                </a:cubicBezTo>
                <a:lnTo>
                  <a:pt x="19894" y="14704"/>
                </a:lnTo>
                <a:cubicBezTo>
                  <a:pt x="19894" y="14646"/>
                  <a:pt x="19870" y="14601"/>
                  <a:pt x="19841" y="14601"/>
                </a:cubicBezTo>
                <a:close/>
                <a:moveTo>
                  <a:pt x="20155" y="14601"/>
                </a:moveTo>
                <a:cubicBezTo>
                  <a:pt x="20126" y="14601"/>
                  <a:pt x="20102" y="14646"/>
                  <a:pt x="20102" y="14704"/>
                </a:cubicBezTo>
                <a:lnTo>
                  <a:pt x="20102" y="14924"/>
                </a:lnTo>
                <a:cubicBezTo>
                  <a:pt x="20102" y="14981"/>
                  <a:pt x="20126" y="15028"/>
                  <a:pt x="20155" y="15028"/>
                </a:cubicBezTo>
                <a:cubicBezTo>
                  <a:pt x="20184" y="15028"/>
                  <a:pt x="20207" y="14981"/>
                  <a:pt x="20207" y="14924"/>
                </a:cubicBezTo>
                <a:lnTo>
                  <a:pt x="20207" y="14704"/>
                </a:lnTo>
                <a:cubicBezTo>
                  <a:pt x="20207" y="14646"/>
                  <a:pt x="20184" y="14601"/>
                  <a:pt x="20155" y="14601"/>
                </a:cubicBezTo>
                <a:close/>
                <a:moveTo>
                  <a:pt x="21004" y="14601"/>
                </a:moveTo>
                <a:cubicBezTo>
                  <a:pt x="20975" y="14601"/>
                  <a:pt x="20952" y="14646"/>
                  <a:pt x="20952" y="14704"/>
                </a:cubicBezTo>
                <a:lnTo>
                  <a:pt x="20952" y="14924"/>
                </a:lnTo>
                <a:cubicBezTo>
                  <a:pt x="20952" y="14981"/>
                  <a:pt x="20975" y="15028"/>
                  <a:pt x="21004" y="15028"/>
                </a:cubicBezTo>
                <a:cubicBezTo>
                  <a:pt x="21033" y="15028"/>
                  <a:pt x="21057" y="14981"/>
                  <a:pt x="21057" y="14924"/>
                </a:cubicBezTo>
                <a:lnTo>
                  <a:pt x="21057" y="14704"/>
                </a:lnTo>
                <a:cubicBezTo>
                  <a:pt x="21057" y="14646"/>
                  <a:pt x="21033" y="14601"/>
                  <a:pt x="21004" y="14601"/>
                </a:cubicBezTo>
                <a:close/>
                <a:moveTo>
                  <a:pt x="21319" y="14601"/>
                </a:moveTo>
                <a:cubicBezTo>
                  <a:pt x="21289" y="14601"/>
                  <a:pt x="21267" y="14646"/>
                  <a:pt x="21267" y="14704"/>
                </a:cubicBezTo>
                <a:lnTo>
                  <a:pt x="21267" y="14924"/>
                </a:lnTo>
                <a:cubicBezTo>
                  <a:pt x="21267" y="14981"/>
                  <a:pt x="21289" y="15028"/>
                  <a:pt x="21319" y="15028"/>
                </a:cubicBezTo>
                <a:cubicBezTo>
                  <a:pt x="21348" y="15028"/>
                  <a:pt x="21372" y="14981"/>
                  <a:pt x="21372" y="14924"/>
                </a:cubicBezTo>
                <a:lnTo>
                  <a:pt x="21372" y="14704"/>
                </a:lnTo>
                <a:cubicBezTo>
                  <a:pt x="21372" y="14646"/>
                  <a:pt x="21348" y="14601"/>
                  <a:pt x="21319" y="14601"/>
                </a:cubicBezTo>
                <a:close/>
                <a:moveTo>
                  <a:pt x="281" y="15331"/>
                </a:moveTo>
                <a:cubicBezTo>
                  <a:pt x="252" y="15331"/>
                  <a:pt x="228" y="15376"/>
                  <a:pt x="228" y="15434"/>
                </a:cubicBezTo>
                <a:lnTo>
                  <a:pt x="228" y="15654"/>
                </a:lnTo>
                <a:cubicBezTo>
                  <a:pt x="228" y="15711"/>
                  <a:pt x="252" y="15758"/>
                  <a:pt x="281" y="15758"/>
                </a:cubicBezTo>
                <a:cubicBezTo>
                  <a:pt x="311" y="15758"/>
                  <a:pt x="334" y="15711"/>
                  <a:pt x="334" y="15654"/>
                </a:cubicBezTo>
                <a:lnTo>
                  <a:pt x="334" y="15434"/>
                </a:lnTo>
                <a:cubicBezTo>
                  <a:pt x="334" y="15376"/>
                  <a:pt x="311" y="15331"/>
                  <a:pt x="281" y="15331"/>
                </a:cubicBezTo>
                <a:close/>
                <a:moveTo>
                  <a:pt x="596" y="15331"/>
                </a:moveTo>
                <a:cubicBezTo>
                  <a:pt x="567" y="15331"/>
                  <a:pt x="543" y="15376"/>
                  <a:pt x="543" y="15434"/>
                </a:cubicBezTo>
                <a:lnTo>
                  <a:pt x="543" y="15654"/>
                </a:lnTo>
                <a:cubicBezTo>
                  <a:pt x="543" y="15711"/>
                  <a:pt x="567" y="15758"/>
                  <a:pt x="596" y="15758"/>
                </a:cubicBezTo>
                <a:cubicBezTo>
                  <a:pt x="625" y="15758"/>
                  <a:pt x="649" y="15711"/>
                  <a:pt x="649" y="15654"/>
                </a:cubicBezTo>
                <a:lnTo>
                  <a:pt x="649" y="15434"/>
                </a:lnTo>
                <a:cubicBezTo>
                  <a:pt x="649" y="15376"/>
                  <a:pt x="625" y="15331"/>
                  <a:pt x="596" y="15331"/>
                </a:cubicBezTo>
                <a:close/>
                <a:moveTo>
                  <a:pt x="1446" y="15331"/>
                </a:moveTo>
                <a:cubicBezTo>
                  <a:pt x="1417" y="15331"/>
                  <a:pt x="1393" y="15376"/>
                  <a:pt x="1393" y="15434"/>
                </a:cubicBezTo>
                <a:lnTo>
                  <a:pt x="1393" y="15654"/>
                </a:lnTo>
                <a:cubicBezTo>
                  <a:pt x="1393" y="15711"/>
                  <a:pt x="1417" y="15758"/>
                  <a:pt x="1446" y="15758"/>
                </a:cubicBezTo>
                <a:cubicBezTo>
                  <a:pt x="1475" y="15758"/>
                  <a:pt x="1499" y="15711"/>
                  <a:pt x="1499" y="15654"/>
                </a:cubicBezTo>
                <a:lnTo>
                  <a:pt x="1499" y="15434"/>
                </a:lnTo>
                <a:cubicBezTo>
                  <a:pt x="1499" y="15376"/>
                  <a:pt x="1475" y="15331"/>
                  <a:pt x="1446" y="15331"/>
                </a:cubicBezTo>
                <a:close/>
                <a:moveTo>
                  <a:pt x="1760" y="15331"/>
                </a:moveTo>
                <a:cubicBezTo>
                  <a:pt x="1731" y="15331"/>
                  <a:pt x="1707" y="15376"/>
                  <a:pt x="1707" y="15434"/>
                </a:cubicBezTo>
                <a:lnTo>
                  <a:pt x="1707" y="15654"/>
                </a:lnTo>
                <a:cubicBezTo>
                  <a:pt x="1707" y="15711"/>
                  <a:pt x="1731" y="15758"/>
                  <a:pt x="1760" y="15758"/>
                </a:cubicBezTo>
                <a:cubicBezTo>
                  <a:pt x="1789" y="15758"/>
                  <a:pt x="1813" y="15711"/>
                  <a:pt x="1813" y="15654"/>
                </a:cubicBezTo>
                <a:lnTo>
                  <a:pt x="1813" y="15434"/>
                </a:lnTo>
                <a:cubicBezTo>
                  <a:pt x="1813" y="15376"/>
                  <a:pt x="1789" y="15331"/>
                  <a:pt x="1760" y="15331"/>
                </a:cubicBezTo>
                <a:close/>
                <a:moveTo>
                  <a:pt x="2610" y="15331"/>
                </a:moveTo>
                <a:cubicBezTo>
                  <a:pt x="2581" y="15331"/>
                  <a:pt x="2557" y="15376"/>
                  <a:pt x="2557" y="15434"/>
                </a:cubicBezTo>
                <a:lnTo>
                  <a:pt x="2557" y="15654"/>
                </a:lnTo>
                <a:cubicBezTo>
                  <a:pt x="2557" y="15711"/>
                  <a:pt x="2581" y="15758"/>
                  <a:pt x="2610" y="15758"/>
                </a:cubicBezTo>
                <a:cubicBezTo>
                  <a:pt x="2639" y="15758"/>
                  <a:pt x="2662" y="15711"/>
                  <a:pt x="2662" y="15654"/>
                </a:cubicBezTo>
                <a:lnTo>
                  <a:pt x="2662" y="15434"/>
                </a:lnTo>
                <a:cubicBezTo>
                  <a:pt x="2662" y="15376"/>
                  <a:pt x="2639" y="15331"/>
                  <a:pt x="2610" y="15331"/>
                </a:cubicBezTo>
                <a:close/>
                <a:moveTo>
                  <a:pt x="2924" y="15331"/>
                </a:moveTo>
                <a:cubicBezTo>
                  <a:pt x="2895" y="15331"/>
                  <a:pt x="2871" y="15376"/>
                  <a:pt x="2871" y="15434"/>
                </a:cubicBezTo>
                <a:lnTo>
                  <a:pt x="2871" y="15654"/>
                </a:lnTo>
                <a:cubicBezTo>
                  <a:pt x="2871" y="15711"/>
                  <a:pt x="2895" y="15758"/>
                  <a:pt x="2924" y="15758"/>
                </a:cubicBezTo>
                <a:cubicBezTo>
                  <a:pt x="2954" y="15758"/>
                  <a:pt x="2976" y="15711"/>
                  <a:pt x="2976" y="15654"/>
                </a:cubicBezTo>
                <a:lnTo>
                  <a:pt x="2976" y="15434"/>
                </a:lnTo>
                <a:cubicBezTo>
                  <a:pt x="2976" y="15376"/>
                  <a:pt x="2954" y="15331"/>
                  <a:pt x="2924" y="15331"/>
                </a:cubicBezTo>
                <a:close/>
                <a:moveTo>
                  <a:pt x="3773" y="15331"/>
                </a:moveTo>
                <a:cubicBezTo>
                  <a:pt x="3744" y="15331"/>
                  <a:pt x="3721" y="15376"/>
                  <a:pt x="3721" y="15434"/>
                </a:cubicBezTo>
                <a:lnTo>
                  <a:pt x="3721" y="15654"/>
                </a:lnTo>
                <a:cubicBezTo>
                  <a:pt x="3721" y="15711"/>
                  <a:pt x="3744" y="15758"/>
                  <a:pt x="3773" y="15758"/>
                </a:cubicBezTo>
                <a:cubicBezTo>
                  <a:pt x="3802" y="15758"/>
                  <a:pt x="3826" y="15711"/>
                  <a:pt x="3826" y="15654"/>
                </a:cubicBezTo>
                <a:lnTo>
                  <a:pt x="3826" y="15434"/>
                </a:lnTo>
                <a:cubicBezTo>
                  <a:pt x="3826" y="15376"/>
                  <a:pt x="3802" y="15331"/>
                  <a:pt x="3773" y="15331"/>
                </a:cubicBezTo>
                <a:close/>
                <a:moveTo>
                  <a:pt x="4088" y="15331"/>
                </a:moveTo>
                <a:cubicBezTo>
                  <a:pt x="4058" y="15331"/>
                  <a:pt x="4035" y="15376"/>
                  <a:pt x="4035" y="15434"/>
                </a:cubicBezTo>
                <a:lnTo>
                  <a:pt x="4035" y="15654"/>
                </a:lnTo>
                <a:cubicBezTo>
                  <a:pt x="4035" y="15711"/>
                  <a:pt x="4058" y="15758"/>
                  <a:pt x="4088" y="15758"/>
                </a:cubicBezTo>
                <a:cubicBezTo>
                  <a:pt x="4117" y="15758"/>
                  <a:pt x="4141" y="15711"/>
                  <a:pt x="4141" y="15654"/>
                </a:cubicBezTo>
                <a:lnTo>
                  <a:pt x="4141" y="15434"/>
                </a:lnTo>
                <a:cubicBezTo>
                  <a:pt x="4141" y="15376"/>
                  <a:pt x="4117" y="15331"/>
                  <a:pt x="4088" y="15331"/>
                </a:cubicBezTo>
                <a:close/>
                <a:moveTo>
                  <a:pt x="4937" y="15331"/>
                </a:moveTo>
                <a:cubicBezTo>
                  <a:pt x="4908" y="15331"/>
                  <a:pt x="4884" y="15376"/>
                  <a:pt x="4884" y="15434"/>
                </a:cubicBezTo>
                <a:lnTo>
                  <a:pt x="4884" y="15654"/>
                </a:lnTo>
                <a:cubicBezTo>
                  <a:pt x="4884" y="15711"/>
                  <a:pt x="4908" y="15758"/>
                  <a:pt x="4937" y="15758"/>
                </a:cubicBezTo>
                <a:cubicBezTo>
                  <a:pt x="4966" y="15758"/>
                  <a:pt x="4990" y="15711"/>
                  <a:pt x="4990" y="15654"/>
                </a:cubicBezTo>
                <a:lnTo>
                  <a:pt x="4990" y="15434"/>
                </a:lnTo>
                <a:cubicBezTo>
                  <a:pt x="4990" y="15376"/>
                  <a:pt x="4966" y="15331"/>
                  <a:pt x="4937" y="15331"/>
                </a:cubicBezTo>
                <a:close/>
                <a:moveTo>
                  <a:pt x="5252" y="15331"/>
                </a:moveTo>
                <a:cubicBezTo>
                  <a:pt x="5223" y="15331"/>
                  <a:pt x="5199" y="15376"/>
                  <a:pt x="5199" y="15434"/>
                </a:cubicBezTo>
                <a:lnTo>
                  <a:pt x="5199" y="15654"/>
                </a:lnTo>
                <a:cubicBezTo>
                  <a:pt x="5199" y="15711"/>
                  <a:pt x="5223" y="15758"/>
                  <a:pt x="5252" y="15758"/>
                </a:cubicBezTo>
                <a:cubicBezTo>
                  <a:pt x="5281" y="15758"/>
                  <a:pt x="5305" y="15711"/>
                  <a:pt x="5305" y="15654"/>
                </a:cubicBezTo>
                <a:lnTo>
                  <a:pt x="5305" y="15434"/>
                </a:lnTo>
                <a:cubicBezTo>
                  <a:pt x="5305" y="15376"/>
                  <a:pt x="5281" y="15331"/>
                  <a:pt x="5252" y="15331"/>
                </a:cubicBezTo>
                <a:close/>
                <a:moveTo>
                  <a:pt x="6102" y="15331"/>
                </a:moveTo>
                <a:cubicBezTo>
                  <a:pt x="6072" y="15331"/>
                  <a:pt x="6049" y="15376"/>
                  <a:pt x="6049" y="15434"/>
                </a:cubicBezTo>
                <a:lnTo>
                  <a:pt x="6049" y="15654"/>
                </a:lnTo>
                <a:cubicBezTo>
                  <a:pt x="6049" y="15711"/>
                  <a:pt x="6072" y="15758"/>
                  <a:pt x="6102" y="15758"/>
                </a:cubicBezTo>
                <a:cubicBezTo>
                  <a:pt x="6131" y="15758"/>
                  <a:pt x="6155" y="15711"/>
                  <a:pt x="6155" y="15654"/>
                </a:cubicBezTo>
                <a:lnTo>
                  <a:pt x="6155" y="15434"/>
                </a:lnTo>
                <a:cubicBezTo>
                  <a:pt x="6155" y="15376"/>
                  <a:pt x="6131" y="15331"/>
                  <a:pt x="6102" y="15331"/>
                </a:cubicBezTo>
                <a:close/>
                <a:moveTo>
                  <a:pt x="6416" y="15331"/>
                </a:moveTo>
                <a:cubicBezTo>
                  <a:pt x="6387" y="15331"/>
                  <a:pt x="6363" y="15376"/>
                  <a:pt x="6363" y="15434"/>
                </a:cubicBezTo>
                <a:lnTo>
                  <a:pt x="6363" y="15654"/>
                </a:lnTo>
                <a:cubicBezTo>
                  <a:pt x="6363" y="15711"/>
                  <a:pt x="6387" y="15758"/>
                  <a:pt x="6416" y="15758"/>
                </a:cubicBezTo>
                <a:cubicBezTo>
                  <a:pt x="6445" y="15758"/>
                  <a:pt x="6469" y="15711"/>
                  <a:pt x="6469" y="15654"/>
                </a:cubicBezTo>
                <a:lnTo>
                  <a:pt x="6469" y="15434"/>
                </a:lnTo>
                <a:cubicBezTo>
                  <a:pt x="6469" y="15376"/>
                  <a:pt x="6445" y="15331"/>
                  <a:pt x="6416" y="15331"/>
                </a:cubicBezTo>
                <a:close/>
                <a:moveTo>
                  <a:pt x="7266" y="15331"/>
                </a:moveTo>
                <a:cubicBezTo>
                  <a:pt x="7237" y="15331"/>
                  <a:pt x="7213" y="15376"/>
                  <a:pt x="7213" y="15434"/>
                </a:cubicBezTo>
                <a:lnTo>
                  <a:pt x="7213" y="15654"/>
                </a:lnTo>
                <a:cubicBezTo>
                  <a:pt x="7213" y="15711"/>
                  <a:pt x="7237" y="15758"/>
                  <a:pt x="7266" y="15758"/>
                </a:cubicBezTo>
                <a:cubicBezTo>
                  <a:pt x="7295" y="15758"/>
                  <a:pt x="7318" y="15711"/>
                  <a:pt x="7318" y="15654"/>
                </a:cubicBezTo>
                <a:lnTo>
                  <a:pt x="7318" y="15434"/>
                </a:lnTo>
                <a:cubicBezTo>
                  <a:pt x="7318" y="15376"/>
                  <a:pt x="7295" y="15331"/>
                  <a:pt x="7266" y="15331"/>
                </a:cubicBezTo>
                <a:close/>
                <a:moveTo>
                  <a:pt x="7580" y="15331"/>
                </a:moveTo>
                <a:cubicBezTo>
                  <a:pt x="7551" y="15331"/>
                  <a:pt x="7527" y="15376"/>
                  <a:pt x="7527" y="15434"/>
                </a:cubicBezTo>
                <a:lnTo>
                  <a:pt x="7527" y="15654"/>
                </a:lnTo>
                <a:cubicBezTo>
                  <a:pt x="7527" y="15711"/>
                  <a:pt x="7551" y="15758"/>
                  <a:pt x="7580" y="15758"/>
                </a:cubicBezTo>
                <a:cubicBezTo>
                  <a:pt x="7609" y="15758"/>
                  <a:pt x="7632" y="15711"/>
                  <a:pt x="7632" y="15654"/>
                </a:cubicBezTo>
                <a:lnTo>
                  <a:pt x="7632" y="15434"/>
                </a:lnTo>
                <a:cubicBezTo>
                  <a:pt x="7632" y="15376"/>
                  <a:pt x="7609" y="15331"/>
                  <a:pt x="7580" y="15331"/>
                </a:cubicBezTo>
                <a:close/>
                <a:moveTo>
                  <a:pt x="8429" y="15331"/>
                </a:moveTo>
                <a:cubicBezTo>
                  <a:pt x="8400" y="15331"/>
                  <a:pt x="8377" y="15376"/>
                  <a:pt x="8377" y="15434"/>
                </a:cubicBezTo>
                <a:lnTo>
                  <a:pt x="8377" y="15654"/>
                </a:lnTo>
                <a:cubicBezTo>
                  <a:pt x="8377" y="15711"/>
                  <a:pt x="8400" y="15758"/>
                  <a:pt x="8429" y="15758"/>
                </a:cubicBezTo>
                <a:cubicBezTo>
                  <a:pt x="8458" y="15758"/>
                  <a:pt x="8482" y="15711"/>
                  <a:pt x="8482" y="15654"/>
                </a:cubicBezTo>
                <a:lnTo>
                  <a:pt x="8482" y="15434"/>
                </a:lnTo>
                <a:cubicBezTo>
                  <a:pt x="8482" y="15376"/>
                  <a:pt x="8458" y="15331"/>
                  <a:pt x="8429" y="15331"/>
                </a:cubicBezTo>
                <a:close/>
                <a:moveTo>
                  <a:pt x="8744" y="15331"/>
                </a:moveTo>
                <a:cubicBezTo>
                  <a:pt x="8714" y="15331"/>
                  <a:pt x="8691" y="15376"/>
                  <a:pt x="8691" y="15434"/>
                </a:cubicBezTo>
                <a:lnTo>
                  <a:pt x="8691" y="15654"/>
                </a:lnTo>
                <a:cubicBezTo>
                  <a:pt x="8691" y="15711"/>
                  <a:pt x="8714" y="15758"/>
                  <a:pt x="8744" y="15758"/>
                </a:cubicBezTo>
                <a:cubicBezTo>
                  <a:pt x="8773" y="15758"/>
                  <a:pt x="8796" y="15711"/>
                  <a:pt x="8796" y="15654"/>
                </a:cubicBezTo>
                <a:lnTo>
                  <a:pt x="8796" y="15434"/>
                </a:lnTo>
                <a:cubicBezTo>
                  <a:pt x="8796" y="15376"/>
                  <a:pt x="8773" y="15331"/>
                  <a:pt x="8744" y="15331"/>
                </a:cubicBezTo>
                <a:close/>
                <a:moveTo>
                  <a:pt x="9593" y="15331"/>
                </a:moveTo>
                <a:cubicBezTo>
                  <a:pt x="9564" y="15331"/>
                  <a:pt x="9540" y="15376"/>
                  <a:pt x="9540" y="15434"/>
                </a:cubicBezTo>
                <a:lnTo>
                  <a:pt x="9540" y="15654"/>
                </a:lnTo>
                <a:cubicBezTo>
                  <a:pt x="9540" y="15711"/>
                  <a:pt x="9564" y="15758"/>
                  <a:pt x="9593" y="15758"/>
                </a:cubicBezTo>
                <a:cubicBezTo>
                  <a:pt x="9622" y="15758"/>
                  <a:pt x="9646" y="15711"/>
                  <a:pt x="9646" y="15654"/>
                </a:cubicBezTo>
                <a:lnTo>
                  <a:pt x="9646" y="15434"/>
                </a:lnTo>
                <a:cubicBezTo>
                  <a:pt x="9646" y="15376"/>
                  <a:pt x="9622" y="15331"/>
                  <a:pt x="9593" y="15331"/>
                </a:cubicBezTo>
                <a:close/>
                <a:moveTo>
                  <a:pt x="9908" y="15331"/>
                </a:moveTo>
                <a:cubicBezTo>
                  <a:pt x="9879" y="15331"/>
                  <a:pt x="9855" y="15376"/>
                  <a:pt x="9855" y="15434"/>
                </a:cubicBezTo>
                <a:lnTo>
                  <a:pt x="9855" y="15654"/>
                </a:lnTo>
                <a:cubicBezTo>
                  <a:pt x="9855" y="15711"/>
                  <a:pt x="9879" y="15758"/>
                  <a:pt x="9908" y="15758"/>
                </a:cubicBezTo>
                <a:cubicBezTo>
                  <a:pt x="9937" y="15758"/>
                  <a:pt x="9961" y="15711"/>
                  <a:pt x="9961" y="15654"/>
                </a:cubicBezTo>
                <a:lnTo>
                  <a:pt x="9961" y="15434"/>
                </a:lnTo>
                <a:cubicBezTo>
                  <a:pt x="9961" y="15376"/>
                  <a:pt x="9937" y="15331"/>
                  <a:pt x="9908" y="15331"/>
                </a:cubicBezTo>
                <a:close/>
                <a:moveTo>
                  <a:pt x="10758" y="15331"/>
                </a:moveTo>
                <a:cubicBezTo>
                  <a:pt x="10728" y="15331"/>
                  <a:pt x="10705" y="15376"/>
                  <a:pt x="10705" y="15434"/>
                </a:cubicBezTo>
                <a:lnTo>
                  <a:pt x="10705" y="15654"/>
                </a:lnTo>
                <a:cubicBezTo>
                  <a:pt x="10705" y="15711"/>
                  <a:pt x="10728" y="15758"/>
                  <a:pt x="10758" y="15758"/>
                </a:cubicBezTo>
                <a:cubicBezTo>
                  <a:pt x="10787" y="15758"/>
                  <a:pt x="10810" y="15711"/>
                  <a:pt x="10810" y="15654"/>
                </a:cubicBezTo>
                <a:lnTo>
                  <a:pt x="10810" y="15434"/>
                </a:lnTo>
                <a:cubicBezTo>
                  <a:pt x="10810" y="15376"/>
                  <a:pt x="10787" y="15331"/>
                  <a:pt x="10758" y="15331"/>
                </a:cubicBezTo>
                <a:close/>
                <a:moveTo>
                  <a:pt x="11072" y="15331"/>
                </a:moveTo>
                <a:cubicBezTo>
                  <a:pt x="11043" y="15331"/>
                  <a:pt x="11019" y="15376"/>
                  <a:pt x="11019" y="15434"/>
                </a:cubicBezTo>
                <a:lnTo>
                  <a:pt x="11019" y="15654"/>
                </a:lnTo>
                <a:cubicBezTo>
                  <a:pt x="11019" y="15711"/>
                  <a:pt x="11043" y="15758"/>
                  <a:pt x="11072" y="15758"/>
                </a:cubicBezTo>
                <a:cubicBezTo>
                  <a:pt x="11101" y="15758"/>
                  <a:pt x="11125" y="15711"/>
                  <a:pt x="11125" y="15654"/>
                </a:cubicBezTo>
                <a:lnTo>
                  <a:pt x="11125" y="15434"/>
                </a:lnTo>
                <a:cubicBezTo>
                  <a:pt x="11125" y="15376"/>
                  <a:pt x="11101" y="15331"/>
                  <a:pt x="11072" y="15331"/>
                </a:cubicBezTo>
                <a:close/>
                <a:moveTo>
                  <a:pt x="11922" y="15331"/>
                </a:moveTo>
                <a:cubicBezTo>
                  <a:pt x="11893" y="15331"/>
                  <a:pt x="11869" y="15376"/>
                  <a:pt x="11869" y="15434"/>
                </a:cubicBezTo>
                <a:lnTo>
                  <a:pt x="11869" y="15654"/>
                </a:lnTo>
                <a:cubicBezTo>
                  <a:pt x="11869" y="15711"/>
                  <a:pt x="11893" y="15758"/>
                  <a:pt x="11922" y="15758"/>
                </a:cubicBezTo>
                <a:cubicBezTo>
                  <a:pt x="11951" y="15758"/>
                  <a:pt x="11974" y="15711"/>
                  <a:pt x="11974" y="15654"/>
                </a:cubicBezTo>
                <a:lnTo>
                  <a:pt x="11974" y="15434"/>
                </a:lnTo>
                <a:cubicBezTo>
                  <a:pt x="11974" y="15376"/>
                  <a:pt x="11951" y="15331"/>
                  <a:pt x="11922" y="15331"/>
                </a:cubicBezTo>
                <a:close/>
                <a:moveTo>
                  <a:pt x="12236" y="15331"/>
                </a:moveTo>
                <a:cubicBezTo>
                  <a:pt x="12207" y="15331"/>
                  <a:pt x="12183" y="15376"/>
                  <a:pt x="12183" y="15434"/>
                </a:cubicBezTo>
                <a:lnTo>
                  <a:pt x="12183" y="15654"/>
                </a:lnTo>
                <a:cubicBezTo>
                  <a:pt x="12183" y="15711"/>
                  <a:pt x="12207" y="15758"/>
                  <a:pt x="12236" y="15758"/>
                </a:cubicBezTo>
                <a:cubicBezTo>
                  <a:pt x="12265" y="15758"/>
                  <a:pt x="12288" y="15711"/>
                  <a:pt x="12288" y="15654"/>
                </a:cubicBezTo>
                <a:lnTo>
                  <a:pt x="12288" y="15434"/>
                </a:lnTo>
                <a:cubicBezTo>
                  <a:pt x="12288" y="15376"/>
                  <a:pt x="12265" y="15331"/>
                  <a:pt x="12236" y="15331"/>
                </a:cubicBezTo>
                <a:close/>
                <a:moveTo>
                  <a:pt x="13085" y="15331"/>
                </a:moveTo>
                <a:cubicBezTo>
                  <a:pt x="13056" y="15331"/>
                  <a:pt x="13032" y="15376"/>
                  <a:pt x="13032" y="15434"/>
                </a:cubicBezTo>
                <a:lnTo>
                  <a:pt x="13032" y="15654"/>
                </a:lnTo>
                <a:cubicBezTo>
                  <a:pt x="13032" y="15711"/>
                  <a:pt x="13056" y="15758"/>
                  <a:pt x="13085" y="15758"/>
                </a:cubicBezTo>
                <a:cubicBezTo>
                  <a:pt x="13114" y="15758"/>
                  <a:pt x="13138" y="15711"/>
                  <a:pt x="13138" y="15654"/>
                </a:cubicBezTo>
                <a:lnTo>
                  <a:pt x="13138" y="15434"/>
                </a:lnTo>
                <a:cubicBezTo>
                  <a:pt x="13138" y="15376"/>
                  <a:pt x="13114" y="15331"/>
                  <a:pt x="13085" y="15331"/>
                </a:cubicBezTo>
                <a:close/>
                <a:moveTo>
                  <a:pt x="13399" y="15331"/>
                </a:moveTo>
                <a:cubicBezTo>
                  <a:pt x="13370" y="15331"/>
                  <a:pt x="13348" y="15376"/>
                  <a:pt x="13348" y="15434"/>
                </a:cubicBezTo>
                <a:lnTo>
                  <a:pt x="13348" y="15654"/>
                </a:lnTo>
                <a:cubicBezTo>
                  <a:pt x="13348" y="15711"/>
                  <a:pt x="13370" y="15758"/>
                  <a:pt x="13399" y="15758"/>
                </a:cubicBezTo>
                <a:cubicBezTo>
                  <a:pt x="13428" y="15758"/>
                  <a:pt x="13452" y="15711"/>
                  <a:pt x="13452" y="15654"/>
                </a:cubicBezTo>
                <a:lnTo>
                  <a:pt x="13452" y="15434"/>
                </a:lnTo>
                <a:cubicBezTo>
                  <a:pt x="13452" y="15376"/>
                  <a:pt x="13428" y="15331"/>
                  <a:pt x="13399" y="15331"/>
                </a:cubicBezTo>
                <a:close/>
                <a:moveTo>
                  <a:pt x="14249" y="15331"/>
                </a:moveTo>
                <a:cubicBezTo>
                  <a:pt x="14220" y="15331"/>
                  <a:pt x="14196" y="15376"/>
                  <a:pt x="14196" y="15434"/>
                </a:cubicBezTo>
                <a:lnTo>
                  <a:pt x="14196" y="15654"/>
                </a:lnTo>
                <a:cubicBezTo>
                  <a:pt x="14196" y="15711"/>
                  <a:pt x="14220" y="15758"/>
                  <a:pt x="14249" y="15758"/>
                </a:cubicBezTo>
                <a:cubicBezTo>
                  <a:pt x="14278" y="15758"/>
                  <a:pt x="14302" y="15711"/>
                  <a:pt x="14302" y="15654"/>
                </a:cubicBezTo>
                <a:lnTo>
                  <a:pt x="14302" y="15434"/>
                </a:lnTo>
                <a:cubicBezTo>
                  <a:pt x="14302" y="15376"/>
                  <a:pt x="14278" y="15331"/>
                  <a:pt x="14249" y="15331"/>
                </a:cubicBezTo>
                <a:close/>
                <a:moveTo>
                  <a:pt x="14564" y="15331"/>
                </a:moveTo>
                <a:cubicBezTo>
                  <a:pt x="14535" y="15331"/>
                  <a:pt x="14511" y="15376"/>
                  <a:pt x="14511" y="15434"/>
                </a:cubicBezTo>
                <a:lnTo>
                  <a:pt x="14511" y="15654"/>
                </a:lnTo>
                <a:cubicBezTo>
                  <a:pt x="14511" y="15711"/>
                  <a:pt x="14535" y="15758"/>
                  <a:pt x="14564" y="15758"/>
                </a:cubicBezTo>
                <a:cubicBezTo>
                  <a:pt x="14593" y="15758"/>
                  <a:pt x="14617" y="15711"/>
                  <a:pt x="14617" y="15654"/>
                </a:cubicBezTo>
                <a:lnTo>
                  <a:pt x="14617" y="15434"/>
                </a:lnTo>
                <a:cubicBezTo>
                  <a:pt x="14617" y="15376"/>
                  <a:pt x="14593" y="15331"/>
                  <a:pt x="14564" y="15331"/>
                </a:cubicBezTo>
                <a:close/>
                <a:moveTo>
                  <a:pt x="15413" y="15331"/>
                </a:moveTo>
                <a:cubicBezTo>
                  <a:pt x="15384" y="15331"/>
                  <a:pt x="15360" y="15376"/>
                  <a:pt x="15360" y="15434"/>
                </a:cubicBezTo>
                <a:lnTo>
                  <a:pt x="15360" y="15654"/>
                </a:lnTo>
                <a:cubicBezTo>
                  <a:pt x="15360" y="15711"/>
                  <a:pt x="15384" y="15758"/>
                  <a:pt x="15413" y="15758"/>
                </a:cubicBezTo>
                <a:cubicBezTo>
                  <a:pt x="15442" y="15758"/>
                  <a:pt x="15465" y="15711"/>
                  <a:pt x="15465" y="15654"/>
                </a:cubicBezTo>
                <a:lnTo>
                  <a:pt x="15465" y="15434"/>
                </a:lnTo>
                <a:cubicBezTo>
                  <a:pt x="15465" y="15376"/>
                  <a:pt x="15442" y="15331"/>
                  <a:pt x="15413" y="15331"/>
                </a:cubicBezTo>
                <a:close/>
                <a:moveTo>
                  <a:pt x="15728" y="15331"/>
                </a:moveTo>
                <a:cubicBezTo>
                  <a:pt x="15699" y="15331"/>
                  <a:pt x="15675" y="15376"/>
                  <a:pt x="15675" y="15434"/>
                </a:cubicBezTo>
                <a:lnTo>
                  <a:pt x="15675" y="15654"/>
                </a:lnTo>
                <a:cubicBezTo>
                  <a:pt x="15675" y="15711"/>
                  <a:pt x="15699" y="15758"/>
                  <a:pt x="15728" y="15758"/>
                </a:cubicBezTo>
                <a:cubicBezTo>
                  <a:pt x="15757" y="15758"/>
                  <a:pt x="15781" y="15711"/>
                  <a:pt x="15781" y="15654"/>
                </a:cubicBezTo>
                <a:lnTo>
                  <a:pt x="15781" y="15434"/>
                </a:lnTo>
                <a:cubicBezTo>
                  <a:pt x="15781" y="15376"/>
                  <a:pt x="15757" y="15331"/>
                  <a:pt x="15728" y="15331"/>
                </a:cubicBezTo>
                <a:close/>
                <a:moveTo>
                  <a:pt x="16578" y="15331"/>
                </a:moveTo>
                <a:cubicBezTo>
                  <a:pt x="16549" y="15331"/>
                  <a:pt x="16525" y="15376"/>
                  <a:pt x="16525" y="15434"/>
                </a:cubicBezTo>
                <a:lnTo>
                  <a:pt x="16525" y="15654"/>
                </a:lnTo>
                <a:cubicBezTo>
                  <a:pt x="16525" y="15711"/>
                  <a:pt x="16549" y="15758"/>
                  <a:pt x="16578" y="15758"/>
                </a:cubicBezTo>
                <a:cubicBezTo>
                  <a:pt x="16607" y="15758"/>
                  <a:pt x="16630" y="15711"/>
                  <a:pt x="16630" y="15654"/>
                </a:cubicBezTo>
                <a:lnTo>
                  <a:pt x="16630" y="15434"/>
                </a:lnTo>
                <a:cubicBezTo>
                  <a:pt x="16630" y="15376"/>
                  <a:pt x="16607" y="15331"/>
                  <a:pt x="16578" y="15331"/>
                </a:cubicBezTo>
                <a:close/>
                <a:moveTo>
                  <a:pt x="16892" y="15331"/>
                </a:moveTo>
                <a:cubicBezTo>
                  <a:pt x="16863" y="15331"/>
                  <a:pt x="16839" y="15376"/>
                  <a:pt x="16839" y="15434"/>
                </a:cubicBezTo>
                <a:lnTo>
                  <a:pt x="16839" y="15654"/>
                </a:lnTo>
                <a:cubicBezTo>
                  <a:pt x="16839" y="15711"/>
                  <a:pt x="16863" y="15758"/>
                  <a:pt x="16892" y="15758"/>
                </a:cubicBezTo>
                <a:cubicBezTo>
                  <a:pt x="16921" y="15758"/>
                  <a:pt x="16944" y="15711"/>
                  <a:pt x="16944" y="15654"/>
                </a:cubicBezTo>
                <a:lnTo>
                  <a:pt x="16944" y="15434"/>
                </a:lnTo>
                <a:cubicBezTo>
                  <a:pt x="16944" y="15376"/>
                  <a:pt x="16921" y="15331"/>
                  <a:pt x="16892" y="15331"/>
                </a:cubicBezTo>
                <a:close/>
                <a:moveTo>
                  <a:pt x="17741" y="15331"/>
                </a:moveTo>
                <a:cubicBezTo>
                  <a:pt x="17712" y="15331"/>
                  <a:pt x="17689" y="15376"/>
                  <a:pt x="17689" y="15434"/>
                </a:cubicBezTo>
                <a:lnTo>
                  <a:pt x="17689" y="15654"/>
                </a:lnTo>
                <a:cubicBezTo>
                  <a:pt x="17689" y="15711"/>
                  <a:pt x="17712" y="15758"/>
                  <a:pt x="17741" y="15758"/>
                </a:cubicBezTo>
                <a:cubicBezTo>
                  <a:pt x="17770" y="15758"/>
                  <a:pt x="17794" y="15711"/>
                  <a:pt x="17794" y="15654"/>
                </a:cubicBezTo>
                <a:lnTo>
                  <a:pt x="17794" y="15434"/>
                </a:lnTo>
                <a:cubicBezTo>
                  <a:pt x="17794" y="15376"/>
                  <a:pt x="17770" y="15331"/>
                  <a:pt x="17741" y="15331"/>
                </a:cubicBezTo>
                <a:close/>
                <a:moveTo>
                  <a:pt x="18055" y="15331"/>
                </a:moveTo>
                <a:cubicBezTo>
                  <a:pt x="18026" y="15331"/>
                  <a:pt x="18002" y="15376"/>
                  <a:pt x="18002" y="15434"/>
                </a:cubicBezTo>
                <a:lnTo>
                  <a:pt x="18002" y="15654"/>
                </a:lnTo>
                <a:cubicBezTo>
                  <a:pt x="18002" y="15711"/>
                  <a:pt x="18026" y="15758"/>
                  <a:pt x="18055" y="15758"/>
                </a:cubicBezTo>
                <a:cubicBezTo>
                  <a:pt x="18085" y="15758"/>
                  <a:pt x="18108" y="15711"/>
                  <a:pt x="18108" y="15654"/>
                </a:cubicBezTo>
                <a:lnTo>
                  <a:pt x="18108" y="15434"/>
                </a:lnTo>
                <a:cubicBezTo>
                  <a:pt x="18108" y="15376"/>
                  <a:pt x="18085" y="15331"/>
                  <a:pt x="18055" y="15331"/>
                </a:cubicBezTo>
                <a:close/>
                <a:moveTo>
                  <a:pt x="18905" y="15331"/>
                </a:moveTo>
                <a:cubicBezTo>
                  <a:pt x="18876" y="15331"/>
                  <a:pt x="18852" y="15376"/>
                  <a:pt x="18852" y="15434"/>
                </a:cubicBezTo>
                <a:lnTo>
                  <a:pt x="18852" y="15654"/>
                </a:lnTo>
                <a:cubicBezTo>
                  <a:pt x="18852" y="15711"/>
                  <a:pt x="18876" y="15758"/>
                  <a:pt x="18905" y="15758"/>
                </a:cubicBezTo>
                <a:cubicBezTo>
                  <a:pt x="18934" y="15758"/>
                  <a:pt x="18958" y="15711"/>
                  <a:pt x="18958" y="15654"/>
                </a:cubicBezTo>
                <a:lnTo>
                  <a:pt x="18958" y="15434"/>
                </a:lnTo>
                <a:cubicBezTo>
                  <a:pt x="18958" y="15376"/>
                  <a:pt x="18934" y="15331"/>
                  <a:pt x="18905" y="15331"/>
                </a:cubicBezTo>
                <a:close/>
                <a:moveTo>
                  <a:pt x="19220" y="15331"/>
                </a:moveTo>
                <a:cubicBezTo>
                  <a:pt x="19191" y="15331"/>
                  <a:pt x="19167" y="15376"/>
                  <a:pt x="19167" y="15434"/>
                </a:cubicBezTo>
                <a:lnTo>
                  <a:pt x="19167" y="15654"/>
                </a:lnTo>
                <a:cubicBezTo>
                  <a:pt x="19167" y="15711"/>
                  <a:pt x="19191" y="15758"/>
                  <a:pt x="19220" y="15758"/>
                </a:cubicBezTo>
                <a:cubicBezTo>
                  <a:pt x="19249" y="15758"/>
                  <a:pt x="19273" y="15711"/>
                  <a:pt x="19273" y="15654"/>
                </a:cubicBezTo>
                <a:lnTo>
                  <a:pt x="19273" y="15434"/>
                </a:lnTo>
                <a:cubicBezTo>
                  <a:pt x="19273" y="15376"/>
                  <a:pt x="19249" y="15331"/>
                  <a:pt x="19220" y="15331"/>
                </a:cubicBezTo>
                <a:close/>
                <a:moveTo>
                  <a:pt x="20069" y="15331"/>
                </a:moveTo>
                <a:cubicBezTo>
                  <a:pt x="20040" y="15331"/>
                  <a:pt x="20016" y="15376"/>
                  <a:pt x="20016" y="15434"/>
                </a:cubicBezTo>
                <a:lnTo>
                  <a:pt x="20016" y="15654"/>
                </a:lnTo>
                <a:cubicBezTo>
                  <a:pt x="20016" y="15711"/>
                  <a:pt x="20040" y="15758"/>
                  <a:pt x="20069" y="15758"/>
                </a:cubicBezTo>
                <a:cubicBezTo>
                  <a:pt x="20099" y="15758"/>
                  <a:pt x="20122" y="15711"/>
                  <a:pt x="20122" y="15654"/>
                </a:cubicBezTo>
                <a:lnTo>
                  <a:pt x="20122" y="15434"/>
                </a:lnTo>
                <a:cubicBezTo>
                  <a:pt x="20122" y="15376"/>
                  <a:pt x="20099" y="15331"/>
                  <a:pt x="20069" y="15331"/>
                </a:cubicBezTo>
                <a:close/>
                <a:moveTo>
                  <a:pt x="20384" y="15331"/>
                </a:moveTo>
                <a:cubicBezTo>
                  <a:pt x="20355" y="15331"/>
                  <a:pt x="20331" y="15376"/>
                  <a:pt x="20331" y="15434"/>
                </a:cubicBezTo>
                <a:lnTo>
                  <a:pt x="20331" y="15654"/>
                </a:lnTo>
                <a:cubicBezTo>
                  <a:pt x="20331" y="15711"/>
                  <a:pt x="20355" y="15758"/>
                  <a:pt x="20384" y="15758"/>
                </a:cubicBezTo>
                <a:cubicBezTo>
                  <a:pt x="20413" y="15758"/>
                  <a:pt x="20436" y="15711"/>
                  <a:pt x="20436" y="15654"/>
                </a:cubicBezTo>
                <a:lnTo>
                  <a:pt x="20436" y="15434"/>
                </a:lnTo>
                <a:cubicBezTo>
                  <a:pt x="20436" y="15376"/>
                  <a:pt x="20413" y="15331"/>
                  <a:pt x="20384" y="15331"/>
                </a:cubicBezTo>
                <a:close/>
                <a:moveTo>
                  <a:pt x="21234" y="15331"/>
                </a:moveTo>
                <a:cubicBezTo>
                  <a:pt x="21204" y="15331"/>
                  <a:pt x="21181" y="15376"/>
                  <a:pt x="21181" y="15434"/>
                </a:cubicBezTo>
                <a:lnTo>
                  <a:pt x="21181" y="15654"/>
                </a:lnTo>
                <a:cubicBezTo>
                  <a:pt x="21181" y="15711"/>
                  <a:pt x="21204" y="15758"/>
                  <a:pt x="21234" y="15758"/>
                </a:cubicBezTo>
                <a:cubicBezTo>
                  <a:pt x="21263" y="15758"/>
                  <a:pt x="21285" y="15711"/>
                  <a:pt x="21285" y="15654"/>
                </a:cubicBezTo>
                <a:lnTo>
                  <a:pt x="21285" y="15434"/>
                </a:lnTo>
                <a:cubicBezTo>
                  <a:pt x="21285" y="15376"/>
                  <a:pt x="21263" y="15331"/>
                  <a:pt x="21234" y="15331"/>
                </a:cubicBezTo>
                <a:close/>
                <a:moveTo>
                  <a:pt x="21547" y="15331"/>
                </a:moveTo>
                <a:cubicBezTo>
                  <a:pt x="21518" y="15331"/>
                  <a:pt x="21495" y="15376"/>
                  <a:pt x="21495" y="15434"/>
                </a:cubicBezTo>
                <a:lnTo>
                  <a:pt x="21495" y="15654"/>
                </a:lnTo>
                <a:cubicBezTo>
                  <a:pt x="21495" y="15711"/>
                  <a:pt x="21518" y="15758"/>
                  <a:pt x="21547" y="15758"/>
                </a:cubicBezTo>
                <a:cubicBezTo>
                  <a:pt x="21576" y="15758"/>
                  <a:pt x="21600" y="15711"/>
                  <a:pt x="21600" y="15654"/>
                </a:cubicBezTo>
                <a:lnTo>
                  <a:pt x="21600" y="15434"/>
                </a:lnTo>
                <a:cubicBezTo>
                  <a:pt x="21600" y="15376"/>
                  <a:pt x="21576" y="15331"/>
                  <a:pt x="21547" y="15331"/>
                </a:cubicBezTo>
                <a:close/>
                <a:moveTo>
                  <a:pt x="53" y="16061"/>
                </a:moveTo>
                <a:cubicBezTo>
                  <a:pt x="24" y="16061"/>
                  <a:pt x="0" y="16108"/>
                  <a:pt x="0" y="16166"/>
                </a:cubicBezTo>
                <a:lnTo>
                  <a:pt x="0" y="16384"/>
                </a:lnTo>
                <a:cubicBezTo>
                  <a:pt x="0" y="16441"/>
                  <a:pt x="24" y="16488"/>
                  <a:pt x="53" y="16488"/>
                </a:cubicBezTo>
                <a:cubicBezTo>
                  <a:pt x="82" y="16488"/>
                  <a:pt x="106" y="16441"/>
                  <a:pt x="106" y="16384"/>
                </a:cubicBezTo>
                <a:lnTo>
                  <a:pt x="106" y="16166"/>
                </a:lnTo>
                <a:cubicBezTo>
                  <a:pt x="106" y="16108"/>
                  <a:pt x="82" y="16061"/>
                  <a:pt x="53" y="16061"/>
                </a:cubicBezTo>
                <a:close/>
                <a:moveTo>
                  <a:pt x="367" y="16061"/>
                </a:moveTo>
                <a:cubicBezTo>
                  <a:pt x="338" y="16061"/>
                  <a:pt x="315" y="16108"/>
                  <a:pt x="315" y="16166"/>
                </a:cubicBezTo>
                <a:lnTo>
                  <a:pt x="315" y="16384"/>
                </a:lnTo>
                <a:cubicBezTo>
                  <a:pt x="315" y="16441"/>
                  <a:pt x="338" y="16488"/>
                  <a:pt x="367" y="16488"/>
                </a:cubicBezTo>
                <a:cubicBezTo>
                  <a:pt x="397" y="16488"/>
                  <a:pt x="420" y="16441"/>
                  <a:pt x="420" y="16384"/>
                </a:cubicBezTo>
                <a:lnTo>
                  <a:pt x="420" y="16166"/>
                </a:lnTo>
                <a:cubicBezTo>
                  <a:pt x="420" y="16108"/>
                  <a:pt x="397" y="16061"/>
                  <a:pt x="367" y="16061"/>
                </a:cubicBezTo>
                <a:close/>
                <a:moveTo>
                  <a:pt x="1217" y="16061"/>
                </a:moveTo>
                <a:cubicBezTo>
                  <a:pt x="1188" y="16061"/>
                  <a:pt x="1164" y="16108"/>
                  <a:pt x="1164" y="16166"/>
                </a:cubicBezTo>
                <a:lnTo>
                  <a:pt x="1164" y="16384"/>
                </a:lnTo>
                <a:cubicBezTo>
                  <a:pt x="1164" y="16441"/>
                  <a:pt x="1188" y="16488"/>
                  <a:pt x="1217" y="16488"/>
                </a:cubicBezTo>
                <a:cubicBezTo>
                  <a:pt x="1246" y="16488"/>
                  <a:pt x="1270" y="16441"/>
                  <a:pt x="1270" y="16384"/>
                </a:cubicBezTo>
                <a:lnTo>
                  <a:pt x="1270" y="16166"/>
                </a:lnTo>
                <a:cubicBezTo>
                  <a:pt x="1270" y="16108"/>
                  <a:pt x="1246" y="16061"/>
                  <a:pt x="1217" y="16061"/>
                </a:cubicBezTo>
                <a:close/>
                <a:moveTo>
                  <a:pt x="1532" y="16061"/>
                </a:moveTo>
                <a:cubicBezTo>
                  <a:pt x="1503" y="16061"/>
                  <a:pt x="1479" y="16108"/>
                  <a:pt x="1479" y="16166"/>
                </a:cubicBezTo>
                <a:lnTo>
                  <a:pt x="1479" y="16384"/>
                </a:lnTo>
                <a:cubicBezTo>
                  <a:pt x="1479" y="16441"/>
                  <a:pt x="1503" y="16488"/>
                  <a:pt x="1532" y="16488"/>
                </a:cubicBezTo>
                <a:cubicBezTo>
                  <a:pt x="1561" y="16488"/>
                  <a:pt x="1584" y="16441"/>
                  <a:pt x="1584" y="16384"/>
                </a:cubicBezTo>
                <a:lnTo>
                  <a:pt x="1584" y="16166"/>
                </a:lnTo>
                <a:cubicBezTo>
                  <a:pt x="1584" y="16108"/>
                  <a:pt x="1561" y="16061"/>
                  <a:pt x="1532" y="16061"/>
                </a:cubicBezTo>
                <a:close/>
                <a:moveTo>
                  <a:pt x="2380" y="16061"/>
                </a:moveTo>
                <a:cubicBezTo>
                  <a:pt x="2351" y="16061"/>
                  <a:pt x="2329" y="16108"/>
                  <a:pt x="2329" y="16166"/>
                </a:cubicBezTo>
                <a:lnTo>
                  <a:pt x="2329" y="16384"/>
                </a:lnTo>
                <a:cubicBezTo>
                  <a:pt x="2329" y="16441"/>
                  <a:pt x="2351" y="16488"/>
                  <a:pt x="2380" y="16488"/>
                </a:cubicBezTo>
                <a:cubicBezTo>
                  <a:pt x="2409" y="16488"/>
                  <a:pt x="2433" y="16441"/>
                  <a:pt x="2433" y="16384"/>
                </a:cubicBezTo>
                <a:lnTo>
                  <a:pt x="2433" y="16166"/>
                </a:lnTo>
                <a:cubicBezTo>
                  <a:pt x="2433" y="16108"/>
                  <a:pt x="2409" y="16061"/>
                  <a:pt x="2380" y="16061"/>
                </a:cubicBezTo>
                <a:close/>
                <a:moveTo>
                  <a:pt x="2695" y="16061"/>
                </a:moveTo>
                <a:cubicBezTo>
                  <a:pt x="2666" y="16061"/>
                  <a:pt x="2643" y="16108"/>
                  <a:pt x="2643" y="16166"/>
                </a:cubicBezTo>
                <a:lnTo>
                  <a:pt x="2643" y="16384"/>
                </a:lnTo>
                <a:cubicBezTo>
                  <a:pt x="2643" y="16441"/>
                  <a:pt x="2666" y="16488"/>
                  <a:pt x="2695" y="16488"/>
                </a:cubicBezTo>
                <a:cubicBezTo>
                  <a:pt x="2724" y="16488"/>
                  <a:pt x="2748" y="16441"/>
                  <a:pt x="2748" y="16384"/>
                </a:cubicBezTo>
                <a:lnTo>
                  <a:pt x="2748" y="16166"/>
                </a:lnTo>
                <a:cubicBezTo>
                  <a:pt x="2748" y="16108"/>
                  <a:pt x="2724" y="16061"/>
                  <a:pt x="2695" y="16061"/>
                </a:cubicBezTo>
                <a:close/>
                <a:moveTo>
                  <a:pt x="3545" y="16061"/>
                </a:moveTo>
                <a:cubicBezTo>
                  <a:pt x="3516" y="16061"/>
                  <a:pt x="3492" y="16108"/>
                  <a:pt x="3492" y="16166"/>
                </a:cubicBezTo>
                <a:lnTo>
                  <a:pt x="3492" y="16384"/>
                </a:lnTo>
                <a:cubicBezTo>
                  <a:pt x="3492" y="16441"/>
                  <a:pt x="3516" y="16488"/>
                  <a:pt x="3545" y="16488"/>
                </a:cubicBezTo>
                <a:cubicBezTo>
                  <a:pt x="3574" y="16488"/>
                  <a:pt x="3598" y="16441"/>
                  <a:pt x="3598" y="16384"/>
                </a:cubicBezTo>
                <a:lnTo>
                  <a:pt x="3598" y="16166"/>
                </a:lnTo>
                <a:cubicBezTo>
                  <a:pt x="3598" y="16108"/>
                  <a:pt x="3574" y="16061"/>
                  <a:pt x="3545" y="16061"/>
                </a:cubicBezTo>
                <a:close/>
                <a:moveTo>
                  <a:pt x="3859" y="16061"/>
                </a:moveTo>
                <a:cubicBezTo>
                  <a:pt x="3830" y="16061"/>
                  <a:pt x="3806" y="16108"/>
                  <a:pt x="3806" y="16166"/>
                </a:cubicBezTo>
                <a:lnTo>
                  <a:pt x="3806" y="16384"/>
                </a:lnTo>
                <a:cubicBezTo>
                  <a:pt x="3806" y="16441"/>
                  <a:pt x="3830" y="16488"/>
                  <a:pt x="3859" y="16488"/>
                </a:cubicBezTo>
                <a:cubicBezTo>
                  <a:pt x="3888" y="16488"/>
                  <a:pt x="3912" y="16441"/>
                  <a:pt x="3912" y="16384"/>
                </a:cubicBezTo>
                <a:lnTo>
                  <a:pt x="3912" y="16166"/>
                </a:lnTo>
                <a:cubicBezTo>
                  <a:pt x="3912" y="16108"/>
                  <a:pt x="3888" y="16061"/>
                  <a:pt x="3859" y="16061"/>
                </a:cubicBezTo>
                <a:close/>
                <a:moveTo>
                  <a:pt x="4709" y="16061"/>
                </a:moveTo>
                <a:cubicBezTo>
                  <a:pt x="4680" y="16061"/>
                  <a:pt x="4656" y="16108"/>
                  <a:pt x="4656" y="16166"/>
                </a:cubicBezTo>
                <a:lnTo>
                  <a:pt x="4656" y="16384"/>
                </a:lnTo>
                <a:cubicBezTo>
                  <a:pt x="4656" y="16441"/>
                  <a:pt x="4680" y="16488"/>
                  <a:pt x="4709" y="16488"/>
                </a:cubicBezTo>
                <a:cubicBezTo>
                  <a:pt x="4738" y="16488"/>
                  <a:pt x="4762" y="16441"/>
                  <a:pt x="4762" y="16384"/>
                </a:cubicBezTo>
                <a:lnTo>
                  <a:pt x="4762" y="16166"/>
                </a:lnTo>
                <a:cubicBezTo>
                  <a:pt x="4762" y="16108"/>
                  <a:pt x="4738" y="16061"/>
                  <a:pt x="4709" y="16061"/>
                </a:cubicBezTo>
                <a:close/>
                <a:moveTo>
                  <a:pt x="5023" y="16061"/>
                </a:moveTo>
                <a:cubicBezTo>
                  <a:pt x="4994" y="16061"/>
                  <a:pt x="4970" y="16108"/>
                  <a:pt x="4970" y="16166"/>
                </a:cubicBezTo>
                <a:lnTo>
                  <a:pt x="4970" y="16384"/>
                </a:lnTo>
                <a:cubicBezTo>
                  <a:pt x="4970" y="16441"/>
                  <a:pt x="4994" y="16488"/>
                  <a:pt x="5023" y="16488"/>
                </a:cubicBezTo>
                <a:cubicBezTo>
                  <a:pt x="5053" y="16488"/>
                  <a:pt x="5076" y="16441"/>
                  <a:pt x="5076" y="16384"/>
                </a:cubicBezTo>
                <a:lnTo>
                  <a:pt x="5076" y="16166"/>
                </a:lnTo>
                <a:cubicBezTo>
                  <a:pt x="5076" y="16108"/>
                  <a:pt x="5053" y="16061"/>
                  <a:pt x="5023" y="16061"/>
                </a:cubicBezTo>
                <a:close/>
                <a:moveTo>
                  <a:pt x="5873" y="16061"/>
                </a:moveTo>
                <a:cubicBezTo>
                  <a:pt x="5844" y="16061"/>
                  <a:pt x="5820" y="16108"/>
                  <a:pt x="5820" y="16166"/>
                </a:cubicBezTo>
                <a:lnTo>
                  <a:pt x="5820" y="16384"/>
                </a:lnTo>
                <a:cubicBezTo>
                  <a:pt x="5820" y="16441"/>
                  <a:pt x="5844" y="16488"/>
                  <a:pt x="5873" y="16488"/>
                </a:cubicBezTo>
                <a:cubicBezTo>
                  <a:pt x="5902" y="16488"/>
                  <a:pt x="5926" y="16441"/>
                  <a:pt x="5926" y="16384"/>
                </a:cubicBezTo>
                <a:lnTo>
                  <a:pt x="5926" y="16166"/>
                </a:lnTo>
                <a:cubicBezTo>
                  <a:pt x="5926" y="16108"/>
                  <a:pt x="5902" y="16061"/>
                  <a:pt x="5873" y="16061"/>
                </a:cubicBezTo>
                <a:close/>
                <a:moveTo>
                  <a:pt x="6188" y="16061"/>
                </a:moveTo>
                <a:cubicBezTo>
                  <a:pt x="6159" y="16061"/>
                  <a:pt x="6135" y="16108"/>
                  <a:pt x="6135" y="16166"/>
                </a:cubicBezTo>
                <a:lnTo>
                  <a:pt x="6135" y="16384"/>
                </a:lnTo>
                <a:cubicBezTo>
                  <a:pt x="6135" y="16441"/>
                  <a:pt x="6159" y="16488"/>
                  <a:pt x="6188" y="16488"/>
                </a:cubicBezTo>
                <a:cubicBezTo>
                  <a:pt x="6217" y="16488"/>
                  <a:pt x="6240" y="16441"/>
                  <a:pt x="6240" y="16384"/>
                </a:cubicBezTo>
                <a:lnTo>
                  <a:pt x="6240" y="16166"/>
                </a:lnTo>
                <a:cubicBezTo>
                  <a:pt x="6240" y="16108"/>
                  <a:pt x="6217" y="16061"/>
                  <a:pt x="6188" y="16061"/>
                </a:cubicBezTo>
                <a:close/>
                <a:moveTo>
                  <a:pt x="7036" y="16061"/>
                </a:moveTo>
                <a:cubicBezTo>
                  <a:pt x="7007" y="16061"/>
                  <a:pt x="6984" y="16108"/>
                  <a:pt x="6984" y="16166"/>
                </a:cubicBezTo>
                <a:lnTo>
                  <a:pt x="6984" y="16384"/>
                </a:lnTo>
                <a:cubicBezTo>
                  <a:pt x="6984" y="16441"/>
                  <a:pt x="7007" y="16488"/>
                  <a:pt x="7036" y="16488"/>
                </a:cubicBezTo>
                <a:cubicBezTo>
                  <a:pt x="7065" y="16488"/>
                  <a:pt x="7089" y="16441"/>
                  <a:pt x="7089" y="16384"/>
                </a:cubicBezTo>
                <a:lnTo>
                  <a:pt x="7089" y="16166"/>
                </a:lnTo>
                <a:cubicBezTo>
                  <a:pt x="7089" y="16108"/>
                  <a:pt x="7065" y="16061"/>
                  <a:pt x="7036" y="16061"/>
                </a:cubicBezTo>
                <a:close/>
                <a:moveTo>
                  <a:pt x="7351" y="16061"/>
                </a:moveTo>
                <a:cubicBezTo>
                  <a:pt x="7322" y="16061"/>
                  <a:pt x="7299" y="16108"/>
                  <a:pt x="7299" y="16166"/>
                </a:cubicBezTo>
                <a:lnTo>
                  <a:pt x="7299" y="16384"/>
                </a:lnTo>
                <a:cubicBezTo>
                  <a:pt x="7299" y="16441"/>
                  <a:pt x="7322" y="16488"/>
                  <a:pt x="7351" y="16488"/>
                </a:cubicBezTo>
                <a:cubicBezTo>
                  <a:pt x="7380" y="16488"/>
                  <a:pt x="7404" y="16441"/>
                  <a:pt x="7404" y="16384"/>
                </a:cubicBezTo>
                <a:lnTo>
                  <a:pt x="7404" y="16166"/>
                </a:lnTo>
                <a:cubicBezTo>
                  <a:pt x="7404" y="16108"/>
                  <a:pt x="7380" y="16061"/>
                  <a:pt x="7351" y="16061"/>
                </a:cubicBezTo>
                <a:close/>
                <a:moveTo>
                  <a:pt x="8201" y="16061"/>
                </a:moveTo>
                <a:cubicBezTo>
                  <a:pt x="8171" y="16061"/>
                  <a:pt x="8148" y="16108"/>
                  <a:pt x="8148" y="16166"/>
                </a:cubicBezTo>
                <a:lnTo>
                  <a:pt x="8148" y="16384"/>
                </a:lnTo>
                <a:cubicBezTo>
                  <a:pt x="8148" y="16441"/>
                  <a:pt x="8171" y="16488"/>
                  <a:pt x="8201" y="16488"/>
                </a:cubicBezTo>
                <a:cubicBezTo>
                  <a:pt x="8230" y="16488"/>
                  <a:pt x="8254" y="16441"/>
                  <a:pt x="8254" y="16384"/>
                </a:cubicBezTo>
                <a:lnTo>
                  <a:pt x="8254" y="16166"/>
                </a:lnTo>
                <a:cubicBezTo>
                  <a:pt x="8254" y="16108"/>
                  <a:pt x="8230" y="16061"/>
                  <a:pt x="8201" y="16061"/>
                </a:cubicBezTo>
                <a:close/>
                <a:moveTo>
                  <a:pt x="8515" y="16061"/>
                </a:moveTo>
                <a:cubicBezTo>
                  <a:pt x="8486" y="16061"/>
                  <a:pt x="8462" y="16108"/>
                  <a:pt x="8462" y="16166"/>
                </a:cubicBezTo>
                <a:lnTo>
                  <a:pt x="8462" y="16384"/>
                </a:lnTo>
                <a:cubicBezTo>
                  <a:pt x="8462" y="16441"/>
                  <a:pt x="8486" y="16488"/>
                  <a:pt x="8515" y="16488"/>
                </a:cubicBezTo>
                <a:cubicBezTo>
                  <a:pt x="8544" y="16488"/>
                  <a:pt x="8568" y="16441"/>
                  <a:pt x="8568" y="16384"/>
                </a:cubicBezTo>
                <a:lnTo>
                  <a:pt x="8568" y="16166"/>
                </a:lnTo>
                <a:cubicBezTo>
                  <a:pt x="8568" y="16108"/>
                  <a:pt x="8544" y="16061"/>
                  <a:pt x="8515" y="16061"/>
                </a:cubicBezTo>
                <a:close/>
                <a:moveTo>
                  <a:pt x="9365" y="16061"/>
                </a:moveTo>
                <a:cubicBezTo>
                  <a:pt x="9336" y="16061"/>
                  <a:pt x="9312" y="16108"/>
                  <a:pt x="9312" y="16166"/>
                </a:cubicBezTo>
                <a:lnTo>
                  <a:pt x="9312" y="16384"/>
                </a:lnTo>
                <a:cubicBezTo>
                  <a:pt x="9312" y="16441"/>
                  <a:pt x="9336" y="16488"/>
                  <a:pt x="9365" y="16488"/>
                </a:cubicBezTo>
                <a:cubicBezTo>
                  <a:pt x="9394" y="16488"/>
                  <a:pt x="9418" y="16441"/>
                  <a:pt x="9418" y="16384"/>
                </a:cubicBezTo>
                <a:lnTo>
                  <a:pt x="9418" y="16166"/>
                </a:lnTo>
                <a:cubicBezTo>
                  <a:pt x="9418" y="16108"/>
                  <a:pt x="9394" y="16061"/>
                  <a:pt x="9365" y="16061"/>
                </a:cubicBezTo>
                <a:close/>
                <a:moveTo>
                  <a:pt x="9679" y="16061"/>
                </a:moveTo>
                <a:cubicBezTo>
                  <a:pt x="9650" y="16061"/>
                  <a:pt x="9626" y="16108"/>
                  <a:pt x="9626" y="16166"/>
                </a:cubicBezTo>
                <a:lnTo>
                  <a:pt x="9626" y="16384"/>
                </a:lnTo>
                <a:cubicBezTo>
                  <a:pt x="9626" y="16441"/>
                  <a:pt x="9650" y="16488"/>
                  <a:pt x="9679" y="16488"/>
                </a:cubicBezTo>
                <a:cubicBezTo>
                  <a:pt x="9708" y="16488"/>
                  <a:pt x="9732" y="16441"/>
                  <a:pt x="9732" y="16384"/>
                </a:cubicBezTo>
                <a:lnTo>
                  <a:pt x="9732" y="16166"/>
                </a:lnTo>
                <a:cubicBezTo>
                  <a:pt x="9732" y="16108"/>
                  <a:pt x="9708" y="16061"/>
                  <a:pt x="9679" y="16061"/>
                </a:cubicBezTo>
                <a:close/>
                <a:moveTo>
                  <a:pt x="10529" y="16061"/>
                </a:moveTo>
                <a:cubicBezTo>
                  <a:pt x="10500" y="16061"/>
                  <a:pt x="10476" y="16108"/>
                  <a:pt x="10476" y="16166"/>
                </a:cubicBezTo>
                <a:lnTo>
                  <a:pt x="10476" y="16384"/>
                </a:lnTo>
                <a:cubicBezTo>
                  <a:pt x="10476" y="16441"/>
                  <a:pt x="10500" y="16488"/>
                  <a:pt x="10529" y="16488"/>
                </a:cubicBezTo>
                <a:cubicBezTo>
                  <a:pt x="10558" y="16488"/>
                  <a:pt x="10582" y="16441"/>
                  <a:pt x="10582" y="16384"/>
                </a:cubicBezTo>
                <a:lnTo>
                  <a:pt x="10582" y="16166"/>
                </a:lnTo>
                <a:cubicBezTo>
                  <a:pt x="10582" y="16108"/>
                  <a:pt x="10558" y="16061"/>
                  <a:pt x="10529" y="16061"/>
                </a:cubicBezTo>
                <a:close/>
                <a:moveTo>
                  <a:pt x="10844" y="16061"/>
                </a:moveTo>
                <a:cubicBezTo>
                  <a:pt x="10814" y="16061"/>
                  <a:pt x="10791" y="16108"/>
                  <a:pt x="10791" y="16166"/>
                </a:cubicBezTo>
                <a:lnTo>
                  <a:pt x="10791" y="16384"/>
                </a:lnTo>
                <a:cubicBezTo>
                  <a:pt x="10791" y="16441"/>
                  <a:pt x="10814" y="16488"/>
                  <a:pt x="10844" y="16488"/>
                </a:cubicBezTo>
                <a:cubicBezTo>
                  <a:pt x="10873" y="16488"/>
                  <a:pt x="10895" y="16441"/>
                  <a:pt x="10895" y="16384"/>
                </a:cubicBezTo>
                <a:lnTo>
                  <a:pt x="10895" y="16166"/>
                </a:lnTo>
                <a:cubicBezTo>
                  <a:pt x="10895" y="16108"/>
                  <a:pt x="10873" y="16061"/>
                  <a:pt x="10844" y="16061"/>
                </a:cubicBezTo>
                <a:close/>
                <a:moveTo>
                  <a:pt x="11692" y="16061"/>
                </a:moveTo>
                <a:cubicBezTo>
                  <a:pt x="11663" y="16061"/>
                  <a:pt x="11640" y="16108"/>
                  <a:pt x="11640" y="16166"/>
                </a:cubicBezTo>
                <a:lnTo>
                  <a:pt x="11640" y="16384"/>
                </a:lnTo>
                <a:cubicBezTo>
                  <a:pt x="11640" y="16441"/>
                  <a:pt x="11663" y="16488"/>
                  <a:pt x="11692" y="16488"/>
                </a:cubicBezTo>
                <a:cubicBezTo>
                  <a:pt x="11721" y="16488"/>
                  <a:pt x="11745" y="16441"/>
                  <a:pt x="11745" y="16384"/>
                </a:cubicBezTo>
                <a:lnTo>
                  <a:pt x="11745" y="16166"/>
                </a:lnTo>
                <a:cubicBezTo>
                  <a:pt x="11745" y="16108"/>
                  <a:pt x="11721" y="16061"/>
                  <a:pt x="11692" y="16061"/>
                </a:cubicBezTo>
                <a:close/>
                <a:moveTo>
                  <a:pt x="12007" y="16061"/>
                </a:moveTo>
                <a:cubicBezTo>
                  <a:pt x="11978" y="16061"/>
                  <a:pt x="11955" y="16108"/>
                  <a:pt x="11955" y="16166"/>
                </a:cubicBezTo>
                <a:lnTo>
                  <a:pt x="11955" y="16384"/>
                </a:lnTo>
                <a:cubicBezTo>
                  <a:pt x="11955" y="16441"/>
                  <a:pt x="11978" y="16488"/>
                  <a:pt x="12007" y="16488"/>
                </a:cubicBezTo>
                <a:cubicBezTo>
                  <a:pt x="12036" y="16488"/>
                  <a:pt x="12060" y="16441"/>
                  <a:pt x="12060" y="16384"/>
                </a:cubicBezTo>
                <a:lnTo>
                  <a:pt x="12060" y="16166"/>
                </a:lnTo>
                <a:cubicBezTo>
                  <a:pt x="12060" y="16108"/>
                  <a:pt x="12036" y="16061"/>
                  <a:pt x="12007" y="16061"/>
                </a:cubicBezTo>
                <a:close/>
                <a:moveTo>
                  <a:pt x="12856" y="16061"/>
                </a:moveTo>
                <a:cubicBezTo>
                  <a:pt x="12827" y="16061"/>
                  <a:pt x="12804" y="16108"/>
                  <a:pt x="12804" y="16166"/>
                </a:cubicBezTo>
                <a:lnTo>
                  <a:pt x="12804" y="16384"/>
                </a:lnTo>
                <a:cubicBezTo>
                  <a:pt x="12804" y="16441"/>
                  <a:pt x="12827" y="16488"/>
                  <a:pt x="12856" y="16488"/>
                </a:cubicBezTo>
                <a:cubicBezTo>
                  <a:pt x="12886" y="16488"/>
                  <a:pt x="12909" y="16441"/>
                  <a:pt x="12909" y="16384"/>
                </a:cubicBezTo>
                <a:lnTo>
                  <a:pt x="12909" y="16166"/>
                </a:lnTo>
                <a:cubicBezTo>
                  <a:pt x="12909" y="16108"/>
                  <a:pt x="12886" y="16061"/>
                  <a:pt x="12856" y="16061"/>
                </a:cubicBezTo>
                <a:close/>
                <a:moveTo>
                  <a:pt x="13171" y="16061"/>
                </a:moveTo>
                <a:cubicBezTo>
                  <a:pt x="13142" y="16061"/>
                  <a:pt x="13118" y="16108"/>
                  <a:pt x="13118" y="16166"/>
                </a:cubicBezTo>
                <a:lnTo>
                  <a:pt x="13118" y="16384"/>
                </a:lnTo>
                <a:cubicBezTo>
                  <a:pt x="13118" y="16441"/>
                  <a:pt x="13142" y="16488"/>
                  <a:pt x="13171" y="16488"/>
                </a:cubicBezTo>
                <a:cubicBezTo>
                  <a:pt x="13200" y="16488"/>
                  <a:pt x="13224" y="16441"/>
                  <a:pt x="13224" y="16384"/>
                </a:cubicBezTo>
                <a:lnTo>
                  <a:pt x="13224" y="16166"/>
                </a:lnTo>
                <a:cubicBezTo>
                  <a:pt x="13224" y="16108"/>
                  <a:pt x="13200" y="16061"/>
                  <a:pt x="13171" y="16061"/>
                </a:cubicBezTo>
                <a:close/>
                <a:moveTo>
                  <a:pt x="14021" y="16061"/>
                </a:moveTo>
                <a:cubicBezTo>
                  <a:pt x="13992" y="16061"/>
                  <a:pt x="13968" y="16108"/>
                  <a:pt x="13968" y="16166"/>
                </a:cubicBezTo>
                <a:lnTo>
                  <a:pt x="13968" y="16384"/>
                </a:lnTo>
                <a:cubicBezTo>
                  <a:pt x="13968" y="16441"/>
                  <a:pt x="13992" y="16488"/>
                  <a:pt x="14021" y="16488"/>
                </a:cubicBezTo>
                <a:cubicBezTo>
                  <a:pt x="14050" y="16488"/>
                  <a:pt x="14074" y="16441"/>
                  <a:pt x="14074" y="16384"/>
                </a:cubicBezTo>
                <a:lnTo>
                  <a:pt x="14074" y="16166"/>
                </a:lnTo>
                <a:cubicBezTo>
                  <a:pt x="14074" y="16108"/>
                  <a:pt x="14050" y="16061"/>
                  <a:pt x="14021" y="16061"/>
                </a:cubicBezTo>
                <a:close/>
                <a:moveTo>
                  <a:pt x="14335" y="16061"/>
                </a:moveTo>
                <a:cubicBezTo>
                  <a:pt x="14306" y="16061"/>
                  <a:pt x="14282" y="16108"/>
                  <a:pt x="14282" y="16166"/>
                </a:cubicBezTo>
                <a:lnTo>
                  <a:pt x="14282" y="16384"/>
                </a:lnTo>
                <a:cubicBezTo>
                  <a:pt x="14282" y="16441"/>
                  <a:pt x="14306" y="16488"/>
                  <a:pt x="14335" y="16488"/>
                </a:cubicBezTo>
                <a:cubicBezTo>
                  <a:pt x="14364" y="16488"/>
                  <a:pt x="14388" y="16441"/>
                  <a:pt x="14388" y="16384"/>
                </a:cubicBezTo>
                <a:lnTo>
                  <a:pt x="14388" y="16166"/>
                </a:lnTo>
                <a:cubicBezTo>
                  <a:pt x="14388" y="16108"/>
                  <a:pt x="14364" y="16061"/>
                  <a:pt x="14335" y="16061"/>
                </a:cubicBezTo>
                <a:close/>
                <a:moveTo>
                  <a:pt x="15185" y="16061"/>
                </a:moveTo>
                <a:cubicBezTo>
                  <a:pt x="15156" y="16061"/>
                  <a:pt x="15132" y="16108"/>
                  <a:pt x="15132" y="16166"/>
                </a:cubicBezTo>
                <a:lnTo>
                  <a:pt x="15132" y="16384"/>
                </a:lnTo>
                <a:cubicBezTo>
                  <a:pt x="15132" y="16441"/>
                  <a:pt x="15156" y="16488"/>
                  <a:pt x="15185" y="16488"/>
                </a:cubicBezTo>
                <a:cubicBezTo>
                  <a:pt x="15214" y="16488"/>
                  <a:pt x="15237" y="16441"/>
                  <a:pt x="15237" y="16384"/>
                </a:cubicBezTo>
                <a:lnTo>
                  <a:pt x="15237" y="16166"/>
                </a:lnTo>
                <a:cubicBezTo>
                  <a:pt x="15237" y="16108"/>
                  <a:pt x="15214" y="16061"/>
                  <a:pt x="15185" y="16061"/>
                </a:cubicBezTo>
                <a:close/>
                <a:moveTo>
                  <a:pt x="15500" y="16061"/>
                </a:moveTo>
                <a:cubicBezTo>
                  <a:pt x="15470" y="16061"/>
                  <a:pt x="15447" y="16108"/>
                  <a:pt x="15447" y="16166"/>
                </a:cubicBezTo>
                <a:lnTo>
                  <a:pt x="15447" y="16384"/>
                </a:lnTo>
                <a:cubicBezTo>
                  <a:pt x="15447" y="16441"/>
                  <a:pt x="15470" y="16488"/>
                  <a:pt x="15500" y="16488"/>
                </a:cubicBezTo>
                <a:cubicBezTo>
                  <a:pt x="15529" y="16488"/>
                  <a:pt x="15551" y="16441"/>
                  <a:pt x="15551" y="16384"/>
                </a:cubicBezTo>
                <a:lnTo>
                  <a:pt x="15551" y="16166"/>
                </a:lnTo>
                <a:cubicBezTo>
                  <a:pt x="15551" y="16108"/>
                  <a:pt x="15529" y="16061"/>
                  <a:pt x="15500" y="16061"/>
                </a:cubicBezTo>
                <a:close/>
                <a:moveTo>
                  <a:pt x="16349" y="16061"/>
                </a:moveTo>
                <a:cubicBezTo>
                  <a:pt x="16320" y="16061"/>
                  <a:pt x="16296" y="16108"/>
                  <a:pt x="16296" y="16166"/>
                </a:cubicBezTo>
                <a:lnTo>
                  <a:pt x="16296" y="16384"/>
                </a:lnTo>
                <a:cubicBezTo>
                  <a:pt x="16296" y="16441"/>
                  <a:pt x="16320" y="16488"/>
                  <a:pt x="16349" y="16488"/>
                </a:cubicBezTo>
                <a:cubicBezTo>
                  <a:pt x="16378" y="16488"/>
                  <a:pt x="16401" y="16441"/>
                  <a:pt x="16401" y="16384"/>
                </a:cubicBezTo>
                <a:lnTo>
                  <a:pt x="16401" y="16166"/>
                </a:lnTo>
                <a:cubicBezTo>
                  <a:pt x="16401" y="16108"/>
                  <a:pt x="16378" y="16061"/>
                  <a:pt x="16349" y="16061"/>
                </a:cubicBezTo>
                <a:close/>
                <a:moveTo>
                  <a:pt x="16663" y="16061"/>
                </a:moveTo>
                <a:cubicBezTo>
                  <a:pt x="16634" y="16061"/>
                  <a:pt x="16611" y="16108"/>
                  <a:pt x="16611" y="16166"/>
                </a:cubicBezTo>
                <a:lnTo>
                  <a:pt x="16611" y="16384"/>
                </a:lnTo>
                <a:cubicBezTo>
                  <a:pt x="16611" y="16441"/>
                  <a:pt x="16634" y="16488"/>
                  <a:pt x="16663" y="16488"/>
                </a:cubicBezTo>
                <a:cubicBezTo>
                  <a:pt x="16692" y="16488"/>
                  <a:pt x="16716" y="16441"/>
                  <a:pt x="16716" y="16384"/>
                </a:cubicBezTo>
                <a:lnTo>
                  <a:pt x="16716" y="16166"/>
                </a:lnTo>
                <a:cubicBezTo>
                  <a:pt x="16716" y="16108"/>
                  <a:pt x="16692" y="16061"/>
                  <a:pt x="16663" y="16061"/>
                </a:cubicBezTo>
                <a:close/>
                <a:moveTo>
                  <a:pt x="17512" y="16061"/>
                </a:moveTo>
                <a:cubicBezTo>
                  <a:pt x="17483" y="16061"/>
                  <a:pt x="17459" y="16108"/>
                  <a:pt x="17459" y="16166"/>
                </a:cubicBezTo>
                <a:lnTo>
                  <a:pt x="17459" y="16384"/>
                </a:lnTo>
                <a:cubicBezTo>
                  <a:pt x="17459" y="16441"/>
                  <a:pt x="17483" y="16488"/>
                  <a:pt x="17512" y="16488"/>
                </a:cubicBezTo>
                <a:cubicBezTo>
                  <a:pt x="17541" y="16488"/>
                  <a:pt x="17565" y="16441"/>
                  <a:pt x="17565" y="16384"/>
                </a:cubicBezTo>
                <a:lnTo>
                  <a:pt x="17565" y="16166"/>
                </a:lnTo>
                <a:cubicBezTo>
                  <a:pt x="17565" y="16108"/>
                  <a:pt x="17541" y="16061"/>
                  <a:pt x="17512" y="16061"/>
                </a:cubicBezTo>
                <a:close/>
                <a:moveTo>
                  <a:pt x="17827" y="16061"/>
                </a:moveTo>
                <a:cubicBezTo>
                  <a:pt x="17798" y="16061"/>
                  <a:pt x="17774" y="16108"/>
                  <a:pt x="17774" y="16166"/>
                </a:cubicBezTo>
                <a:lnTo>
                  <a:pt x="17774" y="16384"/>
                </a:lnTo>
                <a:cubicBezTo>
                  <a:pt x="17774" y="16441"/>
                  <a:pt x="17798" y="16488"/>
                  <a:pt x="17827" y="16488"/>
                </a:cubicBezTo>
                <a:cubicBezTo>
                  <a:pt x="17856" y="16488"/>
                  <a:pt x="17880" y="16441"/>
                  <a:pt x="17880" y="16384"/>
                </a:cubicBezTo>
                <a:lnTo>
                  <a:pt x="17880" y="16166"/>
                </a:lnTo>
                <a:cubicBezTo>
                  <a:pt x="17880" y="16108"/>
                  <a:pt x="17856" y="16061"/>
                  <a:pt x="17827" y="16061"/>
                </a:cubicBezTo>
                <a:close/>
                <a:moveTo>
                  <a:pt x="18677" y="16061"/>
                </a:moveTo>
                <a:cubicBezTo>
                  <a:pt x="18648" y="16061"/>
                  <a:pt x="18624" y="16108"/>
                  <a:pt x="18624" y="16166"/>
                </a:cubicBezTo>
                <a:lnTo>
                  <a:pt x="18624" y="16384"/>
                </a:lnTo>
                <a:cubicBezTo>
                  <a:pt x="18624" y="16441"/>
                  <a:pt x="18648" y="16488"/>
                  <a:pt x="18677" y="16488"/>
                </a:cubicBezTo>
                <a:cubicBezTo>
                  <a:pt x="18706" y="16488"/>
                  <a:pt x="18730" y="16441"/>
                  <a:pt x="18730" y="16384"/>
                </a:cubicBezTo>
                <a:lnTo>
                  <a:pt x="18730" y="16166"/>
                </a:lnTo>
                <a:cubicBezTo>
                  <a:pt x="18730" y="16108"/>
                  <a:pt x="18706" y="16061"/>
                  <a:pt x="18677" y="16061"/>
                </a:cubicBezTo>
                <a:close/>
                <a:moveTo>
                  <a:pt x="18991" y="16061"/>
                </a:moveTo>
                <a:cubicBezTo>
                  <a:pt x="18962" y="16061"/>
                  <a:pt x="18938" y="16108"/>
                  <a:pt x="18938" y="16166"/>
                </a:cubicBezTo>
                <a:lnTo>
                  <a:pt x="18938" y="16384"/>
                </a:lnTo>
                <a:cubicBezTo>
                  <a:pt x="18938" y="16441"/>
                  <a:pt x="18962" y="16488"/>
                  <a:pt x="18991" y="16488"/>
                </a:cubicBezTo>
                <a:cubicBezTo>
                  <a:pt x="19020" y="16488"/>
                  <a:pt x="19044" y="16441"/>
                  <a:pt x="19044" y="16384"/>
                </a:cubicBezTo>
                <a:lnTo>
                  <a:pt x="19044" y="16166"/>
                </a:lnTo>
                <a:cubicBezTo>
                  <a:pt x="19044" y="16108"/>
                  <a:pt x="19020" y="16061"/>
                  <a:pt x="18991" y="16061"/>
                </a:cubicBezTo>
                <a:close/>
                <a:moveTo>
                  <a:pt x="19841" y="16061"/>
                </a:moveTo>
                <a:cubicBezTo>
                  <a:pt x="19812" y="16061"/>
                  <a:pt x="19788" y="16108"/>
                  <a:pt x="19788" y="16166"/>
                </a:cubicBezTo>
                <a:lnTo>
                  <a:pt x="19788" y="16384"/>
                </a:lnTo>
                <a:cubicBezTo>
                  <a:pt x="19788" y="16441"/>
                  <a:pt x="19812" y="16488"/>
                  <a:pt x="19841" y="16488"/>
                </a:cubicBezTo>
                <a:cubicBezTo>
                  <a:pt x="19870" y="16488"/>
                  <a:pt x="19894" y="16441"/>
                  <a:pt x="19894" y="16384"/>
                </a:cubicBezTo>
                <a:lnTo>
                  <a:pt x="19894" y="16166"/>
                </a:lnTo>
                <a:cubicBezTo>
                  <a:pt x="19894" y="16108"/>
                  <a:pt x="19870" y="16061"/>
                  <a:pt x="19841" y="16061"/>
                </a:cubicBezTo>
                <a:close/>
                <a:moveTo>
                  <a:pt x="20155" y="16061"/>
                </a:moveTo>
                <a:cubicBezTo>
                  <a:pt x="20126" y="16061"/>
                  <a:pt x="20102" y="16108"/>
                  <a:pt x="20102" y="16166"/>
                </a:cubicBezTo>
                <a:lnTo>
                  <a:pt x="20102" y="16384"/>
                </a:lnTo>
                <a:cubicBezTo>
                  <a:pt x="20102" y="16441"/>
                  <a:pt x="20126" y="16488"/>
                  <a:pt x="20155" y="16488"/>
                </a:cubicBezTo>
                <a:cubicBezTo>
                  <a:pt x="20184" y="16488"/>
                  <a:pt x="20207" y="16441"/>
                  <a:pt x="20207" y="16384"/>
                </a:cubicBezTo>
                <a:lnTo>
                  <a:pt x="20207" y="16166"/>
                </a:lnTo>
                <a:cubicBezTo>
                  <a:pt x="20207" y="16108"/>
                  <a:pt x="20184" y="16061"/>
                  <a:pt x="20155" y="16061"/>
                </a:cubicBezTo>
                <a:close/>
                <a:moveTo>
                  <a:pt x="21004" y="16061"/>
                </a:moveTo>
                <a:cubicBezTo>
                  <a:pt x="20975" y="16061"/>
                  <a:pt x="20952" y="16108"/>
                  <a:pt x="20952" y="16166"/>
                </a:cubicBezTo>
                <a:lnTo>
                  <a:pt x="20952" y="16384"/>
                </a:lnTo>
                <a:cubicBezTo>
                  <a:pt x="20952" y="16441"/>
                  <a:pt x="20975" y="16488"/>
                  <a:pt x="21004" y="16488"/>
                </a:cubicBezTo>
                <a:cubicBezTo>
                  <a:pt x="21033" y="16488"/>
                  <a:pt x="21057" y="16441"/>
                  <a:pt x="21057" y="16384"/>
                </a:cubicBezTo>
                <a:lnTo>
                  <a:pt x="21057" y="16166"/>
                </a:lnTo>
                <a:cubicBezTo>
                  <a:pt x="21057" y="16108"/>
                  <a:pt x="21033" y="16061"/>
                  <a:pt x="21004" y="16061"/>
                </a:cubicBezTo>
                <a:close/>
                <a:moveTo>
                  <a:pt x="21319" y="16061"/>
                </a:moveTo>
                <a:cubicBezTo>
                  <a:pt x="21289" y="16061"/>
                  <a:pt x="21267" y="16108"/>
                  <a:pt x="21267" y="16166"/>
                </a:cubicBezTo>
                <a:lnTo>
                  <a:pt x="21267" y="16384"/>
                </a:lnTo>
                <a:cubicBezTo>
                  <a:pt x="21267" y="16441"/>
                  <a:pt x="21289" y="16488"/>
                  <a:pt x="21319" y="16488"/>
                </a:cubicBezTo>
                <a:cubicBezTo>
                  <a:pt x="21348" y="16488"/>
                  <a:pt x="21372" y="16441"/>
                  <a:pt x="21372" y="16384"/>
                </a:cubicBezTo>
                <a:lnTo>
                  <a:pt x="21372" y="16166"/>
                </a:lnTo>
                <a:cubicBezTo>
                  <a:pt x="21372" y="16108"/>
                  <a:pt x="21348" y="16061"/>
                  <a:pt x="21319" y="16061"/>
                </a:cubicBezTo>
                <a:close/>
                <a:moveTo>
                  <a:pt x="281" y="16791"/>
                </a:moveTo>
                <a:cubicBezTo>
                  <a:pt x="252" y="16791"/>
                  <a:pt x="228" y="16838"/>
                  <a:pt x="228" y="16896"/>
                </a:cubicBezTo>
                <a:lnTo>
                  <a:pt x="228" y="17116"/>
                </a:lnTo>
                <a:cubicBezTo>
                  <a:pt x="228" y="17173"/>
                  <a:pt x="252" y="17218"/>
                  <a:pt x="281" y="17218"/>
                </a:cubicBezTo>
                <a:cubicBezTo>
                  <a:pt x="311" y="17218"/>
                  <a:pt x="334" y="17173"/>
                  <a:pt x="334" y="17116"/>
                </a:cubicBezTo>
                <a:lnTo>
                  <a:pt x="334" y="16896"/>
                </a:lnTo>
                <a:cubicBezTo>
                  <a:pt x="334" y="16838"/>
                  <a:pt x="311" y="16791"/>
                  <a:pt x="281" y="16791"/>
                </a:cubicBezTo>
                <a:close/>
                <a:moveTo>
                  <a:pt x="596" y="16791"/>
                </a:moveTo>
                <a:cubicBezTo>
                  <a:pt x="567" y="16791"/>
                  <a:pt x="543" y="16838"/>
                  <a:pt x="543" y="16896"/>
                </a:cubicBezTo>
                <a:lnTo>
                  <a:pt x="543" y="17116"/>
                </a:lnTo>
                <a:cubicBezTo>
                  <a:pt x="543" y="17173"/>
                  <a:pt x="567" y="17218"/>
                  <a:pt x="596" y="17218"/>
                </a:cubicBezTo>
                <a:cubicBezTo>
                  <a:pt x="625" y="17218"/>
                  <a:pt x="649" y="17173"/>
                  <a:pt x="649" y="17116"/>
                </a:cubicBezTo>
                <a:lnTo>
                  <a:pt x="649" y="16896"/>
                </a:lnTo>
                <a:cubicBezTo>
                  <a:pt x="649" y="16838"/>
                  <a:pt x="625" y="16791"/>
                  <a:pt x="596" y="16791"/>
                </a:cubicBezTo>
                <a:close/>
                <a:moveTo>
                  <a:pt x="1446" y="16791"/>
                </a:moveTo>
                <a:cubicBezTo>
                  <a:pt x="1417" y="16791"/>
                  <a:pt x="1393" y="16838"/>
                  <a:pt x="1393" y="16896"/>
                </a:cubicBezTo>
                <a:lnTo>
                  <a:pt x="1393" y="17116"/>
                </a:lnTo>
                <a:cubicBezTo>
                  <a:pt x="1393" y="17173"/>
                  <a:pt x="1417" y="17218"/>
                  <a:pt x="1446" y="17218"/>
                </a:cubicBezTo>
                <a:cubicBezTo>
                  <a:pt x="1475" y="17218"/>
                  <a:pt x="1499" y="17173"/>
                  <a:pt x="1499" y="17116"/>
                </a:cubicBezTo>
                <a:lnTo>
                  <a:pt x="1499" y="16896"/>
                </a:lnTo>
                <a:cubicBezTo>
                  <a:pt x="1499" y="16838"/>
                  <a:pt x="1475" y="16791"/>
                  <a:pt x="1446" y="16791"/>
                </a:cubicBezTo>
                <a:close/>
                <a:moveTo>
                  <a:pt x="1760" y="16791"/>
                </a:moveTo>
                <a:cubicBezTo>
                  <a:pt x="1731" y="16791"/>
                  <a:pt x="1707" y="16838"/>
                  <a:pt x="1707" y="16896"/>
                </a:cubicBezTo>
                <a:lnTo>
                  <a:pt x="1707" y="17116"/>
                </a:lnTo>
                <a:cubicBezTo>
                  <a:pt x="1707" y="17173"/>
                  <a:pt x="1731" y="17218"/>
                  <a:pt x="1760" y="17218"/>
                </a:cubicBezTo>
                <a:cubicBezTo>
                  <a:pt x="1789" y="17218"/>
                  <a:pt x="1813" y="17173"/>
                  <a:pt x="1813" y="17116"/>
                </a:cubicBezTo>
                <a:lnTo>
                  <a:pt x="1813" y="16896"/>
                </a:lnTo>
                <a:cubicBezTo>
                  <a:pt x="1813" y="16838"/>
                  <a:pt x="1789" y="16791"/>
                  <a:pt x="1760" y="16791"/>
                </a:cubicBezTo>
                <a:close/>
                <a:moveTo>
                  <a:pt x="2610" y="16791"/>
                </a:moveTo>
                <a:cubicBezTo>
                  <a:pt x="2581" y="16791"/>
                  <a:pt x="2557" y="16838"/>
                  <a:pt x="2557" y="16896"/>
                </a:cubicBezTo>
                <a:lnTo>
                  <a:pt x="2557" y="17116"/>
                </a:lnTo>
                <a:cubicBezTo>
                  <a:pt x="2557" y="17173"/>
                  <a:pt x="2581" y="17218"/>
                  <a:pt x="2610" y="17218"/>
                </a:cubicBezTo>
                <a:cubicBezTo>
                  <a:pt x="2639" y="17218"/>
                  <a:pt x="2662" y="17173"/>
                  <a:pt x="2662" y="17116"/>
                </a:cubicBezTo>
                <a:lnTo>
                  <a:pt x="2662" y="16896"/>
                </a:lnTo>
                <a:cubicBezTo>
                  <a:pt x="2662" y="16838"/>
                  <a:pt x="2639" y="16791"/>
                  <a:pt x="2610" y="16791"/>
                </a:cubicBezTo>
                <a:close/>
                <a:moveTo>
                  <a:pt x="2924" y="16791"/>
                </a:moveTo>
                <a:cubicBezTo>
                  <a:pt x="2895" y="16791"/>
                  <a:pt x="2871" y="16838"/>
                  <a:pt x="2871" y="16896"/>
                </a:cubicBezTo>
                <a:lnTo>
                  <a:pt x="2871" y="17116"/>
                </a:lnTo>
                <a:cubicBezTo>
                  <a:pt x="2871" y="17173"/>
                  <a:pt x="2895" y="17218"/>
                  <a:pt x="2924" y="17218"/>
                </a:cubicBezTo>
                <a:cubicBezTo>
                  <a:pt x="2954" y="17218"/>
                  <a:pt x="2976" y="17173"/>
                  <a:pt x="2976" y="17116"/>
                </a:cubicBezTo>
                <a:lnTo>
                  <a:pt x="2976" y="16896"/>
                </a:lnTo>
                <a:cubicBezTo>
                  <a:pt x="2976" y="16838"/>
                  <a:pt x="2954" y="16791"/>
                  <a:pt x="2924" y="16791"/>
                </a:cubicBezTo>
                <a:close/>
                <a:moveTo>
                  <a:pt x="3773" y="16791"/>
                </a:moveTo>
                <a:cubicBezTo>
                  <a:pt x="3744" y="16791"/>
                  <a:pt x="3721" y="16838"/>
                  <a:pt x="3721" y="16896"/>
                </a:cubicBezTo>
                <a:lnTo>
                  <a:pt x="3721" y="17116"/>
                </a:lnTo>
                <a:cubicBezTo>
                  <a:pt x="3721" y="17173"/>
                  <a:pt x="3744" y="17218"/>
                  <a:pt x="3773" y="17218"/>
                </a:cubicBezTo>
                <a:cubicBezTo>
                  <a:pt x="3802" y="17218"/>
                  <a:pt x="3826" y="17173"/>
                  <a:pt x="3826" y="17116"/>
                </a:cubicBezTo>
                <a:lnTo>
                  <a:pt x="3826" y="16896"/>
                </a:lnTo>
                <a:cubicBezTo>
                  <a:pt x="3826" y="16838"/>
                  <a:pt x="3802" y="16791"/>
                  <a:pt x="3773" y="16791"/>
                </a:cubicBezTo>
                <a:close/>
                <a:moveTo>
                  <a:pt x="4088" y="16791"/>
                </a:moveTo>
                <a:cubicBezTo>
                  <a:pt x="4058" y="16791"/>
                  <a:pt x="4035" y="16838"/>
                  <a:pt x="4035" y="16896"/>
                </a:cubicBezTo>
                <a:lnTo>
                  <a:pt x="4035" y="17116"/>
                </a:lnTo>
                <a:cubicBezTo>
                  <a:pt x="4035" y="17173"/>
                  <a:pt x="4058" y="17218"/>
                  <a:pt x="4088" y="17218"/>
                </a:cubicBezTo>
                <a:cubicBezTo>
                  <a:pt x="4117" y="17218"/>
                  <a:pt x="4141" y="17173"/>
                  <a:pt x="4141" y="17116"/>
                </a:cubicBezTo>
                <a:lnTo>
                  <a:pt x="4141" y="16896"/>
                </a:lnTo>
                <a:cubicBezTo>
                  <a:pt x="4141" y="16838"/>
                  <a:pt x="4117" y="16791"/>
                  <a:pt x="4088" y="16791"/>
                </a:cubicBezTo>
                <a:close/>
                <a:moveTo>
                  <a:pt x="4937" y="16791"/>
                </a:moveTo>
                <a:cubicBezTo>
                  <a:pt x="4908" y="16791"/>
                  <a:pt x="4884" y="16838"/>
                  <a:pt x="4884" y="16896"/>
                </a:cubicBezTo>
                <a:lnTo>
                  <a:pt x="4884" y="17116"/>
                </a:lnTo>
                <a:cubicBezTo>
                  <a:pt x="4884" y="17173"/>
                  <a:pt x="4908" y="17218"/>
                  <a:pt x="4937" y="17218"/>
                </a:cubicBezTo>
                <a:cubicBezTo>
                  <a:pt x="4966" y="17218"/>
                  <a:pt x="4990" y="17173"/>
                  <a:pt x="4990" y="17116"/>
                </a:cubicBezTo>
                <a:lnTo>
                  <a:pt x="4990" y="16896"/>
                </a:lnTo>
                <a:cubicBezTo>
                  <a:pt x="4990" y="16838"/>
                  <a:pt x="4966" y="16791"/>
                  <a:pt x="4937" y="16791"/>
                </a:cubicBezTo>
                <a:close/>
                <a:moveTo>
                  <a:pt x="5252" y="16791"/>
                </a:moveTo>
                <a:cubicBezTo>
                  <a:pt x="5223" y="16791"/>
                  <a:pt x="5199" y="16838"/>
                  <a:pt x="5199" y="16896"/>
                </a:cubicBezTo>
                <a:lnTo>
                  <a:pt x="5199" y="17116"/>
                </a:lnTo>
                <a:cubicBezTo>
                  <a:pt x="5199" y="17173"/>
                  <a:pt x="5223" y="17218"/>
                  <a:pt x="5252" y="17218"/>
                </a:cubicBezTo>
                <a:cubicBezTo>
                  <a:pt x="5281" y="17218"/>
                  <a:pt x="5305" y="17173"/>
                  <a:pt x="5305" y="17116"/>
                </a:cubicBezTo>
                <a:lnTo>
                  <a:pt x="5305" y="16896"/>
                </a:lnTo>
                <a:cubicBezTo>
                  <a:pt x="5305" y="16838"/>
                  <a:pt x="5281" y="16791"/>
                  <a:pt x="5252" y="16791"/>
                </a:cubicBezTo>
                <a:close/>
                <a:moveTo>
                  <a:pt x="6102" y="16791"/>
                </a:moveTo>
                <a:cubicBezTo>
                  <a:pt x="6072" y="16791"/>
                  <a:pt x="6049" y="16838"/>
                  <a:pt x="6049" y="16896"/>
                </a:cubicBezTo>
                <a:lnTo>
                  <a:pt x="6049" y="17116"/>
                </a:lnTo>
                <a:cubicBezTo>
                  <a:pt x="6049" y="17173"/>
                  <a:pt x="6072" y="17218"/>
                  <a:pt x="6102" y="17218"/>
                </a:cubicBezTo>
                <a:cubicBezTo>
                  <a:pt x="6131" y="17218"/>
                  <a:pt x="6155" y="17173"/>
                  <a:pt x="6155" y="17116"/>
                </a:cubicBezTo>
                <a:lnTo>
                  <a:pt x="6155" y="16896"/>
                </a:lnTo>
                <a:cubicBezTo>
                  <a:pt x="6155" y="16838"/>
                  <a:pt x="6131" y="16791"/>
                  <a:pt x="6102" y="16791"/>
                </a:cubicBezTo>
                <a:close/>
                <a:moveTo>
                  <a:pt x="6416" y="16791"/>
                </a:moveTo>
                <a:cubicBezTo>
                  <a:pt x="6387" y="16791"/>
                  <a:pt x="6363" y="16838"/>
                  <a:pt x="6363" y="16896"/>
                </a:cubicBezTo>
                <a:lnTo>
                  <a:pt x="6363" y="17116"/>
                </a:lnTo>
                <a:cubicBezTo>
                  <a:pt x="6363" y="17173"/>
                  <a:pt x="6387" y="17218"/>
                  <a:pt x="6416" y="17218"/>
                </a:cubicBezTo>
                <a:cubicBezTo>
                  <a:pt x="6445" y="17218"/>
                  <a:pt x="6469" y="17173"/>
                  <a:pt x="6469" y="17116"/>
                </a:cubicBezTo>
                <a:lnTo>
                  <a:pt x="6469" y="16896"/>
                </a:lnTo>
                <a:cubicBezTo>
                  <a:pt x="6469" y="16838"/>
                  <a:pt x="6445" y="16791"/>
                  <a:pt x="6416" y="16791"/>
                </a:cubicBezTo>
                <a:close/>
                <a:moveTo>
                  <a:pt x="7266" y="16791"/>
                </a:moveTo>
                <a:cubicBezTo>
                  <a:pt x="7237" y="16791"/>
                  <a:pt x="7213" y="16838"/>
                  <a:pt x="7213" y="16896"/>
                </a:cubicBezTo>
                <a:lnTo>
                  <a:pt x="7213" y="17116"/>
                </a:lnTo>
                <a:cubicBezTo>
                  <a:pt x="7213" y="17173"/>
                  <a:pt x="7237" y="17218"/>
                  <a:pt x="7266" y="17218"/>
                </a:cubicBezTo>
                <a:cubicBezTo>
                  <a:pt x="7295" y="17218"/>
                  <a:pt x="7318" y="17173"/>
                  <a:pt x="7318" y="17116"/>
                </a:cubicBezTo>
                <a:lnTo>
                  <a:pt x="7318" y="16896"/>
                </a:lnTo>
                <a:cubicBezTo>
                  <a:pt x="7318" y="16838"/>
                  <a:pt x="7295" y="16791"/>
                  <a:pt x="7266" y="16791"/>
                </a:cubicBezTo>
                <a:close/>
                <a:moveTo>
                  <a:pt x="7580" y="16791"/>
                </a:moveTo>
                <a:cubicBezTo>
                  <a:pt x="7551" y="16791"/>
                  <a:pt x="7527" y="16838"/>
                  <a:pt x="7527" y="16896"/>
                </a:cubicBezTo>
                <a:lnTo>
                  <a:pt x="7527" y="17116"/>
                </a:lnTo>
                <a:cubicBezTo>
                  <a:pt x="7527" y="17173"/>
                  <a:pt x="7551" y="17218"/>
                  <a:pt x="7580" y="17218"/>
                </a:cubicBezTo>
                <a:cubicBezTo>
                  <a:pt x="7609" y="17218"/>
                  <a:pt x="7632" y="17173"/>
                  <a:pt x="7632" y="17116"/>
                </a:cubicBezTo>
                <a:lnTo>
                  <a:pt x="7632" y="16896"/>
                </a:lnTo>
                <a:cubicBezTo>
                  <a:pt x="7632" y="16838"/>
                  <a:pt x="7609" y="16791"/>
                  <a:pt x="7580" y="16791"/>
                </a:cubicBezTo>
                <a:close/>
                <a:moveTo>
                  <a:pt x="8429" y="16791"/>
                </a:moveTo>
                <a:cubicBezTo>
                  <a:pt x="8400" y="16791"/>
                  <a:pt x="8377" y="16838"/>
                  <a:pt x="8377" y="16896"/>
                </a:cubicBezTo>
                <a:lnTo>
                  <a:pt x="8377" y="17116"/>
                </a:lnTo>
                <a:cubicBezTo>
                  <a:pt x="8377" y="17173"/>
                  <a:pt x="8400" y="17218"/>
                  <a:pt x="8429" y="17218"/>
                </a:cubicBezTo>
                <a:cubicBezTo>
                  <a:pt x="8458" y="17218"/>
                  <a:pt x="8482" y="17173"/>
                  <a:pt x="8482" y="17116"/>
                </a:cubicBezTo>
                <a:lnTo>
                  <a:pt x="8482" y="16896"/>
                </a:lnTo>
                <a:cubicBezTo>
                  <a:pt x="8482" y="16838"/>
                  <a:pt x="8458" y="16791"/>
                  <a:pt x="8429" y="16791"/>
                </a:cubicBezTo>
                <a:close/>
                <a:moveTo>
                  <a:pt x="8744" y="16791"/>
                </a:moveTo>
                <a:cubicBezTo>
                  <a:pt x="8714" y="16791"/>
                  <a:pt x="8691" y="16838"/>
                  <a:pt x="8691" y="16896"/>
                </a:cubicBezTo>
                <a:lnTo>
                  <a:pt x="8691" y="17116"/>
                </a:lnTo>
                <a:cubicBezTo>
                  <a:pt x="8691" y="17173"/>
                  <a:pt x="8714" y="17218"/>
                  <a:pt x="8744" y="17218"/>
                </a:cubicBezTo>
                <a:cubicBezTo>
                  <a:pt x="8773" y="17218"/>
                  <a:pt x="8796" y="17173"/>
                  <a:pt x="8796" y="17116"/>
                </a:cubicBezTo>
                <a:lnTo>
                  <a:pt x="8796" y="16896"/>
                </a:lnTo>
                <a:cubicBezTo>
                  <a:pt x="8796" y="16838"/>
                  <a:pt x="8773" y="16791"/>
                  <a:pt x="8744" y="16791"/>
                </a:cubicBezTo>
                <a:close/>
                <a:moveTo>
                  <a:pt x="9593" y="16791"/>
                </a:moveTo>
                <a:cubicBezTo>
                  <a:pt x="9564" y="16791"/>
                  <a:pt x="9540" y="16838"/>
                  <a:pt x="9540" y="16896"/>
                </a:cubicBezTo>
                <a:lnTo>
                  <a:pt x="9540" y="17116"/>
                </a:lnTo>
                <a:cubicBezTo>
                  <a:pt x="9540" y="17173"/>
                  <a:pt x="9564" y="17218"/>
                  <a:pt x="9593" y="17218"/>
                </a:cubicBezTo>
                <a:cubicBezTo>
                  <a:pt x="9622" y="17218"/>
                  <a:pt x="9646" y="17173"/>
                  <a:pt x="9646" y="17116"/>
                </a:cubicBezTo>
                <a:lnTo>
                  <a:pt x="9646" y="16896"/>
                </a:lnTo>
                <a:cubicBezTo>
                  <a:pt x="9646" y="16838"/>
                  <a:pt x="9622" y="16791"/>
                  <a:pt x="9593" y="16791"/>
                </a:cubicBezTo>
                <a:close/>
                <a:moveTo>
                  <a:pt x="9908" y="16791"/>
                </a:moveTo>
                <a:cubicBezTo>
                  <a:pt x="9879" y="16791"/>
                  <a:pt x="9855" y="16838"/>
                  <a:pt x="9855" y="16896"/>
                </a:cubicBezTo>
                <a:lnTo>
                  <a:pt x="9855" y="17116"/>
                </a:lnTo>
                <a:cubicBezTo>
                  <a:pt x="9855" y="17173"/>
                  <a:pt x="9879" y="17218"/>
                  <a:pt x="9908" y="17218"/>
                </a:cubicBezTo>
                <a:cubicBezTo>
                  <a:pt x="9937" y="17218"/>
                  <a:pt x="9961" y="17173"/>
                  <a:pt x="9961" y="17116"/>
                </a:cubicBezTo>
                <a:lnTo>
                  <a:pt x="9961" y="16896"/>
                </a:lnTo>
                <a:cubicBezTo>
                  <a:pt x="9961" y="16838"/>
                  <a:pt x="9937" y="16791"/>
                  <a:pt x="9908" y="16791"/>
                </a:cubicBezTo>
                <a:close/>
                <a:moveTo>
                  <a:pt x="10758" y="16791"/>
                </a:moveTo>
                <a:cubicBezTo>
                  <a:pt x="10728" y="16791"/>
                  <a:pt x="10705" y="16838"/>
                  <a:pt x="10705" y="16896"/>
                </a:cubicBezTo>
                <a:lnTo>
                  <a:pt x="10705" y="17116"/>
                </a:lnTo>
                <a:cubicBezTo>
                  <a:pt x="10705" y="17173"/>
                  <a:pt x="10728" y="17218"/>
                  <a:pt x="10758" y="17218"/>
                </a:cubicBezTo>
                <a:cubicBezTo>
                  <a:pt x="10787" y="17218"/>
                  <a:pt x="10810" y="17173"/>
                  <a:pt x="10810" y="17116"/>
                </a:cubicBezTo>
                <a:lnTo>
                  <a:pt x="10810" y="16896"/>
                </a:lnTo>
                <a:cubicBezTo>
                  <a:pt x="10810" y="16838"/>
                  <a:pt x="10787" y="16791"/>
                  <a:pt x="10758" y="16791"/>
                </a:cubicBezTo>
                <a:close/>
                <a:moveTo>
                  <a:pt x="11072" y="16791"/>
                </a:moveTo>
                <a:cubicBezTo>
                  <a:pt x="11043" y="16791"/>
                  <a:pt x="11019" y="16838"/>
                  <a:pt x="11019" y="16896"/>
                </a:cubicBezTo>
                <a:lnTo>
                  <a:pt x="11019" y="17116"/>
                </a:lnTo>
                <a:cubicBezTo>
                  <a:pt x="11019" y="17173"/>
                  <a:pt x="11043" y="17218"/>
                  <a:pt x="11072" y="17218"/>
                </a:cubicBezTo>
                <a:cubicBezTo>
                  <a:pt x="11101" y="17218"/>
                  <a:pt x="11125" y="17173"/>
                  <a:pt x="11125" y="17116"/>
                </a:cubicBezTo>
                <a:lnTo>
                  <a:pt x="11125" y="16896"/>
                </a:lnTo>
                <a:cubicBezTo>
                  <a:pt x="11125" y="16838"/>
                  <a:pt x="11101" y="16791"/>
                  <a:pt x="11072" y="16791"/>
                </a:cubicBezTo>
                <a:close/>
                <a:moveTo>
                  <a:pt x="11922" y="16791"/>
                </a:moveTo>
                <a:cubicBezTo>
                  <a:pt x="11893" y="16791"/>
                  <a:pt x="11869" y="16838"/>
                  <a:pt x="11869" y="16896"/>
                </a:cubicBezTo>
                <a:lnTo>
                  <a:pt x="11869" y="17116"/>
                </a:lnTo>
                <a:cubicBezTo>
                  <a:pt x="11869" y="17173"/>
                  <a:pt x="11893" y="17218"/>
                  <a:pt x="11922" y="17218"/>
                </a:cubicBezTo>
                <a:cubicBezTo>
                  <a:pt x="11951" y="17218"/>
                  <a:pt x="11974" y="17173"/>
                  <a:pt x="11974" y="17116"/>
                </a:cubicBezTo>
                <a:lnTo>
                  <a:pt x="11974" y="16896"/>
                </a:lnTo>
                <a:cubicBezTo>
                  <a:pt x="11974" y="16838"/>
                  <a:pt x="11951" y="16791"/>
                  <a:pt x="11922" y="16791"/>
                </a:cubicBezTo>
                <a:close/>
                <a:moveTo>
                  <a:pt x="12236" y="16791"/>
                </a:moveTo>
                <a:cubicBezTo>
                  <a:pt x="12207" y="16791"/>
                  <a:pt x="12183" y="16838"/>
                  <a:pt x="12183" y="16896"/>
                </a:cubicBezTo>
                <a:lnTo>
                  <a:pt x="12183" y="17116"/>
                </a:lnTo>
                <a:cubicBezTo>
                  <a:pt x="12183" y="17173"/>
                  <a:pt x="12207" y="17218"/>
                  <a:pt x="12236" y="17218"/>
                </a:cubicBezTo>
                <a:cubicBezTo>
                  <a:pt x="12265" y="17218"/>
                  <a:pt x="12288" y="17173"/>
                  <a:pt x="12288" y="17116"/>
                </a:cubicBezTo>
                <a:lnTo>
                  <a:pt x="12288" y="16896"/>
                </a:lnTo>
                <a:cubicBezTo>
                  <a:pt x="12288" y="16838"/>
                  <a:pt x="12265" y="16791"/>
                  <a:pt x="12236" y="16791"/>
                </a:cubicBezTo>
                <a:close/>
                <a:moveTo>
                  <a:pt x="13085" y="16791"/>
                </a:moveTo>
                <a:cubicBezTo>
                  <a:pt x="13056" y="16791"/>
                  <a:pt x="13032" y="16838"/>
                  <a:pt x="13032" y="16896"/>
                </a:cubicBezTo>
                <a:lnTo>
                  <a:pt x="13032" y="17116"/>
                </a:lnTo>
                <a:cubicBezTo>
                  <a:pt x="13032" y="17173"/>
                  <a:pt x="13056" y="17218"/>
                  <a:pt x="13085" y="17218"/>
                </a:cubicBezTo>
                <a:cubicBezTo>
                  <a:pt x="13114" y="17218"/>
                  <a:pt x="13138" y="17173"/>
                  <a:pt x="13138" y="17116"/>
                </a:cubicBezTo>
                <a:lnTo>
                  <a:pt x="13138" y="16896"/>
                </a:lnTo>
                <a:cubicBezTo>
                  <a:pt x="13138" y="16838"/>
                  <a:pt x="13114" y="16791"/>
                  <a:pt x="13085" y="16791"/>
                </a:cubicBezTo>
                <a:close/>
                <a:moveTo>
                  <a:pt x="13399" y="16791"/>
                </a:moveTo>
                <a:cubicBezTo>
                  <a:pt x="13370" y="16791"/>
                  <a:pt x="13348" y="16838"/>
                  <a:pt x="13348" y="16896"/>
                </a:cubicBezTo>
                <a:lnTo>
                  <a:pt x="13348" y="17116"/>
                </a:lnTo>
                <a:cubicBezTo>
                  <a:pt x="13348" y="17173"/>
                  <a:pt x="13370" y="17218"/>
                  <a:pt x="13399" y="17218"/>
                </a:cubicBezTo>
                <a:cubicBezTo>
                  <a:pt x="13428" y="17218"/>
                  <a:pt x="13452" y="17173"/>
                  <a:pt x="13452" y="17116"/>
                </a:cubicBezTo>
                <a:lnTo>
                  <a:pt x="13452" y="16896"/>
                </a:lnTo>
                <a:cubicBezTo>
                  <a:pt x="13452" y="16838"/>
                  <a:pt x="13428" y="16791"/>
                  <a:pt x="13399" y="16791"/>
                </a:cubicBezTo>
                <a:close/>
                <a:moveTo>
                  <a:pt x="14249" y="16791"/>
                </a:moveTo>
                <a:cubicBezTo>
                  <a:pt x="14220" y="16791"/>
                  <a:pt x="14196" y="16838"/>
                  <a:pt x="14196" y="16896"/>
                </a:cubicBezTo>
                <a:lnTo>
                  <a:pt x="14196" y="17116"/>
                </a:lnTo>
                <a:cubicBezTo>
                  <a:pt x="14196" y="17173"/>
                  <a:pt x="14220" y="17218"/>
                  <a:pt x="14249" y="17218"/>
                </a:cubicBezTo>
                <a:cubicBezTo>
                  <a:pt x="14278" y="17218"/>
                  <a:pt x="14302" y="17173"/>
                  <a:pt x="14302" y="17116"/>
                </a:cubicBezTo>
                <a:lnTo>
                  <a:pt x="14302" y="16896"/>
                </a:lnTo>
                <a:cubicBezTo>
                  <a:pt x="14302" y="16838"/>
                  <a:pt x="14278" y="16791"/>
                  <a:pt x="14249" y="16791"/>
                </a:cubicBezTo>
                <a:close/>
                <a:moveTo>
                  <a:pt x="14564" y="16791"/>
                </a:moveTo>
                <a:cubicBezTo>
                  <a:pt x="14535" y="16791"/>
                  <a:pt x="14511" y="16838"/>
                  <a:pt x="14511" y="16896"/>
                </a:cubicBezTo>
                <a:lnTo>
                  <a:pt x="14511" y="17116"/>
                </a:lnTo>
                <a:cubicBezTo>
                  <a:pt x="14511" y="17173"/>
                  <a:pt x="14535" y="17218"/>
                  <a:pt x="14564" y="17218"/>
                </a:cubicBezTo>
                <a:cubicBezTo>
                  <a:pt x="14593" y="17218"/>
                  <a:pt x="14617" y="17173"/>
                  <a:pt x="14617" y="17116"/>
                </a:cubicBezTo>
                <a:lnTo>
                  <a:pt x="14617" y="16896"/>
                </a:lnTo>
                <a:cubicBezTo>
                  <a:pt x="14617" y="16838"/>
                  <a:pt x="14593" y="16791"/>
                  <a:pt x="14564" y="16791"/>
                </a:cubicBezTo>
                <a:close/>
                <a:moveTo>
                  <a:pt x="15413" y="16791"/>
                </a:moveTo>
                <a:cubicBezTo>
                  <a:pt x="15384" y="16791"/>
                  <a:pt x="15360" y="16838"/>
                  <a:pt x="15360" y="16896"/>
                </a:cubicBezTo>
                <a:lnTo>
                  <a:pt x="15360" y="17116"/>
                </a:lnTo>
                <a:cubicBezTo>
                  <a:pt x="15360" y="17173"/>
                  <a:pt x="15384" y="17218"/>
                  <a:pt x="15413" y="17218"/>
                </a:cubicBezTo>
                <a:cubicBezTo>
                  <a:pt x="15442" y="17218"/>
                  <a:pt x="15465" y="17173"/>
                  <a:pt x="15465" y="17116"/>
                </a:cubicBezTo>
                <a:lnTo>
                  <a:pt x="15465" y="16896"/>
                </a:lnTo>
                <a:cubicBezTo>
                  <a:pt x="15465" y="16838"/>
                  <a:pt x="15442" y="16791"/>
                  <a:pt x="15413" y="16791"/>
                </a:cubicBezTo>
                <a:close/>
                <a:moveTo>
                  <a:pt x="15728" y="16791"/>
                </a:moveTo>
                <a:cubicBezTo>
                  <a:pt x="15699" y="16791"/>
                  <a:pt x="15675" y="16838"/>
                  <a:pt x="15675" y="16896"/>
                </a:cubicBezTo>
                <a:lnTo>
                  <a:pt x="15675" y="17116"/>
                </a:lnTo>
                <a:cubicBezTo>
                  <a:pt x="15675" y="17173"/>
                  <a:pt x="15699" y="17218"/>
                  <a:pt x="15728" y="17218"/>
                </a:cubicBezTo>
                <a:cubicBezTo>
                  <a:pt x="15757" y="17218"/>
                  <a:pt x="15781" y="17173"/>
                  <a:pt x="15781" y="17116"/>
                </a:cubicBezTo>
                <a:lnTo>
                  <a:pt x="15781" y="16896"/>
                </a:lnTo>
                <a:cubicBezTo>
                  <a:pt x="15781" y="16838"/>
                  <a:pt x="15757" y="16791"/>
                  <a:pt x="15728" y="16791"/>
                </a:cubicBezTo>
                <a:close/>
                <a:moveTo>
                  <a:pt x="16578" y="16791"/>
                </a:moveTo>
                <a:cubicBezTo>
                  <a:pt x="16549" y="16791"/>
                  <a:pt x="16525" y="16838"/>
                  <a:pt x="16525" y="16896"/>
                </a:cubicBezTo>
                <a:lnTo>
                  <a:pt x="16525" y="17116"/>
                </a:lnTo>
                <a:cubicBezTo>
                  <a:pt x="16525" y="17173"/>
                  <a:pt x="16549" y="17218"/>
                  <a:pt x="16578" y="17218"/>
                </a:cubicBezTo>
                <a:cubicBezTo>
                  <a:pt x="16607" y="17218"/>
                  <a:pt x="16630" y="17173"/>
                  <a:pt x="16630" y="17116"/>
                </a:cubicBezTo>
                <a:lnTo>
                  <a:pt x="16630" y="16896"/>
                </a:lnTo>
                <a:cubicBezTo>
                  <a:pt x="16630" y="16838"/>
                  <a:pt x="16607" y="16791"/>
                  <a:pt x="16578" y="16791"/>
                </a:cubicBezTo>
                <a:close/>
                <a:moveTo>
                  <a:pt x="16892" y="16791"/>
                </a:moveTo>
                <a:cubicBezTo>
                  <a:pt x="16863" y="16791"/>
                  <a:pt x="16839" y="16838"/>
                  <a:pt x="16839" y="16896"/>
                </a:cubicBezTo>
                <a:lnTo>
                  <a:pt x="16839" y="17116"/>
                </a:lnTo>
                <a:cubicBezTo>
                  <a:pt x="16839" y="17173"/>
                  <a:pt x="16863" y="17218"/>
                  <a:pt x="16892" y="17218"/>
                </a:cubicBezTo>
                <a:cubicBezTo>
                  <a:pt x="16921" y="17218"/>
                  <a:pt x="16944" y="17173"/>
                  <a:pt x="16944" y="17116"/>
                </a:cubicBezTo>
                <a:lnTo>
                  <a:pt x="16944" y="16896"/>
                </a:lnTo>
                <a:cubicBezTo>
                  <a:pt x="16944" y="16838"/>
                  <a:pt x="16921" y="16791"/>
                  <a:pt x="16892" y="16791"/>
                </a:cubicBezTo>
                <a:close/>
                <a:moveTo>
                  <a:pt x="17741" y="16791"/>
                </a:moveTo>
                <a:cubicBezTo>
                  <a:pt x="17712" y="16791"/>
                  <a:pt x="17689" y="16838"/>
                  <a:pt x="17689" y="16896"/>
                </a:cubicBezTo>
                <a:lnTo>
                  <a:pt x="17689" y="17116"/>
                </a:lnTo>
                <a:cubicBezTo>
                  <a:pt x="17689" y="17173"/>
                  <a:pt x="17712" y="17218"/>
                  <a:pt x="17741" y="17218"/>
                </a:cubicBezTo>
                <a:cubicBezTo>
                  <a:pt x="17770" y="17218"/>
                  <a:pt x="17794" y="17173"/>
                  <a:pt x="17794" y="17116"/>
                </a:cubicBezTo>
                <a:lnTo>
                  <a:pt x="17794" y="16896"/>
                </a:lnTo>
                <a:cubicBezTo>
                  <a:pt x="17794" y="16838"/>
                  <a:pt x="17770" y="16791"/>
                  <a:pt x="17741" y="16791"/>
                </a:cubicBezTo>
                <a:close/>
                <a:moveTo>
                  <a:pt x="18055" y="16791"/>
                </a:moveTo>
                <a:cubicBezTo>
                  <a:pt x="18026" y="16791"/>
                  <a:pt x="18002" y="16838"/>
                  <a:pt x="18002" y="16896"/>
                </a:cubicBezTo>
                <a:lnTo>
                  <a:pt x="18002" y="17116"/>
                </a:lnTo>
                <a:cubicBezTo>
                  <a:pt x="18002" y="17173"/>
                  <a:pt x="18026" y="17218"/>
                  <a:pt x="18055" y="17218"/>
                </a:cubicBezTo>
                <a:cubicBezTo>
                  <a:pt x="18085" y="17218"/>
                  <a:pt x="18108" y="17173"/>
                  <a:pt x="18108" y="17116"/>
                </a:cubicBezTo>
                <a:lnTo>
                  <a:pt x="18108" y="16896"/>
                </a:lnTo>
                <a:cubicBezTo>
                  <a:pt x="18108" y="16838"/>
                  <a:pt x="18085" y="16791"/>
                  <a:pt x="18055" y="16791"/>
                </a:cubicBezTo>
                <a:close/>
                <a:moveTo>
                  <a:pt x="18905" y="16791"/>
                </a:moveTo>
                <a:cubicBezTo>
                  <a:pt x="18876" y="16791"/>
                  <a:pt x="18852" y="16838"/>
                  <a:pt x="18852" y="16896"/>
                </a:cubicBezTo>
                <a:lnTo>
                  <a:pt x="18852" y="17116"/>
                </a:lnTo>
                <a:cubicBezTo>
                  <a:pt x="18852" y="17173"/>
                  <a:pt x="18876" y="17218"/>
                  <a:pt x="18905" y="17218"/>
                </a:cubicBezTo>
                <a:cubicBezTo>
                  <a:pt x="18934" y="17218"/>
                  <a:pt x="18958" y="17173"/>
                  <a:pt x="18958" y="17116"/>
                </a:cubicBezTo>
                <a:lnTo>
                  <a:pt x="18958" y="16896"/>
                </a:lnTo>
                <a:cubicBezTo>
                  <a:pt x="18958" y="16838"/>
                  <a:pt x="18934" y="16791"/>
                  <a:pt x="18905" y="16791"/>
                </a:cubicBezTo>
                <a:close/>
                <a:moveTo>
                  <a:pt x="19220" y="16791"/>
                </a:moveTo>
                <a:cubicBezTo>
                  <a:pt x="19191" y="16791"/>
                  <a:pt x="19167" y="16838"/>
                  <a:pt x="19167" y="16896"/>
                </a:cubicBezTo>
                <a:lnTo>
                  <a:pt x="19167" y="17116"/>
                </a:lnTo>
                <a:cubicBezTo>
                  <a:pt x="19167" y="17173"/>
                  <a:pt x="19191" y="17218"/>
                  <a:pt x="19220" y="17218"/>
                </a:cubicBezTo>
                <a:cubicBezTo>
                  <a:pt x="19249" y="17218"/>
                  <a:pt x="19273" y="17173"/>
                  <a:pt x="19273" y="17116"/>
                </a:cubicBezTo>
                <a:lnTo>
                  <a:pt x="19273" y="16896"/>
                </a:lnTo>
                <a:cubicBezTo>
                  <a:pt x="19273" y="16838"/>
                  <a:pt x="19249" y="16791"/>
                  <a:pt x="19220" y="16791"/>
                </a:cubicBezTo>
                <a:close/>
                <a:moveTo>
                  <a:pt x="20069" y="16791"/>
                </a:moveTo>
                <a:cubicBezTo>
                  <a:pt x="20040" y="16791"/>
                  <a:pt x="20016" y="16838"/>
                  <a:pt x="20016" y="16896"/>
                </a:cubicBezTo>
                <a:lnTo>
                  <a:pt x="20016" y="17116"/>
                </a:lnTo>
                <a:cubicBezTo>
                  <a:pt x="20016" y="17173"/>
                  <a:pt x="20040" y="17218"/>
                  <a:pt x="20069" y="17218"/>
                </a:cubicBezTo>
                <a:cubicBezTo>
                  <a:pt x="20099" y="17218"/>
                  <a:pt x="20122" y="17173"/>
                  <a:pt x="20122" y="17116"/>
                </a:cubicBezTo>
                <a:lnTo>
                  <a:pt x="20122" y="16896"/>
                </a:lnTo>
                <a:cubicBezTo>
                  <a:pt x="20122" y="16838"/>
                  <a:pt x="20099" y="16791"/>
                  <a:pt x="20069" y="16791"/>
                </a:cubicBezTo>
                <a:close/>
                <a:moveTo>
                  <a:pt x="20384" y="16791"/>
                </a:moveTo>
                <a:cubicBezTo>
                  <a:pt x="20355" y="16791"/>
                  <a:pt x="20331" y="16838"/>
                  <a:pt x="20331" y="16896"/>
                </a:cubicBezTo>
                <a:lnTo>
                  <a:pt x="20331" y="17116"/>
                </a:lnTo>
                <a:cubicBezTo>
                  <a:pt x="20331" y="17173"/>
                  <a:pt x="20355" y="17218"/>
                  <a:pt x="20384" y="17218"/>
                </a:cubicBezTo>
                <a:cubicBezTo>
                  <a:pt x="20413" y="17218"/>
                  <a:pt x="20436" y="17173"/>
                  <a:pt x="20436" y="17116"/>
                </a:cubicBezTo>
                <a:lnTo>
                  <a:pt x="20436" y="16896"/>
                </a:lnTo>
                <a:cubicBezTo>
                  <a:pt x="20436" y="16838"/>
                  <a:pt x="20413" y="16791"/>
                  <a:pt x="20384" y="16791"/>
                </a:cubicBezTo>
                <a:close/>
                <a:moveTo>
                  <a:pt x="21234" y="16791"/>
                </a:moveTo>
                <a:cubicBezTo>
                  <a:pt x="21204" y="16791"/>
                  <a:pt x="21181" y="16838"/>
                  <a:pt x="21181" y="16896"/>
                </a:cubicBezTo>
                <a:lnTo>
                  <a:pt x="21181" y="17116"/>
                </a:lnTo>
                <a:cubicBezTo>
                  <a:pt x="21181" y="17173"/>
                  <a:pt x="21204" y="17218"/>
                  <a:pt x="21234" y="17218"/>
                </a:cubicBezTo>
                <a:cubicBezTo>
                  <a:pt x="21263" y="17218"/>
                  <a:pt x="21285" y="17173"/>
                  <a:pt x="21285" y="17116"/>
                </a:cubicBezTo>
                <a:lnTo>
                  <a:pt x="21285" y="16896"/>
                </a:lnTo>
                <a:cubicBezTo>
                  <a:pt x="21285" y="16838"/>
                  <a:pt x="21263" y="16791"/>
                  <a:pt x="21234" y="16791"/>
                </a:cubicBezTo>
                <a:close/>
                <a:moveTo>
                  <a:pt x="21547" y="16791"/>
                </a:moveTo>
                <a:cubicBezTo>
                  <a:pt x="21518" y="16791"/>
                  <a:pt x="21495" y="16838"/>
                  <a:pt x="21495" y="16896"/>
                </a:cubicBezTo>
                <a:lnTo>
                  <a:pt x="21495" y="17116"/>
                </a:lnTo>
                <a:cubicBezTo>
                  <a:pt x="21495" y="17173"/>
                  <a:pt x="21518" y="17218"/>
                  <a:pt x="21547" y="17218"/>
                </a:cubicBezTo>
                <a:cubicBezTo>
                  <a:pt x="21576" y="17218"/>
                  <a:pt x="21600" y="17173"/>
                  <a:pt x="21600" y="17116"/>
                </a:cubicBezTo>
                <a:lnTo>
                  <a:pt x="21600" y="16896"/>
                </a:lnTo>
                <a:cubicBezTo>
                  <a:pt x="21600" y="16838"/>
                  <a:pt x="21576" y="16791"/>
                  <a:pt x="21547" y="16791"/>
                </a:cubicBezTo>
                <a:close/>
                <a:moveTo>
                  <a:pt x="53" y="17521"/>
                </a:moveTo>
                <a:cubicBezTo>
                  <a:pt x="24" y="17521"/>
                  <a:pt x="0" y="17568"/>
                  <a:pt x="0" y="17626"/>
                </a:cubicBezTo>
                <a:lnTo>
                  <a:pt x="0" y="17846"/>
                </a:lnTo>
                <a:cubicBezTo>
                  <a:pt x="0" y="17903"/>
                  <a:pt x="24" y="17948"/>
                  <a:pt x="53" y="17948"/>
                </a:cubicBezTo>
                <a:cubicBezTo>
                  <a:pt x="82" y="17948"/>
                  <a:pt x="106" y="17903"/>
                  <a:pt x="106" y="17846"/>
                </a:cubicBezTo>
                <a:lnTo>
                  <a:pt x="106" y="17626"/>
                </a:lnTo>
                <a:cubicBezTo>
                  <a:pt x="106" y="17568"/>
                  <a:pt x="82" y="17521"/>
                  <a:pt x="53" y="17521"/>
                </a:cubicBezTo>
                <a:close/>
                <a:moveTo>
                  <a:pt x="367" y="17521"/>
                </a:moveTo>
                <a:cubicBezTo>
                  <a:pt x="338" y="17521"/>
                  <a:pt x="315" y="17568"/>
                  <a:pt x="315" y="17626"/>
                </a:cubicBezTo>
                <a:lnTo>
                  <a:pt x="315" y="17846"/>
                </a:lnTo>
                <a:cubicBezTo>
                  <a:pt x="315" y="17903"/>
                  <a:pt x="338" y="17948"/>
                  <a:pt x="367" y="17948"/>
                </a:cubicBezTo>
                <a:cubicBezTo>
                  <a:pt x="397" y="17948"/>
                  <a:pt x="420" y="17903"/>
                  <a:pt x="420" y="17846"/>
                </a:cubicBezTo>
                <a:lnTo>
                  <a:pt x="420" y="17626"/>
                </a:lnTo>
                <a:cubicBezTo>
                  <a:pt x="420" y="17568"/>
                  <a:pt x="397" y="17521"/>
                  <a:pt x="367" y="17521"/>
                </a:cubicBezTo>
                <a:close/>
                <a:moveTo>
                  <a:pt x="1217" y="17521"/>
                </a:moveTo>
                <a:cubicBezTo>
                  <a:pt x="1188" y="17521"/>
                  <a:pt x="1164" y="17568"/>
                  <a:pt x="1164" y="17626"/>
                </a:cubicBezTo>
                <a:lnTo>
                  <a:pt x="1164" y="17846"/>
                </a:lnTo>
                <a:cubicBezTo>
                  <a:pt x="1164" y="17903"/>
                  <a:pt x="1188" y="17948"/>
                  <a:pt x="1217" y="17948"/>
                </a:cubicBezTo>
                <a:cubicBezTo>
                  <a:pt x="1246" y="17948"/>
                  <a:pt x="1270" y="17903"/>
                  <a:pt x="1270" y="17846"/>
                </a:cubicBezTo>
                <a:lnTo>
                  <a:pt x="1270" y="17626"/>
                </a:lnTo>
                <a:cubicBezTo>
                  <a:pt x="1270" y="17568"/>
                  <a:pt x="1246" y="17521"/>
                  <a:pt x="1217" y="17521"/>
                </a:cubicBezTo>
                <a:close/>
                <a:moveTo>
                  <a:pt x="1532" y="17521"/>
                </a:moveTo>
                <a:cubicBezTo>
                  <a:pt x="1503" y="17521"/>
                  <a:pt x="1479" y="17568"/>
                  <a:pt x="1479" y="17626"/>
                </a:cubicBezTo>
                <a:lnTo>
                  <a:pt x="1479" y="17846"/>
                </a:lnTo>
                <a:cubicBezTo>
                  <a:pt x="1479" y="17903"/>
                  <a:pt x="1503" y="17948"/>
                  <a:pt x="1532" y="17948"/>
                </a:cubicBezTo>
                <a:cubicBezTo>
                  <a:pt x="1561" y="17948"/>
                  <a:pt x="1584" y="17903"/>
                  <a:pt x="1584" y="17846"/>
                </a:cubicBezTo>
                <a:lnTo>
                  <a:pt x="1584" y="17626"/>
                </a:lnTo>
                <a:cubicBezTo>
                  <a:pt x="1584" y="17568"/>
                  <a:pt x="1561" y="17521"/>
                  <a:pt x="1532" y="17521"/>
                </a:cubicBezTo>
                <a:close/>
                <a:moveTo>
                  <a:pt x="2380" y="17521"/>
                </a:moveTo>
                <a:cubicBezTo>
                  <a:pt x="2351" y="17521"/>
                  <a:pt x="2329" y="17568"/>
                  <a:pt x="2329" y="17626"/>
                </a:cubicBezTo>
                <a:lnTo>
                  <a:pt x="2329" y="17846"/>
                </a:lnTo>
                <a:cubicBezTo>
                  <a:pt x="2329" y="17903"/>
                  <a:pt x="2351" y="17948"/>
                  <a:pt x="2380" y="17948"/>
                </a:cubicBezTo>
                <a:cubicBezTo>
                  <a:pt x="2409" y="17948"/>
                  <a:pt x="2433" y="17903"/>
                  <a:pt x="2433" y="17846"/>
                </a:cubicBezTo>
                <a:lnTo>
                  <a:pt x="2433" y="17626"/>
                </a:lnTo>
                <a:cubicBezTo>
                  <a:pt x="2433" y="17568"/>
                  <a:pt x="2409" y="17521"/>
                  <a:pt x="2380" y="17521"/>
                </a:cubicBezTo>
                <a:close/>
                <a:moveTo>
                  <a:pt x="2695" y="17521"/>
                </a:moveTo>
                <a:cubicBezTo>
                  <a:pt x="2666" y="17521"/>
                  <a:pt x="2643" y="17568"/>
                  <a:pt x="2643" y="17626"/>
                </a:cubicBezTo>
                <a:lnTo>
                  <a:pt x="2643" y="17846"/>
                </a:lnTo>
                <a:cubicBezTo>
                  <a:pt x="2643" y="17903"/>
                  <a:pt x="2666" y="17948"/>
                  <a:pt x="2695" y="17948"/>
                </a:cubicBezTo>
                <a:cubicBezTo>
                  <a:pt x="2724" y="17948"/>
                  <a:pt x="2748" y="17903"/>
                  <a:pt x="2748" y="17846"/>
                </a:cubicBezTo>
                <a:lnTo>
                  <a:pt x="2748" y="17626"/>
                </a:lnTo>
                <a:cubicBezTo>
                  <a:pt x="2748" y="17568"/>
                  <a:pt x="2724" y="17521"/>
                  <a:pt x="2695" y="17521"/>
                </a:cubicBezTo>
                <a:close/>
                <a:moveTo>
                  <a:pt x="3545" y="17521"/>
                </a:moveTo>
                <a:cubicBezTo>
                  <a:pt x="3516" y="17521"/>
                  <a:pt x="3492" y="17568"/>
                  <a:pt x="3492" y="17626"/>
                </a:cubicBezTo>
                <a:lnTo>
                  <a:pt x="3492" y="17846"/>
                </a:lnTo>
                <a:cubicBezTo>
                  <a:pt x="3492" y="17903"/>
                  <a:pt x="3516" y="17948"/>
                  <a:pt x="3545" y="17948"/>
                </a:cubicBezTo>
                <a:cubicBezTo>
                  <a:pt x="3574" y="17948"/>
                  <a:pt x="3598" y="17903"/>
                  <a:pt x="3598" y="17846"/>
                </a:cubicBezTo>
                <a:lnTo>
                  <a:pt x="3598" y="17626"/>
                </a:lnTo>
                <a:cubicBezTo>
                  <a:pt x="3598" y="17568"/>
                  <a:pt x="3574" y="17521"/>
                  <a:pt x="3545" y="17521"/>
                </a:cubicBezTo>
                <a:close/>
                <a:moveTo>
                  <a:pt x="3859" y="17521"/>
                </a:moveTo>
                <a:cubicBezTo>
                  <a:pt x="3830" y="17521"/>
                  <a:pt x="3806" y="17568"/>
                  <a:pt x="3806" y="17626"/>
                </a:cubicBezTo>
                <a:lnTo>
                  <a:pt x="3806" y="17846"/>
                </a:lnTo>
                <a:cubicBezTo>
                  <a:pt x="3806" y="17903"/>
                  <a:pt x="3830" y="17948"/>
                  <a:pt x="3859" y="17948"/>
                </a:cubicBezTo>
                <a:cubicBezTo>
                  <a:pt x="3888" y="17948"/>
                  <a:pt x="3912" y="17903"/>
                  <a:pt x="3912" y="17846"/>
                </a:cubicBezTo>
                <a:lnTo>
                  <a:pt x="3912" y="17626"/>
                </a:lnTo>
                <a:cubicBezTo>
                  <a:pt x="3912" y="17568"/>
                  <a:pt x="3888" y="17521"/>
                  <a:pt x="3859" y="17521"/>
                </a:cubicBezTo>
                <a:close/>
                <a:moveTo>
                  <a:pt x="4709" y="17521"/>
                </a:moveTo>
                <a:cubicBezTo>
                  <a:pt x="4680" y="17521"/>
                  <a:pt x="4656" y="17568"/>
                  <a:pt x="4656" y="17626"/>
                </a:cubicBezTo>
                <a:lnTo>
                  <a:pt x="4656" y="17846"/>
                </a:lnTo>
                <a:cubicBezTo>
                  <a:pt x="4656" y="17903"/>
                  <a:pt x="4680" y="17948"/>
                  <a:pt x="4709" y="17948"/>
                </a:cubicBezTo>
                <a:cubicBezTo>
                  <a:pt x="4738" y="17948"/>
                  <a:pt x="4762" y="17903"/>
                  <a:pt x="4762" y="17846"/>
                </a:cubicBezTo>
                <a:lnTo>
                  <a:pt x="4762" y="17626"/>
                </a:lnTo>
                <a:cubicBezTo>
                  <a:pt x="4762" y="17568"/>
                  <a:pt x="4738" y="17521"/>
                  <a:pt x="4709" y="17521"/>
                </a:cubicBezTo>
                <a:close/>
                <a:moveTo>
                  <a:pt x="5023" y="17521"/>
                </a:moveTo>
                <a:cubicBezTo>
                  <a:pt x="4994" y="17521"/>
                  <a:pt x="4970" y="17568"/>
                  <a:pt x="4970" y="17626"/>
                </a:cubicBezTo>
                <a:lnTo>
                  <a:pt x="4970" y="17846"/>
                </a:lnTo>
                <a:cubicBezTo>
                  <a:pt x="4970" y="17903"/>
                  <a:pt x="4994" y="17948"/>
                  <a:pt x="5023" y="17948"/>
                </a:cubicBezTo>
                <a:cubicBezTo>
                  <a:pt x="5053" y="17948"/>
                  <a:pt x="5076" y="17903"/>
                  <a:pt x="5076" y="17846"/>
                </a:cubicBezTo>
                <a:lnTo>
                  <a:pt x="5076" y="17626"/>
                </a:lnTo>
                <a:cubicBezTo>
                  <a:pt x="5076" y="17568"/>
                  <a:pt x="5053" y="17521"/>
                  <a:pt x="5023" y="17521"/>
                </a:cubicBezTo>
                <a:close/>
                <a:moveTo>
                  <a:pt x="5873" y="17521"/>
                </a:moveTo>
                <a:cubicBezTo>
                  <a:pt x="5844" y="17521"/>
                  <a:pt x="5820" y="17568"/>
                  <a:pt x="5820" y="17626"/>
                </a:cubicBezTo>
                <a:lnTo>
                  <a:pt x="5820" y="17846"/>
                </a:lnTo>
                <a:cubicBezTo>
                  <a:pt x="5820" y="17903"/>
                  <a:pt x="5844" y="17948"/>
                  <a:pt x="5873" y="17948"/>
                </a:cubicBezTo>
                <a:cubicBezTo>
                  <a:pt x="5902" y="17948"/>
                  <a:pt x="5926" y="17903"/>
                  <a:pt x="5926" y="17846"/>
                </a:cubicBezTo>
                <a:lnTo>
                  <a:pt x="5926" y="17626"/>
                </a:lnTo>
                <a:cubicBezTo>
                  <a:pt x="5926" y="17568"/>
                  <a:pt x="5902" y="17521"/>
                  <a:pt x="5873" y="17521"/>
                </a:cubicBezTo>
                <a:close/>
                <a:moveTo>
                  <a:pt x="6188" y="17521"/>
                </a:moveTo>
                <a:cubicBezTo>
                  <a:pt x="6159" y="17521"/>
                  <a:pt x="6135" y="17568"/>
                  <a:pt x="6135" y="17626"/>
                </a:cubicBezTo>
                <a:lnTo>
                  <a:pt x="6135" y="17846"/>
                </a:lnTo>
                <a:cubicBezTo>
                  <a:pt x="6135" y="17903"/>
                  <a:pt x="6159" y="17948"/>
                  <a:pt x="6188" y="17948"/>
                </a:cubicBezTo>
                <a:cubicBezTo>
                  <a:pt x="6217" y="17948"/>
                  <a:pt x="6240" y="17903"/>
                  <a:pt x="6240" y="17846"/>
                </a:cubicBezTo>
                <a:lnTo>
                  <a:pt x="6240" y="17626"/>
                </a:lnTo>
                <a:cubicBezTo>
                  <a:pt x="6240" y="17568"/>
                  <a:pt x="6217" y="17521"/>
                  <a:pt x="6188" y="17521"/>
                </a:cubicBezTo>
                <a:close/>
                <a:moveTo>
                  <a:pt x="7036" y="17521"/>
                </a:moveTo>
                <a:cubicBezTo>
                  <a:pt x="7007" y="17521"/>
                  <a:pt x="6984" y="17568"/>
                  <a:pt x="6984" y="17626"/>
                </a:cubicBezTo>
                <a:lnTo>
                  <a:pt x="6984" y="17846"/>
                </a:lnTo>
                <a:cubicBezTo>
                  <a:pt x="6984" y="17903"/>
                  <a:pt x="7007" y="17948"/>
                  <a:pt x="7036" y="17948"/>
                </a:cubicBezTo>
                <a:cubicBezTo>
                  <a:pt x="7065" y="17948"/>
                  <a:pt x="7089" y="17903"/>
                  <a:pt x="7089" y="17846"/>
                </a:cubicBezTo>
                <a:lnTo>
                  <a:pt x="7089" y="17626"/>
                </a:lnTo>
                <a:cubicBezTo>
                  <a:pt x="7089" y="17568"/>
                  <a:pt x="7065" y="17521"/>
                  <a:pt x="7036" y="17521"/>
                </a:cubicBezTo>
                <a:close/>
                <a:moveTo>
                  <a:pt x="7351" y="17521"/>
                </a:moveTo>
                <a:cubicBezTo>
                  <a:pt x="7322" y="17521"/>
                  <a:pt x="7299" y="17568"/>
                  <a:pt x="7299" y="17626"/>
                </a:cubicBezTo>
                <a:lnTo>
                  <a:pt x="7299" y="17846"/>
                </a:lnTo>
                <a:cubicBezTo>
                  <a:pt x="7299" y="17903"/>
                  <a:pt x="7322" y="17948"/>
                  <a:pt x="7351" y="17948"/>
                </a:cubicBezTo>
                <a:cubicBezTo>
                  <a:pt x="7380" y="17948"/>
                  <a:pt x="7404" y="17903"/>
                  <a:pt x="7404" y="17846"/>
                </a:cubicBezTo>
                <a:lnTo>
                  <a:pt x="7404" y="17626"/>
                </a:lnTo>
                <a:cubicBezTo>
                  <a:pt x="7404" y="17568"/>
                  <a:pt x="7380" y="17521"/>
                  <a:pt x="7351" y="17521"/>
                </a:cubicBezTo>
                <a:close/>
                <a:moveTo>
                  <a:pt x="8201" y="17521"/>
                </a:moveTo>
                <a:cubicBezTo>
                  <a:pt x="8171" y="17521"/>
                  <a:pt x="8148" y="17568"/>
                  <a:pt x="8148" y="17626"/>
                </a:cubicBezTo>
                <a:lnTo>
                  <a:pt x="8148" y="17846"/>
                </a:lnTo>
                <a:cubicBezTo>
                  <a:pt x="8148" y="17903"/>
                  <a:pt x="8171" y="17948"/>
                  <a:pt x="8201" y="17948"/>
                </a:cubicBezTo>
                <a:cubicBezTo>
                  <a:pt x="8230" y="17948"/>
                  <a:pt x="8254" y="17903"/>
                  <a:pt x="8254" y="17846"/>
                </a:cubicBezTo>
                <a:lnTo>
                  <a:pt x="8254" y="17626"/>
                </a:lnTo>
                <a:cubicBezTo>
                  <a:pt x="8254" y="17568"/>
                  <a:pt x="8230" y="17521"/>
                  <a:pt x="8201" y="17521"/>
                </a:cubicBezTo>
                <a:close/>
                <a:moveTo>
                  <a:pt x="8515" y="17521"/>
                </a:moveTo>
                <a:cubicBezTo>
                  <a:pt x="8486" y="17521"/>
                  <a:pt x="8462" y="17568"/>
                  <a:pt x="8462" y="17626"/>
                </a:cubicBezTo>
                <a:lnTo>
                  <a:pt x="8462" y="17846"/>
                </a:lnTo>
                <a:cubicBezTo>
                  <a:pt x="8462" y="17903"/>
                  <a:pt x="8486" y="17948"/>
                  <a:pt x="8515" y="17948"/>
                </a:cubicBezTo>
                <a:cubicBezTo>
                  <a:pt x="8544" y="17948"/>
                  <a:pt x="8568" y="17903"/>
                  <a:pt x="8568" y="17846"/>
                </a:cubicBezTo>
                <a:lnTo>
                  <a:pt x="8568" y="17626"/>
                </a:lnTo>
                <a:cubicBezTo>
                  <a:pt x="8568" y="17568"/>
                  <a:pt x="8544" y="17521"/>
                  <a:pt x="8515" y="17521"/>
                </a:cubicBezTo>
                <a:close/>
                <a:moveTo>
                  <a:pt x="9365" y="17521"/>
                </a:moveTo>
                <a:cubicBezTo>
                  <a:pt x="9336" y="17521"/>
                  <a:pt x="9312" y="17568"/>
                  <a:pt x="9312" y="17626"/>
                </a:cubicBezTo>
                <a:lnTo>
                  <a:pt x="9312" y="17846"/>
                </a:lnTo>
                <a:cubicBezTo>
                  <a:pt x="9312" y="17903"/>
                  <a:pt x="9336" y="17948"/>
                  <a:pt x="9365" y="17948"/>
                </a:cubicBezTo>
                <a:cubicBezTo>
                  <a:pt x="9394" y="17948"/>
                  <a:pt x="9418" y="17903"/>
                  <a:pt x="9418" y="17846"/>
                </a:cubicBezTo>
                <a:lnTo>
                  <a:pt x="9418" y="17626"/>
                </a:lnTo>
                <a:cubicBezTo>
                  <a:pt x="9418" y="17568"/>
                  <a:pt x="9394" y="17521"/>
                  <a:pt x="9365" y="17521"/>
                </a:cubicBezTo>
                <a:close/>
                <a:moveTo>
                  <a:pt x="9679" y="17521"/>
                </a:moveTo>
                <a:cubicBezTo>
                  <a:pt x="9650" y="17521"/>
                  <a:pt x="9626" y="17568"/>
                  <a:pt x="9626" y="17626"/>
                </a:cubicBezTo>
                <a:lnTo>
                  <a:pt x="9626" y="17846"/>
                </a:lnTo>
                <a:cubicBezTo>
                  <a:pt x="9626" y="17903"/>
                  <a:pt x="9650" y="17948"/>
                  <a:pt x="9679" y="17948"/>
                </a:cubicBezTo>
                <a:cubicBezTo>
                  <a:pt x="9708" y="17948"/>
                  <a:pt x="9732" y="17903"/>
                  <a:pt x="9732" y="17846"/>
                </a:cubicBezTo>
                <a:lnTo>
                  <a:pt x="9732" y="17626"/>
                </a:lnTo>
                <a:cubicBezTo>
                  <a:pt x="9732" y="17568"/>
                  <a:pt x="9708" y="17521"/>
                  <a:pt x="9679" y="17521"/>
                </a:cubicBezTo>
                <a:close/>
                <a:moveTo>
                  <a:pt x="10529" y="17521"/>
                </a:moveTo>
                <a:cubicBezTo>
                  <a:pt x="10500" y="17521"/>
                  <a:pt x="10476" y="17568"/>
                  <a:pt x="10476" y="17626"/>
                </a:cubicBezTo>
                <a:lnTo>
                  <a:pt x="10476" y="17846"/>
                </a:lnTo>
                <a:cubicBezTo>
                  <a:pt x="10476" y="17903"/>
                  <a:pt x="10500" y="17948"/>
                  <a:pt x="10529" y="17948"/>
                </a:cubicBezTo>
                <a:cubicBezTo>
                  <a:pt x="10558" y="17948"/>
                  <a:pt x="10582" y="17903"/>
                  <a:pt x="10582" y="17846"/>
                </a:cubicBezTo>
                <a:lnTo>
                  <a:pt x="10582" y="17626"/>
                </a:lnTo>
                <a:cubicBezTo>
                  <a:pt x="10582" y="17568"/>
                  <a:pt x="10558" y="17521"/>
                  <a:pt x="10529" y="17521"/>
                </a:cubicBezTo>
                <a:close/>
                <a:moveTo>
                  <a:pt x="10844" y="17521"/>
                </a:moveTo>
                <a:cubicBezTo>
                  <a:pt x="10814" y="17521"/>
                  <a:pt x="10791" y="17568"/>
                  <a:pt x="10791" y="17626"/>
                </a:cubicBezTo>
                <a:lnTo>
                  <a:pt x="10791" y="17846"/>
                </a:lnTo>
                <a:cubicBezTo>
                  <a:pt x="10791" y="17903"/>
                  <a:pt x="10814" y="17948"/>
                  <a:pt x="10844" y="17948"/>
                </a:cubicBezTo>
                <a:cubicBezTo>
                  <a:pt x="10873" y="17948"/>
                  <a:pt x="10895" y="17903"/>
                  <a:pt x="10895" y="17846"/>
                </a:cubicBezTo>
                <a:lnTo>
                  <a:pt x="10895" y="17626"/>
                </a:lnTo>
                <a:cubicBezTo>
                  <a:pt x="10895" y="17568"/>
                  <a:pt x="10873" y="17521"/>
                  <a:pt x="10844" y="17521"/>
                </a:cubicBezTo>
                <a:close/>
                <a:moveTo>
                  <a:pt x="11692" y="17521"/>
                </a:moveTo>
                <a:cubicBezTo>
                  <a:pt x="11663" y="17521"/>
                  <a:pt x="11640" y="17568"/>
                  <a:pt x="11640" y="17626"/>
                </a:cubicBezTo>
                <a:lnTo>
                  <a:pt x="11640" y="17846"/>
                </a:lnTo>
                <a:cubicBezTo>
                  <a:pt x="11640" y="17903"/>
                  <a:pt x="11663" y="17948"/>
                  <a:pt x="11692" y="17948"/>
                </a:cubicBezTo>
                <a:cubicBezTo>
                  <a:pt x="11721" y="17948"/>
                  <a:pt x="11745" y="17903"/>
                  <a:pt x="11745" y="17846"/>
                </a:cubicBezTo>
                <a:lnTo>
                  <a:pt x="11745" y="17626"/>
                </a:lnTo>
                <a:cubicBezTo>
                  <a:pt x="11745" y="17568"/>
                  <a:pt x="11721" y="17521"/>
                  <a:pt x="11692" y="17521"/>
                </a:cubicBezTo>
                <a:close/>
                <a:moveTo>
                  <a:pt x="12007" y="17521"/>
                </a:moveTo>
                <a:cubicBezTo>
                  <a:pt x="11978" y="17521"/>
                  <a:pt x="11955" y="17568"/>
                  <a:pt x="11955" y="17626"/>
                </a:cubicBezTo>
                <a:lnTo>
                  <a:pt x="11955" y="17846"/>
                </a:lnTo>
                <a:cubicBezTo>
                  <a:pt x="11955" y="17903"/>
                  <a:pt x="11978" y="17948"/>
                  <a:pt x="12007" y="17948"/>
                </a:cubicBezTo>
                <a:cubicBezTo>
                  <a:pt x="12036" y="17948"/>
                  <a:pt x="12060" y="17903"/>
                  <a:pt x="12060" y="17846"/>
                </a:cubicBezTo>
                <a:lnTo>
                  <a:pt x="12060" y="17626"/>
                </a:lnTo>
                <a:cubicBezTo>
                  <a:pt x="12060" y="17568"/>
                  <a:pt x="12036" y="17521"/>
                  <a:pt x="12007" y="17521"/>
                </a:cubicBezTo>
                <a:close/>
                <a:moveTo>
                  <a:pt x="12856" y="17521"/>
                </a:moveTo>
                <a:cubicBezTo>
                  <a:pt x="12827" y="17521"/>
                  <a:pt x="12804" y="17568"/>
                  <a:pt x="12804" y="17626"/>
                </a:cubicBezTo>
                <a:lnTo>
                  <a:pt x="12804" y="17846"/>
                </a:lnTo>
                <a:cubicBezTo>
                  <a:pt x="12804" y="17903"/>
                  <a:pt x="12827" y="17948"/>
                  <a:pt x="12856" y="17948"/>
                </a:cubicBezTo>
                <a:cubicBezTo>
                  <a:pt x="12886" y="17948"/>
                  <a:pt x="12909" y="17903"/>
                  <a:pt x="12909" y="17846"/>
                </a:cubicBezTo>
                <a:lnTo>
                  <a:pt x="12909" y="17626"/>
                </a:lnTo>
                <a:cubicBezTo>
                  <a:pt x="12909" y="17568"/>
                  <a:pt x="12886" y="17521"/>
                  <a:pt x="12856" y="17521"/>
                </a:cubicBezTo>
                <a:close/>
                <a:moveTo>
                  <a:pt x="13171" y="17521"/>
                </a:moveTo>
                <a:cubicBezTo>
                  <a:pt x="13142" y="17521"/>
                  <a:pt x="13118" y="17568"/>
                  <a:pt x="13118" y="17626"/>
                </a:cubicBezTo>
                <a:lnTo>
                  <a:pt x="13118" y="17846"/>
                </a:lnTo>
                <a:cubicBezTo>
                  <a:pt x="13118" y="17903"/>
                  <a:pt x="13142" y="17948"/>
                  <a:pt x="13171" y="17948"/>
                </a:cubicBezTo>
                <a:cubicBezTo>
                  <a:pt x="13200" y="17948"/>
                  <a:pt x="13224" y="17903"/>
                  <a:pt x="13224" y="17846"/>
                </a:cubicBezTo>
                <a:lnTo>
                  <a:pt x="13224" y="17626"/>
                </a:lnTo>
                <a:cubicBezTo>
                  <a:pt x="13224" y="17568"/>
                  <a:pt x="13200" y="17521"/>
                  <a:pt x="13171" y="17521"/>
                </a:cubicBezTo>
                <a:close/>
                <a:moveTo>
                  <a:pt x="14021" y="17521"/>
                </a:moveTo>
                <a:cubicBezTo>
                  <a:pt x="13992" y="17521"/>
                  <a:pt x="13968" y="17568"/>
                  <a:pt x="13968" y="17626"/>
                </a:cubicBezTo>
                <a:lnTo>
                  <a:pt x="13968" y="17846"/>
                </a:lnTo>
                <a:cubicBezTo>
                  <a:pt x="13968" y="17903"/>
                  <a:pt x="13992" y="17948"/>
                  <a:pt x="14021" y="17948"/>
                </a:cubicBezTo>
                <a:cubicBezTo>
                  <a:pt x="14050" y="17948"/>
                  <a:pt x="14074" y="17903"/>
                  <a:pt x="14074" y="17846"/>
                </a:cubicBezTo>
                <a:lnTo>
                  <a:pt x="14074" y="17626"/>
                </a:lnTo>
                <a:cubicBezTo>
                  <a:pt x="14074" y="17568"/>
                  <a:pt x="14050" y="17521"/>
                  <a:pt x="14021" y="17521"/>
                </a:cubicBezTo>
                <a:close/>
                <a:moveTo>
                  <a:pt x="14335" y="17521"/>
                </a:moveTo>
                <a:cubicBezTo>
                  <a:pt x="14306" y="17521"/>
                  <a:pt x="14282" y="17568"/>
                  <a:pt x="14282" y="17626"/>
                </a:cubicBezTo>
                <a:lnTo>
                  <a:pt x="14282" y="17846"/>
                </a:lnTo>
                <a:cubicBezTo>
                  <a:pt x="14282" y="17903"/>
                  <a:pt x="14306" y="17948"/>
                  <a:pt x="14335" y="17948"/>
                </a:cubicBezTo>
                <a:cubicBezTo>
                  <a:pt x="14364" y="17948"/>
                  <a:pt x="14388" y="17903"/>
                  <a:pt x="14388" y="17846"/>
                </a:cubicBezTo>
                <a:lnTo>
                  <a:pt x="14388" y="17626"/>
                </a:lnTo>
                <a:cubicBezTo>
                  <a:pt x="14388" y="17568"/>
                  <a:pt x="14364" y="17521"/>
                  <a:pt x="14335" y="17521"/>
                </a:cubicBezTo>
                <a:close/>
                <a:moveTo>
                  <a:pt x="15185" y="17521"/>
                </a:moveTo>
                <a:cubicBezTo>
                  <a:pt x="15156" y="17521"/>
                  <a:pt x="15132" y="17568"/>
                  <a:pt x="15132" y="17626"/>
                </a:cubicBezTo>
                <a:lnTo>
                  <a:pt x="15132" y="17846"/>
                </a:lnTo>
                <a:cubicBezTo>
                  <a:pt x="15132" y="17903"/>
                  <a:pt x="15156" y="17948"/>
                  <a:pt x="15185" y="17948"/>
                </a:cubicBezTo>
                <a:cubicBezTo>
                  <a:pt x="15214" y="17948"/>
                  <a:pt x="15237" y="17903"/>
                  <a:pt x="15237" y="17846"/>
                </a:cubicBezTo>
                <a:lnTo>
                  <a:pt x="15237" y="17626"/>
                </a:lnTo>
                <a:cubicBezTo>
                  <a:pt x="15237" y="17568"/>
                  <a:pt x="15214" y="17521"/>
                  <a:pt x="15185" y="17521"/>
                </a:cubicBezTo>
                <a:close/>
                <a:moveTo>
                  <a:pt x="15500" y="17521"/>
                </a:moveTo>
                <a:cubicBezTo>
                  <a:pt x="15470" y="17521"/>
                  <a:pt x="15447" y="17568"/>
                  <a:pt x="15447" y="17626"/>
                </a:cubicBezTo>
                <a:lnTo>
                  <a:pt x="15447" y="17846"/>
                </a:lnTo>
                <a:cubicBezTo>
                  <a:pt x="15447" y="17903"/>
                  <a:pt x="15470" y="17948"/>
                  <a:pt x="15500" y="17948"/>
                </a:cubicBezTo>
                <a:cubicBezTo>
                  <a:pt x="15529" y="17948"/>
                  <a:pt x="15551" y="17903"/>
                  <a:pt x="15551" y="17846"/>
                </a:cubicBezTo>
                <a:lnTo>
                  <a:pt x="15551" y="17626"/>
                </a:lnTo>
                <a:cubicBezTo>
                  <a:pt x="15551" y="17568"/>
                  <a:pt x="15529" y="17521"/>
                  <a:pt x="15500" y="17521"/>
                </a:cubicBezTo>
                <a:close/>
                <a:moveTo>
                  <a:pt x="16349" y="17521"/>
                </a:moveTo>
                <a:cubicBezTo>
                  <a:pt x="16320" y="17521"/>
                  <a:pt x="16296" y="17568"/>
                  <a:pt x="16296" y="17626"/>
                </a:cubicBezTo>
                <a:lnTo>
                  <a:pt x="16296" y="17846"/>
                </a:lnTo>
                <a:cubicBezTo>
                  <a:pt x="16296" y="17903"/>
                  <a:pt x="16320" y="17948"/>
                  <a:pt x="16349" y="17948"/>
                </a:cubicBezTo>
                <a:cubicBezTo>
                  <a:pt x="16378" y="17948"/>
                  <a:pt x="16401" y="17903"/>
                  <a:pt x="16401" y="17846"/>
                </a:cubicBezTo>
                <a:lnTo>
                  <a:pt x="16401" y="17626"/>
                </a:lnTo>
                <a:cubicBezTo>
                  <a:pt x="16401" y="17568"/>
                  <a:pt x="16378" y="17521"/>
                  <a:pt x="16349" y="17521"/>
                </a:cubicBezTo>
                <a:close/>
                <a:moveTo>
                  <a:pt x="16663" y="17521"/>
                </a:moveTo>
                <a:cubicBezTo>
                  <a:pt x="16634" y="17521"/>
                  <a:pt x="16611" y="17568"/>
                  <a:pt x="16611" y="17626"/>
                </a:cubicBezTo>
                <a:lnTo>
                  <a:pt x="16611" y="17846"/>
                </a:lnTo>
                <a:cubicBezTo>
                  <a:pt x="16611" y="17903"/>
                  <a:pt x="16634" y="17948"/>
                  <a:pt x="16663" y="17948"/>
                </a:cubicBezTo>
                <a:cubicBezTo>
                  <a:pt x="16692" y="17948"/>
                  <a:pt x="16716" y="17903"/>
                  <a:pt x="16716" y="17846"/>
                </a:cubicBezTo>
                <a:lnTo>
                  <a:pt x="16716" y="17626"/>
                </a:lnTo>
                <a:cubicBezTo>
                  <a:pt x="16716" y="17568"/>
                  <a:pt x="16692" y="17521"/>
                  <a:pt x="16663" y="17521"/>
                </a:cubicBezTo>
                <a:close/>
                <a:moveTo>
                  <a:pt x="17512" y="17521"/>
                </a:moveTo>
                <a:cubicBezTo>
                  <a:pt x="17483" y="17521"/>
                  <a:pt x="17459" y="17568"/>
                  <a:pt x="17459" y="17626"/>
                </a:cubicBezTo>
                <a:lnTo>
                  <a:pt x="17459" y="17846"/>
                </a:lnTo>
                <a:cubicBezTo>
                  <a:pt x="17459" y="17903"/>
                  <a:pt x="17483" y="17948"/>
                  <a:pt x="17512" y="17948"/>
                </a:cubicBezTo>
                <a:cubicBezTo>
                  <a:pt x="17541" y="17948"/>
                  <a:pt x="17565" y="17903"/>
                  <a:pt x="17565" y="17846"/>
                </a:cubicBezTo>
                <a:lnTo>
                  <a:pt x="17565" y="17626"/>
                </a:lnTo>
                <a:cubicBezTo>
                  <a:pt x="17565" y="17568"/>
                  <a:pt x="17541" y="17521"/>
                  <a:pt x="17512" y="17521"/>
                </a:cubicBezTo>
                <a:close/>
                <a:moveTo>
                  <a:pt x="17827" y="17521"/>
                </a:moveTo>
                <a:cubicBezTo>
                  <a:pt x="17798" y="17521"/>
                  <a:pt x="17774" y="17568"/>
                  <a:pt x="17774" y="17626"/>
                </a:cubicBezTo>
                <a:lnTo>
                  <a:pt x="17774" y="17846"/>
                </a:lnTo>
                <a:cubicBezTo>
                  <a:pt x="17774" y="17903"/>
                  <a:pt x="17798" y="17948"/>
                  <a:pt x="17827" y="17948"/>
                </a:cubicBezTo>
                <a:cubicBezTo>
                  <a:pt x="17856" y="17948"/>
                  <a:pt x="17880" y="17903"/>
                  <a:pt x="17880" y="17846"/>
                </a:cubicBezTo>
                <a:lnTo>
                  <a:pt x="17880" y="17626"/>
                </a:lnTo>
                <a:cubicBezTo>
                  <a:pt x="17880" y="17568"/>
                  <a:pt x="17856" y="17521"/>
                  <a:pt x="17827" y="17521"/>
                </a:cubicBezTo>
                <a:close/>
                <a:moveTo>
                  <a:pt x="18677" y="17521"/>
                </a:moveTo>
                <a:cubicBezTo>
                  <a:pt x="18648" y="17521"/>
                  <a:pt x="18624" y="17568"/>
                  <a:pt x="18624" y="17626"/>
                </a:cubicBezTo>
                <a:lnTo>
                  <a:pt x="18624" y="17846"/>
                </a:lnTo>
                <a:cubicBezTo>
                  <a:pt x="18624" y="17903"/>
                  <a:pt x="18648" y="17948"/>
                  <a:pt x="18677" y="17948"/>
                </a:cubicBezTo>
                <a:cubicBezTo>
                  <a:pt x="18706" y="17948"/>
                  <a:pt x="18730" y="17903"/>
                  <a:pt x="18730" y="17846"/>
                </a:cubicBezTo>
                <a:lnTo>
                  <a:pt x="18730" y="17626"/>
                </a:lnTo>
                <a:cubicBezTo>
                  <a:pt x="18730" y="17568"/>
                  <a:pt x="18706" y="17521"/>
                  <a:pt x="18677" y="17521"/>
                </a:cubicBezTo>
                <a:close/>
                <a:moveTo>
                  <a:pt x="18991" y="17521"/>
                </a:moveTo>
                <a:cubicBezTo>
                  <a:pt x="18962" y="17521"/>
                  <a:pt x="18938" y="17568"/>
                  <a:pt x="18938" y="17626"/>
                </a:cubicBezTo>
                <a:lnTo>
                  <a:pt x="18938" y="17846"/>
                </a:lnTo>
                <a:cubicBezTo>
                  <a:pt x="18938" y="17903"/>
                  <a:pt x="18962" y="17948"/>
                  <a:pt x="18991" y="17948"/>
                </a:cubicBezTo>
                <a:cubicBezTo>
                  <a:pt x="19020" y="17948"/>
                  <a:pt x="19044" y="17903"/>
                  <a:pt x="19044" y="17846"/>
                </a:cubicBezTo>
                <a:lnTo>
                  <a:pt x="19044" y="17626"/>
                </a:lnTo>
                <a:cubicBezTo>
                  <a:pt x="19044" y="17568"/>
                  <a:pt x="19020" y="17521"/>
                  <a:pt x="18991" y="17521"/>
                </a:cubicBezTo>
                <a:close/>
                <a:moveTo>
                  <a:pt x="19841" y="17521"/>
                </a:moveTo>
                <a:cubicBezTo>
                  <a:pt x="19812" y="17521"/>
                  <a:pt x="19788" y="17568"/>
                  <a:pt x="19788" y="17626"/>
                </a:cubicBezTo>
                <a:lnTo>
                  <a:pt x="19788" y="17846"/>
                </a:lnTo>
                <a:cubicBezTo>
                  <a:pt x="19788" y="17903"/>
                  <a:pt x="19812" y="17948"/>
                  <a:pt x="19841" y="17948"/>
                </a:cubicBezTo>
                <a:cubicBezTo>
                  <a:pt x="19870" y="17948"/>
                  <a:pt x="19894" y="17903"/>
                  <a:pt x="19894" y="17846"/>
                </a:cubicBezTo>
                <a:lnTo>
                  <a:pt x="19894" y="17626"/>
                </a:lnTo>
                <a:cubicBezTo>
                  <a:pt x="19894" y="17568"/>
                  <a:pt x="19870" y="17521"/>
                  <a:pt x="19841" y="17521"/>
                </a:cubicBezTo>
                <a:close/>
                <a:moveTo>
                  <a:pt x="20155" y="17521"/>
                </a:moveTo>
                <a:cubicBezTo>
                  <a:pt x="20126" y="17521"/>
                  <a:pt x="20102" y="17568"/>
                  <a:pt x="20102" y="17626"/>
                </a:cubicBezTo>
                <a:lnTo>
                  <a:pt x="20102" y="17846"/>
                </a:lnTo>
                <a:cubicBezTo>
                  <a:pt x="20102" y="17903"/>
                  <a:pt x="20126" y="17948"/>
                  <a:pt x="20155" y="17948"/>
                </a:cubicBezTo>
                <a:cubicBezTo>
                  <a:pt x="20184" y="17948"/>
                  <a:pt x="20207" y="17903"/>
                  <a:pt x="20207" y="17846"/>
                </a:cubicBezTo>
                <a:lnTo>
                  <a:pt x="20207" y="17626"/>
                </a:lnTo>
                <a:cubicBezTo>
                  <a:pt x="20207" y="17568"/>
                  <a:pt x="20184" y="17521"/>
                  <a:pt x="20155" y="17521"/>
                </a:cubicBezTo>
                <a:close/>
                <a:moveTo>
                  <a:pt x="21004" y="17521"/>
                </a:moveTo>
                <a:cubicBezTo>
                  <a:pt x="20975" y="17521"/>
                  <a:pt x="20952" y="17568"/>
                  <a:pt x="20952" y="17626"/>
                </a:cubicBezTo>
                <a:lnTo>
                  <a:pt x="20952" y="17846"/>
                </a:lnTo>
                <a:cubicBezTo>
                  <a:pt x="20952" y="17903"/>
                  <a:pt x="20975" y="17948"/>
                  <a:pt x="21004" y="17948"/>
                </a:cubicBezTo>
                <a:cubicBezTo>
                  <a:pt x="21033" y="17948"/>
                  <a:pt x="21057" y="17903"/>
                  <a:pt x="21057" y="17846"/>
                </a:cubicBezTo>
                <a:lnTo>
                  <a:pt x="21057" y="17626"/>
                </a:lnTo>
                <a:cubicBezTo>
                  <a:pt x="21057" y="17568"/>
                  <a:pt x="21033" y="17521"/>
                  <a:pt x="21004" y="17521"/>
                </a:cubicBezTo>
                <a:close/>
                <a:moveTo>
                  <a:pt x="21319" y="17521"/>
                </a:moveTo>
                <a:cubicBezTo>
                  <a:pt x="21289" y="17521"/>
                  <a:pt x="21267" y="17568"/>
                  <a:pt x="21267" y="17626"/>
                </a:cubicBezTo>
                <a:lnTo>
                  <a:pt x="21267" y="17846"/>
                </a:lnTo>
                <a:cubicBezTo>
                  <a:pt x="21267" y="17903"/>
                  <a:pt x="21289" y="17948"/>
                  <a:pt x="21319" y="17948"/>
                </a:cubicBezTo>
                <a:cubicBezTo>
                  <a:pt x="21348" y="17948"/>
                  <a:pt x="21372" y="17903"/>
                  <a:pt x="21372" y="17846"/>
                </a:cubicBezTo>
                <a:lnTo>
                  <a:pt x="21372" y="17626"/>
                </a:lnTo>
                <a:cubicBezTo>
                  <a:pt x="21372" y="17568"/>
                  <a:pt x="21348" y="17521"/>
                  <a:pt x="21319" y="17521"/>
                </a:cubicBezTo>
                <a:close/>
                <a:moveTo>
                  <a:pt x="281" y="18251"/>
                </a:moveTo>
                <a:cubicBezTo>
                  <a:pt x="252" y="18251"/>
                  <a:pt x="228" y="18298"/>
                  <a:pt x="228" y="18356"/>
                </a:cubicBezTo>
                <a:lnTo>
                  <a:pt x="228" y="18576"/>
                </a:lnTo>
                <a:cubicBezTo>
                  <a:pt x="228" y="18633"/>
                  <a:pt x="252" y="18678"/>
                  <a:pt x="281" y="18678"/>
                </a:cubicBezTo>
                <a:cubicBezTo>
                  <a:pt x="311" y="18678"/>
                  <a:pt x="334" y="18633"/>
                  <a:pt x="334" y="18576"/>
                </a:cubicBezTo>
                <a:lnTo>
                  <a:pt x="334" y="18356"/>
                </a:lnTo>
                <a:cubicBezTo>
                  <a:pt x="334" y="18298"/>
                  <a:pt x="311" y="18251"/>
                  <a:pt x="281" y="18251"/>
                </a:cubicBezTo>
                <a:close/>
                <a:moveTo>
                  <a:pt x="596" y="18251"/>
                </a:moveTo>
                <a:cubicBezTo>
                  <a:pt x="567" y="18251"/>
                  <a:pt x="543" y="18298"/>
                  <a:pt x="543" y="18356"/>
                </a:cubicBezTo>
                <a:lnTo>
                  <a:pt x="543" y="18576"/>
                </a:lnTo>
                <a:cubicBezTo>
                  <a:pt x="543" y="18633"/>
                  <a:pt x="567" y="18678"/>
                  <a:pt x="596" y="18678"/>
                </a:cubicBezTo>
                <a:cubicBezTo>
                  <a:pt x="625" y="18678"/>
                  <a:pt x="649" y="18633"/>
                  <a:pt x="649" y="18576"/>
                </a:cubicBezTo>
                <a:lnTo>
                  <a:pt x="649" y="18356"/>
                </a:lnTo>
                <a:cubicBezTo>
                  <a:pt x="649" y="18298"/>
                  <a:pt x="625" y="18251"/>
                  <a:pt x="596" y="18251"/>
                </a:cubicBezTo>
                <a:close/>
                <a:moveTo>
                  <a:pt x="1446" y="18251"/>
                </a:moveTo>
                <a:cubicBezTo>
                  <a:pt x="1417" y="18251"/>
                  <a:pt x="1393" y="18298"/>
                  <a:pt x="1393" y="18356"/>
                </a:cubicBezTo>
                <a:lnTo>
                  <a:pt x="1393" y="18576"/>
                </a:lnTo>
                <a:cubicBezTo>
                  <a:pt x="1393" y="18633"/>
                  <a:pt x="1417" y="18678"/>
                  <a:pt x="1446" y="18678"/>
                </a:cubicBezTo>
                <a:cubicBezTo>
                  <a:pt x="1475" y="18678"/>
                  <a:pt x="1499" y="18633"/>
                  <a:pt x="1499" y="18576"/>
                </a:cubicBezTo>
                <a:lnTo>
                  <a:pt x="1499" y="18356"/>
                </a:lnTo>
                <a:cubicBezTo>
                  <a:pt x="1499" y="18298"/>
                  <a:pt x="1475" y="18251"/>
                  <a:pt x="1446" y="18251"/>
                </a:cubicBezTo>
                <a:close/>
                <a:moveTo>
                  <a:pt x="1760" y="18251"/>
                </a:moveTo>
                <a:cubicBezTo>
                  <a:pt x="1731" y="18251"/>
                  <a:pt x="1707" y="18298"/>
                  <a:pt x="1707" y="18356"/>
                </a:cubicBezTo>
                <a:lnTo>
                  <a:pt x="1707" y="18576"/>
                </a:lnTo>
                <a:cubicBezTo>
                  <a:pt x="1707" y="18633"/>
                  <a:pt x="1731" y="18678"/>
                  <a:pt x="1760" y="18678"/>
                </a:cubicBezTo>
                <a:cubicBezTo>
                  <a:pt x="1789" y="18678"/>
                  <a:pt x="1813" y="18633"/>
                  <a:pt x="1813" y="18576"/>
                </a:cubicBezTo>
                <a:lnTo>
                  <a:pt x="1813" y="18356"/>
                </a:lnTo>
                <a:cubicBezTo>
                  <a:pt x="1813" y="18298"/>
                  <a:pt x="1789" y="18251"/>
                  <a:pt x="1760" y="18251"/>
                </a:cubicBezTo>
                <a:close/>
                <a:moveTo>
                  <a:pt x="2610" y="18251"/>
                </a:moveTo>
                <a:cubicBezTo>
                  <a:pt x="2581" y="18251"/>
                  <a:pt x="2557" y="18298"/>
                  <a:pt x="2557" y="18356"/>
                </a:cubicBezTo>
                <a:lnTo>
                  <a:pt x="2557" y="18576"/>
                </a:lnTo>
                <a:cubicBezTo>
                  <a:pt x="2557" y="18633"/>
                  <a:pt x="2581" y="18678"/>
                  <a:pt x="2610" y="18678"/>
                </a:cubicBezTo>
                <a:cubicBezTo>
                  <a:pt x="2639" y="18678"/>
                  <a:pt x="2662" y="18633"/>
                  <a:pt x="2662" y="18576"/>
                </a:cubicBezTo>
                <a:lnTo>
                  <a:pt x="2662" y="18356"/>
                </a:lnTo>
                <a:cubicBezTo>
                  <a:pt x="2662" y="18298"/>
                  <a:pt x="2639" y="18251"/>
                  <a:pt x="2610" y="18251"/>
                </a:cubicBezTo>
                <a:close/>
                <a:moveTo>
                  <a:pt x="2924" y="18251"/>
                </a:moveTo>
                <a:cubicBezTo>
                  <a:pt x="2895" y="18251"/>
                  <a:pt x="2871" y="18298"/>
                  <a:pt x="2871" y="18356"/>
                </a:cubicBezTo>
                <a:lnTo>
                  <a:pt x="2871" y="18576"/>
                </a:lnTo>
                <a:cubicBezTo>
                  <a:pt x="2871" y="18633"/>
                  <a:pt x="2895" y="18678"/>
                  <a:pt x="2924" y="18678"/>
                </a:cubicBezTo>
                <a:cubicBezTo>
                  <a:pt x="2954" y="18678"/>
                  <a:pt x="2976" y="18633"/>
                  <a:pt x="2976" y="18576"/>
                </a:cubicBezTo>
                <a:lnTo>
                  <a:pt x="2976" y="18356"/>
                </a:lnTo>
                <a:cubicBezTo>
                  <a:pt x="2976" y="18298"/>
                  <a:pt x="2954" y="18251"/>
                  <a:pt x="2924" y="18251"/>
                </a:cubicBezTo>
                <a:close/>
                <a:moveTo>
                  <a:pt x="3773" y="18251"/>
                </a:moveTo>
                <a:cubicBezTo>
                  <a:pt x="3744" y="18251"/>
                  <a:pt x="3721" y="18298"/>
                  <a:pt x="3721" y="18356"/>
                </a:cubicBezTo>
                <a:lnTo>
                  <a:pt x="3721" y="18576"/>
                </a:lnTo>
                <a:cubicBezTo>
                  <a:pt x="3721" y="18633"/>
                  <a:pt x="3744" y="18678"/>
                  <a:pt x="3773" y="18678"/>
                </a:cubicBezTo>
                <a:cubicBezTo>
                  <a:pt x="3802" y="18678"/>
                  <a:pt x="3826" y="18633"/>
                  <a:pt x="3826" y="18576"/>
                </a:cubicBezTo>
                <a:lnTo>
                  <a:pt x="3826" y="18356"/>
                </a:lnTo>
                <a:cubicBezTo>
                  <a:pt x="3826" y="18298"/>
                  <a:pt x="3802" y="18251"/>
                  <a:pt x="3773" y="18251"/>
                </a:cubicBezTo>
                <a:close/>
                <a:moveTo>
                  <a:pt x="4088" y="18251"/>
                </a:moveTo>
                <a:cubicBezTo>
                  <a:pt x="4058" y="18251"/>
                  <a:pt x="4035" y="18298"/>
                  <a:pt x="4035" y="18356"/>
                </a:cubicBezTo>
                <a:lnTo>
                  <a:pt x="4035" y="18576"/>
                </a:lnTo>
                <a:cubicBezTo>
                  <a:pt x="4035" y="18633"/>
                  <a:pt x="4058" y="18678"/>
                  <a:pt x="4088" y="18678"/>
                </a:cubicBezTo>
                <a:cubicBezTo>
                  <a:pt x="4117" y="18678"/>
                  <a:pt x="4141" y="18633"/>
                  <a:pt x="4141" y="18576"/>
                </a:cubicBezTo>
                <a:lnTo>
                  <a:pt x="4141" y="18356"/>
                </a:lnTo>
                <a:cubicBezTo>
                  <a:pt x="4141" y="18298"/>
                  <a:pt x="4117" y="18251"/>
                  <a:pt x="4088" y="18251"/>
                </a:cubicBezTo>
                <a:close/>
                <a:moveTo>
                  <a:pt x="4937" y="18251"/>
                </a:moveTo>
                <a:cubicBezTo>
                  <a:pt x="4908" y="18251"/>
                  <a:pt x="4884" y="18298"/>
                  <a:pt x="4884" y="18356"/>
                </a:cubicBezTo>
                <a:lnTo>
                  <a:pt x="4884" y="18576"/>
                </a:lnTo>
                <a:cubicBezTo>
                  <a:pt x="4884" y="18633"/>
                  <a:pt x="4908" y="18678"/>
                  <a:pt x="4937" y="18678"/>
                </a:cubicBezTo>
                <a:cubicBezTo>
                  <a:pt x="4966" y="18678"/>
                  <a:pt x="4990" y="18633"/>
                  <a:pt x="4990" y="18576"/>
                </a:cubicBezTo>
                <a:lnTo>
                  <a:pt x="4990" y="18356"/>
                </a:lnTo>
                <a:cubicBezTo>
                  <a:pt x="4990" y="18298"/>
                  <a:pt x="4966" y="18251"/>
                  <a:pt x="4937" y="18251"/>
                </a:cubicBezTo>
                <a:close/>
                <a:moveTo>
                  <a:pt x="5252" y="18251"/>
                </a:moveTo>
                <a:cubicBezTo>
                  <a:pt x="5223" y="18251"/>
                  <a:pt x="5199" y="18298"/>
                  <a:pt x="5199" y="18356"/>
                </a:cubicBezTo>
                <a:lnTo>
                  <a:pt x="5199" y="18576"/>
                </a:lnTo>
                <a:cubicBezTo>
                  <a:pt x="5199" y="18633"/>
                  <a:pt x="5223" y="18678"/>
                  <a:pt x="5252" y="18678"/>
                </a:cubicBezTo>
                <a:cubicBezTo>
                  <a:pt x="5281" y="18678"/>
                  <a:pt x="5305" y="18633"/>
                  <a:pt x="5305" y="18576"/>
                </a:cubicBezTo>
                <a:lnTo>
                  <a:pt x="5305" y="18356"/>
                </a:lnTo>
                <a:cubicBezTo>
                  <a:pt x="5305" y="18298"/>
                  <a:pt x="5281" y="18251"/>
                  <a:pt x="5252" y="18251"/>
                </a:cubicBezTo>
                <a:close/>
                <a:moveTo>
                  <a:pt x="6102" y="18251"/>
                </a:moveTo>
                <a:cubicBezTo>
                  <a:pt x="6072" y="18251"/>
                  <a:pt x="6049" y="18298"/>
                  <a:pt x="6049" y="18356"/>
                </a:cubicBezTo>
                <a:lnTo>
                  <a:pt x="6049" y="18576"/>
                </a:lnTo>
                <a:cubicBezTo>
                  <a:pt x="6049" y="18633"/>
                  <a:pt x="6072" y="18678"/>
                  <a:pt x="6102" y="18678"/>
                </a:cubicBezTo>
                <a:cubicBezTo>
                  <a:pt x="6131" y="18678"/>
                  <a:pt x="6155" y="18633"/>
                  <a:pt x="6155" y="18576"/>
                </a:cubicBezTo>
                <a:lnTo>
                  <a:pt x="6155" y="18356"/>
                </a:lnTo>
                <a:cubicBezTo>
                  <a:pt x="6155" y="18298"/>
                  <a:pt x="6131" y="18251"/>
                  <a:pt x="6102" y="18251"/>
                </a:cubicBezTo>
                <a:close/>
                <a:moveTo>
                  <a:pt x="6416" y="18251"/>
                </a:moveTo>
                <a:cubicBezTo>
                  <a:pt x="6387" y="18251"/>
                  <a:pt x="6363" y="18298"/>
                  <a:pt x="6363" y="18356"/>
                </a:cubicBezTo>
                <a:lnTo>
                  <a:pt x="6363" y="18576"/>
                </a:lnTo>
                <a:cubicBezTo>
                  <a:pt x="6363" y="18633"/>
                  <a:pt x="6387" y="18678"/>
                  <a:pt x="6416" y="18678"/>
                </a:cubicBezTo>
                <a:cubicBezTo>
                  <a:pt x="6445" y="18678"/>
                  <a:pt x="6469" y="18633"/>
                  <a:pt x="6469" y="18576"/>
                </a:cubicBezTo>
                <a:lnTo>
                  <a:pt x="6469" y="18356"/>
                </a:lnTo>
                <a:cubicBezTo>
                  <a:pt x="6469" y="18298"/>
                  <a:pt x="6445" y="18251"/>
                  <a:pt x="6416" y="18251"/>
                </a:cubicBezTo>
                <a:close/>
                <a:moveTo>
                  <a:pt x="7266" y="18251"/>
                </a:moveTo>
                <a:cubicBezTo>
                  <a:pt x="7237" y="18251"/>
                  <a:pt x="7213" y="18298"/>
                  <a:pt x="7213" y="18356"/>
                </a:cubicBezTo>
                <a:lnTo>
                  <a:pt x="7213" y="18576"/>
                </a:lnTo>
                <a:cubicBezTo>
                  <a:pt x="7213" y="18633"/>
                  <a:pt x="7237" y="18678"/>
                  <a:pt x="7266" y="18678"/>
                </a:cubicBezTo>
                <a:cubicBezTo>
                  <a:pt x="7295" y="18678"/>
                  <a:pt x="7318" y="18633"/>
                  <a:pt x="7318" y="18576"/>
                </a:cubicBezTo>
                <a:lnTo>
                  <a:pt x="7318" y="18356"/>
                </a:lnTo>
                <a:cubicBezTo>
                  <a:pt x="7318" y="18298"/>
                  <a:pt x="7295" y="18251"/>
                  <a:pt x="7266" y="18251"/>
                </a:cubicBezTo>
                <a:close/>
                <a:moveTo>
                  <a:pt x="7580" y="18251"/>
                </a:moveTo>
                <a:cubicBezTo>
                  <a:pt x="7551" y="18251"/>
                  <a:pt x="7527" y="18298"/>
                  <a:pt x="7527" y="18356"/>
                </a:cubicBezTo>
                <a:lnTo>
                  <a:pt x="7527" y="18576"/>
                </a:lnTo>
                <a:cubicBezTo>
                  <a:pt x="7527" y="18633"/>
                  <a:pt x="7551" y="18678"/>
                  <a:pt x="7580" y="18678"/>
                </a:cubicBezTo>
                <a:cubicBezTo>
                  <a:pt x="7609" y="18678"/>
                  <a:pt x="7632" y="18633"/>
                  <a:pt x="7632" y="18576"/>
                </a:cubicBezTo>
                <a:lnTo>
                  <a:pt x="7632" y="18356"/>
                </a:lnTo>
                <a:cubicBezTo>
                  <a:pt x="7632" y="18298"/>
                  <a:pt x="7609" y="18251"/>
                  <a:pt x="7580" y="18251"/>
                </a:cubicBezTo>
                <a:close/>
                <a:moveTo>
                  <a:pt x="8429" y="18251"/>
                </a:moveTo>
                <a:cubicBezTo>
                  <a:pt x="8400" y="18251"/>
                  <a:pt x="8377" y="18298"/>
                  <a:pt x="8377" y="18356"/>
                </a:cubicBezTo>
                <a:lnTo>
                  <a:pt x="8377" y="18576"/>
                </a:lnTo>
                <a:cubicBezTo>
                  <a:pt x="8377" y="18633"/>
                  <a:pt x="8400" y="18678"/>
                  <a:pt x="8429" y="18678"/>
                </a:cubicBezTo>
                <a:cubicBezTo>
                  <a:pt x="8458" y="18678"/>
                  <a:pt x="8482" y="18633"/>
                  <a:pt x="8482" y="18576"/>
                </a:cubicBezTo>
                <a:lnTo>
                  <a:pt x="8482" y="18356"/>
                </a:lnTo>
                <a:cubicBezTo>
                  <a:pt x="8482" y="18298"/>
                  <a:pt x="8458" y="18251"/>
                  <a:pt x="8429" y="18251"/>
                </a:cubicBezTo>
                <a:close/>
                <a:moveTo>
                  <a:pt x="8744" y="18251"/>
                </a:moveTo>
                <a:cubicBezTo>
                  <a:pt x="8714" y="18251"/>
                  <a:pt x="8691" y="18298"/>
                  <a:pt x="8691" y="18356"/>
                </a:cubicBezTo>
                <a:lnTo>
                  <a:pt x="8691" y="18576"/>
                </a:lnTo>
                <a:cubicBezTo>
                  <a:pt x="8691" y="18633"/>
                  <a:pt x="8714" y="18678"/>
                  <a:pt x="8744" y="18678"/>
                </a:cubicBezTo>
                <a:cubicBezTo>
                  <a:pt x="8773" y="18678"/>
                  <a:pt x="8796" y="18633"/>
                  <a:pt x="8796" y="18576"/>
                </a:cubicBezTo>
                <a:lnTo>
                  <a:pt x="8796" y="18356"/>
                </a:lnTo>
                <a:cubicBezTo>
                  <a:pt x="8796" y="18298"/>
                  <a:pt x="8773" y="18251"/>
                  <a:pt x="8744" y="18251"/>
                </a:cubicBezTo>
                <a:close/>
                <a:moveTo>
                  <a:pt x="9593" y="18251"/>
                </a:moveTo>
                <a:cubicBezTo>
                  <a:pt x="9564" y="18251"/>
                  <a:pt x="9540" y="18298"/>
                  <a:pt x="9540" y="18356"/>
                </a:cubicBezTo>
                <a:lnTo>
                  <a:pt x="9540" y="18576"/>
                </a:lnTo>
                <a:cubicBezTo>
                  <a:pt x="9540" y="18633"/>
                  <a:pt x="9564" y="18678"/>
                  <a:pt x="9593" y="18678"/>
                </a:cubicBezTo>
                <a:cubicBezTo>
                  <a:pt x="9622" y="18678"/>
                  <a:pt x="9646" y="18633"/>
                  <a:pt x="9646" y="18576"/>
                </a:cubicBezTo>
                <a:lnTo>
                  <a:pt x="9646" y="18356"/>
                </a:lnTo>
                <a:cubicBezTo>
                  <a:pt x="9646" y="18298"/>
                  <a:pt x="9622" y="18251"/>
                  <a:pt x="9593" y="18251"/>
                </a:cubicBezTo>
                <a:close/>
                <a:moveTo>
                  <a:pt x="9908" y="18251"/>
                </a:moveTo>
                <a:cubicBezTo>
                  <a:pt x="9879" y="18251"/>
                  <a:pt x="9855" y="18298"/>
                  <a:pt x="9855" y="18356"/>
                </a:cubicBezTo>
                <a:lnTo>
                  <a:pt x="9855" y="18576"/>
                </a:lnTo>
                <a:cubicBezTo>
                  <a:pt x="9855" y="18633"/>
                  <a:pt x="9879" y="18678"/>
                  <a:pt x="9908" y="18678"/>
                </a:cubicBezTo>
                <a:cubicBezTo>
                  <a:pt x="9937" y="18678"/>
                  <a:pt x="9961" y="18633"/>
                  <a:pt x="9961" y="18576"/>
                </a:cubicBezTo>
                <a:lnTo>
                  <a:pt x="9961" y="18356"/>
                </a:lnTo>
                <a:cubicBezTo>
                  <a:pt x="9961" y="18298"/>
                  <a:pt x="9937" y="18251"/>
                  <a:pt x="9908" y="18251"/>
                </a:cubicBezTo>
                <a:close/>
                <a:moveTo>
                  <a:pt x="10758" y="18251"/>
                </a:moveTo>
                <a:cubicBezTo>
                  <a:pt x="10728" y="18251"/>
                  <a:pt x="10705" y="18298"/>
                  <a:pt x="10705" y="18356"/>
                </a:cubicBezTo>
                <a:lnTo>
                  <a:pt x="10705" y="18576"/>
                </a:lnTo>
                <a:cubicBezTo>
                  <a:pt x="10705" y="18633"/>
                  <a:pt x="10728" y="18678"/>
                  <a:pt x="10758" y="18678"/>
                </a:cubicBezTo>
                <a:cubicBezTo>
                  <a:pt x="10787" y="18678"/>
                  <a:pt x="10810" y="18633"/>
                  <a:pt x="10810" y="18576"/>
                </a:cubicBezTo>
                <a:lnTo>
                  <a:pt x="10810" y="18356"/>
                </a:lnTo>
                <a:cubicBezTo>
                  <a:pt x="10810" y="18298"/>
                  <a:pt x="10787" y="18251"/>
                  <a:pt x="10758" y="18251"/>
                </a:cubicBezTo>
                <a:close/>
                <a:moveTo>
                  <a:pt x="11072" y="18251"/>
                </a:moveTo>
                <a:cubicBezTo>
                  <a:pt x="11043" y="18251"/>
                  <a:pt x="11019" y="18298"/>
                  <a:pt x="11019" y="18356"/>
                </a:cubicBezTo>
                <a:lnTo>
                  <a:pt x="11019" y="18576"/>
                </a:lnTo>
                <a:cubicBezTo>
                  <a:pt x="11019" y="18633"/>
                  <a:pt x="11043" y="18678"/>
                  <a:pt x="11072" y="18678"/>
                </a:cubicBezTo>
                <a:cubicBezTo>
                  <a:pt x="11101" y="18678"/>
                  <a:pt x="11125" y="18633"/>
                  <a:pt x="11125" y="18576"/>
                </a:cubicBezTo>
                <a:lnTo>
                  <a:pt x="11125" y="18356"/>
                </a:lnTo>
                <a:cubicBezTo>
                  <a:pt x="11125" y="18298"/>
                  <a:pt x="11101" y="18251"/>
                  <a:pt x="11072" y="18251"/>
                </a:cubicBezTo>
                <a:close/>
                <a:moveTo>
                  <a:pt x="11922" y="18251"/>
                </a:moveTo>
                <a:cubicBezTo>
                  <a:pt x="11893" y="18251"/>
                  <a:pt x="11869" y="18298"/>
                  <a:pt x="11869" y="18356"/>
                </a:cubicBezTo>
                <a:lnTo>
                  <a:pt x="11869" y="18576"/>
                </a:lnTo>
                <a:cubicBezTo>
                  <a:pt x="11869" y="18633"/>
                  <a:pt x="11893" y="18678"/>
                  <a:pt x="11922" y="18678"/>
                </a:cubicBezTo>
                <a:cubicBezTo>
                  <a:pt x="11951" y="18678"/>
                  <a:pt x="11974" y="18633"/>
                  <a:pt x="11974" y="18576"/>
                </a:cubicBezTo>
                <a:lnTo>
                  <a:pt x="11974" y="18356"/>
                </a:lnTo>
                <a:cubicBezTo>
                  <a:pt x="11974" y="18298"/>
                  <a:pt x="11951" y="18251"/>
                  <a:pt x="11922" y="18251"/>
                </a:cubicBezTo>
                <a:close/>
                <a:moveTo>
                  <a:pt x="12236" y="18251"/>
                </a:moveTo>
                <a:cubicBezTo>
                  <a:pt x="12207" y="18251"/>
                  <a:pt x="12183" y="18298"/>
                  <a:pt x="12183" y="18356"/>
                </a:cubicBezTo>
                <a:lnTo>
                  <a:pt x="12183" y="18576"/>
                </a:lnTo>
                <a:cubicBezTo>
                  <a:pt x="12183" y="18633"/>
                  <a:pt x="12207" y="18678"/>
                  <a:pt x="12236" y="18678"/>
                </a:cubicBezTo>
                <a:cubicBezTo>
                  <a:pt x="12265" y="18678"/>
                  <a:pt x="12288" y="18633"/>
                  <a:pt x="12288" y="18576"/>
                </a:cubicBezTo>
                <a:lnTo>
                  <a:pt x="12288" y="18356"/>
                </a:lnTo>
                <a:cubicBezTo>
                  <a:pt x="12288" y="18298"/>
                  <a:pt x="12265" y="18251"/>
                  <a:pt x="12236" y="18251"/>
                </a:cubicBezTo>
                <a:close/>
                <a:moveTo>
                  <a:pt x="13085" y="18251"/>
                </a:moveTo>
                <a:cubicBezTo>
                  <a:pt x="13056" y="18251"/>
                  <a:pt x="13032" y="18298"/>
                  <a:pt x="13032" y="18356"/>
                </a:cubicBezTo>
                <a:lnTo>
                  <a:pt x="13032" y="18576"/>
                </a:lnTo>
                <a:cubicBezTo>
                  <a:pt x="13032" y="18633"/>
                  <a:pt x="13056" y="18678"/>
                  <a:pt x="13085" y="18678"/>
                </a:cubicBezTo>
                <a:cubicBezTo>
                  <a:pt x="13114" y="18678"/>
                  <a:pt x="13138" y="18633"/>
                  <a:pt x="13138" y="18576"/>
                </a:cubicBezTo>
                <a:lnTo>
                  <a:pt x="13138" y="18356"/>
                </a:lnTo>
                <a:cubicBezTo>
                  <a:pt x="13138" y="18298"/>
                  <a:pt x="13114" y="18251"/>
                  <a:pt x="13085" y="18251"/>
                </a:cubicBezTo>
                <a:close/>
                <a:moveTo>
                  <a:pt x="13399" y="18251"/>
                </a:moveTo>
                <a:cubicBezTo>
                  <a:pt x="13370" y="18251"/>
                  <a:pt x="13348" y="18298"/>
                  <a:pt x="13348" y="18356"/>
                </a:cubicBezTo>
                <a:lnTo>
                  <a:pt x="13348" y="18576"/>
                </a:lnTo>
                <a:cubicBezTo>
                  <a:pt x="13348" y="18633"/>
                  <a:pt x="13370" y="18678"/>
                  <a:pt x="13399" y="18678"/>
                </a:cubicBezTo>
                <a:cubicBezTo>
                  <a:pt x="13428" y="18678"/>
                  <a:pt x="13452" y="18633"/>
                  <a:pt x="13452" y="18576"/>
                </a:cubicBezTo>
                <a:lnTo>
                  <a:pt x="13452" y="18356"/>
                </a:lnTo>
                <a:cubicBezTo>
                  <a:pt x="13452" y="18298"/>
                  <a:pt x="13428" y="18251"/>
                  <a:pt x="13399" y="18251"/>
                </a:cubicBezTo>
                <a:close/>
                <a:moveTo>
                  <a:pt x="14249" y="18251"/>
                </a:moveTo>
                <a:cubicBezTo>
                  <a:pt x="14220" y="18251"/>
                  <a:pt x="14196" y="18298"/>
                  <a:pt x="14196" y="18356"/>
                </a:cubicBezTo>
                <a:lnTo>
                  <a:pt x="14196" y="18576"/>
                </a:lnTo>
                <a:cubicBezTo>
                  <a:pt x="14196" y="18633"/>
                  <a:pt x="14220" y="18678"/>
                  <a:pt x="14249" y="18678"/>
                </a:cubicBezTo>
                <a:cubicBezTo>
                  <a:pt x="14278" y="18678"/>
                  <a:pt x="14302" y="18633"/>
                  <a:pt x="14302" y="18576"/>
                </a:cubicBezTo>
                <a:lnTo>
                  <a:pt x="14302" y="18356"/>
                </a:lnTo>
                <a:cubicBezTo>
                  <a:pt x="14302" y="18298"/>
                  <a:pt x="14278" y="18251"/>
                  <a:pt x="14249" y="18251"/>
                </a:cubicBezTo>
                <a:close/>
                <a:moveTo>
                  <a:pt x="14564" y="18251"/>
                </a:moveTo>
                <a:cubicBezTo>
                  <a:pt x="14535" y="18251"/>
                  <a:pt x="14511" y="18298"/>
                  <a:pt x="14511" y="18356"/>
                </a:cubicBezTo>
                <a:lnTo>
                  <a:pt x="14511" y="18576"/>
                </a:lnTo>
                <a:cubicBezTo>
                  <a:pt x="14511" y="18633"/>
                  <a:pt x="14535" y="18678"/>
                  <a:pt x="14564" y="18678"/>
                </a:cubicBezTo>
                <a:cubicBezTo>
                  <a:pt x="14593" y="18678"/>
                  <a:pt x="14617" y="18633"/>
                  <a:pt x="14617" y="18576"/>
                </a:cubicBezTo>
                <a:lnTo>
                  <a:pt x="14617" y="18356"/>
                </a:lnTo>
                <a:cubicBezTo>
                  <a:pt x="14617" y="18298"/>
                  <a:pt x="14593" y="18251"/>
                  <a:pt x="14564" y="18251"/>
                </a:cubicBezTo>
                <a:close/>
                <a:moveTo>
                  <a:pt x="15413" y="18251"/>
                </a:moveTo>
                <a:cubicBezTo>
                  <a:pt x="15384" y="18251"/>
                  <a:pt x="15360" y="18298"/>
                  <a:pt x="15360" y="18356"/>
                </a:cubicBezTo>
                <a:lnTo>
                  <a:pt x="15360" y="18576"/>
                </a:lnTo>
                <a:cubicBezTo>
                  <a:pt x="15360" y="18633"/>
                  <a:pt x="15384" y="18678"/>
                  <a:pt x="15413" y="18678"/>
                </a:cubicBezTo>
                <a:cubicBezTo>
                  <a:pt x="15442" y="18678"/>
                  <a:pt x="15465" y="18633"/>
                  <a:pt x="15465" y="18576"/>
                </a:cubicBezTo>
                <a:lnTo>
                  <a:pt x="15465" y="18356"/>
                </a:lnTo>
                <a:cubicBezTo>
                  <a:pt x="15465" y="18298"/>
                  <a:pt x="15442" y="18251"/>
                  <a:pt x="15413" y="18251"/>
                </a:cubicBezTo>
                <a:close/>
                <a:moveTo>
                  <a:pt x="15728" y="18251"/>
                </a:moveTo>
                <a:cubicBezTo>
                  <a:pt x="15699" y="18251"/>
                  <a:pt x="15675" y="18298"/>
                  <a:pt x="15675" y="18356"/>
                </a:cubicBezTo>
                <a:lnTo>
                  <a:pt x="15675" y="18576"/>
                </a:lnTo>
                <a:cubicBezTo>
                  <a:pt x="15675" y="18633"/>
                  <a:pt x="15699" y="18678"/>
                  <a:pt x="15728" y="18678"/>
                </a:cubicBezTo>
                <a:cubicBezTo>
                  <a:pt x="15757" y="18678"/>
                  <a:pt x="15781" y="18633"/>
                  <a:pt x="15781" y="18576"/>
                </a:cubicBezTo>
                <a:lnTo>
                  <a:pt x="15781" y="18356"/>
                </a:lnTo>
                <a:cubicBezTo>
                  <a:pt x="15781" y="18298"/>
                  <a:pt x="15757" y="18251"/>
                  <a:pt x="15728" y="18251"/>
                </a:cubicBezTo>
                <a:close/>
                <a:moveTo>
                  <a:pt x="16578" y="18251"/>
                </a:moveTo>
                <a:cubicBezTo>
                  <a:pt x="16549" y="18251"/>
                  <a:pt x="16525" y="18298"/>
                  <a:pt x="16525" y="18356"/>
                </a:cubicBezTo>
                <a:lnTo>
                  <a:pt x="16525" y="18576"/>
                </a:lnTo>
                <a:cubicBezTo>
                  <a:pt x="16525" y="18633"/>
                  <a:pt x="16549" y="18678"/>
                  <a:pt x="16578" y="18678"/>
                </a:cubicBezTo>
                <a:cubicBezTo>
                  <a:pt x="16607" y="18678"/>
                  <a:pt x="16630" y="18633"/>
                  <a:pt x="16630" y="18576"/>
                </a:cubicBezTo>
                <a:lnTo>
                  <a:pt x="16630" y="18356"/>
                </a:lnTo>
                <a:cubicBezTo>
                  <a:pt x="16630" y="18298"/>
                  <a:pt x="16607" y="18251"/>
                  <a:pt x="16578" y="18251"/>
                </a:cubicBezTo>
                <a:close/>
                <a:moveTo>
                  <a:pt x="16892" y="18251"/>
                </a:moveTo>
                <a:cubicBezTo>
                  <a:pt x="16863" y="18251"/>
                  <a:pt x="16839" y="18298"/>
                  <a:pt x="16839" y="18356"/>
                </a:cubicBezTo>
                <a:lnTo>
                  <a:pt x="16839" y="18576"/>
                </a:lnTo>
                <a:cubicBezTo>
                  <a:pt x="16839" y="18633"/>
                  <a:pt x="16863" y="18678"/>
                  <a:pt x="16892" y="18678"/>
                </a:cubicBezTo>
                <a:cubicBezTo>
                  <a:pt x="16921" y="18678"/>
                  <a:pt x="16944" y="18633"/>
                  <a:pt x="16944" y="18576"/>
                </a:cubicBezTo>
                <a:lnTo>
                  <a:pt x="16944" y="18356"/>
                </a:lnTo>
                <a:cubicBezTo>
                  <a:pt x="16944" y="18298"/>
                  <a:pt x="16921" y="18251"/>
                  <a:pt x="16892" y="18251"/>
                </a:cubicBezTo>
                <a:close/>
                <a:moveTo>
                  <a:pt x="17741" y="18251"/>
                </a:moveTo>
                <a:cubicBezTo>
                  <a:pt x="17712" y="18251"/>
                  <a:pt x="17689" y="18298"/>
                  <a:pt x="17689" y="18356"/>
                </a:cubicBezTo>
                <a:lnTo>
                  <a:pt x="17689" y="18576"/>
                </a:lnTo>
                <a:cubicBezTo>
                  <a:pt x="17689" y="18633"/>
                  <a:pt x="17712" y="18678"/>
                  <a:pt x="17741" y="18678"/>
                </a:cubicBezTo>
                <a:cubicBezTo>
                  <a:pt x="17770" y="18678"/>
                  <a:pt x="17794" y="18633"/>
                  <a:pt x="17794" y="18576"/>
                </a:cubicBezTo>
                <a:lnTo>
                  <a:pt x="17794" y="18356"/>
                </a:lnTo>
                <a:cubicBezTo>
                  <a:pt x="17794" y="18298"/>
                  <a:pt x="17770" y="18251"/>
                  <a:pt x="17741" y="18251"/>
                </a:cubicBezTo>
                <a:close/>
                <a:moveTo>
                  <a:pt x="18055" y="18251"/>
                </a:moveTo>
                <a:cubicBezTo>
                  <a:pt x="18026" y="18251"/>
                  <a:pt x="18002" y="18298"/>
                  <a:pt x="18002" y="18356"/>
                </a:cubicBezTo>
                <a:lnTo>
                  <a:pt x="18002" y="18576"/>
                </a:lnTo>
                <a:cubicBezTo>
                  <a:pt x="18002" y="18633"/>
                  <a:pt x="18026" y="18678"/>
                  <a:pt x="18055" y="18678"/>
                </a:cubicBezTo>
                <a:cubicBezTo>
                  <a:pt x="18085" y="18678"/>
                  <a:pt x="18108" y="18633"/>
                  <a:pt x="18108" y="18576"/>
                </a:cubicBezTo>
                <a:lnTo>
                  <a:pt x="18108" y="18356"/>
                </a:lnTo>
                <a:cubicBezTo>
                  <a:pt x="18108" y="18298"/>
                  <a:pt x="18085" y="18251"/>
                  <a:pt x="18055" y="18251"/>
                </a:cubicBezTo>
                <a:close/>
                <a:moveTo>
                  <a:pt x="18905" y="18251"/>
                </a:moveTo>
                <a:cubicBezTo>
                  <a:pt x="18876" y="18251"/>
                  <a:pt x="18852" y="18298"/>
                  <a:pt x="18852" y="18356"/>
                </a:cubicBezTo>
                <a:lnTo>
                  <a:pt x="18852" y="18576"/>
                </a:lnTo>
                <a:cubicBezTo>
                  <a:pt x="18852" y="18633"/>
                  <a:pt x="18876" y="18678"/>
                  <a:pt x="18905" y="18678"/>
                </a:cubicBezTo>
                <a:cubicBezTo>
                  <a:pt x="18934" y="18678"/>
                  <a:pt x="18958" y="18633"/>
                  <a:pt x="18958" y="18576"/>
                </a:cubicBezTo>
                <a:lnTo>
                  <a:pt x="18958" y="18356"/>
                </a:lnTo>
                <a:cubicBezTo>
                  <a:pt x="18958" y="18298"/>
                  <a:pt x="18934" y="18251"/>
                  <a:pt x="18905" y="18251"/>
                </a:cubicBezTo>
                <a:close/>
                <a:moveTo>
                  <a:pt x="19220" y="18251"/>
                </a:moveTo>
                <a:cubicBezTo>
                  <a:pt x="19191" y="18251"/>
                  <a:pt x="19167" y="18298"/>
                  <a:pt x="19167" y="18356"/>
                </a:cubicBezTo>
                <a:lnTo>
                  <a:pt x="19167" y="18576"/>
                </a:lnTo>
                <a:cubicBezTo>
                  <a:pt x="19167" y="18633"/>
                  <a:pt x="19191" y="18678"/>
                  <a:pt x="19220" y="18678"/>
                </a:cubicBezTo>
                <a:cubicBezTo>
                  <a:pt x="19249" y="18678"/>
                  <a:pt x="19273" y="18633"/>
                  <a:pt x="19273" y="18576"/>
                </a:cubicBezTo>
                <a:lnTo>
                  <a:pt x="19273" y="18356"/>
                </a:lnTo>
                <a:cubicBezTo>
                  <a:pt x="19273" y="18298"/>
                  <a:pt x="19249" y="18251"/>
                  <a:pt x="19220" y="18251"/>
                </a:cubicBezTo>
                <a:close/>
                <a:moveTo>
                  <a:pt x="20069" y="18251"/>
                </a:moveTo>
                <a:cubicBezTo>
                  <a:pt x="20040" y="18251"/>
                  <a:pt x="20016" y="18298"/>
                  <a:pt x="20016" y="18356"/>
                </a:cubicBezTo>
                <a:lnTo>
                  <a:pt x="20016" y="18576"/>
                </a:lnTo>
                <a:cubicBezTo>
                  <a:pt x="20016" y="18633"/>
                  <a:pt x="20040" y="18678"/>
                  <a:pt x="20069" y="18678"/>
                </a:cubicBezTo>
                <a:cubicBezTo>
                  <a:pt x="20099" y="18678"/>
                  <a:pt x="20122" y="18633"/>
                  <a:pt x="20122" y="18576"/>
                </a:cubicBezTo>
                <a:lnTo>
                  <a:pt x="20122" y="18356"/>
                </a:lnTo>
                <a:cubicBezTo>
                  <a:pt x="20122" y="18298"/>
                  <a:pt x="20099" y="18251"/>
                  <a:pt x="20069" y="18251"/>
                </a:cubicBezTo>
                <a:close/>
                <a:moveTo>
                  <a:pt x="20384" y="18251"/>
                </a:moveTo>
                <a:cubicBezTo>
                  <a:pt x="20355" y="18251"/>
                  <a:pt x="20331" y="18298"/>
                  <a:pt x="20331" y="18356"/>
                </a:cubicBezTo>
                <a:lnTo>
                  <a:pt x="20331" y="18576"/>
                </a:lnTo>
                <a:cubicBezTo>
                  <a:pt x="20331" y="18633"/>
                  <a:pt x="20355" y="18678"/>
                  <a:pt x="20384" y="18678"/>
                </a:cubicBezTo>
                <a:cubicBezTo>
                  <a:pt x="20413" y="18678"/>
                  <a:pt x="20436" y="18633"/>
                  <a:pt x="20436" y="18576"/>
                </a:cubicBezTo>
                <a:lnTo>
                  <a:pt x="20436" y="18356"/>
                </a:lnTo>
                <a:cubicBezTo>
                  <a:pt x="20436" y="18298"/>
                  <a:pt x="20413" y="18251"/>
                  <a:pt x="20384" y="18251"/>
                </a:cubicBezTo>
                <a:close/>
                <a:moveTo>
                  <a:pt x="21234" y="18251"/>
                </a:moveTo>
                <a:cubicBezTo>
                  <a:pt x="21204" y="18251"/>
                  <a:pt x="21181" y="18298"/>
                  <a:pt x="21181" y="18356"/>
                </a:cubicBezTo>
                <a:lnTo>
                  <a:pt x="21181" y="18576"/>
                </a:lnTo>
                <a:cubicBezTo>
                  <a:pt x="21181" y="18633"/>
                  <a:pt x="21204" y="18678"/>
                  <a:pt x="21234" y="18678"/>
                </a:cubicBezTo>
                <a:cubicBezTo>
                  <a:pt x="21263" y="18678"/>
                  <a:pt x="21285" y="18633"/>
                  <a:pt x="21285" y="18576"/>
                </a:cubicBezTo>
                <a:lnTo>
                  <a:pt x="21285" y="18356"/>
                </a:lnTo>
                <a:cubicBezTo>
                  <a:pt x="21285" y="18298"/>
                  <a:pt x="21263" y="18251"/>
                  <a:pt x="21234" y="18251"/>
                </a:cubicBezTo>
                <a:close/>
                <a:moveTo>
                  <a:pt x="21547" y="18251"/>
                </a:moveTo>
                <a:cubicBezTo>
                  <a:pt x="21518" y="18251"/>
                  <a:pt x="21495" y="18298"/>
                  <a:pt x="21495" y="18356"/>
                </a:cubicBezTo>
                <a:lnTo>
                  <a:pt x="21495" y="18576"/>
                </a:lnTo>
                <a:cubicBezTo>
                  <a:pt x="21495" y="18633"/>
                  <a:pt x="21518" y="18678"/>
                  <a:pt x="21547" y="18678"/>
                </a:cubicBezTo>
                <a:cubicBezTo>
                  <a:pt x="21576" y="18678"/>
                  <a:pt x="21600" y="18633"/>
                  <a:pt x="21600" y="18576"/>
                </a:cubicBezTo>
                <a:lnTo>
                  <a:pt x="21600" y="18356"/>
                </a:lnTo>
                <a:cubicBezTo>
                  <a:pt x="21600" y="18298"/>
                  <a:pt x="21576" y="18251"/>
                  <a:pt x="21547" y="18251"/>
                </a:cubicBezTo>
                <a:close/>
                <a:moveTo>
                  <a:pt x="53" y="18981"/>
                </a:moveTo>
                <a:cubicBezTo>
                  <a:pt x="24" y="18981"/>
                  <a:pt x="0" y="19028"/>
                  <a:pt x="0" y="19085"/>
                </a:cubicBezTo>
                <a:lnTo>
                  <a:pt x="0" y="19306"/>
                </a:lnTo>
                <a:cubicBezTo>
                  <a:pt x="0" y="19363"/>
                  <a:pt x="24" y="19408"/>
                  <a:pt x="53" y="19408"/>
                </a:cubicBezTo>
                <a:cubicBezTo>
                  <a:pt x="82" y="19408"/>
                  <a:pt x="106" y="19363"/>
                  <a:pt x="106" y="19306"/>
                </a:cubicBezTo>
                <a:lnTo>
                  <a:pt x="106" y="19085"/>
                </a:lnTo>
                <a:cubicBezTo>
                  <a:pt x="106" y="19028"/>
                  <a:pt x="82" y="18981"/>
                  <a:pt x="53" y="18981"/>
                </a:cubicBezTo>
                <a:close/>
                <a:moveTo>
                  <a:pt x="367" y="18981"/>
                </a:moveTo>
                <a:cubicBezTo>
                  <a:pt x="338" y="18981"/>
                  <a:pt x="315" y="19028"/>
                  <a:pt x="315" y="19085"/>
                </a:cubicBezTo>
                <a:lnTo>
                  <a:pt x="315" y="19306"/>
                </a:lnTo>
                <a:cubicBezTo>
                  <a:pt x="315" y="19363"/>
                  <a:pt x="338" y="19408"/>
                  <a:pt x="367" y="19408"/>
                </a:cubicBezTo>
                <a:cubicBezTo>
                  <a:pt x="397" y="19408"/>
                  <a:pt x="420" y="19363"/>
                  <a:pt x="420" y="19306"/>
                </a:cubicBezTo>
                <a:lnTo>
                  <a:pt x="420" y="19085"/>
                </a:lnTo>
                <a:cubicBezTo>
                  <a:pt x="420" y="19028"/>
                  <a:pt x="397" y="18981"/>
                  <a:pt x="367" y="18981"/>
                </a:cubicBezTo>
                <a:close/>
                <a:moveTo>
                  <a:pt x="1217" y="18981"/>
                </a:moveTo>
                <a:cubicBezTo>
                  <a:pt x="1188" y="18981"/>
                  <a:pt x="1164" y="19028"/>
                  <a:pt x="1164" y="19085"/>
                </a:cubicBezTo>
                <a:lnTo>
                  <a:pt x="1164" y="19306"/>
                </a:lnTo>
                <a:cubicBezTo>
                  <a:pt x="1164" y="19363"/>
                  <a:pt x="1188" y="19408"/>
                  <a:pt x="1217" y="19408"/>
                </a:cubicBezTo>
                <a:cubicBezTo>
                  <a:pt x="1246" y="19408"/>
                  <a:pt x="1270" y="19363"/>
                  <a:pt x="1270" y="19306"/>
                </a:cubicBezTo>
                <a:lnTo>
                  <a:pt x="1270" y="19085"/>
                </a:lnTo>
                <a:cubicBezTo>
                  <a:pt x="1270" y="19028"/>
                  <a:pt x="1246" y="18981"/>
                  <a:pt x="1217" y="18981"/>
                </a:cubicBezTo>
                <a:close/>
                <a:moveTo>
                  <a:pt x="1532" y="18981"/>
                </a:moveTo>
                <a:cubicBezTo>
                  <a:pt x="1503" y="18981"/>
                  <a:pt x="1479" y="19028"/>
                  <a:pt x="1479" y="19085"/>
                </a:cubicBezTo>
                <a:lnTo>
                  <a:pt x="1479" y="19306"/>
                </a:lnTo>
                <a:cubicBezTo>
                  <a:pt x="1479" y="19363"/>
                  <a:pt x="1503" y="19408"/>
                  <a:pt x="1532" y="19408"/>
                </a:cubicBezTo>
                <a:cubicBezTo>
                  <a:pt x="1561" y="19408"/>
                  <a:pt x="1584" y="19363"/>
                  <a:pt x="1584" y="19306"/>
                </a:cubicBezTo>
                <a:lnTo>
                  <a:pt x="1584" y="19085"/>
                </a:lnTo>
                <a:cubicBezTo>
                  <a:pt x="1584" y="19028"/>
                  <a:pt x="1561" y="18981"/>
                  <a:pt x="1532" y="18981"/>
                </a:cubicBezTo>
                <a:close/>
                <a:moveTo>
                  <a:pt x="2380" y="18981"/>
                </a:moveTo>
                <a:cubicBezTo>
                  <a:pt x="2351" y="18981"/>
                  <a:pt x="2329" y="19028"/>
                  <a:pt x="2329" y="19085"/>
                </a:cubicBezTo>
                <a:lnTo>
                  <a:pt x="2329" y="19306"/>
                </a:lnTo>
                <a:cubicBezTo>
                  <a:pt x="2329" y="19363"/>
                  <a:pt x="2351" y="19408"/>
                  <a:pt x="2380" y="19408"/>
                </a:cubicBezTo>
                <a:cubicBezTo>
                  <a:pt x="2409" y="19408"/>
                  <a:pt x="2433" y="19363"/>
                  <a:pt x="2433" y="19306"/>
                </a:cubicBezTo>
                <a:lnTo>
                  <a:pt x="2433" y="19085"/>
                </a:lnTo>
                <a:cubicBezTo>
                  <a:pt x="2433" y="19028"/>
                  <a:pt x="2409" y="18981"/>
                  <a:pt x="2380" y="18981"/>
                </a:cubicBezTo>
                <a:close/>
                <a:moveTo>
                  <a:pt x="2695" y="18981"/>
                </a:moveTo>
                <a:cubicBezTo>
                  <a:pt x="2666" y="18981"/>
                  <a:pt x="2643" y="19028"/>
                  <a:pt x="2643" y="19085"/>
                </a:cubicBezTo>
                <a:lnTo>
                  <a:pt x="2643" y="19306"/>
                </a:lnTo>
                <a:cubicBezTo>
                  <a:pt x="2643" y="19363"/>
                  <a:pt x="2666" y="19408"/>
                  <a:pt x="2695" y="19408"/>
                </a:cubicBezTo>
                <a:cubicBezTo>
                  <a:pt x="2724" y="19408"/>
                  <a:pt x="2748" y="19363"/>
                  <a:pt x="2748" y="19306"/>
                </a:cubicBezTo>
                <a:lnTo>
                  <a:pt x="2748" y="19085"/>
                </a:lnTo>
                <a:cubicBezTo>
                  <a:pt x="2748" y="19028"/>
                  <a:pt x="2724" y="18981"/>
                  <a:pt x="2695" y="18981"/>
                </a:cubicBezTo>
                <a:close/>
                <a:moveTo>
                  <a:pt x="3545" y="18981"/>
                </a:moveTo>
                <a:cubicBezTo>
                  <a:pt x="3516" y="18981"/>
                  <a:pt x="3492" y="19028"/>
                  <a:pt x="3492" y="19085"/>
                </a:cubicBezTo>
                <a:lnTo>
                  <a:pt x="3492" y="19306"/>
                </a:lnTo>
                <a:cubicBezTo>
                  <a:pt x="3492" y="19363"/>
                  <a:pt x="3516" y="19408"/>
                  <a:pt x="3545" y="19408"/>
                </a:cubicBezTo>
                <a:cubicBezTo>
                  <a:pt x="3574" y="19408"/>
                  <a:pt x="3598" y="19363"/>
                  <a:pt x="3598" y="19306"/>
                </a:cubicBezTo>
                <a:lnTo>
                  <a:pt x="3598" y="19085"/>
                </a:lnTo>
                <a:cubicBezTo>
                  <a:pt x="3598" y="19028"/>
                  <a:pt x="3574" y="18981"/>
                  <a:pt x="3545" y="18981"/>
                </a:cubicBezTo>
                <a:close/>
                <a:moveTo>
                  <a:pt x="3859" y="18981"/>
                </a:moveTo>
                <a:cubicBezTo>
                  <a:pt x="3830" y="18981"/>
                  <a:pt x="3806" y="19028"/>
                  <a:pt x="3806" y="19085"/>
                </a:cubicBezTo>
                <a:lnTo>
                  <a:pt x="3806" y="19306"/>
                </a:lnTo>
                <a:cubicBezTo>
                  <a:pt x="3806" y="19363"/>
                  <a:pt x="3830" y="19408"/>
                  <a:pt x="3859" y="19408"/>
                </a:cubicBezTo>
                <a:cubicBezTo>
                  <a:pt x="3888" y="19408"/>
                  <a:pt x="3912" y="19363"/>
                  <a:pt x="3912" y="19306"/>
                </a:cubicBezTo>
                <a:lnTo>
                  <a:pt x="3912" y="19085"/>
                </a:lnTo>
                <a:cubicBezTo>
                  <a:pt x="3912" y="19028"/>
                  <a:pt x="3888" y="18981"/>
                  <a:pt x="3859" y="18981"/>
                </a:cubicBezTo>
                <a:close/>
                <a:moveTo>
                  <a:pt x="4709" y="18981"/>
                </a:moveTo>
                <a:cubicBezTo>
                  <a:pt x="4680" y="18981"/>
                  <a:pt x="4656" y="19028"/>
                  <a:pt x="4656" y="19085"/>
                </a:cubicBezTo>
                <a:lnTo>
                  <a:pt x="4656" y="19306"/>
                </a:lnTo>
                <a:cubicBezTo>
                  <a:pt x="4656" y="19363"/>
                  <a:pt x="4680" y="19408"/>
                  <a:pt x="4709" y="19408"/>
                </a:cubicBezTo>
                <a:cubicBezTo>
                  <a:pt x="4738" y="19408"/>
                  <a:pt x="4762" y="19363"/>
                  <a:pt x="4762" y="19306"/>
                </a:cubicBezTo>
                <a:lnTo>
                  <a:pt x="4762" y="19085"/>
                </a:lnTo>
                <a:cubicBezTo>
                  <a:pt x="4762" y="19028"/>
                  <a:pt x="4738" y="18981"/>
                  <a:pt x="4709" y="18981"/>
                </a:cubicBezTo>
                <a:close/>
                <a:moveTo>
                  <a:pt x="5023" y="18981"/>
                </a:moveTo>
                <a:cubicBezTo>
                  <a:pt x="4994" y="18981"/>
                  <a:pt x="4970" y="19028"/>
                  <a:pt x="4970" y="19085"/>
                </a:cubicBezTo>
                <a:lnTo>
                  <a:pt x="4970" y="19306"/>
                </a:lnTo>
                <a:cubicBezTo>
                  <a:pt x="4970" y="19363"/>
                  <a:pt x="4994" y="19408"/>
                  <a:pt x="5023" y="19408"/>
                </a:cubicBezTo>
                <a:cubicBezTo>
                  <a:pt x="5053" y="19408"/>
                  <a:pt x="5076" y="19363"/>
                  <a:pt x="5076" y="19306"/>
                </a:cubicBezTo>
                <a:lnTo>
                  <a:pt x="5076" y="19085"/>
                </a:lnTo>
                <a:cubicBezTo>
                  <a:pt x="5076" y="19028"/>
                  <a:pt x="5053" y="18981"/>
                  <a:pt x="5023" y="18981"/>
                </a:cubicBezTo>
                <a:close/>
                <a:moveTo>
                  <a:pt x="5873" y="18981"/>
                </a:moveTo>
                <a:cubicBezTo>
                  <a:pt x="5844" y="18981"/>
                  <a:pt x="5820" y="19028"/>
                  <a:pt x="5820" y="19085"/>
                </a:cubicBezTo>
                <a:lnTo>
                  <a:pt x="5820" y="19306"/>
                </a:lnTo>
                <a:cubicBezTo>
                  <a:pt x="5820" y="19363"/>
                  <a:pt x="5844" y="19408"/>
                  <a:pt x="5873" y="19408"/>
                </a:cubicBezTo>
                <a:cubicBezTo>
                  <a:pt x="5902" y="19408"/>
                  <a:pt x="5926" y="19363"/>
                  <a:pt x="5926" y="19306"/>
                </a:cubicBezTo>
                <a:lnTo>
                  <a:pt x="5926" y="19085"/>
                </a:lnTo>
                <a:cubicBezTo>
                  <a:pt x="5926" y="19028"/>
                  <a:pt x="5902" y="18981"/>
                  <a:pt x="5873" y="18981"/>
                </a:cubicBezTo>
                <a:close/>
                <a:moveTo>
                  <a:pt x="6188" y="18981"/>
                </a:moveTo>
                <a:cubicBezTo>
                  <a:pt x="6159" y="18981"/>
                  <a:pt x="6135" y="19028"/>
                  <a:pt x="6135" y="19085"/>
                </a:cubicBezTo>
                <a:lnTo>
                  <a:pt x="6135" y="19306"/>
                </a:lnTo>
                <a:cubicBezTo>
                  <a:pt x="6135" y="19363"/>
                  <a:pt x="6159" y="19408"/>
                  <a:pt x="6188" y="19408"/>
                </a:cubicBezTo>
                <a:cubicBezTo>
                  <a:pt x="6217" y="19408"/>
                  <a:pt x="6240" y="19363"/>
                  <a:pt x="6240" y="19306"/>
                </a:cubicBezTo>
                <a:lnTo>
                  <a:pt x="6240" y="19085"/>
                </a:lnTo>
                <a:cubicBezTo>
                  <a:pt x="6240" y="19028"/>
                  <a:pt x="6217" y="18981"/>
                  <a:pt x="6188" y="18981"/>
                </a:cubicBezTo>
                <a:close/>
                <a:moveTo>
                  <a:pt x="7036" y="18981"/>
                </a:moveTo>
                <a:cubicBezTo>
                  <a:pt x="7007" y="18981"/>
                  <a:pt x="6984" y="19028"/>
                  <a:pt x="6984" y="19085"/>
                </a:cubicBezTo>
                <a:lnTo>
                  <a:pt x="6984" y="19306"/>
                </a:lnTo>
                <a:cubicBezTo>
                  <a:pt x="6984" y="19363"/>
                  <a:pt x="7007" y="19408"/>
                  <a:pt x="7036" y="19408"/>
                </a:cubicBezTo>
                <a:cubicBezTo>
                  <a:pt x="7065" y="19408"/>
                  <a:pt x="7089" y="19363"/>
                  <a:pt x="7089" y="19306"/>
                </a:cubicBezTo>
                <a:lnTo>
                  <a:pt x="7089" y="19085"/>
                </a:lnTo>
                <a:cubicBezTo>
                  <a:pt x="7089" y="19028"/>
                  <a:pt x="7065" y="18981"/>
                  <a:pt x="7036" y="18981"/>
                </a:cubicBezTo>
                <a:close/>
                <a:moveTo>
                  <a:pt x="7351" y="18981"/>
                </a:moveTo>
                <a:cubicBezTo>
                  <a:pt x="7322" y="18981"/>
                  <a:pt x="7299" y="19028"/>
                  <a:pt x="7299" y="19085"/>
                </a:cubicBezTo>
                <a:lnTo>
                  <a:pt x="7299" y="19306"/>
                </a:lnTo>
                <a:cubicBezTo>
                  <a:pt x="7299" y="19363"/>
                  <a:pt x="7322" y="19408"/>
                  <a:pt x="7351" y="19408"/>
                </a:cubicBezTo>
                <a:cubicBezTo>
                  <a:pt x="7380" y="19408"/>
                  <a:pt x="7404" y="19363"/>
                  <a:pt x="7404" y="19306"/>
                </a:cubicBezTo>
                <a:lnTo>
                  <a:pt x="7404" y="19085"/>
                </a:lnTo>
                <a:cubicBezTo>
                  <a:pt x="7404" y="19028"/>
                  <a:pt x="7380" y="18981"/>
                  <a:pt x="7351" y="18981"/>
                </a:cubicBezTo>
                <a:close/>
                <a:moveTo>
                  <a:pt x="8201" y="18981"/>
                </a:moveTo>
                <a:cubicBezTo>
                  <a:pt x="8171" y="18981"/>
                  <a:pt x="8148" y="19028"/>
                  <a:pt x="8148" y="19085"/>
                </a:cubicBezTo>
                <a:lnTo>
                  <a:pt x="8148" y="19306"/>
                </a:lnTo>
                <a:cubicBezTo>
                  <a:pt x="8148" y="19363"/>
                  <a:pt x="8171" y="19408"/>
                  <a:pt x="8201" y="19408"/>
                </a:cubicBezTo>
                <a:cubicBezTo>
                  <a:pt x="8230" y="19408"/>
                  <a:pt x="8254" y="19363"/>
                  <a:pt x="8254" y="19306"/>
                </a:cubicBezTo>
                <a:lnTo>
                  <a:pt x="8254" y="19085"/>
                </a:lnTo>
                <a:cubicBezTo>
                  <a:pt x="8254" y="19028"/>
                  <a:pt x="8230" y="18981"/>
                  <a:pt x="8201" y="18981"/>
                </a:cubicBezTo>
                <a:close/>
                <a:moveTo>
                  <a:pt x="8515" y="18981"/>
                </a:moveTo>
                <a:cubicBezTo>
                  <a:pt x="8486" y="18981"/>
                  <a:pt x="8462" y="19028"/>
                  <a:pt x="8462" y="19085"/>
                </a:cubicBezTo>
                <a:lnTo>
                  <a:pt x="8462" y="19306"/>
                </a:lnTo>
                <a:cubicBezTo>
                  <a:pt x="8462" y="19363"/>
                  <a:pt x="8486" y="19408"/>
                  <a:pt x="8515" y="19408"/>
                </a:cubicBezTo>
                <a:cubicBezTo>
                  <a:pt x="8544" y="19408"/>
                  <a:pt x="8568" y="19363"/>
                  <a:pt x="8568" y="19306"/>
                </a:cubicBezTo>
                <a:lnTo>
                  <a:pt x="8568" y="19085"/>
                </a:lnTo>
                <a:cubicBezTo>
                  <a:pt x="8568" y="19028"/>
                  <a:pt x="8544" y="18981"/>
                  <a:pt x="8515" y="18981"/>
                </a:cubicBezTo>
                <a:close/>
                <a:moveTo>
                  <a:pt x="9365" y="18981"/>
                </a:moveTo>
                <a:cubicBezTo>
                  <a:pt x="9336" y="18981"/>
                  <a:pt x="9312" y="19028"/>
                  <a:pt x="9312" y="19085"/>
                </a:cubicBezTo>
                <a:lnTo>
                  <a:pt x="9312" y="19306"/>
                </a:lnTo>
                <a:cubicBezTo>
                  <a:pt x="9312" y="19363"/>
                  <a:pt x="9336" y="19408"/>
                  <a:pt x="9365" y="19408"/>
                </a:cubicBezTo>
                <a:cubicBezTo>
                  <a:pt x="9394" y="19408"/>
                  <a:pt x="9418" y="19363"/>
                  <a:pt x="9418" y="19306"/>
                </a:cubicBezTo>
                <a:lnTo>
                  <a:pt x="9418" y="19085"/>
                </a:lnTo>
                <a:cubicBezTo>
                  <a:pt x="9418" y="19028"/>
                  <a:pt x="9394" y="18981"/>
                  <a:pt x="9365" y="18981"/>
                </a:cubicBezTo>
                <a:close/>
                <a:moveTo>
                  <a:pt x="9679" y="18981"/>
                </a:moveTo>
                <a:cubicBezTo>
                  <a:pt x="9650" y="18981"/>
                  <a:pt x="9626" y="19028"/>
                  <a:pt x="9626" y="19085"/>
                </a:cubicBezTo>
                <a:lnTo>
                  <a:pt x="9626" y="19306"/>
                </a:lnTo>
                <a:cubicBezTo>
                  <a:pt x="9626" y="19363"/>
                  <a:pt x="9650" y="19408"/>
                  <a:pt x="9679" y="19408"/>
                </a:cubicBezTo>
                <a:cubicBezTo>
                  <a:pt x="9708" y="19408"/>
                  <a:pt x="9732" y="19363"/>
                  <a:pt x="9732" y="19306"/>
                </a:cubicBezTo>
                <a:lnTo>
                  <a:pt x="9732" y="19085"/>
                </a:lnTo>
                <a:cubicBezTo>
                  <a:pt x="9732" y="19028"/>
                  <a:pt x="9708" y="18981"/>
                  <a:pt x="9679" y="18981"/>
                </a:cubicBezTo>
                <a:close/>
                <a:moveTo>
                  <a:pt x="10529" y="18981"/>
                </a:moveTo>
                <a:cubicBezTo>
                  <a:pt x="10500" y="18981"/>
                  <a:pt x="10476" y="19028"/>
                  <a:pt x="10476" y="19085"/>
                </a:cubicBezTo>
                <a:lnTo>
                  <a:pt x="10476" y="19306"/>
                </a:lnTo>
                <a:cubicBezTo>
                  <a:pt x="10476" y="19363"/>
                  <a:pt x="10500" y="19408"/>
                  <a:pt x="10529" y="19408"/>
                </a:cubicBezTo>
                <a:cubicBezTo>
                  <a:pt x="10558" y="19408"/>
                  <a:pt x="10582" y="19363"/>
                  <a:pt x="10582" y="19306"/>
                </a:cubicBezTo>
                <a:lnTo>
                  <a:pt x="10582" y="19085"/>
                </a:lnTo>
                <a:cubicBezTo>
                  <a:pt x="10582" y="19028"/>
                  <a:pt x="10558" y="18981"/>
                  <a:pt x="10529" y="18981"/>
                </a:cubicBezTo>
                <a:close/>
                <a:moveTo>
                  <a:pt x="10844" y="18981"/>
                </a:moveTo>
                <a:cubicBezTo>
                  <a:pt x="10814" y="18981"/>
                  <a:pt x="10791" y="19028"/>
                  <a:pt x="10791" y="19085"/>
                </a:cubicBezTo>
                <a:lnTo>
                  <a:pt x="10791" y="19306"/>
                </a:lnTo>
                <a:cubicBezTo>
                  <a:pt x="10791" y="19363"/>
                  <a:pt x="10814" y="19408"/>
                  <a:pt x="10844" y="19408"/>
                </a:cubicBezTo>
                <a:cubicBezTo>
                  <a:pt x="10873" y="19408"/>
                  <a:pt x="10895" y="19363"/>
                  <a:pt x="10895" y="19306"/>
                </a:cubicBezTo>
                <a:lnTo>
                  <a:pt x="10895" y="19085"/>
                </a:lnTo>
                <a:cubicBezTo>
                  <a:pt x="10895" y="19028"/>
                  <a:pt x="10873" y="18981"/>
                  <a:pt x="10844" y="18981"/>
                </a:cubicBezTo>
                <a:close/>
                <a:moveTo>
                  <a:pt x="11692" y="18981"/>
                </a:moveTo>
                <a:cubicBezTo>
                  <a:pt x="11663" y="18981"/>
                  <a:pt x="11640" y="19028"/>
                  <a:pt x="11640" y="19085"/>
                </a:cubicBezTo>
                <a:lnTo>
                  <a:pt x="11640" y="19306"/>
                </a:lnTo>
                <a:cubicBezTo>
                  <a:pt x="11640" y="19363"/>
                  <a:pt x="11663" y="19408"/>
                  <a:pt x="11692" y="19408"/>
                </a:cubicBezTo>
                <a:cubicBezTo>
                  <a:pt x="11721" y="19408"/>
                  <a:pt x="11745" y="19363"/>
                  <a:pt x="11745" y="19306"/>
                </a:cubicBezTo>
                <a:lnTo>
                  <a:pt x="11745" y="19085"/>
                </a:lnTo>
                <a:cubicBezTo>
                  <a:pt x="11745" y="19028"/>
                  <a:pt x="11721" y="18981"/>
                  <a:pt x="11692" y="18981"/>
                </a:cubicBezTo>
                <a:close/>
                <a:moveTo>
                  <a:pt x="12007" y="18981"/>
                </a:moveTo>
                <a:cubicBezTo>
                  <a:pt x="11978" y="18981"/>
                  <a:pt x="11955" y="19028"/>
                  <a:pt x="11955" y="19085"/>
                </a:cubicBezTo>
                <a:lnTo>
                  <a:pt x="11955" y="19306"/>
                </a:lnTo>
                <a:cubicBezTo>
                  <a:pt x="11955" y="19363"/>
                  <a:pt x="11978" y="19408"/>
                  <a:pt x="12007" y="19408"/>
                </a:cubicBezTo>
                <a:cubicBezTo>
                  <a:pt x="12036" y="19408"/>
                  <a:pt x="12060" y="19363"/>
                  <a:pt x="12060" y="19306"/>
                </a:cubicBezTo>
                <a:lnTo>
                  <a:pt x="12060" y="19085"/>
                </a:lnTo>
                <a:cubicBezTo>
                  <a:pt x="12060" y="19028"/>
                  <a:pt x="12036" y="18981"/>
                  <a:pt x="12007" y="18981"/>
                </a:cubicBezTo>
                <a:close/>
                <a:moveTo>
                  <a:pt x="12856" y="18981"/>
                </a:moveTo>
                <a:cubicBezTo>
                  <a:pt x="12827" y="18981"/>
                  <a:pt x="12804" y="19028"/>
                  <a:pt x="12804" y="19085"/>
                </a:cubicBezTo>
                <a:lnTo>
                  <a:pt x="12804" y="19306"/>
                </a:lnTo>
                <a:cubicBezTo>
                  <a:pt x="12804" y="19363"/>
                  <a:pt x="12827" y="19408"/>
                  <a:pt x="12856" y="19408"/>
                </a:cubicBezTo>
                <a:cubicBezTo>
                  <a:pt x="12886" y="19408"/>
                  <a:pt x="12909" y="19363"/>
                  <a:pt x="12909" y="19306"/>
                </a:cubicBezTo>
                <a:lnTo>
                  <a:pt x="12909" y="19085"/>
                </a:lnTo>
                <a:cubicBezTo>
                  <a:pt x="12909" y="19028"/>
                  <a:pt x="12886" y="18981"/>
                  <a:pt x="12856" y="18981"/>
                </a:cubicBezTo>
                <a:close/>
                <a:moveTo>
                  <a:pt x="13171" y="18981"/>
                </a:moveTo>
                <a:cubicBezTo>
                  <a:pt x="13142" y="18981"/>
                  <a:pt x="13118" y="19028"/>
                  <a:pt x="13118" y="19085"/>
                </a:cubicBezTo>
                <a:lnTo>
                  <a:pt x="13118" y="19306"/>
                </a:lnTo>
                <a:cubicBezTo>
                  <a:pt x="13118" y="19363"/>
                  <a:pt x="13142" y="19408"/>
                  <a:pt x="13171" y="19408"/>
                </a:cubicBezTo>
                <a:cubicBezTo>
                  <a:pt x="13200" y="19408"/>
                  <a:pt x="13224" y="19363"/>
                  <a:pt x="13224" y="19306"/>
                </a:cubicBezTo>
                <a:lnTo>
                  <a:pt x="13224" y="19085"/>
                </a:lnTo>
                <a:cubicBezTo>
                  <a:pt x="13224" y="19028"/>
                  <a:pt x="13200" y="18981"/>
                  <a:pt x="13171" y="18981"/>
                </a:cubicBezTo>
                <a:close/>
                <a:moveTo>
                  <a:pt x="14021" y="18981"/>
                </a:moveTo>
                <a:cubicBezTo>
                  <a:pt x="13992" y="18981"/>
                  <a:pt x="13968" y="19028"/>
                  <a:pt x="13968" y="19085"/>
                </a:cubicBezTo>
                <a:lnTo>
                  <a:pt x="13968" y="19306"/>
                </a:lnTo>
                <a:cubicBezTo>
                  <a:pt x="13968" y="19363"/>
                  <a:pt x="13992" y="19408"/>
                  <a:pt x="14021" y="19408"/>
                </a:cubicBezTo>
                <a:cubicBezTo>
                  <a:pt x="14050" y="19408"/>
                  <a:pt x="14074" y="19363"/>
                  <a:pt x="14074" y="19306"/>
                </a:cubicBezTo>
                <a:lnTo>
                  <a:pt x="14074" y="19085"/>
                </a:lnTo>
                <a:cubicBezTo>
                  <a:pt x="14074" y="19028"/>
                  <a:pt x="14050" y="18981"/>
                  <a:pt x="14021" y="18981"/>
                </a:cubicBezTo>
                <a:close/>
                <a:moveTo>
                  <a:pt x="14335" y="18981"/>
                </a:moveTo>
                <a:cubicBezTo>
                  <a:pt x="14306" y="18981"/>
                  <a:pt x="14282" y="19028"/>
                  <a:pt x="14282" y="19085"/>
                </a:cubicBezTo>
                <a:lnTo>
                  <a:pt x="14282" y="19306"/>
                </a:lnTo>
                <a:cubicBezTo>
                  <a:pt x="14282" y="19363"/>
                  <a:pt x="14306" y="19408"/>
                  <a:pt x="14335" y="19408"/>
                </a:cubicBezTo>
                <a:cubicBezTo>
                  <a:pt x="14364" y="19408"/>
                  <a:pt x="14388" y="19363"/>
                  <a:pt x="14388" y="19306"/>
                </a:cubicBezTo>
                <a:lnTo>
                  <a:pt x="14388" y="19085"/>
                </a:lnTo>
                <a:cubicBezTo>
                  <a:pt x="14388" y="19028"/>
                  <a:pt x="14364" y="18981"/>
                  <a:pt x="14335" y="18981"/>
                </a:cubicBezTo>
                <a:close/>
                <a:moveTo>
                  <a:pt x="15185" y="18981"/>
                </a:moveTo>
                <a:cubicBezTo>
                  <a:pt x="15156" y="18981"/>
                  <a:pt x="15132" y="19028"/>
                  <a:pt x="15132" y="19085"/>
                </a:cubicBezTo>
                <a:lnTo>
                  <a:pt x="15132" y="19306"/>
                </a:lnTo>
                <a:cubicBezTo>
                  <a:pt x="15132" y="19363"/>
                  <a:pt x="15156" y="19408"/>
                  <a:pt x="15185" y="19408"/>
                </a:cubicBezTo>
                <a:cubicBezTo>
                  <a:pt x="15214" y="19408"/>
                  <a:pt x="15237" y="19363"/>
                  <a:pt x="15237" y="19306"/>
                </a:cubicBezTo>
                <a:lnTo>
                  <a:pt x="15237" y="19085"/>
                </a:lnTo>
                <a:cubicBezTo>
                  <a:pt x="15237" y="19028"/>
                  <a:pt x="15214" y="18981"/>
                  <a:pt x="15185" y="18981"/>
                </a:cubicBezTo>
                <a:close/>
                <a:moveTo>
                  <a:pt x="15500" y="18981"/>
                </a:moveTo>
                <a:cubicBezTo>
                  <a:pt x="15470" y="18981"/>
                  <a:pt x="15447" y="19028"/>
                  <a:pt x="15447" y="19085"/>
                </a:cubicBezTo>
                <a:lnTo>
                  <a:pt x="15447" y="19306"/>
                </a:lnTo>
                <a:cubicBezTo>
                  <a:pt x="15447" y="19363"/>
                  <a:pt x="15470" y="19408"/>
                  <a:pt x="15500" y="19408"/>
                </a:cubicBezTo>
                <a:cubicBezTo>
                  <a:pt x="15529" y="19408"/>
                  <a:pt x="15551" y="19363"/>
                  <a:pt x="15551" y="19306"/>
                </a:cubicBezTo>
                <a:lnTo>
                  <a:pt x="15551" y="19085"/>
                </a:lnTo>
                <a:cubicBezTo>
                  <a:pt x="15551" y="19028"/>
                  <a:pt x="15529" y="18981"/>
                  <a:pt x="15500" y="18981"/>
                </a:cubicBezTo>
                <a:close/>
                <a:moveTo>
                  <a:pt x="16349" y="18981"/>
                </a:moveTo>
                <a:cubicBezTo>
                  <a:pt x="16320" y="18981"/>
                  <a:pt x="16296" y="19028"/>
                  <a:pt x="16296" y="19085"/>
                </a:cubicBezTo>
                <a:lnTo>
                  <a:pt x="16296" y="19306"/>
                </a:lnTo>
                <a:cubicBezTo>
                  <a:pt x="16296" y="19363"/>
                  <a:pt x="16320" y="19408"/>
                  <a:pt x="16349" y="19408"/>
                </a:cubicBezTo>
                <a:cubicBezTo>
                  <a:pt x="16378" y="19408"/>
                  <a:pt x="16401" y="19363"/>
                  <a:pt x="16401" y="19306"/>
                </a:cubicBezTo>
                <a:lnTo>
                  <a:pt x="16401" y="19085"/>
                </a:lnTo>
                <a:cubicBezTo>
                  <a:pt x="16401" y="19028"/>
                  <a:pt x="16378" y="18981"/>
                  <a:pt x="16349" y="18981"/>
                </a:cubicBezTo>
                <a:close/>
                <a:moveTo>
                  <a:pt x="16663" y="18981"/>
                </a:moveTo>
                <a:cubicBezTo>
                  <a:pt x="16634" y="18981"/>
                  <a:pt x="16611" y="19028"/>
                  <a:pt x="16611" y="19085"/>
                </a:cubicBezTo>
                <a:lnTo>
                  <a:pt x="16611" y="19306"/>
                </a:lnTo>
                <a:cubicBezTo>
                  <a:pt x="16611" y="19363"/>
                  <a:pt x="16634" y="19408"/>
                  <a:pt x="16663" y="19408"/>
                </a:cubicBezTo>
                <a:cubicBezTo>
                  <a:pt x="16692" y="19408"/>
                  <a:pt x="16716" y="19363"/>
                  <a:pt x="16716" y="19306"/>
                </a:cubicBezTo>
                <a:lnTo>
                  <a:pt x="16716" y="19085"/>
                </a:lnTo>
                <a:cubicBezTo>
                  <a:pt x="16716" y="19028"/>
                  <a:pt x="16692" y="18981"/>
                  <a:pt x="16663" y="18981"/>
                </a:cubicBezTo>
                <a:close/>
                <a:moveTo>
                  <a:pt x="17512" y="18981"/>
                </a:moveTo>
                <a:cubicBezTo>
                  <a:pt x="17483" y="18981"/>
                  <a:pt x="17459" y="19028"/>
                  <a:pt x="17459" y="19085"/>
                </a:cubicBezTo>
                <a:lnTo>
                  <a:pt x="17459" y="19306"/>
                </a:lnTo>
                <a:cubicBezTo>
                  <a:pt x="17459" y="19363"/>
                  <a:pt x="17483" y="19408"/>
                  <a:pt x="17512" y="19408"/>
                </a:cubicBezTo>
                <a:cubicBezTo>
                  <a:pt x="17541" y="19408"/>
                  <a:pt x="17565" y="19363"/>
                  <a:pt x="17565" y="19306"/>
                </a:cubicBezTo>
                <a:lnTo>
                  <a:pt x="17565" y="19085"/>
                </a:lnTo>
                <a:cubicBezTo>
                  <a:pt x="17565" y="19028"/>
                  <a:pt x="17541" y="18981"/>
                  <a:pt x="17512" y="18981"/>
                </a:cubicBezTo>
                <a:close/>
                <a:moveTo>
                  <a:pt x="17827" y="18981"/>
                </a:moveTo>
                <a:cubicBezTo>
                  <a:pt x="17798" y="18981"/>
                  <a:pt x="17774" y="19028"/>
                  <a:pt x="17774" y="19085"/>
                </a:cubicBezTo>
                <a:lnTo>
                  <a:pt x="17774" y="19306"/>
                </a:lnTo>
                <a:cubicBezTo>
                  <a:pt x="17774" y="19363"/>
                  <a:pt x="17798" y="19408"/>
                  <a:pt x="17827" y="19408"/>
                </a:cubicBezTo>
                <a:cubicBezTo>
                  <a:pt x="17856" y="19408"/>
                  <a:pt x="17880" y="19363"/>
                  <a:pt x="17880" y="19306"/>
                </a:cubicBezTo>
                <a:lnTo>
                  <a:pt x="17880" y="19085"/>
                </a:lnTo>
                <a:cubicBezTo>
                  <a:pt x="17880" y="19028"/>
                  <a:pt x="17856" y="18981"/>
                  <a:pt x="17827" y="18981"/>
                </a:cubicBezTo>
                <a:close/>
                <a:moveTo>
                  <a:pt x="18677" y="18981"/>
                </a:moveTo>
                <a:cubicBezTo>
                  <a:pt x="18648" y="18981"/>
                  <a:pt x="18624" y="19028"/>
                  <a:pt x="18624" y="19085"/>
                </a:cubicBezTo>
                <a:lnTo>
                  <a:pt x="18624" y="19306"/>
                </a:lnTo>
                <a:cubicBezTo>
                  <a:pt x="18624" y="19363"/>
                  <a:pt x="18648" y="19408"/>
                  <a:pt x="18677" y="19408"/>
                </a:cubicBezTo>
                <a:cubicBezTo>
                  <a:pt x="18706" y="19408"/>
                  <a:pt x="18730" y="19363"/>
                  <a:pt x="18730" y="19306"/>
                </a:cubicBezTo>
                <a:lnTo>
                  <a:pt x="18730" y="19085"/>
                </a:lnTo>
                <a:cubicBezTo>
                  <a:pt x="18730" y="19028"/>
                  <a:pt x="18706" y="18981"/>
                  <a:pt x="18677" y="18981"/>
                </a:cubicBezTo>
                <a:close/>
                <a:moveTo>
                  <a:pt x="18991" y="18981"/>
                </a:moveTo>
                <a:cubicBezTo>
                  <a:pt x="18962" y="18981"/>
                  <a:pt x="18938" y="19028"/>
                  <a:pt x="18938" y="19085"/>
                </a:cubicBezTo>
                <a:lnTo>
                  <a:pt x="18938" y="19306"/>
                </a:lnTo>
                <a:cubicBezTo>
                  <a:pt x="18938" y="19363"/>
                  <a:pt x="18962" y="19408"/>
                  <a:pt x="18991" y="19408"/>
                </a:cubicBezTo>
                <a:cubicBezTo>
                  <a:pt x="19020" y="19408"/>
                  <a:pt x="19044" y="19363"/>
                  <a:pt x="19044" y="19306"/>
                </a:cubicBezTo>
                <a:lnTo>
                  <a:pt x="19044" y="19085"/>
                </a:lnTo>
                <a:cubicBezTo>
                  <a:pt x="19044" y="19028"/>
                  <a:pt x="19020" y="18981"/>
                  <a:pt x="18991" y="18981"/>
                </a:cubicBezTo>
                <a:close/>
                <a:moveTo>
                  <a:pt x="19841" y="18981"/>
                </a:moveTo>
                <a:cubicBezTo>
                  <a:pt x="19812" y="18981"/>
                  <a:pt x="19788" y="19028"/>
                  <a:pt x="19788" y="19085"/>
                </a:cubicBezTo>
                <a:lnTo>
                  <a:pt x="19788" y="19306"/>
                </a:lnTo>
                <a:cubicBezTo>
                  <a:pt x="19788" y="19363"/>
                  <a:pt x="19812" y="19408"/>
                  <a:pt x="19841" y="19408"/>
                </a:cubicBezTo>
                <a:cubicBezTo>
                  <a:pt x="19870" y="19408"/>
                  <a:pt x="19894" y="19363"/>
                  <a:pt x="19894" y="19306"/>
                </a:cubicBezTo>
                <a:lnTo>
                  <a:pt x="19894" y="19085"/>
                </a:lnTo>
                <a:cubicBezTo>
                  <a:pt x="19894" y="19028"/>
                  <a:pt x="19870" y="18981"/>
                  <a:pt x="19841" y="18981"/>
                </a:cubicBezTo>
                <a:close/>
                <a:moveTo>
                  <a:pt x="20155" y="18981"/>
                </a:moveTo>
                <a:cubicBezTo>
                  <a:pt x="20126" y="18981"/>
                  <a:pt x="20102" y="19028"/>
                  <a:pt x="20102" y="19085"/>
                </a:cubicBezTo>
                <a:lnTo>
                  <a:pt x="20102" y="19306"/>
                </a:lnTo>
                <a:cubicBezTo>
                  <a:pt x="20102" y="19363"/>
                  <a:pt x="20126" y="19408"/>
                  <a:pt x="20155" y="19408"/>
                </a:cubicBezTo>
                <a:cubicBezTo>
                  <a:pt x="20184" y="19408"/>
                  <a:pt x="20207" y="19363"/>
                  <a:pt x="20207" y="19306"/>
                </a:cubicBezTo>
                <a:lnTo>
                  <a:pt x="20207" y="19085"/>
                </a:lnTo>
                <a:cubicBezTo>
                  <a:pt x="20207" y="19028"/>
                  <a:pt x="20184" y="18981"/>
                  <a:pt x="20155" y="18981"/>
                </a:cubicBezTo>
                <a:close/>
                <a:moveTo>
                  <a:pt x="21004" y="18981"/>
                </a:moveTo>
                <a:cubicBezTo>
                  <a:pt x="20975" y="18981"/>
                  <a:pt x="20952" y="19028"/>
                  <a:pt x="20952" y="19085"/>
                </a:cubicBezTo>
                <a:lnTo>
                  <a:pt x="20952" y="19306"/>
                </a:lnTo>
                <a:cubicBezTo>
                  <a:pt x="20952" y="19363"/>
                  <a:pt x="20975" y="19408"/>
                  <a:pt x="21004" y="19408"/>
                </a:cubicBezTo>
                <a:cubicBezTo>
                  <a:pt x="21033" y="19408"/>
                  <a:pt x="21057" y="19363"/>
                  <a:pt x="21057" y="19306"/>
                </a:cubicBezTo>
                <a:lnTo>
                  <a:pt x="21057" y="19085"/>
                </a:lnTo>
                <a:cubicBezTo>
                  <a:pt x="21057" y="19028"/>
                  <a:pt x="21033" y="18981"/>
                  <a:pt x="21004" y="18981"/>
                </a:cubicBezTo>
                <a:close/>
                <a:moveTo>
                  <a:pt x="21319" y="18981"/>
                </a:moveTo>
                <a:cubicBezTo>
                  <a:pt x="21289" y="18981"/>
                  <a:pt x="21267" y="19028"/>
                  <a:pt x="21267" y="19085"/>
                </a:cubicBezTo>
                <a:lnTo>
                  <a:pt x="21267" y="19306"/>
                </a:lnTo>
                <a:cubicBezTo>
                  <a:pt x="21267" y="19363"/>
                  <a:pt x="21289" y="19408"/>
                  <a:pt x="21319" y="19408"/>
                </a:cubicBezTo>
                <a:cubicBezTo>
                  <a:pt x="21348" y="19408"/>
                  <a:pt x="21372" y="19363"/>
                  <a:pt x="21372" y="19306"/>
                </a:cubicBezTo>
                <a:lnTo>
                  <a:pt x="21372" y="19085"/>
                </a:lnTo>
                <a:cubicBezTo>
                  <a:pt x="21372" y="19028"/>
                  <a:pt x="21348" y="18981"/>
                  <a:pt x="21319" y="18981"/>
                </a:cubicBezTo>
                <a:close/>
                <a:moveTo>
                  <a:pt x="281" y="19711"/>
                </a:moveTo>
                <a:cubicBezTo>
                  <a:pt x="252" y="19711"/>
                  <a:pt x="228" y="19758"/>
                  <a:pt x="228" y="19815"/>
                </a:cubicBezTo>
                <a:lnTo>
                  <a:pt x="228" y="20036"/>
                </a:lnTo>
                <a:cubicBezTo>
                  <a:pt x="228" y="20093"/>
                  <a:pt x="252" y="20138"/>
                  <a:pt x="281" y="20138"/>
                </a:cubicBezTo>
                <a:cubicBezTo>
                  <a:pt x="311" y="20138"/>
                  <a:pt x="334" y="20093"/>
                  <a:pt x="334" y="20036"/>
                </a:cubicBezTo>
                <a:lnTo>
                  <a:pt x="334" y="19815"/>
                </a:lnTo>
                <a:cubicBezTo>
                  <a:pt x="334" y="19758"/>
                  <a:pt x="311" y="19711"/>
                  <a:pt x="281" y="19711"/>
                </a:cubicBezTo>
                <a:close/>
                <a:moveTo>
                  <a:pt x="596" y="19711"/>
                </a:moveTo>
                <a:cubicBezTo>
                  <a:pt x="567" y="19711"/>
                  <a:pt x="543" y="19758"/>
                  <a:pt x="543" y="19815"/>
                </a:cubicBezTo>
                <a:lnTo>
                  <a:pt x="543" y="20036"/>
                </a:lnTo>
                <a:cubicBezTo>
                  <a:pt x="543" y="20093"/>
                  <a:pt x="567" y="20138"/>
                  <a:pt x="596" y="20138"/>
                </a:cubicBezTo>
                <a:cubicBezTo>
                  <a:pt x="625" y="20138"/>
                  <a:pt x="649" y="20093"/>
                  <a:pt x="649" y="20036"/>
                </a:cubicBezTo>
                <a:lnTo>
                  <a:pt x="649" y="19815"/>
                </a:lnTo>
                <a:cubicBezTo>
                  <a:pt x="649" y="19758"/>
                  <a:pt x="625" y="19711"/>
                  <a:pt x="596" y="19711"/>
                </a:cubicBezTo>
                <a:close/>
                <a:moveTo>
                  <a:pt x="1446" y="19711"/>
                </a:moveTo>
                <a:cubicBezTo>
                  <a:pt x="1417" y="19711"/>
                  <a:pt x="1393" y="19758"/>
                  <a:pt x="1393" y="19815"/>
                </a:cubicBezTo>
                <a:lnTo>
                  <a:pt x="1393" y="20036"/>
                </a:lnTo>
                <a:cubicBezTo>
                  <a:pt x="1393" y="20093"/>
                  <a:pt x="1417" y="20138"/>
                  <a:pt x="1446" y="20138"/>
                </a:cubicBezTo>
                <a:cubicBezTo>
                  <a:pt x="1475" y="20138"/>
                  <a:pt x="1499" y="20093"/>
                  <a:pt x="1499" y="20036"/>
                </a:cubicBezTo>
                <a:lnTo>
                  <a:pt x="1499" y="19815"/>
                </a:lnTo>
                <a:cubicBezTo>
                  <a:pt x="1499" y="19758"/>
                  <a:pt x="1475" y="19711"/>
                  <a:pt x="1446" y="19711"/>
                </a:cubicBezTo>
                <a:close/>
                <a:moveTo>
                  <a:pt x="1760" y="19711"/>
                </a:moveTo>
                <a:cubicBezTo>
                  <a:pt x="1731" y="19711"/>
                  <a:pt x="1707" y="19758"/>
                  <a:pt x="1707" y="19815"/>
                </a:cubicBezTo>
                <a:lnTo>
                  <a:pt x="1707" y="20036"/>
                </a:lnTo>
                <a:cubicBezTo>
                  <a:pt x="1707" y="20093"/>
                  <a:pt x="1731" y="20138"/>
                  <a:pt x="1760" y="20138"/>
                </a:cubicBezTo>
                <a:cubicBezTo>
                  <a:pt x="1789" y="20138"/>
                  <a:pt x="1813" y="20093"/>
                  <a:pt x="1813" y="20036"/>
                </a:cubicBezTo>
                <a:lnTo>
                  <a:pt x="1813" y="19815"/>
                </a:lnTo>
                <a:cubicBezTo>
                  <a:pt x="1813" y="19758"/>
                  <a:pt x="1789" y="19711"/>
                  <a:pt x="1760" y="19711"/>
                </a:cubicBezTo>
                <a:close/>
                <a:moveTo>
                  <a:pt x="2610" y="19711"/>
                </a:moveTo>
                <a:cubicBezTo>
                  <a:pt x="2581" y="19711"/>
                  <a:pt x="2557" y="19758"/>
                  <a:pt x="2557" y="19815"/>
                </a:cubicBezTo>
                <a:lnTo>
                  <a:pt x="2557" y="20036"/>
                </a:lnTo>
                <a:cubicBezTo>
                  <a:pt x="2557" y="20093"/>
                  <a:pt x="2581" y="20138"/>
                  <a:pt x="2610" y="20138"/>
                </a:cubicBezTo>
                <a:cubicBezTo>
                  <a:pt x="2639" y="20138"/>
                  <a:pt x="2662" y="20093"/>
                  <a:pt x="2662" y="20036"/>
                </a:cubicBezTo>
                <a:lnTo>
                  <a:pt x="2662" y="19815"/>
                </a:lnTo>
                <a:cubicBezTo>
                  <a:pt x="2662" y="19758"/>
                  <a:pt x="2639" y="19711"/>
                  <a:pt x="2610" y="19711"/>
                </a:cubicBezTo>
                <a:close/>
                <a:moveTo>
                  <a:pt x="2924" y="19711"/>
                </a:moveTo>
                <a:cubicBezTo>
                  <a:pt x="2895" y="19711"/>
                  <a:pt x="2871" y="19758"/>
                  <a:pt x="2871" y="19815"/>
                </a:cubicBezTo>
                <a:lnTo>
                  <a:pt x="2871" y="20036"/>
                </a:lnTo>
                <a:cubicBezTo>
                  <a:pt x="2871" y="20093"/>
                  <a:pt x="2895" y="20138"/>
                  <a:pt x="2924" y="20138"/>
                </a:cubicBezTo>
                <a:cubicBezTo>
                  <a:pt x="2954" y="20138"/>
                  <a:pt x="2976" y="20093"/>
                  <a:pt x="2976" y="20036"/>
                </a:cubicBezTo>
                <a:lnTo>
                  <a:pt x="2976" y="19815"/>
                </a:lnTo>
                <a:cubicBezTo>
                  <a:pt x="2976" y="19758"/>
                  <a:pt x="2954" y="19711"/>
                  <a:pt x="2924" y="19711"/>
                </a:cubicBezTo>
                <a:close/>
                <a:moveTo>
                  <a:pt x="3773" y="19711"/>
                </a:moveTo>
                <a:cubicBezTo>
                  <a:pt x="3744" y="19711"/>
                  <a:pt x="3721" y="19758"/>
                  <a:pt x="3721" y="19815"/>
                </a:cubicBezTo>
                <a:lnTo>
                  <a:pt x="3721" y="20036"/>
                </a:lnTo>
                <a:cubicBezTo>
                  <a:pt x="3721" y="20093"/>
                  <a:pt x="3744" y="20138"/>
                  <a:pt x="3773" y="20138"/>
                </a:cubicBezTo>
                <a:cubicBezTo>
                  <a:pt x="3802" y="20138"/>
                  <a:pt x="3826" y="20093"/>
                  <a:pt x="3826" y="20036"/>
                </a:cubicBezTo>
                <a:lnTo>
                  <a:pt x="3826" y="19815"/>
                </a:lnTo>
                <a:cubicBezTo>
                  <a:pt x="3826" y="19758"/>
                  <a:pt x="3802" y="19711"/>
                  <a:pt x="3773" y="19711"/>
                </a:cubicBezTo>
                <a:close/>
                <a:moveTo>
                  <a:pt x="4088" y="19711"/>
                </a:moveTo>
                <a:cubicBezTo>
                  <a:pt x="4058" y="19711"/>
                  <a:pt x="4035" y="19758"/>
                  <a:pt x="4035" y="19815"/>
                </a:cubicBezTo>
                <a:lnTo>
                  <a:pt x="4035" y="20036"/>
                </a:lnTo>
                <a:cubicBezTo>
                  <a:pt x="4035" y="20093"/>
                  <a:pt x="4058" y="20138"/>
                  <a:pt x="4088" y="20138"/>
                </a:cubicBezTo>
                <a:cubicBezTo>
                  <a:pt x="4117" y="20138"/>
                  <a:pt x="4141" y="20093"/>
                  <a:pt x="4141" y="20036"/>
                </a:cubicBezTo>
                <a:lnTo>
                  <a:pt x="4141" y="19815"/>
                </a:lnTo>
                <a:cubicBezTo>
                  <a:pt x="4141" y="19758"/>
                  <a:pt x="4117" y="19711"/>
                  <a:pt x="4088" y="19711"/>
                </a:cubicBezTo>
                <a:close/>
                <a:moveTo>
                  <a:pt x="4937" y="19711"/>
                </a:moveTo>
                <a:cubicBezTo>
                  <a:pt x="4908" y="19711"/>
                  <a:pt x="4884" y="19758"/>
                  <a:pt x="4884" y="19815"/>
                </a:cubicBezTo>
                <a:lnTo>
                  <a:pt x="4884" y="20036"/>
                </a:lnTo>
                <a:cubicBezTo>
                  <a:pt x="4884" y="20093"/>
                  <a:pt x="4908" y="20138"/>
                  <a:pt x="4937" y="20138"/>
                </a:cubicBezTo>
                <a:cubicBezTo>
                  <a:pt x="4966" y="20138"/>
                  <a:pt x="4990" y="20093"/>
                  <a:pt x="4990" y="20036"/>
                </a:cubicBezTo>
                <a:lnTo>
                  <a:pt x="4990" y="19815"/>
                </a:lnTo>
                <a:cubicBezTo>
                  <a:pt x="4990" y="19758"/>
                  <a:pt x="4966" y="19711"/>
                  <a:pt x="4937" y="19711"/>
                </a:cubicBezTo>
                <a:close/>
                <a:moveTo>
                  <a:pt x="5252" y="19711"/>
                </a:moveTo>
                <a:cubicBezTo>
                  <a:pt x="5223" y="19711"/>
                  <a:pt x="5199" y="19758"/>
                  <a:pt x="5199" y="19815"/>
                </a:cubicBezTo>
                <a:lnTo>
                  <a:pt x="5199" y="20036"/>
                </a:lnTo>
                <a:cubicBezTo>
                  <a:pt x="5199" y="20093"/>
                  <a:pt x="5223" y="20138"/>
                  <a:pt x="5252" y="20138"/>
                </a:cubicBezTo>
                <a:cubicBezTo>
                  <a:pt x="5281" y="20138"/>
                  <a:pt x="5305" y="20093"/>
                  <a:pt x="5305" y="20036"/>
                </a:cubicBezTo>
                <a:lnTo>
                  <a:pt x="5305" y="19815"/>
                </a:lnTo>
                <a:cubicBezTo>
                  <a:pt x="5305" y="19758"/>
                  <a:pt x="5281" y="19711"/>
                  <a:pt x="5252" y="19711"/>
                </a:cubicBezTo>
                <a:close/>
                <a:moveTo>
                  <a:pt x="6102" y="19711"/>
                </a:moveTo>
                <a:cubicBezTo>
                  <a:pt x="6072" y="19711"/>
                  <a:pt x="6049" y="19758"/>
                  <a:pt x="6049" y="19815"/>
                </a:cubicBezTo>
                <a:lnTo>
                  <a:pt x="6049" y="20036"/>
                </a:lnTo>
                <a:cubicBezTo>
                  <a:pt x="6049" y="20093"/>
                  <a:pt x="6072" y="20138"/>
                  <a:pt x="6102" y="20138"/>
                </a:cubicBezTo>
                <a:cubicBezTo>
                  <a:pt x="6131" y="20138"/>
                  <a:pt x="6155" y="20093"/>
                  <a:pt x="6155" y="20036"/>
                </a:cubicBezTo>
                <a:lnTo>
                  <a:pt x="6155" y="19815"/>
                </a:lnTo>
                <a:cubicBezTo>
                  <a:pt x="6155" y="19758"/>
                  <a:pt x="6131" y="19711"/>
                  <a:pt x="6102" y="19711"/>
                </a:cubicBezTo>
                <a:close/>
                <a:moveTo>
                  <a:pt x="6416" y="19711"/>
                </a:moveTo>
                <a:cubicBezTo>
                  <a:pt x="6387" y="19711"/>
                  <a:pt x="6363" y="19758"/>
                  <a:pt x="6363" y="19815"/>
                </a:cubicBezTo>
                <a:lnTo>
                  <a:pt x="6363" y="20036"/>
                </a:lnTo>
                <a:cubicBezTo>
                  <a:pt x="6363" y="20093"/>
                  <a:pt x="6387" y="20138"/>
                  <a:pt x="6416" y="20138"/>
                </a:cubicBezTo>
                <a:cubicBezTo>
                  <a:pt x="6445" y="20138"/>
                  <a:pt x="6469" y="20093"/>
                  <a:pt x="6469" y="20036"/>
                </a:cubicBezTo>
                <a:lnTo>
                  <a:pt x="6469" y="19815"/>
                </a:lnTo>
                <a:cubicBezTo>
                  <a:pt x="6469" y="19758"/>
                  <a:pt x="6445" y="19711"/>
                  <a:pt x="6416" y="19711"/>
                </a:cubicBezTo>
                <a:close/>
                <a:moveTo>
                  <a:pt x="7266" y="19711"/>
                </a:moveTo>
                <a:cubicBezTo>
                  <a:pt x="7237" y="19711"/>
                  <a:pt x="7213" y="19758"/>
                  <a:pt x="7213" y="19815"/>
                </a:cubicBezTo>
                <a:lnTo>
                  <a:pt x="7213" y="20036"/>
                </a:lnTo>
                <a:cubicBezTo>
                  <a:pt x="7213" y="20093"/>
                  <a:pt x="7237" y="20138"/>
                  <a:pt x="7266" y="20138"/>
                </a:cubicBezTo>
                <a:cubicBezTo>
                  <a:pt x="7295" y="20138"/>
                  <a:pt x="7318" y="20093"/>
                  <a:pt x="7318" y="20036"/>
                </a:cubicBezTo>
                <a:lnTo>
                  <a:pt x="7318" y="19815"/>
                </a:lnTo>
                <a:cubicBezTo>
                  <a:pt x="7318" y="19758"/>
                  <a:pt x="7295" y="19711"/>
                  <a:pt x="7266" y="19711"/>
                </a:cubicBezTo>
                <a:close/>
                <a:moveTo>
                  <a:pt x="7580" y="19711"/>
                </a:moveTo>
                <a:cubicBezTo>
                  <a:pt x="7551" y="19711"/>
                  <a:pt x="7527" y="19758"/>
                  <a:pt x="7527" y="19815"/>
                </a:cubicBezTo>
                <a:lnTo>
                  <a:pt x="7527" y="20036"/>
                </a:lnTo>
                <a:cubicBezTo>
                  <a:pt x="7527" y="20093"/>
                  <a:pt x="7551" y="20138"/>
                  <a:pt x="7580" y="20138"/>
                </a:cubicBezTo>
                <a:cubicBezTo>
                  <a:pt x="7609" y="20138"/>
                  <a:pt x="7632" y="20093"/>
                  <a:pt x="7632" y="20036"/>
                </a:cubicBezTo>
                <a:lnTo>
                  <a:pt x="7632" y="19815"/>
                </a:lnTo>
                <a:cubicBezTo>
                  <a:pt x="7632" y="19758"/>
                  <a:pt x="7609" y="19711"/>
                  <a:pt x="7580" y="19711"/>
                </a:cubicBezTo>
                <a:close/>
                <a:moveTo>
                  <a:pt x="8429" y="19711"/>
                </a:moveTo>
                <a:cubicBezTo>
                  <a:pt x="8400" y="19711"/>
                  <a:pt x="8377" y="19758"/>
                  <a:pt x="8377" y="19815"/>
                </a:cubicBezTo>
                <a:lnTo>
                  <a:pt x="8377" y="20036"/>
                </a:lnTo>
                <a:cubicBezTo>
                  <a:pt x="8377" y="20093"/>
                  <a:pt x="8400" y="20138"/>
                  <a:pt x="8429" y="20138"/>
                </a:cubicBezTo>
                <a:cubicBezTo>
                  <a:pt x="8458" y="20138"/>
                  <a:pt x="8482" y="20093"/>
                  <a:pt x="8482" y="20036"/>
                </a:cubicBezTo>
                <a:lnTo>
                  <a:pt x="8482" y="19815"/>
                </a:lnTo>
                <a:cubicBezTo>
                  <a:pt x="8482" y="19758"/>
                  <a:pt x="8458" y="19711"/>
                  <a:pt x="8429" y="19711"/>
                </a:cubicBezTo>
                <a:close/>
                <a:moveTo>
                  <a:pt x="8744" y="19711"/>
                </a:moveTo>
                <a:cubicBezTo>
                  <a:pt x="8714" y="19711"/>
                  <a:pt x="8691" y="19758"/>
                  <a:pt x="8691" y="19815"/>
                </a:cubicBezTo>
                <a:lnTo>
                  <a:pt x="8691" y="20036"/>
                </a:lnTo>
                <a:cubicBezTo>
                  <a:pt x="8691" y="20093"/>
                  <a:pt x="8714" y="20138"/>
                  <a:pt x="8744" y="20138"/>
                </a:cubicBezTo>
                <a:cubicBezTo>
                  <a:pt x="8773" y="20138"/>
                  <a:pt x="8796" y="20093"/>
                  <a:pt x="8796" y="20036"/>
                </a:cubicBezTo>
                <a:lnTo>
                  <a:pt x="8796" y="19815"/>
                </a:lnTo>
                <a:cubicBezTo>
                  <a:pt x="8796" y="19758"/>
                  <a:pt x="8773" y="19711"/>
                  <a:pt x="8744" y="19711"/>
                </a:cubicBezTo>
                <a:close/>
                <a:moveTo>
                  <a:pt x="9593" y="19711"/>
                </a:moveTo>
                <a:cubicBezTo>
                  <a:pt x="9564" y="19711"/>
                  <a:pt x="9540" y="19758"/>
                  <a:pt x="9540" y="19815"/>
                </a:cubicBezTo>
                <a:lnTo>
                  <a:pt x="9540" y="20036"/>
                </a:lnTo>
                <a:cubicBezTo>
                  <a:pt x="9540" y="20093"/>
                  <a:pt x="9564" y="20138"/>
                  <a:pt x="9593" y="20138"/>
                </a:cubicBezTo>
                <a:cubicBezTo>
                  <a:pt x="9622" y="20138"/>
                  <a:pt x="9646" y="20093"/>
                  <a:pt x="9646" y="20036"/>
                </a:cubicBezTo>
                <a:lnTo>
                  <a:pt x="9646" y="19815"/>
                </a:lnTo>
                <a:cubicBezTo>
                  <a:pt x="9646" y="19758"/>
                  <a:pt x="9622" y="19711"/>
                  <a:pt x="9593" y="19711"/>
                </a:cubicBezTo>
                <a:close/>
                <a:moveTo>
                  <a:pt x="9908" y="19711"/>
                </a:moveTo>
                <a:cubicBezTo>
                  <a:pt x="9879" y="19711"/>
                  <a:pt x="9855" y="19758"/>
                  <a:pt x="9855" y="19815"/>
                </a:cubicBezTo>
                <a:lnTo>
                  <a:pt x="9855" y="20036"/>
                </a:lnTo>
                <a:cubicBezTo>
                  <a:pt x="9855" y="20093"/>
                  <a:pt x="9879" y="20138"/>
                  <a:pt x="9908" y="20138"/>
                </a:cubicBezTo>
                <a:cubicBezTo>
                  <a:pt x="9937" y="20138"/>
                  <a:pt x="9961" y="20093"/>
                  <a:pt x="9961" y="20036"/>
                </a:cubicBezTo>
                <a:lnTo>
                  <a:pt x="9961" y="19815"/>
                </a:lnTo>
                <a:cubicBezTo>
                  <a:pt x="9961" y="19758"/>
                  <a:pt x="9937" y="19711"/>
                  <a:pt x="9908" y="19711"/>
                </a:cubicBezTo>
                <a:close/>
                <a:moveTo>
                  <a:pt x="10758" y="19711"/>
                </a:moveTo>
                <a:cubicBezTo>
                  <a:pt x="10728" y="19711"/>
                  <a:pt x="10705" y="19758"/>
                  <a:pt x="10705" y="19815"/>
                </a:cubicBezTo>
                <a:lnTo>
                  <a:pt x="10705" y="20036"/>
                </a:lnTo>
                <a:cubicBezTo>
                  <a:pt x="10705" y="20093"/>
                  <a:pt x="10728" y="20138"/>
                  <a:pt x="10758" y="20138"/>
                </a:cubicBezTo>
                <a:cubicBezTo>
                  <a:pt x="10787" y="20138"/>
                  <a:pt x="10810" y="20093"/>
                  <a:pt x="10810" y="20036"/>
                </a:cubicBezTo>
                <a:lnTo>
                  <a:pt x="10810" y="19815"/>
                </a:lnTo>
                <a:cubicBezTo>
                  <a:pt x="10810" y="19758"/>
                  <a:pt x="10787" y="19711"/>
                  <a:pt x="10758" y="19711"/>
                </a:cubicBezTo>
                <a:close/>
                <a:moveTo>
                  <a:pt x="11072" y="19711"/>
                </a:moveTo>
                <a:cubicBezTo>
                  <a:pt x="11043" y="19711"/>
                  <a:pt x="11019" y="19758"/>
                  <a:pt x="11019" y="19815"/>
                </a:cubicBezTo>
                <a:lnTo>
                  <a:pt x="11019" y="20036"/>
                </a:lnTo>
                <a:cubicBezTo>
                  <a:pt x="11019" y="20093"/>
                  <a:pt x="11043" y="20138"/>
                  <a:pt x="11072" y="20138"/>
                </a:cubicBezTo>
                <a:cubicBezTo>
                  <a:pt x="11101" y="20138"/>
                  <a:pt x="11125" y="20093"/>
                  <a:pt x="11125" y="20036"/>
                </a:cubicBezTo>
                <a:lnTo>
                  <a:pt x="11125" y="19815"/>
                </a:lnTo>
                <a:cubicBezTo>
                  <a:pt x="11125" y="19758"/>
                  <a:pt x="11101" y="19711"/>
                  <a:pt x="11072" y="19711"/>
                </a:cubicBezTo>
                <a:close/>
                <a:moveTo>
                  <a:pt x="11922" y="19711"/>
                </a:moveTo>
                <a:cubicBezTo>
                  <a:pt x="11893" y="19711"/>
                  <a:pt x="11869" y="19758"/>
                  <a:pt x="11869" y="19815"/>
                </a:cubicBezTo>
                <a:lnTo>
                  <a:pt x="11869" y="20036"/>
                </a:lnTo>
                <a:cubicBezTo>
                  <a:pt x="11869" y="20093"/>
                  <a:pt x="11893" y="20138"/>
                  <a:pt x="11922" y="20138"/>
                </a:cubicBezTo>
                <a:cubicBezTo>
                  <a:pt x="11951" y="20138"/>
                  <a:pt x="11974" y="20093"/>
                  <a:pt x="11974" y="20036"/>
                </a:cubicBezTo>
                <a:lnTo>
                  <a:pt x="11974" y="19815"/>
                </a:lnTo>
                <a:cubicBezTo>
                  <a:pt x="11974" y="19758"/>
                  <a:pt x="11951" y="19711"/>
                  <a:pt x="11922" y="19711"/>
                </a:cubicBezTo>
                <a:close/>
                <a:moveTo>
                  <a:pt x="12236" y="19711"/>
                </a:moveTo>
                <a:cubicBezTo>
                  <a:pt x="12207" y="19711"/>
                  <a:pt x="12183" y="19758"/>
                  <a:pt x="12183" y="19815"/>
                </a:cubicBezTo>
                <a:lnTo>
                  <a:pt x="12183" y="20036"/>
                </a:lnTo>
                <a:cubicBezTo>
                  <a:pt x="12183" y="20093"/>
                  <a:pt x="12207" y="20138"/>
                  <a:pt x="12236" y="20138"/>
                </a:cubicBezTo>
                <a:cubicBezTo>
                  <a:pt x="12265" y="20138"/>
                  <a:pt x="12288" y="20093"/>
                  <a:pt x="12288" y="20036"/>
                </a:cubicBezTo>
                <a:lnTo>
                  <a:pt x="12288" y="19815"/>
                </a:lnTo>
                <a:cubicBezTo>
                  <a:pt x="12288" y="19758"/>
                  <a:pt x="12265" y="19711"/>
                  <a:pt x="12236" y="19711"/>
                </a:cubicBezTo>
                <a:close/>
                <a:moveTo>
                  <a:pt x="13085" y="19711"/>
                </a:moveTo>
                <a:cubicBezTo>
                  <a:pt x="13056" y="19711"/>
                  <a:pt x="13032" y="19758"/>
                  <a:pt x="13032" y="19815"/>
                </a:cubicBezTo>
                <a:lnTo>
                  <a:pt x="13032" y="20036"/>
                </a:lnTo>
                <a:cubicBezTo>
                  <a:pt x="13032" y="20093"/>
                  <a:pt x="13056" y="20138"/>
                  <a:pt x="13085" y="20138"/>
                </a:cubicBezTo>
                <a:cubicBezTo>
                  <a:pt x="13114" y="20138"/>
                  <a:pt x="13138" y="20093"/>
                  <a:pt x="13138" y="20036"/>
                </a:cubicBezTo>
                <a:lnTo>
                  <a:pt x="13138" y="19815"/>
                </a:lnTo>
                <a:cubicBezTo>
                  <a:pt x="13138" y="19758"/>
                  <a:pt x="13114" y="19711"/>
                  <a:pt x="13085" y="19711"/>
                </a:cubicBezTo>
                <a:close/>
                <a:moveTo>
                  <a:pt x="13399" y="19711"/>
                </a:moveTo>
                <a:cubicBezTo>
                  <a:pt x="13370" y="19711"/>
                  <a:pt x="13348" y="19758"/>
                  <a:pt x="13348" y="19815"/>
                </a:cubicBezTo>
                <a:lnTo>
                  <a:pt x="13348" y="20036"/>
                </a:lnTo>
                <a:cubicBezTo>
                  <a:pt x="13348" y="20093"/>
                  <a:pt x="13370" y="20138"/>
                  <a:pt x="13399" y="20138"/>
                </a:cubicBezTo>
                <a:cubicBezTo>
                  <a:pt x="13428" y="20138"/>
                  <a:pt x="13452" y="20093"/>
                  <a:pt x="13452" y="20036"/>
                </a:cubicBezTo>
                <a:lnTo>
                  <a:pt x="13452" y="19815"/>
                </a:lnTo>
                <a:cubicBezTo>
                  <a:pt x="13452" y="19758"/>
                  <a:pt x="13428" y="19711"/>
                  <a:pt x="13399" y="19711"/>
                </a:cubicBezTo>
                <a:close/>
                <a:moveTo>
                  <a:pt x="14249" y="19711"/>
                </a:moveTo>
                <a:cubicBezTo>
                  <a:pt x="14220" y="19711"/>
                  <a:pt x="14196" y="19758"/>
                  <a:pt x="14196" y="19815"/>
                </a:cubicBezTo>
                <a:lnTo>
                  <a:pt x="14196" y="20036"/>
                </a:lnTo>
                <a:cubicBezTo>
                  <a:pt x="14196" y="20093"/>
                  <a:pt x="14220" y="20138"/>
                  <a:pt x="14249" y="20138"/>
                </a:cubicBezTo>
                <a:cubicBezTo>
                  <a:pt x="14278" y="20138"/>
                  <a:pt x="14302" y="20093"/>
                  <a:pt x="14302" y="20036"/>
                </a:cubicBezTo>
                <a:lnTo>
                  <a:pt x="14302" y="19815"/>
                </a:lnTo>
                <a:cubicBezTo>
                  <a:pt x="14302" y="19758"/>
                  <a:pt x="14278" y="19711"/>
                  <a:pt x="14249" y="19711"/>
                </a:cubicBezTo>
                <a:close/>
                <a:moveTo>
                  <a:pt x="14564" y="19711"/>
                </a:moveTo>
                <a:cubicBezTo>
                  <a:pt x="14535" y="19711"/>
                  <a:pt x="14511" y="19758"/>
                  <a:pt x="14511" y="19815"/>
                </a:cubicBezTo>
                <a:lnTo>
                  <a:pt x="14511" y="20036"/>
                </a:lnTo>
                <a:cubicBezTo>
                  <a:pt x="14511" y="20093"/>
                  <a:pt x="14535" y="20138"/>
                  <a:pt x="14564" y="20138"/>
                </a:cubicBezTo>
                <a:cubicBezTo>
                  <a:pt x="14593" y="20138"/>
                  <a:pt x="14617" y="20093"/>
                  <a:pt x="14617" y="20036"/>
                </a:cubicBezTo>
                <a:lnTo>
                  <a:pt x="14617" y="19815"/>
                </a:lnTo>
                <a:cubicBezTo>
                  <a:pt x="14617" y="19758"/>
                  <a:pt x="14593" y="19711"/>
                  <a:pt x="14564" y="19711"/>
                </a:cubicBezTo>
                <a:close/>
                <a:moveTo>
                  <a:pt x="15413" y="19711"/>
                </a:moveTo>
                <a:cubicBezTo>
                  <a:pt x="15384" y="19711"/>
                  <a:pt x="15360" y="19758"/>
                  <a:pt x="15360" y="19815"/>
                </a:cubicBezTo>
                <a:lnTo>
                  <a:pt x="15360" y="20036"/>
                </a:lnTo>
                <a:cubicBezTo>
                  <a:pt x="15360" y="20093"/>
                  <a:pt x="15384" y="20138"/>
                  <a:pt x="15413" y="20138"/>
                </a:cubicBezTo>
                <a:cubicBezTo>
                  <a:pt x="15442" y="20138"/>
                  <a:pt x="15465" y="20093"/>
                  <a:pt x="15465" y="20036"/>
                </a:cubicBezTo>
                <a:lnTo>
                  <a:pt x="15465" y="19815"/>
                </a:lnTo>
                <a:cubicBezTo>
                  <a:pt x="15465" y="19758"/>
                  <a:pt x="15442" y="19711"/>
                  <a:pt x="15413" y="19711"/>
                </a:cubicBezTo>
                <a:close/>
                <a:moveTo>
                  <a:pt x="15728" y="19711"/>
                </a:moveTo>
                <a:cubicBezTo>
                  <a:pt x="15699" y="19711"/>
                  <a:pt x="15675" y="19758"/>
                  <a:pt x="15675" y="19815"/>
                </a:cubicBezTo>
                <a:lnTo>
                  <a:pt x="15675" y="20036"/>
                </a:lnTo>
                <a:cubicBezTo>
                  <a:pt x="15675" y="20093"/>
                  <a:pt x="15699" y="20138"/>
                  <a:pt x="15728" y="20138"/>
                </a:cubicBezTo>
                <a:cubicBezTo>
                  <a:pt x="15757" y="20138"/>
                  <a:pt x="15781" y="20093"/>
                  <a:pt x="15781" y="20036"/>
                </a:cubicBezTo>
                <a:lnTo>
                  <a:pt x="15781" y="19815"/>
                </a:lnTo>
                <a:cubicBezTo>
                  <a:pt x="15781" y="19758"/>
                  <a:pt x="15757" y="19711"/>
                  <a:pt x="15728" y="19711"/>
                </a:cubicBezTo>
                <a:close/>
                <a:moveTo>
                  <a:pt x="16578" y="19711"/>
                </a:moveTo>
                <a:cubicBezTo>
                  <a:pt x="16549" y="19711"/>
                  <a:pt x="16525" y="19758"/>
                  <a:pt x="16525" y="19815"/>
                </a:cubicBezTo>
                <a:lnTo>
                  <a:pt x="16525" y="20036"/>
                </a:lnTo>
                <a:cubicBezTo>
                  <a:pt x="16525" y="20093"/>
                  <a:pt x="16549" y="20138"/>
                  <a:pt x="16578" y="20138"/>
                </a:cubicBezTo>
                <a:cubicBezTo>
                  <a:pt x="16607" y="20138"/>
                  <a:pt x="16630" y="20093"/>
                  <a:pt x="16630" y="20036"/>
                </a:cubicBezTo>
                <a:lnTo>
                  <a:pt x="16630" y="19815"/>
                </a:lnTo>
                <a:cubicBezTo>
                  <a:pt x="16630" y="19758"/>
                  <a:pt x="16607" y="19711"/>
                  <a:pt x="16578" y="19711"/>
                </a:cubicBezTo>
                <a:close/>
                <a:moveTo>
                  <a:pt x="16892" y="19711"/>
                </a:moveTo>
                <a:cubicBezTo>
                  <a:pt x="16863" y="19711"/>
                  <a:pt x="16839" y="19758"/>
                  <a:pt x="16839" y="19815"/>
                </a:cubicBezTo>
                <a:lnTo>
                  <a:pt x="16839" y="20036"/>
                </a:lnTo>
                <a:cubicBezTo>
                  <a:pt x="16839" y="20093"/>
                  <a:pt x="16863" y="20138"/>
                  <a:pt x="16892" y="20138"/>
                </a:cubicBezTo>
                <a:cubicBezTo>
                  <a:pt x="16921" y="20138"/>
                  <a:pt x="16944" y="20093"/>
                  <a:pt x="16944" y="20036"/>
                </a:cubicBezTo>
                <a:lnTo>
                  <a:pt x="16944" y="19815"/>
                </a:lnTo>
                <a:cubicBezTo>
                  <a:pt x="16944" y="19758"/>
                  <a:pt x="16921" y="19711"/>
                  <a:pt x="16892" y="19711"/>
                </a:cubicBezTo>
                <a:close/>
                <a:moveTo>
                  <a:pt x="17741" y="19711"/>
                </a:moveTo>
                <a:cubicBezTo>
                  <a:pt x="17712" y="19711"/>
                  <a:pt x="17689" y="19758"/>
                  <a:pt x="17689" y="19815"/>
                </a:cubicBezTo>
                <a:lnTo>
                  <a:pt x="17689" y="20036"/>
                </a:lnTo>
                <a:cubicBezTo>
                  <a:pt x="17689" y="20093"/>
                  <a:pt x="17712" y="20138"/>
                  <a:pt x="17741" y="20138"/>
                </a:cubicBezTo>
                <a:cubicBezTo>
                  <a:pt x="17770" y="20138"/>
                  <a:pt x="17794" y="20093"/>
                  <a:pt x="17794" y="20036"/>
                </a:cubicBezTo>
                <a:lnTo>
                  <a:pt x="17794" y="19815"/>
                </a:lnTo>
                <a:cubicBezTo>
                  <a:pt x="17794" y="19758"/>
                  <a:pt x="17770" y="19711"/>
                  <a:pt x="17741" y="19711"/>
                </a:cubicBezTo>
                <a:close/>
                <a:moveTo>
                  <a:pt x="18055" y="19711"/>
                </a:moveTo>
                <a:cubicBezTo>
                  <a:pt x="18026" y="19711"/>
                  <a:pt x="18002" y="19758"/>
                  <a:pt x="18002" y="19815"/>
                </a:cubicBezTo>
                <a:lnTo>
                  <a:pt x="18002" y="20036"/>
                </a:lnTo>
                <a:cubicBezTo>
                  <a:pt x="18002" y="20093"/>
                  <a:pt x="18026" y="20138"/>
                  <a:pt x="18055" y="20138"/>
                </a:cubicBezTo>
                <a:cubicBezTo>
                  <a:pt x="18085" y="20138"/>
                  <a:pt x="18108" y="20093"/>
                  <a:pt x="18108" y="20036"/>
                </a:cubicBezTo>
                <a:lnTo>
                  <a:pt x="18108" y="19815"/>
                </a:lnTo>
                <a:cubicBezTo>
                  <a:pt x="18108" y="19758"/>
                  <a:pt x="18085" y="19711"/>
                  <a:pt x="18055" y="19711"/>
                </a:cubicBezTo>
                <a:close/>
                <a:moveTo>
                  <a:pt x="18905" y="19711"/>
                </a:moveTo>
                <a:cubicBezTo>
                  <a:pt x="18876" y="19711"/>
                  <a:pt x="18852" y="19758"/>
                  <a:pt x="18852" y="19815"/>
                </a:cubicBezTo>
                <a:lnTo>
                  <a:pt x="18852" y="20036"/>
                </a:lnTo>
                <a:cubicBezTo>
                  <a:pt x="18852" y="20093"/>
                  <a:pt x="18876" y="20138"/>
                  <a:pt x="18905" y="20138"/>
                </a:cubicBezTo>
                <a:cubicBezTo>
                  <a:pt x="18934" y="20138"/>
                  <a:pt x="18958" y="20093"/>
                  <a:pt x="18958" y="20036"/>
                </a:cubicBezTo>
                <a:lnTo>
                  <a:pt x="18958" y="19815"/>
                </a:lnTo>
                <a:cubicBezTo>
                  <a:pt x="18958" y="19758"/>
                  <a:pt x="18934" y="19711"/>
                  <a:pt x="18905" y="19711"/>
                </a:cubicBezTo>
                <a:close/>
                <a:moveTo>
                  <a:pt x="19220" y="19711"/>
                </a:moveTo>
                <a:cubicBezTo>
                  <a:pt x="19191" y="19711"/>
                  <a:pt x="19167" y="19758"/>
                  <a:pt x="19167" y="19815"/>
                </a:cubicBezTo>
                <a:lnTo>
                  <a:pt x="19167" y="20036"/>
                </a:lnTo>
                <a:cubicBezTo>
                  <a:pt x="19167" y="20093"/>
                  <a:pt x="19191" y="20138"/>
                  <a:pt x="19220" y="20138"/>
                </a:cubicBezTo>
                <a:cubicBezTo>
                  <a:pt x="19249" y="20138"/>
                  <a:pt x="19273" y="20093"/>
                  <a:pt x="19273" y="20036"/>
                </a:cubicBezTo>
                <a:lnTo>
                  <a:pt x="19273" y="19815"/>
                </a:lnTo>
                <a:cubicBezTo>
                  <a:pt x="19273" y="19758"/>
                  <a:pt x="19249" y="19711"/>
                  <a:pt x="19220" y="19711"/>
                </a:cubicBezTo>
                <a:close/>
                <a:moveTo>
                  <a:pt x="20069" y="19711"/>
                </a:moveTo>
                <a:cubicBezTo>
                  <a:pt x="20040" y="19711"/>
                  <a:pt x="20016" y="19758"/>
                  <a:pt x="20016" y="19815"/>
                </a:cubicBezTo>
                <a:lnTo>
                  <a:pt x="20016" y="20036"/>
                </a:lnTo>
                <a:cubicBezTo>
                  <a:pt x="20016" y="20093"/>
                  <a:pt x="20040" y="20138"/>
                  <a:pt x="20069" y="20138"/>
                </a:cubicBezTo>
                <a:cubicBezTo>
                  <a:pt x="20099" y="20138"/>
                  <a:pt x="20122" y="20093"/>
                  <a:pt x="20122" y="20036"/>
                </a:cubicBezTo>
                <a:lnTo>
                  <a:pt x="20122" y="19815"/>
                </a:lnTo>
                <a:cubicBezTo>
                  <a:pt x="20122" y="19758"/>
                  <a:pt x="20099" y="19711"/>
                  <a:pt x="20069" y="19711"/>
                </a:cubicBezTo>
                <a:close/>
                <a:moveTo>
                  <a:pt x="20384" y="19711"/>
                </a:moveTo>
                <a:cubicBezTo>
                  <a:pt x="20355" y="19711"/>
                  <a:pt x="20331" y="19758"/>
                  <a:pt x="20331" y="19815"/>
                </a:cubicBezTo>
                <a:lnTo>
                  <a:pt x="20331" y="20036"/>
                </a:lnTo>
                <a:cubicBezTo>
                  <a:pt x="20331" y="20093"/>
                  <a:pt x="20355" y="20138"/>
                  <a:pt x="20384" y="20138"/>
                </a:cubicBezTo>
                <a:cubicBezTo>
                  <a:pt x="20413" y="20138"/>
                  <a:pt x="20436" y="20093"/>
                  <a:pt x="20436" y="20036"/>
                </a:cubicBezTo>
                <a:lnTo>
                  <a:pt x="20436" y="19815"/>
                </a:lnTo>
                <a:cubicBezTo>
                  <a:pt x="20436" y="19758"/>
                  <a:pt x="20413" y="19711"/>
                  <a:pt x="20384" y="19711"/>
                </a:cubicBezTo>
                <a:close/>
                <a:moveTo>
                  <a:pt x="21234" y="19711"/>
                </a:moveTo>
                <a:cubicBezTo>
                  <a:pt x="21204" y="19711"/>
                  <a:pt x="21181" y="19758"/>
                  <a:pt x="21181" y="19815"/>
                </a:cubicBezTo>
                <a:lnTo>
                  <a:pt x="21181" y="20036"/>
                </a:lnTo>
                <a:cubicBezTo>
                  <a:pt x="21181" y="20093"/>
                  <a:pt x="21204" y="20138"/>
                  <a:pt x="21234" y="20138"/>
                </a:cubicBezTo>
                <a:cubicBezTo>
                  <a:pt x="21263" y="20138"/>
                  <a:pt x="21285" y="20093"/>
                  <a:pt x="21285" y="20036"/>
                </a:cubicBezTo>
                <a:lnTo>
                  <a:pt x="21285" y="19815"/>
                </a:lnTo>
                <a:cubicBezTo>
                  <a:pt x="21285" y="19758"/>
                  <a:pt x="21263" y="19711"/>
                  <a:pt x="21234" y="19711"/>
                </a:cubicBezTo>
                <a:close/>
                <a:moveTo>
                  <a:pt x="21547" y="19711"/>
                </a:moveTo>
                <a:cubicBezTo>
                  <a:pt x="21518" y="19711"/>
                  <a:pt x="21495" y="19758"/>
                  <a:pt x="21495" y="19815"/>
                </a:cubicBezTo>
                <a:lnTo>
                  <a:pt x="21495" y="20036"/>
                </a:lnTo>
                <a:cubicBezTo>
                  <a:pt x="21495" y="20093"/>
                  <a:pt x="21518" y="20138"/>
                  <a:pt x="21547" y="20138"/>
                </a:cubicBezTo>
                <a:cubicBezTo>
                  <a:pt x="21576" y="20138"/>
                  <a:pt x="21600" y="20093"/>
                  <a:pt x="21600" y="20036"/>
                </a:cubicBezTo>
                <a:lnTo>
                  <a:pt x="21600" y="19815"/>
                </a:lnTo>
                <a:cubicBezTo>
                  <a:pt x="21600" y="19758"/>
                  <a:pt x="21576" y="19711"/>
                  <a:pt x="21547" y="19711"/>
                </a:cubicBezTo>
                <a:close/>
                <a:moveTo>
                  <a:pt x="53" y="20441"/>
                </a:moveTo>
                <a:cubicBezTo>
                  <a:pt x="24" y="20441"/>
                  <a:pt x="0" y="20488"/>
                  <a:pt x="0" y="20545"/>
                </a:cubicBezTo>
                <a:lnTo>
                  <a:pt x="0" y="20765"/>
                </a:lnTo>
                <a:cubicBezTo>
                  <a:pt x="0" y="20823"/>
                  <a:pt x="24" y="20868"/>
                  <a:pt x="53" y="20868"/>
                </a:cubicBezTo>
                <a:cubicBezTo>
                  <a:pt x="82" y="20868"/>
                  <a:pt x="106" y="20823"/>
                  <a:pt x="106" y="20765"/>
                </a:cubicBezTo>
                <a:lnTo>
                  <a:pt x="106" y="20545"/>
                </a:lnTo>
                <a:cubicBezTo>
                  <a:pt x="106" y="20488"/>
                  <a:pt x="82" y="20441"/>
                  <a:pt x="53" y="20441"/>
                </a:cubicBezTo>
                <a:close/>
                <a:moveTo>
                  <a:pt x="367" y="20441"/>
                </a:moveTo>
                <a:cubicBezTo>
                  <a:pt x="338" y="20441"/>
                  <a:pt x="315" y="20488"/>
                  <a:pt x="315" y="20545"/>
                </a:cubicBezTo>
                <a:lnTo>
                  <a:pt x="315" y="20765"/>
                </a:lnTo>
                <a:cubicBezTo>
                  <a:pt x="315" y="20823"/>
                  <a:pt x="338" y="20868"/>
                  <a:pt x="367" y="20868"/>
                </a:cubicBezTo>
                <a:cubicBezTo>
                  <a:pt x="397" y="20868"/>
                  <a:pt x="420" y="20823"/>
                  <a:pt x="420" y="20765"/>
                </a:cubicBezTo>
                <a:lnTo>
                  <a:pt x="420" y="20545"/>
                </a:lnTo>
                <a:cubicBezTo>
                  <a:pt x="420" y="20488"/>
                  <a:pt x="397" y="20441"/>
                  <a:pt x="367" y="20441"/>
                </a:cubicBezTo>
                <a:close/>
                <a:moveTo>
                  <a:pt x="1217" y="20441"/>
                </a:moveTo>
                <a:cubicBezTo>
                  <a:pt x="1188" y="20441"/>
                  <a:pt x="1164" y="20488"/>
                  <a:pt x="1164" y="20545"/>
                </a:cubicBezTo>
                <a:lnTo>
                  <a:pt x="1164" y="20765"/>
                </a:lnTo>
                <a:cubicBezTo>
                  <a:pt x="1164" y="20823"/>
                  <a:pt x="1188" y="20868"/>
                  <a:pt x="1217" y="20868"/>
                </a:cubicBezTo>
                <a:cubicBezTo>
                  <a:pt x="1246" y="20868"/>
                  <a:pt x="1270" y="20823"/>
                  <a:pt x="1270" y="20765"/>
                </a:cubicBezTo>
                <a:lnTo>
                  <a:pt x="1270" y="20545"/>
                </a:lnTo>
                <a:cubicBezTo>
                  <a:pt x="1270" y="20488"/>
                  <a:pt x="1246" y="20441"/>
                  <a:pt x="1217" y="20441"/>
                </a:cubicBezTo>
                <a:close/>
                <a:moveTo>
                  <a:pt x="1532" y="20441"/>
                </a:moveTo>
                <a:cubicBezTo>
                  <a:pt x="1503" y="20441"/>
                  <a:pt x="1479" y="20488"/>
                  <a:pt x="1479" y="20545"/>
                </a:cubicBezTo>
                <a:lnTo>
                  <a:pt x="1479" y="20765"/>
                </a:lnTo>
                <a:cubicBezTo>
                  <a:pt x="1479" y="20823"/>
                  <a:pt x="1503" y="20868"/>
                  <a:pt x="1532" y="20868"/>
                </a:cubicBezTo>
                <a:cubicBezTo>
                  <a:pt x="1561" y="20868"/>
                  <a:pt x="1584" y="20823"/>
                  <a:pt x="1584" y="20765"/>
                </a:cubicBezTo>
                <a:lnTo>
                  <a:pt x="1584" y="20545"/>
                </a:lnTo>
                <a:cubicBezTo>
                  <a:pt x="1584" y="20488"/>
                  <a:pt x="1561" y="20441"/>
                  <a:pt x="1532" y="20441"/>
                </a:cubicBezTo>
                <a:close/>
                <a:moveTo>
                  <a:pt x="2380" y="20441"/>
                </a:moveTo>
                <a:cubicBezTo>
                  <a:pt x="2351" y="20441"/>
                  <a:pt x="2329" y="20488"/>
                  <a:pt x="2329" y="20545"/>
                </a:cubicBezTo>
                <a:lnTo>
                  <a:pt x="2329" y="20765"/>
                </a:lnTo>
                <a:cubicBezTo>
                  <a:pt x="2329" y="20823"/>
                  <a:pt x="2351" y="20868"/>
                  <a:pt x="2380" y="20868"/>
                </a:cubicBezTo>
                <a:cubicBezTo>
                  <a:pt x="2409" y="20868"/>
                  <a:pt x="2433" y="20823"/>
                  <a:pt x="2433" y="20765"/>
                </a:cubicBezTo>
                <a:lnTo>
                  <a:pt x="2433" y="20545"/>
                </a:lnTo>
                <a:cubicBezTo>
                  <a:pt x="2433" y="20488"/>
                  <a:pt x="2409" y="20441"/>
                  <a:pt x="2380" y="20441"/>
                </a:cubicBezTo>
                <a:close/>
                <a:moveTo>
                  <a:pt x="2695" y="20441"/>
                </a:moveTo>
                <a:cubicBezTo>
                  <a:pt x="2666" y="20441"/>
                  <a:pt x="2643" y="20488"/>
                  <a:pt x="2643" y="20545"/>
                </a:cubicBezTo>
                <a:lnTo>
                  <a:pt x="2643" y="20765"/>
                </a:lnTo>
                <a:cubicBezTo>
                  <a:pt x="2643" y="20823"/>
                  <a:pt x="2666" y="20868"/>
                  <a:pt x="2695" y="20868"/>
                </a:cubicBezTo>
                <a:cubicBezTo>
                  <a:pt x="2724" y="20868"/>
                  <a:pt x="2748" y="20823"/>
                  <a:pt x="2748" y="20765"/>
                </a:cubicBezTo>
                <a:lnTo>
                  <a:pt x="2748" y="20545"/>
                </a:lnTo>
                <a:cubicBezTo>
                  <a:pt x="2748" y="20488"/>
                  <a:pt x="2724" y="20441"/>
                  <a:pt x="2695" y="20441"/>
                </a:cubicBezTo>
                <a:close/>
                <a:moveTo>
                  <a:pt x="3545" y="20441"/>
                </a:moveTo>
                <a:cubicBezTo>
                  <a:pt x="3516" y="20441"/>
                  <a:pt x="3492" y="20488"/>
                  <a:pt x="3492" y="20545"/>
                </a:cubicBezTo>
                <a:lnTo>
                  <a:pt x="3492" y="20765"/>
                </a:lnTo>
                <a:cubicBezTo>
                  <a:pt x="3492" y="20823"/>
                  <a:pt x="3516" y="20868"/>
                  <a:pt x="3545" y="20868"/>
                </a:cubicBezTo>
                <a:cubicBezTo>
                  <a:pt x="3574" y="20868"/>
                  <a:pt x="3598" y="20823"/>
                  <a:pt x="3598" y="20765"/>
                </a:cubicBezTo>
                <a:lnTo>
                  <a:pt x="3598" y="20545"/>
                </a:lnTo>
                <a:cubicBezTo>
                  <a:pt x="3598" y="20488"/>
                  <a:pt x="3574" y="20441"/>
                  <a:pt x="3545" y="20441"/>
                </a:cubicBezTo>
                <a:close/>
                <a:moveTo>
                  <a:pt x="3859" y="20441"/>
                </a:moveTo>
                <a:cubicBezTo>
                  <a:pt x="3830" y="20441"/>
                  <a:pt x="3806" y="20488"/>
                  <a:pt x="3806" y="20545"/>
                </a:cubicBezTo>
                <a:lnTo>
                  <a:pt x="3806" y="20765"/>
                </a:lnTo>
                <a:cubicBezTo>
                  <a:pt x="3806" y="20823"/>
                  <a:pt x="3830" y="20868"/>
                  <a:pt x="3859" y="20868"/>
                </a:cubicBezTo>
                <a:cubicBezTo>
                  <a:pt x="3888" y="20868"/>
                  <a:pt x="3912" y="20823"/>
                  <a:pt x="3912" y="20765"/>
                </a:cubicBezTo>
                <a:lnTo>
                  <a:pt x="3912" y="20545"/>
                </a:lnTo>
                <a:cubicBezTo>
                  <a:pt x="3912" y="20488"/>
                  <a:pt x="3888" y="20441"/>
                  <a:pt x="3859" y="20441"/>
                </a:cubicBezTo>
                <a:close/>
                <a:moveTo>
                  <a:pt x="4709" y="20441"/>
                </a:moveTo>
                <a:cubicBezTo>
                  <a:pt x="4680" y="20441"/>
                  <a:pt x="4656" y="20488"/>
                  <a:pt x="4656" y="20545"/>
                </a:cubicBezTo>
                <a:lnTo>
                  <a:pt x="4656" y="20765"/>
                </a:lnTo>
                <a:cubicBezTo>
                  <a:pt x="4656" y="20823"/>
                  <a:pt x="4680" y="20868"/>
                  <a:pt x="4709" y="20868"/>
                </a:cubicBezTo>
                <a:cubicBezTo>
                  <a:pt x="4738" y="20868"/>
                  <a:pt x="4762" y="20823"/>
                  <a:pt x="4762" y="20765"/>
                </a:cubicBezTo>
                <a:lnTo>
                  <a:pt x="4762" y="20545"/>
                </a:lnTo>
                <a:cubicBezTo>
                  <a:pt x="4762" y="20488"/>
                  <a:pt x="4738" y="20441"/>
                  <a:pt x="4709" y="20441"/>
                </a:cubicBezTo>
                <a:close/>
                <a:moveTo>
                  <a:pt x="5023" y="20441"/>
                </a:moveTo>
                <a:cubicBezTo>
                  <a:pt x="4994" y="20441"/>
                  <a:pt x="4970" y="20488"/>
                  <a:pt x="4970" y="20545"/>
                </a:cubicBezTo>
                <a:lnTo>
                  <a:pt x="4970" y="20765"/>
                </a:lnTo>
                <a:cubicBezTo>
                  <a:pt x="4970" y="20823"/>
                  <a:pt x="4994" y="20868"/>
                  <a:pt x="5023" y="20868"/>
                </a:cubicBezTo>
                <a:cubicBezTo>
                  <a:pt x="5053" y="20868"/>
                  <a:pt x="5076" y="20823"/>
                  <a:pt x="5076" y="20765"/>
                </a:cubicBezTo>
                <a:lnTo>
                  <a:pt x="5076" y="20545"/>
                </a:lnTo>
                <a:cubicBezTo>
                  <a:pt x="5076" y="20488"/>
                  <a:pt x="5053" y="20441"/>
                  <a:pt x="5023" y="20441"/>
                </a:cubicBezTo>
                <a:close/>
                <a:moveTo>
                  <a:pt x="5873" y="20441"/>
                </a:moveTo>
                <a:cubicBezTo>
                  <a:pt x="5844" y="20441"/>
                  <a:pt x="5820" y="20488"/>
                  <a:pt x="5820" y="20545"/>
                </a:cubicBezTo>
                <a:lnTo>
                  <a:pt x="5820" y="20765"/>
                </a:lnTo>
                <a:cubicBezTo>
                  <a:pt x="5820" y="20823"/>
                  <a:pt x="5844" y="20868"/>
                  <a:pt x="5873" y="20868"/>
                </a:cubicBezTo>
                <a:cubicBezTo>
                  <a:pt x="5902" y="20868"/>
                  <a:pt x="5926" y="20823"/>
                  <a:pt x="5926" y="20765"/>
                </a:cubicBezTo>
                <a:lnTo>
                  <a:pt x="5926" y="20545"/>
                </a:lnTo>
                <a:cubicBezTo>
                  <a:pt x="5926" y="20488"/>
                  <a:pt x="5902" y="20441"/>
                  <a:pt x="5873" y="20441"/>
                </a:cubicBezTo>
                <a:close/>
                <a:moveTo>
                  <a:pt x="6188" y="20441"/>
                </a:moveTo>
                <a:cubicBezTo>
                  <a:pt x="6159" y="20441"/>
                  <a:pt x="6135" y="20488"/>
                  <a:pt x="6135" y="20545"/>
                </a:cubicBezTo>
                <a:lnTo>
                  <a:pt x="6135" y="20765"/>
                </a:lnTo>
                <a:cubicBezTo>
                  <a:pt x="6135" y="20823"/>
                  <a:pt x="6159" y="20868"/>
                  <a:pt x="6188" y="20868"/>
                </a:cubicBezTo>
                <a:cubicBezTo>
                  <a:pt x="6217" y="20868"/>
                  <a:pt x="6240" y="20823"/>
                  <a:pt x="6240" y="20765"/>
                </a:cubicBezTo>
                <a:lnTo>
                  <a:pt x="6240" y="20545"/>
                </a:lnTo>
                <a:cubicBezTo>
                  <a:pt x="6240" y="20488"/>
                  <a:pt x="6217" y="20441"/>
                  <a:pt x="6188" y="20441"/>
                </a:cubicBezTo>
                <a:close/>
                <a:moveTo>
                  <a:pt x="7036" y="20441"/>
                </a:moveTo>
                <a:cubicBezTo>
                  <a:pt x="7007" y="20441"/>
                  <a:pt x="6984" y="20488"/>
                  <a:pt x="6984" y="20545"/>
                </a:cubicBezTo>
                <a:lnTo>
                  <a:pt x="6984" y="20765"/>
                </a:lnTo>
                <a:cubicBezTo>
                  <a:pt x="6984" y="20823"/>
                  <a:pt x="7007" y="20868"/>
                  <a:pt x="7036" y="20868"/>
                </a:cubicBezTo>
                <a:cubicBezTo>
                  <a:pt x="7065" y="20868"/>
                  <a:pt x="7089" y="20823"/>
                  <a:pt x="7089" y="20765"/>
                </a:cubicBezTo>
                <a:lnTo>
                  <a:pt x="7089" y="20545"/>
                </a:lnTo>
                <a:cubicBezTo>
                  <a:pt x="7089" y="20488"/>
                  <a:pt x="7065" y="20441"/>
                  <a:pt x="7036" y="20441"/>
                </a:cubicBezTo>
                <a:close/>
                <a:moveTo>
                  <a:pt x="7351" y="20441"/>
                </a:moveTo>
                <a:cubicBezTo>
                  <a:pt x="7322" y="20441"/>
                  <a:pt x="7299" y="20488"/>
                  <a:pt x="7299" y="20545"/>
                </a:cubicBezTo>
                <a:lnTo>
                  <a:pt x="7299" y="20765"/>
                </a:lnTo>
                <a:cubicBezTo>
                  <a:pt x="7299" y="20823"/>
                  <a:pt x="7322" y="20868"/>
                  <a:pt x="7351" y="20868"/>
                </a:cubicBezTo>
                <a:cubicBezTo>
                  <a:pt x="7380" y="20868"/>
                  <a:pt x="7404" y="20823"/>
                  <a:pt x="7404" y="20765"/>
                </a:cubicBezTo>
                <a:lnTo>
                  <a:pt x="7404" y="20545"/>
                </a:lnTo>
                <a:cubicBezTo>
                  <a:pt x="7404" y="20488"/>
                  <a:pt x="7380" y="20441"/>
                  <a:pt x="7351" y="20441"/>
                </a:cubicBezTo>
                <a:close/>
                <a:moveTo>
                  <a:pt x="8201" y="20441"/>
                </a:moveTo>
                <a:cubicBezTo>
                  <a:pt x="8171" y="20441"/>
                  <a:pt x="8148" y="20488"/>
                  <a:pt x="8148" y="20545"/>
                </a:cubicBezTo>
                <a:lnTo>
                  <a:pt x="8148" y="20765"/>
                </a:lnTo>
                <a:cubicBezTo>
                  <a:pt x="8148" y="20823"/>
                  <a:pt x="8171" y="20868"/>
                  <a:pt x="8201" y="20868"/>
                </a:cubicBezTo>
                <a:cubicBezTo>
                  <a:pt x="8230" y="20868"/>
                  <a:pt x="8254" y="20823"/>
                  <a:pt x="8254" y="20765"/>
                </a:cubicBezTo>
                <a:lnTo>
                  <a:pt x="8254" y="20545"/>
                </a:lnTo>
                <a:cubicBezTo>
                  <a:pt x="8254" y="20488"/>
                  <a:pt x="8230" y="20441"/>
                  <a:pt x="8201" y="20441"/>
                </a:cubicBezTo>
                <a:close/>
                <a:moveTo>
                  <a:pt x="8515" y="20441"/>
                </a:moveTo>
                <a:cubicBezTo>
                  <a:pt x="8486" y="20441"/>
                  <a:pt x="8462" y="20488"/>
                  <a:pt x="8462" y="20545"/>
                </a:cubicBezTo>
                <a:lnTo>
                  <a:pt x="8462" y="20765"/>
                </a:lnTo>
                <a:cubicBezTo>
                  <a:pt x="8462" y="20823"/>
                  <a:pt x="8486" y="20868"/>
                  <a:pt x="8515" y="20868"/>
                </a:cubicBezTo>
                <a:cubicBezTo>
                  <a:pt x="8544" y="20868"/>
                  <a:pt x="8568" y="20823"/>
                  <a:pt x="8568" y="20765"/>
                </a:cubicBezTo>
                <a:lnTo>
                  <a:pt x="8568" y="20545"/>
                </a:lnTo>
                <a:cubicBezTo>
                  <a:pt x="8568" y="20488"/>
                  <a:pt x="8544" y="20441"/>
                  <a:pt x="8515" y="20441"/>
                </a:cubicBezTo>
                <a:close/>
                <a:moveTo>
                  <a:pt x="9365" y="20441"/>
                </a:moveTo>
                <a:cubicBezTo>
                  <a:pt x="9336" y="20441"/>
                  <a:pt x="9312" y="20488"/>
                  <a:pt x="9312" y="20545"/>
                </a:cubicBezTo>
                <a:lnTo>
                  <a:pt x="9312" y="20765"/>
                </a:lnTo>
                <a:cubicBezTo>
                  <a:pt x="9312" y="20823"/>
                  <a:pt x="9336" y="20868"/>
                  <a:pt x="9365" y="20868"/>
                </a:cubicBezTo>
                <a:cubicBezTo>
                  <a:pt x="9394" y="20868"/>
                  <a:pt x="9418" y="20823"/>
                  <a:pt x="9418" y="20765"/>
                </a:cubicBezTo>
                <a:lnTo>
                  <a:pt x="9418" y="20545"/>
                </a:lnTo>
                <a:cubicBezTo>
                  <a:pt x="9418" y="20488"/>
                  <a:pt x="9394" y="20441"/>
                  <a:pt x="9365" y="20441"/>
                </a:cubicBezTo>
                <a:close/>
                <a:moveTo>
                  <a:pt x="9679" y="20441"/>
                </a:moveTo>
                <a:cubicBezTo>
                  <a:pt x="9650" y="20441"/>
                  <a:pt x="9626" y="20488"/>
                  <a:pt x="9626" y="20545"/>
                </a:cubicBezTo>
                <a:lnTo>
                  <a:pt x="9626" y="20765"/>
                </a:lnTo>
                <a:cubicBezTo>
                  <a:pt x="9626" y="20823"/>
                  <a:pt x="9650" y="20868"/>
                  <a:pt x="9679" y="20868"/>
                </a:cubicBezTo>
                <a:cubicBezTo>
                  <a:pt x="9708" y="20868"/>
                  <a:pt x="9732" y="20823"/>
                  <a:pt x="9732" y="20765"/>
                </a:cubicBezTo>
                <a:lnTo>
                  <a:pt x="9732" y="20545"/>
                </a:lnTo>
                <a:cubicBezTo>
                  <a:pt x="9732" y="20488"/>
                  <a:pt x="9708" y="20441"/>
                  <a:pt x="9679" y="20441"/>
                </a:cubicBezTo>
                <a:close/>
                <a:moveTo>
                  <a:pt x="10529" y="20441"/>
                </a:moveTo>
                <a:cubicBezTo>
                  <a:pt x="10500" y="20441"/>
                  <a:pt x="10476" y="20488"/>
                  <a:pt x="10476" y="20545"/>
                </a:cubicBezTo>
                <a:lnTo>
                  <a:pt x="10476" y="20765"/>
                </a:lnTo>
                <a:cubicBezTo>
                  <a:pt x="10476" y="20823"/>
                  <a:pt x="10500" y="20868"/>
                  <a:pt x="10529" y="20868"/>
                </a:cubicBezTo>
                <a:cubicBezTo>
                  <a:pt x="10558" y="20868"/>
                  <a:pt x="10582" y="20823"/>
                  <a:pt x="10582" y="20765"/>
                </a:cubicBezTo>
                <a:lnTo>
                  <a:pt x="10582" y="20545"/>
                </a:lnTo>
                <a:cubicBezTo>
                  <a:pt x="10582" y="20488"/>
                  <a:pt x="10558" y="20441"/>
                  <a:pt x="10529" y="20441"/>
                </a:cubicBezTo>
                <a:close/>
                <a:moveTo>
                  <a:pt x="10844" y="20441"/>
                </a:moveTo>
                <a:cubicBezTo>
                  <a:pt x="10814" y="20441"/>
                  <a:pt x="10791" y="20488"/>
                  <a:pt x="10791" y="20545"/>
                </a:cubicBezTo>
                <a:lnTo>
                  <a:pt x="10791" y="20765"/>
                </a:lnTo>
                <a:cubicBezTo>
                  <a:pt x="10791" y="20823"/>
                  <a:pt x="10814" y="20868"/>
                  <a:pt x="10844" y="20868"/>
                </a:cubicBezTo>
                <a:cubicBezTo>
                  <a:pt x="10873" y="20868"/>
                  <a:pt x="10895" y="20823"/>
                  <a:pt x="10895" y="20765"/>
                </a:cubicBezTo>
                <a:lnTo>
                  <a:pt x="10895" y="20545"/>
                </a:lnTo>
                <a:cubicBezTo>
                  <a:pt x="10895" y="20488"/>
                  <a:pt x="10873" y="20441"/>
                  <a:pt x="10844" y="20441"/>
                </a:cubicBezTo>
                <a:close/>
                <a:moveTo>
                  <a:pt x="11692" y="20441"/>
                </a:moveTo>
                <a:cubicBezTo>
                  <a:pt x="11663" y="20441"/>
                  <a:pt x="11640" y="20488"/>
                  <a:pt x="11640" y="20545"/>
                </a:cubicBezTo>
                <a:lnTo>
                  <a:pt x="11640" y="20765"/>
                </a:lnTo>
                <a:cubicBezTo>
                  <a:pt x="11640" y="20823"/>
                  <a:pt x="11663" y="20868"/>
                  <a:pt x="11692" y="20868"/>
                </a:cubicBezTo>
                <a:cubicBezTo>
                  <a:pt x="11721" y="20868"/>
                  <a:pt x="11745" y="20823"/>
                  <a:pt x="11745" y="20765"/>
                </a:cubicBezTo>
                <a:lnTo>
                  <a:pt x="11745" y="20545"/>
                </a:lnTo>
                <a:cubicBezTo>
                  <a:pt x="11745" y="20488"/>
                  <a:pt x="11721" y="20441"/>
                  <a:pt x="11692" y="20441"/>
                </a:cubicBezTo>
                <a:close/>
                <a:moveTo>
                  <a:pt x="12007" y="20441"/>
                </a:moveTo>
                <a:cubicBezTo>
                  <a:pt x="11978" y="20441"/>
                  <a:pt x="11955" y="20488"/>
                  <a:pt x="11955" y="20545"/>
                </a:cubicBezTo>
                <a:lnTo>
                  <a:pt x="11955" y="20765"/>
                </a:lnTo>
                <a:cubicBezTo>
                  <a:pt x="11955" y="20823"/>
                  <a:pt x="11978" y="20868"/>
                  <a:pt x="12007" y="20868"/>
                </a:cubicBezTo>
                <a:cubicBezTo>
                  <a:pt x="12036" y="20868"/>
                  <a:pt x="12060" y="20823"/>
                  <a:pt x="12060" y="20765"/>
                </a:cubicBezTo>
                <a:lnTo>
                  <a:pt x="12060" y="20545"/>
                </a:lnTo>
                <a:cubicBezTo>
                  <a:pt x="12060" y="20488"/>
                  <a:pt x="12036" y="20441"/>
                  <a:pt x="12007" y="20441"/>
                </a:cubicBezTo>
                <a:close/>
                <a:moveTo>
                  <a:pt x="12856" y="20441"/>
                </a:moveTo>
                <a:cubicBezTo>
                  <a:pt x="12827" y="20441"/>
                  <a:pt x="12804" y="20488"/>
                  <a:pt x="12804" y="20545"/>
                </a:cubicBezTo>
                <a:lnTo>
                  <a:pt x="12804" y="20765"/>
                </a:lnTo>
                <a:cubicBezTo>
                  <a:pt x="12804" y="20823"/>
                  <a:pt x="12827" y="20868"/>
                  <a:pt x="12856" y="20868"/>
                </a:cubicBezTo>
                <a:cubicBezTo>
                  <a:pt x="12886" y="20868"/>
                  <a:pt x="12909" y="20823"/>
                  <a:pt x="12909" y="20765"/>
                </a:cubicBezTo>
                <a:lnTo>
                  <a:pt x="12909" y="20545"/>
                </a:lnTo>
                <a:cubicBezTo>
                  <a:pt x="12909" y="20488"/>
                  <a:pt x="12886" y="20441"/>
                  <a:pt x="12856" y="20441"/>
                </a:cubicBezTo>
                <a:close/>
                <a:moveTo>
                  <a:pt x="13171" y="20441"/>
                </a:moveTo>
                <a:cubicBezTo>
                  <a:pt x="13142" y="20441"/>
                  <a:pt x="13118" y="20488"/>
                  <a:pt x="13118" y="20545"/>
                </a:cubicBezTo>
                <a:lnTo>
                  <a:pt x="13118" y="20765"/>
                </a:lnTo>
                <a:cubicBezTo>
                  <a:pt x="13118" y="20823"/>
                  <a:pt x="13142" y="20868"/>
                  <a:pt x="13171" y="20868"/>
                </a:cubicBezTo>
                <a:cubicBezTo>
                  <a:pt x="13200" y="20868"/>
                  <a:pt x="13224" y="20823"/>
                  <a:pt x="13224" y="20765"/>
                </a:cubicBezTo>
                <a:lnTo>
                  <a:pt x="13224" y="20545"/>
                </a:lnTo>
                <a:cubicBezTo>
                  <a:pt x="13224" y="20488"/>
                  <a:pt x="13200" y="20441"/>
                  <a:pt x="13171" y="20441"/>
                </a:cubicBezTo>
                <a:close/>
                <a:moveTo>
                  <a:pt x="14021" y="20441"/>
                </a:moveTo>
                <a:cubicBezTo>
                  <a:pt x="13992" y="20441"/>
                  <a:pt x="13968" y="20488"/>
                  <a:pt x="13968" y="20545"/>
                </a:cubicBezTo>
                <a:lnTo>
                  <a:pt x="13968" y="20765"/>
                </a:lnTo>
                <a:cubicBezTo>
                  <a:pt x="13968" y="20823"/>
                  <a:pt x="13992" y="20868"/>
                  <a:pt x="14021" y="20868"/>
                </a:cubicBezTo>
                <a:cubicBezTo>
                  <a:pt x="14050" y="20868"/>
                  <a:pt x="14074" y="20823"/>
                  <a:pt x="14074" y="20765"/>
                </a:cubicBezTo>
                <a:lnTo>
                  <a:pt x="14074" y="20545"/>
                </a:lnTo>
                <a:cubicBezTo>
                  <a:pt x="14074" y="20488"/>
                  <a:pt x="14050" y="20441"/>
                  <a:pt x="14021" y="20441"/>
                </a:cubicBezTo>
                <a:close/>
                <a:moveTo>
                  <a:pt x="14335" y="20441"/>
                </a:moveTo>
                <a:cubicBezTo>
                  <a:pt x="14306" y="20441"/>
                  <a:pt x="14282" y="20488"/>
                  <a:pt x="14282" y="20545"/>
                </a:cubicBezTo>
                <a:lnTo>
                  <a:pt x="14282" y="20765"/>
                </a:lnTo>
                <a:cubicBezTo>
                  <a:pt x="14282" y="20823"/>
                  <a:pt x="14306" y="20868"/>
                  <a:pt x="14335" y="20868"/>
                </a:cubicBezTo>
                <a:cubicBezTo>
                  <a:pt x="14364" y="20868"/>
                  <a:pt x="14388" y="20823"/>
                  <a:pt x="14388" y="20765"/>
                </a:cubicBezTo>
                <a:lnTo>
                  <a:pt x="14388" y="20545"/>
                </a:lnTo>
                <a:cubicBezTo>
                  <a:pt x="14388" y="20488"/>
                  <a:pt x="14364" y="20441"/>
                  <a:pt x="14335" y="20441"/>
                </a:cubicBezTo>
                <a:close/>
                <a:moveTo>
                  <a:pt x="15185" y="20441"/>
                </a:moveTo>
                <a:cubicBezTo>
                  <a:pt x="15156" y="20441"/>
                  <a:pt x="15132" y="20488"/>
                  <a:pt x="15132" y="20545"/>
                </a:cubicBezTo>
                <a:lnTo>
                  <a:pt x="15132" y="20765"/>
                </a:lnTo>
                <a:cubicBezTo>
                  <a:pt x="15132" y="20823"/>
                  <a:pt x="15156" y="20868"/>
                  <a:pt x="15185" y="20868"/>
                </a:cubicBezTo>
                <a:cubicBezTo>
                  <a:pt x="15214" y="20868"/>
                  <a:pt x="15237" y="20823"/>
                  <a:pt x="15237" y="20765"/>
                </a:cubicBezTo>
                <a:lnTo>
                  <a:pt x="15237" y="20545"/>
                </a:lnTo>
                <a:cubicBezTo>
                  <a:pt x="15237" y="20488"/>
                  <a:pt x="15214" y="20441"/>
                  <a:pt x="15185" y="20441"/>
                </a:cubicBezTo>
                <a:close/>
                <a:moveTo>
                  <a:pt x="15500" y="20441"/>
                </a:moveTo>
                <a:cubicBezTo>
                  <a:pt x="15470" y="20441"/>
                  <a:pt x="15447" y="20488"/>
                  <a:pt x="15447" y="20545"/>
                </a:cubicBezTo>
                <a:lnTo>
                  <a:pt x="15447" y="20765"/>
                </a:lnTo>
                <a:cubicBezTo>
                  <a:pt x="15447" y="20823"/>
                  <a:pt x="15470" y="20868"/>
                  <a:pt x="15500" y="20868"/>
                </a:cubicBezTo>
                <a:cubicBezTo>
                  <a:pt x="15529" y="20868"/>
                  <a:pt x="15551" y="20823"/>
                  <a:pt x="15551" y="20765"/>
                </a:cubicBezTo>
                <a:lnTo>
                  <a:pt x="15551" y="20545"/>
                </a:lnTo>
                <a:cubicBezTo>
                  <a:pt x="15551" y="20488"/>
                  <a:pt x="15529" y="20441"/>
                  <a:pt x="15500" y="20441"/>
                </a:cubicBezTo>
                <a:close/>
                <a:moveTo>
                  <a:pt x="16349" y="20441"/>
                </a:moveTo>
                <a:cubicBezTo>
                  <a:pt x="16320" y="20441"/>
                  <a:pt x="16296" y="20488"/>
                  <a:pt x="16296" y="20545"/>
                </a:cubicBezTo>
                <a:lnTo>
                  <a:pt x="16296" y="20765"/>
                </a:lnTo>
                <a:cubicBezTo>
                  <a:pt x="16296" y="20823"/>
                  <a:pt x="16320" y="20868"/>
                  <a:pt x="16349" y="20868"/>
                </a:cubicBezTo>
                <a:cubicBezTo>
                  <a:pt x="16378" y="20868"/>
                  <a:pt x="16401" y="20823"/>
                  <a:pt x="16401" y="20765"/>
                </a:cubicBezTo>
                <a:lnTo>
                  <a:pt x="16401" y="20545"/>
                </a:lnTo>
                <a:cubicBezTo>
                  <a:pt x="16401" y="20488"/>
                  <a:pt x="16378" y="20441"/>
                  <a:pt x="16349" y="20441"/>
                </a:cubicBezTo>
                <a:close/>
                <a:moveTo>
                  <a:pt x="16663" y="20441"/>
                </a:moveTo>
                <a:cubicBezTo>
                  <a:pt x="16634" y="20441"/>
                  <a:pt x="16611" y="20488"/>
                  <a:pt x="16611" y="20545"/>
                </a:cubicBezTo>
                <a:lnTo>
                  <a:pt x="16611" y="20765"/>
                </a:lnTo>
                <a:cubicBezTo>
                  <a:pt x="16611" y="20823"/>
                  <a:pt x="16634" y="20868"/>
                  <a:pt x="16663" y="20868"/>
                </a:cubicBezTo>
                <a:cubicBezTo>
                  <a:pt x="16692" y="20868"/>
                  <a:pt x="16716" y="20823"/>
                  <a:pt x="16716" y="20765"/>
                </a:cubicBezTo>
                <a:lnTo>
                  <a:pt x="16716" y="20545"/>
                </a:lnTo>
                <a:cubicBezTo>
                  <a:pt x="16716" y="20488"/>
                  <a:pt x="16692" y="20441"/>
                  <a:pt x="16663" y="20441"/>
                </a:cubicBezTo>
                <a:close/>
                <a:moveTo>
                  <a:pt x="17512" y="20441"/>
                </a:moveTo>
                <a:cubicBezTo>
                  <a:pt x="17483" y="20441"/>
                  <a:pt x="17459" y="20488"/>
                  <a:pt x="17459" y="20545"/>
                </a:cubicBezTo>
                <a:lnTo>
                  <a:pt x="17459" y="20765"/>
                </a:lnTo>
                <a:cubicBezTo>
                  <a:pt x="17459" y="20823"/>
                  <a:pt x="17483" y="20868"/>
                  <a:pt x="17512" y="20868"/>
                </a:cubicBezTo>
                <a:cubicBezTo>
                  <a:pt x="17541" y="20868"/>
                  <a:pt x="17565" y="20823"/>
                  <a:pt x="17565" y="20765"/>
                </a:cubicBezTo>
                <a:lnTo>
                  <a:pt x="17565" y="20545"/>
                </a:lnTo>
                <a:cubicBezTo>
                  <a:pt x="17565" y="20488"/>
                  <a:pt x="17541" y="20441"/>
                  <a:pt x="17512" y="20441"/>
                </a:cubicBezTo>
                <a:close/>
                <a:moveTo>
                  <a:pt x="17827" y="20441"/>
                </a:moveTo>
                <a:cubicBezTo>
                  <a:pt x="17798" y="20441"/>
                  <a:pt x="17774" y="20488"/>
                  <a:pt x="17774" y="20545"/>
                </a:cubicBezTo>
                <a:lnTo>
                  <a:pt x="17774" y="20765"/>
                </a:lnTo>
                <a:cubicBezTo>
                  <a:pt x="17774" y="20823"/>
                  <a:pt x="17798" y="20868"/>
                  <a:pt x="17827" y="20868"/>
                </a:cubicBezTo>
                <a:cubicBezTo>
                  <a:pt x="17856" y="20868"/>
                  <a:pt x="17880" y="20823"/>
                  <a:pt x="17880" y="20765"/>
                </a:cubicBezTo>
                <a:lnTo>
                  <a:pt x="17880" y="20545"/>
                </a:lnTo>
                <a:cubicBezTo>
                  <a:pt x="17880" y="20488"/>
                  <a:pt x="17856" y="20441"/>
                  <a:pt x="17827" y="20441"/>
                </a:cubicBezTo>
                <a:close/>
                <a:moveTo>
                  <a:pt x="18677" y="20441"/>
                </a:moveTo>
                <a:cubicBezTo>
                  <a:pt x="18648" y="20441"/>
                  <a:pt x="18624" y="20488"/>
                  <a:pt x="18624" y="20545"/>
                </a:cubicBezTo>
                <a:lnTo>
                  <a:pt x="18624" y="20765"/>
                </a:lnTo>
                <a:cubicBezTo>
                  <a:pt x="18624" y="20823"/>
                  <a:pt x="18648" y="20868"/>
                  <a:pt x="18677" y="20868"/>
                </a:cubicBezTo>
                <a:cubicBezTo>
                  <a:pt x="18706" y="20868"/>
                  <a:pt x="18730" y="20823"/>
                  <a:pt x="18730" y="20765"/>
                </a:cubicBezTo>
                <a:lnTo>
                  <a:pt x="18730" y="20545"/>
                </a:lnTo>
                <a:cubicBezTo>
                  <a:pt x="18730" y="20488"/>
                  <a:pt x="18706" y="20441"/>
                  <a:pt x="18677" y="20441"/>
                </a:cubicBezTo>
                <a:close/>
                <a:moveTo>
                  <a:pt x="18991" y="20441"/>
                </a:moveTo>
                <a:cubicBezTo>
                  <a:pt x="18962" y="20441"/>
                  <a:pt x="18938" y="20488"/>
                  <a:pt x="18938" y="20545"/>
                </a:cubicBezTo>
                <a:lnTo>
                  <a:pt x="18938" y="20765"/>
                </a:lnTo>
                <a:cubicBezTo>
                  <a:pt x="18938" y="20823"/>
                  <a:pt x="18962" y="20868"/>
                  <a:pt x="18991" y="20868"/>
                </a:cubicBezTo>
                <a:cubicBezTo>
                  <a:pt x="19020" y="20868"/>
                  <a:pt x="19044" y="20823"/>
                  <a:pt x="19044" y="20765"/>
                </a:cubicBezTo>
                <a:lnTo>
                  <a:pt x="19044" y="20545"/>
                </a:lnTo>
                <a:cubicBezTo>
                  <a:pt x="19044" y="20488"/>
                  <a:pt x="19020" y="20441"/>
                  <a:pt x="18991" y="20441"/>
                </a:cubicBezTo>
                <a:close/>
                <a:moveTo>
                  <a:pt x="19841" y="20441"/>
                </a:moveTo>
                <a:cubicBezTo>
                  <a:pt x="19812" y="20441"/>
                  <a:pt x="19788" y="20488"/>
                  <a:pt x="19788" y="20545"/>
                </a:cubicBezTo>
                <a:lnTo>
                  <a:pt x="19788" y="20765"/>
                </a:lnTo>
                <a:cubicBezTo>
                  <a:pt x="19788" y="20823"/>
                  <a:pt x="19812" y="20868"/>
                  <a:pt x="19841" y="20868"/>
                </a:cubicBezTo>
                <a:cubicBezTo>
                  <a:pt x="19870" y="20868"/>
                  <a:pt x="19894" y="20823"/>
                  <a:pt x="19894" y="20765"/>
                </a:cubicBezTo>
                <a:lnTo>
                  <a:pt x="19894" y="20545"/>
                </a:lnTo>
                <a:cubicBezTo>
                  <a:pt x="19894" y="20488"/>
                  <a:pt x="19870" y="20441"/>
                  <a:pt x="19841" y="20441"/>
                </a:cubicBezTo>
                <a:close/>
                <a:moveTo>
                  <a:pt x="20155" y="20441"/>
                </a:moveTo>
                <a:cubicBezTo>
                  <a:pt x="20126" y="20441"/>
                  <a:pt x="20102" y="20488"/>
                  <a:pt x="20102" y="20545"/>
                </a:cubicBezTo>
                <a:lnTo>
                  <a:pt x="20102" y="20765"/>
                </a:lnTo>
                <a:cubicBezTo>
                  <a:pt x="20102" y="20823"/>
                  <a:pt x="20126" y="20868"/>
                  <a:pt x="20155" y="20868"/>
                </a:cubicBezTo>
                <a:cubicBezTo>
                  <a:pt x="20184" y="20868"/>
                  <a:pt x="20207" y="20823"/>
                  <a:pt x="20207" y="20765"/>
                </a:cubicBezTo>
                <a:lnTo>
                  <a:pt x="20207" y="20545"/>
                </a:lnTo>
                <a:cubicBezTo>
                  <a:pt x="20207" y="20488"/>
                  <a:pt x="20184" y="20441"/>
                  <a:pt x="20155" y="20441"/>
                </a:cubicBezTo>
                <a:close/>
                <a:moveTo>
                  <a:pt x="21004" y="20441"/>
                </a:moveTo>
                <a:cubicBezTo>
                  <a:pt x="20975" y="20441"/>
                  <a:pt x="20952" y="20488"/>
                  <a:pt x="20952" y="20545"/>
                </a:cubicBezTo>
                <a:lnTo>
                  <a:pt x="20952" y="20765"/>
                </a:lnTo>
                <a:cubicBezTo>
                  <a:pt x="20952" y="20823"/>
                  <a:pt x="20975" y="20868"/>
                  <a:pt x="21004" y="20868"/>
                </a:cubicBezTo>
                <a:cubicBezTo>
                  <a:pt x="21033" y="20868"/>
                  <a:pt x="21057" y="20823"/>
                  <a:pt x="21057" y="20765"/>
                </a:cubicBezTo>
                <a:lnTo>
                  <a:pt x="21057" y="20545"/>
                </a:lnTo>
                <a:cubicBezTo>
                  <a:pt x="21057" y="20488"/>
                  <a:pt x="21033" y="20441"/>
                  <a:pt x="21004" y="20441"/>
                </a:cubicBezTo>
                <a:close/>
                <a:moveTo>
                  <a:pt x="21319" y="20441"/>
                </a:moveTo>
                <a:cubicBezTo>
                  <a:pt x="21289" y="20441"/>
                  <a:pt x="21267" y="20488"/>
                  <a:pt x="21267" y="20545"/>
                </a:cubicBezTo>
                <a:lnTo>
                  <a:pt x="21267" y="20765"/>
                </a:lnTo>
                <a:cubicBezTo>
                  <a:pt x="21267" y="20823"/>
                  <a:pt x="21289" y="20868"/>
                  <a:pt x="21319" y="20868"/>
                </a:cubicBezTo>
                <a:cubicBezTo>
                  <a:pt x="21348" y="20868"/>
                  <a:pt x="21372" y="20823"/>
                  <a:pt x="21372" y="20765"/>
                </a:cubicBezTo>
                <a:lnTo>
                  <a:pt x="21372" y="20545"/>
                </a:lnTo>
                <a:cubicBezTo>
                  <a:pt x="21372" y="20488"/>
                  <a:pt x="21348" y="20441"/>
                  <a:pt x="21319" y="20441"/>
                </a:cubicBezTo>
                <a:close/>
                <a:moveTo>
                  <a:pt x="281" y="21171"/>
                </a:moveTo>
                <a:cubicBezTo>
                  <a:pt x="252" y="21171"/>
                  <a:pt x="228" y="21218"/>
                  <a:pt x="228" y="21275"/>
                </a:cubicBezTo>
                <a:lnTo>
                  <a:pt x="228" y="21495"/>
                </a:lnTo>
                <a:cubicBezTo>
                  <a:pt x="228" y="21553"/>
                  <a:pt x="252" y="21600"/>
                  <a:pt x="281" y="21600"/>
                </a:cubicBezTo>
                <a:cubicBezTo>
                  <a:pt x="311" y="21600"/>
                  <a:pt x="334" y="21553"/>
                  <a:pt x="334" y="21495"/>
                </a:cubicBezTo>
                <a:lnTo>
                  <a:pt x="334" y="21275"/>
                </a:lnTo>
                <a:cubicBezTo>
                  <a:pt x="334" y="21218"/>
                  <a:pt x="311" y="21171"/>
                  <a:pt x="281" y="21171"/>
                </a:cubicBezTo>
                <a:close/>
                <a:moveTo>
                  <a:pt x="596" y="21171"/>
                </a:moveTo>
                <a:cubicBezTo>
                  <a:pt x="567" y="21171"/>
                  <a:pt x="543" y="21218"/>
                  <a:pt x="543" y="21275"/>
                </a:cubicBezTo>
                <a:lnTo>
                  <a:pt x="543" y="21495"/>
                </a:lnTo>
                <a:cubicBezTo>
                  <a:pt x="543" y="21553"/>
                  <a:pt x="567" y="21600"/>
                  <a:pt x="596" y="21600"/>
                </a:cubicBezTo>
                <a:cubicBezTo>
                  <a:pt x="625" y="21600"/>
                  <a:pt x="649" y="21553"/>
                  <a:pt x="649" y="21495"/>
                </a:cubicBezTo>
                <a:lnTo>
                  <a:pt x="649" y="21275"/>
                </a:lnTo>
                <a:cubicBezTo>
                  <a:pt x="649" y="21218"/>
                  <a:pt x="625" y="21171"/>
                  <a:pt x="596" y="21171"/>
                </a:cubicBezTo>
                <a:close/>
                <a:moveTo>
                  <a:pt x="1446" y="21171"/>
                </a:moveTo>
                <a:cubicBezTo>
                  <a:pt x="1417" y="21171"/>
                  <a:pt x="1393" y="21218"/>
                  <a:pt x="1393" y="21275"/>
                </a:cubicBezTo>
                <a:lnTo>
                  <a:pt x="1393" y="21495"/>
                </a:lnTo>
                <a:cubicBezTo>
                  <a:pt x="1393" y="21553"/>
                  <a:pt x="1417" y="21600"/>
                  <a:pt x="1446" y="21600"/>
                </a:cubicBezTo>
                <a:cubicBezTo>
                  <a:pt x="1475" y="21600"/>
                  <a:pt x="1499" y="21553"/>
                  <a:pt x="1499" y="21495"/>
                </a:cubicBezTo>
                <a:lnTo>
                  <a:pt x="1499" y="21275"/>
                </a:lnTo>
                <a:cubicBezTo>
                  <a:pt x="1499" y="21218"/>
                  <a:pt x="1475" y="21171"/>
                  <a:pt x="1446" y="21171"/>
                </a:cubicBezTo>
                <a:close/>
                <a:moveTo>
                  <a:pt x="1760" y="21171"/>
                </a:moveTo>
                <a:cubicBezTo>
                  <a:pt x="1731" y="21171"/>
                  <a:pt x="1707" y="21218"/>
                  <a:pt x="1707" y="21275"/>
                </a:cubicBezTo>
                <a:lnTo>
                  <a:pt x="1707" y="21495"/>
                </a:lnTo>
                <a:cubicBezTo>
                  <a:pt x="1707" y="21553"/>
                  <a:pt x="1731" y="21600"/>
                  <a:pt x="1760" y="21600"/>
                </a:cubicBezTo>
                <a:cubicBezTo>
                  <a:pt x="1789" y="21600"/>
                  <a:pt x="1813" y="21553"/>
                  <a:pt x="1813" y="21495"/>
                </a:cubicBezTo>
                <a:lnTo>
                  <a:pt x="1813" y="21275"/>
                </a:lnTo>
                <a:cubicBezTo>
                  <a:pt x="1813" y="21218"/>
                  <a:pt x="1789" y="21171"/>
                  <a:pt x="1760" y="21171"/>
                </a:cubicBezTo>
                <a:close/>
                <a:moveTo>
                  <a:pt x="2610" y="21171"/>
                </a:moveTo>
                <a:cubicBezTo>
                  <a:pt x="2581" y="21171"/>
                  <a:pt x="2557" y="21218"/>
                  <a:pt x="2557" y="21275"/>
                </a:cubicBezTo>
                <a:lnTo>
                  <a:pt x="2557" y="21495"/>
                </a:lnTo>
                <a:cubicBezTo>
                  <a:pt x="2557" y="21553"/>
                  <a:pt x="2581" y="21600"/>
                  <a:pt x="2610" y="21600"/>
                </a:cubicBezTo>
                <a:cubicBezTo>
                  <a:pt x="2639" y="21600"/>
                  <a:pt x="2662" y="21553"/>
                  <a:pt x="2662" y="21495"/>
                </a:cubicBezTo>
                <a:lnTo>
                  <a:pt x="2662" y="21275"/>
                </a:lnTo>
                <a:cubicBezTo>
                  <a:pt x="2662" y="21218"/>
                  <a:pt x="2639" y="21171"/>
                  <a:pt x="2610" y="21171"/>
                </a:cubicBezTo>
                <a:close/>
                <a:moveTo>
                  <a:pt x="2924" y="21171"/>
                </a:moveTo>
                <a:cubicBezTo>
                  <a:pt x="2895" y="21171"/>
                  <a:pt x="2871" y="21218"/>
                  <a:pt x="2871" y="21275"/>
                </a:cubicBezTo>
                <a:lnTo>
                  <a:pt x="2871" y="21495"/>
                </a:lnTo>
                <a:cubicBezTo>
                  <a:pt x="2871" y="21553"/>
                  <a:pt x="2895" y="21600"/>
                  <a:pt x="2924" y="21600"/>
                </a:cubicBezTo>
                <a:cubicBezTo>
                  <a:pt x="2954" y="21600"/>
                  <a:pt x="2976" y="21553"/>
                  <a:pt x="2976" y="21495"/>
                </a:cubicBezTo>
                <a:lnTo>
                  <a:pt x="2976" y="21275"/>
                </a:lnTo>
                <a:cubicBezTo>
                  <a:pt x="2976" y="21218"/>
                  <a:pt x="2954" y="21171"/>
                  <a:pt x="2924" y="21171"/>
                </a:cubicBezTo>
                <a:close/>
                <a:moveTo>
                  <a:pt x="3773" y="21171"/>
                </a:moveTo>
                <a:cubicBezTo>
                  <a:pt x="3744" y="21171"/>
                  <a:pt x="3721" y="21218"/>
                  <a:pt x="3721" y="21275"/>
                </a:cubicBezTo>
                <a:lnTo>
                  <a:pt x="3721" y="21495"/>
                </a:lnTo>
                <a:cubicBezTo>
                  <a:pt x="3721" y="21553"/>
                  <a:pt x="3744" y="21600"/>
                  <a:pt x="3773" y="21600"/>
                </a:cubicBezTo>
                <a:cubicBezTo>
                  <a:pt x="3802" y="21600"/>
                  <a:pt x="3826" y="21553"/>
                  <a:pt x="3826" y="21495"/>
                </a:cubicBezTo>
                <a:lnTo>
                  <a:pt x="3826" y="21275"/>
                </a:lnTo>
                <a:cubicBezTo>
                  <a:pt x="3826" y="21218"/>
                  <a:pt x="3802" y="21171"/>
                  <a:pt x="3773" y="21171"/>
                </a:cubicBezTo>
                <a:close/>
                <a:moveTo>
                  <a:pt x="4088" y="21171"/>
                </a:moveTo>
                <a:cubicBezTo>
                  <a:pt x="4058" y="21171"/>
                  <a:pt x="4035" y="21218"/>
                  <a:pt x="4035" y="21275"/>
                </a:cubicBezTo>
                <a:lnTo>
                  <a:pt x="4035" y="21495"/>
                </a:lnTo>
                <a:cubicBezTo>
                  <a:pt x="4035" y="21553"/>
                  <a:pt x="4058" y="21600"/>
                  <a:pt x="4088" y="21600"/>
                </a:cubicBezTo>
                <a:cubicBezTo>
                  <a:pt x="4117" y="21600"/>
                  <a:pt x="4141" y="21553"/>
                  <a:pt x="4141" y="21495"/>
                </a:cubicBezTo>
                <a:lnTo>
                  <a:pt x="4141" y="21275"/>
                </a:lnTo>
                <a:cubicBezTo>
                  <a:pt x="4141" y="21218"/>
                  <a:pt x="4117" y="21171"/>
                  <a:pt x="4088" y="21171"/>
                </a:cubicBezTo>
                <a:close/>
                <a:moveTo>
                  <a:pt x="4937" y="21171"/>
                </a:moveTo>
                <a:cubicBezTo>
                  <a:pt x="4908" y="21171"/>
                  <a:pt x="4884" y="21218"/>
                  <a:pt x="4884" y="21275"/>
                </a:cubicBezTo>
                <a:lnTo>
                  <a:pt x="4884" y="21495"/>
                </a:lnTo>
                <a:cubicBezTo>
                  <a:pt x="4884" y="21553"/>
                  <a:pt x="4908" y="21600"/>
                  <a:pt x="4937" y="21600"/>
                </a:cubicBezTo>
                <a:cubicBezTo>
                  <a:pt x="4966" y="21600"/>
                  <a:pt x="4990" y="21553"/>
                  <a:pt x="4990" y="21495"/>
                </a:cubicBezTo>
                <a:lnTo>
                  <a:pt x="4990" y="21275"/>
                </a:lnTo>
                <a:cubicBezTo>
                  <a:pt x="4990" y="21218"/>
                  <a:pt x="4966" y="21171"/>
                  <a:pt x="4937" y="21171"/>
                </a:cubicBezTo>
                <a:close/>
                <a:moveTo>
                  <a:pt x="5252" y="21171"/>
                </a:moveTo>
                <a:cubicBezTo>
                  <a:pt x="5223" y="21171"/>
                  <a:pt x="5199" y="21218"/>
                  <a:pt x="5199" y="21275"/>
                </a:cubicBezTo>
                <a:lnTo>
                  <a:pt x="5199" y="21495"/>
                </a:lnTo>
                <a:cubicBezTo>
                  <a:pt x="5199" y="21553"/>
                  <a:pt x="5223" y="21600"/>
                  <a:pt x="5252" y="21600"/>
                </a:cubicBezTo>
                <a:cubicBezTo>
                  <a:pt x="5281" y="21600"/>
                  <a:pt x="5305" y="21553"/>
                  <a:pt x="5305" y="21495"/>
                </a:cubicBezTo>
                <a:lnTo>
                  <a:pt x="5305" y="21275"/>
                </a:lnTo>
                <a:cubicBezTo>
                  <a:pt x="5305" y="21218"/>
                  <a:pt x="5281" y="21171"/>
                  <a:pt x="5252" y="21171"/>
                </a:cubicBezTo>
                <a:close/>
                <a:moveTo>
                  <a:pt x="6102" y="21171"/>
                </a:moveTo>
                <a:cubicBezTo>
                  <a:pt x="6072" y="21171"/>
                  <a:pt x="6049" y="21218"/>
                  <a:pt x="6049" y="21275"/>
                </a:cubicBezTo>
                <a:lnTo>
                  <a:pt x="6049" y="21495"/>
                </a:lnTo>
                <a:cubicBezTo>
                  <a:pt x="6049" y="21553"/>
                  <a:pt x="6072" y="21600"/>
                  <a:pt x="6102" y="21600"/>
                </a:cubicBezTo>
                <a:cubicBezTo>
                  <a:pt x="6131" y="21600"/>
                  <a:pt x="6155" y="21553"/>
                  <a:pt x="6155" y="21495"/>
                </a:cubicBezTo>
                <a:lnTo>
                  <a:pt x="6155" y="21275"/>
                </a:lnTo>
                <a:cubicBezTo>
                  <a:pt x="6155" y="21218"/>
                  <a:pt x="6131" y="21171"/>
                  <a:pt x="6102" y="21171"/>
                </a:cubicBezTo>
                <a:close/>
                <a:moveTo>
                  <a:pt x="6416" y="21171"/>
                </a:moveTo>
                <a:cubicBezTo>
                  <a:pt x="6387" y="21171"/>
                  <a:pt x="6363" y="21218"/>
                  <a:pt x="6363" y="21275"/>
                </a:cubicBezTo>
                <a:lnTo>
                  <a:pt x="6363" y="21495"/>
                </a:lnTo>
                <a:cubicBezTo>
                  <a:pt x="6363" y="21553"/>
                  <a:pt x="6387" y="21600"/>
                  <a:pt x="6416" y="21600"/>
                </a:cubicBezTo>
                <a:cubicBezTo>
                  <a:pt x="6445" y="21600"/>
                  <a:pt x="6469" y="21553"/>
                  <a:pt x="6469" y="21495"/>
                </a:cubicBezTo>
                <a:lnTo>
                  <a:pt x="6469" y="21275"/>
                </a:lnTo>
                <a:cubicBezTo>
                  <a:pt x="6469" y="21218"/>
                  <a:pt x="6445" y="21171"/>
                  <a:pt x="6416" y="21171"/>
                </a:cubicBezTo>
                <a:close/>
                <a:moveTo>
                  <a:pt x="7266" y="21171"/>
                </a:moveTo>
                <a:cubicBezTo>
                  <a:pt x="7237" y="21171"/>
                  <a:pt x="7213" y="21218"/>
                  <a:pt x="7213" y="21275"/>
                </a:cubicBezTo>
                <a:lnTo>
                  <a:pt x="7213" y="21495"/>
                </a:lnTo>
                <a:cubicBezTo>
                  <a:pt x="7213" y="21553"/>
                  <a:pt x="7237" y="21600"/>
                  <a:pt x="7266" y="21600"/>
                </a:cubicBezTo>
                <a:cubicBezTo>
                  <a:pt x="7295" y="21600"/>
                  <a:pt x="7318" y="21553"/>
                  <a:pt x="7318" y="21495"/>
                </a:cubicBezTo>
                <a:lnTo>
                  <a:pt x="7318" y="21275"/>
                </a:lnTo>
                <a:cubicBezTo>
                  <a:pt x="7318" y="21218"/>
                  <a:pt x="7295" y="21171"/>
                  <a:pt x="7266" y="21171"/>
                </a:cubicBezTo>
                <a:close/>
                <a:moveTo>
                  <a:pt x="7580" y="21171"/>
                </a:moveTo>
                <a:cubicBezTo>
                  <a:pt x="7551" y="21171"/>
                  <a:pt x="7527" y="21218"/>
                  <a:pt x="7527" y="21275"/>
                </a:cubicBezTo>
                <a:lnTo>
                  <a:pt x="7527" y="21495"/>
                </a:lnTo>
                <a:cubicBezTo>
                  <a:pt x="7527" y="21553"/>
                  <a:pt x="7551" y="21600"/>
                  <a:pt x="7580" y="21600"/>
                </a:cubicBezTo>
                <a:cubicBezTo>
                  <a:pt x="7609" y="21600"/>
                  <a:pt x="7632" y="21553"/>
                  <a:pt x="7632" y="21495"/>
                </a:cubicBezTo>
                <a:lnTo>
                  <a:pt x="7632" y="21275"/>
                </a:lnTo>
                <a:cubicBezTo>
                  <a:pt x="7632" y="21218"/>
                  <a:pt x="7609" y="21171"/>
                  <a:pt x="7580" y="21171"/>
                </a:cubicBezTo>
                <a:close/>
                <a:moveTo>
                  <a:pt x="8429" y="21171"/>
                </a:moveTo>
                <a:cubicBezTo>
                  <a:pt x="8400" y="21171"/>
                  <a:pt x="8377" y="21218"/>
                  <a:pt x="8377" y="21275"/>
                </a:cubicBezTo>
                <a:lnTo>
                  <a:pt x="8377" y="21495"/>
                </a:lnTo>
                <a:cubicBezTo>
                  <a:pt x="8377" y="21553"/>
                  <a:pt x="8400" y="21600"/>
                  <a:pt x="8429" y="21600"/>
                </a:cubicBezTo>
                <a:cubicBezTo>
                  <a:pt x="8458" y="21600"/>
                  <a:pt x="8482" y="21553"/>
                  <a:pt x="8482" y="21495"/>
                </a:cubicBezTo>
                <a:lnTo>
                  <a:pt x="8482" y="21275"/>
                </a:lnTo>
                <a:cubicBezTo>
                  <a:pt x="8482" y="21218"/>
                  <a:pt x="8458" y="21171"/>
                  <a:pt x="8429" y="21171"/>
                </a:cubicBezTo>
                <a:close/>
                <a:moveTo>
                  <a:pt x="8744" y="21171"/>
                </a:moveTo>
                <a:cubicBezTo>
                  <a:pt x="8714" y="21171"/>
                  <a:pt x="8691" y="21218"/>
                  <a:pt x="8691" y="21275"/>
                </a:cubicBezTo>
                <a:lnTo>
                  <a:pt x="8691" y="21495"/>
                </a:lnTo>
                <a:cubicBezTo>
                  <a:pt x="8691" y="21553"/>
                  <a:pt x="8714" y="21600"/>
                  <a:pt x="8744" y="21600"/>
                </a:cubicBezTo>
                <a:cubicBezTo>
                  <a:pt x="8773" y="21600"/>
                  <a:pt x="8796" y="21553"/>
                  <a:pt x="8796" y="21495"/>
                </a:cubicBezTo>
                <a:lnTo>
                  <a:pt x="8796" y="21275"/>
                </a:lnTo>
                <a:cubicBezTo>
                  <a:pt x="8796" y="21218"/>
                  <a:pt x="8773" y="21171"/>
                  <a:pt x="8744" y="21171"/>
                </a:cubicBezTo>
                <a:close/>
                <a:moveTo>
                  <a:pt x="9593" y="21171"/>
                </a:moveTo>
                <a:cubicBezTo>
                  <a:pt x="9564" y="21171"/>
                  <a:pt x="9540" y="21218"/>
                  <a:pt x="9540" y="21275"/>
                </a:cubicBezTo>
                <a:lnTo>
                  <a:pt x="9540" y="21495"/>
                </a:lnTo>
                <a:cubicBezTo>
                  <a:pt x="9540" y="21553"/>
                  <a:pt x="9564" y="21600"/>
                  <a:pt x="9593" y="21600"/>
                </a:cubicBezTo>
                <a:cubicBezTo>
                  <a:pt x="9622" y="21600"/>
                  <a:pt x="9646" y="21553"/>
                  <a:pt x="9646" y="21495"/>
                </a:cubicBezTo>
                <a:lnTo>
                  <a:pt x="9646" y="21275"/>
                </a:lnTo>
                <a:cubicBezTo>
                  <a:pt x="9646" y="21218"/>
                  <a:pt x="9622" y="21171"/>
                  <a:pt x="9593" y="21171"/>
                </a:cubicBezTo>
                <a:close/>
                <a:moveTo>
                  <a:pt x="9908" y="21171"/>
                </a:moveTo>
                <a:cubicBezTo>
                  <a:pt x="9879" y="21171"/>
                  <a:pt x="9855" y="21218"/>
                  <a:pt x="9855" y="21275"/>
                </a:cubicBezTo>
                <a:lnTo>
                  <a:pt x="9855" y="21495"/>
                </a:lnTo>
                <a:cubicBezTo>
                  <a:pt x="9855" y="21553"/>
                  <a:pt x="9879" y="21600"/>
                  <a:pt x="9908" y="21600"/>
                </a:cubicBezTo>
                <a:cubicBezTo>
                  <a:pt x="9937" y="21600"/>
                  <a:pt x="9961" y="21553"/>
                  <a:pt x="9961" y="21495"/>
                </a:cubicBezTo>
                <a:lnTo>
                  <a:pt x="9961" y="21275"/>
                </a:lnTo>
                <a:cubicBezTo>
                  <a:pt x="9961" y="21218"/>
                  <a:pt x="9937" y="21171"/>
                  <a:pt x="9908" y="21171"/>
                </a:cubicBezTo>
                <a:close/>
                <a:moveTo>
                  <a:pt x="10758" y="21171"/>
                </a:moveTo>
                <a:cubicBezTo>
                  <a:pt x="10728" y="21171"/>
                  <a:pt x="10705" y="21218"/>
                  <a:pt x="10705" y="21275"/>
                </a:cubicBezTo>
                <a:lnTo>
                  <a:pt x="10705" y="21495"/>
                </a:lnTo>
                <a:cubicBezTo>
                  <a:pt x="10705" y="21553"/>
                  <a:pt x="10728" y="21600"/>
                  <a:pt x="10758" y="21600"/>
                </a:cubicBezTo>
                <a:cubicBezTo>
                  <a:pt x="10787" y="21600"/>
                  <a:pt x="10810" y="21553"/>
                  <a:pt x="10810" y="21495"/>
                </a:cubicBezTo>
                <a:lnTo>
                  <a:pt x="10810" y="21275"/>
                </a:lnTo>
                <a:cubicBezTo>
                  <a:pt x="10810" y="21218"/>
                  <a:pt x="10787" y="21171"/>
                  <a:pt x="10758" y="21171"/>
                </a:cubicBezTo>
                <a:close/>
                <a:moveTo>
                  <a:pt x="11072" y="21171"/>
                </a:moveTo>
                <a:cubicBezTo>
                  <a:pt x="11043" y="21171"/>
                  <a:pt x="11019" y="21218"/>
                  <a:pt x="11019" y="21275"/>
                </a:cubicBezTo>
                <a:lnTo>
                  <a:pt x="11019" y="21495"/>
                </a:lnTo>
                <a:cubicBezTo>
                  <a:pt x="11019" y="21553"/>
                  <a:pt x="11043" y="21600"/>
                  <a:pt x="11072" y="21600"/>
                </a:cubicBezTo>
                <a:cubicBezTo>
                  <a:pt x="11101" y="21600"/>
                  <a:pt x="11125" y="21553"/>
                  <a:pt x="11125" y="21495"/>
                </a:cubicBezTo>
                <a:lnTo>
                  <a:pt x="11125" y="21275"/>
                </a:lnTo>
                <a:cubicBezTo>
                  <a:pt x="11125" y="21218"/>
                  <a:pt x="11101" y="21171"/>
                  <a:pt x="11072" y="21171"/>
                </a:cubicBezTo>
                <a:close/>
                <a:moveTo>
                  <a:pt x="11922" y="21171"/>
                </a:moveTo>
                <a:cubicBezTo>
                  <a:pt x="11893" y="21171"/>
                  <a:pt x="11869" y="21218"/>
                  <a:pt x="11869" y="21275"/>
                </a:cubicBezTo>
                <a:lnTo>
                  <a:pt x="11869" y="21495"/>
                </a:lnTo>
                <a:cubicBezTo>
                  <a:pt x="11869" y="21553"/>
                  <a:pt x="11893" y="21600"/>
                  <a:pt x="11922" y="21600"/>
                </a:cubicBezTo>
                <a:cubicBezTo>
                  <a:pt x="11951" y="21600"/>
                  <a:pt x="11974" y="21553"/>
                  <a:pt x="11974" y="21495"/>
                </a:cubicBezTo>
                <a:lnTo>
                  <a:pt x="11974" y="21275"/>
                </a:lnTo>
                <a:cubicBezTo>
                  <a:pt x="11974" y="21218"/>
                  <a:pt x="11951" y="21171"/>
                  <a:pt x="11922" y="21171"/>
                </a:cubicBezTo>
                <a:close/>
                <a:moveTo>
                  <a:pt x="12236" y="21171"/>
                </a:moveTo>
                <a:cubicBezTo>
                  <a:pt x="12207" y="21171"/>
                  <a:pt x="12183" y="21218"/>
                  <a:pt x="12183" y="21275"/>
                </a:cubicBezTo>
                <a:lnTo>
                  <a:pt x="12183" y="21495"/>
                </a:lnTo>
                <a:cubicBezTo>
                  <a:pt x="12183" y="21553"/>
                  <a:pt x="12207" y="21600"/>
                  <a:pt x="12236" y="21600"/>
                </a:cubicBezTo>
                <a:cubicBezTo>
                  <a:pt x="12265" y="21600"/>
                  <a:pt x="12288" y="21553"/>
                  <a:pt x="12288" y="21495"/>
                </a:cubicBezTo>
                <a:lnTo>
                  <a:pt x="12288" y="21275"/>
                </a:lnTo>
                <a:cubicBezTo>
                  <a:pt x="12288" y="21218"/>
                  <a:pt x="12265" y="21171"/>
                  <a:pt x="12236" y="21171"/>
                </a:cubicBezTo>
                <a:close/>
                <a:moveTo>
                  <a:pt x="13085" y="21171"/>
                </a:moveTo>
                <a:cubicBezTo>
                  <a:pt x="13056" y="21171"/>
                  <a:pt x="13032" y="21218"/>
                  <a:pt x="13032" y="21275"/>
                </a:cubicBezTo>
                <a:lnTo>
                  <a:pt x="13032" y="21495"/>
                </a:lnTo>
                <a:cubicBezTo>
                  <a:pt x="13032" y="21553"/>
                  <a:pt x="13056" y="21600"/>
                  <a:pt x="13085" y="21600"/>
                </a:cubicBezTo>
                <a:cubicBezTo>
                  <a:pt x="13114" y="21600"/>
                  <a:pt x="13138" y="21553"/>
                  <a:pt x="13138" y="21495"/>
                </a:cubicBezTo>
                <a:lnTo>
                  <a:pt x="13138" y="21275"/>
                </a:lnTo>
                <a:cubicBezTo>
                  <a:pt x="13138" y="21218"/>
                  <a:pt x="13114" y="21171"/>
                  <a:pt x="13085" y="21171"/>
                </a:cubicBezTo>
                <a:close/>
                <a:moveTo>
                  <a:pt x="13399" y="21171"/>
                </a:moveTo>
                <a:cubicBezTo>
                  <a:pt x="13370" y="21171"/>
                  <a:pt x="13348" y="21218"/>
                  <a:pt x="13348" y="21275"/>
                </a:cubicBezTo>
                <a:lnTo>
                  <a:pt x="13348" y="21495"/>
                </a:lnTo>
                <a:cubicBezTo>
                  <a:pt x="13348" y="21553"/>
                  <a:pt x="13370" y="21600"/>
                  <a:pt x="13399" y="21600"/>
                </a:cubicBezTo>
                <a:cubicBezTo>
                  <a:pt x="13428" y="21600"/>
                  <a:pt x="13452" y="21553"/>
                  <a:pt x="13452" y="21495"/>
                </a:cubicBezTo>
                <a:lnTo>
                  <a:pt x="13452" y="21275"/>
                </a:lnTo>
                <a:cubicBezTo>
                  <a:pt x="13452" y="21218"/>
                  <a:pt x="13428" y="21171"/>
                  <a:pt x="13399" y="21171"/>
                </a:cubicBezTo>
                <a:close/>
                <a:moveTo>
                  <a:pt x="14249" y="21171"/>
                </a:moveTo>
                <a:cubicBezTo>
                  <a:pt x="14220" y="21171"/>
                  <a:pt x="14196" y="21218"/>
                  <a:pt x="14196" y="21275"/>
                </a:cubicBezTo>
                <a:lnTo>
                  <a:pt x="14196" y="21495"/>
                </a:lnTo>
                <a:cubicBezTo>
                  <a:pt x="14196" y="21553"/>
                  <a:pt x="14220" y="21600"/>
                  <a:pt x="14249" y="21600"/>
                </a:cubicBezTo>
                <a:cubicBezTo>
                  <a:pt x="14278" y="21600"/>
                  <a:pt x="14302" y="21553"/>
                  <a:pt x="14302" y="21495"/>
                </a:cubicBezTo>
                <a:lnTo>
                  <a:pt x="14302" y="21275"/>
                </a:lnTo>
                <a:cubicBezTo>
                  <a:pt x="14302" y="21218"/>
                  <a:pt x="14278" y="21171"/>
                  <a:pt x="14249" y="21171"/>
                </a:cubicBezTo>
                <a:close/>
                <a:moveTo>
                  <a:pt x="14564" y="21171"/>
                </a:moveTo>
                <a:cubicBezTo>
                  <a:pt x="14535" y="21171"/>
                  <a:pt x="14511" y="21218"/>
                  <a:pt x="14511" y="21275"/>
                </a:cubicBezTo>
                <a:lnTo>
                  <a:pt x="14511" y="21495"/>
                </a:lnTo>
                <a:cubicBezTo>
                  <a:pt x="14511" y="21553"/>
                  <a:pt x="14535" y="21600"/>
                  <a:pt x="14564" y="21600"/>
                </a:cubicBezTo>
                <a:cubicBezTo>
                  <a:pt x="14593" y="21600"/>
                  <a:pt x="14617" y="21553"/>
                  <a:pt x="14617" y="21495"/>
                </a:cubicBezTo>
                <a:lnTo>
                  <a:pt x="14617" y="21275"/>
                </a:lnTo>
                <a:cubicBezTo>
                  <a:pt x="14617" y="21218"/>
                  <a:pt x="14593" y="21171"/>
                  <a:pt x="14564" y="21171"/>
                </a:cubicBezTo>
                <a:close/>
                <a:moveTo>
                  <a:pt x="15413" y="21171"/>
                </a:moveTo>
                <a:cubicBezTo>
                  <a:pt x="15384" y="21171"/>
                  <a:pt x="15360" y="21218"/>
                  <a:pt x="15360" y="21275"/>
                </a:cubicBezTo>
                <a:lnTo>
                  <a:pt x="15360" y="21495"/>
                </a:lnTo>
                <a:cubicBezTo>
                  <a:pt x="15360" y="21553"/>
                  <a:pt x="15384" y="21600"/>
                  <a:pt x="15413" y="21600"/>
                </a:cubicBezTo>
                <a:cubicBezTo>
                  <a:pt x="15442" y="21600"/>
                  <a:pt x="15465" y="21553"/>
                  <a:pt x="15465" y="21495"/>
                </a:cubicBezTo>
                <a:lnTo>
                  <a:pt x="15465" y="21275"/>
                </a:lnTo>
                <a:cubicBezTo>
                  <a:pt x="15465" y="21218"/>
                  <a:pt x="15442" y="21171"/>
                  <a:pt x="15413" y="21171"/>
                </a:cubicBezTo>
                <a:close/>
                <a:moveTo>
                  <a:pt x="15728" y="21171"/>
                </a:moveTo>
                <a:cubicBezTo>
                  <a:pt x="15699" y="21171"/>
                  <a:pt x="15675" y="21218"/>
                  <a:pt x="15675" y="21275"/>
                </a:cubicBezTo>
                <a:lnTo>
                  <a:pt x="15675" y="21495"/>
                </a:lnTo>
                <a:cubicBezTo>
                  <a:pt x="15675" y="21553"/>
                  <a:pt x="15699" y="21600"/>
                  <a:pt x="15728" y="21600"/>
                </a:cubicBezTo>
                <a:cubicBezTo>
                  <a:pt x="15757" y="21600"/>
                  <a:pt x="15781" y="21553"/>
                  <a:pt x="15781" y="21495"/>
                </a:cubicBezTo>
                <a:lnTo>
                  <a:pt x="15781" y="21275"/>
                </a:lnTo>
                <a:cubicBezTo>
                  <a:pt x="15781" y="21218"/>
                  <a:pt x="15757" y="21171"/>
                  <a:pt x="15728" y="21171"/>
                </a:cubicBezTo>
                <a:close/>
                <a:moveTo>
                  <a:pt x="16578" y="21171"/>
                </a:moveTo>
                <a:cubicBezTo>
                  <a:pt x="16549" y="21171"/>
                  <a:pt x="16525" y="21218"/>
                  <a:pt x="16525" y="21275"/>
                </a:cubicBezTo>
                <a:lnTo>
                  <a:pt x="16525" y="21495"/>
                </a:lnTo>
                <a:cubicBezTo>
                  <a:pt x="16525" y="21553"/>
                  <a:pt x="16549" y="21600"/>
                  <a:pt x="16578" y="21600"/>
                </a:cubicBezTo>
                <a:cubicBezTo>
                  <a:pt x="16607" y="21600"/>
                  <a:pt x="16630" y="21553"/>
                  <a:pt x="16630" y="21495"/>
                </a:cubicBezTo>
                <a:lnTo>
                  <a:pt x="16630" y="21275"/>
                </a:lnTo>
                <a:cubicBezTo>
                  <a:pt x="16630" y="21218"/>
                  <a:pt x="16607" y="21171"/>
                  <a:pt x="16578" y="21171"/>
                </a:cubicBezTo>
                <a:close/>
                <a:moveTo>
                  <a:pt x="16892" y="21171"/>
                </a:moveTo>
                <a:cubicBezTo>
                  <a:pt x="16863" y="21171"/>
                  <a:pt x="16839" y="21218"/>
                  <a:pt x="16839" y="21275"/>
                </a:cubicBezTo>
                <a:lnTo>
                  <a:pt x="16839" y="21495"/>
                </a:lnTo>
                <a:cubicBezTo>
                  <a:pt x="16839" y="21553"/>
                  <a:pt x="16863" y="21600"/>
                  <a:pt x="16892" y="21600"/>
                </a:cubicBezTo>
                <a:cubicBezTo>
                  <a:pt x="16921" y="21600"/>
                  <a:pt x="16944" y="21553"/>
                  <a:pt x="16944" y="21495"/>
                </a:cubicBezTo>
                <a:lnTo>
                  <a:pt x="16944" y="21275"/>
                </a:lnTo>
                <a:cubicBezTo>
                  <a:pt x="16944" y="21218"/>
                  <a:pt x="16921" y="21171"/>
                  <a:pt x="16892" y="21171"/>
                </a:cubicBezTo>
                <a:close/>
                <a:moveTo>
                  <a:pt x="17741" y="21171"/>
                </a:moveTo>
                <a:cubicBezTo>
                  <a:pt x="17712" y="21171"/>
                  <a:pt x="17689" y="21218"/>
                  <a:pt x="17689" y="21275"/>
                </a:cubicBezTo>
                <a:lnTo>
                  <a:pt x="17689" y="21495"/>
                </a:lnTo>
                <a:cubicBezTo>
                  <a:pt x="17689" y="21553"/>
                  <a:pt x="17712" y="21600"/>
                  <a:pt x="17741" y="21600"/>
                </a:cubicBezTo>
                <a:cubicBezTo>
                  <a:pt x="17770" y="21600"/>
                  <a:pt x="17794" y="21553"/>
                  <a:pt x="17794" y="21495"/>
                </a:cubicBezTo>
                <a:lnTo>
                  <a:pt x="17794" y="21275"/>
                </a:lnTo>
                <a:cubicBezTo>
                  <a:pt x="17794" y="21218"/>
                  <a:pt x="17770" y="21171"/>
                  <a:pt x="17741" y="21171"/>
                </a:cubicBezTo>
                <a:close/>
                <a:moveTo>
                  <a:pt x="18055" y="21171"/>
                </a:moveTo>
                <a:cubicBezTo>
                  <a:pt x="18026" y="21171"/>
                  <a:pt x="18002" y="21218"/>
                  <a:pt x="18002" y="21275"/>
                </a:cubicBezTo>
                <a:lnTo>
                  <a:pt x="18002" y="21495"/>
                </a:lnTo>
                <a:cubicBezTo>
                  <a:pt x="18002" y="21553"/>
                  <a:pt x="18026" y="21600"/>
                  <a:pt x="18055" y="21600"/>
                </a:cubicBezTo>
                <a:cubicBezTo>
                  <a:pt x="18085" y="21600"/>
                  <a:pt x="18108" y="21553"/>
                  <a:pt x="18108" y="21495"/>
                </a:cubicBezTo>
                <a:lnTo>
                  <a:pt x="18108" y="21275"/>
                </a:lnTo>
                <a:cubicBezTo>
                  <a:pt x="18108" y="21218"/>
                  <a:pt x="18085" y="21171"/>
                  <a:pt x="18055" y="21171"/>
                </a:cubicBezTo>
                <a:close/>
                <a:moveTo>
                  <a:pt x="18905" y="21171"/>
                </a:moveTo>
                <a:cubicBezTo>
                  <a:pt x="18876" y="21171"/>
                  <a:pt x="18852" y="21218"/>
                  <a:pt x="18852" y="21275"/>
                </a:cubicBezTo>
                <a:lnTo>
                  <a:pt x="18852" y="21495"/>
                </a:lnTo>
                <a:cubicBezTo>
                  <a:pt x="18852" y="21553"/>
                  <a:pt x="18876" y="21600"/>
                  <a:pt x="18905" y="21600"/>
                </a:cubicBezTo>
                <a:cubicBezTo>
                  <a:pt x="18934" y="21600"/>
                  <a:pt x="18958" y="21553"/>
                  <a:pt x="18958" y="21495"/>
                </a:cubicBezTo>
                <a:lnTo>
                  <a:pt x="18958" y="21275"/>
                </a:lnTo>
                <a:cubicBezTo>
                  <a:pt x="18958" y="21218"/>
                  <a:pt x="18934" y="21171"/>
                  <a:pt x="18905" y="21171"/>
                </a:cubicBezTo>
                <a:close/>
                <a:moveTo>
                  <a:pt x="19220" y="21171"/>
                </a:moveTo>
                <a:cubicBezTo>
                  <a:pt x="19191" y="21171"/>
                  <a:pt x="19167" y="21218"/>
                  <a:pt x="19167" y="21275"/>
                </a:cubicBezTo>
                <a:lnTo>
                  <a:pt x="19167" y="21495"/>
                </a:lnTo>
                <a:cubicBezTo>
                  <a:pt x="19167" y="21553"/>
                  <a:pt x="19191" y="21600"/>
                  <a:pt x="19220" y="21600"/>
                </a:cubicBezTo>
                <a:cubicBezTo>
                  <a:pt x="19249" y="21600"/>
                  <a:pt x="19273" y="21553"/>
                  <a:pt x="19273" y="21495"/>
                </a:cubicBezTo>
                <a:lnTo>
                  <a:pt x="19273" y="21275"/>
                </a:lnTo>
                <a:cubicBezTo>
                  <a:pt x="19273" y="21218"/>
                  <a:pt x="19249" y="21171"/>
                  <a:pt x="19220" y="21171"/>
                </a:cubicBezTo>
                <a:close/>
                <a:moveTo>
                  <a:pt x="20069" y="21171"/>
                </a:moveTo>
                <a:cubicBezTo>
                  <a:pt x="20040" y="21171"/>
                  <a:pt x="20016" y="21218"/>
                  <a:pt x="20016" y="21275"/>
                </a:cubicBezTo>
                <a:lnTo>
                  <a:pt x="20016" y="21495"/>
                </a:lnTo>
                <a:cubicBezTo>
                  <a:pt x="20016" y="21553"/>
                  <a:pt x="20040" y="21600"/>
                  <a:pt x="20069" y="21600"/>
                </a:cubicBezTo>
                <a:cubicBezTo>
                  <a:pt x="20099" y="21600"/>
                  <a:pt x="20122" y="21553"/>
                  <a:pt x="20122" y="21495"/>
                </a:cubicBezTo>
                <a:lnTo>
                  <a:pt x="20122" y="21275"/>
                </a:lnTo>
                <a:cubicBezTo>
                  <a:pt x="20122" y="21218"/>
                  <a:pt x="20099" y="21171"/>
                  <a:pt x="20069" y="21171"/>
                </a:cubicBezTo>
                <a:close/>
                <a:moveTo>
                  <a:pt x="20384" y="21171"/>
                </a:moveTo>
                <a:cubicBezTo>
                  <a:pt x="20355" y="21171"/>
                  <a:pt x="20331" y="21218"/>
                  <a:pt x="20331" y="21275"/>
                </a:cubicBezTo>
                <a:lnTo>
                  <a:pt x="20331" y="21495"/>
                </a:lnTo>
                <a:cubicBezTo>
                  <a:pt x="20331" y="21553"/>
                  <a:pt x="20355" y="21600"/>
                  <a:pt x="20384" y="21600"/>
                </a:cubicBezTo>
                <a:cubicBezTo>
                  <a:pt x="20413" y="21600"/>
                  <a:pt x="20436" y="21553"/>
                  <a:pt x="20436" y="21495"/>
                </a:cubicBezTo>
                <a:lnTo>
                  <a:pt x="20436" y="21275"/>
                </a:lnTo>
                <a:cubicBezTo>
                  <a:pt x="20436" y="21218"/>
                  <a:pt x="20413" y="21171"/>
                  <a:pt x="20384" y="21171"/>
                </a:cubicBezTo>
                <a:close/>
                <a:moveTo>
                  <a:pt x="21234" y="21171"/>
                </a:moveTo>
                <a:cubicBezTo>
                  <a:pt x="21204" y="21171"/>
                  <a:pt x="21181" y="21218"/>
                  <a:pt x="21181" y="21275"/>
                </a:cubicBezTo>
                <a:lnTo>
                  <a:pt x="21181" y="21495"/>
                </a:lnTo>
                <a:cubicBezTo>
                  <a:pt x="21181" y="21553"/>
                  <a:pt x="21204" y="21600"/>
                  <a:pt x="21234" y="21600"/>
                </a:cubicBezTo>
                <a:cubicBezTo>
                  <a:pt x="21263" y="21600"/>
                  <a:pt x="21285" y="21553"/>
                  <a:pt x="21285" y="21495"/>
                </a:cubicBezTo>
                <a:lnTo>
                  <a:pt x="21285" y="21275"/>
                </a:lnTo>
                <a:cubicBezTo>
                  <a:pt x="21285" y="21218"/>
                  <a:pt x="21263" y="21171"/>
                  <a:pt x="21234" y="21171"/>
                </a:cubicBezTo>
                <a:close/>
                <a:moveTo>
                  <a:pt x="21547" y="21171"/>
                </a:moveTo>
                <a:cubicBezTo>
                  <a:pt x="21518" y="21171"/>
                  <a:pt x="21495" y="21218"/>
                  <a:pt x="21495" y="21275"/>
                </a:cubicBezTo>
                <a:lnTo>
                  <a:pt x="21495" y="21495"/>
                </a:lnTo>
                <a:cubicBezTo>
                  <a:pt x="21495" y="21553"/>
                  <a:pt x="21518" y="21600"/>
                  <a:pt x="21547" y="21600"/>
                </a:cubicBezTo>
                <a:cubicBezTo>
                  <a:pt x="21576" y="21600"/>
                  <a:pt x="21600" y="21553"/>
                  <a:pt x="21600" y="21495"/>
                </a:cubicBezTo>
                <a:lnTo>
                  <a:pt x="21600" y="21275"/>
                </a:lnTo>
                <a:cubicBezTo>
                  <a:pt x="21600" y="21218"/>
                  <a:pt x="21576" y="21171"/>
                  <a:pt x="21547" y="21171"/>
                </a:cubicBezTo>
                <a:close/>
              </a:path>
            </a:pathLst>
          </a:custGeom>
          <a:gradFill>
            <a:gsLst>
              <a:gs pos="845">
                <a:srgbClr val="E8E9F0">
                  <a:alpha val="49711"/>
                </a:srgbClr>
              </a:gs>
              <a:gs pos="24764">
                <a:srgbClr val="F4F4F8">
                  <a:alpha val="49711"/>
                </a:srgbClr>
              </a:gs>
              <a:gs pos="34398">
                <a:srgbClr val="FFFFFF">
                  <a:alpha val="49711"/>
                </a:srgbClr>
              </a:gs>
            </a:gsLst>
            <a:path>
              <a:fillToRect l="31295" t="-9993" r="68704" b="109993"/>
            </a:path>
          </a:gradFill>
          <a:ln w="12700">
            <a:miter lim="400000"/>
          </a:ln>
        </p:spPr>
        <p:txBody>
          <a:bodyPr lIns="45719" rIns="45719" anchor="ctr"/>
          <a:lstStyle/>
          <a:p>
            <a:pPr defTabSz="914400">
              <a:lnSpc>
                <a:spcPct val="100000"/>
              </a:lnSpc>
              <a:buClrTx/>
              <a:defRPr sz="1800" baseline="0"/>
            </a:pPr>
            <a:endParaRPr/>
          </a:p>
        </p:txBody>
      </p:sp>
      <p:sp>
        <p:nvSpPr>
          <p:cNvPr id="746" name="Eva Jokes"/>
          <p:cNvSpPr txBox="1">
            <a:spLocks noGrp="1"/>
          </p:cNvSpPr>
          <p:nvPr>
            <p:ph type="body" sz="quarter" idx="21"/>
          </p:nvPr>
        </p:nvSpPr>
        <p:spPr>
          <a:xfrm>
            <a:off x="3067994" y="5787005"/>
            <a:ext cx="5055236" cy="1259841"/>
          </a:xfrm>
          <a:prstGeom prst="rect">
            <a:avLst/>
          </a:prstGeom>
        </p:spPr>
        <p:txBody>
          <a:bodyPr wrap="none">
            <a:spAutoFit/>
          </a:bodyPr>
          <a:lstStyle>
            <a:lvl1pPr marL="0" indent="0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7500" i="1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Eva Jokes</a:t>
            </a:r>
          </a:p>
        </p:txBody>
      </p:sp>
      <p:sp>
        <p:nvSpPr>
          <p:cNvPr id="747" name="eva.jokes@digiskills.cz"/>
          <p:cNvSpPr txBox="1">
            <a:spLocks noGrp="1"/>
          </p:cNvSpPr>
          <p:nvPr>
            <p:ph type="body" sz="quarter" idx="22"/>
          </p:nvPr>
        </p:nvSpPr>
        <p:spPr>
          <a:xfrm>
            <a:off x="3067994" y="7151754"/>
            <a:ext cx="6428081" cy="777241"/>
          </a:xfrm>
          <a:prstGeom prst="rect">
            <a:avLst/>
          </a:prstGeom>
        </p:spPr>
        <p:txBody>
          <a:bodyPr wrap="none">
            <a:spAutoFit/>
          </a:bodyPr>
          <a:lstStyle>
            <a:lvl1pPr marL="0" indent="0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4400">
                <a:solidFill>
                  <a:srgbClr val="040E3C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</a:lstStyle>
          <a:p>
            <a:r>
              <a:t>eva.jokes@digiskills.cz</a:t>
            </a:r>
          </a:p>
        </p:txBody>
      </p:sp>
      <p:sp>
        <p:nvSpPr>
          <p:cNvPr id="748" name="zavorka"/>
          <p:cNvSpPr/>
          <p:nvPr/>
        </p:nvSpPr>
        <p:spPr>
          <a:xfrm>
            <a:off x="12931678" y="3754511"/>
            <a:ext cx="8910391" cy="620697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66" y="9394"/>
                </a:moveTo>
                <a:cubicBezTo>
                  <a:pt x="20112" y="9394"/>
                  <a:pt x="19902" y="9139"/>
                  <a:pt x="19902" y="8631"/>
                </a:cubicBezTo>
                <a:cubicBezTo>
                  <a:pt x="19902" y="8516"/>
                  <a:pt x="19902" y="8422"/>
                  <a:pt x="19918" y="8308"/>
                </a:cubicBezTo>
                <a:lnTo>
                  <a:pt x="20498" y="4224"/>
                </a:lnTo>
                <a:cubicBezTo>
                  <a:pt x="20546" y="3878"/>
                  <a:pt x="20577" y="3532"/>
                  <a:pt x="20577" y="3209"/>
                </a:cubicBezTo>
                <a:cubicBezTo>
                  <a:pt x="20577" y="1223"/>
                  <a:pt x="19646" y="0"/>
                  <a:pt x="18053" y="0"/>
                </a:cubicBezTo>
                <a:lnTo>
                  <a:pt x="6553" y="0"/>
                </a:lnTo>
                <a:cubicBezTo>
                  <a:pt x="5476" y="0"/>
                  <a:pt x="4672" y="306"/>
                  <a:pt x="4089" y="966"/>
                </a:cubicBezTo>
                <a:cubicBezTo>
                  <a:pt x="3507" y="1627"/>
                  <a:pt x="3145" y="2642"/>
                  <a:pt x="2952" y="4061"/>
                </a:cubicBezTo>
                <a:lnTo>
                  <a:pt x="2356" y="8308"/>
                </a:lnTo>
                <a:cubicBezTo>
                  <a:pt x="2300" y="8677"/>
                  <a:pt x="2195" y="8948"/>
                  <a:pt x="2051" y="9127"/>
                </a:cubicBezTo>
                <a:cubicBezTo>
                  <a:pt x="1906" y="9307"/>
                  <a:pt x="1721" y="9394"/>
                  <a:pt x="1504" y="9394"/>
                </a:cubicBezTo>
                <a:lnTo>
                  <a:pt x="386" y="9394"/>
                </a:lnTo>
                <a:lnTo>
                  <a:pt x="0" y="12209"/>
                </a:lnTo>
                <a:lnTo>
                  <a:pt x="1118" y="12209"/>
                </a:lnTo>
                <a:cubicBezTo>
                  <a:pt x="1473" y="12209"/>
                  <a:pt x="1682" y="12463"/>
                  <a:pt x="1682" y="12969"/>
                </a:cubicBezTo>
                <a:cubicBezTo>
                  <a:pt x="1682" y="13084"/>
                  <a:pt x="1682" y="13178"/>
                  <a:pt x="1666" y="13292"/>
                </a:cubicBezTo>
                <a:lnTo>
                  <a:pt x="1102" y="17376"/>
                </a:lnTo>
                <a:cubicBezTo>
                  <a:pt x="1054" y="17745"/>
                  <a:pt x="1023" y="18068"/>
                  <a:pt x="1023" y="18391"/>
                </a:cubicBezTo>
                <a:cubicBezTo>
                  <a:pt x="1023" y="20377"/>
                  <a:pt x="1938" y="21600"/>
                  <a:pt x="3547" y="21600"/>
                </a:cubicBezTo>
                <a:lnTo>
                  <a:pt x="15047" y="21600"/>
                </a:lnTo>
                <a:cubicBezTo>
                  <a:pt x="16116" y="21600"/>
                  <a:pt x="16916" y="21294"/>
                  <a:pt x="17497" y="20634"/>
                </a:cubicBezTo>
                <a:cubicBezTo>
                  <a:pt x="18077" y="19973"/>
                  <a:pt x="18439" y="18958"/>
                  <a:pt x="18632" y="17539"/>
                </a:cubicBezTo>
                <a:lnTo>
                  <a:pt x="19244" y="13292"/>
                </a:lnTo>
                <a:cubicBezTo>
                  <a:pt x="19291" y="12923"/>
                  <a:pt x="19392" y="12652"/>
                  <a:pt x="19537" y="12473"/>
                </a:cubicBezTo>
                <a:cubicBezTo>
                  <a:pt x="19682" y="12293"/>
                  <a:pt x="19871" y="12206"/>
                  <a:pt x="20096" y="12206"/>
                </a:cubicBezTo>
                <a:lnTo>
                  <a:pt x="21198" y="12206"/>
                </a:lnTo>
                <a:lnTo>
                  <a:pt x="21600" y="9391"/>
                </a:lnTo>
                <a:lnTo>
                  <a:pt x="20466" y="9391"/>
                </a:lnTo>
                <a:lnTo>
                  <a:pt x="20466" y="9394"/>
                </a:lnTo>
                <a:close/>
              </a:path>
            </a:pathLst>
          </a:custGeom>
          <a:solidFill>
            <a:srgbClr val="FF7575"/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 defTabSz="825500">
              <a:lnSpc>
                <a:spcPct val="100000"/>
              </a:lnSpc>
              <a:defRPr sz="3200" baseline="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749" name="vložený-film.png"/>
          <p:cNvSpPr>
            <a:spLocks noGrp="1"/>
          </p:cNvSpPr>
          <p:nvPr>
            <p:ph type="pic" sz="half" idx="23"/>
          </p:nvPr>
        </p:nvSpPr>
        <p:spPr>
          <a:xfrm>
            <a:off x="13662206" y="1286447"/>
            <a:ext cx="8278720" cy="10514417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750" name="Tvar"/>
          <p:cNvSpPr/>
          <p:nvPr/>
        </p:nvSpPr>
        <p:spPr>
          <a:xfrm>
            <a:off x="11557000" y="6223000"/>
            <a:ext cx="11806238" cy="70373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532" y="0"/>
                </a:moveTo>
                <a:cubicBezTo>
                  <a:pt x="17532" y="12"/>
                  <a:pt x="17532" y="23"/>
                  <a:pt x="17532" y="35"/>
                </a:cubicBezTo>
                <a:cubicBezTo>
                  <a:pt x="17532" y="484"/>
                  <a:pt x="17690" y="709"/>
                  <a:pt x="17957" y="709"/>
                </a:cubicBezTo>
                <a:lnTo>
                  <a:pt x="17957" y="707"/>
                </a:lnTo>
                <a:lnTo>
                  <a:pt x="18813" y="707"/>
                </a:lnTo>
                <a:lnTo>
                  <a:pt x="18510" y="3189"/>
                </a:lnTo>
                <a:lnTo>
                  <a:pt x="17678" y="3189"/>
                </a:lnTo>
                <a:cubicBezTo>
                  <a:pt x="17508" y="3189"/>
                  <a:pt x="17365" y="3266"/>
                  <a:pt x="17256" y="3424"/>
                </a:cubicBezTo>
                <a:cubicBezTo>
                  <a:pt x="17146" y="3582"/>
                  <a:pt x="17070" y="3821"/>
                  <a:pt x="17034" y="4147"/>
                </a:cubicBezTo>
                <a:lnTo>
                  <a:pt x="16573" y="7892"/>
                </a:lnTo>
                <a:cubicBezTo>
                  <a:pt x="16427" y="9144"/>
                  <a:pt x="16154" y="10040"/>
                  <a:pt x="15716" y="10622"/>
                </a:cubicBezTo>
                <a:cubicBezTo>
                  <a:pt x="15277" y="11205"/>
                  <a:pt x="14674" y="11475"/>
                  <a:pt x="13867" y="11475"/>
                </a:cubicBezTo>
                <a:lnTo>
                  <a:pt x="5188" y="11475"/>
                </a:lnTo>
                <a:cubicBezTo>
                  <a:pt x="3974" y="11475"/>
                  <a:pt x="3283" y="10396"/>
                  <a:pt x="3283" y="8644"/>
                </a:cubicBezTo>
                <a:cubicBezTo>
                  <a:pt x="3283" y="8359"/>
                  <a:pt x="3307" y="8074"/>
                  <a:pt x="3343" y="7749"/>
                </a:cubicBezTo>
                <a:lnTo>
                  <a:pt x="3768" y="4147"/>
                </a:lnTo>
                <a:cubicBezTo>
                  <a:pt x="3780" y="4046"/>
                  <a:pt x="3780" y="3964"/>
                  <a:pt x="3780" y="3863"/>
                </a:cubicBezTo>
                <a:cubicBezTo>
                  <a:pt x="3780" y="3416"/>
                  <a:pt x="3622" y="3192"/>
                  <a:pt x="3355" y="3192"/>
                </a:cubicBezTo>
                <a:lnTo>
                  <a:pt x="2511" y="3192"/>
                </a:lnTo>
                <a:lnTo>
                  <a:pt x="2803" y="709"/>
                </a:lnTo>
                <a:lnTo>
                  <a:pt x="3646" y="709"/>
                </a:lnTo>
                <a:cubicBezTo>
                  <a:pt x="3810" y="709"/>
                  <a:pt x="3950" y="632"/>
                  <a:pt x="4059" y="474"/>
                </a:cubicBezTo>
                <a:cubicBezTo>
                  <a:pt x="4138" y="359"/>
                  <a:pt x="4200" y="201"/>
                  <a:pt x="4246" y="0"/>
                </a:cubicBez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17532" y="0"/>
                </a:ln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 defTabSz="825500">
              <a:lnSpc>
                <a:spcPct val="100000"/>
              </a:lnSpc>
              <a:defRPr sz="3200" baseline="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pic>
        <p:nvPicPr>
          <p:cNvPr id="751" name="Main Logo na svetly pozadi.svg" descr="Main Logo na svetly pozadi.sv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9881578" y="12353670"/>
            <a:ext cx="3454436" cy="695686"/>
          </a:xfrm>
          <a:prstGeom prst="rect">
            <a:avLst/>
          </a:prstGeom>
          <a:ln w="12700">
            <a:miter lim="400000"/>
          </a:ln>
        </p:spPr>
      </p:pic>
      <p:sp>
        <p:nvSpPr>
          <p:cNvPr id="752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1959031" y="13081000"/>
            <a:ext cx="453238" cy="461059"/>
          </a:xfrm>
          <a:prstGeom prst="rect">
            <a:avLst/>
          </a:prstGeom>
        </p:spPr>
        <p:txBody>
          <a:bodyPr lIns="50800" tIns="50800" rIns="50800" bIns="50800" anchor="t"/>
          <a:lstStyle>
            <a:lvl1pPr algn="ctr">
              <a:defRPr sz="2400" b="0">
                <a:solidFill>
                  <a:srgbClr val="000000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jmenovka bila (opačně)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9" name="Volný tvar 6"/>
          <p:cNvSpPr/>
          <p:nvPr/>
        </p:nvSpPr>
        <p:spPr>
          <a:xfrm>
            <a:off x="134619" y="128682"/>
            <a:ext cx="24114762" cy="122132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3" y="0"/>
                </a:moveTo>
                <a:cubicBezTo>
                  <a:pt x="24" y="0"/>
                  <a:pt x="0" y="47"/>
                  <a:pt x="0" y="105"/>
                </a:cubicBezTo>
                <a:lnTo>
                  <a:pt x="0" y="325"/>
                </a:lnTo>
                <a:cubicBezTo>
                  <a:pt x="0" y="382"/>
                  <a:pt x="24" y="427"/>
                  <a:pt x="53" y="427"/>
                </a:cubicBezTo>
                <a:cubicBezTo>
                  <a:pt x="82" y="427"/>
                  <a:pt x="106" y="382"/>
                  <a:pt x="106" y="325"/>
                </a:cubicBezTo>
                <a:lnTo>
                  <a:pt x="106" y="105"/>
                </a:lnTo>
                <a:cubicBezTo>
                  <a:pt x="106" y="47"/>
                  <a:pt x="82" y="0"/>
                  <a:pt x="53" y="0"/>
                </a:cubicBezTo>
                <a:close/>
                <a:moveTo>
                  <a:pt x="367" y="0"/>
                </a:moveTo>
                <a:cubicBezTo>
                  <a:pt x="338" y="0"/>
                  <a:pt x="315" y="47"/>
                  <a:pt x="315" y="105"/>
                </a:cubicBezTo>
                <a:lnTo>
                  <a:pt x="315" y="325"/>
                </a:lnTo>
                <a:cubicBezTo>
                  <a:pt x="315" y="382"/>
                  <a:pt x="338" y="427"/>
                  <a:pt x="367" y="427"/>
                </a:cubicBezTo>
                <a:cubicBezTo>
                  <a:pt x="397" y="427"/>
                  <a:pt x="420" y="382"/>
                  <a:pt x="420" y="325"/>
                </a:cubicBezTo>
                <a:lnTo>
                  <a:pt x="420" y="105"/>
                </a:lnTo>
                <a:cubicBezTo>
                  <a:pt x="420" y="47"/>
                  <a:pt x="397" y="0"/>
                  <a:pt x="367" y="0"/>
                </a:cubicBezTo>
                <a:close/>
                <a:moveTo>
                  <a:pt x="1217" y="0"/>
                </a:moveTo>
                <a:cubicBezTo>
                  <a:pt x="1188" y="0"/>
                  <a:pt x="1164" y="47"/>
                  <a:pt x="1164" y="105"/>
                </a:cubicBezTo>
                <a:lnTo>
                  <a:pt x="1164" y="325"/>
                </a:lnTo>
                <a:cubicBezTo>
                  <a:pt x="1164" y="382"/>
                  <a:pt x="1188" y="427"/>
                  <a:pt x="1217" y="427"/>
                </a:cubicBezTo>
                <a:cubicBezTo>
                  <a:pt x="1246" y="427"/>
                  <a:pt x="1270" y="382"/>
                  <a:pt x="1270" y="325"/>
                </a:cubicBezTo>
                <a:lnTo>
                  <a:pt x="1270" y="105"/>
                </a:lnTo>
                <a:cubicBezTo>
                  <a:pt x="1270" y="47"/>
                  <a:pt x="1246" y="0"/>
                  <a:pt x="1217" y="0"/>
                </a:cubicBezTo>
                <a:close/>
                <a:moveTo>
                  <a:pt x="1532" y="0"/>
                </a:moveTo>
                <a:cubicBezTo>
                  <a:pt x="1503" y="0"/>
                  <a:pt x="1479" y="47"/>
                  <a:pt x="1479" y="105"/>
                </a:cubicBezTo>
                <a:lnTo>
                  <a:pt x="1479" y="325"/>
                </a:lnTo>
                <a:cubicBezTo>
                  <a:pt x="1479" y="382"/>
                  <a:pt x="1503" y="427"/>
                  <a:pt x="1532" y="427"/>
                </a:cubicBezTo>
                <a:cubicBezTo>
                  <a:pt x="1561" y="427"/>
                  <a:pt x="1584" y="382"/>
                  <a:pt x="1584" y="325"/>
                </a:cubicBezTo>
                <a:lnTo>
                  <a:pt x="1584" y="105"/>
                </a:lnTo>
                <a:cubicBezTo>
                  <a:pt x="1584" y="47"/>
                  <a:pt x="1561" y="0"/>
                  <a:pt x="1532" y="0"/>
                </a:cubicBezTo>
                <a:close/>
                <a:moveTo>
                  <a:pt x="2380" y="0"/>
                </a:moveTo>
                <a:cubicBezTo>
                  <a:pt x="2351" y="0"/>
                  <a:pt x="2329" y="47"/>
                  <a:pt x="2329" y="105"/>
                </a:cubicBezTo>
                <a:lnTo>
                  <a:pt x="2329" y="325"/>
                </a:lnTo>
                <a:cubicBezTo>
                  <a:pt x="2329" y="382"/>
                  <a:pt x="2351" y="427"/>
                  <a:pt x="2380" y="427"/>
                </a:cubicBezTo>
                <a:cubicBezTo>
                  <a:pt x="2409" y="427"/>
                  <a:pt x="2433" y="382"/>
                  <a:pt x="2433" y="325"/>
                </a:cubicBezTo>
                <a:lnTo>
                  <a:pt x="2433" y="105"/>
                </a:lnTo>
                <a:cubicBezTo>
                  <a:pt x="2433" y="47"/>
                  <a:pt x="2409" y="0"/>
                  <a:pt x="2380" y="0"/>
                </a:cubicBezTo>
                <a:close/>
                <a:moveTo>
                  <a:pt x="2695" y="0"/>
                </a:moveTo>
                <a:cubicBezTo>
                  <a:pt x="2666" y="0"/>
                  <a:pt x="2643" y="47"/>
                  <a:pt x="2643" y="105"/>
                </a:cubicBezTo>
                <a:lnTo>
                  <a:pt x="2643" y="325"/>
                </a:lnTo>
                <a:cubicBezTo>
                  <a:pt x="2643" y="382"/>
                  <a:pt x="2666" y="427"/>
                  <a:pt x="2695" y="427"/>
                </a:cubicBezTo>
                <a:cubicBezTo>
                  <a:pt x="2724" y="427"/>
                  <a:pt x="2748" y="382"/>
                  <a:pt x="2748" y="325"/>
                </a:cubicBezTo>
                <a:lnTo>
                  <a:pt x="2748" y="105"/>
                </a:lnTo>
                <a:cubicBezTo>
                  <a:pt x="2748" y="47"/>
                  <a:pt x="2724" y="0"/>
                  <a:pt x="2695" y="0"/>
                </a:cubicBezTo>
                <a:close/>
                <a:moveTo>
                  <a:pt x="3545" y="0"/>
                </a:moveTo>
                <a:cubicBezTo>
                  <a:pt x="3516" y="0"/>
                  <a:pt x="3492" y="47"/>
                  <a:pt x="3492" y="105"/>
                </a:cubicBezTo>
                <a:lnTo>
                  <a:pt x="3492" y="325"/>
                </a:lnTo>
                <a:cubicBezTo>
                  <a:pt x="3492" y="382"/>
                  <a:pt x="3516" y="427"/>
                  <a:pt x="3545" y="427"/>
                </a:cubicBezTo>
                <a:cubicBezTo>
                  <a:pt x="3574" y="427"/>
                  <a:pt x="3598" y="382"/>
                  <a:pt x="3598" y="325"/>
                </a:cubicBezTo>
                <a:lnTo>
                  <a:pt x="3598" y="105"/>
                </a:lnTo>
                <a:cubicBezTo>
                  <a:pt x="3598" y="47"/>
                  <a:pt x="3574" y="0"/>
                  <a:pt x="3545" y="0"/>
                </a:cubicBezTo>
                <a:close/>
                <a:moveTo>
                  <a:pt x="3859" y="0"/>
                </a:moveTo>
                <a:cubicBezTo>
                  <a:pt x="3830" y="0"/>
                  <a:pt x="3806" y="47"/>
                  <a:pt x="3806" y="105"/>
                </a:cubicBezTo>
                <a:lnTo>
                  <a:pt x="3806" y="325"/>
                </a:lnTo>
                <a:cubicBezTo>
                  <a:pt x="3806" y="382"/>
                  <a:pt x="3830" y="427"/>
                  <a:pt x="3859" y="427"/>
                </a:cubicBezTo>
                <a:cubicBezTo>
                  <a:pt x="3888" y="427"/>
                  <a:pt x="3912" y="382"/>
                  <a:pt x="3912" y="325"/>
                </a:cubicBezTo>
                <a:lnTo>
                  <a:pt x="3912" y="105"/>
                </a:lnTo>
                <a:cubicBezTo>
                  <a:pt x="3912" y="47"/>
                  <a:pt x="3888" y="0"/>
                  <a:pt x="3859" y="0"/>
                </a:cubicBezTo>
                <a:close/>
                <a:moveTo>
                  <a:pt x="4709" y="0"/>
                </a:moveTo>
                <a:cubicBezTo>
                  <a:pt x="4680" y="0"/>
                  <a:pt x="4656" y="47"/>
                  <a:pt x="4656" y="105"/>
                </a:cubicBezTo>
                <a:lnTo>
                  <a:pt x="4656" y="325"/>
                </a:lnTo>
                <a:cubicBezTo>
                  <a:pt x="4656" y="382"/>
                  <a:pt x="4680" y="427"/>
                  <a:pt x="4709" y="427"/>
                </a:cubicBezTo>
                <a:cubicBezTo>
                  <a:pt x="4738" y="427"/>
                  <a:pt x="4762" y="382"/>
                  <a:pt x="4762" y="325"/>
                </a:cubicBezTo>
                <a:lnTo>
                  <a:pt x="4762" y="105"/>
                </a:lnTo>
                <a:cubicBezTo>
                  <a:pt x="4762" y="47"/>
                  <a:pt x="4738" y="0"/>
                  <a:pt x="4709" y="0"/>
                </a:cubicBezTo>
                <a:close/>
                <a:moveTo>
                  <a:pt x="5023" y="0"/>
                </a:moveTo>
                <a:cubicBezTo>
                  <a:pt x="4994" y="0"/>
                  <a:pt x="4970" y="47"/>
                  <a:pt x="4970" y="105"/>
                </a:cubicBezTo>
                <a:lnTo>
                  <a:pt x="4970" y="325"/>
                </a:lnTo>
                <a:cubicBezTo>
                  <a:pt x="4970" y="382"/>
                  <a:pt x="4994" y="427"/>
                  <a:pt x="5023" y="427"/>
                </a:cubicBezTo>
                <a:cubicBezTo>
                  <a:pt x="5053" y="427"/>
                  <a:pt x="5076" y="382"/>
                  <a:pt x="5076" y="325"/>
                </a:cubicBezTo>
                <a:lnTo>
                  <a:pt x="5076" y="105"/>
                </a:lnTo>
                <a:cubicBezTo>
                  <a:pt x="5076" y="47"/>
                  <a:pt x="5053" y="0"/>
                  <a:pt x="5023" y="0"/>
                </a:cubicBezTo>
                <a:close/>
                <a:moveTo>
                  <a:pt x="5873" y="0"/>
                </a:moveTo>
                <a:cubicBezTo>
                  <a:pt x="5844" y="0"/>
                  <a:pt x="5820" y="47"/>
                  <a:pt x="5820" y="105"/>
                </a:cubicBezTo>
                <a:lnTo>
                  <a:pt x="5820" y="325"/>
                </a:lnTo>
                <a:cubicBezTo>
                  <a:pt x="5820" y="382"/>
                  <a:pt x="5844" y="427"/>
                  <a:pt x="5873" y="427"/>
                </a:cubicBezTo>
                <a:cubicBezTo>
                  <a:pt x="5902" y="427"/>
                  <a:pt x="5926" y="382"/>
                  <a:pt x="5926" y="325"/>
                </a:cubicBezTo>
                <a:lnTo>
                  <a:pt x="5926" y="105"/>
                </a:lnTo>
                <a:cubicBezTo>
                  <a:pt x="5926" y="47"/>
                  <a:pt x="5902" y="0"/>
                  <a:pt x="5873" y="0"/>
                </a:cubicBezTo>
                <a:close/>
                <a:moveTo>
                  <a:pt x="6188" y="0"/>
                </a:moveTo>
                <a:cubicBezTo>
                  <a:pt x="6159" y="0"/>
                  <a:pt x="6135" y="47"/>
                  <a:pt x="6135" y="105"/>
                </a:cubicBezTo>
                <a:lnTo>
                  <a:pt x="6135" y="325"/>
                </a:lnTo>
                <a:cubicBezTo>
                  <a:pt x="6135" y="382"/>
                  <a:pt x="6159" y="427"/>
                  <a:pt x="6188" y="427"/>
                </a:cubicBezTo>
                <a:cubicBezTo>
                  <a:pt x="6217" y="427"/>
                  <a:pt x="6240" y="382"/>
                  <a:pt x="6240" y="325"/>
                </a:cubicBezTo>
                <a:lnTo>
                  <a:pt x="6240" y="105"/>
                </a:lnTo>
                <a:cubicBezTo>
                  <a:pt x="6240" y="47"/>
                  <a:pt x="6217" y="0"/>
                  <a:pt x="6188" y="0"/>
                </a:cubicBezTo>
                <a:close/>
                <a:moveTo>
                  <a:pt x="7036" y="0"/>
                </a:moveTo>
                <a:cubicBezTo>
                  <a:pt x="7007" y="0"/>
                  <a:pt x="6984" y="47"/>
                  <a:pt x="6984" y="105"/>
                </a:cubicBezTo>
                <a:lnTo>
                  <a:pt x="6984" y="325"/>
                </a:lnTo>
                <a:cubicBezTo>
                  <a:pt x="6984" y="382"/>
                  <a:pt x="7007" y="427"/>
                  <a:pt x="7036" y="427"/>
                </a:cubicBezTo>
                <a:cubicBezTo>
                  <a:pt x="7065" y="427"/>
                  <a:pt x="7089" y="382"/>
                  <a:pt x="7089" y="325"/>
                </a:cubicBezTo>
                <a:lnTo>
                  <a:pt x="7089" y="105"/>
                </a:lnTo>
                <a:cubicBezTo>
                  <a:pt x="7089" y="47"/>
                  <a:pt x="7065" y="0"/>
                  <a:pt x="7036" y="0"/>
                </a:cubicBezTo>
                <a:close/>
                <a:moveTo>
                  <a:pt x="7351" y="0"/>
                </a:moveTo>
                <a:cubicBezTo>
                  <a:pt x="7322" y="0"/>
                  <a:pt x="7299" y="47"/>
                  <a:pt x="7299" y="105"/>
                </a:cubicBezTo>
                <a:lnTo>
                  <a:pt x="7299" y="325"/>
                </a:lnTo>
                <a:cubicBezTo>
                  <a:pt x="7299" y="382"/>
                  <a:pt x="7322" y="427"/>
                  <a:pt x="7351" y="427"/>
                </a:cubicBezTo>
                <a:cubicBezTo>
                  <a:pt x="7380" y="427"/>
                  <a:pt x="7404" y="382"/>
                  <a:pt x="7404" y="325"/>
                </a:cubicBezTo>
                <a:lnTo>
                  <a:pt x="7404" y="105"/>
                </a:lnTo>
                <a:cubicBezTo>
                  <a:pt x="7404" y="47"/>
                  <a:pt x="7380" y="0"/>
                  <a:pt x="7351" y="0"/>
                </a:cubicBezTo>
                <a:close/>
                <a:moveTo>
                  <a:pt x="8201" y="0"/>
                </a:moveTo>
                <a:cubicBezTo>
                  <a:pt x="8171" y="0"/>
                  <a:pt x="8148" y="47"/>
                  <a:pt x="8148" y="105"/>
                </a:cubicBezTo>
                <a:lnTo>
                  <a:pt x="8148" y="325"/>
                </a:lnTo>
                <a:cubicBezTo>
                  <a:pt x="8148" y="382"/>
                  <a:pt x="8171" y="427"/>
                  <a:pt x="8201" y="427"/>
                </a:cubicBezTo>
                <a:cubicBezTo>
                  <a:pt x="8230" y="427"/>
                  <a:pt x="8254" y="382"/>
                  <a:pt x="8254" y="325"/>
                </a:cubicBezTo>
                <a:lnTo>
                  <a:pt x="8254" y="105"/>
                </a:lnTo>
                <a:cubicBezTo>
                  <a:pt x="8254" y="47"/>
                  <a:pt x="8230" y="0"/>
                  <a:pt x="8201" y="0"/>
                </a:cubicBezTo>
                <a:close/>
                <a:moveTo>
                  <a:pt x="8515" y="0"/>
                </a:moveTo>
                <a:cubicBezTo>
                  <a:pt x="8486" y="0"/>
                  <a:pt x="8462" y="47"/>
                  <a:pt x="8462" y="105"/>
                </a:cubicBezTo>
                <a:lnTo>
                  <a:pt x="8462" y="325"/>
                </a:lnTo>
                <a:cubicBezTo>
                  <a:pt x="8462" y="382"/>
                  <a:pt x="8486" y="427"/>
                  <a:pt x="8515" y="427"/>
                </a:cubicBezTo>
                <a:cubicBezTo>
                  <a:pt x="8544" y="427"/>
                  <a:pt x="8568" y="382"/>
                  <a:pt x="8568" y="325"/>
                </a:cubicBezTo>
                <a:lnTo>
                  <a:pt x="8568" y="105"/>
                </a:lnTo>
                <a:cubicBezTo>
                  <a:pt x="8568" y="47"/>
                  <a:pt x="8544" y="0"/>
                  <a:pt x="8515" y="0"/>
                </a:cubicBezTo>
                <a:close/>
                <a:moveTo>
                  <a:pt x="9365" y="0"/>
                </a:moveTo>
                <a:cubicBezTo>
                  <a:pt x="9336" y="0"/>
                  <a:pt x="9312" y="47"/>
                  <a:pt x="9312" y="105"/>
                </a:cubicBezTo>
                <a:lnTo>
                  <a:pt x="9312" y="325"/>
                </a:lnTo>
                <a:cubicBezTo>
                  <a:pt x="9312" y="382"/>
                  <a:pt x="9336" y="427"/>
                  <a:pt x="9365" y="427"/>
                </a:cubicBezTo>
                <a:cubicBezTo>
                  <a:pt x="9394" y="427"/>
                  <a:pt x="9418" y="382"/>
                  <a:pt x="9418" y="325"/>
                </a:cubicBezTo>
                <a:lnTo>
                  <a:pt x="9418" y="105"/>
                </a:lnTo>
                <a:cubicBezTo>
                  <a:pt x="9418" y="47"/>
                  <a:pt x="9394" y="0"/>
                  <a:pt x="9365" y="0"/>
                </a:cubicBezTo>
                <a:close/>
                <a:moveTo>
                  <a:pt x="9679" y="0"/>
                </a:moveTo>
                <a:cubicBezTo>
                  <a:pt x="9650" y="0"/>
                  <a:pt x="9626" y="47"/>
                  <a:pt x="9626" y="105"/>
                </a:cubicBezTo>
                <a:lnTo>
                  <a:pt x="9626" y="325"/>
                </a:lnTo>
                <a:cubicBezTo>
                  <a:pt x="9626" y="382"/>
                  <a:pt x="9650" y="427"/>
                  <a:pt x="9679" y="427"/>
                </a:cubicBezTo>
                <a:cubicBezTo>
                  <a:pt x="9708" y="427"/>
                  <a:pt x="9732" y="382"/>
                  <a:pt x="9732" y="325"/>
                </a:cubicBezTo>
                <a:lnTo>
                  <a:pt x="9732" y="105"/>
                </a:lnTo>
                <a:cubicBezTo>
                  <a:pt x="9732" y="47"/>
                  <a:pt x="9708" y="0"/>
                  <a:pt x="9679" y="0"/>
                </a:cubicBezTo>
                <a:close/>
                <a:moveTo>
                  <a:pt x="10529" y="0"/>
                </a:moveTo>
                <a:cubicBezTo>
                  <a:pt x="10500" y="0"/>
                  <a:pt x="10476" y="47"/>
                  <a:pt x="10476" y="105"/>
                </a:cubicBezTo>
                <a:lnTo>
                  <a:pt x="10476" y="325"/>
                </a:lnTo>
                <a:cubicBezTo>
                  <a:pt x="10476" y="382"/>
                  <a:pt x="10500" y="427"/>
                  <a:pt x="10529" y="427"/>
                </a:cubicBezTo>
                <a:cubicBezTo>
                  <a:pt x="10558" y="427"/>
                  <a:pt x="10582" y="382"/>
                  <a:pt x="10582" y="325"/>
                </a:cubicBezTo>
                <a:lnTo>
                  <a:pt x="10582" y="105"/>
                </a:lnTo>
                <a:cubicBezTo>
                  <a:pt x="10582" y="47"/>
                  <a:pt x="10558" y="0"/>
                  <a:pt x="10529" y="0"/>
                </a:cubicBezTo>
                <a:close/>
                <a:moveTo>
                  <a:pt x="10844" y="0"/>
                </a:moveTo>
                <a:cubicBezTo>
                  <a:pt x="10814" y="0"/>
                  <a:pt x="10791" y="47"/>
                  <a:pt x="10791" y="105"/>
                </a:cubicBezTo>
                <a:lnTo>
                  <a:pt x="10791" y="325"/>
                </a:lnTo>
                <a:cubicBezTo>
                  <a:pt x="10791" y="382"/>
                  <a:pt x="10814" y="427"/>
                  <a:pt x="10844" y="427"/>
                </a:cubicBezTo>
                <a:cubicBezTo>
                  <a:pt x="10873" y="427"/>
                  <a:pt x="10895" y="382"/>
                  <a:pt x="10895" y="325"/>
                </a:cubicBezTo>
                <a:lnTo>
                  <a:pt x="10895" y="105"/>
                </a:lnTo>
                <a:cubicBezTo>
                  <a:pt x="10895" y="47"/>
                  <a:pt x="10873" y="0"/>
                  <a:pt x="10844" y="0"/>
                </a:cubicBezTo>
                <a:close/>
                <a:moveTo>
                  <a:pt x="11692" y="0"/>
                </a:moveTo>
                <a:cubicBezTo>
                  <a:pt x="11663" y="0"/>
                  <a:pt x="11640" y="47"/>
                  <a:pt x="11640" y="105"/>
                </a:cubicBezTo>
                <a:lnTo>
                  <a:pt x="11640" y="325"/>
                </a:lnTo>
                <a:cubicBezTo>
                  <a:pt x="11640" y="382"/>
                  <a:pt x="11663" y="427"/>
                  <a:pt x="11692" y="427"/>
                </a:cubicBezTo>
                <a:cubicBezTo>
                  <a:pt x="11721" y="427"/>
                  <a:pt x="11745" y="382"/>
                  <a:pt x="11745" y="325"/>
                </a:cubicBezTo>
                <a:lnTo>
                  <a:pt x="11745" y="105"/>
                </a:lnTo>
                <a:cubicBezTo>
                  <a:pt x="11745" y="47"/>
                  <a:pt x="11721" y="0"/>
                  <a:pt x="11692" y="0"/>
                </a:cubicBezTo>
                <a:close/>
                <a:moveTo>
                  <a:pt x="12007" y="0"/>
                </a:moveTo>
                <a:cubicBezTo>
                  <a:pt x="11978" y="0"/>
                  <a:pt x="11955" y="47"/>
                  <a:pt x="11955" y="105"/>
                </a:cubicBezTo>
                <a:lnTo>
                  <a:pt x="11955" y="325"/>
                </a:lnTo>
                <a:cubicBezTo>
                  <a:pt x="11955" y="382"/>
                  <a:pt x="11978" y="427"/>
                  <a:pt x="12007" y="427"/>
                </a:cubicBezTo>
                <a:cubicBezTo>
                  <a:pt x="12036" y="427"/>
                  <a:pt x="12060" y="382"/>
                  <a:pt x="12060" y="325"/>
                </a:cubicBezTo>
                <a:lnTo>
                  <a:pt x="12060" y="105"/>
                </a:lnTo>
                <a:cubicBezTo>
                  <a:pt x="12060" y="47"/>
                  <a:pt x="12036" y="0"/>
                  <a:pt x="12007" y="0"/>
                </a:cubicBezTo>
                <a:close/>
                <a:moveTo>
                  <a:pt x="12856" y="0"/>
                </a:moveTo>
                <a:cubicBezTo>
                  <a:pt x="12827" y="0"/>
                  <a:pt x="12804" y="47"/>
                  <a:pt x="12804" y="105"/>
                </a:cubicBezTo>
                <a:lnTo>
                  <a:pt x="12804" y="325"/>
                </a:lnTo>
                <a:cubicBezTo>
                  <a:pt x="12804" y="382"/>
                  <a:pt x="12827" y="427"/>
                  <a:pt x="12856" y="427"/>
                </a:cubicBezTo>
                <a:cubicBezTo>
                  <a:pt x="12886" y="427"/>
                  <a:pt x="12909" y="382"/>
                  <a:pt x="12909" y="325"/>
                </a:cubicBezTo>
                <a:lnTo>
                  <a:pt x="12909" y="105"/>
                </a:lnTo>
                <a:cubicBezTo>
                  <a:pt x="12909" y="47"/>
                  <a:pt x="12886" y="0"/>
                  <a:pt x="12856" y="0"/>
                </a:cubicBezTo>
                <a:close/>
                <a:moveTo>
                  <a:pt x="13171" y="0"/>
                </a:moveTo>
                <a:cubicBezTo>
                  <a:pt x="13142" y="0"/>
                  <a:pt x="13118" y="47"/>
                  <a:pt x="13118" y="105"/>
                </a:cubicBezTo>
                <a:lnTo>
                  <a:pt x="13118" y="325"/>
                </a:lnTo>
                <a:cubicBezTo>
                  <a:pt x="13118" y="382"/>
                  <a:pt x="13142" y="427"/>
                  <a:pt x="13171" y="427"/>
                </a:cubicBezTo>
                <a:cubicBezTo>
                  <a:pt x="13200" y="427"/>
                  <a:pt x="13224" y="382"/>
                  <a:pt x="13224" y="325"/>
                </a:cubicBezTo>
                <a:lnTo>
                  <a:pt x="13224" y="105"/>
                </a:lnTo>
                <a:cubicBezTo>
                  <a:pt x="13224" y="47"/>
                  <a:pt x="13200" y="0"/>
                  <a:pt x="13171" y="0"/>
                </a:cubicBezTo>
                <a:close/>
                <a:moveTo>
                  <a:pt x="14021" y="0"/>
                </a:moveTo>
                <a:cubicBezTo>
                  <a:pt x="13992" y="0"/>
                  <a:pt x="13968" y="47"/>
                  <a:pt x="13968" y="105"/>
                </a:cubicBezTo>
                <a:lnTo>
                  <a:pt x="13968" y="325"/>
                </a:lnTo>
                <a:cubicBezTo>
                  <a:pt x="13968" y="382"/>
                  <a:pt x="13992" y="427"/>
                  <a:pt x="14021" y="427"/>
                </a:cubicBezTo>
                <a:cubicBezTo>
                  <a:pt x="14050" y="427"/>
                  <a:pt x="14074" y="382"/>
                  <a:pt x="14074" y="325"/>
                </a:cubicBezTo>
                <a:lnTo>
                  <a:pt x="14074" y="105"/>
                </a:lnTo>
                <a:cubicBezTo>
                  <a:pt x="14074" y="47"/>
                  <a:pt x="14050" y="0"/>
                  <a:pt x="14021" y="0"/>
                </a:cubicBezTo>
                <a:close/>
                <a:moveTo>
                  <a:pt x="14335" y="0"/>
                </a:moveTo>
                <a:cubicBezTo>
                  <a:pt x="14306" y="0"/>
                  <a:pt x="14282" y="47"/>
                  <a:pt x="14282" y="105"/>
                </a:cubicBezTo>
                <a:lnTo>
                  <a:pt x="14282" y="325"/>
                </a:lnTo>
                <a:cubicBezTo>
                  <a:pt x="14282" y="382"/>
                  <a:pt x="14306" y="427"/>
                  <a:pt x="14335" y="427"/>
                </a:cubicBezTo>
                <a:cubicBezTo>
                  <a:pt x="14364" y="427"/>
                  <a:pt x="14388" y="382"/>
                  <a:pt x="14388" y="325"/>
                </a:cubicBezTo>
                <a:lnTo>
                  <a:pt x="14388" y="105"/>
                </a:lnTo>
                <a:cubicBezTo>
                  <a:pt x="14388" y="47"/>
                  <a:pt x="14364" y="0"/>
                  <a:pt x="14335" y="0"/>
                </a:cubicBezTo>
                <a:close/>
                <a:moveTo>
                  <a:pt x="15185" y="0"/>
                </a:moveTo>
                <a:cubicBezTo>
                  <a:pt x="15156" y="0"/>
                  <a:pt x="15132" y="47"/>
                  <a:pt x="15132" y="105"/>
                </a:cubicBezTo>
                <a:lnTo>
                  <a:pt x="15132" y="325"/>
                </a:lnTo>
                <a:cubicBezTo>
                  <a:pt x="15132" y="382"/>
                  <a:pt x="15156" y="427"/>
                  <a:pt x="15185" y="427"/>
                </a:cubicBezTo>
                <a:cubicBezTo>
                  <a:pt x="15214" y="427"/>
                  <a:pt x="15237" y="382"/>
                  <a:pt x="15237" y="325"/>
                </a:cubicBezTo>
                <a:lnTo>
                  <a:pt x="15237" y="105"/>
                </a:lnTo>
                <a:cubicBezTo>
                  <a:pt x="15237" y="47"/>
                  <a:pt x="15214" y="0"/>
                  <a:pt x="15185" y="0"/>
                </a:cubicBezTo>
                <a:close/>
                <a:moveTo>
                  <a:pt x="15500" y="0"/>
                </a:moveTo>
                <a:cubicBezTo>
                  <a:pt x="15470" y="0"/>
                  <a:pt x="15447" y="47"/>
                  <a:pt x="15447" y="105"/>
                </a:cubicBezTo>
                <a:lnTo>
                  <a:pt x="15447" y="325"/>
                </a:lnTo>
                <a:cubicBezTo>
                  <a:pt x="15447" y="382"/>
                  <a:pt x="15470" y="427"/>
                  <a:pt x="15500" y="427"/>
                </a:cubicBezTo>
                <a:cubicBezTo>
                  <a:pt x="15529" y="427"/>
                  <a:pt x="15551" y="382"/>
                  <a:pt x="15551" y="325"/>
                </a:cubicBezTo>
                <a:lnTo>
                  <a:pt x="15551" y="105"/>
                </a:lnTo>
                <a:cubicBezTo>
                  <a:pt x="15551" y="47"/>
                  <a:pt x="15529" y="0"/>
                  <a:pt x="15500" y="0"/>
                </a:cubicBezTo>
                <a:close/>
                <a:moveTo>
                  <a:pt x="16349" y="0"/>
                </a:moveTo>
                <a:cubicBezTo>
                  <a:pt x="16320" y="0"/>
                  <a:pt x="16296" y="47"/>
                  <a:pt x="16296" y="105"/>
                </a:cubicBezTo>
                <a:lnTo>
                  <a:pt x="16296" y="325"/>
                </a:lnTo>
                <a:cubicBezTo>
                  <a:pt x="16296" y="382"/>
                  <a:pt x="16320" y="427"/>
                  <a:pt x="16349" y="427"/>
                </a:cubicBezTo>
                <a:cubicBezTo>
                  <a:pt x="16378" y="427"/>
                  <a:pt x="16401" y="382"/>
                  <a:pt x="16401" y="325"/>
                </a:cubicBezTo>
                <a:lnTo>
                  <a:pt x="16401" y="105"/>
                </a:lnTo>
                <a:cubicBezTo>
                  <a:pt x="16401" y="47"/>
                  <a:pt x="16378" y="0"/>
                  <a:pt x="16349" y="0"/>
                </a:cubicBezTo>
                <a:close/>
                <a:moveTo>
                  <a:pt x="16663" y="0"/>
                </a:moveTo>
                <a:cubicBezTo>
                  <a:pt x="16634" y="0"/>
                  <a:pt x="16611" y="47"/>
                  <a:pt x="16611" y="105"/>
                </a:cubicBezTo>
                <a:lnTo>
                  <a:pt x="16611" y="325"/>
                </a:lnTo>
                <a:cubicBezTo>
                  <a:pt x="16611" y="382"/>
                  <a:pt x="16634" y="427"/>
                  <a:pt x="16663" y="427"/>
                </a:cubicBezTo>
                <a:cubicBezTo>
                  <a:pt x="16692" y="427"/>
                  <a:pt x="16716" y="382"/>
                  <a:pt x="16716" y="325"/>
                </a:cubicBezTo>
                <a:lnTo>
                  <a:pt x="16716" y="105"/>
                </a:lnTo>
                <a:cubicBezTo>
                  <a:pt x="16716" y="47"/>
                  <a:pt x="16692" y="0"/>
                  <a:pt x="16663" y="0"/>
                </a:cubicBezTo>
                <a:close/>
                <a:moveTo>
                  <a:pt x="17512" y="0"/>
                </a:moveTo>
                <a:cubicBezTo>
                  <a:pt x="17483" y="0"/>
                  <a:pt x="17459" y="47"/>
                  <a:pt x="17459" y="105"/>
                </a:cubicBezTo>
                <a:lnTo>
                  <a:pt x="17459" y="325"/>
                </a:lnTo>
                <a:cubicBezTo>
                  <a:pt x="17459" y="382"/>
                  <a:pt x="17483" y="427"/>
                  <a:pt x="17512" y="427"/>
                </a:cubicBezTo>
                <a:cubicBezTo>
                  <a:pt x="17541" y="427"/>
                  <a:pt x="17565" y="382"/>
                  <a:pt x="17565" y="325"/>
                </a:cubicBezTo>
                <a:lnTo>
                  <a:pt x="17565" y="105"/>
                </a:lnTo>
                <a:cubicBezTo>
                  <a:pt x="17565" y="47"/>
                  <a:pt x="17541" y="0"/>
                  <a:pt x="17512" y="0"/>
                </a:cubicBezTo>
                <a:close/>
                <a:moveTo>
                  <a:pt x="17827" y="0"/>
                </a:moveTo>
                <a:cubicBezTo>
                  <a:pt x="17798" y="0"/>
                  <a:pt x="17774" y="47"/>
                  <a:pt x="17774" y="105"/>
                </a:cubicBezTo>
                <a:lnTo>
                  <a:pt x="17774" y="325"/>
                </a:lnTo>
                <a:cubicBezTo>
                  <a:pt x="17774" y="382"/>
                  <a:pt x="17798" y="427"/>
                  <a:pt x="17827" y="427"/>
                </a:cubicBezTo>
                <a:cubicBezTo>
                  <a:pt x="17856" y="427"/>
                  <a:pt x="17880" y="382"/>
                  <a:pt x="17880" y="325"/>
                </a:cubicBezTo>
                <a:lnTo>
                  <a:pt x="17880" y="105"/>
                </a:lnTo>
                <a:cubicBezTo>
                  <a:pt x="17880" y="47"/>
                  <a:pt x="17856" y="0"/>
                  <a:pt x="17827" y="0"/>
                </a:cubicBezTo>
                <a:close/>
                <a:moveTo>
                  <a:pt x="18677" y="0"/>
                </a:moveTo>
                <a:cubicBezTo>
                  <a:pt x="18648" y="0"/>
                  <a:pt x="18624" y="47"/>
                  <a:pt x="18624" y="105"/>
                </a:cubicBezTo>
                <a:lnTo>
                  <a:pt x="18624" y="325"/>
                </a:lnTo>
                <a:cubicBezTo>
                  <a:pt x="18624" y="382"/>
                  <a:pt x="18648" y="427"/>
                  <a:pt x="18677" y="427"/>
                </a:cubicBezTo>
                <a:cubicBezTo>
                  <a:pt x="18706" y="427"/>
                  <a:pt x="18730" y="382"/>
                  <a:pt x="18730" y="325"/>
                </a:cubicBezTo>
                <a:lnTo>
                  <a:pt x="18730" y="105"/>
                </a:lnTo>
                <a:cubicBezTo>
                  <a:pt x="18730" y="47"/>
                  <a:pt x="18706" y="0"/>
                  <a:pt x="18677" y="0"/>
                </a:cubicBezTo>
                <a:close/>
                <a:moveTo>
                  <a:pt x="18991" y="0"/>
                </a:moveTo>
                <a:cubicBezTo>
                  <a:pt x="18962" y="0"/>
                  <a:pt x="18938" y="47"/>
                  <a:pt x="18938" y="105"/>
                </a:cubicBezTo>
                <a:lnTo>
                  <a:pt x="18938" y="325"/>
                </a:lnTo>
                <a:cubicBezTo>
                  <a:pt x="18938" y="382"/>
                  <a:pt x="18962" y="427"/>
                  <a:pt x="18991" y="427"/>
                </a:cubicBezTo>
                <a:cubicBezTo>
                  <a:pt x="19020" y="427"/>
                  <a:pt x="19044" y="382"/>
                  <a:pt x="19044" y="325"/>
                </a:cubicBezTo>
                <a:lnTo>
                  <a:pt x="19044" y="105"/>
                </a:lnTo>
                <a:cubicBezTo>
                  <a:pt x="19044" y="47"/>
                  <a:pt x="19020" y="0"/>
                  <a:pt x="18991" y="0"/>
                </a:cubicBezTo>
                <a:close/>
                <a:moveTo>
                  <a:pt x="19841" y="0"/>
                </a:moveTo>
                <a:cubicBezTo>
                  <a:pt x="19812" y="0"/>
                  <a:pt x="19788" y="47"/>
                  <a:pt x="19788" y="105"/>
                </a:cubicBezTo>
                <a:lnTo>
                  <a:pt x="19788" y="325"/>
                </a:lnTo>
                <a:cubicBezTo>
                  <a:pt x="19788" y="382"/>
                  <a:pt x="19812" y="427"/>
                  <a:pt x="19841" y="427"/>
                </a:cubicBezTo>
                <a:cubicBezTo>
                  <a:pt x="19870" y="427"/>
                  <a:pt x="19894" y="382"/>
                  <a:pt x="19894" y="325"/>
                </a:cubicBezTo>
                <a:lnTo>
                  <a:pt x="19894" y="105"/>
                </a:lnTo>
                <a:cubicBezTo>
                  <a:pt x="19894" y="47"/>
                  <a:pt x="19870" y="0"/>
                  <a:pt x="19841" y="0"/>
                </a:cubicBezTo>
                <a:close/>
                <a:moveTo>
                  <a:pt x="20155" y="0"/>
                </a:moveTo>
                <a:cubicBezTo>
                  <a:pt x="20126" y="0"/>
                  <a:pt x="20102" y="47"/>
                  <a:pt x="20102" y="105"/>
                </a:cubicBezTo>
                <a:lnTo>
                  <a:pt x="20102" y="325"/>
                </a:lnTo>
                <a:cubicBezTo>
                  <a:pt x="20102" y="382"/>
                  <a:pt x="20126" y="427"/>
                  <a:pt x="20155" y="427"/>
                </a:cubicBezTo>
                <a:cubicBezTo>
                  <a:pt x="20184" y="427"/>
                  <a:pt x="20207" y="382"/>
                  <a:pt x="20207" y="325"/>
                </a:cubicBezTo>
                <a:lnTo>
                  <a:pt x="20207" y="105"/>
                </a:lnTo>
                <a:cubicBezTo>
                  <a:pt x="20207" y="47"/>
                  <a:pt x="20184" y="0"/>
                  <a:pt x="20155" y="0"/>
                </a:cubicBezTo>
                <a:close/>
                <a:moveTo>
                  <a:pt x="21004" y="0"/>
                </a:moveTo>
                <a:cubicBezTo>
                  <a:pt x="20975" y="0"/>
                  <a:pt x="20952" y="47"/>
                  <a:pt x="20952" y="105"/>
                </a:cubicBezTo>
                <a:lnTo>
                  <a:pt x="20952" y="325"/>
                </a:lnTo>
                <a:cubicBezTo>
                  <a:pt x="20952" y="382"/>
                  <a:pt x="20975" y="427"/>
                  <a:pt x="21004" y="427"/>
                </a:cubicBezTo>
                <a:cubicBezTo>
                  <a:pt x="21033" y="427"/>
                  <a:pt x="21057" y="382"/>
                  <a:pt x="21057" y="325"/>
                </a:cubicBezTo>
                <a:lnTo>
                  <a:pt x="21057" y="105"/>
                </a:lnTo>
                <a:cubicBezTo>
                  <a:pt x="21057" y="47"/>
                  <a:pt x="21033" y="0"/>
                  <a:pt x="21004" y="0"/>
                </a:cubicBezTo>
                <a:close/>
                <a:moveTo>
                  <a:pt x="21319" y="0"/>
                </a:moveTo>
                <a:cubicBezTo>
                  <a:pt x="21289" y="0"/>
                  <a:pt x="21267" y="47"/>
                  <a:pt x="21267" y="105"/>
                </a:cubicBezTo>
                <a:lnTo>
                  <a:pt x="21267" y="325"/>
                </a:lnTo>
                <a:cubicBezTo>
                  <a:pt x="21267" y="382"/>
                  <a:pt x="21289" y="427"/>
                  <a:pt x="21319" y="427"/>
                </a:cubicBezTo>
                <a:cubicBezTo>
                  <a:pt x="21348" y="427"/>
                  <a:pt x="21372" y="382"/>
                  <a:pt x="21372" y="325"/>
                </a:cubicBezTo>
                <a:lnTo>
                  <a:pt x="21372" y="105"/>
                </a:lnTo>
                <a:cubicBezTo>
                  <a:pt x="21372" y="47"/>
                  <a:pt x="21348" y="0"/>
                  <a:pt x="21319" y="0"/>
                </a:cubicBezTo>
                <a:close/>
                <a:moveTo>
                  <a:pt x="281" y="730"/>
                </a:moveTo>
                <a:cubicBezTo>
                  <a:pt x="252" y="730"/>
                  <a:pt x="228" y="777"/>
                  <a:pt x="228" y="835"/>
                </a:cubicBezTo>
                <a:lnTo>
                  <a:pt x="228" y="1055"/>
                </a:lnTo>
                <a:cubicBezTo>
                  <a:pt x="228" y="1112"/>
                  <a:pt x="252" y="1157"/>
                  <a:pt x="281" y="1157"/>
                </a:cubicBezTo>
                <a:cubicBezTo>
                  <a:pt x="311" y="1157"/>
                  <a:pt x="334" y="1112"/>
                  <a:pt x="334" y="1055"/>
                </a:cubicBezTo>
                <a:lnTo>
                  <a:pt x="334" y="835"/>
                </a:lnTo>
                <a:cubicBezTo>
                  <a:pt x="334" y="777"/>
                  <a:pt x="311" y="730"/>
                  <a:pt x="281" y="730"/>
                </a:cubicBezTo>
                <a:close/>
                <a:moveTo>
                  <a:pt x="596" y="730"/>
                </a:moveTo>
                <a:cubicBezTo>
                  <a:pt x="567" y="730"/>
                  <a:pt x="543" y="777"/>
                  <a:pt x="543" y="835"/>
                </a:cubicBezTo>
                <a:lnTo>
                  <a:pt x="543" y="1055"/>
                </a:lnTo>
                <a:cubicBezTo>
                  <a:pt x="543" y="1112"/>
                  <a:pt x="567" y="1157"/>
                  <a:pt x="596" y="1157"/>
                </a:cubicBezTo>
                <a:cubicBezTo>
                  <a:pt x="625" y="1157"/>
                  <a:pt x="649" y="1112"/>
                  <a:pt x="649" y="1055"/>
                </a:cubicBezTo>
                <a:lnTo>
                  <a:pt x="649" y="835"/>
                </a:lnTo>
                <a:cubicBezTo>
                  <a:pt x="649" y="777"/>
                  <a:pt x="625" y="730"/>
                  <a:pt x="596" y="730"/>
                </a:cubicBezTo>
                <a:close/>
                <a:moveTo>
                  <a:pt x="1446" y="730"/>
                </a:moveTo>
                <a:cubicBezTo>
                  <a:pt x="1417" y="730"/>
                  <a:pt x="1393" y="777"/>
                  <a:pt x="1393" y="835"/>
                </a:cubicBezTo>
                <a:lnTo>
                  <a:pt x="1393" y="1055"/>
                </a:lnTo>
                <a:cubicBezTo>
                  <a:pt x="1393" y="1112"/>
                  <a:pt x="1417" y="1157"/>
                  <a:pt x="1446" y="1157"/>
                </a:cubicBezTo>
                <a:cubicBezTo>
                  <a:pt x="1475" y="1157"/>
                  <a:pt x="1499" y="1112"/>
                  <a:pt x="1499" y="1055"/>
                </a:cubicBezTo>
                <a:lnTo>
                  <a:pt x="1499" y="835"/>
                </a:lnTo>
                <a:cubicBezTo>
                  <a:pt x="1499" y="777"/>
                  <a:pt x="1475" y="730"/>
                  <a:pt x="1446" y="730"/>
                </a:cubicBezTo>
                <a:close/>
                <a:moveTo>
                  <a:pt x="1760" y="730"/>
                </a:moveTo>
                <a:cubicBezTo>
                  <a:pt x="1731" y="730"/>
                  <a:pt x="1707" y="777"/>
                  <a:pt x="1707" y="835"/>
                </a:cubicBezTo>
                <a:lnTo>
                  <a:pt x="1707" y="1055"/>
                </a:lnTo>
                <a:cubicBezTo>
                  <a:pt x="1707" y="1112"/>
                  <a:pt x="1731" y="1157"/>
                  <a:pt x="1760" y="1157"/>
                </a:cubicBezTo>
                <a:cubicBezTo>
                  <a:pt x="1789" y="1157"/>
                  <a:pt x="1813" y="1112"/>
                  <a:pt x="1813" y="1055"/>
                </a:cubicBezTo>
                <a:lnTo>
                  <a:pt x="1813" y="835"/>
                </a:lnTo>
                <a:cubicBezTo>
                  <a:pt x="1813" y="777"/>
                  <a:pt x="1789" y="730"/>
                  <a:pt x="1760" y="730"/>
                </a:cubicBezTo>
                <a:close/>
                <a:moveTo>
                  <a:pt x="2610" y="730"/>
                </a:moveTo>
                <a:cubicBezTo>
                  <a:pt x="2581" y="730"/>
                  <a:pt x="2557" y="777"/>
                  <a:pt x="2557" y="835"/>
                </a:cubicBezTo>
                <a:lnTo>
                  <a:pt x="2557" y="1055"/>
                </a:lnTo>
                <a:cubicBezTo>
                  <a:pt x="2557" y="1112"/>
                  <a:pt x="2581" y="1157"/>
                  <a:pt x="2610" y="1157"/>
                </a:cubicBezTo>
                <a:cubicBezTo>
                  <a:pt x="2639" y="1157"/>
                  <a:pt x="2662" y="1112"/>
                  <a:pt x="2662" y="1055"/>
                </a:cubicBezTo>
                <a:lnTo>
                  <a:pt x="2662" y="835"/>
                </a:lnTo>
                <a:cubicBezTo>
                  <a:pt x="2662" y="777"/>
                  <a:pt x="2639" y="730"/>
                  <a:pt x="2610" y="730"/>
                </a:cubicBezTo>
                <a:close/>
                <a:moveTo>
                  <a:pt x="2924" y="730"/>
                </a:moveTo>
                <a:cubicBezTo>
                  <a:pt x="2895" y="730"/>
                  <a:pt x="2871" y="777"/>
                  <a:pt x="2871" y="835"/>
                </a:cubicBezTo>
                <a:lnTo>
                  <a:pt x="2871" y="1055"/>
                </a:lnTo>
                <a:cubicBezTo>
                  <a:pt x="2871" y="1112"/>
                  <a:pt x="2895" y="1157"/>
                  <a:pt x="2924" y="1157"/>
                </a:cubicBezTo>
                <a:cubicBezTo>
                  <a:pt x="2954" y="1157"/>
                  <a:pt x="2976" y="1112"/>
                  <a:pt x="2976" y="1055"/>
                </a:cubicBezTo>
                <a:lnTo>
                  <a:pt x="2976" y="835"/>
                </a:lnTo>
                <a:cubicBezTo>
                  <a:pt x="2976" y="777"/>
                  <a:pt x="2954" y="730"/>
                  <a:pt x="2924" y="730"/>
                </a:cubicBezTo>
                <a:close/>
                <a:moveTo>
                  <a:pt x="3773" y="730"/>
                </a:moveTo>
                <a:cubicBezTo>
                  <a:pt x="3744" y="730"/>
                  <a:pt x="3721" y="777"/>
                  <a:pt x="3721" y="835"/>
                </a:cubicBezTo>
                <a:lnTo>
                  <a:pt x="3721" y="1055"/>
                </a:lnTo>
                <a:cubicBezTo>
                  <a:pt x="3721" y="1112"/>
                  <a:pt x="3744" y="1157"/>
                  <a:pt x="3773" y="1157"/>
                </a:cubicBezTo>
                <a:cubicBezTo>
                  <a:pt x="3802" y="1157"/>
                  <a:pt x="3826" y="1112"/>
                  <a:pt x="3826" y="1055"/>
                </a:cubicBezTo>
                <a:lnTo>
                  <a:pt x="3826" y="835"/>
                </a:lnTo>
                <a:cubicBezTo>
                  <a:pt x="3826" y="777"/>
                  <a:pt x="3802" y="730"/>
                  <a:pt x="3773" y="730"/>
                </a:cubicBezTo>
                <a:close/>
                <a:moveTo>
                  <a:pt x="4088" y="730"/>
                </a:moveTo>
                <a:cubicBezTo>
                  <a:pt x="4058" y="730"/>
                  <a:pt x="4035" y="777"/>
                  <a:pt x="4035" y="835"/>
                </a:cubicBezTo>
                <a:lnTo>
                  <a:pt x="4035" y="1055"/>
                </a:lnTo>
                <a:cubicBezTo>
                  <a:pt x="4035" y="1112"/>
                  <a:pt x="4058" y="1157"/>
                  <a:pt x="4088" y="1157"/>
                </a:cubicBezTo>
                <a:cubicBezTo>
                  <a:pt x="4117" y="1157"/>
                  <a:pt x="4141" y="1112"/>
                  <a:pt x="4141" y="1055"/>
                </a:cubicBezTo>
                <a:lnTo>
                  <a:pt x="4141" y="835"/>
                </a:lnTo>
                <a:cubicBezTo>
                  <a:pt x="4141" y="777"/>
                  <a:pt x="4117" y="730"/>
                  <a:pt x="4088" y="730"/>
                </a:cubicBezTo>
                <a:close/>
                <a:moveTo>
                  <a:pt x="4937" y="730"/>
                </a:moveTo>
                <a:cubicBezTo>
                  <a:pt x="4908" y="730"/>
                  <a:pt x="4884" y="777"/>
                  <a:pt x="4884" y="835"/>
                </a:cubicBezTo>
                <a:lnTo>
                  <a:pt x="4884" y="1055"/>
                </a:lnTo>
                <a:cubicBezTo>
                  <a:pt x="4884" y="1112"/>
                  <a:pt x="4908" y="1157"/>
                  <a:pt x="4937" y="1157"/>
                </a:cubicBezTo>
                <a:cubicBezTo>
                  <a:pt x="4966" y="1157"/>
                  <a:pt x="4990" y="1112"/>
                  <a:pt x="4990" y="1055"/>
                </a:cubicBezTo>
                <a:lnTo>
                  <a:pt x="4990" y="835"/>
                </a:lnTo>
                <a:cubicBezTo>
                  <a:pt x="4990" y="777"/>
                  <a:pt x="4966" y="730"/>
                  <a:pt x="4937" y="730"/>
                </a:cubicBezTo>
                <a:close/>
                <a:moveTo>
                  <a:pt x="5252" y="730"/>
                </a:moveTo>
                <a:cubicBezTo>
                  <a:pt x="5223" y="730"/>
                  <a:pt x="5199" y="777"/>
                  <a:pt x="5199" y="835"/>
                </a:cubicBezTo>
                <a:lnTo>
                  <a:pt x="5199" y="1055"/>
                </a:lnTo>
                <a:cubicBezTo>
                  <a:pt x="5199" y="1112"/>
                  <a:pt x="5223" y="1157"/>
                  <a:pt x="5252" y="1157"/>
                </a:cubicBezTo>
                <a:cubicBezTo>
                  <a:pt x="5281" y="1157"/>
                  <a:pt x="5305" y="1112"/>
                  <a:pt x="5305" y="1055"/>
                </a:cubicBezTo>
                <a:lnTo>
                  <a:pt x="5305" y="835"/>
                </a:lnTo>
                <a:cubicBezTo>
                  <a:pt x="5305" y="777"/>
                  <a:pt x="5281" y="730"/>
                  <a:pt x="5252" y="730"/>
                </a:cubicBezTo>
                <a:close/>
                <a:moveTo>
                  <a:pt x="6102" y="730"/>
                </a:moveTo>
                <a:cubicBezTo>
                  <a:pt x="6072" y="730"/>
                  <a:pt x="6049" y="777"/>
                  <a:pt x="6049" y="835"/>
                </a:cubicBezTo>
                <a:lnTo>
                  <a:pt x="6049" y="1055"/>
                </a:lnTo>
                <a:cubicBezTo>
                  <a:pt x="6049" y="1112"/>
                  <a:pt x="6072" y="1157"/>
                  <a:pt x="6102" y="1157"/>
                </a:cubicBezTo>
                <a:cubicBezTo>
                  <a:pt x="6131" y="1157"/>
                  <a:pt x="6155" y="1112"/>
                  <a:pt x="6155" y="1055"/>
                </a:cubicBezTo>
                <a:lnTo>
                  <a:pt x="6155" y="835"/>
                </a:lnTo>
                <a:cubicBezTo>
                  <a:pt x="6155" y="777"/>
                  <a:pt x="6131" y="730"/>
                  <a:pt x="6102" y="730"/>
                </a:cubicBezTo>
                <a:close/>
                <a:moveTo>
                  <a:pt x="6416" y="730"/>
                </a:moveTo>
                <a:cubicBezTo>
                  <a:pt x="6387" y="730"/>
                  <a:pt x="6363" y="777"/>
                  <a:pt x="6363" y="835"/>
                </a:cubicBezTo>
                <a:lnTo>
                  <a:pt x="6363" y="1055"/>
                </a:lnTo>
                <a:cubicBezTo>
                  <a:pt x="6363" y="1112"/>
                  <a:pt x="6387" y="1157"/>
                  <a:pt x="6416" y="1157"/>
                </a:cubicBezTo>
                <a:cubicBezTo>
                  <a:pt x="6445" y="1157"/>
                  <a:pt x="6469" y="1112"/>
                  <a:pt x="6469" y="1055"/>
                </a:cubicBezTo>
                <a:lnTo>
                  <a:pt x="6469" y="835"/>
                </a:lnTo>
                <a:cubicBezTo>
                  <a:pt x="6469" y="777"/>
                  <a:pt x="6445" y="730"/>
                  <a:pt x="6416" y="730"/>
                </a:cubicBezTo>
                <a:close/>
                <a:moveTo>
                  <a:pt x="7266" y="730"/>
                </a:moveTo>
                <a:cubicBezTo>
                  <a:pt x="7237" y="730"/>
                  <a:pt x="7213" y="777"/>
                  <a:pt x="7213" y="835"/>
                </a:cubicBezTo>
                <a:lnTo>
                  <a:pt x="7213" y="1055"/>
                </a:lnTo>
                <a:cubicBezTo>
                  <a:pt x="7213" y="1112"/>
                  <a:pt x="7237" y="1157"/>
                  <a:pt x="7266" y="1157"/>
                </a:cubicBezTo>
                <a:cubicBezTo>
                  <a:pt x="7295" y="1157"/>
                  <a:pt x="7318" y="1112"/>
                  <a:pt x="7318" y="1055"/>
                </a:cubicBezTo>
                <a:lnTo>
                  <a:pt x="7318" y="835"/>
                </a:lnTo>
                <a:cubicBezTo>
                  <a:pt x="7318" y="777"/>
                  <a:pt x="7295" y="730"/>
                  <a:pt x="7266" y="730"/>
                </a:cubicBezTo>
                <a:close/>
                <a:moveTo>
                  <a:pt x="7580" y="730"/>
                </a:moveTo>
                <a:cubicBezTo>
                  <a:pt x="7551" y="730"/>
                  <a:pt x="7527" y="777"/>
                  <a:pt x="7527" y="835"/>
                </a:cubicBezTo>
                <a:lnTo>
                  <a:pt x="7527" y="1055"/>
                </a:lnTo>
                <a:cubicBezTo>
                  <a:pt x="7527" y="1112"/>
                  <a:pt x="7551" y="1157"/>
                  <a:pt x="7580" y="1157"/>
                </a:cubicBezTo>
                <a:cubicBezTo>
                  <a:pt x="7609" y="1157"/>
                  <a:pt x="7632" y="1112"/>
                  <a:pt x="7632" y="1055"/>
                </a:cubicBezTo>
                <a:lnTo>
                  <a:pt x="7632" y="835"/>
                </a:lnTo>
                <a:cubicBezTo>
                  <a:pt x="7632" y="777"/>
                  <a:pt x="7609" y="730"/>
                  <a:pt x="7580" y="730"/>
                </a:cubicBezTo>
                <a:close/>
                <a:moveTo>
                  <a:pt x="8429" y="730"/>
                </a:moveTo>
                <a:cubicBezTo>
                  <a:pt x="8400" y="730"/>
                  <a:pt x="8377" y="777"/>
                  <a:pt x="8377" y="835"/>
                </a:cubicBezTo>
                <a:lnTo>
                  <a:pt x="8377" y="1055"/>
                </a:lnTo>
                <a:cubicBezTo>
                  <a:pt x="8377" y="1112"/>
                  <a:pt x="8400" y="1157"/>
                  <a:pt x="8429" y="1157"/>
                </a:cubicBezTo>
                <a:cubicBezTo>
                  <a:pt x="8458" y="1157"/>
                  <a:pt x="8482" y="1112"/>
                  <a:pt x="8482" y="1055"/>
                </a:cubicBezTo>
                <a:lnTo>
                  <a:pt x="8482" y="835"/>
                </a:lnTo>
                <a:cubicBezTo>
                  <a:pt x="8482" y="777"/>
                  <a:pt x="8458" y="730"/>
                  <a:pt x="8429" y="730"/>
                </a:cubicBezTo>
                <a:close/>
                <a:moveTo>
                  <a:pt x="8744" y="730"/>
                </a:moveTo>
                <a:cubicBezTo>
                  <a:pt x="8714" y="730"/>
                  <a:pt x="8691" y="777"/>
                  <a:pt x="8691" y="835"/>
                </a:cubicBezTo>
                <a:lnTo>
                  <a:pt x="8691" y="1055"/>
                </a:lnTo>
                <a:cubicBezTo>
                  <a:pt x="8691" y="1112"/>
                  <a:pt x="8714" y="1157"/>
                  <a:pt x="8744" y="1157"/>
                </a:cubicBezTo>
                <a:cubicBezTo>
                  <a:pt x="8773" y="1157"/>
                  <a:pt x="8796" y="1112"/>
                  <a:pt x="8796" y="1055"/>
                </a:cubicBezTo>
                <a:lnTo>
                  <a:pt x="8796" y="835"/>
                </a:lnTo>
                <a:cubicBezTo>
                  <a:pt x="8796" y="777"/>
                  <a:pt x="8773" y="730"/>
                  <a:pt x="8744" y="730"/>
                </a:cubicBezTo>
                <a:close/>
                <a:moveTo>
                  <a:pt x="9593" y="730"/>
                </a:moveTo>
                <a:cubicBezTo>
                  <a:pt x="9564" y="730"/>
                  <a:pt x="9540" y="777"/>
                  <a:pt x="9540" y="835"/>
                </a:cubicBezTo>
                <a:lnTo>
                  <a:pt x="9540" y="1055"/>
                </a:lnTo>
                <a:cubicBezTo>
                  <a:pt x="9540" y="1112"/>
                  <a:pt x="9564" y="1157"/>
                  <a:pt x="9593" y="1157"/>
                </a:cubicBezTo>
                <a:cubicBezTo>
                  <a:pt x="9622" y="1157"/>
                  <a:pt x="9646" y="1112"/>
                  <a:pt x="9646" y="1055"/>
                </a:cubicBezTo>
                <a:lnTo>
                  <a:pt x="9646" y="835"/>
                </a:lnTo>
                <a:cubicBezTo>
                  <a:pt x="9646" y="777"/>
                  <a:pt x="9622" y="730"/>
                  <a:pt x="9593" y="730"/>
                </a:cubicBezTo>
                <a:close/>
                <a:moveTo>
                  <a:pt x="9908" y="730"/>
                </a:moveTo>
                <a:cubicBezTo>
                  <a:pt x="9879" y="730"/>
                  <a:pt x="9855" y="777"/>
                  <a:pt x="9855" y="835"/>
                </a:cubicBezTo>
                <a:lnTo>
                  <a:pt x="9855" y="1055"/>
                </a:lnTo>
                <a:cubicBezTo>
                  <a:pt x="9855" y="1112"/>
                  <a:pt x="9879" y="1157"/>
                  <a:pt x="9908" y="1157"/>
                </a:cubicBezTo>
                <a:cubicBezTo>
                  <a:pt x="9937" y="1157"/>
                  <a:pt x="9961" y="1112"/>
                  <a:pt x="9961" y="1055"/>
                </a:cubicBezTo>
                <a:lnTo>
                  <a:pt x="9961" y="835"/>
                </a:lnTo>
                <a:cubicBezTo>
                  <a:pt x="9961" y="777"/>
                  <a:pt x="9937" y="730"/>
                  <a:pt x="9908" y="730"/>
                </a:cubicBezTo>
                <a:close/>
                <a:moveTo>
                  <a:pt x="10758" y="730"/>
                </a:moveTo>
                <a:cubicBezTo>
                  <a:pt x="10728" y="730"/>
                  <a:pt x="10705" y="777"/>
                  <a:pt x="10705" y="835"/>
                </a:cubicBezTo>
                <a:lnTo>
                  <a:pt x="10705" y="1055"/>
                </a:lnTo>
                <a:cubicBezTo>
                  <a:pt x="10705" y="1112"/>
                  <a:pt x="10728" y="1157"/>
                  <a:pt x="10758" y="1157"/>
                </a:cubicBezTo>
                <a:cubicBezTo>
                  <a:pt x="10787" y="1157"/>
                  <a:pt x="10810" y="1112"/>
                  <a:pt x="10810" y="1055"/>
                </a:cubicBezTo>
                <a:lnTo>
                  <a:pt x="10810" y="835"/>
                </a:lnTo>
                <a:cubicBezTo>
                  <a:pt x="10810" y="777"/>
                  <a:pt x="10787" y="730"/>
                  <a:pt x="10758" y="730"/>
                </a:cubicBezTo>
                <a:close/>
                <a:moveTo>
                  <a:pt x="11072" y="730"/>
                </a:moveTo>
                <a:cubicBezTo>
                  <a:pt x="11043" y="730"/>
                  <a:pt x="11019" y="777"/>
                  <a:pt x="11019" y="835"/>
                </a:cubicBezTo>
                <a:lnTo>
                  <a:pt x="11019" y="1055"/>
                </a:lnTo>
                <a:cubicBezTo>
                  <a:pt x="11019" y="1112"/>
                  <a:pt x="11043" y="1157"/>
                  <a:pt x="11072" y="1157"/>
                </a:cubicBezTo>
                <a:cubicBezTo>
                  <a:pt x="11101" y="1157"/>
                  <a:pt x="11125" y="1112"/>
                  <a:pt x="11125" y="1055"/>
                </a:cubicBezTo>
                <a:lnTo>
                  <a:pt x="11125" y="835"/>
                </a:lnTo>
                <a:cubicBezTo>
                  <a:pt x="11125" y="777"/>
                  <a:pt x="11101" y="730"/>
                  <a:pt x="11072" y="730"/>
                </a:cubicBezTo>
                <a:close/>
                <a:moveTo>
                  <a:pt x="11922" y="730"/>
                </a:moveTo>
                <a:cubicBezTo>
                  <a:pt x="11893" y="730"/>
                  <a:pt x="11869" y="777"/>
                  <a:pt x="11869" y="835"/>
                </a:cubicBezTo>
                <a:lnTo>
                  <a:pt x="11869" y="1055"/>
                </a:lnTo>
                <a:cubicBezTo>
                  <a:pt x="11869" y="1112"/>
                  <a:pt x="11893" y="1157"/>
                  <a:pt x="11922" y="1157"/>
                </a:cubicBezTo>
                <a:cubicBezTo>
                  <a:pt x="11951" y="1157"/>
                  <a:pt x="11974" y="1112"/>
                  <a:pt x="11974" y="1055"/>
                </a:cubicBezTo>
                <a:lnTo>
                  <a:pt x="11974" y="835"/>
                </a:lnTo>
                <a:cubicBezTo>
                  <a:pt x="11974" y="777"/>
                  <a:pt x="11951" y="730"/>
                  <a:pt x="11922" y="730"/>
                </a:cubicBezTo>
                <a:close/>
                <a:moveTo>
                  <a:pt x="12236" y="730"/>
                </a:moveTo>
                <a:cubicBezTo>
                  <a:pt x="12207" y="730"/>
                  <a:pt x="12183" y="777"/>
                  <a:pt x="12183" y="835"/>
                </a:cubicBezTo>
                <a:lnTo>
                  <a:pt x="12183" y="1055"/>
                </a:lnTo>
                <a:cubicBezTo>
                  <a:pt x="12183" y="1112"/>
                  <a:pt x="12207" y="1157"/>
                  <a:pt x="12236" y="1157"/>
                </a:cubicBezTo>
                <a:cubicBezTo>
                  <a:pt x="12265" y="1157"/>
                  <a:pt x="12288" y="1112"/>
                  <a:pt x="12288" y="1055"/>
                </a:cubicBezTo>
                <a:lnTo>
                  <a:pt x="12288" y="835"/>
                </a:lnTo>
                <a:cubicBezTo>
                  <a:pt x="12288" y="777"/>
                  <a:pt x="12265" y="730"/>
                  <a:pt x="12236" y="730"/>
                </a:cubicBezTo>
                <a:close/>
                <a:moveTo>
                  <a:pt x="13085" y="730"/>
                </a:moveTo>
                <a:cubicBezTo>
                  <a:pt x="13056" y="730"/>
                  <a:pt x="13032" y="777"/>
                  <a:pt x="13032" y="835"/>
                </a:cubicBezTo>
                <a:lnTo>
                  <a:pt x="13032" y="1055"/>
                </a:lnTo>
                <a:cubicBezTo>
                  <a:pt x="13032" y="1112"/>
                  <a:pt x="13056" y="1157"/>
                  <a:pt x="13085" y="1157"/>
                </a:cubicBezTo>
                <a:cubicBezTo>
                  <a:pt x="13114" y="1157"/>
                  <a:pt x="13138" y="1112"/>
                  <a:pt x="13138" y="1055"/>
                </a:cubicBezTo>
                <a:lnTo>
                  <a:pt x="13138" y="835"/>
                </a:lnTo>
                <a:cubicBezTo>
                  <a:pt x="13138" y="777"/>
                  <a:pt x="13114" y="730"/>
                  <a:pt x="13085" y="730"/>
                </a:cubicBezTo>
                <a:close/>
                <a:moveTo>
                  <a:pt x="13399" y="730"/>
                </a:moveTo>
                <a:cubicBezTo>
                  <a:pt x="13370" y="730"/>
                  <a:pt x="13348" y="777"/>
                  <a:pt x="13348" y="835"/>
                </a:cubicBezTo>
                <a:lnTo>
                  <a:pt x="13348" y="1055"/>
                </a:lnTo>
                <a:cubicBezTo>
                  <a:pt x="13348" y="1112"/>
                  <a:pt x="13370" y="1157"/>
                  <a:pt x="13399" y="1157"/>
                </a:cubicBezTo>
                <a:cubicBezTo>
                  <a:pt x="13428" y="1157"/>
                  <a:pt x="13452" y="1112"/>
                  <a:pt x="13452" y="1055"/>
                </a:cubicBezTo>
                <a:lnTo>
                  <a:pt x="13452" y="835"/>
                </a:lnTo>
                <a:cubicBezTo>
                  <a:pt x="13452" y="777"/>
                  <a:pt x="13428" y="730"/>
                  <a:pt x="13399" y="730"/>
                </a:cubicBezTo>
                <a:close/>
                <a:moveTo>
                  <a:pt x="14249" y="730"/>
                </a:moveTo>
                <a:cubicBezTo>
                  <a:pt x="14220" y="730"/>
                  <a:pt x="14196" y="777"/>
                  <a:pt x="14196" y="835"/>
                </a:cubicBezTo>
                <a:lnTo>
                  <a:pt x="14196" y="1055"/>
                </a:lnTo>
                <a:cubicBezTo>
                  <a:pt x="14196" y="1112"/>
                  <a:pt x="14220" y="1157"/>
                  <a:pt x="14249" y="1157"/>
                </a:cubicBezTo>
                <a:cubicBezTo>
                  <a:pt x="14278" y="1157"/>
                  <a:pt x="14302" y="1112"/>
                  <a:pt x="14302" y="1055"/>
                </a:cubicBezTo>
                <a:lnTo>
                  <a:pt x="14302" y="835"/>
                </a:lnTo>
                <a:cubicBezTo>
                  <a:pt x="14302" y="777"/>
                  <a:pt x="14278" y="730"/>
                  <a:pt x="14249" y="730"/>
                </a:cubicBezTo>
                <a:close/>
                <a:moveTo>
                  <a:pt x="14564" y="730"/>
                </a:moveTo>
                <a:cubicBezTo>
                  <a:pt x="14535" y="730"/>
                  <a:pt x="14511" y="777"/>
                  <a:pt x="14511" y="835"/>
                </a:cubicBezTo>
                <a:lnTo>
                  <a:pt x="14511" y="1055"/>
                </a:lnTo>
                <a:cubicBezTo>
                  <a:pt x="14511" y="1112"/>
                  <a:pt x="14535" y="1157"/>
                  <a:pt x="14564" y="1157"/>
                </a:cubicBezTo>
                <a:cubicBezTo>
                  <a:pt x="14593" y="1157"/>
                  <a:pt x="14617" y="1112"/>
                  <a:pt x="14617" y="1055"/>
                </a:cubicBezTo>
                <a:lnTo>
                  <a:pt x="14617" y="835"/>
                </a:lnTo>
                <a:cubicBezTo>
                  <a:pt x="14617" y="777"/>
                  <a:pt x="14593" y="730"/>
                  <a:pt x="14564" y="730"/>
                </a:cubicBezTo>
                <a:close/>
                <a:moveTo>
                  <a:pt x="15413" y="730"/>
                </a:moveTo>
                <a:cubicBezTo>
                  <a:pt x="15384" y="730"/>
                  <a:pt x="15360" y="777"/>
                  <a:pt x="15360" y="835"/>
                </a:cubicBezTo>
                <a:lnTo>
                  <a:pt x="15360" y="1055"/>
                </a:lnTo>
                <a:cubicBezTo>
                  <a:pt x="15360" y="1112"/>
                  <a:pt x="15384" y="1157"/>
                  <a:pt x="15413" y="1157"/>
                </a:cubicBezTo>
                <a:cubicBezTo>
                  <a:pt x="15442" y="1157"/>
                  <a:pt x="15465" y="1112"/>
                  <a:pt x="15465" y="1055"/>
                </a:cubicBezTo>
                <a:lnTo>
                  <a:pt x="15465" y="835"/>
                </a:lnTo>
                <a:cubicBezTo>
                  <a:pt x="15465" y="777"/>
                  <a:pt x="15442" y="730"/>
                  <a:pt x="15413" y="730"/>
                </a:cubicBezTo>
                <a:close/>
                <a:moveTo>
                  <a:pt x="15728" y="730"/>
                </a:moveTo>
                <a:cubicBezTo>
                  <a:pt x="15699" y="730"/>
                  <a:pt x="15675" y="777"/>
                  <a:pt x="15675" y="835"/>
                </a:cubicBezTo>
                <a:lnTo>
                  <a:pt x="15675" y="1055"/>
                </a:lnTo>
                <a:cubicBezTo>
                  <a:pt x="15675" y="1112"/>
                  <a:pt x="15699" y="1157"/>
                  <a:pt x="15728" y="1157"/>
                </a:cubicBezTo>
                <a:cubicBezTo>
                  <a:pt x="15757" y="1157"/>
                  <a:pt x="15781" y="1112"/>
                  <a:pt x="15781" y="1055"/>
                </a:cubicBezTo>
                <a:lnTo>
                  <a:pt x="15781" y="835"/>
                </a:lnTo>
                <a:cubicBezTo>
                  <a:pt x="15781" y="777"/>
                  <a:pt x="15757" y="730"/>
                  <a:pt x="15728" y="730"/>
                </a:cubicBezTo>
                <a:close/>
                <a:moveTo>
                  <a:pt x="16578" y="730"/>
                </a:moveTo>
                <a:cubicBezTo>
                  <a:pt x="16549" y="730"/>
                  <a:pt x="16525" y="777"/>
                  <a:pt x="16525" y="835"/>
                </a:cubicBezTo>
                <a:lnTo>
                  <a:pt x="16525" y="1055"/>
                </a:lnTo>
                <a:cubicBezTo>
                  <a:pt x="16525" y="1112"/>
                  <a:pt x="16549" y="1157"/>
                  <a:pt x="16578" y="1157"/>
                </a:cubicBezTo>
                <a:cubicBezTo>
                  <a:pt x="16607" y="1157"/>
                  <a:pt x="16630" y="1112"/>
                  <a:pt x="16630" y="1055"/>
                </a:cubicBezTo>
                <a:lnTo>
                  <a:pt x="16630" y="835"/>
                </a:lnTo>
                <a:cubicBezTo>
                  <a:pt x="16630" y="777"/>
                  <a:pt x="16607" y="730"/>
                  <a:pt x="16578" y="730"/>
                </a:cubicBezTo>
                <a:close/>
                <a:moveTo>
                  <a:pt x="16892" y="730"/>
                </a:moveTo>
                <a:cubicBezTo>
                  <a:pt x="16863" y="730"/>
                  <a:pt x="16839" y="777"/>
                  <a:pt x="16839" y="835"/>
                </a:cubicBezTo>
                <a:lnTo>
                  <a:pt x="16839" y="1055"/>
                </a:lnTo>
                <a:cubicBezTo>
                  <a:pt x="16839" y="1112"/>
                  <a:pt x="16863" y="1157"/>
                  <a:pt x="16892" y="1157"/>
                </a:cubicBezTo>
                <a:cubicBezTo>
                  <a:pt x="16921" y="1157"/>
                  <a:pt x="16944" y="1112"/>
                  <a:pt x="16944" y="1055"/>
                </a:cubicBezTo>
                <a:lnTo>
                  <a:pt x="16944" y="835"/>
                </a:lnTo>
                <a:cubicBezTo>
                  <a:pt x="16944" y="777"/>
                  <a:pt x="16921" y="730"/>
                  <a:pt x="16892" y="730"/>
                </a:cubicBezTo>
                <a:close/>
                <a:moveTo>
                  <a:pt x="17741" y="730"/>
                </a:moveTo>
                <a:cubicBezTo>
                  <a:pt x="17712" y="730"/>
                  <a:pt x="17689" y="777"/>
                  <a:pt x="17689" y="835"/>
                </a:cubicBezTo>
                <a:lnTo>
                  <a:pt x="17689" y="1055"/>
                </a:lnTo>
                <a:cubicBezTo>
                  <a:pt x="17689" y="1112"/>
                  <a:pt x="17712" y="1157"/>
                  <a:pt x="17741" y="1157"/>
                </a:cubicBezTo>
                <a:cubicBezTo>
                  <a:pt x="17770" y="1157"/>
                  <a:pt x="17794" y="1112"/>
                  <a:pt x="17794" y="1055"/>
                </a:cubicBezTo>
                <a:lnTo>
                  <a:pt x="17794" y="835"/>
                </a:lnTo>
                <a:cubicBezTo>
                  <a:pt x="17794" y="777"/>
                  <a:pt x="17770" y="730"/>
                  <a:pt x="17741" y="730"/>
                </a:cubicBezTo>
                <a:close/>
                <a:moveTo>
                  <a:pt x="18055" y="730"/>
                </a:moveTo>
                <a:cubicBezTo>
                  <a:pt x="18026" y="730"/>
                  <a:pt x="18002" y="777"/>
                  <a:pt x="18002" y="835"/>
                </a:cubicBezTo>
                <a:lnTo>
                  <a:pt x="18002" y="1055"/>
                </a:lnTo>
                <a:cubicBezTo>
                  <a:pt x="18002" y="1112"/>
                  <a:pt x="18026" y="1157"/>
                  <a:pt x="18055" y="1157"/>
                </a:cubicBezTo>
                <a:cubicBezTo>
                  <a:pt x="18085" y="1157"/>
                  <a:pt x="18108" y="1112"/>
                  <a:pt x="18108" y="1055"/>
                </a:cubicBezTo>
                <a:lnTo>
                  <a:pt x="18108" y="835"/>
                </a:lnTo>
                <a:cubicBezTo>
                  <a:pt x="18108" y="777"/>
                  <a:pt x="18085" y="730"/>
                  <a:pt x="18055" y="730"/>
                </a:cubicBezTo>
                <a:close/>
                <a:moveTo>
                  <a:pt x="18905" y="730"/>
                </a:moveTo>
                <a:cubicBezTo>
                  <a:pt x="18876" y="730"/>
                  <a:pt x="18852" y="777"/>
                  <a:pt x="18852" y="835"/>
                </a:cubicBezTo>
                <a:lnTo>
                  <a:pt x="18852" y="1055"/>
                </a:lnTo>
                <a:cubicBezTo>
                  <a:pt x="18852" y="1112"/>
                  <a:pt x="18876" y="1157"/>
                  <a:pt x="18905" y="1157"/>
                </a:cubicBezTo>
                <a:cubicBezTo>
                  <a:pt x="18934" y="1157"/>
                  <a:pt x="18958" y="1112"/>
                  <a:pt x="18958" y="1055"/>
                </a:cubicBezTo>
                <a:lnTo>
                  <a:pt x="18958" y="835"/>
                </a:lnTo>
                <a:cubicBezTo>
                  <a:pt x="18958" y="777"/>
                  <a:pt x="18934" y="730"/>
                  <a:pt x="18905" y="730"/>
                </a:cubicBezTo>
                <a:close/>
                <a:moveTo>
                  <a:pt x="19220" y="730"/>
                </a:moveTo>
                <a:cubicBezTo>
                  <a:pt x="19191" y="730"/>
                  <a:pt x="19167" y="777"/>
                  <a:pt x="19167" y="835"/>
                </a:cubicBezTo>
                <a:lnTo>
                  <a:pt x="19167" y="1055"/>
                </a:lnTo>
                <a:cubicBezTo>
                  <a:pt x="19167" y="1112"/>
                  <a:pt x="19191" y="1157"/>
                  <a:pt x="19220" y="1157"/>
                </a:cubicBezTo>
                <a:cubicBezTo>
                  <a:pt x="19249" y="1157"/>
                  <a:pt x="19273" y="1112"/>
                  <a:pt x="19273" y="1055"/>
                </a:cubicBezTo>
                <a:lnTo>
                  <a:pt x="19273" y="835"/>
                </a:lnTo>
                <a:cubicBezTo>
                  <a:pt x="19273" y="777"/>
                  <a:pt x="19249" y="730"/>
                  <a:pt x="19220" y="730"/>
                </a:cubicBezTo>
                <a:close/>
                <a:moveTo>
                  <a:pt x="20069" y="730"/>
                </a:moveTo>
                <a:cubicBezTo>
                  <a:pt x="20040" y="730"/>
                  <a:pt x="20016" y="777"/>
                  <a:pt x="20016" y="835"/>
                </a:cubicBezTo>
                <a:lnTo>
                  <a:pt x="20016" y="1055"/>
                </a:lnTo>
                <a:cubicBezTo>
                  <a:pt x="20016" y="1112"/>
                  <a:pt x="20040" y="1157"/>
                  <a:pt x="20069" y="1157"/>
                </a:cubicBezTo>
                <a:cubicBezTo>
                  <a:pt x="20099" y="1157"/>
                  <a:pt x="20122" y="1112"/>
                  <a:pt x="20122" y="1055"/>
                </a:cubicBezTo>
                <a:lnTo>
                  <a:pt x="20122" y="835"/>
                </a:lnTo>
                <a:cubicBezTo>
                  <a:pt x="20122" y="777"/>
                  <a:pt x="20099" y="730"/>
                  <a:pt x="20069" y="730"/>
                </a:cubicBezTo>
                <a:close/>
                <a:moveTo>
                  <a:pt x="20384" y="730"/>
                </a:moveTo>
                <a:cubicBezTo>
                  <a:pt x="20355" y="730"/>
                  <a:pt x="20331" y="777"/>
                  <a:pt x="20331" y="835"/>
                </a:cubicBezTo>
                <a:lnTo>
                  <a:pt x="20331" y="1055"/>
                </a:lnTo>
                <a:cubicBezTo>
                  <a:pt x="20331" y="1112"/>
                  <a:pt x="20355" y="1157"/>
                  <a:pt x="20384" y="1157"/>
                </a:cubicBezTo>
                <a:cubicBezTo>
                  <a:pt x="20413" y="1157"/>
                  <a:pt x="20436" y="1112"/>
                  <a:pt x="20436" y="1055"/>
                </a:cubicBezTo>
                <a:lnTo>
                  <a:pt x="20436" y="835"/>
                </a:lnTo>
                <a:cubicBezTo>
                  <a:pt x="20436" y="777"/>
                  <a:pt x="20413" y="730"/>
                  <a:pt x="20384" y="730"/>
                </a:cubicBezTo>
                <a:close/>
                <a:moveTo>
                  <a:pt x="21234" y="730"/>
                </a:moveTo>
                <a:cubicBezTo>
                  <a:pt x="21204" y="730"/>
                  <a:pt x="21181" y="777"/>
                  <a:pt x="21181" y="835"/>
                </a:cubicBezTo>
                <a:lnTo>
                  <a:pt x="21181" y="1055"/>
                </a:lnTo>
                <a:cubicBezTo>
                  <a:pt x="21181" y="1112"/>
                  <a:pt x="21204" y="1157"/>
                  <a:pt x="21234" y="1157"/>
                </a:cubicBezTo>
                <a:cubicBezTo>
                  <a:pt x="21263" y="1157"/>
                  <a:pt x="21285" y="1112"/>
                  <a:pt x="21285" y="1055"/>
                </a:cubicBezTo>
                <a:lnTo>
                  <a:pt x="21285" y="835"/>
                </a:lnTo>
                <a:cubicBezTo>
                  <a:pt x="21285" y="777"/>
                  <a:pt x="21263" y="730"/>
                  <a:pt x="21234" y="730"/>
                </a:cubicBezTo>
                <a:close/>
                <a:moveTo>
                  <a:pt x="21547" y="730"/>
                </a:moveTo>
                <a:cubicBezTo>
                  <a:pt x="21518" y="730"/>
                  <a:pt x="21495" y="777"/>
                  <a:pt x="21495" y="835"/>
                </a:cubicBezTo>
                <a:lnTo>
                  <a:pt x="21495" y="1055"/>
                </a:lnTo>
                <a:cubicBezTo>
                  <a:pt x="21495" y="1112"/>
                  <a:pt x="21518" y="1157"/>
                  <a:pt x="21547" y="1157"/>
                </a:cubicBezTo>
                <a:cubicBezTo>
                  <a:pt x="21576" y="1157"/>
                  <a:pt x="21600" y="1112"/>
                  <a:pt x="21600" y="1055"/>
                </a:cubicBezTo>
                <a:lnTo>
                  <a:pt x="21600" y="835"/>
                </a:lnTo>
                <a:cubicBezTo>
                  <a:pt x="21600" y="777"/>
                  <a:pt x="21576" y="730"/>
                  <a:pt x="21547" y="730"/>
                </a:cubicBezTo>
                <a:close/>
                <a:moveTo>
                  <a:pt x="53" y="1460"/>
                </a:moveTo>
                <a:cubicBezTo>
                  <a:pt x="24" y="1460"/>
                  <a:pt x="0" y="1507"/>
                  <a:pt x="0" y="1564"/>
                </a:cubicBezTo>
                <a:lnTo>
                  <a:pt x="0" y="1785"/>
                </a:lnTo>
                <a:cubicBezTo>
                  <a:pt x="0" y="1842"/>
                  <a:pt x="24" y="1887"/>
                  <a:pt x="53" y="1887"/>
                </a:cubicBezTo>
                <a:cubicBezTo>
                  <a:pt x="82" y="1887"/>
                  <a:pt x="106" y="1842"/>
                  <a:pt x="106" y="1785"/>
                </a:cubicBezTo>
                <a:lnTo>
                  <a:pt x="106" y="1564"/>
                </a:lnTo>
                <a:cubicBezTo>
                  <a:pt x="106" y="1507"/>
                  <a:pt x="82" y="1460"/>
                  <a:pt x="53" y="1460"/>
                </a:cubicBezTo>
                <a:close/>
                <a:moveTo>
                  <a:pt x="367" y="1460"/>
                </a:moveTo>
                <a:cubicBezTo>
                  <a:pt x="338" y="1460"/>
                  <a:pt x="315" y="1507"/>
                  <a:pt x="315" y="1564"/>
                </a:cubicBezTo>
                <a:lnTo>
                  <a:pt x="315" y="1785"/>
                </a:lnTo>
                <a:cubicBezTo>
                  <a:pt x="315" y="1842"/>
                  <a:pt x="338" y="1887"/>
                  <a:pt x="367" y="1887"/>
                </a:cubicBezTo>
                <a:cubicBezTo>
                  <a:pt x="397" y="1887"/>
                  <a:pt x="420" y="1842"/>
                  <a:pt x="420" y="1785"/>
                </a:cubicBezTo>
                <a:lnTo>
                  <a:pt x="420" y="1564"/>
                </a:lnTo>
                <a:cubicBezTo>
                  <a:pt x="420" y="1507"/>
                  <a:pt x="397" y="1460"/>
                  <a:pt x="367" y="1460"/>
                </a:cubicBezTo>
                <a:close/>
                <a:moveTo>
                  <a:pt x="1217" y="1460"/>
                </a:moveTo>
                <a:cubicBezTo>
                  <a:pt x="1188" y="1460"/>
                  <a:pt x="1164" y="1507"/>
                  <a:pt x="1164" y="1564"/>
                </a:cubicBezTo>
                <a:lnTo>
                  <a:pt x="1164" y="1785"/>
                </a:lnTo>
                <a:cubicBezTo>
                  <a:pt x="1164" y="1842"/>
                  <a:pt x="1188" y="1887"/>
                  <a:pt x="1217" y="1887"/>
                </a:cubicBezTo>
                <a:cubicBezTo>
                  <a:pt x="1246" y="1887"/>
                  <a:pt x="1270" y="1842"/>
                  <a:pt x="1270" y="1785"/>
                </a:cubicBezTo>
                <a:lnTo>
                  <a:pt x="1270" y="1564"/>
                </a:lnTo>
                <a:cubicBezTo>
                  <a:pt x="1270" y="1507"/>
                  <a:pt x="1246" y="1460"/>
                  <a:pt x="1217" y="1460"/>
                </a:cubicBezTo>
                <a:close/>
                <a:moveTo>
                  <a:pt x="1532" y="1460"/>
                </a:moveTo>
                <a:cubicBezTo>
                  <a:pt x="1503" y="1460"/>
                  <a:pt x="1479" y="1507"/>
                  <a:pt x="1479" y="1564"/>
                </a:cubicBezTo>
                <a:lnTo>
                  <a:pt x="1479" y="1785"/>
                </a:lnTo>
                <a:cubicBezTo>
                  <a:pt x="1479" y="1842"/>
                  <a:pt x="1503" y="1887"/>
                  <a:pt x="1532" y="1887"/>
                </a:cubicBezTo>
                <a:cubicBezTo>
                  <a:pt x="1561" y="1887"/>
                  <a:pt x="1584" y="1842"/>
                  <a:pt x="1584" y="1785"/>
                </a:cubicBezTo>
                <a:lnTo>
                  <a:pt x="1584" y="1564"/>
                </a:lnTo>
                <a:cubicBezTo>
                  <a:pt x="1584" y="1507"/>
                  <a:pt x="1561" y="1460"/>
                  <a:pt x="1532" y="1460"/>
                </a:cubicBezTo>
                <a:close/>
                <a:moveTo>
                  <a:pt x="2380" y="1460"/>
                </a:moveTo>
                <a:cubicBezTo>
                  <a:pt x="2351" y="1460"/>
                  <a:pt x="2329" y="1507"/>
                  <a:pt x="2329" y="1564"/>
                </a:cubicBezTo>
                <a:lnTo>
                  <a:pt x="2329" y="1785"/>
                </a:lnTo>
                <a:cubicBezTo>
                  <a:pt x="2329" y="1842"/>
                  <a:pt x="2351" y="1887"/>
                  <a:pt x="2380" y="1887"/>
                </a:cubicBezTo>
                <a:cubicBezTo>
                  <a:pt x="2409" y="1887"/>
                  <a:pt x="2433" y="1842"/>
                  <a:pt x="2433" y="1785"/>
                </a:cubicBezTo>
                <a:lnTo>
                  <a:pt x="2433" y="1564"/>
                </a:lnTo>
                <a:cubicBezTo>
                  <a:pt x="2433" y="1507"/>
                  <a:pt x="2409" y="1460"/>
                  <a:pt x="2380" y="1460"/>
                </a:cubicBezTo>
                <a:close/>
                <a:moveTo>
                  <a:pt x="2695" y="1460"/>
                </a:moveTo>
                <a:cubicBezTo>
                  <a:pt x="2666" y="1460"/>
                  <a:pt x="2643" y="1507"/>
                  <a:pt x="2643" y="1564"/>
                </a:cubicBezTo>
                <a:lnTo>
                  <a:pt x="2643" y="1785"/>
                </a:lnTo>
                <a:cubicBezTo>
                  <a:pt x="2643" y="1842"/>
                  <a:pt x="2666" y="1887"/>
                  <a:pt x="2695" y="1887"/>
                </a:cubicBezTo>
                <a:cubicBezTo>
                  <a:pt x="2724" y="1887"/>
                  <a:pt x="2748" y="1842"/>
                  <a:pt x="2748" y="1785"/>
                </a:cubicBezTo>
                <a:lnTo>
                  <a:pt x="2748" y="1564"/>
                </a:lnTo>
                <a:cubicBezTo>
                  <a:pt x="2748" y="1507"/>
                  <a:pt x="2724" y="1460"/>
                  <a:pt x="2695" y="1460"/>
                </a:cubicBezTo>
                <a:close/>
                <a:moveTo>
                  <a:pt x="3545" y="1460"/>
                </a:moveTo>
                <a:cubicBezTo>
                  <a:pt x="3516" y="1460"/>
                  <a:pt x="3492" y="1507"/>
                  <a:pt x="3492" y="1564"/>
                </a:cubicBezTo>
                <a:lnTo>
                  <a:pt x="3492" y="1785"/>
                </a:lnTo>
                <a:cubicBezTo>
                  <a:pt x="3492" y="1842"/>
                  <a:pt x="3516" y="1887"/>
                  <a:pt x="3545" y="1887"/>
                </a:cubicBezTo>
                <a:cubicBezTo>
                  <a:pt x="3574" y="1887"/>
                  <a:pt x="3598" y="1842"/>
                  <a:pt x="3598" y="1785"/>
                </a:cubicBezTo>
                <a:lnTo>
                  <a:pt x="3598" y="1564"/>
                </a:lnTo>
                <a:cubicBezTo>
                  <a:pt x="3598" y="1507"/>
                  <a:pt x="3574" y="1460"/>
                  <a:pt x="3545" y="1460"/>
                </a:cubicBezTo>
                <a:close/>
                <a:moveTo>
                  <a:pt x="3859" y="1460"/>
                </a:moveTo>
                <a:cubicBezTo>
                  <a:pt x="3830" y="1460"/>
                  <a:pt x="3806" y="1507"/>
                  <a:pt x="3806" y="1564"/>
                </a:cubicBezTo>
                <a:lnTo>
                  <a:pt x="3806" y="1785"/>
                </a:lnTo>
                <a:cubicBezTo>
                  <a:pt x="3806" y="1842"/>
                  <a:pt x="3830" y="1887"/>
                  <a:pt x="3859" y="1887"/>
                </a:cubicBezTo>
                <a:cubicBezTo>
                  <a:pt x="3888" y="1887"/>
                  <a:pt x="3912" y="1842"/>
                  <a:pt x="3912" y="1785"/>
                </a:cubicBezTo>
                <a:lnTo>
                  <a:pt x="3912" y="1564"/>
                </a:lnTo>
                <a:cubicBezTo>
                  <a:pt x="3912" y="1507"/>
                  <a:pt x="3888" y="1460"/>
                  <a:pt x="3859" y="1460"/>
                </a:cubicBezTo>
                <a:close/>
                <a:moveTo>
                  <a:pt x="4709" y="1460"/>
                </a:moveTo>
                <a:cubicBezTo>
                  <a:pt x="4680" y="1460"/>
                  <a:pt x="4656" y="1507"/>
                  <a:pt x="4656" y="1564"/>
                </a:cubicBezTo>
                <a:lnTo>
                  <a:pt x="4656" y="1785"/>
                </a:lnTo>
                <a:cubicBezTo>
                  <a:pt x="4656" y="1842"/>
                  <a:pt x="4680" y="1887"/>
                  <a:pt x="4709" y="1887"/>
                </a:cubicBezTo>
                <a:cubicBezTo>
                  <a:pt x="4738" y="1887"/>
                  <a:pt x="4762" y="1842"/>
                  <a:pt x="4762" y="1785"/>
                </a:cubicBezTo>
                <a:lnTo>
                  <a:pt x="4762" y="1564"/>
                </a:lnTo>
                <a:cubicBezTo>
                  <a:pt x="4762" y="1507"/>
                  <a:pt x="4738" y="1460"/>
                  <a:pt x="4709" y="1460"/>
                </a:cubicBezTo>
                <a:close/>
                <a:moveTo>
                  <a:pt x="5023" y="1460"/>
                </a:moveTo>
                <a:cubicBezTo>
                  <a:pt x="4994" y="1460"/>
                  <a:pt x="4970" y="1507"/>
                  <a:pt x="4970" y="1564"/>
                </a:cubicBezTo>
                <a:lnTo>
                  <a:pt x="4970" y="1785"/>
                </a:lnTo>
                <a:cubicBezTo>
                  <a:pt x="4970" y="1842"/>
                  <a:pt x="4994" y="1887"/>
                  <a:pt x="5023" y="1887"/>
                </a:cubicBezTo>
                <a:cubicBezTo>
                  <a:pt x="5053" y="1887"/>
                  <a:pt x="5076" y="1842"/>
                  <a:pt x="5076" y="1785"/>
                </a:cubicBezTo>
                <a:lnTo>
                  <a:pt x="5076" y="1564"/>
                </a:lnTo>
                <a:cubicBezTo>
                  <a:pt x="5076" y="1507"/>
                  <a:pt x="5053" y="1460"/>
                  <a:pt x="5023" y="1460"/>
                </a:cubicBezTo>
                <a:close/>
                <a:moveTo>
                  <a:pt x="5873" y="1460"/>
                </a:moveTo>
                <a:cubicBezTo>
                  <a:pt x="5844" y="1460"/>
                  <a:pt x="5820" y="1507"/>
                  <a:pt x="5820" y="1564"/>
                </a:cubicBezTo>
                <a:lnTo>
                  <a:pt x="5820" y="1785"/>
                </a:lnTo>
                <a:cubicBezTo>
                  <a:pt x="5820" y="1842"/>
                  <a:pt x="5844" y="1887"/>
                  <a:pt x="5873" y="1887"/>
                </a:cubicBezTo>
                <a:cubicBezTo>
                  <a:pt x="5902" y="1887"/>
                  <a:pt x="5926" y="1842"/>
                  <a:pt x="5926" y="1785"/>
                </a:cubicBezTo>
                <a:lnTo>
                  <a:pt x="5926" y="1564"/>
                </a:lnTo>
                <a:cubicBezTo>
                  <a:pt x="5926" y="1507"/>
                  <a:pt x="5902" y="1460"/>
                  <a:pt x="5873" y="1460"/>
                </a:cubicBezTo>
                <a:close/>
                <a:moveTo>
                  <a:pt x="6188" y="1460"/>
                </a:moveTo>
                <a:cubicBezTo>
                  <a:pt x="6159" y="1460"/>
                  <a:pt x="6135" y="1507"/>
                  <a:pt x="6135" y="1564"/>
                </a:cubicBezTo>
                <a:lnTo>
                  <a:pt x="6135" y="1785"/>
                </a:lnTo>
                <a:cubicBezTo>
                  <a:pt x="6135" y="1842"/>
                  <a:pt x="6159" y="1887"/>
                  <a:pt x="6188" y="1887"/>
                </a:cubicBezTo>
                <a:cubicBezTo>
                  <a:pt x="6217" y="1887"/>
                  <a:pt x="6240" y="1842"/>
                  <a:pt x="6240" y="1785"/>
                </a:cubicBezTo>
                <a:lnTo>
                  <a:pt x="6240" y="1564"/>
                </a:lnTo>
                <a:cubicBezTo>
                  <a:pt x="6240" y="1507"/>
                  <a:pt x="6217" y="1460"/>
                  <a:pt x="6188" y="1460"/>
                </a:cubicBezTo>
                <a:close/>
                <a:moveTo>
                  <a:pt x="7036" y="1460"/>
                </a:moveTo>
                <a:cubicBezTo>
                  <a:pt x="7007" y="1460"/>
                  <a:pt x="6984" y="1507"/>
                  <a:pt x="6984" y="1564"/>
                </a:cubicBezTo>
                <a:lnTo>
                  <a:pt x="6984" y="1785"/>
                </a:lnTo>
                <a:cubicBezTo>
                  <a:pt x="6984" y="1842"/>
                  <a:pt x="7007" y="1887"/>
                  <a:pt x="7036" y="1887"/>
                </a:cubicBezTo>
                <a:cubicBezTo>
                  <a:pt x="7065" y="1887"/>
                  <a:pt x="7089" y="1842"/>
                  <a:pt x="7089" y="1785"/>
                </a:cubicBezTo>
                <a:lnTo>
                  <a:pt x="7089" y="1564"/>
                </a:lnTo>
                <a:cubicBezTo>
                  <a:pt x="7089" y="1507"/>
                  <a:pt x="7065" y="1460"/>
                  <a:pt x="7036" y="1460"/>
                </a:cubicBezTo>
                <a:close/>
                <a:moveTo>
                  <a:pt x="7351" y="1460"/>
                </a:moveTo>
                <a:cubicBezTo>
                  <a:pt x="7322" y="1460"/>
                  <a:pt x="7299" y="1507"/>
                  <a:pt x="7299" y="1564"/>
                </a:cubicBezTo>
                <a:lnTo>
                  <a:pt x="7299" y="1785"/>
                </a:lnTo>
                <a:cubicBezTo>
                  <a:pt x="7299" y="1842"/>
                  <a:pt x="7322" y="1887"/>
                  <a:pt x="7351" y="1887"/>
                </a:cubicBezTo>
                <a:cubicBezTo>
                  <a:pt x="7380" y="1887"/>
                  <a:pt x="7404" y="1842"/>
                  <a:pt x="7404" y="1785"/>
                </a:cubicBezTo>
                <a:lnTo>
                  <a:pt x="7404" y="1564"/>
                </a:lnTo>
                <a:cubicBezTo>
                  <a:pt x="7404" y="1507"/>
                  <a:pt x="7380" y="1460"/>
                  <a:pt x="7351" y="1460"/>
                </a:cubicBezTo>
                <a:close/>
                <a:moveTo>
                  <a:pt x="8201" y="1460"/>
                </a:moveTo>
                <a:cubicBezTo>
                  <a:pt x="8171" y="1460"/>
                  <a:pt x="8148" y="1507"/>
                  <a:pt x="8148" y="1564"/>
                </a:cubicBezTo>
                <a:lnTo>
                  <a:pt x="8148" y="1785"/>
                </a:lnTo>
                <a:cubicBezTo>
                  <a:pt x="8148" y="1842"/>
                  <a:pt x="8171" y="1887"/>
                  <a:pt x="8201" y="1887"/>
                </a:cubicBezTo>
                <a:cubicBezTo>
                  <a:pt x="8230" y="1887"/>
                  <a:pt x="8254" y="1842"/>
                  <a:pt x="8254" y="1785"/>
                </a:cubicBezTo>
                <a:lnTo>
                  <a:pt x="8254" y="1564"/>
                </a:lnTo>
                <a:cubicBezTo>
                  <a:pt x="8254" y="1507"/>
                  <a:pt x="8230" y="1460"/>
                  <a:pt x="8201" y="1460"/>
                </a:cubicBezTo>
                <a:close/>
                <a:moveTo>
                  <a:pt x="8515" y="1460"/>
                </a:moveTo>
                <a:cubicBezTo>
                  <a:pt x="8486" y="1460"/>
                  <a:pt x="8462" y="1507"/>
                  <a:pt x="8462" y="1564"/>
                </a:cubicBezTo>
                <a:lnTo>
                  <a:pt x="8462" y="1785"/>
                </a:lnTo>
                <a:cubicBezTo>
                  <a:pt x="8462" y="1842"/>
                  <a:pt x="8486" y="1887"/>
                  <a:pt x="8515" y="1887"/>
                </a:cubicBezTo>
                <a:cubicBezTo>
                  <a:pt x="8544" y="1887"/>
                  <a:pt x="8568" y="1842"/>
                  <a:pt x="8568" y="1785"/>
                </a:cubicBezTo>
                <a:lnTo>
                  <a:pt x="8568" y="1564"/>
                </a:lnTo>
                <a:cubicBezTo>
                  <a:pt x="8568" y="1507"/>
                  <a:pt x="8544" y="1460"/>
                  <a:pt x="8515" y="1460"/>
                </a:cubicBezTo>
                <a:close/>
                <a:moveTo>
                  <a:pt x="9365" y="1460"/>
                </a:moveTo>
                <a:cubicBezTo>
                  <a:pt x="9336" y="1460"/>
                  <a:pt x="9312" y="1507"/>
                  <a:pt x="9312" y="1564"/>
                </a:cubicBezTo>
                <a:lnTo>
                  <a:pt x="9312" y="1785"/>
                </a:lnTo>
                <a:cubicBezTo>
                  <a:pt x="9312" y="1842"/>
                  <a:pt x="9336" y="1887"/>
                  <a:pt x="9365" y="1887"/>
                </a:cubicBezTo>
                <a:cubicBezTo>
                  <a:pt x="9394" y="1887"/>
                  <a:pt x="9418" y="1842"/>
                  <a:pt x="9418" y="1785"/>
                </a:cubicBezTo>
                <a:lnTo>
                  <a:pt x="9418" y="1564"/>
                </a:lnTo>
                <a:cubicBezTo>
                  <a:pt x="9418" y="1507"/>
                  <a:pt x="9394" y="1460"/>
                  <a:pt x="9365" y="1460"/>
                </a:cubicBezTo>
                <a:close/>
                <a:moveTo>
                  <a:pt x="9679" y="1460"/>
                </a:moveTo>
                <a:cubicBezTo>
                  <a:pt x="9650" y="1460"/>
                  <a:pt x="9626" y="1507"/>
                  <a:pt x="9626" y="1564"/>
                </a:cubicBezTo>
                <a:lnTo>
                  <a:pt x="9626" y="1785"/>
                </a:lnTo>
                <a:cubicBezTo>
                  <a:pt x="9626" y="1842"/>
                  <a:pt x="9650" y="1887"/>
                  <a:pt x="9679" y="1887"/>
                </a:cubicBezTo>
                <a:cubicBezTo>
                  <a:pt x="9708" y="1887"/>
                  <a:pt x="9732" y="1842"/>
                  <a:pt x="9732" y="1785"/>
                </a:cubicBezTo>
                <a:lnTo>
                  <a:pt x="9732" y="1564"/>
                </a:lnTo>
                <a:cubicBezTo>
                  <a:pt x="9732" y="1507"/>
                  <a:pt x="9708" y="1460"/>
                  <a:pt x="9679" y="1460"/>
                </a:cubicBezTo>
                <a:close/>
                <a:moveTo>
                  <a:pt x="10529" y="1460"/>
                </a:moveTo>
                <a:cubicBezTo>
                  <a:pt x="10500" y="1460"/>
                  <a:pt x="10476" y="1507"/>
                  <a:pt x="10476" y="1564"/>
                </a:cubicBezTo>
                <a:lnTo>
                  <a:pt x="10476" y="1785"/>
                </a:lnTo>
                <a:cubicBezTo>
                  <a:pt x="10476" y="1842"/>
                  <a:pt x="10500" y="1887"/>
                  <a:pt x="10529" y="1887"/>
                </a:cubicBezTo>
                <a:cubicBezTo>
                  <a:pt x="10558" y="1887"/>
                  <a:pt x="10582" y="1842"/>
                  <a:pt x="10582" y="1785"/>
                </a:cubicBezTo>
                <a:lnTo>
                  <a:pt x="10582" y="1564"/>
                </a:lnTo>
                <a:cubicBezTo>
                  <a:pt x="10582" y="1507"/>
                  <a:pt x="10558" y="1460"/>
                  <a:pt x="10529" y="1460"/>
                </a:cubicBezTo>
                <a:close/>
                <a:moveTo>
                  <a:pt x="10844" y="1460"/>
                </a:moveTo>
                <a:cubicBezTo>
                  <a:pt x="10814" y="1460"/>
                  <a:pt x="10791" y="1507"/>
                  <a:pt x="10791" y="1564"/>
                </a:cubicBezTo>
                <a:lnTo>
                  <a:pt x="10791" y="1785"/>
                </a:lnTo>
                <a:cubicBezTo>
                  <a:pt x="10791" y="1842"/>
                  <a:pt x="10814" y="1887"/>
                  <a:pt x="10844" y="1887"/>
                </a:cubicBezTo>
                <a:cubicBezTo>
                  <a:pt x="10873" y="1887"/>
                  <a:pt x="10895" y="1842"/>
                  <a:pt x="10895" y="1785"/>
                </a:cubicBezTo>
                <a:lnTo>
                  <a:pt x="10895" y="1564"/>
                </a:lnTo>
                <a:cubicBezTo>
                  <a:pt x="10895" y="1507"/>
                  <a:pt x="10873" y="1460"/>
                  <a:pt x="10844" y="1460"/>
                </a:cubicBezTo>
                <a:close/>
                <a:moveTo>
                  <a:pt x="11692" y="1460"/>
                </a:moveTo>
                <a:cubicBezTo>
                  <a:pt x="11663" y="1460"/>
                  <a:pt x="11640" y="1507"/>
                  <a:pt x="11640" y="1564"/>
                </a:cubicBezTo>
                <a:lnTo>
                  <a:pt x="11640" y="1785"/>
                </a:lnTo>
                <a:cubicBezTo>
                  <a:pt x="11640" y="1842"/>
                  <a:pt x="11663" y="1887"/>
                  <a:pt x="11692" y="1887"/>
                </a:cubicBezTo>
                <a:cubicBezTo>
                  <a:pt x="11721" y="1887"/>
                  <a:pt x="11745" y="1842"/>
                  <a:pt x="11745" y="1785"/>
                </a:cubicBezTo>
                <a:lnTo>
                  <a:pt x="11745" y="1564"/>
                </a:lnTo>
                <a:cubicBezTo>
                  <a:pt x="11745" y="1507"/>
                  <a:pt x="11721" y="1460"/>
                  <a:pt x="11692" y="1460"/>
                </a:cubicBezTo>
                <a:close/>
                <a:moveTo>
                  <a:pt x="12007" y="1460"/>
                </a:moveTo>
                <a:cubicBezTo>
                  <a:pt x="11978" y="1460"/>
                  <a:pt x="11955" y="1507"/>
                  <a:pt x="11955" y="1564"/>
                </a:cubicBezTo>
                <a:lnTo>
                  <a:pt x="11955" y="1785"/>
                </a:lnTo>
                <a:cubicBezTo>
                  <a:pt x="11955" y="1842"/>
                  <a:pt x="11978" y="1887"/>
                  <a:pt x="12007" y="1887"/>
                </a:cubicBezTo>
                <a:cubicBezTo>
                  <a:pt x="12036" y="1887"/>
                  <a:pt x="12060" y="1842"/>
                  <a:pt x="12060" y="1785"/>
                </a:cubicBezTo>
                <a:lnTo>
                  <a:pt x="12060" y="1564"/>
                </a:lnTo>
                <a:cubicBezTo>
                  <a:pt x="12060" y="1507"/>
                  <a:pt x="12036" y="1460"/>
                  <a:pt x="12007" y="1460"/>
                </a:cubicBezTo>
                <a:close/>
                <a:moveTo>
                  <a:pt x="12856" y="1460"/>
                </a:moveTo>
                <a:cubicBezTo>
                  <a:pt x="12827" y="1460"/>
                  <a:pt x="12804" y="1507"/>
                  <a:pt x="12804" y="1564"/>
                </a:cubicBezTo>
                <a:lnTo>
                  <a:pt x="12804" y="1785"/>
                </a:lnTo>
                <a:cubicBezTo>
                  <a:pt x="12804" y="1842"/>
                  <a:pt x="12827" y="1887"/>
                  <a:pt x="12856" y="1887"/>
                </a:cubicBezTo>
                <a:cubicBezTo>
                  <a:pt x="12886" y="1887"/>
                  <a:pt x="12909" y="1842"/>
                  <a:pt x="12909" y="1785"/>
                </a:cubicBezTo>
                <a:lnTo>
                  <a:pt x="12909" y="1564"/>
                </a:lnTo>
                <a:cubicBezTo>
                  <a:pt x="12909" y="1507"/>
                  <a:pt x="12886" y="1460"/>
                  <a:pt x="12856" y="1460"/>
                </a:cubicBezTo>
                <a:close/>
                <a:moveTo>
                  <a:pt x="13171" y="1460"/>
                </a:moveTo>
                <a:cubicBezTo>
                  <a:pt x="13142" y="1460"/>
                  <a:pt x="13118" y="1507"/>
                  <a:pt x="13118" y="1564"/>
                </a:cubicBezTo>
                <a:lnTo>
                  <a:pt x="13118" y="1785"/>
                </a:lnTo>
                <a:cubicBezTo>
                  <a:pt x="13118" y="1842"/>
                  <a:pt x="13142" y="1887"/>
                  <a:pt x="13171" y="1887"/>
                </a:cubicBezTo>
                <a:cubicBezTo>
                  <a:pt x="13200" y="1887"/>
                  <a:pt x="13224" y="1842"/>
                  <a:pt x="13224" y="1785"/>
                </a:cubicBezTo>
                <a:lnTo>
                  <a:pt x="13224" y="1564"/>
                </a:lnTo>
                <a:cubicBezTo>
                  <a:pt x="13224" y="1507"/>
                  <a:pt x="13200" y="1460"/>
                  <a:pt x="13171" y="1460"/>
                </a:cubicBezTo>
                <a:close/>
                <a:moveTo>
                  <a:pt x="14021" y="1460"/>
                </a:moveTo>
                <a:cubicBezTo>
                  <a:pt x="13992" y="1460"/>
                  <a:pt x="13968" y="1507"/>
                  <a:pt x="13968" y="1564"/>
                </a:cubicBezTo>
                <a:lnTo>
                  <a:pt x="13968" y="1785"/>
                </a:lnTo>
                <a:cubicBezTo>
                  <a:pt x="13968" y="1842"/>
                  <a:pt x="13992" y="1887"/>
                  <a:pt x="14021" y="1887"/>
                </a:cubicBezTo>
                <a:cubicBezTo>
                  <a:pt x="14050" y="1887"/>
                  <a:pt x="14074" y="1842"/>
                  <a:pt x="14074" y="1785"/>
                </a:cubicBezTo>
                <a:lnTo>
                  <a:pt x="14074" y="1564"/>
                </a:lnTo>
                <a:cubicBezTo>
                  <a:pt x="14074" y="1507"/>
                  <a:pt x="14050" y="1460"/>
                  <a:pt x="14021" y="1460"/>
                </a:cubicBezTo>
                <a:close/>
                <a:moveTo>
                  <a:pt x="14335" y="1460"/>
                </a:moveTo>
                <a:cubicBezTo>
                  <a:pt x="14306" y="1460"/>
                  <a:pt x="14282" y="1507"/>
                  <a:pt x="14282" y="1564"/>
                </a:cubicBezTo>
                <a:lnTo>
                  <a:pt x="14282" y="1785"/>
                </a:lnTo>
                <a:cubicBezTo>
                  <a:pt x="14282" y="1842"/>
                  <a:pt x="14306" y="1887"/>
                  <a:pt x="14335" y="1887"/>
                </a:cubicBezTo>
                <a:cubicBezTo>
                  <a:pt x="14364" y="1887"/>
                  <a:pt x="14388" y="1842"/>
                  <a:pt x="14388" y="1785"/>
                </a:cubicBezTo>
                <a:lnTo>
                  <a:pt x="14388" y="1564"/>
                </a:lnTo>
                <a:cubicBezTo>
                  <a:pt x="14388" y="1507"/>
                  <a:pt x="14364" y="1460"/>
                  <a:pt x="14335" y="1460"/>
                </a:cubicBezTo>
                <a:close/>
                <a:moveTo>
                  <a:pt x="15185" y="1460"/>
                </a:moveTo>
                <a:cubicBezTo>
                  <a:pt x="15156" y="1460"/>
                  <a:pt x="15132" y="1507"/>
                  <a:pt x="15132" y="1564"/>
                </a:cubicBezTo>
                <a:lnTo>
                  <a:pt x="15132" y="1785"/>
                </a:lnTo>
                <a:cubicBezTo>
                  <a:pt x="15132" y="1842"/>
                  <a:pt x="15156" y="1887"/>
                  <a:pt x="15185" y="1887"/>
                </a:cubicBezTo>
                <a:cubicBezTo>
                  <a:pt x="15214" y="1887"/>
                  <a:pt x="15237" y="1842"/>
                  <a:pt x="15237" y="1785"/>
                </a:cubicBezTo>
                <a:lnTo>
                  <a:pt x="15237" y="1564"/>
                </a:lnTo>
                <a:cubicBezTo>
                  <a:pt x="15237" y="1507"/>
                  <a:pt x="15214" y="1460"/>
                  <a:pt x="15185" y="1460"/>
                </a:cubicBezTo>
                <a:close/>
                <a:moveTo>
                  <a:pt x="15500" y="1460"/>
                </a:moveTo>
                <a:cubicBezTo>
                  <a:pt x="15470" y="1460"/>
                  <a:pt x="15447" y="1507"/>
                  <a:pt x="15447" y="1564"/>
                </a:cubicBezTo>
                <a:lnTo>
                  <a:pt x="15447" y="1785"/>
                </a:lnTo>
                <a:cubicBezTo>
                  <a:pt x="15447" y="1842"/>
                  <a:pt x="15470" y="1887"/>
                  <a:pt x="15500" y="1887"/>
                </a:cubicBezTo>
                <a:cubicBezTo>
                  <a:pt x="15529" y="1887"/>
                  <a:pt x="15551" y="1842"/>
                  <a:pt x="15551" y="1785"/>
                </a:cubicBezTo>
                <a:lnTo>
                  <a:pt x="15551" y="1564"/>
                </a:lnTo>
                <a:cubicBezTo>
                  <a:pt x="15551" y="1507"/>
                  <a:pt x="15529" y="1460"/>
                  <a:pt x="15500" y="1460"/>
                </a:cubicBezTo>
                <a:close/>
                <a:moveTo>
                  <a:pt x="16349" y="1460"/>
                </a:moveTo>
                <a:cubicBezTo>
                  <a:pt x="16320" y="1460"/>
                  <a:pt x="16296" y="1507"/>
                  <a:pt x="16296" y="1564"/>
                </a:cubicBezTo>
                <a:lnTo>
                  <a:pt x="16296" y="1785"/>
                </a:lnTo>
                <a:cubicBezTo>
                  <a:pt x="16296" y="1842"/>
                  <a:pt x="16320" y="1887"/>
                  <a:pt x="16349" y="1887"/>
                </a:cubicBezTo>
                <a:cubicBezTo>
                  <a:pt x="16378" y="1887"/>
                  <a:pt x="16401" y="1842"/>
                  <a:pt x="16401" y="1785"/>
                </a:cubicBezTo>
                <a:lnTo>
                  <a:pt x="16401" y="1564"/>
                </a:lnTo>
                <a:cubicBezTo>
                  <a:pt x="16401" y="1507"/>
                  <a:pt x="16378" y="1460"/>
                  <a:pt x="16349" y="1460"/>
                </a:cubicBezTo>
                <a:close/>
                <a:moveTo>
                  <a:pt x="16663" y="1460"/>
                </a:moveTo>
                <a:cubicBezTo>
                  <a:pt x="16634" y="1460"/>
                  <a:pt x="16611" y="1507"/>
                  <a:pt x="16611" y="1564"/>
                </a:cubicBezTo>
                <a:lnTo>
                  <a:pt x="16611" y="1785"/>
                </a:lnTo>
                <a:cubicBezTo>
                  <a:pt x="16611" y="1842"/>
                  <a:pt x="16634" y="1887"/>
                  <a:pt x="16663" y="1887"/>
                </a:cubicBezTo>
                <a:cubicBezTo>
                  <a:pt x="16692" y="1887"/>
                  <a:pt x="16716" y="1842"/>
                  <a:pt x="16716" y="1785"/>
                </a:cubicBezTo>
                <a:lnTo>
                  <a:pt x="16716" y="1564"/>
                </a:lnTo>
                <a:cubicBezTo>
                  <a:pt x="16716" y="1507"/>
                  <a:pt x="16692" y="1460"/>
                  <a:pt x="16663" y="1460"/>
                </a:cubicBezTo>
                <a:close/>
                <a:moveTo>
                  <a:pt x="17512" y="1460"/>
                </a:moveTo>
                <a:cubicBezTo>
                  <a:pt x="17483" y="1460"/>
                  <a:pt x="17459" y="1507"/>
                  <a:pt x="17459" y="1564"/>
                </a:cubicBezTo>
                <a:lnTo>
                  <a:pt x="17459" y="1785"/>
                </a:lnTo>
                <a:cubicBezTo>
                  <a:pt x="17459" y="1842"/>
                  <a:pt x="17483" y="1887"/>
                  <a:pt x="17512" y="1887"/>
                </a:cubicBezTo>
                <a:cubicBezTo>
                  <a:pt x="17541" y="1887"/>
                  <a:pt x="17565" y="1842"/>
                  <a:pt x="17565" y="1785"/>
                </a:cubicBezTo>
                <a:lnTo>
                  <a:pt x="17565" y="1564"/>
                </a:lnTo>
                <a:cubicBezTo>
                  <a:pt x="17565" y="1507"/>
                  <a:pt x="17541" y="1460"/>
                  <a:pt x="17512" y="1460"/>
                </a:cubicBezTo>
                <a:close/>
                <a:moveTo>
                  <a:pt x="17827" y="1460"/>
                </a:moveTo>
                <a:cubicBezTo>
                  <a:pt x="17798" y="1460"/>
                  <a:pt x="17774" y="1507"/>
                  <a:pt x="17774" y="1564"/>
                </a:cubicBezTo>
                <a:lnTo>
                  <a:pt x="17774" y="1785"/>
                </a:lnTo>
                <a:cubicBezTo>
                  <a:pt x="17774" y="1842"/>
                  <a:pt x="17798" y="1887"/>
                  <a:pt x="17827" y="1887"/>
                </a:cubicBezTo>
                <a:cubicBezTo>
                  <a:pt x="17856" y="1887"/>
                  <a:pt x="17880" y="1842"/>
                  <a:pt x="17880" y="1785"/>
                </a:cubicBezTo>
                <a:lnTo>
                  <a:pt x="17880" y="1564"/>
                </a:lnTo>
                <a:cubicBezTo>
                  <a:pt x="17880" y="1507"/>
                  <a:pt x="17856" y="1460"/>
                  <a:pt x="17827" y="1460"/>
                </a:cubicBezTo>
                <a:close/>
                <a:moveTo>
                  <a:pt x="18677" y="1460"/>
                </a:moveTo>
                <a:cubicBezTo>
                  <a:pt x="18648" y="1460"/>
                  <a:pt x="18624" y="1507"/>
                  <a:pt x="18624" y="1564"/>
                </a:cubicBezTo>
                <a:lnTo>
                  <a:pt x="18624" y="1785"/>
                </a:lnTo>
                <a:cubicBezTo>
                  <a:pt x="18624" y="1842"/>
                  <a:pt x="18648" y="1887"/>
                  <a:pt x="18677" y="1887"/>
                </a:cubicBezTo>
                <a:cubicBezTo>
                  <a:pt x="18706" y="1887"/>
                  <a:pt x="18730" y="1842"/>
                  <a:pt x="18730" y="1785"/>
                </a:cubicBezTo>
                <a:lnTo>
                  <a:pt x="18730" y="1564"/>
                </a:lnTo>
                <a:cubicBezTo>
                  <a:pt x="18730" y="1507"/>
                  <a:pt x="18706" y="1460"/>
                  <a:pt x="18677" y="1460"/>
                </a:cubicBezTo>
                <a:close/>
                <a:moveTo>
                  <a:pt x="18991" y="1460"/>
                </a:moveTo>
                <a:cubicBezTo>
                  <a:pt x="18962" y="1460"/>
                  <a:pt x="18938" y="1507"/>
                  <a:pt x="18938" y="1564"/>
                </a:cubicBezTo>
                <a:lnTo>
                  <a:pt x="18938" y="1785"/>
                </a:lnTo>
                <a:cubicBezTo>
                  <a:pt x="18938" y="1842"/>
                  <a:pt x="18962" y="1887"/>
                  <a:pt x="18991" y="1887"/>
                </a:cubicBezTo>
                <a:cubicBezTo>
                  <a:pt x="19020" y="1887"/>
                  <a:pt x="19044" y="1842"/>
                  <a:pt x="19044" y="1785"/>
                </a:cubicBezTo>
                <a:lnTo>
                  <a:pt x="19044" y="1564"/>
                </a:lnTo>
                <a:cubicBezTo>
                  <a:pt x="19044" y="1507"/>
                  <a:pt x="19020" y="1460"/>
                  <a:pt x="18991" y="1460"/>
                </a:cubicBezTo>
                <a:close/>
                <a:moveTo>
                  <a:pt x="19841" y="1460"/>
                </a:moveTo>
                <a:cubicBezTo>
                  <a:pt x="19812" y="1460"/>
                  <a:pt x="19788" y="1507"/>
                  <a:pt x="19788" y="1564"/>
                </a:cubicBezTo>
                <a:lnTo>
                  <a:pt x="19788" y="1785"/>
                </a:lnTo>
                <a:cubicBezTo>
                  <a:pt x="19788" y="1842"/>
                  <a:pt x="19812" y="1887"/>
                  <a:pt x="19841" y="1887"/>
                </a:cubicBezTo>
                <a:cubicBezTo>
                  <a:pt x="19870" y="1887"/>
                  <a:pt x="19894" y="1842"/>
                  <a:pt x="19894" y="1785"/>
                </a:cubicBezTo>
                <a:lnTo>
                  <a:pt x="19894" y="1564"/>
                </a:lnTo>
                <a:cubicBezTo>
                  <a:pt x="19894" y="1507"/>
                  <a:pt x="19870" y="1460"/>
                  <a:pt x="19841" y="1460"/>
                </a:cubicBezTo>
                <a:close/>
                <a:moveTo>
                  <a:pt x="20155" y="1460"/>
                </a:moveTo>
                <a:cubicBezTo>
                  <a:pt x="20126" y="1460"/>
                  <a:pt x="20102" y="1507"/>
                  <a:pt x="20102" y="1564"/>
                </a:cubicBezTo>
                <a:lnTo>
                  <a:pt x="20102" y="1785"/>
                </a:lnTo>
                <a:cubicBezTo>
                  <a:pt x="20102" y="1842"/>
                  <a:pt x="20126" y="1887"/>
                  <a:pt x="20155" y="1887"/>
                </a:cubicBezTo>
                <a:cubicBezTo>
                  <a:pt x="20184" y="1887"/>
                  <a:pt x="20207" y="1842"/>
                  <a:pt x="20207" y="1785"/>
                </a:cubicBezTo>
                <a:lnTo>
                  <a:pt x="20207" y="1564"/>
                </a:lnTo>
                <a:cubicBezTo>
                  <a:pt x="20207" y="1507"/>
                  <a:pt x="20184" y="1460"/>
                  <a:pt x="20155" y="1460"/>
                </a:cubicBezTo>
                <a:close/>
                <a:moveTo>
                  <a:pt x="21004" y="1460"/>
                </a:moveTo>
                <a:cubicBezTo>
                  <a:pt x="20975" y="1460"/>
                  <a:pt x="20952" y="1507"/>
                  <a:pt x="20952" y="1564"/>
                </a:cubicBezTo>
                <a:lnTo>
                  <a:pt x="20952" y="1785"/>
                </a:lnTo>
                <a:cubicBezTo>
                  <a:pt x="20952" y="1842"/>
                  <a:pt x="20975" y="1887"/>
                  <a:pt x="21004" y="1887"/>
                </a:cubicBezTo>
                <a:cubicBezTo>
                  <a:pt x="21033" y="1887"/>
                  <a:pt x="21057" y="1842"/>
                  <a:pt x="21057" y="1785"/>
                </a:cubicBezTo>
                <a:lnTo>
                  <a:pt x="21057" y="1564"/>
                </a:lnTo>
                <a:cubicBezTo>
                  <a:pt x="21057" y="1507"/>
                  <a:pt x="21033" y="1460"/>
                  <a:pt x="21004" y="1460"/>
                </a:cubicBezTo>
                <a:close/>
                <a:moveTo>
                  <a:pt x="21319" y="1460"/>
                </a:moveTo>
                <a:cubicBezTo>
                  <a:pt x="21289" y="1460"/>
                  <a:pt x="21267" y="1507"/>
                  <a:pt x="21267" y="1564"/>
                </a:cubicBezTo>
                <a:lnTo>
                  <a:pt x="21267" y="1785"/>
                </a:lnTo>
                <a:cubicBezTo>
                  <a:pt x="21267" y="1842"/>
                  <a:pt x="21289" y="1887"/>
                  <a:pt x="21319" y="1887"/>
                </a:cubicBezTo>
                <a:cubicBezTo>
                  <a:pt x="21348" y="1887"/>
                  <a:pt x="21372" y="1842"/>
                  <a:pt x="21372" y="1785"/>
                </a:cubicBezTo>
                <a:lnTo>
                  <a:pt x="21372" y="1564"/>
                </a:lnTo>
                <a:cubicBezTo>
                  <a:pt x="21372" y="1507"/>
                  <a:pt x="21348" y="1460"/>
                  <a:pt x="21319" y="1460"/>
                </a:cubicBezTo>
                <a:close/>
                <a:moveTo>
                  <a:pt x="281" y="2190"/>
                </a:moveTo>
                <a:cubicBezTo>
                  <a:pt x="252" y="2190"/>
                  <a:pt x="228" y="2237"/>
                  <a:pt x="228" y="2294"/>
                </a:cubicBezTo>
                <a:lnTo>
                  <a:pt x="228" y="2515"/>
                </a:lnTo>
                <a:cubicBezTo>
                  <a:pt x="228" y="2572"/>
                  <a:pt x="252" y="2617"/>
                  <a:pt x="281" y="2617"/>
                </a:cubicBezTo>
                <a:cubicBezTo>
                  <a:pt x="311" y="2617"/>
                  <a:pt x="334" y="2572"/>
                  <a:pt x="334" y="2515"/>
                </a:cubicBezTo>
                <a:lnTo>
                  <a:pt x="334" y="2294"/>
                </a:lnTo>
                <a:cubicBezTo>
                  <a:pt x="334" y="2237"/>
                  <a:pt x="311" y="2190"/>
                  <a:pt x="281" y="2190"/>
                </a:cubicBezTo>
                <a:close/>
                <a:moveTo>
                  <a:pt x="596" y="2190"/>
                </a:moveTo>
                <a:cubicBezTo>
                  <a:pt x="567" y="2190"/>
                  <a:pt x="543" y="2237"/>
                  <a:pt x="543" y="2294"/>
                </a:cubicBezTo>
                <a:lnTo>
                  <a:pt x="543" y="2515"/>
                </a:lnTo>
                <a:cubicBezTo>
                  <a:pt x="543" y="2572"/>
                  <a:pt x="567" y="2617"/>
                  <a:pt x="596" y="2617"/>
                </a:cubicBezTo>
                <a:cubicBezTo>
                  <a:pt x="625" y="2617"/>
                  <a:pt x="649" y="2572"/>
                  <a:pt x="649" y="2515"/>
                </a:cubicBezTo>
                <a:lnTo>
                  <a:pt x="649" y="2294"/>
                </a:lnTo>
                <a:cubicBezTo>
                  <a:pt x="649" y="2237"/>
                  <a:pt x="625" y="2190"/>
                  <a:pt x="596" y="2190"/>
                </a:cubicBezTo>
                <a:close/>
                <a:moveTo>
                  <a:pt x="1446" y="2190"/>
                </a:moveTo>
                <a:cubicBezTo>
                  <a:pt x="1417" y="2190"/>
                  <a:pt x="1393" y="2237"/>
                  <a:pt x="1393" y="2294"/>
                </a:cubicBezTo>
                <a:lnTo>
                  <a:pt x="1393" y="2515"/>
                </a:lnTo>
                <a:cubicBezTo>
                  <a:pt x="1393" y="2572"/>
                  <a:pt x="1417" y="2617"/>
                  <a:pt x="1446" y="2617"/>
                </a:cubicBezTo>
                <a:cubicBezTo>
                  <a:pt x="1475" y="2617"/>
                  <a:pt x="1499" y="2572"/>
                  <a:pt x="1499" y="2515"/>
                </a:cubicBezTo>
                <a:lnTo>
                  <a:pt x="1499" y="2294"/>
                </a:lnTo>
                <a:cubicBezTo>
                  <a:pt x="1499" y="2237"/>
                  <a:pt x="1475" y="2190"/>
                  <a:pt x="1446" y="2190"/>
                </a:cubicBezTo>
                <a:close/>
                <a:moveTo>
                  <a:pt x="1760" y="2190"/>
                </a:moveTo>
                <a:cubicBezTo>
                  <a:pt x="1731" y="2190"/>
                  <a:pt x="1707" y="2237"/>
                  <a:pt x="1707" y="2294"/>
                </a:cubicBezTo>
                <a:lnTo>
                  <a:pt x="1707" y="2515"/>
                </a:lnTo>
                <a:cubicBezTo>
                  <a:pt x="1707" y="2572"/>
                  <a:pt x="1731" y="2617"/>
                  <a:pt x="1760" y="2617"/>
                </a:cubicBezTo>
                <a:cubicBezTo>
                  <a:pt x="1789" y="2617"/>
                  <a:pt x="1813" y="2572"/>
                  <a:pt x="1813" y="2515"/>
                </a:cubicBezTo>
                <a:lnTo>
                  <a:pt x="1813" y="2294"/>
                </a:lnTo>
                <a:cubicBezTo>
                  <a:pt x="1813" y="2237"/>
                  <a:pt x="1789" y="2190"/>
                  <a:pt x="1760" y="2190"/>
                </a:cubicBezTo>
                <a:close/>
                <a:moveTo>
                  <a:pt x="2610" y="2190"/>
                </a:moveTo>
                <a:cubicBezTo>
                  <a:pt x="2581" y="2190"/>
                  <a:pt x="2557" y="2237"/>
                  <a:pt x="2557" y="2294"/>
                </a:cubicBezTo>
                <a:lnTo>
                  <a:pt x="2557" y="2515"/>
                </a:lnTo>
                <a:cubicBezTo>
                  <a:pt x="2557" y="2572"/>
                  <a:pt x="2581" y="2617"/>
                  <a:pt x="2610" y="2617"/>
                </a:cubicBezTo>
                <a:cubicBezTo>
                  <a:pt x="2639" y="2617"/>
                  <a:pt x="2662" y="2572"/>
                  <a:pt x="2662" y="2515"/>
                </a:cubicBezTo>
                <a:lnTo>
                  <a:pt x="2662" y="2294"/>
                </a:lnTo>
                <a:cubicBezTo>
                  <a:pt x="2662" y="2237"/>
                  <a:pt x="2639" y="2190"/>
                  <a:pt x="2610" y="2190"/>
                </a:cubicBezTo>
                <a:close/>
                <a:moveTo>
                  <a:pt x="2924" y="2190"/>
                </a:moveTo>
                <a:cubicBezTo>
                  <a:pt x="2895" y="2190"/>
                  <a:pt x="2871" y="2237"/>
                  <a:pt x="2871" y="2294"/>
                </a:cubicBezTo>
                <a:lnTo>
                  <a:pt x="2871" y="2515"/>
                </a:lnTo>
                <a:cubicBezTo>
                  <a:pt x="2871" y="2572"/>
                  <a:pt x="2895" y="2617"/>
                  <a:pt x="2924" y="2617"/>
                </a:cubicBezTo>
                <a:cubicBezTo>
                  <a:pt x="2954" y="2617"/>
                  <a:pt x="2976" y="2572"/>
                  <a:pt x="2976" y="2515"/>
                </a:cubicBezTo>
                <a:lnTo>
                  <a:pt x="2976" y="2294"/>
                </a:lnTo>
                <a:cubicBezTo>
                  <a:pt x="2976" y="2237"/>
                  <a:pt x="2954" y="2190"/>
                  <a:pt x="2924" y="2190"/>
                </a:cubicBezTo>
                <a:close/>
                <a:moveTo>
                  <a:pt x="3773" y="2190"/>
                </a:moveTo>
                <a:cubicBezTo>
                  <a:pt x="3744" y="2190"/>
                  <a:pt x="3721" y="2237"/>
                  <a:pt x="3721" y="2294"/>
                </a:cubicBezTo>
                <a:lnTo>
                  <a:pt x="3721" y="2515"/>
                </a:lnTo>
                <a:cubicBezTo>
                  <a:pt x="3721" y="2572"/>
                  <a:pt x="3744" y="2617"/>
                  <a:pt x="3773" y="2617"/>
                </a:cubicBezTo>
                <a:cubicBezTo>
                  <a:pt x="3802" y="2617"/>
                  <a:pt x="3826" y="2572"/>
                  <a:pt x="3826" y="2515"/>
                </a:cubicBezTo>
                <a:lnTo>
                  <a:pt x="3826" y="2294"/>
                </a:lnTo>
                <a:cubicBezTo>
                  <a:pt x="3826" y="2237"/>
                  <a:pt x="3802" y="2190"/>
                  <a:pt x="3773" y="2190"/>
                </a:cubicBezTo>
                <a:close/>
                <a:moveTo>
                  <a:pt x="4088" y="2190"/>
                </a:moveTo>
                <a:cubicBezTo>
                  <a:pt x="4058" y="2190"/>
                  <a:pt x="4035" y="2237"/>
                  <a:pt x="4035" y="2294"/>
                </a:cubicBezTo>
                <a:lnTo>
                  <a:pt x="4035" y="2515"/>
                </a:lnTo>
                <a:cubicBezTo>
                  <a:pt x="4035" y="2572"/>
                  <a:pt x="4058" y="2617"/>
                  <a:pt x="4088" y="2617"/>
                </a:cubicBezTo>
                <a:cubicBezTo>
                  <a:pt x="4117" y="2617"/>
                  <a:pt x="4141" y="2572"/>
                  <a:pt x="4141" y="2515"/>
                </a:cubicBezTo>
                <a:lnTo>
                  <a:pt x="4141" y="2294"/>
                </a:lnTo>
                <a:cubicBezTo>
                  <a:pt x="4141" y="2237"/>
                  <a:pt x="4117" y="2190"/>
                  <a:pt x="4088" y="2190"/>
                </a:cubicBezTo>
                <a:close/>
                <a:moveTo>
                  <a:pt x="4937" y="2190"/>
                </a:moveTo>
                <a:cubicBezTo>
                  <a:pt x="4908" y="2190"/>
                  <a:pt x="4884" y="2237"/>
                  <a:pt x="4884" y="2294"/>
                </a:cubicBezTo>
                <a:lnTo>
                  <a:pt x="4884" y="2515"/>
                </a:lnTo>
                <a:cubicBezTo>
                  <a:pt x="4884" y="2572"/>
                  <a:pt x="4908" y="2617"/>
                  <a:pt x="4937" y="2617"/>
                </a:cubicBezTo>
                <a:cubicBezTo>
                  <a:pt x="4966" y="2617"/>
                  <a:pt x="4990" y="2572"/>
                  <a:pt x="4990" y="2515"/>
                </a:cubicBezTo>
                <a:lnTo>
                  <a:pt x="4990" y="2294"/>
                </a:lnTo>
                <a:cubicBezTo>
                  <a:pt x="4990" y="2237"/>
                  <a:pt x="4966" y="2190"/>
                  <a:pt x="4937" y="2190"/>
                </a:cubicBezTo>
                <a:close/>
                <a:moveTo>
                  <a:pt x="5252" y="2190"/>
                </a:moveTo>
                <a:cubicBezTo>
                  <a:pt x="5223" y="2190"/>
                  <a:pt x="5199" y="2237"/>
                  <a:pt x="5199" y="2294"/>
                </a:cubicBezTo>
                <a:lnTo>
                  <a:pt x="5199" y="2515"/>
                </a:lnTo>
                <a:cubicBezTo>
                  <a:pt x="5199" y="2572"/>
                  <a:pt x="5223" y="2617"/>
                  <a:pt x="5252" y="2617"/>
                </a:cubicBezTo>
                <a:cubicBezTo>
                  <a:pt x="5281" y="2617"/>
                  <a:pt x="5305" y="2572"/>
                  <a:pt x="5305" y="2515"/>
                </a:cubicBezTo>
                <a:lnTo>
                  <a:pt x="5305" y="2294"/>
                </a:lnTo>
                <a:cubicBezTo>
                  <a:pt x="5305" y="2237"/>
                  <a:pt x="5281" y="2190"/>
                  <a:pt x="5252" y="2190"/>
                </a:cubicBezTo>
                <a:close/>
                <a:moveTo>
                  <a:pt x="6102" y="2190"/>
                </a:moveTo>
                <a:cubicBezTo>
                  <a:pt x="6072" y="2190"/>
                  <a:pt x="6049" y="2237"/>
                  <a:pt x="6049" y="2294"/>
                </a:cubicBezTo>
                <a:lnTo>
                  <a:pt x="6049" y="2515"/>
                </a:lnTo>
                <a:cubicBezTo>
                  <a:pt x="6049" y="2572"/>
                  <a:pt x="6072" y="2617"/>
                  <a:pt x="6102" y="2617"/>
                </a:cubicBezTo>
                <a:cubicBezTo>
                  <a:pt x="6131" y="2617"/>
                  <a:pt x="6155" y="2572"/>
                  <a:pt x="6155" y="2515"/>
                </a:cubicBezTo>
                <a:lnTo>
                  <a:pt x="6155" y="2294"/>
                </a:lnTo>
                <a:cubicBezTo>
                  <a:pt x="6155" y="2237"/>
                  <a:pt x="6131" y="2190"/>
                  <a:pt x="6102" y="2190"/>
                </a:cubicBezTo>
                <a:close/>
                <a:moveTo>
                  <a:pt x="6416" y="2190"/>
                </a:moveTo>
                <a:cubicBezTo>
                  <a:pt x="6387" y="2190"/>
                  <a:pt x="6363" y="2237"/>
                  <a:pt x="6363" y="2294"/>
                </a:cubicBezTo>
                <a:lnTo>
                  <a:pt x="6363" y="2515"/>
                </a:lnTo>
                <a:cubicBezTo>
                  <a:pt x="6363" y="2572"/>
                  <a:pt x="6387" y="2617"/>
                  <a:pt x="6416" y="2617"/>
                </a:cubicBezTo>
                <a:cubicBezTo>
                  <a:pt x="6445" y="2617"/>
                  <a:pt x="6469" y="2572"/>
                  <a:pt x="6469" y="2515"/>
                </a:cubicBezTo>
                <a:lnTo>
                  <a:pt x="6469" y="2294"/>
                </a:lnTo>
                <a:cubicBezTo>
                  <a:pt x="6469" y="2237"/>
                  <a:pt x="6445" y="2190"/>
                  <a:pt x="6416" y="2190"/>
                </a:cubicBezTo>
                <a:close/>
                <a:moveTo>
                  <a:pt x="7266" y="2190"/>
                </a:moveTo>
                <a:cubicBezTo>
                  <a:pt x="7237" y="2190"/>
                  <a:pt x="7213" y="2237"/>
                  <a:pt x="7213" y="2294"/>
                </a:cubicBezTo>
                <a:lnTo>
                  <a:pt x="7213" y="2515"/>
                </a:lnTo>
                <a:cubicBezTo>
                  <a:pt x="7213" y="2572"/>
                  <a:pt x="7237" y="2617"/>
                  <a:pt x="7266" y="2617"/>
                </a:cubicBezTo>
                <a:cubicBezTo>
                  <a:pt x="7295" y="2617"/>
                  <a:pt x="7318" y="2572"/>
                  <a:pt x="7318" y="2515"/>
                </a:cubicBezTo>
                <a:lnTo>
                  <a:pt x="7318" y="2294"/>
                </a:lnTo>
                <a:cubicBezTo>
                  <a:pt x="7318" y="2237"/>
                  <a:pt x="7295" y="2190"/>
                  <a:pt x="7266" y="2190"/>
                </a:cubicBezTo>
                <a:close/>
                <a:moveTo>
                  <a:pt x="7580" y="2190"/>
                </a:moveTo>
                <a:cubicBezTo>
                  <a:pt x="7551" y="2190"/>
                  <a:pt x="7527" y="2237"/>
                  <a:pt x="7527" y="2294"/>
                </a:cubicBezTo>
                <a:lnTo>
                  <a:pt x="7527" y="2515"/>
                </a:lnTo>
                <a:cubicBezTo>
                  <a:pt x="7527" y="2572"/>
                  <a:pt x="7551" y="2617"/>
                  <a:pt x="7580" y="2617"/>
                </a:cubicBezTo>
                <a:cubicBezTo>
                  <a:pt x="7609" y="2617"/>
                  <a:pt x="7632" y="2572"/>
                  <a:pt x="7632" y="2515"/>
                </a:cubicBezTo>
                <a:lnTo>
                  <a:pt x="7632" y="2294"/>
                </a:lnTo>
                <a:cubicBezTo>
                  <a:pt x="7632" y="2237"/>
                  <a:pt x="7609" y="2190"/>
                  <a:pt x="7580" y="2190"/>
                </a:cubicBezTo>
                <a:close/>
                <a:moveTo>
                  <a:pt x="8429" y="2190"/>
                </a:moveTo>
                <a:cubicBezTo>
                  <a:pt x="8400" y="2190"/>
                  <a:pt x="8377" y="2237"/>
                  <a:pt x="8377" y="2294"/>
                </a:cubicBezTo>
                <a:lnTo>
                  <a:pt x="8377" y="2515"/>
                </a:lnTo>
                <a:cubicBezTo>
                  <a:pt x="8377" y="2572"/>
                  <a:pt x="8400" y="2617"/>
                  <a:pt x="8429" y="2617"/>
                </a:cubicBezTo>
                <a:cubicBezTo>
                  <a:pt x="8458" y="2617"/>
                  <a:pt x="8482" y="2572"/>
                  <a:pt x="8482" y="2515"/>
                </a:cubicBezTo>
                <a:lnTo>
                  <a:pt x="8482" y="2294"/>
                </a:lnTo>
                <a:cubicBezTo>
                  <a:pt x="8482" y="2237"/>
                  <a:pt x="8458" y="2190"/>
                  <a:pt x="8429" y="2190"/>
                </a:cubicBezTo>
                <a:close/>
                <a:moveTo>
                  <a:pt x="8744" y="2190"/>
                </a:moveTo>
                <a:cubicBezTo>
                  <a:pt x="8714" y="2190"/>
                  <a:pt x="8691" y="2237"/>
                  <a:pt x="8691" y="2294"/>
                </a:cubicBezTo>
                <a:lnTo>
                  <a:pt x="8691" y="2515"/>
                </a:lnTo>
                <a:cubicBezTo>
                  <a:pt x="8691" y="2572"/>
                  <a:pt x="8714" y="2617"/>
                  <a:pt x="8744" y="2617"/>
                </a:cubicBezTo>
                <a:cubicBezTo>
                  <a:pt x="8773" y="2617"/>
                  <a:pt x="8796" y="2572"/>
                  <a:pt x="8796" y="2515"/>
                </a:cubicBezTo>
                <a:lnTo>
                  <a:pt x="8796" y="2294"/>
                </a:lnTo>
                <a:cubicBezTo>
                  <a:pt x="8796" y="2237"/>
                  <a:pt x="8773" y="2190"/>
                  <a:pt x="8744" y="2190"/>
                </a:cubicBezTo>
                <a:close/>
                <a:moveTo>
                  <a:pt x="9593" y="2190"/>
                </a:moveTo>
                <a:cubicBezTo>
                  <a:pt x="9564" y="2190"/>
                  <a:pt x="9540" y="2237"/>
                  <a:pt x="9540" y="2294"/>
                </a:cubicBezTo>
                <a:lnTo>
                  <a:pt x="9540" y="2515"/>
                </a:lnTo>
                <a:cubicBezTo>
                  <a:pt x="9540" y="2572"/>
                  <a:pt x="9564" y="2617"/>
                  <a:pt x="9593" y="2617"/>
                </a:cubicBezTo>
                <a:cubicBezTo>
                  <a:pt x="9622" y="2617"/>
                  <a:pt x="9646" y="2572"/>
                  <a:pt x="9646" y="2515"/>
                </a:cubicBezTo>
                <a:lnTo>
                  <a:pt x="9646" y="2294"/>
                </a:lnTo>
                <a:cubicBezTo>
                  <a:pt x="9646" y="2237"/>
                  <a:pt x="9622" y="2190"/>
                  <a:pt x="9593" y="2190"/>
                </a:cubicBezTo>
                <a:close/>
                <a:moveTo>
                  <a:pt x="9908" y="2190"/>
                </a:moveTo>
                <a:cubicBezTo>
                  <a:pt x="9879" y="2190"/>
                  <a:pt x="9855" y="2237"/>
                  <a:pt x="9855" y="2294"/>
                </a:cubicBezTo>
                <a:lnTo>
                  <a:pt x="9855" y="2515"/>
                </a:lnTo>
                <a:cubicBezTo>
                  <a:pt x="9855" y="2572"/>
                  <a:pt x="9879" y="2617"/>
                  <a:pt x="9908" y="2617"/>
                </a:cubicBezTo>
                <a:cubicBezTo>
                  <a:pt x="9937" y="2617"/>
                  <a:pt x="9961" y="2572"/>
                  <a:pt x="9961" y="2515"/>
                </a:cubicBezTo>
                <a:lnTo>
                  <a:pt x="9961" y="2294"/>
                </a:lnTo>
                <a:cubicBezTo>
                  <a:pt x="9961" y="2237"/>
                  <a:pt x="9937" y="2190"/>
                  <a:pt x="9908" y="2190"/>
                </a:cubicBezTo>
                <a:close/>
                <a:moveTo>
                  <a:pt x="10758" y="2190"/>
                </a:moveTo>
                <a:cubicBezTo>
                  <a:pt x="10728" y="2190"/>
                  <a:pt x="10705" y="2237"/>
                  <a:pt x="10705" y="2294"/>
                </a:cubicBezTo>
                <a:lnTo>
                  <a:pt x="10705" y="2515"/>
                </a:lnTo>
                <a:cubicBezTo>
                  <a:pt x="10705" y="2572"/>
                  <a:pt x="10728" y="2617"/>
                  <a:pt x="10758" y="2617"/>
                </a:cubicBezTo>
                <a:cubicBezTo>
                  <a:pt x="10787" y="2617"/>
                  <a:pt x="10810" y="2572"/>
                  <a:pt x="10810" y="2515"/>
                </a:cubicBezTo>
                <a:lnTo>
                  <a:pt x="10810" y="2294"/>
                </a:lnTo>
                <a:cubicBezTo>
                  <a:pt x="10810" y="2237"/>
                  <a:pt x="10787" y="2190"/>
                  <a:pt x="10758" y="2190"/>
                </a:cubicBezTo>
                <a:close/>
                <a:moveTo>
                  <a:pt x="11072" y="2190"/>
                </a:moveTo>
                <a:cubicBezTo>
                  <a:pt x="11043" y="2190"/>
                  <a:pt x="11019" y="2237"/>
                  <a:pt x="11019" y="2294"/>
                </a:cubicBezTo>
                <a:lnTo>
                  <a:pt x="11019" y="2515"/>
                </a:lnTo>
                <a:cubicBezTo>
                  <a:pt x="11019" y="2572"/>
                  <a:pt x="11043" y="2617"/>
                  <a:pt x="11072" y="2617"/>
                </a:cubicBezTo>
                <a:cubicBezTo>
                  <a:pt x="11101" y="2617"/>
                  <a:pt x="11125" y="2572"/>
                  <a:pt x="11125" y="2515"/>
                </a:cubicBezTo>
                <a:lnTo>
                  <a:pt x="11125" y="2294"/>
                </a:lnTo>
                <a:cubicBezTo>
                  <a:pt x="11125" y="2237"/>
                  <a:pt x="11101" y="2190"/>
                  <a:pt x="11072" y="2190"/>
                </a:cubicBezTo>
                <a:close/>
                <a:moveTo>
                  <a:pt x="11922" y="2190"/>
                </a:moveTo>
                <a:cubicBezTo>
                  <a:pt x="11893" y="2190"/>
                  <a:pt x="11869" y="2237"/>
                  <a:pt x="11869" y="2294"/>
                </a:cubicBezTo>
                <a:lnTo>
                  <a:pt x="11869" y="2515"/>
                </a:lnTo>
                <a:cubicBezTo>
                  <a:pt x="11869" y="2572"/>
                  <a:pt x="11893" y="2617"/>
                  <a:pt x="11922" y="2617"/>
                </a:cubicBezTo>
                <a:cubicBezTo>
                  <a:pt x="11951" y="2617"/>
                  <a:pt x="11974" y="2572"/>
                  <a:pt x="11974" y="2515"/>
                </a:cubicBezTo>
                <a:lnTo>
                  <a:pt x="11974" y="2294"/>
                </a:lnTo>
                <a:cubicBezTo>
                  <a:pt x="11974" y="2237"/>
                  <a:pt x="11951" y="2190"/>
                  <a:pt x="11922" y="2190"/>
                </a:cubicBezTo>
                <a:close/>
                <a:moveTo>
                  <a:pt x="12236" y="2190"/>
                </a:moveTo>
                <a:cubicBezTo>
                  <a:pt x="12207" y="2190"/>
                  <a:pt x="12183" y="2237"/>
                  <a:pt x="12183" y="2294"/>
                </a:cubicBezTo>
                <a:lnTo>
                  <a:pt x="12183" y="2515"/>
                </a:lnTo>
                <a:cubicBezTo>
                  <a:pt x="12183" y="2572"/>
                  <a:pt x="12207" y="2617"/>
                  <a:pt x="12236" y="2617"/>
                </a:cubicBezTo>
                <a:cubicBezTo>
                  <a:pt x="12265" y="2617"/>
                  <a:pt x="12288" y="2572"/>
                  <a:pt x="12288" y="2515"/>
                </a:cubicBezTo>
                <a:lnTo>
                  <a:pt x="12288" y="2294"/>
                </a:lnTo>
                <a:cubicBezTo>
                  <a:pt x="12288" y="2237"/>
                  <a:pt x="12265" y="2190"/>
                  <a:pt x="12236" y="2190"/>
                </a:cubicBezTo>
                <a:close/>
                <a:moveTo>
                  <a:pt x="13085" y="2190"/>
                </a:moveTo>
                <a:cubicBezTo>
                  <a:pt x="13056" y="2190"/>
                  <a:pt x="13032" y="2237"/>
                  <a:pt x="13032" y="2294"/>
                </a:cubicBezTo>
                <a:lnTo>
                  <a:pt x="13032" y="2515"/>
                </a:lnTo>
                <a:cubicBezTo>
                  <a:pt x="13032" y="2572"/>
                  <a:pt x="13056" y="2617"/>
                  <a:pt x="13085" y="2617"/>
                </a:cubicBezTo>
                <a:cubicBezTo>
                  <a:pt x="13114" y="2617"/>
                  <a:pt x="13138" y="2572"/>
                  <a:pt x="13138" y="2515"/>
                </a:cubicBezTo>
                <a:lnTo>
                  <a:pt x="13138" y="2294"/>
                </a:lnTo>
                <a:cubicBezTo>
                  <a:pt x="13138" y="2237"/>
                  <a:pt x="13114" y="2190"/>
                  <a:pt x="13085" y="2190"/>
                </a:cubicBezTo>
                <a:close/>
                <a:moveTo>
                  <a:pt x="13399" y="2190"/>
                </a:moveTo>
                <a:cubicBezTo>
                  <a:pt x="13370" y="2190"/>
                  <a:pt x="13348" y="2237"/>
                  <a:pt x="13348" y="2294"/>
                </a:cubicBezTo>
                <a:lnTo>
                  <a:pt x="13348" y="2515"/>
                </a:lnTo>
                <a:cubicBezTo>
                  <a:pt x="13348" y="2572"/>
                  <a:pt x="13370" y="2617"/>
                  <a:pt x="13399" y="2617"/>
                </a:cubicBezTo>
                <a:cubicBezTo>
                  <a:pt x="13428" y="2617"/>
                  <a:pt x="13452" y="2572"/>
                  <a:pt x="13452" y="2515"/>
                </a:cubicBezTo>
                <a:lnTo>
                  <a:pt x="13452" y="2294"/>
                </a:lnTo>
                <a:cubicBezTo>
                  <a:pt x="13452" y="2237"/>
                  <a:pt x="13428" y="2190"/>
                  <a:pt x="13399" y="2190"/>
                </a:cubicBezTo>
                <a:close/>
                <a:moveTo>
                  <a:pt x="14249" y="2190"/>
                </a:moveTo>
                <a:cubicBezTo>
                  <a:pt x="14220" y="2190"/>
                  <a:pt x="14196" y="2237"/>
                  <a:pt x="14196" y="2294"/>
                </a:cubicBezTo>
                <a:lnTo>
                  <a:pt x="14196" y="2515"/>
                </a:lnTo>
                <a:cubicBezTo>
                  <a:pt x="14196" y="2572"/>
                  <a:pt x="14220" y="2617"/>
                  <a:pt x="14249" y="2617"/>
                </a:cubicBezTo>
                <a:cubicBezTo>
                  <a:pt x="14278" y="2617"/>
                  <a:pt x="14302" y="2572"/>
                  <a:pt x="14302" y="2515"/>
                </a:cubicBezTo>
                <a:lnTo>
                  <a:pt x="14302" y="2294"/>
                </a:lnTo>
                <a:cubicBezTo>
                  <a:pt x="14302" y="2237"/>
                  <a:pt x="14278" y="2190"/>
                  <a:pt x="14249" y="2190"/>
                </a:cubicBezTo>
                <a:close/>
                <a:moveTo>
                  <a:pt x="14564" y="2190"/>
                </a:moveTo>
                <a:cubicBezTo>
                  <a:pt x="14535" y="2190"/>
                  <a:pt x="14511" y="2237"/>
                  <a:pt x="14511" y="2294"/>
                </a:cubicBezTo>
                <a:lnTo>
                  <a:pt x="14511" y="2515"/>
                </a:lnTo>
                <a:cubicBezTo>
                  <a:pt x="14511" y="2572"/>
                  <a:pt x="14535" y="2617"/>
                  <a:pt x="14564" y="2617"/>
                </a:cubicBezTo>
                <a:cubicBezTo>
                  <a:pt x="14593" y="2617"/>
                  <a:pt x="14617" y="2572"/>
                  <a:pt x="14617" y="2515"/>
                </a:cubicBezTo>
                <a:lnTo>
                  <a:pt x="14617" y="2294"/>
                </a:lnTo>
                <a:cubicBezTo>
                  <a:pt x="14617" y="2237"/>
                  <a:pt x="14593" y="2190"/>
                  <a:pt x="14564" y="2190"/>
                </a:cubicBezTo>
                <a:close/>
                <a:moveTo>
                  <a:pt x="15413" y="2190"/>
                </a:moveTo>
                <a:cubicBezTo>
                  <a:pt x="15384" y="2190"/>
                  <a:pt x="15360" y="2237"/>
                  <a:pt x="15360" y="2294"/>
                </a:cubicBezTo>
                <a:lnTo>
                  <a:pt x="15360" y="2515"/>
                </a:lnTo>
                <a:cubicBezTo>
                  <a:pt x="15360" y="2572"/>
                  <a:pt x="15384" y="2617"/>
                  <a:pt x="15413" y="2617"/>
                </a:cubicBezTo>
                <a:cubicBezTo>
                  <a:pt x="15442" y="2617"/>
                  <a:pt x="15465" y="2572"/>
                  <a:pt x="15465" y="2515"/>
                </a:cubicBezTo>
                <a:lnTo>
                  <a:pt x="15465" y="2294"/>
                </a:lnTo>
                <a:cubicBezTo>
                  <a:pt x="15465" y="2237"/>
                  <a:pt x="15442" y="2190"/>
                  <a:pt x="15413" y="2190"/>
                </a:cubicBezTo>
                <a:close/>
                <a:moveTo>
                  <a:pt x="15728" y="2190"/>
                </a:moveTo>
                <a:cubicBezTo>
                  <a:pt x="15699" y="2190"/>
                  <a:pt x="15675" y="2237"/>
                  <a:pt x="15675" y="2294"/>
                </a:cubicBezTo>
                <a:lnTo>
                  <a:pt x="15675" y="2515"/>
                </a:lnTo>
                <a:cubicBezTo>
                  <a:pt x="15675" y="2572"/>
                  <a:pt x="15699" y="2617"/>
                  <a:pt x="15728" y="2617"/>
                </a:cubicBezTo>
                <a:cubicBezTo>
                  <a:pt x="15757" y="2617"/>
                  <a:pt x="15781" y="2572"/>
                  <a:pt x="15781" y="2515"/>
                </a:cubicBezTo>
                <a:lnTo>
                  <a:pt x="15781" y="2294"/>
                </a:lnTo>
                <a:cubicBezTo>
                  <a:pt x="15781" y="2237"/>
                  <a:pt x="15757" y="2190"/>
                  <a:pt x="15728" y="2190"/>
                </a:cubicBezTo>
                <a:close/>
                <a:moveTo>
                  <a:pt x="16578" y="2190"/>
                </a:moveTo>
                <a:cubicBezTo>
                  <a:pt x="16549" y="2190"/>
                  <a:pt x="16525" y="2237"/>
                  <a:pt x="16525" y="2294"/>
                </a:cubicBezTo>
                <a:lnTo>
                  <a:pt x="16525" y="2515"/>
                </a:lnTo>
                <a:cubicBezTo>
                  <a:pt x="16525" y="2572"/>
                  <a:pt x="16549" y="2617"/>
                  <a:pt x="16578" y="2617"/>
                </a:cubicBezTo>
                <a:cubicBezTo>
                  <a:pt x="16607" y="2617"/>
                  <a:pt x="16630" y="2572"/>
                  <a:pt x="16630" y="2515"/>
                </a:cubicBezTo>
                <a:lnTo>
                  <a:pt x="16630" y="2294"/>
                </a:lnTo>
                <a:cubicBezTo>
                  <a:pt x="16630" y="2237"/>
                  <a:pt x="16607" y="2190"/>
                  <a:pt x="16578" y="2190"/>
                </a:cubicBezTo>
                <a:close/>
                <a:moveTo>
                  <a:pt x="16892" y="2190"/>
                </a:moveTo>
                <a:cubicBezTo>
                  <a:pt x="16863" y="2190"/>
                  <a:pt x="16839" y="2237"/>
                  <a:pt x="16839" y="2294"/>
                </a:cubicBezTo>
                <a:lnTo>
                  <a:pt x="16839" y="2515"/>
                </a:lnTo>
                <a:cubicBezTo>
                  <a:pt x="16839" y="2572"/>
                  <a:pt x="16863" y="2617"/>
                  <a:pt x="16892" y="2617"/>
                </a:cubicBezTo>
                <a:cubicBezTo>
                  <a:pt x="16921" y="2617"/>
                  <a:pt x="16944" y="2572"/>
                  <a:pt x="16944" y="2515"/>
                </a:cubicBezTo>
                <a:lnTo>
                  <a:pt x="16944" y="2294"/>
                </a:lnTo>
                <a:cubicBezTo>
                  <a:pt x="16944" y="2237"/>
                  <a:pt x="16921" y="2190"/>
                  <a:pt x="16892" y="2190"/>
                </a:cubicBezTo>
                <a:close/>
                <a:moveTo>
                  <a:pt x="17741" y="2190"/>
                </a:moveTo>
                <a:cubicBezTo>
                  <a:pt x="17712" y="2190"/>
                  <a:pt x="17689" y="2237"/>
                  <a:pt x="17689" y="2294"/>
                </a:cubicBezTo>
                <a:lnTo>
                  <a:pt x="17689" y="2515"/>
                </a:lnTo>
                <a:cubicBezTo>
                  <a:pt x="17689" y="2572"/>
                  <a:pt x="17712" y="2617"/>
                  <a:pt x="17741" y="2617"/>
                </a:cubicBezTo>
                <a:cubicBezTo>
                  <a:pt x="17770" y="2617"/>
                  <a:pt x="17794" y="2572"/>
                  <a:pt x="17794" y="2515"/>
                </a:cubicBezTo>
                <a:lnTo>
                  <a:pt x="17794" y="2294"/>
                </a:lnTo>
                <a:cubicBezTo>
                  <a:pt x="17794" y="2237"/>
                  <a:pt x="17770" y="2190"/>
                  <a:pt x="17741" y="2190"/>
                </a:cubicBezTo>
                <a:close/>
                <a:moveTo>
                  <a:pt x="18055" y="2190"/>
                </a:moveTo>
                <a:cubicBezTo>
                  <a:pt x="18026" y="2190"/>
                  <a:pt x="18002" y="2237"/>
                  <a:pt x="18002" y="2294"/>
                </a:cubicBezTo>
                <a:lnTo>
                  <a:pt x="18002" y="2515"/>
                </a:lnTo>
                <a:cubicBezTo>
                  <a:pt x="18002" y="2572"/>
                  <a:pt x="18026" y="2617"/>
                  <a:pt x="18055" y="2617"/>
                </a:cubicBezTo>
                <a:cubicBezTo>
                  <a:pt x="18085" y="2617"/>
                  <a:pt x="18108" y="2572"/>
                  <a:pt x="18108" y="2515"/>
                </a:cubicBezTo>
                <a:lnTo>
                  <a:pt x="18108" y="2294"/>
                </a:lnTo>
                <a:cubicBezTo>
                  <a:pt x="18108" y="2237"/>
                  <a:pt x="18085" y="2190"/>
                  <a:pt x="18055" y="2190"/>
                </a:cubicBezTo>
                <a:close/>
                <a:moveTo>
                  <a:pt x="18905" y="2190"/>
                </a:moveTo>
                <a:cubicBezTo>
                  <a:pt x="18876" y="2190"/>
                  <a:pt x="18852" y="2237"/>
                  <a:pt x="18852" y="2294"/>
                </a:cubicBezTo>
                <a:lnTo>
                  <a:pt x="18852" y="2515"/>
                </a:lnTo>
                <a:cubicBezTo>
                  <a:pt x="18852" y="2572"/>
                  <a:pt x="18876" y="2617"/>
                  <a:pt x="18905" y="2617"/>
                </a:cubicBezTo>
                <a:cubicBezTo>
                  <a:pt x="18934" y="2617"/>
                  <a:pt x="18958" y="2572"/>
                  <a:pt x="18958" y="2515"/>
                </a:cubicBezTo>
                <a:lnTo>
                  <a:pt x="18958" y="2294"/>
                </a:lnTo>
                <a:cubicBezTo>
                  <a:pt x="18958" y="2237"/>
                  <a:pt x="18934" y="2190"/>
                  <a:pt x="18905" y="2190"/>
                </a:cubicBezTo>
                <a:close/>
                <a:moveTo>
                  <a:pt x="19220" y="2190"/>
                </a:moveTo>
                <a:cubicBezTo>
                  <a:pt x="19191" y="2190"/>
                  <a:pt x="19167" y="2237"/>
                  <a:pt x="19167" y="2294"/>
                </a:cubicBezTo>
                <a:lnTo>
                  <a:pt x="19167" y="2515"/>
                </a:lnTo>
                <a:cubicBezTo>
                  <a:pt x="19167" y="2572"/>
                  <a:pt x="19191" y="2617"/>
                  <a:pt x="19220" y="2617"/>
                </a:cubicBezTo>
                <a:cubicBezTo>
                  <a:pt x="19249" y="2617"/>
                  <a:pt x="19273" y="2572"/>
                  <a:pt x="19273" y="2515"/>
                </a:cubicBezTo>
                <a:lnTo>
                  <a:pt x="19273" y="2294"/>
                </a:lnTo>
                <a:cubicBezTo>
                  <a:pt x="19273" y="2237"/>
                  <a:pt x="19249" y="2190"/>
                  <a:pt x="19220" y="2190"/>
                </a:cubicBezTo>
                <a:close/>
                <a:moveTo>
                  <a:pt x="20069" y="2190"/>
                </a:moveTo>
                <a:cubicBezTo>
                  <a:pt x="20040" y="2190"/>
                  <a:pt x="20016" y="2237"/>
                  <a:pt x="20016" y="2294"/>
                </a:cubicBezTo>
                <a:lnTo>
                  <a:pt x="20016" y="2515"/>
                </a:lnTo>
                <a:cubicBezTo>
                  <a:pt x="20016" y="2572"/>
                  <a:pt x="20040" y="2617"/>
                  <a:pt x="20069" y="2617"/>
                </a:cubicBezTo>
                <a:cubicBezTo>
                  <a:pt x="20099" y="2617"/>
                  <a:pt x="20122" y="2572"/>
                  <a:pt x="20122" y="2515"/>
                </a:cubicBezTo>
                <a:lnTo>
                  <a:pt x="20122" y="2294"/>
                </a:lnTo>
                <a:cubicBezTo>
                  <a:pt x="20122" y="2237"/>
                  <a:pt x="20099" y="2190"/>
                  <a:pt x="20069" y="2190"/>
                </a:cubicBezTo>
                <a:close/>
                <a:moveTo>
                  <a:pt x="20384" y="2190"/>
                </a:moveTo>
                <a:cubicBezTo>
                  <a:pt x="20355" y="2190"/>
                  <a:pt x="20331" y="2237"/>
                  <a:pt x="20331" y="2294"/>
                </a:cubicBezTo>
                <a:lnTo>
                  <a:pt x="20331" y="2515"/>
                </a:lnTo>
                <a:cubicBezTo>
                  <a:pt x="20331" y="2572"/>
                  <a:pt x="20355" y="2617"/>
                  <a:pt x="20384" y="2617"/>
                </a:cubicBezTo>
                <a:cubicBezTo>
                  <a:pt x="20413" y="2617"/>
                  <a:pt x="20436" y="2572"/>
                  <a:pt x="20436" y="2515"/>
                </a:cubicBezTo>
                <a:lnTo>
                  <a:pt x="20436" y="2294"/>
                </a:lnTo>
                <a:cubicBezTo>
                  <a:pt x="20436" y="2237"/>
                  <a:pt x="20413" y="2190"/>
                  <a:pt x="20384" y="2190"/>
                </a:cubicBezTo>
                <a:close/>
                <a:moveTo>
                  <a:pt x="21234" y="2190"/>
                </a:moveTo>
                <a:cubicBezTo>
                  <a:pt x="21204" y="2190"/>
                  <a:pt x="21181" y="2237"/>
                  <a:pt x="21181" y="2294"/>
                </a:cubicBezTo>
                <a:lnTo>
                  <a:pt x="21181" y="2515"/>
                </a:lnTo>
                <a:cubicBezTo>
                  <a:pt x="21181" y="2572"/>
                  <a:pt x="21204" y="2617"/>
                  <a:pt x="21234" y="2617"/>
                </a:cubicBezTo>
                <a:cubicBezTo>
                  <a:pt x="21263" y="2617"/>
                  <a:pt x="21285" y="2572"/>
                  <a:pt x="21285" y="2515"/>
                </a:cubicBezTo>
                <a:lnTo>
                  <a:pt x="21285" y="2294"/>
                </a:lnTo>
                <a:cubicBezTo>
                  <a:pt x="21285" y="2237"/>
                  <a:pt x="21263" y="2190"/>
                  <a:pt x="21234" y="2190"/>
                </a:cubicBezTo>
                <a:close/>
                <a:moveTo>
                  <a:pt x="21547" y="2190"/>
                </a:moveTo>
                <a:cubicBezTo>
                  <a:pt x="21518" y="2190"/>
                  <a:pt x="21495" y="2237"/>
                  <a:pt x="21495" y="2294"/>
                </a:cubicBezTo>
                <a:lnTo>
                  <a:pt x="21495" y="2515"/>
                </a:lnTo>
                <a:cubicBezTo>
                  <a:pt x="21495" y="2572"/>
                  <a:pt x="21518" y="2617"/>
                  <a:pt x="21547" y="2617"/>
                </a:cubicBezTo>
                <a:cubicBezTo>
                  <a:pt x="21576" y="2617"/>
                  <a:pt x="21600" y="2572"/>
                  <a:pt x="21600" y="2515"/>
                </a:cubicBezTo>
                <a:lnTo>
                  <a:pt x="21600" y="2294"/>
                </a:lnTo>
                <a:cubicBezTo>
                  <a:pt x="21600" y="2237"/>
                  <a:pt x="21576" y="2190"/>
                  <a:pt x="21547" y="2190"/>
                </a:cubicBezTo>
                <a:close/>
                <a:moveTo>
                  <a:pt x="53" y="2920"/>
                </a:moveTo>
                <a:cubicBezTo>
                  <a:pt x="24" y="2920"/>
                  <a:pt x="0" y="2967"/>
                  <a:pt x="0" y="3024"/>
                </a:cubicBezTo>
                <a:lnTo>
                  <a:pt x="0" y="3244"/>
                </a:lnTo>
                <a:cubicBezTo>
                  <a:pt x="0" y="3302"/>
                  <a:pt x="24" y="3347"/>
                  <a:pt x="53" y="3347"/>
                </a:cubicBezTo>
                <a:cubicBezTo>
                  <a:pt x="82" y="3347"/>
                  <a:pt x="106" y="3302"/>
                  <a:pt x="106" y="3244"/>
                </a:cubicBezTo>
                <a:lnTo>
                  <a:pt x="106" y="3024"/>
                </a:lnTo>
                <a:cubicBezTo>
                  <a:pt x="106" y="2967"/>
                  <a:pt x="82" y="2920"/>
                  <a:pt x="53" y="2920"/>
                </a:cubicBezTo>
                <a:close/>
                <a:moveTo>
                  <a:pt x="367" y="2920"/>
                </a:moveTo>
                <a:cubicBezTo>
                  <a:pt x="338" y="2920"/>
                  <a:pt x="315" y="2967"/>
                  <a:pt x="315" y="3024"/>
                </a:cubicBezTo>
                <a:lnTo>
                  <a:pt x="315" y="3244"/>
                </a:lnTo>
                <a:cubicBezTo>
                  <a:pt x="315" y="3302"/>
                  <a:pt x="338" y="3347"/>
                  <a:pt x="367" y="3347"/>
                </a:cubicBezTo>
                <a:cubicBezTo>
                  <a:pt x="397" y="3347"/>
                  <a:pt x="420" y="3302"/>
                  <a:pt x="420" y="3244"/>
                </a:cubicBezTo>
                <a:lnTo>
                  <a:pt x="420" y="3024"/>
                </a:lnTo>
                <a:cubicBezTo>
                  <a:pt x="420" y="2967"/>
                  <a:pt x="397" y="2920"/>
                  <a:pt x="367" y="2920"/>
                </a:cubicBezTo>
                <a:close/>
                <a:moveTo>
                  <a:pt x="1217" y="2920"/>
                </a:moveTo>
                <a:cubicBezTo>
                  <a:pt x="1188" y="2920"/>
                  <a:pt x="1164" y="2967"/>
                  <a:pt x="1164" y="3024"/>
                </a:cubicBezTo>
                <a:lnTo>
                  <a:pt x="1164" y="3244"/>
                </a:lnTo>
                <a:cubicBezTo>
                  <a:pt x="1164" y="3302"/>
                  <a:pt x="1188" y="3347"/>
                  <a:pt x="1217" y="3347"/>
                </a:cubicBezTo>
                <a:cubicBezTo>
                  <a:pt x="1246" y="3347"/>
                  <a:pt x="1270" y="3302"/>
                  <a:pt x="1270" y="3244"/>
                </a:cubicBezTo>
                <a:lnTo>
                  <a:pt x="1270" y="3024"/>
                </a:lnTo>
                <a:cubicBezTo>
                  <a:pt x="1270" y="2967"/>
                  <a:pt x="1246" y="2920"/>
                  <a:pt x="1217" y="2920"/>
                </a:cubicBezTo>
                <a:close/>
                <a:moveTo>
                  <a:pt x="1532" y="2920"/>
                </a:moveTo>
                <a:cubicBezTo>
                  <a:pt x="1503" y="2920"/>
                  <a:pt x="1479" y="2967"/>
                  <a:pt x="1479" y="3024"/>
                </a:cubicBezTo>
                <a:lnTo>
                  <a:pt x="1479" y="3244"/>
                </a:lnTo>
                <a:cubicBezTo>
                  <a:pt x="1479" y="3302"/>
                  <a:pt x="1503" y="3347"/>
                  <a:pt x="1532" y="3347"/>
                </a:cubicBezTo>
                <a:cubicBezTo>
                  <a:pt x="1561" y="3347"/>
                  <a:pt x="1584" y="3302"/>
                  <a:pt x="1584" y="3244"/>
                </a:cubicBezTo>
                <a:lnTo>
                  <a:pt x="1584" y="3024"/>
                </a:lnTo>
                <a:cubicBezTo>
                  <a:pt x="1584" y="2967"/>
                  <a:pt x="1561" y="2920"/>
                  <a:pt x="1532" y="2920"/>
                </a:cubicBezTo>
                <a:close/>
                <a:moveTo>
                  <a:pt x="2380" y="2920"/>
                </a:moveTo>
                <a:cubicBezTo>
                  <a:pt x="2351" y="2920"/>
                  <a:pt x="2329" y="2967"/>
                  <a:pt x="2329" y="3024"/>
                </a:cubicBezTo>
                <a:lnTo>
                  <a:pt x="2329" y="3244"/>
                </a:lnTo>
                <a:cubicBezTo>
                  <a:pt x="2329" y="3302"/>
                  <a:pt x="2351" y="3347"/>
                  <a:pt x="2380" y="3347"/>
                </a:cubicBezTo>
                <a:cubicBezTo>
                  <a:pt x="2409" y="3347"/>
                  <a:pt x="2433" y="3302"/>
                  <a:pt x="2433" y="3244"/>
                </a:cubicBezTo>
                <a:lnTo>
                  <a:pt x="2433" y="3024"/>
                </a:lnTo>
                <a:cubicBezTo>
                  <a:pt x="2433" y="2967"/>
                  <a:pt x="2409" y="2920"/>
                  <a:pt x="2380" y="2920"/>
                </a:cubicBezTo>
                <a:close/>
                <a:moveTo>
                  <a:pt x="2695" y="2920"/>
                </a:moveTo>
                <a:cubicBezTo>
                  <a:pt x="2666" y="2920"/>
                  <a:pt x="2643" y="2967"/>
                  <a:pt x="2643" y="3024"/>
                </a:cubicBezTo>
                <a:lnTo>
                  <a:pt x="2643" y="3244"/>
                </a:lnTo>
                <a:cubicBezTo>
                  <a:pt x="2643" y="3302"/>
                  <a:pt x="2666" y="3347"/>
                  <a:pt x="2695" y="3347"/>
                </a:cubicBezTo>
                <a:cubicBezTo>
                  <a:pt x="2724" y="3347"/>
                  <a:pt x="2748" y="3302"/>
                  <a:pt x="2748" y="3244"/>
                </a:cubicBezTo>
                <a:lnTo>
                  <a:pt x="2748" y="3024"/>
                </a:lnTo>
                <a:cubicBezTo>
                  <a:pt x="2748" y="2967"/>
                  <a:pt x="2724" y="2920"/>
                  <a:pt x="2695" y="2920"/>
                </a:cubicBezTo>
                <a:close/>
                <a:moveTo>
                  <a:pt x="3545" y="2920"/>
                </a:moveTo>
                <a:cubicBezTo>
                  <a:pt x="3516" y="2920"/>
                  <a:pt x="3492" y="2967"/>
                  <a:pt x="3492" y="3024"/>
                </a:cubicBezTo>
                <a:lnTo>
                  <a:pt x="3492" y="3244"/>
                </a:lnTo>
                <a:cubicBezTo>
                  <a:pt x="3492" y="3302"/>
                  <a:pt x="3516" y="3347"/>
                  <a:pt x="3545" y="3347"/>
                </a:cubicBezTo>
                <a:cubicBezTo>
                  <a:pt x="3574" y="3347"/>
                  <a:pt x="3598" y="3302"/>
                  <a:pt x="3598" y="3244"/>
                </a:cubicBezTo>
                <a:lnTo>
                  <a:pt x="3598" y="3024"/>
                </a:lnTo>
                <a:cubicBezTo>
                  <a:pt x="3598" y="2967"/>
                  <a:pt x="3574" y="2920"/>
                  <a:pt x="3545" y="2920"/>
                </a:cubicBezTo>
                <a:close/>
                <a:moveTo>
                  <a:pt x="3859" y="2920"/>
                </a:moveTo>
                <a:cubicBezTo>
                  <a:pt x="3830" y="2920"/>
                  <a:pt x="3806" y="2967"/>
                  <a:pt x="3806" y="3024"/>
                </a:cubicBezTo>
                <a:lnTo>
                  <a:pt x="3806" y="3244"/>
                </a:lnTo>
                <a:cubicBezTo>
                  <a:pt x="3806" y="3302"/>
                  <a:pt x="3830" y="3347"/>
                  <a:pt x="3859" y="3347"/>
                </a:cubicBezTo>
                <a:cubicBezTo>
                  <a:pt x="3888" y="3347"/>
                  <a:pt x="3912" y="3302"/>
                  <a:pt x="3912" y="3244"/>
                </a:cubicBezTo>
                <a:lnTo>
                  <a:pt x="3912" y="3024"/>
                </a:lnTo>
                <a:cubicBezTo>
                  <a:pt x="3912" y="2967"/>
                  <a:pt x="3888" y="2920"/>
                  <a:pt x="3859" y="2920"/>
                </a:cubicBezTo>
                <a:close/>
                <a:moveTo>
                  <a:pt x="4709" y="2920"/>
                </a:moveTo>
                <a:cubicBezTo>
                  <a:pt x="4680" y="2920"/>
                  <a:pt x="4656" y="2967"/>
                  <a:pt x="4656" y="3024"/>
                </a:cubicBezTo>
                <a:lnTo>
                  <a:pt x="4656" y="3244"/>
                </a:lnTo>
                <a:cubicBezTo>
                  <a:pt x="4656" y="3302"/>
                  <a:pt x="4680" y="3347"/>
                  <a:pt x="4709" y="3347"/>
                </a:cubicBezTo>
                <a:cubicBezTo>
                  <a:pt x="4738" y="3347"/>
                  <a:pt x="4762" y="3302"/>
                  <a:pt x="4762" y="3244"/>
                </a:cubicBezTo>
                <a:lnTo>
                  <a:pt x="4762" y="3024"/>
                </a:lnTo>
                <a:cubicBezTo>
                  <a:pt x="4762" y="2967"/>
                  <a:pt x="4738" y="2920"/>
                  <a:pt x="4709" y="2920"/>
                </a:cubicBezTo>
                <a:close/>
                <a:moveTo>
                  <a:pt x="5023" y="2920"/>
                </a:moveTo>
                <a:cubicBezTo>
                  <a:pt x="4994" y="2920"/>
                  <a:pt x="4970" y="2967"/>
                  <a:pt x="4970" y="3024"/>
                </a:cubicBezTo>
                <a:lnTo>
                  <a:pt x="4970" y="3244"/>
                </a:lnTo>
                <a:cubicBezTo>
                  <a:pt x="4970" y="3302"/>
                  <a:pt x="4994" y="3347"/>
                  <a:pt x="5023" y="3347"/>
                </a:cubicBezTo>
                <a:cubicBezTo>
                  <a:pt x="5053" y="3347"/>
                  <a:pt x="5076" y="3302"/>
                  <a:pt x="5076" y="3244"/>
                </a:cubicBezTo>
                <a:lnTo>
                  <a:pt x="5076" y="3024"/>
                </a:lnTo>
                <a:cubicBezTo>
                  <a:pt x="5076" y="2967"/>
                  <a:pt x="5053" y="2920"/>
                  <a:pt x="5023" y="2920"/>
                </a:cubicBezTo>
                <a:close/>
                <a:moveTo>
                  <a:pt x="5873" y="2920"/>
                </a:moveTo>
                <a:cubicBezTo>
                  <a:pt x="5844" y="2920"/>
                  <a:pt x="5820" y="2967"/>
                  <a:pt x="5820" y="3024"/>
                </a:cubicBezTo>
                <a:lnTo>
                  <a:pt x="5820" y="3244"/>
                </a:lnTo>
                <a:cubicBezTo>
                  <a:pt x="5820" y="3302"/>
                  <a:pt x="5844" y="3347"/>
                  <a:pt x="5873" y="3347"/>
                </a:cubicBezTo>
                <a:cubicBezTo>
                  <a:pt x="5902" y="3347"/>
                  <a:pt x="5926" y="3302"/>
                  <a:pt x="5926" y="3244"/>
                </a:cubicBezTo>
                <a:lnTo>
                  <a:pt x="5926" y="3024"/>
                </a:lnTo>
                <a:cubicBezTo>
                  <a:pt x="5926" y="2967"/>
                  <a:pt x="5902" y="2920"/>
                  <a:pt x="5873" y="2920"/>
                </a:cubicBezTo>
                <a:close/>
                <a:moveTo>
                  <a:pt x="6188" y="2920"/>
                </a:moveTo>
                <a:cubicBezTo>
                  <a:pt x="6159" y="2920"/>
                  <a:pt x="6135" y="2967"/>
                  <a:pt x="6135" y="3024"/>
                </a:cubicBezTo>
                <a:lnTo>
                  <a:pt x="6135" y="3244"/>
                </a:lnTo>
                <a:cubicBezTo>
                  <a:pt x="6135" y="3302"/>
                  <a:pt x="6159" y="3347"/>
                  <a:pt x="6188" y="3347"/>
                </a:cubicBezTo>
                <a:cubicBezTo>
                  <a:pt x="6217" y="3347"/>
                  <a:pt x="6240" y="3302"/>
                  <a:pt x="6240" y="3244"/>
                </a:cubicBezTo>
                <a:lnTo>
                  <a:pt x="6240" y="3024"/>
                </a:lnTo>
                <a:cubicBezTo>
                  <a:pt x="6240" y="2967"/>
                  <a:pt x="6217" y="2920"/>
                  <a:pt x="6188" y="2920"/>
                </a:cubicBezTo>
                <a:close/>
                <a:moveTo>
                  <a:pt x="7036" y="2920"/>
                </a:moveTo>
                <a:cubicBezTo>
                  <a:pt x="7007" y="2920"/>
                  <a:pt x="6984" y="2967"/>
                  <a:pt x="6984" y="3024"/>
                </a:cubicBezTo>
                <a:lnTo>
                  <a:pt x="6984" y="3244"/>
                </a:lnTo>
                <a:cubicBezTo>
                  <a:pt x="6984" y="3302"/>
                  <a:pt x="7007" y="3347"/>
                  <a:pt x="7036" y="3347"/>
                </a:cubicBezTo>
                <a:cubicBezTo>
                  <a:pt x="7065" y="3347"/>
                  <a:pt x="7089" y="3302"/>
                  <a:pt x="7089" y="3244"/>
                </a:cubicBezTo>
                <a:lnTo>
                  <a:pt x="7089" y="3024"/>
                </a:lnTo>
                <a:cubicBezTo>
                  <a:pt x="7089" y="2967"/>
                  <a:pt x="7065" y="2920"/>
                  <a:pt x="7036" y="2920"/>
                </a:cubicBezTo>
                <a:close/>
                <a:moveTo>
                  <a:pt x="7351" y="2920"/>
                </a:moveTo>
                <a:cubicBezTo>
                  <a:pt x="7322" y="2920"/>
                  <a:pt x="7299" y="2967"/>
                  <a:pt x="7299" y="3024"/>
                </a:cubicBezTo>
                <a:lnTo>
                  <a:pt x="7299" y="3244"/>
                </a:lnTo>
                <a:cubicBezTo>
                  <a:pt x="7299" y="3302"/>
                  <a:pt x="7322" y="3347"/>
                  <a:pt x="7351" y="3347"/>
                </a:cubicBezTo>
                <a:cubicBezTo>
                  <a:pt x="7380" y="3347"/>
                  <a:pt x="7404" y="3302"/>
                  <a:pt x="7404" y="3244"/>
                </a:cubicBezTo>
                <a:lnTo>
                  <a:pt x="7404" y="3024"/>
                </a:lnTo>
                <a:cubicBezTo>
                  <a:pt x="7404" y="2967"/>
                  <a:pt x="7380" y="2920"/>
                  <a:pt x="7351" y="2920"/>
                </a:cubicBezTo>
                <a:close/>
                <a:moveTo>
                  <a:pt x="8201" y="2920"/>
                </a:moveTo>
                <a:cubicBezTo>
                  <a:pt x="8171" y="2920"/>
                  <a:pt x="8148" y="2967"/>
                  <a:pt x="8148" y="3024"/>
                </a:cubicBezTo>
                <a:lnTo>
                  <a:pt x="8148" y="3244"/>
                </a:lnTo>
                <a:cubicBezTo>
                  <a:pt x="8148" y="3302"/>
                  <a:pt x="8171" y="3347"/>
                  <a:pt x="8201" y="3347"/>
                </a:cubicBezTo>
                <a:cubicBezTo>
                  <a:pt x="8230" y="3347"/>
                  <a:pt x="8254" y="3302"/>
                  <a:pt x="8254" y="3244"/>
                </a:cubicBezTo>
                <a:lnTo>
                  <a:pt x="8254" y="3024"/>
                </a:lnTo>
                <a:cubicBezTo>
                  <a:pt x="8254" y="2967"/>
                  <a:pt x="8230" y="2920"/>
                  <a:pt x="8201" y="2920"/>
                </a:cubicBezTo>
                <a:close/>
                <a:moveTo>
                  <a:pt x="8515" y="2920"/>
                </a:moveTo>
                <a:cubicBezTo>
                  <a:pt x="8486" y="2920"/>
                  <a:pt x="8462" y="2967"/>
                  <a:pt x="8462" y="3024"/>
                </a:cubicBezTo>
                <a:lnTo>
                  <a:pt x="8462" y="3244"/>
                </a:lnTo>
                <a:cubicBezTo>
                  <a:pt x="8462" y="3302"/>
                  <a:pt x="8486" y="3347"/>
                  <a:pt x="8515" y="3347"/>
                </a:cubicBezTo>
                <a:cubicBezTo>
                  <a:pt x="8544" y="3347"/>
                  <a:pt x="8568" y="3302"/>
                  <a:pt x="8568" y="3244"/>
                </a:cubicBezTo>
                <a:lnTo>
                  <a:pt x="8568" y="3024"/>
                </a:lnTo>
                <a:cubicBezTo>
                  <a:pt x="8568" y="2967"/>
                  <a:pt x="8544" y="2920"/>
                  <a:pt x="8515" y="2920"/>
                </a:cubicBezTo>
                <a:close/>
                <a:moveTo>
                  <a:pt x="9365" y="2920"/>
                </a:moveTo>
                <a:cubicBezTo>
                  <a:pt x="9336" y="2920"/>
                  <a:pt x="9312" y="2967"/>
                  <a:pt x="9312" y="3024"/>
                </a:cubicBezTo>
                <a:lnTo>
                  <a:pt x="9312" y="3244"/>
                </a:lnTo>
                <a:cubicBezTo>
                  <a:pt x="9312" y="3302"/>
                  <a:pt x="9336" y="3347"/>
                  <a:pt x="9365" y="3347"/>
                </a:cubicBezTo>
                <a:cubicBezTo>
                  <a:pt x="9394" y="3347"/>
                  <a:pt x="9418" y="3302"/>
                  <a:pt x="9418" y="3244"/>
                </a:cubicBezTo>
                <a:lnTo>
                  <a:pt x="9418" y="3024"/>
                </a:lnTo>
                <a:cubicBezTo>
                  <a:pt x="9418" y="2967"/>
                  <a:pt x="9394" y="2920"/>
                  <a:pt x="9365" y="2920"/>
                </a:cubicBezTo>
                <a:close/>
                <a:moveTo>
                  <a:pt x="9679" y="2920"/>
                </a:moveTo>
                <a:cubicBezTo>
                  <a:pt x="9650" y="2920"/>
                  <a:pt x="9626" y="2967"/>
                  <a:pt x="9626" y="3024"/>
                </a:cubicBezTo>
                <a:lnTo>
                  <a:pt x="9626" y="3244"/>
                </a:lnTo>
                <a:cubicBezTo>
                  <a:pt x="9626" y="3302"/>
                  <a:pt x="9650" y="3347"/>
                  <a:pt x="9679" y="3347"/>
                </a:cubicBezTo>
                <a:cubicBezTo>
                  <a:pt x="9708" y="3347"/>
                  <a:pt x="9732" y="3302"/>
                  <a:pt x="9732" y="3244"/>
                </a:cubicBezTo>
                <a:lnTo>
                  <a:pt x="9732" y="3024"/>
                </a:lnTo>
                <a:cubicBezTo>
                  <a:pt x="9732" y="2967"/>
                  <a:pt x="9708" y="2920"/>
                  <a:pt x="9679" y="2920"/>
                </a:cubicBezTo>
                <a:close/>
                <a:moveTo>
                  <a:pt x="10529" y="2920"/>
                </a:moveTo>
                <a:cubicBezTo>
                  <a:pt x="10500" y="2920"/>
                  <a:pt x="10476" y="2967"/>
                  <a:pt x="10476" y="3024"/>
                </a:cubicBezTo>
                <a:lnTo>
                  <a:pt x="10476" y="3244"/>
                </a:lnTo>
                <a:cubicBezTo>
                  <a:pt x="10476" y="3302"/>
                  <a:pt x="10500" y="3347"/>
                  <a:pt x="10529" y="3347"/>
                </a:cubicBezTo>
                <a:cubicBezTo>
                  <a:pt x="10558" y="3347"/>
                  <a:pt x="10582" y="3302"/>
                  <a:pt x="10582" y="3244"/>
                </a:cubicBezTo>
                <a:lnTo>
                  <a:pt x="10582" y="3024"/>
                </a:lnTo>
                <a:cubicBezTo>
                  <a:pt x="10582" y="2967"/>
                  <a:pt x="10558" y="2920"/>
                  <a:pt x="10529" y="2920"/>
                </a:cubicBezTo>
                <a:close/>
                <a:moveTo>
                  <a:pt x="10844" y="2920"/>
                </a:moveTo>
                <a:cubicBezTo>
                  <a:pt x="10814" y="2920"/>
                  <a:pt x="10791" y="2967"/>
                  <a:pt x="10791" y="3024"/>
                </a:cubicBezTo>
                <a:lnTo>
                  <a:pt x="10791" y="3244"/>
                </a:lnTo>
                <a:cubicBezTo>
                  <a:pt x="10791" y="3302"/>
                  <a:pt x="10814" y="3347"/>
                  <a:pt x="10844" y="3347"/>
                </a:cubicBezTo>
                <a:cubicBezTo>
                  <a:pt x="10873" y="3347"/>
                  <a:pt x="10895" y="3302"/>
                  <a:pt x="10895" y="3244"/>
                </a:cubicBezTo>
                <a:lnTo>
                  <a:pt x="10895" y="3024"/>
                </a:lnTo>
                <a:cubicBezTo>
                  <a:pt x="10895" y="2967"/>
                  <a:pt x="10873" y="2920"/>
                  <a:pt x="10844" y="2920"/>
                </a:cubicBezTo>
                <a:close/>
                <a:moveTo>
                  <a:pt x="11692" y="2920"/>
                </a:moveTo>
                <a:cubicBezTo>
                  <a:pt x="11663" y="2920"/>
                  <a:pt x="11640" y="2967"/>
                  <a:pt x="11640" y="3024"/>
                </a:cubicBezTo>
                <a:lnTo>
                  <a:pt x="11640" y="3244"/>
                </a:lnTo>
                <a:cubicBezTo>
                  <a:pt x="11640" y="3302"/>
                  <a:pt x="11663" y="3347"/>
                  <a:pt x="11692" y="3347"/>
                </a:cubicBezTo>
                <a:cubicBezTo>
                  <a:pt x="11721" y="3347"/>
                  <a:pt x="11745" y="3302"/>
                  <a:pt x="11745" y="3244"/>
                </a:cubicBezTo>
                <a:lnTo>
                  <a:pt x="11745" y="3024"/>
                </a:lnTo>
                <a:cubicBezTo>
                  <a:pt x="11745" y="2967"/>
                  <a:pt x="11721" y="2920"/>
                  <a:pt x="11692" y="2920"/>
                </a:cubicBezTo>
                <a:close/>
                <a:moveTo>
                  <a:pt x="12007" y="2920"/>
                </a:moveTo>
                <a:cubicBezTo>
                  <a:pt x="11978" y="2920"/>
                  <a:pt x="11955" y="2967"/>
                  <a:pt x="11955" y="3024"/>
                </a:cubicBezTo>
                <a:lnTo>
                  <a:pt x="11955" y="3244"/>
                </a:lnTo>
                <a:cubicBezTo>
                  <a:pt x="11955" y="3302"/>
                  <a:pt x="11978" y="3347"/>
                  <a:pt x="12007" y="3347"/>
                </a:cubicBezTo>
                <a:cubicBezTo>
                  <a:pt x="12036" y="3347"/>
                  <a:pt x="12060" y="3302"/>
                  <a:pt x="12060" y="3244"/>
                </a:cubicBezTo>
                <a:lnTo>
                  <a:pt x="12060" y="3024"/>
                </a:lnTo>
                <a:cubicBezTo>
                  <a:pt x="12060" y="2967"/>
                  <a:pt x="12036" y="2920"/>
                  <a:pt x="12007" y="2920"/>
                </a:cubicBezTo>
                <a:close/>
                <a:moveTo>
                  <a:pt x="12856" y="2920"/>
                </a:moveTo>
                <a:cubicBezTo>
                  <a:pt x="12827" y="2920"/>
                  <a:pt x="12804" y="2967"/>
                  <a:pt x="12804" y="3024"/>
                </a:cubicBezTo>
                <a:lnTo>
                  <a:pt x="12804" y="3244"/>
                </a:lnTo>
                <a:cubicBezTo>
                  <a:pt x="12804" y="3302"/>
                  <a:pt x="12827" y="3347"/>
                  <a:pt x="12856" y="3347"/>
                </a:cubicBezTo>
                <a:cubicBezTo>
                  <a:pt x="12886" y="3347"/>
                  <a:pt x="12909" y="3302"/>
                  <a:pt x="12909" y="3244"/>
                </a:cubicBezTo>
                <a:lnTo>
                  <a:pt x="12909" y="3024"/>
                </a:lnTo>
                <a:cubicBezTo>
                  <a:pt x="12909" y="2967"/>
                  <a:pt x="12886" y="2920"/>
                  <a:pt x="12856" y="2920"/>
                </a:cubicBezTo>
                <a:close/>
                <a:moveTo>
                  <a:pt x="13171" y="2920"/>
                </a:moveTo>
                <a:cubicBezTo>
                  <a:pt x="13142" y="2920"/>
                  <a:pt x="13118" y="2967"/>
                  <a:pt x="13118" y="3024"/>
                </a:cubicBezTo>
                <a:lnTo>
                  <a:pt x="13118" y="3244"/>
                </a:lnTo>
                <a:cubicBezTo>
                  <a:pt x="13118" y="3302"/>
                  <a:pt x="13142" y="3347"/>
                  <a:pt x="13171" y="3347"/>
                </a:cubicBezTo>
                <a:cubicBezTo>
                  <a:pt x="13200" y="3347"/>
                  <a:pt x="13224" y="3302"/>
                  <a:pt x="13224" y="3244"/>
                </a:cubicBezTo>
                <a:lnTo>
                  <a:pt x="13224" y="3024"/>
                </a:lnTo>
                <a:cubicBezTo>
                  <a:pt x="13224" y="2967"/>
                  <a:pt x="13200" y="2920"/>
                  <a:pt x="13171" y="2920"/>
                </a:cubicBezTo>
                <a:close/>
                <a:moveTo>
                  <a:pt x="14021" y="2920"/>
                </a:moveTo>
                <a:cubicBezTo>
                  <a:pt x="13992" y="2920"/>
                  <a:pt x="13968" y="2967"/>
                  <a:pt x="13968" y="3024"/>
                </a:cubicBezTo>
                <a:lnTo>
                  <a:pt x="13968" y="3244"/>
                </a:lnTo>
                <a:cubicBezTo>
                  <a:pt x="13968" y="3302"/>
                  <a:pt x="13992" y="3347"/>
                  <a:pt x="14021" y="3347"/>
                </a:cubicBezTo>
                <a:cubicBezTo>
                  <a:pt x="14050" y="3347"/>
                  <a:pt x="14074" y="3302"/>
                  <a:pt x="14074" y="3244"/>
                </a:cubicBezTo>
                <a:lnTo>
                  <a:pt x="14074" y="3024"/>
                </a:lnTo>
                <a:cubicBezTo>
                  <a:pt x="14074" y="2967"/>
                  <a:pt x="14050" y="2920"/>
                  <a:pt x="14021" y="2920"/>
                </a:cubicBezTo>
                <a:close/>
                <a:moveTo>
                  <a:pt x="14335" y="2920"/>
                </a:moveTo>
                <a:cubicBezTo>
                  <a:pt x="14306" y="2920"/>
                  <a:pt x="14282" y="2967"/>
                  <a:pt x="14282" y="3024"/>
                </a:cubicBezTo>
                <a:lnTo>
                  <a:pt x="14282" y="3244"/>
                </a:lnTo>
                <a:cubicBezTo>
                  <a:pt x="14282" y="3302"/>
                  <a:pt x="14306" y="3347"/>
                  <a:pt x="14335" y="3347"/>
                </a:cubicBezTo>
                <a:cubicBezTo>
                  <a:pt x="14364" y="3347"/>
                  <a:pt x="14388" y="3302"/>
                  <a:pt x="14388" y="3244"/>
                </a:cubicBezTo>
                <a:lnTo>
                  <a:pt x="14388" y="3024"/>
                </a:lnTo>
                <a:cubicBezTo>
                  <a:pt x="14388" y="2967"/>
                  <a:pt x="14364" y="2920"/>
                  <a:pt x="14335" y="2920"/>
                </a:cubicBezTo>
                <a:close/>
                <a:moveTo>
                  <a:pt x="15185" y="2920"/>
                </a:moveTo>
                <a:cubicBezTo>
                  <a:pt x="15156" y="2920"/>
                  <a:pt x="15132" y="2967"/>
                  <a:pt x="15132" y="3024"/>
                </a:cubicBezTo>
                <a:lnTo>
                  <a:pt x="15132" y="3244"/>
                </a:lnTo>
                <a:cubicBezTo>
                  <a:pt x="15132" y="3302"/>
                  <a:pt x="15156" y="3347"/>
                  <a:pt x="15185" y="3347"/>
                </a:cubicBezTo>
                <a:cubicBezTo>
                  <a:pt x="15214" y="3347"/>
                  <a:pt x="15237" y="3302"/>
                  <a:pt x="15237" y="3244"/>
                </a:cubicBezTo>
                <a:lnTo>
                  <a:pt x="15237" y="3024"/>
                </a:lnTo>
                <a:cubicBezTo>
                  <a:pt x="15237" y="2967"/>
                  <a:pt x="15214" y="2920"/>
                  <a:pt x="15185" y="2920"/>
                </a:cubicBezTo>
                <a:close/>
                <a:moveTo>
                  <a:pt x="15500" y="2920"/>
                </a:moveTo>
                <a:cubicBezTo>
                  <a:pt x="15470" y="2920"/>
                  <a:pt x="15447" y="2967"/>
                  <a:pt x="15447" y="3024"/>
                </a:cubicBezTo>
                <a:lnTo>
                  <a:pt x="15447" y="3244"/>
                </a:lnTo>
                <a:cubicBezTo>
                  <a:pt x="15447" y="3302"/>
                  <a:pt x="15470" y="3347"/>
                  <a:pt x="15500" y="3347"/>
                </a:cubicBezTo>
                <a:cubicBezTo>
                  <a:pt x="15529" y="3347"/>
                  <a:pt x="15551" y="3302"/>
                  <a:pt x="15551" y="3244"/>
                </a:cubicBezTo>
                <a:lnTo>
                  <a:pt x="15551" y="3024"/>
                </a:lnTo>
                <a:cubicBezTo>
                  <a:pt x="15551" y="2967"/>
                  <a:pt x="15529" y="2920"/>
                  <a:pt x="15500" y="2920"/>
                </a:cubicBezTo>
                <a:close/>
                <a:moveTo>
                  <a:pt x="16349" y="2920"/>
                </a:moveTo>
                <a:cubicBezTo>
                  <a:pt x="16320" y="2920"/>
                  <a:pt x="16296" y="2967"/>
                  <a:pt x="16296" y="3024"/>
                </a:cubicBezTo>
                <a:lnTo>
                  <a:pt x="16296" y="3244"/>
                </a:lnTo>
                <a:cubicBezTo>
                  <a:pt x="16296" y="3302"/>
                  <a:pt x="16320" y="3347"/>
                  <a:pt x="16349" y="3347"/>
                </a:cubicBezTo>
                <a:cubicBezTo>
                  <a:pt x="16378" y="3347"/>
                  <a:pt x="16401" y="3302"/>
                  <a:pt x="16401" y="3244"/>
                </a:cubicBezTo>
                <a:lnTo>
                  <a:pt x="16401" y="3024"/>
                </a:lnTo>
                <a:cubicBezTo>
                  <a:pt x="16401" y="2967"/>
                  <a:pt x="16378" y="2920"/>
                  <a:pt x="16349" y="2920"/>
                </a:cubicBezTo>
                <a:close/>
                <a:moveTo>
                  <a:pt x="16663" y="2920"/>
                </a:moveTo>
                <a:cubicBezTo>
                  <a:pt x="16634" y="2920"/>
                  <a:pt x="16611" y="2967"/>
                  <a:pt x="16611" y="3024"/>
                </a:cubicBezTo>
                <a:lnTo>
                  <a:pt x="16611" y="3244"/>
                </a:lnTo>
                <a:cubicBezTo>
                  <a:pt x="16611" y="3302"/>
                  <a:pt x="16634" y="3347"/>
                  <a:pt x="16663" y="3347"/>
                </a:cubicBezTo>
                <a:cubicBezTo>
                  <a:pt x="16692" y="3347"/>
                  <a:pt x="16716" y="3302"/>
                  <a:pt x="16716" y="3244"/>
                </a:cubicBezTo>
                <a:lnTo>
                  <a:pt x="16716" y="3024"/>
                </a:lnTo>
                <a:cubicBezTo>
                  <a:pt x="16716" y="2967"/>
                  <a:pt x="16692" y="2920"/>
                  <a:pt x="16663" y="2920"/>
                </a:cubicBezTo>
                <a:close/>
                <a:moveTo>
                  <a:pt x="17512" y="2920"/>
                </a:moveTo>
                <a:cubicBezTo>
                  <a:pt x="17483" y="2920"/>
                  <a:pt x="17459" y="2967"/>
                  <a:pt x="17459" y="3024"/>
                </a:cubicBezTo>
                <a:lnTo>
                  <a:pt x="17459" y="3244"/>
                </a:lnTo>
                <a:cubicBezTo>
                  <a:pt x="17459" y="3302"/>
                  <a:pt x="17483" y="3347"/>
                  <a:pt x="17512" y="3347"/>
                </a:cubicBezTo>
                <a:cubicBezTo>
                  <a:pt x="17541" y="3347"/>
                  <a:pt x="17565" y="3302"/>
                  <a:pt x="17565" y="3244"/>
                </a:cubicBezTo>
                <a:lnTo>
                  <a:pt x="17565" y="3024"/>
                </a:lnTo>
                <a:cubicBezTo>
                  <a:pt x="17565" y="2967"/>
                  <a:pt x="17541" y="2920"/>
                  <a:pt x="17512" y="2920"/>
                </a:cubicBezTo>
                <a:close/>
                <a:moveTo>
                  <a:pt x="17827" y="2920"/>
                </a:moveTo>
                <a:cubicBezTo>
                  <a:pt x="17798" y="2920"/>
                  <a:pt x="17774" y="2967"/>
                  <a:pt x="17774" y="3024"/>
                </a:cubicBezTo>
                <a:lnTo>
                  <a:pt x="17774" y="3244"/>
                </a:lnTo>
                <a:cubicBezTo>
                  <a:pt x="17774" y="3302"/>
                  <a:pt x="17798" y="3347"/>
                  <a:pt x="17827" y="3347"/>
                </a:cubicBezTo>
                <a:cubicBezTo>
                  <a:pt x="17856" y="3347"/>
                  <a:pt x="17880" y="3302"/>
                  <a:pt x="17880" y="3244"/>
                </a:cubicBezTo>
                <a:lnTo>
                  <a:pt x="17880" y="3024"/>
                </a:lnTo>
                <a:cubicBezTo>
                  <a:pt x="17880" y="2967"/>
                  <a:pt x="17856" y="2920"/>
                  <a:pt x="17827" y="2920"/>
                </a:cubicBezTo>
                <a:close/>
                <a:moveTo>
                  <a:pt x="18677" y="2920"/>
                </a:moveTo>
                <a:cubicBezTo>
                  <a:pt x="18648" y="2920"/>
                  <a:pt x="18624" y="2967"/>
                  <a:pt x="18624" y="3024"/>
                </a:cubicBezTo>
                <a:lnTo>
                  <a:pt x="18624" y="3244"/>
                </a:lnTo>
                <a:cubicBezTo>
                  <a:pt x="18624" y="3302"/>
                  <a:pt x="18648" y="3347"/>
                  <a:pt x="18677" y="3347"/>
                </a:cubicBezTo>
                <a:cubicBezTo>
                  <a:pt x="18706" y="3347"/>
                  <a:pt x="18730" y="3302"/>
                  <a:pt x="18730" y="3244"/>
                </a:cubicBezTo>
                <a:lnTo>
                  <a:pt x="18730" y="3024"/>
                </a:lnTo>
                <a:cubicBezTo>
                  <a:pt x="18730" y="2967"/>
                  <a:pt x="18706" y="2920"/>
                  <a:pt x="18677" y="2920"/>
                </a:cubicBezTo>
                <a:close/>
                <a:moveTo>
                  <a:pt x="18991" y="2920"/>
                </a:moveTo>
                <a:cubicBezTo>
                  <a:pt x="18962" y="2920"/>
                  <a:pt x="18938" y="2967"/>
                  <a:pt x="18938" y="3024"/>
                </a:cubicBezTo>
                <a:lnTo>
                  <a:pt x="18938" y="3244"/>
                </a:lnTo>
                <a:cubicBezTo>
                  <a:pt x="18938" y="3302"/>
                  <a:pt x="18962" y="3347"/>
                  <a:pt x="18991" y="3347"/>
                </a:cubicBezTo>
                <a:cubicBezTo>
                  <a:pt x="19020" y="3347"/>
                  <a:pt x="19044" y="3302"/>
                  <a:pt x="19044" y="3244"/>
                </a:cubicBezTo>
                <a:lnTo>
                  <a:pt x="19044" y="3024"/>
                </a:lnTo>
                <a:cubicBezTo>
                  <a:pt x="19044" y="2967"/>
                  <a:pt x="19020" y="2920"/>
                  <a:pt x="18991" y="2920"/>
                </a:cubicBezTo>
                <a:close/>
                <a:moveTo>
                  <a:pt x="19841" y="2920"/>
                </a:moveTo>
                <a:cubicBezTo>
                  <a:pt x="19812" y="2920"/>
                  <a:pt x="19788" y="2967"/>
                  <a:pt x="19788" y="3024"/>
                </a:cubicBezTo>
                <a:lnTo>
                  <a:pt x="19788" y="3244"/>
                </a:lnTo>
                <a:cubicBezTo>
                  <a:pt x="19788" y="3302"/>
                  <a:pt x="19812" y="3347"/>
                  <a:pt x="19841" y="3347"/>
                </a:cubicBezTo>
                <a:cubicBezTo>
                  <a:pt x="19870" y="3347"/>
                  <a:pt x="19894" y="3302"/>
                  <a:pt x="19894" y="3244"/>
                </a:cubicBezTo>
                <a:lnTo>
                  <a:pt x="19894" y="3024"/>
                </a:lnTo>
                <a:cubicBezTo>
                  <a:pt x="19894" y="2967"/>
                  <a:pt x="19870" y="2920"/>
                  <a:pt x="19841" y="2920"/>
                </a:cubicBezTo>
                <a:close/>
                <a:moveTo>
                  <a:pt x="20155" y="2920"/>
                </a:moveTo>
                <a:cubicBezTo>
                  <a:pt x="20126" y="2920"/>
                  <a:pt x="20102" y="2967"/>
                  <a:pt x="20102" y="3024"/>
                </a:cubicBezTo>
                <a:lnTo>
                  <a:pt x="20102" y="3244"/>
                </a:lnTo>
                <a:cubicBezTo>
                  <a:pt x="20102" y="3302"/>
                  <a:pt x="20126" y="3347"/>
                  <a:pt x="20155" y="3347"/>
                </a:cubicBezTo>
                <a:cubicBezTo>
                  <a:pt x="20184" y="3347"/>
                  <a:pt x="20207" y="3302"/>
                  <a:pt x="20207" y="3244"/>
                </a:cubicBezTo>
                <a:lnTo>
                  <a:pt x="20207" y="3024"/>
                </a:lnTo>
                <a:cubicBezTo>
                  <a:pt x="20207" y="2967"/>
                  <a:pt x="20184" y="2920"/>
                  <a:pt x="20155" y="2920"/>
                </a:cubicBezTo>
                <a:close/>
                <a:moveTo>
                  <a:pt x="21004" y="2920"/>
                </a:moveTo>
                <a:cubicBezTo>
                  <a:pt x="20975" y="2920"/>
                  <a:pt x="20952" y="2967"/>
                  <a:pt x="20952" y="3024"/>
                </a:cubicBezTo>
                <a:lnTo>
                  <a:pt x="20952" y="3244"/>
                </a:lnTo>
                <a:cubicBezTo>
                  <a:pt x="20952" y="3302"/>
                  <a:pt x="20975" y="3347"/>
                  <a:pt x="21004" y="3347"/>
                </a:cubicBezTo>
                <a:cubicBezTo>
                  <a:pt x="21033" y="3347"/>
                  <a:pt x="21057" y="3302"/>
                  <a:pt x="21057" y="3244"/>
                </a:cubicBezTo>
                <a:lnTo>
                  <a:pt x="21057" y="3024"/>
                </a:lnTo>
                <a:cubicBezTo>
                  <a:pt x="21057" y="2967"/>
                  <a:pt x="21033" y="2920"/>
                  <a:pt x="21004" y="2920"/>
                </a:cubicBezTo>
                <a:close/>
                <a:moveTo>
                  <a:pt x="21319" y="2920"/>
                </a:moveTo>
                <a:cubicBezTo>
                  <a:pt x="21289" y="2920"/>
                  <a:pt x="21267" y="2967"/>
                  <a:pt x="21267" y="3024"/>
                </a:cubicBezTo>
                <a:lnTo>
                  <a:pt x="21267" y="3244"/>
                </a:lnTo>
                <a:cubicBezTo>
                  <a:pt x="21267" y="3302"/>
                  <a:pt x="21289" y="3347"/>
                  <a:pt x="21319" y="3347"/>
                </a:cubicBezTo>
                <a:cubicBezTo>
                  <a:pt x="21348" y="3347"/>
                  <a:pt x="21372" y="3302"/>
                  <a:pt x="21372" y="3244"/>
                </a:cubicBezTo>
                <a:lnTo>
                  <a:pt x="21372" y="3024"/>
                </a:lnTo>
                <a:cubicBezTo>
                  <a:pt x="21372" y="2967"/>
                  <a:pt x="21348" y="2920"/>
                  <a:pt x="21319" y="2920"/>
                </a:cubicBezTo>
                <a:close/>
                <a:moveTo>
                  <a:pt x="281" y="3650"/>
                </a:moveTo>
                <a:cubicBezTo>
                  <a:pt x="252" y="3650"/>
                  <a:pt x="228" y="3697"/>
                  <a:pt x="228" y="3754"/>
                </a:cubicBezTo>
                <a:lnTo>
                  <a:pt x="228" y="3974"/>
                </a:lnTo>
                <a:cubicBezTo>
                  <a:pt x="228" y="4032"/>
                  <a:pt x="252" y="4077"/>
                  <a:pt x="281" y="4077"/>
                </a:cubicBezTo>
                <a:cubicBezTo>
                  <a:pt x="311" y="4077"/>
                  <a:pt x="334" y="4032"/>
                  <a:pt x="334" y="3974"/>
                </a:cubicBezTo>
                <a:lnTo>
                  <a:pt x="334" y="3754"/>
                </a:lnTo>
                <a:cubicBezTo>
                  <a:pt x="334" y="3697"/>
                  <a:pt x="311" y="3650"/>
                  <a:pt x="281" y="3650"/>
                </a:cubicBezTo>
                <a:close/>
                <a:moveTo>
                  <a:pt x="596" y="3650"/>
                </a:moveTo>
                <a:cubicBezTo>
                  <a:pt x="567" y="3650"/>
                  <a:pt x="543" y="3697"/>
                  <a:pt x="543" y="3754"/>
                </a:cubicBezTo>
                <a:lnTo>
                  <a:pt x="543" y="3974"/>
                </a:lnTo>
                <a:cubicBezTo>
                  <a:pt x="543" y="4032"/>
                  <a:pt x="567" y="4077"/>
                  <a:pt x="596" y="4077"/>
                </a:cubicBezTo>
                <a:cubicBezTo>
                  <a:pt x="625" y="4077"/>
                  <a:pt x="649" y="4032"/>
                  <a:pt x="649" y="3974"/>
                </a:cubicBezTo>
                <a:lnTo>
                  <a:pt x="649" y="3754"/>
                </a:lnTo>
                <a:cubicBezTo>
                  <a:pt x="649" y="3697"/>
                  <a:pt x="625" y="3650"/>
                  <a:pt x="596" y="3650"/>
                </a:cubicBezTo>
                <a:close/>
                <a:moveTo>
                  <a:pt x="1446" y="3650"/>
                </a:moveTo>
                <a:cubicBezTo>
                  <a:pt x="1417" y="3650"/>
                  <a:pt x="1393" y="3697"/>
                  <a:pt x="1393" y="3754"/>
                </a:cubicBezTo>
                <a:lnTo>
                  <a:pt x="1393" y="3974"/>
                </a:lnTo>
                <a:cubicBezTo>
                  <a:pt x="1393" y="4032"/>
                  <a:pt x="1417" y="4077"/>
                  <a:pt x="1446" y="4077"/>
                </a:cubicBezTo>
                <a:cubicBezTo>
                  <a:pt x="1475" y="4077"/>
                  <a:pt x="1499" y="4032"/>
                  <a:pt x="1499" y="3974"/>
                </a:cubicBezTo>
                <a:lnTo>
                  <a:pt x="1499" y="3754"/>
                </a:lnTo>
                <a:cubicBezTo>
                  <a:pt x="1499" y="3697"/>
                  <a:pt x="1475" y="3650"/>
                  <a:pt x="1446" y="3650"/>
                </a:cubicBezTo>
                <a:close/>
                <a:moveTo>
                  <a:pt x="1760" y="3650"/>
                </a:moveTo>
                <a:cubicBezTo>
                  <a:pt x="1731" y="3650"/>
                  <a:pt x="1707" y="3697"/>
                  <a:pt x="1707" y="3754"/>
                </a:cubicBezTo>
                <a:lnTo>
                  <a:pt x="1707" y="3974"/>
                </a:lnTo>
                <a:cubicBezTo>
                  <a:pt x="1707" y="4032"/>
                  <a:pt x="1731" y="4077"/>
                  <a:pt x="1760" y="4077"/>
                </a:cubicBezTo>
                <a:cubicBezTo>
                  <a:pt x="1789" y="4077"/>
                  <a:pt x="1813" y="4032"/>
                  <a:pt x="1813" y="3974"/>
                </a:cubicBezTo>
                <a:lnTo>
                  <a:pt x="1813" y="3754"/>
                </a:lnTo>
                <a:cubicBezTo>
                  <a:pt x="1813" y="3697"/>
                  <a:pt x="1789" y="3650"/>
                  <a:pt x="1760" y="3650"/>
                </a:cubicBezTo>
                <a:close/>
                <a:moveTo>
                  <a:pt x="2610" y="3650"/>
                </a:moveTo>
                <a:cubicBezTo>
                  <a:pt x="2581" y="3650"/>
                  <a:pt x="2557" y="3697"/>
                  <a:pt x="2557" y="3754"/>
                </a:cubicBezTo>
                <a:lnTo>
                  <a:pt x="2557" y="3974"/>
                </a:lnTo>
                <a:cubicBezTo>
                  <a:pt x="2557" y="4032"/>
                  <a:pt x="2581" y="4077"/>
                  <a:pt x="2610" y="4077"/>
                </a:cubicBezTo>
                <a:cubicBezTo>
                  <a:pt x="2639" y="4077"/>
                  <a:pt x="2662" y="4032"/>
                  <a:pt x="2662" y="3974"/>
                </a:cubicBezTo>
                <a:lnTo>
                  <a:pt x="2662" y="3754"/>
                </a:lnTo>
                <a:cubicBezTo>
                  <a:pt x="2662" y="3697"/>
                  <a:pt x="2639" y="3650"/>
                  <a:pt x="2610" y="3650"/>
                </a:cubicBezTo>
                <a:close/>
                <a:moveTo>
                  <a:pt x="2924" y="3650"/>
                </a:moveTo>
                <a:cubicBezTo>
                  <a:pt x="2895" y="3650"/>
                  <a:pt x="2871" y="3697"/>
                  <a:pt x="2871" y="3754"/>
                </a:cubicBezTo>
                <a:lnTo>
                  <a:pt x="2871" y="3974"/>
                </a:lnTo>
                <a:cubicBezTo>
                  <a:pt x="2871" y="4032"/>
                  <a:pt x="2895" y="4077"/>
                  <a:pt x="2924" y="4077"/>
                </a:cubicBezTo>
                <a:cubicBezTo>
                  <a:pt x="2954" y="4077"/>
                  <a:pt x="2976" y="4032"/>
                  <a:pt x="2976" y="3974"/>
                </a:cubicBezTo>
                <a:lnTo>
                  <a:pt x="2976" y="3754"/>
                </a:lnTo>
                <a:cubicBezTo>
                  <a:pt x="2976" y="3697"/>
                  <a:pt x="2954" y="3650"/>
                  <a:pt x="2924" y="3650"/>
                </a:cubicBezTo>
                <a:close/>
                <a:moveTo>
                  <a:pt x="3773" y="3650"/>
                </a:moveTo>
                <a:cubicBezTo>
                  <a:pt x="3744" y="3650"/>
                  <a:pt x="3721" y="3697"/>
                  <a:pt x="3721" y="3754"/>
                </a:cubicBezTo>
                <a:lnTo>
                  <a:pt x="3721" y="3974"/>
                </a:lnTo>
                <a:cubicBezTo>
                  <a:pt x="3721" y="4032"/>
                  <a:pt x="3744" y="4077"/>
                  <a:pt x="3773" y="4077"/>
                </a:cubicBezTo>
                <a:cubicBezTo>
                  <a:pt x="3802" y="4077"/>
                  <a:pt x="3826" y="4032"/>
                  <a:pt x="3826" y="3974"/>
                </a:cubicBezTo>
                <a:lnTo>
                  <a:pt x="3826" y="3754"/>
                </a:lnTo>
                <a:cubicBezTo>
                  <a:pt x="3826" y="3697"/>
                  <a:pt x="3802" y="3650"/>
                  <a:pt x="3773" y="3650"/>
                </a:cubicBezTo>
                <a:close/>
                <a:moveTo>
                  <a:pt x="4088" y="3650"/>
                </a:moveTo>
                <a:cubicBezTo>
                  <a:pt x="4058" y="3650"/>
                  <a:pt x="4035" y="3697"/>
                  <a:pt x="4035" y="3754"/>
                </a:cubicBezTo>
                <a:lnTo>
                  <a:pt x="4035" y="3974"/>
                </a:lnTo>
                <a:cubicBezTo>
                  <a:pt x="4035" y="4032"/>
                  <a:pt x="4058" y="4077"/>
                  <a:pt x="4088" y="4077"/>
                </a:cubicBezTo>
                <a:cubicBezTo>
                  <a:pt x="4117" y="4077"/>
                  <a:pt x="4141" y="4032"/>
                  <a:pt x="4141" y="3974"/>
                </a:cubicBezTo>
                <a:lnTo>
                  <a:pt x="4141" y="3754"/>
                </a:lnTo>
                <a:cubicBezTo>
                  <a:pt x="4141" y="3697"/>
                  <a:pt x="4117" y="3650"/>
                  <a:pt x="4088" y="3650"/>
                </a:cubicBezTo>
                <a:close/>
                <a:moveTo>
                  <a:pt x="4937" y="3650"/>
                </a:moveTo>
                <a:cubicBezTo>
                  <a:pt x="4908" y="3650"/>
                  <a:pt x="4884" y="3697"/>
                  <a:pt x="4884" y="3754"/>
                </a:cubicBezTo>
                <a:lnTo>
                  <a:pt x="4884" y="3974"/>
                </a:lnTo>
                <a:cubicBezTo>
                  <a:pt x="4884" y="4032"/>
                  <a:pt x="4908" y="4077"/>
                  <a:pt x="4937" y="4077"/>
                </a:cubicBezTo>
                <a:cubicBezTo>
                  <a:pt x="4966" y="4077"/>
                  <a:pt x="4990" y="4032"/>
                  <a:pt x="4990" y="3974"/>
                </a:cubicBezTo>
                <a:lnTo>
                  <a:pt x="4990" y="3754"/>
                </a:lnTo>
                <a:cubicBezTo>
                  <a:pt x="4990" y="3697"/>
                  <a:pt x="4966" y="3650"/>
                  <a:pt x="4937" y="3650"/>
                </a:cubicBezTo>
                <a:close/>
                <a:moveTo>
                  <a:pt x="5252" y="3650"/>
                </a:moveTo>
                <a:cubicBezTo>
                  <a:pt x="5223" y="3650"/>
                  <a:pt x="5199" y="3697"/>
                  <a:pt x="5199" y="3754"/>
                </a:cubicBezTo>
                <a:lnTo>
                  <a:pt x="5199" y="3974"/>
                </a:lnTo>
                <a:cubicBezTo>
                  <a:pt x="5199" y="4032"/>
                  <a:pt x="5223" y="4077"/>
                  <a:pt x="5252" y="4077"/>
                </a:cubicBezTo>
                <a:cubicBezTo>
                  <a:pt x="5281" y="4077"/>
                  <a:pt x="5305" y="4032"/>
                  <a:pt x="5305" y="3974"/>
                </a:cubicBezTo>
                <a:lnTo>
                  <a:pt x="5305" y="3754"/>
                </a:lnTo>
                <a:cubicBezTo>
                  <a:pt x="5305" y="3697"/>
                  <a:pt x="5281" y="3650"/>
                  <a:pt x="5252" y="3650"/>
                </a:cubicBezTo>
                <a:close/>
                <a:moveTo>
                  <a:pt x="6102" y="3650"/>
                </a:moveTo>
                <a:cubicBezTo>
                  <a:pt x="6072" y="3650"/>
                  <a:pt x="6049" y="3697"/>
                  <a:pt x="6049" y="3754"/>
                </a:cubicBezTo>
                <a:lnTo>
                  <a:pt x="6049" y="3974"/>
                </a:lnTo>
                <a:cubicBezTo>
                  <a:pt x="6049" y="4032"/>
                  <a:pt x="6072" y="4077"/>
                  <a:pt x="6102" y="4077"/>
                </a:cubicBezTo>
                <a:cubicBezTo>
                  <a:pt x="6131" y="4077"/>
                  <a:pt x="6155" y="4032"/>
                  <a:pt x="6155" y="3974"/>
                </a:cubicBezTo>
                <a:lnTo>
                  <a:pt x="6155" y="3754"/>
                </a:lnTo>
                <a:cubicBezTo>
                  <a:pt x="6155" y="3697"/>
                  <a:pt x="6131" y="3650"/>
                  <a:pt x="6102" y="3650"/>
                </a:cubicBezTo>
                <a:close/>
                <a:moveTo>
                  <a:pt x="6416" y="3650"/>
                </a:moveTo>
                <a:cubicBezTo>
                  <a:pt x="6387" y="3650"/>
                  <a:pt x="6363" y="3697"/>
                  <a:pt x="6363" y="3754"/>
                </a:cubicBezTo>
                <a:lnTo>
                  <a:pt x="6363" y="3974"/>
                </a:lnTo>
                <a:cubicBezTo>
                  <a:pt x="6363" y="4032"/>
                  <a:pt x="6387" y="4077"/>
                  <a:pt x="6416" y="4077"/>
                </a:cubicBezTo>
                <a:cubicBezTo>
                  <a:pt x="6445" y="4077"/>
                  <a:pt x="6469" y="4032"/>
                  <a:pt x="6469" y="3974"/>
                </a:cubicBezTo>
                <a:lnTo>
                  <a:pt x="6469" y="3754"/>
                </a:lnTo>
                <a:cubicBezTo>
                  <a:pt x="6469" y="3697"/>
                  <a:pt x="6445" y="3650"/>
                  <a:pt x="6416" y="3650"/>
                </a:cubicBezTo>
                <a:close/>
                <a:moveTo>
                  <a:pt x="7266" y="3650"/>
                </a:moveTo>
                <a:cubicBezTo>
                  <a:pt x="7237" y="3650"/>
                  <a:pt x="7213" y="3697"/>
                  <a:pt x="7213" y="3754"/>
                </a:cubicBezTo>
                <a:lnTo>
                  <a:pt x="7213" y="3974"/>
                </a:lnTo>
                <a:cubicBezTo>
                  <a:pt x="7213" y="4032"/>
                  <a:pt x="7237" y="4077"/>
                  <a:pt x="7266" y="4077"/>
                </a:cubicBezTo>
                <a:cubicBezTo>
                  <a:pt x="7295" y="4077"/>
                  <a:pt x="7318" y="4032"/>
                  <a:pt x="7318" y="3974"/>
                </a:cubicBezTo>
                <a:lnTo>
                  <a:pt x="7318" y="3754"/>
                </a:lnTo>
                <a:cubicBezTo>
                  <a:pt x="7318" y="3697"/>
                  <a:pt x="7295" y="3650"/>
                  <a:pt x="7266" y="3650"/>
                </a:cubicBezTo>
                <a:close/>
                <a:moveTo>
                  <a:pt x="7580" y="3650"/>
                </a:moveTo>
                <a:cubicBezTo>
                  <a:pt x="7551" y="3650"/>
                  <a:pt x="7527" y="3697"/>
                  <a:pt x="7527" y="3754"/>
                </a:cubicBezTo>
                <a:lnTo>
                  <a:pt x="7527" y="3974"/>
                </a:lnTo>
                <a:cubicBezTo>
                  <a:pt x="7527" y="4032"/>
                  <a:pt x="7551" y="4077"/>
                  <a:pt x="7580" y="4077"/>
                </a:cubicBezTo>
                <a:cubicBezTo>
                  <a:pt x="7609" y="4077"/>
                  <a:pt x="7632" y="4032"/>
                  <a:pt x="7632" y="3974"/>
                </a:cubicBezTo>
                <a:lnTo>
                  <a:pt x="7632" y="3754"/>
                </a:lnTo>
                <a:cubicBezTo>
                  <a:pt x="7632" y="3697"/>
                  <a:pt x="7609" y="3650"/>
                  <a:pt x="7580" y="3650"/>
                </a:cubicBezTo>
                <a:close/>
                <a:moveTo>
                  <a:pt x="8429" y="3650"/>
                </a:moveTo>
                <a:cubicBezTo>
                  <a:pt x="8400" y="3650"/>
                  <a:pt x="8377" y="3697"/>
                  <a:pt x="8377" y="3754"/>
                </a:cubicBezTo>
                <a:lnTo>
                  <a:pt x="8377" y="3974"/>
                </a:lnTo>
                <a:cubicBezTo>
                  <a:pt x="8377" y="4032"/>
                  <a:pt x="8400" y="4077"/>
                  <a:pt x="8429" y="4077"/>
                </a:cubicBezTo>
                <a:cubicBezTo>
                  <a:pt x="8458" y="4077"/>
                  <a:pt x="8482" y="4032"/>
                  <a:pt x="8482" y="3974"/>
                </a:cubicBezTo>
                <a:lnTo>
                  <a:pt x="8482" y="3754"/>
                </a:lnTo>
                <a:cubicBezTo>
                  <a:pt x="8482" y="3697"/>
                  <a:pt x="8458" y="3650"/>
                  <a:pt x="8429" y="3650"/>
                </a:cubicBezTo>
                <a:close/>
                <a:moveTo>
                  <a:pt x="8744" y="3650"/>
                </a:moveTo>
                <a:cubicBezTo>
                  <a:pt x="8714" y="3650"/>
                  <a:pt x="8691" y="3697"/>
                  <a:pt x="8691" y="3754"/>
                </a:cubicBezTo>
                <a:lnTo>
                  <a:pt x="8691" y="3974"/>
                </a:lnTo>
                <a:cubicBezTo>
                  <a:pt x="8691" y="4032"/>
                  <a:pt x="8714" y="4077"/>
                  <a:pt x="8744" y="4077"/>
                </a:cubicBezTo>
                <a:cubicBezTo>
                  <a:pt x="8773" y="4077"/>
                  <a:pt x="8796" y="4032"/>
                  <a:pt x="8796" y="3974"/>
                </a:cubicBezTo>
                <a:lnTo>
                  <a:pt x="8796" y="3754"/>
                </a:lnTo>
                <a:cubicBezTo>
                  <a:pt x="8796" y="3697"/>
                  <a:pt x="8773" y="3650"/>
                  <a:pt x="8744" y="3650"/>
                </a:cubicBezTo>
                <a:close/>
                <a:moveTo>
                  <a:pt x="9593" y="3650"/>
                </a:moveTo>
                <a:cubicBezTo>
                  <a:pt x="9564" y="3650"/>
                  <a:pt x="9540" y="3697"/>
                  <a:pt x="9540" y="3754"/>
                </a:cubicBezTo>
                <a:lnTo>
                  <a:pt x="9540" y="3974"/>
                </a:lnTo>
                <a:cubicBezTo>
                  <a:pt x="9540" y="4032"/>
                  <a:pt x="9564" y="4077"/>
                  <a:pt x="9593" y="4077"/>
                </a:cubicBezTo>
                <a:cubicBezTo>
                  <a:pt x="9622" y="4077"/>
                  <a:pt x="9646" y="4032"/>
                  <a:pt x="9646" y="3974"/>
                </a:cubicBezTo>
                <a:lnTo>
                  <a:pt x="9646" y="3754"/>
                </a:lnTo>
                <a:cubicBezTo>
                  <a:pt x="9646" y="3697"/>
                  <a:pt x="9622" y="3650"/>
                  <a:pt x="9593" y="3650"/>
                </a:cubicBezTo>
                <a:close/>
                <a:moveTo>
                  <a:pt x="9908" y="3650"/>
                </a:moveTo>
                <a:cubicBezTo>
                  <a:pt x="9879" y="3650"/>
                  <a:pt x="9855" y="3697"/>
                  <a:pt x="9855" y="3754"/>
                </a:cubicBezTo>
                <a:lnTo>
                  <a:pt x="9855" y="3974"/>
                </a:lnTo>
                <a:cubicBezTo>
                  <a:pt x="9855" y="4032"/>
                  <a:pt x="9879" y="4077"/>
                  <a:pt x="9908" y="4077"/>
                </a:cubicBezTo>
                <a:cubicBezTo>
                  <a:pt x="9937" y="4077"/>
                  <a:pt x="9961" y="4032"/>
                  <a:pt x="9961" y="3974"/>
                </a:cubicBezTo>
                <a:lnTo>
                  <a:pt x="9961" y="3754"/>
                </a:lnTo>
                <a:cubicBezTo>
                  <a:pt x="9961" y="3697"/>
                  <a:pt x="9937" y="3650"/>
                  <a:pt x="9908" y="3650"/>
                </a:cubicBezTo>
                <a:close/>
                <a:moveTo>
                  <a:pt x="10758" y="3650"/>
                </a:moveTo>
                <a:cubicBezTo>
                  <a:pt x="10728" y="3650"/>
                  <a:pt x="10705" y="3697"/>
                  <a:pt x="10705" y="3754"/>
                </a:cubicBezTo>
                <a:lnTo>
                  <a:pt x="10705" y="3974"/>
                </a:lnTo>
                <a:cubicBezTo>
                  <a:pt x="10705" y="4032"/>
                  <a:pt x="10728" y="4077"/>
                  <a:pt x="10758" y="4077"/>
                </a:cubicBezTo>
                <a:cubicBezTo>
                  <a:pt x="10787" y="4077"/>
                  <a:pt x="10810" y="4032"/>
                  <a:pt x="10810" y="3974"/>
                </a:cubicBezTo>
                <a:lnTo>
                  <a:pt x="10810" y="3754"/>
                </a:lnTo>
                <a:cubicBezTo>
                  <a:pt x="10810" y="3697"/>
                  <a:pt x="10787" y="3650"/>
                  <a:pt x="10758" y="3650"/>
                </a:cubicBezTo>
                <a:close/>
                <a:moveTo>
                  <a:pt x="11072" y="3650"/>
                </a:moveTo>
                <a:cubicBezTo>
                  <a:pt x="11043" y="3650"/>
                  <a:pt x="11019" y="3697"/>
                  <a:pt x="11019" y="3754"/>
                </a:cubicBezTo>
                <a:lnTo>
                  <a:pt x="11019" y="3974"/>
                </a:lnTo>
                <a:cubicBezTo>
                  <a:pt x="11019" y="4032"/>
                  <a:pt x="11043" y="4077"/>
                  <a:pt x="11072" y="4077"/>
                </a:cubicBezTo>
                <a:cubicBezTo>
                  <a:pt x="11101" y="4077"/>
                  <a:pt x="11125" y="4032"/>
                  <a:pt x="11125" y="3974"/>
                </a:cubicBezTo>
                <a:lnTo>
                  <a:pt x="11125" y="3754"/>
                </a:lnTo>
                <a:cubicBezTo>
                  <a:pt x="11125" y="3697"/>
                  <a:pt x="11101" y="3650"/>
                  <a:pt x="11072" y="3650"/>
                </a:cubicBezTo>
                <a:close/>
                <a:moveTo>
                  <a:pt x="11922" y="3650"/>
                </a:moveTo>
                <a:cubicBezTo>
                  <a:pt x="11893" y="3650"/>
                  <a:pt x="11869" y="3697"/>
                  <a:pt x="11869" y="3754"/>
                </a:cubicBezTo>
                <a:lnTo>
                  <a:pt x="11869" y="3974"/>
                </a:lnTo>
                <a:cubicBezTo>
                  <a:pt x="11869" y="4032"/>
                  <a:pt x="11893" y="4077"/>
                  <a:pt x="11922" y="4077"/>
                </a:cubicBezTo>
                <a:cubicBezTo>
                  <a:pt x="11951" y="4077"/>
                  <a:pt x="11974" y="4032"/>
                  <a:pt x="11974" y="3974"/>
                </a:cubicBezTo>
                <a:lnTo>
                  <a:pt x="11974" y="3754"/>
                </a:lnTo>
                <a:cubicBezTo>
                  <a:pt x="11974" y="3697"/>
                  <a:pt x="11951" y="3650"/>
                  <a:pt x="11922" y="3650"/>
                </a:cubicBezTo>
                <a:close/>
                <a:moveTo>
                  <a:pt x="12236" y="3650"/>
                </a:moveTo>
                <a:cubicBezTo>
                  <a:pt x="12207" y="3650"/>
                  <a:pt x="12183" y="3697"/>
                  <a:pt x="12183" y="3754"/>
                </a:cubicBezTo>
                <a:lnTo>
                  <a:pt x="12183" y="3974"/>
                </a:lnTo>
                <a:cubicBezTo>
                  <a:pt x="12183" y="4032"/>
                  <a:pt x="12207" y="4077"/>
                  <a:pt x="12236" y="4077"/>
                </a:cubicBezTo>
                <a:cubicBezTo>
                  <a:pt x="12265" y="4077"/>
                  <a:pt x="12288" y="4032"/>
                  <a:pt x="12288" y="3974"/>
                </a:cubicBezTo>
                <a:lnTo>
                  <a:pt x="12288" y="3754"/>
                </a:lnTo>
                <a:cubicBezTo>
                  <a:pt x="12288" y="3697"/>
                  <a:pt x="12265" y="3650"/>
                  <a:pt x="12236" y="3650"/>
                </a:cubicBezTo>
                <a:close/>
                <a:moveTo>
                  <a:pt x="13085" y="3650"/>
                </a:moveTo>
                <a:cubicBezTo>
                  <a:pt x="13056" y="3650"/>
                  <a:pt x="13032" y="3697"/>
                  <a:pt x="13032" y="3754"/>
                </a:cubicBezTo>
                <a:lnTo>
                  <a:pt x="13032" y="3974"/>
                </a:lnTo>
                <a:cubicBezTo>
                  <a:pt x="13032" y="4032"/>
                  <a:pt x="13056" y="4077"/>
                  <a:pt x="13085" y="4077"/>
                </a:cubicBezTo>
                <a:cubicBezTo>
                  <a:pt x="13114" y="4077"/>
                  <a:pt x="13138" y="4032"/>
                  <a:pt x="13138" y="3974"/>
                </a:cubicBezTo>
                <a:lnTo>
                  <a:pt x="13138" y="3754"/>
                </a:lnTo>
                <a:cubicBezTo>
                  <a:pt x="13138" y="3697"/>
                  <a:pt x="13114" y="3650"/>
                  <a:pt x="13085" y="3650"/>
                </a:cubicBezTo>
                <a:close/>
                <a:moveTo>
                  <a:pt x="13399" y="3650"/>
                </a:moveTo>
                <a:cubicBezTo>
                  <a:pt x="13370" y="3650"/>
                  <a:pt x="13348" y="3697"/>
                  <a:pt x="13348" y="3754"/>
                </a:cubicBezTo>
                <a:lnTo>
                  <a:pt x="13348" y="3974"/>
                </a:lnTo>
                <a:cubicBezTo>
                  <a:pt x="13348" y="4032"/>
                  <a:pt x="13370" y="4077"/>
                  <a:pt x="13399" y="4077"/>
                </a:cubicBezTo>
                <a:cubicBezTo>
                  <a:pt x="13428" y="4077"/>
                  <a:pt x="13452" y="4032"/>
                  <a:pt x="13452" y="3974"/>
                </a:cubicBezTo>
                <a:lnTo>
                  <a:pt x="13452" y="3754"/>
                </a:lnTo>
                <a:cubicBezTo>
                  <a:pt x="13452" y="3697"/>
                  <a:pt x="13428" y="3650"/>
                  <a:pt x="13399" y="3650"/>
                </a:cubicBezTo>
                <a:close/>
                <a:moveTo>
                  <a:pt x="14249" y="3650"/>
                </a:moveTo>
                <a:cubicBezTo>
                  <a:pt x="14220" y="3650"/>
                  <a:pt x="14196" y="3697"/>
                  <a:pt x="14196" y="3754"/>
                </a:cubicBezTo>
                <a:lnTo>
                  <a:pt x="14196" y="3974"/>
                </a:lnTo>
                <a:cubicBezTo>
                  <a:pt x="14196" y="4032"/>
                  <a:pt x="14220" y="4077"/>
                  <a:pt x="14249" y="4077"/>
                </a:cubicBezTo>
                <a:cubicBezTo>
                  <a:pt x="14278" y="4077"/>
                  <a:pt x="14302" y="4032"/>
                  <a:pt x="14302" y="3974"/>
                </a:cubicBezTo>
                <a:lnTo>
                  <a:pt x="14302" y="3754"/>
                </a:lnTo>
                <a:cubicBezTo>
                  <a:pt x="14302" y="3697"/>
                  <a:pt x="14278" y="3650"/>
                  <a:pt x="14249" y="3650"/>
                </a:cubicBezTo>
                <a:close/>
                <a:moveTo>
                  <a:pt x="14564" y="3650"/>
                </a:moveTo>
                <a:cubicBezTo>
                  <a:pt x="14535" y="3650"/>
                  <a:pt x="14511" y="3697"/>
                  <a:pt x="14511" y="3754"/>
                </a:cubicBezTo>
                <a:lnTo>
                  <a:pt x="14511" y="3974"/>
                </a:lnTo>
                <a:cubicBezTo>
                  <a:pt x="14511" y="4032"/>
                  <a:pt x="14535" y="4077"/>
                  <a:pt x="14564" y="4077"/>
                </a:cubicBezTo>
                <a:cubicBezTo>
                  <a:pt x="14593" y="4077"/>
                  <a:pt x="14617" y="4032"/>
                  <a:pt x="14617" y="3974"/>
                </a:cubicBezTo>
                <a:lnTo>
                  <a:pt x="14617" y="3754"/>
                </a:lnTo>
                <a:cubicBezTo>
                  <a:pt x="14617" y="3697"/>
                  <a:pt x="14593" y="3650"/>
                  <a:pt x="14564" y="3650"/>
                </a:cubicBezTo>
                <a:close/>
                <a:moveTo>
                  <a:pt x="15413" y="3650"/>
                </a:moveTo>
                <a:cubicBezTo>
                  <a:pt x="15384" y="3650"/>
                  <a:pt x="15360" y="3697"/>
                  <a:pt x="15360" y="3754"/>
                </a:cubicBezTo>
                <a:lnTo>
                  <a:pt x="15360" y="3974"/>
                </a:lnTo>
                <a:cubicBezTo>
                  <a:pt x="15360" y="4032"/>
                  <a:pt x="15384" y="4077"/>
                  <a:pt x="15413" y="4077"/>
                </a:cubicBezTo>
                <a:cubicBezTo>
                  <a:pt x="15442" y="4077"/>
                  <a:pt x="15465" y="4032"/>
                  <a:pt x="15465" y="3974"/>
                </a:cubicBezTo>
                <a:lnTo>
                  <a:pt x="15465" y="3754"/>
                </a:lnTo>
                <a:cubicBezTo>
                  <a:pt x="15465" y="3697"/>
                  <a:pt x="15442" y="3650"/>
                  <a:pt x="15413" y="3650"/>
                </a:cubicBezTo>
                <a:close/>
                <a:moveTo>
                  <a:pt x="15728" y="3650"/>
                </a:moveTo>
                <a:cubicBezTo>
                  <a:pt x="15699" y="3650"/>
                  <a:pt x="15675" y="3697"/>
                  <a:pt x="15675" y="3754"/>
                </a:cubicBezTo>
                <a:lnTo>
                  <a:pt x="15675" y="3974"/>
                </a:lnTo>
                <a:cubicBezTo>
                  <a:pt x="15675" y="4032"/>
                  <a:pt x="15699" y="4077"/>
                  <a:pt x="15728" y="4077"/>
                </a:cubicBezTo>
                <a:cubicBezTo>
                  <a:pt x="15757" y="4077"/>
                  <a:pt x="15781" y="4032"/>
                  <a:pt x="15781" y="3974"/>
                </a:cubicBezTo>
                <a:lnTo>
                  <a:pt x="15781" y="3754"/>
                </a:lnTo>
                <a:cubicBezTo>
                  <a:pt x="15781" y="3697"/>
                  <a:pt x="15757" y="3650"/>
                  <a:pt x="15728" y="3650"/>
                </a:cubicBezTo>
                <a:close/>
                <a:moveTo>
                  <a:pt x="16578" y="3650"/>
                </a:moveTo>
                <a:cubicBezTo>
                  <a:pt x="16549" y="3650"/>
                  <a:pt x="16525" y="3697"/>
                  <a:pt x="16525" y="3754"/>
                </a:cubicBezTo>
                <a:lnTo>
                  <a:pt x="16525" y="3974"/>
                </a:lnTo>
                <a:cubicBezTo>
                  <a:pt x="16525" y="4032"/>
                  <a:pt x="16549" y="4077"/>
                  <a:pt x="16578" y="4077"/>
                </a:cubicBezTo>
                <a:cubicBezTo>
                  <a:pt x="16607" y="4077"/>
                  <a:pt x="16630" y="4032"/>
                  <a:pt x="16630" y="3974"/>
                </a:cubicBezTo>
                <a:lnTo>
                  <a:pt x="16630" y="3754"/>
                </a:lnTo>
                <a:cubicBezTo>
                  <a:pt x="16630" y="3697"/>
                  <a:pt x="16607" y="3650"/>
                  <a:pt x="16578" y="3650"/>
                </a:cubicBezTo>
                <a:close/>
                <a:moveTo>
                  <a:pt x="16892" y="3650"/>
                </a:moveTo>
                <a:cubicBezTo>
                  <a:pt x="16863" y="3650"/>
                  <a:pt x="16839" y="3697"/>
                  <a:pt x="16839" y="3754"/>
                </a:cubicBezTo>
                <a:lnTo>
                  <a:pt x="16839" y="3974"/>
                </a:lnTo>
                <a:cubicBezTo>
                  <a:pt x="16839" y="4032"/>
                  <a:pt x="16863" y="4077"/>
                  <a:pt x="16892" y="4077"/>
                </a:cubicBezTo>
                <a:cubicBezTo>
                  <a:pt x="16921" y="4077"/>
                  <a:pt x="16944" y="4032"/>
                  <a:pt x="16944" y="3974"/>
                </a:cubicBezTo>
                <a:lnTo>
                  <a:pt x="16944" y="3754"/>
                </a:lnTo>
                <a:cubicBezTo>
                  <a:pt x="16944" y="3697"/>
                  <a:pt x="16921" y="3650"/>
                  <a:pt x="16892" y="3650"/>
                </a:cubicBezTo>
                <a:close/>
                <a:moveTo>
                  <a:pt x="17741" y="3650"/>
                </a:moveTo>
                <a:cubicBezTo>
                  <a:pt x="17712" y="3650"/>
                  <a:pt x="17689" y="3697"/>
                  <a:pt x="17689" y="3754"/>
                </a:cubicBezTo>
                <a:lnTo>
                  <a:pt x="17689" y="3974"/>
                </a:lnTo>
                <a:cubicBezTo>
                  <a:pt x="17689" y="4032"/>
                  <a:pt x="17712" y="4077"/>
                  <a:pt x="17741" y="4077"/>
                </a:cubicBezTo>
                <a:cubicBezTo>
                  <a:pt x="17770" y="4077"/>
                  <a:pt x="17794" y="4032"/>
                  <a:pt x="17794" y="3974"/>
                </a:cubicBezTo>
                <a:lnTo>
                  <a:pt x="17794" y="3754"/>
                </a:lnTo>
                <a:cubicBezTo>
                  <a:pt x="17794" y="3697"/>
                  <a:pt x="17770" y="3650"/>
                  <a:pt x="17741" y="3650"/>
                </a:cubicBezTo>
                <a:close/>
                <a:moveTo>
                  <a:pt x="18055" y="3650"/>
                </a:moveTo>
                <a:cubicBezTo>
                  <a:pt x="18026" y="3650"/>
                  <a:pt x="18002" y="3697"/>
                  <a:pt x="18002" y="3754"/>
                </a:cubicBezTo>
                <a:lnTo>
                  <a:pt x="18002" y="3974"/>
                </a:lnTo>
                <a:cubicBezTo>
                  <a:pt x="18002" y="4032"/>
                  <a:pt x="18026" y="4077"/>
                  <a:pt x="18055" y="4077"/>
                </a:cubicBezTo>
                <a:cubicBezTo>
                  <a:pt x="18085" y="4077"/>
                  <a:pt x="18108" y="4032"/>
                  <a:pt x="18108" y="3974"/>
                </a:cubicBezTo>
                <a:lnTo>
                  <a:pt x="18108" y="3754"/>
                </a:lnTo>
                <a:cubicBezTo>
                  <a:pt x="18108" y="3697"/>
                  <a:pt x="18085" y="3650"/>
                  <a:pt x="18055" y="3650"/>
                </a:cubicBezTo>
                <a:close/>
                <a:moveTo>
                  <a:pt x="18905" y="3650"/>
                </a:moveTo>
                <a:cubicBezTo>
                  <a:pt x="18876" y="3650"/>
                  <a:pt x="18852" y="3697"/>
                  <a:pt x="18852" y="3754"/>
                </a:cubicBezTo>
                <a:lnTo>
                  <a:pt x="18852" y="3974"/>
                </a:lnTo>
                <a:cubicBezTo>
                  <a:pt x="18852" y="4032"/>
                  <a:pt x="18876" y="4077"/>
                  <a:pt x="18905" y="4077"/>
                </a:cubicBezTo>
                <a:cubicBezTo>
                  <a:pt x="18934" y="4077"/>
                  <a:pt x="18958" y="4032"/>
                  <a:pt x="18958" y="3974"/>
                </a:cubicBezTo>
                <a:lnTo>
                  <a:pt x="18958" y="3754"/>
                </a:lnTo>
                <a:cubicBezTo>
                  <a:pt x="18958" y="3697"/>
                  <a:pt x="18934" y="3650"/>
                  <a:pt x="18905" y="3650"/>
                </a:cubicBezTo>
                <a:close/>
                <a:moveTo>
                  <a:pt x="19220" y="3650"/>
                </a:moveTo>
                <a:cubicBezTo>
                  <a:pt x="19191" y="3650"/>
                  <a:pt x="19167" y="3697"/>
                  <a:pt x="19167" y="3754"/>
                </a:cubicBezTo>
                <a:lnTo>
                  <a:pt x="19167" y="3974"/>
                </a:lnTo>
                <a:cubicBezTo>
                  <a:pt x="19167" y="4032"/>
                  <a:pt x="19191" y="4077"/>
                  <a:pt x="19220" y="4077"/>
                </a:cubicBezTo>
                <a:cubicBezTo>
                  <a:pt x="19249" y="4077"/>
                  <a:pt x="19273" y="4032"/>
                  <a:pt x="19273" y="3974"/>
                </a:cubicBezTo>
                <a:lnTo>
                  <a:pt x="19273" y="3754"/>
                </a:lnTo>
                <a:cubicBezTo>
                  <a:pt x="19273" y="3697"/>
                  <a:pt x="19249" y="3650"/>
                  <a:pt x="19220" y="3650"/>
                </a:cubicBezTo>
                <a:close/>
                <a:moveTo>
                  <a:pt x="20069" y="3650"/>
                </a:moveTo>
                <a:cubicBezTo>
                  <a:pt x="20040" y="3650"/>
                  <a:pt x="20016" y="3697"/>
                  <a:pt x="20016" y="3754"/>
                </a:cubicBezTo>
                <a:lnTo>
                  <a:pt x="20016" y="3974"/>
                </a:lnTo>
                <a:cubicBezTo>
                  <a:pt x="20016" y="4032"/>
                  <a:pt x="20040" y="4077"/>
                  <a:pt x="20069" y="4077"/>
                </a:cubicBezTo>
                <a:cubicBezTo>
                  <a:pt x="20099" y="4077"/>
                  <a:pt x="20122" y="4032"/>
                  <a:pt x="20122" y="3974"/>
                </a:cubicBezTo>
                <a:lnTo>
                  <a:pt x="20122" y="3754"/>
                </a:lnTo>
                <a:cubicBezTo>
                  <a:pt x="20122" y="3697"/>
                  <a:pt x="20099" y="3650"/>
                  <a:pt x="20069" y="3650"/>
                </a:cubicBezTo>
                <a:close/>
                <a:moveTo>
                  <a:pt x="20384" y="3650"/>
                </a:moveTo>
                <a:cubicBezTo>
                  <a:pt x="20355" y="3650"/>
                  <a:pt x="20331" y="3697"/>
                  <a:pt x="20331" y="3754"/>
                </a:cubicBezTo>
                <a:lnTo>
                  <a:pt x="20331" y="3974"/>
                </a:lnTo>
                <a:cubicBezTo>
                  <a:pt x="20331" y="4032"/>
                  <a:pt x="20355" y="4077"/>
                  <a:pt x="20384" y="4077"/>
                </a:cubicBezTo>
                <a:cubicBezTo>
                  <a:pt x="20413" y="4077"/>
                  <a:pt x="20436" y="4032"/>
                  <a:pt x="20436" y="3974"/>
                </a:cubicBezTo>
                <a:lnTo>
                  <a:pt x="20436" y="3754"/>
                </a:lnTo>
                <a:cubicBezTo>
                  <a:pt x="20436" y="3697"/>
                  <a:pt x="20413" y="3650"/>
                  <a:pt x="20384" y="3650"/>
                </a:cubicBezTo>
                <a:close/>
                <a:moveTo>
                  <a:pt x="21234" y="3650"/>
                </a:moveTo>
                <a:cubicBezTo>
                  <a:pt x="21204" y="3650"/>
                  <a:pt x="21181" y="3697"/>
                  <a:pt x="21181" y="3754"/>
                </a:cubicBezTo>
                <a:lnTo>
                  <a:pt x="21181" y="3974"/>
                </a:lnTo>
                <a:cubicBezTo>
                  <a:pt x="21181" y="4032"/>
                  <a:pt x="21204" y="4077"/>
                  <a:pt x="21234" y="4077"/>
                </a:cubicBezTo>
                <a:cubicBezTo>
                  <a:pt x="21263" y="4077"/>
                  <a:pt x="21285" y="4032"/>
                  <a:pt x="21285" y="3974"/>
                </a:cubicBezTo>
                <a:lnTo>
                  <a:pt x="21285" y="3754"/>
                </a:lnTo>
                <a:cubicBezTo>
                  <a:pt x="21285" y="3697"/>
                  <a:pt x="21263" y="3650"/>
                  <a:pt x="21234" y="3650"/>
                </a:cubicBezTo>
                <a:close/>
                <a:moveTo>
                  <a:pt x="21547" y="3650"/>
                </a:moveTo>
                <a:cubicBezTo>
                  <a:pt x="21518" y="3650"/>
                  <a:pt x="21495" y="3697"/>
                  <a:pt x="21495" y="3754"/>
                </a:cubicBezTo>
                <a:lnTo>
                  <a:pt x="21495" y="3974"/>
                </a:lnTo>
                <a:cubicBezTo>
                  <a:pt x="21495" y="4032"/>
                  <a:pt x="21518" y="4077"/>
                  <a:pt x="21547" y="4077"/>
                </a:cubicBezTo>
                <a:cubicBezTo>
                  <a:pt x="21576" y="4077"/>
                  <a:pt x="21600" y="4032"/>
                  <a:pt x="21600" y="3974"/>
                </a:cubicBezTo>
                <a:lnTo>
                  <a:pt x="21600" y="3754"/>
                </a:lnTo>
                <a:cubicBezTo>
                  <a:pt x="21600" y="3697"/>
                  <a:pt x="21576" y="3650"/>
                  <a:pt x="21547" y="3650"/>
                </a:cubicBezTo>
                <a:close/>
                <a:moveTo>
                  <a:pt x="53" y="4380"/>
                </a:moveTo>
                <a:cubicBezTo>
                  <a:pt x="24" y="4380"/>
                  <a:pt x="0" y="4427"/>
                  <a:pt x="0" y="4484"/>
                </a:cubicBezTo>
                <a:lnTo>
                  <a:pt x="0" y="4704"/>
                </a:lnTo>
                <a:cubicBezTo>
                  <a:pt x="0" y="4762"/>
                  <a:pt x="24" y="4809"/>
                  <a:pt x="53" y="4809"/>
                </a:cubicBezTo>
                <a:cubicBezTo>
                  <a:pt x="82" y="4809"/>
                  <a:pt x="106" y="4762"/>
                  <a:pt x="106" y="4704"/>
                </a:cubicBezTo>
                <a:lnTo>
                  <a:pt x="106" y="4484"/>
                </a:lnTo>
                <a:cubicBezTo>
                  <a:pt x="106" y="4427"/>
                  <a:pt x="82" y="4380"/>
                  <a:pt x="53" y="4380"/>
                </a:cubicBezTo>
                <a:close/>
                <a:moveTo>
                  <a:pt x="367" y="4380"/>
                </a:moveTo>
                <a:cubicBezTo>
                  <a:pt x="338" y="4380"/>
                  <a:pt x="315" y="4427"/>
                  <a:pt x="315" y="4484"/>
                </a:cubicBezTo>
                <a:lnTo>
                  <a:pt x="315" y="4704"/>
                </a:lnTo>
                <a:cubicBezTo>
                  <a:pt x="315" y="4762"/>
                  <a:pt x="338" y="4809"/>
                  <a:pt x="367" y="4809"/>
                </a:cubicBezTo>
                <a:cubicBezTo>
                  <a:pt x="397" y="4809"/>
                  <a:pt x="420" y="4762"/>
                  <a:pt x="420" y="4704"/>
                </a:cubicBezTo>
                <a:lnTo>
                  <a:pt x="420" y="4484"/>
                </a:lnTo>
                <a:cubicBezTo>
                  <a:pt x="420" y="4427"/>
                  <a:pt x="397" y="4380"/>
                  <a:pt x="367" y="4380"/>
                </a:cubicBezTo>
                <a:close/>
                <a:moveTo>
                  <a:pt x="1217" y="4380"/>
                </a:moveTo>
                <a:cubicBezTo>
                  <a:pt x="1188" y="4380"/>
                  <a:pt x="1164" y="4427"/>
                  <a:pt x="1164" y="4484"/>
                </a:cubicBezTo>
                <a:lnTo>
                  <a:pt x="1164" y="4704"/>
                </a:lnTo>
                <a:cubicBezTo>
                  <a:pt x="1164" y="4762"/>
                  <a:pt x="1188" y="4809"/>
                  <a:pt x="1217" y="4809"/>
                </a:cubicBezTo>
                <a:cubicBezTo>
                  <a:pt x="1246" y="4809"/>
                  <a:pt x="1270" y="4762"/>
                  <a:pt x="1270" y="4704"/>
                </a:cubicBezTo>
                <a:lnTo>
                  <a:pt x="1270" y="4484"/>
                </a:lnTo>
                <a:cubicBezTo>
                  <a:pt x="1270" y="4427"/>
                  <a:pt x="1246" y="4380"/>
                  <a:pt x="1217" y="4380"/>
                </a:cubicBezTo>
                <a:close/>
                <a:moveTo>
                  <a:pt x="1532" y="4380"/>
                </a:moveTo>
                <a:cubicBezTo>
                  <a:pt x="1503" y="4380"/>
                  <a:pt x="1479" y="4427"/>
                  <a:pt x="1479" y="4484"/>
                </a:cubicBezTo>
                <a:lnTo>
                  <a:pt x="1479" y="4704"/>
                </a:lnTo>
                <a:cubicBezTo>
                  <a:pt x="1479" y="4762"/>
                  <a:pt x="1503" y="4809"/>
                  <a:pt x="1532" y="4809"/>
                </a:cubicBezTo>
                <a:cubicBezTo>
                  <a:pt x="1561" y="4809"/>
                  <a:pt x="1584" y="4762"/>
                  <a:pt x="1584" y="4704"/>
                </a:cubicBezTo>
                <a:lnTo>
                  <a:pt x="1584" y="4484"/>
                </a:lnTo>
                <a:cubicBezTo>
                  <a:pt x="1584" y="4427"/>
                  <a:pt x="1561" y="4380"/>
                  <a:pt x="1532" y="4380"/>
                </a:cubicBezTo>
                <a:close/>
                <a:moveTo>
                  <a:pt x="2380" y="4380"/>
                </a:moveTo>
                <a:cubicBezTo>
                  <a:pt x="2351" y="4380"/>
                  <a:pt x="2329" y="4427"/>
                  <a:pt x="2329" y="4484"/>
                </a:cubicBezTo>
                <a:lnTo>
                  <a:pt x="2329" y="4704"/>
                </a:lnTo>
                <a:cubicBezTo>
                  <a:pt x="2329" y="4762"/>
                  <a:pt x="2351" y="4809"/>
                  <a:pt x="2380" y="4809"/>
                </a:cubicBezTo>
                <a:cubicBezTo>
                  <a:pt x="2409" y="4809"/>
                  <a:pt x="2433" y="4762"/>
                  <a:pt x="2433" y="4704"/>
                </a:cubicBezTo>
                <a:lnTo>
                  <a:pt x="2433" y="4484"/>
                </a:lnTo>
                <a:cubicBezTo>
                  <a:pt x="2433" y="4427"/>
                  <a:pt x="2409" y="4380"/>
                  <a:pt x="2380" y="4380"/>
                </a:cubicBezTo>
                <a:close/>
                <a:moveTo>
                  <a:pt x="2695" y="4380"/>
                </a:moveTo>
                <a:cubicBezTo>
                  <a:pt x="2666" y="4380"/>
                  <a:pt x="2643" y="4427"/>
                  <a:pt x="2643" y="4484"/>
                </a:cubicBezTo>
                <a:lnTo>
                  <a:pt x="2643" y="4704"/>
                </a:lnTo>
                <a:cubicBezTo>
                  <a:pt x="2643" y="4762"/>
                  <a:pt x="2666" y="4809"/>
                  <a:pt x="2695" y="4809"/>
                </a:cubicBezTo>
                <a:cubicBezTo>
                  <a:pt x="2724" y="4809"/>
                  <a:pt x="2748" y="4762"/>
                  <a:pt x="2748" y="4704"/>
                </a:cubicBezTo>
                <a:lnTo>
                  <a:pt x="2748" y="4484"/>
                </a:lnTo>
                <a:cubicBezTo>
                  <a:pt x="2748" y="4427"/>
                  <a:pt x="2724" y="4380"/>
                  <a:pt x="2695" y="4380"/>
                </a:cubicBezTo>
                <a:close/>
                <a:moveTo>
                  <a:pt x="3545" y="4380"/>
                </a:moveTo>
                <a:cubicBezTo>
                  <a:pt x="3516" y="4380"/>
                  <a:pt x="3492" y="4427"/>
                  <a:pt x="3492" y="4484"/>
                </a:cubicBezTo>
                <a:lnTo>
                  <a:pt x="3492" y="4704"/>
                </a:lnTo>
                <a:cubicBezTo>
                  <a:pt x="3492" y="4762"/>
                  <a:pt x="3516" y="4809"/>
                  <a:pt x="3545" y="4809"/>
                </a:cubicBezTo>
                <a:cubicBezTo>
                  <a:pt x="3574" y="4809"/>
                  <a:pt x="3598" y="4762"/>
                  <a:pt x="3598" y="4704"/>
                </a:cubicBezTo>
                <a:lnTo>
                  <a:pt x="3598" y="4484"/>
                </a:lnTo>
                <a:cubicBezTo>
                  <a:pt x="3598" y="4427"/>
                  <a:pt x="3574" y="4380"/>
                  <a:pt x="3545" y="4380"/>
                </a:cubicBezTo>
                <a:close/>
                <a:moveTo>
                  <a:pt x="3859" y="4380"/>
                </a:moveTo>
                <a:cubicBezTo>
                  <a:pt x="3830" y="4380"/>
                  <a:pt x="3806" y="4427"/>
                  <a:pt x="3806" y="4484"/>
                </a:cubicBezTo>
                <a:lnTo>
                  <a:pt x="3806" y="4704"/>
                </a:lnTo>
                <a:cubicBezTo>
                  <a:pt x="3806" y="4762"/>
                  <a:pt x="3830" y="4809"/>
                  <a:pt x="3859" y="4809"/>
                </a:cubicBezTo>
                <a:cubicBezTo>
                  <a:pt x="3888" y="4809"/>
                  <a:pt x="3912" y="4762"/>
                  <a:pt x="3912" y="4704"/>
                </a:cubicBezTo>
                <a:lnTo>
                  <a:pt x="3912" y="4484"/>
                </a:lnTo>
                <a:cubicBezTo>
                  <a:pt x="3912" y="4427"/>
                  <a:pt x="3888" y="4380"/>
                  <a:pt x="3859" y="4380"/>
                </a:cubicBezTo>
                <a:close/>
                <a:moveTo>
                  <a:pt x="4709" y="4380"/>
                </a:moveTo>
                <a:cubicBezTo>
                  <a:pt x="4680" y="4380"/>
                  <a:pt x="4656" y="4427"/>
                  <a:pt x="4656" y="4484"/>
                </a:cubicBezTo>
                <a:lnTo>
                  <a:pt x="4656" y="4704"/>
                </a:lnTo>
                <a:cubicBezTo>
                  <a:pt x="4656" y="4762"/>
                  <a:pt x="4680" y="4809"/>
                  <a:pt x="4709" y="4809"/>
                </a:cubicBezTo>
                <a:cubicBezTo>
                  <a:pt x="4738" y="4809"/>
                  <a:pt x="4762" y="4762"/>
                  <a:pt x="4762" y="4704"/>
                </a:cubicBezTo>
                <a:lnTo>
                  <a:pt x="4762" y="4484"/>
                </a:lnTo>
                <a:cubicBezTo>
                  <a:pt x="4762" y="4427"/>
                  <a:pt x="4738" y="4380"/>
                  <a:pt x="4709" y="4380"/>
                </a:cubicBezTo>
                <a:close/>
                <a:moveTo>
                  <a:pt x="5023" y="4380"/>
                </a:moveTo>
                <a:cubicBezTo>
                  <a:pt x="4994" y="4380"/>
                  <a:pt x="4970" y="4427"/>
                  <a:pt x="4970" y="4484"/>
                </a:cubicBezTo>
                <a:lnTo>
                  <a:pt x="4970" y="4704"/>
                </a:lnTo>
                <a:cubicBezTo>
                  <a:pt x="4970" y="4762"/>
                  <a:pt x="4994" y="4809"/>
                  <a:pt x="5023" y="4809"/>
                </a:cubicBezTo>
                <a:cubicBezTo>
                  <a:pt x="5053" y="4809"/>
                  <a:pt x="5076" y="4762"/>
                  <a:pt x="5076" y="4704"/>
                </a:cubicBezTo>
                <a:lnTo>
                  <a:pt x="5076" y="4484"/>
                </a:lnTo>
                <a:cubicBezTo>
                  <a:pt x="5076" y="4427"/>
                  <a:pt x="5053" y="4380"/>
                  <a:pt x="5023" y="4380"/>
                </a:cubicBezTo>
                <a:close/>
                <a:moveTo>
                  <a:pt x="5873" y="4380"/>
                </a:moveTo>
                <a:cubicBezTo>
                  <a:pt x="5844" y="4380"/>
                  <a:pt x="5820" y="4427"/>
                  <a:pt x="5820" y="4484"/>
                </a:cubicBezTo>
                <a:lnTo>
                  <a:pt x="5820" y="4704"/>
                </a:lnTo>
                <a:cubicBezTo>
                  <a:pt x="5820" y="4762"/>
                  <a:pt x="5844" y="4809"/>
                  <a:pt x="5873" y="4809"/>
                </a:cubicBezTo>
                <a:cubicBezTo>
                  <a:pt x="5902" y="4809"/>
                  <a:pt x="5926" y="4762"/>
                  <a:pt x="5926" y="4704"/>
                </a:cubicBezTo>
                <a:lnTo>
                  <a:pt x="5926" y="4484"/>
                </a:lnTo>
                <a:cubicBezTo>
                  <a:pt x="5926" y="4427"/>
                  <a:pt x="5902" y="4380"/>
                  <a:pt x="5873" y="4380"/>
                </a:cubicBezTo>
                <a:close/>
                <a:moveTo>
                  <a:pt x="6188" y="4380"/>
                </a:moveTo>
                <a:cubicBezTo>
                  <a:pt x="6159" y="4380"/>
                  <a:pt x="6135" y="4427"/>
                  <a:pt x="6135" y="4484"/>
                </a:cubicBezTo>
                <a:lnTo>
                  <a:pt x="6135" y="4704"/>
                </a:lnTo>
                <a:cubicBezTo>
                  <a:pt x="6135" y="4762"/>
                  <a:pt x="6159" y="4809"/>
                  <a:pt x="6188" y="4809"/>
                </a:cubicBezTo>
                <a:cubicBezTo>
                  <a:pt x="6217" y="4809"/>
                  <a:pt x="6240" y="4762"/>
                  <a:pt x="6240" y="4704"/>
                </a:cubicBezTo>
                <a:lnTo>
                  <a:pt x="6240" y="4484"/>
                </a:lnTo>
                <a:cubicBezTo>
                  <a:pt x="6240" y="4427"/>
                  <a:pt x="6217" y="4380"/>
                  <a:pt x="6188" y="4380"/>
                </a:cubicBezTo>
                <a:close/>
                <a:moveTo>
                  <a:pt x="7036" y="4380"/>
                </a:moveTo>
                <a:cubicBezTo>
                  <a:pt x="7007" y="4380"/>
                  <a:pt x="6984" y="4427"/>
                  <a:pt x="6984" y="4484"/>
                </a:cubicBezTo>
                <a:lnTo>
                  <a:pt x="6984" y="4704"/>
                </a:lnTo>
                <a:cubicBezTo>
                  <a:pt x="6984" y="4762"/>
                  <a:pt x="7007" y="4809"/>
                  <a:pt x="7036" y="4809"/>
                </a:cubicBezTo>
                <a:cubicBezTo>
                  <a:pt x="7065" y="4809"/>
                  <a:pt x="7089" y="4762"/>
                  <a:pt x="7089" y="4704"/>
                </a:cubicBezTo>
                <a:lnTo>
                  <a:pt x="7089" y="4484"/>
                </a:lnTo>
                <a:cubicBezTo>
                  <a:pt x="7089" y="4427"/>
                  <a:pt x="7065" y="4380"/>
                  <a:pt x="7036" y="4380"/>
                </a:cubicBezTo>
                <a:close/>
                <a:moveTo>
                  <a:pt x="7351" y="4380"/>
                </a:moveTo>
                <a:cubicBezTo>
                  <a:pt x="7322" y="4380"/>
                  <a:pt x="7299" y="4427"/>
                  <a:pt x="7299" y="4484"/>
                </a:cubicBezTo>
                <a:lnTo>
                  <a:pt x="7299" y="4704"/>
                </a:lnTo>
                <a:cubicBezTo>
                  <a:pt x="7299" y="4762"/>
                  <a:pt x="7322" y="4809"/>
                  <a:pt x="7351" y="4809"/>
                </a:cubicBezTo>
                <a:cubicBezTo>
                  <a:pt x="7380" y="4809"/>
                  <a:pt x="7404" y="4762"/>
                  <a:pt x="7404" y="4704"/>
                </a:cubicBezTo>
                <a:lnTo>
                  <a:pt x="7404" y="4484"/>
                </a:lnTo>
                <a:cubicBezTo>
                  <a:pt x="7404" y="4427"/>
                  <a:pt x="7380" y="4380"/>
                  <a:pt x="7351" y="4380"/>
                </a:cubicBezTo>
                <a:close/>
                <a:moveTo>
                  <a:pt x="8201" y="4380"/>
                </a:moveTo>
                <a:cubicBezTo>
                  <a:pt x="8171" y="4380"/>
                  <a:pt x="8148" y="4427"/>
                  <a:pt x="8148" y="4484"/>
                </a:cubicBezTo>
                <a:lnTo>
                  <a:pt x="8148" y="4704"/>
                </a:lnTo>
                <a:cubicBezTo>
                  <a:pt x="8148" y="4762"/>
                  <a:pt x="8171" y="4809"/>
                  <a:pt x="8201" y="4809"/>
                </a:cubicBezTo>
                <a:cubicBezTo>
                  <a:pt x="8230" y="4809"/>
                  <a:pt x="8254" y="4762"/>
                  <a:pt x="8254" y="4704"/>
                </a:cubicBezTo>
                <a:lnTo>
                  <a:pt x="8254" y="4484"/>
                </a:lnTo>
                <a:cubicBezTo>
                  <a:pt x="8254" y="4427"/>
                  <a:pt x="8230" y="4380"/>
                  <a:pt x="8201" y="4380"/>
                </a:cubicBezTo>
                <a:close/>
                <a:moveTo>
                  <a:pt x="8515" y="4380"/>
                </a:moveTo>
                <a:cubicBezTo>
                  <a:pt x="8486" y="4380"/>
                  <a:pt x="8462" y="4427"/>
                  <a:pt x="8462" y="4484"/>
                </a:cubicBezTo>
                <a:lnTo>
                  <a:pt x="8462" y="4704"/>
                </a:lnTo>
                <a:cubicBezTo>
                  <a:pt x="8462" y="4762"/>
                  <a:pt x="8486" y="4809"/>
                  <a:pt x="8515" y="4809"/>
                </a:cubicBezTo>
                <a:cubicBezTo>
                  <a:pt x="8544" y="4809"/>
                  <a:pt x="8568" y="4762"/>
                  <a:pt x="8568" y="4704"/>
                </a:cubicBezTo>
                <a:lnTo>
                  <a:pt x="8568" y="4484"/>
                </a:lnTo>
                <a:cubicBezTo>
                  <a:pt x="8568" y="4427"/>
                  <a:pt x="8544" y="4380"/>
                  <a:pt x="8515" y="4380"/>
                </a:cubicBezTo>
                <a:close/>
                <a:moveTo>
                  <a:pt x="9365" y="4380"/>
                </a:moveTo>
                <a:cubicBezTo>
                  <a:pt x="9336" y="4380"/>
                  <a:pt x="9312" y="4427"/>
                  <a:pt x="9312" y="4484"/>
                </a:cubicBezTo>
                <a:lnTo>
                  <a:pt x="9312" y="4704"/>
                </a:lnTo>
                <a:cubicBezTo>
                  <a:pt x="9312" y="4762"/>
                  <a:pt x="9336" y="4809"/>
                  <a:pt x="9365" y="4809"/>
                </a:cubicBezTo>
                <a:cubicBezTo>
                  <a:pt x="9394" y="4809"/>
                  <a:pt x="9418" y="4762"/>
                  <a:pt x="9418" y="4704"/>
                </a:cubicBezTo>
                <a:lnTo>
                  <a:pt x="9418" y="4484"/>
                </a:lnTo>
                <a:cubicBezTo>
                  <a:pt x="9418" y="4427"/>
                  <a:pt x="9394" y="4380"/>
                  <a:pt x="9365" y="4380"/>
                </a:cubicBezTo>
                <a:close/>
                <a:moveTo>
                  <a:pt x="9679" y="4380"/>
                </a:moveTo>
                <a:cubicBezTo>
                  <a:pt x="9650" y="4380"/>
                  <a:pt x="9626" y="4427"/>
                  <a:pt x="9626" y="4484"/>
                </a:cubicBezTo>
                <a:lnTo>
                  <a:pt x="9626" y="4704"/>
                </a:lnTo>
                <a:cubicBezTo>
                  <a:pt x="9626" y="4762"/>
                  <a:pt x="9650" y="4809"/>
                  <a:pt x="9679" y="4809"/>
                </a:cubicBezTo>
                <a:cubicBezTo>
                  <a:pt x="9708" y="4809"/>
                  <a:pt x="9732" y="4762"/>
                  <a:pt x="9732" y="4704"/>
                </a:cubicBezTo>
                <a:lnTo>
                  <a:pt x="9732" y="4484"/>
                </a:lnTo>
                <a:cubicBezTo>
                  <a:pt x="9732" y="4427"/>
                  <a:pt x="9708" y="4380"/>
                  <a:pt x="9679" y="4380"/>
                </a:cubicBezTo>
                <a:close/>
                <a:moveTo>
                  <a:pt x="10529" y="4380"/>
                </a:moveTo>
                <a:cubicBezTo>
                  <a:pt x="10500" y="4380"/>
                  <a:pt x="10476" y="4427"/>
                  <a:pt x="10476" y="4484"/>
                </a:cubicBezTo>
                <a:lnTo>
                  <a:pt x="10476" y="4704"/>
                </a:lnTo>
                <a:cubicBezTo>
                  <a:pt x="10476" y="4762"/>
                  <a:pt x="10500" y="4809"/>
                  <a:pt x="10529" y="4809"/>
                </a:cubicBezTo>
                <a:cubicBezTo>
                  <a:pt x="10558" y="4809"/>
                  <a:pt x="10582" y="4762"/>
                  <a:pt x="10582" y="4704"/>
                </a:cubicBezTo>
                <a:lnTo>
                  <a:pt x="10582" y="4484"/>
                </a:lnTo>
                <a:cubicBezTo>
                  <a:pt x="10582" y="4427"/>
                  <a:pt x="10558" y="4380"/>
                  <a:pt x="10529" y="4380"/>
                </a:cubicBezTo>
                <a:close/>
                <a:moveTo>
                  <a:pt x="10844" y="4380"/>
                </a:moveTo>
                <a:cubicBezTo>
                  <a:pt x="10814" y="4380"/>
                  <a:pt x="10791" y="4427"/>
                  <a:pt x="10791" y="4484"/>
                </a:cubicBezTo>
                <a:lnTo>
                  <a:pt x="10791" y="4704"/>
                </a:lnTo>
                <a:cubicBezTo>
                  <a:pt x="10791" y="4762"/>
                  <a:pt x="10814" y="4809"/>
                  <a:pt x="10844" y="4809"/>
                </a:cubicBezTo>
                <a:cubicBezTo>
                  <a:pt x="10873" y="4809"/>
                  <a:pt x="10895" y="4762"/>
                  <a:pt x="10895" y="4704"/>
                </a:cubicBezTo>
                <a:lnTo>
                  <a:pt x="10895" y="4484"/>
                </a:lnTo>
                <a:cubicBezTo>
                  <a:pt x="10895" y="4427"/>
                  <a:pt x="10873" y="4380"/>
                  <a:pt x="10844" y="4380"/>
                </a:cubicBezTo>
                <a:close/>
                <a:moveTo>
                  <a:pt x="11692" y="4380"/>
                </a:moveTo>
                <a:cubicBezTo>
                  <a:pt x="11663" y="4380"/>
                  <a:pt x="11640" y="4427"/>
                  <a:pt x="11640" y="4484"/>
                </a:cubicBezTo>
                <a:lnTo>
                  <a:pt x="11640" y="4704"/>
                </a:lnTo>
                <a:cubicBezTo>
                  <a:pt x="11640" y="4762"/>
                  <a:pt x="11663" y="4809"/>
                  <a:pt x="11692" y="4809"/>
                </a:cubicBezTo>
                <a:cubicBezTo>
                  <a:pt x="11721" y="4809"/>
                  <a:pt x="11745" y="4762"/>
                  <a:pt x="11745" y="4704"/>
                </a:cubicBezTo>
                <a:lnTo>
                  <a:pt x="11745" y="4484"/>
                </a:lnTo>
                <a:cubicBezTo>
                  <a:pt x="11745" y="4427"/>
                  <a:pt x="11721" y="4380"/>
                  <a:pt x="11692" y="4380"/>
                </a:cubicBezTo>
                <a:close/>
                <a:moveTo>
                  <a:pt x="12007" y="4380"/>
                </a:moveTo>
                <a:cubicBezTo>
                  <a:pt x="11978" y="4380"/>
                  <a:pt x="11955" y="4427"/>
                  <a:pt x="11955" y="4484"/>
                </a:cubicBezTo>
                <a:lnTo>
                  <a:pt x="11955" y="4704"/>
                </a:lnTo>
                <a:cubicBezTo>
                  <a:pt x="11955" y="4762"/>
                  <a:pt x="11978" y="4809"/>
                  <a:pt x="12007" y="4809"/>
                </a:cubicBezTo>
                <a:cubicBezTo>
                  <a:pt x="12036" y="4809"/>
                  <a:pt x="12060" y="4762"/>
                  <a:pt x="12060" y="4704"/>
                </a:cubicBezTo>
                <a:lnTo>
                  <a:pt x="12060" y="4484"/>
                </a:lnTo>
                <a:cubicBezTo>
                  <a:pt x="12060" y="4427"/>
                  <a:pt x="12036" y="4380"/>
                  <a:pt x="12007" y="4380"/>
                </a:cubicBezTo>
                <a:close/>
                <a:moveTo>
                  <a:pt x="12856" y="4380"/>
                </a:moveTo>
                <a:cubicBezTo>
                  <a:pt x="12827" y="4380"/>
                  <a:pt x="12804" y="4427"/>
                  <a:pt x="12804" y="4484"/>
                </a:cubicBezTo>
                <a:lnTo>
                  <a:pt x="12804" y="4704"/>
                </a:lnTo>
                <a:cubicBezTo>
                  <a:pt x="12804" y="4762"/>
                  <a:pt x="12827" y="4809"/>
                  <a:pt x="12856" y="4809"/>
                </a:cubicBezTo>
                <a:cubicBezTo>
                  <a:pt x="12886" y="4809"/>
                  <a:pt x="12909" y="4762"/>
                  <a:pt x="12909" y="4704"/>
                </a:cubicBezTo>
                <a:lnTo>
                  <a:pt x="12909" y="4484"/>
                </a:lnTo>
                <a:cubicBezTo>
                  <a:pt x="12909" y="4427"/>
                  <a:pt x="12886" y="4380"/>
                  <a:pt x="12856" y="4380"/>
                </a:cubicBezTo>
                <a:close/>
                <a:moveTo>
                  <a:pt x="13171" y="4380"/>
                </a:moveTo>
                <a:cubicBezTo>
                  <a:pt x="13142" y="4380"/>
                  <a:pt x="13118" y="4427"/>
                  <a:pt x="13118" y="4484"/>
                </a:cubicBezTo>
                <a:lnTo>
                  <a:pt x="13118" y="4704"/>
                </a:lnTo>
                <a:cubicBezTo>
                  <a:pt x="13118" y="4762"/>
                  <a:pt x="13142" y="4809"/>
                  <a:pt x="13171" y="4809"/>
                </a:cubicBezTo>
                <a:cubicBezTo>
                  <a:pt x="13200" y="4809"/>
                  <a:pt x="13224" y="4762"/>
                  <a:pt x="13224" y="4704"/>
                </a:cubicBezTo>
                <a:lnTo>
                  <a:pt x="13224" y="4484"/>
                </a:lnTo>
                <a:cubicBezTo>
                  <a:pt x="13224" y="4427"/>
                  <a:pt x="13200" y="4380"/>
                  <a:pt x="13171" y="4380"/>
                </a:cubicBezTo>
                <a:close/>
                <a:moveTo>
                  <a:pt x="14021" y="4380"/>
                </a:moveTo>
                <a:cubicBezTo>
                  <a:pt x="13992" y="4380"/>
                  <a:pt x="13968" y="4427"/>
                  <a:pt x="13968" y="4484"/>
                </a:cubicBezTo>
                <a:lnTo>
                  <a:pt x="13968" y="4704"/>
                </a:lnTo>
                <a:cubicBezTo>
                  <a:pt x="13968" y="4762"/>
                  <a:pt x="13992" y="4809"/>
                  <a:pt x="14021" y="4809"/>
                </a:cubicBezTo>
                <a:cubicBezTo>
                  <a:pt x="14050" y="4809"/>
                  <a:pt x="14074" y="4762"/>
                  <a:pt x="14074" y="4704"/>
                </a:cubicBezTo>
                <a:lnTo>
                  <a:pt x="14074" y="4484"/>
                </a:lnTo>
                <a:cubicBezTo>
                  <a:pt x="14074" y="4427"/>
                  <a:pt x="14050" y="4380"/>
                  <a:pt x="14021" y="4380"/>
                </a:cubicBezTo>
                <a:close/>
                <a:moveTo>
                  <a:pt x="14335" y="4380"/>
                </a:moveTo>
                <a:cubicBezTo>
                  <a:pt x="14306" y="4380"/>
                  <a:pt x="14282" y="4427"/>
                  <a:pt x="14282" y="4484"/>
                </a:cubicBezTo>
                <a:lnTo>
                  <a:pt x="14282" y="4704"/>
                </a:lnTo>
                <a:cubicBezTo>
                  <a:pt x="14282" y="4762"/>
                  <a:pt x="14306" y="4809"/>
                  <a:pt x="14335" y="4809"/>
                </a:cubicBezTo>
                <a:cubicBezTo>
                  <a:pt x="14364" y="4809"/>
                  <a:pt x="14388" y="4762"/>
                  <a:pt x="14388" y="4704"/>
                </a:cubicBezTo>
                <a:lnTo>
                  <a:pt x="14388" y="4484"/>
                </a:lnTo>
                <a:cubicBezTo>
                  <a:pt x="14388" y="4427"/>
                  <a:pt x="14364" y="4380"/>
                  <a:pt x="14335" y="4380"/>
                </a:cubicBezTo>
                <a:close/>
                <a:moveTo>
                  <a:pt x="15185" y="4380"/>
                </a:moveTo>
                <a:cubicBezTo>
                  <a:pt x="15156" y="4380"/>
                  <a:pt x="15132" y="4427"/>
                  <a:pt x="15132" y="4484"/>
                </a:cubicBezTo>
                <a:lnTo>
                  <a:pt x="15132" y="4704"/>
                </a:lnTo>
                <a:cubicBezTo>
                  <a:pt x="15132" y="4762"/>
                  <a:pt x="15156" y="4809"/>
                  <a:pt x="15185" y="4809"/>
                </a:cubicBezTo>
                <a:cubicBezTo>
                  <a:pt x="15214" y="4809"/>
                  <a:pt x="15237" y="4762"/>
                  <a:pt x="15237" y="4704"/>
                </a:cubicBezTo>
                <a:lnTo>
                  <a:pt x="15237" y="4484"/>
                </a:lnTo>
                <a:cubicBezTo>
                  <a:pt x="15237" y="4427"/>
                  <a:pt x="15214" y="4380"/>
                  <a:pt x="15185" y="4380"/>
                </a:cubicBezTo>
                <a:close/>
                <a:moveTo>
                  <a:pt x="15500" y="4380"/>
                </a:moveTo>
                <a:cubicBezTo>
                  <a:pt x="15470" y="4380"/>
                  <a:pt x="15447" y="4427"/>
                  <a:pt x="15447" y="4484"/>
                </a:cubicBezTo>
                <a:lnTo>
                  <a:pt x="15447" y="4704"/>
                </a:lnTo>
                <a:cubicBezTo>
                  <a:pt x="15447" y="4762"/>
                  <a:pt x="15470" y="4809"/>
                  <a:pt x="15500" y="4809"/>
                </a:cubicBezTo>
                <a:cubicBezTo>
                  <a:pt x="15529" y="4809"/>
                  <a:pt x="15551" y="4762"/>
                  <a:pt x="15551" y="4704"/>
                </a:cubicBezTo>
                <a:lnTo>
                  <a:pt x="15551" y="4484"/>
                </a:lnTo>
                <a:cubicBezTo>
                  <a:pt x="15551" y="4427"/>
                  <a:pt x="15529" y="4380"/>
                  <a:pt x="15500" y="4380"/>
                </a:cubicBezTo>
                <a:close/>
                <a:moveTo>
                  <a:pt x="16349" y="4380"/>
                </a:moveTo>
                <a:cubicBezTo>
                  <a:pt x="16320" y="4380"/>
                  <a:pt x="16296" y="4427"/>
                  <a:pt x="16296" y="4484"/>
                </a:cubicBezTo>
                <a:lnTo>
                  <a:pt x="16296" y="4704"/>
                </a:lnTo>
                <a:cubicBezTo>
                  <a:pt x="16296" y="4762"/>
                  <a:pt x="16320" y="4809"/>
                  <a:pt x="16349" y="4809"/>
                </a:cubicBezTo>
                <a:cubicBezTo>
                  <a:pt x="16378" y="4809"/>
                  <a:pt x="16401" y="4762"/>
                  <a:pt x="16401" y="4704"/>
                </a:cubicBezTo>
                <a:lnTo>
                  <a:pt x="16401" y="4484"/>
                </a:lnTo>
                <a:cubicBezTo>
                  <a:pt x="16401" y="4427"/>
                  <a:pt x="16378" y="4380"/>
                  <a:pt x="16349" y="4380"/>
                </a:cubicBezTo>
                <a:close/>
                <a:moveTo>
                  <a:pt x="16663" y="4380"/>
                </a:moveTo>
                <a:cubicBezTo>
                  <a:pt x="16634" y="4380"/>
                  <a:pt x="16611" y="4427"/>
                  <a:pt x="16611" y="4484"/>
                </a:cubicBezTo>
                <a:lnTo>
                  <a:pt x="16611" y="4704"/>
                </a:lnTo>
                <a:cubicBezTo>
                  <a:pt x="16611" y="4762"/>
                  <a:pt x="16634" y="4809"/>
                  <a:pt x="16663" y="4809"/>
                </a:cubicBezTo>
                <a:cubicBezTo>
                  <a:pt x="16692" y="4809"/>
                  <a:pt x="16716" y="4762"/>
                  <a:pt x="16716" y="4704"/>
                </a:cubicBezTo>
                <a:lnTo>
                  <a:pt x="16716" y="4484"/>
                </a:lnTo>
                <a:cubicBezTo>
                  <a:pt x="16716" y="4427"/>
                  <a:pt x="16692" y="4380"/>
                  <a:pt x="16663" y="4380"/>
                </a:cubicBezTo>
                <a:close/>
                <a:moveTo>
                  <a:pt x="17512" y="4380"/>
                </a:moveTo>
                <a:cubicBezTo>
                  <a:pt x="17483" y="4380"/>
                  <a:pt x="17459" y="4427"/>
                  <a:pt x="17459" y="4484"/>
                </a:cubicBezTo>
                <a:lnTo>
                  <a:pt x="17459" y="4704"/>
                </a:lnTo>
                <a:cubicBezTo>
                  <a:pt x="17459" y="4762"/>
                  <a:pt x="17483" y="4809"/>
                  <a:pt x="17512" y="4809"/>
                </a:cubicBezTo>
                <a:cubicBezTo>
                  <a:pt x="17541" y="4809"/>
                  <a:pt x="17565" y="4762"/>
                  <a:pt x="17565" y="4704"/>
                </a:cubicBezTo>
                <a:lnTo>
                  <a:pt x="17565" y="4484"/>
                </a:lnTo>
                <a:cubicBezTo>
                  <a:pt x="17565" y="4427"/>
                  <a:pt x="17541" y="4380"/>
                  <a:pt x="17512" y="4380"/>
                </a:cubicBezTo>
                <a:close/>
                <a:moveTo>
                  <a:pt x="17827" y="4380"/>
                </a:moveTo>
                <a:cubicBezTo>
                  <a:pt x="17798" y="4380"/>
                  <a:pt x="17774" y="4427"/>
                  <a:pt x="17774" y="4484"/>
                </a:cubicBezTo>
                <a:lnTo>
                  <a:pt x="17774" y="4704"/>
                </a:lnTo>
                <a:cubicBezTo>
                  <a:pt x="17774" y="4762"/>
                  <a:pt x="17798" y="4809"/>
                  <a:pt x="17827" y="4809"/>
                </a:cubicBezTo>
                <a:cubicBezTo>
                  <a:pt x="17856" y="4809"/>
                  <a:pt x="17880" y="4762"/>
                  <a:pt x="17880" y="4704"/>
                </a:cubicBezTo>
                <a:lnTo>
                  <a:pt x="17880" y="4484"/>
                </a:lnTo>
                <a:cubicBezTo>
                  <a:pt x="17880" y="4427"/>
                  <a:pt x="17856" y="4380"/>
                  <a:pt x="17827" y="4380"/>
                </a:cubicBezTo>
                <a:close/>
                <a:moveTo>
                  <a:pt x="18677" y="4380"/>
                </a:moveTo>
                <a:cubicBezTo>
                  <a:pt x="18648" y="4380"/>
                  <a:pt x="18624" y="4427"/>
                  <a:pt x="18624" y="4484"/>
                </a:cubicBezTo>
                <a:lnTo>
                  <a:pt x="18624" y="4704"/>
                </a:lnTo>
                <a:cubicBezTo>
                  <a:pt x="18624" y="4762"/>
                  <a:pt x="18648" y="4809"/>
                  <a:pt x="18677" y="4809"/>
                </a:cubicBezTo>
                <a:cubicBezTo>
                  <a:pt x="18706" y="4809"/>
                  <a:pt x="18730" y="4762"/>
                  <a:pt x="18730" y="4704"/>
                </a:cubicBezTo>
                <a:lnTo>
                  <a:pt x="18730" y="4484"/>
                </a:lnTo>
                <a:cubicBezTo>
                  <a:pt x="18730" y="4427"/>
                  <a:pt x="18706" y="4380"/>
                  <a:pt x="18677" y="4380"/>
                </a:cubicBezTo>
                <a:close/>
                <a:moveTo>
                  <a:pt x="18991" y="4380"/>
                </a:moveTo>
                <a:cubicBezTo>
                  <a:pt x="18962" y="4380"/>
                  <a:pt x="18938" y="4427"/>
                  <a:pt x="18938" y="4484"/>
                </a:cubicBezTo>
                <a:lnTo>
                  <a:pt x="18938" y="4704"/>
                </a:lnTo>
                <a:cubicBezTo>
                  <a:pt x="18938" y="4762"/>
                  <a:pt x="18962" y="4809"/>
                  <a:pt x="18991" y="4809"/>
                </a:cubicBezTo>
                <a:cubicBezTo>
                  <a:pt x="19020" y="4809"/>
                  <a:pt x="19044" y="4762"/>
                  <a:pt x="19044" y="4704"/>
                </a:cubicBezTo>
                <a:lnTo>
                  <a:pt x="19044" y="4484"/>
                </a:lnTo>
                <a:cubicBezTo>
                  <a:pt x="19044" y="4427"/>
                  <a:pt x="19020" y="4380"/>
                  <a:pt x="18991" y="4380"/>
                </a:cubicBezTo>
                <a:close/>
                <a:moveTo>
                  <a:pt x="19841" y="4380"/>
                </a:moveTo>
                <a:cubicBezTo>
                  <a:pt x="19812" y="4380"/>
                  <a:pt x="19788" y="4427"/>
                  <a:pt x="19788" y="4484"/>
                </a:cubicBezTo>
                <a:lnTo>
                  <a:pt x="19788" y="4704"/>
                </a:lnTo>
                <a:cubicBezTo>
                  <a:pt x="19788" y="4762"/>
                  <a:pt x="19812" y="4809"/>
                  <a:pt x="19841" y="4809"/>
                </a:cubicBezTo>
                <a:cubicBezTo>
                  <a:pt x="19870" y="4809"/>
                  <a:pt x="19894" y="4762"/>
                  <a:pt x="19894" y="4704"/>
                </a:cubicBezTo>
                <a:lnTo>
                  <a:pt x="19894" y="4484"/>
                </a:lnTo>
                <a:cubicBezTo>
                  <a:pt x="19894" y="4427"/>
                  <a:pt x="19870" y="4380"/>
                  <a:pt x="19841" y="4380"/>
                </a:cubicBezTo>
                <a:close/>
                <a:moveTo>
                  <a:pt x="20155" y="4380"/>
                </a:moveTo>
                <a:cubicBezTo>
                  <a:pt x="20126" y="4380"/>
                  <a:pt x="20102" y="4427"/>
                  <a:pt x="20102" y="4484"/>
                </a:cubicBezTo>
                <a:lnTo>
                  <a:pt x="20102" y="4704"/>
                </a:lnTo>
                <a:cubicBezTo>
                  <a:pt x="20102" y="4762"/>
                  <a:pt x="20126" y="4809"/>
                  <a:pt x="20155" y="4809"/>
                </a:cubicBezTo>
                <a:cubicBezTo>
                  <a:pt x="20184" y="4809"/>
                  <a:pt x="20207" y="4762"/>
                  <a:pt x="20207" y="4704"/>
                </a:cubicBezTo>
                <a:lnTo>
                  <a:pt x="20207" y="4484"/>
                </a:lnTo>
                <a:cubicBezTo>
                  <a:pt x="20207" y="4427"/>
                  <a:pt x="20184" y="4380"/>
                  <a:pt x="20155" y="4380"/>
                </a:cubicBezTo>
                <a:close/>
                <a:moveTo>
                  <a:pt x="21004" y="4380"/>
                </a:moveTo>
                <a:cubicBezTo>
                  <a:pt x="20975" y="4380"/>
                  <a:pt x="20952" y="4427"/>
                  <a:pt x="20952" y="4484"/>
                </a:cubicBezTo>
                <a:lnTo>
                  <a:pt x="20952" y="4704"/>
                </a:lnTo>
                <a:cubicBezTo>
                  <a:pt x="20952" y="4762"/>
                  <a:pt x="20975" y="4809"/>
                  <a:pt x="21004" y="4809"/>
                </a:cubicBezTo>
                <a:cubicBezTo>
                  <a:pt x="21033" y="4809"/>
                  <a:pt x="21057" y="4762"/>
                  <a:pt x="21057" y="4704"/>
                </a:cubicBezTo>
                <a:lnTo>
                  <a:pt x="21057" y="4484"/>
                </a:lnTo>
                <a:cubicBezTo>
                  <a:pt x="21057" y="4427"/>
                  <a:pt x="21033" y="4380"/>
                  <a:pt x="21004" y="4380"/>
                </a:cubicBezTo>
                <a:close/>
                <a:moveTo>
                  <a:pt x="21319" y="4380"/>
                </a:moveTo>
                <a:cubicBezTo>
                  <a:pt x="21289" y="4380"/>
                  <a:pt x="21267" y="4427"/>
                  <a:pt x="21267" y="4484"/>
                </a:cubicBezTo>
                <a:lnTo>
                  <a:pt x="21267" y="4704"/>
                </a:lnTo>
                <a:cubicBezTo>
                  <a:pt x="21267" y="4762"/>
                  <a:pt x="21289" y="4809"/>
                  <a:pt x="21319" y="4809"/>
                </a:cubicBezTo>
                <a:cubicBezTo>
                  <a:pt x="21348" y="4809"/>
                  <a:pt x="21372" y="4762"/>
                  <a:pt x="21372" y="4704"/>
                </a:cubicBezTo>
                <a:lnTo>
                  <a:pt x="21372" y="4484"/>
                </a:lnTo>
                <a:cubicBezTo>
                  <a:pt x="21372" y="4427"/>
                  <a:pt x="21348" y="4380"/>
                  <a:pt x="21319" y="4380"/>
                </a:cubicBezTo>
                <a:close/>
                <a:moveTo>
                  <a:pt x="281" y="5110"/>
                </a:moveTo>
                <a:cubicBezTo>
                  <a:pt x="252" y="5110"/>
                  <a:pt x="228" y="5157"/>
                  <a:pt x="228" y="5214"/>
                </a:cubicBezTo>
                <a:lnTo>
                  <a:pt x="228" y="5434"/>
                </a:lnTo>
                <a:cubicBezTo>
                  <a:pt x="228" y="5492"/>
                  <a:pt x="252" y="5539"/>
                  <a:pt x="281" y="5539"/>
                </a:cubicBezTo>
                <a:cubicBezTo>
                  <a:pt x="311" y="5539"/>
                  <a:pt x="334" y="5492"/>
                  <a:pt x="334" y="5434"/>
                </a:cubicBezTo>
                <a:lnTo>
                  <a:pt x="334" y="5214"/>
                </a:lnTo>
                <a:cubicBezTo>
                  <a:pt x="334" y="5157"/>
                  <a:pt x="311" y="5110"/>
                  <a:pt x="281" y="5110"/>
                </a:cubicBezTo>
                <a:close/>
                <a:moveTo>
                  <a:pt x="596" y="5110"/>
                </a:moveTo>
                <a:cubicBezTo>
                  <a:pt x="567" y="5110"/>
                  <a:pt x="543" y="5157"/>
                  <a:pt x="543" y="5214"/>
                </a:cubicBezTo>
                <a:lnTo>
                  <a:pt x="543" y="5434"/>
                </a:lnTo>
                <a:cubicBezTo>
                  <a:pt x="543" y="5492"/>
                  <a:pt x="567" y="5539"/>
                  <a:pt x="596" y="5539"/>
                </a:cubicBezTo>
                <a:cubicBezTo>
                  <a:pt x="625" y="5539"/>
                  <a:pt x="649" y="5492"/>
                  <a:pt x="649" y="5434"/>
                </a:cubicBezTo>
                <a:lnTo>
                  <a:pt x="649" y="5214"/>
                </a:lnTo>
                <a:cubicBezTo>
                  <a:pt x="649" y="5157"/>
                  <a:pt x="625" y="5110"/>
                  <a:pt x="596" y="5110"/>
                </a:cubicBezTo>
                <a:close/>
                <a:moveTo>
                  <a:pt x="1446" y="5110"/>
                </a:moveTo>
                <a:cubicBezTo>
                  <a:pt x="1417" y="5110"/>
                  <a:pt x="1393" y="5157"/>
                  <a:pt x="1393" y="5214"/>
                </a:cubicBezTo>
                <a:lnTo>
                  <a:pt x="1393" y="5434"/>
                </a:lnTo>
                <a:cubicBezTo>
                  <a:pt x="1393" y="5492"/>
                  <a:pt x="1417" y="5539"/>
                  <a:pt x="1446" y="5539"/>
                </a:cubicBezTo>
                <a:cubicBezTo>
                  <a:pt x="1475" y="5539"/>
                  <a:pt x="1499" y="5492"/>
                  <a:pt x="1499" y="5434"/>
                </a:cubicBezTo>
                <a:lnTo>
                  <a:pt x="1499" y="5214"/>
                </a:lnTo>
                <a:cubicBezTo>
                  <a:pt x="1499" y="5157"/>
                  <a:pt x="1475" y="5110"/>
                  <a:pt x="1446" y="5110"/>
                </a:cubicBezTo>
                <a:close/>
                <a:moveTo>
                  <a:pt x="1760" y="5110"/>
                </a:moveTo>
                <a:cubicBezTo>
                  <a:pt x="1731" y="5110"/>
                  <a:pt x="1707" y="5157"/>
                  <a:pt x="1707" y="5214"/>
                </a:cubicBezTo>
                <a:lnTo>
                  <a:pt x="1707" y="5434"/>
                </a:lnTo>
                <a:cubicBezTo>
                  <a:pt x="1707" y="5492"/>
                  <a:pt x="1731" y="5539"/>
                  <a:pt x="1760" y="5539"/>
                </a:cubicBezTo>
                <a:cubicBezTo>
                  <a:pt x="1789" y="5539"/>
                  <a:pt x="1813" y="5492"/>
                  <a:pt x="1813" y="5434"/>
                </a:cubicBezTo>
                <a:lnTo>
                  <a:pt x="1813" y="5214"/>
                </a:lnTo>
                <a:cubicBezTo>
                  <a:pt x="1813" y="5157"/>
                  <a:pt x="1789" y="5110"/>
                  <a:pt x="1760" y="5110"/>
                </a:cubicBezTo>
                <a:close/>
                <a:moveTo>
                  <a:pt x="2610" y="5110"/>
                </a:moveTo>
                <a:cubicBezTo>
                  <a:pt x="2581" y="5110"/>
                  <a:pt x="2557" y="5157"/>
                  <a:pt x="2557" y="5214"/>
                </a:cubicBezTo>
                <a:lnTo>
                  <a:pt x="2557" y="5434"/>
                </a:lnTo>
                <a:cubicBezTo>
                  <a:pt x="2557" y="5492"/>
                  <a:pt x="2581" y="5539"/>
                  <a:pt x="2610" y="5539"/>
                </a:cubicBezTo>
                <a:cubicBezTo>
                  <a:pt x="2639" y="5539"/>
                  <a:pt x="2662" y="5492"/>
                  <a:pt x="2662" y="5434"/>
                </a:cubicBezTo>
                <a:lnTo>
                  <a:pt x="2662" y="5214"/>
                </a:lnTo>
                <a:cubicBezTo>
                  <a:pt x="2662" y="5157"/>
                  <a:pt x="2639" y="5110"/>
                  <a:pt x="2610" y="5110"/>
                </a:cubicBezTo>
                <a:close/>
                <a:moveTo>
                  <a:pt x="2924" y="5110"/>
                </a:moveTo>
                <a:cubicBezTo>
                  <a:pt x="2895" y="5110"/>
                  <a:pt x="2871" y="5157"/>
                  <a:pt x="2871" y="5214"/>
                </a:cubicBezTo>
                <a:lnTo>
                  <a:pt x="2871" y="5434"/>
                </a:lnTo>
                <a:cubicBezTo>
                  <a:pt x="2871" y="5492"/>
                  <a:pt x="2895" y="5539"/>
                  <a:pt x="2924" y="5539"/>
                </a:cubicBezTo>
                <a:cubicBezTo>
                  <a:pt x="2954" y="5539"/>
                  <a:pt x="2976" y="5492"/>
                  <a:pt x="2976" y="5434"/>
                </a:cubicBezTo>
                <a:lnTo>
                  <a:pt x="2976" y="5214"/>
                </a:lnTo>
                <a:cubicBezTo>
                  <a:pt x="2976" y="5157"/>
                  <a:pt x="2954" y="5110"/>
                  <a:pt x="2924" y="5110"/>
                </a:cubicBezTo>
                <a:close/>
                <a:moveTo>
                  <a:pt x="3773" y="5110"/>
                </a:moveTo>
                <a:cubicBezTo>
                  <a:pt x="3744" y="5110"/>
                  <a:pt x="3721" y="5157"/>
                  <a:pt x="3721" y="5214"/>
                </a:cubicBezTo>
                <a:lnTo>
                  <a:pt x="3721" y="5434"/>
                </a:lnTo>
                <a:cubicBezTo>
                  <a:pt x="3721" y="5492"/>
                  <a:pt x="3744" y="5539"/>
                  <a:pt x="3773" y="5539"/>
                </a:cubicBezTo>
                <a:cubicBezTo>
                  <a:pt x="3802" y="5539"/>
                  <a:pt x="3826" y="5492"/>
                  <a:pt x="3826" y="5434"/>
                </a:cubicBezTo>
                <a:lnTo>
                  <a:pt x="3826" y="5214"/>
                </a:lnTo>
                <a:cubicBezTo>
                  <a:pt x="3826" y="5157"/>
                  <a:pt x="3802" y="5110"/>
                  <a:pt x="3773" y="5110"/>
                </a:cubicBezTo>
                <a:close/>
                <a:moveTo>
                  <a:pt x="4088" y="5110"/>
                </a:moveTo>
                <a:cubicBezTo>
                  <a:pt x="4058" y="5110"/>
                  <a:pt x="4035" y="5157"/>
                  <a:pt x="4035" y="5214"/>
                </a:cubicBezTo>
                <a:lnTo>
                  <a:pt x="4035" y="5434"/>
                </a:lnTo>
                <a:cubicBezTo>
                  <a:pt x="4035" y="5492"/>
                  <a:pt x="4058" y="5539"/>
                  <a:pt x="4088" y="5539"/>
                </a:cubicBezTo>
                <a:cubicBezTo>
                  <a:pt x="4117" y="5539"/>
                  <a:pt x="4141" y="5492"/>
                  <a:pt x="4141" y="5434"/>
                </a:cubicBezTo>
                <a:lnTo>
                  <a:pt x="4141" y="5214"/>
                </a:lnTo>
                <a:cubicBezTo>
                  <a:pt x="4141" y="5157"/>
                  <a:pt x="4117" y="5110"/>
                  <a:pt x="4088" y="5110"/>
                </a:cubicBezTo>
                <a:close/>
                <a:moveTo>
                  <a:pt x="4937" y="5110"/>
                </a:moveTo>
                <a:cubicBezTo>
                  <a:pt x="4908" y="5110"/>
                  <a:pt x="4884" y="5157"/>
                  <a:pt x="4884" y="5214"/>
                </a:cubicBezTo>
                <a:lnTo>
                  <a:pt x="4884" y="5434"/>
                </a:lnTo>
                <a:cubicBezTo>
                  <a:pt x="4884" y="5492"/>
                  <a:pt x="4908" y="5539"/>
                  <a:pt x="4937" y="5539"/>
                </a:cubicBezTo>
                <a:cubicBezTo>
                  <a:pt x="4966" y="5539"/>
                  <a:pt x="4990" y="5492"/>
                  <a:pt x="4990" y="5434"/>
                </a:cubicBezTo>
                <a:lnTo>
                  <a:pt x="4990" y="5214"/>
                </a:lnTo>
                <a:cubicBezTo>
                  <a:pt x="4990" y="5157"/>
                  <a:pt x="4966" y="5110"/>
                  <a:pt x="4937" y="5110"/>
                </a:cubicBezTo>
                <a:close/>
                <a:moveTo>
                  <a:pt x="5252" y="5110"/>
                </a:moveTo>
                <a:cubicBezTo>
                  <a:pt x="5223" y="5110"/>
                  <a:pt x="5199" y="5157"/>
                  <a:pt x="5199" y="5214"/>
                </a:cubicBezTo>
                <a:lnTo>
                  <a:pt x="5199" y="5434"/>
                </a:lnTo>
                <a:cubicBezTo>
                  <a:pt x="5199" y="5492"/>
                  <a:pt x="5223" y="5539"/>
                  <a:pt x="5252" y="5539"/>
                </a:cubicBezTo>
                <a:cubicBezTo>
                  <a:pt x="5281" y="5539"/>
                  <a:pt x="5305" y="5492"/>
                  <a:pt x="5305" y="5434"/>
                </a:cubicBezTo>
                <a:lnTo>
                  <a:pt x="5305" y="5214"/>
                </a:lnTo>
                <a:cubicBezTo>
                  <a:pt x="5305" y="5157"/>
                  <a:pt x="5281" y="5110"/>
                  <a:pt x="5252" y="5110"/>
                </a:cubicBezTo>
                <a:close/>
                <a:moveTo>
                  <a:pt x="6102" y="5110"/>
                </a:moveTo>
                <a:cubicBezTo>
                  <a:pt x="6072" y="5110"/>
                  <a:pt x="6049" y="5157"/>
                  <a:pt x="6049" y="5214"/>
                </a:cubicBezTo>
                <a:lnTo>
                  <a:pt x="6049" y="5434"/>
                </a:lnTo>
                <a:cubicBezTo>
                  <a:pt x="6049" y="5492"/>
                  <a:pt x="6072" y="5539"/>
                  <a:pt x="6102" y="5539"/>
                </a:cubicBezTo>
                <a:cubicBezTo>
                  <a:pt x="6131" y="5539"/>
                  <a:pt x="6155" y="5492"/>
                  <a:pt x="6155" y="5434"/>
                </a:cubicBezTo>
                <a:lnTo>
                  <a:pt x="6155" y="5214"/>
                </a:lnTo>
                <a:cubicBezTo>
                  <a:pt x="6155" y="5157"/>
                  <a:pt x="6131" y="5110"/>
                  <a:pt x="6102" y="5110"/>
                </a:cubicBezTo>
                <a:close/>
                <a:moveTo>
                  <a:pt x="6416" y="5110"/>
                </a:moveTo>
                <a:cubicBezTo>
                  <a:pt x="6387" y="5110"/>
                  <a:pt x="6363" y="5157"/>
                  <a:pt x="6363" y="5214"/>
                </a:cubicBezTo>
                <a:lnTo>
                  <a:pt x="6363" y="5434"/>
                </a:lnTo>
                <a:cubicBezTo>
                  <a:pt x="6363" y="5492"/>
                  <a:pt x="6387" y="5539"/>
                  <a:pt x="6416" y="5539"/>
                </a:cubicBezTo>
                <a:cubicBezTo>
                  <a:pt x="6445" y="5539"/>
                  <a:pt x="6469" y="5492"/>
                  <a:pt x="6469" y="5434"/>
                </a:cubicBezTo>
                <a:lnTo>
                  <a:pt x="6469" y="5214"/>
                </a:lnTo>
                <a:cubicBezTo>
                  <a:pt x="6469" y="5157"/>
                  <a:pt x="6445" y="5110"/>
                  <a:pt x="6416" y="5110"/>
                </a:cubicBezTo>
                <a:close/>
                <a:moveTo>
                  <a:pt x="7266" y="5110"/>
                </a:moveTo>
                <a:cubicBezTo>
                  <a:pt x="7237" y="5110"/>
                  <a:pt x="7213" y="5157"/>
                  <a:pt x="7213" y="5214"/>
                </a:cubicBezTo>
                <a:lnTo>
                  <a:pt x="7213" y="5434"/>
                </a:lnTo>
                <a:cubicBezTo>
                  <a:pt x="7213" y="5492"/>
                  <a:pt x="7237" y="5539"/>
                  <a:pt x="7266" y="5539"/>
                </a:cubicBezTo>
                <a:cubicBezTo>
                  <a:pt x="7295" y="5539"/>
                  <a:pt x="7318" y="5492"/>
                  <a:pt x="7318" y="5434"/>
                </a:cubicBezTo>
                <a:lnTo>
                  <a:pt x="7318" y="5214"/>
                </a:lnTo>
                <a:cubicBezTo>
                  <a:pt x="7318" y="5157"/>
                  <a:pt x="7295" y="5110"/>
                  <a:pt x="7266" y="5110"/>
                </a:cubicBezTo>
                <a:close/>
                <a:moveTo>
                  <a:pt x="7580" y="5110"/>
                </a:moveTo>
                <a:cubicBezTo>
                  <a:pt x="7551" y="5110"/>
                  <a:pt x="7527" y="5157"/>
                  <a:pt x="7527" y="5214"/>
                </a:cubicBezTo>
                <a:lnTo>
                  <a:pt x="7527" y="5434"/>
                </a:lnTo>
                <a:cubicBezTo>
                  <a:pt x="7527" y="5492"/>
                  <a:pt x="7551" y="5539"/>
                  <a:pt x="7580" y="5539"/>
                </a:cubicBezTo>
                <a:cubicBezTo>
                  <a:pt x="7609" y="5539"/>
                  <a:pt x="7632" y="5492"/>
                  <a:pt x="7632" y="5434"/>
                </a:cubicBezTo>
                <a:lnTo>
                  <a:pt x="7632" y="5214"/>
                </a:lnTo>
                <a:cubicBezTo>
                  <a:pt x="7632" y="5157"/>
                  <a:pt x="7609" y="5110"/>
                  <a:pt x="7580" y="5110"/>
                </a:cubicBezTo>
                <a:close/>
                <a:moveTo>
                  <a:pt x="8429" y="5110"/>
                </a:moveTo>
                <a:cubicBezTo>
                  <a:pt x="8400" y="5110"/>
                  <a:pt x="8377" y="5157"/>
                  <a:pt x="8377" y="5214"/>
                </a:cubicBezTo>
                <a:lnTo>
                  <a:pt x="8377" y="5434"/>
                </a:lnTo>
                <a:cubicBezTo>
                  <a:pt x="8377" y="5492"/>
                  <a:pt x="8400" y="5539"/>
                  <a:pt x="8429" y="5539"/>
                </a:cubicBezTo>
                <a:cubicBezTo>
                  <a:pt x="8458" y="5539"/>
                  <a:pt x="8482" y="5492"/>
                  <a:pt x="8482" y="5434"/>
                </a:cubicBezTo>
                <a:lnTo>
                  <a:pt x="8482" y="5214"/>
                </a:lnTo>
                <a:cubicBezTo>
                  <a:pt x="8482" y="5157"/>
                  <a:pt x="8458" y="5110"/>
                  <a:pt x="8429" y="5110"/>
                </a:cubicBezTo>
                <a:close/>
                <a:moveTo>
                  <a:pt x="8744" y="5110"/>
                </a:moveTo>
                <a:cubicBezTo>
                  <a:pt x="8714" y="5110"/>
                  <a:pt x="8691" y="5157"/>
                  <a:pt x="8691" y="5214"/>
                </a:cubicBezTo>
                <a:lnTo>
                  <a:pt x="8691" y="5434"/>
                </a:lnTo>
                <a:cubicBezTo>
                  <a:pt x="8691" y="5492"/>
                  <a:pt x="8714" y="5539"/>
                  <a:pt x="8744" y="5539"/>
                </a:cubicBezTo>
                <a:cubicBezTo>
                  <a:pt x="8773" y="5539"/>
                  <a:pt x="8796" y="5492"/>
                  <a:pt x="8796" y="5434"/>
                </a:cubicBezTo>
                <a:lnTo>
                  <a:pt x="8796" y="5214"/>
                </a:lnTo>
                <a:cubicBezTo>
                  <a:pt x="8796" y="5157"/>
                  <a:pt x="8773" y="5110"/>
                  <a:pt x="8744" y="5110"/>
                </a:cubicBezTo>
                <a:close/>
                <a:moveTo>
                  <a:pt x="9593" y="5110"/>
                </a:moveTo>
                <a:cubicBezTo>
                  <a:pt x="9564" y="5110"/>
                  <a:pt x="9540" y="5157"/>
                  <a:pt x="9540" y="5214"/>
                </a:cubicBezTo>
                <a:lnTo>
                  <a:pt x="9540" y="5434"/>
                </a:lnTo>
                <a:cubicBezTo>
                  <a:pt x="9540" y="5492"/>
                  <a:pt x="9564" y="5539"/>
                  <a:pt x="9593" y="5539"/>
                </a:cubicBezTo>
                <a:cubicBezTo>
                  <a:pt x="9622" y="5539"/>
                  <a:pt x="9646" y="5492"/>
                  <a:pt x="9646" y="5434"/>
                </a:cubicBezTo>
                <a:lnTo>
                  <a:pt x="9646" y="5214"/>
                </a:lnTo>
                <a:cubicBezTo>
                  <a:pt x="9646" y="5157"/>
                  <a:pt x="9622" y="5110"/>
                  <a:pt x="9593" y="5110"/>
                </a:cubicBezTo>
                <a:close/>
                <a:moveTo>
                  <a:pt x="9908" y="5110"/>
                </a:moveTo>
                <a:cubicBezTo>
                  <a:pt x="9879" y="5110"/>
                  <a:pt x="9855" y="5157"/>
                  <a:pt x="9855" y="5214"/>
                </a:cubicBezTo>
                <a:lnTo>
                  <a:pt x="9855" y="5434"/>
                </a:lnTo>
                <a:cubicBezTo>
                  <a:pt x="9855" y="5492"/>
                  <a:pt x="9879" y="5539"/>
                  <a:pt x="9908" y="5539"/>
                </a:cubicBezTo>
                <a:cubicBezTo>
                  <a:pt x="9937" y="5539"/>
                  <a:pt x="9961" y="5492"/>
                  <a:pt x="9961" y="5434"/>
                </a:cubicBezTo>
                <a:lnTo>
                  <a:pt x="9961" y="5214"/>
                </a:lnTo>
                <a:cubicBezTo>
                  <a:pt x="9961" y="5157"/>
                  <a:pt x="9937" y="5110"/>
                  <a:pt x="9908" y="5110"/>
                </a:cubicBezTo>
                <a:close/>
                <a:moveTo>
                  <a:pt x="10758" y="5110"/>
                </a:moveTo>
                <a:cubicBezTo>
                  <a:pt x="10728" y="5110"/>
                  <a:pt x="10705" y="5157"/>
                  <a:pt x="10705" y="5214"/>
                </a:cubicBezTo>
                <a:lnTo>
                  <a:pt x="10705" y="5434"/>
                </a:lnTo>
                <a:cubicBezTo>
                  <a:pt x="10705" y="5492"/>
                  <a:pt x="10728" y="5539"/>
                  <a:pt x="10758" y="5539"/>
                </a:cubicBezTo>
                <a:cubicBezTo>
                  <a:pt x="10787" y="5539"/>
                  <a:pt x="10810" y="5492"/>
                  <a:pt x="10810" y="5434"/>
                </a:cubicBezTo>
                <a:lnTo>
                  <a:pt x="10810" y="5214"/>
                </a:lnTo>
                <a:cubicBezTo>
                  <a:pt x="10810" y="5157"/>
                  <a:pt x="10787" y="5110"/>
                  <a:pt x="10758" y="5110"/>
                </a:cubicBezTo>
                <a:close/>
                <a:moveTo>
                  <a:pt x="11072" y="5110"/>
                </a:moveTo>
                <a:cubicBezTo>
                  <a:pt x="11043" y="5110"/>
                  <a:pt x="11019" y="5157"/>
                  <a:pt x="11019" y="5214"/>
                </a:cubicBezTo>
                <a:lnTo>
                  <a:pt x="11019" y="5434"/>
                </a:lnTo>
                <a:cubicBezTo>
                  <a:pt x="11019" y="5492"/>
                  <a:pt x="11043" y="5539"/>
                  <a:pt x="11072" y="5539"/>
                </a:cubicBezTo>
                <a:cubicBezTo>
                  <a:pt x="11101" y="5539"/>
                  <a:pt x="11125" y="5492"/>
                  <a:pt x="11125" y="5434"/>
                </a:cubicBezTo>
                <a:lnTo>
                  <a:pt x="11125" y="5214"/>
                </a:lnTo>
                <a:cubicBezTo>
                  <a:pt x="11125" y="5157"/>
                  <a:pt x="11101" y="5110"/>
                  <a:pt x="11072" y="5110"/>
                </a:cubicBezTo>
                <a:close/>
                <a:moveTo>
                  <a:pt x="11922" y="5110"/>
                </a:moveTo>
                <a:cubicBezTo>
                  <a:pt x="11893" y="5110"/>
                  <a:pt x="11869" y="5157"/>
                  <a:pt x="11869" y="5214"/>
                </a:cubicBezTo>
                <a:lnTo>
                  <a:pt x="11869" y="5434"/>
                </a:lnTo>
                <a:cubicBezTo>
                  <a:pt x="11869" y="5492"/>
                  <a:pt x="11893" y="5539"/>
                  <a:pt x="11922" y="5539"/>
                </a:cubicBezTo>
                <a:cubicBezTo>
                  <a:pt x="11951" y="5539"/>
                  <a:pt x="11974" y="5492"/>
                  <a:pt x="11974" y="5434"/>
                </a:cubicBezTo>
                <a:lnTo>
                  <a:pt x="11974" y="5214"/>
                </a:lnTo>
                <a:cubicBezTo>
                  <a:pt x="11974" y="5157"/>
                  <a:pt x="11951" y="5110"/>
                  <a:pt x="11922" y="5110"/>
                </a:cubicBezTo>
                <a:close/>
                <a:moveTo>
                  <a:pt x="12236" y="5110"/>
                </a:moveTo>
                <a:cubicBezTo>
                  <a:pt x="12207" y="5110"/>
                  <a:pt x="12183" y="5157"/>
                  <a:pt x="12183" y="5214"/>
                </a:cubicBezTo>
                <a:lnTo>
                  <a:pt x="12183" y="5434"/>
                </a:lnTo>
                <a:cubicBezTo>
                  <a:pt x="12183" y="5492"/>
                  <a:pt x="12207" y="5539"/>
                  <a:pt x="12236" y="5539"/>
                </a:cubicBezTo>
                <a:cubicBezTo>
                  <a:pt x="12265" y="5539"/>
                  <a:pt x="12288" y="5492"/>
                  <a:pt x="12288" y="5434"/>
                </a:cubicBezTo>
                <a:lnTo>
                  <a:pt x="12288" y="5214"/>
                </a:lnTo>
                <a:cubicBezTo>
                  <a:pt x="12288" y="5157"/>
                  <a:pt x="12265" y="5110"/>
                  <a:pt x="12236" y="5110"/>
                </a:cubicBezTo>
                <a:close/>
                <a:moveTo>
                  <a:pt x="13085" y="5110"/>
                </a:moveTo>
                <a:cubicBezTo>
                  <a:pt x="13056" y="5110"/>
                  <a:pt x="13032" y="5157"/>
                  <a:pt x="13032" y="5214"/>
                </a:cubicBezTo>
                <a:lnTo>
                  <a:pt x="13032" y="5434"/>
                </a:lnTo>
                <a:cubicBezTo>
                  <a:pt x="13032" y="5492"/>
                  <a:pt x="13056" y="5539"/>
                  <a:pt x="13085" y="5539"/>
                </a:cubicBezTo>
                <a:cubicBezTo>
                  <a:pt x="13114" y="5539"/>
                  <a:pt x="13138" y="5492"/>
                  <a:pt x="13138" y="5434"/>
                </a:cubicBezTo>
                <a:lnTo>
                  <a:pt x="13138" y="5214"/>
                </a:lnTo>
                <a:cubicBezTo>
                  <a:pt x="13138" y="5157"/>
                  <a:pt x="13114" y="5110"/>
                  <a:pt x="13085" y="5110"/>
                </a:cubicBezTo>
                <a:close/>
                <a:moveTo>
                  <a:pt x="13399" y="5110"/>
                </a:moveTo>
                <a:cubicBezTo>
                  <a:pt x="13370" y="5110"/>
                  <a:pt x="13348" y="5157"/>
                  <a:pt x="13348" y="5214"/>
                </a:cubicBezTo>
                <a:lnTo>
                  <a:pt x="13348" y="5434"/>
                </a:lnTo>
                <a:cubicBezTo>
                  <a:pt x="13348" y="5492"/>
                  <a:pt x="13370" y="5539"/>
                  <a:pt x="13399" y="5539"/>
                </a:cubicBezTo>
                <a:cubicBezTo>
                  <a:pt x="13428" y="5539"/>
                  <a:pt x="13452" y="5492"/>
                  <a:pt x="13452" y="5434"/>
                </a:cubicBezTo>
                <a:lnTo>
                  <a:pt x="13452" y="5214"/>
                </a:lnTo>
                <a:cubicBezTo>
                  <a:pt x="13452" y="5157"/>
                  <a:pt x="13428" y="5110"/>
                  <a:pt x="13399" y="5110"/>
                </a:cubicBezTo>
                <a:close/>
                <a:moveTo>
                  <a:pt x="14249" y="5110"/>
                </a:moveTo>
                <a:cubicBezTo>
                  <a:pt x="14220" y="5110"/>
                  <a:pt x="14196" y="5157"/>
                  <a:pt x="14196" y="5214"/>
                </a:cubicBezTo>
                <a:lnTo>
                  <a:pt x="14196" y="5434"/>
                </a:lnTo>
                <a:cubicBezTo>
                  <a:pt x="14196" y="5492"/>
                  <a:pt x="14220" y="5539"/>
                  <a:pt x="14249" y="5539"/>
                </a:cubicBezTo>
                <a:cubicBezTo>
                  <a:pt x="14278" y="5539"/>
                  <a:pt x="14302" y="5492"/>
                  <a:pt x="14302" y="5434"/>
                </a:cubicBezTo>
                <a:lnTo>
                  <a:pt x="14302" y="5214"/>
                </a:lnTo>
                <a:cubicBezTo>
                  <a:pt x="14302" y="5157"/>
                  <a:pt x="14278" y="5110"/>
                  <a:pt x="14249" y="5110"/>
                </a:cubicBezTo>
                <a:close/>
                <a:moveTo>
                  <a:pt x="14564" y="5110"/>
                </a:moveTo>
                <a:cubicBezTo>
                  <a:pt x="14535" y="5110"/>
                  <a:pt x="14511" y="5157"/>
                  <a:pt x="14511" y="5214"/>
                </a:cubicBezTo>
                <a:lnTo>
                  <a:pt x="14511" y="5434"/>
                </a:lnTo>
                <a:cubicBezTo>
                  <a:pt x="14511" y="5492"/>
                  <a:pt x="14535" y="5539"/>
                  <a:pt x="14564" y="5539"/>
                </a:cubicBezTo>
                <a:cubicBezTo>
                  <a:pt x="14593" y="5539"/>
                  <a:pt x="14617" y="5492"/>
                  <a:pt x="14617" y="5434"/>
                </a:cubicBezTo>
                <a:lnTo>
                  <a:pt x="14617" y="5214"/>
                </a:lnTo>
                <a:cubicBezTo>
                  <a:pt x="14617" y="5157"/>
                  <a:pt x="14593" y="5110"/>
                  <a:pt x="14564" y="5110"/>
                </a:cubicBezTo>
                <a:close/>
                <a:moveTo>
                  <a:pt x="15413" y="5110"/>
                </a:moveTo>
                <a:cubicBezTo>
                  <a:pt x="15384" y="5110"/>
                  <a:pt x="15360" y="5157"/>
                  <a:pt x="15360" y="5214"/>
                </a:cubicBezTo>
                <a:lnTo>
                  <a:pt x="15360" y="5434"/>
                </a:lnTo>
                <a:cubicBezTo>
                  <a:pt x="15360" y="5492"/>
                  <a:pt x="15384" y="5539"/>
                  <a:pt x="15413" y="5539"/>
                </a:cubicBezTo>
                <a:cubicBezTo>
                  <a:pt x="15442" y="5539"/>
                  <a:pt x="15465" y="5492"/>
                  <a:pt x="15465" y="5434"/>
                </a:cubicBezTo>
                <a:lnTo>
                  <a:pt x="15465" y="5214"/>
                </a:lnTo>
                <a:cubicBezTo>
                  <a:pt x="15465" y="5157"/>
                  <a:pt x="15442" y="5110"/>
                  <a:pt x="15413" y="5110"/>
                </a:cubicBezTo>
                <a:close/>
                <a:moveTo>
                  <a:pt x="15728" y="5110"/>
                </a:moveTo>
                <a:cubicBezTo>
                  <a:pt x="15699" y="5110"/>
                  <a:pt x="15675" y="5157"/>
                  <a:pt x="15675" y="5214"/>
                </a:cubicBezTo>
                <a:lnTo>
                  <a:pt x="15675" y="5434"/>
                </a:lnTo>
                <a:cubicBezTo>
                  <a:pt x="15675" y="5492"/>
                  <a:pt x="15699" y="5539"/>
                  <a:pt x="15728" y="5539"/>
                </a:cubicBezTo>
                <a:cubicBezTo>
                  <a:pt x="15757" y="5539"/>
                  <a:pt x="15781" y="5492"/>
                  <a:pt x="15781" y="5434"/>
                </a:cubicBezTo>
                <a:lnTo>
                  <a:pt x="15781" y="5214"/>
                </a:lnTo>
                <a:cubicBezTo>
                  <a:pt x="15781" y="5157"/>
                  <a:pt x="15757" y="5110"/>
                  <a:pt x="15728" y="5110"/>
                </a:cubicBezTo>
                <a:close/>
                <a:moveTo>
                  <a:pt x="16578" y="5110"/>
                </a:moveTo>
                <a:cubicBezTo>
                  <a:pt x="16549" y="5110"/>
                  <a:pt x="16525" y="5157"/>
                  <a:pt x="16525" y="5214"/>
                </a:cubicBezTo>
                <a:lnTo>
                  <a:pt x="16525" y="5434"/>
                </a:lnTo>
                <a:cubicBezTo>
                  <a:pt x="16525" y="5492"/>
                  <a:pt x="16549" y="5539"/>
                  <a:pt x="16578" y="5539"/>
                </a:cubicBezTo>
                <a:cubicBezTo>
                  <a:pt x="16607" y="5539"/>
                  <a:pt x="16630" y="5492"/>
                  <a:pt x="16630" y="5434"/>
                </a:cubicBezTo>
                <a:lnTo>
                  <a:pt x="16630" y="5214"/>
                </a:lnTo>
                <a:cubicBezTo>
                  <a:pt x="16630" y="5157"/>
                  <a:pt x="16607" y="5110"/>
                  <a:pt x="16578" y="5110"/>
                </a:cubicBezTo>
                <a:close/>
                <a:moveTo>
                  <a:pt x="16892" y="5110"/>
                </a:moveTo>
                <a:cubicBezTo>
                  <a:pt x="16863" y="5110"/>
                  <a:pt x="16839" y="5157"/>
                  <a:pt x="16839" y="5214"/>
                </a:cubicBezTo>
                <a:lnTo>
                  <a:pt x="16839" y="5434"/>
                </a:lnTo>
                <a:cubicBezTo>
                  <a:pt x="16839" y="5492"/>
                  <a:pt x="16863" y="5539"/>
                  <a:pt x="16892" y="5539"/>
                </a:cubicBezTo>
                <a:cubicBezTo>
                  <a:pt x="16921" y="5539"/>
                  <a:pt x="16944" y="5492"/>
                  <a:pt x="16944" y="5434"/>
                </a:cubicBezTo>
                <a:lnTo>
                  <a:pt x="16944" y="5214"/>
                </a:lnTo>
                <a:cubicBezTo>
                  <a:pt x="16944" y="5157"/>
                  <a:pt x="16921" y="5110"/>
                  <a:pt x="16892" y="5110"/>
                </a:cubicBezTo>
                <a:close/>
                <a:moveTo>
                  <a:pt x="17741" y="5110"/>
                </a:moveTo>
                <a:cubicBezTo>
                  <a:pt x="17712" y="5110"/>
                  <a:pt x="17689" y="5157"/>
                  <a:pt x="17689" y="5214"/>
                </a:cubicBezTo>
                <a:lnTo>
                  <a:pt x="17689" y="5434"/>
                </a:lnTo>
                <a:cubicBezTo>
                  <a:pt x="17689" y="5492"/>
                  <a:pt x="17712" y="5539"/>
                  <a:pt x="17741" y="5539"/>
                </a:cubicBezTo>
                <a:cubicBezTo>
                  <a:pt x="17770" y="5539"/>
                  <a:pt x="17794" y="5492"/>
                  <a:pt x="17794" y="5434"/>
                </a:cubicBezTo>
                <a:lnTo>
                  <a:pt x="17794" y="5214"/>
                </a:lnTo>
                <a:cubicBezTo>
                  <a:pt x="17794" y="5157"/>
                  <a:pt x="17770" y="5110"/>
                  <a:pt x="17741" y="5110"/>
                </a:cubicBezTo>
                <a:close/>
                <a:moveTo>
                  <a:pt x="18055" y="5110"/>
                </a:moveTo>
                <a:cubicBezTo>
                  <a:pt x="18026" y="5110"/>
                  <a:pt x="18002" y="5157"/>
                  <a:pt x="18002" y="5214"/>
                </a:cubicBezTo>
                <a:lnTo>
                  <a:pt x="18002" y="5434"/>
                </a:lnTo>
                <a:cubicBezTo>
                  <a:pt x="18002" y="5492"/>
                  <a:pt x="18026" y="5539"/>
                  <a:pt x="18055" y="5539"/>
                </a:cubicBezTo>
                <a:cubicBezTo>
                  <a:pt x="18085" y="5539"/>
                  <a:pt x="18108" y="5492"/>
                  <a:pt x="18108" y="5434"/>
                </a:cubicBezTo>
                <a:lnTo>
                  <a:pt x="18108" y="5214"/>
                </a:lnTo>
                <a:cubicBezTo>
                  <a:pt x="18108" y="5157"/>
                  <a:pt x="18085" y="5110"/>
                  <a:pt x="18055" y="5110"/>
                </a:cubicBezTo>
                <a:close/>
                <a:moveTo>
                  <a:pt x="18905" y="5110"/>
                </a:moveTo>
                <a:cubicBezTo>
                  <a:pt x="18876" y="5110"/>
                  <a:pt x="18852" y="5157"/>
                  <a:pt x="18852" y="5214"/>
                </a:cubicBezTo>
                <a:lnTo>
                  <a:pt x="18852" y="5434"/>
                </a:lnTo>
                <a:cubicBezTo>
                  <a:pt x="18852" y="5492"/>
                  <a:pt x="18876" y="5539"/>
                  <a:pt x="18905" y="5539"/>
                </a:cubicBezTo>
                <a:cubicBezTo>
                  <a:pt x="18934" y="5539"/>
                  <a:pt x="18958" y="5492"/>
                  <a:pt x="18958" y="5434"/>
                </a:cubicBezTo>
                <a:lnTo>
                  <a:pt x="18958" y="5214"/>
                </a:lnTo>
                <a:cubicBezTo>
                  <a:pt x="18958" y="5157"/>
                  <a:pt x="18934" y="5110"/>
                  <a:pt x="18905" y="5110"/>
                </a:cubicBezTo>
                <a:close/>
                <a:moveTo>
                  <a:pt x="19220" y="5110"/>
                </a:moveTo>
                <a:cubicBezTo>
                  <a:pt x="19191" y="5110"/>
                  <a:pt x="19167" y="5157"/>
                  <a:pt x="19167" y="5214"/>
                </a:cubicBezTo>
                <a:lnTo>
                  <a:pt x="19167" y="5434"/>
                </a:lnTo>
                <a:cubicBezTo>
                  <a:pt x="19167" y="5492"/>
                  <a:pt x="19191" y="5539"/>
                  <a:pt x="19220" y="5539"/>
                </a:cubicBezTo>
                <a:cubicBezTo>
                  <a:pt x="19249" y="5539"/>
                  <a:pt x="19273" y="5492"/>
                  <a:pt x="19273" y="5434"/>
                </a:cubicBezTo>
                <a:lnTo>
                  <a:pt x="19273" y="5214"/>
                </a:lnTo>
                <a:cubicBezTo>
                  <a:pt x="19273" y="5157"/>
                  <a:pt x="19249" y="5110"/>
                  <a:pt x="19220" y="5110"/>
                </a:cubicBezTo>
                <a:close/>
                <a:moveTo>
                  <a:pt x="20069" y="5110"/>
                </a:moveTo>
                <a:cubicBezTo>
                  <a:pt x="20040" y="5110"/>
                  <a:pt x="20016" y="5157"/>
                  <a:pt x="20016" y="5214"/>
                </a:cubicBezTo>
                <a:lnTo>
                  <a:pt x="20016" y="5434"/>
                </a:lnTo>
                <a:cubicBezTo>
                  <a:pt x="20016" y="5492"/>
                  <a:pt x="20040" y="5539"/>
                  <a:pt x="20069" y="5539"/>
                </a:cubicBezTo>
                <a:cubicBezTo>
                  <a:pt x="20099" y="5539"/>
                  <a:pt x="20122" y="5492"/>
                  <a:pt x="20122" y="5434"/>
                </a:cubicBezTo>
                <a:lnTo>
                  <a:pt x="20122" y="5214"/>
                </a:lnTo>
                <a:cubicBezTo>
                  <a:pt x="20122" y="5157"/>
                  <a:pt x="20099" y="5110"/>
                  <a:pt x="20069" y="5110"/>
                </a:cubicBezTo>
                <a:close/>
                <a:moveTo>
                  <a:pt x="20384" y="5110"/>
                </a:moveTo>
                <a:cubicBezTo>
                  <a:pt x="20355" y="5110"/>
                  <a:pt x="20331" y="5157"/>
                  <a:pt x="20331" y="5214"/>
                </a:cubicBezTo>
                <a:lnTo>
                  <a:pt x="20331" y="5434"/>
                </a:lnTo>
                <a:cubicBezTo>
                  <a:pt x="20331" y="5492"/>
                  <a:pt x="20355" y="5539"/>
                  <a:pt x="20384" y="5539"/>
                </a:cubicBezTo>
                <a:cubicBezTo>
                  <a:pt x="20413" y="5539"/>
                  <a:pt x="20436" y="5492"/>
                  <a:pt x="20436" y="5434"/>
                </a:cubicBezTo>
                <a:lnTo>
                  <a:pt x="20436" y="5214"/>
                </a:lnTo>
                <a:cubicBezTo>
                  <a:pt x="20436" y="5157"/>
                  <a:pt x="20413" y="5110"/>
                  <a:pt x="20384" y="5110"/>
                </a:cubicBezTo>
                <a:close/>
                <a:moveTo>
                  <a:pt x="21234" y="5110"/>
                </a:moveTo>
                <a:cubicBezTo>
                  <a:pt x="21204" y="5110"/>
                  <a:pt x="21181" y="5157"/>
                  <a:pt x="21181" y="5214"/>
                </a:cubicBezTo>
                <a:lnTo>
                  <a:pt x="21181" y="5434"/>
                </a:lnTo>
                <a:cubicBezTo>
                  <a:pt x="21181" y="5492"/>
                  <a:pt x="21204" y="5539"/>
                  <a:pt x="21234" y="5539"/>
                </a:cubicBezTo>
                <a:cubicBezTo>
                  <a:pt x="21263" y="5539"/>
                  <a:pt x="21285" y="5492"/>
                  <a:pt x="21285" y="5434"/>
                </a:cubicBezTo>
                <a:lnTo>
                  <a:pt x="21285" y="5214"/>
                </a:lnTo>
                <a:cubicBezTo>
                  <a:pt x="21285" y="5157"/>
                  <a:pt x="21263" y="5110"/>
                  <a:pt x="21234" y="5110"/>
                </a:cubicBezTo>
                <a:close/>
                <a:moveTo>
                  <a:pt x="21547" y="5110"/>
                </a:moveTo>
                <a:cubicBezTo>
                  <a:pt x="21518" y="5110"/>
                  <a:pt x="21495" y="5157"/>
                  <a:pt x="21495" y="5214"/>
                </a:cubicBezTo>
                <a:lnTo>
                  <a:pt x="21495" y="5434"/>
                </a:lnTo>
                <a:cubicBezTo>
                  <a:pt x="21495" y="5492"/>
                  <a:pt x="21518" y="5539"/>
                  <a:pt x="21547" y="5539"/>
                </a:cubicBezTo>
                <a:cubicBezTo>
                  <a:pt x="21576" y="5539"/>
                  <a:pt x="21600" y="5492"/>
                  <a:pt x="21600" y="5434"/>
                </a:cubicBezTo>
                <a:lnTo>
                  <a:pt x="21600" y="5214"/>
                </a:lnTo>
                <a:cubicBezTo>
                  <a:pt x="21600" y="5157"/>
                  <a:pt x="21576" y="5110"/>
                  <a:pt x="21547" y="5110"/>
                </a:cubicBezTo>
                <a:close/>
                <a:moveTo>
                  <a:pt x="53" y="5840"/>
                </a:moveTo>
                <a:cubicBezTo>
                  <a:pt x="24" y="5840"/>
                  <a:pt x="0" y="5887"/>
                  <a:pt x="0" y="5944"/>
                </a:cubicBezTo>
                <a:lnTo>
                  <a:pt x="0" y="6164"/>
                </a:lnTo>
                <a:cubicBezTo>
                  <a:pt x="0" y="6222"/>
                  <a:pt x="24" y="6269"/>
                  <a:pt x="53" y="6269"/>
                </a:cubicBezTo>
                <a:cubicBezTo>
                  <a:pt x="82" y="6269"/>
                  <a:pt x="106" y="6222"/>
                  <a:pt x="106" y="6164"/>
                </a:cubicBezTo>
                <a:lnTo>
                  <a:pt x="106" y="5944"/>
                </a:lnTo>
                <a:cubicBezTo>
                  <a:pt x="106" y="5887"/>
                  <a:pt x="82" y="5840"/>
                  <a:pt x="53" y="5840"/>
                </a:cubicBezTo>
                <a:close/>
                <a:moveTo>
                  <a:pt x="367" y="5840"/>
                </a:moveTo>
                <a:cubicBezTo>
                  <a:pt x="338" y="5840"/>
                  <a:pt x="315" y="5887"/>
                  <a:pt x="315" y="5944"/>
                </a:cubicBezTo>
                <a:lnTo>
                  <a:pt x="315" y="6164"/>
                </a:lnTo>
                <a:cubicBezTo>
                  <a:pt x="315" y="6222"/>
                  <a:pt x="338" y="6269"/>
                  <a:pt x="367" y="6269"/>
                </a:cubicBezTo>
                <a:cubicBezTo>
                  <a:pt x="397" y="6269"/>
                  <a:pt x="420" y="6222"/>
                  <a:pt x="420" y="6164"/>
                </a:cubicBezTo>
                <a:lnTo>
                  <a:pt x="420" y="5944"/>
                </a:lnTo>
                <a:cubicBezTo>
                  <a:pt x="420" y="5887"/>
                  <a:pt x="397" y="5840"/>
                  <a:pt x="367" y="5840"/>
                </a:cubicBezTo>
                <a:close/>
                <a:moveTo>
                  <a:pt x="1217" y="5840"/>
                </a:moveTo>
                <a:cubicBezTo>
                  <a:pt x="1188" y="5840"/>
                  <a:pt x="1164" y="5887"/>
                  <a:pt x="1164" y="5944"/>
                </a:cubicBezTo>
                <a:lnTo>
                  <a:pt x="1164" y="6164"/>
                </a:lnTo>
                <a:cubicBezTo>
                  <a:pt x="1164" y="6222"/>
                  <a:pt x="1188" y="6269"/>
                  <a:pt x="1217" y="6269"/>
                </a:cubicBezTo>
                <a:cubicBezTo>
                  <a:pt x="1246" y="6269"/>
                  <a:pt x="1270" y="6222"/>
                  <a:pt x="1270" y="6164"/>
                </a:cubicBezTo>
                <a:lnTo>
                  <a:pt x="1270" y="5944"/>
                </a:lnTo>
                <a:cubicBezTo>
                  <a:pt x="1270" y="5887"/>
                  <a:pt x="1246" y="5840"/>
                  <a:pt x="1217" y="5840"/>
                </a:cubicBezTo>
                <a:close/>
                <a:moveTo>
                  <a:pt x="1532" y="5840"/>
                </a:moveTo>
                <a:cubicBezTo>
                  <a:pt x="1503" y="5840"/>
                  <a:pt x="1479" y="5887"/>
                  <a:pt x="1479" y="5944"/>
                </a:cubicBezTo>
                <a:lnTo>
                  <a:pt x="1479" y="6164"/>
                </a:lnTo>
                <a:cubicBezTo>
                  <a:pt x="1479" y="6222"/>
                  <a:pt x="1503" y="6269"/>
                  <a:pt x="1532" y="6269"/>
                </a:cubicBezTo>
                <a:cubicBezTo>
                  <a:pt x="1561" y="6269"/>
                  <a:pt x="1584" y="6222"/>
                  <a:pt x="1584" y="6164"/>
                </a:cubicBezTo>
                <a:lnTo>
                  <a:pt x="1584" y="5944"/>
                </a:lnTo>
                <a:cubicBezTo>
                  <a:pt x="1584" y="5887"/>
                  <a:pt x="1561" y="5840"/>
                  <a:pt x="1532" y="5840"/>
                </a:cubicBezTo>
                <a:close/>
                <a:moveTo>
                  <a:pt x="2380" y="5840"/>
                </a:moveTo>
                <a:cubicBezTo>
                  <a:pt x="2351" y="5840"/>
                  <a:pt x="2329" y="5887"/>
                  <a:pt x="2329" y="5944"/>
                </a:cubicBezTo>
                <a:lnTo>
                  <a:pt x="2329" y="6164"/>
                </a:lnTo>
                <a:cubicBezTo>
                  <a:pt x="2329" y="6222"/>
                  <a:pt x="2351" y="6269"/>
                  <a:pt x="2380" y="6269"/>
                </a:cubicBezTo>
                <a:cubicBezTo>
                  <a:pt x="2409" y="6269"/>
                  <a:pt x="2433" y="6222"/>
                  <a:pt x="2433" y="6164"/>
                </a:cubicBezTo>
                <a:lnTo>
                  <a:pt x="2433" y="5944"/>
                </a:lnTo>
                <a:cubicBezTo>
                  <a:pt x="2433" y="5887"/>
                  <a:pt x="2409" y="5840"/>
                  <a:pt x="2380" y="5840"/>
                </a:cubicBezTo>
                <a:close/>
                <a:moveTo>
                  <a:pt x="2695" y="5840"/>
                </a:moveTo>
                <a:cubicBezTo>
                  <a:pt x="2666" y="5840"/>
                  <a:pt x="2643" y="5887"/>
                  <a:pt x="2643" y="5944"/>
                </a:cubicBezTo>
                <a:lnTo>
                  <a:pt x="2643" y="6164"/>
                </a:lnTo>
                <a:cubicBezTo>
                  <a:pt x="2643" y="6222"/>
                  <a:pt x="2666" y="6269"/>
                  <a:pt x="2695" y="6269"/>
                </a:cubicBezTo>
                <a:cubicBezTo>
                  <a:pt x="2724" y="6269"/>
                  <a:pt x="2748" y="6222"/>
                  <a:pt x="2748" y="6164"/>
                </a:cubicBezTo>
                <a:lnTo>
                  <a:pt x="2748" y="5944"/>
                </a:lnTo>
                <a:cubicBezTo>
                  <a:pt x="2748" y="5887"/>
                  <a:pt x="2724" y="5840"/>
                  <a:pt x="2695" y="5840"/>
                </a:cubicBezTo>
                <a:close/>
                <a:moveTo>
                  <a:pt x="3545" y="5840"/>
                </a:moveTo>
                <a:cubicBezTo>
                  <a:pt x="3516" y="5840"/>
                  <a:pt x="3492" y="5887"/>
                  <a:pt x="3492" y="5944"/>
                </a:cubicBezTo>
                <a:lnTo>
                  <a:pt x="3492" y="6164"/>
                </a:lnTo>
                <a:cubicBezTo>
                  <a:pt x="3492" y="6222"/>
                  <a:pt x="3516" y="6269"/>
                  <a:pt x="3545" y="6269"/>
                </a:cubicBezTo>
                <a:cubicBezTo>
                  <a:pt x="3574" y="6269"/>
                  <a:pt x="3598" y="6222"/>
                  <a:pt x="3598" y="6164"/>
                </a:cubicBezTo>
                <a:lnTo>
                  <a:pt x="3598" y="5944"/>
                </a:lnTo>
                <a:cubicBezTo>
                  <a:pt x="3598" y="5887"/>
                  <a:pt x="3574" y="5840"/>
                  <a:pt x="3545" y="5840"/>
                </a:cubicBezTo>
                <a:close/>
                <a:moveTo>
                  <a:pt x="3859" y="5840"/>
                </a:moveTo>
                <a:cubicBezTo>
                  <a:pt x="3830" y="5840"/>
                  <a:pt x="3806" y="5887"/>
                  <a:pt x="3806" y="5944"/>
                </a:cubicBezTo>
                <a:lnTo>
                  <a:pt x="3806" y="6164"/>
                </a:lnTo>
                <a:cubicBezTo>
                  <a:pt x="3806" y="6222"/>
                  <a:pt x="3830" y="6269"/>
                  <a:pt x="3859" y="6269"/>
                </a:cubicBezTo>
                <a:cubicBezTo>
                  <a:pt x="3888" y="6269"/>
                  <a:pt x="3912" y="6222"/>
                  <a:pt x="3912" y="6164"/>
                </a:cubicBezTo>
                <a:lnTo>
                  <a:pt x="3912" y="5944"/>
                </a:lnTo>
                <a:cubicBezTo>
                  <a:pt x="3912" y="5887"/>
                  <a:pt x="3888" y="5840"/>
                  <a:pt x="3859" y="5840"/>
                </a:cubicBezTo>
                <a:close/>
                <a:moveTo>
                  <a:pt x="4709" y="5840"/>
                </a:moveTo>
                <a:cubicBezTo>
                  <a:pt x="4680" y="5840"/>
                  <a:pt x="4656" y="5887"/>
                  <a:pt x="4656" y="5944"/>
                </a:cubicBezTo>
                <a:lnTo>
                  <a:pt x="4656" y="6164"/>
                </a:lnTo>
                <a:cubicBezTo>
                  <a:pt x="4656" y="6222"/>
                  <a:pt x="4680" y="6269"/>
                  <a:pt x="4709" y="6269"/>
                </a:cubicBezTo>
                <a:cubicBezTo>
                  <a:pt x="4738" y="6269"/>
                  <a:pt x="4762" y="6222"/>
                  <a:pt x="4762" y="6164"/>
                </a:cubicBezTo>
                <a:lnTo>
                  <a:pt x="4762" y="5944"/>
                </a:lnTo>
                <a:cubicBezTo>
                  <a:pt x="4762" y="5887"/>
                  <a:pt x="4738" y="5840"/>
                  <a:pt x="4709" y="5840"/>
                </a:cubicBezTo>
                <a:close/>
                <a:moveTo>
                  <a:pt x="5023" y="5840"/>
                </a:moveTo>
                <a:cubicBezTo>
                  <a:pt x="4994" y="5840"/>
                  <a:pt x="4970" y="5887"/>
                  <a:pt x="4970" y="5944"/>
                </a:cubicBezTo>
                <a:lnTo>
                  <a:pt x="4970" y="6164"/>
                </a:lnTo>
                <a:cubicBezTo>
                  <a:pt x="4970" y="6222"/>
                  <a:pt x="4994" y="6269"/>
                  <a:pt x="5023" y="6269"/>
                </a:cubicBezTo>
                <a:cubicBezTo>
                  <a:pt x="5053" y="6269"/>
                  <a:pt x="5076" y="6222"/>
                  <a:pt x="5076" y="6164"/>
                </a:cubicBezTo>
                <a:lnTo>
                  <a:pt x="5076" y="5944"/>
                </a:lnTo>
                <a:cubicBezTo>
                  <a:pt x="5076" y="5887"/>
                  <a:pt x="5053" y="5840"/>
                  <a:pt x="5023" y="5840"/>
                </a:cubicBezTo>
                <a:close/>
                <a:moveTo>
                  <a:pt x="5873" y="5840"/>
                </a:moveTo>
                <a:cubicBezTo>
                  <a:pt x="5844" y="5840"/>
                  <a:pt x="5820" y="5887"/>
                  <a:pt x="5820" y="5944"/>
                </a:cubicBezTo>
                <a:lnTo>
                  <a:pt x="5820" y="6164"/>
                </a:lnTo>
                <a:cubicBezTo>
                  <a:pt x="5820" y="6222"/>
                  <a:pt x="5844" y="6269"/>
                  <a:pt x="5873" y="6269"/>
                </a:cubicBezTo>
                <a:cubicBezTo>
                  <a:pt x="5902" y="6269"/>
                  <a:pt x="5926" y="6222"/>
                  <a:pt x="5926" y="6164"/>
                </a:cubicBezTo>
                <a:lnTo>
                  <a:pt x="5926" y="5944"/>
                </a:lnTo>
                <a:cubicBezTo>
                  <a:pt x="5926" y="5887"/>
                  <a:pt x="5902" y="5840"/>
                  <a:pt x="5873" y="5840"/>
                </a:cubicBezTo>
                <a:close/>
                <a:moveTo>
                  <a:pt x="6188" y="5840"/>
                </a:moveTo>
                <a:cubicBezTo>
                  <a:pt x="6159" y="5840"/>
                  <a:pt x="6135" y="5887"/>
                  <a:pt x="6135" y="5944"/>
                </a:cubicBezTo>
                <a:lnTo>
                  <a:pt x="6135" y="6164"/>
                </a:lnTo>
                <a:cubicBezTo>
                  <a:pt x="6135" y="6222"/>
                  <a:pt x="6159" y="6269"/>
                  <a:pt x="6188" y="6269"/>
                </a:cubicBezTo>
                <a:cubicBezTo>
                  <a:pt x="6217" y="6269"/>
                  <a:pt x="6240" y="6222"/>
                  <a:pt x="6240" y="6164"/>
                </a:cubicBezTo>
                <a:lnTo>
                  <a:pt x="6240" y="5944"/>
                </a:lnTo>
                <a:cubicBezTo>
                  <a:pt x="6240" y="5887"/>
                  <a:pt x="6217" y="5840"/>
                  <a:pt x="6188" y="5840"/>
                </a:cubicBezTo>
                <a:close/>
                <a:moveTo>
                  <a:pt x="7036" y="5840"/>
                </a:moveTo>
                <a:cubicBezTo>
                  <a:pt x="7007" y="5840"/>
                  <a:pt x="6984" y="5887"/>
                  <a:pt x="6984" y="5944"/>
                </a:cubicBezTo>
                <a:lnTo>
                  <a:pt x="6984" y="6164"/>
                </a:lnTo>
                <a:cubicBezTo>
                  <a:pt x="6984" y="6222"/>
                  <a:pt x="7007" y="6269"/>
                  <a:pt x="7036" y="6269"/>
                </a:cubicBezTo>
                <a:cubicBezTo>
                  <a:pt x="7065" y="6269"/>
                  <a:pt x="7089" y="6222"/>
                  <a:pt x="7089" y="6164"/>
                </a:cubicBezTo>
                <a:lnTo>
                  <a:pt x="7089" y="5944"/>
                </a:lnTo>
                <a:cubicBezTo>
                  <a:pt x="7089" y="5887"/>
                  <a:pt x="7065" y="5840"/>
                  <a:pt x="7036" y="5840"/>
                </a:cubicBezTo>
                <a:close/>
                <a:moveTo>
                  <a:pt x="7351" y="5840"/>
                </a:moveTo>
                <a:cubicBezTo>
                  <a:pt x="7322" y="5840"/>
                  <a:pt x="7299" y="5887"/>
                  <a:pt x="7299" y="5944"/>
                </a:cubicBezTo>
                <a:lnTo>
                  <a:pt x="7299" y="6164"/>
                </a:lnTo>
                <a:cubicBezTo>
                  <a:pt x="7299" y="6222"/>
                  <a:pt x="7322" y="6269"/>
                  <a:pt x="7351" y="6269"/>
                </a:cubicBezTo>
                <a:cubicBezTo>
                  <a:pt x="7380" y="6269"/>
                  <a:pt x="7404" y="6222"/>
                  <a:pt x="7404" y="6164"/>
                </a:cubicBezTo>
                <a:lnTo>
                  <a:pt x="7404" y="5944"/>
                </a:lnTo>
                <a:cubicBezTo>
                  <a:pt x="7404" y="5887"/>
                  <a:pt x="7380" y="5840"/>
                  <a:pt x="7351" y="5840"/>
                </a:cubicBezTo>
                <a:close/>
                <a:moveTo>
                  <a:pt x="8201" y="5840"/>
                </a:moveTo>
                <a:cubicBezTo>
                  <a:pt x="8171" y="5840"/>
                  <a:pt x="8148" y="5887"/>
                  <a:pt x="8148" y="5944"/>
                </a:cubicBezTo>
                <a:lnTo>
                  <a:pt x="8148" y="6164"/>
                </a:lnTo>
                <a:cubicBezTo>
                  <a:pt x="8148" y="6222"/>
                  <a:pt x="8171" y="6269"/>
                  <a:pt x="8201" y="6269"/>
                </a:cubicBezTo>
                <a:cubicBezTo>
                  <a:pt x="8230" y="6269"/>
                  <a:pt x="8254" y="6222"/>
                  <a:pt x="8254" y="6164"/>
                </a:cubicBezTo>
                <a:lnTo>
                  <a:pt x="8254" y="5944"/>
                </a:lnTo>
                <a:cubicBezTo>
                  <a:pt x="8254" y="5887"/>
                  <a:pt x="8230" y="5840"/>
                  <a:pt x="8201" y="5840"/>
                </a:cubicBezTo>
                <a:close/>
                <a:moveTo>
                  <a:pt x="8515" y="5840"/>
                </a:moveTo>
                <a:cubicBezTo>
                  <a:pt x="8486" y="5840"/>
                  <a:pt x="8462" y="5887"/>
                  <a:pt x="8462" y="5944"/>
                </a:cubicBezTo>
                <a:lnTo>
                  <a:pt x="8462" y="6164"/>
                </a:lnTo>
                <a:cubicBezTo>
                  <a:pt x="8462" y="6222"/>
                  <a:pt x="8486" y="6269"/>
                  <a:pt x="8515" y="6269"/>
                </a:cubicBezTo>
                <a:cubicBezTo>
                  <a:pt x="8544" y="6269"/>
                  <a:pt x="8568" y="6222"/>
                  <a:pt x="8568" y="6164"/>
                </a:cubicBezTo>
                <a:lnTo>
                  <a:pt x="8568" y="5944"/>
                </a:lnTo>
                <a:cubicBezTo>
                  <a:pt x="8568" y="5887"/>
                  <a:pt x="8544" y="5840"/>
                  <a:pt x="8515" y="5840"/>
                </a:cubicBezTo>
                <a:close/>
                <a:moveTo>
                  <a:pt x="9365" y="5840"/>
                </a:moveTo>
                <a:cubicBezTo>
                  <a:pt x="9336" y="5840"/>
                  <a:pt x="9312" y="5887"/>
                  <a:pt x="9312" y="5944"/>
                </a:cubicBezTo>
                <a:lnTo>
                  <a:pt x="9312" y="6164"/>
                </a:lnTo>
                <a:cubicBezTo>
                  <a:pt x="9312" y="6222"/>
                  <a:pt x="9336" y="6269"/>
                  <a:pt x="9365" y="6269"/>
                </a:cubicBezTo>
                <a:cubicBezTo>
                  <a:pt x="9394" y="6269"/>
                  <a:pt x="9418" y="6222"/>
                  <a:pt x="9418" y="6164"/>
                </a:cubicBezTo>
                <a:lnTo>
                  <a:pt x="9418" y="5944"/>
                </a:lnTo>
                <a:cubicBezTo>
                  <a:pt x="9418" y="5887"/>
                  <a:pt x="9394" y="5840"/>
                  <a:pt x="9365" y="5840"/>
                </a:cubicBezTo>
                <a:close/>
                <a:moveTo>
                  <a:pt x="9679" y="5840"/>
                </a:moveTo>
                <a:cubicBezTo>
                  <a:pt x="9650" y="5840"/>
                  <a:pt x="9626" y="5887"/>
                  <a:pt x="9626" y="5944"/>
                </a:cubicBezTo>
                <a:lnTo>
                  <a:pt x="9626" y="6164"/>
                </a:lnTo>
                <a:cubicBezTo>
                  <a:pt x="9626" y="6222"/>
                  <a:pt x="9650" y="6269"/>
                  <a:pt x="9679" y="6269"/>
                </a:cubicBezTo>
                <a:cubicBezTo>
                  <a:pt x="9708" y="6269"/>
                  <a:pt x="9732" y="6222"/>
                  <a:pt x="9732" y="6164"/>
                </a:cubicBezTo>
                <a:lnTo>
                  <a:pt x="9732" y="5944"/>
                </a:lnTo>
                <a:cubicBezTo>
                  <a:pt x="9732" y="5887"/>
                  <a:pt x="9708" y="5840"/>
                  <a:pt x="9679" y="5840"/>
                </a:cubicBezTo>
                <a:close/>
                <a:moveTo>
                  <a:pt x="10529" y="5840"/>
                </a:moveTo>
                <a:cubicBezTo>
                  <a:pt x="10500" y="5840"/>
                  <a:pt x="10476" y="5887"/>
                  <a:pt x="10476" y="5944"/>
                </a:cubicBezTo>
                <a:lnTo>
                  <a:pt x="10476" y="6164"/>
                </a:lnTo>
                <a:cubicBezTo>
                  <a:pt x="10476" y="6222"/>
                  <a:pt x="10500" y="6269"/>
                  <a:pt x="10529" y="6269"/>
                </a:cubicBezTo>
                <a:cubicBezTo>
                  <a:pt x="10558" y="6269"/>
                  <a:pt x="10582" y="6222"/>
                  <a:pt x="10582" y="6164"/>
                </a:cubicBezTo>
                <a:lnTo>
                  <a:pt x="10582" y="5944"/>
                </a:lnTo>
                <a:cubicBezTo>
                  <a:pt x="10582" y="5887"/>
                  <a:pt x="10558" y="5840"/>
                  <a:pt x="10529" y="5840"/>
                </a:cubicBezTo>
                <a:close/>
                <a:moveTo>
                  <a:pt x="10844" y="5840"/>
                </a:moveTo>
                <a:cubicBezTo>
                  <a:pt x="10814" y="5840"/>
                  <a:pt x="10791" y="5887"/>
                  <a:pt x="10791" y="5944"/>
                </a:cubicBezTo>
                <a:lnTo>
                  <a:pt x="10791" y="6164"/>
                </a:lnTo>
                <a:cubicBezTo>
                  <a:pt x="10791" y="6222"/>
                  <a:pt x="10814" y="6269"/>
                  <a:pt x="10844" y="6269"/>
                </a:cubicBezTo>
                <a:cubicBezTo>
                  <a:pt x="10873" y="6269"/>
                  <a:pt x="10895" y="6222"/>
                  <a:pt x="10895" y="6164"/>
                </a:cubicBezTo>
                <a:lnTo>
                  <a:pt x="10895" y="5944"/>
                </a:lnTo>
                <a:cubicBezTo>
                  <a:pt x="10895" y="5887"/>
                  <a:pt x="10873" y="5840"/>
                  <a:pt x="10844" y="5840"/>
                </a:cubicBezTo>
                <a:close/>
                <a:moveTo>
                  <a:pt x="11692" y="5840"/>
                </a:moveTo>
                <a:cubicBezTo>
                  <a:pt x="11663" y="5840"/>
                  <a:pt x="11640" y="5887"/>
                  <a:pt x="11640" y="5944"/>
                </a:cubicBezTo>
                <a:lnTo>
                  <a:pt x="11640" y="6164"/>
                </a:lnTo>
                <a:cubicBezTo>
                  <a:pt x="11640" y="6222"/>
                  <a:pt x="11663" y="6269"/>
                  <a:pt x="11692" y="6269"/>
                </a:cubicBezTo>
                <a:cubicBezTo>
                  <a:pt x="11721" y="6269"/>
                  <a:pt x="11745" y="6222"/>
                  <a:pt x="11745" y="6164"/>
                </a:cubicBezTo>
                <a:lnTo>
                  <a:pt x="11745" y="5944"/>
                </a:lnTo>
                <a:cubicBezTo>
                  <a:pt x="11745" y="5887"/>
                  <a:pt x="11721" y="5840"/>
                  <a:pt x="11692" y="5840"/>
                </a:cubicBezTo>
                <a:close/>
                <a:moveTo>
                  <a:pt x="12007" y="5840"/>
                </a:moveTo>
                <a:cubicBezTo>
                  <a:pt x="11978" y="5840"/>
                  <a:pt x="11955" y="5887"/>
                  <a:pt x="11955" y="5944"/>
                </a:cubicBezTo>
                <a:lnTo>
                  <a:pt x="11955" y="6164"/>
                </a:lnTo>
                <a:cubicBezTo>
                  <a:pt x="11955" y="6222"/>
                  <a:pt x="11978" y="6269"/>
                  <a:pt x="12007" y="6269"/>
                </a:cubicBezTo>
                <a:cubicBezTo>
                  <a:pt x="12036" y="6269"/>
                  <a:pt x="12060" y="6222"/>
                  <a:pt x="12060" y="6164"/>
                </a:cubicBezTo>
                <a:lnTo>
                  <a:pt x="12060" y="5944"/>
                </a:lnTo>
                <a:cubicBezTo>
                  <a:pt x="12060" y="5887"/>
                  <a:pt x="12036" y="5840"/>
                  <a:pt x="12007" y="5840"/>
                </a:cubicBezTo>
                <a:close/>
                <a:moveTo>
                  <a:pt x="12856" y="5840"/>
                </a:moveTo>
                <a:cubicBezTo>
                  <a:pt x="12827" y="5840"/>
                  <a:pt x="12804" y="5887"/>
                  <a:pt x="12804" y="5944"/>
                </a:cubicBezTo>
                <a:lnTo>
                  <a:pt x="12804" y="6164"/>
                </a:lnTo>
                <a:cubicBezTo>
                  <a:pt x="12804" y="6222"/>
                  <a:pt x="12827" y="6269"/>
                  <a:pt x="12856" y="6269"/>
                </a:cubicBezTo>
                <a:cubicBezTo>
                  <a:pt x="12886" y="6269"/>
                  <a:pt x="12909" y="6222"/>
                  <a:pt x="12909" y="6164"/>
                </a:cubicBezTo>
                <a:lnTo>
                  <a:pt x="12909" y="5944"/>
                </a:lnTo>
                <a:cubicBezTo>
                  <a:pt x="12909" y="5887"/>
                  <a:pt x="12886" y="5840"/>
                  <a:pt x="12856" y="5840"/>
                </a:cubicBezTo>
                <a:close/>
                <a:moveTo>
                  <a:pt x="13171" y="5840"/>
                </a:moveTo>
                <a:cubicBezTo>
                  <a:pt x="13142" y="5840"/>
                  <a:pt x="13118" y="5887"/>
                  <a:pt x="13118" y="5944"/>
                </a:cubicBezTo>
                <a:lnTo>
                  <a:pt x="13118" y="6164"/>
                </a:lnTo>
                <a:cubicBezTo>
                  <a:pt x="13118" y="6222"/>
                  <a:pt x="13142" y="6269"/>
                  <a:pt x="13171" y="6269"/>
                </a:cubicBezTo>
                <a:cubicBezTo>
                  <a:pt x="13200" y="6269"/>
                  <a:pt x="13224" y="6222"/>
                  <a:pt x="13224" y="6164"/>
                </a:cubicBezTo>
                <a:lnTo>
                  <a:pt x="13224" y="5944"/>
                </a:lnTo>
                <a:cubicBezTo>
                  <a:pt x="13224" y="5887"/>
                  <a:pt x="13200" y="5840"/>
                  <a:pt x="13171" y="5840"/>
                </a:cubicBezTo>
                <a:close/>
                <a:moveTo>
                  <a:pt x="14021" y="5840"/>
                </a:moveTo>
                <a:cubicBezTo>
                  <a:pt x="13992" y="5840"/>
                  <a:pt x="13968" y="5887"/>
                  <a:pt x="13968" y="5944"/>
                </a:cubicBezTo>
                <a:lnTo>
                  <a:pt x="13968" y="6164"/>
                </a:lnTo>
                <a:cubicBezTo>
                  <a:pt x="13968" y="6222"/>
                  <a:pt x="13992" y="6269"/>
                  <a:pt x="14021" y="6269"/>
                </a:cubicBezTo>
                <a:cubicBezTo>
                  <a:pt x="14050" y="6269"/>
                  <a:pt x="14074" y="6222"/>
                  <a:pt x="14074" y="6164"/>
                </a:cubicBezTo>
                <a:lnTo>
                  <a:pt x="14074" y="5944"/>
                </a:lnTo>
                <a:cubicBezTo>
                  <a:pt x="14074" y="5887"/>
                  <a:pt x="14050" y="5840"/>
                  <a:pt x="14021" y="5840"/>
                </a:cubicBezTo>
                <a:close/>
                <a:moveTo>
                  <a:pt x="14335" y="5840"/>
                </a:moveTo>
                <a:cubicBezTo>
                  <a:pt x="14306" y="5840"/>
                  <a:pt x="14282" y="5887"/>
                  <a:pt x="14282" y="5944"/>
                </a:cubicBezTo>
                <a:lnTo>
                  <a:pt x="14282" y="6164"/>
                </a:lnTo>
                <a:cubicBezTo>
                  <a:pt x="14282" y="6222"/>
                  <a:pt x="14306" y="6269"/>
                  <a:pt x="14335" y="6269"/>
                </a:cubicBezTo>
                <a:cubicBezTo>
                  <a:pt x="14364" y="6269"/>
                  <a:pt x="14388" y="6222"/>
                  <a:pt x="14388" y="6164"/>
                </a:cubicBezTo>
                <a:lnTo>
                  <a:pt x="14388" y="5944"/>
                </a:lnTo>
                <a:cubicBezTo>
                  <a:pt x="14388" y="5887"/>
                  <a:pt x="14364" y="5840"/>
                  <a:pt x="14335" y="5840"/>
                </a:cubicBezTo>
                <a:close/>
                <a:moveTo>
                  <a:pt x="15185" y="5840"/>
                </a:moveTo>
                <a:cubicBezTo>
                  <a:pt x="15156" y="5840"/>
                  <a:pt x="15132" y="5887"/>
                  <a:pt x="15132" y="5944"/>
                </a:cubicBezTo>
                <a:lnTo>
                  <a:pt x="15132" y="6164"/>
                </a:lnTo>
                <a:cubicBezTo>
                  <a:pt x="15132" y="6222"/>
                  <a:pt x="15156" y="6269"/>
                  <a:pt x="15185" y="6269"/>
                </a:cubicBezTo>
                <a:cubicBezTo>
                  <a:pt x="15214" y="6269"/>
                  <a:pt x="15237" y="6222"/>
                  <a:pt x="15237" y="6164"/>
                </a:cubicBezTo>
                <a:lnTo>
                  <a:pt x="15237" y="5944"/>
                </a:lnTo>
                <a:cubicBezTo>
                  <a:pt x="15237" y="5887"/>
                  <a:pt x="15214" y="5840"/>
                  <a:pt x="15185" y="5840"/>
                </a:cubicBezTo>
                <a:close/>
                <a:moveTo>
                  <a:pt x="15500" y="5840"/>
                </a:moveTo>
                <a:cubicBezTo>
                  <a:pt x="15470" y="5840"/>
                  <a:pt x="15447" y="5887"/>
                  <a:pt x="15447" y="5944"/>
                </a:cubicBezTo>
                <a:lnTo>
                  <a:pt x="15447" y="6164"/>
                </a:lnTo>
                <a:cubicBezTo>
                  <a:pt x="15447" y="6222"/>
                  <a:pt x="15470" y="6269"/>
                  <a:pt x="15500" y="6269"/>
                </a:cubicBezTo>
                <a:cubicBezTo>
                  <a:pt x="15529" y="6269"/>
                  <a:pt x="15551" y="6222"/>
                  <a:pt x="15551" y="6164"/>
                </a:cubicBezTo>
                <a:lnTo>
                  <a:pt x="15551" y="5944"/>
                </a:lnTo>
                <a:cubicBezTo>
                  <a:pt x="15551" y="5887"/>
                  <a:pt x="15529" y="5840"/>
                  <a:pt x="15500" y="5840"/>
                </a:cubicBezTo>
                <a:close/>
                <a:moveTo>
                  <a:pt x="16349" y="5840"/>
                </a:moveTo>
                <a:cubicBezTo>
                  <a:pt x="16320" y="5840"/>
                  <a:pt x="16296" y="5887"/>
                  <a:pt x="16296" y="5944"/>
                </a:cubicBezTo>
                <a:lnTo>
                  <a:pt x="16296" y="6164"/>
                </a:lnTo>
                <a:cubicBezTo>
                  <a:pt x="16296" y="6222"/>
                  <a:pt x="16320" y="6269"/>
                  <a:pt x="16349" y="6269"/>
                </a:cubicBezTo>
                <a:cubicBezTo>
                  <a:pt x="16378" y="6269"/>
                  <a:pt x="16401" y="6222"/>
                  <a:pt x="16401" y="6164"/>
                </a:cubicBezTo>
                <a:lnTo>
                  <a:pt x="16401" y="5944"/>
                </a:lnTo>
                <a:cubicBezTo>
                  <a:pt x="16401" y="5887"/>
                  <a:pt x="16378" y="5840"/>
                  <a:pt x="16349" y="5840"/>
                </a:cubicBezTo>
                <a:close/>
                <a:moveTo>
                  <a:pt x="16663" y="5840"/>
                </a:moveTo>
                <a:cubicBezTo>
                  <a:pt x="16634" y="5840"/>
                  <a:pt x="16611" y="5887"/>
                  <a:pt x="16611" y="5944"/>
                </a:cubicBezTo>
                <a:lnTo>
                  <a:pt x="16611" y="6164"/>
                </a:lnTo>
                <a:cubicBezTo>
                  <a:pt x="16611" y="6222"/>
                  <a:pt x="16634" y="6269"/>
                  <a:pt x="16663" y="6269"/>
                </a:cubicBezTo>
                <a:cubicBezTo>
                  <a:pt x="16692" y="6269"/>
                  <a:pt x="16716" y="6222"/>
                  <a:pt x="16716" y="6164"/>
                </a:cubicBezTo>
                <a:lnTo>
                  <a:pt x="16716" y="5944"/>
                </a:lnTo>
                <a:cubicBezTo>
                  <a:pt x="16716" y="5887"/>
                  <a:pt x="16692" y="5840"/>
                  <a:pt x="16663" y="5840"/>
                </a:cubicBezTo>
                <a:close/>
                <a:moveTo>
                  <a:pt x="17512" y="5840"/>
                </a:moveTo>
                <a:cubicBezTo>
                  <a:pt x="17483" y="5840"/>
                  <a:pt x="17459" y="5887"/>
                  <a:pt x="17459" y="5944"/>
                </a:cubicBezTo>
                <a:lnTo>
                  <a:pt x="17459" y="6164"/>
                </a:lnTo>
                <a:cubicBezTo>
                  <a:pt x="17459" y="6222"/>
                  <a:pt x="17483" y="6269"/>
                  <a:pt x="17512" y="6269"/>
                </a:cubicBezTo>
                <a:cubicBezTo>
                  <a:pt x="17541" y="6269"/>
                  <a:pt x="17565" y="6222"/>
                  <a:pt x="17565" y="6164"/>
                </a:cubicBezTo>
                <a:lnTo>
                  <a:pt x="17565" y="5944"/>
                </a:lnTo>
                <a:cubicBezTo>
                  <a:pt x="17565" y="5887"/>
                  <a:pt x="17541" y="5840"/>
                  <a:pt x="17512" y="5840"/>
                </a:cubicBezTo>
                <a:close/>
                <a:moveTo>
                  <a:pt x="17827" y="5840"/>
                </a:moveTo>
                <a:cubicBezTo>
                  <a:pt x="17798" y="5840"/>
                  <a:pt x="17774" y="5887"/>
                  <a:pt x="17774" y="5944"/>
                </a:cubicBezTo>
                <a:lnTo>
                  <a:pt x="17774" y="6164"/>
                </a:lnTo>
                <a:cubicBezTo>
                  <a:pt x="17774" y="6222"/>
                  <a:pt x="17798" y="6269"/>
                  <a:pt x="17827" y="6269"/>
                </a:cubicBezTo>
                <a:cubicBezTo>
                  <a:pt x="17856" y="6269"/>
                  <a:pt x="17880" y="6222"/>
                  <a:pt x="17880" y="6164"/>
                </a:cubicBezTo>
                <a:lnTo>
                  <a:pt x="17880" y="5944"/>
                </a:lnTo>
                <a:cubicBezTo>
                  <a:pt x="17880" y="5887"/>
                  <a:pt x="17856" y="5840"/>
                  <a:pt x="17827" y="5840"/>
                </a:cubicBezTo>
                <a:close/>
                <a:moveTo>
                  <a:pt x="18677" y="5840"/>
                </a:moveTo>
                <a:cubicBezTo>
                  <a:pt x="18648" y="5840"/>
                  <a:pt x="18624" y="5887"/>
                  <a:pt x="18624" y="5944"/>
                </a:cubicBezTo>
                <a:lnTo>
                  <a:pt x="18624" y="6164"/>
                </a:lnTo>
                <a:cubicBezTo>
                  <a:pt x="18624" y="6222"/>
                  <a:pt x="18648" y="6269"/>
                  <a:pt x="18677" y="6269"/>
                </a:cubicBezTo>
                <a:cubicBezTo>
                  <a:pt x="18706" y="6269"/>
                  <a:pt x="18730" y="6222"/>
                  <a:pt x="18730" y="6164"/>
                </a:cubicBezTo>
                <a:lnTo>
                  <a:pt x="18730" y="5944"/>
                </a:lnTo>
                <a:cubicBezTo>
                  <a:pt x="18730" y="5887"/>
                  <a:pt x="18706" y="5840"/>
                  <a:pt x="18677" y="5840"/>
                </a:cubicBezTo>
                <a:close/>
                <a:moveTo>
                  <a:pt x="18991" y="5840"/>
                </a:moveTo>
                <a:cubicBezTo>
                  <a:pt x="18962" y="5840"/>
                  <a:pt x="18938" y="5887"/>
                  <a:pt x="18938" y="5944"/>
                </a:cubicBezTo>
                <a:lnTo>
                  <a:pt x="18938" y="6164"/>
                </a:lnTo>
                <a:cubicBezTo>
                  <a:pt x="18938" y="6222"/>
                  <a:pt x="18962" y="6269"/>
                  <a:pt x="18991" y="6269"/>
                </a:cubicBezTo>
                <a:cubicBezTo>
                  <a:pt x="19020" y="6269"/>
                  <a:pt x="19044" y="6222"/>
                  <a:pt x="19044" y="6164"/>
                </a:cubicBezTo>
                <a:lnTo>
                  <a:pt x="19044" y="5944"/>
                </a:lnTo>
                <a:cubicBezTo>
                  <a:pt x="19044" y="5887"/>
                  <a:pt x="19020" y="5840"/>
                  <a:pt x="18991" y="5840"/>
                </a:cubicBezTo>
                <a:close/>
                <a:moveTo>
                  <a:pt x="19841" y="5840"/>
                </a:moveTo>
                <a:cubicBezTo>
                  <a:pt x="19812" y="5840"/>
                  <a:pt x="19788" y="5887"/>
                  <a:pt x="19788" y="5944"/>
                </a:cubicBezTo>
                <a:lnTo>
                  <a:pt x="19788" y="6164"/>
                </a:lnTo>
                <a:cubicBezTo>
                  <a:pt x="19788" y="6222"/>
                  <a:pt x="19812" y="6269"/>
                  <a:pt x="19841" y="6269"/>
                </a:cubicBezTo>
                <a:cubicBezTo>
                  <a:pt x="19870" y="6269"/>
                  <a:pt x="19894" y="6222"/>
                  <a:pt x="19894" y="6164"/>
                </a:cubicBezTo>
                <a:lnTo>
                  <a:pt x="19894" y="5944"/>
                </a:lnTo>
                <a:cubicBezTo>
                  <a:pt x="19894" y="5887"/>
                  <a:pt x="19870" y="5840"/>
                  <a:pt x="19841" y="5840"/>
                </a:cubicBezTo>
                <a:close/>
                <a:moveTo>
                  <a:pt x="20155" y="5840"/>
                </a:moveTo>
                <a:cubicBezTo>
                  <a:pt x="20126" y="5840"/>
                  <a:pt x="20102" y="5887"/>
                  <a:pt x="20102" y="5944"/>
                </a:cubicBezTo>
                <a:lnTo>
                  <a:pt x="20102" y="6164"/>
                </a:lnTo>
                <a:cubicBezTo>
                  <a:pt x="20102" y="6222"/>
                  <a:pt x="20126" y="6269"/>
                  <a:pt x="20155" y="6269"/>
                </a:cubicBezTo>
                <a:cubicBezTo>
                  <a:pt x="20184" y="6269"/>
                  <a:pt x="20207" y="6222"/>
                  <a:pt x="20207" y="6164"/>
                </a:cubicBezTo>
                <a:lnTo>
                  <a:pt x="20207" y="5944"/>
                </a:lnTo>
                <a:cubicBezTo>
                  <a:pt x="20207" y="5887"/>
                  <a:pt x="20184" y="5840"/>
                  <a:pt x="20155" y="5840"/>
                </a:cubicBezTo>
                <a:close/>
                <a:moveTo>
                  <a:pt x="21004" y="5840"/>
                </a:moveTo>
                <a:cubicBezTo>
                  <a:pt x="20975" y="5840"/>
                  <a:pt x="20952" y="5887"/>
                  <a:pt x="20952" y="5944"/>
                </a:cubicBezTo>
                <a:lnTo>
                  <a:pt x="20952" y="6164"/>
                </a:lnTo>
                <a:cubicBezTo>
                  <a:pt x="20952" y="6222"/>
                  <a:pt x="20975" y="6269"/>
                  <a:pt x="21004" y="6269"/>
                </a:cubicBezTo>
                <a:cubicBezTo>
                  <a:pt x="21033" y="6269"/>
                  <a:pt x="21057" y="6222"/>
                  <a:pt x="21057" y="6164"/>
                </a:cubicBezTo>
                <a:lnTo>
                  <a:pt x="21057" y="5944"/>
                </a:lnTo>
                <a:cubicBezTo>
                  <a:pt x="21057" y="5887"/>
                  <a:pt x="21033" y="5840"/>
                  <a:pt x="21004" y="5840"/>
                </a:cubicBezTo>
                <a:close/>
                <a:moveTo>
                  <a:pt x="21319" y="5840"/>
                </a:moveTo>
                <a:cubicBezTo>
                  <a:pt x="21289" y="5840"/>
                  <a:pt x="21267" y="5887"/>
                  <a:pt x="21267" y="5944"/>
                </a:cubicBezTo>
                <a:lnTo>
                  <a:pt x="21267" y="6164"/>
                </a:lnTo>
                <a:cubicBezTo>
                  <a:pt x="21267" y="6222"/>
                  <a:pt x="21289" y="6269"/>
                  <a:pt x="21319" y="6269"/>
                </a:cubicBezTo>
                <a:cubicBezTo>
                  <a:pt x="21348" y="6269"/>
                  <a:pt x="21372" y="6222"/>
                  <a:pt x="21372" y="6164"/>
                </a:cubicBezTo>
                <a:lnTo>
                  <a:pt x="21372" y="5944"/>
                </a:lnTo>
                <a:cubicBezTo>
                  <a:pt x="21372" y="5887"/>
                  <a:pt x="21348" y="5840"/>
                  <a:pt x="21319" y="5840"/>
                </a:cubicBezTo>
                <a:close/>
                <a:moveTo>
                  <a:pt x="281" y="6570"/>
                </a:moveTo>
                <a:cubicBezTo>
                  <a:pt x="252" y="6570"/>
                  <a:pt x="228" y="6617"/>
                  <a:pt x="228" y="6674"/>
                </a:cubicBezTo>
                <a:lnTo>
                  <a:pt x="228" y="6894"/>
                </a:lnTo>
                <a:cubicBezTo>
                  <a:pt x="228" y="6952"/>
                  <a:pt x="252" y="6999"/>
                  <a:pt x="281" y="6999"/>
                </a:cubicBezTo>
                <a:cubicBezTo>
                  <a:pt x="311" y="6999"/>
                  <a:pt x="334" y="6952"/>
                  <a:pt x="334" y="6894"/>
                </a:cubicBezTo>
                <a:lnTo>
                  <a:pt x="334" y="6674"/>
                </a:lnTo>
                <a:cubicBezTo>
                  <a:pt x="334" y="6617"/>
                  <a:pt x="311" y="6570"/>
                  <a:pt x="281" y="6570"/>
                </a:cubicBezTo>
                <a:close/>
                <a:moveTo>
                  <a:pt x="596" y="6570"/>
                </a:moveTo>
                <a:cubicBezTo>
                  <a:pt x="567" y="6570"/>
                  <a:pt x="543" y="6617"/>
                  <a:pt x="543" y="6674"/>
                </a:cubicBezTo>
                <a:lnTo>
                  <a:pt x="543" y="6894"/>
                </a:lnTo>
                <a:cubicBezTo>
                  <a:pt x="543" y="6952"/>
                  <a:pt x="567" y="6999"/>
                  <a:pt x="596" y="6999"/>
                </a:cubicBezTo>
                <a:cubicBezTo>
                  <a:pt x="625" y="6999"/>
                  <a:pt x="649" y="6952"/>
                  <a:pt x="649" y="6894"/>
                </a:cubicBezTo>
                <a:lnTo>
                  <a:pt x="649" y="6674"/>
                </a:lnTo>
                <a:cubicBezTo>
                  <a:pt x="649" y="6617"/>
                  <a:pt x="625" y="6570"/>
                  <a:pt x="596" y="6570"/>
                </a:cubicBezTo>
                <a:close/>
                <a:moveTo>
                  <a:pt x="1446" y="6570"/>
                </a:moveTo>
                <a:cubicBezTo>
                  <a:pt x="1417" y="6570"/>
                  <a:pt x="1393" y="6617"/>
                  <a:pt x="1393" y="6674"/>
                </a:cubicBezTo>
                <a:lnTo>
                  <a:pt x="1393" y="6894"/>
                </a:lnTo>
                <a:cubicBezTo>
                  <a:pt x="1393" y="6952"/>
                  <a:pt x="1417" y="6999"/>
                  <a:pt x="1446" y="6999"/>
                </a:cubicBezTo>
                <a:cubicBezTo>
                  <a:pt x="1475" y="6999"/>
                  <a:pt x="1499" y="6952"/>
                  <a:pt x="1499" y="6894"/>
                </a:cubicBezTo>
                <a:lnTo>
                  <a:pt x="1499" y="6674"/>
                </a:lnTo>
                <a:cubicBezTo>
                  <a:pt x="1499" y="6617"/>
                  <a:pt x="1475" y="6570"/>
                  <a:pt x="1446" y="6570"/>
                </a:cubicBezTo>
                <a:close/>
                <a:moveTo>
                  <a:pt x="1760" y="6570"/>
                </a:moveTo>
                <a:cubicBezTo>
                  <a:pt x="1731" y="6570"/>
                  <a:pt x="1707" y="6617"/>
                  <a:pt x="1707" y="6674"/>
                </a:cubicBezTo>
                <a:lnTo>
                  <a:pt x="1707" y="6894"/>
                </a:lnTo>
                <a:cubicBezTo>
                  <a:pt x="1707" y="6952"/>
                  <a:pt x="1731" y="6999"/>
                  <a:pt x="1760" y="6999"/>
                </a:cubicBezTo>
                <a:cubicBezTo>
                  <a:pt x="1789" y="6999"/>
                  <a:pt x="1813" y="6952"/>
                  <a:pt x="1813" y="6894"/>
                </a:cubicBezTo>
                <a:lnTo>
                  <a:pt x="1813" y="6674"/>
                </a:lnTo>
                <a:cubicBezTo>
                  <a:pt x="1813" y="6617"/>
                  <a:pt x="1789" y="6570"/>
                  <a:pt x="1760" y="6570"/>
                </a:cubicBezTo>
                <a:close/>
                <a:moveTo>
                  <a:pt x="2610" y="6570"/>
                </a:moveTo>
                <a:cubicBezTo>
                  <a:pt x="2581" y="6570"/>
                  <a:pt x="2557" y="6617"/>
                  <a:pt x="2557" y="6674"/>
                </a:cubicBezTo>
                <a:lnTo>
                  <a:pt x="2557" y="6894"/>
                </a:lnTo>
                <a:cubicBezTo>
                  <a:pt x="2557" y="6952"/>
                  <a:pt x="2581" y="6999"/>
                  <a:pt x="2610" y="6999"/>
                </a:cubicBezTo>
                <a:cubicBezTo>
                  <a:pt x="2639" y="6999"/>
                  <a:pt x="2662" y="6952"/>
                  <a:pt x="2662" y="6894"/>
                </a:cubicBezTo>
                <a:lnTo>
                  <a:pt x="2662" y="6674"/>
                </a:lnTo>
                <a:cubicBezTo>
                  <a:pt x="2662" y="6617"/>
                  <a:pt x="2639" y="6570"/>
                  <a:pt x="2610" y="6570"/>
                </a:cubicBezTo>
                <a:close/>
                <a:moveTo>
                  <a:pt x="2924" y="6570"/>
                </a:moveTo>
                <a:cubicBezTo>
                  <a:pt x="2895" y="6570"/>
                  <a:pt x="2871" y="6617"/>
                  <a:pt x="2871" y="6674"/>
                </a:cubicBezTo>
                <a:lnTo>
                  <a:pt x="2871" y="6894"/>
                </a:lnTo>
                <a:cubicBezTo>
                  <a:pt x="2871" y="6952"/>
                  <a:pt x="2895" y="6999"/>
                  <a:pt x="2924" y="6999"/>
                </a:cubicBezTo>
                <a:cubicBezTo>
                  <a:pt x="2954" y="6999"/>
                  <a:pt x="2976" y="6952"/>
                  <a:pt x="2976" y="6894"/>
                </a:cubicBezTo>
                <a:lnTo>
                  <a:pt x="2976" y="6674"/>
                </a:lnTo>
                <a:cubicBezTo>
                  <a:pt x="2976" y="6617"/>
                  <a:pt x="2954" y="6570"/>
                  <a:pt x="2924" y="6570"/>
                </a:cubicBezTo>
                <a:close/>
                <a:moveTo>
                  <a:pt x="3773" y="6570"/>
                </a:moveTo>
                <a:cubicBezTo>
                  <a:pt x="3744" y="6570"/>
                  <a:pt x="3721" y="6617"/>
                  <a:pt x="3721" y="6674"/>
                </a:cubicBezTo>
                <a:lnTo>
                  <a:pt x="3721" y="6894"/>
                </a:lnTo>
                <a:cubicBezTo>
                  <a:pt x="3721" y="6952"/>
                  <a:pt x="3744" y="6999"/>
                  <a:pt x="3773" y="6999"/>
                </a:cubicBezTo>
                <a:cubicBezTo>
                  <a:pt x="3802" y="6999"/>
                  <a:pt x="3826" y="6952"/>
                  <a:pt x="3826" y="6894"/>
                </a:cubicBezTo>
                <a:lnTo>
                  <a:pt x="3826" y="6674"/>
                </a:lnTo>
                <a:cubicBezTo>
                  <a:pt x="3826" y="6617"/>
                  <a:pt x="3802" y="6570"/>
                  <a:pt x="3773" y="6570"/>
                </a:cubicBezTo>
                <a:close/>
                <a:moveTo>
                  <a:pt x="4088" y="6570"/>
                </a:moveTo>
                <a:cubicBezTo>
                  <a:pt x="4058" y="6570"/>
                  <a:pt x="4035" y="6617"/>
                  <a:pt x="4035" y="6674"/>
                </a:cubicBezTo>
                <a:lnTo>
                  <a:pt x="4035" y="6894"/>
                </a:lnTo>
                <a:cubicBezTo>
                  <a:pt x="4035" y="6952"/>
                  <a:pt x="4058" y="6999"/>
                  <a:pt x="4088" y="6999"/>
                </a:cubicBezTo>
                <a:cubicBezTo>
                  <a:pt x="4117" y="6999"/>
                  <a:pt x="4141" y="6952"/>
                  <a:pt x="4141" y="6894"/>
                </a:cubicBezTo>
                <a:lnTo>
                  <a:pt x="4141" y="6674"/>
                </a:lnTo>
                <a:cubicBezTo>
                  <a:pt x="4141" y="6617"/>
                  <a:pt x="4117" y="6570"/>
                  <a:pt x="4088" y="6570"/>
                </a:cubicBezTo>
                <a:close/>
                <a:moveTo>
                  <a:pt x="4937" y="6570"/>
                </a:moveTo>
                <a:cubicBezTo>
                  <a:pt x="4908" y="6570"/>
                  <a:pt x="4884" y="6617"/>
                  <a:pt x="4884" y="6674"/>
                </a:cubicBezTo>
                <a:lnTo>
                  <a:pt x="4884" y="6894"/>
                </a:lnTo>
                <a:cubicBezTo>
                  <a:pt x="4884" y="6952"/>
                  <a:pt x="4908" y="6999"/>
                  <a:pt x="4937" y="6999"/>
                </a:cubicBezTo>
                <a:cubicBezTo>
                  <a:pt x="4966" y="6999"/>
                  <a:pt x="4990" y="6952"/>
                  <a:pt x="4990" y="6894"/>
                </a:cubicBezTo>
                <a:lnTo>
                  <a:pt x="4990" y="6674"/>
                </a:lnTo>
                <a:cubicBezTo>
                  <a:pt x="4990" y="6617"/>
                  <a:pt x="4966" y="6570"/>
                  <a:pt x="4937" y="6570"/>
                </a:cubicBezTo>
                <a:close/>
                <a:moveTo>
                  <a:pt x="5252" y="6570"/>
                </a:moveTo>
                <a:cubicBezTo>
                  <a:pt x="5223" y="6570"/>
                  <a:pt x="5199" y="6617"/>
                  <a:pt x="5199" y="6674"/>
                </a:cubicBezTo>
                <a:lnTo>
                  <a:pt x="5199" y="6894"/>
                </a:lnTo>
                <a:cubicBezTo>
                  <a:pt x="5199" y="6952"/>
                  <a:pt x="5223" y="6999"/>
                  <a:pt x="5252" y="6999"/>
                </a:cubicBezTo>
                <a:cubicBezTo>
                  <a:pt x="5281" y="6999"/>
                  <a:pt x="5305" y="6952"/>
                  <a:pt x="5305" y="6894"/>
                </a:cubicBezTo>
                <a:lnTo>
                  <a:pt x="5305" y="6674"/>
                </a:lnTo>
                <a:cubicBezTo>
                  <a:pt x="5305" y="6617"/>
                  <a:pt x="5281" y="6570"/>
                  <a:pt x="5252" y="6570"/>
                </a:cubicBezTo>
                <a:close/>
                <a:moveTo>
                  <a:pt x="6102" y="6570"/>
                </a:moveTo>
                <a:cubicBezTo>
                  <a:pt x="6072" y="6570"/>
                  <a:pt x="6049" y="6617"/>
                  <a:pt x="6049" y="6674"/>
                </a:cubicBezTo>
                <a:lnTo>
                  <a:pt x="6049" y="6894"/>
                </a:lnTo>
                <a:cubicBezTo>
                  <a:pt x="6049" y="6952"/>
                  <a:pt x="6072" y="6999"/>
                  <a:pt x="6102" y="6999"/>
                </a:cubicBezTo>
                <a:cubicBezTo>
                  <a:pt x="6131" y="6999"/>
                  <a:pt x="6155" y="6952"/>
                  <a:pt x="6155" y="6894"/>
                </a:cubicBezTo>
                <a:lnTo>
                  <a:pt x="6155" y="6674"/>
                </a:lnTo>
                <a:cubicBezTo>
                  <a:pt x="6155" y="6617"/>
                  <a:pt x="6131" y="6570"/>
                  <a:pt x="6102" y="6570"/>
                </a:cubicBezTo>
                <a:close/>
                <a:moveTo>
                  <a:pt x="6416" y="6570"/>
                </a:moveTo>
                <a:cubicBezTo>
                  <a:pt x="6387" y="6570"/>
                  <a:pt x="6363" y="6617"/>
                  <a:pt x="6363" y="6674"/>
                </a:cubicBezTo>
                <a:lnTo>
                  <a:pt x="6363" y="6894"/>
                </a:lnTo>
                <a:cubicBezTo>
                  <a:pt x="6363" y="6952"/>
                  <a:pt x="6387" y="6999"/>
                  <a:pt x="6416" y="6999"/>
                </a:cubicBezTo>
                <a:cubicBezTo>
                  <a:pt x="6445" y="6999"/>
                  <a:pt x="6469" y="6952"/>
                  <a:pt x="6469" y="6894"/>
                </a:cubicBezTo>
                <a:lnTo>
                  <a:pt x="6469" y="6674"/>
                </a:lnTo>
                <a:cubicBezTo>
                  <a:pt x="6469" y="6617"/>
                  <a:pt x="6445" y="6570"/>
                  <a:pt x="6416" y="6570"/>
                </a:cubicBezTo>
                <a:close/>
                <a:moveTo>
                  <a:pt x="7266" y="6570"/>
                </a:moveTo>
                <a:cubicBezTo>
                  <a:pt x="7237" y="6570"/>
                  <a:pt x="7213" y="6617"/>
                  <a:pt x="7213" y="6674"/>
                </a:cubicBezTo>
                <a:lnTo>
                  <a:pt x="7213" y="6894"/>
                </a:lnTo>
                <a:cubicBezTo>
                  <a:pt x="7213" y="6952"/>
                  <a:pt x="7237" y="6999"/>
                  <a:pt x="7266" y="6999"/>
                </a:cubicBezTo>
                <a:cubicBezTo>
                  <a:pt x="7295" y="6999"/>
                  <a:pt x="7318" y="6952"/>
                  <a:pt x="7318" y="6894"/>
                </a:cubicBezTo>
                <a:lnTo>
                  <a:pt x="7318" y="6674"/>
                </a:lnTo>
                <a:cubicBezTo>
                  <a:pt x="7318" y="6617"/>
                  <a:pt x="7295" y="6570"/>
                  <a:pt x="7266" y="6570"/>
                </a:cubicBezTo>
                <a:close/>
                <a:moveTo>
                  <a:pt x="7580" y="6570"/>
                </a:moveTo>
                <a:cubicBezTo>
                  <a:pt x="7551" y="6570"/>
                  <a:pt x="7527" y="6617"/>
                  <a:pt x="7527" y="6674"/>
                </a:cubicBezTo>
                <a:lnTo>
                  <a:pt x="7527" y="6894"/>
                </a:lnTo>
                <a:cubicBezTo>
                  <a:pt x="7527" y="6952"/>
                  <a:pt x="7551" y="6999"/>
                  <a:pt x="7580" y="6999"/>
                </a:cubicBezTo>
                <a:cubicBezTo>
                  <a:pt x="7609" y="6999"/>
                  <a:pt x="7632" y="6952"/>
                  <a:pt x="7632" y="6894"/>
                </a:cubicBezTo>
                <a:lnTo>
                  <a:pt x="7632" y="6674"/>
                </a:lnTo>
                <a:cubicBezTo>
                  <a:pt x="7632" y="6617"/>
                  <a:pt x="7609" y="6570"/>
                  <a:pt x="7580" y="6570"/>
                </a:cubicBezTo>
                <a:close/>
                <a:moveTo>
                  <a:pt x="8429" y="6570"/>
                </a:moveTo>
                <a:cubicBezTo>
                  <a:pt x="8400" y="6570"/>
                  <a:pt x="8377" y="6617"/>
                  <a:pt x="8377" y="6674"/>
                </a:cubicBezTo>
                <a:lnTo>
                  <a:pt x="8377" y="6894"/>
                </a:lnTo>
                <a:cubicBezTo>
                  <a:pt x="8377" y="6952"/>
                  <a:pt x="8400" y="6999"/>
                  <a:pt x="8429" y="6999"/>
                </a:cubicBezTo>
                <a:cubicBezTo>
                  <a:pt x="8458" y="6999"/>
                  <a:pt x="8482" y="6952"/>
                  <a:pt x="8482" y="6894"/>
                </a:cubicBezTo>
                <a:lnTo>
                  <a:pt x="8482" y="6674"/>
                </a:lnTo>
                <a:cubicBezTo>
                  <a:pt x="8482" y="6617"/>
                  <a:pt x="8458" y="6570"/>
                  <a:pt x="8429" y="6570"/>
                </a:cubicBezTo>
                <a:close/>
                <a:moveTo>
                  <a:pt x="8744" y="6570"/>
                </a:moveTo>
                <a:cubicBezTo>
                  <a:pt x="8714" y="6570"/>
                  <a:pt x="8691" y="6617"/>
                  <a:pt x="8691" y="6674"/>
                </a:cubicBezTo>
                <a:lnTo>
                  <a:pt x="8691" y="6894"/>
                </a:lnTo>
                <a:cubicBezTo>
                  <a:pt x="8691" y="6952"/>
                  <a:pt x="8714" y="6999"/>
                  <a:pt x="8744" y="6999"/>
                </a:cubicBezTo>
                <a:cubicBezTo>
                  <a:pt x="8773" y="6999"/>
                  <a:pt x="8796" y="6952"/>
                  <a:pt x="8796" y="6894"/>
                </a:cubicBezTo>
                <a:lnTo>
                  <a:pt x="8796" y="6674"/>
                </a:lnTo>
                <a:cubicBezTo>
                  <a:pt x="8796" y="6617"/>
                  <a:pt x="8773" y="6570"/>
                  <a:pt x="8744" y="6570"/>
                </a:cubicBezTo>
                <a:close/>
                <a:moveTo>
                  <a:pt x="9593" y="6570"/>
                </a:moveTo>
                <a:cubicBezTo>
                  <a:pt x="9564" y="6570"/>
                  <a:pt x="9540" y="6617"/>
                  <a:pt x="9540" y="6674"/>
                </a:cubicBezTo>
                <a:lnTo>
                  <a:pt x="9540" y="6894"/>
                </a:lnTo>
                <a:cubicBezTo>
                  <a:pt x="9540" y="6952"/>
                  <a:pt x="9564" y="6999"/>
                  <a:pt x="9593" y="6999"/>
                </a:cubicBezTo>
                <a:cubicBezTo>
                  <a:pt x="9622" y="6999"/>
                  <a:pt x="9646" y="6952"/>
                  <a:pt x="9646" y="6894"/>
                </a:cubicBezTo>
                <a:lnTo>
                  <a:pt x="9646" y="6674"/>
                </a:lnTo>
                <a:cubicBezTo>
                  <a:pt x="9646" y="6617"/>
                  <a:pt x="9622" y="6570"/>
                  <a:pt x="9593" y="6570"/>
                </a:cubicBezTo>
                <a:close/>
                <a:moveTo>
                  <a:pt x="9908" y="6570"/>
                </a:moveTo>
                <a:cubicBezTo>
                  <a:pt x="9879" y="6570"/>
                  <a:pt x="9855" y="6617"/>
                  <a:pt x="9855" y="6674"/>
                </a:cubicBezTo>
                <a:lnTo>
                  <a:pt x="9855" y="6894"/>
                </a:lnTo>
                <a:cubicBezTo>
                  <a:pt x="9855" y="6952"/>
                  <a:pt x="9879" y="6999"/>
                  <a:pt x="9908" y="6999"/>
                </a:cubicBezTo>
                <a:cubicBezTo>
                  <a:pt x="9937" y="6999"/>
                  <a:pt x="9961" y="6952"/>
                  <a:pt x="9961" y="6894"/>
                </a:cubicBezTo>
                <a:lnTo>
                  <a:pt x="9961" y="6674"/>
                </a:lnTo>
                <a:cubicBezTo>
                  <a:pt x="9961" y="6617"/>
                  <a:pt x="9937" y="6570"/>
                  <a:pt x="9908" y="6570"/>
                </a:cubicBezTo>
                <a:close/>
                <a:moveTo>
                  <a:pt x="10758" y="6570"/>
                </a:moveTo>
                <a:cubicBezTo>
                  <a:pt x="10728" y="6570"/>
                  <a:pt x="10705" y="6617"/>
                  <a:pt x="10705" y="6674"/>
                </a:cubicBezTo>
                <a:lnTo>
                  <a:pt x="10705" y="6894"/>
                </a:lnTo>
                <a:cubicBezTo>
                  <a:pt x="10705" y="6952"/>
                  <a:pt x="10728" y="6999"/>
                  <a:pt x="10758" y="6999"/>
                </a:cubicBezTo>
                <a:cubicBezTo>
                  <a:pt x="10787" y="6999"/>
                  <a:pt x="10810" y="6952"/>
                  <a:pt x="10810" y="6894"/>
                </a:cubicBezTo>
                <a:lnTo>
                  <a:pt x="10810" y="6674"/>
                </a:lnTo>
                <a:cubicBezTo>
                  <a:pt x="10810" y="6617"/>
                  <a:pt x="10787" y="6570"/>
                  <a:pt x="10758" y="6570"/>
                </a:cubicBezTo>
                <a:close/>
                <a:moveTo>
                  <a:pt x="11072" y="6570"/>
                </a:moveTo>
                <a:cubicBezTo>
                  <a:pt x="11043" y="6570"/>
                  <a:pt x="11019" y="6617"/>
                  <a:pt x="11019" y="6674"/>
                </a:cubicBezTo>
                <a:lnTo>
                  <a:pt x="11019" y="6894"/>
                </a:lnTo>
                <a:cubicBezTo>
                  <a:pt x="11019" y="6952"/>
                  <a:pt x="11043" y="6999"/>
                  <a:pt x="11072" y="6999"/>
                </a:cubicBezTo>
                <a:cubicBezTo>
                  <a:pt x="11101" y="6999"/>
                  <a:pt x="11125" y="6952"/>
                  <a:pt x="11125" y="6894"/>
                </a:cubicBezTo>
                <a:lnTo>
                  <a:pt x="11125" y="6674"/>
                </a:lnTo>
                <a:cubicBezTo>
                  <a:pt x="11125" y="6617"/>
                  <a:pt x="11101" y="6570"/>
                  <a:pt x="11072" y="6570"/>
                </a:cubicBezTo>
                <a:close/>
                <a:moveTo>
                  <a:pt x="11922" y="6570"/>
                </a:moveTo>
                <a:cubicBezTo>
                  <a:pt x="11893" y="6570"/>
                  <a:pt x="11869" y="6617"/>
                  <a:pt x="11869" y="6674"/>
                </a:cubicBezTo>
                <a:lnTo>
                  <a:pt x="11869" y="6894"/>
                </a:lnTo>
                <a:cubicBezTo>
                  <a:pt x="11869" y="6952"/>
                  <a:pt x="11893" y="6999"/>
                  <a:pt x="11922" y="6999"/>
                </a:cubicBezTo>
                <a:cubicBezTo>
                  <a:pt x="11951" y="6999"/>
                  <a:pt x="11974" y="6952"/>
                  <a:pt x="11974" y="6894"/>
                </a:cubicBezTo>
                <a:lnTo>
                  <a:pt x="11974" y="6674"/>
                </a:lnTo>
                <a:cubicBezTo>
                  <a:pt x="11974" y="6617"/>
                  <a:pt x="11951" y="6570"/>
                  <a:pt x="11922" y="6570"/>
                </a:cubicBezTo>
                <a:close/>
                <a:moveTo>
                  <a:pt x="12236" y="6570"/>
                </a:moveTo>
                <a:cubicBezTo>
                  <a:pt x="12207" y="6570"/>
                  <a:pt x="12183" y="6617"/>
                  <a:pt x="12183" y="6674"/>
                </a:cubicBezTo>
                <a:lnTo>
                  <a:pt x="12183" y="6894"/>
                </a:lnTo>
                <a:cubicBezTo>
                  <a:pt x="12183" y="6952"/>
                  <a:pt x="12207" y="6999"/>
                  <a:pt x="12236" y="6999"/>
                </a:cubicBezTo>
                <a:cubicBezTo>
                  <a:pt x="12265" y="6999"/>
                  <a:pt x="12288" y="6952"/>
                  <a:pt x="12288" y="6894"/>
                </a:cubicBezTo>
                <a:lnTo>
                  <a:pt x="12288" y="6674"/>
                </a:lnTo>
                <a:cubicBezTo>
                  <a:pt x="12288" y="6617"/>
                  <a:pt x="12265" y="6570"/>
                  <a:pt x="12236" y="6570"/>
                </a:cubicBezTo>
                <a:close/>
                <a:moveTo>
                  <a:pt x="13085" y="6570"/>
                </a:moveTo>
                <a:cubicBezTo>
                  <a:pt x="13056" y="6570"/>
                  <a:pt x="13032" y="6617"/>
                  <a:pt x="13032" y="6674"/>
                </a:cubicBezTo>
                <a:lnTo>
                  <a:pt x="13032" y="6894"/>
                </a:lnTo>
                <a:cubicBezTo>
                  <a:pt x="13032" y="6952"/>
                  <a:pt x="13056" y="6999"/>
                  <a:pt x="13085" y="6999"/>
                </a:cubicBezTo>
                <a:cubicBezTo>
                  <a:pt x="13114" y="6999"/>
                  <a:pt x="13138" y="6952"/>
                  <a:pt x="13138" y="6894"/>
                </a:cubicBezTo>
                <a:lnTo>
                  <a:pt x="13138" y="6674"/>
                </a:lnTo>
                <a:cubicBezTo>
                  <a:pt x="13138" y="6617"/>
                  <a:pt x="13114" y="6570"/>
                  <a:pt x="13085" y="6570"/>
                </a:cubicBezTo>
                <a:close/>
                <a:moveTo>
                  <a:pt x="13399" y="6570"/>
                </a:moveTo>
                <a:cubicBezTo>
                  <a:pt x="13370" y="6570"/>
                  <a:pt x="13348" y="6617"/>
                  <a:pt x="13348" y="6674"/>
                </a:cubicBezTo>
                <a:lnTo>
                  <a:pt x="13348" y="6894"/>
                </a:lnTo>
                <a:cubicBezTo>
                  <a:pt x="13348" y="6952"/>
                  <a:pt x="13370" y="6999"/>
                  <a:pt x="13399" y="6999"/>
                </a:cubicBezTo>
                <a:cubicBezTo>
                  <a:pt x="13428" y="6999"/>
                  <a:pt x="13452" y="6952"/>
                  <a:pt x="13452" y="6894"/>
                </a:cubicBezTo>
                <a:lnTo>
                  <a:pt x="13452" y="6674"/>
                </a:lnTo>
                <a:cubicBezTo>
                  <a:pt x="13452" y="6617"/>
                  <a:pt x="13428" y="6570"/>
                  <a:pt x="13399" y="6570"/>
                </a:cubicBezTo>
                <a:close/>
                <a:moveTo>
                  <a:pt x="14249" y="6570"/>
                </a:moveTo>
                <a:cubicBezTo>
                  <a:pt x="14220" y="6570"/>
                  <a:pt x="14196" y="6617"/>
                  <a:pt x="14196" y="6674"/>
                </a:cubicBezTo>
                <a:lnTo>
                  <a:pt x="14196" y="6894"/>
                </a:lnTo>
                <a:cubicBezTo>
                  <a:pt x="14196" y="6952"/>
                  <a:pt x="14220" y="6999"/>
                  <a:pt x="14249" y="6999"/>
                </a:cubicBezTo>
                <a:cubicBezTo>
                  <a:pt x="14278" y="6999"/>
                  <a:pt x="14302" y="6952"/>
                  <a:pt x="14302" y="6894"/>
                </a:cubicBezTo>
                <a:lnTo>
                  <a:pt x="14302" y="6674"/>
                </a:lnTo>
                <a:cubicBezTo>
                  <a:pt x="14302" y="6617"/>
                  <a:pt x="14278" y="6570"/>
                  <a:pt x="14249" y="6570"/>
                </a:cubicBezTo>
                <a:close/>
                <a:moveTo>
                  <a:pt x="14564" y="6570"/>
                </a:moveTo>
                <a:cubicBezTo>
                  <a:pt x="14535" y="6570"/>
                  <a:pt x="14511" y="6617"/>
                  <a:pt x="14511" y="6674"/>
                </a:cubicBezTo>
                <a:lnTo>
                  <a:pt x="14511" y="6894"/>
                </a:lnTo>
                <a:cubicBezTo>
                  <a:pt x="14511" y="6952"/>
                  <a:pt x="14535" y="6999"/>
                  <a:pt x="14564" y="6999"/>
                </a:cubicBezTo>
                <a:cubicBezTo>
                  <a:pt x="14593" y="6999"/>
                  <a:pt x="14617" y="6952"/>
                  <a:pt x="14617" y="6894"/>
                </a:cubicBezTo>
                <a:lnTo>
                  <a:pt x="14617" y="6674"/>
                </a:lnTo>
                <a:cubicBezTo>
                  <a:pt x="14617" y="6617"/>
                  <a:pt x="14593" y="6570"/>
                  <a:pt x="14564" y="6570"/>
                </a:cubicBezTo>
                <a:close/>
                <a:moveTo>
                  <a:pt x="15413" y="6570"/>
                </a:moveTo>
                <a:cubicBezTo>
                  <a:pt x="15384" y="6570"/>
                  <a:pt x="15360" y="6617"/>
                  <a:pt x="15360" y="6674"/>
                </a:cubicBezTo>
                <a:lnTo>
                  <a:pt x="15360" y="6894"/>
                </a:lnTo>
                <a:cubicBezTo>
                  <a:pt x="15360" y="6952"/>
                  <a:pt x="15384" y="6999"/>
                  <a:pt x="15413" y="6999"/>
                </a:cubicBezTo>
                <a:cubicBezTo>
                  <a:pt x="15442" y="6999"/>
                  <a:pt x="15465" y="6952"/>
                  <a:pt x="15465" y="6894"/>
                </a:cubicBezTo>
                <a:lnTo>
                  <a:pt x="15465" y="6674"/>
                </a:lnTo>
                <a:cubicBezTo>
                  <a:pt x="15465" y="6617"/>
                  <a:pt x="15442" y="6570"/>
                  <a:pt x="15413" y="6570"/>
                </a:cubicBezTo>
                <a:close/>
                <a:moveTo>
                  <a:pt x="15728" y="6570"/>
                </a:moveTo>
                <a:cubicBezTo>
                  <a:pt x="15699" y="6570"/>
                  <a:pt x="15675" y="6617"/>
                  <a:pt x="15675" y="6674"/>
                </a:cubicBezTo>
                <a:lnTo>
                  <a:pt x="15675" y="6894"/>
                </a:lnTo>
                <a:cubicBezTo>
                  <a:pt x="15675" y="6952"/>
                  <a:pt x="15699" y="6999"/>
                  <a:pt x="15728" y="6999"/>
                </a:cubicBezTo>
                <a:cubicBezTo>
                  <a:pt x="15757" y="6999"/>
                  <a:pt x="15781" y="6952"/>
                  <a:pt x="15781" y="6894"/>
                </a:cubicBezTo>
                <a:lnTo>
                  <a:pt x="15781" y="6674"/>
                </a:lnTo>
                <a:cubicBezTo>
                  <a:pt x="15781" y="6617"/>
                  <a:pt x="15757" y="6570"/>
                  <a:pt x="15728" y="6570"/>
                </a:cubicBezTo>
                <a:close/>
                <a:moveTo>
                  <a:pt x="16578" y="6570"/>
                </a:moveTo>
                <a:cubicBezTo>
                  <a:pt x="16549" y="6570"/>
                  <a:pt x="16525" y="6617"/>
                  <a:pt x="16525" y="6674"/>
                </a:cubicBezTo>
                <a:lnTo>
                  <a:pt x="16525" y="6894"/>
                </a:lnTo>
                <a:cubicBezTo>
                  <a:pt x="16525" y="6952"/>
                  <a:pt x="16549" y="6999"/>
                  <a:pt x="16578" y="6999"/>
                </a:cubicBezTo>
                <a:cubicBezTo>
                  <a:pt x="16607" y="6999"/>
                  <a:pt x="16630" y="6952"/>
                  <a:pt x="16630" y="6894"/>
                </a:cubicBezTo>
                <a:lnTo>
                  <a:pt x="16630" y="6674"/>
                </a:lnTo>
                <a:cubicBezTo>
                  <a:pt x="16630" y="6617"/>
                  <a:pt x="16607" y="6570"/>
                  <a:pt x="16578" y="6570"/>
                </a:cubicBezTo>
                <a:close/>
                <a:moveTo>
                  <a:pt x="16892" y="6570"/>
                </a:moveTo>
                <a:cubicBezTo>
                  <a:pt x="16863" y="6570"/>
                  <a:pt x="16839" y="6617"/>
                  <a:pt x="16839" y="6674"/>
                </a:cubicBezTo>
                <a:lnTo>
                  <a:pt x="16839" y="6894"/>
                </a:lnTo>
                <a:cubicBezTo>
                  <a:pt x="16839" y="6952"/>
                  <a:pt x="16863" y="6999"/>
                  <a:pt x="16892" y="6999"/>
                </a:cubicBezTo>
                <a:cubicBezTo>
                  <a:pt x="16921" y="6999"/>
                  <a:pt x="16944" y="6952"/>
                  <a:pt x="16944" y="6894"/>
                </a:cubicBezTo>
                <a:lnTo>
                  <a:pt x="16944" y="6674"/>
                </a:lnTo>
                <a:cubicBezTo>
                  <a:pt x="16944" y="6617"/>
                  <a:pt x="16921" y="6570"/>
                  <a:pt x="16892" y="6570"/>
                </a:cubicBezTo>
                <a:close/>
                <a:moveTo>
                  <a:pt x="17741" y="6570"/>
                </a:moveTo>
                <a:cubicBezTo>
                  <a:pt x="17712" y="6570"/>
                  <a:pt x="17689" y="6617"/>
                  <a:pt x="17689" y="6674"/>
                </a:cubicBezTo>
                <a:lnTo>
                  <a:pt x="17689" y="6894"/>
                </a:lnTo>
                <a:cubicBezTo>
                  <a:pt x="17689" y="6952"/>
                  <a:pt x="17712" y="6999"/>
                  <a:pt x="17741" y="6999"/>
                </a:cubicBezTo>
                <a:cubicBezTo>
                  <a:pt x="17770" y="6999"/>
                  <a:pt x="17794" y="6952"/>
                  <a:pt x="17794" y="6894"/>
                </a:cubicBezTo>
                <a:lnTo>
                  <a:pt x="17794" y="6674"/>
                </a:lnTo>
                <a:cubicBezTo>
                  <a:pt x="17794" y="6617"/>
                  <a:pt x="17770" y="6570"/>
                  <a:pt x="17741" y="6570"/>
                </a:cubicBezTo>
                <a:close/>
                <a:moveTo>
                  <a:pt x="18055" y="6570"/>
                </a:moveTo>
                <a:cubicBezTo>
                  <a:pt x="18026" y="6570"/>
                  <a:pt x="18002" y="6617"/>
                  <a:pt x="18002" y="6674"/>
                </a:cubicBezTo>
                <a:lnTo>
                  <a:pt x="18002" y="6894"/>
                </a:lnTo>
                <a:cubicBezTo>
                  <a:pt x="18002" y="6952"/>
                  <a:pt x="18026" y="6999"/>
                  <a:pt x="18055" y="6999"/>
                </a:cubicBezTo>
                <a:cubicBezTo>
                  <a:pt x="18085" y="6999"/>
                  <a:pt x="18108" y="6952"/>
                  <a:pt x="18108" y="6894"/>
                </a:cubicBezTo>
                <a:lnTo>
                  <a:pt x="18108" y="6674"/>
                </a:lnTo>
                <a:cubicBezTo>
                  <a:pt x="18108" y="6617"/>
                  <a:pt x="18085" y="6570"/>
                  <a:pt x="18055" y="6570"/>
                </a:cubicBezTo>
                <a:close/>
                <a:moveTo>
                  <a:pt x="18905" y="6570"/>
                </a:moveTo>
                <a:cubicBezTo>
                  <a:pt x="18876" y="6570"/>
                  <a:pt x="18852" y="6617"/>
                  <a:pt x="18852" y="6674"/>
                </a:cubicBezTo>
                <a:lnTo>
                  <a:pt x="18852" y="6894"/>
                </a:lnTo>
                <a:cubicBezTo>
                  <a:pt x="18852" y="6952"/>
                  <a:pt x="18876" y="6999"/>
                  <a:pt x="18905" y="6999"/>
                </a:cubicBezTo>
                <a:cubicBezTo>
                  <a:pt x="18934" y="6999"/>
                  <a:pt x="18958" y="6952"/>
                  <a:pt x="18958" y="6894"/>
                </a:cubicBezTo>
                <a:lnTo>
                  <a:pt x="18958" y="6674"/>
                </a:lnTo>
                <a:cubicBezTo>
                  <a:pt x="18958" y="6617"/>
                  <a:pt x="18934" y="6570"/>
                  <a:pt x="18905" y="6570"/>
                </a:cubicBezTo>
                <a:close/>
                <a:moveTo>
                  <a:pt x="19220" y="6570"/>
                </a:moveTo>
                <a:cubicBezTo>
                  <a:pt x="19191" y="6570"/>
                  <a:pt x="19167" y="6617"/>
                  <a:pt x="19167" y="6674"/>
                </a:cubicBezTo>
                <a:lnTo>
                  <a:pt x="19167" y="6894"/>
                </a:lnTo>
                <a:cubicBezTo>
                  <a:pt x="19167" y="6952"/>
                  <a:pt x="19191" y="6999"/>
                  <a:pt x="19220" y="6999"/>
                </a:cubicBezTo>
                <a:cubicBezTo>
                  <a:pt x="19249" y="6999"/>
                  <a:pt x="19273" y="6952"/>
                  <a:pt x="19273" y="6894"/>
                </a:cubicBezTo>
                <a:lnTo>
                  <a:pt x="19273" y="6674"/>
                </a:lnTo>
                <a:cubicBezTo>
                  <a:pt x="19273" y="6617"/>
                  <a:pt x="19249" y="6570"/>
                  <a:pt x="19220" y="6570"/>
                </a:cubicBezTo>
                <a:close/>
                <a:moveTo>
                  <a:pt x="20069" y="6570"/>
                </a:moveTo>
                <a:cubicBezTo>
                  <a:pt x="20040" y="6570"/>
                  <a:pt x="20016" y="6617"/>
                  <a:pt x="20016" y="6674"/>
                </a:cubicBezTo>
                <a:lnTo>
                  <a:pt x="20016" y="6894"/>
                </a:lnTo>
                <a:cubicBezTo>
                  <a:pt x="20016" y="6952"/>
                  <a:pt x="20040" y="6999"/>
                  <a:pt x="20069" y="6999"/>
                </a:cubicBezTo>
                <a:cubicBezTo>
                  <a:pt x="20099" y="6999"/>
                  <a:pt x="20122" y="6952"/>
                  <a:pt x="20122" y="6894"/>
                </a:cubicBezTo>
                <a:lnTo>
                  <a:pt x="20122" y="6674"/>
                </a:lnTo>
                <a:cubicBezTo>
                  <a:pt x="20122" y="6617"/>
                  <a:pt x="20099" y="6570"/>
                  <a:pt x="20069" y="6570"/>
                </a:cubicBezTo>
                <a:close/>
                <a:moveTo>
                  <a:pt x="20384" y="6570"/>
                </a:moveTo>
                <a:cubicBezTo>
                  <a:pt x="20355" y="6570"/>
                  <a:pt x="20331" y="6617"/>
                  <a:pt x="20331" y="6674"/>
                </a:cubicBezTo>
                <a:lnTo>
                  <a:pt x="20331" y="6894"/>
                </a:lnTo>
                <a:cubicBezTo>
                  <a:pt x="20331" y="6952"/>
                  <a:pt x="20355" y="6999"/>
                  <a:pt x="20384" y="6999"/>
                </a:cubicBezTo>
                <a:cubicBezTo>
                  <a:pt x="20413" y="6999"/>
                  <a:pt x="20436" y="6952"/>
                  <a:pt x="20436" y="6894"/>
                </a:cubicBezTo>
                <a:lnTo>
                  <a:pt x="20436" y="6674"/>
                </a:lnTo>
                <a:cubicBezTo>
                  <a:pt x="20436" y="6617"/>
                  <a:pt x="20413" y="6570"/>
                  <a:pt x="20384" y="6570"/>
                </a:cubicBezTo>
                <a:close/>
                <a:moveTo>
                  <a:pt x="21234" y="6570"/>
                </a:moveTo>
                <a:cubicBezTo>
                  <a:pt x="21204" y="6570"/>
                  <a:pt x="21181" y="6617"/>
                  <a:pt x="21181" y="6674"/>
                </a:cubicBezTo>
                <a:lnTo>
                  <a:pt x="21181" y="6894"/>
                </a:lnTo>
                <a:cubicBezTo>
                  <a:pt x="21181" y="6952"/>
                  <a:pt x="21204" y="6999"/>
                  <a:pt x="21234" y="6999"/>
                </a:cubicBezTo>
                <a:cubicBezTo>
                  <a:pt x="21263" y="6999"/>
                  <a:pt x="21285" y="6952"/>
                  <a:pt x="21285" y="6894"/>
                </a:cubicBezTo>
                <a:lnTo>
                  <a:pt x="21285" y="6674"/>
                </a:lnTo>
                <a:cubicBezTo>
                  <a:pt x="21285" y="6617"/>
                  <a:pt x="21263" y="6570"/>
                  <a:pt x="21234" y="6570"/>
                </a:cubicBezTo>
                <a:close/>
                <a:moveTo>
                  <a:pt x="21547" y="6570"/>
                </a:moveTo>
                <a:cubicBezTo>
                  <a:pt x="21518" y="6570"/>
                  <a:pt x="21495" y="6617"/>
                  <a:pt x="21495" y="6674"/>
                </a:cubicBezTo>
                <a:lnTo>
                  <a:pt x="21495" y="6894"/>
                </a:lnTo>
                <a:cubicBezTo>
                  <a:pt x="21495" y="6952"/>
                  <a:pt x="21518" y="6999"/>
                  <a:pt x="21547" y="6999"/>
                </a:cubicBezTo>
                <a:cubicBezTo>
                  <a:pt x="21576" y="6999"/>
                  <a:pt x="21600" y="6952"/>
                  <a:pt x="21600" y="6894"/>
                </a:cubicBezTo>
                <a:lnTo>
                  <a:pt x="21600" y="6674"/>
                </a:lnTo>
                <a:cubicBezTo>
                  <a:pt x="21600" y="6617"/>
                  <a:pt x="21576" y="6570"/>
                  <a:pt x="21547" y="6570"/>
                </a:cubicBezTo>
                <a:close/>
                <a:moveTo>
                  <a:pt x="53" y="7300"/>
                </a:moveTo>
                <a:cubicBezTo>
                  <a:pt x="24" y="7300"/>
                  <a:pt x="0" y="7347"/>
                  <a:pt x="0" y="7404"/>
                </a:cubicBezTo>
                <a:lnTo>
                  <a:pt x="0" y="7624"/>
                </a:lnTo>
                <a:cubicBezTo>
                  <a:pt x="0" y="7682"/>
                  <a:pt x="24" y="7729"/>
                  <a:pt x="53" y="7729"/>
                </a:cubicBezTo>
                <a:cubicBezTo>
                  <a:pt x="82" y="7729"/>
                  <a:pt x="106" y="7682"/>
                  <a:pt x="106" y="7624"/>
                </a:cubicBezTo>
                <a:lnTo>
                  <a:pt x="106" y="7404"/>
                </a:lnTo>
                <a:cubicBezTo>
                  <a:pt x="106" y="7347"/>
                  <a:pt x="82" y="7300"/>
                  <a:pt x="53" y="7300"/>
                </a:cubicBezTo>
                <a:close/>
                <a:moveTo>
                  <a:pt x="367" y="7300"/>
                </a:moveTo>
                <a:cubicBezTo>
                  <a:pt x="338" y="7300"/>
                  <a:pt x="315" y="7347"/>
                  <a:pt x="315" y="7404"/>
                </a:cubicBezTo>
                <a:lnTo>
                  <a:pt x="315" y="7624"/>
                </a:lnTo>
                <a:cubicBezTo>
                  <a:pt x="315" y="7682"/>
                  <a:pt x="338" y="7729"/>
                  <a:pt x="367" y="7729"/>
                </a:cubicBezTo>
                <a:cubicBezTo>
                  <a:pt x="397" y="7729"/>
                  <a:pt x="420" y="7682"/>
                  <a:pt x="420" y="7624"/>
                </a:cubicBezTo>
                <a:lnTo>
                  <a:pt x="420" y="7404"/>
                </a:lnTo>
                <a:cubicBezTo>
                  <a:pt x="420" y="7347"/>
                  <a:pt x="397" y="7300"/>
                  <a:pt x="367" y="7300"/>
                </a:cubicBezTo>
                <a:close/>
                <a:moveTo>
                  <a:pt x="1217" y="7300"/>
                </a:moveTo>
                <a:cubicBezTo>
                  <a:pt x="1188" y="7300"/>
                  <a:pt x="1164" y="7347"/>
                  <a:pt x="1164" y="7404"/>
                </a:cubicBezTo>
                <a:lnTo>
                  <a:pt x="1164" y="7624"/>
                </a:lnTo>
                <a:cubicBezTo>
                  <a:pt x="1164" y="7682"/>
                  <a:pt x="1188" y="7729"/>
                  <a:pt x="1217" y="7729"/>
                </a:cubicBezTo>
                <a:cubicBezTo>
                  <a:pt x="1246" y="7729"/>
                  <a:pt x="1270" y="7682"/>
                  <a:pt x="1270" y="7624"/>
                </a:cubicBezTo>
                <a:lnTo>
                  <a:pt x="1270" y="7404"/>
                </a:lnTo>
                <a:cubicBezTo>
                  <a:pt x="1270" y="7347"/>
                  <a:pt x="1246" y="7300"/>
                  <a:pt x="1217" y="7300"/>
                </a:cubicBezTo>
                <a:close/>
                <a:moveTo>
                  <a:pt x="1532" y="7300"/>
                </a:moveTo>
                <a:cubicBezTo>
                  <a:pt x="1503" y="7300"/>
                  <a:pt x="1479" y="7347"/>
                  <a:pt x="1479" y="7404"/>
                </a:cubicBezTo>
                <a:lnTo>
                  <a:pt x="1479" y="7624"/>
                </a:lnTo>
                <a:cubicBezTo>
                  <a:pt x="1479" y="7682"/>
                  <a:pt x="1503" y="7729"/>
                  <a:pt x="1532" y="7729"/>
                </a:cubicBezTo>
                <a:cubicBezTo>
                  <a:pt x="1561" y="7729"/>
                  <a:pt x="1584" y="7682"/>
                  <a:pt x="1584" y="7624"/>
                </a:cubicBezTo>
                <a:lnTo>
                  <a:pt x="1584" y="7404"/>
                </a:lnTo>
                <a:cubicBezTo>
                  <a:pt x="1584" y="7347"/>
                  <a:pt x="1561" y="7300"/>
                  <a:pt x="1532" y="7300"/>
                </a:cubicBezTo>
                <a:close/>
                <a:moveTo>
                  <a:pt x="2380" y="7300"/>
                </a:moveTo>
                <a:cubicBezTo>
                  <a:pt x="2351" y="7300"/>
                  <a:pt x="2329" y="7347"/>
                  <a:pt x="2329" y="7404"/>
                </a:cubicBezTo>
                <a:lnTo>
                  <a:pt x="2329" y="7624"/>
                </a:lnTo>
                <a:cubicBezTo>
                  <a:pt x="2329" y="7682"/>
                  <a:pt x="2351" y="7729"/>
                  <a:pt x="2380" y="7729"/>
                </a:cubicBezTo>
                <a:cubicBezTo>
                  <a:pt x="2409" y="7729"/>
                  <a:pt x="2433" y="7682"/>
                  <a:pt x="2433" y="7624"/>
                </a:cubicBezTo>
                <a:lnTo>
                  <a:pt x="2433" y="7404"/>
                </a:lnTo>
                <a:cubicBezTo>
                  <a:pt x="2433" y="7347"/>
                  <a:pt x="2409" y="7300"/>
                  <a:pt x="2380" y="7300"/>
                </a:cubicBezTo>
                <a:close/>
                <a:moveTo>
                  <a:pt x="2695" y="7300"/>
                </a:moveTo>
                <a:cubicBezTo>
                  <a:pt x="2666" y="7300"/>
                  <a:pt x="2643" y="7347"/>
                  <a:pt x="2643" y="7404"/>
                </a:cubicBezTo>
                <a:lnTo>
                  <a:pt x="2643" y="7624"/>
                </a:lnTo>
                <a:cubicBezTo>
                  <a:pt x="2643" y="7682"/>
                  <a:pt x="2666" y="7729"/>
                  <a:pt x="2695" y="7729"/>
                </a:cubicBezTo>
                <a:cubicBezTo>
                  <a:pt x="2724" y="7729"/>
                  <a:pt x="2748" y="7682"/>
                  <a:pt x="2748" y="7624"/>
                </a:cubicBezTo>
                <a:lnTo>
                  <a:pt x="2748" y="7404"/>
                </a:lnTo>
                <a:cubicBezTo>
                  <a:pt x="2748" y="7347"/>
                  <a:pt x="2724" y="7300"/>
                  <a:pt x="2695" y="7300"/>
                </a:cubicBezTo>
                <a:close/>
                <a:moveTo>
                  <a:pt x="3545" y="7300"/>
                </a:moveTo>
                <a:cubicBezTo>
                  <a:pt x="3516" y="7300"/>
                  <a:pt x="3492" y="7347"/>
                  <a:pt x="3492" y="7404"/>
                </a:cubicBezTo>
                <a:lnTo>
                  <a:pt x="3492" y="7624"/>
                </a:lnTo>
                <a:cubicBezTo>
                  <a:pt x="3492" y="7682"/>
                  <a:pt x="3516" y="7729"/>
                  <a:pt x="3545" y="7729"/>
                </a:cubicBezTo>
                <a:cubicBezTo>
                  <a:pt x="3574" y="7729"/>
                  <a:pt x="3598" y="7682"/>
                  <a:pt x="3598" y="7624"/>
                </a:cubicBezTo>
                <a:lnTo>
                  <a:pt x="3598" y="7404"/>
                </a:lnTo>
                <a:cubicBezTo>
                  <a:pt x="3598" y="7347"/>
                  <a:pt x="3574" y="7300"/>
                  <a:pt x="3545" y="7300"/>
                </a:cubicBezTo>
                <a:close/>
                <a:moveTo>
                  <a:pt x="3859" y="7300"/>
                </a:moveTo>
                <a:cubicBezTo>
                  <a:pt x="3830" y="7300"/>
                  <a:pt x="3806" y="7347"/>
                  <a:pt x="3806" y="7404"/>
                </a:cubicBezTo>
                <a:lnTo>
                  <a:pt x="3806" y="7624"/>
                </a:lnTo>
                <a:cubicBezTo>
                  <a:pt x="3806" y="7682"/>
                  <a:pt x="3830" y="7729"/>
                  <a:pt x="3859" y="7729"/>
                </a:cubicBezTo>
                <a:cubicBezTo>
                  <a:pt x="3888" y="7729"/>
                  <a:pt x="3912" y="7682"/>
                  <a:pt x="3912" y="7624"/>
                </a:cubicBezTo>
                <a:lnTo>
                  <a:pt x="3912" y="7404"/>
                </a:lnTo>
                <a:cubicBezTo>
                  <a:pt x="3912" y="7347"/>
                  <a:pt x="3888" y="7300"/>
                  <a:pt x="3859" y="7300"/>
                </a:cubicBezTo>
                <a:close/>
                <a:moveTo>
                  <a:pt x="4709" y="7300"/>
                </a:moveTo>
                <a:cubicBezTo>
                  <a:pt x="4680" y="7300"/>
                  <a:pt x="4656" y="7347"/>
                  <a:pt x="4656" y="7404"/>
                </a:cubicBezTo>
                <a:lnTo>
                  <a:pt x="4656" y="7624"/>
                </a:lnTo>
                <a:cubicBezTo>
                  <a:pt x="4656" y="7682"/>
                  <a:pt x="4680" y="7729"/>
                  <a:pt x="4709" y="7729"/>
                </a:cubicBezTo>
                <a:cubicBezTo>
                  <a:pt x="4738" y="7729"/>
                  <a:pt x="4762" y="7682"/>
                  <a:pt x="4762" y="7624"/>
                </a:cubicBezTo>
                <a:lnTo>
                  <a:pt x="4762" y="7404"/>
                </a:lnTo>
                <a:cubicBezTo>
                  <a:pt x="4762" y="7347"/>
                  <a:pt x="4738" y="7300"/>
                  <a:pt x="4709" y="7300"/>
                </a:cubicBezTo>
                <a:close/>
                <a:moveTo>
                  <a:pt x="5023" y="7300"/>
                </a:moveTo>
                <a:cubicBezTo>
                  <a:pt x="4994" y="7300"/>
                  <a:pt x="4970" y="7347"/>
                  <a:pt x="4970" y="7404"/>
                </a:cubicBezTo>
                <a:lnTo>
                  <a:pt x="4970" y="7624"/>
                </a:lnTo>
                <a:cubicBezTo>
                  <a:pt x="4970" y="7682"/>
                  <a:pt x="4994" y="7729"/>
                  <a:pt x="5023" y="7729"/>
                </a:cubicBezTo>
                <a:cubicBezTo>
                  <a:pt x="5053" y="7729"/>
                  <a:pt x="5076" y="7682"/>
                  <a:pt x="5076" y="7624"/>
                </a:cubicBezTo>
                <a:lnTo>
                  <a:pt x="5076" y="7404"/>
                </a:lnTo>
                <a:cubicBezTo>
                  <a:pt x="5076" y="7347"/>
                  <a:pt x="5053" y="7300"/>
                  <a:pt x="5023" y="7300"/>
                </a:cubicBezTo>
                <a:close/>
                <a:moveTo>
                  <a:pt x="5873" y="7300"/>
                </a:moveTo>
                <a:cubicBezTo>
                  <a:pt x="5844" y="7300"/>
                  <a:pt x="5820" y="7347"/>
                  <a:pt x="5820" y="7404"/>
                </a:cubicBezTo>
                <a:lnTo>
                  <a:pt x="5820" y="7624"/>
                </a:lnTo>
                <a:cubicBezTo>
                  <a:pt x="5820" y="7682"/>
                  <a:pt x="5844" y="7729"/>
                  <a:pt x="5873" y="7729"/>
                </a:cubicBezTo>
                <a:cubicBezTo>
                  <a:pt x="5902" y="7729"/>
                  <a:pt x="5926" y="7682"/>
                  <a:pt x="5926" y="7624"/>
                </a:cubicBezTo>
                <a:lnTo>
                  <a:pt x="5926" y="7404"/>
                </a:lnTo>
                <a:cubicBezTo>
                  <a:pt x="5926" y="7347"/>
                  <a:pt x="5902" y="7300"/>
                  <a:pt x="5873" y="7300"/>
                </a:cubicBezTo>
                <a:close/>
                <a:moveTo>
                  <a:pt x="6188" y="7300"/>
                </a:moveTo>
                <a:cubicBezTo>
                  <a:pt x="6159" y="7300"/>
                  <a:pt x="6135" y="7347"/>
                  <a:pt x="6135" y="7404"/>
                </a:cubicBezTo>
                <a:lnTo>
                  <a:pt x="6135" y="7624"/>
                </a:lnTo>
                <a:cubicBezTo>
                  <a:pt x="6135" y="7682"/>
                  <a:pt x="6159" y="7729"/>
                  <a:pt x="6188" y="7729"/>
                </a:cubicBezTo>
                <a:cubicBezTo>
                  <a:pt x="6217" y="7729"/>
                  <a:pt x="6240" y="7682"/>
                  <a:pt x="6240" y="7624"/>
                </a:cubicBezTo>
                <a:lnTo>
                  <a:pt x="6240" y="7404"/>
                </a:lnTo>
                <a:cubicBezTo>
                  <a:pt x="6240" y="7347"/>
                  <a:pt x="6217" y="7300"/>
                  <a:pt x="6188" y="7300"/>
                </a:cubicBezTo>
                <a:close/>
                <a:moveTo>
                  <a:pt x="7036" y="7300"/>
                </a:moveTo>
                <a:cubicBezTo>
                  <a:pt x="7007" y="7300"/>
                  <a:pt x="6984" y="7347"/>
                  <a:pt x="6984" y="7404"/>
                </a:cubicBezTo>
                <a:lnTo>
                  <a:pt x="6984" y="7624"/>
                </a:lnTo>
                <a:cubicBezTo>
                  <a:pt x="6984" y="7682"/>
                  <a:pt x="7007" y="7729"/>
                  <a:pt x="7036" y="7729"/>
                </a:cubicBezTo>
                <a:cubicBezTo>
                  <a:pt x="7065" y="7729"/>
                  <a:pt x="7089" y="7682"/>
                  <a:pt x="7089" y="7624"/>
                </a:cubicBezTo>
                <a:lnTo>
                  <a:pt x="7089" y="7404"/>
                </a:lnTo>
                <a:cubicBezTo>
                  <a:pt x="7089" y="7347"/>
                  <a:pt x="7065" y="7300"/>
                  <a:pt x="7036" y="7300"/>
                </a:cubicBezTo>
                <a:close/>
                <a:moveTo>
                  <a:pt x="7351" y="7300"/>
                </a:moveTo>
                <a:cubicBezTo>
                  <a:pt x="7322" y="7300"/>
                  <a:pt x="7299" y="7347"/>
                  <a:pt x="7299" y="7404"/>
                </a:cubicBezTo>
                <a:lnTo>
                  <a:pt x="7299" y="7624"/>
                </a:lnTo>
                <a:cubicBezTo>
                  <a:pt x="7299" y="7682"/>
                  <a:pt x="7322" y="7729"/>
                  <a:pt x="7351" y="7729"/>
                </a:cubicBezTo>
                <a:cubicBezTo>
                  <a:pt x="7380" y="7729"/>
                  <a:pt x="7404" y="7682"/>
                  <a:pt x="7404" y="7624"/>
                </a:cubicBezTo>
                <a:lnTo>
                  <a:pt x="7404" y="7404"/>
                </a:lnTo>
                <a:cubicBezTo>
                  <a:pt x="7404" y="7347"/>
                  <a:pt x="7380" y="7300"/>
                  <a:pt x="7351" y="7300"/>
                </a:cubicBezTo>
                <a:close/>
                <a:moveTo>
                  <a:pt x="8201" y="7300"/>
                </a:moveTo>
                <a:cubicBezTo>
                  <a:pt x="8171" y="7300"/>
                  <a:pt x="8148" y="7347"/>
                  <a:pt x="8148" y="7404"/>
                </a:cubicBezTo>
                <a:lnTo>
                  <a:pt x="8148" y="7624"/>
                </a:lnTo>
                <a:cubicBezTo>
                  <a:pt x="8148" y="7682"/>
                  <a:pt x="8171" y="7729"/>
                  <a:pt x="8201" y="7729"/>
                </a:cubicBezTo>
                <a:cubicBezTo>
                  <a:pt x="8230" y="7729"/>
                  <a:pt x="8254" y="7682"/>
                  <a:pt x="8254" y="7624"/>
                </a:cubicBezTo>
                <a:lnTo>
                  <a:pt x="8254" y="7404"/>
                </a:lnTo>
                <a:cubicBezTo>
                  <a:pt x="8254" y="7347"/>
                  <a:pt x="8230" y="7300"/>
                  <a:pt x="8201" y="7300"/>
                </a:cubicBezTo>
                <a:close/>
                <a:moveTo>
                  <a:pt x="8515" y="7300"/>
                </a:moveTo>
                <a:cubicBezTo>
                  <a:pt x="8486" y="7300"/>
                  <a:pt x="8462" y="7347"/>
                  <a:pt x="8462" y="7404"/>
                </a:cubicBezTo>
                <a:lnTo>
                  <a:pt x="8462" y="7624"/>
                </a:lnTo>
                <a:cubicBezTo>
                  <a:pt x="8462" y="7682"/>
                  <a:pt x="8486" y="7729"/>
                  <a:pt x="8515" y="7729"/>
                </a:cubicBezTo>
                <a:cubicBezTo>
                  <a:pt x="8544" y="7729"/>
                  <a:pt x="8568" y="7682"/>
                  <a:pt x="8568" y="7624"/>
                </a:cubicBezTo>
                <a:lnTo>
                  <a:pt x="8568" y="7404"/>
                </a:lnTo>
                <a:cubicBezTo>
                  <a:pt x="8568" y="7347"/>
                  <a:pt x="8544" y="7300"/>
                  <a:pt x="8515" y="7300"/>
                </a:cubicBezTo>
                <a:close/>
                <a:moveTo>
                  <a:pt x="9365" y="7300"/>
                </a:moveTo>
                <a:cubicBezTo>
                  <a:pt x="9336" y="7300"/>
                  <a:pt x="9312" y="7347"/>
                  <a:pt x="9312" y="7404"/>
                </a:cubicBezTo>
                <a:lnTo>
                  <a:pt x="9312" y="7624"/>
                </a:lnTo>
                <a:cubicBezTo>
                  <a:pt x="9312" y="7682"/>
                  <a:pt x="9336" y="7729"/>
                  <a:pt x="9365" y="7729"/>
                </a:cubicBezTo>
                <a:cubicBezTo>
                  <a:pt x="9394" y="7729"/>
                  <a:pt x="9418" y="7682"/>
                  <a:pt x="9418" y="7624"/>
                </a:cubicBezTo>
                <a:lnTo>
                  <a:pt x="9418" y="7404"/>
                </a:lnTo>
                <a:cubicBezTo>
                  <a:pt x="9418" y="7347"/>
                  <a:pt x="9394" y="7300"/>
                  <a:pt x="9365" y="7300"/>
                </a:cubicBezTo>
                <a:close/>
                <a:moveTo>
                  <a:pt x="9679" y="7300"/>
                </a:moveTo>
                <a:cubicBezTo>
                  <a:pt x="9650" y="7300"/>
                  <a:pt x="9626" y="7347"/>
                  <a:pt x="9626" y="7404"/>
                </a:cubicBezTo>
                <a:lnTo>
                  <a:pt x="9626" y="7624"/>
                </a:lnTo>
                <a:cubicBezTo>
                  <a:pt x="9626" y="7682"/>
                  <a:pt x="9650" y="7729"/>
                  <a:pt x="9679" y="7729"/>
                </a:cubicBezTo>
                <a:cubicBezTo>
                  <a:pt x="9708" y="7729"/>
                  <a:pt x="9732" y="7682"/>
                  <a:pt x="9732" y="7624"/>
                </a:cubicBezTo>
                <a:lnTo>
                  <a:pt x="9732" y="7404"/>
                </a:lnTo>
                <a:cubicBezTo>
                  <a:pt x="9732" y="7347"/>
                  <a:pt x="9708" y="7300"/>
                  <a:pt x="9679" y="7300"/>
                </a:cubicBezTo>
                <a:close/>
                <a:moveTo>
                  <a:pt x="10529" y="7300"/>
                </a:moveTo>
                <a:cubicBezTo>
                  <a:pt x="10500" y="7300"/>
                  <a:pt x="10476" y="7347"/>
                  <a:pt x="10476" y="7404"/>
                </a:cubicBezTo>
                <a:lnTo>
                  <a:pt x="10476" y="7624"/>
                </a:lnTo>
                <a:cubicBezTo>
                  <a:pt x="10476" y="7682"/>
                  <a:pt x="10500" y="7729"/>
                  <a:pt x="10529" y="7729"/>
                </a:cubicBezTo>
                <a:cubicBezTo>
                  <a:pt x="10558" y="7729"/>
                  <a:pt x="10582" y="7682"/>
                  <a:pt x="10582" y="7624"/>
                </a:cubicBezTo>
                <a:lnTo>
                  <a:pt x="10582" y="7404"/>
                </a:lnTo>
                <a:cubicBezTo>
                  <a:pt x="10582" y="7347"/>
                  <a:pt x="10558" y="7300"/>
                  <a:pt x="10529" y="7300"/>
                </a:cubicBezTo>
                <a:close/>
                <a:moveTo>
                  <a:pt x="10844" y="7300"/>
                </a:moveTo>
                <a:cubicBezTo>
                  <a:pt x="10814" y="7300"/>
                  <a:pt x="10791" y="7347"/>
                  <a:pt x="10791" y="7404"/>
                </a:cubicBezTo>
                <a:lnTo>
                  <a:pt x="10791" y="7624"/>
                </a:lnTo>
                <a:cubicBezTo>
                  <a:pt x="10791" y="7682"/>
                  <a:pt x="10814" y="7729"/>
                  <a:pt x="10844" y="7729"/>
                </a:cubicBezTo>
                <a:cubicBezTo>
                  <a:pt x="10873" y="7729"/>
                  <a:pt x="10895" y="7682"/>
                  <a:pt x="10895" y="7624"/>
                </a:cubicBezTo>
                <a:lnTo>
                  <a:pt x="10895" y="7404"/>
                </a:lnTo>
                <a:cubicBezTo>
                  <a:pt x="10895" y="7347"/>
                  <a:pt x="10873" y="7300"/>
                  <a:pt x="10844" y="7300"/>
                </a:cubicBezTo>
                <a:close/>
                <a:moveTo>
                  <a:pt x="11692" y="7300"/>
                </a:moveTo>
                <a:cubicBezTo>
                  <a:pt x="11663" y="7300"/>
                  <a:pt x="11640" y="7347"/>
                  <a:pt x="11640" y="7404"/>
                </a:cubicBezTo>
                <a:lnTo>
                  <a:pt x="11640" y="7624"/>
                </a:lnTo>
                <a:cubicBezTo>
                  <a:pt x="11640" y="7682"/>
                  <a:pt x="11663" y="7729"/>
                  <a:pt x="11692" y="7729"/>
                </a:cubicBezTo>
                <a:cubicBezTo>
                  <a:pt x="11721" y="7729"/>
                  <a:pt x="11745" y="7682"/>
                  <a:pt x="11745" y="7624"/>
                </a:cubicBezTo>
                <a:lnTo>
                  <a:pt x="11745" y="7404"/>
                </a:lnTo>
                <a:cubicBezTo>
                  <a:pt x="11745" y="7347"/>
                  <a:pt x="11721" y="7300"/>
                  <a:pt x="11692" y="7300"/>
                </a:cubicBezTo>
                <a:close/>
                <a:moveTo>
                  <a:pt x="12007" y="7300"/>
                </a:moveTo>
                <a:cubicBezTo>
                  <a:pt x="11978" y="7300"/>
                  <a:pt x="11955" y="7347"/>
                  <a:pt x="11955" y="7404"/>
                </a:cubicBezTo>
                <a:lnTo>
                  <a:pt x="11955" y="7624"/>
                </a:lnTo>
                <a:cubicBezTo>
                  <a:pt x="11955" y="7682"/>
                  <a:pt x="11978" y="7729"/>
                  <a:pt x="12007" y="7729"/>
                </a:cubicBezTo>
                <a:cubicBezTo>
                  <a:pt x="12036" y="7729"/>
                  <a:pt x="12060" y="7682"/>
                  <a:pt x="12060" y="7624"/>
                </a:cubicBezTo>
                <a:lnTo>
                  <a:pt x="12060" y="7404"/>
                </a:lnTo>
                <a:cubicBezTo>
                  <a:pt x="12060" y="7347"/>
                  <a:pt x="12036" y="7300"/>
                  <a:pt x="12007" y="7300"/>
                </a:cubicBezTo>
                <a:close/>
                <a:moveTo>
                  <a:pt x="12856" y="7300"/>
                </a:moveTo>
                <a:cubicBezTo>
                  <a:pt x="12827" y="7300"/>
                  <a:pt x="12804" y="7347"/>
                  <a:pt x="12804" y="7404"/>
                </a:cubicBezTo>
                <a:lnTo>
                  <a:pt x="12804" y="7624"/>
                </a:lnTo>
                <a:cubicBezTo>
                  <a:pt x="12804" y="7682"/>
                  <a:pt x="12827" y="7729"/>
                  <a:pt x="12856" y="7729"/>
                </a:cubicBezTo>
                <a:cubicBezTo>
                  <a:pt x="12886" y="7729"/>
                  <a:pt x="12909" y="7682"/>
                  <a:pt x="12909" y="7624"/>
                </a:cubicBezTo>
                <a:lnTo>
                  <a:pt x="12909" y="7404"/>
                </a:lnTo>
                <a:cubicBezTo>
                  <a:pt x="12909" y="7347"/>
                  <a:pt x="12886" y="7300"/>
                  <a:pt x="12856" y="7300"/>
                </a:cubicBezTo>
                <a:close/>
                <a:moveTo>
                  <a:pt x="13171" y="7300"/>
                </a:moveTo>
                <a:cubicBezTo>
                  <a:pt x="13142" y="7300"/>
                  <a:pt x="13118" y="7347"/>
                  <a:pt x="13118" y="7404"/>
                </a:cubicBezTo>
                <a:lnTo>
                  <a:pt x="13118" y="7624"/>
                </a:lnTo>
                <a:cubicBezTo>
                  <a:pt x="13118" y="7682"/>
                  <a:pt x="13142" y="7729"/>
                  <a:pt x="13171" y="7729"/>
                </a:cubicBezTo>
                <a:cubicBezTo>
                  <a:pt x="13200" y="7729"/>
                  <a:pt x="13224" y="7682"/>
                  <a:pt x="13224" y="7624"/>
                </a:cubicBezTo>
                <a:lnTo>
                  <a:pt x="13224" y="7404"/>
                </a:lnTo>
                <a:cubicBezTo>
                  <a:pt x="13224" y="7347"/>
                  <a:pt x="13200" y="7300"/>
                  <a:pt x="13171" y="7300"/>
                </a:cubicBezTo>
                <a:close/>
                <a:moveTo>
                  <a:pt x="14021" y="7300"/>
                </a:moveTo>
                <a:cubicBezTo>
                  <a:pt x="13992" y="7300"/>
                  <a:pt x="13968" y="7347"/>
                  <a:pt x="13968" y="7404"/>
                </a:cubicBezTo>
                <a:lnTo>
                  <a:pt x="13968" y="7624"/>
                </a:lnTo>
                <a:cubicBezTo>
                  <a:pt x="13968" y="7682"/>
                  <a:pt x="13992" y="7729"/>
                  <a:pt x="14021" y="7729"/>
                </a:cubicBezTo>
                <a:cubicBezTo>
                  <a:pt x="14050" y="7729"/>
                  <a:pt x="14074" y="7682"/>
                  <a:pt x="14074" y="7624"/>
                </a:cubicBezTo>
                <a:lnTo>
                  <a:pt x="14074" y="7404"/>
                </a:lnTo>
                <a:cubicBezTo>
                  <a:pt x="14074" y="7347"/>
                  <a:pt x="14050" y="7300"/>
                  <a:pt x="14021" y="7300"/>
                </a:cubicBezTo>
                <a:close/>
                <a:moveTo>
                  <a:pt x="14335" y="7300"/>
                </a:moveTo>
                <a:cubicBezTo>
                  <a:pt x="14306" y="7300"/>
                  <a:pt x="14282" y="7347"/>
                  <a:pt x="14282" y="7404"/>
                </a:cubicBezTo>
                <a:lnTo>
                  <a:pt x="14282" y="7624"/>
                </a:lnTo>
                <a:cubicBezTo>
                  <a:pt x="14282" y="7682"/>
                  <a:pt x="14306" y="7729"/>
                  <a:pt x="14335" y="7729"/>
                </a:cubicBezTo>
                <a:cubicBezTo>
                  <a:pt x="14364" y="7729"/>
                  <a:pt x="14388" y="7682"/>
                  <a:pt x="14388" y="7624"/>
                </a:cubicBezTo>
                <a:lnTo>
                  <a:pt x="14388" y="7404"/>
                </a:lnTo>
                <a:cubicBezTo>
                  <a:pt x="14388" y="7347"/>
                  <a:pt x="14364" y="7300"/>
                  <a:pt x="14335" y="7300"/>
                </a:cubicBezTo>
                <a:close/>
                <a:moveTo>
                  <a:pt x="15185" y="7300"/>
                </a:moveTo>
                <a:cubicBezTo>
                  <a:pt x="15156" y="7300"/>
                  <a:pt x="15132" y="7347"/>
                  <a:pt x="15132" y="7404"/>
                </a:cubicBezTo>
                <a:lnTo>
                  <a:pt x="15132" y="7624"/>
                </a:lnTo>
                <a:cubicBezTo>
                  <a:pt x="15132" y="7682"/>
                  <a:pt x="15156" y="7729"/>
                  <a:pt x="15185" y="7729"/>
                </a:cubicBezTo>
                <a:cubicBezTo>
                  <a:pt x="15214" y="7729"/>
                  <a:pt x="15237" y="7682"/>
                  <a:pt x="15237" y="7624"/>
                </a:cubicBezTo>
                <a:lnTo>
                  <a:pt x="15237" y="7404"/>
                </a:lnTo>
                <a:cubicBezTo>
                  <a:pt x="15237" y="7347"/>
                  <a:pt x="15214" y="7300"/>
                  <a:pt x="15185" y="7300"/>
                </a:cubicBezTo>
                <a:close/>
                <a:moveTo>
                  <a:pt x="15500" y="7300"/>
                </a:moveTo>
                <a:cubicBezTo>
                  <a:pt x="15470" y="7300"/>
                  <a:pt x="15447" y="7347"/>
                  <a:pt x="15447" y="7404"/>
                </a:cubicBezTo>
                <a:lnTo>
                  <a:pt x="15447" y="7624"/>
                </a:lnTo>
                <a:cubicBezTo>
                  <a:pt x="15447" y="7682"/>
                  <a:pt x="15470" y="7729"/>
                  <a:pt x="15500" y="7729"/>
                </a:cubicBezTo>
                <a:cubicBezTo>
                  <a:pt x="15529" y="7729"/>
                  <a:pt x="15551" y="7682"/>
                  <a:pt x="15551" y="7624"/>
                </a:cubicBezTo>
                <a:lnTo>
                  <a:pt x="15551" y="7404"/>
                </a:lnTo>
                <a:cubicBezTo>
                  <a:pt x="15551" y="7347"/>
                  <a:pt x="15529" y="7300"/>
                  <a:pt x="15500" y="7300"/>
                </a:cubicBezTo>
                <a:close/>
                <a:moveTo>
                  <a:pt x="16349" y="7300"/>
                </a:moveTo>
                <a:cubicBezTo>
                  <a:pt x="16320" y="7300"/>
                  <a:pt x="16296" y="7347"/>
                  <a:pt x="16296" y="7404"/>
                </a:cubicBezTo>
                <a:lnTo>
                  <a:pt x="16296" y="7624"/>
                </a:lnTo>
                <a:cubicBezTo>
                  <a:pt x="16296" y="7682"/>
                  <a:pt x="16320" y="7729"/>
                  <a:pt x="16349" y="7729"/>
                </a:cubicBezTo>
                <a:cubicBezTo>
                  <a:pt x="16378" y="7729"/>
                  <a:pt x="16401" y="7682"/>
                  <a:pt x="16401" y="7624"/>
                </a:cubicBezTo>
                <a:lnTo>
                  <a:pt x="16401" y="7404"/>
                </a:lnTo>
                <a:cubicBezTo>
                  <a:pt x="16401" y="7347"/>
                  <a:pt x="16378" y="7300"/>
                  <a:pt x="16349" y="7300"/>
                </a:cubicBezTo>
                <a:close/>
                <a:moveTo>
                  <a:pt x="16663" y="7300"/>
                </a:moveTo>
                <a:cubicBezTo>
                  <a:pt x="16634" y="7300"/>
                  <a:pt x="16611" y="7347"/>
                  <a:pt x="16611" y="7404"/>
                </a:cubicBezTo>
                <a:lnTo>
                  <a:pt x="16611" y="7624"/>
                </a:lnTo>
                <a:cubicBezTo>
                  <a:pt x="16611" y="7682"/>
                  <a:pt x="16634" y="7729"/>
                  <a:pt x="16663" y="7729"/>
                </a:cubicBezTo>
                <a:cubicBezTo>
                  <a:pt x="16692" y="7729"/>
                  <a:pt x="16716" y="7682"/>
                  <a:pt x="16716" y="7624"/>
                </a:cubicBezTo>
                <a:lnTo>
                  <a:pt x="16716" y="7404"/>
                </a:lnTo>
                <a:cubicBezTo>
                  <a:pt x="16716" y="7347"/>
                  <a:pt x="16692" y="7300"/>
                  <a:pt x="16663" y="7300"/>
                </a:cubicBezTo>
                <a:close/>
                <a:moveTo>
                  <a:pt x="17512" y="7300"/>
                </a:moveTo>
                <a:cubicBezTo>
                  <a:pt x="17483" y="7300"/>
                  <a:pt x="17459" y="7347"/>
                  <a:pt x="17459" y="7404"/>
                </a:cubicBezTo>
                <a:lnTo>
                  <a:pt x="17459" y="7624"/>
                </a:lnTo>
                <a:cubicBezTo>
                  <a:pt x="17459" y="7682"/>
                  <a:pt x="17483" y="7729"/>
                  <a:pt x="17512" y="7729"/>
                </a:cubicBezTo>
                <a:cubicBezTo>
                  <a:pt x="17541" y="7729"/>
                  <a:pt x="17565" y="7682"/>
                  <a:pt x="17565" y="7624"/>
                </a:cubicBezTo>
                <a:lnTo>
                  <a:pt x="17565" y="7404"/>
                </a:lnTo>
                <a:cubicBezTo>
                  <a:pt x="17565" y="7347"/>
                  <a:pt x="17541" y="7300"/>
                  <a:pt x="17512" y="7300"/>
                </a:cubicBezTo>
                <a:close/>
                <a:moveTo>
                  <a:pt x="17827" y="7300"/>
                </a:moveTo>
                <a:cubicBezTo>
                  <a:pt x="17798" y="7300"/>
                  <a:pt x="17774" y="7347"/>
                  <a:pt x="17774" y="7404"/>
                </a:cubicBezTo>
                <a:lnTo>
                  <a:pt x="17774" y="7624"/>
                </a:lnTo>
                <a:cubicBezTo>
                  <a:pt x="17774" y="7682"/>
                  <a:pt x="17798" y="7729"/>
                  <a:pt x="17827" y="7729"/>
                </a:cubicBezTo>
                <a:cubicBezTo>
                  <a:pt x="17856" y="7729"/>
                  <a:pt x="17880" y="7682"/>
                  <a:pt x="17880" y="7624"/>
                </a:cubicBezTo>
                <a:lnTo>
                  <a:pt x="17880" y="7404"/>
                </a:lnTo>
                <a:cubicBezTo>
                  <a:pt x="17880" y="7347"/>
                  <a:pt x="17856" y="7300"/>
                  <a:pt x="17827" y="7300"/>
                </a:cubicBezTo>
                <a:close/>
                <a:moveTo>
                  <a:pt x="18677" y="7300"/>
                </a:moveTo>
                <a:cubicBezTo>
                  <a:pt x="18648" y="7300"/>
                  <a:pt x="18624" y="7347"/>
                  <a:pt x="18624" y="7404"/>
                </a:cubicBezTo>
                <a:lnTo>
                  <a:pt x="18624" y="7624"/>
                </a:lnTo>
                <a:cubicBezTo>
                  <a:pt x="18624" y="7682"/>
                  <a:pt x="18648" y="7729"/>
                  <a:pt x="18677" y="7729"/>
                </a:cubicBezTo>
                <a:cubicBezTo>
                  <a:pt x="18706" y="7729"/>
                  <a:pt x="18730" y="7682"/>
                  <a:pt x="18730" y="7624"/>
                </a:cubicBezTo>
                <a:lnTo>
                  <a:pt x="18730" y="7404"/>
                </a:lnTo>
                <a:cubicBezTo>
                  <a:pt x="18730" y="7347"/>
                  <a:pt x="18706" y="7300"/>
                  <a:pt x="18677" y="7300"/>
                </a:cubicBezTo>
                <a:close/>
                <a:moveTo>
                  <a:pt x="18991" y="7300"/>
                </a:moveTo>
                <a:cubicBezTo>
                  <a:pt x="18962" y="7300"/>
                  <a:pt x="18938" y="7347"/>
                  <a:pt x="18938" y="7404"/>
                </a:cubicBezTo>
                <a:lnTo>
                  <a:pt x="18938" y="7624"/>
                </a:lnTo>
                <a:cubicBezTo>
                  <a:pt x="18938" y="7682"/>
                  <a:pt x="18962" y="7729"/>
                  <a:pt x="18991" y="7729"/>
                </a:cubicBezTo>
                <a:cubicBezTo>
                  <a:pt x="19020" y="7729"/>
                  <a:pt x="19044" y="7682"/>
                  <a:pt x="19044" y="7624"/>
                </a:cubicBezTo>
                <a:lnTo>
                  <a:pt x="19044" y="7404"/>
                </a:lnTo>
                <a:cubicBezTo>
                  <a:pt x="19044" y="7347"/>
                  <a:pt x="19020" y="7300"/>
                  <a:pt x="18991" y="7300"/>
                </a:cubicBezTo>
                <a:close/>
                <a:moveTo>
                  <a:pt x="19841" y="7300"/>
                </a:moveTo>
                <a:cubicBezTo>
                  <a:pt x="19812" y="7300"/>
                  <a:pt x="19788" y="7347"/>
                  <a:pt x="19788" y="7404"/>
                </a:cubicBezTo>
                <a:lnTo>
                  <a:pt x="19788" y="7624"/>
                </a:lnTo>
                <a:cubicBezTo>
                  <a:pt x="19788" y="7682"/>
                  <a:pt x="19812" y="7729"/>
                  <a:pt x="19841" y="7729"/>
                </a:cubicBezTo>
                <a:cubicBezTo>
                  <a:pt x="19870" y="7729"/>
                  <a:pt x="19894" y="7682"/>
                  <a:pt x="19894" y="7624"/>
                </a:cubicBezTo>
                <a:lnTo>
                  <a:pt x="19894" y="7404"/>
                </a:lnTo>
                <a:cubicBezTo>
                  <a:pt x="19894" y="7347"/>
                  <a:pt x="19870" y="7300"/>
                  <a:pt x="19841" y="7300"/>
                </a:cubicBezTo>
                <a:close/>
                <a:moveTo>
                  <a:pt x="20155" y="7300"/>
                </a:moveTo>
                <a:cubicBezTo>
                  <a:pt x="20126" y="7300"/>
                  <a:pt x="20102" y="7347"/>
                  <a:pt x="20102" y="7404"/>
                </a:cubicBezTo>
                <a:lnTo>
                  <a:pt x="20102" y="7624"/>
                </a:lnTo>
                <a:cubicBezTo>
                  <a:pt x="20102" y="7682"/>
                  <a:pt x="20126" y="7729"/>
                  <a:pt x="20155" y="7729"/>
                </a:cubicBezTo>
                <a:cubicBezTo>
                  <a:pt x="20184" y="7729"/>
                  <a:pt x="20207" y="7682"/>
                  <a:pt x="20207" y="7624"/>
                </a:cubicBezTo>
                <a:lnTo>
                  <a:pt x="20207" y="7404"/>
                </a:lnTo>
                <a:cubicBezTo>
                  <a:pt x="20207" y="7347"/>
                  <a:pt x="20184" y="7300"/>
                  <a:pt x="20155" y="7300"/>
                </a:cubicBezTo>
                <a:close/>
                <a:moveTo>
                  <a:pt x="21004" y="7300"/>
                </a:moveTo>
                <a:cubicBezTo>
                  <a:pt x="20975" y="7300"/>
                  <a:pt x="20952" y="7347"/>
                  <a:pt x="20952" y="7404"/>
                </a:cubicBezTo>
                <a:lnTo>
                  <a:pt x="20952" y="7624"/>
                </a:lnTo>
                <a:cubicBezTo>
                  <a:pt x="20952" y="7682"/>
                  <a:pt x="20975" y="7729"/>
                  <a:pt x="21004" y="7729"/>
                </a:cubicBezTo>
                <a:cubicBezTo>
                  <a:pt x="21033" y="7729"/>
                  <a:pt x="21057" y="7682"/>
                  <a:pt x="21057" y="7624"/>
                </a:cubicBezTo>
                <a:lnTo>
                  <a:pt x="21057" y="7404"/>
                </a:lnTo>
                <a:cubicBezTo>
                  <a:pt x="21057" y="7347"/>
                  <a:pt x="21033" y="7300"/>
                  <a:pt x="21004" y="7300"/>
                </a:cubicBezTo>
                <a:close/>
                <a:moveTo>
                  <a:pt x="21319" y="7300"/>
                </a:moveTo>
                <a:cubicBezTo>
                  <a:pt x="21289" y="7300"/>
                  <a:pt x="21267" y="7347"/>
                  <a:pt x="21267" y="7404"/>
                </a:cubicBezTo>
                <a:lnTo>
                  <a:pt x="21267" y="7624"/>
                </a:lnTo>
                <a:cubicBezTo>
                  <a:pt x="21267" y="7682"/>
                  <a:pt x="21289" y="7729"/>
                  <a:pt x="21319" y="7729"/>
                </a:cubicBezTo>
                <a:cubicBezTo>
                  <a:pt x="21348" y="7729"/>
                  <a:pt x="21372" y="7682"/>
                  <a:pt x="21372" y="7624"/>
                </a:cubicBezTo>
                <a:lnTo>
                  <a:pt x="21372" y="7404"/>
                </a:lnTo>
                <a:cubicBezTo>
                  <a:pt x="21372" y="7347"/>
                  <a:pt x="21348" y="7300"/>
                  <a:pt x="21319" y="7300"/>
                </a:cubicBezTo>
                <a:close/>
                <a:moveTo>
                  <a:pt x="281" y="8029"/>
                </a:moveTo>
                <a:cubicBezTo>
                  <a:pt x="252" y="8029"/>
                  <a:pt x="228" y="8077"/>
                  <a:pt x="228" y="8134"/>
                </a:cubicBezTo>
                <a:lnTo>
                  <a:pt x="228" y="8354"/>
                </a:lnTo>
                <a:cubicBezTo>
                  <a:pt x="228" y="8412"/>
                  <a:pt x="252" y="8459"/>
                  <a:pt x="281" y="8459"/>
                </a:cubicBezTo>
                <a:cubicBezTo>
                  <a:pt x="311" y="8459"/>
                  <a:pt x="334" y="8412"/>
                  <a:pt x="334" y="8354"/>
                </a:cubicBezTo>
                <a:lnTo>
                  <a:pt x="334" y="8134"/>
                </a:lnTo>
                <a:cubicBezTo>
                  <a:pt x="334" y="8077"/>
                  <a:pt x="311" y="8029"/>
                  <a:pt x="281" y="8029"/>
                </a:cubicBezTo>
                <a:close/>
                <a:moveTo>
                  <a:pt x="596" y="8029"/>
                </a:moveTo>
                <a:cubicBezTo>
                  <a:pt x="567" y="8029"/>
                  <a:pt x="543" y="8077"/>
                  <a:pt x="543" y="8134"/>
                </a:cubicBezTo>
                <a:lnTo>
                  <a:pt x="543" y="8354"/>
                </a:lnTo>
                <a:cubicBezTo>
                  <a:pt x="543" y="8412"/>
                  <a:pt x="567" y="8459"/>
                  <a:pt x="596" y="8459"/>
                </a:cubicBezTo>
                <a:cubicBezTo>
                  <a:pt x="625" y="8459"/>
                  <a:pt x="649" y="8412"/>
                  <a:pt x="649" y="8354"/>
                </a:cubicBezTo>
                <a:lnTo>
                  <a:pt x="649" y="8134"/>
                </a:lnTo>
                <a:cubicBezTo>
                  <a:pt x="649" y="8077"/>
                  <a:pt x="625" y="8029"/>
                  <a:pt x="596" y="8029"/>
                </a:cubicBezTo>
                <a:close/>
                <a:moveTo>
                  <a:pt x="1446" y="8029"/>
                </a:moveTo>
                <a:cubicBezTo>
                  <a:pt x="1417" y="8029"/>
                  <a:pt x="1393" y="8077"/>
                  <a:pt x="1393" y="8134"/>
                </a:cubicBezTo>
                <a:lnTo>
                  <a:pt x="1393" y="8354"/>
                </a:lnTo>
                <a:cubicBezTo>
                  <a:pt x="1393" y="8412"/>
                  <a:pt x="1417" y="8459"/>
                  <a:pt x="1446" y="8459"/>
                </a:cubicBezTo>
                <a:cubicBezTo>
                  <a:pt x="1475" y="8459"/>
                  <a:pt x="1499" y="8412"/>
                  <a:pt x="1499" y="8354"/>
                </a:cubicBezTo>
                <a:lnTo>
                  <a:pt x="1499" y="8134"/>
                </a:lnTo>
                <a:cubicBezTo>
                  <a:pt x="1499" y="8077"/>
                  <a:pt x="1475" y="8029"/>
                  <a:pt x="1446" y="8029"/>
                </a:cubicBezTo>
                <a:close/>
                <a:moveTo>
                  <a:pt x="1760" y="8029"/>
                </a:moveTo>
                <a:cubicBezTo>
                  <a:pt x="1731" y="8029"/>
                  <a:pt x="1707" y="8077"/>
                  <a:pt x="1707" y="8134"/>
                </a:cubicBezTo>
                <a:lnTo>
                  <a:pt x="1707" y="8354"/>
                </a:lnTo>
                <a:cubicBezTo>
                  <a:pt x="1707" y="8412"/>
                  <a:pt x="1731" y="8459"/>
                  <a:pt x="1760" y="8459"/>
                </a:cubicBezTo>
                <a:cubicBezTo>
                  <a:pt x="1789" y="8459"/>
                  <a:pt x="1813" y="8412"/>
                  <a:pt x="1813" y="8354"/>
                </a:cubicBezTo>
                <a:lnTo>
                  <a:pt x="1813" y="8134"/>
                </a:lnTo>
                <a:cubicBezTo>
                  <a:pt x="1813" y="8077"/>
                  <a:pt x="1789" y="8029"/>
                  <a:pt x="1760" y="8029"/>
                </a:cubicBezTo>
                <a:close/>
                <a:moveTo>
                  <a:pt x="2610" y="8029"/>
                </a:moveTo>
                <a:cubicBezTo>
                  <a:pt x="2581" y="8029"/>
                  <a:pt x="2557" y="8077"/>
                  <a:pt x="2557" y="8134"/>
                </a:cubicBezTo>
                <a:lnTo>
                  <a:pt x="2557" y="8354"/>
                </a:lnTo>
                <a:cubicBezTo>
                  <a:pt x="2557" y="8412"/>
                  <a:pt x="2581" y="8459"/>
                  <a:pt x="2610" y="8459"/>
                </a:cubicBezTo>
                <a:cubicBezTo>
                  <a:pt x="2639" y="8459"/>
                  <a:pt x="2662" y="8412"/>
                  <a:pt x="2662" y="8354"/>
                </a:cubicBezTo>
                <a:lnTo>
                  <a:pt x="2662" y="8134"/>
                </a:lnTo>
                <a:cubicBezTo>
                  <a:pt x="2662" y="8077"/>
                  <a:pt x="2639" y="8029"/>
                  <a:pt x="2610" y="8029"/>
                </a:cubicBezTo>
                <a:close/>
                <a:moveTo>
                  <a:pt x="2924" y="8029"/>
                </a:moveTo>
                <a:cubicBezTo>
                  <a:pt x="2895" y="8029"/>
                  <a:pt x="2871" y="8077"/>
                  <a:pt x="2871" y="8134"/>
                </a:cubicBezTo>
                <a:lnTo>
                  <a:pt x="2871" y="8354"/>
                </a:lnTo>
                <a:cubicBezTo>
                  <a:pt x="2871" y="8412"/>
                  <a:pt x="2895" y="8459"/>
                  <a:pt x="2924" y="8459"/>
                </a:cubicBezTo>
                <a:cubicBezTo>
                  <a:pt x="2954" y="8459"/>
                  <a:pt x="2976" y="8412"/>
                  <a:pt x="2976" y="8354"/>
                </a:cubicBezTo>
                <a:lnTo>
                  <a:pt x="2976" y="8134"/>
                </a:lnTo>
                <a:cubicBezTo>
                  <a:pt x="2976" y="8077"/>
                  <a:pt x="2954" y="8029"/>
                  <a:pt x="2924" y="8029"/>
                </a:cubicBezTo>
                <a:close/>
                <a:moveTo>
                  <a:pt x="3773" y="8029"/>
                </a:moveTo>
                <a:cubicBezTo>
                  <a:pt x="3744" y="8029"/>
                  <a:pt x="3721" y="8077"/>
                  <a:pt x="3721" y="8134"/>
                </a:cubicBezTo>
                <a:lnTo>
                  <a:pt x="3721" y="8354"/>
                </a:lnTo>
                <a:cubicBezTo>
                  <a:pt x="3721" y="8412"/>
                  <a:pt x="3744" y="8459"/>
                  <a:pt x="3773" y="8459"/>
                </a:cubicBezTo>
                <a:cubicBezTo>
                  <a:pt x="3802" y="8459"/>
                  <a:pt x="3826" y="8412"/>
                  <a:pt x="3826" y="8354"/>
                </a:cubicBezTo>
                <a:lnTo>
                  <a:pt x="3826" y="8134"/>
                </a:lnTo>
                <a:cubicBezTo>
                  <a:pt x="3826" y="8077"/>
                  <a:pt x="3802" y="8029"/>
                  <a:pt x="3773" y="8029"/>
                </a:cubicBezTo>
                <a:close/>
                <a:moveTo>
                  <a:pt x="4088" y="8029"/>
                </a:moveTo>
                <a:cubicBezTo>
                  <a:pt x="4058" y="8029"/>
                  <a:pt x="4035" y="8077"/>
                  <a:pt x="4035" y="8134"/>
                </a:cubicBezTo>
                <a:lnTo>
                  <a:pt x="4035" y="8354"/>
                </a:lnTo>
                <a:cubicBezTo>
                  <a:pt x="4035" y="8412"/>
                  <a:pt x="4058" y="8459"/>
                  <a:pt x="4088" y="8459"/>
                </a:cubicBezTo>
                <a:cubicBezTo>
                  <a:pt x="4117" y="8459"/>
                  <a:pt x="4141" y="8412"/>
                  <a:pt x="4141" y="8354"/>
                </a:cubicBezTo>
                <a:lnTo>
                  <a:pt x="4141" y="8134"/>
                </a:lnTo>
                <a:cubicBezTo>
                  <a:pt x="4141" y="8077"/>
                  <a:pt x="4117" y="8029"/>
                  <a:pt x="4088" y="8029"/>
                </a:cubicBezTo>
                <a:close/>
                <a:moveTo>
                  <a:pt x="4937" y="8029"/>
                </a:moveTo>
                <a:cubicBezTo>
                  <a:pt x="4908" y="8029"/>
                  <a:pt x="4884" y="8077"/>
                  <a:pt x="4884" y="8134"/>
                </a:cubicBezTo>
                <a:lnTo>
                  <a:pt x="4884" y="8354"/>
                </a:lnTo>
                <a:cubicBezTo>
                  <a:pt x="4884" y="8412"/>
                  <a:pt x="4908" y="8459"/>
                  <a:pt x="4937" y="8459"/>
                </a:cubicBezTo>
                <a:cubicBezTo>
                  <a:pt x="4966" y="8459"/>
                  <a:pt x="4990" y="8412"/>
                  <a:pt x="4990" y="8354"/>
                </a:cubicBezTo>
                <a:lnTo>
                  <a:pt x="4990" y="8134"/>
                </a:lnTo>
                <a:cubicBezTo>
                  <a:pt x="4990" y="8077"/>
                  <a:pt x="4966" y="8029"/>
                  <a:pt x="4937" y="8029"/>
                </a:cubicBezTo>
                <a:close/>
                <a:moveTo>
                  <a:pt x="5252" y="8029"/>
                </a:moveTo>
                <a:cubicBezTo>
                  <a:pt x="5223" y="8029"/>
                  <a:pt x="5199" y="8077"/>
                  <a:pt x="5199" y="8134"/>
                </a:cubicBezTo>
                <a:lnTo>
                  <a:pt x="5199" y="8354"/>
                </a:lnTo>
                <a:cubicBezTo>
                  <a:pt x="5199" y="8412"/>
                  <a:pt x="5223" y="8459"/>
                  <a:pt x="5252" y="8459"/>
                </a:cubicBezTo>
                <a:cubicBezTo>
                  <a:pt x="5281" y="8459"/>
                  <a:pt x="5305" y="8412"/>
                  <a:pt x="5305" y="8354"/>
                </a:cubicBezTo>
                <a:lnTo>
                  <a:pt x="5305" y="8134"/>
                </a:lnTo>
                <a:cubicBezTo>
                  <a:pt x="5305" y="8077"/>
                  <a:pt x="5281" y="8029"/>
                  <a:pt x="5252" y="8029"/>
                </a:cubicBezTo>
                <a:close/>
                <a:moveTo>
                  <a:pt x="6102" y="8029"/>
                </a:moveTo>
                <a:cubicBezTo>
                  <a:pt x="6072" y="8029"/>
                  <a:pt x="6049" y="8077"/>
                  <a:pt x="6049" y="8134"/>
                </a:cubicBezTo>
                <a:lnTo>
                  <a:pt x="6049" y="8354"/>
                </a:lnTo>
                <a:cubicBezTo>
                  <a:pt x="6049" y="8412"/>
                  <a:pt x="6072" y="8459"/>
                  <a:pt x="6102" y="8459"/>
                </a:cubicBezTo>
                <a:cubicBezTo>
                  <a:pt x="6131" y="8459"/>
                  <a:pt x="6155" y="8412"/>
                  <a:pt x="6155" y="8354"/>
                </a:cubicBezTo>
                <a:lnTo>
                  <a:pt x="6155" y="8134"/>
                </a:lnTo>
                <a:cubicBezTo>
                  <a:pt x="6155" y="8077"/>
                  <a:pt x="6131" y="8029"/>
                  <a:pt x="6102" y="8029"/>
                </a:cubicBezTo>
                <a:close/>
                <a:moveTo>
                  <a:pt x="6416" y="8029"/>
                </a:moveTo>
                <a:cubicBezTo>
                  <a:pt x="6387" y="8029"/>
                  <a:pt x="6363" y="8077"/>
                  <a:pt x="6363" y="8134"/>
                </a:cubicBezTo>
                <a:lnTo>
                  <a:pt x="6363" y="8354"/>
                </a:lnTo>
                <a:cubicBezTo>
                  <a:pt x="6363" y="8412"/>
                  <a:pt x="6387" y="8459"/>
                  <a:pt x="6416" y="8459"/>
                </a:cubicBezTo>
                <a:cubicBezTo>
                  <a:pt x="6445" y="8459"/>
                  <a:pt x="6469" y="8412"/>
                  <a:pt x="6469" y="8354"/>
                </a:cubicBezTo>
                <a:lnTo>
                  <a:pt x="6469" y="8134"/>
                </a:lnTo>
                <a:cubicBezTo>
                  <a:pt x="6469" y="8077"/>
                  <a:pt x="6445" y="8029"/>
                  <a:pt x="6416" y="8029"/>
                </a:cubicBezTo>
                <a:close/>
                <a:moveTo>
                  <a:pt x="7266" y="8029"/>
                </a:moveTo>
                <a:cubicBezTo>
                  <a:pt x="7237" y="8029"/>
                  <a:pt x="7213" y="8077"/>
                  <a:pt x="7213" y="8134"/>
                </a:cubicBezTo>
                <a:lnTo>
                  <a:pt x="7213" y="8354"/>
                </a:lnTo>
                <a:cubicBezTo>
                  <a:pt x="7213" y="8412"/>
                  <a:pt x="7237" y="8459"/>
                  <a:pt x="7266" y="8459"/>
                </a:cubicBezTo>
                <a:cubicBezTo>
                  <a:pt x="7295" y="8459"/>
                  <a:pt x="7318" y="8412"/>
                  <a:pt x="7318" y="8354"/>
                </a:cubicBezTo>
                <a:lnTo>
                  <a:pt x="7318" y="8134"/>
                </a:lnTo>
                <a:cubicBezTo>
                  <a:pt x="7318" y="8077"/>
                  <a:pt x="7295" y="8029"/>
                  <a:pt x="7266" y="8029"/>
                </a:cubicBezTo>
                <a:close/>
                <a:moveTo>
                  <a:pt x="7580" y="8029"/>
                </a:moveTo>
                <a:cubicBezTo>
                  <a:pt x="7551" y="8029"/>
                  <a:pt x="7527" y="8077"/>
                  <a:pt x="7527" y="8134"/>
                </a:cubicBezTo>
                <a:lnTo>
                  <a:pt x="7527" y="8354"/>
                </a:lnTo>
                <a:cubicBezTo>
                  <a:pt x="7527" y="8412"/>
                  <a:pt x="7551" y="8459"/>
                  <a:pt x="7580" y="8459"/>
                </a:cubicBezTo>
                <a:cubicBezTo>
                  <a:pt x="7609" y="8459"/>
                  <a:pt x="7632" y="8412"/>
                  <a:pt x="7632" y="8354"/>
                </a:cubicBezTo>
                <a:lnTo>
                  <a:pt x="7632" y="8134"/>
                </a:lnTo>
                <a:cubicBezTo>
                  <a:pt x="7632" y="8077"/>
                  <a:pt x="7609" y="8029"/>
                  <a:pt x="7580" y="8029"/>
                </a:cubicBezTo>
                <a:close/>
                <a:moveTo>
                  <a:pt x="8429" y="8029"/>
                </a:moveTo>
                <a:cubicBezTo>
                  <a:pt x="8400" y="8029"/>
                  <a:pt x="8377" y="8077"/>
                  <a:pt x="8377" y="8134"/>
                </a:cubicBezTo>
                <a:lnTo>
                  <a:pt x="8377" y="8354"/>
                </a:lnTo>
                <a:cubicBezTo>
                  <a:pt x="8377" y="8412"/>
                  <a:pt x="8400" y="8459"/>
                  <a:pt x="8429" y="8459"/>
                </a:cubicBezTo>
                <a:cubicBezTo>
                  <a:pt x="8458" y="8459"/>
                  <a:pt x="8482" y="8412"/>
                  <a:pt x="8482" y="8354"/>
                </a:cubicBezTo>
                <a:lnTo>
                  <a:pt x="8482" y="8134"/>
                </a:lnTo>
                <a:cubicBezTo>
                  <a:pt x="8482" y="8077"/>
                  <a:pt x="8458" y="8029"/>
                  <a:pt x="8429" y="8029"/>
                </a:cubicBezTo>
                <a:close/>
                <a:moveTo>
                  <a:pt x="8744" y="8029"/>
                </a:moveTo>
                <a:cubicBezTo>
                  <a:pt x="8714" y="8029"/>
                  <a:pt x="8691" y="8077"/>
                  <a:pt x="8691" y="8134"/>
                </a:cubicBezTo>
                <a:lnTo>
                  <a:pt x="8691" y="8354"/>
                </a:lnTo>
                <a:cubicBezTo>
                  <a:pt x="8691" y="8412"/>
                  <a:pt x="8714" y="8459"/>
                  <a:pt x="8744" y="8459"/>
                </a:cubicBezTo>
                <a:cubicBezTo>
                  <a:pt x="8773" y="8459"/>
                  <a:pt x="8796" y="8412"/>
                  <a:pt x="8796" y="8354"/>
                </a:cubicBezTo>
                <a:lnTo>
                  <a:pt x="8796" y="8134"/>
                </a:lnTo>
                <a:cubicBezTo>
                  <a:pt x="8796" y="8077"/>
                  <a:pt x="8773" y="8029"/>
                  <a:pt x="8744" y="8029"/>
                </a:cubicBezTo>
                <a:close/>
                <a:moveTo>
                  <a:pt x="9593" y="8029"/>
                </a:moveTo>
                <a:cubicBezTo>
                  <a:pt x="9564" y="8029"/>
                  <a:pt x="9540" y="8077"/>
                  <a:pt x="9540" y="8134"/>
                </a:cubicBezTo>
                <a:lnTo>
                  <a:pt x="9540" y="8354"/>
                </a:lnTo>
                <a:cubicBezTo>
                  <a:pt x="9540" y="8412"/>
                  <a:pt x="9564" y="8459"/>
                  <a:pt x="9593" y="8459"/>
                </a:cubicBezTo>
                <a:cubicBezTo>
                  <a:pt x="9622" y="8459"/>
                  <a:pt x="9646" y="8412"/>
                  <a:pt x="9646" y="8354"/>
                </a:cubicBezTo>
                <a:lnTo>
                  <a:pt x="9646" y="8134"/>
                </a:lnTo>
                <a:cubicBezTo>
                  <a:pt x="9646" y="8077"/>
                  <a:pt x="9622" y="8029"/>
                  <a:pt x="9593" y="8029"/>
                </a:cubicBezTo>
                <a:close/>
                <a:moveTo>
                  <a:pt x="9908" y="8029"/>
                </a:moveTo>
                <a:cubicBezTo>
                  <a:pt x="9879" y="8029"/>
                  <a:pt x="9855" y="8077"/>
                  <a:pt x="9855" y="8134"/>
                </a:cubicBezTo>
                <a:lnTo>
                  <a:pt x="9855" y="8354"/>
                </a:lnTo>
                <a:cubicBezTo>
                  <a:pt x="9855" y="8412"/>
                  <a:pt x="9879" y="8459"/>
                  <a:pt x="9908" y="8459"/>
                </a:cubicBezTo>
                <a:cubicBezTo>
                  <a:pt x="9937" y="8459"/>
                  <a:pt x="9961" y="8412"/>
                  <a:pt x="9961" y="8354"/>
                </a:cubicBezTo>
                <a:lnTo>
                  <a:pt x="9961" y="8134"/>
                </a:lnTo>
                <a:cubicBezTo>
                  <a:pt x="9961" y="8077"/>
                  <a:pt x="9937" y="8029"/>
                  <a:pt x="9908" y="8029"/>
                </a:cubicBezTo>
                <a:close/>
                <a:moveTo>
                  <a:pt x="10758" y="8029"/>
                </a:moveTo>
                <a:cubicBezTo>
                  <a:pt x="10728" y="8029"/>
                  <a:pt x="10705" y="8077"/>
                  <a:pt x="10705" y="8134"/>
                </a:cubicBezTo>
                <a:lnTo>
                  <a:pt x="10705" y="8354"/>
                </a:lnTo>
                <a:cubicBezTo>
                  <a:pt x="10705" y="8412"/>
                  <a:pt x="10728" y="8459"/>
                  <a:pt x="10758" y="8459"/>
                </a:cubicBezTo>
                <a:cubicBezTo>
                  <a:pt x="10787" y="8459"/>
                  <a:pt x="10810" y="8412"/>
                  <a:pt x="10810" y="8354"/>
                </a:cubicBezTo>
                <a:lnTo>
                  <a:pt x="10810" y="8134"/>
                </a:lnTo>
                <a:cubicBezTo>
                  <a:pt x="10810" y="8077"/>
                  <a:pt x="10787" y="8029"/>
                  <a:pt x="10758" y="8029"/>
                </a:cubicBezTo>
                <a:close/>
                <a:moveTo>
                  <a:pt x="11072" y="8029"/>
                </a:moveTo>
                <a:cubicBezTo>
                  <a:pt x="11043" y="8029"/>
                  <a:pt x="11019" y="8077"/>
                  <a:pt x="11019" y="8134"/>
                </a:cubicBezTo>
                <a:lnTo>
                  <a:pt x="11019" y="8354"/>
                </a:lnTo>
                <a:cubicBezTo>
                  <a:pt x="11019" y="8412"/>
                  <a:pt x="11043" y="8459"/>
                  <a:pt x="11072" y="8459"/>
                </a:cubicBezTo>
                <a:cubicBezTo>
                  <a:pt x="11101" y="8459"/>
                  <a:pt x="11125" y="8412"/>
                  <a:pt x="11125" y="8354"/>
                </a:cubicBezTo>
                <a:lnTo>
                  <a:pt x="11125" y="8134"/>
                </a:lnTo>
                <a:cubicBezTo>
                  <a:pt x="11125" y="8077"/>
                  <a:pt x="11101" y="8029"/>
                  <a:pt x="11072" y="8029"/>
                </a:cubicBezTo>
                <a:close/>
                <a:moveTo>
                  <a:pt x="11922" y="8029"/>
                </a:moveTo>
                <a:cubicBezTo>
                  <a:pt x="11893" y="8029"/>
                  <a:pt x="11869" y="8077"/>
                  <a:pt x="11869" y="8134"/>
                </a:cubicBezTo>
                <a:lnTo>
                  <a:pt x="11869" y="8354"/>
                </a:lnTo>
                <a:cubicBezTo>
                  <a:pt x="11869" y="8412"/>
                  <a:pt x="11893" y="8459"/>
                  <a:pt x="11922" y="8459"/>
                </a:cubicBezTo>
                <a:cubicBezTo>
                  <a:pt x="11951" y="8459"/>
                  <a:pt x="11974" y="8412"/>
                  <a:pt x="11974" y="8354"/>
                </a:cubicBezTo>
                <a:lnTo>
                  <a:pt x="11974" y="8134"/>
                </a:lnTo>
                <a:cubicBezTo>
                  <a:pt x="11974" y="8077"/>
                  <a:pt x="11951" y="8029"/>
                  <a:pt x="11922" y="8029"/>
                </a:cubicBezTo>
                <a:close/>
                <a:moveTo>
                  <a:pt x="12236" y="8029"/>
                </a:moveTo>
                <a:cubicBezTo>
                  <a:pt x="12207" y="8029"/>
                  <a:pt x="12183" y="8077"/>
                  <a:pt x="12183" y="8134"/>
                </a:cubicBezTo>
                <a:lnTo>
                  <a:pt x="12183" y="8354"/>
                </a:lnTo>
                <a:cubicBezTo>
                  <a:pt x="12183" y="8412"/>
                  <a:pt x="12207" y="8459"/>
                  <a:pt x="12236" y="8459"/>
                </a:cubicBezTo>
                <a:cubicBezTo>
                  <a:pt x="12265" y="8459"/>
                  <a:pt x="12288" y="8412"/>
                  <a:pt x="12288" y="8354"/>
                </a:cubicBezTo>
                <a:lnTo>
                  <a:pt x="12288" y="8134"/>
                </a:lnTo>
                <a:cubicBezTo>
                  <a:pt x="12288" y="8077"/>
                  <a:pt x="12265" y="8029"/>
                  <a:pt x="12236" y="8029"/>
                </a:cubicBezTo>
                <a:close/>
                <a:moveTo>
                  <a:pt x="13085" y="8029"/>
                </a:moveTo>
                <a:cubicBezTo>
                  <a:pt x="13056" y="8029"/>
                  <a:pt x="13032" y="8077"/>
                  <a:pt x="13032" y="8134"/>
                </a:cubicBezTo>
                <a:lnTo>
                  <a:pt x="13032" y="8354"/>
                </a:lnTo>
                <a:cubicBezTo>
                  <a:pt x="13032" y="8412"/>
                  <a:pt x="13056" y="8459"/>
                  <a:pt x="13085" y="8459"/>
                </a:cubicBezTo>
                <a:cubicBezTo>
                  <a:pt x="13114" y="8459"/>
                  <a:pt x="13138" y="8412"/>
                  <a:pt x="13138" y="8354"/>
                </a:cubicBezTo>
                <a:lnTo>
                  <a:pt x="13138" y="8134"/>
                </a:lnTo>
                <a:cubicBezTo>
                  <a:pt x="13138" y="8077"/>
                  <a:pt x="13114" y="8029"/>
                  <a:pt x="13085" y="8029"/>
                </a:cubicBezTo>
                <a:close/>
                <a:moveTo>
                  <a:pt x="13399" y="8029"/>
                </a:moveTo>
                <a:cubicBezTo>
                  <a:pt x="13370" y="8029"/>
                  <a:pt x="13348" y="8077"/>
                  <a:pt x="13348" y="8134"/>
                </a:cubicBezTo>
                <a:lnTo>
                  <a:pt x="13348" y="8354"/>
                </a:lnTo>
                <a:cubicBezTo>
                  <a:pt x="13348" y="8412"/>
                  <a:pt x="13370" y="8459"/>
                  <a:pt x="13399" y="8459"/>
                </a:cubicBezTo>
                <a:cubicBezTo>
                  <a:pt x="13428" y="8459"/>
                  <a:pt x="13452" y="8412"/>
                  <a:pt x="13452" y="8354"/>
                </a:cubicBezTo>
                <a:lnTo>
                  <a:pt x="13452" y="8134"/>
                </a:lnTo>
                <a:cubicBezTo>
                  <a:pt x="13452" y="8077"/>
                  <a:pt x="13428" y="8029"/>
                  <a:pt x="13399" y="8029"/>
                </a:cubicBezTo>
                <a:close/>
                <a:moveTo>
                  <a:pt x="14249" y="8029"/>
                </a:moveTo>
                <a:cubicBezTo>
                  <a:pt x="14220" y="8029"/>
                  <a:pt x="14196" y="8077"/>
                  <a:pt x="14196" y="8134"/>
                </a:cubicBezTo>
                <a:lnTo>
                  <a:pt x="14196" y="8354"/>
                </a:lnTo>
                <a:cubicBezTo>
                  <a:pt x="14196" y="8412"/>
                  <a:pt x="14220" y="8459"/>
                  <a:pt x="14249" y="8459"/>
                </a:cubicBezTo>
                <a:cubicBezTo>
                  <a:pt x="14278" y="8459"/>
                  <a:pt x="14302" y="8412"/>
                  <a:pt x="14302" y="8354"/>
                </a:cubicBezTo>
                <a:lnTo>
                  <a:pt x="14302" y="8134"/>
                </a:lnTo>
                <a:cubicBezTo>
                  <a:pt x="14302" y="8077"/>
                  <a:pt x="14278" y="8029"/>
                  <a:pt x="14249" y="8029"/>
                </a:cubicBezTo>
                <a:close/>
                <a:moveTo>
                  <a:pt x="14564" y="8029"/>
                </a:moveTo>
                <a:cubicBezTo>
                  <a:pt x="14535" y="8029"/>
                  <a:pt x="14511" y="8077"/>
                  <a:pt x="14511" y="8134"/>
                </a:cubicBezTo>
                <a:lnTo>
                  <a:pt x="14511" y="8354"/>
                </a:lnTo>
                <a:cubicBezTo>
                  <a:pt x="14511" y="8412"/>
                  <a:pt x="14535" y="8459"/>
                  <a:pt x="14564" y="8459"/>
                </a:cubicBezTo>
                <a:cubicBezTo>
                  <a:pt x="14593" y="8459"/>
                  <a:pt x="14617" y="8412"/>
                  <a:pt x="14617" y="8354"/>
                </a:cubicBezTo>
                <a:lnTo>
                  <a:pt x="14617" y="8134"/>
                </a:lnTo>
                <a:cubicBezTo>
                  <a:pt x="14617" y="8077"/>
                  <a:pt x="14593" y="8029"/>
                  <a:pt x="14564" y="8029"/>
                </a:cubicBezTo>
                <a:close/>
                <a:moveTo>
                  <a:pt x="15413" y="8029"/>
                </a:moveTo>
                <a:cubicBezTo>
                  <a:pt x="15384" y="8029"/>
                  <a:pt x="15360" y="8077"/>
                  <a:pt x="15360" y="8134"/>
                </a:cubicBezTo>
                <a:lnTo>
                  <a:pt x="15360" y="8354"/>
                </a:lnTo>
                <a:cubicBezTo>
                  <a:pt x="15360" y="8412"/>
                  <a:pt x="15384" y="8459"/>
                  <a:pt x="15413" y="8459"/>
                </a:cubicBezTo>
                <a:cubicBezTo>
                  <a:pt x="15442" y="8459"/>
                  <a:pt x="15465" y="8412"/>
                  <a:pt x="15465" y="8354"/>
                </a:cubicBezTo>
                <a:lnTo>
                  <a:pt x="15465" y="8134"/>
                </a:lnTo>
                <a:cubicBezTo>
                  <a:pt x="15465" y="8077"/>
                  <a:pt x="15442" y="8029"/>
                  <a:pt x="15413" y="8029"/>
                </a:cubicBezTo>
                <a:close/>
                <a:moveTo>
                  <a:pt x="15728" y="8029"/>
                </a:moveTo>
                <a:cubicBezTo>
                  <a:pt x="15699" y="8029"/>
                  <a:pt x="15675" y="8077"/>
                  <a:pt x="15675" y="8134"/>
                </a:cubicBezTo>
                <a:lnTo>
                  <a:pt x="15675" y="8354"/>
                </a:lnTo>
                <a:cubicBezTo>
                  <a:pt x="15675" y="8412"/>
                  <a:pt x="15699" y="8459"/>
                  <a:pt x="15728" y="8459"/>
                </a:cubicBezTo>
                <a:cubicBezTo>
                  <a:pt x="15757" y="8459"/>
                  <a:pt x="15781" y="8412"/>
                  <a:pt x="15781" y="8354"/>
                </a:cubicBezTo>
                <a:lnTo>
                  <a:pt x="15781" y="8134"/>
                </a:lnTo>
                <a:cubicBezTo>
                  <a:pt x="15781" y="8077"/>
                  <a:pt x="15757" y="8029"/>
                  <a:pt x="15728" y="8029"/>
                </a:cubicBezTo>
                <a:close/>
                <a:moveTo>
                  <a:pt x="16578" y="8029"/>
                </a:moveTo>
                <a:cubicBezTo>
                  <a:pt x="16549" y="8029"/>
                  <a:pt x="16525" y="8077"/>
                  <a:pt x="16525" y="8134"/>
                </a:cubicBezTo>
                <a:lnTo>
                  <a:pt x="16525" y="8354"/>
                </a:lnTo>
                <a:cubicBezTo>
                  <a:pt x="16525" y="8412"/>
                  <a:pt x="16549" y="8459"/>
                  <a:pt x="16578" y="8459"/>
                </a:cubicBezTo>
                <a:cubicBezTo>
                  <a:pt x="16607" y="8459"/>
                  <a:pt x="16630" y="8412"/>
                  <a:pt x="16630" y="8354"/>
                </a:cubicBezTo>
                <a:lnTo>
                  <a:pt x="16630" y="8134"/>
                </a:lnTo>
                <a:cubicBezTo>
                  <a:pt x="16630" y="8077"/>
                  <a:pt x="16607" y="8029"/>
                  <a:pt x="16578" y="8029"/>
                </a:cubicBezTo>
                <a:close/>
                <a:moveTo>
                  <a:pt x="16892" y="8029"/>
                </a:moveTo>
                <a:cubicBezTo>
                  <a:pt x="16863" y="8029"/>
                  <a:pt x="16839" y="8077"/>
                  <a:pt x="16839" y="8134"/>
                </a:cubicBezTo>
                <a:lnTo>
                  <a:pt x="16839" y="8354"/>
                </a:lnTo>
                <a:cubicBezTo>
                  <a:pt x="16839" y="8412"/>
                  <a:pt x="16863" y="8459"/>
                  <a:pt x="16892" y="8459"/>
                </a:cubicBezTo>
                <a:cubicBezTo>
                  <a:pt x="16921" y="8459"/>
                  <a:pt x="16944" y="8412"/>
                  <a:pt x="16944" y="8354"/>
                </a:cubicBezTo>
                <a:lnTo>
                  <a:pt x="16944" y="8134"/>
                </a:lnTo>
                <a:cubicBezTo>
                  <a:pt x="16944" y="8077"/>
                  <a:pt x="16921" y="8029"/>
                  <a:pt x="16892" y="8029"/>
                </a:cubicBezTo>
                <a:close/>
                <a:moveTo>
                  <a:pt x="17741" y="8029"/>
                </a:moveTo>
                <a:cubicBezTo>
                  <a:pt x="17712" y="8029"/>
                  <a:pt x="17689" y="8077"/>
                  <a:pt x="17689" y="8134"/>
                </a:cubicBezTo>
                <a:lnTo>
                  <a:pt x="17689" y="8354"/>
                </a:lnTo>
                <a:cubicBezTo>
                  <a:pt x="17689" y="8412"/>
                  <a:pt x="17712" y="8459"/>
                  <a:pt x="17741" y="8459"/>
                </a:cubicBezTo>
                <a:cubicBezTo>
                  <a:pt x="17770" y="8459"/>
                  <a:pt x="17794" y="8412"/>
                  <a:pt x="17794" y="8354"/>
                </a:cubicBezTo>
                <a:lnTo>
                  <a:pt x="17794" y="8134"/>
                </a:lnTo>
                <a:cubicBezTo>
                  <a:pt x="17794" y="8077"/>
                  <a:pt x="17770" y="8029"/>
                  <a:pt x="17741" y="8029"/>
                </a:cubicBezTo>
                <a:close/>
                <a:moveTo>
                  <a:pt x="18055" y="8029"/>
                </a:moveTo>
                <a:cubicBezTo>
                  <a:pt x="18026" y="8029"/>
                  <a:pt x="18002" y="8077"/>
                  <a:pt x="18002" y="8134"/>
                </a:cubicBezTo>
                <a:lnTo>
                  <a:pt x="18002" y="8354"/>
                </a:lnTo>
                <a:cubicBezTo>
                  <a:pt x="18002" y="8412"/>
                  <a:pt x="18026" y="8459"/>
                  <a:pt x="18055" y="8459"/>
                </a:cubicBezTo>
                <a:cubicBezTo>
                  <a:pt x="18085" y="8459"/>
                  <a:pt x="18108" y="8412"/>
                  <a:pt x="18108" y="8354"/>
                </a:cubicBezTo>
                <a:lnTo>
                  <a:pt x="18108" y="8134"/>
                </a:lnTo>
                <a:cubicBezTo>
                  <a:pt x="18108" y="8077"/>
                  <a:pt x="18085" y="8029"/>
                  <a:pt x="18055" y="8029"/>
                </a:cubicBezTo>
                <a:close/>
                <a:moveTo>
                  <a:pt x="18905" y="8029"/>
                </a:moveTo>
                <a:cubicBezTo>
                  <a:pt x="18876" y="8029"/>
                  <a:pt x="18852" y="8077"/>
                  <a:pt x="18852" y="8134"/>
                </a:cubicBezTo>
                <a:lnTo>
                  <a:pt x="18852" y="8354"/>
                </a:lnTo>
                <a:cubicBezTo>
                  <a:pt x="18852" y="8412"/>
                  <a:pt x="18876" y="8459"/>
                  <a:pt x="18905" y="8459"/>
                </a:cubicBezTo>
                <a:cubicBezTo>
                  <a:pt x="18934" y="8459"/>
                  <a:pt x="18958" y="8412"/>
                  <a:pt x="18958" y="8354"/>
                </a:cubicBezTo>
                <a:lnTo>
                  <a:pt x="18958" y="8134"/>
                </a:lnTo>
                <a:cubicBezTo>
                  <a:pt x="18958" y="8077"/>
                  <a:pt x="18934" y="8029"/>
                  <a:pt x="18905" y="8029"/>
                </a:cubicBezTo>
                <a:close/>
                <a:moveTo>
                  <a:pt x="19220" y="8029"/>
                </a:moveTo>
                <a:cubicBezTo>
                  <a:pt x="19191" y="8029"/>
                  <a:pt x="19167" y="8077"/>
                  <a:pt x="19167" y="8134"/>
                </a:cubicBezTo>
                <a:lnTo>
                  <a:pt x="19167" y="8354"/>
                </a:lnTo>
                <a:cubicBezTo>
                  <a:pt x="19167" y="8412"/>
                  <a:pt x="19191" y="8459"/>
                  <a:pt x="19220" y="8459"/>
                </a:cubicBezTo>
                <a:cubicBezTo>
                  <a:pt x="19249" y="8459"/>
                  <a:pt x="19273" y="8412"/>
                  <a:pt x="19273" y="8354"/>
                </a:cubicBezTo>
                <a:lnTo>
                  <a:pt x="19273" y="8134"/>
                </a:lnTo>
                <a:cubicBezTo>
                  <a:pt x="19273" y="8077"/>
                  <a:pt x="19249" y="8029"/>
                  <a:pt x="19220" y="8029"/>
                </a:cubicBezTo>
                <a:close/>
                <a:moveTo>
                  <a:pt x="20069" y="8029"/>
                </a:moveTo>
                <a:cubicBezTo>
                  <a:pt x="20040" y="8029"/>
                  <a:pt x="20016" y="8077"/>
                  <a:pt x="20016" y="8134"/>
                </a:cubicBezTo>
                <a:lnTo>
                  <a:pt x="20016" y="8354"/>
                </a:lnTo>
                <a:cubicBezTo>
                  <a:pt x="20016" y="8412"/>
                  <a:pt x="20040" y="8459"/>
                  <a:pt x="20069" y="8459"/>
                </a:cubicBezTo>
                <a:cubicBezTo>
                  <a:pt x="20099" y="8459"/>
                  <a:pt x="20122" y="8412"/>
                  <a:pt x="20122" y="8354"/>
                </a:cubicBezTo>
                <a:lnTo>
                  <a:pt x="20122" y="8134"/>
                </a:lnTo>
                <a:cubicBezTo>
                  <a:pt x="20122" y="8077"/>
                  <a:pt x="20099" y="8029"/>
                  <a:pt x="20069" y="8029"/>
                </a:cubicBezTo>
                <a:close/>
                <a:moveTo>
                  <a:pt x="20384" y="8029"/>
                </a:moveTo>
                <a:cubicBezTo>
                  <a:pt x="20355" y="8029"/>
                  <a:pt x="20331" y="8077"/>
                  <a:pt x="20331" y="8134"/>
                </a:cubicBezTo>
                <a:lnTo>
                  <a:pt x="20331" y="8354"/>
                </a:lnTo>
                <a:cubicBezTo>
                  <a:pt x="20331" y="8412"/>
                  <a:pt x="20355" y="8459"/>
                  <a:pt x="20384" y="8459"/>
                </a:cubicBezTo>
                <a:cubicBezTo>
                  <a:pt x="20413" y="8459"/>
                  <a:pt x="20436" y="8412"/>
                  <a:pt x="20436" y="8354"/>
                </a:cubicBezTo>
                <a:lnTo>
                  <a:pt x="20436" y="8134"/>
                </a:lnTo>
                <a:cubicBezTo>
                  <a:pt x="20436" y="8077"/>
                  <a:pt x="20413" y="8029"/>
                  <a:pt x="20384" y="8029"/>
                </a:cubicBezTo>
                <a:close/>
                <a:moveTo>
                  <a:pt x="21234" y="8029"/>
                </a:moveTo>
                <a:cubicBezTo>
                  <a:pt x="21204" y="8029"/>
                  <a:pt x="21181" y="8077"/>
                  <a:pt x="21181" y="8134"/>
                </a:cubicBezTo>
                <a:lnTo>
                  <a:pt x="21181" y="8354"/>
                </a:lnTo>
                <a:cubicBezTo>
                  <a:pt x="21181" y="8412"/>
                  <a:pt x="21204" y="8459"/>
                  <a:pt x="21234" y="8459"/>
                </a:cubicBezTo>
                <a:cubicBezTo>
                  <a:pt x="21263" y="8459"/>
                  <a:pt x="21285" y="8412"/>
                  <a:pt x="21285" y="8354"/>
                </a:cubicBezTo>
                <a:lnTo>
                  <a:pt x="21285" y="8134"/>
                </a:lnTo>
                <a:cubicBezTo>
                  <a:pt x="21285" y="8077"/>
                  <a:pt x="21263" y="8029"/>
                  <a:pt x="21234" y="8029"/>
                </a:cubicBezTo>
                <a:close/>
                <a:moveTo>
                  <a:pt x="21547" y="8029"/>
                </a:moveTo>
                <a:cubicBezTo>
                  <a:pt x="21518" y="8029"/>
                  <a:pt x="21495" y="8077"/>
                  <a:pt x="21495" y="8134"/>
                </a:cubicBezTo>
                <a:lnTo>
                  <a:pt x="21495" y="8354"/>
                </a:lnTo>
                <a:cubicBezTo>
                  <a:pt x="21495" y="8412"/>
                  <a:pt x="21518" y="8459"/>
                  <a:pt x="21547" y="8459"/>
                </a:cubicBezTo>
                <a:cubicBezTo>
                  <a:pt x="21576" y="8459"/>
                  <a:pt x="21600" y="8412"/>
                  <a:pt x="21600" y="8354"/>
                </a:cubicBezTo>
                <a:lnTo>
                  <a:pt x="21600" y="8134"/>
                </a:lnTo>
                <a:cubicBezTo>
                  <a:pt x="21600" y="8077"/>
                  <a:pt x="21576" y="8029"/>
                  <a:pt x="21547" y="8029"/>
                </a:cubicBezTo>
                <a:close/>
                <a:moveTo>
                  <a:pt x="53" y="8759"/>
                </a:moveTo>
                <a:cubicBezTo>
                  <a:pt x="24" y="8759"/>
                  <a:pt x="0" y="8807"/>
                  <a:pt x="0" y="8864"/>
                </a:cubicBezTo>
                <a:lnTo>
                  <a:pt x="0" y="9084"/>
                </a:lnTo>
                <a:cubicBezTo>
                  <a:pt x="0" y="9142"/>
                  <a:pt x="24" y="9189"/>
                  <a:pt x="53" y="9189"/>
                </a:cubicBezTo>
                <a:cubicBezTo>
                  <a:pt x="82" y="9189"/>
                  <a:pt x="106" y="9142"/>
                  <a:pt x="106" y="9084"/>
                </a:cubicBezTo>
                <a:lnTo>
                  <a:pt x="106" y="8864"/>
                </a:lnTo>
                <a:cubicBezTo>
                  <a:pt x="106" y="8807"/>
                  <a:pt x="82" y="8759"/>
                  <a:pt x="53" y="8759"/>
                </a:cubicBezTo>
                <a:close/>
                <a:moveTo>
                  <a:pt x="367" y="8759"/>
                </a:moveTo>
                <a:cubicBezTo>
                  <a:pt x="338" y="8759"/>
                  <a:pt x="315" y="8807"/>
                  <a:pt x="315" y="8864"/>
                </a:cubicBezTo>
                <a:lnTo>
                  <a:pt x="315" y="9084"/>
                </a:lnTo>
                <a:cubicBezTo>
                  <a:pt x="315" y="9142"/>
                  <a:pt x="338" y="9189"/>
                  <a:pt x="367" y="9189"/>
                </a:cubicBezTo>
                <a:cubicBezTo>
                  <a:pt x="397" y="9189"/>
                  <a:pt x="420" y="9142"/>
                  <a:pt x="420" y="9084"/>
                </a:cubicBezTo>
                <a:lnTo>
                  <a:pt x="420" y="8864"/>
                </a:lnTo>
                <a:cubicBezTo>
                  <a:pt x="420" y="8807"/>
                  <a:pt x="397" y="8759"/>
                  <a:pt x="367" y="8759"/>
                </a:cubicBezTo>
                <a:close/>
                <a:moveTo>
                  <a:pt x="1217" y="8759"/>
                </a:moveTo>
                <a:cubicBezTo>
                  <a:pt x="1188" y="8759"/>
                  <a:pt x="1164" y="8807"/>
                  <a:pt x="1164" y="8864"/>
                </a:cubicBezTo>
                <a:lnTo>
                  <a:pt x="1164" y="9084"/>
                </a:lnTo>
                <a:cubicBezTo>
                  <a:pt x="1164" y="9142"/>
                  <a:pt x="1188" y="9189"/>
                  <a:pt x="1217" y="9189"/>
                </a:cubicBezTo>
                <a:cubicBezTo>
                  <a:pt x="1246" y="9189"/>
                  <a:pt x="1270" y="9142"/>
                  <a:pt x="1270" y="9084"/>
                </a:cubicBezTo>
                <a:lnTo>
                  <a:pt x="1270" y="8864"/>
                </a:lnTo>
                <a:cubicBezTo>
                  <a:pt x="1270" y="8807"/>
                  <a:pt x="1246" y="8759"/>
                  <a:pt x="1217" y="8759"/>
                </a:cubicBezTo>
                <a:close/>
                <a:moveTo>
                  <a:pt x="1532" y="8759"/>
                </a:moveTo>
                <a:cubicBezTo>
                  <a:pt x="1503" y="8759"/>
                  <a:pt x="1479" y="8807"/>
                  <a:pt x="1479" y="8864"/>
                </a:cubicBezTo>
                <a:lnTo>
                  <a:pt x="1479" y="9084"/>
                </a:lnTo>
                <a:cubicBezTo>
                  <a:pt x="1479" y="9142"/>
                  <a:pt x="1503" y="9189"/>
                  <a:pt x="1532" y="9189"/>
                </a:cubicBezTo>
                <a:cubicBezTo>
                  <a:pt x="1561" y="9189"/>
                  <a:pt x="1584" y="9142"/>
                  <a:pt x="1584" y="9084"/>
                </a:cubicBezTo>
                <a:lnTo>
                  <a:pt x="1584" y="8864"/>
                </a:lnTo>
                <a:cubicBezTo>
                  <a:pt x="1584" y="8807"/>
                  <a:pt x="1561" y="8759"/>
                  <a:pt x="1532" y="8759"/>
                </a:cubicBezTo>
                <a:close/>
                <a:moveTo>
                  <a:pt x="2380" y="8759"/>
                </a:moveTo>
                <a:cubicBezTo>
                  <a:pt x="2351" y="8759"/>
                  <a:pt x="2329" y="8807"/>
                  <a:pt x="2329" y="8864"/>
                </a:cubicBezTo>
                <a:lnTo>
                  <a:pt x="2329" y="9084"/>
                </a:lnTo>
                <a:cubicBezTo>
                  <a:pt x="2329" y="9142"/>
                  <a:pt x="2351" y="9189"/>
                  <a:pt x="2380" y="9189"/>
                </a:cubicBezTo>
                <a:cubicBezTo>
                  <a:pt x="2409" y="9189"/>
                  <a:pt x="2433" y="9142"/>
                  <a:pt x="2433" y="9084"/>
                </a:cubicBezTo>
                <a:lnTo>
                  <a:pt x="2433" y="8864"/>
                </a:lnTo>
                <a:cubicBezTo>
                  <a:pt x="2433" y="8807"/>
                  <a:pt x="2409" y="8759"/>
                  <a:pt x="2380" y="8759"/>
                </a:cubicBezTo>
                <a:close/>
                <a:moveTo>
                  <a:pt x="2695" y="8759"/>
                </a:moveTo>
                <a:cubicBezTo>
                  <a:pt x="2666" y="8759"/>
                  <a:pt x="2643" y="8807"/>
                  <a:pt x="2643" y="8864"/>
                </a:cubicBezTo>
                <a:lnTo>
                  <a:pt x="2643" y="9084"/>
                </a:lnTo>
                <a:cubicBezTo>
                  <a:pt x="2643" y="9142"/>
                  <a:pt x="2666" y="9189"/>
                  <a:pt x="2695" y="9189"/>
                </a:cubicBezTo>
                <a:cubicBezTo>
                  <a:pt x="2724" y="9189"/>
                  <a:pt x="2748" y="9142"/>
                  <a:pt x="2748" y="9084"/>
                </a:cubicBezTo>
                <a:lnTo>
                  <a:pt x="2748" y="8864"/>
                </a:lnTo>
                <a:cubicBezTo>
                  <a:pt x="2748" y="8807"/>
                  <a:pt x="2724" y="8759"/>
                  <a:pt x="2695" y="8759"/>
                </a:cubicBezTo>
                <a:close/>
                <a:moveTo>
                  <a:pt x="3545" y="8759"/>
                </a:moveTo>
                <a:cubicBezTo>
                  <a:pt x="3516" y="8759"/>
                  <a:pt x="3492" y="8807"/>
                  <a:pt x="3492" y="8864"/>
                </a:cubicBezTo>
                <a:lnTo>
                  <a:pt x="3492" y="9084"/>
                </a:lnTo>
                <a:cubicBezTo>
                  <a:pt x="3492" y="9142"/>
                  <a:pt x="3516" y="9189"/>
                  <a:pt x="3545" y="9189"/>
                </a:cubicBezTo>
                <a:cubicBezTo>
                  <a:pt x="3574" y="9189"/>
                  <a:pt x="3598" y="9142"/>
                  <a:pt x="3598" y="9084"/>
                </a:cubicBezTo>
                <a:lnTo>
                  <a:pt x="3598" y="8864"/>
                </a:lnTo>
                <a:cubicBezTo>
                  <a:pt x="3598" y="8807"/>
                  <a:pt x="3574" y="8759"/>
                  <a:pt x="3545" y="8759"/>
                </a:cubicBezTo>
                <a:close/>
                <a:moveTo>
                  <a:pt x="3859" y="8759"/>
                </a:moveTo>
                <a:cubicBezTo>
                  <a:pt x="3830" y="8759"/>
                  <a:pt x="3806" y="8807"/>
                  <a:pt x="3806" y="8864"/>
                </a:cubicBezTo>
                <a:lnTo>
                  <a:pt x="3806" y="9084"/>
                </a:lnTo>
                <a:cubicBezTo>
                  <a:pt x="3806" y="9142"/>
                  <a:pt x="3830" y="9189"/>
                  <a:pt x="3859" y="9189"/>
                </a:cubicBezTo>
                <a:cubicBezTo>
                  <a:pt x="3888" y="9189"/>
                  <a:pt x="3912" y="9142"/>
                  <a:pt x="3912" y="9084"/>
                </a:cubicBezTo>
                <a:lnTo>
                  <a:pt x="3912" y="8864"/>
                </a:lnTo>
                <a:cubicBezTo>
                  <a:pt x="3912" y="8807"/>
                  <a:pt x="3888" y="8759"/>
                  <a:pt x="3859" y="8759"/>
                </a:cubicBezTo>
                <a:close/>
                <a:moveTo>
                  <a:pt x="4709" y="8759"/>
                </a:moveTo>
                <a:cubicBezTo>
                  <a:pt x="4680" y="8759"/>
                  <a:pt x="4656" y="8807"/>
                  <a:pt x="4656" y="8864"/>
                </a:cubicBezTo>
                <a:lnTo>
                  <a:pt x="4656" y="9084"/>
                </a:lnTo>
                <a:cubicBezTo>
                  <a:pt x="4656" y="9142"/>
                  <a:pt x="4680" y="9189"/>
                  <a:pt x="4709" y="9189"/>
                </a:cubicBezTo>
                <a:cubicBezTo>
                  <a:pt x="4738" y="9189"/>
                  <a:pt x="4762" y="9142"/>
                  <a:pt x="4762" y="9084"/>
                </a:cubicBezTo>
                <a:lnTo>
                  <a:pt x="4762" y="8864"/>
                </a:lnTo>
                <a:cubicBezTo>
                  <a:pt x="4762" y="8807"/>
                  <a:pt x="4738" y="8759"/>
                  <a:pt x="4709" y="8759"/>
                </a:cubicBezTo>
                <a:close/>
                <a:moveTo>
                  <a:pt x="5023" y="8759"/>
                </a:moveTo>
                <a:cubicBezTo>
                  <a:pt x="4994" y="8759"/>
                  <a:pt x="4970" y="8807"/>
                  <a:pt x="4970" y="8864"/>
                </a:cubicBezTo>
                <a:lnTo>
                  <a:pt x="4970" y="9084"/>
                </a:lnTo>
                <a:cubicBezTo>
                  <a:pt x="4970" y="9142"/>
                  <a:pt x="4994" y="9189"/>
                  <a:pt x="5023" y="9189"/>
                </a:cubicBezTo>
                <a:cubicBezTo>
                  <a:pt x="5053" y="9189"/>
                  <a:pt x="5076" y="9142"/>
                  <a:pt x="5076" y="9084"/>
                </a:cubicBezTo>
                <a:lnTo>
                  <a:pt x="5076" y="8864"/>
                </a:lnTo>
                <a:cubicBezTo>
                  <a:pt x="5076" y="8807"/>
                  <a:pt x="5053" y="8759"/>
                  <a:pt x="5023" y="8759"/>
                </a:cubicBezTo>
                <a:close/>
                <a:moveTo>
                  <a:pt x="5873" y="8759"/>
                </a:moveTo>
                <a:cubicBezTo>
                  <a:pt x="5844" y="8759"/>
                  <a:pt x="5820" y="8807"/>
                  <a:pt x="5820" y="8864"/>
                </a:cubicBezTo>
                <a:lnTo>
                  <a:pt x="5820" y="9084"/>
                </a:lnTo>
                <a:cubicBezTo>
                  <a:pt x="5820" y="9142"/>
                  <a:pt x="5844" y="9189"/>
                  <a:pt x="5873" y="9189"/>
                </a:cubicBezTo>
                <a:cubicBezTo>
                  <a:pt x="5902" y="9189"/>
                  <a:pt x="5926" y="9142"/>
                  <a:pt x="5926" y="9084"/>
                </a:cubicBezTo>
                <a:lnTo>
                  <a:pt x="5926" y="8864"/>
                </a:lnTo>
                <a:cubicBezTo>
                  <a:pt x="5926" y="8807"/>
                  <a:pt x="5902" y="8759"/>
                  <a:pt x="5873" y="8759"/>
                </a:cubicBezTo>
                <a:close/>
                <a:moveTo>
                  <a:pt x="6188" y="8759"/>
                </a:moveTo>
                <a:cubicBezTo>
                  <a:pt x="6159" y="8759"/>
                  <a:pt x="6135" y="8807"/>
                  <a:pt x="6135" y="8864"/>
                </a:cubicBezTo>
                <a:lnTo>
                  <a:pt x="6135" y="9084"/>
                </a:lnTo>
                <a:cubicBezTo>
                  <a:pt x="6135" y="9142"/>
                  <a:pt x="6159" y="9189"/>
                  <a:pt x="6188" y="9189"/>
                </a:cubicBezTo>
                <a:cubicBezTo>
                  <a:pt x="6217" y="9189"/>
                  <a:pt x="6240" y="9142"/>
                  <a:pt x="6240" y="9084"/>
                </a:cubicBezTo>
                <a:lnTo>
                  <a:pt x="6240" y="8864"/>
                </a:lnTo>
                <a:cubicBezTo>
                  <a:pt x="6240" y="8807"/>
                  <a:pt x="6217" y="8759"/>
                  <a:pt x="6188" y="8759"/>
                </a:cubicBezTo>
                <a:close/>
                <a:moveTo>
                  <a:pt x="7036" y="8759"/>
                </a:moveTo>
                <a:cubicBezTo>
                  <a:pt x="7007" y="8759"/>
                  <a:pt x="6984" y="8807"/>
                  <a:pt x="6984" y="8864"/>
                </a:cubicBezTo>
                <a:lnTo>
                  <a:pt x="6984" y="9084"/>
                </a:lnTo>
                <a:cubicBezTo>
                  <a:pt x="6984" y="9142"/>
                  <a:pt x="7007" y="9189"/>
                  <a:pt x="7036" y="9189"/>
                </a:cubicBezTo>
                <a:cubicBezTo>
                  <a:pt x="7065" y="9189"/>
                  <a:pt x="7089" y="9142"/>
                  <a:pt x="7089" y="9084"/>
                </a:cubicBezTo>
                <a:lnTo>
                  <a:pt x="7089" y="8864"/>
                </a:lnTo>
                <a:cubicBezTo>
                  <a:pt x="7089" y="8807"/>
                  <a:pt x="7065" y="8759"/>
                  <a:pt x="7036" y="8759"/>
                </a:cubicBezTo>
                <a:close/>
                <a:moveTo>
                  <a:pt x="7351" y="8759"/>
                </a:moveTo>
                <a:cubicBezTo>
                  <a:pt x="7322" y="8759"/>
                  <a:pt x="7299" y="8807"/>
                  <a:pt x="7299" y="8864"/>
                </a:cubicBezTo>
                <a:lnTo>
                  <a:pt x="7299" y="9084"/>
                </a:lnTo>
                <a:cubicBezTo>
                  <a:pt x="7299" y="9142"/>
                  <a:pt x="7322" y="9189"/>
                  <a:pt x="7351" y="9189"/>
                </a:cubicBezTo>
                <a:cubicBezTo>
                  <a:pt x="7380" y="9189"/>
                  <a:pt x="7404" y="9142"/>
                  <a:pt x="7404" y="9084"/>
                </a:cubicBezTo>
                <a:lnTo>
                  <a:pt x="7404" y="8864"/>
                </a:lnTo>
                <a:cubicBezTo>
                  <a:pt x="7404" y="8807"/>
                  <a:pt x="7380" y="8759"/>
                  <a:pt x="7351" y="8759"/>
                </a:cubicBezTo>
                <a:close/>
                <a:moveTo>
                  <a:pt x="8201" y="8759"/>
                </a:moveTo>
                <a:cubicBezTo>
                  <a:pt x="8171" y="8759"/>
                  <a:pt x="8148" y="8807"/>
                  <a:pt x="8148" y="8864"/>
                </a:cubicBezTo>
                <a:lnTo>
                  <a:pt x="8148" y="9084"/>
                </a:lnTo>
                <a:cubicBezTo>
                  <a:pt x="8148" y="9142"/>
                  <a:pt x="8171" y="9189"/>
                  <a:pt x="8201" y="9189"/>
                </a:cubicBezTo>
                <a:cubicBezTo>
                  <a:pt x="8230" y="9189"/>
                  <a:pt x="8254" y="9142"/>
                  <a:pt x="8254" y="9084"/>
                </a:cubicBezTo>
                <a:lnTo>
                  <a:pt x="8254" y="8864"/>
                </a:lnTo>
                <a:cubicBezTo>
                  <a:pt x="8254" y="8807"/>
                  <a:pt x="8230" y="8759"/>
                  <a:pt x="8201" y="8759"/>
                </a:cubicBezTo>
                <a:close/>
                <a:moveTo>
                  <a:pt x="8515" y="8759"/>
                </a:moveTo>
                <a:cubicBezTo>
                  <a:pt x="8486" y="8759"/>
                  <a:pt x="8462" y="8807"/>
                  <a:pt x="8462" y="8864"/>
                </a:cubicBezTo>
                <a:lnTo>
                  <a:pt x="8462" y="9084"/>
                </a:lnTo>
                <a:cubicBezTo>
                  <a:pt x="8462" y="9142"/>
                  <a:pt x="8486" y="9189"/>
                  <a:pt x="8515" y="9189"/>
                </a:cubicBezTo>
                <a:cubicBezTo>
                  <a:pt x="8544" y="9189"/>
                  <a:pt x="8568" y="9142"/>
                  <a:pt x="8568" y="9084"/>
                </a:cubicBezTo>
                <a:lnTo>
                  <a:pt x="8568" y="8864"/>
                </a:lnTo>
                <a:cubicBezTo>
                  <a:pt x="8568" y="8807"/>
                  <a:pt x="8544" y="8759"/>
                  <a:pt x="8515" y="8759"/>
                </a:cubicBezTo>
                <a:close/>
                <a:moveTo>
                  <a:pt x="9365" y="8759"/>
                </a:moveTo>
                <a:cubicBezTo>
                  <a:pt x="9336" y="8759"/>
                  <a:pt x="9312" y="8807"/>
                  <a:pt x="9312" y="8864"/>
                </a:cubicBezTo>
                <a:lnTo>
                  <a:pt x="9312" y="9084"/>
                </a:lnTo>
                <a:cubicBezTo>
                  <a:pt x="9312" y="9142"/>
                  <a:pt x="9336" y="9189"/>
                  <a:pt x="9365" y="9189"/>
                </a:cubicBezTo>
                <a:cubicBezTo>
                  <a:pt x="9394" y="9189"/>
                  <a:pt x="9418" y="9142"/>
                  <a:pt x="9418" y="9084"/>
                </a:cubicBezTo>
                <a:lnTo>
                  <a:pt x="9418" y="8864"/>
                </a:lnTo>
                <a:cubicBezTo>
                  <a:pt x="9418" y="8807"/>
                  <a:pt x="9394" y="8759"/>
                  <a:pt x="9365" y="8759"/>
                </a:cubicBezTo>
                <a:close/>
                <a:moveTo>
                  <a:pt x="9679" y="8759"/>
                </a:moveTo>
                <a:cubicBezTo>
                  <a:pt x="9650" y="8759"/>
                  <a:pt x="9626" y="8807"/>
                  <a:pt x="9626" y="8864"/>
                </a:cubicBezTo>
                <a:lnTo>
                  <a:pt x="9626" y="9084"/>
                </a:lnTo>
                <a:cubicBezTo>
                  <a:pt x="9626" y="9142"/>
                  <a:pt x="9650" y="9189"/>
                  <a:pt x="9679" y="9189"/>
                </a:cubicBezTo>
                <a:cubicBezTo>
                  <a:pt x="9708" y="9189"/>
                  <a:pt x="9732" y="9142"/>
                  <a:pt x="9732" y="9084"/>
                </a:cubicBezTo>
                <a:lnTo>
                  <a:pt x="9732" y="8864"/>
                </a:lnTo>
                <a:cubicBezTo>
                  <a:pt x="9732" y="8807"/>
                  <a:pt x="9708" y="8759"/>
                  <a:pt x="9679" y="8759"/>
                </a:cubicBezTo>
                <a:close/>
                <a:moveTo>
                  <a:pt x="10529" y="8759"/>
                </a:moveTo>
                <a:cubicBezTo>
                  <a:pt x="10500" y="8759"/>
                  <a:pt x="10476" y="8807"/>
                  <a:pt x="10476" y="8864"/>
                </a:cubicBezTo>
                <a:lnTo>
                  <a:pt x="10476" y="9084"/>
                </a:lnTo>
                <a:cubicBezTo>
                  <a:pt x="10476" y="9142"/>
                  <a:pt x="10500" y="9189"/>
                  <a:pt x="10529" y="9189"/>
                </a:cubicBezTo>
                <a:cubicBezTo>
                  <a:pt x="10558" y="9189"/>
                  <a:pt x="10582" y="9142"/>
                  <a:pt x="10582" y="9084"/>
                </a:cubicBezTo>
                <a:lnTo>
                  <a:pt x="10582" y="8864"/>
                </a:lnTo>
                <a:cubicBezTo>
                  <a:pt x="10582" y="8807"/>
                  <a:pt x="10558" y="8759"/>
                  <a:pt x="10529" y="8759"/>
                </a:cubicBezTo>
                <a:close/>
                <a:moveTo>
                  <a:pt x="10844" y="8759"/>
                </a:moveTo>
                <a:cubicBezTo>
                  <a:pt x="10814" y="8759"/>
                  <a:pt x="10791" y="8807"/>
                  <a:pt x="10791" y="8864"/>
                </a:cubicBezTo>
                <a:lnTo>
                  <a:pt x="10791" y="9084"/>
                </a:lnTo>
                <a:cubicBezTo>
                  <a:pt x="10791" y="9142"/>
                  <a:pt x="10814" y="9189"/>
                  <a:pt x="10844" y="9189"/>
                </a:cubicBezTo>
                <a:cubicBezTo>
                  <a:pt x="10873" y="9189"/>
                  <a:pt x="10895" y="9142"/>
                  <a:pt x="10895" y="9084"/>
                </a:cubicBezTo>
                <a:lnTo>
                  <a:pt x="10895" y="8864"/>
                </a:lnTo>
                <a:cubicBezTo>
                  <a:pt x="10895" y="8807"/>
                  <a:pt x="10873" y="8759"/>
                  <a:pt x="10844" y="8759"/>
                </a:cubicBezTo>
                <a:close/>
                <a:moveTo>
                  <a:pt x="11692" y="8759"/>
                </a:moveTo>
                <a:cubicBezTo>
                  <a:pt x="11663" y="8759"/>
                  <a:pt x="11640" y="8807"/>
                  <a:pt x="11640" y="8864"/>
                </a:cubicBezTo>
                <a:lnTo>
                  <a:pt x="11640" y="9084"/>
                </a:lnTo>
                <a:cubicBezTo>
                  <a:pt x="11640" y="9142"/>
                  <a:pt x="11663" y="9189"/>
                  <a:pt x="11692" y="9189"/>
                </a:cubicBezTo>
                <a:cubicBezTo>
                  <a:pt x="11721" y="9189"/>
                  <a:pt x="11745" y="9142"/>
                  <a:pt x="11745" y="9084"/>
                </a:cubicBezTo>
                <a:lnTo>
                  <a:pt x="11745" y="8864"/>
                </a:lnTo>
                <a:cubicBezTo>
                  <a:pt x="11745" y="8807"/>
                  <a:pt x="11721" y="8759"/>
                  <a:pt x="11692" y="8759"/>
                </a:cubicBezTo>
                <a:close/>
                <a:moveTo>
                  <a:pt x="12007" y="8759"/>
                </a:moveTo>
                <a:cubicBezTo>
                  <a:pt x="11978" y="8759"/>
                  <a:pt x="11955" y="8807"/>
                  <a:pt x="11955" y="8864"/>
                </a:cubicBezTo>
                <a:lnTo>
                  <a:pt x="11955" y="9084"/>
                </a:lnTo>
                <a:cubicBezTo>
                  <a:pt x="11955" y="9142"/>
                  <a:pt x="11978" y="9189"/>
                  <a:pt x="12007" y="9189"/>
                </a:cubicBezTo>
                <a:cubicBezTo>
                  <a:pt x="12036" y="9189"/>
                  <a:pt x="12060" y="9142"/>
                  <a:pt x="12060" y="9084"/>
                </a:cubicBezTo>
                <a:lnTo>
                  <a:pt x="12060" y="8864"/>
                </a:lnTo>
                <a:cubicBezTo>
                  <a:pt x="12060" y="8807"/>
                  <a:pt x="12036" y="8759"/>
                  <a:pt x="12007" y="8759"/>
                </a:cubicBezTo>
                <a:close/>
                <a:moveTo>
                  <a:pt x="12856" y="8759"/>
                </a:moveTo>
                <a:cubicBezTo>
                  <a:pt x="12827" y="8759"/>
                  <a:pt x="12804" y="8807"/>
                  <a:pt x="12804" y="8864"/>
                </a:cubicBezTo>
                <a:lnTo>
                  <a:pt x="12804" y="9084"/>
                </a:lnTo>
                <a:cubicBezTo>
                  <a:pt x="12804" y="9142"/>
                  <a:pt x="12827" y="9189"/>
                  <a:pt x="12856" y="9189"/>
                </a:cubicBezTo>
                <a:cubicBezTo>
                  <a:pt x="12886" y="9189"/>
                  <a:pt x="12909" y="9142"/>
                  <a:pt x="12909" y="9084"/>
                </a:cubicBezTo>
                <a:lnTo>
                  <a:pt x="12909" y="8864"/>
                </a:lnTo>
                <a:cubicBezTo>
                  <a:pt x="12909" y="8807"/>
                  <a:pt x="12886" y="8759"/>
                  <a:pt x="12856" y="8759"/>
                </a:cubicBezTo>
                <a:close/>
                <a:moveTo>
                  <a:pt x="13171" y="8759"/>
                </a:moveTo>
                <a:cubicBezTo>
                  <a:pt x="13142" y="8759"/>
                  <a:pt x="13118" y="8807"/>
                  <a:pt x="13118" y="8864"/>
                </a:cubicBezTo>
                <a:lnTo>
                  <a:pt x="13118" y="9084"/>
                </a:lnTo>
                <a:cubicBezTo>
                  <a:pt x="13118" y="9142"/>
                  <a:pt x="13142" y="9189"/>
                  <a:pt x="13171" y="9189"/>
                </a:cubicBezTo>
                <a:cubicBezTo>
                  <a:pt x="13200" y="9189"/>
                  <a:pt x="13224" y="9142"/>
                  <a:pt x="13224" y="9084"/>
                </a:cubicBezTo>
                <a:lnTo>
                  <a:pt x="13224" y="8864"/>
                </a:lnTo>
                <a:cubicBezTo>
                  <a:pt x="13224" y="8807"/>
                  <a:pt x="13200" y="8759"/>
                  <a:pt x="13171" y="8759"/>
                </a:cubicBezTo>
                <a:close/>
                <a:moveTo>
                  <a:pt x="14021" y="8759"/>
                </a:moveTo>
                <a:cubicBezTo>
                  <a:pt x="13992" y="8759"/>
                  <a:pt x="13968" y="8807"/>
                  <a:pt x="13968" y="8864"/>
                </a:cubicBezTo>
                <a:lnTo>
                  <a:pt x="13968" y="9084"/>
                </a:lnTo>
                <a:cubicBezTo>
                  <a:pt x="13968" y="9142"/>
                  <a:pt x="13992" y="9189"/>
                  <a:pt x="14021" y="9189"/>
                </a:cubicBezTo>
                <a:cubicBezTo>
                  <a:pt x="14050" y="9189"/>
                  <a:pt x="14074" y="9142"/>
                  <a:pt x="14074" y="9084"/>
                </a:cubicBezTo>
                <a:lnTo>
                  <a:pt x="14074" y="8864"/>
                </a:lnTo>
                <a:cubicBezTo>
                  <a:pt x="14074" y="8807"/>
                  <a:pt x="14050" y="8759"/>
                  <a:pt x="14021" y="8759"/>
                </a:cubicBezTo>
                <a:close/>
                <a:moveTo>
                  <a:pt x="14335" y="8759"/>
                </a:moveTo>
                <a:cubicBezTo>
                  <a:pt x="14306" y="8759"/>
                  <a:pt x="14282" y="8807"/>
                  <a:pt x="14282" y="8864"/>
                </a:cubicBezTo>
                <a:lnTo>
                  <a:pt x="14282" y="9084"/>
                </a:lnTo>
                <a:cubicBezTo>
                  <a:pt x="14282" y="9142"/>
                  <a:pt x="14306" y="9189"/>
                  <a:pt x="14335" y="9189"/>
                </a:cubicBezTo>
                <a:cubicBezTo>
                  <a:pt x="14364" y="9189"/>
                  <a:pt x="14388" y="9142"/>
                  <a:pt x="14388" y="9084"/>
                </a:cubicBezTo>
                <a:lnTo>
                  <a:pt x="14388" y="8864"/>
                </a:lnTo>
                <a:cubicBezTo>
                  <a:pt x="14388" y="8807"/>
                  <a:pt x="14364" y="8759"/>
                  <a:pt x="14335" y="8759"/>
                </a:cubicBezTo>
                <a:close/>
                <a:moveTo>
                  <a:pt x="15185" y="8759"/>
                </a:moveTo>
                <a:cubicBezTo>
                  <a:pt x="15156" y="8759"/>
                  <a:pt x="15132" y="8807"/>
                  <a:pt x="15132" y="8864"/>
                </a:cubicBezTo>
                <a:lnTo>
                  <a:pt x="15132" y="9084"/>
                </a:lnTo>
                <a:cubicBezTo>
                  <a:pt x="15132" y="9142"/>
                  <a:pt x="15156" y="9189"/>
                  <a:pt x="15185" y="9189"/>
                </a:cubicBezTo>
                <a:cubicBezTo>
                  <a:pt x="15214" y="9189"/>
                  <a:pt x="15237" y="9142"/>
                  <a:pt x="15237" y="9084"/>
                </a:cubicBezTo>
                <a:lnTo>
                  <a:pt x="15237" y="8864"/>
                </a:lnTo>
                <a:cubicBezTo>
                  <a:pt x="15237" y="8807"/>
                  <a:pt x="15214" y="8759"/>
                  <a:pt x="15185" y="8759"/>
                </a:cubicBezTo>
                <a:close/>
                <a:moveTo>
                  <a:pt x="15500" y="8759"/>
                </a:moveTo>
                <a:cubicBezTo>
                  <a:pt x="15470" y="8759"/>
                  <a:pt x="15447" y="8807"/>
                  <a:pt x="15447" y="8864"/>
                </a:cubicBezTo>
                <a:lnTo>
                  <a:pt x="15447" y="9084"/>
                </a:lnTo>
                <a:cubicBezTo>
                  <a:pt x="15447" y="9142"/>
                  <a:pt x="15470" y="9189"/>
                  <a:pt x="15500" y="9189"/>
                </a:cubicBezTo>
                <a:cubicBezTo>
                  <a:pt x="15529" y="9189"/>
                  <a:pt x="15551" y="9142"/>
                  <a:pt x="15551" y="9084"/>
                </a:cubicBezTo>
                <a:lnTo>
                  <a:pt x="15551" y="8864"/>
                </a:lnTo>
                <a:cubicBezTo>
                  <a:pt x="15551" y="8807"/>
                  <a:pt x="15529" y="8759"/>
                  <a:pt x="15500" y="8759"/>
                </a:cubicBezTo>
                <a:close/>
                <a:moveTo>
                  <a:pt x="16349" y="8759"/>
                </a:moveTo>
                <a:cubicBezTo>
                  <a:pt x="16320" y="8759"/>
                  <a:pt x="16296" y="8807"/>
                  <a:pt x="16296" y="8864"/>
                </a:cubicBezTo>
                <a:lnTo>
                  <a:pt x="16296" y="9084"/>
                </a:lnTo>
                <a:cubicBezTo>
                  <a:pt x="16296" y="9142"/>
                  <a:pt x="16320" y="9189"/>
                  <a:pt x="16349" y="9189"/>
                </a:cubicBezTo>
                <a:cubicBezTo>
                  <a:pt x="16378" y="9189"/>
                  <a:pt x="16401" y="9142"/>
                  <a:pt x="16401" y="9084"/>
                </a:cubicBezTo>
                <a:lnTo>
                  <a:pt x="16401" y="8864"/>
                </a:lnTo>
                <a:cubicBezTo>
                  <a:pt x="16401" y="8807"/>
                  <a:pt x="16378" y="8759"/>
                  <a:pt x="16349" y="8759"/>
                </a:cubicBezTo>
                <a:close/>
                <a:moveTo>
                  <a:pt x="16663" y="8759"/>
                </a:moveTo>
                <a:cubicBezTo>
                  <a:pt x="16634" y="8759"/>
                  <a:pt x="16611" y="8807"/>
                  <a:pt x="16611" y="8864"/>
                </a:cubicBezTo>
                <a:lnTo>
                  <a:pt x="16611" y="9084"/>
                </a:lnTo>
                <a:cubicBezTo>
                  <a:pt x="16611" y="9142"/>
                  <a:pt x="16634" y="9189"/>
                  <a:pt x="16663" y="9189"/>
                </a:cubicBezTo>
                <a:cubicBezTo>
                  <a:pt x="16692" y="9189"/>
                  <a:pt x="16716" y="9142"/>
                  <a:pt x="16716" y="9084"/>
                </a:cubicBezTo>
                <a:lnTo>
                  <a:pt x="16716" y="8864"/>
                </a:lnTo>
                <a:cubicBezTo>
                  <a:pt x="16716" y="8807"/>
                  <a:pt x="16692" y="8759"/>
                  <a:pt x="16663" y="8759"/>
                </a:cubicBezTo>
                <a:close/>
                <a:moveTo>
                  <a:pt x="17512" y="8759"/>
                </a:moveTo>
                <a:cubicBezTo>
                  <a:pt x="17483" y="8759"/>
                  <a:pt x="17459" y="8807"/>
                  <a:pt x="17459" y="8864"/>
                </a:cubicBezTo>
                <a:lnTo>
                  <a:pt x="17459" y="9084"/>
                </a:lnTo>
                <a:cubicBezTo>
                  <a:pt x="17459" y="9142"/>
                  <a:pt x="17483" y="9189"/>
                  <a:pt x="17512" y="9189"/>
                </a:cubicBezTo>
                <a:cubicBezTo>
                  <a:pt x="17541" y="9189"/>
                  <a:pt x="17565" y="9142"/>
                  <a:pt x="17565" y="9084"/>
                </a:cubicBezTo>
                <a:lnTo>
                  <a:pt x="17565" y="8864"/>
                </a:lnTo>
                <a:cubicBezTo>
                  <a:pt x="17565" y="8807"/>
                  <a:pt x="17541" y="8759"/>
                  <a:pt x="17512" y="8759"/>
                </a:cubicBezTo>
                <a:close/>
                <a:moveTo>
                  <a:pt x="17827" y="8759"/>
                </a:moveTo>
                <a:cubicBezTo>
                  <a:pt x="17798" y="8759"/>
                  <a:pt x="17774" y="8807"/>
                  <a:pt x="17774" y="8864"/>
                </a:cubicBezTo>
                <a:lnTo>
                  <a:pt x="17774" y="9084"/>
                </a:lnTo>
                <a:cubicBezTo>
                  <a:pt x="17774" y="9142"/>
                  <a:pt x="17798" y="9189"/>
                  <a:pt x="17827" y="9189"/>
                </a:cubicBezTo>
                <a:cubicBezTo>
                  <a:pt x="17856" y="9189"/>
                  <a:pt x="17880" y="9142"/>
                  <a:pt x="17880" y="9084"/>
                </a:cubicBezTo>
                <a:lnTo>
                  <a:pt x="17880" y="8864"/>
                </a:lnTo>
                <a:cubicBezTo>
                  <a:pt x="17880" y="8807"/>
                  <a:pt x="17856" y="8759"/>
                  <a:pt x="17827" y="8759"/>
                </a:cubicBezTo>
                <a:close/>
                <a:moveTo>
                  <a:pt x="18677" y="8759"/>
                </a:moveTo>
                <a:cubicBezTo>
                  <a:pt x="18648" y="8759"/>
                  <a:pt x="18624" y="8807"/>
                  <a:pt x="18624" y="8864"/>
                </a:cubicBezTo>
                <a:lnTo>
                  <a:pt x="18624" y="9084"/>
                </a:lnTo>
                <a:cubicBezTo>
                  <a:pt x="18624" y="9142"/>
                  <a:pt x="18648" y="9189"/>
                  <a:pt x="18677" y="9189"/>
                </a:cubicBezTo>
                <a:cubicBezTo>
                  <a:pt x="18706" y="9189"/>
                  <a:pt x="18730" y="9142"/>
                  <a:pt x="18730" y="9084"/>
                </a:cubicBezTo>
                <a:lnTo>
                  <a:pt x="18730" y="8864"/>
                </a:lnTo>
                <a:cubicBezTo>
                  <a:pt x="18730" y="8807"/>
                  <a:pt x="18706" y="8759"/>
                  <a:pt x="18677" y="8759"/>
                </a:cubicBezTo>
                <a:close/>
                <a:moveTo>
                  <a:pt x="18991" y="8759"/>
                </a:moveTo>
                <a:cubicBezTo>
                  <a:pt x="18962" y="8759"/>
                  <a:pt x="18938" y="8807"/>
                  <a:pt x="18938" y="8864"/>
                </a:cubicBezTo>
                <a:lnTo>
                  <a:pt x="18938" y="9084"/>
                </a:lnTo>
                <a:cubicBezTo>
                  <a:pt x="18938" y="9142"/>
                  <a:pt x="18962" y="9189"/>
                  <a:pt x="18991" y="9189"/>
                </a:cubicBezTo>
                <a:cubicBezTo>
                  <a:pt x="19020" y="9189"/>
                  <a:pt x="19044" y="9142"/>
                  <a:pt x="19044" y="9084"/>
                </a:cubicBezTo>
                <a:lnTo>
                  <a:pt x="19044" y="8864"/>
                </a:lnTo>
                <a:cubicBezTo>
                  <a:pt x="19044" y="8807"/>
                  <a:pt x="19020" y="8759"/>
                  <a:pt x="18991" y="8759"/>
                </a:cubicBezTo>
                <a:close/>
                <a:moveTo>
                  <a:pt x="19841" y="8759"/>
                </a:moveTo>
                <a:cubicBezTo>
                  <a:pt x="19812" y="8759"/>
                  <a:pt x="19788" y="8807"/>
                  <a:pt x="19788" y="8864"/>
                </a:cubicBezTo>
                <a:lnTo>
                  <a:pt x="19788" y="9084"/>
                </a:lnTo>
                <a:cubicBezTo>
                  <a:pt x="19788" y="9142"/>
                  <a:pt x="19812" y="9189"/>
                  <a:pt x="19841" y="9189"/>
                </a:cubicBezTo>
                <a:cubicBezTo>
                  <a:pt x="19870" y="9189"/>
                  <a:pt x="19894" y="9142"/>
                  <a:pt x="19894" y="9084"/>
                </a:cubicBezTo>
                <a:lnTo>
                  <a:pt x="19894" y="8864"/>
                </a:lnTo>
                <a:cubicBezTo>
                  <a:pt x="19894" y="8807"/>
                  <a:pt x="19870" y="8759"/>
                  <a:pt x="19841" y="8759"/>
                </a:cubicBezTo>
                <a:close/>
                <a:moveTo>
                  <a:pt x="20155" y="8759"/>
                </a:moveTo>
                <a:cubicBezTo>
                  <a:pt x="20126" y="8759"/>
                  <a:pt x="20102" y="8807"/>
                  <a:pt x="20102" y="8864"/>
                </a:cubicBezTo>
                <a:lnTo>
                  <a:pt x="20102" y="9084"/>
                </a:lnTo>
                <a:cubicBezTo>
                  <a:pt x="20102" y="9142"/>
                  <a:pt x="20126" y="9189"/>
                  <a:pt x="20155" y="9189"/>
                </a:cubicBezTo>
                <a:cubicBezTo>
                  <a:pt x="20184" y="9189"/>
                  <a:pt x="20207" y="9142"/>
                  <a:pt x="20207" y="9084"/>
                </a:cubicBezTo>
                <a:lnTo>
                  <a:pt x="20207" y="8864"/>
                </a:lnTo>
                <a:cubicBezTo>
                  <a:pt x="20207" y="8807"/>
                  <a:pt x="20184" y="8759"/>
                  <a:pt x="20155" y="8759"/>
                </a:cubicBezTo>
                <a:close/>
                <a:moveTo>
                  <a:pt x="21004" y="8759"/>
                </a:moveTo>
                <a:cubicBezTo>
                  <a:pt x="20975" y="8759"/>
                  <a:pt x="20952" y="8807"/>
                  <a:pt x="20952" y="8864"/>
                </a:cubicBezTo>
                <a:lnTo>
                  <a:pt x="20952" y="9084"/>
                </a:lnTo>
                <a:cubicBezTo>
                  <a:pt x="20952" y="9142"/>
                  <a:pt x="20975" y="9189"/>
                  <a:pt x="21004" y="9189"/>
                </a:cubicBezTo>
                <a:cubicBezTo>
                  <a:pt x="21033" y="9189"/>
                  <a:pt x="21057" y="9142"/>
                  <a:pt x="21057" y="9084"/>
                </a:cubicBezTo>
                <a:lnTo>
                  <a:pt x="21057" y="8864"/>
                </a:lnTo>
                <a:cubicBezTo>
                  <a:pt x="21057" y="8807"/>
                  <a:pt x="21033" y="8759"/>
                  <a:pt x="21004" y="8759"/>
                </a:cubicBezTo>
                <a:close/>
                <a:moveTo>
                  <a:pt x="21319" y="8759"/>
                </a:moveTo>
                <a:cubicBezTo>
                  <a:pt x="21289" y="8759"/>
                  <a:pt x="21267" y="8807"/>
                  <a:pt x="21267" y="8864"/>
                </a:cubicBezTo>
                <a:lnTo>
                  <a:pt x="21267" y="9084"/>
                </a:lnTo>
                <a:cubicBezTo>
                  <a:pt x="21267" y="9142"/>
                  <a:pt x="21289" y="9189"/>
                  <a:pt x="21319" y="9189"/>
                </a:cubicBezTo>
                <a:cubicBezTo>
                  <a:pt x="21348" y="9189"/>
                  <a:pt x="21372" y="9142"/>
                  <a:pt x="21372" y="9084"/>
                </a:cubicBezTo>
                <a:lnTo>
                  <a:pt x="21372" y="8864"/>
                </a:lnTo>
                <a:cubicBezTo>
                  <a:pt x="21372" y="8807"/>
                  <a:pt x="21348" y="8759"/>
                  <a:pt x="21319" y="8759"/>
                </a:cubicBezTo>
                <a:close/>
                <a:moveTo>
                  <a:pt x="281" y="9489"/>
                </a:moveTo>
                <a:cubicBezTo>
                  <a:pt x="252" y="9489"/>
                  <a:pt x="228" y="9536"/>
                  <a:pt x="228" y="9594"/>
                </a:cubicBezTo>
                <a:lnTo>
                  <a:pt x="228" y="9814"/>
                </a:lnTo>
                <a:cubicBezTo>
                  <a:pt x="228" y="9871"/>
                  <a:pt x="252" y="9919"/>
                  <a:pt x="281" y="9919"/>
                </a:cubicBezTo>
                <a:cubicBezTo>
                  <a:pt x="311" y="9919"/>
                  <a:pt x="334" y="9871"/>
                  <a:pt x="334" y="9814"/>
                </a:cubicBezTo>
                <a:lnTo>
                  <a:pt x="334" y="9594"/>
                </a:lnTo>
                <a:cubicBezTo>
                  <a:pt x="334" y="9536"/>
                  <a:pt x="311" y="9489"/>
                  <a:pt x="281" y="9489"/>
                </a:cubicBezTo>
                <a:close/>
                <a:moveTo>
                  <a:pt x="596" y="9489"/>
                </a:moveTo>
                <a:cubicBezTo>
                  <a:pt x="567" y="9489"/>
                  <a:pt x="543" y="9536"/>
                  <a:pt x="543" y="9594"/>
                </a:cubicBezTo>
                <a:lnTo>
                  <a:pt x="543" y="9814"/>
                </a:lnTo>
                <a:cubicBezTo>
                  <a:pt x="543" y="9871"/>
                  <a:pt x="567" y="9919"/>
                  <a:pt x="596" y="9919"/>
                </a:cubicBezTo>
                <a:cubicBezTo>
                  <a:pt x="625" y="9919"/>
                  <a:pt x="649" y="9871"/>
                  <a:pt x="649" y="9814"/>
                </a:cubicBezTo>
                <a:lnTo>
                  <a:pt x="649" y="9594"/>
                </a:lnTo>
                <a:cubicBezTo>
                  <a:pt x="649" y="9536"/>
                  <a:pt x="625" y="9489"/>
                  <a:pt x="596" y="9489"/>
                </a:cubicBezTo>
                <a:close/>
                <a:moveTo>
                  <a:pt x="1446" y="9489"/>
                </a:moveTo>
                <a:cubicBezTo>
                  <a:pt x="1417" y="9489"/>
                  <a:pt x="1393" y="9536"/>
                  <a:pt x="1393" y="9594"/>
                </a:cubicBezTo>
                <a:lnTo>
                  <a:pt x="1393" y="9814"/>
                </a:lnTo>
                <a:cubicBezTo>
                  <a:pt x="1393" y="9871"/>
                  <a:pt x="1417" y="9919"/>
                  <a:pt x="1446" y="9919"/>
                </a:cubicBezTo>
                <a:cubicBezTo>
                  <a:pt x="1475" y="9919"/>
                  <a:pt x="1499" y="9871"/>
                  <a:pt x="1499" y="9814"/>
                </a:cubicBezTo>
                <a:lnTo>
                  <a:pt x="1499" y="9594"/>
                </a:lnTo>
                <a:cubicBezTo>
                  <a:pt x="1499" y="9536"/>
                  <a:pt x="1475" y="9489"/>
                  <a:pt x="1446" y="9489"/>
                </a:cubicBezTo>
                <a:close/>
                <a:moveTo>
                  <a:pt x="1760" y="9489"/>
                </a:moveTo>
                <a:cubicBezTo>
                  <a:pt x="1731" y="9489"/>
                  <a:pt x="1707" y="9536"/>
                  <a:pt x="1707" y="9594"/>
                </a:cubicBezTo>
                <a:lnTo>
                  <a:pt x="1707" y="9814"/>
                </a:lnTo>
                <a:cubicBezTo>
                  <a:pt x="1707" y="9871"/>
                  <a:pt x="1731" y="9919"/>
                  <a:pt x="1760" y="9919"/>
                </a:cubicBezTo>
                <a:cubicBezTo>
                  <a:pt x="1789" y="9919"/>
                  <a:pt x="1813" y="9871"/>
                  <a:pt x="1813" y="9814"/>
                </a:cubicBezTo>
                <a:lnTo>
                  <a:pt x="1813" y="9594"/>
                </a:lnTo>
                <a:cubicBezTo>
                  <a:pt x="1813" y="9536"/>
                  <a:pt x="1789" y="9489"/>
                  <a:pt x="1760" y="9489"/>
                </a:cubicBezTo>
                <a:close/>
                <a:moveTo>
                  <a:pt x="2610" y="9489"/>
                </a:moveTo>
                <a:cubicBezTo>
                  <a:pt x="2581" y="9489"/>
                  <a:pt x="2557" y="9536"/>
                  <a:pt x="2557" y="9594"/>
                </a:cubicBezTo>
                <a:lnTo>
                  <a:pt x="2557" y="9814"/>
                </a:lnTo>
                <a:cubicBezTo>
                  <a:pt x="2557" y="9871"/>
                  <a:pt x="2581" y="9919"/>
                  <a:pt x="2610" y="9919"/>
                </a:cubicBezTo>
                <a:cubicBezTo>
                  <a:pt x="2639" y="9919"/>
                  <a:pt x="2662" y="9871"/>
                  <a:pt x="2662" y="9814"/>
                </a:cubicBezTo>
                <a:lnTo>
                  <a:pt x="2662" y="9594"/>
                </a:lnTo>
                <a:cubicBezTo>
                  <a:pt x="2662" y="9536"/>
                  <a:pt x="2639" y="9489"/>
                  <a:pt x="2610" y="9489"/>
                </a:cubicBezTo>
                <a:close/>
                <a:moveTo>
                  <a:pt x="2924" y="9489"/>
                </a:moveTo>
                <a:cubicBezTo>
                  <a:pt x="2895" y="9489"/>
                  <a:pt x="2871" y="9536"/>
                  <a:pt x="2871" y="9594"/>
                </a:cubicBezTo>
                <a:lnTo>
                  <a:pt x="2871" y="9814"/>
                </a:lnTo>
                <a:cubicBezTo>
                  <a:pt x="2871" y="9871"/>
                  <a:pt x="2895" y="9919"/>
                  <a:pt x="2924" y="9919"/>
                </a:cubicBezTo>
                <a:cubicBezTo>
                  <a:pt x="2954" y="9919"/>
                  <a:pt x="2976" y="9871"/>
                  <a:pt x="2976" y="9814"/>
                </a:cubicBezTo>
                <a:lnTo>
                  <a:pt x="2976" y="9594"/>
                </a:lnTo>
                <a:cubicBezTo>
                  <a:pt x="2976" y="9536"/>
                  <a:pt x="2954" y="9489"/>
                  <a:pt x="2924" y="9489"/>
                </a:cubicBezTo>
                <a:close/>
                <a:moveTo>
                  <a:pt x="3773" y="9489"/>
                </a:moveTo>
                <a:cubicBezTo>
                  <a:pt x="3744" y="9489"/>
                  <a:pt x="3721" y="9536"/>
                  <a:pt x="3721" y="9594"/>
                </a:cubicBezTo>
                <a:lnTo>
                  <a:pt x="3721" y="9814"/>
                </a:lnTo>
                <a:cubicBezTo>
                  <a:pt x="3721" y="9871"/>
                  <a:pt x="3744" y="9919"/>
                  <a:pt x="3773" y="9919"/>
                </a:cubicBezTo>
                <a:cubicBezTo>
                  <a:pt x="3802" y="9919"/>
                  <a:pt x="3826" y="9871"/>
                  <a:pt x="3826" y="9814"/>
                </a:cubicBezTo>
                <a:lnTo>
                  <a:pt x="3826" y="9594"/>
                </a:lnTo>
                <a:cubicBezTo>
                  <a:pt x="3826" y="9536"/>
                  <a:pt x="3802" y="9489"/>
                  <a:pt x="3773" y="9489"/>
                </a:cubicBezTo>
                <a:close/>
                <a:moveTo>
                  <a:pt x="4088" y="9489"/>
                </a:moveTo>
                <a:cubicBezTo>
                  <a:pt x="4058" y="9489"/>
                  <a:pt x="4035" y="9536"/>
                  <a:pt x="4035" y="9594"/>
                </a:cubicBezTo>
                <a:lnTo>
                  <a:pt x="4035" y="9814"/>
                </a:lnTo>
                <a:cubicBezTo>
                  <a:pt x="4035" y="9871"/>
                  <a:pt x="4058" y="9919"/>
                  <a:pt x="4088" y="9919"/>
                </a:cubicBezTo>
                <a:cubicBezTo>
                  <a:pt x="4117" y="9919"/>
                  <a:pt x="4141" y="9871"/>
                  <a:pt x="4141" y="9814"/>
                </a:cubicBezTo>
                <a:lnTo>
                  <a:pt x="4141" y="9594"/>
                </a:lnTo>
                <a:cubicBezTo>
                  <a:pt x="4141" y="9536"/>
                  <a:pt x="4117" y="9489"/>
                  <a:pt x="4088" y="9489"/>
                </a:cubicBezTo>
                <a:close/>
                <a:moveTo>
                  <a:pt x="4937" y="9489"/>
                </a:moveTo>
                <a:cubicBezTo>
                  <a:pt x="4908" y="9489"/>
                  <a:pt x="4884" y="9536"/>
                  <a:pt x="4884" y="9594"/>
                </a:cubicBezTo>
                <a:lnTo>
                  <a:pt x="4884" y="9814"/>
                </a:lnTo>
                <a:cubicBezTo>
                  <a:pt x="4884" y="9871"/>
                  <a:pt x="4908" y="9919"/>
                  <a:pt x="4937" y="9919"/>
                </a:cubicBezTo>
                <a:cubicBezTo>
                  <a:pt x="4966" y="9919"/>
                  <a:pt x="4990" y="9871"/>
                  <a:pt x="4990" y="9814"/>
                </a:cubicBezTo>
                <a:lnTo>
                  <a:pt x="4990" y="9594"/>
                </a:lnTo>
                <a:cubicBezTo>
                  <a:pt x="4990" y="9536"/>
                  <a:pt x="4966" y="9489"/>
                  <a:pt x="4937" y="9489"/>
                </a:cubicBezTo>
                <a:close/>
                <a:moveTo>
                  <a:pt x="5252" y="9489"/>
                </a:moveTo>
                <a:cubicBezTo>
                  <a:pt x="5223" y="9489"/>
                  <a:pt x="5199" y="9536"/>
                  <a:pt x="5199" y="9594"/>
                </a:cubicBezTo>
                <a:lnTo>
                  <a:pt x="5199" y="9814"/>
                </a:lnTo>
                <a:cubicBezTo>
                  <a:pt x="5199" y="9871"/>
                  <a:pt x="5223" y="9919"/>
                  <a:pt x="5252" y="9919"/>
                </a:cubicBezTo>
                <a:cubicBezTo>
                  <a:pt x="5281" y="9919"/>
                  <a:pt x="5305" y="9871"/>
                  <a:pt x="5305" y="9814"/>
                </a:cubicBezTo>
                <a:lnTo>
                  <a:pt x="5305" y="9594"/>
                </a:lnTo>
                <a:cubicBezTo>
                  <a:pt x="5305" y="9536"/>
                  <a:pt x="5281" y="9489"/>
                  <a:pt x="5252" y="9489"/>
                </a:cubicBezTo>
                <a:close/>
                <a:moveTo>
                  <a:pt x="6102" y="9489"/>
                </a:moveTo>
                <a:cubicBezTo>
                  <a:pt x="6072" y="9489"/>
                  <a:pt x="6049" y="9536"/>
                  <a:pt x="6049" y="9594"/>
                </a:cubicBezTo>
                <a:lnTo>
                  <a:pt x="6049" y="9814"/>
                </a:lnTo>
                <a:cubicBezTo>
                  <a:pt x="6049" y="9871"/>
                  <a:pt x="6072" y="9919"/>
                  <a:pt x="6102" y="9919"/>
                </a:cubicBezTo>
                <a:cubicBezTo>
                  <a:pt x="6131" y="9919"/>
                  <a:pt x="6155" y="9871"/>
                  <a:pt x="6155" y="9814"/>
                </a:cubicBezTo>
                <a:lnTo>
                  <a:pt x="6155" y="9594"/>
                </a:lnTo>
                <a:cubicBezTo>
                  <a:pt x="6155" y="9536"/>
                  <a:pt x="6131" y="9489"/>
                  <a:pt x="6102" y="9489"/>
                </a:cubicBezTo>
                <a:close/>
                <a:moveTo>
                  <a:pt x="6416" y="9489"/>
                </a:moveTo>
                <a:cubicBezTo>
                  <a:pt x="6387" y="9489"/>
                  <a:pt x="6363" y="9536"/>
                  <a:pt x="6363" y="9594"/>
                </a:cubicBezTo>
                <a:lnTo>
                  <a:pt x="6363" y="9814"/>
                </a:lnTo>
                <a:cubicBezTo>
                  <a:pt x="6363" y="9871"/>
                  <a:pt x="6387" y="9919"/>
                  <a:pt x="6416" y="9919"/>
                </a:cubicBezTo>
                <a:cubicBezTo>
                  <a:pt x="6445" y="9919"/>
                  <a:pt x="6469" y="9871"/>
                  <a:pt x="6469" y="9814"/>
                </a:cubicBezTo>
                <a:lnTo>
                  <a:pt x="6469" y="9594"/>
                </a:lnTo>
                <a:cubicBezTo>
                  <a:pt x="6469" y="9536"/>
                  <a:pt x="6445" y="9489"/>
                  <a:pt x="6416" y="9489"/>
                </a:cubicBezTo>
                <a:close/>
                <a:moveTo>
                  <a:pt x="7266" y="9489"/>
                </a:moveTo>
                <a:cubicBezTo>
                  <a:pt x="7237" y="9489"/>
                  <a:pt x="7213" y="9536"/>
                  <a:pt x="7213" y="9594"/>
                </a:cubicBezTo>
                <a:lnTo>
                  <a:pt x="7213" y="9814"/>
                </a:lnTo>
                <a:cubicBezTo>
                  <a:pt x="7213" y="9871"/>
                  <a:pt x="7237" y="9919"/>
                  <a:pt x="7266" y="9919"/>
                </a:cubicBezTo>
                <a:cubicBezTo>
                  <a:pt x="7295" y="9919"/>
                  <a:pt x="7318" y="9871"/>
                  <a:pt x="7318" y="9814"/>
                </a:cubicBezTo>
                <a:lnTo>
                  <a:pt x="7318" y="9594"/>
                </a:lnTo>
                <a:cubicBezTo>
                  <a:pt x="7318" y="9536"/>
                  <a:pt x="7295" y="9489"/>
                  <a:pt x="7266" y="9489"/>
                </a:cubicBezTo>
                <a:close/>
                <a:moveTo>
                  <a:pt x="7580" y="9489"/>
                </a:moveTo>
                <a:cubicBezTo>
                  <a:pt x="7551" y="9489"/>
                  <a:pt x="7527" y="9536"/>
                  <a:pt x="7527" y="9594"/>
                </a:cubicBezTo>
                <a:lnTo>
                  <a:pt x="7527" y="9814"/>
                </a:lnTo>
                <a:cubicBezTo>
                  <a:pt x="7527" y="9871"/>
                  <a:pt x="7551" y="9919"/>
                  <a:pt x="7580" y="9919"/>
                </a:cubicBezTo>
                <a:cubicBezTo>
                  <a:pt x="7609" y="9919"/>
                  <a:pt x="7632" y="9871"/>
                  <a:pt x="7632" y="9814"/>
                </a:cubicBezTo>
                <a:lnTo>
                  <a:pt x="7632" y="9594"/>
                </a:lnTo>
                <a:cubicBezTo>
                  <a:pt x="7632" y="9536"/>
                  <a:pt x="7609" y="9489"/>
                  <a:pt x="7580" y="9489"/>
                </a:cubicBezTo>
                <a:close/>
                <a:moveTo>
                  <a:pt x="8429" y="9489"/>
                </a:moveTo>
                <a:cubicBezTo>
                  <a:pt x="8400" y="9489"/>
                  <a:pt x="8377" y="9536"/>
                  <a:pt x="8377" y="9594"/>
                </a:cubicBezTo>
                <a:lnTo>
                  <a:pt x="8377" y="9814"/>
                </a:lnTo>
                <a:cubicBezTo>
                  <a:pt x="8377" y="9871"/>
                  <a:pt x="8400" y="9919"/>
                  <a:pt x="8429" y="9919"/>
                </a:cubicBezTo>
                <a:cubicBezTo>
                  <a:pt x="8458" y="9919"/>
                  <a:pt x="8482" y="9871"/>
                  <a:pt x="8482" y="9814"/>
                </a:cubicBezTo>
                <a:lnTo>
                  <a:pt x="8482" y="9594"/>
                </a:lnTo>
                <a:cubicBezTo>
                  <a:pt x="8482" y="9536"/>
                  <a:pt x="8458" y="9489"/>
                  <a:pt x="8429" y="9489"/>
                </a:cubicBezTo>
                <a:close/>
                <a:moveTo>
                  <a:pt x="8744" y="9489"/>
                </a:moveTo>
                <a:cubicBezTo>
                  <a:pt x="8714" y="9489"/>
                  <a:pt x="8691" y="9536"/>
                  <a:pt x="8691" y="9594"/>
                </a:cubicBezTo>
                <a:lnTo>
                  <a:pt x="8691" y="9814"/>
                </a:lnTo>
                <a:cubicBezTo>
                  <a:pt x="8691" y="9871"/>
                  <a:pt x="8714" y="9919"/>
                  <a:pt x="8744" y="9919"/>
                </a:cubicBezTo>
                <a:cubicBezTo>
                  <a:pt x="8773" y="9919"/>
                  <a:pt x="8796" y="9871"/>
                  <a:pt x="8796" y="9814"/>
                </a:cubicBezTo>
                <a:lnTo>
                  <a:pt x="8796" y="9594"/>
                </a:lnTo>
                <a:cubicBezTo>
                  <a:pt x="8796" y="9536"/>
                  <a:pt x="8773" y="9489"/>
                  <a:pt x="8744" y="9489"/>
                </a:cubicBezTo>
                <a:close/>
                <a:moveTo>
                  <a:pt x="9593" y="9489"/>
                </a:moveTo>
                <a:cubicBezTo>
                  <a:pt x="9564" y="9489"/>
                  <a:pt x="9540" y="9536"/>
                  <a:pt x="9540" y="9594"/>
                </a:cubicBezTo>
                <a:lnTo>
                  <a:pt x="9540" y="9814"/>
                </a:lnTo>
                <a:cubicBezTo>
                  <a:pt x="9540" y="9871"/>
                  <a:pt x="9564" y="9919"/>
                  <a:pt x="9593" y="9919"/>
                </a:cubicBezTo>
                <a:cubicBezTo>
                  <a:pt x="9622" y="9919"/>
                  <a:pt x="9646" y="9871"/>
                  <a:pt x="9646" y="9814"/>
                </a:cubicBezTo>
                <a:lnTo>
                  <a:pt x="9646" y="9594"/>
                </a:lnTo>
                <a:cubicBezTo>
                  <a:pt x="9646" y="9536"/>
                  <a:pt x="9622" y="9489"/>
                  <a:pt x="9593" y="9489"/>
                </a:cubicBezTo>
                <a:close/>
                <a:moveTo>
                  <a:pt x="9908" y="9489"/>
                </a:moveTo>
                <a:cubicBezTo>
                  <a:pt x="9879" y="9489"/>
                  <a:pt x="9855" y="9536"/>
                  <a:pt x="9855" y="9594"/>
                </a:cubicBezTo>
                <a:lnTo>
                  <a:pt x="9855" y="9814"/>
                </a:lnTo>
                <a:cubicBezTo>
                  <a:pt x="9855" y="9871"/>
                  <a:pt x="9879" y="9919"/>
                  <a:pt x="9908" y="9919"/>
                </a:cubicBezTo>
                <a:cubicBezTo>
                  <a:pt x="9937" y="9919"/>
                  <a:pt x="9961" y="9871"/>
                  <a:pt x="9961" y="9814"/>
                </a:cubicBezTo>
                <a:lnTo>
                  <a:pt x="9961" y="9594"/>
                </a:lnTo>
                <a:cubicBezTo>
                  <a:pt x="9961" y="9536"/>
                  <a:pt x="9937" y="9489"/>
                  <a:pt x="9908" y="9489"/>
                </a:cubicBezTo>
                <a:close/>
                <a:moveTo>
                  <a:pt x="10758" y="9489"/>
                </a:moveTo>
                <a:cubicBezTo>
                  <a:pt x="10728" y="9489"/>
                  <a:pt x="10705" y="9536"/>
                  <a:pt x="10705" y="9594"/>
                </a:cubicBezTo>
                <a:lnTo>
                  <a:pt x="10705" y="9814"/>
                </a:lnTo>
                <a:cubicBezTo>
                  <a:pt x="10705" y="9871"/>
                  <a:pt x="10728" y="9919"/>
                  <a:pt x="10758" y="9919"/>
                </a:cubicBezTo>
                <a:cubicBezTo>
                  <a:pt x="10787" y="9919"/>
                  <a:pt x="10810" y="9871"/>
                  <a:pt x="10810" y="9814"/>
                </a:cubicBezTo>
                <a:lnTo>
                  <a:pt x="10810" y="9594"/>
                </a:lnTo>
                <a:cubicBezTo>
                  <a:pt x="10810" y="9536"/>
                  <a:pt x="10787" y="9489"/>
                  <a:pt x="10758" y="9489"/>
                </a:cubicBezTo>
                <a:close/>
                <a:moveTo>
                  <a:pt x="11072" y="9489"/>
                </a:moveTo>
                <a:cubicBezTo>
                  <a:pt x="11043" y="9489"/>
                  <a:pt x="11019" y="9536"/>
                  <a:pt x="11019" y="9594"/>
                </a:cubicBezTo>
                <a:lnTo>
                  <a:pt x="11019" y="9814"/>
                </a:lnTo>
                <a:cubicBezTo>
                  <a:pt x="11019" y="9871"/>
                  <a:pt x="11043" y="9919"/>
                  <a:pt x="11072" y="9919"/>
                </a:cubicBezTo>
                <a:cubicBezTo>
                  <a:pt x="11101" y="9919"/>
                  <a:pt x="11125" y="9871"/>
                  <a:pt x="11125" y="9814"/>
                </a:cubicBezTo>
                <a:lnTo>
                  <a:pt x="11125" y="9594"/>
                </a:lnTo>
                <a:cubicBezTo>
                  <a:pt x="11125" y="9536"/>
                  <a:pt x="11101" y="9489"/>
                  <a:pt x="11072" y="9489"/>
                </a:cubicBezTo>
                <a:close/>
                <a:moveTo>
                  <a:pt x="11922" y="9489"/>
                </a:moveTo>
                <a:cubicBezTo>
                  <a:pt x="11893" y="9489"/>
                  <a:pt x="11869" y="9536"/>
                  <a:pt x="11869" y="9594"/>
                </a:cubicBezTo>
                <a:lnTo>
                  <a:pt x="11869" y="9814"/>
                </a:lnTo>
                <a:cubicBezTo>
                  <a:pt x="11869" y="9871"/>
                  <a:pt x="11893" y="9919"/>
                  <a:pt x="11922" y="9919"/>
                </a:cubicBezTo>
                <a:cubicBezTo>
                  <a:pt x="11951" y="9919"/>
                  <a:pt x="11974" y="9871"/>
                  <a:pt x="11974" y="9814"/>
                </a:cubicBezTo>
                <a:lnTo>
                  <a:pt x="11974" y="9594"/>
                </a:lnTo>
                <a:cubicBezTo>
                  <a:pt x="11974" y="9536"/>
                  <a:pt x="11951" y="9489"/>
                  <a:pt x="11922" y="9489"/>
                </a:cubicBezTo>
                <a:close/>
                <a:moveTo>
                  <a:pt x="12236" y="9489"/>
                </a:moveTo>
                <a:cubicBezTo>
                  <a:pt x="12207" y="9489"/>
                  <a:pt x="12183" y="9536"/>
                  <a:pt x="12183" y="9594"/>
                </a:cubicBezTo>
                <a:lnTo>
                  <a:pt x="12183" y="9814"/>
                </a:lnTo>
                <a:cubicBezTo>
                  <a:pt x="12183" y="9871"/>
                  <a:pt x="12207" y="9919"/>
                  <a:pt x="12236" y="9919"/>
                </a:cubicBezTo>
                <a:cubicBezTo>
                  <a:pt x="12265" y="9919"/>
                  <a:pt x="12288" y="9871"/>
                  <a:pt x="12288" y="9814"/>
                </a:cubicBezTo>
                <a:lnTo>
                  <a:pt x="12288" y="9594"/>
                </a:lnTo>
                <a:cubicBezTo>
                  <a:pt x="12288" y="9536"/>
                  <a:pt x="12265" y="9489"/>
                  <a:pt x="12236" y="9489"/>
                </a:cubicBezTo>
                <a:close/>
                <a:moveTo>
                  <a:pt x="13085" y="9489"/>
                </a:moveTo>
                <a:cubicBezTo>
                  <a:pt x="13056" y="9489"/>
                  <a:pt x="13032" y="9536"/>
                  <a:pt x="13032" y="9594"/>
                </a:cubicBezTo>
                <a:lnTo>
                  <a:pt x="13032" y="9814"/>
                </a:lnTo>
                <a:cubicBezTo>
                  <a:pt x="13032" y="9871"/>
                  <a:pt x="13056" y="9919"/>
                  <a:pt x="13085" y="9919"/>
                </a:cubicBezTo>
                <a:cubicBezTo>
                  <a:pt x="13114" y="9919"/>
                  <a:pt x="13138" y="9871"/>
                  <a:pt x="13138" y="9814"/>
                </a:cubicBezTo>
                <a:lnTo>
                  <a:pt x="13138" y="9594"/>
                </a:lnTo>
                <a:cubicBezTo>
                  <a:pt x="13138" y="9536"/>
                  <a:pt x="13114" y="9489"/>
                  <a:pt x="13085" y="9489"/>
                </a:cubicBezTo>
                <a:close/>
                <a:moveTo>
                  <a:pt x="13399" y="9489"/>
                </a:moveTo>
                <a:cubicBezTo>
                  <a:pt x="13370" y="9489"/>
                  <a:pt x="13348" y="9536"/>
                  <a:pt x="13348" y="9594"/>
                </a:cubicBezTo>
                <a:lnTo>
                  <a:pt x="13348" y="9814"/>
                </a:lnTo>
                <a:cubicBezTo>
                  <a:pt x="13348" y="9871"/>
                  <a:pt x="13370" y="9919"/>
                  <a:pt x="13399" y="9919"/>
                </a:cubicBezTo>
                <a:cubicBezTo>
                  <a:pt x="13428" y="9919"/>
                  <a:pt x="13452" y="9871"/>
                  <a:pt x="13452" y="9814"/>
                </a:cubicBezTo>
                <a:lnTo>
                  <a:pt x="13452" y="9594"/>
                </a:lnTo>
                <a:cubicBezTo>
                  <a:pt x="13452" y="9536"/>
                  <a:pt x="13428" y="9489"/>
                  <a:pt x="13399" y="9489"/>
                </a:cubicBezTo>
                <a:close/>
                <a:moveTo>
                  <a:pt x="14249" y="9489"/>
                </a:moveTo>
                <a:cubicBezTo>
                  <a:pt x="14220" y="9489"/>
                  <a:pt x="14196" y="9536"/>
                  <a:pt x="14196" y="9594"/>
                </a:cubicBezTo>
                <a:lnTo>
                  <a:pt x="14196" y="9814"/>
                </a:lnTo>
                <a:cubicBezTo>
                  <a:pt x="14196" y="9871"/>
                  <a:pt x="14220" y="9919"/>
                  <a:pt x="14249" y="9919"/>
                </a:cubicBezTo>
                <a:cubicBezTo>
                  <a:pt x="14278" y="9919"/>
                  <a:pt x="14302" y="9871"/>
                  <a:pt x="14302" y="9814"/>
                </a:cubicBezTo>
                <a:lnTo>
                  <a:pt x="14302" y="9594"/>
                </a:lnTo>
                <a:cubicBezTo>
                  <a:pt x="14302" y="9536"/>
                  <a:pt x="14278" y="9489"/>
                  <a:pt x="14249" y="9489"/>
                </a:cubicBezTo>
                <a:close/>
                <a:moveTo>
                  <a:pt x="14564" y="9489"/>
                </a:moveTo>
                <a:cubicBezTo>
                  <a:pt x="14535" y="9489"/>
                  <a:pt x="14511" y="9536"/>
                  <a:pt x="14511" y="9594"/>
                </a:cubicBezTo>
                <a:lnTo>
                  <a:pt x="14511" y="9814"/>
                </a:lnTo>
                <a:cubicBezTo>
                  <a:pt x="14511" y="9871"/>
                  <a:pt x="14535" y="9919"/>
                  <a:pt x="14564" y="9919"/>
                </a:cubicBezTo>
                <a:cubicBezTo>
                  <a:pt x="14593" y="9919"/>
                  <a:pt x="14617" y="9871"/>
                  <a:pt x="14617" y="9814"/>
                </a:cubicBezTo>
                <a:lnTo>
                  <a:pt x="14617" y="9594"/>
                </a:lnTo>
                <a:cubicBezTo>
                  <a:pt x="14617" y="9536"/>
                  <a:pt x="14593" y="9489"/>
                  <a:pt x="14564" y="9489"/>
                </a:cubicBezTo>
                <a:close/>
                <a:moveTo>
                  <a:pt x="15413" y="9489"/>
                </a:moveTo>
                <a:cubicBezTo>
                  <a:pt x="15384" y="9489"/>
                  <a:pt x="15360" y="9536"/>
                  <a:pt x="15360" y="9594"/>
                </a:cubicBezTo>
                <a:lnTo>
                  <a:pt x="15360" y="9814"/>
                </a:lnTo>
                <a:cubicBezTo>
                  <a:pt x="15360" y="9871"/>
                  <a:pt x="15384" y="9919"/>
                  <a:pt x="15413" y="9919"/>
                </a:cubicBezTo>
                <a:cubicBezTo>
                  <a:pt x="15442" y="9919"/>
                  <a:pt x="15465" y="9871"/>
                  <a:pt x="15465" y="9814"/>
                </a:cubicBezTo>
                <a:lnTo>
                  <a:pt x="15465" y="9594"/>
                </a:lnTo>
                <a:cubicBezTo>
                  <a:pt x="15465" y="9536"/>
                  <a:pt x="15442" y="9489"/>
                  <a:pt x="15413" y="9489"/>
                </a:cubicBezTo>
                <a:close/>
                <a:moveTo>
                  <a:pt x="15728" y="9489"/>
                </a:moveTo>
                <a:cubicBezTo>
                  <a:pt x="15699" y="9489"/>
                  <a:pt x="15675" y="9536"/>
                  <a:pt x="15675" y="9594"/>
                </a:cubicBezTo>
                <a:lnTo>
                  <a:pt x="15675" y="9814"/>
                </a:lnTo>
                <a:cubicBezTo>
                  <a:pt x="15675" y="9871"/>
                  <a:pt x="15699" y="9919"/>
                  <a:pt x="15728" y="9919"/>
                </a:cubicBezTo>
                <a:cubicBezTo>
                  <a:pt x="15757" y="9919"/>
                  <a:pt x="15781" y="9871"/>
                  <a:pt x="15781" y="9814"/>
                </a:cubicBezTo>
                <a:lnTo>
                  <a:pt x="15781" y="9594"/>
                </a:lnTo>
                <a:cubicBezTo>
                  <a:pt x="15781" y="9536"/>
                  <a:pt x="15757" y="9489"/>
                  <a:pt x="15728" y="9489"/>
                </a:cubicBezTo>
                <a:close/>
                <a:moveTo>
                  <a:pt x="16578" y="9489"/>
                </a:moveTo>
                <a:cubicBezTo>
                  <a:pt x="16549" y="9489"/>
                  <a:pt x="16525" y="9536"/>
                  <a:pt x="16525" y="9594"/>
                </a:cubicBezTo>
                <a:lnTo>
                  <a:pt x="16525" y="9814"/>
                </a:lnTo>
                <a:cubicBezTo>
                  <a:pt x="16525" y="9871"/>
                  <a:pt x="16549" y="9919"/>
                  <a:pt x="16578" y="9919"/>
                </a:cubicBezTo>
                <a:cubicBezTo>
                  <a:pt x="16607" y="9919"/>
                  <a:pt x="16630" y="9871"/>
                  <a:pt x="16630" y="9814"/>
                </a:cubicBezTo>
                <a:lnTo>
                  <a:pt x="16630" y="9594"/>
                </a:lnTo>
                <a:cubicBezTo>
                  <a:pt x="16630" y="9536"/>
                  <a:pt x="16607" y="9489"/>
                  <a:pt x="16578" y="9489"/>
                </a:cubicBezTo>
                <a:close/>
                <a:moveTo>
                  <a:pt x="16892" y="9489"/>
                </a:moveTo>
                <a:cubicBezTo>
                  <a:pt x="16863" y="9489"/>
                  <a:pt x="16839" y="9536"/>
                  <a:pt x="16839" y="9594"/>
                </a:cubicBezTo>
                <a:lnTo>
                  <a:pt x="16839" y="9814"/>
                </a:lnTo>
                <a:cubicBezTo>
                  <a:pt x="16839" y="9871"/>
                  <a:pt x="16863" y="9919"/>
                  <a:pt x="16892" y="9919"/>
                </a:cubicBezTo>
                <a:cubicBezTo>
                  <a:pt x="16921" y="9919"/>
                  <a:pt x="16944" y="9871"/>
                  <a:pt x="16944" y="9814"/>
                </a:cubicBezTo>
                <a:lnTo>
                  <a:pt x="16944" y="9594"/>
                </a:lnTo>
                <a:cubicBezTo>
                  <a:pt x="16944" y="9536"/>
                  <a:pt x="16921" y="9489"/>
                  <a:pt x="16892" y="9489"/>
                </a:cubicBezTo>
                <a:close/>
                <a:moveTo>
                  <a:pt x="17741" y="9489"/>
                </a:moveTo>
                <a:cubicBezTo>
                  <a:pt x="17712" y="9489"/>
                  <a:pt x="17689" y="9536"/>
                  <a:pt x="17689" y="9594"/>
                </a:cubicBezTo>
                <a:lnTo>
                  <a:pt x="17689" y="9814"/>
                </a:lnTo>
                <a:cubicBezTo>
                  <a:pt x="17689" y="9871"/>
                  <a:pt x="17712" y="9919"/>
                  <a:pt x="17741" y="9919"/>
                </a:cubicBezTo>
                <a:cubicBezTo>
                  <a:pt x="17770" y="9919"/>
                  <a:pt x="17794" y="9871"/>
                  <a:pt x="17794" y="9814"/>
                </a:cubicBezTo>
                <a:lnTo>
                  <a:pt x="17794" y="9594"/>
                </a:lnTo>
                <a:cubicBezTo>
                  <a:pt x="17794" y="9536"/>
                  <a:pt x="17770" y="9489"/>
                  <a:pt x="17741" y="9489"/>
                </a:cubicBezTo>
                <a:close/>
                <a:moveTo>
                  <a:pt x="18055" y="9489"/>
                </a:moveTo>
                <a:cubicBezTo>
                  <a:pt x="18026" y="9489"/>
                  <a:pt x="18002" y="9536"/>
                  <a:pt x="18002" y="9594"/>
                </a:cubicBezTo>
                <a:lnTo>
                  <a:pt x="18002" y="9814"/>
                </a:lnTo>
                <a:cubicBezTo>
                  <a:pt x="18002" y="9871"/>
                  <a:pt x="18026" y="9919"/>
                  <a:pt x="18055" y="9919"/>
                </a:cubicBezTo>
                <a:cubicBezTo>
                  <a:pt x="18085" y="9919"/>
                  <a:pt x="18108" y="9871"/>
                  <a:pt x="18108" y="9814"/>
                </a:cubicBezTo>
                <a:lnTo>
                  <a:pt x="18108" y="9594"/>
                </a:lnTo>
                <a:cubicBezTo>
                  <a:pt x="18108" y="9536"/>
                  <a:pt x="18085" y="9489"/>
                  <a:pt x="18055" y="9489"/>
                </a:cubicBezTo>
                <a:close/>
                <a:moveTo>
                  <a:pt x="18905" y="9489"/>
                </a:moveTo>
                <a:cubicBezTo>
                  <a:pt x="18876" y="9489"/>
                  <a:pt x="18852" y="9536"/>
                  <a:pt x="18852" y="9594"/>
                </a:cubicBezTo>
                <a:lnTo>
                  <a:pt x="18852" y="9814"/>
                </a:lnTo>
                <a:cubicBezTo>
                  <a:pt x="18852" y="9871"/>
                  <a:pt x="18876" y="9919"/>
                  <a:pt x="18905" y="9919"/>
                </a:cubicBezTo>
                <a:cubicBezTo>
                  <a:pt x="18934" y="9919"/>
                  <a:pt x="18958" y="9871"/>
                  <a:pt x="18958" y="9814"/>
                </a:cubicBezTo>
                <a:lnTo>
                  <a:pt x="18958" y="9594"/>
                </a:lnTo>
                <a:cubicBezTo>
                  <a:pt x="18958" y="9536"/>
                  <a:pt x="18934" y="9489"/>
                  <a:pt x="18905" y="9489"/>
                </a:cubicBezTo>
                <a:close/>
                <a:moveTo>
                  <a:pt x="19220" y="9489"/>
                </a:moveTo>
                <a:cubicBezTo>
                  <a:pt x="19191" y="9489"/>
                  <a:pt x="19167" y="9536"/>
                  <a:pt x="19167" y="9594"/>
                </a:cubicBezTo>
                <a:lnTo>
                  <a:pt x="19167" y="9814"/>
                </a:lnTo>
                <a:cubicBezTo>
                  <a:pt x="19167" y="9871"/>
                  <a:pt x="19191" y="9919"/>
                  <a:pt x="19220" y="9919"/>
                </a:cubicBezTo>
                <a:cubicBezTo>
                  <a:pt x="19249" y="9919"/>
                  <a:pt x="19273" y="9871"/>
                  <a:pt x="19273" y="9814"/>
                </a:cubicBezTo>
                <a:lnTo>
                  <a:pt x="19273" y="9594"/>
                </a:lnTo>
                <a:cubicBezTo>
                  <a:pt x="19273" y="9536"/>
                  <a:pt x="19249" y="9489"/>
                  <a:pt x="19220" y="9489"/>
                </a:cubicBezTo>
                <a:close/>
                <a:moveTo>
                  <a:pt x="20069" y="9489"/>
                </a:moveTo>
                <a:cubicBezTo>
                  <a:pt x="20040" y="9489"/>
                  <a:pt x="20016" y="9536"/>
                  <a:pt x="20016" y="9594"/>
                </a:cubicBezTo>
                <a:lnTo>
                  <a:pt x="20016" y="9814"/>
                </a:lnTo>
                <a:cubicBezTo>
                  <a:pt x="20016" y="9871"/>
                  <a:pt x="20040" y="9919"/>
                  <a:pt x="20069" y="9919"/>
                </a:cubicBezTo>
                <a:cubicBezTo>
                  <a:pt x="20099" y="9919"/>
                  <a:pt x="20122" y="9871"/>
                  <a:pt x="20122" y="9814"/>
                </a:cubicBezTo>
                <a:lnTo>
                  <a:pt x="20122" y="9594"/>
                </a:lnTo>
                <a:cubicBezTo>
                  <a:pt x="20122" y="9536"/>
                  <a:pt x="20099" y="9489"/>
                  <a:pt x="20069" y="9489"/>
                </a:cubicBezTo>
                <a:close/>
                <a:moveTo>
                  <a:pt x="20384" y="9489"/>
                </a:moveTo>
                <a:cubicBezTo>
                  <a:pt x="20355" y="9489"/>
                  <a:pt x="20331" y="9536"/>
                  <a:pt x="20331" y="9594"/>
                </a:cubicBezTo>
                <a:lnTo>
                  <a:pt x="20331" y="9814"/>
                </a:lnTo>
                <a:cubicBezTo>
                  <a:pt x="20331" y="9871"/>
                  <a:pt x="20355" y="9919"/>
                  <a:pt x="20384" y="9919"/>
                </a:cubicBezTo>
                <a:cubicBezTo>
                  <a:pt x="20413" y="9919"/>
                  <a:pt x="20436" y="9871"/>
                  <a:pt x="20436" y="9814"/>
                </a:cubicBezTo>
                <a:lnTo>
                  <a:pt x="20436" y="9594"/>
                </a:lnTo>
                <a:cubicBezTo>
                  <a:pt x="20436" y="9536"/>
                  <a:pt x="20413" y="9489"/>
                  <a:pt x="20384" y="9489"/>
                </a:cubicBezTo>
                <a:close/>
                <a:moveTo>
                  <a:pt x="21234" y="9489"/>
                </a:moveTo>
                <a:cubicBezTo>
                  <a:pt x="21204" y="9489"/>
                  <a:pt x="21181" y="9536"/>
                  <a:pt x="21181" y="9594"/>
                </a:cubicBezTo>
                <a:lnTo>
                  <a:pt x="21181" y="9814"/>
                </a:lnTo>
                <a:cubicBezTo>
                  <a:pt x="21181" y="9871"/>
                  <a:pt x="21204" y="9919"/>
                  <a:pt x="21234" y="9919"/>
                </a:cubicBezTo>
                <a:cubicBezTo>
                  <a:pt x="21263" y="9919"/>
                  <a:pt x="21285" y="9871"/>
                  <a:pt x="21285" y="9814"/>
                </a:cubicBezTo>
                <a:lnTo>
                  <a:pt x="21285" y="9594"/>
                </a:lnTo>
                <a:cubicBezTo>
                  <a:pt x="21285" y="9536"/>
                  <a:pt x="21263" y="9489"/>
                  <a:pt x="21234" y="9489"/>
                </a:cubicBezTo>
                <a:close/>
                <a:moveTo>
                  <a:pt x="21547" y="9489"/>
                </a:moveTo>
                <a:cubicBezTo>
                  <a:pt x="21518" y="9489"/>
                  <a:pt x="21495" y="9536"/>
                  <a:pt x="21495" y="9594"/>
                </a:cubicBezTo>
                <a:lnTo>
                  <a:pt x="21495" y="9814"/>
                </a:lnTo>
                <a:cubicBezTo>
                  <a:pt x="21495" y="9871"/>
                  <a:pt x="21518" y="9919"/>
                  <a:pt x="21547" y="9919"/>
                </a:cubicBezTo>
                <a:cubicBezTo>
                  <a:pt x="21576" y="9919"/>
                  <a:pt x="21600" y="9871"/>
                  <a:pt x="21600" y="9814"/>
                </a:cubicBezTo>
                <a:lnTo>
                  <a:pt x="21600" y="9594"/>
                </a:lnTo>
                <a:cubicBezTo>
                  <a:pt x="21600" y="9536"/>
                  <a:pt x="21576" y="9489"/>
                  <a:pt x="21547" y="9489"/>
                </a:cubicBezTo>
                <a:close/>
                <a:moveTo>
                  <a:pt x="53" y="10219"/>
                </a:moveTo>
                <a:cubicBezTo>
                  <a:pt x="24" y="10219"/>
                  <a:pt x="0" y="10266"/>
                  <a:pt x="0" y="10324"/>
                </a:cubicBezTo>
                <a:lnTo>
                  <a:pt x="0" y="10544"/>
                </a:lnTo>
                <a:cubicBezTo>
                  <a:pt x="0" y="10601"/>
                  <a:pt x="24" y="10649"/>
                  <a:pt x="53" y="10649"/>
                </a:cubicBezTo>
                <a:cubicBezTo>
                  <a:pt x="82" y="10649"/>
                  <a:pt x="106" y="10601"/>
                  <a:pt x="106" y="10544"/>
                </a:cubicBezTo>
                <a:lnTo>
                  <a:pt x="106" y="10324"/>
                </a:lnTo>
                <a:cubicBezTo>
                  <a:pt x="106" y="10266"/>
                  <a:pt x="82" y="10219"/>
                  <a:pt x="53" y="10219"/>
                </a:cubicBezTo>
                <a:close/>
                <a:moveTo>
                  <a:pt x="367" y="10219"/>
                </a:moveTo>
                <a:cubicBezTo>
                  <a:pt x="338" y="10219"/>
                  <a:pt x="315" y="10266"/>
                  <a:pt x="315" y="10324"/>
                </a:cubicBezTo>
                <a:lnTo>
                  <a:pt x="315" y="10544"/>
                </a:lnTo>
                <a:cubicBezTo>
                  <a:pt x="315" y="10601"/>
                  <a:pt x="338" y="10649"/>
                  <a:pt x="367" y="10649"/>
                </a:cubicBezTo>
                <a:cubicBezTo>
                  <a:pt x="397" y="10649"/>
                  <a:pt x="420" y="10601"/>
                  <a:pt x="420" y="10544"/>
                </a:cubicBezTo>
                <a:lnTo>
                  <a:pt x="420" y="10324"/>
                </a:lnTo>
                <a:cubicBezTo>
                  <a:pt x="420" y="10266"/>
                  <a:pt x="397" y="10219"/>
                  <a:pt x="367" y="10219"/>
                </a:cubicBezTo>
                <a:close/>
                <a:moveTo>
                  <a:pt x="1217" y="10219"/>
                </a:moveTo>
                <a:cubicBezTo>
                  <a:pt x="1188" y="10219"/>
                  <a:pt x="1164" y="10266"/>
                  <a:pt x="1164" y="10324"/>
                </a:cubicBezTo>
                <a:lnTo>
                  <a:pt x="1164" y="10544"/>
                </a:lnTo>
                <a:cubicBezTo>
                  <a:pt x="1164" y="10601"/>
                  <a:pt x="1188" y="10649"/>
                  <a:pt x="1217" y="10649"/>
                </a:cubicBezTo>
                <a:cubicBezTo>
                  <a:pt x="1246" y="10649"/>
                  <a:pt x="1270" y="10601"/>
                  <a:pt x="1270" y="10544"/>
                </a:cubicBezTo>
                <a:lnTo>
                  <a:pt x="1270" y="10324"/>
                </a:lnTo>
                <a:cubicBezTo>
                  <a:pt x="1270" y="10266"/>
                  <a:pt x="1246" y="10219"/>
                  <a:pt x="1217" y="10219"/>
                </a:cubicBezTo>
                <a:close/>
                <a:moveTo>
                  <a:pt x="1532" y="10219"/>
                </a:moveTo>
                <a:cubicBezTo>
                  <a:pt x="1503" y="10219"/>
                  <a:pt x="1479" y="10266"/>
                  <a:pt x="1479" y="10324"/>
                </a:cubicBezTo>
                <a:lnTo>
                  <a:pt x="1479" y="10544"/>
                </a:lnTo>
                <a:cubicBezTo>
                  <a:pt x="1479" y="10601"/>
                  <a:pt x="1503" y="10649"/>
                  <a:pt x="1532" y="10649"/>
                </a:cubicBezTo>
                <a:cubicBezTo>
                  <a:pt x="1561" y="10649"/>
                  <a:pt x="1584" y="10601"/>
                  <a:pt x="1584" y="10544"/>
                </a:cubicBezTo>
                <a:lnTo>
                  <a:pt x="1584" y="10324"/>
                </a:lnTo>
                <a:cubicBezTo>
                  <a:pt x="1584" y="10266"/>
                  <a:pt x="1561" y="10219"/>
                  <a:pt x="1532" y="10219"/>
                </a:cubicBezTo>
                <a:close/>
                <a:moveTo>
                  <a:pt x="2380" y="10219"/>
                </a:moveTo>
                <a:cubicBezTo>
                  <a:pt x="2351" y="10219"/>
                  <a:pt x="2329" y="10266"/>
                  <a:pt x="2329" y="10324"/>
                </a:cubicBezTo>
                <a:lnTo>
                  <a:pt x="2329" y="10544"/>
                </a:lnTo>
                <a:cubicBezTo>
                  <a:pt x="2329" y="10601"/>
                  <a:pt x="2351" y="10649"/>
                  <a:pt x="2380" y="10649"/>
                </a:cubicBezTo>
                <a:cubicBezTo>
                  <a:pt x="2409" y="10649"/>
                  <a:pt x="2433" y="10601"/>
                  <a:pt x="2433" y="10544"/>
                </a:cubicBezTo>
                <a:lnTo>
                  <a:pt x="2433" y="10324"/>
                </a:lnTo>
                <a:cubicBezTo>
                  <a:pt x="2433" y="10266"/>
                  <a:pt x="2409" y="10219"/>
                  <a:pt x="2380" y="10219"/>
                </a:cubicBezTo>
                <a:close/>
                <a:moveTo>
                  <a:pt x="2695" y="10219"/>
                </a:moveTo>
                <a:cubicBezTo>
                  <a:pt x="2666" y="10219"/>
                  <a:pt x="2643" y="10266"/>
                  <a:pt x="2643" y="10324"/>
                </a:cubicBezTo>
                <a:lnTo>
                  <a:pt x="2643" y="10544"/>
                </a:lnTo>
                <a:cubicBezTo>
                  <a:pt x="2643" y="10601"/>
                  <a:pt x="2666" y="10649"/>
                  <a:pt x="2695" y="10649"/>
                </a:cubicBezTo>
                <a:cubicBezTo>
                  <a:pt x="2724" y="10649"/>
                  <a:pt x="2748" y="10601"/>
                  <a:pt x="2748" y="10544"/>
                </a:cubicBezTo>
                <a:lnTo>
                  <a:pt x="2748" y="10324"/>
                </a:lnTo>
                <a:cubicBezTo>
                  <a:pt x="2748" y="10266"/>
                  <a:pt x="2724" y="10219"/>
                  <a:pt x="2695" y="10219"/>
                </a:cubicBezTo>
                <a:close/>
                <a:moveTo>
                  <a:pt x="3545" y="10219"/>
                </a:moveTo>
                <a:cubicBezTo>
                  <a:pt x="3516" y="10219"/>
                  <a:pt x="3492" y="10266"/>
                  <a:pt x="3492" y="10324"/>
                </a:cubicBezTo>
                <a:lnTo>
                  <a:pt x="3492" y="10544"/>
                </a:lnTo>
                <a:cubicBezTo>
                  <a:pt x="3492" y="10601"/>
                  <a:pt x="3516" y="10649"/>
                  <a:pt x="3545" y="10649"/>
                </a:cubicBezTo>
                <a:cubicBezTo>
                  <a:pt x="3574" y="10649"/>
                  <a:pt x="3598" y="10601"/>
                  <a:pt x="3598" y="10544"/>
                </a:cubicBezTo>
                <a:lnTo>
                  <a:pt x="3598" y="10324"/>
                </a:lnTo>
                <a:cubicBezTo>
                  <a:pt x="3598" y="10266"/>
                  <a:pt x="3574" y="10219"/>
                  <a:pt x="3545" y="10219"/>
                </a:cubicBezTo>
                <a:close/>
                <a:moveTo>
                  <a:pt x="3859" y="10219"/>
                </a:moveTo>
                <a:cubicBezTo>
                  <a:pt x="3830" y="10219"/>
                  <a:pt x="3806" y="10266"/>
                  <a:pt x="3806" y="10324"/>
                </a:cubicBezTo>
                <a:lnTo>
                  <a:pt x="3806" y="10544"/>
                </a:lnTo>
                <a:cubicBezTo>
                  <a:pt x="3806" y="10601"/>
                  <a:pt x="3830" y="10649"/>
                  <a:pt x="3859" y="10649"/>
                </a:cubicBezTo>
                <a:cubicBezTo>
                  <a:pt x="3888" y="10649"/>
                  <a:pt x="3912" y="10601"/>
                  <a:pt x="3912" y="10544"/>
                </a:cubicBezTo>
                <a:lnTo>
                  <a:pt x="3912" y="10324"/>
                </a:lnTo>
                <a:cubicBezTo>
                  <a:pt x="3912" y="10266"/>
                  <a:pt x="3888" y="10219"/>
                  <a:pt x="3859" y="10219"/>
                </a:cubicBezTo>
                <a:close/>
                <a:moveTo>
                  <a:pt x="4709" y="10219"/>
                </a:moveTo>
                <a:cubicBezTo>
                  <a:pt x="4680" y="10219"/>
                  <a:pt x="4656" y="10266"/>
                  <a:pt x="4656" y="10324"/>
                </a:cubicBezTo>
                <a:lnTo>
                  <a:pt x="4656" y="10544"/>
                </a:lnTo>
                <a:cubicBezTo>
                  <a:pt x="4656" y="10601"/>
                  <a:pt x="4680" y="10649"/>
                  <a:pt x="4709" y="10649"/>
                </a:cubicBezTo>
                <a:cubicBezTo>
                  <a:pt x="4738" y="10649"/>
                  <a:pt x="4762" y="10601"/>
                  <a:pt x="4762" y="10544"/>
                </a:cubicBezTo>
                <a:lnTo>
                  <a:pt x="4762" y="10324"/>
                </a:lnTo>
                <a:cubicBezTo>
                  <a:pt x="4762" y="10266"/>
                  <a:pt x="4738" y="10219"/>
                  <a:pt x="4709" y="10219"/>
                </a:cubicBezTo>
                <a:close/>
                <a:moveTo>
                  <a:pt x="5023" y="10219"/>
                </a:moveTo>
                <a:cubicBezTo>
                  <a:pt x="4994" y="10219"/>
                  <a:pt x="4970" y="10266"/>
                  <a:pt x="4970" y="10324"/>
                </a:cubicBezTo>
                <a:lnTo>
                  <a:pt x="4970" y="10544"/>
                </a:lnTo>
                <a:cubicBezTo>
                  <a:pt x="4970" y="10601"/>
                  <a:pt x="4994" y="10649"/>
                  <a:pt x="5023" y="10649"/>
                </a:cubicBezTo>
                <a:cubicBezTo>
                  <a:pt x="5053" y="10649"/>
                  <a:pt x="5076" y="10601"/>
                  <a:pt x="5076" y="10544"/>
                </a:cubicBezTo>
                <a:lnTo>
                  <a:pt x="5076" y="10324"/>
                </a:lnTo>
                <a:cubicBezTo>
                  <a:pt x="5076" y="10266"/>
                  <a:pt x="5053" y="10219"/>
                  <a:pt x="5023" y="10219"/>
                </a:cubicBezTo>
                <a:close/>
                <a:moveTo>
                  <a:pt x="5873" y="10219"/>
                </a:moveTo>
                <a:cubicBezTo>
                  <a:pt x="5844" y="10219"/>
                  <a:pt x="5820" y="10266"/>
                  <a:pt x="5820" y="10324"/>
                </a:cubicBezTo>
                <a:lnTo>
                  <a:pt x="5820" y="10544"/>
                </a:lnTo>
                <a:cubicBezTo>
                  <a:pt x="5820" y="10601"/>
                  <a:pt x="5844" y="10649"/>
                  <a:pt x="5873" y="10649"/>
                </a:cubicBezTo>
                <a:cubicBezTo>
                  <a:pt x="5902" y="10649"/>
                  <a:pt x="5926" y="10601"/>
                  <a:pt x="5926" y="10544"/>
                </a:cubicBezTo>
                <a:lnTo>
                  <a:pt x="5926" y="10324"/>
                </a:lnTo>
                <a:cubicBezTo>
                  <a:pt x="5926" y="10266"/>
                  <a:pt x="5902" y="10219"/>
                  <a:pt x="5873" y="10219"/>
                </a:cubicBezTo>
                <a:close/>
                <a:moveTo>
                  <a:pt x="6188" y="10219"/>
                </a:moveTo>
                <a:cubicBezTo>
                  <a:pt x="6159" y="10219"/>
                  <a:pt x="6135" y="10266"/>
                  <a:pt x="6135" y="10324"/>
                </a:cubicBezTo>
                <a:lnTo>
                  <a:pt x="6135" y="10544"/>
                </a:lnTo>
                <a:cubicBezTo>
                  <a:pt x="6135" y="10601"/>
                  <a:pt x="6159" y="10649"/>
                  <a:pt x="6188" y="10649"/>
                </a:cubicBezTo>
                <a:cubicBezTo>
                  <a:pt x="6217" y="10649"/>
                  <a:pt x="6240" y="10601"/>
                  <a:pt x="6240" y="10544"/>
                </a:cubicBezTo>
                <a:lnTo>
                  <a:pt x="6240" y="10324"/>
                </a:lnTo>
                <a:cubicBezTo>
                  <a:pt x="6240" y="10266"/>
                  <a:pt x="6217" y="10219"/>
                  <a:pt x="6188" y="10219"/>
                </a:cubicBezTo>
                <a:close/>
                <a:moveTo>
                  <a:pt x="7036" y="10219"/>
                </a:moveTo>
                <a:cubicBezTo>
                  <a:pt x="7007" y="10219"/>
                  <a:pt x="6984" y="10266"/>
                  <a:pt x="6984" y="10324"/>
                </a:cubicBezTo>
                <a:lnTo>
                  <a:pt x="6984" y="10544"/>
                </a:lnTo>
                <a:cubicBezTo>
                  <a:pt x="6984" y="10601"/>
                  <a:pt x="7007" y="10649"/>
                  <a:pt x="7036" y="10649"/>
                </a:cubicBezTo>
                <a:cubicBezTo>
                  <a:pt x="7065" y="10649"/>
                  <a:pt x="7089" y="10601"/>
                  <a:pt x="7089" y="10544"/>
                </a:cubicBezTo>
                <a:lnTo>
                  <a:pt x="7089" y="10324"/>
                </a:lnTo>
                <a:cubicBezTo>
                  <a:pt x="7089" y="10266"/>
                  <a:pt x="7065" y="10219"/>
                  <a:pt x="7036" y="10219"/>
                </a:cubicBezTo>
                <a:close/>
                <a:moveTo>
                  <a:pt x="7351" y="10219"/>
                </a:moveTo>
                <a:cubicBezTo>
                  <a:pt x="7322" y="10219"/>
                  <a:pt x="7299" y="10266"/>
                  <a:pt x="7299" y="10324"/>
                </a:cubicBezTo>
                <a:lnTo>
                  <a:pt x="7299" y="10544"/>
                </a:lnTo>
                <a:cubicBezTo>
                  <a:pt x="7299" y="10601"/>
                  <a:pt x="7322" y="10649"/>
                  <a:pt x="7351" y="10649"/>
                </a:cubicBezTo>
                <a:cubicBezTo>
                  <a:pt x="7380" y="10649"/>
                  <a:pt x="7404" y="10601"/>
                  <a:pt x="7404" y="10544"/>
                </a:cubicBezTo>
                <a:lnTo>
                  <a:pt x="7404" y="10324"/>
                </a:lnTo>
                <a:cubicBezTo>
                  <a:pt x="7404" y="10266"/>
                  <a:pt x="7380" y="10219"/>
                  <a:pt x="7351" y="10219"/>
                </a:cubicBezTo>
                <a:close/>
                <a:moveTo>
                  <a:pt x="8201" y="10219"/>
                </a:moveTo>
                <a:cubicBezTo>
                  <a:pt x="8171" y="10219"/>
                  <a:pt x="8148" y="10266"/>
                  <a:pt x="8148" y="10324"/>
                </a:cubicBezTo>
                <a:lnTo>
                  <a:pt x="8148" y="10544"/>
                </a:lnTo>
                <a:cubicBezTo>
                  <a:pt x="8148" y="10601"/>
                  <a:pt x="8171" y="10649"/>
                  <a:pt x="8201" y="10649"/>
                </a:cubicBezTo>
                <a:cubicBezTo>
                  <a:pt x="8230" y="10649"/>
                  <a:pt x="8254" y="10601"/>
                  <a:pt x="8254" y="10544"/>
                </a:cubicBezTo>
                <a:lnTo>
                  <a:pt x="8254" y="10324"/>
                </a:lnTo>
                <a:cubicBezTo>
                  <a:pt x="8254" y="10266"/>
                  <a:pt x="8230" y="10219"/>
                  <a:pt x="8201" y="10219"/>
                </a:cubicBezTo>
                <a:close/>
                <a:moveTo>
                  <a:pt x="8515" y="10219"/>
                </a:moveTo>
                <a:cubicBezTo>
                  <a:pt x="8486" y="10219"/>
                  <a:pt x="8462" y="10266"/>
                  <a:pt x="8462" y="10324"/>
                </a:cubicBezTo>
                <a:lnTo>
                  <a:pt x="8462" y="10544"/>
                </a:lnTo>
                <a:cubicBezTo>
                  <a:pt x="8462" y="10601"/>
                  <a:pt x="8486" y="10649"/>
                  <a:pt x="8515" y="10649"/>
                </a:cubicBezTo>
                <a:cubicBezTo>
                  <a:pt x="8544" y="10649"/>
                  <a:pt x="8568" y="10601"/>
                  <a:pt x="8568" y="10544"/>
                </a:cubicBezTo>
                <a:lnTo>
                  <a:pt x="8568" y="10324"/>
                </a:lnTo>
                <a:cubicBezTo>
                  <a:pt x="8568" y="10266"/>
                  <a:pt x="8544" y="10219"/>
                  <a:pt x="8515" y="10219"/>
                </a:cubicBezTo>
                <a:close/>
                <a:moveTo>
                  <a:pt x="9365" y="10219"/>
                </a:moveTo>
                <a:cubicBezTo>
                  <a:pt x="9336" y="10219"/>
                  <a:pt x="9312" y="10266"/>
                  <a:pt x="9312" y="10324"/>
                </a:cubicBezTo>
                <a:lnTo>
                  <a:pt x="9312" y="10544"/>
                </a:lnTo>
                <a:cubicBezTo>
                  <a:pt x="9312" y="10601"/>
                  <a:pt x="9336" y="10649"/>
                  <a:pt x="9365" y="10649"/>
                </a:cubicBezTo>
                <a:cubicBezTo>
                  <a:pt x="9394" y="10649"/>
                  <a:pt x="9418" y="10601"/>
                  <a:pt x="9418" y="10544"/>
                </a:cubicBezTo>
                <a:lnTo>
                  <a:pt x="9418" y="10324"/>
                </a:lnTo>
                <a:cubicBezTo>
                  <a:pt x="9418" y="10266"/>
                  <a:pt x="9394" y="10219"/>
                  <a:pt x="9365" y="10219"/>
                </a:cubicBezTo>
                <a:close/>
                <a:moveTo>
                  <a:pt x="9679" y="10219"/>
                </a:moveTo>
                <a:cubicBezTo>
                  <a:pt x="9650" y="10219"/>
                  <a:pt x="9626" y="10266"/>
                  <a:pt x="9626" y="10324"/>
                </a:cubicBezTo>
                <a:lnTo>
                  <a:pt x="9626" y="10544"/>
                </a:lnTo>
                <a:cubicBezTo>
                  <a:pt x="9626" y="10601"/>
                  <a:pt x="9650" y="10649"/>
                  <a:pt x="9679" y="10649"/>
                </a:cubicBezTo>
                <a:cubicBezTo>
                  <a:pt x="9708" y="10649"/>
                  <a:pt x="9732" y="10601"/>
                  <a:pt x="9732" y="10544"/>
                </a:cubicBezTo>
                <a:lnTo>
                  <a:pt x="9732" y="10324"/>
                </a:lnTo>
                <a:cubicBezTo>
                  <a:pt x="9732" y="10266"/>
                  <a:pt x="9708" y="10219"/>
                  <a:pt x="9679" y="10219"/>
                </a:cubicBezTo>
                <a:close/>
                <a:moveTo>
                  <a:pt x="10529" y="10219"/>
                </a:moveTo>
                <a:cubicBezTo>
                  <a:pt x="10500" y="10219"/>
                  <a:pt x="10476" y="10266"/>
                  <a:pt x="10476" y="10324"/>
                </a:cubicBezTo>
                <a:lnTo>
                  <a:pt x="10476" y="10544"/>
                </a:lnTo>
                <a:cubicBezTo>
                  <a:pt x="10476" y="10601"/>
                  <a:pt x="10500" y="10649"/>
                  <a:pt x="10529" y="10649"/>
                </a:cubicBezTo>
                <a:cubicBezTo>
                  <a:pt x="10558" y="10649"/>
                  <a:pt x="10582" y="10601"/>
                  <a:pt x="10582" y="10544"/>
                </a:cubicBezTo>
                <a:lnTo>
                  <a:pt x="10582" y="10324"/>
                </a:lnTo>
                <a:cubicBezTo>
                  <a:pt x="10582" y="10266"/>
                  <a:pt x="10558" y="10219"/>
                  <a:pt x="10529" y="10219"/>
                </a:cubicBezTo>
                <a:close/>
                <a:moveTo>
                  <a:pt x="10844" y="10219"/>
                </a:moveTo>
                <a:cubicBezTo>
                  <a:pt x="10814" y="10219"/>
                  <a:pt x="10791" y="10266"/>
                  <a:pt x="10791" y="10324"/>
                </a:cubicBezTo>
                <a:lnTo>
                  <a:pt x="10791" y="10544"/>
                </a:lnTo>
                <a:cubicBezTo>
                  <a:pt x="10791" y="10601"/>
                  <a:pt x="10814" y="10649"/>
                  <a:pt x="10844" y="10649"/>
                </a:cubicBezTo>
                <a:cubicBezTo>
                  <a:pt x="10873" y="10649"/>
                  <a:pt x="10895" y="10601"/>
                  <a:pt x="10895" y="10544"/>
                </a:cubicBezTo>
                <a:lnTo>
                  <a:pt x="10895" y="10324"/>
                </a:lnTo>
                <a:cubicBezTo>
                  <a:pt x="10895" y="10266"/>
                  <a:pt x="10873" y="10219"/>
                  <a:pt x="10844" y="10219"/>
                </a:cubicBezTo>
                <a:close/>
                <a:moveTo>
                  <a:pt x="11692" y="10219"/>
                </a:moveTo>
                <a:cubicBezTo>
                  <a:pt x="11663" y="10219"/>
                  <a:pt x="11640" y="10266"/>
                  <a:pt x="11640" y="10324"/>
                </a:cubicBezTo>
                <a:lnTo>
                  <a:pt x="11640" y="10544"/>
                </a:lnTo>
                <a:cubicBezTo>
                  <a:pt x="11640" y="10601"/>
                  <a:pt x="11663" y="10649"/>
                  <a:pt x="11692" y="10649"/>
                </a:cubicBezTo>
                <a:cubicBezTo>
                  <a:pt x="11721" y="10649"/>
                  <a:pt x="11745" y="10601"/>
                  <a:pt x="11745" y="10544"/>
                </a:cubicBezTo>
                <a:lnTo>
                  <a:pt x="11745" y="10324"/>
                </a:lnTo>
                <a:cubicBezTo>
                  <a:pt x="11745" y="10266"/>
                  <a:pt x="11721" y="10219"/>
                  <a:pt x="11692" y="10219"/>
                </a:cubicBezTo>
                <a:close/>
                <a:moveTo>
                  <a:pt x="12007" y="10219"/>
                </a:moveTo>
                <a:cubicBezTo>
                  <a:pt x="11978" y="10219"/>
                  <a:pt x="11955" y="10266"/>
                  <a:pt x="11955" y="10324"/>
                </a:cubicBezTo>
                <a:lnTo>
                  <a:pt x="11955" y="10544"/>
                </a:lnTo>
                <a:cubicBezTo>
                  <a:pt x="11955" y="10601"/>
                  <a:pt x="11978" y="10649"/>
                  <a:pt x="12007" y="10649"/>
                </a:cubicBezTo>
                <a:cubicBezTo>
                  <a:pt x="12036" y="10649"/>
                  <a:pt x="12060" y="10601"/>
                  <a:pt x="12060" y="10544"/>
                </a:cubicBezTo>
                <a:lnTo>
                  <a:pt x="12060" y="10324"/>
                </a:lnTo>
                <a:cubicBezTo>
                  <a:pt x="12060" y="10266"/>
                  <a:pt x="12036" y="10219"/>
                  <a:pt x="12007" y="10219"/>
                </a:cubicBezTo>
                <a:close/>
                <a:moveTo>
                  <a:pt x="12856" y="10219"/>
                </a:moveTo>
                <a:cubicBezTo>
                  <a:pt x="12827" y="10219"/>
                  <a:pt x="12804" y="10266"/>
                  <a:pt x="12804" y="10324"/>
                </a:cubicBezTo>
                <a:lnTo>
                  <a:pt x="12804" y="10544"/>
                </a:lnTo>
                <a:cubicBezTo>
                  <a:pt x="12804" y="10601"/>
                  <a:pt x="12827" y="10649"/>
                  <a:pt x="12856" y="10649"/>
                </a:cubicBezTo>
                <a:cubicBezTo>
                  <a:pt x="12886" y="10649"/>
                  <a:pt x="12909" y="10601"/>
                  <a:pt x="12909" y="10544"/>
                </a:cubicBezTo>
                <a:lnTo>
                  <a:pt x="12909" y="10324"/>
                </a:lnTo>
                <a:cubicBezTo>
                  <a:pt x="12909" y="10266"/>
                  <a:pt x="12886" y="10219"/>
                  <a:pt x="12856" y="10219"/>
                </a:cubicBezTo>
                <a:close/>
                <a:moveTo>
                  <a:pt x="13171" y="10219"/>
                </a:moveTo>
                <a:cubicBezTo>
                  <a:pt x="13142" y="10219"/>
                  <a:pt x="13118" y="10266"/>
                  <a:pt x="13118" y="10324"/>
                </a:cubicBezTo>
                <a:lnTo>
                  <a:pt x="13118" y="10544"/>
                </a:lnTo>
                <a:cubicBezTo>
                  <a:pt x="13118" y="10601"/>
                  <a:pt x="13142" y="10649"/>
                  <a:pt x="13171" y="10649"/>
                </a:cubicBezTo>
                <a:cubicBezTo>
                  <a:pt x="13200" y="10649"/>
                  <a:pt x="13224" y="10601"/>
                  <a:pt x="13224" y="10544"/>
                </a:cubicBezTo>
                <a:lnTo>
                  <a:pt x="13224" y="10324"/>
                </a:lnTo>
                <a:cubicBezTo>
                  <a:pt x="13224" y="10266"/>
                  <a:pt x="13200" y="10219"/>
                  <a:pt x="13171" y="10219"/>
                </a:cubicBezTo>
                <a:close/>
                <a:moveTo>
                  <a:pt x="14021" y="10219"/>
                </a:moveTo>
                <a:cubicBezTo>
                  <a:pt x="13992" y="10219"/>
                  <a:pt x="13968" y="10266"/>
                  <a:pt x="13968" y="10324"/>
                </a:cubicBezTo>
                <a:lnTo>
                  <a:pt x="13968" y="10544"/>
                </a:lnTo>
                <a:cubicBezTo>
                  <a:pt x="13968" y="10601"/>
                  <a:pt x="13992" y="10649"/>
                  <a:pt x="14021" y="10649"/>
                </a:cubicBezTo>
                <a:cubicBezTo>
                  <a:pt x="14050" y="10649"/>
                  <a:pt x="14074" y="10601"/>
                  <a:pt x="14074" y="10544"/>
                </a:cubicBezTo>
                <a:lnTo>
                  <a:pt x="14074" y="10324"/>
                </a:lnTo>
                <a:cubicBezTo>
                  <a:pt x="14074" y="10266"/>
                  <a:pt x="14050" y="10219"/>
                  <a:pt x="14021" y="10219"/>
                </a:cubicBezTo>
                <a:close/>
                <a:moveTo>
                  <a:pt x="14335" y="10219"/>
                </a:moveTo>
                <a:cubicBezTo>
                  <a:pt x="14306" y="10219"/>
                  <a:pt x="14282" y="10266"/>
                  <a:pt x="14282" y="10324"/>
                </a:cubicBezTo>
                <a:lnTo>
                  <a:pt x="14282" y="10544"/>
                </a:lnTo>
                <a:cubicBezTo>
                  <a:pt x="14282" y="10601"/>
                  <a:pt x="14306" y="10649"/>
                  <a:pt x="14335" y="10649"/>
                </a:cubicBezTo>
                <a:cubicBezTo>
                  <a:pt x="14364" y="10649"/>
                  <a:pt x="14388" y="10601"/>
                  <a:pt x="14388" y="10544"/>
                </a:cubicBezTo>
                <a:lnTo>
                  <a:pt x="14388" y="10324"/>
                </a:lnTo>
                <a:cubicBezTo>
                  <a:pt x="14388" y="10266"/>
                  <a:pt x="14364" y="10219"/>
                  <a:pt x="14335" y="10219"/>
                </a:cubicBezTo>
                <a:close/>
                <a:moveTo>
                  <a:pt x="15185" y="10219"/>
                </a:moveTo>
                <a:cubicBezTo>
                  <a:pt x="15156" y="10219"/>
                  <a:pt x="15132" y="10266"/>
                  <a:pt x="15132" y="10324"/>
                </a:cubicBezTo>
                <a:lnTo>
                  <a:pt x="15132" y="10544"/>
                </a:lnTo>
                <a:cubicBezTo>
                  <a:pt x="15132" y="10601"/>
                  <a:pt x="15156" y="10649"/>
                  <a:pt x="15185" y="10649"/>
                </a:cubicBezTo>
                <a:cubicBezTo>
                  <a:pt x="15214" y="10649"/>
                  <a:pt x="15237" y="10601"/>
                  <a:pt x="15237" y="10544"/>
                </a:cubicBezTo>
                <a:lnTo>
                  <a:pt x="15237" y="10324"/>
                </a:lnTo>
                <a:cubicBezTo>
                  <a:pt x="15237" y="10266"/>
                  <a:pt x="15214" y="10219"/>
                  <a:pt x="15185" y="10219"/>
                </a:cubicBezTo>
                <a:close/>
                <a:moveTo>
                  <a:pt x="15500" y="10219"/>
                </a:moveTo>
                <a:cubicBezTo>
                  <a:pt x="15470" y="10219"/>
                  <a:pt x="15447" y="10266"/>
                  <a:pt x="15447" y="10324"/>
                </a:cubicBezTo>
                <a:lnTo>
                  <a:pt x="15447" y="10544"/>
                </a:lnTo>
                <a:cubicBezTo>
                  <a:pt x="15447" y="10601"/>
                  <a:pt x="15470" y="10649"/>
                  <a:pt x="15500" y="10649"/>
                </a:cubicBezTo>
                <a:cubicBezTo>
                  <a:pt x="15529" y="10649"/>
                  <a:pt x="15551" y="10601"/>
                  <a:pt x="15551" y="10544"/>
                </a:cubicBezTo>
                <a:lnTo>
                  <a:pt x="15551" y="10324"/>
                </a:lnTo>
                <a:cubicBezTo>
                  <a:pt x="15551" y="10266"/>
                  <a:pt x="15529" y="10219"/>
                  <a:pt x="15500" y="10219"/>
                </a:cubicBezTo>
                <a:close/>
                <a:moveTo>
                  <a:pt x="16349" y="10219"/>
                </a:moveTo>
                <a:cubicBezTo>
                  <a:pt x="16320" y="10219"/>
                  <a:pt x="16296" y="10266"/>
                  <a:pt x="16296" y="10324"/>
                </a:cubicBezTo>
                <a:lnTo>
                  <a:pt x="16296" y="10544"/>
                </a:lnTo>
                <a:cubicBezTo>
                  <a:pt x="16296" y="10601"/>
                  <a:pt x="16320" y="10649"/>
                  <a:pt x="16349" y="10649"/>
                </a:cubicBezTo>
                <a:cubicBezTo>
                  <a:pt x="16378" y="10649"/>
                  <a:pt x="16401" y="10601"/>
                  <a:pt x="16401" y="10544"/>
                </a:cubicBezTo>
                <a:lnTo>
                  <a:pt x="16401" y="10324"/>
                </a:lnTo>
                <a:cubicBezTo>
                  <a:pt x="16401" y="10266"/>
                  <a:pt x="16378" y="10219"/>
                  <a:pt x="16349" y="10219"/>
                </a:cubicBezTo>
                <a:close/>
                <a:moveTo>
                  <a:pt x="16663" y="10219"/>
                </a:moveTo>
                <a:cubicBezTo>
                  <a:pt x="16634" y="10219"/>
                  <a:pt x="16611" y="10266"/>
                  <a:pt x="16611" y="10324"/>
                </a:cubicBezTo>
                <a:lnTo>
                  <a:pt x="16611" y="10544"/>
                </a:lnTo>
                <a:cubicBezTo>
                  <a:pt x="16611" y="10601"/>
                  <a:pt x="16634" y="10649"/>
                  <a:pt x="16663" y="10649"/>
                </a:cubicBezTo>
                <a:cubicBezTo>
                  <a:pt x="16692" y="10649"/>
                  <a:pt x="16716" y="10601"/>
                  <a:pt x="16716" y="10544"/>
                </a:cubicBezTo>
                <a:lnTo>
                  <a:pt x="16716" y="10324"/>
                </a:lnTo>
                <a:cubicBezTo>
                  <a:pt x="16716" y="10266"/>
                  <a:pt x="16692" y="10219"/>
                  <a:pt x="16663" y="10219"/>
                </a:cubicBezTo>
                <a:close/>
                <a:moveTo>
                  <a:pt x="17512" y="10219"/>
                </a:moveTo>
                <a:cubicBezTo>
                  <a:pt x="17483" y="10219"/>
                  <a:pt x="17459" y="10266"/>
                  <a:pt x="17459" y="10324"/>
                </a:cubicBezTo>
                <a:lnTo>
                  <a:pt x="17459" y="10544"/>
                </a:lnTo>
                <a:cubicBezTo>
                  <a:pt x="17459" y="10601"/>
                  <a:pt x="17483" y="10649"/>
                  <a:pt x="17512" y="10649"/>
                </a:cubicBezTo>
                <a:cubicBezTo>
                  <a:pt x="17541" y="10649"/>
                  <a:pt x="17565" y="10601"/>
                  <a:pt x="17565" y="10544"/>
                </a:cubicBezTo>
                <a:lnTo>
                  <a:pt x="17565" y="10324"/>
                </a:lnTo>
                <a:cubicBezTo>
                  <a:pt x="17565" y="10266"/>
                  <a:pt x="17541" y="10219"/>
                  <a:pt x="17512" y="10219"/>
                </a:cubicBezTo>
                <a:close/>
                <a:moveTo>
                  <a:pt x="17827" y="10219"/>
                </a:moveTo>
                <a:cubicBezTo>
                  <a:pt x="17798" y="10219"/>
                  <a:pt x="17774" y="10266"/>
                  <a:pt x="17774" y="10324"/>
                </a:cubicBezTo>
                <a:lnTo>
                  <a:pt x="17774" y="10544"/>
                </a:lnTo>
                <a:cubicBezTo>
                  <a:pt x="17774" y="10601"/>
                  <a:pt x="17798" y="10649"/>
                  <a:pt x="17827" y="10649"/>
                </a:cubicBezTo>
                <a:cubicBezTo>
                  <a:pt x="17856" y="10649"/>
                  <a:pt x="17880" y="10601"/>
                  <a:pt x="17880" y="10544"/>
                </a:cubicBezTo>
                <a:lnTo>
                  <a:pt x="17880" y="10324"/>
                </a:lnTo>
                <a:cubicBezTo>
                  <a:pt x="17880" y="10266"/>
                  <a:pt x="17856" y="10219"/>
                  <a:pt x="17827" y="10219"/>
                </a:cubicBezTo>
                <a:close/>
                <a:moveTo>
                  <a:pt x="18677" y="10219"/>
                </a:moveTo>
                <a:cubicBezTo>
                  <a:pt x="18648" y="10219"/>
                  <a:pt x="18624" y="10266"/>
                  <a:pt x="18624" y="10324"/>
                </a:cubicBezTo>
                <a:lnTo>
                  <a:pt x="18624" y="10544"/>
                </a:lnTo>
                <a:cubicBezTo>
                  <a:pt x="18624" y="10601"/>
                  <a:pt x="18648" y="10649"/>
                  <a:pt x="18677" y="10649"/>
                </a:cubicBezTo>
                <a:cubicBezTo>
                  <a:pt x="18706" y="10649"/>
                  <a:pt x="18730" y="10601"/>
                  <a:pt x="18730" y="10544"/>
                </a:cubicBezTo>
                <a:lnTo>
                  <a:pt x="18730" y="10324"/>
                </a:lnTo>
                <a:cubicBezTo>
                  <a:pt x="18730" y="10266"/>
                  <a:pt x="18706" y="10219"/>
                  <a:pt x="18677" y="10219"/>
                </a:cubicBezTo>
                <a:close/>
                <a:moveTo>
                  <a:pt x="18991" y="10219"/>
                </a:moveTo>
                <a:cubicBezTo>
                  <a:pt x="18962" y="10219"/>
                  <a:pt x="18938" y="10266"/>
                  <a:pt x="18938" y="10324"/>
                </a:cubicBezTo>
                <a:lnTo>
                  <a:pt x="18938" y="10544"/>
                </a:lnTo>
                <a:cubicBezTo>
                  <a:pt x="18938" y="10601"/>
                  <a:pt x="18962" y="10649"/>
                  <a:pt x="18991" y="10649"/>
                </a:cubicBezTo>
                <a:cubicBezTo>
                  <a:pt x="19020" y="10649"/>
                  <a:pt x="19044" y="10601"/>
                  <a:pt x="19044" y="10544"/>
                </a:cubicBezTo>
                <a:lnTo>
                  <a:pt x="19044" y="10324"/>
                </a:lnTo>
                <a:cubicBezTo>
                  <a:pt x="19044" y="10266"/>
                  <a:pt x="19020" y="10219"/>
                  <a:pt x="18991" y="10219"/>
                </a:cubicBezTo>
                <a:close/>
                <a:moveTo>
                  <a:pt x="19841" y="10219"/>
                </a:moveTo>
                <a:cubicBezTo>
                  <a:pt x="19812" y="10219"/>
                  <a:pt x="19788" y="10266"/>
                  <a:pt x="19788" y="10324"/>
                </a:cubicBezTo>
                <a:lnTo>
                  <a:pt x="19788" y="10544"/>
                </a:lnTo>
                <a:cubicBezTo>
                  <a:pt x="19788" y="10601"/>
                  <a:pt x="19812" y="10649"/>
                  <a:pt x="19841" y="10649"/>
                </a:cubicBezTo>
                <a:cubicBezTo>
                  <a:pt x="19870" y="10649"/>
                  <a:pt x="19894" y="10601"/>
                  <a:pt x="19894" y="10544"/>
                </a:cubicBezTo>
                <a:lnTo>
                  <a:pt x="19894" y="10324"/>
                </a:lnTo>
                <a:cubicBezTo>
                  <a:pt x="19894" y="10266"/>
                  <a:pt x="19870" y="10219"/>
                  <a:pt x="19841" y="10219"/>
                </a:cubicBezTo>
                <a:close/>
                <a:moveTo>
                  <a:pt x="20155" y="10219"/>
                </a:moveTo>
                <a:cubicBezTo>
                  <a:pt x="20126" y="10219"/>
                  <a:pt x="20102" y="10266"/>
                  <a:pt x="20102" y="10324"/>
                </a:cubicBezTo>
                <a:lnTo>
                  <a:pt x="20102" y="10544"/>
                </a:lnTo>
                <a:cubicBezTo>
                  <a:pt x="20102" y="10601"/>
                  <a:pt x="20126" y="10649"/>
                  <a:pt x="20155" y="10649"/>
                </a:cubicBezTo>
                <a:cubicBezTo>
                  <a:pt x="20184" y="10649"/>
                  <a:pt x="20207" y="10601"/>
                  <a:pt x="20207" y="10544"/>
                </a:cubicBezTo>
                <a:lnTo>
                  <a:pt x="20207" y="10324"/>
                </a:lnTo>
                <a:cubicBezTo>
                  <a:pt x="20207" y="10266"/>
                  <a:pt x="20184" y="10219"/>
                  <a:pt x="20155" y="10219"/>
                </a:cubicBezTo>
                <a:close/>
                <a:moveTo>
                  <a:pt x="21004" y="10219"/>
                </a:moveTo>
                <a:cubicBezTo>
                  <a:pt x="20975" y="10219"/>
                  <a:pt x="20952" y="10266"/>
                  <a:pt x="20952" y="10324"/>
                </a:cubicBezTo>
                <a:lnTo>
                  <a:pt x="20952" y="10544"/>
                </a:lnTo>
                <a:cubicBezTo>
                  <a:pt x="20952" y="10601"/>
                  <a:pt x="20975" y="10649"/>
                  <a:pt x="21004" y="10649"/>
                </a:cubicBezTo>
                <a:cubicBezTo>
                  <a:pt x="21033" y="10649"/>
                  <a:pt x="21057" y="10601"/>
                  <a:pt x="21057" y="10544"/>
                </a:cubicBezTo>
                <a:lnTo>
                  <a:pt x="21057" y="10324"/>
                </a:lnTo>
                <a:cubicBezTo>
                  <a:pt x="21057" y="10266"/>
                  <a:pt x="21033" y="10219"/>
                  <a:pt x="21004" y="10219"/>
                </a:cubicBezTo>
                <a:close/>
                <a:moveTo>
                  <a:pt x="21319" y="10219"/>
                </a:moveTo>
                <a:cubicBezTo>
                  <a:pt x="21289" y="10219"/>
                  <a:pt x="21267" y="10266"/>
                  <a:pt x="21267" y="10324"/>
                </a:cubicBezTo>
                <a:lnTo>
                  <a:pt x="21267" y="10544"/>
                </a:lnTo>
                <a:cubicBezTo>
                  <a:pt x="21267" y="10601"/>
                  <a:pt x="21289" y="10649"/>
                  <a:pt x="21319" y="10649"/>
                </a:cubicBezTo>
                <a:cubicBezTo>
                  <a:pt x="21348" y="10649"/>
                  <a:pt x="21372" y="10601"/>
                  <a:pt x="21372" y="10544"/>
                </a:cubicBezTo>
                <a:lnTo>
                  <a:pt x="21372" y="10324"/>
                </a:lnTo>
                <a:cubicBezTo>
                  <a:pt x="21372" y="10266"/>
                  <a:pt x="21348" y="10219"/>
                  <a:pt x="21319" y="10219"/>
                </a:cubicBezTo>
                <a:close/>
                <a:moveTo>
                  <a:pt x="281" y="10949"/>
                </a:moveTo>
                <a:cubicBezTo>
                  <a:pt x="252" y="10949"/>
                  <a:pt x="228" y="10996"/>
                  <a:pt x="228" y="11054"/>
                </a:cubicBezTo>
                <a:lnTo>
                  <a:pt x="228" y="11274"/>
                </a:lnTo>
                <a:cubicBezTo>
                  <a:pt x="228" y="11331"/>
                  <a:pt x="252" y="11379"/>
                  <a:pt x="281" y="11379"/>
                </a:cubicBezTo>
                <a:cubicBezTo>
                  <a:pt x="311" y="11379"/>
                  <a:pt x="334" y="11331"/>
                  <a:pt x="334" y="11274"/>
                </a:cubicBezTo>
                <a:lnTo>
                  <a:pt x="334" y="11054"/>
                </a:lnTo>
                <a:cubicBezTo>
                  <a:pt x="334" y="10996"/>
                  <a:pt x="311" y="10949"/>
                  <a:pt x="281" y="10949"/>
                </a:cubicBezTo>
                <a:close/>
                <a:moveTo>
                  <a:pt x="596" y="10949"/>
                </a:moveTo>
                <a:cubicBezTo>
                  <a:pt x="567" y="10949"/>
                  <a:pt x="543" y="10996"/>
                  <a:pt x="543" y="11054"/>
                </a:cubicBezTo>
                <a:lnTo>
                  <a:pt x="543" y="11274"/>
                </a:lnTo>
                <a:cubicBezTo>
                  <a:pt x="543" y="11331"/>
                  <a:pt x="567" y="11379"/>
                  <a:pt x="596" y="11379"/>
                </a:cubicBezTo>
                <a:cubicBezTo>
                  <a:pt x="625" y="11379"/>
                  <a:pt x="649" y="11331"/>
                  <a:pt x="649" y="11274"/>
                </a:cubicBezTo>
                <a:lnTo>
                  <a:pt x="649" y="11054"/>
                </a:lnTo>
                <a:cubicBezTo>
                  <a:pt x="649" y="10996"/>
                  <a:pt x="625" y="10949"/>
                  <a:pt x="596" y="10949"/>
                </a:cubicBezTo>
                <a:close/>
                <a:moveTo>
                  <a:pt x="1446" y="10949"/>
                </a:moveTo>
                <a:cubicBezTo>
                  <a:pt x="1417" y="10949"/>
                  <a:pt x="1393" y="10996"/>
                  <a:pt x="1393" y="11054"/>
                </a:cubicBezTo>
                <a:lnTo>
                  <a:pt x="1393" y="11274"/>
                </a:lnTo>
                <a:cubicBezTo>
                  <a:pt x="1393" y="11331"/>
                  <a:pt x="1417" y="11379"/>
                  <a:pt x="1446" y="11379"/>
                </a:cubicBezTo>
                <a:cubicBezTo>
                  <a:pt x="1475" y="11379"/>
                  <a:pt x="1499" y="11331"/>
                  <a:pt x="1499" y="11274"/>
                </a:cubicBezTo>
                <a:lnTo>
                  <a:pt x="1499" y="11054"/>
                </a:lnTo>
                <a:cubicBezTo>
                  <a:pt x="1499" y="10996"/>
                  <a:pt x="1475" y="10949"/>
                  <a:pt x="1446" y="10949"/>
                </a:cubicBezTo>
                <a:close/>
                <a:moveTo>
                  <a:pt x="1760" y="10949"/>
                </a:moveTo>
                <a:cubicBezTo>
                  <a:pt x="1731" y="10949"/>
                  <a:pt x="1707" y="10996"/>
                  <a:pt x="1707" y="11054"/>
                </a:cubicBezTo>
                <a:lnTo>
                  <a:pt x="1707" y="11274"/>
                </a:lnTo>
                <a:cubicBezTo>
                  <a:pt x="1707" y="11331"/>
                  <a:pt x="1731" y="11379"/>
                  <a:pt x="1760" y="11379"/>
                </a:cubicBezTo>
                <a:cubicBezTo>
                  <a:pt x="1789" y="11379"/>
                  <a:pt x="1813" y="11331"/>
                  <a:pt x="1813" y="11274"/>
                </a:cubicBezTo>
                <a:lnTo>
                  <a:pt x="1813" y="11054"/>
                </a:lnTo>
                <a:cubicBezTo>
                  <a:pt x="1813" y="10996"/>
                  <a:pt x="1789" y="10949"/>
                  <a:pt x="1760" y="10949"/>
                </a:cubicBezTo>
                <a:close/>
                <a:moveTo>
                  <a:pt x="2610" y="10949"/>
                </a:moveTo>
                <a:cubicBezTo>
                  <a:pt x="2581" y="10949"/>
                  <a:pt x="2557" y="10996"/>
                  <a:pt x="2557" y="11054"/>
                </a:cubicBezTo>
                <a:lnTo>
                  <a:pt x="2557" y="11274"/>
                </a:lnTo>
                <a:cubicBezTo>
                  <a:pt x="2557" y="11331"/>
                  <a:pt x="2581" y="11379"/>
                  <a:pt x="2610" y="11379"/>
                </a:cubicBezTo>
                <a:cubicBezTo>
                  <a:pt x="2639" y="11379"/>
                  <a:pt x="2662" y="11331"/>
                  <a:pt x="2662" y="11274"/>
                </a:cubicBezTo>
                <a:lnTo>
                  <a:pt x="2662" y="11054"/>
                </a:lnTo>
                <a:cubicBezTo>
                  <a:pt x="2662" y="10996"/>
                  <a:pt x="2639" y="10949"/>
                  <a:pt x="2610" y="10949"/>
                </a:cubicBezTo>
                <a:close/>
                <a:moveTo>
                  <a:pt x="2924" y="10949"/>
                </a:moveTo>
                <a:cubicBezTo>
                  <a:pt x="2895" y="10949"/>
                  <a:pt x="2871" y="10996"/>
                  <a:pt x="2871" y="11054"/>
                </a:cubicBezTo>
                <a:lnTo>
                  <a:pt x="2871" y="11274"/>
                </a:lnTo>
                <a:cubicBezTo>
                  <a:pt x="2871" y="11331"/>
                  <a:pt x="2895" y="11379"/>
                  <a:pt x="2924" y="11379"/>
                </a:cubicBezTo>
                <a:cubicBezTo>
                  <a:pt x="2954" y="11379"/>
                  <a:pt x="2976" y="11331"/>
                  <a:pt x="2976" y="11274"/>
                </a:cubicBezTo>
                <a:lnTo>
                  <a:pt x="2976" y="11054"/>
                </a:lnTo>
                <a:cubicBezTo>
                  <a:pt x="2976" y="10996"/>
                  <a:pt x="2954" y="10949"/>
                  <a:pt x="2924" y="10949"/>
                </a:cubicBezTo>
                <a:close/>
                <a:moveTo>
                  <a:pt x="3773" y="10949"/>
                </a:moveTo>
                <a:cubicBezTo>
                  <a:pt x="3744" y="10949"/>
                  <a:pt x="3721" y="10996"/>
                  <a:pt x="3721" y="11054"/>
                </a:cubicBezTo>
                <a:lnTo>
                  <a:pt x="3721" y="11274"/>
                </a:lnTo>
                <a:cubicBezTo>
                  <a:pt x="3721" y="11331"/>
                  <a:pt x="3744" y="11379"/>
                  <a:pt x="3773" y="11379"/>
                </a:cubicBezTo>
                <a:cubicBezTo>
                  <a:pt x="3802" y="11379"/>
                  <a:pt x="3826" y="11331"/>
                  <a:pt x="3826" y="11274"/>
                </a:cubicBezTo>
                <a:lnTo>
                  <a:pt x="3826" y="11054"/>
                </a:lnTo>
                <a:cubicBezTo>
                  <a:pt x="3826" y="10996"/>
                  <a:pt x="3802" y="10949"/>
                  <a:pt x="3773" y="10949"/>
                </a:cubicBezTo>
                <a:close/>
                <a:moveTo>
                  <a:pt x="4088" y="10949"/>
                </a:moveTo>
                <a:cubicBezTo>
                  <a:pt x="4058" y="10949"/>
                  <a:pt x="4035" y="10996"/>
                  <a:pt x="4035" y="11054"/>
                </a:cubicBezTo>
                <a:lnTo>
                  <a:pt x="4035" y="11274"/>
                </a:lnTo>
                <a:cubicBezTo>
                  <a:pt x="4035" y="11331"/>
                  <a:pt x="4058" y="11379"/>
                  <a:pt x="4088" y="11379"/>
                </a:cubicBezTo>
                <a:cubicBezTo>
                  <a:pt x="4117" y="11379"/>
                  <a:pt x="4141" y="11331"/>
                  <a:pt x="4141" y="11274"/>
                </a:cubicBezTo>
                <a:lnTo>
                  <a:pt x="4141" y="11054"/>
                </a:lnTo>
                <a:cubicBezTo>
                  <a:pt x="4141" y="10996"/>
                  <a:pt x="4117" y="10949"/>
                  <a:pt x="4088" y="10949"/>
                </a:cubicBezTo>
                <a:close/>
                <a:moveTo>
                  <a:pt x="4937" y="10949"/>
                </a:moveTo>
                <a:cubicBezTo>
                  <a:pt x="4908" y="10949"/>
                  <a:pt x="4884" y="10996"/>
                  <a:pt x="4884" y="11054"/>
                </a:cubicBezTo>
                <a:lnTo>
                  <a:pt x="4884" y="11274"/>
                </a:lnTo>
                <a:cubicBezTo>
                  <a:pt x="4884" y="11331"/>
                  <a:pt x="4908" y="11379"/>
                  <a:pt x="4937" y="11379"/>
                </a:cubicBezTo>
                <a:cubicBezTo>
                  <a:pt x="4966" y="11379"/>
                  <a:pt x="4990" y="11331"/>
                  <a:pt x="4990" y="11274"/>
                </a:cubicBezTo>
                <a:lnTo>
                  <a:pt x="4990" y="11054"/>
                </a:lnTo>
                <a:cubicBezTo>
                  <a:pt x="4990" y="10996"/>
                  <a:pt x="4966" y="10949"/>
                  <a:pt x="4937" y="10949"/>
                </a:cubicBezTo>
                <a:close/>
                <a:moveTo>
                  <a:pt x="5252" y="10949"/>
                </a:moveTo>
                <a:cubicBezTo>
                  <a:pt x="5223" y="10949"/>
                  <a:pt x="5199" y="10996"/>
                  <a:pt x="5199" y="11054"/>
                </a:cubicBezTo>
                <a:lnTo>
                  <a:pt x="5199" y="11274"/>
                </a:lnTo>
                <a:cubicBezTo>
                  <a:pt x="5199" y="11331"/>
                  <a:pt x="5223" y="11379"/>
                  <a:pt x="5252" y="11379"/>
                </a:cubicBezTo>
                <a:cubicBezTo>
                  <a:pt x="5281" y="11379"/>
                  <a:pt x="5305" y="11331"/>
                  <a:pt x="5305" y="11274"/>
                </a:cubicBezTo>
                <a:lnTo>
                  <a:pt x="5305" y="11054"/>
                </a:lnTo>
                <a:cubicBezTo>
                  <a:pt x="5305" y="10996"/>
                  <a:pt x="5281" y="10949"/>
                  <a:pt x="5252" y="10949"/>
                </a:cubicBezTo>
                <a:close/>
                <a:moveTo>
                  <a:pt x="6102" y="10949"/>
                </a:moveTo>
                <a:cubicBezTo>
                  <a:pt x="6072" y="10949"/>
                  <a:pt x="6049" y="10996"/>
                  <a:pt x="6049" y="11054"/>
                </a:cubicBezTo>
                <a:lnTo>
                  <a:pt x="6049" y="11274"/>
                </a:lnTo>
                <a:cubicBezTo>
                  <a:pt x="6049" y="11331"/>
                  <a:pt x="6072" y="11379"/>
                  <a:pt x="6102" y="11379"/>
                </a:cubicBezTo>
                <a:cubicBezTo>
                  <a:pt x="6131" y="11379"/>
                  <a:pt x="6155" y="11331"/>
                  <a:pt x="6155" y="11274"/>
                </a:cubicBezTo>
                <a:lnTo>
                  <a:pt x="6155" y="11054"/>
                </a:lnTo>
                <a:cubicBezTo>
                  <a:pt x="6155" y="10996"/>
                  <a:pt x="6131" y="10949"/>
                  <a:pt x="6102" y="10949"/>
                </a:cubicBezTo>
                <a:close/>
                <a:moveTo>
                  <a:pt x="6416" y="10949"/>
                </a:moveTo>
                <a:cubicBezTo>
                  <a:pt x="6387" y="10949"/>
                  <a:pt x="6363" y="10996"/>
                  <a:pt x="6363" y="11054"/>
                </a:cubicBezTo>
                <a:lnTo>
                  <a:pt x="6363" y="11274"/>
                </a:lnTo>
                <a:cubicBezTo>
                  <a:pt x="6363" y="11331"/>
                  <a:pt x="6387" y="11379"/>
                  <a:pt x="6416" y="11379"/>
                </a:cubicBezTo>
                <a:cubicBezTo>
                  <a:pt x="6445" y="11379"/>
                  <a:pt x="6469" y="11331"/>
                  <a:pt x="6469" y="11274"/>
                </a:cubicBezTo>
                <a:lnTo>
                  <a:pt x="6469" y="11054"/>
                </a:lnTo>
                <a:cubicBezTo>
                  <a:pt x="6469" y="10996"/>
                  <a:pt x="6445" y="10949"/>
                  <a:pt x="6416" y="10949"/>
                </a:cubicBezTo>
                <a:close/>
                <a:moveTo>
                  <a:pt x="7266" y="10949"/>
                </a:moveTo>
                <a:cubicBezTo>
                  <a:pt x="7237" y="10949"/>
                  <a:pt x="7213" y="10996"/>
                  <a:pt x="7213" y="11054"/>
                </a:cubicBezTo>
                <a:lnTo>
                  <a:pt x="7213" y="11274"/>
                </a:lnTo>
                <a:cubicBezTo>
                  <a:pt x="7213" y="11331"/>
                  <a:pt x="7237" y="11379"/>
                  <a:pt x="7266" y="11379"/>
                </a:cubicBezTo>
                <a:cubicBezTo>
                  <a:pt x="7295" y="11379"/>
                  <a:pt x="7318" y="11331"/>
                  <a:pt x="7318" y="11274"/>
                </a:cubicBezTo>
                <a:lnTo>
                  <a:pt x="7318" y="11054"/>
                </a:lnTo>
                <a:cubicBezTo>
                  <a:pt x="7318" y="10996"/>
                  <a:pt x="7295" y="10949"/>
                  <a:pt x="7266" y="10949"/>
                </a:cubicBezTo>
                <a:close/>
                <a:moveTo>
                  <a:pt x="7580" y="10949"/>
                </a:moveTo>
                <a:cubicBezTo>
                  <a:pt x="7551" y="10949"/>
                  <a:pt x="7527" y="10996"/>
                  <a:pt x="7527" y="11054"/>
                </a:cubicBezTo>
                <a:lnTo>
                  <a:pt x="7527" y="11274"/>
                </a:lnTo>
                <a:cubicBezTo>
                  <a:pt x="7527" y="11331"/>
                  <a:pt x="7551" y="11379"/>
                  <a:pt x="7580" y="11379"/>
                </a:cubicBezTo>
                <a:cubicBezTo>
                  <a:pt x="7609" y="11379"/>
                  <a:pt x="7632" y="11331"/>
                  <a:pt x="7632" y="11274"/>
                </a:cubicBezTo>
                <a:lnTo>
                  <a:pt x="7632" y="11054"/>
                </a:lnTo>
                <a:cubicBezTo>
                  <a:pt x="7632" y="10996"/>
                  <a:pt x="7609" y="10949"/>
                  <a:pt x="7580" y="10949"/>
                </a:cubicBezTo>
                <a:close/>
                <a:moveTo>
                  <a:pt x="8429" y="10949"/>
                </a:moveTo>
                <a:cubicBezTo>
                  <a:pt x="8400" y="10949"/>
                  <a:pt x="8377" y="10996"/>
                  <a:pt x="8377" y="11054"/>
                </a:cubicBezTo>
                <a:lnTo>
                  <a:pt x="8377" y="11274"/>
                </a:lnTo>
                <a:cubicBezTo>
                  <a:pt x="8377" y="11331"/>
                  <a:pt x="8400" y="11379"/>
                  <a:pt x="8429" y="11379"/>
                </a:cubicBezTo>
                <a:cubicBezTo>
                  <a:pt x="8458" y="11379"/>
                  <a:pt x="8482" y="11331"/>
                  <a:pt x="8482" y="11274"/>
                </a:cubicBezTo>
                <a:lnTo>
                  <a:pt x="8482" y="11054"/>
                </a:lnTo>
                <a:cubicBezTo>
                  <a:pt x="8482" y="10996"/>
                  <a:pt x="8458" y="10949"/>
                  <a:pt x="8429" y="10949"/>
                </a:cubicBezTo>
                <a:close/>
                <a:moveTo>
                  <a:pt x="8744" y="10949"/>
                </a:moveTo>
                <a:cubicBezTo>
                  <a:pt x="8714" y="10949"/>
                  <a:pt x="8691" y="10996"/>
                  <a:pt x="8691" y="11054"/>
                </a:cubicBezTo>
                <a:lnTo>
                  <a:pt x="8691" y="11274"/>
                </a:lnTo>
                <a:cubicBezTo>
                  <a:pt x="8691" y="11331"/>
                  <a:pt x="8714" y="11379"/>
                  <a:pt x="8744" y="11379"/>
                </a:cubicBezTo>
                <a:cubicBezTo>
                  <a:pt x="8773" y="11379"/>
                  <a:pt x="8796" y="11331"/>
                  <a:pt x="8796" y="11274"/>
                </a:cubicBezTo>
                <a:lnTo>
                  <a:pt x="8796" y="11054"/>
                </a:lnTo>
                <a:cubicBezTo>
                  <a:pt x="8796" y="10996"/>
                  <a:pt x="8773" y="10949"/>
                  <a:pt x="8744" y="10949"/>
                </a:cubicBezTo>
                <a:close/>
                <a:moveTo>
                  <a:pt x="9593" y="10949"/>
                </a:moveTo>
                <a:cubicBezTo>
                  <a:pt x="9564" y="10949"/>
                  <a:pt x="9540" y="10996"/>
                  <a:pt x="9540" y="11054"/>
                </a:cubicBezTo>
                <a:lnTo>
                  <a:pt x="9540" y="11274"/>
                </a:lnTo>
                <a:cubicBezTo>
                  <a:pt x="9540" y="11331"/>
                  <a:pt x="9564" y="11379"/>
                  <a:pt x="9593" y="11379"/>
                </a:cubicBezTo>
                <a:cubicBezTo>
                  <a:pt x="9622" y="11379"/>
                  <a:pt x="9646" y="11331"/>
                  <a:pt x="9646" y="11274"/>
                </a:cubicBezTo>
                <a:lnTo>
                  <a:pt x="9646" y="11054"/>
                </a:lnTo>
                <a:cubicBezTo>
                  <a:pt x="9646" y="10996"/>
                  <a:pt x="9622" y="10949"/>
                  <a:pt x="9593" y="10949"/>
                </a:cubicBezTo>
                <a:close/>
                <a:moveTo>
                  <a:pt x="9908" y="10949"/>
                </a:moveTo>
                <a:cubicBezTo>
                  <a:pt x="9879" y="10949"/>
                  <a:pt x="9855" y="10996"/>
                  <a:pt x="9855" y="11054"/>
                </a:cubicBezTo>
                <a:lnTo>
                  <a:pt x="9855" y="11274"/>
                </a:lnTo>
                <a:cubicBezTo>
                  <a:pt x="9855" y="11331"/>
                  <a:pt x="9879" y="11379"/>
                  <a:pt x="9908" y="11379"/>
                </a:cubicBezTo>
                <a:cubicBezTo>
                  <a:pt x="9937" y="11379"/>
                  <a:pt x="9961" y="11331"/>
                  <a:pt x="9961" y="11274"/>
                </a:cubicBezTo>
                <a:lnTo>
                  <a:pt x="9961" y="11054"/>
                </a:lnTo>
                <a:cubicBezTo>
                  <a:pt x="9961" y="10996"/>
                  <a:pt x="9937" y="10949"/>
                  <a:pt x="9908" y="10949"/>
                </a:cubicBezTo>
                <a:close/>
                <a:moveTo>
                  <a:pt x="10758" y="10949"/>
                </a:moveTo>
                <a:cubicBezTo>
                  <a:pt x="10728" y="10949"/>
                  <a:pt x="10705" y="10996"/>
                  <a:pt x="10705" y="11054"/>
                </a:cubicBezTo>
                <a:lnTo>
                  <a:pt x="10705" y="11274"/>
                </a:lnTo>
                <a:cubicBezTo>
                  <a:pt x="10705" y="11331"/>
                  <a:pt x="10728" y="11379"/>
                  <a:pt x="10758" y="11379"/>
                </a:cubicBezTo>
                <a:cubicBezTo>
                  <a:pt x="10787" y="11379"/>
                  <a:pt x="10810" y="11331"/>
                  <a:pt x="10810" y="11274"/>
                </a:cubicBezTo>
                <a:lnTo>
                  <a:pt x="10810" y="11054"/>
                </a:lnTo>
                <a:cubicBezTo>
                  <a:pt x="10810" y="10996"/>
                  <a:pt x="10787" y="10949"/>
                  <a:pt x="10758" y="10949"/>
                </a:cubicBezTo>
                <a:close/>
                <a:moveTo>
                  <a:pt x="11072" y="10949"/>
                </a:moveTo>
                <a:cubicBezTo>
                  <a:pt x="11043" y="10949"/>
                  <a:pt x="11019" y="10996"/>
                  <a:pt x="11019" y="11054"/>
                </a:cubicBezTo>
                <a:lnTo>
                  <a:pt x="11019" y="11274"/>
                </a:lnTo>
                <a:cubicBezTo>
                  <a:pt x="11019" y="11331"/>
                  <a:pt x="11043" y="11379"/>
                  <a:pt x="11072" y="11379"/>
                </a:cubicBezTo>
                <a:cubicBezTo>
                  <a:pt x="11101" y="11379"/>
                  <a:pt x="11125" y="11331"/>
                  <a:pt x="11125" y="11274"/>
                </a:cubicBezTo>
                <a:lnTo>
                  <a:pt x="11125" y="11054"/>
                </a:lnTo>
                <a:cubicBezTo>
                  <a:pt x="11125" y="10996"/>
                  <a:pt x="11101" y="10949"/>
                  <a:pt x="11072" y="10949"/>
                </a:cubicBezTo>
                <a:close/>
                <a:moveTo>
                  <a:pt x="11922" y="10949"/>
                </a:moveTo>
                <a:cubicBezTo>
                  <a:pt x="11893" y="10949"/>
                  <a:pt x="11869" y="10996"/>
                  <a:pt x="11869" y="11054"/>
                </a:cubicBezTo>
                <a:lnTo>
                  <a:pt x="11869" y="11274"/>
                </a:lnTo>
                <a:cubicBezTo>
                  <a:pt x="11869" y="11331"/>
                  <a:pt x="11893" y="11379"/>
                  <a:pt x="11922" y="11379"/>
                </a:cubicBezTo>
                <a:cubicBezTo>
                  <a:pt x="11951" y="11379"/>
                  <a:pt x="11974" y="11331"/>
                  <a:pt x="11974" y="11274"/>
                </a:cubicBezTo>
                <a:lnTo>
                  <a:pt x="11974" y="11054"/>
                </a:lnTo>
                <a:cubicBezTo>
                  <a:pt x="11974" y="10996"/>
                  <a:pt x="11951" y="10949"/>
                  <a:pt x="11922" y="10949"/>
                </a:cubicBezTo>
                <a:close/>
                <a:moveTo>
                  <a:pt x="12236" y="10949"/>
                </a:moveTo>
                <a:cubicBezTo>
                  <a:pt x="12207" y="10949"/>
                  <a:pt x="12183" y="10996"/>
                  <a:pt x="12183" y="11054"/>
                </a:cubicBezTo>
                <a:lnTo>
                  <a:pt x="12183" y="11274"/>
                </a:lnTo>
                <a:cubicBezTo>
                  <a:pt x="12183" y="11331"/>
                  <a:pt x="12207" y="11379"/>
                  <a:pt x="12236" y="11379"/>
                </a:cubicBezTo>
                <a:cubicBezTo>
                  <a:pt x="12265" y="11379"/>
                  <a:pt x="12288" y="11331"/>
                  <a:pt x="12288" y="11274"/>
                </a:cubicBezTo>
                <a:lnTo>
                  <a:pt x="12288" y="11054"/>
                </a:lnTo>
                <a:cubicBezTo>
                  <a:pt x="12288" y="10996"/>
                  <a:pt x="12265" y="10949"/>
                  <a:pt x="12236" y="10949"/>
                </a:cubicBezTo>
                <a:close/>
                <a:moveTo>
                  <a:pt x="13085" y="10949"/>
                </a:moveTo>
                <a:cubicBezTo>
                  <a:pt x="13056" y="10949"/>
                  <a:pt x="13032" y="10996"/>
                  <a:pt x="13032" y="11054"/>
                </a:cubicBezTo>
                <a:lnTo>
                  <a:pt x="13032" y="11274"/>
                </a:lnTo>
                <a:cubicBezTo>
                  <a:pt x="13032" y="11331"/>
                  <a:pt x="13056" y="11379"/>
                  <a:pt x="13085" y="11379"/>
                </a:cubicBezTo>
                <a:cubicBezTo>
                  <a:pt x="13114" y="11379"/>
                  <a:pt x="13138" y="11331"/>
                  <a:pt x="13138" y="11274"/>
                </a:cubicBezTo>
                <a:lnTo>
                  <a:pt x="13138" y="11054"/>
                </a:lnTo>
                <a:cubicBezTo>
                  <a:pt x="13138" y="10996"/>
                  <a:pt x="13114" y="10949"/>
                  <a:pt x="13085" y="10949"/>
                </a:cubicBezTo>
                <a:close/>
                <a:moveTo>
                  <a:pt x="13399" y="10949"/>
                </a:moveTo>
                <a:cubicBezTo>
                  <a:pt x="13370" y="10949"/>
                  <a:pt x="13348" y="10996"/>
                  <a:pt x="13348" y="11054"/>
                </a:cubicBezTo>
                <a:lnTo>
                  <a:pt x="13348" y="11274"/>
                </a:lnTo>
                <a:cubicBezTo>
                  <a:pt x="13348" y="11331"/>
                  <a:pt x="13370" y="11379"/>
                  <a:pt x="13399" y="11379"/>
                </a:cubicBezTo>
                <a:cubicBezTo>
                  <a:pt x="13428" y="11379"/>
                  <a:pt x="13452" y="11331"/>
                  <a:pt x="13452" y="11274"/>
                </a:cubicBezTo>
                <a:lnTo>
                  <a:pt x="13452" y="11054"/>
                </a:lnTo>
                <a:cubicBezTo>
                  <a:pt x="13452" y="10996"/>
                  <a:pt x="13428" y="10949"/>
                  <a:pt x="13399" y="10949"/>
                </a:cubicBezTo>
                <a:close/>
                <a:moveTo>
                  <a:pt x="14249" y="10949"/>
                </a:moveTo>
                <a:cubicBezTo>
                  <a:pt x="14220" y="10949"/>
                  <a:pt x="14196" y="10996"/>
                  <a:pt x="14196" y="11054"/>
                </a:cubicBezTo>
                <a:lnTo>
                  <a:pt x="14196" y="11274"/>
                </a:lnTo>
                <a:cubicBezTo>
                  <a:pt x="14196" y="11331"/>
                  <a:pt x="14220" y="11379"/>
                  <a:pt x="14249" y="11379"/>
                </a:cubicBezTo>
                <a:cubicBezTo>
                  <a:pt x="14278" y="11379"/>
                  <a:pt x="14302" y="11331"/>
                  <a:pt x="14302" y="11274"/>
                </a:cubicBezTo>
                <a:lnTo>
                  <a:pt x="14302" y="11054"/>
                </a:lnTo>
                <a:cubicBezTo>
                  <a:pt x="14302" y="10996"/>
                  <a:pt x="14278" y="10949"/>
                  <a:pt x="14249" y="10949"/>
                </a:cubicBezTo>
                <a:close/>
                <a:moveTo>
                  <a:pt x="14564" y="10949"/>
                </a:moveTo>
                <a:cubicBezTo>
                  <a:pt x="14535" y="10949"/>
                  <a:pt x="14511" y="10996"/>
                  <a:pt x="14511" y="11054"/>
                </a:cubicBezTo>
                <a:lnTo>
                  <a:pt x="14511" y="11274"/>
                </a:lnTo>
                <a:cubicBezTo>
                  <a:pt x="14511" y="11331"/>
                  <a:pt x="14535" y="11379"/>
                  <a:pt x="14564" y="11379"/>
                </a:cubicBezTo>
                <a:cubicBezTo>
                  <a:pt x="14593" y="11379"/>
                  <a:pt x="14617" y="11331"/>
                  <a:pt x="14617" y="11274"/>
                </a:cubicBezTo>
                <a:lnTo>
                  <a:pt x="14617" y="11054"/>
                </a:lnTo>
                <a:cubicBezTo>
                  <a:pt x="14617" y="10996"/>
                  <a:pt x="14593" y="10949"/>
                  <a:pt x="14564" y="10949"/>
                </a:cubicBezTo>
                <a:close/>
                <a:moveTo>
                  <a:pt x="15413" y="10949"/>
                </a:moveTo>
                <a:cubicBezTo>
                  <a:pt x="15384" y="10949"/>
                  <a:pt x="15360" y="10996"/>
                  <a:pt x="15360" y="11054"/>
                </a:cubicBezTo>
                <a:lnTo>
                  <a:pt x="15360" y="11274"/>
                </a:lnTo>
                <a:cubicBezTo>
                  <a:pt x="15360" y="11331"/>
                  <a:pt x="15384" y="11379"/>
                  <a:pt x="15413" y="11379"/>
                </a:cubicBezTo>
                <a:cubicBezTo>
                  <a:pt x="15442" y="11379"/>
                  <a:pt x="15465" y="11331"/>
                  <a:pt x="15465" y="11274"/>
                </a:cubicBezTo>
                <a:lnTo>
                  <a:pt x="15465" y="11054"/>
                </a:lnTo>
                <a:cubicBezTo>
                  <a:pt x="15465" y="10996"/>
                  <a:pt x="15442" y="10949"/>
                  <a:pt x="15413" y="10949"/>
                </a:cubicBezTo>
                <a:close/>
                <a:moveTo>
                  <a:pt x="15728" y="10949"/>
                </a:moveTo>
                <a:cubicBezTo>
                  <a:pt x="15699" y="10949"/>
                  <a:pt x="15675" y="10996"/>
                  <a:pt x="15675" y="11054"/>
                </a:cubicBezTo>
                <a:lnTo>
                  <a:pt x="15675" y="11274"/>
                </a:lnTo>
                <a:cubicBezTo>
                  <a:pt x="15675" y="11331"/>
                  <a:pt x="15699" y="11379"/>
                  <a:pt x="15728" y="11379"/>
                </a:cubicBezTo>
                <a:cubicBezTo>
                  <a:pt x="15757" y="11379"/>
                  <a:pt x="15781" y="11331"/>
                  <a:pt x="15781" y="11274"/>
                </a:cubicBezTo>
                <a:lnTo>
                  <a:pt x="15781" y="11054"/>
                </a:lnTo>
                <a:cubicBezTo>
                  <a:pt x="15781" y="10996"/>
                  <a:pt x="15757" y="10949"/>
                  <a:pt x="15728" y="10949"/>
                </a:cubicBezTo>
                <a:close/>
                <a:moveTo>
                  <a:pt x="16578" y="10949"/>
                </a:moveTo>
                <a:cubicBezTo>
                  <a:pt x="16549" y="10949"/>
                  <a:pt x="16525" y="10996"/>
                  <a:pt x="16525" y="11054"/>
                </a:cubicBezTo>
                <a:lnTo>
                  <a:pt x="16525" y="11274"/>
                </a:lnTo>
                <a:cubicBezTo>
                  <a:pt x="16525" y="11331"/>
                  <a:pt x="16549" y="11379"/>
                  <a:pt x="16578" y="11379"/>
                </a:cubicBezTo>
                <a:cubicBezTo>
                  <a:pt x="16607" y="11379"/>
                  <a:pt x="16630" y="11331"/>
                  <a:pt x="16630" y="11274"/>
                </a:cubicBezTo>
                <a:lnTo>
                  <a:pt x="16630" y="11054"/>
                </a:lnTo>
                <a:cubicBezTo>
                  <a:pt x="16630" y="10996"/>
                  <a:pt x="16607" y="10949"/>
                  <a:pt x="16578" y="10949"/>
                </a:cubicBezTo>
                <a:close/>
                <a:moveTo>
                  <a:pt x="16892" y="10949"/>
                </a:moveTo>
                <a:cubicBezTo>
                  <a:pt x="16863" y="10949"/>
                  <a:pt x="16839" y="10996"/>
                  <a:pt x="16839" y="11054"/>
                </a:cubicBezTo>
                <a:lnTo>
                  <a:pt x="16839" y="11274"/>
                </a:lnTo>
                <a:cubicBezTo>
                  <a:pt x="16839" y="11331"/>
                  <a:pt x="16863" y="11379"/>
                  <a:pt x="16892" y="11379"/>
                </a:cubicBezTo>
                <a:cubicBezTo>
                  <a:pt x="16921" y="11379"/>
                  <a:pt x="16944" y="11331"/>
                  <a:pt x="16944" y="11274"/>
                </a:cubicBezTo>
                <a:lnTo>
                  <a:pt x="16944" y="11054"/>
                </a:lnTo>
                <a:cubicBezTo>
                  <a:pt x="16944" y="10996"/>
                  <a:pt x="16921" y="10949"/>
                  <a:pt x="16892" y="10949"/>
                </a:cubicBezTo>
                <a:close/>
                <a:moveTo>
                  <a:pt x="17741" y="10949"/>
                </a:moveTo>
                <a:cubicBezTo>
                  <a:pt x="17712" y="10949"/>
                  <a:pt x="17689" y="10996"/>
                  <a:pt x="17689" y="11054"/>
                </a:cubicBezTo>
                <a:lnTo>
                  <a:pt x="17689" y="11274"/>
                </a:lnTo>
                <a:cubicBezTo>
                  <a:pt x="17689" y="11331"/>
                  <a:pt x="17712" y="11379"/>
                  <a:pt x="17741" y="11379"/>
                </a:cubicBezTo>
                <a:cubicBezTo>
                  <a:pt x="17770" y="11379"/>
                  <a:pt x="17794" y="11331"/>
                  <a:pt x="17794" y="11274"/>
                </a:cubicBezTo>
                <a:lnTo>
                  <a:pt x="17794" y="11054"/>
                </a:lnTo>
                <a:cubicBezTo>
                  <a:pt x="17794" y="10996"/>
                  <a:pt x="17770" y="10949"/>
                  <a:pt x="17741" y="10949"/>
                </a:cubicBezTo>
                <a:close/>
                <a:moveTo>
                  <a:pt x="18055" y="10949"/>
                </a:moveTo>
                <a:cubicBezTo>
                  <a:pt x="18026" y="10949"/>
                  <a:pt x="18002" y="10996"/>
                  <a:pt x="18002" y="11054"/>
                </a:cubicBezTo>
                <a:lnTo>
                  <a:pt x="18002" y="11274"/>
                </a:lnTo>
                <a:cubicBezTo>
                  <a:pt x="18002" y="11331"/>
                  <a:pt x="18026" y="11379"/>
                  <a:pt x="18055" y="11379"/>
                </a:cubicBezTo>
                <a:cubicBezTo>
                  <a:pt x="18085" y="11379"/>
                  <a:pt x="18108" y="11331"/>
                  <a:pt x="18108" y="11274"/>
                </a:cubicBezTo>
                <a:lnTo>
                  <a:pt x="18108" y="11054"/>
                </a:lnTo>
                <a:cubicBezTo>
                  <a:pt x="18108" y="10996"/>
                  <a:pt x="18085" y="10949"/>
                  <a:pt x="18055" y="10949"/>
                </a:cubicBezTo>
                <a:close/>
                <a:moveTo>
                  <a:pt x="18905" y="10949"/>
                </a:moveTo>
                <a:cubicBezTo>
                  <a:pt x="18876" y="10949"/>
                  <a:pt x="18852" y="10996"/>
                  <a:pt x="18852" y="11054"/>
                </a:cubicBezTo>
                <a:lnTo>
                  <a:pt x="18852" y="11274"/>
                </a:lnTo>
                <a:cubicBezTo>
                  <a:pt x="18852" y="11331"/>
                  <a:pt x="18876" y="11379"/>
                  <a:pt x="18905" y="11379"/>
                </a:cubicBezTo>
                <a:cubicBezTo>
                  <a:pt x="18934" y="11379"/>
                  <a:pt x="18958" y="11331"/>
                  <a:pt x="18958" y="11274"/>
                </a:cubicBezTo>
                <a:lnTo>
                  <a:pt x="18958" y="11054"/>
                </a:lnTo>
                <a:cubicBezTo>
                  <a:pt x="18958" y="10996"/>
                  <a:pt x="18934" y="10949"/>
                  <a:pt x="18905" y="10949"/>
                </a:cubicBezTo>
                <a:close/>
                <a:moveTo>
                  <a:pt x="19220" y="10949"/>
                </a:moveTo>
                <a:cubicBezTo>
                  <a:pt x="19191" y="10949"/>
                  <a:pt x="19167" y="10996"/>
                  <a:pt x="19167" y="11054"/>
                </a:cubicBezTo>
                <a:lnTo>
                  <a:pt x="19167" y="11274"/>
                </a:lnTo>
                <a:cubicBezTo>
                  <a:pt x="19167" y="11331"/>
                  <a:pt x="19191" y="11379"/>
                  <a:pt x="19220" y="11379"/>
                </a:cubicBezTo>
                <a:cubicBezTo>
                  <a:pt x="19249" y="11379"/>
                  <a:pt x="19273" y="11331"/>
                  <a:pt x="19273" y="11274"/>
                </a:cubicBezTo>
                <a:lnTo>
                  <a:pt x="19273" y="11054"/>
                </a:lnTo>
                <a:cubicBezTo>
                  <a:pt x="19273" y="10996"/>
                  <a:pt x="19249" y="10949"/>
                  <a:pt x="19220" y="10949"/>
                </a:cubicBezTo>
                <a:close/>
                <a:moveTo>
                  <a:pt x="20069" y="10949"/>
                </a:moveTo>
                <a:cubicBezTo>
                  <a:pt x="20040" y="10949"/>
                  <a:pt x="20016" y="10996"/>
                  <a:pt x="20016" y="11054"/>
                </a:cubicBezTo>
                <a:lnTo>
                  <a:pt x="20016" y="11274"/>
                </a:lnTo>
                <a:cubicBezTo>
                  <a:pt x="20016" y="11331"/>
                  <a:pt x="20040" y="11379"/>
                  <a:pt x="20069" y="11379"/>
                </a:cubicBezTo>
                <a:cubicBezTo>
                  <a:pt x="20099" y="11379"/>
                  <a:pt x="20122" y="11331"/>
                  <a:pt x="20122" y="11274"/>
                </a:cubicBezTo>
                <a:lnTo>
                  <a:pt x="20122" y="11054"/>
                </a:lnTo>
                <a:cubicBezTo>
                  <a:pt x="20122" y="10996"/>
                  <a:pt x="20099" y="10949"/>
                  <a:pt x="20069" y="10949"/>
                </a:cubicBezTo>
                <a:close/>
                <a:moveTo>
                  <a:pt x="20384" y="10949"/>
                </a:moveTo>
                <a:cubicBezTo>
                  <a:pt x="20355" y="10949"/>
                  <a:pt x="20331" y="10996"/>
                  <a:pt x="20331" y="11054"/>
                </a:cubicBezTo>
                <a:lnTo>
                  <a:pt x="20331" y="11274"/>
                </a:lnTo>
                <a:cubicBezTo>
                  <a:pt x="20331" y="11331"/>
                  <a:pt x="20355" y="11379"/>
                  <a:pt x="20384" y="11379"/>
                </a:cubicBezTo>
                <a:cubicBezTo>
                  <a:pt x="20413" y="11379"/>
                  <a:pt x="20436" y="11331"/>
                  <a:pt x="20436" y="11274"/>
                </a:cubicBezTo>
                <a:lnTo>
                  <a:pt x="20436" y="11054"/>
                </a:lnTo>
                <a:cubicBezTo>
                  <a:pt x="20436" y="10996"/>
                  <a:pt x="20413" y="10949"/>
                  <a:pt x="20384" y="10949"/>
                </a:cubicBezTo>
                <a:close/>
                <a:moveTo>
                  <a:pt x="21234" y="10949"/>
                </a:moveTo>
                <a:cubicBezTo>
                  <a:pt x="21204" y="10949"/>
                  <a:pt x="21181" y="10996"/>
                  <a:pt x="21181" y="11054"/>
                </a:cubicBezTo>
                <a:lnTo>
                  <a:pt x="21181" y="11274"/>
                </a:lnTo>
                <a:cubicBezTo>
                  <a:pt x="21181" y="11331"/>
                  <a:pt x="21204" y="11379"/>
                  <a:pt x="21234" y="11379"/>
                </a:cubicBezTo>
                <a:cubicBezTo>
                  <a:pt x="21263" y="11379"/>
                  <a:pt x="21285" y="11331"/>
                  <a:pt x="21285" y="11274"/>
                </a:cubicBezTo>
                <a:lnTo>
                  <a:pt x="21285" y="11054"/>
                </a:lnTo>
                <a:cubicBezTo>
                  <a:pt x="21285" y="10996"/>
                  <a:pt x="21263" y="10949"/>
                  <a:pt x="21234" y="10949"/>
                </a:cubicBezTo>
                <a:close/>
                <a:moveTo>
                  <a:pt x="21547" y="10949"/>
                </a:moveTo>
                <a:cubicBezTo>
                  <a:pt x="21518" y="10949"/>
                  <a:pt x="21495" y="10996"/>
                  <a:pt x="21495" y="11054"/>
                </a:cubicBezTo>
                <a:lnTo>
                  <a:pt x="21495" y="11274"/>
                </a:lnTo>
                <a:cubicBezTo>
                  <a:pt x="21495" y="11331"/>
                  <a:pt x="21518" y="11379"/>
                  <a:pt x="21547" y="11379"/>
                </a:cubicBezTo>
                <a:cubicBezTo>
                  <a:pt x="21576" y="11379"/>
                  <a:pt x="21600" y="11331"/>
                  <a:pt x="21600" y="11274"/>
                </a:cubicBezTo>
                <a:lnTo>
                  <a:pt x="21600" y="11054"/>
                </a:lnTo>
                <a:cubicBezTo>
                  <a:pt x="21600" y="10996"/>
                  <a:pt x="21576" y="10949"/>
                  <a:pt x="21547" y="10949"/>
                </a:cubicBezTo>
                <a:close/>
                <a:moveTo>
                  <a:pt x="53" y="11681"/>
                </a:moveTo>
                <a:cubicBezTo>
                  <a:pt x="24" y="11681"/>
                  <a:pt x="0" y="11726"/>
                  <a:pt x="0" y="11784"/>
                </a:cubicBezTo>
                <a:lnTo>
                  <a:pt x="0" y="12004"/>
                </a:lnTo>
                <a:cubicBezTo>
                  <a:pt x="0" y="12061"/>
                  <a:pt x="24" y="12108"/>
                  <a:pt x="53" y="12108"/>
                </a:cubicBezTo>
                <a:cubicBezTo>
                  <a:pt x="82" y="12108"/>
                  <a:pt x="106" y="12061"/>
                  <a:pt x="106" y="12004"/>
                </a:cubicBezTo>
                <a:lnTo>
                  <a:pt x="106" y="11784"/>
                </a:lnTo>
                <a:cubicBezTo>
                  <a:pt x="106" y="11726"/>
                  <a:pt x="82" y="11681"/>
                  <a:pt x="53" y="11681"/>
                </a:cubicBezTo>
                <a:close/>
                <a:moveTo>
                  <a:pt x="367" y="11681"/>
                </a:moveTo>
                <a:cubicBezTo>
                  <a:pt x="338" y="11681"/>
                  <a:pt x="315" y="11726"/>
                  <a:pt x="315" y="11784"/>
                </a:cubicBezTo>
                <a:lnTo>
                  <a:pt x="315" y="12004"/>
                </a:lnTo>
                <a:cubicBezTo>
                  <a:pt x="315" y="12061"/>
                  <a:pt x="338" y="12108"/>
                  <a:pt x="367" y="12108"/>
                </a:cubicBezTo>
                <a:cubicBezTo>
                  <a:pt x="397" y="12108"/>
                  <a:pt x="420" y="12061"/>
                  <a:pt x="420" y="12004"/>
                </a:cubicBezTo>
                <a:lnTo>
                  <a:pt x="420" y="11784"/>
                </a:lnTo>
                <a:cubicBezTo>
                  <a:pt x="420" y="11726"/>
                  <a:pt x="397" y="11681"/>
                  <a:pt x="367" y="11681"/>
                </a:cubicBezTo>
                <a:close/>
                <a:moveTo>
                  <a:pt x="1217" y="11681"/>
                </a:moveTo>
                <a:cubicBezTo>
                  <a:pt x="1188" y="11681"/>
                  <a:pt x="1164" y="11726"/>
                  <a:pt x="1164" y="11784"/>
                </a:cubicBezTo>
                <a:lnTo>
                  <a:pt x="1164" y="12004"/>
                </a:lnTo>
                <a:cubicBezTo>
                  <a:pt x="1164" y="12061"/>
                  <a:pt x="1188" y="12108"/>
                  <a:pt x="1217" y="12108"/>
                </a:cubicBezTo>
                <a:cubicBezTo>
                  <a:pt x="1246" y="12108"/>
                  <a:pt x="1270" y="12061"/>
                  <a:pt x="1270" y="12004"/>
                </a:cubicBezTo>
                <a:lnTo>
                  <a:pt x="1270" y="11784"/>
                </a:lnTo>
                <a:cubicBezTo>
                  <a:pt x="1270" y="11726"/>
                  <a:pt x="1246" y="11681"/>
                  <a:pt x="1217" y="11681"/>
                </a:cubicBezTo>
                <a:close/>
                <a:moveTo>
                  <a:pt x="1532" y="11681"/>
                </a:moveTo>
                <a:cubicBezTo>
                  <a:pt x="1503" y="11681"/>
                  <a:pt x="1479" y="11726"/>
                  <a:pt x="1479" y="11784"/>
                </a:cubicBezTo>
                <a:lnTo>
                  <a:pt x="1479" y="12004"/>
                </a:lnTo>
                <a:cubicBezTo>
                  <a:pt x="1479" y="12061"/>
                  <a:pt x="1503" y="12108"/>
                  <a:pt x="1532" y="12108"/>
                </a:cubicBezTo>
                <a:cubicBezTo>
                  <a:pt x="1561" y="12108"/>
                  <a:pt x="1584" y="12061"/>
                  <a:pt x="1584" y="12004"/>
                </a:cubicBezTo>
                <a:lnTo>
                  <a:pt x="1584" y="11784"/>
                </a:lnTo>
                <a:cubicBezTo>
                  <a:pt x="1584" y="11726"/>
                  <a:pt x="1561" y="11681"/>
                  <a:pt x="1532" y="11681"/>
                </a:cubicBezTo>
                <a:close/>
                <a:moveTo>
                  <a:pt x="2380" y="11681"/>
                </a:moveTo>
                <a:cubicBezTo>
                  <a:pt x="2351" y="11681"/>
                  <a:pt x="2329" y="11726"/>
                  <a:pt x="2329" y="11784"/>
                </a:cubicBezTo>
                <a:lnTo>
                  <a:pt x="2329" y="12004"/>
                </a:lnTo>
                <a:cubicBezTo>
                  <a:pt x="2329" y="12061"/>
                  <a:pt x="2351" y="12108"/>
                  <a:pt x="2380" y="12108"/>
                </a:cubicBezTo>
                <a:cubicBezTo>
                  <a:pt x="2409" y="12108"/>
                  <a:pt x="2433" y="12061"/>
                  <a:pt x="2433" y="12004"/>
                </a:cubicBezTo>
                <a:lnTo>
                  <a:pt x="2433" y="11784"/>
                </a:lnTo>
                <a:cubicBezTo>
                  <a:pt x="2433" y="11726"/>
                  <a:pt x="2409" y="11681"/>
                  <a:pt x="2380" y="11681"/>
                </a:cubicBezTo>
                <a:close/>
                <a:moveTo>
                  <a:pt x="2695" y="11681"/>
                </a:moveTo>
                <a:cubicBezTo>
                  <a:pt x="2666" y="11681"/>
                  <a:pt x="2643" y="11726"/>
                  <a:pt x="2643" y="11784"/>
                </a:cubicBezTo>
                <a:lnTo>
                  <a:pt x="2643" y="12004"/>
                </a:lnTo>
                <a:cubicBezTo>
                  <a:pt x="2643" y="12061"/>
                  <a:pt x="2666" y="12108"/>
                  <a:pt x="2695" y="12108"/>
                </a:cubicBezTo>
                <a:cubicBezTo>
                  <a:pt x="2724" y="12108"/>
                  <a:pt x="2748" y="12061"/>
                  <a:pt x="2748" y="12004"/>
                </a:cubicBezTo>
                <a:lnTo>
                  <a:pt x="2748" y="11784"/>
                </a:lnTo>
                <a:cubicBezTo>
                  <a:pt x="2748" y="11726"/>
                  <a:pt x="2724" y="11681"/>
                  <a:pt x="2695" y="11681"/>
                </a:cubicBezTo>
                <a:close/>
                <a:moveTo>
                  <a:pt x="3545" y="11681"/>
                </a:moveTo>
                <a:cubicBezTo>
                  <a:pt x="3516" y="11681"/>
                  <a:pt x="3492" y="11726"/>
                  <a:pt x="3492" y="11784"/>
                </a:cubicBezTo>
                <a:lnTo>
                  <a:pt x="3492" y="12004"/>
                </a:lnTo>
                <a:cubicBezTo>
                  <a:pt x="3492" y="12061"/>
                  <a:pt x="3516" y="12108"/>
                  <a:pt x="3545" y="12108"/>
                </a:cubicBezTo>
                <a:cubicBezTo>
                  <a:pt x="3574" y="12108"/>
                  <a:pt x="3598" y="12061"/>
                  <a:pt x="3598" y="12004"/>
                </a:cubicBezTo>
                <a:lnTo>
                  <a:pt x="3598" y="11784"/>
                </a:lnTo>
                <a:cubicBezTo>
                  <a:pt x="3598" y="11726"/>
                  <a:pt x="3574" y="11681"/>
                  <a:pt x="3545" y="11681"/>
                </a:cubicBezTo>
                <a:close/>
                <a:moveTo>
                  <a:pt x="3859" y="11681"/>
                </a:moveTo>
                <a:cubicBezTo>
                  <a:pt x="3830" y="11681"/>
                  <a:pt x="3806" y="11726"/>
                  <a:pt x="3806" y="11784"/>
                </a:cubicBezTo>
                <a:lnTo>
                  <a:pt x="3806" y="12004"/>
                </a:lnTo>
                <a:cubicBezTo>
                  <a:pt x="3806" y="12061"/>
                  <a:pt x="3830" y="12108"/>
                  <a:pt x="3859" y="12108"/>
                </a:cubicBezTo>
                <a:cubicBezTo>
                  <a:pt x="3888" y="12108"/>
                  <a:pt x="3912" y="12061"/>
                  <a:pt x="3912" y="12004"/>
                </a:cubicBezTo>
                <a:lnTo>
                  <a:pt x="3912" y="11784"/>
                </a:lnTo>
                <a:cubicBezTo>
                  <a:pt x="3912" y="11726"/>
                  <a:pt x="3888" y="11681"/>
                  <a:pt x="3859" y="11681"/>
                </a:cubicBezTo>
                <a:close/>
                <a:moveTo>
                  <a:pt x="4709" y="11681"/>
                </a:moveTo>
                <a:cubicBezTo>
                  <a:pt x="4680" y="11681"/>
                  <a:pt x="4656" y="11726"/>
                  <a:pt x="4656" y="11784"/>
                </a:cubicBezTo>
                <a:lnTo>
                  <a:pt x="4656" y="12004"/>
                </a:lnTo>
                <a:cubicBezTo>
                  <a:pt x="4656" y="12061"/>
                  <a:pt x="4680" y="12108"/>
                  <a:pt x="4709" y="12108"/>
                </a:cubicBezTo>
                <a:cubicBezTo>
                  <a:pt x="4738" y="12108"/>
                  <a:pt x="4762" y="12061"/>
                  <a:pt x="4762" y="12004"/>
                </a:cubicBezTo>
                <a:lnTo>
                  <a:pt x="4762" y="11784"/>
                </a:lnTo>
                <a:cubicBezTo>
                  <a:pt x="4762" y="11726"/>
                  <a:pt x="4738" y="11681"/>
                  <a:pt x="4709" y="11681"/>
                </a:cubicBezTo>
                <a:close/>
                <a:moveTo>
                  <a:pt x="5023" y="11681"/>
                </a:moveTo>
                <a:cubicBezTo>
                  <a:pt x="4994" y="11681"/>
                  <a:pt x="4970" y="11726"/>
                  <a:pt x="4970" y="11784"/>
                </a:cubicBezTo>
                <a:lnTo>
                  <a:pt x="4970" y="12004"/>
                </a:lnTo>
                <a:cubicBezTo>
                  <a:pt x="4970" y="12061"/>
                  <a:pt x="4994" y="12108"/>
                  <a:pt x="5023" y="12108"/>
                </a:cubicBezTo>
                <a:cubicBezTo>
                  <a:pt x="5053" y="12108"/>
                  <a:pt x="5076" y="12061"/>
                  <a:pt x="5076" y="12004"/>
                </a:cubicBezTo>
                <a:lnTo>
                  <a:pt x="5076" y="11784"/>
                </a:lnTo>
                <a:cubicBezTo>
                  <a:pt x="5076" y="11726"/>
                  <a:pt x="5053" y="11681"/>
                  <a:pt x="5023" y="11681"/>
                </a:cubicBezTo>
                <a:close/>
                <a:moveTo>
                  <a:pt x="5873" y="11681"/>
                </a:moveTo>
                <a:cubicBezTo>
                  <a:pt x="5844" y="11681"/>
                  <a:pt x="5820" y="11726"/>
                  <a:pt x="5820" y="11784"/>
                </a:cubicBezTo>
                <a:lnTo>
                  <a:pt x="5820" y="12004"/>
                </a:lnTo>
                <a:cubicBezTo>
                  <a:pt x="5820" y="12061"/>
                  <a:pt x="5844" y="12108"/>
                  <a:pt x="5873" y="12108"/>
                </a:cubicBezTo>
                <a:cubicBezTo>
                  <a:pt x="5902" y="12108"/>
                  <a:pt x="5926" y="12061"/>
                  <a:pt x="5926" y="12004"/>
                </a:cubicBezTo>
                <a:lnTo>
                  <a:pt x="5926" y="11784"/>
                </a:lnTo>
                <a:cubicBezTo>
                  <a:pt x="5926" y="11726"/>
                  <a:pt x="5902" y="11681"/>
                  <a:pt x="5873" y="11681"/>
                </a:cubicBezTo>
                <a:close/>
                <a:moveTo>
                  <a:pt x="6188" y="11681"/>
                </a:moveTo>
                <a:cubicBezTo>
                  <a:pt x="6159" y="11681"/>
                  <a:pt x="6135" y="11726"/>
                  <a:pt x="6135" y="11784"/>
                </a:cubicBezTo>
                <a:lnTo>
                  <a:pt x="6135" y="12004"/>
                </a:lnTo>
                <a:cubicBezTo>
                  <a:pt x="6135" y="12061"/>
                  <a:pt x="6159" y="12108"/>
                  <a:pt x="6188" y="12108"/>
                </a:cubicBezTo>
                <a:cubicBezTo>
                  <a:pt x="6217" y="12108"/>
                  <a:pt x="6240" y="12061"/>
                  <a:pt x="6240" y="12004"/>
                </a:cubicBezTo>
                <a:lnTo>
                  <a:pt x="6240" y="11784"/>
                </a:lnTo>
                <a:cubicBezTo>
                  <a:pt x="6240" y="11726"/>
                  <a:pt x="6217" y="11681"/>
                  <a:pt x="6188" y="11681"/>
                </a:cubicBezTo>
                <a:close/>
                <a:moveTo>
                  <a:pt x="7036" y="11681"/>
                </a:moveTo>
                <a:cubicBezTo>
                  <a:pt x="7007" y="11681"/>
                  <a:pt x="6984" y="11726"/>
                  <a:pt x="6984" y="11784"/>
                </a:cubicBezTo>
                <a:lnTo>
                  <a:pt x="6984" y="12004"/>
                </a:lnTo>
                <a:cubicBezTo>
                  <a:pt x="6984" y="12061"/>
                  <a:pt x="7007" y="12108"/>
                  <a:pt x="7036" y="12108"/>
                </a:cubicBezTo>
                <a:cubicBezTo>
                  <a:pt x="7065" y="12108"/>
                  <a:pt x="7089" y="12061"/>
                  <a:pt x="7089" y="12004"/>
                </a:cubicBezTo>
                <a:lnTo>
                  <a:pt x="7089" y="11784"/>
                </a:lnTo>
                <a:cubicBezTo>
                  <a:pt x="7089" y="11726"/>
                  <a:pt x="7065" y="11681"/>
                  <a:pt x="7036" y="11681"/>
                </a:cubicBezTo>
                <a:close/>
                <a:moveTo>
                  <a:pt x="7351" y="11681"/>
                </a:moveTo>
                <a:cubicBezTo>
                  <a:pt x="7322" y="11681"/>
                  <a:pt x="7299" y="11726"/>
                  <a:pt x="7299" y="11784"/>
                </a:cubicBezTo>
                <a:lnTo>
                  <a:pt x="7299" y="12004"/>
                </a:lnTo>
                <a:cubicBezTo>
                  <a:pt x="7299" y="12061"/>
                  <a:pt x="7322" y="12108"/>
                  <a:pt x="7351" y="12108"/>
                </a:cubicBezTo>
                <a:cubicBezTo>
                  <a:pt x="7380" y="12108"/>
                  <a:pt x="7404" y="12061"/>
                  <a:pt x="7404" y="12004"/>
                </a:cubicBezTo>
                <a:lnTo>
                  <a:pt x="7404" y="11784"/>
                </a:lnTo>
                <a:cubicBezTo>
                  <a:pt x="7404" y="11726"/>
                  <a:pt x="7380" y="11681"/>
                  <a:pt x="7351" y="11681"/>
                </a:cubicBezTo>
                <a:close/>
                <a:moveTo>
                  <a:pt x="8201" y="11681"/>
                </a:moveTo>
                <a:cubicBezTo>
                  <a:pt x="8171" y="11681"/>
                  <a:pt x="8148" y="11726"/>
                  <a:pt x="8148" y="11784"/>
                </a:cubicBezTo>
                <a:lnTo>
                  <a:pt x="8148" y="12004"/>
                </a:lnTo>
                <a:cubicBezTo>
                  <a:pt x="8148" y="12061"/>
                  <a:pt x="8171" y="12108"/>
                  <a:pt x="8201" y="12108"/>
                </a:cubicBezTo>
                <a:cubicBezTo>
                  <a:pt x="8230" y="12108"/>
                  <a:pt x="8254" y="12061"/>
                  <a:pt x="8254" y="12004"/>
                </a:cubicBezTo>
                <a:lnTo>
                  <a:pt x="8254" y="11784"/>
                </a:lnTo>
                <a:cubicBezTo>
                  <a:pt x="8254" y="11726"/>
                  <a:pt x="8230" y="11681"/>
                  <a:pt x="8201" y="11681"/>
                </a:cubicBezTo>
                <a:close/>
                <a:moveTo>
                  <a:pt x="8515" y="11681"/>
                </a:moveTo>
                <a:cubicBezTo>
                  <a:pt x="8486" y="11681"/>
                  <a:pt x="8462" y="11726"/>
                  <a:pt x="8462" y="11784"/>
                </a:cubicBezTo>
                <a:lnTo>
                  <a:pt x="8462" y="12004"/>
                </a:lnTo>
                <a:cubicBezTo>
                  <a:pt x="8462" y="12061"/>
                  <a:pt x="8486" y="12108"/>
                  <a:pt x="8515" y="12108"/>
                </a:cubicBezTo>
                <a:cubicBezTo>
                  <a:pt x="8544" y="12108"/>
                  <a:pt x="8568" y="12061"/>
                  <a:pt x="8568" y="12004"/>
                </a:cubicBezTo>
                <a:lnTo>
                  <a:pt x="8568" y="11784"/>
                </a:lnTo>
                <a:cubicBezTo>
                  <a:pt x="8568" y="11726"/>
                  <a:pt x="8544" y="11681"/>
                  <a:pt x="8515" y="11681"/>
                </a:cubicBezTo>
                <a:close/>
                <a:moveTo>
                  <a:pt x="9365" y="11681"/>
                </a:moveTo>
                <a:cubicBezTo>
                  <a:pt x="9336" y="11681"/>
                  <a:pt x="9312" y="11726"/>
                  <a:pt x="9312" y="11784"/>
                </a:cubicBezTo>
                <a:lnTo>
                  <a:pt x="9312" y="12004"/>
                </a:lnTo>
                <a:cubicBezTo>
                  <a:pt x="9312" y="12061"/>
                  <a:pt x="9336" y="12108"/>
                  <a:pt x="9365" y="12108"/>
                </a:cubicBezTo>
                <a:cubicBezTo>
                  <a:pt x="9394" y="12108"/>
                  <a:pt x="9418" y="12061"/>
                  <a:pt x="9418" y="12004"/>
                </a:cubicBezTo>
                <a:lnTo>
                  <a:pt x="9418" y="11784"/>
                </a:lnTo>
                <a:cubicBezTo>
                  <a:pt x="9418" y="11726"/>
                  <a:pt x="9394" y="11681"/>
                  <a:pt x="9365" y="11681"/>
                </a:cubicBezTo>
                <a:close/>
                <a:moveTo>
                  <a:pt x="9679" y="11681"/>
                </a:moveTo>
                <a:cubicBezTo>
                  <a:pt x="9650" y="11681"/>
                  <a:pt x="9626" y="11726"/>
                  <a:pt x="9626" y="11784"/>
                </a:cubicBezTo>
                <a:lnTo>
                  <a:pt x="9626" y="12004"/>
                </a:lnTo>
                <a:cubicBezTo>
                  <a:pt x="9626" y="12061"/>
                  <a:pt x="9650" y="12108"/>
                  <a:pt x="9679" y="12108"/>
                </a:cubicBezTo>
                <a:cubicBezTo>
                  <a:pt x="9708" y="12108"/>
                  <a:pt x="9732" y="12061"/>
                  <a:pt x="9732" y="12004"/>
                </a:cubicBezTo>
                <a:lnTo>
                  <a:pt x="9732" y="11784"/>
                </a:lnTo>
                <a:cubicBezTo>
                  <a:pt x="9732" y="11726"/>
                  <a:pt x="9708" y="11681"/>
                  <a:pt x="9679" y="11681"/>
                </a:cubicBezTo>
                <a:close/>
                <a:moveTo>
                  <a:pt x="10529" y="11681"/>
                </a:moveTo>
                <a:cubicBezTo>
                  <a:pt x="10500" y="11681"/>
                  <a:pt x="10476" y="11726"/>
                  <a:pt x="10476" y="11784"/>
                </a:cubicBezTo>
                <a:lnTo>
                  <a:pt x="10476" y="12004"/>
                </a:lnTo>
                <a:cubicBezTo>
                  <a:pt x="10476" y="12061"/>
                  <a:pt x="10500" y="12108"/>
                  <a:pt x="10529" y="12108"/>
                </a:cubicBezTo>
                <a:cubicBezTo>
                  <a:pt x="10558" y="12108"/>
                  <a:pt x="10582" y="12061"/>
                  <a:pt x="10582" y="12004"/>
                </a:cubicBezTo>
                <a:lnTo>
                  <a:pt x="10582" y="11784"/>
                </a:lnTo>
                <a:cubicBezTo>
                  <a:pt x="10582" y="11726"/>
                  <a:pt x="10558" y="11681"/>
                  <a:pt x="10529" y="11681"/>
                </a:cubicBezTo>
                <a:close/>
                <a:moveTo>
                  <a:pt x="10844" y="11681"/>
                </a:moveTo>
                <a:cubicBezTo>
                  <a:pt x="10814" y="11681"/>
                  <a:pt x="10791" y="11726"/>
                  <a:pt x="10791" y="11784"/>
                </a:cubicBezTo>
                <a:lnTo>
                  <a:pt x="10791" y="12004"/>
                </a:lnTo>
                <a:cubicBezTo>
                  <a:pt x="10791" y="12061"/>
                  <a:pt x="10814" y="12108"/>
                  <a:pt x="10844" y="12108"/>
                </a:cubicBezTo>
                <a:cubicBezTo>
                  <a:pt x="10873" y="12108"/>
                  <a:pt x="10895" y="12061"/>
                  <a:pt x="10895" y="12004"/>
                </a:cubicBezTo>
                <a:lnTo>
                  <a:pt x="10895" y="11784"/>
                </a:lnTo>
                <a:cubicBezTo>
                  <a:pt x="10895" y="11726"/>
                  <a:pt x="10873" y="11681"/>
                  <a:pt x="10844" y="11681"/>
                </a:cubicBezTo>
                <a:close/>
                <a:moveTo>
                  <a:pt x="11692" y="11681"/>
                </a:moveTo>
                <a:cubicBezTo>
                  <a:pt x="11663" y="11681"/>
                  <a:pt x="11640" y="11726"/>
                  <a:pt x="11640" y="11784"/>
                </a:cubicBezTo>
                <a:lnTo>
                  <a:pt x="11640" y="12004"/>
                </a:lnTo>
                <a:cubicBezTo>
                  <a:pt x="11640" y="12061"/>
                  <a:pt x="11663" y="12108"/>
                  <a:pt x="11692" y="12108"/>
                </a:cubicBezTo>
                <a:cubicBezTo>
                  <a:pt x="11721" y="12108"/>
                  <a:pt x="11745" y="12061"/>
                  <a:pt x="11745" y="12004"/>
                </a:cubicBezTo>
                <a:lnTo>
                  <a:pt x="11745" y="11784"/>
                </a:lnTo>
                <a:cubicBezTo>
                  <a:pt x="11745" y="11726"/>
                  <a:pt x="11721" y="11681"/>
                  <a:pt x="11692" y="11681"/>
                </a:cubicBezTo>
                <a:close/>
                <a:moveTo>
                  <a:pt x="12007" y="11681"/>
                </a:moveTo>
                <a:cubicBezTo>
                  <a:pt x="11978" y="11681"/>
                  <a:pt x="11955" y="11726"/>
                  <a:pt x="11955" y="11784"/>
                </a:cubicBezTo>
                <a:lnTo>
                  <a:pt x="11955" y="12004"/>
                </a:lnTo>
                <a:cubicBezTo>
                  <a:pt x="11955" y="12061"/>
                  <a:pt x="11978" y="12108"/>
                  <a:pt x="12007" y="12108"/>
                </a:cubicBezTo>
                <a:cubicBezTo>
                  <a:pt x="12036" y="12108"/>
                  <a:pt x="12060" y="12061"/>
                  <a:pt x="12060" y="12004"/>
                </a:cubicBezTo>
                <a:lnTo>
                  <a:pt x="12060" y="11784"/>
                </a:lnTo>
                <a:cubicBezTo>
                  <a:pt x="12060" y="11726"/>
                  <a:pt x="12036" y="11681"/>
                  <a:pt x="12007" y="11681"/>
                </a:cubicBezTo>
                <a:close/>
                <a:moveTo>
                  <a:pt x="12856" y="11681"/>
                </a:moveTo>
                <a:cubicBezTo>
                  <a:pt x="12827" y="11681"/>
                  <a:pt x="12804" y="11726"/>
                  <a:pt x="12804" y="11784"/>
                </a:cubicBezTo>
                <a:lnTo>
                  <a:pt x="12804" y="12004"/>
                </a:lnTo>
                <a:cubicBezTo>
                  <a:pt x="12804" y="12061"/>
                  <a:pt x="12827" y="12108"/>
                  <a:pt x="12856" y="12108"/>
                </a:cubicBezTo>
                <a:cubicBezTo>
                  <a:pt x="12886" y="12108"/>
                  <a:pt x="12909" y="12061"/>
                  <a:pt x="12909" y="12004"/>
                </a:cubicBezTo>
                <a:lnTo>
                  <a:pt x="12909" y="11784"/>
                </a:lnTo>
                <a:cubicBezTo>
                  <a:pt x="12909" y="11726"/>
                  <a:pt x="12886" y="11681"/>
                  <a:pt x="12856" y="11681"/>
                </a:cubicBezTo>
                <a:close/>
                <a:moveTo>
                  <a:pt x="13171" y="11681"/>
                </a:moveTo>
                <a:cubicBezTo>
                  <a:pt x="13142" y="11681"/>
                  <a:pt x="13118" y="11726"/>
                  <a:pt x="13118" y="11784"/>
                </a:cubicBezTo>
                <a:lnTo>
                  <a:pt x="13118" y="12004"/>
                </a:lnTo>
                <a:cubicBezTo>
                  <a:pt x="13118" y="12061"/>
                  <a:pt x="13142" y="12108"/>
                  <a:pt x="13171" y="12108"/>
                </a:cubicBezTo>
                <a:cubicBezTo>
                  <a:pt x="13200" y="12108"/>
                  <a:pt x="13224" y="12061"/>
                  <a:pt x="13224" y="12004"/>
                </a:cubicBezTo>
                <a:lnTo>
                  <a:pt x="13224" y="11784"/>
                </a:lnTo>
                <a:cubicBezTo>
                  <a:pt x="13224" y="11726"/>
                  <a:pt x="13200" y="11681"/>
                  <a:pt x="13171" y="11681"/>
                </a:cubicBezTo>
                <a:close/>
                <a:moveTo>
                  <a:pt x="14021" y="11681"/>
                </a:moveTo>
                <a:cubicBezTo>
                  <a:pt x="13992" y="11681"/>
                  <a:pt x="13968" y="11726"/>
                  <a:pt x="13968" y="11784"/>
                </a:cubicBezTo>
                <a:lnTo>
                  <a:pt x="13968" y="12004"/>
                </a:lnTo>
                <a:cubicBezTo>
                  <a:pt x="13968" y="12061"/>
                  <a:pt x="13992" y="12108"/>
                  <a:pt x="14021" y="12108"/>
                </a:cubicBezTo>
                <a:cubicBezTo>
                  <a:pt x="14050" y="12108"/>
                  <a:pt x="14074" y="12061"/>
                  <a:pt x="14074" y="12004"/>
                </a:cubicBezTo>
                <a:lnTo>
                  <a:pt x="14074" y="11784"/>
                </a:lnTo>
                <a:cubicBezTo>
                  <a:pt x="14074" y="11726"/>
                  <a:pt x="14050" y="11681"/>
                  <a:pt x="14021" y="11681"/>
                </a:cubicBezTo>
                <a:close/>
                <a:moveTo>
                  <a:pt x="14335" y="11681"/>
                </a:moveTo>
                <a:cubicBezTo>
                  <a:pt x="14306" y="11681"/>
                  <a:pt x="14282" y="11726"/>
                  <a:pt x="14282" y="11784"/>
                </a:cubicBezTo>
                <a:lnTo>
                  <a:pt x="14282" y="12004"/>
                </a:lnTo>
                <a:cubicBezTo>
                  <a:pt x="14282" y="12061"/>
                  <a:pt x="14306" y="12108"/>
                  <a:pt x="14335" y="12108"/>
                </a:cubicBezTo>
                <a:cubicBezTo>
                  <a:pt x="14364" y="12108"/>
                  <a:pt x="14388" y="12061"/>
                  <a:pt x="14388" y="12004"/>
                </a:cubicBezTo>
                <a:lnTo>
                  <a:pt x="14388" y="11784"/>
                </a:lnTo>
                <a:cubicBezTo>
                  <a:pt x="14388" y="11726"/>
                  <a:pt x="14364" y="11681"/>
                  <a:pt x="14335" y="11681"/>
                </a:cubicBezTo>
                <a:close/>
                <a:moveTo>
                  <a:pt x="15185" y="11681"/>
                </a:moveTo>
                <a:cubicBezTo>
                  <a:pt x="15156" y="11681"/>
                  <a:pt x="15132" y="11726"/>
                  <a:pt x="15132" y="11784"/>
                </a:cubicBezTo>
                <a:lnTo>
                  <a:pt x="15132" y="12004"/>
                </a:lnTo>
                <a:cubicBezTo>
                  <a:pt x="15132" y="12061"/>
                  <a:pt x="15156" y="12108"/>
                  <a:pt x="15185" y="12108"/>
                </a:cubicBezTo>
                <a:cubicBezTo>
                  <a:pt x="15214" y="12108"/>
                  <a:pt x="15237" y="12061"/>
                  <a:pt x="15237" y="12004"/>
                </a:cubicBezTo>
                <a:lnTo>
                  <a:pt x="15237" y="11784"/>
                </a:lnTo>
                <a:cubicBezTo>
                  <a:pt x="15237" y="11726"/>
                  <a:pt x="15214" y="11681"/>
                  <a:pt x="15185" y="11681"/>
                </a:cubicBezTo>
                <a:close/>
                <a:moveTo>
                  <a:pt x="15500" y="11681"/>
                </a:moveTo>
                <a:cubicBezTo>
                  <a:pt x="15470" y="11681"/>
                  <a:pt x="15447" y="11726"/>
                  <a:pt x="15447" y="11784"/>
                </a:cubicBezTo>
                <a:lnTo>
                  <a:pt x="15447" y="12004"/>
                </a:lnTo>
                <a:cubicBezTo>
                  <a:pt x="15447" y="12061"/>
                  <a:pt x="15470" y="12108"/>
                  <a:pt x="15500" y="12108"/>
                </a:cubicBezTo>
                <a:cubicBezTo>
                  <a:pt x="15529" y="12108"/>
                  <a:pt x="15551" y="12061"/>
                  <a:pt x="15551" y="12004"/>
                </a:cubicBezTo>
                <a:lnTo>
                  <a:pt x="15551" y="11784"/>
                </a:lnTo>
                <a:cubicBezTo>
                  <a:pt x="15551" y="11726"/>
                  <a:pt x="15529" y="11681"/>
                  <a:pt x="15500" y="11681"/>
                </a:cubicBezTo>
                <a:close/>
                <a:moveTo>
                  <a:pt x="16349" y="11681"/>
                </a:moveTo>
                <a:cubicBezTo>
                  <a:pt x="16320" y="11681"/>
                  <a:pt x="16296" y="11726"/>
                  <a:pt x="16296" y="11784"/>
                </a:cubicBezTo>
                <a:lnTo>
                  <a:pt x="16296" y="12004"/>
                </a:lnTo>
                <a:cubicBezTo>
                  <a:pt x="16296" y="12061"/>
                  <a:pt x="16320" y="12108"/>
                  <a:pt x="16349" y="12108"/>
                </a:cubicBezTo>
                <a:cubicBezTo>
                  <a:pt x="16378" y="12108"/>
                  <a:pt x="16401" y="12061"/>
                  <a:pt x="16401" y="12004"/>
                </a:cubicBezTo>
                <a:lnTo>
                  <a:pt x="16401" y="11784"/>
                </a:lnTo>
                <a:cubicBezTo>
                  <a:pt x="16401" y="11726"/>
                  <a:pt x="16378" y="11681"/>
                  <a:pt x="16349" y="11681"/>
                </a:cubicBezTo>
                <a:close/>
                <a:moveTo>
                  <a:pt x="16663" y="11681"/>
                </a:moveTo>
                <a:cubicBezTo>
                  <a:pt x="16634" y="11681"/>
                  <a:pt x="16611" y="11726"/>
                  <a:pt x="16611" y="11784"/>
                </a:cubicBezTo>
                <a:lnTo>
                  <a:pt x="16611" y="12004"/>
                </a:lnTo>
                <a:cubicBezTo>
                  <a:pt x="16611" y="12061"/>
                  <a:pt x="16634" y="12108"/>
                  <a:pt x="16663" y="12108"/>
                </a:cubicBezTo>
                <a:cubicBezTo>
                  <a:pt x="16692" y="12108"/>
                  <a:pt x="16716" y="12061"/>
                  <a:pt x="16716" y="12004"/>
                </a:cubicBezTo>
                <a:lnTo>
                  <a:pt x="16716" y="11784"/>
                </a:lnTo>
                <a:cubicBezTo>
                  <a:pt x="16716" y="11726"/>
                  <a:pt x="16692" y="11681"/>
                  <a:pt x="16663" y="11681"/>
                </a:cubicBezTo>
                <a:close/>
                <a:moveTo>
                  <a:pt x="17512" y="11681"/>
                </a:moveTo>
                <a:cubicBezTo>
                  <a:pt x="17483" y="11681"/>
                  <a:pt x="17459" y="11726"/>
                  <a:pt x="17459" y="11784"/>
                </a:cubicBezTo>
                <a:lnTo>
                  <a:pt x="17459" y="12004"/>
                </a:lnTo>
                <a:cubicBezTo>
                  <a:pt x="17459" y="12061"/>
                  <a:pt x="17483" y="12108"/>
                  <a:pt x="17512" y="12108"/>
                </a:cubicBezTo>
                <a:cubicBezTo>
                  <a:pt x="17541" y="12108"/>
                  <a:pt x="17565" y="12061"/>
                  <a:pt x="17565" y="12004"/>
                </a:cubicBezTo>
                <a:lnTo>
                  <a:pt x="17565" y="11784"/>
                </a:lnTo>
                <a:cubicBezTo>
                  <a:pt x="17565" y="11726"/>
                  <a:pt x="17541" y="11681"/>
                  <a:pt x="17512" y="11681"/>
                </a:cubicBezTo>
                <a:close/>
                <a:moveTo>
                  <a:pt x="17827" y="11681"/>
                </a:moveTo>
                <a:cubicBezTo>
                  <a:pt x="17798" y="11681"/>
                  <a:pt x="17774" y="11726"/>
                  <a:pt x="17774" y="11784"/>
                </a:cubicBezTo>
                <a:lnTo>
                  <a:pt x="17774" y="12004"/>
                </a:lnTo>
                <a:cubicBezTo>
                  <a:pt x="17774" y="12061"/>
                  <a:pt x="17798" y="12108"/>
                  <a:pt x="17827" y="12108"/>
                </a:cubicBezTo>
                <a:cubicBezTo>
                  <a:pt x="17856" y="12108"/>
                  <a:pt x="17880" y="12061"/>
                  <a:pt x="17880" y="12004"/>
                </a:cubicBezTo>
                <a:lnTo>
                  <a:pt x="17880" y="11784"/>
                </a:lnTo>
                <a:cubicBezTo>
                  <a:pt x="17880" y="11726"/>
                  <a:pt x="17856" y="11681"/>
                  <a:pt x="17827" y="11681"/>
                </a:cubicBezTo>
                <a:close/>
                <a:moveTo>
                  <a:pt x="18677" y="11681"/>
                </a:moveTo>
                <a:cubicBezTo>
                  <a:pt x="18648" y="11681"/>
                  <a:pt x="18624" y="11726"/>
                  <a:pt x="18624" y="11784"/>
                </a:cubicBezTo>
                <a:lnTo>
                  <a:pt x="18624" y="12004"/>
                </a:lnTo>
                <a:cubicBezTo>
                  <a:pt x="18624" y="12061"/>
                  <a:pt x="18648" y="12108"/>
                  <a:pt x="18677" y="12108"/>
                </a:cubicBezTo>
                <a:cubicBezTo>
                  <a:pt x="18706" y="12108"/>
                  <a:pt x="18730" y="12061"/>
                  <a:pt x="18730" y="12004"/>
                </a:cubicBezTo>
                <a:lnTo>
                  <a:pt x="18730" y="11784"/>
                </a:lnTo>
                <a:cubicBezTo>
                  <a:pt x="18730" y="11726"/>
                  <a:pt x="18706" y="11681"/>
                  <a:pt x="18677" y="11681"/>
                </a:cubicBezTo>
                <a:close/>
                <a:moveTo>
                  <a:pt x="18991" y="11681"/>
                </a:moveTo>
                <a:cubicBezTo>
                  <a:pt x="18962" y="11681"/>
                  <a:pt x="18938" y="11726"/>
                  <a:pt x="18938" y="11784"/>
                </a:cubicBezTo>
                <a:lnTo>
                  <a:pt x="18938" y="12004"/>
                </a:lnTo>
                <a:cubicBezTo>
                  <a:pt x="18938" y="12061"/>
                  <a:pt x="18962" y="12108"/>
                  <a:pt x="18991" y="12108"/>
                </a:cubicBezTo>
                <a:cubicBezTo>
                  <a:pt x="19020" y="12108"/>
                  <a:pt x="19044" y="12061"/>
                  <a:pt x="19044" y="12004"/>
                </a:cubicBezTo>
                <a:lnTo>
                  <a:pt x="19044" y="11784"/>
                </a:lnTo>
                <a:cubicBezTo>
                  <a:pt x="19044" y="11726"/>
                  <a:pt x="19020" y="11681"/>
                  <a:pt x="18991" y="11681"/>
                </a:cubicBezTo>
                <a:close/>
                <a:moveTo>
                  <a:pt x="19841" y="11681"/>
                </a:moveTo>
                <a:cubicBezTo>
                  <a:pt x="19812" y="11681"/>
                  <a:pt x="19788" y="11726"/>
                  <a:pt x="19788" y="11784"/>
                </a:cubicBezTo>
                <a:lnTo>
                  <a:pt x="19788" y="12004"/>
                </a:lnTo>
                <a:cubicBezTo>
                  <a:pt x="19788" y="12061"/>
                  <a:pt x="19812" y="12108"/>
                  <a:pt x="19841" y="12108"/>
                </a:cubicBezTo>
                <a:cubicBezTo>
                  <a:pt x="19870" y="12108"/>
                  <a:pt x="19894" y="12061"/>
                  <a:pt x="19894" y="12004"/>
                </a:cubicBezTo>
                <a:lnTo>
                  <a:pt x="19894" y="11784"/>
                </a:lnTo>
                <a:cubicBezTo>
                  <a:pt x="19894" y="11726"/>
                  <a:pt x="19870" y="11681"/>
                  <a:pt x="19841" y="11681"/>
                </a:cubicBezTo>
                <a:close/>
                <a:moveTo>
                  <a:pt x="20155" y="11681"/>
                </a:moveTo>
                <a:cubicBezTo>
                  <a:pt x="20126" y="11681"/>
                  <a:pt x="20102" y="11726"/>
                  <a:pt x="20102" y="11784"/>
                </a:cubicBezTo>
                <a:lnTo>
                  <a:pt x="20102" y="12004"/>
                </a:lnTo>
                <a:cubicBezTo>
                  <a:pt x="20102" y="12061"/>
                  <a:pt x="20126" y="12108"/>
                  <a:pt x="20155" y="12108"/>
                </a:cubicBezTo>
                <a:cubicBezTo>
                  <a:pt x="20184" y="12108"/>
                  <a:pt x="20207" y="12061"/>
                  <a:pt x="20207" y="12004"/>
                </a:cubicBezTo>
                <a:lnTo>
                  <a:pt x="20207" y="11784"/>
                </a:lnTo>
                <a:cubicBezTo>
                  <a:pt x="20207" y="11726"/>
                  <a:pt x="20184" y="11681"/>
                  <a:pt x="20155" y="11681"/>
                </a:cubicBezTo>
                <a:close/>
                <a:moveTo>
                  <a:pt x="21004" y="11681"/>
                </a:moveTo>
                <a:cubicBezTo>
                  <a:pt x="20975" y="11681"/>
                  <a:pt x="20952" y="11726"/>
                  <a:pt x="20952" y="11784"/>
                </a:cubicBezTo>
                <a:lnTo>
                  <a:pt x="20952" y="12004"/>
                </a:lnTo>
                <a:cubicBezTo>
                  <a:pt x="20952" y="12061"/>
                  <a:pt x="20975" y="12108"/>
                  <a:pt x="21004" y="12108"/>
                </a:cubicBezTo>
                <a:cubicBezTo>
                  <a:pt x="21033" y="12108"/>
                  <a:pt x="21057" y="12061"/>
                  <a:pt x="21057" y="12004"/>
                </a:cubicBezTo>
                <a:lnTo>
                  <a:pt x="21057" y="11784"/>
                </a:lnTo>
                <a:cubicBezTo>
                  <a:pt x="21057" y="11726"/>
                  <a:pt x="21033" y="11681"/>
                  <a:pt x="21004" y="11681"/>
                </a:cubicBezTo>
                <a:close/>
                <a:moveTo>
                  <a:pt x="21319" y="11681"/>
                </a:moveTo>
                <a:cubicBezTo>
                  <a:pt x="21289" y="11681"/>
                  <a:pt x="21267" y="11726"/>
                  <a:pt x="21267" y="11784"/>
                </a:cubicBezTo>
                <a:lnTo>
                  <a:pt x="21267" y="12004"/>
                </a:lnTo>
                <a:cubicBezTo>
                  <a:pt x="21267" y="12061"/>
                  <a:pt x="21289" y="12108"/>
                  <a:pt x="21319" y="12108"/>
                </a:cubicBezTo>
                <a:cubicBezTo>
                  <a:pt x="21348" y="12108"/>
                  <a:pt x="21372" y="12061"/>
                  <a:pt x="21372" y="12004"/>
                </a:cubicBezTo>
                <a:lnTo>
                  <a:pt x="21372" y="11784"/>
                </a:lnTo>
                <a:cubicBezTo>
                  <a:pt x="21372" y="11726"/>
                  <a:pt x="21348" y="11681"/>
                  <a:pt x="21319" y="11681"/>
                </a:cubicBezTo>
                <a:close/>
                <a:moveTo>
                  <a:pt x="281" y="12411"/>
                </a:moveTo>
                <a:cubicBezTo>
                  <a:pt x="252" y="12411"/>
                  <a:pt x="228" y="12456"/>
                  <a:pt x="228" y="12514"/>
                </a:cubicBezTo>
                <a:lnTo>
                  <a:pt x="228" y="12734"/>
                </a:lnTo>
                <a:cubicBezTo>
                  <a:pt x="228" y="12791"/>
                  <a:pt x="252" y="12838"/>
                  <a:pt x="281" y="12838"/>
                </a:cubicBezTo>
                <a:cubicBezTo>
                  <a:pt x="311" y="12838"/>
                  <a:pt x="334" y="12791"/>
                  <a:pt x="334" y="12734"/>
                </a:cubicBezTo>
                <a:lnTo>
                  <a:pt x="334" y="12514"/>
                </a:lnTo>
                <a:cubicBezTo>
                  <a:pt x="334" y="12456"/>
                  <a:pt x="311" y="12411"/>
                  <a:pt x="281" y="12411"/>
                </a:cubicBezTo>
                <a:close/>
                <a:moveTo>
                  <a:pt x="596" y="12411"/>
                </a:moveTo>
                <a:cubicBezTo>
                  <a:pt x="567" y="12411"/>
                  <a:pt x="543" y="12456"/>
                  <a:pt x="543" y="12514"/>
                </a:cubicBezTo>
                <a:lnTo>
                  <a:pt x="543" y="12734"/>
                </a:lnTo>
                <a:cubicBezTo>
                  <a:pt x="543" y="12791"/>
                  <a:pt x="567" y="12838"/>
                  <a:pt x="596" y="12838"/>
                </a:cubicBezTo>
                <a:cubicBezTo>
                  <a:pt x="625" y="12838"/>
                  <a:pt x="649" y="12791"/>
                  <a:pt x="649" y="12734"/>
                </a:cubicBezTo>
                <a:lnTo>
                  <a:pt x="649" y="12514"/>
                </a:lnTo>
                <a:cubicBezTo>
                  <a:pt x="649" y="12456"/>
                  <a:pt x="625" y="12411"/>
                  <a:pt x="596" y="12411"/>
                </a:cubicBezTo>
                <a:close/>
                <a:moveTo>
                  <a:pt x="1446" y="12411"/>
                </a:moveTo>
                <a:cubicBezTo>
                  <a:pt x="1417" y="12411"/>
                  <a:pt x="1393" y="12456"/>
                  <a:pt x="1393" y="12514"/>
                </a:cubicBezTo>
                <a:lnTo>
                  <a:pt x="1393" y="12734"/>
                </a:lnTo>
                <a:cubicBezTo>
                  <a:pt x="1393" y="12791"/>
                  <a:pt x="1417" y="12838"/>
                  <a:pt x="1446" y="12838"/>
                </a:cubicBezTo>
                <a:cubicBezTo>
                  <a:pt x="1475" y="12838"/>
                  <a:pt x="1499" y="12791"/>
                  <a:pt x="1499" y="12734"/>
                </a:cubicBezTo>
                <a:lnTo>
                  <a:pt x="1499" y="12514"/>
                </a:lnTo>
                <a:cubicBezTo>
                  <a:pt x="1499" y="12456"/>
                  <a:pt x="1475" y="12411"/>
                  <a:pt x="1446" y="12411"/>
                </a:cubicBezTo>
                <a:close/>
                <a:moveTo>
                  <a:pt x="1760" y="12411"/>
                </a:moveTo>
                <a:cubicBezTo>
                  <a:pt x="1731" y="12411"/>
                  <a:pt x="1707" y="12456"/>
                  <a:pt x="1707" y="12514"/>
                </a:cubicBezTo>
                <a:lnTo>
                  <a:pt x="1707" y="12734"/>
                </a:lnTo>
                <a:cubicBezTo>
                  <a:pt x="1707" y="12791"/>
                  <a:pt x="1731" y="12838"/>
                  <a:pt x="1760" y="12838"/>
                </a:cubicBezTo>
                <a:cubicBezTo>
                  <a:pt x="1789" y="12838"/>
                  <a:pt x="1813" y="12791"/>
                  <a:pt x="1813" y="12734"/>
                </a:cubicBezTo>
                <a:lnTo>
                  <a:pt x="1813" y="12514"/>
                </a:lnTo>
                <a:cubicBezTo>
                  <a:pt x="1813" y="12456"/>
                  <a:pt x="1789" y="12411"/>
                  <a:pt x="1760" y="12411"/>
                </a:cubicBezTo>
                <a:close/>
                <a:moveTo>
                  <a:pt x="2610" y="12411"/>
                </a:moveTo>
                <a:cubicBezTo>
                  <a:pt x="2581" y="12411"/>
                  <a:pt x="2557" y="12456"/>
                  <a:pt x="2557" y="12514"/>
                </a:cubicBezTo>
                <a:lnTo>
                  <a:pt x="2557" y="12734"/>
                </a:lnTo>
                <a:cubicBezTo>
                  <a:pt x="2557" y="12791"/>
                  <a:pt x="2581" y="12838"/>
                  <a:pt x="2610" y="12838"/>
                </a:cubicBezTo>
                <a:cubicBezTo>
                  <a:pt x="2639" y="12838"/>
                  <a:pt x="2662" y="12791"/>
                  <a:pt x="2662" y="12734"/>
                </a:cubicBezTo>
                <a:lnTo>
                  <a:pt x="2662" y="12514"/>
                </a:lnTo>
                <a:cubicBezTo>
                  <a:pt x="2662" y="12456"/>
                  <a:pt x="2639" y="12411"/>
                  <a:pt x="2610" y="12411"/>
                </a:cubicBezTo>
                <a:close/>
                <a:moveTo>
                  <a:pt x="2924" y="12411"/>
                </a:moveTo>
                <a:cubicBezTo>
                  <a:pt x="2895" y="12411"/>
                  <a:pt x="2871" y="12456"/>
                  <a:pt x="2871" y="12514"/>
                </a:cubicBezTo>
                <a:lnTo>
                  <a:pt x="2871" y="12734"/>
                </a:lnTo>
                <a:cubicBezTo>
                  <a:pt x="2871" y="12791"/>
                  <a:pt x="2895" y="12838"/>
                  <a:pt x="2924" y="12838"/>
                </a:cubicBezTo>
                <a:cubicBezTo>
                  <a:pt x="2954" y="12838"/>
                  <a:pt x="2976" y="12791"/>
                  <a:pt x="2976" y="12734"/>
                </a:cubicBezTo>
                <a:lnTo>
                  <a:pt x="2976" y="12514"/>
                </a:lnTo>
                <a:cubicBezTo>
                  <a:pt x="2976" y="12456"/>
                  <a:pt x="2954" y="12411"/>
                  <a:pt x="2924" y="12411"/>
                </a:cubicBezTo>
                <a:close/>
                <a:moveTo>
                  <a:pt x="3773" y="12411"/>
                </a:moveTo>
                <a:cubicBezTo>
                  <a:pt x="3744" y="12411"/>
                  <a:pt x="3721" y="12456"/>
                  <a:pt x="3721" y="12514"/>
                </a:cubicBezTo>
                <a:lnTo>
                  <a:pt x="3721" y="12734"/>
                </a:lnTo>
                <a:cubicBezTo>
                  <a:pt x="3721" y="12791"/>
                  <a:pt x="3744" y="12838"/>
                  <a:pt x="3773" y="12838"/>
                </a:cubicBezTo>
                <a:cubicBezTo>
                  <a:pt x="3802" y="12838"/>
                  <a:pt x="3826" y="12791"/>
                  <a:pt x="3826" y="12734"/>
                </a:cubicBezTo>
                <a:lnTo>
                  <a:pt x="3826" y="12514"/>
                </a:lnTo>
                <a:cubicBezTo>
                  <a:pt x="3826" y="12456"/>
                  <a:pt x="3802" y="12411"/>
                  <a:pt x="3773" y="12411"/>
                </a:cubicBezTo>
                <a:close/>
                <a:moveTo>
                  <a:pt x="4088" y="12411"/>
                </a:moveTo>
                <a:cubicBezTo>
                  <a:pt x="4058" y="12411"/>
                  <a:pt x="4035" y="12456"/>
                  <a:pt x="4035" y="12514"/>
                </a:cubicBezTo>
                <a:lnTo>
                  <a:pt x="4035" y="12734"/>
                </a:lnTo>
                <a:cubicBezTo>
                  <a:pt x="4035" y="12791"/>
                  <a:pt x="4058" y="12838"/>
                  <a:pt x="4088" y="12838"/>
                </a:cubicBezTo>
                <a:cubicBezTo>
                  <a:pt x="4117" y="12838"/>
                  <a:pt x="4141" y="12791"/>
                  <a:pt x="4141" y="12734"/>
                </a:cubicBezTo>
                <a:lnTo>
                  <a:pt x="4141" y="12514"/>
                </a:lnTo>
                <a:cubicBezTo>
                  <a:pt x="4141" y="12456"/>
                  <a:pt x="4117" y="12411"/>
                  <a:pt x="4088" y="12411"/>
                </a:cubicBezTo>
                <a:close/>
                <a:moveTo>
                  <a:pt x="4937" y="12411"/>
                </a:moveTo>
                <a:cubicBezTo>
                  <a:pt x="4908" y="12411"/>
                  <a:pt x="4884" y="12456"/>
                  <a:pt x="4884" y="12514"/>
                </a:cubicBezTo>
                <a:lnTo>
                  <a:pt x="4884" y="12734"/>
                </a:lnTo>
                <a:cubicBezTo>
                  <a:pt x="4884" y="12791"/>
                  <a:pt x="4908" y="12838"/>
                  <a:pt x="4937" y="12838"/>
                </a:cubicBezTo>
                <a:cubicBezTo>
                  <a:pt x="4966" y="12838"/>
                  <a:pt x="4990" y="12791"/>
                  <a:pt x="4990" y="12734"/>
                </a:cubicBezTo>
                <a:lnTo>
                  <a:pt x="4990" y="12514"/>
                </a:lnTo>
                <a:cubicBezTo>
                  <a:pt x="4990" y="12456"/>
                  <a:pt x="4966" y="12411"/>
                  <a:pt x="4937" y="12411"/>
                </a:cubicBezTo>
                <a:close/>
                <a:moveTo>
                  <a:pt x="5252" y="12411"/>
                </a:moveTo>
                <a:cubicBezTo>
                  <a:pt x="5223" y="12411"/>
                  <a:pt x="5199" y="12456"/>
                  <a:pt x="5199" y="12514"/>
                </a:cubicBezTo>
                <a:lnTo>
                  <a:pt x="5199" y="12734"/>
                </a:lnTo>
                <a:cubicBezTo>
                  <a:pt x="5199" y="12791"/>
                  <a:pt x="5223" y="12838"/>
                  <a:pt x="5252" y="12838"/>
                </a:cubicBezTo>
                <a:cubicBezTo>
                  <a:pt x="5281" y="12838"/>
                  <a:pt x="5305" y="12791"/>
                  <a:pt x="5305" y="12734"/>
                </a:cubicBezTo>
                <a:lnTo>
                  <a:pt x="5305" y="12514"/>
                </a:lnTo>
                <a:cubicBezTo>
                  <a:pt x="5305" y="12456"/>
                  <a:pt x="5281" y="12411"/>
                  <a:pt x="5252" y="12411"/>
                </a:cubicBezTo>
                <a:close/>
                <a:moveTo>
                  <a:pt x="6102" y="12411"/>
                </a:moveTo>
                <a:cubicBezTo>
                  <a:pt x="6072" y="12411"/>
                  <a:pt x="6049" y="12456"/>
                  <a:pt x="6049" y="12514"/>
                </a:cubicBezTo>
                <a:lnTo>
                  <a:pt x="6049" y="12734"/>
                </a:lnTo>
                <a:cubicBezTo>
                  <a:pt x="6049" y="12791"/>
                  <a:pt x="6072" y="12838"/>
                  <a:pt x="6102" y="12838"/>
                </a:cubicBezTo>
                <a:cubicBezTo>
                  <a:pt x="6131" y="12838"/>
                  <a:pt x="6155" y="12791"/>
                  <a:pt x="6155" y="12734"/>
                </a:cubicBezTo>
                <a:lnTo>
                  <a:pt x="6155" y="12514"/>
                </a:lnTo>
                <a:cubicBezTo>
                  <a:pt x="6155" y="12456"/>
                  <a:pt x="6131" y="12411"/>
                  <a:pt x="6102" y="12411"/>
                </a:cubicBezTo>
                <a:close/>
                <a:moveTo>
                  <a:pt x="6416" y="12411"/>
                </a:moveTo>
                <a:cubicBezTo>
                  <a:pt x="6387" y="12411"/>
                  <a:pt x="6363" y="12456"/>
                  <a:pt x="6363" y="12514"/>
                </a:cubicBezTo>
                <a:lnTo>
                  <a:pt x="6363" y="12734"/>
                </a:lnTo>
                <a:cubicBezTo>
                  <a:pt x="6363" y="12791"/>
                  <a:pt x="6387" y="12838"/>
                  <a:pt x="6416" y="12838"/>
                </a:cubicBezTo>
                <a:cubicBezTo>
                  <a:pt x="6445" y="12838"/>
                  <a:pt x="6469" y="12791"/>
                  <a:pt x="6469" y="12734"/>
                </a:cubicBezTo>
                <a:lnTo>
                  <a:pt x="6469" y="12514"/>
                </a:lnTo>
                <a:cubicBezTo>
                  <a:pt x="6469" y="12456"/>
                  <a:pt x="6445" y="12411"/>
                  <a:pt x="6416" y="12411"/>
                </a:cubicBezTo>
                <a:close/>
                <a:moveTo>
                  <a:pt x="7266" y="12411"/>
                </a:moveTo>
                <a:cubicBezTo>
                  <a:pt x="7237" y="12411"/>
                  <a:pt x="7213" y="12456"/>
                  <a:pt x="7213" y="12514"/>
                </a:cubicBezTo>
                <a:lnTo>
                  <a:pt x="7213" y="12734"/>
                </a:lnTo>
                <a:cubicBezTo>
                  <a:pt x="7213" y="12791"/>
                  <a:pt x="7237" y="12838"/>
                  <a:pt x="7266" y="12838"/>
                </a:cubicBezTo>
                <a:cubicBezTo>
                  <a:pt x="7295" y="12838"/>
                  <a:pt x="7318" y="12791"/>
                  <a:pt x="7318" y="12734"/>
                </a:cubicBezTo>
                <a:lnTo>
                  <a:pt x="7318" y="12514"/>
                </a:lnTo>
                <a:cubicBezTo>
                  <a:pt x="7318" y="12456"/>
                  <a:pt x="7295" y="12411"/>
                  <a:pt x="7266" y="12411"/>
                </a:cubicBezTo>
                <a:close/>
                <a:moveTo>
                  <a:pt x="7580" y="12411"/>
                </a:moveTo>
                <a:cubicBezTo>
                  <a:pt x="7551" y="12411"/>
                  <a:pt x="7527" y="12456"/>
                  <a:pt x="7527" y="12514"/>
                </a:cubicBezTo>
                <a:lnTo>
                  <a:pt x="7527" y="12734"/>
                </a:lnTo>
                <a:cubicBezTo>
                  <a:pt x="7527" y="12791"/>
                  <a:pt x="7551" y="12838"/>
                  <a:pt x="7580" y="12838"/>
                </a:cubicBezTo>
                <a:cubicBezTo>
                  <a:pt x="7609" y="12838"/>
                  <a:pt x="7632" y="12791"/>
                  <a:pt x="7632" y="12734"/>
                </a:cubicBezTo>
                <a:lnTo>
                  <a:pt x="7632" y="12514"/>
                </a:lnTo>
                <a:cubicBezTo>
                  <a:pt x="7632" y="12456"/>
                  <a:pt x="7609" y="12411"/>
                  <a:pt x="7580" y="12411"/>
                </a:cubicBezTo>
                <a:close/>
                <a:moveTo>
                  <a:pt x="8429" y="12411"/>
                </a:moveTo>
                <a:cubicBezTo>
                  <a:pt x="8400" y="12411"/>
                  <a:pt x="8377" y="12456"/>
                  <a:pt x="8377" y="12514"/>
                </a:cubicBezTo>
                <a:lnTo>
                  <a:pt x="8377" y="12734"/>
                </a:lnTo>
                <a:cubicBezTo>
                  <a:pt x="8377" y="12791"/>
                  <a:pt x="8400" y="12838"/>
                  <a:pt x="8429" y="12838"/>
                </a:cubicBezTo>
                <a:cubicBezTo>
                  <a:pt x="8458" y="12838"/>
                  <a:pt x="8482" y="12791"/>
                  <a:pt x="8482" y="12734"/>
                </a:cubicBezTo>
                <a:lnTo>
                  <a:pt x="8482" y="12514"/>
                </a:lnTo>
                <a:cubicBezTo>
                  <a:pt x="8482" y="12456"/>
                  <a:pt x="8458" y="12411"/>
                  <a:pt x="8429" y="12411"/>
                </a:cubicBezTo>
                <a:close/>
                <a:moveTo>
                  <a:pt x="8744" y="12411"/>
                </a:moveTo>
                <a:cubicBezTo>
                  <a:pt x="8714" y="12411"/>
                  <a:pt x="8691" y="12456"/>
                  <a:pt x="8691" y="12514"/>
                </a:cubicBezTo>
                <a:lnTo>
                  <a:pt x="8691" y="12734"/>
                </a:lnTo>
                <a:cubicBezTo>
                  <a:pt x="8691" y="12791"/>
                  <a:pt x="8714" y="12838"/>
                  <a:pt x="8744" y="12838"/>
                </a:cubicBezTo>
                <a:cubicBezTo>
                  <a:pt x="8773" y="12838"/>
                  <a:pt x="8796" y="12791"/>
                  <a:pt x="8796" y="12734"/>
                </a:cubicBezTo>
                <a:lnTo>
                  <a:pt x="8796" y="12514"/>
                </a:lnTo>
                <a:cubicBezTo>
                  <a:pt x="8796" y="12456"/>
                  <a:pt x="8773" y="12411"/>
                  <a:pt x="8744" y="12411"/>
                </a:cubicBezTo>
                <a:close/>
                <a:moveTo>
                  <a:pt x="9593" y="12411"/>
                </a:moveTo>
                <a:cubicBezTo>
                  <a:pt x="9564" y="12411"/>
                  <a:pt x="9540" y="12456"/>
                  <a:pt x="9540" y="12514"/>
                </a:cubicBezTo>
                <a:lnTo>
                  <a:pt x="9540" y="12734"/>
                </a:lnTo>
                <a:cubicBezTo>
                  <a:pt x="9540" y="12791"/>
                  <a:pt x="9564" y="12838"/>
                  <a:pt x="9593" y="12838"/>
                </a:cubicBezTo>
                <a:cubicBezTo>
                  <a:pt x="9622" y="12838"/>
                  <a:pt x="9646" y="12791"/>
                  <a:pt x="9646" y="12734"/>
                </a:cubicBezTo>
                <a:lnTo>
                  <a:pt x="9646" y="12514"/>
                </a:lnTo>
                <a:cubicBezTo>
                  <a:pt x="9646" y="12456"/>
                  <a:pt x="9622" y="12411"/>
                  <a:pt x="9593" y="12411"/>
                </a:cubicBezTo>
                <a:close/>
                <a:moveTo>
                  <a:pt x="9908" y="12411"/>
                </a:moveTo>
                <a:cubicBezTo>
                  <a:pt x="9879" y="12411"/>
                  <a:pt x="9855" y="12456"/>
                  <a:pt x="9855" y="12514"/>
                </a:cubicBezTo>
                <a:lnTo>
                  <a:pt x="9855" y="12734"/>
                </a:lnTo>
                <a:cubicBezTo>
                  <a:pt x="9855" y="12791"/>
                  <a:pt x="9879" y="12838"/>
                  <a:pt x="9908" y="12838"/>
                </a:cubicBezTo>
                <a:cubicBezTo>
                  <a:pt x="9937" y="12838"/>
                  <a:pt x="9961" y="12791"/>
                  <a:pt x="9961" y="12734"/>
                </a:cubicBezTo>
                <a:lnTo>
                  <a:pt x="9961" y="12514"/>
                </a:lnTo>
                <a:cubicBezTo>
                  <a:pt x="9961" y="12456"/>
                  <a:pt x="9937" y="12411"/>
                  <a:pt x="9908" y="12411"/>
                </a:cubicBezTo>
                <a:close/>
                <a:moveTo>
                  <a:pt x="10758" y="12411"/>
                </a:moveTo>
                <a:cubicBezTo>
                  <a:pt x="10728" y="12411"/>
                  <a:pt x="10705" y="12456"/>
                  <a:pt x="10705" y="12514"/>
                </a:cubicBezTo>
                <a:lnTo>
                  <a:pt x="10705" y="12734"/>
                </a:lnTo>
                <a:cubicBezTo>
                  <a:pt x="10705" y="12791"/>
                  <a:pt x="10728" y="12838"/>
                  <a:pt x="10758" y="12838"/>
                </a:cubicBezTo>
                <a:cubicBezTo>
                  <a:pt x="10787" y="12838"/>
                  <a:pt x="10810" y="12791"/>
                  <a:pt x="10810" y="12734"/>
                </a:cubicBezTo>
                <a:lnTo>
                  <a:pt x="10810" y="12514"/>
                </a:lnTo>
                <a:cubicBezTo>
                  <a:pt x="10810" y="12456"/>
                  <a:pt x="10787" y="12411"/>
                  <a:pt x="10758" y="12411"/>
                </a:cubicBezTo>
                <a:close/>
                <a:moveTo>
                  <a:pt x="11072" y="12411"/>
                </a:moveTo>
                <a:cubicBezTo>
                  <a:pt x="11043" y="12411"/>
                  <a:pt x="11019" y="12456"/>
                  <a:pt x="11019" y="12514"/>
                </a:cubicBezTo>
                <a:lnTo>
                  <a:pt x="11019" y="12734"/>
                </a:lnTo>
                <a:cubicBezTo>
                  <a:pt x="11019" y="12791"/>
                  <a:pt x="11043" y="12838"/>
                  <a:pt x="11072" y="12838"/>
                </a:cubicBezTo>
                <a:cubicBezTo>
                  <a:pt x="11101" y="12838"/>
                  <a:pt x="11125" y="12791"/>
                  <a:pt x="11125" y="12734"/>
                </a:cubicBezTo>
                <a:lnTo>
                  <a:pt x="11125" y="12514"/>
                </a:lnTo>
                <a:cubicBezTo>
                  <a:pt x="11125" y="12456"/>
                  <a:pt x="11101" y="12411"/>
                  <a:pt x="11072" y="12411"/>
                </a:cubicBezTo>
                <a:close/>
                <a:moveTo>
                  <a:pt x="11922" y="12411"/>
                </a:moveTo>
                <a:cubicBezTo>
                  <a:pt x="11893" y="12411"/>
                  <a:pt x="11869" y="12456"/>
                  <a:pt x="11869" y="12514"/>
                </a:cubicBezTo>
                <a:lnTo>
                  <a:pt x="11869" y="12734"/>
                </a:lnTo>
                <a:cubicBezTo>
                  <a:pt x="11869" y="12791"/>
                  <a:pt x="11893" y="12838"/>
                  <a:pt x="11922" y="12838"/>
                </a:cubicBezTo>
                <a:cubicBezTo>
                  <a:pt x="11951" y="12838"/>
                  <a:pt x="11974" y="12791"/>
                  <a:pt x="11974" y="12734"/>
                </a:cubicBezTo>
                <a:lnTo>
                  <a:pt x="11974" y="12514"/>
                </a:lnTo>
                <a:cubicBezTo>
                  <a:pt x="11974" y="12456"/>
                  <a:pt x="11951" y="12411"/>
                  <a:pt x="11922" y="12411"/>
                </a:cubicBezTo>
                <a:close/>
                <a:moveTo>
                  <a:pt x="12236" y="12411"/>
                </a:moveTo>
                <a:cubicBezTo>
                  <a:pt x="12207" y="12411"/>
                  <a:pt x="12183" y="12456"/>
                  <a:pt x="12183" y="12514"/>
                </a:cubicBezTo>
                <a:lnTo>
                  <a:pt x="12183" y="12734"/>
                </a:lnTo>
                <a:cubicBezTo>
                  <a:pt x="12183" y="12791"/>
                  <a:pt x="12207" y="12838"/>
                  <a:pt x="12236" y="12838"/>
                </a:cubicBezTo>
                <a:cubicBezTo>
                  <a:pt x="12265" y="12838"/>
                  <a:pt x="12288" y="12791"/>
                  <a:pt x="12288" y="12734"/>
                </a:cubicBezTo>
                <a:lnTo>
                  <a:pt x="12288" y="12514"/>
                </a:lnTo>
                <a:cubicBezTo>
                  <a:pt x="12288" y="12456"/>
                  <a:pt x="12265" y="12411"/>
                  <a:pt x="12236" y="12411"/>
                </a:cubicBezTo>
                <a:close/>
                <a:moveTo>
                  <a:pt x="13085" y="12411"/>
                </a:moveTo>
                <a:cubicBezTo>
                  <a:pt x="13056" y="12411"/>
                  <a:pt x="13032" y="12456"/>
                  <a:pt x="13032" y="12514"/>
                </a:cubicBezTo>
                <a:lnTo>
                  <a:pt x="13032" y="12734"/>
                </a:lnTo>
                <a:cubicBezTo>
                  <a:pt x="13032" y="12791"/>
                  <a:pt x="13056" y="12838"/>
                  <a:pt x="13085" y="12838"/>
                </a:cubicBezTo>
                <a:cubicBezTo>
                  <a:pt x="13114" y="12838"/>
                  <a:pt x="13138" y="12791"/>
                  <a:pt x="13138" y="12734"/>
                </a:cubicBezTo>
                <a:lnTo>
                  <a:pt x="13138" y="12514"/>
                </a:lnTo>
                <a:cubicBezTo>
                  <a:pt x="13138" y="12456"/>
                  <a:pt x="13114" y="12411"/>
                  <a:pt x="13085" y="12411"/>
                </a:cubicBezTo>
                <a:close/>
                <a:moveTo>
                  <a:pt x="13399" y="12411"/>
                </a:moveTo>
                <a:cubicBezTo>
                  <a:pt x="13370" y="12411"/>
                  <a:pt x="13348" y="12456"/>
                  <a:pt x="13348" y="12514"/>
                </a:cubicBezTo>
                <a:lnTo>
                  <a:pt x="13348" y="12734"/>
                </a:lnTo>
                <a:cubicBezTo>
                  <a:pt x="13348" y="12791"/>
                  <a:pt x="13370" y="12838"/>
                  <a:pt x="13399" y="12838"/>
                </a:cubicBezTo>
                <a:cubicBezTo>
                  <a:pt x="13428" y="12838"/>
                  <a:pt x="13452" y="12791"/>
                  <a:pt x="13452" y="12734"/>
                </a:cubicBezTo>
                <a:lnTo>
                  <a:pt x="13452" y="12514"/>
                </a:lnTo>
                <a:cubicBezTo>
                  <a:pt x="13452" y="12456"/>
                  <a:pt x="13428" y="12411"/>
                  <a:pt x="13399" y="12411"/>
                </a:cubicBezTo>
                <a:close/>
                <a:moveTo>
                  <a:pt x="14249" y="12411"/>
                </a:moveTo>
                <a:cubicBezTo>
                  <a:pt x="14220" y="12411"/>
                  <a:pt x="14196" y="12456"/>
                  <a:pt x="14196" y="12514"/>
                </a:cubicBezTo>
                <a:lnTo>
                  <a:pt x="14196" y="12734"/>
                </a:lnTo>
                <a:cubicBezTo>
                  <a:pt x="14196" y="12791"/>
                  <a:pt x="14220" y="12838"/>
                  <a:pt x="14249" y="12838"/>
                </a:cubicBezTo>
                <a:cubicBezTo>
                  <a:pt x="14278" y="12838"/>
                  <a:pt x="14302" y="12791"/>
                  <a:pt x="14302" y="12734"/>
                </a:cubicBezTo>
                <a:lnTo>
                  <a:pt x="14302" y="12514"/>
                </a:lnTo>
                <a:cubicBezTo>
                  <a:pt x="14302" y="12456"/>
                  <a:pt x="14278" y="12411"/>
                  <a:pt x="14249" y="12411"/>
                </a:cubicBezTo>
                <a:close/>
                <a:moveTo>
                  <a:pt x="14564" y="12411"/>
                </a:moveTo>
                <a:cubicBezTo>
                  <a:pt x="14535" y="12411"/>
                  <a:pt x="14511" y="12456"/>
                  <a:pt x="14511" y="12514"/>
                </a:cubicBezTo>
                <a:lnTo>
                  <a:pt x="14511" y="12734"/>
                </a:lnTo>
                <a:cubicBezTo>
                  <a:pt x="14511" y="12791"/>
                  <a:pt x="14535" y="12838"/>
                  <a:pt x="14564" y="12838"/>
                </a:cubicBezTo>
                <a:cubicBezTo>
                  <a:pt x="14593" y="12838"/>
                  <a:pt x="14617" y="12791"/>
                  <a:pt x="14617" y="12734"/>
                </a:cubicBezTo>
                <a:lnTo>
                  <a:pt x="14617" y="12514"/>
                </a:lnTo>
                <a:cubicBezTo>
                  <a:pt x="14617" y="12456"/>
                  <a:pt x="14593" y="12411"/>
                  <a:pt x="14564" y="12411"/>
                </a:cubicBezTo>
                <a:close/>
                <a:moveTo>
                  <a:pt x="15413" y="12411"/>
                </a:moveTo>
                <a:cubicBezTo>
                  <a:pt x="15384" y="12411"/>
                  <a:pt x="15360" y="12456"/>
                  <a:pt x="15360" y="12514"/>
                </a:cubicBezTo>
                <a:lnTo>
                  <a:pt x="15360" y="12734"/>
                </a:lnTo>
                <a:cubicBezTo>
                  <a:pt x="15360" y="12791"/>
                  <a:pt x="15384" y="12838"/>
                  <a:pt x="15413" y="12838"/>
                </a:cubicBezTo>
                <a:cubicBezTo>
                  <a:pt x="15442" y="12838"/>
                  <a:pt x="15465" y="12791"/>
                  <a:pt x="15465" y="12734"/>
                </a:cubicBezTo>
                <a:lnTo>
                  <a:pt x="15465" y="12514"/>
                </a:lnTo>
                <a:cubicBezTo>
                  <a:pt x="15465" y="12456"/>
                  <a:pt x="15442" y="12411"/>
                  <a:pt x="15413" y="12411"/>
                </a:cubicBezTo>
                <a:close/>
                <a:moveTo>
                  <a:pt x="15728" y="12411"/>
                </a:moveTo>
                <a:cubicBezTo>
                  <a:pt x="15699" y="12411"/>
                  <a:pt x="15675" y="12456"/>
                  <a:pt x="15675" y="12514"/>
                </a:cubicBezTo>
                <a:lnTo>
                  <a:pt x="15675" y="12734"/>
                </a:lnTo>
                <a:cubicBezTo>
                  <a:pt x="15675" y="12791"/>
                  <a:pt x="15699" y="12838"/>
                  <a:pt x="15728" y="12838"/>
                </a:cubicBezTo>
                <a:cubicBezTo>
                  <a:pt x="15757" y="12838"/>
                  <a:pt x="15781" y="12791"/>
                  <a:pt x="15781" y="12734"/>
                </a:cubicBezTo>
                <a:lnTo>
                  <a:pt x="15781" y="12514"/>
                </a:lnTo>
                <a:cubicBezTo>
                  <a:pt x="15781" y="12456"/>
                  <a:pt x="15757" y="12411"/>
                  <a:pt x="15728" y="12411"/>
                </a:cubicBezTo>
                <a:close/>
                <a:moveTo>
                  <a:pt x="16578" y="12411"/>
                </a:moveTo>
                <a:cubicBezTo>
                  <a:pt x="16549" y="12411"/>
                  <a:pt x="16525" y="12456"/>
                  <a:pt x="16525" y="12514"/>
                </a:cubicBezTo>
                <a:lnTo>
                  <a:pt x="16525" y="12734"/>
                </a:lnTo>
                <a:cubicBezTo>
                  <a:pt x="16525" y="12791"/>
                  <a:pt x="16549" y="12838"/>
                  <a:pt x="16578" y="12838"/>
                </a:cubicBezTo>
                <a:cubicBezTo>
                  <a:pt x="16607" y="12838"/>
                  <a:pt x="16630" y="12791"/>
                  <a:pt x="16630" y="12734"/>
                </a:cubicBezTo>
                <a:lnTo>
                  <a:pt x="16630" y="12514"/>
                </a:lnTo>
                <a:cubicBezTo>
                  <a:pt x="16630" y="12456"/>
                  <a:pt x="16607" y="12411"/>
                  <a:pt x="16578" y="12411"/>
                </a:cubicBezTo>
                <a:close/>
                <a:moveTo>
                  <a:pt x="16892" y="12411"/>
                </a:moveTo>
                <a:cubicBezTo>
                  <a:pt x="16863" y="12411"/>
                  <a:pt x="16839" y="12456"/>
                  <a:pt x="16839" y="12514"/>
                </a:cubicBezTo>
                <a:lnTo>
                  <a:pt x="16839" y="12734"/>
                </a:lnTo>
                <a:cubicBezTo>
                  <a:pt x="16839" y="12791"/>
                  <a:pt x="16863" y="12838"/>
                  <a:pt x="16892" y="12838"/>
                </a:cubicBezTo>
                <a:cubicBezTo>
                  <a:pt x="16921" y="12838"/>
                  <a:pt x="16944" y="12791"/>
                  <a:pt x="16944" y="12734"/>
                </a:cubicBezTo>
                <a:lnTo>
                  <a:pt x="16944" y="12514"/>
                </a:lnTo>
                <a:cubicBezTo>
                  <a:pt x="16944" y="12456"/>
                  <a:pt x="16921" y="12411"/>
                  <a:pt x="16892" y="12411"/>
                </a:cubicBezTo>
                <a:close/>
                <a:moveTo>
                  <a:pt x="17741" y="12411"/>
                </a:moveTo>
                <a:cubicBezTo>
                  <a:pt x="17712" y="12411"/>
                  <a:pt x="17689" y="12456"/>
                  <a:pt x="17689" y="12514"/>
                </a:cubicBezTo>
                <a:lnTo>
                  <a:pt x="17689" y="12734"/>
                </a:lnTo>
                <a:cubicBezTo>
                  <a:pt x="17689" y="12791"/>
                  <a:pt x="17712" y="12838"/>
                  <a:pt x="17741" y="12838"/>
                </a:cubicBezTo>
                <a:cubicBezTo>
                  <a:pt x="17770" y="12838"/>
                  <a:pt x="17794" y="12791"/>
                  <a:pt x="17794" y="12734"/>
                </a:cubicBezTo>
                <a:lnTo>
                  <a:pt x="17794" y="12514"/>
                </a:lnTo>
                <a:cubicBezTo>
                  <a:pt x="17794" y="12456"/>
                  <a:pt x="17770" y="12411"/>
                  <a:pt x="17741" y="12411"/>
                </a:cubicBezTo>
                <a:close/>
                <a:moveTo>
                  <a:pt x="18055" y="12411"/>
                </a:moveTo>
                <a:cubicBezTo>
                  <a:pt x="18026" y="12411"/>
                  <a:pt x="18002" y="12456"/>
                  <a:pt x="18002" y="12514"/>
                </a:cubicBezTo>
                <a:lnTo>
                  <a:pt x="18002" y="12734"/>
                </a:lnTo>
                <a:cubicBezTo>
                  <a:pt x="18002" y="12791"/>
                  <a:pt x="18026" y="12838"/>
                  <a:pt x="18055" y="12838"/>
                </a:cubicBezTo>
                <a:cubicBezTo>
                  <a:pt x="18085" y="12838"/>
                  <a:pt x="18108" y="12791"/>
                  <a:pt x="18108" y="12734"/>
                </a:cubicBezTo>
                <a:lnTo>
                  <a:pt x="18108" y="12514"/>
                </a:lnTo>
                <a:cubicBezTo>
                  <a:pt x="18108" y="12456"/>
                  <a:pt x="18085" y="12411"/>
                  <a:pt x="18055" y="12411"/>
                </a:cubicBezTo>
                <a:close/>
                <a:moveTo>
                  <a:pt x="18905" y="12411"/>
                </a:moveTo>
                <a:cubicBezTo>
                  <a:pt x="18876" y="12411"/>
                  <a:pt x="18852" y="12456"/>
                  <a:pt x="18852" y="12514"/>
                </a:cubicBezTo>
                <a:lnTo>
                  <a:pt x="18852" y="12734"/>
                </a:lnTo>
                <a:cubicBezTo>
                  <a:pt x="18852" y="12791"/>
                  <a:pt x="18876" y="12838"/>
                  <a:pt x="18905" y="12838"/>
                </a:cubicBezTo>
                <a:cubicBezTo>
                  <a:pt x="18934" y="12838"/>
                  <a:pt x="18958" y="12791"/>
                  <a:pt x="18958" y="12734"/>
                </a:cubicBezTo>
                <a:lnTo>
                  <a:pt x="18958" y="12514"/>
                </a:lnTo>
                <a:cubicBezTo>
                  <a:pt x="18958" y="12456"/>
                  <a:pt x="18934" y="12411"/>
                  <a:pt x="18905" y="12411"/>
                </a:cubicBezTo>
                <a:close/>
                <a:moveTo>
                  <a:pt x="19220" y="12411"/>
                </a:moveTo>
                <a:cubicBezTo>
                  <a:pt x="19191" y="12411"/>
                  <a:pt x="19167" y="12456"/>
                  <a:pt x="19167" y="12514"/>
                </a:cubicBezTo>
                <a:lnTo>
                  <a:pt x="19167" y="12734"/>
                </a:lnTo>
                <a:cubicBezTo>
                  <a:pt x="19167" y="12791"/>
                  <a:pt x="19191" y="12838"/>
                  <a:pt x="19220" y="12838"/>
                </a:cubicBezTo>
                <a:cubicBezTo>
                  <a:pt x="19249" y="12838"/>
                  <a:pt x="19273" y="12791"/>
                  <a:pt x="19273" y="12734"/>
                </a:cubicBezTo>
                <a:lnTo>
                  <a:pt x="19273" y="12514"/>
                </a:lnTo>
                <a:cubicBezTo>
                  <a:pt x="19273" y="12456"/>
                  <a:pt x="19249" y="12411"/>
                  <a:pt x="19220" y="12411"/>
                </a:cubicBezTo>
                <a:close/>
                <a:moveTo>
                  <a:pt x="20069" y="12411"/>
                </a:moveTo>
                <a:cubicBezTo>
                  <a:pt x="20040" y="12411"/>
                  <a:pt x="20016" y="12456"/>
                  <a:pt x="20016" y="12514"/>
                </a:cubicBezTo>
                <a:lnTo>
                  <a:pt x="20016" y="12734"/>
                </a:lnTo>
                <a:cubicBezTo>
                  <a:pt x="20016" y="12791"/>
                  <a:pt x="20040" y="12838"/>
                  <a:pt x="20069" y="12838"/>
                </a:cubicBezTo>
                <a:cubicBezTo>
                  <a:pt x="20099" y="12838"/>
                  <a:pt x="20122" y="12791"/>
                  <a:pt x="20122" y="12734"/>
                </a:cubicBezTo>
                <a:lnTo>
                  <a:pt x="20122" y="12514"/>
                </a:lnTo>
                <a:cubicBezTo>
                  <a:pt x="20122" y="12456"/>
                  <a:pt x="20099" y="12411"/>
                  <a:pt x="20069" y="12411"/>
                </a:cubicBezTo>
                <a:close/>
                <a:moveTo>
                  <a:pt x="20384" y="12411"/>
                </a:moveTo>
                <a:cubicBezTo>
                  <a:pt x="20355" y="12411"/>
                  <a:pt x="20331" y="12456"/>
                  <a:pt x="20331" y="12514"/>
                </a:cubicBezTo>
                <a:lnTo>
                  <a:pt x="20331" y="12734"/>
                </a:lnTo>
                <a:cubicBezTo>
                  <a:pt x="20331" y="12791"/>
                  <a:pt x="20355" y="12838"/>
                  <a:pt x="20384" y="12838"/>
                </a:cubicBezTo>
                <a:cubicBezTo>
                  <a:pt x="20413" y="12838"/>
                  <a:pt x="20436" y="12791"/>
                  <a:pt x="20436" y="12734"/>
                </a:cubicBezTo>
                <a:lnTo>
                  <a:pt x="20436" y="12514"/>
                </a:lnTo>
                <a:cubicBezTo>
                  <a:pt x="20436" y="12456"/>
                  <a:pt x="20413" y="12411"/>
                  <a:pt x="20384" y="12411"/>
                </a:cubicBezTo>
                <a:close/>
                <a:moveTo>
                  <a:pt x="21234" y="12411"/>
                </a:moveTo>
                <a:cubicBezTo>
                  <a:pt x="21204" y="12411"/>
                  <a:pt x="21181" y="12456"/>
                  <a:pt x="21181" y="12514"/>
                </a:cubicBezTo>
                <a:lnTo>
                  <a:pt x="21181" y="12734"/>
                </a:lnTo>
                <a:cubicBezTo>
                  <a:pt x="21181" y="12791"/>
                  <a:pt x="21204" y="12838"/>
                  <a:pt x="21234" y="12838"/>
                </a:cubicBezTo>
                <a:cubicBezTo>
                  <a:pt x="21263" y="12838"/>
                  <a:pt x="21285" y="12791"/>
                  <a:pt x="21285" y="12734"/>
                </a:cubicBezTo>
                <a:lnTo>
                  <a:pt x="21285" y="12514"/>
                </a:lnTo>
                <a:cubicBezTo>
                  <a:pt x="21285" y="12456"/>
                  <a:pt x="21263" y="12411"/>
                  <a:pt x="21234" y="12411"/>
                </a:cubicBezTo>
                <a:close/>
                <a:moveTo>
                  <a:pt x="21547" y="12411"/>
                </a:moveTo>
                <a:cubicBezTo>
                  <a:pt x="21518" y="12411"/>
                  <a:pt x="21495" y="12456"/>
                  <a:pt x="21495" y="12514"/>
                </a:cubicBezTo>
                <a:lnTo>
                  <a:pt x="21495" y="12734"/>
                </a:lnTo>
                <a:cubicBezTo>
                  <a:pt x="21495" y="12791"/>
                  <a:pt x="21518" y="12838"/>
                  <a:pt x="21547" y="12838"/>
                </a:cubicBezTo>
                <a:cubicBezTo>
                  <a:pt x="21576" y="12838"/>
                  <a:pt x="21600" y="12791"/>
                  <a:pt x="21600" y="12734"/>
                </a:cubicBezTo>
                <a:lnTo>
                  <a:pt x="21600" y="12514"/>
                </a:lnTo>
                <a:cubicBezTo>
                  <a:pt x="21600" y="12456"/>
                  <a:pt x="21576" y="12411"/>
                  <a:pt x="21547" y="12411"/>
                </a:cubicBezTo>
                <a:close/>
                <a:moveTo>
                  <a:pt x="53" y="13141"/>
                </a:moveTo>
                <a:cubicBezTo>
                  <a:pt x="24" y="13141"/>
                  <a:pt x="0" y="13186"/>
                  <a:pt x="0" y="13244"/>
                </a:cubicBezTo>
                <a:lnTo>
                  <a:pt x="0" y="13464"/>
                </a:lnTo>
                <a:cubicBezTo>
                  <a:pt x="0" y="13521"/>
                  <a:pt x="24" y="13568"/>
                  <a:pt x="53" y="13568"/>
                </a:cubicBezTo>
                <a:cubicBezTo>
                  <a:pt x="82" y="13568"/>
                  <a:pt x="106" y="13521"/>
                  <a:pt x="106" y="13464"/>
                </a:cubicBezTo>
                <a:lnTo>
                  <a:pt x="106" y="13244"/>
                </a:lnTo>
                <a:cubicBezTo>
                  <a:pt x="106" y="13186"/>
                  <a:pt x="82" y="13141"/>
                  <a:pt x="53" y="13141"/>
                </a:cubicBezTo>
                <a:close/>
                <a:moveTo>
                  <a:pt x="367" y="13141"/>
                </a:moveTo>
                <a:cubicBezTo>
                  <a:pt x="338" y="13141"/>
                  <a:pt x="315" y="13186"/>
                  <a:pt x="315" y="13244"/>
                </a:cubicBezTo>
                <a:lnTo>
                  <a:pt x="315" y="13464"/>
                </a:lnTo>
                <a:cubicBezTo>
                  <a:pt x="315" y="13521"/>
                  <a:pt x="338" y="13568"/>
                  <a:pt x="367" y="13568"/>
                </a:cubicBezTo>
                <a:cubicBezTo>
                  <a:pt x="397" y="13568"/>
                  <a:pt x="420" y="13521"/>
                  <a:pt x="420" y="13464"/>
                </a:cubicBezTo>
                <a:lnTo>
                  <a:pt x="420" y="13244"/>
                </a:lnTo>
                <a:cubicBezTo>
                  <a:pt x="420" y="13186"/>
                  <a:pt x="397" y="13141"/>
                  <a:pt x="367" y="13141"/>
                </a:cubicBezTo>
                <a:close/>
                <a:moveTo>
                  <a:pt x="1217" y="13141"/>
                </a:moveTo>
                <a:cubicBezTo>
                  <a:pt x="1188" y="13141"/>
                  <a:pt x="1164" y="13186"/>
                  <a:pt x="1164" y="13244"/>
                </a:cubicBezTo>
                <a:lnTo>
                  <a:pt x="1164" y="13464"/>
                </a:lnTo>
                <a:cubicBezTo>
                  <a:pt x="1164" y="13521"/>
                  <a:pt x="1188" y="13568"/>
                  <a:pt x="1217" y="13568"/>
                </a:cubicBezTo>
                <a:cubicBezTo>
                  <a:pt x="1246" y="13568"/>
                  <a:pt x="1270" y="13521"/>
                  <a:pt x="1270" y="13464"/>
                </a:cubicBezTo>
                <a:lnTo>
                  <a:pt x="1270" y="13244"/>
                </a:lnTo>
                <a:cubicBezTo>
                  <a:pt x="1270" y="13186"/>
                  <a:pt x="1246" y="13141"/>
                  <a:pt x="1217" y="13141"/>
                </a:cubicBezTo>
                <a:close/>
                <a:moveTo>
                  <a:pt x="1532" y="13141"/>
                </a:moveTo>
                <a:cubicBezTo>
                  <a:pt x="1503" y="13141"/>
                  <a:pt x="1479" y="13186"/>
                  <a:pt x="1479" y="13244"/>
                </a:cubicBezTo>
                <a:lnTo>
                  <a:pt x="1479" y="13464"/>
                </a:lnTo>
                <a:cubicBezTo>
                  <a:pt x="1479" y="13521"/>
                  <a:pt x="1503" y="13568"/>
                  <a:pt x="1532" y="13568"/>
                </a:cubicBezTo>
                <a:cubicBezTo>
                  <a:pt x="1561" y="13568"/>
                  <a:pt x="1584" y="13521"/>
                  <a:pt x="1584" y="13464"/>
                </a:cubicBezTo>
                <a:lnTo>
                  <a:pt x="1584" y="13244"/>
                </a:lnTo>
                <a:cubicBezTo>
                  <a:pt x="1584" y="13186"/>
                  <a:pt x="1561" y="13141"/>
                  <a:pt x="1532" y="13141"/>
                </a:cubicBezTo>
                <a:close/>
                <a:moveTo>
                  <a:pt x="2380" y="13141"/>
                </a:moveTo>
                <a:cubicBezTo>
                  <a:pt x="2351" y="13141"/>
                  <a:pt x="2329" y="13186"/>
                  <a:pt x="2329" y="13244"/>
                </a:cubicBezTo>
                <a:lnTo>
                  <a:pt x="2329" y="13464"/>
                </a:lnTo>
                <a:cubicBezTo>
                  <a:pt x="2329" y="13521"/>
                  <a:pt x="2351" y="13568"/>
                  <a:pt x="2380" y="13568"/>
                </a:cubicBezTo>
                <a:cubicBezTo>
                  <a:pt x="2409" y="13568"/>
                  <a:pt x="2433" y="13521"/>
                  <a:pt x="2433" y="13464"/>
                </a:cubicBezTo>
                <a:lnTo>
                  <a:pt x="2433" y="13244"/>
                </a:lnTo>
                <a:cubicBezTo>
                  <a:pt x="2433" y="13186"/>
                  <a:pt x="2409" y="13141"/>
                  <a:pt x="2380" y="13141"/>
                </a:cubicBezTo>
                <a:close/>
                <a:moveTo>
                  <a:pt x="2695" y="13141"/>
                </a:moveTo>
                <a:cubicBezTo>
                  <a:pt x="2666" y="13141"/>
                  <a:pt x="2643" y="13186"/>
                  <a:pt x="2643" y="13244"/>
                </a:cubicBezTo>
                <a:lnTo>
                  <a:pt x="2643" y="13464"/>
                </a:lnTo>
                <a:cubicBezTo>
                  <a:pt x="2643" y="13521"/>
                  <a:pt x="2666" y="13568"/>
                  <a:pt x="2695" y="13568"/>
                </a:cubicBezTo>
                <a:cubicBezTo>
                  <a:pt x="2724" y="13568"/>
                  <a:pt x="2748" y="13521"/>
                  <a:pt x="2748" y="13464"/>
                </a:cubicBezTo>
                <a:lnTo>
                  <a:pt x="2748" y="13244"/>
                </a:lnTo>
                <a:cubicBezTo>
                  <a:pt x="2748" y="13186"/>
                  <a:pt x="2724" y="13141"/>
                  <a:pt x="2695" y="13141"/>
                </a:cubicBezTo>
                <a:close/>
                <a:moveTo>
                  <a:pt x="3545" y="13141"/>
                </a:moveTo>
                <a:cubicBezTo>
                  <a:pt x="3516" y="13141"/>
                  <a:pt x="3492" y="13186"/>
                  <a:pt x="3492" y="13244"/>
                </a:cubicBezTo>
                <a:lnTo>
                  <a:pt x="3492" y="13464"/>
                </a:lnTo>
                <a:cubicBezTo>
                  <a:pt x="3492" y="13521"/>
                  <a:pt x="3516" y="13568"/>
                  <a:pt x="3545" y="13568"/>
                </a:cubicBezTo>
                <a:cubicBezTo>
                  <a:pt x="3574" y="13568"/>
                  <a:pt x="3598" y="13521"/>
                  <a:pt x="3598" y="13464"/>
                </a:cubicBezTo>
                <a:lnTo>
                  <a:pt x="3598" y="13244"/>
                </a:lnTo>
                <a:cubicBezTo>
                  <a:pt x="3598" y="13186"/>
                  <a:pt x="3574" y="13141"/>
                  <a:pt x="3545" y="13141"/>
                </a:cubicBezTo>
                <a:close/>
                <a:moveTo>
                  <a:pt x="3859" y="13141"/>
                </a:moveTo>
                <a:cubicBezTo>
                  <a:pt x="3830" y="13141"/>
                  <a:pt x="3806" y="13186"/>
                  <a:pt x="3806" y="13244"/>
                </a:cubicBezTo>
                <a:lnTo>
                  <a:pt x="3806" y="13464"/>
                </a:lnTo>
                <a:cubicBezTo>
                  <a:pt x="3806" y="13521"/>
                  <a:pt x="3830" y="13568"/>
                  <a:pt x="3859" y="13568"/>
                </a:cubicBezTo>
                <a:cubicBezTo>
                  <a:pt x="3888" y="13568"/>
                  <a:pt x="3912" y="13521"/>
                  <a:pt x="3912" y="13464"/>
                </a:cubicBezTo>
                <a:lnTo>
                  <a:pt x="3912" y="13244"/>
                </a:lnTo>
                <a:cubicBezTo>
                  <a:pt x="3912" y="13186"/>
                  <a:pt x="3888" y="13141"/>
                  <a:pt x="3859" y="13141"/>
                </a:cubicBezTo>
                <a:close/>
                <a:moveTo>
                  <a:pt x="4709" y="13141"/>
                </a:moveTo>
                <a:cubicBezTo>
                  <a:pt x="4680" y="13141"/>
                  <a:pt x="4656" y="13186"/>
                  <a:pt x="4656" y="13244"/>
                </a:cubicBezTo>
                <a:lnTo>
                  <a:pt x="4656" y="13464"/>
                </a:lnTo>
                <a:cubicBezTo>
                  <a:pt x="4656" y="13521"/>
                  <a:pt x="4680" y="13568"/>
                  <a:pt x="4709" y="13568"/>
                </a:cubicBezTo>
                <a:cubicBezTo>
                  <a:pt x="4738" y="13568"/>
                  <a:pt x="4762" y="13521"/>
                  <a:pt x="4762" y="13464"/>
                </a:cubicBezTo>
                <a:lnTo>
                  <a:pt x="4762" y="13244"/>
                </a:lnTo>
                <a:cubicBezTo>
                  <a:pt x="4762" y="13186"/>
                  <a:pt x="4738" y="13141"/>
                  <a:pt x="4709" y="13141"/>
                </a:cubicBezTo>
                <a:close/>
                <a:moveTo>
                  <a:pt x="5023" y="13141"/>
                </a:moveTo>
                <a:cubicBezTo>
                  <a:pt x="4994" y="13141"/>
                  <a:pt x="4970" y="13186"/>
                  <a:pt x="4970" y="13244"/>
                </a:cubicBezTo>
                <a:lnTo>
                  <a:pt x="4970" y="13464"/>
                </a:lnTo>
                <a:cubicBezTo>
                  <a:pt x="4970" y="13521"/>
                  <a:pt x="4994" y="13568"/>
                  <a:pt x="5023" y="13568"/>
                </a:cubicBezTo>
                <a:cubicBezTo>
                  <a:pt x="5053" y="13568"/>
                  <a:pt x="5076" y="13521"/>
                  <a:pt x="5076" y="13464"/>
                </a:cubicBezTo>
                <a:lnTo>
                  <a:pt x="5076" y="13244"/>
                </a:lnTo>
                <a:cubicBezTo>
                  <a:pt x="5076" y="13186"/>
                  <a:pt x="5053" y="13141"/>
                  <a:pt x="5023" y="13141"/>
                </a:cubicBezTo>
                <a:close/>
                <a:moveTo>
                  <a:pt x="5873" y="13141"/>
                </a:moveTo>
                <a:cubicBezTo>
                  <a:pt x="5844" y="13141"/>
                  <a:pt x="5820" y="13186"/>
                  <a:pt x="5820" y="13244"/>
                </a:cubicBezTo>
                <a:lnTo>
                  <a:pt x="5820" y="13464"/>
                </a:lnTo>
                <a:cubicBezTo>
                  <a:pt x="5820" y="13521"/>
                  <a:pt x="5844" y="13568"/>
                  <a:pt x="5873" y="13568"/>
                </a:cubicBezTo>
                <a:cubicBezTo>
                  <a:pt x="5902" y="13568"/>
                  <a:pt x="5926" y="13521"/>
                  <a:pt x="5926" y="13464"/>
                </a:cubicBezTo>
                <a:lnTo>
                  <a:pt x="5926" y="13244"/>
                </a:lnTo>
                <a:cubicBezTo>
                  <a:pt x="5926" y="13186"/>
                  <a:pt x="5902" y="13141"/>
                  <a:pt x="5873" y="13141"/>
                </a:cubicBezTo>
                <a:close/>
                <a:moveTo>
                  <a:pt x="6188" y="13141"/>
                </a:moveTo>
                <a:cubicBezTo>
                  <a:pt x="6159" y="13141"/>
                  <a:pt x="6135" y="13186"/>
                  <a:pt x="6135" y="13244"/>
                </a:cubicBezTo>
                <a:lnTo>
                  <a:pt x="6135" y="13464"/>
                </a:lnTo>
                <a:cubicBezTo>
                  <a:pt x="6135" y="13521"/>
                  <a:pt x="6159" y="13568"/>
                  <a:pt x="6188" y="13568"/>
                </a:cubicBezTo>
                <a:cubicBezTo>
                  <a:pt x="6217" y="13568"/>
                  <a:pt x="6240" y="13521"/>
                  <a:pt x="6240" y="13464"/>
                </a:cubicBezTo>
                <a:lnTo>
                  <a:pt x="6240" y="13244"/>
                </a:lnTo>
                <a:cubicBezTo>
                  <a:pt x="6240" y="13186"/>
                  <a:pt x="6217" y="13141"/>
                  <a:pt x="6188" y="13141"/>
                </a:cubicBezTo>
                <a:close/>
                <a:moveTo>
                  <a:pt x="7036" y="13141"/>
                </a:moveTo>
                <a:cubicBezTo>
                  <a:pt x="7007" y="13141"/>
                  <a:pt x="6984" y="13186"/>
                  <a:pt x="6984" y="13244"/>
                </a:cubicBezTo>
                <a:lnTo>
                  <a:pt x="6984" y="13464"/>
                </a:lnTo>
                <a:cubicBezTo>
                  <a:pt x="6984" y="13521"/>
                  <a:pt x="7007" y="13568"/>
                  <a:pt x="7036" y="13568"/>
                </a:cubicBezTo>
                <a:cubicBezTo>
                  <a:pt x="7065" y="13568"/>
                  <a:pt x="7089" y="13521"/>
                  <a:pt x="7089" y="13464"/>
                </a:cubicBezTo>
                <a:lnTo>
                  <a:pt x="7089" y="13244"/>
                </a:lnTo>
                <a:cubicBezTo>
                  <a:pt x="7089" y="13186"/>
                  <a:pt x="7065" y="13141"/>
                  <a:pt x="7036" y="13141"/>
                </a:cubicBezTo>
                <a:close/>
                <a:moveTo>
                  <a:pt x="7351" y="13141"/>
                </a:moveTo>
                <a:cubicBezTo>
                  <a:pt x="7322" y="13141"/>
                  <a:pt x="7299" y="13186"/>
                  <a:pt x="7299" y="13244"/>
                </a:cubicBezTo>
                <a:lnTo>
                  <a:pt x="7299" y="13464"/>
                </a:lnTo>
                <a:cubicBezTo>
                  <a:pt x="7299" y="13521"/>
                  <a:pt x="7322" y="13568"/>
                  <a:pt x="7351" y="13568"/>
                </a:cubicBezTo>
                <a:cubicBezTo>
                  <a:pt x="7380" y="13568"/>
                  <a:pt x="7404" y="13521"/>
                  <a:pt x="7404" y="13464"/>
                </a:cubicBezTo>
                <a:lnTo>
                  <a:pt x="7404" y="13244"/>
                </a:lnTo>
                <a:cubicBezTo>
                  <a:pt x="7404" y="13186"/>
                  <a:pt x="7380" y="13141"/>
                  <a:pt x="7351" y="13141"/>
                </a:cubicBezTo>
                <a:close/>
                <a:moveTo>
                  <a:pt x="8201" y="13141"/>
                </a:moveTo>
                <a:cubicBezTo>
                  <a:pt x="8171" y="13141"/>
                  <a:pt x="8148" y="13186"/>
                  <a:pt x="8148" y="13244"/>
                </a:cubicBezTo>
                <a:lnTo>
                  <a:pt x="8148" y="13464"/>
                </a:lnTo>
                <a:cubicBezTo>
                  <a:pt x="8148" y="13521"/>
                  <a:pt x="8171" y="13568"/>
                  <a:pt x="8201" y="13568"/>
                </a:cubicBezTo>
                <a:cubicBezTo>
                  <a:pt x="8230" y="13568"/>
                  <a:pt x="8254" y="13521"/>
                  <a:pt x="8254" y="13464"/>
                </a:cubicBezTo>
                <a:lnTo>
                  <a:pt x="8254" y="13244"/>
                </a:lnTo>
                <a:cubicBezTo>
                  <a:pt x="8254" y="13186"/>
                  <a:pt x="8230" y="13141"/>
                  <a:pt x="8201" y="13141"/>
                </a:cubicBezTo>
                <a:close/>
                <a:moveTo>
                  <a:pt x="8515" y="13141"/>
                </a:moveTo>
                <a:cubicBezTo>
                  <a:pt x="8486" y="13141"/>
                  <a:pt x="8462" y="13186"/>
                  <a:pt x="8462" y="13244"/>
                </a:cubicBezTo>
                <a:lnTo>
                  <a:pt x="8462" y="13464"/>
                </a:lnTo>
                <a:cubicBezTo>
                  <a:pt x="8462" y="13521"/>
                  <a:pt x="8486" y="13568"/>
                  <a:pt x="8515" y="13568"/>
                </a:cubicBezTo>
                <a:cubicBezTo>
                  <a:pt x="8544" y="13568"/>
                  <a:pt x="8568" y="13521"/>
                  <a:pt x="8568" y="13464"/>
                </a:cubicBezTo>
                <a:lnTo>
                  <a:pt x="8568" y="13244"/>
                </a:lnTo>
                <a:cubicBezTo>
                  <a:pt x="8568" y="13186"/>
                  <a:pt x="8544" y="13141"/>
                  <a:pt x="8515" y="13141"/>
                </a:cubicBezTo>
                <a:close/>
                <a:moveTo>
                  <a:pt x="9365" y="13141"/>
                </a:moveTo>
                <a:cubicBezTo>
                  <a:pt x="9336" y="13141"/>
                  <a:pt x="9312" y="13186"/>
                  <a:pt x="9312" y="13244"/>
                </a:cubicBezTo>
                <a:lnTo>
                  <a:pt x="9312" y="13464"/>
                </a:lnTo>
                <a:cubicBezTo>
                  <a:pt x="9312" y="13521"/>
                  <a:pt x="9336" y="13568"/>
                  <a:pt x="9365" y="13568"/>
                </a:cubicBezTo>
                <a:cubicBezTo>
                  <a:pt x="9394" y="13568"/>
                  <a:pt x="9418" y="13521"/>
                  <a:pt x="9418" y="13464"/>
                </a:cubicBezTo>
                <a:lnTo>
                  <a:pt x="9418" y="13244"/>
                </a:lnTo>
                <a:cubicBezTo>
                  <a:pt x="9418" y="13186"/>
                  <a:pt x="9394" y="13141"/>
                  <a:pt x="9365" y="13141"/>
                </a:cubicBezTo>
                <a:close/>
                <a:moveTo>
                  <a:pt x="9679" y="13141"/>
                </a:moveTo>
                <a:cubicBezTo>
                  <a:pt x="9650" y="13141"/>
                  <a:pt x="9626" y="13186"/>
                  <a:pt x="9626" y="13244"/>
                </a:cubicBezTo>
                <a:lnTo>
                  <a:pt x="9626" y="13464"/>
                </a:lnTo>
                <a:cubicBezTo>
                  <a:pt x="9626" y="13521"/>
                  <a:pt x="9650" y="13568"/>
                  <a:pt x="9679" y="13568"/>
                </a:cubicBezTo>
                <a:cubicBezTo>
                  <a:pt x="9708" y="13568"/>
                  <a:pt x="9732" y="13521"/>
                  <a:pt x="9732" y="13464"/>
                </a:cubicBezTo>
                <a:lnTo>
                  <a:pt x="9732" y="13244"/>
                </a:lnTo>
                <a:cubicBezTo>
                  <a:pt x="9732" y="13186"/>
                  <a:pt x="9708" y="13141"/>
                  <a:pt x="9679" y="13141"/>
                </a:cubicBezTo>
                <a:close/>
                <a:moveTo>
                  <a:pt x="10529" y="13141"/>
                </a:moveTo>
                <a:cubicBezTo>
                  <a:pt x="10500" y="13141"/>
                  <a:pt x="10476" y="13186"/>
                  <a:pt x="10476" y="13244"/>
                </a:cubicBezTo>
                <a:lnTo>
                  <a:pt x="10476" y="13464"/>
                </a:lnTo>
                <a:cubicBezTo>
                  <a:pt x="10476" y="13521"/>
                  <a:pt x="10500" y="13568"/>
                  <a:pt x="10529" y="13568"/>
                </a:cubicBezTo>
                <a:cubicBezTo>
                  <a:pt x="10558" y="13568"/>
                  <a:pt x="10582" y="13521"/>
                  <a:pt x="10582" y="13464"/>
                </a:cubicBezTo>
                <a:lnTo>
                  <a:pt x="10582" y="13244"/>
                </a:lnTo>
                <a:cubicBezTo>
                  <a:pt x="10582" y="13186"/>
                  <a:pt x="10558" y="13141"/>
                  <a:pt x="10529" y="13141"/>
                </a:cubicBezTo>
                <a:close/>
                <a:moveTo>
                  <a:pt x="10844" y="13141"/>
                </a:moveTo>
                <a:cubicBezTo>
                  <a:pt x="10814" y="13141"/>
                  <a:pt x="10791" y="13186"/>
                  <a:pt x="10791" y="13244"/>
                </a:cubicBezTo>
                <a:lnTo>
                  <a:pt x="10791" y="13464"/>
                </a:lnTo>
                <a:cubicBezTo>
                  <a:pt x="10791" y="13521"/>
                  <a:pt x="10814" y="13568"/>
                  <a:pt x="10844" y="13568"/>
                </a:cubicBezTo>
                <a:cubicBezTo>
                  <a:pt x="10873" y="13568"/>
                  <a:pt x="10895" y="13521"/>
                  <a:pt x="10895" y="13464"/>
                </a:cubicBezTo>
                <a:lnTo>
                  <a:pt x="10895" y="13244"/>
                </a:lnTo>
                <a:cubicBezTo>
                  <a:pt x="10895" y="13186"/>
                  <a:pt x="10873" y="13141"/>
                  <a:pt x="10844" y="13141"/>
                </a:cubicBezTo>
                <a:close/>
                <a:moveTo>
                  <a:pt x="11692" y="13141"/>
                </a:moveTo>
                <a:cubicBezTo>
                  <a:pt x="11663" y="13141"/>
                  <a:pt x="11640" y="13186"/>
                  <a:pt x="11640" y="13244"/>
                </a:cubicBezTo>
                <a:lnTo>
                  <a:pt x="11640" y="13464"/>
                </a:lnTo>
                <a:cubicBezTo>
                  <a:pt x="11640" y="13521"/>
                  <a:pt x="11663" y="13568"/>
                  <a:pt x="11692" y="13568"/>
                </a:cubicBezTo>
                <a:cubicBezTo>
                  <a:pt x="11721" y="13568"/>
                  <a:pt x="11745" y="13521"/>
                  <a:pt x="11745" y="13464"/>
                </a:cubicBezTo>
                <a:lnTo>
                  <a:pt x="11745" y="13244"/>
                </a:lnTo>
                <a:cubicBezTo>
                  <a:pt x="11745" y="13186"/>
                  <a:pt x="11721" y="13141"/>
                  <a:pt x="11692" y="13141"/>
                </a:cubicBezTo>
                <a:close/>
                <a:moveTo>
                  <a:pt x="12007" y="13141"/>
                </a:moveTo>
                <a:cubicBezTo>
                  <a:pt x="11978" y="13141"/>
                  <a:pt x="11955" y="13186"/>
                  <a:pt x="11955" y="13244"/>
                </a:cubicBezTo>
                <a:lnTo>
                  <a:pt x="11955" y="13464"/>
                </a:lnTo>
                <a:cubicBezTo>
                  <a:pt x="11955" y="13521"/>
                  <a:pt x="11978" y="13568"/>
                  <a:pt x="12007" y="13568"/>
                </a:cubicBezTo>
                <a:cubicBezTo>
                  <a:pt x="12036" y="13568"/>
                  <a:pt x="12060" y="13521"/>
                  <a:pt x="12060" y="13464"/>
                </a:cubicBezTo>
                <a:lnTo>
                  <a:pt x="12060" y="13244"/>
                </a:lnTo>
                <a:cubicBezTo>
                  <a:pt x="12060" y="13186"/>
                  <a:pt x="12036" y="13141"/>
                  <a:pt x="12007" y="13141"/>
                </a:cubicBezTo>
                <a:close/>
                <a:moveTo>
                  <a:pt x="12856" y="13141"/>
                </a:moveTo>
                <a:cubicBezTo>
                  <a:pt x="12827" y="13141"/>
                  <a:pt x="12804" y="13186"/>
                  <a:pt x="12804" y="13244"/>
                </a:cubicBezTo>
                <a:lnTo>
                  <a:pt x="12804" y="13464"/>
                </a:lnTo>
                <a:cubicBezTo>
                  <a:pt x="12804" y="13521"/>
                  <a:pt x="12827" y="13568"/>
                  <a:pt x="12856" y="13568"/>
                </a:cubicBezTo>
                <a:cubicBezTo>
                  <a:pt x="12886" y="13568"/>
                  <a:pt x="12909" y="13521"/>
                  <a:pt x="12909" y="13464"/>
                </a:cubicBezTo>
                <a:lnTo>
                  <a:pt x="12909" y="13244"/>
                </a:lnTo>
                <a:cubicBezTo>
                  <a:pt x="12909" y="13186"/>
                  <a:pt x="12886" y="13141"/>
                  <a:pt x="12856" y="13141"/>
                </a:cubicBezTo>
                <a:close/>
                <a:moveTo>
                  <a:pt x="13171" y="13141"/>
                </a:moveTo>
                <a:cubicBezTo>
                  <a:pt x="13142" y="13141"/>
                  <a:pt x="13118" y="13186"/>
                  <a:pt x="13118" y="13244"/>
                </a:cubicBezTo>
                <a:lnTo>
                  <a:pt x="13118" y="13464"/>
                </a:lnTo>
                <a:cubicBezTo>
                  <a:pt x="13118" y="13521"/>
                  <a:pt x="13142" y="13568"/>
                  <a:pt x="13171" y="13568"/>
                </a:cubicBezTo>
                <a:cubicBezTo>
                  <a:pt x="13200" y="13568"/>
                  <a:pt x="13224" y="13521"/>
                  <a:pt x="13224" y="13464"/>
                </a:cubicBezTo>
                <a:lnTo>
                  <a:pt x="13224" y="13244"/>
                </a:lnTo>
                <a:cubicBezTo>
                  <a:pt x="13224" y="13186"/>
                  <a:pt x="13200" y="13141"/>
                  <a:pt x="13171" y="13141"/>
                </a:cubicBezTo>
                <a:close/>
                <a:moveTo>
                  <a:pt x="14021" y="13141"/>
                </a:moveTo>
                <a:cubicBezTo>
                  <a:pt x="13992" y="13141"/>
                  <a:pt x="13968" y="13186"/>
                  <a:pt x="13968" y="13244"/>
                </a:cubicBezTo>
                <a:lnTo>
                  <a:pt x="13968" y="13464"/>
                </a:lnTo>
                <a:cubicBezTo>
                  <a:pt x="13968" y="13521"/>
                  <a:pt x="13992" y="13568"/>
                  <a:pt x="14021" y="13568"/>
                </a:cubicBezTo>
                <a:cubicBezTo>
                  <a:pt x="14050" y="13568"/>
                  <a:pt x="14074" y="13521"/>
                  <a:pt x="14074" y="13464"/>
                </a:cubicBezTo>
                <a:lnTo>
                  <a:pt x="14074" y="13244"/>
                </a:lnTo>
                <a:cubicBezTo>
                  <a:pt x="14074" y="13186"/>
                  <a:pt x="14050" y="13141"/>
                  <a:pt x="14021" y="13141"/>
                </a:cubicBezTo>
                <a:close/>
                <a:moveTo>
                  <a:pt x="14335" y="13141"/>
                </a:moveTo>
                <a:cubicBezTo>
                  <a:pt x="14306" y="13141"/>
                  <a:pt x="14282" y="13186"/>
                  <a:pt x="14282" y="13244"/>
                </a:cubicBezTo>
                <a:lnTo>
                  <a:pt x="14282" y="13464"/>
                </a:lnTo>
                <a:cubicBezTo>
                  <a:pt x="14282" y="13521"/>
                  <a:pt x="14306" y="13568"/>
                  <a:pt x="14335" y="13568"/>
                </a:cubicBezTo>
                <a:cubicBezTo>
                  <a:pt x="14364" y="13568"/>
                  <a:pt x="14388" y="13521"/>
                  <a:pt x="14388" y="13464"/>
                </a:cubicBezTo>
                <a:lnTo>
                  <a:pt x="14388" y="13244"/>
                </a:lnTo>
                <a:cubicBezTo>
                  <a:pt x="14388" y="13186"/>
                  <a:pt x="14364" y="13141"/>
                  <a:pt x="14335" y="13141"/>
                </a:cubicBezTo>
                <a:close/>
                <a:moveTo>
                  <a:pt x="15185" y="13141"/>
                </a:moveTo>
                <a:cubicBezTo>
                  <a:pt x="15156" y="13141"/>
                  <a:pt x="15132" y="13186"/>
                  <a:pt x="15132" y="13244"/>
                </a:cubicBezTo>
                <a:lnTo>
                  <a:pt x="15132" y="13464"/>
                </a:lnTo>
                <a:cubicBezTo>
                  <a:pt x="15132" y="13521"/>
                  <a:pt x="15156" y="13568"/>
                  <a:pt x="15185" y="13568"/>
                </a:cubicBezTo>
                <a:cubicBezTo>
                  <a:pt x="15214" y="13568"/>
                  <a:pt x="15237" y="13521"/>
                  <a:pt x="15237" y="13464"/>
                </a:cubicBezTo>
                <a:lnTo>
                  <a:pt x="15237" y="13244"/>
                </a:lnTo>
                <a:cubicBezTo>
                  <a:pt x="15237" y="13186"/>
                  <a:pt x="15214" y="13141"/>
                  <a:pt x="15185" y="13141"/>
                </a:cubicBezTo>
                <a:close/>
                <a:moveTo>
                  <a:pt x="15500" y="13141"/>
                </a:moveTo>
                <a:cubicBezTo>
                  <a:pt x="15470" y="13141"/>
                  <a:pt x="15447" y="13186"/>
                  <a:pt x="15447" y="13244"/>
                </a:cubicBezTo>
                <a:lnTo>
                  <a:pt x="15447" y="13464"/>
                </a:lnTo>
                <a:cubicBezTo>
                  <a:pt x="15447" y="13521"/>
                  <a:pt x="15470" y="13568"/>
                  <a:pt x="15500" y="13568"/>
                </a:cubicBezTo>
                <a:cubicBezTo>
                  <a:pt x="15529" y="13568"/>
                  <a:pt x="15551" y="13521"/>
                  <a:pt x="15551" y="13464"/>
                </a:cubicBezTo>
                <a:lnTo>
                  <a:pt x="15551" y="13244"/>
                </a:lnTo>
                <a:cubicBezTo>
                  <a:pt x="15551" y="13186"/>
                  <a:pt x="15529" y="13141"/>
                  <a:pt x="15500" y="13141"/>
                </a:cubicBezTo>
                <a:close/>
                <a:moveTo>
                  <a:pt x="16349" y="13141"/>
                </a:moveTo>
                <a:cubicBezTo>
                  <a:pt x="16320" y="13141"/>
                  <a:pt x="16296" y="13186"/>
                  <a:pt x="16296" y="13244"/>
                </a:cubicBezTo>
                <a:lnTo>
                  <a:pt x="16296" y="13464"/>
                </a:lnTo>
                <a:cubicBezTo>
                  <a:pt x="16296" y="13521"/>
                  <a:pt x="16320" y="13568"/>
                  <a:pt x="16349" y="13568"/>
                </a:cubicBezTo>
                <a:cubicBezTo>
                  <a:pt x="16378" y="13568"/>
                  <a:pt x="16401" y="13521"/>
                  <a:pt x="16401" y="13464"/>
                </a:cubicBezTo>
                <a:lnTo>
                  <a:pt x="16401" y="13244"/>
                </a:lnTo>
                <a:cubicBezTo>
                  <a:pt x="16401" y="13186"/>
                  <a:pt x="16378" y="13141"/>
                  <a:pt x="16349" y="13141"/>
                </a:cubicBezTo>
                <a:close/>
                <a:moveTo>
                  <a:pt x="16663" y="13141"/>
                </a:moveTo>
                <a:cubicBezTo>
                  <a:pt x="16634" y="13141"/>
                  <a:pt x="16611" y="13186"/>
                  <a:pt x="16611" y="13244"/>
                </a:cubicBezTo>
                <a:lnTo>
                  <a:pt x="16611" y="13464"/>
                </a:lnTo>
                <a:cubicBezTo>
                  <a:pt x="16611" y="13521"/>
                  <a:pt x="16634" y="13568"/>
                  <a:pt x="16663" y="13568"/>
                </a:cubicBezTo>
                <a:cubicBezTo>
                  <a:pt x="16692" y="13568"/>
                  <a:pt x="16716" y="13521"/>
                  <a:pt x="16716" y="13464"/>
                </a:cubicBezTo>
                <a:lnTo>
                  <a:pt x="16716" y="13244"/>
                </a:lnTo>
                <a:cubicBezTo>
                  <a:pt x="16716" y="13186"/>
                  <a:pt x="16692" y="13141"/>
                  <a:pt x="16663" y="13141"/>
                </a:cubicBezTo>
                <a:close/>
                <a:moveTo>
                  <a:pt x="17512" y="13141"/>
                </a:moveTo>
                <a:cubicBezTo>
                  <a:pt x="17483" y="13141"/>
                  <a:pt x="17459" y="13186"/>
                  <a:pt x="17459" y="13244"/>
                </a:cubicBezTo>
                <a:lnTo>
                  <a:pt x="17459" y="13464"/>
                </a:lnTo>
                <a:cubicBezTo>
                  <a:pt x="17459" y="13521"/>
                  <a:pt x="17483" y="13568"/>
                  <a:pt x="17512" y="13568"/>
                </a:cubicBezTo>
                <a:cubicBezTo>
                  <a:pt x="17541" y="13568"/>
                  <a:pt x="17565" y="13521"/>
                  <a:pt x="17565" y="13464"/>
                </a:cubicBezTo>
                <a:lnTo>
                  <a:pt x="17565" y="13244"/>
                </a:lnTo>
                <a:cubicBezTo>
                  <a:pt x="17565" y="13186"/>
                  <a:pt x="17541" y="13141"/>
                  <a:pt x="17512" y="13141"/>
                </a:cubicBezTo>
                <a:close/>
                <a:moveTo>
                  <a:pt x="17827" y="13141"/>
                </a:moveTo>
                <a:cubicBezTo>
                  <a:pt x="17798" y="13141"/>
                  <a:pt x="17774" y="13186"/>
                  <a:pt x="17774" y="13244"/>
                </a:cubicBezTo>
                <a:lnTo>
                  <a:pt x="17774" y="13464"/>
                </a:lnTo>
                <a:cubicBezTo>
                  <a:pt x="17774" y="13521"/>
                  <a:pt x="17798" y="13568"/>
                  <a:pt x="17827" y="13568"/>
                </a:cubicBezTo>
                <a:cubicBezTo>
                  <a:pt x="17856" y="13568"/>
                  <a:pt x="17880" y="13521"/>
                  <a:pt x="17880" y="13464"/>
                </a:cubicBezTo>
                <a:lnTo>
                  <a:pt x="17880" y="13244"/>
                </a:lnTo>
                <a:cubicBezTo>
                  <a:pt x="17880" y="13186"/>
                  <a:pt x="17856" y="13141"/>
                  <a:pt x="17827" y="13141"/>
                </a:cubicBezTo>
                <a:close/>
                <a:moveTo>
                  <a:pt x="18677" y="13141"/>
                </a:moveTo>
                <a:cubicBezTo>
                  <a:pt x="18648" y="13141"/>
                  <a:pt x="18624" y="13186"/>
                  <a:pt x="18624" y="13244"/>
                </a:cubicBezTo>
                <a:lnTo>
                  <a:pt x="18624" y="13464"/>
                </a:lnTo>
                <a:cubicBezTo>
                  <a:pt x="18624" y="13521"/>
                  <a:pt x="18648" y="13568"/>
                  <a:pt x="18677" y="13568"/>
                </a:cubicBezTo>
                <a:cubicBezTo>
                  <a:pt x="18706" y="13568"/>
                  <a:pt x="18730" y="13521"/>
                  <a:pt x="18730" y="13464"/>
                </a:cubicBezTo>
                <a:lnTo>
                  <a:pt x="18730" y="13244"/>
                </a:lnTo>
                <a:cubicBezTo>
                  <a:pt x="18730" y="13186"/>
                  <a:pt x="18706" y="13141"/>
                  <a:pt x="18677" y="13141"/>
                </a:cubicBezTo>
                <a:close/>
                <a:moveTo>
                  <a:pt x="18991" y="13141"/>
                </a:moveTo>
                <a:cubicBezTo>
                  <a:pt x="18962" y="13141"/>
                  <a:pt x="18938" y="13186"/>
                  <a:pt x="18938" y="13244"/>
                </a:cubicBezTo>
                <a:lnTo>
                  <a:pt x="18938" y="13464"/>
                </a:lnTo>
                <a:cubicBezTo>
                  <a:pt x="18938" y="13521"/>
                  <a:pt x="18962" y="13568"/>
                  <a:pt x="18991" y="13568"/>
                </a:cubicBezTo>
                <a:cubicBezTo>
                  <a:pt x="19020" y="13568"/>
                  <a:pt x="19044" y="13521"/>
                  <a:pt x="19044" y="13464"/>
                </a:cubicBezTo>
                <a:lnTo>
                  <a:pt x="19044" y="13244"/>
                </a:lnTo>
                <a:cubicBezTo>
                  <a:pt x="19044" y="13186"/>
                  <a:pt x="19020" y="13141"/>
                  <a:pt x="18991" y="13141"/>
                </a:cubicBezTo>
                <a:close/>
                <a:moveTo>
                  <a:pt x="19841" y="13141"/>
                </a:moveTo>
                <a:cubicBezTo>
                  <a:pt x="19812" y="13141"/>
                  <a:pt x="19788" y="13186"/>
                  <a:pt x="19788" y="13244"/>
                </a:cubicBezTo>
                <a:lnTo>
                  <a:pt x="19788" y="13464"/>
                </a:lnTo>
                <a:cubicBezTo>
                  <a:pt x="19788" y="13521"/>
                  <a:pt x="19812" y="13568"/>
                  <a:pt x="19841" y="13568"/>
                </a:cubicBezTo>
                <a:cubicBezTo>
                  <a:pt x="19870" y="13568"/>
                  <a:pt x="19894" y="13521"/>
                  <a:pt x="19894" y="13464"/>
                </a:cubicBezTo>
                <a:lnTo>
                  <a:pt x="19894" y="13244"/>
                </a:lnTo>
                <a:cubicBezTo>
                  <a:pt x="19894" y="13186"/>
                  <a:pt x="19870" y="13141"/>
                  <a:pt x="19841" y="13141"/>
                </a:cubicBezTo>
                <a:close/>
                <a:moveTo>
                  <a:pt x="20155" y="13141"/>
                </a:moveTo>
                <a:cubicBezTo>
                  <a:pt x="20126" y="13141"/>
                  <a:pt x="20102" y="13186"/>
                  <a:pt x="20102" y="13244"/>
                </a:cubicBezTo>
                <a:lnTo>
                  <a:pt x="20102" y="13464"/>
                </a:lnTo>
                <a:cubicBezTo>
                  <a:pt x="20102" y="13521"/>
                  <a:pt x="20126" y="13568"/>
                  <a:pt x="20155" y="13568"/>
                </a:cubicBezTo>
                <a:cubicBezTo>
                  <a:pt x="20184" y="13568"/>
                  <a:pt x="20207" y="13521"/>
                  <a:pt x="20207" y="13464"/>
                </a:cubicBezTo>
                <a:lnTo>
                  <a:pt x="20207" y="13244"/>
                </a:lnTo>
                <a:cubicBezTo>
                  <a:pt x="20207" y="13186"/>
                  <a:pt x="20184" y="13141"/>
                  <a:pt x="20155" y="13141"/>
                </a:cubicBezTo>
                <a:close/>
                <a:moveTo>
                  <a:pt x="21004" y="13141"/>
                </a:moveTo>
                <a:cubicBezTo>
                  <a:pt x="20975" y="13141"/>
                  <a:pt x="20952" y="13186"/>
                  <a:pt x="20952" y="13244"/>
                </a:cubicBezTo>
                <a:lnTo>
                  <a:pt x="20952" y="13464"/>
                </a:lnTo>
                <a:cubicBezTo>
                  <a:pt x="20952" y="13521"/>
                  <a:pt x="20975" y="13568"/>
                  <a:pt x="21004" y="13568"/>
                </a:cubicBezTo>
                <a:cubicBezTo>
                  <a:pt x="21033" y="13568"/>
                  <a:pt x="21057" y="13521"/>
                  <a:pt x="21057" y="13464"/>
                </a:cubicBezTo>
                <a:lnTo>
                  <a:pt x="21057" y="13244"/>
                </a:lnTo>
                <a:cubicBezTo>
                  <a:pt x="21057" y="13186"/>
                  <a:pt x="21033" y="13141"/>
                  <a:pt x="21004" y="13141"/>
                </a:cubicBezTo>
                <a:close/>
                <a:moveTo>
                  <a:pt x="21319" y="13141"/>
                </a:moveTo>
                <a:cubicBezTo>
                  <a:pt x="21289" y="13141"/>
                  <a:pt x="21267" y="13186"/>
                  <a:pt x="21267" y="13244"/>
                </a:cubicBezTo>
                <a:lnTo>
                  <a:pt x="21267" y="13464"/>
                </a:lnTo>
                <a:cubicBezTo>
                  <a:pt x="21267" y="13521"/>
                  <a:pt x="21289" y="13568"/>
                  <a:pt x="21319" y="13568"/>
                </a:cubicBezTo>
                <a:cubicBezTo>
                  <a:pt x="21348" y="13568"/>
                  <a:pt x="21372" y="13521"/>
                  <a:pt x="21372" y="13464"/>
                </a:cubicBezTo>
                <a:lnTo>
                  <a:pt x="21372" y="13244"/>
                </a:lnTo>
                <a:cubicBezTo>
                  <a:pt x="21372" y="13186"/>
                  <a:pt x="21348" y="13141"/>
                  <a:pt x="21319" y="13141"/>
                </a:cubicBezTo>
                <a:close/>
                <a:moveTo>
                  <a:pt x="281" y="13871"/>
                </a:moveTo>
                <a:cubicBezTo>
                  <a:pt x="252" y="13871"/>
                  <a:pt x="228" y="13916"/>
                  <a:pt x="228" y="13974"/>
                </a:cubicBezTo>
                <a:lnTo>
                  <a:pt x="228" y="14194"/>
                </a:lnTo>
                <a:cubicBezTo>
                  <a:pt x="228" y="14251"/>
                  <a:pt x="252" y="14298"/>
                  <a:pt x="281" y="14298"/>
                </a:cubicBezTo>
                <a:cubicBezTo>
                  <a:pt x="311" y="14298"/>
                  <a:pt x="334" y="14251"/>
                  <a:pt x="334" y="14194"/>
                </a:cubicBezTo>
                <a:lnTo>
                  <a:pt x="334" y="13974"/>
                </a:lnTo>
                <a:cubicBezTo>
                  <a:pt x="334" y="13916"/>
                  <a:pt x="311" y="13871"/>
                  <a:pt x="281" y="13871"/>
                </a:cubicBezTo>
                <a:close/>
                <a:moveTo>
                  <a:pt x="596" y="13871"/>
                </a:moveTo>
                <a:cubicBezTo>
                  <a:pt x="567" y="13871"/>
                  <a:pt x="543" y="13916"/>
                  <a:pt x="543" y="13974"/>
                </a:cubicBezTo>
                <a:lnTo>
                  <a:pt x="543" y="14194"/>
                </a:lnTo>
                <a:cubicBezTo>
                  <a:pt x="543" y="14251"/>
                  <a:pt x="567" y="14298"/>
                  <a:pt x="596" y="14298"/>
                </a:cubicBezTo>
                <a:cubicBezTo>
                  <a:pt x="625" y="14298"/>
                  <a:pt x="649" y="14251"/>
                  <a:pt x="649" y="14194"/>
                </a:cubicBezTo>
                <a:lnTo>
                  <a:pt x="649" y="13974"/>
                </a:lnTo>
                <a:cubicBezTo>
                  <a:pt x="649" y="13916"/>
                  <a:pt x="625" y="13871"/>
                  <a:pt x="596" y="13871"/>
                </a:cubicBezTo>
                <a:close/>
                <a:moveTo>
                  <a:pt x="1446" y="13871"/>
                </a:moveTo>
                <a:cubicBezTo>
                  <a:pt x="1417" y="13871"/>
                  <a:pt x="1393" y="13916"/>
                  <a:pt x="1393" y="13974"/>
                </a:cubicBezTo>
                <a:lnTo>
                  <a:pt x="1393" y="14194"/>
                </a:lnTo>
                <a:cubicBezTo>
                  <a:pt x="1393" y="14251"/>
                  <a:pt x="1417" y="14298"/>
                  <a:pt x="1446" y="14298"/>
                </a:cubicBezTo>
                <a:cubicBezTo>
                  <a:pt x="1475" y="14298"/>
                  <a:pt x="1499" y="14251"/>
                  <a:pt x="1499" y="14194"/>
                </a:cubicBezTo>
                <a:lnTo>
                  <a:pt x="1499" y="13974"/>
                </a:lnTo>
                <a:cubicBezTo>
                  <a:pt x="1499" y="13916"/>
                  <a:pt x="1475" y="13871"/>
                  <a:pt x="1446" y="13871"/>
                </a:cubicBezTo>
                <a:close/>
                <a:moveTo>
                  <a:pt x="1760" y="13871"/>
                </a:moveTo>
                <a:cubicBezTo>
                  <a:pt x="1731" y="13871"/>
                  <a:pt x="1707" y="13916"/>
                  <a:pt x="1707" y="13974"/>
                </a:cubicBezTo>
                <a:lnTo>
                  <a:pt x="1707" y="14194"/>
                </a:lnTo>
                <a:cubicBezTo>
                  <a:pt x="1707" y="14251"/>
                  <a:pt x="1731" y="14298"/>
                  <a:pt x="1760" y="14298"/>
                </a:cubicBezTo>
                <a:cubicBezTo>
                  <a:pt x="1789" y="14298"/>
                  <a:pt x="1813" y="14251"/>
                  <a:pt x="1813" y="14194"/>
                </a:cubicBezTo>
                <a:lnTo>
                  <a:pt x="1813" y="13974"/>
                </a:lnTo>
                <a:cubicBezTo>
                  <a:pt x="1813" y="13916"/>
                  <a:pt x="1789" y="13871"/>
                  <a:pt x="1760" y="13871"/>
                </a:cubicBezTo>
                <a:close/>
                <a:moveTo>
                  <a:pt x="2610" y="13871"/>
                </a:moveTo>
                <a:cubicBezTo>
                  <a:pt x="2581" y="13871"/>
                  <a:pt x="2557" y="13916"/>
                  <a:pt x="2557" y="13974"/>
                </a:cubicBezTo>
                <a:lnTo>
                  <a:pt x="2557" y="14194"/>
                </a:lnTo>
                <a:cubicBezTo>
                  <a:pt x="2557" y="14251"/>
                  <a:pt x="2581" y="14298"/>
                  <a:pt x="2610" y="14298"/>
                </a:cubicBezTo>
                <a:cubicBezTo>
                  <a:pt x="2639" y="14298"/>
                  <a:pt x="2662" y="14251"/>
                  <a:pt x="2662" y="14194"/>
                </a:cubicBezTo>
                <a:lnTo>
                  <a:pt x="2662" y="13974"/>
                </a:lnTo>
                <a:cubicBezTo>
                  <a:pt x="2662" y="13916"/>
                  <a:pt x="2639" y="13871"/>
                  <a:pt x="2610" y="13871"/>
                </a:cubicBezTo>
                <a:close/>
                <a:moveTo>
                  <a:pt x="2924" y="13871"/>
                </a:moveTo>
                <a:cubicBezTo>
                  <a:pt x="2895" y="13871"/>
                  <a:pt x="2871" y="13916"/>
                  <a:pt x="2871" y="13974"/>
                </a:cubicBezTo>
                <a:lnTo>
                  <a:pt x="2871" y="14194"/>
                </a:lnTo>
                <a:cubicBezTo>
                  <a:pt x="2871" y="14251"/>
                  <a:pt x="2895" y="14298"/>
                  <a:pt x="2924" y="14298"/>
                </a:cubicBezTo>
                <a:cubicBezTo>
                  <a:pt x="2954" y="14298"/>
                  <a:pt x="2976" y="14251"/>
                  <a:pt x="2976" y="14194"/>
                </a:cubicBezTo>
                <a:lnTo>
                  <a:pt x="2976" y="13974"/>
                </a:lnTo>
                <a:cubicBezTo>
                  <a:pt x="2976" y="13916"/>
                  <a:pt x="2954" y="13871"/>
                  <a:pt x="2924" y="13871"/>
                </a:cubicBezTo>
                <a:close/>
                <a:moveTo>
                  <a:pt x="3773" y="13871"/>
                </a:moveTo>
                <a:cubicBezTo>
                  <a:pt x="3744" y="13871"/>
                  <a:pt x="3721" y="13916"/>
                  <a:pt x="3721" y="13974"/>
                </a:cubicBezTo>
                <a:lnTo>
                  <a:pt x="3721" y="14194"/>
                </a:lnTo>
                <a:cubicBezTo>
                  <a:pt x="3721" y="14251"/>
                  <a:pt x="3744" y="14298"/>
                  <a:pt x="3773" y="14298"/>
                </a:cubicBezTo>
                <a:cubicBezTo>
                  <a:pt x="3802" y="14298"/>
                  <a:pt x="3826" y="14251"/>
                  <a:pt x="3826" y="14194"/>
                </a:cubicBezTo>
                <a:lnTo>
                  <a:pt x="3826" y="13974"/>
                </a:lnTo>
                <a:cubicBezTo>
                  <a:pt x="3826" y="13916"/>
                  <a:pt x="3802" y="13871"/>
                  <a:pt x="3773" y="13871"/>
                </a:cubicBezTo>
                <a:close/>
                <a:moveTo>
                  <a:pt x="4088" y="13871"/>
                </a:moveTo>
                <a:cubicBezTo>
                  <a:pt x="4058" y="13871"/>
                  <a:pt x="4035" y="13916"/>
                  <a:pt x="4035" y="13974"/>
                </a:cubicBezTo>
                <a:lnTo>
                  <a:pt x="4035" y="14194"/>
                </a:lnTo>
                <a:cubicBezTo>
                  <a:pt x="4035" y="14251"/>
                  <a:pt x="4058" y="14298"/>
                  <a:pt x="4088" y="14298"/>
                </a:cubicBezTo>
                <a:cubicBezTo>
                  <a:pt x="4117" y="14298"/>
                  <a:pt x="4141" y="14251"/>
                  <a:pt x="4141" y="14194"/>
                </a:cubicBezTo>
                <a:lnTo>
                  <a:pt x="4141" y="13974"/>
                </a:lnTo>
                <a:cubicBezTo>
                  <a:pt x="4141" y="13916"/>
                  <a:pt x="4117" y="13871"/>
                  <a:pt x="4088" y="13871"/>
                </a:cubicBezTo>
                <a:close/>
                <a:moveTo>
                  <a:pt x="4937" y="13871"/>
                </a:moveTo>
                <a:cubicBezTo>
                  <a:pt x="4908" y="13871"/>
                  <a:pt x="4884" y="13916"/>
                  <a:pt x="4884" y="13974"/>
                </a:cubicBezTo>
                <a:lnTo>
                  <a:pt x="4884" y="14194"/>
                </a:lnTo>
                <a:cubicBezTo>
                  <a:pt x="4884" y="14251"/>
                  <a:pt x="4908" y="14298"/>
                  <a:pt x="4937" y="14298"/>
                </a:cubicBezTo>
                <a:cubicBezTo>
                  <a:pt x="4966" y="14298"/>
                  <a:pt x="4990" y="14251"/>
                  <a:pt x="4990" y="14194"/>
                </a:cubicBezTo>
                <a:lnTo>
                  <a:pt x="4990" y="13974"/>
                </a:lnTo>
                <a:cubicBezTo>
                  <a:pt x="4990" y="13916"/>
                  <a:pt x="4966" y="13871"/>
                  <a:pt x="4937" y="13871"/>
                </a:cubicBezTo>
                <a:close/>
                <a:moveTo>
                  <a:pt x="5252" y="13871"/>
                </a:moveTo>
                <a:cubicBezTo>
                  <a:pt x="5223" y="13871"/>
                  <a:pt x="5199" y="13916"/>
                  <a:pt x="5199" y="13974"/>
                </a:cubicBezTo>
                <a:lnTo>
                  <a:pt x="5199" y="14194"/>
                </a:lnTo>
                <a:cubicBezTo>
                  <a:pt x="5199" y="14251"/>
                  <a:pt x="5223" y="14298"/>
                  <a:pt x="5252" y="14298"/>
                </a:cubicBezTo>
                <a:cubicBezTo>
                  <a:pt x="5281" y="14298"/>
                  <a:pt x="5305" y="14251"/>
                  <a:pt x="5305" y="14194"/>
                </a:cubicBezTo>
                <a:lnTo>
                  <a:pt x="5305" y="13974"/>
                </a:lnTo>
                <a:cubicBezTo>
                  <a:pt x="5305" y="13916"/>
                  <a:pt x="5281" y="13871"/>
                  <a:pt x="5252" y="13871"/>
                </a:cubicBezTo>
                <a:close/>
                <a:moveTo>
                  <a:pt x="6102" y="13871"/>
                </a:moveTo>
                <a:cubicBezTo>
                  <a:pt x="6072" y="13871"/>
                  <a:pt x="6049" y="13916"/>
                  <a:pt x="6049" y="13974"/>
                </a:cubicBezTo>
                <a:lnTo>
                  <a:pt x="6049" y="14194"/>
                </a:lnTo>
                <a:cubicBezTo>
                  <a:pt x="6049" y="14251"/>
                  <a:pt x="6072" y="14298"/>
                  <a:pt x="6102" y="14298"/>
                </a:cubicBezTo>
                <a:cubicBezTo>
                  <a:pt x="6131" y="14298"/>
                  <a:pt x="6155" y="14251"/>
                  <a:pt x="6155" y="14194"/>
                </a:cubicBezTo>
                <a:lnTo>
                  <a:pt x="6155" y="13974"/>
                </a:lnTo>
                <a:cubicBezTo>
                  <a:pt x="6155" y="13916"/>
                  <a:pt x="6131" y="13871"/>
                  <a:pt x="6102" y="13871"/>
                </a:cubicBezTo>
                <a:close/>
                <a:moveTo>
                  <a:pt x="6416" y="13871"/>
                </a:moveTo>
                <a:cubicBezTo>
                  <a:pt x="6387" y="13871"/>
                  <a:pt x="6363" y="13916"/>
                  <a:pt x="6363" y="13974"/>
                </a:cubicBezTo>
                <a:lnTo>
                  <a:pt x="6363" y="14194"/>
                </a:lnTo>
                <a:cubicBezTo>
                  <a:pt x="6363" y="14251"/>
                  <a:pt x="6387" y="14298"/>
                  <a:pt x="6416" y="14298"/>
                </a:cubicBezTo>
                <a:cubicBezTo>
                  <a:pt x="6445" y="14298"/>
                  <a:pt x="6469" y="14251"/>
                  <a:pt x="6469" y="14194"/>
                </a:cubicBezTo>
                <a:lnTo>
                  <a:pt x="6469" y="13974"/>
                </a:lnTo>
                <a:cubicBezTo>
                  <a:pt x="6469" y="13916"/>
                  <a:pt x="6445" y="13871"/>
                  <a:pt x="6416" y="13871"/>
                </a:cubicBezTo>
                <a:close/>
                <a:moveTo>
                  <a:pt x="7266" y="13871"/>
                </a:moveTo>
                <a:cubicBezTo>
                  <a:pt x="7237" y="13871"/>
                  <a:pt x="7213" y="13916"/>
                  <a:pt x="7213" y="13974"/>
                </a:cubicBezTo>
                <a:lnTo>
                  <a:pt x="7213" y="14194"/>
                </a:lnTo>
                <a:cubicBezTo>
                  <a:pt x="7213" y="14251"/>
                  <a:pt x="7237" y="14298"/>
                  <a:pt x="7266" y="14298"/>
                </a:cubicBezTo>
                <a:cubicBezTo>
                  <a:pt x="7295" y="14298"/>
                  <a:pt x="7318" y="14251"/>
                  <a:pt x="7318" y="14194"/>
                </a:cubicBezTo>
                <a:lnTo>
                  <a:pt x="7318" y="13974"/>
                </a:lnTo>
                <a:cubicBezTo>
                  <a:pt x="7318" y="13916"/>
                  <a:pt x="7295" y="13871"/>
                  <a:pt x="7266" y="13871"/>
                </a:cubicBezTo>
                <a:close/>
                <a:moveTo>
                  <a:pt x="7580" y="13871"/>
                </a:moveTo>
                <a:cubicBezTo>
                  <a:pt x="7551" y="13871"/>
                  <a:pt x="7527" y="13916"/>
                  <a:pt x="7527" y="13974"/>
                </a:cubicBezTo>
                <a:lnTo>
                  <a:pt x="7527" y="14194"/>
                </a:lnTo>
                <a:cubicBezTo>
                  <a:pt x="7527" y="14251"/>
                  <a:pt x="7551" y="14298"/>
                  <a:pt x="7580" y="14298"/>
                </a:cubicBezTo>
                <a:cubicBezTo>
                  <a:pt x="7609" y="14298"/>
                  <a:pt x="7632" y="14251"/>
                  <a:pt x="7632" y="14194"/>
                </a:cubicBezTo>
                <a:lnTo>
                  <a:pt x="7632" y="13974"/>
                </a:lnTo>
                <a:cubicBezTo>
                  <a:pt x="7632" y="13916"/>
                  <a:pt x="7609" y="13871"/>
                  <a:pt x="7580" y="13871"/>
                </a:cubicBezTo>
                <a:close/>
                <a:moveTo>
                  <a:pt x="8429" y="13871"/>
                </a:moveTo>
                <a:cubicBezTo>
                  <a:pt x="8400" y="13871"/>
                  <a:pt x="8377" y="13916"/>
                  <a:pt x="8377" y="13974"/>
                </a:cubicBezTo>
                <a:lnTo>
                  <a:pt x="8377" y="14194"/>
                </a:lnTo>
                <a:cubicBezTo>
                  <a:pt x="8377" y="14251"/>
                  <a:pt x="8400" y="14298"/>
                  <a:pt x="8429" y="14298"/>
                </a:cubicBezTo>
                <a:cubicBezTo>
                  <a:pt x="8458" y="14298"/>
                  <a:pt x="8482" y="14251"/>
                  <a:pt x="8482" y="14194"/>
                </a:cubicBezTo>
                <a:lnTo>
                  <a:pt x="8482" y="13974"/>
                </a:lnTo>
                <a:cubicBezTo>
                  <a:pt x="8482" y="13916"/>
                  <a:pt x="8458" y="13871"/>
                  <a:pt x="8429" y="13871"/>
                </a:cubicBezTo>
                <a:close/>
                <a:moveTo>
                  <a:pt x="8744" y="13871"/>
                </a:moveTo>
                <a:cubicBezTo>
                  <a:pt x="8714" y="13871"/>
                  <a:pt x="8691" y="13916"/>
                  <a:pt x="8691" y="13974"/>
                </a:cubicBezTo>
                <a:lnTo>
                  <a:pt x="8691" y="14194"/>
                </a:lnTo>
                <a:cubicBezTo>
                  <a:pt x="8691" y="14251"/>
                  <a:pt x="8714" y="14298"/>
                  <a:pt x="8744" y="14298"/>
                </a:cubicBezTo>
                <a:cubicBezTo>
                  <a:pt x="8773" y="14298"/>
                  <a:pt x="8796" y="14251"/>
                  <a:pt x="8796" y="14194"/>
                </a:cubicBezTo>
                <a:lnTo>
                  <a:pt x="8796" y="13974"/>
                </a:lnTo>
                <a:cubicBezTo>
                  <a:pt x="8796" y="13916"/>
                  <a:pt x="8773" y="13871"/>
                  <a:pt x="8744" y="13871"/>
                </a:cubicBezTo>
                <a:close/>
                <a:moveTo>
                  <a:pt x="9593" y="13871"/>
                </a:moveTo>
                <a:cubicBezTo>
                  <a:pt x="9564" y="13871"/>
                  <a:pt x="9540" y="13916"/>
                  <a:pt x="9540" y="13974"/>
                </a:cubicBezTo>
                <a:lnTo>
                  <a:pt x="9540" y="14194"/>
                </a:lnTo>
                <a:cubicBezTo>
                  <a:pt x="9540" y="14251"/>
                  <a:pt x="9564" y="14298"/>
                  <a:pt x="9593" y="14298"/>
                </a:cubicBezTo>
                <a:cubicBezTo>
                  <a:pt x="9622" y="14298"/>
                  <a:pt x="9646" y="14251"/>
                  <a:pt x="9646" y="14194"/>
                </a:cubicBezTo>
                <a:lnTo>
                  <a:pt x="9646" y="13974"/>
                </a:lnTo>
                <a:cubicBezTo>
                  <a:pt x="9646" y="13916"/>
                  <a:pt x="9622" y="13871"/>
                  <a:pt x="9593" y="13871"/>
                </a:cubicBezTo>
                <a:close/>
                <a:moveTo>
                  <a:pt x="9908" y="13871"/>
                </a:moveTo>
                <a:cubicBezTo>
                  <a:pt x="9879" y="13871"/>
                  <a:pt x="9855" y="13916"/>
                  <a:pt x="9855" y="13974"/>
                </a:cubicBezTo>
                <a:lnTo>
                  <a:pt x="9855" y="14194"/>
                </a:lnTo>
                <a:cubicBezTo>
                  <a:pt x="9855" y="14251"/>
                  <a:pt x="9879" y="14298"/>
                  <a:pt x="9908" y="14298"/>
                </a:cubicBezTo>
                <a:cubicBezTo>
                  <a:pt x="9937" y="14298"/>
                  <a:pt x="9961" y="14251"/>
                  <a:pt x="9961" y="14194"/>
                </a:cubicBezTo>
                <a:lnTo>
                  <a:pt x="9961" y="13974"/>
                </a:lnTo>
                <a:cubicBezTo>
                  <a:pt x="9961" y="13916"/>
                  <a:pt x="9937" y="13871"/>
                  <a:pt x="9908" y="13871"/>
                </a:cubicBezTo>
                <a:close/>
                <a:moveTo>
                  <a:pt x="10758" y="13871"/>
                </a:moveTo>
                <a:cubicBezTo>
                  <a:pt x="10728" y="13871"/>
                  <a:pt x="10705" y="13916"/>
                  <a:pt x="10705" y="13974"/>
                </a:cubicBezTo>
                <a:lnTo>
                  <a:pt x="10705" y="14194"/>
                </a:lnTo>
                <a:cubicBezTo>
                  <a:pt x="10705" y="14251"/>
                  <a:pt x="10728" y="14298"/>
                  <a:pt x="10758" y="14298"/>
                </a:cubicBezTo>
                <a:cubicBezTo>
                  <a:pt x="10787" y="14298"/>
                  <a:pt x="10810" y="14251"/>
                  <a:pt x="10810" y="14194"/>
                </a:cubicBezTo>
                <a:lnTo>
                  <a:pt x="10810" y="13974"/>
                </a:lnTo>
                <a:cubicBezTo>
                  <a:pt x="10810" y="13916"/>
                  <a:pt x="10787" y="13871"/>
                  <a:pt x="10758" y="13871"/>
                </a:cubicBezTo>
                <a:close/>
                <a:moveTo>
                  <a:pt x="11072" y="13871"/>
                </a:moveTo>
                <a:cubicBezTo>
                  <a:pt x="11043" y="13871"/>
                  <a:pt x="11019" y="13916"/>
                  <a:pt x="11019" y="13974"/>
                </a:cubicBezTo>
                <a:lnTo>
                  <a:pt x="11019" y="14194"/>
                </a:lnTo>
                <a:cubicBezTo>
                  <a:pt x="11019" y="14251"/>
                  <a:pt x="11043" y="14298"/>
                  <a:pt x="11072" y="14298"/>
                </a:cubicBezTo>
                <a:cubicBezTo>
                  <a:pt x="11101" y="14298"/>
                  <a:pt x="11125" y="14251"/>
                  <a:pt x="11125" y="14194"/>
                </a:cubicBezTo>
                <a:lnTo>
                  <a:pt x="11125" y="13974"/>
                </a:lnTo>
                <a:cubicBezTo>
                  <a:pt x="11125" y="13916"/>
                  <a:pt x="11101" y="13871"/>
                  <a:pt x="11072" y="13871"/>
                </a:cubicBezTo>
                <a:close/>
                <a:moveTo>
                  <a:pt x="11922" y="13871"/>
                </a:moveTo>
                <a:cubicBezTo>
                  <a:pt x="11893" y="13871"/>
                  <a:pt x="11869" y="13916"/>
                  <a:pt x="11869" y="13974"/>
                </a:cubicBezTo>
                <a:lnTo>
                  <a:pt x="11869" y="14194"/>
                </a:lnTo>
                <a:cubicBezTo>
                  <a:pt x="11869" y="14251"/>
                  <a:pt x="11893" y="14298"/>
                  <a:pt x="11922" y="14298"/>
                </a:cubicBezTo>
                <a:cubicBezTo>
                  <a:pt x="11951" y="14298"/>
                  <a:pt x="11974" y="14251"/>
                  <a:pt x="11974" y="14194"/>
                </a:cubicBezTo>
                <a:lnTo>
                  <a:pt x="11974" y="13974"/>
                </a:lnTo>
                <a:cubicBezTo>
                  <a:pt x="11974" y="13916"/>
                  <a:pt x="11951" y="13871"/>
                  <a:pt x="11922" y="13871"/>
                </a:cubicBezTo>
                <a:close/>
                <a:moveTo>
                  <a:pt x="12236" y="13871"/>
                </a:moveTo>
                <a:cubicBezTo>
                  <a:pt x="12207" y="13871"/>
                  <a:pt x="12183" y="13916"/>
                  <a:pt x="12183" y="13974"/>
                </a:cubicBezTo>
                <a:lnTo>
                  <a:pt x="12183" y="14194"/>
                </a:lnTo>
                <a:cubicBezTo>
                  <a:pt x="12183" y="14251"/>
                  <a:pt x="12207" y="14298"/>
                  <a:pt x="12236" y="14298"/>
                </a:cubicBezTo>
                <a:cubicBezTo>
                  <a:pt x="12265" y="14298"/>
                  <a:pt x="12288" y="14251"/>
                  <a:pt x="12288" y="14194"/>
                </a:cubicBezTo>
                <a:lnTo>
                  <a:pt x="12288" y="13974"/>
                </a:lnTo>
                <a:cubicBezTo>
                  <a:pt x="12288" y="13916"/>
                  <a:pt x="12265" y="13871"/>
                  <a:pt x="12236" y="13871"/>
                </a:cubicBezTo>
                <a:close/>
                <a:moveTo>
                  <a:pt x="13085" y="13871"/>
                </a:moveTo>
                <a:cubicBezTo>
                  <a:pt x="13056" y="13871"/>
                  <a:pt x="13032" y="13916"/>
                  <a:pt x="13032" y="13974"/>
                </a:cubicBezTo>
                <a:lnTo>
                  <a:pt x="13032" y="14194"/>
                </a:lnTo>
                <a:cubicBezTo>
                  <a:pt x="13032" y="14251"/>
                  <a:pt x="13056" y="14298"/>
                  <a:pt x="13085" y="14298"/>
                </a:cubicBezTo>
                <a:cubicBezTo>
                  <a:pt x="13114" y="14298"/>
                  <a:pt x="13138" y="14251"/>
                  <a:pt x="13138" y="14194"/>
                </a:cubicBezTo>
                <a:lnTo>
                  <a:pt x="13138" y="13974"/>
                </a:lnTo>
                <a:cubicBezTo>
                  <a:pt x="13138" y="13916"/>
                  <a:pt x="13114" y="13871"/>
                  <a:pt x="13085" y="13871"/>
                </a:cubicBezTo>
                <a:close/>
                <a:moveTo>
                  <a:pt x="13399" y="13871"/>
                </a:moveTo>
                <a:cubicBezTo>
                  <a:pt x="13370" y="13871"/>
                  <a:pt x="13348" y="13916"/>
                  <a:pt x="13348" y="13974"/>
                </a:cubicBezTo>
                <a:lnTo>
                  <a:pt x="13348" y="14194"/>
                </a:lnTo>
                <a:cubicBezTo>
                  <a:pt x="13348" y="14251"/>
                  <a:pt x="13370" y="14298"/>
                  <a:pt x="13399" y="14298"/>
                </a:cubicBezTo>
                <a:cubicBezTo>
                  <a:pt x="13428" y="14298"/>
                  <a:pt x="13452" y="14251"/>
                  <a:pt x="13452" y="14194"/>
                </a:cubicBezTo>
                <a:lnTo>
                  <a:pt x="13452" y="13974"/>
                </a:lnTo>
                <a:cubicBezTo>
                  <a:pt x="13452" y="13916"/>
                  <a:pt x="13428" y="13871"/>
                  <a:pt x="13399" y="13871"/>
                </a:cubicBezTo>
                <a:close/>
                <a:moveTo>
                  <a:pt x="14249" y="13871"/>
                </a:moveTo>
                <a:cubicBezTo>
                  <a:pt x="14220" y="13871"/>
                  <a:pt x="14196" y="13916"/>
                  <a:pt x="14196" y="13974"/>
                </a:cubicBezTo>
                <a:lnTo>
                  <a:pt x="14196" y="14194"/>
                </a:lnTo>
                <a:cubicBezTo>
                  <a:pt x="14196" y="14251"/>
                  <a:pt x="14220" y="14298"/>
                  <a:pt x="14249" y="14298"/>
                </a:cubicBezTo>
                <a:cubicBezTo>
                  <a:pt x="14278" y="14298"/>
                  <a:pt x="14302" y="14251"/>
                  <a:pt x="14302" y="14194"/>
                </a:cubicBezTo>
                <a:lnTo>
                  <a:pt x="14302" y="13974"/>
                </a:lnTo>
                <a:cubicBezTo>
                  <a:pt x="14302" y="13916"/>
                  <a:pt x="14278" y="13871"/>
                  <a:pt x="14249" y="13871"/>
                </a:cubicBezTo>
                <a:close/>
                <a:moveTo>
                  <a:pt x="14564" y="13871"/>
                </a:moveTo>
                <a:cubicBezTo>
                  <a:pt x="14535" y="13871"/>
                  <a:pt x="14511" y="13916"/>
                  <a:pt x="14511" y="13974"/>
                </a:cubicBezTo>
                <a:lnTo>
                  <a:pt x="14511" y="14194"/>
                </a:lnTo>
                <a:cubicBezTo>
                  <a:pt x="14511" y="14251"/>
                  <a:pt x="14535" y="14298"/>
                  <a:pt x="14564" y="14298"/>
                </a:cubicBezTo>
                <a:cubicBezTo>
                  <a:pt x="14593" y="14298"/>
                  <a:pt x="14617" y="14251"/>
                  <a:pt x="14617" y="14194"/>
                </a:cubicBezTo>
                <a:lnTo>
                  <a:pt x="14617" y="13974"/>
                </a:lnTo>
                <a:cubicBezTo>
                  <a:pt x="14617" y="13916"/>
                  <a:pt x="14593" y="13871"/>
                  <a:pt x="14564" y="13871"/>
                </a:cubicBezTo>
                <a:close/>
                <a:moveTo>
                  <a:pt x="15413" y="13871"/>
                </a:moveTo>
                <a:cubicBezTo>
                  <a:pt x="15384" y="13871"/>
                  <a:pt x="15360" y="13916"/>
                  <a:pt x="15360" y="13974"/>
                </a:cubicBezTo>
                <a:lnTo>
                  <a:pt x="15360" y="14194"/>
                </a:lnTo>
                <a:cubicBezTo>
                  <a:pt x="15360" y="14251"/>
                  <a:pt x="15384" y="14298"/>
                  <a:pt x="15413" y="14298"/>
                </a:cubicBezTo>
                <a:cubicBezTo>
                  <a:pt x="15442" y="14298"/>
                  <a:pt x="15465" y="14251"/>
                  <a:pt x="15465" y="14194"/>
                </a:cubicBezTo>
                <a:lnTo>
                  <a:pt x="15465" y="13974"/>
                </a:lnTo>
                <a:cubicBezTo>
                  <a:pt x="15465" y="13916"/>
                  <a:pt x="15442" y="13871"/>
                  <a:pt x="15413" y="13871"/>
                </a:cubicBezTo>
                <a:close/>
                <a:moveTo>
                  <a:pt x="15728" y="13871"/>
                </a:moveTo>
                <a:cubicBezTo>
                  <a:pt x="15699" y="13871"/>
                  <a:pt x="15675" y="13916"/>
                  <a:pt x="15675" y="13974"/>
                </a:cubicBezTo>
                <a:lnTo>
                  <a:pt x="15675" y="14194"/>
                </a:lnTo>
                <a:cubicBezTo>
                  <a:pt x="15675" y="14251"/>
                  <a:pt x="15699" y="14298"/>
                  <a:pt x="15728" y="14298"/>
                </a:cubicBezTo>
                <a:cubicBezTo>
                  <a:pt x="15757" y="14298"/>
                  <a:pt x="15781" y="14251"/>
                  <a:pt x="15781" y="14194"/>
                </a:cubicBezTo>
                <a:lnTo>
                  <a:pt x="15781" y="13974"/>
                </a:lnTo>
                <a:cubicBezTo>
                  <a:pt x="15781" y="13916"/>
                  <a:pt x="15757" y="13871"/>
                  <a:pt x="15728" y="13871"/>
                </a:cubicBezTo>
                <a:close/>
                <a:moveTo>
                  <a:pt x="16578" y="13871"/>
                </a:moveTo>
                <a:cubicBezTo>
                  <a:pt x="16549" y="13871"/>
                  <a:pt x="16525" y="13916"/>
                  <a:pt x="16525" y="13974"/>
                </a:cubicBezTo>
                <a:lnTo>
                  <a:pt x="16525" y="14194"/>
                </a:lnTo>
                <a:cubicBezTo>
                  <a:pt x="16525" y="14251"/>
                  <a:pt x="16549" y="14298"/>
                  <a:pt x="16578" y="14298"/>
                </a:cubicBezTo>
                <a:cubicBezTo>
                  <a:pt x="16607" y="14298"/>
                  <a:pt x="16630" y="14251"/>
                  <a:pt x="16630" y="14194"/>
                </a:cubicBezTo>
                <a:lnTo>
                  <a:pt x="16630" y="13974"/>
                </a:lnTo>
                <a:cubicBezTo>
                  <a:pt x="16630" y="13916"/>
                  <a:pt x="16607" y="13871"/>
                  <a:pt x="16578" y="13871"/>
                </a:cubicBezTo>
                <a:close/>
                <a:moveTo>
                  <a:pt x="16892" y="13871"/>
                </a:moveTo>
                <a:cubicBezTo>
                  <a:pt x="16863" y="13871"/>
                  <a:pt x="16839" y="13916"/>
                  <a:pt x="16839" y="13974"/>
                </a:cubicBezTo>
                <a:lnTo>
                  <a:pt x="16839" y="14194"/>
                </a:lnTo>
                <a:cubicBezTo>
                  <a:pt x="16839" y="14251"/>
                  <a:pt x="16863" y="14298"/>
                  <a:pt x="16892" y="14298"/>
                </a:cubicBezTo>
                <a:cubicBezTo>
                  <a:pt x="16921" y="14298"/>
                  <a:pt x="16944" y="14251"/>
                  <a:pt x="16944" y="14194"/>
                </a:cubicBezTo>
                <a:lnTo>
                  <a:pt x="16944" y="13974"/>
                </a:lnTo>
                <a:cubicBezTo>
                  <a:pt x="16944" y="13916"/>
                  <a:pt x="16921" y="13871"/>
                  <a:pt x="16892" y="13871"/>
                </a:cubicBezTo>
                <a:close/>
                <a:moveTo>
                  <a:pt x="17741" y="13871"/>
                </a:moveTo>
                <a:cubicBezTo>
                  <a:pt x="17712" y="13871"/>
                  <a:pt x="17689" y="13916"/>
                  <a:pt x="17689" y="13974"/>
                </a:cubicBezTo>
                <a:lnTo>
                  <a:pt x="17689" y="14194"/>
                </a:lnTo>
                <a:cubicBezTo>
                  <a:pt x="17689" y="14251"/>
                  <a:pt x="17712" y="14298"/>
                  <a:pt x="17741" y="14298"/>
                </a:cubicBezTo>
                <a:cubicBezTo>
                  <a:pt x="17770" y="14298"/>
                  <a:pt x="17794" y="14251"/>
                  <a:pt x="17794" y="14194"/>
                </a:cubicBezTo>
                <a:lnTo>
                  <a:pt x="17794" y="13974"/>
                </a:lnTo>
                <a:cubicBezTo>
                  <a:pt x="17794" y="13916"/>
                  <a:pt x="17770" y="13871"/>
                  <a:pt x="17741" y="13871"/>
                </a:cubicBezTo>
                <a:close/>
                <a:moveTo>
                  <a:pt x="18055" y="13871"/>
                </a:moveTo>
                <a:cubicBezTo>
                  <a:pt x="18026" y="13871"/>
                  <a:pt x="18002" y="13916"/>
                  <a:pt x="18002" y="13974"/>
                </a:cubicBezTo>
                <a:lnTo>
                  <a:pt x="18002" y="14194"/>
                </a:lnTo>
                <a:cubicBezTo>
                  <a:pt x="18002" y="14251"/>
                  <a:pt x="18026" y="14298"/>
                  <a:pt x="18055" y="14298"/>
                </a:cubicBezTo>
                <a:cubicBezTo>
                  <a:pt x="18085" y="14298"/>
                  <a:pt x="18108" y="14251"/>
                  <a:pt x="18108" y="14194"/>
                </a:cubicBezTo>
                <a:lnTo>
                  <a:pt x="18108" y="13974"/>
                </a:lnTo>
                <a:cubicBezTo>
                  <a:pt x="18108" y="13916"/>
                  <a:pt x="18085" y="13871"/>
                  <a:pt x="18055" y="13871"/>
                </a:cubicBezTo>
                <a:close/>
                <a:moveTo>
                  <a:pt x="18905" y="13871"/>
                </a:moveTo>
                <a:cubicBezTo>
                  <a:pt x="18876" y="13871"/>
                  <a:pt x="18852" y="13916"/>
                  <a:pt x="18852" y="13974"/>
                </a:cubicBezTo>
                <a:lnTo>
                  <a:pt x="18852" y="14194"/>
                </a:lnTo>
                <a:cubicBezTo>
                  <a:pt x="18852" y="14251"/>
                  <a:pt x="18876" y="14298"/>
                  <a:pt x="18905" y="14298"/>
                </a:cubicBezTo>
                <a:cubicBezTo>
                  <a:pt x="18934" y="14298"/>
                  <a:pt x="18958" y="14251"/>
                  <a:pt x="18958" y="14194"/>
                </a:cubicBezTo>
                <a:lnTo>
                  <a:pt x="18958" y="13974"/>
                </a:lnTo>
                <a:cubicBezTo>
                  <a:pt x="18958" y="13916"/>
                  <a:pt x="18934" y="13871"/>
                  <a:pt x="18905" y="13871"/>
                </a:cubicBezTo>
                <a:close/>
                <a:moveTo>
                  <a:pt x="19220" y="13871"/>
                </a:moveTo>
                <a:cubicBezTo>
                  <a:pt x="19191" y="13871"/>
                  <a:pt x="19167" y="13916"/>
                  <a:pt x="19167" y="13974"/>
                </a:cubicBezTo>
                <a:lnTo>
                  <a:pt x="19167" y="14194"/>
                </a:lnTo>
                <a:cubicBezTo>
                  <a:pt x="19167" y="14251"/>
                  <a:pt x="19191" y="14298"/>
                  <a:pt x="19220" y="14298"/>
                </a:cubicBezTo>
                <a:cubicBezTo>
                  <a:pt x="19249" y="14298"/>
                  <a:pt x="19273" y="14251"/>
                  <a:pt x="19273" y="14194"/>
                </a:cubicBezTo>
                <a:lnTo>
                  <a:pt x="19273" y="13974"/>
                </a:lnTo>
                <a:cubicBezTo>
                  <a:pt x="19273" y="13916"/>
                  <a:pt x="19249" y="13871"/>
                  <a:pt x="19220" y="13871"/>
                </a:cubicBezTo>
                <a:close/>
                <a:moveTo>
                  <a:pt x="20069" y="13871"/>
                </a:moveTo>
                <a:cubicBezTo>
                  <a:pt x="20040" y="13871"/>
                  <a:pt x="20016" y="13916"/>
                  <a:pt x="20016" y="13974"/>
                </a:cubicBezTo>
                <a:lnTo>
                  <a:pt x="20016" y="14194"/>
                </a:lnTo>
                <a:cubicBezTo>
                  <a:pt x="20016" y="14251"/>
                  <a:pt x="20040" y="14298"/>
                  <a:pt x="20069" y="14298"/>
                </a:cubicBezTo>
                <a:cubicBezTo>
                  <a:pt x="20099" y="14298"/>
                  <a:pt x="20122" y="14251"/>
                  <a:pt x="20122" y="14194"/>
                </a:cubicBezTo>
                <a:lnTo>
                  <a:pt x="20122" y="13974"/>
                </a:lnTo>
                <a:cubicBezTo>
                  <a:pt x="20122" y="13916"/>
                  <a:pt x="20099" y="13871"/>
                  <a:pt x="20069" y="13871"/>
                </a:cubicBezTo>
                <a:close/>
                <a:moveTo>
                  <a:pt x="20384" y="13871"/>
                </a:moveTo>
                <a:cubicBezTo>
                  <a:pt x="20355" y="13871"/>
                  <a:pt x="20331" y="13916"/>
                  <a:pt x="20331" y="13974"/>
                </a:cubicBezTo>
                <a:lnTo>
                  <a:pt x="20331" y="14194"/>
                </a:lnTo>
                <a:cubicBezTo>
                  <a:pt x="20331" y="14251"/>
                  <a:pt x="20355" y="14298"/>
                  <a:pt x="20384" y="14298"/>
                </a:cubicBezTo>
                <a:cubicBezTo>
                  <a:pt x="20413" y="14298"/>
                  <a:pt x="20436" y="14251"/>
                  <a:pt x="20436" y="14194"/>
                </a:cubicBezTo>
                <a:lnTo>
                  <a:pt x="20436" y="13974"/>
                </a:lnTo>
                <a:cubicBezTo>
                  <a:pt x="20436" y="13916"/>
                  <a:pt x="20413" y="13871"/>
                  <a:pt x="20384" y="13871"/>
                </a:cubicBezTo>
                <a:close/>
                <a:moveTo>
                  <a:pt x="21234" y="13871"/>
                </a:moveTo>
                <a:cubicBezTo>
                  <a:pt x="21204" y="13871"/>
                  <a:pt x="21181" y="13916"/>
                  <a:pt x="21181" y="13974"/>
                </a:cubicBezTo>
                <a:lnTo>
                  <a:pt x="21181" y="14194"/>
                </a:lnTo>
                <a:cubicBezTo>
                  <a:pt x="21181" y="14251"/>
                  <a:pt x="21204" y="14298"/>
                  <a:pt x="21234" y="14298"/>
                </a:cubicBezTo>
                <a:cubicBezTo>
                  <a:pt x="21263" y="14298"/>
                  <a:pt x="21285" y="14251"/>
                  <a:pt x="21285" y="14194"/>
                </a:cubicBezTo>
                <a:lnTo>
                  <a:pt x="21285" y="13974"/>
                </a:lnTo>
                <a:cubicBezTo>
                  <a:pt x="21285" y="13916"/>
                  <a:pt x="21263" y="13871"/>
                  <a:pt x="21234" y="13871"/>
                </a:cubicBezTo>
                <a:close/>
                <a:moveTo>
                  <a:pt x="21547" y="13871"/>
                </a:moveTo>
                <a:cubicBezTo>
                  <a:pt x="21518" y="13871"/>
                  <a:pt x="21495" y="13916"/>
                  <a:pt x="21495" y="13974"/>
                </a:cubicBezTo>
                <a:lnTo>
                  <a:pt x="21495" y="14194"/>
                </a:lnTo>
                <a:cubicBezTo>
                  <a:pt x="21495" y="14251"/>
                  <a:pt x="21518" y="14298"/>
                  <a:pt x="21547" y="14298"/>
                </a:cubicBezTo>
                <a:cubicBezTo>
                  <a:pt x="21576" y="14298"/>
                  <a:pt x="21600" y="14251"/>
                  <a:pt x="21600" y="14194"/>
                </a:cubicBezTo>
                <a:lnTo>
                  <a:pt x="21600" y="13974"/>
                </a:lnTo>
                <a:cubicBezTo>
                  <a:pt x="21600" y="13916"/>
                  <a:pt x="21576" y="13871"/>
                  <a:pt x="21547" y="13871"/>
                </a:cubicBezTo>
                <a:close/>
                <a:moveTo>
                  <a:pt x="53" y="14601"/>
                </a:moveTo>
                <a:cubicBezTo>
                  <a:pt x="24" y="14601"/>
                  <a:pt x="0" y="14646"/>
                  <a:pt x="0" y="14704"/>
                </a:cubicBezTo>
                <a:lnTo>
                  <a:pt x="0" y="14924"/>
                </a:lnTo>
                <a:cubicBezTo>
                  <a:pt x="0" y="14981"/>
                  <a:pt x="24" y="15028"/>
                  <a:pt x="53" y="15028"/>
                </a:cubicBezTo>
                <a:cubicBezTo>
                  <a:pt x="82" y="15028"/>
                  <a:pt x="106" y="14981"/>
                  <a:pt x="106" y="14924"/>
                </a:cubicBezTo>
                <a:lnTo>
                  <a:pt x="106" y="14704"/>
                </a:lnTo>
                <a:cubicBezTo>
                  <a:pt x="106" y="14646"/>
                  <a:pt x="82" y="14601"/>
                  <a:pt x="53" y="14601"/>
                </a:cubicBezTo>
                <a:close/>
                <a:moveTo>
                  <a:pt x="367" y="14601"/>
                </a:moveTo>
                <a:cubicBezTo>
                  <a:pt x="338" y="14601"/>
                  <a:pt x="315" y="14646"/>
                  <a:pt x="315" y="14704"/>
                </a:cubicBezTo>
                <a:lnTo>
                  <a:pt x="315" y="14924"/>
                </a:lnTo>
                <a:cubicBezTo>
                  <a:pt x="315" y="14981"/>
                  <a:pt x="338" y="15028"/>
                  <a:pt x="367" y="15028"/>
                </a:cubicBezTo>
                <a:cubicBezTo>
                  <a:pt x="397" y="15028"/>
                  <a:pt x="420" y="14981"/>
                  <a:pt x="420" y="14924"/>
                </a:cubicBezTo>
                <a:lnTo>
                  <a:pt x="420" y="14704"/>
                </a:lnTo>
                <a:cubicBezTo>
                  <a:pt x="420" y="14646"/>
                  <a:pt x="397" y="14601"/>
                  <a:pt x="367" y="14601"/>
                </a:cubicBezTo>
                <a:close/>
                <a:moveTo>
                  <a:pt x="1217" y="14601"/>
                </a:moveTo>
                <a:cubicBezTo>
                  <a:pt x="1188" y="14601"/>
                  <a:pt x="1164" y="14646"/>
                  <a:pt x="1164" y="14704"/>
                </a:cubicBezTo>
                <a:lnTo>
                  <a:pt x="1164" y="14924"/>
                </a:lnTo>
                <a:cubicBezTo>
                  <a:pt x="1164" y="14981"/>
                  <a:pt x="1188" y="15028"/>
                  <a:pt x="1217" y="15028"/>
                </a:cubicBezTo>
                <a:cubicBezTo>
                  <a:pt x="1246" y="15028"/>
                  <a:pt x="1270" y="14981"/>
                  <a:pt x="1270" y="14924"/>
                </a:cubicBezTo>
                <a:lnTo>
                  <a:pt x="1270" y="14704"/>
                </a:lnTo>
                <a:cubicBezTo>
                  <a:pt x="1270" y="14646"/>
                  <a:pt x="1246" y="14601"/>
                  <a:pt x="1217" y="14601"/>
                </a:cubicBezTo>
                <a:close/>
                <a:moveTo>
                  <a:pt x="1532" y="14601"/>
                </a:moveTo>
                <a:cubicBezTo>
                  <a:pt x="1503" y="14601"/>
                  <a:pt x="1479" y="14646"/>
                  <a:pt x="1479" y="14704"/>
                </a:cubicBezTo>
                <a:lnTo>
                  <a:pt x="1479" y="14924"/>
                </a:lnTo>
                <a:cubicBezTo>
                  <a:pt x="1479" y="14981"/>
                  <a:pt x="1503" y="15028"/>
                  <a:pt x="1532" y="15028"/>
                </a:cubicBezTo>
                <a:cubicBezTo>
                  <a:pt x="1561" y="15028"/>
                  <a:pt x="1584" y="14981"/>
                  <a:pt x="1584" y="14924"/>
                </a:cubicBezTo>
                <a:lnTo>
                  <a:pt x="1584" y="14704"/>
                </a:lnTo>
                <a:cubicBezTo>
                  <a:pt x="1584" y="14646"/>
                  <a:pt x="1561" y="14601"/>
                  <a:pt x="1532" y="14601"/>
                </a:cubicBezTo>
                <a:close/>
                <a:moveTo>
                  <a:pt x="2380" y="14601"/>
                </a:moveTo>
                <a:cubicBezTo>
                  <a:pt x="2351" y="14601"/>
                  <a:pt x="2329" y="14646"/>
                  <a:pt x="2329" y="14704"/>
                </a:cubicBezTo>
                <a:lnTo>
                  <a:pt x="2329" y="14924"/>
                </a:lnTo>
                <a:cubicBezTo>
                  <a:pt x="2329" y="14981"/>
                  <a:pt x="2351" y="15028"/>
                  <a:pt x="2380" y="15028"/>
                </a:cubicBezTo>
                <a:cubicBezTo>
                  <a:pt x="2409" y="15028"/>
                  <a:pt x="2433" y="14981"/>
                  <a:pt x="2433" y="14924"/>
                </a:cubicBezTo>
                <a:lnTo>
                  <a:pt x="2433" y="14704"/>
                </a:lnTo>
                <a:cubicBezTo>
                  <a:pt x="2433" y="14646"/>
                  <a:pt x="2409" y="14601"/>
                  <a:pt x="2380" y="14601"/>
                </a:cubicBezTo>
                <a:close/>
                <a:moveTo>
                  <a:pt x="2695" y="14601"/>
                </a:moveTo>
                <a:cubicBezTo>
                  <a:pt x="2666" y="14601"/>
                  <a:pt x="2643" y="14646"/>
                  <a:pt x="2643" y="14704"/>
                </a:cubicBezTo>
                <a:lnTo>
                  <a:pt x="2643" y="14924"/>
                </a:lnTo>
                <a:cubicBezTo>
                  <a:pt x="2643" y="14981"/>
                  <a:pt x="2666" y="15028"/>
                  <a:pt x="2695" y="15028"/>
                </a:cubicBezTo>
                <a:cubicBezTo>
                  <a:pt x="2724" y="15028"/>
                  <a:pt x="2748" y="14981"/>
                  <a:pt x="2748" y="14924"/>
                </a:cubicBezTo>
                <a:lnTo>
                  <a:pt x="2748" y="14704"/>
                </a:lnTo>
                <a:cubicBezTo>
                  <a:pt x="2748" y="14646"/>
                  <a:pt x="2724" y="14601"/>
                  <a:pt x="2695" y="14601"/>
                </a:cubicBezTo>
                <a:close/>
                <a:moveTo>
                  <a:pt x="3545" y="14601"/>
                </a:moveTo>
                <a:cubicBezTo>
                  <a:pt x="3516" y="14601"/>
                  <a:pt x="3492" y="14646"/>
                  <a:pt x="3492" y="14704"/>
                </a:cubicBezTo>
                <a:lnTo>
                  <a:pt x="3492" y="14924"/>
                </a:lnTo>
                <a:cubicBezTo>
                  <a:pt x="3492" y="14981"/>
                  <a:pt x="3516" y="15028"/>
                  <a:pt x="3545" y="15028"/>
                </a:cubicBezTo>
                <a:cubicBezTo>
                  <a:pt x="3574" y="15028"/>
                  <a:pt x="3598" y="14981"/>
                  <a:pt x="3598" y="14924"/>
                </a:cubicBezTo>
                <a:lnTo>
                  <a:pt x="3598" y="14704"/>
                </a:lnTo>
                <a:cubicBezTo>
                  <a:pt x="3598" y="14646"/>
                  <a:pt x="3574" y="14601"/>
                  <a:pt x="3545" y="14601"/>
                </a:cubicBezTo>
                <a:close/>
                <a:moveTo>
                  <a:pt x="3859" y="14601"/>
                </a:moveTo>
                <a:cubicBezTo>
                  <a:pt x="3830" y="14601"/>
                  <a:pt x="3806" y="14646"/>
                  <a:pt x="3806" y="14704"/>
                </a:cubicBezTo>
                <a:lnTo>
                  <a:pt x="3806" y="14924"/>
                </a:lnTo>
                <a:cubicBezTo>
                  <a:pt x="3806" y="14981"/>
                  <a:pt x="3830" y="15028"/>
                  <a:pt x="3859" y="15028"/>
                </a:cubicBezTo>
                <a:cubicBezTo>
                  <a:pt x="3888" y="15028"/>
                  <a:pt x="3912" y="14981"/>
                  <a:pt x="3912" y="14924"/>
                </a:cubicBezTo>
                <a:lnTo>
                  <a:pt x="3912" y="14704"/>
                </a:lnTo>
                <a:cubicBezTo>
                  <a:pt x="3912" y="14646"/>
                  <a:pt x="3888" y="14601"/>
                  <a:pt x="3859" y="14601"/>
                </a:cubicBezTo>
                <a:close/>
                <a:moveTo>
                  <a:pt x="4709" y="14601"/>
                </a:moveTo>
                <a:cubicBezTo>
                  <a:pt x="4680" y="14601"/>
                  <a:pt x="4656" y="14646"/>
                  <a:pt x="4656" y="14704"/>
                </a:cubicBezTo>
                <a:lnTo>
                  <a:pt x="4656" y="14924"/>
                </a:lnTo>
                <a:cubicBezTo>
                  <a:pt x="4656" y="14981"/>
                  <a:pt x="4680" y="15028"/>
                  <a:pt x="4709" y="15028"/>
                </a:cubicBezTo>
                <a:cubicBezTo>
                  <a:pt x="4738" y="15028"/>
                  <a:pt x="4762" y="14981"/>
                  <a:pt x="4762" y="14924"/>
                </a:cubicBezTo>
                <a:lnTo>
                  <a:pt x="4762" y="14704"/>
                </a:lnTo>
                <a:cubicBezTo>
                  <a:pt x="4762" y="14646"/>
                  <a:pt x="4738" y="14601"/>
                  <a:pt x="4709" y="14601"/>
                </a:cubicBezTo>
                <a:close/>
                <a:moveTo>
                  <a:pt x="5023" y="14601"/>
                </a:moveTo>
                <a:cubicBezTo>
                  <a:pt x="4994" y="14601"/>
                  <a:pt x="4970" y="14646"/>
                  <a:pt x="4970" y="14704"/>
                </a:cubicBezTo>
                <a:lnTo>
                  <a:pt x="4970" y="14924"/>
                </a:lnTo>
                <a:cubicBezTo>
                  <a:pt x="4970" y="14981"/>
                  <a:pt x="4994" y="15028"/>
                  <a:pt x="5023" y="15028"/>
                </a:cubicBezTo>
                <a:cubicBezTo>
                  <a:pt x="5053" y="15028"/>
                  <a:pt x="5076" y="14981"/>
                  <a:pt x="5076" y="14924"/>
                </a:cubicBezTo>
                <a:lnTo>
                  <a:pt x="5076" y="14704"/>
                </a:lnTo>
                <a:cubicBezTo>
                  <a:pt x="5076" y="14646"/>
                  <a:pt x="5053" y="14601"/>
                  <a:pt x="5023" y="14601"/>
                </a:cubicBezTo>
                <a:close/>
                <a:moveTo>
                  <a:pt x="5873" y="14601"/>
                </a:moveTo>
                <a:cubicBezTo>
                  <a:pt x="5844" y="14601"/>
                  <a:pt x="5820" y="14646"/>
                  <a:pt x="5820" y="14704"/>
                </a:cubicBezTo>
                <a:lnTo>
                  <a:pt x="5820" y="14924"/>
                </a:lnTo>
                <a:cubicBezTo>
                  <a:pt x="5820" y="14981"/>
                  <a:pt x="5844" y="15028"/>
                  <a:pt x="5873" y="15028"/>
                </a:cubicBezTo>
                <a:cubicBezTo>
                  <a:pt x="5902" y="15028"/>
                  <a:pt x="5926" y="14981"/>
                  <a:pt x="5926" y="14924"/>
                </a:cubicBezTo>
                <a:lnTo>
                  <a:pt x="5926" y="14704"/>
                </a:lnTo>
                <a:cubicBezTo>
                  <a:pt x="5926" y="14646"/>
                  <a:pt x="5902" y="14601"/>
                  <a:pt x="5873" y="14601"/>
                </a:cubicBezTo>
                <a:close/>
                <a:moveTo>
                  <a:pt x="6188" y="14601"/>
                </a:moveTo>
                <a:cubicBezTo>
                  <a:pt x="6159" y="14601"/>
                  <a:pt x="6135" y="14646"/>
                  <a:pt x="6135" y="14704"/>
                </a:cubicBezTo>
                <a:lnTo>
                  <a:pt x="6135" y="14924"/>
                </a:lnTo>
                <a:cubicBezTo>
                  <a:pt x="6135" y="14981"/>
                  <a:pt x="6159" y="15028"/>
                  <a:pt x="6188" y="15028"/>
                </a:cubicBezTo>
                <a:cubicBezTo>
                  <a:pt x="6217" y="15028"/>
                  <a:pt x="6240" y="14981"/>
                  <a:pt x="6240" y="14924"/>
                </a:cubicBezTo>
                <a:lnTo>
                  <a:pt x="6240" y="14704"/>
                </a:lnTo>
                <a:cubicBezTo>
                  <a:pt x="6240" y="14646"/>
                  <a:pt x="6217" y="14601"/>
                  <a:pt x="6188" y="14601"/>
                </a:cubicBezTo>
                <a:close/>
                <a:moveTo>
                  <a:pt x="7036" y="14601"/>
                </a:moveTo>
                <a:cubicBezTo>
                  <a:pt x="7007" y="14601"/>
                  <a:pt x="6984" y="14646"/>
                  <a:pt x="6984" y="14704"/>
                </a:cubicBezTo>
                <a:lnTo>
                  <a:pt x="6984" y="14924"/>
                </a:lnTo>
                <a:cubicBezTo>
                  <a:pt x="6984" y="14981"/>
                  <a:pt x="7007" y="15028"/>
                  <a:pt x="7036" y="15028"/>
                </a:cubicBezTo>
                <a:cubicBezTo>
                  <a:pt x="7065" y="15028"/>
                  <a:pt x="7089" y="14981"/>
                  <a:pt x="7089" y="14924"/>
                </a:cubicBezTo>
                <a:lnTo>
                  <a:pt x="7089" y="14704"/>
                </a:lnTo>
                <a:cubicBezTo>
                  <a:pt x="7089" y="14646"/>
                  <a:pt x="7065" y="14601"/>
                  <a:pt x="7036" y="14601"/>
                </a:cubicBezTo>
                <a:close/>
                <a:moveTo>
                  <a:pt x="7351" y="14601"/>
                </a:moveTo>
                <a:cubicBezTo>
                  <a:pt x="7322" y="14601"/>
                  <a:pt x="7299" y="14646"/>
                  <a:pt x="7299" y="14704"/>
                </a:cubicBezTo>
                <a:lnTo>
                  <a:pt x="7299" y="14924"/>
                </a:lnTo>
                <a:cubicBezTo>
                  <a:pt x="7299" y="14981"/>
                  <a:pt x="7322" y="15028"/>
                  <a:pt x="7351" y="15028"/>
                </a:cubicBezTo>
                <a:cubicBezTo>
                  <a:pt x="7380" y="15028"/>
                  <a:pt x="7404" y="14981"/>
                  <a:pt x="7404" y="14924"/>
                </a:cubicBezTo>
                <a:lnTo>
                  <a:pt x="7404" y="14704"/>
                </a:lnTo>
                <a:cubicBezTo>
                  <a:pt x="7404" y="14646"/>
                  <a:pt x="7380" y="14601"/>
                  <a:pt x="7351" y="14601"/>
                </a:cubicBezTo>
                <a:close/>
                <a:moveTo>
                  <a:pt x="8201" y="14601"/>
                </a:moveTo>
                <a:cubicBezTo>
                  <a:pt x="8171" y="14601"/>
                  <a:pt x="8148" y="14646"/>
                  <a:pt x="8148" y="14704"/>
                </a:cubicBezTo>
                <a:lnTo>
                  <a:pt x="8148" y="14924"/>
                </a:lnTo>
                <a:cubicBezTo>
                  <a:pt x="8148" y="14981"/>
                  <a:pt x="8171" y="15028"/>
                  <a:pt x="8201" y="15028"/>
                </a:cubicBezTo>
                <a:cubicBezTo>
                  <a:pt x="8230" y="15028"/>
                  <a:pt x="8254" y="14981"/>
                  <a:pt x="8254" y="14924"/>
                </a:cubicBezTo>
                <a:lnTo>
                  <a:pt x="8254" y="14704"/>
                </a:lnTo>
                <a:cubicBezTo>
                  <a:pt x="8254" y="14646"/>
                  <a:pt x="8230" y="14601"/>
                  <a:pt x="8201" y="14601"/>
                </a:cubicBezTo>
                <a:close/>
                <a:moveTo>
                  <a:pt x="8515" y="14601"/>
                </a:moveTo>
                <a:cubicBezTo>
                  <a:pt x="8486" y="14601"/>
                  <a:pt x="8462" y="14646"/>
                  <a:pt x="8462" y="14704"/>
                </a:cubicBezTo>
                <a:lnTo>
                  <a:pt x="8462" y="14924"/>
                </a:lnTo>
                <a:cubicBezTo>
                  <a:pt x="8462" y="14981"/>
                  <a:pt x="8486" y="15028"/>
                  <a:pt x="8515" y="15028"/>
                </a:cubicBezTo>
                <a:cubicBezTo>
                  <a:pt x="8544" y="15028"/>
                  <a:pt x="8568" y="14981"/>
                  <a:pt x="8568" y="14924"/>
                </a:cubicBezTo>
                <a:lnTo>
                  <a:pt x="8568" y="14704"/>
                </a:lnTo>
                <a:cubicBezTo>
                  <a:pt x="8568" y="14646"/>
                  <a:pt x="8544" y="14601"/>
                  <a:pt x="8515" y="14601"/>
                </a:cubicBezTo>
                <a:close/>
                <a:moveTo>
                  <a:pt x="9365" y="14601"/>
                </a:moveTo>
                <a:cubicBezTo>
                  <a:pt x="9336" y="14601"/>
                  <a:pt x="9312" y="14646"/>
                  <a:pt x="9312" y="14704"/>
                </a:cubicBezTo>
                <a:lnTo>
                  <a:pt x="9312" y="14924"/>
                </a:lnTo>
                <a:cubicBezTo>
                  <a:pt x="9312" y="14981"/>
                  <a:pt x="9336" y="15028"/>
                  <a:pt x="9365" y="15028"/>
                </a:cubicBezTo>
                <a:cubicBezTo>
                  <a:pt x="9394" y="15028"/>
                  <a:pt x="9418" y="14981"/>
                  <a:pt x="9418" y="14924"/>
                </a:cubicBezTo>
                <a:lnTo>
                  <a:pt x="9418" y="14704"/>
                </a:lnTo>
                <a:cubicBezTo>
                  <a:pt x="9418" y="14646"/>
                  <a:pt x="9394" y="14601"/>
                  <a:pt x="9365" y="14601"/>
                </a:cubicBezTo>
                <a:close/>
                <a:moveTo>
                  <a:pt x="9679" y="14601"/>
                </a:moveTo>
                <a:cubicBezTo>
                  <a:pt x="9650" y="14601"/>
                  <a:pt x="9626" y="14646"/>
                  <a:pt x="9626" y="14704"/>
                </a:cubicBezTo>
                <a:lnTo>
                  <a:pt x="9626" y="14924"/>
                </a:lnTo>
                <a:cubicBezTo>
                  <a:pt x="9626" y="14981"/>
                  <a:pt x="9650" y="15028"/>
                  <a:pt x="9679" y="15028"/>
                </a:cubicBezTo>
                <a:cubicBezTo>
                  <a:pt x="9708" y="15028"/>
                  <a:pt x="9732" y="14981"/>
                  <a:pt x="9732" y="14924"/>
                </a:cubicBezTo>
                <a:lnTo>
                  <a:pt x="9732" y="14704"/>
                </a:lnTo>
                <a:cubicBezTo>
                  <a:pt x="9732" y="14646"/>
                  <a:pt x="9708" y="14601"/>
                  <a:pt x="9679" y="14601"/>
                </a:cubicBezTo>
                <a:close/>
                <a:moveTo>
                  <a:pt x="10529" y="14601"/>
                </a:moveTo>
                <a:cubicBezTo>
                  <a:pt x="10500" y="14601"/>
                  <a:pt x="10476" y="14646"/>
                  <a:pt x="10476" y="14704"/>
                </a:cubicBezTo>
                <a:lnTo>
                  <a:pt x="10476" y="14924"/>
                </a:lnTo>
                <a:cubicBezTo>
                  <a:pt x="10476" y="14981"/>
                  <a:pt x="10500" y="15028"/>
                  <a:pt x="10529" y="15028"/>
                </a:cubicBezTo>
                <a:cubicBezTo>
                  <a:pt x="10558" y="15028"/>
                  <a:pt x="10582" y="14981"/>
                  <a:pt x="10582" y="14924"/>
                </a:cubicBezTo>
                <a:lnTo>
                  <a:pt x="10582" y="14704"/>
                </a:lnTo>
                <a:cubicBezTo>
                  <a:pt x="10582" y="14646"/>
                  <a:pt x="10558" y="14601"/>
                  <a:pt x="10529" y="14601"/>
                </a:cubicBezTo>
                <a:close/>
                <a:moveTo>
                  <a:pt x="10844" y="14601"/>
                </a:moveTo>
                <a:cubicBezTo>
                  <a:pt x="10814" y="14601"/>
                  <a:pt x="10791" y="14646"/>
                  <a:pt x="10791" y="14704"/>
                </a:cubicBezTo>
                <a:lnTo>
                  <a:pt x="10791" y="14924"/>
                </a:lnTo>
                <a:cubicBezTo>
                  <a:pt x="10791" y="14981"/>
                  <a:pt x="10814" y="15028"/>
                  <a:pt x="10844" y="15028"/>
                </a:cubicBezTo>
                <a:cubicBezTo>
                  <a:pt x="10873" y="15028"/>
                  <a:pt x="10895" y="14981"/>
                  <a:pt x="10895" y="14924"/>
                </a:cubicBezTo>
                <a:lnTo>
                  <a:pt x="10895" y="14704"/>
                </a:lnTo>
                <a:cubicBezTo>
                  <a:pt x="10895" y="14646"/>
                  <a:pt x="10873" y="14601"/>
                  <a:pt x="10844" y="14601"/>
                </a:cubicBezTo>
                <a:close/>
                <a:moveTo>
                  <a:pt x="11692" y="14601"/>
                </a:moveTo>
                <a:cubicBezTo>
                  <a:pt x="11663" y="14601"/>
                  <a:pt x="11640" y="14646"/>
                  <a:pt x="11640" y="14704"/>
                </a:cubicBezTo>
                <a:lnTo>
                  <a:pt x="11640" y="14924"/>
                </a:lnTo>
                <a:cubicBezTo>
                  <a:pt x="11640" y="14981"/>
                  <a:pt x="11663" y="15028"/>
                  <a:pt x="11692" y="15028"/>
                </a:cubicBezTo>
                <a:cubicBezTo>
                  <a:pt x="11721" y="15028"/>
                  <a:pt x="11745" y="14981"/>
                  <a:pt x="11745" y="14924"/>
                </a:cubicBezTo>
                <a:lnTo>
                  <a:pt x="11745" y="14704"/>
                </a:lnTo>
                <a:cubicBezTo>
                  <a:pt x="11745" y="14646"/>
                  <a:pt x="11721" y="14601"/>
                  <a:pt x="11692" y="14601"/>
                </a:cubicBezTo>
                <a:close/>
                <a:moveTo>
                  <a:pt x="12007" y="14601"/>
                </a:moveTo>
                <a:cubicBezTo>
                  <a:pt x="11978" y="14601"/>
                  <a:pt x="11955" y="14646"/>
                  <a:pt x="11955" y="14704"/>
                </a:cubicBezTo>
                <a:lnTo>
                  <a:pt x="11955" y="14924"/>
                </a:lnTo>
                <a:cubicBezTo>
                  <a:pt x="11955" y="14981"/>
                  <a:pt x="11978" y="15028"/>
                  <a:pt x="12007" y="15028"/>
                </a:cubicBezTo>
                <a:cubicBezTo>
                  <a:pt x="12036" y="15028"/>
                  <a:pt x="12060" y="14981"/>
                  <a:pt x="12060" y="14924"/>
                </a:cubicBezTo>
                <a:lnTo>
                  <a:pt x="12060" y="14704"/>
                </a:lnTo>
                <a:cubicBezTo>
                  <a:pt x="12060" y="14646"/>
                  <a:pt x="12036" y="14601"/>
                  <a:pt x="12007" y="14601"/>
                </a:cubicBezTo>
                <a:close/>
                <a:moveTo>
                  <a:pt x="12856" y="14601"/>
                </a:moveTo>
                <a:cubicBezTo>
                  <a:pt x="12827" y="14601"/>
                  <a:pt x="12804" y="14646"/>
                  <a:pt x="12804" y="14704"/>
                </a:cubicBezTo>
                <a:lnTo>
                  <a:pt x="12804" y="14924"/>
                </a:lnTo>
                <a:cubicBezTo>
                  <a:pt x="12804" y="14981"/>
                  <a:pt x="12827" y="15028"/>
                  <a:pt x="12856" y="15028"/>
                </a:cubicBezTo>
                <a:cubicBezTo>
                  <a:pt x="12886" y="15028"/>
                  <a:pt x="12909" y="14981"/>
                  <a:pt x="12909" y="14924"/>
                </a:cubicBezTo>
                <a:lnTo>
                  <a:pt x="12909" y="14704"/>
                </a:lnTo>
                <a:cubicBezTo>
                  <a:pt x="12909" y="14646"/>
                  <a:pt x="12886" y="14601"/>
                  <a:pt x="12856" y="14601"/>
                </a:cubicBezTo>
                <a:close/>
                <a:moveTo>
                  <a:pt x="13171" y="14601"/>
                </a:moveTo>
                <a:cubicBezTo>
                  <a:pt x="13142" y="14601"/>
                  <a:pt x="13118" y="14646"/>
                  <a:pt x="13118" y="14704"/>
                </a:cubicBezTo>
                <a:lnTo>
                  <a:pt x="13118" y="14924"/>
                </a:lnTo>
                <a:cubicBezTo>
                  <a:pt x="13118" y="14981"/>
                  <a:pt x="13142" y="15028"/>
                  <a:pt x="13171" y="15028"/>
                </a:cubicBezTo>
                <a:cubicBezTo>
                  <a:pt x="13200" y="15028"/>
                  <a:pt x="13224" y="14981"/>
                  <a:pt x="13224" y="14924"/>
                </a:cubicBezTo>
                <a:lnTo>
                  <a:pt x="13224" y="14704"/>
                </a:lnTo>
                <a:cubicBezTo>
                  <a:pt x="13224" y="14646"/>
                  <a:pt x="13200" y="14601"/>
                  <a:pt x="13171" y="14601"/>
                </a:cubicBezTo>
                <a:close/>
                <a:moveTo>
                  <a:pt x="14021" y="14601"/>
                </a:moveTo>
                <a:cubicBezTo>
                  <a:pt x="13992" y="14601"/>
                  <a:pt x="13968" y="14646"/>
                  <a:pt x="13968" y="14704"/>
                </a:cubicBezTo>
                <a:lnTo>
                  <a:pt x="13968" y="14924"/>
                </a:lnTo>
                <a:cubicBezTo>
                  <a:pt x="13968" y="14981"/>
                  <a:pt x="13992" y="15028"/>
                  <a:pt x="14021" y="15028"/>
                </a:cubicBezTo>
                <a:cubicBezTo>
                  <a:pt x="14050" y="15028"/>
                  <a:pt x="14074" y="14981"/>
                  <a:pt x="14074" y="14924"/>
                </a:cubicBezTo>
                <a:lnTo>
                  <a:pt x="14074" y="14704"/>
                </a:lnTo>
                <a:cubicBezTo>
                  <a:pt x="14074" y="14646"/>
                  <a:pt x="14050" y="14601"/>
                  <a:pt x="14021" y="14601"/>
                </a:cubicBezTo>
                <a:close/>
                <a:moveTo>
                  <a:pt x="14335" y="14601"/>
                </a:moveTo>
                <a:cubicBezTo>
                  <a:pt x="14306" y="14601"/>
                  <a:pt x="14282" y="14646"/>
                  <a:pt x="14282" y="14704"/>
                </a:cubicBezTo>
                <a:lnTo>
                  <a:pt x="14282" y="14924"/>
                </a:lnTo>
                <a:cubicBezTo>
                  <a:pt x="14282" y="14981"/>
                  <a:pt x="14306" y="15028"/>
                  <a:pt x="14335" y="15028"/>
                </a:cubicBezTo>
                <a:cubicBezTo>
                  <a:pt x="14364" y="15028"/>
                  <a:pt x="14388" y="14981"/>
                  <a:pt x="14388" y="14924"/>
                </a:cubicBezTo>
                <a:lnTo>
                  <a:pt x="14388" y="14704"/>
                </a:lnTo>
                <a:cubicBezTo>
                  <a:pt x="14388" y="14646"/>
                  <a:pt x="14364" y="14601"/>
                  <a:pt x="14335" y="14601"/>
                </a:cubicBezTo>
                <a:close/>
                <a:moveTo>
                  <a:pt x="15185" y="14601"/>
                </a:moveTo>
                <a:cubicBezTo>
                  <a:pt x="15156" y="14601"/>
                  <a:pt x="15132" y="14646"/>
                  <a:pt x="15132" y="14704"/>
                </a:cubicBezTo>
                <a:lnTo>
                  <a:pt x="15132" y="14924"/>
                </a:lnTo>
                <a:cubicBezTo>
                  <a:pt x="15132" y="14981"/>
                  <a:pt x="15156" y="15028"/>
                  <a:pt x="15185" y="15028"/>
                </a:cubicBezTo>
                <a:cubicBezTo>
                  <a:pt x="15214" y="15028"/>
                  <a:pt x="15237" y="14981"/>
                  <a:pt x="15237" y="14924"/>
                </a:cubicBezTo>
                <a:lnTo>
                  <a:pt x="15237" y="14704"/>
                </a:lnTo>
                <a:cubicBezTo>
                  <a:pt x="15237" y="14646"/>
                  <a:pt x="15214" y="14601"/>
                  <a:pt x="15185" y="14601"/>
                </a:cubicBezTo>
                <a:close/>
                <a:moveTo>
                  <a:pt x="15500" y="14601"/>
                </a:moveTo>
                <a:cubicBezTo>
                  <a:pt x="15470" y="14601"/>
                  <a:pt x="15447" y="14646"/>
                  <a:pt x="15447" y="14704"/>
                </a:cubicBezTo>
                <a:lnTo>
                  <a:pt x="15447" y="14924"/>
                </a:lnTo>
                <a:cubicBezTo>
                  <a:pt x="15447" y="14981"/>
                  <a:pt x="15470" y="15028"/>
                  <a:pt x="15500" y="15028"/>
                </a:cubicBezTo>
                <a:cubicBezTo>
                  <a:pt x="15529" y="15028"/>
                  <a:pt x="15551" y="14981"/>
                  <a:pt x="15551" y="14924"/>
                </a:cubicBezTo>
                <a:lnTo>
                  <a:pt x="15551" y="14704"/>
                </a:lnTo>
                <a:cubicBezTo>
                  <a:pt x="15551" y="14646"/>
                  <a:pt x="15529" y="14601"/>
                  <a:pt x="15500" y="14601"/>
                </a:cubicBezTo>
                <a:close/>
                <a:moveTo>
                  <a:pt x="16349" y="14601"/>
                </a:moveTo>
                <a:cubicBezTo>
                  <a:pt x="16320" y="14601"/>
                  <a:pt x="16296" y="14646"/>
                  <a:pt x="16296" y="14704"/>
                </a:cubicBezTo>
                <a:lnTo>
                  <a:pt x="16296" y="14924"/>
                </a:lnTo>
                <a:cubicBezTo>
                  <a:pt x="16296" y="14981"/>
                  <a:pt x="16320" y="15028"/>
                  <a:pt x="16349" y="15028"/>
                </a:cubicBezTo>
                <a:cubicBezTo>
                  <a:pt x="16378" y="15028"/>
                  <a:pt x="16401" y="14981"/>
                  <a:pt x="16401" y="14924"/>
                </a:cubicBezTo>
                <a:lnTo>
                  <a:pt x="16401" y="14704"/>
                </a:lnTo>
                <a:cubicBezTo>
                  <a:pt x="16401" y="14646"/>
                  <a:pt x="16378" y="14601"/>
                  <a:pt x="16349" y="14601"/>
                </a:cubicBezTo>
                <a:close/>
                <a:moveTo>
                  <a:pt x="16663" y="14601"/>
                </a:moveTo>
                <a:cubicBezTo>
                  <a:pt x="16634" y="14601"/>
                  <a:pt x="16611" y="14646"/>
                  <a:pt x="16611" y="14704"/>
                </a:cubicBezTo>
                <a:lnTo>
                  <a:pt x="16611" y="14924"/>
                </a:lnTo>
                <a:cubicBezTo>
                  <a:pt x="16611" y="14981"/>
                  <a:pt x="16634" y="15028"/>
                  <a:pt x="16663" y="15028"/>
                </a:cubicBezTo>
                <a:cubicBezTo>
                  <a:pt x="16692" y="15028"/>
                  <a:pt x="16716" y="14981"/>
                  <a:pt x="16716" y="14924"/>
                </a:cubicBezTo>
                <a:lnTo>
                  <a:pt x="16716" y="14704"/>
                </a:lnTo>
                <a:cubicBezTo>
                  <a:pt x="16716" y="14646"/>
                  <a:pt x="16692" y="14601"/>
                  <a:pt x="16663" y="14601"/>
                </a:cubicBezTo>
                <a:close/>
                <a:moveTo>
                  <a:pt x="17512" y="14601"/>
                </a:moveTo>
                <a:cubicBezTo>
                  <a:pt x="17483" y="14601"/>
                  <a:pt x="17459" y="14646"/>
                  <a:pt x="17459" y="14704"/>
                </a:cubicBezTo>
                <a:lnTo>
                  <a:pt x="17459" y="14924"/>
                </a:lnTo>
                <a:cubicBezTo>
                  <a:pt x="17459" y="14981"/>
                  <a:pt x="17483" y="15028"/>
                  <a:pt x="17512" y="15028"/>
                </a:cubicBezTo>
                <a:cubicBezTo>
                  <a:pt x="17541" y="15028"/>
                  <a:pt x="17565" y="14981"/>
                  <a:pt x="17565" y="14924"/>
                </a:cubicBezTo>
                <a:lnTo>
                  <a:pt x="17565" y="14704"/>
                </a:lnTo>
                <a:cubicBezTo>
                  <a:pt x="17565" y="14646"/>
                  <a:pt x="17541" y="14601"/>
                  <a:pt x="17512" y="14601"/>
                </a:cubicBezTo>
                <a:close/>
                <a:moveTo>
                  <a:pt x="17827" y="14601"/>
                </a:moveTo>
                <a:cubicBezTo>
                  <a:pt x="17798" y="14601"/>
                  <a:pt x="17774" y="14646"/>
                  <a:pt x="17774" y="14704"/>
                </a:cubicBezTo>
                <a:lnTo>
                  <a:pt x="17774" y="14924"/>
                </a:lnTo>
                <a:cubicBezTo>
                  <a:pt x="17774" y="14981"/>
                  <a:pt x="17798" y="15028"/>
                  <a:pt x="17827" y="15028"/>
                </a:cubicBezTo>
                <a:cubicBezTo>
                  <a:pt x="17856" y="15028"/>
                  <a:pt x="17880" y="14981"/>
                  <a:pt x="17880" y="14924"/>
                </a:cubicBezTo>
                <a:lnTo>
                  <a:pt x="17880" y="14704"/>
                </a:lnTo>
                <a:cubicBezTo>
                  <a:pt x="17880" y="14646"/>
                  <a:pt x="17856" y="14601"/>
                  <a:pt x="17827" y="14601"/>
                </a:cubicBezTo>
                <a:close/>
                <a:moveTo>
                  <a:pt x="18677" y="14601"/>
                </a:moveTo>
                <a:cubicBezTo>
                  <a:pt x="18648" y="14601"/>
                  <a:pt x="18624" y="14646"/>
                  <a:pt x="18624" y="14704"/>
                </a:cubicBezTo>
                <a:lnTo>
                  <a:pt x="18624" y="14924"/>
                </a:lnTo>
                <a:cubicBezTo>
                  <a:pt x="18624" y="14981"/>
                  <a:pt x="18648" y="15028"/>
                  <a:pt x="18677" y="15028"/>
                </a:cubicBezTo>
                <a:cubicBezTo>
                  <a:pt x="18706" y="15028"/>
                  <a:pt x="18730" y="14981"/>
                  <a:pt x="18730" y="14924"/>
                </a:cubicBezTo>
                <a:lnTo>
                  <a:pt x="18730" y="14704"/>
                </a:lnTo>
                <a:cubicBezTo>
                  <a:pt x="18730" y="14646"/>
                  <a:pt x="18706" y="14601"/>
                  <a:pt x="18677" y="14601"/>
                </a:cubicBezTo>
                <a:close/>
                <a:moveTo>
                  <a:pt x="18991" y="14601"/>
                </a:moveTo>
                <a:cubicBezTo>
                  <a:pt x="18962" y="14601"/>
                  <a:pt x="18938" y="14646"/>
                  <a:pt x="18938" y="14704"/>
                </a:cubicBezTo>
                <a:lnTo>
                  <a:pt x="18938" y="14924"/>
                </a:lnTo>
                <a:cubicBezTo>
                  <a:pt x="18938" y="14981"/>
                  <a:pt x="18962" y="15028"/>
                  <a:pt x="18991" y="15028"/>
                </a:cubicBezTo>
                <a:cubicBezTo>
                  <a:pt x="19020" y="15028"/>
                  <a:pt x="19044" y="14981"/>
                  <a:pt x="19044" y="14924"/>
                </a:cubicBezTo>
                <a:lnTo>
                  <a:pt x="19044" y="14704"/>
                </a:lnTo>
                <a:cubicBezTo>
                  <a:pt x="19044" y="14646"/>
                  <a:pt x="19020" y="14601"/>
                  <a:pt x="18991" y="14601"/>
                </a:cubicBezTo>
                <a:close/>
                <a:moveTo>
                  <a:pt x="19841" y="14601"/>
                </a:moveTo>
                <a:cubicBezTo>
                  <a:pt x="19812" y="14601"/>
                  <a:pt x="19788" y="14646"/>
                  <a:pt x="19788" y="14704"/>
                </a:cubicBezTo>
                <a:lnTo>
                  <a:pt x="19788" y="14924"/>
                </a:lnTo>
                <a:cubicBezTo>
                  <a:pt x="19788" y="14981"/>
                  <a:pt x="19812" y="15028"/>
                  <a:pt x="19841" y="15028"/>
                </a:cubicBezTo>
                <a:cubicBezTo>
                  <a:pt x="19870" y="15028"/>
                  <a:pt x="19894" y="14981"/>
                  <a:pt x="19894" y="14924"/>
                </a:cubicBezTo>
                <a:lnTo>
                  <a:pt x="19894" y="14704"/>
                </a:lnTo>
                <a:cubicBezTo>
                  <a:pt x="19894" y="14646"/>
                  <a:pt x="19870" y="14601"/>
                  <a:pt x="19841" y="14601"/>
                </a:cubicBezTo>
                <a:close/>
                <a:moveTo>
                  <a:pt x="20155" y="14601"/>
                </a:moveTo>
                <a:cubicBezTo>
                  <a:pt x="20126" y="14601"/>
                  <a:pt x="20102" y="14646"/>
                  <a:pt x="20102" y="14704"/>
                </a:cubicBezTo>
                <a:lnTo>
                  <a:pt x="20102" y="14924"/>
                </a:lnTo>
                <a:cubicBezTo>
                  <a:pt x="20102" y="14981"/>
                  <a:pt x="20126" y="15028"/>
                  <a:pt x="20155" y="15028"/>
                </a:cubicBezTo>
                <a:cubicBezTo>
                  <a:pt x="20184" y="15028"/>
                  <a:pt x="20207" y="14981"/>
                  <a:pt x="20207" y="14924"/>
                </a:cubicBezTo>
                <a:lnTo>
                  <a:pt x="20207" y="14704"/>
                </a:lnTo>
                <a:cubicBezTo>
                  <a:pt x="20207" y="14646"/>
                  <a:pt x="20184" y="14601"/>
                  <a:pt x="20155" y="14601"/>
                </a:cubicBezTo>
                <a:close/>
                <a:moveTo>
                  <a:pt x="21004" y="14601"/>
                </a:moveTo>
                <a:cubicBezTo>
                  <a:pt x="20975" y="14601"/>
                  <a:pt x="20952" y="14646"/>
                  <a:pt x="20952" y="14704"/>
                </a:cubicBezTo>
                <a:lnTo>
                  <a:pt x="20952" y="14924"/>
                </a:lnTo>
                <a:cubicBezTo>
                  <a:pt x="20952" y="14981"/>
                  <a:pt x="20975" y="15028"/>
                  <a:pt x="21004" y="15028"/>
                </a:cubicBezTo>
                <a:cubicBezTo>
                  <a:pt x="21033" y="15028"/>
                  <a:pt x="21057" y="14981"/>
                  <a:pt x="21057" y="14924"/>
                </a:cubicBezTo>
                <a:lnTo>
                  <a:pt x="21057" y="14704"/>
                </a:lnTo>
                <a:cubicBezTo>
                  <a:pt x="21057" y="14646"/>
                  <a:pt x="21033" y="14601"/>
                  <a:pt x="21004" y="14601"/>
                </a:cubicBezTo>
                <a:close/>
                <a:moveTo>
                  <a:pt x="21319" y="14601"/>
                </a:moveTo>
                <a:cubicBezTo>
                  <a:pt x="21289" y="14601"/>
                  <a:pt x="21267" y="14646"/>
                  <a:pt x="21267" y="14704"/>
                </a:cubicBezTo>
                <a:lnTo>
                  <a:pt x="21267" y="14924"/>
                </a:lnTo>
                <a:cubicBezTo>
                  <a:pt x="21267" y="14981"/>
                  <a:pt x="21289" y="15028"/>
                  <a:pt x="21319" y="15028"/>
                </a:cubicBezTo>
                <a:cubicBezTo>
                  <a:pt x="21348" y="15028"/>
                  <a:pt x="21372" y="14981"/>
                  <a:pt x="21372" y="14924"/>
                </a:cubicBezTo>
                <a:lnTo>
                  <a:pt x="21372" y="14704"/>
                </a:lnTo>
                <a:cubicBezTo>
                  <a:pt x="21372" y="14646"/>
                  <a:pt x="21348" y="14601"/>
                  <a:pt x="21319" y="14601"/>
                </a:cubicBezTo>
                <a:close/>
                <a:moveTo>
                  <a:pt x="281" y="15331"/>
                </a:moveTo>
                <a:cubicBezTo>
                  <a:pt x="252" y="15331"/>
                  <a:pt x="228" y="15376"/>
                  <a:pt x="228" y="15434"/>
                </a:cubicBezTo>
                <a:lnTo>
                  <a:pt x="228" y="15654"/>
                </a:lnTo>
                <a:cubicBezTo>
                  <a:pt x="228" y="15711"/>
                  <a:pt x="252" y="15758"/>
                  <a:pt x="281" y="15758"/>
                </a:cubicBezTo>
                <a:cubicBezTo>
                  <a:pt x="311" y="15758"/>
                  <a:pt x="334" y="15711"/>
                  <a:pt x="334" y="15654"/>
                </a:cubicBezTo>
                <a:lnTo>
                  <a:pt x="334" y="15434"/>
                </a:lnTo>
                <a:cubicBezTo>
                  <a:pt x="334" y="15376"/>
                  <a:pt x="311" y="15331"/>
                  <a:pt x="281" y="15331"/>
                </a:cubicBezTo>
                <a:close/>
                <a:moveTo>
                  <a:pt x="596" y="15331"/>
                </a:moveTo>
                <a:cubicBezTo>
                  <a:pt x="567" y="15331"/>
                  <a:pt x="543" y="15376"/>
                  <a:pt x="543" y="15434"/>
                </a:cubicBezTo>
                <a:lnTo>
                  <a:pt x="543" y="15654"/>
                </a:lnTo>
                <a:cubicBezTo>
                  <a:pt x="543" y="15711"/>
                  <a:pt x="567" y="15758"/>
                  <a:pt x="596" y="15758"/>
                </a:cubicBezTo>
                <a:cubicBezTo>
                  <a:pt x="625" y="15758"/>
                  <a:pt x="649" y="15711"/>
                  <a:pt x="649" y="15654"/>
                </a:cubicBezTo>
                <a:lnTo>
                  <a:pt x="649" y="15434"/>
                </a:lnTo>
                <a:cubicBezTo>
                  <a:pt x="649" y="15376"/>
                  <a:pt x="625" y="15331"/>
                  <a:pt x="596" y="15331"/>
                </a:cubicBezTo>
                <a:close/>
                <a:moveTo>
                  <a:pt x="1446" y="15331"/>
                </a:moveTo>
                <a:cubicBezTo>
                  <a:pt x="1417" y="15331"/>
                  <a:pt x="1393" y="15376"/>
                  <a:pt x="1393" y="15434"/>
                </a:cubicBezTo>
                <a:lnTo>
                  <a:pt x="1393" y="15654"/>
                </a:lnTo>
                <a:cubicBezTo>
                  <a:pt x="1393" y="15711"/>
                  <a:pt x="1417" y="15758"/>
                  <a:pt x="1446" y="15758"/>
                </a:cubicBezTo>
                <a:cubicBezTo>
                  <a:pt x="1475" y="15758"/>
                  <a:pt x="1499" y="15711"/>
                  <a:pt x="1499" y="15654"/>
                </a:cubicBezTo>
                <a:lnTo>
                  <a:pt x="1499" y="15434"/>
                </a:lnTo>
                <a:cubicBezTo>
                  <a:pt x="1499" y="15376"/>
                  <a:pt x="1475" y="15331"/>
                  <a:pt x="1446" y="15331"/>
                </a:cubicBezTo>
                <a:close/>
                <a:moveTo>
                  <a:pt x="1760" y="15331"/>
                </a:moveTo>
                <a:cubicBezTo>
                  <a:pt x="1731" y="15331"/>
                  <a:pt x="1707" y="15376"/>
                  <a:pt x="1707" y="15434"/>
                </a:cubicBezTo>
                <a:lnTo>
                  <a:pt x="1707" y="15654"/>
                </a:lnTo>
                <a:cubicBezTo>
                  <a:pt x="1707" y="15711"/>
                  <a:pt x="1731" y="15758"/>
                  <a:pt x="1760" y="15758"/>
                </a:cubicBezTo>
                <a:cubicBezTo>
                  <a:pt x="1789" y="15758"/>
                  <a:pt x="1813" y="15711"/>
                  <a:pt x="1813" y="15654"/>
                </a:cubicBezTo>
                <a:lnTo>
                  <a:pt x="1813" y="15434"/>
                </a:lnTo>
                <a:cubicBezTo>
                  <a:pt x="1813" y="15376"/>
                  <a:pt x="1789" y="15331"/>
                  <a:pt x="1760" y="15331"/>
                </a:cubicBezTo>
                <a:close/>
                <a:moveTo>
                  <a:pt x="2610" y="15331"/>
                </a:moveTo>
                <a:cubicBezTo>
                  <a:pt x="2581" y="15331"/>
                  <a:pt x="2557" y="15376"/>
                  <a:pt x="2557" y="15434"/>
                </a:cubicBezTo>
                <a:lnTo>
                  <a:pt x="2557" y="15654"/>
                </a:lnTo>
                <a:cubicBezTo>
                  <a:pt x="2557" y="15711"/>
                  <a:pt x="2581" y="15758"/>
                  <a:pt x="2610" y="15758"/>
                </a:cubicBezTo>
                <a:cubicBezTo>
                  <a:pt x="2639" y="15758"/>
                  <a:pt x="2662" y="15711"/>
                  <a:pt x="2662" y="15654"/>
                </a:cubicBezTo>
                <a:lnTo>
                  <a:pt x="2662" y="15434"/>
                </a:lnTo>
                <a:cubicBezTo>
                  <a:pt x="2662" y="15376"/>
                  <a:pt x="2639" y="15331"/>
                  <a:pt x="2610" y="15331"/>
                </a:cubicBezTo>
                <a:close/>
                <a:moveTo>
                  <a:pt x="2924" y="15331"/>
                </a:moveTo>
                <a:cubicBezTo>
                  <a:pt x="2895" y="15331"/>
                  <a:pt x="2871" y="15376"/>
                  <a:pt x="2871" y="15434"/>
                </a:cubicBezTo>
                <a:lnTo>
                  <a:pt x="2871" y="15654"/>
                </a:lnTo>
                <a:cubicBezTo>
                  <a:pt x="2871" y="15711"/>
                  <a:pt x="2895" y="15758"/>
                  <a:pt x="2924" y="15758"/>
                </a:cubicBezTo>
                <a:cubicBezTo>
                  <a:pt x="2954" y="15758"/>
                  <a:pt x="2976" y="15711"/>
                  <a:pt x="2976" y="15654"/>
                </a:cubicBezTo>
                <a:lnTo>
                  <a:pt x="2976" y="15434"/>
                </a:lnTo>
                <a:cubicBezTo>
                  <a:pt x="2976" y="15376"/>
                  <a:pt x="2954" y="15331"/>
                  <a:pt x="2924" y="15331"/>
                </a:cubicBezTo>
                <a:close/>
                <a:moveTo>
                  <a:pt x="3773" y="15331"/>
                </a:moveTo>
                <a:cubicBezTo>
                  <a:pt x="3744" y="15331"/>
                  <a:pt x="3721" y="15376"/>
                  <a:pt x="3721" y="15434"/>
                </a:cubicBezTo>
                <a:lnTo>
                  <a:pt x="3721" y="15654"/>
                </a:lnTo>
                <a:cubicBezTo>
                  <a:pt x="3721" y="15711"/>
                  <a:pt x="3744" y="15758"/>
                  <a:pt x="3773" y="15758"/>
                </a:cubicBezTo>
                <a:cubicBezTo>
                  <a:pt x="3802" y="15758"/>
                  <a:pt x="3826" y="15711"/>
                  <a:pt x="3826" y="15654"/>
                </a:cubicBezTo>
                <a:lnTo>
                  <a:pt x="3826" y="15434"/>
                </a:lnTo>
                <a:cubicBezTo>
                  <a:pt x="3826" y="15376"/>
                  <a:pt x="3802" y="15331"/>
                  <a:pt x="3773" y="15331"/>
                </a:cubicBezTo>
                <a:close/>
                <a:moveTo>
                  <a:pt x="4088" y="15331"/>
                </a:moveTo>
                <a:cubicBezTo>
                  <a:pt x="4058" y="15331"/>
                  <a:pt x="4035" y="15376"/>
                  <a:pt x="4035" y="15434"/>
                </a:cubicBezTo>
                <a:lnTo>
                  <a:pt x="4035" y="15654"/>
                </a:lnTo>
                <a:cubicBezTo>
                  <a:pt x="4035" y="15711"/>
                  <a:pt x="4058" y="15758"/>
                  <a:pt x="4088" y="15758"/>
                </a:cubicBezTo>
                <a:cubicBezTo>
                  <a:pt x="4117" y="15758"/>
                  <a:pt x="4141" y="15711"/>
                  <a:pt x="4141" y="15654"/>
                </a:cubicBezTo>
                <a:lnTo>
                  <a:pt x="4141" y="15434"/>
                </a:lnTo>
                <a:cubicBezTo>
                  <a:pt x="4141" y="15376"/>
                  <a:pt x="4117" y="15331"/>
                  <a:pt x="4088" y="15331"/>
                </a:cubicBezTo>
                <a:close/>
                <a:moveTo>
                  <a:pt x="4937" y="15331"/>
                </a:moveTo>
                <a:cubicBezTo>
                  <a:pt x="4908" y="15331"/>
                  <a:pt x="4884" y="15376"/>
                  <a:pt x="4884" y="15434"/>
                </a:cubicBezTo>
                <a:lnTo>
                  <a:pt x="4884" y="15654"/>
                </a:lnTo>
                <a:cubicBezTo>
                  <a:pt x="4884" y="15711"/>
                  <a:pt x="4908" y="15758"/>
                  <a:pt x="4937" y="15758"/>
                </a:cubicBezTo>
                <a:cubicBezTo>
                  <a:pt x="4966" y="15758"/>
                  <a:pt x="4990" y="15711"/>
                  <a:pt x="4990" y="15654"/>
                </a:cubicBezTo>
                <a:lnTo>
                  <a:pt x="4990" y="15434"/>
                </a:lnTo>
                <a:cubicBezTo>
                  <a:pt x="4990" y="15376"/>
                  <a:pt x="4966" y="15331"/>
                  <a:pt x="4937" y="15331"/>
                </a:cubicBezTo>
                <a:close/>
                <a:moveTo>
                  <a:pt x="5252" y="15331"/>
                </a:moveTo>
                <a:cubicBezTo>
                  <a:pt x="5223" y="15331"/>
                  <a:pt x="5199" y="15376"/>
                  <a:pt x="5199" y="15434"/>
                </a:cubicBezTo>
                <a:lnTo>
                  <a:pt x="5199" y="15654"/>
                </a:lnTo>
                <a:cubicBezTo>
                  <a:pt x="5199" y="15711"/>
                  <a:pt x="5223" y="15758"/>
                  <a:pt x="5252" y="15758"/>
                </a:cubicBezTo>
                <a:cubicBezTo>
                  <a:pt x="5281" y="15758"/>
                  <a:pt x="5305" y="15711"/>
                  <a:pt x="5305" y="15654"/>
                </a:cubicBezTo>
                <a:lnTo>
                  <a:pt x="5305" y="15434"/>
                </a:lnTo>
                <a:cubicBezTo>
                  <a:pt x="5305" y="15376"/>
                  <a:pt x="5281" y="15331"/>
                  <a:pt x="5252" y="15331"/>
                </a:cubicBezTo>
                <a:close/>
                <a:moveTo>
                  <a:pt x="6102" y="15331"/>
                </a:moveTo>
                <a:cubicBezTo>
                  <a:pt x="6072" y="15331"/>
                  <a:pt x="6049" y="15376"/>
                  <a:pt x="6049" y="15434"/>
                </a:cubicBezTo>
                <a:lnTo>
                  <a:pt x="6049" y="15654"/>
                </a:lnTo>
                <a:cubicBezTo>
                  <a:pt x="6049" y="15711"/>
                  <a:pt x="6072" y="15758"/>
                  <a:pt x="6102" y="15758"/>
                </a:cubicBezTo>
                <a:cubicBezTo>
                  <a:pt x="6131" y="15758"/>
                  <a:pt x="6155" y="15711"/>
                  <a:pt x="6155" y="15654"/>
                </a:cubicBezTo>
                <a:lnTo>
                  <a:pt x="6155" y="15434"/>
                </a:lnTo>
                <a:cubicBezTo>
                  <a:pt x="6155" y="15376"/>
                  <a:pt x="6131" y="15331"/>
                  <a:pt x="6102" y="15331"/>
                </a:cubicBezTo>
                <a:close/>
                <a:moveTo>
                  <a:pt x="6416" y="15331"/>
                </a:moveTo>
                <a:cubicBezTo>
                  <a:pt x="6387" y="15331"/>
                  <a:pt x="6363" y="15376"/>
                  <a:pt x="6363" y="15434"/>
                </a:cubicBezTo>
                <a:lnTo>
                  <a:pt x="6363" y="15654"/>
                </a:lnTo>
                <a:cubicBezTo>
                  <a:pt x="6363" y="15711"/>
                  <a:pt x="6387" y="15758"/>
                  <a:pt x="6416" y="15758"/>
                </a:cubicBezTo>
                <a:cubicBezTo>
                  <a:pt x="6445" y="15758"/>
                  <a:pt x="6469" y="15711"/>
                  <a:pt x="6469" y="15654"/>
                </a:cubicBezTo>
                <a:lnTo>
                  <a:pt x="6469" y="15434"/>
                </a:lnTo>
                <a:cubicBezTo>
                  <a:pt x="6469" y="15376"/>
                  <a:pt x="6445" y="15331"/>
                  <a:pt x="6416" y="15331"/>
                </a:cubicBezTo>
                <a:close/>
                <a:moveTo>
                  <a:pt x="7266" y="15331"/>
                </a:moveTo>
                <a:cubicBezTo>
                  <a:pt x="7237" y="15331"/>
                  <a:pt x="7213" y="15376"/>
                  <a:pt x="7213" y="15434"/>
                </a:cubicBezTo>
                <a:lnTo>
                  <a:pt x="7213" y="15654"/>
                </a:lnTo>
                <a:cubicBezTo>
                  <a:pt x="7213" y="15711"/>
                  <a:pt x="7237" y="15758"/>
                  <a:pt x="7266" y="15758"/>
                </a:cubicBezTo>
                <a:cubicBezTo>
                  <a:pt x="7295" y="15758"/>
                  <a:pt x="7318" y="15711"/>
                  <a:pt x="7318" y="15654"/>
                </a:cubicBezTo>
                <a:lnTo>
                  <a:pt x="7318" y="15434"/>
                </a:lnTo>
                <a:cubicBezTo>
                  <a:pt x="7318" y="15376"/>
                  <a:pt x="7295" y="15331"/>
                  <a:pt x="7266" y="15331"/>
                </a:cubicBezTo>
                <a:close/>
                <a:moveTo>
                  <a:pt x="7580" y="15331"/>
                </a:moveTo>
                <a:cubicBezTo>
                  <a:pt x="7551" y="15331"/>
                  <a:pt x="7527" y="15376"/>
                  <a:pt x="7527" y="15434"/>
                </a:cubicBezTo>
                <a:lnTo>
                  <a:pt x="7527" y="15654"/>
                </a:lnTo>
                <a:cubicBezTo>
                  <a:pt x="7527" y="15711"/>
                  <a:pt x="7551" y="15758"/>
                  <a:pt x="7580" y="15758"/>
                </a:cubicBezTo>
                <a:cubicBezTo>
                  <a:pt x="7609" y="15758"/>
                  <a:pt x="7632" y="15711"/>
                  <a:pt x="7632" y="15654"/>
                </a:cubicBezTo>
                <a:lnTo>
                  <a:pt x="7632" y="15434"/>
                </a:lnTo>
                <a:cubicBezTo>
                  <a:pt x="7632" y="15376"/>
                  <a:pt x="7609" y="15331"/>
                  <a:pt x="7580" y="15331"/>
                </a:cubicBezTo>
                <a:close/>
                <a:moveTo>
                  <a:pt x="8429" y="15331"/>
                </a:moveTo>
                <a:cubicBezTo>
                  <a:pt x="8400" y="15331"/>
                  <a:pt x="8377" y="15376"/>
                  <a:pt x="8377" y="15434"/>
                </a:cubicBezTo>
                <a:lnTo>
                  <a:pt x="8377" y="15654"/>
                </a:lnTo>
                <a:cubicBezTo>
                  <a:pt x="8377" y="15711"/>
                  <a:pt x="8400" y="15758"/>
                  <a:pt x="8429" y="15758"/>
                </a:cubicBezTo>
                <a:cubicBezTo>
                  <a:pt x="8458" y="15758"/>
                  <a:pt x="8482" y="15711"/>
                  <a:pt x="8482" y="15654"/>
                </a:cubicBezTo>
                <a:lnTo>
                  <a:pt x="8482" y="15434"/>
                </a:lnTo>
                <a:cubicBezTo>
                  <a:pt x="8482" y="15376"/>
                  <a:pt x="8458" y="15331"/>
                  <a:pt x="8429" y="15331"/>
                </a:cubicBezTo>
                <a:close/>
                <a:moveTo>
                  <a:pt x="8744" y="15331"/>
                </a:moveTo>
                <a:cubicBezTo>
                  <a:pt x="8714" y="15331"/>
                  <a:pt x="8691" y="15376"/>
                  <a:pt x="8691" y="15434"/>
                </a:cubicBezTo>
                <a:lnTo>
                  <a:pt x="8691" y="15654"/>
                </a:lnTo>
                <a:cubicBezTo>
                  <a:pt x="8691" y="15711"/>
                  <a:pt x="8714" y="15758"/>
                  <a:pt x="8744" y="15758"/>
                </a:cubicBezTo>
                <a:cubicBezTo>
                  <a:pt x="8773" y="15758"/>
                  <a:pt x="8796" y="15711"/>
                  <a:pt x="8796" y="15654"/>
                </a:cubicBezTo>
                <a:lnTo>
                  <a:pt x="8796" y="15434"/>
                </a:lnTo>
                <a:cubicBezTo>
                  <a:pt x="8796" y="15376"/>
                  <a:pt x="8773" y="15331"/>
                  <a:pt x="8744" y="15331"/>
                </a:cubicBezTo>
                <a:close/>
                <a:moveTo>
                  <a:pt x="9593" y="15331"/>
                </a:moveTo>
                <a:cubicBezTo>
                  <a:pt x="9564" y="15331"/>
                  <a:pt x="9540" y="15376"/>
                  <a:pt x="9540" y="15434"/>
                </a:cubicBezTo>
                <a:lnTo>
                  <a:pt x="9540" y="15654"/>
                </a:lnTo>
                <a:cubicBezTo>
                  <a:pt x="9540" y="15711"/>
                  <a:pt x="9564" y="15758"/>
                  <a:pt x="9593" y="15758"/>
                </a:cubicBezTo>
                <a:cubicBezTo>
                  <a:pt x="9622" y="15758"/>
                  <a:pt x="9646" y="15711"/>
                  <a:pt x="9646" y="15654"/>
                </a:cubicBezTo>
                <a:lnTo>
                  <a:pt x="9646" y="15434"/>
                </a:lnTo>
                <a:cubicBezTo>
                  <a:pt x="9646" y="15376"/>
                  <a:pt x="9622" y="15331"/>
                  <a:pt x="9593" y="15331"/>
                </a:cubicBezTo>
                <a:close/>
                <a:moveTo>
                  <a:pt x="9908" y="15331"/>
                </a:moveTo>
                <a:cubicBezTo>
                  <a:pt x="9879" y="15331"/>
                  <a:pt x="9855" y="15376"/>
                  <a:pt x="9855" y="15434"/>
                </a:cubicBezTo>
                <a:lnTo>
                  <a:pt x="9855" y="15654"/>
                </a:lnTo>
                <a:cubicBezTo>
                  <a:pt x="9855" y="15711"/>
                  <a:pt x="9879" y="15758"/>
                  <a:pt x="9908" y="15758"/>
                </a:cubicBezTo>
                <a:cubicBezTo>
                  <a:pt x="9937" y="15758"/>
                  <a:pt x="9961" y="15711"/>
                  <a:pt x="9961" y="15654"/>
                </a:cubicBezTo>
                <a:lnTo>
                  <a:pt x="9961" y="15434"/>
                </a:lnTo>
                <a:cubicBezTo>
                  <a:pt x="9961" y="15376"/>
                  <a:pt x="9937" y="15331"/>
                  <a:pt x="9908" y="15331"/>
                </a:cubicBezTo>
                <a:close/>
                <a:moveTo>
                  <a:pt x="10758" y="15331"/>
                </a:moveTo>
                <a:cubicBezTo>
                  <a:pt x="10728" y="15331"/>
                  <a:pt x="10705" y="15376"/>
                  <a:pt x="10705" y="15434"/>
                </a:cubicBezTo>
                <a:lnTo>
                  <a:pt x="10705" y="15654"/>
                </a:lnTo>
                <a:cubicBezTo>
                  <a:pt x="10705" y="15711"/>
                  <a:pt x="10728" y="15758"/>
                  <a:pt x="10758" y="15758"/>
                </a:cubicBezTo>
                <a:cubicBezTo>
                  <a:pt x="10787" y="15758"/>
                  <a:pt x="10810" y="15711"/>
                  <a:pt x="10810" y="15654"/>
                </a:cubicBezTo>
                <a:lnTo>
                  <a:pt x="10810" y="15434"/>
                </a:lnTo>
                <a:cubicBezTo>
                  <a:pt x="10810" y="15376"/>
                  <a:pt x="10787" y="15331"/>
                  <a:pt x="10758" y="15331"/>
                </a:cubicBezTo>
                <a:close/>
                <a:moveTo>
                  <a:pt x="11072" y="15331"/>
                </a:moveTo>
                <a:cubicBezTo>
                  <a:pt x="11043" y="15331"/>
                  <a:pt x="11019" y="15376"/>
                  <a:pt x="11019" y="15434"/>
                </a:cubicBezTo>
                <a:lnTo>
                  <a:pt x="11019" y="15654"/>
                </a:lnTo>
                <a:cubicBezTo>
                  <a:pt x="11019" y="15711"/>
                  <a:pt x="11043" y="15758"/>
                  <a:pt x="11072" y="15758"/>
                </a:cubicBezTo>
                <a:cubicBezTo>
                  <a:pt x="11101" y="15758"/>
                  <a:pt x="11125" y="15711"/>
                  <a:pt x="11125" y="15654"/>
                </a:cubicBezTo>
                <a:lnTo>
                  <a:pt x="11125" y="15434"/>
                </a:lnTo>
                <a:cubicBezTo>
                  <a:pt x="11125" y="15376"/>
                  <a:pt x="11101" y="15331"/>
                  <a:pt x="11072" y="15331"/>
                </a:cubicBezTo>
                <a:close/>
                <a:moveTo>
                  <a:pt x="11922" y="15331"/>
                </a:moveTo>
                <a:cubicBezTo>
                  <a:pt x="11893" y="15331"/>
                  <a:pt x="11869" y="15376"/>
                  <a:pt x="11869" y="15434"/>
                </a:cubicBezTo>
                <a:lnTo>
                  <a:pt x="11869" y="15654"/>
                </a:lnTo>
                <a:cubicBezTo>
                  <a:pt x="11869" y="15711"/>
                  <a:pt x="11893" y="15758"/>
                  <a:pt x="11922" y="15758"/>
                </a:cubicBezTo>
                <a:cubicBezTo>
                  <a:pt x="11951" y="15758"/>
                  <a:pt x="11974" y="15711"/>
                  <a:pt x="11974" y="15654"/>
                </a:cubicBezTo>
                <a:lnTo>
                  <a:pt x="11974" y="15434"/>
                </a:lnTo>
                <a:cubicBezTo>
                  <a:pt x="11974" y="15376"/>
                  <a:pt x="11951" y="15331"/>
                  <a:pt x="11922" y="15331"/>
                </a:cubicBezTo>
                <a:close/>
                <a:moveTo>
                  <a:pt x="12236" y="15331"/>
                </a:moveTo>
                <a:cubicBezTo>
                  <a:pt x="12207" y="15331"/>
                  <a:pt x="12183" y="15376"/>
                  <a:pt x="12183" y="15434"/>
                </a:cubicBezTo>
                <a:lnTo>
                  <a:pt x="12183" y="15654"/>
                </a:lnTo>
                <a:cubicBezTo>
                  <a:pt x="12183" y="15711"/>
                  <a:pt x="12207" y="15758"/>
                  <a:pt x="12236" y="15758"/>
                </a:cubicBezTo>
                <a:cubicBezTo>
                  <a:pt x="12265" y="15758"/>
                  <a:pt x="12288" y="15711"/>
                  <a:pt x="12288" y="15654"/>
                </a:cubicBezTo>
                <a:lnTo>
                  <a:pt x="12288" y="15434"/>
                </a:lnTo>
                <a:cubicBezTo>
                  <a:pt x="12288" y="15376"/>
                  <a:pt x="12265" y="15331"/>
                  <a:pt x="12236" y="15331"/>
                </a:cubicBezTo>
                <a:close/>
                <a:moveTo>
                  <a:pt x="13085" y="15331"/>
                </a:moveTo>
                <a:cubicBezTo>
                  <a:pt x="13056" y="15331"/>
                  <a:pt x="13032" y="15376"/>
                  <a:pt x="13032" y="15434"/>
                </a:cubicBezTo>
                <a:lnTo>
                  <a:pt x="13032" y="15654"/>
                </a:lnTo>
                <a:cubicBezTo>
                  <a:pt x="13032" y="15711"/>
                  <a:pt x="13056" y="15758"/>
                  <a:pt x="13085" y="15758"/>
                </a:cubicBezTo>
                <a:cubicBezTo>
                  <a:pt x="13114" y="15758"/>
                  <a:pt x="13138" y="15711"/>
                  <a:pt x="13138" y="15654"/>
                </a:cubicBezTo>
                <a:lnTo>
                  <a:pt x="13138" y="15434"/>
                </a:lnTo>
                <a:cubicBezTo>
                  <a:pt x="13138" y="15376"/>
                  <a:pt x="13114" y="15331"/>
                  <a:pt x="13085" y="15331"/>
                </a:cubicBezTo>
                <a:close/>
                <a:moveTo>
                  <a:pt x="13399" y="15331"/>
                </a:moveTo>
                <a:cubicBezTo>
                  <a:pt x="13370" y="15331"/>
                  <a:pt x="13348" y="15376"/>
                  <a:pt x="13348" y="15434"/>
                </a:cubicBezTo>
                <a:lnTo>
                  <a:pt x="13348" y="15654"/>
                </a:lnTo>
                <a:cubicBezTo>
                  <a:pt x="13348" y="15711"/>
                  <a:pt x="13370" y="15758"/>
                  <a:pt x="13399" y="15758"/>
                </a:cubicBezTo>
                <a:cubicBezTo>
                  <a:pt x="13428" y="15758"/>
                  <a:pt x="13452" y="15711"/>
                  <a:pt x="13452" y="15654"/>
                </a:cubicBezTo>
                <a:lnTo>
                  <a:pt x="13452" y="15434"/>
                </a:lnTo>
                <a:cubicBezTo>
                  <a:pt x="13452" y="15376"/>
                  <a:pt x="13428" y="15331"/>
                  <a:pt x="13399" y="15331"/>
                </a:cubicBezTo>
                <a:close/>
                <a:moveTo>
                  <a:pt x="14249" y="15331"/>
                </a:moveTo>
                <a:cubicBezTo>
                  <a:pt x="14220" y="15331"/>
                  <a:pt x="14196" y="15376"/>
                  <a:pt x="14196" y="15434"/>
                </a:cubicBezTo>
                <a:lnTo>
                  <a:pt x="14196" y="15654"/>
                </a:lnTo>
                <a:cubicBezTo>
                  <a:pt x="14196" y="15711"/>
                  <a:pt x="14220" y="15758"/>
                  <a:pt x="14249" y="15758"/>
                </a:cubicBezTo>
                <a:cubicBezTo>
                  <a:pt x="14278" y="15758"/>
                  <a:pt x="14302" y="15711"/>
                  <a:pt x="14302" y="15654"/>
                </a:cubicBezTo>
                <a:lnTo>
                  <a:pt x="14302" y="15434"/>
                </a:lnTo>
                <a:cubicBezTo>
                  <a:pt x="14302" y="15376"/>
                  <a:pt x="14278" y="15331"/>
                  <a:pt x="14249" y="15331"/>
                </a:cubicBezTo>
                <a:close/>
                <a:moveTo>
                  <a:pt x="14564" y="15331"/>
                </a:moveTo>
                <a:cubicBezTo>
                  <a:pt x="14535" y="15331"/>
                  <a:pt x="14511" y="15376"/>
                  <a:pt x="14511" y="15434"/>
                </a:cubicBezTo>
                <a:lnTo>
                  <a:pt x="14511" y="15654"/>
                </a:lnTo>
                <a:cubicBezTo>
                  <a:pt x="14511" y="15711"/>
                  <a:pt x="14535" y="15758"/>
                  <a:pt x="14564" y="15758"/>
                </a:cubicBezTo>
                <a:cubicBezTo>
                  <a:pt x="14593" y="15758"/>
                  <a:pt x="14617" y="15711"/>
                  <a:pt x="14617" y="15654"/>
                </a:cubicBezTo>
                <a:lnTo>
                  <a:pt x="14617" y="15434"/>
                </a:lnTo>
                <a:cubicBezTo>
                  <a:pt x="14617" y="15376"/>
                  <a:pt x="14593" y="15331"/>
                  <a:pt x="14564" y="15331"/>
                </a:cubicBezTo>
                <a:close/>
                <a:moveTo>
                  <a:pt x="15413" y="15331"/>
                </a:moveTo>
                <a:cubicBezTo>
                  <a:pt x="15384" y="15331"/>
                  <a:pt x="15360" y="15376"/>
                  <a:pt x="15360" y="15434"/>
                </a:cubicBezTo>
                <a:lnTo>
                  <a:pt x="15360" y="15654"/>
                </a:lnTo>
                <a:cubicBezTo>
                  <a:pt x="15360" y="15711"/>
                  <a:pt x="15384" y="15758"/>
                  <a:pt x="15413" y="15758"/>
                </a:cubicBezTo>
                <a:cubicBezTo>
                  <a:pt x="15442" y="15758"/>
                  <a:pt x="15465" y="15711"/>
                  <a:pt x="15465" y="15654"/>
                </a:cubicBezTo>
                <a:lnTo>
                  <a:pt x="15465" y="15434"/>
                </a:lnTo>
                <a:cubicBezTo>
                  <a:pt x="15465" y="15376"/>
                  <a:pt x="15442" y="15331"/>
                  <a:pt x="15413" y="15331"/>
                </a:cubicBezTo>
                <a:close/>
                <a:moveTo>
                  <a:pt x="15728" y="15331"/>
                </a:moveTo>
                <a:cubicBezTo>
                  <a:pt x="15699" y="15331"/>
                  <a:pt x="15675" y="15376"/>
                  <a:pt x="15675" y="15434"/>
                </a:cubicBezTo>
                <a:lnTo>
                  <a:pt x="15675" y="15654"/>
                </a:lnTo>
                <a:cubicBezTo>
                  <a:pt x="15675" y="15711"/>
                  <a:pt x="15699" y="15758"/>
                  <a:pt x="15728" y="15758"/>
                </a:cubicBezTo>
                <a:cubicBezTo>
                  <a:pt x="15757" y="15758"/>
                  <a:pt x="15781" y="15711"/>
                  <a:pt x="15781" y="15654"/>
                </a:cubicBezTo>
                <a:lnTo>
                  <a:pt x="15781" y="15434"/>
                </a:lnTo>
                <a:cubicBezTo>
                  <a:pt x="15781" y="15376"/>
                  <a:pt x="15757" y="15331"/>
                  <a:pt x="15728" y="15331"/>
                </a:cubicBezTo>
                <a:close/>
                <a:moveTo>
                  <a:pt x="16578" y="15331"/>
                </a:moveTo>
                <a:cubicBezTo>
                  <a:pt x="16549" y="15331"/>
                  <a:pt x="16525" y="15376"/>
                  <a:pt x="16525" y="15434"/>
                </a:cubicBezTo>
                <a:lnTo>
                  <a:pt x="16525" y="15654"/>
                </a:lnTo>
                <a:cubicBezTo>
                  <a:pt x="16525" y="15711"/>
                  <a:pt x="16549" y="15758"/>
                  <a:pt x="16578" y="15758"/>
                </a:cubicBezTo>
                <a:cubicBezTo>
                  <a:pt x="16607" y="15758"/>
                  <a:pt x="16630" y="15711"/>
                  <a:pt x="16630" y="15654"/>
                </a:cubicBezTo>
                <a:lnTo>
                  <a:pt x="16630" y="15434"/>
                </a:lnTo>
                <a:cubicBezTo>
                  <a:pt x="16630" y="15376"/>
                  <a:pt x="16607" y="15331"/>
                  <a:pt x="16578" y="15331"/>
                </a:cubicBezTo>
                <a:close/>
                <a:moveTo>
                  <a:pt x="16892" y="15331"/>
                </a:moveTo>
                <a:cubicBezTo>
                  <a:pt x="16863" y="15331"/>
                  <a:pt x="16839" y="15376"/>
                  <a:pt x="16839" y="15434"/>
                </a:cubicBezTo>
                <a:lnTo>
                  <a:pt x="16839" y="15654"/>
                </a:lnTo>
                <a:cubicBezTo>
                  <a:pt x="16839" y="15711"/>
                  <a:pt x="16863" y="15758"/>
                  <a:pt x="16892" y="15758"/>
                </a:cubicBezTo>
                <a:cubicBezTo>
                  <a:pt x="16921" y="15758"/>
                  <a:pt x="16944" y="15711"/>
                  <a:pt x="16944" y="15654"/>
                </a:cubicBezTo>
                <a:lnTo>
                  <a:pt x="16944" y="15434"/>
                </a:lnTo>
                <a:cubicBezTo>
                  <a:pt x="16944" y="15376"/>
                  <a:pt x="16921" y="15331"/>
                  <a:pt x="16892" y="15331"/>
                </a:cubicBezTo>
                <a:close/>
                <a:moveTo>
                  <a:pt x="17741" y="15331"/>
                </a:moveTo>
                <a:cubicBezTo>
                  <a:pt x="17712" y="15331"/>
                  <a:pt x="17689" y="15376"/>
                  <a:pt x="17689" y="15434"/>
                </a:cubicBezTo>
                <a:lnTo>
                  <a:pt x="17689" y="15654"/>
                </a:lnTo>
                <a:cubicBezTo>
                  <a:pt x="17689" y="15711"/>
                  <a:pt x="17712" y="15758"/>
                  <a:pt x="17741" y="15758"/>
                </a:cubicBezTo>
                <a:cubicBezTo>
                  <a:pt x="17770" y="15758"/>
                  <a:pt x="17794" y="15711"/>
                  <a:pt x="17794" y="15654"/>
                </a:cubicBezTo>
                <a:lnTo>
                  <a:pt x="17794" y="15434"/>
                </a:lnTo>
                <a:cubicBezTo>
                  <a:pt x="17794" y="15376"/>
                  <a:pt x="17770" y="15331"/>
                  <a:pt x="17741" y="15331"/>
                </a:cubicBezTo>
                <a:close/>
                <a:moveTo>
                  <a:pt x="18055" y="15331"/>
                </a:moveTo>
                <a:cubicBezTo>
                  <a:pt x="18026" y="15331"/>
                  <a:pt x="18002" y="15376"/>
                  <a:pt x="18002" y="15434"/>
                </a:cubicBezTo>
                <a:lnTo>
                  <a:pt x="18002" y="15654"/>
                </a:lnTo>
                <a:cubicBezTo>
                  <a:pt x="18002" y="15711"/>
                  <a:pt x="18026" y="15758"/>
                  <a:pt x="18055" y="15758"/>
                </a:cubicBezTo>
                <a:cubicBezTo>
                  <a:pt x="18085" y="15758"/>
                  <a:pt x="18108" y="15711"/>
                  <a:pt x="18108" y="15654"/>
                </a:cubicBezTo>
                <a:lnTo>
                  <a:pt x="18108" y="15434"/>
                </a:lnTo>
                <a:cubicBezTo>
                  <a:pt x="18108" y="15376"/>
                  <a:pt x="18085" y="15331"/>
                  <a:pt x="18055" y="15331"/>
                </a:cubicBezTo>
                <a:close/>
                <a:moveTo>
                  <a:pt x="18905" y="15331"/>
                </a:moveTo>
                <a:cubicBezTo>
                  <a:pt x="18876" y="15331"/>
                  <a:pt x="18852" y="15376"/>
                  <a:pt x="18852" y="15434"/>
                </a:cubicBezTo>
                <a:lnTo>
                  <a:pt x="18852" y="15654"/>
                </a:lnTo>
                <a:cubicBezTo>
                  <a:pt x="18852" y="15711"/>
                  <a:pt x="18876" y="15758"/>
                  <a:pt x="18905" y="15758"/>
                </a:cubicBezTo>
                <a:cubicBezTo>
                  <a:pt x="18934" y="15758"/>
                  <a:pt x="18958" y="15711"/>
                  <a:pt x="18958" y="15654"/>
                </a:cubicBezTo>
                <a:lnTo>
                  <a:pt x="18958" y="15434"/>
                </a:lnTo>
                <a:cubicBezTo>
                  <a:pt x="18958" y="15376"/>
                  <a:pt x="18934" y="15331"/>
                  <a:pt x="18905" y="15331"/>
                </a:cubicBezTo>
                <a:close/>
                <a:moveTo>
                  <a:pt x="19220" y="15331"/>
                </a:moveTo>
                <a:cubicBezTo>
                  <a:pt x="19191" y="15331"/>
                  <a:pt x="19167" y="15376"/>
                  <a:pt x="19167" y="15434"/>
                </a:cubicBezTo>
                <a:lnTo>
                  <a:pt x="19167" y="15654"/>
                </a:lnTo>
                <a:cubicBezTo>
                  <a:pt x="19167" y="15711"/>
                  <a:pt x="19191" y="15758"/>
                  <a:pt x="19220" y="15758"/>
                </a:cubicBezTo>
                <a:cubicBezTo>
                  <a:pt x="19249" y="15758"/>
                  <a:pt x="19273" y="15711"/>
                  <a:pt x="19273" y="15654"/>
                </a:cubicBezTo>
                <a:lnTo>
                  <a:pt x="19273" y="15434"/>
                </a:lnTo>
                <a:cubicBezTo>
                  <a:pt x="19273" y="15376"/>
                  <a:pt x="19249" y="15331"/>
                  <a:pt x="19220" y="15331"/>
                </a:cubicBezTo>
                <a:close/>
                <a:moveTo>
                  <a:pt x="20069" y="15331"/>
                </a:moveTo>
                <a:cubicBezTo>
                  <a:pt x="20040" y="15331"/>
                  <a:pt x="20016" y="15376"/>
                  <a:pt x="20016" y="15434"/>
                </a:cubicBezTo>
                <a:lnTo>
                  <a:pt x="20016" y="15654"/>
                </a:lnTo>
                <a:cubicBezTo>
                  <a:pt x="20016" y="15711"/>
                  <a:pt x="20040" y="15758"/>
                  <a:pt x="20069" y="15758"/>
                </a:cubicBezTo>
                <a:cubicBezTo>
                  <a:pt x="20099" y="15758"/>
                  <a:pt x="20122" y="15711"/>
                  <a:pt x="20122" y="15654"/>
                </a:cubicBezTo>
                <a:lnTo>
                  <a:pt x="20122" y="15434"/>
                </a:lnTo>
                <a:cubicBezTo>
                  <a:pt x="20122" y="15376"/>
                  <a:pt x="20099" y="15331"/>
                  <a:pt x="20069" y="15331"/>
                </a:cubicBezTo>
                <a:close/>
                <a:moveTo>
                  <a:pt x="20384" y="15331"/>
                </a:moveTo>
                <a:cubicBezTo>
                  <a:pt x="20355" y="15331"/>
                  <a:pt x="20331" y="15376"/>
                  <a:pt x="20331" y="15434"/>
                </a:cubicBezTo>
                <a:lnTo>
                  <a:pt x="20331" y="15654"/>
                </a:lnTo>
                <a:cubicBezTo>
                  <a:pt x="20331" y="15711"/>
                  <a:pt x="20355" y="15758"/>
                  <a:pt x="20384" y="15758"/>
                </a:cubicBezTo>
                <a:cubicBezTo>
                  <a:pt x="20413" y="15758"/>
                  <a:pt x="20436" y="15711"/>
                  <a:pt x="20436" y="15654"/>
                </a:cubicBezTo>
                <a:lnTo>
                  <a:pt x="20436" y="15434"/>
                </a:lnTo>
                <a:cubicBezTo>
                  <a:pt x="20436" y="15376"/>
                  <a:pt x="20413" y="15331"/>
                  <a:pt x="20384" y="15331"/>
                </a:cubicBezTo>
                <a:close/>
                <a:moveTo>
                  <a:pt x="21234" y="15331"/>
                </a:moveTo>
                <a:cubicBezTo>
                  <a:pt x="21204" y="15331"/>
                  <a:pt x="21181" y="15376"/>
                  <a:pt x="21181" y="15434"/>
                </a:cubicBezTo>
                <a:lnTo>
                  <a:pt x="21181" y="15654"/>
                </a:lnTo>
                <a:cubicBezTo>
                  <a:pt x="21181" y="15711"/>
                  <a:pt x="21204" y="15758"/>
                  <a:pt x="21234" y="15758"/>
                </a:cubicBezTo>
                <a:cubicBezTo>
                  <a:pt x="21263" y="15758"/>
                  <a:pt x="21285" y="15711"/>
                  <a:pt x="21285" y="15654"/>
                </a:cubicBezTo>
                <a:lnTo>
                  <a:pt x="21285" y="15434"/>
                </a:lnTo>
                <a:cubicBezTo>
                  <a:pt x="21285" y="15376"/>
                  <a:pt x="21263" y="15331"/>
                  <a:pt x="21234" y="15331"/>
                </a:cubicBezTo>
                <a:close/>
                <a:moveTo>
                  <a:pt x="21547" y="15331"/>
                </a:moveTo>
                <a:cubicBezTo>
                  <a:pt x="21518" y="15331"/>
                  <a:pt x="21495" y="15376"/>
                  <a:pt x="21495" y="15434"/>
                </a:cubicBezTo>
                <a:lnTo>
                  <a:pt x="21495" y="15654"/>
                </a:lnTo>
                <a:cubicBezTo>
                  <a:pt x="21495" y="15711"/>
                  <a:pt x="21518" y="15758"/>
                  <a:pt x="21547" y="15758"/>
                </a:cubicBezTo>
                <a:cubicBezTo>
                  <a:pt x="21576" y="15758"/>
                  <a:pt x="21600" y="15711"/>
                  <a:pt x="21600" y="15654"/>
                </a:cubicBezTo>
                <a:lnTo>
                  <a:pt x="21600" y="15434"/>
                </a:lnTo>
                <a:cubicBezTo>
                  <a:pt x="21600" y="15376"/>
                  <a:pt x="21576" y="15331"/>
                  <a:pt x="21547" y="15331"/>
                </a:cubicBezTo>
                <a:close/>
                <a:moveTo>
                  <a:pt x="53" y="16061"/>
                </a:moveTo>
                <a:cubicBezTo>
                  <a:pt x="24" y="16061"/>
                  <a:pt x="0" y="16108"/>
                  <a:pt x="0" y="16166"/>
                </a:cubicBezTo>
                <a:lnTo>
                  <a:pt x="0" y="16384"/>
                </a:lnTo>
                <a:cubicBezTo>
                  <a:pt x="0" y="16441"/>
                  <a:pt x="24" y="16488"/>
                  <a:pt x="53" y="16488"/>
                </a:cubicBezTo>
                <a:cubicBezTo>
                  <a:pt x="82" y="16488"/>
                  <a:pt x="106" y="16441"/>
                  <a:pt x="106" y="16384"/>
                </a:cubicBezTo>
                <a:lnTo>
                  <a:pt x="106" y="16166"/>
                </a:lnTo>
                <a:cubicBezTo>
                  <a:pt x="106" y="16108"/>
                  <a:pt x="82" y="16061"/>
                  <a:pt x="53" y="16061"/>
                </a:cubicBezTo>
                <a:close/>
                <a:moveTo>
                  <a:pt x="367" y="16061"/>
                </a:moveTo>
                <a:cubicBezTo>
                  <a:pt x="338" y="16061"/>
                  <a:pt x="315" y="16108"/>
                  <a:pt x="315" y="16166"/>
                </a:cubicBezTo>
                <a:lnTo>
                  <a:pt x="315" y="16384"/>
                </a:lnTo>
                <a:cubicBezTo>
                  <a:pt x="315" y="16441"/>
                  <a:pt x="338" y="16488"/>
                  <a:pt x="367" y="16488"/>
                </a:cubicBezTo>
                <a:cubicBezTo>
                  <a:pt x="397" y="16488"/>
                  <a:pt x="420" y="16441"/>
                  <a:pt x="420" y="16384"/>
                </a:cubicBezTo>
                <a:lnTo>
                  <a:pt x="420" y="16166"/>
                </a:lnTo>
                <a:cubicBezTo>
                  <a:pt x="420" y="16108"/>
                  <a:pt x="397" y="16061"/>
                  <a:pt x="367" y="16061"/>
                </a:cubicBezTo>
                <a:close/>
                <a:moveTo>
                  <a:pt x="1217" y="16061"/>
                </a:moveTo>
                <a:cubicBezTo>
                  <a:pt x="1188" y="16061"/>
                  <a:pt x="1164" y="16108"/>
                  <a:pt x="1164" y="16166"/>
                </a:cubicBezTo>
                <a:lnTo>
                  <a:pt x="1164" y="16384"/>
                </a:lnTo>
                <a:cubicBezTo>
                  <a:pt x="1164" y="16441"/>
                  <a:pt x="1188" y="16488"/>
                  <a:pt x="1217" y="16488"/>
                </a:cubicBezTo>
                <a:cubicBezTo>
                  <a:pt x="1246" y="16488"/>
                  <a:pt x="1270" y="16441"/>
                  <a:pt x="1270" y="16384"/>
                </a:cubicBezTo>
                <a:lnTo>
                  <a:pt x="1270" y="16166"/>
                </a:lnTo>
                <a:cubicBezTo>
                  <a:pt x="1270" y="16108"/>
                  <a:pt x="1246" y="16061"/>
                  <a:pt x="1217" y="16061"/>
                </a:cubicBezTo>
                <a:close/>
                <a:moveTo>
                  <a:pt x="1532" y="16061"/>
                </a:moveTo>
                <a:cubicBezTo>
                  <a:pt x="1503" y="16061"/>
                  <a:pt x="1479" y="16108"/>
                  <a:pt x="1479" y="16166"/>
                </a:cubicBezTo>
                <a:lnTo>
                  <a:pt x="1479" y="16384"/>
                </a:lnTo>
                <a:cubicBezTo>
                  <a:pt x="1479" y="16441"/>
                  <a:pt x="1503" y="16488"/>
                  <a:pt x="1532" y="16488"/>
                </a:cubicBezTo>
                <a:cubicBezTo>
                  <a:pt x="1561" y="16488"/>
                  <a:pt x="1584" y="16441"/>
                  <a:pt x="1584" y="16384"/>
                </a:cubicBezTo>
                <a:lnTo>
                  <a:pt x="1584" y="16166"/>
                </a:lnTo>
                <a:cubicBezTo>
                  <a:pt x="1584" y="16108"/>
                  <a:pt x="1561" y="16061"/>
                  <a:pt x="1532" y="16061"/>
                </a:cubicBezTo>
                <a:close/>
                <a:moveTo>
                  <a:pt x="2380" y="16061"/>
                </a:moveTo>
                <a:cubicBezTo>
                  <a:pt x="2351" y="16061"/>
                  <a:pt x="2329" y="16108"/>
                  <a:pt x="2329" y="16166"/>
                </a:cubicBezTo>
                <a:lnTo>
                  <a:pt x="2329" y="16384"/>
                </a:lnTo>
                <a:cubicBezTo>
                  <a:pt x="2329" y="16441"/>
                  <a:pt x="2351" y="16488"/>
                  <a:pt x="2380" y="16488"/>
                </a:cubicBezTo>
                <a:cubicBezTo>
                  <a:pt x="2409" y="16488"/>
                  <a:pt x="2433" y="16441"/>
                  <a:pt x="2433" y="16384"/>
                </a:cubicBezTo>
                <a:lnTo>
                  <a:pt x="2433" y="16166"/>
                </a:lnTo>
                <a:cubicBezTo>
                  <a:pt x="2433" y="16108"/>
                  <a:pt x="2409" y="16061"/>
                  <a:pt x="2380" y="16061"/>
                </a:cubicBezTo>
                <a:close/>
                <a:moveTo>
                  <a:pt x="2695" y="16061"/>
                </a:moveTo>
                <a:cubicBezTo>
                  <a:pt x="2666" y="16061"/>
                  <a:pt x="2643" y="16108"/>
                  <a:pt x="2643" y="16166"/>
                </a:cubicBezTo>
                <a:lnTo>
                  <a:pt x="2643" y="16384"/>
                </a:lnTo>
                <a:cubicBezTo>
                  <a:pt x="2643" y="16441"/>
                  <a:pt x="2666" y="16488"/>
                  <a:pt x="2695" y="16488"/>
                </a:cubicBezTo>
                <a:cubicBezTo>
                  <a:pt x="2724" y="16488"/>
                  <a:pt x="2748" y="16441"/>
                  <a:pt x="2748" y="16384"/>
                </a:cubicBezTo>
                <a:lnTo>
                  <a:pt x="2748" y="16166"/>
                </a:lnTo>
                <a:cubicBezTo>
                  <a:pt x="2748" y="16108"/>
                  <a:pt x="2724" y="16061"/>
                  <a:pt x="2695" y="16061"/>
                </a:cubicBezTo>
                <a:close/>
                <a:moveTo>
                  <a:pt x="3545" y="16061"/>
                </a:moveTo>
                <a:cubicBezTo>
                  <a:pt x="3516" y="16061"/>
                  <a:pt x="3492" y="16108"/>
                  <a:pt x="3492" y="16166"/>
                </a:cubicBezTo>
                <a:lnTo>
                  <a:pt x="3492" y="16384"/>
                </a:lnTo>
                <a:cubicBezTo>
                  <a:pt x="3492" y="16441"/>
                  <a:pt x="3516" y="16488"/>
                  <a:pt x="3545" y="16488"/>
                </a:cubicBezTo>
                <a:cubicBezTo>
                  <a:pt x="3574" y="16488"/>
                  <a:pt x="3598" y="16441"/>
                  <a:pt x="3598" y="16384"/>
                </a:cubicBezTo>
                <a:lnTo>
                  <a:pt x="3598" y="16166"/>
                </a:lnTo>
                <a:cubicBezTo>
                  <a:pt x="3598" y="16108"/>
                  <a:pt x="3574" y="16061"/>
                  <a:pt x="3545" y="16061"/>
                </a:cubicBezTo>
                <a:close/>
                <a:moveTo>
                  <a:pt x="3859" y="16061"/>
                </a:moveTo>
                <a:cubicBezTo>
                  <a:pt x="3830" y="16061"/>
                  <a:pt x="3806" y="16108"/>
                  <a:pt x="3806" y="16166"/>
                </a:cubicBezTo>
                <a:lnTo>
                  <a:pt x="3806" y="16384"/>
                </a:lnTo>
                <a:cubicBezTo>
                  <a:pt x="3806" y="16441"/>
                  <a:pt x="3830" y="16488"/>
                  <a:pt x="3859" y="16488"/>
                </a:cubicBezTo>
                <a:cubicBezTo>
                  <a:pt x="3888" y="16488"/>
                  <a:pt x="3912" y="16441"/>
                  <a:pt x="3912" y="16384"/>
                </a:cubicBezTo>
                <a:lnTo>
                  <a:pt x="3912" y="16166"/>
                </a:lnTo>
                <a:cubicBezTo>
                  <a:pt x="3912" y="16108"/>
                  <a:pt x="3888" y="16061"/>
                  <a:pt x="3859" y="16061"/>
                </a:cubicBezTo>
                <a:close/>
                <a:moveTo>
                  <a:pt x="4709" y="16061"/>
                </a:moveTo>
                <a:cubicBezTo>
                  <a:pt x="4680" y="16061"/>
                  <a:pt x="4656" y="16108"/>
                  <a:pt x="4656" y="16166"/>
                </a:cubicBezTo>
                <a:lnTo>
                  <a:pt x="4656" y="16384"/>
                </a:lnTo>
                <a:cubicBezTo>
                  <a:pt x="4656" y="16441"/>
                  <a:pt x="4680" y="16488"/>
                  <a:pt x="4709" y="16488"/>
                </a:cubicBezTo>
                <a:cubicBezTo>
                  <a:pt x="4738" y="16488"/>
                  <a:pt x="4762" y="16441"/>
                  <a:pt x="4762" y="16384"/>
                </a:cubicBezTo>
                <a:lnTo>
                  <a:pt x="4762" y="16166"/>
                </a:lnTo>
                <a:cubicBezTo>
                  <a:pt x="4762" y="16108"/>
                  <a:pt x="4738" y="16061"/>
                  <a:pt x="4709" y="16061"/>
                </a:cubicBezTo>
                <a:close/>
                <a:moveTo>
                  <a:pt x="5023" y="16061"/>
                </a:moveTo>
                <a:cubicBezTo>
                  <a:pt x="4994" y="16061"/>
                  <a:pt x="4970" y="16108"/>
                  <a:pt x="4970" y="16166"/>
                </a:cubicBezTo>
                <a:lnTo>
                  <a:pt x="4970" y="16384"/>
                </a:lnTo>
                <a:cubicBezTo>
                  <a:pt x="4970" y="16441"/>
                  <a:pt x="4994" y="16488"/>
                  <a:pt x="5023" y="16488"/>
                </a:cubicBezTo>
                <a:cubicBezTo>
                  <a:pt x="5053" y="16488"/>
                  <a:pt x="5076" y="16441"/>
                  <a:pt x="5076" y="16384"/>
                </a:cubicBezTo>
                <a:lnTo>
                  <a:pt x="5076" y="16166"/>
                </a:lnTo>
                <a:cubicBezTo>
                  <a:pt x="5076" y="16108"/>
                  <a:pt x="5053" y="16061"/>
                  <a:pt x="5023" y="16061"/>
                </a:cubicBezTo>
                <a:close/>
                <a:moveTo>
                  <a:pt x="5873" y="16061"/>
                </a:moveTo>
                <a:cubicBezTo>
                  <a:pt x="5844" y="16061"/>
                  <a:pt x="5820" y="16108"/>
                  <a:pt x="5820" y="16166"/>
                </a:cubicBezTo>
                <a:lnTo>
                  <a:pt x="5820" y="16384"/>
                </a:lnTo>
                <a:cubicBezTo>
                  <a:pt x="5820" y="16441"/>
                  <a:pt x="5844" y="16488"/>
                  <a:pt x="5873" y="16488"/>
                </a:cubicBezTo>
                <a:cubicBezTo>
                  <a:pt x="5902" y="16488"/>
                  <a:pt x="5926" y="16441"/>
                  <a:pt x="5926" y="16384"/>
                </a:cubicBezTo>
                <a:lnTo>
                  <a:pt x="5926" y="16166"/>
                </a:lnTo>
                <a:cubicBezTo>
                  <a:pt x="5926" y="16108"/>
                  <a:pt x="5902" y="16061"/>
                  <a:pt x="5873" y="16061"/>
                </a:cubicBezTo>
                <a:close/>
                <a:moveTo>
                  <a:pt x="6188" y="16061"/>
                </a:moveTo>
                <a:cubicBezTo>
                  <a:pt x="6159" y="16061"/>
                  <a:pt x="6135" y="16108"/>
                  <a:pt x="6135" y="16166"/>
                </a:cubicBezTo>
                <a:lnTo>
                  <a:pt x="6135" y="16384"/>
                </a:lnTo>
                <a:cubicBezTo>
                  <a:pt x="6135" y="16441"/>
                  <a:pt x="6159" y="16488"/>
                  <a:pt x="6188" y="16488"/>
                </a:cubicBezTo>
                <a:cubicBezTo>
                  <a:pt x="6217" y="16488"/>
                  <a:pt x="6240" y="16441"/>
                  <a:pt x="6240" y="16384"/>
                </a:cubicBezTo>
                <a:lnTo>
                  <a:pt x="6240" y="16166"/>
                </a:lnTo>
                <a:cubicBezTo>
                  <a:pt x="6240" y="16108"/>
                  <a:pt x="6217" y="16061"/>
                  <a:pt x="6188" y="16061"/>
                </a:cubicBezTo>
                <a:close/>
                <a:moveTo>
                  <a:pt x="7036" y="16061"/>
                </a:moveTo>
                <a:cubicBezTo>
                  <a:pt x="7007" y="16061"/>
                  <a:pt x="6984" y="16108"/>
                  <a:pt x="6984" y="16166"/>
                </a:cubicBezTo>
                <a:lnTo>
                  <a:pt x="6984" y="16384"/>
                </a:lnTo>
                <a:cubicBezTo>
                  <a:pt x="6984" y="16441"/>
                  <a:pt x="7007" y="16488"/>
                  <a:pt x="7036" y="16488"/>
                </a:cubicBezTo>
                <a:cubicBezTo>
                  <a:pt x="7065" y="16488"/>
                  <a:pt x="7089" y="16441"/>
                  <a:pt x="7089" y="16384"/>
                </a:cubicBezTo>
                <a:lnTo>
                  <a:pt x="7089" y="16166"/>
                </a:lnTo>
                <a:cubicBezTo>
                  <a:pt x="7089" y="16108"/>
                  <a:pt x="7065" y="16061"/>
                  <a:pt x="7036" y="16061"/>
                </a:cubicBezTo>
                <a:close/>
                <a:moveTo>
                  <a:pt x="7351" y="16061"/>
                </a:moveTo>
                <a:cubicBezTo>
                  <a:pt x="7322" y="16061"/>
                  <a:pt x="7299" y="16108"/>
                  <a:pt x="7299" y="16166"/>
                </a:cubicBezTo>
                <a:lnTo>
                  <a:pt x="7299" y="16384"/>
                </a:lnTo>
                <a:cubicBezTo>
                  <a:pt x="7299" y="16441"/>
                  <a:pt x="7322" y="16488"/>
                  <a:pt x="7351" y="16488"/>
                </a:cubicBezTo>
                <a:cubicBezTo>
                  <a:pt x="7380" y="16488"/>
                  <a:pt x="7404" y="16441"/>
                  <a:pt x="7404" y="16384"/>
                </a:cubicBezTo>
                <a:lnTo>
                  <a:pt x="7404" y="16166"/>
                </a:lnTo>
                <a:cubicBezTo>
                  <a:pt x="7404" y="16108"/>
                  <a:pt x="7380" y="16061"/>
                  <a:pt x="7351" y="16061"/>
                </a:cubicBezTo>
                <a:close/>
                <a:moveTo>
                  <a:pt x="8201" y="16061"/>
                </a:moveTo>
                <a:cubicBezTo>
                  <a:pt x="8171" y="16061"/>
                  <a:pt x="8148" y="16108"/>
                  <a:pt x="8148" y="16166"/>
                </a:cubicBezTo>
                <a:lnTo>
                  <a:pt x="8148" y="16384"/>
                </a:lnTo>
                <a:cubicBezTo>
                  <a:pt x="8148" y="16441"/>
                  <a:pt x="8171" y="16488"/>
                  <a:pt x="8201" y="16488"/>
                </a:cubicBezTo>
                <a:cubicBezTo>
                  <a:pt x="8230" y="16488"/>
                  <a:pt x="8254" y="16441"/>
                  <a:pt x="8254" y="16384"/>
                </a:cubicBezTo>
                <a:lnTo>
                  <a:pt x="8254" y="16166"/>
                </a:lnTo>
                <a:cubicBezTo>
                  <a:pt x="8254" y="16108"/>
                  <a:pt x="8230" y="16061"/>
                  <a:pt x="8201" y="16061"/>
                </a:cubicBezTo>
                <a:close/>
                <a:moveTo>
                  <a:pt x="8515" y="16061"/>
                </a:moveTo>
                <a:cubicBezTo>
                  <a:pt x="8486" y="16061"/>
                  <a:pt x="8462" y="16108"/>
                  <a:pt x="8462" y="16166"/>
                </a:cubicBezTo>
                <a:lnTo>
                  <a:pt x="8462" y="16384"/>
                </a:lnTo>
                <a:cubicBezTo>
                  <a:pt x="8462" y="16441"/>
                  <a:pt x="8486" y="16488"/>
                  <a:pt x="8515" y="16488"/>
                </a:cubicBezTo>
                <a:cubicBezTo>
                  <a:pt x="8544" y="16488"/>
                  <a:pt x="8568" y="16441"/>
                  <a:pt x="8568" y="16384"/>
                </a:cubicBezTo>
                <a:lnTo>
                  <a:pt x="8568" y="16166"/>
                </a:lnTo>
                <a:cubicBezTo>
                  <a:pt x="8568" y="16108"/>
                  <a:pt x="8544" y="16061"/>
                  <a:pt x="8515" y="16061"/>
                </a:cubicBezTo>
                <a:close/>
                <a:moveTo>
                  <a:pt x="9365" y="16061"/>
                </a:moveTo>
                <a:cubicBezTo>
                  <a:pt x="9336" y="16061"/>
                  <a:pt x="9312" y="16108"/>
                  <a:pt x="9312" y="16166"/>
                </a:cubicBezTo>
                <a:lnTo>
                  <a:pt x="9312" y="16384"/>
                </a:lnTo>
                <a:cubicBezTo>
                  <a:pt x="9312" y="16441"/>
                  <a:pt x="9336" y="16488"/>
                  <a:pt x="9365" y="16488"/>
                </a:cubicBezTo>
                <a:cubicBezTo>
                  <a:pt x="9394" y="16488"/>
                  <a:pt x="9418" y="16441"/>
                  <a:pt x="9418" y="16384"/>
                </a:cubicBezTo>
                <a:lnTo>
                  <a:pt x="9418" y="16166"/>
                </a:lnTo>
                <a:cubicBezTo>
                  <a:pt x="9418" y="16108"/>
                  <a:pt x="9394" y="16061"/>
                  <a:pt x="9365" y="16061"/>
                </a:cubicBezTo>
                <a:close/>
                <a:moveTo>
                  <a:pt x="9679" y="16061"/>
                </a:moveTo>
                <a:cubicBezTo>
                  <a:pt x="9650" y="16061"/>
                  <a:pt x="9626" y="16108"/>
                  <a:pt x="9626" y="16166"/>
                </a:cubicBezTo>
                <a:lnTo>
                  <a:pt x="9626" y="16384"/>
                </a:lnTo>
                <a:cubicBezTo>
                  <a:pt x="9626" y="16441"/>
                  <a:pt x="9650" y="16488"/>
                  <a:pt x="9679" y="16488"/>
                </a:cubicBezTo>
                <a:cubicBezTo>
                  <a:pt x="9708" y="16488"/>
                  <a:pt x="9732" y="16441"/>
                  <a:pt x="9732" y="16384"/>
                </a:cubicBezTo>
                <a:lnTo>
                  <a:pt x="9732" y="16166"/>
                </a:lnTo>
                <a:cubicBezTo>
                  <a:pt x="9732" y="16108"/>
                  <a:pt x="9708" y="16061"/>
                  <a:pt x="9679" y="16061"/>
                </a:cubicBezTo>
                <a:close/>
                <a:moveTo>
                  <a:pt x="10529" y="16061"/>
                </a:moveTo>
                <a:cubicBezTo>
                  <a:pt x="10500" y="16061"/>
                  <a:pt x="10476" y="16108"/>
                  <a:pt x="10476" y="16166"/>
                </a:cubicBezTo>
                <a:lnTo>
                  <a:pt x="10476" y="16384"/>
                </a:lnTo>
                <a:cubicBezTo>
                  <a:pt x="10476" y="16441"/>
                  <a:pt x="10500" y="16488"/>
                  <a:pt x="10529" y="16488"/>
                </a:cubicBezTo>
                <a:cubicBezTo>
                  <a:pt x="10558" y="16488"/>
                  <a:pt x="10582" y="16441"/>
                  <a:pt x="10582" y="16384"/>
                </a:cubicBezTo>
                <a:lnTo>
                  <a:pt x="10582" y="16166"/>
                </a:lnTo>
                <a:cubicBezTo>
                  <a:pt x="10582" y="16108"/>
                  <a:pt x="10558" y="16061"/>
                  <a:pt x="10529" y="16061"/>
                </a:cubicBezTo>
                <a:close/>
                <a:moveTo>
                  <a:pt x="10844" y="16061"/>
                </a:moveTo>
                <a:cubicBezTo>
                  <a:pt x="10814" y="16061"/>
                  <a:pt x="10791" y="16108"/>
                  <a:pt x="10791" y="16166"/>
                </a:cubicBezTo>
                <a:lnTo>
                  <a:pt x="10791" y="16384"/>
                </a:lnTo>
                <a:cubicBezTo>
                  <a:pt x="10791" y="16441"/>
                  <a:pt x="10814" y="16488"/>
                  <a:pt x="10844" y="16488"/>
                </a:cubicBezTo>
                <a:cubicBezTo>
                  <a:pt x="10873" y="16488"/>
                  <a:pt x="10895" y="16441"/>
                  <a:pt x="10895" y="16384"/>
                </a:cubicBezTo>
                <a:lnTo>
                  <a:pt x="10895" y="16166"/>
                </a:lnTo>
                <a:cubicBezTo>
                  <a:pt x="10895" y="16108"/>
                  <a:pt x="10873" y="16061"/>
                  <a:pt x="10844" y="16061"/>
                </a:cubicBezTo>
                <a:close/>
                <a:moveTo>
                  <a:pt x="11692" y="16061"/>
                </a:moveTo>
                <a:cubicBezTo>
                  <a:pt x="11663" y="16061"/>
                  <a:pt x="11640" y="16108"/>
                  <a:pt x="11640" y="16166"/>
                </a:cubicBezTo>
                <a:lnTo>
                  <a:pt x="11640" y="16384"/>
                </a:lnTo>
                <a:cubicBezTo>
                  <a:pt x="11640" y="16441"/>
                  <a:pt x="11663" y="16488"/>
                  <a:pt x="11692" y="16488"/>
                </a:cubicBezTo>
                <a:cubicBezTo>
                  <a:pt x="11721" y="16488"/>
                  <a:pt x="11745" y="16441"/>
                  <a:pt x="11745" y="16384"/>
                </a:cubicBezTo>
                <a:lnTo>
                  <a:pt x="11745" y="16166"/>
                </a:lnTo>
                <a:cubicBezTo>
                  <a:pt x="11745" y="16108"/>
                  <a:pt x="11721" y="16061"/>
                  <a:pt x="11692" y="16061"/>
                </a:cubicBezTo>
                <a:close/>
                <a:moveTo>
                  <a:pt x="12007" y="16061"/>
                </a:moveTo>
                <a:cubicBezTo>
                  <a:pt x="11978" y="16061"/>
                  <a:pt x="11955" y="16108"/>
                  <a:pt x="11955" y="16166"/>
                </a:cubicBezTo>
                <a:lnTo>
                  <a:pt x="11955" y="16384"/>
                </a:lnTo>
                <a:cubicBezTo>
                  <a:pt x="11955" y="16441"/>
                  <a:pt x="11978" y="16488"/>
                  <a:pt x="12007" y="16488"/>
                </a:cubicBezTo>
                <a:cubicBezTo>
                  <a:pt x="12036" y="16488"/>
                  <a:pt x="12060" y="16441"/>
                  <a:pt x="12060" y="16384"/>
                </a:cubicBezTo>
                <a:lnTo>
                  <a:pt x="12060" y="16166"/>
                </a:lnTo>
                <a:cubicBezTo>
                  <a:pt x="12060" y="16108"/>
                  <a:pt x="12036" y="16061"/>
                  <a:pt x="12007" y="16061"/>
                </a:cubicBezTo>
                <a:close/>
                <a:moveTo>
                  <a:pt x="12856" y="16061"/>
                </a:moveTo>
                <a:cubicBezTo>
                  <a:pt x="12827" y="16061"/>
                  <a:pt x="12804" y="16108"/>
                  <a:pt x="12804" y="16166"/>
                </a:cubicBezTo>
                <a:lnTo>
                  <a:pt x="12804" y="16384"/>
                </a:lnTo>
                <a:cubicBezTo>
                  <a:pt x="12804" y="16441"/>
                  <a:pt x="12827" y="16488"/>
                  <a:pt x="12856" y="16488"/>
                </a:cubicBezTo>
                <a:cubicBezTo>
                  <a:pt x="12886" y="16488"/>
                  <a:pt x="12909" y="16441"/>
                  <a:pt x="12909" y="16384"/>
                </a:cubicBezTo>
                <a:lnTo>
                  <a:pt x="12909" y="16166"/>
                </a:lnTo>
                <a:cubicBezTo>
                  <a:pt x="12909" y="16108"/>
                  <a:pt x="12886" y="16061"/>
                  <a:pt x="12856" y="16061"/>
                </a:cubicBezTo>
                <a:close/>
                <a:moveTo>
                  <a:pt x="13171" y="16061"/>
                </a:moveTo>
                <a:cubicBezTo>
                  <a:pt x="13142" y="16061"/>
                  <a:pt x="13118" y="16108"/>
                  <a:pt x="13118" y="16166"/>
                </a:cubicBezTo>
                <a:lnTo>
                  <a:pt x="13118" y="16384"/>
                </a:lnTo>
                <a:cubicBezTo>
                  <a:pt x="13118" y="16441"/>
                  <a:pt x="13142" y="16488"/>
                  <a:pt x="13171" y="16488"/>
                </a:cubicBezTo>
                <a:cubicBezTo>
                  <a:pt x="13200" y="16488"/>
                  <a:pt x="13224" y="16441"/>
                  <a:pt x="13224" y="16384"/>
                </a:cubicBezTo>
                <a:lnTo>
                  <a:pt x="13224" y="16166"/>
                </a:lnTo>
                <a:cubicBezTo>
                  <a:pt x="13224" y="16108"/>
                  <a:pt x="13200" y="16061"/>
                  <a:pt x="13171" y="16061"/>
                </a:cubicBezTo>
                <a:close/>
                <a:moveTo>
                  <a:pt x="14021" y="16061"/>
                </a:moveTo>
                <a:cubicBezTo>
                  <a:pt x="13992" y="16061"/>
                  <a:pt x="13968" y="16108"/>
                  <a:pt x="13968" y="16166"/>
                </a:cubicBezTo>
                <a:lnTo>
                  <a:pt x="13968" y="16384"/>
                </a:lnTo>
                <a:cubicBezTo>
                  <a:pt x="13968" y="16441"/>
                  <a:pt x="13992" y="16488"/>
                  <a:pt x="14021" y="16488"/>
                </a:cubicBezTo>
                <a:cubicBezTo>
                  <a:pt x="14050" y="16488"/>
                  <a:pt x="14074" y="16441"/>
                  <a:pt x="14074" y="16384"/>
                </a:cubicBezTo>
                <a:lnTo>
                  <a:pt x="14074" y="16166"/>
                </a:lnTo>
                <a:cubicBezTo>
                  <a:pt x="14074" y="16108"/>
                  <a:pt x="14050" y="16061"/>
                  <a:pt x="14021" y="16061"/>
                </a:cubicBezTo>
                <a:close/>
                <a:moveTo>
                  <a:pt x="14335" y="16061"/>
                </a:moveTo>
                <a:cubicBezTo>
                  <a:pt x="14306" y="16061"/>
                  <a:pt x="14282" y="16108"/>
                  <a:pt x="14282" y="16166"/>
                </a:cubicBezTo>
                <a:lnTo>
                  <a:pt x="14282" y="16384"/>
                </a:lnTo>
                <a:cubicBezTo>
                  <a:pt x="14282" y="16441"/>
                  <a:pt x="14306" y="16488"/>
                  <a:pt x="14335" y="16488"/>
                </a:cubicBezTo>
                <a:cubicBezTo>
                  <a:pt x="14364" y="16488"/>
                  <a:pt x="14388" y="16441"/>
                  <a:pt x="14388" y="16384"/>
                </a:cubicBezTo>
                <a:lnTo>
                  <a:pt x="14388" y="16166"/>
                </a:lnTo>
                <a:cubicBezTo>
                  <a:pt x="14388" y="16108"/>
                  <a:pt x="14364" y="16061"/>
                  <a:pt x="14335" y="16061"/>
                </a:cubicBezTo>
                <a:close/>
                <a:moveTo>
                  <a:pt x="15185" y="16061"/>
                </a:moveTo>
                <a:cubicBezTo>
                  <a:pt x="15156" y="16061"/>
                  <a:pt x="15132" y="16108"/>
                  <a:pt x="15132" y="16166"/>
                </a:cubicBezTo>
                <a:lnTo>
                  <a:pt x="15132" y="16384"/>
                </a:lnTo>
                <a:cubicBezTo>
                  <a:pt x="15132" y="16441"/>
                  <a:pt x="15156" y="16488"/>
                  <a:pt x="15185" y="16488"/>
                </a:cubicBezTo>
                <a:cubicBezTo>
                  <a:pt x="15214" y="16488"/>
                  <a:pt x="15237" y="16441"/>
                  <a:pt x="15237" y="16384"/>
                </a:cubicBezTo>
                <a:lnTo>
                  <a:pt x="15237" y="16166"/>
                </a:lnTo>
                <a:cubicBezTo>
                  <a:pt x="15237" y="16108"/>
                  <a:pt x="15214" y="16061"/>
                  <a:pt x="15185" y="16061"/>
                </a:cubicBezTo>
                <a:close/>
                <a:moveTo>
                  <a:pt x="15500" y="16061"/>
                </a:moveTo>
                <a:cubicBezTo>
                  <a:pt x="15470" y="16061"/>
                  <a:pt x="15447" y="16108"/>
                  <a:pt x="15447" y="16166"/>
                </a:cubicBezTo>
                <a:lnTo>
                  <a:pt x="15447" y="16384"/>
                </a:lnTo>
                <a:cubicBezTo>
                  <a:pt x="15447" y="16441"/>
                  <a:pt x="15470" y="16488"/>
                  <a:pt x="15500" y="16488"/>
                </a:cubicBezTo>
                <a:cubicBezTo>
                  <a:pt x="15529" y="16488"/>
                  <a:pt x="15551" y="16441"/>
                  <a:pt x="15551" y="16384"/>
                </a:cubicBezTo>
                <a:lnTo>
                  <a:pt x="15551" y="16166"/>
                </a:lnTo>
                <a:cubicBezTo>
                  <a:pt x="15551" y="16108"/>
                  <a:pt x="15529" y="16061"/>
                  <a:pt x="15500" y="16061"/>
                </a:cubicBezTo>
                <a:close/>
                <a:moveTo>
                  <a:pt x="16349" y="16061"/>
                </a:moveTo>
                <a:cubicBezTo>
                  <a:pt x="16320" y="16061"/>
                  <a:pt x="16296" y="16108"/>
                  <a:pt x="16296" y="16166"/>
                </a:cubicBezTo>
                <a:lnTo>
                  <a:pt x="16296" y="16384"/>
                </a:lnTo>
                <a:cubicBezTo>
                  <a:pt x="16296" y="16441"/>
                  <a:pt x="16320" y="16488"/>
                  <a:pt x="16349" y="16488"/>
                </a:cubicBezTo>
                <a:cubicBezTo>
                  <a:pt x="16378" y="16488"/>
                  <a:pt x="16401" y="16441"/>
                  <a:pt x="16401" y="16384"/>
                </a:cubicBezTo>
                <a:lnTo>
                  <a:pt x="16401" y="16166"/>
                </a:lnTo>
                <a:cubicBezTo>
                  <a:pt x="16401" y="16108"/>
                  <a:pt x="16378" y="16061"/>
                  <a:pt x="16349" y="16061"/>
                </a:cubicBezTo>
                <a:close/>
                <a:moveTo>
                  <a:pt x="16663" y="16061"/>
                </a:moveTo>
                <a:cubicBezTo>
                  <a:pt x="16634" y="16061"/>
                  <a:pt x="16611" y="16108"/>
                  <a:pt x="16611" y="16166"/>
                </a:cubicBezTo>
                <a:lnTo>
                  <a:pt x="16611" y="16384"/>
                </a:lnTo>
                <a:cubicBezTo>
                  <a:pt x="16611" y="16441"/>
                  <a:pt x="16634" y="16488"/>
                  <a:pt x="16663" y="16488"/>
                </a:cubicBezTo>
                <a:cubicBezTo>
                  <a:pt x="16692" y="16488"/>
                  <a:pt x="16716" y="16441"/>
                  <a:pt x="16716" y="16384"/>
                </a:cubicBezTo>
                <a:lnTo>
                  <a:pt x="16716" y="16166"/>
                </a:lnTo>
                <a:cubicBezTo>
                  <a:pt x="16716" y="16108"/>
                  <a:pt x="16692" y="16061"/>
                  <a:pt x="16663" y="16061"/>
                </a:cubicBezTo>
                <a:close/>
                <a:moveTo>
                  <a:pt x="17512" y="16061"/>
                </a:moveTo>
                <a:cubicBezTo>
                  <a:pt x="17483" y="16061"/>
                  <a:pt x="17459" y="16108"/>
                  <a:pt x="17459" y="16166"/>
                </a:cubicBezTo>
                <a:lnTo>
                  <a:pt x="17459" y="16384"/>
                </a:lnTo>
                <a:cubicBezTo>
                  <a:pt x="17459" y="16441"/>
                  <a:pt x="17483" y="16488"/>
                  <a:pt x="17512" y="16488"/>
                </a:cubicBezTo>
                <a:cubicBezTo>
                  <a:pt x="17541" y="16488"/>
                  <a:pt x="17565" y="16441"/>
                  <a:pt x="17565" y="16384"/>
                </a:cubicBezTo>
                <a:lnTo>
                  <a:pt x="17565" y="16166"/>
                </a:lnTo>
                <a:cubicBezTo>
                  <a:pt x="17565" y="16108"/>
                  <a:pt x="17541" y="16061"/>
                  <a:pt x="17512" y="16061"/>
                </a:cubicBezTo>
                <a:close/>
                <a:moveTo>
                  <a:pt x="17827" y="16061"/>
                </a:moveTo>
                <a:cubicBezTo>
                  <a:pt x="17798" y="16061"/>
                  <a:pt x="17774" y="16108"/>
                  <a:pt x="17774" y="16166"/>
                </a:cubicBezTo>
                <a:lnTo>
                  <a:pt x="17774" y="16384"/>
                </a:lnTo>
                <a:cubicBezTo>
                  <a:pt x="17774" y="16441"/>
                  <a:pt x="17798" y="16488"/>
                  <a:pt x="17827" y="16488"/>
                </a:cubicBezTo>
                <a:cubicBezTo>
                  <a:pt x="17856" y="16488"/>
                  <a:pt x="17880" y="16441"/>
                  <a:pt x="17880" y="16384"/>
                </a:cubicBezTo>
                <a:lnTo>
                  <a:pt x="17880" y="16166"/>
                </a:lnTo>
                <a:cubicBezTo>
                  <a:pt x="17880" y="16108"/>
                  <a:pt x="17856" y="16061"/>
                  <a:pt x="17827" y="16061"/>
                </a:cubicBezTo>
                <a:close/>
                <a:moveTo>
                  <a:pt x="18677" y="16061"/>
                </a:moveTo>
                <a:cubicBezTo>
                  <a:pt x="18648" y="16061"/>
                  <a:pt x="18624" y="16108"/>
                  <a:pt x="18624" y="16166"/>
                </a:cubicBezTo>
                <a:lnTo>
                  <a:pt x="18624" y="16384"/>
                </a:lnTo>
                <a:cubicBezTo>
                  <a:pt x="18624" y="16441"/>
                  <a:pt x="18648" y="16488"/>
                  <a:pt x="18677" y="16488"/>
                </a:cubicBezTo>
                <a:cubicBezTo>
                  <a:pt x="18706" y="16488"/>
                  <a:pt x="18730" y="16441"/>
                  <a:pt x="18730" y="16384"/>
                </a:cubicBezTo>
                <a:lnTo>
                  <a:pt x="18730" y="16166"/>
                </a:lnTo>
                <a:cubicBezTo>
                  <a:pt x="18730" y="16108"/>
                  <a:pt x="18706" y="16061"/>
                  <a:pt x="18677" y="16061"/>
                </a:cubicBezTo>
                <a:close/>
                <a:moveTo>
                  <a:pt x="18991" y="16061"/>
                </a:moveTo>
                <a:cubicBezTo>
                  <a:pt x="18962" y="16061"/>
                  <a:pt x="18938" y="16108"/>
                  <a:pt x="18938" y="16166"/>
                </a:cubicBezTo>
                <a:lnTo>
                  <a:pt x="18938" y="16384"/>
                </a:lnTo>
                <a:cubicBezTo>
                  <a:pt x="18938" y="16441"/>
                  <a:pt x="18962" y="16488"/>
                  <a:pt x="18991" y="16488"/>
                </a:cubicBezTo>
                <a:cubicBezTo>
                  <a:pt x="19020" y="16488"/>
                  <a:pt x="19044" y="16441"/>
                  <a:pt x="19044" y="16384"/>
                </a:cubicBezTo>
                <a:lnTo>
                  <a:pt x="19044" y="16166"/>
                </a:lnTo>
                <a:cubicBezTo>
                  <a:pt x="19044" y="16108"/>
                  <a:pt x="19020" y="16061"/>
                  <a:pt x="18991" y="16061"/>
                </a:cubicBezTo>
                <a:close/>
                <a:moveTo>
                  <a:pt x="19841" y="16061"/>
                </a:moveTo>
                <a:cubicBezTo>
                  <a:pt x="19812" y="16061"/>
                  <a:pt x="19788" y="16108"/>
                  <a:pt x="19788" y="16166"/>
                </a:cubicBezTo>
                <a:lnTo>
                  <a:pt x="19788" y="16384"/>
                </a:lnTo>
                <a:cubicBezTo>
                  <a:pt x="19788" y="16441"/>
                  <a:pt x="19812" y="16488"/>
                  <a:pt x="19841" y="16488"/>
                </a:cubicBezTo>
                <a:cubicBezTo>
                  <a:pt x="19870" y="16488"/>
                  <a:pt x="19894" y="16441"/>
                  <a:pt x="19894" y="16384"/>
                </a:cubicBezTo>
                <a:lnTo>
                  <a:pt x="19894" y="16166"/>
                </a:lnTo>
                <a:cubicBezTo>
                  <a:pt x="19894" y="16108"/>
                  <a:pt x="19870" y="16061"/>
                  <a:pt x="19841" y="16061"/>
                </a:cubicBezTo>
                <a:close/>
                <a:moveTo>
                  <a:pt x="20155" y="16061"/>
                </a:moveTo>
                <a:cubicBezTo>
                  <a:pt x="20126" y="16061"/>
                  <a:pt x="20102" y="16108"/>
                  <a:pt x="20102" y="16166"/>
                </a:cubicBezTo>
                <a:lnTo>
                  <a:pt x="20102" y="16384"/>
                </a:lnTo>
                <a:cubicBezTo>
                  <a:pt x="20102" y="16441"/>
                  <a:pt x="20126" y="16488"/>
                  <a:pt x="20155" y="16488"/>
                </a:cubicBezTo>
                <a:cubicBezTo>
                  <a:pt x="20184" y="16488"/>
                  <a:pt x="20207" y="16441"/>
                  <a:pt x="20207" y="16384"/>
                </a:cubicBezTo>
                <a:lnTo>
                  <a:pt x="20207" y="16166"/>
                </a:lnTo>
                <a:cubicBezTo>
                  <a:pt x="20207" y="16108"/>
                  <a:pt x="20184" y="16061"/>
                  <a:pt x="20155" y="16061"/>
                </a:cubicBezTo>
                <a:close/>
                <a:moveTo>
                  <a:pt x="21004" y="16061"/>
                </a:moveTo>
                <a:cubicBezTo>
                  <a:pt x="20975" y="16061"/>
                  <a:pt x="20952" y="16108"/>
                  <a:pt x="20952" y="16166"/>
                </a:cubicBezTo>
                <a:lnTo>
                  <a:pt x="20952" y="16384"/>
                </a:lnTo>
                <a:cubicBezTo>
                  <a:pt x="20952" y="16441"/>
                  <a:pt x="20975" y="16488"/>
                  <a:pt x="21004" y="16488"/>
                </a:cubicBezTo>
                <a:cubicBezTo>
                  <a:pt x="21033" y="16488"/>
                  <a:pt x="21057" y="16441"/>
                  <a:pt x="21057" y="16384"/>
                </a:cubicBezTo>
                <a:lnTo>
                  <a:pt x="21057" y="16166"/>
                </a:lnTo>
                <a:cubicBezTo>
                  <a:pt x="21057" y="16108"/>
                  <a:pt x="21033" y="16061"/>
                  <a:pt x="21004" y="16061"/>
                </a:cubicBezTo>
                <a:close/>
                <a:moveTo>
                  <a:pt x="21319" y="16061"/>
                </a:moveTo>
                <a:cubicBezTo>
                  <a:pt x="21289" y="16061"/>
                  <a:pt x="21267" y="16108"/>
                  <a:pt x="21267" y="16166"/>
                </a:cubicBezTo>
                <a:lnTo>
                  <a:pt x="21267" y="16384"/>
                </a:lnTo>
                <a:cubicBezTo>
                  <a:pt x="21267" y="16441"/>
                  <a:pt x="21289" y="16488"/>
                  <a:pt x="21319" y="16488"/>
                </a:cubicBezTo>
                <a:cubicBezTo>
                  <a:pt x="21348" y="16488"/>
                  <a:pt x="21372" y="16441"/>
                  <a:pt x="21372" y="16384"/>
                </a:cubicBezTo>
                <a:lnTo>
                  <a:pt x="21372" y="16166"/>
                </a:lnTo>
                <a:cubicBezTo>
                  <a:pt x="21372" y="16108"/>
                  <a:pt x="21348" y="16061"/>
                  <a:pt x="21319" y="16061"/>
                </a:cubicBezTo>
                <a:close/>
                <a:moveTo>
                  <a:pt x="281" y="16791"/>
                </a:moveTo>
                <a:cubicBezTo>
                  <a:pt x="252" y="16791"/>
                  <a:pt x="228" y="16838"/>
                  <a:pt x="228" y="16896"/>
                </a:cubicBezTo>
                <a:lnTo>
                  <a:pt x="228" y="17116"/>
                </a:lnTo>
                <a:cubicBezTo>
                  <a:pt x="228" y="17173"/>
                  <a:pt x="252" y="17218"/>
                  <a:pt x="281" y="17218"/>
                </a:cubicBezTo>
                <a:cubicBezTo>
                  <a:pt x="311" y="17218"/>
                  <a:pt x="334" y="17173"/>
                  <a:pt x="334" y="17116"/>
                </a:cubicBezTo>
                <a:lnTo>
                  <a:pt x="334" y="16896"/>
                </a:lnTo>
                <a:cubicBezTo>
                  <a:pt x="334" y="16838"/>
                  <a:pt x="311" y="16791"/>
                  <a:pt x="281" y="16791"/>
                </a:cubicBezTo>
                <a:close/>
                <a:moveTo>
                  <a:pt x="596" y="16791"/>
                </a:moveTo>
                <a:cubicBezTo>
                  <a:pt x="567" y="16791"/>
                  <a:pt x="543" y="16838"/>
                  <a:pt x="543" y="16896"/>
                </a:cubicBezTo>
                <a:lnTo>
                  <a:pt x="543" y="17116"/>
                </a:lnTo>
                <a:cubicBezTo>
                  <a:pt x="543" y="17173"/>
                  <a:pt x="567" y="17218"/>
                  <a:pt x="596" y="17218"/>
                </a:cubicBezTo>
                <a:cubicBezTo>
                  <a:pt x="625" y="17218"/>
                  <a:pt x="649" y="17173"/>
                  <a:pt x="649" y="17116"/>
                </a:cubicBezTo>
                <a:lnTo>
                  <a:pt x="649" y="16896"/>
                </a:lnTo>
                <a:cubicBezTo>
                  <a:pt x="649" y="16838"/>
                  <a:pt x="625" y="16791"/>
                  <a:pt x="596" y="16791"/>
                </a:cubicBezTo>
                <a:close/>
                <a:moveTo>
                  <a:pt x="1446" y="16791"/>
                </a:moveTo>
                <a:cubicBezTo>
                  <a:pt x="1417" y="16791"/>
                  <a:pt x="1393" y="16838"/>
                  <a:pt x="1393" y="16896"/>
                </a:cubicBezTo>
                <a:lnTo>
                  <a:pt x="1393" y="17116"/>
                </a:lnTo>
                <a:cubicBezTo>
                  <a:pt x="1393" y="17173"/>
                  <a:pt x="1417" y="17218"/>
                  <a:pt x="1446" y="17218"/>
                </a:cubicBezTo>
                <a:cubicBezTo>
                  <a:pt x="1475" y="17218"/>
                  <a:pt x="1499" y="17173"/>
                  <a:pt x="1499" y="17116"/>
                </a:cubicBezTo>
                <a:lnTo>
                  <a:pt x="1499" y="16896"/>
                </a:lnTo>
                <a:cubicBezTo>
                  <a:pt x="1499" y="16838"/>
                  <a:pt x="1475" y="16791"/>
                  <a:pt x="1446" y="16791"/>
                </a:cubicBezTo>
                <a:close/>
                <a:moveTo>
                  <a:pt x="1760" y="16791"/>
                </a:moveTo>
                <a:cubicBezTo>
                  <a:pt x="1731" y="16791"/>
                  <a:pt x="1707" y="16838"/>
                  <a:pt x="1707" y="16896"/>
                </a:cubicBezTo>
                <a:lnTo>
                  <a:pt x="1707" y="17116"/>
                </a:lnTo>
                <a:cubicBezTo>
                  <a:pt x="1707" y="17173"/>
                  <a:pt x="1731" y="17218"/>
                  <a:pt x="1760" y="17218"/>
                </a:cubicBezTo>
                <a:cubicBezTo>
                  <a:pt x="1789" y="17218"/>
                  <a:pt x="1813" y="17173"/>
                  <a:pt x="1813" y="17116"/>
                </a:cubicBezTo>
                <a:lnTo>
                  <a:pt x="1813" y="16896"/>
                </a:lnTo>
                <a:cubicBezTo>
                  <a:pt x="1813" y="16838"/>
                  <a:pt x="1789" y="16791"/>
                  <a:pt x="1760" y="16791"/>
                </a:cubicBezTo>
                <a:close/>
                <a:moveTo>
                  <a:pt x="2610" y="16791"/>
                </a:moveTo>
                <a:cubicBezTo>
                  <a:pt x="2581" y="16791"/>
                  <a:pt x="2557" y="16838"/>
                  <a:pt x="2557" y="16896"/>
                </a:cubicBezTo>
                <a:lnTo>
                  <a:pt x="2557" y="17116"/>
                </a:lnTo>
                <a:cubicBezTo>
                  <a:pt x="2557" y="17173"/>
                  <a:pt x="2581" y="17218"/>
                  <a:pt x="2610" y="17218"/>
                </a:cubicBezTo>
                <a:cubicBezTo>
                  <a:pt x="2639" y="17218"/>
                  <a:pt x="2662" y="17173"/>
                  <a:pt x="2662" y="17116"/>
                </a:cubicBezTo>
                <a:lnTo>
                  <a:pt x="2662" y="16896"/>
                </a:lnTo>
                <a:cubicBezTo>
                  <a:pt x="2662" y="16838"/>
                  <a:pt x="2639" y="16791"/>
                  <a:pt x="2610" y="16791"/>
                </a:cubicBezTo>
                <a:close/>
                <a:moveTo>
                  <a:pt x="2924" y="16791"/>
                </a:moveTo>
                <a:cubicBezTo>
                  <a:pt x="2895" y="16791"/>
                  <a:pt x="2871" y="16838"/>
                  <a:pt x="2871" y="16896"/>
                </a:cubicBezTo>
                <a:lnTo>
                  <a:pt x="2871" y="17116"/>
                </a:lnTo>
                <a:cubicBezTo>
                  <a:pt x="2871" y="17173"/>
                  <a:pt x="2895" y="17218"/>
                  <a:pt x="2924" y="17218"/>
                </a:cubicBezTo>
                <a:cubicBezTo>
                  <a:pt x="2954" y="17218"/>
                  <a:pt x="2976" y="17173"/>
                  <a:pt x="2976" y="17116"/>
                </a:cubicBezTo>
                <a:lnTo>
                  <a:pt x="2976" y="16896"/>
                </a:lnTo>
                <a:cubicBezTo>
                  <a:pt x="2976" y="16838"/>
                  <a:pt x="2954" y="16791"/>
                  <a:pt x="2924" y="16791"/>
                </a:cubicBezTo>
                <a:close/>
                <a:moveTo>
                  <a:pt x="3773" y="16791"/>
                </a:moveTo>
                <a:cubicBezTo>
                  <a:pt x="3744" y="16791"/>
                  <a:pt x="3721" y="16838"/>
                  <a:pt x="3721" y="16896"/>
                </a:cubicBezTo>
                <a:lnTo>
                  <a:pt x="3721" y="17116"/>
                </a:lnTo>
                <a:cubicBezTo>
                  <a:pt x="3721" y="17173"/>
                  <a:pt x="3744" y="17218"/>
                  <a:pt x="3773" y="17218"/>
                </a:cubicBezTo>
                <a:cubicBezTo>
                  <a:pt x="3802" y="17218"/>
                  <a:pt x="3826" y="17173"/>
                  <a:pt x="3826" y="17116"/>
                </a:cubicBezTo>
                <a:lnTo>
                  <a:pt x="3826" y="16896"/>
                </a:lnTo>
                <a:cubicBezTo>
                  <a:pt x="3826" y="16838"/>
                  <a:pt x="3802" y="16791"/>
                  <a:pt x="3773" y="16791"/>
                </a:cubicBezTo>
                <a:close/>
                <a:moveTo>
                  <a:pt x="4088" y="16791"/>
                </a:moveTo>
                <a:cubicBezTo>
                  <a:pt x="4058" y="16791"/>
                  <a:pt x="4035" y="16838"/>
                  <a:pt x="4035" y="16896"/>
                </a:cubicBezTo>
                <a:lnTo>
                  <a:pt x="4035" y="17116"/>
                </a:lnTo>
                <a:cubicBezTo>
                  <a:pt x="4035" y="17173"/>
                  <a:pt x="4058" y="17218"/>
                  <a:pt x="4088" y="17218"/>
                </a:cubicBezTo>
                <a:cubicBezTo>
                  <a:pt x="4117" y="17218"/>
                  <a:pt x="4141" y="17173"/>
                  <a:pt x="4141" y="17116"/>
                </a:cubicBezTo>
                <a:lnTo>
                  <a:pt x="4141" y="16896"/>
                </a:lnTo>
                <a:cubicBezTo>
                  <a:pt x="4141" y="16838"/>
                  <a:pt x="4117" y="16791"/>
                  <a:pt x="4088" y="16791"/>
                </a:cubicBezTo>
                <a:close/>
                <a:moveTo>
                  <a:pt x="4937" y="16791"/>
                </a:moveTo>
                <a:cubicBezTo>
                  <a:pt x="4908" y="16791"/>
                  <a:pt x="4884" y="16838"/>
                  <a:pt x="4884" y="16896"/>
                </a:cubicBezTo>
                <a:lnTo>
                  <a:pt x="4884" y="17116"/>
                </a:lnTo>
                <a:cubicBezTo>
                  <a:pt x="4884" y="17173"/>
                  <a:pt x="4908" y="17218"/>
                  <a:pt x="4937" y="17218"/>
                </a:cubicBezTo>
                <a:cubicBezTo>
                  <a:pt x="4966" y="17218"/>
                  <a:pt x="4990" y="17173"/>
                  <a:pt x="4990" y="17116"/>
                </a:cubicBezTo>
                <a:lnTo>
                  <a:pt x="4990" y="16896"/>
                </a:lnTo>
                <a:cubicBezTo>
                  <a:pt x="4990" y="16838"/>
                  <a:pt x="4966" y="16791"/>
                  <a:pt x="4937" y="16791"/>
                </a:cubicBezTo>
                <a:close/>
                <a:moveTo>
                  <a:pt x="5252" y="16791"/>
                </a:moveTo>
                <a:cubicBezTo>
                  <a:pt x="5223" y="16791"/>
                  <a:pt x="5199" y="16838"/>
                  <a:pt x="5199" y="16896"/>
                </a:cubicBezTo>
                <a:lnTo>
                  <a:pt x="5199" y="17116"/>
                </a:lnTo>
                <a:cubicBezTo>
                  <a:pt x="5199" y="17173"/>
                  <a:pt x="5223" y="17218"/>
                  <a:pt x="5252" y="17218"/>
                </a:cubicBezTo>
                <a:cubicBezTo>
                  <a:pt x="5281" y="17218"/>
                  <a:pt x="5305" y="17173"/>
                  <a:pt x="5305" y="17116"/>
                </a:cubicBezTo>
                <a:lnTo>
                  <a:pt x="5305" y="16896"/>
                </a:lnTo>
                <a:cubicBezTo>
                  <a:pt x="5305" y="16838"/>
                  <a:pt x="5281" y="16791"/>
                  <a:pt x="5252" y="16791"/>
                </a:cubicBezTo>
                <a:close/>
                <a:moveTo>
                  <a:pt x="6102" y="16791"/>
                </a:moveTo>
                <a:cubicBezTo>
                  <a:pt x="6072" y="16791"/>
                  <a:pt x="6049" y="16838"/>
                  <a:pt x="6049" y="16896"/>
                </a:cubicBezTo>
                <a:lnTo>
                  <a:pt x="6049" y="17116"/>
                </a:lnTo>
                <a:cubicBezTo>
                  <a:pt x="6049" y="17173"/>
                  <a:pt x="6072" y="17218"/>
                  <a:pt x="6102" y="17218"/>
                </a:cubicBezTo>
                <a:cubicBezTo>
                  <a:pt x="6131" y="17218"/>
                  <a:pt x="6155" y="17173"/>
                  <a:pt x="6155" y="17116"/>
                </a:cubicBezTo>
                <a:lnTo>
                  <a:pt x="6155" y="16896"/>
                </a:lnTo>
                <a:cubicBezTo>
                  <a:pt x="6155" y="16838"/>
                  <a:pt x="6131" y="16791"/>
                  <a:pt x="6102" y="16791"/>
                </a:cubicBezTo>
                <a:close/>
                <a:moveTo>
                  <a:pt x="6416" y="16791"/>
                </a:moveTo>
                <a:cubicBezTo>
                  <a:pt x="6387" y="16791"/>
                  <a:pt x="6363" y="16838"/>
                  <a:pt x="6363" y="16896"/>
                </a:cubicBezTo>
                <a:lnTo>
                  <a:pt x="6363" y="17116"/>
                </a:lnTo>
                <a:cubicBezTo>
                  <a:pt x="6363" y="17173"/>
                  <a:pt x="6387" y="17218"/>
                  <a:pt x="6416" y="17218"/>
                </a:cubicBezTo>
                <a:cubicBezTo>
                  <a:pt x="6445" y="17218"/>
                  <a:pt x="6469" y="17173"/>
                  <a:pt x="6469" y="17116"/>
                </a:cubicBezTo>
                <a:lnTo>
                  <a:pt x="6469" y="16896"/>
                </a:lnTo>
                <a:cubicBezTo>
                  <a:pt x="6469" y="16838"/>
                  <a:pt x="6445" y="16791"/>
                  <a:pt x="6416" y="16791"/>
                </a:cubicBezTo>
                <a:close/>
                <a:moveTo>
                  <a:pt x="7266" y="16791"/>
                </a:moveTo>
                <a:cubicBezTo>
                  <a:pt x="7237" y="16791"/>
                  <a:pt x="7213" y="16838"/>
                  <a:pt x="7213" y="16896"/>
                </a:cubicBezTo>
                <a:lnTo>
                  <a:pt x="7213" y="17116"/>
                </a:lnTo>
                <a:cubicBezTo>
                  <a:pt x="7213" y="17173"/>
                  <a:pt x="7237" y="17218"/>
                  <a:pt x="7266" y="17218"/>
                </a:cubicBezTo>
                <a:cubicBezTo>
                  <a:pt x="7295" y="17218"/>
                  <a:pt x="7318" y="17173"/>
                  <a:pt x="7318" y="17116"/>
                </a:cubicBezTo>
                <a:lnTo>
                  <a:pt x="7318" y="16896"/>
                </a:lnTo>
                <a:cubicBezTo>
                  <a:pt x="7318" y="16838"/>
                  <a:pt x="7295" y="16791"/>
                  <a:pt x="7266" y="16791"/>
                </a:cubicBezTo>
                <a:close/>
                <a:moveTo>
                  <a:pt x="7580" y="16791"/>
                </a:moveTo>
                <a:cubicBezTo>
                  <a:pt x="7551" y="16791"/>
                  <a:pt x="7527" y="16838"/>
                  <a:pt x="7527" y="16896"/>
                </a:cubicBezTo>
                <a:lnTo>
                  <a:pt x="7527" y="17116"/>
                </a:lnTo>
                <a:cubicBezTo>
                  <a:pt x="7527" y="17173"/>
                  <a:pt x="7551" y="17218"/>
                  <a:pt x="7580" y="17218"/>
                </a:cubicBezTo>
                <a:cubicBezTo>
                  <a:pt x="7609" y="17218"/>
                  <a:pt x="7632" y="17173"/>
                  <a:pt x="7632" y="17116"/>
                </a:cubicBezTo>
                <a:lnTo>
                  <a:pt x="7632" y="16896"/>
                </a:lnTo>
                <a:cubicBezTo>
                  <a:pt x="7632" y="16838"/>
                  <a:pt x="7609" y="16791"/>
                  <a:pt x="7580" y="16791"/>
                </a:cubicBezTo>
                <a:close/>
                <a:moveTo>
                  <a:pt x="8429" y="16791"/>
                </a:moveTo>
                <a:cubicBezTo>
                  <a:pt x="8400" y="16791"/>
                  <a:pt x="8377" y="16838"/>
                  <a:pt x="8377" y="16896"/>
                </a:cubicBezTo>
                <a:lnTo>
                  <a:pt x="8377" y="17116"/>
                </a:lnTo>
                <a:cubicBezTo>
                  <a:pt x="8377" y="17173"/>
                  <a:pt x="8400" y="17218"/>
                  <a:pt x="8429" y="17218"/>
                </a:cubicBezTo>
                <a:cubicBezTo>
                  <a:pt x="8458" y="17218"/>
                  <a:pt x="8482" y="17173"/>
                  <a:pt x="8482" y="17116"/>
                </a:cubicBezTo>
                <a:lnTo>
                  <a:pt x="8482" y="16896"/>
                </a:lnTo>
                <a:cubicBezTo>
                  <a:pt x="8482" y="16838"/>
                  <a:pt x="8458" y="16791"/>
                  <a:pt x="8429" y="16791"/>
                </a:cubicBezTo>
                <a:close/>
                <a:moveTo>
                  <a:pt x="8744" y="16791"/>
                </a:moveTo>
                <a:cubicBezTo>
                  <a:pt x="8714" y="16791"/>
                  <a:pt x="8691" y="16838"/>
                  <a:pt x="8691" y="16896"/>
                </a:cubicBezTo>
                <a:lnTo>
                  <a:pt x="8691" y="17116"/>
                </a:lnTo>
                <a:cubicBezTo>
                  <a:pt x="8691" y="17173"/>
                  <a:pt x="8714" y="17218"/>
                  <a:pt x="8744" y="17218"/>
                </a:cubicBezTo>
                <a:cubicBezTo>
                  <a:pt x="8773" y="17218"/>
                  <a:pt x="8796" y="17173"/>
                  <a:pt x="8796" y="17116"/>
                </a:cubicBezTo>
                <a:lnTo>
                  <a:pt x="8796" y="16896"/>
                </a:lnTo>
                <a:cubicBezTo>
                  <a:pt x="8796" y="16838"/>
                  <a:pt x="8773" y="16791"/>
                  <a:pt x="8744" y="16791"/>
                </a:cubicBezTo>
                <a:close/>
                <a:moveTo>
                  <a:pt x="9593" y="16791"/>
                </a:moveTo>
                <a:cubicBezTo>
                  <a:pt x="9564" y="16791"/>
                  <a:pt x="9540" y="16838"/>
                  <a:pt x="9540" y="16896"/>
                </a:cubicBezTo>
                <a:lnTo>
                  <a:pt x="9540" y="17116"/>
                </a:lnTo>
                <a:cubicBezTo>
                  <a:pt x="9540" y="17173"/>
                  <a:pt x="9564" y="17218"/>
                  <a:pt x="9593" y="17218"/>
                </a:cubicBezTo>
                <a:cubicBezTo>
                  <a:pt x="9622" y="17218"/>
                  <a:pt x="9646" y="17173"/>
                  <a:pt x="9646" y="17116"/>
                </a:cubicBezTo>
                <a:lnTo>
                  <a:pt x="9646" y="16896"/>
                </a:lnTo>
                <a:cubicBezTo>
                  <a:pt x="9646" y="16838"/>
                  <a:pt x="9622" y="16791"/>
                  <a:pt x="9593" y="16791"/>
                </a:cubicBezTo>
                <a:close/>
                <a:moveTo>
                  <a:pt x="9908" y="16791"/>
                </a:moveTo>
                <a:cubicBezTo>
                  <a:pt x="9879" y="16791"/>
                  <a:pt x="9855" y="16838"/>
                  <a:pt x="9855" y="16896"/>
                </a:cubicBezTo>
                <a:lnTo>
                  <a:pt x="9855" y="17116"/>
                </a:lnTo>
                <a:cubicBezTo>
                  <a:pt x="9855" y="17173"/>
                  <a:pt x="9879" y="17218"/>
                  <a:pt x="9908" y="17218"/>
                </a:cubicBezTo>
                <a:cubicBezTo>
                  <a:pt x="9937" y="17218"/>
                  <a:pt x="9961" y="17173"/>
                  <a:pt x="9961" y="17116"/>
                </a:cubicBezTo>
                <a:lnTo>
                  <a:pt x="9961" y="16896"/>
                </a:lnTo>
                <a:cubicBezTo>
                  <a:pt x="9961" y="16838"/>
                  <a:pt x="9937" y="16791"/>
                  <a:pt x="9908" y="16791"/>
                </a:cubicBezTo>
                <a:close/>
                <a:moveTo>
                  <a:pt x="10758" y="16791"/>
                </a:moveTo>
                <a:cubicBezTo>
                  <a:pt x="10728" y="16791"/>
                  <a:pt x="10705" y="16838"/>
                  <a:pt x="10705" y="16896"/>
                </a:cubicBezTo>
                <a:lnTo>
                  <a:pt x="10705" y="17116"/>
                </a:lnTo>
                <a:cubicBezTo>
                  <a:pt x="10705" y="17173"/>
                  <a:pt x="10728" y="17218"/>
                  <a:pt x="10758" y="17218"/>
                </a:cubicBezTo>
                <a:cubicBezTo>
                  <a:pt x="10787" y="17218"/>
                  <a:pt x="10810" y="17173"/>
                  <a:pt x="10810" y="17116"/>
                </a:cubicBezTo>
                <a:lnTo>
                  <a:pt x="10810" y="16896"/>
                </a:lnTo>
                <a:cubicBezTo>
                  <a:pt x="10810" y="16838"/>
                  <a:pt x="10787" y="16791"/>
                  <a:pt x="10758" y="16791"/>
                </a:cubicBezTo>
                <a:close/>
                <a:moveTo>
                  <a:pt x="11072" y="16791"/>
                </a:moveTo>
                <a:cubicBezTo>
                  <a:pt x="11043" y="16791"/>
                  <a:pt x="11019" y="16838"/>
                  <a:pt x="11019" y="16896"/>
                </a:cubicBezTo>
                <a:lnTo>
                  <a:pt x="11019" y="17116"/>
                </a:lnTo>
                <a:cubicBezTo>
                  <a:pt x="11019" y="17173"/>
                  <a:pt x="11043" y="17218"/>
                  <a:pt x="11072" y="17218"/>
                </a:cubicBezTo>
                <a:cubicBezTo>
                  <a:pt x="11101" y="17218"/>
                  <a:pt x="11125" y="17173"/>
                  <a:pt x="11125" y="17116"/>
                </a:cubicBezTo>
                <a:lnTo>
                  <a:pt x="11125" y="16896"/>
                </a:lnTo>
                <a:cubicBezTo>
                  <a:pt x="11125" y="16838"/>
                  <a:pt x="11101" y="16791"/>
                  <a:pt x="11072" y="16791"/>
                </a:cubicBezTo>
                <a:close/>
                <a:moveTo>
                  <a:pt x="11922" y="16791"/>
                </a:moveTo>
                <a:cubicBezTo>
                  <a:pt x="11893" y="16791"/>
                  <a:pt x="11869" y="16838"/>
                  <a:pt x="11869" y="16896"/>
                </a:cubicBezTo>
                <a:lnTo>
                  <a:pt x="11869" y="17116"/>
                </a:lnTo>
                <a:cubicBezTo>
                  <a:pt x="11869" y="17173"/>
                  <a:pt x="11893" y="17218"/>
                  <a:pt x="11922" y="17218"/>
                </a:cubicBezTo>
                <a:cubicBezTo>
                  <a:pt x="11951" y="17218"/>
                  <a:pt x="11974" y="17173"/>
                  <a:pt x="11974" y="17116"/>
                </a:cubicBezTo>
                <a:lnTo>
                  <a:pt x="11974" y="16896"/>
                </a:lnTo>
                <a:cubicBezTo>
                  <a:pt x="11974" y="16838"/>
                  <a:pt x="11951" y="16791"/>
                  <a:pt x="11922" y="16791"/>
                </a:cubicBezTo>
                <a:close/>
                <a:moveTo>
                  <a:pt x="12236" y="16791"/>
                </a:moveTo>
                <a:cubicBezTo>
                  <a:pt x="12207" y="16791"/>
                  <a:pt x="12183" y="16838"/>
                  <a:pt x="12183" y="16896"/>
                </a:cubicBezTo>
                <a:lnTo>
                  <a:pt x="12183" y="17116"/>
                </a:lnTo>
                <a:cubicBezTo>
                  <a:pt x="12183" y="17173"/>
                  <a:pt x="12207" y="17218"/>
                  <a:pt x="12236" y="17218"/>
                </a:cubicBezTo>
                <a:cubicBezTo>
                  <a:pt x="12265" y="17218"/>
                  <a:pt x="12288" y="17173"/>
                  <a:pt x="12288" y="17116"/>
                </a:cubicBezTo>
                <a:lnTo>
                  <a:pt x="12288" y="16896"/>
                </a:lnTo>
                <a:cubicBezTo>
                  <a:pt x="12288" y="16838"/>
                  <a:pt x="12265" y="16791"/>
                  <a:pt x="12236" y="16791"/>
                </a:cubicBezTo>
                <a:close/>
                <a:moveTo>
                  <a:pt x="13085" y="16791"/>
                </a:moveTo>
                <a:cubicBezTo>
                  <a:pt x="13056" y="16791"/>
                  <a:pt x="13032" y="16838"/>
                  <a:pt x="13032" y="16896"/>
                </a:cubicBezTo>
                <a:lnTo>
                  <a:pt x="13032" y="17116"/>
                </a:lnTo>
                <a:cubicBezTo>
                  <a:pt x="13032" y="17173"/>
                  <a:pt x="13056" y="17218"/>
                  <a:pt x="13085" y="17218"/>
                </a:cubicBezTo>
                <a:cubicBezTo>
                  <a:pt x="13114" y="17218"/>
                  <a:pt x="13138" y="17173"/>
                  <a:pt x="13138" y="17116"/>
                </a:cubicBezTo>
                <a:lnTo>
                  <a:pt x="13138" y="16896"/>
                </a:lnTo>
                <a:cubicBezTo>
                  <a:pt x="13138" y="16838"/>
                  <a:pt x="13114" y="16791"/>
                  <a:pt x="13085" y="16791"/>
                </a:cubicBezTo>
                <a:close/>
                <a:moveTo>
                  <a:pt x="13399" y="16791"/>
                </a:moveTo>
                <a:cubicBezTo>
                  <a:pt x="13370" y="16791"/>
                  <a:pt x="13348" y="16838"/>
                  <a:pt x="13348" y="16896"/>
                </a:cubicBezTo>
                <a:lnTo>
                  <a:pt x="13348" y="17116"/>
                </a:lnTo>
                <a:cubicBezTo>
                  <a:pt x="13348" y="17173"/>
                  <a:pt x="13370" y="17218"/>
                  <a:pt x="13399" y="17218"/>
                </a:cubicBezTo>
                <a:cubicBezTo>
                  <a:pt x="13428" y="17218"/>
                  <a:pt x="13452" y="17173"/>
                  <a:pt x="13452" y="17116"/>
                </a:cubicBezTo>
                <a:lnTo>
                  <a:pt x="13452" y="16896"/>
                </a:lnTo>
                <a:cubicBezTo>
                  <a:pt x="13452" y="16838"/>
                  <a:pt x="13428" y="16791"/>
                  <a:pt x="13399" y="16791"/>
                </a:cubicBezTo>
                <a:close/>
                <a:moveTo>
                  <a:pt x="14249" y="16791"/>
                </a:moveTo>
                <a:cubicBezTo>
                  <a:pt x="14220" y="16791"/>
                  <a:pt x="14196" y="16838"/>
                  <a:pt x="14196" y="16896"/>
                </a:cubicBezTo>
                <a:lnTo>
                  <a:pt x="14196" y="17116"/>
                </a:lnTo>
                <a:cubicBezTo>
                  <a:pt x="14196" y="17173"/>
                  <a:pt x="14220" y="17218"/>
                  <a:pt x="14249" y="17218"/>
                </a:cubicBezTo>
                <a:cubicBezTo>
                  <a:pt x="14278" y="17218"/>
                  <a:pt x="14302" y="17173"/>
                  <a:pt x="14302" y="17116"/>
                </a:cubicBezTo>
                <a:lnTo>
                  <a:pt x="14302" y="16896"/>
                </a:lnTo>
                <a:cubicBezTo>
                  <a:pt x="14302" y="16838"/>
                  <a:pt x="14278" y="16791"/>
                  <a:pt x="14249" y="16791"/>
                </a:cubicBezTo>
                <a:close/>
                <a:moveTo>
                  <a:pt x="14564" y="16791"/>
                </a:moveTo>
                <a:cubicBezTo>
                  <a:pt x="14535" y="16791"/>
                  <a:pt x="14511" y="16838"/>
                  <a:pt x="14511" y="16896"/>
                </a:cubicBezTo>
                <a:lnTo>
                  <a:pt x="14511" y="17116"/>
                </a:lnTo>
                <a:cubicBezTo>
                  <a:pt x="14511" y="17173"/>
                  <a:pt x="14535" y="17218"/>
                  <a:pt x="14564" y="17218"/>
                </a:cubicBezTo>
                <a:cubicBezTo>
                  <a:pt x="14593" y="17218"/>
                  <a:pt x="14617" y="17173"/>
                  <a:pt x="14617" y="17116"/>
                </a:cubicBezTo>
                <a:lnTo>
                  <a:pt x="14617" y="16896"/>
                </a:lnTo>
                <a:cubicBezTo>
                  <a:pt x="14617" y="16838"/>
                  <a:pt x="14593" y="16791"/>
                  <a:pt x="14564" y="16791"/>
                </a:cubicBezTo>
                <a:close/>
                <a:moveTo>
                  <a:pt x="15413" y="16791"/>
                </a:moveTo>
                <a:cubicBezTo>
                  <a:pt x="15384" y="16791"/>
                  <a:pt x="15360" y="16838"/>
                  <a:pt x="15360" y="16896"/>
                </a:cubicBezTo>
                <a:lnTo>
                  <a:pt x="15360" y="17116"/>
                </a:lnTo>
                <a:cubicBezTo>
                  <a:pt x="15360" y="17173"/>
                  <a:pt x="15384" y="17218"/>
                  <a:pt x="15413" y="17218"/>
                </a:cubicBezTo>
                <a:cubicBezTo>
                  <a:pt x="15442" y="17218"/>
                  <a:pt x="15465" y="17173"/>
                  <a:pt x="15465" y="17116"/>
                </a:cubicBezTo>
                <a:lnTo>
                  <a:pt x="15465" y="16896"/>
                </a:lnTo>
                <a:cubicBezTo>
                  <a:pt x="15465" y="16838"/>
                  <a:pt x="15442" y="16791"/>
                  <a:pt x="15413" y="16791"/>
                </a:cubicBezTo>
                <a:close/>
                <a:moveTo>
                  <a:pt x="15728" y="16791"/>
                </a:moveTo>
                <a:cubicBezTo>
                  <a:pt x="15699" y="16791"/>
                  <a:pt x="15675" y="16838"/>
                  <a:pt x="15675" y="16896"/>
                </a:cubicBezTo>
                <a:lnTo>
                  <a:pt x="15675" y="17116"/>
                </a:lnTo>
                <a:cubicBezTo>
                  <a:pt x="15675" y="17173"/>
                  <a:pt x="15699" y="17218"/>
                  <a:pt x="15728" y="17218"/>
                </a:cubicBezTo>
                <a:cubicBezTo>
                  <a:pt x="15757" y="17218"/>
                  <a:pt x="15781" y="17173"/>
                  <a:pt x="15781" y="17116"/>
                </a:cubicBezTo>
                <a:lnTo>
                  <a:pt x="15781" y="16896"/>
                </a:lnTo>
                <a:cubicBezTo>
                  <a:pt x="15781" y="16838"/>
                  <a:pt x="15757" y="16791"/>
                  <a:pt x="15728" y="16791"/>
                </a:cubicBezTo>
                <a:close/>
                <a:moveTo>
                  <a:pt x="16578" y="16791"/>
                </a:moveTo>
                <a:cubicBezTo>
                  <a:pt x="16549" y="16791"/>
                  <a:pt x="16525" y="16838"/>
                  <a:pt x="16525" y="16896"/>
                </a:cubicBezTo>
                <a:lnTo>
                  <a:pt x="16525" y="17116"/>
                </a:lnTo>
                <a:cubicBezTo>
                  <a:pt x="16525" y="17173"/>
                  <a:pt x="16549" y="17218"/>
                  <a:pt x="16578" y="17218"/>
                </a:cubicBezTo>
                <a:cubicBezTo>
                  <a:pt x="16607" y="17218"/>
                  <a:pt x="16630" y="17173"/>
                  <a:pt x="16630" y="17116"/>
                </a:cubicBezTo>
                <a:lnTo>
                  <a:pt x="16630" y="16896"/>
                </a:lnTo>
                <a:cubicBezTo>
                  <a:pt x="16630" y="16838"/>
                  <a:pt x="16607" y="16791"/>
                  <a:pt x="16578" y="16791"/>
                </a:cubicBezTo>
                <a:close/>
                <a:moveTo>
                  <a:pt x="16892" y="16791"/>
                </a:moveTo>
                <a:cubicBezTo>
                  <a:pt x="16863" y="16791"/>
                  <a:pt x="16839" y="16838"/>
                  <a:pt x="16839" y="16896"/>
                </a:cubicBezTo>
                <a:lnTo>
                  <a:pt x="16839" y="17116"/>
                </a:lnTo>
                <a:cubicBezTo>
                  <a:pt x="16839" y="17173"/>
                  <a:pt x="16863" y="17218"/>
                  <a:pt x="16892" y="17218"/>
                </a:cubicBezTo>
                <a:cubicBezTo>
                  <a:pt x="16921" y="17218"/>
                  <a:pt x="16944" y="17173"/>
                  <a:pt x="16944" y="17116"/>
                </a:cubicBezTo>
                <a:lnTo>
                  <a:pt x="16944" y="16896"/>
                </a:lnTo>
                <a:cubicBezTo>
                  <a:pt x="16944" y="16838"/>
                  <a:pt x="16921" y="16791"/>
                  <a:pt x="16892" y="16791"/>
                </a:cubicBezTo>
                <a:close/>
                <a:moveTo>
                  <a:pt x="17741" y="16791"/>
                </a:moveTo>
                <a:cubicBezTo>
                  <a:pt x="17712" y="16791"/>
                  <a:pt x="17689" y="16838"/>
                  <a:pt x="17689" y="16896"/>
                </a:cubicBezTo>
                <a:lnTo>
                  <a:pt x="17689" y="17116"/>
                </a:lnTo>
                <a:cubicBezTo>
                  <a:pt x="17689" y="17173"/>
                  <a:pt x="17712" y="17218"/>
                  <a:pt x="17741" y="17218"/>
                </a:cubicBezTo>
                <a:cubicBezTo>
                  <a:pt x="17770" y="17218"/>
                  <a:pt x="17794" y="17173"/>
                  <a:pt x="17794" y="17116"/>
                </a:cubicBezTo>
                <a:lnTo>
                  <a:pt x="17794" y="16896"/>
                </a:lnTo>
                <a:cubicBezTo>
                  <a:pt x="17794" y="16838"/>
                  <a:pt x="17770" y="16791"/>
                  <a:pt x="17741" y="16791"/>
                </a:cubicBezTo>
                <a:close/>
                <a:moveTo>
                  <a:pt x="18055" y="16791"/>
                </a:moveTo>
                <a:cubicBezTo>
                  <a:pt x="18026" y="16791"/>
                  <a:pt x="18002" y="16838"/>
                  <a:pt x="18002" y="16896"/>
                </a:cubicBezTo>
                <a:lnTo>
                  <a:pt x="18002" y="17116"/>
                </a:lnTo>
                <a:cubicBezTo>
                  <a:pt x="18002" y="17173"/>
                  <a:pt x="18026" y="17218"/>
                  <a:pt x="18055" y="17218"/>
                </a:cubicBezTo>
                <a:cubicBezTo>
                  <a:pt x="18085" y="17218"/>
                  <a:pt x="18108" y="17173"/>
                  <a:pt x="18108" y="17116"/>
                </a:cubicBezTo>
                <a:lnTo>
                  <a:pt x="18108" y="16896"/>
                </a:lnTo>
                <a:cubicBezTo>
                  <a:pt x="18108" y="16838"/>
                  <a:pt x="18085" y="16791"/>
                  <a:pt x="18055" y="16791"/>
                </a:cubicBezTo>
                <a:close/>
                <a:moveTo>
                  <a:pt x="18905" y="16791"/>
                </a:moveTo>
                <a:cubicBezTo>
                  <a:pt x="18876" y="16791"/>
                  <a:pt x="18852" y="16838"/>
                  <a:pt x="18852" y="16896"/>
                </a:cubicBezTo>
                <a:lnTo>
                  <a:pt x="18852" y="17116"/>
                </a:lnTo>
                <a:cubicBezTo>
                  <a:pt x="18852" y="17173"/>
                  <a:pt x="18876" y="17218"/>
                  <a:pt x="18905" y="17218"/>
                </a:cubicBezTo>
                <a:cubicBezTo>
                  <a:pt x="18934" y="17218"/>
                  <a:pt x="18958" y="17173"/>
                  <a:pt x="18958" y="17116"/>
                </a:cubicBezTo>
                <a:lnTo>
                  <a:pt x="18958" y="16896"/>
                </a:lnTo>
                <a:cubicBezTo>
                  <a:pt x="18958" y="16838"/>
                  <a:pt x="18934" y="16791"/>
                  <a:pt x="18905" y="16791"/>
                </a:cubicBezTo>
                <a:close/>
                <a:moveTo>
                  <a:pt x="19220" y="16791"/>
                </a:moveTo>
                <a:cubicBezTo>
                  <a:pt x="19191" y="16791"/>
                  <a:pt x="19167" y="16838"/>
                  <a:pt x="19167" y="16896"/>
                </a:cubicBezTo>
                <a:lnTo>
                  <a:pt x="19167" y="17116"/>
                </a:lnTo>
                <a:cubicBezTo>
                  <a:pt x="19167" y="17173"/>
                  <a:pt x="19191" y="17218"/>
                  <a:pt x="19220" y="17218"/>
                </a:cubicBezTo>
                <a:cubicBezTo>
                  <a:pt x="19249" y="17218"/>
                  <a:pt x="19273" y="17173"/>
                  <a:pt x="19273" y="17116"/>
                </a:cubicBezTo>
                <a:lnTo>
                  <a:pt x="19273" y="16896"/>
                </a:lnTo>
                <a:cubicBezTo>
                  <a:pt x="19273" y="16838"/>
                  <a:pt x="19249" y="16791"/>
                  <a:pt x="19220" y="16791"/>
                </a:cubicBezTo>
                <a:close/>
                <a:moveTo>
                  <a:pt x="20069" y="16791"/>
                </a:moveTo>
                <a:cubicBezTo>
                  <a:pt x="20040" y="16791"/>
                  <a:pt x="20016" y="16838"/>
                  <a:pt x="20016" y="16896"/>
                </a:cubicBezTo>
                <a:lnTo>
                  <a:pt x="20016" y="17116"/>
                </a:lnTo>
                <a:cubicBezTo>
                  <a:pt x="20016" y="17173"/>
                  <a:pt x="20040" y="17218"/>
                  <a:pt x="20069" y="17218"/>
                </a:cubicBezTo>
                <a:cubicBezTo>
                  <a:pt x="20099" y="17218"/>
                  <a:pt x="20122" y="17173"/>
                  <a:pt x="20122" y="17116"/>
                </a:cubicBezTo>
                <a:lnTo>
                  <a:pt x="20122" y="16896"/>
                </a:lnTo>
                <a:cubicBezTo>
                  <a:pt x="20122" y="16838"/>
                  <a:pt x="20099" y="16791"/>
                  <a:pt x="20069" y="16791"/>
                </a:cubicBezTo>
                <a:close/>
                <a:moveTo>
                  <a:pt x="20384" y="16791"/>
                </a:moveTo>
                <a:cubicBezTo>
                  <a:pt x="20355" y="16791"/>
                  <a:pt x="20331" y="16838"/>
                  <a:pt x="20331" y="16896"/>
                </a:cubicBezTo>
                <a:lnTo>
                  <a:pt x="20331" y="17116"/>
                </a:lnTo>
                <a:cubicBezTo>
                  <a:pt x="20331" y="17173"/>
                  <a:pt x="20355" y="17218"/>
                  <a:pt x="20384" y="17218"/>
                </a:cubicBezTo>
                <a:cubicBezTo>
                  <a:pt x="20413" y="17218"/>
                  <a:pt x="20436" y="17173"/>
                  <a:pt x="20436" y="17116"/>
                </a:cubicBezTo>
                <a:lnTo>
                  <a:pt x="20436" y="16896"/>
                </a:lnTo>
                <a:cubicBezTo>
                  <a:pt x="20436" y="16838"/>
                  <a:pt x="20413" y="16791"/>
                  <a:pt x="20384" y="16791"/>
                </a:cubicBezTo>
                <a:close/>
                <a:moveTo>
                  <a:pt x="21234" y="16791"/>
                </a:moveTo>
                <a:cubicBezTo>
                  <a:pt x="21204" y="16791"/>
                  <a:pt x="21181" y="16838"/>
                  <a:pt x="21181" y="16896"/>
                </a:cubicBezTo>
                <a:lnTo>
                  <a:pt x="21181" y="17116"/>
                </a:lnTo>
                <a:cubicBezTo>
                  <a:pt x="21181" y="17173"/>
                  <a:pt x="21204" y="17218"/>
                  <a:pt x="21234" y="17218"/>
                </a:cubicBezTo>
                <a:cubicBezTo>
                  <a:pt x="21263" y="17218"/>
                  <a:pt x="21285" y="17173"/>
                  <a:pt x="21285" y="17116"/>
                </a:cubicBezTo>
                <a:lnTo>
                  <a:pt x="21285" y="16896"/>
                </a:lnTo>
                <a:cubicBezTo>
                  <a:pt x="21285" y="16838"/>
                  <a:pt x="21263" y="16791"/>
                  <a:pt x="21234" y="16791"/>
                </a:cubicBezTo>
                <a:close/>
                <a:moveTo>
                  <a:pt x="21547" y="16791"/>
                </a:moveTo>
                <a:cubicBezTo>
                  <a:pt x="21518" y="16791"/>
                  <a:pt x="21495" y="16838"/>
                  <a:pt x="21495" y="16896"/>
                </a:cubicBezTo>
                <a:lnTo>
                  <a:pt x="21495" y="17116"/>
                </a:lnTo>
                <a:cubicBezTo>
                  <a:pt x="21495" y="17173"/>
                  <a:pt x="21518" y="17218"/>
                  <a:pt x="21547" y="17218"/>
                </a:cubicBezTo>
                <a:cubicBezTo>
                  <a:pt x="21576" y="17218"/>
                  <a:pt x="21600" y="17173"/>
                  <a:pt x="21600" y="17116"/>
                </a:cubicBezTo>
                <a:lnTo>
                  <a:pt x="21600" y="16896"/>
                </a:lnTo>
                <a:cubicBezTo>
                  <a:pt x="21600" y="16838"/>
                  <a:pt x="21576" y="16791"/>
                  <a:pt x="21547" y="16791"/>
                </a:cubicBezTo>
                <a:close/>
                <a:moveTo>
                  <a:pt x="53" y="17521"/>
                </a:moveTo>
                <a:cubicBezTo>
                  <a:pt x="24" y="17521"/>
                  <a:pt x="0" y="17568"/>
                  <a:pt x="0" y="17626"/>
                </a:cubicBezTo>
                <a:lnTo>
                  <a:pt x="0" y="17846"/>
                </a:lnTo>
                <a:cubicBezTo>
                  <a:pt x="0" y="17903"/>
                  <a:pt x="24" y="17948"/>
                  <a:pt x="53" y="17948"/>
                </a:cubicBezTo>
                <a:cubicBezTo>
                  <a:pt x="82" y="17948"/>
                  <a:pt x="106" y="17903"/>
                  <a:pt x="106" y="17846"/>
                </a:cubicBezTo>
                <a:lnTo>
                  <a:pt x="106" y="17626"/>
                </a:lnTo>
                <a:cubicBezTo>
                  <a:pt x="106" y="17568"/>
                  <a:pt x="82" y="17521"/>
                  <a:pt x="53" y="17521"/>
                </a:cubicBezTo>
                <a:close/>
                <a:moveTo>
                  <a:pt x="367" y="17521"/>
                </a:moveTo>
                <a:cubicBezTo>
                  <a:pt x="338" y="17521"/>
                  <a:pt x="315" y="17568"/>
                  <a:pt x="315" y="17626"/>
                </a:cubicBezTo>
                <a:lnTo>
                  <a:pt x="315" y="17846"/>
                </a:lnTo>
                <a:cubicBezTo>
                  <a:pt x="315" y="17903"/>
                  <a:pt x="338" y="17948"/>
                  <a:pt x="367" y="17948"/>
                </a:cubicBezTo>
                <a:cubicBezTo>
                  <a:pt x="397" y="17948"/>
                  <a:pt x="420" y="17903"/>
                  <a:pt x="420" y="17846"/>
                </a:cubicBezTo>
                <a:lnTo>
                  <a:pt x="420" y="17626"/>
                </a:lnTo>
                <a:cubicBezTo>
                  <a:pt x="420" y="17568"/>
                  <a:pt x="397" y="17521"/>
                  <a:pt x="367" y="17521"/>
                </a:cubicBezTo>
                <a:close/>
                <a:moveTo>
                  <a:pt x="1217" y="17521"/>
                </a:moveTo>
                <a:cubicBezTo>
                  <a:pt x="1188" y="17521"/>
                  <a:pt x="1164" y="17568"/>
                  <a:pt x="1164" y="17626"/>
                </a:cubicBezTo>
                <a:lnTo>
                  <a:pt x="1164" y="17846"/>
                </a:lnTo>
                <a:cubicBezTo>
                  <a:pt x="1164" y="17903"/>
                  <a:pt x="1188" y="17948"/>
                  <a:pt x="1217" y="17948"/>
                </a:cubicBezTo>
                <a:cubicBezTo>
                  <a:pt x="1246" y="17948"/>
                  <a:pt x="1270" y="17903"/>
                  <a:pt x="1270" y="17846"/>
                </a:cubicBezTo>
                <a:lnTo>
                  <a:pt x="1270" y="17626"/>
                </a:lnTo>
                <a:cubicBezTo>
                  <a:pt x="1270" y="17568"/>
                  <a:pt x="1246" y="17521"/>
                  <a:pt x="1217" y="17521"/>
                </a:cubicBezTo>
                <a:close/>
                <a:moveTo>
                  <a:pt x="1532" y="17521"/>
                </a:moveTo>
                <a:cubicBezTo>
                  <a:pt x="1503" y="17521"/>
                  <a:pt x="1479" y="17568"/>
                  <a:pt x="1479" y="17626"/>
                </a:cubicBezTo>
                <a:lnTo>
                  <a:pt x="1479" y="17846"/>
                </a:lnTo>
                <a:cubicBezTo>
                  <a:pt x="1479" y="17903"/>
                  <a:pt x="1503" y="17948"/>
                  <a:pt x="1532" y="17948"/>
                </a:cubicBezTo>
                <a:cubicBezTo>
                  <a:pt x="1561" y="17948"/>
                  <a:pt x="1584" y="17903"/>
                  <a:pt x="1584" y="17846"/>
                </a:cubicBezTo>
                <a:lnTo>
                  <a:pt x="1584" y="17626"/>
                </a:lnTo>
                <a:cubicBezTo>
                  <a:pt x="1584" y="17568"/>
                  <a:pt x="1561" y="17521"/>
                  <a:pt x="1532" y="17521"/>
                </a:cubicBezTo>
                <a:close/>
                <a:moveTo>
                  <a:pt x="2380" y="17521"/>
                </a:moveTo>
                <a:cubicBezTo>
                  <a:pt x="2351" y="17521"/>
                  <a:pt x="2329" y="17568"/>
                  <a:pt x="2329" y="17626"/>
                </a:cubicBezTo>
                <a:lnTo>
                  <a:pt x="2329" y="17846"/>
                </a:lnTo>
                <a:cubicBezTo>
                  <a:pt x="2329" y="17903"/>
                  <a:pt x="2351" y="17948"/>
                  <a:pt x="2380" y="17948"/>
                </a:cubicBezTo>
                <a:cubicBezTo>
                  <a:pt x="2409" y="17948"/>
                  <a:pt x="2433" y="17903"/>
                  <a:pt x="2433" y="17846"/>
                </a:cubicBezTo>
                <a:lnTo>
                  <a:pt x="2433" y="17626"/>
                </a:lnTo>
                <a:cubicBezTo>
                  <a:pt x="2433" y="17568"/>
                  <a:pt x="2409" y="17521"/>
                  <a:pt x="2380" y="17521"/>
                </a:cubicBezTo>
                <a:close/>
                <a:moveTo>
                  <a:pt x="2695" y="17521"/>
                </a:moveTo>
                <a:cubicBezTo>
                  <a:pt x="2666" y="17521"/>
                  <a:pt x="2643" y="17568"/>
                  <a:pt x="2643" y="17626"/>
                </a:cubicBezTo>
                <a:lnTo>
                  <a:pt x="2643" y="17846"/>
                </a:lnTo>
                <a:cubicBezTo>
                  <a:pt x="2643" y="17903"/>
                  <a:pt x="2666" y="17948"/>
                  <a:pt x="2695" y="17948"/>
                </a:cubicBezTo>
                <a:cubicBezTo>
                  <a:pt x="2724" y="17948"/>
                  <a:pt x="2748" y="17903"/>
                  <a:pt x="2748" y="17846"/>
                </a:cubicBezTo>
                <a:lnTo>
                  <a:pt x="2748" y="17626"/>
                </a:lnTo>
                <a:cubicBezTo>
                  <a:pt x="2748" y="17568"/>
                  <a:pt x="2724" y="17521"/>
                  <a:pt x="2695" y="17521"/>
                </a:cubicBezTo>
                <a:close/>
                <a:moveTo>
                  <a:pt x="3545" y="17521"/>
                </a:moveTo>
                <a:cubicBezTo>
                  <a:pt x="3516" y="17521"/>
                  <a:pt x="3492" y="17568"/>
                  <a:pt x="3492" y="17626"/>
                </a:cubicBezTo>
                <a:lnTo>
                  <a:pt x="3492" y="17846"/>
                </a:lnTo>
                <a:cubicBezTo>
                  <a:pt x="3492" y="17903"/>
                  <a:pt x="3516" y="17948"/>
                  <a:pt x="3545" y="17948"/>
                </a:cubicBezTo>
                <a:cubicBezTo>
                  <a:pt x="3574" y="17948"/>
                  <a:pt x="3598" y="17903"/>
                  <a:pt x="3598" y="17846"/>
                </a:cubicBezTo>
                <a:lnTo>
                  <a:pt x="3598" y="17626"/>
                </a:lnTo>
                <a:cubicBezTo>
                  <a:pt x="3598" y="17568"/>
                  <a:pt x="3574" y="17521"/>
                  <a:pt x="3545" y="17521"/>
                </a:cubicBezTo>
                <a:close/>
                <a:moveTo>
                  <a:pt x="3859" y="17521"/>
                </a:moveTo>
                <a:cubicBezTo>
                  <a:pt x="3830" y="17521"/>
                  <a:pt x="3806" y="17568"/>
                  <a:pt x="3806" y="17626"/>
                </a:cubicBezTo>
                <a:lnTo>
                  <a:pt x="3806" y="17846"/>
                </a:lnTo>
                <a:cubicBezTo>
                  <a:pt x="3806" y="17903"/>
                  <a:pt x="3830" y="17948"/>
                  <a:pt x="3859" y="17948"/>
                </a:cubicBezTo>
                <a:cubicBezTo>
                  <a:pt x="3888" y="17948"/>
                  <a:pt x="3912" y="17903"/>
                  <a:pt x="3912" y="17846"/>
                </a:cubicBezTo>
                <a:lnTo>
                  <a:pt x="3912" y="17626"/>
                </a:lnTo>
                <a:cubicBezTo>
                  <a:pt x="3912" y="17568"/>
                  <a:pt x="3888" y="17521"/>
                  <a:pt x="3859" y="17521"/>
                </a:cubicBezTo>
                <a:close/>
                <a:moveTo>
                  <a:pt x="4709" y="17521"/>
                </a:moveTo>
                <a:cubicBezTo>
                  <a:pt x="4680" y="17521"/>
                  <a:pt x="4656" y="17568"/>
                  <a:pt x="4656" y="17626"/>
                </a:cubicBezTo>
                <a:lnTo>
                  <a:pt x="4656" y="17846"/>
                </a:lnTo>
                <a:cubicBezTo>
                  <a:pt x="4656" y="17903"/>
                  <a:pt x="4680" y="17948"/>
                  <a:pt x="4709" y="17948"/>
                </a:cubicBezTo>
                <a:cubicBezTo>
                  <a:pt x="4738" y="17948"/>
                  <a:pt x="4762" y="17903"/>
                  <a:pt x="4762" y="17846"/>
                </a:cubicBezTo>
                <a:lnTo>
                  <a:pt x="4762" y="17626"/>
                </a:lnTo>
                <a:cubicBezTo>
                  <a:pt x="4762" y="17568"/>
                  <a:pt x="4738" y="17521"/>
                  <a:pt x="4709" y="17521"/>
                </a:cubicBezTo>
                <a:close/>
                <a:moveTo>
                  <a:pt x="5023" y="17521"/>
                </a:moveTo>
                <a:cubicBezTo>
                  <a:pt x="4994" y="17521"/>
                  <a:pt x="4970" y="17568"/>
                  <a:pt x="4970" y="17626"/>
                </a:cubicBezTo>
                <a:lnTo>
                  <a:pt x="4970" y="17846"/>
                </a:lnTo>
                <a:cubicBezTo>
                  <a:pt x="4970" y="17903"/>
                  <a:pt x="4994" y="17948"/>
                  <a:pt x="5023" y="17948"/>
                </a:cubicBezTo>
                <a:cubicBezTo>
                  <a:pt x="5053" y="17948"/>
                  <a:pt x="5076" y="17903"/>
                  <a:pt x="5076" y="17846"/>
                </a:cubicBezTo>
                <a:lnTo>
                  <a:pt x="5076" y="17626"/>
                </a:lnTo>
                <a:cubicBezTo>
                  <a:pt x="5076" y="17568"/>
                  <a:pt x="5053" y="17521"/>
                  <a:pt x="5023" y="17521"/>
                </a:cubicBezTo>
                <a:close/>
                <a:moveTo>
                  <a:pt x="5873" y="17521"/>
                </a:moveTo>
                <a:cubicBezTo>
                  <a:pt x="5844" y="17521"/>
                  <a:pt x="5820" y="17568"/>
                  <a:pt x="5820" y="17626"/>
                </a:cubicBezTo>
                <a:lnTo>
                  <a:pt x="5820" y="17846"/>
                </a:lnTo>
                <a:cubicBezTo>
                  <a:pt x="5820" y="17903"/>
                  <a:pt x="5844" y="17948"/>
                  <a:pt x="5873" y="17948"/>
                </a:cubicBezTo>
                <a:cubicBezTo>
                  <a:pt x="5902" y="17948"/>
                  <a:pt x="5926" y="17903"/>
                  <a:pt x="5926" y="17846"/>
                </a:cubicBezTo>
                <a:lnTo>
                  <a:pt x="5926" y="17626"/>
                </a:lnTo>
                <a:cubicBezTo>
                  <a:pt x="5926" y="17568"/>
                  <a:pt x="5902" y="17521"/>
                  <a:pt x="5873" y="17521"/>
                </a:cubicBezTo>
                <a:close/>
                <a:moveTo>
                  <a:pt x="6188" y="17521"/>
                </a:moveTo>
                <a:cubicBezTo>
                  <a:pt x="6159" y="17521"/>
                  <a:pt x="6135" y="17568"/>
                  <a:pt x="6135" y="17626"/>
                </a:cubicBezTo>
                <a:lnTo>
                  <a:pt x="6135" y="17846"/>
                </a:lnTo>
                <a:cubicBezTo>
                  <a:pt x="6135" y="17903"/>
                  <a:pt x="6159" y="17948"/>
                  <a:pt x="6188" y="17948"/>
                </a:cubicBezTo>
                <a:cubicBezTo>
                  <a:pt x="6217" y="17948"/>
                  <a:pt x="6240" y="17903"/>
                  <a:pt x="6240" y="17846"/>
                </a:cubicBezTo>
                <a:lnTo>
                  <a:pt x="6240" y="17626"/>
                </a:lnTo>
                <a:cubicBezTo>
                  <a:pt x="6240" y="17568"/>
                  <a:pt x="6217" y="17521"/>
                  <a:pt x="6188" y="17521"/>
                </a:cubicBezTo>
                <a:close/>
                <a:moveTo>
                  <a:pt x="7036" y="17521"/>
                </a:moveTo>
                <a:cubicBezTo>
                  <a:pt x="7007" y="17521"/>
                  <a:pt x="6984" y="17568"/>
                  <a:pt x="6984" y="17626"/>
                </a:cubicBezTo>
                <a:lnTo>
                  <a:pt x="6984" y="17846"/>
                </a:lnTo>
                <a:cubicBezTo>
                  <a:pt x="6984" y="17903"/>
                  <a:pt x="7007" y="17948"/>
                  <a:pt x="7036" y="17948"/>
                </a:cubicBezTo>
                <a:cubicBezTo>
                  <a:pt x="7065" y="17948"/>
                  <a:pt x="7089" y="17903"/>
                  <a:pt x="7089" y="17846"/>
                </a:cubicBezTo>
                <a:lnTo>
                  <a:pt x="7089" y="17626"/>
                </a:lnTo>
                <a:cubicBezTo>
                  <a:pt x="7089" y="17568"/>
                  <a:pt x="7065" y="17521"/>
                  <a:pt x="7036" y="17521"/>
                </a:cubicBezTo>
                <a:close/>
                <a:moveTo>
                  <a:pt x="7351" y="17521"/>
                </a:moveTo>
                <a:cubicBezTo>
                  <a:pt x="7322" y="17521"/>
                  <a:pt x="7299" y="17568"/>
                  <a:pt x="7299" y="17626"/>
                </a:cubicBezTo>
                <a:lnTo>
                  <a:pt x="7299" y="17846"/>
                </a:lnTo>
                <a:cubicBezTo>
                  <a:pt x="7299" y="17903"/>
                  <a:pt x="7322" y="17948"/>
                  <a:pt x="7351" y="17948"/>
                </a:cubicBezTo>
                <a:cubicBezTo>
                  <a:pt x="7380" y="17948"/>
                  <a:pt x="7404" y="17903"/>
                  <a:pt x="7404" y="17846"/>
                </a:cubicBezTo>
                <a:lnTo>
                  <a:pt x="7404" y="17626"/>
                </a:lnTo>
                <a:cubicBezTo>
                  <a:pt x="7404" y="17568"/>
                  <a:pt x="7380" y="17521"/>
                  <a:pt x="7351" y="17521"/>
                </a:cubicBezTo>
                <a:close/>
                <a:moveTo>
                  <a:pt x="8201" y="17521"/>
                </a:moveTo>
                <a:cubicBezTo>
                  <a:pt x="8171" y="17521"/>
                  <a:pt x="8148" y="17568"/>
                  <a:pt x="8148" y="17626"/>
                </a:cubicBezTo>
                <a:lnTo>
                  <a:pt x="8148" y="17846"/>
                </a:lnTo>
                <a:cubicBezTo>
                  <a:pt x="8148" y="17903"/>
                  <a:pt x="8171" y="17948"/>
                  <a:pt x="8201" y="17948"/>
                </a:cubicBezTo>
                <a:cubicBezTo>
                  <a:pt x="8230" y="17948"/>
                  <a:pt x="8254" y="17903"/>
                  <a:pt x="8254" y="17846"/>
                </a:cubicBezTo>
                <a:lnTo>
                  <a:pt x="8254" y="17626"/>
                </a:lnTo>
                <a:cubicBezTo>
                  <a:pt x="8254" y="17568"/>
                  <a:pt x="8230" y="17521"/>
                  <a:pt x="8201" y="17521"/>
                </a:cubicBezTo>
                <a:close/>
                <a:moveTo>
                  <a:pt x="8515" y="17521"/>
                </a:moveTo>
                <a:cubicBezTo>
                  <a:pt x="8486" y="17521"/>
                  <a:pt x="8462" y="17568"/>
                  <a:pt x="8462" y="17626"/>
                </a:cubicBezTo>
                <a:lnTo>
                  <a:pt x="8462" y="17846"/>
                </a:lnTo>
                <a:cubicBezTo>
                  <a:pt x="8462" y="17903"/>
                  <a:pt x="8486" y="17948"/>
                  <a:pt x="8515" y="17948"/>
                </a:cubicBezTo>
                <a:cubicBezTo>
                  <a:pt x="8544" y="17948"/>
                  <a:pt x="8568" y="17903"/>
                  <a:pt x="8568" y="17846"/>
                </a:cubicBezTo>
                <a:lnTo>
                  <a:pt x="8568" y="17626"/>
                </a:lnTo>
                <a:cubicBezTo>
                  <a:pt x="8568" y="17568"/>
                  <a:pt x="8544" y="17521"/>
                  <a:pt x="8515" y="17521"/>
                </a:cubicBezTo>
                <a:close/>
                <a:moveTo>
                  <a:pt x="9365" y="17521"/>
                </a:moveTo>
                <a:cubicBezTo>
                  <a:pt x="9336" y="17521"/>
                  <a:pt x="9312" y="17568"/>
                  <a:pt x="9312" y="17626"/>
                </a:cubicBezTo>
                <a:lnTo>
                  <a:pt x="9312" y="17846"/>
                </a:lnTo>
                <a:cubicBezTo>
                  <a:pt x="9312" y="17903"/>
                  <a:pt x="9336" y="17948"/>
                  <a:pt x="9365" y="17948"/>
                </a:cubicBezTo>
                <a:cubicBezTo>
                  <a:pt x="9394" y="17948"/>
                  <a:pt x="9418" y="17903"/>
                  <a:pt x="9418" y="17846"/>
                </a:cubicBezTo>
                <a:lnTo>
                  <a:pt x="9418" y="17626"/>
                </a:lnTo>
                <a:cubicBezTo>
                  <a:pt x="9418" y="17568"/>
                  <a:pt x="9394" y="17521"/>
                  <a:pt x="9365" y="17521"/>
                </a:cubicBezTo>
                <a:close/>
                <a:moveTo>
                  <a:pt x="9679" y="17521"/>
                </a:moveTo>
                <a:cubicBezTo>
                  <a:pt x="9650" y="17521"/>
                  <a:pt x="9626" y="17568"/>
                  <a:pt x="9626" y="17626"/>
                </a:cubicBezTo>
                <a:lnTo>
                  <a:pt x="9626" y="17846"/>
                </a:lnTo>
                <a:cubicBezTo>
                  <a:pt x="9626" y="17903"/>
                  <a:pt x="9650" y="17948"/>
                  <a:pt x="9679" y="17948"/>
                </a:cubicBezTo>
                <a:cubicBezTo>
                  <a:pt x="9708" y="17948"/>
                  <a:pt x="9732" y="17903"/>
                  <a:pt x="9732" y="17846"/>
                </a:cubicBezTo>
                <a:lnTo>
                  <a:pt x="9732" y="17626"/>
                </a:lnTo>
                <a:cubicBezTo>
                  <a:pt x="9732" y="17568"/>
                  <a:pt x="9708" y="17521"/>
                  <a:pt x="9679" y="17521"/>
                </a:cubicBezTo>
                <a:close/>
                <a:moveTo>
                  <a:pt x="10529" y="17521"/>
                </a:moveTo>
                <a:cubicBezTo>
                  <a:pt x="10500" y="17521"/>
                  <a:pt x="10476" y="17568"/>
                  <a:pt x="10476" y="17626"/>
                </a:cubicBezTo>
                <a:lnTo>
                  <a:pt x="10476" y="17846"/>
                </a:lnTo>
                <a:cubicBezTo>
                  <a:pt x="10476" y="17903"/>
                  <a:pt x="10500" y="17948"/>
                  <a:pt x="10529" y="17948"/>
                </a:cubicBezTo>
                <a:cubicBezTo>
                  <a:pt x="10558" y="17948"/>
                  <a:pt x="10582" y="17903"/>
                  <a:pt x="10582" y="17846"/>
                </a:cubicBezTo>
                <a:lnTo>
                  <a:pt x="10582" y="17626"/>
                </a:lnTo>
                <a:cubicBezTo>
                  <a:pt x="10582" y="17568"/>
                  <a:pt x="10558" y="17521"/>
                  <a:pt x="10529" y="17521"/>
                </a:cubicBezTo>
                <a:close/>
                <a:moveTo>
                  <a:pt x="10844" y="17521"/>
                </a:moveTo>
                <a:cubicBezTo>
                  <a:pt x="10814" y="17521"/>
                  <a:pt x="10791" y="17568"/>
                  <a:pt x="10791" y="17626"/>
                </a:cubicBezTo>
                <a:lnTo>
                  <a:pt x="10791" y="17846"/>
                </a:lnTo>
                <a:cubicBezTo>
                  <a:pt x="10791" y="17903"/>
                  <a:pt x="10814" y="17948"/>
                  <a:pt x="10844" y="17948"/>
                </a:cubicBezTo>
                <a:cubicBezTo>
                  <a:pt x="10873" y="17948"/>
                  <a:pt x="10895" y="17903"/>
                  <a:pt x="10895" y="17846"/>
                </a:cubicBezTo>
                <a:lnTo>
                  <a:pt x="10895" y="17626"/>
                </a:lnTo>
                <a:cubicBezTo>
                  <a:pt x="10895" y="17568"/>
                  <a:pt x="10873" y="17521"/>
                  <a:pt x="10844" y="17521"/>
                </a:cubicBezTo>
                <a:close/>
                <a:moveTo>
                  <a:pt x="11692" y="17521"/>
                </a:moveTo>
                <a:cubicBezTo>
                  <a:pt x="11663" y="17521"/>
                  <a:pt x="11640" y="17568"/>
                  <a:pt x="11640" y="17626"/>
                </a:cubicBezTo>
                <a:lnTo>
                  <a:pt x="11640" y="17846"/>
                </a:lnTo>
                <a:cubicBezTo>
                  <a:pt x="11640" y="17903"/>
                  <a:pt x="11663" y="17948"/>
                  <a:pt x="11692" y="17948"/>
                </a:cubicBezTo>
                <a:cubicBezTo>
                  <a:pt x="11721" y="17948"/>
                  <a:pt x="11745" y="17903"/>
                  <a:pt x="11745" y="17846"/>
                </a:cubicBezTo>
                <a:lnTo>
                  <a:pt x="11745" y="17626"/>
                </a:lnTo>
                <a:cubicBezTo>
                  <a:pt x="11745" y="17568"/>
                  <a:pt x="11721" y="17521"/>
                  <a:pt x="11692" y="17521"/>
                </a:cubicBezTo>
                <a:close/>
                <a:moveTo>
                  <a:pt x="12007" y="17521"/>
                </a:moveTo>
                <a:cubicBezTo>
                  <a:pt x="11978" y="17521"/>
                  <a:pt x="11955" y="17568"/>
                  <a:pt x="11955" y="17626"/>
                </a:cubicBezTo>
                <a:lnTo>
                  <a:pt x="11955" y="17846"/>
                </a:lnTo>
                <a:cubicBezTo>
                  <a:pt x="11955" y="17903"/>
                  <a:pt x="11978" y="17948"/>
                  <a:pt x="12007" y="17948"/>
                </a:cubicBezTo>
                <a:cubicBezTo>
                  <a:pt x="12036" y="17948"/>
                  <a:pt x="12060" y="17903"/>
                  <a:pt x="12060" y="17846"/>
                </a:cubicBezTo>
                <a:lnTo>
                  <a:pt x="12060" y="17626"/>
                </a:lnTo>
                <a:cubicBezTo>
                  <a:pt x="12060" y="17568"/>
                  <a:pt x="12036" y="17521"/>
                  <a:pt x="12007" y="17521"/>
                </a:cubicBezTo>
                <a:close/>
                <a:moveTo>
                  <a:pt x="12856" y="17521"/>
                </a:moveTo>
                <a:cubicBezTo>
                  <a:pt x="12827" y="17521"/>
                  <a:pt x="12804" y="17568"/>
                  <a:pt x="12804" y="17626"/>
                </a:cubicBezTo>
                <a:lnTo>
                  <a:pt x="12804" y="17846"/>
                </a:lnTo>
                <a:cubicBezTo>
                  <a:pt x="12804" y="17903"/>
                  <a:pt x="12827" y="17948"/>
                  <a:pt x="12856" y="17948"/>
                </a:cubicBezTo>
                <a:cubicBezTo>
                  <a:pt x="12886" y="17948"/>
                  <a:pt x="12909" y="17903"/>
                  <a:pt x="12909" y="17846"/>
                </a:cubicBezTo>
                <a:lnTo>
                  <a:pt x="12909" y="17626"/>
                </a:lnTo>
                <a:cubicBezTo>
                  <a:pt x="12909" y="17568"/>
                  <a:pt x="12886" y="17521"/>
                  <a:pt x="12856" y="17521"/>
                </a:cubicBezTo>
                <a:close/>
                <a:moveTo>
                  <a:pt x="13171" y="17521"/>
                </a:moveTo>
                <a:cubicBezTo>
                  <a:pt x="13142" y="17521"/>
                  <a:pt x="13118" y="17568"/>
                  <a:pt x="13118" y="17626"/>
                </a:cubicBezTo>
                <a:lnTo>
                  <a:pt x="13118" y="17846"/>
                </a:lnTo>
                <a:cubicBezTo>
                  <a:pt x="13118" y="17903"/>
                  <a:pt x="13142" y="17948"/>
                  <a:pt x="13171" y="17948"/>
                </a:cubicBezTo>
                <a:cubicBezTo>
                  <a:pt x="13200" y="17948"/>
                  <a:pt x="13224" y="17903"/>
                  <a:pt x="13224" y="17846"/>
                </a:cubicBezTo>
                <a:lnTo>
                  <a:pt x="13224" y="17626"/>
                </a:lnTo>
                <a:cubicBezTo>
                  <a:pt x="13224" y="17568"/>
                  <a:pt x="13200" y="17521"/>
                  <a:pt x="13171" y="17521"/>
                </a:cubicBezTo>
                <a:close/>
                <a:moveTo>
                  <a:pt x="14021" y="17521"/>
                </a:moveTo>
                <a:cubicBezTo>
                  <a:pt x="13992" y="17521"/>
                  <a:pt x="13968" y="17568"/>
                  <a:pt x="13968" y="17626"/>
                </a:cubicBezTo>
                <a:lnTo>
                  <a:pt x="13968" y="17846"/>
                </a:lnTo>
                <a:cubicBezTo>
                  <a:pt x="13968" y="17903"/>
                  <a:pt x="13992" y="17948"/>
                  <a:pt x="14021" y="17948"/>
                </a:cubicBezTo>
                <a:cubicBezTo>
                  <a:pt x="14050" y="17948"/>
                  <a:pt x="14074" y="17903"/>
                  <a:pt x="14074" y="17846"/>
                </a:cubicBezTo>
                <a:lnTo>
                  <a:pt x="14074" y="17626"/>
                </a:lnTo>
                <a:cubicBezTo>
                  <a:pt x="14074" y="17568"/>
                  <a:pt x="14050" y="17521"/>
                  <a:pt x="14021" y="17521"/>
                </a:cubicBezTo>
                <a:close/>
                <a:moveTo>
                  <a:pt x="14335" y="17521"/>
                </a:moveTo>
                <a:cubicBezTo>
                  <a:pt x="14306" y="17521"/>
                  <a:pt x="14282" y="17568"/>
                  <a:pt x="14282" y="17626"/>
                </a:cubicBezTo>
                <a:lnTo>
                  <a:pt x="14282" y="17846"/>
                </a:lnTo>
                <a:cubicBezTo>
                  <a:pt x="14282" y="17903"/>
                  <a:pt x="14306" y="17948"/>
                  <a:pt x="14335" y="17948"/>
                </a:cubicBezTo>
                <a:cubicBezTo>
                  <a:pt x="14364" y="17948"/>
                  <a:pt x="14388" y="17903"/>
                  <a:pt x="14388" y="17846"/>
                </a:cubicBezTo>
                <a:lnTo>
                  <a:pt x="14388" y="17626"/>
                </a:lnTo>
                <a:cubicBezTo>
                  <a:pt x="14388" y="17568"/>
                  <a:pt x="14364" y="17521"/>
                  <a:pt x="14335" y="17521"/>
                </a:cubicBezTo>
                <a:close/>
                <a:moveTo>
                  <a:pt x="15185" y="17521"/>
                </a:moveTo>
                <a:cubicBezTo>
                  <a:pt x="15156" y="17521"/>
                  <a:pt x="15132" y="17568"/>
                  <a:pt x="15132" y="17626"/>
                </a:cubicBezTo>
                <a:lnTo>
                  <a:pt x="15132" y="17846"/>
                </a:lnTo>
                <a:cubicBezTo>
                  <a:pt x="15132" y="17903"/>
                  <a:pt x="15156" y="17948"/>
                  <a:pt x="15185" y="17948"/>
                </a:cubicBezTo>
                <a:cubicBezTo>
                  <a:pt x="15214" y="17948"/>
                  <a:pt x="15237" y="17903"/>
                  <a:pt x="15237" y="17846"/>
                </a:cubicBezTo>
                <a:lnTo>
                  <a:pt x="15237" y="17626"/>
                </a:lnTo>
                <a:cubicBezTo>
                  <a:pt x="15237" y="17568"/>
                  <a:pt x="15214" y="17521"/>
                  <a:pt x="15185" y="17521"/>
                </a:cubicBezTo>
                <a:close/>
                <a:moveTo>
                  <a:pt x="15500" y="17521"/>
                </a:moveTo>
                <a:cubicBezTo>
                  <a:pt x="15470" y="17521"/>
                  <a:pt x="15447" y="17568"/>
                  <a:pt x="15447" y="17626"/>
                </a:cubicBezTo>
                <a:lnTo>
                  <a:pt x="15447" y="17846"/>
                </a:lnTo>
                <a:cubicBezTo>
                  <a:pt x="15447" y="17903"/>
                  <a:pt x="15470" y="17948"/>
                  <a:pt x="15500" y="17948"/>
                </a:cubicBezTo>
                <a:cubicBezTo>
                  <a:pt x="15529" y="17948"/>
                  <a:pt x="15551" y="17903"/>
                  <a:pt x="15551" y="17846"/>
                </a:cubicBezTo>
                <a:lnTo>
                  <a:pt x="15551" y="17626"/>
                </a:lnTo>
                <a:cubicBezTo>
                  <a:pt x="15551" y="17568"/>
                  <a:pt x="15529" y="17521"/>
                  <a:pt x="15500" y="17521"/>
                </a:cubicBezTo>
                <a:close/>
                <a:moveTo>
                  <a:pt x="16349" y="17521"/>
                </a:moveTo>
                <a:cubicBezTo>
                  <a:pt x="16320" y="17521"/>
                  <a:pt x="16296" y="17568"/>
                  <a:pt x="16296" y="17626"/>
                </a:cubicBezTo>
                <a:lnTo>
                  <a:pt x="16296" y="17846"/>
                </a:lnTo>
                <a:cubicBezTo>
                  <a:pt x="16296" y="17903"/>
                  <a:pt x="16320" y="17948"/>
                  <a:pt x="16349" y="17948"/>
                </a:cubicBezTo>
                <a:cubicBezTo>
                  <a:pt x="16378" y="17948"/>
                  <a:pt x="16401" y="17903"/>
                  <a:pt x="16401" y="17846"/>
                </a:cubicBezTo>
                <a:lnTo>
                  <a:pt x="16401" y="17626"/>
                </a:lnTo>
                <a:cubicBezTo>
                  <a:pt x="16401" y="17568"/>
                  <a:pt x="16378" y="17521"/>
                  <a:pt x="16349" y="17521"/>
                </a:cubicBezTo>
                <a:close/>
                <a:moveTo>
                  <a:pt x="16663" y="17521"/>
                </a:moveTo>
                <a:cubicBezTo>
                  <a:pt x="16634" y="17521"/>
                  <a:pt x="16611" y="17568"/>
                  <a:pt x="16611" y="17626"/>
                </a:cubicBezTo>
                <a:lnTo>
                  <a:pt x="16611" y="17846"/>
                </a:lnTo>
                <a:cubicBezTo>
                  <a:pt x="16611" y="17903"/>
                  <a:pt x="16634" y="17948"/>
                  <a:pt x="16663" y="17948"/>
                </a:cubicBezTo>
                <a:cubicBezTo>
                  <a:pt x="16692" y="17948"/>
                  <a:pt x="16716" y="17903"/>
                  <a:pt x="16716" y="17846"/>
                </a:cubicBezTo>
                <a:lnTo>
                  <a:pt x="16716" y="17626"/>
                </a:lnTo>
                <a:cubicBezTo>
                  <a:pt x="16716" y="17568"/>
                  <a:pt x="16692" y="17521"/>
                  <a:pt x="16663" y="17521"/>
                </a:cubicBezTo>
                <a:close/>
                <a:moveTo>
                  <a:pt x="17512" y="17521"/>
                </a:moveTo>
                <a:cubicBezTo>
                  <a:pt x="17483" y="17521"/>
                  <a:pt x="17459" y="17568"/>
                  <a:pt x="17459" y="17626"/>
                </a:cubicBezTo>
                <a:lnTo>
                  <a:pt x="17459" y="17846"/>
                </a:lnTo>
                <a:cubicBezTo>
                  <a:pt x="17459" y="17903"/>
                  <a:pt x="17483" y="17948"/>
                  <a:pt x="17512" y="17948"/>
                </a:cubicBezTo>
                <a:cubicBezTo>
                  <a:pt x="17541" y="17948"/>
                  <a:pt x="17565" y="17903"/>
                  <a:pt x="17565" y="17846"/>
                </a:cubicBezTo>
                <a:lnTo>
                  <a:pt x="17565" y="17626"/>
                </a:lnTo>
                <a:cubicBezTo>
                  <a:pt x="17565" y="17568"/>
                  <a:pt x="17541" y="17521"/>
                  <a:pt x="17512" y="17521"/>
                </a:cubicBezTo>
                <a:close/>
                <a:moveTo>
                  <a:pt x="17827" y="17521"/>
                </a:moveTo>
                <a:cubicBezTo>
                  <a:pt x="17798" y="17521"/>
                  <a:pt x="17774" y="17568"/>
                  <a:pt x="17774" y="17626"/>
                </a:cubicBezTo>
                <a:lnTo>
                  <a:pt x="17774" y="17846"/>
                </a:lnTo>
                <a:cubicBezTo>
                  <a:pt x="17774" y="17903"/>
                  <a:pt x="17798" y="17948"/>
                  <a:pt x="17827" y="17948"/>
                </a:cubicBezTo>
                <a:cubicBezTo>
                  <a:pt x="17856" y="17948"/>
                  <a:pt x="17880" y="17903"/>
                  <a:pt x="17880" y="17846"/>
                </a:cubicBezTo>
                <a:lnTo>
                  <a:pt x="17880" y="17626"/>
                </a:lnTo>
                <a:cubicBezTo>
                  <a:pt x="17880" y="17568"/>
                  <a:pt x="17856" y="17521"/>
                  <a:pt x="17827" y="17521"/>
                </a:cubicBezTo>
                <a:close/>
                <a:moveTo>
                  <a:pt x="18677" y="17521"/>
                </a:moveTo>
                <a:cubicBezTo>
                  <a:pt x="18648" y="17521"/>
                  <a:pt x="18624" y="17568"/>
                  <a:pt x="18624" y="17626"/>
                </a:cubicBezTo>
                <a:lnTo>
                  <a:pt x="18624" y="17846"/>
                </a:lnTo>
                <a:cubicBezTo>
                  <a:pt x="18624" y="17903"/>
                  <a:pt x="18648" y="17948"/>
                  <a:pt x="18677" y="17948"/>
                </a:cubicBezTo>
                <a:cubicBezTo>
                  <a:pt x="18706" y="17948"/>
                  <a:pt x="18730" y="17903"/>
                  <a:pt x="18730" y="17846"/>
                </a:cubicBezTo>
                <a:lnTo>
                  <a:pt x="18730" y="17626"/>
                </a:lnTo>
                <a:cubicBezTo>
                  <a:pt x="18730" y="17568"/>
                  <a:pt x="18706" y="17521"/>
                  <a:pt x="18677" y="17521"/>
                </a:cubicBezTo>
                <a:close/>
                <a:moveTo>
                  <a:pt x="18991" y="17521"/>
                </a:moveTo>
                <a:cubicBezTo>
                  <a:pt x="18962" y="17521"/>
                  <a:pt x="18938" y="17568"/>
                  <a:pt x="18938" y="17626"/>
                </a:cubicBezTo>
                <a:lnTo>
                  <a:pt x="18938" y="17846"/>
                </a:lnTo>
                <a:cubicBezTo>
                  <a:pt x="18938" y="17903"/>
                  <a:pt x="18962" y="17948"/>
                  <a:pt x="18991" y="17948"/>
                </a:cubicBezTo>
                <a:cubicBezTo>
                  <a:pt x="19020" y="17948"/>
                  <a:pt x="19044" y="17903"/>
                  <a:pt x="19044" y="17846"/>
                </a:cubicBezTo>
                <a:lnTo>
                  <a:pt x="19044" y="17626"/>
                </a:lnTo>
                <a:cubicBezTo>
                  <a:pt x="19044" y="17568"/>
                  <a:pt x="19020" y="17521"/>
                  <a:pt x="18991" y="17521"/>
                </a:cubicBezTo>
                <a:close/>
                <a:moveTo>
                  <a:pt x="19841" y="17521"/>
                </a:moveTo>
                <a:cubicBezTo>
                  <a:pt x="19812" y="17521"/>
                  <a:pt x="19788" y="17568"/>
                  <a:pt x="19788" y="17626"/>
                </a:cubicBezTo>
                <a:lnTo>
                  <a:pt x="19788" y="17846"/>
                </a:lnTo>
                <a:cubicBezTo>
                  <a:pt x="19788" y="17903"/>
                  <a:pt x="19812" y="17948"/>
                  <a:pt x="19841" y="17948"/>
                </a:cubicBezTo>
                <a:cubicBezTo>
                  <a:pt x="19870" y="17948"/>
                  <a:pt x="19894" y="17903"/>
                  <a:pt x="19894" y="17846"/>
                </a:cubicBezTo>
                <a:lnTo>
                  <a:pt x="19894" y="17626"/>
                </a:lnTo>
                <a:cubicBezTo>
                  <a:pt x="19894" y="17568"/>
                  <a:pt x="19870" y="17521"/>
                  <a:pt x="19841" y="17521"/>
                </a:cubicBezTo>
                <a:close/>
                <a:moveTo>
                  <a:pt x="20155" y="17521"/>
                </a:moveTo>
                <a:cubicBezTo>
                  <a:pt x="20126" y="17521"/>
                  <a:pt x="20102" y="17568"/>
                  <a:pt x="20102" y="17626"/>
                </a:cubicBezTo>
                <a:lnTo>
                  <a:pt x="20102" y="17846"/>
                </a:lnTo>
                <a:cubicBezTo>
                  <a:pt x="20102" y="17903"/>
                  <a:pt x="20126" y="17948"/>
                  <a:pt x="20155" y="17948"/>
                </a:cubicBezTo>
                <a:cubicBezTo>
                  <a:pt x="20184" y="17948"/>
                  <a:pt x="20207" y="17903"/>
                  <a:pt x="20207" y="17846"/>
                </a:cubicBezTo>
                <a:lnTo>
                  <a:pt x="20207" y="17626"/>
                </a:lnTo>
                <a:cubicBezTo>
                  <a:pt x="20207" y="17568"/>
                  <a:pt x="20184" y="17521"/>
                  <a:pt x="20155" y="17521"/>
                </a:cubicBezTo>
                <a:close/>
                <a:moveTo>
                  <a:pt x="21004" y="17521"/>
                </a:moveTo>
                <a:cubicBezTo>
                  <a:pt x="20975" y="17521"/>
                  <a:pt x="20952" y="17568"/>
                  <a:pt x="20952" y="17626"/>
                </a:cubicBezTo>
                <a:lnTo>
                  <a:pt x="20952" y="17846"/>
                </a:lnTo>
                <a:cubicBezTo>
                  <a:pt x="20952" y="17903"/>
                  <a:pt x="20975" y="17948"/>
                  <a:pt x="21004" y="17948"/>
                </a:cubicBezTo>
                <a:cubicBezTo>
                  <a:pt x="21033" y="17948"/>
                  <a:pt x="21057" y="17903"/>
                  <a:pt x="21057" y="17846"/>
                </a:cubicBezTo>
                <a:lnTo>
                  <a:pt x="21057" y="17626"/>
                </a:lnTo>
                <a:cubicBezTo>
                  <a:pt x="21057" y="17568"/>
                  <a:pt x="21033" y="17521"/>
                  <a:pt x="21004" y="17521"/>
                </a:cubicBezTo>
                <a:close/>
                <a:moveTo>
                  <a:pt x="21319" y="17521"/>
                </a:moveTo>
                <a:cubicBezTo>
                  <a:pt x="21289" y="17521"/>
                  <a:pt x="21267" y="17568"/>
                  <a:pt x="21267" y="17626"/>
                </a:cubicBezTo>
                <a:lnTo>
                  <a:pt x="21267" y="17846"/>
                </a:lnTo>
                <a:cubicBezTo>
                  <a:pt x="21267" y="17903"/>
                  <a:pt x="21289" y="17948"/>
                  <a:pt x="21319" y="17948"/>
                </a:cubicBezTo>
                <a:cubicBezTo>
                  <a:pt x="21348" y="17948"/>
                  <a:pt x="21372" y="17903"/>
                  <a:pt x="21372" y="17846"/>
                </a:cubicBezTo>
                <a:lnTo>
                  <a:pt x="21372" y="17626"/>
                </a:lnTo>
                <a:cubicBezTo>
                  <a:pt x="21372" y="17568"/>
                  <a:pt x="21348" y="17521"/>
                  <a:pt x="21319" y="17521"/>
                </a:cubicBezTo>
                <a:close/>
                <a:moveTo>
                  <a:pt x="281" y="18251"/>
                </a:moveTo>
                <a:cubicBezTo>
                  <a:pt x="252" y="18251"/>
                  <a:pt x="228" y="18298"/>
                  <a:pt x="228" y="18356"/>
                </a:cubicBezTo>
                <a:lnTo>
                  <a:pt x="228" y="18576"/>
                </a:lnTo>
                <a:cubicBezTo>
                  <a:pt x="228" y="18633"/>
                  <a:pt x="252" y="18678"/>
                  <a:pt x="281" y="18678"/>
                </a:cubicBezTo>
                <a:cubicBezTo>
                  <a:pt x="311" y="18678"/>
                  <a:pt x="334" y="18633"/>
                  <a:pt x="334" y="18576"/>
                </a:cubicBezTo>
                <a:lnTo>
                  <a:pt x="334" y="18356"/>
                </a:lnTo>
                <a:cubicBezTo>
                  <a:pt x="334" y="18298"/>
                  <a:pt x="311" y="18251"/>
                  <a:pt x="281" y="18251"/>
                </a:cubicBezTo>
                <a:close/>
                <a:moveTo>
                  <a:pt x="596" y="18251"/>
                </a:moveTo>
                <a:cubicBezTo>
                  <a:pt x="567" y="18251"/>
                  <a:pt x="543" y="18298"/>
                  <a:pt x="543" y="18356"/>
                </a:cubicBezTo>
                <a:lnTo>
                  <a:pt x="543" y="18576"/>
                </a:lnTo>
                <a:cubicBezTo>
                  <a:pt x="543" y="18633"/>
                  <a:pt x="567" y="18678"/>
                  <a:pt x="596" y="18678"/>
                </a:cubicBezTo>
                <a:cubicBezTo>
                  <a:pt x="625" y="18678"/>
                  <a:pt x="649" y="18633"/>
                  <a:pt x="649" y="18576"/>
                </a:cubicBezTo>
                <a:lnTo>
                  <a:pt x="649" y="18356"/>
                </a:lnTo>
                <a:cubicBezTo>
                  <a:pt x="649" y="18298"/>
                  <a:pt x="625" y="18251"/>
                  <a:pt x="596" y="18251"/>
                </a:cubicBezTo>
                <a:close/>
                <a:moveTo>
                  <a:pt x="1446" y="18251"/>
                </a:moveTo>
                <a:cubicBezTo>
                  <a:pt x="1417" y="18251"/>
                  <a:pt x="1393" y="18298"/>
                  <a:pt x="1393" y="18356"/>
                </a:cubicBezTo>
                <a:lnTo>
                  <a:pt x="1393" y="18576"/>
                </a:lnTo>
                <a:cubicBezTo>
                  <a:pt x="1393" y="18633"/>
                  <a:pt x="1417" y="18678"/>
                  <a:pt x="1446" y="18678"/>
                </a:cubicBezTo>
                <a:cubicBezTo>
                  <a:pt x="1475" y="18678"/>
                  <a:pt x="1499" y="18633"/>
                  <a:pt x="1499" y="18576"/>
                </a:cubicBezTo>
                <a:lnTo>
                  <a:pt x="1499" y="18356"/>
                </a:lnTo>
                <a:cubicBezTo>
                  <a:pt x="1499" y="18298"/>
                  <a:pt x="1475" y="18251"/>
                  <a:pt x="1446" y="18251"/>
                </a:cubicBezTo>
                <a:close/>
                <a:moveTo>
                  <a:pt x="1760" y="18251"/>
                </a:moveTo>
                <a:cubicBezTo>
                  <a:pt x="1731" y="18251"/>
                  <a:pt x="1707" y="18298"/>
                  <a:pt x="1707" y="18356"/>
                </a:cubicBezTo>
                <a:lnTo>
                  <a:pt x="1707" y="18576"/>
                </a:lnTo>
                <a:cubicBezTo>
                  <a:pt x="1707" y="18633"/>
                  <a:pt x="1731" y="18678"/>
                  <a:pt x="1760" y="18678"/>
                </a:cubicBezTo>
                <a:cubicBezTo>
                  <a:pt x="1789" y="18678"/>
                  <a:pt x="1813" y="18633"/>
                  <a:pt x="1813" y="18576"/>
                </a:cubicBezTo>
                <a:lnTo>
                  <a:pt x="1813" y="18356"/>
                </a:lnTo>
                <a:cubicBezTo>
                  <a:pt x="1813" y="18298"/>
                  <a:pt x="1789" y="18251"/>
                  <a:pt x="1760" y="18251"/>
                </a:cubicBezTo>
                <a:close/>
                <a:moveTo>
                  <a:pt x="2610" y="18251"/>
                </a:moveTo>
                <a:cubicBezTo>
                  <a:pt x="2581" y="18251"/>
                  <a:pt x="2557" y="18298"/>
                  <a:pt x="2557" y="18356"/>
                </a:cubicBezTo>
                <a:lnTo>
                  <a:pt x="2557" y="18576"/>
                </a:lnTo>
                <a:cubicBezTo>
                  <a:pt x="2557" y="18633"/>
                  <a:pt x="2581" y="18678"/>
                  <a:pt x="2610" y="18678"/>
                </a:cubicBezTo>
                <a:cubicBezTo>
                  <a:pt x="2639" y="18678"/>
                  <a:pt x="2662" y="18633"/>
                  <a:pt x="2662" y="18576"/>
                </a:cubicBezTo>
                <a:lnTo>
                  <a:pt x="2662" y="18356"/>
                </a:lnTo>
                <a:cubicBezTo>
                  <a:pt x="2662" y="18298"/>
                  <a:pt x="2639" y="18251"/>
                  <a:pt x="2610" y="18251"/>
                </a:cubicBezTo>
                <a:close/>
                <a:moveTo>
                  <a:pt x="2924" y="18251"/>
                </a:moveTo>
                <a:cubicBezTo>
                  <a:pt x="2895" y="18251"/>
                  <a:pt x="2871" y="18298"/>
                  <a:pt x="2871" y="18356"/>
                </a:cubicBezTo>
                <a:lnTo>
                  <a:pt x="2871" y="18576"/>
                </a:lnTo>
                <a:cubicBezTo>
                  <a:pt x="2871" y="18633"/>
                  <a:pt x="2895" y="18678"/>
                  <a:pt x="2924" y="18678"/>
                </a:cubicBezTo>
                <a:cubicBezTo>
                  <a:pt x="2954" y="18678"/>
                  <a:pt x="2976" y="18633"/>
                  <a:pt x="2976" y="18576"/>
                </a:cubicBezTo>
                <a:lnTo>
                  <a:pt x="2976" y="18356"/>
                </a:lnTo>
                <a:cubicBezTo>
                  <a:pt x="2976" y="18298"/>
                  <a:pt x="2954" y="18251"/>
                  <a:pt x="2924" y="18251"/>
                </a:cubicBezTo>
                <a:close/>
                <a:moveTo>
                  <a:pt x="3773" y="18251"/>
                </a:moveTo>
                <a:cubicBezTo>
                  <a:pt x="3744" y="18251"/>
                  <a:pt x="3721" y="18298"/>
                  <a:pt x="3721" y="18356"/>
                </a:cubicBezTo>
                <a:lnTo>
                  <a:pt x="3721" y="18576"/>
                </a:lnTo>
                <a:cubicBezTo>
                  <a:pt x="3721" y="18633"/>
                  <a:pt x="3744" y="18678"/>
                  <a:pt x="3773" y="18678"/>
                </a:cubicBezTo>
                <a:cubicBezTo>
                  <a:pt x="3802" y="18678"/>
                  <a:pt x="3826" y="18633"/>
                  <a:pt x="3826" y="18576"/>
                </a:cubicBezTo>
                <a:lnTo>
                  <a:pt x="3826" y="18356"/>
                </a:lnTo>
                <a:cubicBezTo>
                  <a:pt x="3826" y="18298"/>
                  <a:pt x="3802" y="18251"/>
                  <a:pt x="3773" y="18251"/>
                </a:cubicBezTo>
                <a:close/>
                <a:moveTo>
                  <a:pt x="4088" y="18251"/>
                </a:moveTo>
                <a:cubicBezTo>
                  <a:pt x="4058" y="18251"/>
                  <a:pt x="4035" y="18298"/>
                  <a:pt x="4035" y="18356"/>
                </a:cubicBezTo>
                <a:lnTo>
                  <a:pt x="4035" y="18576"/>
                </a:lnTo>
                <a:cubicBezTo>
                  <a:pt x="4035" y="18633"/>
                  <a:pt x="4058" y="18678"/>
                  <a:pt x="4088" y="18678"/>
                </a:cubicBezTo>
                <a:cubicBezTo>
                  <a:pt x="4117" y="18678"/>
                  <a:pt x="4141" y="18633"/>
                  <a:pt x="4141" y="18576"/>
                </a:cubicBezTo>
                <a:lnTo>
                  <a:pt x="4141" y="18356"/>
                </a:lnTo>
                <a:cubicBezTo>
                  <a:pt x="4141" y="18298"/>
                  <a:pt x="4117" y="18251"/>
                  <a:pt x="4088" y="18251"/>
                </a:cubicBezTo>
                <a:close/>
                <a:moveTo>
                  <a:pt x="4937" y="18251"/>
                </a:moveTo>
                <a:cubicBezTo>
                  <a:pt x="4908" y="18251"/>
                  <a:pt x="4884" y="18298"/>
                  <a:pt x="4884" y="18356"/>
                </a:cubicBezTo>
                <a:lnTo>
                  <a:pt x="4884" y="18576"/>
                </a:lnTo>
                <a:cubicBezTo>
                  <a:pt x="4884" y="18633"/>
                  <a:pt x="4908" y="18678"/>
                  <a:pt x="4937" y="18678"/>
                </a:cubicBezTo>
                <a:cubicBezTo>
                  <a:pt x="4966" y="18678"/>
                  <a:pt x="4990" y="18633"/>
                  <a:pt x="4990" y="18576"/>
                </a:cubicBezTo>
                <a:lnTo>
                  <a:pt x="4990" y="18356"/>
                </a:lnTo>
                <a:cubicBezTo>
                  <a:pt x="4990" y="18298"/>
                  <a:pt x="4966" y="18251"/>
                  <a:pt x="4937" y="18251"/>
                </a:cubicBezTo>
                <a:close/>
                <a:moveTo>
                  <a:pt x="5252" y="18251"/>
                </a:moveTo>
                <a:cubicBezTo>
                  <a:pt x="5223" y="18251"/>
                  <a:pt x="5199" y="18298"/>
                  <a:pt x="5199" y="18356"/>
                </a:cubicBezTo>
                <a:lnTo>
                  <a:pt x="5199" y="18576"/>
                </a:lnTo>
                <a:cubicBezTo>
                  <a:pt x="5199" y="18633"/>
                  <a:pt x="5223" y="18678"/>
                  <a:pt x="5252" y="18678"/>
                </a:cubicBezTo>
                <a:cubicBezTo>
                  <a:pt x="5281" y="18678"/>
                  <a:pt x="5305" y="18633"/>
                  <a:pt x="5305" y="18576"/>
                </a:cubicBezTo>
                <a:lnTo>
                  <a:pt x="5305" y="18356"/>
                </a:lnTo>
                <a:cubicBezTo>
                  <a:pt x="5305" y="18298"/>
                  <a:pt x="5281" y="18251"/>
                  <a:pt x="5252" y="18251"/>
                </a:cubicBezTo>
                <a:close/>
                <a:moveTo>
                  <a:pt x="6102" y="18251"/>
                </a:moveTo>
                <a:cubicBezTo>
                  <a:pt x="6072" y="18251"/>
                  <a:pt x="6049" y="18298"/>
                  <a:pt x="6049" y="18356"/>
                </a:cubicBezTo>
                <a:lnTo>
                  <a:pt x="6049" y="18576"/>
                </a:lnTo>
                <a:cubicBezTo>
                  <a:pt x="6049" y="18633"/>
                  <a:pt x="6072" y="18678"/>
                  <a:pt x="6102" y="18678"/>
                </a:cubicBezTo>
                <a:cubicBezTo>
                  <a:pt x="6131" y="18678"/>
                  <a:pt x="6155" y="18633"/>
                  <a:pt x="6155" y="18576"/>
                </a:cubicBezTo>
                <a:lnTo>
                  <a:pt x="6155" y="18356"/>
                </a:lnTo>
                <a:cubicBezTo>
                  <a:pt x="6155" y="18298"/>
                  <a:pt x="6131" y="18251"/>
                  <a:pt x="6102" y="18251"/>
                </a:cubicBezTo>
                <a:close/>
                <a:moveTo>
                  <a:pt x="6416" y="18251"/>
                </a:moveTo>
                <a:cubicBezTo>
                  <a:pt x="6387" y="18251"/>
                  <a:pt x="6363" y="18298"/>
                  <a:pt x="6363" y="18356"/>
                </a:cubicBezTo>
                <a:lnTo>
                  <a:pt x="6363" y="18576"/>
                </a:lnTo>
                <a:cubicBezTo>
                  <a:pt x="6363" y="18633"/>
                  <a:pt x="6387" y="18678"/>
                  <a:pt x="6416" y="18678"/>
                </a:cubicBezTo>
                <a:cubicBezTo>
                  <a:pt x="6445" y="18678"/>
                  <a:pt x="6469" y="18633"/>
                  <a:pt x="6469" y="18576"/>
                </a:cubicBezTo>
                <a:lnTo>
                  <a:pt x="6469" y="18356"/>
                </a:lnTo>
                <a:cubicBezTo>
                  <a:pt x="6469" y="18298"/>
                  <a:pt x="6445" y="18251"/>
                  <a:pt x="6416" y="18251"/>
                </a:cubicBezTo>
                <a:close/>
                <a:moveTo>
                  <a:pt x="7266" y="18251"/>
                </a:moveTo>
                <a:cubicBezTo>
                  <a:pt x="7237" y="18251"/>
                  <a:pt x="7213" y="18298"/>
                  <a:pt x="7213" y="18356"/>
                </a:cubicBezTo>
                <a:lnTo>
                  <a:pt x="7213" y="18576"/>
                </a:lnTo>
                <a:cubicBezTo>
                  <a:pt x="7213" y="18633"/>
                  <a:pt x="7237" y="18678"/>
                  <a:pt x="7266" y="18678"/>
                </a:cubicBezTo>
                <a:cubicBezTo>
                  <a:pt x="7295" y="18678"/>
                  <a:pt x="7318" y="18633"/>
                  <a:pt x="7318" y="18576"/>
                </a:cubicBezTo>
                <a:lnTo>
                  <a:pt x="7318" y="18356"/>
                </a:lnTo>
                <a:cubicBezTo>
                  <a:pt x="7318" y="18298"/>
                  <a:pt x="7295" y="18251"/>
                  <a:pt x="7266" y="18251"/>
                </a:cubicBezTo>
                <a:close/>
                <a:moveTo>
                  <a:pt x="7580" y="18251"/>
                </a:moveTo>
                <a:cubicBezTo>
                  <a:pt x="7551" y="18251"/>
                  <a:pt x="7527" y="18298"/>
                  <a:pt x="7527" y="18356"/>
                </a:cubicBezTo>
                <a:lnTo>
                  <a:pt x="7527" y="18576"/>
                </a:lnTo>
                <a:cubicBezTo>
                  <a:pt x="7527" y="18633"/>
                  <a:pt x="7551" y="18678"/>
                  <a:pt x="7580" y="18678"/>
                </a:cubicBezTo>
                <a:cubicBezTo>
                  <a:pt x="7609" y="18678"/>
                  <a:pt x="7632" y="18633"/>
                  <a:pt x="7632" y="18576"/>
                </a:cubicBezTo>
                <a:lnTo>
                  <a:pt x="7632" y="18356"/>
                </a:lnTo>
                <a:cubicBezTo>
                  <a:pt x="7632" y="18298"/>
                  <a:pt x="7609" y="18251"/>
                  <a:pt x="7580" y="18251"/>
                </a:cubicBezTo>
                <a:close/>
                <a:moveTo>
                  <a:pt x="8429" y="18251"/>
                </a:moveTo>
                <a:cubicBezTo>
                  <a:pt x="8400" y="18251"/>
                  <a:pt x="8377" y="18298"/>
                  <a:pt x="8377" y="18356"/>
                </a:cubicBezTo>
                <a:lnTo>
                  <a:pt x="8377" y="18576"/>
                </a:lnTo>
                <a:cubicBezTo>
                  <a:pt x="8377" y="18633"/>
                  <a:pt x="8400" y="18678"/>
                  <a:pt x="8429" y="18678"/>
                </a:cubicBezTo>
                <a:cubicBezTo>
                  <a:pt x="8458" y="18678"/>
                  <a:pt x="8482" y="18633"/>
                  <a:pt x="8482" y="18576"/>
                </a:cubicBezTo>
                <a:lnTo>
                  <a:pt x="8482" y="18356"/>
                </a:lnTo>
                <a:cubicBezTo>
                  <a:pt x="8482" y="18298"/>
                  <a:pt x="8458" y="18251"/>
                  <a:pt x="8429" y="18251"/>
                </a:cubicBezTo>
                <a:close/>
                <a:moveTo>
                  <a:pt x="8744" y="18251"/>
                </a:moveTo>
                <a:cubicBezTo>
                  <a:pt x="8714" y="18251"/>
                  <a:pt x="8691" y="18298"/>
                  <a:pt x="8691" y="18356"/>
                </a:cubicBezTo>
                <a:lnTo>
                  <a:pt x="8691" y="18576"/>
                </a:lnTo>
                <a:cubicBezTo>
                  <a:pt x="8691" y="18633"/>
                  <a:pt x="8714" y="18678"/>
                  <a:pt x="8744" y="18678"/>
                </a:cubicBezTo>
                <a:cubicBezTo>
                  <a:pt x="8773" y="18678"/>
                  <a:pt x="8796" y="18633"/>
                  <a:pt x="8796" y="18576"/>
                </a:cubicBezTo>
                <a:lnTo>
                  <a:pt x="8796" y="18356"/>
                </a:lnTo>
                <a:cubicBezTo>
                  <a:pt x="8796" y="18298"/>
                  <a:pt x="8773" y="18251"/>
                  <a:pt x="8744" y="18251"/>
                </a:cubicBezTo>
                <a:close/>
                <a:moveTo>
                  <a:pt x="9593" y="18251"/>
                </a:moveTo>
                <a:cubicBezTo>
                  <a:pt x="9564" y="18251"/>
                  <a:pt x="9540" y="18298"/>
                  <a:pt x="9540" y="18356"/>
                </a:cubicBezTo>
                <a:lnTo>
                  <a:pt x="9540" y="18576"/>
                </a:lnTo>
                <a:cubicBezTo>
                  <a:pt x="9540" y="18633"/>
                  <a:pt x="9564" y="18678"/>
                  <a:pt x="9593" y="18678"/>
                </a:cubicBezTo>
                <a:cubicBezTo>
                  <a:pt x="9622" y="18678"/>
                  <a:pt x="9646" y="18633"/>
                  <a:pt x="9646" y="18576"/>
                </a:cubicBezTo>
                <a:lnTo>
                  <a:pt x="9646" y="18356"/>
                </a:lnTo>
                <a:cubicBezTo>
                  <a:pt x="9646" y="18298"/>
                  <a:pt x="9622" y="18251"/>
                  <a:pt x="9593" y="18251"/>
                </a:cubicBezTo>
                <a:close/>
                <a:moveTo>
                  <a:pt x="9908" y="18251"/>
                </a:moveTo>
                <a:cubicBezTo>
                  <a:pt x="9879" y="18251"/>
                  <a:pt x="9855" y="18298"/>
                  <a:pt x="9855" y="18356"/>
                </a:cubicBezTo>
                <a:lnTo>
                  <a:pt x="9855" y="18576"/>
                </a:lnTo>
                <a:cubicBezTo>
                  <a:pt x="9855" y="18633"/>
                  <a:pt x="9879" y="18678"/>
                  <a:pt x="9908" y="18678"/>
                </a:cubicBezTo>
                <a:cubicBezTo>
                  <a:pt x="9937" y="18678"/>
                  <a:pt x="9961" y="18633"/>
                  <a:pt x="9961" y="18576"/>
                </a:cubicBezTo>
                <a:lnTo>
                  <a:pt x="9961" y="18356"/>
                </a:lnTo>
                <a:cubicBezTo>
                  <a:pt x="9961" y="18298"/>
                  <a:pt x="9937" y="18251"/>
                  <a:pt x="9908" y="18251"/>
                </a:cubicBezTo>
                <a:close/>
                <a:moveTo>
                  <a:pt x="10758" y="18251"/>
                </a:moveTo>
                <a:cubicBezTo>
                  <a:pt x="10728" y="18251"/>
                  <a:pt x="10705" y="18298"/>
                  <a:pt x="10705" y="18356"/>
                </a:cubicBezTo>
                <a:lnTo>
                  <a:pt x="10705" y="18576"/>
                </a:lnTo>
                <a:cubicBezTo>
                  <a:pt x="10705" y="18633"/>
                  <a:pt x="10728" y="18678"/>
                  <a:pt x="10758" y="18678"/>
                </a:cubicBezTo>
                <a:cubicBezTo>
                  <a:pt x="10787" y="18678"/>
                  <a:pt x="10810" y="18633"/>
                  <a:pt x="10810" y="18576"/>
                </a:cubicBezTo>
                <a:lnTo>
                  <a:pt x="10810" y="18356"/>
                </a:lnTo>
                <a:cubicBezTo>
                  <a:pt x="10810" y="18298"/>
                  <a:pt x="10787" y="18251"/>
                  <a:pt x="10758" y="18251"/>
                </a:cubicBezTo>
                <a:close/>
                <a:moveTo>
                  <a:pt x="11072" y="18251"/>
                </a:moveTo>
                <a:cubicBezTo>
                  <a:pt x="11043" y="18251"/>
                  <a:pt x="11019" y="18298"/>
                  <a:pt x="11019" y="18356"/>
                </a:cubicBezTo>
                <a:lnTo>
                  <a:pt x="11019" y="18576"/>
                </a:lnTo>
                <a:cubicBezTo>
                  <a:pt x="11019" y="18633"/>
                  <a:pt x="11043" y="18678"/>
                  <a:pt x="11072" y="18678"/>
                </a:cubicBezTo>
                <a:cubicBezTo>
                  <a:pt x="11101" y="18678"/>
                  <a:pt x="11125" y="18633"/>
                  <a:pt x="11125" y="18576"/>
                </a:cubicBezTo>
                <a:lnTo>
                  <a:pt x="11125" y="18356"/>
                </a:lnTo>
                <a:cubicBezTo>
                  <a:pt x="11125" y="18298"/>
                  <a:pt x="11101" y="18251"/>
                  <a:pt x="11072" y="18251"/>
                </a:cubicBezTo>
                <a:close/>
                <a:moveTo>
                  <a:pt x="11922" y="18251"/>
                </a:moveTo>
                <a:cubicBezTo>
                  <a:pt x="11893" y="18251"/>
                  <a:pt x="11869" y="18298"/>
                  <a:pt x="11869" y="18356"/>
                </a:cubicBezTo>
                <a:lnTo>
                  <a:pt x="11869" y="18576"/>
                </a:lnTo>
                <a:cubicBezTo>
                  <a:pt x="11869" y="18633"/>
                  <a:pt x="11893" y="18678"/>
                  <a:pt x="11922" y="18678"/>
                </a:cubicBezTo>
                <a:cubicBezTo>
                  <a:pt x="11951" y="18678"/>
                  <a:pt x="11974" y="18633"/>
                  <a:pt x="11974" y="18576"/>
                </a:cubicBezTo>
                <a:lnTo>
                  <a:pt x="11974" y="18356"/>
                </a:lnTo>
                <a:cubicBezTo>
                  <a:pt x="11974" y="18298"/>
                  <a:pt x="11951" y="18251"/>
                  <a:pt x="11922" y="18251"/>
                </a:cubicBezTo>
                <a:close/>
                <a:moveTo>
                  <a:pt x="12236" y="18251"/>
                </a:moveTo>
                <a:cubicBezTo>
                  <a:pt x="12207" y="18251"/>
                  <a:pt x="12183" y="18298"/>
                  <a:pt x="12183" y="18356"/>
                </a:cubicBezTo>
                <a:lnTo>
                  <a:pt x="12183" y="18576"/>
                </a:lnTo>
                <a:cubicBezTo>
                  <a:pt x="12183" y="18633"/>
                  <a:pt x="12207" y="18678"/>
                  <a:pt x="12236" y="18678"/>
                </a:cubicBezTo>
                <a:cubicBezTo>
                  <a:pt x="12265" y="18678"/>
                  <a:pt x="12288" y="18633"/>
                  <a:pt x="12288" y="18576"/>
                </a:cubicBezTo>
                <a:lnTo>
                  <a:pt x="12288" y="18356"/>
                </a:lnTo>
                <a:cubicBezTo>
                  <a:pt x="12288" y="18298"/>
                  <a:pt x="12265" y="18251"/>
                  <a:pt x="12236" y="18251"/>
                </a:cubicBezTo>
                <a:close/>
                <a:moveTo>
                  <a:pt x="13085" y="18251"/>
                </a:moveTo>
                <a:cubicBezTo>
                  <a:pt x="13056" y="18251"/>
                  <a:pt x="13032" y="18298"/>
                  <a:pt x="13032" y="18356"/>
                </a:cubicBezTo>
                <a:lnTo>
                  <a:pt x="13032" y="18576"/>
                </a:lnTo>
                <a:cubicBezTo>
                  <a:pt x="13032" y="18633"/>
                  <a:pt x="13056" y="18678"/>
                  <a:pt x="13085" y="18678"/>
                </a:cubicBezTo>
                <a:cubicBezTo>
                  <a:pt x="13114" y="18678"/>
                  <a:pt x="13138" y="18633"/>
                  <a:pt x="13138" y="18576"/>
                </a:cubicBezTo>
                <a:lnTo>
                  <a:pt x="13138" y="18356"/>
                </a:lnTo>
                <a:cubicBezTo>
                  <a:pt x="13138" y="18298"/>
                  <a:pt x="13114" y="18251"/>
                  <a:pt x="13085" y="18251"/>
                </a:cubicBezTo>
                <a:close/>
                <a:moveTo>
                  <a:pt x="13399" y="18251"/>
                </a:moveTo>
                <a:cubicBezTo>
                  <a:pt x="13370" y="18251"/>
                  <a:pt x="13348" y="18298"/>
                  <a:pt x="13348" y="18356"/>
                </a:cubicBezTo>
                <a:lnTo>
                  <a:pt x="13348" y="18576"/>
                </a:lnTo>
                <a:cubicBezTo>
                  <a:pt x="13348" y="18633"/>
                  <a:pt x="13370" y="18678"/>
                  <a:pt x="13399" y="18678"/>
                </a:cubicBezTo>
                <a:cubicBezTo>
                  <a:pt x="13428" y="18678"/>
                  <a:pt x="13452" y="18633"/>
                  <a:pt x="13452" y="18576"/>
                </a:cubicBezTo>
                <a:lnTo>
                  <a:pt x="13452" y="18356"/>
                </a:lnTo>
                <a:cubicBezTo>
                  <a:pt x="13452" y="18298"/>
                  <a:pt x="13428" y="18251"/>
                  <a:pt x="13399" y="18251"/>
                </a:cubicBezTo>
                <a:close/>
                <a:moveTo>
                  <a:pt x="14249" y="18251"/>
                </a:moveTo>
                <a:cubicBezTo>
                  <a:pt x="14220" y="18251"/>
                  <a:pt x="14196" y="18298"/>
                  <a:pt x="14196" y="18356"/>
                </a:cubicBezTo>
                <a:lnTo>
                  <a:pt x="14196" y="18576"/>
                </a:lnTo>
                <a:cubicBezTo>
                  <a:pt x="14196" y="18633"/>
                  <a:pt x="14220" y="18678"/>
                  <a:pt x="14249" y="18678"/>
                </a:cubicBezTo>
                <a:cubicBezTo>
                  <a:pt x="14278" y="18678"/>
                  <a:pt x="14302" y="18633"/>
                  <a:pt x="14302" y="18576"/>
                </a:cubicBezTo>
                <a:lnTo>
                  <a:pt x="14302" y="18356"/>
                </a:lnTo>
                <a:cubicBezTo>
                  <a:pt x="14302" y="18298"/>
                  <a:pt x="14278" y="18251"/>
                  <a:pt x="14249" y="18251"/>
                </a:cubicBezTo>
                <a:close/>
                <a:moveTo>
                  <a:pt x="14564" y="18251"/>
                </a:moveTo>
                <a:cubicBezTo>
                  <a:pt x="14535" y="18251"/>
                  <a:pt x="14511" y="18298"/>
                  <a:pt x="14511" y="18356"/>
                </a:cubicBezTo>
                <a:lnTo>
                  <a:pt x="14511" y="18576"/>
                </a:lnTo>
                <a:cubicBezTo>
                  <a:pt x="14511" y="18633"/>
                  <a:pt x="14535" y="18678"/>
                  <a:pt x="14564" y="18678"/>
                </a:cubicBezTo>
                <a:cubicBezTo>
                  <a:pt x="14593" y="18678"/>
                  <a:pt x="14617" y="18633"/>
                  <a:pt x="14617" y="18576"/>
                </a:cubicBezTo>
                <a:lnTo>
                  <a:pt x="14617" y="18356"/>
                </a:lnTo>
                <a:cubicBezTo>
                  <a:pt x="14617" y="18298"/>
                  <a:pt x="14593" y="18251"/>
                  <a:pt x="14564" y="18251"/>
                </a:cubicBezTo>
                <a:close/>
                <a:moveTo>
                  <a:pt x="15413" y="18251"/>
                </a:moveTo>
                <a:cubicBezTo>
                  <a:pt x="15384" y="18251"/>
                  <a:pt x="15360" y="18298"/>
                  <a:pt x="15360" y="18356"/>
                </a:cubicBezTo>
                <a:lnTo>
                  <a:pt x="15360" y="18576"/>
                </a:lnTo>
                <a:cubicBezTo>
                  <a:pt x="15360" y="18633"/>
                  <a:pt x="15384" y="18678"/>
                  <a:pt x="15413" y="18678"/>
                </a:cubicBezTo>
                <a:cubicBezTo>
                  <a:pt x="15442" y="18678"/>
                  <a:pt x="15465" y="18633"/>
                  <a:pt x="15465" y="18576"/>
                </a:cubicBezTo>
                <a:lnTo>
                  <a:pt x="15465" y="18356"/>
                </a:lnTo>
                <a:cubicBezTo>
                  <a:pt x="15465" y="18298"/>
                  <a:pt x="15442" y="18251"/>
                  <a:pt x="15413" y="18251"/>
                </a:cubicBezTo>
                <a:close/>
                <a:moveTo>
                  <a:pt x="15728" y="18251"/>
                </a:moveTo>
                <a:cubicBezTo>
                  <a:pt x="15699" y="18251"/>
                  <a:pt x="15675" y="18298"/>
                  <a:pt x="15675" y="18356"/>
                </a:cubicBezTo>
                <a:lnTo>
                  <a:pt x="15675" y="18576"/>
                </a:lnTo>
                <a:cubicBezTo>
                  <a:pt x="15675" y="18633"/>
                  <a:pt x="15699" y="18678"/>
                  <a:pt x="15728" y="18678"/>
                </a:cubicBezTo>
                <a:cubicBezTo>
                  <a:pt x="15757" y="18678"/>
                  <a:pt x="15781" y="18633"/>
                  <a:pt x="15781" y="18576"/>
                </a:cubicBezTo>
                <a:lnTo>
                  <a:pt x="15781" y="18356"/>
                </a:lnTo>
                <a:cubicBezTo>
                  <a:pt x="15781" y="18298"/>
                  <a:pt x="15757" y="18251"/>
                  <a:pt x="15728" y="18251"/>
                </a:cubicBezTo>
                <a:close/>
                <a:moveTo>
                  <a:pt x="16578" y="18251"/>
                </a:moveTo>
                <a:cubicBezTo>
                  <a:pt x="16549" y="18251"/>
                  <a:pt x="16525" y="18298"/>
                  <a:pt x="16525" y="18356"/>
                </a:cubicBezTo>
                <a:lnTo>
                  <a:pt x="16525" y="18576"/>
                </a:lnTo>
                <a:cubicBezTo>
                  <a:pt x="16525" y="18633"/>
                  <a:pt x="16549" y="18678"/>
                  <a:pt x="16578" y="18678"/>
                </a:cubicBezTo>
                <a:cubicBezTo>
                  <a:pt x="16607" y="18678"/>
                  <a:pt x="16630" y="18633"/>
                  <a:pt x="16630" y="18576"/>
                </a:cubicBezTo>
                <a:lnTo>
                  <a:pt x="16630" y="18356"/>
                </a:lnTo>
                <a:cubicBezTo>
                  <a:pt x="16630" y="18298"/>
                  <a:pt x="16607" y="18251"/>
                  <a:pt x="16578" y="18251"/>
                </a:cubicBezTo>
                <a:close/>
                <a:moveTo>
                  <a:pt x="16892" y="18251"/>
                </a:moveTo>
                <a:cubicBezTo>
                  <a:pt x="16863" y="18251"/>
                  <a:pt x="16839" y="18298"/>
                  <a:pt x="16839" y="18356"/>
                </a:cubicBezTo>
                <a:lnTo>
                  <a:pt x="16839" y="18576"/>
                </a:lnTo>
                <a:cubicBezTo>
                  <a:pt x="16839" y="18633"/>
                  <a:pt x="16863" y="18678"/>
                  <a:pt x="16892" y="18678"/>
                </a:cubicBezTo>
                <a:cubicBezTo>
                  <a:pt x="16921" y="18678"/>
                  <a:pt x="16944" y="18633"/>
                  <a:pt x="16944" y="18576"/>
                </a:cubicBezTo>
                <a:lnTo>
                  <a:pt x="16944" y="18356"/>
                </a:lnTo>
                <a:cubicBezTo>
                  <a:pt x="16944" y="18298"/>
                  <a:pt x="16921" y="18251"/>
                  <a:pt x="16892" y="18251"/>
                </a:cubicBezTo>
                <a:close/>
                <a:moveTo>
                  <a:pt x="17741" y="18251"/>
                </a:moveTo>
                <a:cubicBezTo>
                  <a:pt x="17712" y="18251"/>
                  <a:pt x="17689" y="18298"/>
                  <a:pt x="17689" y="18356"/>
                </a:cubicBezTo>
                <a:lnTo>
                  <a:pt x="17689" y="18576"/>
                </a:lnTo>
                <a:cubicBezTo>
                  <a:pt x="17689" y="18633"/>
                  <a:pt x="17712" y="18678"/>
                  <a:pt x="17741" y="18678"/>
                </a:cubicBezTo>
                <a:cubicBezTo>
                  <a:pt x="17770" y="18678"/>
                  <a:pt x="17794" y="18633"/>
                  <a:pt x="17794" y="18576"/>
                </a:cubicBezTo>
                <a:lnTo>
                  <a:pt x="17794" y="18356"/>
                </a:lnTo>
                <a:cubicBezTo>
                  <a:pt x="17794" y="18298"/>
                  <a:pt x="17770" y="18251"/>
                  <a:pt x="17741" y="18251"/>
                </a:cubicBezTo>
                <a:close/>
                <a:moveTo>
                  <a:pt x="18055" y="18251"/>
                </a:moveTo>
                <a:cubicBezTo>
                  <a:pt x="18026" y="18251"/>
                  <a:pt x="18002" y="18298"/>
                  <a:pt x="18002" y="18356"/>
                </a:cubicBezTo>
                <a:lnTo>
                  <a:pt x="18002" y="18576"/>
                </a:lnTo>
                <a:cubicBezTo>
                  <a:pt x="18002" y="18633"/>
                  <a:pt x="18026" y="18678"/>
                  <a:pt x="18055" y="18678"/>
                </a:cubicBezTo>
                <a:cubicBezTo>
                  <a:pt x="18085" y="18678"/>
                  <a:pt x="18108" y="18633"/>
                  <a:pt x="18108" y="18576"/>
                </a:cubicBezTo>
                <a:lnTo>
                  <a:pt x="18108" y="18356"/>
                </a:lnTo>
                <a:cubicBezTo>
                  <a:pt x="18108" y="18298"/>
                  <a:pt x="18085" y="18251"/>
                  <a:pt x="18055" y="18251"/>
                </a:cubicBezTo>
                <a:close/>
                <a:moveTo>
                  <a:pt x="18905" y="18251"/>
                </a:moveTo>
                <a:cubicBezTo>
                  <a:pt x="18876" y="18251"/>
                  <a:pt x="18852" y="18298"/>
                  <a:pt x="18852" y="18356"/>
                </a:cubicBezTo>
                <a:lnTo>
                  <a:pt x="18852" y="18576"/>
                </a:lnTo>
                <a:cubicBezTo>
                  <a:pt x="18852" y="18633"/>
                  <a:pt x="18876" y="18678"/>
                  <a:pt x="18905" y="18678"/>
                </a:cubicBezTo>
                <a:cubicBezTo>
                  <a:pt x="18934" y="18678"/>
                  <a:pt x="18958" y="18633"/>
                  <a:pt x="18958" y="18576"/>
                </a:cubicBezTo>
                <a:lnTo>
                  <a:pt x="18958" y="18356"/>
                </a:lnTo>
                <a:cubicBezTo>
                  <a:pt x="18958" y="18298"/>
                  <a:pt x="18934" y="18251"/>
                  <a:pt x="18905" y="18251"/>
                </a:cubicBezTo>
                <a:close/>
                <a:moveTo>
                  <a:pt x="19220" y="18251"/>
                </a:moveTo>
                <a:cubicBezTo>
                  <a:pt x="19191" y="18251"/>
                  <a:pt x="19167" y="18298"/>
                  <a:pt x="19167" y="18356"/>
                </a:cubicBezTo>
                <a:lnTo>
                  <a:pt x="19167" y="18576"/>
                </a:lnTo>
                <a:cubicBezTo>
                  <a:pt x="19167" y="18633"/>
                  <a:pt x="19191" y="18678"/>
                  <a:pt x="19220" y="18678"/>
                </a:cubicBezTo>
                <a:cubicBezTo>
                  <a:pt x="19249" y="18678"/>
                  <a:pt x="19273" y="18633"/>
                  <a:pt x="19273" y="18576"/>
                </a:cubicBezTo>
                <a:lnTo>
                  <a:pt x="19273" y="18356"/>
                </a:lnTo>
                <a:cubicBezTo>
                  <a:pt x="19273" y="18298"/>
                  <a:pt x="19249" y="18251"/>
                  <a:pt x="19220" y="18251"/>
                </a:cubicBezTo>
                <a:close/>
                <a:moveTo>
                  <a:pt x="20069" y="18251"/>
                </a:moveTo>
                <a:cubicBezTo>
                  <a:pt x="20040" y="18251"/>
                  <a:pt x="20016" y="18298"/>
                  <a:pt x="20016" y="18356"/>
                </a:cubicBezTo>
                <a:lnTo>
                  <a:pt x="20016" y="18576"/>
                </a:lnTo>
                <a:cubicBezTo>
                  <a:pt x="20016" y="18633"/>
                  <a:pt x="20040" y="18678"/>
                  <a:pt x="20069" y="18678"/>
                </a:cubicBezTo>
                <a:cubicBezTo>
                  <a:pt x="20099" y="18678"/>
                  <a:pt x="20122" y="18633"/>
                  <a:pt x="20122" y="18576"/>
                </a:cubicBezTo>
                <a:lnTo>
                  <a:pt x="20122" y="18356"/>
                </a:lnTo>
                <a:cubicBezTo>
                  <a:pt x="20122" y="18298"/>
                  <a:pt x="20099" y="18251"/>
                  <a:pt x="20069" y="18251"/>
                </a:cubicBezTo>
                <a:close/>
                <a:moveTo>
                  <a:pt x="20384" y="18251"/>
                </a:moveTo>
                <a:cubicBezTo>
                  <a:pt x="20355" y="18251"/>
                  <a:pt x="20331" y="18298"/>
                  <a:pt x="20331" y="18356"/>
                </a:cubicBezTo>
                <a:lnTo>
                  <a:pt x="20331" y="18576"/>
                </a:lnTo>
                <a:cubicBezTo>
                  <a:pt x="20331" y="18633"/>
                  <a:pt x="20355" y="18678"/>
                  <a:pt x="20384" y="18678"/>
                </a:cubicBezTo>
                <a:cubicBezTo>
                  <a:pt x="20413" y="18678"/>
                  <a:pt x="20436" y="18633"/>
                  <a:pt x="20436" y="18576"/>
                </a:cubicBezTo>
                <a:lnTo>
                  <a:pt x="20436" y="18356"/>
                </a:lnTo>
                <a:cubicBezTo>
                  <a:pt x="20436" y="18298"/>
                  <a:pt x="20413" y="18251"/>
                  <a:pt x="20384" y="18251"/>
                </a:cubicBezTo>
                <a:close/>
                <a:moveTo>
                  <a:pt x="21234" y="18251"/>
                </a:moveTo>
                <a:cubicBezTo>
                  <a:pt x="21204" y="18251"/>
                  <a:pt x="21181" y="18298"/>
                  <a:pt x="21181" y="18356"/>
                </a:cubicBezTo>
                <a:lnTo>
                  <a:pt x="21181" y="18576"/>
                </a:lnTo>
                <a:cubicBezTo>
                  <a:pt x="21181" y="18633"/>
                  <a:pt x="21204" y="18678"/>
                  <a:pt x="21234" y="18678"/>
                </a:cubicBezTo>
                <a:cubicBezTo>
                  <a:pt x="21263" y="18678"/>
                  <a:pt x="21285" y="18633"/>
                  <a:pt x="21285" y="18576"/>
                </a:cubicBezTo>
                <a:lnTo>
                  <a:pt x="21285" y="18356"/>
                </a:lnTo>
                <a:cubicBezTo>
                  <a:pt x="21285" y="18298"/>
                  <a:pt x="21263" y="18251"/>
                  <a:pt x="21234" y="18251"/>
                </a:cubicBezTo>
                <a:close/>
                <a:moveTo>
                  <a:pt x="21547" y="18251"/>
                </a:moveTo>
                <a:cubicBezTo>
                  <a:pt x="21518" y="18251"/>
                  <a:pt x="21495" y="18298"/>
                  <a:pt x="21495" y="18356"/>
                </a:cubicBezTo>
                <a:lnTo>
                  <a:pt x="21495" y="18576"/>
                </a:lnTo>
                <a:cubicBezTo>
                  <a:pt x="21495" y="18633"/>
                  <a:pt x="21518" y="18678"/>
                  <a:pt x="21547" y="18678"/>
                </a:cubicBezTo>
                <a:cubicBezTo>
                  <a:pt x="21576" y="18678"/>
                  <a:pt x="21600" y="18633"/>
                  <a:pt x="21600" y="18576"/>
                </a:cubicBezTo>
                <a:lnTo>
                  <a:pt x="21600" y="18356"/>
                </a:lnTo>
                <a:cubicBezTo>
                  <a:pt x="21600" y="18298"/>
                  <a:pt x="21576" y="18251"/>
                  <a:pt x="21547" y="18251"/>
                </a:cubicBezTo>
                <a:close/>
                <a:moveTo>
                  <a:pt x="53" y="18981"/>
                </a:moveTo>
                <a:cubicBezTo>
                  <a:pt x="24" y="18981"/>
                  <a:pt x="0" y="19028"/>
                  <a:pt x="0" y="19085"/>
                </a:cubicBezTo>
                <a:lnTo>
                  <a:pt x="0" y="19306"/>
                </a:lnTo>
                <a:cubicBezTo>
                  <a:pt x="0" y="19363"/>
                  <a:pt x="24" y="19408"/>
                  <a:pt x="53" y="19408"/>
                </a:cubicBezTo>
                <a:cubicBezTo>
                  <a:pt x="82" y="19408"/>
                  <a:pt x="106" y="19363"/>
                  <a:pt x="106" y="19306"/>
                </a:cubicBezTo>
                <a:lnTo>
                  <a:pt x="106" y="19085"/>
                </a:lnTo>
                <a:cubicBezTo>
                  <a:pt x="106" y="19028"/>
                  <a:pt x="82" y="18981"/>
                  <a:pt x="53" y="18981"/>
                </a:cubicBezTo>
                <a:close/>
                <a:moveTo>
                  <a:pt x="367" y="18981"/>
                </a:moveTo>
                <a:cubicBezTo>
                  <a:pt x="338" y="18981"/>
                  <a:pt x="315" y="19028"/>
                  <a:pt x="315" y="19085"/>
                </a:cubicBezTo>
                <a:lnTo>
                  <a:pt x="315" y="19306"/>
                </a:lnTo>
                <a:cubicBezTo>
                  <a:pt x="315" y="19363"/>
                  <a:pt x="338" y="19408"/>
                  <a:pt x="367" y="19408"/>
                </a:cubicBezTo>
                <a:cubicBezTo>
                  <a:pt x="397" y="19408"/>
                  <a:pt x="420" y="19363"/>
                  <a:pt x="420" y="19306"/>
                </a:cubicBezTo>
                <a:lnTo>
                  <a:pt x="420" y="19085"/>
                </a:lnTo>
                <a:cubicBezTo>
                  <a:pt x="420" y="19028"/>
                  <a:pt x="397" y="18981"/>
                  <a:pt x="367" y="18981"/>
                </a:cubicBezTo>
                <a:close/>
                <a:moveTo>
                  <a:pt x="1217" y="18981"/>
                </a:moveTo>
                <a:cubicBezTo>
                  <a:pt x="1188" y="18981"/>
                  <a:pt x="1164" y="19028"/>
                  <a:pt x="1164" y="19085"/>
                </a:cubicBezTo>
                <a:lnTo>
                  <a:pt x="1164" y="19306"/>
                </a:lnTo>
                <a:cubicBezTo>
                  <a:pt x="1164" y="19363"/>
                  <a:pt x="1188" y="19408"/>
                  <a:pt x="1217" y="19408"/>
                </a:cubicBezTo>
                <a:cubicBezTo>
                  <a:pt x="1246" y="19408"/>
                  <a:pt x="1270" y="19363"/>
                  <a:pt x="1270" y="19306"/>
                </a:cubicBezTo>
                <a:lnTo>
                  <a:pt x="1270" y="19085"/>
                </a:lnTo>
                <a:cubicBezTo>
                  <a:pt x="1270" y="19028"/>
                  <a:pt x="1246" y="18981"/>
                  <a:pt x="1217" y="18981"/>
                </a:cubicBezTo>
                <a:close/>
                <a:moveTo>
                  <a:pt x="1532" y="18981"/>
                </a:moveTo>
                <a:cubicBezTo>
                  <a:pt x="1503" y="18981"/>
                  <a:pt x="1479" y="19028"/>
                  <a:pt x="1479" y="19085"/>
                </a:cubicBezTo>
                <a:lnTo>
                  <a:pt x="1479" y="19306"/>
                </a:lnTo>
                <a:cubicBezTo>
                  <a:pt x="1479" y="19363"/>
                  <a:pt x="1503" y="19408"/>
                  <a:pt x="1532" y="19408"/>
                </a:cubicBezTo>
                <a:cubicBezTo>
                  <a:pt x="1561" y="19408"/>
                  <a:pt x="1584" y="19363"/>
                  <a:pt x="1584" y="19306"/>
                </a:cubicBezTo>
                <a:lnTo>
                  <a:pt x="1584" y="19085"/>
                </a:lnTo>
                <a:cubicBezTo>
                  <a:pt x="1584" y="19028"/>
                  <a:pt x="1561" y="18981"/>
                  <a:pt x="1532" y="18981"/>
                </a:cubicBezTo>
                <a:close/>
                <a:moveTo>
                  <a:pt x="2380" y="18981"/>
                </a:moveTo>
                <a:cubicBezTo>
                  <a:pt x="2351" y="18981"/>
                  <a:pt x="2329" y="19028"/>
                  <a:pt x="2329" y="19085"/>
                </a:cubicBezTo>
                <a:lnTo>
                  <a:pt x="2329" y="19306"/>
                </a:lnTo>
                <a:cubicBezTo>
                  <a:pt x="2329" y="19363"/>
                  <a:pt x="2351" y="19408"/>
                  <a:pt x="2380" y="19408"/>
                </a:cubicBezTo>
                <a:cubicBezTo>
                  <a:pt x="2409" y="19408"/>
                  <a:pt x="2433" y="19363"/>
                  <a:pt x="2433" y="19306"/>
                </a:cubicBezTo>
                <a:lnTo>
                  <a:pt x="2433" y="19085"/>
                </a:lnTo>
                <a:cubicBezTo>
                  <a:pt x="2433" y="19028"/>
                  <a:pt x="2409" y="18981"/>
                  <a:pt x="2380" y="18981"/>
                </a:cubicBezTo>
                <a:close/>
                <a:moveTo>
                  <a:pt x="2695" y="18981"/>
                </a:moveTo>
                <a:cubicBezTo>
                  <a:pt x="2666" y="18981"/>
                  <a:pt x="2643" y="19028"/>
                  <a:pt x="2643" y="19085"/>
                </a:cubicBezTo>
                <a:lnTo>
                  <a:pt x="2643" y="19306"/>
                </a:lnTo>
                <a:cubicBezTo>
                  <a:pt x="2643" y="19363"/>
                  <a:pt x="2666" y="19408"/>
                  <a:pt x="2695" y="19408"/>
                </a:cubicBezTo>
                <a:cubicBezTo>
                  <a:pt x="2724" y="19408"/>
                  <a:pt x="2748" y="19363"/>
                  <a:pt x="2748" y="19306"/>
                </a:cubicBezTo>
                <a:lnTo>
                  <a:pt x="2748" y="19085"/>
                </a:lnTo>
                <a:cubicBezTo>
                  <a:pt x="2748" y="19028"/>
                  <a:pt x="2724" y="18981"/>
                  <a:pt x="2695" y="18981"/>
                </a:cubicBezTo>
                <a:close/>
                <a:moveTo>
                  <a:pt x="3545" y="18981"/>
                </a:moveTo>
                <a:cubicBezTo>
                  <a:pt x="3516" y="18981"/>
                  <a:pt x="3492" y="19028"/>
                  <a:pt x="3492" y="19085"/>
                </a:cubicBezTo>
                <a:lnTo>
                  <a:pt x="3492" y="19306"/>
                </a:lnTo>
                <a:cubicBezTo>
                  <a:pt x="3492" y="19363"/>
                  <a:pt x="3516" y="19408"/>
                  <a:pt x="3545" y="19408"/>
                </a:cubicBezTo>
                <a:cubicBezTo>
                  <a:pt x="3574" y="19408"/>
                  <a:pt x="3598" y="19363"/>
                  <a:pt x="3598" y="19306"/>
                </a:cubicBezTo>
                <a:lnTo>
                  <a:pt x="3598" y="19085"/>
                </a:lnTo>
                <a:cubicBezTo>
                  <a:pt x="3598" y="19028"/>
                  <a:pt x="3574" y="18981"/>
                  <a:pt x="3545" y="18981"/>
                </a:cubicBezTo>
                <a:close/>
                <a:moveTo>
                  <a:pt x="3859" y="18981"/>
                </a:moveTo>
                <a:cubicBezTo>
                  <a:pt x="3830" y="18981"/>
                  <a:pt x="3806" y="19028"/>
                  <a:pt x="3806" y="19085"/>
                </a:cubicBezTo>
                <a:lnTo>
                  <a:pt x="3806" y="19306"/>
                </a:lnTo>
                <a:cubicBezTo>
                  <a:pt x="3806" y="19363"/>
                  <a:pt x="3830" y="19408"/>
                  <a:pt x="3859" y="19408"/>
                </a:cubicBezTo>
                <a:cubicBezTo>
                  <a:pt x="3888" y="19408"/>
                  <a:pt x="3912" y="19363"/>
                  <a:pt x="3912" y="19306"/>
                </a:cubicBezTo>
                <a:lnTo>
                  <a:pt x="3912" y="19085"/>
                </a:lnTo>
                <a:cubicBezTo>
                  <a:pt x="3912" y="19028"/>
                  <a:pt x="3888" y="18981"/>
                  <a:pt x="3859" y="18981"/>
                </a:cubicBezTo>
                <a:close/>
                <a:moveTo>
                  <a:pt x="4709" y="18981"/>
                </a:moveTo>
                <a:cubicBezTo>
                  <a:pt x="4680" y="18981"/>
                  <a:pt x="4656" y="19028"/>
                  <a:pt x="4656" y="19085"/>
                </a:cubicBezTo>
                <a:lnTo>
                  <a:pt x="4656" y="19306"/>
                </a:lnTo>
                <a:cubicBezTo>
                  <a:pt x="4656" y="19363"/>
                  <a:pt x="4680" y="19408"/>
                  <a:pt x="4709" y="19408"/>
                </a:cubicBezTo>
                <a:cubicBezTo>
                  <a:pt x="4738" y="19408"/>
                  <a:pt x="4762" y="19363"/>
                  <a:pt x="4762" y="19306"/>
                </a:cubicBezTo>
                <a:lnTo>
                  <a:pt x="4762" y="19085"/>
                </a:lnTo>
                <a:cubicBezTo>
                  <a:pt x="4762" y="19028"/>
                  <a:pt x="4738" y="18981"/>
                  <a:pt x="4709" y="18981"/>
                </a:cubicBezTo>
                <a:close/>
                <a:moveTo>
                  <a:pt x="5023" y="18981"/>
                </a:moveTo>
                <a:cubicBezTo>
                  <a:pt x="4994" y="18981"/>
                  <a:pt x="4970" y="19028"/>
                  <a:pt x="4970" y="19085"/>
                </a:cubicBezTo>
                <a:lnTo>
                  <a:pt x="4970" y="19306"/>
                </a:lnTo>
                <a:cubicBezTo>
                  <a:pt x="4970" y="19363"/>
                  <a:pt x="4994" y="19408"/>
                  <a:pt x="5023" y="19408"/>
                </a:cubicBezTo>
                <a:cubicBezTo>
                  <a:pt x="5053" y="19408"/>
                  <a:pt x="5076" y="19363"/>
                  <a:pt x="5076" y="19306"/>
                </a:cubicBezTo>
                <a:lnTo>
                  <a:pt x="5076" y="19085"/>
                </a:lnTo>
                <a:cubicBezTo>
                  <a:pt x="5076" y="19028"/>
                  <a:pt x="5053" y="18981"/>
                  <a:pt x="5023" y="18981"/>
                </a:cubicBezTo>
                <a:close/>
                <a:moveTo>
                  <a:pt x="5873" y="18981"/>
                </a:moveTo>
                <a:cubicBezTo>
                  <a:pt x="5844" y="18981"/>
                  <a:pt x="5820" y="19028"/>
                  <a:pt x="5820" y="19085"/>
                </a:cubicBezTo>
                <a:lnTo>
                  <a:pt x="5820" y="19306"/>
                </a:lnTo>
                <a:cubicBezTo>
                  <a:pt x="5820" y="19363"/>
                  <a:pt x="5844" y="19408"/>
                  <a:pt x="5873" y="19408"/>
                </a:cubicBezTo>
                <a:cubicBezTo>
                  <a:pt x="5902" y="19408"/>
                  <a:pt x="5926" y="19363"/>
                  <a:pt x="5926" y="19306"/>
                </a:cubicBezTo>
                <a:lnTo>
                  <a:pt x="5926" y="19085"/>
                </a:lnTo>
                <a:cubicBezTo>
                  <a:pt x="5926" y="19028"/>
                  <a:pt x="5902" y="18981"/>
                  <a:pt x="5873" y="18981"/>
                </a:cubicBezTo>
                <a:close/>
                <a:moveTo>
                  <a:pt x="6188" y="18981"/>
                </a:moveTo>
                <a:cubicBezTo>
                  <a:pt x="6159" y="18981"/>
                  <a:pt x="6135" y="19028"/>
                  <a:pt x="6135" y="19085"/>
                </a:cubicBezTo>
                <a:lnTo>
                  <a:pt x="6135" y="19306"/>
                </a:lnTo>
                <a:cubicBezTo>
                  <a:pt x="6135" y="19363"/>
                  <a:pt x="6159" y="19408"/>
                  <a:pt x="6188" y="19408"/>
                </a:cubicBezTo>
                <a:cubicBezTo>
                  <a:pt x="6217" y="19408"/>
                  <a:pt x="6240" y="19363"/>
                  <a:pt x="6240" y="19306"/>
                </a:cubicBezTo>
                <a:lnTo>
                  <a:pt x="6240" y="19085"/>
                </a:lnTo>
                <a:cubicBezTo>
                  <a:pt x="6240" y="19028"/>
                  <a:pt x="6217" y="18981"/>
                  <a:pt x="6188" y="18981"/>
                </a:cubicBezTo>
                <a:close/>
                <a:moveTo>
                  <a:pt x="7036" y="18981"/>
                </a:moveTo>
                <a:cubicBezTo>
                  <a:pt x="7007" y="18981"/>
                  <a:pt x="6984" y="19028"/>
                  <a:pt x="6984" y="19085"/>
                </a:cubicBezTo>
                <a:lnTo>
                  <a:pt x="6984" y="19306"/>
                </a:lnTo>
                <a:cubicBezTo>
                  <a:pt x="6984" y="19363"/>
                  <a:pt x="7007" y="19408"/>
                  <a:pt x="7036" y="19408"/>
                </a:cubicBezTo>
                <a:cubicBezTo>
                  <a:pt x="7065" y="19408"/>
                  <a:pt x="7089" y="19363"/>
                  <a:pt x="7089" y="19306"/>
                </a:cubicBezTo>
                <a:lnTo>
                  <a:pt x="7089" y="19085"/>
                </a:lnTo>
                <a:cubicBezTo>
                  <a:pt x="7089" y="19028"/>
                  <a:pt x="7065" y="18981"/>
                  <a:pt x="7036" y="18981"/>
                </a:cubicBezTo>
                <a:close/>
                <a:moveTo>
                  <a:pt x="7351" y="18981"/>
                </a:moveTo>
                <a:cubicBezTo>
                  <a:pt x="7322" y="18981"/>
                  <a:pt x="7299" y="19028"/>
                  <a:pt x="7299" y="19085"/>
                </a:cubicBezTo>
                <a:lnTo>
                  <a:pt x="7299" y="19306"/>
                </a:lnTo>
                <a:cubicBezTo>
                  <a:pt x="7299" y="19363"/>
                  <a:pt x="7322" y="19408"/>
                  <a:pt x="7351" y="19408"/>
                </a:cubicBezTo>
                <a:cubicBezTo>
                  <a:pt x="7380" y="19408"/>
                  <a:pt x="7404" y="19363"/>
                  <a:pt x="7404" y="19306"/>
                </a:cubicBezTo>
                <a:lnTo>
                  <a:pt x="7404" y="19085"/>
                </a:lnTo>
                <a:cubicBezTo>
                  <a:pt x="7404" y="19028"/>
                  <a:pt x="7380" y="18981"/>
                  <a:pt x="7351" y="18981"/>
                </a:cubicBezTo>
                <a:close/>
                <a:moveTo>
                  <a:pt x="8201" y="18981"/>
                </a:moveTo>
                <a:cubicBezTo>
                  <a:pt x="8171" y="18981"/>
                  <a:pt x="8148" y="19028"/>
                  <a:pt x="8148" y="19085"/>
                </a:cubicBezTo>
                <a:lnTo>
                  <a:pt x="8148" y="19306"/>
                </a:lnTo>
                <a:cubicBezTo>
                  <a:pt x="8148" y="19363"/>
                  <a:pt x="8171" y="19408"/>
                  <a:pt x="8201" y="19408"/>
                </a:cubicBezTo>
                <a:cubicBezTo>
                  <a:pt x="8230" y="19408"/>
                  <a:pt x="8254" y="19363"/>
                  <a:pt x="8254" y="19306"/>
                </a:cubicBezTo>
                <a:lnTo>
                  <a:pt x="8254" y="19085"/>
                </a:lnTo>
                <a:cubicBezTo>
                  <a:pt x="8254" y="19028"/>
                  <a:pt x="8230" y="18981"/>
                  <a:pt x="8201" y="18981"/>
                </a:cubicBezTo>
                <a:close/>
                <a:moveTo>
                  <a:pt x="8515" y="18981"/>
                </a:moveTo>
                <a:cubicBezTo>
                  <a:pt x="8486" y="18981"/>
                  <a:pt x="8462" y="19028"/>
                  <a:pt x="8462" y="19085"/>
                </a:cubicBezTo>
                <a:lnTo>
                  <a:pt x="8462" y="19306"/>
                </a:lnTo>
                <a:cubicBezTo>
                  <a:pt x="8462" y="19363"/>
                  <a:pt x="8486" y="19408"/>
                  <a:pt x="8515" y="19408"/>
                </a:cubicBezTo>
                <a:cubicBezTo>
                  <a:pt x="8544" y="19408"/>
                  <a:pt x="8568" y="19363"/>
                  <a:pt x="8568" y="19306"/>
                </a:cubicBezTo>
                <a:lnTo>
                  <a:pt x="8568" y="19085"/>
                </a:lnTo>
                <a:cubicBezTo>
                  <a:pt x="8568" y="19028"/>
                  <a:pt x="8544" y="18981"/>
                  <a:pt x="8515" y="18981"/>
                </a:cubicBezTo>
                <a:close/>
                <a:moveTo>
                  <a:pt x="9365" y="18981"/>
                </a:moveTo>
                <a:cubicBezTo>
                  <a:pt x="9336" y="18981"/>
                  <a:pt x="9312" y="19028"/>
                  <a:pt x="9312" y="19085"/>
                </a:cubicBezTo>
                <a:lnTo>
                  <a:pt x="9312" y="19306"/>
                </a:lnTo>
                <a:cubicBezTo>
                  <a:pt x="9312" y="19363"/>
                  <a:pt x="9336" y="19408"/>
                  <a:pt x="9365" y="19408"/>
                </a:cubicBezTo>
                <a:cubicBezTo>
                  <a:pt x="9394" y="19408"/>
                  <a:pt x="9418" y="19363"/>
                  <a:pt x="9418" y="19306"/>
                </a:cubicBezTo>
                <a:lnTo>
                  <a:pt x="9418" y="19085"/>
                </a:lnTo>
                <a:cubicBezTo>
                  <a:pt x="9418" y="19028"/>
                  <a:pt x="9394" y="18981"/>
                  <a:pt x="9365" y="18981"/>
                </a:cubicBezTo>
                <a:close/>
                <a:moveTo>
                  <a:pt x="9679" y="18981"/>
                </a:moveTo>
                <a:cubicBezTo>
                  <a:pt x="9650" y="18981"/>
                  <a:pt x="9626" y="19028"/>
                  <a:pt x="9626" y="19085"/>
                </a:cubicBezTo>
                <a:lnTo>
                  <a:pt x="9626" y="19306"/>
                </a:lnTo>
                <a:cubicBezTo>
                  <a:pt x="9626" y="19363"/>
                  <a:pt x="9650" y="19408"/>
                  <a:pt x="9679" y="19408"/>
                </a:cubicBezTo>
                <a:cubicBezTo>
                  <a:pt x="9708" y="19408"/>
                  <a:pt x="9732" y="19363"/>
                  <a:pt x="9732" y="19306"/>
                </a:cubicBezTo>
                <a:lnTo>
                  <a:pt x="9732" y="19085"/>
                </a:lnTo>
                <a:cubicBezTo>
                  <a:pt x="9732" y="19028"/>
                  <a:pt x="9708" y="18981"/>
                  <a:pt x="9679" y="18981"/>
                </a:cubicBezTo>
                <a:close/>
                <a:moveTo>
                  <a:pt x="10529" y="18981"/>
                </a:moveTo>
                <a:cubicBezTo>
                  <a:pt x="10500" y="18981"/>
                  <a:pt x="10476" y="19028"/>
                  <a:pt x="10476" y="19085"/>
                </a:cubicBezTo>
                <a:lnTo>
                  <a:pt x="10476" y="19306"/>
                </a:lnTo>
                <a:cubicBezTo>
                  <a:pt x="10476" y="19363"/>
                  <a:pt x="10500" y="19408"/>
                  <a:pt x="10529" y="19408"/>
                </a:cubicBezTo>
                <a:cubicBezTo>
                  <a:pt x="10558" y="19408"/>
                  <a:pt x="10582" y="19363"/>
                  <a:pt x="10582" y="19306"/>
                </a:cubicBezTo>
                <a:lnTo>
                  <a:pt x="10582" y="19085"/>
                </a:lnTo>
                <a:cubicBezTo>
                  <a:pt x="10582" y="19028"/>
                  <a:pt x="10558" y="18981"/>
                  <a:pt x="10529" y="18981"/>
                </a:cubicBezTo>
                <a:close/>
                <a:moveTo>
                  <a:pt x="10844" y="18981"/>
                </a:moveTo>
                <a:cubicBezTo>
                  <a:pt x="10814" y="18981"/>
                  <a:pt x="10791" y="19028"/>
                  <a:pt x="10791" y="19085"/>
                </a:cubicBezTo>
                <a:lnTo>
                  <a:pt x="10791" y="19306"/>
                </a:lnTo>
                <a:cubicBezTo>
                  <a:pt x="10791" y="19363"/>
                  <a:pt x="10814" y="19408"/>
                  <a:pt x="10844" y="19408"/>
                </a:cubicBezTo>
                <a:cubicBezTo>
                  <a:pt x="10873" y="19408"/>
                  <a:pt x="10895" y="19363"/>
                  <a:pt x="10895" y="19306"/>
                </a:cubicBezTo>
                <a:lnTo>
                  <a:pt x="10895" y="19085"/>
                </a:lnTo>
                <a:cubicBezTo>
                  <a:pt x="10895" y="19028"/>
                  <a:pt x="10873" y="18981"/>
                  <a:pt x="10844" y="18981"/>
                </a:cubicBezTo>
                <a:close/>
                <a:moveTo>
                  <a:pt x="11692" y="18981"/>
                </a:moveTo>
                <a:cubicBezTo>
                  <a:pt x="11663" y="18981"/>
                  <a:pt x="11640" y="19028"/>
                  <a:pt x="11640" y="19085"/>
                </a:cubicBezTo>
                <a:lnTo>
                  <a:pt x="11640" y="19306"/>
                </a:lnTo>
                <a:cubicBezTo>
                  <a:pt x="11640" y="19363"/>
                  <a:pt x="11663" y="19408"/>
                  <a:pt x="11692" y="19408"/>
                </a:cubicBezTo>
                <a:cubicBezTo>
                  <a:pt x="11721" y="19408"/>
                  <a:pt x="11745" y="19363"/>
                  <a:pt x="11745" y="19306"/>
                </a:cubicBezTo>
                <a:lnTo>
                  <a:pt x="11745" y="19085"/>
                </a:lnTo>
                <a:cubicBezTo>
                  <a:pt x="11745" y="19028"/>
                  <a:pt x="11721" y="18981"/>
                  <a:pt x="11692" y="18981"/>
                </a:cubicBezTo>
                <a:close/>
                <a:moveTo>
                  <a:pt x="12007" y="18981"/>
                </a:moveTo>
                <a:cubicBezTo>
                  <a:pt x="11978" y="18981"/>
                  <a:pt x="11955" y="19028"/>
                  <a:pt x="11955" y="19085"/>
                </a:cubicBezTo>
                <a:lnTo>
                  <a:pt x="11955" y="19306"/>
                </a:lnTo>
                <a:cubicBezTo>
                  <a:pt x="11955" y="19363"/>
                  <a:pt x="11978" y="19408"/>
                  <a:pt x="12007" y="19408"/>
                </a:cubicBezTo>
                <a:cubicBezTo>
                  <a:pt x="12036" y="19408"/>
                  <a:pt x="12060" y="19363"/>
                  <a:pt x="12060" y="19306"/>
                </a:cubicBezTo>
                <a:lnTo>
                  <a:pt x="12060" y="19085"/>
                </a:lnTo>
                <a:cubicBezTo>
                  <a:pt x="12060" y="19028"/>
                  <a:pt x="12036" y="18981"/>
                  <a:pt x="12007" y="18981"/>
                </a:cubicBezTo>
                <a:close/>
                <a:moveTo>
                  <a:pt x="12856" y="18981"/>
                </a:moveTo>
                <a:cubicBezTo>
                  <a:pt x="12827" y="18981"/>
                  <a:pt x="12804" y="19028"/>
                  <a:pt x="12804" y="19085"/>
                </a:cubicBezTo>
                <a:lnTo>
                  <a:pt x="12804" y="19306"/>
                </a:lnTo>
                <a:cubicBezTo>
                  <a:pt x="12804" y="19363"/>
                  <a:pt x="12827" y="19408"/>
                  <a:pt x="12856" y="19408"/>
                </a:cubicBezTo>
                <a:cubicBezTo>
                  <a:pt x="12886" y="19408"/>
                  <a:pt x="12909" y="19363"/>
                  <a:pt x="12909" y="19306"/>
                </a:cubicBezTo>
                <a:lnTo>
                  <a:pt x="12909" y="19085"/>
                </a:lnTo>
                <a:cubicBezTo>
                  <a:pt x="12909" y="19028"/>
                  <a:pt x="12886" y="18981"/>
                  <a:pt x="12856" y="18981"/>
                </a:cubicBezTo>
                <a:close/>
                <a:moveTo>
                  <a:pt x="13171" y="18981"/>
                </a:moveTo>
                <a:cubicBezTo>
                  <a:pt x="13142" y="18981"/>
                  <a:pt x="13118" y="19028"/>
                  <a:pt x="13118" y="19085"/>
                </a:cubicBezTo>
                <a:lnTo>
                  <a:pt x="13118" y="19306"/>
                </a:lnTo>
                <a:cubicBezTo>
                  <a:pt x="13118" y="19363"/>
                  <a:pt x="13142" y="19408"/>
                  <a:pt x="13171" y="19408"/>
                </a:cubicBezTo>
                <a:cubicBezTo>
                  <a:pt x="13200" y="19408"/>
                  <a:pt x="13224" y="19363"/>
                  <a:pt x="13224" y="19306"/>
                </a:cubicBezTo>
                <a:lnTo>
                  <a:pt x="13224" y="19085"/>
                </a:lnTo>
                <a:cubicBezTo>
                  <a:pt x="13224" y="19028"/>
                  <a:pt x="13200" y="18981"/>
                  <a:pt x="13171" y="18981"/>
                </a:cubicBezTo>
                <a:close/>
                <a:moveTo>
                  <a:pt x="14021" y="18981"/>
                </a:moveTo>
                <a:cubicBezTo>
                  <a:pt x="13992" y="18981"/>
                  <a:pt x="13968" y="19028"/>
                  <a:pt x="13968" y="19085"/>
                </a:cubicBezTo>
                <a:lnTo>
                  <a:pt x="13968" y="19306"/>
                </a:lnTo>
                <a:cubicBezTo>
                  <a:pt x="13968" y="19363"/>
                  <a:pt x="13992" y="19408"/>
                  <a:pt x="14021" y="19408"/>
                </a:cubicBezTo>
                <a:cubicBezTo>
                  <a:pt x="14050" y="19408"/>
                  <a:pt x="14074" y="19363"/>
                  <a:pt x="14074" y="19306"/>
                </a:cubicBezTo>
                <a:lnTo>
                  <a:pt x="14074" y="19085"/>
                </a:lnTo>
                <a:cubicBezTo>
                  <a:pt x="14074" y="19028"/>
                  <a:pt x="14050" y="18981"/>
                  <a:pt x="14021" y="18981"/>
                </a:cubicBezTo>
                <a:close/>
                <a:moveTo>
                  <a:pt x="14335" y="18981"/>
                </a:moveTo>
                <a:cubicBezTo>
                  <a:pt x="14306" y="18981"/>
                  <a:pt x="14282" y="19028"/>
                  <a:pt x="14282" y="19085"/>
                </a:cubicBezTo>
                <a:lnTo>
                  <a:pt x="14282" y="19306"/>
                </a:lnTo>
                <a:cubicBezTo>
                  <a:pt x="14282" y="19363"/>
                  <a:pt x="14306" y="19408"/>
                  <a:pt x="14335" y="19408"/>
                </a:cubicBezTo>
                <a:cubicBezTo>
                  <a:pt x="14364" y="19408"/>
                  <a:pt x="14388" y="19363"/>
                  <a:pt x="14388" y="19306"/>
                </a:cubicBezTo>
                <a:lnTo>
                  <a:pt x="14388" y="19085"/>
                </a:lnTo>
                <a:cubicBezTo>
                  <a:pt x="14388" y="19028"/>
                  <a:pt x="14364" y="18981"/>
                  <a:pt x="14335" y="18981"/>
                </a:cubicBezTo>
                <a:close/>
                <a:moveTo>
                  <a:pt x="15185" y="18981"/>
                </a:moveTo>
                <a:cubicBezTo>
                  <a:pt x="15156" y="18981"/>
                  <a:pt x="15132" y="19028"/>
                  <a:pt x="15132" y="19085"/>
                </a:cubicBezTo>
                <a:lnTo>
                  <a:pt x="15132" y="19306"/>
                </a:lnTo>
                <a:cubicBezTo>
                  <a:pt x="15132" y="19363"/>
                  <a:pt x="15156" y="19408"/>
                  <a:pt x="15185" y="19408"/>
                </a:cubicBezTo>
                <a:cubicBezTo>
                  <a:pt x="15214" y="19408"/>
                  <a:pt x="15237" y="19363"/>
                  <a:pt x="15237" y="19306"/>
                </a:cubicBezTo>
                <a:lnTo>
                  <a:pt x="15237" y="19085"/>
                </a:lnTo>
                <a:cubicBezTo>
                  <a:pt x="15237" y="19028"/>
                  <a:pt x="15214" y="18981"/>
                  <a:pt x="15185" y="18981"/>
                </a:cubicBezTo>
                <a:close/>
                <a:moveTo>
                  <a:pt x="15500" y="18981"/>
                </a:moveTo>
                <a:cubicBezTo>
                  <a:pt x="15470" y="18981"/>
                  <a:pt x="15447" y="19028"/>
                  <a:pt x="15447" y="19085"/>
                </a:cubicBezTo>
                <a:lnTo>
                  <a:pt x="15447" y="19306"/>
                </a:lnTo>
                <a:cubicBezTo>
                  <a:pt x="15447" y="19363"/>
                  <a:pt x="15470" y="19408"/>
                  <a:pt x="15500" y="19408"/>
                </a:cubicBezTo>
                <a:cubicBezTo>
                  <a:pt x="15529" y="19408"/>
                  <a:pt x="15551" y="19363"/>
                  <a:pt x="15551" y="19306"/>
                </a:cubicBezTo>
                <a:lnTo>
                  <a:pt x="15551" y="19085"/>
                </a:lnTo>
                <a:cubicBezTo>
                  <a:pt x="15551" y="19028"/>
                  <a:pt x="15529" y="18981"/>
                  <a:pt x="15500" y="18981"/>
                </a:cubicBezTo>
                <a:close/>
                <a:moveTo>
                  <a:pt x="16349" y="18981"/>
                </a:moveTo>
                <a:cubicBezTo>
                  <a:pt x="16320" y="18981"/>
                  <a:pt x="16296" y="19028"/>
                  <a:pt x="16296" y="19085"/>
                </a:cubicBezTo>
                <a:lnTo>
                  <a:pt x="16296" y="19306"/>
                </a:lnTo>
                <a:cubicBezTo>
                  <a:pt x="16296" y="19363"/>
                  <a:pt x="16320" y="19408"/>
                  <a:pt x="16349" y="19408"/>
                </a:cubicBezTo>
                <a:cubicBezTo>
                  <a:pt x="16378" y="19408"/>
                  <a:pt x="16401" y="19363"/>
                  <a:pt x="16401" y="19306"/>
                </a:cubicBezTo>
                <a:lnTo>
                  <a:pt x="16401" y="19085"/>
                </a:lnTo>
                <a:cubicBezTo>
                  <a:pt x="16401" y="19028"/>
                  <a:pt x="16378" y="18981"/>
                  <a:pt x="16349" y="18981"/>
                </a:cubicBezTo>
                <a:close/>
                <a:moveTo>
                  <a:pt x="16663" y="18981"/>
                </a:moveTo>
                <a:cubicBezTo>
                  <a:pt x="16634" y="18981"/>
                  <a:pt x="16611" y="19028"/>
                  <a:pt x="16611" y="19085"/>
                </a:cubicBezTo>
                <a:lnTo>
                  <a:pt x="16611" y="19306"/>
                </a:lnTo>
                <a:cubicBezTo>
                  <a:pt x="16611" y="19363"/>
                  <a:pt x="16634" y="19408"/>
                  <a:pt x="16663" y="19408"/>
                </a:cubicBezTo>
                <a:cubicBezTo>
                  <a:pt x="16692" y="19408"/>
                  <a:pt x="16716" y="19363"/>
                  <a:pt x="16716" y="19306"/>
                </a:cubicBezTo>
                <a:lnTo>
                  <a:pt x="16716" y="19085"/>
                </a:lnTo>
                <a:cubicBezTo>
                  <a:pt x="16716" y="19028"/>
                  <a:pt x="16692" y="18981"/>
                  <a:pt x="16663" y="18981"/>
                </a:cubicBezTo>
                <a:close/>
                <a:moveTo>
                  <a:pt x="17512" y="18981"/>
                </a:moveTo>
                <a:cubicBezTo>
                  <a:pt x="17483" y="18981"/>
                  <a:pt x="17459" y="19028"/>
                  <a:pt x="17459" y="19085"/>
                </a:cubicBezTo>
                <a:lnTo>
                  <a:pt x="17459" y="19306"/>
                </a:lnTo>
                <a:cubicBezTo>
                  <a:pt x="17459" y="19363"/>
                  <a:pt x="17483" y="19408"/>
                  <a:pt x="17512" y="19408"/>
                </a:cubicBezTo>
                <a:cubicBezTo>
                  <a:pt x="17541" y="19408"/>
                  <a:pt x="17565" y="19363"/>
                  <a:pt x="17565" y="19306"/>
                </a:cubicBezTo>
                <a:lnTo>
                  <a:pt x="17565" y="19085"/>
                </a:lnTo>
                <a:cubicBezTo>
                  <a:pt x="17565" y="19028"/>
                  <a:pt x="17541" y="18981"/>
                  <a:pt x="17512" y="18981"/>
                </a:cubicBezTo>
                <a:close/>
                <a:moveTo>
                  <a:pt x="17827" y="18981"/>
                </a:moveTo>
                <a:cubicBezTo>
                  <a:pt x="17798" y="18981"/>
                  <a:pt x="17774" y="19028"/>
                  <a:pt x="17774" y="19085"/>
                </a:cubicBezTo>
                <a:lnTo>
                  <a:pt x="17774" y="19306"/>
                </a:lnTo>
                <a:cubicBezTo>
                  <a:pt x="17774" y="19363"/>
                  <a:pt x="17798" y="19408"/>
                  <a:pt x="17827" y="19408"/>
                </a:cubicBezTo>
                <a:cubicBezTo>
                  <a:pt x="17856" y="19408"/>
                  <a:pt x="17880" y="19363"/>
                  <a:pt x="17880" y="19306"/>
                </a:cubicBezTo>
                <a:lnTo>
                  <a:pt x="17880" y="19085"/>
                </a:lnTo>
                <a:cubicBezTo>
                  <a:pt x="17880" y="19028"/>
                  <a:pt x="17856" y="18981"/>
                  <a:pt x="17827" y="18981"/>
                </a:cubicBezTo>
                <a:close/>
                <a:moveTo>
                  <a:pt x="18677" y="18981"/>
                </a:moveTo>
                <a:cubicBezTo>
                  <a:pt x="18648" y="18981"/>
                  <a:pt x="18624" y="19028"/>
                  <a:pt x="18624" y="19085"/>
                </a:cubicBezTo>
                <a:lnTo>
                  <a:pt x="18624" y="19306"/>
                </a:lnTo>
                <a:cubicBezTo>
                  <a:pt x="18624" y="19363"/>
                  <a:pt x="18648" y="19408"/>
                  <a:pt x="18677" y="19408"/>
                </a:cubicBezTo>
                <a:cubicBezTo>
                  <a:pt x="18706" y="19408"/>
                  <a:pt x="18730" y="19363"/>
                  <a:pt x="18730" y="19306"/>
                </a:cubicBezTo>
                <a:lnTo>
                  <a:pt x="18730" y="19085"/>
                </a:lnTo>
                <a:cubicBezTo>
                  <a:pt x="18730" y="19028"/>
                  <a:pt x="18706" y="18981"/>
                  <a:pt x="18677" y="18981"/>
                </a:cubicBezTo>
                <a:close/>
                <a:moveTo>
                  <a:pt x="18991" y="18981"/>
                </a:moveTo>
                <a:cubicBezTo>
                  <a:pt x="18962" y="18981"/>
                  <a:pt x="18938" y="19028"/>
                  <a:pt x="18938" y="19085"/>
                </a:cubicBezTo>
                <a:lnTo>
                  <a:pt x="18938" y="19306"/>
                </a:lnTo>
                <a:cubicBezTo>
                  <a:pt x="18938" y="19363"/>
                  <a:pt x="18962" y="19408"/>
                  <a:pt x="18991" y="19408"/>
                </a:cubicBezTo>
                <a:cubicBezTo>
                  <a:pt x="19020" y="19408"/>
                  <a:pt x="19044" y="19363"/>
                  <a:pt x="19044" y="19306"/>
                </a:cubicBezTo>
                <a:lnTo>
                  <a:pt x="19044" y="19085"/>
                </a:lnTo>
                <a:cubicBezTo>
                  <a:pt x="19044" y="19028"/>
                  <a:pt x="19020" y="18981"/>
                  <a:pt x="18991" y="18981"/>
                </a:cubicBezTo>
                <a:close/>
                <a:moveTo>
                  <a:pt x="19841" y="18981"/>
                </a:moveTo>
                <a:cubicBezTo>
                  <a:pt x="19812" y="18981"/>
                  <a:pt x="19788" y="19028"/>
                  <a:pt x="19788" y="19085"/>
                </a:cubicBezTo>
                <a:lnTo>
                  <a:pt x="19788" y="19306"/>
                </a:lnTo>
                <a:cubicBezTo>
                  <a:pt x="19788" y="19363"/>
                  <a:pt x="19812" y="19408"/>
                  <a:pt x="19841" y="19408"/>
                </a:cubicBezTo>
                <a:cubicBezTo>
                  <a:pt x="19870" y="19408"/>
                  <a:pt x="19894" y="19363"/>
                  <a:pt x="19894" y="19306"/>
                </a:cubicBezTo>
                <a:lnTo>
                  <a:pt x="19894" y="19085"/>
                </a:lnTo>
                <a:cubicBezTo>
                  <a:pt x="19894" y="19028"/>
                  <a:pt x="19870" y="18981"/>
                  <a:pt x="19841" y="18981"/>
                </a:cubicBezTo>
                <a:close/>
                <a:moveTo>
                  <a:pt x="20155" y="18981"/>
                </a:moveTo>
                <a:cubicBezTo>
                  <a:pt x="20126" y="18981"/>
                  <a:pt x="20102" y="19028"/>
                  <a:pt x="20102" y="19085"/>
                </a:cubicBezTo>
                <a:lnTo>
                  <a:pt x="20102" y="19306"/>
                </a:lnTo>
                <a:cubicBezTo>
                  <a:pt x="20102" y="19363"/>
                  <a:pt x="20126" y="19408"/>
                  <a:pt x="20155" y="19408"/>
                </a:cubicBezTo>
                <a:cubicBezTo>
                  <a:pt x="20184" y="19408"/>
                  <a:pt x="20207" y="19363"/>
                  <a:pt x="20207" y="19306"/>
                </a:cubicBezTo>
                <a:lnTo>
                  <a:pt x="20207" y="19085"/>
                </a:lnTo>
                <a:cubicBezTo>
                  <a:pt x="20207" y="19028"/>
                  <a:pt x="20184" y="18981"/>
                  <a:pt x="20155" y="18981"/>
                </a:cubicBezTo>
                <a:close/>
                <a:moveTo>
                  <a:pt x="21004" y="18981"/>
                </a:moveTo>
                <a:cubicBezTo>
                  <a:pt x="20975" y="18981"/>
                  <a:pt x="20952" y="19028"/>
                  <a:pt x="20952" y="19085"/>
                </a:cubicBezTo>
                <a:lnTo>
                  <a:pt x="20952" y="19306"/>
                </a:lnTo>
                <a:cubicBezTo>
                  <a:pt x="20952" y="19363"/>
                  <a:pt x="20975" y="19408"/>
                  <a:pt x="21004" y="19408"/>
                </a:cubicBezTo>
                <a:cubicBezTo>
                  <a:pt x="21033" y="19408"/>
                  <a:pt x="21057" y="19363"/>
                  <a:pt x="21057" y="19306"/>
                </a:cubicBezTo>
                <a:lnTo>
                  <a:pt x="21057" y="19085"/>
                </a:lnTo>
                <a:cubicBezTo>
                  <a:pt x="21057" y="19028"/>
                  <a:pt x="21033" y="18981"/>
                  <a:pt x="21004" y="18981"/>
                </a:cubicBezTo>
                <a:close/>
                <a:moveTo>
                  <a:pt x="21319" y="18981"/>
                </a:moveTo>
                <a:cubicBezTo>
                  <a:pt x="21289" y="18981"/>
                  <a:pt x="21267" y="19028"/>
                  <a:pt x="21267" y="19085"/>
                </a:cubicBezTo>
                <a:lnTo>
                  <a:pt x="21267" y="19306"/>
                </a:lnTo>
                <a:cubicBezTo>
                  <a:pt x="21267" y="19363"/>
                  <a:pt x="21289" y="19408"/>
                  <a:pt x="21319" y="19408"/>
                </a:cubicBezTo>
                <a:cubicBezTo>
                  <a:pt x="21348" y="19408"/>
                  <a:pt x="21372" y="19363"/>
                  <a:pt x="21372" y="19306"/>
                </a:cubicBezTo>
                <a:lnTo>
                  <a:pt x="21372" y="19085"/>
                </a:lnTo>
                <a:cubicBezTo>
                  <a:pt x="21372" y="19028"/>
                  <a:pt x="21348" y="18981"/>
                  <a:pt x="21319" y="18981"/>
                </a:cubicBezTo>
                <a:close/>
                <a:moveTo>
                  <a:pt x="281" y="19711"/>
                </a:moveTo>
                <a:cubicBezTo>
                  <a:pt x="252" y="19711"/>
                  <a:pt x="228" y="19758"/>
                  <a:pt x="228" y="19815"/>
                </a:cubicBezTo>
                <a:lnTo>
                  <a:pt x="228" y="20036"/>
                </a:lnTo>
                <a:cubicBezTo>
                  <a:pt x="228" y="20093"/>
                  <a:pt x="252" y="20138"/>
                  <a:pt x="281" y="20138"/>
                </a:cubicBezTo>
                <a:cubicBezTo>
                  <a:pt x="311" y="20138"/>
                  <a:pt x="334" y="20093"/>
                  <a:pt x="334" y="20036"/>
                </a:cubicBezTo>
                <a:lnTo>
                  <a:pt x="334" y="19815"/>
                </a:lnTo>
                <a:cubicBezTo>
                  <a:pt x="334" y="19758"/>
                  <a:pt x="311" y="19711"/>
                  <a:pt x="281" y="19711"/>
                </a:cubicBezTo>
                <a:close/>
                <a:moveTo>
                  <a:pt x="596" y="19711"/>
                </a:moveTo>
                <a:cubicBezTo>
                  <a:pt x="567" y="19711"/>
                  <a:pt x="543" y="19758"/>
                  <a:pt x="543" y="19815"/>
                </a:cubicBezTo>
                <a:lnTo>
                  <a:pt x="543" y="20036"/>
                </a:lnTo>
                <a:cubicBezTo>
                  <a:pt x="543" y="20093"/>
                  <a:pt x="567" y="20138"/>
                  <a:pt x="596" y="20138"/>
                </a:cubicBezTo>
                <a:cubicBezTo>
                  <a:pt x="625" y="20138"/>
                  <a:pt x="649" y="20093"/>
                  <a:pt x="649" y="20036"/>
                </a:cubicBezTo>
                <a:lnTo>
                  <a:pt x="649" y="19815"/>
                </a:lnTo>
                <a:cubicBezTo>
                  <a:pt x="649" y="19758"/>
                  <a:pt x="625" y="19711"/>
                  <a:pt x="596" y="19711"/>
                </a:cubicBezTo>
                <a:close/>
                <a:moveTo>
                  <a:pt x="1446" y="19711"/>
                </a:moveTo>
                <a:cubicBezTo>
                  <a:pt x="1417" y="19711"/>
                  <a:pt x="1393" y="19758"/>
                  <a:pt x="1393" y="19815"/>
                </a:cubicBezTo>
                <a:lnTo>
                  <a:pt x="1393" y="20036"/>
                </a:lnTo>
                <a:cubicBezTo>
                  <a:pt x="1393" y="20093"/>
                  <a:pt x="1417" y="20138"/>
                  <a:pt x="1446" y="20138"/>
                </a:cubicBezTo>
                <a:cubicBezTo>
                  <a:pt x="1475" y="20138"/>
                  <a:pt x="1499" y="20093"/>
                  <a:pt x="1499" y="20036"/>
                </a:cubicBezTo>
                <a:lnTo>
                  <a:pt x="1499" y="19815"/>
                </a:lnTo>
                <a:cubicBezTo>
                  <a:pt x="1499" y="19758"/>
                  <a:pt x="1475" y="19711"/>
                  <a:pt x="1446" y="19711"/>
                </a:cubicBezTo>
                <a:close/>
                <a:moveTo>
                  <a:pt x="1760" y="19711"/>
                </a:moveTo>
                <a:cubicBezTo>
                  <a:pt x="1731" y="19711"/>
                  <a:pt x="1707" y="19758"/>
                  <a:pt x="1707" y="19815"/>
                </a:cubicBezTo>
                <a:lnTo>
                  <a:pt x="1707" y="20036"/>
                </a:lnTo>
                <a:cubicBezTo>
                  <a:pt x="1707" y="20093"/>
                  <a:pt x="1731" y="20138"/>
                  <a:pt x="1760" y="20138"/>
                </a:cubicBezTo>
                <a:cubicBezTo>
                  <a:pt x="1789" y="20138"/>
                  <a:pt x="1813" y="20093"/>
                  <a:pt x="1813" y="20036"/>
                </a:cubicBezTo>
                <a:lnTo>
                  <a:pt x="1813" y="19815"/>
                </a:lnTo>
                <a:cubicBezTo>
                  <a:pt x="1813" y="19758"/>
                  <a:pt x="1789" y="19711"/>
                  <a:pt x="1760" y="19711"/>
                </a:cubicBezTo>
                <a:close/>
                <a:moveTo>
                  <a:pt x="2610" y="19711"/>
                </a:moveTo>
                <a:cubicBezTo>
                  <a:pt x="2581" y="19711"/>
                  <a:pt x="2557" y="19758"/>
                  <a:pt x="2557" y="19815"/>
                </a:cubicBezTo>
                <a:lnTo>
                  <a:pt x="2557" y="20036"/>
                </a:lnTo>
                <a:cubicBezTo>
                  <a:pt x="2557" y="20093"/>
                  <a:pt x="2581" y="20138"/>
                  <a:pt x="2610" y="20138"/>
                </a:cubicBezTo>
                <a:cubicBezTo>
                  <a:pt x="2639" y="20138"/>
                  <a:pt x="2662" y="20093"/>
                  <a:pt x="2662" y="20036"/>
                </a:cubicBezTo>
                <a:lnTo>
                  <a:pt x="2662" y="19815"/>
                </a:lnTo>
                <a:cubicBezTo>
                  <a:pt x="2662" y="19758"/>
                  <a:pt x="2639" y="19711"/>
                  <a:pt x="2610" y="19711"/>
                </a:cubicBezTo>
                <a:close/>
                <a:moveTo>
                  <a:pt x="2924" y="19711"/>
                </a:moveTo>
                <a:cubicBezTo>
                  <a:pt x="2895" y="19711"/>
                  <a:pt x="2871" y="19758"/>
                  <a:pt x="2871" y="19815"/>
                </a:cubicBezTo>
                <a:lnTo>
                  <a:pt x="2871" y="20036"/>
                </a:lnTo>
                <a:cubicBezTo>
                  <a:pt x="2871" y="20093"/>
                  <a:pt x="2895" y="20138"/>
                  <a:pt x="2924" y="20138"/>
                </a:cubicBezTo>
                <a:cubicBezTo>
                  <a:pt x="2954" y="20138"/>
                  <a:pt x="2976" y="20093"/>
                  <a:pt x="2976" y="20036"/>
                </a:cubicBezTo>
                <a:lnTo>
                  <a:pt x="2976" y="19815"/>
                </a:lnTo>
                <a:cubicBezTo>
                  <a:pt x="2976" y="19758"/>
                  <a:pt x="2954" y="19711"/>
                  <a:pt x="2924" y="19711"/>
                </a:cubicBezTo>
                <a:close/>
                <a:moveTo>
                  <a:pt x="3773" y="19711"/>
                </a:moveTo>
                <a:cubicBezTo>
                  <a:pt x="3744" y="19711"/>
                  <a:pt x="3721" y="19758"/>
                  <a:pt x="3721" y="19815"/>
                </a:cubicBezTo>
                <a:lnTo>
                  <a:pt x="3721" y="20036"/>
                </a:lnTo>
                <a:cubicBezTo>
                  <a:pt x="3721" y="20093"/>
                  <a:pt x="3744" y="20138"/>
                  <a:pt x="3773" y="20138"/>
                </a:cubicBezTo>
                <a:cubicBezTo>
                  <a:pt x="3802" y="20138"/>
                  <a:pt x="3826" y="20093"/>
                  <a:pt x="3826" y="20036"/>
                </a:cubicBezTo>
                <a:lnTo>
                  <a:pt x="3826" y="19815"/>
                </a:lnTo>
                <a:cubicBezTo>
                  <a:pt x="3826" y="19758"/>
                  <a:pt x="3802" y="19711"/>
                  <a:pt x="3773" y="19711"/>
                </a:cubicBezTo>
                <a:close/>
                <a:moveTo>
                  <a:pt x="4088" y="19711"/>
                </a:moveTo>
                <a:cubicBezTo>
                  <a:pt x="4058" y="19711"/>
                  <a:pt x="4035" y="19758"/>
                  <a:pt x="4035" y="19815"/>
                </a:cubicBezTo>
                <a:lnTo>
                  <a:pt x="4035" y="20036"/>
                </a:lnTo>
                <a:cubicBezTo>
                  <a:pt x="4035" y="20093"/>
                  <a:pt x="4058" y="20138"/>
                  <a:pt x="4088" y="20138"/>
                </a:cubicBezTo>
                <a:cubicBezTo>
                  <a:pt x="4117" y="20138"/>
                  <a:pt x="4141" y="20093"/>
                  <a:pt x="4141" y="20036"/>
                </a:cubicBezTo>
                <a:lnTo>
                  <a:pt x="4141" y="19815"/>
                </a:lnTo>
                <a:cubicBezTo>
                  <a:pt x="4141" y="19758"/>
                  <a:pt x="4117" y="19711"/>
                  <a:pt x="4088" y="19711"/>
                </a:cubicBezTo>
                <a:close/>
                <a:moveTo>
                  <a:pt x="4937" y="19711"/>
                </a:moveTo>
                <a:cubicBezTo>
                  <a:pt x="4908" y="19711"/>
                  <a:pt x="4884" y="19758"/>
                  <a:pt x="4884" y="19815"/>
                </a:cubicBezTo>
                <a:lnTo>
                  <a:pt x="4884" y="20036"/>
                </a:lnTo>
                <a:cubicBezTo>
                  <a:pt x="4884" y="20093"/>
                  <a:pt x="4908" y="20138"/>
                  <a:pt x="4937" y="20138"/>
                </a:cubicBezTo>
                <a:cubicBezTo>
                  <a:pt x="4966" y="20138"/>
                  <a:pt x="4990" y="20093"/>
                  <a:pt x="4990" y="20036"/>
                </a:cubicBezTo>
                <a:lnTo>
                  <a:pt x="4990" y="19815"/>
                </a:lnTo>
                <a:cubicBezTo>
                  <a:pt x="4990" y="19758"/>
                  <a:pt x="4966" y="19711"/>
                  <a:pt x="4937" y="19711"/>
                </a:cubicBezTo>
                <a:close/>
                <a:moveTo>
                  <a:pt x="5252" y="19711"/>
                </a:moveTo>
                <a:cubicBezTo>
                  <a:pt x="5223" y="19711"/>
                  <a:pt x="5199" y="19758"/>
                  <a:pt x="5199" y="19815"/>
                </a:cubicBezTo>
                <a:lnTo>
                  <a:pt x="5199" y="20036"/>
                </a:lnTo>
                <a:cubicBezTo>
                  <a:pt x="5199" y="20093"/>
                  <a:pt x="5223" y="20138"/>
                  <a:pt x="5252" y="20138"/>
                </a:cubicBezTo>
                <a:cubicBezTo>
                  <a:pt x="5281" y="20138"/>
                  <a:pt x="5305" y="20093"/>
                  <a:pt x="5305" y="20036"/>
                </a:cubicBezTo>
                <a:lnTo>
                  <a:pt x="5305" y="19815"/>
                </a:lnTo>
                <a:cubicBezTo>
                  <a:pt x="5305" y="19758"/>
                  <a:pt x="5281" y="19711"/>
                  <a:pt x="5252" y="19711"/>
                </a:cubicBezTo>
                <a:close/>
                <a:moveTo>
                  <a:pt x="6102" y="19711"/>
                </a:moveTo>
                <a:cubicBezTo>
                  <a:pt x="6072" y="19711"/>
                  <a:pt x="6049" y="19758"/>
                  <a:pt x="6049" y="19815"/>
                </a:cubicBezTo>
                <a:lnTo>
                  <a:pt x="6049" y="20036"/>
                </a:lnTo>
                <a:cubicBezTo>
                  <a:pt x="6049" y="20093"/>
                  <a:pt x="6072" y="20138"/>
                  <a:pt x="6102" y="20138"/>
                </a:cubicBezTo>
                <a:cubicBezTo>
                  <a:pt x="6131" y="20138"/>
                  <a:pt x="6155" y="20093"/>
                  <a:pt x="6155" y="20036"/>
                </a:cubicBezTo>
                <a:lnTo>
                  <a:pt x="6155" y="19815"/>
                </a:lnTo>
                <a:cubicBezTo>
                  <a:pt x="6155" y="19758"/>
                  <a:pt x="6131" y="19711"/>
                  <a:pt x="6102" y="19711"/>
                </a:cubicBezTo>
                <a:close/>
                <a:moveTo>
                  <a:pt x="6416" y="19711"/>
                </a:moveTo>
                <a:cubicBezTo>
                  <a:pt x="6387" y="19711"/>
                  <a:pt x="6363" y="19758"/>
                  <a:pt x="6363" y="19815"/>
                </a:cubicBezTo>
                <a:lnTo>
                  <a:pt x="6363" y="20036"/>
                </a:lnTo>
                <a:cubicBezTo>
                  <a:pt x="6363" y="20093"/>
                  <a:pt x="6387" y="20138"/>
                  <a:pt x="6416" y="20138"/>
                </a:cubicBezTo>
                <a:cubicBezTo>
                  <a:pt x="6445" y="20138"/>
                  <a:pt x="6469" y="20093"/>
                  <a:pt x="6469" y="20036"/>
                </a:cubicBezTo>
                <a:lnTo>
                  <a:pt x="6469" y="19815"/>
                </a:lnTo>
                <a:cubicBezTo>
                  <a:pt x="6469" y="19758"/>
                  <a:pt x="6445" y="19711"/>
                  <a:pt x="6416" y="19711"/>
                </a:cubicBezTo>
                <a:close/>
                <a:moveTo>
                  <a:pt x="7266" y="19711"/>
                </a:moveTo>
                <a:cubicBezTo>
                  <a:pt x="7237" y="19711"/>
                  <a:pt x="7213" y="19758"/>
                  <a:pt x="7213" y="19815"/>
                </a:cubicBezTo>
                <a:lnTo>
                  <a:pt x="7213" y="20036"/>
                </a:lnTo>
                <a:cubicBezTo>
                  <a:pt x="7213" y="20093"/>
                  <a:pt x="7237" y="20138"/>
                  <a:pt x="7266" y="20138"/>
                </a:cubicBezTo>
                <a:cubicBezTo>
                  <a:pt x="7295" y="20138"/>
                  <a:pt x="7318" y="20093"/>
                  <a:pt x="7318" y="20036"/>
                </a:cubicBezTo>
                <a:lnTo>
                  <a:pt x="7318" y="19815"/>
                </a:lnTo>
                <a:cubicBezTo>
                  <a:pt x="7318" y="19758"/>
                  <a:pt x="7295" y="19711"/>
                  <a:pt x="7266" y="19711"/>
                </a:cubicBezTo>
                <a:close/>
                <a:moveTo>
                  <a:pt x="7580" y="19711"/>
                </a:moveTo>
                <a:cubicBezTo>
                  <a:pt x="7551" y="19711"/>
                  <a:pt x="7527" y="19758"/>
                  <a:pt x="7527" y="19815"/>
                </a:cubicBezTo>
                <a:lnTo>
                  <a:pt x="7527" y="20036"/>
                </a:lnTo>
                <a:cubicBezTo>
                  <a:pt x="7527" y="20093"/>
                  <a:pt x="7551" y="20138"/>
                  <a:pt x="7580" y="20138"/>
                </a:cubicBezTo>
                <a:cubicBezTo>
                  <a:pt x="7609" y="20138"/>
                  <a:pt x="7632" y="20093"/>
                  <a:pt x="7632" y="20036"/>
                </a:cubicBezTo>
                <a:lnTo>
                  <a:pt x="7632" y="19815"/>
                </a:lnTo>
                <a:cubicBezTo>
                  <a:pt x="7632" y="19758"/>
                  <a:pt x="7609" y="19711"/>
                  <a:pt x="7580" y="19711"/>
                </a:cubicBezTo>
                <a:close/>
                <a:moveTo>
                  <a:pt x="8429" y="19711"/>
                </a:moveTo>
                <a:cubicBezTo>
                  <a:pt x="8400" y="19711"/>
                  <a:pt x="8377" y="19758"/>
                  <a:pt x="8377" y="19815"/>
                </a:cubicBezTo>
                <a:lnTo>
                  <a:pt x="8377" y="20036"/>
                </a:lnTo>
                <a:cubicBezTo>
                  <a:pt x="8377" y="20093"/>
                  <a:pt x="8400" y="20138"/>
                  <a:pt x="8429" y="20138"/>
                </a:cubicBezTo>
                <a:cubicBezTo>
                  <a:pt x="8458" y="20138"/>
                  <a:pt x="8482" y="20093"/>
                  <a:pt x="8482" y="20036"/>
                </a:cubicBezTo>
                <a:lnTo>
                  <a:pt x="8482" y="19815"/>
                </a:lnTo>
                <a:cubicBezTo>
                  <a:pt x="8482" y="19758"/>
                  <a:pt x="8458" y="19711"/>
                  <a:pt x="8429" y="19711"/>
                </a:cubicBezTo>
                <a:close/>
                <a:moveTo>
                  <a:pt x="8744" y="19711"/>
                </a:moveTo>
                <a:cubicBezTo>
                  <a:pt x="8714" y="19711"/>
                  <a:pt x="8691" y="19758"/>
                  <a:pt x="8691" y="19815"/>
                </a:cubicBezTo>
                <a:lnTo>
                  <a:pt x="8691" y="20036"/>
                </a:lnTo>
                <a:cubicBezTo>
                  <a:pt x="8691" y="20093"/>
                  <a:pt x="8714" y="20138"/>
                  <a:pt x="8744" y="20138"/>
                </a:cubicBezTo>
                <a:cubicBezTo>
                  <a:pt x="8773" y="20138"/>
                  <a:pt x="8796" y="20093"/>
                  <a:pt x="8796" y="20036"/>
                </a:cubicBezTo>
                <a:lnTo>
                  <a:pt x="8796" y="19815"/>
                </a:lnTo>
                <a:cubicBezTo>
                  <a:pt x="8796" y="19758"/>
                  <a:pt x="8773" y="19711"/>
                  <a:pt x="8744" y="19711"/>
                </a:cubicBezTo>
                <a:close/>
                <a:moveTo>
                  <a:pt x="9593" y="19711"/>
                </a:moveTo>
                <a:cubicBezTo>
                  <a:pt x="9564" y="19711"/>
                  <a:pt x="9540" y="19758"/>
                  <a:pt x="9540" y="19815"/>
                </a:cubicBezTo>
                <a:lnTo>
                  <a:pt x="9540" y="20036"/>
                </a:lnTo>
                <a:cubicBezTo>
                  <a:pt x="9540" y="20093"/>
                  <a:pt x="9564" y="20138"/>
                  <a:pt x="9593" y="20138"/>
                </a:cubicBezTo>
                <a:cubicBezTo>
                  <a:pt x="9622" y="20138"/>
                  <a:pt x="9646" y="20093"/>
                  <a:pt x="9646" y="20036"/>
                </a:cubicBezTo>
                <a:lnTo>
                  <a:pt x="9646" y="19815"/>
                </a:lnTo>
                <a:cubicBezTo>
                  <a:pt x="9646" y="19758"/>
                  <a:pt x="9622" y="19711"/>
                  <a:pt x="9593" y="19711"/>
                </a:cubicBezTo>
                <a:close/>
                <a:moveTo>
                  <a:pt x="9908" y="19711"/>
                </a:moveTo>
                <a:cubicBezTo>
                  <a:pt x="9879" y="19711"/>
                  <a:pt x="9855" y="19758"/>
                  <a:pt x="9855" y="19815"/>
                </a:cubicBezTo>
                <a:lnTo>
                  <a:pt x="9855" y="20036"/>
                </a:lnTo>
                <a:cubicBezTo>
                  <a:pt x="9855" y="20093"/>
                  <a:pt x="9879" y="20138"/>
                  <a:pt x="9908" y="20138"/>
                </a:cubicBezTo>
                <a:cubicBezTo>
                  <a:pt x="9937" y="20138"/>
                  <a:pt x="9961" y="20093"/>
                  <a:pt x="9961" y="20036"/>
                </a:cubicBezTo>
                <a:lnTo>
                  <a:pt x="9961" y="19815"/>
                </a:lnTo>
                <a:cubicBezTo>
                  <a:pt x="9961" y="19758"/>
                  <a:pt x="9937" y="19711"/>
                  <a:pt x="9908" y="19711"/>
                </a:cubicBezTo>
                <a:close/>
                <a:moveTo>
                  <a:pt x="10758" y="19711"/>
                </a:moveTo>
                <a:cubicBezTo>
                  <a:pt x="10728" y="19711"/>
                  <a:pt x="10705" y="19758"/>
                  <a:pt x="10705" y="19815"/>
                </a:cubicBezTo>
                <a:lnTo>
                  <a:pt x="10705" y="20036"/>
                </a:lnTo>
                <a:cubicBezTo>
                  <a:pt x="10705" y="20093"/>
                  <a:pt x="10728" y="20138"/>
                  <a:pt x="10758" y="20138"/>
                </a:cubicBezTo>
                <a:cubicBezTo>
                  <a:pt x="10787" y="20138"/>
                  <a:pt x="10810" y="20093"/>
                  <a:pt x="10810" y="20036"/>
                </a:cubicBezTo>
                <a:lnTo>
                  <a:pt x="10810" y="19815"/>
                </a:lnTo>
                <a:cubicBezTo>
                  <a:pt x="10810" y="19758"/>
                  <a:pt x="10787" y="19711"/>
                  <a:pt x="10758" y="19711"/>
                </a:cubicBezTo>
                <a:close/>
                <a:moveTo>
                  <a:pt x="11072" y="19711"/>
                </a:moveTo>
                <a:cubicBezTo>
                  <a:pt x="11043" y="19711"/>
                  <a:pt x="11019" y="19758"/>
                  <a:pt x="11019" y="19815"/>
                </a:cubicBezTo>
                <a:lnTo>
                  <a:pt x="11019" y="20036"/>
                </a:lnTo>
                <a:cubicBezTo>
                  <a:pt x="11019" y="20093"/>
                  <a:pt x="11043" y="20138"/>
                  <a:pt x="11072" y="20138"/>
                </a:cubicBezTo>
                <a:cubicBezTo>
                  <a:pt x="11101" y="20138"/>
                  <a:pt x="11125" y="20093"/>
                  <a:pt x="11125" y="20036"/>
                </a:cubicBezTo>
                <a:lnTo>
                  <a:pt x="11125" y="19815"/>
                </a:lnTo>
                <a:cubicBezTo>
                  <a:pt x="11125" y="19758"/>
                  <a:pt x="11101" y="19711"/>
                  <a:pt x="11072" y="19711"/>
                </a:cubicBezTo>
                <a:close/>
                <a:moveTo>
                  <a:pt x="11922" y="19711"/>
                </a:moveTo>
                <a:cubicBezTo>
                  <a:pt x="11893" y="19711"/>
                  <a:pt x="11869" y="19758"/>
                  <a:pt x="11869" y="19815"/>
                </a:cubicBezTo>
                <a:lnTo>
                  <a:pt x="11869" y="20036"/>
                </a:lnTo>
                <a:cubicBezTo>
                  <a:pt x="11869" y="20093"/>
                  <a:pt x="11893" y="20138"/>
                  <a:pt x="11922" y="20138"/>
                </a:cubicBezTo>
                <a:cubicBezTo>
                  <a:pt x="11951" y="20138"/>
                  <a:pt x="11974" y="20093"/>
                  <a:pt x="11974" y="20036"/>
                </a:cubicBezTo>
                <a:lnTo>
                  <a:pt x="11974" y="19815"/>
                </a:lnTo>
                <a:cubicBezTo>
                  <a:pt x="11974" y="19758"/>
                  <a:pt x="11951" y="19711"/>
                  <a:pt x="11922" y="19711"/>
                </a:cubicBezTo>
                <a:close/>
                <a:moveTo>
                  <a:pt x="12236" y="19711"/>
                </a:moveTo>
                <a:cubicBezTo>
                  <a:pt x="12207" y="19711"/>
                  <a:pt x="12183" y="19758"/>
                  <a:pt x="12183" y="19815"/>
                </a:cubicBezTo>
                <a:lnTo>
                  <a:pt x="12183" y="20036"/>
                </a:lnTo>
                <a:cubicBezTo>
                  <a:pt x="12183" y="20093"/>
                  <a:pt x="12207" y="20138"/>
                  <a:pt x="12236" y="20138"/>
                </a:cubicBezTo>
                <a:cubicBezTo>
                  <a:pt x="12265" y="20138"/>
                  <a:pt x="12288" y="20093"/>
                  <a:pt x="12288" y="20036"/>
                </a:cubicBezTo>
                <a:lnTo>
                  <a:pt x="12288" y="19815"/>
                </a:lnTo>
                <a:cubicBezTo>
                  <a:pt x="12288" y="19758"/>
                  <a:pt x="12265" y="19711"/>
                  <a:pt x="12236" y="19711"/>
                </a:cubicBezTo>
                <a:close/>
                <a:moveTo>
                  <a:pt x="13085" y="19711"/>
                </a:moveTo>
                <a:cubicBezTo>
                  <a:pt x="13056" y="19711"/>
                  <a:pt x="13032" y="19758"/>
                  <a:pt x="13032" y="19815"/>
                </a:cubicBezTo>
                <a:lnTo>
                  <a:pt x="13032" y="20036"/>
                </a:lnTo>
                <a:cubicBezTo>
                  <a:pt x="13032" y="20093"/>
                  <a:pt x="13056" y="20138"/>
                  <a:pt x="13085" y="20138"/>
                </a:cubicBezTo>
                <a:cubicBezTo>
                  <a:pt x="13114" y="20138"/>
                  <a:pt x="13138" y="20093"/>
                  <a:pt x="13138" y="20036"/>
                </a:cubicBezTo>
                <a:lnTo>
                  <a:pt x="13138" y="19815"/>
                </a:lnTo>
                <a:cubicBezTo>
                  <a:pt x="13138" y="19758"/>
                  <a:pt x="13114" y="19711"/>
                  <a:pt x="13085" y="19711"/>
                </a:cubicBezTo>
                <a:close/>
                <a:moveTo>
                  <a:pt x="13399" y="19711"/>
                </a:moveTo>
                <a:cubicBezTo>
                  <a:pt x="13370" y="19711"/>
                  <a:pt x="13348" y="19758"/>
                  <a:pt x="13348" y="19815"/>
                </a:cubicBezTo>
                <a:lnTo>
                  <a:pt x="13348" y="20036"/>
                </a:lnTo>
                <a:cubicBezTo>
                  <a:pt x="13348" y="20093"/>
                  <a:pt x="13370" y="20138"/>
                  <a:pt x="13399" y="20138"/>
                </a:cubicBezTo>
                <a:cubicBezTo>
                  <a:pt x="13428" y="20138"/>
                  <a:pt x="13452" y="20093"/>
                  <a:pt x="13452" y="20036"/>
                </a:cubicBezTo>
                <a:lnTo>
                  <a:pt x="13452" y="19815"/>
                </a:lnTo>
                <a:cubicBezTo>
                  <a:pt x="13452" y="19758"/>
                  <a:pt x="13428" y="19711"/>
                  <a:pt x="13399" y="19711"/>
                </a:cubicBezTo>
                <a:close/>
                <a:moveTo>
                  <a:pt x="14249" y="19711"/>
                </a:moveTo>
                <a:cubicBezTo>
                  <a:pt x="14220" y="19711"/>
                  <a:pt x="14196" y="19758"/>
                  <a:pt x="14196" y="19815"/>
                </a:cubicBezTo>
                <a:lnTo>
                  <a:pt x="14196" y="20036"/>
                </a:lnTo>
                <a:cubicBezTo>
                  <a:pt x="14196" y="20093"/>
                  <a:pt x="14220" y="20138"/>
                  <a:pt x="14249" y="20138"/>
                </a:cubicBezTo>
                <a:cubicBezTo>
                  <a:pt x="14278" y="20138"/>
                  <a:pt x="14302" y="20093"/>
                  <a:pt x="14302" y="20036"/>
                </a:cubicBezTo>
                <a:lnTo>
                  <a:pt x="14302" y="19815"/>
                </a:lnTo>
                <a:cubicBezTo>
                  <a:pt x="14302" y="19758"/>
                  <a:pt x="14278" y="19711"/>
                  <a:pt x="14249" y="19711"/>
                </a:cubicBezTo>
                <a:close/>
                <a:moveTo>
                  <a:pt x="14564" y="19711"/>
                </a:moveTo>
                <a:cubicBezTo>
                  <a:pt x="14535" y="19711"/>
                  <a:pt x="14511" y="19758"/>
                  <a:pt x="14511" y="19815"/>
                </a:cubicBezTo>
                <a:lnTo>
                  <a:pt x="14511" y="20036"/>
                </a:lnTo>
                <a:cubicBezTo>
                  <a:pt x="14511" y="20093"/>
                  <a:pt x="14535" y="20138"/>
                  <a:pt x="14564" y="20138"/>
                </a:cubicBezTo>
                <a:cubicBezTo>
                  <a:pt x="14593" y="20138"/>
                  <a:pt x="14617" y="20093"/>
                  <a:pt x="14617" y="20036"/>
                </a:cubicBezTo>
                <a:lnTo>
                  <a:pt x="14617" y="19815"/>
                </a:lnTo>
                <a:cubicBezTo>
                  <a:pt x="14617" y="19758"/>
                  <a:pt x="14593" y="19711"/>
                  <a:pt x="14564" y="19711"/>
                </a:cubicBezTo>
                <a:close/>
                <a:moveTo>
                  <a:pt x="15413" y="19711"/>
                </a:moveTo>
                <a:cubicBezTo>
                  <a:pt x="15384" y="19711"/>
                  <a:pt x="15360" y="19758"/>
                  <a:pt x="15360" y="19815"/>
                </a:cubicBezTo>
                <a:lnTo>
                  <a:pt x="15360" y="20036"/>
                </a:lnTo>
                <a:cubicBezTo>
                  <a:pt x="15360" y="20093"/>
                  <a:pt x="15384" y="20138"/>
                  <a:pt x="15413" y="20138"/>
                </a:cubicBezTo>
                <a:cubicBezTo>
                  <a:pt x="15442" y="20138"/>
                  <a:pt x="15465" y="20093"/>
                  <a:pt x="15465" y="20036"/>
                </a:cubicBezTo>
                <a:lnTo>
                  <a:pt x="15465" y="19815"/>
                </a:lnTo>
                <a:cubicBezTo>
                  <a:pt x="15465" y="19758"/>
                  <a:pt x="15442" y="19711"/>
                  <a:pt x="15413" y="19711"/>
                </a:cubicBezTo>
                <a:close/>
                <a:moveTo>
                  <a:pt x="15728" y="19711"/>
                </a:moveTo>
                <a:cubicBezTo>
                  <a:pt x="15699" y="19711"/>
                  <a:pt x="15675" y="19758"/>
                  <a:pt x="15675" y="19815"/>
                </a:cubicBezTo>
                <a:lnTo>
                  <a:pt x="15675" y="20036"/>
                </a:lnTo>
                <a:cubicBezTo>
                  <a:pt x="15675" y="20093"/>
                  <a:pt x="15699" y="20138"/>
                  <a:pt x="15728" y="20138"/>
                </a:cubicBezTo>
                <a:cubicBezTo>
                  <a:pt x="15757" y="20138"/>
                  <a:pt x="15781" y="20093"/>
                  <a:pt x="15781" y="20036"/>
                </a:cubicBezTo>
                <a:lnTo>
                  <a:pt x="15781" y="19815"/>
                </a:lnTo>
                <a:cubicBezTo>
                  <a:pt x="15781" y="19758"/>
                  <a:pt x="15757" y="19711"/>
                  <a:pt x="15728" y="19711"/>
                </a:cubicBezTo>
                <a:close/>
                <a:moveTo>
                  <a:pt x="16578" y="19711"/>
                </a:moveTo>
                <a:cubicBezTo>
                  <a:pt x="16549" y="19711"/>
                  <a:pt x="16525" y="19758"/>
                  <a:pt x="16525" y="19815"/>
                </a:cubicBezTo>
                <a:lnTo>
                  <a:pt x="16525" y="20036"/>
                </a:lnTo>
                <a:cubicBezTo>
                  <a:pt x="16525" y="20093"/>
                  <a:pt x="16549" y="20138"/>
                  <a:pt x="16578" y="20138"/>
                </a:cubicBezTo>
                <a:cubicBezTo>
                  <a:pt x="16607" y="20138"/>
                  <a:pt x="16630" y="20093"/>
                  <a:pt x="16630" y="20036"/>
                </a:cubicBezTo>
                <a:lnTo>
                  <a:pt x="16630" y="19815"/>
                </a:lnTo>
                <a:cubicBezTo>
                  <a:pt x="16630" y="19758"/>
                  <a:pt x="16607" y="19711"/>
                  <a:pt x="16578" y="19711"/>
                </a:cubicBezTo>
                <a:close/>
                <a:moveTo>
                  <a:pt x="16892" y="19711"/>
                </a:moveTo>
                <a:cubicBezTo>
                  <a:pt x="16863" y="19711"/>
                  <a:pt x="16839" y="19758"/>
                  <a:pt x="16839" y="19815"/>
                </a:cubicBezTo>
                <a:lnTo>
                  <a:pt x="16839" y="20036"/>
                </a:lnTo>
                <a:cubicBezTo>
                  <a:pt x="16839" y="20093"/>
                  <a:pt x="16863" y="20138"/>
                  <a:pt x="16892" y="20138"/>
                </a:cubicBezTo>
                <a:cubicBezTo>
                  <a:pt x="16921" y="20138"/>
                  <a:pt x="16944" y="20093"/>
                  <a:pt x="16944" y="20036"/>
                </a:cubicBezTo>
                <a:lnTo>
                  <a:pt x="16944" y="19815"/>
                </a:lnTo>
                <a:cubicBezTo>
                  <a:pt x="16944" y="19758"/>
                  <a:pt x="16921" y="19711"/>
                  <a:pt x="16892" y="19711"/>
                </a:cubicBezTo>
                <a:close/>
                <a:moveTo>
                  <a:pt x="17741" y="19711"/>
                </a:moveTo>
                <a:cubicBezTo>
                  <a:pt x="17712" y="19711"/>
                  <a:pt x="17689" y="19758"/>
                  <a:pt x="17689" y="19815"/>
                </a:cubicBezTo>
                <a:lnTo>
                  <a:pt x="17689" y="20036"/>
                </a:lnTo>
                <a:cubicBezTo>
                  <a:pt x="17689" y="20093"/>
                  <a:pt x="17712" y="20138"/>
                  <a:pt x="17741" y="20138"/>
                </a:cubicBezTo>
                <a:cubicBezTo>
                  <a:pt x="17770" y="20138"/>
                  <a:pt x="17794" y="20093"/>
                  <a:pt x="17794" y="20036"/>
                </a:cubicBezTo>
                <a:lnTo>
                  <a:pt x="17794" y="19815"/>
                </a:lnTo>
                <a:cubicBezTo>
                  <a:pt x="17794" y="19758"/>
                  <a:pt x="17770" y="19711"/>
                  <a:pt x="17741" y="19711"/>
                </a:cubicBezTo>
                <a:close/>
                <a:moveTo>
                  <a:pt x="18055" y="19711"/>
                </a:moveTo>
                <a:cubicBezTo>
                  <a:pt x="18026" y="19711"/>
                  <a:pt x="18002" y="19758"/>
                  <a:pt x="18002" y="19815"/>
                </a:cubicBezTo>
                <a:lnTo>
                  <a:pt x="18002" y="20036"/>
                </a:lnTo>
                <a:cubicBezTo>
                  <a:pt x="18002" y="20093"/>
                  <a:pt x="18026" y="20138"/>
                  <a:pt x="18055" y="20138"/>
                </a:cubicBezTo>
                <a:cubicBezTo>
                  <a:pt x="18085" y="20138"/>
                  <a:pt x="18108" y="20093"/>
                  <a:pt x="18108" y="20036"/>
                </a:cubicBezTo>
                <a:lnTo>
                  <a:pt x="18108" y="19815"/>
                </a:lnTo>
                <a:cubicBezTo>
                  <a:pt x="18108" y="19758"/>
                  <a:pt x="18085" y="19711"/>
                  <a:pt x="18055" y="19711"/>
                </a:cubicBezTo>
                <a:close/>
                <a:moveTo>
                  <a:pt x="18905" y="19711"/>
                </a:moveTo>
                <a:cubicBezTo>
                  <a:pt x="18876" y="19711"/>
                  <a:pt x="18852" y="19758"/>
                  <a:pt x="18852" y="19815"/>
                </a:cubicBezTo>
                <a:lnTo>
                  <a:pt x="18852" y="20036"/>
                </a:lnTo>
                <a:cubicBezTo>
                  <a:pt x="18852" y="20093"/>
                  <a:pt x="18876" y="20138"/>
                  <a:pt x="18905" y="20138"/>
                </a:cubicBezTo>
                <a:cubicBezTo>
                  <a:pt x="18934" y="20138"/>
                  <a:pt x="18958" y="20093"/>
                  <a:pt x="18958" y="20036"/>
                </a:cubicBezTo>
                <a:lnTo>
                  <a:pt x="18958" y="19815"/>
                </a:lnTo>
                <a:cubicBezTo>
                  <a:pt x="18958" y="19758"/>
                  <a:pt x="18934" y="19711"/>
                  <a:pt x="18905" y="19711"/>
                </a:cubicBezTo>
                <a:close/>
                <a:moveTo>
                  <a:pt x="19220" y="19711"/>
                </a:moveTo>
                <a:cubicBezTo>
                  <a:pt x="19191" y="19711"/>
                  <a:pt x="19167" y="19758"/>
                  <a:pt x="19167" y="19815"/>
                </a:cubicBezTo>
                <a:lnTo>
                  <a:pt x="19167" y="20036"/>
                </a:lnTo>
                <a:cubicBezTo>
                  <a:pt x="19167" y="20093"/>
                  <a:pt x="19191" y="20138"/>
                  <a:pt x="19220" y="20138"/>
                </a:cubicBezTo>
                <a:cubicBezTo>
                  <a:pt x="19249" y="20138"/>
                  <a:pt x="19273" y="20093"/>
                  <a:pt x="19273" y="20036"/>
                </a:cubicBezTo>
                <a:lnTo>
                  <a:pt x="19273" y="19815"/>
                </a:lnTo>
                <a:cubicBezTo>
                  <a:pt x="19273" y="19758"/>
                  <a:pt x="19249" y="19711"/>
                  <a:pt x="19220" y="19711"/>
                </a:cubicBezTo>
                <a:close/>
                <a:moveTo>
                  <a:pt x="20069" y="19711"/>
                </a:moveTo>
                <a:cubicBezTo>
                  <a:pt x="20040" y="19711"/>
                  <a:pt x="20016" y="19758"/>
                  <a:pt x="20016" y="19815"/>
                </a:cubicBezTo>
                <a:lnTo>
                  <a:pt x="20016" y="20036"/>
                </a:lnTo>
                <a:cubicBezTo>
                  <a:pt x="20016" y="20093"/>
                  <a:pt x="20040" y="20138"/>
                  <a:pt x="20069" y="20138"/>
                </a:cubicBezTo>
                <a:cubicBezTo>
                  <a:pt x="20099" y="20138"/>
                  <a:pt x="20122" y="20093"/>
                  <a:pt x="20122" y="20036"/>
                </a:cubicBezTo>
                <a:lnTo>
                  <a:pt x="20122" y="19815"/>
                </a:lnTo>
                <a:cubicBezTo>
                  <a:pt x="20122" y="19758"/>
                  <a:pt x="20099" y="19711"/>
                  <a:pt x="20069" y="19711"/>
                </a:cubicBezTo>
                <a:close/>
                <a:moveTo>
                  <a:pt x="20384" y="19711"/>
                </a:moveTo>
                <a:cubicBezTo>
                  <a:pt x="20355" y="19711"/>
                  <a:pt x="20331" y="19758"/>
                  <a:pt x="20331" y="19815"/>
                </a:cubicBezTo>
                <a:lnTo>
                  <a:pt x="20331" y="20036"/>
                </a:lnTo>
                <a:cubicBezTo>
                  <a:pt x="20331" y="20093"/>
                  <a:pt x="20355" y="20138"/>
                  <a:pt x="20384" y="20138"/>
                </a:cubicBezTo>
                <a:cubicBezTo>
                  <a:pt x="20413" y="20138"/>
                  <a:pt x="20436" y="20093"/>
                  <a:pt x="20436" y="20036"/>
                </a:cubicBezTo>
                <a:lnTo>
                  <a:pt x="20436" y="19815"/>
                </a:lnTo>
                <a:cubicBezTo>
                  <a:pt x="20436" y="19758"/>
                  <a:pt x="20413" y="19711"/>
                  <a:pt x="20384" y="19711"/>
                </a:cubicBezTo>
                <a:close/>
                <a:moveTo>
                  <a:pt x="21234" y="19711"/>
                </a:moveTo>
                <a:cubicBezTo>
                  <a:pt x="21204" y="19711"/>
                  <a:pt x="21181" y="19758"/>
                  <a:pt x="21181" y="19815"/>
                </a:cubicBezTo>
                <a:lnTo>
                  <a:pt x="21181" y="20036"/>
                </a:lnTo>
                <a:cubicBezTo>
                  <a:pt x="21181" y="20093"/>
                  <a:pt x="21204" y="20138"/>
                  <a:pt x="21234" y="20138"/>
                </a:cubicBezTo>
                <a:cubicBezTo>
                  <a:pt x="21263" y="20138"/>
                  <a:pt x="21285" y="20093"/>
                  <a:pt x="21285" y="20036"/>
                </a:cubicBezTo>
                <a:lnTo>
                  <a:pt x="21285" y="19815"/>
                </a:lnTo>
                <a:cubicBezTo>
                  <a:pt x="21285" y="19758"/>
                  <a:pt x="21263" y="19711"/>
                  <a:pt x="21234" y="19711"/>
                </a:cubicBezTo>
                <a:close/>
                <a:moveTo>
                  <a:pt x="21547" y="19711"/>
                </a:moveTo>
                <a:cubicBezTo>
                  <a:pt x="21518" y="19711"/>
                  <a:pt x="21495" y="19758"/>
                  <a:pt x="21495" y="19815"/>
                </a:cubicBezTo>
                <a:lnTo>
                  <a:pt x="21495" y="20036"/>
                </a:lnTo>
                <a:cubicBezTo>
                  <a:pt x="21495" y="20093"/>
                  <a:pt x="21518" y="20138"/>
                  <a:pt x="21547" y="20138"/>
                </a:cubicBezTo>
                <a:cubicBezTo>
                  <a:pt x="21576" y="20138"/>
                  <a:pt x="21600" y="20093"/>
                  <a:pt x="21600" y="20036"/>
                </a:cubicBezTo>
                <a:lnTo>
                  <a:pt x="21600" y="19815"/>
                </a:lnTo>
                <a:cubicBezTo>
                  <a:pt x="21600" y="19758"/>
                  <a:pt x="21576" y="19711"/>
                  <a:pt x="21547" y="19711"/>
                </a:cubicBezTo>
                <a:close/>
                <a:moveTo>
                  <a:pt x="53" y="20441"/>
                </a:moveTo>
                <a:cubicBezTo>
                  <a:pt x="24" y="20441"/>
                  <a:pt x="0" y="20488"/>
                  <a:pt x="0" y="20545"/>
                </a:cubicBezTo>
                <a:lnTo>
                  <a:pt x="0" y="20765"/>
                </a:lnTo>
                <a:cubicBezTo>
                  <a:pt x="0" y="20823"/>
                  <a:pt x="24" y="20868"/>
                  <a:pt x="53" y="20868"/>
                </a:cubicBezTo>
                <a:cubicBezTo>
                  <a:pt x="82" y="20868"/>
                  <a:pt x="106" y="20823"/>
                  <a:pt x="106" y="20765"/>
                </a:cubicBezTo>
                <a:lnTo>
                  <a:pt x="106" y="20545"/>
                </a:lnTo>
                <a:cubicBezTo>
                  <a:pt x="106" y="20488"/>
                  <a:pt x="82" y="20441"/>
                  <a:pt x="53" y="20441"/>
                </a:cubicBezTo>
                <a:close/>
                <a:moveTo>
                  <a:pt x="367" y="20441"/>
                </a:moveTo>
                <a:cubicBezTo>
                  <a:pt x="338" y="20441"/>
                  <a:pt x="315" y="20488"/>
                  <a:pt x="315" y="20545"/>
                </a:cubicBezTo>
                <a:lnTo>
                  <a:pt x="315" y="20765"/>
                </a:lnTo>
                <a:cubicBezTo>
                  <a:pt x="315" y="20823"/>
                  <a:pt x="338" y="20868"/>
                  <a:pt x="367" y="20868"/>
                </a:cubicBezTo>
                <a:cubicBezTo>
                  <a:pt x="397" y="20868"/>
                  <a:pt x="420" y="20823"/>
                  <a:pt x="420" y="20765"/>
                </a:cubicBezTo>
                <a:lnTo>
                  <a:pt x="420" y="20545"/>
                </a:lnTo>
                <a:cubicBezTo>
                  <a:pt x="420" y="20488"/>
                  <a:pt x="397" y="20441"/>
                  <a:pt x="367" y="20441"/>
                </a:cubicBezTo>
                <a:close/>
                <a:moveTo>
                  <a:pt x="1217" y="20441"/>
                </a:moveTo>
                <a:cubicBezTo>
                  <a:pt x="1188" y="20441"/>
                  <a:pt x="1164" y="20488"/>
                  <a:pt x="1164" y="20545"/>
                </a:cubicBezTo>
                <a:lnTo>
                  <a:pt x="1164" y="20765"/>
                </a:lnTo>
                <a:cubicBezTo>
                  <a:pt x="1164" y="20823"/>
                  <a:pt x="1188" y="20868"/>
                  <a:pt x="1217" y="20868"/>
                </a:cubicBezTo>
                <a:cubicBezTo>
                  <a:pt x="1246" y="20868"/>
                  <a:pt x="1270" y="20823"/>
                  <a:pt x="1270" y="20765"/>
                </a:cubicBezTo>
                <a:lnTo>
                  <a:pt x="1270" y="20545"/>
                </a:lnTo>
                <a:cubicBezTo>
                  <a:pt x="1270" y="20488"/>
                  <a:pt x="1246" y="20441"/>
                  <a:pt x="1217" y="20441"/>
                </a:cubicBezTo>
                <a:close/>
                <a:moveTo>
                  <a:pt x="1532" y="20441"/>
                </a:moveTo>
                <a:cubicBezTo>
                  <a:pt x="1503" y="20441"/>
                  <a:pt x="1479" y="20488"/>
                  <a:pt x="1479" y="20545"/>
                </a:cubicBezTo>
                <a:lnTo>
                  <a:pt x="1479" y="20765"/>
                </a:lnTo>
                <a:cubicBezTo>
                  <a:pt x="1479" y="20823"/>
                  <a:pt x="1503" y="20868"/>
                  <a:pt x="1532" y="20868"/>
                </a:cubicBezTo>
                <a:cubicBezTo>
                  <a:pt x="1561" y="20868"/>
                  <a:pt x="1584" y="20823"/>
                  <a:pt x="1584" y="20765"/>
                </a:cubicBezTo>
                <a:lnTo>
                  <a:pt x="1584" y="20545"/>
                </a:lnTo>
                <a:cubicBezTo>
                  <a:pt x="1584" y="20488"/>
                  <a:pt x="1561" y="20441"/>
                  <a:pt x="1532" y="20441"/>
                </a:cubicBezTo>
                <a:close/>
                <a:moveTo>
                  <a:pt x="2380" y="20441"/>
                </a:moveTo>
                <a:cubicBezTo>
                  <a:pt x="2351" y="20441"/>
                  <a:pt x="2329" y="20488"/>
                  <a:pt x="2329" y="20545"/>
                </a:cubicBezTo>
                <a:lnTo>
                  <a:pt x="2329" y="20765"/>
                </a:lnTo>
                <a:cubicBezTo>
                  <a:pt x="2329" y="20823"/>
                  <a:pt x="2351" y="20868"/>
                  <a:pt x="2380" y="20868"/>
                </a:cubicBezTo>
                <a:cubicBezTo>
                  <a:pt x="2409" y="20868"/>
                  <a:pt x="2433" y="20823"/>
                  <a:pt x="2433" y="20765"/>
                </a:cubicBezTo>
                <a:lnTo>
                  <a:pt x="2433" y="20545"/>
                </a:lnTo>
                <a:cubicBezTo>
                  <a:pt x="2433" y="20488"/>
                  <a:pt x="2409" y="20441"/>
                  <a:pt x="2380" y="20441"/>
                </a:cubicBezTo>
                <a:close/>
                <a:moveTo>
                  <a:pt x="2695" y="20441"/>
                </a:moveTo>
                <a:cubicBezTo>
                  <a:pt x="2666" y="20441"/>
                  <a:pt x="2643" y="20488"/>
                  <a:pt x="2643" y="20545"/>
                </a:cubicBezTo>
                <a:lnTo>
                  <a:pt x="2643" y="20765"/>
                </a:lnTo>
                <a:cubicBezTo>
                  <a:pt x="2643" y="20823"/>
                  <a:pt x="2666" y="20868"/>
                  <a:pt x="2695" y="20868"/>
                </a:cubicBezTo>
                <a:cubicBezTo>
                  <a:pt x="2724" y="20868"/>
                  <a:pt x="2748" y="20823"/>
                  <a:pt x="2748" y="20765"/>
                </a:cubicBezTo>
                <a:lnTo>
                  <a:pt x="2748" y="20545"/>
                </a:lnTo>
                <a:cubicBezTo>
                  <a:pt x="2748" y="20488"/>
                  <a:pt x="2724" y="20441"/>
                  <a:pt x="2695" y="20441"/>
                </a:cubicBezTo>
                <a:close/>
                <a:moveTo>
                  <a:pt x="3545" y="20441"/>
                </a:moveTo>
                <a:cubicBezTo>
                  <a:pt x="3516" y="20441"/>
                  <a:pt x="3492" y="20488"/>
                  <a:pt x="3492" y="20545"/>
                </a:cubicBezTo>
                <a:lnTo>
                  <a:pt x="3492" y="20765"/>
                </a:lnTo>
                <a:cubicBezTo>
                  <a:pt x="3492" y="20823"/>
                  <a:pt x="3516" y="20868"/>
                  <a:pt x="3545" y="20868"/>
                </a:cubicBezTo>
                <a:cubicBezTo>
                  <a:pt x="3574" y="20868"/>
                  <a:pt x="3598" y="20823"/>
                  <a:pt x="3598" y="20765"/>
                </a:cubicBezTo>
                <a:lnTo>
                  <a:pt x="3598" y="20545"/>
                </a:lnTo>
                <a:cubicBezTo>
                  <a:pt x="3598" y="20488"/>
                  <a:pt x="3574" y="20441"/>
                  <a:pt x="3545" y="20441"/>
                </a:cubicBezTo>
                <a:close/>
                <a:moveTo>
                  <a:pt x="3859" y="20441"/>
                </a:moveTo>
                <a:cubicBezTo>
                  <a:pt x="3830" y="20441"/>
                  <a:pt x="3806" y="20488"/>
                  <a:pt x="3806" y="20545"/>
                </a:cubicBezTo>
                <a:lnTo>
                  <a:pt x="3806" y="20765"/>
                </a:lnTo>
                <a:cubicBezTo>
                  <a:pt x="3806" y="20823"/>
                  <a:pt x="3830" y="20868"/>
                  <a:pt x="3859" y="20868"/>
                </a:cubicBezTo>
                <a:cubicBezTo>
                  <a:pt x="3888" y="20868"/>
                  <a:pt x="3912" y="20823"/>
                  <a:pt x="3912" y="20765"/>
                </a:cubicBezTo>
                <a:lnTo>
                  <a:pt x="3912" y="20545"/>
                </a:lnTo>
                <a:cubicBezTo>
                  <a:pt x="3912" y="20488"/>
                  <a:pt x="3888" y="20441"/>
                  <a:pt x="3859" y="20441"/>
                </a:cubicBezTo>
                <a:close/>
                <a:moveTo>
                  <a:pt x="4709" y="20441"/>
                </a:moveTo>
                <a:cubicBezTo>
                  <a:pt x="4680" y="20441"/>
                  <a:pt x="4656" y="20488"/>
                  <a:pt x="4656" y="20545"/>
                </a:cubicBezTo>
                <a:lnTo>
                  <a:pt x="4656" y="20765"/>
                </a:lnTo>
                <a:cubicBezTo>
                  <a:pt x="4656" y="20823"/>
                  <a:pt x="4680" y="20868"/>
                  <a:pt x="4709" y="20868"/>
                </a:cubicBezTo>
                <a:cubicBezTo>
                  <a:pt x="4738" y="20868"/>
                  <a:pt x="4762" y="20823"/>
                  <a:pt x="4762" y="20765"/>
                </a:cubicBezTo>
                <a:lnTo>
                  <a:pt x="4762" y="20545"/>
                </a:lnTo>
                <a:cubicBezTo>
                  <a:pt x="4762" y="20488"/>
                  <a:pt x="4738" y="20441"/>
                  <a:pt x="4709" y="20441"/>
                </a:cubicBezTo>
                <a:close/>
                <a:moveTo>
                  <a:pt x="5023" y="20441"/>
                </a:moveTo>
                <a:cubicBezTo>
                  <a:pt x="4994" y="20441"/>
                  <a:pt x="4970" y="20488"/>
                  <a:pt x="4970" y="20545"/>
                </a:cubicBezTo>
                <a:lnTo>
                  <a:pt x="4970" y="20765"/>
                </a:lnTo>
                <a:cubicBezTo>
                  <a:pt x="4970" y="20823"/>
                  <a:pt x="4994" y="20868"/>
                  <a:pt x="5023" y="20868"/>
                </a:cubicBezTo>
                <a:cubicBezTo>
                  <a:pt x="5053" y="20868"/>
                  <a:pt x="5076" y="20823"/>
                  <a:pt x="5076" y="20765"/>
                </a:cubicBezTo>
                <a:lnTo>
                  <a:pt x="5076" y="20545"/>
                </a:lnTo>
                <a:cubicBezTo>
                  <a:pt x="5076" y="20488"/>
                  <a:pt x="5053" y="20441"/>
                  <a:pt x="5023" y="20441"/>
                </a:cubicBezTo>
                <a:close/>
                <a:moveTo>
                  <a:pt x="5873" y="20441"/>
                </a:moveTo>
                <a:cubicBezTo>
                  <a:pt x="5844" y="20441"/>
                  <a:pt x="5820" y="20488"/>
                  <a:pt x="5820" y="20545"/>
                </a:cubicBezTo>
                <a:lnTo>
                  <a:pt x="5820" y="20765"/>
                </a:lnTo>
                <a:cubicBezTo>
                  <a:pt x="5820" y="20823"/>
                  <a:pt x="5844" y="20868"/>
                  <a:pt x="5873" y="20868"/>
                </a:cubicBezTo>
                <a:cubicBezTo>
                  <a:pt x="5902" y="20868"/>
                  <a:pt x="5926" y="20823"/>
                  <a:pt x="5926" y="20765"/>
                </a:cubicBezTo>
                <a:lnTo>
                  <a:pt x="5926" y="20545"/>
                </a:lnTo>
                <a:cubicBezTo>
                  <a:pt x="5926" y="20488"/>
                  <a:pt x="5902" y="20441"/>
                  <a:pt x="5873" y="20441"/>
                </a:cubicBezTo>
                <a:close/>
                <a:moveTo>
                  <a:pt x="6188" y="20441"/>
                </a:moveTo>
                <a:cubicBezTo>
                  <a:pt x="6159" y="20441"/>
                  <a:pt x="6135" y="20488"/>
                  <a:pt x="6135" y="20545"/>
                </a:cubicBezTo>
                <a:lnTo>
                  <a:pt x="6135" y="20765"/>
                </a:lnTo>
                <a:cubicBezTo>
                  <a:pt x="6135" y="20823"/>
                  <a:pt x="6159" y="20868"/>
                  <a:pt x="6188" y="20868"/>
                </a:cubicBezTo>
                <a:cubicBezTo>
                  <a:pt x="6217" y="20868"/>
                  <a:pt x="6240" y="20823"/>
                  <a:pt x="6240" y="20765"/>
                </a:cubicBezTo>
                <a:lnTo>
                  <a:pt x="6240" y="20545"/>
                </a:lnTo>
                <a:cubicBezTo>
                  <a:pt x="6240" y="20488"/>
                  <a:pt x="6217" y="20441"/>
                  <a:pt x="6188" y="20441"/>
                </a:cubicBezTo>
                <a:close/>
                <a:moveTo>
                  <a:pt x="7036" y="20441"/>
                </a:moveTo>
                <a:cubicBezTo>
                  <a:pt x="7007" y="20441"/>
                  <a:pt x="6984" y="20488"/>
                  <a:pt x="6984" y="20545"/>
                </a:cubicBezTo>
                <a:lnTo>
                  <a:pt x="6984" y="20765"/>
                </a:lnTo>
                <a:cubicBezTo>
                  <a:pt x="6984" y="20823"/>
                  <a:pt x="7007" y="20868"/>
                  <a:pt x="7036" y="20868"/>
                </a:cubicBezTo>
                <a:cubicBezTo>
                  <a:pt x="7065" y="20868"/>
                  <a:pt x="7089" y="20823"/>
                  <a:pt x="7089" y="20765"/>
                </a:cubicBezTo>
                <a:lnTo>
                  <a:pt x="7089" y="20545"/>
                </a:lnTo>
                <a:cubicBezTo>
                  <a:pt x="7089" y="20488"/>
                  <a:pt x="7065" y="20441"/>
                  <a:pt x="7036" y="20441"/>
                </a:cubicBezTo>
                <a:close/>
                <a:moveTo>
                  <a:pt x="7351" y="20441"/>
                </a:moveTo>
                <a:cubicBezTo>
                  <a:pt x="7322" y="20441"/>
                  <a:pt x="7299" y="20488"/>
                  <a:pt x="7299" y="20545"/>
                </a:cubicBezTo>
                <a:lnTo>
                  <a:pt x="7299" y="20765"/>
                </a:lnTo>
                <a:cubicBezTo>
                  <a:pt x="7299" y="20823"/>
                  <a:pt x="7322" y="20868"/>
                  <a:pt x="7351" y="20868"/>
                </a:cubicBezTo>
                <a:cubicBezTo>
                  <a:pt x="7380" y="20868"/>
                  <a:pt x="7404" y="20823"/>
                  <a:pt x="7404" y="20765"/>
                </a:cubicBezTo>
                <a:lnTo>
                  <a:pt x="7404" y="20545"/>
                </a:lnTo>
                <a:cubicBezTo>
                  <a:pt x="7404" y="20488"/>
                  <a:pt x="7380" y="20441"/>
                  <a:pt x="7351" y="20441"/>
                </a:cubicBezTo>
                <a:close/>
                <a:moveTo>
                  <a:pt x="8201" y="20441"/>
                </a:moveTo>
                <a:cubicBezTo>
                  <a:pt x="8171" y="20441"/>
                  <a:pt x="8148" y="20488"/>
                  <a:pt x="8148" y="20545"/>
                </a:cubicBezTo>
                <a:lnTo>
                  <a:pt x="8148" y="20765"/>
                </a:lnTo>
                <a:cubicBezTo>
                  <a:pt x="8148" y="20823"/>
                  <a:pt x="8171" y="20868"/>
                  <a:pt x="8201" y="20868"/>
                </a:cubicBezTo>
                <a:cubicBezTo>
                  <a:pt x="8230" y="20868"/>
                  <a:pt x="8254" y="20823"/>
                  <a:pt x="8254" y="20765"/>
                </a:cubicBezTo>
                <a:lnTo>
                  <a:pt x="8254" y="20545"/>
                </a:lnTo>
                <a:cubicBezTo>
                  <a:pt x="8254" y="20488"/>
                  <a:pt x="8230" y="20441"/>
                  <a:pt x="8201" y="20441"/>
                </a:cubicBezTo>
                <a:close/>
                <a:moveTo>
                  <a:pt x="8515" y="20441"/>
                </a:moveTo>
                <a:cubicBezTo>
                  <a:pt x="8486" y="20441"/>
                  <a:pt x="8462" y="20488"/>
                  <a:pt x="8462" y="20545"/>
                </a:cubicBezTo>
                <a:lnTo>
                  <a:pt x="8462" y="20765"/>
                </a:lnTo>
                <a:cubicBezTo>
                  <a:pt x="8462" y="20823"/>
                  <a:pt x="8486" y="20868"/>
                  <a:pt x="8515" y="20868"/>
                </a:cubicBezTo>
                <a:cubicBezTo>
                  <a:pt x="8544" y="20868"/>
                  <a:pt x="8568" y="20823"/>
                  <a:pt x="8568" y="20765"/>
                </a:cubicBezTo>
                <a:lnTo>
                  <a:pt x="8568" y="20545"/>
                </a:lnTo>
                <a:cubicBezTo>
                  <a:pt x="8568" y="20488"/>
                  <a:pt x="8544" y="20441"/>
                  <a:pt x="8515" y="20441"/>
                </a:cubicBezTo>
                <a:close/>
                <a:moveTo>
                  <a:pt x="9365" y="20441"/>
                </a:moveTo>
                <a:cubicBezTo>
                  <a:pt x="9336" y="20441"/>
                  <a:pt x="9312" y="20488"/>
                  <a:pt x="9312" y="20545"/>
                </a:cubicBezTo>
                <a:lnTo>
                  <a:pt x="9312" y="20765"/>
                </a:lnTo>
                <a:cubicBezTo>
                  <a:pt x="9312" y="20823"/>
                  <a:pt x="9336" y="20868"/>
                  <a:pt x="9365" y="20868"/>
                </a:cubicBezTo>
                <a:cubicBezTo>
                  <a:pt x="9394" y="20868"/>
                  <a:pt x="9418" y="20823"/>
                  <a:pt x="9418" y="20765"/>
                </a:cubicBezTo>
                <a:lnTo>
                  <a:pt x="9418" y="20545"/>
                </a:lnTo>
                <a:cubicBezTo>
                  <a:pt x="9418" y="20488"/>
                  <a:pt x="9394" y="20441"/>
                  <a:pt x="9365" y="20441"/>
                </a:cubicBezTo>
                <a:close/>
                <a:moveTo>
                  <a:pt x="9679" y="20441"/>
                </a:moveTo>
                <a:cubicBezTo>
                  <a:pt x="9650" y="20441"/>
                  <a:pt x="9626" y="20488"/>
                  <a:pt x="9626" y="20545"/>
                </a:cubicBezTo>
                <a:lnTo>
                  <a:pt x="9626" y="20765"/>
                </a:lnTo>
                <a:cubicBezTo>
                  <a:pt x="9626" y="20823"/>
                  <a:pt x="9650" y="20868"/>
                  <a:pt x="9679" y="20868"/>
                </a:cubicBezTo>
                <a:cubicBezTo>
                  <a:pt x="9708" y="20868"/>
                  <a:pt x="9732" y="20823"/>
                  <a:pt x="9732" y="20765"/>
                </a:cubicBezTo>
                <a:lnTo>
                  <a:pt x="9732" y="20545"/>
                </a:lnTo>
                <a:cubicBezTo>
                  <a:pt x="9732" y="20488"/>
                  <a:pt x="9708" y="20441"/>
                  <a:pt x="9679" y="20441"/>
                </a:cubicBezTo>
                <a:close/>
                <a:moveTo>
                  <a:pt x="10529" y="20441"/>
                </a:moveTo>
                <a:cubicBezTo>
                  <a:pt x="10500" y="20441"/>
                  <a:pt x="10476" y="20488"/>
                  <a:pt x="10476" y="20545"/>
                </a:cubicBezTo>
                <a:lnTo>
                  <a:pt x="10476" y="20765"/>
                </a:lnTo>
                <a:cubicBezTo>
                  <a:pt x="10476" y="20823"/>
                  <a:pt x="10500" y="20868"/>
                  <a:pt x="10529" y="20868"/>
                </a:cubicBezTo>
                <a:cubicBezTo>
                  <a:pt x="10558" y="20868"/>
                  <a:pt x="10582" y="20823"/>
                  <a:pt x="10582" y="20765"/>
                </a:cubicBezTo>
                <a:lnTo>
                  <a:pt x="10582" y="20545"/>
                </a:lnTo>
                <a:cubicBezTo>
                  <a:pt x="10582" y="20488"/>
                  <a:pt x="10558" y="20441"/>
                  <a:pt x="10529" y="20441"/>
                </a:cubicBezTo>
                <a:close/>
                <a:moveTo>
                  <a:pt x="10844" y="20441"/>
                </a:moveTo>
                <a:cubicBezTo>
                  <a:pt x="10814" y="20441"/>
                  <a:pt x="10791" y="20488"/>
                  <a:pt x="10791" y="20545"/>
                </a:cubicBezTo>
                <a:lnTo>
                  <a:pt x="10791" y="20765"/>
                </a:lnTo>
                <a:cubicBezTo>
                  <a:pt x="10791" y="20823"/>
                  <a:pt x="10814" y="20868"/>
                  <a:pt x="10844" y="20868"/>
                </a:cubicBezTo>
                <a:cubicBezTo>
                  <a:pt x="10873" y="20868"/>
                  <a:pt x="10895" y="20823"/>
                  <a:pt x="10895" y="20765"/>
                </a:cubicBezTo>
                <a:lnTo>
                  <a:pt x="10895" y="20545"/>
                </a:lnTo>
                <a:cubicBezTo>
                  <a:pt x="10895" y="20488"/>
                  <a:pt x="10873" y="20441"/>
                  <a:pt x="10844" y="20441"/>
                </a:cubicBezTo>
                <a:close/>
                <a:moveTo>
                  <a:pt x="11692" y="20441"/>
                </a:moveTo>
                <a:cubicBezTo>
                  <a:pt x="11663" y="20441"/>
                  <a:pt x="11640" y="20488"/>
                  <a:pt x="11640" y="20545"/>
                </a:cubicBezTo>
                <a:lnTo>
                  <a:pt x="11640" y="20765"/>
                </a:lnTo>
                <a:cubicBezTo>
                  <a:pt x="11640" y="20823"/>
                  <a:pt x="11663" y="20868"/>
                  <a:pt x="11692" y="20868"/>
                </a:cubicBezTo>
                <a:cubicBezTo>
                  <a:pt x="11721" y="20868"/>
                  <a:pt x="11745" y="20823"/>
                  <a:pt x="11745" y="20765"/>
                </a:cubicBezTo>
                <a:lnTo>
                  <a:pt x="11745" y="20545"/>
                </a:lnTo>
                <a:cubicBezTo>
                  <a:pt x="11745" y="20488"/>
                  <a:pt x="11721" y="20441"/>
                  <a:pt x="11692" y="20441"/>
                </a:cubicBezTo>
                <a:close/>
                <a:moveTo>
                  <a:pt x="12007" y="20441"/>
                </a:moveTo>
                <a:cubicBezTo>
                  <a:pt x="11978" y="20441"/>
                  <a:pt x="11955" y="20488"/>
                  <a:pt x="11955" y="20545"/>
                </a:cubicBezTo>
                <a:lnTo>
                  <a:pt x="11955" y="20765"/>
                </a:lnTo>
                <a:cubicBezTo>
                  <a:pt x="11955" y="20823"/>
                  <a:pt x="11978" y="20868"/>
                  <a:pt x="12007" y="20868"/>
                </a:cubicBezTo>
                <a:cubicBezTo>
                  <a:pt x="12036" y="20868"/>
                  <a:pt x="12060" y="20823"/>
                  <a:pt x="12060" y="20765"/>
                </a:cubicBezTo>
                <a:lnTo>
                  <a:pt x="12060" y="20545"/>
                </a:lnTo>
                <a:cubicBezTo>
                  <a:pt x="12060" y="20488"/>
                  <a:pt x="12036" y="20441"/>
                  <a:pt x="12007" y="20441"/>
                </a:cubicBezTo>
                <a:close/>
                <a:moveTo>
                  <a:pt x="12856" y="20441"/>
                </a:moveTo>
                <a:cubicBezTo>
                  <a:pt x="12827" y="20441"/>
                  <a:pt x="12804" y="20488"/>
                  <a:pt x="12804" y="20545"/>
                </a:cubicBezTo>
                <a:lnTo>
                  <a:pt x="12804" y="20765"/>
                </a:lnTo>
                <a:cubicBezTo>
                  <a:pt x="12804" y="20823"/>
                  <a:pt x="12827" y="20868"/>
                  <a:pt x="12856" y="20868"/>
                </a:cubicBezTo>
                <a:cubicBezTo>
                  <a:pt x="12886" y="20868"/>
                  <a:pt x="12909" y="20823"/>
                  <a:pt x="12909" y="20765"/>
                </a:cubicBezTo>
                <a:lnTo>
                  <a:pt x="12909" y="20545"/>
                </a:lnTo>
                <a:cubicBezTo>
                  <a:pt x="12909" y="20488"/>
                  <a:pt x="12886" y="20441"/>
                  <a:pt x="12856" y="20441"/>
                </a:cubicBezTo>
                <a:close/>
                <a:moveTo>
                  <a:pt x="13171" y="20441"/>
                </a:moveTo>
                <a:cubicBezTo>
                  <a:pt x="13142" y="20441"/>
                  <a:pt x="13118" y="20488"/>
                  <a:pt x="13118" y="20545"/>
                </a:cubicBezTo>
                <a:lnTo>
                  <a:pt x="13118" y="20765"/>
                </a:lnTo>
                <a:cubicBezTo>
                  <a:pt x="13118" y="20823"/>
                  <a:pt x="13142" y="20868"/>
                  <a:pt x="13171" y="20868"/>
                </a:cubicBezTo>
                <a:cubicBezTo>
                  <a:pt x="13200" y="20868"/>
                  <a:pt x="13224" y="20823"/>
                  <a:pt x="13224" y="20765"/>
                </a:cubicBezTo>
                <a:lnTo>
                  <a:pt x="13224" y="20545"/>
                </a:lnTo>
                <a:cubicBezTo>
                  <a:pt x="13224" y="20488"/>
                  <a:pt x="13200" y="20441"/>
                  <a:pt x="13171" y="20441"/>
                </a:cubicBezTo>
                <a:close/>
                <a:moveTo>
                  <a:pt x="14021" y="20441"/>
                </a:moveTo>
                <a:cubicBezTo>
                  <a:pt x="13992" y="20441"/>
                  <a:pt x="13968" y="20488"/>
                  <a:pt x="13968" y="20545"/>
                </a:cubicBezTo>
                <a:lnTo>
                  <a:pt x="13968" y="20765"/>
                </a:lnTo>
                <a:cubicBezTo>
                  <a:pt x="13968" y="20823"/>
                  <a:pt x="13992" y="20868"/>
                  <a:pt x="14021" y="20868"/>
                </a:cubicBezTo>
                <a:cubicBezTo>
                  <a:pt x="14050" y="20868"/>
                  <a:pt x="14074" y="20823"/>
                  <a:pt x="14074" y="20765"/>
                </a:cubicBezTo>
                <a:lnTo>
                  <a:pt x="14074" y="20545"/>
                </a:lnTo>
                <a:cubicBezTo>
                  <a:pt x="14074" y="20488"/>
                  <a:pt x="14050" y="20441"/>
                  <a:pt x="14021" y="20441"/>
                </a:cubicBezTo>
                <a:close/>
                <a:moveTo>
                  <a:pt x="14335" y="20441"/>
                </a:moveTo>
                <a:cubicBezTo>
                  <a:pt x="14306" y="20441"/>
                  <a:pt x="14282" y="20488"/>
                  <a:pt x="14282" y="20545"/>
                </a:cubicBezTo>
                <a:lnTo>
                  <a:pt x="14282" y="20765"/>
                </a:lnTo>
                <a:cubicBezTo>
                  <a:pt x="14282" y="20823"/>
                  <a:pt x="14306" y="20868"/>
                  <a:pt x="14335" y="20868"/>
                </a:cubicBezTo>
                <a:cubicBezTo>
                  <a:pt x="14364" y="20868"/>
                  <a:pt x="14388" y="20823"/>
                  <a:pt x="14388" y="20765"/>
                </a:cubicBezTo>
                <a:lnTo>
                  <a:pt x="14388" y="20545"/>
                </a:lnTo>
                <a:cubicBezTo>
                  <a:pt x="14388" y="20488"/>
                  <a:pt x="14364" y="20441"/>
                  <a:pt x="14335" y="20441"/>
                </a:cubicBezTo>
                <a:close/>
                <a:moveTo>
                  <a:pt x="15185" y="20441"/>
                </a:moveTo>
                <a:cubicBezTo>
                  <a:pt x="15156" y="20441"/>
                  <a:pt x="15132" y="20488"/>
                  <a:pt x="15132" y="20545"/>
                </a:cubicBezTo>
                <a:lnTo>
                  <a:pt x="15132" y="20765"/>
                </a:lnTo>
                <a:cubicBezTo>
                  <a:pt x="15132" y="20823"/>
                  <a:pt x="15156" y="20868"/>
                  <a:pt x="15185" y="20868"/>
                </a:cubicBezTo>
                <a:cubicBezTo>
                  <a:pt x="15214" y="20868"/>
                  <a:pt x="15237" y="20823"/>
                  <a:pt x="15237" y="20765"/>
                </a:cubicBezTo>
                <a:lnTo>
                  <a:pt x="15237" y="20545"/>
                </a:lnTo>
                <a:cubicBezTo>
                  <a:pt x="15237" y="20488"/>
                  <a:pt x="15214" y="20441"/>
                  <a:pt x="15185" y="20441"/>
                </a:cubicBezTo>
                <a:close/>
                <a:moveTo>
                  <a:pt x="15500" y="20441"/>
                </a:moveTo>
                <a:cubicBezTo>
                  <a:pt x="15470" y="20441"/>
                  <a:pt x="15447" y="20488"/>
                  <a:pt x="15447" y="20545"/>
                </a:cubicBezTo>
                <a:lnTo>
                  <a:pt x="15447" y="20765"/>
                </a:lnTo>
                <a:cubicBezTo>
                  <a:pt x="15447" y="20823"/>
                  <a:pt x="15470" y="20868"/>
                  <a:pt x="15500" y="20868"/>
                </a:cubicBezTo>
                <a:cubicBezTo>
                  <a:pt x="15529" y="20868"/>
                  <a:pt x="15551" y="20823"/>
                  <a:pt x="15551" y="20765"/>
                </a:cubicBezTo>
                <a:lnTo>
                  <a:pt x="15551" y="20545"/>
                </a:lnTo>
                <a:cubicBezTo>
                  <a:pt x="15551" y="20488"/>
                  <a:pt x="15529" y="20441"/>
                  <a:pt x="15500" y="20441"/>
                </a:cubicBezTo>
                <a:close/>
                <a:moveTo>
                  <a:pt x="16349" y="20441"/>
                </a:moveTo>
                <a:cubicBezTo>
                  <a:pt x="16320" y="20441"/>
                  <a:pt x="16296" y="20488"/>
                  <a:pt x="16296" y="20545"/>
                </a:cubicBezTo>
                <a:lnTo>
                  <a:pt x="16296" y="20765"/>
                </a:lnTo>
                <a:cubicBezTo>
                  <a:pt x="16296" y="20823"/>
                  <a:pt x="16320" y="20868"/>
                  <a:pt x="16349" y="20868"/>
                </a:cubicBezTo>
                <a:cubicBezTo>
                  <a:pt x="16378" y="20868"/>
                  <a:pt x="16401" y="20823"/>
                  <a:pt x="16401" y="20765"/>
                </a:cubicBezTo>
                <a:lnTo>
                  <a:pt x="16401" y="20545"/>
                </a:lnTo>
                <a:cubicBezTo>
                  <a:pt x="16401" y="20488"/>
                  <a:pt x="16378" y="20441"/>
                  <a:pt x="16349" y="20441"/>
                </a:cubicBezTo>
                <a:close/>
                <a:moveTo>
                  <a:pt x="16663" y="20441"/>
                </a:moveTo>
                <a:cubicBezTo>
                  <a:pt x="16634" y="20441"/>
                  <a:pt x="16611" y="20488"/>
                  <a:pt x="16611" y="20545"/>
                </a:cubicBezTo>
                <a:lnTo>
                  <a:pt x="16611" y="20765"/>
                </a:lnTo>
                <a:cubicBezTo>
                  <a:pt x="16611" y="20823"/>
                  <a:pt x="16634" y="20868"/>
                  <a:pt x="16663" y="20868"/>
                </a:cubicBezTo>
                <a:cubicBezTo>
                  <a:pt x="16692" y="20868"/>
                  <a:pt x="16716" y="20823"/>
                  <a:pt x="16716" y="20765"/>
                </a:cubicBezTo>
                <a:lnTo>
                  <a:pt x="16716" y="20545"/>
                </a:lnTo>
                <a:cubicBezTo>
                  <a:pt x="16716" y="20488"/>
                  <a:pt x="16692" y="20441"/>
                  <a:pt x="16663" y="20441"/>
                </a:cubicBezTo>
                <a:close/>
                <a:moveTo>
                  <a:pt x="17512" y="20441"/>
                </a:moveTo>
                <a:cubicBezTo>
                  <a:pt x="17483" y="20441"/>
                  <a:pt x="17459" y="20488"/>
                  <a:pt x="17459" y="20545"/>
                </a:cubicBezTo>
                <a:lnTo>
                  <a:pt x="17459" y="20765"/>
                </a:lnTo>
                <a:cubicBezTo>
                  <a:pt x="17459" y="20823"/>
                  <a:pt x="17483" y="20868"/>
                  <a:pt x="17512" y="20868"/>
                </a:cubicBezTo>
                <a:cubicBezTo>
                  <a:pt x="17541" y="20868"/>
                  <a:pt x="17565" y="20823"/>
                  <a:pt x="17565" y="20765"/>
                </a:cubicBezTo>
                <a:lnTo>
                  <a:pt x="17565" y="20545"/>
                </a:lnTo>
                <a:cubicBezTo>
                  <a:pt x="17565" y="20488"/>
                  <a:pt x="17541" y="20441"/>
                  <a:pt x="17512" y="20441"/>
                </a:cubicBezTo>
                <a:close/>
                <a:moveTo>
                  <a:pt x="17827" y="20441"/>
                </a:moveTo>
                <a:cubicBezTo>
                  <a:pt x="17798" y="20441"/>
                  <a:pt x="17774" y="20488"/>
                  <a:pt x="17774" y="20545"/>
                </a:cubicBezTo>
                <a:lnTo>
                  <a:pt x="17774" y="20765"/>
                </a:lnTo>
                <a:cubicBezTo>
                  <a:pt x="17774" y="20823"/>
                  <a:pt x="17798" y="20868"/>
                  <a:pt x="17827" y="20868"/>
                </a:cubicBezTo>
                <a:cubicBezTo>
                  <a:pt x="17856" y="20868"/>
                  <a:pt x="17880" y="20823"/>
                  <a:pt x="17880" y="20765"/>
                </a:cubicBezTo>
                <a:lnTo>
                  <a:pt x="17880" y="20545"/>
                </a:lnTo>
                <a:cubicBezTo>
                  <a:pt x="17880" y="20488"/>
                  <a:pt x="17856" y="20441"/>
                  <a:pt x="17827" y="20441"/>
                </a:cubicBezTo>
                <a:close/>
                <a:moveTo>
                  <a:pt x="18677" y="20441"/>
                </a:moveTo>
                <a:cubicBezTo>
                  <a:pt x="18648" y="20441"/>
                  <a:pt x="18624" y="20488"/>
                  <a:pt x="18624" y="20545"/>
                </a:cubicBezTo>
                <a:lnTo>
                  <a:pt x="18624" y="20765"/>
                </a:lnTo>
                <a:cubicBezTo>
                  <a:pt x="18624" y="20823"/>
                  <a:pt x="18648" y="20868"/>
                  <a:pt x="18677" y="20868"/>
                </a:cubicBezTo>
                <a:cubicBezTo>
                  <a:pt x="18706" y="20868"/>
                  <a:pt x="18730" y="20823"/>
                  <a:pt x="18730" y="20765"/>
                </a:cubicBezTo>
                <a:lnTo>
                  <a:pt x="18730" y="20545"/>
                </a:lnTo>
                <a:cubicBezTo>
                  <a:pt x="18730" y="20488"/>
                  <a:pt x="18706" y="20441"/>
                  <a:pt x="18677" y="20441"/>
                </a:cubicBezTo>
                <a:close/>
                <a:moveTo>
                  <a:pt x="18991" y="20441"/>
                </a:moveTo>
                <a:cubicBezTo>
                  <a:pt x="18962" y="20441"/>
                  <a:pt x="18938" y="20488"/>
                  <a:pt x="18938" y="20545"/>
                </a:cubicBezTo>
                <a:lnTo>
                  <a:pt x="18938" y="20765"/>
                </a:lnTo>
                <a:cubicBezTo>
                  <a:pt x="18938" y="20823"/>
                  <a:pt x="18962" y="20868"/>
                  <a:pt x="18991" y="20868"/>
                </a:cubicBezTo>
                <a:cubicBezTo>
                  <a:pt x="19020" y="20868"/>
                  <a:pt x="19044" y="20823"/>
                  <a:pt x="19044" y="20765"/>
                </a:cubicBezTo>
                <a:lnTo>
                  <a:pt x="19044" y="20545"/>
                </a:lnTo>
                <a:cubicBezTo>
                  <a:pt x="19044" y="20488"/>
                  <a:pt x="19020" y="20441"/>
                  <a:pt x="18991" y="20441"/>
                </a:cubicBezTo>
                <a:close/>
                <a:moveTo>
                  <a:pt x="19841" y="20441"/>
                </a:moveTo>
                <a:cubicBezTo>
                  <a:pt x="19812" y="20441"/>
                  <a:pt x="19788" y="20488"/>
                  <a:pt x="19788" y="20545"/>
                </a:cubicBezTo>
                <a:lnTo>
                  <a:pt x="19788" y="20765"/>
                </a:lnTo>
                <a:cubicBezTo>
                  <a:pt x="19788" y="20823"/>
                  <a:pt x="19812" y="20868"/>
                  <a:pt x="19841" y="20868"/>
                </a:cubicBezTo>
                <a:cubicBezTo>
                  <a:pt x="19870" y="20868"/>
                  <a:pt x="19894" y="20823"/>
                  <a:pt x="19894" y="20765"/>
                </a:cubicBezTo>
                <a:lnTo>
                  <a:pt x="19894" y="20545"/>
                </a:lnTo>
                <a:cubicBezTo>
                  <a:pt x="19894" y="20488"/>
                  <a:pt x="19870" y="20441"/>
                  <a:pt x="19841" y="20441"/>
                </a:cubicBezTo>
                <a:close/>
                <a:moveTo>
                  <a:pt x="20155" y="20441"/>
                </a:moveTo>
                <a:cubicBezTo>
                  <a:pt x="20126" y="20441"/>
                  <a:pt x="20102" y="20488"/>
                  <a:pt x="20102" y="20545"/>
                </a:cubicBezTo>
                <a:lnTo>
                  <a:pt x="20102" y="20765"/>
                </a:lnTo>
                <a:cubicBezTo>
                  <a:pt x="20102" y="20823"/>
                  <a:pt x="20126" y="20868"/>
                  <a:pt x="20155" y="20868"/>
                </a:cubicBezTo>
                <a:cubicBezTo>
                  <a:pt x="20184" y="20868"/>
                  <a:pt x="20207" y="20823"/>
                  <a:pt x="20207" y="20765"/>
                </a:cubicBezTo>
                <a:lnTo>
                  <a:pt x="20207" y="20545"/>
                </a:lnTo>
                <a:cubicBezTo>
                  <a:pt x="20207" y="20488"/>
                  <a:pt x="20184" y="20441"/>
                  <a:pt x="20155" y="20441"/>
                </a:cubicBezTo>
                <a:close/>
                <a:moveTo>
                  <a:pt x="21004" y="20441"/>
                </a:moveTo>
                <a:cubicBezTo>
                  <a:pt x="20975" y="20441"/>
                  <a:pt x="20952" y="20488"/>
                  <a:pt x="20952" y="20545"/>
                </a:cubicBezTo>
                <a:lnTo>
                  <a:pt x="20952" y="20765"/>
                </a:lnTo>
                <a:cubicBezTo>
                  <a:pt x="20952" y="20823"/>
                  <a:pt x="20975" y="20868"/>
                  <a:pt x="21004" y="20868"/>
                </a:cubicBezTo>
                <a:cubicBezTo>
                  <a:pt x="21033" y="20868"/>
                  <a:pt x="21057" y="20823"/>
                  <a:pt x="21057" y="20765"/>
                </a:cubicBezTo>
                <a:lnTo>
                  <a:pt x="21057" y="20545"/>
                </a:lnTo>
                <a:cubicBezTo>
                  <a:pt x="21057" y="20488"/>
                  <a:pt x="21033" y="20441"/>
                  <a:pt x="21004" y="20441"/>
                </a:cubicBezTo>
                <a:close/>
                <a:moveTo>
                  <a:pt x="21319" y="20441"/>
                </a:moveTo>
                <a:cubicBezTo>
                  <a:pt x="21289" y="20441"/>
                  <a:pt x="21267" y="20488"/>
                  <a:pt x="21267" y="20545"/>
                </a:cubicBezTo>
                <a:lnTo>
                  <a:pt x="21267" y="20765"/>
                </a:lnTo>
                <a:cubicBezTo>
                  <a:pt x="21267" y="20823"/>
                  <a:pt x="21289" y="20868"/>
                  <a:pt x="21319" y="20868"/>
                </a:cubicBezTo>
                <a:cubicBezTo>
                  <a:pt x="21348" y="20868"/>
                  <a:pt x="21372" y="20823"/>
                  <a:pt x="21372" y="20765"/>
                </a:cubicBezTo>
                <a:lnTo>
                  <a:pt x="21372" y="20545"/>
                </a:lnTo>
                <a:cubicBezTo>
                  <a:pt x="21372" y="20488"/>
                  <a:pt x="21348" y="20441"/>
                  <a:pt x="21319" y="20441"/>
                </a:cubicBezTo>
                <a:close/>
                <a:moveTo>
                  <a:pt x="281" y="21171"/>
                </a:moveTo>
                <a:cubicBezTo>
                  <a:pt x="252" y="21171"/>
                  <a:pt x="228" y="21218"/>
                  <a:pt x="228" y="21275"/>
                </a:cubicBezTo>
                <a:lnTo>
                  <a:pt x="228" y="21495"/>
                </a:lnTo>
                <a:cubicBezTo>
                  <a:pt x="228" y="21553"/>
                  <a:pt x="252" y="21600"/>
                  <a:pt x="281" y="21600"/>
                </a:cubicBezTo>
                <a:cubicBezTo>
                  <a:pt x="311" y="21600"/>
                  <a:pt x="334" y="21553"/>
                  <a:pt x="334" y="21495"/>
                </a:cubicBezTo>
                <a:lnTo>
                  <a:pt x="334" y="21275"/>
                </a:lnTo>
                <a:cubicBezTo>
                  <a:pt x="334" y="21218"/>
                  <a:pt x="311" y="21171"/>
                  <a:pt x="281" y="21171"/>
                </a:cubicBezTo>
                <a:close/>
                <a:moveTo>
                  <a:pt x="596" y="21171"/>
                </a:moveTo>
                <a:cubicBezTo>
                  <a:pt x="567" y="21171"/>
                  <a:pt x="543" y="21218"/>
                  <a:pt x="543" y="21275"/>
                </a:cubicBezTo>
                <a:lnTo>
                  <a:pt x="543" y="21495"/>
                </a:lnTo>
                <a:cubicBezTo>
                  <a:pt x="543" y="21553"/>
                  <a:pt x="567" y="21600"/>
                  <a:pt x="596" y="21600"/>
                </a:cubicBezTo>
                <a:cubicBezTo>
                  <a:pt x="625" y="21600"/>
                  <a:pt x="649" y="21553"/>
                  <a:pt x="649" y="21495"/>
                </a:cubicBezTo>
                <a:lnTo>
                  <a:pt x="649" y="21275"/>
                </a:lnTo>
                <a:cubicBezTo>
                  <a:pt x="649" y="21218"/>
                  <a:pt x="625" y="21171"/>
                  <a:pt x="596" y="21171"/>
                </a:cubicBezTo>
                <a:close/>
                <a:moveTo>
                  <a:pt x="1446" y="21171"/>
                </a:moveTo>
                <a:cubicBezTo>
                  <a:pt x="1417" y="21171"/>
                  <a:pt x="1393" y="21218"/>
                  <a:pt x="1393" y="21275"/>
                </a:cubicBezTo>
                <a:lnTo>
                  <a:pt x="1393" y="21495"/>
                </a:lnTo>
                <a:cubicBezTo>
                  <a:pt x="1393" y="21553"/>
                  <a:pt x="1417" y="21600"/>
                  <a:pt x="1446" y="21600"/>
                </a:cubicBezTo>
                <a:cubicBezTo>
                  <a:pt x="1475" y="21600"/>
                  <a:pt x="1499" y="21553"/>
                  <a:pt x="1499" y="21495"/>
                </a:cubicBezTo>
                <a:lnTo>
                  <a:pt x="1499" y="21275"/>
                </a:lnTo>
                <a:cubicBezTo>
                  <a:pt x="1499" y="21218"/>
                  <a:pt x="1475" y="21171"/>
                  <a:pt x="1446" y="21171"/>
                </a:cubicBezTo>
                <a:close/>
                <a:moveTo>
                  <a:pt x="1760" y="21171"/>
                </a:moveTo>
                <a:cubicBezTo>
                  <a:pt x="1731" y="21171"/>
                  <a:pt x="1707" y="21218"/>
                  <a:pt x="1707" y="21275"/>
                </a:cubicBezTo>
                <a:lnTo>
                  <a:pt x="1707" y="21495"/>
                </a:lnTo>
                <a:cubicBezTo>
                  <a:pt x="1707" y="21553"/>
                  <a:pt x="1731" y="21600"/>
                  <a:pt x="1760" y="21600"/>
                </a:cubicBezTo>
                <a:cubicBezTo>
                  <a:pt x="1789" y="21600"/>
                  <a:pt x="1813" y="21553"/>
                  <a:pt x="1813" y="21495"/>
                </a:cubicBezTo>
                <a:lnTo>
                  <a:pt x="1813" y="21275"/>
                </a:lnTo>
                <a:cubicBezTo>
                  <a:pt x="1813" y="21218"/>
                  <a:pt x="1789" y="21171"/>
                  <a:pt x="1760" y="21171"/>
                </a:cubicBezTo>
                <a:close/>
                <a:moveTo>
                  <a:pt x="2610" y="21171"/>
                </a:moveTo>
                <a:cubicBezTo>
                  <a:pt x="2581" y="21171"/>
                  <a:pt x="2557" y="21218"/>
                  <a:pt x="2557" y="21275"/>
                </a:cubicBezTo>
                <a:lnTo>
                  <a:pt x="2557" y="21495"/>
                </a:lnTo>
                <a:cubicBezTo>
                  <a:pt x="2557" y="21553"/>
                  <a:pt x="2581" y="21600"/>
                  <a:pt x="2610" y="21600"/>
                </a:cubicBezTo>
                <a:cubicBezTo>
                  <a:pt x="2639" y="21600"/>
                  <a:pt x="2662" y="21553"/>
                  <a:pt x="2662" y="21495"/>
                </a:cubicBezTo>
                <a:lnTo>
                  <a:pt x="2662" y="21275"/>
                </a:lnTo>
                <a:cubicBezTo>
                  <a:pt x="2662" y="21218"/>
                  <a:pt x="2639" y="21171"/>
                  <a:pt x="2610" y="21171"/>
                </a:cubicBezTo>
                <a:close/>
                <a:moveTo>
                  <a:pt x="2924" y="21171"/>
                </a:moveTo>
                <a:cubicBezTo>
                  <a:pt x="2895" y="21171"/>
                  <a:pt x="2871" y="21218"/>
                  <a:pt x="2871" y="21275"/>
                </a:cubicBezTo>
                <a:lnTo>
                  <a:pt x="2871" y="21495"/>
                </a:lnTo>
                <a:cubicBezTo>
                  <a:pt x="2871" y="21553"/>
                  <a:pt x="2895" y="21600"/>
                  <a:pt x="2924" y="21600"/>
                </a:cubicBezTo>
                <a:cubicBezTo>
                  <a:pt x="2954" y="21600"/>
                  <a:pt x="2976" y="21553"/>
                  <a:pt x="2976" y="21495"/>
                </a:cubicBezTo>
                <a:lnTo>
                  <a:pt x="2976" y="21275"/>
                </a:lnTo>
                <a:cubicBezTo>
                  <a:pt x="2976" y="21218"/>
                  <a:pt x="2954" y="21171"/>
                  <a:pt x="2924" y="21171"/>
                </a:cubicBezTo>
                <a:close/>
                <a:moveTo>
                  <a:pt x="3773" y="21171"/>
                </a:moveTo>
                <a:cubicBezTo>
                  <a:pt x="3744" y="21171"/>
                  <a:pt x="3721" y="21218"/>
                  <a:pt x="3721" y="21275"/>
                </a:cubicBezTo>
                <a:lnTo>
                  <a:pt x="3721" y="21495"/>
                </a:lnTo>
                <a:cubicBezTo>
                  <a:pt x="3721" y="21553"/>
                  <a:pt x="3744" y="21600"/>
                  <a:pt x="3773" y="21600"/>
                </a:cubicBezTo>
                <a:cubicBezTo>
                  <a:pt x="3802" y="21600"/>
                  <a:pt x="3826" y="21553"/>
                  <a:pt x="3826" y="21495"/>
                </a:cubicBezTo>
                <a:lnTo>
                  <a:pt x="3826" y="21275"/>
                </a:lnTo>
                <a:cubicBezTo>
                  <a:pt x="3826" y="21218"/>
                  <a:pt x="3802" y="21171"/>
                  <a:pt x="3773" y="21171"/>
                </a:cubicBezTo>
                <a:close/>
                <a:moveTo>
                  <a:pt x="4088" y="21171"/>
                </a:moveTo>
                <a:cubicBezTo>
                  <a:pt x="4058" y="21171"/>
                  <a:pt x="4035" y="21218"/>
                  <a:pt x="4035" y="21275"/>
                </a:cubicBezTo>
                <a:lnTo>
                  <a:pt x="4035" y="21495"/>
                </a:lnTo>
                <a:cubicBezTo>
                  <a:pt x="4035" y="21553"/>
                  <a:pt x="4058" y="21600"/>
                  <a:pt x="4088" y="21600"/>
                </a:cubicBezTo>
                <a:cubicBezTo>
                  <a:pt x="4117" y="21600"/>
                  <a:pt x="4141" y="21553"/>
                  <a:pt x="4141" y="21495"/>
                </a:cubicBezTo>
                <a:lnTo>
                  <a:pt x="4141" y="21275"/>
                </a:lnTo>
                <a:cubicBezTo>
                  <a:pt x="4141" y="21218"/>
                  <a:pt x="4117" y="21171"/>
                  <a:pt x="4088" y="21171"/>
                </a:cubicBezTo>
                <a:close/>
                <a:moveTo>
                  <a:pt x="4937" y="21171"/>
                </a:moveTo>
                <a:cubicBezTo>
                  <a:pt x="4908" y="21171"/>
                  <a:pt x="4884" y="21218"/>
                  <a:pt x="4884" y="21275"/>
                </a:cubicBezTo>
                <a:lnTo>
                  <a:pt x="4884" y="21495"/>
                </a:lnTo>
                <a:cubicBezTo>
                  <a:pt x="4884" y="21553"/>
                  <a:pt x="4908" y="21600"/>
                  <a:pt x="4937" y="21600"/>
                </a:cubicBezTo>
                <a:cubicBezTo>
                  <a:pt x="4966" y="21600"/>
                  <a:pt x="4990" y="21553"/>
                  <a:pt x="4990" y="21495"/>
                </a:cubicBezTo>
                <a:lnTo>
                  <a:pt x="4990" y="21275"/>
                </a:lnTo>
                <a:cubicBezTo>
                  <a:pt x="4990" y="21218"/>
                  <a:pt x="4966" y="21171"/>
                  <a:pt x="4937" y="21171"/>
                </a:cubicBezTo>
                <a:close/>
                <a:moveTo>
                  <a:pt x="5252" y="21171"/>
                </a:moveTo>
                <a:cubicBezTo>
                  <a:pt x="5223" y="21171"/>
                  <a:pt x="5199" y="21218"/>
                  <a:pt x="5199" y="21275"/>
                </a:cubicBezTo>
                <a:lnTo>
                  <a:pt x="5199" y="21495"/>
                </a:lnTo>
                <a:cubicBezTo>
                  <a:pt x="5199" y="21553"/>
                  <a:pt x="5223" y="21600"/>
                  <a:pt x="5252" y="21600"/>
                </a:cubicBezTo>
                <a:cubicBezTo>
                  <a:pt x="5281" y="21600"/>
                  <a:pt x="5305" y="21553"/>
                  <a:pt x="5305" y="21495"/>
                </a:cubicBezTo>
                <a:lnTo>
                  <a:pt x="5305" y="21275"/>
                </a:lnTo>
                <a:cubicBezTo>
                  <a:pt x="5305" y="21218"/>
                  <a:pt x="5281" y="21171"/>
                  <a:pt x="5252" y="21171"/>
                </a:cubicBezTo>
                <a:close/>
                <a:moveTo>
                  <a:pt x="6102" y="21171"/>
                </a:moveTo>
                <a:cubicBezTo>
                  <a:pt x="6072" y="21171"/>
                  <a:pt x="6049" y="21218"/>
                  <a:pt x="6049" y="21275"/>
                </a:cubicBezTo>
                <a:lnTo>
                  <a:pt x="6049" y="21495"/>
                </a:lnTo>
                <a:cubicBezTo>
                  <a:pt x="6049" y="21553"/>
                  <a:pt x="6072" y="21600"/>
                  <a:pt x="6102" y="21600"/>
                </a:cubicBezTo>
                <a:cubicBezTo>
                  <a:pt x="6131" y="21600"/>
                  <a:pt x="6155" y="21553"/>
                  <a:pt x="6155" y="21495"/>
                </a:cubicBezTo>
                <a:lnTo>
                  <a:pt x="6155" y="21275"/>
                </a:lnTo>
                <a:cubicBezTo>
                  <a:pt x="6155" y="21218"/>
                  <a:pt x="6131" y="21171"/>
                  <a:pt x="6102" y="21171"/>
                </a:cubicBezTo>
                <a:close/>
                <a:moveTo>
                  <a:pt x="6416" y="21171"/>
                </a:moveTo>
                <a:cubicBezTo>
                  <a:pt x="6387" y="21171"/>
                  <a:pt x="6363" y="21218"/>
                  <a:pt x="6363" y="21275"/>
                </a:cubicBezTo>
                <a:lnTo>
                  <a:pt x="6363" y="21495"/>
                </a:lnTo>
                <a:cubicBezTo>
                  <a:pt x="6363" y="21553"/>
                  <a:pt x="6387" y="21600"/>
                  <a:pt x="6416" y="21600"/>
                </a:cubicBezTo>
                <a:cubicBezTo>
                  <a:pt x="6445" y="21600"/>
                  <a:pt x="6469" y="21553"/>
                  <a:pt x="6469" y="21495"/>
                </a:cubicBezTo>
                <a:lnTo>
                  <a:pt x="6469" y="21275"/>
                </a:lnTo>
                <a:cubicBezTo>
                  <a:pt x="6469" y="21218"/>
                  <a:pt x="6445" y="21171"/>
                  <a:pt x="6416" y="21171"/>
                </a:cubicBezTo>
                <a:close/>
                <a:moveTo>
                  <a:pt x="7266" y="21171"/>
                </a:moveTo>
                <a:cubicBezTo>
                  <a:pt x="7237" y="21171"/>
                  <a:pt x="7213" y="21218"/>
                  <a:pt x="7213" y="21275"/>
                </a:cubicBezTo>
                <a:lnTo>
                  <a:pt x="7213" y="21495"/>
                </a:lnTo>
                <a:cubicBezTo>
                  <a:pt x="7213" y="21553"/>
                  <a:pt x="7237" y="21600"/>
                  <a:pt x="7266" y="21600"/>
                </a:cubicBezTo>
                <a:cubicBezTo>
                  <a:pt x="7295" y="21600"/>
                  <a:pt x="7318" y="21553"/>
                  <a:pt x="7318" y="21495"/>
                </a:cubicBezTo>
                <a:lnTo>
                  <a:pt x="7318" y="21275"/>
                </a:lnTo>
                <a:cubicBezTo>
                  <a:pt x="7318" y="21218"/>
                  <a:pt x="7295" y="21171"/>
                  <a:pt x="7266" y="21171"/>
                </a:cubicBezTo>
                <a:close/>
                <a:moveTo>
                  <a:pt x="7580" y="21171"/>
                </a:moveTo>
                <a:cubicBezTo>
                  <a:pt x="7551" y="21171"/>
                  <a:pt x="7527" y="21218"/>
                  <a:pt x="7527" y="21275"/>
                </a:cubicBezTo>
                <a:lnTo>
                  <a:pt x="7527" y="21495"/>
                </a:lnTo>
                <a:cubicBezTo>
                  <a:pt x="7527" y="21553"/>
                  <a:pt x="7551" y="21600"/>
                  <a:pt x="7580" y="21600"/>
                </a:cubicBezTo>
                <a:cubicBezTo>
                  <a:pt x="7609" y="21600"/>
                  <a:pt x="7632" y="21553"/>
                  <a:pt x="7632" y="21495"/>
                </a:cubicBezTo>
                <a:lnTo>
                  <a:pt x="7632" y="21275"/>
                </a:lnTo>
                <a:cubicBezTo>
                  <a:pt x="7632" y="21218"/>
                  <a:pt x="7609" y="21171"/>
                  <a:pt x="7580" y="21171"/>
                </a:cubicBezTo>
                <a:close/>
                <a:moveTo>
                  <a:pt x="8429" y="21171"/>
                </a:moveTo>
                <a:cubicBezTo>
                  <a:pt x="8400" y="21171"/>
                  <a:pt x="8377" y="21218"/>
                  <a:pt x="8377" y="21275"/>
                </a:cubicBezTo>
                <a:lnTo>
                  <a:pt x="8377" y="21495"/>
                </a:lnTo>
                <a:cubicBezTo>
                  <a:pt x="8377" y="21553"/>
                  <a:pt x="8400" y="21600"/>
                  <a:pt x="8429" y="21600"/>
                </a:cubicBezTo>
                <a:cubicBezTo>
                  <a:pt x="8458" y="21600"/>
                  <a:pt x="8482" y="21553"/>
                  <a:pt x="8482" y="21495"/>
                </a:cubicBezTo>
                <a:lnTo>
                  <a:pt x="8482" y="21275"/>
                </a:lnTo>
                <a:cubicBezTo>
                  <a:pt x="8482" y="21218"/>
                  <a:pt x="8458" y="21171"/>
                  <a:pt x="8429" y="21171"/>
                </a:cubicBezTo>
                <a:close/>
                <a:moveTo>
                  <a:pt x="8744" y="21171"/>
                </a:moveTo>
                <a:cubicBezTo>
                  <a:pt x="8714" y="21171"/>
                  <a:pt x="8691" y="21218"/>
                  <a:pt x="8691" y="21275"/>
                </a:cubicBezTo>
                <a:lnTo>
                  <a:pt x="8691" y="21495"/>
                </a:lnTo>
                <a:cubicBezTo>
                  <a:pt x="8691" y="21553"/>
                  <a:pt x="8714" y="21600"/>
                  <a:pt x="8744" y="21600"/>
                </a:cubicBezTo>
                <a:cubicBezTo>
                  <a:pt x="8773" y="21600"/>
                  <a:pt x="8796" y="21553"/>
                  <a:pt x="8796" y="21495"/>
                </a:cubicBezTo>
                <a:lnTo>
                  <a:pt x="8796" y="21275"/>
                </a:lnTo>
                <a:cubicBezTo>
                  <a:pt x="8796" y="21218"/>
                  <a:pt x="8773" y="21171"/>
                  <a:pt x="8744" y="21171"/>
                </a:cubicBezTo>
                <a:close/>
                <a:moveTo>
                  <a:pt x="9593" y="21171"/>
                </a:moveTo>
                <a:cubicBezTo>
                  <a:pt x="9564" y="21171"/>
                  <a:pt x="9540" y="21218"/>
                  <a:pt x="9540" y="21275"/>
                </a:cubicBezTo>
                <a:lnTo>
                  <a:pt x="9540" y="21495"/>
                </a:lnTo>
                <a:cubicBezTo>
                  <a:pt x="9540" y="21553"/>
                  <a:pt x="9564" y="21600"/>
                  <a:pt x="9593" y="21600"/>
                </a:cubicBezTo>
                <a:cubicBezTo>
                  <a:pt x="9622" y="21600"/>
                  <a:pt x="9646" y="21553"/>
                  <a:pt x="9646" y="21495"/>
                </a:cubicBezTo>
                <a:lnTo>
                  <a:pt x="9646" y="21275"/>
                </a:lnTo>
                <a:cubicBezTo>
                  <a:pt x="9646" y="21218"/>
                  <a:pt x="9622" y="21171"/>
                  <a:pt x="9593" y="21171"/>
                </a:cubicBezTo>
                <a:close/>
                <a:moveTo>
                  <a:pt x="9908" y="21171"/>
                </a:moveTo>
                <a:cubicBezTo>
                  <a:pt x="9879" y="21171"/>
                  <a:pt x="9855" y="21218"/>
                  <a:pt x="9855" y="21275"/>
                </a:cubicBezTo>
                <a:lnTo>
                  <a:pt x="9855" y="21495"/>
                </a:lnTo>
                <a:cubicBezTo>
                  <a:pt x="9855" y="21553"/>
                  <a:pt x="9879" y="21600"/>
                  <a:pt x="9908" y="21600"/>
                </a:cubicBezTo>
                <a:cubicBezTo>
                  <a:pt x="9937" y="21600"/>
                  <a:pt x="9961" y="21553"/>
                  <a:pt x="9961" y="21495"/>
                </a:cubicBezTo>
                <a:lnTo>
                  <a:pt x="9961" y="21275"/>
                </a:lnTo>
                <a:cubicBezTo>
                  <a:pt x="9961" y="21218"/>
                  <a:pt x="9937" y="21171"/>
                  <a:pt x="9908" y="21171"/>
                </a:cubicBezTo>
                <a:close/>
                <a:moveTo>
                  <a:pt x="10758" y="21171"/>
                </a:moveTo>
                <a:cubicBezTo>
                  <a:pt x="10728" y="21171"/>
                  <a:pt x="10705" y="21218"/>
                  <a:pt x="10705" y="21275"/>
                </a:cubicBezTo>
                <a:lnTo>
                  <a:pt x="10705" y="21495"/>
                </a:lnTo>
                <a:cubicBezTo>
                  <a:pt x="10705" y="21553"/>
                  <a:pt x="10728" y="21600"/>
                  <a:pt x="10758" y="21600"/>
                </a:cubicBezTo>
                <a:cubicBezTo>
                  <a:pt x="10787" y="21600"/>
                  <a:pt x="10810" y="21553"/>
                  <a:pt x="10810" y="21495"/>
                </a:cubicBezTo>
                <a:lnTo>
                  <a:pt x="10810" y="21275"/>
                </a:lnTo>
                <a:cubicBezTo>
                  <a:pt x="10810" y="21218"/>
                  <a:pt x="10787" y="21171"/>
                  <a:pt x="10758" y="21171"/>
                </a:cubicBezTo>
                <a:close/>
                <a:moveTo>
                  <a:pt x="11072" y="21171"/>
                </a:moveTo>
                <a:cubicBezTo>
                  <a:pt x="11043" y="21171"/>
                  <a:pt x="11019" y="21218"/>
                  <a:pt x="11019" y="21275"/>
                </a:cubicBezTo>
                <a:lnTo>
                  <a:pt x="11019" y="21495"/>
                </a:lnTo>
                <a:cubicBezTo>
                  <a:pt x="11019" y="21553"/>
                  <a:pt x="11043" y="21600"/>
                  <a:pt x="11072" y="21600"/>
                </a:cubicBezTo>
                <a:cubicBezTo>
                  <a:pt x="11101" y="21600"/>
                  <a:pt x="11125" y="21553"/>
                  <a:pt x="11125" y="21495"/>
                </a:cubicBezTo>
                <a:lnTo>
                  <a:pt x="11125" y="21275"/>
                </a:lnTo>
                <a:cubicBezTo>
                  <a:pt x="11125" y="21218"/>
                  <a:pt x="11101" y="21171"/>
                  <a:pt x="11072" y="21171"/>
                </a:cubicBezTo>
                <a:close/>
                <a:moveTo>
                  <a:pt x="11922" y="21171"/>
                </a:moveTo>
                <a:cubicBezTo>
                  <a:pt x="11893" y="21171"/>
                  <a:pt x="11869" y="21218"/>
                  <a:pt x="11869" y="21275"/>
                </a:cubicBezTo>
                <a:lnTo>
                  <a:pt x="11869" y="21495"/>
                </a:lnTo>
                <a:cubicBezTo>
                  <a:pt x="11869" y="21553"/>
                  <a:pt x="11893" y="21600"/>
                  <a:pt x="11922" y="21600"/>
                </a:cubicBezTo>
                <a:cubicBezTo>
                  <a:pt x="11951" y="21600"/>
                  <a:pt x="11974" y="21553"/>
                  <a:pt x="11974" y="21495"/>
                </a:cubicBezTo>
                <a:lnTo>
                  <a:pt x="11974" y="21275"/>
                </a:lnTo>
                <a:cubicBezTo>
                  <a:pt x="11974" y="21218"/>
                  <a:pt x="11951" y="21171"/>
                  <a:pt x="11922" y="21171"/>
                </a:cubicBezTo>
                <a:close/>
                <a:moveTo>
                  <a:pt x="12236" y="21171"/>
                </a:moveTo>
                <a:cubicBezTo>
                  <a:pt x="12207" y="21171"/>
                  <a:pt x="12183" y="21218"/>
                  <a:pt x="12183" y="21275"/>
                </a:cubicBezTo>
                <a:lnTo>
                  <a:pt x="12183" y="21495"/>
                </a:lnTo>
                <a:cubicBezTo>
                  <a:pt x="12183" y="21553"/>
                  <a:pt x="12207" y="21600"/>
                  <a:pt x="12236" y="21600"/>
                </a:cubicBezTo>
                <a:cubicBezTo>
                  <a:pt x="12265" y="21600"/>
                  <a:pt x="12288" y="21553"/>
                  <a:pt x="12288" y="21495"/>
                </a:cubicBezTo>
                <a:lnTo>
                  <a:pt x="12288" y="21275"/>
                </a:lnTo>
                <a:cubicBezTo>
                  <a:pt x="12288" y="21218"/>
                  <a:pt x="12265" y="21171"/>
                  <a:pt x="12236" y="21171"/>
                </a:cubicBezTo>
                <a:close/>
                <a:moveTo>
                  <a:pt x="13085" y="21171"/>
                </a:moveTo>
                <a:cubicBezTo>
                  <a:pt x="13056" y="21171"/>
                  <a:pt x="13032" y="21218"/>
                  <a:pt x="13032" y="21275"/>
                </a:cubicBezTo>
                <a:lnTo>
                  <a:pt x="13032" y="21495"/>
                </a:lnTo>
                <a:cubicBezTo>
                  <a:pt x="13032" y="21553"/>
                  <a:pt x="13056" y="21600"/>
                  <a:pt x="13085" y="21600"/>
                </a:cubicBezTo>
                <a:cubicBezTo>
                  <a:pt x="13114" y="21600"/>
                  <a:pt x="13138" y="21553"/>
                  <a:pt x="13138" y="21495"/>
                </a:cubicBezTo>
                <a:lnTo>
                  <a:pt x="13138" y="21275"/>
                </a:lnTo>
                <a:cubicBezTo>
                  <a:pt x="13138" y="21218"/>
                  <a:pt x="13114" y="21171"/>
                  <a:pt x="13085" y="21171"/>
                </a:cubicBezTo>
                <a:close/>
                <a:moveTo>
                  <a:pt x="13399" y="21171"/>
                </a:moveTo>
                <a:cubicBezTo>
                  <a:pt x="13370" y="21171"/>
                  <a:pt x="13348" y="21218"/>
                  <a:pt x="13348" y="21275"/>
                </a:cubicBezTo>
                <a:lnTo>
                  <a:pt x="13348" y="21495"/>
                </a:lnTo>
                <a:cubicBezTo>
                  <a:pt x="13348" y="21553"/>
                  <a:pt x="13370" y="21600"/>
                  <a:pt x="13399" y="21600"/>
                </a:cubicBezTo>
                <a:cubicBezTo>
                  <a:pt x="13428" y="21600"/>
                  <a:pt x="13452" y="21553"/>
                  <a:pt x="13452" y="21495"/>
                </a:cubicBezTo>
                <a:lnTo>
                  <a:pt x="13452" y="21275"/>
                </a:lnTo>
                <a:cubicBezTo>
                  <a:pt x="13452" y="21218"/>
                  <a:pt x="13428" y="21171"/>
                  <a:pt x="13399" y="21171"/>
                </a:cubicBezTo>
                <a:close/>
                <a:moveTo>
                  <a:pt x="14249" y="21171"/>
                </a:moveTo>
                <a:cubicBezTo>
                  <a:pt x="14220" y="21171"/>
                  <a:pt x="14196" y="21218"/>
                  <a:pt x="14196" y="21275"/>
                </a:cubicBezTo>
                <a:lnTo>
                  <a:pt x="14196" y="21495"/>
                </a:lnTo>
                <a:cubicBezTo>
                  <a:pt x="14196" y="21553"/>
                  <a:pt x="14220" y="21600"/>
                  <a:pt x="14249" y="21600"/>
                </a:cubicBezTo>
                <a:cubicBezTo>
                  <a:pt x="14278" y="21600"/>
                  <a:pt x="14302" y="21553"/>
                  <a:pt x="14302" y="21495"/>
                </a:cubicBezTo>
                <a:lnTo>
                  <a:pt x="14302" y="21275"/>
                </a:lnTo>
                <a:cubicBezTo>
                  <a:pt x="14302" y="21218"/>
                  <a:pt x="14278" y="21171"/>
                  <a:pt x="14249" y="21171"/>
                </a:cubicBezTo>
                <a:close/>
                <a:moveTo>
                  <a:pt x="14564" y="21171"/>
                </a:moveTo>
                <a:cubicBezTo>
                  <a:pt x="14535" y="21171"/>
                  <a:pt x="14511" y="21218"/>
                  <a:pt x="14511" y="21275"/>
                </a:cubicBezTo>
                <a:lnTo>
                  <a:pt x="14511" y="21495"/>
                </a:lnTo>
                <a:cubicBezTo>
                  <a:pt x="14511" y="21553"/>
                  <a:pt x="14535" y="21600"/>
                  <a:pt x="14564" y="21600"/>
                </a:cubicBezTo>
                <a:cubicBezTo>
                  <a:pt x="14593" y="21600"/>
                  <a:pt x="14617" y="21553"/>
                  <a:pt x="14617" y="21495"/>
                </a:cubicBezTo>
                <a:lnTo>
                  <a:pt x="14617" y="21275"/>
                </a:lnTo>
                <a:cubicBezTo>
                  <a:pt x="14617" y="21218"/>
                  <a:pt x="14593" y="21171"/>
                  <a:pt x="14564" y="21171"/>
                </a:cubicBezTo>
                <a:close/>
                <a:moveTo>
                  <a:pt x="15413" y="21171"/>
                </a:moveTo>
                <a:cubicBezTo>
                  <a:pt x="15384" y="21171"/>
                  <a:pt x="15360" y="21218"/>
                  <a:pt x="15360" y="21275"/>
                </a:cubicBezTo>
                <a:lnTo>
                  <a:pt x="15360" y="21495"/>
                </a:lnTo>
                <a:cubicBezTo>
                  <a:pt x="15360" y="21553"/>
                  <a:pt x="15384" y="21600"/>
                  <a:pt x="15413" y="21600"/>
                </a:cubicBezTo>
                <a:cubicBezTo>
                  <a:pt x="15442" y="21600"/>
                  <a:pt x="15465" y="21553"/>
                  <a:pt x="15465" y="21495"/>
                </a:cubicBezTo>
                <a:lnTo>
                  <a:pt x="15465" y="21275"/>
                </a:lnTo>
                <a:cubicBezTo>
                  <a:pt x="15465" y="21218"/>
                  <a:pt x="15442" y="21171"/>
                  <a:pt x="15413" y="21171"/>
                </a:cubicBezTo>
                <a:close/>
                <a:moveTo>
                  <a:pt x="15728" y="21171"/>
                </a:moveTo>
                <a:cubicBezTo>
                  <a:pt x="15699" y="21171"/>
                  <a:pt x="15675" y="21218"/>
                  <a:pt x="15675" y="21275"/>
                </a:cubicBezTo>
                <a:lnTo>
                  <a:pt x="15675" y="21495"/>
                </a:lnTo>
                <a:cubicBezTo>
                  <a:pt x="15675" y="21553"/>
                  <a:pt x="15699" y="21600"/>
                  <a:pt x="15728" y="21600"/>
                </a:cubicBezTo>
                <a:cubicBezTo>
                  <a:pt x="15757" y="21600"/>
                  <a:pt x="15781" y="21553"/>
                  <a:pt x="15781" y="21495"/>
                </a:cubicBezTo>
                <a:lnTo>
                  <a:pt x="15781" y="21275"/>
                </a:lnTo>
                <a:cubicBezTo>
                  <a:pt x="15781" y="21218"/>
                  <a:pt x="15757" y="21171"/>
                  <a:pt x="15728" y="21171"/>
                </a:cubicBezTo>
                <a:close/>
                <a:moveTo>
                  <a:pt x="16578" y="21171"/>
                </a:moveTo>
                <a:cubicBezTo>
                  <a:pt x="16549" y="21171"/>
                  <a:pt x="16525" y="21218"/>
                  <a:pt x="16525" y="21275"/>
                </a:cubicBezTo>
                <a:lnTo>
                  <a:pt x="16525" y="21495"/>
                </a:lnTo>
                <a:cubicBezTo>
                  <a:pt x="16525" y="21553"/>
                  <a:pt x="16549" y="21600"/>
                  <a:pt x="16578" y="21600"/>
                </a:cubicBezTo>
                <a:cubicBezTo>
                  <a:pt x="16607" y="21600"/>
                  <a:pt x="16630" y="21553"/>
                  <a:pt x="16630" y="21495"/>
                </a:cubicBezTo>
                <a:lnTo>
                  <a:pt x="16630" y="21275"/>
                </a:lnTo>
                <a:cubicBezTo>
                  <a:pt x="16630" y="21218"/>
                  <a:pt x="16607" y="21171"/>
                  <a:pt x="16578" y="21171"/>
                </a:cubicBezTo>
                <a:close/>
                <a:moveTo>
                  <a:pt x="16892" y="21171"/>
                </a:moveTo>
                <a:cubicBezTo>
                  <a:pt x="16863" y="21171"/>
                  <a:pt x="16839" y="21218"/>
                  <a:pt x="16839" y="21275"/>
                </a:cubicBezTo>
                <a:lnTo>
                  <a:pt x="16839" y="21495"/>
                </a:lnTo>
                <a:cubicBezTo>
                  <a:pt x="16839" y="21553"/>
                  <a:pt x="16863" y="21600"/>
                  <a:pt x="16892" y="21600"/>
                </a:cubicBezTo>
                <a:cubicBezTo>
                  <a:pt x="16921" y="21600"/>
                  <a:pt x="16944" y="21553"/>
                  <a:pt x="16944" y="21495"/>
                </a:cubicBezTo>
                <a:lnTo>
                  <a:pt x="16944" y="21275"/>
                </a:lnTo>
                <a:cubicBezTo>
                  <a:pt x="16944" y="21218"/>
                  <a:pt x="16921" y="21171"/>
                  <a:pt x="16892" y="21171"/>
                </a:cubicBezTo>
                <a:close/>
                <a:moveTo>
                  <a:pt x="17741" y="21171"/>
                </a:moveTo>
                <a:cubicBezTo>
                  <a:pt x="17712" y="21171"/>
                  <a:pt x="17689" y="21218"/>
                  <a:pt x="17689" y="21275"/>
                </a:cubicBezTo>
                <a:lnTo>
                  <a:pt x="17689" y="21495"/>
                </a:lnTo>
                <a:cubicBezTo>
                  <a:pt x="17689" y="21553"/>
                  <a:pt x="17712" y="21600"/>
                  <a:pt x="17741" y="21600"/>
                </a:cubicBezTo>
                <a:cubicBezTo>
                  <a:pt x="17770" y="21600"/>
                  <a:pt x="17794" y="21553"/>
                  <a:pt x="17794" y="21495"/>
                </a:cubicBezTo>
                <a:lnTo>
                  <a:pt x="17794" y="21275"/>
                </a:lnTo>
                <a:cubicBezTo>
                  <a:pt x="17794" y="21218"/>
                  <a:pt x="17770" y="21171"/>
                  <a:pt x="17741" y="21171"/>
                </a:cubicBezTo>
                <a:close/>
                <a:moveTo>
                  <a:pt x="18055" y="21171"/>
                </a:moveTo>
                <a:cubicBezTo>
                  <a:pt x="18026" y="21171"/>
                  <a:pt x="18002" y="21218"/>
                  <a:pt x="18002" y="21275"/>
                </a:cubicBezTo>
                <a:lnTo>
                  <a:pt x="18002" y="21495"/>
                </a:lnTo>
                <a:cubicBezTo>
                  <a:pt x="18002" y="21553"/>
                  <a:pt x="18026" y="21600"/>
                  <a:pt x="18055" y="21600"/>
                </a:cubicBezTo>
                <a:cubicBezTo>
                  <a:pt x="18085" y="21600"/>
                  <a:pt x="18108" y="21553"/>
                  <a:pt x="18108" y="21495"/>
                </a:cubicBezTo>
                <a:lnTo>
                  <a:pt x="18108" y="21275"/>
                </a:lnTo>
                <a:cubicBezTo>
                  <a:pt x="18108" y="21218"/>
                  <a:pt x="18085" y="21171"/>
                  <a:pt x="18055" y="21171"/>
                </a:cubicBezTo>
                <a:close/>
                <a:moveTo>
                  <a:pt x="18905" y="21171"/>
                </a:moveTo>
                <a:cubicBezTo>
                  <a:pt x="18876" y="21171"/>
                  <a:pt x="18852" y="21218"/>
                  <a:pt x="18852" y="21275"/>
                </a:cubicBezTo>
                <a:lnTo>
                  <a:pt x="18852" y="21495"/>
                </a:lnTo>
                <a:cubicBezTo>
                  <a:pt x="18852" y="21553"/>
                  <a:pt x="18876" y="21600"/>
                  <a:pt x="18905" y="21600"/>
                </a:cubicBezTo>
                <a:cubicBezTo>
                  <a:pt x="18934" y="21600"/>
                  <a:pt x="18958" y="21553"/>
                  <a:pt x="18958" y="21495"/>
                </a:cubicBezTo>
                <a:lnTo>
                  <a:pt x="18958" y="21275"/>
                </a:lnTo>
                <a:cubicBezTo>
                  <a:pt x="18958" y="21218"/>
                  <a:pt x="18934" y="21171"/>
                  <a:pt x="18905" y="21171"/>
                </a:cubicBezTo>
                <a:close/>
                <a:moveTo>
                  <a:pt x="19220" y="21171"/>
                </a:moveTo>
                <a:cubicBezTo>
                  <a:pt x="19191" y="21171"/>
                  <a:pt x="19167" y="21218"/>
                  <a:pt x="19167" y="21275"/>
                </a:cubicBezTo>
                <a:lnTo>
                  <a:pt x="19167" y="21495"/>
                </a:lnTo>
                <a:cubicBezTo>
                  <a:pt x="19167" y="21553"/>
                  <a:pt x="19191" y="21600"/>
                  <a:pt x="19220" y="21600"/>
                </a:cubicBezTo>
                <a:cubicBezTo>
                  <a:pt x="19249" y="21600"/>
                  <a:pt x="19273" y="21553"/>
                  <a:pt x="19273" y="21495"/>
                </a:cubicBezTo>
                <a:lnTo>
                  <a:pt x="19273" y="21275"/>
                </a:lnTo>
                <a:cubicBezTo>
                  <a:pt x="19273" y="21218"/>
                  <a:pt x="19249" y="21171"/>
                  <a:pt x="19220" y="21171"/>
                </a:cubicBezTo>
                <a:close/>
                <a:moveTo>
                  <a:pt x="20069" y="21171"/>
                </a:moveTo>
                <a:cubicBezTo>
                  <a:pt x="20040" y="21171"/>
                  <a:pt x="20016" y="21218"/>
                  <a:pt x="20016" y="21275"/>
                </a:cubicBezTo>
                <a:lnTo>
                  <a:pt x="20016" y="21495"/>
                </a:lnTo>
                <a:cubicBezTo>
                  <a:pt x="20016" y="21553"/>
                  <a:pt x="20040" y="21600"/>
                  <a:pt x="20069" y="21600"/>
                </a:cubicBezTo>
                <a:cubicBezTo>
                  <a:pt x="20099" y="21600"/>
                  <a:pt x="20122" y="21553"/>
                  <a:pt x="20122" y="21495"/>
                </a:cubicBezTo>
                <a:lnTo>
                  <a:pt x="20122" y="21275"/>
                </a:lnTo>
                <a:cubicBezTo>
                  <a:pt x="20122" y="21218"/>
                  <a:pt x="20099" y="21171"/>
                  <a:pt x="20069" y="21171"/>
                </a:cubicBezTo>
                <a:close/>
                <a:moveTo>
                  <a:pt x="20384" y="21171"/>
                </a:moveTo>
                <a:cubicBezTo>
                  <a:pt x="20355" y="21171"/>
                  <a:pt x="20331" y="21218"/>
                  <a:pt x="20331" y="21275"/>
                </a:cubicBezTo>
                <a:lnTo>
                  <a:pt x="20331" y="21495"/>
                </a:lnTo>
                <a:cubicBezTo>
                  <a:pt x="20331" y="21553"/>
                  <a:pt x="20355" y="21600"/>
                  <a:pt x="20384" y="21600"/>
                </a:cubicBezTo>
                <a:cubicBezTo>
                  <a:pt x="20413" y="21600"/>
                  <a:pt x="20436" y="21553"/>
                  <a:pt x="20436" y="21495"/>
                </a:cubicBezTo>
                <a:lnTo>
                  <a:pt x="20436" y="21275"/>
                </a:lnTo>
                <a:cubicBezTo>
                  <a:pt x="20436" y="21218"/>
                  <a:pt x="20413" y="21171"/>
                  <a:pt x="20384" y="21171"/>
                </a:cubicBezTo>
                <a:close/>
                <a:moveTo>
                  <a:pt x="21234" y="21171"/>
                </a:moveTo>
                <a:cubicBezTo>
                  <a:pt x="21204" y="21171"/>
                  <a:pt x="21181" y="21218"/>
                  <a:pt x="21181" y="21275"/>
                </a:cubicBezTo>
                <a:lnTo>
                  <a:pt x="21181" y="21495"/>
                </a:lnTo>
                <a:cubicBezTo>
                  <a:pt x="21181" y="21553"/>
                  <a:pt x="21204" y="21600"/>
                  <a:pt x="21234" y="21600"/>
                </a:cubicBezTo>
                <a:cubicBezTo>
                  <a:pt x="21263" y="21600"/>
                  <a:pt x="21285" y="21553"/>
                  <a:pt x="21285" y="21495"/>
                </a:cubicBezTo>
                <a:lnTo>
                  <a:pt x="21285" y="21275"/>
                </a:lnTo>
                <a:cubicBezTo>
                  <a:pt x="21285" y="21218"/>
                  <a:pt x="21263" y="21171"/>
                  <a:pt x="21234" y="21171"/>
                </a:cubicBezTo>
                <a:close/>
                <a:moveTo>
                  <a:pt x="21547" y="21171"/>
                </a:moveTo>
                <a:cubicBezTo>
                  <a:pt x="21518" y="21171"/>
                  <a:pt x="21495" y="21218"/>
                  <a:pt x="21495" y="21275"/>
                </a:cubicBezTo>
                <a:lnTo>
                  <a:pt x="21495" y="21495"/>
                </a:lnTo>
                <a:cubicBezTo>
                  <a:pt x="21495" y="21553"/>
                  <a:pt x="21518" y="21600"/>
                  <a:pt x="21547" y="21600"/>
                </a:cubicBezTo>
                <a:cubicBezTo>
                  <a:pt x="21576" y="21600"/>
                  <a:pt x="21600" y="21553"/>
                  <a:pt x="21600" y="21495"/>
                </a:cubicBezTo>
                <a:lnTo>
                  <a:pt x="21600" y="21275"/>
                </a:lnTo>
                <a:cubicBezTo>
                  <a:pt x="21600" y="21218"/>
                  <a:pt x="21576" y="21171"/>
                  <a:pt x="21547" y="21171"/>
                </a:cubicBezTo>
                <a:close/>
              </a:path>
            </a:pathLst>
          </a:custGeom>
          <a:gradFill>
            <a:gsLst>
              <a:gs pos="845">
                <a:srgbClr val="E8E9F0">
                  <a:alpha val="49711"/>
                </a:srgbClr>
              </a:gs>
              <a:gs pos="24764">
                <a:srgbClr val="F4F4F8">
                  <a:alpha val="49711"/>
                </a:srgbClr>
              </a:gs>
              <a:gs pos="34398">
                <a:srgbClr val="FFFFFF">
                  <a:alpha val="49711"/>
                </a:srgbClr>
              </a:gs>
            </a:gsLst>
            <a:path>
              <a:fillToRect l="31295" t="-9993" r="68704" b="109993"/>
            </a:path>
          </a:gradFill>
          <a:ln w="12700">
            <a:miter lim="400000"/>
          </a:ln>
        </p:spPr>
        <p:txBody>
          <a:bodyPr lIns="45719" rIns="45719" anchor="ctr"/>
          <a:lstStyle/>
          <a:p>
            <a:pPr defTabSz="914400">
              <a:lnSpc>
                <a:spcPct val="100000"/>
              </a:lnSpc>
              <a:buClrTx/>
              <a:defRPr sz="1800" baseline="0"/>
            </a:pPr>
            <a:endParaRPr/>
          </a:p>
        </p:txBody>
      </p:sp>
      <p:sp>
        <p:nvSpPr>
          <p:cNvPr id="760" name="Honza Dolejš"/>
          <p:cNvSpPr txBox="1">
            <a:spLocks noGrp="1"/>
          </p:cNvSpPr>
          <p:nvPr>
            <p:ph type="body" sz="quarter" idx="21"/>
          </p:nvPr>
        </p:nvSpPr>
        <p:spPr>
          <a:xfrm>
            <a:off x="14216805" y="5787005"/>
            <a:ext cx="6684011" cy="1259841"/>
          </a:xfrm>
          <a:prstGeom prst="rect">
            <a:avLst/>
          </a:prstGeom>
        </p:spPr>
        <p:txBody>
          <a:bodyPr wrap="none">
            <a:spAutoFit/>
          </a:bodyPr>
          <a:lstStyle>
            <a:lvl1pPr marL="0" indent="0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7500" i="1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Honza Dolejš</a:t>
            </a:r>
          </a:p>
        </p:txBody>
      </p:sp>
      <p:sp>
        <p:nvSpPr>
          <p:cNvPr id="761" name="jan.dolejs@digiskills.cz"/>
          <p:cNvSpPr txBox="1">
            <a:spLocks noGrp="1"/>
          </p:cNvSpPr>
          <p:nvPr>
            <p:ph type="body" sz="quarter" idx="22"/>
          </p:nvPr>
        </p:nvSpPr>
        <p:spPr>
          <a:xfrm>
            <a:off x="14216805" y="7151754"/>
            <a:ext cx="6520841" cy="777241"/>
          </a:xfrm>
          <a:prstGeom prst="rect">
            <a:avLst/>
          </a:prstGeom>
        </p:spPr>
        <p:txBody>
          <a:bodyPr wrap="none">
            <a:spAutoFit/>
          </a:bodyPr>
          <a:lstStyle>
            <a:lvl1pPr marL="0" indent="0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4400">
                <a:solidFill>
                  <a:srgbClr val="040E3C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</a:lstStyle>
          <a:p>
            <a:r>
              <a:t>jan.dolejs@digiskills.cz</a:t>
            </a:r>
          </a:p>
        </p:txBody>
      </p:sp>
      <p:sp>
        <p:nvSpPr>
          <p:cNvPr id="762" name="zavorka"/>
          <p:cNvSpPr/>
          <p:nvPr/>
        </p:nvSpPr>
        <p:spPr>
          <a:xfrm>
            <a:off x="2675161" y="4540471"/>
            <a:ext cx="8910390" cy="620697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66" y="9394"/>
                </a:moveTo>
                <a:cubicBezTo>
                  <a:pt x="20112" y="9394"/>
                  <a:pt x="19902" y="9139"/>
                  <a:pt x="19902" y="8631"/>
                </a:cubicBezTo>
                <a:cubicBezTo>
                  <a:pt x="19902" y="8516"/>
                  <a:pt x="19902" y="8422"/>
                  <a:pt x="19918" y="8308"/>
                </a:cubicBezTo>
                <a:lnTo>
                  <a:pt x="20498" y="4224"/>
                </a:lnTo>
                <a:cubicBezTo>
                  <a:pt x="20546" y="3878"/>
                  <a:pt x="20577" y="3532"/>
                  <a:pt x="20577" y="3209"/>
                </a:cubicBezTo>
                <a:cubicBezTo>
                  <a:pt x="20577" y="1223"/>
                  <a:pt x="19646" y="0"/>
                  <a:pt x="18053" y="0"/>
                </a:cubicBezTo>
                <a:lnTo>
                  <a:pt x="6553" y="0"/>
                </a:lnTo>
                <a:cubicBezTo>
                  <a:pt x="5476" y="0"/>
                  <a:pt x="4672" y="306"/>
                  <a:pt x="4089" y="966"/>
                </a:cubicBezTo>
                <a:cubicBezTo>
                  <a:pt x="3507" y="1627"/>
                  <a:pt x="3145" y="2642"/>
                  <a:pt x="2952" y="4061"/>
                </a:cubicBezTo>
                <a:lnTo>
                  <a:pt x="2356" y="8308"/>
                </a:lnTo>
                <a:cubicBezTo>
                  <a:pt x="2300" y="8677"/>
                  <a:pt x="2195" y="8948"/>
                  <a:pt x="2051" y="9127"/>
                </a:cubicBezTo>
                <a:cubicBezTo>
                  <a:pt x="1906" y="9307"/>
                  <a:pt x="1721" y="9394"/>
                  <a:pt x="1504" y="9394"/>
                </a:cubicBezTo>
                <a:lnTo>
                  <a:pt x="386" y="9394"/>
                </a:lnTo>
                <a:lnTo>
                  <a:pt x="0" y="12209"/>
                </a:lnTo>
                <a:lnTo>
                  <a:pt x="1118" y="12209"/>
                </a:lnTo>
                <a:cubicBezTo>
                  <a:pt x="1473" y="12209"/>
                  <a:pt x="1682" y="12463"/>
                  <a:pt x="1682" y="12969"/>
                </a:cubicBezTo>
                <a:cubicBezTo>
                  <a:pt x="1682" y="13084"/>
                  <a:pt x="1682" y="13178"/>
                  <a:pt x="1666" y="13292"/>
                </a:cubicBezTo>
                <a:lnTo>
                  <a:pt x="1102" y="17376"/>
                </a:lnTo>
                <a:cubicBezTo>
                  <a:pt x="1054" y="17745"/>
                  <a:pt x="1023" y="18068"/>
                  <a:pt x="1023" y="18391"/>
                </a:cubicBezTo>
                <a:cubicBezTo>
                  <a:pt x="1023" y="20377"/>
                  <a:pt x="1938" y="21600"/>
                  <a:pt x="3547" y="21600"/>
                </a:cubicBezTo>
                <a:lnTo>
                  <a:pt x="15047" y="21600"/>
                </a:lnTo>
                <a:cubicBezTo>
                  <a:pt x="16116" y="21600"/>
                  <a:pt x="16916" y="21294"/>
                  <a:pt x="17497" y="20634"/>
                </a:cubicBezTo>
                <a:cubicBezTo>
                  <a:pt x="18077" y="19973"/>
                  <a:pt x="18439" y="18958"/>
                  <a:pt x="18632" y="17539"/>
                </a:cubicBezTo>
                <a:lnTo>
                  <a:pt x="19244" y="13292"/>
                </a:lnTo>
                <a:cubicBezTo>
                  <a:pt x="19291" y="12923"/>
                  <a:pt x="19392" y="12652"/>
                  <a:pt x="19537" y="12473"/>
                </a:cubicBezTo>
                <a:cubicBezTo>
                  <a:pt x="19682" y="12293"/>
                  <a:pt x="19871" y="12206"/>
                  <a:pt x="20096" y="12206"/>
                </a:cubicBezTo>
                <a:lnTo>
                  <a:pt x="21198" y="12206"/>
                </a:lnTo>
                <a:lnTo>
                  <a:pt x="21600" y="9391"/>
                </a:lnTo>
                <a:lnTo>
                  <a:pt x="20466" y="9391"/>
                </a:lnTo>
                <a:lnTo>
                  <a:pt x="20466" y="9394"/>
                </a:lnTo>
                <a:close/>
              </a:path>
            </a:pathLst>
          </a:custGeom>
          <a:solidFill>
            <a:srgbClr val="DDFDF5"/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 defTabSz="825500">
              <a:lnSpc>
                <a:spcPct val="100000"/>
              </a:lnSpc>
              <a:defRPr sz="3200" baseline="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763" name="Obrázek"/>
          <p:cNvSpPr>
            <a:spLocks noGrp="1"/>
          </p:cNvSpPr>
          <p:nvPr>
            <p:ph type="pic" sz="half" idx="23"/>
          </p:nvPr>
        </p:nvSpPr>
        <p:spPr>
          <a:xfrm>
            <a:off x="2714102" y="2851301"/>
            <a:ext cx="8510158" cy="10808356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764" name="Tvar"/>
          <p:cNvSpPr/>
          <p:nvPr/>
        </p:nvSpPr>
        <p:spPr>
          <a:xfrm>
            <a:off x="1303437" y="6993380"/>
            <a:ext cx="11806239" cy="70373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532" y="0"/>
                </a:moveTo>
                <a:cubicBezTo>
                  <a:pt x="17532" y="12"/>
                  <a:pt x="17532" y="23"/>
                  <a:pt x="17532" y="35"/>
                </a:cubicBezTo>
                <a:cubicBezTo>
                  <a:pt x="17532" y="484"/>
                  <a:pt x="17690" y="709"/>
                  <a:pt x="17957" y="709"/>
                </a:cubicBezTo>
                <a:lnTo>
                  <a:pt x="17957" y="707"/>
                </a:lnTo>
                <a:lnTo>
                  <a:pt x="18813" y="707"/>
                </a:lnTo>
                <a:lnTo>
                  <a:pt x="18510" y="3189"/>
                </a:lnTo>
                <a:lnTo>
                  <a:pt x="17678" y="3189"/>
                </a:lnTo>
                <a:cubicBezTo>
                  <a:pt x="17508" y="3189"/>
                  <a:pt x="17365" y="3266"/>
                  <a:pt x="17256" y="3424"/>
                </a:cubicBezTo>
                <a:cubicBezTo>
                  <a:pt x="17146" y="3582"/>
                  <a:pt x="17070" y="3821"/>
                  <a:pt x="17034" y="4147"/>
                </a:cubicBezTo>
                <a:lnTo>
                  <a:pt x="16573" y="7892"/>
                </a:lnTo>
                <a:cubicBezTo>
                  <a:pt x="16427" y="9144"/>
                  <a:pt x="16154" y="10040"/>
                  <a:pt x="15716" y="10622"/>
                </a:cubicBezTo>
                <a:cubicBezTo>
                  <a:pt x="15277" y="11205"/>
                  <a:pt x="14674" y="11475"/>
                  <a:pt x="13867" y="11475"/>
                </a:cubicBezTo>
                <a:lnTo>
                  <a:pt x="5188" y="11475"/>
                </a:lnTo>
                <a:cubicBezTo>
                  <a:pt x="3974" y="11475"/>
                  <a:pt x="3283" y="10396"/>
                  <a:pt x="3283" y="8644"/>
                </a:cubicBezTo>
                <a:cubicBezTo>
                  <a:pt x="3283" y="8359"/>
                  <a:pt x="3307" y="8074"/>
                  <a:pt x="3343" y="7749"/>
                </a:cubicBezTo>
                <a:lnTo>
                  <a:pt x="3768" y="4147"/>
                </a:lnTo>
                <a:cubicBezTo>
                  <a:pt x="3780" y="4046"/>
                  <a:pt x="3780" y="3964"/>
                  <a:pt x="3780" y="3863"/>
                </a:cubicBezTo>
                <a:cubicBezTo>
                  <a:pt x="3780" y="3416"/>
                  <a:pt x="3622" y="3192"/>
                  <a:pt x="3355" y="3192"/>
                </a:cubicBezTo>
                <a:lnTo>
                  <a:pt x="2511" y="3192"/>
                </a:lnTo>
                <a:lnTo>
                  <a:pt x="2803" y="709"/>
                </a:lnTo>
                <a:lnTo>
                  <a:pt x="3646" y="709"/>
                </a:lnTo>
                <a:cubicBezTo>
                  <a:pt x="3810" y="709"/>
                  <a:pt x="3950" y="632"/>
                  <a:pt x="4059" y="474"/>
                </a:cubicBezTo>
                <a:cubicBezTo>
                  <a:pt x="4138" y="359"/>
                  <a:pt x="4200" y="201"/>
                  <a:pt x="4246" y="0"/>
                </a:cubicBez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17532" y="0"/>
                </a:ln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 defTabSz="825500">
              <a:lnSpc>
                <a:spcPct val="100000"/>
              </a:lnSpc>
              <a:defRPr sz="3200" baseline="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pic>
        <p:nvPicPr>
          <p:cNvPr id="765" name="Main Logo na svetly pozadi.svg" descr="Main Logo na svetly pozadi.sv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9881578" y="12353670"/>
            <a:ext cx="3454436" cy="695686"/>
          </a:xfrm>
          <a:prstGeom prst="rect">
            <a:avLst/>
          </a:prstGeom>
          <a:ln w="12700">
            <a:miter lim="400000"/>
          </a:ln>
        </p:spPr>
      </p:pic>
      <p:sp>
        <p:nvSpPr>
          <p:cNvPr id="766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1959031" y="13081000"/>
            <a:ext cx="453238" cy="461059"/>
          </a:xfrm>
          <a:prstGeom prst="rect">
            <a:avLst/>
          </a:prstGeom>
        </p:spPr>
        <p:txBody>
          <a:bodyPr lIns="50800" tIns="50800" rIns="50800" bIns="50800" anchor="t"/>
          <a:lstStyle>
            <a:lvl1pPr algn="ctr">
              <a:defRPr sz="2400" b="0">
                <a:solidFill>
                  <a:srgbClr val="000000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jmenovka 2 lidi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3" name="zavorka"/>
          <p:cNvSpPr>
            <a:spLocks noGrp="1"/>
          </p:cNvSpPr>
          <p:nvPr>
            <p:ph type="body" sz="quarter" idx="21"/>
          </p:nvPr>
        </p:nvSpPr>
        <p:spPr>
          <a:xfrm>
            <a:off x="3074114" y="3586211"/>
            <a:ext cx="6764947" cy="471246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66" y="9394"/>
                </a:moveTo>
                <a:cubicBezTo>
                  <a:pt x="20112" y="9394"/>
                  <a:pt x="19902" y="9139"/>
                  <a:pt x="19902" y="8631"/>
                </a:cubicBezTo>
                <a:cubicBezTo>
                  <a:pt x="19902" y="8516"/>
                  <a:pt x="19902" y="8422"/>
                  <a:pt x="19918" y="8308"/>
                </a:cubicBezTo>
                <a:lnTo>
                  <a:pt x="20498" y="4224"/>
                </a:lnTo>
                <a:cubicBezTo>
                  <a:pt x="20546" y="3878"/>
                  <a:pt x="20577" y="3532"/>
                  <a:pt x="20577" y="3209"/>
                </a:cubicBezTo>
                <a:cubicBezTo>
                  <a:pt x="20577" y="1223"/>
                  <a:pt x="19646" y="0"/>
                  <a:pt x="18053" y="0"/>
                </a:cubicBezTo>
                <a:lnTo>
                  <a:pt x="6553" y="0"/>
                </a:lnTo>
                <a:cubicBezTo>
                  <a:pt x="5476" y="0"/>
                  <a:pt x="4672" y="306"/>
                  <a:pt x="4089" y="966"/>
                </a:cubicBezTo>
                <a:cubicBezTo>
                  <a:pt x="3507" y="1627"/>
                  <a:pt x="3145" y="2642"/>
                  <a:pt x="2952" y="4061"/>
                </a:cubicBezTo>
                <a:lnTo>
                  <a:pt x="2356" y="8308"/>
                </a:lnTo>
                <a:cubicBezTo>
                  <a:pt x="2300" y="8677"/>
                  <a:pt x="2195" y="8948"/>
                  <a:pt x="2051" y="9127"/>
                </a:cubicBezTo>
                <a:cubicBezTo>
                  <a:pt x="1906" y="9307"/>
                  <a:pt x="1721" y="9394"/>
                  <a:pt x="1504" y="9394"/>
                </a:cubicBezTo>
                <a:lnTo>
                  <a:pt x="386" y="9394"/>
                </a:lnTo>
                <a:lnTo>
                  <a:pt x="0" y="12209"/>
                </a:lnTo>
                <a:lnTo>
                  <a:pt x="1118" y="12209"/>
                </a:lnTo>
                <a:cubicBezTo>
                  <a:pt x="1473" y="12209"/>
                  <a:pt x="1682" y="12463"/>
                  <a:pt x="1682" y="12969"/>
                </a:cubicBezTo>
                <a:cubicBezTo>
                  <a:pt x="1682" y="13084"/>
                  <a:pt x="1682" y="13178"/>
                  <a:pt x="1666" y="13292"/>
                </a:cubicBezTo>
                <a:lnTo>
                  <a:pt x="1102" y="17376"/>
                </a:lnTo>
                <a:cubicBezTo>
                  <a:pt x="1054" y="17745"/>
                  <a:pt x="1023" y="18068"/>
                  <a:pt x="1023" y="18391"/>
                </a:cubicBezTo>
                <a:cubicBezTo>
                  <a:pt x="1023" y="20377"/>
                  <a:pt x="1938" y="21600"/>
                  <a:pt x="3547" y="21600"/>
                </a:cubicBezTo>
                <a:lnTo>
                  <a:pt x="15047" y="21600"/>
                </a:lnTo>
                <a:cubicBezTo>
                  <a:pt x="16116" y="21600"/>
                  <a:pt x="16916" y="21294"/>
                  <a:pt x="17497" y="20634"/>
                </a:cubicBezTo>
                <a:cubicBezTo>
                  <a:pt x="18077" y="19973"/>
                  <a:pt x="18439" y="18958"/>
                  <a:pt x="18632" y="17539"/>
                </a:cubicBezTo>
                <a:lnTo>
                  <a:pt x="19244" y="13292"/>
                </a:lnTo>
                <a:cubicBezTo>
                  <a:pt x="19291" y="12923"/>
                  <a:pt x="19392" y="12652"/>
                  <a:pt x="19537" y="12473"/>
                </a:cubicBezTo>
                <a:cubicBezTo>
                  <a:pt x="19682" y="12293"/>
                  <a:pt x="19871" y="12206"/>
                  <a:pt x="20096" y="12206"/>
                </a:cubicBezTo>
                <a:lnTo>
                  <a:pt x="21198" y="12206"/>
                </a:lnTo>
                <a:lnTo>
                  <a:pt x="21600" y="9391"/>
                </a:lnTo>
                <a:lnTo>
                  <a:pt x="20466" y="9391"/>
                </a:lnTo>
                <a:lnTo>
                  <a:pt x="20466" y="9394"/>
                </a:lnTo>
                <a:close/>
              </a:path>
            </a:pathLst>
          </a:custGeom>
          <a:solidFill>
            <a:srgbClr val="A0FBE4"/>
          </a:solidFill>
        </p:spPr>
        <p:txBody>
          <a:bodyPr lIns="50800" tIns="50800" rIns="50800" bIns="50800" anchor="ctr">
            <a:noAutofit/>
          </a:bodyPr>
          <a:lstStyle/>
          <a:p>
            <a: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2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774" name="zavorka"/>
          <p:cNvSpPr>
            <a:spLocks noGrp="1"/>
          </p:cNvSpPr>
          <p:nvPr>
            <p:ph type="body" sz="quarter" idx="22"/>
          </p:nvPr>
        </p:nvSpPr>
        <p:spPr>
          <a:xfrm>
            <a:off x="14544940" y="3586211"/>
            <a:ext cx="6764946" cy="471246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66" y="9394"/>
                </a:moveTo>
                <a:cubicBezTo>
                  <a:pt x="20112" y="9394"/>
                  <a:pt x="19902" y="9139"/>
                  <a:pt x="19902" y="8631"/>
                </a:cubicBezTo>
                <a:cubicBezTo>
                  <a:pt x="19902" y="8516"/>
                  <a:pt x="19902" y="8422"/>
                  <a:pt x="19918" y="8308"/>
                </a:cubicBezTo>
                <a:lnTo>
                  <a:pt x="20498" y="4224"/>
                </a:lnTo>
                <a:cubicBezTo>
                  <a:pt x="20546" y="3878"/>
                  <a:pt x="20577" y="3532"/>
                  <a:pt x="20577" y="3209"/>
                </a:cubicBezTo>
                <a:cubicBezTo>
                  <a:pt x="20577" y="1223"/>
                  <a:pt x="19646" y="0"/>
                  <a:pt x="18053" y="0"/>
                </a:cubicBezTo>
                <a:lnTo>
                  <a:pt x="6553" y="0"/>
                </a:lnTo>
                <a:cubicBezTo>
                  <a:pt x="5476" y="0"/>
                  <a:pt x="4672" y="306"/>
                  <a:pt x="4089" y="966"/>
                </a:cubicBezTo>
                <a:cubicBezTo>
                  <a:pt x="3507" y="1627"/>
                  <a:pt x="3145" y="2642"/>
                  <a:pt x="2952" y="4061"/>
                </a:cubicBezTo>
                <a:lnTo>
                  <a:pt x="2356" y="8308"/>
                </a:lnTo>
                <a:cubicBezTo>
                  <a:pt x="2300" y="8677"/>
                  <a:pt x="2195" y="8948"/>
                  <a:pt x="2051" y="9127"/>
                </a:cubicBezTo>
                <a:cubicBezTo>
                  <a:pt x="1906" y="9307"/>
                  <a:pt x="1721" y="9394"/>
                  <a:pt x="1504" y="9394"/>
                </a:cubicBezTo>
                <a:lnTo>
                  <a:pt x="386" y="9394"/>
                </a:lnTo>
                <a:lnTo>
                  <a:pt x="0" y="12209"/>
                </a:lnTo>
                <a:lnTo>
                  <a:pt x="1118" y="12209"/>
                </a:lnTo>
                <a:cubicBezTo>
                  <a:pt x="1473" y="12209"/>
                  <a:pt x="1682" y="12463"/>
                  <a:pt x="1682" y="12969"/>
                </a:cubicBezTo>
                <a:cubicBezTo>
                  <a:pt x="1682" y="13084"/>
                  <a:pt x="1682" y="13178"/>
                  <a:pt x="1666" y="13292"/>
                </a:cubicBezTo>
                <a:lnTo>
                  <a:pt x="1102" y="17376"/>
                </a:lnTo>
                <a:cubicBezTo>
                  <a:pt x="1054" y="17745"/>
                  <a:pt x="1023" y="18068"/>
                  <a:pt x="1023" y="18391"/>
                </a:cubicBezTo>
                <a:cubicBezTo>
                  <a:pt x="1023" y="20377"/>
                  <a:pt x="1938" y="21600"/>
                  <a:pt x="3547" y="21600"/>
                </a:cubicBezTo>
                <a:lnTo>
                  <a:pt x="15047" y="21600"/>
                </a:lnTo>
                <a:cubicBezTo>
                  <a:pt x="16116" y="21600"/>
                  <a:pt x="16916" y="21294"/>
                  <a:pt x="17497" y="20634"/>
                </a:cubicBezTo>
                <a:cubicBezTo>
                  <a:pt x="18077" y="19973"/>
                  <a:pt x="18439" y="18958"/>
                  <a:pt x="18632" y="17539"/>
                </a:cubicBezTo>
                <a:lnTo>
                  <a:pt x="19244" y="13292"/>
                </a:lnTo>
                <a:cubicBezTo>
                  <a:pt x="19291" y="12923"/>
                  <a:pt x="19392" y="12652"/>
                  <a:pt x="19537" y="12473"/>
                </a:cubicBezTo>
                <a:cubicBezTo>
                  <a:pt x="19682" y="12293"/>
                  <a:pt x="19871" y="12206"/>
                  <a:pt x="20096" y="12206"/>
                </a:cubicBezTo>
                <a:lnTo>
                  <a:pt x="21198" y="12206"/>
                </a:lnTo>
                <a:lnTo>
                  <a:pt x="21600" y="9391"/>
                </a:lnTo>
                <a:lnTo>
                  <a:pt x="20466" y="9391"/>
                </a:lnTo>
                <a:lnTo>
                  <a:pt x="20466" y="9394"/>
                </a:lnTo>
                <a:close/>
              </a:path>
            </a:pathLst>
          </a:custGeom>
          <a:solidFill>
            <a:srgbClr val="A97FEF"/>
          </a:solidFill>
        </p:spPr>
        <p:txBody>
          <a:bodyPr lIns="50800" tIns="50800" rIns="50800" bIns="50800" anchor="ctr">
            <a:noAutofit/>
          </a:bodyPr>
          <a:lstStyle/>
          <a:p>
            <a: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2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775" name="Obrázek"/>
          <p:cNvSpPr>
            <a:spLocks noGrp="1"/>
          </p:cNvSpPr>
          <p:nvPr>
            <p:ph type="pic" sz="quarter" idx="23"/>
          </p:nvPr>
        </p:nvSpPr>
        <p:spPr>
          <a:xfrm>
            <a:off x="2923353" y="1696717"/>
            <a:ext cx="6967807" cy="8849488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776" name="vložený-film.png"/>
          <p:cNvSpPr>
            <a:spLocks noGrp="1"/>
          </p:cNvSpPr>
          <p:nvPr>
            <p:ph type="pic" sz="half" idx="24"/>
          </p:nvPr>
        </p:nvSpPr>
        <p:spPr>
          <a:xfrm>
            <a:off x="14459642" y="889479"/>
            <a:ext cx="7520526" cy="9551469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777" name="Tvar"/>
          <p:cNvSpPr>
            <a:spLocks noGrp="1"/>
          </p:cNvSpPr>
          <p:nvPr>
            <p:ph type="body" idx="25"/>
          </p:nvPr>
        </p:nvSpPr>
        <p:spPr>
          <a:xfrm>
            <a:off x="0" y="5401554"/>
            <a:ext cx="24384000" cy="783193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18410" y="0"/>
                </a:lnTo>
                <a:cubicBezTo>
                  <a:pt x="18407" y="61"/>
                  <a:pt x="18406" y="115"/>
                  <a:pt x="18406" y="178"/>
                </a:cubicBezTo>
                <a:cubicBezTo>
                  <a:pt x="18406" y="484"/>
                  <a:pt x="18464" y="637"/>
                  <a:pt x="18562" y="637"/>
                </a:cubicBezTo>
                <a:lnTo>
                  <a:pt x="18562" y="636"/>
                </a:lnTo>
                <a:lnTo>
                  <a:pt x="18877" y="636"/>
                </a:lnTo>
                <a:lnTo>
                  <a:pt x="18765" y="2329"/>
                </a:lnTo>
                <a:lnTo>
                  <a:pt x="18459" y="2329"/>
                </a:lnTo>
                <a:cubicBezTo>
                  <a:pt x="18397" y="2329"/>
                  <a:pt x="18345" y="2382"/>
                  <a:pt x="18304" y="2490"/>
                </a:cubicBezTo>
                <a:cubicBezTo>
                  <a:pt x="18264" y="2598"/>
                  <a:pt x="18237" y="2761"/>
                  <a:pt x="18223" y="2983"/>
                </a:cubicBezTo>
                <a:lnTo>
                  <a:pt x="18053" y="5538"/>
                </a:lnTo>
                <a:cubicBezTo>
                  <a:pt x="18000" y="6392"/>
                  <a:pt x="17900" y="7003"/>
                  <a:pt x="17738" y="7400"/>
                </a:cubicBezTo>
                <a:cubicBezTo>
                  <a:pt x="17577" y="7798"/>
                  <a:pt x="17355" y="7982"/>
                  <a:pt x="17059" y="7982"/>
                </a:cubicBezTo>
                <a:lnTo>
                  <a:pt x="13868" y="7982"/>
                </a:lnTo>
                <a:cubicBezTo>
                  <a:pt x="13422" y="7982"/>
                  <a:pt x="13168" y="7246"/>
                  <a:pt x="13168" y="6051"/>
                </a:cubicBezTo>
                <a:cubicBezTo>
                  <a:pt x="13168" y="5856"/>
                  <a:pt x="13177" y="5662"/>
                  <a:pt x="13190" y="5440"/>
                </a:cubicBezTo>
                <a:lnTo>
                  <a:pt x="13346" y="2983"/>
                </a:lnTo>
                <a:cubicBezTo>
                  <a:pt x="13351" y="2914"/>
                  <a:pt x="13351" y="2858"/>
                  <a:pt x="13351" y="2789"/>
                </a:cubicBezTo>
                <a:cubicBezTo>
                  <a:pt x="13351" y="2484"/>
                  <a:pt x="13293" y="2331"/>
                  <a:pt x="13194" y="2331"/>
                </a:cubicBezTo>
                <a:lnTo>
                  <a:pt x="12884" y="2331"/>
                </a:lnTo>
                <a:lnTo>
                  <a:pt x="12991" y="637"/>
                </a:lnTo>
                <a:lnTo>
                  <a:pt x="13302" y="637"/>
                </a:lnTo>
                <a:cubicBezTo>
                  <a:pt x="13362" y="637"/>
                  <a:pt x="13413" y="585"/>
                  <a:pt x="13453" y="477"/>
                </a:cubicBezTo>
                <a:cubicBezTo>
                  <a:pt x="13492" y="372"/>
                  <a:pt x="13521" y="213"/>
                  <a:pt x="13537" y="0"/>
                </a:cubicBezTo>
                <a:lnTo>
                  <a:pt x="8249" y="0"/>
                </a:lnTo>
                <a:cubicBezTo>
                  <a:pt x="8245" y="61"/>
                  <a:pt x="8245" y="115"/>
                  <a:pt x="8245" y="178"/>
                </a:cubicBezTo>
                <a:cubicBezTo>
                  <a:pt x="8245" y="484"/>
                  <a:pt x="8303" y="637"/>
                  <a:pt x="8401" y="637"/>
                </a:cubicBezTo>
                <a:lnTo>
                  <a:pt x="8401" y="636"/>
                </a:lnTo>
                <a:lnTo>
                  <a:pt x="8716" y="636"/>
                </a:lnTo>
                <a:lnTo>
                  <a:pt x="8604" y="2329"/>
                </a:lnTo>
                <a:lnTo>
                  <a:pt x="8298" y="2329"/>
                </a:lnTo>
                <a:cubicBezTo>
                  <a:pt x="8236" y="2329"/>
                  <a:pt x="8183" y="2382"/>
                  <a:pt x="8143" y="2490"/>
                </a:cubicBezTo>
                <a:cubicBezTo>
                  <a:pt x="8103" y="2598"/>
                  <a:pt x="8075" y="2761"/>
                  <a:pt x="8062" y="2983"/>
                </a:cubicBezTo>
                <a:lnTo>
                  <a:pt x="7892" y="5538"/>
                </a:lnTo>
                <a:cubicBezTo>
                  <a:pt x="7839" y="6392"/>
                  <a:pt x="7738" y="7003"/>
                  <a:pt x="7577" y="7400"/>
                </a:cubicBezTo>
                <a:cubicBezTo>
                  <a:pt x="7416" y="7798"/>
                  <a:pt x="7194" y="7982"/>
                  <a:pt x="6898" y="7982"/>
                </a:cubicBezTo>
                <a:lnTo>
                  <a:pt x="3707" y="7982"/>
                </a:lnTo>
                <a:cubicBezTo>
                  <a:pt x="3261" y="7982"/>
                  <a:pt x="3007" y="7246"/>
                  <a:pt x="3007" y="6051"/>
                </a:cubicBezTo>
                <a:cubicBezTo>
                  <a:pt x="3007" y="5856"/>
                  <a:pt x="3016" y="5662"/>
                  <a:pt x="3029" y="5440"/>
                </a:cubicBezTo>
                <a:lnTo>
                  <a:pt x="3185" y="2983"/>
                </a:lnTo>
                <a:cubicBezTo>
                  <a:pt x="3190" y="2914"/>
                  <a:pt x="3190" y="2858"/>
                  <a:pt x="3190" y="2789"/>
                </a:cubicBezTo>
                <a:cubicBezTo>
                  <a:pt x="3190" y="2484"/>
                  <a:pt x="3132" y="2331"/>
                  <a:pt x="3033" y="2331"/>
                </a:cubicBezTo>
                <a:lnTo>
                  <a:pt x="2723" y="2331"/>
                </a:lnTo>
                <a:lnTo>
                  <a:pt x="2830" y="637"/>
                </a:lnTo>
                <a:lnTo>
                  <a:pt x="3141" y="637"/>
                </a:lnTo>
                <a:cubicBezTo>
                  <a:pt x="3201" y="637"/>
                  <a:pt x="3252" y="585"/>
                  <a:pt x="3292" y="477"/>
                </a:cubicBezTo>
                <a:cubicBezTo>
                  <a:pt x="3331" y="372"/>
                  <a:pt x="3359" y="213"/>
                  <a:pt x="3375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lIns="50800" tIns="50800" rIns="50800" bIns="50800" anchor="ctr">
            <a:noAutofit/>
          </a:bodyPr>
          <a:lstStyle/>
          <a:p>
            <a: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200"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778" name="Honza Dolejš"/>
          <p:cNvSpPr txBox="1">
            <a:spLocks noGrp="1"/>
          </p:cNvSpPr>
          <p:nvPr>
            <p:ph type="body" sz="quarter" idx="26"/>
          </p:nvPr>
        </p:nvSpPr>
        <p:spPr>
          <a:xfrm>
            <a:off x="2905062" y="8927314"/>
            <a:ext cx="6069890" cy="1145540"/>
          </a:xfrm>
          <a:prstGeom prst="rect">
            <a:avLst/>
          </a:prstGeom>
        </p:spPr>
        <p:txBody>
          <a:bodyPr wrap="none">
            <a:spAutoFit/>
          </a:bodyPr>
          <a:lstStyle>
            <a:lvl1pPr marL="0" indent="0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6800" i="1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Honza Dolejš</a:t>
            </a:r>
          </a:p>
        </p:txBody>
      </p:sp>
      <p:sp>
        <p:nvSpPr>
          <p:cNvPr id="779" name="jan.dolejs@digiskills.cz"/>
          <p:cNvSpPr txBox="1">
            <a:spLocks noGrp="1"/>
          </p:cNvSpPr>
          <p:nvPr>
            <p:ph type="body" sz="quarter" idx="27"/>
          </p:nvPr>
        </p:nvSpPr>
        <p:spPr>
          <a:xfrm>
            <a:off x="2905062" y="10165064"/>
            <a:ext cx="6520841" cy="777241"/>
          </a:xfrm>
          <a:prstGeom prst="rect">
            <a:avLst/>
          </a:prstGeom>
        </p:spPr>
        <p:txBody>
          <a:bodyPr wrap="none">
            <a:spAutoFit/>
          </a:bodyPr>
          <a:lstStyle>
            <a:lvl1pPr marL="0" indent="0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4400">
                <a:solidFill>
                  <a:srgbClr val="040E3C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</a:lstStyle>
          <a:p>
            <a:r>
              <a:t>jan.dolejs@digiskills.cz</a:t>
            </a:r>
          </a:p>
        </p:txBody>
      </p:sp>
      <p:sp>
        <p:nvSpPr>
          <p:cNvPr id="780" name="Eva Jokes"/>
          <p:cNvSpPr txBox="1">
            <a:spLocks noGrp="1"/>
          </p:cNvSpPr>
          <p:nvPr>
            <p:ph type="body" sz="quarter" idx="28"/>
          </p:nvPr>
        </p:nvSpPr>
        <p:spPr>
          <a:xfrm>
            <a:off x="14585407" y="8927314"/>
            <a:ext cx="4593134" cy="1145540"/>
          </a:xfrm>
          <a:prstGeom prst="rect">
            <a:avLst/>
          </a:prstGeom>
        </p:spPr>
        <p:txBody>
          <a:bodyPr wrap="none">
            <a:spAutoFit/>
          </a:bodyPr>
          <a:lstStyle>
            <a:lvl1pPr marL="0" indent="0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6800" i="1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Eva Jokes</a:t>
            </a:r>
          </a:p>
        </p:txBody>
      </p:sp>
      <p:sp>
        <p:nvSpPr>
          <p:cNvPr id="781" name="eva.jokes@digiskills.cz"/>
          <p:cNvSpPr txBox="1">
            <a:spLocks noGrp="1"/>
          </p:cNvSpPr>
          <p:nvPr>
            <p:ph type="body" sz="quarter" idx="29"/>
          </p:nvPr>
        </p:nvSpPr>
        <p:spPr>
          <a:xfrm>
            <a:off x="14666991" y="10165064"/>
            <a:ext cx="6428081" cy="777241"/>
          </a:xfrm>
          <a:prstGeom prst="rect">
            <a:avLst/>
          </a:prstGeom>
        </p:spPr>
        <p:txBody>
          <a:bodyPr wrap="none">
            <a:spAutoFit/>
          </a:bodyPr>
          <a:lstStyle>
            <a:lvl1pPr marL="0" indent="0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4400">
                <a:solidFill>
                  <a:srgbClr val="040E3C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</a:lstStyle>
          <a:p>
            <a:r>
              <a:t>eva.jokes@digiskills.cz</a:t>
            </a:r>
          </a:p>
        </p:txBody>
      </p:sp>
      <p:sp>
        <p:nvSpPr>
          <p:cNvPr id="782" name="Obrázek"/>
          <p:cNvSpPr>
            <a:spLocks noGrp="1"/>
          </p:cNvSpPr>
          <p:nvPr>
            <p:ph type="pic" sz="quarter" idx="30"/>
          </p:nvPr>
        </p:nvSpPr>
        <p:spPr>
          <a:xfrm>
            <a:off x="19881578" y="12353670"/>
            <a:ext cx="3454436" cy="695686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783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1959031" y="13081000"/>
            <a:ext cx="453238" cy="461059"/>
          </a:xfrm>
          <a:prstGeom prst="rect">
            <a:avLst/>
          </a:prstGeom>
        </p:spPr>
        <p:txBody>
          <a:bodyPr lIns="50800" tIns="50800" rIns="50800" bIns="50800" anchor="t"/>
          <a:lstStyle>
            <a:lvl1pPr algn="ctr">
              <a:defRPr sz="2400" b="0">
                <a:solidFill>
                  <a:srgbClr val="000000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jmenovka bila (nemám ořízlou fotku)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90" name="Vector pozadi bubliny.svg" descr="Vector pozadi bubliny.sv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0800000">
            <a:off x="495364" y="361054"/>
            <a:ext cx="23901184" cy="12111743"/>
          </a:xfrm>
          <a:prstGeom prst="rect">
            <a:avLst/>
          </a:prstGeom>
          <a:ln w="12700">
            <a:miter lim="400000"/>
          </a:ln>
        </p:spPr>
      </p:pic>
      <p:sp>
        <p:nvSpPr>
          <p:cNvPr id="791" name="Honza Dolejš"/>
          <p:cNvSpPr txBox="1">
            <a:spLocks noGrp="1"/>
          </p:cNvSpPr>
          <p:nvPr>
            <p:ph type="body" sz="quarter" idx="21"/>
          </p:nvPr>
        </p:nvSpPr>
        <p:spPr>
          <a:xfrm>
            <a:off x="3067994" y="5787005"/>
            <a:ext cx="6684011" cy="1259841"/>
          </a:xfrm>
          <a:prstGeom prst="rect">
            <a:avLst/>
          </a:prstGeom>
        </p:spPr>
        <p:txBody>
          <a:bodyPr wrap="none">
            <a:spAutoFit/>
          </a:bodyPr>
          <a:lstStyle>
            <a:lvl1pPr marL="0" indent="0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7500" i="1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Honza Dolejš</a:t>
            </a:r>
          </a:p>
        </p:txBody>
      </p:sp>
      <p:sp>
        <p:nvSpPr>
          <p:cNvPr id="792" name="jan.dolejs@digiskills.cz"/>
          <p:cNvSpPr txBox="1">
            <a:spLocks noGrp="1"/>
          </p:cNvSpPr>
          <p:nvPr>
            <p:ph type="body" sz="quarter" idx="22"/>
          </p:nvPr>
        </p:nvSpPr>
        <p:spPr>
          <a:xfrm>
            <a:off x="3067994" y="7151754"/>
            <a:ext cx="6520841" cy="777241"/>
          </a:xfrm>
          <a:prstGeom prst="rect">
            <a:avLst/>
          </a:prstGeom>
        </p:spPr>
        <p:txBody>
          <a:bodyPr wrap="none">
            <a:spAutoFit/>
          </a:bodyPr>
          <a:lstStyle>
            <a:lvl1pPr marL="0" indent="0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4400">
                <a:solidFill>
                  <a:srgbClr val="040E3C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</a:lstStyle>
          <a:p>
            <a:r>
              <a:t>jan.dolejs@digiskills.cz</a:t>
            </a:r>
          </a:p>
        </p:txBody>
      </p:sp>
      <p:sp>
        <p:nvSpPr>
          <p:cNvPr id="793" name="zavorka"/>
          <p:cNvSpPr/>
          <p:nvPr/>
        </p:nvSpPr>
        <p:spPr>
          <a:xfrm>
            <a:off x="12931678" y="3754511"/>
            <a:ext cx="8910391" cy="620697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66" y="9394"/>
                </a:moveTo>
                <a:cubicBezTo>
                  <a:pt x="20112" y="9394"/>
                  <a:pt x="19902" y="9139"/>
                  <a:pt x="19902" y="8631"/>
                </a:cubicBezTo>
                <a:cubicBezTo>
                  <a:pt x="19902" y="8516"/>
                  <a:pt x="19902" y="8422"/>
                  <a:pt x="19918" y="8308"/>
                </a:cubicBezTo>
                <a:lnTo>
                  <a:pt x="20498" y="4224"/>
                </a:lnTo>
                <a:cubicBezTo>
                  <a:pt x="20546" y="3878"/>
                  <a:pt x="20577" y="3532"/>
                  <a:pt x="20577" y="3209"/>
                </a:cubicBezTo>
                <a:cubicBezTo>
                  <a:pt x="20577" y="1223"/>
                  <a:pt x="19646" y="0"/>
                  <a:pt x="18053" y="0"/>
                </a:cubicBezTo>
                <a:lnTo>
                  <a:pt x="6553" y="0"/>
                </a:lnTo>
                <a:cubicBezTo>
                  <a:pt x="5476" y="0"/>
                  <a:pt x="4672" y="306"/>
                  <a:pt x="4089" y="966"/>
                </a:cubicBezTo>
                <a:cubicBezTo>
                  <a:pt x="3507" y="1627"/>
                  <a:pt x="3145" y="2642"/>
                  <a:pt x="2952" y="4061"/>
                </a:cubicBezTo>
                <a:lnTo>
                  <a:pt x="2356" y="8308"/>
                </a:lnTo>
                <a:cubicBezTo>
                  <a:pt x="2300" y="8677"/>
                  <a:pt x="2195" y="8948"/>
                  <a:pt x="2051" y="9127"/>
                </a:cubicBezTo>
                <a:cubicBezTo>
                  <a:pt x="1906" y="9307"/>
                  <a:pt x="1721" y="9394"/>
                  <a:pt x="1504" y="9394"/>
                </a:cubicBezTo>
                <a:lnTo>
                  <a:pt x="386" y="9394"/>
                </a:lnTo>
                <a:lnTo>
                  <a:pt x="0" y="12209"/>
                </a:lnTo>
                <a:lnTo>
                  <a:pt x="1118" y="12209"/>
                </a:lnTo>
                <a:cubicBezTo>
                  <a:pt x="1473" y="12209"/>
                  <a:pt x="1682" y="12463"/>
                  <a:pt x="1682" y="12969"/>
                </a:cubicBezTo>
                <a:cubicBezTo>
                  <a:pt x="1682" y="13084"/>
                  <a:pt x="1682" y="13178"/>
                  <a:pt x="1666" y="13292"/>
                </a:cubicBezTo>
                <a:lnTo>
                  <a:pt x="1102" y="17376"/>
                </a:lnTo>
                <a:cubicBezTo>
                  <a:pt x="1054" y="17745"/>
                  <a:pt x="1023" y="18068"/>
                  <a:pt x="1023" y="18391"/>
                </a:cubicBezTo>
                <a:cubicBezTo>
                  <a:pt x="1023" y="20377"/>
                  <a:pt x="1938" y="21600"/>
                  <a:pt x="3547" y="21600"/>
                </a:cubicBezTo>
                <a:lnTo>
                  <a:pt x="15047" y="21600"/>
                </a:lnTo>
                <a:cubicBezTo>
                  <a:pt x="16116" y="21600"/>
                  <a:pt x="16916" y="21294"/>
                  <a:pt x="17497" y="20634"/>
                </a:cubicBezTo>
                <a:cubicBezTo>
                  <a:pt x="18077" y="19973"/>
                  <a:pt x="18439" y="18958"/>
                  <a:pt x="18632" y="17539"/>
                </a:cubicBezTo>
                <a:lnTo>
                  <a:pt x="19244" y="13292"/>
                </a:lnTo>
                <a:cubicBezTo>
                  <a:pt x="19291" y="12923"/>
                  <a:pt x="19392" y="12652"/>
                  <a:pt x="19537" y="12473"/>
                </a:cubicBezTo>
                <a:cubicBezTo>
                  <a:pt x="19682" y="12293"/>
                  <a:pt x="19871" y="12206"/>
                  <a:pt x="20096" y="12206"/>
                </a:cubicBezTo>
                <a:lnTo>
                  <a:pt x="21198" y="12206"/>
                </a:lnTo>
                <a:lnTo>
                  <a:pt x="21600" y="9391"/>
                </a:lnTo>
                <a:lnTo>
                  <a:pt x="20466" y="9391"/>
                </a:lnTo>
                <a:lnTo>
                  <a:pt x="20466" y="9394"/>
                </a:lnTo>
                <a:close/>
              </a:path>
            </a:pathLst>
          </a:custGeom>
          <a:solidFill>
            <a:srgbClr val="A0FBE4"/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 defTabSz="825500">
              <a:lnSpc>
                <a:spcPct val="100000"/>
              </a:lnSpc>
              <a:defRPr sz="3200" baseline="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pic>
        <p:nvPicPr>
          <p:cNvPr id="794" name="Main Logo na svetly pozadi.svg" descr="Main Logo na svetly pozadi.sv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881578" y="12353670"/>
            <a:ext cx="3454436" cy="695686"/>
          </a:xfrm>
          <a:prstGeom prst="rect">
            <a:avLst/>
          </a:prstGeom>
          <a:ln w="12700">
            <a:miter lim="400000"/>
          </a:ln>
        </p:spPr>
      </p:pic>
      <p:sp>
        <p:nvSpPr>
          <p:cNvPr id="795" name="Obrázek"/>
          <p:cNvSpPr>
            <a:spLocks noGrp="1"/>
          </p:cNvSpPr>
          <p:nvPr>
            <p:ph type="pic" sz="quarter" idx="23"/>
          </p:nvPr>
        </p:nvSpPr>
        <p:spPr>
          <a:xfrm>
            <a:off x="13748309" y="4085992"/>
            <a:ext cx="7277133" cy="7277133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796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1959031" y="13081000"/>
            <a:ext cx="453238" cy="461059"/>
          </a:xfrm>
          <a:prstGeom prst="rect">
            <a:avLst/>
          </a:prstGeom>
        </p:spPr>
        <p:txBody>
          <a:bodyPr lIns="50800" tIns="50800" rIns="50800" bIns="50800" anchor="t"/>
          <a:lstStyle>
            <a:lvl1pPr algn="ctr">
              <a:defRPr sz="2400" b="0">
                <a:solidFill>
                  <a:srgbClr val="000000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Prázdn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2001499" y="13080999"/>
            <a:ext cx="368505" cy="374600"/>
          </a:xfrm>
          <a:prstGeom prst="rect">
            <a:avLst/>
          </a:prstGeom>
        </p:spPr>
        <p:txBody>
          <a:bodyPr lIns="50800" tIns="50800" rIns="50800" bIns="50800" anchor="b"/>
          <a:lstStyle>
            <a:lvl1pPr algn="ctr" defTabSz="584200">
              <a:buClr>
                <a:srgbClr val="000000"/>
              </a:buClr>
              <a:defRPr sz="1800" b="0">
                <a:solidFill>
                  <a:srgbClr val="000000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jmenovka tmava">
    <p:bg>
      <p:bgPr>
        <a:solidFill>
          <a:srgbClr val="04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" name="Volný tvar 6"/>
          <p:cNvSpPr/>
          <p:nvPr/>
        </p:nvSpPr>
        <p:spPr>
          <a:xfrm flipH="1">
            <a:off x="134618" y="128682"/>
            <a:ext cx="24114763" cy="122132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3" y="0"/>
                </a:moveTo>
                <a:cubicBezTo>
                  <a:pt x="24" y="0"/>
                  <a:pt x="0" y="47"/>
                  <a:pt x="0" y="105"/>
                </a:cubicBezTo>
                <a:lnTo>
                  <a:pt x="0" y="325"/>
                </a:lnTo>
                <a:cubicBezTo>
                  <a:pt x="0" y="382"/>
                  <a:pt x="24" y="427"/>
                  <a:pt x="53" y="427"/>
                </a:cubicBezTo>
                <a:cubicBezTo>
                  <a:pt x="82" y="427"/>
                  <a:pt x="106" y="382"/>
                  <a:pt x="106" y="325"/>
                </a:cubicBezTo>
                <a:lnTo>
                  <a:pt x="106" y="105"/>
                </a:lnTo>
                <a:cubicBezTo>
                  <a:pt x="106" y="47"/>
                  <a:pt x="82" y="0"/>
                  <a:pt x="53" y="0"/>
                </a:cubicBezTo>
                <a:close/>
                <a:moveTo>
                  <a:pt x="367" y="0"/>
                </a:moveTo>
                <a:cubicBezTo>
                  <a:pt x="338" y="0"/>
                  <a:pt x="315" y="47"/>
                  <a:pt x="315" y="105"/>
                </a:cubicBezTo>
                <a:lnTo>
                  <a:pt x="315" y="325"/>
                </a:lnTo>
                <a:cubicBezTo>
                  <a:pt x="315" y="382"/>
                  <a:pt x="338" y="427"/>
                  <a:pt x="367" y="427"/>
                </a:cubicBezTo>
                <a:cubicBezTo>
                  <a:pt x="397" y="427"/>
                  <a:pt x="420" y="382"/>
                  <a:pt x="420" y="325"/>
                </a:cubicBezTo>
                <a:lnTo>
                  <a:pt x="420" y="105"/>
                </a:lnTo>
                <a:cubicBezTo>
                  <a:pt x="420" y="47"/>
                  <a:pt x="397" y="0"/>
                  <a:pt x="367" y="0"/>
                </a:cubicBezTo>
                <a:close/>
                <a:moveTo>
                  <a:pt x="1217" y="0"/>
                </a:moveTo>
                <a:cubicBezTo>
                  <a:pt x="1188" y="0"/>
                  <a:pt x="1164" y="47"/>
                  <a:pt x="1164" y="105"/>
                </a:cubicBezTo>
                <a:lnTo>
                  <a:pt x="1164" y="325"/>
                </a:lnTo>
                <a:cubicBezTo>
                  <a:pt x="1164" y="382"/>
                  <a:pt x="1188" y="427"/>
                  <a:pt x="1217" y="427"/>
                </a:cubicBezTo>
                <a:cubicBezTo>
                  <a:pt x="1246" y="427"/>
                  <a:pt x="1270" y="382"/>
                  <a:pt x="1270" y="325"/>
                </a:cubicBezTo>
                <a:lnTo>
                  <a:pt x="1270" y="105"/>
                </a:lnTo>
                <a:cubicBezTo>
                  <a:pt x="1270" y="47"/>
                  <a:pt x="1246" y="0"/>
                  <a:pt x="1217" y="0"/>
                </a:cubicBezTo>
                <a:close/>
                <a:moveTo>
                  <a:pt x="1532" y="0"/>
                </a:moveTo>
                <a:cubicBezTo>
                  <a:pt x="1503" y="0"/>
                  <a:pt x="1479" y="47"/>
                  <a:pt x="1479" y="105"/>
                </a:cubicBezTo>
                <a:lnTo>
                  <a:pt x="1479" y="325"/>
                </a:lnTo>
                <a:cubicBezTo>
                  <a:pt x="1479" y="382"/>
                  <a:pt x="1503" y="427"/>
                  <a:pt x="1532" y="427"/>
                </a:cubicBezTo>
                <a:cubicBezTo>
                  <a:pt x="1561" y="427"/>
                  <a:pt x="1584" y="382"/>
                  <a:pt x="1584" y="325"/>
                </a:cubicBezTo>
                <a:lnTo>
                  <a:pt x="1584" y="105"/>
                </a:lnTo>
                <a:cubicBezTo>
                  <a:pt x="1584" y="47"/>
                  <a:pt x="1561" y="0"/>
                  <a:pt x="1532" y="0"/>
                </a:cubicBezTo>
                <a:close/>
                <a:moveTo>
                  <a:pt x="2380" y="0"/>
                </a:moveTo>
                <a:cubicBezTo>
                  <a:pt x="2351" y="0"/>
                  <a:pt x="2329" y="47"/>
                  <a:pt x="2329" y="105"/>
                </a:cubicBezTo>
                <a:lnTo>
                  <a:pt x="2329" y="325"/>
                </a:lnTo>
                <a:cubicBezTo>
                  <a:pt x="2329" y="382"/>
                  <a:pt x="2351" y="427"/>
                  <a:pt x="2380" y="427"/>
                </a:cubicBezTo>
                <a:cubicBezTo>
                  <a:pt x="2409" y="427"/>
                  <a:pt x="2433" y="382"/>
                  <a:pt x="2433" y="325"/>
                </a:cubicBezTo>
                <a:lnTo>
                  <a:pt x="2433" y="105"/>
                </a:lnTo>
                <a:cubicBezTo>
                  <a:pt x="2433" y="47"/>
                  <a:pt x="2409" y="0"/>
                  <a:pt x="2380" y="0"/>
                </a:cubicBezTo>
                <a:close/>
                <a:moveTo>
                  <a:pt x="2695" y="0"/>
                </a:moveTo>
                <a:cubicBezTo>
                  <a:pt x="2666" y="0"/>
                  <a:pt x="2643" y="47"/>
                  <a:pt x="2643" y="105"/>
                </a:cubicBezTo>
                <a:lnTo>
                  <a:pt x="2643" y="325"/>
                </a:lnTo>
                <a:cubicBezTo>
                  <a:pt x="2643" y="382"/>
                  <a:pt x="2666" y="427"/>
                  <a:pt x="2695" y="427"/>
                </a:cubicBezTo>
                <a:cubicBezTo>
                  <a:pt x="2724" y="427"/>
                  <a:pt x="2748" y="382"/>
                  <a:pt x="2748" y="325"/>
                </a:cubicBezTo>
                <a:lnTo>
                  <a:pt x="2748" y="105"/>
                </a:lnTo>
                <a:cubicBezTo>
                  <a:pt x="2748" y="47"/>
                  <a:pt x="2724" y="0"/>
                  <a:pt x="2695" y="0"/>
                </a:cubicBezTo>
                <a:close/>
                <a:moveTo>
                  <a:pt x="3545" y="0"/>
                </a:moveTo>
                <a:cubicBezTo>
                  <a:pt x="3516" y="0"/>
                  <a:pt x="3492" y="47"/>
                  <a:pt x="3492" y="105"/>
                </a:cubicBezTo>
                <a:lnTo>
                  <a:pt x="3492" y="325"/>
                </a:lnTo>
                <a:cubicBezTo>
                  <a:pt x="3492" y="382"/>
                  <a:pt x="3516" y="427"/>
                  <a:pt x="3545" y="427"/>
                </a:cubicBezTo>
                <a:cubicBezTo>
                  <a:pt x="3574" y="427"/>
                  <a:pt x="3598" y="382"/>
                  <a:pt x="3598" y="325"/>
                </a:cubicBezTo>
                <a:lnTo>
                  <a:pt x="3598" y="105"/>
                </a:lnTo>
                <a:cubicBezTo>
                  <a:pt x="3598" y="47"/>
                  <a:pt x="3574" y="0"/>
                  <a:pt x="3545" y="0"/>
                </a:cubicBezTo>
                <a:close/>
                <a:moveTo>
                  <a:pt x="3859" y="0"/>
                </a:moveTo>
                <a:cubicBezTo>
                  <a:pt x="3830" y="0"/>
                  <a:pt x="3806" y="47"/>
                  <a:pt x="3806" y="105"/>
                </a:cubicBezTo>
                <a:lnTo>
                  <a:pt x="3806" y="325"/>
                </a:lnTo>
                <a:cubicBezTo>
                  <a:pt x="3806" y="382"/>
                  <a:pt x="3830" y="427"/>
                  <a:pt x="3859" y="427"/>
                </a:cubicBezTo>
                <a:cubicBezTo>
                  <a:pt x="3888" y="427"/>
                  <a:pt x="3912" y="382"/>
                  <a:pt x="3912" y="325"/>
                </a:cubicBezTo>
                <a:lnTo>
                  <a:pt x="3912" y="105"/>
                </a:lnTo>
                <a:cubicBezTo>
                  <a:pt x="3912" y="47"/>
                  <a:pt x="3888" y="0"/>
                  <a:pt x="3859" y="0"/>
                </a:cubicBezTo>
                <a:close/>
                <a:moveTo>
                  <a:pt x="4709" y="0"/>
                </a:moveTo>
                <a:cubicBezTo>
                  <a:pt x="4680" y="0"/>
                  <a:pt x="4656" y="47"/>
                  <a:pt x="4656" y="105"/>
                </a:cubicBezTo>
                <a:lnTo>
                  <a:pt x="4656" y="325"/>
                </a:lnTo>
                <a:cubicBezTo>
                  <a:pt x="4656" y="382"/>
                  <a:pt x="4680" y="427"/>
                  <a:pt x="4709" y="427"/>
                </a:cubicBezTo>
                <a:cubicBezTo>
                  <a:pt x="4738" y="427"/>
                  <a:pt x="4762" y="382"/>
                  <a:pt x="4762" y="325"/>
                </a:cubicBezTo>
                <a:lnTo>
                  <a:pt x="4762" y="105"/>
                </a:lnTo>
                <a:cubicBezTo>
                  <a:pt x="4762" y="47"/>
                  <a:pt x="4738" y="0"/>
                  <a:pt x="4709" y="0"/>
                </a:cubicBezTo>
                <a:close/>
                <a:moveTo>
                  <a:pt x="5023" y="0"/>
                </a:moveTo>
                <a:cubicBezTo>
                  <a:pt x="4994" y="0"/>
                  <a:pt x="4970" y="47"/>
                  <a:pt x="4970" y="105"/>
                </a:cubicBezTo>
                <a:lnTo>
                  <a:pt x="4970" y="325"/>
                </a:lnTo>
                <a:cubicBezTo>
                  <a:pt x="4970" y="382"/>
                  <a:pt x="4994" y="427"/>
                  <a:pt x="5023" y="427"/>
                </a:cubicBezTo>
                <a:cubicBezTo>
                  <a:pt x="5053" y="427"/>
                  <a:pt x="5076" y="382"/>
                  <a:pt x="5076" y="325"/>
                </a:cubicBezTo>
                <a:lnTo>
                  <a:pt x="5076" y="105"/>
                </a:lnTo>
                <a:cubicBezTo>
                  <a:pt x="5076" y="47"/>
                  <a:pt x="5053" y="0"/>
                  <a:pt x="5023" y="0"/>
                </a:cubicBezTo>
                <a:close/>
                <a:moveTo>
                  <a:pt x="5873" y="0"/>
                </a:moveTo>
                <a:cubicBezTo>
                  <a:pt x="5844" y="0"/>
                  <a:pt x="5820" y="47"/>
                  <a:pt x="5820" y="105"/>
                </a:cubicBezTo>
                <a:lnTo>
                  <a:pt x="5820" y="325"/>
                </a:lnTo>
                <a:cubicBezTo>
                  <a:pt x="5820" y="382"/>
                  <a:pt x="5844" y="427"/>
                  <a:pt x="5873" y="427"/>
                </a:cubicBezTo>
                <a:cubicBezTo>
                  <a:pt x="5902" y="427"/>
                  <a:pt x="5926" y="382"/>
                  <a:pt x="5926" y="325"/>
                </a:cubicBezTo>
                <a:lnTo>
                  <a:pt x="5926" y="105"/>
                </a:lnTo>
                <a:cubicBezTo>
                  <a:pt x="5926" y="47"/>
                  <a:pt x="5902" y="0"/>
                  <a:pt x="5873" y="0"/>
                </a:cubicBezTo>
                <a:close/>
                <a:moveTo>
                  <a:pt x="6188" y="0"/>
                </a:moveTo>
                <a:cubicBezTo>
                  <a:pt x="6159" y="0"/>
                  <a:pt x="6135" y="47"/>
                  <a:pt x="6135" y="105"/>
                </a:cubicBezTo>
                <a:lnTo>
                  <a:pt x="6135" y="325"/>
                </a:lnTo>
                <a:cubicBezTo>
                  <a:pt x="6135" y="382"/>
                  <a:pt x="6159" y="427"/>
                  <a:pt x="6188" y="427"/>
                </a:cubicBezTo>
                <a:cubicBezTo>
                  <a:pt x="6217" y="427"/>
                  <a:pt x="6240" y="382"/>
                  <a:pt x="6240" y="325"/>
                </a:cubicBezTo>
                <a:lnTo>
                  <a:pt x="6240" y="105"/>
                </a:lnTo>
                <a:cubicBezTo>
                  <a:pt x="6240" y="47"/>
                  <a:pt x="6217" y="0"/>
                  <a:pt x="6188" y="0"/>
                </a:cubicBezTo>
                <a:close/>
                <a:moveTo>
                  <a:pt x="7036" y="0"/>
                </a:moveTo>
                <a:cubicBezTo>
                  <a:pt x="7007" y="0"/>
                  <a:pt x="6984" y="47"/>
                  <a:pt x="6984" y="105"/>
                </a:cubicBezTo>
                <a:lnTo>
                  <a:pt x="6984" y="325"/>
                </a:lnTo>
                <a:cubicBezTo>
                  <a:pt x="6984" y="382"/>
                  <a:pt x="7007" y="427"/>
                  <a:pt x="7036" y="427"/>
                </a:cubicBezTo>
                <a:cubicBezTo>
                  <a:pt x="7065" y="427"/>
                  <a:pt x="7089" y="382"/>
                  <a:pt x="7089" y="325"/>
                </a:cubicBezTo>
                <a:lnTo>
                  <a:pt x="7089" y="105"/>
                </a:lnTo>
                <a:cubicBezTo>
                  <a:pt x="7089" y="47"/>
                  <a:pt x="7065" y="0"/>
                  <a:pt x="7036" y="0"/>
                </a:cubicBezTo>
                <a:close/>
                <a:moveTo>
                  <a:pt x="7351" y="0"/>
                </a:moveTo>
                <a:cubicBezTo>
                  <a:pt x="7322" y="0"/>
                  <a:pt x="7299" y="47"/>
                  <a:pt x="7299" y="105"/>
                </a:cubicBezTo>
                <a:lnTo>
                  <a:pt x="7299" y="325"/>
                </a:lnTo>
                <a:cubicBezTo>
                  <a:pt x="7299" y="382"/>
                  <a:pt x="7322" y="427"/>
                  <a:pt x="7351" y="427"/>
                </a:cubicBezTo>
                <a:cubicBezTo>
                  <a:pt x="7380" y="427"/>
                  <a:pt x="7404" y="382"/>
                  <a:pt x="7404" y="325"/>
                </a:cubicBezTo>
                <a:lnTo>
                  <a:pt x="7404" y="105"/>
                </a:lnTo>
                <a:cubicBezTo>
                  <a:pt x="7404" y="47"/>
                  <a:pt x="7380" y="0"/>
                  <a:pt x="7351" y="0"/>
                </a:cubicBezTo>
                <a:close/>
                <a:moveTo>
                  <a:pt x="8201" y="0"/>
                </a:moveTo>
                <a:cubicBezTo>
                  <a:pt x="8171" y="0"/>
                  <a:pt x="8148" y="47"/>
                  <a:pt x="8148" y="105"/>
                </a:cubicBezTo>
                <a:lnTo>
                  <a:pt x="8148" y="325"/>
                </a:lnTo>
                <a:cubicBezTo>
                  <a:pt x="8148" y="382"/>
                  <a:pt x="8171" y="427"/>
                  <a:pt x="8201" y="427"/>
                </a:cubicBezTo>
                <a:cubicBezTo>
                  <a:pt x="8230" y="427"/>
                  <a:pt x="8254" y="382"/>
                  <a:pt x="8254" y="325"/>
                </a:cubicBezTo>
                <a:lnTo>
                  <a:pt x="8254" y="105"/>
                </a:lnTo>
                <a:cubicBezTo>
                  <a:pt x="8254" y="47"/>
                  <a:pt x="8230" y="0"/>
                  <a:pt x="8201" y="0"/>
                </a:cubicBezTo>
                <a:close/>
                <a:moveTo>
                  <a:pt x="8515" y="0"/>
                </a:moveTo>
                <a:cubicBezTo>
                  <a:pt x="8486" y="0"/>
                  <a:pt x="8462" y="47"/>
                  <a:pt x="8462" y="105"/>
                </a:cubicBezTo>
                <a:lnTo>
                  <a:pt x="8462" y="325"/>
                </a:lnTo>
                <a:cubicBezTo>
                  <a:pt x="8462" y="382"/>
                  <a:pt x="8486" y="427"/>
                  <a:pt x="8515" y="427"/>
                </a:cubicBezTo>
                <a:cubicBezTo>
                  <a:pt x="8544" y="427"/>
                  <a:pt x="8568" y="382"/>
                  <a:pt x="8568" y="325"/>
                </a:cubicBezTo>
                <a:lnTo>
                  <a:pt x="8568" y="105"/>
                </a:lnTo>
                <a:cubicBezTo>
                  <a:pt x="8568" y="47"/>
                  <a:pt x="8544" y="0"/>
                  <a:pt x="8515" y="0"/>
                </a:cubicBezTo>
                <a:close/>
                <a:moveTo>
                  <a:pt x="9365" y="0"/>
                </a:moveTo>
                <a:cubicBezTo>
                  <a:pt x="9336" y="0"/>
                  <a:pt x="9312" y="47"/>
                  <a:pt x="9312" y="105"/>
                </a:cubicBezTo>
                <a:lnTo>
                  <a:pt x="9312" y="325"/>
                </a:lnTo>
                <a:cubicBezTo>
                  <a:pt x="9312" y="382"/>
                  <a:pt x="9336" y="427"/>
                  <a:pt x="9365" y="427"/>
                </a:cubicBezTo>
                <a:cubicBezTo>
                  <a:pt x="9394" y="427"/>
                  <a:pt x="9418" y="382"/>
                  <a:pt x="9418" y="325"/>
                </a:cubicBezTo>
                <a:lnTo>
                  <a:pt x="9418" y="105"/>
                </a:lnTo>
                <a:cubicBezTo>
                  <a:pt x="9418" y="47"/>
                  <a:pt x="9394" y="0"/>
                  <a:pt x="9365" y="0"/>
                </a:cubicBezTo>
                <a:close/>
                <a:moveTo>
                  <a:pt x="9679" y="0"/>
                </a:moveTo>
                <a:cubicBezTo>
                  <a:pt x="9650" y="0"/>
                  <a:pt x="9626" y="47"/>
                  <a:pt x="9626" y="105"/>
                </a:cubicBezTo>
                <a:lnTo>
                  <a:pt x="9626" y="325"/>
                </a:lnTo>
                <a:cubicBezTo>
                  <a:pt x="9626" y="382"/>
                  <a:pt x="9650" y="427"/>
                  <a:pt x="9679" y="427"/>
                </a:cubicBezTo>
                <a:cubicBezTo>
                  <a:pt x="9708" y="427"/>
                  <a:pt x="9732" y="382"/>
                  <a:pt x="9732" y="325"/>
                </a:cubicBezTo>
                <a:lnTo>
                  <a:pt x="9732" y="105"/>
                </a:lnTo>
                <a:cubicBezTo>
                  <a:pt x="9732" y="47"/>
                  <a:pt x="9708" y="0"/>
                  <a:pt x="9679" y="0"/>
                </a:cubicBezTo>
                <a:close/>
                <a:moveTo>
                  <a:pt x="10529" y="0"/>
                </a:moveTo>
                <a:cubicBezTo>
                  <a:pt x="10500" y="0"/>
                  <a:pt x="10476" y="47"/>
                  <a:pt x="10476" y="105"/>
                </a:cubicBezTo>
                <a:lnTo>
                  <a:pt x="10476" y="325"/>
                </a:lnTo>
                <a:cubicBezTo>
                  <a:pt x="10476" y="382"/>
                  <a:pt x="10500" y="427"/>
                  <a:pt x="10529" y="427"/>
                </a:cubicBezTo>
                <a:cubicBezTo>
                  <a:pt x="10558" y="427"/>
                  <a:pt x="10582" y="382"/>
                  <a:pt x="10582" y="325"/>
                </a:cubicBezTo>
                <a:lnTo>
                  <a:pt x="10582" y="105"/>
                </a:lnTo>
                <a:cubicBezTo>
                  <a:pt x="10582" y="47"/>
                  <a:pt x="10558" y="0"/>
                  <a:pt x="10529" y="0"/>
                </a:cubicBezTo>
                <a:close/>
                <a:moveTo>
                  <a:pt x="10844" y="0"/>
                </a:moveTo>
                <a:cubicBezTo>
                  <a:pt x="10814" y="0"/>
                  <a:pt x="10791" y="47"/>
                  <a:pt x="10791" y="105"/>
                </a:cubicBezTo>
                <a:lnTo>
                  <a:pt x="10791" y="325"/>
                </a:lnTo>
                <a:cubicBezTo>
                  <a:pt x="10791" y="382"/>
                  <a:pt x="10814" y="427"/>
                  <a:pt x="10844" y="427"/>
                </a:cubicBezTo>
                <a:cubicBezTo>
                  <a:pt x="10873" y="427"/>
                  <a:pt x="10895" y="382"/>
                  <a:pt x="10895" y="325"/>
                </a:cubicBezTo>
                <a:lnTo>
                  <a:pt x="10895" y="105"/>
                </a:lnTo>
                <a:cubicBezTo>
                  <a:pt x="10895" y="47"/>
                  <a:pt x="10873" y="0"/>
                  <a:pt x="10844" y="0"/>
                </a:cubicBezTo>
                <a:close/>
                <a:moveTo>
                  <a:pt x="11692" y="0"/>
                </a:moveTo>
                <a:cubicBezTo>
                  <a:pt x="11663" y="0"/>
                  <a:pt x="11640" y="47"/>
                  <a:pt x="11640" y="105"/>
                </a:cubicBezTo>
                <a:lnTo>
                  <a:pt x="11640" y="325"/>
                </a:lnTo>
                <a:cubicBezTo>
                  <a:pt x="11640" y="382"/>
                  <a:pt x="11663" y="427"/>
                  <a:pt x="11692" y="427"/>
                </a:cubicBezTo>
                <a:cubicBezTo>
                  <a:pt x="11721" y="427"/>
                  <a:pt x="11745" y="382"/>
                  <a:pt x="11745" y="325"/>
                </a:cubicBezTo>
                <a:lnTo>
                  <a:pt x="11745" y="105"/>
                </a:lnTo>
                <a:cubicBezTo>
                  <a:pt x="11745" y="47"/>
                  <a:pt x="11721" y="0"/>
                  <a:pt x="11692" y="0"/>
                </a:cubicBezTo>
                <a:close/>
                <a:moveTo>
                  <a:pt x="12007" y="0"/>
                </a:moveTo>
                <a:cubicBezTo>
                  <a:pt x="11978" y="0"/>
                  <a:pt x="11955" y="47"/>
                  <a:pt x="11955" y="105"/>
                </a:cubicBezTo>
                <a:lnTo>
                  <a:pt x="11955" y="325"/>
                </a:lnTo>
                <a:cubicBezTo>
                  <a:pt x="11955" y="382"/>
                  <a:pt x="11978" y="427"/>
                  <a:pt x="12007" y="427"/>
                </a:cubicBezTo>
                <a:cubicBezTo>
                  <a:pt x="12036" y="427"/>
                  <a:pt x="12060" y="382"/>
                  <a:pt x="12060" y="325"/>
                </a:cubicBezTo>
                <a:lnTo>
                  <a:pt x="12060" y="105"/>
                </a:lnTo>
                <a:cubicBezTo>
                  <a:pt x="12060" y="47"/>
                  <a:pt x="12036" y="0"/>
                  <a:pt x="12007" y="0"/>
                </a:cubicBezTo>
                <a:close/>
                <a:moveTo>
                  <a:pt x="12856" y="0"/>
                </a:moveTo>
                <a:cubicBezTo>
                  <a:pt x="12827" y="0"/>
                  <a:pt x="12804" y="47"/>
                  <a:pt x="12804" y="105"/>
                </a:cubicBezTo>
                <a:lnTo>
                  <a:pt x="12804" y="325"/>
                </a:lnTo>
                <a:cubicBezTo>
                  <a:pt x="12804" y="382"/>
                  <a:pt x="12827" y="427"/>
                  <a:pt x="12856" y="427"/>
                </a:cubicBezTo>
                <a:cubicBezTo>
                  <a:pt x="12886" y="427"/>
                  <a:pt x="12909" y="382"/>
                  <a:pt x="12909" y="325"/>
                </a:cubicBezTo>
                <a:lnTo>
                  <a:pt x="12909" y="105"/>
                </a:lnTo>
                <a:cubicBezTo>
                  <a:pt x="12909" y="47"/>
                  <a:pt x="12886" y="0"/>
                  <a:pt x="12856" y="0"/>
                </a:cubicBezTo>
                <a:close/>
                <a:moveTo>
                  <a:pt x="13171" y="0"/>
                </a:moveTo>
                <a:cubicBezTo>
                  <a:pt x="13142" y="0"/>
                  <a:pt x="13118" y="47"/>
                  <a:pt x="13118" y="105"/>
                </a:cubicBezTo>
                <a:lnTo>
                  <a:pt x="13118" y="325"/>
                </a:lnTo>
                <a:cubicBezTo>
                  <a:pt x="13118" y="382"/>
                  <a:pt x="13142" y="427"/>
                  <a:pt x="13171" y="427"/>
                </a:cubicBezTo>
                <a:cubicBezTo>
                  <a:pt x="13200" y="427"/>
                  <a:pt x="13224" y="382"/>
                  <a:pt x="13224" y="325"/>
                </a:cubicBezTo>
                <a:lnTo>
                  <a:pt x="13224" y="105"/>
                </a:lnTo>
                <a:cubicBezTo>
                  <a:pt x="13224" y="47"/>
                  <a:pt x="13200" y="0"/>
                  <a:pt x="13171" y="0"/>
                </a:cubicBezTo>
                <a:close/>
                <a:moveTo>
                  <a:pt x="14021" y="0"/>
                </a:moveTo>
                <a:cubicBezTo>
                  <a:pt x="13992" y="0"/>
                  <a:pt x="13968" y="47"/>
                  <a:pt x="13968" y="105"/>
                </a:cubicBezTo>
                <a:lnTo>
                  <a:pt x="13968" y="325"/>
                </a:lnTo>
                <a:cubicBezTo>
                  <a:pt x="13968" y="382"/>
                  <a:pt x="13992" y="427"/>
                  <a:pt x="14021" y="427"/>
                </a:cubicBezTo>
                <a:cubicBezTo>
                  <a:pt x="14050" y="427"/>
                  <a:pt x="14074" y="382"/>
                  <a:pt x="14074" y="325"/>
                </a:cubicBezTo>
                <a:lnTo>
                  <a:pt x="14074" y="105"/>
                </a:lnTo>
                <a:cubicBezTo>
                  <a:pt x="14074" y="47"/>
                  <a:pt x="14050" y="0"/>
                  <a:pt x="14021" y="0"/>
                </a:cubicBezTo>
                <a:close/>
                <a:moveTo>
                  <a:pt x="14335" y="0"/>
                </a:moveTo>
                <a:cubicBezTo>
                  <a:pt x="14306" y="0"/>
                  <a:pt x="14282" y="47"/>
                  <a:pt x="14282" y="105"/>
                </a:cubicBezTo>
                <a:lnTo>
                  <a:pt x="14282" y="325"/>
                </a:lnTo>
                <a:cubicBezTo>
                  <a:pt x="14282" y="382"/>
                  <a:pt x="14306" y="427"/>
                  <a:pt x="14335" y="427"/>
                </a:cubicBezTo>
                <a:cubicBezTo>
                  <a:pt x="14364" y="427"/>
                  <a:pt x="14388" y="382"/>
                  <a:pt x="14388" y="325"/>
                </a:cubicBezTo>
                <a:lnTo>
                  <a:pt x="14388" y="105"/>
                </a:lnTo>
                <a:cubicBezTo>
                  <a:pt x="14388" y="47"/>
                  <a:pt x="14364" y="0"/>
                  <a:pt x="14335" y="0"/>
                </a:cubicBezTo>
                <a:close/>
                <a:moveTo>
                  <a:pt x="15185" y="0"/>
                </a:moveTo>
                <a:cubicBezTo>
                  <a:pt x="15156" y="0"/>
                  <a:pt x="15132" y="47"/>
                  <a:pt x="15132" y="105"/>
                </a:cubicBezTo>
                <a:lnTo>
                  <a:pt x="15132" y="325"/>
                </a:lnTo>
                <a:cubicBezTo>
                  <a:pt x="15132" y="382"/>
                  <a:pt x="15156" y="427"/>
                  <a:pt x="15185" y="427"/>
                </a:cubicBezTo>
                <a:cubicBezTo>
                  <a:pt x="15214" y="427"/>
                  <a:pt x="15237" y="382"/>
                  <a:pt x="15237" y="325"/>
                </a:cubicBezTo>
                <a:lnTo>
                  <a:pt x="15237" y="105"/>
                </a:lnTo>
                <a:cubicBezTo>
                  <a:pt x="15237" y="47"/>
                  <a:pt x="15214" y="0"/>
                  <a:pt x="15185" y="0"/>
                </a:cubicBezTo>
                <a:close/>
                <a:moveTo>
                  <a:pt x="15500" y="0"/>
                </a:moveTo>
                <a:cubicBezTo>
                  <a:pt x="15470" y="0"/>
                  <a:pt x="15447" y="47"/>
                  <a:pt x="15447" y="105"/>
                </a:cubicBezTo>
                <a:lnTo>
                  <a:pt x="15447" y="325"/>
                </a:lnTo>
                <a:cubicBezTo>
                  <a:pt x="15447" y="382"/>
                  <a:pt x="15470" y="427"/>
                  <a:pt x="15500" y="427"/>
                </a:cubicBezTo>
                <a:cubicBezTo>
                  <a:pt x="15529" y="427"/>
                  <a:pt x="15551" y="382"/>
                  <a:pt x="15551" y="325"/>
                </a:cubicBezTo>
                <a:lnTo>
                  <a:pt x="15551" y="105"/>
                </a:lnTo>
                <a:cubicBezTo>
                  <a:pt x="15551" y="47"/>
                  <a:pt x="15529" y="0"/>
                  <a:pt x="15500" y="0"/>
                </a:cubicBezTo>
                <a:close/>
                <a:moveTo>
                  <a:pt x="16349" y="0"/>
                </a:moveTo>
                <a:cubicBezTo>
                  <a:pt x="16320" y="0"/>
                  <a:pt x="16296" y="47"/>
                  <a:pt x="16296" y="105"/>
                </a:cubicBezTo>
                <a:lnTo>
                  <a:pt x="16296" y="325"/>
                </a:lnTo>
                <a:cubicBezTo>
                  <a:pt x="16296" y="382"/>
                  <a:pt x="16320" y="427"/>
                  <a:pt x="16349" y="427"/>
                </a:cubicBezTo>
                <a:cubicBezTo>
                  <a:pt x="16378" y="427"/>
                  <a:pt x="16401" y="382"/>
                  <a:pt x="16401" y="325"/>
                </a:cubicBezTo>
                <a:lnTo>
                  <a:pt x="16401" y="105"/>
                </a:lnTo>
                <a:cubicBezTo>
                  <a:pt x="16401" y="47"/>
                  <a:pt x="16378" y="0"/>
                  <a:pt x="16349" y="0"/>
                </a:cubicBezTo>
                <a:close/>
                <a:moveTo>
                  <a:pt x="16663" y="0"/>
                </a:moveTo>
                <a:cubicBezTo>
                  <a:pt x="16634" y="0"/>
                  <a:pt x="16611" y="47"/>
                  <a:pt x="16611" y="105"/>
                </a:cubicBezTo>
                <a:lnTo>
                  <a:pt x="16611" y="325"/>
                </a:lnTo>
                <a:cubicBezTo>
                  <a:pt x="16611" y="382"/>
                  <a:pt x="16634" y="427"/>
                  <a:pt x="16663" y="427"/>
                </a:cubicBezTo>
                <a:cubicBezTo>
                  <a:pt x="16692" y="427"/>
                  <a:pt x="16716" y="382"/>
                  <a:pt x="16716" y="325"/>
                </a:cubicBezTo>
                <a:lnTo>
                  <a:pt x="16716" y="105"/>
                </a:lnTo>
                <a:cubicBezTo>
                  <a:pt x="16716" y="47"/>
                  <a:pt x="16692" y="0"/>
                  <a:pt x="16663" y="0"/>
                </a:cubicBezTo>
                <a:close/>
                <a:moveTo>
                  <a:pt x="17512" y="0"/>
                </a:moveTo>
                <a:cubicBezTo>
                  <a:pt x="17483" y="0"/>
                  <a:pt x="17459" y="47"/>
                  <a:pt x="17459" y="105"/>
                </a:cubicBezTo>
                <a:lnTo>
                  <a:pt x="17459" y="325"/>
                </a:lnTo>
                <a:cubicBezTo>
                  <a:pt x="17459" y="382"/>
                  <a:pt x="17483" y="427"/>
                  <a:pt x="17512" y="427"/>
                </a:cubicBezTo>
                <a:cubicBezTo>
                  <a:pt x="17541" y="427"/>
                  <a:pt x="17565" y="382"/>
                  <a:pt x="17565" y="325"/>
                </a:cubicBezTo>
                <a:lnTo>
                  <a:pt x="17565" y="105"/>
                </a:lnTo>
                <a:cubicBezTo>
                  <a:pt x="17565" y="47"/>
                  <a:pt x="17541" y="0"/>
                  <a:pt x="17512" y="0"/>
                </a:cubicBezTo>
                <a:close/>
                <a:moveTo>
                  <a:pt x="17827" y="0"/>
                </a:moveTo>
                <a:cubicBezTo>
                  <a:pt x="17798" y="0"/>
                  <a:pt x="17774" y="47"/>
                  <a:pt x="17774" y="105"/>
                </a:cubicBezTo>
                <a:lnTo>
                  <a:pt x="17774" y="325"/>
                </a:lnTo>
                <a:cubicBezTo>
                  <a:pt x="17774" y="382"/>
                  <a:pt x="17798" y="427"/>
                  <a:pt x="17827" y="427"/>
                </a:cubicBezTo>
                <a:cubicBezTo>
                  <a:pt x="17856" y="427"/>
                  <a:pt x="17880" y="382"/>
                  <a:pt x="17880" y="325"/>
                </a:cubicBezTo>
                <a:lnTo>
                  <a:pt x="17880" y="105"/>
                </a:lnTo>
                <a:cubicBezTo>
                  <a:pt x="17880" y="47"/>
                  <a:pt x="17856" y="0"/>
                  <a:pt x="17827" y="0"/>
                </a:cubicBezTo>
                <a:close/>
                <a:moveTo>
                  <a:pt x="18677" y="0"/>
                </a:moveTo>
                <a:cubicBezTo>
                  <a:pt x="18648" y="0"/>
                  <a:pt x="18624" y="47"/>
                  <a:pt x="18624" y="105"/>
                </a:cubicBezTo>
                <a:lnTo>
                  <a:pt x="18624" y="325"/>
                </a:lnTo>
                <a:cubicBezTo>
                  <a:pt x="18624" y="382"/>
                  <a:pt x="18648" y="427"/>
                  <a:pt x="18677" y="427"/>
                </a:cubicBezTo>
                <a:cubicBezTo>
                  <a:pt x="18706" y="427"/>
                  <a:pt x="18730" y="382"/>
                  <a:pt x="18730" y="325"/>
                </a:cubicBezTo>
                <a:lnTo>
                  <a:pt x="18730" y="105"/>
                </a:lnTo>
                <a:cubicBezTo>
                  <a:pt x="18730" y="47"/>
                  <a:pt x="18706" y="0"/>
                  <a:pt x="18677" y="0"/>
                </a:cubicBezTo>
                <a:close/>
                <a:moveTo>
                  <a:pt x="18991" y="0"/>
                </a:moveTo>
                <a:cubicBezTo>
                  <a:pt x="18962" y="0"/>
                  <a:pt x="18938" y="47"/>
                  <a:pt x="18938" y="105"/>
                </a:cubicBezTo>
                <a:lnTo>
                  <a:pt x="18938" y="325"/>
                </a:lnTo>
                <a:cubicBezTo>
                  <a:pt x="18938" y="382"/>
                  <a:pt x="18962" y="427"/>
                  <a:pt x="18991" y="427"/>
                </a:cubicBezTo>
                <a:cubicBezTo>
                  <a:pt x="19020" y="427"/>
                  <a:pt x="19044" y="382"/>
                  <a:pt x="19044" y="325"/>
                </a:cubicBezTo>
                <a:lnTo>
                  <a:pt x="19044" y="105"/>
                </a:lnTo>
                <a:cubicBezTo>
                  <a:pt x="19044" y="47"/>
                  <a:pt x="19020" y="0"/>
                  <a:pt x="18991" y="0"/>
                </a:cubicBezTo>
                <a:close/>
                <a:moveTo>
                  <a:pt x="19841" y="0"/>
                </a:moveTo>
                <a:cubicBezTo>
                  <a:pt x="19812" y="0"/>
                  <a:pt x="19788" y="47"/>
                  <a:pt x="19788" y="105"/>
                </a:cubicBezTo>
                <a:lnTo>
                  <a:pt x="19788" y="325"/>
                </a:lnTo>
                <a:cubicBezTo>
                  <a:pt x="19788" y="382"/>
                  <a:pt x="19812" y="427"/>
                  <a:pt x="19841" y="427"/>
                </a:cubicBezTo>
                <a:cubicBezTo>
                  <a:pt x="19870" y="427"/>
                  <a:pt x="19894" y="382"/>
                  <a:pt x="19894" y="325"/>
                </a:cubicBezTo>
                <a:lnTo>
                  <a:pt x="19894" y="105"/>
                </a:lnTo>
                <a:cubicBezTo>
                  <a:pt x="19894" y="47"/>
                  <a:pt x="19870" y="0"/>
                  <a:pt x="19841" y="0"/>
                </a:cubicBezTo>
                <a:close/>
                <a:moveTo>
                  <a:pt x="20155" y="0"/>
                </a:moveTo>
                <a:cubicBezTo>
                  <a:pt x="20126" y="0"/>
                  <a:pt x="20102" y="47"/>
                  <a:pt x="20102" y="105"/>
                </a:cubicBezTo>
                <a:lnTo>
                  <a:pt x="20102" y="325"/>
                </a:lnTo>
                <a:cubicBezTo>
                  <a:pt x="20102" y="382"/>
                  <a:pt x="20126" y="427"/>
                  <a:pt x="20155" y="427"/>
                </a:cubicBezTo>
                <a:cubicBezTo>
                  <a:pt x="20184" y="427"/>
                  <a:pt x="20207" y="382"/>
                  <a:pt x="20207" y="325"/>
                </a:cubicBezTo>
                <a:lnTo>
                  <a:pt x="20207" y="105"/>
                </a:lnTo>
                <a:cubicBezTo>
                  <a:pt x="20207" y="47"/>
                  <a:pt x="20184" y="0"/>
                  <a:pt x="20155" y="0"/>
                </a:cubicBezTo>
                <a:close/>
                <a:moveTo>
                  <a:pt x="21004" y="0"/>
                </a:moveTo>
                <a:cubicBezTo>
                  <a:pt x="20975" y="0"/>
                  <a:pt x="20952" y="47"/>
                  <a:pt x="20952" y="105"/>
                </a:cubicBezTo>
                <a:lnTo>
                  <a:pt x="20952" y="325"/>
                </a:lnTo>
                <a:cubicBezTo>
                  <a:pt x="20952" y="382"/>
                  <a:pt x="20975" y="427"/>
                  <a:pt x="21004" y="427"/>
                </a:cubicBezTo>
                <a:cubicBezTo>
                  <a:pt x="21033" y="427"/>
                  <a:pt x="21057" y="382"/>
                  <a:pt x="21057" y="325"/>
                </a:cubicBezTo>
                <a:lnTo>
                  <a:pt x="21057" y="105"/>
                </a:lnTo>
                <a:cubicBezTo>
                  <a:pt x="21057" y="47"/>
                  <a:pt x="21033" y="0"/>
                  <a:pt x="21004" y="0"/>
                </a:cubicBezTo>
                <a:close/>
                <a:moveTo>
                  <a:pt x="21319" y="0"/>
                </a:moveTo>
                <a:cubicBezTo>
                  <a:pt x="21289" y="0"/>
                  <a:pt x="21267" y="47"/>
                  <a:pt x="21267" y="105"/>
                </a:cubicBezTo>
                <a:lnTo>
                  <a:pt x="21267" y="325"/>
                </a:lnTo>
                <a:cubicBezTo>
                  <a:pt x="21267" y="382"/>
                  <a:pt x="21289" y="427"/>
                  <a:pt x="21319" y="427"/>
                </a:cubicBezTo>
                <a:cubicBezTo>
                  <a:pt x="21348" y="427"/>
                  <a:pt x="21372" y="382"/>
                  <a:pt x="21372" y="325"/>
                </a:cubicBezTo>
                <a:lnTo>
                  <a:pt x="21372" y="105"/>
                </a:lnTo>
                <a:cubicBezTo>
                  <a:pt x="21372" y="47"/>
                  <a:pt x="21348" y="0"/>
                  <a:pt x="21319" y="0"/>
                </a:cubicBezTo>
                <a:close/>
                <a:moveTo>
                  <a:pt x="281" y="730"/>
                </a:moveTo>
                <a:cubicBezTo>
                  <a:pt x="252" y="730"/>
                  <a:pt x="228" y="777"/>
                  <a:pt x="228" y="835"/>
                </a:cubicBezTo>
                <a:lnTo>
                  <a:pt x="228" y="1055"/>
                </a:lnTo>
                <a:cubicBezTo>
                  <a:pt x="228" y="1112"/>
                  <a:pt x="252" y="1157"/>
                  <a:pt x="281" y="1157"/>
                </a:cubicBezTo>
                <a:cubicBezTo>
                  <a:pt x="311" y="1157"/>
                  <a:pt x="334" y="1112"/>
                  <a:pt x="334" y="1055"/>
                </a:cubicBezTo>
                <a:lnTo>
                  <a:pt x="334" y="835"/>
                </a:lnTo>
                <a:cubicBezTo>
                  <a:pt x="334" y="777"/>
                  <a:pt x="311" y="730"/>
                  <a:pt x="281" y="730"/>
                </a:cubicBezTo>
                <a:close/>
                <a:moveTo>
                  <a:pt x="596" y="730"/>
                </a:moveTo>
                <a:cubicBezTo>
                  <a:pt x="567" y="730"/>
                  <a:pt x="543" y="777"/>
                  <a:pt x="543" y="835"/>
                </a:cubicBezTo>
                <a:lnTo>
                  <a:pt x="543" y="1055"/>
                </a:lnTo>
                <a:cubicBezTo>
                  <a:pt x="543" y="1112"/>
                  <a:pt x="567" y="1157"/>
                  <a:pt x="596" y="1157"/>
                </a:cubicBezTo>
                <a:cubicBezTo>
                  <a:pt x="625" y="1157"/>
                  <a:pt x="649" y="1112"/>
                  <a:pt x="649" y="1055"/>
                </a:cubicBezTo>
                <a:lnTo>
                  <a:pt x="649" y="835"/>
                </a:lnTo>
                <a:cubicBezTo>
                  <a:pt x="649" y="777"/>
                  <a:pt x="625" y="730"/>
                  <a:pt x="596" y="730"/>
                </a:cubicBezTo>
                <a:close/>
                <a:moveTo>
                  <a:pt x="1446" y="730"/>
                </a:moveTo>
                <a:cubicBezTo>
                  <a:pt x="1417" y="730"/>
                  <a:pt x="1393" y="777"/>
                  <a:pt x="1393" y="835"/>
                </a:cubicBezTo>
                <a:lnTo>
                  <a:pt x="1393" y="1055"/>
                </a:lnTo>
                <a:cubicBezTo>
                  <a:pt x="1393" y="1112"/>
                  <a:pt x="1417" y="1157"/>
                  <a:pt x="1446" y="1157"/>
                </a:cubicBezTo>
                <a:cubicBezTo>
                  <a:pt x="1475" y="1157"/>
                  <a:pt x="1499" y="1112"/>
                  <a:pt x="1499" y="1055"/>
                </a:cubicBezTo>
                <a:lnTo>
                  <a:pt x="1499" y="835"/>
                </a:lnTo>
                <a:cubicBezTo>
                  <a:pt x="1499" y="777"/>
                  <a:pt x="1475" y="730"/>
                  <a:pt x="1446" y="730"/>
                </a:cubicBezTo>
                <a:close/>
                <a:moveTo>
                  <a:pt x="1760" y="730"/>
                </a:moveTo>
                <a:cubicBezTo>
                  <a:pt x="1731" y="730"/>
                  <a:pt x="1707" y="777"/>
                  <a:pt x="1707" y="835"/>
                </a:cubicBezTo>
                <a:lnTo>
                  <a:pt x="1707" y="1055"/>
                </a:lnTo>
                <a:cubicBezTo>
                  <a:pt x="1707" y="1112"/>
                  <a:pt x="1731" y="1157"/>
                  <a:pt x="1760" y="1157"/>
                </a:cubicBezTo>
                <a:cubicBezTo>
                  <a:pt x="1789" y="1157"/>
                  <a:pt x="1813" y="1112"/>
                  <a:pt x="1813" y="1055"/>
                </a:cubicBezTo>
                <a:lnTo>
                  <a:pt x="1813" y="835"/>
                </a:lnTo>
                <a:cubicBezTo>
                  <a:pt x="1813" y="777"/>
                  <a:pt x="1789" y="730"/>
                  <a:pt x="1760" y="730"/>
                </a:cubicBezTo>
                <a:close/>
                <a:moveTo>
                  <a:pt x="2610" y="730"/>
                </a:moveTo>
                <a:cubicBezTo>
                  <a:pt x="2581" y="730"/>
                  <a:pt x="2557" y="777"/>
                  <a:pt x="2557" y="835"/>
                </a:cubicBezTo>
                <a:lnTo>
                  <a:pt x="2557" y="1055"/>
                </a:lnTo>
                <a:cubicBezTo>
                  <a:pt x="2557" y="1112"/>
                  <a:pt x="2581" y="1157"/>
                  <a:pt x="2610" y="1157"/>
                </a:cubicBezTo>
                <a:cubicBezTo>
                  <a:pt x="2639" y="1157"/>
                  <a:pt x="2662" y="1112"/>
                  <a:pt x="2662" y="1055"/>
                </a:cubicBezTo>
                <a:lnTo>
                  <a:pt x="2662" y="835"/>
                </a:lnTo>
                <a:cubicBezTo>
                  <a:pt x="2662" y="777"/>
                  <a:pt x="2639" y="730"/>
                  <a:pt x="2610" y="730"/>
                </a:cubicBezTo>
                <a:close/>
                <a:moveTo>
                  <a:pt x="2924" y="730"/>
                </a:moveTo>
                <a:cubicBezTo>
                  <a:pt x="2895" y="730"/>
                  <a:pt x="2871" y="777"/>
                  <a:pt x="2871" y="835"/>
                </a:cubicBezTo>
                <a:lnTo>
                  <a:pt x="2871" y="1055"/>
                </a:lnTo>
                <a:cubicBezTo>
                  <a:pt x="2871" y="1112"/>
                  <a:pt x="2895" y="1157"/>
                  <a:pt x="2924" y="1157"/>
                </a:cubicBezTo>
                <a:cubicBezTo>
                  <a:pt x="2954" y="1157"/>
                  <a:pt x="2976" y="1112"/>
                  <a:pt x="2976" y="1055"/>
                </a:cubicBezTo>
                <a:lnTo>
                  <a:pt x="2976" y="835"/>
                </a:lnTo>
                <a:cubicBezTo>
                  <a:pt x="2976" y="777"/>
                  <a:pt x="2954" y="730"/>
                  <a:pt x="2924" y="730"/>
                </a:cubicBezTo>
                <a:close/>
                <a:moveTo>
                  <a:pt x="3773" y="730"/>
                </a:moveTo>
                <a:cubicBezTo>
                  <a:pt x="3744" y="730"/>
                  <a:pt x="3721" y="777"/>
                  <a:pt x="3721" y="835"/>
                </a:cubicBezTo>
                <a:lnTo>
                  <a:pt x="3721" y="1055"/>
                </a:lnTo>
                <a:cubicBezTo>
                  <a:pt x="3721" y="1112"/>
                  <a:pt x="3744" y="1157"/>
                  <a:pt x="3773" y="1157"/>
                </a:cubicBezTo>
                <a:cubicBezTo>
                  <a:pt x="3802" y="1157"/>
                  <a:pt x="3826" y="1112"/>
                  <a:pt x="3826" y="1055"/>
                </a:cubicBezTo>
                <a:lnTo>
                  <a:pt x="3826" y="835"/>
                </a:lnTo>
                <a:cubicBezTo>
                  <a:pt x="3826" y="777"/>
                  <a:pt x="3802" y="730"/>
                  <a:pt x="3773" y="730"/>
                </a:cubicBezTo>
                <a:close/>
                <a:moveTo>
                  <a:pt x="4088" y="730"/>
                </a:moveTo>
                <a:cubicBezTo>
                  <a:pt x="4058" y="730"/>
                  <a:pt x="4035" y="777"/>
                  <a:pt x="4035" y="835"/>
                </a:cubicBezTo>
                <a:lnTo>
                  <a:pt x="4035" y="1055"/>
                </a:lnTo>
                <a:cubicBezTo>
                  <a:pt x="4035" y="1112"/>
                  <a:pt x="4058" y="1157"/>
                  <a:pt x="4088" y="1157"/>
                </a:cubicBezTo>
                <a:cubicBezTo>
                  <a:pt x="4117" y="1157"/>
                  <a:pt x="4141" y="1112"/>
                  <a:pt x="4141" y="1055"/>
                </a:cubicBezTo>
                <a:lnTo>
                  <a:pt x="4141" y="835"/>
                </a:lnTo>
                <a:cubicBezTo>
                  <a:pt x="4141" y="777"/>
                  <a:pt x="4117" y="730"/>
                  <a:pt x="4088" y="730"/>
                </a:cubicBezTo>
                <a:close/>
                <a:moveTo>
                  <a:pt x="4937" y="730"/>
                </a:moveTo>
                <a:cubicBezTo>
                  <a:pt x="4908" y="730"/>
                  <a:pt x="4884" y="777"/>
                  <a:pt x="4884" y="835"/>
                </a:cubicBezTo>
                <a:lnTo>
                  <a:pt x="4884" y="1055"/>
                </a:lnTo>
                <a:cubicBezTo>
                  <a:pt x="4884" y="1112"/>
                  <a:pt x="4908" y="1157"/>
                  <a:pt x="4937" y="1157"/>
                </a:cubicBezTo>
                <a:cubicBezTo>
                  <a:pt x="4966" y="1157"/>
                  <a:pt x="4990" y="1112"/>
                  <a:pt x="4990" y="1055"/>
                </a:cubicBezTo>
                <a:lnTo>
                  <a:pt x="4990" y="835"/>
                </a:lnTo>
                <a:cubicBezTo>
                  <a:pt x="4990" y="777"/>
                  <a:pt x="4966" y="730"/>
                  <a:pt x="4937" y="730"/>
                </a:cubicBezTo>
                <a:close/>
                <a:moveTo>
                  <a:pt x="5252" y="730"/>
                </a:moveTo>
                <a:cubicBezTo>
                  <a:pt x="5223" y="730"/>
                  <a:pt x="5199" y="777"/>
                  <a:pt x="5199" y="835"/>
                </a:cubicBezTo>
                <a:lnTo>
                  <a:pt x="5199" y="1055"/>
                </a:lnTo>
                <a:cubicBezTo>
                  <a:pt x="5199" y="1112"/>
                  <a:pt x="5223" y="1157"/>
                  <a:pt x="5252" y="1157"/>
                </a:cubicBezTo>
                <a:cubicBezTo>
                  <a:pt x="5281" y="1157"/>
                  <a:pt x="5305" y="1112"/>
                  <a:pt x="5305" y="1055"/>
                </a:cubicBezTo>
                <a:lnTo>
                  <a:pt x="5305" y="835"/>
                </a:lnTo>
                <a:cubicBezTo>
                  <a:pt x="5305" y="777"/>
                  <a:pt x="5281" y="730"/>
                  <a:pt x="5252" y="730"/>
                </a:cubicBezTo>
                <a:close/>
                <a:moveTo>
                  <a:pt x="6102" y="730"/>
                </a:moveTo>
                <a:cubicBezTo>
                  <a:pt x="6072" y="730"/>
                  <a:pt x="6049" y="777"/>
                  <a:pt x="6049" y="835"/>
                </a:cubicBezTo>
                <a:lnTo>
                  <a:pt x="6049" y="1055"/>
                </a:lnTo>
                <a:cubicBezTo>
                  <a:pt x="6049" y="1112"/>
                  <a:pt x="6072" y="1157"/>
                  <a:pt x="6102" y="1157"/>
                </a:cubicBezTo>
                <a:cubicBezTo>
                  <a:pt x="6131" y="1157"/>
                  <a:pt x="6155" y="1112"/>
                  <a:pt x="6155" y="1055"/>
                </a:cubicBezTo>
                <a:lnTo>
                  <a:pt x="6155" y="835"/>
                </a:lnTo>
                <a:cubicBezTo>
                  <a:pt x="6155" y="777"/>
                  <a:pt x="6131" y="730"/>
                  <a:pt x="6102" y="730"/>
                </a:cubicBezTo>
                <a:close/>
                <a:moveTo>
                  <a:pt x="6416" y="730"/>
                </a:moveTo>
                <a:cubicBezTo>
                  <a:pt x="6387" y="730"/>
                  <a:pt x="6363" y="777"/>
                  <a:pt x="6363" y="835"/>
                </a:cubicBezTo>
                <a:lnTo>
                  <a:pt x="6363" y="1055"/>
                </a:lnTo>
                <a:cubicBezTo>
                  <a:pt x="6363" y="1112"/>
                  <a:pt x="6387" y="1157"/>
                  <a:pt x="6416" y="1157"/>
                </a:cubicBezTo>
                <a:cubicBezTo>
                  <a:pt x="6445" y="1157"/>
                  <a:pt x="6469" y="1112"/>
                  <a:pt x="6469" y="1055"/>
                </a:cubicBezTo>
                <a:lnTo>
                  <a:pt x="6469" y="835"/>
                </a:lnTo>
                <a:cubicBezTo>
                  <a:pt x="6469" y="777"/>
                  <a:pt x="6445" y="730"/>
                  <a:pt x="6416" y="730"/>
                </a:cubicBezTo>
                <a:close/>
                <a:moveTo>
                  <a:pt x="7266" y="730"/>
                </a:moveTo>
                <a:cubicBezTo>
                  <a:pt x="7237" y="730"/>
                  <a:pt x="7213" y="777"/>
                  <a:pt x="7213" y="835"/>
                </a:cubicBezTo>
                <a:lnTo>
                  <a:pt x="7213" y="1055"/>
                </a:lnTo>
                <a:cubicBezTo>
                  <a:pt x="7213" y="1112"/>
                  <a:pt x="7237" y="1157"/>
                  <a:pt x="7266" y="1157"/>
                </a:cubicBezTo>
                <a:cubicBezTo>
                  <a:pt x="7295" y="1157"/>
                  <a:pt x="7318" y="1112"/>
                  <a:pt x="7318" y="1055"/>
                </a:cubicBezTo>
                <a:lnTo>
                  <a:pt x="7318" y="835"/>
                </a:lnTo>
                <a:cubicBezTo>
                  <a:pt x="7318" y="777"/>
                  <a:pt x="7295" y="730"/>
                  <a:pt x="7266" y="730"/>
                </a:cubicBezTo>
                <a:close/>
                <a:moveTo>
                  <a:pt x="7580" y="730"/>
                </a:moveTo>
                <a:cubicBezTo>
                  <a:pt x="7551" y="730"/>
                  <a:pt x="7527" y="777"/>
                  <a:pt x="7527" y="835"/>
                </a:cubicBezTo>
                <a:lnTo>
                  <a:pt x="7527" y="1055"/>
                </a:lnTo>
                <a:cubicBezTo>
                  <a:pt x="7527" y="1112"/>
                  <a:pt x="7551" y="1157"/>
                  <a:pt x="7580" y="1157"/>
                </a:cubicBezTo>
                <a:cubicBezTo>
                  <a:pt x="7609" y="1157"/>
                  <a:pt x="7632" y="1112"/>
                  <a:pt x="7632" y="1055"/>
                </a:cubicBezTo>
                <a:lnTo>
                  <a:pt x="7632" y="835"/>
                </a:lnTo>
                <a:cubicBezTo>
                  <a:pt x="7632" y="777"/>
                  <a:pt x="7609" y="730"/>
                  <a:pt x="7580" y="730"/>
                </a:cubicBezTo>
                <a:close/>
                <a:moveTo>
                  <a:pt x="8429" y="730"/>
                </a:moveTo>
                <a:cubicBezTo>
                  <a:pt x="8400" y="730"/>
                  <a:pt x="8377" y="777"/>
                  <a:pt x="8377" y="835"/>
                </a:cubicBezTo>
                <a:lnTo>
                  <a:pt x="8377" y="1055"/>
                </a:lnTo>
                <a:cubicBezTo>
                  <a:pt x="8377" y="1112"/>
                  <a:pt x="8400" y="1157"/>
                  <a:pt x="8429" y="1157"/>
                </a:cubicBezTo>
                <a:cubicBezTo>
                  <a:pt x="8458" y="1157"/>
                  <a:pt x="8482" y="1112"/>
                  <a:pt x="8482" y="1055"/>
                </a:cubicBezTo>
                <a:lnTo>
                  <a:pt x="8482" y="835"/>
                </a:lnTo>
                <a:cubicBezTo>
                  <a:pt x="8482" y="777"/>
                  <a:pt x="8458" y="730"/>
                  <a:pt x="8429" y="730"/>
                </a:cubicBezTo>
                <a:close/>
                <a:moveTo>
                  <a:pt x="8744" y="730"/>
                </a:moveTo>
                <a:cubicBezTo>
                  <a:pt x="8714" y="730"/>
                  <a:pt x="8691" y="777"/>
                  <a:pt x="8691" y="835"/>
                </a:cubicBezTo>
                <a:lnTo>
                  <a:pt x="8691" y="1055"/>
                </a:lnTo>
                <a:cubicBezTo>
                  <a:pt x="8691" y="1112"/>
                  <a:pt x="8714" y="1157"/>
                  <a:pt x="8744" y="1157"/>
                </a:cubicBezTo>
                <a:cubicBezTo>
                  <a:pt x="8773" y="1157"/>
                  <a:pt x="8796" y="1112"/>
                  <a:pt x="8796" y="1055"/>
                </a:cubicBezTo>
                <a:lnTo>
                  <a:pt x="8796" y="835"/>
                </a:lnTo>
                <a:cubicBezTo>
                  <a:pt x="8796" y="777"/>
                  <a:pt x="8773" y="730"/>
                  <a:pt x="8744" y="730"/>
                </a:cubicBezTo>
                <a:close/>
                <a:moveTo>
                  <a:pt x="9593" y="730"/>
                </a:moveTo>
                <a:cubicBezTo>
                  <a:pt x="9564" y="730"/>
                  <a:pt x="9540" y="777"/>
                  <a:pt x="9540" y="835"/>
                </a:cubicBezTo>
                <a:lnTo>
                  <a:pt x="9540" y="1055"/>
                </a:lnTo>
                <a:cubicBezTo>
                  <a:pt x="9540" y="1112"/>
                  <a:pt x="9564" y="1157"/>
                  <a:pt x="9593" y="1157"/>
                </a:cubicBezTo>
                <a:cubicBezTo>
                  <a:pt x="9622" y="1157"/>
                  <a:pt x="9646" y="1112"/>
                  <a:pt x="9646" y="1055"/>
                </a:cubicBezTo>
                <a:lnTo>
                  <a:pt x="9646" y="835"/>
                </a:lnTo>
                <a:cubicBezTo>
                  <a:pt x="9646" y="777"/>
                  <a:pt x="9622" y="730"/>
                  <a:pt x="9593" y="730"/>
                </a:cubicBezTo>
                <a:close/>
                <a:moveTo>
                  <a:pt x="9908" y="730"/>
                </a:moveTo>
                <a:cubicBezTo>
                  <a:pt x="9879" y="730"/>
                  <a:pt x="9855" y="777"/>
                  <a:pt x="9855" y="835"/>
                </a:cubicBezTo>
                <a:lnTo>
                  <a:pt x="9855" y="1055"/>
                </a:lnTo>
                <a:cubicBezTo>
                  <a:pt x="9855" y="1112"/>
                  <a:pt x="9879" y="1157"/>
                  <a:pt x="9908" y="1157"/>
                </a:cubicBezTo>
                <a:cubicBezTo>
                  <a:pt x="9937" y="1157"/>
                  <a:pt x="9961" y="1112"/>
                  <a:pt x="9961" y="1055"/>
                </a:cubicBezTo>
                <a:lnTo>
                  <a:pt x="9961" y="835"/>
                </a:lnTo>
                <a:cubicBezTo>
                  <a:pt x="9961" y="777"/>
                  <a:pt x="9937" y="730"/>
                  <a:pt x="9908" y="730"/>
                </a:cubicBezTo>
                <a:close/>
                <a:moveTo>
                  <a:pt x="10758" y="730"/>
                </a:moveTo>
                <a:cubicBezTo>
                  <a:pt x="10728" y="730"/>
                  <a:pt x="10705" y="777"/>
                  <a:pt x="10705" y="835"/>
                </a:cubicBezTo>
                <a:lnTo>
                  <a:pt x="10705" y="1055"/>
                </a:lnTo>
                <a:cubicBezTo>
                  <a:pt x="10705" y="1112"/>
                  <a:pt x="10728" y="1157"/>
                  <a:pt x="10758" y="1157"/>
                </a:cubicBezTo>
                <a:cubicBezTo>
                  <a:pt x="10787" y="1157"/>
                  <a:pt x="10810" y="1112"/>
                  <a:pt x="10810" y="1055"/>
                </a:cubicBezTo>
                <a:lnTo>
                  <a:pt x="10810" y="835"/>
                </a:lnTo>
                <a:cubicBezTo>
                  <a:pt x="10810" y="777"/>
                  <a:pt x="10787" y="730"/>
                  <a:pt x="10758" y="730"/>
                </a:cubicBezTo>
                <a:close/>
                <a:moveTo>
                  <a:pt x="11072" y="730"/>
                </a:moveTo>
                <a:cubicBezTo>
                  <a:pt x="11043" y="730"/>
                  <a:pt x="11019" y="777"/>
                  <a:pt x="11019" y="835"/>
                </a:cubicBezTo>
                <a:lnTo>
                  <a:pt x="11019" y="1055"/>
                </a:lnTo>
                <a:cubicBezTo>
                  <a:pt x="11019" y="1112"/>
                  <a:pt x="11043" y="1157"/>
                  <a:pt x="11072" y="1157"/>
                </a:cubicBezTo>
                <a:cubicBezTo>
                  <a:pt x="11101" y="1157"/>
                  <a:pt x="11125" y="1112"/>
                  <a:pt x="11125" y="1055"/>
                </a:cubicBezTo>
                <a:lnTo>
                  <a:pt x="11125" y="835"/>
                </a:lnTo>
                <a:cubicBezTo>
                  <a:pt x="11125" y="777"/>
                  <a:pt x="11101" y="730"/>
                  <a:pt x="11072" y="730"/>
                </a:cubicBezTo>
                <a:close/>
                <a:moveTo>
                  <a:pt x="11922" y="730"/>
                </a:moveTo>
                <a:cubicBezTo>
                  <a:pt x="11893" y="730"/>
                  <a:pt x="11869" y="777"/>
                  <a:pt x="11869" y="835"/>
                </a:cubicBezTo>
                <a:lnTo>
                  <a:pt x="11869" y="1055"/>
                </a:lnTo>
                <a:cubicBezTo>
                  <a:pt x="11869" y="1112"/>
                  <a:pt x="11893" y="1157"/>
                  <a:pt x="11922" y="1157"/>
                </a:cubicBezTo>
                <a:cubicBezTo>
                  <a:pt x="11951" y="1157"/>
                  <a:pt x="11974" y="1112"/>
                  <a:pt x="11974" y="1055"/>
                </a:cubicBezTo>
                <a:lnTo>
                  <a:pt x="11974" y="835"/>
                </a:lnTo>
                <a:cubicBezTo>
                  <a:pt x="11974" y="777"/>
                  <a:pt x="11951" y="730"/>
                  <a:pt x="11922" y="730"/>
                </a:cubicBezTo>
                <a:close/>
                <a:moveTo>
                  <a:pt x="12236" y="730"/>
                </a:moveTo>
                <a:cubicBezTo>
                  <a:pt x="12207" y="730"/>
                  <a:pt x="12183" y="777"/>
                  <a:pt x="12183" y="835"/>
                </a:cubicBezTo>
                <a:lnTo>
                  <a:pt x="12183" y="1055"/>
                </a:lnTo>
                <a:cubicBezTo>
                  <a:pt x="12183" y="1112"/>
                  <a:pt x="12207" y="1157"/>
                  <a:pt x="12236" y="1157"/>
                </a:cubicBezTo>
                <a:cubicBezTo>
                  <a:pt x="12265" y="1157"/>
                  <a:pt x="12288" y="1112"/>
                  <a:pt x="12288" y="1055"/>
                </a:cubicBezTo>
                <a:lnTo>
                  <a:pt x="12288" y="835"/>
                </a:lnTo>
                <a:cubicBezTo>
                  <a:pt x="12288" y="777"/>
                  <a:pt x="12265" y="730"/>
                  <a:pt x="12236" y="730"/>
                </a:cubicBezTo>
                <a:close/>
                <a:moveTo>
                  <a:pt x="13085" y="730"/>
                </a:moveTo>
                <a:cubicBezTo>
                  <a:pt x="13056" y="730"/>
                  <a:pt x="13032" y="777"/>
                  <a:pt x="13032" y="835"/>
                </a:cubicBezTo>
                <a:lnTo>
                  <a:pt x="13032" y="1055"/>
                </a:lnTo>
                <a:cubicBezTo>
                  <a:pt x="13032" y="1112"/>
                  <a:pt x="13056" y="1157"/>
                  <a:pt x="13085" y="1157"/>
                </a:cubicBezTo>
                <a:cubicBezTo>
                  <a:pt x="13114" y="1157"/>
                  <a:pt x="13138" y="1112"/>
                  <a:pt x="13138" y="1055"/>
                </a:cubicBezTo>
                <a:lnTo>
                  <a:pt x="13138" y="835"/>
                </a:lnTo>
                <a:cubicBezTo>
                  <a:pt x="13138" y="777"/>
                  <a:pt x="13114" y="730"/>
                  <a:pt x="13085" y="730"/>
                </a:cubicBezTo>
                <a:close/>
                <a:moveTo>
                  <a:pt x="13399" y="730"/>
                </a:moveTo>
                <a:cubicBezTo>
                  <a:pt x="13370" y="730"/>
                  <a:pt x="13348" y="777"/>
                  <a:pt x="13348" y="835"/>
                </a:cubicBezTo>
                <a:lnTo>
                  <a:pt x="13348" y="1055"/>
                </a:lnTo>
                <a:cubicBezTo>
                  <a:pt x="13348" y="1112"/>
                  <a:pt x="13370" y="1157"/>
                  <a:pt x="13399" y="1157"/>
                </a:cubicBezTo>
                <a:cubicBezTo>
                  <a:pt x="13428" y="1157"/>
                  <a:pt x="13452" y="1112"/>
                  <a:pt x="13452" y="1055"/>
                </a:cubicBezTo>
                <a:lnTo>
                  <a:pt x="13452" y="835"/>
                </a:lnTo>
                <a:cubicBezTo>
                  <a:pt x="13452" y="777"/>
                  <a:pt x="13428" y="730"/>
                  <a:pt x="13399" y="730"/>
                </a:cubicBezTo>
                <a:close/>
                <a:moveTo>
                  <a:pt x="14249" y="730"/>
                </a:moveTo>
                <a:cubicBezTo>
                  <a:pt x="14220" y="730"/>
                  <a:pt x="14196" y="777"/>
                  <a:pt x="14196" y="835"/>
                </a:cubicBezTo>
                <a:lnTo>
                  <a:pt x="14196" y="1055"/>
                </a:lnTo>
                <a:cubicBezTo>
                  <a:pt x="14196" y="1112"/>
                  <a:pt x="14220" y="1157"/>
                  <a:pt x="14249" y="1157"/>
                </a:cubicBezTo>
                <a:cubicBezTo>
                  <a:pt x="14278" y="1157"/>
                  <a:pt x="14302" y="1112"/>
                  <a:pt x="14302" y="1055"/>
                </a:cubicBezTo>
                <a:lnTo>
                  <a:pt x="14302" y="835"/>
                </a:lnTo>
                <a:cubicBezTo>
                  <a:pt x="14302" y="777"/>
                  <a:pt x="14278" y="730"/>
                  <a:pt x="14249" y="730"/>
                </a:cubicBezTo>
                <a:close/>
                <a:moveTo>
                  <a:pt x="14564" y="730"/>
                </a:moveTo>
                <a:cubicBezTo>
                  <a:pt x="14535" y="730"/>
                  <a:pt x="14511" y="777"/>
                  <a:pt x="14511" y="835"/>
                </a:cubicBezTo>
                <a:lnTo>
                  <a:pt x="14511" y="1055"/>
                </a:lnTo>
                <a:cubicBezTo>
                  <a:pt x="14511" y="1112"/>
                  <a:pt x="14535" y="1157"/>
                  <a:pt x="14564" y="1157"/>
                </a:cubicBezTo>
                <a:cubicBezTo>
                  <a:pt x="14593" y="1157"/>
                  <a:pt x="14617" y="1112"/>
                  <a:pt x="14617" y="1055"/>
                </a:cubicBezTo>
                <a:lnTo>
                  <a:pt x="14617" y="835"/>
                </a:lnTo>
                <a:cubicBezTo>
                  <a:pt x="14617" y="777"/>
                  <a:pt x="14593" y="730"/>
                  <a:pt x="14564" y="730"/>
                </a:cubicBezTo>
                <a:close/>
                <a:moveTo>
                  <a:pt x="15413" y="730"/>
                </a:moveTo>
                <a:cubicBezTo>
                  <a:pt x="15384" y="730"/>
                  <a:pt x="15360" y="777"/>
                  <a:pt x="15360" y="835"/>
                </a:cubicBezTo>
                <a:lnTo>
                  <a:pt x="15360" y="1055"/>
                </a:lnTo>
                <a:cubicBezTo>
                  <a:pt x="15360" y="1112"/>
                  <a:pt x="15384" y="1157"/>
                  <a:pt x="15413" y="1157"/>
                </a:cubicBezTo>
                <a:cubicBezTo>
                  <a:pt x="15442" y="1157"/>
                  <a:pt x="15465" y="1112"/>
                  <a:pt x="15465" y="1055"/>
                </a:cubicBezTo>
                <a:lnTo>
                  <a:pt x="15465" y="835"/>
                </a:lnTo>
                <a:cubicBezTo>
                  <a:pt x="15465" y="777"/>
                  <a:pt x="15442" y="730"/>
                  <a:pt x="15413" y="730"/>
                </a:cubicBezTo>
                <a:close/>
                <a:moveTo>
                  <a:pt x="15728" y="730"/>
                </a:moveTo>
                <a:cubicBezTo>
                  <a:pt x="15699" y="730"/>
                  <a:pt x="15675" y="777"/>
                  <a:pt x="15675" y="835"/>
                </a:cubicBezTo>
                <a:lnTo>
                  <a:pt x="15675" y="1055"/>
                </a:lnTo>
                <a:cubicBezTo>
                  <a:pt x="15675" y="1112"/>
                  <a:pt x="15699" y="1157"/>
                  <a:pt x="15728" y="1157"/>
                </a:cubicBezTo>
                <a:cubicBezTo>
                  <a:pt x="15757" y="1157"/>
                  <a:pt x="15781" y="1112"/>
                  <a:pt x="15781" y="1055"/>
                </a:cubicBezTo>
                <a:lnTo>
                  <a:pt x="15781" y="835"/>
                </a:lnTo>
                <a:cubicBezTo>
                  <a:pt x="15781" y="777"/>
                  <a:pt x="15757" y="730"/>
                  <a:pt x="15728" y="730"/>
                </a:cubicBezTo>
                <a:close/>
                <a:moveTo>
                  <a:pt x="16578" y="730"/>
                </a:moveTo>
                <a:cubicBezTo>
                  <a:pt x="16549" y="730"/>
                  <a:pt x="16525" y="777"/>
                  <a:pt x="16525" y="835"/>
                </a:cubicBezTo>
                <a:lnTo>
                  <a:pt x="16525" y="1055"/>
                </a:lnTo>
                <a:cubicBezTo>
                  <a:pt x="16525" y="1112"/>
                  <a:pt x="16549" y="1157"/>
                  <a:pt x="16578" y="1157"/>
                </a:cubicBezTo>
                <a:cubicBezTo>
                  <a:pt x="16607" y="1157"/>
                  <a:pt x="16630" y="1112"/>
                  <a:pt x="16630" y="1055"/>
                </a:cubicBezTo>
                <a:lnTo>
                  <a:pt x="16630" y="835"/>
                </a:lnTo>
                <a:cubicBezTo>
                  <a:pt x="16630" y="777"/>
                  <a:pt x="16607" y="730"/>
                  <a:pt x="16578" y="730"/>
                </a:cubicBezTo>
                <a:close/>
                <a:moveTo>
                  <a:pt x="16892" y="730"/>
                </a:moveTo>
                <a:cubicBezTo>
                  <a:pt x="16863" y="730"/>
                  <a:pt x="16839" y="777"/>
                  <a:pt x="16839" y="835"/>
                </a:cubicBezTo>
                <a:lnTo>
                  <a:pt x="16839" y="1055"/>
                </a:lnTo>
                <a:cubicBezTo>
                  <a:pt x="16839" y="1112"/>
                  <a:pt x="16863" y="1157"/>
                  <a:pt x="16892" y="1157"/>
                </a:cubicBezTo>
                <a:cubicBezTo>
                  <a:pt x="16921" y="1157"/>
                  <a:pt x="16944" y="1112"/>
                  <a:pt x="16944" y="1055"/>
                </a:cubicBezTo>
                <a:lnTo>
                  <a:pt x="16944" y="835"/>
                </a:lnTo>
                <a:cubicBezTo>
                  <a:pt x="16944" y="777"/>
                  <a:pt x="16921" y="730"/>
                  <a:pt x="16892" y="730"/>
                </a:cubicBezTo>
                <a:close/>
                <a:moveTo>
                  <a:pt x="17741" y="730"/>
                </a:moveTo>
                <a:cubicBezTo>
                  <a:pt x="17712" y="730"/>
                  <a:pt x="17689" y="777"/>
                  <a:pt x="17689" y="835"/>
                </a:cubicBezTo>
                <a:lnTo>
                  <a:pt x="17689" y="1055"/>
                </a:lnTo>
                <a:cubicBezTo>
                  <a:pt x="17689" y="1112"/>
                  <a:pt x="17712" y="1157"/>
                  <a:pt x="17741" y="1157"/>
                </a:cubicBezTo>
                <a:cubicBezTo>
                  <a:pt x="17770" y="1157"/>
                  <a:pt x="17794" y="1112"/>
                  <a:pt x="17794" y="1055"/>
                </a:cubicBezTo>
                <a:lnTo>
                  <a:pt x="17794" y="835"/>
                </a:lnTo>
                <a:cubicBezTo>
                  <a:pt x="17794" y="777"/>
                  <a:pt x="17770" y="730"/>
                  <a:pt x="17741" y="730"/>
                </a:cubicBezTo>
                <a:close/>
                <a:moveTo>
                  <a:pt x="18055" y="730"/>
                </a:moveTo>
                <a:cubicBezTo>
                  <a:pt x="18026" y="730"/>
                  <a:pt x="18002" y="777"/>
                  <a:pt x="18002" y="835"/>
                </a:cubicBezTo>
                <a:lnTo>
                  <a:pt x="18002" y="1055"/>
                </a:lnTo>
                <a:cubicBezTo>
                  <a:pt x="18002" y="1112"/>
                  <a:pt x="18026" y="1157"/>
                  <a:pt x="18055" y="1157"/>
                </a:cubicBezTo>
                <a:cubicBezTo>
                  <a:pt x="18085" y="1157"/>
                  <a:pt x="18108" y="1112"/>
                  <a:pt x="18108" y="1055"/>
                </a:cubicBezTo>
                <a:lnTo>
                  <a:pt x="18108" y="835"/>
                </a:lnTo>
                <a:cubicBezTo>
                  <a:pt x="18108" y="777"/>
                  <a:pt x="18085" y="730"/>
                  <a:pt x="18055" y="730"/>
                </a:cubicBezTo>
                <a:close/>
                <a:moveTo>
                  <a:pt x="18905" y="730"/>
                </a:moveTo>
                <a:cubicBezTo>
                  <a:pt x="18876" y="730"/>
                  <a:pt x="18852" y="777"/>
                  <a:pt x="18852" y="835"/>
                </a:cubicBezTo>
                <a:lnTo>
                  <a:pt x="18852" y="1055"/>
                </a:lnTo>
                <a:cubicBezTo>
                  <a:pt x="18852" y="1112"/>
                  <a:pt x="18876" y="1157"/>
                  <a:pt x="18905" y="1157"/>
                </a:cubicBezTo>
                <a:cubicBezTo>
                  <a:pt x="18934" y="1157"/>
                  <a:pt x="18958" y="1112"/>
                  <a:pt x="18958" y="1055"/>
                </a:cubicBezTo>
                <a:lnTo>
                  <a:pt x="18958" y="835"/>
                </a:lnTo>
                <a:cubicBezTo>
                  <a:pt x="18958" y="777"/>
                  <a:pt x="18934" y="730"/>
                  <a:pt x="18905" y="730"/>
                </a:cubicBezTo>
                <a:close/>
                <a:moveTo>
                  <a:pt x="19220" y="730"/>
                </a:moveTo>
                <a:cubicBezTo>
                  <a:pt x="19191" y="730"/>
                  <a:pt x="19167" y="777"/>
                  <a:pt x="19167" y="835"/>
                </a:cubicBezTo>
                <a:lnTo>
                  <a:pt x="19167" y="1055"/>
                </a:lnTo>
                <a:cubicBezTo>
                  <a:pt x="19167" y="1112"/>
                  <a:pt x="19191" y="1157"/>
                  <a:pt x="19220" y="1157"/>
                </a:cubicBezTo>
                <a:cubicBezTo>
                  <a:pt x="19249" y="1157"/>
                  <a:pt x="19273" y="1112"/>
                  <a:pt x="19273" y="1055"/>
                </a:cubicBezTo>
                <a:lnTo>
                  <a:pt x="19273" y="835"/>
                </a:lnTo>
                <a:cubicBezTo>
                  <a:pt x="19273" y="777"/>
                  <a:pt x="19249" y="730"/>
                  <a:pt x="19220" y="730"/>
                </a:cubicBezTo>
                <a:close/>
                <a:moveTo>
                  <a:pt x="20069" y="730"/>
                </a:moveTo>
                <a:cubicBezTo>
                  <a:pt x="20040" y="730"/>
                  <a:pt x="20016" y="777"/>
                  <a:pt x="20016" y="835"/>
                </a:cubicBezTo>
                <a:lnTo>
                  <a:pt x="20016" y="1055"/>
                </a:lnTo>
                <a:cubicBezTo>
                  <a:pt x="20016" y="1112"/>
                  <a:pt x="20040" y="1157"/>
                  <a:pt x="20069" y="1157"/>
                </a:cubicBezTo>
                <a:cubicBezTo>
                  <a:pt x="20099" y="1157"/>
                  <a:pt x="20122" y="1112"/>
                  <a:pt x="20122" y="1055"/>
                </a:cubicBezTo>
                <a:lnTo>
                  <a:pt x="20122" y="835"/>
                </a:lnTo>
                <a:cubicBezTo>
                  <a:pt x="20122" y="777"/>
                  <a:pt x="20099" y="730"/>
                  <a:pt x="20069" y="730"/>
                </a:cubicBezTo>
                <a:close/>
                <a:moveTo>
                  <a:pt x="20384" y="730"/>
                </a:moveTo>
                <a:cubicBezTo>
                  <a:pt x="20355" y="730"/>
                  <a:pt x="20331" y="777"/>
                  <a:pt x="20331" y="835"/>
                </a:cubicBezTo>
                <a:lnTo>
                  <a:pt x="20331" y="1055"/>
                </a:lnTo>
                <a:cubicBezTo>
                  <a:pt x="20331" y="1112"/>
                  <a:pt x="20355" y="1157"/>
                  <a:pt x="20384" y="1157"/>
                </a:cubicBezTo>
                <a:cubicBezTo>
                  <a:pt x="20413" y="1157"/>
                  <a:pt x="20436" y="1112"/>
                  <a:pt x="20436" y="1055"/>
                </a:cubicBezTo>
                <a:lnTo>
                  <a:pt x="20436" y="835"/>
                </a:lnTo>
                <a:cubicBezTo>
                  <a:pt x="20436" y="777"/>
                  <a:pt x="20413" y="730"/>
                  <a:pt x="20384" y="730"/>
                </a:cubicBezTo>
                <a:close/>
                <a:moveTo>
                  <a:pt x="21234" y="730"/>
                </a:moveTo>
                <a:cubicBezTo>
                  <a:pt x="21204" y="730"/>
                  <a:pt x="21181" y="777"/>
                  <a:pt x="21181" y="835"/>
                </a:cubicBezTo>
                <a:lnTo>
                  <a:pt x="21181" y="1055"/>
                </a:lnTo>
                <a:cubicBezTo>
                  <a:pt x="21181" y="1112"/>
                  <a:pt x="21204" y="1157"/>
                  <a:pt x="21234" y="1157"/>
                </a:cubicBezTo>
                <a:cubicBezTo>
                  <a:pt x="21263" y="1157"/>
                  <a:pt x="21285" y="1112"/>
                  <a:pt x="21285" y="1055"/>
                </a:cubicBezTo>
                <a:lnTo>
                  <a:pt x="21285" y="835"/>
                </a:lnTo>
                <a:cubicBezTo>
                  <a:pt x="21285" y="777"/>
                  <a:pt x="21263" y="730"/>
                  <a:pt x="21234" y="730"/>
                </a:cubicBezTo>
                <a:close/>
                <a:moveTo>
                  <a:pt x="21547" y="730"/>
                </a:moveTo>
                <a:cubicBezTo>
                  <a:pt x="21518" y="730"/>
                  <a:pt x="21495" y="777"/>
                  <a:pt x="21495" y="835"/>
                </a:cubicBezTo>
                <a:lnTo>
                  <a:pt x="21495" y="1055"/>
                </a:lnTo>
                <a:cubicBezTo>
                  <a:pt x="21495" y="1112"/>
                  <a:pt x="21518" y="1157"/>
                  <a:pt x="21547" y="1157"/>
                </a:cubicBezTo>
                <a:cubicBezTo>
                  <a:pt x="21576" y="1157"/>
                  <a:pt x="21600" y="1112"/>
                  <a:pt x="21600" y="1055"/>
                </a:cubicBezTo>
                <a:lnTo>
                  <a:pt x="21600" y="835"/>
                </a:lnTo>
                <a:cubicBezTo>
                  <a:pt x="21600" y="777"/>
                  <a:pt x="21576" y="730"/>
                  <a:pt x="21547" y="730"/>
                </a:cubicBezTo>
                <a:close/>
                <a:moveTo>
                  <a:pt x="53" y="1460"/>
                </a:moveTo>
                <a:cubicBezTo>
                  <a:pt x="24" y="1460"/>
                  <a:pt x="0" y="1507"/>
                  <a:pt x="0" y="1564"/>
                </a:cubicBezTo>
                <a:lnTo>
                  <a:pt x="0" y="1785"/>
                </a:lnTo>
                <a:cubicBezTo>
                  <a:pt x="0" y="1842"/>
                  <a:pt x="24" y="1887"/>
                  <a:pt x="53" y="1887"/>
                </a:cubicBezTo>
                <a:cubicBezTo>
                  <a:pt x="82" y="1887"/>
                  <a:pt x="106" y="1842"/>
                  <a:pt x="106" y="1785"/>
                </a:cubicBezTo>
                <a:lnTo>
                  <a:pt x="106" y="1564"/>
                </a:lnTo>
                <a:cubicBezTo>
                  <a:pt x="106" y="1507"/>
                  <a:pt x="82" y="1460"/>
                  <a:pt x="53" y="1460"/>
                </a:cubicBezTo>
                <a:close/>
                <a:moveTo>
                  <a:pt x="367" y="1460"/>
                </a:moveTo>
                <a:cubicBezTo>
                  <a:pt x="338" y="1460"/>
                  <a:pt x="315" y="1507"/>
                  <a:pt x="315" y="1564"/>
                </a:cubicBezTo>
                <a:lnTo>
                  <a:pt x="315" y="1785"/>
                </a:lnTo>
                <a:cubicBezTo>
                  <a:pt x="315" y="1842"/>
                  <a:pt x="338" y="1887"/>
                  <a:pt x="367" y="1887"/>
                </a:cubicBezTo>
                <a:cubicBezTo>
                  <a:pt x="397" y="1887"/>
                  <a:pt x="420" y="1842"/>
                  <a:pt x="420" y="1785"/>
                </a:cubicBezTo>
                <a:lnTo>
                  <a:pt x="420" y="1564"/>
                </a:lnTo>
                <a:cubicBezTo>
                  <a:pt x="420" y="1507"/>
                  <a:pt x="397" y="1460"/>
                  <a:pt x="367" y="1460"/>
                </a:cubicBezTo>
                <a:close/>
                <a:moveTo>
                  <a:pt x="1217" y="1460"/>
                </a:moveTo>
                <a:cubicBezTo>
                  <a:pt x="1188" y="1460"/>
                  <a:pt x="1164" y="1507"/>
                  <a:pt x="1164" y="1564"/>
                </a:cubicBezTo>
                <a:lnTo>
                  <a:pt x="1164" y="1785"/>
                </a:lnTo>
                <a:cubicBezTo>
                  <a:pt x="1164" y="1842"/>
                  <a:pt x="1188" y="1887"/>
                  <a:pt x="1217" y="1887"/>
                </a:cubicBezTo>
                <a:cubicBezTo>
                  <a:pt x="1246" y="1887"/>
                  <a:pt x="1270" y="1842"/>
                  <a:pt x="1270" y="1785"/>
                </a:cubicBezTo>
                <a:lnTo>
                  <a:pt x="1270" y="1564"/>
                </a:lnTo>
                <a:cubicBezTo>
                  <a:pt x="1270" y="1507"/>
                  <a:pt x="1246" y="1460"/>
                  <a:pt x="1217" y="1460"/>
                </a:cubicBezTo>
                <a:close/>
                <a:moveTo>
                  <a:pt x="1532" y="1460"/>
                </a:moveTo>
                <a:cubicBezTo>
                  <a:pt x="1503" y="1460"/>
                  <a:pt x="1479" y="1507"/>
                  <a:pt x="1479" y="1564"/>
                </a:cubicBezTo>
                <a:lnTo>
                  <a:pt x="1479" y="1785"/>
                </a:lnTo>
                <a:cubicBezTo>
                  <a:pt x="1479" y="1842"/>
                  <a:pt x="1503" y="1887"/>
                  <a:pt x="1532" y="1887"/>
                </a:cubicBezTo>
                <a:cubicBezTo>
                  <a:pt x="1561" y="1887"/>
                  <a:pt x="1584" y="1842"/>
                  <a:pt x="1584" y="1785"/>
                </a:cubicBezTo>
                <a:lnTo>
                  <a:pt x="1584" y="1564"/>
                </a:lnTo>
                <a:cubicBezTo>
                  <a:pt x="1584" y="1507"/>
                  <a:pt x="1561" y="1460"/>
                  <a:pt x="1532" y="1460"/>
                </a:cubicBezTo>
                <a:close/>
                <a:moveTo>
                  <a:pt x="2380" y="1460"/>
                </a:moveTo>
                <a:cubicBezTo>
                  <a:pt x="2351" y="1460"/>
                  <a:pt x="2329" y="1507"/>
                  <a:pt x="2329" y="1564"/>
                </a:cubicBezTo>
                <a:lnTo>
                  <a:pt x="2329" y="1785"/>
                </a:lnTo>
                <a:cubicBezTo>
                  <a:pt x="2329" y="1842"/>
                  <a:pt x="2351" y="1887"/>
                  <a:pt x="2380" y="1887"/>
                </a:cubicBezTo>
                <a:cubicBezTo>
                  <a:pt x="2409" y="1887"/>
                  <a:pt x="2433" y="1842"/>
                  <a:pt x="2433" y="1785"/>
                </a:cubicBezTo>
                <a:lnTo>
                  <a:pt x="2433" y="1564"/>
                </a:lnTo>
                <a:cubicBezTo>
                  <a:pt x="2433" y="1507"/>
                  <a:pt x="2409" y="1460"/>
                  <a:pt x="2380" y="1460"/>
                </a:cubicBezTo>
                <a:close/>
                <a:moveTo>
                  <a:pt x="2695" y="1460"/>
                </a:moveTo>
                <a:cubicBezTo>
                  <a:pt x="2666" y="1460"/>
                  <a:pt x="2643" y="1507"/>
                  <a:pt x="2643" y="1564"/>
                </a:cubicBezTo>
                <a:lnTo>
                  <a:pt x="2643" y="1785"/>
                </a:lnTo>
                <a:cubicBezTo>
                  <a:pt x="2643" y="1842"/>
                  <a:pt x="2666" y="1887"/>
                  <a:pt x="2695" y="1887"/>
                </a:cubicBezTo>
                <a:cubicBezTo>
                  <a:pt x="2724" y="1887"/>
                  <a:pt x="2748" y="1842"/>
                  <a:pt x="2748" y="1785"/>
                </a:cubicBezTo>
                <a:lnTo>
                  <a:pt x="2748" y="1564"/>
                </a:lnTo>
                <a:cubicBezTo>
                  <a:pt x="2748" y="1507"/>
                  <a:pt x="2724" y="1460"/>
                  <a:pt x="2695" y="1460"/>
                </a:cubicBezTo>
                <a:close/>
                <a:moveTo>
                  <a:pt x="3545" y="1460"/>
                </a:moveTo>
                <a:cubicBezTo>
                  <a:pt x="3516" y="1460"/>
                  <a:pt x="3492" y="1507"/>
                  <a:pt x="3492" y="1564"/>
                </a:cubicBezTo>
                <a:lnTo>
                  <a:pt x="3492" y="1785"/>
                </a:lnTo>
                <a:cubicBezTo>
                  <a:pt x="3492" y="1842"/>
                  <a:pt x="3516" y="1887"/>
                  <a:pt x="3545" y="1887"/>
                </a:cubicBezTo>
                <a:cubicBezTo>
                  <a:pt x="3574" y="1887"/>
                  <a:pt x="3598" y="1842"/>
                  <a:pt x="3598" y="1785"/>
                </a:cubicBezTo>
                <a:lnTo>
                  <a:pt x="3598" y="1564"/>
                </a:lnTo>
                <a:cubicBezTo>
                  <a:pt x="3598" y="1507"/>
                  <a:pt x="3574" y="1460"/>
                  <a:pt x="3545" y="1460"/>
                </a:cubicBezTo>
                <a:close/>
                <a:moveTo>
                  <a:pt x="3859" y="1460"/>
                </a:moveTo>
                <a:cubicBezTo>
                  <a:pt x="3830" y="1460"/>
                  <a:pt x="3806" y="1507"/>
                  <a:pt x="3806" y="1564"/>
                </a:cubicBezTo>
                <a:lnTo>
                  <a:pt x="3806" y="1785"/>
                </a:lnTo>
                <a:cubicBezTo>
                  <a:pt x="3806" y="1842"/>
                  <a:pt x="3830" y="1887"/>
                  <a:pt x="3859" y="1887"/>
                </a:cubicBezTo>
                <a:cubicBezTo>
                  <a:pt x="3888" y="1887"/>
                  <a:pt x="3912" y="1842"/>
                  <a:pt x="3912" y="1785"/>
                </a:cubicBezTo>
                <a:lnTo>
                  <a:pt x="3912" y="1564"/>
                </a:lnTo>
                <a:cubicBezTo>
                  <a:pt x="3912" y="1507"/>
                  <a:pt x="3888" y="1460"/>
                  <a:pt x="3859" y="1460"/>
                </a:cubicBezTo>
                <a:close/>
                <a:moveTo>
                  <a:pt x="4709" y="1460"/>
                </a:moveTo>
                <a:cubicBezTo>
                  <a:pt x="4680" y="1460"/>
                  <a:pt x="4656" y="1507"/>
                  <a:pt x="4656" y="1564"/>
                </a:cubicBezTo>
                <a:lnTo>
                  <a:pt x="4656" y="1785"/>
                </a:lnTo>
                <a:cubicBezTo>
                  <a:pt x="4656" y="1842"/>
                  <a:pt x="4680" y="1887"/>
                  <a:pt x="4709" y="1887"/>
                </a:cubicBezTo>
                <a:cubicBezTo>
                  <a:pt x="4738" y="1887"/>
                  <a:pt x="4762" y="1842"/>
                  <a:pt x="4762" y="1785"/>
                </a:cubicBezTo>
                <a:lnTo>
                  <a:pt x="4762" y="1564"/>
                </a:lnTo>
                <a:cubicBezTo>
                  <a:pt x="4762" y="1507"/>
                  <a:pt x="4738" y="1460"/>
                  <a:pt x="4709" y="1460"/>
                </a:cubicBezTo>
                <a:close/>
                <a:moveTo>
                  <a:pt x="5023" y="1460"/>
                </a:moveTo>
                <a:cubicBezTo>
                  <a:pt x="4994" y="1460"/>
                  <a:pt x="4970" y="1507"/>
                  <a:pt x="4970" y="1564"/>
                </a:cubicBezTo>
                <a:lnTo>
                  <a:pt x="4970" y="1785"/>
                </a:lnTo>
                <a:cubicBezTo>
                  <a:pt x="4970" y="1842"/>
                  <a:pt x="4994" y="1887"/>
                  <a:pt x="5023" y="1887"/>
                </a:cubicBezTo>
                <a:cubicBezTo>
                  <a:pt x="5053" y="1887"/>
                  <a:pt x="5076" y="1842"/>
                  <a:pt x="5076" y="1785"/>
                </a:cubicBezTo>
                <a:lnTo>
                  <a:pt x="5076" y="1564"/>
                </a:lnTo>
                <a:cubicBezTo>
                  <a:pt x="5076" y="1507"/>
                  <a:pt x="5053" y="1460"/>
                  <a:pt x="5023" y="1460"/>
                </a:cubicBezTo>
                <a:close/>
                <a:moveTo>
                  <a:pt x="5873" y="1460"/>
                </a:moveTo>
                <a:cubicBezTo>
                  <a:pt x="5844" y="1460"/>
                  <a:pt x="5820" y="1507"/>
                  <a:pt x="5820" y="1564"/>
                </a:cubicBezTo>
                <a:lnTo>
                  <a:pt x="5820" y="1785"/>
                </a:lnTo>
                <a:cubicBezTo>
                  <a:pt x="5820" y="1842"/>
                  <a:pt x="5844" y="1887"/>
                  <a:pt x="5873" y="1887"/>
                </a:cubicBezTo>
                <a:cubicBezTo>
                  <a:pt x="5902" y="1887"/>
                  <a:pt x="5926" y="1842"/>
                  <a:pt x="5926" y="1785"/>
                </a:cubicBezTo>
                <a:lnTo>
                  <a:pt x="5926" y="1564"/>
                </a:lnTo>
                <a:cubicBezTo>
                  <a:pt x="5926" y="1507"/>
                  <a:pt x="5902" y="1460"/>
                  <a:pt x="5873" y="1460"/>
                </a:cubicBezTo>
                <a:close/>
                <a:moveTo>
                  <a:pt x="6188" y="1460"/>
                </a:moveTo>
                <a:cubicBezTo>
                  <a:pt x="6159" y="1460"/>
                  <a:pt x="6135" y="1507"/>
                  <a:pt x="6135" y="1564"/>
                </a:cubicBezTo>
                <a:lnTo>
                  <a:pt x="6135" y="1785"/>
                </a:lnTo>
                <a:cubicBezTo>
                  <a:pt x="6135" y="1842"/>
                  <a:pt x="6159" y="1887"/>
                  <a:pt x="6188" y="1887"/>
                </a:cubicBezTo>
                <a:cubicBezTo>
                  <a:pt x="6217" y="1887"/>
                  <a:pt x="6240" y="1842"/>
                  <a:pt x="6240" y="1785"/>
                </a:cubicBezTo>
                <a:lnTo>
                  <a:pt x="6240" y="1564"/>
                </a:lnTo>
                <a:cubicBezTo>
                  <a:pt x="6240" y="1507"/>
                  <a:pt x="6217" y="1460"/>
                  <a:pt x="6188" y="1460"/>
                </a:cubicBezTo>
                <a:close/>
                <a:moveTo>
                  <a:pt x="7036" y="1460"/>
                </a:moveTo>
                <a:cubicBezTo>
                  <a:pt x="7007" y="1460"/>
                  <a:pt x="6984" y="1507"/>
                  <a:pt x="6984" y="1564"/>
                </a:cubicBezTo>
                <a:lnTo>
                  <a:pt x="6984" y="1785"/>
                </a:lnTo>
                <a:cubicBezTo>
                  <a:pt x="6984" y="1842"/>
                  <a:pt x="7007" y="1887"/>
                  <a:pt x="7036" y="1887"/>
                </a:cubicBezTo>
                <a:cubicBezTo>
                  <a:pt x="7065" y="1887"/>
                  <a:pt x="7089" y="1842"/>
                  <a:pt x="7089" y="1785"/>
                </a:cubicBezTo>
                <a:lnTo>
                  <a:pt x="7089" y="1564"/>
                </a:lnTo>
                <a:cubicBezTo>
                  <a:pt x="7089" y="1507"/>
                  <a:pt x="7065" y="1460"/>
                  <a:pt x="7036" y="1460"/>
                </a:cubicBezTo>
                <a:close/>
                <a:moveTo>
                  <a:pt x="7351" y="1460"/>
                </a:moveTo>
                <a:cubicBezTo>
                  <a:pt x="7322" y="1460"/>
                  <a:pt x="7299" y="1507"/>
                  <a:pt x="7299" y="1564"/>
                </a:cubicBezTo>
                <a:lnTo>
                  <a:pt x="7299" y="1785"/>
                </a:lnTo>
                <a:cubicBezTo>
                  <a:pt x="7299" y="1842"/>
                  <a:pt x="7322" y="1887"/>
                  <a:pt x="7351" y="1887"/>
                </a:cubicBezTo>
                <a:cubicBezTo>
                  <a:pt x="7380" y="1887"/>
                  <a:pt x="7404" y="1842"/>
                  <a:pt x="7404" y="1785"/>
                </a:cubicBezTo>
                <a:lnTo>
                  <a:pt x="7404" y="1564"/>
                </a:lnTo>
                <a:cubicBezTo>
                  <a:pt x="7404" y="1507"/>
                  <a:pt x="7380" y="1460"/>
                  <a:pt x="7351" y="1460"/>
                </a:cubicBezTo>
                <a:close/>
                <a:moveTo>
                  <a:pt x="8201" y="1460"/>
                </a:moveTo>
                <a:cubicBezTo>
                  <a:pt x="8171" y="1460"/>
                  <a:pt x="8148" y="1507"/>
                  <a:pt x="8148" y="1564"/>
                </a:cubicBezTo>
                <a:lnTo>
                  <a:pt x="8148" y="1785"/>
                </a:lnTo>
                <a:cubicBezTo>
                  <a:pt x="8148" y="1842"/>
                  <a:pt x="8171" y="1887"/>
                  <a:pt x="8201" y="1887"/>
                </a:cubicBezTo>
                <a:cubicBezTo>
                  <a:pt x="8230" y="1887"/>
                  <a:pt x="8254" y="1842"/>
                  <a:pt x="8254" y="1785"/>
                </a:cubicBezTo>
                <a:lnTo>
                  <a:pt x="8254" y="1564"/>
                </a:lnTo>
                <a:cubicBezTo>
                  <a:pt x="8254" y="1507"/>
                  <a:pt x="8230" y="1460"/>
                  <a:pt x="8201" y="1460"/>
                </a:cubicBezTo>
                <a:close/>
                <a:moveTo>
                  <a:pt x="8515" y="1460"/>
                </a:moveTo>
                <a:cubicBezTo>
                  <a:pt x="8486" y="1460"/>
                  <a:pt x="8462" y="1507"/>
                  <a:pt x="8462" y="1564"/>
                </a:cubicBezTo>
                <a:lnTo>
                  <a:pt x="8462" y="1785"/>
                </a:lnTo>
                <a:cubicBezTo>
                  <a:pt x="8462" y="1842"/>
                  <a:pt x="8486" y="1887"/>
                  <a:pt x="8515" y="1887"/>
                </a:cubicBezTo>
                <a:cubicBezTo>
                  <a:pt x="8544" y="1887"/>
                  <a:pt x="8568" y="1842"/>
                  <a:pt x="8568" y="1785"/>
                </a:cubicBezTo>
                <a:lnTo>
                  <a:pt x="8568" y="1564"/>
                </a:lnTo>
                <a:cubicBezTo>
                  <a:pt x="8568" y="1507"/>
                  <a:pt x="8544" y="1460"/>
                  <a:pt x="8515" y="1460"/>
                </a:cubicBezTo>
                <a:close/>
                <a:moveTo>
                  <a:pt x="9365" y="1460"/>
                </a:moveTo>
                <a:cubicBezTo>
                  <a:pt x="9336" y="1460"/>
                  <a:pt x="9312" y="1507"/>
                  <a:pt x="9312" y="1564"/>
                </a:cubicBezTo>
                <a:lnTo>
                  <a:pt x="9312" y="1785"/>
                </a:lnTo>
                <a:cubicBezTo>
                  <a:pt x="9312" y="1842"/>
                  <a:pt x="9336" y="1887"/>
                  <a:pt x="9365" y="1887"/>
                </a:cubicBezTo>
                <a:cubicBezTo>
                  <a:pt x="9394" y="1887"/>
                  <a:pt x="9418" y="1842"/>
                  <a:pt x="9418" y="1785"/>
                </a:cubicBezTo>
                <a:lnTo>
                  <a:pt x="9418" y="1564"/>
                </a:lnTo>
                <a:cubicBezTo>
                  <a:pt x="9418" y="1507"/>
                  <a:pt x="9394" y="1460"/>
                  <a:pt x="9365" y="1460"/>
                </a:cubicBezTo>
                <a:close/>
                <a:moveTo>
                  <a:pt x="9679" y="1460"/>
                </a:moveTo>
                <a:cubicBezTo>
                  <a:pt x="9650" y="1460"/>
                  <a:pt x="9626" y="1507"/>
                  <a:pt x="9626" y="1564"/>
                </a:cubicBezTo>
                <a:lnTo>
                  <a:pt x="9626" y="1785"/>
                </a:lnTo>
                <a:cubicBezTo>
                  <a:pt x="9626" y="1842"/>
                  <a:pt x="9650" y="1887"/>
                  <a:pt x="9679" y="1887"/>
                </a:cubicBezTo>
                <a:cubicBezTo>
                  <a:pt x="9708" y="1887"/>
                  <a:pt x="9732" y="1842"/>
                  <a:pt x="9732" y="1785"/>
                </a:cubicBezTo>
                <a:lnTo>
                  <a:pt x="9732" y="1564"/>
                </a:lnTo>
                <a:cubicBezTo>
                  <a:pt x="9732" y="1507"/>
                  <a:pt x="9708" y="1460"/>
                  <a:pt x="9679" y="1460"/>
                </a:cubicBezTo>
                <a:close/>
                <a:moveTo>
                  <a:pt x="10529" y="1460"/>
                </a:moveTo>
                <a:cubicBezTo>
                  <a:pt x="10500" y="1460"/>
                  <a:pt x="10476" y="1507"/>
                  <a:pt x="10476" y="1564"/>
                </a:cubicBezTo>
                <a:lnTo>
                  <a:pt x="10476" y="1785"/>
                </a:lnTo>
                <a:cubicBezTo>
                  <a:pt x="10476" y="1842"/>
                  <a:pt x="10500" y="1887"/>
                  <a:pt x="10529" y="1887"/>
                </a:cubicBezTo>
                <a:cubicBezTo>
                  <a:pt x="10558" y="1887"/>
                  <a:pt x="10582" y="1842"/>
                  <a:pt x="10582" y="1785"/>
                </a:cubicBezTo>
                <a:lnTo>
                  <a:pt x="10582" y="1564"/>
                </a:lnTo>
                <a:cubicBezTo>
                  <a:pt x="10582" y="1507"/>
                  <a:pt x="10558" y="1460"/>
                  <a:pt x="10529" y="1460"/>
                </a:cubicBezTo>
                <a:close/>
                <a:moveTo>
                  <a:pt x="10844" y="1460"/>
                </a:moveTo>
                <a:cubicBezTo>
                  <a:pt x="10814" y="1460"/>
                  <a:pt x="10791" y="1507"/>
                  <a:pt x="10791" y="1564"/>
                </a:cubicBezTo>
                <a:lnTo>
                  <a:pt x="10791" y="1785"/>
                </a:lnTo>
                <a:cubicBezTo>
                  <a:pt x="10791" y="1842"/>
                  <a:pt x="10814" y="1887"/>
                  <a:pt x="10844" y="1887"/>
                </a:cubicBezTo>
                <a:cubicBezTo>
                  <a:pt x="10873" y="1887"/>
                  <a:pt x="10895" y="1842"/>
                  <a:pt x="10895" y="1785"/>
                </a:cubicBezTo>
                <a:lnTo>
                  <a:pt x="10895" y="1564"/>
                </a:lnTo>
                <a:cubicBezTo>
                  <a:pt x="10895" y="1507"/>
                  <a:pt x="10873" y="1460"/>
                  <a:pt x="10844" y="1460"/>
                </a:cubicBezTo>
                <a:close/>
                <a:moveTo>
                  <a:pt x="11692" y="1460"/>
                </a:moveTo>
                <a:cubicBezTo>
                  <a:pt x="11663" y="1460"/>
                  <a:pt x="11640" y="1507"/>
                  <a:pt x="11640" y="1564"/>
                </a:cubicBezTo>
                <a:lnTo>
                  <a:pt x="11640" y="1785"/>
                </a:lnTo>
                <a:cubicBezTo>
                  <a:pt x="11640" y="1842"/>
                  <a:pt x="11663" y="1887"/>
                  <a:pt x="11692" y="1887"/>
                </a:cubicBezTo>
                <a:cubicBezTo>
                  <a:pt x="11721" y="1887"/>
                  <a:pt x="11745" y="1842"/>
                  <a:pt x="11745" y="1785"/>
                </a:cubicBezTo>
                <a:lnTo>
                  <a:pt x="11745" y="1564"/>
                </a:lnTo>
                <a:cubicBezTo>
                  <a:pt x="11745" y="1507"/>
                  <a:pt x="11721" y="1460"/>
                  <a:pt x="11692" y="1460"/>
                </a:cubicBezTo>
                <a:close/>
                <a:moveTo>
                  <a:pt x="12007" y="1460"/>
                </a:moveTo>
                <a:cubicBezTo>
                  <a:pt x="11978" y="1460"/>
                  <a:pt x="11955" y="1507"/>
                  <a:pt x="11955" y="1564"/>
                </a:cubicBezTo>
                <a:lnTo>
                  <a:pt x="11955" y="1785"/>
                </a:lnTo>
                <a:cubicBezTo>
                  <a:pt x="11955" y="1842"/>
                  <a:pt x="11978" y="1887"/>
                  <a:pt x="12007" y="1887"/>
                </a:cubicBezTo>
                <a:cubicBezTo>
                  <a:pt x="12036" y="1887"/>
                  <a:pt x="12060" y="1842"/>
                  <a:pt x="12060" y="1785"/>
                </a:cubicBezTo>
                <a:lnTo>
                  <a:pt x="12060" y="1564"/>
                </a:lnTo>
                <a:cubicBezTo>
                  <a:pt x="12060" y="1507"/>
                  <a:pt x="12036" y="1460"/>
                  <a:pt x="12007" y="1460"/>
                </a:cubicBezTo>
                <a:close/>
                <a:moveTo>
                  <a:pt x="12856" y="1460"/>
                </a:moveTo>
                <a:cubicBezTo>
                  <a:pt x="12827" y="1460"/>
                  <a:pt x="12804" y="1507"/>
                  <a:pt x="12804" y="1564"/>
                </a:cubicBezTo>
                <a:lnTo>
                  <a:pt x="12804" y="1785"/>
                </a:lnTo>
                <a:cubicBezTo>
                  <a:pt x="12804" y="1842"/>
                  <a:pt x="12827" y="1887"/>
                  <a:pt x="12856" y="1887"/>
                </a:cubicBezTo>
                <a:cubicBezTo>
                  <a:pt x="12886" y="1887"/>
                  <a:pt x="12909" y="1842"/>
                  <a:pt x="12909" y="1785"/>
                </a:cubicBezTo>
                <a:lnTo>
                  <a:pt x="12909" y="1564"/>
                </a:lnTo>
                <a:cubicBezTo>
                  <a:pt x="12909" y="1507"/>
                  <a:pt x="12886" y="1460"/>
                  <a:pt x="12856" y="1460"/>
                </a:cubicBezTo>
                <a:close/>
                <a:moveTo>
                  <a:pt x="13171" y="1460"/>
                </a:moveTo>
                <a:cubicBezTo>
                  <a:pt x="13142" y="1460"/>
                  <a:pt x="13118" y="1507"/>
                  <a:pt x="13118" y="1564"/>
                </a:cubicBezTo>
                <a:lnTo>
                  <a:pt x="13118" y="1785"/>
                </a:lnTo>
                <a:cubicBezTo>
                  <a:pt x="13118" y="1842"/>
                  <a:pt x="13142" y="1887"/>
                  <a:pt x="13171" y="1887"/>
                </a:cubicBezTo>
                <a:cubicBezTo>
                  <a:pt x="13200" y="1887"/>
                  <a:pt x="13224" y="1842"/>
                  <a:pt x="13224" y="1785"/>
                </a:cubicBezTo>
                <a:lnTo>
                  <a:pt x="13224" y="1564"/>
                </a:lnTo>
                <a:cubicBezTo>
                  <a:pt x="13224" y="1507"/>
                  <a:pt x="13200" y="1460"/>
                  <a:pt x="13171" y="1460"/>
                </a:cubicBezTo>
                <a:close/>
                <a:moveTo>
                  <a:pt x="14021" y="1460"/>
                </a:moveTo>
                <a:cubicBezTo>
                  <a:pt x="13992" y="1460"/>
                  <a:pt x="13968" y="1507"/>
                  <a:pt x="13968" y="1564"/>
                </a:cubicBezTo>
                <a:lnTo>
                  <a:pt x="13968" y="1785"/>
                </a:lnTo>
                <a:cubicBezTo>
                  <a:pt x="13968" y="1842"/>
                  <a:pt x="13992" y="1887"/>
                  <a:pt x="14021" y="1887"/>
                </a:cubicBezTo>
                <a:cubicBezTo>
                  <a:pt x="14050" y="1887"/>
                  <a:pt x="14074" y="1842"/>
                  <a:pt x="14074" y="1785"/>
                </a:cubicBezTo>
                <a:lnTo>
                  <a:pt x="14074" y="1564"/>
                </a:lnTo>
                <a:cubicBezTo>
                  <a:pt x="14074" y="1507"/>
                  <a:pt x="14050" y="1460"/>
                  <a:pt x="14021" y="1460"/>
                </a:cubicBezTo>
                <a:close/>
                <a:moveTo>
                  <a:pt x="14335" y="1460"/>
                </a:moveTo>
                <a:cubicBezTo>
                  <a:pt x="14306" y="1460"/>
                  <a:pt x="14282" y="1507"/>
                  <a:pt x="14282" y="1564"/>
                </a:cubicBezTo>
                <a:lnTo>
                  <a:pt x="14282" y="1785"/>
                </a:lnTo>
                <a:cubicBezTo>
                  <a:pt x="14282" y="1842"/>
                  <a:pt x="14306" y="1887"/>
                  <a:pt x="14335" y="1887"/>
                </a:cubicBezTo>
                <a:cubicBezTo>
                  <a:pt x="14364" y="1887"/>
                  <a:pt x="14388" y="1842"/>
                  <a:pt x="14388" y="1785"/>
                </a:cubicBezTo>
                <a:lnTo>
                  <a:pt x="14388" y="1564"/>
                </a:lnTo>
                <a:cubicBezTo>
                  <a:pt x="14388" y="1507"/>
                  <a:pt x="14364" y="1460"/>
                  <a:pt x="14335" y="1460"/>
                </a:cubicBezTo>
                <a:close/>
                <a:moveTo>
                  <a:pt x="15185" y="1460"/>
                </a:moveTo>
                <a:cubicBezTo>
                  <a:pt x="15156" y="1460"/>
                  <a:pt x="15132" y="1507"/>
                  <a:pt x="15132" y="1564"/>
                </a:cubicBezTo>
                <a:lnTo>
                  <a:pt x="15132" y="1785"/>
                </a:lnTo>
                <a:cubicBezTo>
                  <a:pt x="15132" y="1842"/>
                  <a:pt x="15156" y="1887"/>
                  <a:pt x="15185" y="1887"/>
                </a:cubicBezTo>
                <a:cubicBezTo>
                  <a:pt x="15214" y="1887"/>
                  <a:pt x="15237" y="1842"/>
                  <a:pt x="15237" y="1785"/>
                </a:cubicBezTo>
                <a:lnTo>
                  <a:pt x="15237" y="1564"/>
                </a:lnTo>
                <a:cubicBezTo>
                  <a:pt x="15237" y="1507"/>
                  <a:pt x="15214" y="1460"/>
                  <a:pt x="15185" y="1460"/>
                </a:cubicBezTo>
                <a:close/>
                <a:moveTo>
                  <a:pt x="15500" y="1460"/>
                </a:moveTo>
                <a:cubicBezTo>
                  <a:pt x="15470" y="1460"/>
                  <a:pt x="15447" y="1507"/>
                  <a:pt x="15447" y="1564"/>
                </a:cubicBezTo>
                <a:lnTo>
                  <a:pt x="15447" y="1785"/>
                </a:lnTo>
                <a:cubicBezTo>
                  <a:pt x="15447" y="1842"/>
                  <a:pt x="15470" y="1887"/>
                  <a:pt x="15500" y="1887"/>
                </a:cubicBezTo>
                <a:cubicBezTo>
                  <a:pt x="15529" y="1887"/>
                  <a:pt x="15551" y="1842"/>
                  <a:pt x="15551" y="1785"/>
                </a:cubicBezTo>
                <a:lnTo>
                  <a:pt x="15551" y="1564"/>
                </a:lnTo>
                <a:cubicBezTo>
                  <a:pt x="15551" y="1507"/>
                  <a:pt x="15529" y="1460"/>
                  <a:pt x="15500" y="1460"/>
                </a:cubicBezTo>
                <a:close/>
                <a:moveTo>
                  <a:pt x="16349" y="1460"/>
                </a:moveTo>
                <a:cubicBezTo>
                  <a:pt x="16320" y="1460"/>
                  <a:pt x="16296" y="1507"/>
                  <a:pt x="16296" y="1564"/>
                </a:cubicBezTo>
                <a:lnTo>
                  <a:pt x="16296" y="1785"/>
                </a:lnTo>
                <a:cubicBezTo>
                  <a:pt x="16296" y="1842"/>
                  <a:pt x="16320" y="1887"/>
                  <a:pt x="16349" y="1887"/>
                </a:cubicBezTo>
                <a:cubicBezTo>
                  <a:pt x="16378" y="1887"/>
                  <a:pt x="16401" y="1842"/>
                  <a:pt x="16401" y="1785"/>
                </a:cubicBezTo>
                <a:lnTo>
                  <a:pt x="16401" y="1564"/>
                </a:lnTo>
                <a:cubicBezTo>
                  <a:pt x="16401" y="1507"/>
                  <a:pt x="16378" y="1460"/>
                  <a:pt x="16349" y="1460"/>
                </a:cubicBezTo>
                <a:close/>
                <a:moveTo>
                  <a:pt x="16663" y="1460"/>
                </a:moveTo>
                <a:cubicBezTo>
                  <a:pt x="16634" y="1460"/>
                  <a:pt x="16611" y="1507"/>
                  <a:pt x="16611" y="1564"/>
                </a:cubicBezTo>
                <a:lnTo>
                  <a:pt x="16611" y="1785"/>
                </a:lnTo>
                <a:cubicBezTo>
                  <a:pt x="16611" y="1842"/>
                  <a:pt x="16634" y="1887"/>
                  <a:pt x="16663" y="1887"/>
                </a:cubicBezTo>
                <a:cubicBezTo>
                  <a:pt x="16692" y="1887"/>
                  <a:pt x="16716" y="1842"/>
                  <a:pt x="16716" y="1785"/>
                </a:cubicBezTo>
                <a:lnTo>
                  <a:pt x="16716" y="1564"/>
                </a:lnTo>
                <a:cubicBezTo>
                  <a:pt x="16716" y="1507"/>
                  <a:pt x="16692" y="1460"/>
                  <a:pt x="16663" y="1460"/>
                </a:cubicBezTo>
                <a:close/>
                <a:moveTo>
                  <a:pt x="17512" y="1460"/>
                </a:moveTo>
                <a:cubicBezTo>
                  <a:pt x="17483" y="1460"/>
                  <a:pt x="17459" y="1507"/>
                  <a:pt x="17459" y="1564"/>
                </a:cubicBezTo>
                <a:lnTo>
                  <a:pt x="17459" y="1785"/>
                </a:lnTo>
                <a:cubicBezTo>
                  <a:pt x="17459" y="1842"/>
                  <a:pt x="17483" y="1887"/>
                  <a:pt x="17512" y="1887"/>
                </a:cubicBezTo>
                <a:cubicBezTo>
                  <a:pt x="17541" y="1887"/>
                  <a:pt x="17565" y="1842"/>
                  <a:pt x="17565" y="1785"/>
                </a:cubicBezTo>
                <a:lnTo>
                  <a:pt x="17565" y="1564"/>
                </a:lnTo>
                <a:cubicBezTo>
                  <a:pt x="17565" y="1507"/>
                  <a:pt x="17541" y="1460"/>
                  <a:pt x="17512" y="1460"/>
                </a:cubicBezTo>
                <a:close/>
                <a:moveTo>
                  <a:pt x="17827" y="1460"/>
                </a:moveTo>
                <a:cubicBezTo>
                  <a:pt x="17798" y="1460"/>
                  <a:pt x="17774" y="1507"/>
                  <a:pt x="17774" y="1564"/>
                </a:cubicBezTo>
                <a:lnTo>
                  <a:pt x="17774" y="1785"/>
                </a:lnTo>
                <a:cubicBezTo>
                  <a:pt x="17774" y="1842"/>
                  <a:pt x="17798" y="1887"/>
                  <a:pt x="17827" y="1887"/>
                </a:cubicBezTo>
                <a:cubicBezTo>
                  <a:pt x="17856" y="1887"/>
                  <a:pt x="17880" y="1842"/>
                  <a:pt x="17880" y="1785"/>
                </a:cubicBezTo>
                <a:lnTo>
                  <a:pt x="17880" y="1564"/>
                </a:lnTo>
                <a:cubicBezTo>
                  <a:pt x="17880" y="1507"/>
                  <a:pt x="17856" y="1460"/>
                  <a:pt x="17827" y="1460"/>
                </a:cubicBezTo>
                <a:close/>
                <a:moveTo>
                  <a:pt x="18677" y="1460"/>
                </a:moveTo>
                <a:cubicBezTo>
                  <a:pt x="18648" y="1460"/>
                  <a:pt x="18624" y="1507"/>
                  <a:pt x="18624" y="1564"/>
                </a:cubicBezTo>
                <a:lnTo>
                  <a:pt x="18624" y="1785"/>
                </a:lnTo>
                <a:cubicBezTo>
                  <a:pt x="18624" y="1842"/>
                  <a:pt x="18648" y="1887"/>
                  <a:pt x="18677" y="1887"/>
                </a:cubicBezTo>
                <a:cubicBezTo>
                  <a:pt x="18706" y="1887"/>
                  <a:pt x="18730" y="1842"/>
                  <a:pt x="18730" y="1785"/>
                </a:cubicBezTo>
                <a:lnTo>
                  <a:pt x="18730" y="1564"/>
                </a:lnTo>
                <a:cubicBezTo>
                  <a:pt x="18730" y="1507"/>
                  <a:pt x="18706" y="1460"/>
                  <a:pt x="18677" y="1460"/>
                </a:cubicBezTo>
                <a:close/>
                <a:moveTo>
                  <a:pt x="18991" y="1460"/>
                </a:moveTo>
                <a:cubicBezTo>
                  <a:pt x="18962" y="1460"/>
                  <a:pt x="18938" y="1507"/>
                  <a:pt x="18938" y="1564"/>
                </a:cubicBezTo>
                <a:lnTo>
                  <a:pt x="18938" y="1785"/>
                </a:lnTo>
                <a:cubicBezTo>
                  <a:pt x="18938" y="1842"/>
                  <a:pt x="18962" y="1887"/>
                  <a:pt x="18991" y="1887"/>
                </a:cubicBezTo>
                <a:cubicBezTo>
                  <a:pt x="19020" y="1887"/>
                  <a:pt x="19044" y="1842"/>
                  <a:pt x="19044" y="1785"/>
                </a:cubicBezTo>
                <a:lnTo>
                  <a:pt x="19044" y="1564"/>
                </a:lnTo>
                <a:cubicBezTo>
                  <a:pt x="19044" y="1507"/>
                  <a:pt x="19020" y="1460"/>
                  <a:pt x="18991" y="1460"/>
                </a:cubicBezTo>
                <a:close/>
                <a:moveTo>
                  <a:pt x="19841" y="1460"/>
                </a:moveTo>
                <a:cubicBezTo>
                  <a:pt x="19812" y="1460"/>
                  <a:pt x="19788" y="1507"/>
                  <a:pt x="19788" y="1564"/>
                </a:cubicBezTo>
                <a:lnTo>
                  <a:pt x="19788" y="1785"/>
                </a:lnTo>
                <a:cubicBezTo>
                  <a:pt x="19788" y="1842"/>
                  <a:pt x="19812" y="1887"/>
                  <a:pt x="19841" y="1887"/>
                </a:cubicBezTo>
                <a:cubicBezTo>
                  <a:pt x="19870" y="1887"/>
                  <a:pt x="19894" y="1842"/>
                  <a:pt x="19894" y="1785"/>
                </a:cubicBezTo>
                <a:lnTo>
                  <a:pt x="19894" y="1564"/>
                </a:lnTo>
                <a:cubicBezTo>
                  <a:pt x="19894" y="1507"/>
                  <a:pt x="19870" y="1460"/>
                  <a:pt x="19841" y="1460"/>
                </a:cubicBezTo>
                <a:close/>
                <a:moveTo>
                  <a:pt x="20155" y="1460"/>
                </a:moveTo>
                <a:cubicBezTo>
                  <a:pt x="20126" y="1460"/>
                  <a:pt x="20102" y="1507"/>
                  <a:pt x="20102" y="1564"/>
                </a:cubicBezTo>
                <a:lnTo>
                  <a:pt x="20102" y="1785"/>
                </a:lnTo>
                <a:cubicBezTo>
                  <a:pt x="20102" y="1842"/>
                  <a:pt x="20126" y="1887"/>
                  <a:pt x="20155" y="1887"/>
                </a:cubicBezTo>
                <a:cubicBezTo>
                  <a:pt x="20184" y="1887"/>
                  <a:pt x="20207" y="1842"/>
                  <a:pt x="20207" y="1785"/>
                </a:cubicBezTo>
                <a:lnTo>
                  <a:pt x="20207" y="1564"/>
                </a:lnTo>
                <a:cubicBezTo>
                  <a:pt x="20207" y="1507"/>
                  <a:pt x="20184" y="1460"/>
                  <a:pt x="20155" y="1460"/>
                </a:cubicBezTo>
                <a:close/>
                <a:moveTo>
                  <a:pt x="21004" y="1460"/>
                </a:moveTo>
                <a:cubicBezTo>
                  <a:pt x="20975" y="1460"/>
                  <a:pt x="20952" y="1507"/>
                  <a:pt x="20952" y="1564"/>
                </a:cubicBezTo>
                <a:lnTo>
                  <a:pt x="20952" y="1785"/>
                </a:lnTo>
                <a:cubicBezTo>
                  <a:pt x="20952" y="1842"/>
                  <a:pt x="20975" y="1887"/>
                  <a:pt x="21004" y="1887"/>
                </a:cubicBezTo>
                <a:cubicBezTo>
                  <a:pt x="21033" y="1887"/>
                  <a:pt x="21057" y="1842"/>
                  <a:pt x="21057" y="1785"/>
                </a:cubicBezTo>
                <a:lnTo>
                  <a:pt x="21057" y="1564"/>
                </a:lnTo>
                <a:cubicBezTo>
                  <a:pt x="21057" y="1507"/>
                  <a:pt x="21033" y="1460"/>
                  <a:pt x="21004" y="1460"/>
                </a:cubicBezTo>
                <a:close/>
                <a:moveTo>
                  <a:pt x="21319" y="1460"/>
                </a:moveTo>
                <a:cubicBezTo>
                  <a:pt x="21289" y="1460"/>
                  <a:pt x="21267" y="1507"/>
                  <a:pt x="21267" y="1564"/>
                </a:cubicBezTo>
                <a:lnTo>
                  <a:pt x="21267" y="1785"/>
                </a:lnTo>
                <a:cubicBezTo>
                  <a:pt x="21267" y="1842"/>
                  <a:pt x="21289" y="1887"/>
                  <a:pt x="21319" y="1887"/>
                </a:cubicBezTo>
                <a:cubicBezTo>
                  <a:pt x="21348" y="1887"/>
                  <a:pt x="21372" y="1842"/>
                  <a:pt x="21372" y="1785"/>
                </a:cubicBezTo>
                <a:lnTo>
                  <a:pt x="21372" y="1564"/>
                </a:lnTo>
                <a:cubicBezTo>
                  <a:pt x="21372" y="1507"/>
                  <a:pt x="21348" y="1460"/>
                  <a:pt x="21319" y="1460"/>
                </a:cubicBezTo>
                <a:close/>
                <a:moveTo>
                  <a:pt x="281" y="2190"/>
                </a:moveTo>
                <a:cubicBezTo>
                  <a:pt x="252" y="2190"/>
                  <a:pt x="228" y="2237"/>
                  <a:pt x="228" y="2294"/>
                </a:cubicBezTo>
                <a:lnTo>
                  <a:pt x="228" y="2515"/>
                </a:lnTo>
                <a:cubicBezTo>
                  <a:pt x="228" y="2572"/>
                  <a:pt x="252" y="2617"/>
                  <a:pt x="281" y="2617"/>
                </a:cubicBezTo>
                <a:cubicBezTo>
                  <a:pt x="311" y="2617"/>
                  <a:pt x="334" y="2572"/>
                  <a:pt x="334" y="2515"/>
                </a:cubicBezTo>
                <a:lnTo>
                  <a:pt x="334" y="2294"/>
                </a:lnTo>
                <a:cubicBezTo>
                  <a:pt x="334" y="2237"/>
                  <a:pt x="311" y="2190"/>
                  <a:pt x="281" y="2190"/>
                </a:cubicBezTo>
                <a:close/>
                <a:moveTo>
                  <a:pt x="596" y="2190"/>
                </a:moveTo>
                <a:cubicBezTo>
                  <a:pt x="567" y="2190"/>
                  <a:pt x="543" y="2237"/>
                  <a:pt x="543" y="2294"/>
                </a:cubicBezTo>
                <a:lnTo>
                  <a:pt x="543" y="2515"/>
                </a:lnTo>
                <a:cubicBezTo>
                  <a:pt x="543" y="2572"/>
                  <a:pt x="567" y="2617"/>
                  <a:pt x="596" y="2617"/>
                </a:cubicBezTo>
                <a:cubicBezTo>
                  <a:pt x="625" y="2617"/>
                  <a:pt x="649" y="2572"/>
                  <a:pt x="649" y="2515"/>
                </a:cubicBezTo>
                <a:lnTo>
                  <a:pt x="649" y="2294"/>
                </a:lnTo>
                <a:cubicBezTo>
                  <a:pt x="649" y="2237"/>
                  <a:pt x="625" y="2190"/>
                  <a:pt x="596" y="2190"/>
                </a:cubicBezTo>
                <a:close/>
                <a:moveTo>
                  <a:pt x="1446" y="2190"/>
                </a:moveTo>
                <a:cubicBezTo>
                  <a:pt x="1417" y="2190"/>
                  <a:pt x="1393" y="2237"/>
                  <a:pt x="1393" y="2294"/>
                </a:cubicBezTo>
                <a:lnTo>
                  <a:pt x="1393" y="2515"/>
                </a:lnTo>
                <a:cubicBezTo>
                  <a:pt x="1393" y="2572"/>
                  <a:pt x="1417" y="2617"/>
                  <a:pt x="1446" y="2617"/>
                </a:cubicBezTo>
                <a:cubicBezTo>
                  <a:pt x="1475" y="2617"/>
                  <a:pt x="1499" y="2572"/>
                  <a:pt x="1499" y="2515"/>
                </a:cubicBezTo>
                <a:lnTo>
                  <a:pt x="1499" y="2294"/>
                </a:lnTo>
                <a:cubicBezTo>
                  <a:pt x="1499" y="2237"/>
                  <a:pt x="1475" y="2190"/>
                  <a:pt x="1446" y="2190"/>
                </a:cubicBezTo>
                <a:close/>
                <a:moveTo>
                  <a:pt x="1760" y="2190"/>
                </a:moveTo>
                <a:cubicBezTo>
                  <a:pt x="1731" y="2190"/>
                  <a:pt x="1707" y="2237"/>
                  <a:pt x="1707" y="2294"/>
                </a:cubicBezTo>
                <a:lnTo>
                  <a:pt x="1707" y="2515"/>
                </a:lnTo>
                <a:cubicBezTo>
                  <a:pt x="1707" y="2572"/>
                  <a:pt x="1731" y="2617"/>
                  <a:pt x="1760" y="2617"/>
                </a:cubicBezTo>
                <a:cubicBezTo>
                  <a:pt x="1789" y="2617"/>
                  <a:pt x="1813" y="2572"/>
                  <a:pt x="1813" y="2515"/>
                </a:cubicBezTo>
                <a:lnTo>
                  <a:pt x="1813" y="2294"/>
                </a:lnTo>
                <a:cubicBezTo>
                  <a:pt x="1813" y="2237"/>
                  <a:pt x="1789" y="2190"/>
                  <a:pt x="1760" y="2190"/>
                </a:cubicBezTo>
                <a:close/>
                <a:moveTo>
                  <a:pt x="2610" y="2190"/>
                </a:moveTo>
                <a:cubicBezTo>
                  <a:pt x="2581" y="2190"/>
                  <a:pt x="2557" y="2237"/>
                  <a:pt x="2557" y="2294"/>
                </a:cubicBezTo>
                <a:lnTo>
                  <a:pt x="2557" y="2515"/>
                </a:lnTo>
                <a:cubicBezTo>
                  <a:pt x="2557" y="2572"/>
                  <a:pt x="2581" y="2617"/>
                  <a:pt x="2610" y="2617"/>
                </a:cubicBezTo>
                <a:cubicBezTo>
                  <a:pt x="2639" y="2617"/>
                  <a:pt x="2662" y="2572"/>
                  <a:pt x="2662" y="2515"/>
                </a:cubicBezTo>
                <a:lnTo>
                  <a:pt x="2662" y="2294"/>
                </a:lnTo>
                <a:cubicBezTo>
                  <a:pt x="2662" y="2237"/>
                  <a:pt x="2639" y="2190"/>
                  <a:pt x="2610" y="2190"/>
                </a:cubicBezTo>
                <a:close/>
                <a:moveTo>
                  <a:pt x="2924" y="2190"/>
                </a:moveTo>
                <a:cubicBezTo>
                  <a:pt x="2895" y="2190"/>
                  <a:pt x="2871" y="2237"/>
                  <a:pt x="2871" y="2294"/>
                </a:cubicBezTo>
                <a:lnTo>
                  <a:pt x="2871" y="2515"/>
                </a:lnTo>
                <a:cubicBezTo>
                  <a:pt x="2871" y="2572"/>
                  <a:pt x="2895" y="2617"/>
                  <a:pt x="2924" y="2617"/>
                </a:cubicBezTo>
                <a:cubicBezTo>
                  <a:pt x="2954" y="2617"/>
                  <a:pt x="2976" y="2572"/>
                  <a:pt x="2976" y="2515"/>
                </a:cubicBezTo>
                <a:lnTo>
                  <a:pt x="2976" y="2294"/>
                </a:lnTo>
                <a:cubicBezTo>
                  <a:pt x="2976" y="2237"/>
                  <a:pt x="2954" y="2190"/>
                  <a:pt x="2924" y="2190"/>
                </a:cubicBezTo>
                <a:close/>
                <a:moveTo>
                  <a:pt x="3773" y="2190"/>
                </a:moveTo>
                <a:cubicBezTo>
                  <a:pt x="3744" y="2190"/>
                  <a:pt x="3721" y="2237"/>
                  <a:pt x="3721" y="2294"/>
                </a:cubicBezTo>
                <a:lnTo>
                  <a:pt x="3721" y="2515"/>
                </a:lnTo>
                <a:cubicBezTo>
                  <a:pt x="3721" y="2572"/>
                  <a:pt x="3744" y="2617"/>
                  <a:pt x="3773" y="2617"/>
                </a:cubicBezTo>
                <a:cubicBezTo>
                  <a:pt x="3802" y="2617"/>
                  <a:pt x="3826" y="2572"/>
                  <a:pt x="3826" y="2515"/>
                </a:cubicBezTo>
                <a:lnTo>
                  <a:pt x="3826" y="2294"/>
                </a:lnTo>
                <a:cubicBezTo>
                  <a:pt x="3826" y="2237"/>
                  <a:pt x="3802" y="2190"/>
                  <a:pt x="3773" y="2190"/>
                </a:cubicBezTo>
                <a:close/>
                <a:moveTo>
                  <a:pt x="4088" y="2190"/>
                </a:moveTo>
                <a:cubicBezTo>
                  <a:pt x="4058" y="2190"/>
                  <a:pt x="4035" y="2237"/>
                  <a:pt x="4035" y="2294"/>
                </a:cubicBezTo>
                <a:lnTo>
                  <a:pt x="4035" y="2515"/>
                </a:lnTo>
                <a:cubicBezTo>
                  <a:pt x="4035" y="2572"/>
                  <a:pt x="4058" y="2617"/>
                  <a:pt x="4088" y="2617"/>
                </a:cubicBezTo>
                <a:cubicBezTo>
                  <a:pt x="4117" y="2617"/>
                  <a:pt x="4141" y="2572"/>
                  <a:pt x="4141" y="2515"/>
                </a:cubicBezTo>
                <a:lnTo>
                  <a:pt x="4141" y="2294"/>
                </a:lnTo>
                <a:cubicBezTo>
                  <a:pt x="4141" y="2237"/>
                  <a:pt x="4117" y="2190"/>
                  <a:pt x="4088" y="2190"/>
                </a:cubicBezTo>
                <a:close/>
                <a:moveTo>
                  <a:pt x="4937" y="2190"/>
                </a:moveTo>
                <a:cubicBezTo>
                  <a:pt x="4908" y="2190"/>
                  <a:pt x="4884" y="2237"/>
                  <a:pt x="4884" y="2294"/>
                </a:cubicBezTo>
                <a:lnTo>
                  <a:pt x="4884" y="2515"/>
                </a:lnTo>
                <a:cubicBezTo>
                  <a:pt x="4884" y="2572"/>
                  <a:pt x="4908" y="2617"/>
                  <a:pt x="4937" y="2617"/>
                </a:cubicBezTo>
                <a:cubicBezTo>
                  <a:pt x="4966" y="2617"/>
                  <a:pt x="4990" y="2572"/>
                  <a:pt x="4990" y="2515"/>
                </a:cubicBezTo>
                <a:lnTo>
                  <a:pt x="4990" y="2294"/>
                </a:lnTo>
                <a:cubicBezTo>
                  <a:pt x="4990" y="2237"/>
                  <a:pt x="4966" y="2190"/>
                  <a:pt x="4937" y="2190"/>
                </a:cubicBezTo>
                <a:close/>
                <a:moveTo>
                  <a:pt x="5252" y="2190"/>
                </a:moveTo>
                <a:cubicBezTo>
                  <a:pt x="5223" y="2190"/>
                  <a:pt x="5199" y="2237"/>
                  <a:pt x="5199" y="2294"/>
                </a:cubicBezTo>
                <a:lnTo>
                  <a:pt x="5199" y="2515"/>
                </a:lnTo>
                <a:cubicBezTo>
                  <a:pt x="5199" y="2572"/>
                  <a:pt x="5223" y="2617"/>
                  <a:pt x="5252" y="2617"/>
                </a:cubicBezTo>
                <a:cubicBezTo>
                  <a:pt x="5281" y="2617"/>
                  <a:pt x="5305" y="2572"/>
                  <a:pt x="5305" y="2515"/>
                </a:cubicBezTo>
                <a:lnTo>
                  <a:pt x="5305" y="2294"/>
                </a:lnTo>
                <a:cubicBezTo>
                  <a:pt x="5305" y="2237"/>
                  <a:pt x="5281" y="2190"/>
                  <a:pt x="5252" y="2190"/>
                </a:cubicBezTo>
                <a:close/>
                <a:moveTo>
                  <a:pt x="6102" y="2190"/>
                </a:moveTo>
                <a:cubicBezTo>
                  <a:pt x="6072" y="2190"/>
                  <a:pt x="6049" y="2237"/>
                  <a:pt x="6049" y="2294"/>
                </a:cubicBezTo>
                <a:lnTo>
                  <a:pt x="6049" y="2515"/>
                </a:lnTo>
                <a:cubicBezTo>
                  <a:pt x="6049" y="2572"/>
                  <a:pt x="6072" y="2617"/>
                  <a:pt x="6102" y="2617"/>
                </a:cubicBezTo>
                <a:cubicBezTo>
                  <a:pt x="6131" y="2617"/>
                  <a:pt x="6155" y="2572"/>
                  <a:pt x="6155" y="2515"/>
                </a:cubicBezTo>
                <a:lnTo>
                  <a:pt x="6155" y="2294"/>
                </a:lnTo>
                <a:cubicBezTo>
                  <a:pt x="6155" y="2237"/>
                  <a:pt x="6131" y="2190"/>
                  <a:pt x="6102" y="2190"/>
                </a:cubicBezTo>
                <a:close/>
                <a:moveTo>
                  <a:pt x="6416" y="2190"/>
                </a:moveTo>
                <a:cubicBezTo>
                  <a:pt x="6387" y="2190"/>
                  <a:pt x="6363" y="2237"/>
                  <a:pt x="6363" y="2294"/>
                </a:cubicBezTo>
                <a:lnTo>
                  <a:pt x="6363" y="2515"/>
                </a:lnTo>
                <a:cubicBezTo>
                  <a:pt x="6363" y="2572"/>
                  <a:pt x="6387" y="2617"/>
                  <a:pt x="6416" y="2617"/>
                </a:cubicBezTo>
                <a:cubicBezTo>
                  <a:pt x="6445" y="2617"/>
                  <a:pt x="6469" y="2572"/>
                  <a:pt x="6469" y="2515"/>
                </a:cubicBezTo>
                <a:lnTo>
                  <a:pt x="6469" y="2294"/>
                </a:lnTo>
                <a:cubicBezTo>
                  <a:pt x="6469" y="2237"/>
                  <a:pt x="6445" y="2190"/>
                  <a:pt x="6416" y="2190"/>
                </a:cubicBezTo>
                <a:close/>
                <a:moveTo>
                  <a:pt x="7266" y="2190"/>
                </a:moveTo>
                <a:cubicBezTo>
                  <a:pt x="7237" y="2190"/>
                  <a:pt x="7213" y="2237"/>
                  <a:pt x="7213" y="2294"/>
                </a:cubicBezTo>
                <a:lnTo>
                  <a:pt x="7213" y="2515"/>
                </a:lnTo>
                <a:cubicBezTo>
                  <a:pt x="7213" y="2572"/>
                  <a:pt x="7237" y="2617"/>
                  <a:pt x="7266" y="2617"/>
                </a:cubicBezTo>
                <a:cubicBezTo>
                  <a:pt x="7295" y="2617"/>
                  <a:pt x="7318" y="2572"/>
                  <a:pt x="7318" y="2515"/>
                </a:cubicBezTo>
                <a:lnTo>
                  <a:pt x="7318" y="2294"/>
                </a:lnTo>
                <a:cubicBezTo>
                  <a:pt x="7318" y="2237"/>
                  <a:pt x="7295" y="2190"/>
                  <a:pt x="7266" y="2190"/>
                </a:cubicBezTo>
                <a:close/>
                <a:moveTo>
                  <a:pt x="7580" y="2190"/>
                </a:moveTo>
                <a:cubicBezTo>
                  <a:pt x="7551" y="2190"/>
                  <a:pt x="7527" y="2237"/>
                  <a:pt x="7527" y="2294"/>
                </a:cubicBezTo>
                <a:lnTo>
                  <a:pt x="7527" y="2515"/>
                </a:lnTo>
                <a:cubicBezTo>
                  <a:pt x="7527" y="2572"/>
                  <a:pt x="7551" y="2617"/>
                  <a:pt x="7580" y="2617"/>
                </a:cubicBezTo>
                <a:cubicBezTo>
                  <a:pt x="7609" y="2617"/>
                  <a:pt x="7632" y="2572"/>
                  <a:pt x="7632" y="2515"/>
                </a:cubicBezTo>
                <a:lnTo>
                  <a:pt x="7632" y="2294"/>
                </a:lnTo>
                <a:cubicBezTo>
                  <a:pt x="7632" y="2237"/>
                  <a:pt x="7609" y="2190"/>
                  <a:pt x="7580" y="2190"/>
                </a:cubicBezTo>
                <a:close/>
                <a:moveTo>
                  <a:pt x="8429" y="2190"/>
                </a:moveTo>
                <a:cubicBezTo>
                  <a:pt x="8400" y="2190"/>
                  <a:pt x="8377" y="2237"/>
                  <a:pt x="8377" y="2294"/>
                </a:cubicBezTo>
                <a:lnTo>
                  <a:pt x="8377" y="2515"/>
                </a:lnTo>
                <a:cubicBezTo>
                  <a:pt x="8377" y="2572"/>
                  <a:pt x="8400" y="2617"/>
                  <a:pt x="8429" y="2617"/>
                </a:cubicBezTo>
                <a:cubicBezTo>
                  <a:pt x="8458" y="2617"/>
                  <a:pt x="8482" y="2572"/>
                  <a:pt x="8482" y="2515"/>
                </a:cubicBezTo>
                <a:lnTo>
                  <a:pt x="8482" y="2294"/>
                </a:lnTo>
                <a:cubicBezTo>
                  <a:pt x="8482" y="2237"/>
                  <a:pt x="8458" y="2190"/>
                  <a:pt x="8429" y="2190"/>
                </a:cubicBezTo>
                <a:close/>
                <a:moveTo>
                  <a:pt x="8744" y="2190"/>
                </a:moveTo>
                <a:cubicBezTo>
                  <a:pt x="8714" y="2190"/>
                  <a:pt x="8691" y="2237"/>
                  <a:pt x="8691" y="2294"/>
                </a:cubicBezTo>
                <a:lnTo>
                  <a:pt x="8691" y="2515"/>
                </a:lnTo>
                <a:cubicBezTo>
                  <a:pt x="8691" y="2572"/>
                  <a:pt x="8714" y="2617"/>
                  <a:pt x="8744" y="2617"/>
                </a:cubicBezTo>
                <a:cubicBezTo>
                  <a:pt x="8773" y="2617"/>
                  <a:pt x="8796" y="2572"/>
                  <a:pt x="8796" y="2515"/>
                </a:cubicBezTo>
                <a:lnTo>
                  <a:pt x="8796" y="2294"/>
                </a:lnTo>
                <a:cubicBezTo>
                  <a:pt x="8796" y="2237"/>
                  <a:pt x="8773" y="2190"/>
                  <a:pt x="8744" y="2190"/>
                </a:cubicBezTo>
                <a:close/>
                <a:moveTo>
                  <a:pt x="9593" y="2190"/>
                </a:moveTo>
                <a:cubicBezTo>
                  <a:pt x="9564" y="2190"/>
                  <a:pt x="9540" y="2237"/>
                  <a:pt x="9540" y="2294"/>
                </a:cubicBezTo>
                <a:lnTo>
                  <a:pt x="9540" y="2515"/>
                </a:lnTo>
                <a:cubicBezTo>
                  <a:pt x="9540" y="2572"/>
                  <a:pt x="9564" y="2617"/>
                  <a:pt x="9593" y="2617"/>
                </a:cubicBezTo>
                <a:cubicBezTo>
                  <a:pt x="9622" y="2617"/>
                  <a:pt x="9646" y="2572"/>
                  <a:pt x="9646" y="2515"/>
                </a:cubicBezTo>
                <a:lnTo>
                  <a:pt x="9646" y="2294"/>
                </a:lnTo>
                <a:cubicBezTo>
                  <a:pt x="9646" y="2237"/>
                  <a:pt x="9622" y="2190"/>
                  <a:pt x="9593" y="2190"/>
                </a:cubicBezTo>
                <a:close/>
                <a:moveTo>
                  <a:pt x="9908" y="2190"/>
                </a:moveTo>
                <a:cubicBezTo>
                  <a:pt x="9879" y="2190"/>
                  <a:pt x="9855" y="2237"/>
                  <a:pt x="9855" y="2294"/>
                </a:cubicBezTo>
                <a:lnTo>
                  <a:pt x="9855" y="2515"/>
                </a:lnTo>
                <a:cubicBezTo>
                  <a:pt x="9855" y="2572"/>
                  <a:pt x="9879" y="2617"/>
                  <a:pt x="9908" y="2617"/>
                </a:cubicBezTo>
                <a:cubicBezTo>
                  <a:pt x="9937" y="2617"/>
                  <a:pt x="9961" y="2572"/>
                  <a:pt x="9961" y="2515"/>
                </a:cubicBezTo>
                <a:lnTo>
                  <a:pt x="9961" y="2294"/>
                </a:lnTo>
                <a:cubicBezTo>
                  <a:pt x="9961" y="2237"/>
                  <a:pt x="9937" y="2190"/>
                  <a:pt x="9908" y="2190"/>
                </a:cubicBezTo>
                <a:close/>
                <a:moveTo>
                  <a:pt x="10758" y="2190"/>
                </a:moveTo>
                <a:cubicBezTo>
                  <a:pt x="10728" y="2190"/>
                  <a:pt x="10705" y="2237"/>
                  <a:pt x="10705" y="2294"/>
                </a:cubicBezTo>
                <a:lnTo>
                  <a:pt x="10705" y="2515"/>
                </a:lnTo>
                <a:cubicBezTo>
                  <a:pt x="10705" y="2572"/>
                  <a:pt x="10728" y="2617"/>
                  <a:pt x="10758" y="2617"/>
                </a:cubicBezTo>
                <a:cubicBezTo>
                  <a:pt x="10787" y="2617"/>
                  <a:pt x="10810" y="2572"/>
                  <a:pt x="10810" y="2515"/>
                </a:cubicBezTo>
                <a:lnTo>
                  <a:pt x="10810" y="2294"/>
                </a:lnTo>
                <a:cubicBezTo>
                  <a:pt x="10810" y="2237"/>
                  <a:pt x="10787" y="2190"/>
                  <a:pt x="10758" y="2190"/>
                </a:cubicBezTo>
                <a:close/>
                <a:moveTo>
                  <a:pt x="11072" y="2190"/>
                </a:moveTo>
                <a:cubicBezTo>
                  <a:pt x="11043" y="2190"/>
                  <a:pt x="11019" y="2237"/>
                  <a:pt x="11019" y="2294"/>
                </a:cubicBezTo>
                <a:lnTo>
                  <a:pt x="11019" y="2515"/>
                </a:lnTo>
                <a:cubicBezTo>
                  <a:pt x="11019" y="2572"/>
                  <a:pt x="11043" y="2617"/>
                  <a:pt x="11072" y="2617"/>
                </a:cubicBezTo>
                <a:cubicBezTo>
                  <a:pt x="11101" y="2617"/>
                  <a:pt x="11125" y="2572"/>
                  <a:pt x="11125" y="2515"/>
                </a:cubicBezTo>
                <a:lnTo>
                  <a:pt x="11125" y="2294"/>
                </a:lnTo>
                <a:cubicBezTo>
                  <a:pt x="11125" y="2237"/>
                  <a:pt x="11101" y="2190"/>
                  <a:pt x="11072" y="2190"/>
                </a:cubicBezTo>
                <a:close/>
                <a:moveTo>
                  <a:pt x="11922" y="2190"/>
                </a:moveTo>
                <a:cubicBezTo>
                  <a:pt x="11893" y="2190"/>
                  <a:pt x="11869" y="2237"/>
                  <a:pt x="11869" y="2294"/>
                </a:cubicBezTo>
                <a:lnTo>
                  <a:pt x="11869" y="2515"/>
                </a:lnTo>
                <a:cubicBezTo>
                  <a:pt x="11869" y="2572"/>
                  <a:pt x="11893" y="2617"/>
                  <a:pt x="11922" y="2617"/>
                </a:cubicBezTo>
                <a:cubicBezTo>
                  <a:pt x="11951" y="2617"/>
                  <a:pt x="11974" y="2572"/>
                  <a:pt x="11974" y="2515"/>
                </a:cubicBezTo>
                <a:lnTo>
                  <a:pt x="11974" y="2294"/>
                </a:lnTo>
                <a:cubicBezTo>
                  <a:pt x="11974" y="2237"/>
                  <a:pt x="11951" y="2190"/>
                  <a:pt x="11922" y="2190"/>
                </a:cubicBezTo>
                <a:close/>
                <a:moveTo>
                  <a:pt x="12236" y="2190"/>
                </a:moveTo>
                <a:cubicBezTo>
                  <a:pt x="12207" y="2190"/>
                  <a:pt x="12183" y="2237"/>
                  <a:pt x="12183" y="2294"/>
                </a:cubicBezTo>
                <a:lnTo>
                  <a:pt x="12183" y="2515"/>
                </a:lnTo>
                <a:cubicBezTo>
                  <a:pt x="12183" y="2572"/>
                  <a:pt x="12207" y="2617"/>
                  <a:pt x="12236" y="2617"/>
                </a:cubicBezTo>
                <a:cubicBezTo>
                  <a:pt x="12265" y="2617"/>
                  <a:pt x="12288" y="2572"/>
                  <a:pt x="12288" y="2515"/>
                </a:cubicBezTo>
                <a:lnTo>
                  <a:pt x="12288" y="2294"/>
                </a:lnTo>
                <a:cubicBezTo>
                  <a:pt x="12288" y="2237"/>
                  <a:pt x="12265" y="2190"/>
                  <a:pt x="12236" y="2190"/>
                </a:cubicBezTo>
                <a:close/>
                <a:moveTo>
                  <a:pt x="13085" y="2190"/>
                </a:moveTo>
                <a:cubicBezTo>
                  <a:pt x="13056" y="2190"/>
                  <a:pt x="13032" y="2237"/>
                  <a:pt x="13032" y="2294"/>
                </a:cubicBezTo>
                <a:lnTo>
                  <a:pt x="13032" y="2515"/>
                </a:lnTo>
                <a:cubicBezTo>
                  <a:pt x="13032" y="2572"/>
                  <a:pt x="13056" y="2617"/>
                  <a:pt x="13085" y="2617"/>
                </a:cubicBezTo>
                <a:cubicBezTo>
                  <a:pt x="13114" y="2617"/>
                  <a:pt x="13138" y="2572"/>
                  <a:pt x="13138" y="2515"/>
                </a:cubicBezTo>
                <a:lnTo>
                  <a:pt x="13138" y="2294"/>
                </a:lnTo>
                <a:cubicBezTo>
                  <a:pt x="13138" y="2237"/>
                  <a:pt x="13114" y="2190"/>
                  <a:pt x="13085" y="2190"/>
                </a:cubicBezTo>
                <a:close/>
                <a:moveTo>
                  <a:pt x="13399" y="2190"/>
                </a:moveTo>
                <a:cubicBezTo>
                  <a:pt x="13370" y="2190"/>
                  <a:pt x="13348" y="2237"/>
                  <a:pt x="13348" y="2294"/>
                </a:cubicBezTo>
                <a:lnTo>
                  <a:pt x="13348" y="2515"/>
                </a:lnTo>
                <a:cubicBezTo>
                  <a:pt x="13348" y="2572"/>
                  <a:pt x="13370" y="2617"/>
                  <a:pt x="13399" y="2617"/>
                </a:cubicBezTo>
                <a:cubicBezTo>
                  <a:pt x="13428" y="2617"/>
                  <a:pt x="13452" y="2572"/>
                  <a:pt x="13452" y="2515"/>
                </a:cubicBezTo>
                <a:lnTo>
                  <a:pt x="13452" y="2294"/>
                </a:lnTo>
                <a:cubicBezTo>
                  <a:pt x="13452" y="2237"/>
                  <a:pt x="13428" y="2190"/>
                  <a:pt x="13399" y="2190"/>
                </a:cubicBezTo>
                <a:close/>
                <a:moveTo>
                  <a:pt x="14249" y="2190"/>
                </a:moveTo>
                <a:cubicBezTo>
                  <a:pt x="14220" y="2190"/>
                  <a:pt x="14196" y="2237"/>
                  <a:pt x="14196" y="2294"/>
                </a:cubicBezTo>
                <a:lnTo>
                  <a:pt x="14196" y="2515"/>
                </a:lnTo>
                <a:cubicBezTo>
                  <a:pt x="14196" y="2572"/>
                  <a:pt x="14220" y="2617"/>
                  <a:pt x="14249" y="2617"/>
                </a:cubicBezTo>
                <a:cubicBezTo>
                  <a:pt x="14278" y="2617"/>
                  <a:pt x="14302" y="2572"/>
                  <a:pt x="14302" y="2515"/>
                </a:cubicBezTo>
                <a:lnTo>
                  <a:pt x="14302" y="2294"/>
                </a:lnTo>
                <a:cubicBezTo>
                  <a:pt x="14302" y="2237"/>
                  <a:pt x="14278" y="2190"/>
                  <a:pt x="14249" y="2190"/>
                </a:cubicBezTo>
                <a:close/>
                <a:moveTo>
                  <a:pt x="14564" y="2190"/>
                </a:moveTo>
                <a:cubicBezTo>
                  <a:pt x="14535" y="2190"/>
                  <a:pt x="14511" y="2237"/>
                  <a:pt x="14511" y="2294"/>
                </a:cubicBezTo>
                <a:lnTo>
                  <a:pt x="14511" y="2515"/>
                </a:lnTo>
                <a:cubicBezTo>
                  <a:pt x="14511" y="2572"/>
                  <a:pt x="14535" y="2617"/>
                  <a:pt x="14564" y="2617"/>
                </a:cubicBezTo>
                <a:cubicBezTo>
                  <a:pt x="14593" y="2617"/>
                  <a:pt x="14617" y="2572"/>
                  <a:pt x="14617" y="2515"/>
                </a:cubicBezTo>
                <a:lnTo>
                  <a:pt x="14617" y="2294"/>
                </a:lnTo>
                <a:cubicBezTo>
                  <a:pt x="14617" y="2237"/>
                  <a:pt x="14593" y="2190"/>
                  <a:pt x="14564" y="2190"/>
                </a:cubicBezTo>
                <a:close/>
                <a:moveTo>
                  <a:pt x="15413" y="2190"/>
                </a:moveTo>
                <a:cubicBezTo>
                  <a:pt x="15384" y="2190"/>
                  <a:pt x="15360" y="2237"/>
                  <a:pt x="15360" y="2294"/>
                </a:cubicBezTo>
                <a:lnTo>
                  <a:pt x="15360" y="2515"/>
                </a:lnTo>
                <a:cubicBezTo>
                  <a:pt x="15360" y="2572"/>
                  <a:pt x="15384" y="2617"/>
                  <a:pt x="15413" y="2617"/>
                </a:cubicBezTo>
                <a:cubicBezTo>
                  <a:pt x="15442" y="2617"/>
                  <a:pt x="15465" y="2572"/>
                  <a:pt x="15465" y="2515"/>
                </a:cubicBezTo>
                <a:lnTo>
                  <a:pt x="15465" y="2294"/>
                </a:lnTo>
                <a:cubicBezTo>
                  <a:pt x="15465" y="2237"/>
                  <a:pt x="15442" y="2190"/>
                  <a:pt x="15413" y="2190"/>
                </a:cubicBezTo>
                <a:close/>
                <a:moveTo>
                  <a:pt x="15728" y="2190"/>
                </a:moveTo>
                <a:cubicBezTo>
                  <a:pt x="15699" y="2190"/>
                  <a:pt x="15675" y="2237"/>
                  <a:pt x="15675" y="2294"/>
                </a:cubicBezTo>
                <a:lnTo>
                  <a:pt x="15675" y="2515"/>
                </a:lnTo>
                <a:cubicBezTo>
                  <a:pt x="15675" y="2572"/>
                  <a:pt x="15699" y="2617"/>
                  <a:pt x="15728" y="2617"/>
                </a:cubicBezTo>
                <a:cubicBezTo>
                  <a:pt x="15757" y="2617"/>
                  <a:pt x="15781" y="2572"/>
                  <a:pt x="15781" y="2515"/>
                </a:cubicBezTo>
                <a:lnTo>
                  <a:pt x="15781" y="2294"/>
                </a:lnTo>
                <a:cubicBezTo>
                  <a:pt x="15781" y="2237"/>
                  <a:pt x="15757" y="2190"/>
                  <a:pt x="15728" y="2190"/>
                </a:cubicBezTo>
                <a:close/>
                <a:moveTo>
                  <a:pt x="16578" y="2190"/>
                </a:moveTo>
                <a:cubicBezTo>
                  <a:pt x="16549" y="2190"/>
                  <a:pt x="16525" y="2237"/>
                  <a:pt x="16525" y="2294"/>
                </a:cubicBezTo>
                <a:lnTo>
                  <a:pt x="16525" y="2515"/>
                </a:lnTo>
                <a:cubicBezTo>
                  <a:pt x="16525" y="2572"/>
                  <a:pt x="16549" y="2617"/>
                  <a:pt x="16578" y="2617"/>
                </a:cubicBezTo>
                <a:cubicBezTo>
                  <a:pt x="16607" y="2617"/>
                  <a:pt x="16630" y="2572"/>
                  <a:pt x="16630" y="2515"/>
                </a:cubicBezTo>
                <a:lnTo>
                  <a:pt x="16630" y="2294"/>
                </a:lnTo>
                <a:cubicBezTo>
                  <a:pt x="16630" y="2237"/>
                  <a:pt x="16607" y="2190"/>
                  <a:pt x="16578" y="2190"/>
                </a:cubicBezTo>
                <a:close/>
                <a:moveTo>
                  <a:pt x="16892" y="2190"/>
                </a:moveTo>
                <a:cubicBezTo>
                  <a:pt x="16863" y="2190"/>
                  <a:pt x="16839" y="2237"/>
                  <a:pt x="16839" y="2294"/>
                </a:cubicBezTo>
                <a:lnTo>
                  <a:pt x="16839" y="2515"/>
                </a:lnTo>
                <a:cubicBezTo>
                  <a:pt x="16839" y="2572"/>
                  <a:pt x="16863" y="2617"/>
                  <a:pt x="16892" y="2617"/>
                </a:cubicBezTo>
                <a:cubicBezTo>
                  <a:pt x="16921" y="2617"/>
                  <a:pt x="16944" y="2572"/>
                  <a:pt x="16944" y="2515"/>
                </a:cubicBezTo>
                <a:lnTo>
                  <a:pt x="16944" y="2294"/>
                </a:lnTo>
                <a:cubicBezTo>
                  <a:pt x="16944" y="2237"/>
                  <a:pt x="16921" y="2190"/>
                  <a:pt x="16892" y="2190"/>
                </a:cubicBezTo>
                <a:close/>
                <a:moveTo>
                  <a:pt x="17741" y="2190"/>
                </a:moveTo>
                <a:cubicBezTo>
                  <a:pt x="17712" y="2190"/>
                  <a:pt x="17689" y="2237"/>
                  <a:pt x="17689" y="2294"/>
                </a:cubicBezTo>
                <a:lnTo>
                  <a:pt x="17689" y="2515"/>
                </a:lnTo>
                <a:cubicBezTo>
                  <a:pt x="17689" y="2572"/>
                  <a:pt x="17712" y="2617"/>
                  <a:pt x="17741" y="2617"/>
                </a:cubicBezTo>
                <a:cubicBezTo>
                  <a:pt x="17770" y="2617"/>
                  <a:pt x="17794" y="2572"/>
                  <a:pt x="17794" y="2515"/>
                </a:cubicBezTo>
                <a:lnTo>
                  <a:pt x="17794" y="2294"/>
                </a:lnTo>
                <a:cubicBezTo>
                  <a:pt x="17794" y="2237"/>
                  <a:pt x="17770" y="2190"/>
                  <a:pt x="17741" y="2190"/>
                </a:cubicBezTo>
                <a:close/>
                <a:moveTo>
                  <a:pt x="18055" y="2190"/>
                </a:moveTo>
                <a:cubicBezTo>
                  <a:pt x="18026" y="2190"/>
                  <a:pt x="18002" y="2237"/>
                  <a:pt x="18002" y="2294"/>
                </a:cubicBezTo>
                <a:lnTo>
                  <a:pt x="18002" y="2515"/>
                </a:lnTo>
                <a:cubicBezTo>
                  <a:pt x="18002" y="2572"/>
                  <a:pt x="18026" y="2617"/>
                  <a:pt x="18055" y="2617"/>
                </a:cubicBezTo>
                <a:cubicBezTo>
                  <a:pt x="18085" y="2617"/>
                  <a:pt x="18108" y="2572"/>
                  <a:pt x="18108" y="2515"/>
                </a:cubicBezTo>
                <a:lnTo>
                  <a:pt x="18108" y="2294"/>
                </a:lnTo>
                <a:cubicBezTo>
                  <a:pt x="18108" y="2237"/>
                  <a:pt x="18085" y="2190"/>
                  <a:pt x="18055" y="2190"/>
                </a:cubicBezTo>
                <a:close/>
                <a:moveTo>
                  <a:pt x="18905" y="2190"/>
                </a:moveTo>
                <a:cubicBezTo>
                  <a:pt x="18876" y="2190"/>
                  <a:pt x="18852" y="2237"/>
                  <a:pt x="18852" y="2294"/>
                </a:cubicBezTo>
                <a:lnTo>
                  <a:pt x="18852" y="2515"/>
                </a:lnTo>
                <a:cubicBezTo>
                  <a:pt x="18852" y="2572"/>
                  <a:pt x="18876" y="2617"/>
                  <a:pt x="18905" y="2617"/>
                </a:cubicBezTo>
                <a:cubicBezTo>
                  <a:pt x="18934" y="2617"/>
                  <a:pt x="18958" y="2572"/>
                  <a:pt x="18958" y="2515"/>
                </a:cubicBezTo>
                <a:lnTo>
                  <a:pt x="18958" y="2294"/>
                </a:lnTo>
                <a:cubicBezTo>
                  <a:pt x="18958" y="2237"/>
                  <a:pt x="18934" y="2190"/>
                  <a:pt x="18905" y="2190"/>
                </a:cubicBezTo>
                <a:close/>
                <a:moveTo>
                  <a:pt x="19220" y="2190"/>
                </a:moveTo>
                <a:cubicBezTo>
                  <a:pt x="19191" y="2190"/>
                  <a:pt x="19167" y="2237"/>
                  <a:pt x="19167" y="2294"/>
                </a:cubicBezTo>
                <a:lnTo>
                  <a:pt x="19167" y="2515"/>
                </a:lnTo>
                <a:cubicBezTo>
                  <a:pt x="19167" y="2572"/>
                  <a:pt x="19191" y="2617"/>
                  <a:pt x="19220" y="2617"/>
                </a:cubicBezTo>
                <a:cubicBezTo>
                  <a:pt x="19249" y="2617"/>
                  <a:pt x="19273" y="2572"/>
                  <a:pt x="19273" y="2515"/>
                </a:cubicBezTo>
                <a:lnTo>
                  <a:pt x="19273" y="2294"/>
                </a:lnTo>
                <a:cubicBezTo>
                  <a:pt x="19273" y="2237"/>
                  <a:pt x="19249" y="2190"/>
                  <a:pt x="19220" y="2190"/>
                </a:cubicBezTo>
                <a:close/>
                <a:moveTo>
                  <a:pt x="20069" y="2190"/>
                </a:moveTo>
                <a:cubicBezTo>
                  <a:pt x="20040" y="2190"/>
                  <a:pt x="20016" y="2237"/>
                  <a:pt x="20016" y="2294"/>
                </a:cubicBezTo>
                <a:lnTo>
                  <a:pt x="20016" y="2515"/>
                </a:lnTo>
                <a:cubicBezTo>
                  <a:pt x="20016" y="2572"/>
                  <a:pt x="20040" y="2617"/>
                  <a:pt x="20069" y="2617"/>
                </a:cubicBezTo>
                <a:cubicBezTo>
                  <a:pt x="20099" y="2617"/>
                  <a:pt x="20122" y="2572"/>
                  <a:pt x="20122" y="2515"/>
                </a:cubicBezTo>
                <a:lnTo>
                  <a:pt x="20122" y="2294"/>
                </a:lnTo>
                <a:cubicBezTo>
                  <a:pt x="20122" y="2237"/>
                  <a:pt x="20099" y="2190"/>
                  <a:pt x="20069" y="2190"/>
                </a:cubicBezTo>
                <a:close/>
                <a:moveTo>
                  <a:pt x="20384" y="2190"/>
                </a:moveTo>
                <a:cubicBezTo>
                  <a:pt x="20355" y="2190"/>
                  <a:pt x="20331" y="2237"/>
                  <a:pt x="20331" y="2294"/>
                </a:cubicBezTo>
                <a:lnTo>
                  <a:pt x="20331" y="2515"/>
                </a:lnTo>
                <a:cubicBezTo>
                  <a:pt x="20331" y="2572"/>
                  <a:pt x="20355" y="2617"/>
                  <a:pt x="20384" y="2617"/>
                </a:cubicBezTo>
                <a:cubicBezTo>
                  <a:pt x="20413" y="2617"/>
                  <a:pt x="20436" y="2572"/>
                  <a:pt x="20436" y="2515"/>
                </a:cubicBezTo>
                <a:lnTo>
                  <a:pt x="20436" y="2294"/>
                </a:lnTo>
                <a:cubicBezTo>
                  <a:pt x="20436" y="2237"/>
                  <a:pt x="20413" y="2190"/>
                  <a:pt x="20384" y="2190"/>
                </a:cubicBezTo>
                <a:close/>
                <a:moveTo>
                  <a:pt x="21234" y="2190"/>
                </a:moveTo>
                <a:cubicBezTo>
                  <a:pt x="21204" y="2190"/>
                  <a:pt x="21181" y="2237"/>
                  <a:pt x="21181" y="2294"/>
                </a:cubicBezTo>
                <a:lnTo>
                  <a:pt x="21181" y="2515"/>
                </a:lnTo>
                <a:cubicBezTo>
                  <a:pt x="21181" y="2572"/>
                  <a:pt x="21204" y="2617"/>
                  <a:pt x="21234" y="2617"/>
                </a:cubicBezTo>
                <a:cubicBezTo>
                  <a:pt x="21263" y="2617"/>
                  <a:pt x="21285" y="2572"/>
                  <a:pt x="21285" y="2515"/>
                </a:cubicBezTo>
                <a:lnTo>
                  <a:pt x="21285" y="2294"/>
                </a:lnTo>
                <a:cubicBezTo>
                  <a:pt x="21285" y="2237"/>
                  <a:pt x="21263" y="2190"/>
                  <a:pt x="21234" y="2190"/>
                </a:cubicBezTo>
                <a:close/>
                <a:moveTo>
                  <a:pt x="21547" y="2190"/>
                </a:moveTo>
                <a:cubicBezTo>
                  <a:pt x="21518" y="2190"/>
                  <a:pt x="21495" y="2237"/>
                  <a:pt x="21495" y="2294"/>
                </a:cubicBezTo>
                <a:lnTo>
                  <a:pt x="21495" y="2515"/>
                </a:lnTo>
                <a:cubicBezTo>
                  <a:pt x="21495" y="2572"/>
                  <a:pt x="21518" y="2617"/>
                  <a:pt x="21547" y="2617"/>
                </a:cubicBezTo>
                <a:cubicBezTo>
                  <a:pt x="21576" y="2617"/>
                  <a:pt x="21600" y="2572"/>
                  <a:pt x="21600" y="2515"/>
                </a:cubicBezTo>
                <a:lnTo>
                  <a:pt x="21600" y="2294"/>
                </a:lnTo>
                <a:cubicBezTo>
                  <a:pt x="21600" y="2237"/>
                  <a:pt x="21576" y="2190"/>
                  <a:pt x="21547" y="2190"/>
                </a:cubicBezTo>
                <a:close/>
                <a:moveTo>
                  <a:pt x="53" y="2920"/>
                </a:moveTo>
                <a:cubicBezTo>
                  <a:pt x="24" y="2920"/>
                  <a:pt x="0" y="2967"/>
                  <a:pt x="0" y="3024"/>
                </a:cubicBezTo>
                <a:lnTo>
                  <a:pt x="0" y="3244"/>
                </a:lnTo>
                <a:cubicBezTo>
                  <a:pt x="0" y="3302"/>
                  <a:pt x="24" y="3347"/>
                  <a:pt x="53" y="3347"/>
                </a:cubicBezTo>
                <a:cubicBezTo>
                  <a:pt x="82" y="3347"/>
                  <a:pt x="106" y="3302"/>
                  <a:pt x="106" y="3244"/>
                </a:cubicBezTo>
                <a:lnTo>
                  <a:pt x="106" y="3024"/>
                </a:lnTo>
                <a:cubicBezTo>
                  <a:pt x="106" y="2967"/>
                  <a:pt x="82" y="2920"/>
                  <a:pt x="53" y="2920"/>
                </a:cubicBezTo>
                <a:close/>
                <a:moveTo>
                  <a:pt x="367" y="2920"/>
                </a:moveTo>
                <a:cubicBezTo>
                  <a:pt x="338" y="2920"/>
                  <a:pt x="315" y="2967"/>
                  <a:pt x="315" y="3024"/>
                </a:cubicBezTo>
                <a:lnTo>
                  <a:pt x="315" y="3244"/>
                </a:lnTo>
                <a:cubicBezTo>
                  <a:pt x="315" y="3302"/>
                  <a:pt x="338" y="3347"/>
                  <a:pt x="367" y="3347"/>
                </a:cubicBezTo>
                <a:cubicBezTo>
                  <a:pt x="397" y="3347"/>
                  <a:pt x="420" y="3302"/>
                  <a:pt x="420" y="3244"/>
                </a:cubicBezTo>
                <a:lnTo>
                  <a:pt x="420" y="3024"/>
                </a:lnTo>
                <a:cubicBezTo>
                  <a:pt x="420" y="2967"/>
                  <a:pt x="397" y="2920"/>
                  <a:pt x="367" y="2920"/>
                </a:cubicBezTo>
                <a:close/>
                <a:moveTo>
                  <a:pt x="1217" y="2920"/>
                </a:moveTo>
                <a:cubicBezTo>
                  <a:pt x="1188" y="2920"/>
                  <a:pt x="1164" y="2967"/>
                  <a:pt x="1164" y="3024"/>
                </a:cubicBezTo>
                <a:lnTo>
                  <a:pt x="1164" y="3244"/>
                </a:lnTo>
                <a:cubicBezTo>
                  <a:pt x="1164" y="3302"/>
                  <a:pt x="1188" y="3347"/>
                  <a:pt x="1217" y="3347"/>
                </a:cubicBezTo>
                <a:cubicBezTo>
                  <a:pt x="1246" y="3347"/>
                  <a:pt x="1270" y="3302"/>
                  <a:pt x="1270" y="3244"/>
                </a:cubicBezTo>
                <a:lnTo>
                  <a:pt x="1270" y="3024"/>
                </a:lnTo>
                <a:cubicBezTo>
                  <a:pt x="1270" y="2967"/>
                  <a:pt x="1246" y="2920"/>
                  <a:pt x="1217" y="2920"/>
                </a:cubicBezTo>
                <a:close/>
                <a:moveTo>
                  <a:pt x="1532" y="2920"/>
                </a:moveTo>
                <a:cubicBezTo>
                  <a:pt x="1503" y="2920"/>
                  <a:pt x="1479" y="2967"/>
                  <a:pt x="1479" y="3024"/>
                </a:cubicBezTo>
                <a:lnTo>
                  <a:pt x="1479" y="3244"/>
                </a:lnTo>
                <a:cubicBezTo>
                  <a:pt x="1479" y="3302"/>
                  <a:pt x="1503" y="3347"/>
                  <a:pt x="1532" y="3347"/>
                </a:cubicBezTo>
                <a:cubicBezTo>
                  <a:pt x="1561" y="3347"/>
                  <a:pt x="1584" y="3302"/>
                  <a:pt x="1584" y="3244"/>
                </a:cubicBezTo>
                <a:lnTo>
                  <a:pt x="1584" y="3024"/>
                </a:lnTo>
                <a:cubicBezTo>
                  <a:pt x="1584" y="2967"/>
                  <a:pt x="1561" y="2920"/>
                  <a:pt x="1532" y="2920"/>
                </a:cubicBezTo>
                <a:close/>
                <a:moveTo>
                  <a:pt x="2380" y="2920"/>
                </a:moveTo>
                <a:cubicBezTo>
                  <a:pt x="2351" y="2920"/>
                  <a:pt x="2329" y="2967"/>
                  <a:pt x="2329" y="3024"/>
                </a:cubicBezTo>
                <a:lnTo>
                  <a:pt x="2329" y="3244"/>
                </a:lnTo>
                <a:cubicBezTo>
                  <a:pt x="2329" y="3302"/>
                  <a:pt x="2351" y="3347"/>
                  <a:pt x="2380" y="3347"/>
                </a:cubicBezTo>
                <a:cubicBezTo>
                  <a:pt x="2409" y="3347"/>
                  <a:pt x="2433" y="3302"/>
                  <a:pt x="2433" y="3244"/>
                </a:cubicBezTo>
                <a:lnTo>
                  <a:pt x="2433" y="3024"/>
                </a:lnTo>
                <a:cubicBezTo>
                  <a:pt x="2433" y="2967"/>
                  <a:pt x="2409" y="2920"/>
                  <a:pt x="2380" y="2920"/>
                </a:cubicBezTo>
                <a:close/>
                <a:moveTo>
                  <a:pt x="2695" y="2920"/>
                </a:moveTo>
                <a:cubicBezTo>
                  <a:pt x="2666" y="2920"/>
                  <a:pt x="2643" y="2967"/>
                  <a:pt x="2643" y="3024"/>
                </a:cubicBezTo>
                <a:lnTo>
                  <a:pt x="2643" y="3244"/>
                </a:lnTo>
                <a:cubicBezTo>
                  <a:pt x="2643" y="3302"/>
                  <a:pt x="2666" y="3347"/>
                  <a:pt x="2695" y="3347"/>
                </a:cubicBezTo>
                <a:cubicBezTo>
                  <a:pt x="2724" y="3347"/>
                  <a:pt x="2748" y="3302"/>
                  <a:pt x="2748" y="3244"/>
                </a:cubicBezTo>
                <a:lnTo>
                  <a:pt x="2748" y="3024"/>
                </a:lnTo>
                <a:cubicBezTo>
                  <a:pt x="2748" y="2967"/>
                  <a:pt x="2724" y="2920"/>
                  <a:pt x="2695" y="2920"/>
                </a:cubicBezTo>
                <a:close/>
                <a:moveTo>
                  <a:pt x="3545" y="2920"/>
                </a:moveTo>
                <a:cubicBezTo>
                  <a:pt x="3516" y="2920"/>
                  <a:pt x="3492" y="2967"/>
                  <a:pt x="3492" y="3024"/>
                </a:cubicBezTo>
                <a:lnTo>
                  <a:pt x="3492" y="3244"/>
                </a:lnTo>
                <a:cubicBezTo>
                  <a:pt x="3492" y="3302"/>
                  <a:pt x="3516" y="3347"/>
                  <a:pt x="3545" y="3347"/>
                </a:cubicBezTo>
                <a:cubicBezTo>
                  <a:pt x="3574" y="3347"/>
                  <a:pt x="3598" y="3302"/>
                  <a:pt x="3598" y="3244"/>
                </a:cubicBezTo>
                <a:lnTo>
                  <a:pt x="3598" y="3024"/>
                </a:lnTo>
                <a:cubicBezTo>
                  <a:pt x="3598" y="2967"/>
                  <a:pt x="3574" y="2920"/>
                  <a:pt x="3545" y="2920"/>
                </a:cubicBezTo>
                <a:close/>
                <a:moveTo>
                  <a:pt x="3859" y="2920"/>
                </a:moveTo>
                <a:cubicBezTo>
                  <a:pt x="3830" y="2920"/>
                  <a:pt x="3806" y="2967"/>
                  <a:pt x="3806" y="3024"/>
                </a:cubicBezTo>
                <a:lnTo>
                  <a:pt x="3806" y="3244"/>
                </a:lnTo>
                <a:cubicBezTo>
                  <a:pt x="3806" y="3302"/>
                  <a:pt x="3830" y="3347"/>
                  <a:pt x="3859" y="3347"/>
                </a:cubicBezTo>
                <a:cubicBezTo>
                  <a:pt x="3888" y="3347"/>
                  <a:pt x="3912" y="3302"/>
                  <a:pt x="3912" y="3244"/>
                </a:cubicBezTo>
                <a:lnTo>
                  <a:pt x="3912" y="3024"/>
                </a:lnTo>
                <a:cubicBezTo>
                  <a:pt x="3912" y="2967"/>
                  <a:pt x="3888" y="2920"/>
                  <a:pt x="3859" y="2920"/>
                </a:cubicBezTo>
                <a:close/>
                <a:moveTo>
                  <a:pt x="4709" y="2920"/>
                </a:moveTo>
                <a:cubicBezTo>
                  <a:pt x="4680" y="2920"/>
                  <a:pt x="4656" y="2967"/>
                  <a:pt x="4656" y="3024"/>
                </a:cubicBezTo>
                <a:lnTo>
                  <a:pt x="4656" y="3244"/>
                </a:lnTo>
                <a:cubicBezTo>
                  <a:pt x="4656" y="3302"/>
                  <a:pt x="4680" y="3347"/>
                  <a:pt x="4709" y="3347"/>
                </a:cubicBezTo>
                <a:cubicBezTo>
                  <a:pt x="4738" y="3347"/>
                  <a:pt x="4762" y="3302"/>
                  <a:pt x="4762" y="3244"/>
                </a:cubicBezTo>
                <a:lnTo>
                  <a:pt x="4762" y="3024"/>
                </a:lnTo>
                <a:cubicBezTo>
                  <a:pt x="4762" y="2967"/>
                  <a:pt x="4738" y="2920"/>
                  <a:pt x="4709" y="2920"/>
                </a:cubicBezTo>
                <a:close/>
                <a:moveTo>
                  <a:pt x="5023" y="2920"/>
                </a:moveTo>
                <a:cubicBezTo>
                  <a:pt x="4994" y="2920"/>
                  <a:pt x="4970" y="2967"/>
                  <a:pt x="4970" y="3024"/>
                </a:cubicBezTo>
                <a:lnTo>
                  <a:pt x="4970" y="3244"/>
                </a:lnTo>
                <a:cubicBezTo>
                  <a:pt x="4970" y="3302"/>
                  <a:pt x="4994" y="3347"/>
                  <a:pt x="5023" y="3347"/>
                </a:cubicBezTo>
                <a:cubicBezTo>
                  <a:pt x="5053" y="3347"/>
                  <a:pt x="5076" y="3302"/>
                  <a:pt x="5076" y="3244"/>
                </a:cubicBezTo>
                <a:lnTo>
                  <a:pt x="5076" y="3024"/>
                </a:lnTo>
                <a:cubicBezTo>
                  <a:pt x="5076" y="2967"/>
                  <a:pt x="5053" y="2920"/>
                  <a:pt x="5023" y="2920"/>
                </a:cubicBezTo>
                <a:close/>
                <a:moveTo>
                  <a:pt x="5873" y="2920"/>
                </a:moveTo>
                <a:cubicBezTo>
                  <a:pt x="5844" y="2920"/>
                  <a:pt x="5820" y="2967"/>
                  <a:pt x="5820" y="3024"/>
                </a:cubicBezTo>
                <a:lnTo>
                  <a:pt x="5820" y="3244"/>
                </a:lnTo>
                <a:cubicBezTo>
                  <a:pt x="5820" y="3302"/>
                  <a:pt x="5844" y="3347"/>
                  <a:pt x="5873" y="3347"/>
                </a:cubicBezTo>
                <a:cubicBezTo>
                  <a:pt x="5902" y="3347"/>
                  <a:pt x="5926" y="3302"/>
                  <a:pt x="5926" y="3244"/>
                </a:cubicBezTo>
                <a:lnTo>
                  <a:pt x="5926" y="3024"/>
                </a:lnTo>
                <a:cubicBezTo>
                  <a:pt x="5926" y="2967"/>
                  <a:pt x="5902" y="2920"/>
                  <a:pt x="5873" y="2920"/>
                </a:cubicBezTo>
                <a:close/>
                <a:moveTo>
                  <a:pt x="6188" y="2920"/>
                </a:moveTo>
                <a:cubicBezTo>
                  <a:pt x="6159" y="2920"/>
                  <a:pt x="6135" y="2967"/>
                  <a:pt x="6135" y="3024"/>
                </a:cubicBezTo>
                <a:lnTo>
                  <a:pt x="6135" y="3244"/>
                </a:lnTo>
                <a:cubicBezTo>
                  <a:pt x="6135" y="3302"/>
                  <a:pt x="6159" y="3347"/>
                  <a:pt x="6188" y="3347"/>
                </a:cubicBezTo>
                <a:cubicBezTo>
                  <a:pt x="6217" y="3347"/>
                  <a:pt x="6240" y="3302"/>
                  <a:pt x="6240" y="3244"/>
                </a:cubicBezTo>
                <a:lnTo>
                  <a:pt x="6240" y="3024"/>
                </a:lnTo>
                <a:cubicBezTo>
                  <a:pt x="6240" y="2967"/>
                  <a:pt x="6217" y="2920"/>
                  <a:pt x="6188" y="2920"/>
                </a:cubicBezTo>
                <a:close/>
                <a:moveTo>
                  <a:pt x="7036" y="2920"/>
                </a:moveTo>
                <a:cubicBezTo>
                  <a:pt x="7007" y="2920"/>
                  <a:pt x="6984" y="2967"/>
                  <a:pt x="6984" y="3024"/>
                </a:cubicBezTo>
                <a:lnTo>
                  <a:pt x="6984" y="3244"/>
                </a:lnTo>
                <a:cubicBezTo>
                  <a:pt x="6984" y="3302"/>
                  <a:pt x="7007" y="3347"/>
                  <a:pt x="7036" y="3347"/>
                </a:cubicBezTo>
                <a:cubicBezTo>
                  <a:pt x="7065" y="3347"/>
                  <a:pt x="7089" y="3302"/>
                  <a:pt x="7089" y="3244"/>
                </a:cubicBezTo>
                <a:lnTo>
                  <a:pt x="7089" y="3024"/>
                </a:lnTo>
                <a:cubicBezTo>
                  <a:pt x="7089" y="2967"/>
                  <a:pt x="7065" y="2920"/>
                  <a:pt x="7036" y="2920"/>
                </a:cubicBezTo>
                <a:close/>
                <a:moveTo>
                  <a:pt x="7351" y="2920"/>
                </a:moveTo>
                <a:cubicBezTo>
                  <a:pt x="7322" y="2920"/>
                  <a:pt x="7299" y="2967"/>
                  <a:pt x="7299" y="3024"/>
                </a:cubicBezTo>
                <a:lnTo>
                  <a:pt x="7299" y="3244"/>
                </a:lnTo>
                <a:cubicBezTo>
                  <a:pt x="7299" y="3302"/>
                  <a:pt x="7322" y="3347"/>
                  <a:pt x="7351" y="3347"/>
                </a:cubicBezTo>
                <a:cubicBezTo>
                  <a:pt x="7380" y="3347"/>
                  <a:pt x="7404" y="3302"/>
                  <a:pt x="7404" y="3244"/>
                </a:cubicBezTo>
                <a:lnTo>
                  <a:pt x="7404" y="3024"/>
                </a:lnTo>
                <a:cubicBezTo>
                  <a:pt x="7404" y="2967"/>
                  <a:pt x="7380" y="2920"/>
                  <a:pt x="7351" y="2920"/>
                </a:cubicBezTo>
                <a:close/>
                <a:moveTo>
                  <a:pt x="8201" y="2920"/>
                </a:moveTo>
                <a:cubicBezTo>
                  <a:pt x="8171" y="2920"/>
                  <a:pt x="8148" y="2967"/>
                  <a:pt x="8148" y="3024"/>
                </a:cubicBezTo>
                <a:lnTo>
                  <a:pt x="8148" y="3244"/>
                </a:lnTo>
                <a:cubicBezTo>
                  <a:pt x="8148" y="3302"/>
                  <a:pt x="8171" y="3347"/>
                  <a:pt x="8201" y="3347"/>
                </a:cubicBezTo>
                <a:cubicBezTo>
                  <a:pt x="8230" y="3347"/>
                  <a:pt x="8254" y="3302"/>
                  <a:pt x="8254" y="3244"/>
                </a:cubicBezTo>
                <a:lnTo>
                  <a:pt x="8254" y="3024"/>
                </a:lnTo>
                <a:cubicBezTo>
                  <a:pt x="8254" y="2967"/>
                  <a:pt x="8230" y="2920"/>
                  <a:pt x="8201" y="2920"/>
                </a:cubicBezTo>
                <a:close/>
                <a:moveTo>
                  <a:pt x="8515" y="2920"/>
                </a:moveTo>
                <a:cubicBezTo>
                  <a:pt x="8486" y="2920"/>
                  <a:pt x="8462" y="2967"/>
                  <a:pt x="8462" y="3024"/>
                </a:cubicBezTo>
                <a:lnTo>
                  <a:pt x="8462" y="3244"/>
                </a:lnTo>
                <a:cubicBezTo>
                  <a:pt x="8462" y="3302"/>
                  <a:pt x="8486" y="3347"/>
                  <a:pt x="8515" y="3347"/>
                </a:cubicBezTo>
                <a:cubicBezTo>
                  <a:pt x="8544" y="3347"/>
                  <a:pt x="8568" y="3302"/>
                  <a:pt x="8568" y="3244"/>
                </a:cubicBezTo>
                <a:lnTo>
                  <a:pt x="8568" y="3024"/>
                </a:lnTo>
                <a:cubicBezTo>
                  <a:pt x="8568" y="2967"/>
                  <a:pt x="8544" y="2920"/>
                  <a:pt x="8515" y="2920"/>
                </a:cubicBezTo>
                <a:close/>
                <a:moveTo>
                  <a:pt x="9365" y="2920"/>
                </a:moveTo>
                <a:cubicBezTo>
                  <a:pt x="9336" y="2920"/>
                  <a:pt x="9312" y="2967"/>
                  <a:pt x="9312" y="3024"/>
                </a:cubicBezTo>
                <a:lnTo>
                  <a:pt x="9312" y="3244"/>
                </a:lnTo>
                <a:cubicBezTo>
                  <a:pt x="9312" y="3302"/>
                  <a:pt x="9336" y="3347"/>
                  <a:pt x="9365" y="3347"/>
                </a:cubicBezTo>
                <a:cubicBezTo>
                  <a:pt x="9394" y="3347"/>
                  <a:pt x="9418" y="3302"/>
                  <a:pt x="9418" y="3244"/>
                </a:cubicBezTo>
                <a:lnTo>
                  <a:pt x="9418" y="3024"/>
                </a:lnTo>
                <a:cubicBezTo>
                  <a:pt x="9418" y="2967"/>
                  <a:pt x="9394" y="2920"/>
                  <a:pt x="9365" y="2920"/>
                </a:cubicBezTo>
                <a:close/>
                <a:moveTo>
                  <a:pt x="9679" y="2920"/>
                </a:moveTo>
                <a:cubicBezTo>
                  <a:pt x="9650" y="2920"/>
                  <a:pt x="9626" y="2967"/>
                  <a:pt x="9626" y="3024"/>
                </a:cubicBezTo>
                <a:lnTo>
                  <a:pt x="9626" y="3244"/>
                </a:lnTo>
                <a:cubicBezTo>
                  <a:pt x="9626" y="3302"/>
                  <a:pt x="9650" y="3347"/>
                  <a:pt x="9679" y="3347"/>
                </a:cubicBezTo>
                <a:cubicBezTo>
                  <a:pt x="9708" y="3347"/>
                  <a:pt x="9732" y="3302"/>
                  <a:pt x="9732" y="3244"/>
                </a:cubicBezTo>
                <a:lnTo>
                  <a:pt x="9732" y="3024"/>
                </a:lnTo>
                <a:cubicBezTo>
                  <a:pt x="9732" y="2967"/>
                  <a:pt x="9708" y="2920"/>
                  <a:pt x="9679" y="2920"/>
                </a:cubicBezTo>
                <a:close/>
                <a:moveTo>
                  <a:pt x="10529" y="2920"/>
                </a:moveTo>
                <a:cubicBezTo>
                  <a:pt x="10500" y="2920"/>
                  <a:pt x="10476" y="2967"/>
                  <a:pt x="10476" y="3024"/>
                </a:cubicBezTo>
                <a:lnTo>
                  <a:pt x="10476" y="3244"/>
                </a:lnTo>
                <a:cubicBezTo>
                  <a:pt x="10476" y="3302"/>
                  <a:pt x="10500" y="3347"/>
                  <a:pt x="10529" y="3347"/>
                </a:cubicBezTo>
                <a:cubicBezTo>
                  <a:pt x="10558" y="3347"/>
                  <a:pt x="10582" y="3302"/>
                  <a:pt x="10582" y="3244"/>
                </a:cubicBezTo>
                <a:lnTo>
                  <a:pt x="10582" y="3024"/>
                </a:lnTo>
                <a:cubicBezTo>
                  <a:pt x="10582" y="2967"/>
                  <a:pt x="10558" y="2920"/>
                  <a:pt x="10529" y="2920"/>
                </a:cubicBezTo>
                <a:close/>
                <a:moveTo>
                  <a:pt x="10844" y="2920"/>
                </a:moveTo>
                <a:cubicBezTo>
                  <a:pt x="10814" y="2920"/>
                  <a:pt x="10791" y="2967"/>
                  <a:pt x="10791" y="3024"/>
                </a:cubicBezTo>
                <a:lnTo>
                  <a:pt x="10791" y="3244"/>
                </a:lnTo>
                <a:cubicBezTo>
                  <a:pt x="10791" y="3302"/>
                  <a:pt x="10814" y="3347"/>
                  <a:pt x="10844" y="3347"/>
                </a:cubicBezTo>
                <a:cubicBezTo>
                  <a:pt x="10873" y="3347"/>
                  <a:pt x="10895" y="3302"/>
                  <a:pt x="10895" y="3244"/>
                </a:cubicBezTo>
                <a:lnTo>
                  <a:pt x="10895" y="3024"/>
                </a:lnTo>
                <a:cubicBezTo>
                  <a:pt x="10895" y="2967"/>
                  <a:pt x="10873" y="2920"/>
                  <a:pt x="10844" y="2920"/>
                </a:cubicBezTo>
                <a:close/>
                <a:moveTo>
                  <a:pt x="11692" y="2920"/>
                </a:moveTo>
                <a:cubicBezTo>
                  <a:pt x="11663" y="2920"/>
                  <a:pt x="11640" y="2967"/>
                  <a:pt x="11640" y="3024"/>
                </a:cubicBezTo>
                <a:lnTo>
                  <a:pt x="11640" y="3244"/>
                </a:lnTo>
                <a:cubicBezTo>
                  <a:pt x="11640" y="3302"/>
                  <a:pt x="11663" y="3347"/>
                  <a:pt x="11692" y="3347"/>
                </a:cubicBezTo>
                <a:cubicBezTo>
                  <a:pt x="11721" y="3347"/>
                  <a:pt x="11745" y="3302"/>
                  <a:pt x="11745" y="3244"/>
                </a:cubicBezTo>
                <a:lnTo>
                  <a:pt x="11745" y="3024"/>
                </a:lnTo>
                <a:cubicBezTo>
                  <a:pt x="11745" y="2967"/>
                  <a:pt x="11721" y="2920"/>
                  <a:pt x="11692" y="2920"/>
                </a:cubicBezTo>
                <a:close/>
                <a:moveTo>
                  <a:pt x="12007" y="2920"/>
                </a:moveTo>
                <a:cubicBezTo>
                  <a:pt x="11978" y="2920"/>
                  <a:pt x="11955" y="2967"/>
                  <a:pt x="11955" y="3024"/>
                </a:cubicBezTo>
                <a:lnTo>
                  <a:pt x="11955" y="3244"/>
                </a:lnTo>
                <a:cubicBezTo>
                  <a:pt x="11955" y="3302"/>
                  <a:pt x="11978" y="3347"/>
                  <a:pt x="12007" y="3347"/>
                </a:cubicBezTo>
                <a:cubicBezTo>
                  <a:pt x="12036" y="3347"/>
                  <a:pt x="12060" y="3302"/>
                  <a:pt x="12060" y="3244"/>
                </a:cubicBezTo>
                <a:lnTo>
                  <a:pt x="12060" y="3024"/>
                </a:lnTo>
                <a:cubicBezTo>
                  <a:pt x="12060" y="2967"/>
                  <a:pt x="12036" y="2920"/>
                  <a:pt x="12007" y="2920"/>
                </a:cubicBezTo>
                <a:close/>
                <a:moveTo>
                  <a:pt x="12856" y="2920"/>
                </a:moveTo>
                <a:cubicBezTo>
                  <a:pt x="12827" y="2920"/>
                  <a:pt x="12804" y="2967"/>
                  <a:pt x="12804" y="3024"/>
                </a:cubicBezTo>
                <a:lnTo>
                  <a:pt x="12804" y="3244"/>
                </a:lnTo>
                <a:cubicBezTo>
                  <a:pt x="12804" y="3302"/>
                  <a:pt x="12827" y="3347"/>
                  <a:pt x="12856" y="3347"/>
                </a:cubicBezTo>
                <a:cubicBezTo>
                  <a:pt x="12886" y="3347"/>
                  <a:pt x="12909" y="3302"/>
                  <a:pt x="12909" y="3244"/>
                </a:cubicBezTo>
                <a:lnTo>
                  <a:pt x="12909" y="3024"/>
                </a:lnTo>
                <a:cubicBezTo>
                  <a:pt x="12909" y="2967"/>
                  <a:pt x="12886" y="2920"/>
                  <a:pt x="12856" y="2920"/>
                </a:cubicBezTo>
                <a:close/>
                <a:moveTo>
                  <a:pt x="13171" y="2920"/>
                </a:moveTo>
                <a:cubicBezTo>
                  <a:pt x="13142" y="2920"/>
                  <a:pt x="13118" y="2967"/>
                  <a:pt x="13118" y="3024"/>
                </a:cubicBezTo>
                <a:lnTo>
                  <a:pt x="13118" y="3244"/>
                </a:lnTo>
                <a:cubicBezTo>
                  <a:pt x="13118" y="3302"/>
                  <a:pt x="13142" y="3347"/>
                  <a:pt x="13171" y="3347"/>
                </a:cubicBezTo>
                <a:cubicBezTo>
                  <a:pt x="13200" y="3347"/>
                  <a:pt x="13224" y="3302"/>
                  <a:pt x="13224" y="3244"/>
                </a:cubicBezTo>
                <a:lnTo>
                  <a:pt x="13224" y="3024"/>
                </a:lnTo>
                <a:cubicBezTo>
                  <a:pt x="13224" y="2967"/>
                  <a:pt x="13200" y="2920"/>
                  <a:pt x="13171" y="2920"/>
                </a:cubicBezTo>
                <a:close/>
                <a:moveTo>
                  <a:pt x="14021" y="2920"/>
                </a:moveTo>
                <a:cubicBezTo>
                  <a:pt x="13992" y="2920"/>
                  <a:pt x="13968" y="2967"/>
                  <a:pt x="13968" y="3024"/>
                </a:cubicBezTo>
                <a:lnTo>
                  <a:pt x="13968" y="3244"/>
                </a:lnTo>
                <a:cubicBezTo>
                  <a:pt x="13968" y="3302"/>
                  <a:pt x="13992" y="3347"/>
                  <a:pt x="14021" y="3347"/>
                </a:cubicBezTo>
                <a:cubicBezTo>
                  <a:pt x="14050" y="3347"/>
                  <a:pt x="14074" y="3302"/>
                  <a:pt x="14074" y="3244"/>
                </a:cubicBezTo>
                <a:lnTo>
                  <a:pt x="14074" y="3024"/>
                </a:lnTo>
                <a:cubicBezTo>
                  <a:pt x="14074" y="2967"/>
                  <a:pt x="14050" y="2920"/>
                  <a:pt x="14021" y="2920"/>
                </a:cubicBezTo>
                <a:close/>
                <a:moveTo>
                  <a:pt x="14335" y="2920"/>
                </a:moveTo>
                <a:cubicBezTo>
                  <a:pt x="14306" y="2920"/>
                  <a:pt x="14282" y="2967"/>
                  <a:pt x="14282" y="3024"/>
                </a:cubicBezTo>
                <a:lnTo>
                  <a:pt x="14282" y="3244"/>
                </a:lnTo>
                <a:cubicBezTo>
                  <a:pt x="14282" y="3302"/>
                  <a:pt x="14306" y="3347"/>
                  <a:pt x="14335" y="3347"/>
                </a:cubicBezTo>
                <a:cubicBezTo>
                  <a:pt x="14364" y="3347"/>
                  <a:pt x="14388" y="3302"/>
                  <a:pt x="14388" y="3244"/>
                </a:cubicBezTo>
                <a:lnTo>
                  <a:pt x="14388" y="3024"/>
                </a:lnTo>
                <a:cubicBezTo>
                  <a:pt x="14388" y="2967"/>
                  <a:pt x="14364" y="2920"/>
                  <a:pt x="14335" y="2920"/>
                </a:cubicBezTo>
                <a:close/>
                <a:moveTo>
                  <a:pt x="15185" y="2920"/>
                </a:moveTo>
                <a:cubicBezTo>
                  <a:pt x="15156" y="2920"/>
                  <a:pt x="15132" y="2967"/>
                  <a:pt x="15132" y="3024"/>
                </a:cubicBezTo>
                <a:lnTo>
                  <a:pt x="15132" y="3244"/>
                </a:lnTo>
                <a:cubicBezTo>
                  <a:pt x="15132" y="3302"/>
                  <a:pt x="15156" y="3347"/>
                  <a:pt x="15185" y="3347"/>
                </a:cubicBezTo>
                <a:cubicBezTo>
                  <a:pt x="15214" y="3347"/>
                  <a:pt x="15237" y="3302"/>
                  <a:pt x="15237" y="3244"/>
                </a:cubicBezTo>
                <a:lnTo>
                  <a:pt x="15237" y="3024"/>
                </a:lnTo>
                <a:cubicBezTo>
                  <a:pt x="15237" y="2967"/>
                  <a:pt x="15214" y="2920"/>
                  <a:pt x="15185" y="2920"/>
                </a:cubicBezTo>
                <a:close/>
                <a:moveTo>
                  <a:pt x="15500" y="2920"/>
                </a:moveTo>
                <a:cubicBezTo>
                  <a:pt x="15470" y="2920"/>
                  <a:pt x="15447" y="2967"/>
                  <a:pt x="15447" y="3024"/>
                </a:cubicBezTo>
                <a:lnTo>
                  <a:pt x="15447" y="3244"/>
                </a:lnTo>
                <a:cubicBezTo>
                  <a:pt x="15447" y="3302"/>
                  <a:pt x="15470" y="3347"/>
                  <a:pt x="15500" y="3347"/>
                </a:cubicBezTo>
                <a:cubicBezTo>
                  <a:pt x="15529" y="3347"/>
                  <a:pt x="15551" y="3302"/>
                  <a:pt x="15551" y="3244"/>
                </a:cubicBezTo>
                <a:lnTo>
                  <a:pt x="15551" y="3024"/>
                </a:lnTo>
                <a:cubicBezTo>
                  <a:pt x="15551" y="2967"/>
                  <a:pt x="15529" y="2920"/>
                  <a:pt x="15500" y="2920"/>
                </a:cubicBezTo>
                <a:close/>
                <a:moveTo>
                  <a:pt x="16349" y="2920"/>
                </a:moveTo>
                <a:cubicBezTo>
                  <a:pt x="16320" y="2920"/>
                  <a:pt x="16296" y="2967"/>
                  <a:pt x="16296" y="3024"/>
                </a:cubicBezTo>
                <a:lnTo>
                  <a:pt x="16296" y="3244"/>
                </a:lnTo>
                <a:cubicBezTo>
                  <a:pt x="16296" y="3302"/>
                  <a:pt x="16320" y="3347"/>
                  <a:pt x="16349" y="3347"/>
                </a:cubicBezTo>
                <a:cubicBezTo>
                  <a:pt x="16378" y="3347"/>
                  <a:pt x="16401" y="3302"/>
                  <a:pt x="16401" y="3244"/>
                </a:cubicBezTo>
                <a:lnTo>
                  <a:pt x="16401" y="3024"/>
                </a:lnTo>
                <a:cubicBezTo>
                  <a:pt x="16401" y="2967"/>
                  <a:pt x="16378" y="2920"/>
                  <a:pt x="16349" y="2920"/>
                </a:cubicBezTo>
                <a:close/>
                <a:moveTo>
                  <a:pt x="16663" y="2920"/>
                </a:moveTo>
                <a:cubicBezTo>
                  <a:pt x="16634" y="2920"/>
                  <a:pt x="16611" y="2967"/>
                  <a:pt x="16611" y="3024"/>
                </a:cubicBezTo>
                <a:lnTo>
                  <a:pt x="16611" y="3244"/>
                </a:lnTo>
                <a:cubicBezTo>
                  <a:pt x="16611" y="3302"/>
                  <a:pt x="16634" y="3347"/>
                  <a:pt x="16663" y="3347"/>
                </a:cubicBezTo>
                <a:cubicBezTo>
                  <a:pt x="16692" y="3347"/>
                  <a:pt x="16716" y="3302"/>
                  <a:pt x="16716" y="3244"/>
                </a:cubicBezTo>
                <a:lnTo>
                  <a:pt x="16716" y="3024"/>
                </a:lnTo>
                <a:cubicBezTo>
                  <a:pt x="16716" y="2967"/>
                  <a:pt x="16692" y="2920"/>
                  <a:pt x="16663" y="2920"/>
                </a:cubicBezTo>
                <a:close/>
                <a:moveTo>
                  <a:pt x="17512" y="2920"/>
                </a:moveTo>
                <a:cubicBezTo>
                  <a:pt x="17483" y="2920"/>
                  <a:pt x="17459" y="2967"/>
                  <a:pt x="17459" y="3024"/>
                </a:cubicBezTo>
                <a:lnTo>
                  <a:pt x="17459" y="3244"/>
                </a:lnTo>
                <a:cubicBezTo>
                  <a:pt x="17459" y="3302"/>
                  <a:pt x="17483" y="3347"/>
                  <a:pt x="17512" y="3347"/>
                </a:cubicBezTo>
                <a:cubicBezTo>
                  <a:pt x="17541" y="3347"/>
                  <a:pt x="17565" y="3302"/>
                  <a:pt x="17565" y="3244"/>
                </a:cubicBezTo>
                <a:lnTo>
                  <a:pt x="17565" y="3024"/>
                </a:lnTo>
                <a:cubicBezTo>
                  <a:pt x="17565" y="2967"/>
                  <a:pt x="17541" y="2920"/>
                  <a:pt x="17512" y="2920"/>
                </a:cubicBezTo>
                <a:close/>
                <a:moveTo>
                  <a:pt x="17827" y="2920"/>
                </a:moveTo>
                <a:cubicBezTo>
                  <a:pt x="17798" y="2920"/>
                  <a:pt x="17774" y="2967"/>
                  <a:pt x="17774" y="3024"/>
                </a:cubicBezTo>
                <a:lnTo>
                  <a:pt x="17774" y="3244"/>
                </a:lnTo>
                <a:cubicBezTo>
                  <a:pt x="17774" y="3302"/>
                  <a:pt x="17798" y="3347"/>
                  <a:pt x="17827" y="3347"/>
                </a:cubicBezTo>
                <a:cubicBezTo>
                  <a:pt x="17856" y="3347"/>
                  <a:pt x="17880" y="3302"/>
                  <a:pt x="17880" y="3244"/>
                </a:cubicBezTo>
                <a:lnTo>
                  <a:pt x="17880" y="3024"/>
                </a:lnTo>
                <a:cubicBezTo>
                  <a:pt x="17880" y="2967"/>
                  <a:pt x="17856" y="2920"/>
                  <a:pt x="17827" y="2920"/>
                </a:cubicBezTo>
                <a:close/>
                <a:moveTo>
                  <a:pt x="18677" y="2920"/>
                </a:moveTo>
                <a:cubicBezTo>
                  <a:pt x="18648" y="2920"/>
                  <a:pt x="18624" y="2967"/>
                  <a:pt x="18624" y="3024"/>
                </a:cubicBezTo>
                <a:lnTo>
                  <a:pt x="18624" y="3244"/>
                </a:lnTo>
                <a:cubicBezTo>
                  <a:pt x="18624" y="3302"/>
                  <a:pt x="18648" y="3347"/>
                  <a:pt x="18677" y="3347"/>
                </a:cubicBezTo>
                <a:cubicBezTo>
                  <a:pt x="18706" y="3347"/>
                  <a:pt x="18730" y="3302"/>
                  <a:pt x="18730" y="3244"/>
                </a:cubicBezTo>
                <a:lnTo>
                  <a:pt x="18730" y="3024"/>
                </a:lnTo>
                <a:cubicBezTo>
                  <a:pt x="18730" y="2967"/>
                  <a:pt x="18706" y="2920"/>
                  <a:pt x="18677" y="2920"/>
                </a:cubicBezTo>
                <a:close/>
                <a:moveTo>
                  <a:pt x="18991" y="2920"/>
                </a:moveTo>
                <a:cubicBezTo>
                  <a:pt x="18962" y="2920"/>
                  <a:pt x="18938" y="2967"/>
                  <a:pt x="18938" y="3024"/>
                </a:cubicBezTo>
                <a:lnTo>
                  <a:pt x="18938" y="3244"/>
                </a:lnTo>
                <a:cubicBezTo>
                  <a:pt x="18938" y="3302"/>
                  <a:pt x="18962" y="3347"/>
                  <a:pt x="18991" y="3347"/>
                </a:cubicBezTo>
                <a:cubicBezTo>
                  <a:pt x="19020" y="3347"/>
                  <a:pt x="19044" y="3302"/>
                  <a:pt x="19044" y="3244"/>
                </a:cubicBezTo>
                <a:lnTo>
                  <a:pt x="19044" y="3024"/>
                </a:lnTo>
                <a:cubicBezTo>
                  <a:pt x="19044" y="2967"/>
                  <a:pt x="19020" y="2920"/>
                  <a:pt x="18991" y="2920"/>
                </a:cubicBezTo>
                <a:close/>
                <a:moveTo>
                  <a:pt x="19841" y="2920"/>
                </a:moveTo>
                <a:cubicBezTo>
                  <a:pt x="19812" y="2920"/>
                  <a:pt x="19788" y="2967"/>
                  <a:pt x="19788" y="3024"/>
                </a:cubicBezTo>
                <a:lnTo>
                  <a:pt x="19788" y="3244"/>
                </a:lnTo>
                <a:cubicBezTo>
                  <a:pt x="19788" y="3302"/>
                  <a:pt x="19812" y="3347"/>
                  <a:pt x="19841" y="3347"/>
                </a:cubicBezTo>
                <a:cubicBezTo>
                  <a:pt x="19870" y="3347"/>
                  <a:pt x="19894" y="3302"/>
                  <a:pt x="19894" y="3244"/>
                </a:cubicBezTo>
                <a:lnTo>
                  <a:pt x="19894" y="3024"/>
                </a:lnTo>
                <a:cubicBezTo>
                  <a:pt x="19894" y="2967"/>
                  <a:pt x="19870" y="2920"/>
                  <a:pt x="19841" y="2920"/>
                </a:cubicBezTo>
                <a:close/>
                <a:moveTo>
                  <a:pt x="20155" y="2920"/>
                </a:moveTo>
                <a:cubicBezTo>
                  <a:pt x="20126" y="2920"/>
                  <a:pt x="20102" y="2967"/>
                  <a:pt x="20102" y="3024"/>
                </a:cubicBezTo>
                <a:lnTo>
                  <a:pt x="20102" y="3244"/>
                </a:lnTo>
                <a:cubicBezTo>
                  <a:pt x="20102" y="3302"/>
                  <a:pt x="20126" y="3347"/>
                  <a:pt x="20155" y="3347"/>
                </a:cubicBezTo>
                <a:cubicBezTo>
                  <a:pt x="20184" y="3347"/>
                  <a:pt x="20207" y="3302"/>
                  <a:pt x="20207" y="3244"/>
                </a:cubicBezTo>
                <a:lnTo>
                  <a:pt x="20207" y="3024"/>
                </a:lnTo>
                <a:cubicBezTo>
                  <a:pt x="20207" y="2967"/>
                  <a:pt x="20184" y="2920"/>
                  <a:pt x="20155" y="2920"/>
                </a:cubicBezTo>
                <a:close/>
                <a:moveTo>
                  <a:pt x="21004" y="2920"/>
                </a:moveTo>
                <a:cubicBezTo>
                  <a:pt x="20975" y="2920"/>
                  <a:pt x="20952" y="2967"/>
                  <a:pt x="20952" y="3024"/>
                </a:cubicBezTo>
                <a:lnTo>
                  <a:pt x="20952" y="3244"/>
                </a:lnTo>
                <a:cubicBezTo>
                  <a:pt x="20952" y="3302"/>
                  <a:pt x="20975" y="3347"/>
                  <a:pt x="21004" y="3347"/>
                </a:cubicBezTo>
                <a:cubicBezTo>
                  <a:pt x="21033" y="3347"/>
                  <a:pt x="21057" y="3302"/>
                  <a:pt x="21057" y="3244"/>
                </a:cubicBezTo>
                <a:lnTo>
                  <a:pt x="21057" y="3024"/>
                </a:lnTo>
                <a:cubicBezTo>
                  <a:pt x="21057" y="2967"/>
                  <a:pt x="21033" y="2920"/>
                  <a:pt x="21004" y="2920"/>
                </a:cubicBezTo>
                <a:close/>
                <a:moveTo>
                  <a:pt x="21319" y="2920"/>
                </a:moveTo>
                <a:cubicBezTo>
                  <a:pt x="21289" y="2920"/>
                  <a:pt x="21267" y="2967"/>
                  <a:pt x="21267" y="3024"/>
                </a:cubicBezTo>
                <a:lnTo>
                  <a:pt x="21267" y="3244"/>
                </a:lnTo>
                <a:cubicBezTo>
                  <a:pt x="21267" y="3302"/>
                  <a:pt x="21289" y="3347"/>
                  <a:pt x="21319" y="3347"/>
                </a:cubicBezTo>
                <a:cubicBezTo>
                  <a:pt x="21348" y="3347"/>
                  <a:pt x="21372" y="3302"/>
                  <a:pt x="21372" y="3244"/>
                </a:cubicBezTo>
                <a:lnTo>
                  <a:pt x="21372" y="3024"/>
                </a:lnTo>
                <a:cubicBezTo>
                  <a:pt x="21372" y="2967"/>
                  <a:pt x="21348" y="2920"/>
                  <a:pt x="21319" y="2920"/>
                </a:cubicBezTo>
                <a:close/>
                <a:moveTo>
                  <a:pt x="281" y="3650"/>
                </a:moveTo>
                <a:cubicBezTo>
                  <a:pt x="252" y="3650"/>
                  <a:pt x="228" y="3697"/>
                  <a:pt x="228" y="3754"/>
                </a:cubicBezTo>
                <a:lnTo>
                  <a:pt x="228" y="3974"/>
                </a:lnTo>
                <a:cubicBezTo>
                  <a:pt x="228" y="4032"/>
                  <a:pt x="252" y="4077"/>
                  <a:pt x="281" y="4077"/>
                </a:cubicBezTo>
                <a:cubicBezTo>
                  <a:pt x="311" y="4077"/>
                  <a:pt x="334" y="4032"/>
                  <a:pt x="334" y="3974"/>
                </a:cubicBezTo>
                <a:lnTo>
                  <a:pt x="334" y="3754"/>
                </a:lnTo>
                <a:cubicBezTo>
                  <a:pt x="334" y="3697"/>
                  <a:pt x="311" y="3650"/>
                  <a:pt x="281" y="3650"/>
                </a:cubicBezTo>
                <a:close/>
                <a:moveTo>
                  <a:pt x="596" y="3650"/>
                </a:moveTo>
                <a:cubicBezTo>
                  <a:pt x="567" y="3650"/>
                  <a:pt x="543" y="3697"/>
                  <a:pt x="543" y="3754"/>
                </a:cubicBezTo>
                <a:lnTo>
                  <a:pt x="543" y="3974"/>
                </a:lnTo>
                <a:cubicBezTo>
                  <a:pt x="543" y="4032"/>
                  <a:pt x="567" y="4077"/>
                  <a:pt x="596" y="4077"/>
                </a:cubicBezTo>
                <a:cubicBezTo>
                  <a:pt x="625" y="4077"/>
                  <a:pt x="649" y="4032"/>
                  <a:pt x="649" y="3974"/>
                </a:cubicBezTo>
                <a:lnTo>
                  <a:pt x="649" y="3754"/>
                </a:lnTo>
                <a:cubicBezTo>
                  <a:pt x="649" y="3697"/>
                  <a:pt x="625" y="3650"/>
                  <a:pt x="596" y="3650"/>
                </a:cubicBezTo>
                <a:close/>
                <a:moveTo>
                  <a:pt x="1446" y="3650"/>
                </a:moveTo>
                <a:cubicBezTo>
                  <a:pt x="1417" y="3650"/>
                  <a:pt x="1393" y="3697"/>
                  <a:pt x="1393" y="3754"/>
                </a:cubicBezTo>
                <a:lnTo>
                  <a:pt x="1393" y="3974"/>
                </a:lnTo>
                <a:cubicBezTo>
                  <a:pt x="1393" y="4032"/>
                  <a:pt x="1417" y="4077"/>
                  <a:pt x="1446" y="4077"/>
                </a:cubicBezTo>
                <a:cubicBezTo>
                  <a:pt x="1475" y="4077"/>
                  <a:pt x="1499" y="4032"/>
                  <a:pt x="1499" y="3974"/>
                </a:cubicBezTo>
                <a:lnTo>
                  <a:pt x="1499" y="3754"/>
                </a:lnTo>
                <a:cubicBezTo>
                  <a:pt x="1499" y="3697"/>
                  <a:pt x="1475" y="3650"/>
                  <a:pt x="1446" y="3650"/>
                </a:cubicBezTo>
                <a:close/>
                <a:moveTo>
                  <a:pt x="1760" y="3650"/>
                </a:moveTo>
                <a:cubicBezTo>
                  <a:pt x="1731" y="3650"/>
                  <a:pt x="1707" y="3697"/>
                  <a:pt x="1707" y="3754"/>
                </a:cubicBezTo>
                <a:lnTo>
                  <a:pt x="1707" y="3974"/>
                </a:lnTo>
                <a:cubicBezTo>
                  <a:pt x="1707" y="4032"/>
                  <a:pt x="1731" y="4077"/>
                  <a:pt x="1760" y="4077"/>
                </a:cubicBezTo>
                <a:cubicBezTo>
                  <a:pt x="1789" y="4077"/>
                  <a:pt x="1813" y="4032"/>
                  <a:pt x="1813" y="3974"/>
                </a:cubicBezTo>
                <a:lnTo>
                  <a:pt x="1813" y="3754"/>
                </a:lnTo>
                <a:cubicBezTo>
                  <a:pt x="1813" y="3697"/>
                  <a:pt x="1789" y="3650"/>
                  <a:pt x="1760" y="3650"/>
                </a:cubicBezTo>
                <a:close/>
                <a:moveTo>
                  <a:pt x="2610" y="3650"/>
                </a:moveTo>
                <a:cubicBezTo>
                  <a:pt x="2581" y="3650"/>
                  <a:pt x="2557" y="3697"/>
                  <a:pt x="2557" y="3754"/>
                </a:cubicBezTo>
                <a:lnTo>
                  <a:pt x="2557" y="3974"/>
                </a:lnTo>
                <a:cubicBezTo>
                  <a:pt x="2557" y="4032"/>
                  <a:pt x="2581" y="4077"/>
                  <a:pt x="2610" y="4077"/>
                </a:cubicBezTo>
                <a:cubicBezTo>
                  <a:pt x="2639" y="4077"/>
                  <a:pt x="2662" y="4032"/>
                  <a:pt x="2662" y="3974"/>
                </a:cubicBezTo>
                <a:lnTo>
                  <a:pt x="2662" y="3754"/>
                </a:lnTo>
                <a:cubicBezTo>
                  <a:pt x="2662" y="3697"/>
                  <a:pt x="2639" y="3650"/>
                  <a:pt x="2610" y="3650"/>
                </a:cubicBezTo>
                <a:close/>
                <a:moveTo>
                  <a:pt x="2924" y="3650"/>
                </a:moveTo>
                <a:cubicBezTo>
                  <a:pt x="2895" y="3650"/>
                  <a:pt x="2871" y="3697"/>
                  <a:pt x="2871" y="3754"/>
                </a:cubicBezTo>
                <a:lnTo>
                  <a:pt x="2871" y="3974"/>
                </a:lnTo>
                <a:cubicBezTo>
                  <a:pt x="2871" y="4032"/>
                  <a:pt x="2895" y="4077"/>
                  <a:pt x="2924" y="4077"/>
                </a:cubicBezTo>
                <a:cubicBezTo>
                  <a:pt x="2954" y="4077"/>
                  <a:pt x="2976" y="4032"/>
                  <a:pt x="2976" y="3974"/>
                </a:cubicBezTo>
                <a:lnTo>
                  <a:pt x="2976" y="3754"/>
                </a:lnTo>
                <a:cubicBezTo>
                  <a:pt x="2976" y="3697"/>
                  <a:pt x="2954" y="3650"/>
                  <a:pt x="2924" y="3650"/>
                </a:cubicBezTo>
                <a:close/>
                <a:moveTo>
                  <a:pt x="3773" y="3650"/>
                </a:moveTo>
                <a:cubicBezTo>
                  <a:pt x="3744" y="3650"/>
                  <a:pt x="3721" y="3697"/>
                  <a:pt x="3721" y="3754"/>
                </a:cubicBezTo>
                <a:lnTo>
                  <a:pt x="3721" y="3974"/>
                </a:lnTo>
                <a:cubicBezTo>
                  <a:pt x="3721" y="4032"/>
                  <a:pt x="3744" y="4077"/>
                  <a:pt x="3773" y="4077"/>
                </a:cubicBezTo>
                <a:cubicBezTo>
                  <a:pt x="3802" y="4077"/>
                  <a:pt x="3826" y="4032"/>
                  <a:pt x="3826" y="3974"/>
                </a:cubicBezTo>
                <a:lnTo>
                  <a:pt x="3826" y="3754"/>
                </a:lnTo>
                <a:cubicBezTo>
                  <a:pt x="3826" y="3697"/>
                  <a:pt x="3802" y="3650"/>
                  <a:pt x="3773" y="3650"/>
                </a:cubicBezTo>
                <a:close/>
                <a:moveTo>
                  <a:pt x="4088" y="3650"/>
                </a:moveTo>
                <a:cubicBezTo>
                  <a:pt x="4058" y="3650"/>
                  <a:pt x="4035" y="3697"/>
                  <a:pt x="4035" y="3754"/>
                </a:cubicBezTo>
                <a:lnTo>
                  <a:pt x="4035" y="3974"/>
                </a:lnTo>
                <a:cubicBezTo>
                  <a:pt x="4035" y="4032"/>
                  <a:pt x="4058" y="4077"/>
                  <a:pt x="4088" y="4077"/>
                </a:cubicBezTo>
                <a:cubicBezTo>
                  <a:pt x="4117" y="4077"/>
                  <a:pt x="4141" y="4032"/>
                  <a:pt x="4141" y="3974"/>
                </a:cubicBezTo>
                <a:lnTo>
                  <a:pt x="4141" y="3754"/>
                </a:lnTo>
                <a:cubicBezTo>
                  <a:pt x="4141" y="3697"/>
                  <a:pt x="4117" y="3650"/>
                  <a:pt x="4088" y="3650"/>
                </a:cubicBezTo>
                <a:close/>
                <a:moveTo>
                  <a:pt x="4937" y="3650"/>
                </a:moveTo>
                <a:cubicBezTo>
                  <a:pt x="4908" y="3650"/>
                  <a:pt x="4884" y="3697"/>
                  <a:pt x="4884" y="3754"/>
                </a:cubicBezTo>
                <a:lnTo>
                  <a:pt x="4884" y="3974"/>
                </a:lnTo>
                <a:cubicBezTo>
                  <a:pt x="4884" y="4032"/>
                  <a:pt x="4908" y="4077"/>
                  <a:pt x="4937" y="4077"/>
                </a:cubicBezTo>
                <a:cubicBezTo>
                  <a:pt x="4966" y="4077"/>
                  <a:pt x="4990" y="4032"/>
                  <a:pt x="4990" y="3974"/>
                </a:cubicBezTo>
                <a:lnTo>
                  <a:pt x="4990" y="3754"/>
                </a:lnTo>
                <a:cubicBezTo>
                  <a:pt x="4990" y="3697"/>
                  <a:pt x="4966" y="3650"/>
                  <a:pt x="4937" y="3650"/>
                </a:cubicBezTo>
                <a:close/>
                <a:moveTo>
                  <a:pt x="5252" y="3650"/>
                </a:moveTo>
                <a:cubicBezTo>
                  <a:pt x="5223" y="3650"/>
                  <a:pt x="5199" y="3697"/>
                  <a:pt x="5199" y="3754"/>
                </a:cubicBezTo>
                <a:lnTo>
                  <a:pt x="5199" y="3974"/>
                </a:lnTo>
                <a:cubicBezTo>
                  <a:pt x="5199" y="4032"/>
                  <a:pt x="5223" y="4077"/>
                  <a:pt x="5252" y="4077"/>
                </a:cubicBezTo>
                <a:cubicBezTo>
                  <a:pt x="5281" y="4077"/>
                  <a:pt x="5305" y="4032"/>
                  <a:pt x="5305" y="3974"/>
                </a:cubicBezTo>
                <a:lnTo>
                  <a:pt x="5305" y="3754"/>
                </a:lnTo>
                <a:cubicBezTo>
                  <a:pt x="5305" y="3697"/>
                  <a:pt x="5281" y="3650"/>
                  <a:pt x="5252" y="3650"/>
                </a:cubicBezTo>
                <a:close/>
                <a:moveTo>
                  <a:pt x="6102" y="3650"/>
                </a:moveTo>
                <a:cubicBezTo>
                  <a:pt x="6072" y="3650"/>
                  <a:pt x="6049" y="3697"/>
                  <a:pt x="6049" y="3754"/>
                </a:cubicBezTo>
                <a:lnTo>
                  <a:pt x="6049" y="3974"/>
                </a:lnTo>
                <a:cubicBezTo>
                  <a:pt x="6049" y="4032"/>
                  <a:pt x="6072" y="4077"/>
                  <a:pt x="6102" y="4077"/>
                </a:cubicBezTo>
                <a:cubicBezTo>
                  <a:pt x="6131" y="4077"/>
                  <a:pt x="6155" y="4032"/>
                  <a:pt x="6155" y="3974"/>
                </a:cubicBezTo>
                <a:lnTo>
                  <a:pt x="6155" y="3754"/>
                </a:lnTo>
                <a:cubicBezTo>
                  <a:pt x="6155" y="3697"/>
                  <a:pt x="6131" y="3650"/>
                  <a:pt x="6102" y="3650"/>
                </a:cubicBezTo>
                <a:close/>
                <a:moveTo>
                  <a:pt x="6416" y="3650"/>
                </a:moveTo>
                <a:cubicBezTo>
                  <a:pt x="6387" y="3650"/>
                  <a:pt x="6363" y="3697"/>
                  <a:pt x="6363" y="3754"/>
                </a:cubicBezTo>
                <a:lnTo>
                  <a:pt x="6363" y="3974"/>
                </a:lnTo>
                <a:cubicBezTo>
                  <a:pt x="6363" y="4032"/>
                  <a:pt x="6387" y="4077"/>
                  <a:pt x="6416" y="4077"/>
                </a:cubicBezTo>
                <a:cubicBezTo>
                  <a:pt x="6445" y="4077"/>
                  <a:pt x="6469" y="4032"/>
                  <a:pt x="6469" y="3974"/>
                </a:cubicBezTo>
                <a:lnTo>
                  <a:pt x="6469" y="3754"/>
                </a:lnTo>
                <a:cubicBezTo>
                  <a:pt x="6469" y="3697"/>
                  <a:pt x="6445" y="3650"/>
                  <a:pt x="6416" y="3650"/>
                </a:cubicBezTo>
                <a:close/>
                <a:moveTo>
                  <a:pt x="7266" y="3650"/>
                </a:moveTo>
                <a:cubicBezTo>
                  <a:pt x="7237" y="3650"/>
                  <a:pt x="7213" y="3697"/>
                  <a:pt x="7213" y="3754"/>
                </a:cubicBezTo>
                <a:lnTo>
                  <a:pt x="7213" y="3974"/>
                </a:lnTo>
                <a:cubicBezTo>
                  <a:pt x="7213" y="4032"/>
                  <a:pt x="7237" y="4077"/>
                  <a:pt x="7266" y="4077"/>
                </a:cubicBezTo>
                <a:cubicBezTo>
                  <a:pt x="7295" y="4077"/>
                  <a:pt x="7318" y="4032"/>
                  <a:pt x="7318" y="3974"/>
                </a:cubicBezTo>
                <a:lnTo>
                  <a:pt x="7318" y="3754"/>
                </a:lnTo>
                <a:cubicBezTo>
                  <a:pt x="7318" y="3697"/>
                  <a:pt x="7295" y="3650"/>
                  <a:pt x="7266" y="3650"/>
                </a:cubicBezTo>
                <a:close/>
                <a:moveTo>
                  <a:pt x="7580" y="3650"/>
                </a:moveTo>
                <a:cubicBezTo>
                  <a:pt x="7551" y="3650"/>
                  <a:pt x="7527" y="3697"/>
                  <a:pt x="7527" y="3754"/>
                </a:cubicBezTo>
                <a:lnTo>
                  <a:pt x="7527" y="3974"/>
                </a:lnTo>
                <a:cubicBezTo>
                  <a:pt x="7527" y="4032"/>
                  <a:pt x="7551" y="4077"/>
                  <a:pt x="7580" y="4077"/>
                </a:cubicBezTo>
                <a:cubicBezTo>
                  <a:pt x="7609" y="4077"/>
                  <a:pt x="7632" y="4032"/>
                  <a:pt x="7632" y="3974"/>
                </a:cubicBezTo>
                <a:lnTo>
                  <a:pt x="7632" y="3754"/>
                </a:lnTo>
                <a:cubicBezTo>
                  <a:pt x="7632" y="3697"/>
                  <a:pt x="7609" y="3650"/>
                  <a:pt x="7580" y="3650"/>
                </a:cubicBezTo>
                <a:close/>
                <a:moveTo>
                  <a:pt x="8429" y="3650"/>
                </a:moveTo>
                <a:cubicBezTo>
                  <a:pt x="8400" y="3650"/>
                  <a:pt x="8377" y="3697"/>
                  <a:pt x="8377" y="3754"/>
                </a:cubicBezTo>
                <a:lnTo>
                  <a:pt x="8377" y="3974"/>
                </a:lnTo>
                <a:cubicBezTo>
                  <a:pt x="8377" y="4032"/>
                  <a:pt x="8400" y="4077"/>
                  <a:pt x="8429" y="4077"/>
                </a:cubicBezTo>
                <a:cubicBezTo>
                  <a:pt x="8458" y="4077"/>
                  <a:pt x="8482" y="4032"/>
                  <a:pt x="8482" y="3974"/>
                </a:cubicBezTo>
                <a:lnTo>
                  <a:pt x="8482" y="3754"/>
                </a:lnTo>
                <a:cubicBezTo>
                  <a:pt x="8482" y="3697"/>
                  <a:pt x="8458" y="3650"/>
                  <a:pt x="8429" y="3650"/>
                </a:cubicBezTo>
                <a:close/>
                <a:moveTo>
                  <a:pt x="8744" y="3650"/>
                </a:moveTo>
                <a:cubicBezTo>
                  <a:pt x="8714" y="3650"/>
                  <a:pt x="8691" y="3697"/>
                  <a:pt x="8691" y="3754"/>
                </a:cubicBezTo>
                <a:lnTo>
                  <a:pt x="8691" y="3974"/>
                </a:lnTo>
                <a:cubicBezTo>
                  <a:pt x="8691" y="4032"/>
                  <a:pt x="8714" y="4077"/>
                  <a:pt x="8744" y="4077"/>
                </a:cubicBezTo>
                <a:cubicBezTo>
                  <a:pt x="8773" y="4077"/>
                  <a:pt x="8796" y="4032"/>
                  <a:pt x="8796" y="3974"/>
                </a:cubicBezTo>
                <a:lnTo>
                  <a:pt x="8796" y="3754"/>
                </a:lnTo>
                <a:cubicBezTo>
                  <a:pt x="8796" y="3697"/>
                  <a:pt x="8773" y="3650"/>
                  <a:pt x="8744" y="3650"/>
                </a:cubicBezTo>
                <a:close/>
                <a:moveTo>
                  <a:pt x="9593" y="3650"/>
                </a:moveTo>
                <a:cubicBezTo>
                  <a:pt x="9564" y="3650"/>
                  <a:pt x="9540" y="3697"/>
                  <a:pt x="9540" y="3754"/>
                </a:cubicBezTo>
                <a:lnTo>
                  <a:pt x="9540" y="3974"/>
                </a:lnTo>
                <a:cubicBezTo>
                  <a:pt x="9540" y="4032"/>
                  <a:pt x="9564" y="4077"/>
                  <a:pt x="9593" y="4077"/>
                </a:cubicBezTo>
                <a:cubicBezTo>
                  <a:pt x="9622" y="4077"/>
                  <a:pt x="9646" y="4032"/>
                  <a:pt x="9646" y="3974"/>
                </a:cubicBezTo>
                <a:lnTo>
                  <a:pt x="9646" y="3754"/>
                </a:lnTo>
                <a:cubicBezTo>
                  <a:pt x="9646" y="3697"/>
                  <a:pt x="9622" y="3650"/>
                  <a:pt x="9593" y="3650"/>
                </a:cubicBezTo>
                <a:close/>
                <a:moveTo>
                  <a:pt x="9908" y="3650"/>
                </a:moveTo>
                <a:cubicBezTo>
                  <a:pt x="9879" y="3650"/>
                  <a:pt x="9855" y="3697"/>
                  <a:pt x="9855" y="3754"/>
                </a:cubicBezTo>
                <a:lnTo>
                  <a:pt x="9855" y="3974"/>
                </a:lnTo>
                <a:cubicBezTo>
                  <a:pt x="9855" y="4032"/>
                  <a:pt x="9879" y="4077"/>
                  <a:pt x="9908" y="4077"/>
                </a:cubicBezTo>
                <a:cubicBezTo>
                  <a:pt x="9937" y="4077"/>
                  <a:pt x="9961" y="4032"/>
                  <a:pt x="9961" y="3974"/>
                </a:cubicBezTo>
                <a:lnTo>
                  <a:pt x="9961" y="3754"/>
                </a:lnTo>
                <a:cubicBezTo>
                  <a:pt x="9961" y="3697"/>
                  <a:pt x="9937" y="3650"/>
                  <a:pt x="9908" y="3650"/>
                </a:cubicBezTo>
                <a:close/>
                <a:moveTo>
                  <a:pt x="10758" y="3650"/>
                </a:moveTo>
                <a:cubicBezTo>
                  <a:pt x="10728" y="3650"/>
                  <a:pt x="10705" y="3697"/>
                  <a:pt x="10705" y="3754"/>
                </a:cubicBezTo>
                <a:lnTo>
                  <a:pt x="10705" y="3974"/>
                </a:lnTo>
                <a:cubicBezTo>
                  <a:pt x="10705" y="4032"/>
                  <a:pt x="10728" y="4077"/>
                  <a:pt x="10758" y="4077"/>
                </a:cubicBezTo>
                <a:cubicBezTo>
                  <a:pt x="10787" y="4077"/>
                  <a:pt x="10810" y="4032"/>
                  <a:pt x="10810" y="3974"/>
                </a:cubicBezTo>
                <a:lnTo>
                  <a:pt x="10810" y="3754"/>
                </a:lnTo>
                <a:cubicBezTo>
                  <a:pt x="10810" y="3697"/>
                  <a:pt x="10787" y="3650"/>
                  <a:pt x="10758" y="3650"/>
                </a:cubicBezTo>
                <a:close/>
                <a:moveTo>
                  <a:pt x="11072" y="3650"/>
                </a:moveTo>
                <a:cubicBezTo>
                  <a:pt x="11043" y="3650"/>
                  <a:pt x="11019" y="3697"/>
                  <a:pt x="11019" y="3754"/>
                </a:cubicBezTo>
                <a:lnTo>
                  <a:pt x="11019" y="3974"/>
                </a:lnTo>
                <a:cubicBezTo>
                  <a:pt x="11019" y="4032"/>
                  <a:pt x="11043" y="4077"/>
                  <a:pt x="11072" y="4077"/>
                </a:cubicBezTo>
                <a:cubicBezTo>
                  <a:pt x="11101" y="4077"/>
                  <a:pt x="11125" y="4032"/>
                  <a:pt x="11125" y="3974"/>
                </a:cubicBezTo>
                <a:lnTo>
                  <a:pt x="11125" y="3754"/>
                </a:lnTo>
                <a:cubicBezTo>
                  <a:pt x="11125" y="3697"/>
                  <a:pt x="11101" y="3650"/>
                  <a:pt x="11072" y="3650"/>
                </a:cubicBezTo>
                <a:close/>
                <a:moveTo>
                  <a:pt x="11922" y="3650"/>
                </a:moveTo>
                <a:cubicBezTo>
                  <a:pt x="11893" y="3650"/>
                  <a:pt x="11869" y="3697"/>
                  <a:pt x="11869" y="3754"/>
                </a:cubicBezTo>
                <a:lnTo>
                  <a:pt x="11869" y="3974"/>
                </a:lnTo>
                <a:cubicBezTo>
                  <a:pt x="11869" y="4032"/>
                  <a:pt x="11893" y="4077"/>
                  <a:pt x="11922" y="4077"/>
                </a:cubicBezTo>
                <a:cubicBezTo>
                  <a:pt x="11951" y="4077"/>
                  <a:pt x="11974" y="4032"/>
                  <a:pt x="11974" y="3974"/>
                </a:cubicBezTo>
                <a:lnTo>
                  <a:pt x="11974" y="3754"/>
                </a:lnTo>
                <a:cubicBezTo>
                  <a:pt x="11974" y="3697"/>
                  <a:pt x="11951" y="3650"/>
                  <a:pt x="11922" y="3650"/>
                </a:cubicBezTo>
                <a:close/>
                <a:moveTo>
                  <a:pt x="12236" y="3650"/>
                </a:moveTo>
                <a:cubicBezTo>
                  <a:pt x="12207" y="3650"/>
                  <a:pt x="12183" y="3697"/>
                  <a:pt x="12183" y="3754"/>
                </a:cubicBezTo>
                <a:lnTo>
                  <a:pt x="12183" y="3974"/>
                </a:lnTo>
                <a:cubicBezTo>
                  <a:pt x="12183" y="4032"/>
                  <a:pt x="12207" y="4077"/>
                  <a:pt x="12236" y="4077"/>
                </a:cubicBezTo>
                <a:cubicBezTo>
                  <a:pt x="12265" y="4077"/>
                  <a:pt x="12288" y="4032"/>
                  <a:pt x="12288" y="3974"/>
                </a:cubicBezTo>
                <a:lnTo>
                  <a:pt x="12288" y="3754"/>
                </a:lnTo>
                <a:cubicBezTo>
                  <a:pt x="12288" y="3697"/>
                  <a:pt x="12265" y="3650"/>
                  <a:pt x="12236" y="3650"/>
                </a:cubicBezTo>
                <a:close/>
                <a:moveTo>
                  <a:pt x="13085" y="3650"/>
                </a:moveTo>
                <a:cubicBezTo>
                  <a:pt x="13056" y="3650"/>
                  <a:pt x="13032" y="3697"/>
                  <a:pt x="13032" y="3754"/>
                </a:cubicBezTo>
                <a:lnTo>
                  <a:pt x="13032" y="3974"/>
                </a:lnTo>
                <a:cubicBezTo>
                  <a:pt x="13032" y="4032"/>
                  <a:pt x="13056" y="4077"/>
                  <a:pt x="13085" y="4077"/>
                </a:cubicBezTo>
                <a:cubicBezTo>
                  <a:pt x="13114" y="4077"/>
                  <a:pt x="13138" y="4032"/>
                  <a:pt x="13138" y="3974"/>
                </a:cubicBezTo>
                <a:lnTo>
                  <a:pt x="13138" y="3754"/>
                </a:lnTo>
                <a:cubicBezTo>
                  <a:pt x="13138" y="3697"/>
                  <a:pt x="13114" y="3650"/>
                  <a:pt x="13085" y="3650"/>
                </a:cubicBezTo>
                <a:close/>
                <a:moveTo>
                  <a:pt x="13399" y="3650"/>
                </a:moveTo>
                <a:cubicBezTo>
                  <a:pt x="13370" y="3650"/>
                  <a:pt x="13348" y="3697"/>
                  <a:pt x="13348" y="3754"/>
                </a:cubicBezTo>
                <a:lnTo>
                  <a:pt x="13348" y="3974"/>
                </a:lnTo>
                <a:cubicBezTo>
                  <a:pt x="13348" y="4032"/>
                  <a:pt x="13370" y="4077"/>
                  <a:pt x="13399" y="4077"/>
                </a:cubicBezTo>
                <a:cubicBezTo>
                  <a:pt x="13428" y="4077"/>
                  <a:pt x="13452" y="4032"/>
                  <a:pt x="13452" y="3974"/>
                </a:cubicBezTo>
                <a:lnTo>
                  <a:pt x="13452" y="3754"/>
                </a:lnTo>
                <a:cubicBezTo>
                  <a:pt x="13452" y="3697"/>
                  <a:pt x="13428" y="3650"/>
                  <a:pt x="13399" y="3650"/>
                </a:cubicBezTo>
                <a:close/>
                <a:moveTo>
                  <a:pt x="14249" y="3650"/>
                </a:moveTo>
                <a:cubicBezTo>
                  <a:pt x="14220" y="3650"/>
                  <a:pt x="14196" y="3697"/>
                  <a:pt x="14196" y="3754"/>
                </a:cubicBezTo>
                <a:lnTo>
                  <a:pt x="14196" y="3974"/>
                </a:lnTo>
                <a:cubicBezTo>
                  <a:pt x="14196" y="4032"/>
                  <a:pt x="14220" y="4077"/>
                  <a:pt x="14249" y="4077"/>
                </a:cubicBezTo>
                <a:cubicBezTo>
                  <a:pt x="14278" y="4077"/>
                  <a:pt x="14302" y="4032"/>
                  <a:pt x="14302" y="3974"/>
                </a:cubicBezTo>
                <a:lnTo>
                  <a:pt x="14302" y="3754"/>
                </a:lnTo>
                <a:cubicBezTo>
                  <a:pt x="14302" y="3697"/>
                  <a:pt x="14278" y="3650"/>
                  <a:pt x="14249" y="3650"/>
                </a:cubicBezTo>
                <a:close/>
                <a:moveTo>
                  <a:pt x="14564" y="3650"/>
                </a:moveTo>
                <a:cubicBezTo>
                  <a:pt x="14535" y="3650"/>
                  <a:pt x="14511" y="3697"/>
                  <a:pt x="14511" y="3754"/>
                </a:cubicBezTo>
                <a:lnTo>
                  <a:pt x="14511" y="3974"/>
                </a:lnTo>
                <a:cubicBezTo>
                  <a:pt x="14511" y="4032"/>
                  <a:pt x="14535" y="4077"/>
                  <a:pt x="14564" y="4077"/>
                </a:cubicBezTo>
                <a:cubicBezTo>
                  <a:pt x="14593" y="4077"/>
                  <a:pt x="14617" y="4032"/>
                  <a:pt x="14617" y="3974"/>
                </a:cubicBezTo>
                <a:lnTo>
                  <a:pt x="14617" y="3754"/>
                </a:lnTo>
                <a:cubicBezTo>
                  <a:pt x="14617" y="3697"/>
                  <a:pt x="14593" y="3650"/>
                  <a:pt x="14564" y="3650"/>
                </a:cubicBezTo>
                <a:close/>
                <a:moveTo>
                  <a:pt x="15413" y="3650"/>
                </a:moveTo>
                <a:cubicBezTo>
                  <a:pt x="15384" y="3650"/>
                  <a:pt x="15360" y="3697"/>
                  <a:pt x="15360" y="3754"/>
                </a:cubicBezTo>
                <a:lnTo>
                  <a:pt x="15360" y="3974"/>
                </a:lnTo>
                <a:cubicBezTo>
                  <a:pt x="15360" y="4032"/>
                  <a:pt x="15384" y="4077"/>
                  <a:pt x="15413" y="4077"/>
                </a:cubicBezTo>
                <a:cubicBezTo>
                  <a:pt x="15442" y="4077"/>
                  <a:pt x="15465" y="4032"/>
                  <a:pt x="15465" y="3974"/>
                </a:cubicBezTo>
                <a:lnTo>
                  <a:pt x="15465" y="3754"/>
                </a:lnTo>
                <a:cubicBezTo>
                  <a:pt x="15465" y="3697"/>
                  <a:pt x="15442" y="3650"/>
                  <a:pt x="15413" y="3650"/>
                </a:cubicBezTo>
                <a:close/>
                <a:moveTo>
                  <a:pt x="15728" y="3650"/>
                </a:moveTo>
                <a:cubicBezTo>
                  <a:pt x="15699" y="3650"/>
                  <a:pt x="15675" y="3697"/>
                  <a:pt x="15675" y="3754"/>
                </a:cubicBezTo>
                <a:lnTo>
                  <a:pt x="15675" y="3974"/>
                </a:lnTo>
                <a:cubicBezTo>
                  <a:pt x="15675" y="4032"/>
                  <a:pt x="15699" y="4077"/>
                  <a:pt x="15728" y="4077"/>
                </a:cubicBezTo>
                <a:cubicBezTo>
                  <a:pt x="15757" y="4077"/>
                  <a:pt x="15781" y="4032"/>
                  <a:pt x="15781" y="3974"/>
                </a:cubicBezTo>
                <a:lnTo>
                  <a:pt x="15781" y="3754"/>
                </a:lnTo>
                <a:cubicBezTo>
                  <a:pt x="15781" y="3697"/>
                  <a:pt x="15757" y="3650"/>
                  <a:pt x="15728" y="3650"/>
                </a:cubicBezTo>
                <a:close/>
                <a:moveTo>
                  <a:pt x="16578" y="3650"/>
                </a:moveTo>
                <a:cubicBezTo>
                  <a:pt x="16549" y="3650"/>
                  <a:pt x="16525" y="3697"/>
                  <a:pt x="16525" y="3754"/>
                </a:cubicBezTo>
                <a:lnTo>
                  <a:pt x="16525" y="3974"/>
                </a:lnTo>
                <a:cubicBezTo>
                  <a:pt x="16525" y="4032"/>
                  <a:pt x="16549" y="4077"/>
                  <a:pt x="16578" y="4077"/>
                </a:cubicBezTo>
                <a:cubicBezTo>
                  <a:pt x="16607" y="4077"/>
                  <a:pt x="16630" y="4032"/>
                  <a:pt x="16630" y="3974"/>
                </a:cubicBezTo>
                <a:lnTo>
                  <a:pt x="16630" y="3754"/>
                </a:lnTo>
                <a:cubicBezTo>
                  <a:pt x="16630" y="3697"/>
                  <a:pt x="16607" y="3650"/>
                  <a:pt x="16578" y="3650"/>
                </a:cubicBezTo>
                <a:close/>
                <a:moveTo>
                  <a:pt x="16892" y="3650"/>
                </a:moveTo>
                <a:cubicBezTo>
                  <a:pt x="16863" y="3650"/>
                  <a:pt x="16839" y="3697"/>
                  <a:pt x="16839" y="3754"/>
                </a:cubicBezTo>
                <a:lnTo>
                  <a:pt x="16839" y="3974"/>
                </a:lnTo>
                <a:cubicBezTo>
                  <a:pt x="16839" y="4032"/>
                  <a:pt x="16863" y="4077"/>
                  <a:pt x="16892" y="4077"/>
                </a:cubicBezTo>
                <a:cubicBezTo>
                  <a:pt x="16921" y="4077"/>
                  <a:pt x="16944" y="4032"/>
                  <a:pt x="16944" y="3974"/>
                </a:cubicBezTo>
                <a:lnTo>
                  <a:pt x="16944" y="3754"/>
                </a:lnTo>
                <a:cubicBezTo>
                  <a:pt x="16944" y="3697"/>
                  <a:pt x="16921" y="3650"/>
                  <a:pt x="16892" y="3650"/>
                </a:cubicBezTo>
                <a:close/>
                <a:moveTo>
                  <a:pt x="17741" y="3650"/>
                </a:moveTo>
                <a:cubicBezTo>
                  <a:pt x="17712" y="3650"/>
                  <a:pt x="17689" y="3697"/>
                  <a:pt x="17689" y="3754"/>
                </a:cubicBezTo>
                <a:lnTo>
                  <a:pt x="17689" y="3974"/>
                </a:lnTo>
                <a:cubicBezTo>
                  <a:pt x="17689" y="4032"/>
                  <a:pt x="17712" y="4077"/>
                  <a:pt x="17741" y="4077"/>
                </a:cubicBezTo>
                <a:cubicBezTo>
                  <a:pt x="17770" y="4077"/>
                  <a:pt x="17794" y="4032"/>
                  <a:pt x="17794" y="3974"/>
                </a:cubicBezTo>
                <a:lnTo>
                  <a:pt x="17794" y="3754"/>
                </a:lnTo>
                <a:cubicBezTo>
                  <a:pt x="17794" y="3697"/>
                  <a:pt x="17770" y="3650"/>
                  <a:pt x="17741" y="3650"/>
                </a:cubicBezTo>
                <a:close/>
                <a:moveTo>
                  <a:pt x="18055" y="3650"/>
                </a:moveTo>
                <a:cubicBezTo>
                  <a:pt x="18026" y="3650"/>
                  <a:pt x="18002" y="3697"/>
                  <a:pt x="18002" y="3754"/>
                </a:cubicBezTo>
                <a:lnTo>
                  <a:pt x="18002" y="3974"/>
                </a:lnTo>
                <a:cubicBezTo>
                  <a:pt x="18002" y="4032"/>
                  <a:pt x="18026" y="4077"/>
                  <a:pt x="18055" y="4077"/>
                </a:cubicBezTo>
                <a:cubicBezTo>
                  <a:pt x="18085" y="4077"/>
                  <a:pt x="18108" y="4032"/>
                  <a:pt x="18108" y="3974"/>
                </a:cubicBezTo>
                <a:lnTo>
                  <a:pt x="18108" y="3754"/>
                </a:lnTo>
                <a:cubicBezTo>
                  <a:pt x="18108" y="3697"/>
                  <a:pt x="18085" y="3650"/>
                  <a:pt x="18055" y="3650"/>
                </a:cubicBezTo>
                <a:close/>
                <a:moveTo>
                  <a:pt x="18905" y="3650"/>
                </a:moveTo>
                <a:cubicBezTo>
                  <a:pt x="18876" y="3650"/>
                  <a:pt x="18852" y="3697"/>
                  <a:pt x="18852" y="3754"/>
                </a:cubicBezTo>
                <a:lnTo>
                  <a:pt x="18852" y="3974"/>
                </a:lnTo>
                <a:cubicBezTo>
                  <a:pt x="18852" y="4032"/>
                  <a:pt x="18876" y="4077"/>
                  <a:pt x="18905" y="4077"/>
                </a:cubicBezTo>
                <a:cubicBezTo>
                  <a:pt x="18934" y="4077"/>
                  <a:pt x="18958" y="4032"/>
                  <a:pt x="18958" y="3974"/>
                </a:cubicBezTo>
                <a:lnTo>
                  <a:pt x="18958" y="3754"/>
                </a:lnTo>
                <a:cubicBezTo>
                  <a:pt x="18958" y="3697"/>
                  <a:pt x="18934" y="3650"/>
                  <a:pt x="18905" y="3650"/>
                </a:cubicBezTo>
                <a:close/>
                <a:moveTo>
                  <a:pt x="19220" y="3650"/>
                </a:moveTo>
                <a:cubicBezTo>
                  <a:pt x="19191" y="3650"/>
                  <a:pt x="19167" y="3697"/>
                  <a:pt x="19167" y="3754"/>
                </a:cubicBezTo>
                <a:lnTo>
                  <a:pt x="19167" y="3974"/>
                </a:lnTo>
                <a:cubicBezTo>
                  <a:pt x="19167" y="4032"/>
                  <a:pt x="19191" y="4077"/>
                  <a:pt x="19220" y="4077"/>
                </a:cubicBezTo>
                <a:cubicBezTo>
                  <a:pt x="19249" y="4077"/>
                  <a:pt x="19273" y="4032"/>
                  <a:pt x="19273" y="3974"/>
                </a:cubicBezTo>
                <a:lnTo>
                  <a:pt x="19273" y="3754"/>
                </a:lnTo>
                <a:cubicBezTo>
                  <a:pt x="19273" y="3697"/>
                  <a:pt x="19249" y="3650"/>
                  <a:pt x="19220" y="3650"/>
                </a:cubicBezTo>
                <a:close/>
                <a:moveTo>
                  <a:pt x="20069" y="3650"/>
                </a:moveTo>
                <a:cubicBezTo>
                  <a:pt x="20040" y="3650"/>
                  <a:pt x="20016" y="3697"/>
                  <a:pt x="20016" y="3754"/>
                </a:cubicBezTo>
                <a:lnTo>
                  <a:pt x="20016" y="3974"/>
                </a:lnTo>
                <a:cubicBezTo>
                  <a:pt x="20016" y="4032"/>
                  <a:pt x="20040" y="4077"/>
                  <a:pt x="20069" y="4077"/>
                </a:cubicBezTo>
                <a:cubicBezTo>
                  <a:pt x="20099" y="4077"/>
                  <a:pt x="20122" y="4032"/>
                  <a:pt x="20122" y="3974"/>
                </a:cubicBezTo>
                <a:lnTo>
                  <a:pt x="20122" y="3754"/>
                </a:lnTo>
                <a:cubicBezTo>
                  <a:pt x="20122" y="3697"/>
                  <a:pt x="20099" y="3650"/>
                  <a:pt x="20069" y="3650"/>
                </a:cubicBezTo>
                <a:close/>
                <a:moveTo>
                  <a:pt x="20384" y="3650"/>
                </a:moveTo>
                <a:cubicBezTo>
                  <a:pt x="20355" y="3650"/>
                  <a:pt x="20331" y="3697"/>
                  <a:pt x="20331" y="3754"/>
                </a:cubicBezTo>
                <a:lnTo>
                  <a:pt x="20331" y="3974"/>
                </a:lnTo>
                <a:cubicBezTo>
                  <a:pt x="20331" y="4032"/>
                  <a:pt x="20355" y="4077"/>
                  <a:pt x="20384" y="4077"/>
                </a:cubicBezTo>
                <a:cubicBezTo>
                  <a:pt x="20413" y="4077"/>
                  <a:pt x="20436" y="4032"/>
                  <a:pt x="20436" y="3974"/>
                </a:cubicBezTo>
                <a:lnTo>
                  <a:pt x="20436" y="3754"/>
                </a:lnTo>
                <a:cubicBezTo>
                  <a:pt x="20436" y="3697"/>
                  <a:pt x="20413" y="3650"/>
                  <a:pt x="20384" y="3650"/>
                </a:cubicBezTo>
                <a:close/>
                <a:moveTo>
                  <a:pt x="21234" y="3650"/>
                </a:moveTo>
                <a:cubicBezTo>
                  <a:pt x="21204" y="3650"/>
                  <a:pt x="21181" y="3697"/>
                  <a:pt x="21181" y="3754"/>
                </a:cubicBezTo>
                <a:lnTo>
                  <a:pt x="21181" y="3974"/>
                </a:lnTo>
                <a:cubicBezTo>
                  <a:pt x="21181" y="4032"/>
                  <a:pt x="21204" y="4077"/>
                  <a:pt x="21234" y="4077"/>
                </a:cubicBezTo>
                <a:cubicBezTo>
                  <a:pt x="21263" y="4077"/>
                  <a:pt x="21285" y="4032"/>
                  <a:pt x="21285" y="3974"/>
                </a:cubicBezTo>
                <a:lnTo>
                  <a:pt x="21285" y="3754"/>
                </a:lnTo>
                <a:cubicBezTo>
                  <a:pt x="21285" y="3697"/>
                  <a:pt x="21263" y="3650"/>
                  <a:pt x="21234" y="3650"/>
                </a:cubicBezTo>
                <a:close/>
                <a:moveTo>
                  <a:pt x="21547" y="3650"/>
                </a:moveTo>
                <a:cubicBezTo>
                  <a:pt x="21518" y="3650"/>
                  <a:pt x="21495" y="3697"/>
                  <a:pt x="21495" y="3754"/>
                </a:cubicBezTo>
                <a:lnTo>
                  <a:pt x="21495" y="3974"/>
                </a:lnTo>
                <a:cubicBezTo>
                  <a:pt x="21495" y="4032"/>
                  <a:pt x="21518" y="4077"/>
                  <a:pt x="21547" y="4077"/>
                </a:cubicBezTo>
                <a:cubicBezTo>
                  <a:pt x="21576" y="4077"/>
                  <a:pt x="21600" y="4032"/>
                  <a:pt x="21600" y="3974"/>
                </a:cubicBezTo>
                <a:lnTo>
                  <a:pt x="21600" y="3754"/>
                </a:lnTo>
                <a:cubicBezTo>
                  <a:pt x="21600" y="3697"/>
                  <a:pt x="21576" y="3650"/>
                  <a:pt x="21547" y="3650"/>
                </a:cubicBezTo>
                <a:close/>
                <a:moveTo>
                  <a:pt x="53" y="4380"/>
                </a:moveTo>
                <a:cubicBezTo>
                  <a:pt x="24" y="4380"/>
                  <a:pt x="0" y="4427"/>
                  <a:pt x="0" y="4484"/>
                </a:cubicBezTo>
                <a:lnTo>
                  <a:pt x="0" y="4704"/>
                </a:lnTo>
                <a:cubicBezTo>
                  <a:pt x="0" y="4762"/>
                  <a:pt x="24" y="4809"/>
                  <a:pt x="53" y="4809"/>
                </a:cubicBezTo>
                <a:cubicBezTo>
                  <a:pt x="82" y="4809"/>
                  <a:pt x="106" y="4762"/>
                  <a:pt x="106" y="4704"/>
                </a:cubicBezTo>
                <a:lnTo>
                  <a:pt x="106" y="4484"/>
                </a:lnTo>
                <a:cubicBezTo>
                  <a:pt x="106" y="4427"/>
                  <a:pt x="82" y="4380"/>
                  <a:pt x="53" y="4380"/>
                </a:cubicBezTo>
                <a:close/>
                <a:moveTo>
                  <a:pt x="367" y="4380"/>
                </a:moveTo>
                <a:cubicBezTo>
                  <a:pt x="338" y="4380"/>
                  <a:pt x="315" y="4427"/>
                  <a:pt x="315" y="4484"/>
                </a:cubicBezTo>
                <a:lnTo>
                  <a:pt x="315" y="4704"/>
                </a:lnTo>
                <a:cubicBezTo>
                  <a:pt x="315" y="4762"/>
                  <a:pt x="338" y="4809"/>
                  <a:pt x="367" y="4809"/>
                </a:cubicBezTo>
                <a:cubicBezTo>
                  <a:pt x="397" y="4809"/>
                  <a:pt x="420" y="4762"/>
                  <a:pt x="420" y="4704"/>
                </a:cubicBezTo>
                <a:lnTo>
                  <a:pt x="420" y="4484"/>
                </a:lnTo>
                <a:cubicBezTo>
                  <a:pt x="420" y="4427"/>
                  <a:pt x="397" y="4380"/>
                  <a:pt x="367" y="4380"/>
                </a:cubicBezTo>
                <a:close/>
                <a:moveTo>
                  <a:pt x="1217" y="4380"/>
                </a:moveTo>
                <a:cubicBezTo>
                  <a:pt x="1188" y="4380"/>
                  <a:pt x="1164" y="4427"/>
                  <a:pt x="1164" y="4484"/>
                </a:cubicBezTo>
                <a:lnTo>
                  <a:pt x="1164" y="4704"/>
                </a:lnTo>
                <a:cubicBezTo>
                  <a:pt x="1164" y="4762"/>
                  <a:pt x="1188" y="4809"/>
                  <a:pt x="1217" y="4809"/>
                </a:cubicBezTo>
                <a:cubicBezTo>
                  <a:pt x="1246" y="4809"/>
                  <a:pt x="1270" y="4762"/>
                  <a:pt x="1270" y="4704"/>
                </a:cubicBezTo>
                <a:lnTo>
                  <a:pt x="1270" y="4484"/>
                </a:lnTo>
                <a:cubicBezTo>
                  <a:pt x="1270" y="4427"/>
                  <a:pt x="1246" y="4380"/>
                  <a:pt x="1217" y="4380"/>
                </a:cubicBezTo>
                <a:close/>
                <a:moveTo>
                  <a:pt x="1532" y="4380"/>
                </a:moveTo>
                <a:cubicBezTo>
                  <a:pt x="1503" y="4380"/>
                  <a:pt x="1479" y="4427"/>
                  <a:pt x="1479" y="4484"/>
                </a:cubicBezTo>
                <a:lnTo>
                  <a:pt x="1479" y="4704"/>
                </a:lnTo>
                <a:cubicBezTo>
                  <a:pt x="1479" y="4762"/>
                  <a:pt x="1503" y="4809"/>
                  <a:pt x="1532" y="4809"/>
                </a:cubicBezTo>
                <a:cubicBezTo>
                  <a:pt x="1561" y="4809"/>
                  <a:pt x="1584" y="4762"/>
                  <a:pt x="1584" y="4704"/>
                </a:cubicBezTo>
                <a:lnTo>
                  <a:pt x="1584" y="4484"/>
                </a:lnTo>
                <a:cubicBezTo>
                  <a:pt x="1584" y="4427"/>
                  <a:pt x="1561" y="4380"/>
                  <a:pt x="1532" y="4380"/>
                </a:cubicBezTo>
                <a:close/>
                <a:moveTo>
                  <a:pt x="2380" y="4380"/>
                </a:moveTo>
                <a:cubicBezTo>
                  <a:pt x="2351" y="4380"/>
                  <a:pt x="2329" y="4427"/>
                  <a:pt x="2329" y="4484"/>
                </a:cubicBezTo>
                <a:lnTo>
                  <a:pt x="2329" y="4704"/>
                </a:lnTo>
                <a:cubicBezTo>
                  <a:pt x="2329" y="4762"/>
                  <a:pt x="2351" y="4809"/>
                  <a:pt x="2380" y="4809"/>
                </a:cubicBezTo>
                <a:cubicBezTo>
                  <a:pt x="2409" y="4809"/>
                  <a:pt x="2433" y="4762"/>
                  <a:pt x="2433" y="4704"/>
                </a:cubicBezTo>
                <a:lnTo>
                  <a:pt x="2433" y="4484"/>
                </a:lnTo>
                <a:cubicBezTo>
                  <a:pt x="2433" y="4427"/>
                  <a:pt x="2409" y="4380"/>
                  <a:pt x="2380" y="4380"/>
                </a:cubicBezTo>
                <a:close/>
                <a:moveTo>
                  <a:pt x="2695" y="4380"/>
                </a:moveTo>
                <a:cubicBezTo>
                  <a:pt x="2666" y="4380"/>
                  <a:pt x="2643" y="4427"/>
                  <a:pt x="2643" y="4484"/>
                </a:cubicBezTo>
                <a:lnTo>
                  <a:pt x="2643" y="4704"/>
                </a:lnTo>
                <a:cubicBezTo>
                  <a:pt x="2643" y="4762"/>
                  <a:pt x="2666" y="4809"/>
                  <a:pt x="2695" y="4809"/>
                </a:cubicBezTo>
                <a:cubicBezTo>
                  <a:pt x="2724" y="4809"/>
                  <a:pt x="2748" y="4762"/>
                  <a:pt x="2748" y="4704"/>
                </a:cubicBezTo>
                <a:lnTo>
                  <a:pt x="2748" y="4484"/>
                </a:lnTo>
                <a:cubicBezTo>
                  <a:pt x="2748" y="4427"/>
                  <a:pt x="2724" y="4380"/>
                  <a:pt x="2695" y="4380"/>
                </a:cubicBezTo>
                <a:close/>
                <a:moveTo>
                  <a:pt x="3545" y="4380"/>
                </a:moveTo>
                <a:cubicBezTo>
                  <a:pt x="3516" y="4380"/>
                  <a:pt x="3492" y="4427"/>
                  <a:pt x="3492" y="4484"/>
                </a:cubicBezTo>
                <a:lnTo>
                  <a:pt x="3492" y="4704"/>
                </a:lnTo>
                <a:cubicBezTo>
                  <a:pt x="3492" y="4762"/>
                  <a:pt x="3516" y="4809"/>
                  <a:pt x="3545" y="4809"/>
                </a:cubicBezTo>
                <a:cubicBezTo>
                  <a:pt x="3574" y="4809"/>
                  <a:pt x="3598" y="4762"/>
                  <a:pt x="3598" y="4704"/>
                </a:cubicBezTo>
                <a:lnTo>
                  <a:pt x="3598" y="4484"/>
                </a:lnTo>
                <a:cubicBezTo>
                  <a:pt x="3598" y="4427"/>
                  <a:pt x="3574" y="4380"/>
                  <a:pt x="3545" y="4380"/>
                </a:cubicBezTo>
                <a:close/>
                <a:moveTo>
                  <a:pt x="3859" y="4380"/>
                </a:moveTo>
                <a:cubicBezTo>
                  <a:pt x="3830" y="4380"/>
                  <a:pt x="3806" y="4427"/>
                  <a:pt x="3806" y="4484"/>
                </a:cubicBezTo>
                <a:lnTo>
                  <a:pt x="3806" y="4704"/>
                </a:lnTo>
                <a:cubicBezTo>
                  <a:pt x="3806" y="4762"/>
                  <a:pt x="3830" y="4809"/>
                  <a:pt x="3859" y="4809"/>
                </a:cubicBezTo>
                <a:cubicBezTo>
                  <a:pt x="3888" y="4809"/>
                  <a:pt x="3912" y="4762"/>
                  <a:pt x="3912" y="4704"/>
                </a:cubicBezTo>
                <a:lnTo>
                  <a:pt x="3912" y="4484"/>
                </a:lnTo>
                <a:cubicBezTo>
                  <a:pt x="3912" y="4427"/>
                  <a:pt x="3888" y="4380"/>
                  <a:pt x="3859" y="4380"/>
                </a:cubicBezTo>
                <a:close/>
                <a:moveTo>
                  <a:pt x="4709" y="4380"/>
                </a:moveTo>
                <a:cubicBezTo>
                  <a:pt x="4680" y="4380"/>
                  <a:pt x="4656" y="4427"/>
                  <a:pt x="4656" y="4484"/>
                </a:cubicBezTo>
                <a:lnTo>
                  <a:pt x="4656" y="4704"/>
                </a:lnTo>
                <a:cubicBezTo>
                  <a:pt x="4656" y="4762"/>
                  <a:pt x="4680" y="4809"/>
                  <a:pt x="4709" y="4809"/>
                </a:cubicBezTo>
                <a:cubicBezTo>
                  <a:pt x="4738" y="4809"/>
                  <a:pt x="4762" y="4762"/>
                  <a:pt x="4762" y="4704"/>
                </a:cubicBezTo>
                <a:lnTo>
                  <a:pt x="4762" y="4484"/>
                </a:lnTo>
                <a:cubicBezTo>
                  <a:pt x="4762" y="4427"/>
                  <a:pt x="4738" y="4380"/>
                  <a:pt x="4709" y="4380"/>
                </a:cubicBezTo>
                <a:close/>
                <a:moveTo>
                  <a:pt x="5023" y="4380"/>
                </a:moveTo>
                <a:cubicBezTo>
                  <a:pt x="4994" y="4380"/>
                  <a:pt x="4970" y="4427"/>
                  <a:pt x="4970" y="4484"/>
                </a:cubicBezTo>
                <a:lnTo>
                  <a:pt x="4970" y="4704"/>
                </a:lnTo>
                <a:cubicBezTo>
                  <a:pt x="4970" y="4762"/>
                  <a:pt x="4994" y="4809"/>
                  <a:pt x="5023" y="4809"/>
                </a:cubicBezTo>
                <a:cubicBezTo>
                  <a:pt x="5053" y="4809"/>
                  <a:pt x="5076" y="4762"/>
                  <a:pt x="5076" y="4704"/>
                </a:cubicBezTo>
                <a:lnTo>
                  <a:pt x="5076" y="4484"/>
                </a:lnTo>
                <a:cubicBezTo>
                  <a:pt x="5076" y="4427"/>
                  <a:pt x="5053" y="4380"/>
                  <a:pt x="5023" y="4380"/>
                </a:cubicBezTo>
                <a:close/>
                <a:moveTo>
                  <a:pt x="5873" y="4380"/>
                </a:moveTo>
                <a:cubicBezTo>
                  <a:pt x="5844" y="4380"/>
                  <a:pt x="5820" y="4427"/>
                  <a:pt x="5820" y="4484"/>
                </a:cubicBezTo>
                <a:lnTo>
                  <a:pt x="5820" y="4704"/>
                </a:lnTo>
                <a:cubicBezTo>
                  <a:pt x="5820" y="4762"/>
                  <a:pt x="5844" y="4809"/>
                  <a:pt x="5873" y="4809"/>
                </a:cubicBezTo>
                <a:cubicBezTo>
                  <a:pt x="5902" y="4809"/>
                  <a:pt x="5926" y="4762"/>
                  <a:pt x="5926" y="4704"/>
                </a:cubicBezTo>
                <a:lnTo>
                  <a:pt x="5926" y="4484"/>
                </a:lnTo>
                <a:cubicBezTo>
                  <a:pt x="5926" y="4427"/>
                  <a:pt x="5902" y="4380"/>
                  <a:pt x="5873" y="4380"/>
                </a:cubicBezTo>
                <a:close/>
                <a:moveTo>
                  <a:pt x="6188" y="4380"/>
                </a:moveTo>
                <a:cubicBezTo>
                  <a:pt x="6159" y="4380"/>
                  <a:pt x="6135" y="4427"/>
                  <a:pt x="6135" y="4484"/>
                </a:cubicBezTo>
                <a:lnTo>
                  <a:pt x="6135" y="4704"/>
                </a:lnTo>
                <a:cubicBezTo>
                  <a:pt x="6135" y="4762"/>
                  <a:pt x="6159" y="4809"/>
                  <a:pt x="6188" y="4809"/>
                </a:cubicBezTo>
                <a:cubicBezTo>
                  <a:pt x="6217" y="4809"/>
                  <a:pt x="6240" y="4762"/>
                  <a:pt x="6240" y="4704"/>
                </a:cubicBezTo>
                <a:lnTo>
                  <a:pt x="6240" y="4484"/>
                </a:lnTo>
                <a:cubicBezTo>
                  <a:pt x="6240" y="4427"/>
                  <a:pt x="6217" y="4380"/>
                  <a:pt x="6188" y="4380"/>
                </a:cubicBezTo>
                <a:close/>
                <a:moveTo>
                  <a:pt x="7036" y="4380"/>
                </a:moveTo>
                <a:cubicBezTo>
                  <a:pt x="7007" y="4380"/>
                  <a:pt x="6984" y="4427"/>
                  <a:pt x="6984" y="4484"/>
                </a:cubicBezTo>
                <a:lnTo>
                  <a:pt x="6984" y="4704"/>
                </a:lnTo>
                <a:cubicBezTo>
                  <a:pt x="6984" y="4762"/>
                  <a:pt x="7007" y="4809"/>
                  <a:pt x="7036" y="4809"/>
                </a:cubicBezTo>
                <a:cubicBezTo>
                  <a:pt x="7065" y="4809"/>
                  <a:pt x="7089" y="4762"/>
                  <a:pt x="7089" y="4704"/>
                </a:cubicBezTo>
                <a:lnTo>
                  <a:pt x="7089" y="4484"/>
                </a:lnTo>
                <a:cubicBezTo>
                  <a:pt x="7089" y="4427"/>
                  <a:pt x="7065" y="4380"/>
                  <a:pt x="7036" y="4380"/>
                </a:cubicBezTo>
                <a:close/>
                <a:moveTo>
                  <a:pt x="7351" y="4380"/>
                </a:moveTo>
                <a:cubicBezTo>
                  <a:pt x="7322" y="4380"/>
                  <a:pt x="7299" y="4427"/>
                  <a:pt x="7299" y="4484"/>
                </a:cubicBezTo>
                <a:lnTo>
                  <a:pt x="7299" y="4704"/>
                </a:lnTo>
                <a:cubicBezTo>
                  <a:pt x="7299" y="4762"/>
                  <a:pt x="7322" y="4809"/>
                  <a:pt x="7351" y="4809"/>
                </a:cubicBezTo>
                <a:cubicBezTo>
                  <a:pt x="7380" y="4809"/>
                  <a:pt x="7404" y="4762"/>
                  <a:pt x="7404" y="4704"/>
                </a:cubicBezTo>
                <a:lnTo>
                  <a:pt x="7404" y="4484"/>
                </a:lnTo>
                <a:cubicBezTo>
                  <a:pt x="7404" y="4427"/>
                  <a:pt x="7380" y="4380"/>
                  <a:pt x="7351" y="4380"/>
                </a:cubicBezTo>
                <a:close/>
                <a:moveTo>
                  <a:pt x="8201" y="4380"/>
                </a:moveTo>
                <a:cubicBezTo>
                  <a:pt x="8171" y="4380"/>
                  <a:pt x="8148" y="4427"/>
                  <a:pt x="8148" y="4484"/>
                </a:cubicBezTo>
                <a:lnTo>
                  <a:pt x="8148" y="4704"/>
                </a:lnTo>
                <a:cubicBezTo>
                  <a:pt x="8148" y="4762"/>
                  <a:pt x="8171" y="4809"/>
                  <a:pt x="8201" y="4809"/>
                </a:cubicBezTo>
                <a:cubicBezTo>
                  <a:pt x="8230" y="4809"/>
                  <a:pt x="8254" y="4762"/>
                  <a:pt x="8254" y="4704"/>
                </a:cubicBezTo>
                <a:lnTo>
                  <a:pt x="8254" y="4484"/>
                </a:lnTo>
                <a:cubicBezTo>
                  <a:pt x="8254" y="4427"/>
                  <a:pt x="8230" y="4380"/>
                  <a:pt x="8201" y="4380"/>
                </a:cubicBezTo>
                <a:close/>
                <a:moveTo>
                  <a:pt x="8515" y="4380"/>
                </a:moveTo>
                <a:cubicBezTo>
                  <a:pt x="8486" y="4380"/>
                  <a:pt x="8462" y="4427"/>
                  <a:pt x="8462" y="4484"/>
                </a:cubicBezTo>
                <a:lnTo>
                  <a:pt x="8462" y="4704"/>
                </a:lnTo>
                <a:cubicBezTo>
                  <a:pt x="8462" y="4762"/>
                  <a:pt x="8486" y="4809"/>
                  <a:pt x="8515" y="4809"/>
                </a:cubicBezTo>
                <a:cubicBezTo>
                  <a:pt x="8544" y="4809"/>
                  <a:pt x="8568" y="4762"/>
                  <a:pt x="8568" y="4704"/>
                </a:cubicBezTo>
                <a:lnTo>
                  <a:pt x="8568" y="4484"/>
                </a:lnTo>
                <a:cubicBezTo>
                  <a:pt x="8568" y="4427"/>
                  <a:pt x="8544" y="4380"/>
                  <a:pt x="8515" y="4380"/>
                </a:cubicBezTo>
                <a:close/>
                <a:moveTo>
                  <a:pt x="9365" y="4380"/>
                </a:moveTo>
                <a:cubicBezTo>
                  <a:pt x="9336" y="4380"/>
                  <a:pt x="9312" y="4427"/>
                  <a:pt x="9312" y="4484"/>
                </a:cubicBezTo>
                <a:lnTo>
                  <a:pt x="9312" y="4704"/>
                </a:lnTo>
                <a:cubicBezTo>
                  <a:pt x="9312" y="4762"/>
                  <a:pt x="9336" y="4809"/>
                  <a:pt x="9365" y="4809"/>
                </a:cubicBezTo>
                <a:cubicBezTo>
                  <a:pt x="9394" y="4809"/>
                  <a:pt x="9418" y="4762"/>
                  <a:pt x="9418" y="4704"/>
                </a:cubicBezTo>
                <a:lnTo>
                  <a:pt x="9418" y="4484"/>
                </a:lnTo>
                <a:cubicBezTo>
                  <a:pt x="9418" y="4427"/>
                  <a:pt x="9394" y="4380"/>
                  <a:pt x="9365" y="4380"/>
                </a:cubicBezTo>
                <a:close/>
                <a:moveTo>
                  <a:pt x="9679" y="4380"/>
                </a:moveTo>
                <a:cubicBezTo>
                  <a:pt x="9650" y="4380"/>
                  <a:pt x="9626" y="4427"/>
                  <a:pt x="9626" y="4484"/>
                </a:cubicBezTo>
                <a:lnTo>
                  <a:pt x="9626" y="4704"/>
                </a:lnTo>
                <a:cubicBezTo>
                  <a:pt x="9626" y="4762"/>
                  <a:pt x="9650" y="4809"/>
                  <a:pt x="9679" y="4809"/>
                </a:cubicBezTo>
                <a:cubicBezTo>
                  <a:pt x="9708" y="4809"/>
                  <a:pt x="9732" y="4762"/>
                  <a:pt x="9732" y="4704"/>
                </a:cubicBezTo>
                <a:lnTo>
                  <a:pt x="9732" y="4484"/>
                </a:lnTo>
                <a:cubicBezTo>
                  <a:pt x="9732" y="4427"/>
                  <a:pt x="9708" y="4380"/>
                  <a:pt x="9679" y="4380"/>
                </a:cubicBezTo>
                <a:close/>
                <a:moveTo>
                  <a:pt x="10529" y="4380"/>
                </a:moveTo>
                <a:cubicBezTo>
                  <a:pt x="10500" y="4380"/>
                  <a:pt x="10476" y="4427"/>
                  <a:pt x="10476" y="4484"/>
                </a:cubicBezTo>
                <a:lnTo>
                  <a:pt x="10476" y="4704"/>
                </a:lnTo>
                <a:cubicBezTo>
                  <a:pt x="10476" y="4762"/>
                  <a:pt x="10500" y="4809"/>
                  <a:pt x="10529" y="4809"/>
                </a:cubicBezTo>
                <a:cubicBezTo>
                  <a:pt x="10558" y="4809"/>
                  <a:pt x="10582" y="4762"/>
                  <a:pt x="10582" y="4704"/>
                </a:cubicBezTo>
                <a:lnTo>
                  <a:pt x="10582" y="4484"/>
                </a:lnTo>
                <a:cubicBezTo>
                  <a:pt x="10582" y="4427"/>
                  <a:pt x="10558" y="4380"/>
                  <a:pt x="10529" y="4380"/>
                </a:cubicBezTo>
                <a:close/>
                <a:moveTo>
                  <a:pt x="10844" y="4380"/>
                </a:moveTo>
                <a:cubicBezTo>
                  <a:pt x="10814" y="4380"/>
                  <a:pt x="10791" y="4427"/>
                  <a:pt x="10791" y="4484"/>
                </a:cubicBezTo>
                <a:lnTo>
                  <a:pt x="10791" y="4704"/>
                </a:lnTo>
                <a:cubicBezTo>
                  <a:pt x="10791" y="4762"/>
                  <a:pt x="10814" y="4809"/>
                  <a:pt x="10844" y="4809"/>
                </a:cubicBezTo>
                <a:cubicBezTo>
                  <a:pt x="10873" y="4809"/>
                  <a:pt x="10895" y="4762"/>
                  <a:pt x="10895" y="4704"/>
                </a:cubicBezTo>
                <a:lnTo>
                  <a:pt x="10895" y="4484"/>
                </a:lnTo>
                <a:cubicBezTo>
                  <a:pt x="10895" y="4427"/>
                  <a:pt x="10873" y="4380"/>
                  <a:pt x="10844" y="4380"/>
                </a:cubicBezTo>
                <a:close/>
                <a:moveTo>
                  <a:pt x="11692" y="4380"/>
                </a:moveTo>
                <a:cubicBezTo>
                  <a:pt x="11663" y="4380"/>
                  <a:pt x="11640" y="4427"/>
                  <a:pt x="11640" y="4484"/>
                </a:cubicBezTo>
                <a:lnTo>
                  <a:pt x="11640" y="4704"/>
                </a:lnTo>
                <a:cubicBezTo>
                  <a:pt x="11640" y="4762"/>
                  <a:pt x="11663" y="4809"/>
                  <a:pt x="11692" y="4809"/>
                </a:cubicBezTo>
                <a:cubicBezTo>
                  <a:pt x="11721" y="4809"/>
                  <a:pt x="11745" y="4762"/>
                  <a:pt x="11745" y="4704"/>
                </a:cubicBezTo>
                <a:lnTo>
                  <a:pt x="11745" y="4484"/>
                </a:lnTo>
                <a:cubicBezTo>
                  <a:pt x="11745" y="4427"/>
                  <a:pt x="11721" y="4380"/>
                  <a:pt x="11692" y="4380"/>
                </a:cubicBezTo>
                <a:close/>
                <a:moveTo>
                  <a:pt x="12007" y="4380"/>
                </a:moveTo>
                <a:cubicBezTo>
                  <a:pt x="11978" y="4380"/>
                  <a:pt x="11955" y="4427"/>
                  <a:pt x="11955" y="4484"/>
                </a:cubicBezTo>
                <a:lnTo>
                  <a:pt x="11955" y="4704"/>
                </a:lnTo>
                <a:cubicBezTo>
                  <a:pt x="11955" y="4762"/>
                  <a:pt x="11978" y="4809"/>
                  <a:pt x="12007" y="4809"/>
                </a:cubicBezTo>
                <a:cubicBezTo>
                  <a:pt x="12036" y="4809"/>
                  <a:pt x="12060" y="4762"/>
                  <a:pt x="12060" y="4704"/>
                </a:cubicBezTo>
                <a:lnTo>
                  <a:pt x="12060" y="4484"/>
                </a:lnTo>
                <a:cubicBezTo>
                  <a:pt x="12060" y="4427"/>
                  <a:pt x="12036" y="4380"/>
                  <a:pt x="12007" y="4380"/>
                </a:cubicBezTo>
                <a:close/>
                <a:moveTo>
                  <a:pt x="12856" y="4380"/>
                </a:moveTo>
                <a:cubicBezTo>
                  <a:pt x="12827" y="4380"/>
                  <a:pt x="12804" y="4427"/>
                  <a:pt x="12804" y="4484"/>
                </a:cubicBezTo>
                <a:lnTo>
                  <a:pt x="12804" y="4704"/>
                </a:lnTo>
                <a:cubicBezTo>
                  <a:pt x="12804" y="4762"/>
                  <a:pt x="12827" y="4809"/>
                  <a:pt x="12856" y="4809"/>
                </a:cubicBezTo>
                <a:cubicBezTo>
                  <a:pt x="12886" y="4809"/>
                  <a:pt x="12909" y="4762"/>
                  <a:pt x="12909" y="4704"/>
                </a:cubicBezTo>
                <a:lnTo>
                  <a:pt x="12909" y="4484"/>
                </a:lnTo>
                <a:cubicBezTo>
                  <a:pt x="12909" y="4427"/>
                  <a:pt x="12886" y="4380"/>
                  <a:pt x="12856" y="4380"/>
                </a:cubicBezTo>
                <a:close/>
                <a:moveTo>
                  <a:pt x="13171" y="4380"/>
                </a:moveTo>
                <a:cubicBezTo>
                  <a:pt x="13142" y="4380"/>
                  <a:pt x="13118" y="4427"/>
                  <a:pt x="13118" y="4484"/>
                </a:cubicBezTo>
                <a:lnTo>
                  <a:pt x="13118" y="4704"/>
                </a:lnTo>
                <a:cubicBezTo>
                  <a:pt x="13118" y="4762"/>
                  <a:pt x="13142" y="4809"/>
                  <a:pt x="13171" y="4809"/>
                </a:cubicBezTo>
                <a:cubicBezTo>
                  <a:pt x="13200" y="4809"/>
                  <a:pt x="13224" y="4762"/>
                  <a:pt x="13224" y="4704"/>
                </a:cubicBezTo>
                <a:lnTo>
                  <a:pt x="13224" y="4484"/>
                </a:lnTo>
                <a:cubicBezTo>
                  <a:pt x="13224" y="4427"/>
                  <a:pt x="13200" y="4380"/>
                  <a:pt x="13171" y="4380"/>
                </a:cubicBezTo>
                <a:close/>
                <a:moveTo>
                  <a:pt x="14021" y="4380"/>
                </a:moveTo>
                <a:cubicBezTo>
                  <a:pt x="13992" y="4380"/>
                  <a:pt x="13968" y="4427"/>
                  <a:pt x="13968" y="4484"/>
                </a:cubicBezTo>
                <a:lnTo>
                  <a:pt x="13968" y="4704"/>
                </a:lnTo>
                <a:cubicBezTo>
                  <a:pt x="13968" y="4762"/>
                  <a:pt x="13992" y="4809"/>
                  <a:pt x="14021" y="4809"/>
                </a:cubicBezTo>
                <a:cubicBezTo>
                  <a:pt x="14050" y="4809"/>
                  <a:pt x="14074" y="4762"/>
                  <a:pt x="14074" y="4704"/>
                </a:cubicBezTo>
                <a:lnTo>
                  <a:pt x="14074" y="4484"/>
                </a:lnTo>
                <a:cubicBezTo>
                  <a:pt x="14074" y="4427"/>
                  <a:pt x="14050" y="4380"/>
                  <a:pt x="14021" y="4380"/>
                </a:cubicBezTo>
                <a:close/>
                <a:moveTo>
                  <a:pt x="14335" y="4380"/>
                </a:moveTo>
                <a:cubicBezTo>
                  <a:pt x="14306" y="4380"/>
                  <a:pt x="14282" y="4427"/>
                  <a:pt x="14282" y="4484"/>
                </a:cubicBezTo>
                <a:lnTo>
                  <a:pt x="14282" y="4704"/>
                </a:lnTo>
                <a:cubicBezTo>
                  <a:pt x="14282" y="4762"/>
                  <a:pt x="14306" y="4809"/>
                  <a:pt x="14335" y="4809"/>
                </a:cubicBezTo>
                <a:cubicBezTo>
                  <a:pt x="14364" y="4809"/>
                  <a:pt x="14388" y="4762"/>
                  <a:pt x="14388" y="4704"/>
                </a:cubicBezTo>
                <a:lnTo>
                  <a:pt x="14388" y="4484"/>
                </a:lnTo>
                <a:cubicBezTo>
                  <a:pt x="14388" y="4427"/>
                  <a:pt x="14364" y="4380"/>
                  <a:pt x="14335" y="4380"/>
                </a:cubicBezTo>
                <a:close/>
                <a:moveTo>
                  <a:pt x="15185" y="4380"/>
                </a:moveTo>
                <a:cubicBezTo>
                  <a:pt x="15156" y="4380"/>
                  <a:pt x="15132" y="4427"/>
                  <a:pt x="15132" y="4484"/>
                </a:cubicBezTo>
                <a:lnTo>
                  <a:pt x="15132" y="4704"/>
                </a:lnTo>
                <a:cubicBezTo>
                  <a:pt x="15132" y="4762"/>
                  <a:pt x="15156" y="4809"/>
                  <a:pt x="15185" y="4809"/>
                </a:cubicBezTo>
                <a:cubicBezTo>
                  <a:pt x="15214" y="4809"/>
                  <a:pt x="15237" y="4762"/>
                  <a:pt x="15237" y="4704"/>
                </a:cubicBezTo>
                <a:lnTo>
                  <a:pt x="15237" y="4484"/>
                </a:lnTo>
                <a:cubicBezTo>
                  <a:pt x="15237" y="4427"/>
                  <a:pt x="15214" y="4380"/>
                  <a:pt x="15185" y="4380"/>
                </a:cubicBezTo>
                <a:close/>
                <a:moveTo>
                  <a:pt x="15500" y="4380"/>
                </a:moveTo>
                <a:cubicBezTo>
                  <a:pt x="15470" y="4380"/>
                  <a:pt x="15447" y="4427"/>
                  <a:pt x="15447" y="4484"/>
                </a:cubicBezTo>
                <a:lnTo>
                  <a:pt x="15447" y="4704"/>
                </a:lnTo>
                <a:cubicBezTo>
                  <a:pt x="15447" y="4762"/>
                  <a:pt x="15470" y="4809"/>
                  <a:pt x="15500" y="4809"/>
                </a:cubicBezTo>
                <a:cubicBezTo>
                  <a:pt x="15529" y="4809"/>
                  <a:pt x="15551" y="4762"/>
                  <a:pt x="15551" y="4704"/>
                </a:cubicBezTo>
                <a:lnTo>
                  <a:pt x="15551" y="4484"/>
                </a:lnTo>
                <a:cubicBezTo>
                  <a:pt x="15551" y="4427"/>
                  <a:pt x="15529" y="4380"/>
                  <a:pt x="15500" y="4380"/>
                </a:cubicBezTo>
                <a:close/>
                <a:moveTo>
                  <a:pt x="16349" y="4380"/>
                </a:moveTo>
                <a:cubicBezTo>
                  <a:pt x="16320" y="4380"/>
                  <a:pt x="16296" y="4427"/>
                  <a:pt x="16296" y="4484"/>
                </a:cubicBezTo>
                <a:lnTo>
                  <a:pt x="16296" y="4704"/>
                </a:lnTo>
                <a:cubicBezTo>
                  <a:pt x="16296" y="4762"/>
                  <a:pt x="16320" y="4809"/>
                  <a:pt x="16349" y="4809"/>
                </a:cubicBezTo>
                <a:cubicBezTo>
                  <a:pt x="16378" y="4809"/>
                  <a:pt x="16401" y="4762"/>
                  <a:pt x="16401" y="4704"/>
                </a:cubicBezTo>
                <a:lnTo>
                  <a:pt x="16401" y="4484"/>
                </a:lnTo>
                <a:cubicBezTo>
                  <a:pt x="16401" y="4427"/>
                  <a:pt x="16378" y="4380"/>
                  <a:pt x="16349" y="4380"/>
                </a:cubicBezTo>
                <a:close/>
                <a:moveTo>
                  <a:pt x="16663" y="4380"/>
                </a:moveTo>
                <a:cubicBezTo>
                  <a:pt x="16634" y="4380"/>
                  <a:pt x="16611" y="4427"/>
                  <a:pt x="16611" y="4484"/>
                </a:cubicBezTo>
                <a:lnTo>
                  <a:pt x="16611" y="4704"/>
                </a:lnTo>
                <a:cubicBezTo>
                  <a:pt x="16611" y="4762"/>
                  <a:pt x="16634" y="4809"/>
                  <a:pt x="16663" y="4809"/>
                </a:cubicBezTo>
                <a:cubicBezTo>
                  <a:pt x="16692" y="4809"/>
                  <a:pt x="16716" y="4762"/>
                  <a:pt x="16716" y="4704"/>
                </a:cubicBezTo>
                <a:lnTo>
                  <a:pt x="16716" y="4484"/>
                </a:lnTo>
                <a:cubicBezTo>
                  <a:pt x="16716" y="4427"/>
                  <a:pt x="16692" y="4380"/>
                  <a:pt x="16663" y="4380"/>
                </a:cubicBezTo>
                <a:close/>
                <a:moveTo>
                  <a:pt x="17512" y="4380"/>
                </a:moveTo>
                <a:cubicBezTo>
                  <a:pt x="17483" y="4380"/>
                  <a:pt x="17459" y="4427"/>
                  <a:pt x="17459" y="4484"/>
                </a:cubicBezTo>
                <a:lnTo>
                  <a:pt x="17459" y="4704"/>
                </a:lnTo>
                <a:cubicBezTo>
                  <a:pt x="17459" y="4762"/>
                  <a:pt x="17483" y="4809"/>
                  <a:pt x="17512" y="4809"/>
                </a:cubicBezTo>
                <a:cubicBezTo>
                  <a:pt x="17541" y="4809"/>
                  <a:pt x="17565" y="4762"/>
                  <a:pt x="17565" y="4704"/>
                </a:cubicBezTo>
                <a:lnTo>
                  <a:pt x="17565" y="4484"/>
                </a:lnTo>
                <a:cubicBezTo>
                  <a:pt x="17565" y="4427"/>
                  <a:pt x="17541" y="4380"/>
                  <a:pt x="17512" y="4380"/>
                </a:cubicBezTo>
                <a:close/>
                <a:moveTo>
                  <a:pt x="17827" y="4380"/>
                </a:moveTo>
                <a:cubicBezTo>
                  <a:pt x="17798" y="4380"/>
                  <a:pt x="17774" y="4427"/>
                  <a:pt x="17774" y="4484"/>
                </a:cubicBezTo>
                <a:lnTo>
                  <a:pt x="17774" y="4704"/>
                </a:lnTo>
                <a:cubicBezTo>
                  <a:pt x="17774" y="4762"/>
                  <a:pt x="17798" y="4809"/>
                  <a:pt x="17827" y="4809"/>
                </a:cubicBezTo>
                <a:cubicBezTo>
                  <a:pt x="17856" y="4809"/>
                  <a:pt x="17880" y="4762"/>
                  <a:pt x="17880" y="4704"/>
                </a:cubicBezTo>
                <a:lnTo>
                  <a:pt x="17880" y="4484"/>
                </a:lnTo>
                <a:cubicBezTo>
                  <a:pt x="17880" y="4427"/>
                  <a:pt x="17856" y="4380"/>
                  <a:pt x="17827" y="4380"/>
                </a:cubicBezTo>
                <a:close/>
                <a:moveTo>
                  <a:pt x="18677" y="4380"/>
                </a:moveTo>
                <a:cubicBezTo>
                  <a:pt x="18648" y="4380"/>
                  <a:pt x="18624" y="4427"/>
                  <a:pt x="18624" y="4484"/>
                </a:cubicBezTo>
                <a:lnTo>
                  <a:pt x="18624" y="4704"/>
                </a:lnTo>
                <a:cubicBezTo>
                  <a:pt x="18624" y="4762"/>
                  <a:pt x="18648" y="4809"/>
                  <a:pt x="18677" y="4809"/>
                </a:cubicBezTo>
                <a:cubicBezTo>
                  <a:pt x="18706" y="4809"/>
                  <a:pt x="18730" y="4762"/>
                  <a:pt x="18730" y="4704"/>
                </a:cubicBezTo>
                <a:lnTo>
                  <a:pt x="18730" y="4484"/>
                </a:lnTo>
                <a:cubicBezTo>
                  <a:pt x="18730" y="4427"/>
                  <a:pt x="18706" y="4380"/>
                  <a:pt x="18677" y="4380"/>
                </a:cubicBezTo>
                <a:close/>
                <a:moveTo>
                  <a:pt x="18991" y="4380"/>
                </a:moveTo>
                <a:cubicBezTo>
                  <a:pt x="18962" y="4380"/>
                  <a:pt x="18938" y="4427"/>
                  <a:pt x="18938" y="4484"/>
                </a:cubicBezTo>
                <a:lnTo>
                  <a:pt x="18938" y="4704"/>
                </a:lnTo>
                <a:cubicBezTo>
                  <a:pt x="18938" y="4762"/>
                  <a:pt x="18962" y="4809"/>
                  <a:pt x="18991" y="4809"/>
                </a:cubicBezTo>
                <a:cubicBezTo>
                  <a:pt x="19020" y="4809"/>
                  <a:pt x="19044" y="4762"/>
                  <a:pt x="19044" y="4704"/>
                </a:cubicBezTo>
                <a:lnTo>
                  <a:pt x="19044" y="4484"/>
                </a:lnTo>
                <a:cubicBezTo>
                  <a:pt x="19044" y="4427"/>
                  <a:pt x="19020" y="4380"/>
                  <a:pt x="18991" y="4380"/>
                </a:cubicBezTo>
                <a:close/>
                <a:moveTo>
                  <a:pt x="19841" y="4380"/>
                </a:moveTo>
                <a:cubicBezTo>
                  <a:pt x="19812" y="4380"/>
                  <a:pt x="19788" y="4427"/>
                  <a:pt x="19788" y="4484"/>
                </a:cubicBezTo>
                <a:lnTo>
                  <a:pt x="19788" y="4704"/>
                </a:lnTo>
                <a:cubicBezTo>
                  <a:pt x="19788" y="4762"/>
                  <a:pt x="19812" y="4809"/>
                  <a:pt x="19841" y="4809"/>
                </a:cubicBezTo>
                <a:cubicBezTo>
                  <a:pt x="19870" y="4809"/>
                  <a:pt x="19894" y="4762"/>
                  <a:pt x="19894" y="4704"/>
                </a:cubicBezTo>
                <a:lnTo>
                  <a:pt x="19894" y="4484"/>
                </a:lnTo>
                <a:cubicBezTo>
                  <a:pt x="19894" y="4427"/>
                  <a:pt x="19870" y="4380"/>
                  <a:pt x="19841" y="4380"/>
                </a:cubicBezTo>
                <a:close/>
                <a:moveTo>
                  <a:pt x="20155" y="4380"/>
                </a:moveTo>
                <a:cubicBezTo>
                  <a:pt x="20126" y="4380"/>
                  <a:pt x="20102" y="4427"/>
                  <a:pt x="20102" y="4484"/>
                </a:cubicBezTo>
                <a:lnTo>
                  <a:pt x="20102" y="4704"/>
                </a:lnTo>
                <a:cubicBezTo>
                  <a:pt x="20102" y="4762"/>
                  <a:pt x="20126" y="4809"/>
                  <a:pt x="20155" y="4809"/>
                </a:cubicBezTo>
                <a:cubicBezTo>
                  <a:pt x="20184" y="4809"/>
                  <a:pt x="20207" y="4762"/>
                  <a:pt x="20207" y="4704"/>
                </a:cubicBezTo>
                <a:lnTo>
                  <a:pt x="20207" y="4484"/>
                </a:lnTo>
                <a:cubicBezTo>
                  <a:pt x="20207" y="4427"/>
                  <a:pt x="20184" y="4380"/>
                  <a:pt x="20155" y="4380"/>
                </a:cubicBezTo>
                <a:close/>
                <a:moveTo>
                  <a:pt x="21004" y="4380"/>
                </a:moveTo>
                <a:cubicBezTo>
                  <a:pt x="20975" y="4380"/>
                  <a:pt x="20952" y="4427"/>
                  <a:pt x="20952" y="4484"/>
                </a:cubicBezTo>
                <a:lnTo>
                  <a:pt x="20952" y="4704"/>
                </a:lnTo>
                <a:cubicBezTo>
                  <a:pt x="20952" y="4762"/>
                  <a:pt x="20975" y="4809"/>
                  <a:pt x="21004" y="4809"/>
                </a:cubicBezTo>
                <a:cubicBezTo>
                  <a:pt x="21033" y="4809"/>
                  <a:pt x="21057" y="4762"/>
                  <a:pt x="21057" y="4704"/>
                </a:cubicBezTo>
                <a:lnTo>
                  <a:pt x="21057" y="4484"/>
                </a:lnTo>
                <a:cubicBezTo>
                  <a:pt x="21057" y="4427"/>
                  <a:pt x="21033" y="4380"/>
                  <a:pt x="21004" y="4380"/>
                </a:cubicBezTo>
                <a:close/>
                <a:moveTo>
                  <a:pt x="21319" y="4380"/>
                </a:moveTo>
                <a:cubicBezTo>
                  <a:pt x="21289" y="4380"/>
                  <a:pt x="21267" y="4427"/>
                  <a:pt x="21267" y="4484"/>
                </a:cubicBezTo>
                <a:lnTo>
                  <a:pt x="21267" y="4704"/>
                </a:lnTo>
                <a:cubicBezTo>
                  <a:pt x="21267" y="4762"/>
                  <a:pt x="21289" y="4809"/>
                  <a:pt x="21319" y="4809"/>
                </a:cubicBezTo>
                <a:cubicBezTo>
                  <a:pt x="21348" y="4809"/>
                  <a:pt x="21372" y="4762"/>
                  <a:pt x="21372" y="4704"/>
                </a:cubicBezTo>
                <a:lnTo>
                  <a:pt x="21372" y="4484"/>
                </a:lnTo>
                <a:cubicBezTo>
                  <a:pt x="21372" y="4427"/>
                  <a:pt x="21348" y="4380"/>
                  <a:pt x="21319" y="4380"/>
                </a:cubicBezTo>
                <a:close/>
                <a:moveTo>
                  <a:pt x="281" y="5110"/>
                </a:moveTo>
                <a:cubicBezTo>
                  <a:pt x="252" y="5110"/>
                  <a:pt x="228" y="5157"/>
                  <a:pt x="228" y="5214"/>
                </a:cubicBezTo>
                <a:lnTo>
                  <a:pt x="228" y="5434"/>
                </a:lnTo>
                <a:cubicBezTo>
                  <a:pt x="228" y="5492"/>
                  <a:pt x="252" y="5539"/>
                  <a:pt x="281" y="5539"/>
                </a:cubicBezTo>
                <a:cubicBezTo>
                  <a:pt x="311" y="5539"/>
                  <a:pt x="334" y="5492"/>
                  <a:pt x="334" y="5434"/>
                </a:cubicBezTo>
                <a:lnTo>
                  <a:pt x="334" y="5214"/>
                </a:lnTo>
                <a:cubicBezTo>
                  <a:pt x="334" y="5157"/>
                  <a:pt x="311" y="5110"/>
                  <a:pt x="281" y="5110"/>
                </a:cubicBezTo>
                <a:close/>
                <a:moveTo>
                  <a:pt x="596" y="5110"/>
                </a:moveTo>
                <a:cubicBezTo>
                  <a:pt x="567" y="5110"/>
                  <a:pt x="543" y="5157"/>
                  <a:pt x="543" y="5214"/>
                </a:cubicBezTo>
                <a:lnTo>
                  <a:pt x="543" y="5434"/>
                </a:lnTo>
                <a:cubicBezTo>
                  <a:pt x="543" y="5492"/>
                  <a:pt x="567" y="5539"/>
                  <a:pt x="596" y="5539"/>
                </a:cubicBezTo>
                <a:cubicBezTo>
                  <a:pt x="625" y="5539"/>
                  <a:pt x="649" y="5492"/>
                  <a:pt x="649" y="5434"/>
                </a:cubicBezTo>
                <a:lnTo>
                  <a:pt x="649" y="5214"/>
                </a:lnTo>
                <a:cubicBezTo>
                  <a:pt x="649" y="5157"/>
                  <a:pt x="625" y="5110"/>
                  <a:pt x="596" y="5110"/>
                </a:cubicBezTo>
                <a:close/>
                <a:moveTo>
                  <a:pt x="1446" y="5110"/>
                </a:moveTo>
                <a:cubicBezTo>
                  <a:pt x="1417" y="5110"/>
                  <a:pt x="1393" y="5157"/>
                  <a:pt x="1393" y="5214"/>
                </a:cubicBezTo>
                <a:lnTo>
                  <a:pt x="1393" y="5434"/>
                </a:lnTo>
                <a:cubicBezTo>
                  <a:pt x="1393" y="5492"/>
                  <a:pt x="1417" y="5539"/>
                  <a:pt x="1446" y="5539"/>
                </a:cubicBezTo>
                <a:cubicBezTo>
                  <a:pt x="1475" y="5539"/>
                  <a:pt x="1499" y="5492"/>
                  <a:pt x="1499" y="5434"/>
                </a:cubicBezTo>
                <a:lnTo>
                  <a:pt x="1499" y="5214"/>
                </a:lnTo>
                <a:cubicBezTo>
                  <a:pt x="1499" y="5157"/>
                  <a:pt x="1475" y="5110"/>
                  <a:pt x="1446" y="5110"/>
                </a:cubicBezTo>
                <a:close/>
                <a:moveTo>
                  <a:pt x="1760" y="5110"/>
                </a:moveTo>
                <a:cubicBezTo>
                  <a:pt x="1731" y="5110"/>
                  <a:pt x="1707" y="5157"/>
                  <a:pt x="1707" y="5214"/>
                </a:cubicBezTo>
                <a:lnTo>
                  <a:pt x="1707" y="5434"/>
                </a:lnTo>
                <a:cubicBezTo>
                  <a:pt x="1707" y="5492"/>
                  <a:pt x="1731" y="5539"/>
                  <a:pt x="1760" y="5539"/>
                </a:cubicBezTo>
                <a:cubicBezTo>
                  <a:pt x="1789" y="5539"/>
                  <a:pt x="1813" y="5492"/>
                  <a:pt x="1813" y="5434"/>
                </a:cubicBezTo>
                <a:lnTo>
                  <a:pt x="1813" y="5214"/>
                </a:lnTo>
                <a:cubicBezTo>
                  <a:pt x="1813" y="5157"/>
                  <a:pt x="1789" y="5110"/>
                  <a:pt x="1760" y="5110"/>
                </a:cubicBezTo>
                <a:close/>
                <a:moveTo>
                  <a:pt x="2610" y="5110"/>
                </a:moveTo>
                <a:cubicBezTo>
                  <a:pt x="2581" y="5110"/>
                  <a:pt x="2557" y="5157"/>
                  <a:pt x="2557" y="5214"/>
                </a:cubicBezTo>
                <a:lnTo>
                  <a:pt x="2557" y="5434"/>
                </a:lnTo>
                <a:cubicBezTo>
                  <a:pt x="2557" y="5492"/>
                  <a:pt x="2581" y="5539"/>
                  <a:pt x="2610" y="5539"/>
                </a:cubicBezTo>
                <a:cubicBezTo>
                  <a:pt x="2639" y="5539"/>
                  <a:pt x="2662" y="5492"/>
                  <a:pt x="2662" y="5434"/>
                </a:cubicBezTo>
                <a:lnTo>
                  <a:pt x="2662" y="5214"/>
                </a:lnTo>
                <a:cubicBezTo>
                  <a:pt x="2662" y="5157"/>
                  <a:pt x="2639" y="5110"/>
                  <a:pt x="2610" y="5110"/>
                </a:cubicBezTo>
                <a:close/>
                <a:moveTo>
                  <a:pt x="2924" y="5110"/>
                </a:moveTo>
                <a:cubicBezTo>
                  <a:pt x="2895" y="5110"/>
                  <a:pt x="2871" y="5157"/>
                  <a:pt x="2871" y="5214"/>
                </a:cubicBezTo>
                <a:lnTo>
                  <a:pt x="2871" y="5434"/>
                </a:lnTo>
                <a:cubicBezTo>
                  <a:pt x="2871" y="5492"/>
                  <a:pt x="2895" y="5539"/>
                  <a:pt x="2924" y="5539"/>
                </a:cubicBezTo>
                <a:cubicBezTo>
                  <a:pt x="2954" y="5539"/>
                  <a:pt x="2976" y="5492"/>
                  <a:pt x="2976" y="5434"/>
                </a:cubicBezTo>
                <a:lnTo>
                  <a:pt x="2976" y="5214"/>
                </a:lnTo>
                <a:cubicBezTo>
                  <a:pt x="2976" y="5157"/>
                  <a:pt x="2954" y="5110"/>
                  <a:pt x="2924" y="5110"/>
                </a:cubicBezTo>
                <a:close/>
                <a:moveTo>
                  <a:pt x="3773" y="5110"/>
                </a:moveTo>
                <a:cubicBezTo>
                  <a:pt x="3744" y="5110"/>
                  <a:pt x="3721" y="5157"/>
                  <a:pt x="3721" y="5214"/>
                </a:cubicBezTo>
                <a:lnTo>
                  <a:pt x="3721" y="5434"/>
                </a:lnTo>
                <a:cubicBezTo>
                  <a:pt x="3721" y="5492"/>
                  <a:pt x="3744" y="5539"/>
                  <a:pt x="3773" y="5539"/>
                </a:cubicBezTo>
                <a:cubicBezTo>
                  <a:pt x="3802" y="5539"/>
                  <a:pt x="3826" y="5492"/>
                  <a:pt x="3826" y="5434"/>
                </a:cubicBezTo>
                <a:lnTo>
                  <a:pt x="3826" y="5214"/>
                </a:lnTo>
                <a:cubicBezTo>
                  <a:pt x="3826" y="5157"/>
                  <a:pt x="3802" y="5110"/>
                  <a:pt x="3773" y="5110"/>
                </a:cubicBezTo>
                <a:close/>
                <a:moveTo>
                  <a:pt x="4088" y="5110"/>
                </a:moveTo>
                <a:cubicBezTo>
                  <a:pt x="4058" y="5110"/>
                  <a:pt x="4035" y="5157"/>
                  <a:pt x="4035" y="5214"/>
                </a:cubicBezTo>
                <a:lnTo>
                  <a:pt x="4035" y="5434"/>
                </a:lnTo>
                <a:cubicBezTo>
                  <a:pt x="4035" y="5492"/>
                  <a:pt x="4058" y="5539"/>
                  <a:pt x="4088" y="5539"/>
                </a:cubicBezTo>
                <a:cubicBezTo>
                  <a:pt x="4117" y="5539"/>
                  <a:pt x="4141" y="5492"/>
                  <a:pt x="4141" y="5434"/>
                </a:cubicBezTo>
                <a:lnTo>
                  <a:pt x="4141" y="5214"/>
                </a:lnTo>
                <a:cubicBezTo>
                  <a:pt x="4141" y="5157"/>
                  <a:pt x="4117" y="5110"/>
                  <a:pt x="4088" y="5110"/>
                </a:cubicBezTo>
                <a:close/>
                <a:moveTo>
                  <a:pt x="4937" y="5110"/>
                </a:moveTo>
                <a:cubicBezTo>
                  <a:pt x="4908" y="5110"/>
                  <a:pt x="4884" y="5157"/>
                  <a:pt x="4884" y="5214"/>
                </a:cubicBezTo>
                <a:lnTo>
                  <a:pt x="4884" y="5434"/>
                </a:lnTo>
                <a:cubicBezTo>
                  <a:pt x="4884" y="5492"/>
                  <a:pt x="4908" y="5539"/>
                  <a:pt x="4937" y="5539"/>
                </a:cubicBezTo>
                <a:cubicBezTo>
                  <a:pt x="4966" y="5539"/>
                  <a:pt x="4990" y="5492"/>
                  <a:pt x="4990" y="5434"/>
                </a:cubicBezTo>
                <a:lnTo>
                  <a:pt x="4990" y="5214"/>
                </a:lnTo>
                <a:cubicBezTo>
                  <a:pt x="4990" y="5157"/>
                  <a:pt x="4966" y="5110"/>
                  <a:pt x="4937" y="5110"/>
                </a:cubicBezTo>
                <a:close/>
                <a:moveTo>
                  <a:pt x="5252" y="5110"/>
                </a:moveTo>
                <a:cubicBezTo>
                  <a:pt x="5223" y="5110"/>
                  <a:pt x="5199" y="5157"/>
                  <a:pt x="5199" y="5214"/>
                </a:cubicBezTo>
                <a:lnTo>
                  <a:pt x="5199" y="5434"/>
                </a:lnTo>
                <a:cubicBezTo>
                  <a:pt x="5199" y="5492"/>
                  <a:pt x="5223" y="5539"/>
                  <a:pt x="5252" y="5539"/>
                </a:cubicBezTo>
                <a:cubicBezTo>
                  <a:pt x="5281" y="5539"/>
                  <a:pt x="5305" y="5492"/>
                  <a:pt x="5305" y="5434"/>
                </a:cubicBezTo>
                <a:lnTo>
                  <a:pt x="5305" y="5214"/>
                </a:lnTo>
                <a:cubicBezTo>
                  <a:pt x="5305" y="5157"/>
                  <a:pt x="5281" y="5110"/>
                  <a:pt x="5252" y="5110"/>
                </a:cubicBezTo>
                <a:close/>
                <a:moveTo>
                  <a:pt x="6102" y="5110"/>
                </a:moveTo>
                <a:cubicBezTo>
                  <a:pt x="6072" y="5110"/>
                  <a:pt x="6049" y="5157"/>
                  <a:pt x="6049" y="5214"/>
                </a:cubicBezTo>
                <a:lnTo>
                  <a:pt x="6049" y="5434"/>
                </a:lnTo>
                <a:cubicBezTo>
                  <a:pt x="6049" y="5492"/>
                  <a:pt x="6072" y="5539"/>
                  <a:pt x="6102" y="5539"/>
                </a:cubicBezTo>
                <a:cubicBezTo>
                  <a:pt x="6131" y="5539"/>
                  <a:pt x="6155" y="5492"/>
                  <a:pt x="6155" y="5434"/>
                </a:cubicBezTo>
                <a:lnTo>
                  <a:pt x="6155" y="5214"/>
                </a:lnTo>
                <a:cubicBezTo>
                  <a:pt x="6155" y="5157"/>
                  <a:pt x="6131" y="5110"/>
                  <a:pt x="6102" y="5110"/>
                </a:cubicBezTo>
                <a:close/>
                <a:moveTo>
                  <a:pt x="6416" y="5110"/>
                </a:moveTo>
                <a:cubicBezTo>
                  <a:pt x="6387" y="5110"/>
                  <a:pt x="6363" y="5157"/>
                  <a:pt x="6363" y="5214"/>
                </a:cubicBezTo>
                <a:lnTo>
                  <a:pt x="6363" y="5434"/>
                </a:lnTo>
                <a:cubicBezTo>
                  <a:pt x="6363" y="5492"/>
                  <a:pt x="6387" y="5539"/>
                  <a:pt x="6416" y="5539"/>
                </a:cubicBezTo>
                <a:cubicBezTo>
                  <a:pt x="6445" y="5539"/>
                  <a:pt x="6469" y="5492"/>
                  <a:pt x="6469" y="5434"/>
                </a:cubicBezTo>
                <a:lnTo>
                  <a:pt x="6469" y="5214"/>
                </a:lnTo>
                <a:cubicBezTo>
                  <a:pt x="6469" y="5157"/>
                  <a:pt x="6445" y="5110"/>
                  <a:pt x="6416" y="5110"/>
                </a:cubicBezTo>
                <a:close/>
                <a:moveTo>
                  <a:pt x="7266" y="5110"/>
                </a:moveTo>
                <a:cubicBezTo>
                  <a:pt x="7237" y="5110"/>
                  <a:pt x="7213" y="5157"/>
                  <a:pt x="7213" y="5214"/>
                </a:cubicBezTo>
                <a:lnTo>
                  <a:pt x="7213" y="5434"/>
                </a:lnTo>
                <a:cubicBezTo>
                  <a:pt x="7213" y="5492"/>
                  <a:pt x="7237" y="5539"/>
                  <a:pt x="7266" y="5539"/>
                </a:cubicBezTo>
                <a:cubicBezTo>
                  <a:pt x="7295" y="5539"/>
                  <a:pt x="7318" y="5492"/>
                  <a:pt x="7318" y="5434"/>
                </a:cubicBezTo>
                <a:lnTo>
                  <a:pt x="7318" y="5214"/>
                </a:lnTo>
                <a:cubicBezTo>
                  <a:pt x="7318" y="5157"/>
                  <a:pt x="7295" y="5110"/>
                  <a:pt x="7266" y="5110"/>
                </a:cubicBezTo>
                <a:close/>
                <a:moveTo>
                  <a:pt x="7580" y="5110"/>
                </a:moveTo>
                <a:cubicBezTo>
                  <a:pt x="7551" y="5110"/>
                  <a:pt x="7527" y="5157"/>
                  <a:pt x="7527" y="5214"/>
                </a:cubicBezTo>
                <a:lnTo>
                  <a:pt x="7527" y="5434"/>
                </a:lnTo>
                <a:cubicBezTo>
                  <a:pt x="7527" y="5492"/>
                  <a:pt x="7551" y="5539"/>
                  <a:pt x="7580" y="5539"/>
                </a:cubicBezTo>
                <a:cubicBezTo>
                  <a:pt x="7609" y="5539"/>
                  <a:pt x="7632" y="5492"/>
                  <a:pt x="7632" y="5434"/>
                </a:cubicBezTo>
                <a:lnTo>
                  <a:pt x="7632" y="5214"/>
                </a:lnTo>
                <a:cubicBezTo>
                  <a:pt x="7632" y="5157"/>
                  <a:pt x="7609" y="5110"/>
                  <a:pt x="7580" y="5110"/>
                </a:cubicBezTo>
                <a:close/>
                <a:moveTo>
                  <a:pt x="8429" y="5110"/>
                </a:moveTo>
                <a:cubicBezTo>
                  <a:pt x="8400" y="5110"/>
                  <a:pt x="8377" y="5157"/>
                  <a:pt x="8377" y="5214"/>
                </a:cubicBezTo>
                <a:lnTo>
                  <a:pt x="8377" y="5434"/>
                </a:lnTo>
                <a:cubicBezTo>
                  <a:pt x="8377" y="5492"/>
                  <a:pt x="8400" y="5539"/>
                  <a:pt x="8429" y="5539"/>
                </a:cubicBezTo>
                <a:cubicBezTo>
                  <a:pt x="8458" y="5539"/>
                  <a:pt x="8482" y="5492"/>
                  <a:pt x="8482" y="5434"/>
                </a:cubicBezTo>
                <a:lnTo>
                  <a:pt x="8482" y="5214"/>
                </a:lnTo>
                <a:cubicBezTo>
                  <a:pt x="8482" y="5157"/>
                  <a:pt x="8458" y="5110"/>
                  <a:pt x="8429" y="5110"/>
                </a:cubicBezTo>
                <a:close/>
                <a:moveTo>
                  <a:pt x="8744" y="5110"/>
                </a:moveTo>
                <a:cubicBezTo>
                  <a:pt x="8714" y="5110"/>
                  <a:pt x="8691" y="5157"/>
                  <a:pt x="8691" y="5214"/>
                </a:cubicBezTo>
                <a:lnTo>
                  <a:pt x="8691" y="5434"/>
                </a:lnTo>
                <a:cubicBezTo>
                  <a:pt x="8691" y="5492"/>
                  <a:pt x="8714" y="5539"/>
                  <a:pt x="8744" y="5539"/>
                </a:cubicBezTo>
                <a:cubicBezTo>
                  <a:pt x="8773" y="5539"/>
                  <a:pt x="8796" y="5492"/>
                  <a:pt x="8796" y="5434"/>
                </a:cubicBezTo>
                <a:lnTo>
                  <a:pt x="8796" y="5214"/>
                </a:lnTo>
                <a:cubicBezTo>
                  <a:pt x="8796" y="5157"/>
                  <a:pt x="8773" y="5110"/>
                  <a:pt x="8744" y="5110"/>
                </a:cubicBezTo>
                <a:close/>
                <a:moveTo>
                  <a:pt x="9593" y="5110"/>
                </a:moveTo>
                <a:cubicBezTo>
                  <a:pt x="9564" y="5110"/>
                  <a:pt x="9540" y="5157"/>
                  <a:pt x="9540" y="5214"/>
                </a:cubicBezTo>
                <a:lnTo>
                  <a:pt x="9540" y="5434"/>
                </a:lnTo>
                <a:cubicBezTo>
                  <a:pt x="9540" y="5492"/>
                  <a:pt x="9564" y="5539"/>
                  <a:pt x="9593" y="5539"/>
                </a:cubicBezTo>
                <a:cubicBezTo>
                  <a:pt x="9622" y="5539"/>
                  <a:pt x="9646" y="5492"/>
                  <a:pt x="9646" y="5434"/>
                </a:cubicBezTo>
                <a:lnTo>
                  <a:pt x="9646" y="5214"/>
                </a:lnTo>
                <a:cubicBezTo>
                  <a:pt x="9646" y="5157"/>
                  <a:pt x="9622" y="5110"/>
                  <a:pt x="9593" y="5110"/>
                </a:cubicBezTo>
                <a:close/>
                <a:moveTo>
                  <a:pt x="9908" y="5110"/>
                </a:moveTo>
                <a:cubicBezTo>
                  <a:pt x="9879" y="5110"/>
                  <a:pt x="9855" y="5157"/>
                  <a:pt x="9855" y="5214"/>
                </a:cubicBezTo>
                <a:lnTo>
                  <a:pt x="9855" y="5434"/>
                </a:lnTo>
                <a:cubicBezTo>
                  <a:pt x="9855" y="5492"/>
                  <a:pt x="9879" y="5539"/>
                  <a:pt x="9908" y="5539"/>
                </a:cubicBezTo>
                <a:cubicBezTo>
                  <a:pt x="9937" y="5539"/>
                  <a:pt x="9961" y="5492"/>
                  <a:pt x="9961" y="5434"/>
                </a:cubicBezTo>
                <a:lnTo>
                  <a:pt x="9961" y="5214"/>
                </a:lnTo>
                <a:cubicBezTo>
                  <a:pt x="9961" y="5157"/>
                  <a:pt x="9937" y="5110"/>
                  <a:pt x="9908" y="5110"/>
                </a:cubicBezTo>
                <a:close/>
                <a:moveTo>
                  <a:pt x="10758" y="5110"/>
                </a:moveTo>
                <a:cubicBezTo>
                  <a:pt x="10728" y="5110"/>
                  <a:pt x="10705" y="5157"/>
                  <a:pt x="10705" y="5214"/>
                </a:cubicBezTo>
                <a:lnTo>
                  <a:pt x="10705" y="5434"/>
                </a:lnTo>
                <a:cubicBezTo>
                  <a:pt x="10705" y="5492"/>
                  <a:pt x="10728" y="5539"/>
                  <a:pt x="10758" y="5539"/>
                </a:cubicBezTo>
                <a:cubicBezTo>
                  <a:pt x="10787" y="5539"/>
                  <a:pt x="10810" y="5492"/>
                  <a:pt x="10810" y="5434"/>
                </a:cubicBezTo>
                <a:lnTo>
                  <a:pt x="10810" y="5214"/>
                </a:lnTo>
                <a:cubicBezTo>
                  <a:pt x="10810" y="5157"/>
                  <a:pt x="10787" y="5110"/>
                  <a:pt x="10758" y="5110"/>
                </a:cubicBezTo>
                <a:close/>
                <a:moveTo>
                  <a:pt x="11072" y="5110"/>
                </a:moveTo>
                <a:cubicBezTo>
                  <a:pt x="11043" y="5110"/>
                  <a:pt x="11019" y="5157"/>
                  <a:pt x="11019" y="5214"/>
                </a:cubicBezTo>
                <a:lnTo>
                  <a:pt x="11019" y="5434"/>
                </a:lnTo>
                <a:cubicBezTo>
                  <a:pt x="11019" y="5492"/>
                  <a:pt x="11043" y="5539"/>
                  <a:pt x="11072" y="5539"/>
                </a:cubicBezTo>
                <a:cubicBezTo>
                  <a:pt x="11101" y="5539"/>
                  <a:pt x="11125" y="5492"/>
                  <a:pt x="11125" y="5434"/>
                </a:cubicBezTo>
                <a:lnTo>
                  <a:pt x="11125" y="5214"/>
                </a:lnTo>
                <a:cubicBezTo>
                  <a:pt x="11125" y="5157"/>
                  <a:pt x="11101" y="5110"/>
                  <a:pt x="11072" y="5110"/>
                </a:cubicBezTo>
                <a:close/>
                <a:moveTo>
                  <a:pt x="11922" y="5110"/>
                </a:moveTo>
                <a:cubicBezTo>
                  <a:pt x="11893" y="5110"/>
                  <a:pt x="11869" y="5157"/>
                  <a:pt x="11869" y="5214"/>
                </a:cubicBezTo>
                <a:lnTo>
                  <a:pt x="11869" y="5434"/>
                </a:lnTo>
                <a:cubicBezTo>
                  <a:pt x="11869" y="5492"/>
                  <a:pt x="11893" y="5539"/>
                  <a:pt x="11922" y="5539"/>
                </a:cubicBezTo>
                <a:cubicBezTo>
                  <a:pt x="11951" y="5539"/>
                  <a:pt x="11974" y="5492"/>
                  <a:pt x="11974" y="5434"/>
                </a:cubicBezTo>
                <a:lnTo>
                  <a:pt x="11974" y="5214"/>
                </a:lnTo>
                <a:cubicBezTo>
                  <a:pt x="11974" y="5157"/>
                  <a:pt x="11951" y="5110"/>
                  <a:pt x="11922" y="5110"/>
                </a:cubicBezTo>
                <a:close/>
                <a:moveTo>
                  <a:pt x="12236" y="5110"/>
                </a:moveTo>
                <a:cubicBezTo>
                  <a:pt x="12207" y="5110"/>
                  <a:pt x="12183" y="5157"/>
                  <a:pt x="12183" y="5214"/>
                </a:cubicBezTo>
                <a:lnTo>
                  <a:pt x="12183" y="5434"/>
                </a:lnTo>
                <a:cubicBezTo>
                  <a:pt x="12183" y="5492"/>
                  <a:pt x="12207" y="5539"/>
                  <a:pt x="12236" y="5539"/>
                </a:cubicBezTo>
                <a:cubicBezTo>
                  <a:pt x="12265" y="5539"/>
                  <a:pt x="12288" y="5492"/>
                  <a:pt x="12288" y="5434"/>
                </a:cubicBezTo>
                <a:lnTo>
                  <a:pt x="12288" y="5214"/>
                </a:lnTo>
                <a:cubicBezTo>
                  <a:pt x="12288" y="5157"/>
                  <a:pt x="12265" y="5110"/>
                  <a:pt x="12236" y="5110"/>
                </a:cubicBezTo>
                <a:close/>
                <a:moveTo>
                  <a:pt x="13085" y="5110"/>
                </a:moveTo>
                <a:cubicBezTo>
                  <a:pt x="13056" y="5110"/>
                  <a:pt x="13032" y="5157"/>
                  <a:pt x="13032" y="5214"/>
                </a:cubicBezTo>
                <a:lnTo>
                  <a:pt x="13032" y="5434"/>
                </a:lnTo>
                <a:cubicBezTo>
                  <a:pt x="13032" y="5492"/>
                  <a:pt x="13056" y="5539"/>
                  <a:pt x="13085" y="5539"/>
                </a:cubicBezTo>
                <a:cubicBezTo>
                  <a:pt x="13114" y="5539"/>
                  <a:pt x="13138" y="5492"/>
                  <a:pt x="13138" y="5434"/>
                </a:cubicBezTo>
                <a:lnTo>
                  <a:pt x="13138" y="5214"/>
                </a:lnTo>
                <a:cubicBezTo>
                  <a:pt x="13138" y="5157"/>
                  <a:pt x="13114" y="5110"/>
                  <a:pt x="13085" y="5110"/>
                </a:cubicBezTo>
                <a:close/>
                <a:moveTo>
                  <a:pt x="13399" y="5110"/>
                </a:moveTo>
                <a:cubicBezTo>
                  <a:pt x="13370" y="5110"/>
                  <a:pt x="13348" y="5157"/>
                  <a:pt x="13348" y="5214"/>
                </a:cubicBezTo>
                <a:lnTo>
                  <a:pt x="13348" y="5434"/>
                </a:lnTo>
                <a:cubicBezTo>
                  <a:pt x="13348" y="5492"/>
                  <a:pt x="13370" y="5539"/>
                  <a:pt x="13399" y="5539"/>
                </a:cubicBezTo>
                <a:cubicBezTo>
                  <a:pt x="13428" y="5539"/>
                  <a:pt x="13452" y="5492"/>
                  <a:pt x="13452" y="5434"/>
                </a:cubicBezTo>
                <a:lnTo>
                  <a:pt x="13452" y="5214"/>
                </a:lnTo>
                <a:cubicBezTo>
                  <a:pt x="13452" y="5157"/>
                  <a:pt x="13428" y="5110"/>
                  <a:pt x="13399" y="5110"/>
                </a:cubicBezTo>
                <a:close/>
                <a:moveTo>
                  <a:pt x="14249" y="5110"/>
                </a:moveTo>
                <a:cubicBezTo>
                  <a:pt x="14220" y="5110"/>
                  <a:pt x="14196" y="5157"/>
                  <a:pt x="14196" y="5214"/>
                </a:cubicBezTo>
                <a:lnTo>
                  <a:pt x="14196" y="5434"/>
                </a:lnTo>
                <a:cubicBezTo>
                  <a:pt x="14196" y="5492"/>
                  <a:pt x="14220" y="5539"/>
                  <a:pt x="14249" y="5539"/>
                </a:cubicBezTo>
                <a:cubicBezTo>
                  <a:pt x="14278" y="5539"/>
                  <a:pt x="14302" y="5492"/>
                  <a:pt x="14302" y="5434"/>
                </a:cubicBezTo>
                <a:lnTo>
                  <a:pt x="14302" y="5214"/>
                </a:lnTo>
                <a:cubicBezTo>
                  <a:pt x="14302" y="5157"/>
                  <a:pt x="14278" y="5110"/>
                  <a:pt x="14249" y="5110"/>
                </a:cubicBezTo>
                <a:close/>
                <a:moveTo>
                  <a:pt x="14564" y="5110"/>
                </a:moveTo>
                <a:cubicBezTo>
                  <a:pt x="14535" y="5110"/>
                  <a:pt x="14511" y="5157"/>
                  <a:pt x="14511" y="5214"/>
                </a:cubicBezTo>
                <a:lnTo>
                  <a:pt x="14511" y="5434"/>
                </a:lnTo>
                <a:cubicBezTo>
                  <a:pt x="14511" y="5492"/>
                  <a:pt x="14535" y="5539"/>
                  <a:pt x="14564" y="5539"/>
                </a:cubicBezTo>
                <a:cubicBezTo>
                  <a:pt x="14593" y="5539"/>
                  <a:pt x="14617" y="5492"/>
                  <a:pt x="14617" y="5434"/>
                </a:cubicBezTo>
                <a:lnTo>
                  <a:pt x="14617" y="5214"/>
                </a:lnTo>
                <a:cubicBezTo>
                  <a:pt x="14617" y="5157"/>
                  <a:pt x="14593" y="5110"/>
                  <a:pt x="14564" y="5110"/>
                </a:cubicBezTo>
                <a:close/>
                <a:moveTo>
                  <a:pt x="15413" y="5110"/>
                </a:moveTo>
                <a:cubicBezTo>
                  <a:pt x="15384" y="5110"/>
                  <a:pt x="15360" y="5157"/>
                  <a:pt x="15360" y="5214"/>
                </a:cubicBezTo>
                <a:lnTo>
                  <a:pt x="15360" y="5434"/>
                </a:lnTo>
                <a:cubicBezTo>
                  <a:pt x="15360" y="5492"/>
                  <a:pt x="15384" y="5539"/>
                  <a:pt x="15413" y="5539"/>
                </a:cubicBezTo>
                <a:cubicBezTo>
                  <a:pt x="15442" y="5539"/>
                  <a:pt x="15465" y="5492"/>
                  <a:pt x="15465" y="5434"/>
                </a:cubicBezTo>
                <a:lnTo>
                  <a:pt x="15465" y="5214"/>
                </a:lnTo>
                <a:cubicBezTo>
                  <a:pt x="15465" y="5157"/>
                  <a:pt x="15442" y="5110"/>
                  <a:pt x="15413" y="5110"/>
                </a:cubicBezTo>
                <a:close/>
                <a:moveTo>
                  <a:pt x="15728" y="5110"/>
                </a:moveTo>
                <a:cubicBezTo>
                  <a:pt x="15699" y="5110"/>
                  <a:pt x="15675" y="5157"/>
                  <a:pt x="15675" y="5214"/>
                </a:cubicBezTo>
                <a:lnTo>
                  <a:pt x="15675" y="5434"/>
                </a:lnTo>
                <a:cubicBezTo>
                  <a:pt x="15675" y="5492"/>
                  <a:pt x="15699" y="5539"/>
                  <a:pt x="15728" y="5539"/>
                </a:cubicBezTo>
                <a:cubicBezTo>
                  <a:pt x="15757" y="5539"/>
                  <a:pt x="15781" y="5492"/>
                  <a:pt x="15781" y="5434"/>
                </a:cubicBezTo>
                <a:lnTo>
                  <a:pt x="15781" y="5214"/>
                </a:lnTo>
                <a:cubicBezTo>
                  <a:pt x="15781" y="5157"/>
                  <a:pt x="15757" y="5110"/>
                  <a:pt x="15728" y="5110"/>
                </a:cubicBezTo>
                <a:close/>
                <a:moveTo>
                  <a:pt x="16578" y="5110"/>
                </a:moveTo>
                <a:cubicBezTo>
                  <a:pt x="16549" y="5110"/>
                  <a:pt x="16525" y="5157"/>
                  <a:pt x="16525" y="5214"/>
                </a:cubicBezTo>
                <a:lnTo>
                  <a:pt x="16525" y="5434"/>
                </a:lnTo>
                <a:cubicBezTo>
                  <a:pt x="16525" y="5492"/>
                  <a:pt x="16549" y="5539"/>
                  <a:pt x="16578" y="5539"/>
                </a:cubicBezTo>
                <a:cubicBezTo>
                  <a:pt x="16607" y="5539"/>
                  <a:pt x="16630" y="5492"/>
                  <a:pt x="16630" y="5434"/>
                </a:cubicBezTo>
                <a:lnTo>
                  <a:pt x="16630" y="5214"/>
                </a:lnTo>
                <a:cubicBezTo>
                  <a:pt x="16630" y="5157"/>
                  <a:pt x="16607" y="5110"/>
                  <a:pt x="16578" y="5110"/>
                </a:cubicBezTo>
                <a:close/>
                <a:moveTo>
                  <a:pt x="16892" y="5110"/>
                </a:moveTo>
                <a:cubicBezTo>
                  <a:pt x="16863" y="5110"/>
                  <a:pt x="16839" y="5157"/>
                  <a:pt x="16839" y="5214"/>
                </a:cubicBezTo>
                <a:lnTo>
                  <a:pt x="16839" y="5434"/>
                </a:lnTo>
                <a:cubicBezTo>
                  <a:pt x="16839" y="5492"/>
                  <a:pt x="16863" y="5539"/>
                  <a:pt x="16892" y="5539"/>
                </a:cubicBezTo>
                <a:cubicBezTo>
                  <a:pt x="16921" y="5539"/>
                  <a:pt x="16944" y="5492"/>
                  <a:pt x="16944" y="5434"/>
                </a:cubicBezTo>
                <a:lnTo>
                  <a:pt x="16944" y="5214"/>
                </a:lnTo>
                <a:cubicBezTo>
                  <a:pt x="16944" y="5157"/>
                  <a:pt x="16921" y="5110"/>
                  <a:pt x="16892" y="5110"/>
                </a:cubicBezTo>
                <a:close/>
                <a:moveTo>
                  <a:pt x="17741" y="5110"/>
                </a:moveTo>
                <a:cubicBezTo>
                  <a:pt x="17712" y="5110"/>
                  <a:pt x="17689" y="5157"/>
                  <a:pt x="17689" y="5214"/>
                </a:cubicBezTo>
                <a:lnTo>
                  <a:pt x="17689" y="5434"/>
                </a:lnTo>
                <a:cubicBezTo>
                  <a:pt x="17689" y="5492"/>
                  <a:pt x="17712" y="5539"/>
                  <a:pt x="17741" y="5539"/>
                </a:cubicBezTo>
                <a:cubicBezTo>
                  <a:pt x="17770" y="5539"/>
                  <a:pt x="17794" y="5492"/>
                  <a:pt x="17794" y="5434"/>
                </a:cubicBezTo>
                <a:lnTo>
                  <a:pt x="17794" y="5214"/>
                </a:lnTo>
                <a:cubicBezTo>
                  <a:pt x="17794" y="5157"/>
                  <a:pt x="17770" y="5110"/>
                  <a:pt x="17741" y="5110"/>
                </a:cubicBezTo>
                <a:close/>
                <a:moveTo>
                  <a:pt x="18055" y="5110"/>
                </a:moveTo>
                <a:cubicBezTo>
                  <a:pt x="18026" y="5110"/>
                  <a:pt x="18002" y="5157"/>
                  <a:pt x="18002" y="5214"/>
                </a:cubicBezTo>
                <a:lnTo>
                  <a:pt x="18002" y="5434"/>
                </a:lnTo>
                <a:cubicBezTo>
                  <a:pt x="18002" y="5492"/>
                  <a:pt x="18026" y="5539"/>
                  <a:pt x="18055" y="5539"/>
                </a:cubicBezTo>
                <a:cubicBezTo>
                  <a:pt x="18085" y="5539"/>
                  <a:pt x="18108" y="5492"/>
                  <a:pt x="18108" y="5434"/>
                </a:cubicBezTo>
                <a:lnTo>
                  <a:pt x="18108" y="5214"/>
                </a:lnTo>
                <a:cubicBezTo>
                  <a:pt x="18108" y="5157"/>
                  <a:pt x="18085" y="5110"/>
                  <a:pt x="18055" y="5110"/>
                </a:cubicBezTo>
                <a:close/>
                <a:moveTo>
                  <a:pt x="18905" y="5110"/>
                </a:moveTo>
                <a:cubicBezTo>
                  <a:pt x="18876" y="5110"/>
                  <a:pt x="18852" y="5157"/>
                  <a:pt x="18852" y="5214"/>
                </a:cubicBezTo>
                <a:lnTo>
                  <a:pt x="18852" y="5434"/>
                </a:lnTo>
                <a:cubicBezTo>
                  <a:pt x="18852" y="5492"/>
                  <a:pt x="18876" y="5539"/>
                  <a:pt x="18905" y="5539"/>
                </a:cubicBezTo>
                <a:cubicBezTo>
                  <a:pt x="18934" y="5539"/>
                  <a:pt x="18958" y="5492"/>
                  <a:pt x="18958" y="5434"/>
                </a:cubicBezTo>
                <a:lnTo>
                  <a:pt x="18958" y="5214"/>
                </a:lnTo>
                <a:cubicBezTo>
                  <a:pt x="18958" y="5157"/>
                  <a:pt x="18934" y="5110"/>
                  <a:pt x="18905" y="5110"/>
                </a:cubicBezTo>
                <a:close/>
                <a:moveTo>
                  <a:pt x="19220" y="5110"/>
                </a:moveTo>
                <a:cubicBezTo>
                  <a:pt x="19191" y="5110"/>
                  <a:pt x="19167" y="5157"/>
                  <a:pt x="19167" y="5214"/>
                </a:cubicBezTo>
                <a:lnTo>
                  <a:pt x="19167" y="5434"/>
                </a:lnTo>
                <a:cubicBezTo>
                  <a:pt x="19167" y="5492"/>
                  <a:pt x="19191" y="5539"/>
                  <a:pt x="19220" y="5539"/>
                </a:cubicBezTo>
                <a:cubicBezTo>
                  <a:pt x="19249" y="5539"/>
                  <a:pt x="19273" y="5492"/>
                  <a:pt x="19273" y="5434"/>
                </a:cubicBezTo>
                <a:lnTo>
                  <a:pt x="19273" y="5214"/>
                </a:lnTo>
                <a:cubicBezTo>
                  <a:pt x="19273" y="5157"/>
                  <a:pt x="19249" y="5110"/>
                  <a:pt x="19220" y="5110"/>
                </a:cubicBezTo>
                <a:close/>
                <a:moveTo>
                  <a:pt x="20069" y="5110"/>
                </a:moveTo>
                <a:cubicBezTo>
                  <a:pt x="20040" y="5110"/>
                  <a:pt x="20016" y="5157"/>
                  <a:pt x="20016" y="5214"/>
                </a:cubicBezTo>
                <a:lnTo>
                  <a:pt x="20016" y="5434"/>
                </a:lnTo>
                <a:cubicBezTo>
                  <a:pt x="20016" y="5492"/>
                  <a:pt x="20040" y="5539"/>
                  <a:pt x="20069" y="5539"/>
                </a:cubicBezTo>
                <a:cubicBezTo>
                  <a:pt x="20099" y="5539"/>
                  <a:pt x="20122" y="5492"/>
                  <a:pt x="20122" y="5434"/>
                </a:cubicBezTo>
                <a:lnTo>
                  <a:pt x="20122" y="5214"/>
                </a:lnTo>
                <a:cubicBezTo>
                  <a:pt x="20122" y="5157"/>
                  <a:pt x="20099" y="5110"/>
                  <a:pt x="20069" y="5110"/>
                </a:cubicBezTo>
                <a:close/>
                <a:moveTo>
                  <a:pt x="20384" y="5110"/>
                </a:moveTo>
                <a:cubicBezTo>
                  <a:pt x="20355" y="5110"/>
                  <a:pt x="20331" y="5157"/>
                  <a:pt x="20331" y="5214"/>
                </a:cubicBezTo>
                <a:lnTo>
                  <a:pt x="20331" y="5434"/>
                </a:lnTo>
                <a:cubicBezTo>
                  <a:pt x="20331" y="5492"/>
                  <a:pt x="20355" y="5539"/>
                  <a:pt x="20384" y="5539"/>
                </a:cubicBezTo>
                <a:cubicBezTo>
                  <a:pt x="20413" y="5539"/>
                  <a:pt x="20436" y="5492"/>
                  <a:pt x="20436" y="5434"/>
                </a:cubicBezTo>
                <a:lnTo>
                  <a:pt x="20436" y="5214"/>
                </a:lnTo>
                <a:cubicBezTo>
                  <a:pt x="20436" y="5157"/>
                  <a:pt x="20413" y="5110"/>
                  <a:pt x="20384" y="5110"/>
                </a:cubicBezTo>
                <a:close/>
                <a:moveTo>
                  <a:pt x="21234" y="5110"/>
                </a:moveTo>
                <a:cubicBezTo>
                  <a:pt x="21204" y="5110"/>
                  <a:pt x="21181" y="5157"/>
                  <a:pt x="21181" y="5214"/>
                </a:cubicBezTo>
                <a:lnTo>
                  <a:pt x="21181" y="5434"/>
                </a:lnTo>
                <a:cubicBezTo>
                  <a:pt x="21181" y="5492"/>
                  <a:pt x="21204" y="5539"/>
                  <a:pt x="21234" y="5539"/>
                </a:cubicBezTo>
                <a:cubicBezTo>
                  <a:pt x="21263" y="5539"/>
                  <a:pt x="21285" y="5492"/>
                  <a:pt x="21285" y="5434"/>
                </a:cubicBezTo>
                <a:lnTo>
                  <a:pt x="21285" y="5214"/>
                </a:lnTo>
                <a:cubicBezTo>
                  <a:pt x="21285" y="5157"/>
                  <a:pt x="21263" y="5110"/>
                  <a:pt x="21234" y="5110"/>
                </a:cubicBezTo>
                <a:close/>
                <a:moveTo>
                  <a:pt x="21547" y="5110"/>
                </a:moveTo>
                <a:cubicBezTo>
                  <a:pt x="21518" y="5110"/>
                  <a:pt x="21495" y="5157"/>
                  <a:pt x="21495" y="5214"/>
                </a:cubicBezTo>
                <a:lnTo>
                  <a:pt x="21495" y="5434"/>
                </a:lnTo>
                <a:cubicBezTo>
                  <a:pt x="21495" y="5492"/>
                  <a:pt x="21518" y="5539"/>
                  <a:pt x="21547" y="5539"/>
                </a:cubicBezTo>
                <a:cubicBezTo>
                  <a:pt x="21576" y="5539"/>
                  <a:pt x="21600" y="5492"/>
                  <a:pt x="21600" y="5434"/>
                </a:cubicBezTo>
                <a:lnTo>
                  <a:pt x="21600" y="5214"/>
                </a:lnTo>
                <a:cubicBezTo>
                  <a:pt x="21600" y="5157"/>
                  <a:pt x="21576" y="5110"/>
                  <a:pt x="21547" y="5110"/>
                </a:cubicBezTo>
                <a:close/>
                <a:moveTo>
                  <a:pt x="53" y="5840"/>
                </a:moveTo>
                <a:cubicBezTo>
                  <a:pt x="24" y="5840"/>
                  <a:pt x="0" y="5887"/>
                  <a:pt x="0" y="5944"/>
                </a:cubicBezTo>
                <a:lnTo>
                  <a:pt x="0" y="6164"/>
                </a:lnTo>
                <a:cubicBezTo>
                  <a:pt x="0" y="6222"/>
                  <a:pt x="24" y="6269"/>
                  <a:pt x="53" y="6269"/>
                </a:cubicBezTo>
                <a:cubicBezTo>
                  <a:pt x="82" y="6269"/>
                  <a:pt x="106" y="6222"/>
                  <a:pt x="106" y="6164"/>
                </a:cubicBezTo>
                <a:lnTo>
                  <a:pt x="106" y="5944"/>
                </a:lnTo>
                <a:cubicBezTo>
                  <a:pt x="106" y="5887"/>
                  <a:pt x="82" y="5840"/>
                  <a:pt x="53" y="5840"/>
                </a:cubicBezTo>
                <a:close/>
                <a:moveTo>
                  <a:pt x="367" y="5840"/>
                </a:moveTo>
                <a:cubicBezTo>
                  <a:pt x="338" y="5840"/>
                  <a:pt x="315" y="5887"/>
                  <a:pt x="315" y="5944"/>
                </a:cubicBezTo>
                <a:lnTo>
                  <a:pt x="315" y="6164"/>
                </a:lnTo>
                <a:cubicBezTo>
                  <a:pt x="315" y="6222"/>
                  <a:pt x="338" y="6269"/>
                  <a:pt x="367" y="6269"/>
                </a:cubicBezTo>
                <a:cubicBezTo>
                  <a:pt x="397" y="6269"/>
                  <a:pt x="420" y="6222"/>
                  <a:pt x="420" y="6164"/>
                </a:cubicBezTo>
                <a:lnTo>
                  <a:pt x="420" y="5944"/>
                </a:lnTo>
                <a:cubicBezTo>
                  <a:pt x="420" y="5887"/>
                  <a:pt x="397" y="5840"/>
                  <a:pt x="367" y="5840"/>
                </a:cubicBezTo>
                <a:close/>
                <a:moveTo>
                  <a:pt x="1217" y="5840"/>
                </a:moveTo>
                <a:cubicBezTo>
                  <a:pt x="1188" y="5840"/>
                  <a:pt x="1164" y="5887"/>
                  <a:pt x="1164" y="5944"/>
                </a:cubicBezTo>
                <a:lnTo>
                  <a:pt x="1164" y="6164"/>
                </a:lnTo>
                <a:cubicBezTo>
                  <a:pt x="1164" y="6222"/>
                  <a:pt x="1188" y="6269"/>
                  <a:pt x="1217" y="6269"/>
                </a:cubicBezTo>
                <a:cubicBezTo>
                  <a:pt x="1246" y="6269"/>
                  <a:pt x="1270" y="6222"/>
                  <a:pt x="1270" y="6164"/>
                </a:cubicBezTo>
                <a:lnTo>
                  <a:pt x="1270" y="5944"/>
                </a:lnTo>
                <a:cubicBezTo>
                  <a:pt x="1270" y="5887"/>
                  <a:pt x="1246" y="5840"/>
                  <a:pt x="1217" y="5840"/>
                </a:cubicBezTo>
                <a:close/>
                <a:moveTo>
                  <a:pt x="1532" y="5840"/>
                </a:moveTo>
                <a:cubicBezTo>
                  <a:pt x="1503" y="5840"/>
                  <a:pt x="1479" y="5887"/>
                  <a:pt x="1479" y="5944"/>
                </a:cubicBezTo>
                <a:lnTo>
                  <a:pt x="1479" y="6164"/>
                </a:lnTo>
                <a:cubicBezTo>
                  <a:pt x="1479" y="6222"/>
                  <a:pt x="1503" y="6269"/>
                  <a:pt x="1532" y="6269"/>
                </a:cubicBezTo>
                <a:cubicBezTo>
                  <a:pt x="1561" y="6269"/>
                  <a:pt x="1584" y="6222"/>
                  <a:pt x="1584" y="6164"/>
                </a:cubicBezTo>
                <a:lnTo>
                  <a:pt x="1584" y="5944"/>
                </a:lnTo>
                <a:cubicBezTo>
                  <a:pt x="1584" y="5887"/>
                  <a:pt x="1561" y="5840"/>
                  <a:pt x="1532" y="5840"/>
                </a:cubicBezTo>
                <a:close/>
                <a:moveTo>
                  <a:pt x="2380" y="5840"/>
                </a:moveTo>
                <a:cubicBezTo>
                  <a:pt x="2351" y="5840"/>
                  <a:pt x="2329" y="5887"/>
                  <a:pt x="2329" y="5944"/>
                </a:cubicBezTo>
                <a:lnTo>
                  <a:pt x="2329" y="6164"/>
                </a:lnTo>
                <a:cubicBezTo>
                  <a:pt x="2329" y="6222"/>
                  <a:pt x="2351" y="6269"/>
                  <a:pt x="2380" y="6269"/>
                </a:cubicBezTo>
                <a:cubicBezTo>
                  <a:pt x="2409" y="6269"/>
                  <a:pt x="2433" y="6222"/>
                  <a:pt x="2433" y="6164"/>
                </a:cubicBezTo>
                <a:lnTo>
                  <a:pt x="2433" y="5944"/>
                </a:lnTo>
                <a:cubicBezTo>
                  <a:pt x="2433" y="5887"/>
                  <a:pt x="2409" y="5840"/>
                  <a:pt x="2380" y="5840"/>
                </a:cubicBezTo>
                <a:close/>
                <a:moveTo>
                  <a:pt x="2695" y="5840"/>
                </a:moveTo>
                <a:cubicBezTo>
                  <a:pt x="2666" y="5840"/>
                  <a:pt x="2643" y="5887"/>
                  <a:pt x="2643" y="5944"/>
                </a:cubicBezTo>
                <a:lnTo>
                  <a:pt x="2643" y="6164"/>
                </a:lnTo>
                <a:cubicBezTo>
                  <a:pt x="2643" y="6222"/>
                  <a:pt x="2666" y="6269"/>
                  <a:pt x="2695" y="6269"/>
                </a:cubicBezTo>
                <a:cubicBezTo>
                  <a:pt x="2724" y="6269"/>
                  <a:pt x="2748" y="6222"/>
                  <a:pt x="2748" y="6164"/>
                </a:cubicBezTo>
                <a:lnTo>
                  <a:pt x="2748" y="5944"/>
                </a:lnTo>
                <a:cubicBezTo>
                  <a:pt x="2748" y="5887"/>
                  <a:pt x="2724" y="5840"/>
                  <a:pt x="2695" y="5840"/>
                </a:cubicBezTo>
                <a:close/>
                <a:moveTo>
                  <a:pt x="3545" y="5840"/>
                </a:moveTo>
                <a:cubicBezTo>
                  <a:pt x="3516" y="5840"/>
                  <a:pt x="3492" y="5887"/>
                  <a:pt x="3492" y="5944"/>
                </a:cubicBezTo>
                <a:lnTo>
                  <a:pt x="3492" y="6164"/>
                </a:lnTo>
                <a:cubicBezTo>
                  <a:pt x="3492" y="6222"/>
                  <a:pt x="3516" y="6269"/>
                  <a:pt x="3545" y="6269"/>
                </a:cubicBezTo>
                <a:cubicBezTo>
                  <a:pt x="3574" y="6269"/>
                  <a:pt x="3598" y="6222"/>
                  <a:pt x="3598" y="6164"/>
                </a:cubicBezTo>
                <a:lnTo>
                  <a:pt x="3598" y="5944"/>
                </a:lnTo>
                <a:cubicBezTo>
                  <a:pt x="3598" y="5887"/>
                  <a:pt x="3574" y="5840"/>
                  <a:pt x="3545" y="5840"/>
                </a:cubicBezTo>
                <a:close/>
                <a:moveTo>
                  <a:pt x="3859" y="5840"/>
                </a:moveTo>
                <a:cubicBezTo>
                  <a:pt x="3830" y="5840"/>
                  <a:pt x="3806" y="5887"/>
                  <a:pt x="3806" y="5944"/>
                </a:cubicBezTo>
                <a:lnTo>
                  <a:pt x="3806" y="6164"/>
                </a:lnTo>
                <a:cubicBezTo>
                  <a:pt x="3806" y="6222"/>
                  <a:pt x="3830" y="6269"/>
                  <a:pt x="3859" y="6269"/>
                </a:cubicBezTo>
                <a:cubicBezTo>
                  <a:pt x="3888" y="6269"/>
                  <a:pt x="3912" y="6222"/>
                  <a:pt x="3912" y="6164"/>
                </a:cubicBezTo>
                <a:lnTo>
                  <a:pt x="3912" y="5944"/>
                </a:lnTo>
                <a:cubicBezTo>
                  <a:pt x="3912" y="5887"/>
                  <a:pt x="3888" y="5840"/>
                  <a:pt x="3859" y="5840"/>
                </a:cubicBezTo>
                <a:close/>
                <a:moveTo>
                  <a:pt x="4709" y="5840"/>
                </a:moveTo>
                <a:cubicBezTo>
                  <a:pt x="4680" y="5840"/>
                  <a:pt x="4656" y="5887"/>
                  <a:pt x="4656" y="5944"/>
                </a:cubicBezTo>
                <a:lnTo>
                  <a:pt x="4656" y="6164"/>
                </a:lnTo>
                <a:cubicBezTo>
                  <a:pt x="4656" y="6222"/>
                  <a:pt x="4680" y="6269"/>
                  <a:pt x="4709" y="6269"/>
                </a:cubicBezTo>
                <a:cubicBezTo>
                  <a:pt x="4738" y="6269"/>
                  <a:pt x="4762" y="6222"/>
                  <a:pt x="4762" y="6164"/>
                </a:cubicBezTo>
                <a:lnTo>
                  <a:pt x="4762" y="5944"/>
                </a:lnTo>
                <a:cubicBezTo>
                  <a:pt x="4762" y="5887"/>
                  <a:pt x="4738" y="5840"/>
                  <a:pt x="4709" y="5840"/>
                </a:cubicBezTo>
                <a:close/>
                <a:moveTo>
                  <a:pt x="5023" y="5840"/>
                </a:moveTo>
                <a:cubicBezTo>
                  <a:pt x="4994" y="5840"/>
                  <a:pt x="4970" y="5887"/>
                  <a:pt x="4970" y="5944"/>
                </a:cubicBezTo>
                <a:lnTo>
                  <a:pt x="4970" y="6164"/>
                </a:lnTo>
                <a:cubicBezTo>
                  <a:pt x="4970" y="6222"/>
                  <a:pt x="4994" y="6269"/>
                  <a:pt x="5023" y="6269"/>
                </a:cubicBezTo>
                <a:cubicBezTo>
                  <a:pt x="5053" y="6269"/>
                  <a:pt x="5076" y="6222"/>
                  <a:pt x="5076" y="6164"/>
                </a:cubicBezTo>
                <a:lnTo>
                  <a:pt x="5076" y="5944"/>
                </a:lnTo>
                <a:cubicBezTo>
                  <a:pt x="5076" y="5887"/>
                  <a:pt x="5053" y="5840"/>
                  <a:pt x="5023" y="5840"/>
                </a:cubicBezTo>
                <a:close/>
                <a:moveTo>
                  <a:pt x="5873" y="5840"/>
                </a:moveTo>
                <a:cubicBezTo>
                  <a:pt x="5844" y="5840"/>
                  <a:pt x="5820" y="5887"/>
                  <a:pt x="5820" y="5944"/>
                </a:cubicBezTo>
                <a:lnTo>
                  <a:pt x="5820" y="6164"/>
                </a:lnTo>
                <a:cubicBezTo>
                  <a:pt x="5820" y="6222"/>
                  <a:pt x="5844" y="6269"/>
                  <a:pt x="5873" y="6269"/>
                </a:cubicBezTo>
                <a:cubicBezTo>
                  <a:pt x="5902" y="6269"/>
                  <a:pt x="5926" y="6222"/>
                  <a:pt x="5926" y="6164"/>
                </a:cubicBezTo>
                <a:lnTo>
                  <a:pt x="5926" y="5944"/>
                </a:lnTo>
                <a:cubicBezTo>
                  <a:pt x="5926" y="5887"/>
                  <a:pt x="5902" y="5840"/>
                  <a:pt x="5873" y="5840"/>
                </a:cubicBezTo>
                <a:close/>
                <a:moveTo>
                  <a:pt x="6188" y="5840"/>
                </a:moveTo>
                <a:cubicBezTo>
                  <a:pt x="6159" y="5840"/>
                  <a:pt x="6135" y="5887"/>
                  <a:pt x="6135" y="5944"/>
                </a:cubicBezTo>
                <a:lnTo>
                  <a:pt x="6135" y="6164"/>
                </a:lnTo>
                <a:cubicBezTo>
                  <a:pt x="6135" y="6222"/>
                  <a:pt x="6159" y="6269"/>
                  <a:pt x="6188" y="6269"/>
                </a:cubicBezTo>
                <a:cubicBezTo>
                  <a:pt x="6217" y="6269"/>
                  <a:pt x="6240" y="6222"/>
                  <a:pt x="6240" y="6164"/>
                </a:cubicBezTo>
                <a:lnTo>
                  <a:pt x="6240" y="5944"/>
                </a:lnTo>
                <a:cubicBezTo>
                  <a:pt x="6240" y="5887"/>
                  <a:pt x="6217" y="5840"/>
                  <a:pt x="6188" y="5840"/>
                </a:cubicBezTo>
                <a:close/>
                <a:moveTo>
                  <a:pt x="7036" y="5840"/>
                </a:moveTo>
                <a:cubicBezTo>
                  <a:pt x="7007" y="5840"/>
                  <a:pt x="6984" y="5887"/>
                  <a:pt x="6984" y="5944"/>
                </a:cubicBezTo>
                <a:lnTo>
                  <a:pt x="6984" y="6164"/>
                </a:lnTo>
                <a:cubicBezTo>
                  <a:pt x="6984" y="6222"/>
                  <a:pt x="7007" y="6269"/>
                  <a:pt x="7036" y="6269"/>
                </a:cubicBezTo>
                <a:cubicBezTo>
                  <a:pt x="7065" y="6269"/>
                  <a:pt x="7089" y="6222"/>
                  <a:pt x="7089" y="6164"/>
                </a:cubicBezTo>
                <a:lnTo>
                  <a:pt x="7089" y="5944"/>
                </a:lnTo>
                <a:cubicBezTo>
                  <a:pt x="7089" y="5887"/>
                  <a:pt x="7065" y="5840"/>
                  <a:pt x="7036" y="5840"/>
                </a:cubicBezTo>
                <a:close/>
                <a:moveTo>
                  <a:pt x="7351" y="5840"/>
                </a:moveTo>
                <a:cubicBezTo>
                  <a:pt x="7322" y="5840"/>
                  <a:pt x="7299" y="5887"/>
                  <a:pt x="7299" y="5944"/>
                </a:cubicBezTo>
                <a:lnTo>
                  <a:pt x="7299" y="6164"/>
                </a:lnTo>
                <a:cubicBezTo>
                  <a:pt x="7299" y="6222"/>
                  <a:pt x="7322" y="6269"/>
                  <a:pt x="7351" y="6269"/>
                </a:cubicBezTo>
                <a:cubicBezTo>
                  <a:pt x="7380" y="6269"/>
                  <a:pt x="7404" y="6222"/>
                  <a:pt x="7404" y="6164"/>
                </a:cubicBezTo>
                <a:lnTo>
                  <a:pt x="7404" y="5944"/>
                </a:lnTo>
                <a:cubicBezTo>
                  <a:pt x="7404" y="5887"/>
                  <a:pt x="7380" y="5840"/>
                  <a:pt x="7351" y="5840"/>
                </a:cubicBezTo>
                <a:close/>
                <a:moveTo>
                  <a:pt x="8201" y="5840"/>
                </a:moveTo>
                <a:cubicBezTo>
                  <a:pt x="8171" y="5840"/>
                  <a:pt x="8148" y="5887"/>
                  <a:pt x="8148" y="5944"/>
                </a:cubicBezTo>
                <a:lnTo>
                  <a:pt x="8148" y="6164"/>
                </a:lnTo>
                <a:cubicBezTo>
                  <a:pt x="8148" y="6222"/>
                  <a:pt x="8171" y="6269"/>
                  <a:pt x="8201" y="6269"/>
                </a:cubicBezTo>
                <a:cubicBezTo>
                  <a:pt x="8230" y="6269"/>
                  <a:pt x="8254" y="6222"/>
                  <a:pt x="8254" y="6164"/>
                </a:cubicBezTo>
                <a:lnTo>
                  <a:pt x="8254" y="5944"/>
                </a:lnTo>
                <a:cubicBezTo>
                  <a:pt x="8254" y="5887"/>
                  <a:pt x="8230" y="5840"/>
                  <a:pt x="8201" y="5840"/>
                </a:cubicBezTo>
                <a:close/>
                <a:moveTo>
                  <a:pt x="8515" y="5840"/>
                </a:moveTo>
                <a:cubicBezTo>
                  <a:pt x="8486" y="5840"/>
                  <a:pt x="8462" y="5887"/>
                  <a:pt x="8462" y="5944"/>
                </a:cubicBezTo>
                <a:lnTo>
                  <a:pt x="8462" y="6164"/>
                </a:lnTo>
                <a:cubicBezTo>
                  <a:pt x="8462" y="6222"/>
                  <a:pt x="8486" y="6269"/>
                  <a:pt x="8515" y="6269"/>
                </a:cubicBezTo>
                <a:cubicBezTo>
                  <a:pt x="8544" y="6269"/>
                  <a:pt x="8568" y="6222"/>
                  <a:pt x="8568" y="6164"/>
                </a:cubicBezTo>
                <a:lnTo>
                  <a:pt x="8568" y="5944"/>
                </a:lnTo>
                <a:cubicBezTo>
                  <a:pt x="8568" y="5887"/>
                  <a:pt x="8544" y="5840"/>
                  <a:pt x="8515" y="5840"/>
                </a:cubicBezTo>
                <a:close/>
                <a:moveTo>
                  <a:pt x="9365" y="5840"/>
                </a:moveTo>
                <a:cubicBezTo>
                  <a:pt x="9336" y="5840"/>
                  <a:pt x="9312" y="5887"/>
                  <a:pt x="9312" y="5944"/>
                </a:cubicBezTo>
                <a:lnTo>
                  <a:pt x="9312" y="6164"/>
                </a:lnTo>
                <a:cubicBezTo>
                  <a:pt x="9312" y="6222"/>
                  <a:pt x="9336" y="6269"/>
                  <a:pt x="9365" y="6269"/>
                </a:cubicBezTo>
                <a:cubicBezTo>
                  <a:pt x="9394" y="6269"/>
                  <a:pt x="9418" y="6222"/>
                  <a:pt x="9418" y="6164"/>
                </a:cubicBezTo>
                <a:lnTo>
                  <a:pt x="9418" y="5944"/>
                </a:lnTo>
                <a:cubicBezTo>
                  <a:pt x="9418" y="5887"/>
                  <a:pt x="9394" y="5840"/>
                  <a:pt x="9365" y="5840"/>
                </a:cubicBezTo>
                <a:close/>
                <a:moveTo>
                  <a:pt x="9679" y="5840"/>
                </a:moveTo>
                <a:cubicBezTo>
                  <a:pt x="9650" y="5840"/>
                  <a:pt x="9626" y="5887"/>
                  <a:pt x="9626" y="5944"/>
                </a:cubicBezTo>
                <a:lnTo>
                  <a:pt x="9626" y="6164"/>
                </a:lnTo>
                <a:cubicBezTo>
                  <a:pt x="9626" y="6222"/>
                  <a:pt x="9650" y="6269"/>
                  <a:pt x="9679" y="6269"/>
                </a:cubicBezTo>
                <a:cubicBezTo>
                  <a:pt x="9708" y="6269"/>
                  <a:pt x="9732" y="6222"/>
                  <a:pt x="9732" y="6164"/>
                </a:cubicBezTo>
                <a:lnTo>
                  <a:pt x="9732" y="5944"/>
                </a:lnTo>
                <a:cubicBezTo>
                  <a:pt x="9732" y="5887"/>
                  <a:pt x="9708" y="5840"/>
                  <a:pt x="9679" y="5840"/>
                </a:cubicBezTo>
                <a:close/>
                <a:moveTo>
                  <a:pt x="10529" y="5840"/>
                </a:moveTo>
                <a:cubicBezTo>
                  <a:pt x="10500" y="5840"/>
                  <a:pt x="10476" y="5887"/>
                  <a:pt x="10476" y="5944"/>
                </a:cubicBezTo>
                <a:lnTo>
                  <a:pt x="10476" y="6164"/>
                </a:lnTo>
                <a:cubicBezTo>
                  <a:pt x="10476" y="6222"/>
                  <a:pt x="10500" y="6269"/>
                  <a:pt x="10529" y="6269"/>
                </a:cubicBezTo>
                <a:cubicBezTo>
                  <a:pt x="10558" y="6269"/>
                  <a:pt x="10582" y="6222"/>
                  <a:pt x="10582" y="6164"/>
                </a:cubicBezTo>
                <a:lnTo>
                  <a:pt x="10582" y="5944"/>
                </a:lnTo>
                <a:cubicBezTo>
                  <a:pt x="10582" y="5887"/>
                  <a:pt x="10558" y="5840"/>
                  <a:pt x="10529" y="5840"/>
                </a:cubicBezTo>
                <a:close/>
                <a:moveTo>
                  <a:pt x="10844" y="5840"/>
                </a:moveTo>
                <a:cubicBezTo>
                  <a:pt x="10814" y="5840"/>
                  <a:pt x="10791" y="5887"/>
                  <a:pt x="10791" y="5944"/>
                </a:cubicBezTo>
                <a:lnTo>
                  <a:pt x="10791" y="6164"/>
                </a:lnTo>
                <a:cubicBezTo>
                  <a:pt x="10791" y="6222"/>
                  <a:pt x="10814" y="6269"/>
                  <a:pt x="10844" y="6269"/>
                </a:cubicBezTo>
                <a:cubicBezTo>
                  <a:pt x="10873" y="6269"/>
                  <a:pt x="10895" y="6222"/>
                  <a:pt x="10895" y="6164"/>
                </a:cubicBezTo>
                <a:lnTo>
                  <a:pt x="10895" y="5944"/>
                </a:lnTo>
                <a:cubicBezTo>
                  <a:pt x="10895" y="5887"/>
                  <a:pt x="10873" y="5840"/>
                  <a:pt x="10844" y="5840"/>
                </a:cubicBezTo>
                <a:close/>
                <a:moveTo>
                  <a:pt x="11692" y="5840"/>
                </a:moveTo>
                <a:cubicBezTo>
                  <a:pt x="11663" y="5840"/>
                  <a:pt x="11640" y="5887"/>
                  <a:pt x="11640" y="5944"/>
                </a:cubicBezTo>
                <a:lnTo>
                  <a:pt x="11640" y="6164"/>
                </a:lnTo>
                <a:cubicBezTo>
                  <a:pt x="11640" y="6222"/>
                  <a:pt x="11663" y="6269"/>
                  <a:pt x="11692" y="6269"/>
                </a:cubicBezTo>
                <a:cubicBezTo>
                  <a:pt x="11721" y="6269"/>
                  <a:pt x="11745" y="6222"/>
                  <a:pt x="11745" y="6164"/>
                </a:cubicBezTo>
                <a:lnTo>
                  <a:pt x="11745" y="5944"/>
                </a:lnTo>
                <a:cubicBezTo>
                  <a:pt x="11745" y="5887"/>
                  <a:pt x="11721" y="5840"/>
                  <a:pt x="11692" y="5840"/>
                </a:cubicBezTo>
                <a:close/>
                <a:moveTo>
                  <a:pt x="12007" y="5840"/>
                </a:moveTo>
                <a:cubicBezTo>
                  <a:pt x="11978" y="5840"/>
                  <a:pt x="11955" y="5887"/>
                  <a:pt x="11955" y="5944"/>
                </a:cubicBezTo>
                <a:lnTo>
                  <a:pt x="11955" y="6164"/>
                </a:lnTo>
                <a:cubicBezTo>
                  <a:pt x="11955" y="6222"/>
                  <a:pt x="11978" y="6269"/>
                  <a:pt x="12007" y="6269"/>
                </a:cubicBezTo>
                <a:cubicBezTo>
                  <a:pt x="12036" y="6269"/>
                  <a:pt x="12060" y="6222"/>
                  <a:pt x="12060" y="6164"/>
                </a:cubicBezTo>
                <a:lnTo>
                  <a:pt x="12060" y="5944"/>
                </a:lnTo>
                <a:cubicBezTo>
                  <a:pt x="12060" y="5887"/>
                  <a:pt x="12036" y="5840"/>
                  <a:pt x="12007" y="5840"/>
                </a:cubicBezTo>
                <a:close/>
                <a:moveTo>
                  <a:pt x="12856" y="5840"/>
                </a:moveTo>
                <a:cubicBezTo>
                  <a:pt x="12827" y="5840"/>
                  <a:pt x="12804" y="5887"/>
                  <a:pt x="12804" y="5944"/>
                </a:cubicBezTo>
                <a:lnTo>
                  <a:pt x="12804" y="6164"/>
                </a:lnTo>
                <a:cubicBezTo>
                  <a:pt x="12804" y="6222"/>
                  <a:pt x="12827" y="6269"/>
                  <a:pt x="12856" y="6269"/>
                </a:cubicBezTo>
                <a:cubicBezTo>
                  <a:pt x="12886" y="6269"/>
                  <a:pt x="12909" y="6222"/>
                  <a:pt x="12909" y="6164"/>
                </a:cubicBezTo>
                <a:lnTo>
                  <a:pt x="12909" y="5944"/>
                </a:lnTo>
                <a:cubicBezTo>
                  <a:pt x="12909" y="5887"/>
                  <a:pt x="12886" y="5840"/>
                  <a:pt x="12856" y="5840"/>
                </a:cubicBezTo>
                <a:close/>
                <a:moveTo>
                  <a:pt x="13171" y="5840"/>
                </a:moveTo>
                <a:cubicBezTo>
                  <a:pt x="13142" y="5840"/>
                  <a:pt x="13118" y="5887"/>
                  <a:pt x="13118" y="5944"/>
                </a:cubicBezTo>
                <a:lnTo>
                  <a:pt x="13118" y="6164"/>
                </a:lnTo>
                <a:cubicBezTo>
                  <a:pt x="13118" y="6222"/>
                  <a:pt x="13142" y="6269"/>
                  <a:pt x="13171" y="6269"/>
                </a:cubicBezTo>
                <a:cubicBezTo>
                  <a:pt x="13200" y="6269"/>
                  <a:pt x="13224" y="6222"/>
                  <a:pt x="13224" y="6164"/>
                </a:cubicBezTo>
                <a:lnTo>
                  <a:pt x="13224" y="5944"/>
                </a:lnTo>
                <a:cubicBezTo>
                  <a:pt x="13224" y="5887"/>
                  <a:pt x="13200" y="5840"/>
                  <a:pt x="13171" y="5840"/>
                </a:cubicBezTo>
                <a:close/>
                <a:moveTo>
                  <a:pt x="14021" y="5840"/>
                </a:moveTo>
                <a:cubicBezTo>
                  <a:pt x="13992" y="5840"/>
                  <a:pt x="13968" y="5887"/>
                  <a:pt x="13968" y="5944"/>
                </a:cubicBezTo>
                <a:lnTo>
                  <a:pt x="13968" y="6164"/>
                </a:lnTo>
                <a:cubicBezTo>
                  <a:pt x="13968" y="6222"/>
                  <a:pt x="13992" y="6269"/>
                  <a:pt x="14021" y="6269"/>
                </a:cubicBezTo>
                <a:cubicBezTo>
                  <a:pt x="14050" y="6269"/>
                  <a:pt x="14074" y="6222"/>
                  <a:pt x="14074" y="6164"/>
                </a:cubicBezTo>
                <a:lnTo>
                  <a:pt x="14074" y="5944"/>
                </a:lnTo>
                <a:cubicBezTo>
                  <a:pt x="14074" y="5887"/>
                  <a:pt x="14050" y="5840"/>
                  <a:pt x="14021" y="5840"/>
                </a:cubicBezTo>
                <a:close/>
                <a:moveTo>
                  <a:pt x="14335" y="5840"/>
                </a:moveTo>
                <a:cubicBezTo>
                  <a:pt x="14306" y="5840"/>
                  <a:pt x="14282" y="5887"/>
                  <a:pt x="14282" y="5944"/>
                </a:cubicBezTo>
                <a:lnTo>
                  <a:pt x="14282" y="6164"/>
                </a:lnTo>
                <a:cubicBezTo>
                  <a:pt x="14282" y="6222"/>
                  <a:pt x="14306" y="6269"/>
                  <a:pt x="14335" y="6269"/>
                </a:cubicBezTo>
                <a:cubicBezTo>
                  <a:pt x="14364" y="6269"/>
                  <a:pt x="14388" y="6222"/>
                  <a:pt x="14388" y="6164"/>
                </a:cubicBezTo>
                <a:lnTo>
                  <a:pt x="14388" y="5944"/>
                </a:lnTo>
                <a:cubicBezTo>
                  <a:pt x="14388" y="5887"/>
                  <a:pt x="14364" y="5840"/>
                  <a:pt x="14335" y="5840"/>
                </a:cubicBezTo>
                <a:close/>
                <a:moveTo>
                  <a:pt x="15185" y="5840"/>
                </a:moveTo>
                <a:cubicBezTo>
                  <a:pt x="15156" y="5840"/>
                  <a:pt x="15132" y="5887"/>
                  <a:pt x="15132" y="5944"/>
                </a:cubicBezTo>
                <a:lnTo>
                  <a:pt x="15132" y="6164"/>
                </a:lnTo>
                <a:cubicBezTo>
                  <a:pt x="15132" y="6222"/>
                  <a:pt x="15156" y="6269"/>
                  <a:pt x="15185" y="6269"/>
                </a:cubicBezTo>
                <a:cubicBezTo>
                  <a:pt x="15214" y="6269"/>
                  <a:pt x="15237" y="6222"/>
                  <a:pt x="15237" y="6164"/>
                </a:cubicBezTo>
                <a:lnTo>
                  <a:pt x="15237" y="5944"/>
                </a:lnTo>
                <a:cubicBezTo>
                  <a:pt x="15237" y="5887"/>
                  <a:pt x="15214" y="5840"/>
                  <a:pt x="15185" y="5840"/>
                </a:cubicBezTo>
                <a:close/>
                <a:moveTo>
                  <a:pt x="15500" y="5840"/>
                </a:moveTo>
                <a:cubicBezTo>
                  <a:pt x="15470" y="5840"/>
                  <a:pt x="15447" y="5887"/>
                  <a:pt x="15447" y="5944"/>
                </a:cubicBezTo>
                <a:lnTo>
                  <a:pt x="15447" y="6164"/>
                </a:lnTo>
                <a:cubicBezTo>
                  <a:pt x="15447" y="6222"/>
                  <a:pt x="15470" y="6269"/>
                  <a:pt x="15500" y="6269"/>
                </a:cubicBezTo>
                <a:cubicBezTo>
                  <a:pt x="15529" y="6269"/>
                  <a:pt x="15551" y="6222"/>
                  <a:pt x="15551" y="6164"/>
                </a:cubicBezTo>
                <a:lnTo>
                  <a:pt x="15551" y="5944"/>
                </a:lnTo>
                <a:cubicBezTo>
                  <a:pt x="15551" y="5887"/>
                  <a:pt x="15529" y="5840"/>
                  <a:pt x="15500" y="5840"/>
                </a:cubicBezTo>
                <a:close/>
                <a:moveTo>
                  <a:pt x="16349" y="5840"/>
                </a:moveTo>
                <a:cubicBezTo>
                  <a:pt x="16320" y="5840"/>
                  <a:pt x="16296" y="5887"/>
                  <a:pt x="16296" y="5944"/>
                </a:cubicBezTo>
                <a:lnTo>
                  <a:pt x="16296" y="6164"/>
                </a:lnTo>
                <a:cubicBezTo>
                  <a:pt x="16296" y="6222"/>
                  <a:pt x="16320" y="6269"/>
                  <a:pt x="16349" y="6269"/>
                </a:cubicBezTo>
                <a:cubicBezTo>
                  <a:pt x="16378" y="6269"/>
                  <a:pt x="16401" y="6222"/>
                  <a:pt x="16401" y="6164"/>
                </a:cubicBezTo>
                <a:lnTo>
                  <a:pt x="16401" y="5944"/>
                </a:lnTo>
                <a:cubicBezTo>
                  <a:pt x="16401" y="5887"/>
                  <a:pt x="16378" y="5840"/>
                  <a:pt x="16349" y="5840"/>
                </a:cubicBezTo>
                <a:close/>
                <a:moveTo>
                  <a:pt x="16663" y="5840"/>
                </a:moveTo>
                <a:cubicBezTo>
                  <a:pt x="16634" y="5840"/>
                  <a:pt x="16611" y="5887"/>
                  <a:pt x="16611" y="5944"/>
                </a:cubicBezTo>
                <a:lnTo>
                  <a:pt x="16611" y="6164"/>
                </a:lnTo>
                <a:cubicBezTo>
                  <a:pt x="16611" y="6222"/>
                  <a:pt x="16634" y="6269"/>
                  <a:pt x="16663" y="6269"/>
                </a:cubicBezTo>
                <a:cubicBezTo>
                  <a:pt x="16692" y="6269"/>
                  <a:pt x="16716" y="6222"/>
                  <a:pt x="16716" y="6164"/>
                </a:cubicBezTo>
                <a:lnTo>
                  <a:pt x="16716" y="5944"/>
                </a:lnTo>
                <a:cubicBezTo>
                  <a:pt x="16716" y="5887"/>
                  <a:pt x="16692" y="5840"/>
                  <a:pt x="16663" y="5840"/>
                </a:cubicBezTo>
                <a:close/>
                <a:moveTo>
                  <a:pt x="17512" y="5840"/>
                </a:moveTo>
                <a:cubicBezTo>
                  <a:pt x="17483" y="5840"/>
                  <a:pt x="17459" y="5887"/>
                  <a:pt x="17459" y="5944"/>
                </a:cubicBezTo>
                <a:lnTo>
                  <a:pt x="17459" y="6164"/>
                </a:lnTo>
                <a:cubicBezTo>
                  <a:pt x="17459" y="6222"/>
                  <a:pt x="17483" y="6269"/>
                  <a:pt x="17512" y="6269"/>
                </a:cubicBezTo>
                <a:cubicBezTo>
                  <a:pt x="17541" y="6269"/>
                  <a:pt x="17565" y="6222"/>
                  <a:pt x="17565" y="6164"/>
                </a:cubicBezTo>
                <a:lnTo>
                  <a:pt x="17565" y="5944"/>
                </a:lnTo>
                <a:cubicBezTo>
                  <a:pt x="17565" y="5887"/>
                  <a:pt x="17541" y="5840"/>
                  <a:pt x="17512" y="5840"/>
                </a:cubicBezTo>
                <a:close/>
                <a:moveTo>
                  <a:pt x="17827" y="5840"/>
                </a:moveTo>
                <a:cubicBezTo>
                  <a:pt x="17798" y="5840"/>
                  <a:pt x="17774" y="5887"/>
                  <a:pt x="17774" y="5944"/>
                </a:cubicBezTo>
                <a:lnTo>
                  <a:pt x="17774" y="6164"/>
                </a:lnTo>
                <a:cubicBezTo>
                  <a:pt x="17774" y="6222"/>
                  <a:pt x="17798" y="6269"/>
                  <a:pt x="17827" y="6269"/>
                </a:cubicBezTo>
                <a:cubicBezTo>
                  <a:pt x="17856" y="6269"/>
                  <a:pt x="17880" y="6222"/>
                  <a:pt x="17880" y="6164"/>
                </a:cubicBezTo>
                <a:lnTo>
                  <a:pt x="17880" y="5944"/>
                </a:lnTo>
                <a:cubicBezTo>
                  <a:pt x="17880" y="5887"/>
                  <a:pt x="17856" y="5840"/>
                  <a:pt x="17827" y="5840"/>
                </a:cubicBezTo>
                <a:close/>
                <a:moveTo>
                  <a:pt x="18677" y="5840"/>
                </a:moveTo>
                <a:cubicBezTo>
                  <a:pt x="18648" y="5840"/>
                  <a:pt x="18624" y="5887"/>
                  <a:pt x="18624" y="5944"/>
                </a:cubicBezTo>
                <a:lnTo>
                  <a:pt x="18624" y="6164"/>
                </a:lnTo>
                <a:cubicBezTo>
                  <a:pt x="18624" y="6222"/>
                  <a:pt x="18648" y="6269"/>
                  <a:pt x="18677" y="6269"/>
                </a:cubicBezTo>
                <a:cubicBezTo>
                  <a:pt x="18706" y="6269"/>
                  <a:pt x="18730" y="6222"/>
                  <a:pt x="18730" y="6164"/>
                </a:cubicBezTo>
                <a:lnTo>
                  <a:pt x="18730" y="5944"/>
                </a:lnTo>
                <a:cubicBezTo>
                  <a:pt x="18730" y="5887"/>
                  <a:pt x="18706" y="5840"/>
                  <a:pt x="18677" y="5840"/>
                </a:cubicBezTo>
                <a:close/>
                <a:moveTo>
                  <a:pt x="18991" y="5840"/>
                </a:moveTo>
                <a:cubicBezTo>
                  <a:pt x="18962" y="5840"/>
                  <a:pt x="18938" y="5887"/>
                  <a:pt x="18938" y="5944"/>
                </a:cubicBezTo>
                <a:lnTo>
                  <a:pt x="18938" y="6164"/>
                </a:lnTo>
                <a:cubicBezTo>
                  <a:pt x="18938" y="6222"/>
                  <a:pt x="18962" y="6269"/>
                  <a:pt x="18991" y="6269"/>
                </a:cubicBezTo>
                <a:cubicBezTo>
                  <a:pt x="19020" y="6269"/>
                  <a:pt x="19044" y="6222"/>
                  <a:pt x="19044" y="6164"/>
                </a:cubicBezTo>
                <a:lnTo>
                  <a:pt x="19044" y="5944"/>
                </a:lnTo>
                <a:cubicBezTo>
                  <a:pt x="19044" y="5887"/>
                  <a:pt x="19020" y="5840"/>
                  <a:pt x="18991" y="5840"/>
                </a:cubicBezTo>
                <a:close/>
                <a:moveTo>
                  <a:pt x="19841" y="5840"/>
                </a:moveTo>
                <a:cubicBezTo>
                  <a:pt x="19812" y="5840"/>
                  <a:pt x="19788" y="5887"/>
                  <a:pt x="19788" y="5944"/>
                </a:cubicBezTo>
                <a:lnTo>
                  <a:pt x="19788" y="6164"/>
                </a:lnTo>
                <a:cubicBezTo>
                  <a:pt x="19788" y="6222"/>
                  <a:pt x="19812" y="6269"/>
                  <a:pt x="19841" y="6269"/>
                </a:cubicBezTo>
                <a:cubicBezTo>
                  <a:pt x="19870" y="6269"/>
                  <a:pt x="19894" y="6222"/>
                  <a:pt x="19894" y="6164"/>
                </a:cubicBezTo>
                <a:lnTo>
                  <a:pt x="19894" y="5944"/>
                </a:lnTo>
                <a:cubicBezTo>
                  <a:pt x="19894" y="5887"/>
                  <a:pt x="19870" y="5840"/>
                  <a:pt x="19841" y="5840"/>
                </a:cubicBezTo>
                <a:close/>
                <a:moveTo>
                  <a:pt x="20155" y="5840"/>
                </a:moveTo>
                <a:cubicBezTo>
                  <a:pt x="20126" y="5840"/>
                  <a:pt x="20102" y="5887"/>
                  <a:pt x="20102" y="5944"/>
                </a:cubicBezTo>
                <a:lnTo>
                  <a:pt x="20102" y="6164"/>
                </a:lnTo>
                <a:cubicBezTo>
                  <a:pt x="20102" y="6222"/>
                  <a:pt x="20126" y="6269"/>
                  <a:pt x="20155" y="6269"/>
                </a:cubicBezTo>
                <a:cubicBezTo>
                  <a:pt x="20184" y="6269"/>
                  <a:pt x="20207" y="6222"/>
                  <a:pt x="20207" y="6164"/>
                </a:cubicBezTo>
                <a:lnTo>
                  <a:pt x="20207" y="5944"/>
                </a:lnTo>
                <a:cubicBezTo>
                  <a:pt x="20207" y="5887"/>
                  <a:pt x="20184" y="5840"/>
                  <a:pt x="20155" y="5840"/>
                </a:cubicBezTo>
                <a:close/>
                <a:moveTo>
                  <a:pt x="21004" y="5840"/>
                </a:moveTo>
                <a:cubicBezTo>
                  <a:pt x="20975" y="5840"/>
                  <a:pt x="20952" y="5887"/>
                  <a:pt x="20952" y="5944"/>
                </a:cubicBezTo>
                <a:lnTo>
                  <a:pt x="20952" y="6164"/>
                </a:lnTo>
                <a:cubicBezTo>
                  <a:pt x="20952" y="6222"/>
                  <a:pt x="20975" y="6269"/>
                  <a:pt x="21004" y="6269"/>
                </a:cubicBezTo>
                <a:cubicBezTo>
                  <a:pt x="21033" y="6269"/>
                  <a:pt x="21057" y="6222"/>
                  <a:pt x="21057" y="6164"/>
                </a:cubicBezTo>
                <a:lnTo>
                  <a:pt x="21057" y="5944"/>
                </a:lnTo>
                <a:cubicBezTo>
                  <a:pt x="21057" y="5887"/>
                  <a:pt x="21033" y="5840"/>
                  <a:pt x="21004" y="5840"/>
                </a:cubicBezTo>
                <a:close/>
                <a:moveTo>
                  <a:pt x="21319" y="5840"/>
                </a:moveTo>
                <a:cubicBezTo>
                  <a:pt x="21289" y="5840"/>
                  <a:pt x="21267" y="5887"/>
                  <a:pt x="21267" y="5944"/>
                </a:cubicBezTo>
                <a:lnTo>
                  <a:pt x="21267" y="6164"/>
                </a:lnTo>
                <a:cubicBezTo>
                  <a:pt x="21267" y="6222"/>
                  <a:pt x="21289" y="6269"/>
                  <a:pt x="21319" y="6269"/>
                </a:cubicBezTo>
                <a:cubicBezTo>
                  <a:pt x="21348" y="6269"/>
                  <a:pt x="21372" y="6222"/>
                  <a:pt x="21372" y="6164"/>
                </a:cubicBezTo>
                <a:lnTo>
                  <a:pt x="21372" y="5944"/>
                </a:lnTo>
                <a:cubicBezTo>
                  <a:pt x="21372" y="5887"/>
                  <a:pt x="21348" y="5840"/>
                  <a:pt x="21319" y="5840"/>
                </a:cubicBezTo>
                <a:close/>
                <a:moveTo>
                  <a:pt x="281" y="6570"/>
                </a:moveTo>
                <a:cubicBezTo>
                  <a:pt x="252" y="6570"/>
                  <a:pt x="228" y="6617"/>
                  <a:pt x="228" y="6674"/>
                </a:cubicBezTo>
                <a:lnTo>
                  <a:pt x="228" y="6894"/>
                </a:lnTo>
                <a:cubicBezTo>
                  <a:pt x="228" y="6952"/>
                  <a:pt x="252" y="6999"/>
                  <a:pt x="281" y="6999"/>
                </a:cubicBezTo>
                <a:cubicBezTo>
                  <a:pt x="311" y="6999"/>
                  <a:pt x="334" y="6952"/>
                  <a:pt x="334" y="6894"/>
                </a:cubicBezTo>
                <a:lnTo>
                  <a:pt x="334" y="6674"/>
                </a:lnTo>
                <a:cubicBezTo>
                  <a:pt x="334" y="6617"/>
                  <a:pt x="311" y="6570"/>
                  <a:pt x="281" y="6570"/>
                </a:cubicBezTo>
                <a:close/>
                <a:moveTo>
                  <a:pt x="596" y="6570"/>
                </a:moveTo>
                <a:cubicBezTo>
                  <a:pt x="567" y="6570"/>
                  <a:pt x="543" y="6617"/>
                  <a:pt x="543" y="6674"/>
                </a:cubicBezTo>
                <a:lnTo>
                  <a:pt x="543" y="6894"/>
                </a:lnTo>
                <a:cubicBezTo>
                  <a:pt x="543" y="6952"/>
                  <a:pt x="567" y="6999"/>
                  <a:pt x="596" y="6999"/>
                </a:cubicBezTo>
                <a:cubicBezTo>
                  <a:pt x="625" y="6999"/>
                  <a:pt x="649" y="6952"/>
                  <a:pt x="649" y="6894"/>
                </a:cubicBezTo>
                <a:lnTo>
                  <a:pt x="649" y="6674"/>
                </a:lnTo>
                <a:cubicBezTo>
                  <a:pt x="649" y="6617"/>
                  <a:pt x="625" y="6570"/>
                  <a:pt x="596" y="6570"/>
                </a:cubicBezTo>
                <a:close/>
                <a:moveTo>
                  <a:pt x="1446" y="6570"/>
                </a:moveTo>
                <a:cubicBezTo>
                  <a:pt x="1417" y="6570"/>
                  <a:pt x="1393" y="6617"/>
                  <a:pt x="1393" y="6674"/>
                </a:cubicBezTo>
                <a:lnTo>
                  <a:pt x="1393" y="6894"/>
                </a:lnTo>
                <a:cubicBezTo>
                  <a:pt x="1393" y="6952"/>
                  <a:pt x="1417" y="6999"/>
                  <a:pt x="1446" y="6999"/>
                </a:cubicBezTo>
                <a:cubicBezTo>
                  <a:pt x="1475" y="6999"/>
                  <a:pt x="1499" y="6952"/>
                  <a:pt x="1499" y="6894"/>
                </a:cubicBezTo>
                <a:lnTo>
                  <a:pt x="1499" y="6674"/>
                </a:lnTo>
                <a:cubicBezTo>
                  <a:pt x="1499" y="6617"/>
                  <a:pt x="1475" y="6570"/>
                  <a:pt x="1446" y="6570"/>
                </a:cubicBezTo>
                <a:close/>
                <a:moveTo>
                  <a:pt x="1760" y="6570"/>
                </a:moveTo>
                <a:cubicBezTo>
                  <a:pt x="1731" y="6570"/>
                  <a:pt x="1707" y="6617"/>
                  <a:pt x="1707" y="6674"/>
                </a:cubicBezTo>
                <a:lnTo>
                  <a:pt x="1707" y="6894"/>
                </a:lnTo>
                <a:cubicBezTo>
                  <a:pt x="1707" y="6952"/>
                  <a:pt x="1731" y="6999"/>
                  <a:pt x="1760" y="6999"/>
                </a:cubicBezTo>
                <a:cubicBezTo>
                  <a:pt x="1789" y="6999"/>
                  <a:pt x="1813" y="6952"/>
                  <a:pt x="1813" y="6894"/>
                </a:cubicBezTo>
                <a:lnTo>
                  <a:pt x="1813" y="6674"/>
                </a:lnTo>
                <a:cubicBezTo>
                  <a:pt x="1813" y="6617"/>
                  <a:pt x="1789" y="6570"/>
                  <a:pt x="1760" y="6570"/>
                </a:cubicBezTo>
                <a:close/>
                <a:moveTo>
                  <a:pt x="2610" y="6570"/>
                </a:moveTo>
                <a:cubicBezTo>
                  <a:pt x="2581" y="6570"/>
                  <a:pt x="2557" y="6617"/>
                  <a:pt x="2557" y="6674"/>
                </a:cubicBezTo>
                <a:lnTo>
                  <a:pt x="2557" y="6894"/>
                </a:lnTo>
                <a:cubicBezTo>
                  <a:pt x="2557" y="6952"/>
                  <a:pt x="2581" y="6999"/>
                  <a:pt x="2610" y="6999"/>
                </a:cubicBezTo>
                <a:cubicBezTo>
                  <a:pt x="2639" y="6999"/>
                  <a:pt x="2662" y="6952"/>
                  <a:pt x="2662" y="6894"/>
                </a:cubicBezTo>
                <a:lnTo>
                  <a:pt x="2662" y="6674"/>
                </a:lnTo>
                <a:cubicBezTo>
                  <a:pt x="2662" y="6617"/>
                  <a:pt x="2639" y="6570"/>
                  <a:pt x="2610" y="6570"/>
                </a:cubicBezTo>
                <a:close/>
                <a:moveTo>
                  <a:pt x="2924" y="6570"/>
                </a:moveTo>
                <a:cubicBezTo>
                  <a:pt x="2895" y="6570"/>
                  <a:pt x="2871" y="6617"/>
                  <a:pt x="2871" y="6674"/>
                </a:cubicBezTo>
                <a:lnTo>
                  <a:pt x="2871" y="6894"/>
                </a:lnTo>
                <a:cubicBezTo>
                  <a:pt x="2871" y="6952"/>
                  <a:pt x="2895" y="6999"/>
                  <a:pt x="2924" y="6999"/>
                </a:cubicBezTo>
                <a:cubicBezTo>
                  <a:pt x="2954" y="6999"/>
                  <a:pt x="2976" y="6952"/>
                  <a:pt x="2976" y="6894"/>
                </a:cubicBezTo>
                <a:lnTo>
                  <a:pt x="2976" y="6674"/>
                </a:lnTo>
                <a:cubicBezTo>
                  <a:pt x="2976" y="6617"/>
                  <a:pt x="2954" y="6570"/>
                  <a:pt x="2924" y="6570"/>
                </a:cubicBezTo>
                <a:close/>
                <a:moveTo>
                  <a:pt x="3773" y="6570"/>
                </a:moveTo>
                <a:cubicBezTo>
                  <a:pt x="3744" y="6570"/>
                  <a:pt x="3721" y="6617"/>
                  <a:pt x="3721" y="6674"/>
                </a:cubicBezTo>
                <a:lnTo>
                  <a:pt x="3721" y="6894"/>
                </a:lnTo>
                <a:cubicBezTo>
                  <a:pt x="3721" y="6952"/>
                  <a:pt x="3744" y="6999"/>
                  <a:pt x="3773" y="6999"/>
                </a:cubicBezTo>
                <a:cubicBezTo>
                  <a:pt x="3802" y="6999"/>
                  <a:pt x="3826" y="6952"/>
                  <a:pt x="3826" y="6894"/>
                </a:cubicBezTo>
                <a:lnTo>
                  <a:pt x="3826" y="6674"/>
                </a:lnTo>
                <a:cubicBezTo>
                  <a:pt x="3826" y="6617"/>
                  <a:pt x="3802" y="6570"/>
                  <a:pt x="3773" y="6570"/>
                </a:cubicBezTo>
                <a:close/>
                <a:moveTo>
                  <a:pt x="4088" y="6570"/>
                </a:moveTo>
                <a:cubicBezTo>
                  <a:pt x="4058" y="6570"/>
                  <a:pt x="4035" y="6617"/>
                  <a:pt x="4035" y="6674"/>
                </a:cubicBezTo>
                <a:lnTo>
                  <a:pt x="4035" y="6894"/>
                </a:lnTo>
                <a:cubicBezTo>
                  <a:pt x="4035" y="6952"/>
                  <a:pt x="4058" y="6999"/>
                  <a:pt x="4088" y="6999"/>
                </a:cubicBezTo>
                <a:cubicBezTo>
                  <a:pt x="4117" y="6999"/>
                  <a:pt x="4141" y="6952"/>
                  <a:pt x="4141" y="6894"/>
                </a:cubicBezTo>
                <a:lnTo>
                  <a:pt x="4141" y="6674"/>
                </a:lnTo>
                <a:cubicBezTo>
                  <a:pt x="4141" y="6617"/>
                  <a:pt x="4117" y="6570"/>
                  <a:pt x="4088" y="6570"/>
                </a:cubicBezTo>
                <a:close/>
                <a:moveTo>
                  <a:pt x="4937" y="6570"/>
                </a:moveTo>
                <a:cubicBezTo>
                  <a:pt x="4908" y="6570"/>
                  <a:pt x="4884" y="6617"/>
                  <a:pt x="4884" y="6674"/>
                </a:cubicBezTo>
                <a:lnTo>
                  <a:pt x="4884" y="6894"/>
                </a:lnTo>
                <a:cubicBezTo>
                  <a:pt x="4884" y="6952"/>
                  <a:pt x="4908" y="6999"/>
                  <a:pt x="4937" y="6999"/>
                </a:cubicBezTo>
                <a:cubicBezTo>
                  <a:pt x="4966" y="6999"/>
                  <a:pt x="4990" y="6952"/>
                  <a:pt x="4990" y="6894"/>
                </a:cubicBezTo>
                <a:lnTo>
                  <a:pt x="4990" y="6674"/>
                </a:lnTo>
                <a:cubicBezTo>
                  <a:pt x="4990" y="6617"/>
                  <a:pt x="4966" y="6570"/>
                  <a:pt x="4937" y="6570"/>
                </a:cubicBezTo>
                <a:close/>
                <a:moveTo>
                  <a:pt x="5252" y="6570"/>
                </a:moveTo>
                <a:cubicBezTo>
                  <a:pt x="5223" y="6570"/>
                  <a:pt x="5199" y="6617"/>
                  <a:pt x="5199" y="6674"/>
                </a:cubicBezTo>
                <a:lnTo>
                  <a:pt x="5199" y="6894"/>
                </a:lnTo>
                <a:cubicBezTo>
                  <a:pt x="5199" y="6952"/>
                  <a:pt x="5223" y="6999"/>
                  <a:pt x="5252" y="6999"/>
                </a:cubicBezTo>
                <a:cubicBezTo>
                  <a:pt x="5281" y="6999"/>
                  <a:pt x="5305" y="6952"/>
                  <a:pt x="5305" y="6894"/>
                </a:cubicBezTo>
                <a:lnTo>
                  <a:pt x="5305" y="6674"/>
                </a:lnTo>
                <a:cubicBezTo>
                  <a:pt x="5305" y="6617"/>
                  <a:pt x="5281" y="6570"/>
                  <a:pt x="5252" y="6570"/>
                </a:cubicBezTo>
                <a:close/>
                <a:moveTo>
                  <a:pt x="6102" y="6570"/>
                </a:moveTo>
                <a:cubicBezTo>
                  <a:pt x="6072" y="6570"/>
                  <a:pt x="6049" y="6617"/>
                  <a:pt x="6049" y="6674"/>
                </a:cubicBezTo>
                <a:lnTo>
                  <a:pt x="6049" y="6894"/>
                </a:lnTo>
                <a:cubicBezTo>
                  <a:pt x="6049" y="6952"/>
                  <a:pt x="6072" y="6999"/>
                  <a:pt x="6102" y="6999"/>
                </a:cubicBezTo>
                <a:cubicBezTo>
                  <a:pt x="6131" y="6999"/>
                  <a:pt x="6155" y="6952"/>
                  <a:pt x="6155" y="6894"/>
                </a:cubicBezTo>
                <a:lnTo>
                  <a:pt x="6155" y="6674"/>
                </a:lnTo>
                <a:cubicBezTo>
                  <a:pt x="6155" y="6617"/>
                  <a:pt x="6131" y="6570"/>
                  <a:pt x="6102" y="6570"/>
                </a:cubicBezTo>
                <a:close/>
                <a:moveTo>
                  <a:pt x="6416" y="6570"/>
                </a:moveTo>
                <a:cubicBezTo>
                  <a:pt x="6387" y="6570"/>
                  <a:pt x="6363" y="6617"/>
                  <a:pt x="6363" y="6674"/>
                </a:cubicBezTo>
                <a:lnTo>
                  <a:pt x="6363" y="6894"/>
                </a:lnTo>
                <a:cubicBezTo>
                  <a:pt x="6363" y="6952"/>
                  <a:pt x="6387" y="6999"/>
                  <a:pt x="6416" y="6999"/>
                </a:cubicBezTo>
                <a:cubicBezTo>
                  <a:pt x="6445" y="6999"/>
                  <a:pt x="6469" y="6952"/>
                  <a:pt x="6469" y="6894"/>
                </a:cubicBezTo>
                <a:lnTo>
                  <a:pt x="6469" y="6674"/>
                </a:lnTo>
                <a:cubicBezTo>
                  <a:pt x="6469" y="6617"/>
                  <a:pt x="6445" y="6570"/>
                  <a:pt x="6416" y="6570"/>
                </a:cubicBezTo>
                <a:close/>
                <a:moveTo>
                  <a:pt x="7266" y="6570"/>
                </a:moveTo>
                <a:cubicBezTo>
                  <a:pt x="7237" y="6570"/>
                  <a:pt x="7213" y="6617"/>
                  <a:pt x="7213" y="6674"/>
                </a:cubicBezTo>
                <a:lnTo>
                  <a:pt x="7213" y="6894"/>
                </a:lnTo>
                <a:cubicBezTo>
                  <a:pt x="7213" y="6952"/>
                  <a:pt x="7237" y="6999"/>
                  <a:pt x="7266" y="6999"/>
                </a:cubicBezTo>
                <a:cubicBezTo>
                  <a:pt x="7295" y="6999"/>
                  <a:pt x="7318" y="6952"/>
                  <a:pt x="7318" y="6894"/>
                </a:cubicBezTo>
                <a:lnTo>
                  <a:pt x="7318" y="6674"/>
                </a:lnTo>
                <a:cubicBezTo>
                  <a:pt x="7318" y="6617"/>
                  <a:pt x="7295" y="6570"/>
                  <a:pt x="7266" y="6570"/>
                </a:cubicBezTo>
                <a:close/>
                <a:moveTo>
                  <a:pt x="7580" y="6570"/>
                </a:moveTo>
                <a:cubicBezTo>
                  <a:pt x="7551" y="6570"/>
                  <a:pt x="7527" y="6617"/>
                  <a:pt x="7527" y="6674"/>
                </a:cubicBezTo>
                <a:lnTo>
                  <a:pt x="7527" y="6894"/>
                </a:lnTo>
                <a:cubicBezTo>
                  <a:pt x="7527" y="6952"/>
                  <a:pt x="7551" y="6999"/>
                  <a:pt x="7580" y="6999"/>
                </a:cubicBezTo>
                <a:cubicBezTo>
                  <a:pt x="7609" y="6999"/>
                  <a:pt x="7632" y="6952"/>
                  <a:pt x="7632" y="6894"/>
                </a:cubicBezTo>
                <a:lnTo>
                  <a:pt x="7632" y="6674"/>
                </a:lnTo>
                <a:cubicBezTo>
                  <a:pt x="7632" y="6617"/>
                  <a:pt x="7609" y="6570"/>
                  <a:pt x="7580" y="6570"/>
                </a:cubicBezTo>
                <a:close/>
                <a:moveTo>
                  <a:pt x="8429" y="6570"/>
                </a:moveTo>
                <a:cubicBezTo>
                  <a:pt x="8400" y="6570"/>
                  <a:pt x="8377" y="6617"/>
                  <a:pt x="8377" y="6674"/>
                </a:cubicBezTo>
                <a:lnTo>
                  <a:pt x="8377" y="6894"/>
                </a:lnTo>
                <a:cubicBezTo>
                  <a:pt x="8377" y="6952"/>
                  <a:pt x="8400" y="6999"/>
                  <a:pt x="8429" y="6999"/>
                </a:cubicBezTo>
                <a:cubicBezTo>
                  <a:pt x="8458" y="6999"/>
                  <a:pt x="8482" y="6952"/>
                  <a:pt x="8482" y="6894"/>
                </a:cubicBezTo>
                <a:lnTo>
                  <a:pt x="8482" y="6674"/>
                </a:lnTo>
                <a:cubicBezTo>
                  <a:pt x="8482" y="6617"/>
                  <a:pt x="8458" y="6570"/>
                  <a:pt x="8429" y="6570"/>
                </a:cubicBezTo>
                <a:close/>
                <a:moveTo>
                  <a:pt x="8744" y="6570"/>
                </a:moveTo>
                <a:cubicBezTo>
                  <a:pt x="8714" y="6570"/>
                  <a:pt x="8691" y="6617"/>
                  <a:pt x="8691" y="6674"/>
                </a:cubicBezTo>
                <a:lnTo>
                  <a:pt x="8691" y="6894"/>
                </a:lnTo>
                <a:cubicBezTo>
                  <a:pt x="8691" y="6952"/>
                  <a:pt x="8714" y="6999"/>
                  <a:pt x="8744" y="6999"/>
                </a:cubicBezTo>
                <a:cubicBezTo>
                  <a:pt x="8773" y="6999"/>
                  <a:pt x="8796" y="6952"/>
                  <a:pt x="8796" y="6894"/>
                </a:cubicBezTo>
                <a:lnTo>
                  <a:pt x="8796" y="6674"/>
                </a:lnTo>
                <a:cubicBezTo>
                  <a:pt x="8796" y="6617"/>
                  <a:pt x="8773" y="6570"/>
                  <a:pt x="8744" y="6570"/>
                </a:cubicBezTo>
                <a:close/>
                <a:moveTo>
                  <a:pt x="9593" y="6570"/>
                </a:moveTo>
                <a:cubicBezTo>
                  <a:pt x="9564" y="6570"/>
                  <a:pt x="9540" y="6617"/>
                  <a:pt x="9540" y="6674"/>
                </a:cubicBezTo>
                <a:lnTo>
                  <a:pt x="9540" y="6894"/>
                </a:lnTo>
                <a:cubicBezTo>
                  <a:pt x="9540" y="6952"/>
                  <a:pt x="9564" y="6999"/>
                  <a:pt x="9593" y="6999"/>
                </a:cubicBezTo>
                <a:cubicBezTo>
                  <a:pt x="9622" y="6999"/>
                  <a:pt x="9646" y="6952"/>
                  <a:pt x="9646" y="6894"/>
                </a:cubicBezTo>
                <a:lnTo>
                  <a:pt x="9646" y="6674"/>
                </a:lnTo>
                <a:cubicBezTo>
                  <a:pt x="9646" y="6617"/>
                  <a:pt x="9622" y="6570"/>
                  <a:pt x="9593" y="6570"/>
                </a:cubicBezTo>
                <a:close/>
                <a:moveTo>
                  <a:pt x="9908" y="6570"/>
                </a:moveTo>
                <a:cubicBezTo>
                  <a:pt x="9879" y="6570"/>
                  <a:pt x="9855" y="6617"/>
                  <a:pt x="9855" y="6674"/>
                </a:cubicBezTo>
                <a:lnTo>
                  <a:pt x="9855" y="6894"/>
                </a:lnTo>
                <a:cubicBezTo>
                  <a:pt x="9855" y="6952"/>
                  <a:pt x="9879" y="6999"/>
                  <a:pt x="9908" y="6999"/>
                </a:cubicBezTo>
                <a:cubicBezTo>
                  <a:pt x="9937" y="6999"/>
                  <a:pt x="9961" y="6952"/>
                  <a:pt x="9961" y="6894"/>
                </a:cubicBezTo>
                <a:lnTo>
                  <a:pt x="9961" y="6674"/>
                </a:lnTo>
                <a:cubicBezTo>
                  <a:pt x="9961" y="6617"/>
                  <a:pt x="9937" y="6570"/>
                  <a:pt x="9908" y="6570"/>
                </a:cubicBezTo>
                <a:close/>
                <a:moveTo>
                  <a:pt x="10758" y="6570"/>
                </a:moveTo>
                <a:cubicBezTo>
                  <a:pt x="10728" y="6570"/>
                  <a:pt x="10705" y="6617"/>
                  <a:pt x="10705" y="6674"/>
                </a:cubicBezTo>
                <a:lnTo>
                  <a:pt x="10705" y="6894"/>
                </a:lnTo>
                <a:cubicBezTo>
                  <a:pt x="10705" y="6952"/>
                  <a:pt x="10728" y="6999"/>
                  <a:pt x="10758" y="6999"/>
                </a:cubicBezTo>
                <a:cubicBezTo>
                  <a:pt x="10787" y="6999"/>
                  <a:pt x="10810" y="6952"/>
                  <a:pt x="10810" y="6894"/>
                </a:cubicBezTo>
                <a:lnTo>
                  <a:pt x="10810" y="6674"/>
                </a:lnTo>
                <a:cubicBezTo>
                  <a:pt x="10810" y="6617"/>
                  <a:pt x="10787" y="6570"/>
                  <a:pt x="10758" y="6570"/>
                </a:cubicBezTo>
                <a:close/>
                <a:moveTo>
                  <a:pt x="11072" y="6570"/>
                </a:moveTo>
                <a:cubicBezTo>
                  <a:pt x="11043" y="6570"/>
                  <a:pt x="11019" y="6617"/>
                  <a:pt x="11019" y="6674"/>
                </a:cubicBezTo>
                <a:lnTo>
                  <a:pt x="11019" y="6894"/>
                </a:lnTo>
                <a:cubicBezTo>
                  <a:pt x="11019" y="6952"/>
                  <a:pt x="11043" y="6999"/>
                  <a:pt x="11072" y="6999"/>
                </a:cubicBezTo>
                <a:cubicBezTo>
                  <a:pt x="11101" y="6999"/>
                  <a:pt x="11125" y="6952"/>
                  <a:pt x="11125" y="6894"/>
                </a:cubicBezTo>
                <a:lnTo>
                  <a:pt x="11125" y="6674"/>
                </a:lnTo>
                <a:cubicBezTo>
                  <a:pt x="11125" y="6617"/>
                  <a:pt x="11101" y="6570"/>
                  <a:pt x="11072" y="6570"/>
                </a:cubicBezTo>
                <a:close/>
                <a:moveTo>
                  <a:pt x="11922" y="6570"/>
                </a:moveTo>
                <a:cubicBezTo>
                  <a:pt x="11893" y="6570"/>
                  <a:pt x="11869" y="6617"/>
                  <a:pt x="11869" y="6674"/>
                </a:cubicBezTo>
                <a:lnTo>
                  <a:pt x="11869" y="6894"/>
                </a:lnTo>
                <a:cubicBezTo>
                  <a:pt x="11869" y="6952"/>
                  <a:pt x="11893" y="6999"/>
                  <a:pt x="11922" y="6999"/>
                </a:cubicBezTo>
                <a:cubicBezTo>
                  <a:pt x="11951" y="6999"/>
                  <a:pt x="11974" y="6952"/>
                  <a:pt x="11974" y="6894"/>
                </a:cubicBezTo>
                <a:lnTo>
                  <a:pt x="11974" y="6674"/>
                </a:lnTo>
                <a:cubicBezTo>
                  <a:pt x="11974" y="6617"/>
                  <a:pt x="11951" y="6570"/>
                  <a:pt x="11922" y="6570"/>
                </a:cubicBezTo>
                <a:close/>
                <a:moveTo>
                  <a:pt x="12236" y="6570"/>
                </a:moveTo>
                <a:cubicBezTo>
                  <a:pt x="12207" y="6570"/>
                  <a:pt x="12183" y="6617"/>
                  <a:pt x="12183" y="6674"/>
                </a:cubicBezTo>
                <a:lnTo>
                  <a:pt x="12183" y="6894"/>
                </a:lnTo>
                <a:cubicBezTo>
                  <a:pt x="12183" y="6952"/>
                  <a:pt x="12207" y="6999"/>
                  <a:pt x="12236" y="6999"/>
                </a:cubicBezTo>
                <a:cubicBezTo>
                  <a:pt x="12265" y="6999"/>
                  <a:pt x="12288" y="6952"/>
                  <a:pt x="12288" y="6894"/>
                </a:cubicBezTo>
                <a:lnTo>
                  <a:pt x="12288" y="6674"/>
                </a:lnTo>
                <a:cubicBezTo>
                  <a:pt x="12288" y="6617"/>
                  <a:pt x="12265" y="6570"/>
                  <a:pt x="12236" y="6570"/>
                </a:cubicBezTo>
                <a:close/>
                <a:moveTo>
                  <a:pt x="13085" y="6570"/>
                </a:moveTo>
                <a:cubicBezTo>
                  <a:pt x="13056" y="6570"/>
                  <a:pt x="13032" y="6617"/>
                  <a:pt x="13032" y="6674"/>
                </a:cubicBezTo>
                <a:lnTo>
                  <a:pt x="13032" y="6894"/>
                </a:lnTo>
                <a:cubicBezTo>
                  <a:pt x="13032" y="6952"/>
                  <a:pt x="13056" y="6999"/>
                  <a:pt x="13085" y="6999"/>
                </a:cubicBezTo>
                <a:cubicBezTo>
                  <a:pt x="13114" y="6999"/>
                  <a:pt x="13138" y="6952"/>
                  <a:pt x="13138" y="6894"/>
                </a:cubicBezTo>
                <a:lnTo>
                  <a:pt x="13138" y="6674"/>
                </a:lnTo>
                <a:cubicBezTo>
                  <a:pt x="13138" y="6617"/>
                  <a:pt x="13114" y="6570"/>
                  <a:pt x="13085" y="6570"/>
                </a:cubicBezTo>
                <a:close/>
                <a:moveTo>
                  <a:pt x="13399" y="6570"/>
                </a:moveTo>
                <a:cubicBezTo>
                  <a:pt x="13370" y="6570"/>
                  <a:pt x="13348" y="6617"/>
                  <a:pt x="13348" y="6674"/>
                </a:cubicBezTo>
                <a:lnTo>
                  <a:pt x="13348" y="6894"/>
                </a:lnTo>
                <a:cubicBezTo>
                  <a:pt x="13348" y="6952"/>
                  <a:pt x="13370" y="6999"/>
                  <a:pt x="13399" y="6999"/>
                </a:cubicBezTo>
                <a:cubicBezTo>
                  <a:pt x="13428" y="6999"/>
                  <a:pt x="13452" y="6952"/>
                  <a:pt x="13452" y="6894"/>
                </a:cubicBezTo>
                <a:lnTo>
                  <a:pt x="13452" y="6674"/>
                </a:lnTo>
                <a:cubicBezTo>
                  <a:pt x="13452" y="6617"/>
                  <a:pt x="13428" y="6570"/>
                  <a:pt x="13399" y="6570"/>
                </a:cubicBezTo>
                <a:close/>
                <a:moveTo>
                  <a:pt x="14249" y="6570"/>
                </a:moveTo>
                <a:cubicBezTo>
                  <a:pt x="14220" y="6570"/>
                  <a:pt x="14196" y="6617"/>
                  <a:pt x="14196" y="6674"/>
                </a:cubicBezTo>
                <a:lnTo>
                  <a:pt x="14196" y="6894"/>
                </a:lnTo>
                <a:cubicBezTo>
                  <a:pt x="14196" y="6952"/>
                  <a:pt x="14220" y="6999"/>
                  <a:pt x="14249" y="6999"/>
                </a:cubicBezTo>
                <a:cubicBezTo>
                  <a:pt x="14278" y="6999"/>
                  <a:pt x="14302" y="6952"/>
                  <a:pt x="14302" y="6894"/>
                </a:cubicBezTo>
                <a:lnTo>
                  <a:pt x="14302" y="6674"/>
                </a:lnTo>
                <a:cubicBezTo>
                  <a:pt x="14302" y="6617"/>
                  <a:pt x="14278" y="6570"/>
                  <a:pt x="14249" y="6570"/>
                </a:cubicBezTo>
                <a:close/>
                <a:moveTo>
                  <a:pt x="14564" y="6570"/>
                </a:moveTo>
                <a:cubicBezTo>
                  <a:pt x="14535" y="6570"/>
                  <a:pt x="14511" y="6617"/>
                  <a:pt x="14511" y="6674"/>
                </a:cubicBezTo>
                <a:lnTo>
                  <a:pt x="14511" y="6894"/>
                </a:lnTo>
                <a:cubicBezTo>
                  <a:pt x="14511" y="6952"/>
                  <a:pt x="14535" y="6999"/>
                  <a:pt x="14564" y="6999"/>
                </a:cubicBezTo>
                <a:cubicBezTo>
                  <a:pt x="14593" y="6999"/>
                  <a:pt x="14617" y="6952"/>
                  <a:pt x="14617" y="6894"/>
                </a:cubicBezTo>
                <a:lnTo>
                  <a:pt x="14617" y="6674"/>
                </a:lnTo>
                <a:cubicBezTo>
                  <a:pt x="14617" y="6617"/>
                  <a:pt x="14593" y="6570"/>
                  <a:pt x="14564" y="6570"/>
                </a:cubicBezTo>
                <a:close/>
                <a:moveTo>
                  <a:pt x="15413" y="6570"/>
                </a:moveTo>
                <a:cubicBezTo>
                  <a:pt x="15384" y="6570"/>
                  <a:pt x="15360" y="6617"/>
                  <a:pt x="15360" y="6674"/>
                </a:cubicBezTo>
                <a:lnTo>
                  <a:pt x="15360" y="6894"/>
                </a:lnTo>
                <a:cubicBezTo>
                  <a:pt x="15360" y="6952"/>
                  <a:pt x="15384" y="6999"/>
                  <a:pt x="15413" y="6999"/>
                </a:cubicBezTo>
                <a:cubicBezTo>
                  <a:pt x="15442" y="6999"/>
                  <a:pt x="15465" y="6952"/>
                  <a:pt x="15465" y="6894"/>
                </a:cubicBezTo>
                <a:lnTo>
                  <a:pt x="15465" y="6674"/>
                </a:lnTo>
                <a:cubicBezTo>
                  <a:pt x="15465" y="6617"/>
                  <a:pt x="15442" y="6570"/>
                  <a:pt x="15413" y="6570"/>
                </a:cubicBezTo>
                <a:close/>
                <a:moveTo>
                  <a:pt x="15728" y="6570"/>
                </a:moveTo>
                <a:cubicBezTo>
                  <a:pt x="15699" y="6570"/>
                  <a:pt x="15675" y="6617"/>
                  <a:pt x="15675" y="6674"/>
                </a:cubicBezTo>
                <a:lnTo>
                  <a:pt x="15675" y="6894"/>
                </a:lnTo>
                <a:cubicBezTo>
                  <a:pt x="15675" y="6952"/>
                  <a:pt x="15699" y="6999"/>
                  <a:pt x="15728" y="6999"/>
                </a:cubicBezTo>
                <a:cubicBezTo>
                  <a:pt x="15757" y="6999"/>
                  <a:pt x="15781" y="6952"/>
                  <a:pt x="15781" y="6894"/>
                </a:cubicBezTo>
                <a:lnTo>
                  <a:pt x="15781" y="6674"/>
                </a:lnTo>
                <a:cubicBezTo>
                  <a:pt x="15781" y="6617"/>
                  <a:pt x="15757" y="6570"/>
                  <a:pt x="15728" y="6570"/>
                </a:cubicBezTo>
                <a:close/>
                <a:moveTo>
                  <a:pt x="16578" y="6570"/>
                </a:moveTo>
                <a:cubicBezTo>
                  <a:pt x="16549" y="6570"/>
                  <a:pt x="16525" y="6617"/>
                  <a:pt x="16525" y="6674"/>
                </a:cubicBezTo>
                <a:lnTo>
                  <a:pt x="16525" y="6894"/>
                </a:lnTo>
                <a:cubicBezTo>
                  <a:pt x="16525" y="6952"/>
                  <a:pt x="16549" y="6999"/>
                  <a:pt x="16578" y="6999"/>
                </a:cubicBezTo>
                <a:cubicBezTo>
                  <a:pt x="16607" y="6999"/>
                  <a:pt x="16630" y="6952"/>
                  <a:pt x="16630" y="6894"/>
                </a:cubicBezTo>
                <a:lnTo>
                  <a:pt x="16630" y="6674"/>
                </a:lnTo>
                <a:cubicBezTo>
                  <a:pt x="16630" y="6617"/>
                  <a:pt x="16607" y="6570"/>
                  <a:pt x="16578" y="6570"/>
                </a:cubicBezTo>
                <a:close/>
                <a:moveTo>
                  <a:pt x="16892" y="6570"/>
                </a:moveTo>
                <a:cubicBezTo>
                  <a:pt x="16863" y="6570"/>
                  <a:pt x="16839" y="6617"/>
                  <a:pt x="16839" y="6674"/>
                </a:cubicBezTo>
                <a:lnTo>
                  <a:pt x="16839" y="6894"/>
                </a:lnTo>
                <a:cubicBezTo>
                  <a:pt x="16839" y="6952"/>
                  <a:pt x="16863" y="6999"/>
                  <a:pt x="16892" y="6999"/>
                </a:cubicBezTo>
                <a:cubicBezTo>
                  <a:pt x="16921" y="6999"/>
                  <a:pt x="16944" y="6952"/>
                  <a:pt x="16944" y="6894"/>
                </a:cubicBezTo>
                <a:lnTo>
                  <a:pt x="16944" y="6674"/>
                </a:lnTo>
                <a:cubicBezTo>
                  <a:pt x="16944" y="6617"/>
                  <a:pt x="16921" y="6570"/>
                  <a:pt x="16892" y="6570"/>
                </a:cubicBezTo>
                <a:close/>
                <a:moveTo>
                  <a:pt x="17741" y="6570"/>
                </a:moveTo>
                <a:cubicBezTo>
                  <a:pt x="17712" y="6570"/>
                  <a:pt x="17689" y="6617"/>
                  <a:pt x="17689" y="6674"/>
                </a:cubicBezTo>
                <a:lnTo>
                  <a:pt x="17689" y="6894"/>
                </a:lnTo>
                <a:cubicBezTo>
                  <a:pt x="17689" y="6952"/>
                  <a:pt x="17712" y="6999"/>
                  <a:pt x="17741" y="6999"/>
                </a:cubicBezTo>
                <a:cubicBezTo>
                  <a:pt x="17770" y="6999"/>
                  <a:pt x="17794" y="6952"/>
                  <a:pt x="17794" y="6894"/>
                </a:cubicBezTo>
                <a:lnTo>
                  <a:pt x="17794" y="6674"/>
                </a:lnTo>
                <a:cubicBezTo>
                  <a:pt x="17794" y="6617"/>
                  <a:pt x="17770" y="6570"/>
                  <a:pt x="17741" y="6570"/>
                </a:cubicBezTo>
                <a:close/>
                <a:moveTo>
                  <a:pt x="18055" y="6570"/>
                </a:moveTo>
                <a:cubicBezTo>
                  <a:pt x="18026" y="6570"/>
                  <a:pt x="18002" y="6617"/>
                  <a:pt x="18002" y="6674"/>
                </a:cubicBezTo>
                <a:lnTo>
                  <a:pt x="18002" y="6894"/>
                </a:lnTo>
                <a:cubicBezTo>
                  <a:pt x="18002" y="6952"/>
                  <a:pt x="18026" y="6999"/>
                  <a:pt x="18055" y="6999"/>
                </a:cubicBezTo>
                <a:cubicBezTo>
                  <a:pt x="18085" y="6999"/>
                  <a:pt x="18108" y="6952"/>
                  <a:pt x="18108" y="6894"/>
                </a:cubicBezTo>
                <a:lnTo>
                  <a:pt x="18108" y="6674"/>
                </a:lnTo>
                <a:cubicBezTo>
                  <a:pt x="18108" y="6617"/>
                  <a:pt x="18085" y="6570"/>
                  <a:pt x="18055" y="6570"/>
                </a:cubicBezTo>
                <a:close/>
                <a:moveTo>
                  <a:pt x="18905" y="6570"/>
                </a:moveTo>
                <a:cubicBezTo>
                  <a:pt x="18876" y="6570"/>
                  <a:pt x="18852" y="6617"/>
                  <a:pt x="18852" y="6674"/>
                </a:cubicBezTo>
                <a:lnTo>
                  <a:pt x="18852" y="6894"/>
                </a:lnTo>
                <a:cubicBezTo>
                  <a:pt x="18852" y="6952"/>
                  <a:pt x="18876" y="6999"/>
                  <a:pt x="18905" y="6999"/>
                </a:cubicBezTo>
                <a:cubicBezTo>
                  <a:pt x="18934" y="6999"/>
                  <a:pt x="18958" y="6952"/>
                  <a:pt x="18958" y="6894"/>
                </a:cubicBezTo>
                <a:lnTo>
                  <a:pt x="18958" y="6674"/>
                </a:lnTo>
                <a:cubicBezTo>
                  <a:pt x="18958" y="6617"/>
                  <a:pt x="18934" y="6570"/>
                  <a:pt x="18905" y="6570"/>
                </a:cubicBezTo>
                <a:close/>
                <a:moveTo>
                  <a:pt x="19220" y="6570"/>
                </a:moveTo>
                <a:cubicBezTo>
                  <a:pt x="19191" y="6570"/>
                  <a:pt x="19167" y="6617"/>
                  <a:pt x="19167" y="6674"/>
                </a:cubicBezTo>
                <a:lnTo>
                  <a:pt x="19167" y="6894"/>
                </a:lnTo>
                <a:cubicBezTo>
                  <a:pt x="19167" y="6952"/>
                  <a:pt x="19191" y="6999"/>
                  <a:pt x="19220" y="6999"/>
                </a:cubicBezTo>
                <a:cubicBezTo>
                  <a:pt x="19249" y="6999"/>
                  <a:pt x="19273" y="6952"/>
                  <a:pt x="19273" y="6894"/>
                </a:cubicBezTo>
                <a:lnTo>
                  <a:pt x="19273" y="6674"/>
                </a:lnTo>
                <a:cubicBezTo>
                  <a:pt x="19273" y="6617"/>
                  <a:pt x="19249" y="6570"/>
                  <a:pt x="19220" y="6570"/>
                </a:cubicBezTo>
                <a:close/>
                <a:moveTo>
                  <a:pt x="20069" y="6570"/>
                </a:moveTo>
                <a:cubicBezTo>
                  <a:pt x="20040" y="6570"/>
                  <a:pt x="20016" y="6617"/>
                  <a:pt x="20016" y="6674"/>
                </a:cubicBezTo>
                <a:lnTo>
                  <a:pt x="20016" y="6894"/>
                </a:lnTo>
                <a:cubicBezTo>
                  <a:pt x="20016" y="6952"/>
                  <a:pt x="20040" y="6999"/>
                  <a:pt x="20069" y="6999"/>
                </a:cubicBezTo>
                <a:cubicBezTo>
                  <a:pt x="20099" y="6999"/>
                  <a:pt x="20122" y="6952"/>
                  <a:pt x="20122" y="6894"/>
                </a:cubicBezTo>
                <a:lnTo>
                  <a:pt x="20122" y="6674"/>
                </a:lnTo>
                <a:cubicBezTo>
                  <a:pt x="20122" y="6617"/>
                  <a:pt x="20099" y="6570"/>
                  <a:pt x="20069" y="6570"/>
                </a:cubicBezTo>
                <a:close/>
                <a:moveTo>
                  <a:pt x="20384" y="6570"/>
                </a:moveTo>
                <a:cubicBezTo>
                  <a:pt x="20355" y="6570"/>
                  <a:pt x="20331" y="6617"/>
                  <a:pt x="20331" y="6674"/>
                </a:cubicBezTo>
                <a:lnTo>
                  <a:pt x="20331" y="6894"/>
                </a:lnTo>
                <a:cubicBezTo>
                  <a:pt x="20331" y="6952"/>
                  <a:pt x="20355" y="6999"/>
                  <a:pt x="20384" y="6999"/>
                </a:cubicBezTo>
                <a:cubicBezTo>
                  <a:pt x="20413" y="6999"/>
                  <a:pt x="20436" y="6952"/>
                  <a:pt x="20436" y="6894"/>
                </a:cubicBezTo>
                <a:lnTo>
                  <a:pt x="20436" y="6674"/>
                </a:lnTo>
                <a:cubicBezTo>
                  <a:pt x="20436" y="6617"/>
                  <a:pt x="20413" y="6570"/>
                  <a:pt x="20384" y="6570"/>
                </a:cubicBezTo>
                <a:close/>
                <a:moveTo>
                  <a:pt x="21234" y="6570"/>
                </a:moveTo>
                <a:cubicBezTo>
                  <a:pt x="21204" y="6570"/>
                  <a:pt x="21181" y="6617"/>
                  <a:pt x="21181" y="6674"/>
                </a:cubicBezTo>
                <a:lnTo>
                  <a:pt x="21181" y="6894"/>
                </a:lnTo>
                <a:cubicBezTo>
                  <a:pt x="21181" y="6952"/>
                  <a:pt x="21204" y="6999"/>
                  <a:pt x="21234" y="6999"/>
                </a:cubicBezTo>
                <a:cubicBezTo>
                  <a:pt x="21263" y="6999"/>
                  <a:pt x="21285" y="6952"/>
                  <a:pt x="21285" y="6894"/>
                </a:cubicBezTo>
                <a:lnTo>
                  <a:pt x="21285" y="6674"/>
                </a:lnTo>
                <a:cubicBezTo>
                  <a:pt x="21285" y="6617"/>
                  <a:pt x="21263" y="6570"/>
                  <a:pt x="21234" y="6570"/>
                </a:cubicBezTo>
                <a:close/>
                <a:moveTo>
                  <a:pt x="21547" y="6570"/>
                </a:moveTo>
                <a:cubicBezTo>
                  <a:pt x="21518" y="6570"/>
                  <a:pt x="21495" y="6617"/>
                  <a:pt x="21495" y="6674"/>
                </a:cubicBezTo>
                <a:lnTo>
                  <a:pt x="21495" y="6894"/>
                </a:lnTo>
                <a:cubicBezTo>
                  <a:pt x="21495" y="6952"/>
                  <a:pt x="21518" y="6999"/>
                  <a:pt x="21547" y="6999"/>
                </a:cubicBezTo>
                <a:cubicBezTo>
                  <a:pt x="21576" y="6999"/>
                  <a:pt x="21600" y="6952"/>
                  <a:pt x="21600" y="6894"/>
                </a:cubicBezTo>
                <a:lnTo>
                  <a:pt x="21600" y="6674"/>
                </a:lnTo>
                <a:cubicBezTo>
                  <a:pt x="21600" y="6617"/>
                  <a:pt x="21576" y="6570"/>
                  <a:pt x="21547" y="6570"/>
                </a:cubicBezTo>
                <a:close/>
                <a:moveTo>
                  <a:pt x="53" y="7300"/>
                </a:moveTo>
                <a:cubicBezTo>
                  <a:pt x="24" y="7300"/>
                  <a:pt x="0" y="7347"/>
                  <a:pt x="0" y="7404"/>
                </a:cubicBezTo>
                <a:lnTo>
                  <a:pt x="0" y="7624"/>
                </a:lnTo>
                <a:cubicBezTo>
                  <a:pt x="0" y="7682"/>
                  <a:pt x="24" y="7729"/>
                  <a:pt x="53" y="7729"/>
                </a:cubicBezTo>
                <a:cubicBezTo>
                  <a:pt x="82" y="7729"/>
                  <a:pt x="106" y="7682"/>
                  <a:pt x="106" y="7624"/>
                </a:cubicBezTo>
                <a:lnTo>
                  <a:pt x="106" y="7404"/>
                </a:lnTo>
                <a:cubicBezTo>
                  <a:pt x="106" y="7347"/>
                  <a:pt x="82" y="7300"/>
                  <a:pt x="53" y="7300"/>
                </a:cubicBezTo>
                <a:close/>
                <a:moveTo>
                  <a:pt x="367" y="7300"/>
                </a:moveTo>
                <a:cubicBezTo>
                  <a:pt x="338" y="7300"/>
                  <a:pt x="315" y="7347"/>
                  <a:pt x="315" y="7404"/>
                </a:cubicBezTo>
                <a:lnTo>
                  <a:pt x="315" y="7624"/>
                </a:lnTo>
                <a:cubicBezTo>
                  <a:pt x="315" y="7682"/>
                  <a:pt x="338" y="7729"/>
                  <a:pt x="367" y="7729"/>
                </a:cubicBezTo>
                <a:cubicBezTo>
                  <a:pt x="397" y="7729"/>
                  <a:pt x="420" y="7682"/>
                  <a:pt x="420" y="7624"/>
                </a:cubicBezTo>
                <a:lnTo>
                  <a:pt x="420" y="7404"/>
                </a:lnTo>
                <a:cubicBezTo>
                  <a:pt x="420" y="7347"/>
                  <a:pt x="397" y="7300"/>
                  <a:pt x="367" y="7300"/>
                </a:cubicBezTo>
                <a:close/>
                <a:moveTo>
                  <a:pt x="1217" y="7300"/>
                </a:moveTo>
                <a:cubicBezTo>
                  <a:pt x="1188" y="7300"/>
                  <a:pt x="1164" y="7347"/>
                  <a:pt x="1164" y="7404"/>
                </a:cubicBezTo>
                <a:lnTo>
                  <a:pt x="1164" y="7624"/>
                </a:lnTo>
                <a:cubicBezTo>
                  <a:pt x="1164" y="7682"/>
                  <a:pt x="1188" y="7729"/>
                  <a:pt x="1217" y="7729"/>
                </a:cubicBezTo>
                <a:cubicBezTo>
                  <a:pt x="1246" y="7729"/>
                  <a:pt x="1270" y="7682"/>
                  <a:pt x="1270" y="7624"/>
                </a:cubicBezTo>
                <a:lnTo>
                  <a:pt x="1270" y="7404"/>
                </a:lnTo>
                <a:cubicBezTo>
                  <a:pt x="1270" y="7347"/>
                  <a:pt x="1246" y="7300"/>
                  <a:pt x="1217" y="7300"/>
                </a:cubicBezTo>
                <a:close/>
                <a:moveTo>
                  <a:pt x="1532" y="7300"/>
                </a:moveTo>
                <a:cubicBezTo>
                  <a:pt x="1503" y="7300"/>
                  <a:pt x="1479" y="7347"/>
                  <a:pt x="1479" y="7404"/>
                </a:cubicBezTo>
                <a:lnTo>
                  <a:pt x="1479" y="7624"/>
                </a:lnTo>
                <a:cubicBezTo>
                  <a:pt x="1479" y="7682"/>
                  <a:pt x="1503" y="7729"/>
                  <a:pt x="1532" y="7729"/>
                </a:cubicBezTo>
                <a:cubicBezTo>
                  <a:pt x="1561" y="7729"/>
                  <a:pt x="1584" y="7682"/>
                  <a:pt x="1584" y="7624"/>
                </a:cubicBezTo>
                <a:lnTo>
                  <a:pt x="1584" y="7404"/>
                </a:lnTo>
                <a:cubicBezTo>
                  <a:pt x="1584" y="7347"/>
                  <a:pt x="1561" y="7300"/>
                  <a:pt x="1532" y="7300"/>
                </a:cubicBezTo>
                <a:close/>
                <a:moveTo>
                  <a:pt x="2380" y="7300"/>
                </a:moveTo>
                <a:cubicBezTo>
                  <a:pt x="2351" y="7300"/>
                  <a:pt x="2329" y="7347"/>
                  <a:pt x="2329" y="7404"/>
                </a:cubicBezTo>
                <a:lnTo>
                  <a:pt x="2329" y="7624"/>
                </a:lnTo>
                <a:cubicBezTo>
                  <a:pt x="2329" y="7682"/>
                  <a:pt x="2351" y="7729"/>
                  <a:pt x="2380" y="7729"/>
                </a:cubicBezTo>
                <a:cubicBezTo>
                  <a:pt x="2409" y="7729"/>
                  <a:pt x="2433" y="7682"/>
                  <a:pt x="2433" y="7624"/>
                </a:cubicBezTo>
                <a:lnTo>
                  <a:pt x="2433" y="7404"/>
                </a:lnTo>
                <a:cubicBezTo>
                  <a:pt x="2433" y="7347"/>
                  <a:pt x="2409" y="7300"/>
                  <a:pt x="2380" y="7300"/>
                </a:cubicBezTo>
                <a:close/>
                <a:moveTo>
                  <a:pt x="2695" y="7300"/>
                </a:moveTo>
                <a:cubicBezTo>
                  <a:pt x="2666" y="7300"/>
                  <a:pt x="2643" y="7347"/>
                  <a:pt x="2643" y="7404"/>
                </a:cubicBezTo>
                <a:lnTo>
                  <a:pt x="2643" y="7624"/>
                </a:lnTo>
                <a:cubicBezTo>
                  <a:pt x="2643" y="7682"/>
                  <a:pt x="2666" y="7729"/>
                  <a:pt x="2695" y="7729"/>
                </a:cubicBezTo>
                <a:cubicBezTo>
                  <a:pt x="2724" y="7729"/>
                  <a:pt x="2748" y="7682"/>
                  <a:pt x="2748" y="7624"/>
                </a:cubicBezTo>
                <a:lnTo>
                  <a:pt x="2748" y="7404"/>
                </a:lnTo>
                <a:cubicBezTo>
                  <a:pt x="2748" y="7347"/>
                  <a:pt x="2724" y="7300"/>
                  <a:pt x="2695" y="7300"/>
                </a:cubicBezTo>
                <a:close/>
                <a:moveTo>
                  <a:pt x="3545" y="7300"/>
                </a:moveTo>
                <a:cubicBezTo>
                  <a:pt x="3516" y="7300"/>
                  <a:pt x="3492" y="7347"/>
                  <a:pt x="3492" y="7404"/>
                </a:cubicBezTo>
                <a:lnTo>
                  <a:pt x="3492" y="7624"/>
                </a:lnTo>
                <a:cubicBezTo>
                  <a:pt x="3492" y="7682"/>
                  <a:pt x="3516" y="7729"/>
                  <a:pt x="3545" y="7729"/>
                </a:cubicBezTo>
                <a:cubicBezTo>
                  <a:pt x="3574" y="7729"/>
                  <a:pt x="3598" y="7682"/>
                  <a:pt x="3598" y="7624"/>
                </a:cubicBezTo>
                <a:lnTo>
                  <a:pt x="3598" y="7404"/>
                </a:lnTo>
                <a:cubicBezTo>
                  <a:pt x="3598" y="7347"/>
                  <a:pt x="3574" y="7300"/>
                  <a:pt x="3545" y="7300"/>
                </a:cubicBezTo>
                <a:close/>
                <a:moveTo>
                  <a:pt x="3859" y="7300"/>
                </a:moveTo>
                <a:cubicBezTo>
                  <a:pt x="3830" y="7300"/>
                  <a:pt x="3806" y="7347"/>
                  <a:pt x="3806" y="7404"/>
                </a:cubicBezTo>
                <a:lnTo>
                  <a:pt x="3806" y="7624"/>
                </a:lnTo>
                <a:cubicBezTo>
                  <a:pt x="3806" y="7682"/>
                  <a:pt x="3830" y="7729"/>
                  <a:pt x="3859" y="7729"/>
                </a:cubicBezTo>
                <a:cubicBezTo>
                  <a:pt x="3888" y="7729"/>
                  <a:pt x="3912" y="7682"/>
                  <a:pt x="3912" y="7624"/>
                </a:cubicBezTo>
                <a:lnTo>
                  <a:pt x="3912" y="7404"/>
                </a:lnTo>
                <a:cubicBezTo>
                  <a:pt x="3912" y="7347"/>
                  <a:pt x="3888" y="7300"/>
                  <a:pt x="3859" y="7300"/>
                </a:cubicBezTo>
                <a:close/>
                <a:moveTo>
                  <a:pt x="4709" y="7300"/>
                </a:moveTo>
                <a:cubicBezTo>
                  <a:pt x="4680" y="7300"/>
                  <a:pt x="4656" y="7347"/>
                  <a:pt x="4656" y="7404"/>
                </a:cubicBezTo>
                <a:lnTo>
                  <a:pt x="4656" y="7624"/>
                </a:lnTo>
                <a:cubicBezTo>
                  <a:pt x="4656" y="7682"/>
                  <a:pt x="4680" y="7729"/>
                  <a:pt x="4709" y="7729"/>
                </a:cubicBezTo>
                <a:cubicBezTo>
                  <a:pt x="4738" y="7729"/>
                  <a:pt x="4762" y="7682"/>
                  <a:pt x="4762" y="7624"/>
                </a:cubicBezTo>
                <a:lnTo>
                  <a:pt x="4762" y="7404"/>
                </a:lnTo>
                <a:cubicBezTo>
                  <a:pt x="4762" y="7347"/>
                  <a:pt x="4738" y="7300"/>
                  <a:pt x="4709" y="7300"/>
                </a:cubicBezTo>
                <a:close/>
                <a:moveTo>
                  <a:pt x="5023" y="7300"/>
                </a:moveTo>
                <a:cubicBezTo>
                  <a:pt x="4994" y="7300"/>
                  <a:pt x="4970" y="7347"/>
                  <a:pt x="4970" y="7404"/>
                </a:cubicBezTo>
                <a:lnTo>
                  <a:pt x="4970" y="7624"/>
                </a:lnTo>
                <a:cubicBezTo>
                  <a:pt x="4970" y="7682"/>
                  <a:pt x="4994" y="7729"/>
                  <a:pt x="5023" y="7729"/>
                </a:cubicBezTo>
                <a:cubicBezTo>
                  <a:pt x="5053" y="7729"/>
                  <a:pt x="5076" y="7682"/>
                  <a:pt x="5076" y="7624"/>
                </a:cubicBezTo>
                <a:lnTo>
                  <a:pt x="5076" y="7404"/>
                </a:lnTo>
                <a:cubicBezTo>
                  <a:pt x="5076" y="7347"/>
                  <a:pt x="5053" y="7300"/>
                  <a:pt x="5023" y="7300"/>
                </a:cubicBezTo>
                <a:close/>
                <a:moveTo>
                  <a:pt x="5873" y="7300"/>
                </a:moveTo>
                <a:cubicBezTo>
                  <a:pt x="5844" y="7300"/>
                  <a:pt x="5820" y="7347"/>
                  <a:pt x="5820" y="7404"/>
                </a:cubicBezTo>
                <a:lnTo>
                  <a:pt x="5820" y="7624"/>
                </a:lnTo>
                <a:cubicBezTo>
                  <a:pt x="5820" y="7682"/>
                  <a:pt x="5844" y="7729"/>
                  <a:pt x="5873" y="7729"/>
                </a:cubicBezTo>
                <a:cubicBezTo>
                  <a:pt x="5902" y="7729"/>
                  <a:pt x="5926" y="7682"/>
                  <a:pt x="5926" y="7624"/>
                </a:cubicBezTo>
                <a:lnTo>
                  <a:pt x="5926" y="7404"/>
                </a:lnTo>
                <a:cubicBezTo>
                  <a:pt x="5926" y="7347"/>
                  <a:pt x="5902" y="7300"/>
                  <a:pt x="5873" y="7300"/>
                </a:cubicBezTo>
                <a:close/>
                <a:moveTo>
                  <a:pt x="6188" y="7300"/>
                </a:moveTo>
                <a:cubicBezTo>
                  <a:pt x="6159" y="7300"/>
                  <a:pt x="6135" y="7347"/>
                  <a:pt x="6135" y="7404"/>
                </a:cubicBezTo>
                <a:lnTo>
                  <a:pt x="6135" y="7624"/>
                </a:lnTo>
                <a:cubicBezTo>
                  <a:pt x="6135" y="7682"/>
                  <a:pt x="6159" y="7729"/>
                  <a:pt x="6188" y="7729"/>
                </a:cubicBezTo>
                <a:cubicBezTo>
                  <a:pt x="6217" y="7729"/>
                  <a:pt x="6240" y="7682"/>
                  <a:pt x="6240" y="7624"/>
                </a:cubicBezTo>
                <a:lnTo>
                  <a:pt x="6240" y="7404"/>
                </a:lnTo>
                <a:cubicBezTo>
                  <a:pt x="6240" y="7347"/>
                  <a:pt x="6217" y="7300"/>
                  <a:pt x="6188" y="7300"/>
                </a:cubicBezTo>
                <a:close/>
                <a:moveTo>
                  <a:pt x="7036" y="7300"/>
                </a:moveTo>
                <a:cubicBezTo>
                  <a:pt x="7007" y="7300"/>
                  <a:pt x="6984" y="7347"/>
                  <a:pt x="6984" y="7404"/>
                </a:cubicBezTo>
                <a:lnTo>
                  <a:pt x="6984" y="7624"/>
                </a:lnTo>
                <a:cubicBezTo>
                  <a:pt x="6984" y="7682"/>
                  <a:pt x="7007" y="7729"/>
                  <a:pt x="7036" y="7729"/>
                </a:cubicBezTo>
                <a:cubicBezTo>
                  <a:pt x="7065" y="7729"/>
                  <a:pt x="7089" y="7682"/>
                  <a:pt x="7089" y="7624"/>
                </a:cubicBezTo>
                <a:lnTo>
                  <a:pt x="7089" y="7404"/>
                </a:lnTo>
                <a:cubicBezTo>
                  <a:pt x="7089" y="7347"/>
                  <a:pt x="7065" y="7300"/>
                  <a:pt x="7036" y="7300"/>
                </a:cubicBezTo>
                <a:close/>
                <a:moveTo>
                  <a:pt x="7351" y="7300"/>
                </a:moveTo>
                <a:cubicBezTo>
                  <a:pt x="7322" y="7300"/>
                  <a:pt x="7299" y="7347"/>
                  <a:pt x="7299" y="7404"/>
                </a:cubicBezTo>
                <a:lnTo>
                  <a:pt x="7299" y="7624"/>
                </a:lnTo>
                <a:cubicBezTo>
                  <a:pt x="7299" y="7682"/>
                  <a:pt x="7322" y="7729"/>
                  <a:pt x="7351" y="7729"/>
                </a:cubicBezTo>
                <a:cubicBezTo>
                  <a:pt x="7380" y="7729"/>
                  <a:pt x="7404" y="7682"/>
                  <a:pt x="7404" y="7624"/>
                </a:cubicBezTo>
                <a:lnTo>
                  <a:pt x="7404" y="7404"/>
                </a:lnTo>
                <a:cubicBezTo>
                  <a:pt x="7404" y="7347"/>
                  <a:pt x="7380" y="7300"/>
                  <a:pt x="7351" y="7300"/>
                </a:cubicBezTo>
                <a:close/>
                <a:moveTo>
                  <a:pt x="8201" y="7300"/>
                </a:moveTo>
                <a:cubicBezTo>
                  <a:pt x="8171" y="7300"/>
                  <a:pt x="8148" y="7347"/>
                  <a:pt x="8148" y="7404"/>
                </a:cubicBezTo>
                <a:lnTo>
                  <a:pt x="8148" y="7624"/>
                </a:lnTo>
                <a:cubicBezTo>
                  <a:pt x="8148" y="7682"/>
                  <a:pt x="8171" y="7729"/>
                  <a:pt x="8201" y="7729"/>
                </a:cubicBezTo>
                <a:cubicBezTo>
                  <a:pt x="8230" y="7729"/>
                  <a:pt x="8254" y="7682"/>
                  <a:pt x="8254" y="7624"/>
                </a:cubicBezTo>
                <a:lnTo>
                  <a:pt x="8254" y="7404"/>
                </a:lnTo>
                <a:cubicBezTo>
                  <a:pt x="8254" y="7347"/>
                  <a:pt x="8230" y="7300"/>
                  <a:pt x="8201" y="7300"/>
                </a:cubicBezTo>
                <a:close/>
                <a:moveTo>
                  <a:pt x="8515" y="7300"/>
                </a:moveTo>
                <a:cubicBezTo>
                  <a:pt x="8486" y="7300"/>
                  <a:pt x="8462" y="7347"/>
                  <a:pt x="8462" y="7404"/>
                </a:cubicBezTo>
                <a:lnTo>
                  <a:pt x="8462" y="7624"/>
                </a:lnTo>
                <a:cubicBezTo>
                  <a:pt x="8462" y="7682"/>
                  <a:pt x="8486" y="7729"/>
                  <a:pt x="8515" y="7729"/>
                </a:cubicBezTo>
                <a:cubicBezTo>
                  <a:pt x="8544" y="7729"/>
                  <a:pt x="8568" y="7682"/>
                  <a:pt x="8568" y="7624"/>
                </a:cubicBezTo>
                <a:lnTo>
                  <a:pt x="8568" y="7404"/>
                </a:lnTo>
                <a:cubicBezTo>
                  <a:pt x="8568" y="7347"/>
                  <a:pt x="8544" y="7300"/>
                  <a:pt x="8515" y="7300"/>
                </a:cubicBezTo>
                <a:close/>
                <a:moveTo>
                  <a:pt x="9365" y="7300"/>
                </a:moveTo>
                <a:cubicBezTo>
                  <a:pt x="9336" y="7300"/>
                  <a:pt x="9312" y="7347"/>
                  <a:pt x="9312" y="7404"/>
                </a:cubicBezTo>
                <a:lnTo>
                  <a:pt x="9312" y="7624"/>
                </a:lnTo>
                <a:cubicBezTo>
                  <a:pt x="9312" y="7682"/>
                  <a:pt x="9336" y="7729"/>
                  <a:pt x="9365" y="7729"/>
                </a:cubicBezTo>
                <a:cubicBezTo>
                  <a:pt x="9394" y="7729"/>
                  <a:pt x="9418" y="7682"/>
                  <a:pt x="9418" y="7624"/>
                </a:cubicBezTo>
                <a:lnTo>
                  <a:pt x="9418" y="7404"/>
                </a:lnTo>
                <a:cubicBezTo>
                  <a:pt x="9418" y="7347"/>
                  <a:pt x="9394" y="7300"/>
                  <a:pt x="9365" y="7300"/>
                </a:cubicBezTo>
                <a:close/>
                <a:moveTo>
                  <a:pt x="9679" y="7300"/>
                </a:moveTo>
                <a:cubicBezTo>
                  <a:pt x="9650" y="7300"/>
                  <a:pt x="9626" y="7347"/>
                  <a:pt x="9626" y="7404"/>
                </a:cubicBezTo>
                <a:lnTo>
                  <a:pt x="9626" y="7624"/>
                </a:lnTo>
                <a:cubicBezTo>
                  <a:pt x="9626" y="7682"/>
                  <a:pt x="9650" y="7729"/>
                  <a:pt x="9679" y="7729"/>
                </a:cubicBezTo>
                <a:cubicBezTo>
                  <a:pt x="9708" y="7729"/>
                  <a:pt x="9732" y="7682"/>
                  <a:pt x="9732" y="7624"/>
                </a:cubicBezTo>
                <a:lnTo>
                  <a:pt x="9732" y="7404"/>
                </a:lnTo>
                <a:cubicBezTo>
                  <a:pt x="9732" y="7347"/>
                  <a:pt x="9708" y="7300"/>
                  <a:pt x="9679" y="7300"/>
                </a:cubicBezTo>
                <a:close/>
                <a:moveTo>
                  <a:pt x="10529" y="7300"/>
                </a:moveTo>
                <a:cubicBezTo>
                  <a:pt x="10500" y="7300"/>
                  <a:pt x="10476" y="7347"/>
                  <a:pt x="10476" y="7404"/>
                </a:cubicBezTo>
                <a:lnTo>
                  <a:pt x="10476" y="7624"/>
                </a:lnTo>
                <a:cubicBezTo>
                  <a:pt x="10476" y="7682"/>
                  <a:pt x="10500" y="7729"/>
                  <a:pt x="10529" y="7729"/>
                </a:cubicBezTo>
                <a:cubicBezTo>
                  <a:pt x="10558" y="7729"/>
                  <a:pt x="10582" y="7682"/>
                  <a:pt x="10582" y="7624"/>
                </a:cubicBezTo>
                <a:lnTo>
                  <a:pt x="10582" y="7404"/>
                </a:lnTo>
                <a:cubicBezTo>
                  <a:pt x="10582" y="7347"/>
                  <a:pt x="10558" y="7300"/>
                  <a:pt x="10529" y="7300"/>
                </a:cubicBezTo>
                <a:close/>
                <a:moveTo>
                  <a:pt x="10844" y="7300"/>
                </a:moveTo>
                <a:cubicBezTo>
                  <a:pt x="10814" y="7300"/>
                  <a:pt x="10791" y="7347"/>
                  <a:pt x="10791" y="7404"/>
                </a:cubicBezTo>
                <a:lnTo>
                  <a:pt x="10791" y="7624"/>
                </a:lnTo>
                <a:cubicBezTo>
                  <a:pt x="10791" y="7682"/>
                  <a:pt x="10814" y="7729"/>
                  <a:pt x="10844" y="7729"/>
                </a:cubicBezTo>
                <a:cubicBezTo>
                  <a:pt x="10873" y="7729"/>
                  <a:pt x="10895" y="7682"/>
                  <a:pt x="10895" y="7624"/>
                </a:cubicBezTo>
                <a:lnTo>
                  <a:pt x="10895" y="7404"/>
                </a:lnTo>
                <a:cubicBezTo>
                  <a:pt x="10895" y="7347"/>
                  <a:pt x="10873" y="7300"/>
                  <a:pt x="10844" y="7300"/>
                </a:cubicBezTo>
                <a:close/>
                <a:moveTo>
                  <a:pt x="11692" y="7300"/>
                </a:moveTo>
                <a:cubicBezTo>
                  <a:pt x="11663" y="7300"/>
                  <a:pt x="11640" y="7347"/>
                  <a:pt x="11640" y="7404"/>
                </a:cubicBezTo>
                <a:lnTo>
                  <a:pt x="11640" y="7624"/>
                </a:lnTo>
                <a:cubicBezTo>
                  <a:pt x="11640" y="7682"/>
                  <a:pt x="11663" y="7729"/>
                  <a:pt x="11692" y="7729"/>
                </a:cubicBezTo>
                <a:cubicBezTo>
                  <a:pt x="11721" y="7729"/>
                  <a:pt x="11745" y="7682"/>
                  <a:pt x="11745" y="7624"/>
                </a:cubicBezTo>
                <a:lnTo>
                  <a:pt x="11745" y="7404"/>
                </a:lnTo>
                <a:cubicBezTo>
                  <a:pt x="11745" y="7347"/>
                  <a:pt x="11721" y="7300"/>
                  <a:pt x="11692" y="7300"/>
                </a:cubicBezTo>
                <a:close/>
                <a:moveTo>
                  <a:pt x="12007" y="7300"/>
                </a:moveTo>
                <a:cubicBezTo>
                  <a:pt x="11978" y="7300"/>
                  <a:pt x="11955" y="7347"/>
                  <a:pt x="11955" y="7404"/>
                </a:cubicBezTo>
                <a:lnTo>
                  <a:pt x="11955" y="7624"/>
                </a:lnTo>
                <a:cubicBezTo>
                  <a:pt x="11955" y="7682"/>
                  <a:pt x="11978" y="7729"/>
                  <a:pt x="12007" y="7729"/>
                </a:cubicBezTo>
                <a:cubicBezTo>
                  <a:pt x="12036" y="7729"/>
                  <a:pt x="12060" y="7682"/>
                  <a:pt x="12060" y="7624"/>
                </a:cubicBezTo>
                <a:lnTo>
                  <a:pt x="12060" y="7404"/>
                </a:lnTo>
                <a:cubicBezTo>
                  <a:pt x="12060" y="7347"/>
                  <a:pt x="12036" y="7300"/>
                  <a:pt x="12007" y="7300"/>
                </a:cubicBezTo>
                <a:close/>
                <a:moveTo>
                  <a:pt x="12856" y="7300"/>
                </a:moveTo>
                <a:cubicBezTo>
                  <a:pt x="12827" y="7300"/>
                  <a:pt x="12804" y="7347"/>
                  <a:pt x="12804" y="7404"/>
                </a:cubicBezTo>
                <a:lnTo>
                  <a:pt x="12804" y="7624"/>
                </a:lnTo>
                <a:cubicBezTo>
                  <a:pt x="12804" y="7682"/>
                  <a:pt x="12827" y="7729"/>
                  <a:pt x="12856" y="7729"/>
                </a:cubicBezTo>
                <a:cubicBezTo>
                  <a:pt x="12886" y="7729"/>
                  <a:pt x="12909" y="7682"/>
                  <a:pt x="12909" y="7624"/>
                </a:cubicBezTo>
                <a:lnTo>
                  <a:pt x="12909" y="7404"/>
                </a:lnTo>
                <a:cubicBezTo>
                  <a:pt x="12909" y="7347"/>
                  <a:pt x="12886" y="7300"/>
                  <a:pt x="12856" y="7300"/>
                </a:cubicBezTo>
                <a:close/>
                <a:moveTo>
                  <a:pt x="13171" y="7300"/>
                </a:moveTo>
                <a:cubicBezTo>
                  <a:pt x="13142" y="7300"/>
                  <a:pt x="13118" y="7347"/>
                  <a:pt x="13118" y="7404"/>
                </a:cubicBezTo>
                <a:lnTo>
                  <a:pt x="13118" y="7624"/>
                </a:lnTo>
                <a:cubicBezTo>
                  <a:pt x="13118" y="7682"/>
                  <a:pt x="13142" y="7729"/>
                  <a:pt x="13171" y="7729"/>
                </a:cubicBezTo>
                <a:cubicBezTo>
                  <a:pt x="13200" y="7729"/>
                  <a:pt x="13224" y="7682"/>
                  <a:pt x="13224" y="7624"/>
                </a:cubicBezTo>
                <a:lnTo>
                  <a:pt x="13224" y="7404"/>
                </a:lnTo>
                <a:cubicBezTo>
                  <a:pt x="13224" y="7347"/>
                  <a:pt x="13200" y="7300"/>
                  <a:pt x="13171" y="7300"/>
                </a:cubicBezTo>
                <a:close/>
                <a:moveTo>
                  <a:pt x="14021" y="7300"/>
                </a:moveTo>
                <a:cubicBezTo>
                  <a:pt x="13992" y="7300"/>
                  <a:pt x="13968" y="7347"/>
                  <a:pt x="13968" y="7404"/>
                </a:cubicBezTo>
                <a:lnTo>
                  <a:pt x="13968" y="7624"/>
                </a:lnTo>
                <a:cubicBezTo>
                  <a:pt x="13968" y="7682"/>
                  <a:pt x="13992" y="7729"/>
                  <a:pt x="14021" y="7729"/>
                </a:cubicBezTo>
                <a:cubicBezTo>
                  <a:pt x="14050" y="7729"/>
                  <a:pt x="14074" y="7682"/>
                  <a:pt x="14074" y="7624"/>
                </a:cubicBezTo>
                <a:lnTo>
                  <a:pt x="14074" y="7404"/>
                </a:lnTo>
                <a:cubicBezTo>
                  <a:pt x="14074" y="7347"/>
                  <a:pt x="14050" y="7300"/>
                  <a:pt x="14021" y="7300"/>
                </a:cubicBezTo>
                <a:close/>
                <a:moveTo>
                  <a:pt x="14335" y="7300"/>
                </a:moveTo>
                <a:cubicBezTo>
                  <a:pt x="14306" y="7300"/>
                  <a:pt x="14282" y="7347"/>
                  <a:pt x="14282" y="7404"/>
                </a:cubicBezTo>
                <a:lnTo>
                  <a:pt x="14282" y="7624"/>
                </a:lnTo>
                <a:cubicBezTo>
                  <a:pt x="14282" y="7682"/>
                  <a:pt x="14306" y="7729"/>
                  <a:pt x="14335" y="7729"/>
                </a:cubicBezTo>
                <a:cubicBezTo>
                  <a:pt x="14364" y="7729"/>
                  <a:pt x="14388" y="7682"/>
                  <a:pt x="14388" y="7624"/>
                </a:cubicBezTo>
                <a:lnTo>
                  <a:pt x="14388" y="7404"/>
                </a:lnTo>
                <a:cubicBezTo>
                  <a:pt x="14388" y="7347"/>
                  <a:pt x="14364" y="7300"/>
                  <a:pt x="14335" y="7300"/>
                </a:cubicBezTo>
                <a:close/>
                <a:moveTo>
                  <a:pt x="15185" y="7300"/>
                </a:moveTo>
                <a:cubicBezTo>
                  <a:pt x="15156" y="7300"/>
                  <a:pt x="15132" y="7347"/>
                  <a:pt x="15132" y="7404"/>
                </a:cubicBezTo>
                <a:lnTo>
                  <a:pt x="15132" y="7624"/>
                </a:lnTo>
                <a:cubicBezTo>
                  <a:pt x="15132" y="7682"/>
                  <a:pt x="15156" y="7729"/>
                  <a:pt x="15185" y="7729"/>
                </a:cubicBezTo>
                <a:cubicBezTo>
                  <a:pt x="15214" y="7729"/>
                  <a:pt x="15237" y="7682"/>
                  <a:pt x="15237" y="7624"/>
                </a:cubicBezTo>
                <a:lnTo>
                  <a:pt x="15237" y="7404"/>
                </a:lnTo>
                <a:cubicBezTo>
                  <a:pt x="15237" y="7347"/>
                  <a:pt x="15214" y="7300"/>
                  <a:pt x="15185" y="7300"/>
                </a:cubicBezTo>
                <a:close/>
                <a:moveTo>
                  <a:pt x="15500" y="7300"/>
                </a:moveTo>
                <a:cubicBezTo>
                  <a:pt x="15470" y="7300"/>
                  <a:pt x="15447" y="7347"/>
                  <a:pt x="15447" y="7404"/>
                </a:cubicBezTo>
                <a:lnTo>
                  <a:pt x="15447" y="7624"/>
                </a:lnTo>
                <a:cubicBezTo>
                  <a:pt x="15447" y="7682"/>
                  <a:pt x="15470" y="7729"/>
                  <a:pt x="15500" y="7729"/>
                </a:cubicBezTo>
                <a:cubicBezTo>
                  <a:pt x="15529" y="7729"/>
                  <a:pt x="15551" y="7682"/>
                  <a:pt x="15551" y="7624"/>
                </a:cubicBezTo>
                <a:lnTo>
                  <a:pt x="15551" y="7404"/>
                </a:lnTo>
                <a:cubicBezTo>
                  <a:pt x="15551" y="7347"/>
                  <a:pt x="15529" y="7300"/>
                  <a:pt x="15500" y="7300"/>
                </a:cubicBezTo>
                <a:close/>
                <a:moveTo>
                  <a:pt x="16349" y="7300"/>
                </a:moveTo>
                <a:cubicBezTo>
                  <a:pt x="16320" y="7300"/>
                  <a:pt x="16296" y="7347"/>
                  <a:pt x="16296" y="7404"/>
                </a:cubicBezTo>
                <a:lnTo>
                  <a:pt x="16296" y="7624"/>
                </a:lnTo>
                <a:cubicBezTo>
                  <a:pt x="16296" y="7682"/>
                  <a:pt x="16320" y="7729"/>
                  <a:pt x="16349" y="7729"/>
                </a:cubicBezTo>
                <a:cubicBezTo>
                  <a:pt x="16378" y="7729"/>
                  <a:pt x="16401" y="7682"/>
                  <a:pt x="16401" y="7624"/>
                </a:cubicBezTo>
                <a:lnTo>
                  <a:pt x="16401" y="7404"/>
                </a:lnTo>
                <a:cubicBezTo>
                  <a:pt x="16401" y="7347"/>
                  <a:pt x="16378" y="7300"/>
                  <a:pt x="16349" y="7300"/>
                </a:cubicBezTo>
                <a:close/>
                <a:moveTo>
                  <a:pt x="16663" y="7300"/>
                </a:moveTo>
                <a:cubicBezTo>
                  <a:pt x="16634" y="7300"/>
                  <a:pt x="16611" y="7347"/>
                  <a:pt x="16611" y="7404"/>
                </a:cubicBezTo>
                <a:lnTo>
                  <a:pt x="16611" y="7624"/>
                </a:lnTo>
                <a:cubicBezTo>
                  <a:pt x="16611" y="7682"/>
                  <a:pt x="16634" y="7729"/>
                  <a:pt x="16663" y="7729"/>
                </a:cubicBezTo>
                <a:cubicBezTo>
                  <a:pt x="16692" y="7729"/>
                  <a:pt x="16716" y="7682"/>
                  <a:pt x="16716" y="7624"/>
                </a:cubicBezTo>
                <a:lnTo>
                  <a:pt x="16716" y="7404"/>
                </a:lnTo>
                <a:cubicBezTo>
                  <a:pt x="16716" y="7347"/>
                  <a:pt x="16692" y="7300"/>
                  <a:pt x="16663" y="7300"/>
                </a:cubicBezTo>
                <a:close/>
                <a:moveTo>
                  <a:pt x="17512" y="7300"/>
                </a:moveTo>
                <a:cubicBezTo>
                  <a:pt x="17483" y="7300"/>
                  <a:pt x="17459" y="7347"/>
                  <a:pt x="17459" y="7404"/>
                </a:cubicBezTo>
                <a:lnTo>
                  <a:pt x="17459" y="7624"/>
                </a:lnTo>
                <a:cubicBezTo>
                  <a:pt x="17459" y="7682"/>
                  <a:pt x="17483" y="7729"/>
                  <a:pt x="17512" y="7729"/>
                </a:cubicBezTo>
                <a:cubicBezTo>
                  <a:pt x="17541" y="7729"/>
                  <a:pt x="17565" y="7682"/>
                  <a:pt x="17565" y="7624"/>
                </a:cubicBezTo>
                <a:lnTo>
                  <a:pt x="17565" y="7404"/>
                </a:lnTo>
                <a:cubicBezTo>
                  <a:pt x="17565" y="7347"/>
                  <a:pt x="17541" y="7300"/>
                  <a:pt x="17512" y="7300"/>
                </a:cubicBezTo>
                <a:close/>
                <a:moveTo>
                  <a:pt x="17827" y="7300"/>
                </a:moveTo>
                <a:cubicBezTo>
                  <a:pt x="17798" y="7300"/>
                  <a:pt x="17774" y="7347"/>
                  <a:pt x="17774" y="7404"/>
                </a:cubicBezTo>
                <a:lnTo>
                  <a:pt x="17774" y="7624"/>
                </a:lnTo>
                <a:cubicBezTo>
                  <a:pt x="17774" y="7682"/>
                  <a:pt x="17798" y="7729"/>
                  <a:pt x="17827" y="7729"/>
                </a:cubicBezTo>
                <a:cubicBezTo>
                  <a:pt x="17856" y="7729"/>
                  <a:pt x="17880" y="7682"/>
                  <a:pt x="17880" y="7624"/>
                </a:cubicBezTo>
                <a:lnTo>
                  <a:pt x="17880" y="7404"/>
                </a:lnTo>
                <a:cubicBezTo>
                  <a:pt x="17880" y="7347"/>
                  <a:pt x="17856" y="7300"/>
                  <a:pt x="17827" y="7300"/>
                </a:cubicBezTo>
                <a:close/>
                <a:moveTo>
                  <a:pt x="18677" y="7300"/>
                </a:moveTo>
                <a:cubicBezTo>
                  <a:pt x="18648" y="7300"/>
                  <a:pt x="18624" y="7347"/>
                  <a:pt x="18624" y="7404"/>
                </a:cubicBezTo>
                <a:lnTo>
                  <a:pt x="18624" y="7624"/>
                </a:lnTo>
                <a:cubicBezTo>
                  <a:pt x="18624" y="7682"/>
                  <a:pt x="18648" y="7729"/>
                  <a:pt x="18677" y="7729"/>
                </a:cubicBezTo>
                <a:cubicBezTo>
                  <a:pt x="18706" y="7729"/>
                  <a:pt x="18730" y="7682"/>
                  <a:pt x="18730" y="7624"/>
                </a:cubicBezTo>
                <a:lnTo>
                  <a:pt x="18730" y="7404"/>
                </a:lnTo>
                <a:cubicBezTo>
                  <a:pt x="18730" y="7347"/>
                  <a:pt x="18706" y="7300"/>
                  <a:pt x="18677" y="7300"/>
                </a:cubicBezTo>
                <a:close/>
                <a:moveTo>
                  <a:pt x="18991" y="7300"/>
                </a:moveTo>
                <a:cubicBezTo>
                  <a:pt x="18962" y="7300"/>
                  <a:pt x="18938" y="7347"/>
                  <a:pt x="18938" y="7404"/>
                </a:cubicBezTo>
                <a:lnTo>
                  <a:pt x="18938" y="7624"/>
                </a:lnTo>
                <a:cubicBezTo>
                  <a:pt x="18938" y="7682"/>
                  <a:pt x="18962" y="7729"/>
                  <a:pt x="18991" y="7729"/>
                </a:cubicBezTo>
                <a:cubicBezTo>
                  <a:pt x="19020" y="7729"/>
                  <a:pt x="19044" y="7682"/>
                  <a:pt x="19044" y="7624"/>
                </a:cubicBezTo>
                <a:lnTo>
                  <a:pt x="19044" y="7404"/>
                </a:lnTo>
                <a:cubicBezTo>
                  <a:pt x="19044" y="7347"/>
                  <a:pt x="19020" y="7300"/>
                  <a:pt x="18991" y="7300"/>
                </a:cubicBezTo>
                <a:close/>
                <a:moveTo>
                  <a:pt x="19841" y="7300"/>
                </a:moveTo>
                <a:cubicBezTo>
                  <a:pt x="19812" y="7300"/>
                  <a:pt x="19788" y="7347"/>
                  <a:pt x="19788" y="7404"/>
                </a:cubicBezTo>
                <a:lnTo>
                  <a:pt x="19788" y="7624"/>
                </a:lnTo>
                <a:cubicBezTo>
                  <a:pt x="19788" y="7682"/>
                  <a:pt x="19812" y="7729"/>
                  <a:pt x="19841" y="7729"/>
                </a:cubicBezTo>
                <a:cubicBezTo>
                  <a:pt x="19870" y="7729"/>
                  <a:pt x="19894" y="7682"/>
                  <a:pt x="19894" y="7624"/>
                </a:cubicBezTo>
                <a:lnTo>
                  <a:pt x="19894" y="7404"/>
                </a:lnTo>
                <a:cubicBezTo>
                  <a:pt x="19894" y="7347"/>
                  <a:pt x="19870" y="7300"/>
                  <a:pt x="19841" y="7300"/>
                </a:cubicBezTo>
                <a:close/>
                <a:moveTo>
                  <a:pt x="20155" y="7300"/>
                </a:moveTo>
                <a:cubicBezTo>
                  <a:pt x="20126" y="7300"/>
                  <a:pt x="20102" y="7347"/>
                  <a:pt x="20102" y="7404"/>
                </a:cubicBezTo>
                <a:lnTo>
                  <a:pt x="20102" y="7624"/>
                </a:lnTo>
                <a:cubicBezTo>
                  <a:pt x="20102" y="7682"/>
                  <a:pt x="20126" y="7729"/>
                  <a:pt x="20155" y="7729"/>
                </a:cubicBezTo>
                <a:cubicBezTo>
                  <a:pt x="20184" y="7729"/>
                  <a:pt x="20207" y="7682"/>
                  <a:pt x="20207" y="7624"/>
                </a:cubicBezTo>
                <a:lnTo>
                  <a:pt x="20207" y="7404"/>
                </a:lnTo>
                <a:cubicBezTo>
                  <a:pt x="20207" y="7347"/>
                  <a:pt x="20184" y="7300"/>
                  <a:pt x="20155" y="7300"/>
                </a:cubicBezTo>
                <a:close/>
                <a:moveTo>
                  <a:pt x="21004" y="7300"/>
                </a:moveTo>
                <a:cubicBezTo>
                  <a:pt x="20975" y="7300"/>
                  <a:pt x="20952" y="7347"/>
                  <a:pt x="20952" y="7404"/>
                </a:cubicBezTo>
                <a:lnTo>
                  <a:pt x="20952" y="7624"/>
                </a:lnTo>
                <a:cubicBezTo>
                  <a:pt x="20952" y="7682"/>
                  <a:pt x="20975" y="7729"/>
                  <a:pt x="21004" y="7729"/>
                </a:cubicBezTo>
                <a:cubicBezTo>
                  <a:pt x="21033" y="7729"/>
                  <a:pt x="21057" y="7682"/>
                  <a:pt x="21057" y="7624"/>
                </a:cubicBezTo>
                <a:lnTo>
                  <a:pt x="21057" y="7404"/>
                </a:lnTo>
                <a:cubicBezTo>
                  <a:pt x="21057" y="7347"/>
                  <a:pt x="21033" y="7300"/>
                  <a:pt x="21004" y="7300"/>
                </a:cubicBezTo>
                <a:close/>
                <a:moveTo>
                  <a:pt x="21319" y="7300"/>
                </a:moveTo>
                <a:cubicBezTo>
                  <a:pt x="21289" y="7300"/>
                  <a:pt x="21267" y="7347"/>
                  <a:pt x="21267" y="7404"/>
                </a:cubicBezTo>
                <a:lnTo>
                  <a:pt x="21267" y="7624"/>
                </a:lnTo>
                <a:cubicBezTo>
                  <a:pt x="21267" y="7682"/>
                  <a:pt x="21289" y="7729"/>
                  <a:pt x="21319" y="7729"/>
                </a:cubicBezTo>
                <a:cubicBezTo>
                  <a:pt x="21348" y="7729"/>
                  <a:pt x="21372" y="7682"/>
                  <a:pt x="21372" y="7624"/>
                </a:cubicBezTo>
                <a:lnTo>
                  <a:pt x="21372" y="7404"/>
                </a:lnTo>
                <a:cubicBezTo>
                  <a:pt x="21372" y="7347"/>
                  <a:pt x="21348" y="7300"/>
                  <a:pt x="21319" y="7300"/>
                </a:cubicBezTo>
                <a:close/>
                <a:moveTo>
                  <a:pt x="281" y="8029"/>
                </a:moveTo>
                <a:cubicBezTo>
                  <a:pt x="252" y="8029"/>
                  <a:pt x="228" y="8077"/>
                  <a:pt x="228" y="8134"/>
                </a:cubicBezTo>
                <a:lnTo>
                  <a:pt x="228" y="8354"/>
                </a:lnTo>
                <a:cubicBezTo>
                  <a:pt x="228" y="8412"/>
                  <a:pt x="252" y="8459"/>
                  <a:pt x="281" y="8459"/>
                </a:cubicBezTo>
                <a:cubicBezTo>
                  <a:pt x="311" y="8459"/>
                  <a:pt x="334" y="8412"/>
                  <a:pt x="334" y="8354"/>
                </a:cubicBezTo>
                <a:lnTo>
                  <a:pt x="334" y="8134"/>
                </a:lnTo>
                <a:cubicBezTo>
                  <a:pt x="334" y="8077"/>
                  <a:pt x="311" y="8029"/>
                  <a:pt x="281" y="8029"/>
                </a:cubicBezTo>
                <a:close/>
                <a:moveTo>
                  <a:pt x="596" y="8029"/>
                </a:moveTo>
                <a:cubicBezTo>
                  <a:pt x="567" y="8029"/>
                  <a:pt x="543" y="8077"/>
                  <a:pt x="543" y="8134"/>
                </a:cubicBezTo>
                <a:lnTo>
                  <a:pt x="543" y="8354"/>
                </a:lnTo>
                <a:cubicBezTo>
                  <a:pt x="543" y="8412"/>
                  <a:pt x="567" y="8459"/>
                  <a:pt x="596" y="8459"/>
                </a:cubicBezTo>
                <a:cubicBezTo>
                  <a:pt x="625" y="8459"/>
                  <a:pt x="649" y="8412"/>
                  <a:pt x="649" y="8354"/>
                </a:cubicBezTo>
                <a:lnTo>
                  <a:pt x="649" y="8134"/>
                </a:lnTo>
                <a:cubicBezTo>
                  <a:pt x="649" y="8077"/>
                  <a:pt x="625" y="8029"/>
                  <a:pt x="596" y="8029"/>
                </a:cubicBezTo>
                <a:close/>
                <a:moveTo>
                  <a:pt x="1446" y="8029"/>
                </a:moveTo>
                <a:cubicBezTo>
                  <a:pt x="1417" y="8029"/>
                  <a:pt x="1393" y="8077"/>
                  <a:pt x="1393" y="8134"/>
                </a:cubicBezTo>
                <a:lnTo>
                  <a:pt x="1393" y="8354"/>
                </a:lnTo>
                <a:cubicBezTo>
                  <a:pt x="1393" y="8412"/>
                  <a:pt x="1417" y="8459"/>
                  <a:pt x="1446" y="8459"/>
                </a:cubicBezTo>
                <a:cubicBezTo>
                  <a:pt x="1475" y="8459"/>
                  <a:pt x="1499" y="8412"/>
                  <a:pt x="1499" y="8354"/>
                </a:cubicBezTo>
                <a:lnTo>
                  <a:pt x="1499" y="8134"/>
                </a:lnTo>
                <a:cubicBezTo>
                  <a:pt x="1499" y="8077"/>
                  <a:pt x="1475" y="8029"/>
                  <a:pt x="1446" y="8029"/>
                </a:cubicBezTo>
                <a:close/>
                <a:moveTo>
                  <a:pt x="1760" y="8029"/>
                </a:moveTo>
                <a:cubicBezTo>
                  <a:pt x="1731" y="8029"/>
                  <a:pt x="1707" y="8077"/>
                  <a:pt x="1707" y="8134"/>
                </a:cubicBezTo>
                <a:lnTo>
                  <a:pt x="1707" y="8354"/>
                </a:lnTo>
                <a:cubicBezTo>
                  <a:pt x="1707" y="8412"/>
                  <a:pt x="1731" y="8459"/>
                  <a:pt x="1760" y="8459"/>
                </a:cubicBezTo>
                <a:cubicBezTo>
                  <a:pt x="1789" y="8459"/>
                  <a:pt x="1813" y="8412"/>
                  <a:pt x="1813" y="8354"/>
                </a:cubicBezTo>
                <a:lnTo>
                  <a:pt x="1813" y="8134"/>
                </a:lnTo>
                <a:cubicBezTo>
                  <a:pt x="1813" y="8077"/>
                  <a:pt x="1789" y="8029"/>
                  <a:pt x="1760" y="8029"/>
                </a:cubicBezTo>
                <a:close/>
                <a:moveTo>
                  <a:pt x="2610" y="8029"/>
                </a:moveTo>
                <a:cubicBezTo>
                  <a:pt x="2581" y="8029"/>
                  <a:pt x="2557" y="8077"/>
                  <a:pt x="2557" y="8134"/>
                </a:cubicBezTo>
                <a:lnTo>
                  <a:pt x="2557" y="8354"/>
                </a:lnTo>
                <a:cubicBezTo>
                  <a:pt x="2557" y="8412"/>
                  <a:pt x="2581" y="8459"/>
                  <a:pt x="2610" y="8459"/>
                </a:cubicBezTo>
                <a:cubicBezTo>
                  <a:pt x="2639" y="8459"/>
                  <a:pt x="2662" y="8412"/>
                  <a:pt x="2662" y="8354"/>
                </a:cubicBezTo>
                <a:lnTo>
                  <a:pt x="2662" y="8134"/>
                </a:lnTo>
                <a:cubicBezTo>
                  <a:pt x="2662" y="8077"/>
                  <a:pt x="2639" y="8029"/>
                  <a:pt x="2610" y="8029"/>
                </a:cubicBezTo>
                <a:close/>
                <a:moveTo>
                  <a:pt x="2924" y="8029"/>
                </a:moveTo>
                <a:cubicBezTo>
                  <a:pt x="2895" y="8029"/>
                  <a:pt x="2871" y="8077"/>
                  <a:pt x="2871" y="8134"/>
                </a:cubicBezTo>
                <a:lnTo>
                  <a:pt x="2871" y="8354"/>
                </a:lnTo>
                <a:cubicBezTo>
                  <a:pt x="2871" y="8412"/>
                  <a:pt x="2895" y="8459"/>
                  <a:pt x="2924" y="8459"/>
                </a:cubicBezTo>
                <a:cubicBezTo>
                  <a:pt x="2954" y="8459"/>
                  <a:pt x="2976" y="8412"/>
                  <a:pt x="2976" y="8354"/>
                </a:cubicBezTo>
                <a:lnTo>
                  <a:pt x="2976" y="8134"/>
                </a:lnTo>
                <a:cubicBezTo>
                  <a:pt x="2976" y="8077"/>
                  <a:pt x="2954" y="8029"/>
                  <a:pt x="2924" y="8029"/>
                </a:cubicBezTo>
                <a:close/>
                <a:moveTo>
                  <a:pt x="3773" y="8029"/>
                </a:moveTo>
                <a:cubicBezTo>
                  <a:pt x="3744" y="8029"/>
                  <a:pt x="3721" y="8077"/>
                  <a:pt x="3721" y="8134"/>
                </a:cubicBezTo>
                <a:lnTo>
                  <a:pt x="3721" y="8354"/>
                </a:lnTo>
                <a:cubicBezTo>
                  <a:pt x="3721" y="8412"/>
                  <a:pt x="3744" y="8459"/>
                  <a:pt x="3773" y="8459"/>
                </a:cubicBezTo>
                <a:cubicBezTo>
                  <a:pt x="3802" y="8459"/>
                  <a:pt x="3826" y="8412"/>
                  <a:pt x="3826" y="8354"/>
                </a:cubicBezTo>
                <a:lnTo>
                  <a:pt x="3826" y="8134"/>
                </a:lnTo>
                <a:cubicBezTo>
                  <a:pt x="3826" y="8077"/>
                  <a:pt x="3802" y="8029"/>
                  <a:pt x="3773" y="8029"/>
                </a:cubicBezTo>
                <a:close/>
                <a:moveTo>
                  <a:pt x="4088" y="8029"/>
                </a:moveTo>
                <a:cubicBezTo>
                  <a:pt x="4058" y="8029"/>
                  <a:pt x="4035" y="8077"/>
                  <a:pt x="4035" y="8134"/>
                </a:cubicBezTo>
                <a:lnTo>
                  <a:pt x="4035" y="8354"/>
                </a:lnTo>
                <a:cubicBezTo>
                  <a:pt x="4035" y="8412"/>
                  <a:pt x="4058" y="8459"/>
                  <a:pt x="4088" y="8459"/>
                </a:cubicBezTo>
                <a:cubicBezTo>
                  <a:pt x="4117" y="8459"/>
                  <a:pt x="4141" y="8412"/>
                  <a:pt x="4141" y="8354"/>
                </a:cubicBezTo>
                <a:lnTo>
                  <a:pt x="4141" y="8134"/>
                </a:lnTo>
                <a:cubicBezTo>
                  <a:pt x="4141" y="8077"/>
                  <a:pt x="4117" y="8029"/>
                  <a:pt x="4088" y="8029"/>
                </a:cubicBezTo>
                <a:close/>
                <a:moveTo>
                  <a:pt x="4937" y="8029"/>
                </a:moveTo>
                <a:cubicBezTo>
                  <a:pt x="4908" y="8029"/>
                  <a:pt x="4884" y="8077"/>
                  <a:pt x="4884" y="8134"/>
                </a:cubicBezTo>
                <a:lnTo>
                  <a:pt x="4884" y="8354"/>
                </a:lnTo>
                <a:cubicBezTo>
                  <a:pt x="4884" y="8412"/>
                  <a:pt x="4908" y="8459"/>
                  <a:pt x="4937" y="8459"/>
                </a:cubicBezTo>
                <a:cubicBezTo>
                  <a:pt x="4966" y="8459"/>
                  <a:pt x="4990" y="8412"/>
                  <a:pt x="4990" y="8354"/>
                </a:cubicBezTo>
                <a:lnTo>
                  <a:pt x="4990" y="8134"/>
                </a:lnTo>
                <a:cubicBezTo>
                  <a:pt x="4990" y="8077"/>
                  <a:pt x="4966" y="8029"/>
                  <a:pt x="4937" y="8029"/>
                </a:cubicBezTo>
                <a:close/>
                <a:moveTo>
                  <a:pt x="5252" y="8029"/>
                </a:moveTo>
                <a:cubicBezTo>
                  <a:pt x="5223" y="8029"/>
                  <a:pt x="5199" y="8077"/>
                  <a:pt x="5199" y="8134"/>
                </a:cubicBezTo>
                <a:lnTo>
                  <a:pt x="5199" y="8354"/>
                </a:lnTo>
                <a:cubicBezTo>
                  <a:pt x="5199" y="8412"/>
                  <a:pt x="5223" y="8459"/>
                  <a:pt x="5252" y="8459"/>
                </a:cubicBezTo>
                <a:cubicBezTo>
                  <a:pt x="5281" y="8459"/>
                  <a:pt x="5305" y="8412"/>
                  <a:pt x="5305" y="8354"/>
                </a:cubicBezTo>
                <a:lnTo>
                  <a:pt x="5305" y="8134"/>
                </a:lnTo>
                <a:cubicBezTo>
                  <a:pt x="5305" y="8077"/>
                  <a:pt x="5281" y="8029"/>
                  <a:pt x="5252" y="8029"/>
                </a:cubicBezTo>
                <a:close/>
                <a:moveTo>
                  <a:pt x="6102" y="8029"/>
                </a:moveTo>
                <a:cubicBezTo>
                  <a:pt x="6072" y="8029"/>
                  <a:pt x="6049" y="8077"/>
                  <a:pt x="6049" y="8134"/>
                </a:cubicBezTo>
                <a:lnTo>
                  <a:pt x="6049" y="8354"/>
                </a:lnTo>
                <a:cubicBezTo>
                  <a:pt x="6049" y="8412"/>
                  <a:pt x="6072" y="8459"/>
                  <a:pt x="6102" y="8459"/>
                </a:cubicBezTo>
                <a:cubicBezTo>
                  <a:pt x="6131" y="8459"/>
                  <a:pt x="6155" y="8412"/>
                  <a:pt x="6155" y="8354"/>
                </a:cubicBezTo>
                <a:lnTo>
                  <a:pt x="6155" y="8134"/>
                </a:lnTo>
                <a:cubicBezTo>
                  <a:pt x="6155" y="8077"/>
                  <a:pt x="6131" y="8029"/>
                  <a:pt x="6102" y="8029"/>
                </a:cubicBezTo>
                <a:close/>
                <a:moveTo>
                  <a:pt x="6416" y="8029"/>
                </a:moveTo>
                <a:cubicBezTo>
                  <a:pt x="6387" y="8029"/>
                  <a:pt x="6363" y="8077"/>
                  <a:pt x="6363" y="8134"/>
                </a:cubicBezTo>
                <a:lnTo>
                  <a:pt x="6363" y="8354"/>
                </a:lnTo>
                <a:cubicBezTo>
                  <a:pt x="6363" y="8412"/>
                  <a:pt x="6387" y="8459"/>
                  <a:pt x="6416" y="8459"/>
                </a:cubicBezTo>
                <a:cubicBezTo>
                  <a:pt x="6445" y="8459"/>
                  <a:pt x="6469" y="8412"/>
                  <a:pt x="6469" y="8354"/>
                </a:cubicBezTo>
                <a:lnTo>
                  <a:pt x="6469" y="8134"/>
                </a:lnTo>
                <a:cubicBezTo>
                  <a:pt x="6469" y="8077"/>
                  <a:pt x="6445" y="8029"/>
                  <a:pt x="6416" y="8029"/>
                </a:cubicBezTo>
                <a:close/>
                <a:moveTo>
                  <a:pt x="7266" y="8029"/>
                </a:moveTo>
                <a:cubicBezTo>
                  <a:pt x="7237" y="8029"/>
                  <a:pt x="7213" y="8077"/>
                  <a:pt x="7213" y="8134"/>
                </a:cubicBezTo>
                <a:lnTo>
                  <a:pt x="7213" y="8354"/>
                </a:lnTo>
                <a:cubicBezTo>
                  <a:pt x="7213" y="8412"/>
                  <a:pt x="7237" y="8459"/>
                  <a:pt x="7266" y="8459"/>
                </a:cubicBezTo>
                <a:cubicBezTo>
                  <a:pt x="7295" y="8459"/>
                  <a:pt x="7318" y="8412"/>
                  <a:pt x="7318" y="8354"/>
                </a:cubicBezTo>
                <a:lnTo>
                  <a:pt x="7318" y="8134"/>
                </a:lnTo>
                <a:cubicBezTo>
                  <a:pt x="7318" y="8077"/>
                  <a:pt x="7295" y="8029"/>
                  <a:pt x="7266" y="8029"/>
                </a:cubicBezTo>
                <a:close/>
                <a:moveTo>
                  <a:pt x="7580" y="8029"/>
                </a:moveTo>
                <a:cubicBezTo>
                  <a:pt x="7551" y="8029"/>
                  <a:pt x="7527" y="8077"/>
                  <a:pt x="7527" y="8134"/>
                </a:cubicBezTo>
                <a:lnTo>
                  <a:pt x="7527" y="8354"/>
                </a:lnTo>
                <a:cubicBezTo>
                  <a:pt x="7527" y="8412"/>
                  <a:pt x="7551" y="8459"/>
                  <a:pt x="7580" y="8459"/>
                </a:cubicBezTo>
                <a:cubicBezTo>
                  <a:pt x="7609" y="8459"/>
                  <a:pt x="7632" y="8412"/>
                  <a:pt x="7632" y="8354"/>
                </a:cubicBezTo>
                <a:lnTo>
                  <a:pt x="7632" y="8134"/>
                </a:lnTo>
                <a:cubicBezTo>
                  <a:pt x="7632" y="8077"/>
                  <a:pt x="7609" y="8029"/>
                  <a:pt x="7580" y="8029"/>
                </a:cubicBezTo>
                <a:close/>
                <a:moveTo>
                  <a:pt x="8429" y="8029"/>
                </a:moveTo>
                <a:cubicBezTo>
                  <a:pt x="8400" y="8029"/>
                  <a:pt x="8377" y="8077"/>
                  <a:pt x="8377" y="8134"/>
                </a:cubicBezTo>
                <a:lnTo>
                  <a:pt x="8377" y="8354"/>
                </a:lnTo>
                <a:cubicBezTo>
                  <a:pt x="8377" y="8412"/>
                  <a:pt x="8400" y="8459"/>
                  <a:pt x="8429" y="8459"/>
                </a:cubicBezTo>
                <a:cubicBezTo>
                  <a:pt x="8458" y="8459"/>
                  <a:pt x="8482" y="8412"/>
                  <a:pt x="8482" y="8354"/>
                </a:cubicBezTo>
                <a:lnTo>
                  <a:pt x="8482" y="8134"/>
                </a:lnTo>
                <a:cubicBezTo>
                  <a:pt x="8482" y="8077"/>
                  <a:pt x="8458" y="8029"/>
                  <a:pt x="8429" y="8029"/>
                </a:cubicBezTo>
                <a:close/>
                <a:moveTo>
                  <a:pt x="8744" y="8029"/>
                </a:moveTo>
                <a:cubicBezTo>
                  <a:pt x="8714" y="8029"/>
                  <a:pt x="8691" y="8077"/>
                  <a:pt x="8691" y="8134"/>
                </a:cubicBezTo>
                <a:lnTo>
                  <a:pt x="8691" y="8354"/>
                </a:lnTo>
                <a:cubicBezTo>
                  <a:pt x="8691" y="8412"/>
                  <a:pt x="8714" y="8459"/>
                  <a:pt x="8744" y="8459"/>
                </a:cubicBezTo>
                <a:cubicBezTo>
                  <a:pt x="8773" y="8459"/>
                  <a:pt x="8796" y="8412"/>
                  <a:pt x="8796" y="8354"/>
                </a:cubicBezTo>
                <a:lnTo>
                  <a:pt x="8796" y="8134"/>
                </a:lnTo>
                <a:cubicBezTo>
                  <a:pt x="8796" y="8077"/>
                  <a:pt x="8773" y="8029"/>
                  <a:pt x="8744" y="8029"/>
                </a:cubicBezTo>
                <a:close/>
                <a:moveTo>
                  <a:pt x="9593" y="8029"/>
                </a:moveTo>
                <a:cubicBezTo>
                  <a:pt x="9564" y="8029"/>
                  <a:pt x="9540" y="8077"/>
                  <a:pt x="9540" y="8134"/>
                </a:cubicBezTo>
                <a:lnTo>
                  <a:pt x="9540" y="8354"/>
                </a:lnTo>
                <a:cubicBezTo>
                  <a:pt x="9540" y="8412"/>
                  <a:pt x="9564" y="8459"/>
                  <a:pt x="9593" y="8459"/>
                </a:cubicBezTo>
                <a:cubicBezTo>
                  <a:pt x="9622" y="8459"/>
                  <a:pt x="9646" y="8412"/>
                  <a:pt x="9646" y="8354"/>
                </a:cubicBezTo>
                <a:lnTo>
                  <a:pt x="9646" y="8134"/>
                </a:lnTo>
                <a:cubicBezTo>
                  <a:pt x="9646" y="8077"/>
                  <a:pt x="9622" y="8029"/>
                  <a:pt x="9593" y="8029"/>
                </a:cubicBezTo>
                <a:close/>
                <a:moveTo>
                  <a:pt x="9908" y="8029"/>
                </a:moveTo>
                <a:cubicBezTo>
                  <a:pt x="9879" y="8029"/>
                  <a:pt x="9855" y="8077"/>
                  <a:pt x="9855" y="8134"/>
                </a:cubicBezTo>
                <a:lnTo>
                  <a:pt x="9855" y="8354"/>
                </a:lnTo>
                <a:cubicBezTo>
                  <a:pt x="9855" y="8412"/>
                  <a:pt x="9879" y="8459"/>
                  <a:pt x="9908" y="8459"/>
                </a:cubicBezTo>
                <a:cubicBezTo>
                  <a:pt x="9937" y="8459"/>
                  <a:pt x="9961" y="8412"/>
                  <a:pt x="9961" y="8354"/>
                </a:cubicBezTo>
                <a:lnTo>
                  <a:pt x="9961" y="8134"/>
                </a:lnTo>
                <a:cubicBezTo>
                  <a:pt x="9961" y="8077"/>
                  <a:pt x="9937" y="8029"/>
                  <a:pt x="9908" y="8029"/>
                </a:cubicBezTo>
                <a:close/>
                <a:moveTo>
                  <a:pt x="10758" y="8029"/>
                </a:moveTo>
                <a:cubicBezTo>
                  <a:pt x="10728" y="8029"/>
                  <a:pt x="10705" y="8077"/>
                  <a:pt x="10705" y="8134"/>
                </a:cubicBezTo>
                <a:lnTo>
                  <a:pt x="10705" y="8354"/>
                </a:lnTo>
                <a:cubicBezTo>
                  <a:pt x="10705" y="8412"/>
                  <a:pt x="10728" y="8459"/>
                  <a:pt x="10758" y="8459"/>
                </a:cubicBezTo>
                <a:cubicBezTo>
                  <a:pt x="10787" y="8459"/>
                  <a:pt x="10810" y="8412"/>
                  <a:pt x="10810" y="8354"/>
                </a:cubicBezTo>
                <a:lnTo>
                  <a:pt x="10810" y="8134"/>
                </a:lnTo>
                <a:cubicBezTo>
                  <a:pt x="10810" y="8077"/>
                  <a:pt x="10787" y="8029"/>
                  <a:pt x="10758" y="8029"/>
                </a:cubicBezTo>
                <a:close/>
                <a:moveTo>
                  <a:pt x="11072" y="8029"/>
                </a:moveTo>
                <a:cubicBezTo>
                  <a:pt x="11043" y="8029"/>
                  <a:pt x="11019" y="8077"/>
                  <a:pt x="11019" y="8134"/>
                </a:cubicBezTo>
                <a:lnTo>
                  <a:pt x="11019" y="8354"/>
                </a:lnTo>
                <a:cubicBezTo>
                  <a:pt x="11019" y="8412"/>
                  <a:pt x="11043" y="8459"/>
                  <a:pt x="11072" y="8459"/>
                </a:cubicBezTo>
                <a:cubicBezTo>
                  <a:pt x="11101" y="8459"/>
                  <a:pt x="11125" y="8412"/>
                  <a:pt x="11125" y="8354"/>
                </a:cubicBezTo>
                <a:lnTo>
                  <a:pt x="11125" y="8134"/>
                </a:lnTo>
                <a:cubicBezTo>
                  <a:pt x="11125" y="8077"/>
                  <a:pt x="11101" y="8029"/>
                  <a:pt x="11072" y="8029"/>
                </a:cubicBezTo>
                <a:close/>
                <a:moveTo>
                  <a:pt x="11922" y="8029"/>
                </a:moveTo>
                <a:cubicBezTo>
                  <a:pt x="11893" y="8029"/>
                  <a:pt x="11869" y="8077"/>
                  <a:pt x="11869" y="8134"/>
                </a:cubicBezTo>
                <a:lnTo>
                  <a:pt x="11869" y="8354"/>
                </a:lnTo>
                <a:cubicBezTo>
                  <a:pt x="11869" y="8412"/>
                  <a:pt x="11893" y="8459"/>
                  <a:pt x="11922" y="8459"/>
                </a:cubicBezTo>
                <a:cubicBezTo>
                  <a:pt x="11951" y="8459"/>
                  <a:pt x="11974" y="8412"/>
                  <a:pt x="11974" y="8354"/>
                </a:cubicBezTo>
                <a:lnTo>
                  <a:pt x="11974" y="8134"/>
                </a:lnTo>
                <a:cubicBezTo>
                  <a:pt x="11974" y="8077"/>
                  <a:pt x="11951" y="8029"/>
                  <a:pt x="11922" y="8029"/>
                </a:cubicBezTo>
                <a:close/>
                <a:moveTo>
                  <a:pt x="12236" y="8029"/>
                </a:moveTo>
                <a:cubicBezTo>
                  <a:pt x="12207" y="8029"/>
                  <a:pt x="12183" y="8077"/>
                  <a:pt x="12183" y="8134"/>
                </a:cubicBezTo>
                <a:lnTo>
                  <a:pt x="12183" y="8354"/>
                </a:lnTo>
                <a:cubicBezTo>
                  <a:pt x="12183" y="8412"/>
                  <a:pt x="12207" y="8459"/>
                  <a:pt x="12236" y="8459"/>
                </a:cubicBezTo>
                <a:cubicBezTo>
                  <a:pt x="12265" y="8459"/>
                  <a:pt x="12288" y="8412"/>
                  <a:pt x="12288" y="8354"/>
                </a:cubicBezTo>
                <a:lnTo>
                  <a:pt x="12288" y="8134"/>
                </a:lnTo>
                <a:cubicBezTo>
                  <a:pt x="12288" y="8077"/>
                  <a:pt x="12265" y="8029"/>
                  <a:pt x="12236" y="8029"/>
                </a:cubicBezTo>
                <a:close/>
                <a:moveTo>
                  <a:pt x="13085" y="8029"/>
                </a:moveTo>
                <a:cubicBezTo>
                  <a:pt x="13056" y="8029"/>
                  <a:pt x="13032" y="8077"/>
                  <a:pt x="13032" y="8134"/>
                </a:cubicBezTo>
                <a:lnTo>
                  <a:pt x="13032" y="8354"/>
                </a:lnTo>
                <a:cubicBezTo>
                  <a:pt x="13032" y="8412"/>
                  <a:pt x="13056" y="8459"/>
                  <a:pt x="13085" y="8459"/>
                </a:cubicBezTo>
                <a:cubicBezTo>
                  <a:pt x="13114" y="8459"/>
                  <a:pt x="13138" y="8412"/>
                  <a:pt x="13138" y="8354"/>
                </a:cubicBezTo>
                <a:lnTo>
                  <a:pt x="13138" y="8134"/>
                </a:lnTo>
                <a:cubicBezTo>
                  <a:pt x="13138" y="8077"/>
                  <a:pt x="13114" y="8029"/>
                  <a:pt x="13085" y="8029"/>
                </a:cubicBezTo>
                <a:close/>
                <a:moveTo>
                  <a:pt x="13399" y="8029"/>
                </a:moveTo>
                <a:cubicBezTo>
                  <a:pt x="13370" y="8029"/>
                  <a:pt x="13348" y="8077"/>
                  <a:pt x="13348" y="8134"/>
                </a:cubicBezTo>
                <a:lnTo>
                  <a:pt x="13348" y="8354"/>
                </a:lnTo>
                <a:cubicBezTo>
                  <a:pt x="13348" y="8412"/>
                  <a:pt x="13370" y="8459"/>
                  <a:pt x="13399" y="8459"/>
                </a:cubicBezTo>
                <a:cubicBezTo>
                  <a:pt x="13428" y="8459"/>
                  <a:pt x="13452" y="8412"/>
                  <a:pt x="13452" y="8354"/>
                </a:cubicBezTo>
                <a:lnTo>
                  <a:pt x="13452" y="8134"/>
                </a:lnTo>
                <a:cubicBezTo>
                  <a:pt x="13452" y="8077"/>
                  <a:pt x="13428" y="8029"/>
                  <a:pt x="13399" y="8029"/>
                </a:cubicBezTo>
                <a:close/>
                <a:moveTo>
                  <a:pt x="14249" y="8029"/>
                </a:moveTo>
                <a:cubicBezTo>
                  <a:pt x="14220" y="8029"/>
                  <a:pt x="14196" y="8077"/>
                  <a:pt x="14196" y="8134"/>
                </a:cubicBezTo>
                <a:lnTo>
                  <a:pt x="14196" y="8354"/>
                </a:lnTo>
                <a:cubicBezTo>
                  <a:pt x="14196" y="8412"/>
                  <a:pt x="14220" y="8459"/>
                  <a:pt x="14249" y="8459"/>
                </a:cubicBezTo>
                <a:cubicBezTo>
                  <a:pt x="14278" y="8459"/>
                  <a:pt x="14302" y="8412"/>
                  <a:pt x="14302" y="8354"/>
                </a:cubicBezTo>
                <a:lnTo>
                  <a:pt x="14302" y="8134"/>
                </a:lnTo>
                <a:cubicBezTo>
                  <a:pt x="14302" y="8077"/>
                  <a:pt x="14278" y="8029"/>
                  <a:pt x="14249" y="8029"/>
                </a:cubicBezTo>
                <a:close/>
                <a:moveTo>
                  <a:pt x="14564" y="8029"/>
                </a:moveTo>
                <a:cubicBezTo>
                  <a:pt x="14535" y="8029"/>
                  <a:pt x="14511" y="8077"/>
                  <a:pt x="14511" y="8134"/>
                </a:cubicBezTo>
                <a:lnTo>
                  <a:pt x="14511" y="8354"/>
                </a:lnTo>
                <a:cubicBezTo>
                  <a:pt x="14511" y="8412"/>
                  <a:pt x="14535" y="8459"/>
                  <a:pt x="14564" y="8459"/>
                </a:cubicBezTo>
                <a:cubicBezTo>
                  <a:pt x="14593" y="8459"/>
                  <a:pt x="14617" y="8412"/>
                  <a:pt x="14617" y="8354"/>
                </a:cubicBezTo>
                <a:lnTo>
                  <a:pt x="14617" y="8134"/>
                </a:lnTo>
                <a:cubicBezTo>
                  <a:pt x="14617" y="8077"/>
                  <a:pt x="14593" y="8029"/>
                  <a:pt x="14564" y="8029"/>
                </a:cubicBezTo>
                <a:close/>
                <a:moveTo>
                  <a:pt x="15413" y="8029"/>
                </a:moveTo>
                <a:cubicBezTo>
                  <a:pt x="15384" y="8029"/>
                  <a:pt x="15360" y="8077"/>
                  <a:pt x="15360" y="8134"/>
                </a:cubicBezTo>
                <a:lnTo>
                  <a:pt x="15360" y="8354"/>
                </a:lnTo>
                <a:cubicBezTo>
                  <a:pt x="15360" y="8412"/>
                  <a:pt x="15384" y="8459"/>
                  <a:pt x="15413" y="8459"/>
                </a:cubicBezTo>
                <a:cubicBezTo>
                  <a:pt x="15442" y="8459"/>
                  <a:pt x="15465" y="8412"/>
                  <a:pt x="15465" y="8354"/>
                </a:cubicBezTo>
                <a:lnTo>
                  <a:pt x="15465" y="8134"/>
                </a:lnTo>
                <a:cubicBezTo>
                  <a:pt x="15465" y="8077"/>
                  <a:pt x="15442" y="8029"/>
                  <a:pt x="15413" y="8029"/>
                </a:cubicBezTo>
                <a:close/>
                <a:moveTo>
                  <a:pt x="15728" y="8029"/>
                </a:moveTo>
                <a:cubicBezTo>
                  <a:pt x="15699" y="8029"/>
                  <a:pt x="15675" y="8077"/>
                  <a:pt x="15675" y="8134"/>
                </a:cubicBezTo>
                <a:lnTo>
                  <a:pt x="15675" y="8354"/>
                </a:lnTo>
                <a:cubicBezTo>
                  <a:pt x="15675" y="8412"/>
                  <a:pt x="15699" y="8459"/>
                  <a:pt x="15728" y="8459"/>
                </a:cubicBezTo>
                <a:cubicBezTo>
                  <a:pt x="15757" y="8459"/>
                  <a:pt x="15781" y="8412"/>
                  <a:pt x="15781" y="8354"/>
                </a:cubicBezTo>
                <a:lnTo>
                  <a:pt x="15781" y="8134"/>
                </a:lnTo>
                <a:cubicBezTo>
                  <a:pt x="15781" y="8077"/>
                  <a:pt x="15757" y="8029"/>
                  <a:pt x="15728" y="8029"/>
                </a:cubicBezTo>
                <a:close/>
                <a:moveTo>
                  <a:pt x="16578" y="8029"/>
                </a:moveTo>
                <a:cubicBezTo>
                  <a:pt x="16549" y="8029"/>
                  <a:pt x="16525" y="8077"/>
                  <a:pt x="16525" y="8134"/>
                </a:cubicBezTo>
                <a:lnTo>
                  <a:pt x="16525" y="8354"/>
                </a:lnTo>
                <a:cubicBezTo>
                  <a:pt x="16525" y="8412"/>
                  <a:pt x="16549" y="8459"/>
                  <a:pt x="16578" y="8459"/>
                </a:cubicBezTo>
                <a:cubicBezTo>
                  <a:pt x="16607" y="8459"/>
                  <a:pt x="16630" y="8412"/>
                  <a:pt x="16630" y="8354"/>
                </a:cubicBezTo>
                <a:lnTo>
                  <a:pt x="16630" y="8134"/>
                </a:lnTo>
                <a:cubicBezTo>
                  <a:pt x="16630" y="8077"/>
                  <a:pt x="16607" y="8029"/>
                  <a:pt x="16578" y="8029"/>
                </a:cubicBezTo>
                <a:close/>
                <a:moveTo>
                  <a:pt x="16892" y="8029"/>
                </a:moveTo>
                <a:cubicBezTo>
                  <a:pt x="16863" y="8029"/>
                  <a:pt x="16839" y="8077"/>
                  <a:pt x="16839" y="8134"/>
                </a:cubicBezTo>
                <a:lnTo>
                  <a:pt x="16839" y="8354"/>
                </a:lnTo>
                <a:cubicBezTo>
                  <a:pt x="16839" y="8412"/>
                  <a:pt x="16863" y="8459"/>
                  <a:pt x="16892" y="8459"/>
                </a:cubicBezTo>
                <a:cubicBezTo>
                  <a:pt x="16921" y="8459"/>
                  <a:pt x="16944" y="8412"/>
                  <a:pt x="16944" y="8354"/>
                </a:cubicBezTo>
                <a:lnTo>
                  <a:pt x="16944" y="8134"/>
                </a:lnTo>
                <a:cubicBezTo>
                  <a:pt x="16944" y="8077"/>
                  <a:pt x="16921" y="8029"/>
                  <a:pt x="16892" y="8029"/>
                </a:cubicBezTo>
                <a:close/>
                <a:moveTo>
                  <a:pt x="17741" y="8029"/>
                </a:moveTo>
                <a:cubicBezTo>
                  <a:pt x="17712" y="8029"/>
                  <a:pt x="17689" y="8077"/>
                  <a:pt x="17689" y="8134"/>
                </a:cubicBezTo>
                <a:lnTo>
                  <a:pt x="17689" y="8354"/>
                </a:lnTo>
                <a:cubicBezTo>
                  <a:pt x="17689" y="8412"/>
                  <a:pt x="17712" y="8459"/>
                  <a:pt x="17741" y="8459"/>
                </a:cubicBezTo>
                <a:cubicBezTo>
                  <a:pt x="17770" y="8459"/>
                  <a:pt x="17794" y="8412"/>
                  <a:pt x="17794" y="8354"/>
                </a:cubicBezTo>
                <a:lnTo>
                  <a:pt x="17794" y="8134"/>
                </a:lnTo>
                <a:cubicBezTo>
                  <a:pt x="17794" y="8077"/>
                  <a:pt x="17770" y="8029"/>
                  <a:pt x="17741" y="8029"/>
                </a:cubicBezTo>
                <a:close/>
                <a:moveTo>
                  <a:pt x="18055" y="8029"/>
                </a:moveTo>
                <a:cubicBezTo>
                  <a:pt x="18026" y="8029"/>
                  <a:pt x="18002" y="8077"/>
                  <a:pt x="18002" y="8134"/>
                </a:cubicBezTo>
                <a:lnTo>
                  <a:pt x="18002" y="8354"/>
                </a:lnTo>
                <a:cubicBezTo>
                  <a:pt x="18002" y="8412"/>
                  <a:pt x="18026" y="8459"/>
                  <a:pt x="18055" y="8459"/>
                </a:cubicBezTo>
                <a:cubicBezTo>
                  <a:pt x="18085" y="8459"/>
                  <a:pt x="18108" y="8412"/>
                  <a:pt x="18108" y="8354"/>
                </a:cubicBezTo>
                <a:lnTo>
                  <a:pt x="18108" y="8134"/>
                </a:lnTo>
                <a:cubicBezTo>
                  <a:pt x="18108" y="8077"/>
                  <a:pt x="18085" y="8029"/>
                  <a:pt x="18055" y="8029"/>
                </a:cubicBezTo>
                <a:close/>
                <a:moveTo>
                  <a:pt x="18905" y="8029"/>
                </a:moveTo>
                <a:cubicBezTo>
                  <a:pt x="18876" y="8029"/>
                  <a:pt x="18852" y="8077"/>
                  <a:pt x="18852" y="8134"/>
                </a:cubicBezTo>
                <a:lnTo>
                  <a:pt x="18852" y="8354"/>
                </a:lnTo>
                <a:cubicBezTo>
                  <a:pt x="18852" y="8412"/>
                  <a:pt x="18876" y="8459"/>
                  <a:pt x="18905" y="8459"/>
                </a:cubicBezTo>
                <a:cubicBezTo>
                  <a:pt x="18934" y="8459"/>
                  <a:pt x="18958" y="8412"/>
                  <a:pt x="18958" y="8354"/>
                </a:cubicBezTo>
                <a:lnTo>
                  <a:pt x="18958" y="8134"/>
                </a:lnTo>
                <a:cubicBezTo>
                  <a:pt x="18958" y="8077"/>
                  <a:pt x="18934" y="8029"/>
                  <a:pt x="18905" y="8029"/>
                </a:cubicBezTo>
                <a:close/>
                <a:moveTo>
                  <a:pt x="19220" y="8029"/>
                </a:moveTo>
                <a:cubicBezTo>
                  <a:pt x="19191" y="8029"/>
                  <a:pt x="19167" y="8077"/>
                  <a:pt x="19167" y="8134"/>
                </a:cubicBezTo>
                <a:lnTo>
                  <a:pt x="19167" y="8354"/>
                </a:lnTo>
                <a:cubicBezTo>
                  <a:pt x="19167" y="8412"/>
                  <a:pt x="19191" y="8459"/>
                  <a:pt x="19220" y="8459"/>
                </a:cubicBezTo>
                <a:cubicBezTo>
                  <a:pt x="19249" y="8459"/>
                  <a:pt x="19273" y="8412"/>
                  <a:pt x="19273" y="8354"/>
                </a:cubicBezTo>
                <a:lnTo>
                  <a:pt x="19273" y="8134"/>
                </a:lnTo>
                <a:cubicBezTo>
                  <a:pt x="19273" y="8077"/>
                  <a:pt x="19249" y="8029"/>
                  <a:pt x="19220" y="8029"/>
                </a:cubicBezTo>
                <a:close/>
                <a:moveTo>
                  <a:pt x="20069" y="8029"/>
                </a:moveTo>
                <a:cubicBezTo>
                  <a:pt x="20040" y="8029"/>
                  <a:pt x="20016" y="8077"/>
                  <a:pt x="20016" y="8134"/>
                </a:cubicBezTo>
                <a:lnTo>
                  <a:pt x="20016" y="8354"/>
                </a:lnTo>
                <a:cubicBezTo>
                  <a:pt x="20016" y="8412"/>
                  <a:pt x="20040" y="8459"/>
                  <a:pt x="20069" y="8459"/>
                </a:cubicBezTo>
                <a:cubicBezTo>
                  <a:pt x="20099" y="8459"/>
                  <a:pt x="20122" y="8412"/>
                  <a:pt x="20122" y="8354"/>
                </a:cubicBezTo>
                <a:lnTo>
                  <a:pt x="20122" y="8134"/>
                </a:lnTo>
                <a:cubicBezTo>
                  <a:pt x="20122" y="8077"/>
                  <a:pt x="20099" y="8029"/>
                  <a:pt x="20069" y="8029"/>
                </a:cubicBezTo>
                <a:close/>
                <a:moveTo>
                  <a:pt x="20384" y="8029"/>
                </a:moveTo>
                <a:cubicBezTo>
                  <a:pt x="20355" y="8029"/>
                  <a:pt x="20331" y="8077"/>
                  <a:pt x="20331" y="8134"/>
                </a:cubicBezTo>
                <a:lnTo>
                  <a:pt x="20331" y="8354"/>
                </a:lnTo>
                <a:cubicBezTo>
                  <a:pt x="20331" y="8412"/>
                  <a:pt x="20355" y="8459"/>
                  <a:pt x="20384" y="8459"/>
                </a:cubicBezTo>
                <a:cubicBezTo>
                  <a:pt x="20413" y="8459"/>
                  <a:pt x="20436" y="8412"/>
                  <a:pt x="20436" y="8354"/>
                </a:cubicBezTo>
                <a:lnTo>
                  <a:pt x="20436" y="8134"/>
                </a:lnTo>
                <a:cubicBezTo>
                  <a:pt x="20436" y="8077"/>
                  <a:pt x="20413" y="8029"/>
                  <a:pt x="20384" y="8029"/>
                </a:cubicBezTo>
                <a:close/>
                <a:moveTo>
                  <a:pt x="21234" y="8029"/>
                </a:moveTo>
                <a:cubicBezTo>
                  <a:pt x="21204" y="8029"/>
                  <a:pt x="21181" y="8077"/>
                  <a:pt x="21181" y="8134"/>
                </a:cubicBezTo>
                <a:lnTo>
                  <a:pt x="21181" y="8354"/>
                </a:lnTo>
                <a:cubicBezTo>
                  <a:pt x="21181" y="8412"/>
                  <a:pt x="21204" y="8459"/>
                  <a:pt x="21234" y="8459"/>
                </a:cubicBezTo>
                <a:cubicBezTo>
                  <a:pt x="21263" y="8459"/>
                  <a:pt x="21285" y="8412"/>
                  <a:pt x="21285" y="8354"/>
                </a:cubicBezTo>
                <a:lnTo>
                  <a:pt x="21285" y="8134"/>
                </a:lnTo>
                <a:cubicBezTo>
                  <a:pt x="21285" y="8077"/>
                  <a:pt x="21263" y="8029"/>
                  <a:pt x="21234" y="8029"/>
                </a:cubicBezTo>
                <a:close/>
                <a:moveTo>
                  <a:pt x="21547" y="8029"/>
                </a:moveTo>
                <a:cubicBezTo>
                  <a:pt x="21518" y="8029"/>
                  <a:pt x="21495" y="8077"/>
                  <a:pt x="21495" y="8134"/>
                </a:cubicBezTo>
                <a:lnTo>
                  <a:pt x="21495" y="8354"/>
                </a:lnTo>
                <a:cubicBezTo>
                  <a:pt x="21495" y="8412"/>
                  <a:pt x="21518" y="8459"/>
                  <a:pt x="21547" y="8459"/>
                </a:cubicBezTo>
                <a:cubicBezTo>
                  <a:pt x="21576" y="8459"/>
                  <a:pt x="21600" y="8412"/>
                  <a:pt x="21600" y="8354"/>
                </a:cubicBezTo>
                <a:lnTo>
                  <a:pt x="21600" y="8134"/>
                </a:lnTo>
                <a:cubicBezTo>
                  <a:pt x="21600" y="8077"/>
                  <a:pt x="21576" y="8029"/>
                  <a:pt x="21547" y="8029"/>
                </a:cubicBezTo>
                <a:close/>
                <a:moveTo>
                  <a:pt x="53" y="8759"/>
                </a:moveTo>
                <a:cubicBezTo>
                  <a:pt x="24" y="8759"/>
                  <a:pt x="0" y="8807"/>
                  <a:pt x="0" y="8864"/>
                </a:cubicBezTo>
                <a:lnTo>
                  <a:pt x="0" y="9084"/>
                </a:lnTo>
                <a:cubicBezTo>
                  <a:pt x="0" y="9142"/>
                  <a:pt x="24" y="9189"/>
                  <a:pt x="53" y="9189"/>
                </a:cubicBezTo>
                <a:cubicBezTo>
                  <a:pt x="82" y="9189"/>
                  <a:pt x="106" y="9142"/>
                  <a:pt x="106" y="9084"/>
                </a:cubicBezTo>
                <a:lnTo>
                  <a:pt x="106" y="8864"/>
                </a:lnTo>
                <a:cubicBezTo>
                  <a:pt x="106" y="8807"/>
                  <a:pt x="82" y="8759"/>
                  <a:pt x="53" y="8759"/>
                </a:cubicBezTo>
                <a:close/>
                <a:moveTo>
                  <a:pt x="367" y="8759"/>
                </a:moveTo>
                <a:cubicBezTo>
                  <a:pt x="338" y="8759"/>
                  <a:pt x="315" y="8807"/>
                  <a:pt x="315" y="8864"/>
                </a:cubicBezTo>
                <a:lnTo>
                  <a:pt x="315" y="9084"/>
                </a:lnTo>
                <a:cubicBezTo>
                  <a:pt x="315" y="9142"/>
                  <a:pt x="338" y="9189"/>
                  <a:pt x="367" y="9189"/>
                </a:cubicBezTo>
                <a:cubicBezTo>
                  <a:pt x="397" y="9189"/>
                  <a:pt x="420" y="9142"/>
                  <a:pt x="420" y="9084"/>
                </a:cubicBezTo>
                <a:lnTo>
                  <a:pt x="420" y="8864"/>
                </a:lnTo>
                <a:cubicBezTo>
                  <a:pt x="420" y="8807"/>
                  <a:pt x="397" y="8759"/>
                  <a:pt x="367" y="8759"/>
                </a:cubicBezTo>
                <a:close/>
                <a:moveTo>
                  <a:pt x="1217" y="8759"/>
                </a:moveTo>
                <a:cubicBezTo>
                  <a:pt x="1188" y="8759"/>
                  <a:pt x="1164" y="8807"/>
                  <a:pt x="1164" y="8864"/>
                </a:cubicBezTo>
                <a:lnTo>
                  <a:pt x="1164" y="9084"/>
                </a:lnTo>
                <a:cubicBezTo>
                  <a:pt x="1164" y="9142"/>
                  <a:pt x="1188" y="9189"/>
                  <a:pt x="1217" y="9189"/>
                </a:cubicBezTo>
                <a:cubicBezTo>
                  <a:pt x="1246" y="9189"/>
                  <a:pt x="1270" y="9142"/>
                  <a:pt x="1270" y="9084"/>
                </a:cubicBezTo>
                <a:lnTo>
                  <a:pt x="1270" y="8864"/>
                </a:lnTo>
                <a:cubicBezTo>
                  <a:pt x="1270" y="8807"/>
                  <a:pt x="1246" y="8759"/>
                  <a:pt x="1217" y="8759"/>
                </a:cubicBezTo>
                <a:close/>
                <a:moveTo>
                  <a:pt x="1532" y="8759"/>
                </a:moveTo>
                <a:cubicBezTo>
                  <a:pt x="1503" y="8759"/>
                  <a:pt x="1479" y="8807"/>
                  <a:pt x="1479" y="8864"/>
                </a:cubicBezTo>
                <a:lnTo>
                  <a:pt x="1479" y="9084"/>
                </a:lnTo>
                <a:cubicBezTo>
                  <a:pt x="1479" y="9142"/>
                  <a:pt x="1503" y="9189"/>
                  <a:pt x="1532" y="9189"/>
                </a:cubicBezTo>
                <a:cubicBezTo>
                  <a:pt x="1561" y="9189"/>
                  <a:pt x="1584" y="9142"/>
                  <a:pt x="1584" y="9084"/>
                </a:cubicBezTo>
                <a:lnTo>
                  <a:pt x="1584" y="8864"/>
                </a:lnTo>
                <a:cubicBezTo>
                  <a:pt x="1584" y="8807"/>
                  <a:pt x="1561" y="8759"/>
                  <a:pt x="1532" y="8759"/>
                </a:cubicBezTo>
                <a:close/>
                <a:moveTo>
                  <a:pt x="2380" y="8759"/>
                </a:moveTo>
                <a:cubicBezTo>
                  <a:pt x="2351" y="8759"/>
                  <a:pt x="2329" y="8807"/>
                  <a:pt x="2329" y="8864"/>
                </a:cubicBezTo>
                <a:lnTo>
                  <a:pt x="2329" y="9084"/>
                </a:lnTo>
                <a:cubicBezTo>
                  <a:pt x="2329" y="9142"/>
                  <a:pt x="2351" y="9189"/>
                  <a:pt x="2380" y="9189"/>
                </a:cubicBezTo>
                <a:cubicBezTo>
                  <a:pt x="2409" y="9189"/>
                  <a:pt x="2433" y="9142"/>
                  <a:pt x="2433" y="9084"/>
                </a:cubicBezTo>
                <a:lnTo>
                  <a:pt x="2433" y="8864"/>
                </a:lnTo>
                <a:cubicBezTo>
                  <a:pt x="2433" y="8807"/>
                  <a:pt x="2409" y="8759"/>
                  <a:pt x="2380" y="8759"/>
                </a:cubicBezTo>
                <a:close/>
                <a:moveTo>
                  <a:pt x="2695" y="8759"/>
                </a:moveTo>
                <a:cubicBezTo>
                  <a:pt x="2666" y="8759"/>
                  <a:pt x="2643" y="8807"/>
                  <a:pt x="2643" y="8864"/>
                </a:cubicBezTo>
                <a:lnTo>
                  <a:pt x="2643" y="9084"/>
                </a:lnTo>
                <a:cubicBezTo>
                  <a:pt x="2643" y="9142"/>
                  <a:pt x="2666" y="9189"/>
                  <a:pt x="2695" y="9189"/>
                </a:cubicBezTo>
                <a:cubicBezTo>
                  <a:pt x="2724" y="9189"/>
                  <a:pt x="2748" y="9142"/>
                  <a:pt x="2748" y="9084"/>
                </a:cubicBezTo>
                <a:lnTo>
                  <a:pt x="2748" y="8864"/>
                </a:lnTo>
                <a:cubicBezTo>
                  <a:pt x="2748" y="8807"/>
                  <a:pt x="2724" y="8759"/>
                  <a:pt x="2695" y="8759"/>
                </a:cubicBezTo>
                <a:close/>
                <a:moveTo>
                  <a:pt x="3545" y="8759"/>
                </a:moveTo>
                <a:cubicBezTo>
                  <a:pt x="3516" y="8759"/>
                  <a:pt x="3492" y="8807"/>
                  <a:pt x="3492" y="8864"/>
                </a:cubicBezTo>
                <a:lnTo>
                  <a:pt x="3492" y="9084"/>
                </a:lnTo>
                <a:cubicBezTo>
                  <a:pt x="3492" y="9142"/>
                  <a:pt x="3516" y="9189"/>
                  <a:pt x="3545" y="9189"/>
                </a:cubicBezTo>
                <a:cubicBezTo>
                  <a:pt x="3574" y="9189"/>
                  <a:pt x="3598" y="9142"/>
                  <a:pt x="3598" y="9084"/>
                </a:cubicBezTo>
                <a:lnTo>
                  <a:pt x="3598" y="8864"/>
                </a:lnTo>
                <a:cubicBezTo>
                  <a:pt x="3598" y="8807"/>
                  <a:pt x="3574" y="8759"/>
                  <a:pt x="3545" y="8759"/>
                </a:cubicBezTo>
                <a:close/>
                <a:moveTo>
                  <a:pt x="3859" y="8759"/>
                </a:moveTo>
                <a:cubicBezTo>
                  <a:pt x="3830" y="8759"/>
                  <a:pt x="3806" y="8807"/>
                  <a:pt x="3806" y="8864"/>
                </a:cubicBezTo>
                <a:lnTo>
                  <a:pt x="3806" y="9084"/>
                </a:lnTo>
                <a:cubicBezTo>
                  <a:pt x="3806" y="9142"/>
                  <a:pt x="3830" y="9189"/>
                  <a:pt x="3859" y="9189"/>
                </a:cubicBezTo>
                <a:cubicBezTo>
                  <a:pt x="3888" y="9189"/>
                  <a:pt x="3912" y="9142"/>
                  <a:pt x="3912" y="9084"/>
                </a:cubicBezTo>
                <a:lnTo>
                  <a:pt x="3912" y="8864"/>
                </a:lnTo>
                <a:cubicBezTo>
                  <a:pt x="3912" y="8807"/>
                  <a:pt x="3888" y="8759"/>
                  <a:pt x="3859" y="8759"/>
                </a:cubicBezTo>
                <a:close/>
                <a:moveTo>
                  <a:pt x="4709" y="8759"/>
                </a:moveTo>
                <a:cubicBezTo>
                  <a:pt x="4680" y="8759"/>
                  <a:pt x="4656" y="8807"/>
                  <a:pt x="4656" y="8864"/>
                </a:cubicBezTo>
                <a:lnTo>
                  <a:pt x="4656" y="9084"/>
                </a:lnTo>
                <a:cubicBezTo>
                  <a:pt x="4656" y="9142"/>
                  <a:pt x="4680" y="9189"/>
                  <a:pt x="4709" y="9189"/>
                </a:cubicBezTo>
                <a:cubicBezTo>
                  <a:pt x="4738" y="9189"/>
                  <a:pt x="4762" y="9142"/>
                  <a:pt x="4762" y="9084"/>
                </a:cubicBezTo>
                <a:lnTo>
                  <a:pt x="4762" y="8864"/>
                </a:lnTo>
                <a:cubicBezTo>
                  <a:pt x="4762" y="8807"/>
                  <a:pt x="4738" y="8759"/>
                  <a:pt x="4709" y="8759"/>
                </a:cubicBezTo>
                <a:close/>
                <a:moveTo>
                  <a:pt x="5023" y="8759"/>
                </a:moveTo>
                <a:cubicBezTo>
                  <a:pt x="4994" y="8759"/>
                  <a:pt x="4970" y="8807"/>
                  <a:pt x="4970" y="8864"/>
                </a:cubicBezTo>
                <a:lnTo>
                  <a:pt x="4970" y="9084"/>
                </a:lnTo>
                <a:cubicBezTo>
                  <a:pt x="4970" y="9142"/>
                  <a:pt x="4994" y="9189"/>
                  <a:pt x="5023" y="9189"/>
                </a:cubicBezTo>
                <a:cubicBezTo>
                  <a:pt x="5053" y="9189"/>
                  <a:pt x="5076" y="9142"/>
                  <a:pt x="5076" y="9084"/>
                </a:cubicBezTo>
                <a:lnTo>
                  <a:pt x="5076" y="8864"/>
                </a:lnTo>
                <a:cubicBezTo>
                  <a:pt x="5076" y="8807"/>
                  <a:pt x="5053" y="8759"/>
                  <a:pt x="5023" y="8759"/>
                </a:cubicBezTo>
                <a:close/>
                <a:moveTo>
                  <a:pt x="5873" y="8759"/>
                </a:moveTo>
                <a:cubicBezTo>
                  <a:pt x="5844" y="8759"/>
                  <a:pt x="5820" y="8807"/>
                  <a:pt x="5820" y="8864"/>
                </a:cubicBezTo>
                <a:lnTo>
                  <a:pt x="5820" y="9084"/>
                </a:lnTo>
                <a:cubicBezTo>
                  <a:pt x="5820" y="9142"/>
                  <a:pt x="5844" y="9189"/>
                  <a:pt x="5873" y="9189"/>
                </a:cubicBezTo>
                <a:cubicBezTo>
                  <a:pt x="5902" y="9189"/>
                  <a:pt x="5926" y="9142"/>
                  <a:pt x="5926" y="9084"/>
                </a:cubicBezTo>
                <a:lnTo>
                  <a:pt x="5926" y="8864"/>
                </a:lnTo>
                <a:cubicBezTo>
                  <a:pt x="5926" y="8807"/>
                  <a:pt x="5902" y="8759"/>
                  <a:pt x="5873" y="8759"/>
                </a:cubicBezTo>
                <a:close/>
                <a:moveTo>
                  <a:pt x="6188" y="8759"/>
                </a:moveTo>
                <a:cubicBezTo>
                  <a:pt x="6159" y="8759"/>
                  <a:pt x="6135" y="8807"/>
                  <a:pt x="6135" y="8864"/>
                </a:cubicBezTo>
                <a:lnTo>
                  <a:pt x="6135" y="9084"/>
                </a:lnTo>
                <a:cubicBezTo>
                  <a:pt x="6135" y="9142"/>
                  <a:pt x="6159" y="9189"/>
                  <a:pt x="6188" y="9189"/>
                </a:cubicBezTo>
                <a:cubicBezTo>
                  <a:pt x="6217" y="9189"/>
                  <a:pt x="6240" y="9142"/>
                  <a:pt x="6240" y="9084"/>
                </a:cubicBezTo>
                <a:lnTo>
                  <a:pt x="6240" y="8864"/>
                </a:lnTo>
                <a:cubicBezTo>
                  <a:pt x="6240" y="8807"/>
                  <a:pt x="6217" y="8759"/>
                  <a:pt x="6188" y="8759"/>
                </a:cubicBezTo>
                <a:close/>
                <a:moveTo>
                  <a:pt x="7036" y="8759"/>
                </a:moveTo>
                <a:cubicBezTo>
                  <a:pt x="7007" y="8759"/>
                  <a:pt x="6984" y="8807"/>
                  <a:pt x="6984" y="8864"/>
                </a:cubicBezTo>
                <a:lnTo>
                  <a:pt x="6984" y="9084"/>
                </a:lnTo>
                <a:cubicBezTo>
                  <a:pt x="6984" y="9142"/>
                  <a:pt x="7007" y="9189"/>
                  <a:pt x="7036" y="9189"/>
                </a:cubicBezTo>
                <a:cubicBezTo>
                  <a:pt x="7065" y="9189"/>
                  <a:pt x="7089" y="9142"/>
                  <a:pt x="7089" y="9084"/>
                </a:cubicBezTo>
                <a:lnTo>
                  <a:pt x="7089" y="8864"/>
                </a:lnTo>
                <a:cubicBezTo>
                  <a:pt x="7089" y="8807"/>
                  <a:pt x="7065" y="8759"/>
                  <a:pt x="7036" y="8759"/>
                </a:cubicBezTo>
                <a:close/>
                <a:moveTo>
                  <a:pt x="7351" y="8759"/>
                </a:moveTo>
                <a:cubicBezTo>
                  <a:pt x="7322" y="8759"/>
                  <a:pt x="7299" y="8807"/>
                  <a:pt x="7299" y="8864"/>
                </a:cubicBezTo>
                <a:lnTo>
                  <a:pt x="7299" y="9084"/>
                </a:lnTo>
                <a:cubicBezTo>
                  <a:pt x="7299" y="9142"/>
                  <a:pt x="7322" y="9189"/>
                  <a:pt x="7351" y="9189"/>
                </a:cubicBezTo>
                <a:cubicBezTo>
                  <a:pt x="7380" y="9189"/>
                  <a:pt x="7404" y="9142"/>
                  <a:pt x="7404" y="9084"/>
                </a:cubicBezTo>
                <a:lnTo>
                  <a:pt x="7404" y="8864"/>
                </a:lnTo>
                <a:cubicBezTo>
                  <a:pt x="7404" y="8807"/>
                  <a:pt x="7380" y="8759"/>
                  <a:pt x="7351" y="8759"/>
                </a:cubicBezTo>
                <a:close/>
                <a:moveTo>
                  <a:pt x="8201" y="8759"/>
                </a:moveTo>
                <a:cubicBezTo>
                  <a:pt x="8171" y="8759"/>
                  <a:pt x="8148" y="8807"/>
                  <a:pt x="8148" y="8864"/>
                </a:cubicBezTo>
                <a:lnTo>
                  <a:pt x="8148" y="9084"/>
                </a:lnTo>
                <a:cubicBezTo>
                  <a:pt x="8148" y="9142"/>
                  <a:pt x="8171" y="9189"/>
                  <a:pt x="8201" y="9189"/>
                </a:cubicBezTo>
                <a:cubicBezTo>
                  <a:pt x="8230" y="9189"/>
                  <a:pt x="8254" y="9142"/>
                  <a:pt x="8254" y="9084"/>
                </a:cubicBezTo>
                <a:lnTo>
                  <a:pt x="8254" y="8864"/>
                </a:lnTo>
                <a:cubicBezTo>
                  <a:pt x="8254" y="8807"/>
                  <a:pt x="8230" y="8759"/>
                  <a:pt x="8201" y="8759"/>
                </a:cubicBezTo>
                <a:close/>
                <a:moveTo>
                  <a:pt x="8515" y="8759"/>
                </a:moveTo>
                <a:cubicBezTo>
                  <a:pt x="8486" y="8759"/>
                  <a:pt x="8462" y="8807"/>
                  <a:pt x="8462" y="8864"/>
                </a:cubicBezTo>
                <a:lnTo>
                  <a:pt x="8462" y="9084"/>
                </a:lnTo>
                <a:cubicBezTo>
                  <a:pt x="8462" y="9142"/>
                  <a:pt x="8486" y="9189"/>
                  <a:pt x="8515" y="9189"/>
                </a:cubicBezTo>
                <a:cubicBezTo>
                  <a:pt x="8544" y="9189"/>
                  <a:pt x="8568" y="9142"/>
                  <a:pt x="8568" y="9084"/>
                </a:cubicBezTo>
                <a:lnTo>
                  <a:pt x="8568" y="8864"/>
                </a:lnTo>
                <a:cubicBezTo>
                  <a:pt x="8568" y="8807"/>
                  <a:pt x="8544" y="8759"/>
                  <a:pt x="8515" y="8759"/>
                </a:cubicBezTo>
                <a:close/>
                <a:moveTo>
                  <a:pt x="9365" y="8759"/>
                </a:moveTo>
                <a:cubicBezTo>
                  <a:pt x="9336" y="8759"/>
                  <a:pt x="9312" y="8807"/>
                  <a:pt x="9312" y="8864"/>
                </a:cubicBezTo>
                <a:lnTo>
                  <a:pt x="9312" y="9084"/>
                </a:lnTo>
                <a:cubicBezTo>
                  <a:pt x="9312" y="9142"/>
                  <a:pt x="9336" y="9189"/>
                  <a:pt x="9365" y="9189"/>
                </a:cubicBezTo>
                <a:cubicBezTo>
                  <a:pt x="9394" y="9189"/>
                  <a:pt x="9418" y="9142"/>
                  <a:pt x="9418" y="9084"/>
                </a:cubicBezTo>
                <a:lnTo>
                  <a:pt x="9418" y="8864"/>
                </a:lnTo>
                <a:cubicBezTo>
                  <a:pt x="9418" y="8807"/>
                  <a:pt x="9394" y="8759"/>
                  <a:pt x="9365" y="8759"/>
                </a:cubicBezTo>
                <a:close/>
                <a:moveTo>
                  <a:pt x="9679" y="8759"/>
                </a:moveTo>
                <a:cubicBezTo>
                  <a:pt x="9650" y="8759"/>
                  <a:pt x="9626" y="8807"/>
                  <a:pt x="9626" y="8864"/>
                </a:cubicBezTo>
                <a:lnTo>
                  <a:pt x="9626" y="9084"/>
                </a:lnTo>
                <a:cubicBezTo>
                  <a:pt x="9626" y="9142"/>
                  <a:pt x="9650" y="9189"/>
                  <a:pt x="9679" y="9189"/>
                </a:cubicBezTo>
                <a:cubicBezTo>
                  <a:pt x="9708" y="9189"/>
                  <a:pt x="9732" y="9142"/>
                  <a:pt x="9732" y="9084"/>
                </a:cubicBezTo>
                <a:lnTo>
                  <a:pt x="9732" y="8864"/>
                </a:lnTo>
                <a:cubicBezTo>
                  <a:pt x="9732" y="8807"/>
                  <a:pt x="9708" y="8759"/>
                  <a:pt x="9679" y="8759"/>
                </a:cubicBezTo>
                <a:close/>
                <a:moveTo>
                  <a:pt x="10529" y="8759"/>
                </a:moveTo>
                <a:cubicBezTo>
                  <a:pt x="10500" y="8759"/>
                  <a:pt x="10476" y="8807"/>
                  <a:pt x="10476" y="8864"/>
                </a:cubicBezTo>
                <a:lnTo>
                  <a:pt x="10476" y="9084"/>
                </a:lnTo>
                <a:cubicBezTo>
                  <a:pt x="10476" y="9142"/>
                  <a:pt x="10500" y="9189"/>
                  <a:pt x="10529" y="9189"/>
                </a:cubicBezTo>
                <a:cubicBezTo>
                  <a:pt x="10558" y="9189"/>
                  <a:pt x="10582" y="9142"/>
                  <a:pt x="10582" y="9084"/>
                </a:cubicBezTo>
                <a:lnTo>
                  <a:pt x="10582" y="8864"/>
                </a:lnTo>
                <a:cubicBezTo>
                  <a:pt x="10582" y="8807"/>
                  <a:pt x="10558" y="8759"/>
                  <a:pt x="10529" y="8759"/>
                </a:cubicBezTo>
                <a:close/>
                <a:moveTo>
                  <a:pt x="10844" y="8759"/>
                </a:moveTo>
                <a:cubicBezTo>
                  <a:pt x="10814" y="8759"/>
                  <a:pt x="10791" y="8807"/>
                  <a:pt x="10791" y="8864"/>
                </a:cubicBezTo>
                <a:lnTo>
                  <a:pt x="10791" y="9084"/>
                </a:lnTo>
                <a:cubicBezTo>
                  <a:pt x="10791" y="9142"/>
                  <a:pt x="10814" y="9189"/>
                  <a:pt x="10844" y="9189"/>
                </a:cubicBezTo>
                <a:cubicBezTo>
                  <a:pt x="10873" y="9189"/>
                  <a:pt x="10895" y="9142"/>
                  <a:pt x="10895" y="9084"/>
                </a:cubicBezTo>
                <a:lnTo>
                  <a:pt x="10895" y="8864"/>
                </a:lnTo>
                <a:cubicBezTo>
                  <a:pt x="10895" y="8807"/>
                  <a:pt x="10873" y="8759"/>
                  <a:pt x="10844" y="8759"/>
                </a:cubicBezTo>
                <a:close/>
                <a:moveTo>
                  <a:pt x="11692" y="8759"/>
                </a:moveTo>
                <a:cubicBezTo>
                  <a:pt x="11663" y="8759"/>
                  <a:pt x="11640" y="8807"/>
                  <a:pt x="11640" y="8864"/>
                </a:cubicBezTo>
                <a:lnTo>
                  <a:pt x="11640" y="9084"/>
                </a:lnTo>
                <a:cubicBezTo>
                  <a:pt x="11640" y="9142"/>
                  <a:pt x="11663" y="9189"/>
                  <a:pt x="11692" y="9189"/>
                </a:cubicBezTo>
                <a:cubicBezTo>
                  <a:pt x="11721" y="9189"/>
                  <a:pt x="11745" y="9142"/>
                  <a:pt x="11745" y="9084"/>
                </a:cubicBezTo>
                <a:lnTo>
                  <a:pt x="11745" y="8864"/>
                </a:lnTo>
                <a:cubicBezTo>
                  <a:pt x="11745" y="8807"/>
                  <a:pt x="11721" y="8759"/>
                  <a:pt x="11692" y="8759"/>
                </a:cubicBezTo>
                <a:close/>
                <a:moveTo>
                  <a:pt x="12007" y="8759"/>
                </a:moveTo>
                <a:cubicBezTo>
                  <a:pt x="11978" y="8759"/>
                  <a:pt x="11955" y="8807"/>
                  <a:pt x="11955" y="8864"/>
                </a:cubicBezTo>
                <a:lnTo>
                  <a:pt x="11955" y="9084"/>
                </a:lnTo>
                <a:cubicBezTo>
                  <a:pt x="11955" y="9142"/>
                  <a:pt x="11978" y="9189"/>
                  <a:pt x="12007" y="9189"/>
                </a:cubicBezTo>
                <a:cubicBezTo>
                  <a:pt x="12036" y="9189"/>
                  <a:pt x="12060" y="9142"/>
                  <a:pt x="12060" y="9084"/>
                </a:cubicBezTo>
                <a:lnTo>
                  <a:pt x="12060" y="8864"/>
                </a:lnTo>
                <a:cubicBezTo>
                  <a:pt x="12060" y="8807"/>
                  <a:pt x="12036" y="8759"/>
                  <a:pt x="12007" y="8759"/>
                </a:cubicBezTo>
                <a:close/>
                <a:moveTo>
                  <a:pt x="12856" y="8759"/>
                </a:moveTo>
                <a:cubicBezTo>
                  <a:pt x="12827" y="8759"/>
                  <a:pt x="12804" y="8807"/>
                  <a:pt x="12804" y="8864"/>
                </a:cubicBezTo>
                <a:lnTo>
                  <a:pt x="12804" y="9084"/>
                </a:lnTo>
                <a:cubicBezTo>
                  <a:pt x="12804" y="9142"/>
                  <a:pt x="12827" y="9189"/>
                  <a:pt x="12856" y="9189"/>
                </a:cubicBezTo>
                <a:cubicBezTo>
                  <a:pt x="12886" y="9189"/>
                  <a:pt x="12909" y="9142"/>
                  <a:pt x="12909" y="9084"/>
                </a:cubicBezTo>
                <a:lnTo>
                  <a:pt x="12909" y="8864"/>
                </a:lnTo>
                <a:cubicBezTo>
                  <a:pt x="12909" y="8807"/>
                  <a:pt x="12886" y="8759"/>
                  <a:pt x="12856" y="8759"/>
                </a:cubicBezTo>
                <a:close/>
                <a:moveTo>
                  <a:pt x="13171" y="8759"/>
                </a:moveTo>
                <a:cubicBezTo>
                  <a:pt x="13142" y="8759"/>
                  <a:pt x="13118" y="8807"/>
                  <a:pt x="13118" y="8864"/>
                </a:cubicBezTo>
                <a:lnTo>
                  <a:pt x="13118" y="9084"/>
                </a:lnTo>
                <a:cubicBezTo>
                  <a:pt x="13118" y="9142"/>
                  <a:pt x="13142" y="9189"/>
                  <a:pt x="13171" y="9189"/>
                </a:cubicBezTo>
                <a:cubicBezTo>
                  <a:pt x="13200" y="9189"/>
                  <a:pt x="13224" y="9142"/>
                  <a:pt x="13224" y="9084"/>
                </a:cubicBezTo>
                <a:lnTo>
                  <a:pt x="13224" y="8864"/>
                </a:lnTo>
                <a:cubicBezTo>
                  <a:pt x="13224" y="8807"/>
                  <a:pt x="13200" y="8759"/>
                  <a:pt x="13171" y="8759"/>
                </a:cubicBezTo>
                <a:close/>
                <a:moveTo>
                  <a:pt x="14021" y="8759"/>
                </a:moveTo>
                <a:cubicBezTo>
                  <a:pt x="13992" y="8759"/>
                  <a:pt x="13968" y="8807"/>
                  <a:pt x="13968" y="8864"/>
                </a:cubicBezTo>
                <a:lnTo>
                  <a:pt x="13968" y="9084"/>
                </a:lnTo>
                <a:cubicBezTo>
                  <a:pt x="13968" y="9142"/>
                  <a:pt x="13992" y="9189"/>
                  <a:pt x="14021" y="9189"/>
                </a:cubicBezTo>
                <a:cubicBezTo>
                  <a:pt x="14050" y="9189"/>
                  <a:pt x="14074" y="9142"/>
                  <a:pt x="14074" y="9084"/>
                </a:cubicBezTo>
                <a:lnTo>
                  <a:pt x="14074" y="8864"/>
                </a:lnTo>
                <a:cubicBezTo>
                  <a:pt x="14074" y="8807"/>
                  <a:pt x="14050" y="8759"/>
                  <a:pt x="14021" y="8759"/>
                </a:cubicBezTo>
                <a:close/>
                <a:moveTo>
                  <a:pt x="14335" y="8759"/>
                </a:moveTo>
                <a:cubicBezTo>
                  <a:pt x="14306" y="8759"/>
                  <a:pt x="14282" y="8807"/>
                  <a:pt x="14282" y="8864"/>
                </a:cubicBezTo>
                <a:lnTo>
                  <a:pt x="14282" y="9084"/>
                </a:lnTo>
                <a:cubicBezTo>
                  <a:pt x="14282" y="9142"/>
                  <a:pt x="14306" y="9189"/>
                  <a:pt x="14335" y="9189"/>
                </a:cubicBezTo>
                <a:cubicBezTo>
                  <a:pt x="14364" y="9189"/>
                  <a:pt x="14388" y="9142"/>
                  <a:pt x="14388" y="9084"/>
                </a:cubicBezTo>
                <a:lnTo>
                  <a:pt x="14388" y="8864"/>
                </a:lnTo>
                <a:cubicBezTo>
                  <a:pt x="14388" y="8807"/>
                  <a:pt x="14364" y="8759"/>
                  <a:pt x="14335" y="8759"/>
                </a:cubicBezTo>
                <a:close/>
                <a:moveTo>
                  <a:pt x="15185" y="8759"/>
                </a:moveTo>
                <a:cubicBezTo>
                  <a:pt x="15156" y="8759"/>
                  <a:pt x="15132" y="8807"/>
                  <a:pt x="15132" y="8864"/>
                </a:cubicBezTo>
                <a:lnTo>
                  <a:pt x="15132" y="9084"/>
                </a:lnTo>
                <a:cubicBezTo>
                  <a:pt x="15132" y="9142"/>
                  <a:pt x="15156" y="9189"/>
                  <a:pt x="15185" y="9189"/>
                </a:cubicBezTo>
                <a:cubicBezTo>
                  <a:pt x="15214" y="9189"/>
                  <a:pt x="15237" y="9142"/>
                  <a:pt x="15237" y="9084"/>
                </a:cubicBezTo>
                <a:lnTo>
                  <a:pt x="15237" y="8864"/>
                </a:lnTo>
                <a:cubicBezTo>
                  <a:pt x="15237" y="8807"/>
                  <a:pt x="15214" y="8759"/>
                  <a:pt x="15185" y="8759"/>
                </a:cubicBezTo>
                <a:close/>
                <a:moveTo>
                  <a:pt x="15500" y="8759"/>
                </a:moveTo>
                <a:cubicBezTo>
                  <a:pt x="15470" y="8759"/>
                  <a:pt x="15447" y="8807"/>
                  <a:pt x="15447" y="8864"/>
                </a:cubicBezTo>
                <a:lnTo>
                  <a:pt x="15447" y="9084"/>
                </a:lnTo>
                <a:cubicBezTo>
                  <a:pt x="15447" y="9142"/>
                  <a:pt x="15470" y="9189"/>
                  <a:pt x="15500" y="9189"/>
                </a:cubicBezTo>
                <a:cubicBezTo>
                  <a:pt x="15529" y="9189"/>
                  <a:pt x="15551" y="9142"/>
                  <a:pt x="15551" y="9084"/>
                </a:cubicBezTo>
                <a:lnTo>
                  <a:pt x="15551" y="8864"/>
                </a:lnTo>
                <a:cubicBezTo>
                  <a:pt x="15551" y="8807"/>
                  <a:pt x="15529" y="8759"/>
                  <a:pt x="15500" y="8759"/>
                </a:cubicBezTo>
                <a:close/>
                <a:moveTo>
                  <a:pt x="16349" y="8759"/>
                </a:moveTo>
                <a:cubicBezTo>
                  <a:pt x="16320" y="8759"/>
                  <a:pt x="16296" y="8807"/>
                  <a:pt x="16296" y="8864"/>
                </a:cubicBezTo>
                <a:lnTo>
                  <a:pt x="16296" y="9084"/>
                </a:lnTo>
                <a:cubicBezTo>
                  <a:pt x="16296" y="9142"/>
                  <a:pt x="16320" y="9189"/>
                  <a:pt x="16349" y="9189"/>
                </a:cubicBezTo>
                <a:cubicBezTo>
                  <a:pt x="16378" y="9189"/>
                  <a:pt x="16401" y="9142"/>
                  <a:pt x="16401" y="9084"/>
                </a:cubicBezTo>
                <a:lnTo>
                  <a:pt x="16401" y="8864"/>
                </a:lnTo>
                <a:cubicBezTo>
                  <a:pt x="16401" y="8807"/>
                  <a:pt x="16378" y="8759"/>
                  <a:pt x="16349" y="8759"/>
                </a:cubicBezTo>
                <a:close/>
                <a:moveTo>
                  <a:pt x="16663" y="8759"/>
                </a:moveTo>
                <a:cubicBezTo>
                  <a:pt x="16634" y="8759"/>
                  <a:pt x="16611" y="8807"/>
                  <a:pt x="16611" y="8864"/>
                </a:cubicBezTo>
                <a:lnTo>
                  <a:pt x="16611" y="9084"/>
                </a:lnTo>
                <a:cubicBezTo>
                  <a:pt x="16611" y="9142"/>
                  <a:pt x="16634" y="9189"/>
                  <a:pt x="16663" y="9189"/>
                </a:cubicBezTo>
                <a:cubicBezTo>
                  <a:pt x="16692" y="9189"/>
                  <a:pt x="16716" y="9142"/>
                  <a:pt x="16716" y="9084"/>
                </a:cubicBezTo>
                <a:lnTo>
                  <a:pt x="16716" y="8864"/>
                </a:lnTo>
                <a:cubicBezTo>
                  <a:pt x="16716" y="8807"/>
                  <a:pt x="16692" y="8759"/>
                  <a:pt x="16663" y="8759"/>
                </a:cubicBezTo>
                <a:close/>
                <a:moveTo>
                  <a:pt x="17512" y="8759"/>
                </a:moveTo>
                <a:cubicBezTo>
                  <a:pt x="17483" y="8759"/>
                  <a:pt x="17459" y="8807"/>
                  <a:pt x="17459" y="8864"/>
                </a:cubicBezTo>
                <a:lnTo>
                  <a:pt x="17459" y="9084"/>
                </a:lnTo>
                <a:cubicBezTo>
                  <a:pt x="17459" y="9142"/>
                  <a:pt x="17483" y="9189"/>
                  <a:pt x="17512" y="9189"/>
                </a:cubicBezTo>
                <a:cubicBezTo>
                  <a:pt x="17541" y="9189"/>
                  <a:pt x="17565" y="9142"/>
                  <a:pt x="17565" y="9084"/>
                </a:cubicBezTo>
                <a:lnTo>
                  <a:pt x="17565" y="8864"/>
                </a:lnTo>
                <a:cubicBezTo>
                  <a:pt x="17565" y="8807"/>
                  <a:pt x="17541" y="8759"/>
                  <a:pt x="17512" y="8759"/>
                </a:cubicBezTo>
                <a:close/>
                <a:moveTo>
                  <a:pt x="17827" y="8759"/>
                </a:moveTo>
                <a:cubicBezTo>
                  <a:pt x="17798" y="8759"/>
                  <a:pt x="17774" y="8807"/>
                  <a:pt x="17774" y="8864"/>
                </a:cubicBezTo>
                <a:lnTo>
                  <a:pt x="17774" y="9084"/>
                </a:lnTo>
                <a:cubicBezTo>
                  <a:pt x="17774" y="9142"/>
                  <a:pt x="17798" y="9189"/>
                  <a:pt x="17827" y="9189"/>
                </a:cubicBezTo>
                <a:cubicBezTo>
                  <a:pt x="17856" y="9189"/>
                  <a:pt x="17880" y="9142"/>
                  <a:pt x="17880" y="9084"/>
                </a:cubicBezTo>
                <a:lnTo>
                  <a:pt x="17880" y="8864"/>
                </a:lnTo>
                <a:cubicBezTo>
                  <a:pt x="17880" y="8807"/>
                  <a:pt x="17856" y="8759"/>
                  <a:pt x="17827" y="8759"/>
                </a:cubicBezTo>
                <a:close/>
                <a:moveTo>
                  <a:pt x="18677" y="8759"/>
                </a:moveTo>
                <a:cubicBezTo>
                  <a:pt x="18648" y="8759"/>
                  <a:pt x="18624" y="8807"/>
                  <a:pt x="18624" y="8864"/>
                </a:cubicBezTo>
                <a:lnTo>
                  <a:pt x="18624" y="9084"/>
                </a:lnTo>
                <a:cubicBezTo>
                  <a:pt x="18624" y="9142"/>
                  <a:pt x="18648" y="9189"/>
                  <a:pt x="18677" y="9189"/>
                </a:cubicBezTo>
                <a:cubicBezTo>
                  <a:pt x="18706" y="9189"/>
                  <a:pt x="18730" y="9142"/>
                  <a:pt x="18730" y="9084"/>
                </a:cubicBezTo>
                <a:lnTo>
                  <a:pt x="18730" y="8864"/>
                </a:lnTo>
                <a:cubicBezTo>
                  <a:pt x="18730" y="8807"/>
                  <a:pt x="18706" y="8759"/>
                  <a:pt x="18677" y="8759"/>
                </a:cubicBezTo>
                <a:close/>
                <a:moveTo>
                  <a:pt x="18991" y="8759"/>
                </a:moveTo>
                <a:cubicBezTo>
                  <a:pt x="18962" y="8759"/>
                  <a:pt x="18938" y="8807"/>
                  <a:pt x="18938" y="8864"/>
                </a:cubicBezTo>
                <a:lnTo>
                  <a:pt x="18938" y="9084"/>
                </a:lnTo>
                <a:cubicBezTo>
                  <a:pt x="18938" y="9142"/>
                  <a:pt x="18962" y="9189"/>
                  <a:pt x="18991" y="9189"/>
                </a:cubicBezTo>
                <a:cubicBezTo>
                  <a:pt x="19020" y="9189"/>
                  <a:pt x="19044" y="9142"/>
                  <a:pt x="19044" y="9084"/>
                </a:cubicBezTo>
                <a:lnTo>
                  <a:pt x="19044" y="8864"/>
                </a:lnTo>
                <a:cubicBezTo>
                  <a:pt x="19044" y="8807"/>
                  <a:pt x="19020" y="8759"/>
                  <a:pt x="18991" y="8759"/>
                </a:cubicBezTo>
                <a:close/>
                <a:moveTo>
                  <a:pt x="19841" y="8759"/>
                </a:moveTo>
                <a:cubicBezTo>
                  <a:pt x="19812" y="8759"/>
                  <a:pt x="19788" y="8807"/>
                  <a:pt x="19788" y="8864"/>
                </a:cubicBezTo>
                <a:lnTo>
                  <a:pt x="19788" y="9084"/>
                </a:lnTo>
                <a:cubicBezTo>
                  <a:pt x="19788" y="9142"/>
                  <a:pt x="19812" y="9189"/>
                  <a:pt x="19841" y="9189"/>
                </a:cubicBezTo>
                <a:cubicBezTo>
                  <a:pt x="19870" y="9189"/>
                  <a:pt x="19894" y="9142"/>
                  <a:pt x="19894" y="9084"/>
                </a:cubicBezTo>
                <a:lnTo>
                  <a:pt x="19894" y="8864"/>
                </a:lnTo>
                <a:cubicBezTo>
                  <a:pt x="19894" y="8807"/>
                  <a:pt x="19870" y="8759"/>
                  <a:pt x="19841" y="8759"/>
                </a:cubicBezTo>
                <a:close/>
                <a:moveTo>
                  <a:pt x="20155" y="8759"/>
                </a:moveTo>
                <a:cubicBezTo>
                  <a:pt x="20126" y="8759"/>
                  <a:pt x="20102" y="8807"/>
                  <a:pt x="20102" y="8864"/>
                </a:cubicBezTo>
                <a:lnTo>
                  <a:pt x="20102" y="9084"/>
                </a:lnTo>
                <a:cubicBezTo>
                  <a:pt x="20102" y="9142"/>
                  <a:pt x="20126" y="9189"/>
                  <a:pt x="20155" y="9189"/>
                </a:cubicBezTo>
                <a:cubicBezTo>
                  <a:pt x="20184" y="9189"/>
                  <a:pt x="20207" y="9142"/>
                  <a:pt x="20207" y="9084"/>
                </a:cubicBezTo>
                <a:lnTo>
                  <a:pt x="20207" y="8864"/>
                </a:lnTo>
                <a:cubicBezTo>
                  <a:pt x="20207" y="8807"/>
                  <a:pt x="20184" y="8759"/>
                  <a:pt x="20155" y="8759"/>
                </a:cubicBezTo>
                <a:close/>
                <a:moveTo>
                  <a:pt x="21004" y="8759"/>
                </a:moveTo>
                <a:cubicBezTo>
                  <a:pt x="20975" y="8759"/>
                  <a:pt x="20952" y="8807"/>
                  <a:pt x="20952" y="8864"/>
                </a:cubicBezTo>
                <a:lnTo>
                  <a:pt x="20952" y="9084"/>
                </a:lnTo>
                <a:cubicBezTo>
                  <a:pt x="20952" y="9142"/>
                  <a:pt x="20975" y="9189"/>
                  <a:pt x="21004" y="9189"/>
                </a:cubicBezTo>
                <a:cubicBezTo>
                  <a:pt x="21033" y="9189"/>
                  <a:pt x="21057" y="9142"/>
                  <a:pt x="21057" y="9084"/>
                </a:cubicBezTo>
                <a:lnTo>
                  <a:pt x="21057" y="8864"/>
                </a:lnTo>
                <a:cubicBezTo>
                  <a:pt x="21057" y="8807"/>
                  <a:pt x="21033" y="8759"/>
                  <a:pt x="21004" y="8759"/>
                </a:cubicBezTo>
                <a:close/>
                <a:moveTo>
                  <a:pt x="21319" y="8759"/>
                </a:moveTo>
                <a:cubicBezTo>
                  <a:pt x="21289" y="8759"/>
                  <a:pt x="21267" y="8807"/>
                  <a:pt x="21267" y="8864"/>
                </a:cubicBezTo>
                <a:lnTo>
                  <a:pt x="21267" y="9084"/>
                </a:lnTo>
                <a:cubicBezTo>
                  <a:pt x="21267" y="9142"/>
                  <a:pt x="21289" y="9189"/>
                  <a:pt x="21319" y="9189"/>
                </a:cubicBezTo>
                <a:cubicBezTo>
                  <a:pt x="21348" y="9189"/>
                  <a:pt x="21372" y="9142"/>
                  <a:pt x="21372" y="9084"/>
                </a:cubicBezTo>
                <a:lnTo>
                  <a:pt x="21372" y="8864"/>
                </a:lnTo>
                <a:cubicBezTo>
                  <a:pt x="21372" y="8807"/>
                  <a:pt x="21348" y="8759"/>
                  <a:pt x="21319" y="8759"/>
                </a:cubicBezTo>
                <a:close/>
                <a:moveTo>
                  <a:pt x="281" y="9489"/>
                </a:moveTo>
                <a:cubicBezTo>
                  <a:pt x="252" y="9489"/>
                  <a:pt x="228" y="9536"/>
                  <a:pt x="228" y="9594"/>
                </a:cubicBezTo>
                <a:lnTo>
                  <a:pt x="228" y="9814"/>
                </a:lnTo>
                <a:cubicBezTo>
                  <a:pt x="228" y="9871"/>
                  <a:pt x="252" y="9919"/>
                  <a:pt x="281" y="9919"/>
                </a:cubicBezTo>
                <a:cubicBezTo>
                  <a:pt x="311" y="9919"/>
                  <a:pt x="334" y="9871"/>
                  <a:pt x="334" y="9814"/>
                </a:cubicBezTo>
                <a:lnTo>
                  <a:pt x="334" y="9594"/>
                </a:lnTo>
                <a:cubicBezTo>
                  <a:pt x="334" y="9536"/>
                  <a:pt x="311" y="9489"/>
                  <a:pt x="281" y="9489"/>
                </a:cubicBezTo>
                <a:close/>
                <a:moveTo>
                  <a:pt x="596" y="9489"/>
                </a:moveTo>
                <a:cubicBezTo>
                  <a:pt x="567" y="9489"/>
                  <a:pt x="543" y="9536"/>
                  <a:pt x="543" y="9594"/>
                </a:cubicBezTo>
                <a:lnTo>
                  <a:pt x="543" y="9814"/>
                </a:lnTo>
                <a:cubicBezTo>
                  <a:pt x="543" y="9871"/>
                  <a:pt x="567" y="9919"/>
                  <a:pt x="596" y="9919"/>
                </a:cubicBezTo>
                <a:cubicBezTo>
                  <a:pt x="625" y="9919"/>
                  <a:pt x="649" y="9871"/>
                  <a:pt x="649" y="9814"/>
                </a:cubicBezTo>
                <a:lnTo>
                  <a:pt x="649" y="9594"/>
                </a:lnTo>
                <a:cubicBezTo>
                  <a:pt x="649" y="9536"/>
                  <a:pt x="625" y="9489"/>
                  <a:pt x="596" y="9489"/>
                </a:cubicBezTo>
                <a:close/>
                <a:moveTo>
                  <a:pt x="1446" y="9489"/>
                </a:moveTo>
                <a:cubicBezTo>
                  <a:pt x="1417" y="9489"/>
                  <a:pt x="1393" y="9536"/>
                  <a:pt x="1393" y="9594"/>
                </a:cubicBezTo>
                <a:lnTo>
                  <a:pt x="1393" y="9814"/>
                </a:lnTo>
                <a:cubicBezTo>
                  <a:pt x="1393" y="9871"/>
                  <a:pt x="1417" y="9919"/>
                  <a:pt x="1446" y="9919"/>
                </a:cubicBezTo>
                <a:cubicBezTo>
                  <a:pt x="1475" y="9919"/>
                  <a:pt x="1499" y="9871"/>
                  <a:pt x="1499" y="9814"/>
                </a:cubicBezTo>
                <a:lnTo>
                  <a:pt x="1499" y="9594"/>
                </a:lnTo>
                <a:cubicBezTo>
                  <a:pt x="1499" y="9536"/>
                  <a:pt x="1475" y="9489"/>
                  <a:pt x="1446" y="9489"/>
                </a:cubicBezTo>
                <a:close/>
                <a:moveTo>
                  <a:pt x="1760" y="9489"/>
                </a:moveTo>
                <a:cubicBezTo>
                  <a:pt x="1731" y="9489"/>
                  <a:pt x="1707" y="9536"/>
                  <a:pt x="1707" y="9594"/>
                </a:cubicBezTo>
                <a:lnTo>
                  <a:pt x="1707" y="9814"/>
                </a:lnTo>
                <a:cubicBezTo>
                  <a:pt x="1707" y="9871"/>
                  <a:pt x="1731" y="9919"/>
                  <a:pt x="1760" y="9919"/>
                </a:cubicBezTo>
                <a:cubicBezTo>
                  <a:pt x="1789" y="9919"/>
                  <a:pt x="1813" y="9871"/>
                  <a:pt x="1813" y="9814"/>
                </a:cubicBezTo>
                <a:lnTo>
                  <a:pt x="1813" y="9594"/>
                </a:lnTo>
                <a:cubicBezTo>
                  <a:pt x="1813" y="9536"/>
                  <a:pt x="1789" y="9489"/>
                  <a:pt x="1760" y="9489"/>
                </a:cubicBezTo>
                <a:close/>
                <a:moveTo>
                  <a:pt x="2610" y="9489"/>
                </a:moveTo>
                <a:cubicBezTo>
                  <a:pt x="2581" y="9489"/>
                  <a:pt x="2557" y="9536"/>
                  <a:pt x="2557" y="9594"/>
                </a:cubicBezTo>
                <a:lnTo>
                  <a:pt x="2557" y="9814"/>
                </a:lnTo>
                <a:cubicBezTo>
                  <a:pt x="2557" y="9871"/>
                  <a:pt x="2581" y="9919"/>
                  <a:pt x="2610" y="9919"/>
                </a:cubicBezTo>
                <a:cubicBezTo>
                  <a:pt x="2639" y="9919"/>
                  <a:pt x="2662" y="9871"/>
                  <a:pt x="2662" y="9814"/>
                </a:cubicBezTo>
                <a:lnTo>
                  <a:pt x="2662" y="9594"/>
                </a:lnTo>
                <a:cubicBezTo>
                  <a:pt x="2662" y="9536"/>
                  <a:pt x="2639" y="9489"/>
                  <a:pt x="2610" y="9489"/>
                </a:cubicBezTo>
                <a:close/>
                <a:moveTo>
                  <a:pt x="2924" y="9489"/>
                </a:moveTo>
                <a:cubicBezTo>
                  <a:pt x="2895" y="9489"/>
                  <a:pt x="2871" y="9536"/>
                  <a:pt x="2871" y="9594"/>
                </a:cubicBezTo>
                <a:lnTo>
                  <a:pt x="2871" y="9814"/>
                </a:lnTo>
                <a:cubicBezTo>
                  <a:pt x="2871" y="9871"/>
                  <a:pt x="2895" y="9919"/>
                  <a:pt x="2924" y="9919"/>
                </a:cubicBezTo>
                <a:cubicBezTo>
                  <a:pt x="2954" y="9919"/>
                  <a:pt x="2976" y="9871"/>
                  <a:pt x="2976" y="9814"/>
                </a:cubicBezTo>
                <a:lnTo>
                  <a:pt x="2976" y="9594"/>
                </a:lnTo>
                <a:cubicBezTo>
                  <a:pt x="2976" y="9536"/>
                  <a:pt x="2954" y="9489"/>
                  <a:pt x="2924" y="9489"/>
                </a:cubicBezTo>
                <a:close/>
                <a:moveTo>
                  <a:pt x="3773" y="9489"/>
                </a:moveTo>
                <a:cubicBezTo>
                  <a:pt x="3744" y="9489"/>
                  <a:pt x="3721" y="9536"/>
                  <a:pt x="3721" y="9594"/>
                </a:cubicBezTo>
                <a:lnTo>
                  <a:pt x="3721" y="9814"/>
                </a:lnTo>
                <a:cubicBezTo>
                  <a:pt x="3721" y="9871"/>
                  <a:pt x="3744" y="9919"/>
                  <a:pt x="3773" y="9919"/>
                </a:cubicBezTo>
                <a:cubicBezTo>
                  <a:pt x="3802" y="9919"/>
                  <a:pt x="3826" y="9871"/>
                  <a:pt x="3826" y="9814"/>
                </a:cubicBezTo>
                <a:lnTo>
                  <a:pt x="3826" y="9594"/>
                </a:lnTo>
                <a:cubicBezTo>
                  <a:pt x="3826" y="9536"/>
                  <a:pt x="3802" y="9489"/>
                  <a:pt x="3773" y="9489"/>
                </a:cubicBezTo>
                <a:close/>
                <a:moveTo>
                  <a:pt x="4088" y="9489"/>
                </a:moveTo>
                <a:cubicBezTo>
                  <a:pt x="4058" y="9489"/>
                  <a:pt x="4035" y="9536"/>
                  <a:pt x="4035" y="9594"/>
                </a:cubicBezTo>
                <a:lnTo>
                  <a:pt x="4035" y="9814"/>
                </a:lnTo>
                <a:cubicBezTo>
                  <a:pt x="4035" y="9871"/>
                  <a:pt x="4058" y="9919"/>
                  <a:pt x="4088" y="9919"/>
                </a:cubicBezTo>
                <a:cubicBezTo>
                  <a:pt x="4117" y="9919"/>
                  <a:pt x="4141" y="9871"/>
                  <a:pt x="4141" y="9814"/>
                </a:cubicBezTo>
                <a:lnTo>
                  <a:pt x="4141" y="9594"/>
                </a:lnTo>
                <a:cubicBezTo>
                  <a:pt x="4141" y="9536"/>
                  <a:pt x="4117" y="9489"/>
                  <a:pt x="4088" y="9489"/>
                </a:cubicBezTo>
                <a:close/>
                <a:moveTo>
                  <a:pt x="4937" y="9489"/>
                </a:moveTo>
                <a:cubicBezTo>
                  <a:pt x="4908" y="9489"/>
                  <a:pt x="4884" y="9536"/>
                  <a:pt x="4884" y="9594"/>
                </a:cubicBezTo>
                <a:lnTo>
                  <a:pt x="4884" y="9814"/>
                </a:lnTo>
                <a:cubicBezTo>
                  <a:pt x="4884" y="9871"/>
                  <a:pt x="4908" y="9919"/>
                  <a:pt x="4937" y="9919"/>
                </a:cubicBezTo>
                <a:cubicBezTo>
                  <a:pt x="4966" y="9919"/>
                  <a:pt x="4990" y="9871"/>
                  <a:pt x="4990" y="9814"/>
                </a:cubicBezTo>
                <a:lnTo>
                  <a:pt x="4990" y="9594"/>
                </a:lnTo>
                <a:cubicBezTo>
                  <a:pt x="4990" y="9536"/>
                  <a:pt x="4966" y="9489"/>
                  <a:pt x="4937" y="9489"/>
                </a:cubicBezTo>
                <a:close/>
                <a:moveTo>
                  <a:pt x="5252" y="9489"/>
                </a:moveTo>
                <a:cubicBezTo>
                  <a:pt x="5223" y="9489"/>
                  <a:pt x="5199" y="9536"/>
                  <a:pt x="5199" y="9594"/>
                </a:cubicBezTo>
                <a:lnTo>
                  <a:pt x="5199" y="9814"/>
                </a:lnTo>
                <a:cubicBezTo>
                  <a:pt x="5199" y="9871"/>
                  <a:pt x="5223" y="9919"/>
                  <a:pt x="5252" y="9919"/>
                </a:cubicBezTo>
                <a:cubicBezTo>
                  <a:pt x="5281" y="9919"/>
                  <a:pt x="5305" y="9871"/>
                  <a:pt x="5305" y="9814"/>
                </a:cubicBezTo>
                <a:lnTo>
                  <a:pt x="5305" y="9594"/>
                </a:lnTo>
                <a:cubicBezTo>
                  <a:pt x="5305" y="9536"/>
                  <a:pt x="5281" y="9489"/>
                  <a:pt x="5252" y="9489"/>
                </a:cubicBezTo>
                <a:close/>
                <a:moveTo>
                  <a:pt x="6102" y="9489"/>
                </a:moveTo>
                <a:cubicBezTo>
                  <a:pt x="6072" y="9489"/>
                  <a:pt x="6049" y="9536"/>
                  <a:pt x="6049" y="9594"/>
                </a:cubicBezTo>
                <a:lnTo>
                  <a:pt x="6049" y="9814"/>
                </a:lnTo>
                <a:cubicBezTo>
                  <a:pt x="6049" y="9871"/>
                  <a:pt x="6072" y="9919"/>
                  <a:pt x="6102" y="9919"/>
                </a:cubicBezTo>
                <a:cubicBezTo>
                  <a:pt x="6131" y="9919"/>
                  <a:pt x="6155" y="9871"/>
                  <a:pt x="6155" y="9814"/>
                </a:cubicBezTo>
                <a:lnTo>
                  <a:pt x="6155" y="9594"/>
                </a:lnTo>
                <a:cubicBezTo>
                  <a:pt x="6155" y="9536"/>
                  <a:pt x="6131" y="9489"/>
                  <a:pt x="6102" y="9489"/>
                </a:cubicBezTo>
                <a:close/>
                <a:moveTo>
                  <a:pt x="6416" y="9489"/>
                </a:moveTo>
                <a:cubicBezTo>
                  <a:pt x="6387" y="9489"/>
                  <a:pt x="6363" y="9536"/>
                  <a:pt x="6363" y="9594"/>
                </a:cubicBezTo>
                <a:lnTo>
                  <a:pt x="6363" y="9814"/>
                </a:lnTo>
                <a:cubicBezTo>
                  <a:pt x="6363" y="9871"/>
                  <a:pt x="6387" y="9919"/>
                  <a:pt x="6416" y="9919"/>
                </a:cubicBezTo>
                <a:cubicBezTo>
                  <a:pt x="6445" y="9919"/>
                  <a:pt x="6469" y="9871"/>
                  <a:pt x="6469" y="9814"/>
                </a:cubicBezTo>
                <a:lnTo>
                  <a:pt x="6469" y="9594"/>
                </a:lnTo>
                <a:cubicBezTo>
                  <a:pt x="6469" y="9536"/>
                  <a:pt x="6445" y="9489"/>
                  <a:pt x="6416" y="9489"/>
                </a:cubicBezTo>
                <a:close/>
                <a:moveTo>
                  <a:pt x="7266" y="9489"/>
                </a:moveTo>
                <a:cubicBezTo>
                  <a:pt x="7237" y="9489"/>
                  <a:pt x="7213" y="9536"/>
                  <a:pt x="7213" y="9594"/>
                </a:cubicBezTo>
                <a:lnTo>
                  <a:pt x="7213" y="9814"/>
                </a:lnTo>
                <a:cubicBezTo>
                  <a:pt x="7213" y="9871"/>
                  <a:pt x="7237" y="9919"/>
                  <a:pt x="7266" y="9919"/>
                </a:cubicBezTo>
                <a:cubicBezTo>
                  <a:pt x="7295" y="9919"/>
                  <a:pt x="7318" y="9871"/>
                  <a:pt x="7318" y="9814"/>
                </a:cubicBezTo>
                <a:lnTo>
                  <a:pt x="7318" y="9594"/>
                </a:lnTo>
                <a:cubicBezTo>
                  <a:pt x="7318" y="9536"/>
                  <a:pt x="7295" y="9489"/>
                  <a:pt x="7266" y="9489"/>
                </a:cubicBezTo>
                <a:close/>
                <a:moveTo>
                  <a:pt x="7580" y="9489"/>
                </a:moveTo>
                <a:cubicBezTo>
                  <a:pt x="7551" y="9489"/>
                  <a:pt x="7527" y="9536"/>
                  <a:pt x="7527" y="9594"/>
                </a:cubicBezTo>
                <a:lnTo>
                  <a:pt x="7527" y="9814"/>
                </a:lnTo>
                <a:cubicBezTo>
                  <a:pt x="7527" y="9871"/>
                  <a:pt x="7551" y="9919"/>
                  <a:pt x="7580" y="9919"/>
                </a:cubicBezTo>
                <a:cubicBezTo>
                  <a:pt x="7609" y="9919"/>
                  <a:pt x="7632" y="9871"/>
                  <a:pt x="7632" y="9814"/>
                </a:cubicBezTo>
                <a:lnTo>
                  <a:pt x="7632" y="9594"/>
                </a:lnTo>
                <a:cubicBezTo>
                  <a:pt x="7632" y="9536"/>
                  <a:pt x="7609" y="9489"/>
                  <a:pt x="7580" y="9489"/>
                </a:cubicBezTo>
                <a:close/>
                <a:moveTo>
                  <a:pt x="8429" y="9489"/>
                </a:moveTo>
                <a:cubicBezTo>
                  <a:pt x="8400" y="9489"/>
                  <a:pt x="8377" y="9536"/>
                  <a:pt x="8377" y="9594"/>
                </a:cubicBezTo>
                <a:lnTo>
                  <a:pt x="8377" y="9814"/>
                </a:lnTo>
                <a:cubicBezTo>
                  <a:pt x="8377" y="9871"/>
                  <a:pt x="8400" y="9919"/>
                  <a:pt x="8429" y="9919"/>
                </a:cubicBezTo>
                <a:cubicBezTo>
                  <a:pt x="8458" y="9919"/>
                  <a:pt x="8482" y="9871"/>
                  <a:pt x="8482" y="9814"/>
                </a:cubicBezTo>
                <a:lnTo>
                  <a:pt x="8482" y="9594"/>
                </a:lnTo>
                <a:cubicBezTo>
                  <a:pt x="8482" y="9536"/>
                  <a:pt x="8458" y="9489"/>
                  <a:pt x="8429" y="9489"/>
                </a:cubicBezTo>
                <a:close/>
                <a:moveTo>
                  <a:pt x="8744" y="9489"/>
                </a:moveTo>
                <a:cubicBezTo>
                  <a:pt x="8714" y="9489"/>
                  <a:pt x="8691" y="9536"/>
                  <a:pt x="8691" y="9594"/>
                </a:cubicBezTo>
                <a:lnTo>
                  <a:pt x="8691" y="9814"/>
                </a:lnTo>
                <a:cubicBezTo>
                  <a:pt x="8691" y="9871"/>
                  <a:pt x="8714" y="9919"/>
                  <a:pt x="8744" y="9919"/>
                </a:cubicBezTo>
                <a:cubicBezTo>
                  <a:pt x="8773" y="9919"/>
                  <a:pt x="8796" y="9871"/>
                  <a:pt x="8796" y="9814"/>
                </a:cubicBezTo>
                <a:lnTo>
                  <a:pt x="8796" y="9594"/>
                </a:lnTo>
                <a:cubicBezTo>
                  <a:pt x="8796" y="9536"/>
                  <a:pt x="8773" y="9489"/>
                  <a:pt x="8744" y="9489"/>
                </a:cubicBezTo>
                <a:close/>
                <a:moveTo>
                  <a:pt x="9593" y="9489"/>
                </a:moveTo>
                <a:cubicBezTo>
                  <a:pt x="9564" y="9489"/>
                  <a:pt x="9540" y="9536"/>
                  <a:pt x="9540" y="9594"/>
                </a:cubicBezTo>
                <a:lnTo>
                  <a:pt x="9540" y="9814"/>
                </a:lnTo>
                <a:cubicBezTo>
                  <a:pt x="9540" y="9871"/>
                  <a:pt x="9564" y="9919"/>
                  <a:pt x="9593" y="9919"/>
                </a:cubicBezTo>
                <a:cubicBezTo>
                  <a:pt x="9622" y="9919"/>
                  <a:pt x="9646" y="9871"/>
                  <a:pt x="9646" y="9814"/>
                </a:cubicBezTo>
                <a:lnTo>
                  <a:pt x="9646" y="9594"/>
                </a:lnTo>
                <a:cubicBezTo>
                  <a:pt x="9646" y="9536"/>
                  <a:pt x="9622" y="9489"/>
                  <a:pt x="9593" y="9489"/>
                </a:cubicBezTo>
                <a:close/>
                <a:moveTo>
                  <a:pt x="9908" y="9489"/>
                </a:moveTo>
                <a:cubicBezTo>
                  <a:pt x="9879" y="9489"/>
                  <a:pt x="9855" y="9536"/>
                  <a:pt x="9855" y="9594"/>
                </a:cubicBezTo>
                <a:lnTo>
                  <a:pt x="9855" y="9814"/>
                </a:lnTo>
                <a:cubicBezTo>
                  <a:pt x="9855" y="9871"/>
                  <a:pt x="9879" y="9919"/>
                  <a:pt x="9908" y="9919"/>
                </a:cubicBezTo>
                <a:cubicBezTo>
                  <a:pt x="9937" y="9919"/>
                  <a:pt x="9961" y="9871"/>
                  <a:pt x="9961" y="9814"/>
                </a:cubicBezTo>
                <a:lnTo>
                  <a:pt x="9961" y="9594"/>
                </a:lnTo>
                <a:cubicBezTo>
                  <a:pt x="9961" y="9536"/>
                  <a:pt x="9937" y="9489"/>
                  <a:pt x="9908" y="9489"/>
                </a:cubicBezTo>
                <a:close/>
                <a:moveTo>
                  <a:pt x="10758" y="9489"/>
                </a:moveTo>
                <a:cubicBezTo>
                  <a:pt x="10728" y="9489"/>
                  <a:pt x="10705" y="9536"/>
                  <a:pt x="10705" y="9594"/>
                </a:cubicBezTo>
                <a:lnTo>
                  <a:pt x="10705" y="9814"/>
                </a:lnTo>
                <a:cubicBezTo>
                  <a:pt x="10705" y="9871"/>
                  <a:pt x="10728" y="9919"/>
                  <a:pt x="10758" y="9919"/>
                </a:cubicBezTo>
                <a:cubicBezTo>
                  <a:pt x="10787" y="9919"/>
                  <a:pt x="10810" y="9871"/>
                  <a:pt x="10810" y="9814"/>
                </a:cubicBezTo>
                <a:lnTo>
                  <a:pt x="10810" y="9594"/>
                </a:lnTo>
                <a:cubicBezTo>
                  <a:pt x="10810" y="9536"/>
                  <a:pt x="10787" y="9489"/>
                  <a:pt x="10758" y="9489"/>
                </a:cubicBezTo>
                <a:close/>
                <a:moveTo>
                  <a:pt x="11072" y="9489"/>
                </a:moveTo>
                <a:cubicBezTo>
                  <a:pt x="11043" y="9489"/>
                  <a:pt x="11019" y="9536"/>
                  <a:pt x="11019" y="9594"/>
                </a:cubicBezTo>
                <a:lnTo>
                  <a:pt x="11019" y="9814"/>
                </a:lnTo>
                <a:cubicBezTo>
                  <a:pt x="11019" y="9871"/>
                  <a:pt x="11043" y="9919"/>
                  <a:pt x="11072" y="9919"/>
                </a:cubicBezTo>
                <a:cubicBezTo>
                  <a:pt x="11101" y="9919"/>
                  <a:pt x="11125" y="9871"/>
                  <a:pt x="11125" y="9814"/>
                </a:cubicBezTo>
                <a:lnTo>
                  <a:pt x="11125" y="9594"/>
                </a:lnTo>
                <a:cubicBezTo>
                  <a:pt x="11125" y="9536"/>
                  <a:pt x="11101" y="9489"/>
                  <a:pt x="11072" y="9489"/>
                </a:cubicBezTo>
                <a:close/>
                <a:moveTo>
                  <a:pt x="11922" y="9489"/>
                </a:moveTo>
                <a:cubicBezTo>
                  <a:pt x="11893" y="9489"/>
                  <a:pt x="11869" y="9536"/>
                  <a:pt x="11869" y="9594"/>
                </a:cubicBezTo>
                <a:lnTo>
                  <a:pt x="11869" y="9814"/>
                </a:lnTo>
                <a:cubicBezTo>
                  <a:pt x="11869" y="9871"/>
                  <a:pt x="11893" y="9919"/>
                  <a:pt x="11922" y="9919"/>
                </a:cubicBezTo>
                <a:cubicBezTo>
                  <a:pt x="11951" y="9919"/>
                  <a:pt x="11974" y="9871"/>
                  <a:pt x="11974" y="9814"/>
                </a:cubicBezTo>
                <a:lnTo>
                  <a:pt x="11974" y="9594"/>
                </a:lnTo>
                <a:cubicBezTo>
                  <a:pt x="11974" y="9536"/>
                  <a:pt x="11951" y="9489"/>
                  <a:pt x="11922" y="9489"/>
                </a:cubicBezTo>
                <a:close/>
                <a:moveTo>
                  <a:pt x="12236" y="9489"/>
                </a:moveTo>
                <a:cubicBezTo>
                  <a:pt x="12207" y="9489"/>
                  <a:pt x="12183" y="9536"/>
                  <a:pt x="12183" y="9594"/>
                </a:cubicBezTo>
                <a:lnTo>
                  <a:pt x="12183" y="9814"/>
                </a:lnTo>
                <a:cubicBezTo>
                  <a:pt x="12183" y="9871"/>
                  <a:pt x="12207" y="9919"/>
                  <a:pt x="12236" y="9919"/>
                </a:cubicBezTo>
                <a:cubicBezTo>
                  <a:pt x="12265" y="9919"/>
                  <a:pt x="12288" y="9871"/>
                  <a:pt x="12288" y="9814"/>
                </a:cubicBezTo>
                <a:lnTo>
                  <a:pt x="12288" y="9594"/>
                </a:lnTo>
                <a:cubicBezTo>
                  <a:pt x="12288" y="9536"/>
                  <a:pt x="12265" y="9489"/>
                  <a:pt x="12236" y="9489"/>
                </a:cubicBezTo>
                <a:close/>
                <a:moveTo>
                  <a:pt x="13085" y="9489"/>
                </a:moveTo>
                <a:cubicBezTo>
                  <a:pt x="13056" y="9489"/>
                  <a:pt x="13032" y="9536"/>
                  <a:pt x="13032" y="9594"/>
                </a:cubicBezTo>
                <a:lnTo>
                  <a:pt x="13032" y="9814"/>
                </a:lnTo>
                <a:cubicBezTo>
                  <a:pt x="13032" y="9871"/>
                  <a:pt x="13056" y="9919"/>
                  <a:pt x="13085" y="9919"/>
                </a:cubicBezTo>
                <a:cubicBezTo>
                  <a:pt x="13114" y="9919"/>
                  <a:pt x="13138" y="9871"/>
                  <a:pt x="13138" y="9814"/>
                </a:cubicBezTo>
                <a:lnTo>
                  <a:pt x="13138" y="9594"/>
                </a:lnTo>
                <a:cubicBezTo>
                  <a:pt x="13138" y="9536"/>
                  <a:pt x="13114" y="9489"/>
                  <a:pt x="13085" y="9489"/>
                </a:cubicBezTo>
                <a:close/>
                <a:moveTo>
                  <a:pt x="13399" y="9489"/>
                </a:moveTo>
                <a:cubicBezTo>
                  <a:pt x="13370" y="9489"/>
                  <a:pt x="13348" y="9536"/>
                  <a:pt x="13348" y="9594"/>
                </a:cubicBezTo>
                <a:lnTo>
                  <a:pt x="13348" y="9814"/>
                </a:lnTo>
                <a:cubicBezTo>
                  <a:pt x="13348" y="9871"/>
                  <a:pt x="13370" y="9919"/>
                  <a:pt x="13399" y="9919"/>
                </a:cubicBezTo>
                <a:cubicBezTo>
                  <a:pt x="13428" y="9919"/>
                  <a:pt x="13452" y="9871"/>
                  <a:pt x="13452" y="9814"/>
                </a:cubicBezTo>
                <a:lnTo>
                  <a:pt x="13452" y="9594"/>
                </a:lnTo>
                <a:cubicBezTo>
                  <a:pt x="13452" y="9536"/>
                  <a:pt x="13428" y="9489"/>
                  <a:pt x="13399" y="9489"/>
                </a:cubicBezTo>
                <a:close/>
                <a:moveTo>
                  <a:pt x="14249" y="9489"/>
                </a:moveTo>
                <a:cubicBezTo>
                  <a:pt x="14220" y="9489"/>
                  <a:pt x="14196" y="9536"/>
                  <a:pt x="14196" y="9594"/>
                </a:cubicBezTo>
                <a:lnTo>
                  <a:pt x="14196" y="9814"/>
                </a:lnTo>
                <a:cubicBezTo>
                  <a:pt x="14196" y="9871"/>
                  <a:pt x="14220" y="9919"/>
                  <a:pt x="14249" y="9919"/>
                </a:cubicBezTo>
                <a:cubicBezTo>
                  <a:pt x="14278" y="9919"/>
                  <a:pt x="14302" y="9871"/>
                  <a:pt x="14302" y="9814"/>
                </a:cubicBezTo>
                <a:lnTo>
                  <a:pt x="14302" y="9594"/>
                </a:lnTo>
                <a:cubicBezTo>
                  <a:pt x="14302" y="9536"/>
                  <a:pt x="14278" y="9489"/>
                  <a:pt x="14249" y="9489"/>
                </a:cubicBezTo>
                <a:close/>
                <a:moveTo>
                  <a:pt x="14564" y="9489"/>
                </a:moveTo>
                <a:cubicBezTo>
                  <a:pt x="14535" y="9489"/>
                  <a:pt x="14511" y="9536"/>
                  <a:pt x="14511" y="9594"/>
                </a:cubicBezTo>
                <a:lnTo>
                  <a:pt x="14511" y="9814"/>
                </a:lnTo>
                <a:cubicBezTo>
                  <a:pt x="14511" y="9871"/>
                  <a:pt x="14535" y="9919"/>
                  <a:pt x="14564" y="9919"/>
                </a:cubicBezTo>
                <a:cubicBezTo>
                  <a:pt x="14593" y="9919"/>
                  <a:pt x="14617" y="9871"/>
                  <a:pt x="14617" y="9814"/>
                </a:cubicBezTo>
                <a:lnTo>
                  <a:pt x="14617" y="9594"/>
                </a:lnTo>
                <a:cubicBezTo>
                  <a:pt x="14617" y="9536"/>
                  <a:pt x="14593" y="9489"/>
                  <a:pt x="14564" y="9489"/>
                </a:cubicBezTo>
                <a:close/>
                <a:moveTo>
                  <a:pt x="15413" y="9489"/>
                </a:moveTo>
                <a:cubicBezTo>
                  <a:pt x="15384" y="9489"/>
                  <a:pt x="15360" y="9536"/>
                  <a:pt x="15360" y="9594"/>
                </a:cubicBezTo>
                <a:lnTo>
                  <a:pt x="15360" y="9814"/>
                </a:lnTo>
                <a:cubicBezTo>
                  <a:pt x="15360" y="9871"/>
                  <a:pt x="15384" y="9919"/>
                  <a:pt x="15413" y="9919"/>
                </a:cubicBezTo>
                <a:cubicBezTo>
                  <a:pt x="15442" y="9919"/>
                  <a:pt x="15465" y="9871"/>
                  <a:pt x="15465" y="9814"/>
                </a:cubicBezTo>
                <a:lnTo>
                  <a:pt x="15465" y="9594"/>
                </a:lnTo>
                <a:cubicBezTo>
                  <a:pt x="15465" y="9536"/>
                  <a:pt x="15442" y="9489"/>
                  <a:pt x="15413" y="9489"/>
                </a:cubicBezTo>
                <a:close/>
                <a:moveTo>
                  <a:pt x="15728" y="9489"/>
                </a:moveTo>
                <a:cubicBezTo>
                  <a:pt x="15699" y="9489"/>
                  <a:pt x="15675" y="9536"/>
                  <a:pt x="15675" y="9594"/>
                </a:cubicBezTo>
                <a:lnTo>
                  <a:pt x="15675" y="9814"/>
                </a:lnTo>
                <a:cubicBezTo>
                  <a:pt x="15675" y="9871"/>
                  <a:pt x="15699" y="9919"/>
                  <a:pt x="15728" y="9919"/>
                </a:cubicBezTo>
                <a:cubicBezTo>
                  <a:pt x="15757" y="9919"/>
                  <a:pt x="15781" y="9871"/>
                  <a:pt x="15781" y="9814"/>
                </a:cubicBezTo>
                <a:lnTo>
                  <a:pt x="15781" y="9594"/>
                </a:lnTo>
                <a:cubicBezTo>
                  <a:pt x="15781" y="9536"/>
                  <a:pt x="15757" y="9489"/>
                  <a:pt x="15728" y="9489"/>
                </a:cubicBezTo>
                <a:close/>
                <a:moveTo>
                  <a:pt x="16578" y="9489"/>
                </a:moveTo>
                <a:cubicBezTo>
                  <a:pt x="16549" y="9489"/>
                  <a:pt x="16525" y="9536"/>
                  <a:pt x="16525" y="9594"/>
                </a:cubicBezTo>
                <a:lnTo>
                  <a:pt x="16525" y="9814"/>
                </a:lnTo>
                <a:cubicBezTo>
                  <a:pt x="16525" y="9871"/>
                  <a:pt x="16549" y="9919"/>
                  <a:pt x="16578" y="9919"/>
                </a:cubicBezTo>
                <a:cubicBezTo>
                  <a:pt x="16607" y="9919"/>
                  <a:pt x="16630" y="9871"/>
                  <a:pt x="16630" y="9814"/>
                </a:cubicBezTo>
                <a:lnTo>
                  <a:pt x="16630" y="9594"/>
                </a:lnTo>
                <a:cubicBezTo>
                  <a:pt x="16630" y="9536"/>
                  <a:pt x="16607" y="9489"/>
                  <a:pt x="16578" y="9489"/>
                </a:cubicBezTo>
                <a:close/>
                <a:moveTo>
                  <a:pt x="16892" y="9489"/>
                </a:moveTo>
                <a:cubicBezTo>
                  <a:pt x="16863" y="9489"/>
                  <a:pt x="16839" y="9536"/>
                  <a:pt x="16839" y="9594"/>
                </a:cubicBezTo>
                <a:lnTo>
                  <a:pt x="16839" y="9814"/>
                </a:lnTo>
                <a:cubicBezTo>
                  <a:pt x="16839" y="9871"/>
                  <a:pt x="16863" y="9919"/>
                  <a:pt x="16892" y="9919"/>
                </a:cubicBezTo>
                <a:cubicBezTo>
                  <a:pt x="16921" y="9919"/>
                  <a:pt x="16944" y="9871"/>
                  <a:pt x="16944" y="9814"/>
                </a:cubicBezTo>
                <a:lnTo>
                  <a:pt x="16944" y="9594"/>
                </a:lnTo>
                <a:cubicBezTo>
                  <a:pt x="16944" y="9536"/>
                  <a:pt x="16921" y="9489"/>
                  <a:pt x="16892" y="9489"/>
                </a:cubicBezTo>
                <a:close/>
                <a:moveTo>
                  <a:pt x="17741" y="9489"/>
                </a:moveTo>
                <a:cubicBezTo>
                  <a:pt x="17712" y="9489"/>
                  <a:pt x="17689" y="9536"/>
                  <a:pt x="17689" y="9594"/>
                </a:cubicBezTo>
                <a:lnTo>
                  <a:pt x="17689" y="9814"/>
                </a:lnTo>
                <a:cubicBezTo>
                  <a:pt x="17689" y="9871"/>
                  <a:pt x="17712" y="9919"/>
                  <a:pt x="17741" y="9919"/>
                </a:cubicBezTo>
                <a:cubicBezTo>
                  <a:pt x="17770" y="9919"/>
                  <a:pt x="17794" y="9871"/>
                  <a:pt x="17794" y="9814"/>
                </a:cubicBezTo>
                <a:lnTo>
                  <a:pt x="17794" y="9594"/>
                </a:lnTo>
                <a:cubicBezTo>
                  <a:pt x="17794" y="9536"/>
                  <a:pt x="17770" y="9489"/>
                  <a:pt x="17741" y="9489"/>
                </a:cubicBezTo>
                <a:close/>
                <a:moveTo>
                  <a:pt x="18055" y="9489"/>
                </a:moveTo>
                <a:cubicBezTo>
                  <a:pt x="18026" y="9489"/>
                  <a:pt x="18002" y="9536"/>
                  <a:pt x="18002" y="9594"/>
                </a:cubicBezTo>
                <a:lnTo>
                  <a:pt x="18002" y="9814"/>
                </a:lnTo>
                <a:cubicBezTo>
                  <a:pt x="18002" y="9871"/>
                  <a:pt x="18026" y="9919"/>
                  <a:pt x="18055" y="9919"/>
                </a:cubicBezTo>
                <a:cubicBezTo>
                  <a:pt x="18085" y="9919"/>
                  <a:pt x="18108" y="9871"/>
                  <a:pt x="18108" y="9814"/>
                </a:cubicBezTo>
                <a:lnTo>
                  <a:pt x="18108" y="9594"/>
                </a:lnTo>
                <a:cubicBezTo>
                  <a:pt x="18108" y="9536"/>
                  <a:pt x="18085" y="9489"/>
                  <a:pt x="18055" y="9489"/>
                </a:cubicBezTo>
                <a:close/>
                <a:moveTo>
                  <a:pt x="18905" y="9489"/>
                </a:moveTo>
                <a:cubicBezTo>
                  <a:pt x="18876" y="9489"/>
                  <a:pt x="18852" y="9536"/>
                  <a:pt x="18852" y="9594"/>
                </a:cubicBezTo>
                <a:lnTo>
                  <a:pt x="18852" y="9814"/>
                </a:lnTo>
                <a:cubicBezTo>
                  <a:pt x="18852" y="9871"/>
                  <a:pt x="18876" y="9919"/>
                  <a:pt x="18905" y="9919"/>
                </a:cubicBezTo>
                <a:cubicBezTo>
                  <a:pt x="18934" y="9919"/>
                  <a:pt x="18958" y="9871"/>
                  <a:pt x="18958" y="9814"/>
                </a:cubicBezTo>
                <a:lnTo>
                  <a:pt x="18958" y="9594"/>
                </a:lnTo>
                <a:cubicBezTo>
                  <a:pt x="18958" y="9536"/>
                  <a:pt x="18934" y="9489"/>
                  <a:pt x="18905" y="9489"/>
                </a:cubicBezTo>
                <a:close/>
                <a:moveTo>
                  <a:pt x="19220" y="9489"/>
                </a:moveTo>
                <a:cubicBezTo>
                  <a:pt x="19191" y="9489"/>
                  <a:pt x="19167" y="9536"/>
                  <a:pt x="19167" y="9594"/>
                </a:cubicBezTo>
                <a:lnTo>
                  <a:pt x="19167" y="9814"/>
                </a:lnTo>
                <a:cubicBezTo>
                  <a:pt x="19167" y="9871"/>
                  <a:pt x="19191" y="9919"/>
                  <a:pt x="19220" y="9919"/>
                </a:cubicBezTo>
                <a:cubicBezTo>
                  <a:pt x="19249" y="9919"/>
                  <a:pt x="19273" y="9871"/>
                  <a:pt x="19273" y="9814"/>
                </a:cubicBezTo>
                <a:lnTo>
                  <a:pt x="19273" y="9594"/>
                </a:lnTo>
                <a:cubicBezTo>
                  <a:pt x="19273" y="9536"/>
                  <a:pt x="19249" y="9489"/>
                  <a:pt x="19220" y="9489"/>
                </a:cubicBezTo>
                <a:close/>
                <a:moveTo>
                  <a:pt x="20069" y="9489"/>
                </a:moveTo>
                <a:cubicBezTo>
                  <a:pt x="20040" y="9489"/>
                  <a:pt x="20016" y="9536"/>
                  <a:pt x="20016" y="9594"/>
                </a:cubicBezTo>
                <a:lnTo>
                  <a:pt x="20016" y="9814"/>
                </a:lnTo>
                <a:cubicBezTo>
                  <a:pt x="20016" y="9871"/>
                  <a:pt x="20040" y="9919"/>
                  <a:pt x="20069" y="9919"/>
                </a:cubicBezTo>
                <a:cubicBezTo>
                  <a:pt x="20099" y="9919"/>
                  <a:pt x="20122" y="9871"/>
                  <a:pt x="20122" y="9814"/>
                </a:cubicBezTo>
                <a:lnTo>
                  <a:pt x="20122" y="9594"/>
                </a:lnTo>
                <a:cubicBezTo>
                  <a:pt x="20122" y="9536"/>
                  <a:pt x="20099" y="9489"/>
                  <a:pt x="20069" y="9489"/>
                </a:cubicBezTo>
                <a:close/>
                <a:moveTo>
                  <a:pt x="20384" y="9489"/>
                </a:moveTo>
                <a:cubicBezTo>
                  <a:pt x="20355" y="9489"/>
                  <a:pt x="20331" y="9536"/>
                  <a:pt x="20331" y="9594"/>
                </a:cubicBezTo>
                <a:lnTo>
                  <a:pt x="20331" y="9814"/>
                </a:lnTo>
                <a:cubicBezTo>
                  <a:pt x="20331" y="9871"/>
                  <a:pt x="20355" y="9919"/>
                  <a:pt x="20384" y="9919"/>
                </a:cubicBezTo>
                <a:cubicBezTo>
                  <a:pt x="20413" y="9919"/>
                  <a:pt x="20436" y="9871"/>
                  <a:pt x="20436" y="9814"/>
                </a:cubicBezTo>
                <a:lnTo>
                  <a:pt x="20436" y="9594"/>
                </a:lnTo>
                <a:cubicBezTo>
                  <a:pt x="20436" y="9536"/>
                  <a:pt x="20413" y="9489"/>
                  <a:pt x="20384" y="9489"/>
                </a:cubicBezTo>
                <a:close/>
                <a:moveTo>
                  <a:pt x="21234" y="9489"/>
                </a:moveTo>
                <a:cubicBezTo>
                  <a:pt x="21204" y="9489"/>
                  <a:pt x="21181" y="9536"/>
                  <a:pt x="21181" y="9594"/>
                </a:cubicBezTo>
                <a:lnTo>
                  <a:pt x="21181" y="9814"/>
                </a:lnTo>
                <a:cubicBezTo>
                  <a:pt x="21181" y="9871"/>
                  <a:pt x="21204" y="9919"/>
                  <a:pt x="21234" y="9919"/>
                </a:cubicBezTo>
                <a:cubicBezTo>
                  <a:pt x="21263" y="9919"/>
                  <a:pt x="21285" y="9871"/>
                  <a:pt x="21285" y="9814"/>
                </a:cubicBezTo>
                <a:lnTo>
                  <a:pt x="21285" y="9594"/>
                </a:lnTo>
                <a:cubicBezTo>
                  <a:pt x="21285" y="9536"/>
                  <a:pt x="21263" y="9489"/>
                  <a:pt x="21234" y="9489"/>
                </a:cubicBezTo>
                <a:close/>
                <a:moveTo>
                  <a:pt x="21547" y="9489"/>
                </a:moveTo>
                <a:cubicBezTo>
                  <a:pt x="21518" y="9489"/>
                  <a:pt x="21495" y="9536"/>
                  <a:pt x="21495" y="9594"/>
                </a:cubicBezTo>
                <a:lnTo>
                  <a:pt x="21495" y="9814"/>
                </a:lnTo>
                <a:cubicBezTo>
                  <a:pt x="21495" y="9871"/>
                  <a:pt x="21518" y="9919"/>
                  <a:pt x="21547" y="9919"/>
                </a:cubicBezTo>
                <a:cubicBezTo>
                  <a:pt x="21576" y="9919"/>
                  <a:pt x="21600" y="9871"/>
                  <a:pt x="21600" y="9814"/>
                </a:cubicBezTo>
                <a:lnTo>
                  <a:pt x="21600" y="9594"/>
                </a:lnTo>
                <a:cubicBezTo>
                  <a:pt x="21600" y="9536"/>
                  <a:pt x="21576" y="9489"/>
                  <a:pt x="21547" y="9489"/>
                </a:cubicBezTo>
                <a:close/>
                <a:moveTo>
                  <a:pt x="53" y="10219"/>
                </a:moveTo>
                <a:cubicBezTo>
                  <a:pt x="24" y="10219"/>
                  <a:pt x="0" y="10266"/>
                  <a:pt x="0" y="10324"/>
                </a:cubicBezTo>
                <a:lnTo>
                  <a:pt x="0" y="10544"/>
                </a:lnTo>
                <a:cubicBezTo>
                  <a:pt x="0" y="10601"/>
                  <a:pt x="24" y="10649"/>
                  <a:pt x="53" y="10649"/>
                </a:cubicBezTo>
                <a:cubicBezTo>
                  <a:pt x="82" y="10649"/>
                  <a:pt x="106" y="10601"/>
                  <a:pt x="106" y="10544"/>
                </a:cubicBezTo>
                <a:lnTo>
                  <a:pt x="106" y="10324"/>
                </a:lnTo>
                <a:cubicBezTo>
                  <a:pt x="106" y="10266"/>
                  <a:pt x="82" y="10219"/>
                  <a:pt x="53" y="10219"/>
                </a:cubicBezTo>
                <a:close/>
                <a:moveTo>
                  <a:pt x="367" y="10219"/>
                </a:moveTo>
                <a:cubicBezTo>
                  <a:pt x="338" y="10219"/>
                  <a:pt x="315" y="10266"/>
                  <a:pt x="315" y="10324"/>
                </a:cubicBezTo>
                <a:lnTo>
                  <a:pt x="315" y="10544"/>
                </a:lnTo>
                <a:cubicBezTo>
                  <a:pt x="315" y="10601"/>
                  <a:pt x="338" y="10649"/>
                  <a:pt x="367" y="10649"/>
                </a:cubicBezTo>
                <a:cubicBezTo>
                  <a:pt x="397" y="10649"/>
                  <a:pt x="420" y="10601"/>
                  <a:pt x="420" y="10544"/>
                </a:cubicBezTo>
                <a:lnTo>
                  <a:pt x="420" y="10324"/>
                </a:lnTo>
                <a:cubicBezTo>
                  <a:pt x="420" y="10266"/>
                  <a:pt x="397" y="10219"/>
                  <a:pt x="367" y="10219"/>
                </a:cubicBezTo>
                <a:close/>
                <a:moveTo>
                  <a:pt x="1217" y="10219"/>
                </a:moveTo>
                <a:cubicBezTo>
                  <a:pt x="1188" y="10219"/>
                  <a:pt x="1164" y="10266"/>
                  <a:pt x="1164" y="10324"/>
                </a:cubicBezTo>
                <a:lnTo>
                  <a:pt x="1164" y="10544"/>
                </a:lnTo>
                <a:cubicBezTo>
                  <a:pt x="1164" y="10601"/>
                  <a:pt x="1188" y="10649"/>
                  <a:pt x="1217" y="10649"/>
                </a:cubicBezTo>
                <a:cubicBezTo>
                  <a:pt x="1246" y="10649"/>
                  <a:pt x="1270" y="10601"/>
                  <a:pt x="1270" y="10544"/>
                </a:cubicBezTo>
                <a:lnTo>
                  <a:pt x="1270" y="10324"/>
                </a:lnTo>
                <a:cubicBezTo>
                  <a:pt x="1270" y="10266"/>
                  <a:pt x="1246" y="10219"/>
                  <a:pt x="1217" y="10219"/>
                </a:cubicBezTo>
                <a:close/>
                <a:moveTo>
                  <a:pt x="1532" y="10219"/>
                </a:moveTo>
                <a:cubicBezTo>
                  <a:pt x="1503" y="10219"/>
                  <a:pt x="1479" y="10266"/>
                  <a:pt x="1479" y="10324"/>
                </a:cubicBezTo>
                <a:lnTo>
                  <a:pt x="1479" y="10544"/>
                </a:lnTo>
                <a:cubicBezTo>
                  <a:pt x="1479" y="10601"/>
                  <a:pt x="1503" y="10649"/>
                  <a:pt x="1532" y="10649"/>
                </a:cubicBezTo>
                <a:cubicBezTo>
                  <a:pt x="1561" y="10649"/>
                  <a:pt x="1584" y="10601"/>
                  <a:pt x="1584" y="10544"/>
                </a:cubicBezTo>
                <a:lnTo>
                  <a:pt x="1584" y="10324"/>
                </a:lnTo>
                <a:cubicBezTo>
                  <a:pt x="1584" y="10266"/>
                  <a:pt x="1561" y="10219"/>
                  <a:pt x="1532" y="10219"/>
                </a:cubicBezTo>
                <a:close/>
                <a:moveTo>
                  <a:pt x="2380" y="10219"/>
                </a:moveTo>
                <a:cubicBezTo>
                  <a:pt x="2351" y="10219"/>
                  <a:pt x="2329" y="10266"/>
                  <a:pt x="2329" y="10324"/>
                </a:cubicBezTo>
                <a:lnTo>
                  <a:pt x="2329" y="10544"/>
                </a:lnTo>
                <a:cubicBezTo>
                  <a:pt x="2329" y="10601"/>
                  <a:pt x="2351" y="10649"/>
                  <a:pt x="2380" y="10649"/>
                </a:cubicBezTo>
                <a:cubicBezTo>
                  <a:pt x="2409" y="10649"/>
                  <a:pt x="2433" y="10601"/>
                  <a:pt x="2433" y="10544"/>
                </a:cubicBezTo>
                <a:lnTo>
                  <a:pt x="2433" y="10324"/>
                </a:lnTo>
                <a:cubicBezTo>
                  <a:pt x="2433" y="10266"/>
                  <a:pt x="2409" y="10219"/>
                  <a:pt x="2380" y="10219"/>
                </a:cubicBezTo>
                <a:close/>
                <a:moveTo>
                  <a:pt x="2695" y="10219"/>
                </a:moveTo>
                <a:cubicBezTo>
                  <a:pt x="2666" y="10219"/>
                  <a:pt x="2643" y="10266"/>
                  <a:pt x="2643" y="10324"/>
                </a:cubicBezTo>
                <a:lnTo>
                  <a:pt x="2643" y="10544"/>
                </a:lnTo>
                <a:cubicBezTo>
                  <a:pt x="2643" y="10601"/>
                  <a:pt x="2666" y="10649"/>
                  <a:pt x="2695" y="10649"/>
                </a:cubicBezTo>
                <a:cubicBezTo>
                  <a:pt x="2724" y="10649"/>
                  <a:pt x="2748" y="10601"/>
                  <a:pt x="2748" y="10544"/>
                </a:cubicBezTo>
                <a:lnTo>
                  <a:pt x="2748" y="10324"/>
                </a:lnTo>
                <a:cubicBezTo>
                  <a:pt x="2748" y="10266"/>
                  <a:pt x="2724" y="10219"/>
                  <a:pt x="2695" y="10219"/>
                </a:cubicBezTo>
                <a:close/>
                <a:moveTo>
                  <a:pt x="3545" y="10219"/>
                </a:moveTo>
                <a:cubicBezTo>
                  <a:pt x="3516" y="10219"/>
                  <a:pt x="3492" y="10266"/>
                  <a:pt x="3492" y="10324"/>
                </a:cubicBezTo>
                <a:lnTo>
                  <a:pt x="3492" y="10544"/>
                </a:lnTo>
                <a:cubicBezTo>
                  <a:pt x="3492" y="10601"/>
                  <a:pt x="3516" y="10649"/>
                  <a:pt x="3545" y="10649"/>
                </a:cubicBezTo>
                <a:cubicBezTo>
                  <a:pt x="3574" y="10649"/>
                  <a:pt x="3598" y="10601"/>
                  <a:pt x="3598" y="10544"/>
                </a:cubicBezTo>
                <a:lnTo>
                  <a:pt x="3598" y="10324"/>
                </a:lnTo>
                <a:cubicBezTo>
                  <a:pt x="3598" y="10266"/>
                  <a:pt x="3574" y="10219"/>
                  <a:pt x="3545" y="10219"/>
                </a:cubicBezTo>
                <a:close/>
                <a:moveTo>
                  <a:pt x="3859" y="10219"/>
                </a:moveTo>
                <a:cubicBezTo>
                  <a:pt x="3830" y="10219"/>
                  <a:pt x="3806" y="10266"/>
                  <a:pt x="3806" y="10324"/>
                </a:cubicBezTo>
                <a:lnTo>
                  <a:pt x="3806" y="10544"/>
                </a:lnTo>
                <a:cubicBezTo>
                  <a:pt x="3806" y="10601"/>
                  <a:pt x="3830" y="10649"/>
                  <a:pt x="3859" y="10649"/>
                </a:cubicBezTo>
                <a:cubicBezTo>
                  <a:pt x="3888" y="10649"/>
                  <a:pt x="3912" y="10601"/>
                  <a:pt x="3912" y="10544"/>
                </a:cubicBezTo>
                <a:lnTo>
                  <a:pt x="3912" y="10324"/>
                </a:lnTo>
                <a:cubicBezTo>
                  <a:pt x="3912" y="10266"/>
                  <a:pt x="3888" y="10219"/>
                  <a:pt x="3859" y="10219"/>
                </a:cubicBezTo>
                <a:close/>
                <a:moveTo>
                  <a:pt x="4709" y="10219"/>
                </a:moveTo>
                <a:cubicBezTo>
                  <a:pt x="4680" y="10219"/>
                  <a:pt x="4656" y="10266"/>
                  <a:pt x="4656" y="10324"/>
                </a:cubicBezTo>
                <a:lnTo>
                  <a:pt x="4656" y="10544"/>
                </a:lnTo>
                <a:cubicBezTo>
                  <a:pt x="4656" y="10601"/>
                  <a:pt x="4680" y="10649"/>
                  <a:pt x="4709" y="10649"/>
                </a:cubicBezTo>
                <a:cubicBezTo>
                  <a:pt x="4738" y="10649"/>
                  <a:pt x="4762" y="10601"/>
                  <a:pt x="4762" y="10544"/>
                </a:cubicBezTo>
                <a:lnTo>
                  <a:pt x="4762" y="10324"/>
                </a:lnTo>
                <a:cubicBezTo>
                  <a:pt x="4762" y="10266"/>
                  <a:pt x="4738" y="10219"/>
                  <a:pt x="4709" y="10219"/>
                </a:cubicBezTo>
                <a:close/>
                <a:moveTo>
                  <a:pt x="5023" y="10219"/>
                </a:moveTo>
                <a:cubicBezTo>
                  <a:pt x="4994" y="10219"/>
                  <a:pt x="4970" y="10266"/>
                  <a:pt x="4970" y="10324"/>
                </a:cubicBezTo>
                <a:lnTo>
                  <a:pt x="4970" y="10544"/>
                </a:lnTo>
                <a:cubicBezTo>
                  <a:pt x="4970" y="10601"/>
                  <a:pt x="4994" y="10649"/>
                  <a:pt x="5023" y="10649"/>
                </a:cubicBezTo>
                <a:cubicBezTo>
                  <a:pt x="5053" y="10649"/>
                  <a:pt x="5076" y="10601"/>
                  <a:pt x="5076" y="10544"/>
                </a:cubicBezTo>
                <a:lnTo>
                  <a:pt x="5076" y="10324"/>
                </a:lnTo>
                <a:cubicBezTo>
                  <a:pt x="5076" y="10266"/>
                  <a:pt x="5053" y="10219"/>
                  <a:pt x="5023" y="10219"/>
                </a:cubicBezTo>
                <a:close/>
                <a:moveTo>
                  <a:pt x="5873" y="10219"/>
                </a:moveTo>
                <a:cubicBezTo>
                  <a:pt x="5844" y="10219"/>
                  <a:pt x="5820" y="10266"/>
                  <a:pt x="5820" y="10324"/>
                </a:cubicBezTo>
                <a:lnTo>
                  <a:pt x="5820" y="10544"/>
                </a:lnTo>
                <a:cubicBezTo>
                  <a:pt x="5820" y="10601"/>
                  <a:pt x="5844" y="10649"/>
                  <a:pt x="5873" y="10649"/>
                </a:cubicBezTo>
                <a:cubicBezTo>
                  <a:pt x="5902" y="10649"/>
                  <a:pt x="5926" y="10601"/>
                  <a:pt x="5926" y="10544"/>
                </a:cubicBezTo>
                <a:lnTo>
                  <a:pt x="5926" y="10324"/>
                </a:lnTo>
                <a:cubicBezTo>
                  <a:pt x="5926" y="10266"/>
                  <a:pt x="5902" y="10219"/>
                  <a:pt x="5873" y="10219"/>
                </a:cubicBezTo>
                <a:close/>
                <a:moveTo>
                  <a:pt x="6188" y="10219"/>
                </a:moveTo>
                <a:cubicBezTo>
                  <a:pt x="6159" y="10219"/>
                  <a:pt x="6135" y="10266"/>
                  <a:pt x="6135" y="10324"/>
                </a:cubicBezTo>
                <a:lnTo>
                  <a:pt x="6135" y="10544"/>
                </a:lnTo>
                <a:cubicBezTo>
                  <a:pt x="6135" y="10601"/>
                  <a:pt x="6159" y="10649"/>
                  <a:pt x="6188" y="10649"/>
                </a:cubicBezTo>
                <a:cubicBezTo>
                  <a:pt x="6217" y="10649"/>
                  <a:pt x="6240" y="10601"/>
                  <a:pt x="6240" y="10544"/>
                </a:cubicBezTo>
                <a:lnTo>
                  <a:pt x="6240" y="10324"/>
                </a:lnTo>
                <a:cubicBezTo>
                  <a:pt x="6240" y="10266"/>
                  <a:pt x="6217" y="10219"/>
                  <a:pt x="6188" y="10219"/>
                </a:cubicBezTo>
                <a:close/>
                <a:moveTo>
                  <a:pt x="7036" y="10219"/>
                </a:moveTo>
                <a:cubicBezTo>
                  <a:pt x="7007" y="10219"/>
                  <a:pt x="6984" y="10266"/>
                  <a:pt x="6984" y="10324"/>
                </a:cubicBezTo>
                <a:lnTo>
                  <a:pt x="6984" y="10544"/>
                </a:lnTo>
                <a:cubicBezTo>
                  <a:pt x="6984" y="10601"/>
                  <a:pt x="7007" y="10649"/>
                  <a:pt x="7036" y="10649"/>
                </a:cubicBezTo>
                <a:cubicBezTo>
                  <a:pt x="7065" y="10649"/>
                  <a:pt x="7089" y="10601"/>
                  <a:pt x="7089" y="10544"/>
                </a:cubicBezTo>
                <a:lnTo>
                  <a:pt x="7089" y="10324"/>
                </a:lnTo>
                <a:cubicBezTo>
                  <a:pt x="7089" y="10266"/>
                  <a:pt x="7065" y="10219"/>
                  <a:pt x="7036" y="10219"/>
                </a:cubicBezTo>
                <a:close/>
                <a:moveTo>
                  <a:pt x="7351" y="10219"/>
                </a:moveTo>
                <a:cubicBezTo>
                  <a:pt x="7322" y="10219"/>
                  <a:pt x="7299" y="10266"/>
                  <a:pt x="7299" y="10324"/>
                </a:cubicBezTo>
                <a:lnTo>
                  <a:pt x="7299" y="10544"/>
                </a:lnTo>
                <a:cubicBezTo>
                  <a:pt x="7299" y="10601"/>
                  <a:pt x="7322" y="10649"/>
                  <a:pt x="7351" y="10649"/>
                </a:cubicBezTo>
                <a:cubicBezTo>
                  <a:pt x="7380" y="10649"/>
                  <a:pt x="7404" y="10601"/>
                  <a:pt x="7404" y="10544"/>
                </a:cubicBezTo>
                <a:lnTo>
                  <a:pt x="7404" y="10324"/>
                </a:lnTo>
                <a:cubicBezTo>
                  <a:pt x="7404" y="10266"/>
                  <a:pt x="7380" y="10219"/>
                  <a:pt x="7351" y="10219"/>
                </a:cubicBezTo>
                <a:close/>
                <a:moveTo>
                  <a:pt x="8201" y="10219"/>
                </a:moveTo>
                <a:cubicBezTo>
                  <a:pt x="8171" y="10219"/>
                  <a:pt x="8148" y="10266"/>
                  <a:pt x="8148" y="10324"/>
                </a:cubicBezTo>
                <a:lnTo>
                  <a:pt x="8148" y="10544"/>
                </a:lnTo>
                <a:cubicBezTo>
                  <a:pt x="8148" y="10601"/>
                  <a:pt x="8171" y="10649"/>
                  <a:pt x="8201" y="10649"/>
                </a:cubicBezTo>
                <a:cubicBezTo>
                  <a:pt x="8230" y="10649"/>
                  <a:pt x="8254" y="10601"/>
                  <a:pt x="8254" y="10544"/>
                </a:cubicBezTo>
                <a:lnTo>
                  <a:pt x="8254" y="10324"/>
                </a:lnTo>
                <a:cubicBezTo>
                  <a:pt x="8254" y="10266"/>
                  <a:pt x="8230" y="10219"/>
                  <a:pt x="8201" y="10219"/>
                </a:cubicBezTo>
                <a:close/>
                <a:moveTo>
                  <a:pt x="8515" y="10219"/>
                </a:moveTo>
                <a:cubicBezTo>
                  <a:pt x="8486" y="10219"/>
                  <a:pt x="8462" y="10266"/>
                  <a:pt x="8462" y="10324"/>
                </a:cubicBezTo>
                <a:lnTo>
                  <a:pt x="8462" y="10544"/>
                </a:lnTo>
                <a:cubicBezTo>
                  <a:pt x="8462" y="10601"/>
                  <a:pt x="8486" y="10649"/>
                  <a:pt x="8515" y="10649"/>
                </a:cubicBezTo>
                <a:cubicBezTo>
                  <a:pt x="8544" y="10649"/>
                  <a:pt x="8568" y="10601"/>
                  <a:pt x="8568" y="10544"/>
                </a:cubicBezTo>
                <a:lnTo>
                  <a:pt x="8568" y="10324"/>
                </a:lnTo>
                <a:cubicBezTo>
                  <a:pt x="8568" y="10266"/>
                  <a:pt x="8544" y="10219"/>
                  <a:pt x="8515" y="10219"/>
                </a:cubicBezTo>
                <a:close/>
                <a:moveTo>
                  <a:pt x="9365" y="10219"/>
                </a:moveTo>
                <a:cubicBezTo>
                  <a:pt x="9336" y="10219"/>
                  <a:pt x="9312" y="10266"/>
                  <a:pt x="9312" y="10324"/>
                </a:cubicBezTo>
                <a:lnTo>
                  <a:pt x="9312" y="10544"/>
                </a:lnTo>
                <a:cubicBezTo>
                  <a:pt x="9312" y="10601"/>
                  <a:pt x="9336" y="10649"/>
                  <a:pt x="9365" y="10649"/>
                </a:cubicBezTo>
                <a:cubicBezTo>
                  <a:pt x="9394" y="10649"/>
                  <a:pt x="9418" y="10601"/>
                  <a:pt x="9418" y="10544"/>
                </a:cubicBezTo>
                <a:lnTo>
                  <a:pt x="9418" y="10324"/>
                </a:lnTo>
                <a:cubicBezTo>
                  <a:pt x="9418" y="10266"/>
                  <a:pt x="9394" y="10219"/>
                  <a:pt x="9365" y="10219"/>
                </a:cubicBezTo>
                <a:close/>
                <a:moveTo>
                  <a:pt x="9679" y="10219"/>
                </a:moveTo>
                <a:cubicBezTo>
                  <a:pt x="9650" y="10219"/>
                  <a:pt x="9626" y="10266"/>
                  <a:pt x="9626" y="10324"/>
                </a:cubicBezTo>
                <a:lnTo>
                  <a:pt x="9626" y="10544"/>
                </a:lnTo>
                <a:cubicBezTo>
                  <a:pt x="9626" y="10601"/>
                  <a:pt x="9650" y="10649"/>
                  <a:pt x="9679" y="10649"/>
                </a:cubicBezTo>
                <a:cubicBezTo>
                  <a:pt x="9708" y="10649"/>
                  <a:pt x="9732" y="10601"/>
                  <a:pt x="9732" y="10544"/>
                </a:cubicBezTo>
                <a:lnTo>
                  <a:pt x="9732" y="10324"/>
                </a:lnTo>
                <a:cubicBezTo>
                  <a:pt x="9732" y="10266"/>
                  <a:pt x="9708" y="10219"/>
                  <a:pt x="9679" y="10219"/>
                </a:cubicBezTo>
                <a:close/>
                <a:moveTo>
                  <a:pt x="10529" y="10219"/>
                </a:moveTo>
                <a:cubicBezTo>
                  <a:pt x="10500" y="10219"/>
                  <a:pt x="10476" y="10266"/>
                  <a:pt x="10476" y="10324"/>
                </a:cubicBezTo>
                <a:lnTo>
                  <a:pt x="10476" y="10544"/>
                </a:lnTo>
                <a:cubicBezTo>
                  <a:pt x="10476" y="10601"/>
                  <a:pt x="10500" y="10649"/>
                  <a:pt x="10529" y="10649"/>
                </a:cubicBezTo>
                <a:cubicBezTo>
                  <a:pt x="10558" y="10649"/>
                  <a:pt x="10582" y="10601"/>
                  <a:pt x="10582" y="10544"/>
                </a:cubicBezTo>
                <a:lnTo>
                  <a:pt x="10582" y="10324"/>
                </a:lnTo>
                <a:cubicBezTo>
                  <a:pt x="10582" y="10266"/>
                  <a:pt x="10558" y="10219"/>
                  <a:pt x="10529" y="10219"/>
                </a:cubicBezTo>
                <a:close/>
                <a:moveTo>
                  <a:pt x="10844" y="10219"/>
                </a:moveTo>
                <a:cubicBezTo>
                  <a:pt x="10814" y="10219"/>
                  <a:pt x="10791" y="10266"/>
                  <a:pt x="10791" y="10324"/>
                </a:cubicBezTo>
                <a:lnTo>
                  <a:pt x="10791" y="10544"/>
                </a:lnTo>
                <a:cubicBezTo>
                  <a:pt x="10791" y="10601"/>
                  <a:pt x="10814" y="10649"/>
                  <a:pt x="10844" y="10649"/>
                </a:cubicBezTo>
                <a:cubicBezTo>
                  <a:pt x="10873" y="10649"/>
                  <a:pt x="10895" y="10601"/>
                  <a:pt x="10895" y="10544"/>
                </a:cubicBezTo>
                <a:lnTo>
                  <a:pt x="10895" y="10324"/>
                </a:lnTo>
                <a:cubicBezTo>
                  <a:pt x="10895" y="10266"/>
                  <a:pt x="10873" y="10219"/>
                  <a:pt x="10844" y="10219"/>
                </a:cubicBezTo>
                <a:close/>
                <a:moveTo>
                  <a:pt x="11692" y="10219"/>
                </a:moveTo>
                <a:cubicBezTo>
                  <a:pt x="11663" y="10219"/>
                  <a:pt x="11640" y="10266"/>
                  <a:pt x="11640" y="10324"/>
                </a:cubicBezTo>
                <a:lnTo>
                  <a:pt x="11640" y="10544"/>
                </a:lnTo>
                <a:cubicBezTo>
                  <a:pt x="11640" y="10601"/>
                  <a:pt x="11663" y="10649"/>
                  <a:pt x="11692" y="10649"/>
                </a:cubicBezTo>
                <a:cubicBezTo>
                  <a:pt x="11721" y="10649"/>
                  <a:pt x="11745" y="10601"/>
                  <a:pt x="11745" y="10544"/>
                </a:cubicBezTo>
                <a:lnTo>
                  <a:pt x="11745" y="10324"/>
                </a:lnTo>
                <a:cubicBezTo>
                  <a:pt x="11745" y="10266"/>
                  <a:pt x="11721" y="10219"/>
                  <a:pt x="11692" y="10219"/>
                </a:cubicBezTo>
                <a:close/>
                <a:moveTo>
                  <a:pt x="12007" y="10219"/>
                </a:moveTo>
                <a:cubicBezTo>
                  <a:pt x="11978" y="10219"/>
                  <a:pt x="11955" y="10266"/>
                  <a:pt x="11955" y="10324"/>
                </a:cubicBezTo>
                <a:lnTo>
                  <a:pt x="11955" y="10544"/>
                </a:lnTo>
                <a:cubicBezTo>
                  <a:pt x="11955" y="10601"/>
                  <a:pt x="11978" y="10649"/>
                  <a:pt x="12007" y="10649"/>
                </a:cubicBezTo>
                <a:cubicBezTo>
                  <a:pt x="12036" y="10649"/>
                  <a:pt x="12060" y="10601"/>
                  <a:pt x="12060" y="10544"/>
                </a:cubicBezTo>
                <a:lnTo>
                  <a:pt x="12060" y="10324"/>
                </a:lnTo>
                <a:cubicBezTo>
                  <a:pt x="12060" y="10266"/>
                  <a:pt x="12036" y="10219"/>
                  <a:pt x="12007" y="10219"/>
                </a:cubicBezTo>
                <a:close/>
                <a:moveTo>
                  <a:pt x="12856" y="10219"/>
                </a:moveTo>
                <a:cubicBezTo>
                  <a:pt x="12827" y="10219"/>
                  <a:pt x="12804" y="10266"/>
                  <a:pt x="12804" y="10324"/>
                </a:cubicBezTo>
                <a:lnTo>
                  <a:pt x="12804" y="10544"/>
                </a:lnTo>
                <a:cubicBezTo>
                  <a:pt x="12804" y="10601"/>
                  <a:pt x="12827" y="10649"/>
                  <a:pt x="12856" y="10649"/>
                </a:cubicBezTo>
                <a:cubicBezTo>
                  <a:pt x="12886" y="10649"/>
                  <a:pt x="12909" y="10601"/>
                  <a:pt x="12909" y="10544"/>
                </a:cubicBezTo>
                <a:lnTo>
                  <a:pt x="12909" y="10324"/>
                </a:lnTo>
                <a:cubicBezTo>
                  <a:pt x="12909" y="10266"/>
                  <a:pt x="12886" y="10219"/>
                  <a:pt x="12856" y="10219"/>
                </a:cubicBezTo>
                <a:close/>
                <a:moveTo>
                  <a:pt x="13171" y="10219"/>
                </a:moveTo>
                <a:cubicBezTo>
                  <a:pt x="13142" y="10219"/>
                  <a:pt x="13118" y="10266"/>
                  <a:pt x="13118" y="10324"/>
                </a:cubicBezTo>
                <a:lnTo>
                  <a:pt x="13118" y="10544"/>
                </a:lnTo>
                <a:cubicBezTo>
                  <a:pt x="13118" y="10601"/>
                  <a:pt x="13142" y="10649"/>
                  <a:pt x="13171" y="10649"/>
                </a:cubicBezTo>
                <a:cubicBezTo>
                  <a:pt x="13200" y="10649"/>
                  <a:pt x="13224" y="10601"/>
                  <a:pt x="13224" y="10544"/>
                </a:cubicBezTo>
                <a:lnTo>
                  <a:pt x="13224" y="10324"/>
                </a:lnTo>
                <a:cubicBezTo>
                  <a:pt x="13224" y="10266"/>
                  <a:pt x="13200" y="10219"/>
                  <a:pt x="13171" y="10219"/>
                </a:cubicBezTo>
                <a:close/>
                <a:moveTo>
                  <a:pt x="14021" y="10219"/>
                </a:moveTo>
                <a:cubicBezTo>
                  <a:pt x="13992" y="10219"/>
                  <a:pt x="13968" y="10266"/>
                  <a:pt x="13968" y="10324"/>
                </a:cubicBezTo>
                <a:lnTo>
                  <a:pt x="13968" y="10544"/>
                </a:lnTo>
                <a:cubicBezTo>
                  <a:pt x="13968" y="10601"/>
                  <a:pt x="13992" y="10649"/>
                  <a:pt x="14021" y="10649"/>
                </a:cubicBezTo>
                <a:cubicBezTo>
                  <a:pt x="14050" y="10649"/>
                  <a:pt x="14074" y="10601"/>
                  <a:pt x="14074" y="10544"/>
                </a:cubicBezTo>
                <a:lnTo>
                  <a:pt x="14074" y="10324"/>
                </a:lnTo>
                <a:cubicBezTo>
                  <a:pt x="14074" y="10266"/>
                  <a:pt x="14050" y="10219"/>
                  <a:pt x="14021" y="10219"/>
                </a:cubicBezTo>
                <a:close/>
                <a:moveTo>
                  <a:pt x="14335" y="10219"/>
                </a:moveTo>
                <a:cubicBezTo>
                  <a:pt x="14306" y="10219"/>
                  <a:pt x="14282" y="10266"/>
                  <a:pt x="14282" y="10324"/>
                </a:cubicBezTo>
                <a:lnTo>
                  <a:pt x="14282" y="10544"/>
                </a:lnTo>
                <a:cubicBezTo>
                  <a:pt x="14282" y="10601"/>
                  <a:pt x="14306" y="10649"/>
                  <a:pt x="14335" y="10649"/>
                </a:cubicBezTo>
                <a:cubicBezTo>
                  <a:pt x="14364" y="10649"/>
                  <a:pt x="14388" y="10601"/>
                  <a:pt x="14388" y="10544"/>
                </a:cubicBezTo>
                <a:lnTo>
                  <a:pt x="14388" y="10324"/>
                </a:lnTo>
                <a:cubicBezTo>
                  <a:pt x="14388" y="10266"/>
                  <a:pt x="14364" y="10219"/>
                  <a:pt x="14335" y="10219"/>
                </a:cubicBezTo>
                <a:close/>
                <a:moveTo>
                  <a:pt x="15185" y="10219"/>
                </a:moveTo>
                <a:cubicBezTo>
                  <a:pt x="15156" y="10219"/>
                  <a:pt x="15132" y="10266"/>
                  <a:pt x="15132" y="10324"/>
                </a:cubicBezTo>
                <a:lnTo>
                  <a:pt x="15132" y="10544"/>
                </a:lnTo>
                <a:cubicBezTo>
                  <a:pt x="15132" y="10601"/>
                  <a:pt x="15156" y="10649"/>
                  <a:pt x="15185" y="10649"/>
                </a:cubicBezTo>
                <a:cubicBezTo>
                  <a:pt x="15214" y="10649"/>
                  <a:pt x="15237" y="10601"/>
                  <a:pt x="15237" y="10544"/>
                </a:cubicBezTo>
                <a:lnTo>
                  <a:pt x="15237" y="10324"/>
                </a:lnTo>
                <a:cubicBezTo>
                  <a:pt x="15237" y="10266"/>
                  <a:pt x="15214" y="10219"/>
                  <a:pt x="15185" y="10219"/>
                </a:cubicBezTo>
                <a:close/>
                <a:moveTo>
                  <a:pt x="15500" y="10219"/>
                </a:moveTo>
                <a:cubicBezTo>
                  <a:pt x="15470" y="10219"/>
                  <a:pt x="15447" y="10266"/>
                  <a:pt x="15447" y="10324"/>
                </a:cubicBezTo>
                <a:lnTo>
                  <a:pt x="15447" y="10544"/>
                </a:lnTo>
                <a:cubicBezTo>
                  <a:pt x="15447" y="10601"/>
                  <a:pt x="15470" y="10649"/>
                  <a:pt x="15500" y="10649"/>
                </a:cubicBezTo>
                <a:cubicBezTo>
                  <a:pt x="15529" y="10649"/>
                  <a:pt x="15551" y="10601"/>
                  <a:pt x="15551" y="10544"/>
                </a:cubicBezTo>
                <a:lnTo>
                  <a:pt x="15551" y="10324"/>
                </a:lnTo>
                <a:cubicBezTo>
                  <a:pt x="15551" y="10266"/>
                  <a:pt x="15529" y="10219"/>
                  <a:pt x="15500" y="10219"/>
                </a:cubicBezTo>
                <a:close/>
                <a:moveTo>
                  <a:pt x="16349" y="10219"/>
                </a:moveTo>
                <a:cubicBezTo>
                  <a:pt x="16320" y="10219"/>
                  <a:pt x="16296" y="10266"/>
                  <a:pt x="16296" y="10324"/>
                </a:cubicBezTo>
                <a:lnTo>
                  <a:pt x="16296" y="10544"/>
                </a:lnTo>
                <a:cubicBezTo>
                  <a:pt x="16296" y="10601"/>
                  <a:pt x="16320" y="10649"/>
                  <a:pt x="16349" y="10649"/>
                </a:cubicBezTo>
                <a:cubicBezTo>
                  <a:pt x="16378" y="10649"/>
                  <a:pt x="16401" y="10601"/>
                  <a:pt x="16401" y="10544"/>
                </a:cubicBezTo>
                <a:lnTo>
                  <a:pt x="16401" y="10324"/>
                </a:lnTo>
                <a:cubicBezTo>
                  <a:pt x="16401" y="10266"/>
                  <a:pt x="16378" y="10219"/>
                  <a:pt x="16349" y="10219"/>
                </a:cubicBezTo>
                <a:close/>
                <a:moveTo>
                  <a:pt x="16663" y="10219"/>
                </a:moveTo>
                <a:cubicBezTo>
                  <a:pt x="16634" y="10219"/>
                  <a:pt x="16611" y="10266"/>
                  <a:pt x="16611" y="10324"/>
                </a:cubicBezTo>
                <a:lnTo>
                  <a:pt x="16611" y="10544"/>
                </a:lnTo>
                <a:cubicBezTo>
                  <a:pt x="16611" y="10601"/>
                  <a:pt x="16634" y="10649"/>
                  <a:pt x="16663" y="10649"/>
                </a:cubicBezTo>
                <a:cubicBezTo>
                  <a:pt x="16692" y="10649"/>
                  <a:pt x="16716" y="10601"/>
                  <a:pt x="16716" y="10544"/>
                </a:cubicBezTo>
                <a:lnTo>
                  <a:pt x="16716" y="10324"/>
                </a:lnTo>
                <a:cubicBezTo>
                  <a:pt x="16716" y="10266"/>
                  <a:pt x="16692" y="10219"/>
                  <a:pt x="16663" y="10219"/>
                </a:cubicBezTo>
                <a:close/>
                <a:moveTo>
                  <a:pt x="17512" y="10219"/>
                </a:moveTo>
                <a:cubicBezTo>
                  <a:pt x="17483" y="10219"/>
                  <a:pt x="17459" y="10266"/>
                  <a:pt x="17459" y="10324"/>
                </a:cubicBezTo>
                <a:lnTo>
                  <a:pt x="17459" y="10544"/>
                </a:lnTo>
                <a:cubicBezTo>
                  <a:pt x="17459" y="10601"/>
                  <a:pt x="17483" y="10649"/>
                  <a:pt x="17512" y="10649"/>
                </a:cubicBezTo>
                <a:cubicBezTo>
                  <a:pt x="17541" y="10649"/>
                  <a:pt x="17565" y="10601"/>
                  <a:pt x="17565" y="10544"/>
                </a:cubicBezTo>
                <a:lnTo>
                  <a:pt x="17565" y="10324"/>
                </a:lnTo>
                <a:cubicBezTo>
                  <a:pt x="17565" y="10266"/>
                  <a:pt x="17541" y="10219"/>
                  <a:pt x="17512" y="10219"/>
                </a:cubicBezTo>
                <a:close/>
                <a:moveTo>
                  <a:pt x="17827" y="10219"/>
                </a:moveTo>
                <a:cubicBezTo>
                  <a:pt x="17798" y="10219"/>
                  <a:pt x="17774" y="10266"/>
                  <a:pt x="17774" y="10324"/>
                </a:cubicBezTo>
                <a:lnTo>
                  <a:pt x="17774" y="10544"/>
                </a:lnTo>
                <a:cubicBezTo>
                  <a:pt x="17774" y="10601"/>
                  <a:pt x="17798" y="10649"/>
                  <a:pt x="17827" y="10649"/>
                </a:cubicBezTo>
                <a:cubicBezTo>
                  <a:pt x="17856" y="10649"/>
                  <a:pt x="17880" y="10601"/>
                  <a:pt x="17880" y="10544"/>
                </a:cubicBezTo>
                <a:lnTo>
                  <a:pt x="17880" y="10324"/>
                </a:lnTo>
                <a:cubicBezTo>
                  <a:pt x="17880" y="10266"/>
                  <a:pt x="17856" y="10219"/>
                  <a:pt x="17827" y="10219"/>
                </a:cubicBezTo>
                <a:close/>
                <a:moveTo>
                  <a:pt x="18677" y="10219"/>
                </a:moveTo>
                <a:cubicBezTo>
                  <a:pt x="18648" y="10219"/>
                  <a:pt x="18624" y="10266"/>
                  <a:pt x="18624" y="10324"/>
                </a:cubicBezTo>
                <a:lnTo>
                  <a:pt x="18624" y="10544"/>
                </a:lnTo>
                <a:cubicBezTo>
                  <a:pt x="18624" y="10601"/>
                  <a:pt x="18648" y="10649"/>
                  <a:pt x="18677" y="10649"/>
                </a:cubicBezTo>
                <a:cubicBezTo>
                  <a:pt x="18706" y="10649"/>
                  <a:pt x="18730" y="10601"/>
                  <a:pt x="18730" y="10544"/>
                </a:cubicBezTo>
                <a:lnTo>
                  <a:pt x="18730" y="10324"/>
                </a:lnTo>
                <a:cubicBezTo>
                  <a:pt x="18730" y="10266"/>
                  <a:pt x="18706" y="10219"/>
                  <a:pt x="18677" y="10219"/>
                </a:cubicBezTo>
                <a:close/>
                <a:moveTo>
                  <a:pt x="18991" y="10219"/>
                </a:moveTo>
                <a:cubicBezTo>
                  <a:pt x="18962" y="10219"/>
                  <a:pt x="18938" y="10266"/>
                  <a:pt x="18938" y="10324"/>
                </a:cubicBezTo>
                <a:lnTo>
                  <a:pt x="18938" y="10544"/>
                </a:lnTo>
                <a:cubicBezTo>
                  <a:pt x="18938" y="10601"/>
                  <a:pt x="18962" y="10649"/>
                  <a:pt x="18991" y="10649"/>
                </a:cubicBezTo>
                <a:cubicBezTo>
                  <a:pt x="19020" y="10649"/>
                  <a:pt x="19044" y="10601"/>
                  <a:pt x="19044" y="10544"/>
                </a:cubicBezTo>
                <a:lnTo>
                  <a:pt x="19044" y="10324"/>
                </a:lnTo>
                <a:cubicBezTo>
                  <a:pt x="19044" y="10266"/>
                  <a:pt x="19020" y="10219"/>
                  <a:pt x="18991" y="10219"/>
                </a:cubicBezTo>
                <a:close/>
                <a:moveTo>
                  <a:pt x="19841" y="10219"/>
                </a:moveTo>
                <a:cubicBezTo>
                  <a:pt x="19812" y="10219"/>
                  <a:pt x="19788" y="10266"/>
                  <a:pt x="19788" y="10324"/>
                </a:cubicBezTo>
                <a:lnTo>
                  <a:pt x="19788" y="10544"/>
                </a:lnTo>
                <a:cubicBezTo>
                  <a:pt x="19788" y="10601"/>
                  <a:pt x="19812" y="10649"/>
                  <a:pt x="19841" y="10649"/>
                </a:cubicBezTo>
                <a:cubicBezTo>
                  <a:pt x="19870" y="10649"/>
                  <a:pt x="19894" y="10601"/>
                  <a:pt x="19894" y="10544"/>
                </a:cubicBezTo>
                <a:lnTo>
                  <a:pt x="19894" y="10324"/>
                </a:lnTo>
                <a:cubicBezTo>
                  <a:pt x="19894" y="10266"/>
                  <a:pt x="19870" y="10219"/>
                  <a:pt x="19841" y="10219"/>
                </a:cubicBezTo>
                <a:close/>
                <a:moveTo>
                  <a:pt x="20155" y="10219"/>
                </a:moveTo>
                <a:cubicBezTo>
                  <a:pt x="20126" y="10219"/>
                  <a:pt x="20102" y="10266"/>
                  <a:pt x="20102" y="10324"/>
                </a:cubicBezTo>
                <a:lnTo>
                  <a:pt x="20102" y="10544"/>
                </a:lnTo>
                <a:cubicBezTo>
                  <a:pt x="20102" y="10601"/>
                  <a:pt x="20126" y="10649"/>
                  <a:pt x="20155" y="10649"/>
                </a:cubicBezTo>
                <a:cubicBezTo>
                  <a:pt x="20184" y="10649"/>
                  <a:pt x="20207" y="10601"/>
                  <a:pt x="20207" y="10544"/>
                </a:cubicBezTo>
                <a:lnTo>
                  <a:pt x="20207" y="10324"/>
                </a:lnTo>
                <a:cubicBezTo>
                  <a:pt x="20207" y="10266"/>
                  <a:pt x="20184" y="10219"/>
                  <a:pt x="20155" y="10219"/>
                </a:cubicBezTo>
                <a:close/>
                <a:moveTo>
                  <a:pt x="21004" y="10219"/>
                </a:moveTo>
                <a:cubicBezTo>
                  <a:pt x="20975" y="10219"/>
                  <a:pt x="20952" y="10266"/>
                  <a:pt x="20952" y="10324"/>
                </a:cubicBezTo>
                <a:lnTo>
                  <a:pt x="20952" y="10544"/>
                </a:lnTo>
                <a:cubicBezTo>
                  <a:pt x="20952" y="10601"/>
                  <a:pt x="20975" y="10649"/>
                  <a:pt x="21004" y="10649"/>
                </a:cubicBezTo>
                <a:cubicBezTo>
                  <a:pt x="21033" y="10649"/>
                  <a:pt x="21057" y="10601"/>
                  <a:pt x="21057" y="10544"/>
                </a:cubicBezTo>
                <a:lnTo>
                  <a:pt x="21057" y="10324"/>
                </a:lnTo>
                <a:cubicBezTo>
                  <a:pt x="21057" y="10266"/>
                  <a:pt x="21033" y="10219"/>
                  <a:pt x="21004" y="10219"/>
                </a:cubicBezTo>
                <a:close/>
                <a:moveTo>
                  <a:pt x="21319" y="10219"/>
                </a:moveTo>
                <a:cubicBezTo>
                  <a:pt x="21289" y="10219"/>
                  <a:pt x="21267" y="10266"/>
                  <a:pt x="21267" y="10324"/>
                </a:cubicBezTo>
                <a:lnTo>
                  <a:pt x="21267" y="10544"/>
                </a:lnTo>
                <a:cubicBezTo>
                  <a:pt x="21267" y="10601"/>
                  <a:pt x="21289" y="10649"/>
                  <a:pt x="21319" y="10649"/>
                </a:cubicBezTo>
                <a:cubicBezTo>
                  <a:pt x="21348" y="10649"/>
                  <a:pt x="21372" y="10601"/>
                  <a:pt x="21372" y="10544"/>
                </a:cubicBezTo>
                <a:lnTo>
                  <a:pt x="21372" y="10324"/>
                </a:lnTo>
                <a:cubicBezTo>
                  <a:pt x="21372" y="10266"/>
                  <a:pt x="21348" y="10219"/>
                  <a:pt x="21319" y="10219"/>
                </a:cubicBezTo>
                <a:close/>
                <a:moveTo>
                  <a:pt x="281" y="10949"/>
                </a:moveTo>
                <a:cubicBezTo>
                  <a:pt x="252" y="10949"/>
                  <a:pt x="228" y="10996"/>
                  <a:pt x="228" y="11054"/>
                </a:cubicBezTo>
                <a:lnTo>
                  <a:pt x="228" y="11274"/>
                </a:lnTo>
                <a:cubicBezTo>
                  <a:pt x="228" y="11331"/>
                  <a:pt x="252" y="11379"/>
                  <a:pt x="281" y="11379"/>
                </a:cubicBezTo>
                <a:cubicBezTo>
                  <a:pt x="311" y="11379"/>
                  <a:pt x="334" y="11331"/>
                  <a:pt x="334" y="11274"/>
                </a:cubicBezTo>
                <a:lnTo>
                  <a:pt x="334" y="11054"/>
                </a:lnTo>
                <a:cubicBezTo>
                  <a:pt x="334" y="10996"/>
                  <a:pt x="311" y="10949"/>
                  <a:pt x="281" y="10949"/>
                </a:cubicBezTo>
                <a:close/>
                <a:moveTo>
                  <a:pt x="596" y="10949"/>
                </a:moveTo>
                <a:cubicBezTo>
                  <a:pt x="567" y="10949"/>
                  <a:pt x="543" y="10996"/>
                  <a:pt x="543" y="11054"/>
                </a:cubicBezTo>
                <a:lnTo>
                  <a:pt x="543" y="11274"/>
                </a:lnTo>
                <a:cubicBezTo>
                  <a:pt x="543" y="11331"/>
                  <a:pt x="567" y="11379"/>
                  <a:pt x="596" y="11379"/>
                </a:cubicBezTo>
                <a:cubicBezTo>
                  <a:pt x="625" y="11379"/>
                  <a:pt x="649" y="11331"/>
                  <a:pt x="649" y="11274"/>
                </a:cubicBezTo>
                <a:lnTo>
                  <a:pt x="649" y="11054"/>
                </a:lnTo>
                <a:cubicBezTo>
                  <a:pt x="649" y="10996"/>
                  <a:pt x="625" y="10949"/>
                  <a:pt x="596" y="10949"/>
                </a:cubicBezTo>
                <a:close/>
                <a:moveTo>
                  <a:pt x="1446" y="10949"/>
                </a:moveTo>
                <a:cubicBezTo>
                  <a:pt x="1417" y="10949"/>
                  <a:pt x="1393" y="10996"/>
                  <a:pt x="1393" y="11054"/>
                </a:cubicBezTo>
                <a:lnTo>
                  <a:pt x="1393" y="11274"/>
                </a:lnTo>
                <a:cubicBezTo>
                  <a:pt x="1393" y="11331"/>
                  <a:pt x="1417" y="11379"/>
                  <a:pt x="1446" y="11379"/>
                </a:cubicBezTo>
                <a:cubicBezTo>
                  <a:pt x="1475" y="11379"/>
                  <a:pt x="1499" y="11331"/>
                  <a:pt x="1499" y="11274"/>
                </a:cubicBezTo>
                <a:lnTo>
                  <a:pt x="1499" y="11054"/>
                </a:lnTo>
                <a:cubicBezTo>
                  <a:pt x="1499" y="10996"/>
                  <a:pt x="1475" y="10949"/>
                  <a:pt x="1446" y="10949"/>
                </a:cubicBezTo>
                <a:close/>
                <a:moveTo>
                  <a:pt x="1760" y="10949"/>
                </a:moveTo>
                <a:cubicBezTo>
                  <a:pt x="1731" y="10949"/>
                  <a:pt x="1707" y="10996"/>
                  <a:pt x="1707" y="11054"/>
                </a:cubicBezTo>
                <a:lnTo>
                  <a:pt x="1707" y="11274"/>
                </a:lnTo>
                <a:cubicBezTo>
                  <a:pt x="1707" y="11331"/>
                  <a:pt x="1731" y="11379"/>
                  <a:pt x="1760" y="11379"/>
                </a:cubicBezTo>
                <a:cubicBezTo>
                  <a:pt x="1789" y="11379"/>
                  <a:pt x="1813" y="11331"/>
                  <a:pt x="1813" y="11274"/>
                </a:cubicBezTo>
                <a:lnTo>
                  <a:pt x="1813" y="11054"/>
                </a:lnTo>
                <a:cubicBezTo>
                  <a:pt x="1813" y="10996"/>
                  <a:pt x="1789" y="10949"/>
                  <a:pt x="1760" y="10949"/>
                </a:cubicBezTo>
                <a:close/>
                <a:moveTo>
                  <a:pt x="2610" y="10949"/>
                </a:moveTo>
                <a:cubicBezTo>
                  <a:pt x="2581" y="10949"/>
                  <a:pt x="2557" y="10996"/>
                  <a:pt x="2557" y="11054"/>
                </a:cubicBezTo>
                <a:lnTo>
                  <a:pt x="2557" y="11274"/>
                </a:lnTo>
                <a:cubicBezTo>
                  <a:pt x="2557" y="11331"/>
                  <a:pt x="2581" y="11379"/>
                  <a:pt x="2610" y="11379"/>
                </a:cubicBezTo>
                <a:cubicBezTo>
                  <a:pt x="2639" y="11379"/>
                  <a:pt x="2662" y="11331"/>
                  <a:pt x="2662" y="11274"/>
                </a:cubicBezTo>
                <a:lnTo>
                  <a:pt x="2662" y="11054"/>
                </a:lnTo>
                <a:cubicBezTo>
                  <a:pt x="2662" y="10996"/>
                  <a:pt x="2639" y="10949"/>
                  <a:pt x="2610" y="10949"/>
                </a:cubicBezTo>
                <a:close/>
                <a:moveTo>
                  <a:pt x="2924" y="10949"/>
                </a:moveTo>
                <a:cubicBezTo>
                  <a:pt x="2895" y="10949"/>
                  <a:pt x="2871" y="10996"/>
                  <a:pt x="2871" y="11054"/>
                </a:cubicBezTo>
                <a:lnTo>
                  <a:pt x="2871" y="11274"/>
                </a:lnTo>
                <a:cubicBezTo>
                  <a:pt x="2871" y="11331"/>
                  <a:pt x="2895" y="11379"/>
                  <a:pt x="2924" y="11379"/>
                </a:cubicBezTo>
                <a:cubicBezTo>
                  <a:pt x="2954" y="11379"/>
                  <a:pt x="2976" y="11331"/>
                  <a:pt x="2976" y="11274"/>
                </a:cubicBezTo>
                <a:lnTo>
                  <a:pt x="2976" y="11054"/>
                </a:lnTo>
                <a:cubicBezTo>
                  <a:pt x="2976" y="10996"/>
                  <a:pt x="2954" y="10949"/>
                  <a:pt x="2924" y="10949"/>
                </a:cubicBezTo>
                <a:close/>
                <a:moveTo>
                  <a:pt x="3773" y="10949"/>
                </a:moveTo>
                <a:cubicBezTo>
                  <a:pt x="3744" y="10949"/>
                  <a:pt x="3721" y="10996"/>
                  <a:pt x="3721" y="11054"/>
                </a:cubicBezTo>
                <a:lnTo>
                  <a:pt x="3721" y="11274"/>
                </a:lnTo>
                <a:cubicBezTo>
                  <a:pt x="3721" y="11331"/>
                  <a:pt x="3744" y="11379"/>
                  <a:pt x="3773" y="11379"/>
                </a:cubicBezTo>
                <a:cubicBezTo>
                  <a:pt x="3802" y="11379"/>
                  <a:pt x="3826" y="11331"/>
                  <a:pt x="3826" y="11274"/>
                </a:cubicBezTo>
                <a:lnTo>
                  <a:pt x="3826" y="11054"/>
                </a:lnTo>
                <a:cubicBezTo>
                  <a:pt x="3826" y="10996"/>
                  <a:pt x="3802" y="10949"/>
                  <a:pt x="3773" y="10949"/>
                </a:cubicBezTo>
                <a:close/>
                <a:moveTo>
                  <a:pt x="4088" y="10949"/>
                </a:moveTo>
                <a:cubicBezTo>
                  <a:pt x="4058" y="10949"/>
                  <a:pt x="4035" y="10996"/>
                  <a:pt x="4035" y="11054"/>
                </a:cubicBezTo>
                <a:lnTo>
                  <a:pt x="4035" y="11274"/>
                </a:lnTo>
                <a:cubicBezTo>
                  <a:pt x="4035" y="11331"/>
                  <a:pt x="4058" y="11379"/>
                  <a:pt x="4088" y="11379"/>
                </a:cubicBezTo>
                <a:cubicBezTo>
                  <a:pt x="4117" y="11379"/>
                  <a:pt x="4141" y="11331"/>
                  <a:pt x="4141" y="11274"/>
                </a:cubicBezTo>
                <a:lnTo>
                  <a:pt x="4141" y="11054"/>
                </a:lnTo>
                <a:cubicBezTo>
                  <a:pt x="4141" y="10996"/>
                  <a:pt x="4117" y="10949"/>
                  <a:pt x="4088" y="10949"/>
                </a:cubicBezTo>
                <a:close/>
                <a:moveTo>
                  <a:pt x="4937" y="10949"/>
                </a:moveTo>
                <a:cubicBezTo>
                  <a:pt x="4908" y="10949"/>
                  <a:pt x="4884" y="10996"/>
                  <a:pt x="4884" y="11054"/>
                </a:cubicBezTo>
                <a:lnTo>
                  <a:pt x="4884" y="11274"/>
                </a:lnTo>
                <a:cubicBezTo>
                  <a:pt x="4884" y="11331"/>
                  <a:pt x="4908" y="11379"/>
                  <a:pt x="4937" y="11379"/>
                </a:cubicBezTo>
                <a:cubicBezTo>
                  <a:pt x="4966" y="11379"/>
                  <a:pt x="4990" y="11331"/>
                  <a:pt x="4990" y="11274"/>
                </a:cubicBezTo>
                <a:lnTo>
                  <a:pt x="4990" y="11054"/>
                </a:lnTo>
                <a:cubicBezTo>
                  <a:pt x="4990" y="10996"/>
                  <a:pt x="4966" y="10949"/>
                  <a:pt x="4937" y="10949"/>
                </a:cubicBezTo>
                <a:close/>
                <a:moveTo>
                  <a:pt x="5252" y="10949"/>
                </a:moveTo>
                <a:cubicBezTo>
                  <a:pt x="5223" y="10949"/>
                  <a:pt x="5199" y="10996"/>
                  <a:pt x="5199" y="11054"/>
                </a:cubicBezTo>
                <a:lnTo>
                  <a:pt x="5199" y="11274"/>
                </a:lnTo>
                <a:cubicBezTo>
                  <a:pt x="5199" y="11331"/>
                  <a:pt x="5223" y="11379"/>
                  <a:pt x="5252" y="11379"/>
                </a:cubicBezTo>
                <a:cubicBezTo>
                  <a:pt x="5281" y="11379"/>
                  <a:pt x="5305" y="11331"/>
                  <a:pt x="5305" y="11274"/>
                </a:cubicBezTo>
                <a:lnTo>
                  <a:pt x="5305" y="11054"/>
                </a:lnTo>
                <a:cubicBezTo>
                  <a:pt x="5305" y="10996"/>
                  <a:pt x="5281" y="10949"/>
                  <a:pt x="5252" y="10949"/>
                </a:cubicBezTo>
                <a:close/>
                <a:moveTo>
                  <a:pt x="6102" y="10949"/>
                </a:moveTo>
                <a:cubicBezTo>
                  <a:pt x="6072" y="10949"/>
                  <a:pt x="6049" y="10996"/>
                  <a:pt x="6049" y="11054"/>
                </a:cubicBezTo>
                <a:lnTo>
                  <a:pt x="6049" y="11274"/>
                </a:lnTo>
                <a:cubicBezTo>
                  <a:pt x="6049" y="11331"/>
                  <a:pt x="6072" y="11379"/>
                  <a:pt x="6102" y="11379"/>
                </a:cubicBezTo>
                <a:cubicBezTo>
                  <a:pt x="6131" y="11379"/>
                  <a:pt x="6155" y="11331"/>
                  <a:pt x="6155" y="11274"/>
                </a:cubicBezTo>
                <a:lnTo>
                  <a:pt x="6155" y="11054"/>
                </a:lnTo>
                <a:cubicBezTo>
                  <a:pt x="6155" y="10996"/>
                  <a:pt x="6131" y="10949"/>
                  <a:pt x="6102" y="10949"/>
                </a:cubicBezTo>
                <a:close/>
                <a:moveTo>
                  <a:pt x="6416" y="10949"/>
                </a:moveTo>
                <a:cubicBezTo>
                  <a:pt x="6387" y="10949"/>
                  <a:pt x="6363" y="10996"/>
                  <a:pt x="6363" y="11054"/>
                </a:cubicBezTo>
                <a:lnTo>
                  <a:pt x="6363" y="11274"/>
                </a:lnTo>
                <a:cubicBezTo>
                  <a:pt x="6363" y="11331"/>
                  <a:pt x="6387" y="11379"/>
                  <a:pt x="6416" y="11379"/>
                </a:cubicBezTo>
                <a:cubicBezTo>
                  <a:pt x="6445" y="11379"/>
                  <a:pt x="6469" y="11331"/>
                  <a:pt x="6469" y="11274"/>
                </a:cubicBezTo>
                <a:lnTo>
                  <a:pt x="6469" y="11054"/>
                </a:lnTo>
                <a:cubicBezTo>
                  <a:pt x="6469" y="10996"/>
                  <a:pt x="6445" y="10949"/>
                  <a:pt x="6416" y="10949"/>
                </a:cubicBezTo>
                <a:close/>
                <a:moveTo>
                  <a:pt x="7266" y="10949"/>
                </a:moveTo>
                <a:cubicBezTo>
                  <a:pt x="7237" y="10949"/>
                  <a:pt x="7213" y="10996"/>
                  <a:pt x="7213" y="11054"/>
                </a:cubicBezTo>
                <a:lnTo>
                  <a:pt x="7213" y="11274"/>
                </a:lnTo>
                <a:cubicBezTo>
                  <a:pt x="7213" y="11331"/>
                  <a:pt x="7237" y="11379"/>
                  <a:pt x="7266" y="11379"/>
                </a:cubicBezTo>
                <a:cubicBezTo>
                  <a:pt x="7295" y="11379"/>
                  <a:pt x="7318" y="11331"/>
                  <a:pt x="7318" y="11274"/>
                </a:cubicBezTo>
                <a:lnTo>
                  <a:pt x="7318" y="11054"/>
                </a:lnTo>
                <a:cubicBezTo>
                  <a:pt x="7318" y="10996"/>
                  <a:pt x="7295" y="10949"/>
                  <a:pt x="7266" y="10949"/>
                </a:cubicBezTo>
                <a:close/>
                <a:moveTo>
                  <a:pt x="7580" y="10949"/>
                </a:moveTo>
                <a:cubicBezTo>
                  <a:pt x="7551" y="10949"/>
                  <a:pt x="7527" y="10996"/>
                  <a:pt x="7527" y="11054"/>
                </a:cubicBezTo>
                <a:lnTo>
                  <a:pt x="7527" y="11274"/>
                </a:lnTo>
                <a:cubicBezTo>
                  <a:pt x="7527" y="11331"/>
                  <a:pt x="7551" y="11379"/>
                  <a:pt x="7580" y="11379"/>
                </a:cubicBezTo>
                <a:cubicBezTo>
                  <a:pt x="7609" y="11379"/>
                  <a:pt x="7632" y="11331"/>
                  <a:pt x="7632" y="11274"/>
                </a:cubicBezTo>
                <a:lnTo>
                  <a:pt x="7632" y="11054"/>
                </a:lnTo>
                <a:cubicBezTo>
                  <a:pt x="7632" y="10996"/>
                  <a:pt x="7609" y="10949"/>
                  <a:pt x="7580" y="10949"/>
                </a:cubicBezTo>
                <a:close/>
                <a:moveTo>
                  <a:pt x="8429" y="10949"/>
                </a:moveTo>
                <a:cubicBezTo>
                  <a:pt x="8400" y="10949"/>
                  <a:pt x="8377" y="10996"/>
                  <a:pt x="8377" y="11054"/>
                </a:cubicBezTo>
                <a:lnTo>
                  <a:pt x="8377" y="11274"/>
                </a:lnTo>
                <a:cubicBezTo>
                  <a:pt x="8377" y="11331"/>
                  <a:pt x="8400" y="11379"/>
                  <a:pt x="8429" y="11379"/>
                </a:cubicBezTo>
                <a:cubicBezTo>
                  <a:pt x="8458" y="11379"/>
                  <a:pt x="8482" y="11331"/>
                  <a:pt x="8482" y="11274"/>
                </a:cubicBezTo>
                <a:lnTo>
                  <a:pt x="8482" y="11054"/>
                </a:lnTo>
                <a:cubicBezTo>
                  <a:pt x="8482" y="10996"/>
                  <a:pt x="8458" y="10949"/>
                  <a:pt x="8429" y="10949"/>
                </a:cubicBezTo>
                <a:close/>
                <a:moveTo>
                  <a:pt x="8744" y="10949"/>
                </a:moveTo>
                <a:cubicBezTo>
                  <a:pt x="8714" y="10949"/>
                  <a:pt x="8691" y="10996"/>
                  <a:pt x="8691" y="11054"/>
                </a:cubicBezTo>
                <a:lnTo>
                  <a:pt x="8691" y="11274"/>
                </a:lnTo>
                <a:cubicBezTo>
                  <a:pt x="8691" y="11331"/>
                  <a:pt x="8714" y="11379"/>
                  <a:pt x="8744" y="11379"/>
                </a:cubicBezTo>
                <a:cubicBezTo>
                  <a:pt x="8773" y="11379"/>
                  <a:pt x="8796" y="11331"/>
                  <a:pt x="8796" y="11274"/>
                </a:cubicBezTo>
                <a:lnTo>
                  <a:pt x="8796" y="11054"/>
                </a:lnTo>
                <a:cubicBezTo>
                  <a:pt x="8796" y="10996"/>
                  <a:pt x="8773" y="10949"/>
                  <a:pt x="8744" y="10949"/>
                </a:cubicBezTo>
                <a:close/>
                <a:moveTo>
                  <a:pt x="9593" y="10949"/>
                </a:moveTo>
                <a:cubicBezTo>
                  <a:pt x="9564" y="10949"/>
                  <a:pt x="9540" y="10996"/>
                  <a:pt x="9540" y="11054"/>
                </a:cubicBezTo>
                <a:lnTo>
                  <a:pt x="9540" y="11274"/>
                </a:lnTo>
                <a:cubicBezTo>
                  <a:pt x="9540" y="11331"/>
                  <a:pt x="9564" y="11379"/>
                  <a:pt x="9593" y="11379"/>
                </a:cubicBezTo>
                <a:cubicBezTo>
                  <a:pt x="9622" y="11379"/>
                  <a:pt x="9646" y="11331"/>
                  <a:pt x="9646" y="11274"/>
                </a:cubicBezTo>
                <a:lnTo>
                  <a:pt x="9646" y="11054"/>
                </a:lnTo>
                <a:cubicBezTo>
                  <a:pt x="9646" y="10996"/>
                  <a:pt x="9622" y="10949"/>
                  <a:pt x="9593" y="10949"/>
                </a:cubicBezTo>
                <a:close/>
                <a:moveTo>
                  <a:pt x="9908" y="10949"/>
                </a:moveTo>
                <a:cubicBezTo>
                  <a:pt x="9879" y="10949"/>
                  <a:pt x="9855" y="10996"/>
                  <a:pt x="9855" y="11054"/>
                </a:cubicBezTo>
                <a:lnTo>
                  <a:pt x="9855" y="11274"/>
                </a:lnTo>
                <a:cubicBezTo>
                  <a:pt x="9855" y="11331"/>
                  <a:pt x="9879" y="11379"/>
                  <a:pt x="9908" y="11379"/>
                </a:cubicBezTo>
                <a:cubicBezTo>
                  <a:pt x="9937" y="11379"/>
                  <a:pt x="9961" y="11331"/>
                  <a:pt x="9961" y="11274"/>
                </a:cubicBezTo>
                <a:lnTo>
                  <a:pt x="9961" y="11054"/>
                </a:lnTo>
                <a:cubicBezTo>
                  <a:pt x="9961" y="10996"/>
                  <a:pt x="9937" y="10949"/>
                  <a:pt x="9908" y="10949"/>
                </a:cubicBezTo>
                <a:close/>
                <a:moveTo>
                  <a:pt x="10758" y="10949"/>
                </a:moveTo>
                <a:cubicBezTo>
                  <a:pt x="10728" y="10949"/>
                  <a:pt x="10705" y="10996"/>
                  <a:pt x="10705" y="11054"/>
                </a:cubicBezTo>
                <a:lnTo>
                  <a:pt x="10705" y="11274"/>
                </a:lnTo>
                <a:cubicBezTo>
                  <a:pt x="10705" y="11331"/>
                  <a:pt x="10728" y="11379"/>
                  <a:pt x="10758" y="11379"/>
                </a:cubicBezTo>
                <a:cubicBezTo>
                  <a:pt x="10787" y="11379"/>
                  <a:pt x="10810" y="11331"/>
                  <a:pt x="10810" y="11274"/>
                </a:cubicBezTo>
                <a:lnTo>
                  <a:pt x="10810" y="11054"/>
                </a:lnTo>
                <a:cubicBezTo>
                  <a:pt x="10810" y="10996"/>
                  <a:pt x="10787" y="10949"/>
                  <a:pt x="10758" y="10949"/>
                </a:cubicBezTo>
                <a:close/>
                <a:moveTo>
                  <a:pt x="11072" y="10949"/>
                </a:moveTo>
                <a:cubicBezTo>
                  <a:pt x="11043" y="10949"/>
                  <a:pt x="11019" y="10996"/>
                  <a:pt x="11019" y="11054"/>
                </a:cubicBezTo>
                <a:lnTo>
                  <a:pt x="11019" y="11274"/>
                </a:lnTo>
                <a:cubicBezTo>
                  <a:pt x="11019" y="11331"/>
                  <a:pt x="11043" y="11379"/>
                  <a:pt x="11072" y="11379"/>
                </a:cubicBezTo>
                <a:cubicBezTo>
                  <a:pt x="11101" y="11379"/>
                  <a:pt x="11125" y="11331"/>
                  <a:pt x="11125" y="11274"/>
                </a:cubicBezTo>
                <a:lnTo>
                  <a:pt x="11125" y="11054"/>
                </a:lnTo>
                <a:cubicBezTo>
                  <a:pt x="11125" y="10996"/>
                  <a:pt x="11101" y="10949"/>
                  <a:pt x="11072" y="10949"/>
                </a:cubicBezTo>
                <a:close/>
                <a:moveTo>
                  <a:pt x="11922" y="10949"/>
                </a:moveTo>
                <a:cubicBezTo>
                  <a:pt x="11893" y="10949"/>
                  <a:pt x="11869" y="10996"/>
                  <a:pt x="11869" y="11054"/>
                </a:cubicBezTo>
                <a:lnTo>
                  <a:pt x="11869" y="11274"/>
                </a:lnTo>
                <a:cubicBezTo>
                  <a:pt x="11869" y="11331"/>
                  <a:pt x="11893" y="11379"/>
                  <a:pt x="11922" y="11379"/>
                </a:cubicBezTo>
                <a:cubicBezTo>
                  <a:pt x="11951" y="11379"/>
                  <a:pt x="11974" y="11331"/>
                  <a:pt x="11974" y="11274"/>
                </a:cubicBezTo>
                <a:lnTo>
                  <a:pt x="11974" y="11054"/>
                </a:lnTo>
                <a:cubicBezTo>
                  <a:pt x="11974" y="10996"/>
                  <a:pt x="11951" y="10949"/>
                  <a:pt x="11922" y="10949"/>
                </a:cubicBezTo>
                <a:close/>
                <a:moveTo>
                  <a:pt x="12236" y="10949"/>
                </a:moveTo>
                <a:cubicBezTo>
                  <a:pt x="12207" y="10949"/>
                  <a:pt x="12183" y="10996"/>
                  <a:pt x="12183" y="11054"/>
                </a:cubicBezTo>
                <a:lnTo>
                  <a:pt x="12183" y="11274"/>
                </a:lnTo>
                <a:cubicBezTo>
                  <a:pt x="12183" y="11331"/>
                  <a:pt x="12207" y="11379"/>
                  <a:pt x="12236" y="11379"/>
                </a:cubicBezTo>
                <a:cubicBezTo>
                  <a:pt x="12265" y="11379"/>
                  <a:pt x="12288" y="11331"/>
                  <a:pt x="12288" y="11274"/>
                </a:cubicBezTo>
                <a:lnTo>
                  <a:pt x="12288" y="11054"/>
                </a:lnTo>
                <a:cubicBezTo>
                  <a:pt x="12288" y="10996"/>
                  <a:pt x="12265" y="10949"/>
                  <a:pt x="12236" y="10949"/>
                </a:cubicBezTo>
                <a:close/>
                <a:moveTo>
                  <a:pt x="13085" y="10949"/>
                </a:moveTo>
                <a:cubicBezTo>
                  <a:pt x="13056" y="10949"/>
                  <a:pt x="13032" y="10996"/>
                  <a:pt x="13032" y="11054"/>
                </a:cubicBezTo>
                <a:lnTo>
                  <a:pt x="13032" y="11274"/>
                </a:lnTo>
                <a:cubicBezTo>
                  <a:pt x="13032" y="11331"/>
                  <a:pt x="13056" y="11379"/>
                  <a:pt x="13085" y="11379"/>
                </a:cubicBezTo>
                <a:cubicBezTo>
                  <a:pt x="13114" y="11379"/>
                  <a:pt x="13138" y="11331"/>
                  <a:pt x="13138" y="11274"/>
                </a:cubicBezTo>
                <a:lnTo>
                  <a:pt x="13138" y="11054"/>
                </a:lnTo>
                <a:cubicBezTo>
                  <a:pt x="13138" y="10996"/>
                  <a:pt x="13114" y="10949"/>
                  <a:pt x="13085" y="10949"/>
                </a:cubicBezTo>
                <a:close/>
                <a:moveTo>
                  <a:pt x="13399" y="10949"/>
                </a:moveTo>
                <a:cubicBezTo>
                  <a:pt x="13370" y="10949"/>
                  <a:pt x="13348" y="10996"/>
                  <a:pt x="13348" y="11054"/>
                </a:cubicBezTo>
                <a:lnTo>
                  <a:pt x="13348" y="11274"/>
                </a:lnTo>
                <a:cubicBezTo>
                  <a:pt x="13348" y="11331"/>
                  <a:pt x="13370" y="11379"/>
                  <a:pt x="13399" y="11379"/>
                </a:cubicBezTo>
                <a:cubicBezTo>
                  <a:pt x="13428" y="11379"/>
                  <a:pt x="13452" y="11331"/>
                  <a:pt x="13452" y="11274"/>
                </a:cubicBezTo>
                <a:lnTo>
                  <a:pt x="13452" y="11054"/>
                </a:lnTo>
                <a:cubicBezTo>
                  <a:pt x="13452" y="10996"/>
                  <a:pt x="13428" y="10949"/>
                  <a:pt x="13399" y="10949"/>
                </a:cubicBezTo>
                <a:close/>
                <a:moveTo>
                  <a:pt x="14249" y="10949"/>
                </a:moveTo>
                <a:cubicBezTo>
                  <a:pt x="14220" y="10949"/>
                  <a:pt x="14196" y="10996"/>
                  <a:pt x="14196" y="11054"/>
                </a:cubicBezTo>
                <a:lnTo>
                  <a:pt x="14196" y="11274"/>
                </a:lnTo>
                <a:cubicBezTo>
                  <a:pt x="14196" y="11331"/>
                  <a:pt x="14220" y="11379"/>
                  <a:pt x="14249" y="11379"/>
                </a:cubicBezTo>
                <a:cubicBezTo>
                  <a:pt x="14278" y="11379"/>
                  <a:pt x="14302" y="11331"/>
                  <a:pt x="14302" y="11274"/>
                </a:cubicBezTo>
                <a:lnTo>
                  <a:pt x="14302" y="11054"/>
                </a:lnTo>
                <a:cubicBezTo>
                  <a:pt x="14302" y="10996"/>
                  <a:pt x="14278" y="10949"/>
                  <a:pt x="14249" y="10949"/>
                </a:cubicBezTo>
                <a:close/>
                <a:moveTo>
                  <a:pt x="14564" y="10949"/>
                </a:moveTo>
                <a:cubicBezTo>
                  <a:pt x="14535" y="10949"/>
                  <a:pt x="14511" y="10996"/>
                  <a:pt x="14511" y="11054"/>
                </a:cubicBezTo>
                <a:lnTo>
                  <a:pt x="14511" y="11274"/>
                </a:lnTo>
                <a:cubicBezTo>
                  <a:pt x="14511" y="11331"/>
                  <a:pt x="14535" y="11379"/>
                  <a:pt x="14564" y="11379"/>
                </a:cubicBezTo>
                <a:cubicBezTo>
                  <a:pt x="14593" y="11379"/>
                  <a:pt x="14617" y="11331"/>
                  <a:pt x="14617" y="11274"/>
                </a:cubicBezTo>
                <a:lnTo>
                  <a:pt x="14617" y="11054"/>
                </a:lnTo>
                <a:cubicBezTo>
                  <a:pt x="14617" y="10996"/>
                  <a:pt x="14593" y="10949"/>
                  <a:pt x="14564" y="10949"/>
                </a:cubicBezTo>
                <a:close/>
                <a:moveTo>
                  <a:pt x="15413" y="10949"/>
                </a:moveTo>
                <a:cubicBezTo>
                  <a:pt x="15384" y="10949"/>
                  <a:pt x="15360" y="10996"/>
                  <a:pt x="15360" y="11054"/>
                </a:cubicBezTo>
                <a:lnTo>
                  <a:pt x="15360" y="11274"/>
                </a:lnTo>
                <a:cubicBezTo>
                  <a:pt x="15360" y="11331"/>
                  <a:pt x="15384" y="11379"/>
                  <a:pt x="15413" y="11379"/>
                </a:cubicBezTo>
                <a:cubicBezTo>
                  <a:pt x="15442" y="11379"/>
                  <a:pt x="15465" y="11331"/>
                  <a:pt x="15465" y="11274"/>
                </a:cubicBezTo>
                <a:lnTo>
                  <a:pt x="15465" y="11054"/>
                </a:lnTo>
                <a:cubicBezTo>
                  <a:pt x="15465" y="10996"/>
                  <a:pt x="15442" y="10949"/>
                  <a:pt x="15413" y="10949"/>
                </a:cubicBezTo>
                <a:close/>
                <a:moveTo>
                  <a:pt x="15728" y="10949"/>
                </a:moveTo>
                <a:cubicBezTo>
                  <a:pt x="15699" y="10949"/>
                  <a:pt x="15675" y="10996"/>
                  <a:pt x="15675" y="11054"/>
                </a:cubicBezTo>
                <a:lnTo>
                  <a:pt x="15675" y="11274"/>
                </a:lnTo>
                <a:cubicBezTo>
                  <a:pt x="15675" y="11331"/>
                  <a:pt x="15699" y="11379"/>
                  <a:pt x="15728" y="11379"/>
                </a:cubicBezTo>
                <a:cubicBezTo>
                  <a:pt x="15757" y="11379"/>
                  <a:pt x="15781" y="11331"/>
                  <a:pt x="15781" y="11274"/>
                </a:cubicBezTo>
                <a:lnTo>
                  <a:pt x="15781" y="11054"/>
                </a:lnTo>
                <a:cubicBezTo>
                  <a:pt x="15781" y="10996"/>
                  <a:pt x="15757" y="10949"/>
                  <a:pt x="15728" y="10949"/>
                </a:cubicBezTo>
                <a:close/>
                <a:moveTo>
                  <a:pt x="16578" y="10949"/>
                </a:moveTo>
                <a:cubicBezTo>
                  <a:pt x="16549" y="10949"/>
                  <a:pt x="16525" y="10996"/>
                  <a:pt x="16525" y="11054"/>
                </a:cubicBezTo>
                <a:lnTo>
                  <a:pt x="16525" y="11274"/>
                </a:lnTo>
                <a:cubicBezTo>
                  <a:pt x="16525" y="11331"/>
                  <a:pt x="16549" y="11379"/>
                  <a:pt x="16578" y="11379"/>
                </a:cubicBezTo>
                <a:cubicBezTo>
                  <a:pt x="16607" y="11379"/>
                  <a:pt x="16630" y="11331"/>
                  <a:pt x="16630" y="11274"/>
                </a:cubicBezTo>
                <a:lnTo>
                  <a:pt x="16630" y="11054"/>
                </a:lnTo>
                <a:cubicBezTo>
                  <a:pt x="16630" y="10996"/>
                  <a:pt x="16607" y="10949"/>
                  <a:pt x="16578" y="10949"/>
                </a:cubicBezTo>
                <a:close/>
                <a:moveTo>
                  <a:pt x="16892" y="10949"/>
                </a:moveTo>
                <a:cubicBezTo>
                  <a:pt x="16863" y="10949"/>
                  <a:pt x="16839" y="10996"/>
                  <a:pt x="16839" y="11054"/>
                </a:cubicBezTo>
                <a:lnTo>
                  <a:pt x="16839" y="11274"/>
                </a:lnTo>
                <a:cubicBezTo>
                  <a:pt x="16839" y="11331"/>
                  <a:pt x="16863" y="11379"/>
                  <a:pt x="16892" y="11379"/>
                </a:cubicBezTo>
                <a:cubicBezTo>
                  <a:pt x="16921" y="11379"/>
                  <a:pt x="16944" y="11331"/>
                  <a:pt x="16944" y="11274"/>
                </a:cubicBezTo>
                <a:lnTo>
                  <a:pt x="16944" y="11054"/>
                </a:lnTo>
                <a:cubicBezTo>
                  <a:pt x="16944" y="10996"/>
                  <a:pt x="16921" y="10949"/>
                  <a:pt x="16892" y="10949"/>
                </a:cubicBezTo>
                <a:close/>
                <a:moveTo>
                  <a:pt x="17741" y="10949"/>
                </a:moveTo>
                <a:cubicBezTo>
                  <a:pt x="17712" y="10949"/>
                  <a:pt x="17689" y="10996"/>
                  <a:pt x="17689" y="11054"/>
                </a:cubicBezTo>
                <a:lnTo>
                  <a:pt x="17689" y="11274"/>
                </a:lnTo>
                <a:cubicBezTo>
                  <a:pt x="17689" y="11331"/>
                  <a:pt x="17712" y="11379"/>
                  <a:pt x="17741" y="11379"/>
                </a:cubicBezTo>
                <a:cubicBezTo>
                  <a:pt x="17770" y="11379"/>
                  <a:pt x="17794" y="11331"/>
                  <a:pt x="17794" y="11274"/>
                </a:cubicBezTo>
                <a:lnTo>
                  <a:pt x="17794" y="11054"/>
                </a:lnTo>
                <a:cubicBezTo>
                  <a:pt x="17794" y="10996"/>
                  <a:pt x="17770" y="10949"/>
                  <a:pt x="17741" y="10949"/>
                </a:cubicBezTo>
                <a:close/>
                <a:moveTo>
                  <a:pt x="18055" y="10949"/>
                </a:moveTo>
                <a:cubicBezTo>
                  <a:pt x="18026" y="10949"/>
                  <a:pt x="18002" y="10996"/>
                  <a:pt x="18002" y="11054"/>
                </a:cubicBezTo>
                <a:lnTo>
                  <a:pt x="18002" y="11274"/>
                </a:lnTo>
                <a:cubicBezTo>
                  <a:pt x="18002" y="11331"/>
                  <a:pt x="18026" y="11379"/>
                  <a:pt x="18055" y="11379"/>
                </a:cubicBezTo>
                <a:cubicBezTo>
                  <a:pt x="18085" y="11379"/>
                  <a:pt x="18108" y="11331"/>
                  <a:pt x="18108" y="11274"/>
                </a:cubicBezTo>
                <a:lnTo>
                  <a:pt x="18108" y="11054"/>
                </a:lnTo>
                <a:cubicBezTo>
                  <a:pt x="18108" y="10996"/>
                  <a:pt x="18085" y="10949"/>
                  <a:pt x="18055" y="10949"/>
                </a:cubicBezTo>
                <a:close/>
                <a:moveTo>
                  <a:pt x="18905" y="10949"/>
                </a:moveTo>
                <a:cubicBezTo>
                  <a:pt x="18876" y="10949"/>
                  <a:pt x="18852" y="10996"/>
                  <a:pt x="18852" y="11054"/>
                </a:cubicBezTo>
                <a:lnTo>
                  <a:pt x="18852" y="11274"/>
                </a:lnTo>
                <a:cubicBezTo>
                  <a:pt x="18852" y="11331"/>
                  <a:pt x="18876" y="11379"/>
                  <a:pt x="18905" y="11379"/>
                </a:cubicBezTo>
                <a:cubicBezTo>
                  <a:pt x="18934" y="11379"/>
                  <a:pt x="18958" y="11331"/>
                  <a:pt x="18958" y="11274"/>
                </a:cubicBezTo>
                <a:lnTo>
                  <a:pt x="18958" y="11054"/>
                </a:lnTo>
                <a:cubicBezTo>
                  <a:pt x="18958" y="10996"/>
                  <a:pt x="18934" y="10949"/>
                  <a:pt x="18905" y="10949"/>
                </a:cubicBezTo>
                <a:close/>
                <a:moveTo>
                  <a:pt x="19220" y="10949"/>
                </a:moveTo>
                <a:cubicBezTo>
                  <a:pt x="19191" y="10949"/>
                  <a:pt x="19167" y="10996"/>
                  <a:pt x="19167" y="11054"/>
                </a:cubicBezTo>
                <a:lnTo>
                  <a:pt x="19167" y="11274"/>
                </a:lnTo>
                <a:cubicBezTo>
                  <a:pt x="19167" y="11331"/>
                  <a:pt x="19191" y="11379"/>
                  <a:pt x="19220" y="11379"/>
                </a:cubicBezTo>
                <a:cubicBezTo>
                  <a:pt x="19249" y="11379"/>
                  <a:pt x="19273" y="11331"/>
                  <a:pt x="19273" y="11274"/>
                </a:cubicBezTo>
                <a:lnTo>
                  <a:pt x="19273" y="11054"/>
                </a:lnTo>
                <a:cubicBezTo>
                  <a:pt x="19273" y="10996"/>
                  <a:pt x="19249" y="10949"/>
                  <a:pt x="19220" y="10949"/>
                </a:cubicBezTo>
                <a:close/>
                <a:moveTo>
                  <a:pt x="20069" y="10949"/>
                </a:moveTo>
                <a:cubicBezTo>
                  <a:pt x="20040" y="10949"/>
                  <a:pt x="20016" y="10996"/>
                  <a:pt x="20016" y="11054"/>
                </a:cubicBezTo>
                <a:lnTo>
                  <a:pt x="20016" y="11274"/>
                </a:lnTo>
                <a:cubicBezTo>
                  <a:pt x="20016" y="11331"/>
                  <a:pt x="20040" y="11379"/>
                  <a:pt x="20069" y="11379"/>
                </a:cubicBezTo>
                <a:cubicBezTo>
                  <a:pt x="20099" y="11379"/>
                  <a:pt x="20122" y="11331"/>
                  <a:pt x="20122" y="11274"/>
                </a:cubicBezTo>
                <a:lnTo>
                  <a:pt x="20122" y="11054"/>
                </a:lnTo>
                <a:cubicBezTo>
                  <a:pt x="20122" y="10996"/>
                  <a:pt x="20099" y="10949"/>
                  <a:pt x="20069" y="10949"/>
                </a:cubicBezTo>
                <a:close/>
                <a:moveTo>
                  <a:pt x="20384" y="10949"/>
                </a:moveTo>
                <a:cubicBezTo>
                  <a:pt x="20355" y="10949"/>
                  <a:pt x="20331" y="10996"/>
                  <a:pt x="20331" y="11054"/>
                </a:cubicBezTo>
                <a:lnTo>
                  <a:pt x="20331" y="11274"/>
                </a:lnTo>
                <a:cubicBezTo>
                  <a:pt x="20331" y="11331"/>
                  <a:pt x="20355" y="11379"/>
                  <a:pt x="20384" y="11379"/>
                </a:cubicBezTo>
                <a:cubicBezTo>
                  <a:pt x="20413" y="11379"/>
                  <a:pt x="20436" y="11331"/>
                  <a:pt x="20436" y="11274"/>
                </a:cubicBezTo>
                <a:lnTo>
                  <a:pt x="20436" y="11054"/>
                </a:lnTo>
                <a:cubicBezTo>
                  <a:pt x="20436" y="10996"/>
                  <a:pt x="20413" y="10949"/>
                  <a:pt x="20384" y="10949"/>
                </a:cubicBezTo>
                <a:close/>
                <a:moveTo>
                  <a:pt x="21234" y="10949"/>
                </a:moveTo>
                <a:cubicBezTo>
                  <a:pt x="21204" y="10949"/>
                  <a:pt x="21181" y="10996"/>
                  <a:pt x="21181" y="11054"/>
                </a:cubicBezTo>
                <a:lnTo>
                  <a:pt x="21181" y="11274"/>
                </a:lnTo>
                <a:cubicBezTo>
                  <a:pt x="21181" y="11331"/>
                  <a:pt x="21204" y="11379"/>
                  <a:pt x="21234" y="11379"/>
                </a:cubicBezTo>
                <a:cubicBezTo>
                  <a:pt x="21263" y="11379"/>
                  <a:pt x="21285" y="11331"/>
                  <a:pt x="21285" y="11274"/>
                </a:cubicBezTo>
                <a:lnTo>
                  <a:pt x="21285" y="11054"/>
                </a:lnTo>
                <a:cubicBezTo>
                  <a:pt x="21285" y="10996"/>
                  <a:pt x="21263" y="10949"/>
                  <a:pt x="21234" y="10949"/>
                </a:cubicBezTo>
                <a:close/>
                <a:moveTo>
                  <a:pt x="21547" y="10949"/>
                </a:moveTo>
                <a:cubicBezTo>
                  <a:pt x="21518" y="10949"/>
                  <a:pt x="21495" y="10996"/>
                  <a:pt x="21495" y="11054"/>
                </a:cubicBezTo>
                <a:lnTo>
                  <a:pt x="21495" y="11274"/>
                </a:lnTo>
                <a:cubicBezTo>
                  <a:pt x="21495" y="11331"/>
                  <a:pt x="21518" y="11379"/>
                  <a:pt x="21547" y="11379"/>
                </a:cubicBezTo>
                <a:cubicBezTo>
                  <a:pt x="21576" y="11379"/>
                  <a:pt x="21600" y="11331"/>
                  <a:pt x="21600" y="11274"/>
                </a:cubicBezTo>
                <a:lnTo>
                  <a:pt x="21600" y="11054"/>
                </a:lnTo>
                <a:cubicBezTo>
                  <a:pt x="21600" y="10996"/>
                  <a:pt x="21576" y="10949"/>
                  <a:pt x="21547" y="10949"/>
                </a:cubicBezTo>
                <a:close/>
                <a:moveTo>
                  <a:pt x="53" y="11681"/>
                </a:moveTo>
                <a:cubicBezTo>
                  <a:pt x="24" y="11681"/>
                  <a:pt x="0" y="11726"/>
                  <a:pt x="0" y="11784"/>
                </a:cubicBezTo>
                <a:lnTo>
                  <a:pt x="0" y="12004"/>
                </a:lnTo>
                <a:cubicBezTo>
                  <a:pt x="0" y="12061"/>
                  <a:pt x="24" y="12108"/>
                  <a:pt x="53" y="12108"/>
                </a:cubicBezTo>
                <a:cubicBezTo>
                  <a:pt x="82" y="12108"/>
                  <a:pt x="106" y="12061"/>
                  <a:pt x="106" y="12004"/>
                </a:cubicBezTo>
                <a:lnTo>
                  <a:pt x="106" y="11784"/>
                </a:lnTo>
                <a:cubicBezTo>
                  <a:pt x="106" y="11726"/>
                  <a:pt x="82" y="11681"/>
                  <a:pt x="53" y="11681"/>
                </a:cubicBezTo>
                <a:close/>
                <a:moveTo>
                  <a:pt x="367" y="11681"/>
                </a:moveTo>
                <a:cubicBezTo>
                  <a:pt x="338" y="11681"/>
                  <a:pt x="315" y="11726"/>
                  <a:pt x="315" y="11784"/>
                </a:cubicBezTo>
                <a:lnTo>
                  <a:pt x="315" y="12004"/>
                </a:lnTo>
                <a:cubicBezTo>
                  <a:pt x="315" y="12061"/>
                  <a:pt x="338" y="12108"/>
                  <a:pt x="367" y="12108"/>
                </a:cubicBezTo>
                <a:cubicBezTo>
                  <a:pt x="397" y="12108"/>
                  <a:pt x="420" y="12061"/>
                  <a:pt x="420" y="12004"/>
                </a:cubicBezTo>
                <a:lnTo>
                  <a:pt x="420" y="11784"/>
                </a:lnTo>
                <a:cubicBezTo>
                  <a:pt x="420" y="11726"/>
                  <a:pt x="397" y="11681"/>
                  <a:pt x="367" y="11681"/>
                </a:cubicBezTo>
                <a:close/>
                <a:moveTo>
                  <a:pt x="1217" y="11681"/>
                </a:moveTo>
                <a:cubicBezTo>
                  <a:pt x="1188" y="11681"/>
                  <a:pt x="1164" y="11726"/>
                  <a:pt x="1164" y="11784"/>
                </a:cubicBezTo>
                <a:lnTo>
                  <a:pt x="1164" y="12004"/>
                </a:lnTo>
                <a:cubicBezTo>
                  <a:pt x="1164" y="12061"/>
                  <a:pt x="1188" y="12108"/>
                  <a:pt x="1217" y="12108"/>
                </a:cubicBezTo>
                <a:cubicBezTo>
                  <a:pt x="1246" y="12108"/>
                  <a:pt x="1270" y="12061"/>
                  <a:pt x="1270" y="12004"/>
                </a:cubicBezTo>
                <a:lnTo>
                  <a:pt x="1270" y="11784"/>
                </a:lnTo>
                <a:cubicBezTo>
                  <a:pt x="1270" y="11726"/>
                  <a:pt x="1246" y="11681"/>
                  <a:pt x="1217" y="11681"/>
                </a:cubicBezTo>
                <a:close/>
                <a:moveTo>
                  <a:pt x="1532" y="11681"/>
                </a:moveTo>
                <a:cubicBezTo>
                  <a:pt x="1503" y="11681"/>
                  <a:pt x="1479" y="11726"/>
                  <a:pt x="1479" y="11784"/>
                </a:cubicBezTo>
                <a:lnTo>
                  <a:pt x="1479" y="12004"/>
                </a:lnTo>
                <a:cubicBezTo>
                  <a:pt x="1479" y="12061"/>
                  <a:pt x="1503" y="12108"/>
                  <a:pt x="1532" y="12108"/>
                </a:cubicBezTo>
                <a:cubicBezTo>
                  <a:pt x="1561" y="12108"/>
                  <a:pt x="1584" y="12061"/>
                  <a:pt x="1584" y="12004"/>
                </a:cubicBezTo>
                <a:lnTo>
                  <a:pt x="1584" y="11784"/>
                </a:lnTo>
                <a:cubicBezTo>
                  <a:pt x="1584" y="11726"/>
                  <a:pt x="1561" y="11681"/>
                  <a:pt x="1532" y="11681"/>
                </a:cubicBezTo>
                <a:close/>
                <a:moveTo>
                  <a:pt x="2380" y="11681"/>
                </a:moveTo>
                <a:cubicBezTo>
                  <a:pt x="2351" y="11681"/>
                  <a:pt x="2329" y="11726"/>
                  <a:pt x="2329" y="11784"/>
                </a:cubicBezTo>
                <a:lnTo>
                  <a:pt x="2329" y="12004"/>
                </a:lnTo>
                <a:cubicBezTo>
                  <a:pt x="2329" y="12061"/>
                  <a:pt x="2351" y="12108"/>
                  <a:pt x="2380" y="12108"/>
                </a:cubicBezTo>
                <a:cubicBezTo>
                  <a:pt x="2409" y="12108"/>
                  <a:pt x="2433" y="12061"/>
                  <a:pt x="2433" y="12004"/>
                </a:cubicBezTo>
                <a:lnTo>
                  <a:pt x="2433" y="11784"/>
                </a:lnTo>
                <a:cubicBezTo>
                  <a:pt x="2433" y="11726"/>
                  <a:pt x="2409" y="11681"/>
                  <a:pt x="2380" y="11681"/>
                </a:cubicBezTo>
                <a:close/>
                <a:moveTo>
                  <a:pt x="2695" y="11681"/>
                </a:moveTo>
                <a:cubicBezTo>
                  <a:pt x="2666" y="11681"/>
                  <a:pt x="2643" y="11726"/>
                  <a:pt x="2643" y="11784"/>
                </a:cubicBezTo>
                <a:lnTo>
                  <a:pt x="2643" y="12004"/>
                </a:lnTo>
                <a:cubicBezTo>
                  <a:pt x="2643" y="12061"/>
                  <a:pt x="2666" y="12108"/>
                  <a:pt x="2695" y="12108"/>
                </a:cubicBezTo>
                <a:cubicBezTo>
                  <a:pt x="2724" y="12108"/>
                  <a:pt x="2748" y="12061"/>
                  <a:pt x="2748" y="12004"/>
                </a:cubicBezTo>
                <a:lnTo>
                  <a:pt x="2748" y="11784"/>
                </a:lnTo>
                <a:cubicBezTo>
                  <a:pt x="2748" y="11726"/>
                  <a:pt x="2724" y="11681"/>
                  <a:pt x="2695" y="11681"/>
                </a:cubicBezTo>
                <a:close/>
                <a:moveTo>
                  <a:pt x="3545" y="11681"/>
                </a:moveTo>
                <a:cubicBezTo>
                  <a:pt x="3516" y="11681"/>
                  <a:pt x="3492" y="11726"/>
                  <a:pt x="3492" y="11784"/>
                </a:cubicBezTo>
                <a:lnTo>
                  <a:pt x="3492" y="12004"/>
                </a:lnTo>
                <a:cubicBezTo>
                  <a:pt x="3492" y="12061"/>
                  <a:pt x="3516" y="12108"/>
                  <a:pt x="3545" y="12108"/>
                </a:cubicBezTo>
                <a:cubicBezTo>
                  <a:pt x="3574" y="12108"/>
                  <a:pt x="3598" y="12061"/>
                  <a:pt x="3598" y="12004"/>
                </a:cubicBezTo>
                <a:lnTo>
                  <a:pt x="3598" y="11784"/>
                </a:lnTo>
                <a:cubicBezTo>
                  <a:pt x="3598" y="11726"/>
                  <a:pt x="3574" y="11681"/>
                  <a:pt x="3545" y="11681"/>
                </a:cubicBezTo>
                <a:close/>
                <a:moveTo>
                  <a:pt x="3859" y="11681"/>
                </a:moveTo>
                <a:cubicBezTo>
                  <a:pt x="3830" y="11681"/>
                  <a:pt x="3806" y="11726"/>
                  <a:pt x="3806" y="11784"/>
                </a:cubicBezTo>
                <a:lnTo>
                  <a:pt x="3806" y="12004"/>
                </a:lnTo>
                <a:cubicBezTo>
                  <a:pt x="3806" y="12061"/>
                  <a:pt x="3830" y="12108"/>
                  <a:pt x="3859" y="12108"/>
                </a:cubicBezTo>
                <a:cubicBezTo>
                  <a:pt x="3888" y="12108"/>
                  <a:pt x="3912" y="12061"/>
                  <a:pt x="3912" y="12004"/>
                </a:cubicBezTo>
                <a:lnTo>
                  <a:pt x="3912" y="11784"/>
                </a:lnTo>
                <a:cubicBezTo>
                  <a:pt x="3912" y="11726"/>
                  <a:pt x="3888" y="11681"/>
                  <a:pt x="3859" y="11681"/>
                </a:cubicBezTo>
                <a:close/>
                <a:moveTo>
                  <a:pt x="4709" y="11681"/>
                </a:moveTo>
                <a:cubicBezTo>
                  <a:pt x="4680" y="11681"/>
                  <a:pt x="4656" y="11726"/>
                  <a:pt x="4656" y="11784"/>
                </a:cubicBezTo>
                <a:lnTo>
                  <a:pt x="4656" y="12004"/>
                </a:lnTo>
                <a:cubicBezTo>
                  <a:pt x="4656" y="12061"/>
                  <a:pt x="4680" y="12108"/>
                  <a:pt x="4709" y="12108"/>
                </a:cubicBezTo>
                <a:cubicBezTo>
                  <a:pt x="4738" y="12108"/>
                  <a:pt x="4762" y="12061"/>
                  <a:pt x="4762" y="12004"/>
                </a:cubicBezTo>
                <a:lnTo>
                  <a:pt x="4762" y="11784"/>
                </a:lnTo>
                <a:cubicBezTo>
                  <a:pt x="4762" y="11726"/>
                  <a:pt x="4738" y="11681"/>
                  <a:pt x="4709" y="11681"/>
                </a:cubicBezTo>
                <a:close/>
                <a:moveTo>
                  <a:pt x="5023" y="11681"/>
                </a:moveTo>
                <a:cubicBezTo>
                  <a:pt x="4994" y="11681"/>
                  <a:pt x="4970" y="11726"/>
                  <a:pt x="4970" y="11784"/>
                </a:cubicBezTo>
                <a:lnTo>
                  <a:pt x="4970" y="12004"/>
                </a:lnTo>
                <a:cubicBezTo>
                  <a:pt x="4970" y="12061"/>
                  <a:pt x="4994" y="12108"/>
                  <a:pt x="5023" y="12108"/>
                </a:cubicBezTo>
                <a:cubicBezTo>
                  <a:pt x="5053" y="12108"/>
                  <a:pt x="5076" y="12061"/>
                  <a:pt x="5076" y="12004"/>
                </a:cubicBezTo>
                <a:lnTo>
                  <a:pt x="5076" y="11784"/>
                </a:lnTo>
                <a:cubicBezTo>
                  <a:pt x="5076" y="11726"/>
                  <a:pt x="5053" y="11681"/>
                  <a:pt x="5023" y="11681"/>
                </a:cubicBezTo>
                <a:close/>
                <a:moveTo>
                  <a:pt x="5873" y="11681"/>
                </a:moveTo>
                <a:cubicBezTo>
                  <a:pt x="5844" y="11681"/>
                  <a:pt x="5820" y="11726"/>
                  <a:pt x="5820" y="11784"/>
                </a:cubicBezTo>
                <a:lnTo>
                  <a:pt x="5820" y="12004"/>
                </a:lnTo>
                <a:cubicBezTo>
                  <a:pt x="5820" y="12061"/>
                  <a:pt x="5844" y="12108"/>
                  <a:pt x="5873" y="12108"/>
                </a:cubicBezTo>
                <a:cubicBezTo>
                  <a:pt x="5902" y="12108"/>
                  <a:pt x="5926" y="12061"/>
                  <a:pt x="5926" y="12004"/>
                </a:cubicBezTo>
                <a:lnTo>
                  <a:pt x="5926" y="11784"/>
                </a:lnTo>
                <a:cubicBezTo>
                  <a:pt x="5926" y="11726"/>
                  <a:pt x="5902" y="11681"/>
                  <a:pt x="5873" y="11681"/>
                </a:cubicBezTo>
                <a:close/>
                <a:moveTo>
                  <a:pt x="6188" y="11681"/>
                </a:moveTo>
                <a:cubicBezTo>
                  <a:pt x="6159" y="11681"/>
                  <a:pt x="6135" y="11726"/>
                  <a:pt x="6135" y="11784"/>
                </a:cubicBezTo>
                <a:lnTo>
                  <a:pt x="6135" y="12004"/>
                </a:lnTo>
                <a:cubicBezTo>
                  <a:pt x="6135" y="12061"/>
                  <a:pt x="6159" y="12108"/>
                  <a:pt x="6188" y="12108"/>
                </a:cubicBezTo>
                <a:cubicBezTo>
                  <a:pt x="6217" y="12108"/>
                  <a:pt x="6240" y="12061"/>
                  <a:pt x="6240" y="12004"/>
                </a:cubicBezTo>
                <a:lnTo>
                  <a:pt x="6240" y="11784"/>
                </a:lnTo>
                <a:cubicBezTo>
                  <a:pt x="6240" y="11726"/>
                  <a:pt x="6217" y="11681"/>
                  <a:pt x="6188" y="11681"/>
                </a:cubicBezTo>
                <a:close/>
                <a:moveTo>
                  <a:pt x="7036" y="11681"/>
                </a:moveTo>
                <a:cubicBezTo>
                  <a:pt x="7007" y="11681"/>
                  <a:pt x="6984" y="11726"/>
                  <a:pt x="6984" y="11784"/>
                </a:cubicBezTo>
                <a:lnTo>
                  <a:pt x="6984" y="12004"/>
                </a:lnTo>
                <a:cubicBezTo>
                  <a:pt x="6984" y="12061"/>
                  <a:pt x="7007" y="12108"/>
                  <a:pt x="7036" y="12108"/>
                </a:cubicBezTo>
                <a:cubicBezTo>
                  <a:pt x="7065" y="12108"/>
                  <a:pt x="7089" y="12061"/>
                  <a:pt x="7089" y="12004"/>
                </a:cubicBezTo>
                <a:lnTo>
                  <a:pt x="7089" y="11784"/>
                </a:lnTo>
                <a:cubicBezTo>
                  <a:pt x="7089" y="11726"/>
                  <a:pt x="7065" y="11681"/>
                  <a:pt x="7036" y="11681"/>
                </a:cubicBezTo>
                <a:close/>
                <a:moveTo>
                  <a:pt x="7351" y="11681"/>
                </a:moveTo>
                <a:cubicBezTo>
                  <a:pt x="7322" y="11681"/>
                  <a:pt x="7299" y="11726"/>
                  <a:pt x="7299" y="11784"/>
                </a:cubicBezTo>
                <a:lnTo>
                  <a:pt x="7299" y="12004"/>
                </a:lnTo>
                <a:cubicBezTo>
                  <a:pt x="7299" y="12061"/>
                  <a:pt x="7322" y="12108"/>
                  <a:pt x="7351" y="12108"/>
                </a:cubicBezTo>
                <a:cubicBezTo>
                  <a:pt x="7380" y="12108"/>
                  <a:pt x="7404" y="12061"/>
                  <a:pt x="7404" y="12004"/>
                </a:cubicBezTo>
                <a:lnTo>
                  <a:pt x="7404" y="11784"/>
                </a:lnTo>
                <a:cubicBezTo>
                  <a:pt x="7404" y="11726"/>
                  <a:pt x="7380" y="11681"/>
                  <a:pt x="7351" y="11681"/>
                </a:cubicBezTo>
                <a:close/>
                <a:moveTo>
                  <a:pt x="8201" y="11681"/>
                </a:moveTo>
                <a:cubicBezTo>
                  <a:pt x="8171" y="11681"/>
                  <a:pt x="8148" y="11726"/>
                  <a:pt x="8148" y="11784"/>
                </a:cubicBezTo>
                <a:lnTo>
                  <a:pt x="8148" y="12004"/>
                </a:lnTo>
                <a:cubicBezTo>
                  <a:pt x="8148" y="12061"/>
                  <a:pt x="8171" y="12108"/>
                  <a:pt x="8201" y="12108"/>
                </a:cubicBezTo>
                <a:cubicBezTo>
                  <a:pt x="8230" y="12108"/>
                  <a:pt x="8254" y="12061"/>
                  <a:pt x="8254" y="12004"/>
                </a:cubicBezTo>
                <a:lnTo>
                  <a:pt x="8254" y="11784"/>
                </a:lnTo>
                <a:cubicBezTo>
                  <a:pt x="8254" y="11726"/>
                  <a:pt x="8230" y="11681"/>
                  <a:pt x="8201" y="11681"/>
                </a:cubicBezTo>
                <a:close/>
                <a:moveTo>
                  <a:pt x="8515" y="11681"/>
                </a:moveTo>
                <a:cubicBezTo>
                  <a:pt x="8486" y="11681"/>
                  <a:pt x="8462" y="11726"/>
                  <a:pt x="8462" y="11784"/>
                </a:cubicBezTo>
                <a:lnTo>
                  <a:pt x="8462" y="12004"/>
                </a:lnTo>
                <a:cubicBezTo>
                  <a:pt x="8462" y="12061"/>
                  <a:pt x="8486" y="12108"/>
                  <a:pt x="8515" y="12108"/>
                </a:cubicBezTo>
                <a:cubicBezTo>
                  <a:pt x="8544" y="12108"/>
                  <a:pt x="8568" y="12061"/>
                  <a:pt x="8568" y="12004"/>
                </a:cubicBezTo>
                <a:lnTo>
                  <a:pt x="8568" y="11784"/>
                </a:lnTo>
                <a:cubicBezTo>
                  <a:pt x="8568" y="11726"/>
                  <a:pt x="8544" y="11681"/>
                  <a:pt x="8515" y="11681"/>
                </a:cubicBezTo>
                <a:close/>
                <a:moveTo>
                  <a:pt x="9365" y="11681"/>
                </a:moveTo>
                <a:cubicBezTo>
                  <a:pt x="9336" y="11681"/>
                  <a:pt x="9312" y="11726"/>
                  <a:pt x="9312" y="11784"/>
                </a:cubicBezTo>
                <a:lnTo>
                  <a:pt x="9312" y="12004"/>
                </a:lnTo>
                <a:cubicBezTo>
                  <a:pt x="9312" y="12061"/>
                  <a:pt x="9336" y="12108"/>
                  <a:pt x="9365" y="12108"/>
                </a:cubicBezTo>
                <a:cubicBezTo>
                  <a:pt x="9394" y="12108"/>
                  <a:pt x="9418" y="12061"/>
                  <a:pt x="9418" y="12004"/>
                </a:cubicBezTo>
                <a:lnTo>
                  <a:pt x="9418" y="11784"/>
                </a:lnTo>
                <a:cubicBezTo>
                  <a:pt x="9418" y="11726"/>
                  <a:pt x="9394" y="11681"/>
                  <a:pt x="9365" y="11681"/>
                </a:cubicBezTo>
                <a:close/>
                <a:moveTo>
                  <a:pt x="9679" y="11681"/>
                </a:moveTo>
                <a:cubicBezTo>
                  <a:pt x="9650" y="11681"/>
                  <a:pt x="9626" y="11726"/>
                  <a:pt x="9626" y="11784"/>
                </a:cubicBezTo>
                <a:lnTo>
                  <a:pt x="9626" y="12004"/>
                </a:lnTo>
                <a:cubicBezTo>
                  <a:pt x="9626" y="12061"/>
                  <a:pt x="9650" y="12108"/>
                  <a:pt x="9679" y="12108"/>
                </a:cubicBezTo>
                <a:cubicBezTo>
                  <a:pt x="9708" y="12108"/>
                  <a:pt x="9732" y="12061"/>
                  <a:pt x="9732" y="12004"/>
                </a:cubicBezTo>
                <a:lnTo>
                  <a:pt x="9732" y="11784"/>
                </a:lnTo>
                <a:cubicBezTo>
                  <a:pt x="9732" y="11726"/>
                  <a:pt x="9708" y="11681"/>
                  <a:pt x="9679" y="11681"/>
                </a:cubicBezTo>
                <a:close/>
                <a:moveTo>
                  <a:pt x="10529" y="11681"/>
                </a:moveTo>
                <a:cubicBezTo>
                  <a:pt x="10500" y="11681"/>
                  <a:pt x="10476" y="11726"/>
                  <a:pt x="10476" y="11784"/>
                </a:cubicBezTo>
                <a:lnTo>
                  <a:pt x="10476" y="12004"/>
                </a:lnTo>
                <a:cubicBezTo>
                  <a:pt x="10476" y="12061"/>
                  <a:pt x="10500" y="12108"/>
                  <a:pt x="10529" y="12108"/>
                </a:cubicBezTo>
                <a:cubicBezTo>
                  <a:pt x="10558" y="12108"/>
                  <a:pt x="10582" y="12061"/>
                  <a:pt x="10582" y="12004"/>
                </a:cubicBezTo>
                <a:lnTo>
                  <a:pt x="10582" y="11784"/>
                </a:lnTo>
                <a:cubicBezTo>
                  <a:pt x="10582" y="11726"/>
                  <a:pt x="10558" y="11681"/>
                  <a:pt x="10529" y="11681"/>
                </a:cubicBezTo>
                <a:close/>
                <a:moveTo>
                  <a:pt x="10844" y="11681"/>
                </a:moveTo>
                <a:cubicBezTo>
                  <a:pt x="10814" y="11681"/>
                  <a:pt x="10791" y="11726"/>
                  <a:pt x="10791" y="11784"/>
                </a:cubicBezTo>
                <a:lnTo>
                  <a:pt x="10791" y="12004"/>
                </a:lnTo>
                <a:cubicBezTo>
                  <a:pt x="10791" y="12061"/>
                  <a:pt x="10814" y="12108"/>
                  <a:pt x="10844" y="12108"/>
                </a:cubicBezTo>
                <a:cubicBezTo>
                  <a:pt x="10873" y="12108"/>
                  <a:pt x="10895" y="12061"/>
                  <a:pt x="10895" y="12004"/>
                </a:cubicBezTo>
                <a:lnTo>
                  <a:pt x="10895" y="11784"/>
                </a:lnTo>
                <a:cubicBezTo>
                  <a:pt x="10895" y="11726"/>
                  <a:pt x="10873" y="11681"/>
                  <a:pt x="10844" y="11681"/>
                </a:cubicBezTo>
                <a:close/>
                <a:moveTo>
                  <a:pt x="11692" y="11681"/>
                </a:moveTo>
                <a:cubicBezTo>
                  <a:pt x="11663" y="11681"/>
                  <a:pt x="11640" y="11726"/>
                  <a:pt x="11640" y="11784"/>
                </a:cubicBezTo>
                <a:lnTo>
                  <a:pt x="11640" y="12004"/>
                </a:lnTo>
                <a:cubicBezTo>
                  <a:pt x="11640" y="12061"/>
                  <a:pt x="11663" y="12108"/>
                  <a:pt x="11692" y="12108"/>
                </a:cubicBezTo>
                <a:cubicBezTo>
                  <a:pt x="11721" y="12108"/>
                  <a:pt x="11745" y="12061"/>
                  <a:pt x="11745" y="12004"/>
                </a:cubicBezTo>
                <a:lnTo>
                  <a:pt x="11745" y="11784"/>
                </a:lnTo>
                <a:cubicBezTo>
                  <a:pt x="11745" y="11726"/>
                  <a:pt x="11721" y="11681"/>
                  <a:pt x="11692" y="11681"/>
                </a:cubicBezTo>
                <a:close/>
                <a:moveTo>
                  <a:pt x="12007" y="11681"/>
                </a:moveTo>
                <a:cubicBezTo>
                  <a:pt x="11978" y="11681"/>
                  <a:pt x="11955" y="11726"/>
                  <a:pt x="11955" y="11784"/>
                </a:cubicBezTo>
                <a:lnTo>
                  <a:pt x="11955" y="12004"/>
                </a:lnTo>
                <a:cubicBezTo>
                  <a:pt x="11955" y="12061"/>
                  <a:pt x="11978" y="12108"/>
                  <a:pt x="12007" y="12108"/>
                </a:cubicBezTo>
                <a:cubicBezTo>
                  <a:pt x="12036" y="12108"/>
                  <a:pt x="12060" y="12061"/>
                  <a:pt x="12060" y="12004"/>
                </a:cubicBezTo>
                <a:lnTo>
                  <a:pt x="12060" y="11784"/>
                </a:lnTo>
                <a:cubicBezTo>
                  <a:pt x="12060" y="11726"/>
                  <a:pt x="12036" y="11681"/>
                  <a:pt x="12007" y="11681"/>
                </a:cubicBezTo>
                <a:close/>
                <a:moveTo>
                  <a:pt x="12856" y="11681"/>
                </a:moveTo>
                <a:cubicBezTo>
                  <a:pt x="12827" y="11681"/>
                  <a:pt x="12804" y="11726"/>
                  <a:pt x="12804" y="11784"/>
                </a:cubicBezTo>
                <a:lnTo>
                  <a:pt x="12804" y="12004"/>
                </a:lnTo>
                <a:cubicBezTo>
                  <a:pt x="12804" y="12061"/>
                  <a:pt x="12827" y="12108"/>
                  <a:pt x="12856" y="12108"/>
                </a:cubicBezTo>
                <a:cubicBezTo>
                  <a:pt x="12886" y="12108"/>
                  <a:pt x="12909" y="12061"/>
                  <a:pt x="12909" y="12004"/>
                </a:cubicBezTo>
                <a:lnTo>
                  <a:pt x="12909" y="11784"/>
                </a:lnTo>
                <a:cubicBezTo>
                  <a:pt x="12909" y="11726"/>
                  <a:pt x="12886" y="11681"/>
                  <a:pt x="12856" y="11681"/>
                </a:cubicBezTo>
                <a:close/>
                <a:moveTo>
                  <a:pt x="13171" y="11681"/>
                </a:moveTo>
                <a:cubicBezTo>
                  <a:pt x="13142" y="11681"/>
                  <a:pt x="13118" y="11726"/>
                  <a:pt x="13118" y="11784"/>
                </a:cubicBezTo>
                <a:lnTo>
                  <a:pt x="13118" y="12004"/>
                </a:lnTo>
                <a:cubicBezTo>
                  <a:pt x="13118" y="12061"/>
                  <a:pt x="13142" y="12108"/>
                  <a:pt x="13171" y="12108"/>
                </a:cubicBezTo>
                <a:cubicBezTo>
                  <a:pt x="13200" y="12108"/>
                  <a:pt x="13224" y="12061"/>
                  <a:pt x="13224" y="12004"/>
                </a:cubicBezTo>
                <a:lnTo>
                  <a:pt x="13224" y="11784"/>
                </a:lnTo>
                <a:cubicBezTo>
                  <a:pt x="13224" y="11726"/>
                  <a:pt x="13200" y="11681"/>
                  <a:pt x="13171" y="11681"/>
                </a:cubicBezTo>
                <a:close/>
                <a:moveTo>
                  <a:pt x="14021" y="11681"/>
                </a:moveTo>
                <a:cubicBezTo>
                  <a:pt x="13992" y="11681"/>
                  <a:pt x="13968" y="11726"/>
                  <a:pt x="13968" y="11784"/>
                </a:cubicBezTo>
                <a:lnTo>
                  <a:pt x="13968" y="12004"/>
                </a:lnTo>
                <a:cubicBezTo>
                  <a:pt x="13968" y="12061"/>
                  <a:pt x="13992" y="12108"/>
                  <a:pt x="14021" y="12108"/>
                </a:cubicBezTo>
                <a:cubicBezTo>
                  <a:pt x="14050" y="12108"/>
                  <a:pt x="14074" y="12061"/>
                  <a:pt x="14074" y="12004"/>
                </a:cubicBezTo>
                <a:lnTo>
                  <a:pt x="14074" y="11784"/>
                </a:lnTo>
                <a:cubicBezTo>
                  <a:pt x="14074" y="11726"/>
                  <a:pt x="14050" y="11681"/>
                  <a:pt x="14021" y="11681"/>
                </a:cubicBezTo>
                <a:close/>
                <a:moveTo>
                  <a:pt x="14335" y="11681"/>
                </a:moveTo>
                <a:cubicBezTo>
                  <a:pt x="14306" y="11681"/>
                  <a:pt x="14282" y="11726"/>
                  <a:pt x="14282" y="11784"/>
                </a:cubicBezTo>
                <a:lnTo>
                  <a:pt x="14282" y="12004"/>
                </a:lnTo>
                <a:cubicBezTo>
                  <a:pt x="14282" y="12061"/>
                  <a:pt x="14306" y="12108"/>
                  <a:pt x="14335" y="12108"/>
                </a:cubicBezTo>
                <a:cubicBezTo>
                  <a:pt x="14364" y="12108"/>
                  <a:pt x="14388" y="12061"/>
                  <a:pt x="14388" y="12004"/>
                </a:cubicBezTo>
                <a:lnTo>
                  <a:pt x="14388" y="11784"/>
                </a:lnTo>
                <a:cubicBezTo>
                  <a:pt x="14388" y="11726"/>
                  <a:pt x="14364" y="11681"/>
                  <a:pt x="14335" y="11681"/>
                </a:cubicBezTo>
                <a:close/>
                <a:moveTo>
                  <a:pt x="15185" y="11681"/>
                </a:moveTo>
                <a:cubicBezTo>
                  <a:pt x="15156" y="11681"/>
                  <a:pt x="15132" y="11726"/>
                  <a:pt x="15132" y="11784"/>
                </a:cubicBezTo>
                <a:lnTo>
                  <a:pt x="15132" y="12004"/>
                </a:lnTo>
                <a:cubicBezTo>
                  <a:pt x="15132" y="12061"/>
                  <a:pt x="15156" y="12108"/>
                  <a:pt x="15185" y="12108"/>
                </a:cubicBezTo>
                <a:cubicBezTo>
                  <a:pt x="15214" y="12108"/>
                  <a:pt x="15237" y="12061"/>
                  <a:pt x="15237" y="12004"/>
                </a:cubicBezTo>
                <a:lnTo>
                  <a:pt x="15237" y="11784"/>
                </a:lnTo>
                <a:cubicBezTo>
                  <a:pt x="15237" y="11726"/>
                  <a:pt x="15214" y="11681"/>
                  <a:pt x="15185" y="11681"/>
                </a:cubicBezTo>
                <a:close/>
                <a:moveTo>
                  <a:pt x="15500" y="11681"/>
                </a:moveTo>
                <a:cubicBezTo>
                  <a:pt x="15470" y="11681"/>
                  <a:pt x="15447" y="11726"/>
                  <a:pt x="15447" y="11784"/>
                </a:cubicBezTo>
                <a:lnTo>
                  <a:pt x="15447" y="12004"/>
                </a:lnTo>
                <a:cubicBezTo>
                  <a:pt x="15447" y="12061"/>
                  <a:pt x="15470" y="12108"/>
                  <a:pt x="15500" y="12108"/>
                </a:cubicBezTo>
                <a:cubicBezTo>
                  <a:pt x="15529" y="12108"/>
                  <a:pt x="15551" y="12061"/>
                  <a:pt x="15551" y="12004"/>
                </a:cubicBezTo>
                <a:lnTo>
                  <a:pt x="15551" y="11784"/>
                </a:lnTo>
                <a:cubicBezTo>
                  <a:pt x="15551" y="11726"/>
                  <a:pt x="15529" y="11681"/>
                  <a:pt x="15500" y="11681"/>
                </a:cubicBezTo>
                <a:close/>
                <a:moveTo>
                  <a:pt x="16349" y="11681"/>
                </a:moveTo>
                <a:cubicBezTo>
                  <a:pt x="16320" y="11681"/>
                  <a:pt x="16296" y="11726"/>
                  <a:pt x="16296" y="11784"/>
                </a:cubicBezTo>
                <a:lnTo>
                  <a:pt x="16296" y="12004"/>
                </a:lnTo>
                <a:cubicBezTo>
                  <a:pt x="16296" y="12061"/>
                  <a:pt x="16320" y="12108"/>
                  <a:pt x="16349" y="12108"/>
                </a:cubicBezTo>
                <a:cubicBezTo>
                  <a:pt x="16378" y="12108"/>
                  <a:pt x="16401" y="12061"/>
                  <a:pt x="16401" y="12004"/>
                </a:cubicBezTo>
                <a:lnTo>
                  <a:pt x="16401" y="11784"/>
                </a:lnTo>
                <a:cubicBezTo>
                  <a:pt x="16401" y="11726"/>
                  <a:pt x="16378" y="11681"/>
                  <a:pt x="16349" y="11681"/>
                </a:cubicBezTo>
                <a:close/>
                <a:moveTo>
                  <a:pt x="16663" y="11681"/>
                </a:moveTo>
                <a:cubicBezTo>
                  <a:pt x="16634" y="11681"/>
                  <a:pt x="16611" y="11726"/>
                  <a:pt x="16611" y="11784"/>
                </a:cubicBezTo>
                <a:lnTo>
                  <a:pt x="16611" y="12004"/>
                </a:lnTo>
                <a:cubicBezTo>
                  <a:pt x="16611" y="12061"/>
                  <a:pt x="16634" y="12108"/>
                  <a:pt x="16663" y="12108"/>
                </a:cubicBezTo>
                <a:cubicBezTo>
                  <a:pt x="16692" y="12108"/>
                  <a:pt x="16716" y="12061"/>
                  <a:pt x="16716" y="12004"/>
                </a:cubicBezTo>
                <a:lnTo>
                  <a:pt x="16716" y="11784"/>
                </a:lnTo>
                <a:cubicBezTo>
                  <a:pt x="16716" y="11726"/>
                  <a:pt x="16692" y="11681"/>
                  <a:pt x="16663" y="11681"/>
                </a:cubicBezTo>
                <a:close/>
                <a:moveTo>
                  <a:pt x="17512" y="11681"/>
                </a:moveTo>
                <a:cubicBezTo>
                  <a:pt x="17483" y="11681"/>
                  <a:pt x="17459" y="11726"/>
                  <a:pt x="17459" y="11784"/>
                </a:cubicBezTo>
                <a:lnTo>
                  <a:pt x="17459" y="12004"/>
                </a:lnTo>
                <a:cubicBezTo>
                  <a:pt x="17459" y="12061"/>
                  <a:pt x="17483" y="12108"/>
                  <a:pt x="17512" y="12108"/>
                </a:cubicBezTo>
                <a:cubicBezTo>
                  <a:pt x="17541" y="12108"/>
                  <a:pt x="17565" y="12061"/>
                  <a:pt x="17565" y="12004"/>
                </a:cubicBezTo>
                <a:lnTo>
                  <a:pt x="17565" y="11784"/>
                </a:lnTo>
                <a:cubicBezTo>
                  <a:pt x="17565" y="11726"/>
                  <a:pt x="17541" y="11681"/>
                  <a:pt x="17512" y="11681"/>
                </a:cubicBezTo>
                <a:close/>
                <a:moveTo>
                  <a:pt x="17827" y="11681"/>
                </a:moveTo>
                <a:cubicBezTo>
                  <a:pt x="17798" y="11681"/>
                  <a:pt x="17774" y="11726"/>
                  <a:pt x="17774" y="11784"/>
                </a:cubicBezTo>
                <a:lnTo>
                  <a:pt x="17774" y="12004"/>
                </a:lnTo>
                <a:cubicBezTo>
                  <a:pt x="17774" y="12061"/>
                  <a:pt x="17798" y="12108"/>
                  <a:pt x="17827" y="12108"/>
                </a:cubicBezTo>
                <a:cubicBezTo>
                  <a:pt x="17856" y="12108"/>
                  <a:pt x="17880" y="12061"/>
                  <a:pt x="17880" y="12004"/>
                </a:cubicBezTo>
                <a:lnTo>
                  <a:pt x="17880" y="11784"/>
                </a:lnTo>
                <a:cubicBezTo>
                  <a:pt x="17880" y="11726"/>
                  <a:pt x="17856" y="11681"/>
                  <a:pt x="17827" y="11681"/>
                </a:cubicBezTo>
                <a:close/>
                <a:moveTo>
                  <a:pt x="18677" y="11681"/>
                </a:moveTo>
                <a:cubicBezTo>
                  <a:pt x="18648" y="11681"/>
                  <a:pt x="18624" y="11726"/>
                  <a:pt x="18624" y="11784"/>
                </a:cubicBezTo>
                <a:lnTo>
                  <a:pt x="18624" y="12004"/>
                </a:lnTo>
                <a:cubicBezTo>
                  <a:pt x="18624" y="12061"/>
                  <a:pt x="18648" y="12108"/>
                  <a:pt x="18677" y="12108"/>
                </a:cubicBezTo>
                <a:cubicBezTo>
                  <a:pt x="18706" y="12108"/>
                  <a:pt x="18730" y="12061"/>
                  <a:pt x="18730" y="12004"/>
                </a:cubicBezTo>
                <a:lnTo>
                  <a:pt x="18730" y="11784"/>
                </a:lnTo>
                <a:cubicBezTo>
                  <a:pt x="18730" y="11726"/>
                  <a:pt x="18706" y="11681"/>
                  <a:pt x="18677" y="11681"/>
                </a:cubicBezTo>
                <a:close/>
                <a:moveTo>
                  <a:pt x="18991" y="11681"/>
                </a:moveTo>
                <a:cubicBezTo>
                  <a:pt x="18962" y="11681"/>
                  <a:pt x="18938" y="11726"/>
                  <a:pt x="18938" y="11784"/>
                </a:cubicBezTo>
                <a:lnTo>
                  <a:pt x="18938" y="12004"/>
                </a:lnTo>
                <a:cubicBezTo>
                  <a:pt x="18938" y="12061"/>
                  <a:pt x="18962" y="12108"/>
                  <a:pt x="18991" y="12108"/>
                </a:cubicBezTo>
                <a:cubicBezTo>
                  <a:pt x="19020" y="12108"/>
                  <a:pt x="19044" y="12061"/>
                  <a:pt x="19044" y="12004"/>
                </a:cubicBezTo>
                <a:lnTo>
                  <a:pt x="19044" y="11784"/>
                </a:lnTo>
                <a:cubicBezTo>
                  <a:pt x="19044" y="11726"/>
                  <a:pt x="19020" y="11681"/>
                  <a:pt x="18991" y="11681"/>
                </a:cubicBezTo>
                <a:close/>
                <a:moveTo>
                  <a:pt x="19841" y="11681"/>
                </a:moveTo>
                <a:cubicBezTo>
                  <a:pt x="19812" y="11681"/>
                  <a:pt x="19788" y="11726"/>
                  <a:pt x="19788" y="11784"/>
                </a:cubicBezTo>
                <a:lnTo>
                  <a:pt x="19788" y="12004"/>
                </a:lnTo>
                <a:cubicBezTo>
                  <a:pt x="19788" y="12061"/>
                  <a:pt x="19812" y="12108"/>
                  <a:pt x="19841" y="12108"/>
                </a:cubicBezTo>
                <a:cubicBezTo>
                  <a:pt x="19870" y="12108"/>
                  <a:pt x="19894" y="12061"/>
                  <a:pt x="19894" y="12004"/>
                </a:cubicBezTo>
                <a:lnTo>
                  <a:pt x="19894" y="11784"/>
                </a:lnTo>
                <a:cubicBezTo>
                  <a:pt x="19894" y="11726"/>
                  <a:pt x="19870" y="11681"/>
                  <a:pt x="19841" y="11681"/>
                </a:cubicBezTo>
                <a:close/>
                <a:moveTo>
                  <a:pt x="20155" y="11681"/>
                </a:moveTo>
                <a:cubicBezTo>
                  <a:pt x="20126" y="11681"/>
                  <a:pt x="20102" y="11726"/>
                  <a:pt x="20102" y="11784"/>
                </a:cubicBezTo>
                <a:lnTo>
                  <a:pt x="20102" y="12004"/>
                </a:lnTo>
                <a:cubicBezTo>
                  <a:pt x="20102" y="12061"/>
                  <a:pt x="20126" y="12108"/>
                  <a:pt x="20155" y="12108"/>
                </a:cubicBezTo>
                <a:cubicBezTo>
                  <a:pt x="20184" y="12108"/>
                  <a:pt x="20207" y="12061"/>
                  <a:pt x="20207" y="12004"/>
                </a:cubicBezTo>
                <a:lnTo>
                  <a:pt x="20207" y="11784"/>
                </a:lnTo>
                <a:cubicBezTo>
                  <a:pt x="20207" y="11726"/>
                  <a:pt x="20184" y="11681"/>
                  <a:pt x="20155" y="11681"/>
                </a:cubicBezTo>
                <a:close/>
                <a:moveTo>
                  <a:pt x="21004" y="11681"/>
                </a:moveTo>
                <a:cubicBezTo>
                  <a:pt x="20975" y="11681"/>
                  <a:pt x="20952" y="11726"/>
                  <a:pt x="20952" y="11784"/>
                </a:cubicBezTo>
                <a:lnTo>
                  <a:pt x="20952" y="12004"/>
                </a:lnTo>
                <a:cubicBezTo>
                  <a:pt x="20952" y="12061"/>
                  <a:pt x="20975" y="12108"/>
                  <a:pt x="21004" y="12108"/>
                </a:cubicBezTo>
                <a:cubicBezTo>
                  <a:pt x="21033" y="12108"/>
                  <a:pt x="21057" y="12061"/>
                  <a:pt x="21057" y="12004"/>
                </a:cubicBezTo>
                <a:lnTo>
                  <a:pt x="21057" y="11784"/>
                </a:lnTo>
                <a:cubicBezTo>
                  <a:pt x="21057" y="11726"/>
                  <a:pt x="21033" y="11681"/>
                  <a:pt x="21004" y="11681"/>
                </a:cubicBezTo>
                <a:close/>
                <a:moveTo>
                  <a:pt x="21319" y="11681"/>
                </a:moveTo>
                <a:cubicBezTo>
                  <a:pt x="21289" y="11681"/>
                  <a:pt x="21267" y="11726"/>
                  <a:pt x="21267" y="11784"/>
                </a:cubicBezTo>
                <a:lnTo>
                  <a:pt x="21267" y="12004"/>
                </a:lnTo>
                <a:cubicBezTo>
                  <a:pt x="21267" y="12061"/>
                  <a:pt x="21289" y="12108"/>
                  <a:pt x="21319" y="12108"/>
                </a:cubicBezTo>
                <a:cubicBezTo>
                  <a:pt x="21348" y="12108"/>
                  <a:pt x="21372" y="12061"/>
                  <a:pt x="21372" y="12004"/>
                </a:cubicBezTo>
                <a:lnTo>
                  <a:pt x="21372" y="11784"/>
                </a:lnTo>
                <a:cubicBezTo>
                  <a:pt x="21372" y="11726"/>
                  <a:pt x="21348" y="11681"/>
                  <a:pt x="21319" y="11681"/>
                </a:cubicBezTo>
                <a:close/>
                <a:moveTo>
                  <a:pt x="281" y="12411"/>
                </a:moveTo>
                <a:cubicBezTo>
                  <a:pt x="252" y="12411"/>
                  <a:pt x="228" y="12456"/>
                  <a:pt x="228" y="12514"/>
                </a:cubicBezTo>
                <a:lnTo>
                  <a:pt x="228" y="12734"/>
                </a:lnTo>
                <a:cubicBezTo>
                  <a:pt x="228" y="12791"/>
                  <a:pt x="252" y="12838"/>
                  <a:pt x="281" y="12838"/>
                </a:cubicBezTo>
                <a:cubicBezTo>
                  <a:pt x="311" y="12838"/>
                  <a:pt x="334" y="12791"/>
                  <a:pt x="334" y="12734"/>
                </a:cubicBezTo>
                <a:lnTo>
                  <a:pt x="334" y="12514"/>
                </a:lnTo>
                <a:cubicBezTo>
                  <a:pt x="334" y="12456"/>
                  <a:pt x="311" y="12411"/>
                  <a:pt x="281" y="12411"/>
                </a:cubicBezTo>
                <a:close/>
                <a:moveTo>
                  <a:pt x="596" y="12411"/>
                </a:moveTo>
                <a:cubicBezTo>
                  <a:pt x="567" y="12411"/>
                  <a:pt x="543" y="12456"/>
                  <a:pt x="543" y="12514"/>
                </a:cubicBezTo>
                <a:lnTo>
                  <a:pt x="543" y="12734"/>
                </a:lnTo>
                <a:cubicBezTo>
                  <a:pt x="543" y="12791"/>
                  <a:pt x="567" y="12838"/>
                  <a:pt x="596" y="12838"/>
                </a:cubicBezTo>
                <a:cubicBezTo>
                  <a:pt x="625" y="12838"/>
                  <a:pt x="649" y="12791"/>
                  <a:pt x="649" y="12734"/>
                </a:cubicBezTo>
                <a:lnTo>
                  <a:pt x="649" y="12514"/>
                </a:lnTo>
                <a:cubicBezTo>
                  <a:pt x="649" y="12456"/>
                  <a:pt x="625" y="12411"/>
                  <a:pt x="596" y="12411"/>
                </a:cubicBezTo>
                <a:close/>
                <a:moveTo>
                  <a:pt x="1446" y="12411"/>
                </a:moveTo>
                <a:cubicBezTo>
                  <a:pt x="1417" y="12411"/>
                  <a:pt x="1393" y="12456"/>
                  <a:pt x="1393" y="12514"/>
                </a:cubicBezTo>
                <a:lnTo>
                  <a:pt x="1393" y="12734"/>
                </a:lnTo>
                <a:cubicBezTo>
                  <a:pt x="1393" y="12791"/>
                  <a:pt x="1417" y="12838"/>
                  <a:pt x="1446" y="12838"/>
                </a:cubicBezTo>
                <a:cubicBezTo>
                  <a:pt x="1475" y="12838"/>
                  <a:pt x="1499" y="12791"/>
                  <a:pt x="1499" y="12734"/>
                </a:cubicBezTo>
                <a:lnTo>
                  <a:pt x="1499" y="12514"/>
                </a:lnTo>
                <a:cubicBezTo>
                  <a:pt x="1499" y="12456"/>
                  <a:pt x="1475" y="12411"/>
                  <a:pt x="1446" y="12411"/>
                </a:cubicBezTo>
                <a:close/>
                <a:moveTo>
                  <a:pt x="1760" y="12411"/>
                </a:moveTo>
                <a:cubicBezTo>
                  <a:pt x="1731" y="12411"/>
                  <a:pt x="1707" y="12456"/>
                  <a:pt x="1707" y="12514"/>
                </a:cubicBezTo>
                <a:lnTo>
                  <a:pt x="1707" y="12734"/>
                </a:lnTo>
                <a:cubicBezTo>
                  <a:pt x="1707" y="12791"/>
                  <a:pt x="1731" y="12838"/>
                  <a:pt x="1760" y="12838"/>
                </a:cubicBezTo>
                <a:cubicBezTo>
                  <a:pt x="1789" y="12838"/>
                  <a:pt x="1813" y="12791"/>
                  <a:pt x="1813" y="12734"/>
                </a:cubicBezTo>
                <a:lnTo>
                  <a:pt x="1813" y="12514"/>
                </a:lnTo>
                <a:cubicBezTo>
                  <a:pt x="1813" y="12456"/>
                  <a:pt x="1789" y="12411"/>
                  <a:pt x="1760" y="12411"/>
                </a:cubicBezTo>
                <a:close/>
                <a:moveTo>
                  <a:pt x="2610" y="12411"/>
                </a:moveTo>
                <a:cubicBezTo>
                  <a:pt x="2581" y="12411"/>
                  <a:pt x="2557" y="12456"/>
                  <a:pt x="2557" y="12514"/>
                </a:cubicBezTo>
                <a:lnTo>
                  <a:pt x="2557" y="12734"/>
                </a:lnTo>
                <a:cubicBezTo>
                  <a:pt x="2557" y="12791"/>
                  <a:pt x="2581" y="12838"/>
                  <a:pt x="2610" y="12838"/>
                </a:cubicBezTo>
                <a:cubicBezTo>
                  <a:pt x="2639" y="12838"/>
                  <a:pt x="2662" y="12791"/>
                  <a:pt x="2662" y="12734"/>
                </a:cubicBezTo>
                <a:lnTo>
                  <a:pt x="2662" y="12514"/>
                </a:lnTo>
                <a:cubicBezTo>
                  <a:pt x="2662" y="12456"/>
                  <a:pt x="2639" y="12411"/>
                  <a:pt x="2610" y="12411"/>
                </a:cubicBezTo>
                <a:close/>
                <a:moveTo>
                  <a:pt x="2924" y="12411"/>
                </a:moveTo>
                <a:cubicBezTo>
                  <a:pt x="2895" y="12411"/>
                  <a:pt x="2871" y="12456"/>
                  <a:pt x="2871" y="12514"/>
                </a:cubicBezTo>
                <a:lnTo>
                  <a:pt x="2871" y="12734"/>
                </a:lnTo>
                <a:cubicBezTo>
                  <a:pt x="2871" y="12791"/>
                  <a:pt x="2895" y="12838"/>
                  <a:pt x="2924" y="12838"/>
                </a:cubicBezTo>
                <a:cubicBezTo>
                  <a:pt x="2954" y="12838"/>
                  <a:pt x="2976" y="12791"/>
                  <a:pt x="2976" y="12734"/>
                </a:cubicBezTo>
                <a:lnTo>
                  <a:pt x="2976" y="12514"/>
                </a:lnTo>
                <a:cubicBezTo>
                  <a:pt x="2976" y="12456"/>
                  <a:pt x="2954" y="12411"/>
                  <a:pt x="2924" y="12411"/>
                </a:cubicBezTo>
                <a:close/>
                <a:moveTo>
                  <a:pt x="3773" y="12411"/>
                </a:moveTo>
                <a:cubicBezTo>
                  <a:pt x="3744" y="12411"/>
                  <a:pt x="3721" y="12456"/>
                  <a:pt x="3721" y="12514"/>
                </a:cubicBezTo>
                <a:lnTo>
                  <a:pt x="3721" y="12734"/>
                </a:lnTo>
                <a:cubicBezTo>
                  <a:pt x="3721" y="12791"/>
                  <a:pt x="3744" y="12838"/>
                  <a:pt x="3773" y="12838"/>
                </a:cubicBezTo>
                <a:cubicBezTo>
                  <a:pt x="3802" y="12838"/>
                  <a:pt x="3826" y="12791"/>
                  <a:pt x="3826" y="12734"/>
                </a:cubicBezTo>
                <a:lnTo>
                  <a:pt x="3826" y="12514"/>
                </a:lnTo>
                <a:cubicBezTo>
                  <a:pt x="3826" y="12456"/>
                  <a:pt x="3802" y="12411"/>
                  <a:pt x="3773" y="12411"/>
                </a:cubicBezTo>
                <a:close/>
                <a:moveTo>
                  <a:pt x="4088" y="12411"/>
                </a:moveTo>
                <a:cubicBezTo>
                  <a:pt x="4058" y="12411"/>
                  <a:pt x="4035" y="12456"/>
                  <a:pt x="4035" y="12514"/>
                </a:cubicBezTo>
                <a:lnTo>
                  <a:pt x="4035" y="12734"/>
                </a:lnTo>
                <a:cubicBezTo>
                  <a:pt x="4035" y="12791"/>
                  <a:pt x="4058" y="12838"/>
                  <a:pt x="4088" y="12838"/>
                </a:cubicBezTo>
                <a:cubicBezTo>
                  <a:pt x="4117" y="12838"/>
                  <a:pt x="4141" y="12791"/>
                  <a:pt x="4141" y="12734"/>
                </a:cubicBezTo>
                <a:lnTo>
                  <a:pt x="4141" y="12514"/>
                </a:lnTo>
                <a:cubicBezTo>
                  <a:pt x="4141" y="12456"/>
                  <a:pt x="4117" y="12411"/>
                  <a:pt x="4088" y="12411"/>
                </a:cubicBezTo>
                <a:close/>
                <a:moveTo>
                  <a:pt x="4937" y="12411"/>
                </a:moveTo>
                <a:cubicBezTo>
                  <a:pt x="4908" y="12411"/>
                  <a:pt x="4884" y="12456"/>
                  <a:pt x="4884" y="12514"/>
                </a:cubicBezTo>
                <a:lnTo>
                  <a:pt x="4884" y="12734"/>
                </a:lnTo>
                <a:cubicBezTo>
                  <a:pt x="4884" y="12791"/>
                  <a:pt x="4908" y="12838"/>
                  <a:pt x="4937" y="12838"/>
                </a:cubicBezTo>
                <a:cubicBezTo>
                  <a:pt x="4966" y="12838"/>
                  <a:pt x="4990" y="12791"/>
                  <a:pt x="4990" y="12734"/>
                </a:cubicBezTo>
                <a:lnTo>
                  <a:pt x="4990" y="12514"/>
                </a:lnTo>
                <a:cubicBezTo>
                  <a:pt x="4990" y="12456"/>
                  <a:pt x="4966" y="12411"/>
                  <a:pt x="4937" y="12411"/>
                </a:cubicBezTo>
                <a:close/>
                <a:moveTo>
                  <a:pt x="5252" y="12411"/>
                </a:moveTo>
                <a:cubicBezTo>
                  <a:pt x="5223" y="12411"/>
                  <a:pt x="5199" y="12456"/>
                  <a:pt x="5199" y="12514"/>
                </a:cubicBezTo>
                <a:lnTo>
                  <a:pt x="5199" y="12734"/>
                </a:lnTo>
                <a:cubicBezTo>
                  <a:pt x="5199" y="12791"/>
                  <a:pt x="5223" y="12838"/>
                  <a:pt x="5252" y="12838"/>
                </a:cubicBezTo>
                <a:cubicBezTo>
                  <a:pt x="5281" y="12838"/>
                  <a:pt x="5305" y="12791"/>
                  <a:pt x="5305" y="12734"/>
                </a:cubicBezTo>
                <a:lnTo>
                  <a:pt x="5305" y="12514"/>
                </a:lnTo>
                <a:cubicBezTo>
                  <a:pt x="5305" y="12456"/>
                  <a:pt x="5281" y="12411"/>
                  <a:pt x="5252" y="12411"/>
                </a:cubicBezTo>
                <a:close/>
                <a:moveTo>
                  <a:pt x="6102" y="12411"/>
                </a:moveTo>
                <a:cubicBezTo>
                  <a:pt x="6072" y="12411"/>
                  <a:pt x="6049" y="12456"/>
                  <a:pt x="6049" y="12514"/>
                </a:cubicBezTo>
                <a:lnTo>
                  <a:pt x="6049" y="12734"/>
                </a:lnTo>
                <a:cubicBezTo>
                  <a:pt x="6049" y="12791"/>
                  <a:pt x="6072" y="12838"/>
                  <a:pt x="6102" y="12838"/>
                </a:cubicBezTo>
                <a:cubicBezTo>
                  <a:pt x="6131" y="12838"/>
                  <a:pt x="6155" y="12791"/>
                  <a:pt x="6155" y="12734"/>
                </a:cubicBezTo>
                <a:lnTo>
                  <a:pt x="6155" y="12514"/>
                </a:lnTo>
                <a:cubicBezTo>
                  <a:pt x="6155" y="12456"/>
                  <a:pt x="6131" y="12411"/>
                  <a:pt x="6102" y="12411"/>
                </a:cubicBezTo>
                <a:close/>
                <a:moveTo>
                  <a:pt x="6416" y="12411"/>
                </a:moveTo>
                <a:cubicBezTo>
                  <a:pt x="6387" y="12411"/>
                  <a:pt x="6363" y="12456"/>
                  <a:pt x="6363" y="12514"/>
                </a:cubicBezTo>
                <a:lnTo>
                  <a:pt x="6363" y="12734"/>
                </a:lnTo>
                <a:cubicBezTo>
                  <a:pt x="6363" y="12791"/>
                  <a:pt x="6387" y="12838"/>
                  <a:pt x="6416" y="12838"/>
                </a:cubicBezTo>
                <a:cubicBezTo>
                  <a:pt x="6445" y="12838"/>
                  <a:pt x="6469" y="12791"/>
                  <a:pt x="6469" y="12734"/>
                </a:cubicBezTo>
                <a:lnTo>
                  <a:pt x="6469" y="12514"/>
                </a:lnTo>
                <a:cubicBezTo>
                  <a:pt x="6469" y="12456"/>
                  <a:pt x="6445" y="12411"/>
                  <a:pt x="6416" y="12411"/>
                </a:cubicBezTo>
                <a:close/>
                <a:moveTo>
                  <a:pt x="7266" y="12411"/>
                </a:moveTo>
                <a:cubicBezTo>
                  <a:pt x="7237" y="12411"/>
                  <a:pt x="7213" y="12456"/>
                  <a:pt x="7213" y="12514"/>
                </a:cubicBezTo>
                <a:lnTo>
                  <a:pt x="7213" y="12734"/>
                </a:lnTo>
                <a:cubicBezTo>
                  <a:pt x="7213" y="12791"/>
                  <a:pt x="7237" y="12838"/>
                  <a:pt x="7266" y="12838"/>
                </a:cubicBezTo>
                <a:cubicBezTo>
                  <a:pt x="7295" y="12838"/>
                  <a:pt x="7318" y="12791"/>
                  <a:pt x="7318" y="12734"/>
                </a:cubicBezTo>
                <a:lnTo>
                  <a:pt x="7318" y="12514"/>
                </a:lnTo>
                <a:cubicBezTo>
                  <a:pt x="7318" y="12456"/>
                  <a:pt x="7295" y="12411"/>
                  <a:pt x="7266" y="12411"/>
                </a:cubicBezTo>
                <a:close/>
                <a:moveTo>
                  <a:pt x="7580" y="12411"/>
                </a:moveTo>
                <a:cubicBezTo>
                  <a:pt x="7551" y="12411"/>
                  <a:pt x="7527" y="12456"/>
                  <a:pt x="7527" y="12514"/>
                </a:cubicBezTo>
                <a:lnTo>
                  <a:pt x="7527" y="12734"/>
                </a:lnTo>
                <a:cubicBezTo>
                  <a:pt x="7527" y="12791"/>
                  <a:pt x="7551" y="12838"/>
                  <a:pt x="7580" y="12838"/>
                </a:cubicBezTo>
                <a:cubicBezTo>
                  <a:pt x="7609" y="12838"/>
                  <a:pt x="7632" y="12791"/>
                  <a:pt x="7632" y="12734"/>
                </a:cubicBezTo>
                <a:lnTo>
                  <a:pt x="7632" y="12514"/>
                </a:lnTo>
                <a:cubicBezTo>
                  <a:pt x="7632" y="12456"/>
                  <a:pt x="7609" y="12411"/>
                  <a:pt x="7580" y="12411"/>
                </a:cubicBezTo>
                <a:close/>
                <a:moveTo>
                  <a:pt x="8429" y="12411"/>
                </a:moveTo>
                <a:cubicBezTo>
                  <a:pt x="8400" y="12411"/>
                  <a:pt x="8377" y="12456"/>
                  <a:pt x="8377" y="12514"/>
                </a:cubicBezTo>
                <a:lnTo>
                  <a:pt x="8377" y="12734"/>
                </a:lnTo>
                <a:cubicBezTo>
                  <a:pt x="8377" y="12791"/>
                  <a:pt x="8400" y="12838"/>
                  <a:pt x="8429" y="12838"/>
                </a:cubicBezTo>
                <a:cubicBezTo>
                  <a:pt x="8458" y="12838"/>
                  <a:pt x="8482" y="12791"/>
                  <a:pt x="8482" y="12734"/>
                </a:cubicBezTo>
                <a:lnTo>
                  <a:pt x="8482" y="12514"/>
                </a:lnTo>
                <a:cubicBezTo>
                  <a:pt x="8482" y="12456"/>
                  <a:pt x="8458" y="12411"/>
                  <a:pt x="8429" y="12411"/>
                </a:cubicBezTo>
                <a:close/>
                <a:moveTo>
                  <a:pt x="8744" y="12411"/>
                </a:moveTo>
                <a:cubicBezTo>
                  <a:pt x="8714" y="12411"/>
                  <a:pt x="8691" y="12456"/>
                  <a:pt x="8691" y="12514"/>
                </a:cubicBezTo>
                <a:lnTo>
                  <a:pt x="8691" y="12734"/>
                </a:lnTo>
                <a:cubicBezTo>
                  <a:pt x="8691" y="12791"/>
                  <a:pt x="8714" y="12838"/>
                  <a:pt x="8744" y="12838"/>
                </a:cubicBezTo>
                <a:cubicBezTo>
                  <a:pt x="8773" y="12838"/>
                  <a:pt x="8796" y="12791"/>
                  <a:pt x="8796" y="12734"/>
                </a:cubicBezTo>
                <a:lnTo>
                  <a:pt x="8796" y="12514"/>
                </a:lnTo>
                <a:cubicBezTo>
                  <a:pt x="8796" y="12456"/>
                  <a:pt x="8773" y="12411"/>
                  <a:pt x="8744" y="12411"/>
                </a:cubicBezTo>
                <a:close/>
                <a:moveTo>
                  <a:pt x="9593" y="12411"/>
                </a:moveTo>
                <a:cubicBezTo>
                  <a:pt x="9564" y="12411"/>
                  <a:pt x="9540" y="12456"/>
                  <a:pt x="9540" y="12514"/>
                </a:cubicBezTo>
                <a:lnTo>
                  <a:pt x="9540" y="12734"/>
                </a:lnTo>
                <a:cubicBezTo>
                  <a:pt x="9540" y="12791"/>
                  <a:pt x="9564" y="12838"/>
                  <a:pt x="9593" y="12838"/>
                </a:cubicBezTo>
                <a:cubicBezTo>
                  <a:pt x="9622" y="12838"/>
                  <a:pt x="9646" y="12791"/>
                  <a:pt x="9646" y="12734"/>
                </a:cubicBezTo>
                <a:lnTo>
                  <a:pt x="9646" y="12514"/>
                </a:lnTo>
                <a:cubicBezTo>
                  <a:pt x="9646" y="12456"/>
                  <a:pt x="9622" y="12411"/>
                  <a:pt x="9593" y="12411"/>
                </a:cubicBezTo>
                <a:close/>
                <a:moveTo>
                  <a:pt x="9908" y="12411"/>
                </a:moveTo>
                <a:cubicBezTo>
                  <a:pt x="9879" y="12411"/>
                  <a:pt x="9855" y="12456"/>
                  <a:pt x="9855" y="12514"/>
                </a:cubicBezTo>
                <a:lnTo>
                  <a:pt x="9855" y="12734"/>
                </a:lnTo>
                <a:cubicBezTo>
                  <a:pt x="9855" y="12791"/>
                  <a:pt x="9879" y="12838"/>
                  <a:pt x="9908" y="12838"/>
                </a:cubicBezTo>
                <a:cubicBezTo>
                  <a:pt x="9937" y="12838"/>
                  <a:pt x="9961" y="12791"/>
                  <a:pt x="9961" y="12734"/>
                </a:cubicBezTo>
                <a:lnTo>
                  <a:pt x="9961" y="12514"/>
                </a:lnTo>
                <a:cubicBezTo>
                  <a:pt x="9961" y="12456"/>
                  <a:pt x="9937" y="12411"/>
                  <a:pt x="9908" y="12411"/>
                </a:cubicBezTo>
                <a:close/>
                <a:moveTo>
                  <a:pt x="10758" y="12411"/>
                </a:moveTo>
                <a:cubicBezTo>
                  <a:pt x="10728" y="12411"/>
                  <a:pt x="10705" y="12456"/>
                  <a:pt x="10705" y="12514"/>
                </a:cubicBezTo>
                <a:lnTo>
                  <a:pt x="10705" y="12734"/>
                </a:lnTo>
                <a:cubicBezTo>
                  <a:pt x="10705" y="12791"/>
                  <a:pt x="10728" y="12838"/>
                  <a:pt x="10758" y="12838"/>
                </a:cubicBezTo>
                <a:cubicBezTo>
                  <a:pt x="10787" y="12838"/>
                  <a:pt x="10810" y="12791"/>
                  <a:pt x="10810" y="12734"/>
                </a:cubicBezTo>
                <a:lnTo>
                  <a:pt x="10810" y="12514"/>
                </a:lnTo>
                <a:cubicBezTo>
                  <a:pt x="10810" y="12456"/>
                  <a:pt x="10787" y="12411"/>
                  <a:pt x="10758" y="12411"/>
                </a:cubicBezTo>
                <a:close/>
                <a:moveTo>
                  <a:pt x="11072" y="12411"/>
                </a:moveTo>
                <a:cubicBezTo>
                  <a:pt x="11043" y="12411"/>
                  <a:pt x="11019" y="12456"/>
                  <a:pt x="11019" y="12514"/>
                </a:cubicBezTo>
                <a:lnTo>
                  <a:pt x="11019" y="12734"/>
                </a:lnTo>
                <a:cubicBezTo>
                  <a:pt x="11019" y="12791"/>
                  <a:pt x="11043" y="12838"/>
                  <a:pt x="11072" y="12838"/>
                </a:cubicBezTo>
                <a:cubicBezTo>
                  <a:pt x="11101" y="12838"/>
                  <a:pt x="11125" y="12791"/>
                  <a:pt x="11125" y="12734"/>
                </a:cubicBezTo>
                <a:lnTo>
                  <a:pt x="11125" y="12514"/>
                </a:lnTo>
                <a:cubicBezTo>
                  <a:pt x="11125" y="12456"/>
                  <a:pt x="11101" y="12411"/>
                  <a:pt x="11072" y="12411"/>
                </a:cubicBezTo>
                <a:close/>
                <a:moveTo>
                  <a:pt x="11922" y="12411"/>
                </a:moveTo>
                <a:cubicBezTo>
                  <a:pt x="11893" y="12411"/>
                  <a:pt x="11869" y="12456"/>
                  <a:pt x="11869" y="12514"/>
                </a:cubicBezTo>
                <a:lnTo>
                  <a:pt x="11869" y="12734"/>
                </a:lnTo>
                <a:cubicBezTo>
                  <a:pt x="11869" y="12791"/>
                  <a:pt x="11893" y="12838"/>
                  <a:pt x="11922" y="12838"/>
                </a:cubicBezTo>
                <a:cubicBezTo>
                  <a:pt x="11951" y="12838"/>
                  <a:pt x="11974" y="12791"/>
                  <a:pt x="11974" y="12734"/>
                </a:cubicBezTo>
                <a:lnTo>
                  <a:pt x="11974" y="12514"/>
                </a:lnTo>
                <a:cubicBezTo>
                  <a:pt x="11974" y="12456"/>
                  <a:pt x="11951" y="12411"/>
                  <a:pt x="11922" y="12411"/>
                </a:cubicBezTo>
                <a:close/>
                <a:moveTo>
                  <a:pt x="12236" y="12411"/>
                </a:moveTo>
                <a:cubicBezTo>
                  <a:pt x="12207" y="12411"/>
                  <a:pt x="12183" y="12456"/>
                  <a:pt x="12183" y="12514"/>
                </a:cubicBezTo>
                <a:lnTo>
                  <a:pt x="12183" y="12734"/>
                </a:lnTo>
                <a:cubicBezTo>
                  <a:pt x="12183" y="12791"/>
                  <a:pt x="12207" y="12838"/>
                  <a:pt x="12236" y="12838"/>
                </a:cubicBezTo>
                <a:cubicBezTo>
                  <a:pt x="12265" y="12838"/>
                  <a:pt x="12288" y="12791"/>
                  <a:pt x="12288" y="12734"/>
                </a:cubicBezTo>
                <a:lnTo>
                  <a:pt x="12288" y="12514"/>
                </a:lnTo>
                <a:cubicBezTo>
                  <a:pt x="12288" y="12456"/>
                  <a:pt x="12265" y="12411"/>
                  <a:pt x="12236" y="12411"/>
                </a:cubicBezTo>
                <a:close/>
                <a:moveTo>
                  <a:pt x="13085" y="12411"/>
                </a:moveTo>
                <a:cubicBezTo>
                  <a:pt x="13056" y="12411"/>
                  <a:pt x="13032" y="12456"/>
                  <a:pt x="13032" y="12514"/>
                </a:cubicBezTo>
                <a:lnTo>
                  <a:pt x="13032" y="12734"/>
                </a:lnTo>
                <a:cubicBezTo>
                  <a:pt x="13032" y="12791"/>
                  <a:pt x="13056" y="12838"/>
                  <a:pt x="13085" y="12838"/>
                </a:cubicBezTo>
                <a:cubicBezTo>
                  <a:pt x="13114" y="12838"/>
                  <a:pt x="13138" y="12791"/>
                  <a:pt x="13138" y="12734"/>
                </a:cubicBezTo>
                <a:lnTo>
                  <a:pt x="13138" y="12514"/>
                </a:lnTo>
                <a:cubicBezTo>
                  <a:pt x="13138" y="12456"/>
                  <a:pt x="13114" y="12411"/>
                  <a:pt x="13085" y="12411"/>
                </a:cubicBezTo>
                <a:close/>
                <a:moveTo>
                  <a:pt x="13399" y="12411"/>
                </a:moveTo>
                <a:cubicBezTo>
                  <a:pt x="13370" y="12411"/>
                  <a:pt x="13348" y="12456"/>
                  <a:pt x="13348" y="12514"/>
                </a:cubicBezTo>
                <a:lnTo>
                  <a:pt x="13348" y="12734"/>
                </a:lnTo>
                <a:cubicBezTo>
                  <a:pt x="13348" y="12791"/>
                  <a:pt x="13370" y="12838"/>
                  <a:pt x="13399" y="12838"/>
                </a:cubicBezTo>
                <a:cubicBezTo>
                  <a:pt x="13428" y="12838"/>
                  <a:pt x="13452" y="12791"/>
                  <a:pt x="13452" y="12734"/>
                </a:cubicBezTo>
                <a:lnTo>
                  <a:pt x="13452" y="12514"/>
                </a:lnTo>
                <a:cubicBezTo>
                  <a:pt x="13452" y="12456"/>
                  <a:pt x="13428" y="12411"/>
                  <a:pt x="13399" y="12411"/>
                </a:cubicBezTo>
                <a:close/>
                <a:moveTo>
                  <a:pt x="14249" y="12411"/>
                </a:moveTo>
                <a:cubicBezTo>
                  <a:pt x="14220" y="12411"/>
                  <a:pt x="14196" y="12456"/>
                  <a:pt x="14196" y="12514"/>
                </a:cubicBezTo>
                <a:lnTo>
                  <a:pt x="14196" y="12734"/>
                </a:lnTo>
                <a:cubicBezTo>
                  <a:pt x="14196" y="12791"/>
                  <a:pt x="14220" y="12838"/>
                  <a:pt x="14249" y="12838"/>
                </a:cubicBezTo>
                <a:cubicBezTo>
                  <a:pt x="14278" y="12838"/>
                  <a:pt x="14302" y="12791"/>
                  <a:pt x="14302" y="12734"/>
                </a:cubicBezTo>
                <a:lnTo>
                  <a:pt x="14302" y="12514"/>
                </a:lnTo>
                <a:cubicBezTo>
                  <a:pt x="14302" y="12456"/>
                  <a:pt x="14278" y="12411"/>
                  <a:pt x="14249" y="12411"/>
                </a:cubicBezTo>
                <a:close/>
                <a:moveTo>
                  <a:pt x="14564" y="12411"/>
                </a:moveTo>
                <a:cubicBezTo>
                  <a:pt x="14535" y="12411"/>
                  <a:pt x="14511" y="12456"/>
                  <a:pt x="14511" y="12514"/>
                </a:cubicBezTo>
                <a:lnTo>
                  <a:pt x="14511" y="12734"/>
                </a:lnTo>
                <a:cubicBezTo>
                  <a:pt x="14511" y="12791"/>
                  <a:pt x="14535" y="12838"/>
                  <a:pt x="14564" y="12838"/>
                </a:cubicBezTo>
                <a:cubicBezTo>
                  <a:pt x="14593" y="12838"/>
                  <a:pt x="14617" y="12791"/>
                  <a:pt x="14617" y="12734"/>
                </a:cubicBezTo>
                <a:lnTo>
                  <a:pt x="14617" y="12514"/>
                </a:lnTo>
                <a:cubicBezTo>
                  <a:pt x="14617" y="12456"/>
                  <a:pt x="14593" y="12411"/>
                  <a:pt x="14564" y="12411"/>
                </a:cubicBezTo>
                <a:close/>
                <a:moveTo>
                  <a:pt x="15413" y="12411"/>
                </a:moveTo>
                <a:cubicBezTo>
                  <a:pt x="15384" y="12411"/>
                  <a:pt x="15360" y="12456"/>
                  <a:pt x="15360" y="12514"/>
                </a:cubicBezTo>
                <a:lnTo>
                  <a:pt x="15360" y="12734"/>
                </a:lnTo>
                <a:cubicBezTo>
                  <a:pt x="15360" y="12791"/>
                  <a:pt x="15384" y="12838"/>
                  <a:pt x="15413" y="12838"/>
                </a:cubicBezTo>
                <a:cubicBezTo>
                  <a:pt x="15442" y="12838"/>
                  <a:pt x="15465" y="12791"/>
                  <a:pt x="15465" y="12734"/>
                </a:cubicBezTo>
                <a:lnTo>
                  <a:pt x="15465" y="12514"/>
                </a:lnTo>
                <a:cubicBezTo>
                  <a:pt x="15465" y="12456"/>
                  <a:pt x="15442" y="12411"/>
                  <a:pt x="15413" y="12411"/>
                </a:cubicBezTo>
                <a:close/>
                <a:moveTo>
                  <a:pt x="15728" y="12411"/>
                </a:moveTo>
                <a:cubicBezTo>
                  <a:pt x="15699" y="12411"/>
                  <a:pt x="15675" y="12456"/>
                  <a:pt x="15675" y="12514"/>
                </a:cubicBezTo>
                <a:lnTo>
                  <a:pt x="15675" y="12734"/>
                </a:lnTo>
                <a:cubicBezTo>
                  <a:pt x="15675" y="12791"/>
                  <a:pt x="15699" y="12838"/>
                  <a:pt x="15728" y="12838"/>
                </a:cubicBezTo>
                <a:cubicBezTo>
                  <a:pt x="15757" y="12838"/>
                  <a:pt x="15781" y="12791"/>
                  <a:pt x="15781" y="12734"/>
                </a:cubicBezTo>
                <a:lnTo>
                  <a:pt x="15781" y="12514"/>
                </a:lnTo>
                <a:cubicBezTo>
                  <a:pt x="15781" y="12456"/>
                  <a:pt x="15757" y="12411"/>
                  <a:pt x="15728" y="12411"/>
                </a:cubicBezTo>
                <a:close/>
                <a:moveTo>
                  <a:pt x="16578" y="12411"/>
                </a:moveTo>
                <a:cubicBezTo>
                  <a:pt x="16549" y="12411"/>
                  <a:pt x="16525" y="12456"/>
                  <a:pt x="16525" y="12514"/>
                </a:cubicBezTo>
                <a:lnTo>
                  <a:pt x="16525" y="12734"/>
                </a:lnTo>
                <a:cubicBezTo>
                  <a:pt x="16525" y="12791"/>
                  <a:pt x="16549" y="12838"/>
                  <a:pt x="16578" y="12838"/>
                </a:cubicBezTo>
                <a:cubicBezTo>
                  <a:pt x="16607" y="12838"/>
                  <a:pt x="16630" y="12791"/>
                  <a:pt x="16630" y="12734"/>
                </a:cubicBezTo>
                <a:lnTo>
                  <a:pt x="16630" y="12514"/>
                </a:lnTo>
                <a:cubicBezTo>
                  <a:pt x="16630" y="12456"/>
                  <a:pt x="16607" y="12411"/>
                  <a:pt x="16578" y="12411"/>
                </a:cubicBezTo>
                <a:close/>
                <a:moveTo>
                  <a:pt x="16892" y="12411"/>
                </a:moveTo>
                <a:cubicBezTo>
                  <a:pt x="16863" y="12411"/>
                  <a:pt x="16839" y="12456"/>
                  <a:pt x="16839" y="12514"/>
                </a:cubicBezTo>
                <a:lnTo>
                  <a:pt x="16839" y="12734"/>
                </a:lnTo>
                <a:cubicBezTo>
                  <a:pt x="16839" y="12791"/>
                  <a:pt x="16863" y="12838"/>
                  <a:pt x="16892" y="12838"/>
                </a:cubicBezTo>
                <a:cubicBezTo>
                  <a:pt x="16921" y="12838"/>
                  <a:pt x="16944" y="12791"/>
                  <a:pt x="16944" y="12734"/>
                </a:cubicBezTo>
                <a:lnTo>
                  <a:pt x="16944" y="12514"/>
                </a:lnTo>
                <a:cubicBezTo>
                  <a:pt x="16944" y="12456"/>
                  <a:pt x="16921" y="12411"/>
                  <a:pt x="16892" y="12411"/>
                </a:cubicBezTo>
                <a:close/>
                <a:moveTo>
                  <a:pt x="17741" y="12411"/>
                </a:moveTo>
                <a:cubicBezTo>
                  <a:pt x="17712" y="12411"/>
                  <a:pt x="17689" y="12456"/>
                  <a:pt x="17689" y="12514"/>
                </a:cubicBezTo>
                <a:lnTo>
                  <a:pt x="17689" y="12734"/>
                </a:lnTo>
                <a:cubicBezTo>
                  <a:pt x="17689" y="12791"/>
                  <a:pt x="17712" y="12838"/>
                  <a:pt x="17741" y="12838"/>
                </a:cubicBezTo>
                <a:cubicBezTo>
                  <a:pt x="17770" y="12838"/>
                  <a:pt x="17794" y="12791"/>
                  <a:pt x="17794" y="12734"/>
                </a:cubicBezTo>
                <a:lnTo>
                  <a:pt x="17794" y="12514"/>
                </a:lnTo>
                <a:cubicBezTo>
                  <a:pt x="17794" y="12456"/>
                  <a:pt x="17770" y="12411"/>
                  <a:pt x="17741" y="12411"/>
                </a:cubicBezTo>
                <a:close/>
                <a:moveTo>
                  <a:pt x="18055" y="12411"/>
                </a:moveTo>
                <a:cubicBezTo>
                  <a:pt x="18026" y="12411"/>
                  <a:pt x="18002" y="12456"/>
                  <a:pt x="18002" y="12514"/>
                </a:cubicBezTo>
                <a:lnTo>
                  <a:pt x="18002" y="12734"/>
                </a:lnTo>
                <a:cubicBezTo>
                  <a:pt x="18002" y="12791"/>
                  <a:pt x="18026" y="12838"/>
                  <a:pt x="18055" y="12838"/>
                </a:cubicBezTo>
                <a:cubicBezTo>
                  <a:pt x="18085" y="12838"/>
                  <a:pt x="18108" y="12791"/>
                  <a:pt x="18108" y="12734"/>
                </a:cubicBezTo>
                <a:lnTo>
                  <a:pt x="18108" y="12514"/>
                </a:lnTo>
                <a:cubicBezTo>
                  <a:pt x="18108" y="12456"/>
                  <a:pt x="18085" y="12411"/>
                  <a:pt x="18055" y="12411"/>
                </a:cubicBezTo>
                <a:close/>
                <a:moveTo>
                  <a:pt x="18905" y="12411"/>
                </a:moveTo>
                <a:cubicBezTo>
                  <a:pt x="18876" y="12411"/>
                  <a:pt x="18852" y="12456"/>
                  <a:pt x="18852" y="12514"/>
                </a:cubicBezTo>
                <a:lnTo>
                  <a:pt x="18852" y="12734"/>
                </a:lnTo>
                <a:cubicBezTo>
                  <a:pt x="18852" y="12791"/>
                  <a:pt x="18876" y="12838"/>
                  <a:pt x="18905" y="12838"/>
                </a:cubicBezTo>
                <a:cubicBezTo>
                  <a:pt x="18934" y="12838"/>
                  <a:pt x="18958" y="12791"/>
                  <a:pt x="18958" y="12734"/>
                </a:cubicBezTo>
                <a:lnTo>
                  <a:pt x="18958" y="12514"/>
                </a:lnTo>
                <a:cubicBezTo>
                  <a:pt x="18958" y="12456"/>
                  <a:pt x="18934" y="12411"/>
                  <a:pt x="18905" y="12411"/>
                </a:cubicBezTo>
                <a:close/>
                <a:moveTo>
                  <a:pt x="19220" y="12411"/>
                </a:moveTo>
                <a:cubicBezTo>
                  <a:pt x="19191" y="12411"/>
                  <a:pt x="19167" y="12456"/>
                  <a:pt x="19167" y="12514"/>
                </a:cubicBezTo>
                <a:lnTo>
                  <a:pt x="19167" y="12734"/>
                </a:lnTo>
                <a:cubicBezTo>
                  <a:pt x="19167" y="12791"/>
                  <a:pt x="19191" y="12838"/>
                  <a:pt x="19220" y="12838"/>
                </a:cubicBezTo>
                <a:cubicBezTo>
                  <a:pt x="19249" y="12838"/>
                  <a:pt x="19273" y="12791"/>
                  <a:pt x="19273" y="12734"/>
                </a:cubicBezTo>
                <a:lnTo>
                  <a:pt x="19273" y="12514"/>
                </a:lnTo>
                <a:cubicBezTo>
                  <a:pt x="19273" y="12456"/>
                  <a:pt x="19249" y="12411"/>
                  <a:pt x="19220" y="12411"/>
                </a:cubicBezTo>
                <a:close/>
                <a:moveTo>
                  <a:pt x="20069" y="12411"/>
                </a:moveTo>
                <a:cubicBezTo>
                  <a:pt x="20040" y="12411"/>
                  <a:pt x="20016" y="12456"/>
                  <a:pt x="20016" y="12514"/>
                </a:cubicBezTo>
                <a:lnTo>
                  <a:pt x="20016" y="12734"/>
                </a:lnTo>
                <a:cubicBezTo>
                  <a:pt x="20016" y="12791"/>
                  <a:pt x="20040" y="12838"/>
                  <a:pt x="20069" y="12838"/>
                </a:cubicBezTo>
                <a:cubicBezTo>
                  <a:pt x="20099" y="12838"/>
                  <a:pt x="20122" y="12791"/>
                  <a:pt x="20122" y="12734"/>
                </a:cubicBezTo>
                <a:lnTo>
                  <a:pt x="20122" y="12514"/>
                </a:lnTo>
                <a:cubicBezTo>
                  <a:pt x="20122" y="12456"/>
                  <a:pt x="20099" y="12411"/>
                  <a:pt x="20069" y="12411"/>
                </a:cubicBezTo>
                <a:close/>
                <a:moveTo>
                  <a:pt x="20384" y="12411"/>
                </a:moveTo>
                <a:cubicBezTo>
                  <a:pt x="20355" y="12411"/>
                  <a:pt x="20331" y="12456"/>
                  <a:pt x="20331" y="12514"/>
                </a:cubicBezTo>
                <a:lnTo>
                  <a:pt x="20331" y="12734"/>
                </a:lnTo>
                <a:cubicBezTo>
                  <a:pt x="20331" y="12791"/>
                  <a:pt x="20355" y="12838"/>
                  <a:pt x="20384" y="12838"/>
                </a:cubicBezTo>
                <a:cubicBezTo>
                  <a:pt x="20413" y="12838"/>
                  <a:pt x="20436" y="12791"/>
                  <a:pt x="20436" y="12734"/>
                </a:cubicBezTo>
                <a:lnTo>
                  <a:pt x="20436" y="12514"/>
                </a:lnTo>
                <a:cubicBezTo>
                  <a:pt x="20436" y="12456"/>
                  <a:pt x="20413" y="12411"/>
                  <a:pt x="20384" y="12411"/>
                </a:cubicBezTo>
                <a:close/>
                <a:moveTo>
                  <a:pt x="21234" y="12411"/>
                </a:moveTo>
                <a:cubicBezTo>
                  <a:pt x="21204" y="12411"/>
                  <a:pt x="21181" y="12456"/>
                  <a:pt x="21181" y="12514"/>
                </a:cubicBezTo>
                <a:lnTo>
                  <a:pt x="21181" y="12734"/>
                </a:lnTo>
                <a:cubicBezTo>
                  <a:pt x="21181" y="12791"/>
                  <a:pt x="21204" y="12838"/>
                  <a:pt x="21234" y="12838"/>
                </a:cubicBezTo>
                <a:cubicBezTo>
                  <a:pt x="21263" y="12838"/>
                  <a:pt x="21285" y="12791"/>
                  <a:pt x="21285" y="12734"/>
                </a:cubicBezTo>
                <a:lnTo>
                  <a:pt x="21285" y="12514"/>
                </a:lnTo>
                <a:cubicBezTo>
                  <a:pt x="21285" y="12456"/>
                  <a:pt x="21263" y="12411"/>
                  <a:pt x="21234" y="12411"/>
                </a:cubicBezTo>
                <a:close/>
                <a:moveTo>
                  <a:pt x="21547" y="12411"/>
                </a:moveTo>
                <a:cubicBezTo>
                  <a:pt x="21518" y="12411"/>
                  <a:pt x="21495" y="12456"/>
                  <a:pt x="21495" y="12514"/>
                </a:cubicBezTo>
                <a:lnTo>
                  <a:pt x="21495" y="12734"/>
                </a:lnTo>
                <a:cubicBezTo>
                  <a:pt x="21495" y="12791"/>
                  <a:pt x="21518" y="12838"/>
                  <a:pt x="21547" y="12838"/>
                </a:cubicBezTo>
                <a:cubicBezTo>
                  <a:pt x="21576" y="12838"/>
                  <a:pt x="21600" y="12791"/>
                  <a:pt x="21600" y="12734"/>
                </a:cubicBezTo>
                <a:lnTo>
                  <a:pt x="21600" y="12514"/>
                </a:lnTo>
                <a:cubicBezTo>
                  <a:pt x="21600" y="12456"/>
                  <a:pt x="21576" y="12411"/>
                  <a:pt x="21547" y="12411"/>
                </a:cubicBezTo>
                <a:close/>
                <a:moveTo>
                  <a:pt x="53" y="13141"/>
                </a:moveTo>
                <a:cubicBezTo>
                  <a:pt x="24" y="13141"/>
                  <a:pt x="0" y="13186"/>
                  <a:pt x="0" y="13244"/>
                </a:cubicBezTo>
                <a:lnTo>
                  <a:pt x="0" y="13464"/>
                </a:lnTo>
                <a:cubicBezTo>
                  <a:pt x="0" y="13521"/>
                  <a:pt x="24" y="13568"/>
                  <a:pt x="53" y="13568"/>
                </a:cubicBezTo>
                <a:cubicBezTo>
                  <a:pt x="82" y="13568"/>
                  <a:pt x="106" y="13521"/>
                  <a:pt x="106" y="13464"/>
                </a:cubicBezTo>
                <a:lnTo>
                  <a:pt x="106" y="13244"/>
                </a:lnTo>
                <a:cubicBezTo>
                  <a:pt x="106" y="13186"/>
                  <a:pt x="82" y="13141"/>
                  <a:pt x="53" y="13141"/>
                </a:cubicBezTo>
                <a:close/>
                <a:moveTo>
                  <a:pt x="367" y="13141"/>
                </a:moveTo>
                <a:cubicBezTo>
                  <a:pt x="338" y="13141"/>
                  <a:pt x="315" y="13186"/>
                  <a:pt x="315" y="13244"/>
                </a:cubicBezTo>
                <a:lnTo>
                  <a:pt x="315" y="13464"/>
                </a:lnTo>
                <a:cubicBezTo>
                  <a:pt x="315" y="13521"/>
                  <a:pt x="338" y="13568"/>
                  <a:pt x="367" y="13568"/>
                </a:cubicBezTo>
                <a:cubicBezTo>
                  <a:pt x="397" y="13568"/>
                  <a:pt x="420" y="13521"/>
                  <a:pt x="420" y="13464"/>
                </a:cubicBezTo>
                <a:lnTo>
                  <a:pt x="420" y="13244"/>
                </a:lnTo>
                <a:cubicBezTo>
                  <a:pt x="420" y="13186"/>
                  <a:pt x="397" y="13141"/>
                  <a:pt x="367" y="13141"/>
                </a:cubicBezTo>
                <a:close/>
                <a:moveTo>
                  <a:pt x="1217" y="13141"/>
                </a:moveTo>
                <a:cubicBezTo>
                  <a:pt x="1188" y="13141"/>
                  <a:pt x="1164" y="13186"/>
                  <a:pt x="1164" y="13244"/>
                </a:cubicBezTo>
                <a:lnTo>
                  <a:pt x="1164" y="13464"/>
                </a:lnTo>
                <a:cubicBezTo>
                  <a:pt x="1164" y="13521"/>
                  <a:pt x="1188" y="13568"/>
                  <a:pt x="1217" y="13568"/>
                </a:cubicBezTo>
                <a:cubicBezTo>
                  <a:pt x="1246" y="13568"/>
                  <a:pt x="1270" y="13521"/>
                  <a:pt x="1270" y="13464"/>
                </a:cubicBezTo>
                <a:lnTo>
                  <a:pt x="1270" y="13244"/>
                </a:lnTo>
                <a:cubicBezTo>
                  <a:pt x="1270" y="13186"/>
                  <a:pt x="1246" y="13141"/>
                  <a:pt x="1217" y="13141"/>
                </a:cubicBezTo>
                <a:close/>
                <a:moveTo>
                  <a:pt x="1532" y="13141"/>
                </a:moveTo>
                <a:cubicBezTo>
                  <a:pt x="1503" y="13141"/>
                  <a:pt x="1479" y="13186"/>
                  <a:pt x="1479" y="13244"/>
                </a:cubicBezTo>
                <a:lnTo>
                  <a:pt x="1479" y="13464"/>
                </a:lnTo>
                <a:cubicBezTo>
                  <a:pt x="1479" y="13521"/>
                  <a:pt x="1503" y="13568"/>
                  <a:pt x="1532" y="13568"/>
                </a:cubicBezTo>
                <a:cubicBezTo>
                  <a:pt x="1561" y="13568"/>
                  <a:pt x="1584" y="13521"/>
                  <a:pt x="1584" y="13464"/>
                </a:cubicBezTo>
                <a:lnTo>
                  <a:pt x="1584" y="13244"/>
                </a:lnTo>
                <a:cubicBezTo>
                  <a:pt x="1584" y="13186"/>
                  <a:pt x="1561" y="13141"/>
                  <a:pt x="1532" y="13141"/>
                </a:cubicBezTo>
                <a:close/>
                <a:moveTo>
                  <a:pt x="2380" y="13141"/>
                </a:moveTo>
                <a:cubicBezTo>
                  <a:pt x="2351" y="13141"/>
                  <a:pt x="2329" y="13186"/>
                  <a:pt x="2329" y="13244"/>
                </a:cubicBezTo>
                <a:lnTo>
                  <a:pt x="2329" y="13464"/>
                </a:lnTo>
                <a:cubicBezTo>
                  <a:pt x="2329" y="13521"/>
                  <a:pt x="2351" y="13568"/>
                  <a:pt x="2380" y="13568"/>
                </a:cubicBezTo>
                <a:cubicBezTo>
                  <a:pt x="2409" y="13568"/>
                  <a:pt x="2433" y="13521"/>
                  <a:pt x="2433" y="13464"/>
                </a:cubicBezTo>
                <a:lnTo>
                  <a:pt x="2433" y="13244"/>
                </a:lnTo>
                <a:cubicBezTo>
                  <a:pt x="2433" y="13186"/>
                  <a:pt x="2409" y="13141"/>
                  <a:pt x="2380" y="13141"/>
                </a:cubicBezTo>
                <a:close/>
                <a:moveTo>
                  <a:pt x="2695" y="13141"/>
                </a:moveTo>
                <a:cubicBezTo>
                  <a:pt x="2666" y="13141"/>
                  <a:pt x="2643" y="13186"/>
                  <a:pt x="2643" y="13244"/>
                </a:cubicBezTo>
                <a:lnTo>
                  <a:pt x="2643" y="13464"/>
                </a:lnTo>
                <a:cubicBezTo>
                  <a:pt x="2643" y="13521"/>
                  <a:pt x="2666" y="13568"/>
                  <a:pt x="2695" y="13568"/>
                </a:cubicBezTo>
                <a:cubicBezTo>
                  <a:pt x="2724" y="13568"/>
                  <a:pt x="2748" y="13521"/>
                  <a:pt x="2748" y="13464"/>
                </a:cubicBezTo>
                <a:lnTo>
                  <a:pt x="2748" y="13244"/>
                </a:lnTo>
                <a:cubicBezTo>
                  <a:pt x="2748" y="13186"/>
                  <a:pt x="2724" y="13141"/>
                  <a:pt x="2695" y="13141"/>
                </a:cubicBezTo>
                <a:close/>
                <a:moveTo>
                  <a:pt x="3545" y="13141"/>
                </a:moveTo>
                <a:cubicBezTo>
                  <a:pt x="3516" y="13141"/>
                  <a:pt x="3492" y="13186"/>
                  <a:pt x="3492" y="13244"/>
                </a:cubicBezTo>
                <a:lnTo>
                  <a:pt x="3492" y="13464"/>
                </a:lnTo>
                <a:cubicBezTo>
                  <a:pt x="3492" y="13521"/>
                  <a:pt x="3516" y="13568"/>
                  <a:pt x="3545" y="13568"/>
                </a:cubicBezTo>
                <a:cubicBezTo>
                  <a:pt x="3574" y="13568"/>
                  <a:pt x="3598" y="13521"/>
                  <a:pt x="3598" y="13464"/>
                </a:cubicBezTo>
                <a:lnTo>
                  <a:pt x="3598" y="13244"/>
                </a:lnTo>
                <a:cubicBezTo>
                  <a:pt x="3598" y="13186"/>
                  <a:pt x="3574" y="13141"/>
                  <a:pt x="3545" y="13141"/>
                </a:cubicBezTo>
                <a:close/>
                <a:moveTo>
                  <a:pt x="3859" y="13141"/>
                </a:moveTo>
                <a:cubicBezTo>
                  <a:pt x="3830" y="13141"/>
                  <a:pt x="3806" y="13186"/>
                  <a:pt x="3806" y="13244"/>
                </a:cubicBezTo>
                <a:lnTo>
                  <a:pt x="3806" y="13464"/>
                </a:lnTo>
                <a:cubicBezTo>
                  <a:pt x="3806" y="13521"/>
                  <a:pt x="3830" y="13568"/>
                  <a:pt x="3859" y="13568"/>
                </a:cubicBezTo>
                <a:cubicBezTo>
                  <a:pt x="3888" y="13568"/>
                  <a:pt x="3912" y="13521"/>
                  <a:pt x="3912" y="13464"/>
                </a:cubicBezTo>
                <a:lnTo>
                  <a:pt x="3912" y="13244"/>
                </a:lnTo>
                <a:cubicBezTo>
                  <a:pt x="3912" y="13186"/>
                  <a:pt x="3888" y="13141"/>
                  <a:pt x="3859" y="13141"/>
                </a:cubicBezTo>
                <a:close/>
                <a:moveTo>
                  <a:pt x="4709" y="13141"/>
                </a:moveTo>
                <a:cubicBezTo>
                  <a:pt x="4680" y="13141"/>
                  <a:pt x="4656" y="13186"/>
                  <a:pt x="4656" y="13244"/>
                </a:cubicBezTo>
                <a:lnTo>
                  <a:pt x="4656" y="13464"/>
                </a:lnTo>
                <a:cubicBezTo>
                  <a:pt x="4656" y="13521"/>
                  <a:pt x="4680" y="13568"/>
                  <a:pt x="4709" y="13568"/>
                </a:cubicBezTo>
                <a:cubicBezTo>
                  <a:pt x="4738" y="13568"/>
                  <a:pt x="4762" y="13521"/>
                  <a:pt x="4762" y="13464"/>
                </a:cubicBezTo>
                <a:lnTo>
                  <a:pt x="4762" y="13244"/>
                </a:lnTo>
                <a:cubicBezTo>
                  <a:pt x="4762" y="13186"/>
                  <a:pt x="4738" y="13141"/>
                  <a:pt x="4709" y="13141"/>
                </a:cubicBezTo>
                <a:close/>
                <a:moveTo>
                  <a:pt x="5023" y="13141"/>
                </a:moveTo>
                <a:cubicBezTo>
                  <a:pt x="4994" y="13141"/>
                  <a:pt x="4970" y="13186"/>
                  <a:pt x="4970" y="13244"/>
                </a:cubicBezTo>
                <a:lnTo>
                  <a:pt x="4970" y="13464"/>
                </a:lnTo>
                <a:cubicBezTo>
                  <a:pt x="4970" y="13521"/>
                  <a:pt x="4994" y="13568"/>
                  <a:pt x="5023" y="13568"/>
                </a:cubicBezTo>
                <a:cubicBezTo>
                  <a:pt x="5053" y="13568"/>
                  <a:pt x="5076" y="13521"/>
                  <a:pt x="5076" y="13464"/>
                </a:cubicBezTo>
                <a:lnTo>
                  <a:pt x="5076" y="13244"/>
                </a:lnTo>
                <a:cubicBezTo>
                  <a:pt x="5076" y="13186"/>
                  <a:pt x="5053" y="13141"/>
                  <a:pt x="5023" y="13141"/>
                </a:cubicBezTo>
                <a:close/>
                <a:moveTo>
                  <a:pt x="5873" y="13141"/>
                </a:moveTo>
                <a:cubicBezTo>
                  <a:pt x="5844" y="13141"/>
                  <a:pt x="5820" y="13186"/>
                  <a:pt x="5820" y="13244"/>
                </a:cubicBezTo>
                <a:lnTo>
                  <a:pt x="5820" y="13464"/>
                </a:lnTo>
                <a:cubicBezTo>
                  <a:pt x="5820" y="13521"/>
                  <a:pt x="5844" y="13568"/>
                  <a:pt x="5873" y="13568"/>
                </a:cubicBezTo>
                <a:cubicBezTo>
                  <a:pt x="5902" y="13568"/>
                  <a:pt x="5926" y="13521"/>
                  <a:pt x="5926" y="13464"/>
                </a:cubicBezTo>
                <a:lnTo>
                  <a:pt x="5926" y="13244"/>
                </a:lnTo>
                <a:cubicBezTo>
                  <a:pt x="5926" y="13186"/>
                  <a:pt x="5902" y="13141"/>
                  <a:pt x="5873" y="13141"/>
                </a:cubicBezTo>
                <a:close/>
                <a:moveTo>
                  <a:pt x="6188" y="13141"/>
                </a:moveTo>
                <a:cubicBezTo>
                  <a:pt x="6159" y="13141"/>
                  <a:pt x="6135" y="13186"/>
                  <a:pt x="6135" y="13244"/>
                </a:cubicBezTo>
                <a:lnTo>
                  <a:pt x="6135" y="13464"/>
                </a:lnTo>
                <a:cubicBezTo>
                  <a:pt x="6135" y="13521"/>
                  <a:pt x="6159" y="13568"/>
                  <a:pt x="6188" y="13568"/>
                </a:cubicBezTo>
                <a:cubicBezTo>
                  <a:pt x="6217" y="13568"/>
                  <a:pt x="6240" y="13521"/>
                  <a:pt x="6240" y="13464"/>
                </a:cubicBezTo>
                <a:lnTo>
                  <a:pt x="6240" y="13244"/>
                </a:lnTo>
                <a:cubicBezTo>
                  <a:pt x="6240" y="13186"/>
                  <a:pt x="6217" y="13141"/>
                  <a:pt x="6188" y="13141"/>
                </a:cubicBezTo>
                <a:close/>
                <a:moveTo>
                  <a:pt x="7036" y="13141"/>
                </a:moveTo>
                <a:cubicBezTo>
                  <a:pt x="7007" y="13141"/>
                  <a:pt x="6984" y="13186"/>
                  <a:pt x="6984" y="13244"/>
                </a:cubicBezTo>
                <a:lnTo>
                  <a:pt x="6984" y="13464"/>
                </a:lnTo>
                <a:cubicBezTo>
                  <a:pt x="6984" y="13521"/>
                  <a:pt x="7007" y="13568"/>
                  <a:pt x="7036" y="13568"/>
                </a:cubicBezTo>
                <a:cubicBezTo>
                  <a:pt x="7065" y="13568"/>
                  <a:pt x="7089" y="13521"/>
                  <a:pt x="7089" y="13464"/>
                </a:cubicBezTo>
                <a:lnTo>
                  <a:pt x="7089" y="13244"/>
                </a:lnTo>
                <a:cubicBezTo>
                  <a:pt x="7089" y="13186"/>
                  <a:pt x="7065" y="13141"/>
                  <a:pt x="7036" y="13141"/>
                </a:cubicBezTo>
                <a:close/>
                <a:moveTo>
                  <a:pt x="7351" y="13141"/>
                </a:moveTo>
                <a:cubicBezTo>
                  <a:pt x="7322" y="13141"/>
                  <a:pt x="7299" y="13186"/>
                  <a:pt x="7299" y="13244"/>
                </a:cubicBezTo>
                <a:lnTo>
                  <a:pt x="7299" y="13464"/>
                </a:lnTo>
                <a:cubicBezTo>
                  <a:pt x="7299" y="13521"/>
                  <a:pt x="7322" y="13568"/>
                  <a:pt x="7351" y="13568"/>
                </a:cubicBezTo>
                <a:cubicBezTo>
                  <a:pt x="7380" y="13568"/>
                  <a:pt x="7404" y="13521"/>
                  <a:pt x="7404" y="13464"/>
                </a:cubicBezTo>
                <a:lnTo>
                  <a:pt x="7404" y="13244"/>
                </a:lnTo>
                <a:cubicBezTo>
                  <a:pt x="7404" y="13186"/>
                  <a:pt x="7380" y="13141"/>
                  <a:pt x="7351" y="13141"/>
                </a:cubicBezTo>
                <a:close/>
                <a:moveTo>
                  <a:pt x="8201" y="13141"/>
                </a:moveTo>
                <a:cubicBezTo>
                  <a:pt x="8171" y="13141"/>
                  <a:pt x="8148" y="13186"/>
                  <a:pt x="8148" y="13244"/>
                </a:cubicBezTo>
                <a:lnTo>
                  <a:pt x="8148" y="13464"/>
                </a:lnTo>
                <a:cubicBezTo>
                  <a:pt x="8148" y="13521"/>
                  <a:pt x="8171" y="13568"/>
                  <a:pt x="8201" y="13568"/>
                </a:cubicBezTo>
                <a:cubicBezTo>
                  <a:pt x="8230" y="13568"/>
                  <a:pt x="8254" y="13521"/>
                  <a:pt x="8254" y="13464"/>
                </a:cubicBezTo>
                <a:lnTo>
                  <a:pt x="8254" y="13244"/>
                </a:lnTo>
                <a:cubicBezTo>
                  <a:pt x="8254" y="13186"/>
                  <a:pt x="8230" y="13141"/>
                  <a:pt x="8201" y="13141"/>
                </a:cubicBezTo>
                <a:close/>
                <a:moveTo>
                  <a:pt x="8515" y="13141"/>
                </a:moveTo>
                <a:cubicBezTo>
                  <a:pt x="8486" y="13141"/>
                  <a:pt x="8462" y="13186"/>
                  <a:pt x="8462" y="13244"/>
                </a:cubicBezTo>
                <a:lnTo>
                  <a:pt x="8462" y="13464"/>
                </a:lnTo>
                <a:cubicBezTo>
                  <a:pt x="8462" y="13521"/>
                  <a:pt x="8486" y="13568"/>
                  <a:pt x="8515" y="13568"/>
                </a:cubicBezTo>
                <a:cubicBezTo>
                  <a:pt x="8544" y="13568"/>
                  <a:pt x="8568" y="13521"/>
                  <a:pt x="8568" y="13464"/>
                </a:cubicBezTo>
                <a:lnTo>
                  <a:pt x="8568" y="13244"/>
                </a:lnTo>
                <a:cubicBezTo>
                  <a:pt x="8568" y="13186"/>
                  <a:pt x="8544" y="13141"/>
                  <a:pt x="8515" y="13141"/>
                </a:cubicBezTo>
                <a:close/>
                <a:moveTo>
                  <a:pt x="9365" y="13141"/>
                </a:moveTo>
                <a:cubicBezTo>
                  <a:pt x="9336" y="13141"/>
                  <a:pt x="9312" y="13186"/>
                  <a:pt x="9312" y="13244"/>
                </a:cubicBezTo>
                <a:lnTo>
                  <a:pt x="9312" y="13464"/>
                </a:lnTo>
                <a:cubicBezTo>
                  <a:pt x="9312" y="13521"/>
                  <a:pt x="9336" y="13568"/>
                  <a:pt x="9365" y="13568"/>
                </a:cubicBezTo>
                <a:cubicBezTo>
                  <a:pt x="9394" y="13568"/>
                  <a:pt x="9418" y="13521"/>
                  <a:pt x="9418" y="13464"/>
                </a:cubicBezTo>
                <a:lnTo>
                  <a:pt x="9418" y="13244"/>
                </a:lnTo>
                <a:cubicBezTo>
                  <a:pt x="9418" y="13186"/>
                  <a:pt x="9394" y="13141"/>
                  <a:pt x="9365" y="13141"/>
                </a:cubicBezTo>
                <a:close/>
                <a:moveTo>
                  <a:pt x="9679" y="13141"/>
                </a:moveTo>
                <a:cubicBezTo>
                  <a:pt x="9650" y="13141"/>
                  <a:pt x="9626" y="13186"/>
                  <a:pt x="9626" y="13244"/>
                </a:cubicBezTo>
                <a:lnTo>
                  <a:pt x="9626" y="13464"/>
                </a:lnTo>
                <a:cubicBezTo>
                  <a:pt x="9626" y="13521"/>
                  <a:pt x="9650" y="13568"/>
                  <a:pt x="9679" y="13568"/>
                </a:cubicBezTo>
                <a:cubicBezTo>
                  <a:pt x="9708" y="13568"/>
                  <a:pt x="9732" y="13521"/>
                  <a:pt x="9732" y="13464"/>
                </a:cubicBezTo>
                <a:lnTo>
                  <a:pt x="9732" y="13244"/>
                </a:lnTo>
                <a:cubicBezTo>
                  <a:pt x="9732" y="13186"/>
                  <a:pt x="9708" y="13141"/>
                  <a:pt x="9679" y="13141"/>
                </a:cubicBezTo>
                <a:close/>
                <a:moveTo>
                  <a:pt x="10529" y="13141"/>
                </a:moveTo>
                <a:cubicBezTo>
                  <a:pt x="10500" y="13141"/>
                  <a:pt x="10476" y="13186"/>
                  <a:pt x="10476" y="13244"/>
                </a:cubicBezTo>
                <a:lnTo>
                  <a:pt x="10476" y="13464"/>
                </a:lnTo>
                <a:cubicBezTo>
                  <a:pt x="10476" y="13521"/>
                  <a:pt x="10500" y="13568"/>
                  <a:pt x="10529" y="13568"/>
                </a:cubicBezTo>
                <a:cubicBezTo>
                  <a:pt x="10558" y="13568"/>
                  <a:pt x="10582" y="13521"/>
                  <a:pt x="10582" y="13464"/>
                </a:cubicBezTo>
                <a:lnTo>
                  <a:pt x="10582" y="13244"/>
                </a:lnTo>
                <a:cubicBezTo>
                  <a:pt x="10582" y="13186"/>
                  <a:pt x="10558" y="13141"/>
                  <a:pt x="10529" y="13141"/>
                </a:cubicBezTo>
                <a:close/>
                <a:moveTo>
                  <a:pt x="10844" y="13141"/>
                </a:moveTo>
                <a:cubicBezTo>
                  <a:pt x="10814" y="13141"/>
                  <a:pt x="10791" y="13186"/>
                  <a:pt x="10791" y="13244"/>
                </a:cubicBezTo>
                <a:lnTo>
                  <a:pt x="10791" y="13464"/>
                </a:lnTo>
                <a:cubicBezTo>
                  <a:pt x="10791" y="13521"/>
                  <a:pt x="10814" y="13568"/>
                  <a:pt x="10844" y="13568"/>
                </a:cubicBezTo>
                <a:cubicBezTo>
                  <a:pt x="10873" y="13568"/>
                  <a:pt x="10895" y="13521"/>
                  <a:pt x="10895" y="13464"/>
                </a:cubicBezTo>
                <a:lnTo>
                  <a:pt x="10895" y="13244"/>
                </a:lnTo>
                <a:cubicBezTo>
                  <a:pt x="10895" y="13186"/>
                  <a:pt x="10873" y="13141"/>
                  <a:pt x="10844" y="13141"/>
                </a:cubicBezTo>
                <a:close/>
                <a:moveTo>
                  <a:pt x="11692" y="13141"/>
                </a:moveTo>
                <a:cubicBezTo>
                  <a:pt x="11663" y="13141"/>
                  <a:pt x="11640" y="13186"/>
                  <a:pt x="11640" y="13244"/>
                </a:cubicBezTo>
                <a:lnTo>
                  <a:pt x="11640" y="13464"/>
                </a:lnTo>
                <a:cubicBezTo>
                  <a:pt x="11640" y="13521"/>
                  <a:pt x="11663" y="13568"/>
                  <a:pt x="11692" y="13568"/>
                </a:cubicBezTo>
                <a:cubicBezTo>
                  <a:pt x="11721" y="13568"/>
                  <a:pt x="11745" y="13521"/>
                  <a:pt x="11745" y="13464"/>
                </a:cubicBezTo>
                <a:lnTo>
                  <a:pt x="11745" y="13244"/>
                </a:lnTo>
                <a:cubicBezTo>
                  <a:pt x="11745" y="13186"/>
                  <a:pt x="11721" y="13141"/>
                  <a:pt x="11692" y="13141"/>
                </a:cubicBezTo>
                <a:close/>
                <a:moveTo>
                  <a:pt x="12007" y="13141"/>
                </a:moveTo>
                <a:cubicBezTo>
                  <a:pt x="11978" y="13141"/>
                  <a:pt x="11955" y="13186"/>
                  <a:pt x="11955" y="13244"/>
                </a:cubicBezTo>
                <a:lnTo>
                  <a:pt x="11955" y="13464"/>
                </a:lnTo>
                <a:cubicBezTo>
                  <a:pt x="11955" y="13521"/>
                  <a:pt x="11978" y="13568"/>
                  <a:pt x="12007" y="13568"/>
                </a:cubicBezTo>
                <a:cubicBezTo>
                  <a:pt x="12036" y="13568"/>
                  <a:pt x="12060" y="13521"/>
                  <a:pt x="12060" y="13464"/>
                </a:cubicBezTo>
                <a:lnTo>
                  <a:pt x="12060" y="13244"/>
                </a:lnTo>
                <a:cubicBezTo>
                  <a:pt x="12060" y="13186"/>
                  <a:pt x="12036" y="13141"/>
                  <a:pt x="12007" y="13141"/>
                </a:cubicBezTo>
                <a:close/>
                <a:moveTo>
                  <a:pt x="12856" y="13141"/>
                </a:moveTo>
                <a:cubicBezTo>
                  <a:pt x="12827" y="13141"/>
                  <a:pt x="12804" y="13186"/>
                  <a:pt x="12804" y="13244"/>
                </a:cubicBezTo>
                <a:lnTo>
                  <a:pt x="12804" y="13464"/>
                </a:lnTo>
                <a:cubicBezTo>
                  <a:pt x="12804" y="13521"/>
                  <a:pt x="12827" y="13568"/>
                  <a:pt x="12856" y="13568"/>
                </a:cubicBezTo>
                <a:cubicBezTo>
                  <a:pt x="12886" y="13568"/>
                  <a:pt x="12909" y="13521"/>
                  <a:pt x="12909" y="13464"/>
                </a:cubicBezTo>
                <a:lnTo>
                  <a:pt x="12909" y="13244"/>
                </a:lnTo>
                <a:cubicBezTo>
                  <a:pt x="12909" y="13186"/>
                  <a:pt x="12886" y="13141"/>
                  <a:pt x="12856" y="13141"/>
                </a:cubicBezTo>
                <a:close/>
                <a:moveTo>
                  <a:pt x="13171" y="13141"/>
                </a:moveTo>
                <a:cubicBezTo>
                  <a:pt x="13142" y="13141"/>
                  <a:pt x="13118" y="13186"/>
                  <a:pt x="13118" y="13244"/>
                </a:cubicBezTo>
                <a:lnTo>
                  <a:pt x="13118" y="13464"/>
                </a:lnTo>
                <a:cubicBezTo>
                  <a:pt x="13118" y="13521"/>
                  <a:pt x="13142" y="13568"/>
                  <a:pt x="13171" y="13568"/>
                </a:cubicBezTo>
                <a:cubicBezTo>
                  <a:pt x="13200" y="13568"/>
                  <a:pt x="13224" y="13521"/>
                  <a:pt x="13224" y="13464"/>
                </a:cubicBezTo>
                <a:lnTo>
                  <a:pt x="13224" y="13244"/>
                </a:lnTo>
                <a:cubicBezTo>
                  <a:pt x="13224" y="13186"/>
                  <a:pt x="13200" y="13141"/>
                  <a:pt x="13171" y="13141"/>
                </a:cubicBezTo>
                <a:close/>
                <a:moveTo>
                  <a:pt x="14021" y="13141"/>
                </a:moveTo>
                <a:cubicBezTo>
                  <a:pt x="13992" y="13141"/>
                  <a:pt x="13968" y="13186"/>
                  <a:pt x="13968" y="13244"/>
                </a:cubicBezTo>
                <a:lnTo>
                  <a:pt x="13968" y="13464"/>
                </a:lnTo>
                <a:cubicBezTo>
                  <a:pt x="13968" y="13521"/>
                  <a:pt x="13992" y="13568"/>
                  <a:pt x="14021" y="13568"/>
                </a:cubicBezTo>
                <a:cubicBezTo>
                  <a:pt x="14050" y="13568"/>
                  <a:pt x="14074" y="13521"/>
                  <a:pt x="14074" y="13464"/>
                </a:cubicBezTo>
                <a:lnTo>
                  <a:pt x="14074" y="13244"/>
                </a:lnTo>
                <a:cubicBezTo>
                  <a:pt x="14074" y="13186"/>
                  <a:pt x="14050" y="13141"/>
                  <a:pt x="14021" y="13141"/>
                </a:cubicBezTo>
                <a:close/>
                <a:moveTo>
                  <a:pt x="14335" y="13141"/>
                </a:moveTo>
                <a:cubicBezTo>
                  <a:pt x="14306" y="13141"/>
                  <a:pt x="14282" y="13186"/>
                  <a:pt x="14282" y="13244"/>
                </a:cubicBezTo>
                <a:lnTo>
                  <a:pt x="14282" y="13464"/>
                </a:lnTo>
                <a:cubicBezTo>
                  <a:pt x="14282" y="13521"/>
                  <a:pt x="14306" y="13568"/>
                  <a:pt x="14335" y="13568"/>
                </a:cubicBezTo>
                <a:cubicBezTo>
                  <a:pt x="14364" y="13568"/>
                  <a:pt x="14388" y="13521"/>
                  <a:pt x="14388" y="13464"/>
                </a:cubicBezTo>
                <a:lnTo>
                  <a:pt x="14388" y="13244"/>
                </a:lnTo>
                <a:cubicBezTo>
                  <a:pt x="14388" y="13186"/>
                  <a:pt x="14364" y="13141"/>
                  <a:pt x="14335" y="13141"/>
                </a:cubicBezTo>
                <a:close/>
                <a:moveTo>
                  <a:pt x="15185" y="13141"/>
                </a:moveTo>
                <a:cubicBezTo>
                  <a:pt x="15156" y="13141"/>
                  <a:pt x="15132" y="13186"/>
                  <a:pt x="15132" y="13244"/>
                </a:cubicBezTo>
                <a:lnTo>
                  <a:pt x="15132" y="13464"/>
                </a:lnTo>
                <a:cubicBezTo>
                  <a:pt x="15132" y="13521"/>
                  <a:pt x="15156" y="13568"/>
                  <a:pt x="15185" y="13568"/>
                </a:cubicBezTo>
                <a:cubicBezTo>
                  <a:pt x="15214" y="13568"/>
                  <a:pt x="15237" y="13521"/>
                  <a:pt x="15237" y="13464"/>
                </a:cubicBezTo>
                <a:lnTo>
                  <a:pt x="15237" y="13244"/>
                </a:lnTo>
                <a:cubicBezTo>
                  <a:pt x="15237" y="13186"/>
                  <a:pt x="15214" y="13141"/>
                  <a:pt x="15185" y="13141"/>
                </a:cubicBezTo>
                <a:close/>
                <a:moveTo>
                  <a:pt x="15500" y="13141"/>
                </a:moveTo>
                <a:cubicBezTo>
                  <a:pt x="15470" y="13141"/>
                  <a:pt x="15447" y="13186"/>
                  <a:pt x="15447" y="13244"/>
                </a:cubicBezTo>
                <a:lnTo>
                  <a:pt x="15447" y="13464"/>
                </a:lnTo>
                <a:cubicBezTo>
                  <a:pt x="15447" y="13521"/>
                  <a:pt x="15470" y="13568"/>
                  <a:pt x="15500" y="13568"/>
                </a:cubicBezTo>
                <a:cubicBezTo>
                  <a:pt x="15529" y="13568"/>
                  <a:pt x="15551" y="13521"/>
                  <a:pt x="15551" y="13464"/>
                </a:cubicBezTo>
                <a:lnTo>
                  <a:pt x="15551" y="13244"/>
                </a:lnTo>
                <a:cubicBezTo>
                  <a:pt x="15551" y="13186"/>
                  <a:pt x="15529" y="13141"/>
                  <a:pt x="15500" y="13141"/>
                </a:cubicBezTo>
                <a:close/>
                <a:moveTo>
                  <a:pt x="16349" y="13141"/>
                </a:moveTo>
                <a:cubicBezTo>
                  <a:pt x="16320" y="13141"/>
                  <a:pt x="16296" y="13186"/>
                  <a:pt x="16296" y="13244"/>
                </a:cubicBezTo>
                <a:lnTo>
                  <a:pt x="16296" y="13464"/>
                </a:lnTo>
                <a:cubicBezTo>
                  <a:pt x="16296" y="13521"/>
                  <a:pt x="16320" y="13568"/>
                  <a:pt x="16349" y="13568"/>
                </a:cubicBezTo>
                <a:cubicBezTo>
                  <a:pt x="16378" y="13568"/>
                  <a:pt x="16401" y="13521"/>
                  <a:pt x="16401" y="13464"/>
                </a:cubicBezTo>
                <a:lnTo>
                  <a:pt x="16401" y="13244"/>
                </a:lnTo>
                <a:cubicBezTo>
                  <a:pt x="16401" y="13186"/>
                  <a:pt x="16378" y="13141"/>
                  <a:pt x="16349" y="13141"/>
                </a:cubicBezTo>
                <a:close/>
                <a:moveTo>
                  <a:pt x="16663" y="13141"/>
                </a:moveTo>
                <a:cubicBezTo>
                  <a:pt x="16634" y="13141"/>
                  <a:pt x="16611" y="13186"/>
                  <a:pt x="16611" y="13244"/>
                </a:cubicBezTo>
                <a:lnTo>
                  <a:pt x="16611" y="13464"/>
                </a:lnTo>
                <a:cubicBezTo>
                  <a:pt x="16611" y="13521"/>
                  <a:pt x="16634" y="13568"/>
                  <a:pt x="16663" y="13568"/>
                </a:cubicBezTo>
                <a:cubicBezTo>
                  <a:pt x="16692" y="13568"/>
                  <a:pt x="16716" y="13521"/>
                  <a:pt x="16716" y="13464"/>
                </a:cubicBezTo>
                <a:lnTo>
                  <a:pt x="16716" y="13244"/>
                </a:lnTo>
                <a:cubicBezTo>
                  <a:pt x="16716" y="13186"/>
                  <a:pt x="16692" y="13141"/>
                  <a:pt x="16663" y="13141"/>
                </a:cubicBezTo>
                <a:close/>
                <a:moveTo>
                  <a:pt x="17512" y="13141"/>
                </a:moveTo>
                <a:cubicBezTo>
                  <a:pt x="17483" y="13141"/>
                  <a:pt x="17459" y="13186"/>
                  <a:pt x="17459" y="13244"/>
                </a:cubicBezTo>
                <a:lnTo>
                  <a:pt x="17459" y="13464"/>
                </a:lnTo>
                <a:cubicBezTo>
                  <a:pt x="17459" y="13521"/>
                  <a:pt x="17483" y="13568"/>
                  <a:pt x="17512" y="13568"/>
                </a:cubicBezTo>
                <a:cubicBezTo>
                  <a:pt x="17541" y="13568"/>
                  <a:pt x="17565" y="13521"/>
                  <a:pt x="17565" y="13464"/>
                </a:cubicBezTo>
                <a:lnTo>
                  <a:pt x="17565" y="13244"/>
                </a:lnTo>
                <a:cubicBezTo>
                  <a:pt x="17565" y="13186"/>
                  <a:pt x="17541" y="13141"/>
                  <a:pt x="17512" y="13141"/>
                </a:cubicBezTo>
                <a:close/>
                <a:moveTo>
                  <a:pt x="17827" y="13141"/>
                </a:moveTo>
                <a:cubicBezTo>
                  <a:pt x="17798" y="13141"/>
                  <a:pt x="17774" y="13186"/>
                  <a:pt x="17774" y="13244"/>
                </a:cubicBezTo>
                <a:lnTo>
                  <a:pt x="17774" y="13464"/>
                </a:lnTo>
                <a:cubicBezTo>
                  <a:pt x="17774" y="13521"/>
                  <a:pt x="17798" y="13568"/>
                  <a:pt x="17827" y="13568"/>
                </a:cubicBezTo>
                <a:cubicBezTo>
                  <a:pt x="17856" y="13568"/>
                  <a:pt x="17880" y="13521"/>
                  <a:pt x="17880" y="13464"/>
                </a:cubicBezTo>
                <a:lnTo>
                  <a:pt x="17880" y="13244"/>
                </a:lnTo>
                <a:cubicBezTo>
                  <a:pt x="17880" y="13186"/>
                  <a:pt x="17856" y="13141"/>
                  <a:pt x="17827" y="13141"/>
                </a:cubicBezTo>
                <a:close/>
                <a:moveTo>
                  <a:pt x="18677" y="13141"/>
                </a:moveTo>
                <a:cubicBezTo>
                  <a:pt x="18648" y="13141"/>
                  <a:pt x="18624" y="13186"/>
                  <a:pt x="18624" y="13244"/>
                </a:cubicBezTo>
                <a:lnTo>
                  <a:pt x="18624" y="13464"/>
                </a:lnTo>
                <a:cubicBezTo>
                  <a:pt x="18624" y="13521"/>
                  <a:pt x="18648" y="13568"/>
                  <a:pt x="18677" y="13568"/>
                </a:cubicBezTo>
                <a:cubicBezTo>
                  <a:pt x="18706" y="13568"/>
                  <a:pt x="18730" y="13521"/>
                  <a:pt x="18730" y="13464"/>
                </a:cubicBezTo>
                <a:lnTo>
                  <a:pt x="18730" y="13244"/>
                </a:lnTo>
                <a:cubicBezTo>
                  <a:pt x="18730" y="13186"/>
                  <a:pt x="18706" y="13141"/>
                  <a:pt x="18677" y="13141"/>
                </a:cubicBezTo>
                <a:close/>
                <a:moveTo>
                  <a:pt x="18991" y="13141"/>
                </a:moveTo>
                <a:cubicBezTo>
                  <a:pt x="18962" y="13141"/>
                  <a:pt x="18938" y="13186"/>
                  <a:pt x="18938" y="13244"/>
                </a:cubicBezTo>
                <a:lnTo>
                  <a:pt x="18938" y="13464"/>
                </a:lnTo>
                <a:cubicBezTo>
                  <a:pt x="18938" y="13521"/>
                  <a:pt x="18962" y="13568"/>
                  <a:pt x="18991" y="13568"/>
                </a:cubicBezTo>
                <a:cubicBezTo>
                  <a:pt x="19020" y="13568"/>
                  <a:pt x="19044" y="13521"/>
                  <a:pt x="19044" y="13464"/>
                </a:cubicBezTo>
                <a:lnTo>
                  <a:pt x="19044" y="13244"/>
                </a:lnTo>
                <a:cubicBezTo>
                  <a:pt x="19044" y="13186"/>
                  <a:pt x="19020" y="13141"/>
                  <a:pt x="18991" y="13141"/>
                </a:cubicBezTo>
                <a:close/>
                <a:moveTo>
                  <a:pt x="19841" y="13141"/>
                </a:moveTo>
                <a:cubicBezTo>
                  <a:pt x="19812" y="13141"/>
                  <a:pt x="19788" y="13186"/>
                  <a:pt x="19788" y="13244"/>
                </a:cubicBezTo>
                <a:lnTo>
                  <a:pt x="19788" y="13464"/>
                </a:lnTo>
                <a:cubicBezTo>
                  <a:pt x="19788" y="13521"/>
                  <a:pt x="19812" y="13568"/>
                  <a:pt x="19841" y="13568"/>
                </a:cubicBezTo>
                <a:cubicBezTo>
                  <a:pt x="19870" y="13568"/>
                  <a:pt x="19894" y="13521"/>
                  <a:pt x="19894" y="13464"/>
                </a:cubicBezTo>
                <a:lnTo>
                  <a:pt x="19894" y="13244"/>
                </a:lnTo>
                <a:cubicBezTo>
                  <a:pt x="19894" y="13186"/>
                  <a:pt x="19870" y="13141"/>
                  <a:pt x="19841" y="13141"/>
                </a:cubicBezTo>
                <a:close/>
                <a:moveTo>
                  <a:pt x="20155" y="13141"/>
                </a:moveTo>
                <a:cubicBezTo>
                  <a:pt x="20126" y="13141"/>
                  <a:pt x="20102" y="13186"/>
                  <a:pt x="20102" y="13244"/>
                </a:cubicBezTo>
                <a:lnTo>
                  <a:pt x="20102" y="13464"/>
                </a:lnTo>
                <a:cubicBezTo>
                  <a:pt x="20102" y="13521"/>
                  <a:pt x="20126" y="13568"/>
                  <a:pt x="20155" y="13568"/>
                </a:cubicBezTo>
                <a:cubicBezTo>
                  <a:pt x="20184" y="13568"/>
                  <a:pt x="20207" y="13521"/>
                  <a:pt x="20207" y="13464"/>
                </a:cubicBezTo>
                <a:lnTo>
                  <a:pt x="20207" y="13244"/>
                </a:lnTo>
                <a:cubicBezTo>
                  <a:pt x="20207" y="13186"/>
                  <a:pt x="20184" y="13141"/>
                  <a:pt x="20155" y="13141"/>
                </a:cubicBezTo>
                <a:close/>
                <a:moveTo>
                  <a:pt x="21004" y="13141"/>
                </a:moveTo>
                <a:cubicBezTo>
                  <a:pt x="20975" y="13141"/>
                  <a:pt x="20952" y="13186"/>
                  <a:pt x="20952" y="13244"/>
                </a:cubicBezTo>
                <a:lnTo>
                  <a:pt x="20952" y="13464"/>
                </a:lnTo>
                <a:cubicBezTo>
                  <a:pt x="20952" y="13521"/>
                  <a:pt x="20975" y="13568"/>
                  <a:pt x="21004" y="13568"/>
                </a:cubicBezTo>
                <a:cubicBezTo>
                  <a:pt x="21033" y="13568"/>
                  <a:pt x="21057" y="13521"/>
                  <a:pt x="21057" y="13464"/>
                </a:cubicBezTo>
                <a:lnTo>
                  <a:pt x="21057" y="13244"/>
                </a:lnTo>
                <a:cubicBezTo>
                  <a:pt x="21057" y="13186"/>
                  <a:pt x="21033" y="13141"/>
                  <a:pt x="21004" y="13141"/>
                </a:cubicBezTo>
                <a:close/>
                <a:moveTo>
                  <a:pt x="21319" y="13141"/>
                </a:moveTo>
                <a:cubicBezTo>
                  <a:pt x="21289" y="13141"/>
                  <a:pt x="21267" y="13186"/>
                  <a:pt x="21267" y="13244"/>
                </a:cubicBezTo>
                <a:lnTo>
                  <a:pt x="21267" y="13464"/>
                </a:lnTo>
                <a:cubicBezTo>
                  <a:pt x="21267" y="13521"/>
                  <a:pt x="21289" y="13568"/>
                  <a:pt x="21319" y="13568"/>
                </a:cubicBezTo>
                <a:cubicBezTo>
                  <a:pt x="21348" y="13568"/>
                  <a:pt x="21372" y="13521"/>
                  <a:pt x="21372" y="13464"/>
                </a:cubicBezTo>
                <a:lnTo>
                  <a:pt x="21372" y="13244"/>
                </a:lnTo>
                <a:cubicBezTo>
                  <a:pt x="21372" y="13186"/>
                  <a:pt x="21348" y="13141"/>
                  <a:pt x="21319" y="13141"/>
                </a:cubicBezTo>
                <a:close/>
                <a:moveTo>
                  <a:pt x="281" y="13871"/>
                </a:moveTo>
                <a:cubicBezTo>
                  <a:pt x="252" y="13871"/>
                  <a:pt x="228" y="13916"/>
                  <a:pt x="228" y="13974"/>
                </a:cubicBezTo>
                <a:lnTo>
                  <a:pt x="228" y="14194"/>
                </a:lnTo>
                <a:cubicBezTo>
                  <a:pt x="228" y="14251"/>
                  <a:pt x="252" y="14298"/>
                  <a:pt x="281" y="14298"/>
                </a:cubicBezTo>
                <a:cubicBezTo>
                  <a:pt x="311" y="14298"/>
                  <a:pt x="334" y="14251"/>
                  <a:pt x="334" y="14194"/>
                </a:cubicBezTo>
                <a:lnTo>
                  <a:pt x="334" y="13974"/>
                </a:lnTo>
                <a:cubicBezTo>
                  <a:pt x="334" y="13916"/>
                  <a:pt x="311" y="13871"/>
                  <a:pt x="281" y="13871"/>
                </a:cubicBezTo>
                <a:close/>
                <a:moveTo>
                  <a:pt x="596" y="13871"/>
                </a:moveTo>
                <a:cubicBezTo>
                  <a:pt x="567" y="13871"/>
                  <a:pt x="543" y="13916"/>
                  <a:pt x="543" y="13974"/>
                </a:cubicBezTo>
                <a:lnTo>
                  <a:pt x="543" y="14194"/>
                </a:lnTo>
                <a:cubicBezTo>
                  <a:pt x="543" y="14251"/>
                  <a:pt x="567" y="14298"/>
                  <a:pt x="596" y="14298"/>
                </a:cubicBezTo>
                <a:cubicBezTo>
                  <a:pt x="625" y="14298"/>
                  <a:pt x="649" y="14251"/>
                  <a:pt x="649" y="14194"/>
                </a:cubicBezTo>
                <a:lnTo>
                  <a:pt x="649" y="13974"/>
                </a:lnTo>
                <a:cubicBezTo>
                  <a:pt x="649" y="13916"/>
                  <a:pt x="625" y="13871"/>
                  <a:pt x="596" y="13871"/>
                </a:cubicBezTo>
                <a:close/>
                <a:moveTo>
                  <a:pt x="1446" y="13871"/>
                </a:moveTo>
                <a:cubicBezTo>
                  <a:pt x="1417" y="13871"/>
                  <a:pt x="1393" y="13916"/>
                  <a:pt x="1393" y="13974"/>
                </a:cubicBezTo>
                <a:lnTo>
                  <a:pt x="1393" y="14194"/>
                </a:lnTo>
                <a:cubicBezTo>
                  <a:pt x="1393" y="14251"/>
                  <a:pt x="1417" y="14298"/>
                  <a:pt x="1446" y="14298"/>
                </a:cubicBezTo>
                <a:cubicBezTo>
                  <a:pt x="1475" y="14298"/>
                  <a:pt x="1499" y="14251"/>
                  <a:pt x="1499" y="14194"/>
                </a:cubicBezTo>
                <a:lnTo>
                  <a:pt x="1499" y="13974"/>
                </a:lnTo>
                <a:cubicBezTo>
                  <a:pt x="1499" y="13916"/>
                  <a:pt x="1475" y="13871"/>
                  <a:pt x="1446" y="13871"/>
                </a:cubicBezTo>
                <a:close/>
                <a:moveTo>
                  <a:pt x="1760" y="13871"/>
                </a:moveTo>
                <a:cubicBezTo>
                  <a:pt x="1731" y="13871"/>
                  <a:pt x="1707" y="13916"/>
                  <a:pt x="1707" y="13974"/>
                </a:cubicBezTo>
                <a:lnTo>
                  <a:pt x="1707" y="14194"/>
                </a:lnTo>
                <a:cubicBezTo>
                  <a:pt x="1707" y="14251"/>
                  <a:pt x="1731" y="14298"/>
                  <a:pt x="1760" y="14298"/>
                </a:cubicBezTo>
                <a:cubicBezTo>
                  <a:pt x="1789" y="14298"/>
                  <a:pt x="1813" y="14251"/>
                  <a:pt x="1813" y="14194"/>
                </a:cubicBezTo>
                <a:lnTo>
                  <a:pt x="1813" y="13974"/>
                </a:lnTo>
                <a:cubicBezTo>
                  <a:pt x="1813" y="13916"/>
                  <a:pt x="1789" y="13871"/>
                  <a:pt x="1760" y="13871"/>
                </a:cubicBezTo>
                <a:close/>
                <a:moveTo>
                  <a:pt x="2610" y="13871"/>
                </a:moveTo>
                <a:cubicBezTo>
                  <a:pt x="2581" y="13871"/>
                  <a:pt x="2557" y="13916"/>
                  <a:pt x="2557" y="13974"/>
                </a:cubicBezTo>
                <a:lnTo>
                  <a:pt x="2557" y="14194"/>
                </a:lnTo>
                <a:cubicBezTo>
                  <a:pt x="2557" y="14251"/>
                  <a:pt x="2581" y="14298"/>
                  <a:pt x="2610" y="14298"/>
                </a:cubicBezTo>
                <a:cubicBezTo>
                  <a:pt x="2639" y="14298"/>
                  <a:pt x="2662" y="14251"/>
                  <a:pt x="2662" y="14194"/>
                </a:cubicBezTo>
                <a:lnTo>
                  <a:pt x="2662" y="13974"/>
                </a:lnTo>
                <a:cubicBezTo>
                  <a:pt x="2662" y="13916"/>
                  <a:pt x="2639" y="13871"/>
                  <a:pt x="2610" y="13871"/>
                </a:cubicBezTo>
                <a:close/>
                <a:moveTo>
                  <a:pt x="2924" y="13871"/>
                </a:moveTo>
                <a:cubicBezTo>
                  <a:pt x="2895" y="13871"/>
                  <a:pt x="2871" y="13916"/>
                  <a:pt x="2871" y="13974"/>
                </a:cubicBezTo>
                <a:lnTo>
                  <a:pt x="2871" y="14194"/>
                </a:lnTo>
                <a:cubicBezTo>
                  <a:pt x="2871" y="14251"/>
                  <a:pt x="2895" y="14298"/>
                  <a:pt x="2924" y="14298"/>
                </a:cubicBezTo>
                <a:cubicBezTo>
                  <a:pt x="2954" y="14298"/>
                  <a:pt x="2976" y="14251"/>
                  <a:pt x="2976" y="14194"/>
                </a:cubicBezTo>
                <a:lnTo>
                  <a:pt x="2976" y="13974"/>
                </a:lnTo>
                <a:cubicBezTo>
                  <a:pt x="2976" y="13916"/>
                  <a:pt x="2954" y="13871"/>
                  <a:pt x="2924" y="13871"/>
                </a:cubicBezTo>
                <a:close/>
                <a:moveTo>
                  <a:pt x="3773" y="13871"/>
                </a:moveTo>
                <a:cubicBezTo>
                  <a:pt x="3744" y="13871"/>
                  <a:pt x="3721" y="13916"/>
                  <a:pt x="3721" y="13974"/>
                </a:cubicBezTo>
                <a:lnTo>
                  <a:pt x="3721" y="14194"/>
                </a:lnTo>
                <a:cubicBezTo>
                  <a:pt x="3721" y="14251"/>
                  <a:pt x="3744" y="14298"/>
                  <a:pt x="3773" y="14298"/>
                </a:cubicBezTo>
                <a:cubicBezTo>
                  <a:pt x="3802" y="14298"/>
                  <a:pt x="3826" y="14251"/>
                  <a:pt x="3826" y="14194"/>
                </a:cubicBezTo>
                <a:lnTo>
                  <a:pt x="3826" y="13974"/>
                </a:lnTo>
                <a:cubicBezTo>
                  <a:pt x="3826" y="13916"/>
                  <a:pt x="3802" y="13871"/>
                  <a:pt x="3773" y="13871"/>
                </a:cubicBezTo>
                <a:close/>
                <a:moveTo>
                  <a:pt x="4088" y="13871"/>
                </a:moveTo>
                <a:cubicBezTo>
                  <a:pt x="4058" y="13871"/>
                  <a:pt x="4035" y="13916"/>
                  <a:pt x="4035" y="13974"/>
                </a:cubicBezTo>
                <a:lnTo>
                  <a:pt x="4035" y="14194"/>
                </a:lnTo>
                <a:cubicBezTo>
                  <a:pt x="4035" y="14251"/>
                  <a:pt x="4058" y="14298"/>
                  <a:pt x="4088" y="14298"/>
                </a:cubicBezTo>
                <a:cubicBezTo>
                  <a:pt x="4117" y="14298"/>
                  <a:pt x="4141" y="14251"/>
                  <a:pt x="4141" y="14194"/>
                </a:cubicBezTo>
                <a:lnTo>
                  <a:pt x="4141" y="13974"/>
                </a:lnTo>
                <a:cubicBezTo>
                  <a:pt x="4141" y="13916"/>
                  <a:pt x="4117" y="13871"/>
                  <a:pt x="4088" y="13871"/>
                </a:cubicBezTo>
                <a:close/>
                <a:moveTo>
                  <a:pt x="4937" y="13871"/>
                </a:moveTo>
                <a:cubicBezTo>
                  <a:pt x="4908" y="13871"/>
                  <a:pt x="4884" y="13916"/>
                  <a:pt x="4884" y="13974"/>
                </a:cubicBezTo>
                <a:lnTo>
                  <a:pt x="4884" y="14194"/>
                </a:lnTo>
                <a:cubicBezTo>
                  <a:pt x="4884" y="14251"/>
                  <a:pt x="4908" y="14298"/>
                  <a:pt x="4937" y="14298"/>
                </a:cubicBezTo>
                <a:cubicBezTo>
                  <a:pt x="4966" y="14298"/>
                  <a:pt x="4990" y="14251"/>
                  <a:pt x="4990" y="14194"/>
                </a:cubicBezTo>
                <a:lnTo>
                  <a:pt x="4990" y="13974"/>
                </a:lnTo>
                <a:cubicBezTo>
                  <a:pt x="4990" y="13916"/>
                  <a:pt x="4966" y="13871"/>
                  <a:pt x="4937" y="13871"/>
                </a:cubicBezTo>
                <a:close/>
                <a:moveTo>
                  <a:pt x="5252" y="13871"/>
                </a:moveTo>
                <a:cubicBezTo>
                  <a:pt x="5223" y="13871"/>
                  <a:pt x="5199" y="13916"/>
                  <a:pt x="5199" y="13974"/>
                </a:cubicBezTo>
                <a:lnTo>
                  <a:pt x="5199" y="14194"/>
                </a:lnTo>
                <a:cubicBezTo>
                  <a:pt x="5199" y="14251"/>
                  <a:pt x="5223" y="14298"/>
                  <a:pt x="5252" y="14298"/>
                </a:cubicBezTo>
                <a:cubicBezTo>
                  <a:pt x="5281" y="14298"/>
                  <a:pt x="5305" y="14251"/>
                  <a:pt x="5305" y="14194"/>
                </a:cubicBezTo>
                <a:lnTo>
                  <a:pt x="5305" y="13974"/>
                </a:lnTo>
                <a:cubicBezTo>
                  <a:pt x="5305" y="13916"/>
                  <a:pt x="5281" y="13871"/>
                  <a:pt x="5252" y="13871"/>
                </a:cubicBezTo>
                <a:close/>
                <a:moveTo>
                  <a:pt x="6102" y="13871"/>
                </a:moveTo>
                <a:cubicBezTo>
                  <a:pt x="6072" y="13871"/>
                  <a:pt x="6049" y="13916"/>
                  <a:pt x="6049" y="13974"/>
                </a:cubicBezTo>
                <a:lnTo>
                  <a:pt x="6049" y="14194"/>
                </a:lnTo>
                <a:cubicBezTo>
                  <a:pt x="6049" y="14251"/>
                  <a:pt x="6072" y="14298"/>
                  <a:pt x="6102" y="14298"/>
                </a:cubicBezTo>
                <a:cubicBezTo>
                  <a:pt x="6131" y="14298"/>
                  <a:pt x="6155" y="14251"/>
                  <a:pt x="6155" y="14194"/>
                </a:cubicBezTo>
                <a:lnTo>
                  <a:pt x="6155" y="13974"/>
                </a:lnTo>
                <a:cubicBezTo>
                  <a:pt x="6155" y="13916"/>
                  <a:pt x="6131" y="13871"/>
                  <a:pt x="6102" y="13871"/>
                </a:cubicBezTo>
                <a:close/>
                <a:moveTo>
                  <a:pt x="6416" y="13871"/>
                </a:moveTo>
                <a:cubicBezTo>
                  <a:pt x="6387" y="13871"/>
                  <a:pt x="6363" y="13916"/>
                  <a:pt x="6363" y="13974"/>
                </a:cubicBezTo>
                <a:lnTo>
                  <a:pt x="6363" y="14194"/>
                </a:lnTo>
                <a:cubicBezTo>
                  <a:pt x="6363" y="14251"/>
                  <a:pt x="6387" y="14298"/>
                  <a:pt x="6416" y="14298"/>
                </a:cubicBezTo>
                <a:cubicBezTo>
                  <a:pt x="6445" y="14298"/>
                  <a:pt x="6469" y="14251"/>
                  <a:pt x="6469" y="14194"/>
                </a:cubicBezTo>
                <a:lnTo>
                  <a:pt x="6469" y="13974"/>
                </a:lnTo>
                <a:cubicBezTo>
                  <a:pt x="6469" y="13916"/>
                  <a:pt x="6445" y="13871"/>
                  <a:pt x="6416" y="13871"/>
                </a:cubicBezTo>
                <a:close/>
                <a:moveTo>
                  <a:pt x="7266" y="13871"/>
                </a:moveTo>
                <a:cubicBezTo>
                  <a:pt x="7237" y="13871"/>
                  <a:pt x="7213" y="13916"/>
                  <a:pt x="7213" y="13974"/>
                </a:cubicBezTo>
                <a:lnTo>
                  <a:pt x="7213" y="14194"/>
                </a:lnTo>
                <a:cubicBezTo>
                  <a:pt x="7213" y="14251"/>
                  <a:pt x="7237" y="14298"/>
                  <a:pt x="7266" y="14298"/>
                </a:cubicBezTo>
                <a:cubicBezTo>
                  <a:pt x="7295" y="14298"/>
                  <a:pt x="7318" y="14251"/>
                  <a:pt x="7318" y="14194"/>
                </a:cubicBezTo>
                <a:lnTo>
                  <a:pt x="7318" y="13974"/>
                </a:lnTo>
                <a:cubicBezTo>
                  <a:pt x="7318" y="13916"/>
                  <a:pt x="7295" y="13871"/>
                  <a:pt x="7266" y="13871"/>
                </a:cubicBezTo>
                <a:close/>
                <a:moveTo>
                  <a:pt x="7580" y="13871"/>
                </a:moveTo>
                <a:cubicBezTo>
                  <a:pt x="7551" y="13871"/>
                  <a:pt x="7527" y="13916"/>
                  <a:pt x="7527" y="13974"/>
                </a:cubicBezTo>
                <a:lnTo>
                  <a:pt x="7527" y="14194"/>
                </a:lnTo>
                <a:cubicBezTo>
                  <a:pt x="7527" y="14251"/>
                  <a:pt x="7551" y="14298"/>
                  <a:pt x="7580" y="14298"/>
                </a:cubicBezTo>
                <a:cubicBezTo>
                  <a:pt x="7609" y="14298"/>
                  <a:pt x="7632" y="14251"/>
                  <a:pt x="7632" y="14194"/>
                </a:cubicBezTo>
                <a:lnTo>
                  <a:pt x="7632" y="13974"/>
                </a:lnTo>
                <a:cubicBezTo>
                  <a:pt x="7632" y="13916"/>
                  <a:pt x="7609" y="13871"/>
                  <a:pt x="7580" y="13871"/>
                </a:cubicBezTo>
                <a:close/>
                <a:moveTo>
                  <a:pt x="8429" y="13871"/>
                </a:moveTo>
                <a:cubicBezTo>
                  <a:pt x="8400" y="13871"/>
                  <a:pt x="8377" y="13916"/>
                  <a:pt x="8377" y="13974"/>
                </a:cubicBezTo>
                <a:lnTo>
                  <a:pt x="8377" y="14194"/>
                </a:lnTo>
                <a:cubicBezTo>
                  <a:pt x="8377" y="14251"/>
                  <a:pt x="8400" y="14298"/>
                  <a:pt x="8429" y="14298"/>
                </a:cubicBezTo>
                <a:cubicBezTo>
                  <a:pt x="8458" y="14298"/>
                  <a:pt x="8482" y="14251"/>
                  <a:pt x="8482" y="14194"/>
                </a:cubicBezTo>
                <a:lnTo>
                  <a:pt x="8482" y="13974"/>
                </a:lnTo>
                <a:cubicBezTo>
                  <a:pt x="8482" y="13916"/>
                  <a:pt x="8458" y="13871"/>
                  <a:pt x="8429" y="13871"/>
                </a:cubicBezTo>
                <a:close/>
                <a:moveTo>
                  <a:pt x="8744" y="13871"/>
                </a:moveTo>
                <a:cubicBezTo>
                  <a:pt x="8714" y="13871"/>
                  <a:pt x="8691" y="13916"/>
                  <a:pt x="8691" y="13974"/>
                </a:cubicBezTo>
                <a:lnTo>
                  <a:pt x="8691" y="14194"/>
                </a:lnTo>
                <a:cubicBezTo>
                  <a:pt x="8691" y="14251"/>
                  <a:pt x="8714" y="14298"/>
                  <a:pt x="8744" y="14298"/>
                </a:cubicBezTo>
                <a:cubicBezTo>
                  <a:pt x="8773" y="14298"/>
                  <a:pt x="8796" y="14251"/>
                  <a:pt x="8796" y="14194"/>
                </a:cubicBezTo>
                <a:lnTo>
                  <a:pt x="8796" y="13974"/>
                </a:lnTo>
                <a:cubicBezTo>
                  <a:pt x="8796" y="13916"/>
                  <a:pt x="8773" y="13871"/>
                  <a:pt x="8744" y="13871"/>
                </a:cubicBezTo>
                <a:close/>
                <a:moveTo>
                  <a:pt x="9593" y="13871"/>
                </a:moveTo>
                <a:cubicBezTo>
                  <a:pt x="9564" y="13871"/>
                  <a:pt x="9540" y="13916"/>
                  <a:pt x="9540" y="13974"/>
                </a:cubicBezTo>
                <a:lnTo>
                  <a:pt x="9540" y="14194"/>
                </a:lnTo>
                <a:cubicBezTo>
                  <a:pt x="9540" y="14251"/>
                  <a:pt x="9564" y="14298"/>
                  <a:pt x="9593" y="14298"/>
                </a:cubicBezTo>
                <a:cubicBezTo>
                  <a:pt x="9622" y="14298"/>
                  <a:pt x="9646" y="14251"/>
                  <a:pt x="9646" y="14194"/>
                </a:cubicBezTo>
                <a:lnTo>
                  <a:pt x="9646" y="13974"/>
                </a:lnTo>
                <a:cubicBezTo>
                  <a:pt x="9646" y="13916"/>
                  <a:pt x="9622" y="13871"/>
                  <a:pt x="9593" y="13871"/>
                </a:cubicBezTo>
                <a:close/>
                <a:moveTo>
                  <a:pt x="9908" y="13871"/>
                </a:moveTo>
                <a:cubicBezTo>
                  <a:pt x="9879" y="13871"/>
                  <a:pt x="9855" y="13916"/>
                  <a:pt x="9855" y="13974"/>
                </a:cubicBezTo>
                <a:lnTo>
                  <a:pt x="9855" y="14194"/>
                </a:lnTo>
                <a:cubicBezTo>
                  <a:pt x="9855" y="14251"/>
                  <a:pt x="9879" y="14298"/>
                  <a:pt x="9908" y="14298"/>
                </a:cubicBezTo>
                <a:cubicBezTo>
                  <a:pt x="9937" y="14298"/>
                  <a:pt x="9961" y="14251"/>
                  <a:pt x="9961" y="14194"/>
                </a:cubicBezTo>
                <a:lnTo>
                  <a:pt x="9961" y="13974"/>
                </a:lnTo>
                <a:cubicBezTo>
                  <a:pt x="9961" y="13916"/>
                  <a:pt x="9937" y="13871"/>
                  <a:pt x="9908" y="13871"/>
                </a:cubicBezTo>
                <a:close/>
                <a:moveTo>
                  <a:pt x="10758" y="13871"/>
                </a:moveTo>
                <a:cubicBezTo>
                  <a:pt x="10728" y="13871"/>
                  <a:pt x="10705" y="13916"/>
                  <a:pt x="10705" y="13974"/>
                </a:cubicBezTo>
                <a:lnTo>
                  <a:pt x="10705" y="14194"/>
                </a:lnTo>
                <a:cubicBezTo>
                  <a:pt x="10705" y="14251"/>
                  <a:pt x="10728" y="14298"/>
                  <a:pt x="10758" y="14298"/>
                </a:cubicBezTo>
                <a:cubicBezTo>
                  <a:pt x="10787" y="14298"/>
                  <a:pt x="10810" y="14251"/>
                  <a:pt x="10810" y="14194"/>
                </a:cubicBezTo>
                <a:lnTo>
                  <a:pt x="10810" y="13974"/>
                </a:lnTo>
                <a:cubicBezTo>
                  <a:pt x="10810" y="13916"/>
                  <a:pt x="10787" y="13871"/>
                  <a:pt x="10758" y="13871"/>
                </a:cubicBezTo>
                <a:close/>
                <a:moveTo>
                  <a:pt x="11072" y="13871"/>
                </a:moveTo>
                <a:cubicBezTo>
                  <a:pt x="11043" y="13871"/>
                  <a:pt x="11019" y="13916"/>
                  <a:pt x="11019" y="13974"/>
                </a:cubicBezTo>
                <a:lnTo>
                  <a:pt x="11019" y="14194"/>
                </a:lnTo>
                <a:cubicBezTo>
                  <a:pt x="11019" y="14251"/>
                  <a:pt x="11043" y="14298"/>
                  <a:pt x="11072" y="14298"/>
                </a:cubicBezTo>
                <a:cubicBezTo>
                  <a:pt x="11101" y="14298"/>
                  <a:pt x="11125" y="14251"/>
                  <a:pt x="11125" y="14194"/>
                </a:cubicBezTo>
                <a:lnTo>
                  <a:pt x="11125" y="13974"/>
                </a:lnTo>
                <a:cubicBezTo>
                  <a:pt x="11125" y="13916"/>
                  <a:pt x="11101" y="13871"/>
                  <a:pt x="11072" y="13871"/>
                </a:cubicBezTo>
                <a:close/>
                <a:moveTo>
                  <a:pt x="11922" y="13871"/>
                </a:moveTo>
                <a:cubicBezTo>
                  <a:pt x="11893" y="13871"/>
                  <a:pt x="11869" y="13916"/>
                  <a:pt x="11869" y="13974"/>
                </a:cubicBezTo>
                <a:lnTo>
                  <a:pt x="11869" y="14194"/>
                </a:lnTo>
                <a:cubicBezTo>
                  <a:pt x="11869" y="14251"/>
                  <a:pt x="11893" y="14298"/>
                  <a:pt x="11922" y="14298"/>
                </a:cubicBezTo>
                <a:cubicBezTo>
                  <a:pt x="11951" y="14298"/>
                  <a:pt x="11974" y="14251"/>
                  <a:pt x="11974" y="14194"/>
                </a:cubicBezTo>
                <a:lnTo>
                  <a:pt x="11974" y="13974"/>
                </a:lnTo>
                <a:cubicBezTo>
                  <a:pt x="11974" y="13916"/>
                  <a:pt x="11951" y="13871"/>
                  <a:pt x="11922" y="13871"/>
                </a:cubicBezTo>
                <a:close/>
                <a:moveTo>
                  <a:pt x="12236" y="13871"/>
                </a:moveTo>
                <a:cubicBezTo>
                  <a:pt x="12207" y="13871"/>
                  <a:pt x="12183" y="13916"/>
                  <a:pt x="12183" y="13974"/>
                </a:cubicBezTo>
                <a:lnTo>
                  <a:pt x="12183" y="14194"/>
                </a:lnTo>
                <a:cubicBezTo>
                  <a:pt x="12183" y="14251"/>
                  <a:pt x="12207" y="14298"/>
                  <a:pt x="12236" y="14298"/>
                </a:cubicBezTo>
                <a:cubicBezTo>
                  <a:pt x="12265" y="14298"/>
                  <a:pt x="12288" y="14251"/>
                  <a:pt x="12288" y="14194"/>
                </a:cubicBezTo>
                <a:lnTo>
                  <a:pt x="12288" y="13974"/>
                </a:lnTo>
                <a:cubicBezTo>
                  <a:pt x="12288" y="13916"/>
                  <a:pt x="12265" y="13871"/>
                  <a:pt x="12236" y="13871"/>
                </a:cubicBezTo>
                <a:close/>
                <a:moveTo>
                  <a:pt x="13085" y="13871"/>
                </a:moveTo>
                <a:cubicBezTo>
                  <a:pt x="13056" y="13871"/>
                  <a:pt x="13032" y="13916"/>
                  <a:pt x="13032" y="13974"/>
                </a:cubicBezTo>
                <a:lnTo>
                  <a:pt x="13032" y="14194"/>
                </a:lnTo>
                <a:cubicBezTo>
                  <a:pt x="13032" y="14251"/>
                  <a:pt x="13056" y="14298"/>
                  <a:pt x="13085" y="14298"/>
                </a:cubicBezTo>
                <a:cubicBezTo>
                  <a:pt x="13114" y="14298"/>
                  <a:pt x="13138" y="14251"/>
                  <a:pt x="13138" y="14194"/>
                </a:cubicBezTo>
                <a:lnTo>
                  <a:pt x="13138" y="13974"/>
                </a:lnTo>
                <a:cubicBezTo>
                  <a:pt x="13138" y="13916"/>
                  <a:pt x="13114" y="13871"/>
                  <a:pt x="13085" y="13871"/>
                </a:cubicBezTo>
                <a:close/>
                <a:moveTo>
                  <a:pt x="13399" y="13871"/>
                </a:moveTo>
                <a:cubicBezTo>
                  <a:pt x="13370" y="13871"/>
                  <a:pt x="13348" y="13916"/>
                  <a:pt x="13348" y="13974"/>
                </a:cubicBezTo>
                <a:lnTo>
                  <a:pt x="13348" y="14194"/>
                </a:lnTo>
                <a:cubicBezTo>
                  <a:pt x="13348" y="14251"/>
                  <a:pt x="13370" y="14298"/>
                  <a:pt x="13399" y="14298"/>
                </a:cubicBezTo>
                <a:cubicBezTo>
                  <a:pt x="13428" y="14298"/>
                  <a:pt x="13452" y="14251"/>
                  <a:pt x="13452" y="14194"/>
                </a:cubicBezTo>
                <a:lnTo>
                  <a:pt x="13452" y="13974"/>
                </a:lnTo>
                <a:cubicBezTo>
                  <a:pt x="13452" y="13916"/>
                  <a:pt x="13428" y="13871"/>
                  <a:pt x="13399" y="13871"/>
                </a:cubicBezTo>
                <a:close/>
                <a:moveTo>
                  <a:pt x="14249" y="13871"/>
                </a:moveTo>
                <a:cubicBezTo>
                  <a:pt x="14220" y="13871"/>
                  <a:pt x="14196" y="13916"/>
                  <a:pt x="14196" y="13974"/>
                </a:cubicBezTo>
                <a:lnTo>
                  <a:pt x="14196" y="14194"/>
                </a:lnTo>
                <a:cubicBezTo>
                  <a:pt x="14196" y="14251"/>
                  <a:pt x="14220" y="14298"/>
                  <a:pt x="14249" y="14298"/>
                </a:cubicBezTo>
                <a:cubicBezTo>
                  <a:pt x="14278" y="14298"/>
                  <a:pt x="14302" y="14251"/>
                  <a:pt x="14302" y="14194"/>
                </a:cubicBezTo>
                <a:lnTo>
                  <a:pt x="14302" y="13974"/>
                </a:lnTo>
                <a:cubicBezTo>
                  <a:pt x="14302" y="13916"/>
                  <a:pt x="14278" y="13871"/>
                  <a:pt x="14249" y="13871"/>
                </a:cubicBezTo>
                <a:close/>
                <a:moveTo>
                  <a:pt x="14564" y="13871"/>
                </a:moveTo>
                <a:cubicBezTo>
                  <a:pt x="14535" y="13871"/>
                  <a:pt x="14511" y="13916"/>
                  <a:pt x="14511" y="13974"/>
                </a:cubicBezTo>
                <a:lnTo>
                  <a:pt x="14511" y="14194"/>
                </a:lnTo>
                <a:cubicBezTo>
                  <a:pt x="14511" y="14251"/>
                  <a:pt x="14535" y="14298"/>
                  <a:pt x="14564" y="14298"/>
                </a:cubicBezTo>
                <a:cubicBezTo>
                  <a:pt x="14593" y="14298"/>
                  <a:pt x="14617" y="14251"/>
                  <a:pt x="14617" y="14194"/>
                </a:cubicBezTo>
                <a:lnTo>
                  <a:pt x="14617" y="13974"/>
                </a:lnTo>
                <a:cubicBezTo>
                  <a:pt x="14617" y="13916"/>
                  <a:pt x="14593" y="13871"/>
                  <a:pt x="14564" y="13871"/>
                </a:cubicBezTo>
                <a:close/>
                <a:moveTo>
                  <a:pt x="15413" y="13871"/>
                </a:moveTo>
                <a:cubicBezTo>
                  <a:pt x="15384" y="13871"/>
                  <a:pt x="15360" y="13916"/>
                  <a:pt x="15360" y="13974"/>
                </a:cubicBezTo>
                <a:lnTo>
                  <a:pt x="15360" y="14194"/>
                </a:lnTo>
                <a:cubicBezTo>
                  <a:pt x="15360" y="14251"/>
                  <a:pt x="15384" y="14298"/>
                  <a:pt x="15413" y="14298"/>
                </a:cubicBezTo>
                <a:cubicBezTo>
                  <a:pt x="15442" y="14298"/>
                  <a:pt x="15465" y="14251"/>
                  <a:pt x="15465" y="14194"/>
                </a:cubicBezTo>
                <a:lnTo>
                  <a:pt x="15465" y="13974"/>
                </a:lnTo>
                <a:cubicBezTo>
                  <a:pt x="15465" y="13916"/>
                  <a:pt x="15442" y="13871"/>
                  <a:pt x="15413" y="13871"/>
                </a:cubicBezTo>
                <a:close/>
                <a:moveTo>
                  <a:pt x="15728" y="13871"/>
                </a:moveTo>
                <a:cubicBezTo>
                  <a:pt x="15699" y="13871"/>
                  <a:pt x="15675" y="13916"/>
                  <a:pt x="15675" y="13974"/>
                </a:cubicBezTo>
                <a:lnTo>
                  <a:pt x="15675" y="14194"/>
                </a:lnTo>
                <a:cubicBezTo>
                  <a:pt x="15675" y="14251"/>
                  <a:pt x="15699" y="14298"/>
                  <a:pt x="15728" y="14298"/>
                </a:cubicBezTo>
                <a:cubicBezTo>
                  <a:pt x="15757" y="14298"/>
                  <a:pt x="15781" y="14251"/>
                  <a:pt x="15781" y="14194"/>
                </a:cubicBezTo>
                <a:lnTo>
                  <a:pt x="15781" y="13974"/>
                </a:lnTo>
                <a:cubicBezTo>
                  <a:pt x="15781" y="13916"/>
                  <a:pt x="15757" y="13871"/>
                  <a:pt x="15728" y="13871"/>
                </a:cubicBezTo>
                <a:close/>
                <a:moveTo>
                  <a:pt x="16578" y="13871"/>
                </a:moveTo>
                <a:cubicBezTo>
                  <a:pt x="16549" y="13871"/>
                  <a:pt x="16525" y="13916"/>
                  <a:pt x="16525" y="13974"/>
                </a:cubicBezTo>
                <a:lnTo>
                  <a:pt x="16525" y="14194"/>
                </a:lnTo>
                <a:cubicBezTo>
                  <a:pt x="16525" y="14251"/>
                  <a:pt x="16549" y="14298"/>
                  <a:pt x="16578" y="14298"/>
                </a:cubicBezTo>
                <a:cubicBezTo>
                  <a:pt x="16607" y="14298"/>
                  <a:pt x="16630" y="14251"/>
                  <a:pt x="16630" y="14194"/>
                </a:cubicBezTo>
                <a:lnTo>
                  <a:pt x="16630" y="13974"/>
                </a:lnTo>
                <a:cubicBezTo>
                  <a:pt x="16630" y="13916"/>
                  <a:pt x="16607" y="13871"/>
                  <a:pt x="16578" y="13871"/>
                </a:cubicBezTo>
                <a:close/>
                <a:moveTo>
                  <a:pt x="16892" y="13871"/>
                </a:moveTo>
                <a:cubicBezTo>
                  <a:pt x="16863" y="13871"/>
                  <a:pt x="16839" y="13916"/>
                  <a:pt x="16839" y="13974"/>
                </a:cubicBezTo>
                <a:lnTo>
                  <a:pt x="16839" y="14194"/>
                </a:lnTo>
                <a:cubicBezTo>
                  <a:pt x="16839" y="14251"/>
                  <a:pt x="16863" y="14298"/>
                  <a:pt x="16892" y="14298"/>
                </a:cubicBezTo>
                <a:cubicBezTo>
                  <a:pt x="16921" y="14298"/>
                  <a:pt x="16944" y="14251"/>
                  <a:pt x="16944" y="14194"/>
                </a:cubicBezTo>
                <a:lnTo>
                  <a:pt x="16944" y="13974"/>
                </a:lnTo>
                <a:cubicBezTo>
                  <a:pt x="16944" y="13916"/>
                  <a:pt x="16921" y="13871"/>
                  <a:pt x="16892" y="13871"/>
                </a:cubicBezTo>
                <a:close/>
                <a:moveTo>
                  <a:pt x="17741" y="13871"/>
                </a:moveTo>
                <a:cubicBezTo>
                  <a:pt x="17712" y="13871"/>
                  <a:pt x="17689" y="13916"/>
                  <a:pt x="17689" y="13974"/>
                </a:cubicBezTo>
                <a:lnTo>
                  <a:pt x="17689" y="14194"/>
                </a:lnTo>
                <a:cubicBezTo>
                  <a:pt x="17689" y="14251"/>
                  <a:pt x="17712" y="14298"/>
                  <a:pt x="17741" y="14298"/>
                </a:cubicBezTo>
                <a:cubicBezTo>
                  <a:pt x="17770" y="14298"/>
                  <a:pt x="17794" y="14251"/>
                  <a:pt x="17794" y="14194"/>
                </a:cubicBezTo>
                <a:lnTo>
                  <a:pt x="17794" y="13974"/>
                </a:lnTo>
                <a:cubicBezTo>
                  <a:pt x="17794" y="13916"/>
                  <a:pt x="17770" y="13871"/>
                  <a:pt x="17741" y="13871"/>
                </a:cubicBezTo>
                <a:close/>
                <a:moveTo>
                  <a:pt x="18055" y="13871"/>
                </a:moveTo>
                <a:cubicBezTo>
                  <a:pt x="18026" y="13871"/>
                  <a:pt x="18002" y="13916"/>
                  <a:pt x="18002" y="13974"/>
                </a:cubicBezTo>
                <a:lnTo>
                  <a:pt x="18002" y="14194"/>
                </a:lnTo>
                <a:cubicBezTo>
                  <a:pt x="18002" y="14251"/>
                  <a:pt x="18026" y="14298"/>
                  <a:pt x="18055" y="14298"/>
                </a:cubicBezTo>
                <a:cubicBezTo>
                  <a:pt x="18085" y="14298"/>
                  <a:pt x="18108" y="14251"/>
                  <a:pt x="18108" y="14194"/>
                </a:cubicBezTo>
                <a:lnTo>
                  <a:pt x="18108" y="13974"/>
                </a:lnTo>
                <a:cubicBezTo>
                  <a:pt x="18108" y="13916"/>
                  <a:pt x="18085" y="13871"/>
                  <a:pt x="18055" y="13871"/>
                </a:cubicBezTo>
                <a:close/>
                <a:moveTo>
                  <a:pt x="18905" y="13871"/>
                </a:moveTo>
                <a:cubicBezTo>
                  <a:pt x="18876" y="13871"/>
                  <a:pt x="18852" y="13916"/>
                  <a:pt x="18852" y="13974"/>
                </a:cubicBezTo>
                <a:lnTo>
                  <a:pt x="18852" y="14194"/>
                </a:lnTo>
                <a:cubicBezTo>
                  <a:pt x="18852" y="14251"/>
                  <a:pt x="18876" y="14298"/>
                  <a:pt x="18905" y="14298"/>
                </a:cubicBezTo>
                <a:cubicBezTo>
                  <a:pt x="18934" y="14298"/>
                  <a:pt x="18958" y="14251"/>
                  <a:pt x="18958" y="14194"/>
                </a:cubicBezTo>
                <a:lnTo>
                  <a:pt x="18958" y="13974"/>
                </a:lnTo>
                <a:cubicBezTo>
                  <a:pt x="18958" y="13916"/>
                  <a:pt x="18934" y="13871"/>
                  <a:pt x="18905" y="13871"/>
                </a:cubicBezTo>
                <a:close/>
                <a:moveTo>
                  <a:pt x="19220" y="13871"/>
                </a:moveTo>
                <a:cubicBezTo>
                  <a:pt x="19191" y="13871"/>
                  <a:pt x="19167" y="13916"/>
                  <a:pt x="19167" y="13974"/>
                </a:cubicBezTo>
                <a:lnTo>
                  <a:pt x="19167" y="14194"/>
                </a:lnTo>
                <a:cubicBezTo>
                  <a:pt x="19167" y="14251"/>
                  <a:pt x="19191" y="14298"/>
                  <a:pt x="19220" y="14298"/>
                </a:cubicBezTo>
                <a:cubicBezTo>
                  <a:pt x="19249" y="14298"/>
                  <a:pt x="19273" y="14251"/>
                  <a:pt x="19273" y="14194"/>
                </a:cubicBezTo>
                <a:lnTo>
                  <a:pt x="19273" y="13974"/>
                </a:lnTo>
                <a:cubicBezTo>
                  <a:pt x="19273" y="13916"/>
                  <a:pt x="19249" y="13871"/>
                  <a:pt x="19220" y="13871"/>
                </a:cubicBezTo>
                <a:close/>
                <a:moveTo>
                  <a:pt x="20069" y="13871"/>
                </a:moveTo>
                <a:cubicBezTo>
                  <a:pt x="20040" y="13871"/>
                  <a:pt x="20016" y="13916"/>
                  <a:pt x="20016" y="13974"/>
                </a:cubicBezTo>
                <a:lnTo>
                  <a:pt x="20016" y="14194"/>
                </a:lnTo>
                <a:cubicBezTo>
                  <a:pt x="20016" y="14251"/>
                  <a:pt x="20040" y="14298"/>
                  <a:pt x="20069" y="14298"/>
                </a:cubicBezTo>
                <a:cubicBezTo>
                  <a:pt x="20099" y="14298"/>
                  <a:pt x="20122" y="14251"/>
                  <a:pt x="20122" y="14194"/>
                </a:cubicBezTo>
                <a:lnTo>
                  <a:pt x="20122" y="13974"/>
                </a:lnTo>
                <a:cubicBezTo>
                  <a:pt x="20122" y="13916"/>
                  <a:pt x="20099" y="13871"/>
                  <a:pt x="20069" y="13871"/>
                </a:cubicBezTo>
                <a:close/>
                <a:moveTo>
                  <a:pt x="20384" y="13871"/>
                </a:moveTo>
                <a:cubicBezTo>
                  <a:pt x="20355" y="13871"/>
                  <a:pt x="20331" y="13916"/>
                  <a:pt x="20331" y="13974"/>
                </a:cubicBezTo>
                <a:lnTo>
                  <a:pt x="20331" y="14194"/>
                </a:lnTo>
                <a:cubicBezTo>
                  <a:pt x="20331" y="14251"/>
                  <a:pt x="20355" y="14298"/>
                  <a:pt x="20384" y="14298"/>
                </a:cubicBezTo>
                <a:cubicBezTo>
                  <a:pt x="20413" y="14298"/>
                  <a:pt x="20436" y="14251"/>
                  <a:pt x="20436" y="14194"/>
                </a:cubicBezTo>
                <a:lnTo>
                  <a:pt x="20436" y="13974"/>
                </a:lnTo>
                <a:cubicBezTo>
                  <a:pt x="20436" y="13916"/>
                  <a:pt x="20413" y="13871"/>
                  <a:pt x="20384" y="13871"/>
                </a:cubicBezTo>
                <a:close/>
                <a:moveTo>
                  <a:pt x="21234" y="13871"/>
                </a:moveTo>
                <a:cubicBezTo>
                  <a:pt x="21204" y="13871"/>
                  <a:pt x="21181" y="13916"/>
                  <a:pt x="21181" y="13974"/>
                </a:cubicBezTo>
                <a:lnTo>
                  <a:pt x="21181" y="14194"/>
                </a:lnTo>
                <a:cubicBezTo>
                  <a:pt x="21181" y="14251"/>
                  <a:pt x="21204" y="14298"/>
                  <a:pt x="21234" y="14298"/>
                </a:cubicBezTo>
                <a:cubicBezTo>
                  <a:pt x="21263" y="14298"/>
                  <a:pt x="21285" y="14251"/>
                  <a:pt x="21285" y="14194"/>
                </a:cubicBezTo>
                <a:lnTo>
                  <a:pt x="21285" y="13974"/>
                </a:lnTo>
                <a:cubicBezTo>
                  <a:pt x="21285" y="13916"/>
                  <a:pt x="21263" y="13871"/>
                  <a:pt x="21234" y="13871"/>
                </a:cubicBezTo>
                <a:close/>
                <a:moveTo>
                  <a:pt x="21547" y="13871"/>
                </a:moveTo>
                <a:cubicBezTo>
                  <a:pt x="21518" y="13871"/>
                  <a:pt x="21495" y="13916"/>
                  <a:pt x="21495" y="13974"/>
                </a:cubicBezTo>
                <a:lnTo>
                  <a:pt x="21495" y="14194"/>
                </a:lnTo>
                <a:cubicBezTo>
                  <a:pt x="21495" y="14251"/>
                  <a:pt x="21518" y="14298"/>
                  <a:pt x="21547" y="14298"/>
                </a:cubicBezTo>
                <a:cubicBezTo>
                  <a:pt x="21576" y="14298"/>
                  <a:pt x="21600" y="14251"/>
                  <a:pt x="21600" y="14194"/>
                </a:cubicBezTo>
                <a:lnTo>
                  <a:pt x="21600" y="13974"/>
                </a:lnTo>
                <a:cubicBezTo>
                  <a:pt x="21600" y="13916"/>
                  <a:pt x="21576" y="13871"/>
                  <a:pt x="21547" y="13871"/>
                </a:cubicBezTo>
                <a:close/>
                <a:moveTo>
                  <a:pt x="53" y="14601"/>
                </a:moveTo>
                <a:cubicBezTo>
                  <a:pt x="24" y="14601"/>
                  <a:pt x="0" y="14646"/>
                  <a:pt x="0" y="14704"/>
                </a:cubicBezTo>
                <a:lnTo>
                  <a:pt x="0" y="14924"/>
                </a:lnTo>
                <a:cubicBezTo>
                  <a:pt x="0" y="14981"/>
                  <a:pt x="24" y="15028"/>
                  <a:pt x="53" y="15028"/>
                </a:cubicBezTo>
                <a:cubicBezTo>
                  <a:pt x="82" y="15028"/>
                  <a:pt x="106" y="14981"/>
                  <a:pt x="106" y="14924"/>
                </a:cubicBezTo>
                <a:lnTo>
                  <a:pt x="106" y="14704"/>
                </a:lnTo>
                <a:cubicBezTo>
                  <a:pt x="106" y="14646"/>
                  <a:pt x="82" y="14601"/>
                  <a:pt x="53" y="14601"/>
                </a:cubicBezTo>
                <a:close/>
                <a:moveTo>
                  <a:pt x="367" y="14601"/>
                </a:moveTo>
                <a:cubicBezTo>
                  <a:pt x="338" y="14601"/>
                  <a:pt x="315" y="14646"/>
                  <a:pt x="315" y="14704"/>
                </a:cubicBezTo>
                <a:lnTo>
                  <a:pt x="315" y="14924"/>
                </a:lnTo>
                <a:cubicBezTo>
                  <a:pt x="315" y="14981"/>
                  <a:pt x="338" y="15028"/>
                  <a:pt x="367" y="15028"/>
                </a:cubicBezTo>
                <a:cubicBezTo>
                  <a:pt x="397" y="15028"/>
                  <a:pt x="420" y="14981"/>
                  <a:pt x="420" y="14924"/>
                </a:cubicBezTo>
                <a:lnTo>
                  <a:pt x="420" y="14704"/>
                </a:lnTo>
                <a:cubicBezTo>
                  <a:pt x="420" y="14646"/>
                  <a:pt x="397" y="14601"/>
                  <a:pt x="367" y="14601"/>
                </a:cubicBezTo>
                <a:close/>
                <a:moveTo>
                  <a:pt x="1217" y="14601"/>
                </a:moveTo>
                <a:cubicBezTo>
                  <a:pt x="1188" y="14601"/>
                  <a:pt x="1164" y="14646"/>
                  <a:pt x="1164" y="14704"/>
                </a:cubicBezTo>
                <a:lnTo>
                  <a:pt x="1164" y="14924"/>
                </a:lnTo>
                <a:cubicBezTo>
                  <a:pt x="1164" y="14981"/>
                  <a:pt x="1188" y="15028"/>
                  <a:pt x="1217" y="15028"/>
                </a:cubicBezTo>
                <a:cubicBezTo>
                  <a:pt x="1246" y="15028"/>
                  <a:pt x="1270" y="14981"/>
                  <a:pt x="1270" y="14924"/>
                </a:cubicBezTo>
                <a:lnTo>
                  <a:pt x="1270" y="14704"/>
                </a:lnTo>
                <a:cubicBezTo>
                  <a:pt x="1270" y="14646"/>
                  <a:pt x="1246" y="14601"/>
                  <a:pt x="1217" y="14601"/>
                </a:cubicBezTo>
                <a:close/>
                <a:moveTo>
                  <a:pt x="1532" y="14601"/>
                </a:moveTo>
                <a:cubicBezTo>
                  <a:pt x="1503" y="14601"/>
                  <a:pt x="1479" y="14646"/>
                  <a:pt x="1479" y="14704"/>
                </a:cubicBezTo>
                <a:lnTo>
                  <a:pt x="1479" y="14924"/>
                </a:lnTo>
                <a:cubicBezTo>
                  <a:pt x="1479" y="14981"/>
                  <a:pt x="1503" y="15028"/>
                  <a:pt x="1532" y="15028"/>
                </a:cubicBezTo>
                <a:cubicBezTo>
                  <a:pt x="1561" y="15028"/>
                  <a:pt x="1584" y="14981"/>
                  <a:pt x="1584" y="14924"/>
                </a:cubicBezTo>
                <a:lnTo>
                  <a:pt x="1584" y="14704"/>
                </a:lnTo>
                <a:cubicBezTo>
                  <a:pt x="1584" y="14646"/>
                  <a:pt x="1561" y="14601"/>
                  <a:pt x="1532" y="14601"/>
                </a:cubicBezTo>
                <a:close/>
                <a:moveTo>
                  <a:pt x="2380" y="14601"/>
                </a:moveTo>
                <a:cubicBezTo>
                  <a:pt x="2351" y="14601"/>
                  <a:pt x="2329" y="14646"/>
                  <a:pt x="2329" y="14704"/>
                </a:cubicBezTo>
                <a:lnTo>
                  <a:pt x="2329" y="14924"/>
                </a:lnTo>
                <a:cubicBezTo>
                  <a:pt x="2329" y="14981"/>
                  <a:pt x="2351" y="15028"/>
                  <a:pt x="2380" y="15028"/>
                </a:cubicBezTo>
                <a:cubicBezTo>
                  <a:pt x="2409" y="15028"/>
                  <a:pt x="2433" y="14981"/>
                  <a:pt x="2433" y="14924"/>
                </a:cubicBezTo>
                <a:lnTo>
                  <a:pt x="2433" y="14704"/>
                </a:lnTo>
                <a:cubicBezTo>
                  <a:pt x="2433" y="14646"/>
                  <a:pt x="2409" y="14601"/>
                  <a:pt x="2380" y="14601"/>
                </a:cubicBezTo>
                <a:close/>
                <a:moveTo>
                  <a:pt x="2695" y="14601"/>
                </a:moveTo>
                <a:cubicBezTo>
                  <a:pt x="2666" y="14601"/>
                  <a:pt x="2643" y="14646"/>
                  <a:pt x="2643" y="14704"/>
                </a:cubicBezTo>
                <a:lnTo>
                  <a:pt x="2643" y="14924"/>
                </a:lnTo>
                <a:cubicBezTo>
                  <a:pt x="2643" y="14981"/>
                  <a:pt x="2666" y="15028"/>
                  <a:pt x="2695" y="15028"/>
                </a:cubicBezTo>
                <a:cubicBezTo>
                  <a:pt x="2724" y="15028"/>
                  <a:pt x="2748" y="14981"/>
                  <a:pt x="2748" y="14924"/>
                </a:cubicBezTo>
                <a:lnTo>
                  <a:pt x="2748" y="14704"/>
                </a:lnTo>
                <a:cubicBezTo>
                  <a:pt x="2748" y="14646"/>
                  <a:pt x="2724" y="14601"/>
                  <a:pt x="2695" y="14601"/>
                </a:cubicBezTo>
                <a:close/>
                <a:moveTo>
                  <a:pt x="3545" y="14601"/>
                </a:moveTo>
                <a:cubicBezTo>
                  <a:pt x="3516" y="14601"/>
                  <a:pt x="3492" y="14646"/>
                  <a:pt x="3492" y="14704"/>
                </a:cubicBezTo>
                <a:lnTo>
                  <a:pt x="3492" y="14924"/>
                </a:lnTo>
                <a:cubicBezTo>
                  <a:pt x="3492" y="14981"/>
                  <a:pt x="3516" y="15028"/>
                  <a:pt x="3545" y="15028"/>
                </a:cubicBezTo>
                <a:cubicBezTo>
                  <a:pt x="3574" y="15028"/>
                  <a:pt x="3598" y="14981"/>
                  <a:pt x="3598" y="14924"/>
                </a:cubicBezTo>
                <a:lnTo>
                  <a:pt x="3598" y="14704"/>
                </a:lnTo>
                <a:cubicBezTo>
                  <a:pt x="3598" y="14646"/>
                  <a:pt x="3574" y="14601"/>
                  <a:pt x="3545" y="14601"/>
                </a:cubicBezTo>
                <a:close/>
                <a:moveTo>
                  <a:pt x="3859" y="14601"/>
                </a:moveTo>
                <a:cubicBezTo>
                  <a:pt x="3830" y="14601"/>
                  <a:pt x="3806" y="14646"/>
                  <a:pt x="3806" y="14704"/>
                </a:cubicBezTo>
                <a:lnTo>
                  <a:pt x="3806" y="14924"/>
                </a:lnTo>
                <a:cubicBezTo>
                  <a:pt x="3806" y="14981"/>
                  <a:pt x="3830" y="15028"/>
                  <a:pt x="3859" y="15028"/>
                </a:cubicBezTo>
                <a:cubicBezTo>
                  <a:pt x="3888" y="15028"/>
                  <a:pt x="3912" y="14981"/>
                  <a:pt x="3912" y="14924"/>
                </a:cubicBezTo>
                <a:lnTo>
                  <a:pt x="3912" y="14704"/>
                </a:lnTo>
                <a:cubicBezTo>
                  <a:pt x="3912" y="14646"/>
                  <a:pt x="3888" y="14601"/>
                  <a:pt x="3859" y="14601"/>
                </a:cubicBezTo>
                <a:close/>
                <a:moveTo>
                  <a:pt x="4709" y="14601"/>
                </a:moveTo>
                <a:cubicBezTo>
                  <a:pt x="4680" y="14601"/>
                  <a:pt x="4656" y="14646"/>
                  <a:pt x="4656" y="14704"/>
                </a:cubicBezTo>
                <a:lnTo>
                  <a:pt x="4656" y="14924"/>
                </a:lnTo>
                <a:cubicBezTo>
                  <a:pt x="4656" y="14981"/>
                  <a:pt x="4680" y="15028"/>
                  <a:pt x="4709" y="15028"/>
                </a:cubicBezTo>
                <a:cubicBezTo>
                  <a:pt x="4738" y="15028"/>
                  <a:pt x="4762" y="14981"/>
                  <a:pt x="4762" y="14924"/>
                </a:cubicBezTo>
                <a:lnTo>
                  <a:pt x="4762" y="14704"/>
                </a:lnTo>
                <a:cubicBezTo>
                  <a:pt x="4762" y="14646"/>
                  <a:pt x="4738" y="14601"/>
                  <a:pt x="4709" y="14601"/>
                </a:cubicBezTo>
                <a:close/>
                <a:moveTo>
                  <a:pt x="5023" y="14601"/>
                </a:moveTo>
                <a:cubicBezTo>
                  <a:pt x="4994" y="14601"/>
                  <a:pt x="4970" y="14646"/>
                  <a:pt x="4970" y="14704"/>
                </a:cubicBezTo>
                <a:lnTo>
                  <a:pt x="4970" y="14924"/>
                </a:lnTo>
                <a:cubicBezTo>
                  <a:pt x="4970" y="14981"/>
                  <a:pt x="4994" y="15028"/>
                  <a:pt x="5023" y="15028"/>
                </a:cubicBezTo>
                <a:cubicBezTo>
                  <a:pt x="5053" y="15028"/>
                  <a:pt x="5076" y="14981"/>
                  <a:pt x="5076" y="14924"/>
                </a:cubicBezTo>
                <a:lnTo>
                  <a:pt x="5076" y="14704"/>
                </a:lnTo>
                <a:cubicBezTo>
                  <a:pt x="5076" y="14646"/>
                  <a:pt x="5053" y="14601"/>
                  <a:pt x="5023" y="14601"/>
                </a:cubicBezTo>
                <a:close/>
                <a:moveTo>
                  <a:pt x="5873" y="14601"/>
                </a:moveTo>
                <a:cubicBezTo>
                  <a:pt x="5844" y="14601"/>
                  <a:pt x="5820" y="14646"/>
                  <a:pt x="5820" y="14704"/>
                </a:cubicBezTo>
                <a:lnTo>
                  <a:pt x="5820" y="14924"/>
                </a:lnTo>
                <a:cubicBezTo>
                  <a:pt x="5820" y="14981"/>
                  <a:pt x="5844" y="15028"/>
                  <a:pt x="5873" y="15028"/>
                </a:cubicBezTo>
                <a:cubicBezTo>
                  <a:pt x="5902" y="15028"/>
                  <a:pt x="5926" y="14981"/>
                  <a:pt x="5926" y="14924"/>
                </a:cubicBezTo>
                <a:lnTo>
                  <a:pt x="5926" y="14704"/>
                </a:lnTo>
                <a:cubicBezTo>
                  <a:pt x="5926" y="14646"/>
                  <a:pt x="5902" y="14601"/>
                  <a:pt x="5873" y="14601"/>
                </a:cubicBezTo>
                <a:close/>
                <a:moveTo>
                  <a:pt x="6188" y="14601"/>
                </a:moveTo>
                <a:cubicBezTo>
                  <a:pt x="6159" y="14601"/>
                  <a:pt x="6135" y="14646"/>
                  <a:pt x="6135" y="14704"/>
                </a:cubicBezTo>
                <a:lnTo>
                  <a:pt x="6135" y="14924"/>
                </a:lnTo>
                <a:cubicBezTo>
                  <a:pt x="6135" y="14981"/>
                  <a:pt x="6159" y="15028"/>
                  <a:pt x="6188" y="15028"/>
                </a:cubicBezTo>
                <a:cubicBezTo>
                  <a:pt x="6217" y="15028"/>
                  <a:pt x="6240" y="14981"/>
                  <a:pt x="6240" y="14924"/>
                </a:cubicBezTo>
                <a:lnTo>
                  <a:pt x="6240" y="14704"/>
                </a:lnTo>
                <a:cubicBezTo>
                  <a:pt x="6240" y="14646"/>
                  <a:pt x="6217" y="14601"/>
                  <a:pt x="6188" y="14601"/>
                </a:cubicBezTo>
                <a:close/>
                <a:moveTo>
                  <a:pt x="7036" y="14601"/>
                </a:moveTo>
                <a:cubicBezTo>
                  <a:pt x="7007" y="14601"/>
                  <a:pt x="6984" y="14646"/>
                  <a:pt x="6984" y="14704"/>
                </a:cubicBezTo>
                <a:lnTo>
                  <a:pt x="6984" y="14924"/>
                </a:lnTo>
                <a:cubicBezTo>
                  <a:pt x="6984" y="14981"/>
                  <a:pt x="7007" y="15028"/>
                  <a:pt x="7036" y="15028"/>
                </a:cubicBezTo>
                <a:cubicBezTo>
                  <a:pt x="7065" y="15028"/>
                  <a:pt x="7089" y="14981"/>
                  <a:pt x="7089" y="14924"/>
                </a:cubicBezTo>
                <a:lnTo>
                  <a:pt x="7089" y="14704"/>
                </a:lnTo>
                <a:cubicBezTo>
                  <a:pt x="7089" y="14646"/>
                  <a:pt x="7065" y="14601"/>
                  <a:pt x="7036" y="14601"/>
                </a:cubicBezTo>
                <a:close/>
                <a:moveTo>
                  <a:pt x="7351" y="14601"/>
                </a:moveTo>
                <a:cubicBezTo>
                  <a:pt x="7322" y="14601"/>
                  <a:pt x="7299" y="14646"/>
                  <a:pt x="7299" y="14704"/>
                </a:cubicBezTo>
                <a:lnTo>
                  <a:pt x="7299" y="14924"/>
                </a:lnTo>
                <a:cubicBezTo>
                  <a:pt x="7299" y="14981"/>
                  <a:pt x="7322" y="15028"/>
                  <a:pt x="7351" y="15028"/>
                </a:cubicBezTo>
                <a:cubicBezTo>
                  <a:pt x="7380" y="15028"/>
                  <a:pt x="7404" y="14981"/>
                  <a:pt x="7404" y="14924"/>
                </a:cubicBezTo>
                <a:lnTo>
                  <a:pt x="7404" y="14704"/>
                </a:lnTo>
                <a:cubicBezTo>
                  <a:pt x="7404" y="14646"/>
                  <a:pt x="7380" y="14601"/>
                  <a:pt x="7351" y="14601"/>
                </a:cubicBezTo>
                <a:close/>
                <a:moveTo>
                  <a:pt x="8201" y="14601"/>
                </a:moveTo>
                <a:cubicBezTo>
                  <a:pt x="8171" y="14601"/>
                  <a:pt x="8148" y="14646"/>
                  <a:pt x="8148" y="14704"/>
                </a:cubicBezTo>
                <a:lnTo>
                  <a:pt x="8148" y="14924"/>
                </a:lnTo>
                <a:cubicBezTo>
                  <a:pt x="8148" y="14981"/>
                  <a:pt x="8171" y="15028"/>
                  <a:pt x="8201" y="15028"/>
                </a:cubicBezTo>
                <a:cubicBezTo>
                  <a:pt x="8230" y="15028"/>
                  <a:pt x="8254" y="14981"/>
                  <a:pt x="8254" y="14924"/>
                </a:cubicBezTo>
                <a:lnTo>
                  <a:pt x="8254" y="14704"/>
                </a:lnTo>
                <a:cubicBezTo>
                  <a:pt x="8254" y="14646"/>
                  <a:pt x="8230" y="14601"/>
                  <a:pt x="8201" y="14601"/>
                </a:cubicBezTo>
                <a:close/>
                <a:moveTo>
                  <a:pt x="8515" y="14601"/>
                </a:moveTo>
                <a:cubicBezTo>
                  <a:pt x="8486" y="14601"/>
                  <a:pt x="8462" y="14646"/>
                  <a:pt x="8462" y="14704"/>
                </a:cubicBezTo>
                <a:lnTo>
                  <a:pt x="8462" y="14924"/>
                </a:lnTo>
                <a:cubicBezTo>
                  <a:pt x="8462" y="14981"/>
                  <a:pt x="8486" y="15028"/>
                  <a:pt x="8515" y="15028"/>
                </a:cubicBezTo>
                <a:cubicBezTo>
                  <a:pt x="8544" y="15028"/>
                  <a:pt x="8568" y="14981"/>
                  <a:pt x="8568" y="14924"/>
                </a:cubicBezTo>
                <a:lnTo>
                  <a:pt x="8568" y="14704"/>
                </a:lnTo>
                <a:cubicBezTo>
                  <a:pt x="8568" y="14646"/>
                  <a:pt x="8544" y="14601"/>
                  <a:pt x="8515" y="14601"/>
                </a:cubicBezTo>
                <a:close/>
                <a:moveTo>
                  <a:pt x="9365" y="14601"/>
                </a:moveTo>
                <a:cubicBezTo>
                  <a:pt x="9336" y="14601"/>
                  <a:pt x="9312" y="14646"/>
                  <a:pt x="9312" y="14704"/>
                </a:cubicBezTo>
                <a:lnTo>
                  <a:pt x="9312" y="14924"/>
                </a:lnTo>
                <a:cubicBezTo>
                  <a:pt x="9312" y="14981"/>
                  <a:pt x="9336" y="15028"/>
                  <a:pt x="9365" y="15028"/>
                </a:cubicBezTo>
                <a:cubicBezTo>
                  <a:pt x="9394" y="15028"/>
                  <a:pt x="9418" y="14981"/>
                  <a:pt x="9418" y="14924"/>
                </a:cubicBezTo>
                <a:lnTo>
                  <a:pt x="9418" y="14704"/>
                </a:lnTo>
                <a:cubicBezTo>
                  <a:pt x="9418" y="14646"/>
                  <a:pt x="9394" y="14601"/>
                  <a:pt x="9365" y="14601"/>
                </a:cubicBezTo>
                <a:close/>
                <a:moveTo>
                  <a:pt x="9679" y="14601"/>
                </a:moveTo>
                <a:cubicBezTo>
                  <a:pt x="9650" y="14601"/>
                  <a:pt x="9626" y="14646"/>
                  <a:pt x="9626" y="14704"/>
                </a:cubicBezTo>
                <a:lnTo>
                  <a:pt x="9626" y="14924"/>
                </a:lnTo>
                <a:cubicBezTo>
                  <a:pt x="9626" y="14981"/>
                  <a:pt x="9650" y="15028"/>
                  <a:pt x="9679" y="15028"/>
                </a:cubicBezTo>
                <a:cubicBezTo>
                  <a:pt x="9708" y="15028"/>
                  <a:pt x="9732" y="14981"/>
                  <a:pt x="9732" y="14924"/>
                </a:cubicBezTo>
                <a:lnTo>
                  <a:pt x="9732" y="14704"/>
                </a:lnTo>
                <a:cubicBezTo>
                  <a:pt x="9732" y="14646"/>
                  <a:pt x="9708" y="14601"/>
                  <a:pt x="9679" y="14601"/>
                </a:cubicBezTo>
                <a:close/>
                <a:moveTo>
                  <a:pt x="10529" y="14601"/>
                </a:moveTo>
                <a:cubicBezTo>
                  <a:pt x="10500" y="14601"/>
                  <a:pt x="10476" y="14646"/>
                  <a:pt x="10476" y="14704"/>
                </a:cubicBezTo>
                <a:lnTo>
                  <a:pt x="10476" y="14924"/>
                </a:lnTo>
                <a:cubicBezTo>
                  <a:pt x="10476" y="14981"/>
                  <a:pt x="10500" y="15028"/>
                  <a:pt x="10529" y="15028"/>
                </a:cubicBezTo>
                <a:cubicBezTo>
                  <a:pt x="10558" y="15028"/>
                  <a:pt x="10582" y="14981"/>
                  <a:pt x="10582" y="14924"/>
                </a:cubicBezTo>
                <a:lnTo>
                  <a:pt x="10582" y="14704"/>
                </a:lnTo>
                <a:cubicBezTo>
                  <a:pt x="10582" y="14646"/>
                  <a:pt x="10558" y="14601"/>
                  <a:pt x="10529" y="14601"/>
                </a:cubicBezTo>
                <a:close/>
                <a:moveTo>
                  <a:pt x="10844" y="14601"/>
                </a:moveTo>
                <a:cubicBezTo>
                  <a:pt x="10814" y="14601"/>
                  <a:pt x="10791" y="14646"/>
                  <a:pt x="10791" y="14704"/>
                </a:cubicBezTo>
                <a:lnTo>
                  <a:pt x="10791" y="14924"/>
                </a:lnTo>
                <a:cubicBezTo>
                  <a:pt x="10791" y="14981"/>
                  <a:pt x="10814" y="15028"/>
                  <a:pt x="10844" y="15028"/>
                </a:cubicBezTo>
                <a:cubicBezTo>
                  <a:pt x="10873" y="15028"/>
                  <a:pt x="10895" y="14981"/>
                  <a:pt x="10895" y="14924"/>
                </a:cubicBezTo>
                <a:lnTo>
                  <a:pt x="10895" y="14704"/>
                </a:lnTo>
                <a:cubicBezTo>
                  <a:pt x="10895" y="14646"/>
                  <a:pt x="10873" y="14601"/>
                  <a:pt x="10844" y="14601"/>
                </a:cubicBezTo>
                <a:close/>
                <a:moveTo>
                  <a:pt x="11692" y="14601"/>
                </a:moveTo>
                <a:cubicBezTo>
                  <a:pt x="11663" y="14601"/>
                  <a:pt x="11640" y="14646"/>
                  <a:pt x="11640" y="14704"/>
                </a:cubicBezTo>
                <a:lnTo>
                  <a:pt x="11640" y="14924"/>
                </a:lnTo>
                <a:cubicBezTo>
                  <a:pt x="11640" y="14981"/>
                  <a:pt x="11663" y="15028"/>
                  <a:pt x="11692" y="15028"/>
                </a:cubicBezTo>
                <a:cubicBezTo>
                  <a:pt x="11721" y="15028"/>
                  <a:pt x="11745" y="14981"/>
                  <a:pt x="11745" y="14924"/>
                </a:cubicBezTo>
                <a:lnTo>
                  <a:pt x="11745" y="14704"/>
                </a:lnTo>
                <a:cubicBezTo>
                  <a:pt x="11745" y="14646"/>
                  <a:pt x="11721" y="14601"/>
                  <a:pt x="11692" y="14601"/>
                </a:cubicBezTo>
                <a:close/>
                <a:moveTo>
                  <a:pt x="12007" y="14601"/>
                </a:moveTo>
                <a:cubicBezTo>
                  <a:pt x="11978" y="14601"/>
                  <a:pt x="11955" y="14646"/>
                  <a:pt x="11955" y="14704"/>
                </a:cubicBezTo>
                <a:lnTo>
                  <a:pt x="11955" y="14924"/>
                </a:lnTo>
                <a:cubicBezTo>
                  <a:pt x="11955" y="14981"/>
                  <a:pt x="11978" y="15028"/>
                  <a:pt x="12007" y="15028"/>
                </a:cubicBezTo>
                <a:cubicBezTo>
                  <a:pt x="12036" y="15028"/>
                  <a:pt x="12060" y="14981"/>
                  <a:pt x="12060" y="14924"/>
                </a:cubicBezTo>
                <a:lnTo>
                  <a:pt x="12060" y="14704"/>
                </a:lnTo>
                <a:cubicBezTo>
                  <a:pt x="12060" y="14646"/>
                  <a:pt x="12036" y="14601"/>
                  <a:pt x="12007" y="14601"/>
                </a:cubicBezTo>
                <a:close/>
                <a:moveTo>
                  <a:pt x="12856" y="14601"/>
                </a:moveTo>
                <a:cubicBezTo>
                  <a:pt x="12827" y="14601"/>
                  <a:pt x="12804" y="14646"/>
                  <a:pt x="12804" y="14704"/>
                </a:cubicBezTo>
                <a:lnTo>
                  <a:pt x="12804" y="14924"/>
                </a:lnTo>
                <a:cubicBezTo>
                  <a:pt x="12804" y="14981"/>
                  <a:pt x="12827" y="15028"/>
                  <a:pt x="12856" y="15028"/>
                </a:cubicBezTo>
                <a:cubicBezTo>
                  <a:pt x="12886" y="15028"/>
                  <a:pt x="12909" y="14981"/>
                  <a:pt x="12909" y="14924"/>
                </a:cubicBezTo>
                <a:lnTo>
                  <a:pt x="12909" y="14704"/>
                </a:lnTo>
                <a:cubicBezTo>
                  <a:pt x="12909" y="14646"/>
                  <a:pt x="12886" y="14601"/>
                  <a:pt x="12856" y="14601"/>
                </a:cubicBezTo>
                <a:close/>
                <a:moveTo>
                  <a:pt x="13171" y="14601"/>
                </a:moveTo>
                <a:cubicBezTo>
                  <a:pt x="13142" y="14601"/>
                  <a:pt x="13118" y="14646"/>
                  <a:pt x="13118" y="14704"/>
                </a:cubicBezTo>
                <a:lnTo>
                  <a:pt x="13118" y="14924"/>
                </a:lnTo>
                <a:cubicBezTo>
                  <a:pt x="13118" y="14981"/>
                  <a:pt x="13142" y="15028"/>
                  <a:pt x="13171" y="15028"/>
                </a:cubicBezTo>
                <a:cubicBezTo>
                  <a:pt x="13200" y="15028"/>
                  <a:pt x="13224" y="14981"/>
                  <a:pt x="13224" y="14924"/>
                </a:cubicBezTo>
                <a:lnTo>
                  <a:pt x="13224" y="14704"/>
                </a:lnTo>
                <a:cubicBezTo>
                  <a:pt x="13224" y="14646"/>
                  <a:pt x="13200" y="14601"/>
                  <a:pt x="13171" y="14601"/>
                </a:cubicBezTo>
                <a:close/>
                <a:moveTo>
                  <a:pt x="14021" y="14601"/>
                </a:moveTo>
                <a:cubicBezTo>
                  <a:pt x="13992" y="14601"/>
                  <a:pt x="13968" y="14646"/>
                  <a:pt x="13968" y="14704"/>
                </a:cubicBezTo>
                <a:lnTo>
                  <a:pt x="13968" y="14924"/>
                </a:lnTo>
                <a:cubicBezTo>
                  <a:pt x="13968" y="14981"/>
                  <a:pt x="13992" y="15028"/>
                  <a:pt x="14021" y="15028"/>
                </a:cubicBezTo>
                <a:cubicBezTo>
                  <a:pt x="14050" y="15028"/>
                  <a:pt x="14074" y="14981"/>
                  <a:pt x="14074" y="14924"/>
                </a:cubicBezTo>
                <a:lnTo>
                  <a:pt x="14074" y="14704"/>
                </a:lnTo>
                <a:cubicBezTo>
                  <a:pt x="14074" y="14646"/>
                  <a:pt x="14050" y="14601"/>
                  <a:pt x="14021" y="14601"/>
                </a:cubicBezTo>
                <a:close/>
                <a:moveTo>
                  <a:pt x="14335" y="14601"/>
                </a:moveTo>
                <a:cubicBezTo>
                  <a:pt x="14306" y="14601"/>
                  <a:pt x="14282" y="14646"/>
                  <a:pt x="14282" y="14704"/>
                </a:cubicBezTo>
                <a:lnTo>
                  <a:pt x="14282" y="14924"/>
                </a:lnTo>
                <a:cubicBezTo>
                  <a:pt x="14282" y="14981"/>
                  <a:pt x="14306" y="15028"/>
                  <a:pt x="14335" y="15028"/>
                </a:cubicBezTo>
                <a:cubicBezTo>
                  <a:pt x="14364" y="15028"/>
                  <a:pt x="14388" y="14981"/>
                  <a:pt x="14388" y="14924"/>
                </a:cubicBezTo>
                <a:lnTo>
                  <a:pt x="14388" y="14704"/>
                </a:lnTo>
                <a:cubicBezTo>
                  <a:pt x="14388" y="14646"/>
                  <a:pt x="14364" y="14601"/>
                  <a:pt x="14335" y="14601"/>
                </a:cubicBezTo>
                <a:close/>
                <a:moveTo>
                  <a:pt x="15185" y="14601"/>
                </a:moveTo>
                <a:cubicBezTo>
                  <a:pt x="15156" y="14601"/>
                  <a:pt x="15132" y="14646"/>
                  <a:pt x="15132" y="14704"/>
                </a:cubicBezTo>
                <a:lnTo>
                  <a:pt x="15132" y="14924"/>
                </a:lnTo>
                <a:cubicBezTo>
                  <a:pt x="15132" y="14981"/>
                  <a:pt x="15156" y="15028"/>
                  <a:pt x="15185" y="15028"/>
                </a:cubicBezTo>
                <a:cubicBezTo>
                  <a:pt x="15214" y="15028"/>
                  <a:pt x="15237" y="14981"/>
                  <a:pt x="15237" y="14924"/>
                </a:cubicBezTo>
                <a:lnTo>
                  <a:pt x="15237" y="14704"/>
                </a:lnTo>
                <a:cubicBezTo>
                  <a:pt x="15237" y="14646"/>
                  <a:pt x="15214" y="14601"/>
                  <a:pt x="15185" y="14601"/>
                </a:cubicBezTo>
                <a:close/>
                <a:moveTo>
                  <a:pt x="15500" y="14601"/>
                </a:moveTo>
                <a:cubicBezTo>
                  <a:pt x="15470" y="14601"/>
                  <a:pt x="15447" y="14646"/>
                  <a:pt x="15447" y="14704"/>
                </a:cubicBezTo>
                <a:lnTo>
                  <a:pt x="15447" y="14924"/>
                </a:lnTo>
                <a:cubicBezTo>
                  <a:pt x="15447" y="14981"/>
                  <a:pt x="15470" y="15028"/>
                  <a:pt x="15500" y="15028"/>
                </a:cubicBezTo>
                <a:cubicBezTo>
                  <a:pt x="15529" y="15028"/>
                  <a:pt x="15551" y="14981"/>
                  <a:pt x="15551" y="14924"/>
                </a:cubicBezTo>
                <a:lnTo>
                  <a:pt x="15551" y="14704"/>
                </a:lnTo>
                <a:cubicBezTo>
                  <a:pt x="15551" y="14646"/>
                  <a:pt x="15529" y="14601"/>
                  <a:pt x="15500" y="14601"/>
                </a:cubicBezTo>
                <a:close/>
                <a:moveTo>
                  <a:pt x="16349" y="14601"/>
                </a:moveTo>
                <a:cubicBezTo>
                  <a:pt x="16320" y="14601"/>
                  <a:pt x="16296" y="14646"/>
                  <a:pt x="16296" y="14704"/>
                </a:cubicBezTo>
                <a:lnTo>
                  <a:pt x="16296" y="14924"/>
                </a:lnTo>
                <a:cubicBezTo>
                  <a:pt x="16296" y="14981"/>
                  <a:pt x="16320" y="15028"/>
                  <a:pt x="16349" y="15028"/>
                </a:cubicBezTo>
                <a:cubicBezTo>
                  <a:pt x="16378" y="15028"/>
                  <a:pt x="16401" y="14981"/>
                  <a:pt x="16401" y="14924"/>
                </a:cubicBezTo>
                <a:lnTo>
                  <a:pt x="16401" y="14704"/>
                </a:lnTo>
                <a:cubicBezTo>
                  <a:pt x="16401" y="14646"/>
                  <a:pt x="16378" y="14601"/>
                  <a:pt x="16349" y="14601"/>
                </a:cubicBezTo>
                <a:close/>
                <a:moveTo>
                  <a:pt x="16663" y="14601"/>
                </a:moveTo>
                <a:cubicBezTo>
                  <a:pt x="16634" y="14601"/>
                  <a:pt x="16611" y="14646"/>
                  <a:pt x="16611" y="14704"/>
                </a:cubicBezTo>
                <a:lnTo>
                  <a:pt x="16611" y="14924"/>
                </a:lnTo>
                <a:cubicBezTo>
                  <a:pt x="16611" y="14981"/>
                  <a:pt x="16634" y="15028"/>
                  <a:pt x="16663" y="15028"/>
                </a:cubicBezTo>
                <a:cubicBezTo>
                  <a:pt x="16692" y="15028"/>
                  <a:pt x="16716" y="14981"/>
                  <a:pt x="16716" y="14924"/>
                </a:cubicBezTo>
                <a:lnTo>
                  <a:pt x="16716" y="14704"/>
                </a:lnTo>
                <a:cubicBezTo>
                  <a:pt x="16716" y="14646"/>
                  <a:pt x="16692" y="14601"/>
                  <a:pt x="16663" y="14601"/>
                </a:cubicBezTo>
                <a:close/>
                <a:moveTo>
                  <a:pt x="17512" y="14601"/>
                </a:moveTo>
                <a:cubicBezTo>
                  <a:pt x="17483" y="14601"/>
                  <a:pt x="17459" y="14646"/>
                  <a:pt x="17459" y="14704"/>
                </a:cubicBezTo>
                <a:lnTo>
                  <a:pt x="17459" y="14924"/>
                </a:lnTo>
                <a:cubicBezTo>
                  <a:pt x="17459" y="14981"/>
                  <a:pt x="17483" y="15028"/>
                  <a:pt x="17512" y="15028"/>
                </a:cubicBezTo>
                <a:cubicBezTo>
                  <a:pt x="17541" y="15028"/>
                  <a:pt x="17565" y="14981"/>
                  <a:pt x="17565" y="14924"/>
                </a:cubicBezTo>
                <a:lnTo>
                  <a:pt x="17565" y="14704"/>
                </a:lnTo>
                <a:cubicBezTo>
                  <a:pt x="17565" y="14646"/>
                  <a:pt x="17541" y="14601"/>
                  <a:pt x="17512" y="14601"/>
                </a:cubicBezTo>
                <a:close/>
                <a:moveTo>
                  <a:pt x="17827" y="14601"/>
                </a:moveTo>
                <a:cubicBezTo>
                  <a:pt x="17798" y="14601"/>
                  <a:pt x="17774" y="14646"/>
                  <a:pt x="17774" y="14704"/>
                </a:cubicBezTo>
                <a:lnTo>
                  <a:pt x="17774" y="14924"/>
                </a:lnTo>
                <a:cubicBezTo>
                  <a:pt x="17774" y="14981"/>
                  <a:pt x="17798" y="15028"/>
                  <a:pt x="17827" y="15028"/>
                </a:cubicBezTo>
                <a:cubicBezTo>
                  <a:pt x="17856" y="15028"/>
                  <a:pt x="17880" y="14981"/>
                  <a:pt x="17880" y="14924"/>
                </a:cubicBezTo>
                <a:lnTo>
                  <a:pt x="17880" y="14704"/>
                </a:lnTo>
                <a:cubicBezTo>
                  <a:pt x="17880" y="14646"/>
                  <a:pt x="17856" y="14601"/>
                  <a:pt x="17827" y="14601"/>
                </a:cubicBezTo>
                <a:close/>
                <a:moveTo>
                  <a:pt x="18677" y="14601"/>
                </a:moveTo>
                <a:cubicBezTo>
                  <a:pt x="18648" y="14601"/>
                  <a:pt x="18624" y="14646"/>
                  <a:pt x="18624" y="14704"/>
                </a:cubicBezTo>
                <a:lnTo>
                  <a:pt x="18624" y="14924"/>
                </a:lnTo>
                <a:cubicBezTo>
                  <a:pt x="18624" y="14981"/>
                  <a:pt x="18648" y="15028"/>
                  <a:pt x="18677" y="15028"/>
                </a:cubicBezTo>
                <a:cubicBezTo>
                  <a:pt x="18706" y="15028"/>
                  <a:pt x="18730" y="14981"/>
                  <a:pt x="18730" y="14924"/>
                </a:cubicBezTo>
                <a:lnTo>
                  <a:pt x="18730" y="14704"/>
                </a:lnTo>
                <a:cubicBezTo>
                  <a:pt x="18730" y="14646"/>
                  <a:pt x="18706" y="14601"/>
                  <a:pt x="18677" y="14601"/>
                </a:cubicBezTo>
                <a:close/>
                <a:moveTo>
                  <a:pt x="18991" y="14601"/>
                </a:moveTo>
                <a:cubicBezTo>
                  <a:pt x="18962" y="14601"/>
                  <a:pt x="18938" y="14646"/>
                  <a:pt x="18938" y="14704"/>
                </a:cubicBezTo>
                <a:lnTo>
                  <a:pt x="18938" y="14924"/>
                </a:lnTo>
                <a:cubicBezTo>
                  <a:pt x="18938" y="14981"/>
                  <a:pt x="18962" y="15028"/>
                  <a:pt x="18991" y="15028"/>
                </a:cubicBezTo>
                <a:cubicBezTo>
                  <a:pt x="19020" y="15028"/>
                  <a:pt x="19044" y="14981"/>
                  <a:pt x="19044" y="14924"/>
                </a:cubicBezTo>
                <a:lnTo>
                  <a:pt x="19044" y="14704"/>
                </a:lnTo>
                <a:cubicBezTo>
                  <a:pt x="19044" y="14646"/>
                  <a:pt x="19020" y="14601"/>
                  <a:pt x="18991" y="14601"/>
                </a:cubicBezTo>
                <a:close/>
                <a:moveTo>
                  <a:pt x="19841" y="14601"/>
                </a:moveTo>
                <a:cubicBezTo>
                  <a:pt x="19812" y="14601"/>
                  <a:pt x="19788" y="14646"/>
                  <a:pt x="19788" y="14704"/>
                </a:cubicBezTo>
                <a:lnTo>
                  <a:pt x="19788" y="14924"/>
                </a:lnTo>
                <a:cubicBezTo>
                  <a:pt x="19788" y="14981"/>
                  <a:pt x="19812" y="15028"/>
                  <a:pt x="19841" y="15028"/>
                </a:cubicBezTo>
                <a:cubicBezTo>
                  <a:pt x="19870" y="15028"/>
                  <a:pt x="19894" y="14981"/>
                  <a:pt x="19894" y="14924"/>
                </a:cubicBezTo>
                <a:lnTo>
                  <a:pt x="19894" y="14704"/>
                </a:lnTo>
                <a:cubicBezTo>
                  <a:pt x="19894" y="14646"/>
                  <a:pt x="19870" y="14601"/>
                  <a:pt x="19841" y="14601"/>
                </a:cubicBezTo>
                <a:close/>
                <a:moveTo>
                  <a:pt x="20155" y="14601"/>
                </a:moveTo>
                <a:cubicBezTo>
                  <a:pt x="20126" y="14601"/>
                  <a:pt x="20102" y="14646"/>
                  <a:pt x="20102" y="14704"/>
                </a:cubicBezTo>
                <a:lnTo>
                  <a:pt x="20102" y="14924"/>
                </a:lnTo>
                <a:cubicBezTo>
                  <a:pt x="20102" y="14981"/>
                  <a:pt x="20126" y="15028"/>
                  <a:pt x="20155" y="15028"/>
                </a:cubicBezTo>
                <a:cubicBezTo>
                  <a:pt x="20184" y="15028"/>
                  <a:pt x="20207" y="14981"/>
                  <a:pt x="20207" y="14924"/>
                </a:cubicBezTo>
                <a:lnTo>
                  <a:pt x="20207" y="14704"/>
                </a:lnTo>
                <a:cubicBezTo>
                  <a:pt x="20207" y="14646"/>
                  <a:pt x="20184" y="14601"/>
                  <a:pt x="20155" y="14601"/>
                </a:cubicBezTo>
                <a:close/>
                <a:moveTo>
                  <a:pt x="21004" y="14601"/>
                </a:moveTo>
                <a:cubicBezTo>
                  <a:pt x="20975" y="14601"/>
                  <a:pt x="20952" y="14646"/>
                  <a:pt x="20952" y="14704"/>
                </a:cubicBezTo>
                <a:lnTo>
                  <a:pt x="20952" y="14924"/>
                </a:lnTo>
                <a:cubicBezTo>
                  <a:pt x="20952" y="14981"/>
                  <a:pt x="20975" y="15028"/>
                  <a:pt x="21004" y="15028"/>
                </a:cubicBezTo>
                <a:cubicBezTo>
                  <a:pt x="21033" y="15028"/>
                  <a:pt x="21057" y="14981"/>
                  <a:pt x="21057" y="14924"/>
                </a:cubicBezTo>
                <a:lnTo>
                  <a:pt x="21057" y="14704"/>
                </a:lnTo>
                <a:cubicBezTo>
                  <a:pt x="21057" y="14646"/>
                  <a:pt x="21033" y="14601"/>
                  <a:pt x="21004" y="14601"/>
                </a:cubicBezTo>
                <a:close/>
                <a:moveTo>
                  <a:pt x="21319" y="14601"/>
                </a:moveTo>
                <a:cubicBezTo>
                  <a:pt x="21289" y="14601"/>
                  <a:pt x="21267" y="14646"/>
                  <a:pt x="21267" y="14704"/>
                </a:cubicBezTo>
                <a:lnTo>
                  <a:pt x="21267" y="14924"/>
                </a:lnTo>
                <a:cubicBezTo>
                  <a:pt x="21267" y="14981"/>
                  <a:pt x="21289" y="15028"/>
                  <a:pt x="21319" y="15028"/>
                </a:cubicBezTo>
                <a:cubicBezTo>
                  <a:pt x="21348" y="15028"/>
                  <a:pt x="21372" y="14981"/>
                  <a:pt x="21372" y="14924"/>
                </a:cubicBezTo>
                <a:lnTo>
                  <a:pt x="21372" y="14704"/>
                </a:lnTo>
                <a:cubicBezTo>
                  <a:pt x="21372" y="14646"/>
                  <a:pt x="21348" y="14601"/>
                  <a:pt x="21319" y="14601"/>
                </a:cubicBezTo>
                <a:close/>
                <a:moveTo>
                  <a:pt x="281" y="15331"/>
                </a:moveTo>
                <a:cubicBezTo>
                  <a:pt x="252" y="15331"/>
                  <a:pt x="228" y="15376"/>
                  <a:pt x="228" y="15434"/>
                </a:cubicBezTo>
                <a:lnTo>
                  <a:pt x="228" y="15654"/>
                </a:lnTo>
                <a:cubicBezTo>
                  <a:pt x="228" y="15711"/>
                  <a:pt x="252" y="15758"/>
                  <a:pt x="281" y="15758"/>
                </a:cubicBezTo>
                <a:cubicBezTo>
                  <a:pt x="311" y="15758"/>
                  <a:pt x="334" y="15711"/>
                  <a:pt x="334" y="15654"/>
                </a:cubicBezTo>
                <a:lnTo>
                  <a:pt x="334" y="15434"/>
                </a:lnTo>
                <a:cubicBezTo>
                  <a:pt x="334" y="15376"/>
                  <a:pt x="311" y="15331"/>
                  <a:pt x="281" y="15331"/>
                </a:cubicBezTo>
                <a:close/>
                <a:moveTo>
                  <a:pt x="596" y="15331"/>
                </a:moveTo>
                <a:cubicBezTo>
                  <a:pt x="567" y="15331"/>
                  <a:pt x="543" y="15376"/>
                  <a:pt x="543" y="15434"/>
                </a:cubicBezTo>
                <a:lnTo>
                  <a:pt x="543" y="15654"/>
                </a:lnTo>
                <a:cubicBezTo>
                  <a:pt x="543" y="15711"/>
                  <a:pt x="567" y="15758"/>
                  <a:pt x="596" y="15758"/>
                </a:cubicBezTo>
                <a:cubicBezTo>
                  <a:pt x="625" y="15758"/>
                  <a:pt x="649" y="15711"/>
                  <a:pt x="649" y="15654"/>
                </a:cubicBezTo>
                <a:lnTo>
                  <a:pt x="649" y="15434"/>
                </a:lnTo>
                <a:cubicBezTo>
                  <a:pt x="649" y="15376"/>
                  <a:pt x="625" y="15331"/>
                  <a:pt x="596" y="15331"/>
                </a:cubicBezTo>
                <a:close/>
                <a:moveTo>
                  <a:pt x="1446" y="15331"/>
                </a:moveTo>
                <a:cubicBezTo>
                  <a:pt x="1417" y="15331"/>
                  <a:pt x="1393" y="15376"/>
                  <a:pt x="1393" y="15434"/>
                </a:cubicBezTo>
                <a:lnTo>
                  <a:pt x="1393" y="15654"/>
                </a:lnTo>
                <a:cubicBezTo>
                  <a:pt x="1393" y="15711"/>
                  <a:pt x="1417" y="15758"/>
                  <a:pt x="1446" y="15758"/>
                </a:cubicBezTo>
                <a:cubicBezTo>
                  <a:pt x="1475" y="15758"/>
                  <a:pt x="1499" y="15711"/>
                  <a:pt x="1499" y="15654"/>
                </a:cubicBezTo>
                <a:lnTo>
                  <a:pt x="1499" y="15434"/>
                </a:lnTo>
                <a:cubicBezTo>
                  <a:pt x="1499" y="15376"/>
                  <a:pt x="1475" y="15331"/>
                  <a:pt x="1446" y="15331"/>
                </a:cubicBezTo>
                <a:close/>
                <a:moveTo>
                  <a:pt x="1760" y="15331"/>
                </a:moveTo>
                <a:cubicBezTo>
                  <a:pt x="1731" y="15331"/>
                  <a:pt x="1707" y="15376"/>
                  <a:pt x="1707" y="15434"/>
                </a:cubicBezTo>
                <a:lnTo>
                  <a:pt x="1707" y="15654"/>
                </a:lnTo>
                <a:cubicBezTo>
                  <a:pt x="1707" y="15711"/>
                  <a:pt x="1731" y="15758"/>
                  <a:pt x="1760" y="15758"/>
                </a:cubicBezTo>
                <a:cubicBezTo>
                  <a:pt x="1789" y="15758"/>
                  <a:pt x="1813" y="15711"/>
                  <a:pt x="1813" y="15654"/>
                </a:cubicBezTo>
                <a:lnTo>
                  <a:pt x="1813" y="15434"/>
                </a:lnTo>
                <a:cubicBezTo>
                  <a:pt x="1813" y="15376"/>
                  <a:pt x="1789" y="15331"/>
                  <a:pt x="1760" y="15331"/>
                </a:cubicBezTo>
                <a:close/>
                <a:moveTo>
                  <a:pt x="2610" y="15331"/>
                </a:moveTo>
                <a:cubicBezTo>
                  <a:pt x="2581" y="15331"/>
                  <a:pt x="2557" y="15376"/>
                  <a:pt x="2557" y="15434"/>
                </a:cubicBezTo>
                <a:lnTo>
                  <a:pt x="2557" y="15654"/>
                </a:lnTo>
                <a:cubicBezTo>
                  <a:pt x="2557" y="15711"/>
                  <a:pt x="2581" y="15758"/>
                  <a:pt x="2610" y="15758"/>
                </a:cubicBezTo>
                <a:cubicBezTo>
                  <a:pt x="2639" y="15758"/>
                  <a:pt x="2662" y="15711"/>
                  <a:pt x="2662" y="15654"/>
                </a:cubicBezTo>
                <a:lnTo>
                  <a:pt x="2662" y="15434"/>
                </a:lnTo>
                <a:cubicBezTo>
                  <a:pt x="2662" y="15376"/>
                  <a:pt x="2639" y="15331"/>
                  <a:pt x="2610" y="15331"/>
                </a:cubicBezTo>
                <a:close/>
                <a:moveTo>
                  <a:pt x="2924" y="15331"/>
                </a:moveTo>
                <a:cubicBezTo>
                  <a:pt x="2895" y="15331"/>
                  <a:pt x="2871" y="15376"/>
                  <a:pt x="2871" y="15434"/>
                </a:cubicBezTo>
                <a:lnTo>
                  <a:pt x="2871" y="15654"/>
                </a:lnTo>
                <a:cubicBezTo>
                  <a:pt x="2871" y="15711"/>
                  <a:pt x="2895" y="15758"/>
                  <a:pt x="2924" y="15758"/>
                </a:cubicBezTo>
                <a:cubicBezTo>
                  <a:pt x="2954" y="15758"/>
                  <a:pt x="2976" y="15711"/>
                  <a:pt x="2976" y="15654"/>
                </a:cubicBezTo>
                <a:lnTo>
                  <a:pt x="2976" y="15434"/>
                </a:lnTo>
                <a:cubicBezTo>
                  <a:pt x="2976" y="15376"/>
                  <a:pt x="2954" y="15331"/>
                  <a:pt x="2924" y="15331"/>
                </a:cubicBezTo>
                <a:close/>
                <a:moveTo>
                  <a:pt x="3773" y="15331"/>
                </a:moveTo>
                <a:cubicBezTo>
                  <a:pt x="3744" y="15331"/>
                  <a:pt x="3721" y="15376"/>
                  <a:pt x="3721" y="15434"/>
                </a:cubicBezTo>
                <a:lnTo>
                  <a:pt x="3721" y="15654"/>
                </a:lnTo>
                <a:cubicBezTo>
                  <a:pt x="3721" y="15711"/>
                  <a:pt x="3744" y="15758"/>
                  <a:pt x="3773" y="15758"/>
                </a:cubicBezTo>
                <a:cubicBezTo>
                  <a:pt x="3802" y="15758"/>
                  <a:pt x="3826" y="15711"/>
                  <a:pt x="3826" y="15654"/>
                </a:cubicBezTo>
                <a:lnTo>
                  <a:pt x="3826" y="15434"/>
                </a:lnTo>
                <a:cubicBezTo>
                  <a:pt x="3826" y="15376"/>
                  <a:pt x="3802" y="15331"/>
                  <a:pt x="3773" y="15331"/>
                </a:cubicBezTo>
                <a:close/>
                <a:moveTo>
                  <a:pt x="4088" y="15331"/>
                </a:moveTo>
                <a:cubicBezTo>
                  <a:pt x="4058" y="15331"/>
                  <a:pt x="4035" y="15376"/>
                  <a:pt x="4035" y="15434"/>
                </a:cubicBezTo>
                <a:lnTo>
                  <a:pt x="4035" y="15654"/>
                </a:lnTo>
                <a:cubicBezTo>
                  <a:pt x="4035" y="15711"/>
                  <a:pt x="4058" y="15758"/>
                  <a:pt x="4088" y="15758"/>
                </a:cubicBezTo>
                <a:cubicBezTo>
                  <a:pt x="4117" y="15758"/>
                  <a:pt x="4141" y="15711"/>
                  <a:pt x="4141" y="15654"/>
                </a:cubicBezTo>
                <a:lnTo>
                  <a:pt x="4141" y="15434"/>
                </a:lnTo>
                <a:cubicBezTo>
                  <a:pt x="4141" y="15376"/>
                  <a:pt x="4117" y="15331"/>
                  <a:pt x="4088" y="15331"/>
                </a:cubicBezTo>
                <a:close/>
                <a:moveTo>
                  <a:pt x="4937" y="15331"/>
                </a:moveTo>
                <a:cubicBezTo>
                  <a:pt x="4908" y="15331"/>
                  <a:pt x="4884" y="15376"/>
                  <a:pt x="4884" y="15434"/>
                </a:cubicBezTo>
                <a:lnTo>
                  <a:pt x="4884" y="15654"/>
                </a:lnTo>
                <a:cubicBezTo>
                  <a:pt x="4884" y="15711"/>
                  <a:pt x="4908" y="15758"/>
                  <a:pt x="4937" y="15758"/>
                </a:cubicBezTo>
                <a:cubicBezTo>
                  <a:pt x="4966" y="15758"/>
                  <a:pt x="4990" y="15711"/>
                  <a:pt x="4990" y="15654"/>
                </a:cubicBezTo>
                <a:lnTo>
                  <a:pt x="4990" y="15434"/>
                </a:lnTo>
                <a:cubicBezTo>
                  <a:pt x="4990" y="15376"/>
                  <a:pt x="4966" y="15331"/>
                  <a:pt x="4937" y="15331"/>
                </a:cubicBezTo>
                <a:close/>
                <a:moveTo>
                  <a:pt x="5252" y="15331"/>
                </a:moveTo>
                <a:cubicBezTo>
                  <a:pt x="5223" y="15331"/>
                  <a:pt x="5199" y="15376"/>
                  <a:pt x="5199" y="15434"/>
                </a:cubicBezTo>
                <a:lnTo>
                  <a:pt x="5199" y="15654"/>
                </a:lnTo>
                <a:cubicBezTo>
                  <a:pt x="5199" y="15711"/>
                  <a:pt x="5223" y="15758"/>
                  <a:pt x="5252" y="15758"/>
                </a:cubicBezTo>
                <a:cubicBezTo>
                  <a:pt x="5281" y="15758"/>
                  <a:pt x="5305" y="15711"/>
                  <a:pt x="5305" y="15654"/>
                </a:cubicBezTo>
                <a:lnTo>
                  <a:pt x="5305" y="15434"/>
                </a:lnTo>
                <a:cubicBezTo>
                  <a:pt x="5305" y="15376"/>
                  <a:pt x="5281" y="15331"/>
                  <a:pt x="5252" y="15331"/>
                </a:cubicBezTo>
                <a:close/>
                <a:moveTo>
                  <a:pt x="6102" y="15331"/>
                </a:moveTo>
                <a:cubicBezTo>
                  <a:pt x="6072" y="15331"/>
                  <a:pt x="6049" y="15376"/>
                  <a:pt x="6049" y="15434"/>
                </a:cubicBezTo>
                <a:lnTo>
                  <a:pt x="6049" y="15654"/>
                </a:lnTo>
                <a:cubicBezTo>
                  <a:pt x="6049" y="15711"/>
                  <a:pt x="6072" y="15758"/>
                  <a:pt x="6102" y="15758"/>
                </a:cubicBezTo>
                <a:cubicBezTo>
                  <a:pt x="6131" y="15758"/>
                  <a:pt x="6155" y="15711"/>
                  <a:pt x="6155" y="15654"/>
                </a:cubicBezTo>
                <a:lnTo>
                  <a:pt x="6155" y="15434"/>
                </a:lnTo>
                <a:cubicBezTo>
                  <a:pt x="6155" y="15376"/>
                  <a:pt x="6131" y="15331"/>
                  <a:pt x="6102" y="15331"/>
                </a:cubicBezTo>
                <a:close/>
                <a:moveTo>
                  <a:pt x="6416" y="15331"/>
                </a:moveTo>
                <a:cubicBezTo>
                  <a:pt x="6387" y="15331"/>
                  <a:pt x="6363" y="15376"/>
                  <a:pt x="6363" y="15434"/>
                </a:cubicBezTo>
                <a:lnTo>
                  <a:pt x="6363" y="15654"/>
                </a:lnTo>
                <a:cubicBezTo>
                  <a:pt x="6363" y="15711"/>
                  <a:pt x="6387" y="15758"/>
                  <a:pt x="6416" y="15758"/>
                </a:cubicBezTo>
                <a:cubicBezTo>
                  <a:pt x="6445" y="15758"/>
                  <a:pt x="6469" y="15711"/>
                  <a:pt x="6469" y="15654"/>
                </a:cubicBezTo>
                <a:lnTo>
                  <a:pt x="6469" y="15434"/>
                </a:lnTo>
                <a:cubicBezTo>
                  <a:pt x="6469" y="15376"/>
                  <a:pt x="6445" y="15331"/>
                  <a:pt x="6416" y="15331"/>
                </a:cubicBezTo>
                <a:close/>
                <a:moveTo>
                  <a:pt x="7266" y="15331"/>
                </a:moveTo>
                <a:cubicBezTo>
                  <a:pt x="7237" y="15331"/>
                  <a:pt x="7213" y="15376"/>
                  <a:pt x="7213" y="15434"/>
                </a:cubicBezTo>
                <a:lnTo>
                  <a:pt x="7213" y="15654"/>
                </a:lnTo>
                <a:cubicBezTo>
                  <a:pt x="7213" y="15711"/>
                  <a:pt x="7237" y="15758"/>
                  <a:pt x="7266" y="15758"/>
                </a:cubicBezTo>
                <a:cubicBezTo>
                  <a:pt x="7295" y="15758"/>
                  <a:pt x="7318" y="15711"/>
                  <a:pt x="7318" y="15654"/>
                </a:cubicBezTo>
                <a:lnTo>
                  <a:pt x="7318" y="15434"/>
                </a:lnTo>
                <a:cubicBezTo>
                  <a:pt x="7318" y="15376"/>
                  <a:pt x="7295" y="15331"/>
                  <a:pt x="7266" y="15331"/>
                </a:cubicBezTo>
                <a:close/>
                <a:moveTo>
                  <a:pt x="7580" y="15331"/>
                </a:moveTo>
                <a:cubicBezTo>
                  <a:pt x="7551" y="15331"/>
                  <a:pt x="7527" y="15376"/>
                  <a:pt x="7527" y="15434"/>
                </a:cubicBezTo>
                <a:lnTo>
                  <a:pt x="7527" y="15654"/>
                </a:lnTo>
                <a:cubicBezTo>
                  <a:pt x="7527" y="15711"/>
                  <a:pt x="7551" y="15758"/>
                  <a:pt x="7580" y="15758"/>
                </a:cubicBezTo>
                <a:cubicBezTo>
                  <a:pt x="7609" y="15758"/>
                  <a:pt x="7632" y="15711"/>
                  <a:pt x="7632" y="15654"/>
                </a:cubicBezTo>
                <a:lnTo>
                  <a:pt x="7632" y="15434"/>
                </a:lnTo>
                <a:cubicBezTo>
                  <a:pt x="7632" y="15376"/>
                  <a:pt x="7609" y="15331"/>
                  <a:pt x="7580" y="15331"/>
                </a:cubicBezTo>
                <a:close/>
                <a:moveTo>
                  <a:pt x="8429" y="15331"/>
                </a:moveTo>
                <a:cubicBezTo>
                  <a:pt x="8400" y="15331"/>
                  <a:pt x="8377" y="15376"/>
                  <a:pt x="8377" y="15434"/>
                </a:cubicBezTo>
                <a:lnTo>
                  <a:pt x="8377" y="15654"/>
                </a:lnTo>
                <a:cubicBezTo>
                  <a:pt x="8377" y="15711"/>
                  <a:pt x="8400" y="15758"/>
                  <a:pt x="8429" y="15758"/>
                </a:cubicBezTo>
                <a:cubicBezTo>
                  <a:pt x="8458" y="15758"/>
                  <a:pt x="8482" y="15711"/>
                  <a:pt x="8482" y="15654"/>
                </a:cubicBezTo>
                <a:lnTo>
                  <a:pt x="8482" y="15434"/>
                </a:lnTo>
                <a:cubicBezTo>
                  <a:pt x="8482" y="15376"/>
                  <a:pt x="8458" y="15331"/>
                  <a:pt x="8429" y="15331"/>
                </a:cubicBezTo>
                <a:close/>
                <a:moveTo>
                  <a:pt x="8744" y="15331"/>
                </a:moveTo>
                <a:cubicBezTo>
                  <a:pt x="8714" y="15331"/>
                  <a:pt x="8691" y="15376"/>
                  <a:pt x="8691" y="15434"/>
                </a:cubicBezTo>
                <a:lnTo>
                  <a:pt x="8691" y="15654"/>
                </a:lnTo>
                <a:cubicBezTo>
                  <a:pt x="8691" y="15711"/>
                  <a:pt x="8714" y="15758"/>
                  <a:pt x="8744" y="15758"/>
                </a:cubicBezTo>
                <a:cubicBezTo>
                  <a:pt x="8773" y="15758"/>
                  <a:pt x="8796" y="15711"/>
                  <a:pt x="8796" y="15654"/>
                </a:cubicBezTo>
                <a:lnTo>
                  <a:pt x="8796" y="15434"/>
                </a:lnTo>
                <a:cubicBezTo>
                  <a:pt x="8796" y="15376"/>
                  <a:pt x="8773" y="15331"/>
                  <a:pt x="8744" y="15331"/>
                </a:cubicBezTo>
                <a:close/>
                <a:moveTo>
                  <a:pt x="9593" y="15331"/>
                </a:moveTo>
                <a:cubicBezTo>
                  <a:pt x="9564" y="15331"/>
                  <a:pt x="9540" y="15376"/>
                  <a:pt x="9540" y="15434"/>
                </a:cubicBezTo>
                <a:lnTo>
                  <a:pt x="9540" y="15654"/>
                </a:lnTo>
                <a:cubicBezTo>
                  <a:pt x="9540" y="15711"/>
                  <a:pt x="9564" y="15758"/>
                  <a:pt x="9593" y="15758"/>
                </a:cubicBezTo>
                <a:cubicBezTo>
                  <a:pt x="9622" y="15758"/>
                  <a:pt x="9646" y="15711"/>
                  <a:pt x="9646" y="15654"/>
                </a:cubicBezTo>
                <a:lnTo>
                  <a:pt x="9646" y="15434"/>
                </a:lnTo>
                <a:cubicBezTo>
                  <a:pt x="9646" y="15376"/>
                  <a:pt x="9622" y="15331"/>
                  <a:pt x="9593" y="15331"/>
                </a:cubicBezTo>
                <a:close/>
                <a:moveTo>
                  <a:pt x="9908" y="15331"/>
                </a:moveTo>
                <a:cubicBezTo>
                  <a:pt x="9879" y="15331"/>
                  <a:pt x="9855" y="15376"/>
                  <a:pt x="9855" y="15434"/>
                </a:cubicBezTo>
                <a:lnTo>
                  <a:pt x="9855" y="15654"/>
                </a:lnTo>
                <a:cubicBezTo>
                  <a:pt x="9855" y="15711"/>
                  <a:pt x="9879" y="15758"/>
                  <a:pt x="9908" y="15758"/>
                </a:cubicBezTo>
                <a:cubicBezTo>
                  <a:pt x="9937" y="15758"/>
                  <a:pt x="9961" y="15711"/>
                  <a:pt x="9961" y="15654"/>
                </a:cubicBezTo>
                <a:lnTo>
                  <a:pt x="9961" y="15434"/>
                </a:lnTo>
                <a:cubicBezTo>
                  <a:pt x="9961" y="15376"/>
                  <a:pt x="9937" y="15331"/>
                  <a:pt x="9908" y="15331"/>
                </a:cubicBezTo>
                <a:close/>
                <a:moveTo>
                  <a:pt x="10758" y="15331"/>
                </a:moveTo>
                <a:cubicBezTo>
                  <a:pt x="10728" y="15331"/>
                  <a:pt x="10705" y="15376"/>
                  <a:pt x="10705" y="15434"/>
                </a:cubicBezTo>
                <a:lnTo>
                  <a:pt x="10705" y="15654"/>
                </a:lnTo>
                <a:cubicBezTo>
                  <a:pt x="10705" y="15711"/>
                  <a:pt x="10728" y="15758"/>
                  <a:pt x="10758" y="15758"/>
                </a:cubicBezTo>
                <a:cubicBezTo>
                  <a:pt x="10787" y="15758"/>
                  <a:pt x="10810" y="15711"/>
                  <a:pt x="10810" y="15654"/>
                </a:cubicBezTo>
                <a:lnTo>
                  <a:pt x="10810" y="15434"/>
                </a:lnTo>
                <a:cubicBezTo>
                  <a:pt x="10810" y="15376"/>
                  <a:pt x="10787" y="15331"/>
                  <a:pt x="10758" y="15331"/>
                </a:cubicBezTo>
                <a:close/>
                <a:moveTo>
                  <a:pt x="11072" y="15331"/>
                </a:moveTo>
                <a:cubicBezTo>
                  <a:pt x="11043" y="15331"/>
                  <a:pt x="11019" y="15376"/>
                  <a:pt x="11019" y="15434"/>
                </a:cubicBezTo>
                <a:lnTo>
                  <a:pt x="11019" y="15654"/>
                </a:lnTo>
                <a:cubicBezTo>
                  <a:pt x="11019" y="15711"/>
                  <a:pt x="11043" y="15758"/>
                  <a:pt x="11072" y="15758"/>
                </a:cubicBezTo>
                <a:cubicBezTo>
                  <a:pt x="11101" y="15758"/>
                  <a:pt x="11125" y="15711"/>
                  <a:pt x="11125" y="15654"/>
                </a:cubicBezTo>
                <a:lnTo>
                  <a:pt x="11125" y="15434"/>
                </a:lnTo>
                <a:cubicBezTo>
                  <a:pt x="11125" y="15376"/>
                  <a:pt x="11101" y="15331"/>
                  <a:pt x="11072" y="15331"/>
                </a:cubicBezTo>
                <a:close/>
                <a:moveTo>
                  <a:pt x="11922" y="15331"/>
                </a:moveTo>
                <a:cubicBezTo>
                  <a:pt x="11893" y="15331"/>
                  <a:pt x="11869" y="15376"/>
                  <a:pt x="11869" y="15434"/>
                </a:cubicBezTo>
                <a:lnTo>
                  <a:pt x="11869" y="15654"/>
                </a:lnTo>
                <a:cubicBezTo>
                  <a:pt x="11869" y="15711"/>
                  <a:pt x="11893" y="15758"/>
                  <a:pt x="11922" y="15758"/>
                </a:cubicBezTo>
                <a:cubicBezTo>
                  <a:pt x="11951" y="15758"/>
                  <a:pt x="11974" y="15711"/>
                  <a:pt x="11974" y="15654"/>
                </a:cubicBezTo>
                <a:lnTo>
                  <a:pt x="11974" y="15434"/>
                </a:lnTo>
                <a:cubicBezTo>
                  <a:pt x="11974" y="15376"/>
                  <a:pt x="11951" y="15331"/>
                  <a:pt x="11922" y="15331"/>
                </a:cubicBezTo>
                <a:close/>
                <a:moveTo>
                  <a:pt x="12236" y="15331"/>
                </a:moveTo>
                <a:cubicBezTo>
                  <a:pt x="12207" y="15331"/>
                  <a:pt x="12183" y="15376"/>
                  <a:pt x="12183" y="15434"/>
                </a:cubicBezTo>
                <a:lnTo>
                  <a:pt x="12183" y="15654"/>
                </a:lnTo>
                <a:cubicBezTo>
                  <a:pt x="12183" y="15711"/>
                  <a:pt x="12207" y="15758"/>
                  <a:pt x="12236" y="15758"/>
                </a:cubicBezTo>
                <a:cubicBezTo>
                  <a:pt x="12265" y="15758"/>
                  <a:pt x="12288" y="15711"/>
                  <a:pt x="12288" y="15654"/>
                </a:cubicBezTo>
                <a:lnTo>
                  <a:pt x="12288" y="15434"/>
                </a:lnTo>
                <a:cubicBezTo>
                  <a:pt x="12288" y="15376"/>
                  <a:pt x="12265" y="15331"/>
                  <a:pt x="12236" y="15331"/>
                </a:cubicBezTo>
                <a:close/>
                <a:moveTo>
                  <a:pt x="13085" y="15331"/>
                </a:moveTo>
                <a:cubicBezTo>
                  <a:pt x="13056" y="15331"/>
                  <a:pt x="13032" y="15376"/>
                  <a:pt x="13032" y="15434"/>
                </a:cubicBezTo>
                <a:lnTo>
                  <a:pt x="13032" y="15654"/>
                </a:lnTo>
                <a:cubicBezTo>
                  <a:pt x="13032" y="15711"/>
                  <a:pt x="13056" y="15758"/>
                  <a:pt x="13085" y="15758"/>
                </a:cubicBezTo>
                <a:cubicBezTo>
                  <a:pt x="13114" y="15758"/>
                  <a:pt x="13138" y="15711"/>
                  <a:pt x="13138" y="15654"/>
                </a:cubicBezTo>
                <a:lnTo>
                  <a:pt x="13138" y="15434"/>
                </a:lnTo>
                <a:cubicBezTo>
                  <a:pt x="13138" y="15376"/>
                  <a:pt x="13114" y="15331"/>
                  <a:pt x="13085" y="15331"/>
                </a:cubicBezTo>
                <a:close/>
                <a:moveTo>
                  <a:pt x="13399" y="15331"/>
                </a:moveTo>
                <a:cubicBezTo>
                  <a:pt x="13370" y="15331"/>
                  <a:pt x="13348" y="15376"/>
                  <a:pt x="13348" y="15434"/>
                </a:cubicBezTo>
                <a:lnTo>
                  <a:pt x="13348" y="15654"/>
                </a:lnTo>
                <a:cubicBezTo>
                  <a:pt x="13348" y="15711"/>
                  <a:pt x="13370" y="15758"/>
                  <a:pt x="13399" y="15758"/>
                </a:cubicBezTo>
                <a:cubicBezTo>
                  <a:pt x="13428" y="15758"/>
                  <a:pt x="13452" y="15711"/>
                  <a:pt x="13452" y="15654"/>
                </a:cubicBezTo>
                <a:lnTo>
                  <a:pt x="13452" y="15434"/>
                </a:lnTo>
                <a:cubicBezTo>
                  <a:pt x="13452" y="15376"/>
                  <a:pt x="13428" y="15331"/>
                  <a:pt x="13399" y="15331"/>
                </a:cubicBezTo>
                <a:close/>
                <a:moveTo>
                  <a:pt x="14249" y="15331"/>
                </a:moveTo>
                <a:cubicBezTo>
                  <a:pt x="14220" y="15331"/>
                  <a:pt x="14196" y="15376"/>
                  <a:pt x="14196" y="15434"/>
                </a:cubicBezTo>
                <a:lnTo>
                  <a:pt x="14196" y="15654"/>
                </a:lnTo>
                <a:cubicBezTo>
                  <a:pt x="14196" y="15711"/>
                  <a:pt x="14220" y="15758"/>
                  <a:pt x="14249" y="15758"/>
                </a:cubicBezTo>
                <a:cubicBezTo>
                  <a:pt x="14278" y="15758"/>
                  <a:pt x="14302" y="15711"/>
                  <a:pt x="14302" y="15654"/>
                </a:cubicBezTo>
                <a:lnTo>
                  <a:pt x="14302" y="15434"/>
                </a:lnTo>
                <a:cubicBezTo>
                  <a:pt x="14302" y="15376"/>
                  <a:pt x="14278" y="15331"/>
                  <a:pt x="14249" y="15331"/>
                </a:cubicBezTo>
                <a:close/>
                <a:moveTo>
                  <a:pt x="14564" y="15331"/>
                </a:moveTo>
                <a:cubicBezTo>
                  <a:pt x="14535" y="15331"/>
                  <a:pt x="14511" y="15376"/>
                  <a:pt x="14511" y="15434"/>
                </a:cubicBezTo>
                <a:lnTo>
                  <a:pt x="14511" y="15654"/>
                </a:lnTo>
                <a:cubicBezTo>
                  <a:pt x="14511" y="15711"/>
                  <a:pt x="14535" y="15758"/>
                  <a:pt x="14564" y="15758"/>
                </a:cubicBezTo>
                <a:cubicBezTo>
                  <a:pt x="14593" y="15758"/>
                  <a:pt x="14617" y="15711"/>
                  <a:pt x="14617" y="15654"/>
                </a:cubicBezTo>
                <a:lnTo>
                  <a:pt x="14617" y="15434"/>
                </a:lnTo>
                <a:cubicBezTo>
                  <a:pt x="14617" y="15376"/>
                  <a:pt x="14593" y="15331"/>
                  <a:pt x="14564" y="15331"/>
                </a:cubicBezTo>
                <a:close/>
                <a:moveTo>
                  <a:pt x="15413" y="15331"/>
                </a:moveTo>
                <a:cubicBezTo>
                  <a:pt x="15384" y="15331"/>
                  <a:pt x="15360" y="15376"/>
                  <a:pt x="15360" y="15434"/>
                </a:cubicBezTo>
                <a:lnTo>
                  <a:pt x="15360" y="15654"/>
                </a:lnTo>
                <a:cubicBezTo>
                  <a:pt x="15360" y="15711"/>
                  <a:pt x="15384" y="15758"/>
                  <a:pt x="15413" y="15758"/>
                </a:cubicBezTo>
                <a:cubicBezTo>
                  <a:pt x="15442" y="15758"/>
                  <a:pt x="15465" y="15711"/>
                  <a:pt x="15465" y="15654"/>
                </a:cubicBezTo>
                <a:lnTo>
                  <a:pt x="15465" y="15434"/>
                </a:lnTo>
                <a:cubicBezTo>
                  <a:pt x="15465" y="15376"/>
                  <a:pt x="15442" y="15331"/>
                  <a:pt x="15413" y="15331"/>
                </a:cubicBezTo>
                <a:close/>
                <a:moveTo>
                  <a:pt x="15728" y="15331"/>
                </a:moveTo>
                <a:cubicBezTo>
                  <a:pt x="15699" y="15331"/>
                  <a:pt x="15675" y="15376"/>
                  <a:pt x="15675" y="15434"/>
                </a:cubicBezTo>
                <a:lnTo>
                  <a:pt x="15675" y="15654"/>
                </a:lnTo>
                <a:cubicBezTo>
                  <a:pt x="15675" y="15711"/>
                  <a:pt x="15699" y="15758"/>
                  <a:pt x="15728" y="15758"/>
                </a:cubicBezTo>
                <a:cubicBezTo>
                  <a:pt x="15757" y="15758"/>
                  <a:pt x="15781" y="15711"/>
                  <a:pt x="15781" y="15654"/>
                </a:cubicBezTo>
                <a:lnTo>
                  <a:pt x="15781" y="15434"/>
                </a:lnTo>
                <a:cubicBezTo>
                  <a:pt x="15781" y="15376"/>
                  <a:pt x="15757" y="15331"/>
                  <a:pt x="15728" y="15331"/>
                </a:cubicBezTo>
                <a:close/>
                <a:moveTo>
                  <a:pt x="16578" y="15331"/>
                </a:moveTo>
                <a:cubicBezTo>
                  <a:pt x="16549" y="15331"/>
                  <a:pt x="16525" y="15376"/>
                  <a:pt x="16525" y="15434"/>
                </a:cubicBezTo>
                <a:lnTo>
                  <a:pt x="16525" y="15654"/>
                </a:lnTo>
                <a:cubicBezTo>
                  <a:pt x="16525" y="15711"/>
                  <a:pt x="16549" y="15758"/>
                  <a:pt x="16578" y="15758"/>
                </a:cubicBezTo>
                <a:cubicBezTo>
                  <a:pt x="16607" y="15758"/>
                  <a:pt x="16630" y="15711"/>
                  <a:pt x="16630" y="15654"/>
                </a:cubicBezTo>
                <a:lnTo>
                  <a:pt x="16630" y="15434"/>
                </a:lnTo>
                <a:cubicBezTo>
                  <a:pt x="16630" y="15376"/>
                  <a:pt x="16607" y="15331"/>
                  <a:pt x="16578" y="15331"/>
                </a:cubicBezTo>
                <a:close/>
                <a:moveTo>
                  <a:pt x="16892" y="15331"/>
                </a:moveTo>
                <a:cubicBezTo>
                  <a:pt x="16863" y="15331"/>
                  <a:pt x="16839" y="15376"/>
                  <a:pt x="16839" y="15434"/>
                </a:cubicBezTo>
                <a:lnTo>
                  <a:pt x="16839" y="15654"/>
                </a:lnTo>
                <a:cubicBezTo>
                  <a:pt x="16839" y="15711"/>
                  <a:pt x="16863" y="15758"/>
                  <a:pt x="16892" y="15758"/>
                </a:cubicBezTo>
                <a:cubicBezTo>
                  <a:pt x="16921" y="15758"/>
                  <a:pt x="16944" y="15711"/>
                  <a:pt x="16944" y="15654"/>
                </a:cubicBezTo>
                <a:lnTo>
                  <a:pt x="16944" y="15434"/>
                </a:lnTo>
                <a:cubicBezTo>
                  <a:pt x="16944" y="15376"/>
                  <a:pt x="16921" y="15331"/>
                  <a:pt x="16892" y="15331"/>
                </a:cubicBezTo>
                <a:close/>
                <a:moveTo>
                  <a:pt x="17741" y="15331"/>
                </a:moveTo>
                <a:cubicBezTo>
                  <a:pt x="17712" y="15331"/>
                  <a:pt x="17689" y="15376"/>
                  <a:pt x="17689" y="15434"/>
                </a:cubicBezTo>
                <a:lnTo>
                  <a:pt x="17689" y="15654"/>
                </a:lnTo>
                <a:cubicBezTo>
                  <a:pt x="17689" y="15711"/>
                  <a:pt x="17712" y="15758"/>
                  <a:pt x="17741" y="15758"/>
                </a:cubicBezTo>
                <a:cubicBezTo>
                  <a:pt x="17770" y="15758"/>
                  <a:pt x="17794" y="15711"/>
                  <a:pt x="17794" y="15654"/>
                </a:cubicBezTo>
                <a:lnTo>
                  <a:pt x="17794" y="15434"/>
                </a:lnTo>
                <a:cubicBezTo>
                  <a:pt x="17794" y="15376"/>
                  <a:pt x="17770" y="15331"/>
                  <a:pt x="17741" y="15331"/>
                </a:cubicBezTo>
                <a:close/>
                <a:moveTo>
                  <a:pt x="18055" y="15331"/>
                </a:moveTo>
                <a:cubicBezTo>
                  <a:pt x="18026" y="15331"/>
                  <a:pt x="18002" y="15376"/>
                  <a:pt x="18002" y="15434"/>
                </a:cubicBezTo>
                <a:lnTo>
                  <a:pt x="18002" y="15654"/>
                </a:lnTo>
                <a:cubicBezTo>
                  <a:pt x="18002" y="15711"/>
                  <a:pt x="18026" y="15758"/>
                  <a:pt x="18055" y="15758"/>
                </a:cubicBezTo>
                <a:cubicBezTo>
                  <a:pt x="18085" y="15758"/>
                  <a:pt x="18108" y="15711"/>
                  <a:pt x="18108" y="15654"/>
                </a:cubicBezTo>
                <a:lnTo>
                  <a:pt x="18108" y="15434"/>
                </a:lnTo>
                <a:cubicBezTo>
                  <a:pt x="18108" y="15376"/>
                  <a:pt x="18085" y="15331"/>
                  <a:pt x="18055" y="15331"/>
                </a:cubicBezTo>
                <a:close/>
                <a:moveTo>
                  <a:pt x="18905" y="15331"/>
                </a:moveTo>
                <a:cubicBezTo>
                  <a:pt x="18876" y="15331"/>
                  <a:pt x="18852" y="15376"/>
                  <a:pt x="18852" y="15434"/>
                </a:cubicBezTo>
                <a:lnTo>
                  <a:pt x="18852" y="15654"/>
                </a:lnTo>
                <a:cubicBezTo>
                  <a:pt x="18852" y="15711"/>
                  <a:pt x="18876" y="15758"/>
                  <a:pt x="18905" y="15758"/>
                </a:cubicBezTo>
                <a:cubicBezTo>
                  <a:pt x="18934" y="15758"/>
                  <a:pt x="18958" y="15711"/>
                  <a:pt x="18958" y="15654"/>
                </a:cubicBezTo>
                <a:lnTo>
                  <a:pt x="18958" y="15434"/>
                </a:lnTo>
                <a:cubicBezTo>
                  <a:pt x="18958" y="15376"/>
                  <a:pt x="18934" y="15331"/>
                  <a:pt x="18905" y="15331"/>
                </a:cubicBezTo>
                <a:close/>
                <a:moveTo>
                  <a:pt x="19220" y="15331"/>
                </a:moveTo>
                <a:cubicBezTo>
                  <a:pt x="19191" y="15331"/>
                  <a:pt x="19167" y="15376"/>
                  <a:pt x="19167" y="15434"/>
                </a:cubicBezTo>
                <a:lnTo>
                  <a:pt x="19167" y="15654"/>
                </a:lnTo>
                <a:cubicBezTo>
                  <a:pt x="19167" y="15711"/>
                  <a:pt x="19191" y="15758"/>
                  <a:pt x="19220" y="15758"/>
                </a:cubicBezTo>
                <a:cubicBezTo>
                  <a:pt x="19249" y="15758"/>
                  <a:pt x="19273" y="15711"/>
                  <a:pt x="19273" y="15654"/>
                </a:cubicBezTo>
                <a:lnTo>
                  <a:pt x="19273" y="15434"/>
                </a:lnTo>
                <a:cubicBezTo>
                  <a:pt x="19273" y="15376"/>
                  <a:pt x="19249" y="15331"/>
                  <a:pt x="19220" y="15331"/>
                </a:cubicBezTo>
                <a:close/>
                <a:moveTo>
                  <a:pt x="20069" y="15331"/>
                </a:moveTo>
                <a:cubicBezTo>
                  <a:pt x="20040" y="15331"/>
                  <a:pt x="20016" y="15376"/>
                  <a:pt x="20016" y="15434"/>
                </a:cubicBezTo>
                <a:lnTo>
                  <a:pt x="20016" y="15654"/>
                </a:lnTo>
                <a:cubicBezTo>
                  <a:pt x="20016" y="15711"/>
                  <a:pt x="20040" y="15758"/>
                  <a:pt x="20069" y="15758"/>
                </a:cubicBezTo>
                <a:cubicBezTo>
                  <a:pt x="20099" y="15758"/>
                  <a:pt x="20122" y="15711"/>
                  <a:pt x="20122" y="15654"/>
                </a:cubicBezTo>
                <a:lnTo>
                  <a:pt x="20122" y="15434"/>
                </a:lnTo>
                <a:cubicBezTo>
                  <a:pt x="20122" y="15376"/>
                  <a:pt x="20099" y="15331"/>
                  <a:pt x="20069" y="15331"/>
                </a:cubicBezTo>
                <a:close/>
                <a:moveTo>
                  <a:pt x="20384" y="15331"/>
                </a:moveTo>
                <a:cubicBezTo>
                  <a:pt x="20355" y="15331"/>
                  <a:pt x="20331" y="15376"/>
                  <a:pt x="20331" y="15434"/>
                </a:cubicBezTo>
                <a:lnTo>
                  <a:pt x="20331" y="15654"/>
                </a:lnTo>
                <a:cubicBezTo>
                  <a:pt x="20331" y="15711"/>
                  <a:pt x="20355" y="15758"/>
                  <a:pt x="20384" y="15758"/>
                </a:cubicBezTo>
                <a:cubicBezTo>
                  <a:pt x="20413" y="15758"/>
                  <a:pt x="20436" y="15711"/>
                  <a:pt x="20436" y="15654"/>
                </a:cubicBezTo>
                <a:lnTo>
                  <a:pt x="20436" y="15434"/>
                </a:lnTo>
                <a:cubicBezTo>
                  <a:pt x="20436" y="15376"/>
                  <a:pt x="20413" y="15331"/>
                  <a:pt x="20384" y="15331"/>
                </a:cubicBezTo>
                <a:close/>
                <a:moveTo>
                  <a:pt x="21234" y="15331"/>
                </a:moveTo>
                <a:cubicBezTo>
                  <a:pt x="21204" y="15331"/>
                  <a:pt x="21181" y="15376"/>
                  <a:pt x="21181" y="15434"/>
                </a:cubicBezTo>
                <a:lnTo>
                  <a:pt x="21181" y="15654"/>
                </a:lnTo>
                <a:cubicBezTo>
                  <a:pt x="21181" y="15711"/>
                  <a:pt x="21204" y="15758"/>
                  <a:pt x="21234" y="15758"/>
                </a:cubicBezTo>
                <a:cubicBezTo>
                  <a:pt x="21263" y="15758"/>
                  <a:pt x="21285" y="15711"/>
                  <a:pt x="21285" y="15654"/>
                </a:cubicBezTo>
                <a:lnTo>
                  <a:pt x="21285" y="15434"/>
                </a:lnTo>
                <a:cubicBezTo>
                  <a:pt x="21285" y="15376"/>
                  <a:pt x="21263" y="15331"/>
                  <a:pt x="21234" y="15331"/>
                </a:cubicBezTo>
                <a:close/>
                <a:moveTo>
                  <a:pt x="21547" y="15331"/>
                </a:moveTo>
                <a:cubicBezTo>
                  <a:pt x="21518" y="15331"/>
                  <a:pt x="21495" y="15376"/>
                  <a:pt x="21495" y="15434"/>
                </a:cubicBezTo>
                <a:lnTo>
                  <a:pt x="21495" y="15654"/>
                </a:lnTo>
                <a:cubicBezTo>
                  <a:pt x="21495" y="15711"/>
                  <a:pt x="21518" y="15758"/>
                  <a:pt x="21547" y="15758"/>
                </a:cubicBezTo>
                <a:cubicBezTo>
                  <a:pt x="21576" y="15758"/>
                  <a:pt x="21600" y="15711"/>
                  <a:pt x="21600" y="15654"/>
                </a:cubicBezTo>
                <a:lnTo>
                  <a:pt x="21600" y="15434"/>
                </a:lnTo>
                <a:cubicBezTo>
                  <a:pt x="21600" y="15376"/>
                  <a:pt x="21576" y="15331"/>
                  <a:pt x="21547" y="15331"/>
                </a:cubicBezTo>
                <a:close/>
                <a:moveTo>
                  <a:pt x="53" y="16061"/>
                </a:moveTo>
                <a:cubicBezTo>
                  <a:pt x="24" y="16061"/>
                  <a:pt x="0" y="16108"/>
                  <a:pt x="0" y="16166"/>
                </a:cubicBezTo>
                <a:lnTo>
                  <a:pt x="0" y="16384"/>
                </a:lnTo>
                <a:cubicBezTo>
                  <a:pt x="0" y="16441"/>
                  <a:pt x="24" y="16488"/>
                  <a:pt x="53" y="16488"/>
                </a:cubicBezTo>
                <a:cubicBezTo>
                  <a:pt x="82" y="16488"/>
                  <a:pt x="106" y="16441"/>
                  <a:pt x="106" y="16384"/>
                </a:cubicBezTo>
                <a:lnTo>
                  <a:pt x="106" y="16166"/>
                </a:lnTo>
                <a:cubicBezTo>
                  <a:pt x="106" y="16108"/>
                  <a:pt x="82" y="16061"/>
                  <a:pt x="53" y="16061"/>
                </a:cubicBezTo>
                <a:close/>
                <a:moveTo>
                  <a:pt x="367" y="16061"/>
                </a:moveTo>
                <a:cubicBezTo>
                  <a:pt x="338" y="16061"/>
                  <a:pt x="315" y="16108"/>
                  <a:pt x="315" y="16166"/>
                </a:cubicBezTo>
                <a:lnTo>
                  <a:pt x="315" y="16384"/>
                </a:lnTo>
                <a:cubicBezTo>
                  <a:pt x="315" y="16441"/>
                  <a:pt x="338" y="16488"/>
                  <a:pt x="367" y="16488"/>
                </a:cubicBezTo>
                <a:cubicBezTo>
                  <a:pt x="397" y="16488"/>
                  <a:pt x="420" y="16441"/>
                  <a:pt x="420" y="16384"/>
                </a:cubicBezTo>
                <a:lnTo>
                  <a:pt x="420" y="16166"/>
                </a:lnTo>
                <a:cubicBezTo>
                  <a:pt x="420" y="16108"/>
                  <a:pt x="397" y="16061"/>
                  <a:pt x="367" y="16061"/>
                </a:cubicBezTo>
                <a:close/>
                <a:moveTo>
                  <a:pt x="1217" y="16061"/>
                </a:moveTo>
                <a:cubicBezTo>
                  <a:pt x="1188" y="16061"/>
                  <a:pt x="1164" y="16108"/>
                  <a:pt x="1164" y="16166"/>
                </a:cubicBezTo>
                <a:lnTo>
                  <a:pt x="1164" y="16384"/>
                </a:lnTo>
                <a:cubicBezTo>
                  <a:pt x="1164" y="16441"/>
                  <a:pt x="1188" y="16488"/>
                  <a:pt x="1217" y="16488"/>
                </a:cubicBezTo>
                <a:cubicBezTo>
                  <a:pt x="1246" y="16488"/>
                  <a:pt x="1270" y="16441"/>
                  <a:pt x="1270" y="16384"/>
                </a:cubicBezTo>
                <a:lnTo>
                  <a:pt x="1270" y="16166"/>
                </a:lnTo>
                <a:cubicBezTo>
                  <a:pt x="1270" y="16108"/>
                  <a:pt x="1246" y="16061"/>
                  <a:pt x="1217" y="16061"/>
                </a:cubicBezTo>
                <a:close/>
                <a:moveTo>
                  <a:pt x="1532" y="16061"/>
                </a:moveTo>
                <a:cubicBezTo>
                  <a:pt x="1503" y="16061"/>
                  <a:pt x="1479" y="16108"/>
                  <a:pt x="1479" y="16166"/>
                </a:cubicBezTo>
                <a:lnTo>
                  <a:pt x="1479" y="16384"/>
                </a:lnTo>
                <a:cubicBezTo>
                  <a:pt x="1479" y="16441"/>
                  <a:pt x="1503" y="16488"/>
                  <a:pt x="1532" y="16488"/>
                </a:cubicBezTo>
                <a:cubicBezTo>
                  <a:pt x="1561" y="16488"/>
                  <a:pt x="1584" y="16441"/>
                  <a:pt x="1584" y="16384"/>
                </a:cubicBezTo>
                <a:lnTo>
                  <a:pt x="1584" y="16166"/>
                </a:lnTo>
                <a:cubicBezTo>
                  <a:pt x="1584" y="16108"/>
                  <a:pt x="1561" y="16061"/>
                  <a:pt x="1532" y="16061"/>
                </a:cubicBezTo>
                <a:close/>
                <a:moveTo>
                  <a:pt x="2380" y="16061"/>
                </a:moveTo>
                <a:cubicBezTo>
                  <a:pt x="2351" y="16061"/>
                  <a:pt x="2329" y="16108"/>
                  <a:pt x="2329" y="16166"/>
                </a:cubicBezTo>
                <a:lnTo>
                  <a:pt x="2329" y="16384"/>
                </a:lnTo>
                <a:cubicBezTo>
                  <a:pt x="2329" y="16441"/>
                  <a:pt x="2351" y="16488"/>
                  <a:pt x="2380" y="16488"/>
                </a:cubicBezTo>
                <a:cubicBezTo>
                  <a:pt x="2409" y="16488"/>
                  <a:pt x="2433" y="16441"/>
                  <a:pt x="2433" y="16384"/>
                </a:cubicBezTo>
                <a:lnTo>
                  <a:pt x="2433" y="16166"/>
                </a:lnTo>
                <a:cubicBezTo>
                  <a:pt x="2433" y="16108"/>
                  <a:pt x="2409" y="16061"/>
                  <a:pt x="2380" y="16061"/>
                </a:cubicBezTo>
                <a:close/>
                <a:moveTo>
                  <a:pt x="2695" y="16061"/>
                </a:moveTo>
                <a:cubicBezTo>
                  <a:pt x="2666" y="16061"/>
                  <a:pt x="2643" y="16108"/>
                  <a:pt x="2643" y="16166"/>
                </a:cubicBezTo>
                <a:lnTo>
                  <a:pt x="2643" y="16384"/>
                </a:lnTo>
                <a:cubicBezTo>
                  <a:pt x="2643" y="16441"/>
                  <a:pt x="2666" y="16488"/>
                  <a:pt x="2695" y="16488"/>
                </a:cubicBezTo>
                <a:cubicBezTo>
                  <a:pt x="2724" y="16488"/>
                  <a:pt x="2748" y="16441"/>
                  <a:pt x="2748" y="16384"/>
                </a:cubicBezTo>
                <a:lnTo>
                  <a:pt x="2748" y="16166"/>
                </a:lnTo>
                <a:cubicBezTo>
                  <a:pt x="2748" y="16108"/>
                  <a:pt x="2724" y="16061"/>
                  <a:pt x="2695" y="16061"/>
                </a:cubicBezTo>
                <a:close/>
                <a:moveTo>
                  <a:pt x="3545" y="16061"/>
                </a:moveTo>
                <a:cubicBezTo>
                  <a:pt x="3516" y="16061"/>
                  <a:pt x="3492" y="16108"/>
                  <a:pt x="3492" y="16166"/>
                </a:cubicBezTo>
                <a:lnTo>
                  <a:pt x="3492" y="16384"/>
                </a:lnTo>
                <a:cubicBezTo>
                  <a:pt x="3492" y="16441"/>
                  <a:pt x="3516" y="16488"/>
                  <a:pt x="3545" y="16488"/>
                </a:cubicBezTo>
                <a:cubicBezTo>
                  <a:pt x="3574" y="16488"/>
                  <a:pt x="3598" y="16441"/>
                  <a:pt x="3598" y="16384"/>
                </a:cubicBezTo>
                <a:lnTo>
                  <a:pt x="3598" y="16166"/>
                </a:lnTo>
                <a:cubicBezTo>
                  <a:pt x="3598" y="16108"/>
                  <a:pt x="3574" y="16061"/>
                  <a:pt x="3545" y="16061"/>
                </a:cubicBezTo>
                <a:close/>
                <a:moveTo>
                  <a:pt x="3859" y="16061"/>
                </a:moveTo>
                <a:cubicBezTo>
                  <a:pt x="3830" y="16061"/>
                  <a:pt x="3806" y="16108"/>
                  <a:pt x="3806" y="16166"/>
                </a:cubicBezTo>
                <a:lnTo>
                  <a:pt x="3806" y="16384"/>
                </a:lnTo>
                <a:cubicBezTo>
                  <a:pt x="3806" y="16441"/>
                  <a:pt x="3830" y="16488"/>
                  <a:pt x="3859" y="16488"/>
                </a:cubicBezTo>
                <a:cubicBezTo>
                  <a:pt x="3888" y="16488"/>
                  <a:pt x="3912" y="16441"/>
                  <a:pt x="3912" y="16384"/>
                </a:cubicBezTo>
                <a:lnTo>
                  <a:pt x="3912" y="16166"/>
                </a:lnTo>
                <a:cubicBezTo>
                  <a:pt x="3912" y="16108"/>
                  <a:pt x="3888" y="16061"/>
                  <a:pt x="3859" y="16061"/>
                </a:cubicBezTo>
                <a:close/>
                <a:moveTo>
                  <a:pt x="4709" y="16061"/>
                </a:moveTo>
                <a:cubicBezTo>
                  <a:pt x="4680" y="16061"/>
                  <a:pt x="4656" y="16108"/>
                  <a:pt x="4656" y="16166"/>
                </a:cubicBezTo>
                <a:lnTo>
                  <a:pt x="4656" y="16384"/>
                </a:lnTo>
                <a:cubicBezTo>
                  <a:pt x="4656" y="16441"/>
                  <a:pt x="4680" y="16488"/>
                  <a:pt x="4709" y="16488"/>
                </a:cubicBezTo>
                <a:cubicBezTo>
                  <a:pt x="4738" y="16488"/>
                  <a:pt x="4762" y="16441"/>
                  <a:pt x="4762" y="16384"/>
                </a:cubicBezTo>
                <a:lnTo>
                  <a:pt x="4762" y="16166"/>
                </a:lnTo>
                <a:cubicBezTo>
                  <a:pt x="4762" y="16108"/>
                  <a:pt x="4738" y="16061"/>
                  <a:pt x="4709" y="16061"/>
                </a:cubicBezTo>
                <a:close/>
                <a:moveTo>
                  <a:pt x="5023" y="16061"/>
                </a:moveTo>
                <a:cubicBezTo>
                  <a:pt x="4994" y="16061"/>
                  <a:pt x="4970" y="16108"/>
                  <a:pt x="4970" y="16166"/>
                </a:cubicBezTo>
                <a:lnTo>
                  <a:pt x="4970" y="16384"/>
                </a:lnTo>
                <a:cubicBezTo>
                  <a:pt x="4970" y="16441"/>
                  <a:pt x="4994" y="16488"/>
                  <a:pt x="5023" y="16488"/>
                </a:cubicBezTo>
                <a:cubicBezTo>
                  <a:pt x="5053" y="16488"/>
                  <a:pt x="5076" y="16441"/>
                  <a:pt x="5076" y="16384"/>
                </a:cubicBezTo>
                <a:lnTo>
                  <a:pt x="5076" y="16166"/>
                </a:lnTo>
                <a:cubicBezTo>
                  <a:pt x="5076" y="16108"/>
                  <a:pt x="5053" y="16061"/>
                  <a:pt x="5023" y="16061"/>
                </a:cubicBezTo>
                <a:close/>
                <a:moveTo>
                  <a:pt x="5873" y="16061"/>
                </a:moveTo>
                <a:cubicBezTo>
                  <a:pt x="5844" y="16061"/>
                  <a:pt x="5820" y="16108"/>
                  <a:pt x="5820" y="16166"/>
                </a:cubicBezTo>
                <a:lnTo>
                  <a:pt x="5820" y="16384"/>
                </a:lnTo>
                <a:cubicBezTo>
                  <a:pt x="5820" y="16441"/>
                  <a:pt x="5844" y="16488"/>
                  <a:pt x="5873" y="16488"/>
                </a:cubicBezTo>
                <a:cubicBezTo>
                  <a:pt x="5902" y="16488"/>
                  <a:pt x="5926" y="16441"/>
                  <a:pt x="5926" y="16384"/>
                </a:cubicBezTo>
                <a:lnTo>
                  <a:pt x="5926" y="16166"/>
                </a:lnTo>
                <a:cubicBezTo>
                  <a:pt x="5926" y="16108"/>
                  <a:pt x="5902" y="16061"/>
                  <a:pt x="5873" y="16061"/>
                </a:cubicBezTo>
                <a:close/>
                <a:moveTo>
                  <a:pt x="6188" y="16061"/>
                </a:moveTo>
                <a:cubicBezTo>
                  <a:pt x="6159" y="16061"/>
                  <a:pt x="6135" y="16108"/>
                  <a:pt x="6135" y="16166"/>
                </a:cubicBezTo>
                <a:lnTo>
                  <a:pt x="6135" y="16384"/>
                </a:lnTo>
                <a:cubicBezTo>
                  <a:pt x="6135" y="16441"/>
                  <a:pt x="6159" y="16488"/>
                  <a:pt x="6188" y="16488"/>
                </a:cubicBezTo>
                <a:cubicBezTo>
                  <a:pt x="6217" y="16488"/>
                  <a:pt x="6240" y="16441"/>
                  <a:pt x="6240" y="16384"/>
                </a:cubicBezTo>
                <a:lnTo>
                  <a:pt x="6240" y="16166"/>
                </a:lnTo>
                <a:cubicBezTo>
                  <a:pt x="6240" y="16108"/>
                  <a:pt x="6217" y="16061"/>
                  <a:pt x="6188" y="16061"/>
                </a:cubicBezTo>
                <a:close/>
                <a:moveTo>
                  <a:pt x="7036" y="16061"/>
                </a:moveTo>
                <a:cubicBezTo>
                  <a:pt x="7007" y="16061"/>
                  <a:pt x="6984" y="16108"/>
                  <a:pt x="6984" y="16166"/>
                </a:cubicBezTo>
                <a:lnTo>
                  <a:pt x="6984" y="16384"/>
                </a:lnTo>
                <a:cubicBezTo>
                  <a:pt x="6984" y="16441"/>
                  <a:pt x="7007" y="16488"/>
                  <a:pt x="7036" y="16488"/>
                </a:cubicBezTo>
                <a:cubicBezTo>
                  <a:pt x="7065" y="16488"/>
                  <a:pt x="7089" y="16441"/>
                  <a:pt x="7089" y="16384"/>
                </a:cubicBezTo>
                <a:lnTo>
                  <a:pt x="7089" y="16166"/>
                </a:lnTo>
                <a:cubicBezTo>
                  <a:pt x="7089" y="16108"/>
                  <a:pt x="7065" y="16061"/>
                  <a:pt x="7036" y="16061"/>
                </a:cubicBezTo>
                <a:close/>
                <a:moveTo>
                  <a:pt x="7351" y="16061"/>
                </a:moveTo>
                <a:cubicBezTo>
                  <a:pt x="7322" y="16061"/>
                  <a:pt x="7299" y="16108"/>
                  <a:pt x="7299" y="16166"/>
                </a:cubicBezTo>
                <a:lnTo>
                  <a:pt x="7299" y="16384"/>
                </a:lnTo>
                <a:cubicBezTo>
                  <a:pt x="7299" y="16441"/>
                  <a:pt x="7322" y="16488"/>
                  <a:pt x="7351" y="16488"/>
                </a:cubicBezTo>
                <a:cubicBezTo>
                  <a:pt x="7380" y="16488"/>
                  <a:pt x="7404" y="16441"/>
                  <a:pt x="7404" y="16384"/>
                </a:cubicBezTo>
                <a:lnTo>
                  <a:pt x="7404" y="16166"/>
                </a:lnTo>
                <a:cubicBezTo>
                  <a:pt x="7404" y="16108"/>
                  <a:pt x="7380" y="16061"/>
                  <a:pt x="7351" y="16061"/>
                </a:cubicBezTo>
                <a:close/>
                <a:moveTo>
                  <a:pt x="8201" y="16061"/>
                </a:moveTo>
                <a:cubicBezTo>
                  <a:pt x="8171" y="16061"/>
                  <a:pt x="8148" y="16108"/>
                  <a:pt x="8148" y="16166"/>
                </a:cubicBezTo>
                <a:lnTo>
                  <a:pt x="8148" y="16384"/>
                </a:lnTo>
                <a:cubicBezTo>
                  <a:pt x="8148" y="16441"/>
                  <a:pt x="8171" y="16488"/>
                  <a:pt x="8201" y="16488"/>
                </a:cubicBezTo>
                <a:cubicBezTo>
                  <a:pt x="8230" y="16488"/>
                  <a:pt x="8254" y="16441"/>
                  <a:pt x="8254" y="16384"/>
                </a:cubicBezTo>
                <a:lnTo>
                  <a:pt x="8254" y="16166"/>
                </a:lnTo>
                <a:cubicBezTo>
                  <a:pt x="8254" y="16108"/>
                  <a:pt x="8230" y="16061"/>
                  <a:pt x="8201" y="16061"/>
                </a:cubicBezTo>
                <a:close/>
                <a:moveTo>
                  <a:pt x="8515" y="16061"/>
                </a:moveTo>
                <a:cubicBezTo>
                  <a:pt x="8486" y="16061"/>
                  <a:pt x="8462" y="16108"/>
                  <a:pt x="8462" y="16166"/>
                </a:cubicBezTo>
                <a:lnTo>
                  <a:pt x="8462" y="16384"/>
                </a:lnTo>
                <a:cubicBezTo>
                  <a:pt x="8462" y="16441"/>
                  <a:pt x="8486" y="16488"/>
                  <a:pt x="8515" y="16488"/>
                </a:cubicBezTo>
                <a:cubicBezTo>
                  <a:pt x="8544" y="16488"/>
                  <a:pt x="8568" y="16441"/>
                  <a:pt x="8568" y="16384"/>
                </a:cubicBezTo>
                <a:lnTo>
                  <a:pt x="8568" y="16166"/>
                </a:lnTo>
                <a:cubicBezTo>
                  <a:pt x="8568" y="16108"/>
                  <a:pt x="8544" y="16061"/>
                  <a:pt x="8515" y="16061"/>
                </a:cubicBezTo>
                <a:close/>
                <a:moveTo>
                  <a:pt x="9365" y="16061"/>
                </a:moveTo>
                <a:cubicBezTo>
                  <a:pt x="9336" y="16061"/>
                  <a:pt x="9312" y="16108"/>
                  <a:pt x="9312" y="16166"/>
                </a:cubicBezTo>
                <a:lnTo>
                  <a:pt x="9312" y="16384"/>
                </a:lnTo>
                <a:cubicBezTo>
                  <a:pt x="9312" y="16441"/>
                  <a:pt x="9336" y="16488"/>
                  <a:pt x="9365" y="16488"/>
                </a:cubicBezTo>
                <a:cubicBezTo>
                  <a:pt x="9394" y="16488"/>
                  <a:pt x="9418" y="16441"/>
                  <a:pt x="9418" y="16384"/>
                </a:cubicBezTo>
                <a:lnTo>
                  <a:pt x="9418" y="16166"/>
                </a:lnTo>
                <a:cubicBezTo>
                  <a:pt x="9418" y="16108"/>
                  <a:pt x="9394" y="16061"/>
                  <a:pt x="9365" y="16061"/>
                </a:cubicBezTo>
                <a:close/>
                <a:moveTo>
                  <a:pt x="9679" y="16061"/>
                </a:moveTo>
                <a:cubicBezTo>
                  <a:pt x="9650" y="16061"/>
                  <a:pt x="9626" y="16108"/>
                  <a:pt x="9626" y="16166"/>
                </a:cubicBezTo>
                <a:lnTo>
                  <a:pt x="9626" y="16384"/>
                </a:lnTo>
                <a:cubicBezTo>
                  <a:pt x="9626" y="16441"/>
                  <a:pt x="9650" y="16488"/>
                  <a:pt x="9679" y="16488"/>
                </a:cubicBezTo>
                <a:cubicBezTo>
                  <a:pt x="9708" y="16488"/>
                  <a:pt x="9732" y="16441"/>
                  <a:pt x="9732" y="16384"/>
                </a:cubicBezTo>
                <a:lnTo>
                  <a:pt x="9732" y="16166"/>
                </a:lnTo>
                <a:cubicBezTo>
                  <a:pt x="9732" y="16108"/>
                  <a:pt x="9708" y="16061"/>
                  <a:pt x="9679" y="16061"/>
                </a:cubicBezTo>
                <a:close/>
                <a:moveTo>
                  <a:pt x="10529" y="16061"/>
                </a:moveTo>
                <a:cubicBezTo>
                  <a:pt x="10500" y="16061"/>
                  <a:pt x="10476" y="16108"/>
                  <a:pt x="10476" y="16166"/>
                </a:cubicBezTo>
                <a:lnTo>
                  <a:pt x="10476" y="16384"/>
                </a:lnTo>
                <a:cubicBezTo>
                  <a:pt x="10476" y="16441"/>
                  <a:pt x="10500" y="16488"/>
                  <a:pt x="10529" y="16488"/>
                </a:cubicBezTo>
                <a:cubicBezTo>
                  <a:pt x="10558" y="16488"/>
                  <a:pt x="10582" y="16441"/>
                  <a:pt x="10582" y="16384"/>
                </a:cubicBezTo>
                <a:lnTo>
                  <a:pt x="10582" y="16166"/>
                </a:lnTo>
                <a:cubicBezTo>
                  <a:pt x="10582" y="16108"/>
                  <a:pt x="10558" y="16061"/>
                  <a:pt x="10529" y="16061"/>
                </a:cubicBezTo>
                <a:close/>
                <a:moveTo>
                  <a:pt x="10844" y="16061"/>
                </a:moveTo>
                <a:cubicBezTo>
                  <a:pt x="10814" y="16061"/>
                  <a:pt x="10791" y="16108"/>
                  <a:pt x="10791" y="16166"/>
                </a:cubicBezTo>
                <a:lnTo>
                  <a:pt x="10791" y="16384"/>
                </a:lnTo>
                <a:cubicBezTo>
                  <a:pt x="10791" y="16441"/>
                  <a:pt x="10814" y="16488"/>
                  <a:pt x="10844" y="16488"/>
                </a:cubicBezTo>
                <a:cubicBezTo>
                  <a:pt x="10873" y="16488"/>
                  <a:pt x="10895" y="16441"/>
                  <a:pt x="10895" y="16384"/>
                </a:cubicBezTo>
                <a:lnTo>
                  <a:pt x="10895" y="16166"/>
                </a:lnTo>
                <a:cubicBezTo>
                  <a:pt x="10895" y="16108"/>
                  <a:pt x="10873" y="16061"/>
                  <a:pt x="10844" y="16061"/>
                </a:cubicBezTo>
                <a:close/>
                <a:moveTo>
                  <a:pt x="11692" y="16061"/>
                </a:moveTo>
                <a:cubicBezTo>
                  <a:pt x="11663" y="16061"/>
                  <a:pt x="11640" y="16108"/>
                  <a:pt x="11640" y="16166"/>
                </a:cubicBezTo>
                <a:lnTo>
                  <a:pt x="11640" y="16384"/>
                </a:lnTo>
                <a:cubicBezTo>
                  <a:pt x="11640" y="16441"/>
                  <a:pt x="11663" y="16488"/>
                  <a:pt x="11692" y="16488"/>
                </a:cubicBezTo>
                <a:cubicBezTo>
                  <a:pt x="11721" y="16488"/>
                  <a:pt x="11745" y="16441"/>
                  <a:pt x="11745" y="16384"/>
                </a:cubicBezTo>
                <a:lnTo>
                  <a:pt x="11745" y="16166"/>
                </a:lnTo>
                <a:cubicBezTo>
                  <a:pt x="11745" y="16108"/>
                  <a:pt x="11721" y="16061"/>
                  <a:pt x="11692" y="16061"/>
                </a:cubicBezTo>
                <a:close/>
                <a:moveTo>
                  <a:pt x="12007" y="16061"/>
                </a:moveTo>
                <a:cubicBezTo>
                  <a:pt x="11978" y="16061"/>
                  <a:pt x="11955" y="16108"/>
                  <a:pt x="11955" y="16166"/>
                </a:cubicBezTo>
                <a:lnTo>
                  <a:pt x="11955" y="16384"/>
                </a:lnTo>
                <a:cubicBezTo>
                  <a:pt x="11955" y="16441"/>
                  <a:pt x="11978" y="16488"/>
                  <a:pt x="12007" y="16488"/>
                </a:cubicBezTo>
                <a:cubicBezTo>
                  <a:pt x="12036" y="16488"/>
                  <a:pt x="12060" y="16441"/>
                  <a:pt x="12060" y="16384"/>
                </a:cubicBezTo>
                <a:lnTo>
                  <a:pt x="12060" y="16166"/>
                </a:lnTo>
                <a:cubicBezTo>
                  <a:pt x="12060" y="16108"/>
                  <a:pt x="12036" y="16061"/>
                  <a:pt x="12007" y="16061"/>
                </a:cubicBezTo>
                <a:close/>
                <a:moveTo>
                  <a:pt x="12856" y="16061"/>
                </a:moveTo>
                <a:cubicBezTo>
                  <a:pt x="12827" y="16061"/>
                  <a:pt x="12804" y="16108"/>
                  <a:pt x="12804" y="16166"/>
                </a:cubicBezTo>
                <a:lnTo>
                  <a:pt x="12804" y="16384"/>
                </a:lnTo>
                <a:cubicBezTo>
                  <a:pt x="12804" y="16441"/>
                  <a:pt x="12827" y="16488"/>
                  <a:pt x="12856" y="16488"/>
                </a:cubicBezTo>
                <a:cubicBezTo>
                  <a:pt x="12886" y="16488"/>
                  <a:pt x="12909" y="16441"/>
                  <a:pt x="12909" y="16384"/>
                </a:cubicBezTo>
                <a:lnTo>
                  <a:pt x="12909" y="16166"/>
                </a:lnTo>
                <a:cubicBezTo>
                  <a:pt x="12909" y="16108"/>
                  <a:pt x="12886" y="16061"/>
                  <a:pt x="12856" y="16061"/>
                </a:cubicBezTo>
                <a:close/>
                <a:moveTo>
                  <a:pt x="13171" y="16061"/>
                </a:moveTo>
                <a:cubicBezTo>
                  <a:pt x="13142" y="16061"/>
                  <a:pt x="13118" y="16108"/>
                  <a:pt x="13118" y="16166"/>
                </a:cubicBezTo>
                <a:lnTo>
                  <a:pt x="13118" y="16384"/>
                </a:lnTo>
                <a:cubicBezTo>
                  <a:pt x="13118" y="16441"/>
                  <a:pt x="13142" y="16488"/>
                  <a:pt x="13171" y="16488"/>
                </a:cubicBezTo>
                <a:cubicBezTo>
                  <a:pt x="13200" y="16488"/>
                  <a:pt x="13224" y="16441"/>
                  <a:pt x="13224" y="16384"/>
                </a:cubicBezTo>
                <a:lnTo>
                  <a:pt x="13224" y="16166"/>
                </a:lnTo>
                <a:cubicBezTo>
                  <a:pt x="13224" y="16108"/>
                  <a:pt x="13200" y="16061"/>
                  <a:pt x="13171" y="16061"/>
                </a:cubicBezTo>
                <a:close/>
                <a:moveTo>
                  <a:pt x="14021" y="16061"/>
                </a:moveTo>
                <a:cubicBezTo>
                  <a:pt x="13992" y="16061"/>
                  <a:pt x="13968" y="16108"/>
                  <a:pt x="13968" y="16166"/>
                </a:cubicBezTo>
                <a:lnTo>
                  <a:pt x="13968" y="16384"/>
                </a:lnTo>
                <a:cubicBezTo>
                  <a:pt x="13968" y="16441"/>
                  <a:pt x="13992" y="16488"/>
                  <a:pt x="14021" y="16488"/>
                </a:cubicBezTo>
                <a:cubicBezTo>
                  <a:pt x="14050" y="16488"/>
                  <a:pt x="14074" y="16441"/>
                  <a:pt x="14074" y="16384"/>
                </a:cubicBezTo>
                <a:lnTo>
                  <a:pt x="14074" y="16166"/>
                </a:lnTo>
                <a:cubicBezTo>
                  <a:pt x="14074" y="16108"/>
                  <a:pt x="14050" y="16061"/>
                  <a:pt x="14021" y="16061"/>
                </a:cubicBezTo>
                <a:close/>
                <a:moveTo>
                  <a:pt x="14335" y="16061"/>
                </a:moveTo>
                <a:cubicBezTo>
                  <a:pt x="14306" y="16061"/>
                  <a:pt x="14282" y="16108"/>
                  <a:pt x="14282" y="16166"/>
                </a:cubicBezTo>
                <a:lnTo>
                  <a:pt x="14282" y="16384"/>
                </a:lnTo>
                <a:cubicBezTo>
                  <a:pt x="14282" y="16441"/>
                  <a:pt x="14306" y="16488"/>
                  <a:pt x="14335" y="16488"/>
                </a:cubicBezTo>
                <a:cubicBezTo>
                  <a:pt x="14364" y="16488"/>
                  <a:pt x="14388" y="16441"/>
                  <a:pt x="14388" y="16384"/>
                </a:cubicBezTo>
                <a:lnTo>
                  <a:pt x="14388" y="16166"/>
                </a:lnTo>
                <a:cubicBezTo>
                  <a:pt x="14388" y="16108"/>
                  <a:pt x="14364" y="16061"/>
                  <a:pt x="14335" y="16061"/>
                </a:cubicBezTo>
                <a:close/>
                <a:moveTo>
                  <a:pt x="15185" y="16061"/>
                </a:moveTo>
                <a:cubicBezTo>
                  <a:pt x="15156" y="16061"/>
                  <a:pt x="15132" y="16108"/>
                  <a:pt x="15132" y="16166"/>
                </a:cubicBezTo>
                <a:lnTo>
                  <a:pt x="15132" y="16384"/>
                </a:lnTo>
                <a:cubicBezTo>
                  <a:pt x="15132" y="16441"/>
                  <a:pt x="15156" y="16488"/>
                  <a:pt x="15185" y="16488"/>
                </a:cubicBezTo>
                <a:cubicBezTo>
                  <a:pt x="15214" y="16488"/>
                  <a:pt x="15237" y="16441"/>
                  <a:pt x="15237" y="16384"/>
                </a:cubicBezTo>
                <a:lnTo>
                  <a:pt x="15237" y="16166"/>
                </a:lnTo>
                <a:cubicBezTo>
                  <a:pt x="15237" y="16108"/>
                  <a:pt x="15214" y="16061"/>
                  <a:pt x="15185" y="16061"/>
                </a:cubicBezTo>
                <a:close/>
                <a:moveTo>
                  <a:pt x="15500" y="16061"/>
                </a:moveTo>
                <a:cubicBezTo>
                  <a:pt x="15470" y="16061"/>
                  <a:pt x="15447" y="16108"/>
                  <a:pt x="15447" y="16166"/>
                </a:cubicBezTo>
                <a:lnTo>
                  <a:pt x="15447" y="16384"/>
                </a:lnTo>
                <a:cubicBezTo>
                  <a:pt x="15447" y="16441"/>
                  <a:pt x="15470" y="16488"/>
                  <a:pt x="15500" y="16488"/>
                </a:cubicBezTo>
                <a:cubicBezTo>
                  <a:pt x="15529" y="16488"/>
                  <a:pt x="15551" y="16441"/>
                  <a:pt x="15551" y="16384"/>
                </a:cubicBezTo>
                <a:lnTo>
                  <a:pt x="15551" y="16166"/>
                </a:lnTo>
                <a:cubicBezTo>
                  <a:pt x="15551" y="16108"/>
                  <a:pt x="15529" y="16061"/>
                  <a:pt x="15500" y="16061"/>
                </a:cubicBezTo>
                <a:close/>
                <a:moveTo>
                  <a:pt x="16349" y="16061"/>
                </a:moveTo>
                <a:cubicBezTo>
                  <a:pt x="16320" y="16061"/>
                  <a:pt x="16296" y="16108"/>
                  <a:pt x="16296" y="16166"/>
                </a:cubicBezTo>
                <a:lnTo>
                  <a:pt x="16296" y="16384"/>
                </a:lnTo>
                <a:cubicBezTo>
                  <a:pt x="16296" y="16441"/>
                  <a:pt x="16320" y="16488"/>
                  <a:pt x="16349" y="16488"/>
                </a:cubicBezTo>
                <a:cubicBezTo>
                  <a:pt x="16378" y="16488"/>
                  <a:pt x="16401" y="16441"/>
                  <a:pt x="16401" y="16384"/>
                </a:cubicBezTo>
                <a:lnTo>
                  <a:pt x="16401" y="16166"/>
                </a:lnTo>
                <a:cubicBezTo>
                  <a:pt x="16401" y="16108"/>
                  <a:pt x="16378" y="16061"/>
                  <a:pt x="16349" y="16061"/>
                </a:cubicBezTo>
                <a:close/>
                <a:moveTo>
                  <a:pt x="16663" y="16061"/>
                </a:moveTo>
                <a:cubicBezTo>
                  <a:pt x="16634" y="16061"/>
                  <a:pt x="16611" y="16108"/>
                  <a:pt x="16611" y="16166"/>
                </a:cubicBezTo>
                <a:lnTo>
                  <a:pt x="16611" y="16384"/>
                </a:lnTo>
                <a:cubicBezTo>
                  <a:pt x="16611" y="16441"/>
                  <a:pt x="16634" y="16488"/>
                  <a:pt x="16663" y="16488"/>
                </a:cubicBezTo>
                <a:cubicBezTo>
                  <a:pt x="16692" y="16488"/>
                  <a:pt x="16716" y="16441"/>
                  <a:pt x="16716" y="16384"/>
                </a:cubicBezTo>
                <a:lnTo>
                  <a:pt x="16716" y="16166"/>
                </a:lnTo>
                <a:cubicBezTo>
                  <a:pt x="16716" y="16108"/>
                  <a:pt x="16692" y="16061"/>
                  <a:pt x="16663" y="16061"/>
                </a:cubicBezTo>
                <a:close/>
                <a:moveTo>
                  <a:pt x="17512" y="16061"/>
                </a:moveTo>
                <a:cubicBezTo>
                  <a:pt x="17483" y="16061"/>
                  <a:pt x="17459" y="16108"/>
                  <a:pt x="17459" y="16166"/>
                </a:cubicBezTo>
                <a:lnTo>
                  <a:pt x="17459" y="16384"/>
                </a:lnTo>
                <a:cubicBezTo>
                  <a:pt x="17459" y="16441"/>
                  <a:pt x="17483" y="16488"/>
                  <a:pt x="17512" y="16488"/>
                </a:cubicBezTo>
                <a:cubicBezTo>
                  <a:pt x="17541" y="16488"/>
                  <a:pt x="17565" y="16441"/>
                  <a:pt x="17565" y="16384"/>
                </a:cubicBezTo>
                <a:lnTo>
                  <a:pt x="17565" y="16166"/>
                </a:lnTo>
                <a:cubicBezTo>
                  <a:pt x="17565" y="16108"/>
                  <a:pt x="17541" y="16061"/>
                  <a:pt x="17512" y="16061"/>
                </a:cubicBezTo>
                <a:close/>
                <a:moveTo>
                  <a:pt x="17827" y="16061"/>
                </a:moveTo>
                <a:cubicBezTo>
                  <a:pt x="17798" y="16061"/>
                  <a:pt x="17774" y="16108"/>
                  <a:pt x="17774" y="16166"/>
                </a:cubicBezTo>
                <a:lnTo>
                  <a:pt x="17774" y="16384"/>
                </a:lnTo>
                <a:cubicBezTo>
                  <a:pt x="17774" y="16441"/>
                  <a:pt x="17798" y="16488"/>
                  <a:pt x="17827" y="16488"/>
                </a:cubicBezTo>
                <a:cubicBezTo>
                  <a:pt x="17856" y="16488"/>
                  <a:pt x="17880" y="16441"/>
                  <a:pt x="17880" y="16384"/>
                </a:cubicBezTo>
                <a:lnTo>
                  <a:pt x="17880" y="16166"/>
                </a:lnTo>
                <a:cubicBezTo>
                  <a:pt x="17880" y="16108"/>
                  <a:pt x="17856" y="16061"/>
                  <a:pt x="17827" y="16061"/>
                </a:cubicBezTo>
                <a:close/>
                <a:moveTo>
                  <a:pt x="18677" y="16061"/>
                </a:moveTo>
                <a:cubicBezTo>
                  <a:pt x="18648" y="16061"/>
                  <a:pt x="18624" y="16108"/>
                  <a:pt x="18624" y="16166"/>
                </a:cubicBezTo>
                <a:lnTo>
                  <a:pt x="18624" y="16384"/>
                </a:lnTo>
                <a:cubicBezTo>
                  <a:pt x="18624" y="16441"/>
                  <a:pt x="18648" y="16488"/>
                  <a:pt x="18677" y="16488"/>
                </a:cubicBezTo>
                <a:cubicBezTo>
                  <a:pt x="18706" y="16488"/>
                  <a:pt x="18730" y="16441"/>
                  <a:pt x="18730" y="16384"/>
                </a:cubicBezTo>
                <a:lnTo>
                  <a:pt x="18730" y="16166"/>
                </a:lnTo>
                <a:cubicBezTo>
                  <a:pt x="18730" y="16108"/>
                  <a:pt x="18706" y="16061"/>
                  <a:pt x="18677" y="16061"/>
                </a:cubicBezTo>
                <a:close/>
                <a:moveTo>
                  <a:pt x="18991" y="16061"/>
                </a:moveTo>
                <a:cubicBezTo>
                  <a:pt x="18962" y="16061"/>
                  <a:pt x="18938" y="16108"/>
                  <a:pt x="18938" y="16166"/>
                </a:cubicBezTo>
                <a:lnTo>
                  <a:pt x="18938" y="16384"/>
                </a:lnTo>
                <a:cubicBezTo>
                  <a:pt x="18938" y="16441"/>
                  <a:pt x="18962" y="16488"/>
                  <a:pt x="18991" y="16488"/>
                </a:cubicBezTo>
                <a:cubicBezTo>
                  <a:pt x="19020" y="16488"/>
                  <a:pt x="19044" y="16441"/>
                  <a:pt x="19044" y="16384"/>
                </a:cubicBezTo>
                <a:lnTo>
                  <a:pt x="19044" y="16166"/>
                </a:lnTo>
                <a:cubicBezTo>
                  <a:pt x="19044" y="16108"/>
                  <a:pt x="19020" y="16061"/>
                  <a:pt x="18991" y="16061"/>
                </a:cubicBezTo>
                <a:close/>
                <a:moveTo>
                  <a:pt x="19841" y="16061"/>
                </a:moveTo>
                <a:cubicBezTo>
                  <a:pt x="19812" y="16061"/>
                  <a:pt x="19788" y="16108"/>
                  <a:pt x="19788" y="16166"/>
                </a:cubicBezTo>
                <a:lnTo>
                  <a:pt x="19788" y="16384"/>
                </a:lnTo>
                <a:cubicBezTo>
                  <a:pt x="19788" y="16441"/>
                  <a:pt x="19812" y="16488"/>
                  <a:pt x="19841" y="16488"/>
                </a:cubicBezTo>
                <a:cubicBezTo>
                  <a:pt x="19870" y="16488"/>
                  <a:pt x="19894" y="16441"/>
                  <a:pt x="19894" y="16384"/>
                </a:cubicBezTo>
                <a:lnTo>
                  <a:pt x="19894" y="16166"/>
                </a:lnTo>
                <a:cubicBezTo>
                  <a:pt x="19894" y="16108"/>
                  <a:pt x="19870" y="16061"/>
                  <a:pt x="19841" y="16061"/>
                </a:cubicBezTo>
                <a:close/>
                <a:moveTo>
                  <a:pt x="20155" y="16061"/>
                </a:moveTo>
                <a:cubicBezTo>
                  <a:pt x="20126" y="16061"/>
                  <a:pt x="20102" y="16108"/>
                  <a:pt x="20102" y="16166"/>
                </a:cubicBezTo>
                <a:lnTo>
                  <a:pt x="20102" y="16384"/>
                </a:lnTo>
                <a:cubicBezTo>
                  <a:pt x="20102" y="16441"/>
                  <a:pt x="20126" y="16488"/>
                  <a:pt x="20155" y="16488"/>
                </a:cubicBezTo>
                <a:cubicBezTo>
                  <a:pt x="20184" y="16488"/>
                  <a:pt x="20207" y="16441"/>
                  <a:pt x="20207" y="16384"/>
                </a:cubicBezTo>
                <a:lnTo>
                  <a:pt x="20207" y="16166"/>
                </a:lnTo>
                <a:cubicBezTo>
                  <a:pt x="20207" y="16108"/>
                  <a:pt x="20184" y="16061"/>
                  <a:pt x="20155" y="16061"/>
                </a:cubicBezTo>
                <a:close/>
                <a:moveTo>
                  <a:pt x="21004" y="16061"/>
                </a:moveTo>
                <a:cubicBezTo>
                  <a:pt x="20975" y="16061"/>
                  <a:pt x="20952" y="16108"/>
                  <a:pt x="20952" y="16166"/>
                </a:cubicBezTo>
                <a:lnTo>
                  <a:pt x="20952" y="16384"/>
                </a:lnTo>
                <a:cubicBezTo>
                  <a:pt x="20952" y="16441"/>
                  <a:pt x="20975" y="16488"/>
                  <a:pt x="21004" y="16488"/>
                </a:cubicBezTo>
                <a:cubicBezTo>
                  <a:pt x="21033" y="16488"/>
                  <a:pt x="21057" y="16441"/>
                  <a:pt x="21057" y="16384"/>
                </a:cubicBezTo>
                <a:lnTo>
                  <a:pt x="21057" y="16166"/>
                </a:lnTo>
                <a:cubicBezTo>
                  <a:pt x="21057" y="16108"/>
                  <a:pt x="21033" y="16061"/>
                  <a:pt x="21004" y="16061"/>
                </a:cubicBezTo>
                <a:close/>
                <a:moveTo>
                  <a:pt x="21319" y="16061"/>
                </a:moveTo>
                <a:cubicBezTo>
                  <a:pt x="21289" y="16061"/>
                  <a:pt x="21267" y="16108"/>
                  <a:pt x="21267" y="16166"/>
                </a:cubicBezTo>
                <a:lnTo>
                  <a:pt x="21267" y="16384"/>
                </a:lnTo>
                <a:cubicBezTo>
                  <a:pt x="21267" y="16441"/>
                  <a:pt x="21289" y="16488"/>
                  <a:pt x="21319" y="16488"/>
                </a:cubicBezTo>
                <a:cubicBezTo>
                  <a:pt x="21348" y="16488"/>
                  <a:pt x="21372" y="16441"/>
                  <a:pt x="21372" y="16384"/>
                </a:cubicBezTo>
                <a:lnTo>
                  <a:pt x="21372" y="16166"/>
                </a:lnTo>
                <a:cubicBezTo>
                  <a:pt x="21372" y="16108"/>
                  <a:pt x="21348" y="16061"/>
                  <a:pt x="21319" y="16061"/>
                </a:cubicBezTo>
                <a:close/>
                <a:moveTo>
                  <a:pt x="281" y="16791"/>
                </a:moveTo>
                <a:cubicBezTo>
                  <a:pt x="252" y="16791"/>
                  <a:pt x="228" y="16838"/>
                  <a:pt x="228" y="16896"/>
                </a:cubicBezTo>
                <a:lnTo>
                  <a:pt x="228" y="17116"/>
                </a:lnTo>
                <a:cubicBezTo>
                  <a:pt x="228" y="17173"/>
                  <a:pt x="252" y="17218"/>
                  <a:pt x="281" y="17218"/>
                </a:cubicBezTo>
                <a:cubicBezTo>
                  <a:pt x="311" y="17218"/>
                  <a:pt x="334" y="17173"/>
                  <a:pt x="334" y="17116"/>
                </a:cubicBezTo>
                <a:lnTo>
                  <a:pt x="334" y="16896"/>
                </a:lnTo>
                <a:cubicBezTo>
                  <a:pt x="334" y="16838"/>
                  <a:pt x="311" y="16791"/>
                  <a:pt x="281" y="16791"/>
                </a:cubicBezTo>
                <a:close/>
                <a:moveTo>
                  <a:pt x="596" y="16791"/>
                </a:moveTo>
                <a:cubicBezTo>
                  <a:pt x="567" y="16791"/>
                  <a:pt x="543" y="16838"/>
                  <a:pt x="543" y="16896"/>
                </a:cubicBezTo>
                <a:lnTo>
                  <a:pt x="543" y="17116"/>
                </a:lnTo>
                <a:cubicBezTo>
                  <a:pt x="543" y="17173"/>
                  <a:pt x="567" y="17218"/>
                  <a:pt x="596" y="17218"/>
                </a:cubicBezTo>
                <a:cubicBezTo>
                  <a:pt x="625" y="17218"/>
                  <a:pt x="649" y="17173"/>
                  <a:pt x="649" y="17116"/>
                </a:cubicBezTo>
                <a:lnTo>
                  <a:pt x="649" y="16896"/>
                </a:lnTo>
                <a:cubicBezTo>
                  <a:pt x="649" y="16838"/>
                  <a:pt x="625" y="16791"/>
                  <a:pt x="596" y="16791"/>
                </a:cubicBezTo>
                <a:close/>
                <a:moveTo>
                  <a:pt x="1446" y="16791"/>
                </a:moveTo>
                <a:cubicBezTo>
                  <a:pt x="1417" y="16791"/>
                  <a:pt x="1393" y="16838"/>
                  <a:pt x="1393" y="16896"/>
                </a:cubicBezTo>
                <a:lnTo>
                  <a:pt x="1393" y="17116"/>
                </a:lnTo>
                <a:cubicBezTo>
                  <a:pt x="1393" y="17173"/>
                  <a:pt x="1417" y="17218"/>
                  <a:pt x="1446" y="17218"/>
                </a:cubicBezTo>
                <a:cubicBezTo>
                  <a:pt x="1475" y="17218"/>
                  <a:pt x="1499" y="17173"/>
                  <a:pt x="1499" y="17116"/>
                </a:cubicBezTo>
                <a:lnTo>
                  <a:pt x="1499" y="16896"/>
                </a:lnTo>
                <a:cubicBezTo>
                  <a:pt x="1499" y="16838"/>
                  <a:pt x="1475" y="16791"/>
                  <a:pt x="1446" y="16791"/>
                </a:cubicBezTo>
                <a:close/>
                <a:moveTo>
                  <a:pt x="1760" y="16791"/>
                </a:moveTo>
                <a:cubicBezTo>
                  <a:pt x="1731" y="16791"/>
                  <a:pt x="1707" y="16838"/>
                  <a:pt x="1707" y="16896"/>
                </a:cubicBezTo>
                <a:lnTo>
                  <a:pt x="1707" y="17116"/>
                </a:lnTo>
                <a:cubicBezTo>
                  <a:pt x="1707" y="17173"/>
                  <a:pt x="1731" y="17218"/>
                  <a:pt x="1760" y="17218"/>
                </a:cubicBezTo>
                <a:cubicBezTo>
                  <a:pt x="1789" y="17218"/>
                  <a:pt x="1813" y="17173"/>
                  <a:pt x="1813" y="17116"/>
                </a:cubicBezTo>
                <a:lnTo>
                  <a:pt x="1813" y="16896"/>
                </a:lnTo>
                <a:cubicBezTo>
                  <a:pt x="1813" y="16838"/>
                  <a:pt x="1789" y="16791"/>
                  <a:pt x="1760" y="16791"/>
                </a:cubicBezTo>
                <a:close/>
                <a:moveTo>
                  <a:pt x="2610" y="16791"/>
                </a:moveTo>
                <a:cubicBezTo>
                  <a:pt x="2581" y="16791"/>
                  <a:pt x="2557" y="16838"/>
                  <a:pt x="2557" y="16896"/>
                </a:cubicBezTo>
                <a:lnTo>
                  <a:pt x="2557" y="17116"/>
                </a:lnTo>
                <a:cubicBezTo>
                  <a:pt x="2557" y="17173"/>
                  <a:pt x="2581" y="17218"/>
                  <a:pt x="2610" y="17218"/>
                </a:cubicBezTo>
                <a:cubicBezTo>
                  <a:pt x="2639" y="17218"/>
                  <a:pt x="2662" y="17173"/>
                  <a:pt x="2662" y="17116"/>
                </a:cubicBezTo>
                <a:lnTo>
                  <a:pt x="2662" y="16896"/>
                </a:lnTo>
                <a:cubicBezTo>
                  <a:pt x="2662" y="16838"/>
                  <a:pt x="2639" y="16791"/>
                  <a:pt x="2610" y="16791"/>
                </a:cubicBezTo>
                <a:close/>
                <a:moveTo>
                  <a:pt x="2924" y="16791"/>
                </a:moveTo>
                <a:cubicBezTo>
                  <a:pt x="2895" y="16791"/>
                  <a:pt x="2871" y="16838"/>
                  <a:pt x="2871" y="16896"/>
                </a:cubicBezTo>
                <a:lnTo>
                  <a:pt x="2871" y="17116"/>
                </a:lnTo>
                <a:cubicBezTo>
                  <a:pt x="2871" y="17173"/>
                  <a:pt x="2895" y="17218"/>
                  <a:pt x="2924" y="17218"/>
                </a:cubicBezTo>
                <a:cubicBezTo>
                  <a:pt x="2954" y="17218"/>
                  <a:pt x="2976" y="17173"/>
                  <a:pt x="2976" y="17116"/>
                </a:cubicBezTo>
                <a:lnTo>
                  <a:pt x="2976" y="16896"/>
                </a:lnTo>
                <a:cubicBezTo>
                  <a:pt x="2976" y="16838"/>
                  <a:pt x="2954" y="16791"/>
                  <a:pt x="2924" y="16791"/>
                </a:cubicBezTo>
                <a:close/>
                <a:moveTo>
                  <a:pt x="3773" y="16791"/>
                </a:moveTo>
                <a:cubicBezTo>
                  <a:pt x="3744" y="16791"/>
                  <a:pt x="3721" y="16838"/>
                  <a:pt x="3721" y="16896"/>
                </a:cubicBezTo>
                <a:lnTo>
                  <a:pt x="3721" y="17116"/>
                </a:lnTo>
                <a:cubicBezTo>
                  <a:pt x="3721" y="17173"/>
                  <a:pt x="3744" y="17218"/>
                  <a:pt x="3773" y="17218"/>
                </a:cubicBezTo>
                <a:cubicBezTo>
                  <a:pt x="3802" y="17218"/>
                  <a:pt x="3826" y="17173"/>
                  <a:pt x="3826" y="17116"/>
                </a:cubicBezTo>
                <a:lnTo>
                  <a:pt x="3826" y="16896"/>
                </a:lnTo>
                <a:cubicBezTo>
                  <a:pt x="3826" y="16838"/>
                  <a:pt x="3802" y="16791"/>
                  <a:pt x="3773" y="16791"/>
                </a:cubicBezTo>
                <a:close/>
                <a:moveTo>
                  <a:pt x="4088" y="16791"/>
                </a:moveTo>
                <a:cubicBezTo>
                  <a:pt x="4058" y="16791"/>
                  <a:pt x="4035" y="16838"/>
                  <a:pt x="4035" y="16896"/>
                </a:cubicBezTo>
                <a:lnTo>
                  <a:pt x="4035" y="17116"/>
                </a:lnTo>
                <a:cubicBezTo>
                  <a:pt x="4035" y="17173"/>
                  <a:pt x="4058" y="17218"/>
                  <a:pt x="4088" y="17218"/>
                </a:cubicBezTo>
                <a:cubicBezTo>
                  <a:pt x="4117" y="17218"/>
                  <a:pt x="4141" y="17173"/>
                  <a:pt x="4141" y="17116"/>
                </a:cubicBezTo>
                <a:lnTo>
                  <a:pt x="4141" y="16896"/>
                </a:lnTo>
                <a:cubicBezTo>
                  <a:pt x="4141" y="16838"/>
                  <a:pt x="4117" y="16791"/>
                  <a:pt x="4088" y="16791"/>
                </a:cubicBezTo>
                <a:close/>
                <a:moveTo>
                  <a:pt x="4937" y="16791"/>
                </a:moveTo>
                <a:cubicBezTo>
                  <a:pt x="4908" y="16791"/>
                  <a:pt x="4884" y="16838"/>
                  <a:pt x="4884" y="16896"/>
                </a:cubicBezTo>
                <a:lnTo>
                  <a:pt x="4884" y="17116"/>
                </a:lnTo>
                <a:cubicBezTo>
                  <a:pt x="4884" y="17173"/>
                  <a:pt x="4908" y="17218"/>
                  <a:pt x="4937" y="17218"/>
                </a:cubicBezTo>
                <a:cubicBezTo>
                  <a:pt x="4966" y="17218"/>
                  <a:pt x="4990" y="17173"/>
                  <a:pt x="4990" y="17116"/>
                </a:cubicBezTo>
                <a:lnTo>
                  <a:pt x="4990" y="16896"/>
                </a:lnTo>
                <a:cubicBezTo>
                  <a:pt x="4990" y="16838"/>
                  <a:pt x="4966" y="16791"/>
                  <a:pt x="4937" y="16791"/>
                </a:cubicBezTo>
                <a:close/>
                <a:moveTo>
                  <a:pt x="5252" y="16791"/>
                </a:moveTo>
                <a:cubicBezTo>
                  <a:pt x="5223" y="16791"/>
                  <a:pt x="5199" y="16838"/>
                  <a:pt x="5199" y="16896"/>
                </a:cubicBezTo>
                <a:lnTo>
                  <a:pt x="5199" y="17116"/>
                </a:lnTo>
                <a:cubicBezTo>
                  <a:pt x="5199" y="17173"/>
                  <a:pt x="5223" y="17218"/>
                  <a:pt x="5252" y="17218"/>
                </a:cubicBezTo>
                <a:cubicBezTo>
                  <a:pt x="5281" y="17218"/>
                  <a:pt x="5305" y="17173"/>
                  <a:pt x="5305" y="17116"/>
                </a:cubicBezTo>
                <a:lnTo>
                  <a:pt x="5305" y="16896"/>
                </a:lnTo>
                <a:cubicBezTo>
                  <a:pt x="5305" y="16838"/>
                  <a:pt x="5281" y="16791"/>
                  <a:pt x="5252" y="16791"/>
                </a:cubicBezTo>
                <a:close/>
                <a:moveTo>
                  <a:pt x="6102" y="16791"/>
                </a:moveTo>
                <a:cubicBezTo>
                  <a:pt x="6072" y="16791"/>
                  <a:pt x="6049" y="16838"/>
                  <a:pt x="6049" y="16896"/>
                </a:cubicBezTo>
                <a:lnTo>
                  <a:pt x="6049" y="17116"/>
                </a:lnTo>
                <a:cubicBezTo>
                  <a:pt x="6049" y="17173"/>
                  <a:pt x="6072" y="17218"/>
                  <a:pt x="6102" y="17218"/>
                </a:cubicBezTo>
                <a:cubicBezTo>
                  <a:pt x="6131" y="17218"/>
                  <a:pt x="6155" y="17173"/>
                  <a:pt x="6155" y="17116"/>
                </a:cubicBezTo>
                <a:lnTo>
                  <a:pt x="6155" y="16896"/>
                </a:lnTo>
                <a:cubicBezTo>
                  <a:pt x="6155" y="16838"/>
                  <a:pt x="6131" y="16791"/>
                  <a:pt x="6102" y="16791"/>
                </a:cubicBezTo>
                <a:close/>
                <a:moveTo>
                  <a:pt x="6416" y="16791"/>
                </a:moveTo>
                <a:cubicBezTo>
                  <a:pt x="6387" y="16791"/>
                  <a:pt x="6363" y="16838"/>
                  <a:pt x="6363" y="16896"/>
                </a:cubicBezTo>
                <a:lnTo>
                  <a:pt x="6363" y="17116"/>
                </a:lnTo>
                <a:cubicBezTo>
                  <a:pt x="6363" y="17173"/>
                  <a:pt x="6387" y="17218"/>
                  <a:pt x="6416" y="17218"/>
                </a:cubicBezTo>
                <a:cubicBezTo>
                  <a:pt x="6445" y="17218"/>
                  <a:pt x="6469" y="17173"/>
                  <a:pt x="6469" y="17116"/>
                </a:cubicBezTo>
                <a:lnTo>
                  <a:pt x="6469" y="16896"/>
                </a:lnTo>
                <a:cubicBezTo>
                  <a:pt x="6469" y="16838"/>
                  <a:pt x="6445" y="16791"/>
                  <a:pt x="6416" y="16791"/>
                </a:cubicBezTo>
                <a:close/>
                <a:moveTo>
                  <a:pt x="7266" y="16791"/>
                </a:moveTo>
                <a:cubicBezTo>
                  <a:pt x="7237" y="16791"/>
                  <a:pt x="7213" y="16838"/>
                  <a:pt x="7213" y="16896"/>
                </a:cubicBezTo>
                <a:lnTo>
                  <a:pt x="7213" y="17116"/>
                </a:lnTo>
                <a:cubicBezTo>
                  <a:pt x="7213" y="17173"/>
                  <a:pt x="7237" y="17218"/>
                  <a:pt x="7266" y="17218"/>
                </a:cubicBezTo>
                <a:cubicBezTo>
                  <a:pt x="7295" y="17218"/>
                  <a:pt x="7318" y="17173"/>
                  <a:pt x="7318" y="17116"/>
                </a:cubicBezTo>
                <a:lnTo>
                  <a:pt x="7318" y="16896"/>
                </a:lnTo>
                <a:cubicBezTo>
                  <a:pt x="7318" y="16838"/>
                  <a:pt x="7295" y="16791"/>
                  <a:pt x="7266" y="16791"/>
                </a:cubicBezTo>
                <a:close/>
                <a:moveTo>
                  <a:pt x="7580" y="16791"/>
                </a:moveTo>
                <a:cubicBezTo>
                  <a:pt x="7551" y="16791"/>
                  <a:pt x="7527" y="16838"/>
                  <a:pt x="7527" y="16896"/>
                </a:cubicBezTo>
                <a:lnTo>
                  <a:pt x="7527" y="17116"/>
                </a:lnTo>
                <a:cubicBezTo>
                  <a:pt x="7527" y="17173"/>
                  <a:pt x="7551" y="17218"/>
                  <a:pt x="7580" y="17218"/>
                </a:cubicBezTo>
                <a:cubicBezTo>
                  <a:pt x="7609" y="17218"/>
                  <a:pt x="7632" y="17173"/>
                  <a:pt x="7632" y="17116"/>
                </a:cubicBezTo>
                <a:lnTo>
                  <a:pt x="7632" y="16896"/>
                </a:lnTo>
                <a:cubicBezTo>
                  <a:pt x="7632" y="16838"/>
                  <a:pt x="7609" y="16791"/>
                  <a:pt x="7580" y="16791"/>
                </a:cubicBezTo>
                <a:close/>
                <a:moveTo>
                  <a:pt x="8429" y="16791"/>
                </a:moveTo>
                <a:cubicBezTo>
                  <a:pt x="8400" y="16791"/>
                  <a:pt x="8377" y="16838"/>
                  <a:pt x="8377" y="16896"/>
                </a:cubicBezTo>
                <a:lnTo>
                  <a:pt x="8377" y="17116"/>
                </a:lnTo>
                <a:cubicBezTo>
                  <a:pt x="8377" y="17173"/>
                  <a:pt x="8400" y="17218"/>
                  <a:pt x="8429" y="17218"/>
                </a:cubicBezTo>
                <a:cubicBezTo>
                  <a:pt x="8458" y="17218"/>
                  <a:pt x="8482" y="17173"/>
                  <a:pt x="8482" y="17116"/>
                </a:cubicBezTo>
                <a:lnTo>
                  <a:pt x="8482" y="16896"/>
                </a:lnTo>
                <a:cubicBezTo>
                  <a:pt x="8482" y="16838"/>
                  <a:pt x="8458" y="16791"/>
                  <a:pt x="8429" y="16791"/>
                </a:cubicBezTo>
                <a:close/>
                <a:moveTo>
                  <a:pt x="8744" y="16791"/>
                </a:moveTo>
                <a:cubicBezTo>
                  <a:pt x="8714" y="16791"/>
                  <a:pt x="8691" y="16838"/>
                  <a:pt x="8691" y="16896"/>
                </a:cubicBezTo>
                <a:lnTo>
                  <a:pt x="8691" y="17116"/>
                </a:lnTo>
                <a:cubicBezTo>
                  <a:pt x="8691" y="17173"/>
                  <a:pt x="8714" y="17218"/>
                  <a:pt x="8744" y="17218"/>
                </a:cubicBezTo>
                <a:cubicBezTo>
                  <a:pt x="8773" y="17218"/>
                  <a:pt x="8796" y="17173"/>
                  <a:pt x="8796" y="17116"/>
                </a:cubicBezTo>
                <a:lnTo>
                  <a:pt x="8796" y="16896"/>
                </a:lnTo>
                <a:cubicBezTo>
                  <a:pt x="8796" y="16838"/>
                  <a:pt x="8773" y="16791"/>
                  <a:pt x="8744" y="16791"/>
                </a:cubicBezTo>
                <a:close/>
                <a:moveTo>
                  <a:pt x="9593" y="16791"/>
                </a:moveTo>
                <a:cubicBezTo>
                  <a:pt x="9564" y="16791"/>
                  <a:pt x="9540" y="16838"/>
                  <a:pt x="9540" y="16896"/>
                </a:cubicBezTo>
                <a:lnTo>
                  <a:pt x="9540" y="17116"/>
                </a:lnTo>
                <a:cubicBezTo>
                  <a:pt x="9540" y="17173"/>
                  <a:pt x="9564" y="17218"/>
                  <a:pt x="9593" y="17218"/>
                </a:cubicBezTo>
                <a:cubicBezTo>
                  <a:pt x="9622" y="17218"/>
                  <a:pt x="9646" y="17173"/>
                  <a:pt x="9646" y="17116"/>
                </a:cubicBezTo>
                <a:lnTo>
                  <a:pt x="9646" y="16896"/>
                </a:lnTo>
                <a:cubicBezTo>
                  <a:pt x="9646" y="16838"/>
                  <a:pt x="9622" y="16791"/>
                  <a:pt x="9593" y="16791"/>
                </a:cubicBezTo>
                <a:close/>
                <a:moveTo>
                  <a:pt x="9908" y="16791"/>
                </a:moveTo>
                <a:cubicBezTo>
                  <a:pt x="9879" y="16791"/>
                  <a:pt x="9855" y="16838"/>
                  <a:pt x="9855" y="16896"/>
                </a:cubicBezTo>
                <a:lnTo>
                  <a:pt x="9855" y="17116"/>
                </a:lnTo>
                <a:cubicBezTo>
                  <a:pt x="9855" y="17173"/>
                  <a:pt x="9879" y="17218"/>
                  <a:pt x="9908" y="17218"/>
                </a:cubicBezTo>
                <a:cubicBezTo>
                  <a:pt x="9937" y="17218"/>
                  <a:pt x="9961" y="17173"/>
                  <a:pt x="9961" y="17116"/>
                </a:cubicBezTo>
                <a:lnTo>
                  <a:pt x="9961" y="16896"/>
                </a:lnTo>
                <a:cubicBezTo>
                  <a:pt x="9961" y="16838"/>
                  <a:pt x="9937" y="16791"/>
                  <a:pt x="9908" y="16791"/>
                </a:cubicBezTo>
                <a:close/>
                <a:moveTo>
                  <a:pt x="10758" y="16791"/>
                </a:moveTo>
                <a:cubicBezTo>
                  <a:pt x="10728" y="16791"/>
                  <a:pt x="10705" y="16838"/>
                  <a:pt x="10705" y="16896"/>
                </a:cubicBezTo>
                <a:lnTo>
                  <a:pt x="10705" y="17116"/>
                </a:lnTo>
                <a:cubicBezTo>
                  <a:pt x="10705" y="17173"/>
                  <a:pt x="10728" y="17218"/>
                  <a:pt x="10758" y="17218"/>
                </a:cubicBezTo>
                <a:cubicBezTo>
                  <a:pt x="10787" y="17218"/>
                  <a:pt x="10810" y="17173"/>
                  <a:pt x="10810" y="17116"/>
                </a:cubicBezTo>
                <a:lnTo>
                  <a:pt x="10810" y="16896"/>
                </a:lnTo>
                <a:cubicBezTo>
                  <a:pt x="10810" y="16838"/>
                  <a:pt x="10787" y="16791"/>
                  <a:pt x="10758" y="16791"/>
                </a:cubicBezTo>
                <a:close/>
                <a:moveTo>
                  <a:pt x="11072" y="16791"/>
                </a:moveTo>
                <a:cubicBezTo>
                  <a:pt x="11043" y="16791"/>
                  <a:pt x="11019" y="16838"/>
                  <a:pt x="11019" y="16896"/>
                </a:cubicBezTo>
                <a:lnTo>
                  <a:pt x="11019" y="17116"/>
                </a:lnTo>
                <a:cubicBezTo>
                  <a:pt x="11019" y="17173"/>
                  <a:pt x="11043" y="17218"/>
                  <a:pt x="11072" y="17218"/>
                </a:cubicBezTo>
                <a:cubicBezTo>
                  <a:pt x="11101" y="17218"/>
                  <a:pt x="11125" y="17173"/>
                  <a:pt x="11125" y="17116"/>
                </a:cubicBezTo>
                <a:lnTo>
                  <a:pt x="11125" y="16896"/>
                </a:lnTo>
                <a:cubicBezTo>
                  <a:pt x="11125" y="16838"/>
                  <a:pt x="11101" y="16791"/>
                  <a:pt x="11072" y="16791"/>
                </a:cubicBezTo>
                <a:close/>
                <a:moveTo>
                  <a:pt x="11922" y="16791"/>
                </a:moveTo>
                <a:cubicBezTo>
                  <a:pt x="11893" y="16791"/>
                  <a:pt x="11869" y="16838"/>
                  <a:pt x="11869" y="16896"/>
                </a:cubicBezTo>
                <a:lnTo>
                  <a:pt x="11869" y="17116"/>
                </a:lnTo>
                <a:cubicBezTo>
                  <a:pt x="11869" y="17173"/>
                  <a:pt x="11893" y="17218"/>
                  <a:pt x="11922" y="17218"/>
                </a:cubicBezTo>
                <a:cubicBezTo>
                  <a:pt x="11951" y="17218"/>
                  <a:pt x="11974" y="17173"/>
                  <a:pt x="11974" y="17116"/>
                </a:cubicBezTo>
                <a:lnTo>
                  <a:pt x="11974" y="16896"/>
                </a:lnTo>
                <a:cubicBezTo>
                  <a:pt x="11974" y="16838"/>
                  <a:pt x="11951" y="16791"/>
                  <a:pt x="11922" y="16791"/>
                </a:cubicBezTo>
                <a:close/>
                <a:moveTo>
                  <a:pt x="12236" y="16791"/>
                </a:moveTo>
                <a:cubicBezTo>
                  <a:pt x="12207" y="16791"/>
                  <a:pt x="12183" y="16838"/>
                  <a:pt x="12183" y="16896"/>
                </a:cubicBezTo>
                <a:lnTo>
                  <a:pt x="12183" y="17116"/>
                </a:lnTo>
                <a:cubicBezTo>
                  <a:pt x="12183" y="17173"/>
                  <a:pt x="12207" y="17218"/>
                  <a:pt x="12236" y="17218"/>
                </a:cubicBezTo>
                <a:cubicBezTo>
                  <a:pt x="12265" y="17218"/>
                  <a:pt x="12288" y="17173"/>
                  <a:pt x="12288" y="17116"/>
                </a:cubicBezTo>
                <a:lnTo>
                  <a:pt x="12288" y="16896"/>
                </a:lnTo>
                <a:cubicBezTo>
                  <a:pt x="12288" y="16838"/>
                  <a:pt x="12265" y="16791"/>
                  <a:pt x="12236" y="16791"/>
                </a:cubicBezTo>
                <a:close/>
                <a:moveTo>
                  <a:pt x="13085" y="16791"/>
                </a:moveTo>
                <a:cubicBezTo>
                  <a:pt x="13056" y="16791"/>
                  <a:pt x="13032" y="16838"/>
                  <a:pt x="13032" y="16896"/>
                </a:cubicBezTo>
                <a:lnTo>
                  <a:pt x="13032" y="17116"/>
                </a:lnTo>
                <a:cubicBezTo>
                  <a:pt x="13032" y="17173"/>
                  <a:pt x="13056" y="17218"/>
                  <a:pt x="13085" y="17218"/>
                </a:cubicBezTo>
                <a:cubicBezTo>
                  <a:pt x="13114" y="17218"/>
                  <a:pt x="13138" y="17173"/>
                  <a:pt x="13138" y="17116"/>
                </a:cubicBezTo>
                <a:lnTo>
                  <a:pt x="13138" y="16896"/>
                </a:lnTo>
                <a:cubicBezTo>
                  <a:pt x="13138" y="16838"/>
                  <a:pt x="13114" y="16791"/>
                  <a:pt x="13085" y="16791"/>
                </a:cubicBezTo>
                <a:close/>
                <a:moveTo>
                  <a:pt x="13399" y="16791"/>
                </a:moveTo>
                <a:cubicBezTo>
                  <a:pt x="13370" y="16791"/>
                  <a:pt x="13348" y="16838"/>
                  <a:pt x="13348" y="16896"/>
                </a:cubicBezTo>
                <a:lnTo>
                  <a:pt x="13348" y="17116"/>
                </a:lnTo>
                <a:cubicBezTo>
                  <a:pt x="13348" y="17173"/>
                  <a:pt x="13370" y="17218"/>
                  <a:pt x="13399" y="17218"/>
                </a:cubicBezTo>
                <a:cubicBezTo>
                  <a:pt x="13428" y="17218"/>
                  <a:pt x="13452" y="17173"/>
                  <a:pt x="13452" y="17116"/>
                </a:cubicBezTo>
                <a:lnTo>
                  <a:pt x="13452" y="16896"/>
                </a:lnTo>
                <a:cubicBezTo>
                  <a:pt x="13452" y="16838"/>
                  <a:pt x="13428" y="16791"/>
                  <a:pt x="13399" y="16791"/>
                </a:cubicBezTo>
                <a:close/>
                <a:moveTo>
                  <a:pt x="14249" y="16791"/>
                </a:moveTo>
                <a:cubicBezTo>
                  <a:pt x="14220" y="16791"/>
                  <a:pt x="14196" y="16838"/>
                  <a:pt x="14196" y="16896"/>
                </a:cubicBezTo>
                <a:lnTo>
                  <a:pt x="14196" y="17116"/>
                </a:lnTo>
                <a:cubicBezTo>
                  <a:pt x="14196" y="17173"/>
                  <a:pt x="14220" y="17218"/>
                  <a:pt x="14249" y="17218"/>
                </a:cubicBezTo>
                <a:cubicBezTo>
                  <a:pt x="14278" y="17218"/>
                  <a:pt x="14302" y="17173"/>
                  <a:pt x="14302" y="17116"/>
                </a:cubicBezTo>
                <a:lnTo>
                  <a:pt x="14302" y="16896"/>
                </a:lnTo>
                <a:cubicBezTo>
                  <a:pt x="14302" y="16838"/>
                  <a:pt x="14278" y="16791"/>
                  <a:pt x="14249" y="16791"/>
                </a:cubicBezTo>
                <a:close/>
                <a:moveTo>
                  <a:pt x="14564" y="16791"/>
                </a:moveTo>
                <a:cubicBezTo>
                  <a:pt x="14535" y="16791"/>
                  <a:pt x="14511" y="16838"/>
                  <a:pt x="14511" y="16896"/>
                </a:cubicBezTo>
                <a:lnTo>
                  <a:pt x="14511" y="17116"/>
                </a:lnTo>
                <a:cubicBezTo>
                  <a:pt x="14511" y="17173"/>
                  <a:pt x="14535" y="17218"/>
                  <a:pt x="14564" y="17218"/>
                </a:cubicBezTo>
                <a:cubicBezTo>
                  <a:pt x="14593" y="17218"/>
                  <a:pt x="14617" y="17173"/>
                  <a:pt x="14617" y="17116"/>
                </a:cubicBezTo>
                <a:lnTo>
                  <a:pt x="14617" y="16896"/>
                </a:lnTo>
                <a:cubicBezTo>
                  <a:pt x="14617" y="16838"/>
                  <a:pt x="14593" y="16791"/>
                  <a:pt x="14564" y="16791"/>
                </a:cubicBezTo>
                <a:close/>
                <a:moveTo>
                  <a:pt x="15413" y="16791"/>
                </a:moveTo>
                <a:cubicBezTo>
                  <a:pt x="15384" y="16791"/>
                  <a:pt x="15360" y="16838"/>
                  <a:pt x="15360" y="16896"/>
                </a:cubicBezTo>
                <a:lnTo>
                  <a:pt x="15360" y="17116"/>
                </a:lnTo>
                <a:cubicBezTo>
                  <a:pt x="15360" y="17173"/>
                  <a:pt x="15384" y="17218"/>
                  <a:pt x="15413" y="17218"/>
                </a:cubicBezTo>
                <a:cubicBezTo>
                  <a:pt x="15442" y="17218"/>
                  <a:pt x="15465" y="17173"/>
                  <a:pt x="15465" y="17116"/>
                </a:cubicBezTo>
                <a:lnTo>
                  <a:pt x="15465" y="16896"/>
                </a:lnTo>
                <a:cubicBezTo>
                  <a:pt x="15465" y="16838"/>
                  <a:pt x="15442" y="16791"/>
                  <a:pt x="15413" y="16791"/>
                </a:cubicBezTo>
                <a:close/>
                <a:moveTo>
                  <a:pt x="15728" y="16791"/>
                </a:moveTo>
                <a:cubicBezTo>
                  <a:pt x="15699" y="16791"/>
                  <a:pt x="15675" y="16838"/>
                  <a:pt x="15675" y="16896"/>
                </a:cubicBezTo>
                <a:lnTo>
                  <a:pt x="15675" y="17116"/>
                </a:lnTo>
                <a:cubicBezTo>
                  <a:pt x="15675" y="17173"/>
                  <a:pt x="15699" y="17218"/>
                  <a:pt x="15728" y="17218"/>
                </a:cubicBezTo>
                <a:cubicBezTo>
                  <a:pt x="15757" y="17218"/>
                  <a:pt x="15781" y="17173"/>
                  <a:pt x="15781" y="17116"/>
                </a:cubicBezTo>
                <a:lnTo>
                  <a:pt x="15781" y="16896"/>
                </a:lnTo>
                <a:cubicBezTo>
                  <a:pt x="15781" y="16838"/>
                  <a:pt x="15757" y="16791"/>
                  <a:pt x="15728" y="16791"/>
                </a:cubicBezTo>
                <a:close/>
                <a:moveTo>
                  <a:pt x="16578" y="16791"/>
                </a:moveTo>
                <a:cubicBezTo>
                  <a:pt x="16549" y="16791"/>
                  <a:pt x="16525" y="16838"/>
                  <a:pt x="16525" y="16896"/>
                </a:cubicBezTo>
                <a:lnTo>
                  <a:pt x="16525" y="17116"/>
                </a:lnTo>
                <a:cubicBezTo>
                  <a:pt x="16525" y="17173"/>
                  <a:pt x="16549" y="17218"/>
                  <a:pt x="16578" y="17218"/>
                </a:cubicBezTo>
                <a:cubicBezTo>
                  <a:pt x="16607" y="17218"/>
                  <a:pt x="16630" y="17173"/>
                  <a:pt x="16630" y="17116"/>
                </a:cubicBezTo>
                <a:lnTo>
                  <a:pt x="16630" y="16896"/>
                </a:lnTo>
                <a:cubicBezTo>
                  <a:pt x="16630" y="16838"/>
                  <a:pt x="16607" y="16791"/>
                  <a:pt x="16578" y="16791"/>
                </a:cubicBezTo>
                <a:close/>
                <a:moveTo>
                  <a:pt x="16892" y="16791"/>
                </a:moveTo>
                <a:cubicBezTo>
                  <a:pt x="16863" y="16791"/>
                  <a:pt x="16839" y="16838"/>
                  <a:pt x="16839" y="16896"/>
                </a:cubicBezTo>
                <a:lnTo>
                  <a:pt x="16839" y="17116"/>
                </a:lnTo>
                <a:cubicBezTo>
                  <a:pt x="16839" y="17173"/>
                  <a:pt x="16863" y="17218"/>
                  <a:pt x="16892" y="17218"/>
                </a:cubicBezTo>
                <a:cubicBezTo>
                  <a:pt x="16921" y="17218"/>
                  <a:pt x="16944" y="17173"/>
                  <a:pt x="16944" y="17116"/>
                </a:cubicBezTo>
                <a:lnTo>
                  <a:pt x="16944" y="16896"/>
                </a:lnTo>
                <a:cubicBezTo>
                  <a:pt x="16944" y="16838"/>
                  <a:pt x="16921" y="16791"/>
                  <a:pt x="16892" y="16791"/>
                </a:cubicBezTo>
                <a:close/>
                <a:moveTo>
                  <a:pt x="17741" y="16791"/>
                </a:moveTo>
                <a:cubicBezTo>
                  <a:pt x="17712" y="16791"/>
                  <a:pt x="17689" y="16838"/>
                  <a:pt x="17689" y="16896"/>
                </a:cubicBezTo>
                <a:lnTo>
                  <a:pt x="17689" y="17116"/>
                </a:lnTo>
                <a:cubicBezTo>
                  <a:pt x="17689" y="17173"/>
                  <a:pt x="17712" y="17218"/>
                  <a:pt x="17741" y="17218"/>
                </a:cubicBezTo>
                <a:cubicBezTo>
                  <a:pt x="17770" y="17218"/>
                  <a:pt x="17794" y="17173"/>
                  <a:pt x="17794" y="17116"/>
                </a:cubicBezTo>
                <a:lnTo>
                  <a:pt x="17794" y="16896"/>
                </a:lnTo>
                <a:cubicBezTo>
                  <a:pt x="17794" y="16838"/>
                  <a:pt x="17770" y="16791"/>
                  <a:pt x="17741" y="16791"/>
                </a:cubicBezTo>
                <a:close/>
                <a:moveTo>
                  <a:pt x="18055" y="16791"/>
                </a:moveTo>
                <a:cubicBezTo>
                  <a:pt x="18026" y="16791"/>
                  <a:pt x="18002" y="16838"/>
                  <a:pt x="18002" y="16896"/>
                </a:cubicBezTo>
                <a:lnTo>
                  <a:pt x="18002" y="17116"/>
                </a:lnTo>
                <a:cubicBezTo>
                  <a:pt x="18002" y="17173"/>
                  <a:pt x="18026" y="17218"/>
                  <a:pt x="18055" y="17218"/>
                </a:cubicBezTo>
                <a:cubicBezTo>
                  <a:pt x="18085" y="17218"/>
                  <a:pt x="18108" y="17173"/>
                  <a:pt x="18108" y="17116"/>
                </a:cubicBezTo>
                <a:lnTo>
                  <a:pt x="18108" y="16896"/>
                </a:lnTo>
                <a:cubicBezTo>
                  <a:pt x="18108" y="16838"/>
                  <a:pt x="18085" y="16791"/>
                  <a:pt x="18055" y="16791"/>
                </a:cubicBezTo>
                <a:close/>
                <a:moveTo>
                  <a:pt x="18905" y="16791"/>
                </a:moveTo>
                <a:cubicBezTo>
                  <a:pt x="18876" y="16791"/>
                  <a:pt x="18852" y="16838"/>
                  <a:pt x="18852" y="16896"/>
                </a:cubicBezTo>
                <a:lnTo>
                  <a:pt x="18852" y="17116"/>
                </a:lnTo>
                <a:cubicBezTo>
                  <a:pt x="18852" y="17173"/>
                  <a:pt x="18876" y="17218"/>
                  <a:pt x="18905" y="17218"/>
                </a:cubicBezTo>
                <a:cubicBezTo>
                  <a:pt x="18934" y="17218"/>
                  <a:pt x="18958" y="17173"/>
                  <a:pt x="18958" y="17116"/>
                </a:cubicBezTo>
                <a:lnTo>
                  <a:pt x="18958" y="16896"/>
                </a:lnTo>
                <a:cubicBezTo>
                  <a:pt x="18958" y="16838"/>
                  <a:pt x="18934" y="16791"/>
                  <a:pt x="18905" y="16791"/>
                </a:cubicBezTo>
                <a:close/>
                <a:moveTo>
                  <a:pt x="19220" y="16791"/>
                </a:moveTo>
                <a:cubicBezTo>
                  <a:pt x="19191" y="16791"/>
                  <a:pt x="19167" y="16838"/>
                  <a:pt x="19167" y="16896"/>
                </a:cubicBezTo>
                <a:lnTo>
                  <a:pt x="19167" y="17116"/>
                </a:lnTo>
                <a:cubicBezTo>
                  <a:pt x="19167" y="17173"/>
                  <a:pt x="19191" y="17218"/>
                  <a:pt x="19220" y="17218"/>
                </a:cubicBezTo>
                <a:cubicBezTo>
                  <a:pt x="19249" y="17218"/>
                  <a:pt x="19273" y="17173"/>
                  <a:pt x="19273" y="17116"/>
                </a:cubicBezTo>
                <a:lnTo>
                  <a:pt x="19273" y="16896"/>
                </a:lnTo>
                <a:cubicBezTo>
                  <a:pt x="19273" y="16838"/>
                  <a:pt x="19249" y="16791"/>
                  <a:pt x="19220" y="16791"/>
                </a:cubicBezTo>
                <a:close/>
                <a:moveTo>
                  <a:pt x="20069" y="16791"/>
                </a:moveTo>
                <a:cubicBezTo>
                  <a:pt x="20040" y="16791"/>
                  <a:pt x="20016" y="16838"/>
                  <a:pt x="20016" y="16896"/>
                </a:cubicBezTo>
                <a:lnTo>
                  <a:pt x="20016" y="17116"/>
                </a:lnTo>
                <a:cubicBezTo>
                  <a:pt x="20016" y="17173"/>
                  <a:pt x="20040" y="17218"/>
                  <a:pt x="20069" y="17218"/>
                </a:cubicBezTo>
                <a:cubicBezTo>
                  <a:pt x="20099" y="17218"/>
                  <a:pt x="20122" y="17173"/>
                  <a:pt x="20122" y="17116"/>
                </a:cubicBezTo>
                <a:lnTo>
                  <a:pt x="20122" y="16896"/>
                </a:lnTo>
                <a:cubicBezTo>
                  <a:pt x="20122" y="16838"/>
                  <a:pt x="20099" y="16791"/>
                  <a:pt x="20069" y="16791"/>
                </a:cubicBezTo>
                <a:close/>
                <a:moveTo>
                  <a:pt x="20384" y="16791"/>
                </a:moveTo>
                <a:cubicBezTo>
                  <a:pt x="20355" y="16791"/>
                  <a:pt x="20331" y="16838"/>
                  <a:pt x="20331" y="16896"/>
                </a:cubicBezTo>
                <a:lnTo>
                  <a:pt x="20331" y="17116"/>
                </a:lnTo>
                <a:cubicBezTo>
                  <a:pt x="20331" y="17173"/>
                  <a:pt x="20355" y="17218"/>
                  <a:pt x="20384" y="17218"/>
                </a:cubicBezTo>
                <a:cubicBezTo>
                  <a:pt x="20413" y="17218"/>
                  <a:pt x="20436" y="17173"/>
                  <a:pt x="20436" y="17116"/>
                </a:cubicBezTo>
                <a:lnTo>
                  <a:pt x="20436" y="16896"/>
                </a:lnTo>
                <a:cubicBezTo>
                  <a:pt x="20436" y="16838"/>
                  <a:pt x="20413" y="16791"/>
                  <a:pt x="20384" y="16791"/>
                </a:cubicBezTo>
                <a:close/>
                <a:moveTo>
                  <a:pt x="21234" y="16791"/>
                </a:moveTo>
                <a:cubicBezTo>
                  <a:pt x="21204" y="16791"/>
                  <a:pt x="21181" y="16838"/>
                  <a:pt x="21181" y="16896"/>
                </a:cubicBezTo>
                <a:lnTo>
                  <a:pt x="21181" y="17116"/>
                </a:lnTo>
                <a:cubicBezTo>
                  <a:pt x="21181" y="17173"/>
                  <a:pt x="21204" y="17218"/>
                  <a:pt x="21234" y="17218"/>
                </a:cubicBezTo>
                <a:cubicBezTo>
                  <a:pt x="21263" y="17218"/>
                  <a:pt x="21285" y="17173"/>
                  <a:pt x="21285" y="17116"/>
                </a:cubicBezTo>
                <a:lnTo>
                  <a:pt x="21285" y="16896"/>
                </a:lnTo>
                <a:cubicBezTo>
                  <a:pt x="21285" y="16838"/>
                  <a:pt x="21263" y="16791"/>
                  <a:pt x="21234" y="16791"/>
                </a:cubicBezTo>
                <a:close/>
                <a:moveTo>
                  <a:pt x="21547" y="16791"/>
                </a:moveTo>
                <a:cubicBezTo>
                  <a:pt x="21518" y="16791"/>
                  <a:pt x="21495" y="16838"/>
                  <a:pt x="21495" y="16896"/>
                </a:cubicBezTo>
                <a:lnTo>
                  <a:pt x="21495" y="17116"/>
                </a:lnTo>
                <a:cubicBezTo>
                  <a:pt x="21495" y="17173"/>
                  <a:pt x="21518" y="17218"/>
                  <a:pt x="21547" y="17218"/>
                </a:cubicBezTo>
                <a:cubicBezTo>
                  <a:pt x="21576" y="17218"/>
                  <a:pt x="21600" y="17173"/>
                  <a:pt x="21600" y="17116"/>
                </a:cubicBezTo>
                <a:lnTo>
                  <a:pt x="21600" y="16896"/>
                </a:lnTo>
                <a:cubicBezTo>
                  <a:pt x="21600" y="16838"/>
                  <a:pt x="21576" y="16791"/>
                  <a:pt x="21547" y="16791"/>
                </a:cubicBezTo>
                <a:close/>
                <a:moveTo>
                  <a:pt x="53" y="17521"/>
                </a:moveTo>
                <a:cubicBezTo>
                  <a:pt x="24" y="17521"/>
                  <a:pt x="0" y="17568"/>
                  <a:pt x="0" y="17626"/>
                </a:cubicBezTo>
                <a:lnTo>
                  <a:pt x="0" y="17846"/>
                </a:lnTo>
                <a:cubicBezTo>
                  <a:pt x="0" y="17903"/>
                  <a:pt x="24" y="17948"/>
                  <a:pt x="53" y="17948"/>
                </a:cubicBezTo>
                <a:cubicBezTo>
                  <a:pt x="82" y="17948"/>
                  <a:pt x="106" y="17903"/>
                  <a:pt x="106" y="17846"/>
                </a:cubicBezTo>
                <a:lnTo>
                  <a:pt x="106" y="17626"/>
                </a:lnTo>
                <a:cubicBezTo>
                  <a:pt x="106" y="17568"/>
                  <a:pt x="82" y="17521"/>
                  <a:pt x="53" y="17521"/>
                </a:cubicBezTo>
                <a:close/>
                <a:moveTo>
                  <a:pt x="367" y="17521"/>
                </a:moveTo>
                <a:cubicBezTo>
                  <a:pt x="338" y="17521"/>
                  <a:pt x="315" y="17568"/>
                  <a:pt x="315" y="17626"/>
                </a:cubicBezTo>
                <a:lnTo>
                  <a:pt x="315" y="17846"/>
                </a:lnTo>
                <a:cubicBezTo>
                  <a:pt x="315" y="17903"/>
                  <a:pt x="338" y="17948"/>
                  <a:pt x="367" y="17948"/>
                </a:cubicBezTo>
                <a:cubicBezTo>
                  <a:pt x="397" y="17948"/>
                  <a:pt x="420" y="17903"/>
                  <a:pt x="420" y="17846"/>
                </a:cubicBezTo>
                <a:lnTo>
                  <a:pt x="420" y="17626"/>
                </a:lnTo>
                <a:cubicBezTo>
                  <a:pt x="420" y="17568"/>
                  <a:pt x="397" y="17521"/>
                  <a:pt x="367" y="17521"/>
                </a:cubicBezTo>
                <a:close/>
                <a:moveTo>
                  <a:pt x="1217" y="17521"/>
                </a:moveTo>
                <a:cubicBezTo>
                  <a:pt x="1188" y="17521"/>
                  <a:pt x="1164" y="17568"/>
                  <a:pt x="1164" y="17626"/>
                </a:cubicBezTo>
                <a:lnTo>
                  <a:pt x="1164" y="17846"/>
                </a:lnTo>
                <a:cubicBezTo>
                  <a:pt x="1164" y="17903"/>
                  <a:pt x="1188" y="17948"/>
                  <a:pt x="1217" y="17948"/>
                </a:cubicBezTo>
                <a:cubicBezTo>
                  <a:pt x="1246" y="17948"/>
                  <a:pt x="1270" y="17903"/>
                  <a:pt x="1270" y="17846"/>
                </a:cubicBezTo>
                <a:lnTo>
                  <a:pt x="1270" y="17626"/>
                </a:lnTo>
                <a:cubicBezTo>
                  <a:pt x="1270" y="17568"/>
                  <a:pt x="1246" y="17521"/>
                  <a:pt x="1217" y="17521"/>
                </a:cubicBezTo>
                <a:close/>
                <a:moveTo>
                  <a:pt x="1532" y="17521"/>
                </a:moveTo>
                <a:cubicBezTo>
                  <a:pt x="1503" y="17521"/>
                  <a:pt x="1479" y="17568"/>
                  <a:pt x="1479" y="17626"/>
                </a:cubicBezTo>
                <a:lnTo>
                  <a:pt x="1479" y="17846"/>
                </a:lnTo>
                <a:cubicBezTo>
                  <a:pt x="1479" y="17903"/>
                  <a:pt x="1503" y="17948"/>
                  <a:pt x="1532" y="17948"/>
                </a:cubicBezTo>
                <a:cubicBezTo>
                  <a:pt x="1561" y="17948"/>
                  <a:pt x="1584" y="17903"/>
                  <a:pt x="1584" y="17846"/>
                </a:cubicBezTo>
                <a:lnTo>
                  <a:pt x="1584" y="17626"/>
                </a:lnTo>
                <a:cubicBezTo>
                  <a:pt x="1584" y="17568"/>
                  <a:pt x="1561" y="17521"/>
                  <a:pt x="1532" y="17521"/>
                </a:cubicBezTo>
                <a:close/>
                <a:moveTo>
                  <a:pt x="2380" y="17521"/>
                </a:moveTo>
                <a:cubicBezTo>
                  <a:pt x="2351" y="17521"/>
                  <a:pt x="2329" y="17568"/>
                  <a:pt x="2329" y="17626"/>
                </a:cubicBezTo>
                <a:lnTo>
                  <a:pt x="2329" y="17846"/>
                </a:lnTo>
                <a:cubicBezTo>
                  <a:pt x="2329" y="17903"/>
                  <a:pt x="2351" y="17948"/>
                  <a:pt x="2380" y="17948"/>
                </a:cubicBezTo>
                <a:cubicBezTo>
                  <a:pt x="2409" y="17948"/>
                  <a:pt x="2433" y="17903"/>
                  <a:pt x="2433" y="17846"/>
                </a:cubicBezTo>
                <a:lnTo>
                  <a:pt x="2433" y="17626"/>
                </a:lnTo>
                <a:cubicBezTo>
                  <a:pt x="2433" y="17568"/>
                  <a:pt x="2409" y="17521"/>
                  <a:pt x="2380" y="17521"/>
                </a:cubicBezTo>
                <a:close/>
                <a:moveTo>
                  <a:pt x="2695" y="17521"/>
                </a:moveTo>
                <a:cubicBezTo>
                  <a:pt x="2666" y="17521"/>
                  <a:pt x="2643" y="17568"/>
                  <a:pt x="2643" y="17626"/>
                </a:cubicBezTo>
                <a:lnTo>
                  <a:pt x="2643" y="17846"/>
                </a:lnTo>
                <a:cubicBezTo>
                  <a:pt x="2643" y="17903"/>
                  <a:pt x="2666" y="17948"/>
                  <a:pt x="2695" y="17948"/>
                </a:cubicBezTo>
                <a:cubicBezTo>
                  <a:pt x="2724" y="17948"/>
                  <a:pt x="2748" y="17903"/>
                  <a:pt x="2748" y="17846"/>
                </a:cubicBezTo>
                <a:lnTo>
                  <a:pt x="2748" y="17626"/>
                </a:lnTo>
                <a:cubicBezTo>
                  <a:pt x="2748" y="17568"/>
                  <a:pt x="2724" y="17521"/>
                  <a:pt x="2695" y="17521"/>
                </a:cubicBezTo>
                <a:close/>
                <a:moveTo>
                  <a:pt x="3545" y="17521"/>
                </a:moveTo>
                <a:cubicBezTo>
                  <a:pt x="3516" y="17521"/>
                  <a:pt x="3492" y="17568"/>
                  <a:pt x="3492" y="17626"/>
                </a:cubicBezTo>
                <a:lnTo>
                  <a:pt x="3492" y="17846"/>
                </a:lnTo>
                <a:cubicBezTo>
                  <a:pt x="3492" y="17903"/>
                  <a:pt x="3516" y="17948"/>
                  <a:pt x="3545" y="17948"/>
                </a:cubicBezTo>
                <a:cubicBezTo>
                  <a:pt x="3574" y="17948"/>
                  <a:pt x="3598" y="17903"/>
                  <a:pt x="3598" y="17846"/>
                </a:cubicBezTo>
                <a:lnTo>
                  <a:pt x="3598" y="17626"/>
                </a:lnTo>
                <a:cubicBezTo>
                  <a:pt x="3598" y="17568"/>
                  <a:pt x="3574" y="17521"/>
                  <a:pt x="3545" y="17521"/>
                </a:cubicBezTo>
                <a:close/>
                <a:moveTo>
                  <a:pt x="3859" y="17521"/>
                </a:moveTo>
                <a:cubicBezTo>
                  <a:pt x="3830" y="17521"/>
                  <a:pt x="3806" y="17568"/>
                  <a:pt x="3806" y="17626"/>
                </a:cubicBezTo>
                <a:lnTo>
                  <a:pt x="3806" y="17846"/>
                </a:lnTo>
                <a:cubicBezTo>
                  <a:pt x="3806" y="17903"/>
                  <a:pt x="3830" y="17948"/>
                  <a:pt x="3859" y="17948"/>
                </a:cubicBezTo>
                <a:cubicBezTo>
                  <a:pt x="3888" y="17948"/>
                  <a:pt x="3912" y="17903"/>
                  <a:pt x="3912" y="17846"/>
                </a:cubicBezTo>
                <a:lnTo>
                  <a:pt x="3912" y="17626"/>
                </a:lnTo>
                <a:cubicBezTo>
                  <a:pt x="3912" y="17568"/>
                  <a:pt x="3888" y="17521"/>
                  <a:pt x="3859" y="17521"/>
                </a:cubicBezTo>
                <a:close/>
                <a:moveTo>
                  <a:pt x="4709" y="17521"/>
                </a:moveTo>
                <a:cubicBezTo>
                  <a:pt x="4680" y="17521"/>
                  <a:pt x="4656" y="17568"/>
                  <a:pt x="4656" y="17626"/>
                </a:cubicBezTo>
                <a:lnTo>
                  <a:pt x="4656" y="17846"/>
                </a:lnTo>
                <a:cubicBezTo>
                  <a:pt x="4656" y="17903"/>
                  <a:pt x="4680" y="17948"/>
                  <a:pt x="4709" y="17948"/>
                </a:cubicBezTo>
                <a:cubicBezTo>
                  <a:pt x="4738" y="17948"/>
                  <a:pt x="4762" y="17903"/>
                  <a:pt x="4762" y="17846"/>
                </a:cubicBezTo>
                <a:lnTo>
                  <a:pt x="4762" y="17626"/>
                </a:lnTo>
                <a:cubicBezTo>
                  <a:pt x="4762" y="17568"/>
                  <a:pt x="4738" y="17521"/>
                  <a:pt x="4709" y="17521"/>
                </a:cubicBezTo>
                <a:close/>
                <a:moveTo>
                  <a:pt x="5023" y="17521"/>
                </a:moveTo>
                <a:cubicBezTo>
                  <a:pt x="4994" y="17521"/>
                  <a:pt x="4970" y="17568"/>
                  <a:pt x="4970" y="17626"/>
                </a:cubicBezTo>
                <a:lnTo>
                  <a:pt x="4970" y="17846"/>
                </a:lnTo>
                <a:cubicBezTo>
                  <a:pt x="4970" y="17903"/>
                  <a:pt x="4994" y="17948"/>
                  <a:pt x="5023" y="17948"/>
                </a:cubicBezTo>
                <a:cubicBezTo>
                  <a:pt x="5053" y="17948"/>
                  <a:pt x="5076" y="17903"/>
                  <a:pt x="5076" y="17846"/>
                </a:cubicBezTo>
                <a:lnTo>
                  <a:pt x="5076" y="17626"/>
                </a:lnTo>
                <a:cubicBezTo>
                  <a:pt x="5076" y="17568"/>
                  <a:pt x="5053" y="17521"/>
                  <a:pt x="5023" y="17521"/>
                </a:cubicBezTo>
                <a:close/>
                <a:moveTo>
                  <a:pt x="5873" y="17521"/>
                </a:moveTo>
                <a:cubicBezTo>
                  <a:pt x="5844" y="17521"/>
                  <a:pt x="5820" y="17568"/>
                  <a:pt x="5820" y="17626"/>
                </a:cubicBezTo>
                <a:lnTo>
                  <a:pt x="5820" y="17846"/>
                </a:lnTo>
                <a:cubicBezTo>
                  <a:pt x="5820" y="17903"/>
                  <a:pt x="5844" y="17948"/>
                  <a:pt x="5873" y="17948"/>
                </a:cubicBezTo>
                <a:cubicBezTo>
                  <a:pt x="5902" y="17948"/>
                  <a:pt x="5926" y="17903"/>
                  <a:pt x="5926" y="17846"/>
                </a:cubicBezTo>
                <a:lnTo>
                  <a:pt x="5926" y="17626"/>
                </a:lnTo>
                <a:cubicBezTo>
                  <a:pt x="5926" y="17568"/>
                  <a:pt x="5902" y="17521"/>
                  <a:pt x="5873" y="17521"/>
                </a:cubicBezTo>
                <a:close/>
                <a:moveTo>
                  <a:pt x="6188" y="17521"/>
                </a:moveTo>
                <a:cubicBezTo>
                  <a:pt x="6159" y="17521"/>
                  <a:pt x="6135" y="17568"/>
                  <a:pt x="6135" y="17626"/>
                </a:cubicBezTo>
                <a:lnTo>
                  <a:pt x="6135" y="17846"/>
                </a:lnTo>
                <a:cubicBezTo>
                  <a:pt x="6135" y="17903"/>
                  <a:pt x="6159" y="17948"/>
                  <a:pt x="6188" y="17948"/>
                </a:cubicBezTo>
                <a:cubicBezTo>
                  <a:pt x="6217" y="17948"/>
                  <a:pt x="6240" y="17903"/>
                  <a:pt x="6240" y="17846"/>
                </a:cubicBezTo>
                <a:lnTo>
                  <a:pt x="6240" y="17626"/>
                </a:lnTo>
                <a:cubicBezTo>
                  <a:pt x="6240" y="17568"/>
                  <a:pt x="6217" y="17521"/>
                  <a:pt x="6188" y="17521"/>
                </a:cubicBezTo>
                <a:close/>
                <a:moveTo>
                  <a:pt x="7036" y="17521"/>
                </a:moveTo>
                <a:cubicBezTo>
                  <a:pt x="7007" y="17521"/>
                  <a:pt x="6984" y="17568"/>
                  <a:pt x="6984" y="17626"/>
                </a:cubicBezTo>
                <a:lnTo>
                  <a:pt x="6984" y="17846"/>
                </a:lnTo>
                <a:cubicBezTo>
                  <a:pt x="6984" y="17903"/>
                  <a:pt x="7007" y="17948"/>
                  <a:pt x="7036" y="17948"/>
                </a:cubicBezTo>
                <a:cubicBezTo>
                  <a:pt x="7065" y="17948"/>
                  <a:pt x="7089" y="17903"/>
                  <a:pt x="7089" y="17846"/>
                </a:cubicBezTo>
                <a:lnTo>
                  <a:pt x="7089" y="17626"/>
                </a:lnTo>
                <a:cubicBezTo>
                  <a:pt x="7089" y="17568"/>
                  <a:pt x="7065" y="17521"/>
                  <a:pt x="7036" y="17521"/>
                </a:cubicBezTo>
                <a:close/>
                <a:moveTo>
                  <a:pt x="7351" y="17521"/>
                </a:moveTo>
                <a:cubicBezTo>
                  <a:pt x="7322" y="17521"/>
                  <a:pt x="7299" y="17568"/>
                  <a:pt x="7299" y="17626"/>
                </a:cubicBezTo>
                <a:lnTo>
                  <a:pt x="7299" y="17846"/>
                </a:lnTo>
                <a:cubicBezTo>
                  <a:pt x="7299" y="17903"/>
                  <a:pt x="7322" y="17948"/>
                  <a:pt x="7351" y="17948"/>
                </a:cubicBezTo>
                <a:cubicBezTo>
                  <a:pt x="7380" y="17948"/>
                  <a:pt x="7404" y="17903"/>
                  <a:pt x="7404" y="17846"/>
                </a:cubicBezTo>
                <a:lnTo>
                  <a:pt x="7404" y="17626"/>
                </a:lnTo>
                <a:cubicBezTo>
                  <a:pt x="7404" y="17568"/>
                  <a:pt x="7380" y="17521"/>
                  <a:pt x="7351" y="17521"/>
                </a:cubicBezTo>
                <a:close/>
                <a:moveTo>
                  <a:pt x="8201" y="17521"/>
                </a:moveTo>
                <a:cubicBezTo>
                  <a:pt x="8171" y="17521"/>
                  <a:pt x="8148" y="17568"/>
                  <a:pt x="8148" y="17626"/>
                </a:cubicBezTo>
                <a:lnTo>
                  <a:pt x="8148" y="17846"/>
                </a:lnTo>
                <a:cubicBezTo>
                  <a:pt x="8148" y="17903"/>
                  <a:pt x="8171" y="17948"/>
                  <a:pt x="8201" y="17948"/>
                </a:cubicBezTo>
                <a:cubicBezTo>
                  <a:pt x="8230" y="17948"/>
                  <a:pt x="8254" y="17903"/>
                  <a:pt x="8254" y="17846"/>
                </a:cubicBezTo>
                <a:lnTo>
                  <a:pt x="8254" y="17626"/>
                </a:lnTo>
                <a:cubicBezTo>
                  <a:pt x="8254" y="17568"/>
                  <a:pt x="8230" y="17521"/>
                  <a:pt x="8201" y="17521"/>
                </a:cubicBezTo>
                <a:close/>
                <a:moveTo>
                  <a:pt x="8515" y="17521"/>
                </a:moveTo>
                <a:cubicBezTo>
                  <a:pt x="8486" y="17521"/>
                  <a:pt x="8462" y="17568"/>
                  <a:pt x="8462" y="17626"/>
                </a:cubicBezTo>
                <a:lnTo>
                  <a:pt x="8462" y="17846"/>
                </a:lnTo>
                <a:cubicBezTo>
                  <a:pt x="8462" y="17903"/>
                  <a:pt x="8486" y="17948"/>
                  <a:pt x="8515" y="17948"/>
                </a:cubicBezTo>
                <a:cubicBezTo>
                  <a:pt x="8544" y="17948"/>
                  <a:pt x="8568" y="17903"/>
                  <a:pt x="8568" y="17846"/>
                </a:cubicBezTo>
                <a:lnTo>
                  <a:pt x="8568" y="17626"/>
                </a:lnTo>
                <a:cubicBezTo>
                  <a:pt x="8568" y="17568"/>
                  <a:pt x="8544" y="17521"/>
                  <a:pt x="8515" y="17521"/>
                </a:cubicBezTo>
                <a:close/>
                <a:moveTo>
                  <a:pt x="9365" y="17521"/>
                </a:moveTo>
                <a:cubicBezTo>
                  <a:pt x="9336" y="17521"/>
                  <a:pt x="9312" y="17568"/>
                  <a:pt x="9312" y="17626"/>
                </a:cubicBezTo>
                <a:lnTo>
                  <a:pt x="9312" y="17846"/>
                </a:lnTo>
                <a:cubicBezTo>
                  <a:pt x="9312" y="17903"/>
                  <a:pt x="9336" y="17948"/>
                  <a:pt x="9365" y="17948"/>
                </a:cubicBezTo>
                <a:cubicBezTo>
                  <a:pt x="9394" y="17948"/>
                  <a:pt x="9418" y="17903"/>
                  <a:pt x="9418" y="17846"/>
                </a:cubicBezTo>
                <a:lnTo>
                  <a:pt x="9418" y="17626"/>
                </a:lnTo>
                <a:cubicBezTo>
                  <a:pt x="9418" y="17568"/>
                  <a:pt x="9394" y="17521"/>
                  <a:pt x="9365" y="17521"/>
                </a:cubicBezTo>
                <a:close/>
                <a:moveTo>
                  <a:pt x="9679" y="17521"/>
                </a:moveTo>
                <a:cubicBezTo>
                  <a:pt x="9650" y="17521"/>
                  <a:pt x="9626" y="17568"/>
                  <a:pt x="9626" y="17626"/>
                </a:cubicBezTo>
                <a:lnTo>
                  <a:pt x="9626" y="17846"/>
                </a:lnTo>
                <a:cubicBezTo>
                  <a:pt x="9626" y="17903"/>
                  <a:pt x="9650" y="17948"/>
                  <a:pt x="9679" y="17948"/>
                </a:cubicBezTo>
                <a:cubicBezTo>
                  <a:pt x="9708" y="17948"/>
                  <a:pt x="9732" y="17903"/>
                  <a:pt x="9732" y="17846"/>
                </a:cubicBezTo>
                <a:lnTo>
                  <a:pt x="9732" y="17626"/>
                </a:lnTo>
                <a:cubicBezTo>
                  <a:pt x="9732" y="17568"/>
                  <a:pt x="9708" y="17521"/>
                  <a:pt x="9679" y="17521"/>
                </a:cubicBezTo>
                <a:close/>
                <a:moveTo>
                  <a:pt x="10529" y="17521"/>
                </a:moveTo>
                <a:cubicBezTo>
                  <a:pt x="10500" y="17521"/>
                  <a:pt x="10476" y="17568"/>
                  <a:pt x="10476" y="17626"/>
                </a:cubicBezTo>
                <a:lnTo>
                  <a:pt x="10476" y="17846"/>
                </a:lnTo>
                <a:cubicBezTo>
                  <a:pt x="10476" y="17903"/>
                  <a:pt x="10500" y="17948"/>
                  <a:pt x="10529" y="17948"/>
                </a:cubicBezTo>
                <a:cubicBezTo>
                  <a:pt x="10558" y="17948"/>
                  <a:pt x="10582" y="17903"/>
                  <a:pt x="10582" y="17846"/>
                </a:cubicBezTo>
                <a:lnTo>
                  <a:pt x="10582" y="17626"/>
                </a:lnTo>
                <a:cubicBezTo>
                  <a:pt x="10582" y="17568"/>
                  <a:pt x="10558" y="17521"/>
                  <a:pt x="10529" y="17521"/>
                </a:cubicBezTo>
                <a:close/>
                <a:moveTo>
                  <a:pt x="10844" y="17521"/>
                </a:moveTo>
                <a:cubicBezTo>
                  <a:pt x="10814" y="17521"/>
                  <a:pt x="10791" y="17568"/>
                  <a:pt x="10791" y="17626"/>
                </a:cubicBezTo>
                <a:lnTo>
                  <a:pt x="10791" y="17846"/>
                </a:lnTo>
                <a:cubicBezTo>
                  <a:pt x="10791" y="17903"/>
                  <a:pt x="10814" y="17948"/>
                  <a:pt x="10844" y="17948"/>
                </a:cubicBezTo>
                <a:cubicBezTo>
                  <a:pt x="10873" y="17948"/>
                  <a:pt x="10895" y="17903"/>
                  <a:pt x="10895" y="17846"/>
                </a:cubicBezTo>
                <a:lnTo>
                  <a:pt x="10895" y="17626"/>
                </a:lnTo>
                <a:cubicBezTo>
                  <a:pt x="10895" y="17568"/>
                  <a:pt x="10873" y="17521"/>
                  <a:pt x="10844" y="17521"/>
                </a:cubicBezTo>
                <a:close/>
                <a:moveTo>
                  <a:pt x="11692" y="17521"/>
                </a:moveTo>
                <a:cubicBezTo>
                  <a:pt x="11663" y="17521"/>
                  <a:pt x="11640" y="17568"/>
                  <a:pt x="11640" y="17626"/>
                </a:cubicBezTo>
                <a:lnTo>
                  <a:pt x="11640" y="17846"/>
                </a:lnTo>
                <a:cubicBezTo>
                  <a:pt x="11640" y="17903"/>
                  <a:pt x="11663" y="17948"/>
                  <a:pt x="11692" y="17948"/>
                </a:cubicBezTo>
                <a:cubicBezTo>
                  <a:pt x="11721" y="17948"/>
                  <a:pt x="11745" y="17903"/>
                  <a:pt x="11745" y="17846"/>
                </a:cubicBezTo>
                <a:lnTo>
                  <a:pt x="11745" y="17626"/>
                </a:lnTo>
                <a:cubicBezTo>
                  <a:pt x="11745" y="17568"/>
                  <a:pt x="11721" y="17521"/>
                  <a:pt x="11692" y="17521"/>
                </a:cubicBezTo>
                <a:close/>
                <a:moveTo>
                  <a:pt x="12007" y="17521"/>
                </a:moveTo>
                <a:cubicBezTo>
                  <a:pt x="11978" y="17521"/>
                  <a:pt x="11955" y="17568"/>
                  <a:pt x="11955" y="17626"/>
                </a:cubicBezTo>
                <a:lnTo>
                  <a:pt x="11955" y="17846"/>
                </a:lnTo>
                <a:cubicBezTo>
                  <a:pt x="11955" y="17903"/>
                  <a:pt x="11978" y="17948"/>
                  <a:pt x="12007" y="17948"/>
                </a:cubicBezTo>
                <a:cubicBezTo>
                  <a:pt x="12036" y="17948"/>
                  <a:pt x="12060" y="17903"/>
                  <a:pt x="12060" y="17846"/>
                </a:cubicBezTo>
                <a:lnTo>
                  <a:pt x="12060" y="17626"/>
                </a:lnTo>
                <a:cubicBezTo>
                  <a:pt x="12060" y="17568"/>
                  <a:pt x="12036" y="17521"/>
                  <a:pt x="12007" y="17521"/>
                </a:cubicBezTo>
                <a:close/>
                <a:moveTo>
                  <a:pt x="12856" y="17521"/>
                </a:moveTo>
                <a:cubicBezTo>
                  <a:pt x="12827" y="17521"/>
                  <a:pt x="12804" y="17568"/>
                  <a:pt x="12804" y="17626"/>
                </a:cubicBezTo>
                <a:lnTo>
                  <a:pt x="12804" y="17846"/>
                </a:lnTo>
                <a:cubicBezTo>
                  <a:pt x="12804" y="17903"/>
                  <a:pt x="12827" y="17948"/>
                  <a:pt x="12856" y="17948"/>
                </a:cubicBezTo>
                <a:cubicBezTo>
                  <a:pt x="12886" y="17948"/>
                  <a:pt x="12909" y="17903"/>
                  <a:pt x="12909" y="17846"/>
                </a:cubicBezTo>
                <a:lnTo>
                  <a:pt x="12909" y="17626"/>
                </a:lnTo>
                <a:cubicBezTo>
                  <a:pt x="12909" y="17568"/>
                  <a:pt x="12886" y="17521"/>
                  <a:pt x="12856" y="17521"/>
                </a:cubicBezTo>
                <a:close/>
                <a:moveTo>
                  <a:pt x="13171" y="17521"/>
                </a:moveTo>
                <a:cubicBezTo>
                  <a:pt x="13142" y="17521"/>
                  <a:pt x="13118" y="17568"/>
                  <a:pt x="13118" y="17626"/>
                </a:cubicBezTo>
                <a:lnTo>
                  <a:pt x="13118" y="17846"/>
                </a:lnTo>
                <a:cubicBezTo>
                  <a:pt x="13118" y="17903"/>
                  <a:pt x="13142" y="17948"/>
                  <a:pt x="13171" y="17948"/>
                </a:cubicBezTo>
                <a:cubicBezTo>
                  <a:pt x="13200" y="17948"/>
                  <a:pt x="13224" y="17903"/>
                  <a:pt x="13224" y="17846"/>
                </a:cubicBezTo>
                <a:lnTo>
                  <a:pt x="13224" y="17626"/>
                </a:lnTo>
                <a:cubicBezTo>
                  <a:pt x="13224" y="17568"/>
                  <a:pt x="13200" y="17521"/>
                  <a:pt x="13171" y="17521"/>
                </a:cubicBezTo>
                <a:close/>
                <a:moveTo>
                  <a:pt x="14021" y="17521"/>
                </a:moveTo>
                <a:cubicBezTo>
                  <a:pt x="13992" y="17521"/>
                  <a:pt x="13968" y="17568"/>
                  <a:pt x="13968" y="17626"/>
                </a:cubicBezTo>
                <a:lnTo>
                  <a:pt x="13968" y="17846"/>
                </a:lnTo>
                <a:cubicBezTo>
                  <a:pt x="13968" y="17903"/>
                  <a:pt x="13992" y="17948"/>
                  <a:pt x="14021" y="17948"/>
                </a:cubicBezTo>
                <a:cubicBezTo>
                  <a:pt x="14050" y="17948"/>
                  <a:pt x="14074" y="17903"/>
                  <a:pt x="14074" y="17846"/>
                </a:cubicBezTo>
                <a:lnTo>
                  <a:pt x="14074" y="17626"/>
                </a:lnTo>
                <a:cubicBezTo>
                  <a:pt x="14074" y="17568"/>
                  <a:pt x="14050" y="17521"/>
                  <a:pt x="14021" y="17521"/>
                </a:cubicBezTo>
                <a:close/>
                <a:moveTo>
                  <a:pt x="14335" y="17521"/>
                </a:moveTo>
                <a:cubicBezTo>
                  <a:pt x="14306" y="17521"/>
                  <a:pt x="14282" y="17568"/>
                  <a:pt x="14282" y="17626"/>
                </a:cubicBezTo>
                <a:lnTo>
                  <a:pt x="14282" y="17846"/>
                </a:lnTo>
                <a:cubicBezTo>
                  <a:pt x="14282" y="17903"/>
                  <a:pt x="14306" y="17948"/>
                  <a:pt x="14335" y="17948"/>
                </a:cubicBezTo>
                <a:cubicBezTo>
                  <a:pt x="14364" y="17948"/>
                  <a:pt x="14388" y="17903"/>
                  <a:pt x="14388" y="17846"/>
                </a:cubicBezTo>
                <a:lnTo>
                  <a:pt x="14388" y="17626"/>
                </a:lnTo>
                <a:cubicBezTo>
                  <a:pt x="14388" y="17568"/>
                  <a:pt x="14364" y="17521"/>
                  <a:pt x="14335" y="17521"/>
                </a:cubicBezTo>
                <a:close/>
                <a:moveTo>
                  <a:pt x="15185" y="17521"/>
                </a:moveTo>
                <a:cubicBezTo>
                  <a:pt x="15156" y="17521"/>
                  <a:pt x="15132" y="17568"/>
                  <a:pt x="15132" y="17626"/>
                </a:cubicBezTo>
                <a:lnTo>
                  <a:pt x="15132" y="17846"/>
                </a:lnTo>
                <a:cubicBezTo>
                  <a:pt x="15132" y="17903"/>
                  <a:pt x="15156" y="17948"/>
                  <a:pt x="15185" y="17948"/>
                </a:cubicBezTo>
                <a:cubicBezTo>
                  <a:pt x="15214" y="17948"/>
                  <a:pt x="15237" y="17903"/>
                  <a:pt x="15237" y="17846"/>
                </a:cubicBezTo>
                <a:lnTo>
                  <a:pt x="15237" y="17626"/>
                </a:lnTo>
                <a:cubicBezTo>
                  <a:pt x="15237" y="17568"/>
                  <a:pt x="15214" y="17521"/>
                  <a:pt x="15185" y="17521"/>
                </a:cubicBezTo>
                <a:close/>
                <a:moveTo>
                  <a:pt x="15500" y="17521"/>
                </a:moveTo>
                <a:cubicBezTo>
                  <a:pt x="15470" y="17521"/>
                  <a:pt x="15447" y="17568"/>
                  <a:pt x="15447" y="17626"/>
                </a:cubicBezTo>
                <a:lnTo>
                  <a:pt x="15447" y="17846"/>
                </a:lnTo>
                <a:cubicBezTo>
                  <a:pt x="15447" y="17903"/>
                  <a:pt x="15470" y="17948"/>
                  <a:pt x="15500" y="17948"/>
                </a:cubicBezTo>
                <a:cubicBezTo>
                  <a:pt x="15529" y="17948"/>
                  <a:pt x="15551" y="17903"/>
                  <a:pt x="15551" y="17846"/>
                </a:cubicBezTo>
                <a:lnTo>
                  <a:pt x="15551" y="17626"/>
                </a:lnTo>
                <a:cubicBezTo>
                  <a:pt x="15551" y="17568"/>
                  <a:pt x="15529" y="17521"/>
                  <a:pt x="15500" y="17521"/>
                </a:cubicBezTo>
                <a:close/>
                <a:moveTo>
                  <a:pt x="16349" y="17521"/>
                </a:moveTo>
                <a:cubicBezTo>
                  <a:pt x="16320" y="17521"/>
                  <a:pt x="16296" y="17568"/>
                  <a:pt x="16296" y="17626"/>
                </a:cubicBezTo>
                <a:lnTo>
                  <a:pt x="16296" y="17846"/>
                </a:lnTo>
                <a:cubicBezTo>
                  <a:pt x="16296" y="17903"/>
                  <a:pt x="16320" y="17948"/>
                  <a:pt x="16349" y="17948"/>
                </a:cubicBezTo>
                <a:cubicBezTo>
                  <a:pt x="16378" y="17948"/>
                  <a:pt x="16401" y="17903"/>
                  <a:pt x="16401" y="17846"/>
                </a:cubicBezTo>
                <a:lnTo>
                  <a:pt x="16401" y="17626"/>
                </a:lnTo>
                <a:cubicBezTo>
                  <a:pt x="16401" y="17568"/>
                  <a:pt x="16378" y="17521"/>
                  <a:pt x="16349" y="17521"/>
                </a:cubicBezTo>
                <a:close/>
                <a:moveTo>
                  <a:pt x="16663" y="17521"/>
                </a:moveTo>
                <a:cubicBezTo>
                  <a:pt x="16634" y="17521"/>
                  <a:pt x="16611" y="17568"/>
                  <a:pt x="16611" y="17626"/>
                </a:cubicBezTo>
                <a:lnTo>
                  <a:pt x="16611" y="17846"/>
                </a:lnTo>
                <a:cubicBezTo>
                  <a:pt x="16611" y="17903"/>
                  <a:pt x="16634" y="17948"/>
                  <a:pt x="16663" y="17948"/>
                </a:cubicBezTo>
                <a:cubicBezTo>
                  <a:pt x="16692" y="17948"/>
                  <a:pt x="16716" y="17903"/>
                  <a:pt x="16716" y="17846"/>
                </a:cubicBezTo>
                <a:lnTo>
                  <a:pt x="16716" y="17626"/>
                </a:lnTo>
                <a:cubicBezTo>
                  <a:pt x="16716" y="17568"/>
                  <a:pt x="16692" y="17521"/>
                  <a:pt x="16663" y="17521"/>
                </a:cubicBezTo>
                <a:close/>
                <a:moveTo>
                  <a:pt x="17512" y="17521"/>
                </a:moveTo>
                <a:cubicBezTo>
                  <a:pt x="17483" y="17521"/>
                  <a:pt x="17459" y="17568"/>
                  <a:pt x="17459" y="17626"/>
                </a:cubicBezTo>
                <a:lnTo>
                  <a:pt x="17459" y="17846"/>
                </a:lnTo>
                <a:cubicBezTo>
                  <a:pt x="17459" y="17903"/>
                  <a:pt x="17483" y="17948"/>
                  <a:pt x="17512" y="17948"/>
                </a:cubicBezTo>
                <a:cubicBezTo>
                  <a:pt x="17541" y="17948"/>
                  <a:pt x="17565" y="17903"/>
                  <a:pt x="17565" y="17846"/>
                </a:cubicBezTo>
                <a:lnTo>
                  <a:pt x="17565" y="17626"/>
                </a:lnTo>
                <a:cubicBezTo>
                  <a:pt x="17565" y="17568"/>
                  <a:pt x="17541" y="17521"/>
                  <a:pt x="17512" y="17521"/>
                </a:cubicBezTo>
                <a:close/>
                <a:moveTo>
                  <a:pt x="17827" y="17521"/>
                </a:moveTo>
                <a:cubicBezTo>
                  <a:pt x="17798" y="17521"/>
                  <a:pt x="17774" y="17568"/>
                  <a:pt x="17774" y="17626"/>
                </a:cubicBezTo>
                <a:lnTo>
                  <a:pt x="17774" y="17846"/>
                </a:lnTo>
                <a:cubicBezTo>
                  <a:pt x="17774" y="17903"/>
                  <a:pt x="17798" y="17948"/>
                  <a:pt x="17827" y="17948"/>
                </a:cubicBezTo>
                <a:cubicBezTo>
                  <a:pt x="17856" y="17948"/>
                  <a:pt x="17880" y="17903"/>
                  <a:pt x="17880" y="17846"/>
                </a:cubicBezTo>
                <a:lnTo>
                  <a:pt x="17880" y="17626"/>
                </a:lnTo>
                <a:cubicBezTo>
                  <a:pt x="17880" y="17568"/>
                  <a:pt x="17856" y="17521"/>
                  <a:pt x="17827" y="17521"/>
                </a:cubicBezTo>
                <a:close/>
                <a:moveTo>
                  <a:pt x="18677" y="17521"/>
                </a:moveTo>
                <a:cubicBezTo>
                  <a:pt x="18648" y="17521"/>
                  <a:pt x="18624" y="17568"/>
                  <a:pt x="18624" y="17626"/>
                </a:cubicBezTo>
                <a:lnTo>
                  <a:pt x="18624" y="17846"/>
                </a:lnTo>
                <a:cubicBezTo>
                  <a:pt x="18624" y="17903"/>
                  <a:pt x="18648" y="17948"/>
                  <a:pt x="18677" y="17948"/>
                </a:cubicBezTo>
                <a:cubicBezTo>
                  <a:pt x="18706" y="17948"/>
                  <a:pt x="18730" y="17903"/>
                  <a:pt x="18730" y="17846"/>
                </a:cubicBezTo>
                <a:lnTo>
                  <a:pt x="18730" y="17626"/>
                </a:lnTo>
                <a:cubicBezTo>
                  <a:pt x="18730" y="17568"/>
                  <a:pt x="18706" y="17521"/>
                  <a:pt x="18677" y="17521"/>
                </a:cubicBezTo>
                <a:close/>
                <a:moveTo>
                  <a:pt x="18991" y="17521"/>
                </a:moveTo>
                <a:cubicBezTo>
                  <a:pt x="18962" y="17521"/>
                  <a:pt x="18938" y="17568"/>
                  <a:pt x="18938" y="17626"/>
                </a:cubicBezTo>
                <a:lnTo>
                  <a:pt x="18938" y="17846"/>
                </a:lnTo>
                <a:cubicBezTo>
                  <a:pt x="18938" y="17903"/>
                  <a:pt x="18962" y="17948"/>
                  <a:pt x="18991" y="17948"/>
                </a:cubicBezTo>
                <a:cubicBezTo>
                  <a:pt x="19020" y="17948"/>
                  <a:pt x="19044" y="17903"/>
                  <a:pt x="19044" y="17846"/>
                </a:cubicBezTo>
                <a:lnTo>
                  <a:pt x="19044" y="17626"/>
                </a:lnTo>
                <a:cubicBezTo>
                  <a:pt x="19044" y="17568"/>
                  <a:pt x="19020" y="17521"/>
                  <a:pt x="18991" y="17521"/>
                </a:cubicBezTo>
                <a:close/>
                <a:moveTo>
                  <a:pt x="19841" y="17521"/>
                </a:moveTo>
                <a:cubicBezTo>
                  <a:pt x="19812" y="17521"/>
                  <a:pt x="19788" y="17568"/>
                  <a:pt x="19788" y="17626"/>
                </a:cubicBezTo>
                <a:lnTo>
                  <a:pt x="19788" y="17846"/>
                </a:lnTo>
                <a:cubicBezTo>
                  <a:pt x="19788" y="17903"/>
                  <a:pt x="19812" y="17948"/>
                  <a:pt x="19841" y="17948"/>
                </a:cubicBezTo>
                <a:cubicBezTo>
                  <a:pt x="19870" y="17948"/>
                  <a:pt x="19894" y="17903"/>
                  <a:pt x="19894" y="17846"/>
                </a:cubicBezTo>
                <a:lnTo>
                  <a:pt x="19894" y="17626"/>
                </a:lnTo>
                <a:cubicBezTo>
                  <a:pt x="19894" y="17568"/>
                  <a:pt x="19870" y="17521"/>
                  <a:pt x="19841" y="17521"/>
                </a:cubicBezTo>
                <a:close/>
                <a:moveTo>
                  <a:pt x="20155" y="17521"/>
                </a:moveTo>
                <a:cubicBezTo>
                  <a:pt x="20126" y="17521"/>
                  <a:pt x="20102" y="17568"/>
                  <a:pt x="20102" y="17626"/>
                </a:cubicBezTo>
                <a:lnTo>
                  <a:pt x="20102" y="17846"/>
                </a:lnTo>
                <a:cubicBezTo>
                  <a:pt x="20102" y="17903"/>
                  <a:pt x="20126" y="17948"/>
                  <a:pt x="20155" y="17948"/>
                </a:cubicBezTo>
                <a:cubicBezTo>
                  <a:pt x="20184" y="17948"/>
                  <a:pt x="20207" y="17903"/>
                  <a:pt x="20207" y="17846"/>
                </a:cubicBezTo>
                <a:lnTo>
                  <a:pt x="20207" y="17626"/>
                </a:lnTo>
                <a:cubicBezTo>
                  <a:pt x="20207" y="17568"/>
                  <a:pt x="20184" y="17521"/>
                  <a:pt x="20155" y="17521"/>
                </a:cubicBezTo>
                <a:close/>
                <a:moveTo>
                  <a:pt x="21004" y="17521"/>
                </a:moveTo>
                <a:cubicBezTo>
                  <a:pt x="20975" y="17521"/>
                  <a:pt x="20952" y="17568"/>
                  <a:pt x="20952" y="17626"/>
                </a:cubicBezTo>
                <a:lnTo>
                  <a:pt x="20952" y="17846"/>
                </a:lnTo>
                <a:cubicBezTo>
                  <a:pt x="20952" y="17903"/>
                  <a:pt x="20975" y="17948"/>
                  <a:pt x="21004" y="17948"/>
                </a:cubicBezTo>
                <a:cubicBezTo>
                  <a:pt x="21033" y="17948"/>
                  <a:pt x="21057" y="17903"/>
                  <a:pt x="21057" y="17846"/>
                </a:cubicBezTo>
                <a:lnTo>
                  <a:pt x="21057" y="17626"/>
                </a:lnTo>
                <a:cubicBezTo>
                  <a:pt x="21057" y="17568"/>
                  <a:pt x="21033" y="17521"/>
                  <a:pt x="21004" y="17521"/>
                </a:cubicBezTo>
                <a:close/>
                <a:moveTo>
                  <a:pt x="21319" y="17521"/>
                </a:moveTo>
                <a:cubicBezTo>
                  <a:pt x="21289" y="17521"/>
                  <a:pt x="21267" y="17568"/>
                  <a:pt x="21267" y="17626"/>
                </a:cubicBezTo>
                <a:lnTo>
                  <a:pt x="21267" y="17846"/>
                </a:lnTo>
                <a:cubicBezTo>
                  <a:pt x="21267" y="17903"/>
                  <a:pt x="21289" y="17948"/>
                  <a:pt x="21319" y="17948"/>
                </a:cubicBezTo>
                <a:cubicBezTo>
                  <a:pt x="21348" y="17948"/>
                  <a:pt x="21372" y="17903"/>
                  <a:pt x="21372" y="17846"/>
                </a:cubicBezTo>
                <a:lnTo>
                  <a:pt x="21372" y="17626"/>
                </a:lnTo>
                <a:cubicBezTo>
                  <a:pt x="21372" y="17568"/>
                  <a:pt x="21348" y="17521"/>
                  <a:pt x="21319" y="17521"/>
                </a:cubicBezTo>
                <a:close/>
                <a:moveTo>
                  <a:pt x="281" y="18251"/>
                </a:moveTo>
                <a:cubicBezTo>
                  <a:pt x="252" y="18251"/>
                  <a:pt x="228" y="18298"/>
                  <a:pt x="228" y="18356"/>
                </a:cubicBezTo>
                <a:lnTo>
                  <a:pt x="228" y="18576"/>
                </a:lnTo>
                <a:cubicBezTo>
                  <a:pt x="228" y="18633"/>
                  <a:pt x="252" y="18678"/>
                  <a:pt x="281" y="18678"/>
                </a:cubicBezTo>
                <a:cubicBezTo>
                  <a:pt x="311" y="18678"/>
                  <a:pt x="334" y="18633"/>
                  <a:pt x="334" y="18576"/>
                </a:cubicBezTo>
                <a:lnTo>
                  <a:pt x="334" y="18356"/>
                </a:lnTo>
                <a:cubicBezTo>
                  <a:pt x="334" y="18298"/>
                  <a:pt x="311" y="18251"/>
                  <a:pt x="281" y="18251"/>
                </a:cubicBezTo>
                <a:close/>
                <a:moveTo>
                  <a:pt x="596" y="18251"/>
                </a:moveTo>
                <a:cubicBezTo>
                  <a:pt x="567" y="18251"/>
                  <a:pt x="543" y="18298"/>
                  <a:pt x="543" y="18356"/>
                </a:cubicBezTo>
                <a:lnTo>
                  <a:pt x="543" y="18576"/>
                </a:lnTo>
                <a:cubicBezTo>
                  <a:pt x="543" y="18633"/>
                  <a:pt x="567" y="18678"/>
                  <a:pt x="596" y="18678"/>
                </a:cubicBezTo>
                <a:cubicBezTo>
                  <a:pt x="625" y="18678"/>
                  <a:pt x="649" y="18633"/>
                  <a:pt x="649" y="18576"/>
                </a:cubicBezTo>
                <a:lnTo>
                  <a:pt x="649" y="18356"/>
                </a:lnTo>
                <a:cubicBezTo>
                  <a:pt x="649" y="18298"/>
                  <a:pt x="625" y="18251"/>
                  <a:pt x="596" y="18251"/>
                </a:cubicBezTo>
                <a:close/>
                <a:moveTo>
                  <a:pt x="1446" y="18251"/>
                </a:moveTo>
                <a:cubicBezTo>
                  <a:pt x="1417" y="18251"/>
                  <a:pt x="1393" y="18298"/>
                  <a:pt x="1393" y="18356"/>
                </a:cubicBezTo>
                <a:lnTo>
                  <a:pt x="1393" y="18576"/>
                </a:lnTo>
                <a:cubicBezTo>
                  <a:pt x="1393" y="18633"/>
                  <a:pt x="1417" y="18678"/>
                  <a:pt x="1446" y="18678"/>
                </a:cubicBezTo>
                <a:cubicBezTo>
                  <a:pt x="1475" y="18678"/>
                  <a:pt x="1499" y="18633"/>
                  <a:pt x="1499" y="18576"/>
                </a:cubicBezTo>
                <a:lnTo>
                  <a:pt x="1499" y="18356"/>
                </a:lnTo>
                <a:cubicBezTo>
                  <a:pt x="1499" y="18298"/>
                  <a:pt x="1475" y="18251"/>
                  <a:pt x="1446" y="18251"/>
                </a:cubicBezTo>
                <a:close/>
                <a:moveTo>
                  <a:pt x="1760" y="18251"/>
                </a:moveTo>
                <a:cubicBezTo>
                  <a:pt x="1731" y="18251"/>
                  <a:pt x="1707" y="18298"/>
                  <a:pt x="1707" y="18356"/>
                </a:cubicBezTo>
                <a:lnTo>
                  <a:pt x="1707" y="18576"/>
                </a:lnTo>
                <a:cubicBezTo>
                  <a:pt x="1707" y="18633"/>
                  <a:pt x="1731" y="18678"/>
                  <a:pt x="1760" y="18678"/>
                </a:cubicBezTo>
                <a:cubicBezTo>
                  <a:pt x="1789" y="18678"/>
                  <a:pt x="1813" y="18633"/>
                  <a:pt x="1813" y="18576"/>
                </a:cubicBezTo>
                <a:lnTo>
                  <a:pt x="1813" y="18356"/>
                </a:lnTo>
                <a:cubicBezTo>
                  <a:pt x="1813" y="18298"/>
                  <a:pt x="1789" y="18251"/>
                  <a:pt x="1760" y="18251"/>
                </a:cubicBezTo>
                <a:close/>
                <a:moveTo>
                  <a:pt x="2610" y="18251"/>
                </a:moveTo>
                <a:cubicBezTo>
                  <a:pt x="2581" y="18251"/>
                  <a:pt x="2557" y="18298"/>
                  <a:pt x="2557" y="18356"/>
                </a:cubicBezTo>
                <a:lnTo>
                  <a:pt x="2557" y="18576"/>
                </a:lnTo>
                <a:cubicBezTo>
                  <a:pt x="2557" y="18633"/>
                  <a:pt x="2581" y="18678"/>
                  <a:pt x="2610" y="18678"/>
                </a:cubicBezTo>
                <a:cubicBezTo>
                  <a:pt x="2639" y="18678"/>
                  <a:pt x="2662" y="18633"/>
                  <a:pt x="2662" y="18576"/>
                </a:cubicBezTo>
                <a:lnTo>
                  <a:pt x="2662" y="18356"/>
                </a:lnTo>
                <a:cubicBezTo>
                  <a:pt x="2662" y="18298"/>
                  <a:pt x="2639" y="18251"/>
                  <a:pt x="2610" y="18251"/>
                </a:cubicBezTo>
                <a:close/>
                <a:moveTo>
                  <a:pt x="2924" y="18251"/>
                </a:moveTo>
                <a:cubicBezTo>
                  <a:pt x="2895" y="18251"/>
                  <a:pt x="2871" y="18298"/>
                  <a:pt x="2871" y="18356"/>
                </a:cubicBezTo>
                <a:lnTo>
                  <a:pt x="2871" y="18576"/>
                </a:lnTo>
                <a:cubicBezTo>
                  <a:pt x="2871" y="18633"/>
                  <a:pt x="2895" y="18678"/>
                  <a:pt x="2924" y="18678"/>
                </a:cubicBezTo>
                <a:cubicBezTo>
                  <a:pt x="2954" y="18678"/>
                  <a:pt x="2976" y="18633"/>
                  <a:pt x="2976" y="18576"/>
                </a:cubicBezTo>
                <a:lnTo>
                  <a:pt x="2976" y="18356"/>
                </a:lnTo>
                <a:cubicBezTo>
                  <a:pt x="2976" y="18298"/>
                  <a:pt x="2954" y="18251"/>
                  <a:pt x="2924" y="18251"/>
                </a:cubicBezTo>
                <a:close/>
                <a:moveTo>
                  <a:pt x="3773" y="18251"/>
                </a:moveTo>
                <a:cubicBezTo>
                  <a:pt x="3744" y="18251"/>
                  <a:pt x="3721" y="18298"/>
                  <a:pt x="3721" y="18356"/>
                </a:cubicBezTo>
                <a:lnTo>
                  <a:pt x="3721" y="18576"/>
                </a:lnTo>
                <a:cubicBezTo>
                  <a:pt x="3721" y="18633"/>
                  <a:pt x="3744" y="18678"/>
                  <a:pt x="3773" y="18678"/>
                </a:cubicBezTo>
                <a:cubicBezTo>
                  <a:pt x="3802" y="18678"/>
                  <a:pt x="3826" y="18633"/>
                  <a:pt x="3826" y="18576"/>
                </a:cubicBezTo>
                <a:lnTo>
                  <a:pt x="3826" y="18356"/>
                </a:lnTo>
                <a:cubicBezTo>
                  <a:pt x="3826" y="18298"/>
                  <a:pt x="3802" y="18251"/>
                  <a:pt x="3773" y="18251"/>
                </a:cubicBezTo>
                <a:close/>
                <a:moveTo>
                  <a:pt x="4088" y="18251"/>
                </a:moveTo>
                <a:cubicBezTo>
                  <a:pt x="4058" y="18251"/>
                  <a:pt x="4035" y="18298"/>
                  <a:pt x="4035" y="18356"/>
                </a:cubicBezTo>
                <a:lnTo>
                  <a:pt x="4035" y="18576"/>
                </a:lnTo>
                <a:cubicBezTo>
                  <a:pt x="4035" y="18633"/>
                  <a:pt x="4058" y="18678"/>
                  <a:pt x="4088" y="18678"/>
                </a:cubicBezTo>
                <a:cubicBezTo>
                  <a:pt x="4117" y="18678"/>
                  <a:pt x="4141" y="18633"/>
                  <a:pt x="4141" y="18576"/>
                </a:cubicBezTo>
                <a:lnTo>
                  <a:pt x="4141" y="18356"/>
                </a:lnTo>
                <a:cubicBezTo>
                  <a:pt x="4141" y="18298"/>
                  <a:pt x="4117" y="18251"/>
                  <a:pt x="4088" y="18251"/>
                </a:cubicBezTo>
                <a:close/>
                <a:moveTo>
                  <a:pt x="4937" y="18251"/>
                </a:moveTo>
                <a:cubicBezTo>
                  <a:pt x="4908" y="18251"/>
                  <a:pt x="4884" y="18298"/>
                  <a:pt x="4884" y="18356"/>
                </a:cubicBezTo>
                <a:lnTo>
                  <a:pt x="4884" y="18576"/>
                </a:lnTo>
                <a:cubicBezTo>
                  <a:pt x="4884" y="18633"/>
                  <a:pt x="4908" y="18678"/>
                  <a:pt x="4937" y="18678"/>
                </a:cubicBezTo>
                <a:cubicBezTo>
                  <a:pt x="4966" y="18678"/>
                  <a:pt x="4990" y="18633"/>
                  <a:pt x="4990" y="18576"/>
                </a:cubicBezTo>
                <a:lnTo>
                  <a:pt x="4990" y="18356"/>
                </a:lnTo>
                <a:cubicBezTo>
                  <a:pt x="4990" y="18298"/>
                  <a:pt x="4966" y="18251"/>
                  <a:pt x="4937" y="18251"/>
                </a:cubicBezTo>
                <a:close/>
                <a:moveTo>
                  <a:pt x="5252" y="18251"/>
                </a:moveTo>
                <a:cubicBezTo>
                  <a:pt x="5223" y="18251"/>
                  <a:pt x="5199" y="18298"/>
                  <a:pt x="5199" y="18356"/>
                </a:cubicBezTo>
                <a:lnTo>
                  <a:pt x="5199" y="18576"/>
                </a:lnTo>
                <a:cubicBezTo>
                  <a:pt x="5199" y="18633"/>
                  <a:pt x="5223" y="18678"/>
                  <a:pt x="5252" y="18678"/>
                </a:cubicBezTo>
                <a:cubicBezTo>
                  <a:pt x="5281" y="18678"/>
                  <a:pt x="5305" y="18633"/>
                  <a:pt x="5305" y="18576"/>
                </a:cubicBezTo>
                <a:lnTo>
                  <a:pt x="5305" y="18356"/>
                </a:lnTo>
                <a:cubicBezTo>
                  <a:pt x="5305" y="18298"/>
                  <a:pt x="5281" y="18251"/>
                  <a:pt x="5252" y="18251"/>
                </a:cubicBezTo>
                <a:close/>
                <a:moveTo>
                  <a:pt x="6102" y="18251"/>
                </a:moveTo>
                <a:cubicBezTo>
                  <a:pt x="6072" y="18251"/>
                  <a:pt x="6049" y="18298"/>
                  <a:pt x="6049" y="18356"/>
                </a:cubicBezTo>
                <a:lnTo>
                  <a:pt x="6049" y="18576"/>
                </a:lnTo>
                <a:cubicBezTo>
                  <a:pt x="6049" y="18633"/>
                  <a:pt x="6072" y="18678"/>
                  <a:pt x="6102" y="18678"/>
                </a:cubicBezTo>
                <a:cubicBezTo>
                  <a:pt x="6131" y="18678"/>
                  <a:pt x="6155" y="18633"/>
                  <a:pt x="6155" y="18576"/>
                </a:cubicBezTo>
                <a:lnTo>
                  <a:pt x="6155" y="18356"/>
                </a:lnTo>
                <a:cubicBezTo>
                  <a:pt x="6155" y="18298"/>
                  <a:pt x="6131" y="18251"/>
                  <a:pt x="6102" y="18251"/>
                </a:cubicBezTo>
                <a:close/>
                <a:moveTo>
                  <a:pt x="6416" y="18251"/>
                </a:moveTo>
                <a:cubicBezTo>
                  <a:pt x="6387" y="18251"/>
                  <a:pt x="6363" y="18298"/>
                  <a:pt x="6363" y="18356"/>
                </a:cubicBezTo>
                <a:lnTo>
                  <a:pt x="6363" y="18576"/>
                </a:lnTo>
                <a:cubicBezTo>
                  <a:pt x="6363" y="18633"/>
                  <a:pt x="6387" y="18678"/>
                  <a:pt x="6416" y="18678"/>
                </a:cubicBezTo>
                <a:cubicBezTo>
                  <a:pt x="6445" y="18678"/>
                  <a:pt x="6469" y="18633"/>
                  <a:pt x="6469" y="18576"/>
                </a:cubicBezTo>
                <a:lnTo>
                  <a:pt x="6469" y="18356"/>
                </a:lnTo>
                <a:cubicBezTo>
                  <a:pt x="6469" y="18298"/>
                  <a:pt x="6445" y="18251"/>
                  <a:pt x="6416" y="18251"/>
                </a:cubicBezTo>
                <a:close/>
                <a:moveTo>
                  <a:pt x="7266" y="18251"/>
                </a:moveTo>
                <a:cubicBezTo>
                  <a:pt x="7237" y="18251"/>
                  <a:pt x="7213" y="18298"/>
                  <a:pt x="7213" y="18356"/>
                </a:cubicBezTo>
                <a:lnTo>
                  <a:pt x="7213" y="18576"/>
                </a:lnTo>
                <a:cubicBezTo>
                  <a:pt x="7213" y="18633"/>
                  <a:pt x="7237" y="18678"/>
                  <a:pt x="7266" y="18678"/>
                </a:cubicBezTo>
                <a:cubicBezTo>
                  <a:pt x="7295" y="18678"/>
                  <a:pt x="7318" y="18633"/>
                  <a:pt x="7318" y="18576"/>
                </a:cubicBezTo>
                <a:lnTo>
                  <a:pt x="7318" y="18356"/>
                </a:lnTo>
                <a:cubicBezTo>
                  <a:pt x="7318" y="18298"/>
                  <a:pt x="7295" y="18251"/>
                  <a:pt x="7266" y="18251"/>
                </a:cubicBezTo>
                <a:close/>
                <a:moveTo>
                  <a:pt x="7580" y="18251"/>
                </a:moveTo>
                <a:cubicBezTo>
                  <a:pt x="7551" y="18251"/>
                  <a:pt x="7527" y="18298"/>
                  <a:pt x="7527" y="18356"/>
                </a:cubicBezTo>
                <a:lnTo>
                  <a:pt x="7527" y="18576"/>
                </a:lnTo>
                <a:cubicBezTo>
                  <a:pt x="7527" y="18633"/>
                  <a:pt x="7551" y="18678"/>
                  <a:pt x="7580" y="18678"/>
                </a:cubicBezTo>
                <a:cubicBezTo>
                  <a:pt x="7609" y="18678"/>
                  <a:pt x="7632" y="18633"/>
                  <a:pt x="7632" y="18576"/>
                </a:cubicBezTo>
                <a:lnTo>
                  <a:pt x="7632" y="18356"/>
                </a:lnTo>
                <a:cubicBezTo>
                  <a:pt x="7632" y="18298"/>
                  <a:pt x="7609" y="18251"/>
                  <a:pt x="7580" y="18251"/>
                </a:cubicBezTo>
                <a:close/>
                <a:moveTo>
                  <a:pt x="8429" y="18251"/>
                </a:moveTo>
                <a:cubicBezTo>
                  <a:pt x="8400" y="18251"/>
                  <a:pt x="8377" y="18298"/>
                  <a:pt x="8377" y="18356"/>
                </a:cubicBezTo>
                <a:lnTo>
                  <a:pt x="8377" y="18576"/>
                </a:lnTo>
                <a:cubicBezTo>
                  <a:pt x="8377" y="18633"/>
                  <a:pt x="8400" y="18678"/>
                  <a:pt x="8429" y="18678"/>
                </a:cubicBezTo>
                <a:cubicBezTo>
                  <a:pt x="8458" y="18678"/>
                  <a:pt x="8482" y="18633"/>
                  <a:pt x="8482" y="18576"/>
                </a:cubicBezTo>
                <a:lnTo>
                  <a:pt x="8482" y="18356"/>
                </a:lnTo>
                <a:cubicBezTo>
                  <a:pt x="8482" y="18298"/>
                  <a:pt x="8458" y="18251"/>
                  <a:pt x="8429" y="18251"/>
                </a:cubicBezTo>
                <a:close/>
                <a:moveTo>
                  <a:pt x="8744" y="18251"/>
                </a:moveTo>
                <a:cubicBezTo>
                  <a:pt x="8714" y="18251"/>
                  <a:pt x="8691" y="18298"/>
                  <a:pt x="8691" y="18356"/>
                </a:cubicBezTo>
                <a:lnTo>
                  <a:pt x="8691" y="18576"/>
                </a:lnTo>
                <a:cubicBezTo>
                  <a:pt x="8691" y="18633"/>
                  <a:pt x="8714" y="18678"/>
                  <a:pt x="8744" y="18678"/>
                </a:cubicBezTo>
                <a:cubicBezTo>
                  <a:pt x="8773" y="18678"/>
                  <a:pt x="8796" y="18633"/>
                  <a:pt x="8796" y="18576"/>
                </a:cubicBezTo>
                <a:lnTo>
                  <a:pt x="8796" y="18356"/>
                </a:lnTo>
                <a:cubicBezTo>
                  <a:pt x="8796" y="18298"/>
                  <a:pt x="8773" y="18251"/>
                  <a:pt x="8744" y="18251"/>
                </a:cubicBezTo>
                <a:close/>
                <a:moveTo>
                  <a:pt x="9593" y="18251"/>
                </a:moveTo>
                <a:cubicBezTo>
                  <a:pt x="9564" y="18251"/>
                  <a:pt x="9540" y="18298"/>
                  <a:pt x="9540" y="18356"/>
                </a:cubicBezTo>
                <a:lnTo>
                  <a:pt x="9540" y="18576"/>
                </a:lnTo>
                <a:cubicBezTo>
                  <a:pt x="9540" y="18633"/>
                  <a:pt x="9564" y="18678"/>
                  <a:pt x="9593" y="18678"/>
                </a:cubicBezTo>
                <a:cubicBezTo>
                  <a:pt x="9622" y="18678"/>
                  <a:pt x="9646" y="18633"/>
                  <a:pt x="9646" y="18576"/>
                </a:cubicBezTo>
                <a:lnTo>
                  <a:pt x="9646" y="18356"/>
                </a:lnTo>
                <a:cubicBezTo>
                  <a:pt x="9646" y="18298"/>
                  <a:pt x="9622" y="18251"/>
                  <a:pt x="9593" y="18251"/>
                </a:cubicBezTo>
                <a:close/>
                <a:moveTo>
                  <a:pt x="9908" y="18251"/>
                </a:moveTo>
                <a:cubicBezTo>
                  <a:pt x="9879" y="18251"/>
                  <a:pt x="9855" y="18298"/>
                  <a:pt x="9855" y="18356"/>
                </a:cubicBezTo>
                <a:lnTo>
                  <a:pt x="9855" y="18576"/>
                </a:lnTo>
                <a:cubicBezTo>
                  <a:pt x="9855" y="18633"/>
                  <a:pt x="9879" y="18678"/>
                  <a:pt x="9908" y="18678"/>
                </a:cubicBezTo>
                <a:cubicBezTo>
                  <a:pt x="9937" y="18678"/>
                  <a:pt x="9961" y="18633"/>
                  <a:pt x="9961" y="18576"/>
                </a:cubicBezTo>
                <a:lnTo>
                  <a:pt x="9961" y="18356"/>
                </a:lnTo>
                <a:cubicBezTo>
                  <a:pt x="9961" y="18298"/>
                  <a:pt x="9937" y="18251"/>
                  <a:pt x="9908" y="18251"/>
                </a:cubicBezTo>
                <a:close/>
                <a:moveTo>
                  <a:pt x="10758" y="18251"/>
                </a:moveTo>
                <a:cubicBezTo>
                  <a:pt x="10728" y="18251"/>
                  <a:pt x="10705" y="18298"/>
                  <a:pt x="10705" y="18356"/>
                </a:cubicBezTo>
                <a:lnTo>
                  <a:pt x="10705" y="18576"/>
                </a:lnTo>
                <a:cubicBezTo>
                  <a:pt x="10705" y="18633"/>
                  <a:pt x="10728" y="18678"/>
                  <a:pt x="10758" y="18678"/>
                </a:cubicBezTo>
                <a:cubicBezTo>
                  <a:pt x="10787" y="18678"/>
                  <a:pt x="10810" y="18633"/>
                  <a:pt x="10810" y="18576"/>
                </a:cubicBezTo>
                <a:lnTo>
                  <a:pt x="10810" y="18356"/>
                </a:lnTo>
                <a:cubicBezTo>
                  <a:pt x="10810" y="18298"/>
                  <a:pt x="10787" y="18251"/>
                  <a:pt x="10758" y="18251"/>
                </a:cubicBezTo>
                <a:close/>
                <a:moveTo>
                  <a:pt x="11072" y="18251"/>
                </a:moveTo>
                <a:cubicBezTo>
                  <a:pt x="11043" y="18251"/>
                  <a:pt x="11019" y="18298"/>
                  <a:pt x="11019" y="18356"/>
                </a:cubicBezTo>
                <a:lnTo>
                  <a:pt x="11019" y="18576"/>
                </a:lnTo>
                <a:cubicBezTo>
                  <a:pt x="11019" y="18633"/>
                  <a:pt x="11043" y="18678"/>
                  <a:pt x="11072" y="18678"/>
                </a:cubicBezTo>
                <a:cubicBezTo>
                  <a:pt x="11101" y="18678"/>
                  <a:pt x="11125" y="18633"/>
                  <a:pt x="11125" y="18576"/>
                </a:cubicBezTo>
                <a:lnTo>
                  <a:pt x="11125" y="18356"/>
                </a:lnTo>
                <a:cubicBezTo>
                  <a:pt x="11125" y="18298"/>
                  <a:pt x="11101" y="18251"/>
                  <a:pt x="11072" y="18251"/>
                </a:cubicBezTo>
                <a:close/>
                <a:moveTo>
                  <a:pt x="11922" y="18251"/>
                </a:moveTo>
                <a:cubicBezTo>
                  <a:pt x="11893" y="18251"/>
                  <a:pt x="11869" y="18298"/>
                  <a:pt x="11869" y="18356"/>
                </a:cubicBezTo>
                <a:lnTo>
                  <a:pt x="11869" y="18576"/>
                </a:lnTo>
                <a:cubicBezTo>
                  <a:pt x="11869" y="18633"/>
                  <a:pt x="11893" y="18678"/>
                  <a:pt x="11922" y="18678"/>
                </a:cubicBezTo>
                <a:cubicBezTo>
                  <a:pt x="11951" y="18678"/>
                  <a:pt x="11974" y="18633"/>
                  <a:pt x="11974" y="18576"/>
                </a:cubicBezTo>
                <a:lnTo>
                  <a:pt x="11974" y="18356"/>
                </a:lnTo>
                <a:cubicBezTo>
                  <a:pt x="11974" y="18298"/>
                  <a:pt x="11951" y="18251"/>
                  <a:pt x="11922" y="18251"/>
                </a:cubicBezTo>
                <a:close/>
                <a:moveTo>
                  <a:pt x="12236" y="18251"/>
                </a:moveTo>
                <a:cubicBezTo>
                  <a:pt x="12207" y="18251"/>
                  <a:pt x="12183" y="18298"/>
                  <a:pt x="12183" y="18356"/>
                </a:cubicBezTo>
                <a:lnTo>
                  <a:pt x="12183" y="18576"/>
                </a:lnTo>
                <a:cubicBezTo>
                  <a:pt x="12183" y="18633"/>
                  <a:pt x="12207" y="18678"/>
                  <a:pt x="12236" y="18678"/>
                </a:cubicBezTo>
                <a:cubicBezTo>
                  <a:pt x="12265" y="18678"/>
                  <a:pt x="12288" y="18633"/>
                  <a:pt x="12288" y="18576"/>
                </a:cubicBezTo>
                <a:lnTo>
                  <a:pt x="12288" y="18356"/>
                </a:lnTo>
                <a:cubicBezTo>
                  <a:pt x="12288" y="18298"/>
                  <a:pt x="12265" y="18251"/>
                  <a:pt x="12236" y="18251"/>
                </a:cubicBezTo>
                <a:close/>
                <a:moveTo>
                  <a:pt x="13085" y="18251"/>
                </a:moveTo>
                <a:cubicBezTo>
                  <a:pt x="13056" y="18251"/>
                  <a:pt x="13032" y="18298"/>
                  <a:pt x="13032" y="18356"/>
                </a:cubicBezTo>
                <a:lnTo>
                  <a:pt x="13032" y="18576"/>
                </a:lnTo>
                <a:cubicBezTo>
                  <a:pt x="13032" y="18633"/>
                  <a:pt x="13056" y="18678"/>
                  <a:pt x="13085" y="18678"/>
                </a:cubicBezTo>
                <a:cubicBezTo>
                  <a:pt x="13114" y="18678"/>
                  <a:pt x="13138" y="18633"/>
                  <a:pt x="13138" y="18576"/>
                </a:cubicBezTo>
                <a:lnTo>
                  <a:pt x="13138" y="18356"/>
                </a:lnTo>
                <a:cubicBezTo>
                  <a:pt x="13138" y="18298"/>
                  <a:pt x="13114" y="18251"/>
                  <a:pt x="13085" y="18251"/>
                </a:cubicBezTo>
                <a:close/>
                <a:moveTo>
                  <a:pt x="13399" y="18251"/>
                </a:moveTo>
                <a:cubicBezTo>
                  <a:pt x="13370" y="18251"/>
                  <a:pt x="13348" y="18298"/>
                  <a:pt x="13348" y="18356"/>
                </a:cubicBezTo>
                <a:lnTo>
                  <a:pt x="13348" y="18576"/>
                </a:lnTo>
                <a:cubicBezTo>
                  <a:pt x="13348" y="18633"/>
                  <a:pt x="13370" y="18678"/>
                  <a:pt x="13399" y="18678"/>
                </a:cubicBezTo>
                <a:cubicBezTo>
                  <a:pt x="13428" y="18678"/>
                  <a:pt x="13452" y="18633"/>
                  <a:pt x="13452" y="18576"/>
                </a:cubicBezTo>
                <a:lnTo>
                  <a:pt x="13452" y="18356"/>
                </a:lnTo>
                <a:cubicBezTo>
                  <a:pt x="13452" y="18298"/>
                  <a:pt x="13428" y="18251"/>
                  <a:pt x="13399" y="18251"/>
                </a:cubicBezTo>
                <a:close/>
                <a:moveTo>
                  <a:pt x="14249" y="18251"/>
                </a:moveTo>
                <a:cubicBezTo>
                  <a:pt x="14220" y="18251"/>
                  <a:pt x="14196" y="18298"/>
                  <a:pt x="14196" y="18356"/>
                </a:cubicBezTo>
                <a:lnTo>
                  <a:pt x="14196" y="18576"/>
                </a:lnTo>
                <a:cubicBezTo>
                  <a:pt x="14196" y="18633"/>
                  <a:pt x="14220" y="18678"/>
                  <a:pt x="14249" y="18678"/>
                </a:cubicBezTo>
                <a:cubicBezTo>
                  <a:pt x="14278" y="18678"/>
                  <a:pt x="14302" y="18633"/>
                  <a:pt x="14302" y="18576"/>
                </a:cubicBezTo>
                <a:lnTo>
                  <a:pt x="14302" y="18356"/>
                </a:lnTo>
                <a:cubicBezTo>
                  <a:pt x="14302" y="18298"/>
                  <a:pt x="14278" y="18251"/>
                  <a:pt x="14249" y="18251"/>
                </a:cubicBezTo>
                <a:close/>
                <a:moveTo>
                  <a:pt x="14564" y="18251"/>
                </a:moveTo>
                <a:cubicBezTo>
                  <a:pt x="14535" y="18251"/>
                  <a:pt x="14511" y="18298"/>
                  <a:pt x="14511" y="18356"/>
                </a:cubicBezTo>
                <a:lnTo>
                  <a:pt x="14511" y="18576"/>
                </a:lnTo>
                <a:cubicBezTo>
                  <a:pt x="14511" y="18633"/>
                  <a:pt x="14535" y="18678"/>
                  <a:pt x="14564" y="18678"/>
                </a:cubicBezTo>
                <a:cubicBezTo>
                  <a:pt x="14593" y="18678"/>
                  <a:pt x="14617" y="18633"/>
                  <a:pt x="14617" y="18576"/>
                </a:cubicBezTo>
                <a:lnTo>
                  <a:pt x="14617" y="18356"/>
                </a:lnTo>
                <a:cubicBezTo>
                  <a:pt x="14617" y="18298"/>
                  <a:pt x="14593" y="18251"/>
                  <a:pt x="14564" y="18251"/>
                </a:cubicBezTo>
                <a:close/>
                <a:moveTo>
                  <a:pt x="15413" y="18251"/>
                </a:moveTo>
                <a:cubicBezTo>
                  <a:pt x="15384" y="18251"/>
                  <a:pt x="15360" y="18298"/>
                  <a:pt x="15360" y="18356"/>
                </a:cubicBezTo>
                <a:lnTo>
                  <a:pt x="15360" y="18576"/>
                </a:lnTo>
                <a:cubicBezTo>
                  <a:pt x="15360" y="18633"/>
                  <a:pt x="15384" y="18678"/>
                  <a:pt x="15413" y="18678"/>
                </a:cubicBezTo>
                <a:cubicBezTo>
                  <a:pt x="15442" y="18678"/>
                  <a:pt x="15465" y="18633"/>
                  <a:pt x="15465" y="18576"/>
                </a:cubicBezTo>
                <a:lnTo>
                  <a:pt x="15465" y="18356"/>
                </a:lnTo>
                <a:cubicBezTo>
                  <a:pt x="15465" y="18298"/>
                  <a:pt x="15442" y="18251"/>
                  <a:pt x="15413" y="18251"/>
                </a:cubicBezTo>
                <a:close/>
                <a:moveTo>
                  <a:pt x="15728" y="18251"/>
                </a:moveTo>
                <a:cubicBezTo>
                  <a:pt x="15699" y="18251"/>
                  <a:pt x="15675" y="18298"/>
                  <a:pt x="15675" y="18356"/>
                </a:cubicBezTo>
                <a:lnTo>
                  <a:pt x="15675" y="18576"/>
                </a:lnTo>
                <a:cubicBezTo>
                  <a:pt x="15675" y="18633"/>
                  <a:pt x="15699" y="18678"/>
                  <a:pt x="15728" y="18678"/>
                </a:cubicBezTo>
                <a:cubicBezTo>
                  <a:pt x="15757" y="18678"/>
                  <a:pt x="15781" y="18633"/>
                  <a:pt x="15781" y="18576"/>
                </a:cubicBezTo>
                <a:lnTo>
                  <a:pt x="15781" y="18356"/>
                </a:lnTo>
                <a:cubicBezTo>
                  <a:pt x="15781" y="18298"/>
                  <a:pt x="15757" y="18251"/>
                  <a:pt x="15728" y="18251"/>
                </a:cubicBezTo>
                <a:close/>
                <a:moveTo>
                  <a:pt x="16578" y="18251"/>
                </a:moveTo>
                <a:cubicBezTo>
                  <a:pt x="16549" y="18251"/>
                  <a:pt x="16525" y="18298"/>
                  <a:pt x="16525" y="18356"/>
                </a:cubicBezTo>
                <a:lnTo>
                  <a:pt x="16525" y="18576"/>
                </a:lnTo>
                <a:cubicBezTo>
                  <a:pt x="16525" y="18633"/>
                  <a:pt x="16549" y="18678"/>
                  <a:pt x="16578" y="18678"/>
                </a:cubicBezTo>
                <a:cubicBezTo>
                  <a:pt x="16607" y="18678"/>
                  <a:pt x="16630" y="18633"/>
                  <a:pt x="16630" y="18576"/>
                </a:cubicBezTo>
                <a:lnTo>
                  <a:pt x="16630" y="18356"/>
                </a:lnTo>
                <a:cubicBezTo>
                  <a:pt x="16630" y="18298"/>
                  <a:pt x="16607" y="18251"/>
                  <a:pt x="16578" y="18251"/>
                </a:cubicBezTo>
                <a:close/>
                <a:moveTo>
                  <a:pt x="16892" y="18251"/>
                </a:moveTo>
                <a:cubicBezTo>
                  <a:pt x="16863" y="18251"/>
                  <a:pt x="16839" y="18298"/>
                  <a:pt x="16839" y="18356"/>
                </a:cubicBezTo>
                <a:lnTo>
                  <a:pt x="16839" y="18576"/>
                </a:lnTo>
                <a:cubicBezTo>
                  <a:pt x="16839" y="18633"/>
                  <a:pt x="16863" y="18678"/>
                  <a:pt x="16892" y="18678"/>
                </a:cubicBezTo>
                <a:cubicBezTo>
                  <a:pt x="16921" y="18678"/>
                  <a:pt x="16944" y="18633"/>
                  <a:pt x="16944" y="18576"/>
                </a:cubicBezTo>
                <a:lnTo>
                  <a:pt x="16944" y="18356"/>
                </a:lnTo>
                <a:cubicBezTo>
                  <a:pt x="16944" y="18298"/>
                  <a:pt x="16921" y="18251"/>
                  <a:pt x="16892" y="18251"/>
                </a:cubicBezTo>
                <a:close/>
                <a:moveTo>
                  <a:pt x="17741" y="18251"/>
                </a:moveTo>
                <a:cubicBezTo>
                  <a:pt x="17712" y="18251"/>
                  <a:pt x="17689" y="18298"/>
                  <a:pt x="17689" y="18356"/>
                </a:cubicBezTo>
                <a:lnTo>
                  <a:pt x="17689" y="18576"/>
                </a:lnTo>
                <a:cubicBezTo>
                  <a:pt x="17689" y="18633"/>
                  <a:pt x="17712" y="18678"/>
                  <a:pt x="17741" y="18678"/>
                </a:cubicBezTo>
                <a:cubicBezTo>
                  <a:pt x="17770" y="18678"/>
                  <a:pt x="17794" y="18633"/>
                  <a:pt x="17794" y="18576"/>
                </a:cubicBezTo>
                <a:lnTo>
                  <a:pt x="17794" y="18356"/>
                </a:lnTo>
                <a:cubicBezTo>
                  <a:pt x="17794" y="18298"/>
                  <a:pt x="17770" y="18251"/>
                  <a:pt x="17741" y="18251"/>
                </a:cubicBezTo>
                <a:close/>
                <a:moveTo>
                  <a:pt x="18055" y="18251"/>
                </a:moveTo>
                <a:cubicBezTo>
                  <a:pt x="18026" y="18251"/>
                  <a:pt x="18002" y="18298"/>
                  <a:pt x="18002" y="18356"/>
                </a:cubicBezTo>
                <a:lnTo>
                  <a:pt x="18002" y="18576"/>
                </a:lnTo>
                <a:cubicBezTo>
                  <a:pt x="18002" y="18633"/>
                  <a:pt x="18026" y="18678"/>
                  <a:pt x="18055" y="18678"/>
                </a:cubicBezTo>
                <a:cubicBezTo>
                  <a:pt x="18085" y="18678"/>
                  <a:pt x="18108" y="18633"/>
                  <a:pt x="18108" y="18576"/>
                </a:cubicBezTo>
                <a:lnTo>
                  <a:pt x="18108" y="18356"/>
                </a:lnTo>
                <a:cubicBezTo>
                  <a:pt x="18108" y="18298"/>
                  <a:pt x="18085" y="18251"/>
                  <a:pt x="18055" y="18251"/>
                </a:cubicBezTo>
                <a:close/>
                <a:moveTo>
                  <a:pt x="18905" y="18251"/>
                </a:moveTo>
                <a:cubicBezTo>
                  <a:pt x="18876" y="18251"/>
                  <a:pt x="18852" y="18298"/>
                  <a:pt x="18852" y="18356"/>
                </a:cubicBezTo>
                <a:lnTo>
                  <a:pt x="18852" y="18576"/>
                </a:lnTo>
                <a:cubicBezTo>
                  <a:pt x="18852" y="18633"/>
                  <a:pt x="18876" y="18678"/>
                  <a:pt x="18905" y="18678"/>
                </a:cubicBezTo>
                <a:cubicBezTo>
                  <a:pt x="18934" y="18678"/>
                  <a:pt x="18958" y="18633"/>
                  <a:pt x="18958" y="18576"/>
                </a:cubicBezTo>
                <a:lnTo>
                  <a:pt x="18958" y="18356"/>
                </a:lnTo>
                <a:cubicBezTo>
                  <a:pt x="18958" y="18298"/>
                  <a:pt x="18934" y="18251"/>
                  <a:pt x="18905" y="18251"/>
                </a:cubicBezTo>
                <a:close/>
                <a:moveTo>
                  <a:pt x="19220" y="18251"/>
                </a:moveTo>
                <a:cubicBezTo>
                  <a:pt x="19191" y="18251"/>
                  <a:pt x="19167" y="18298"/>
                  <a:pt x="19167" y="18356"/>
                </a:cubicBezTo>
                <a:lnTo>
                  <a:pt x="19167" y="18576"/>
                </a:lnTo>
                <a:cubicBezTo>
                  <a:pt x="19167" y="18633"/>
                  <a:pt x="19191" y="18678"/>
                  <a:pt x="19220" y="18678"/>
                </a:cubicBezTo>
                <a:cubicBezTo>
                  <a:pt x="19249" y="18678"/>
                  <a:pt x="19273" y="18633"/>
                  <a:pt x="19273" y="18576"/>
                </a:cubicBezTo>
                <a:lnTo>
                  <a:pt x="19273" y="18356"/>
                </a:lnTo>
                <a:cubicBezTo>
                  <a:pt x="19273" y="18298"/>
                  <a:pt x="19249" y="18251"/>
                  <a:pt x="19220" y="18251"/>
                </a:cubicBezTo>
                <a:close/>
                <a:moveTo>
                  <a:pt x="20069" y="18251"/>
                </a:moveTo>
                <a:cubicBezTo>
                  <a:pt x="20040" y="18251"/>
                  <a:pt x="20016" y="18298"/>
                  <a:pt x="20016" y="18356"/>
                </a:cubicBezTo>
                <a:lnTo>
                  <a:pt x="20016" y="18576"/>
                </a:lnTo>
                <a:cubicBezTo>
                  <a:pt x="20016" y="18633"/>
                  <a:pt x="20040" y="18678"/>
                  <a:pt x="20069" y="18678"/>
                </a:cubicBezTo>
                <a:cubicBezTo>
                  <a:pt x="20099" y="18678"/>
                  <a:pt x="20122" y="18633"/>
                  <a:pt x="20122" y="18576"/>
                </a:cubicBezTo>
                <a:lnTo>
                  <a:pt x="20122" y="18356"/>
                </a:lnTo>
                <a:cubicBezTo>
                  <a:pt x="20122" y="18298"/>
                  <a:pt x="20099" y="18251"/>
                  <a:pt x="20069" y="18251"/>
                </a:cubicBezTo>
                <a:close/>
                <a:moveTo>
                  <a:pt x="20384" y="18251"/>
                </a:moveTo>
                <a:cubicBezTo>
                  <a:pt x="20355" y="18251"/>
                  <a:pt x="20331" y="18298"/>
                  <a:pt x="20331" y="18356"/>
                </a:cubicBezTo>
                <a:lnTo>
                  <a:pt x="20331" y="18576"/>
                </a:lnTo>
                <a:cubicBezTo>
                  <a:pt x="20331" y="18633"/>
                  <a:pt x="20355" y="18678"/>
                  <a:pt x="20384" y="18678"/>
                </a:cubicBezTo>
                <a:cubicBezTo>
                  <a:pt x="20413" y="18678"/>
                  <a:pt x="20436" y="18633"/>
                  <a:pt x="20436" y="18576"/>
                </a:cubicBezTo>
                <a:lnTo>
                  <a:pt x="20436" y="18356"/>
                </a:lnTo>
                <a:cubicBezTo>
                  <a:pt x="20436" y="18298"/>
                  <a:pt x="20413" y="18251"/>
                  <a:pt x="20384" y="18251"/>
                </a:cubicBezTo>
                <a:close/>
                <a:moveTo>
                  <a:pt x="21234" y="18251"/>
                </a:moveTo>
                <a:cubicBezTo>
                  <a:pt x="21204" y="18251"/>
                  <a:pt x="21181" y="18298"/>
                  <a:pt x="21181" y="18356"/>
                </a:cubicBezTo>
                <a:lnTo>
                  <a:pt x="21181" y="18576"/>
                </a:lnTo>
                <a:cubicBezTo>
                  <a:pt x="21181" y="18633"/>
                  <a:pt x="21204" y="18678"/>
                  <a:pt x="21234" y="18678"/>
                </a:cubicBezTo>
                <a:cubicBezTo>
                  <a:pt x="21263" y="18678"/>
                  <a:pt x="21285" y="18633"/>
                  <a:pt x="21285" y="18576"/>
                </a:cubicBezTo>
                <a:lnTo>
                  <a:pt x="21285" y="18356"/>
                </a:lnTo>
                <a:cubicBezTo>
                  <a:pt x="21285" y="18298"/>
                  <a:pt x="21263" y="18251"/>
                  <a:pt x="21234" y="18251"/>
                </a:cubicBezTo>
                <a:close/>
                <a:moveTo>
                  <a:pt x="21547" y="18251"/>
                </a:moveTo>
                <a:cubicBezTo>
                  <a:pt x="21518" y="18251"/>
                  <a:pt x="21495" y="18298"/>
                  <a:pt x="21495" y="18356"/>
                </a:cubicBezTo>
                <a:lnTo>
                  <a:pt x="21495" y="18576"/>
                </a:lnTo>
                <a:cubicBezTo>
                  <a:pt x="21495" y="18633"/>
                  <a:pt x="21518" y="18678"/>
                  <a:pt x="21547" y="18678"/>
                </a:cubicBezTo>
                <a:cubicBezTo>
                  <a:pt x="21576" y="18678"/>
                  <a:pt x="21600" y="18633"/>
                  <a:pt x="21600" y="18576"/>
                </a:cubicBezTo>
                <a:lnTo>
                  <a:pt x="21600" y="18356"/>
                </a:lnTo>
                <a:cubicBezTo>
                  <a:pt x="21600" y="18298"/>
                  <a:pt x="21576" y="18251"/>
                  <a:pt x="21547" y="18251"/>
                </a:cubicBezTo>
                <a:close/>
                <a:moveTo>
                  <a:pt x="53" y="18981"/>
                </a:moveTo>
                <a:cubicBezTo>
                  <a:pt x="24" y="18981"/>
                  <a:pt x="0" y="19028"/>
                  <a:pt x="0" y="19085"/>
                </a:cubicBezTo>
                <a:lnTo>
                  <a:pt x="0" y="19306"/>
                </a:lnTo>
                <a:cubicBezTo>
                  <a:pt x="0" y="19363"/>
                  <a:pt x="24" y="19408"/>
                  <a:pt x="53" y="19408"/>
                </a:cubicBezTo>
                <a:cubicBezTo>
                  <a:pt x="82" y="19408"/>
                  <a:pt x="106" y="19363"/>
                  <a:pt x="106" y="19306"/>
                </a:cubicBezTo>
                <a:lnTo>
                  <a:pt x="106" y="19085"/>
                </a:lnTo>
                <a:cubicBezTo>
                  <a:pt x="106" y="19028"/>
                  <a:pt x="82" y="18981"/>
                  <a:pt x="53" y="18981"/>
                </a:cubicBezTo>
                <a:close/>
                <a:moveTo>
                  <a:pt x="367" y="18981"/>
                </a:moveTo>
                <a:cubicBezTo>
                  <a:pt x="338" y="18981"/>
                  <a:pt x="315" y="19028"/>
                  <a:pt x="315" y="19085"/>
                </a:cubicBezTo>
                <a:lnTo>
                  <a:pt x="315" y="19306"/>
                </a:lnTo>
                <a:cubicBezTo>
                  <a:pt x="315" y="19363"/>
                  <a:pt x="338" y="19408"/>
                  <a:pt x="367" y="19408"/>
                </a:cubicBezTo>
                <a:cubicBezTo>
                  <a:pt x="397" y="19408"/>
                  <a:pt x="420" y="19363"/>
                  <a:pt x="420" y="19306"/>
                </a:cubicBezTo>
                <a:lnTo>
                  <a:pt x="420" y="19085"/>
                </a:lnTo>
                <a:cubicBezTo>
                  <a:pt x="420" y="19028"/>
                  <a:pt x="397" y="18981"/>
                  <a:pt x="367" y="18981"/>
                </a:cubicBezTo>
                <a:close/>
                <a:moveTo>
                  <a:pt x="1217" y="18981"/>
                </a:moveTo>
                <a:cubicBezTo>
                  <a:pt x="1188" y="18981"/>
                  <a:pt x="1164" y="19028"/>
                  <a:pt x="1164" y="19085"/>
                </a:cubicBezTo>
                <a:lnTo>
                  <a:pt x="1164" y="19306"/>
                </a:lnTo>
                <a:cubicBezTo>
                  <a:pt x="1164" y="19363"/>
                  <a:pt x="1188" y="19408"/>
                  <a:pt x="1217" y="19408"/>
                </a:cubicBezTo>
                <a:cubicBezTo>
                  <a:pt x="1246" y="19408"/>
                  <a:pt x="1270" y="19363"/>
                  <a:pt x="1270" y="19306"/>
                </a:cubicBezTo>
                <a:lnTo>
                  <a:pt x="1270" y="19085"/>
                </a:lnTo>
                <a:cubicBezTo>
                  <a:pt x="1270" y="19028"/>
                  <a:pt x="1246" y="18981"/>
                  <a:pt x="1217" y="18981"/>
                </a:cubicBezTo>
                <a:close/>
                <a:moveTo>
                  <a:pt x="1532" y="18981"/>
                </a:moveTo>
                <a:cubicBezTo>
                  <a:pt x="1503" y="18981"/>
                  <a:pt x="1479" y="19028"/>
                  <a:pt x="1479" y="19085"/>
                </a:cubicBezTo>
                <a:lnTo>
                  <a:pt x="1479" y="19306"/>
                </a:lnTo>
                <a:cubicBezTo>
                  <a:pt x="1479" y="19363"/>
                  <a:pt x="1503" y="19408"/>
                  <a:pt x="1532" y="19408"/>
                </a:cubicBezTo>
                <a:cubicBezTo>
                  <a:pt x="1561" y="19408"/>
                  <a:pt x="1584" y="19363"/>
                  <a:pt x="1584" y="19306"/>
                </a:cubicBezTo>
                <a:lnTo>
                  <a:pt x="1584" y="19085"/>
                </a:lnTo>
                <a:cubicBezTo>
                  <a:pt x="1584" y="19028"/>
                  <a:pt x="1561" y="18981"/>
                  <a:pt x="1532" y="18981"/>
                </a:cubicBezTo>
                <a:close/>
                <a:moveTo>
                  <a:pt x="2380" y="18981"/>
                </a:moveTo>
                <a:cubicBezTo>
                  <a:pt x="2351" y="18981"/>
                  <a:pt x="2329" y="19028"/>
                  <a:pt x="2329" y="19085"/>
                </a:cubicBezTo>
                <a:lnTo>
                  <a:pt x="2329" y="19306"/>
                </a:lnTo>
                <a:cubicBezTo>
                  <a:pt x="2329" y="19363"/>
                  <a:pt x="2351" y="19408"/>
                  <a:pt x="2380" y="19408"/>
                </a:cubicBezTo>
                <a:cubicBezTo>
                  <a:pt x="2409" y="19408"/>
                  <a:pt x="2433" y="19363"/>
                  <a:pt x="2433" y="19306"/>
                </a:cubicBezTo>
                <a:lnTo>
                  <a:pt x="2433" y="19085"/>
                </a:lnTo>
                <a:cubicBezTo>
                  <a:pt x="2433" y="19028"/>
                  <a:pt x="2409" y="18981"/>
                  <a:pt x="2380" y="18981"/>
                </a:cubicBezTo>
                <a:close/>
                <a:moveTo>
                  <a:pt x="2695" y="18981"/>
                </a:moveTo>
                <a:cubicBezTo>
                  <a:pt x="2666" y="18981"/>
                  <a:pt x="2643" y="19028"/>
                  <a:pt x="2643" y="19085"/>
                </a:cubicBezTo>
                <a:lnTo>
                  <a:pt x="2643" y="19306"/>
                </a:lnTo>
                <a:cubicBezTo>
                  <a:pt x="2643" y="19363"/>
                  <a:pt x="2666" y="19408"/>
                  <a:pt x="2695" y="19408"/>
                </a:cubicBezTo>
                <a:cubicBezTo>
                  <a:pt x="2724" y="19408"/>
                  <a:pt x="2748" y="19363"/>
                  <a:pt x="2748" y="19306"/>
                </a:cubicBezTo>
                <a:lnTo>
                  <a:pt x="2748" y="19085"/>
                </a:lnTo>
                <a:cubicBezTo>
                  <a:pt x="2748" y="19028"/>
                  <a:pt x="2724" y="18981"/>
                  <a:pt x="2695" y="18981"/>
                </a:cubicBezTo>
                <a:close/>
                <a:moveTo>
                  <a:pt x="3545" y="18981"/>
                </a:moveTo>
                <a:cubicBezTo>
                  <a:pt x="3516" y="18981"/>
                  <a:pt x="3492" y="19028"/>
                  <a:pt x="3492" y="19085"/>
                </a:cubicBezTo>
                <a:lnTo>
                  <a:pt x="3492" y="19306"/>
                </a:lnTo>
                <a:cubicBezTo>
                  <a:pt x="3492" y="19363"/>
                  <a:pt x="3516" y="19408"/>
                  <a:pt x="3545" y="19408"/>
                </a:cubicBezTo>
                <a:cubicBezTo>
                  <a:pt x="3574" y="19408"/>
                  <a:pt x="3598" y="19363"/>
                  <a:pt x="3598" y="19306"/>
                </a:cubicBezTo>
                <a:lnTo>
                  <a:pt x="3598" y="19085"/>
                </a:lnTo>
                <a:cubicBezTo>
                  <a:pt x="3598" y="19028"/>
                  <a:pt x="3574" y="18981"/>
                  <a:pt x="3545" y="18981"/>
                </a:cubicBezTo>
                <a:close/>
                <a:moveTo>
                  <a:pt x="3859" y="18981"/>
                </a:moveTo>
                <a:cubicBezTo>
                  <a:pt x="3830" y="18981"/>
                  <a:pt x="3806" y="19028"/>
                  <a:pt x="3806" y="19085"/>
                </a:cubicBezTo>
                <a:lnTo>
                  <a:pt x="3806" y="19306"/>
                </a:lnTo>
                <a:cubicBezTo>
                  <a:pt x="3806" y="19363"/>
                  <a:pt x="3830" y="19408"/>
                  <a:pt x="3859" y="19408"/>
                </a:cubicBezTo>
                <a:cubicBezTo>
                  <a:pt x="3888" y="19408"/>
                  <a:pt x="3912" y="19363"/>
                  <a:pt x="3912" y="19306"/>
                </a:cubicBezTo>
                <a:lnTo>
                  <a:pt x="3912" y="19085"/>
                </a:lnTo>
                <a:cubicBezTo>
                  <a:pt x="3912" y="19028"/>
                  <a:pt x="3888" y="18981"/>
                  <a:pt x="3859" y="18981"/>
                </a:cubicBezTo>
                <a:close/>
                <a:moveTo>
                  <a:pt x="4709" y="18981"/>
                </a:moveTo>
                <a:cubicBezTo>
                  <a:pt x="4680" y="18981"/>
                  <a:pt x="4656" y="19028"/>
                  <a:pt x="4656" y="19085"/>
                </a:cubicBezTo>
                <a:lnTo>
                  <a:pt x="4656" y="19306"/>
                </a:lnTo>
                <a:cubicBezTo>
                  <a:pt x="4656" y="19363"/>
                  <a:pt x="4680" y="19408"/>
                  <a:pt x="4709" y="19408"/>
                </a:cubicBezTo>
                <a:cubicBezTo>
                  <a:pt x="4738" y="19408"/>
                  <a:pt x="4762" y="19363"/>
                  <a:pt x="4762" y="19306"/>
                </a:cubicBezTo>
                <a:lnTo>
                  <a:pt x="4762" y="19085"/>
                </a:lnTo>
                <a:cubicBezTo>
                  <a:pt x="4762" y="19028"/>
                  <a:pt x="4738" y="18981"/>
                  <a:pt x="4709" y="18981"/>
                </a:cubicBezTo>
                <a:close/>
                <a:moveTo>
                  <a:pt x="5023" y="18981"/>
                </a:moveTo>
                <a:cubicBezTo>
                  <a:pt x="4994" y="18981"/>
                  <a:pt x="4970" y="19028"/>
                  <a:pt x="4970" y="19085"/>
                </a:cubicBezTo>
                <a:lnTo>
                  <a:pt x="4970" y="19306"/>
                </a:lnTo>
                <a:cubicBezTo>
                  <a:pt x="4970" y="19363"/>
                  <a:pt x="4994" y="19408"/>
                  <a:pt x="5023" y="19408"/>
                </a:cubicBezTo>
                <a:cubicBezTo>
                  <a:pt x="5053" y="19408"/>
                  <a:pt x="5076" y="19363"/>
                  <a:pt x="5076" y="19306"/>
                </a:cubicBezTo>
                <a:lnTo>
                  <a:pt x="5076" y="19085"/>
                </a:lnTo>
                <a:cubicBezTo>
                  <a:pt x="5076" y="19028"/>
                  <a:pt x="5053" y="18981"/>
                  <a:pt x="5023" y="18981"/>
                </a:cubicBezTo>
                <a:close/>
                <a:moveTo>
                  <a:pt x="5873" y="18981"/>
                </a:moveTo>
                <a:cubicBezTo>
                  <a:pt x="5844" y="18981"/>
                  <a:pt x="5820" y="19028"/>
                  <a:pt x="5820" y="19085"/>
                </a:cubicBezTo>
                <a:lnTo>
                  <a:pt x="5820" y="19306"/>
                </a:lnTo>
                <a:cubicBezTo>
                  <a:pt x="5820" y="19363"/>
                  <a:pt x="5844" y="19408"/>
                  <a:pt x="5873" y="19408"/>
                </a:cubicBezTo>
                <a:cubicBezTo>
                  <a:pt x="5902" y="19408"/>
                  <a:pt x="5926" y="19363"/>
                  <a:pt x="5926" y="19306"/>
                </a:cubicBezTo>
                <a:lnTo>
                  <a:pt x="5926" y="19085"/>
                </a:lnTo>
                <a:cubicBezTo>
                  <a:pt x="5926" y="19028"/>
                  <a:pt x="5902" y="18981"/>
                  <a:pt x="5873" y="18981"/>
                </a:cubicBezTo>
                <a:close/>
                <a:moveTo>
                  <a:pt x="6188" y="18981"/>
                </a:moveTo>
                <a:cubicBezTo>
                  <a:pt x="6159" y="18981"/>
                  <a:pt x="6135" y="19028"/>
                  <a:pt x="6135" y="19085"/>
                </a:cubicBezTo>
                <a:lnTo>
                  <a:pt x="6135" y="19306"/>
                </a:lnTo>
                <a:cubicBezTo>
                  <a:pt x="6135" y="19363"/>
                  <a:pt x="6159" y="19408"/>
                  <a:pt x="6188" y="19408"/>
                </a:cubicBezTo>
                <a:cubicBezTo>
                  <a:pt x="6217" y="19408"/>
                  <a:pt x="6240" y="19363"/>
                  <a:pt x="6240" y="19306"/>
                </a:cubicBezTo>
                <a:lnTo>
                  <a:pt x="6240" y="19085"/>
                </a:lnTo>
                <a:cubicBezTo>
                  <a:pt x="6240" y="19028"/>
                  <a:pt x="6217" y="18981"/>
                  <a:pt x="6188" y="18981"/>
                </a:cubicBezTo>
                <a:close/>
                <a:moveTo>
                  <a:pt x="7036" y="18981"/>
                </a:moveTo>
                <a:cubicBezTo>
                  <a:pt x="7007" y="18981"/>
                  <a:pt x="6984" y="19028"/>
                  <a:pt x="6984" y="19085"/>
                </a:cubicBezTo>
                <a:lnTo>
                  <a:pt x="6984" y="19306"/>
                </a:lnTo>
                <a:cubicBezTo>
                  <a:pt x="6984" y="19363"/>
                  <a:pt x="7007" y="19408"/>
                  <a:pt x="7036" y="19408"/>
                </a:cubicBezTo>
                <a:cubicBezTo>
                  <a:pt x="7065" y="19408"/>
                  <a:pt x="7089" y="19363"/>
                  <a:pt x="7089" y="19306"/>
                </a:cubicBezTo>
                <a:lnTo>
                  <a:pt x="7089" y="19085"/>
                </a:lnTo>
                <a:cubicBezTo>
                  <a:pt x="7089" y="19028"/>
                  <a:pt x="7065" y="18981"/>
                  <a:pt x="7036" y="18981"/>
                </a:cubicBezTo>
                <a:close/>
                <a:moveTo>
                  <a:pt x="7351" y="18981"/>
                </a:moveTo>
                <a:cubicBezTo>
                  <a:pt x="7322" y="18981"/>
                  <a:pt x="7299" y="19028"/>
                  <a:pt x="7299" y="19085"/>
                </a:cubicBezTo>
                <a:lnTo>
                  <a:pt x="7299" y="19306"/>
                </a:lnTo>
                <a:cubicBezTo>
                  <a:pt x="7299" y="19363"/>
                  <a:pt x="7322" y="19408"/>
                  <a:pt x="7351" y="19408"/>
                </a:cubicBezTo>
                <a:cubicBezTo>
                  <a:pt x="7380" y="19408"/>
                  <a:pt x="7404" y="19363"/>
                  <a:pt x="7404" y="19306"/>
                </a:cubicBezTo>
                <a:lnTo>
                  <a:pt x="7404" y="19085"/>
                </a:lnTo>
                <a:cubicBezTo>
                  <a:pt x="7404" y="19028"/>
                  <a:pt x="7380" y="18981"/>
                  <a:pt x="7351" y="18981"/>
                </a:cubicBezTo>
                <a:close/>
                <a:moveTo>
                  <a:pt x="8201" y="18981"/>
                </a:moveTo>
                <a:cubicBezTo>
                  <a:pt x="8171" y="18981"/>
                  <a:pt x="8148" y="19028"/>
                  <a:pt x="8148" y="19085"/>
                </a:cubicBezTo>
                <a:lnTo>
                  <a:pt x="8148" y="19306"/>
                </a:lnTo>
                <a:cubicBezTo>
                  <a:pt x="8148" y="19363"/>
                  <a:pt x="8171" y="19408"/>
                  <a:pt x="8201" y="19408"/>
                </a:cubicBezTo>
                <a:cubicBezTo>
                  <a:pt x="8230" y="19408"/>
                  <a:pt x="8254" y="19363"/>
                  <a:pt x="8254" y="19306"/>
                </a:cubicBezTo>
                <a:lnTo>
                  <a:pt x="8254" y="19085"/>
                </a:lnTo>
                <a:cubicBezTo>
                  <a:pt x="8254" y="19028"/>
                  <a:pt x="8230" y="18981"/>
                  <a:pt x="8201" y="18981"/>
                </a:cubicBezTo>
                <a:close/>
                <a:moveTo>
                  <a:pt x="8515" y="18981"/>
                </a:moveTo>
                <a:cubicBezTo>
                  <a:pt x="8486" y="18981"/>
                  <a:pt x="8462" y="19028"/>
                  <a:pt x="8462" y="19085"/>
                </a:cubicBezTo>
                <a:lnTo>
                  <a:pt x="8462" y="19306"/>
                </a:lnTo>
                <a:cubicBezTo>
                  <a:pt x="8462" y="19363"/>
                  <a:pt x="8486" y="19408"/>
                  <a:pt x="8515" y="19408"/>
                </a:cubicBezTo>
                <a:cubicBezTo>
                  <a:pt x="8544" y="19408"/>
                  <a:pt x="8568" y="19363"/>
                  <a:pt x="8568" y="19306"/>
                </a:cubicBezTo>
                <a:lnTo>
                  <a:pt x="8568" y="19085"/>
                </a:lnTo>
                <a:cubicBezTo>
                  <a:pt x="8568" y="19028"/>
                  <a:pt x="8544" y="18981"/>
                  <a:pt x="8515" y="18981"/>
                </a:cubicBezTo>
                <a:close/>
                <a:moveTo>
                  <a:pt x="9365" y="18981"/>
                </a:moveTo>
                <a:cubicBezTo>
                  <a:pt x="9336" y="18981"/>
                  <a:pt x="9312" y="19028"/>
                  <a:pt x="9312" y="19085"/>
                </a:cubicBezTo>
                <a:lnTo>
                  <a:pt x="9312" y="19306"/>
                </a:lnTo>
                <a:cubicBezTo>
                  <a:pt x="9312" y="19363"/>
                  <a:pt x="9336" y="19408"/>
                  <a:pt x="9365" y="19408"/>
                </a:cubicBezTo>
                <a:cubicBezTo>
                  <a:pt x="9394" y="19408"/>
                  <a:pt x="9418" y="19363"/>
                  <a:pt x="9418" y="19306"/>
                </a:cubicBezTo>
                <a:lnTo>
                  <a:pt x="9418" y="19085"/>
                </a:lnTo>
                <a:cubicBezTo>
                  <a:pt x="9418" y="19028"/>
                  <a:pt x="9394" y="18981"/>
                  <a:pt x="9365" y="18981"/>
                </a:cubicBezTo>
                <a:close/>
                <a:moveTo>
                  <a:pt x="9679" y="18981"/>
                </a:moveTo>
                <a:cubicBezTo>
                  <a:pt x="9650" y="18981"/>
                  <a:pt x="9626" y="19028"/>
                  <a:pt x="9626" y="19085"/>
                </a:cubicBezTo>
                <a:lnTo>
                  <a:pt x="9626" y="19306"/>
                </a:lnTo>
                <a:cubicBezTo>
                  <a:pt x="9626" y="19363"/>
                  <a:pt x="9650" y="19408"/>
                  <a:pt x="9679" y="19408"/>
                </a:cubicBezTo>
                <a:cubicBezTo>
                  <a:pt x="9708" y="19408"/>
                  <a:pt x="9732" y="19363"/>
                  <a:pt x="9732" y="19306"/>
                </a:cubicBezTo>
                <a:lnTo>
                  <a:pt x="9732" y="19085"/>
                </a:lnTo>
                <a:cubicBezTo>
                  <a:pt x="9732" y="19028"/>
                  <a:pt x="9708" y="18981"/>
                  <a:pt x="9679" y="18981"/>
                </a:cubicBezTo>
                <a:close/>
                <a:moveTo>
                  <a:pt x="10529" y="18981"/>
                </a:moveTo>
                <a:cubicBezTo>
                  <a:pt x="10500" y="18981"/>
                  <a:pt x="10476" y="19028"/>
                  <a:pt x="10476" y="19085"/>
                </a:cubicBezTo>
                <a:lnTo>
                  <a:pt x="10476" y="19306"/>
                </a:lnTo>
                <a:cubicBezTo>
                  <a:pt x="10476" y="19363"/>
                  <a:pt x="10500" y="19408"/>
                  <a:pt x="10529" y="19408"/>
                </a:cubicBezTo>
                <a:cubicBezTo>
                  <a:pt x="10558" y="19408"/>
                  <a:pt x="10582" y="19363"/>
                  <a:pt x="10582" y="19306"/>
                </a:cubicBezTo>
                <a:lnTo>
                  <a:pt x="10582" y="19085"/>
                </a:lnTo>
                <a:cubicBezTo>
                  <a:pt x="10582" y="19028"/>
                  <a:pt x="10558" y="18981"/>
                  <a:pt x="10529" y="18981"/>
                </a:cubicBezTo>
                <a:close/>
                <a:moveTo>
                  <a:pt x="10844" y="18981"/>
                </a:moveTo>
                <a:cubicBezTo>
                  <a:pt x="10814" y="18981"/>
                  <a:pt x="10791" y="19028"/>
                  <a:pt x="10791" y="19085"/>
                </a:cubicBezTo>
                <a:lnTo>
                  <a:pt x="10791" y="19306"/>
                </a:lnTo>
                <a:cubicBezTo>
                  <a:pt x="10791" y="19363"/>
                  <a:pt x="10814" y="19408"/>
                  <a:pt x="10844" y="19408"/>
                </a:cubicBezTo>
                <a:cubicBezTo>
                  <a:pt x="10873" y="19408"/>
                  <a:pt x="10895" y="19363"/>
                  <a:pt x="10895" y="19306"/>
                </a:cubicBezTo>
                <a:lnTo>
                  <a:pt x="10895" y="19085"/>
                </a:lnTo>
                <a:cubicBezTo>
                  <a:pt x="10895" y="19028"/>
                  <a:pt x="10873" y="18981"/>
                  <a:pt x="10844" y="18981"/>
                </a:cubicBezTo>
                <a:close/>
                <a:moveTo>
                  <a:pt x="11692" y="18981"/>
                </a:moveTo>
                <a:cubicBezTo>
                  <a:pt x="11663" y="18981"/>
                  <a:pt x="11640" y="19028"/>
                  <a:pt x="11640" y="19085"/>
                </a:cubicBezTo>
                <a:lnTo>
                  <a:pt x="11640" y="19306"/>
                </a:lnTo>
                <a:cubicBezTo>
                  <a:pt x="11640" y="19363"/>
                  <a:pt x="11663" y="19408"/>
                  <a:pt x="11692" y="19408"/>
                </a:cubicBezTo>
                <a:cubicBezTo>
                  <a:pt x="11721" y="19408"/>
                  <a:pt x="11745" y="19363"/>
                  <a:pt x="11745" y="19306"/>
                </a:cubicBezTo>
                <a:lnTo>
                  <a:pt x="11745" y="19085"/>
                </a:lnTo>
                <a:cubicBezTo>
                  <a:pt x="11745" y="19028"/>
                  <a:pt x="11721" y="18981"/>
                  <a:pt x="11692" y="18981"/>
                </a:cubicBezTo>
                <a:close/>
                <a:moveTo>
                  <a:pt x="12007" y="18981"/>
                </a:moveTo>
                <a:cubicBezTo>
                  <a:pt x="11978" y="18981"/>
                  <a:pt x="11955" y="19028"/>
                  <a:pt x="11955" y="19085"/>
                </a:cubicBezTo>
                <a:lnTo>
                  <a:pt x="11955" y="19306"/>
                </a:lnTo>
                <a:cubicBezTo>
                  <a:pt x="11955" y="19363"/>
                  <a:pt x="11978" y="19408"/>
                  <a:pt x="12007" y="19408"/>
                </a:cubicBezTo>
                <a:cubicBezTo>
                  <a:pt x="12036" y="19408"/>
                  <a:pt x="12060" y="19363"/>
                  <a:pt x="12060" y="19306"/>
                </a:cubicBezTo>
                <a:lnTo>
                  <a:pt x="12060" y="19085"/>
                </a:lnTo>
                <a:cubicBezTo>
                  <a:pt x="12060" y="19028"/>
                  <a:pt x="12036" y="18981"/>
                  <a:pt x="12007" y="18981"/>
                </a:cubicBezTo>
                <a:close/>
                <a:moveTo>
                  <a:pt x="12856" y="18981"/>
                </a:moveTo>
                <a:cubicBezTo>
                  <a:pt x="12827" y="18981"/>
                  <a:pt x="12804" y="19028"/>
                  <a:pt x="12804" y="19085"/>
                </a:cubicBezTo>
                <a:lnTo>
                  <a:pt x="12804" y="19306"/>
                </a:lnTo>
                <a:cubicBezTo>
                  <a:pt x="12804" y="19363"/>
                  <a:pt x="12827" y="19408"/>
                  <a:pt x="12856" y="19408"/>
                </a:cubicBezTo>
                <a:cubicBezTo>
                  <a:pt x="12886" y="19408"/>
                  <a:pt x="12909" y="19363"/>
                  <a:pt x="12909" y="19306"/>
                </a:cubicBezTo>
                <a:lnTo>
                  <a:pt x="12909" y="19085"/>
                </a:lnTo>
                <a:cubicBezTo>
                  <a:pt x="12909" y="19028"/>
                  <a:pt x="12886" y="18981"/>
                  <a:pt x="12856" y="18981"/>
                </a:cubicBezTo>
                <a:close/>
                <a:moveTo>
                  <a:pt x="13171" y="18981"/>
                </a:moveTo>
                <a:cubicBezTo>
                  <a:pt x="13142" y="18981"/>
                  <a:pt x="13118" y="19028"/>
                  <a:pt x="13118" y="19085"/>
                </a:cubicBezTo>
                <a:lnTo>
                  <a:pt x="13118" y="19306"/>
                </a:lnTo>
                <a:cubicBezTo>
                  <a:pt x="13118" y="19363"/>
                  <a:pt x="13142" y="19408"/>
                  <a:pt x="13171" y="19408"/>
                </a:cubicBezTo>
                <a:cubicBezTo>
                  <a:pt x="13200" y="19408"/>
                  <a:pt x="13224" y="19363"/>
                  <a:pt x="13224" y="19306"/>
                </a:cubicBezTo>
                <a:lnTo>
                  <a:pt x="13224" y="19085"/>
                </a:lnTo>
                <a:cubicBezTo>
                  <a:pt x="13224" y="19028"/>
                  <a:pt x="13200" y="18981"/>
                  <a:pt x="13171" y="18981"/>
                </a:cubicBezTo>
                <a:close/>
                <a:moveTo>
                  <a:pt x="14021" y="18981"/>
                </a:moveTo>
                <a:cubicBezTo>
                  <a:pt x="13992" y="18981"/>
                  <a:pt x="13968" y="19028"/>
                  <a:pt x="13968" y="19085"/>
                </a:cubicBezTo>
                <a:lnTo>
                  <a:pt x="13968" y="19306"/>
                </a:lnTo>
                <a:cubicBezTo>
                  <a:pt x="13968" y="19363"/>
                  <a:pt x="13992" y="19408"/>
                  <a:pt x="14021" y="19408"/>
                </a:cubicBezTo>
                <a:cubicBezTo>
                  <a:pt x="14050" y="19408"/>
                  <a:pt x="14074" y="19363"/>
                  <a:pt x="14074" y="19306"/>
                </a:cubicBezTo>
                <a:lnTo>
                  <a:pt x="14074" y="19085"/>
                </a:lnTo>
                <a:cubicBezTo>
                  <a:pt x="14074" y="19028"/>
                  <a:pt x="14050" y="18981"/>
                  <a:pt x="14021" y="18981"/>
                </a:cubicBezTo>
                <a:close/>
                <a:moveTo>
                  <a:pt x="14335" y="18981"/>
                </a:moveTo>
                <a:cubicBezTo>
                  <a:pt x="14306" y="18981"/>
                  <a:pt x="14282" y="19028"/>
                  <a:pt x="14282" y="19085"/>
                </a:cubicBezTo>
                <a:lnTo>
                  <a:pt x="14282" y="19306"/>
                </a:lnTo>
                <a:cubicBezTo>
                  <a:pt x="14282" y="19363"/>
                  <a:pt x="14306" y="19408"/>
                  <a:pt x="14335" y="19408"/>
                </a:cubicBezTo>
                <a:cubicBezTo>
                  <a:pt x="14364" y="19408"/>
                  <a:pt x="14388" y="19363"/>
                  <a:pt x="14388" y="19306"/>
                </a:cubicBezTo>
                <a:lnTo>
                  <a:pt x="14388" y="19085"/>
                </a:lnTo>
                <a:cubicBezTo>
                  <a:pt x="14388" y="19028"/>
                  <a:pt x="14364" y="18981"/>
                  <a:pt x="14335" y="18981"/>
                </a:cubicBezTo>
                <a:close/>
                <a:moveTo>
                  <a:pt x="15185" y="18981"/>
                </a:moveTo>
                <a:cubicBezTo>
                  <a:pt x="15156" y="18981"/>
                  <a:pt x="15132" y="19028"/>
                  <a:pt x="15132" y="19085"/>
                </a:cubicBezTo>
                <a:lnTo>
                  <a:pt x="15132" y="19306"/>
                </a:lnTo>
                <a:cubicBezTo>
                  <a:pt x="15132" y="19363"/>
                  <a:pt x="15156" y="19408"/>
                  <a:pt x="15185" y="19408"/>
                </a:cubicBezTo>
                <a:cubicBezTo>
                  <a:pt x="15214" y="19408"/>
                  <a:pt x="15237" y="19363"/>
                  <a:pt x="15237" y="19306"/>
                </a:cubicBezTo>
                <a:lnTo>
                  <a:pt x="15237" y="19085"/>
                </a:lnTo>
                <a:cubicBezTo>
                  <a:pt x="15237" y="19028"/>
                  <a:pt x="15214" y="18981"/>
                  <a:pt x="15185" y="18981"/>
                </a:cubicBezTo>
                <a:close/>
                <a:moveTo>
                  <a:pt x="15500" y="18981"/>
                </a:moveTo>
                <a:cubicBezTo>
                  <a:pt x="15470" y="18981"/>
                  <a:pt x="15447" y="19028"/>
                  <a:pt x="15447" y="19085"/>
                </a:cubicBezTo>
                <a:lnTo>
                  <a:pt x="15447" y="19306"/>
                </a:lnTo>
                <a:cubicBezTo>
                  <a:pt x="15447" y="19363"/>
                  <a:pt x="15470" y="19408"/>
                  <a:pt x="15500" y="19408"/>
                </a:cubicBezTo>
                <a:cubicBezTo>
                  <a:pt x="15529" y="19408"/>
                  <a:pt x="15551" y="19363"/>
                  <a:pt x="15551" y="19306"/>
                </a:cubicBezTo>
                <a:lnTo>
                  <a:pt x="15551" y="19085"/>
                </a:lnTo>
                <a:cubicBezTo>
                  <a:pt x="15551" y="19028"/>
                  <a:pt x="15529" y="18981"/>
                  <a:pt x="15500" y="18981"/>
                </a:cubicBezTo>
                <a:close/>
                <a:moveTo>
                  <a:pt x="16349" y="18981"/>
                </a:moveTo>
                <a:cubicBezTo>
                  <a:pt x="16320" y="18981"/>
                  <a:pt x="16296" y="19028"/>
                  <a:pt x="16296" y="19085"/>
                </a:cubicBezTo>
                <a:lnTo>
                  <a:pt x="16296" y="19306"/>
                </a:lnTo>
                <a:cubicBezTo>
                  <a:pt x="16296" y="19363"/>
                  <a:pt x="16320" y="19408"/>
                  <a:pt x="16349" y="19408"/>
                </a:cubicBezTo>
                <a:cubicBezTo>
                  <a:pt x="16378" y="19408"/>
                  <a:pt x="16401" y="19363"/>
                  <a:pt x="16401" y="19306"/>
                </a:cubicBezTo>
                <a:lnTo>
                  <a:pt x="16401" y="19085"/>
                </a:lnTo>
                <a:cubicBezTo>
                  <a:pt x="16401" y="19028"/>
                  <a:pt x="16378" y="18981"/>
                  <a:pt x="16349" y="18981"/>
                </a:cubicBezTo>
                <a:close/>
                <a:moveTo>
                  <a:pt x="16663" y="18981"/>
                </a:moveTo>
                <a:cubicBezTo>
                  <a:pt x="16634" y="18981"/>
                  <a:pt x="16611" y="19028"/>
                  <a:pt x="16611" y="19085"/>
                </a:cubicBezTo>
                <a:lnTo>
                  <a:pt x="16611" y="19306"/>
                </a:lnTo>
                <a:cubicBezTo>
                  <a:pt x="16611" y="19363"/>
                  <a:pt x="16634" y="19408"/>
                  <a:pt x="16663" y="19408"/>
                </a:cubicBezTo>
                <a:cubicBezTo>
                  <a:pt x="16692" y="19408"/>
                  <a:pt x="16716" y="19363"/>
                  <a:pt x="16716" y="19306"/>
                </a:cubicBezTo>
                <a:lnTo>
                  <a:pt x="16716" y="19085"/>
                </a:lnTo>
                <a:cubicBezTo>
                  <a:pt x="16716" y="19028"/>
                  <a:pt x="16692" y="18981"/>
                  <a:pt x="16663" y="18981"/>
                </a:cubicBezTo>
                <a:close/>
                <a:moveTo>
                  <a:pt x="17512" y="18981"/>
                </a:moveTo>
                <a:cubicBezTo>
                  <a:pt x="17483" y="18981"/>
                  <a:pt x="17459" y="19028"/>
                  <a:pt x="17459" y="19085"/>
                </a:cubicBezTo>
                <a:lnTo>
                  <a:pt x="17459" y="19306"/>
                </a:lnTo>
                <a:cubicBezTo>
                  <a:pt x="17459" y="19363"/>
                  <a:pt x="17483" y="19408"/>
                  <a:pt x="17512" y="19408"/>
                </a:cubicBezTo>
                <a:cubicBezTo>
                  <a:pt x="17541" y="19408"/>
                  <a:pt x="17565" y="19363"/>
                  <a:pt x="17565" y="19306"/>
                </a:cubicBezTo>
                <a:lnTo>
                  <a:pt x="17565" y="19085"/>
                </a:lnTo>
                <a:cubicBezTo>
                  <a:pt x="17565" y="19028"/>
                  <a:pt x="17541" y="18981"/>
                  <a:pt x="17512" y="18981"/>
                </a:cubicBezTo>
                <a:close/>
                <a:moveTo>
                  <a:pt x="17827" y="18981"/>
                </a:moveTo>
                <a:cubicBezTo>
                  <a:pt x="17798" y="18981"/>
                  <a:pt x="17774" y="19028"/>
                  <a:pt x="17774" y="19085"/>
                </a:cubicBezTo>
                <a:lnTo>
                  <a:pt x="17774" y="19306"/>
                </a:lnTo>
                <a:cubicBezTo>
                  <a:pt x="17774" y="19363"/>
                  <a:pt x="17798" y="19408"/>
                  <a:pt x="17827" y="19408"/>
                </a:cubicBezTo>
                <a:cubicBezTo>
                  <a:pt x="17856" y="19408"/>
                  <a:pt x="17880" y="19363"/>
                  <a:pt x="17880" y="19306"/>
                </a:cubicBezTo>
                <a:lnTo>
                  <a:pt x="17880" y="19085"/>
                </a:lnTo>
                <a:cubicBezTo>
                  <a:pt x="17880" y="19028"/>
                  <a:pt x="17856" y="18981"/>
                  <a:pt x="17827" y="18981"/>
                </a:cubicBezTo>
                <a:close/>
                <a:moveTo>
                  <a:pt x="18677" y="18981"/>
                </a:moveTo>
                <a:cubicBezTo>
                  <a:pt x="18648" y="18981"/>
                  <a:pt x="18624" y="19028"/>
                  <a:pt x="18624" y="19085"/>
                </a:cubicBezTo>
                <a:lnTo>
                  <a:pt x="18624" y="19306"/>
                </a:lnTo>
                <a:cubicBezTo>
                  <a:pt x="18624" y="19363"/>
                  <a:pt x="18648" y="19408"/>
                  <a:pt x="18677" y="19408"/>
                </a:cubicBezTo>
                <a:cubicBezTo>
                  <a:pt x="18706" y="19408"/>
                  <a:pt x="18730" y="19363"/>
                  <a:pt x="18730" y="19306"/>
                </a:cubicBezTo>
                <a:lnTo>
                  <a:pt x="18730" y="19085"/>
                </a:lnTo>
                <a:cubicBezTo>
                  <a:pt x="18730" y="19028"/>
                  <a:pt x="18706" y="18981"/>
                  <a:pt x="18677" y="18981"/>
                </a:cubicBezTo>
                <a:close/>
                <a:moveTo>
                  <a:pt x="18991" y="18981"/>
                </a:moveTo>
                <a:cubicBezTo>
                  <a:pt x="18962" y="18981"/>
                  <a:pt x="18938" y="19028"/>
                  <a:pt x="18938" y="19085"/>
                </a:cubicBezTo>
                <a:lnTo>
                  <a:pt x="18938" y="19306"/>
                </a:lnTo>
                <a:cubicBezTo>
                  <a:pt x="18938" y="19363"/>
                  <a:pt x="18962" y="19408"/>
                  <a:pt x="18991" y="19408"/>
                </a:cubicBezTo>
                <a:cubicBezTo>
                  <a:pt x="19020" y="19408"/>
                  <a:pt x="19044" y="19363"/>
                  <a:pt x="19044" y="19306"/>
                </a:cubicBezTo>
                <a:lnTo>
                  <a:pt x="19044" y="19085"/>
                </a:lnTo>
                <a:cubicBezTo>
                  <a:pt x="19044" y="19028"/>
                  <a:pt x="19020" y="18981"/>
                  <a:pt x="18991" y="18981"/>
                </a:cubicBezTo>
                <a:close/>
                <a:moveTo>
                  <a:pt x="19841" y="18981"/>
                </a:moveTo>
                <a:cubicBezTo>
                  <a:pt x="19812" y="18981"/>
                  <a:pt x="19788" y="19028"/>
                  <a:pt x="19788" y="19085"/>
                </a:cubicBezTo>
                <a:lnTo>
                  <a:pt x="19788" y="19306"/>
                </a:lnTo>
                <a:cubicBezTo>
                  <a:pt x="19788" y="19363"/>
                  <a:pt x="19812" y="19408"/>
                  <a:pt x="19841" y="19408"/>
                </a:cubicBezTo>
                <a:cubicBezTo>
                  <a:pt x="19870" y="19408"/>
                  <a:pt x="19894" y="19363"/>
                  <a:pt x="19894" y="19306"/>
                </a:cubicBezTo>
                <a:lnTo>
                  <a:pt x="19894" y="19085"/>
                </a:lnTo>
                <a:cubicBezTo>
                  <a:pt x="19894" y="19028"/>
                  <a:pt x="19870" y="18981"/>
                  <a:pt x="19841" y="18981"/>
                </a:cubicBezTo>
                <a:close/>
                <a:moveTo>
                  <a:pt x="20155" y="18981"/>
                </a:moveTo>
                <a:cubicBezTo>
                  <a:pt x="20126" y="18981"/>
                  <a:pt x="20102" y="19028"/>
                  <a:pt x="20102" y="19085"/>
                </a:cubicBezTo>
                <a:lnTo>
                  <a:pt x="20102" y="19306"/>
                </a:lnTo>
                <a:cubicBezTo>
                  <a:pt x="20102" y="19363"/>
                  <a:pt x="20126" y="19408"/>
                  <a:pt x="20155" y="19408"/>
                </a:cubicBezTo>
                <a:cubicBezTo>
                  <a:pt x="20184" y="19408"/>
                  <a:pt x="20207" y="19363"/>
                  <a:pt x="20207" y="19306"/>
                </a:cubicBezTo>
                <a:lnTo>
                  <a:pt x="20207" y="19085"/>
                </a:lnTo>
                <a:cubicBezTo>
                  <a:pt x="20207" y="19028"/>
                  <a:pt x="20184" y="18981"/>
                  <a:pt x="20155" y="18981"/>
                </a:cubicBezTo>
                <a:close/>
                <a:moveTo>
                  <a:pt x="21004" y="18981"/>
                </a:moveTo>
                <a:cubicBezTo>
                  <a:pt x="20975" y="18981"/>
                  <a:pt x="20952" y="19028"/>
                  <a:pt x="20952" y="19085"/>
                </a:cubicBezTo>
                <a:lnTo>
                  <a:pt x="20952" y="19306"/>
                </a:lnTo>
                <a:cubicBezTo>
                  <a:pt x="20952" y="19363"/>
                  <a:pt x="20975" y="19408"/>
                  <a:pt x="21004" y="19408"/>
                </a:cubicBezTo>
                <a:cubicBezTo>
                  <a:pt x="21033" y="19408"/>
                  <a:pt x="21057" y="19363"/>
                  <a:pt x="21057" y="19306"/>
                </a:cubicBezTo>
                <a:lnTo>
                  <a:pt x="21057" y="19085"/>
                </a:lnTo>
                <a:cubicBezTo>
                  <a:pt x="21057" y="19028"/>
                  <a:pt x="21033" y="18981"/>
                  <a:pt x="21004" y="18981"/>
                </a:cubicBezTo>
                <a:close/>
                <a:moveTo>
                  <a:pt x="21319" y="18981"/>
                </a:moveTo>
                <a:cubicBezTo>
                  <a:pt x="21289" y="18981"/>
                  <a:pt x="21267" y="19028"/>
                  <a:pt x="21267" y="19085"/>
                </a:cubicBezTo>
                <a:lnTo>
                  <a:pt x="21267" y="19306"/>
                </a:lnTo>
                <a:cubicBezTo>
                  <a:pt x="21267" y="19363"/>
                  <a:pt x="21289" y="19408"/>
                  <a:pt x="21319" y="19408"/>
                </a:cubicBezTo>
                <a:cubicBezTo>
                  <a:pt x="21348" y="19408"/>
                  <a:pt x="21372" y="19363"/>
                  <a:pt x="21372" y="19306"/>
                </a:cubicBezTo>
                <a:lnTo>
                  <a:pt x="21372" y="19085"/>
                </a:lnTo>
                <a:cubicBezTo>
                  <a:pt x="21372" y="19028"/>
                  <a:pt x="21348" y="18981"/>
                  <a:pt x="21319" y="18981"/>
                </a:cubicBezTo>
                <a:close/>
                <a:moveTo>
                  <a:pt x="281" y="19711"/>
                </a:moveTo>
                <a:cubicBezTo>
                  <a:pt x="252" y="19711"/>
                  <a:pt x="228" y="19758"/>
                  <a:pt x="228" y="19815"/>
                </a:cubicBezTo>
                <a:lnTo>
                  <a:pt x="228" y="20036"/>
                </a:lnTo>
                <a:cubicBezTo>
                  <a:pt x="228" y="20093"/>
                  <a:pt x="252" y="20138"/>
                  <a:pt x="281" y="20138"/>
                </a:cubicBezTo>
                <a:cubicBezTo>
                  <a:pt x="311" y="20138"/>
                  <a:pt x="334" y="20093"/>
                  <a:pt x="334" y="20036"/>
                </a:cubicBezTo>
                <a:lnTo>
                  <a:pt x="334" y="19815"/>
                </a:lnTo>
                <a:cubicBezTo>
                  <a:pt x="334" y="19758"/>
                  <a:pt x="311" y="19711"/>
                  <a:pt x="281" y="19711"/>
                </a:cubicBezTo>
                <a:close/>
                <a:moveTo>
                  <a:pt x="596" y="19711"/>
                </a:moveTo>
                <a:cubicBezTo>
                  <a:pt x="567" y="19711"/>
                  <a:pt x="543" y="19758"/>
                  <a:pt x="543" y="19815"/>
                </a:cubicBezTo>
                <a:lnTo>
                  <a:pt x="543" y="20036"/>
                </a:lnTo>
                <a:cubicBezTo>
                  <a:pt x="543" y="20093"/>
                  <a:pt x="567" y="20138"/>
                  <a:pt x="596" y="20138"/>
                </a:cubicBezTo>
                <a:cubicBezTo>
                  <a:pt x="625" y="20138"/>
                  <a:pt x="649" y="20093"/>
                  <a:pt x="649" y="20036"/>
                </a:cubicBezTo>
                <a:lnTo>
                  <a:pt x="649" y="19815"/>
                </a:lnTo>
                <a:cubicBezTo>
                  <a:pt x="649" y="19758"/>
                  <a:pt x="625" y="19711"/>
                  <a:pt x="596" y="19711"/>
                </a:cubicBezTo>
                <a:close/>
                <a:moveTo>
                  <a:pt x="1446" y="19711"/>
                </a:moveTo>
                <a:cubicBezTo>
                  <a:pt x="1417" y="19711"/>
                  <a:pt x="1393" y="19758"/>
                  <a:pt x="1393" y="19815"/>
                </a:cubicBezTo>
                <a:lnTo>
                  <a:pt x="1393" y="20036"/>
                </a:lnTo>
                <a:cubicBezTo>
                  <a:pt x="1393" y="20093"/>
                  <a:pt x="1417" y="20138"/>
                  <a:pt x="1446" y="20138"/>
                </a:cubicBezTo>
                <a:cubicBezTo>
                  <a:pt x="1475" y="20138"/>
                  <a:pt x="1499" y="20093"/>
                  <a:pt x="1499" y="20036"/>
                </a:cubicBezTo>
                <a:lnTo>
                  <a:pt x="1499" y="19815"/>
                </a:lnTo>
                <a:cubicBezTo>
                  <a:pt x="1499" y="19758"/>
                  <a:pt x="1475" y="19711"/>
                  <a:pt x="1446" y="19711"/>
                </a:cubicBezTo>
                <a:close/>
                <a:moveTo>
                  <a:pt x="1760" y="19711"/>
                </a:moveTo>
                <a:cubicBezTo>
                  <a:pt x="1731" y="19711"/>
                  <a:pt x="1707" y="19758"/>
                  <a:pt x="1707" y="19815"/>
                </a:cubicBezTo>
                <a:lnTo>
                  <a:pt x="1707" y="20036"/>
                </a:lnTo>
                <a:cubicBezTo>
                  <a:pt x="1707" y="20093"/>
                  <a:pt x="1731" y="20138"/>
                  <a:pt x="1760" y="20138"/>
                </a:cubicBezTo>
                <a:cubicBezTo>
                  <a:pt x="1789" y="20138"/>
                  <a:pt x="1813" y="20093"/>
                  <a:pt x="1813" y="20036"/>
                </a:cubicBezTo>
                <a:lnTo>
                  <a:pt x="1813" y="19815"/>
                </a:lnTo>
                <a:cubicBezTo>
                  <a:pt x="1813" y="19758"/>
                  <a:pt x="1789" y="19711"/>
                  <a:pt x="1760" y="19711"/>
                </a:cubicBezTo>
                <a:close/>
                <a:moveTo>
                  <a:pt x="2610" y="19711"/>
                </a:moveTo>
                <a:cubicBezTo>
                  <a:pt x="2581" y="19711"/>
                  <a:pt x="2557" y="19758"/>
                  <a:pt x="2557" y="19815"/>
                </a:cubicBezTo>
                <a:lnTo>
                  <a:pt x="2557" y="20036"/>
                </a:lnTo>
                <a:cubicBezTo>
                  <a:pt x="2557" y="20093"/>
                  <a:pt x="2581" y="20138"/>
                  <a:pt x="2610" y="20138"/>
                </a:cubicBezTo>
                <a:cubicBezTo>
                  <a:pt x="2639" y="20138"/>
                  <a:pt x="2662" y="20093"/>
                  <a:pt x="2662" y="20036"/>
                </a:cubicBezTo>
                <a:lnTo>
                  <a:pt x="2662" y="19815"/>
                </a:lnTo>
                <a:cubicBezTo>
                  <a:pt x="2662" y="19758"/>
                  <a:pt x="2639" y="19711"/>
                  <a:pt x="2610" y="19711"/>
                </a:cubicBezTo>
                <a:close/>
                <a:moveTo>
                  <a:pt x="2924" y="19711"/>
                </a:moveTo>
                <a:cubicBezTo>
                  <a:pt x="2895" y="19711"/>
                  <a:pt x="2871" y="19758"/>
                  <a:pt x="2871" y="19815"/>
                </a:cubicBezTo>
                <a:lnTo>
                  <a:pt x="2871" y="20036"/>
                </a:lnTo>
                <a:cubicBezTo>
                  <a:pt x="2871" y="20093"/>
                  <a:pt x="2895" y="20138"/>
                  <a:pt x="2924" y="20138"/>
                </a:cubicBezTo>
                <a:cubicBezTo>
                  <a:pt x="2954" y="20138"/>
                  <a:pt x="2976" y="20093"/>
                  <a:pt x="2976" y="20036"/>
                </a:cubicBezTo>
                <a:lnTo>
                  <a:pt x="2976" y="19815"/>
                </a:lnTo>
                <a:cubicBezTo>
                  <a:pt x="2976" y="19758"/>
                  <a:pt x="2954" y="19711"/>
                  <a:pt x="2924" y="19711"/>
                </a:cubicBezTo>
                <a:close/>
                <a:moveTo>
                  <a:pt x="3773" y="19711"/>
                </a:moveTo>
                <a:cubicBezTo>
                  <a:pt x="3744" y="19711"/>
                  <a:pt x="3721" y="19758"/>
                  <a:pt x="3721" y="19815"/>
                </a:cubicBezTo>
                <a:lnTo>
                  <a:pt x="3721" y="20036"/>
                </a:lnTo>
                <a:cubicBezTo>
                  <a:pt x="3721" y="20093"/>
                  <a:pt x="3744" y="20138"/>
                  <a:pt x="3773" y="20138"/>
                </a:cubicBezTo>
                <a:cubicBezTo>
                  <a:pt x="3802" y="20138"/>
                  <a:pt x="3826" y="20093"/>
                  <a:pt x="3826" y="20036"/>
                </a:cubicBezTo>
                <a:lnTo>
                  <a:pt x="3826" y="19815"/>
                </a:lnTo>
                <a:cubicBezTo>
                  <a:pt x="3826" y="19758"/>
                  <a:pt x="3802" y="19711"/>
                  <a:pt x="3773" y="19711"/>
                </a:cubicBezTo>
                <a:close/>
                <a:moveTo>
                  <a:pt x="4088" y="19711"/>
                </a:moveTo>
                <a:cubicBezTo>
                  <a:pt x="4058" y="19711"/>
                  <a:pt x="4035" y="19758"/>
                  <a:pt x="4035" y="19815"/>
                </a:cubicBezTo>
                <a:lnTo>
                  <a:pt x="4035" y="20036"/>
                </a:lnTo>
                <a:cubicBezTo>
                  <a:pt x="4035" y="20093"/>
                  <a:pt x="4058" y="20138"/>
                  <a:pt x="4088" y="20138"/>
                </a:cubicBezTo>
                <a:cubicBezTo>
                  <a:pt x="4117" y="20138"/>
                  <a:pt x="4141" y="20093"/>
                  <a:pt x="4141" y="20036"/>
                </a:cubicBezTo>
                <a:lnTo>
                  <a:pt x="4141" y="19815"/>
                </a:lnTo>
                <a:cubicBezTo>
                  <a:pt x="4141" y="19758"/>
                  <a:pt x="4117" y="19711"/>
                  <a:pt x="4088" y="19711"/>
                </a:cubicBezTo>
                <a:close/>
                <a:moveTo>
                  <a:pt x="4937" y="19711"/>
                </a:moveTo>
                <a:cubicBezTo>
                  <a:pt x="4908" y="19711"/>
                  <a:pt x="4884" y="19758"/>
                  <a:pt x="4884" y="19815"/>
                </a:cubicBezTo>
                <a:lnTo>
                  <a:pt x="4884" y="20036"/>
                </a:lnTo>
                <a:cubicBezTo>
                  <a:pt x="4884" y="20093"/>
                  <a:pt x="4908" y="20138"/>
                  <a:pt x="4937" y="20138"/>
                </a:cubicBezTo>
                <a:cubicBezTo>
                  <a:pt x="4966" y="20138"/>
                  <a:pt x="4990" y="20093"/>
                  <a:pt x="4990" y="20036"/>
                </a:cubicBezTo>
                <a:lnTo>
                  <a:pt x="4990" y="19815"/>
                </a:lnTo>
                <a:cubicBezTo>
                  <a:pt x="4990" y="19758"/>
                  <a:pt x="4966" y="19711"/>
                  <a:pt x="4937" y="19711"/>
                </a:cubicBezTo>
                <a:close/>
                <a:moveTo>
                  <a:pt x="5252" y="19711"/>
                </a:moveTo>
                <a:cubicBezTo>
                  <a:pt x="5223" y="19711"/>
                  <a:pt x="5199" y="19758"/>
                  <a:pt x="5199" y="19815"/>
                </a:cubicBezTo>
                <a:lnTo>
                  <a:pt x="5199" y="20036"/>
                </a:lnTo>
                <a:cubicBezTo>
                  <a:pt x="5199" y="20093"/>
                  <a:pt x="5223" y="20138"/>
                  <a:pt x="5252" y="20138"/>
                </a:cubicBezTo>
                <a:cubicBezTo>
                  <a:pt x="5281" y="20138"/>
                  <a:pt x="5305" y="20093"/>
                  <a:pt x="5305" y="20036"/>
                </a:cubicBezTo>
                <a:lnTo>
                  <a:pt x="5305" y="19815"/>
                </a:lnTo>
                <a:cubicBezTo>
                  <a:pt x="5305" y="19758"/>
                  <a:pt x="5281" y="19711"/>
                  <a:pt x="5252" y="19711"/>
                </a:cubicBezTo>
                <a:close/>
                <a:moveTo>
                  <a:pt x="6102" y="19711"/>
                </a:moveTo>
                <a:cubicBezTo>
                  <a:pt x="6072" y="19711"/>
                  <a:pt x="6049" y="19758"/>
                  <a:pt x="6049" y="19815"/>
                </a:cubicBezTo>
                <a:lnTo>
                  <a:pt x="6049" y="20036"/>
                </a:lnTo>
                <a:cubicBezTo>
                  <a:pt x="6049" y="20093"/>
                  <a:pt x="6072" y="20138"/>
                  <a:pt x="6102" y="20138"/>
                </a:cubicBezTo>
                <a:cubicBezTo>
                  <a:pt x="6131" y="20138"/>
                  <a:pt x="6155" y="20093"/>
                  <a:pt x="6155" y="20036"/>
                </a:cubicBezTo>
                <a:lnTo>
                  <a:pt x="6155" y="19815"/>
                </a:lnTo>
                <a:cubicBezTo>
                  <a:pt x="6155" y="19758"/>
                  <a:pt x="6131" y="19711"/>
                  <a:pt x="6102" y="19711"/>
                </a:cubicBezTo>
                <a:close/>
                <a:moveTo>
                  <a:pt x="6416" y="19711"/>
                </a:moveTo>
                <a:cubicBezTo>
                  <a:pt x="6387" y="19711"/>
                  <a:pt x="6363" y="19758"/>
                  <a:pt x="6363" y="19815"/>
                </a:cubicBezTo>
                <a:lnTo>
                  <a:pt x="6363" y="20036"/>
                </a:lnTo>
                <a:cubicBezTo>
                  <a:pt x="6363" y="20093"/>
                  <a:pt x="6387" y="20138"/>
                  <a:pt x="6416" y="20138"/>
                </a:cubicBezTo>
                <a:cubicBezTo>
                  <a:pt x="6445" y="20138"/>
                  <a:pt x="6469" y="20093"/>
                  <a:pt x="6469" y="20036"/>
                </a:cubicBezTo>
                <a:lnTo>
                  <a:pt x="6469" y="19815"/>
                </a:lnTo>
                <a:cubicBezTo>
                  <a:pt x="6469" y="19758"/>
                  <a:pt x="6445" y="19711"/>
                  <a:pt x="6416" y="19711"/>
                </a:cubicBezTo>
                <a:close/>
                <a:moveTo>
                  <a:pt x="7266" y="19711"/>
                </a:moveTo>
                <a:cubicBezTo>
                  <a:pt x="7237" y="19711"/>
                  <a:pt x="7213" y="19758"/>
                  <a:pt x="7213" y="19815"/>
                </a:cubicBezTo>
                <a:lnTo>
                  <a:pt x="7213" y="20036"/>
                </a:lnTo>
                <a:cubicBezTo>
                  <a:pt x="7213" y="20093"/>
                  <a:pt x="7237" y="20138"/>
                  <a:pt x="7266" y="20138"/>
                </a:cubicBezTo>
                <a:cubicBezTo>
                  <a:pt x="7295" y="20138"/>
                  <a:pt x="7318" y="20093"/>
                  <a:pt x="7318" y="20036"/>
                </a:cubicBezTo>
                <a:lnTo>
                  <a:pt x="7318" y="19815"/>
                </a:lnTo>
                <a:cubicBezTo>
                  <a:pt x="7318" y="19758"/>
                  <a:pt x="7295" y="19711"/>
                  <a:pt x="7266" y="19711"/>
                </a:cubicBezTo>
                <a:close/>
                <a:moveTo>
                  <a:pt x="7580" y="19711"/>
                </a:moveTo>
                <a:cubicBezTo>
                  <a:pt x="7551" y="19711"/>
                  <a:pt x="7527" y="19758"/>
                  <a:pt x="7527" y="19815"/>
                </a:cubicBezTo>
                <a:lnTo>
                  <a:pt x="7527" y="20036"/>
                </a:lnTo>
                <a:cubicBezTo>
                  <a:pt x="7527" y="20093"/>
                  <a:pt x="7551" y="20138"/>
                  <a:pt x="7580" y="20138"/>
                </a:cubicBezTo>
                <a:cubicBezTo>
                  <a:pt x="7609" y="20138"/>
                  <a:pt x="7632" y="20093"/>
                  <a:pt x="7632" y="20036"/>
                </a:cubicBezTo>
                <a:lnTo>
                  <a:pt x="7632" y="19815"/>
                </a:lnTo>
                <a:cubicBezTo>
                  <a:pt x="7632" y="19758"/>
                  <a:pt x="7609" y="19711"/>
                  <a:pt x="7580" y="19711"/>
                </a:cubicBezTo>
                <a:close/>
                <a:moveTo>
                  <a:pt x="8429" y="19711"/>
                </a:moveTo>
                <a:cubicBezTo>
                  <a:pt x="8400" y="19711"/>
                  <a:pt x="8377" y="19758"/>
                  <a:pt x="8377" y="19815"/>
                </a:cubicBezTo>
                <a:lnTo>
                  <a:pt x="8377" y="20036"/>
                </a:lnTo>
                <a:cubicBezTo>
                  <a:pt x="8377" y="20093"/>
                  <a:pt x="8400" y="20138"/>
                  <a:pt x="8429" y="20138"/>
                </a:cubicBezTo>
                <a:cubicBezTo>
                  <a:pt x="8458" y="20138"/>
                  <a:pt x="8482" y="20093"/>
                  <a:pt x="8482" y="20036"/>
                </a:cubicBezTo>
                <a:lnTo>
                  <a:pt x="8482" y="19815"/>
                </a:lnTo>
                <a:cubicBezTo>
                  <a:pt x="8482" y="19758"/>
                  <a:pt x="8458" y="19711"/>
                  <a:pt x="8429" y="19711"/>
                </a:cubicBezTo>
                <a:close/>
                <a:moveTo>
                  <a:pt x="8744" y="19711"/>
                </a:moveTo>
                <a:cubicBezTo>
                  <a:pt x="8714" y="19711"/>
                  <a:pt x="8691" y="19758"/>
                  <a:pt x="8691" y="19815"/>
                </a:cubicBezTo>
                <a:lnTo>
                  <a:pt x="8691" y="20036"/>
                </a:lnTo>
                <a:cubicBezTo>
                  <a:pt x="8691" y="20093"/>
                  <a:pt x="8714" y="20138"/>
                  <a:pt x="8744" y="20138"/>
                </a:cubicBezTo>
                <a:cubicBezTo>
                  <a:pt x="8773" y="20138"/>
                  <a:pt x="8796" y="20093"/>
                  <a:pt x="8796" y="20036"/>
                </a:cubicBezTo>
                <a:lnTo>
                  <a:pt x="8796" y="19815"/>
                </a:lnTo>
                <a:cubicBezTo>
                  <a:pt x="8796" y="19758"/>
                  <a:pt x="8773" y="19711"/>
                  <a:pt x="8744" y="19711"/>
                </a:cubicBezTo>
                <a:close/>
                <a:moveTo>
                  <a:pt x="9593" y="19711"/>
                </a:moveTo>
                <a:cubicBezTo>
                  <a:pt x="9564" y="19711"/>
                  <a:pt x="9540" y="19758"/>
                  <a:pt x="9540" y="19815"/>
                </a:cubicBezTo>
                <a:lnTo>
                  <a:pt x="9540" y="20036"/>
                </a:lnTo>
                <a:cubicBezTo>
                  <a:pt x="9540" y="20093"/>
                  <a:pt x="9564" y="20138"/>
                  <a:pt x="9593" y="20138"/>
                </a:cubicBezTo>
                <a:cubicBezTo>
                  <a:pt x="9622" y="20138"/>
                  <a:pt x="9646" y="20093"/>
                  <a:pt x="9646" y="20036"/>
                </a:cubicBezTo>
                <a:lnTo>
                  <a:pt x="9646" y="19815"/>
                </a:lnTo>
                <a:cubicBezTo>
                  <a:pt x="9646" y="19758"/>
                  <a:pt x="9622" y="19711"/>
                  <a:pt x="9593" y="19711"/>
                </a:cubicBezTo>
                <a:close/>
                <a:moveTo>
                  <a:pt x="9908" y="19711"/>
                </a:moveTo>
                <a:cubicBezTo>
                  <a:pt x="9879" y="19711"/>
                  <a:pt x="9855" y="19758"/>
                  <a:pt x="9855" y="19815"/>
                </a:cubicBezTo>
                <a:lnTo>
                  <a:pt x="9855" y="20036"/>
                </a:lnTo>
                <a:cubicBezTo>
                  <a:pt x="9855" y="20093"/>
                  <a:pt x="9879" y="20138"/>
                  <a:pt x="9908" y="20138"/>
                </a:cubicBezTo>
                <a:cubicBezTo>
                  <a:pt x="9937" y="20138"/>
                  <a:pt x="9961" y="20093"/>
                  <a:pt x="9961" y="20036"/>
                </a:cubicBezTo>
                <a:lnTo>
                  <a:pt x="9961" y="19815"/>
                </a:lnTo>
                <a:cubicBezTo>
                  <a:pt x="9961" y="19758"/>
                  <a:pt x="9937" y="19711"/>
                  <a:pt x="9908" y="19711"/>
                </a:cubicBezTo>
                <a:close/>
                <a:moveTo>
                  <a:pt x="10758" y="19711"/>
                </a:moveTo>
                <a:cubicBezTo>
                  <a:pt x="10728" y="19711"/>
                  <a:pt x="10705" y="19758"/>
                  <a:pt x="10705" y="19815"/>
                </a:cubicBezTo>
                <a:lnTo>
                  <a:pt x="10705" y="20036"/>
                </a:lnTo>
                <a:cubicBezTo>
                  <a:pt x="10705" y="20093"/>
                  <a:pt x="10728" y="20138"/>
                  <a:pt x="10758" y="20138"/>
                </a:cubicBezTo>
                <a:cubicBezTo>
                  <a:pt x="10787" y="20138"/>
                  <a:pt x="10810" y="20093"/>
                  <a:pt x="10810" y="20036"/>
                </a:cubicBezTo>
                <a:lnTo>
                  <a:pt x="10810" y="19815"/>
                </a:lnTo>
                <a:cubicBezTo>
                  <a:pt x="10810" y="19758"/>
                  <a:pt x="10787" y="19711"/>
                  <a:pt x="10758" y="19711"/>
                </a:cubicBezTo>
                <a:close/>
                <a:moveTo>
                  <a:pt x="11072" y="19711"/>
                </a:moveTo>
                <a:cubicBezTo>
                  <a:pt x="11043" y="19711"/>
                  <a:pt x="11019" y="19758"/>
                  <a:pt x="11019" y="19815"/>
                </a:cubicBezTo>
                <a:lnTo>
                  <a:pt x="11019" y="20036"/>
                </a:lnTo>
                <a:cubicBezTo>
                  <a:pt x="11019" y="20093"/>
                  <a:pt x="11043" y="20138"/>
                  <a:pt x="11072" y="20138"/>
                </a:cubicBezTo>
                <a:cubicBezTo>
                  <a:pt x="11101" y="20138"/>
                  <a:pt x="11125" y="20093"/>
                  <a:pt x="11125" y="20036"/>
                </a:cubicBezTo>
                <a:lnTo>
                  <a:pt x="11125" y="19815"/>
                </a:lnTo>
                <a:cubicBezTo>
                  <a:pt x="11125" y="19758"/>
                  <a:pt x="11101" y="19711"/>
                  <a:pt x="11072" y="19711"/>
                </a:cubicBezTo>
                <a:close/>
                <a:moveTo>
                  <a:pt x="11922" y="19711"/>
                </a:moveTo>
                <a:cubicBezTo>
                  <a:pt x="11893" y="19711"/>
                  <a:pt x="11869" y="19758"/>
                  <a:pt x="11869" y="19815"/>
                </a:cubicBezTo>
                <a:lnTo>
                  <a:pt x="11869" y="20036"/>
                </a:lnTo>
                <a:cubicBezTo>
                  <a:pt x="11869" y="20093"/>
                  <a:pt x="11893" y="20138"/>
                  <a:pt x="11922" y="20138"/>
                </a:cubicBezTo>
                <a:cubicBezTo>
                  <a:pt x="11951" y="20138"/>
                  <a:pt x="11974" y="20093"/>
                  <a:pt x="11974" y="20036"/>
                </a:cubicBezTo>
                <a:lnTo>
                  <a:pt x="11974" y="19815"/>
                </a:lnTo>
                <a:cubicBezTo>
                  <a:pt x="11974" y="19758"/>
                  <a:pt x="11951" y="19711"/>
                  <a:pt x="11922" y="19711"/>
                </a:cubicBezTo>
                <a:close/>
                <a:moveTo>
                  <a:pt x="12236" y="19711"/>
                </a:moveTo>
                <a:cubicBezTo>
                  <a:pt x="12207" y="19711"/>
                  <a:pt x="12183" y="19758"/>
                  <a:pt x="12183" y="19815"/>
                </a:cubicBezTo>
                <a:lnTo>
                  <a:pt x="12183" y="20036"/>
                </a:lnTo>
                <a:cubicBezTo>
                  <a:pt x="12183" y="20093"/>
                  <a:pt x="12207" y="20138"/>
                  <a:pt x="12236" y="20138"/>
                </a:cubicBezTo>
                <a:cubicBezTo>
                  <a:pt x="12265" y="20138"/>
                  <a:pt x="12288" y="20093"/>
                  <a:pt x="12288" y="20036"/>
                </a:cubicBezTo>
                <a:lnTo>
                  <a:pt x="12288" y="19815"/>
                </a:lnTo>
                <a:cubicBezTo>
                  <a:pt x="12288" y="19758"/>
                  <a:pt x="12265" y="19711"/>
                  <a:pt x="12236" y="19711"/>
                </a:cubicBezTo>
                <a:close/>
                <a:moveTo>
                  <a:pt x="13085" y="19711"/>
                </a:moveTo>
                <a:cubicBezTo>
                  <a:pt x="13056" y="19711"/>
                  <a:pt x="13032" y="19758"/>
                  <a:pt x="13032" y="19815"/>
                </a:cubicBezTo>
                <a:lnTo>
                  <a:pt x="13032" y="20036"/>
                </a:lnTo>
                <a:cubicBezTo>
                  <a:pt x="13032" y="20093"/>
                  <a:pt x="13056" y="20138"/>
                  <a:pt x="13085" y="20138"/>
                </a:cubicBezTo>
                <a:cubicBezTo>
                  <a:pt x="13114" y="20138"/>
                  <a:pt x="13138" y="20093"/>
                  <a:pt x="13138" y="20036"/>
                </a:cubicBezTo>
                <a:lnTo>
                  <a:pt x="13138" y="19815"/>
                </a:lnTo>
                <a:cubicBezTo>
                  <a:pt x="13138" y="19758"/>
                  <a:pt x="13114" y="19711"/>
                  <a:pt x="13085" y="19711"/>
                </a:cubicBezTo>
                <a:close/>
                <a:moveTo>
                  <a:pt x="13399" y="19711"/>
                </a:moveTo>
                <a:cubicBezTo>
                  <a:pt x="13370" y="19711"/>
                  <a:pt x="13348" y="19758"/>
                  <a:pt x="13348" y="19815"/>
                </a:cubicBezTo>
                <a:lnTo>
                  <a:pt x="13348" y="20036"/>
                </a:lnTo>
                <a:cubicBezTo>
                  <a:pt x="13348" y="20093"/>
                  <a:pt x="13370" y="20138"/>
                  <a:pt x="13399" y="20138"/>
                </a:cubicBezTo>
                <a:cubicBezTo>
                  <a:pt x="13428" y="20138"/>
                  <a:pt x="13452" y="20093"/>
                  <a:pt x="13452" y="20036"/>
                </a:cubicBezTo>
                <a:lnTo>
                  <a:pt x="13452" y="19815"/>
                </a:lnTo>
                <a:cubicBezTo>
                  <a:pt x="13452" y="19758"/>
                  <a:pt x="13428" y="19711"/>
                  <a:pt x="13399" y="19711"/>
                </a:cubicBezTo>
                <a:close/>
                <a:moveTo>
                  <a:pt x="14249" y="19711"/>
                </a:moveTo>
                <a:cubicBezTo>
                  <a:pt x="14220" y="19711"/>
                  <a:pt x="14196" y="19758"/>
                  <a:pt x="14196" y="19815"/>
                </a:cubicBezTo>
                <a:lnTo>
                  <a:pt x="14196" y="20036"/>
                </a:lnTo>
                <a:cubicBezTo>
                  <a:pt x="14196" y="20093"/>
                  <a:pt x="14220" y="20138"/>
                  <a:pt x="14249" y="20138"/>
                </a:cubicBezTo>
                <a:cubicBezTo>
                  <a:pt x="14278" y="20138"/>
                  <a:pt x="14302" y="20093"/>
                  <a:pt x="14302" y="20036"/>
                </a:cubicBezTo>
                <a:lnTo>
                  <a:pt x="14302" y="19815"/>
                </a:lnTo>
                <a:cubicBezTo>
                  <a:pt x="14302" y="19758"/>
                  <a:pt x="14278" y="19711"/>
                  <a:pt x="14249" y="19711"/>
                </a:cubicBezTo>
                <a:close/>
                <a:moveTo>
                  <a:pt x="14564" y="19711"/>
                </a:moveTo>
                <a:cubicBezTo>
                  <a:pt x="14535" y="19711"/>
                  <a:pt x="14511" y="19758"/>
                  <a:pt x="14511" y="19815"/>
                </a:cubicBezTo>
                <a:lnTo>
                  <a:pt x="14511" y="20036"/>
                </a:lnTo>
                <a:cubicBezTo>
                  <a:pt x="14511" y="20093"/>
                  <a:pt x="14535" y="20138"/>
                  <a:pt x="14564" y="20138"/>
                </a:cubicBezTo>
                <a:cubicBezTo>
                  <a:pt x="14593" y="20138"/>
                  <a:pt x="14617" y="20093"/>
                  <a:pt x="14617" y="20036"/>
                </a:cubicBezTo>
                <a:lnTo>
                  <a:pt x="14617" y="19815"/>
                </a:lnTo>
                <a:cubicBezTo>
                  <a:pt x="14617" y="19758"/>
                  <a:pt x="14593" y="19711"/>
                  <a:pt x="14564" y="19711"/>
                </a:cubicBezTo>
                <a:close/>
                <a:moveTo>
                  <a:pt x="15413" y="19711"/>
                </a:moveTo>
                <a:cubicBezTo>
                  <a:pt x="15384" y="19711"/>
                  <a:pt x="15360" y="19758"/>
                  <a:pt x="15360" y="19815"/>
                </a:cubicBezTo>
                <a:lnTo>
                  <a:pt x="15360" y="20036"/>
                </a:lnTo>
                <a:cubicBezTo>
                  <a:pt x="15360" y="20093"/>
                  <a:pt x="15384" y="20138"/>
                  <a:pt x="15413" y="20138"/>
                </a:cubicBezTo>
                <a:cubicBezTo>
                  <a:pt x="15442" y="20138"/>
                  <a:pt x="15465" y="20093"/>
                  <a:pt x="15465" y="20036"/>
                </a:cubicBezTo>
                <a:lnTo>
                  <a:pt x="15465" y="19815"/>
                </a:lnTo>
                <a:cubicBezTo>
                  <a:pt x="15465" y="19758"/>
                  <a:pt x="15442" y="19711"/>
                  <a:pt x="15413" y="19711"/>
                </a:cubicBezTo>
                <a:close/>
                <a:moveTo>
                  <a:pt x="15728" y="19711"/>
                </a:moveTo>
                <a:cubicBezTo>
                  <a:pt x="15699" y="19711"/>
                  <a:pt x="15675" y="19758"/>
                  <a:pt x="15675" y="19815"/>
                </a:cubicBezTo>
                <a:lnTo>
                  <a:pt x="15675" y="20036"/>
                </a:lnTo>
                <a:cubicBezTo>
                  <a:pt x="15675" y="20093"/>
                  <a:pt x="15699" y="20138"/>
                  <a:pt x="15728" y="20138"/>
                </a:cubicBezTo>
                <a:cubicBezTo>
                  <a:pt x="15757" y="20138"/>
                  <a:pt x="15781" y="20093"/>
                  <a:pt x="15781" y="20036"/>
                </a:cubicBezTo>
                <a:lnTo>
                  <a:pt x="15781" y="19815"/>
                </a:lnTo>
                <a:cubicBezTo>
                  <a:pt x="15781" y="19758"/>
                  <a:pt x="15757" y="19711"/>
                  <a:pt x="15728" y="19711"/>
                </a:cubicBezTo>
                <a:close/>
                <a:moveTo>
                  <a:pt x="16578" y="19711"/>
                </a:moveTo>
                <a:cubicBezTo>
                  <a:pt x="16549" y="19711"/>
                  <a:pt x="16525" y="19758"/>
                  <a:pt x="16525" y="19815"/>
                </a:cubicBezTo>
                <a:lnTo>
                  <a:pt x="16525" y="20036"/>
                </a:lnTo>
                <a:cubicBezTo>
                  <a:pt x="16525" y="20093"/>
                  <a:pt x="16549" y="20138"/>
                  <a:pt x="16578" y="20138"/>
                </a:cubicBezTo>
                <a:cubicBezTo>
                  <a:pt x="16607" y="20138"/>
                  <a:pt x="16630" y="20093"/>
                  <a:pt x="16630" y="20036"/>
                </a:cubicBezTo>
                <a:lnTo>
                  <a:pt x="16630" y="19815"/>
                </a:lnTo>
                <a:cubicBezTo>
                  <a:pt x="16630" y="19758"/>
                  <a:pt x="16607" y="19711"/>
                  <a:pt x="16578" y="19711"/>
                </a:cubicBezTo>
                <a:close/>
                <a:moveTo>
                  <a:pt x="16892" y="19711"/>
                </a:moveTo>
                <a:cubicBezTo>
                  <a:pt x="16863" y="19711"/>
                  <a:pt x="16839" y="19758"/>
                  <a:pt x="16839" y="19815"/>
                </a:cubicBezTo>
                <a:lnTo>
                  <a:pt x="16839" y="20036"/>
                </a:lnTo>
                <a:cubicBezTo>
                  <a:pt x="16839" y="20093"/>
                  <a:pt x="16863" y="20138"/>
                  <a:pt x="16892" y="20138"/>
                </a:cubicBezTo>
                <a:cubicBezTo>
                  <a:pt x="16921" y="20138"/>
                  <a:pt x="16944" y="20093"/>
                  <a:pt x="16944" y="20036"/>
                </a:cubicBezTo>
                <a:lnTo>
                  <a:pt x="16944" y="19815"/>
                </a:lnTo>
                <a:cubicBezTo>
                  <a:pt x="16944" y="19758"/>
                  <a:pt x="16921" y="19711"/>
                  <a:pt x="16892" y="19711"/>
                </a:cubicBezTo>
                <a:close/>
                <a:moveTo>
                  <a:pt x="17741" y="19711"/>
                </a:moveTo>
                <a:cubicBezTo>
                  <a:pt x="17712" y="19711"/>
                  <a:pt x="17689" y="19758"/>
                  <a:pt x="17689" y="19815"/>
                </a:cubicBezTo>
                <a:lnTo>
                  <a:pt x="17689" y="20036"/>
                </a:lnTo>
                <a:cubicBezTo>
                  <a:pt x="17689" y="20093"/>
                  <a:pt x="17712" y="20138"/>
                  <a:pt x="17741" y="20138"/>
                </a:cubicBezTo>
                <a:cubicBezTo>
                  <a:pt x="17770" y="20138"/>
                  <a:pt x="17794" y="20093"/>
                  <a:pt x="17794" y="20036"/>
                </a:cubicBezTo>
                <a:lnTo>
                  <a:pt x="17794" y="19815"/>
                </a:lnTo>
                <a:cubicBezTo>
                  <a:pt x="17794" y="19758"/>
                  <a:pt x="17770" y="19711"/>
                  <a:pt x="17741" y="19711"/>
                </a:cubicBezTo>
                <a:close/>
                <a:moveTo>
                  <a:pt x="18055" y="19711"/>
                </a:moveTo>
                <a:cubicBezTo>
                  <a:pt x="18026" y="19711"/>
                  <a:pt x="18002" y="19758"/>
                  <a:pt x="18002" y="19815"/>
                </a:cubicBezTo>
                <a:lnTo>
                  <a:pt x="18002" y="20036"/>
                </a:lnTo>
                <a:cubicBezTo>
                  <a:pt x="18002" y="20093"/>
                  <a:pt x="18026" y="20138"/>
                  <a:pt x="18055" y="20138"/>
                </a:cubicBezTo>
                <a:cubicBezTo>
                  <a:pt x="18085" y="20138"/>
                  <a:pt x="18108" y="20093"/>
                  <a:pt x="18108" y="20036"/>
                </a:cubicBezTo>
                <a:lnTo>
                  <a:pt x="18108" y="19815"/>
                </a:lnTo>
                <a:cubicBezTo>
                  <a:pt x="18108" y="19758"/>
                  <a:pt x="18085" y="19711"/>
                  <a:pt x="18055" y="19711"/>
                </a:cubicBezTo>
                <a:close/>
                <a:moveTo>
                  <a:pt x="18905" y="19711"/>
                </a:moveTo>
                <a:cubicBezTo>
                  <a:pt x="18876" y="19711"/>
                  <a:pt x="18852" y="19758"/>
                  <a:pt x="18852" y="19815"/>
                </a:cubicBezTo>
                <a:lnTo>
                  <a:pt x="18852" y="20036"/>
                </a:lnTo>
                <a:cubicBezTo>
                  <a:pt x="18852" y="20093"/>
                  <a:pt x="18876" y="20138"/>
                  <a:pt x="18905" y="20138"/>
                </a:cubicBezTo>
                <a:cubicBezTo>
                  <a:pt x="18934" y="20138"/>
                  <a:pt x="18958" y="20093"/>
                  <a:pt x="18958" y="20036"/>
                </a:cubicBezTo>
                <a:lnTo>
                  <a:pt x="18958" y="19815"/>
                </a:lnTo>
                <a:cubicBezTo>
                  <a:pt x="18958" y="19758"/>
                  <a:pt x="18934" y="19711"/>
                  <a:pt x="18905" y="19711"/>
                </a:cubicBezTo>
                <a:close/>
                <a:moveTo>
                  <a:pt x="19220" y="19711"/>
                </a:moveTo>
                <a:cubicBezTo>
                  <a:pt x="19191" y="19711"/>
                  <a:pt x="19167" y="19758"/>
                  <a:pt x="19167" y="19815"/>
                </a:cubicBezTo>
                <a:lnTo>
                  <a:pt x="19167" y="20036"/>
                </a:lnTo>
                <a:cubicBezTo>
                  <a:pt x="19167" y="20093"/>
                  <a:pt x="19191" y="20138"/>
                  <a:pt x="19220" y="20138"/>
                </a:cubicBezTo>
                <a:cubicBezTo>
                  <a:pt x="19249" y="20138"/>
                  <a:pt x="19273" y="20093"/>
                  <a:pt x="19273" y="20036"/>
                </a:cubicBezTo>
                <a:lnTo>
                  <a:pt x="19273" y="19815"/>
                </a:lnTo>
                <a:cubicBezTo>
                  <a:pt x="19273" y="19758"/>
                  <a:pt x="19249" y="19711"/>
                  <a:pt x="19220" y="19711"/>
                </a:cubicBezTo>
                <a:close/>
                <a:moveTo>
                  <a:pt x="20069" y="19711"/>
                </a:moveTo>
                <a:cubicBezTo>
                  <a:pt x="20040" y="19711"/>
                  <a:pt x="20016" y="19758"/>
                  <a:pt x="20016" y="19815"/>
                </a:cubicBezTo>
                <a:lnTo>
                  <a:pt x="20016" y="20036"/>
                </a:lnTo>
                <a:cubicBezTo>
                  <a:pt x="20016" y="20093"/>
                  <a:pt x="20040" y="20138"/>
                  <a:pt x="20069" y="20138"/>
                </a:cubicBezTo>
                <a:cubicBezTo>
                  <a:pt x="20099" y="20138"/>
                  <a:pt x="20122" y="20093"/>
                  <a:pt x="20122" y="20036"/>
                </a:cubicBezTo>
                <a:lnTo>
                  <a:pt x="20122" y="19815"/>
                </a:lnTo>
                <a:cubicBezTo>
                  <a:pt x="20122" y="19758"/>
                  <a:pt x="20099" y="19711"/>
                  <a:pt x="20069" y="19711"/>
                </a:cubicBezTo>
                <a:close/>
                <a:moveTo>
                  <a:pt x="20384" y="19711"/>
                </a:moveTo>
                <a:cubicBezTo>
                  <a:pt x="20355" y="19711"/>
                  <a:pt x="20331" y="19758"/>
                  <a:pt x="20331" y="19815"/>
                </a:cubicBezTo>
                <a:lnTo>
                  <a:pt x="20331" y="20036"/>
                </a:lnTo>
                <a:cubicBezTo>
                  <a:pt x="20331" y="20093"/>
                  <a:pt x="20355" y="20138"/>
                  <a:pt x="20384" y="20138"/>
                </a:cubicBezTo>
                <a:cubicBezTo>
                  <a:pt x="20413" y="20138"/>
                  <a:pt x="20436" y="20093"/>
                  <a:pt x="20436" y="20036"/>
                </a:cubicBezTo>
                <a:lnTo>
                  <a:pt x="20436" y="19815"/>
                </a:lnTo>
                <a:cubicBezTo>
                  <a:pt x="20436" y="19758"/>
                  <a:pt x="20413" y="19711"/>
                  <a:pt x="20384" y="19711"/>
                </a:cubicBezTo>
                <a:close/>
                <a:moveTo>
                  <a:pt x="21234" y="19711"/>
                </a:moveTo>
                <a:cubicBezTo>
                  <a:pt x="21204" y="19711"/>
                  <a:pt x="21181" y="19758"/>
                  <a:pt x="21181" y="19815"/>
                </a:cubicBezTo>
                <a:lnTo>
                  <a:pt x="21181" y="20036"/>
                </a:lnTo>
                <a:cubicBezTo>
                  <a:pt x="21181" y="20093"/>
                  <a:pt x="21204" y="20138"/>
                  <a:pt x="21234" y="20138"/>
                </a:cubicBezTo>
                <a:cubicBezTo>
                  <a:pt x="21263" y="20138"/>
                  <a:pt x="21285" y="20093"/>
                  <a:pt x="21285" y="20036"/>
                </a:cubicBezTo>
                <a:lnTo>
                  <a:pt x="21285" y="19815"/>
                </a:lnTo>
                <a:cubicBezTo>
                  <a:pt x="21285" y="19758"/>
                  <a:pt x="21263" y="19711"/>
                  <a:pt x="21234" y="19711"/>
                </a:cubicBezTo>
                <a:close/>
                <a:moveTo>
                  <a:pt x="21547" y="19711"/>
                </a:moveTo>
                <a:cubicBezTo>
                  <a:pt x="21518" y="19711"/>
                  <a:pt x="21495" y="19758"/>
                  <a:pt x="21495" y="19815"/>
                </a:cubicBezTo>
                <a:lnTo>
                  <a:pt x="21495" y="20036"/>
                </a:lnTo>
                <a:cubicBezTo>
                  <a:pt x="21495" y="20093"/>
                  <a:pt x="21518" y="20138"/>
                  <a:pt x="21547" y="20138"/>
                </a:cubicBezTo>
                <a:cubicBezTo>
                  <a:pt x="21576" y="20138"/>
                  <a:pt x="21600" y="20093"/>
                  <a:pt x="21600" y="20036"/>
                </a:cubicBezTo>
                <a:lnTo>
                  <a:pt x="21600" y="19815"/>
                </a:lnTo>
                <a:cubicBezTo>
                  <a:pt x="21600" y="19758"/>
                  <a:pt x="21576" y="19711"/>
                  <a:pt x="21547" y="19711"/>
                </a:cubicBezTo>
                <a:close/>
                <a:moveTo>
                  <a:pt x="53" y="20441"/>
                </a:moveTo>
                <a:cubicBezTo>
                  <a:pt x="24" y="20441"/>
                  <a:pt x="0" y="20488"/>
                  <a:pt x="0" y="20545"/>
                </a:cubicBezTo>
                <a:lnTo>
                  <a:pt x="0" y="20765"/>
                </a:lnTo>
                <a:cubicBezTo>
                  <a:pt x="0" y="20823"/>
                  <a:pt x="24" y="20868"/>
                  <a:pt x="53" y="20868"/>
                </a:cubicBezTo>
                <a:cubicBezTo>
                  <a:pt x="82" y="20868"/>
                  <a:pt x="106" y="20823"/>
                  <a:pt x="106" y="20765"/>
                </a:cubicBezTo>
                <a:lnTo>
                  <a:pt x="106" y="20545"/>
                </a:lnTo>
                <a:cubicBezTo>
                  <a:pt x="106" y="20488"/>
                  <a:pt x="82" y="20441"/>
                  <a:pt x="53" y="20441"/>
                </a:cubicBezTo>
                <a:close/>
                <a:moveTo>
                  <a:pt x="367" y="20441"/>
                </a:moveTo>
                <a:cubicBezTo>
                  <a:pt x="338" y="20441"/>
                  <a:pt x="315" y="20488"/>
                  <a:pt x="315" y="20545"/>
                </a:cubicBezTo>
                <a:lnTo>
                  <a:pt x="315" y="20765"/>
                </a:lnTo>
                <a:cubicBezTo>
                  <a:pt x="315" y="20823"/>
                  <a:pt x="338" y="20868"/>
                  <a:pt x="367" y="20868"/>
                </a:cubicBezTo>
                <a:cubicBezTo>
                  <a:pt x="397" y="20868"/>
                  <a:pt x="420" y="20823"/>
                  <a:pt x="420" y="20765"/>
                </a:cubicBezTo>
                <a:lnTo>
                  <a:pt x="420" y="20545"/>
                </a:lnTo>
                <a:cubicBezTo>
                  <a:pt x="420" y="20488"/>
                  <a:pt x="397" y="20441"/>
                  <a:pt x="367" y="20441"/>
                </a:cubicBezTo>
                <a:close/>
                <a:moveTo>
                  <a:pt x="1217" y="20441"/>
                </a:moveTo>
                <a:cubicBezTo>
                  <a:pt x="1188" y="20441"/>
                  <a:pt x="1164" y="20488"/>
                  <a:pt x="1164" y="20545"/>
                </a:cubicBezTo>
                <a:lnTo>
                  <a:pt x="1164" y="20765"/>
                </a:lnTo>
                <a:cubicBezTo>
                  <a:pt x="1164" y="20823"/>
                  <a:pt x="1188" y="20868"/>
                  <a:pt x="1217" y="20868"/>
                </a:cubicBezTo>
                <a:cubicBezTo>
                  <a:pt x="1246" y="20868"/>
                  <a:pt x="1270" y="20823"/>
                  <a:pt x="1270" y="20765"/>
                </a:cubicBezTo>
                <a:lnTo>
                  <a:pt x="1270" y="20545"/>
                </a:lnTo>
                <a:cubicBezTo>
                  <a:pt x="1270" y="20488"/>
                  <a:pt x="1246" y="20441"/>
                  <a:pt x="1217" y="20441"/>
                </a:cubicBezTo>
                <a:close/>
                <a:moveTo>
                  <a:pt x="1532" y="20441"/>
                </a:moveTo>
                <a:cubicBezTo>
                  <a:pt x="1503" y="20441"/>
                  <a:pt x="1479" y="20488"/>
                  <a:pt x="1479" y="20545"/>
                </a:cubicBezTo>
                <a:lnTo>
                  <a:pt x="1479" y="20765"/>
                </a:lnTo>
                <a:cubicBezTo>
                  <a:pt x="1479" y="20823"/>
                  <a:pt x="1503" y="20868"/>
                  <a:pt x="1532" y="20868"/>
                </a:cubicBezTo>
                <a:cubicBezTo>
                  <a:pt x="1561" y="20868"/>
                  <a:pt x="1584" y="20823"/>
                  <a:pt x="1584" y="20765"/>
                </a:cubicBezTo>
                <a:lnTo>
                  <a:pt x="1584" y="20545"/>
                </a:lnTo>
                <a:cubicBezTo>
                  <a:pt x="1584" y="20488"/>
                  <a:pt x="1561" y="20441"/>
                  <a:pt x="1532" y="20441"/>
                </a:cubicBezTo>
                <a:close/>
                <a:moveTo>
                  <a:pt x="2380" y="20441"/>
                </a:moveTo>
                <a:cubicBezTo>
                  <a:pt x="2351" y="20441"/>
                  <a:pt x="2329" y="20488"/>
                  <a:pt x="2329" y="20545"/>
                </a:cubicBezTo>
                <a:lnTo>
                  <a:pt x="2329" y="20765"/>
                </a:lnTo>
                <a:cubicBezTo>
                  <a:pt x="2329" y="20823"/>
                  <a:pt x="2351" y="20868"/>
                  <a:pt x="2380" y="20868"/>
                </a:cubicBezTo>
                <a:cubicBezTo>
                  <a:pt x="2409" y="20868"/>
                  <a:pt x="2433" y="20823"/>
                  <a:pt x="2433" y="20765"/>
                </a:cubicBezTo>
                <a:lnTo>
                  <a:pt x="2433" y="20545"/>
                </a:lnTo>
                <a:cubicBezTo>
                  <a:pt x="2433" y="20488"/>
                  <a:pt x="2409" y="20441"/>
                  <a:pt x="2380" y="20441"/>
                </a:cubicBezTo>
                <a:close/>
                <a:moveTo>
                  <a:pt x="2695" y="20441"/>
                </a:moveTo>
                <a:cubicBezTo>
                  <a:pt x="2666" y="20441"/>
                  <a:pt x="2643" y="20488"/>
                  <a:pt x="2643" y="20545"/>
                </a:cubicBezTo>
                <a:lnTo>
                  <a:pt x="2643" y="20765"/>
                </a:lnTo>
                <a:cubicBezTo>
                  <a:pt x="2643" y="20823"/>
                  <a:pt x="2666" y="20868"/>
                  <a:pt x="2695" y="20868"/>
                </a:cubicBezTo>
                <a:cubicBezTo>
                  <a:pt x="2724" y="20868"/>
                  <a:pt x="2748" y="20823"/>
                  <a:pt x="2748" y="20765"/>
                </a:cubicBezTo>
                <a:lnTo>
                  <a:pt x="2748" y="20545"/>
                </a:lnTo>
                <a:cubicBezTo>
                  <a:pt x="2748" y="20488"/>
                  <a:pt x="2724" y="20441"/>
                  <a:pt x="2695" y="20441"/>
                </a:cubicBezTo>
                <a:close/>
                <a:moveTo>
                  <a:pt x="3545" y="20441"/>
                </a:moveTo>
                <a:cubicBezTo>
                  <a:pt x="3516" y="20441"/>
                  <a:pt x="3492" y="20488"/>
                  <a:pt x="3492" y="20545"/>
                </a:cubicBezTo>
                <a:lnTo>
                  <a:pt x="3492" y="20765"/>
                </a:lnTo>
                <a:cubicBezTo>
                  <a:pt x="3492" y="20823"/>
                  <a:pt x="3516" y="20868"/>
                  <a:pt x="3545" y="20868"/>
                </a:cubicBezTo>
                <a:cubicBezTo>
                  <a:pt x="3574" y="20868"/>
                  <a:pt x="3598" y="20823"/>
                  <a:pt x="3598" y="20765"/>
                </a:cubicBezTo>
                <a:lnTo>
                  <a:pt x="3598" y="20545"/>
                </a:lnTo>
                <a:cubicBezTo>
                  <a:pt x="3598" y="20488"/>
                  <a:pt x="3574" y="20441"/>
                  <a:pt x="3545" y="20441"/>
                </a:cubicBezTo>
                <a:close/>
                <a:moveTo>
                  <a:pt x="3859" y="20441"/>
                </a:moveTo>
                <a:cubicBezTo>
                  <a:pt x="3830" y="20441"/>
                  <a:pt x="3806" y="20488"/>
                  <a:pt x="3806" y="20545"/>
                </a:cubicBezTo>
                <a:lnTo>
                  <a:pt x="3806" y="20765"/>
                </a:lnTo>
                <a:cubicBezTo>
                  <a:pt x="3806" y="20823"/>
                  <a:pt x="3830" y="20868"/>
                  <a:pt x="3859" y="20868"/>
                </a:cubicBezTo>
                <a:cubicBezTo>
                  <a:pt x="3888" y="20868"/>
                  <a:pt x="3912" y="20823"/>
                  <a:pt x="3912" y="20765"/>
                </a:cubicBezTo>
                <a:lnTo>
                  <a:pt x="3912" y="20545"/>
                </a:lnTo>
                <a:cubicBezTo>
                  <a:pt x="3912" y="20488"/>
                  <a:pt x="3888" y="20441"/>
                  <a:pt x="3859" y="20441"/>
                </a:cubicBezTo>
                <a:close/>
                <a:moveTo>
                  <a:pt x="4709" y="20441"/>
                </a:moveTo>
                <a:cubicBezTo>
                  <a:pt x="4680" y="20441"/>
                  <a:pt x="4656" y="20488"/>
                  <a:pt x="4656" y="20545"/>
                </a:cubicBezTo>
                <a:lnTo>
                  <a:pt x="4656" y="20765"/>
                </a:lnTo>
                <a:cubicBezTo>
                  <a:pt x="4656" y="20823"/>
                  <a:pt x="4680" y="20868"/>
                  <a:pt x="4709" y="20868"/>
                </a:cubicBezTo>
                <a:cubicBezTo>
                  <a:pt x="4738" y="20868"/>
                  <a:pt x="4762" y="20823"/>
                  <a:pt x="4762" y="20765"/>
                </a:cubicBezTo>
                <a:lnTo>
                  <a:pt x="4762" y="20545"/>
                </a:lnTo>
                <a:cubicBezTo>
                  <a:pt x="4762" y="20488"/>
                  <a:pt x="4738" y="20441"/>
                  <a:pt x="4709" y="20441"/>
                </a:cubicBezTo>
                <a:close/>
                <a:moveTo>
                  <a:pt x="5023" y="20441"/>
                </a:moveTo>
                <a:cubicBezTo>
                  <a:pt x="4994" y="20441"/>
                  <a:pt x="4970" y="20488"/>
                  <a:pt x="4970" y="20545"/>
                </a:cubicBezTo>
                <a:lnTo>
                  <a:pt x="4970" y="20765"/>
                </a:lnTo>
                <a:cubicBezTo>
                  <a:pt x="4970" y="20823"/>
                  <a:pt x="4994" y="20868"/>
                  <a:pt x="5023" y="20868"/>
                </a:cubicBezTo>
                <a:cubicBezTo>
                  <a:pt x="5053" y="20868"/>
                  <a:pt x="5076" y="20823"/>
                  <a:pt x="5076" y="20765"/>
                </a:cubicBezTo>
                <a:lnTo>
                  <a:pt x="5076" y="20545"/>
                </a:lnTo>
                <a:cubicBezTo>
                  <a:pt x="5076" y="20488"/>
                  <a:pt x="5053" y="20441"/>
                  <a:pt x="5023" y="20441"/>
                </a:cubicBezTo>
                <a:close/>
                <a:moveTo>
                  <a:pt x="5873" y="20441"/>
                </a:moveTo>
                <a:cubicBezTo>
                  <a:pt x="5844" y="20441"/>
                  <a:pt x="5820" y="20488"/>
                  <a:pt x="5820" y="20545"/>
                </a:cubicBezTo>
                <a:lnTo>
                  <a:pt x="5820" y="20765"/>
                </a:lnTo>
                <a:cubicBezTo>
                  <a:pt x="5820" y="20823"/>
                  <a:pt x="5844" y="20868"/>
                  <a:pt x="5873" y="20868"/>
                </a:cubicBezTo>
                <a:cubicBezTo>
                  <a:pt x="5902" y="20868"/>
                  <a:pt x="5926" y="20823"/>
                  <a:pt x="5926" y="20765"/>
                </a:cubicBezTo>
                <a:lnTo>
                  <a:pt x="5926" y="20545"/>
                </a:lnTo>
                <a:cubicBezTo>
                  <a:pt x="5926" y="20488"/>
                  <a:pt x="5902" y="20441"/>
                  <a:pt x="5873" y="20441"/>
                </a:cubicBezTo>
                <a:close/>
                <a:moveTo>
                  <a:pt x="6188" y="20441"/>
                </a:moveTo>
                <a:cubicBezTo>
                  <a:pt x="6159" y="20441"/>
                  <a:pt x="6135" y="20488"/>
                  <a:pt x="6135" y="20545"/>
                </a:cubicBezTo>
                <a:lnTo>
                  <a:pt x="6135" y="20765"/>
                </a:lnTo>
                <a:cubicBezTo>
                  <a:pt x="6135" y="20823"/>
                  <a:pt x="6159" y="20868"/>
                  <a:pt x="6188" y="20868"/>
                </a:cubicBezTo>
                <a:cubicBezTo>
                  <a:pt x="6217" y="20868"/>
                  <a:pt x="6240" y="20823"/>
                  <a:pt x="6240" y="20765"/>
                </a:cubicBezTo>
                <a:lnTo>
                  <a:pt x="6240" y="20545"/>
                </a:lnTo>
                <a:cubicBezTo>
                  <a:pt x="6240" y="20488"/>
                  <a:pt x="6217" y="20441"/>
                  <a:pt x="6188" y="20441"/>
                </a:cubicBezTo>
                <a:close/>
                <a:moveTo>
                  <a:pt x="7036" y="20441"/>
                </a:moveTo>
                <a:cubicBezTo>
                  <a:pt x="7007" y="20441"/>
                  <a:pt x="6984" y="20488"/>
                  <a:pt x="6984" y="20545"/>
                </a:cubicBezTo>
                <a:lnTo>
                  <a:pt x="6984" y="20765"/>
                </a:lnTo>
                <a:cubicBezTo>
                  <a:pt x="6984" y="20823"/>
                  <a:pt x="7007" y="20868"/>
                  <a:pt x="7036" y="20868"/>
                </a:cubicBezTo>
                <a:cubicBezTo>
                  <a:pt x="7065" y="20868"/>
                  <a:pt x="7089" y="20823"/>
                  <a:pt x="7089" y="20765"/>
                </a:cubicBezTo>
                <a:lnTo>
                  <a:pt x="7089" y="20545"/>
                </a:lnTo>
                <a:cubicBezTo>
                  <a:pt x="7089" y="20488"/>
                  <a:pt x="7065" y="20441"/>
                  <a:pt x="7036" y="20441"/>
                </a:cubicBezTo>
                <a:close/>
                <a:moveTo>
                  <a:pt x="7351" y="20441"/>
                </a:moveTo>
                <a:cubicBezTo>
                  <a:pt x="7322" y="20441"/>
                  <a:pt x="7299" y="20488"/>
                  <a:pt x="7299" y="20545"/>
                </a:cubicBezTo>
                <a:lnTo>
                  <a:pt x="7299" y="20765"/>
                </a:lnTo>
                <a:cubicBezTo>
                  <a:pt x="7299" y="20823"/>
                  <a:pt x="7322" y="20868"/>
                  <a:pt x="7351" y="20868"/>
                </a:cubicBezTo>
                <a:cubicBezTo>
                  <a:pt x="7380" y="20868"/>
                  <a:pt x="7404" y="20823"/>
                  <a:pt x="7404" y="20765"/>
                </a:cubicBezTo>
                <a:lnTo>
                  <a:pt x="7404" y="20545"/>
                </a:lnTo>
                <a:cubicBezTo>
                  <a:pt x="7404" y="20488"/>
                  <a:pt x="7380" y="20441"/>
                  <a:pt x="7351" y="20441"/>
                </a:cubicBezTo>
                <a:close/>
                <a:moveTo>
                  <a:pt x="8201" y="20441"/>
                </a:moveTo>
                <a:cubicBezTo>
                  <a:pt x="8171" y="20441"/>
                  <a:pt x="8148" y="20488"/>
                  <a:pt x="8148" y="20545"/>
                </a:cubicBezTo>
                <a:lnTo>
                  <a:pt x="8148" y="20765"/>
                </a:lnTo>
                <a:cubicBezTo>
                  <a:pt x="8148" y="20823"/>
                  <a:pt x="8171" y="20868"/>
                  <a:pt x="8201" y="20868"/>
                </a:cubicBezTo>
                <a:cubicBezTo>
                  <a:pt x="8230" y="20868"/>
                  <a:pt x="8254" y="20823"/>
                  <a:pt x="8254" y="20765"/>
                </a:cubicBezTo>
                <a:lnTo>
                  <a:pt x="8254" y="20545"/>
                </a:lnTo>
                <a:cubicBezTo>
                  <a:pt x="8254" y="20488"/>
                  <a:pt x="8230" y="20441"/>
                  <a:pt x="8201" y="20441"/>
                </a:cubicBezTo>
                <a:close/>
                <a:moveTo>
                  <a:pt x="8515" y="20441"/>
                </a:moveTo>
                <a:cubicBezTo>
                  <a:pt x="8486" y="20441"/>
                  <a:pt x="8462" y="20488"/>
                  <a:pt x="8462" y="20545"/>
                </a:cubicBezTo>
                <a:lnTo>
                  <a:pt x="8462" y="20765"/>
                </a:lnTo>
                <a:cubicBezTo>
                  <a:pt x="8462" y="20823"/>
                  <a:pt x="8486" y="20868"/>
                  <a:pt x="8515" y="20868"/>
                </a:cubicBezTo>
                <a:cubicBezTo>
                  <a:pt x="8544" y="20868"/>
                  <a:pt x="8568" y="20823"/>
                  <a:pt x="8568" y="20765"/>
                </a:cubicBezTo>
                <a:lnTo>
                  <a:pt x="8568" y="20545"/>
                </a:lnTo>
                <a:cubicBezTo>
                  <a:pt x="8568" y="20488"/>
                  <a:pt x="8544" y="20441"/>
                  <a:pt x="8515" y="20441"/>
                </a:cubicBezTo>
                <a:close/>
                <a:moveTo>
                  <a:pt x="9365" y="20441"/>
                </a:moveTo>
                <a:cubicBezTo>
                  <a:pt x="9336" y="20441"/>
                  <a:pt x="9312" y="20488"/>
                  <a:pt x="9312" y="20545"/>
                </a:cubicBezTo>
                <a:lnTo>
                  <a:pt x="9312" y="20765"/>
                </a:lnTo>
                <a:cubicBezTo>
                  <a:pt x="9312" y="20823"/>
                  <a:pt x="9336" y="20868"/>
                  <a:pt x="9365" y="20868"/>
                </a:cubicBezTo>
                <a:cubicBezTo>
                  <a:pt x="9394" y="20868"/>
                  <a:pt x="9418" y="20823"/>
                  <a:pt x="9418" y="20765"/>
                </a:cubicBezTo>
                <a:lnTo>
                  <a:pt x="9418" y="20545"/>
                </a:lnTo>
                <a:cubicBezTo>
                  <a:pt x="9418" y="20488"/>
                  <a:pt x="9394" y="20441"/>
                  <a:pt x="9365" y="20441"/>
                </a:cubicBezTo>
                <a:close/>
                <a:moveTo>
                  <a:pt x="9679" y="20441"/>
                </a:moveTo>
                <a:cubicBezTo>
                  <a:pt x="9650" y="20441"/>
                  <a:pt x="9626" y="20488"/>
                  <a:pt x="9626" y="20545"/>
                </a:cubicBezTo>
                <a:lnTo>
                  <a:pt x="9626" y="20765"/>
                </a:lnTo>
                <a:cubicBezTo>
                  <a:pt x="9626" y="20823"/>
                  <a:pt x="9650" y="20868"/>
                  <a:pt x="9679" y="20868"/>
                </a:cubicBezTo>
                <a:cubicBezTo>
                  <a:pt x="9708" y="20868"/>
                  <a:pt x="9732" y="20823"/>
                  <a:pt x="9732" y="20765"/>
                </a:cubicBezTo>
                <a:lnTo>
                  <a:pt x="9732" y="20545"/>
                </a:lnTo>
                <a:cubicBezTo>
                  <a:pt x="9732" y="20488"/>
                  <a:pt x="9708" y="20441"/>
                  <a:pt x="9679" y="20441"/>
                </a:cubicBezTo>
                <a:close/>
                <a:moveTo>
                  <a:pt x="10529" y="20441"/>
                </a:moveTo>
                <a:cubicBezTo>
                  <a:pt x="10500" y="20441"/>
                  <a:pt x="10476" y="20488"/>
                  <a:pt x="10476" y="20545"/>
                </a:cubicBezTo>
                <a:lnTo>
                  <a:pt x="10476" y="20765"/>
                </a:lnTo>
                <a:cubicBezTo>
                  <a:pt x="10476" y="20823"/>
                  <a:pt x="10500" y="20868"/>
                  <a:pt x="10529" y="20868"/>
                </a:cubicBezTo>
                <a:cubicBezTo>
                  <a:pt x="10558" y="20868"/>
                  <a:pt x="10582" y="20823"/>
                  <a:pt x="10582" y="20765"/>
                </a:cubicBezTo>
                <a:lnTo>
                  <a:pt x="10582" y="20545"/>
                </a:lnTo>
                <a:cubicBezTo>
                  <a:pt x="10582" y="20488"/>
                  <a:pt x="10558" y="20441"/>
                  <a:pt x="10529" y="20441"/>
                </a:cubicBezTo>
                <a:close/>
                <a:moveTo>
                  <a:pt x="10844" y="20441"/>
                </a:moveTo>
                <a:cubicBezTo>
                  <a:pt x="10814" y="20441"/>
                  <a:pt x="10791" y="20488"/>
                  <a:pt x="10791" y="20545"/>
                </a:cubicBezTo>
                <a:lnTo>
                  <a:pt x="10791" y="20765"/>
                </a:lnTo>
                <a:cubicBezTo>
                  <a:pt x="10791" y="20823"/>
                  <a:pt x="10814" y="20868"/>
                  <a:pt x="10844" y="20868"/>
                </a:cubicBezTo>
                <a:cubicBezTo>
                  <a:pt x="10873" y="20868"/>
                  <a:pt x="10895" y="20823"/>
                  <a:pt x="10895" y="20765"/>
                </a:cubicBezTo>
                <a:lnTo>
                  <a:pt x="10895" y="20545"/>
                </a:lnTo>
                <a:cubicBezTo>
                  <a:pt x="10895" y="20488"/>
                  <a:pt x="10873" y="20441"/>
                  <a:pt x="10844" y="20441"/>
                </a:cubicBezTo>
                <a:close/>
                <a:moveTo>
                  <a:pt x="11692" y="20441"/>
                </a:moveTo>
                <a:cubicBezTo>
                  <a:pt x="11663" y="20441"/>
                  <a:pt x="11640" y="20488"/>
                  <a:pt x="11640" y="20545"/>
                </a:cubicBezTo>
                <a:lnTo>
                  <a:pt x="11640" y="20765"/>
                </a:lnTo>
                <a:cubicBezTo>
                  <a:pt x="11640" y="20823"/>
                  <a:pt x="11663" y="20868"/>
                  <a:pt x="11692" y="20868"/>
                </a:cubicBezTo>
                <a:cubicBezTo>
                  <a:pt x="11721" y="20868"/>
                  <a:pt x="11745" y="20823"/>
                  <a:pt x="11745" y="20765"/>
                </a:cubicBezTo>
                <a:lnTo>
                  <a:pt x="11745" y="20545"/>
                </a:lnTo>
                <a:cubicBezTo>
                  <a:pt x="11745" y="20488"/>
                  <a:pt x="11721" y="20441"/>
                  <a:pt x="11692" y="20441"/>
                </a:cubicBezTo>
                <a:close/>
                <a:moveTo>
                  <a:pt x="12007" y="20441"/>
                </a:moveTo>
                <a:cubicBezTo>
                  <a:pt x="11978" y="20441"/>
                  <a:pt x="11955" y="20488"/>
                  <a:pt x="11955" y="20545"/>
                </a:cubicBezTo>
                <a:lnTo>
                  <a:pt x="11955" y="20765"/>
                </a:lnTo>
                <a:cubicBezTo>
                  <a:pt x="11955" y="20823"/>
                  <a:pt x="11978" y="20868"/>
                  <a:pt x="12007" y="20868"/>
                </a:cubicBezTo>
                <a:cubicBezTo>
                  <a:pt x="12036" y="20868"/>
                  <a:pt x="12060" y="20823"/>
                  <a:pt x="12060" y="20765"/>
                </a:cubicBezTo>
                <a:lnTo>
                  <a:pt x="12060" y="20545"/>
                </a:lnTo>
                <a:cubicBezTo>
                  <a:pt x="12060" y="20488"/>
                  <a:pt x="12036" y="20441"/>
                  <a:pt x="12007" y="20441"/>
                </a:cubicBezTo>
                <a:close/>
                <a:moveTo>
                  <a:pt x="12856" y="20441"/>
                </a:moveTo>
                <a:cubicBezTo>
                  <a:pt x="12827" y="20441"/>
                  <a:pt x="12804" y="20488"/>
                  <a:pt x="12804" y="20545"/>
                </a:cubicBezTo>
                <a:lnTo>
                  <a:pt x="12804" y="20765"/>
                </a:lnTo>
                <a:cubicBezTo>
                  <a:pt x="12804" y="20823"/>
                  <a:pt x="12827" y="20868"/>
                  <a:pt x="12856" y="20868"/>
                </a:cubicBezTo>
                <a:cubicBezTo>
                  <a:pt x="12886" y="20868"/>
                  <a:pt x="12909" y="20823"/>
                  <a:pt x="12909" y="20765"/>
                </a:cubicBezTo>
                <a:lnTo>
                  <a:pt x="12909" y="20545"/>
                </a:lnTo>
                <a:cubicBezTo>
                  <a:pt x="12909" y="20488"/>
                  <a:pt x="12886" y="20441"/>
                  <a:pt x="12856" y="20441"/>
                </a:cubicBezTo>
                <a:close/>
                <a:moveTo>
                  <a:pt x="13171" y="20441"/>
                </a:moveTo>
                <a:cubicBezTo>
                  <a:pt x="13142" y="20441"/>
                  <a:pt x="13118" y="20488"/>
                  <a:pt x="13118" y="20545"/>
                </a:cubicBezTo>
                <a:lnTo>
                  <a:pt x="13118" y="20765"/>
                </a:lnTo>
                <a:cubicBezTo>
                  <a:pt x="13118" y="20823"/>
                  <a:pt x="13142" y="20868"/>
                  <a:pt x="13171" y="20868"/>
                </a:cubicBezTo>
                <a:cubicBezTo>
                  <a:pt x="13200" y="20868"/>
                  <a:pt x="13224" y="20823"/>
                  <a:pt x="13224" y="20765"/>
                </a:cubicBezTo>
                <a:lnTo>
                  <a:pt x="13224" y="20545"/>
                </a:lnTo>
                <a:cubicBezTo>
                  <a:pt x="13224" y="20488"/>
                  <a:pt x="13200" y="20441"/>
                  <a:pt x="13171" y="20441"/>
                </a:cubicBezTo>
                <a:close/>
                <a:moveTo>
                  <a:pt x="14021" y="20441"/>
                </a:moveTo>
                <a:cubicBezTo>
                  <a:pt x="13992" y="20441"/>
                  <a:pt x="13968" y="20488"/>
                  <a:pt x="13968" y="20545"/>
                </a:cubicBezTo>
                <a:lnTo>
                  <a:pt x="13968" y="20765"/>
                </a:lnTo>
                <a:cubicBezTo>
                  <a:pt x="13968" y="20823"/>
                  <a:pt x="13992" y="20868"/>
                  <a:pt x="14021" y="20868"/>
                </a:cubicBezTo>
                <a:cubicBezTo>
                  <a:pt x="14050" y="20868"/>
                  <a:pt x="14074" y="20823"/>
                  <a:pt x="14074" y="20765"/>
                </a:cubicBezTo>
                <a:lnTo>
                  <a:pt x="14074" y="20545"/>
                </a:lnTo>
                <a:cubicBezTo>
                  <a:pt x="14074" y="20488"/>
                  <a:pt x="14050" y="20441"/>
                  <a:pt x="14021" y="20441"/>
                </a:cubicBezTo>
                <a:close/>
                <a:moveTo>
                  <a:pt x="14335" y="20441"/>
                </a:moveTo>
                <a:cubicBezTo>
                  <a:pt x="14306" y="20441"/>
                  <a:pt x="14282" y="20488"/>
                  <a:pt x="14282" y="20545"/>
                </a:cubicBezTo>
                <a:lnTo>
                  <a:pt x="14282" y="20765"/>
                </a:lnTo>
                <a:cubicBezTo>
                  <a:pt x="14282" y="20823"/>
                  <a:pt x="14306" y="20868"/>
                  <a:pt x="14335" y="20868"/>
                </a:cubicBezTo>
                <a:cubicBezTo>
                  <a:pt x="14364" y="20868"/>
                  <a:pt x="14388" y="20823"/>
                  <a:pt x="14388" y="20765"/>
                </a:cubicBezTo>
                <a:lnTo>
                  <a:pt x="14388" y="20545"/>
                </a:lnTo>
                <a:cubicBezTo>
                  <a:pt x="14388" y="20488"/>
                  <a:pt x="14364" y="20441"/>
                  <a:pt x="14335" y="20441"/>
                </a:cubicBezTo>
                <a:close/>
                <a:moveTo>
                  <a:pt x="15185" y="20441"/>
                </a:moveTo>
                <a:cubicBezTo>
                  <a:pt x="15156" y="20441"/>
                  <a:pt x="15132" y="20488"/>
                  <a:pt x="15132" y="20545"/>
                </a:cubicBezTo>
                <a:lnTo>
                  <a:pt x="15132" y="20765"/>
                </a:lnTo>
                <a:cubicBezTo>
                  <a:pt x="15132" y="20823"/>
                  <a:pt x="15156" y="20868"/>
                  <a:pt x="15185" y="20868"/>
                </a:cubicBezTo>
                <a:cubicBezTo>
                  <a:pt x="15214" y="20868"/>
                  <a:pt x="15237" y="20823"/>
                  <a:pt x="15237" y="20765"/>
                </a:cubicBezTo>
                <a:lnTo>
                  <a:pt x="15237" y="20545"/>
                </a:lnTo>
                <a:cubicBezTo>
                  <a:pt x="15237" y="20488"/>
                  <a:pt x="15214" y="20441"/>
                  <a:pt x="15185" y="20441"/>
                </a:cubicBezTo>
                <a:close/>
                <a:moveTo>
                  <a:pt x="15500" y="20441"/>
                </a:moveTo>
                <a:cubicBezTo>
                  <a:pt x="15470" y="20441"/>
                  <a:pt x="15447" y="20488"/>
                  <a:pt x="15447" y="20545"/>
                </a:cubicBezTo>
                <a:lnTo>
                  <a:pt x="15447" y="20765"/>
                </a:lnTo>
                <a:cubicBezTo>
                  <a:pt x="15447" y="20823"/>
                  <a:pt x="15470" y="20868"/>
                  <a:pt x="15500" y="20868"/>
                </a:cubicBezTo>
                <a:cubicBezTo>
                  <a:pt x="15529" y="20868"/>
                  <a:pt x="15551" y="20823"/>
                  <a:pt x="15551" y="20765"/>
                </a:cubicBezTo>
                <a:lnTo>
                  <a:pt x="15551" y="20545"/>
                </a:lnTo>
                <a:cubicBezTo>
                  <a:pt x="15551" y="20488"/>
                  <a:pt x="15529" y="20441"/>
                  <a:pt x="15500" y="20441"/>
                </a:cubicBezTo>
                <a:close/>
                <a:moveTo>
                  <a:pt x="16349" y="20441"/>
                </a:moveTo>
                <a:cubicBezTo>
                  <a:pt x="16320" y="20441"/>
                  <a:pt x="16296" y="20488"/>
                  <a:pt x="16296" y="20545"/>
                </a:cubicBezTo>
                <a:lnTo>
                  <a:pt x="16296" y="20765"/>
                </a:lnTo>
                <a:cubicBezTo>
                  <a:pt x="16296" y="20823"/>
                  <a:pt x="16320" y="20868"/>
                  <a:pt x="16349" y="20868"/>
                </a:cubicBezTo>
                <a:cubicBezTo>
                  <a:pt x="16378" y="20868"/>
                  <a:pt x="16401" y="20823"/>
                  <a:pt x="16401" y="20765"/>
                </a:cubicBezTo>
                <a:lnTo>
                  <a:pt x="16401" y="20545"/>
                </a:lnTo>
                <a:cubicBezTo>
                  <a:pt x="16401" y="20488"/>
                  <a:pt x="16378" y="20441"/>
                  <a:pt x="16349" y="20441"/>
                </a:cubicBezTo>
                <a:close/>
                <a:moveTo>
                  <a:pt x="16663" y="20441"/>
                </a:moveTo>
                <a:cubicBezTo>
                  <a:pt x="16634" y="20441"/>
                  <a:pt x="16611" y="20488"/>
                  <a:pt x="16611" y="20545"/>
                </a:cubicBezTo>
                <a:lnTo>
                  <a:pt x="16611" y="20765"/>
                </a:lnTo>
                <a:cubicBezTo>
                  <a:pt x="16611" y="20823"/>
                  <a:pt x="16634" y="20868"/>
                  <a:pt x="16663" y="20868"/>
                </a:cubicBezTo>
                <a:cubicBezTo>
                  <a:pt x="16692" y="20868"/>
                  <a:pt x="16716" y="20823"/>
                  <a:pt x="16716" y="20765"/>
                </a:cubicBezTo>
                <a:lnTo>
                  <a:pt x="16716" y="20545"/>
                </a:lnTo>
                <a:cubicBezTo>
                  <a:pt x="16716" y="20488"/>
                  <a:pt x="16692" y="20441"/>
                  <a:pt x="16663" y="20441"/>
                </a:cubicBezTo>
                <a:close/>
                <a:moveTo>
                  <a:pt x="17512" y="20441"/>
                </a:moveTo>
                <a:cubicBezTo>
                  <a:pt x="17483" y="20441"/>
                  <a:pt x="17459" y="20488"/>
                  <a:pt x="17459" y="20545"/>
                </a:cubicBezTo>
                <a:lnTo>
                  <a:pt x="17459" y="20765"/>
                </a:lnTo>
                <a:cubicBezTo>
                  <a:pt x="17459" y="20823"/>
                  <a:pt x="17483" y="20868"/>
                  <a:pt x="17512" y="20868"/>
                </a:cubicBezTo>
                <a:cubicBezTo>
                  <a:pt x="17541" y="20868"/>
                  <a:pt x="17565" y="20823"/>
                  <a:pt x="17565" y="20765"/>
                </a:cubicBezTo>
                <a:lnTo>
                  <a:pt x="17565" y="20545"/>
                </a:lnTo>
                <a:cubicBezTo>
                  <a:pt x="17565" y="20488"/>
                  <a:pt x="17541" y="20441"/>
                  <a:pt x="17512" y="20441"/>
                </a:cubicBezTo>
                <a:close/>
                <a:moveTo>
                  <a:pt x="17827" y="20441"/>
                </a:moveTo>
                <a:cubicBezTo>
                  <a:pt x="17798" y="20441"/>
                  <a:pt x="17774" y="20488"/>
                  <a:pt x="17774" y="20545"/>
                </a:cubicBezTo>
                <a:lnTo>
                  <a:pt x="17774" y="20765"/>
                </a:lnTo>
                <a:cubicBezTo>
                  <a:pt x="17774" y="20823"/>
                  <a:pt x="17798" y="20868"/>
                  <a:pt x="17827" y="20868"/>
                </a:cubicBezTo>
                <a:cubicBezTo>
                  <a:pt x="17856" y="20868"/>
                  <a:pt x="17880" y="20823"/>
                  <a:pt x="17880" y="20765"/>
                </a:cubicBezTo>
                <a:lnTo>
                  <a:pt x="17880" y="20545"/>
                </a:lnTo>
                <a:cubicBezTo>
                  <a:pt x="17880" y="20488"/>
                  <a:pt x="17856" y="20441"/>
                  <a:pt x="17827" y="20441"/>
                </a:cubicBezTo>
                <a:close/>
                <a:moveTo>
                  <a:pt x="18677" y="20441"/>
                </a:moveTo>
                <a:cubicBezTo>
                  <a:pt x="18648" y="20441"/>
                  <a:pt x="18624" y="20488"/>
                  <a:pt x="18624" y="20545"/>
                </a:cubicBezTo>
                <a:lnTo>
                  <a:pt x="18624" y="20765"/>
                </a:lnTo>
                <a:cubicBezTo>
                  <a:pt x="18624" y="20823"/>
                  <a:pt x="18648" y="20868"/>
                  <a:pt x="18677" y="20868"/>
                </a:cubicBezTo>
                <a:cubicBezTo>
                  <a:pt x="18706" y="20868"/>
                  <a:pt x="18730" y="20823"/>
                  <a:pt x="18730" y="20765"/>
                </a:cubicBezTo>
                <a:lnTo>
                  <a:pt x="18730" y="20545"/>
                </a:lnTo>
                <a:cubicBezTo>
                  <a:pt x="18730" y="20488"/>
                  <a:pt x="18706" y="20441"/>
                  <a:pt x="18677" y="20441"/>
                </a:cubicBezTo>
                <a:close/>
                <a:moveTo>
                  <a:pt x="18991" y="20441"/>
                </a:moveTo>
                <a:cubicBezTo>
                  <a:pt x="18962" y="20441"/>
                  <a:pt x="18938" y="20488"/>
                  <a:pt x="18938" y="20545"/>
                </a:cubicBezTo>
                <a:lnTo>
                  <a:pt x="18938" y="20765"/>
                </a:lnTo>
                <a:cubicBezTo>
                  <a:pt x="18938" y="20823"/>
                  <a:pt x="18962" y="20868"/>
                  <a:pt x="18991" y="20868"/>
                </a:cubicBezTo>
                <a:cubicBezTo>
                  <a:pt x="19020" y="20868"/>
                  <a:pt x="19044" y="20823"/>
                  <a:pt x="19044" y="20765"/>
                </a:cubicBezTo>
                <a:lnTo>
                  <a:pt x="19044" y="20545"/>
                </a:lnTo>
                <a:cubicBezTo>
                  <a:pt x="19044" y="20488"/>
                  <a:pt x="19020" y="20441"/>
                  <a:pt x="18991" y="20441"/>
                </a:cubicBezTo>
                <a:close/>
                <a:moveTo>
                  <a:pt x="19841" y="20441"/>
                </a:moveTo>
                <a:cubicBezTo>
                  <a:pt x="19812" y="20441"/>
                  <a:pt x="19788" y="20488"/>
                  <a:pt x="19788" y="20545"/>
                </a:cubicBezTo>
                <a:lnTo>
                  <a:pt x="19788" y="20765"/>
                </a:lnTo>
                <a:cubicBezTo>
                  <a:pt x="19788" y="20823"/>
                  <a:pt x="19812" y="20868"/>
                  <a:pt x="19841" y="20868"/>
                </a:cubicBezTo>
                <a:cubicBezTo>
                  <a:pt x="19870" y="20868"/>
                  <a:pt x="19894" y="20823"/>
                  <a:pt x="19894" y="20765"/>
                </a:cubicBezTo>
                <a:lnTo>
                  <a:pt x="19894" y="20545"/>
                </a:lnTo>
                <a:cubicBezTo>
                  <a:pt x="19894" y="20488"/>
                  <a:pt x="19870" y="20441"/>
                  <a:pt x="19841" y="20441"/>
                </a:cubicBezTo>
                <a:close/>
                <a:moveTo>
                  <a:pt x="20155" y="20441"/>
                </a:moveTo>
                <a:cubicBezTo>
                  <a:pt x="20126" y="20441"/>
                  <a:pt x="20102" y="20488"/>
                  <a:pt x="20102" y="20545"/>
                </a:cubicBezTo>
                <a:lnTo>
                  <a:pt x="20102" y="20765"/>
                </a:lnTo>
                <a:cubicBezTo>
                  <a:pt x="20102" y="20823"/>
                  <a:pt x="20126" y="20868"/>
                  <a:pt x="20155" y="20868"/>
                </a:cubicBezTo>
                <a:cubicBezTo>
                  <a:pt x="20184" y="20868"/>
                  <a:pt x="20207" y="20823"/>
                  <a:pt x="20207" y="20765"/>
                </a:cubicBezTo>
                <a:lnTo>
                  <a:pt x="20207" y="20545"/>
                </a:lnTo>
                <a:cubicBezTo>
                  <a:pt x="20207" y="20488"/>
                  <a:pt x="20184" y="20441"/>
                  <a:pt x="20155" y="20441"/>
                </a:cubicBezTo>
                <a:close/>
                <a:moveTo>
                  <a:pt x="21004" y="20441"/>
                </a:moveTo>
                <a:cubicBezTo>
                  <a:pt x="20975" y="20441"/>
                  <a:pt x="20952" y="20488"/>
                  <a:pt x="20952" y="20545"/>
                </a:cubicBezTo>
                <a:lnTo>
                  <a:pt x="20952" y="20765"/>
                </a:lnTo>
                <a:cubicBezTo>
                  <a:pt x="20952" y="20823"/>
                  <a:pt x="20975" y="20868"/>
                  <a:pt x="21004" y="20868"/>
                </a:cubicBezTo>
                <a:cubicBezTo>
                  <a:pt x="21033" y="20868"/>
                  <a:pt x="21057" y="20823"/>
                  <a:pt x="21057" y="20765"/>
                </a:cubicBezTo>
                <a:lnTo>
                  <a:pt x="21057" y="20545"/>
                </a:lnTo>
                <a:cubicBezTo>
                  <a:pt x="21057" y="20488"/>
                  <a:pt x="21033" y="20441"/>
                  <a:pt x="21004" y="20441"/>
                </a:cubicBezTo>
                <a:close/>
                <a:moveTo>
                  <a:pt x="21319" y="20441"/>
                </a:moveTo>
                <a:cubicBezTo>
                  <a:pt x="21289" y="20441"/>
                  <a:pt x="21267" y="20488"/>
                  <a:pt x="21267" y="20545"/>
                </a:cubicBezTo>
                <a:lnTo>
                  <a:pt x="21267" y="20765"/>
                </a:lnTo>
                <a:cubicBezTo>
                  <a:pt x="21267" y="20823"/>
                  <a:pt x="21289" y="20868"/>
                  <a:pt x="21319" y="20868"/>
                </a:cubicBezTo>
                <a:cubicBezTo>
                  <a:pt x="21348" y="20868"/>
                  <a:pt x="21372" y="20823"/>
                  <a:pt x="21372" y="20765"/>
                </a:cubicBezTo>
                <a:lnTo>
                  <a:pt x="21372" y="20545"/>
                </a:lnTo>
                <a:cubicBezTo>
                  <a:pt x="21372" y="20488"/>
                  <a:pt x="21348" y="20441"/>
                  <a:pt x="21319" y="20441"/>
                </a:cubicBezTo>
                <a:close/>
                <a:moveTo>
                  <a:pt x="281" y="21171"/>
                </a:moveTo>
                <a:cubicBezTo>
                  <a:pt x="252" y="21171"/>
                  <a:pt x="228" y="21218"/>
                  <a:pt x="228" y="21275"/>
                </a:cubicBezTo>
                <a:lnTo>
                  <a:pt x="228" y="21495"/>
                </a:lnTo>
                <a:cubicBezTo>
                  <a:pt x="228" y="21553"/>
                  <a:pt x="252" y="21600"/>
                  <a:pt x="281" y="21600"/>
                </a:cubicBezTo>
                <a:cubicBezTo>
                  <a:pt x="311" y="21600"/>
                  <a:pt x="334" y="21553"/>
                  <a:pt x="334" y="21495"/>
                </a:cubicBezTo>
                <a:lnTo>
                  <a:pt x="334" y="21275"/>
                </a:lnTo>
                <a:cubicBezTo>
                  <a:pt x="334" y="21218"/>
                  <a:pt x="311" y="21171"/>
                  <a:pt x="281" y="21171"/>
                </a:cubicBezTo>
                <a:close/>
                <a:moveTo>
                  <a:pt x="596" y="21171"/>
                </a:moveTo>
                <a:cubicBezTo>
                  <a:pt x="567" y="21171"/>
                  <a:pt x="543" y="21218"/>
                  <a:pt x="543" y="21275"/>
                </a:cubicBezTo>
                <a:lnTo>
                  <a:pt x="543" y="21495"/>
                </a:lnTo>
                <a:cubicBezTo>
                  <a:pt x="543" y="21553"/>
                  <a:pt x="567" y="21600"/>
                  <a:pt x="596" y="21600"/>
                </a:cubicBezTo>
                <a:cubicBezTo>
                  <a:pt x="625" y="21600"/>
                  <a:pt x="649" y="21553"/>
                  <a:pt x="649" y="21495"/>
                </a:cubicBezTo>
                <a:lnTo>
                  <a:pt x="649" y="21275"/>
                </a:lnTo>
                <a:cubicBezTo>
                  <a:pt x="649" y="21218"/>
                  <a:pt x="625" y="21171"/>
                  <a:pt x="596" y="21171"/>
                </a:cubicBezTo>
                <a:close/>
                <a:moveTo>
                  <a:pt x="1446" y="21171"/>
                </a:moveTo>
                <a:cubicBezTo>
                  <a:pt x="1417" y="21171"/>
                  <a:pt x="1393" y="21218"/>
                  <a:pt x="1393" y="21275"/>
                </a:cubicBezTo>
                <a:lnTo>
                  <a:pt x="1393" y="21495"/>
                </a:lnTo>
                <a:cubicBezTo>
                  <a:pt x="1393" y="21553"/>
                  <a:pt x="1417" y="21600"/>
                  <a:pt x="1446" y="21600"/>
                </a:cubicBezTo>
                <a:cubicBezTo>
                  <a:pt x="1475" y="21600"/>
                  <a:pt x="1499" y="21553"/>
                  <a:pt x="1499" y="21495"/>
                </a:cubicBezTo>
                <a:lnTo>
                  <a:pt x="1499" y="21275"/>
                </a:lnTo>
                <a:cubicBezTo>
                  <a:pt x="1499" y="21218"/>
                  <a:pt x="1475" y="21171"/>
                  <a:pt x="1446" y="21171"/>
                </a:cubicBezTo>
                <a:close/>
                <a:moveTo>
                  <a:pt x="1760" y="21171"/>
                </a:moveTo>
                <a:cubicBezTo>
                  <a:pt x="1731" y="21171"/>
                  <a:pt x="1707" y="21218"/>
                  <a:pt x="1707" y="21275"/>
                </a:cubicBezTo>
                <a:lnTo>
                  <a:pt x="1707" y="21495"/>
                </a:lnTo>
                <a:cubicBezTo>
                  <a:pt x="1707" y="21553"/>
                  <a:pt x="1731" y="21600"/>
                  <a:pt x="1760" y="21600"/>
                </a:cubicBezTo>
                <a:cubicBezTo>
                  <a:pt x="1789" y="21600"/>
                  <a:pt x="1813" y="21553"/>
                  <a:pt x="1813" y="21495"/>
                </a:cubicBezTo>
                <a:lnTo>
                  <a:pt x="1813" y="21275"/>
                </a:lnTo>
                <a:cubicBezTo>
                  <a:pt x="1813" y="21218"/>
                  <a:pt x="1789" y="21171"/>
                  <a:pt x="1760" y="21171"/>
                </a:cubicBezTo>
                <a:close/>
                <a:moveTo>
                  <a:pt x="2610" y="21171"/>
                </a:moveTo>
                <a:cubicBezTo>
                  <a:pt x="2581" y="21171"/>
                  <a:pt x="2557" y="21218"/>
                  <a:pt x="2557" y="21275"/>
                </a:cubicBezTo>
                <a:lnTo>
                  <a:pt x="2557" y="21495"/>
                </a:lnTo>
                <a:cubicBezTo>
                  <a:pt x="2557" y="21553"/>
                  <a:pt x="2581" y="21600"/>
                  <a:pt x="2610" y="21600"/>
                </a:cubicBezTo>
                <a:cubicBezTo>
                  <a:pt x="2639" y="21600"/>
                  <a:pt x="2662" y="21553"/>
                  <a:pt x="2662" y="21495"/>
                </a:cubicBezTo>
                <a:lnTo>
                  <a:pt x="2662" y="21275"/>
                </a:lnTo>
                <a:cubicBezTo>
                  <a:pt x="2662" y="21218"/>
                  <a:pt x="2639" y="21171"/>
                  <a:pt x="2610" y="21171"/>
                </a:cubicBezTo>
                <a:close/>
                <a:moveTo>
                  <a:pt x="2924" y="21171"/>
                </a:moveTo>
                <a:cubicBezTo>
                  <a:pt x="2895" y="21171"/>
                  <a:pt x="2871" y="21218"/>
                  <a:pt x="2871" y="21275"/>
                </a:cubicBezTo>
                <a:lnTo>
                  <a:pt x="2871" y="21495"/>
                </a:lnTo>
                <a:cubicBezTo>
                  <a:pt x="2871" y="21553"/>
                  <a:pt x="2895" y="21600"/>
                  <a:pt x="2924" y="21600"/>
                </a:cubicBezTo>
                <a:cubicBezTo>
                  <a:pt x="2954" y="21600"/>
                  <a:pt x="2976" y="21553"/>
                  <a:pt x="2976" y="21495"/>
                </a:cubicBezTo>
                <a:lnTo>
                  <a:pt x="2976" y="21275"/>
                </a:lnTo>
                <a:cubicBezTo>
                  <a:pt x="2976" y="21218"/>
                  <a:pt x="2954" y="21171"/>
                  <a:pt x="2924" y="21171"/>
                </a:cubicBezTo>
                <a:close/>
                <a:moveTo>
                  <a:pt x="3773" y="21171"/>
                </a:moveTo>
                <a:cubicBezTo>
                  <a:pt x="3744" y="21171"/>
                  <a:pt x="3721" y="21218"/>
                  <a:pt x="3721" y="21275"/>
                </a:cubicBezTo>
                <a:lnTo>
                  <a:pt x="3721" y="21495"/>
                </a:lnTo>
                <a:cubicBezTo>
                  <a:pt x="3721" y="21553"/>
                  <a:pt x="3744" y="21600"/>
                  <a:pt x="3773" y="21600"/>
                </a:cubicBezTo>
                <a:cubicBezTo>
                  <a:pt x="3802" y="21600"/>
                  <a:pt x="3826" y="21553"/>
                  <a:pt x="3826" y="21495"/>
                </a:cubicBezTo>
                <a:lnTo>
                  <a:pt x="3826" y="21275"/>
                </a:lnTo>
                <a:cubicBezTo>
                  <a:pt x="3826" y="21218"/>
                  <a:pt x="3802" y="21171"/>
                  <a:pt x="3773" y="21171"/>
                </a:cubicBezTo>
                <a:close/>
                <a:moveTo>
                  <a:pt x="4088" y="21171"/>
                </a:moveTo>
                <a:cubicBezTo>
                  <a:pt x="4058" y="21171"/>
                  <a:pt x="4035" y="21218"/>
                  <a:pt x="4035" y="21275"/>
                </a:cubicBezTo>
                <a:lnTo>
                  <a:pt x="4035" y="21495"/>
                </a:lnTo>
                <a:cubicBezTo>
                  <a:pt x="4035" y="21553"/>
                  <a:pt x="4058" y="21600"/>
                  <a:pt x="4088" y="21600"/>
                </a:cubicBezTo>
                <a:cubicBezTo>
                  <a:pt x="4117" y="21600"/>
                  <a:pt x="4141" y="21553"/>
                  <a:pt x="4141" y="21495"/>
                </a:cubicBezTo>
                <a:lnTo>
                  <a:pt x="4141" y="21275"/>
                </a:lnTo>
                <a:cubicBezTo>
                  <a:pt x="4141" y="21218"/>
                  <a:pt x="4117" y="21171"/>
                  <a:pt x="4088" y="21171"/>
                </a:cubicBezTo>
                <a:close/>
                <a:moveTo>
                  <a:pt x="4937" y="21171"/>
                </a:moveTo>
                <a:cubicBezTo>
                  <a:pt x="4908" y="21171"/>
                  <a:pt x="4884" y="21218"/>
                  <a:pt x="4884" y="21275"/>
                </a:cubicBezTo>
                <a:lnTo>
                  <a:pt x="4884" y="21495"/>
                </a:lnTo>
                <a:cubicBezTo>
                  <a:pt x="4884" y="21553"/>
                  <a:pt x="4908" y="21600"/>
                  <a:pt x="4937" y="21600"/>
                </a:cubicBezTo>
                <a:cubicBezTo>
                  <a:pt x="4966" y="21600"/>
                  <a:pt x="4990" y="21553"/>
                  <a:pt x="4990" y="21495"/>
                </a:cubicBezTo>
                <a:lnTo>
                  <a:pt x="4990" y="21275"/>
                </a:lnTo>
                <a:cubicBezTo>
                  <a:pt x="4990" y="21218"/>
                  <a:pt x="4966" y="21171"/>
                  <a:pt x="4937" y="21171"/>
                </a:cubicBezTo>
                <a:close/>
                <a:moveTo>
                  <a:pt x="5252" y="21171"/>
                </a:moveTo>
                <a:cubicBezTo>
                  <a:pt x="5223" y="21171"/>
                  <a:pt x="5199" y="21218"/>
                  <a:pt x="5199" y="21275"/>
                </a:cubicBezTo>
                <a:lnTo>
                  <a:pt x="5199" y="21495"/>
                </a:lnTo>
                <a:cubicBezTo>
                  <a:pt x="5199" y="21553"/>
                  <a:pt x="5223" y="21600"/>
                  <a:pt x="5252" y="21600"/>
                </a:cubicBezTo>
                <a:cubicBezTo>
                  <a:pt x="5281" y="21600"/>
                  <a:pt x="5305" y="21553"/>
                  <a:pt x="5305" y="21495"/>
                </a:cubicBezTo>
                <a:lnTo>
                  <a:pt x="5305" y="21275"/>
                </a:lnTo>
                <a:cubicBezTo>
                  <a:pt x="5305" y="21218"/>
                  <a:pt x="5281" y="21171"/>
                  <a:pt x="5252" y="21171"/>
                </a:cubicBezTo>
                <a:close/>
                <a:moveTo>
                  <a:pt x="6102" y="21171"/>
                </a:moveTo>
                <a:cubicBezTo>
                  <a:pt x="6072" y="21171"/>
                  <a:pt x="6049" y="21218"/>
                  <a:pt x="6049" y="21275"/>
                </a:cubicBezTo>
                <a:lnTo>
                  <a:pt x="6049" y="21495"/>
                </a:lnTo>
                <a:cubicBezTo>
                  <a:pt x="6049" y="21553"/>
                  <a:pt x="6072" y="21600"/>
                  <a:pt x="6102" y="21600"/>
                </a:cubicBezTo>
                <a:cubicBezTo>
                  <a:pt x="6131" y="21600"/>
                  <a:pt x="6155" y="21553"/>
                  <a:pt x="6155" y="21495"/>
                </a:cubicBezTo>
                <a:lnTo>
                  <a:pt x="6155" y="21275"/>
                </a:lnTo>
                <a:cubicBezTo>
                  <a:pt x="6155" y="21218"/>
                  <a:pt x="6131" y="21171"/>
                  <a:pt x="6102" y="21171"/>
                </a:cubicBezTo>
                <a:close/>
                <a:moveTo>
                  <a:pt x="6416" y="21171"/>
                </a:moveTo>
                <a:cubicBezTo>
                  <a:pt x="6387" y="21171"/>
                  <a:pt x="6363" y="21218"/>
                  <a:pt x="6363" y="21275"/>
                </a:cubicBezTo>
                <a:lnTo>
                  <a:pt x="6363" y="21495"/>
                </a:lnTo>
                <a:cubicBezTo>
                  <a:pt x="6363" y="21553"/>
                  <a:pt x="6387" y="21600"/>
                  <a:pt x="6416" y="21600"/>
                </a:cubicBezTo>
                <a:cubicBezTo>
                  <a:pt x="6445" y="21600"/>
                  <a:pt x="6469" y="21553"/>
                  <a:pt x="6469" y="21495"/>
                </a:cubicBezTo>
                <a:lnTo>
                  <a:pt x="6469" y="21275"/>
                </a:lnTo>
                <a:cubicBezTo>
                  <a:pt x="6469" y="21218"/>
                  <a:pt x="6445" y="21171"/>
                  <a:pt x="6416" y="21171"/>
                </a:cubicBezTo>
                <a:close/>
                <a:moveTo>
                  <a:pt x="7266" y="21171"/>
                </a:moveTo>
                <a:cubicBezTo>
                  <a:pt x="7237" y="21171"/>
                  <a:pt x="7213" y="21218"/>
                  <a:pt x="7213" y="21275"/>
                </a:cubicBezTo>
                <a:lnTo>
                  <a:pt x="7213" y="21495"/>
                </a:lnTo>
                <a:cubicBezTo>
                  <a:pt x="7213" y="21553"/>
                  <a:pt x="7237" y="21600"/>
                  <a:pt x="7266" y="21600"/>
                </a:cubicBezTo>
                <a:cubicBezTo>
                  <a:pt x="7295" y="21600"/>
                  <a:pt x="7318" y="21553"/>
                  <a:pt x="7318" y="21495"/>
                </a:cubicBezTo>
                <a:lnTo>
                  <a:pt x="7318" y="21275"/>
                </a:lnTo>
                <a:cubicBezTo>
                  <a:pt x="7318" y="21218"/>
                  <a:pt x="7295" y="21171"/>
                  <a:pt x="7266" y="21171"/>
                </a:cubicBezTo>
                <a:close/>
                <a:moveTo>
                  <a:pt x="7580" y="21171"/>
                </a:moveTo>
                <a:cubicBezTo>
                  <a:pt x="7551" y="21171"/>
                  <a:pt x="7527" y="21218"/>
                  <a:pt x="7527" y="21275"/>
                </a:cubicBezTo>
                <a:lnTo>
                  <a:pt x="7527" y="21495"/>
                </a:lnTo>
                <a:cubicBezTo>
                  <a:pt x="7527" y="21553"/>
                  <a:pt x="7551" y="21600"/>
                  <a:pt x="7580" y="21600"/>
                </a:cubicBezTo>
                <a:cubicBezTo>
                  <a:pt x="7609" y="21600"/>
                  <a:pt x="7632" y="21553"/>
                  <a:pt x="7632" y="21495"/>
                </a:cubicBezTo>
                <a:lnTo>
                  <a:pt x="7632" y="21275"/>
                </a:lnTo>
                <a:cubicBezTo>
                  <a:pt x="7632" y="21218"/>
                  <a:pt x="7609" y="21171"/>
                  <a:pt x="7580" y="21171"/>
                </a:cubicBezTo>
                <a:close/>
                <a:moveTo>
                  <a:pt x="8429" y="21171"/>
                </a:moveTo>
                <a:cubicBezTo>
                  <a:pt x="8400" y="21171"/>
                  <a:pt x="8377" y="21218"/>
                  <a:pt x="8377" y="21275"/>
                </a:cubicBezTo>
                <a:lnTo>
                  <a:pt x="8377" y="21495"/>
                </a:lnTo>
                <a:cubicBezTo>
                  <a:pt x="8377" y="21553"/>
                  <a:pt x="8400" y="21600"/>
                  <a:pt x="8429" y="21600"/>
                </a:cubicBezTo>
                <a:cubicBezTo>
                  <a:pt x="8458" y="21600"/>
                  <a:pt x="8482" y="21553"/>
                  <a:pt x="8482" y="21495"/>
                </a:cubicBezTo>
                <a:lnTo>
                  <a:pt x="8482" y="21275"/>
                </a:lnTo>
                <a:cubicBezTo>
                  <a:pt x="8482" y="21218"/>
                  <a:pt x="8458" y="21171"/>
                  <a:pt x="8429" y="21171"/>
                </a:cubicBezTo>
                <a:close/>
                <a:moveTo>
                  <a:pt x="8744" y="21171"/>
                </a:moveTo>
                <a:cubicBezTo>
                  <a:pt x="8714" y="21171"/>
                  <a:pt x="8691" y="21218"/>
                  <a:pt x="8691" y="21275"/>
                </a:cubicBezTo>
                <a:lnTo>
                  <a:pt x="8691" y="21495"/>
                </a:lnTo>
                <a:cubicBezTo>
                  <a:pt x="8691" y="21553"/>
                  <a:pt x="8714" y="21600"/>
                  <a:pt x="8744" y="21600"/>
                </a:cubicBezTo>
                <a:cubicBezTo>
                  <a:pt x="8773" y="21600"/>
                  <a:pt x="8796" y="21553"/>
                  <a:pt x="8796" y="21495"/>
                </a:cubicBezTo>
                <a:lnTo>
                  <a:pt x="8796" y="21275"/>
                </a:lnTo>
                <a:cubicBezTo>
                  <a:pt x="8796" y="21218"/>
                  <a:pt x="8773" y="21171"/>
                  <a:pt x="8744" y="21171"/>
                </a:cubicBezTo>
                <a:close/>
                <a:moveTo>
                  <a:pt x="9593" y="21171"/>
                </a:moveTo>
                <a:cubicBezTo>
                  <a:pt x="9564" y="21171"/>
                  <a:pt x="9540" y="21218"/>
                  <a:pt x="9540" y="21275"/>
                </a:cubicBezTo>
                <a:lnTo>
                  <a:pt x="9540" y="21495"/>
                </a:lnTo>
                <a:cubicBezTo>
                  <a:pt x="9540" y="21553"/>
                  <a:pt x="9564" y="21600"/>
                  <a:pt x="9593" y="21600"/>
                </a:cubicBezTo>
                <a:cubicBezTo>
                  <a:pt x="9622" y="21600"/>
                  <a:pt x="9646" y="21553"/>
                  <a:pt x="9646" y="21495"/>
                </a:cubicBezTo>
                <a:lnTo>
                  <a:pt x="9646" y="21275"/>
                </a:lnTo>
                <a:cubicBezTo>
                  <a:pt x="9646" y="21218"/>
                  <a:pt x="9622" y="21171"/>
                  <a:pt x="9593" y="21171"/>
                </a:cubicBezTo>
                <a:close/>
                <a:moveTo>
                  <a:pt x="9908" y="21171"/>
                </a:moveTo>
                <a:cubicBezTo>
                  <a:pt x="9879" y="21171"/>
                  <a:pt x="9855" y="21218"/>
                  <a:pt x="9855" y="21275"/>
                </a:cubicBezTo>
                <a:lnTo>
                  <a:pt x="9855" y="21495"/>
                </a:lnTo>
                <a:cubicBezTo>
                  <a:pt x="9855" y="21553"/>
                  <a:pt x="9879" y="21600"/>
                  <a:pt x="9908" y="21600"/>
                </a:cubicBezTo>
                <a:cubicBezTo>
                  <a:pt x="9937" y="21600"/>
                  <a:pt x="9961" y="21553"/>
                  <a:pt x="9961" y="21495"/>
                </a:cubicBezTo>
                <a:lnTo>
                  <a:pt x="9961" y="21275"/>
                </a:lnTo>
                <a:cubicBezTo>
                  <a:pt x="9961" y="21218"/>
                  <a:pt x="9937" y="21171"/>
                  <a:pt x="9908" y="21171"/>
                </a:cubicBezTo>
                <a:close/>
                <a:moveTo>
                  <a:pt x="10758" y="21171"/>
                </a:moveTo>
                <a:cubicBezTo>
                  <a:pt x="10728" y="21171"/>
                  <a:pt x="10705" y="21218"/>
                  <a:pt x="10705" y="21275"/>
                </a:cubicBezTo>
                <a:lnTo>
                  <a:pt x="10705" y="21495"/>
                </a:lnTo>
                <a:cubicBezTo>
                  <a:pt x="10705" y="21553"/>
                  <a:pt x="10728" y="21600"/>
                  <a:pt x="10758" y="21600"/>
                </a:cubicBezTo>
                <a:cubicBezTo>
                  <a:pt x="10787" y="21600"/>
                  <a:pt x="10810" y="21553"/>
                  <a:pt x="10810" y="21495"/>
                </a:cubicBezTo>
                <a:lnTo>
                  <a:pt x="10810" y="21275"/>
                </a:lnTo>
                <a:cubicBezTo>
                  <a:pt x="10810" y="21218"/>
                  <a:pt x="10787" y="21171"/>
                  <a:pt x="10758" y="21171"/>
                </a:cubicBezTo>
                <a:close/>
                <a:moveTo>
                  <a:pt x="11072" y="21171"/>
                </a:moveTo>
                <a:cubicBezTo>
                  <a:pt x="11043" y="21171"/>
                  <a:pt x="11019" y="21218"/>
                  <a:pt x="11019" y="21275"/>
                </a:cubicBezTo>
                <a:lnTo>
                  <a:pt x="11019" y="21495"/>
                </a:lnTo>
                <a:cubicBezTo>
                  <a:pt x="11019" y="21553"/>
                  <a:pt x="11043" y="21600"/>
                  <a:pt x="11072" y="21600"/>
                </a:cubicBezTo>
                <a:cubicBezTo>
                  <a:pt x="11101" y="21600"/>
                  <a:pt x="11125" y="21553"/>
                  <a:pt x="11125" y="21495"/>
                </a:cubicBezTo>
                <a:lnTo>
                  <a:pt x="11125" y="21275"/>
                </a:lnTo>
                <a:cubicBezTo>
                  <a:pt x="11125" y="21218"/>
                  <a:pt x="11101" y="21171"/>
                  <a:pt x="11072" y="21171"/>
                </a:cubicBezTo>
                <a:close/>
                <a:moveTo>
                  <a:pt x="11922" y="21171"/>
                </a:moveTo>
                <a:cubicBezTo>
                  <a:pt x="11893" y="21171"/>
                  <a:pt x="11869" y="21218"/>
                  <a:pt x="11869" y="21275"/>
                </a:cubicBezTo>
                <a:lnTo>
                  <a:pt x="11869" y="21495"/>
                </a:lnTo>
                <a:cubicBezTo>
                  <a:pt x="11869" y="21553"/>
                  <a:pt x="11893" y="21600"/>
                  <a:pt x="11922" y="21600"/>
                </a:cubicBezTo>
                <a:cubicBezTo>
                  <a:pt x="11951" y="21600"/>
                  <a:pt x="11974" y="21553"/>
                  <a:pt x="11974" y="21495"/>
                </a:cubicBezTo>
                <a:lnTo>
                  <a:pt x="11974" y="21275"/>
                </a:lnTo>
                <a:cubicBezTo>
                  <a:pt x="11974" y="21218"/>
                  <a:pt x="11951" y="21171"/>
                  <a:pt x="11922" y="21171"/>
                </a:cubicBezTo>
                <a:close/>
                <a:moveTo>
                  <a:pt x="12236" y="21171"/>
                </a:moveTo>
                <a:cubicBezTo>
                  <a:pt x="12207" y="21171"/>
                  <a:pt x="12183" y="21218"/>
                  <a:pt x="12183" y="21275"/>
                </a:cubicBezTo>
                <a:lnTo>
                  <a:pt x="12183" y="21495"/>
                </a:lnTo>
                <a:cubicBezTo>
                  <a:pt x="12183" y="21553"/>
                  <a:pt x="12207" y="21600"/>
                  <a:pt x="12236" y="21600"/>
                </a:cubicBezTo>
                <a:cubicBezTo>
                  <a:pt x="12265" y="21600"/>
                  <a:pt x="12288" y="21553"/>
                  <a:pt x="12288" y="21495"/>
                </a:cubicBezTo>
                <a:lnTo>
                  <a:pt x="12288" y="21275"/>
                </a:lnTo>
                <a:cubicBezTo>
                  <a:pt x="12288" y="21218"/>
                  <a:pt x="12265" y="21171"/>
                  <a:pt x="12236" y="21171"/>
                </a:cubicBezTo>
                <a:close/>
                <a:moveTo>
                  <a:pt x="13085" y="21171"/>
                </a:moveTo>
                <a:cubicBezTo>
                  <a:pt x="13056" y="21171"/>
                  <a:pt x="13032" y="21218"/>
                  <a:pt x="13032" y="21275"/>
                </a:cubicBezTo>
                <a:lnTo>
                  <a:pt x="13032" y="21495"/>
                </a:lnTo>
                <a:cubicBezTo>
                  <a:pt x="13032" y="21553"/>
                  <a:pt x="13056" y="21600"/>
                  <a:pt x="13085" y="21600"/>
                </a:cubicBezTo>
                <a:cubicBezTo>
                  <a:pt x="13114" y="21600"/>
                  <a:pt x="13138" y="21553"/>
                  <a:pt x="13138" y="21495"/>
                </a:cubicBezTo>
                <a:lnTo>
                  <a:pt x="13138" y="21275"/>
                </a:lnTo>
                <a:cubicBezTo>
                  <a:pt x="13138" y="21218"/>
                  <a:pt x="13114" y="21171"/>
                  <a:pt x="13085" y="21171"/>
                </a:cubicBezTo>
                <a:close/>
                <a:moveTo>
                  <a:pt x="13399" y="21171"/>
                </a:moveTo>
                <a:cubicBezTo>
                  <a:pt x="13370" y="21171"/>
                  <a:pt x="13348" y="21218"/>
                  <a:pt x="13348" y="21275"/>
                </a:cubicBezTo>
                <a:lnTo>
                  <a:pt x="13348" y="21495"/>
                </a:lnTo>
                <a:cubicBezTo>
                  <a:pt x="13348" y="21553"/>
                  <a:pt x="13370" y="21600"/>
                  <a:pt x="13399" y="21600"/>
                </a:cubicBezTo>
                <a:cubicBezTo>
                  <a:pt x="13428" y="21600"/>
                  <a:pt x="13452" y="21553"/>
                  <a:pt x="13452" y="21495"/>
                </a:cubicBezTo>
                <a:lnTo>
                  <a:pt x="13452" y="21275"/>
                </a:lnTo>
                <a:cubicBezTo>
                  <a:pt x="13452" y="21218"/>
                  <a:pt x="13428" y="21171"/>
                  <a:pt x="13399" y="21171"/>
                </a:cubicBezTo>
                <a:close/>
                <a:moveTo>
                  <a:pt x="14249" y="21171"/>
                </a:moveTo>
                <a:cubicBezTo>
                  <a:pt x="14220" y="21171"/>
                  <a:pt x="14196" y="21218"/>
                  <a:pt x="14196" y="21275"/>
                </a:cubicBezTo>
                <a:lnTo>
                  <a:pt x="14196" y="21495"/>
                </a:lnTo>
                <a:cubicBezTo>
                  <a:pt x="14196" y="21553"/>
                  <a:pt x="14220" y="21600"/>
                  <a:pt x="14249" y="21600"/>
                </a:cubicBezTo>
                <a:cubicBezTo>
                  <a:pt x="14278" y="21600"/>
                  <a:pt x="14302" y="21553"/>
                  <a:pt x="14302" y="21495"/>
                </a:cubicBezTo>
                <a:lnTo>
                  <a:pt x="14302" y="21275"/>
                </a:lnTo>
                <a:cubicBezTo>
                  <a:pt x="14302" y="21218"/>
                  <a:pt x="14278" y="21171"/>
                  <a:pt x="14249" y="21171"/>
                </a:cubicBezTo>
                <a:close/>
                <a:moveTo>
                  <a:pt x="14564" y="21171"/>
                </a:moveTo>
                <a:cubicBezTo>
                  <a:pt x="14535" y="21171"/>
                  <a:pt x="14511" y="21218"/>
                  <a:pt x="14511" y="21275"/>
                </a:cubicBezTo>
                <a:lnTo>
                  <a:pt x="14511" y="21495"/>
                </a:lnTo>
                <a:cubicBezTo>
                  <a:pt x="14511" y="21553"/>
                  <a:pt x="14535" y="21600"/>
                  <a:pt x="14564" y="21600"/>
                </a:cubicBezTo>
                <a:cubicBezTo>
                  <a:pt x="14593" y="21600"/>
                  <a:pt x="14617" y="21553"/>
                  <a:pt x="14617" y="21495"/>
                </a:cubicBezTo>
                <a:lnTo>
                  <a:pt x="14617" y="21275"/>
                </a:lnTo>
                <a:cubicBezTo>
                  <a:pt x="14617" y="21218"/>
                  <a:pt x="14593" y="21171"/>
                  <a:pt x="14564" y="21171"/>
                </a:cubicBezTo>
                <a:close/>
                <a:moveTo>
                  <a:pt x="15413" y="21171"/>
                </a:moveTo>
                <a:cubicBezTo>
                  <a:pt x="15384" y="21171"/>
                  <a:pt x="15360" y="21218"/>
                  <a:pt x="15360" y="21275"/>
                </a:cubicBezTo>
                <a:lnTo>
                  <a:pt x="15360" y="21495"/>
                </a:lnTo>
                <a:cubicBezTo>
                  <a:pt x="15360" y="21553"/>
                  <a:pt x="15384" y="21600"/>
                  <a:pt x="15413" y="21600"/>
                </a:cubicBezTo>
                <a:cubicBezTo>
                  <a:pt x="15442" y="21600"/>
                  <a:pt x="15465" y="21553"/>
                  <a:pt x="15465" y="21495"/>
                </a:cubicBezTo>
                <a:lnTo>
                  <a:pt x="15465" y="21275"/>
                </a:lnTo>
                <a:cubicBezTo>
                  <a:pt x="15465" y="21218"/>
                  <a:pt x="15442" y="21171"/>
                  <a:pt x="15413" y="21171"/>
                </a:cubicBezTo>
                <a:close/>
                <a:moveTo>
                  <a:pt x="15728" y="21171"/>
                </a:moveTo>
                <a:cubicBezTo>
                  <a:pt x="15699" y="21171"/>
                  <a:pt x="15675" y="21218"/>
                  <a:pt x="15675" y="21275"/>
                </a:cubicBezTo>
                <a:lnTo>
                  <a:pt x="15675" y="21495"/>
                </a:lnTo>
                <a:cubicBezTo>
                  <a:pt x="15675" y="21553"/>
                  <a:pt x="15699" y="21600"/>
                  <a:pt x="15728" y="21600"/>
                </a:cubicBezTo>
                <a:cubicBezTo>
                  <a:pt x="15757" y="21600"/>
                  <a:pt x="15781" y="21553"/>
                  <a:pt x="15781" y="21495"/>
                </a:cubicBezTo>
                <a:lnTo>
                  <a:pt x="15781" y="21275"/>
                </a:lnTo>
                <a:cubicBezTo>
                  <a:pt x="15781" y="21218"/>
                  <a:pt x="15757" y="21171"/>
                  <a:pt x="15728" y="21171"/>
                </a:cubicBezTo>
                <a:close/>
                <a:moveTo>
                  <a:pt x="16578" y="21171"/>
                </a:moveTo>
                <a:cubicBezTo>
                  <a:pt x="16549" y="21171"/>
                  <a:pt x="16525" y="21218"/>
                  <a:pt x="16525" y="21275"/>
                </a:cubicBezTo>
                <a:lnTo>
                  <a:pt x="16525" y="21495"/>
                </a:lnTo>
                <a:cubicBezTo>
                  <a:pt x="16525" y="21553"/>
                  <a:pt x="16549" y="21600"/>
                  <a:pt x="16578" y="21600"/>
                </a:cubicBezTo>
                <a:cubicBezTo>
                  <a:pt x="16607" y="21600"/>
                  <a:pt x="16630" y="21553"/>
                  <a:pt x="16630" y="21495"/>
                </a:cubicBezTo>
                <a:lnTo>
                  <a:pt x="16630" y="21275"/>
                </a:lnTo>
                <a:cubicBezTo>
                  <a:pt x="16630" y="21218"/>
                  <a:pt x="16607" y="21171"/>
                  <a:pt x="16578" y="21171"/>
                </a:cubicBezTo>
                <a:close/>
                <a:moveTo>
                  <a:pt x="16892" y="21171"/>
                </a:moveTo>
                <a:cubicBezTo>
                  <a:pt x="16863" y="21171"/>
                  <a:pt x="16839" y="21218"/>
                  <a:pt x="16839" y="21275"/>
                </a:cubicBezTo>
                <a:lnTo>
                  <a:pt x="16839" y="21495"/>
                </a:lnTo>
                <a:cubicBezTo>
                  <a:pt x="16839" y="21553"/>
                  <a:pt x="16863" y="21600"/>
                  <a:pt x="16892" y="21600"/>
                </a:cubicBezTo>
                <a:cubicBezTo>
                  <a:pt x="16921" y="21600"/>
                  <a:pt x="16944" y="21553"/>
                  <a:pt x="16944" y="21495"/>
                </a:cubicBezTo>
                <a:lnTo>
                  <a:pt x="16944" y="21275"/>
                </a:lnTo>
                <a:cubicBezTo>
                  <a:pt x="16944" y="21218"/>
                  <a:pt x="16921" y="21171"/>
                  <a:pt x="16892" y="21171"/>
                </a:cubicBezTo>
                <a:close/>
                <a:moveTo>
                  <a:pt x="17741" y="21171"/>
                </a:moveTo>
                <a:cubicBezTo>
                  <a:pt x="17712" y="21171"/>
                  <a:pt x="17689" y="21218"/>
                  <a:pt x="17689" y="21275"/>
                </a:cubicBezTo>
                <a:lnTo>
                  <a:pt x="17689" y="21495"/>
                </a:lnTo>
                <a:cubicBezTo>
                  <a:pt x="17689" y="21553"/>
                  <a:pt x="17712" y="21600"/>
                  <a:pt x="17741" y="21600"/>
                </a:cubicBezTo>
                <a:cubicBezTo>
                  <a:pt x="17770" y="21600"/>
                  <a:pt x="17794" y="21553"/>
                  <a:pt x="17794" y="21495"/>
                </a:cubicBezTo>
                <a:lnTo>
                  <a:pt x="17794" y="21275"/>
                </a:lnTo>
                <a:cubicBezTo>
                  <a:pt x="17794" y="21218"/>
                  <a:pt x="17770" y="21171"/>
                  <a:pt x="17741" y="21171"/>
                </a:cubicBezTo>
                <a:close/>
                <a:moveTo>
                  <a:pt x="18055" y="21171"/>
                </a:moveTo>
                <a:cubicBezTo>
                  <a:pt x="18026" y="21171"/>
                  <a:pt x="18002" y="21218"/>
                  <a:pt x="18002" y="21275"/>
                </a:cubicBezTo>
                <a:lnTo>
                  <a:pt x="18002" y="21495"/>
                </a:lnTo>
                <a:cubicBezTo>
                  <a:pt x="18002" y="21553"/>
                  <a:pt x="18026" y="21600"/>
                  <a:pt x="18055" y="21600"/>
                </a:cubicBezTo>
                <a:cubicBezTo>
                  <a:pt x="18085" y="21600"/>
                  <a:pt x="18108" y="21553"/>
                  <a:pt x="18108" y="21495"/>
                </a:cubicBezTo>
                <a:lnTo>
                  <a:pt x="18108" y="21275"/>
                </a:lnTo>
                <a:cubicBezTo>
                  <a:pt x="18108" y="21218"/>
                  <a:pt x="18085" y="21171"/>
                  <a:pt x="18055" y="21171"/>
                </a:cubicBezTo>
                <a:close/>
                <a:moveTo>
                  <a:pt x="18905" y="21171"/>
                </a:moveTo>
                <a:cubicBezTo>
                  <a:pt x="18876" y="21171"/>
                  <a:pt x="18852" y="21218"/>
                  <a:pt x="18852" y="21275"/>
                </a:cubicBezTo>
                <a:lnTo>
                  <a:pt x="18852" y="21495"/>
                </a:lnTo>
                <a:cubicBezTo>
                  <a:pt x="18852" y="21553"/>
                  <a:pt x="18876" y="21600"/>
                  <a:pt x="18905" y="21600"/>
                </a:cubicBezTo>
                <a:cubicBezTo>
                  <a:pt x="18934" y="21600"/>
                  <a:pt x="18958" y="21553"/>
                  <a:pt x="18958" y="21495"/>
                </a:cubicBezTo>
                <a:lnTo>
                  <a:pt x="18958" y="21275"/>
                </a:lnTo>
                <a:cubicBezTo>
                  <a:pt x="18958" y="21218"/>
                  <a:pt x="18934" y="21171"/>
                  <a:pt x="18905" y="21171"/>
                </a:cubicBezTo>
                <a:close/>
                <a:moveTo>
                  <a:pt x="19220" y="21171"/>
                </a:moveTo>
                <a:cubicBezTo>
                  <a:pt x="19191" y="21171"/>
                  <a:pt x="19167" y="21218"/>
                  <a:pt x="19167" y="21275"/>
                </a:cubicBezTo>
                <a:lnTo>
                  <a:pt x="19167" y="21495"/>
                </a:lnTo>
                <a:cubicBezTo>
                  <a:pt x="19167" y="21553"/>
                  <a:pt x="19191" y="21600"/>
                  <a:pt x="19220" y="21600"/>
                </a:cubicBezTo>
                <a:cubicBezTo>
                  <a:pt x="19249" y="21600"/>
                  <a:pt x="19273" y="21553"/>
                  <a:pt x="19273" y="21495"/>
                </a:cubicBezTo>
                <a:lnTo>
                  <a:pt x="19273" y="21275"/>
                </a:lnTo>
                <a:cubicBezTo>
                  <a:pt x="19273" y="21218"/>
                  <a:pt x="19249" y="21171"/>
                  <a:pt x="19220" y="21171"/>
                </a:cubicBezTo>
                <a:close/>
                <a:moveTo>
                  <a:pt x="20069" y="21171"/>
                </a:moveTo>
                <a:cubicBezTo>
                  <a:pt x="20040" y="21171"/>
                  <a:pt x="20016" y="21218"/>
                  <a:pt x="20016" y="21275"/>
                </a:cubicBezTo>
                <a:lnTo>
                  <a:pt x="20016" y="21495"/>
                </a:lnTo>
                <a:cubicBezTo>
                  <a:pt x="20016" y="21553"/>
                  <a:pt x="20040" y="21600"/>
                  <a:pt x="20069" y="21600"/>
                </a:cubicBezTo>
                <a:cubicBezTo>
                  <a:pt x="20099" y="21600"/>
                  <a:pt x="20122" y="21553"/>
                  <a:pt x="20122" y="21495"/>
                </a:cubicBezTo>
                <a:lnTo>
                  <a:pt x="20122" y="21275"/>
                </a:lnTo>
                <a:cubicBezTo>
                  <a:pt x="20122" y="21218"/>
                  <a:pt x="20099" y="21171"/>
                  <a:pt x="20069" y="21171"/>
                </a:cubicBezTo>
                <a:close/>
                <a:moveTo>
                  <a:pt x="20384" y="21171"/>
                </a:moveTo>
                <a:cubicBezTo>
                  <a:pt x="20355" y="21171"/>
                  <a:pt x="20331" y="21218"/>
                  <a:pt x="20331" y="21275"/>
                </a:cubicBezTo>
                <a:lnTo>
                  <a:pt x="20331" y="21495"/>
                </a:lnTo>
                <a:cubicBezTo>
                  <a:pt x="20331" y="21553"/>
                  <a:pt x="20355" y="21600"/>
                  <a:pt x="20384" y="21600"/>
                </a:cubicBezTo>
                <a:cubicBezTo>
                  <a:pt x="20413" y="21600"/>
                  <a:pt x="20436" y="21553"/>
                  <a:pt x="20436" y="21495"/>
                </a:cubicBezTo>
                <a:lnTo>
                  <a:pt x="20436" y="21275"/>
                </a:lnTo>
                <a:cubicBezTo>
                  <a:pt x="20436" y="21218"/>
                  <a:pt x="20413" y="21171"/>
                  <a:pt x="20384" y="21171"/>
                </a:cubicBezTo>
                <a:close/>
                <a:moveTo>
                  <a:pt x="21234" y="21171"/>
                </a:moveTo>
                <a:cubicBezTo>
                  <a:pt x="21204" y="21171"/>
                  <a:pt x="21181" y="21218"/>
                  <a:pt x="21181" y="21275"/>
                </a:cubicBezTo>
                <a:lnTo>
                  <a:pt x="21181" y="21495"/>
                </a:lnTo>
                <a:cubicBezTo>
                  <a:pt x="21181" y="21553"/>
                  <a:pt x="21204" y="21600"/>
                  <a:pt x="21234" y="21600"/>
                </a:cubicBezTo>
                <a:cubicBezTo>
                  <a:pt x="21263" y="21600"/>
                  <a:pt x="21285" y="21553"/>
                  <a:pt x="21285" y="21495"/>
                </a:cubicBezTo>
                <a:lnTo>
                  <a:pt x="21285" y="21275"/>
                </a:lnTo>
                <a:cubicBezTo>
                  <a:pt x="21285" y="21218"/>
                  <a:pt x="21263" y="21171"/>
                  <a:pt x="21234" y="21171"/>
                </a:cubicBezTo>
                <a:close/>
                <a:moveTo>
                  <a:pt x="21547" y="21171"/>
                </a:moveTo>
                <a:cubicBezTo>
                  <a:pt x="21518" y="21171"/>
                  <a:pt x="21495" y="21218"/>
                  <a:pt x="21495" y="21275"/>
                </a:cubicBezTo>
                <a:lnTo>
                  <a:pt x="21495" y="21495"/>
                </a:lnTo>
                <a:cubicBezTo>
                  <a:pt x="21495" y="21553"/>
                  <a:pt x="21518" y="21600"/>
                  <a:pt x="21547" y="21600"/>
                </a:cubicBezTo>
                <a:cubicBezTo>
                  <a:pt x="21576" y="21600"/>
                  <a:pt x="21600" y="21553"/>
                  <a:pt x="21600" y="21495"/>
                </a:cubicBezTo>
                <a:lnTo>
                  <a:pt x="21600" y="21275"/>
                </a:lnTo>
                <a:cubicBezTo>
                  <a:pt x="21600" y="21218"/>
                  <a:pt x="21576" y="21171"/>
                  <a:pt x="21547" y="21171"/>
                </a:cubicBezTo>
                <a:close/>
              </a:path>
            </a:pathLst>
          </a:custGeom>
          <a:gradFill>
            <a:gsLst>
              <a:gs pos="0">
                <a:srgbClr val="18274E"/>
              </a:gs>
              <a:gs pos="14456">
                <a:srgbClr val="0E1B45"/>
              </a:gs>
              <a:gs pos="49638">
                <a:srgbClr val="040E3C"/>
              </a:gs>
            </a:gsLst>
            <a:path>
              <a:fillToRect l="33539" t="-4064" r="66460" b="104064"/>
            </a:path>
          </a:gradFill>
          <a:ln w="12700">
            <a:miter lim="400000"/>
          </a:ln>
        </p:spPr>
        <p:txBody>
          <a:bodyPr lIns="45719" rIns="45719" anchor="ctr"/>
          <a:lstStyle/>
          <a:p>
            <a:pPr defTabSz="914400">
              <a:lnSpc>
                <a:spcPct val="100000"/>
              </a:lnSpc>
              <a:buClrTx/>
              <a:defRPr sz="1800" baseline="0">
                <a:solidFill>
                  <a:srgbClr val="DE8919"/>
                </a:solidFill>
              </a:defRPr>
            </a:pPr>
            <a:endParaRPr/>
          </a:p>
        </p:txBody>
      </p:sp>
      <p:sp>
        <p:nvSpPr>
          <p:cNvPr id="804" name="Honza Dolejš"/>
          <p:cNvSpPr txBox="1">
            <a:spLocks noGrp="1"/>
          </p:cNvSpPr>
          <p:nvPr>
            <p:ph type="body" sz="quarter" idx="21"/>
          </p:nvPr>
        </p:nvSpPr>
        <p:spPr>
          <a:xfrm>
            <a:off x="3067994" y="5787005"/>
            <a:ext cx="6684011" cy="12598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indent="0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7500" i="1">
                <a:solidFill>
                  <a:srgbClr val="FFFFFF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rPr>
                <a:solidFill>
                  <a:srgbClr val="77F9D9"/>
                </a:solidFill>
              </a:rPr>
              <a:t>Honza</a:t>
            </a:r>
            <a:r>
              <a:t> Dolejš</a:t>
            </a:r>
          </a:p>
        </p:txBody>
      </p:sp>
      <p:sp>
        <p:nvSpPr>
          <p:cNvPr id="805" name="jan.dolejs@digiskills.cz"/>
          <p:cNvSpPr txBox="1">
            <a:spLocks noGrp="1"/>
          </p:cNvSpPr>
          <p:nvPr>
            <p:ph type="body" sz="quarter" idx="22"/>
          </p:nvPr>
        </p:nvSpPr>
        <p:spPr>
          <a:xfrm>
            <a:off x="3067994" y="7151754"/>
            <a:ext cx="6520841" cy="777241"/>
          </a:xfrm>
          <a:prstGeom prst="rect">
            <a:avLst/>
          </a:prstGeom>
        </p:spPr>
        <p:txBody>
          <a:bodyPr wrap="none">
            <a:spAutoFit/>
          </a:bodyPr>
          <a:lstStyle>
            <a:lvl1pPr marL="0" indent="0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4400">
                <a:solidFill>
                  <a:srgbClr val="FFFFFF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</a:lstStyle>
          <a:p>
            <a:r>
              <a:t>jan.dolejs@digiskills.cz</a:t>
            </a:r>
          </a:p>
        </p:txBody>
      </p:sp>
      <p:sp>
        <p:nvSpPr>
          <p:cNvPr id="806" name="zavorka"/>
          <p:cNvSpPr/>
          <p:nvPr/>
        </p:nvSpPr>
        <p:spPr>
          <a:xfrm>
            <a:off x="12931678" y="3754511"/>
            <a:ext cx="8910391" cy="620697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66" y="9394"/>
                </a:moveTo>
                <a:cubicBezTo>
                  <a:pt x="20112" y="9394"/>
                  <a:pt x="19902" y="9139"/>
                  <a:pt x="19902" y="8631"/>
                </a:cubicBezTo>
                <a:cubicBezTo>
                  <a:pt x="19902" y="8516"/>
                  <a:pt x="19902" y="8422"/>
                  <a:pt x="19918" y="8308"/>
                </a:cubicBezTo>
                <a:lnTo>
                  <a:pt x="20498" y="4224"/>
                </a:lnTo>
                <a:cubicBezTo>
                  <a:pt x="20546" y="3878"/>
                  <a:pt x="20577" y="3532"/>
                  <a:pt x="20577" y="3209"/>
                </a:cubicBezTo>
                <a:cubicBezTo>
                  <a:pt x="20577" y="1223"/>
                  <a:pt x="19646" y="0"/>
                  <a:pt x="18053" y="0"/>
                </a:cubicBezTo>
                <a:lnTo>
                  <a:pt x="6553" y="0"/>
                </a:lnTo>
                <a:cubicBezTo>
                  <a:pt x="5476" y="0"/>
                  <a:pt x="4672" y="306"/>
                  <a:pt x="4089" y="966"/>
                </a:cubicBezTo>
                <a:cubicBezTo>
                  <a:pt x="3507" y="1627"/>
                  <a:pt x="3145" y="2642"/>
                  <a:pt x="2952" y="4061"/>
                </a:cubicBezTo>
                <a:lnTo>
                  <a:pt x="2356" y="8308"/>
                </a:lnTo>
                <a:cubicBezTo>
                  <a:pt x="2300" y="8677"/>
                  <a:pt x="2195" y="8948"/>
                  <a:pt x="2051" y="9127"/>
                </a:cubicBezTo>
                <a:cubicBezTo>
                  <a:pt x="1906" y="9307"/>
                  <a:pt x="1721" y="9394"/>
                  <a:pt x="1504" y="9394"/>
                </a:cubicBezTo>
                <a:lnTo>
                  <a:pt x="386" y="9394"/>
                </a:lnTo>
                <a:lnTo>
                  <a:pt x="0" y="12209"/>
                </a:lnTo>
                <a:lnTo>
                  <a:pt x="1118" y="12209"/>
                </a:lnTo>
                <a:cubicBezTo>
                  <a:pt x="1473" y="12209"/>
                  <a:pt x="1682" y="12463"/>
                  <a:pt x="1682" y="12969"/>
                </a:cubicBezTo>
                <a:cubicBezTo>
                  <a:pt x="1682" y="13084"/>
                  <a:pt x="1682" y="13178"/>
                  <a:pt x="1666" y="13292"/>
                </a:cubicBezTo>
                <a:lnTo>
                  <a:pt x="1102" y="17376"/>
                </a:lnTo>
                <a:cubicBezTo>
                  <a:pt x="1054" y="17745"/>
                  <a:pt x="1023" y="18068"/>
                  <a:pt x="1023" y="18391"/>
                </a:cubicBezTo>
                <a:cubicBezTo>
                  <a:pt x="1023" y="20377"/>
                  <a:pt x="1938" y="21600"/>
                  <a:pt x="3547" y="21600"/>
                </a:cubicBezTo>
                <a:lnTo>
                  <a:pt x="15047" y="21600"/>
                </a:lnTo>
                <a:cubicBezTo>
                  <a:pt x="16116" y="21600"/>
                  <a:pt x="16916" y="21294"/>
                  <a:pt x="17497" y="20634"/>
                </a:cubicBezTo>
                <a:cubicBezTo>
                  <a:pt x="18077" y="19973"/>
                  <a:pt x="18439" y="18958"/>
                  <a:pt x="18632" y="17539"/>
                </a:cubicBezTo>
                <a:lnTo>
                  <a:pt x="19244" y="13292"/>
                </a:lnTo>
                <a:cubicBezTo>
                  <a:pt x="19291" y="12923"/>
                  <a:pt x="19392" y="12652"/>
                  <a:pt x="19537" y="12473"/>
                </a:cubicBezTo>
                <a:cubicBezTo>
                  <a:pt x="19682" y="12293"/>
                  <a:pt x="19871" y="12206"/>
                  <a:pt x="20096" y="12206"/>
                </a:cubicBezTo>
                <a:lnTo>
                  <a:pt x="21198" y="12206"/>
                </a:lnTo>
                <a:lnTo>
                  <a:pt x="21600" y="9391"/>
                </a:lnTo>
                <a:lnTo>
                  <a:pt x="20466" y="9391"/>
                </a:lnTo>
                <a:lnTo>
                  <a:pt x="20466" y="9394"/>
                </a:lnTo>
                <a:close/>
              </a:path>
            </a:pathLst>
          </a:custGeom>
          <a:solidFill>
            <a:srgbClr val="77F9D9"/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 defTabSz="825500">
              <a:lnSpc>
                <a:spcPct val="100000"/>
              </a:lnSpc>
              <a:defRPr sz="3200" baseline="0">
                <a:solidFill>
                  <a:srgbClr val="F4F5FA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807" name="Obrázek"/>
          <p:cNvSpPr>
            <a:spLocks noGrp="1"/>
          </p:cNvSpPr>
          <p:nvPr>
            <p:ph type="pic" sz="quarter" idx="23"/>
          </p:nvPr>
        </p:nvSpPr>
        <p:spPr>
          <a:xfrm>
            <a:off x="13748309" y="4085992"/>
            <a:ext cx="7277133" cy="7277133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808" name="Obrázek"/>
          <p:cNvSpPr>
            <a:spLocks noGrp="1"/>
          </p:cNvSpPr>
          <p:nvPr>
            <p:ph type="pic" sz="quarter" idx="24"/>
          </p:nvPr>
        </p:nvSpPr>
        <p:spPr>
          <a:xfrm>
            <a:off x="19881595" y="12356072"/>
            <a:ext cx="3454401" cy="690881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809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1959031" y="13081000"/>
            <a:ext cx="453238" cy="461059"/>
          </a:xfrm>
          <a:prstGeom prst="rect">
            <a:avLst/>
          </a:prstGeom>
        </p:spPr>
        <p:txBody>
          <a:bodyPr lIns="50800" tIns="50800" rIns="50800" bIns="50800" anchor="t"/>
          <a:lstStyle>
            <a:lvl1pPr algn="ctr">
              <a:defRPr sz="2400" b="0">
                <a:solidFill>
                  <a:srgbClr val="000000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jmenovka bila (ořez)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6" name="Volný tvar 6"/>
          <p:cNvSpPr/>
          <p:nvPr/>
        </p:nvSpPr>
        <p:spPr>
          <a:xfrm>
            <a:off x="134619" y="128682"/>
            <a:ext cx="24114762" cy="122132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3" y="0"/>
                </a:moveTo>
                <a:cubicBezTo>
                  <a:pt x="24" y="0"/>
                  <a:pt x="0" y="47"/>
                  <a:pt x="0" y="105"/>
                </a:cubicBezTo>
                <a:lnTo>
                  <a:pt x="0" y="325"/>
                </a:lnTo>
                <a:cubicBezTo>
                  <a:pt x="0" y="382"/>
                  <a:pt x="24" y="427"/>
                  <a:pt x="53" y="427"/>
                </a:cubicBezTo>
                <a:cubicBezTo>
                  <a:pt x="82" y="427"/>
                  <a:pt x="106" y="382"/>
                  <a:pt x="106" y="325"/>
                </a:cubicBezTo>
                <a:lnTo>
                  <a:pt x="106" y="105"/>
                </a:lnTo>
                <a:cubicBezTo>
                  <a:pt x="106" y="47"/>
                  <a:pt x="82" y="0"/>
                  <a:pt x="53" y="0"/>
                </a:cubicBezTo>
                <a:close/>
                <a:moveTo>
                  <a:pt x="367" y="0"/>
                </a:moveTo>
                <a:cubicBezTo>
                  <a:pt x="338" y="0"/>
                  <a:pt x="315" y="47"/>
                  <a:pt x="315" y="105"/>
                </a:cubicBezTo>
                <a:lnTo>
                  <a:pt x="315" y="325"/>
                </a:lnTo>
                <a:cubicBezTo>
                  <a:pt x="315" y="382"/>
                  <a:pt x="338" y="427"/>
                  <a:pt x="367" y="427"/>
                </a:cubicBezTo>
                <a:cubicBezTo>
                  <a:pt x="397" y="427"/>
                  <a:pt x="420" y="382"/>
                  <a:pt x="420" y="325"/>
                </a:cubicBezTo>
                <a:lnTo>
                  <a:pt x="420" y="105"/>
                </a:lnTo>
                <a:cubicBezTo>
                  <a:pt x="420" y="47"/>
                  <a:pt x="397" y="0"/>
                  <a:pt x="367" y="0"/>
                </a:cubicBezTo>
                <a:close/>
                <a:moveTo>
                  <a:pt x="1217" y="0"/>
                </a:moveTo>
                <a:cubicBezTo>
                  <a:pt x="1188" y="0"/>
                  <a:pt x="1164" y="47"/>
                  <a:pt x="1164" y="105"/>
                </a:cubicBezTo>
                <a:lnTo>
                  <a:pt x="1164" y="325"/>
                </a:lnTo>
                <a:cubicBezTo>
                  <a:pt x="1164" y="382"/>
                  <a:pt x="1188" y="427"/>
                  <a:pt x="1217" y="427"/>
                </a:cubicBezTo>
                <a:cubicBezTo>
                  <a:pt x="1246" y="427"/>
                  <a:pt x="1270" y="382"/>
                  <a:pt x="1270" y="325"/>
                </a:cubicBezTo>
                <a:lnTo>
                  <a:pt x="1270" y="105"/>
                </a:lnTo>
                <a:cubicBezTo>
                  <a:pt x="1270" y="47"/>
                  <a:pt x="1246" y="0"/>
                  <a:pt x="1217" y="0"/>
                </a:cubicBezTo>
                <a:close/>
                <a:moveTo>
                  <a:pt x="1532" y="0"/>
                </a:moveTo>
                <a:cubicBezTo>
                  <a:pt x="1503" y="0"/>
                  <a:pt x="1479" y="47"/>
                  <a:pt x="1479" y="105"/>
                </a:cubicBezTo>
                <a:lnTo>
                  <a:pt x="1479" y="325"/>
                </a:lnTo>
                <a:cubicBezTo>
                  <a:pt x="1479" y="382"/>
                  <a:pt x="1503" y="427"/>
                  <a:pt x="1532" y="427"/>
                </a:cubicBezTo>
                <a:cubicBezTo>
                  <a:pt x="1561" y="427"/>
                  <a:pt x="1584" y="382"/>
                  <a:pt x="1584" y="325"/>
                </a:cubicBezTo>
                <a:lnTo>
                  <a:pt x="1584" y="105"/>
                </a:lnTo>
                <a:cubicBezTo>
                  <a:pt x="1584" y="47"/>
                  <a:pt x="1561" y="0"/>
                  <a:pt x="1532" y="0"/>
                </a:cubicBezTo>
                <a:close/>
                <a:moveTo>
                  <a:pt x="2380" y="0"/>
                </a:moveTo>
                <a:cubicBezTo>
                  <a:pt x="2351" y="0"/>
                  <a:pt x="2329" y="47"/>
                  <a:pt x="2329" y="105"/>
                </a:cubicBezTo>
                <a:lnTo>
                  <a:pt x="2329" y="325"/>
                </a:lnTo>
                <a:cubicBezTo>
                  <a:pt x="2329" y="382"/>
                  <a:pt x="2351" y="427"/>
                  <a:pt x="2380" y="427"/>
                </a:cubicBezTo>
                <a:cubicBezTo>
                  <a:pt x="2409" y="427"/>
                  <a:pt x="2433" y="382"/>
                  <a:pt x="2433" y="325"/>
                </a:cubicBezTo>
                <a:lnTo>
                  <a:pt x="2433" y="105"/>
                </a:lnTo>
                <a:cubicBezTo>
                  <a:pt x="2433" y="47"/>
                  <a:pt x="2409" y="0"/>
                  <a:pt x="2380" y="0"/>
                </a:cubicBezTo>
                <a:close/>
                <a:moveTo>
                  <a:pt x="2695" y="0"/>
                </a:moveTo>
                <a:cubicBezTo>
                  <a:pt x="2666" y="0"/>
                  <a:pt x="2643" y="47"/>
                  <a:pt x="2643" y="105"/>
                </a:cubicBezTo>
                <a:lnTo>
                  <a:pt x="2643" y="325"/>
                </a:lnTo>
                <a:cubicBezTo>
                  <a:pt x="2643" y="382"/>
                  <a:pt x="2666" y="427"/>
                  <a:pt x="2695" y="427"/>
                </a:cubicBezTo>
                <a:cubicBezTo>
                  <a:pt x="2724" y="427"/>
                  <a:pt x="2748" y="382"/>
                  <a:pt x="2748" y="325"/>
                </a:cubicBezTo>
                <a:lnTo>
                  <a:pt x="2748" y="105"/>
                </a:lnTo>
                <a:cubicBezTo>
                  <a:pt x="2748" y="47"/>
                  <a:pt x="2724" y="0"/>
                  <a:pt x="2695" y="0"/>
                </a:cubicBezTo>
                <a:close/>
                <a:moveTo>
                  <a:pt x="3545" y="0"/>
                </a:moveTo>
                <a:cubicBezTo>
                  <a:pt x="3516" y="0"/>
                  <a:pt x="3492" y="47"/>
                  <a:pt x="3492" y="105"/>
                </a:cubicBezTo>
                <a:lnTo>
                  <a:pt x="3492" y="325"/>
                </a:lnTo>
                <a:cubicBezTo>
                  <a:pt x="3492" y="382"/>
                  <a:pt x="3516" y="427"/>
                  <a:pt x="3545" y="427"/>
                </a:cubicBezTo>
                <a:cubicBezTo>
                  <a:pt x="3574" y="427"/>
                  <a:pt x="3598" y="382"/>
                  <a:pt x="3598" y="325"/>
                </a:cubicBezTo>
                <a:lnTo>
                  <a:pt x="3598" y="105"/>
                </a:lnTo>
                <a:cubicBezTo>
                  <a:pt x="3598" y="47"/>
                  <a:pt x="3574" y="0"/>
                  <a:pt x="3545" y="0"/>
                </a:cubicBezTo>
                <a:close/>
                <a:moveTo>
                  <a:pt x="3859" y="0"/>
                </a:moveTo>
                <a:cubicBezTo>
                  <a:pt x="3830" y="0"/>
                  <a:pt x="3806" y="47"/>
                  <a:pt x="3806" y="105"/>
                </a:cubicBezTo>
                <a:lnTo>
                  <a:pt x="3806" y="325"/>
                </a:lnTo>
                <a:cubicBezTo>
                  <a:pt x="3806" y="382"/>
                  <a:pt x="3830" y="427"/>
                  <a:pt x="3859" y="427"/>
                </a:cubicBezTo>
                <a:cubicBezTo>
                  <a:pt x="3888" y="427"/>
                  <a:pt x="3912" y="382"/>
                  <a:pt x="3912" y="325"/>
                </a:cubicBezTo>
                <a:lnTo>
                  <a:pt x="3912" y="105"/>
                </a:lnTo>
                <a:cubicBezTo>
                  <a:pt x="3912" y="47"/>
                  <a:pt x="3888" y="0"/>
                  <a:pt x="3859" y="0"/>
                </a:cubicBezTo>
                <a:close/>
                <a:moveTo>
                  <a:pt x="4709" y="0"/>
                </a:moveTo>
                <a:cubicBezTo>
                  <a:pt x="4680" y="0"/>
                  <a:pt x="4656" y="47"/>
                  <a:pt x="4656" y="105"/>
                </a:cubicBezTo>
                <a:lnTo>
                  <a:pt x="4656" y="325"/>
                </a:lnTo>
                <a:cubicBezTo>
                  <a:pt x="4656" y="382"/>
                  <a:pt x="4680" y="427"/>
                  <a:pt x="4709" y="427"/>
                </a:cubicBezTo>
                <a:cubicBezTo>
                  <a:pt x="4738" y="427"/>
                  <a:pt x="4762" y="382"/>
                  <a:pt x="4762" y="325"/>
                </a:cubicBezTo>
                <a:lnTo>
                  <a:pt x="4762" y="105"/>
                </a:lnTo>
                <a:cubicBezTo>
                  <a:pt x="4762" y="47"/>
                  <a:pt x="4738" y="0"/>
                  <a:pt x="4709" y="0"/>
                </a:cubicBezTo>
                <a:close/>
                <a:moveTo>
                  <a:pt x="5023" y="0"/>
                </a:moveTo>
                <a:cubicBezTo>
                  <a:pt x="4994" y="0"/>
                  <a:pt x="4970" y="47"/>
                  <a:pt x="4970" y="105"/>
                </a:cubicBezTo>
                <a:lnTo>
                  <a:pt x="4970" y="325"/>
                </a:lnTo>
                <a:cubicBezTo>
                  <a:pt x="4970" y="382"/>
                  <a:pt x="4994" y="427"/>
                  <a:pt x="5023" y="427"/>
                </a:cubicBezTo>
                <a:cubicBezTo>
                  <a:pt x="5053" y="427"/>
                  <a:pt x="5076" y="382"/>
                  <a:pt x="5076" y="325"/>
                </a:cubicBezTo>
                <a:lnTo>
                  <a:pt x="5076" y="105"/>
                </a:lnTo>
                <a:cubicBezTo>
                  <a:pt x="5076" y="47"/>
                  <a:pt x="5053" y="0"/>
                  <a:pt x="5023" y="0"/>
                </a:cubicBezTo>
                <a:close/>
                <a:moveTo>
                  <a:pt x="5873" y="0"/>
                </a:moveTo>
                <a:cubicBezTo>
                  <a:pt x="5844" y="0"/>
                  <a:pt x="5820" y="47"/>
                  <a:pt x="5820" y="105"/>
                </a:cubicBezTo>
                <a:lnTo>
                  <a:pt x="5820" y="325"/>
                </a:lnTo>
                <a:cubicBezTo>
                  <a:pt x="5820" y="382"/>
                  <a:pt x="5844" y="427"/>
                  <a:pt x="5873" y="427"/>
                </a:cubicBezTo>
                <a:cubicBezTo>
                  <a:pt x="5902" y="427"/>
                  <a:pt x="5926" y="382"/>
                  <a:pt x="5926" y="325"/>
                </a:cubicBezTo>
                <a:lnTo>
                  <a:pt x="5926" y="105"/>
                </a:lnTo>
                <a:cubicBezTo>
                  <a:pt x="5926" y="47"/>
                  <a:pt x="5902" y="0"/>
                  <a:pt x="5873" y="0"/>
                </a:cubicBezTo>
                <a:close/>
                <a:moveTo>
                  <a:pt x="6188" y="0"/>
                </a:moveTo>
                <a:cubicBezTo>
                  <a:pt x="6159" y="0"/>
                  <a:pt x="6135" y="47"/>
                  <a:pt x="6135" y="105"/>
                </a:cubicBezTo>
                <a:lnTo>
                  <a:pt x="6135" y="325"/>
                </a:lnTo>
                <a:cubicBezTo>
                  <a:pt x="6135" y="382"/>
                  <a:pt x="6159" y="427"/>
                  <a:pt x="6188" y="427"/>
                </a:cubicBezTo>
                <a:cubicBezTo>
                  <a:pt x="6217" y="427"/>
                  <a:pt x="6240" y="382"/>
                  <a:pt x="6240" y="325"/>
                </a:cubicBezTo>
                <a:lnTo>
                  <a:pt x="6240" y="105"/>
                </a:lnTo>
                <a:cubicBezTo>
                  <a:pt x="6240" y="47"/>
                  <a:pt x="6217" y="0"/>
                  <a:pt x="6188" y="0"/>
                </a:cubicBezTo>
                <a:close/>
                <a:moveTo>
                  <a:pt x="7036" y="0"/>
                </a:moveTo>
                <a:cubicBezTo>
                  <a:pt x="7007" y="0"/>
                  <a:pt x="6984" y="47"/>
                  <a:pt x="6984" y="105"/>
                </a:cubicBezTo>
                <a:lnTo>
                  <a:pt x="6984" y="325"/>
                </a:lnTo>
                <a:cubicBezTo>
                  <a:pt x="6984" y="382"/>
                  <a:pt x="7007" y="427"/>
                  <a:pt x="7036" y="427"/>
                </a:cubicBezTo>
                <a:cubicBezTo>
                  <a:pt x="7065" y="427"/>
                  <a:pt x="7089" y="382"/>
                  <a:pt x="7089" y="325"/>
                </a:cubicBezTo>
                <a:lnTo>
                  <a:pt x="7089" y="105"/>
                </a:lnTo>
                <a:cubicBezTo>
                  <a:pt x="7089" y="47"/>
                  <a:pt x="7065" y="0"/>
                  <a:pt x="7036" y="0"/>
                </a:cubicBezTo>
                <a:close/>
                <a:moveTo>
                  <a:pt x="7351" y="0"/>
                </a:moveTo>
                <a:cubicBezTo>
                  <a:pt x="7322" y="0"/>
                  <a:pt x="7299" y="47"/>
                  <a:pt x="7299" y="105"/>
                </a:cubicBezTo>
                <a:lnTo>
                  <a:pt x="7299" y="325"/>
                </a:lnTo>
                <a:cubicBezTo>
                  <a:pt x="7299" y="382"/>
                  <a:pt x="7322" y="427"/>
                  <a:pt x="7351" y="427"/>
                </a:cubicBezTo>
                <a:cubicBezTo>
                  <a:pt x="7380" y="427"/>
                  <a:pt x="7404" y="382"/>
                  <a:pt x="7404" y="325"/>
                </a:cubicBezTo>
                <a:lnTo>
                  <a:pt x="7404" y="105"/>
                </a:lnTo>
                <a:cubicBezTo>
                  <a:pt x="7404" y="47"/>
                  <a:pt x="7380" y="0"/>
                  <a:pt x="7351" y="0"/>
                </a:cubicBezTo>
                <a:close/>
                <a:moveTo>
                  <a:pt x="8201" y="0"/>
                </a:moveTo>
                <a:cubicBezTo>
                  <a:pt x="8171" y="0"/>
                  <a:pt x="8148" y="47"/>
                  <a:pt x="8148" y="105"/>
                </a:cubicBezTo>
                <a:lnTo>
                  <a:pt x="8148" y="325"/>
                </a:lnTo>
                <a:cubicBezTo>
                  <a:pt x="8148" y="382"/>
                  <a:pt x="8171" y="427"/>
                  <a:pt x="8201" y="427"/>
                </a:cubicBezTo>
                <a:cubicBezTo>
                  <a:pt x="8230" y="427"/>
                  <a:pt x="8254" y="382"/>
                  <a:pt x="8254" y="325"/>
                </a:cubicBezTo>
                <a:lnTo>
                  <a:pt x="8254" y="105"/>
                </a:lnTo>
                <a:cubicBezTo>
                  <a:pt x="8254" y="47"/>
                  <a:pt x="8230" y="0"/>
                  <a:pt x="8201" y="0"/>
                </a:cubicBezTo>
                <a:close/>
                <a:moveTo>
                  <a:pt x="8515" y="0"/>
                </a:moveTo>
                <a:cubicBezTo>
                  <a:pt x="8486" y="0"/>
                  <a:pt x="8462" y="47"/>
                  <a:pt x="8462" y="105"/>
                </a:cubicBezTo>
                <a:lnTo>
                  <a:pt x="8462" y="325"/>
                </a:lnTo>
                <a:cubicBezTo>
                  <a:pt x="8462" y="382"/>
                  <a:pt x="8486" y="427"/>
                  <a:pt x="8515" y="427"/>
                </a:cubicBezTo>
                <a:cubicBezTo>
                  <a:pt x="8544" y="427"/>
                  <a:pt x="8568" y="382"/>
                  <a:pt x="8568" y="325"/>
                </a:cubicBezTo>
                <a:lnTo>
                  <a:pt x="8568" y="105"/>
                </a:lnTo>
                <a:cubicBezTo>
                  <a:pt x="8568" y="47"/>
                  <a:pt x="8544" y="0"/>
                  <a:pt x="8515" y="0"/>
                </a:cubicBezTo>
                <a:close/>
                <a:moveTo>
                  <a:pt x="9365" y="0"/>
                </a:moveTo>
                <a:cubicBezTo>
                  <a:pt x="9336" y="0"/>
                  <a:pt x="9312" y="47"/>
                  <a:pt x="9312" y="105"/>
                </a:cubicBezTo>
                <a:lnTo>
                  <a:pt x="9312" y="325"/>
                </a:lnTo>
                <a:cubicBezTo>
                  <a:pt x="9312" y="382"/>
                  <a:pt x="9336" y="427"/>
                  <a:pt x="9365" y="427"/>
                </a:cubicBezTo>
                <a:cubicBezTo>
                  <a:pt x="9394" y="427"/>
                  <a:pt x="9418" y="382"/>
                  <a:pt x="9418" y="325"/>
                </a:cubicBezTo>
                <a:lnTo>
                  <a:pt x="9418" y="105"/>
                </a:lnTo>
                <a:cubicBezTo>
                  <a:pt x="9418" y="47"/>
                  <a:pt x="9394" y="0"/>
                  <a:pt x="9365" y="0"/>
                </a:cubicBezTo>
                <a:close/>
                <a:moveTo>
                  <a:pt x="9679" y="0"/>
                </a:moveTo>
                <a:cubicBezTo>
                  <a:pt x="9650" y="0"/>
                  <a:pt x="9626" y="47"/>
                  <a:pt x="9626" y="105"/>
                </a:cubicBezTo>
                <a:lnTo>
                  <a:pt x="9626" y="325"/>
                </a:lnTo>
                <a:cubicBezTo>
                  <a:pt x="9626" y="382"/>
                  <a:pt x="9650" y="427"/>
                  <a:pt x="9679" y="427"/>
                </a:cubicBezTo>
                <a:cubicBezTo>
                  <a:pt x="9708" y="427"/>
                  <a:pt x="9732" y="382"/>
                  <a:pt x="9732" y="325"/>
                </a:cubicBezTo>
                <a:lnTo>
                  <a:pt x="9732" y="105"/>
                </a:lnTo>
                <a:cubicBezTo>
                  <a:pt x="9732" y="47"/>
                  <a:pt x="9708" y="0"/>
                  <a:pt x="9679" y="0"/>
                </a:cubicBezTo>
                <a:close/>
                <a:moveTo>
                  <a:pt x="10529" y="0"/>
                </a:moveTo>
                <a:cubicBezTo>
                  <a:pt x="10500" y="0"/>
                  <a:pt x="10476" y="47"/>
                  <a:pt x="10476" y="105"/>
                </a:cubicBezTo>
                <a:lnTo>
                  <a:pt x="10476" y="325"/>
                </a:lnTo>
                <a:cubicBezTo>
                  <a:pt x="10476" y="382"/>
                  <a:pt x="10500" y="427"/>
                  <a:pt x="10529" y="427"/>
                </a:cubicBezTo>
                <a:cubicBezTo>
                  <a:pt x="10558" y="427"/>
                  <a:pt x="10582" y="382"/>
                  <a:pt x="10582" y="325"/>
                </a:cubicBezTo>
                <a:lnTo>
                  <a:pt x="10582" y="105"/>
                </a:lnTo>
                <a:cubicBezTo>
                  <a:pt x="10582" y="47"/>
                  <a:pt x="10558" y="0"/>
                  <a:pt x="10529" y="0"/>
                </a:cubicBezTo>
                <a:close/>
                <a:moveTo>
                  <a:pt x="10844" y="0"/>
                </a:moveTo>
                <a:cubicBezTo>
                  <a:pt x="10814" y="0"/>
                  <a:pt x="10791" y="47"/>
                  <a:pt x="10791" y="105"/>
                </a:cubicBezTo>
                <a:lnTo>
                  <a:pt x="10791" y="325"/>
                </a:lnTo>
                <a:cubicBezTo>
                  <a:pt x="10791" y="382"/>
                  <a:pt x="10814" y="427"/>
                  <a:pt x="10844" y="427"/>
                </a:cubicBezTo>
                <a:cubicBezTo>
                  <a:pt x="10873" y="427"/>
                  <a:pt x="10895" y="382"/>
                  <a:pt x="10895" y="325"/>
                </a:cubicBezTo>
                <a:lnTo>
                  <a:pt x="10895" y="105"/>
                </a:lnTo>
                <a:cubicBezTo>
                  <a:pt x="10895" y="47"/>
                  <a:pt x="10873" y="0"/>
                  <a:pt x="10844" y="0"/>
                </a:cubicBezTo>
                <a:close/>
                <a:moveTo>
                  <a:pt x="11692" y="0"/>
                </a:moveTo>
                <a:cubicBezTo>
                  <a:pt x="11663" y="0"/>
                  <a:pt x="11640" y="47"/>
                  <a:pt x="11640" y="105"/>
                </a:cubicBezTo>
                <a:lnTo>
                  <a:pt x="11640" y="325"/>
                </a:lnTo>
                <a:cubicBezTo>
                  <a:pt x="11640" y="382"/>
                  <a:pt x="11663" y="427"/>
                  <a:pt x="11692" y="427"/>
                </a:cubicBezTo>
                <a:cubicBezTo>
                  <a:pt x="11721" y="427"/>
                  <a:pt x="11745" y="382"/>
                  <a:pt x="11745" y="325"/>
                </a:cubicBezTo>
                <a:lnTo>
                  <a:pt x="11745" y="105"/>
                </a:lnTo>
                <a:cubicBezTo>
                  <a:pt x="11745" y="47"/>
                  <a:pt x="11721" y="0"/>
                  <a:pt x="11692" y="0"/>
                </a:cubicBezTo>
                <a:close/>
                <a:moveTo>
                  <a:pt x="12007" y="0"/>
                </a:moveTo>
                <a:cubicBezTo>
                  <a:pt x="11978" y="0"/>
                  <a:pt x="11955" y="47"/>
                  <a:pt x="11955" y="105"/>
                </a:cubicBezTo>
                <a:lnTo>
                  <a:pt x="11955" y="325"/>
                </a:lnTo>
                <a:cubicBezTo>
                  <a:pt x="11955" y="382"/>
                  <a:pt x="11978" y="427"/>
                  <a:pt x="12007" y="427"/>
                </a:cubicBezTo>
                <a:cubicBezTo>
                  <a:pt x="12036" y="427"/>
                  <a:pt x="12060" y="382"/>
                  <a:pt x="12060" y="325"/>
                </a:cubicBezTo>
                <a:lnTo>
                  <a:pt x="12060" y="105"/>
                </a:lnTo>
                <a:cubicBezTo>
                  <a:pt x="12060" y="47"/>
                  <a:pt x="12036" y="0"/>
                  <a:pt x="12007" y="0"/>
                </a:cubicBezTo>
                <a:close/>
                <a:moveTo>
                  <a:pt x="12856" y="0"/>
                </a:moveTo>
                <a:cubicBezTo>
                  <a:pt x="12827" y="0"/>
                  <a:pt x="12804" y="47"/>
                  <a:pt x="12804" y="105"/>
                </a:cubicBezTo>
                <a:lnTo>
                  <a:pt x="12804" y="325"/>
                </a:lnTo>
                <a:cubicBezTo>
                  <a:pt x="12804" y="382"/>
                  <a:pt x="12827" y="427"/>
                  <a:pt x="12856" y="427"/>
                </a:cubicBezTo>
                <a:cubicBezTo>
                  <a:pt x="12886" y="427"/>
                  <a:pt x="12909" y="382"/>
                  <a:pt x="12909" y="325"/>
                </a:cubicBezTo>
                <a:lnTo>
                  <a:pt x="12909" y="105"/>
                </a:lnTo>
                <a:cubicBezTo>
                  <a:pt x="12909" y="47"/>
                  <a:pt x="12886" y="0"/>
                  <a:pt x="12856" y="0"/>
                </a:cubicBezTo>
                <a:close/>
                <a:moveTo>
                  <a:pt x="13171" y="0"/>
                </a:moveTo>
                <a:cubicBezTo>
                  <a:pt x="13142" y="0"/>
                  <a:pt x="13118" y="47"/>
                  <a:pt x="13118" y="105"/>
                </a:cubicBezTo>
                <a:lnTo>
                  <a:pt x="13118" y="325"/>
                </a:lnTo>
                <a:cubicBezTo>
                  <a:pt x="13118" y="382"/>
                  <a:pt x="13142" y="427"/>
                  <a:pt x="13171" y="427"/>
                </a:cubicBezTo>
                <a:cubicBezTo>
                  <a:pt x="13200" y="427"/>
                  <a:pt x="13224" y="382"/>
                  <a:pt x="13224" y="325"/>
                </a:cubicBezTo>
                <a:lnTo>
                  <a:pt x="13224" y="105"/>
                </a:lnTo>
                <a:cubicBezTo>
                  <a:pt x="13224" y="47"/>
                  <a:pt x="13200" y="0"/>
                  <a:pt x="13171" y="0"/>
                </a:cubicBezTo>
                <a:close/>
                <a:moveTo>
                  <a:pt x="14021" y="0"/>
                </a:moveTo>
                <a:cubicBezTo>
                  <a:pt x="13992" y="0"/>
                  <a:pt x="13968" y="47"/>
                  <a:pt x="13968" y="105"/>
                </a:cubicBezTo>
                <a:lnTo>
                  <a:pt x="13968" y="325"/>
                </a:lnTo>
                <a:cubicBezTo>
                  <a:pt x="13968" y="382"/>
                  <a:pt x="13992" y="427"/>
                  <a:pt x="14021" y="427"/>
                </a:cubicBezTo>
                <a:cubicBezTo>
                  <a:pt x="14050" y="427"/>
                  <a:pt x="14074" y="382"/>
                  <a:pt x="14074" y="325"/>
                </a:cubicBezTo>
                <a:lnTo>
                  <a:pt x="14074" y="105"/>
                </a:lnTo>
                <a:cubicBezTo>
                  <a:pt x="14074" y="47"/>
                  <a:pt x="14050" y="0"/>
                  <a:pt x="14021" y="0"/>
                </a:cubicBezTo>
                <a:close/>
                <a:moveTo>
                  <a:pt x="14335" y="0"/>
                </a:moveTo>
                <a:cubicBezTo>
                  <a:pt x="14306" y="0"/>
                  <a:pt x="14282" y="47"/>
                  <a:pt x="14282" y="105"/>
                </a:cubicBezTo>
                <a:lnTo>
                  <a:pt x="14282" y="325"/>
                </a:lnTo>
                <a:cubicBezTo>
                  <a:pt x="14282" y="382"/>
                  <a:pt x="14306" y="427"/>
                  <a:pt x="14335" y="427"/>
                </a:cubicBezTo>
                <a:cubicBezTo>
                  <a:pt x="14364" y="427"/>
                  <a:pt x="14388" y="382"/>
                  <a:pt x="14388" y="325"/>
                </a:cubicBezTo>
                <a:lnTo>
                  <a:pt x="14388" y="105"/>
                </a:lnTo>
                <a:cubicBezTo>
                  <a:pt x="14388" y="47"/>
                  <a:pt x="14364" y="0"/>
                  <a:pt x="14335" y="0"/>
                </a:cubicBezTo>
                <a:close/>
                <a:moveTo>
                  <a:pt x="15185" y="0"/>
                </a:moveTo>
                <a:cubicBezTo>
                  <a:pt x="15156" y="0"/>
                  <a:pt x="15132" y="47"/>
                  <a:pt x="15132" y="105"/>
                </a:cubicBezTo>
                <a:lnTo>
                  <a:pt x="15132" y="325"/>
                </a:lnTo>
                <a:cubicBezTo>
                  <a:pt x="15132" y="382"/>
                  <a:pt x="15156" y="427"/>
                  <a:pt x="15185" y="427"/>
                </a:cubicBezTo>
                <a:cubicBezTo>
                  <a:pt x="15214" y="427"/>
                  <a:pt x="15237" y="382"/>
                  <a:pt x="15237" y="325"/>
                </a:cubicBezTo>
                <a:lnTo>
                  <a:pt x="15237" y="105"/>
                </a:lnTo>
                <a:cubicBezTo>
                  <a:pt x="15237" y="47"/>
                  <a:pt x="15214" y="0"/>
                  <a:pt x="15185" y="0"/>
                </a:cubicBezTo>
                <a:close/>
                <a:moveTo>
                  <a:pt x="15500" y="0"/>
                </a:moveTo>
                <a:cubicBezTo>
                  <a:pt x="15470" y="0"/>
                  <a:pt x="15447" y="47"/>
                  <a:pt x="15447" y="105"/>
                </a:cubicBezTo>
                <a:lnTo>
                  <a:pt x="15447" y="325"/>
                </a:lnTo>
                <a:cubicBezTo>
                  <a:pt x="15447" y="382"/>
                  <a:pt x="15470" y="427"/>
                  <a:pt x="15500" y="427"/>
                </a:cubicBezTo>
                <a:cubicBezTo>
                  <a:pt x="15529" y="427"/>
                  <a:pt x="15551" y="382"/>
                  <a:pt x="15551" y="325"/>
                </a:cubicBezTo>
                <a:lnTo>
                  <a:pt x="15551" y="105"/>
                </a:lnTo>
                <a:cubicBezTo>
                  <a:pt x="15551" y="47"/>
                  <a:pt x="15529" y="0"/>
                  <a:pt x="15500" y="0"/>
                </a:cubicBezTo>
                <a:close/>
                <a:moveTo>
                  <a:pt x="16349" y="0"/>
                </a:moveTo>
                <a:cubicBezTo>
                  <a:pt x="16320" y="0"/>
                  <a:pt x="16296" y="47"/>
                  <a:pt x="16296" y="105"/>
                </a:cubicBezTo>
                <a:lnTo>
                  <a:pt x="16296" y="325"/>
                </a:lnTo>
                <a:cubicBezTo>
                  <a:pt x="16296" y="382"/>
                  <a:pt x="16320" y="427"/>
                  <a:pt x="16349" y="427"/>
                </a:cubicBezTo>
                <a:cubicBezTo>
                  <a:pt x="16378" y="427"/>
                  <a:pt x="16401" y="382"/>
                  <a:pt x="16401" y="325"/>
                </a:cubicBezTo>
                <a:lnTo>
                  <a:pt x="16401" y="105"/>
                </a:lnTo>
                <a:cubicBezTo>
                  <a:pt x="16401" y="47"/>
                  <a:pt x="16378" y="0"/>
                  <a:pt x="16349" y="0"/>
                </a:cubicBezTo>
                <a:close/>
                <a:moveTo>
                  <a:pt x="16663" y="0"/>
                </a:moveTo>
                <a:cubicBezTo>
                  <a:pt x="16634" y="0"/>
                  <a:pt x="16611" y="47"/>
                  <a:pt x="16611" y="105"/>
                </a:cubicBezTo>
                <a:lnTo>
                  <a:pt x="16611" y="325"/>
                </a:lnTo>
                <a:cubicBezTo>
                  <a:pt x="16611" y="382"/>
                  <a:pt x="16634" y="427"/>
                  <a:pt x="16663" y="427"/>
                </a:cubicBezTo>
                <a:cubicBezTo>
                  <a:pt x="16692" y="427"/>
                  <a:pt x="16716" y="382"/>
                  <a:pt x="16716" y="325"/>
                </a:cubicBezTo>
                <a:lnTo>
                  <a:pt x="16716" y="105"/>
                </a:lnTo>
                <a:cubicBezTo>
                  <a:pt x="16716" y="47"/>
                  <a:pt x="16692" y="0"/>
                  <a:pt x="16663" y="0"/>
                </a:cubicBezTo>
                <a:close/>
                <a:moveTo>
                  <a:pt x="17512" y="0"/>
                </a:moveTo>
                <a:cubicBezTo>
                  <a:pt x="17483" y="0"/>
                  <a:pt x="17459" y="47"/>
                  <a:pt x="17459" y="105"/>
                </a:cubicBezTo>
                <a:lnTo>
                  <a:pt x="17459" y="325"/>
                </a:lnTo>
                <a:cubicBezTo>
                  <a:pt x="17459" y="382"/>
                  <a:pt x="17483" y="427"/>
                  <a:pt x="17512" y="427"/>
                </a:cubicBezTo>
                <a:cubicBezTo>
                  <a:pt x="17541" y="427"/>
                  <a:pt x="17565" y="382"/>
                  <a:pt x="17565" y="325"/>
                </a:cubicBezTo>
                <a:lnTo>
                  <a:pt x="17565" y="105"/>
                </a:lnTo>
                <a:cubicBezTo>
                  <a:pt x="17565" y="47"/>
                  <a:pt x="17541" y="0"/>
                  <a:pt x="17512" y="0"/>
                </a:cubicBezTo>
                <a:close/>
                <a:moveTo>
                  <a:pt x="17827" y="0"/>
                </a:moveTo>
                <a:cubicBezTo>
                  <a:pt x="17798" y="0"/>
                  <a:pt x="17774" y="47"/>
                  <a:pt x="17774" y="105"/>
                </a:cubicBezTo>
                <a:lnTo>
                  <a:pt x="17774" y="325"/>
                </a:lnTo>
                <a:cubicBezTo>
                  <a:pt x="17774" y="382"/>
                  <a:pt x="17798" y="427"/>
                  <a:pt x="17827" y="427"/>
                </a:cubicBezTo>
                <a:cubicBezTo>
                  <a:pt x="17856" y="427"/>
                  <a:pt x="17880" y="382"/>
                  <a:pt x="17880" y="325"/>
                </a:cubicBezTo>
                <a:lnTo>
                  <a:pt x="17880" y="105"/>
                </a:lnTo>
                <a:cubicBezTo>
                  <a:pt x="17880" y="47"/>
                  <a:pt x="17856" y="0"/>
                  <a:pt x="17827" y="0"/>
                </a:cubicBezTo>
                <a:close/>
                <a:moveTo>
                  <a:pt x="18677" y="0"/>
                </a:moveTo>
                <a:cubicBezTo>
                  <a:pt x="18648" y="0"/>
                  <a:pt x="18624" y="47"/>
                  <a:pt x="18624" y="105"/>
                </a:cubicBezTo>
                <a:lnTo>
                  <a:pt x="18624" y="325"/>
                </a:lnTo>
                <a:cubicBezTo>
                  <a:pt x="18624" y="382"/>
                  <a:pt x="18648" y="427"/>
                  <a:pt x="18677" y="427"/>
                </a:cubicBezTo>
                <a:cubicBezTo>
                  <a:pt x="18706" y="427"/>
                  <a:pt x="18730" y="382"/>
                  <a:pt x="18730" y="325"/>
                </a:cubicBezTo>
                <a:lnTo>
                  <a:pt x="18730" y="105"/>
                </a:lnTo>
                <a:cubicBezTo>
                  <a:pt x="18730" y="47"/>
                  <a:pt x="18706" y="0"/>
                  <a:pt x="18677" y="0"/>
                </a:cubicBezTo>
                <a:close/>
                <a:moveTo>
                  <a:pt x="18991" y="0"/>
                </a:moveTo>
                <a:cubicBezTo>
                  <a:pt x="18962" y="0"/>
                  <a:pt x="18938" y="47"/>
                  <a:pt x="18938" y="105"/>
                </a:cubicBezTo>
                <a:lnTo>
                  <a:pt x="18938" y="325"/>
                </a:lnTo>
                <a:cubicBezTo>
                  <a:pt x="18938" y="382"/>
                  <a:pt x="18962" y="427"/>
                  <a:pt x="18991" y="427"/>
                </a:cubicBezTo>
                <a:cubicBezTo>
                  <a:pt x="19020" y="427"/>
                  <a:pt x="19044" y="382"/>
                  <a:pt x="19044" y="325"/>
                </a:cubicBezTo>
                <a:lnTo>
                  <a:pt x="19044" y="105"/>
                </a:lnTo>
                <a:cubicBezTo>
                  <a:pt x="19044" y="47"/>
                  <a:pt x="19020" y="0"/>
                  <a:pt x="18991" y="0"/>
                </a:cubicBezTo>
                <a:close/>
                <a:moveTo>
                  <a:pt x="19841" y="0"/>
                </a:moveTo>
                <a:cubicBezTo>
                  <a:pt x="19812" y="0"/>
                  <a:pt x="19788" y="47"/>
                  <a:pt x="19788" y="105"/>
                </a:cubicBezTo>
                <a:lnTo>
                  <a:pt x="19788" y="325"/>
                </a:lnTo>
                <a:cubicBezTo>
                  <a:pt x="19788" y="382"/>
                  <a:pt x="19812" y="427"/>
                  <a:pt x="19841" y="427"/>
                </a:cubicBezTo>
                <a:cubicBezTo>
                  <a:pt x="19870" y="427"/>
                  <a:pt x="19894" y="382"/>
                  <a:pt x="19894" y="325"/>
                </a:cubicBezTo>
                <a:lnTo>
                  <a:pt x="19894" y="105"/>
                </a:lnTo>
                <a:cubicBezTo>
                  <a:pt x="19894" y="47"/>
                  <a:pt x="19870" y="0"/>
                  <a:pt x="19841" y="0"/>
                </a:cubicBezTo>
                <a:close/>
                <a:moveTo>
                  <a:pt x="20155" y="0"/>
                </a:moveTo>
                <a:cubicBezTo>
                  <a:pt x="20126" y="0"/>
                  <a:pt x="20102" y="47"/>
                  <a:pt x="20102" y="105"/>
                </a:cubicBezTo>
                <a:lnTo>
                  <a:pt x="20102" y="325"/>
                </a:lnTo>
                <a:cubicBezTo>
                  <a:pt x="20102" y="382"/>
                  <a:pt x="20126" y="427"/>
                  <a:pt x="20155" y="427"/>
                </a:cubicBezTo>
                <a:cubicBezTo>
                  <a:pt x="20184" y="427"/>
                  <a:pt x="20207" y="382"/>
                  <a:pt x="20207" y="325"/>
                </a:cubicBezTo>
                <a:lnTo>
                  <a:pt x="20207" y="105"/>
                </a:lnTo>
                <a:cubicBezTo>
                  <a:pt x="20207" y="47"/>
                  <a:pt x="20184" y="0"/>
                  <a:pt x="20155" y="0"/>
                </a:cubicBezTo>
                <a:close/>
                <a:moveTo>
                  <a:pt x="21004" y="0"/>
                </a:moveTo>
                <a:cubicBezTo>
                  <a:pt x="20975" y="0"/>
                  <a:pt x="20952" y="47"/>
                  <a:pt x="20952" y="105"/>
                </a:cubicBezTo>
                <a:lnTo>
                  <a:pt x="20952" y="325"/>
                </a:lnTo>
                <a:cubicBezTo>
                  <a:pt x="20952" y="382"/>
                  <a:pt x="20975" y="427"/>
                  <a:pt x="21004" y="427"/>
                </a:cubicBezTo>
                <a:cubicBezTo>
                  <a:pt x="21033" y="427"/>
                  <a:pt x="21057" y="382"/>
                  <a:pt x="21057" y="325"/>
                </a:cubicBezTo>
                <a:lnTo>
                  <a:pt x="21057" y="105"/>
                </a:lnTo>
                <a:cubicBezTo>
                  <a:pt x="21057" y="47"/>
                  <a:pt x="21033" y="0"/>
                  <a:pt x="21004" y="0"/>
                </a:cubicBezTo>
                <a:close/>
                <a:moveTo>
                  <a:pt x="21319" y="0"/>
                </a:moveTo>
                <a:cubicBezTo>
                  <a:pt x="21289" y="0"/>
                  <a:pt x="21267" y="47"/>
                  <a:pt x="21267" y="105"/>
                </a:cubicBezTo>
                <a:lnTo>
                  <a:pt x="21267" y="325"/>
                </a:lnTo>
                <a:cubicBezTo>
                  <a:pt x="21267" y="382"/>
                  <a:pt x="21289" y="427"/>
                  <a:pt x="21319" y="427"/>
                </a:cubicBezTo>
                <a:cubicBezTo>
                  <a:pt x="21348" y="427"/>
                  <a:pt x="21372" y="382"/>
                  <a:pt x="21372" y="325"/>
                </a:cubicBezTo>
                <a:lnTo>
                  <a:pt x="21372" y="105"/>
                </a:lnTo>
                <a:cubicBezTo>
                  <a:pt x="21372" y="47"/>
                  <a:pt x="21348" y="0"/>
                  <a:pt x="21319" y="0"/>
                </a:cubicBezTo>
                <a:close/>
                <a:moveTo>
                  <a:pt x="281" y="730"/>
                </a:moveTo>
                <a:cubicBezTo>
                  <a:pt x="252" y="730"/>
                  <a:pt x="228" y="777"/>
                  <a:pt x="228" y="835"/>
                </a:cubicBezTo>
                <a:lnTo>
                  <a:pt x="228" y="1055"/>
                </a:lnTo>
                <a:cubicBezTo>
                  <a:pt x="228" y="1112"/>
                  <a:pt x="252" y="1157"/>
                  <a:pt x="281" y="1157"/>
                </a:cubicBezTo>
                <a:cubicBezTo>
                  <a:pt x="311" y="1157"/>
                  <a:pt x="334" y="1112"/>
                  <a:pt x="334" y="1055"/>
                </a:cubicBezTo>
                <a:lnTo>
                  <a:pt x="334" y="835"/>
                </a:lnTo>
                <a:cubicBezTo>
                  <a:pt x="334" y="777"/>
                  <a:pt x="311" y="730"/>
                  <a:pt x="281" y="730"/>
                </a:cubicBezTo>
                <a:close/>
                <a:moveTo>
                  <a:pt x="596" y="730"/>
                </a:moveTo>
                <a:cubicBezTo>
                  <a:pt x="567" y="730"/>
                  <a:pt x="543" y="777"/>
                  <a:pt x="543" y="835"/>
                </a:cubicBezTo>
                <a:lnTo>
                  <a:pt x="543" y="1055"/>
                </a:lnTo>
                <a:cubicBezTo>
                  <a:pt x="543" y="1112"/>
                  <a:pt x="567" y="1157"/>
                  <a:pt x="596" y="1157"/>
                </a:cubicBezTo>
                <a:cubicBezTo>
                  <a:pt x="625" y="1157"/>
                  <a:pt x="649" y="1112"/>
                  <a:pt x="649" y="1055"/>
                </a:cubicBezTo>
                <a:lnTo>
                  <a:pt x="649" y="835"/>
                </a:lnTo>
                <a:cubicBezTo>
                  <a:pt x="649" y="777"/>
                  <a:pt x="625" y="730"/>
                  <a:pt x="596" y="730"/>
                </a:cubicBezTo>
                <a:close/>
                <a:moveTo>
                  <a:pt x="1446" y="730"/>
                </a:moveTo>
                <a:cubicBezTo>
                  <a:pt x="1417" y="730"/>
                  <a:pt x="1393" y="777"/>
                  <a:pt x="1393" y="835"/>
                </a:cubicBezTo>
                <a:lnTo>
                  <a:pt x="1393" y="1055"/>
                </a:lnTo>
                <a:cubicBezTo>
                  <a:pt x="1393" y="1112"/>
                  <a:pt x="1417" y="1157"/>
                  <a:pt x="1446" y="1157"/>
                </a:cubicBezTo>
                <a:cubicBezTo>
                  <a:pt x="1475" y="1157"/>
                  <a:pt x="1499" y="1112"/>
                  <a:pt x="1499" y="1055"/>
                </a:cubicBezTo>
                <a:lnTo>
                  <a:pt x="1499" y="835"/>
                </a:lnTo>
                <a:cubicBezTo>
                  <a:pt x="1499" y="777"/>
                  <a:pt x="1475" y="730"/>
                  <a:pt x="1446" y="730"/>
                </a:cubicBezTo>
                <a:close/>
                <a:moveTo>
                  <a:pt x="1760" y="730"/>
                </a:moveTo>
                <a:cubicBezTo>
                  <a:pt x="1731" y="730"/>
                  <a:pt x="1707" y="777"/>
                  <a:pt x="1707" y="835"/>
                </a:cubicBezTo>
                <a:lnTo>
                  <a:pt x="1707" y="1055"/>
                </a:lnTo>
                <a:cubicBezTo>
                  <a:pt x="1707" y="1112"/>
                  <a:pt x="1731" y="1157"/>
                  <a:pt x="1760" y="1157"/>
                </a:cubicBezTo>
                <a:cubicBezTo>
                  <a:pt x="1789" y="1157"/>
                  <a:pt x="1813" y="1112"/>
                  <a:pt x="1813" y="1055"/>
                </a:cubicBezTo>
                <a:lnTo>
                  <a:pt x="1813" y="835"/>
                </a:lnTo>
                <a:cubicBezTo>
                  <a:pt x="1813" y="777"/>
                  <a:pt x="1789" y="730"/>
                  <a:pt x="1760" y="730"/>
                </a:cubicBezTo>
                <a:close/>
                <a:moveTo>
                  <a:pt x="2610" y="730"/>
                </a:moveTo>
                <a:cubicBezTo>
                  <a:pt x="2581" y="730"/>
                  <a:pt x="2557" y="777"/>
                  <a:pt x="2557" y="835"/>
                </a:cubicBezTo>
                <a:lnTo>
                  <a:pt x="2557" y="1055"/>
                </a:lnTo>
                <a:cubicBezTo>
                  <a:pt x="2557" y="1112"/>
                  <a:pt x="2581" y="1157"/>
                  <a:pt x="2610" y="1157"/>
                </a:cubicBezTo>
                <a:cubicBezTo>
                  <a:pt x="2639" y="1157"/>
                  <a:pt x="2662" y="1112"/>
                  <a:pt x="2662" y="1055"/>
                </a:cubicBezTo>
                <a:lnTo>
                  <a:pt x="2662" y="835"/>
                </a:lnTo>
                <a:cubicBezTo>
                  <a:pt x="2662" y="777"/>
                  <a:pt x="2639" y="730"/>
                  <a:pt x="2610" y="730"/>
                </a:cubicBezTo>
                <a:close/>
                <a:moveTo>
                  <a:pt x="2924" y="730"/>
                </a:moveTo>
                <a:cubicBezTo>
                  <a:pt x="2895" y="730"/>
                  <a:pt x="2871" y="777"/>
                  <a:pt x="2871" y="835"/>
                </a:cubicBezTo>
                <a:lnTo>
                  <a:pt x="2871" y="1055"/>
                </a:lnTo>
                <a:cubicBezTo>
                  <a:pt x="2871" y="1112"/>
                  <a:pt x="2895" y="1157"/>
                  <a:pt x="2924" y="1157"/>
                </a:cubicBezTo>
                <a:cubicBezTo>
                  <a:pt x="2954" y="1157"/>
                  <a:pt x="2976" y="1112"/>
                  <a:pt x="2976" y="1055"/>
                </a:cubicBezTo>
                <a:lnTo>
                  <a:pt x="2976" y="835"/>
                </a:lnTo>
                <a:cubicBezTo>
                  <a:pt x="2976" y="777"/>
                  <a:pt x="2954" y="730"/>
                  <a:pt x="2924" y="730"/>
                </a:cubicBezTo>
                <a:close/>
                <a:moveTo>
                  <a:pt x="3773" y="730"/>
                </a:moveTo>
                <a:cubicBezTo>
                  <a:pt x="3744" y="730"/>
                  <a:pt x="3721" y="777"/>
                  <a:pt x="3721" y="835"/>
                </a:cubicBezTo>
                <a:lnTo>
                  <a:pt x="3721" y="1055"/>
                </a:lnTo>
                <a:cubicBezTo>
                  <a:pt x="3721" y="1112"/>
                  <a:pt x="3744" y="1157"/>
                  <a:pt x="3773" y="1157"/>
                </a:cubicBezTo>
                <a:cubicBezTo>
                  <a:pt x="3802" y="1157"/>
                  <a:pt x="3826" y="1112"/>
                  <a:pt x="3826" y="1055"/>
                </a:cubicBezTo>
                <a:lnTo>
                  <a:pt x="3826" y="835"/>
                </a:lnTo>
                <a:cubicBezTo>
                  <a:pt x="3826" y="777"/>
                  <a:pt x="3802" y="730"/>
                  <a:pt x="3773" y="730"/>
                </a:cubicBezTo>
                <a:close/>
                <a:moveTo>
                  <a:pt x="4088" y="730"/>
                </a:moveTo>
                <a:cubicBezTo>
                  <a:pt x="4058" y="730"/>
                  <a:pt x="4035" y="777"/>
                  <a:pt x="4035" y="835"/>
                </a:cubicBezTo>
                <a:lnTo>
                  <a:pt x="4035" y="1055"/>
                </a:lnTo>
                <a:cubicBezTo>
                  <a:pt x="4035" y="1112"/>
                  <a:pt x="4058" y="1157"/>
                  <a:pt x="4088" y="1157"/>
                </a:cubicBezTo>
                <a:cubicBezTo>
                  <a:pt x="4117" y="1157"/>
                  <a:pt x="4141" y="1112"/>
                  <a:pt x="4141" y="1055"/>
                </a:cubicBezTo>
                <a:lnTo>
                  <a:pt x="4141" y="835"/>
                </a:lnTo>
                <a:cubicBezTo>
                  <a:pt x="4141" y="777"/>
                  <a:pt x="4117" y="730"/>
                  <a:pt x="4088" y="730"/>
                </a:cubicBezTo>
                <a:close/>
                <a:moveTo>
                  <a:pt x="4937" y="730"/>
                </a:moveTo>
                <a:cubicBezTo>
                  <a:pt x="4908" y="730"/>
                  <a:pt x="4884" y="777"/>
                  <a:pt x="4884" y="835"/>
                </a:cubicBezTo>
                <a:lnTo>
                  <a:pt x="4884" y="1055"/>
                </a:lnTo>
                <a:cubicBezTo>
                  <a:pt x="4884" y="1112"/>
                  <a:pt x="4908" y="1157"/>
                  <a:pt x="4937" y="1157"/>
                </a:cubicBezTo>
                <a:cubicBezTo>
                  <a:pt x="4966" y="1157"/>
                  <a:pt x="4990" y="1112"/>
                  <a:pt x="4990" y="1055"/>
                </a:cubicBezTo>
                <a:lnTo>
                  <a:pt x="4990" y="835"/>
                </a:lnTo>
                <a:cubicBezTo>
                  <a:pt x="4990" y="777"/>
                  <a:pt x="4966" y="730"/>
                  <a:pt x="4937" y="730"/>
                </a:cubicBezTo>
                <a:close/>
                <a:moveTo>
                  <a:pt x="5252" y="730"/>
                </a:moveTo>
                <a:cubicBezTo>
                  <a:pt x="5223" y="730"/>
                  <a:pt x="5199" y="777"/>
                  <a:pt x="5199" y="835"/>
                </a:cubicBezTo>
                <a:lnTo>
                  <a:pt x="5199" y="1055"/>
                </a:lnTo>
                <a:cubicBezTo>
                  <a:pt x="5199" y="1112"/>
                  <a:pt x="5223" y="1157"/>
                  <a:pt x="5252" y="1157"/>
                </a:cubicBezTo>
                <a:cubicBezTo>
                  <a:pt x="5281" y="1157"/>
                  <a:pt x="5305" y="1112"/>
                  <a:pt x="5305" y="1055"/>
                </a:cubicBezTo>
                <a:lnTo>
                  <a:pt x="5305" y="835"/>
                </a:lnTo>
                <a:cubicBezTo>
                  <a:pt x="5305" y="777"/>
                  <a:pt x="5281" y="730"/>
                  <a:pt x="5252" y="730"/>
                </a:cubicBezTo>
                <a:close/>
                <a:moveTo>
                  <a:pt x="6102" y="730"/>
                </a:moveTo>
                <a:cubicBezTo>
                  <a:pt x="6072" y="730"/>
                  <a:pt x="6049" y="777"/>
                  <a:pt x="6049" y="835"/>
                </a:cubicBezTo>
                <a:lnTo>
                  <a:pt x="6049" y="1055"/>
                </a:lnTo>
                <a:cubicBezTo>
                  <a:pt x="6049" y="1112"/>
                  <a:pt x="6072" y="1157"/>
                  <a:pt x="6102" y="1157"/>
                </a:cubicBezTo>
                <a:cubicBezTo>
                  <a:pt x="6131" y="1157"/>
                  <a:pt x="6155" y="1112"/>
                  <a:pt x="6155" y="1055"/>
                </a:cubicBezTo>
                <a:lnTo>
                  <a:pt x="6155" y="835"/>
                </a:lnTo>
                <a:cubicBezTo>
                  <a:pt x="6155" y="777"/>
                  <a:pt x="6131" y="730"/>
                  <a:pt x="6102" y="730"/>
                </a:cubicBezTo>
                <a:close/>
                <a:moveTo>
                  <a:pt x="6416" y="730"/>
                </a:moveTo>
                <a:cubicBezTo>
                  <a:pt x="6387" y="730"/>
                  <a:pt x="6363" y="777"/>
                  <a:pt x="6363" y="835"/>
                </a:cubicBezTo>
                <a:lnTo>
                  <a:pt x="6363" y="1055"/>
                </a:lnTo>
                <a:cubicBezTo>
                  <a:pt x="6363" y="1112"/>
                  <a:pt x="6387" y="1157"/>
                  <a:pt x="6416" y="1157"/>
                </a:cubicBezTo>
                <a:cubicBezTo>
                  <a:pt x="6445" y="1157"/>
                  <a:pt x="6469" y="1112"/>
                  <a:pt x="6469" y="1055"/>
                </a:cubicBezTo>
                <a:lnTo>
                  <a:pt x="6469" y="835"/>
                </a:lnTo>
                <a:cubicBezTo>
                  <a:pt x="6469" y="777"/>
                  <a:pt x="6445" y="730"/>
                  <a:pt x="6416" y="730"/>
                </a:cubicBezTo>
                <a:close/>
                <a:moveTo>
                  <a:pt x="7266" y="730"/>
                </a:moveTo>
                <a:cubicBezTo>
                  <a:pt x="7237" y="730"/>
                  <a:pt x="7213" y="777"/>
                  <a:pt x="7213" y="835"/>
                </a:cubicBezTo>
                <a:lnTo>
                  <a:pt x="7213" y="1055"/>
                </a:lnTo>
                <a:cubicBezTo>
                  <a:pt x="7213" y="1112"/>
                  <a:pt x="7237" y="1157"/>
                  <a:pt x="7266" y="1157"/>
                </a:cubicBezTo>
                <a:cubicBezTo>
                  <a:pt x="7295" y="1157"/>
                  <a:pt x="7318" y="1112"/>
                  <a:pt x="7318" y="1055"/>
                </a:cubicBezTo>
                <a:lnTo>
                  <a:pt x="7318" y="835"/>
                </a:lnTo>
                <a:cubicBezTo>
                  <a:pt x="7318" y="777"/>
                  <a:pt x="7295" y="730"/>
                  <a:pt x="7266" y="730"/>
                </a:cubicBezTo>
                <a:close/>
                <a:moveTo>
                  <a:pt x="7580" y="730"/>
                </a:moveTo>
                <a:cubicBezTo>
                  <a:pt x="7551" y="730"/>
                  <a:pt x="7527" y="777"/>
                  <a:pt x="7527" y="835"/>
                </a:cubicBezTo>
                <a:lnTo>
                  <a:pt x="7527" y="1055"/>
                </a:lnTo>
                <a:cubicBezTo>
                  <a:pt x="7527" y="1112"/>
                  <a:pt x="7551" y="1157"/>
                  <a:pt x="7580" y="1157"/>
                </a:cubicBezTo>
                <a:cubicBezTo>
                  <a:pt x="7609" y="1157"/>
                  <a:pt x="7632" y="1112"/>
                  <a:pt x="7632" y="1055"/>
                </a:cubicBezTo>
                <a:lnTo>
                  <a:pt x="7632" y="835"/>
                </a:lnTo>
                <a:cubicBezTo>
                  <a:pt x="7632" y="777"/>
                  <a:pt x="7609" y="730"/>
                  <a:pt x="7580" y="730"/>
                </a:cubicBezTo>
                <a:close/>
                <a:moveTo>
                  <a:pt x="8429" y="730"/>
                </a:moveTo>
                <a:cubicBezTo>
                  <a:pt x="8400" y="730"/>
                  <a:pt x="8377" y="777"/>
                  <a:pt x="8377" y="835"/>
                </a:cubicBezTo>
                <a:lnTo>
                  <a:pt x="8377" y="1055"/>
                </a:lnTo>
                <a:cubicBezTo>
                  <a:pt x="8377" y="1112"/>
                  <a:pt x="8400" y="1157"/>
                  <a:pt x="8429" y="1157"/>
                </a:cubicBezTo>
                <a:cubicBezTo>
                  <a:pt x="8458" y="1157"/>
                  <a:pt x="8482" y="1112"/>
                  <a:pt x="8482" y="1055"/>
                </a:cubicBezTo>
                <a:lnTo>
                  <a:pt x="8482" y="835"/>
                </a:lnTo>
                <a:cubicBezTo>
                  <a:pt x="8482" y="777"/>
                  <a:pt x="8458" y="730"/>
                  <a:pt x="8429" y="730"/>
                </a:cubicBezTo>
                <a:close/>
                <a:moveTo>
                  <a:pt x="8744" y="730"/>
                </a:moveTo>
                <a:cubicBezTo>
                  <a:pt x="8714" y="730"/>
                  <a:pt x="8691" y="777"/>
                  <a:pt x="8691" y="835"/>
                </a:cubicBezTo>
                <a:lnTo>
                  <a:pt x="8691" y="1055"/>
                </a:lnTo>
                <a:cubicBezTo>
                  <a:pt x="8691" y="1112"/>
                  <a:pt x="8714" y="1157"/>
                  <a:pt x="8744" y="1157"/>
                </a:cubicBezTo>
                <a:cubicBezTo>
                  <a:pt x="8773" y="1157"/>
                  <a:pt x="8796" y="1112"/>
                  <a:pt x="8796" y="1055"/>
                </a:cubicBezTo>
                <a:lnTo>
                  <a:pt x="8796" y="835"/>
                </a:lnTo>
                <a:cubicBezTo>
                  <a:pt x="8796" y="777"/>
                  <a:pt x="8773" y="730"/>
                  <a:pt x="8744" y="730"/>
                </a:cubicBezTo>
                <a:close/>
                <a:moveTo>
                  <a:pt x="9593" y="730"/>
                </a:moveTo>
                <a:cubicBezTo>
                  <a:pt x="9564" y="730"/>
                  <a:pt x="9540" y="777"/>
                  <a:pt x="9540" y="835"/>
                </a:cubicBezTo>
                <a:lnTo>
                  <a:pt x="9540" y="1055"/>
                </a:lnTo>
                <a:cubicBezTo>
                  <a:pt x="9540" y="1112"/>
                  <a:pt x="9564" y="1157"/>
                  <a:pt x="9593" y="1157"/>
                </a:cubicBezTo>
                <a:cubicBezTo>
                  <a:pt x="9622" y="1157"/>
                  <a:pt x="9646" y="1112"/>
                  <a:pt x="9646" y="1055"/>
                </a:cubicBezTo>
                <a:lnTo>
                  <a:pt x="9646" y="835"/>
                </a:lnTo>
                <a:cubicBezTo>
                  <a:pt x="9646" y="777"/>
                  <a:pt x="9622" y="730"/>
                  <a:pt x="9593" y="730"/>
                </a:cubicBezTo>
                <a:close/>
                <a:moveTo>
                  <a:pt x="9908" y="730"/>
                </a:moveTo>
                <a:cubicBezTo>
                  <a:pt x="9879" y="730"/>
                  <a:pt x="9855" y="777"/>
                  <a:pt x="9855" y="835"/>
                </a:cubicBezTo>
                <a:lnTo>
                  <a:pt x="9855" y="1055"/>
                </a:lnTo>
                <a:cubicBezTo>
                  <a:pt x="9855" y="1112"/>
                  <a:pt x="9879" y="1157"/>
                  <a:pt x="9908" y="1157"/>
                </a:cubicBezTo>
                <a:cubicBezTo>
                  <a:pt x="9937" y="1157"/>
                  <a:pt x="9961" y="1112"/>
                  <a:pt x="9961" y="1055"/>
                </a:cubicBezTo>
                <a:lnTo>
                  <a:pt x="9961" y="835"/>
                </a:lnTo>
                <a:cubicBezTo>
                  <a:pt x="9961" y="777"/>
                  <a:pt x="9937" y="730"/>
                  <a:pt x="9908" y="730"/>
                </a:cubicBezTo>
                <a:close/>
                <a:moveTo>
                  <a:pt x="10758" y="730"/>
                </a:moveTo>
                <a:cubicBezTo>
                  <a:pt x="10728" y="730"/>
                  <a:pt x="10705" y="777"/>
                  <a:pt x="10705" y="835"/>
                </a:cubicBezTo>
                <a:lnTo>
                  <a:pt x="10705" y="1055"/>
                </a:lnTo>
                <a:cubicBezTo>
                  <a:pt x="10705" y="1112"/>
                  <a:pt x="10728" y="1157"/>
                  <a:pt x="10758" y="1157"/>
                </a:cubicBezTo>
                <a:cubicBezTo>
                  <a:pt x="10787" y="1157"/>
                  <a:pt x="10810" y="1112"/>
                  <a:pt x="10810" y="1055"/>
                </a:cubicBezTo>
                <a:lnTo>
                  <a:pt x="10810" y="835"/>
                </a:lnTo>
                <a:cubicBezTo>
                  <a:pt x="10810" y="777"/>
                  <a:pt x="10787" y="730"/>
                  <a:pt x="10758" y="730"/>
                </a:cubicBezTo>
                <a:close/>
                <a:moveTo>
                  <a:pt x="11072" y="730"/>
                </a:moveTo>
                <a:cubicBezTo>
                  <a:pt x="11043" y="730"/>
                  <a:pt x="11019" y="777"/>
                  <a:pt x="11019" y="835"/>
                </a:cubicBezTo>
                <a:lnTo>
                  <a:pt x="11019" y="1055"/>
                </a:lnTo>
                <a:cubicBezTo>
                  <a:pt x="11019" y="1112"/>
                  <a:pt x="11043" y="1157"/>
                  <a:pt x="11072" y="1157"/>
                </a:cubicBezTo>
                <a:cubicBezTo>
                  <a:pt x="11101" y="1157"/>
                  <a:pt x="11125" y="1112"/>
                  <a:pt x="11125" y="1055"/>
                </a:cubicBezTo>
                <a:lnTo>
                  <a:pt x="11125" y="835"/>
                </a:lnTo>
                <a:cubicBezTo>
                  <a:pt x="11125" y="777"/>
                  <a:pt x="11101" y="730"/>
                  <a:pt x="11072" y="730"/>
                </a:cubicBezTo>
                <a:close/>
                <a:moveTo>
                  <a:pt x="11922" y="730"/>
                </a:moveTo>
                <a:cubicBezTo>
                  <a:pt x="11893" y="730"/>
                  <a:pt x="11869" y="777"/>
                  <a:pt x="11869" y="835"/>
                </a:cubicBezTo>
                <a:lnTo>
                  <a:pt x="11869" y="1055"/>
                </a:lnTo>
                <a:cubicBezTo>
                  <a:pt x="11869" y="1112"/>
                  <a:pt x="11893" y="1157"/>
                  <a:pt x="11922" y="1157"/>
                </a:cubicBezTo>
                <a:cubicBezTo>
                  <a:pt x="11951" y="1157"/>
                  <a:pt x="11974" y="1112"/>
                  <a:pt x="11974" y="1055"/>
                </a:cubicBezTo>
                <a:lnTo>
                  <a:pt x="11974" y="835"/>
                </a:lnTo>
                <a:cubicBezTo>
                  <a:pt x="11974" y="777"/>
                  <a:pt x="11951" y="730"/>
                  <a:pt x="11922" y="730"/>
                </a:cubicBezTo>
                <a:close/>
                <a:moveTo>
                  <a:pt x="12236" y="730"/>
                </a:moveTo>
                <a:cubicBezTo>
                  <a:pt x="12207" y="730"/>
                  <a:pt x="12183" y="777"/>
                  <a:pt x="12183" y="835"/>
                </a:cubicBezTo>
                <a:lnTo>
                  <a:pt x="12183" y="1055"/>
                </a:lnTo>
                <a:cubicBezTo>
                  <a:pt x="12183" y="1112"/>
                  <a:pt x="12207" y="1157"/>
                  <a:pt x="12236" y="1157"/>
                </a:cubicBezTo>
                <a:cubicBezTo>
                  <a:pt x="12265" y="1157"/>
                  <a:pt x="12288" y="1112"/>
                  <a:pt x="12288" y="1055"/>
                </a:cubicBezTo>
                <a:lnTo>
                  <a:pt x="12288" y="835"/>
                </a:lnTo>
                <a:cubicBezTo>
                  <a:pt x="12288" y="777"/>
                  <a:pt x="12265" y="730"/>
                  <a:pt x="12236" y="730"/>
                </a:cubicBezTo>
                <a:close/>
                <a:moveTo>
                  <a:pt x="13085" y="730"/>
                </a:moveTo>
                <a:cubicBezTo>
                  <a:pt x="13056" y="730"/>
                  <a:pt x="13032" y="777"/>
                  <a:pt x="13032" y="835"/>
                </a:cubicBezTo>
                <a:lnTo>
                  <a:pt x="13032" y="1055"/>
                </a:lnTo>
                <a:cubicBezTo>
                  <a:pt x="13032" y="1112"/>
                  <a:pt x="13056" y="1157"/>
                  <a:pt x="13085" y="1157"/>
                </a:cubicBezTo>
                <a:cubicBezTo>
                  <a:pt x="13114" y="1157"/>
                  <a:pt x="13138" y="1112"/>
                  <a:pt x="13138" y="1055"/>
                </a:cubicBezTo>
                <a:lnTo>
                  <a:pt x="13138" y="835"/>
                </a:lnTo>
                <a:cubicBezTo>
                  <a:pt x="13138" y="777"/>
                  <a:pt x="13114" y="730"/>
                  <a:pt x="13085" y="730"/>
                </a:cubicBezTo>
                <a:close/>
                <a:moveTo>
                  <a:pt x="13399" y="730"/>
                </a:moveTo>
                <a:cubicBezTo>
                  <a:pt x="13370" y="730"/>
                  <a:pt x="13348" y="777"/>
                  <a:pt x="13348" y="835"/>
                </a:cubicBezTo>
                <a:lnTo>
                  <a:pt x="13348" y="1055"/>
                </a:lnTo>
                <a:cubicBezTo>
                  <a:pt x="13348" y="1112"/>
                  <a:pt x="13370" y="1157"/>
                  <a:pt x="13399" y="1157"/>
                </a:cubicBezTo>
                <a:cubicBezTo>
                  <a:pt x="13428" y="1157"/>
                  <a:pt x="13452" y="1112"/>
                  <a:pt x="13452" y="1055"/>
                </a:cubicBezTo>
                <a:lnTo>
                  <a:pt x="13452" y="835"/>
                </a:lnTo>
                <a:cubicBezTo>
                  <a:pt x="13452" y="777"/>
                  <a:pt x="13428" y="730"/>
                  <a:pt x="13399" y="730"/>
                </a:cubicBezTo>
                <a:close/>
                <a:moveTo>
                  <a:pt x="14249" y="730"/>
                </a:moveTo>
                <a:cubicBezTo>
                  <a:pt x="14220" y="730"/>
                  <a:pt x="14196" y="777"/>
                  <a:pt x="14196" y="835"/>
                </a:cubicBezTo>
                <a:lnTo>
                  <a:pt x="14196" y="1055"/>
                </a:lnTo>
                <a:cubicBezTo>
                  <a:pt x="14196" y="1112"/>
                  <a:pt x="14220" y="1157"/>
                  <a:pt x="14249" y="1157"/>
                </a:cubicBezTo>
                <a:cubicBezTo>
                  <a:pt x="14278" y="1157"/>
                  <a:pt x="14302" y="1112"/>
                  <a:pt x="14302" y="1055"/>
                </a:cubicBezTo>
                <a:lnTo>
                  <a:pt x="14302" y="835"/>
                </a:lnTo>
                <a:cubicBezTo>
                  <a:pt x="14302" y="777"/>
                  <a:pt x="14278" y="730"/>
                  <a:pt x="14249" y="730"/>
                </a:cubicBezTo>
                <a:close/>
                <a:moveTo>
                  <a:pt x="14564" y="730"/>
                </a:moveTo>
                <a:cubicBezTo>
                  <a:pt x="14535" y="730"/>
                  <a:pt x="14511" y="777"/>
                  <a:pt x="14511" y="835"/>
                </a:cubicBezTo>
                <a:lnTo>
                  <a:pt x="14511" y="1055"/>
                </a:lnTo>
                <a:cubicBezTo>
                  <a:pt x="14511" y="1112"/>
                  <a:pt x="14535" y="1157"/>
                  <a:pt x="14564" y="1157"/>
                </a:cubicBezTo>
                <a:cubicBezTo>
                  <a:pt x="14593" y="1157"/>
                  <a:pt x="14617" y="1112"/>
                  <a:pt x="14617" y="1055"/>
                </a:cubicBezTo>
                <a:lnTo>
                  <a:pt x="14617" y="835"/>
                </a:lnTo>
                <a:cubicBezTo>
                  <a:pt x="14617" y="777"/>
                  <a:pt x="14593" y="730"/>
                  <a:pt x="14564" y="730"/>
                </a:cubicBezTo>
                <a:close/>
                <a:moveTo>
                  <a:pt x="15413" y="730"/>
                </a:moveTo>
                <a:cubicBezTo>
                  <a:pt x="15384" y="730"/>
                  <a:pt x="15360" y="777"/>
                  <a:pt x="15360" y="835"/>
                </a:cubicBezTo>
                <a:lnTo>
                  <a:pt x="15360" y="1055"/>
                </a:lnTo>
                <a:cubicBezTo>
                  <a:pt x="15360" y="1112"/>
                  <a:pt x="15384" y="1157"/>
                  <a:pt x="15413" y="1157"/>
                </a:cubicBezTo>
                <a:cubicBezTo>
                  <a:pt x="15442" y="1157"/>
                  <a:pt x="15465" y="1112"/>
                  <a:pt x="15465" y="1055"/>
                </a:cubicBezTo>
                <a:lnTo>
                  <a:pt x="15465" y="835"/>
                </a:lnTo>
                <a:cubicBezTo>
                  <a:pt x="15465" y="777"/>
                  <a:pt x="15442" y="730"/>
                  <a:pt x="15413" y="730"/>
                </a:cubicBezTo>
                <a:close/>
                <a:moveTo>
                  <a:pt x="15728" y="730"/>
                </a:moveTo>
                <a:cubicBezTo>
                  <a:pt x="15699" y="730"/>
                  <a:pt x="15675" y="777"/>
                  <a:pt x="15675" y="835"/>
                </a:cubicBezTo>
                <a:lnTo>
                  <a:pt x="15675" y="1055"/>
                </a:lnTo>
                <a:cubicBezTo>
                  <a:pt x="15675" y="1112"/>
                  <a:pt x="15699" y="1157"/>
                  <a:pt x="15728" y="1157"/>
                </a:cubicBezTo>
                <a:cubicBezTo>
                  <a:pt x="15757" y="1157"/>
                  <a:pt x="15781" y="1112"/>
                  <a:pt x="15781" y="1055"/>
                </a:cubicBezTo>
                <a:lnTo>
                  <a:pt x="15781" y="835"/>
                </a:lnTo>
                <a:cubicBezTo>
                  <a:pt x="15781" y="777"/>
                  <a:pt x="15757" y="730"/>
                  <a:pt x="15728" y="730"/>
                </a:cubicBezTo>
                <a:close/>
                <a:moveTo>
                  <a:pt x="16578" y="730"/>
                </a:moveTo>
                <a:cubicBezTo>
                  <a:pt x="16549" y="730"/>
                  <a:pt x="16525" y="777"/>
                  <a:pt x="16525" y="835"/>
                </a:cubicBezTo>
                <a:lnTo>
                  <a:pt x="16525" y="1055"/>
                </a:lnTo>
                <a:cubicBezTo>
                  <a:pt x="16525" y="1112"/>
                  <a:pt x="16549" y="1157"/>
                  <a:pt x="16578" y="1157"/>
                </a:cubicBezTo>
                <a:cubicBezTo>
                  <a:pt x="16607" y="1157"/>
                  <a:pt x="16630" y="1112"/>
                  <a:pt x="16630" y="1055"/>
                </a:cubicBezTo>
                <a:lnTo>
                  <a:pt x="16630" y="835"/>
                </a:lnTo>
                <a:cubicBezTo>
                  <a:pt x="16630" y="777"/>
                  <a:pt x="16607" y="730"/>
                  <a:pt x="16578" y="730"/>
                </a:cubicBezTo>
                <a:close/>
                <a:moveTo>
                  <a:pt x="16892" y="730"/>
                </a:moveTo>
                <a:cubicBezTo>
                  <a:pt x="16863" y="730"/>
                  <a:pt x="16839" y="777"/>
                  <a:pt x="16839" y="835"/>
                </a:cubicBezTo>
                <a:lnTo>
                  <a:pt x="16839" y="1055"/>
                </a:lnTo>
                <a:cubicBezTo>
                  <a:pt x="16839" y="1112"/>
                  <a:pt x="16863" y="1157"/>
                  <a:pt x="16892" y="1157"/>
                </a:cubicBezTo>
                <a:cubicBezTo>
                  <a:pt x="16921" y="1157"/>
                  <a:pt x="16944" y="1112"/>
                  <a:pt x="16944" y="1055"/>
                </a:cubicBezTo>
                <a:lnTo>
                  <a:pt x="16944" y="835"/>
                </a:lnTo>
                <a:cubicBezTo>
                  <a:pt x="16944" y="777"/>
                  <a:pt x="16921" y="730"/>
                  <a:pt x="16892" y="730"/>
                </a:cubicBezTo>
                <a:close/>
                <a:moveTo>
                  <a:pt x="17741" y="730"/>
                </a:moveTo>
                <a:cubicBezTo>
                  <a:pt x="17712" y="730"/>
                  <a:pt x="17689" y="777"/>
                  <a:pt x="17689" y="835"/>
                </a:cubicBezTo>
                <a:lnTo>
                  <a:pt x="17689" y="1055"/>
                </a:lnTo>
                <a:cubicBezTo>
                  <a:pt x="17689" y="1112"/>
                  <a:pt x="17712" y="1157"/>
                  <a:pt x="17741" y="1157"/>
                </a:cubicBezTo>
                <a:cubicBezTo>
                  <a:pt x="17770" y="1157"/>
                  <a:pt x="17794" y="1112"/>
                  <a:pt x="17794" y="1055"/>
                </a:cubicBezTo>
                <a:lnTo>
                  <a:pt x="17794" y="835"/>
                </a:lnTo>
                <a:cubicBezTo>
                  <a:pt x="17794" y="777"/>
                  <a:pt x="17770" y="730"/>
                  <a:pt x="17741" y="730"/>
                </a:cubicBezTo>
                <a:close/>
                <a:moveTo>
                  <a:pt x="18055" y="730"/>
                </a:moveTo>
                <a:cubicBezTo>
                  <a:pt x="18026" y="730"/>
                  <a:pt x="18002" y="777"/>
                  <a:pt x="18002" y="835"/>
                </a:cubicBezTo>
                <a:lnTo>
                  <a:pt x="18002" y="1055"/>
                </a:lnTo>
                <a:cubicBezTo>
                  <a:pt x="18002" y="1112"/>
                  <a:pt x="18026" y="1157"/>
                  <a:pt x="18055" y="1157"/>
                </a:cubicBezTo>
                <a:cubicBezTo>
                  <a:pt x="18085" y="1157"/>
                  <a:pt x="18108" y="1112"/>
                  <a:pt x="18108" y="1055"/>
                </a:cubicBezTo>
                <a:lnTo>
                  <a:pt x="18108" y="835"/>
                </a:lnTo>
                <a:cubicBezTo>
                  <a:pt x="18108" y="777"/>
                  <a:pt x="18085" y="730"/>
                  <a:pt x="18055" y="730"/>
                </a:cubicBezTo>
                <a:close/>
                <a:moveTo>
                  <a:pt x="18905" y="730"/>
                </a:moveTo>
                <a:cubicBezTo>
                  <a:pt x="18876" y="730"/>
                  <a:pt x="18852" y="777"/>
                  <a:pt x="18852" y="835"/>
                </a:cubicBezTo>
                <a:lnTo>
                  <a:pt x="18852" y="1055"/>
                </a:lnTo>
                <a:cubicBezTo>
                  <a:pt x="18852" y="1112"/>
                  <a:pt x="18876" y="1157"/>
                  <a:pt x="18905" y="1157"/>
                </a:cubicBezTo>
                <a:cubicBezTo>
                  <a:pt x="18934" y="1157"/>
                  <a:pt x="18958" y="1112"/>
                  <a:pt x="18958" y="1055"/>
                </a:cubicBezTo>
                <a:lnTo>
                  <a:pt x="18958" y="835"/>
                </a:lnTo>
                <a:cubicBezTo>
                  <a:pt x="18958" y="777"/>
                  <a:pt x="18934" y="730"/>
                  <a:pt x="18905" y="730"/>
                </a:cubicBezTo>
                <a:close/>
                <a:moveTo>
                  <a:pt x="19220" y="730"/>
                </a:moveTo>
                <a:cubicBezTo>
                  <a:pt x="19191" y="730"/>
                  <a:pt x="19167" y="777"/>
                  <a:pt x="19167" y="835"/>
                </a:cubicBezTo>
                <a:lnTo>
                  <a:pt x="19167" y="1055"/>
                </a:lnTo>
                <a:cubicBezTo>
                  <a:pt x="19167" y="1112"/>
                  <a:pt x="19191" y="1157"/>
                  <a:pt x="19220" y="1157"/>
                </a:cubicBezTo>
                <a:cubicBezTo>
                  <a:pt x="19249" y="1157"/>
                  <a:pt x="19273" y="1112"/>
                  <a:pt x="19273" y="1055"/>
                </a:cubicBezTo>
                <a:lnTo>
                  <a:pt x="19273" y="835"/>
                </a:lnTo>
                <a:cubicBezTo>
                  <a:pt x="19273" y="777"/>
                  <a:pt x="19249" y="730"/>
                  <a:pt x="19220" y="730"/>
                </a:cubicBezTo>
                <a:close/>
                <a:moveTo>
                  <a:pt x="20069" y="730"/>
                </a:moveTo>
                <a:cubicBezTo>
                  <a:pt x="20040" y="730"/>
                  <a:pt x="20016" y="777"/>
                  <a:pt x="20016" y="835"/>
                </a:cubicBezTo>
                <a:lnTo>
                  <a:pt x="20016" y="1055"/>
                </a:lnTo>
                <a:cubicBezTo>
                  <a:pt x="20016" y="1112"/>
                  <a:pt x="20040" y="1157"/>
                  <a:pt x="20069" y="1157"/>
                </a:cubicBezTo>
                <a:cubicBezTo>
                  <a:pt x="20099" y="1157"/>
                  <a:pt x="20122" y="1112"/>
                  <a:pt x="20122" y="1055"/>
                </a:cubicBezTo>
                <a:lnTo>
                  <a:pt x="20122" y="835"/>
                </a:lnTo>
                <a:cubicBezTo>
                  <a:pt x="20122" y="777"/>
                  <a:pt x="20099" y="730"/>
                  <a:pt x="20069" y="730"/>
                </a:cubicBezTo>
                <a:close/>
                <a:moveTo>
                  <a:pt x="20384" y="730"/>
                </a:moveTo>
                <a:cubicBezTo>
                  <a:pt x="20355" y="730"/>
                  <a:pt x="20331" y="777"/>
                  <a:pt x="20331" y="835"/>
                </a:cubicBezTo>
                <a:lnTo>
                  <a:pt x="20331" y="1055"/>
                </a:lnTo>
                <a:cubicBezTo>
                  <a:pt x="20331" y="1112"/>
                  <a:pt x="20355" y="1157"/>
                  <a:pt x="20384" y="1157"/>
                </a:cubicBezTo>
                <a:cubicBezTo>
                  <a:pt x="20413" y="1157"/>
                  <a:pt x="20436" y="1112"/>
                  <a:pt x="20436" y="1055"/>
                </a:cubicBezTo>
                <a:lnTo>
                  <a:pt x="20436" y="835"/>
                </a:lnTo>
                <a:cubicBezTo>
                  <a:pt x="20436" y="777"/>
                  <a:pt x="20413" y="730"/>
                  <a:pt x="20384" y="730"/>
                </a:cubicBezTo>
                <a:close/>
                <a:moveTo>
                  <a:pt x="21234" y="730"/>
                </a:moveTo>
                <a:cubicBezTo>
                  <a:pt x="21204" y="730"/>
                  <a:pt x="21181" y="777"/>
                  <a:pt x="21181" y="835"/>
                </a:cubicBezTo>
                <a:lnTo>
                  <a:pt x="21181" y="1055"/>
                </a:lnTo>
                <a:cubicBezTo>
                  <a:pt x="21181" y="1112"/>
                  <a:pt x="21204" y="1157"/>
                  <a:pt x="21234" y="1157"/>
                </a:cubicBezTo>
                <a:cubicBezTo>
                  <a:pt x="21263" y="1157"/>
                  <a:pt x="21285" y="1112"/>
                  <a:pt x="21285" y="1055"/>
                </a:cubicBezTo>
                <a:lnTo>
                  <a:pt x="21285" y="835"/>
                </a:lnTo>
                <a:cubicBezTo>
                  <a:pt x="21285" y="777"/>
                  <a:pt x="21263" y="730"/>
                  <a:pt x="21234" y="730"/>
                </a:cubicBezTo>
                <a:close/>
                <a:moveTo>
                  <a:pt x="21547" y="730"/>
                </a:moveTo>
                <a:cubicBezTo>
                  <a:pt x="21518" y="730"/>
                  <a:pt x="21495" y="777"/>
                  <a:pt x="21495" y="835"/>
                </a:cubicBezTo>
                <a:lnTo>
                  <a:pt x="21495" y="1055"/>
                </a:lnTo>
                <a:cubicBezTo>
                  <a:pt x="21495" y="1112"/>
                  <a:pt x="21518" y="1157"/>
                  <a:pt x="21547" y="1157"/>
                </a:cubicBezTo>
                <a:cubicBezTo>
                  <a:pt x="21576" y="1157"/>
                  <a:pt x="21600" y="1112"/>
                  <a:pt x="21600" y="1055"/>
                </a:cubicBezTo>
                <a:lnTo>
                  <a:pt x="21600" y="835"/>
                </a:lnTo>
                <a:cubicBezTo>
                  <a:pt x="21600" y="777"/>
                  <a:pt x="21576" y="730"/>
                  <a:pt x="21547" y="730"/>
                </a:cubicBezTo>
                <a:close/>
                <a:moveTo>
                  <a:pt x="53" y="1460"/>
                </a:moveTo>
                <a:cubicBezTo>
                  <a:pt x="24" y="1460"/>
                  <a:pt x="0" y="1507"/>
                  <a:pt x="0" y="1564"/>
                </a:cubicBezTo>
                <a:lnTo>
                  <a:pt x="0" y="1785"/>
                </a:lnTo>
                <a:cubicBezTo>
                  <a:pt x="0" y="1842"/>
                  <a:pt x="24" y="1887"/>
                  <a:pt x="53" y="1887"/>
                </a:cubicBezTo>
                <a:cubicBezTo>
                  <a:pt x="82" y="1887"/>
                  <a:pt x="106" y="1842"/>
                  <a:pt x="106" y="1785"/>
                </a:cubicBezTo>
                <a:lnTo>
                  <a:pt x="106" y="1564"/>
                </a:lnTo>
                <a:cubicBezTo>
                  <a:pt x="106" y="1507"/>
                  <a:pt x="82" y="1460"/>
                  <a:pt x="53" y="1460"/>
                </a:cubicBezTo>
                <a:close/>
                <a:moveTo>
                  <a:pt x="367" y="1460"/>
                </a:moveTo>
                <a:cubicBezTo>
                  <a:pt x="338" y="1460"/>
                  <a:pt x="315" y="1507"/>
                  <a:pt x="315" y="1564"/>
                </a:cubicBezTo>
                <a:lnTo>
                  <a:pt x="315" y="1785"/>
                </a:lnTo>
                <a:cubicBezTo>
                  <a:pt x="315" y="1842"/>
                  <a:pt x="338" y="1887"/>
                  <a:pt x="367" y="1887"/>
                </a:cubicBezTo>
                <a:cubicBezTo>
                  <a:pt x="397" y="1887"/>
                  <a:pt x="420" y="1842"/>
                  <a:pt x="420" y="1785"/>
                </a:cubicBezTo>
                <a:lnTo>
                  <a:pt x="420" y="1564"/>
                </a:lnTo>
                <a:cubicBezTo>
                  <a:pt x="420" y="1507"/>
                  <a:pt x="397" y="1460"/>
                  <a:pt x="367" y="1460"/>
                </a:cubicBezTo>
                <a:close/>
                <a:moveTo>
                  <a:pt x="1217" y="1460"/>
                </a:moveTo>
                <a:cubicBezTo>
                  <a:pt x="1188" y="1460"/>
                  <a:pt x="1164" y="1507"/>
                  <a:pt x="1164" y="1564"/>
                </a:cubicBezTo>
                <a:lnTo>
                  <a:pt x="1164" y="1785"/>
                </a:lnTo>
                <a:cubicBezTo>
                  <a:pt x="1164" y="1842"/>
                  <a:pt x="1188" y="1887"/>
                  <a:pt x="1217" y="1887"/>
                </a:cubicBezTo>
                <a:cubicBezTo>
                  <a:pt x="1246" y="1887"/>
                  <a:pt x="1270" y="1842"/>
                  <a:pt x="1270" y="1785"/>
                </a:cubicBezTo>
                <a:lnTo>
                  <a:pt x="1270" y="1564"/>
                </a:lnTo>
                <a:cubicBezTo>
                  <a:pt x="1270" y="1507"/>
                  <a:pt x="1246" y="1460"/>
                  <a:pt x="1217" y="1460"/>
                </a:cubicBezTo>
                <a:close/>
                <a:moveTo>
                  <a:pt x="1532" y="1460"/>
                </a:moveTo>
                <a:cubicBezTo>
                  <a:pt x="1503" y="1460"/>
                  <a:pt x="1479" y="1507"/>
                  <a:pt x="1479" y="1564"/>
                </a:cubicBezTo>
                <a:lnTo>
                  <a:pt x="1479" y="1785"/>
                </a:lnTo>
                <a:cubicBezTo>
                  <a:pt x="1479" y="1842"/>
                  <a:pt x="1503" y="1887"/>
                  <a:pt x="1532" y="1887"/>
                </a:cubicBezTo>
                <a:cubicBezTo>
                  <a:pt x="1561" y="1887"/>
                  <a:pt x="1584" y="1842"/>
                  <a:pt x="1584" y="1785"/>
                </a:cubicBezTo>
                <a:lnTo>
                  <a:pt x="1584" y="1564"/>
                </a:lnTo>
                <a:cubicBezTo>
                  <a:pt x="1584" y="1507"/>
                  <a:pt x="1561" y="1460"/>
                  <a:pt x="1532" y="1460"/>
                </a:cubicBezTo>
                <a:close/>
                <a:moveTo>
                  <a:pt x="2380" y="1460"/>
                </a:moveTo>
                <a:cubicBezTo>
                  <a:pt x="2351" y="1460"/>
                  <a:pt x="2329" y="1507"/>
                  <a:pt x="2329" y="1564"/>
                </a:cubicBezTo>
                <a:lnTo>
                  <a:pt x="2329" y="1785"/>
                </a:lnTo>
                <a:cubicBezTo>
                  <a:pt x="2329" y="1842"/>
                  <a:pt x="2351" y="1887"/>
                  <a:pt x="2380" y="1887"/>
                </a:cubicBezTo>
                <a:cubicBezTo>
                  <a:pt x="2409" y="1887"/>
                  <a:pt x="2433" y="1842"/>
                  <a:pt x="2433" y="1785"/>
                </a:cubicBezTo>
                <a:lnTo>
                  <a:pt x="2433" y="1564"/>
                </a:lnTo>
                <a:cubicBezTo>
                  <a:pt x="2433" y="1507"/>
                  <a:pt x="2409" y="1460"/>
                  <a:pt x="2380" y="1460"/>
                </a:cubicBezTo>
                <a:close/>
                <a:moveTo>
                  <a:pt x="2695" y="1460"/>
                </a:moveTo>
                <a:cubicBezTo>
                  <a:pt x="2666" y="1460"/>
                  <a:pt x="2643" y="1507"/>
                  <a:pt x="2643" y="1564"/>
                </a:cubicBezTo>
                <a:lnTo>
                  <a:pt x="2643" y="1785"/>
                </a:lnTo>
                <a:cubicBezTo>
                  <a:pt x="2643" y="1842"/>
                  <a:pt x="2666" y="1887"/>
                  <a:pt x="2695" y="1887"/>
                </a:cubicBezTo>
                <a:cubicBezTo>
                  <a:pt x="2724" y="1887"/>
                  <a:pt x="2748" y="1842"/>
                  <a:pt x="2748" y="1785"/>
                </a:cubicBezTo>
                <a:lnTo>
                  <a:pt x="2748" y="1564"/>
                </a:lnTo>
                <a:cubicBezTo>
                  <a:pt x="2748" y="1507"/>
                  <a:pt x="2724" y="1460"/>
                  <a:pt x="2695" y="1460"/>
                </a:cubicBezTo>
                <a:close/>
                <a:moveTo>
                  <a:pt x="3545" y="1460"/>
                </a:moveTo>
                <a:cubicBezTo>
                  <a:pt x="3516" y="1460"/>
                  <a:pt x="3492" y="1507"/>
                  <a:pt x="3492" y="1564"/>
                </a:cubicBezTo>
                <a:lnTo>
                  <a:pt x="3492" y="1785"/>
                </a:lnTo>
                <a:cubicBezTo>
                  <a:pt x="3492" y="1842"/>
                  <a:pt x="3516" y="1887"/>
                  <a:pt x="3545" y="1887"/>
                </a:cubicBezTo>
                <a:cubicBezTo>
                  <a:pt x="3574" y="1887"/>
                  <a:pt x="3598" y="1842"/>
                  <a:pt x="3598" y="1785"/>
                </a:cubicBezTo>
                <a:lnTo>
                  <a:pt x="3598" y="1564"/>
                </a:lnTo>
                <a:cubicBezTo>
                  <a:pt x="3598" y="1507"/>
                  <a:pt x="3574" y="1460"/>
                  <a:pt x="3545" y="1460"/>
                </a:cubicBezTo>
                <a:close/>
                <a:moveTo>
                  <a:pt x="3859" y="1460"/>
                </a:moveTo>
                <a:cubicBezTo>
                  <a:pt x="3830" y="1460"/>
                  <a:pt x="3806" y="1507"/>
                  <a:pt x="3806" y="1564"/>
                </a:cubicBezTo>
                <a:lnTo>
                  <a:pt x="3806" y="1785"/>
                </a:lnTo>
                <a:cubicBezTo>
                  <a:pt x="3806" y="1842"/>
                  <a:pt x="3830" y="1887"/>
                  <a:pt x="3859" y="1887"/>
                </a:cubicBezTo>
                <a:cubicBezTo>
                  <a:pt x="3888" y="1887"/>
                  <a:pt x="3912" y="1842"/>
                  <a:pt x="3912" y="1785"/>
                </a:cubicBezTo>
                <a:lnTo>
                  <a:pt x="3912" y="1564"/>
                </a:lnTo>
                <a:cubicBezTo>
                  <a:pt x="3912" y="1507"/>
                  <a:pt x="3888" y="1460"/>
                  <a:pt x="3859" y="1460"/>
                </a:cubicBezTo>
                <a:close/>
                <a:moveTo>
                  <a:pt x="4709" y="1460"/>
                </a:moveTo>
                <a:cubicBezTo>
                  <a:pt x="4680" y="1460"/>
                  <a:pt x="4656" y="1507"/>
                  <a:pt x="4656" y="1564"/>
                </a:cubicBezTo>
                <a:lnTo>
                  <a:pt x="4656" y="1785"/>
                </a:lnTo>
                <a:cubicBezTo>
                  <a:pt x="4656" y="1842"/>
                  <a:pt x="4680" y="1887"/>
                  <a:pt x="4709" y="1887"/>
                </a:cubicBezTo>
                <a:cubicBezTo>
                  <a:pt x="4738" y="1887"/>
                  <a:pt x="4762" y="1842"/>
                  <a:pt x="4762" y="1785"/>
                </a:cubicBezTo>
                <a:lnTo>
                  <a:pt x="4762" y="1564"/>
                </a:lnTo>
                <a:cubicBezTo>
                  <a:pt x="4762" y="1507"/>
                  <a:pt x="4738" y="1460"/>
                  <a:pt x="4709" y="1460"/>
                </a:cubicBezTo>
                <a:close/>
                <a:moveTo>
                  <a:pt x="5023" y="1460"/>
                </a:moveTo>
                <a:cubicBezTo>
                  <a:pt x="4994" y="1460"/>
                  <a:pt x="4970" y="1507"/>
                  <a:pt x="4970" y="1564"/>
                </a:cubicBezTo>
                <a:lnTo>
                  <a:pt x="4970" y="1785"/>
                </a:lnTo>
                <a:cubicBezTo>
                  <a:pt x="4970" y="1842"/>
                  <a:pt x="4994" y="1887"/>
                  <a:pt x="5023" y="1887"/>
                </a:cubicBezTo>
                <a:cubicBezTo>
                  <a:pt x="5053" y="1887"/>
                  <a:pt x="5076" y="1842"/>
                  <a:pt x="5076" y="1785"/>
                </a:cubicBezTo>
                <a:lnTo>
                  <a:pt x="5076" y="1564"/>
                </a:lnTo>
                <a:cubicBezTo>
                  <a:pt x="5076" y="1507"/>
                  <a:pt x="5053" y="1460"/>
                  <a:pt x="5023" y="1460"/>
                </a:cubicBezTo>
                <a:close/>
                <a:moveTo>
                  <a:pt x="5873" y="1460"/>
                </a:moveTo>
                <a:cubicBezTo>
                  <a:pt x="5844" y="1460"/>
                  <a:pt x="5820" y="1507"/>
                  <a:pt x="5820" y="1564"/>
                </a:cubicBezTo>
                <a:lnTo>
                  <a:pt x="5820" y="1785"/>
                </a:lnTo>
                <a:cubicBezTo>
                  <a:pt x="5820" y="1842"/>
                  <a:pt x="5844" y="1887"/>
                  <a:pt x="5873" y="1887"/>
                </a:cubicBezTo>
                <a:cubicBezTo>
                  <a:pt x="5902" y="1887"/>
                  <a:pt x="5926" y="1842"/>
                  <a:pt x="5926" y="1785"/>
                </a:cubicBezTo>
                <a:lnTo>
                  <a:pt x="5926" y="1564"/>
                </a:lnTo>
                <a:cubicBezTo>
                  <a:pt x="5926" y="1507"/>
                  <a:pt x="5902" y="1460"/>
                  <a:pt x="5873" y="1460"/>
                </a:cubicBezTo>
                <a:close/>
                <a:moveTo>
                  <a:pt x="6188" y="1460"/>
                </a:moveTo>
                <a:cubicBezTo>
                  <a:pt x="6159" y="1460"/>
                  <a:pt x="6135" y="1507"/>
                  <a:pt x="6135" y="1564"/>
                </a:cubicBezTo>
                <a:lnTo>
                  <a:pt x="6135" y="1785"/>
                </a:lnTo>
                <a:cubicBezTo>
                  <a:pt x="6135" y="1842"/>
                  <a:pt x="6159" y="1887"/>
                  <a:pt x="6188" y="1887"/>
                </a:cubicBezTo>
                <a:cubicBezTo>
                  <a:pt x="6217" y="1887"/>
                  <a:pt x="6240" y="1842"/>
                  <a:pt x="6240" y="1785"/>
                </a:cubicBezTo>
                <a:lnTo>
                  <a:pt x="6240" y="1564"/>
                </a:lnTo>
                <a:cubicBezTo>
                  <a:pt x="6240" y="1507"/>
                  <a:pt x="6217" y="1460"/>
                  <a:pt x="6188" y="1460"/>
                </a:cubicBezTo>
                <a:close/>
                <a:moveTo>
                  <a:pt x="7036" y="1460"/>
                </a:moveTo>
                <a:cubicBezTo>
                  <a:pt x="7007" y="1460"/>
                  <a:pt x="6984" y="1507"/>
                  <a:pt x="6984" y="1564"/>
                </a:cubicBezTo>
                <a:lnTo>
                  <a:pt x="6984" y="1785"/>
                </a:lnTo>
                <a:cubicBezTo>
                  <a:pt x="6984" y="1842"/>
                  <a:pt x="7007" y="1887"/>
                  <a:pt x="7036" y="1887"/>
                </a:cubicBezTo>
                <a:cubicBezTo>
                  <a:pt x="7065" y="1887"/>
                  <a:pt x="7089" y="1842"/>
                  <a:pt x="7089" y="1785"/>
                </a:cubicBezTo>
                <a:lnTo>
                  <a:pt x="7089" y="1564"/>
                </a:lnTo>
                <a:cubicBezTo>
                  <a:pt x="7089" y="1507"/>
                  <a:pt x="7065" y="1460"/>
                  <a:pt x="7036" y="1460"/>
                </a:cubicBezTo>
                <a:close/>
                <a:moveTo>
                  <a:pt x="7351" y="1460"/>
                </a:moveTo>
                <a:cubicBezTo>
                  <a:pt x="7322" y="1460"/>
                  <a:pt x="7299" y="1507"/>
                  <a:pt x="7299" y="1564"/>
                </a:cubicBezTo>
                <a:lnTo>
                  <a:pt x="7299" y="1785"/>
                </a:lnTo>
                <a:cubicBezTo>
                  <a:pt x="7299" y="1842"/>
                  <a:pt x="7322" y="1887"/>
                  <a:pt x="7351" y="1887"/>
                </a:cubicBezTo>
                <a:cubicBezTo>
                  <a:pt x="7380" y="1887"/>
                  <a:pt x="7404" y="1842"/>
                  <a:pt x="7404" y="1785"/>
                </a:cubicBezTo>
                <a:lnTo>
                  <a:pt x="7404" y="1564"/>
                </a:lnTo>
                <a:cubicBezTo>
                  <a:pt x="7404" y="1507"/>
                  <a:pt x="7380" y="1460"/>
                  <a:pt x="7351" y="1460"/>
                </a:cubicBezTo>
                <a:close/>
                <a:moveTo>
                  <a:pt x="8201" y="1460"/>
                </a:moveTo>
                <a:cubicBezTo>
                  <a:pt x="8171" y="1460"/>
                  <a:pt x="8148" y="1507"/>
                  <a:pt x="8148" y="1564"/>
                </a:cubicBezTo>
                <a:lnTo>
                  <a:pt x="8148" y="1785"/>
                </a:lnTo>
                <a:cubicBezTo>
                  <a:pt x="8148" y="1842"/>
                  <a:pt x="8171" y="1887"/>
                  <a:pt x="8201" y="1887"/>
                </a:cubicBezTo>
                <a:cubicBezTo>
                  <a:pt x="8230" y="1887"/>
                  <a:pt x="8254" y="1842"/>
                  <a:pt x="8254" y="1785"/>
                </a:cubicBezTo>
                <a:lnTo>
                  <a:pt x="8254" y="1564"/>
                </a:lnTo>
                <a:cubicBezTo>
                  <a:pt x="8254" y="1507"/>
                  <a:pt x="8230" y="1460"/>
                  <a:pt x="8201" y="1460"/>
                </a:cubicBezTo>
                <a:close/>
                <a:moveTo>
                  <a:pt x="8515" y="1460"/>
                </a:moveTo>
                <a:cubicBezTo>
                  <a:pt x="8486" y="1460"/>
                  <a:pt x="8462" y="1507"/>
                  <a:pt x="8462" y="1564"/>
                </a:cubicBezTo>
                <a:lnTo>
                  <a:pt x="8462" y="1785"/>
                </a:lnTo>
                <a:cubicBezTo>
                  <a:pt x="8462" y="1842"/>
                  <a:pt x="8486" y="1887"/>
                  <a:pt x="8515" y="1887"/>
                </a:cubicBezTo>
                <a:cubicBezTo>
                  <a:pt x="8544" y="1887"/>
                  <a:pt x="8568" y="1842"/>
                  <a:pt x="8568" y="1785"/>
                </a:cubicBezTo>
                <a:lnTo>
                  <a:pt x="8568" y="1564"/>
                </a:lnTo>
                <a:cubicBezTo>
                  <a:pt x="8568" y="1507"/>
                  <a:pt x="8544" y="1460"/>
                  <a:pt x="8515" y="1460"/>
                </a:cubicBezTo>
                <a:close/>
                <a:moveTo>
                  <a:pt x="9365" y="1460"/>
                </a:moveTo>
                <a:cubicBezTo>
                  <a:pt x="9336" y="1460"/>
                  <a:pt x="9312" y="1507"/>
                  <a:pt x="9312" y="1564"/>
                </a:cubicBezTo>
                <a:lnTo>
                  <a:pt x="9312" y="1785"/>
                </a:lnTo>
                <a:cubicBezTo>
                  <a:pt x="9312" y="1842"/>
                  <a:pt x="9336" y="1887"/>
                  <a:pt x="9365" y="1887"/>
                </a:cubicBezTo>
                <a:cubicBezTo>
                  <a:pt x="9394" y="1887"/>
                  <a:pt x="9418" y="1842"/>
                  <a:pt x="9418" y="1785"/>
                </a:cubicBezTo>
                <a:lnTo>
                  <a:pt x="9418" y="1564"/>
                </a:lnTo>
                <a:cubicBezTo>
                  <a:pt x="9418" y="1507"/>
                  <a:pt x="9394" y="1460"/>
                  <a:pt x="9365" y="1460"/>
                </a:cubicBezTo>
                <a:close/>
                <a:moveTo>
                  <a:pt x="9679" y="1460"/>
                </a:moveTo>
                <a:cubicBezTo>
                  <a:pt x="9650" y="1460"/>
                  <a:pt x="9626" y="1507"/>
                  <a:pt x="9626" y="1564"/>
                </a:cubicBezTo>
                <a:lnTo>
                  <a:pt x="9626" y="1785"/>
                </a:lnTo>
                <a:cubicBezTo>
                  <a:pt x="9626" y="1842"/>
                  <a:pt x="9650" y="1887"/>
                  <a:pt x="9679" y="1887"/>
                </a:cubicBezTo>
                <a:cubicBezTo>
                  <a:pt x="9708" y="1887"/>
                  <a:pt x="9732" y="1842"/>
                  <a:pt x="9732" y="1785"/>
                </a:cubicBezTo>
                <a:lnTo>
                  <a:pt x="9732" y="1564"/>
                </a:lnTo>
                <a:cubicBezTo>
                  <a:pt x="9732" y="1507"/>
                  <a:pt x="9708" y="1460"/>
                  <a:pt x="9679" y="1460"/>
                </a:cubicBezTo>
                <a:close/>
                <a:moveTo>
                  <a:pt x="10529" y="1460"/>
                </a:moveTo>
                <a:cubicBezTo>
                  <a:pt x="10500" y="1460"/>
                  <a:pt x="10476" y="1507"/>
                  <a:pt x="10476" y="1564"/>
                </a:cubicBezTo>
                <a:lnTo>
                  <a:pt x="10476" y="1785"/>
                </a:lnTo>
                <a:cubicBezTo>
                  <a:pt x="10476" y="1842"/>
                  <a:pt x="10500" y="1887"/>
                  <a:pt x="10529" y="1887"/>
                </a:cubicBezTo>
                <a:cubicBezTo>
                  <a:pt x="10558" y="1887"/>
                  <a:pt x="10582" y="1842"/>
                  <a:pt x="10582" y="1785"/>
                </a:cubicBezTo>
                <a:lnTo>
                  <a:pt x="10582" y="1564"/>
                </a:lnTo>
                <a:cubicBezTo>
                  <a:pt x="10582" y="1507"/>
                  <a:pt x="10558" y="1460"/>
                  <a:pt x="10529" y="1460"/>
                </a:cubicBezTo>
                <a:close/>
                <a:moveTo>
                  <a:pt x="10844" y="1460"/>
                </a:moveTo>
                <a:cubicBezTo>
                  <a:pt x="10814" y="1460"/>
                  <a:pt x="10791" y="1507"/>
                  <a:pt x="10791" y="1564"/>
                </a:cubicBezTo>
                <a:lnTo>
                  <a:pt x="10791" y="1785"/>
                </a:lnTo>
                <a:cubicBezTo>
                  <a:pt x="10791" y="1842"/>
                  <a:pt x="10814" y="1887"/>
                  <a:pt x="10844" y="1887"/>
                </a:cubicBezTo>
                <a:cubicBezTo>
                  <a:pt x="10873" y="1887"/>
                  <a:pt x="10895" y="1842"/>
                  <a:pt x="10895" y="1785"/>
                </a:cubicBezTo>
                <a:lnTo>
                  <a:pt x="10895" y="1564"/>
                </a:lnTo>
                <a:cubicBezTo>
                  <a:pt x="10895" y="1507"/>
                  <a:pt x="10873" y="1460"/>
                  <a:pt x="10844" y="1460"/>
                </a:cubicBezTo>
                <a:close/>
                <a:moveTo>
                  <a:pt x="11692" y="1460"/>
                </a:moveTo>
                <a:cubicBezTo>
                  <a:pt x="11663" y="1460"/>
                  <a:pt x="11640" y="1507"/>
                  <a:pt x="11640" y="1564"/>
                </a:cubicBezTo>
                <a:lnTo>
                  <a:pt x="11640" y="1785"/>
                </a:lnTo>
                <a:cubicBezTo>
                  <a:pt x="11640" y="1842"/>
                  <a:pt x="11663" y="1887"/>
                  <a:pt x="11692" y="1887"/>
                </a:cubicBezTo>
                <a:cubicBezTo>
                  <a:pt x="11721" y="1887"/>
                  <a:pt x="11745" y="1842"/>
                  <a:pt x="11745" y="1785"/>
                </a:cubicBezTo>
                <a:lnTo>
                  <a:pt x="11745" y="1564"/>
                </a:lnTo>
                <a:cubicBezTo>
                  <a:pt x="11745" y="1507"/>
                  <a:pt x="11721" y="1460"/>
                  <a:pt x="11692" y="1460"/>
                </a:cubicBezTo>
                <a:close/>
                <a:moveTo>
                  <a:pt x="12007" y="1460"/>
                </a:moveTo>
                <a:cubicBezTo>
                  <a:pt x="11978" y="1460"/>
                  <a:pt x="11955" y="1507"/>
                  <a:pt x="11955" y="1564"/>
                </a:cubicBezTo>
                <a:lnTo>
                  <a:pt x="11955" y="1785"/>
                </a:lnTo>
                <a:cubicBezTo>
                  <a:pt x="11955" y="1842"/>
                  <a:pt x="11978" y="1887"/>
                  <a:pt x="12007" y="1887"/>
                </a:cubicBezTo>
                <a:cubicBezTo>
                  <a:pt x="12036" y="1887"/>
                  <a:pt x="12060" y="1842"/>
                  <a:pt x="12060" y="1785"/>
                </a:cubicBezTo>
                <a:lnTo>
                  <a:pt x="12060" y="1564"/>
                </a:lnTo>
                <a:cubicBezTo>
                  <a:pt x="12060" y="1507"/>
                  <a:pt x="12036" y="1460"/>
                  <a:pt x="12007" y="1460"/>
                </a:cubicBezTo>
                <a:close/>
                <a:moveTo>
                  <a:pt x="12856" y="1460"/>
                </a:moveTo>
                <a:cubicBezTo>
                  <a:pt x="12827" y="1460"/>
                  <a:pt x="12804" y="1507"/>
                  <a:pt x="12804" y="1564"/>
                </a:cubicBezTo>
                <a:lnTo>
                  <a:pt x="12804" y="1785"/>
                </a:lnTo>
                <a:cubicBezTo>
                  <a:pt x="12804" y="1842"/>
                  <a:pt x="12827" y="1887"/>
                  <a:pt x="12856" y="1887"/>
                </a:cubicBezTo>
                <a:cubicBezTo>
                  <a:pt x="12886" y="1887"/>
                  <a:pt x="12909" y="1842"/>
                  <a:pt x="12909" y="1785"/>
                </a:cubicBezTo>
                <a:lnTo>
                  <a:pt x="12909" y="1564"/>
                </a:lnTo>
                <a:cubicBezTo>
                  <a:pt x="12909" y="1507"/>
                  <a:pt x="12886" y="1460"/>
                  <a:pt x="12856" y="1460"/>
                </a:cubicBezTo>
                <a:close/>
                <a:moveTo>
                  <a:pt x="13171" y="1460"/>
                </a:moveTo>
                <a:cubicBezTo>
                  <a:pt x="13142" y="1460"/>
                  <a:pt x="13118" y="1507"/>
                  <a:pt x="13118" y="1564"/>
                </a:cubicBezTo>
                <a:lnTo>
                  <a:pt x="13118" y="1785"/>
                </a:lnTo>
                <a:cubicBezTo>
                  <a:pt x="13118" y="1842"/>
                  <a:pt x="13142" y="1887"/>
                  <a:pt x="13171" y="1887"/>
                </a:cubicBezTo>
                <a:cubicBezTo>
                  <a:pt x="13200" y="1887"/>
                  <a:pt x="13224" y="1842"/>
                  <a:pt x="13224" y="1785"/>
                </a:cubicBezTo>
                <a:lnTo>
                  <a:pt x="13224" y="1564"/>
                </a:lnTo>
                <a:cubicBezTo>
                  <a:pt x="13224" y="1507"/>
                  <a:pt x="13200" y="1460"/>
                  <a:pt x="13171" y="1460"/>
                </a:cubicBezTo>
                <a:close/>
                <a:moveTo>
                  <a:pt x="14021" y="1460"/>
                </a:moveTo>
                <a:cubicBezTo>
                  <a:pt x="13992" y="1460"/>
                  <a:pt x="13968" y="1507"/>
                  <a:pt x="13968" y="1564"/>
                </a:cubicBezTo>
                <a:lnTo>
                  <a:pt x="13968" y="1785"/>
                </a:lnTo>
                <a:cubicBezTo>
                  <a:pt x="13968" y="1842"/>
                  <a:pt x="13992" y="1887"/>
                  <a:pt x="14021" y="1887"/>
                </a:cubicBezTo>
                <a:cubicBezTo>
                  <a:pt x="14050" y="1887"/>
                  <a:pt x="14074" y="1842"/>
                  <a:pt x="14074" y="1785"/>
                </a:cubicBezTo>
                <a:lnTo>
                  <a:pt x="14074" y="1564"/>
                </a:lnTo>
                <a:cubicBezTo>
                  <a:pt x="14074" y="1507"/>
                  <a:pt x="14050" y="1460"/>
                  <a:pt x="14021" y="1460"/>
                </a:cubicBezTo>
                <a:close/>
                <a:moveTo>
                  <a:pt x="14335" y="1460"/>
                </a:moveTo>
                <a:cubicBezTo>
                  <a:pt x="14306" y="1460"/>
                  <a:pt x="14282" y="1507"/>
                  <a:pt x="14282" y="1564"/>
                </a:cubicBezTo>
                <a:lnTo>
                  <a:pt x="14282" y="1785"/>
                </a:lnTo>
                <a:cubicBezTo>
                  <a:pt x="14282" y="1842"/>
                  <a:pt x="14306" y="1887"/>
                  <a:pt x="14335" y="1887"/>
                </a:cubicBezTo>
                <a:cubicBezTo>
                  <a:pt x="14364" y="1887"/>
                  <a:pt x="14388" y="1842"/>
                  <a:pt x="14388" y="1785"/>
                </a:cubicBezTo>
                <a:lnTo>
                  <a:pt x="14388" y="1564"/>
                </a:lnTo>
                <a:cubicBezTo>
                  <a:pt x="14388" y="1507"/>
                  <a:pt x="14364" y="1460"/>
                  <a:pt x="14335" y="1460"/>
                </a:cubicBezTo>
                <a:close/>
                <a:moveTo>
                  <a:pt x="15185" y="1460"/>
                </a:moveTo>
                <a:cubicBezTo>
                  <a:pt x="15156" y="1460"/>
                  <a:pt x="15132" y="1507"/>
                  <a:pt x="15132" y="1564"/>
                </a:cubicBezTo>
                <a:lnTo>
                  <a:pt x="15132" y="1785"/>
                </a:lnTo>
                <a:cubicBezTo>
                  <a:pt x="15132" y="1842"/>
                  <a:pt x="15156" y="1887"/>
                  <a:pt x="15185" y="1887"/>
                </a:cubicBezTo>
                <a:cubicBezTo>
                  <a:pt x="15214" y="1887"/>
                  <a:pt x="15237" y="1842"/>
                  <a:pt x="15237" y="1785"/>
                </a:cubicBezTo>
                <a:lnTo>
                  <a:pt x="15237" y="1564"/>
                </a:lnTo>
                <a:cubicBezTo>
                  <a:pt x="15237" y="1507"/>
                  <a:pt x="15214" y="1460"/>
                  <a:pt x="15185" y="1460"/>
                </a:cubicBezTo>
                <a:close/>
                <a:moveTo>
                  <a:pt x="15500" y="1460"/>
                </a:moveTo>
                <a:cubicBezTo>
                  <a:pt x="15470" y="1460"/>
                  <a:pt x="15447" y="1507"/>
                  <a:pt x="15447" y="1564"/>
                </a:cubicBezTo>
                <a:lnTo>
                  <a:pt x="15447" y="1785"/>
                </a:lnTo>
                <a:cubicBezTo>
                  <a:pt x="15447" y="1842"/>
                  <a:pt x="15470" y="1887"/>
                  <a:pt x="15500" y="1887"/>
                </a:cubicBezTo>
                <a:cubicBezTo>
                  <a:pt x="15529" y="1887"/>
                  <a:pt x="15551" y="1842"/>
                  <a:pt x="15551" y="1785"/>
                </a:cubicBezTo>
                <a:lnTo>
                  <a:pt x="15551" y="1564"/>
                </a:lnTo>
                <a:cubicBezTo>
                  <a:pt x="15551" y="1507"/>
                  <a:pt x="15529" y="1460"/>
                  <a:pt x="15500" y="1460"/>
                </a:cubicBezTo>
                <a:close/>
                <a:moveTo>
                  <a:pt x="16349" y="1460"/>
                </a:moveTo>
                <a:cubicBezTo>
                  <a:pt x="16320" y="1460"/>
                  <a:pt x="16296" y="1507"/>
                  <a:pt x="16296" y="1564"/>
                </a:cubicBezTo>
                <a:lnTo>
                  <a:pt x="16296" y="1785"/>
                </a:lnTo>
                <a:cubicBezTo>
                  <a:pt x="16296" y="1842"/>
                  <a:pt x="16320" y="1887"/>
                  <a:pt x="16349" y="1887"/>
                </a:cubicBezTo>
                <a:cubicBezTo>
                  <a:pt x="16378" y="1887"/>
                  <a:pt x="16401" y="1842"/>
                  <a:pt x="16401" y="1785"/>
                </a:cubicBezTo>
                <a:lnTo>
                  <a:pt x="16401" y="1564"/>
                </a:lnTo>
                <a:cubicBezTo>
                  <a:pt x="16401" y="1507"/>
                  <a:pt x="16378" y="1460"/>
                  <a:pt x="16349" y="1460"/>
                </a:cubicBezTo>
                <a:close/>
                <a:moveTo>
                  <a:pt x="16663" y="1460"/>
                </a:moveTo>
                <a:cubicBezTo>
                  <a:pt x="16634" y="1460"/>
                  <a:pt x="16611" y="1507"/>
                  <a:pt x="16611" y="1564"/>
                </a:cubicBezTo>
                <a:lnTo>
                  <a:pt x="16611" y="1785"/>
                </a:lnTo>
                <a:cubicBezTo>
                  <a:pt x="16611" y="1842"/>
                  <a:pt x="16634" y="1887"/>
                  <a:pt x="16663" y="1887"/>
                </a:cubicBezTo>
                <a:cubicBezTo>
                  <a:pt x="16692" y="1887"/>
                  <a:pt x="16716" y="1842"/>
                  <a:pt x="16716" y="1785"/>
                </a:cubicBezTo>
                <a:lnTo>
                  <a:pt x="16716" y="1564"/>
                </a:lnTo>
                <a:cubicBezTo>
                  <a:pt x="16716" y="1507"/>
                  <a:pt x="16692" y="1460"/>
                  <a:pt x="16663" y="1460"/>
                </a:cubicBezTo>
                <a:close/>
                <a:moveTo>
                  <a:pt x="17512" y="1460"/>
                </a:moveTo>
                <a:cubicBezTo>
                  <a:pt x="17483" y="1460"/>
                  <a:pt x="17459" y="1507"/>
                  <a:pt x="17459" y="1564"/>
                </a:cubicBezTo>
                <a:lnTo>
                  <a:pt x="17459" y="1785"/>
                </a:lnTo>
                <a:cubicBezTo>
                  <a:pt x="17459" y="1842"/>
                  <a:pt x="17483" y="1887"/>
                  <a:pt x="17512" y="1887"/>
                </a:cubicBezTo>
                <a:cubicBezTo>
                  <a:pt x="17541" y="1887"/>
                  <a:pt x="17565" y="1842"/>
                  <a:pt x="17565" y="1785"/>
                </a:cubicBezTo>
                <a:lnTo>
                  <a:pt x="17565" y="1564"/>
                </a:lnTo>
                <a:cubicBezTo>
                  <a:pt x="17565" y="1507"/>
                  <a:pt x="17541" y="1460"/>
                  <a:pt x="17512" y="1460"/>
                </a:cubicBezTo>
                <a:close/>
                <a:moveTo>
                  <a:pt x="17827" y="1460"/>
                </a:moveTo>
                <a:cubicBezTo>
                  <a:pt x="17798" y="1460"/>
                  <a:pt x="17774" y="1507"/>
                  <a:pt x="17774" y="1564"/>
                </a:cubicBezTo>
                <a:lnTo>
                  <a:pt x="17774" y="1785"/>
                </a:lnTo>
                <a:cubicBezTo>
                  <a:pt x="17774" y="1842"/>
                  <a:pt x="17798" y="1887"/>
                  <a:pt x="17827" y="1887"/>
                </a:cubicBezTo>
                <a:cubicBezTo>
                  <a:pt x="17856" y="1887"/>
                  <a:pt x="17880" y="1842"/>
                  <a:pt x="17880" y="1785"/>
                </a:cubicBezTo>
                <a:lnTo>
                  <a:pt x="17880" y="1564"/>
                </a:lnTo>
                <a:cubicBezTo>
                  <a:pt x="17880" y="1507"/>
                  <a:pt x="17856" y="1460"/>
                  <a:pt x="17827" y="1460"/>
                </a:cubicBezTo>
                <a:close/>
                <a:moveTo>
                  <a:pt x="18677" y="1460"/>
                </a:moveTo>
                <a:cubicBezTo>
                  <a:pt x="18648" y="1460"/>
                  <a:pt x="18624" y="1507"/>
                  <a:pt x="18624" y="1564"/>
                </a:cubicBezTo>
                <a:lnTo>
                  <a:pt x="18624" y="1785"/>
                </a:lnTo>
                <a:cubicBezTo>
                  <a:pt x="18624" y="1842"/>
                  <a:pt x="18648" y="1887"/>
                  <a:pt x="18677" y="1887"/>
                </a:cubicBezTo>
                <a:cubicBezTo>
                  <a:pt x="18706" y="1887"/>
                  <a:pt x="18730" y="1842"/>
                  <a:pt x="18730" y="1785"/>
                </a:cubicBezTo>
                <a:lnTo>
                  <a:pt x="18730" y="1564"/>
                </a:lnTo>
                <a:cubicBezTo>
                  <a:pt x="18730" y="1507"/>
                  <a:pt x="18706" y="1460"/>
                  <a:pt x="18677" y="1460"/>
                </a:cubicBezTo>
                <a:close/>
                <a:moveTo>
                  <a:pt x="18991" y="1460"/>
                </a:moveTo>
                <a:cubicBezTo>
                  <a:pt x="18962" y="1460"/>
                  <a:pt x="18938" y="1507"/>
                  <a:pt x="18938" y="1564"/>
                </a:cubicBezTo>
                <a:lnTo>
                  <a:pt x="18938" y="1785"/>
                </a:lnTo>
                <a:cubicBezTo>
                  <a:pt x="18938" y="1842"/>
                  <a:pt x="18962" y="1887"/>
                  <a:pt x="18991" y="1887"/>
                </a:cubicBezTo>
                <a:cubicBezTo>
                  <a:pt x="19020" y="1887"/>
                  <a:pt x="19044" y="1842"/>
                  <a:pt x="19044" y="1785"/>
                </a:cubicBezTo>
                <a:lnTo>
                  <a:pt x="19044" y="1564"/>
                </a:lnTo>
                <a:cubicBezTo>
                  <a:pt x="19044" y="1507"/>
                  <a:pt x="19020" y="1460"/>
                  <a:pt x="18991" y="1460"/>
                </a:cubicBezTo>
                <a:close/>
                <a:moveTo>
                  <a:pt x="19841" y="1460"/>
                </a:moveTo>
                <a:cubicBezTo>
                  <a:pt x="19812" y="1460"/>
                  <a:pt x="19788" y="1507"/>
                  <a:pt x="19788" y="1564"/>
                </a:cubicBezTo>
                <a:lnTo>
                  <a:pt x="19788" y="1785"/>
                </a:lnTo>
                <a:cubicBezTo>
                  <a:pt x="19788" y="1842"/>
                  <a:pt x="19812" y="1887"/>
                  <a:pt x="19841" y="1887"/>
                </a:cubicBezTo>
                <a:cubicBezTo>
                  <a:pt x="19870" y="1887"/>
                  <a:pt x="19894" y="1842"/>
                  <a:pt x="19894" y="1785"/>
                </a:cubicBezTo>
                <a:lnTo>
                  <a:pt x="19894" y="1564"/>
                </a:lnTo>
                <a:cubicBezTo>
                  <a:pt x="19894" y="1507"/>
                  <a:pt x="19870" y="1460"/>
                  <a:pt x="19841" y="1460"/>
                </a:cubicBezTo>
                <a:close/>
                <a:moveTo>
                  <a:pt x="20155" y="1460"/>
                </a:moveTo>
                <a:cubicBezTo>
                  <a:pt x="20126" y="1460"/>
                  <a:pt x="20102" y="1507"/>
                  <a:pt x="20102" y="1564"/>
                </a:cubicBezTo>
                <a:lnTo>
                  <a:pt x="20102" y="1785"/>
                </a:lnTo>
                <a:cubicBezTo>
                  <a:pt x="20102" y="1842"/>
                  <a:pt x="20126" y="1887"/>
                  <a:pt x="20155" y="1887"/>
                </a:cubicBezTo>
                <a:cubicBezTo>
                  <a:pt x="20184" y="1887"/>
                  <a:pt x="20207" y="1842"/>
                  <a:pt x="20207" y="1785"/>
                </a:cubicBezTo>
                <a:lnTo>
                  <a:pt x="20207" y="1564"/>
                </a:lnTo>
                <a:cubicBezTo>
                  <a:pt x="20207" y="1507"/>
                  <a:pt x="20184" y="1460"/>
                  <a:pt x="20155" y="1460"/>
                </a:cubicBezTo>
                <a:close/>
                <a:moveTo>
                  <a:pt x="21004" y="1460"/>
                </a:moveTo>
                <a:cubicBezTo>
                  <a:pt x="20975" y="1460"/>
                  <a:pt x="20952" y="1507"/>
                  <a:pt x="20952" y="1564"/>
                </a:cubicBezTo>
                <a:lnTo>
                  <a:pt x="20952" y="1785"/>
                </a:lnTo>
                <a:cubicBezTo>
                  <a:pt x="20952" y="1842"/>
                  <a:pt x="20975" y="1887"/>
                  <a:pt x="21004" y="1887"/>
                </a:cubicBezTo>
                <a:cubicBezTo>
                  <a:pt x="21033" y="1887"/>
                  <a:pt x="21057" y="1842"/>
                  <a:pt x="21057" y="1785"/>
                </a:cubicBezTo>
                <a:lnTo>
                  <a:pt x="21057" y="1564"/>
                </a:lnTo>
                <a:cubicBezTo>
                  <a:pt x="21057" y="1507"/>
                  <a:pt x="21033" y="1460"/>
                  <a:pt x="21004" y="1460"/>
                </a:cubicBezTo>
                <a:close/>
                <a:moveTo>
                  <a:pt x="21319" y="1460"/>
                </a:moveTo>
                <a:cubicBezTo>
                  <a:pt x="21289" y="1460"/>
                  <a:pt x="21267" y="1507"/>
                  <a:pt x="21267" y="1564"/>
                </a:cubicBezTo>
                <a:lnTo>
                  <a:pt x="21267" y="1785"/>
                </a:lnTo>
                <a:cubicBezTo>
                  <a:pt x="21267" y="1842"/>
                  <a:pt x="21289" y="1887"/>
                  <a:pt x="21319" y="1887"/>
                </a:cubicBezTo>
                <a:cubicBezTo>
                  <a:pt x="21348" y="1887"/>
                  <a:pt x="21372" y="1842"/>
                  <a:pt x="21372" y="1785"/>
                </a:cubicBezTo>
                <a:lnTo>
                  <a:pt x="21372" y="1564"/>
                </a:lnTo>
                <a:cubicBezTo>
                  <a:pt x="21372" y="1507"/>
                  <a:pt x="21348" y="1460"/>
                  <a:pt x="21319" y="1460"/>
                </a:cubicBezTo>
                <a:close/>
                <a:moveTo>
                  <a:pt x="281" y="2190"/>
                </a:moveTo>
                <a:cubicBezTo>
                  <a:pt x="252" y="2190"/>
                  <a:pt x="228" y="2237"/>
                  <a:pt x="228" y="2294"/>
                </a:cubicBezTo>
                <a:lnTo>
                  <a:pt x="228" y="2515"/>
                </a:lnTo>
                <a:cubicBezTo>
                  <a:pt x="228" y="2572"/>
                  <a:pt x="252" y="2617"/>
                  <a:pt x="281" y="2617"/>
                </a:cubicBezTo>
                <a:cubicBezTo>
                  <a:pt x="311" y="2617"/>
                  <a:pt x="334" y="2572"/>
                  <a:pt x="334" y="2515"/>
                </a:cubicBezTo>
                <a:lnTo>
                  <a:pt x="334" y="2294"/>
                </a:lnTo>
                <a:cubicBezTo>
                  <a:pt x="334" y="2237"/>
                  <a:pt x="311" y="2190"/>
                  <a:pt x="281" y="2190"/>
                </a:cubicBezTo>
                <a:close/>
                <a:moveTo>
                  <a:pt x="596" y="2190"/>
                </a:moveTo>
                <a:cubicBezTo>
                  <a:pt x="567" y="2190"/>
                  <a:pt x="543" y="2237"/>
                  <a:pt x="543" y="2294"/>
                </a:cubicBezTo>
                <a:lnTo>
                  <a:pt x="543" y="2515"/>
                </a:lnTo>
                <a:cubicBezTo>
                  <a:pt x="543" y="2572"/>
                  <a:pt x="567" y="2617"/>
                  <a:pt x="596" y="2617"/>
                </a:cubicBezTo>
                <a:cubicBezTo>
                  <a:pt x="625" y="2617"/>
                  <a:pt x="649" y="2572"/>
                  <a:pt x="649" y="2515"/>
                </a:cubicBezTo>
                <a:lnTo>
                  <a:pt x="649" y="2294"/>
                </a:lnTo>
                <a:cubicBezTo>
                  <a:pt x="649" y="2237"/>
                  <a:pt x="625" y="2190"/>
                  <a:pt x="596" y="2190"/>
                </a:cubicBezTo>
                <a:close/>
                <a:moveTo>
                  <a:pt x="1446" y="2190"/>
                </a:moveTo>
                <a:cubicBezTo>
                  <a:pt x="1417" y="2190"/>
                  <a:pt x="1393" y="2237"/>
                  <a:pt x="1393" y="2294"/>
                </a:cubicBezTo>
                <a:lnTo>
                  <a:pt x="1393" y="2515"/>
                </a:lnTo>
                <a:cubicBezTo>
                  <a:pt x="1393" y="2572"/>
                  <a:pt x="1417" y="2617"/>
                  <a:pt x="1446" y="2617"/>
                </a:cubicBezTo>
                <a:cubicBezTo>
                  <a:pt x="1475" y="2617"/>
                  <a:pt x="1499" y="2572"/>
                  <a:pt x="1499" y="2515"/>
                </a:cubicBezTo>
                <a:lnTo>
                  <a:pt x="1499" y="2294"/>
                </a:lnTo>
                <a:cubicBezTo>
                  <a:pt x="1499" y="2237"/>
                  <a:pt x="1475" y="2190"/>
                  <a:pt x="1446" y="2190"/>
                </a:cubicBezTo>
                <a:close/>
                <a:moveTo>
                  <a:pt x="1760" y="2190"/>
                </a:moveTo>
                <a:cubicBezTo>
                  <a:pt x="1731" y="2190"/>
                  <a:pt x="1707" y="2237"/>
                  <a:pt x="1707" y="2294"/>
                </a:cubicBezTo>
                <a:lnTo>
                  <a:pt x="1707" y="2515"/>
                </a:lnTo>
                <a:cubicBezTo>
                  <a:pt x="1707" y="2572"/>
                  <a:pt x="1731" y="2617"/>
                  <a:pt x="1760" y="2617"/>
                </a:cubicBezTo>
                <a:cubicBezTo>
                  <a:pt x="1789" y="2617"/>
                  <a:pt x="1813" y="2572"/>
                  <a:pt x="1813" y="2515"/>
                </a:cubicBezTo>
                <a:lnTo>
                  <a:pt x="1813" y="2294"/>
                </a:lnTo>
                <a:cubicBezTo>
                  <a:pt x="1813" y="2237"/>
                  <a:pt x="1789" y="2190"/>
                  <a:pt x="1760" y="2190"/>
                </a:cubicBezTo>
                <a:close/>
                <a:moveTo>
                  <a:pt x="2610" y="2190"/>
                </a:moveTo>
                <a:cubicBezTo>
                  <a:pt x="2581" y="2190"/>
                  <a:pt x="2557" y="2237"/>
                  <a:pt x="2557" y="2294"/>
                </a:cubicBezTo>
                <a:lnTo>
                  <a:pt x="2557" y="2515"/>
                </a:lnTo>
                <a:cubicBezTo>
                  <a:pt x="2557" y="2572"/>
                  <a:pt x="2581" y="2617"/>
                  <a:pt x="2610" y="2617"/>
                </a:cubicBezTo>
                <a:cubicBezTo>
                  <a:pt x="2639" y="2617"/>
                  <a:pt x="2662" y="2572"/>
                  <a:pt x="2662" y="2515"/>
                </a:cubicBezTo>
                <a:lnTo>
                  <a:pt x="2662" y="2294"/>
                </a:lnTo>
                <a:cubicBezTo>
                  <a:pt x="2662" y="2237"/>
                  <a:pt x="2639" y="2190"/>
                  <a:pt x="2610" y="2190"/>
                </a:cubicBezTo>
                <a:close/>
                <a:moveTo>
                  <a:pt x="2924" y="2190"/>
                </a:moveTo>
                <a:cubicBezTo>
                  <a:pt x="2895" y="2190"/>
                  <a:pt x="2871" y="2237"/>
                  <a:pt x="2871" y="2294"/>
                </a:cubicBezTo>
                <a:lnTo>
                  <a:pt x="2871" y="2515"/>
                </a:lnTo>
                <a:cubicBezTo>
                  <a:pt x="2871" y="2572"/>
                  <a:pt x="2895" y="2617"/>
                  <a:pt x="2924" y="2617"/>
                </a:cubicBezTo>
                <a:cubicBezTo>
                  <a:pt x="2954" y="2617"/>
                  <a:pt x="2976" y="2572"/>
                  <a:pt x="2976" y="2515"/>
                </a:cubicBezTo>
                <a:lnTo>
                  <a:pt x="2976" y="2294"/>
                </a:lnTo>
                <a:cubicBezTo>
                  <a:pt x="2976" y="2237"/>
                  <a:pt x="2954" y="2190"/>
                  <a:pt x="2924" y="2190"/>
                </a:cubicBezTo>
                <a:close/>
                <a:moveTo>
                  <a:pt x="3773" y="2190"/>
                </a:moveTo>
                <a:cubicBezTo>
                  <a:pt x="3744" y="2190"/>
                  <a:pt x="3721" y="2237"/>
                  <a:pt x="3721" y="2294"/>
                </a:cubicBezTo>
                <a:lnTo>
                  <a:pt x="3721" y="2515"/>
                </a:lnTo>
                <a:cubicBezTo>
                  <a:pt x="3721" y="2572"/>
                  <a:pt x="3744" y="2617"/>
                  <a:pt x="3773" y="2617"/>
                </a:cubicBezTo>
                <a:cubicBezTo>
                  <a:pt x="3802" y="2617"/>
                  <a:pt x="3826" y="2572"/>
                  <a:pt x="3826" y="2515"/>
                </a:cubicBezTo>
                <a:lnTo>
                  <a:pt x="3826" y="2294"/>
                </a:lnTo>
                <a:cubicBezTo>
                  <a:pt x="3826" y="2237"/>
                  <a:pt x="3802" y="2190"/>
                  <a:pt x="3773" y="2190"/>
                </a:cubicBezTo>
                <a:close/>
                <a:moveTo>
                  <a:pt x="4088" y="2190"/>
                </a:moveTo>
                <a:cubicBezTo>
                  <a:pt x="4058" y="2190"/>
                  <a:pt x="4035" y="2237"/>
                  <a:pt x="4035" y="2294"/>
                </a:cubicBezTo>
                <a:lnTo>
                  <a:pt x="4035" y="2515"/>
                </a:lnTo>
                <a:cubicBezTo>
                  <a:pt x="4035" y="2572"/>
                  <a:pt x="4058" y="2617"/>
                  <a:pt x="4088" y="2617"/>
                </a:cubicBezTo>
                <a:cubicBezTo>
                  <a:pt x="4117" y="2617"/>
                  <a:pt x="4141" y="2572"/>
                  <a:pt x="4141" y="2515"/>
                </a:cubicBezTo>
                <a:lnTo>
                  <a:pt x="4141" y="2294"/>
                </a:lnTo>
                <a:cubicBezTo>
                  <a:pt x="4141" y="2237"/>
                  <a:pt x="4117" y="2190"/>
                  <a:pt x="4088" y="2190"/>
                </a:cubicBezTo>
                <a:close/>
                <a:moveTo>
                  <a:pt x="4937" y="2190"/>
                </a:moveTo>
                <a:cubicBezTo>
                  <a:pt x="4908" y="2190"/>
                  <a:pt x="4884" y="2237"/>
                  <a:pt x="4884" y="2294"/>
                </a:cubicBezTo>
                <a:lnTo>
                  <a:pt x="4884" y="2515"/>
                </a:lnTo>
                <a:cubicBezTo>
                  <a:pt x="4884" y="2572"/>
                  <a:pt x="4908" y="2617"/>
                  <a:pt x="4937" y="2617"/>
                </a:cubicBezTo>
                <a:cubicBezTo>
                  <a:pt x="4966" y="2617"/>
                  <a:pt x="4990" y="2572"/>
                  <a:pt x="4990" y="2515"/>
                </a:cubicBezTo>
                <a:lnTo>
                  <a:pt x="4990" y="2294"/>
                </a:lnTo>
                <a:cubicBezTo>
                  <a:pt x="4990" y="2237"/>
                  <a:pt x="4966" y="2190"/>
                  <a:pt x="4937" y="2190"/>
                </a:cubicBezTo>
                <a:close/>
                <a:moveTo>
                  <a:pt x="5252" y="2190"/>
                </a:moveTo>
                <a:cubicBezTo>
                  <a:pt x="5223" y="2190"/>
                  <a:pt x="5199" y="2237"/>
                  <a:pt x="5199" y="2294"/>
                </a:cubicBezTo>
                <a:lnTo>
                  <a:pt x="5199" y="2515"/>
                </a:lnTo>
                <a:cubicBezTo>
                  <a:pt x="5199" y="2572"/>
                  <a:pt x="5223" y="2617"/>
                  <a:pt x="5252" y="2617"/>
                </a:cubicBezTo>
                <a:cubicBezTo>
                  <a:pt x="5281" y="2617"/>
                  <a:pt x="5305" y="2572"/>
                  <a:pt x="5305" y="2515"/>
                </a:cubicBezTo>
                <a:lnTo>
                  <a:pt x="5305" y="2294"/>
                </a:lnTo>
                <a:cubicBezTo>
                  <a:pt x="5305" y="2237"/>
                  <a:pt x="5281" y="2190"/>
                  <a:pt x="5252" y="2190"/>
                </a:cubicBezTo>
                <a:close/>
                <a:moveTo>
                  <a:pt x="6102" y="2190"/>
                </a:moveTo>
                <a:cubicBezTo>
                  <a:pt x="6072" y="2190"/>
                  <a:pt x="6049" y="2237"/>
                  <a:pt x="6049" y="2294"/>
                </a:cubicBezTo>
                <a:lnTo>
                  <a:pt x="6049" y="2515"/>
                </a:lnTo>
                <a:cubicBezTo>
                  <a:pt x="6049" y="2572"/>
                  <a:pt x="6072" y="2617"/>
                  <a:pt x="6102" y="2617"/>
                </a:cubicBezTo>
                <a:cubicBezTo>
                  <a:pt x="6131" y="2617"/>
                  <a:pt x="6155" y="2572"/>
                  <a:pt x="6155" y="2515"/>
                </a:cubicBezTo>
                <a:lnTo>
                  <a:pt x="6155" y="2294"/>
                </a:lnTo>
                <a:cubicBezTo>
                  <a:pt x="6155" y="2237"/>
                  <a:pt x="6131" y="2190"/>
                  <a:pt x="6102" y="2190"/>
                </a:cubicBezTo>
                <a:close/>
                <a:moveTo>
                  <a:pt x="6416" y="2190"/>
                </a:moveTo>
                <a:cubicBezTo>
                  <a:pt x="6387" y="2190"/>
                  <a:pt x="6363" y="2237"/>
                  <a:pt x="6363" y="2294"/>
                </a:cubicBezTo>
                <a:lnTo>
                  <a:pt x="6363" y="2515"/>
                </a:lnTo>
                <a:cubicBezTo>
                  <a:pt x="6363" y="2572"/>
                  <a:pt x="6387" y="2617"/>
                  <a:pt x="6416" y="2617"/>
                </a:cubicBezTo>
                <a:cubicBezTo>
                  <a:pt x="6445" y="2617"/>
                  <a:pt x="6469" y="2572"/>
                  <a:pt x="6469" y="2515"/>
                </a:cubicBezTo>
                <a:lnTo>
                  <a:pt x="6469" y="2294"/>
                </a:lnTo>
                <a:cubicBezTo>
                  <a:pt x="6469" y="2237"/>
                  <a:pt x="6445" y="2190"/>
                  <a:pt x="6416" y="2190"/>
                </a:cubicBezTo>
                <a:close/>
                <a:moveTo>
                  <a:pt x="7266" y="2190"/>
                </a:moveTo>
                <a:cubicBezTo>
                  <a:pt x="7237" y="2190"/>
                  <a:pt x="7213" y="2237"/>
                  <a:pt x="7213" y="2294"/>
                </a:cubicBezTo>
                <a:lnTo>
                  <a:pt x="7213" y="2515"/>
                </a:lnTo>
                <a:cubicBezTo>
                  <a:pt x="7213" y="2572"/>
                  <a:pt x="7237" y="2617"/>
                  <a:pt x="7266" y="2617"/>
                </a:cubicBezTo>
                <a:cubicBezTo>
                  <a:pt x="7295" y="2617"/>
                  <a:pt x="7318" y="2572"/>
                  <a:pt x="7318" y="2515"/>
                </a:cubicBezTo>
                <a:lnTo>
                  <a:pt x="7318" y="2294"/>
                </a:lnTo>
                <a:cubicBezTo>
                  <a:pt x="7318" y="2237"/>
                  <a:pt x="7295" y="2190"/>
                  <a:pt x="7266" y="2190"/>
                </a:cubicBezTo>
                <a:close/>
                <a:moveTo>
                  <a:pt x="7580" y="2190"/>
                </a:moveTo>
                <a:cubicBezTo>
                  <a:pt x="7551" y="2190"/>
                  <a:pt x="7527" y="2237"/>
                  <a:pt x="7527" y="2294"/>
                </a:cubicBezTo>
                <a:lnTo>
                  <a:pt x="7527" y="2515"/>
                </a:lnTo>
                <a:cubicBezTo>
                  <a:pt x="7527" y="2572"/>
                  <a:pt x="7551" y="2617"/>
                  <a:pt x="7580" y="2617"/>
                </a:cubicBezTo>
                <a:cubicBezTo>
                  <a:pt x="7609" y="2617"/>
                  <a:pt x="7632" y="2572"/>
                  <a:pt x="7632" y="2515"/>
                </a:cubicBezTo>
                <a:lnTo>
                  <a:pt x="7632" y="2294"/>
                </a:lnTo>
                <a:cubicBezTo>
                  <a:pt x="7632" y="2237"/>
                  <a:pt x="7609" y="2190"/>
                  <a:pt x="7580" y="2190"/>
                </a:cubicBezTo>
                <a:close/>
                <a:moveTo>
                  <a:pt x="8429" y="2190"/>
                </a:moveTo>
                <a:cubicBezTo>
                  <a:pt x="8400" y="2190"/>
                  <a:pt x="8377" y="2237"/>
                  <a:pt x="8377" y="2294"/>
                </a:cubicBezTo>
                <a:lnTo>
                  <a:pt x="8377" y="2515"/>
                </a:lnTo>
                <a:cubicBezTo>
                  <a:pt x="8377" y="2572"/>
                  <a:pt x="8400" y="2617"/>
                  <a:pt x="8429" y="2617"/>
                </a:cubicBezTo>
                <a:cubicBezTo>
                  <a:pt x="8458" y="2617"/>
                  <a:pt x="8482" y="2572"/>
                  <a:pt x="8482" y="2515"/>
                </a:cubicBezTo>
                <a:lnTo>
                  <a:pt x="8482" y="2294"/>
                </a:lnTo>
                <a:cubicBezTo>
                  <a:pt x="8482" y="2237"/>
                  <a:pt x="8458" y="2190"/>
                  <a:pt x="8429" y="2190"/>
                </a:cubicBezTo>
                <a:close/>
                <a:moveTo>
                  <a:pt x="8744" y="2190"/>
                </a:moveTo>
                <a:cubicBezTo>
                  <a:pt x="8714" y="2190"/>
                  <a:pt x="8691" y="2237"/>
                  <a:pt x="8691" y="2294"/>
                </a:cubicBezTo>
                <a:lnTo>
                  <a:pt x="8691" y="2515"/>
                </a:lnTo>
                <a:cubicBezTo>
                  <a:pt x="8691" y="2572"/>
                  <a:pt x="8714" y="2617"/>
                  <a:pt x="8744" y="2617"/>
                </a:cubicBezTo>
                <a:cubicBezTo>
                  <a:pt x="8773" y="2617"/>
                  <a:pt x="8796" y="2572"/>
                  <a:pt x="8796" y="2515"/>
                </a:cubicBezTo>
                <a:lnTo>
                  <a:pt x="8796" y="2294"/>
                </a:lnTo>
                <a:cubicBezTo>
                  <a:pt x="8796" y="2237"/>
                  <a:pt x="8773" y="2190"/>
                  <a:pt x="8744" y="2190"/>
                </a:cubicBezTo>
                <a:close/>
                <a:moveTo>
                  <a:pt x="9593" y="2190"/>
                </a:moveTo>
                <a:cubicBezTo>
                  <a:pt x="9564" y="2190"/>
                  <a:pt x="9540" y="2237"/>
                  <a:pt x="9540" y="2294"/>
                </a:cubicBezTo>
                <a:lnTo>
                  <a:pt x="9540" y="2515"/>
                </a:lnTo>
                <a:cubicBezTo>
                  <a:pt x="9540" y="2572"/>
                  <a:pt x="9564" y="2617"/>
                  <a:pt x="9593" y="2617"/>
                </a:cubicBezTo>
                <a:cubicBezTo>
                  <a:pt x="9622" y="2617"/>
                  <a:pt x="9646" y="2572"/>
                  <a:pt x="9646" y="2515"/>
                </a:cubicBezTo>
                <a:lnTo>
                  <a:pt x="9646" y="2294"/>
                </a:lnTo>
                <a:cubicBezTo>
                  <a:pt x="9646" y="2237"/>
                  <a:pt x="9622" y="2190"/>
                  <a:pt x="9593" y="2190"/>
                </a:cubicBezTo>
                <a:close/>
                <a:moveTo>
                  <a:pt x="9908" y="2190"/>
                </a:moveTo>
                <a:cubicBezTo>
                  <a:pt x="9879" y="2190"/>
                  <a:pt x="9855" y="2237"/>
                  <a:pt x="9855" y="2294"/>
                </a:cubicBezTo>
                <a:lnTo>
                  <a:pt x="9855" y="2515"/>
                </a:lnTo>
                <a:cubicBezTo>
                  <a:pt x="9855" y="2572"/>
                  <a:pt x="9879" y="2617"/>
                  <a:pt x="9908" y="2617"/>
                </a:cubicBezTo>
                <a:cubicBezTo>
                  <a:pt x="9937" y="2617"/>
                  <a:pt x="9961" y="2572"/>
                  <a:pt x="9961" y="2515"/>
                </a:cubicBezTo>
                <a:lnTo>
                  <a:pt x="9961" y="2294"/>
                </a:lnTo>
                <a:cubicBezTo>
                  <a:pt x="9961" y="2237"/>
                  <a:pt x="9937" y="2190"/>
                  <a:pt x="9908" y="2190"/>
                </a:cubicBezTo>
                <a:close/>
                <a:moveTo>
                  <a:pt x="10758" y="2190"/>
                </a:moveTo>
                <a:cubicBezTo>
                  <a:pt x="10728" y="2190"/>
                  <a:pt x="10705" y="2237"/>
                  <a:pt x="10705" y="2294"/>
                </a:cubicBezTo>
                <a:lnTo>
                  <a:pt x="10705" y="2515"/>
                </a:lnTo>
                <a:cubicBezTo>
                  <a:pt x="10705" y="2572"/>
                  <a:pt x="10728" y="2617"/>
                  <a:pt x="10758" y="2617"/>
                </a:cubicBezTo>
                <a:cubicBezTo>
                  <a:pt x="10787" y="2617"/>
                  <a:pt x="10810" y="2572"/>
                  <a:pt x="10810" y="2515"/>
                </a:cubicBezTo>
                <a:lnTo>
                  <a:pt x="10810" y="2294"/>
                </a:lnTo>
                <a:cubicBezTo>
                  <a:pt x="10810" y="2237"/>
                  <a:pt x="10787" y="2190"/>
                  <a:pt x="10758" y="2190"/>
                </a:cubicBezTo>
                <a:close/>
                <a:moveTo>
                  <a:pt x="11072" y="2190"/>
                </a:moveTo>
                <a:cubicBezTo>
                  <a:pt x="11043" y="2190"/>
                  <a:pt x="11019" y="2237"/>
                  <a:pt x="11019" y="2294"/>
                </a:cubicBezTo>
                <a:lnTo>
                  <a:pt x="11019" y="2515"/>
                </a:lnTo>
                <a:cubicBezTo>
                  <a:pt x="11019" y="2572"/>
                  <a:pt x="11043" y="2617"/>
                  <a:pt x="11072" y="2617"/>
                </a:cubicBezTo>
                <a:cubicBezTo>
                  <a:pt x="11101" y="2617"/>
                  <a:pt x="11125" y="2572"/>
                  <a:pt x="11125" y="2515"/>
                </a:cubicBezTo>
                <a:lnTo>
                  <a:pt x="11125" y="2294"/>
                </a:lnTo>
                <a:cubicBezTo>
                  <a:pt x="11125" y="2237"/>
                  <a:pt x="11101" y="2190"/>
                  <a:pt x="11072" y="2190"/>
                </a:cubicBezTo>
                <a:close/>
                <a:moveTo>
                  <a:pt x="11922" y="2190"/>
                </a:moveTo>
                <a:cubicBezTo>
                  <a:pt x="11893" y="2190"/>
                  <a:pt x="11869" y="2237"/>
                  <a:pt x="11869" y="2294"/>
                </a:cubicBezTo>
                <a:lnTo>
                  <a:pt x="11869" y="2515"/>
                </a:lnTo>
                <a:cubicBezTo>
                  <a:pt x="11869" y="2572"/>
                  <a:pt x="11893" y="2617"/>
                  <a:pt x="11922" y="2617"/>
                </a:cubicBezTo>
                <a:cubicBezTo>
                  <a:pt x="11951" y="2617"/>
                  <a:pt x="11974" y="2572"/>
                  <a:pt x="11974" y="2515"/>
                </a:cubicBezTo>
                <a:lnTo>
                  <a:pt x="11974" y="2294"/>
                </a:lnTo>
                <a:cubicBezTo>
                  <a:pt x="11974" y="2237"/>
                  <a:pt x="11951" y="2190"/>
                  <a:pt x="11922" y="2190"/>
                </a:cubicBezTo>
                <a:close/>
                <a:moveTo>
                  <a:pt x="12236" y="2190"/>
                </a:moveTo>
                <a:cubicBezTo>
                  <a:pt x="12207" y="2190"/>
                  <a:pt x="12183" y="2237"/>
                  <a:pt x="12183" y="2294"/>
                </a:cubicBezTo>
                <a:lnTo>
                  <a:pt x="12183" y="2515"/>
                </a:lnTo>
                <a:cubicBezTo>
                  <a:pt x="12183" y="2572"/>
                  <a:pt x="12207" y="2617"/>
                  <a:pt x="12236" y="2617"/>
                </a:cubicBezTo>
                <a:cubicBezTo>
                  <a:pt x="12265" y="2617"/>
                  <a:pt x="12288" y="2572"/>
                  <a:pt x="12288" y="2515"/>
                </a:cubicBezTo>
                <a:lnTo>
                  <a:pt x="12288" y="2294"/>
                </a:lnTo>
                <a:cubicBezTo>
                  <a:pt x="12288" y="2237"/>
                  <a:pt x="12265" y="2190"/>
                  <a:pt x="12236" y="2190"/>
                </a:cubicBezTo>
                <a:close/>
                <a:moveTo>
                  <a:pt x="13085" y="2190"/>
                </a:moveTo>
                <a:cubicBezTo>
                  <a:pt x="13056" y="2190"/>
                  <a:pt x="13032" y="2237"/>
                  <a:pt x="13032" y="2294"/>
                </a:cubicBezTo>
                <a:lnTo>
                  <a:pt x="13032" y="2515"/>
                </a:lnTo>
                <a:cubicBezTo>
                  <a:pt x="13032" y="2572"/>
                  <a:pt x="13056" y="2617"/>
                  <a:pt x="13085" y="2617"/>
                </a:cubicBezTo>
                <a:cubicBezTo>
                  <a:pt x="13114" y="2617"/>
                  <a:pt x="13138" y="2572"/>
                  <a:pt x="13138" y="2515"/>
                </a:cubicBezTo>
                <a:lnTo>
                  <a:pt x="13138" y="2294"/>
                </a:lnTo>
                <a:cubicBezTo>
                  <a:pt x="13138" y="2237"/>
                  <a:pt x="13114" y="2190"/>
                  <a:pt x="13085" y="2190"/>
                </a:cubicBezTo>
                <a:close/>
                <a:moveTo>
                  <a:pt x="13399" y="2190"/>
                </a:moveTo>
                <a:cubicBezTo>
                  <a:pt x="13370" y="2190"/>
                  <a:pt x="13348" y="2237"/>
                  <a:pt x="13348" y="2294"/>
                </a:cubicBezTo>
                <a:lnTo>
                  <a:pt x="13348" y="2515"/>
                </a:lnTo>
                <a:cubicBezTo>
                  <a:pt x="13348" y="2572"/>
                  <a:pt x="13370" y="2617"/>
                  <a:pt x="13399" y="2617"/>
                </a:cubicBezTo>
                <a:cubicBezTo>
                  <a:pt x="13428" y="2617"/>
                  <a:pt x="13452" y="2572"/>
                  <a:pt x="13452" y="2515"/>
                </a:cubicBezTo>
                <a:lnTo>
                  <a:pt x="13452" y="2294"/>
                </a:lnTo>
                <a:cubicBezTo>
                  <a:pt x="13452" y="2237"/>
                  <a:pt x="13428" y="2190"/>
                  <a:pt x="13399" y="2190"/>
                </a:cubicBezTo>
                <a:close/>
                <a:moveTo>
                  <a:pt x="14249" y="2190"/>
                </a:moveTo>
                <a:cubicBezTo>
                  <a:pt x="14220" y="2190"/>
                  <a:pt x="14196" y="2237"/>
                  <a:pt x="14196" y="2294"/>
                </a:cubicBezTo>
                <a:lnTo>
                  <a:pt x="14196" y="2515"/>
                </a:lnTo>
                <a:cubicBezTo>
                  <a:pt x="14196" y="2572"/>
                  <a:pt x="14220" y="2617"/>
                  <a:pt x="14249" y="2617"/>
                </a:cubicBezTo>
                <a:cubicBezTo>
                  <a:pt x="14278" y="2617"/>
                  <a:pt x="14302" y="2572"/>
                  <a:pt x="14302" y="2515"/>
                </a:cubicBezTo>
                <a:lnTo>
                  <a:pt x="14302" y="2294"/>
                </a:lnTo>
                <a:cubicBezTo>
                  <a:pt x="14302" y="2237"/>
                  <a:pt x="14278" y="2190"/>
                  <a:pt x="14249" y="2190"/>
                </a:cubicBezTo>
                <a:close/>
                <a:moveTo>
                  <a:pt x="14564" y="2190"/>
                </a:moveTo>
                <a:cubicBezTo>
                  <a:pt x="14535" y="2190"/>
                  <a:pt x="14511" y="2237"/>
                  <a:pt x="14511" y="2294"/>
                </a:cubicBezTo>
                <a:lnTo>
                  <a:pt x="14511" y="2515"/>
                </a:lnTo>
                <a:cubicBezTo>
                  <a:pt x="14511" y="2572"/>
                  <a:pt x="14535" y="2617"/>
                  <a:pt x="14564" y="2617"/>
                </a:cubicBezTo>
                <a:cubicBezTo>
                  <a:pt x="14593" y="2617"/>
                  <a:pt x="14617" y="2572"/>
                  <a:pt x="14617" y="2515"/>
                </a:cubicBezTo>
                <a:lnTo>
                  <a:pt x="14617" y="2294"/>
                </a:lnTo>
                <a:cubicBezTo>
                  <a:pt x="14617" y="2237"/>
                  <a:pt x="14593" y="2190"/>
                  <a:pt x="14564" y="2190"/>
                </a:cubicBezTo>
                <a:close/>
                <a:moveTo>
                  <a:pt x="15413" y="2190"/>
                </a:moveTo>
                <a:cubicBezTo>
                  <a:pt x="15384" y="2190"/>
                  <a:pt x="15360" y="2237"/>
                  <a:pt x="15360" y="2294"/>
                </a:cubicBezTo>
                <a:lnTo>
                  <a:pt x="15360" y="2515"/>
                </a:lnTo>
                <a:cubicBezTo>
                  <a:pt x="15360" y="2572"/>
                  <a:pt x="15384" y="2617"/>
                  <a:pt x="15413" y="2617"/>
                </a:cubicBezTo>
                <a:cubicBezTo>
                  <a:pt x="15442" y="2617"/>
                  <a:pt x="15465" y="2572"/>
                  <a:pt x="15465" y="2515"/>
                </a:cubicBezTo>
                <a:lnTo>
                  <a:pt x="15465" y="2294"/>
                </a:lnTo>
                <a:cubicBezTo>
                  <a:pt x="15465" y="2237"/>
                  <a:pt x="15442" y="2190"/>
                  <a:pt x="15413" y="2190"/>
                </a:cubicBezTo>
                <a:close/>
                <a:moveTo>
                  <a:pt x="15728" y="2190"/>
                </a:moveTo>
                <a:cubicBezTo>
                  <a:pt x="15699" y="2190"/>
                  <a:pt x="15675" y="2237"/>
                  <a:pt x="15675" y="2294"/>
                </a:cubicBezTo>
                <a:lnTo>
                  <a:pt x="15675" y="2515"/>
                </a:lnTo>
                <a:cubicBezTo>
                  <a:pt x="15675" y="2572"/>
                  <a:pt x="15699" y="2617"/>
                  <a:pt x="15728" y="2617"/>
                </a:cubicBezTo>
                <a:cubicBezTo>
                  <a:pt x="15757" y="2617"/>
                  <a:pt x="15781" y="2572"/>
                  <a:pt x="15781" y="2515"/>
                </a:cubicBezTo>
                <a:lnTo>
                  <a:pt x="15781" y="2294"/>
                </a:lnTo>
                <a:cubicBezTo>
                  <a:pt x="15781" y="2237"/>
                  <a:pt x="15757" y="2190"/>
                  <a:pt x="15728" y="2190"/>
                </a:cubicBezTo>
                <a:close/>
                <a:moveTo>
                  <a:pt x="16578" y="2190"/>
                </a:moveTo>
                <a:cubicBezTo>
                  <a:pt x="16549" y="2190"/>
                  <a:pt x="16525" y="2237"/>
                  <a:pt x="16525" y="2294"/>
                </a:cubicBezTo>
                <a:lnTo>
                  <a:pt x="16525" y="2515"/>
                </a:lnTo>
                <a:cubicBezTo>
                  <a:pt x="16525" y="2572"/>
                  <a:pt x="16549" y="2617"/>
                  <a:pt x="16578" y="2617"/>
                </a:cubicBezTo>
                <a:cubicBezTo>
                  <a:pt x="16607" y="2617"/>
                  <a:pt x="16630" y="2572"/>
                  <a:pt x="16630" y="2515"/>
                </a:cubicBezTo>
                <a:lnTo>
                  <a:pt x="16630" y="2294"/>
                </a:lnTo>
                <a:cubicBezTo>
                  <a:pt x="16630" y="2237"/>
                  <a:pt x="16607" y="2190"/>
                  <a:pt x="16578" y="2190"/>
                </a:cubicBezTo>
                <a:close/>
                <a:moveTo>
                  <a:pt x="16892" y="2190"/>
                </a:moveTo>
                <a:cubicBezTo>
                  <a:pt x="16863" y="2190"/>
                  <a:pt x="16839" y="2237"/>
                  <a:pt x="16839" y="2294"/>
                </a:cubicBezTo>
                <a:lnTo>
                  <a:pt x="16839" y="2515"/>
                </a:lnTo>
                <a:cubicBezTo>
                  <a:pt x="16839" y="2572"/>
                  <a:pt x="16863" y="2617"/>
                  <a:pt x="16892" y="2617"/>
                </a:cubicBezTo>
                <a:cubicBezTo>
                  <a:pt x="16921" y="2617"/>
                  <a:pt x="16944" y="2572"/>
                  <a:pt x="16944" y="2515"/>
                </a:cubicBezTo>
                <a:lnTo>
                  <a:pt x="16944" y="2294"/>
                </a:lnTo>
                <a:cubicBezTo>
                  <a:pt x="16944" y="2237"/>
                  <a:pt x="16921" y="2190"/>
                  <a:pt x="16892" y="2190"/>
                </a:cubicBezTo>
                <a:close/>
                <a:moveTo>
                  <a:pt x="17741" y="2190"/>
                </a:moveTo>
                <a:cubicBezTo>
                  <a:pt x="17712" y="2190"/>
                  <a:pt x="17689" y="2237"/>
                  <a:pt x="17689" y="2294"/>
                </a:cubicBezTo>
                <a:lnTo>
                  <a:pt x="17689" y="2515"/>
                </a:lnTo>
                <a:cubicBezTo>
                  <a:pt x="17689" y="2572"/>
                  <a:pt x="17712" y="2617"/>
                  <a:pt x="17741" y="2617"/>
                </a:cubicBezTo>
                <a:cubicBezTo>
                  <a:pt x="17770" y="2617"/>
                  <a:pt x="17794" y="2572"/>
                  <a:pt x="17794" y="2515"/>
                </a:cubicBezTo>
                <a:lnTo>
                  <a:pt x="17794" y="2294"/>
                </a:lnTo>
                <a:cubicBezTo>
                  <a:pt x="17794" y="2237"/>
                  <a:pt x="17770" y="2190"/>
                  <a:pt x="17741" y="2190"/>
                </a:cubicBezTo>
                <a:close/>
                <a:moveTo>
                  <a:pt x="18055" y="2190"/>
                </a:moveTo>
                <a:cubicBezTo>
                  <a:pt x="18026" y="2190"/>
                  <a:pt x="18002" y="2237"/>
                  <a:pt x="18002" y="2294"/>
                </a:cubicBezTo>
                <a:lnTo>
                  <a:pt x="18002" y="2515"/>
                </a:lnTo>
                <a:cubicBezTo>
                  <a:pt x="18002" y="2572"/>
                  <a:pt x="18026" y="2617"/>
                  <a:pt x="18055" y="2617"/>
                </a:cubicBezTo>
                <a:cubicBezTo>
                  <a:pt x="18085" y="2617"/>
                  <a:pt x="18108" y="2572"/>
                  <a:pt x="18108" y="2515"/>
                </a:cubicBezTo>
                <a:lnTo>
                  <a:pt x="18108" y="2294"/>
                </a:lnTo>
                <a:cubicBezTo>
                  <a:pt x="18108" y="2237"/>
                  <a:pt x="18085" y="2190"/>
                  <a:pt x="18055" y="2190"/>
                </a:cubicBezTo>
                <a:close/>
                <a:moveTo>
                  <a:pt x="18905" y="2190"/>
                </a:moveTo>
                <a:cubicBezTo>
                  <a:pt x="18876" y="2190"/>
                  <a:pt x="18852" y="2237"/>
                  <a:pt x="18852" y="2294"/>
                </a:cubicBezTo>
                <a:lnTo>
                  <a:pt x="18852" y="2515"/>
                </a:lnTo>
                <a:cubicBezTo>
                  <a:pt x="18852" y="2572"/>
                  <a:pt x="18876" y="2617"/>
                  <a:pt x="18905" y="2617"/>
                </a:cubicBezTo>
                <a:cubicBezTo>
                  <a:pt x="18934" y="2617"/>
                  <a:pt x="18958" y="2572"/>
                  <a:pt x="18958" y="2515"/>
                </a:cubicBezTo>
                <a:lnTo>
                  <a:pt x="18958" y="2294"/>
                </a:lnTo>
                <a:cubicBezTo>
                  <a:pt x="18958" y="2237"/>
                  <a:pt x="18934" y="2190"/>
                  <a:pt x="18905" y="2190"/>
                </a:cubicBezTo>
                <a:close/>
                <a:moveTo>
                  <a:pt x="19220" y="2190"/>
                </a:moveTo>
                <a:cubicBezTo>
                  <a:pt x="19191" y="2190"/>
                  <a:pt x="19167" y="2237"/>
                  <a:pt x="19167" y="2294"/>
                </a:cubicBezTo>
                <a:lnTo>
                  <a:pt x="19167" y="2515"/>
                </a:lnTo>
                <a:cubicBezTo>
                  <a:pt x="19167" y="2572"/>
                  <a:pt x="19191" y="2617"/>
                  <a:pt x="19220" y="2617"/>
                </a:cubicBezTo>
                <a:cubicBezTo>
                  <a:pt x="19249" y="2617"/>
                  <a:pt x="19273" y="2572"/>
                  <a:pt x="19273" y="2515"/>
                </a:cubicBezTo>
                <a:lnTo>
                  <a:pt x="19273" y="2294"/>
                </a:lnTo>
                <a:cubicBezTo>
                  <a:pt x="19273" y="2237"/>
                  <a:pt x="19249" y="2190"/>
                  <a:pt x="19220" y="2190"/>
                </a:cubicBezTo>
                <a:close/>
                <a:moveTo>
                  <a:pt x="20069" y="2190"/>
                </a:moveTo>
                <a:cubicBezTo>
                  <a:pt x="20040" y="2190"/>
                  <a:pt x="20016" y="2237"/>
                  <a:pt x="20016" y="2294"/>
                </a:cubicBezTo>
                <a:lnTo>
                  <a:pt x="20016" y="2515"/>
                </a:lnTo>
                <a:cubicBezTo>
                  <a:pt x="20016" y="2572"/>
                  <a:pt x="20040" y="2617"/>
                  <a:pt x="20069" y="2617"/>
                </a:cubicBezTo>
                <a:cubicBezTo>
                  <a:pt x="20099" y="2617"/>
                  <a:pt x="20122" y="2572"/>
                  <a:pt x="20122" y="2515"/>
                </a:cubicBezTo>
                <a:lnTo>
                  <a:pt x="20122" y="2294"/>
                </a:lnTo>
                <a:cubicBezTo>
                  <a:pt x="20122" y="2237"/>
                  <a:pt x="20099" y="2190"/>
                  <a:pt x="20069" y="2190"/>
                </a:cubicBezTo>
                <a:close/>
                <a:moveTo>
                  <a:pt x="20384" y="2190"/>
                </a:moveTo>
                <a:cubicBezTo>
                  <a:pt x="20355" y="2190"/>
                  <a:pt x="20331" y="2237"/>
                  <a:pt x="20331" y="2294"/>
                </a:cubicBezTo>
                <a:lnTo>
                  <a:pt x="20331" y="2515"/>
                </a:lnTo>
                <a:cubicBezTo>
                  <a:pt x="20331" y="2572"/>
                  <a:pt x="20355" y="2617"/>
                  <a:pt x="20384" y="2617"/>
                </a:cubicBezTo>
                <a:cubicBezTo>
                  <a:pt x="20413" y="2617"/>
                  <a:pt x="20436" y="2572"/>
                  <a:pt x="20436" y="2515"/>
                </a:cubicBezTo>
                <a:lnTo>
                  <a:pt x="20436" y="2294"/>
                </a:lnTo>
                <a:cubicBezTo>
                  <a:pt x="20436" y="2237"/>
                  <a:pt x="20413" y="2190"/>
                  <a:pt x="20384" y="2190"/>
                </a:cubicBezTo>
                <a:close/>
                <a:moveTo>
                  <a:pt x="21234" y="2190"/>
                </a:moveTo>
                <a:cubicBezTo>
                  <a:pt x="21204" y="2190"/>
                  <a:pt x="21181" y="2237"/>
                  <a:pt x="21181" y="2294"/>
                </a:cubicBezTo>
                <a:lnTo>
                  <a:pt x="21181" y="2515"/>
                </a:lnTo>
                <a:cubicBezTo>
                  <a:pt x="21181" y="2572"/>
                  <a:pt x="21204" y="2617"/>
                  <a:pt x="21234" y="2617"/>
                </a:cubicBezTo>
                <a:cubicBezTo>
                  <a:pt x="21263" y="2617"/>
                  <a:pt x="21285" y="2572"/>
                  <a:pt x="21285" y="2515"/>
                </a:cubicBezTo>
                <a:lnTo>
                  <a:pt x="21285" y="2294"/>
                </a:lnTo>
                <a:cubicBezTo>
                  <a:pt x="21285" y="2237"/>
                  <a:pt x="21263" y="2190"/>
                  <a:pt x="21234" y="2190"/>
                </a:cubicBezTo>
                <a:close/>
                <a:moveTo>
                  <a:pt x="21547" y="2190"/>
                </a:moveTo>
                <a:cubicBezTo>
                  <a:pt x="21518" y="2190"/>
                  <a:pt x="21495" y="2237"/>
                  <a:pt x="21495" y="2294"/>
                </a:cubicBezTo>
                <a:lnTo>
                  <a:pt x="21495" y="2515"/>
                </a:lnTo>
                <a:cubicBezTo>
                  <a:pt x="21495" y="2572"/>
                  <a:pt x="21518" y="2617"/>
                  <a:pt x="21547" y="2617"/>
                </a:cubicBezTo>
                <a:cubicBezTo>
                  <a:pt x="21576" y="2617"/>
                  <a:pt x="21600" y="2572"/>
                  <a:pt x="21600" y="2515"/>
                </a:cubicBezTo>
                <a:lnTo>
                  <a:pt x="21600" y="2294"/>
                </a:lnTo>
                <a:cubicBezTo>
                  <a:pt x="21600" y="2237"/>
                  <a:pt x="21576" y="2190"/>
                  <a:pt x="21547" y="2190"/>
                </a:cubicBezTo>
                <a:close/>
                <a:moveTo>
                  <a:pt x="53" y="2920"/>
                </a:moveTo>
                <a:cubicBezTo>
                  <a:pt x="24" y="2920"/>
                  <a:pt x="0" y="2967"/>
                  <a:pt x="0" y="3024"/>
                </a:cubicBezTo>
                <a:lnTo>
                  <a:pt x="0" y="3244"/>
                </a:lnTo>
                <a:cubicBezTo>
                  <a:pt x="0" y="3302"/>
                  <a:pt x="24" y="3347"/>
                  <a:pt x="53" y="3347"/>
                </a:cubicBezTo>
                <a:cubicBezTo>
                  <a:pt x="82" y="3347"/>
                  <a:pt x="106" y="3302"/>
                  <a:pt x="106" y="3244"/>
                </a:cubicBezTo>
                <a:lnTo>
                  <a:pt x="106" y="3024"/>
                </a:lnTo>
                <a:cubicBezTo>
                  <a:pt x="106" y="2967"/>
                  <a:pt x="82" y="2920"/>
                  <a:pt x="53" y="2920"/>
                </a:cubicBezTo>
                <a:close/>
                <a:moveTo>
                  <a:pt x="367" y="2920"/>
                </a:moveTo>
                <a:cubicBezTo>
                  <a:pt x="338" y="2920"/>
                  <a:pt x="315" y="2967"/>
                  <a:pt x="315" y="3024"/>
                </a:cubicBezTo>
                <a:lnTo>
                  <a:pt x="315" y="3244"/>
                </a:lnTo>
                <a:cubicBezTo>
                  <a:pt x="315" y="3302"/>
                  <a:pt x="338" y="3347"/>
                  <a:pt x="367" y="3347"/>
                </a:cubicBezTo>
                <a:cubicBezTo>
                  <a:pt x="397" y="3347"/>
                  <a:pt x="420" y="3302"/>
                  <a:pt x="420" y="3244"/>
                </a:cubicBezTo>
                <a:lnTo>
                  <a:pt x="420" y="3024"/>
                </a:lnTo>
                <a:cubicBezTo>
                  <a:pt x="420" y="2967"/>
                  <a:pt x="397" y="2920"/>
                  <a:pt x="367" y="2920"/>
                </a:cubicBezTo>
                <a:close/>
                <a:moveTo>
                  <a:pt x="1217" y="2920"/>
                </a:moveTo>
                <a:cubicBezTo>
                  <a:pt x="1188" y="2920"/>
                  <a:pt x="1164" y="2967"/>
                  <a:pt x="1164" y="3024"/>
                </a:cubicBezTo>
                <a:lnTo>
                  <a:pt x="1164" y="3244"/>
                </a:lnTo>
                <a:cubicBezTo>
                  <a:pt x="1164" y="3302"/>
                  <a:pt x="1188" y="3347"/>
                  <a:pt x="1217" y="3347"/>
                </a:cubicBezTo>
                <a:cubicBezTo>
                  <a:pt x="1246" y="3347"/>
                  <a:pt x="1270" y="3302"/>
                  <a:pt x="1270" y="3244"/>
                </a:cubicBezTo>
                <a:lnTo>
                  <a:pt x="1270" y="3024"/>
                </a:lnTo>
                <a:cubicBezTo>
                  <a:pt x="1270" y="2967"/>
                  <a:pt x="1246" y="2920"/>
                  <a:pt x="1217" y="2920"/>
                </a:cubicBezTo>
                <a:close/>
                <a:moveTo>
                  <a:pt x="1532" y="2920"/>
                </a:moveTo>
                <a:cubicBezTo>
                  <a:pt x="1503" y="2920"/>
                  <a:pt x="1479" y="2967"/>
                  <a:pt x="1479" y="3024"/>
                </a:cubicBezTo>
                <a:lnTo>
                  <a:pt x="1479" y="3244"/>
                </a:lnTo>
                <a:cubicBezTo>
                  <a:pt x="1479" y="3302"/>
                  <a:pt x="1503" y="3347"/>
                  <a:pt x="1532" y="3347"/>
                </a:cubicBezTo>
                <a:cubicBezTo>
                  <a:pt x="1561" y="3347"/>
                  <a:pt x="1584" y="3302"/>
                  <a:pt x="1584" y="3244"/>
                </a:cubicBezTo>
                <a:lnTo>
                  <a:pt x="1584" y="3024"/>
                </a:lnTo>
                <a:cubicBezTo>
                  <a:pt x="1584" y="2967"/>
                  <a:pt x="1561" y="2920"/>
                  <a:pt x="1532" y="2920"/>
                </a:cubicBezTo>
                <a:close/>
                <a:moveTo>
                  <a:pt x="2380" y="2920"/>
                </a:moveTo>
                <a:cubicBezTo>
                  <a:pt x="2351" y="2920"/>
                  <a:pt x="2329" y="2967"/>
                  <a:pt x="2329" y="3024"/>
                </a:cubicBezTo>
                <a:lnTo>
                  <a:pt x="2329" y="3244"/>
                </a:lnTo>
                <a:cubicBezTo>
                  <a:pt x="2329" y="3302"/>
                  <a:pt x="2351" y="3347"/>
                  <a:pt x="2380" y="3347"/>
                </a:cubicBezTo>
                <a:cubicBezTo>
                  <a:pt x="2409" y="3347"/>
                  <a:pt x="2433" y="3302"/>
                  <a:pt x="2433" y="3244"/>
                </a:cubicBezTo>
                <a:lnTo>
                  <a:pt x="2433" y="3024"/>
                </a:lnTo>
                <a:cubicBezTo>
                  <a:pt x="2433" y="2967"/>
                  <a:pt x="2409" y="2920"/>
                  <a:pt x="2380" y="2920"/>
                </a:cubicBezTo>
                <a:close/>
                <a:moveTo>
                  <a:pt x="2695" y="2920"/>
                </a:moveTo>
                <a:cubicBezTo>
                  <a:pt x="2666" y="2920"/>
                  <a:pt x="2643" y="2967"/>
                  <a:pt x="2643" y="3024"/>
                </a:cubicBezTo>
                <a:lnTo>
                  <a:pt x="2643" y="3244"/>
                </a:lnTo>
                <a:cubicBezTo>
                  <a:pt x="2643" y="3302"/>
                  <a:pt x="2666" y="3347"/>
                  <a:pt x="2695" y="3347"/>
                </a:cubicBezTo>
                <a:cubicBezTo>
                  <a:pt x="2724" y="3347"/>
                  <a:pt x="2748" y="3302"/>
                  <a:pt x="2748" y="3244"/>
                </a:cubicBezTo>
                <a:lnTo>
                  <a:pt x="2748" y="3024"/>
                </a:lnTo>
                <a:cubicBezTo>
                  <a:pt x="2748" y="2967"/>
                  <a:pt x="2724" y="2920"/>
                  <a:pt x="2695" y="2920"/>
                </a:cubicBezTo>
                <a:close/>
                <a:moveTo>
                  <a:pt x="3545" y="2920"/>
                </a:moveTo>
                <a:cubicBezTo>
                  <a:pt x="3516" y="2920"/>
                  <a:pt x="3492" y="2967"/>
                  <a:pt x="3492" y="3024"/>
                </a:cubicBezTo>
                <a:lnTo>
                  <a:pt x="3492" y="3244"/>
                </a:lnTo>
                <a:cubicBezTo>
                  <a:pt x="3492" y="3302"/>
                  <a:pt x="3516" y="3347"/>
                  <a:pt x="3545" y="3347"/>
                </a:cubicBezTo>
                <a:cubicBezTo>
                  <a:pt x="3574" y="3347"/>
                  <a:pt x="3598" y="3302"/>
                  <a:pt x="3598" y="3244"/>
                </a:cubicBezTo>
                <a:lnTo>
                  <a:pt x="3598" y="3024"/>
                </a:lnTo>
                <a:cubicBezTo>
                  <a:pt x="3598" y="2967"/>
                  <a:pt x="3574" y="2920"/>
                  <a:pt x="3545" y="2920"/>
                </a:cubicBezTo>
                <a:close/>
                <a:moveTo>
                  <a:pt x="3859" y="2920"/>
                </a:moveTo>
                <a:cubicBezTo>
                  <a:pt x="3830" y="2920"/>
                  <a:pt x="3806" y="2967"/>
                  <a:pt x="3806" y="3024"/>
                </a:cubicBezTo>
                <a:lnTo>
                  <a:pt x="3806" y="3244"/>
                </a:lnTo>
                <a:cubicBezTo>
                  <a:pt x="3806" y="3302"/>
                  <a:pt x="3830" y="3347"/>
                  <a:pt x="3859" y="3347"/>
                </a:cubicBezTo>
                <a:cubicBezTo>
                  <a:pt x="3888" y="3347"/>
                  <a:pt x="3912" y="3302"/>
                  <a:pt x="3912" y="3244"/>
                </a:cubicBezTo>
                <a:lnTo>
                  <a:pt x="3912" y="3024"/>
                </a:lnTo>
                <a:cubicBezTo>
                  <a:pt x="3912" y="2967"/>
                  <a:pt x="3888" y="2920"/>
                  <a:pt x="3859" y="2920"/>
                </a:cubicBezTo>
                <a:close/>
                <a:moveTo>
                  <a:pt x="4709" y="2920"/>
                </a:moveTo>
                <a:cubicBezTo>
                  <a:pt x="4680" y="2920"/>
                  <a:pt x="4656" y="2967"/>
                  <a:pt x="4656" y="3024"/>
                </a:cubicBezTo>
                <a:lnTo>
                  <a:pt x="4656" y="3244"/>
                </a:lnTo>
                <a:cubicBezTo>
                  <a:pt x="4656" y="3302"/>
                  <a:pt x="4680" y="3347"/>
                  <a:pt x="4709" y="3347"/>
                </a:cubicBezTo>
                <a:cubicBezTo>
                  <a:pt x="4738" y="3347"/>
                  <a:pt x="4762" y="3302"/>
                  <a:pt x="4762" y="3244"/>
                </a:cubicBezTo>
                <a:lnTo>
                  <a:pt x="4762" y="3024"/>
                </a:lnTo>
                <a:cubicBezTo>
                  <a:pt x="4762" y="2967"/>
                  <a:pt x="4738" y="2920"/>
                  <a:pt x="4709" y="2920"/>
                </a:cubicBezTo>
                <a:close/>
                <a:moveTo>
                  <a:pt x="5023" y="2920"/>
                </a:moveTo>
                <a:cubicBezTo>
                  <a:pt x="4994" y="2920"/>
                  <a:pt x="4970" y="2967"/>
                  <a:pt x="4970" y="3024"/>
                </a:cubicBezTo>
                <a:lnTo>
                  <a:pt x="4970" y="3244"/>
                </a:lnTo>
                <a:cubicBezTo>
                  <a:pt x="4970" y="3302"/>
                  <a:pt x="4994" y="3347"/>
                  <a:pt x="5023" y="3347"/>
                </a:cubicBezTo>
                <a:cubicBezTo>
                  <a:pt x="5053" y="3347"/>
                  <a:pt x="5076" y="3302"/>
                  <a:pt x="5076" y="3244"/>
                </a:cubicBezTo>
                <a:lnTo>
                  <a:pt x="5076" y="3024"/>
                </a:lnTo>
                <a:cubicBezTo>
                  <a:pt x="5076" y="2967"/>
                  <a:pt x="5053" y="2920"/>
                  <a:pt x="5023" y="2920"/>
                </a:cubicBezTo>
                <a:close/>
                <a:moveTo>
                  <a:pt x="5873" y="2920"/>
                </a:moveTo>
                <a:cubicBezTo>
                  <a:pt x="5844" y="2920"/>
                  <a:pt x="5820" y="2967"/>
                  <a:pt x="5820" y="3024"/>
                </a:cubicBezTo>
                <a:lnTo>
                  <a:pt x="5820" y="3244"/>
                </a:lnTo>
                <a:cubicBezTo>
                  <a:pt x="5820" y="3302"/>
                  <a:pt x="5844" y="3347"/>
                  <a:pt x="5873" y="3347"/>
                </a:cubicBezTo>
                <a:cubicBezTo>
                  <a:pt x="5902" y="3347"/>
                  <a:pt x="5926" y="3302"/>
                  <a:pt x="5926" y="3244"/>
                </a:cubicBezTo>
                <a:lnTo>
                  <a:pt x="5926" y="3024"/>
                </a:lnTo>
                <a:cubicBezTo>
                  <a:pt x="5926" y="2967"/>
                  <a:pt x="5902" y="2920"/>
                  <a:pt x="5873" y="2920"/>
                </a:cubicBezTo>
                <a:close/>
                <a:moveTo>
                  <a:pt x="6188" y="2920"/>
                </a:moveTo>
                <a:cubicBezTo>
                  <a:pt x="6159" y="2920"/>
                  <a:pt x="6135" y="2967"/>
                  <a:pt x="6135" y="3024"/>
                </a:cubicBezTo>
                <a:lnTo>
                  <a:pt x="6135" y="3244"/>
                </a:lnTo>
                <a:cubicBezTo>
                  <a:pt x="6135" y="3302"/>
                  <a:pt x="6159" y="3347"/>
                  <a:pt x="6188" y="3347"/>
                </a:cubicBezTo>
                <a:cubicBezTo>
                  <a:pt x="6217" y="3347"/>
                  <a:pt x="6240" y="3302"/>
                  <a:pt x="6240" y="3244"/>
                </a:cubicBezTo>
                <a:lnTo>
                  <a:pt x="6240" y="3024"/>
                </a:lnTo>
                <a:cubicBezTo>
                  <a:pt x="6240" y="2967"/>
                  <a:pt x="6217" y="2920"/>
                  <a:pt x="6188" y="2920"/>
                </a:cubicBezTo>
                <a:close/>
                <a:moveTo>
                  <a:pt x="7036" y="2920"/>
                </a:moveTo>
                <a:cubicBezTo>
                  <a:pt x="7007" y="2920"/>
                  <a:pt x="6984" y="2967"/>
                  <a:pt x="6984" y="3024"/>
                </a:cubicBezTo>
                <a:lnTo>
                  <a:pt x="6984" y="3244"/>
                </a:lnTo>
                <a:cubicBezTo>
                  <a:pt x="6984" y="3302"/>
                  <a:pt x="7007" y="3347"/>
                  <a:pt x="7036" y="3347"/>
                </a:cubicBezTo>
                <a:cubicBezTo>
                  <a:pt x="7065" y="3347"/>
                  <a:pt x="7089" y="3302"/>
                  <a:pt x="7089" y="3244"/>
                </a:cubicBezTo>
                <a:lnTo>
                  <a:pt x="7089" y="3024"/>
                </a:lnTo>
                <a:cubicBezTo>
                  <a:pt x="7089" y="2967"/>
                  <a:pt x="7065" y="2920"/>
                  <a:pt x="7036" y="2920"/>
                </a:cubicBezTo>
                <a:close/>
                <a:moveTo>
                  <a:pt x="7351" y="2920"/>
                </a:moveTo>
                <a:cubicBezTo>
                  <a:pt x="7322" y="2920"/>
                  <a:pt x="7299" y="2967"/>
                  <a:pt x="7299" y="3024"/>
                </a:cubicBezTo>
                <a:lnTo>
                  <a:pt x="7299" y="3244"/>
                </a:lnTo>
                <a:cubicBezTo>
                  <a:pt x="7299" y="3302"/>
                  <a:pt x="7322" y="3347"/>
                  <a:pt x="7351" y="3347"/>
                </a:cubicBezTo>
                <a:cubicBezTo>
                  <a:pt x="7380" y="3347"/>
                  <a:pt x="7404" y="3302"/>
                  <a:pt x="7404" y="3244"/>
                </a:cubicBezTo>
                <a:lnTo>
                  <a:pt x="7404" y="3024"/>
                </a:lnTo>
                <a:cubicBezTo>
                  <a:pt x="7404" y="2967"/>
                  <a:pt x="7380" y="2920"/>
                  <a:pt x="7351" y="2920"/>
                </a:cubicBezTo>
                <a:close/>
                <a:moveTo>
                  <a:pt x="8201" y="2920"/>
                </a:moveTo>
                <a:cubicBezTo>
                  <a:pt x="8171" y="2920"/>
                  <a:pt x="8148" y="2967"/>
                  <a:pt x="8148" y="3024"/>
                </a:cubicBezTo>
                <a:lnTo>
                  <a:pt x="8148" y="3244"/>
                </a:lnTo>
                <a:cubicBezTo>
                  <a:pt x="8148" y="3302"/>
                  <a:pt x="8171" y="3347"/>
                  <a:pt x="8201" y="3347"/>
                </a:cubicBezTo>
                <a:cubicBezTo>
                  <a:pt x="8230" y="3347"/>
                  <a:pt x="8254" y="3302"/>
                  <a:pt x="8254" y="3244"/>
                </a:cubicBezTo>
                <a:lnTo>
                  <a:pt x="8254" y="3024"/>
                </a:lnTo>
                <a:cubicBezTo>
                  <a:pt x="8254" y="2967"/>
                  <a:pt x="8230" y="2920"/>
                  <a:pt x="8201" y="2920"/>
                </a:cubicBezTo>
                <a:close/>
                <a:moveTo>
                  <a:pt x="8515" y="2920"/>
                </a:moveTo>
                <a:cubicBezTo>
                  <a:pt x="8486" y="2920"/>
                  <a:pt x="8462" y="2967"/>
                  <a:pt x="8462" y="3024"/>
                </a:cubicBezTo>
                <a:lnTo>
                  <a:pt x="8462" y="3244"/>
                </a:lnTo>
                <a:cubicBezTo>
                  <a:pt x="8462" y="3302"/>
                  <a:pt x="8486" y="3347"/>
                  <a:pt x="8515" y="3347"/>
                </a:cubicBezTo>
                <a:cubicBezTo>
                  <a:pt x="8544" y="3347"/>
                  <a:pt x="8568" y="3302"/>
                  <a:pt x="8568" y="3244"/>
                </a:cubicBezTo>
                <a:lnTo>
                  <a:pt x="8568" y="3024"/>
                </a:lnTo>
                <a:cubicBezTo>
                  <a:pt x="8568" y="2967"/>
                  <a:pt x="8544" y="2920"/>
                  <a:pt x="8515" y="2920"/>
                </a:cubicBezTo>
                <a:close/>
                <a:moveTo>
                  <a:pt x="9365" y="2920"/>
                </a:moveTo>
                <a:cubicBezTo>
                  <a:pt x="9336" y="2920"/>
                  <a:pt x="9312" y="2967"/>
                  <a:pt x="9312" y="3024"/>
                </a:cubicBezTo>
                <a:lnTo>
                  <a:pt x="9312" y="3244"/>
                </a:lnTo>
                <a:cubicBezTo>
                  <a:pt x="9312" y="3302"/>
                  <a:pt x="9336" y="3347"/>
                  <a:pt x="9365" y="3347"/>
                </a:cubicBezTo>
                <a:cubicBezTo>
                  <a:pt x="9394" y="3347"/>
                  <a:pt x="9418" y="3302"/>
                  <a:pt x="9418" y="3244"/>
                </a:cubicBezTo>
                <a:lnTo>
                  <a:pt x="9418" y="3024"/>
                </a:lnTo>
                <a:cubicBezTo>
                  <a:pt x="9418" y="2967"/>
                  <a:pt x="9394" y="2920"/>
                  <a:pt x="9365" y="2920"/>
                </a:cubicBezTo>
                <a:close/>
                <a:moveTo>
                  <a:pt x="9679" y="2920"/>
                </a:moveTo>
                <a:cubicBezTo>
                  <a:pt x="9650" y="2920"/>
                  <a:pt x="9626" y="2967"/>
                  <a:pt x="9626" y="3024"/>
                </a:cubicBezTo>
                <a:lnTo>
                  <a:pt x="9626" y="3244"/>
                </a:lnTo>
                <a:cubicBezTo>
                  <a:pt x="9626" y="3302"/>
                  <a:pt x="9650" y="3347"/>
                  <a:pt x="9679" y="3347"/>
                </a:cubicBezTo>
                <a:cubicBezTo>
                  <a:pt x="9708" y="3347"/>
                  <a:pt x="9732" y="3302"/>
                  <a:pt x="9732" y="3244"/>
                </a:cubicBezTo>
                <a:lnTo>
                  <a:pt x="9732" y="3024"/>
                </a:lnTo>
                <a:cubicBezTo>
                  <a:pt x="9732" y="2967"/>
                  <a:pt x="9708" y="2920"/>
                  <a:pt x="9679" y="2920"/>
                </a:cubicBezTo>
                <a:close/>
                <a:moveTo>
                  <a:pt x="10529" y="2920"/>
                </a:moveTo>
                <a:cubicBezTo>
                  <a:pt x="10500" y="2920"/>
                  <a:pt x="10476" y="2967"/>
                  <a:pt x="10476" y="3024"/>
                </a:cubicBezTo>
                <a:lnTo>
                  <a:pt x="10476" y="3244"/>
                </a:lnTo>
                <a:cubicBezTo>
                  <a:pt x="10476" y="3302"/>
                  <a:pt x="10500" y="3347"/>
                  <a:pt x="10529" y="3347"/>
                </a:cubicBezTo>
                <a:cubicBezTo>
                  <a:pt x="10558" y="3347"/>
                  <a:pt x="10582" y="3302"/>
                  <a:pt x="10582" y="3244"/>
                </a:cubicBezTo>
                <a:lnTo>
                  <a:pt x="10582" y="3024"/>
                </a:lnTo>
                <a:cubicBezTo>
                  <a:pt x="10582" y="2967"/>
                  <a:pt x="10558" y="2920"/>
                  <a:pt x="10529" y="2920"/>
                </a:cubicBezTo>
                <a:close/>
                <a:moveTo>
                  <a:pt x="10844" y="2920"/>
                </a:moveTo>
                <a:cubicBezTo>
                  <a:pt x="10814" y="2920"/>
                  <a:pt x="10791" y="2967"/>
                  <a:pt x="10791" y="3024"/>
                </a:cubicBezTo>
                <a:lnTo>
                  <a:pt x="10791" y="3244"/>
                </a:lnTo>
                <a:cubicBezTo>
                  <a:pt x="10791" y="3302"/>
                  <a:pt x="10814" y="3347"/>
                  <a:pt x="10844" y="3347"/>
                </a:cubicBezTo>
                <a:cubicBezTo>
                  <a:pt x="10873" y="3347"/>
                  <a:pt x="10895" y="3302"/>
                  <a:pt x="10895" y="3244"/>
                </a:cubicBezTo>
                <a:lnTo>
                  <a:pt x="10895" y="3024"/>
                </a:lnTo>
                <a:cubicBezTo>
                  <a:pt x="10895" y="2967"/>
                  <a:pt x="10873" y="2920"/>
                  <a:pt x="10844" y="2920"/>
                </a:cubicBezTo>
                <a:close/>
                <a:moveTo>
                  <a:pt x="11692" y="2920"/>
                </a:moveTo>
                <a:cubicBezTo>
                  <a:pt x="11663" y="2920"/>
                  <a:pt x="11640" y="2967"/>
                  <a:pt x="11640" y="3024"/>
                </a:cubicBezTo>
                <a:lnTo>
                  <a:pt x="11640" y="3244"/>
                </a:lnTo>
                <a:cubicBezTo>
                  <a:pt x="11640" y="3302"/>
                  <a:pt x="11663" y="3347"/>
                  <a:pt x="11692" y="3347"/>
                </a:cubicBezTo>
                <a:cubicBezTo>
                  <a:pt x="11721" y="3347"/>
                  <a:pt x="11745" y="3302"/>
                  <a:pt x="11745" y="3244"/>
                </a:cubicBezTo>
                <a:lnTo>
                  <a:pt x="11745" y="3024"/>
                </a:lnTo>
                <a:cubicBezTo>
                  <a:pt x="11745" y="2967"/>
                  <a:pt x="11721" y="2920"/>
                  <a:pt x="11692" y="2920"/>
                </a:cubicBezTo>
                <a:close/>
                <a:moveTo>
                  <a:pt x="12007" y="2920"/>
                </a:moveTo>
                <a:cubicBezTo>
                  <a:pt x="11978" y="2920"/>
                  <a:pt x="11955" y="2967"/>
                  <a:pt x="11955" y="3024"/>
                </a:cubicBezTo>
                <a:lnTo>
                  <a:pt x="11955" y="3244"/>
                </a:lnTo>
                <a:cubicBezTo>
                  <a:pt x="11955" y="3302"/>
                  <a:pt x="11978" y="3347"/>
                  <a:pt x="12007" y="3347"/>
                </a:cubicBezTo>
                <a:cubicBezTo>
                  <a:pt x="12036" y="3347"/>
                  <a:pt x="12060" y="3302"/>
                  <a:pt x="12060" y="3244"/>
                </a:cubicBezTo>
                <a:lnTo>
                  <a:pt x="12060" y="3024"/>
                </a:lnTo>
                <a:cubicBezTo>
                  <a:pt x="12060" y="2967"/>
                  <a:pt x="12036" y="2920"/>
                  <a:pt x="12007" y="2920"/>
                </a:cubicBezTo>
                <a:close/>
                <a:moveTo>
                  <a:pt x="12856" y="2920"/>
                </a:moveTo>
                <a:cubicBezTo>
                  <a:pt x="12827" y="2920"/>
                  <a:pt x="12804" y="2967"/>
                  <a:pt x="12804" y="3024"/>
                </a:cubicBezTo>
                <a:lnTo>
                  <a:pt x="12804" y="3244"/>
                </a:lnTo>
                <a:cubicBezTo>
                  <a:pt x="12804" y="3302"/>
                  <a:pt x="12827" y="3347"/>
                  <a:pt x="12856" y="3347"/>
                </a:cubicBezTo>
                <a:cubicBezTo>
                  <a:pt x="12886" y="3347"/>
                  <a:pt x="12909" y="3302"/>
                  <a:pt x="12909" y="3244"/>
                </a:cubicBezTo>
                <a:lnTo>
                  <a:pt x="12909" y="3024"/>
                </a:lnTo>
                <a:cubicBezTo>
                  <a:pt x="12909" y="2967"/>
                  <a:pt x="12886" y="2920"/>
                  <a:pt x="12856" y="2920"/>
                </a:cubicBezTo>
                <a:close/>
                <a:moveTo>
                  <a:pt x="13171" y="2920"/>
                </a:moveTo>
                <a:cubicBezTo>
                  <a:pt x="13142" y="2920"/>
                  <a:pt x="13118" y="2967"/>
                  <a:pt x="13118" y="3024"/>
                </a:cubicBezTo>
                <a:lnTo>
                  <a:pt x="13118" y="3244"/>
                </a:lnTo>
                <a:cubicBezTo>
                  <a:pt x="13118" y="3302"/>
                  <a:pt x="13142" y="3347"/>
                  <a:pt x="13171" y="3347"/>
                </a:cubicBezTo>
                <a:cubicBezTo>
                  <a:pt x="13200" y="3347"/>
                  <a:pt x="13224" y="3302"/>
                  <a:pt x="13224" y="3244"/>
                </a:cubicBezTo>
                <a:lnTo>
                  <a:pt x="13224" y="3024"/>
                </a:lnTo>
                <a:cubicBezTo>
                  <a:pt x="13224" y="2967"/>
                  <a:pt x="13200" y="2920"/>
                  <a:pt x="13171" y="2920"/>
                </a:cubicBezTo>
                <a:close/>
                <a:moveTo>
                  <a:pt x="14021" y="2920"/>
                </a:moveTo>
                <a:cubicBezTo>
                  <a:pt x="13992" y="2920"/>
                  <a:pt x="13968" y="2967"/>
                  <a:pt x="13968" y="3024"/>
                </a:cubicBezTo>
                <a:lnTo>
                  <a:pt x="13968" y="3244"/>
                </a:lnTo>
                <a:cubicBezTo>
                  <a:pt x="13968" y="3302"/>
                  <a:pt x="13992" y="3347"/>
                  <a:pt x="14021" y="3347"/>
                </a:cubicBezTo>
                <a:cubicBezTo>
                  <a:pt x="14050" y="3347"/>
                  <a:pt x="14074" y="3302"/>
                  <a:pt x="14074" y="3244"/>
                </a:cubicBezTo>
                <a:lnTo>
                  <a:pt x="14074" y="3024"/>
                </a:lnTo>
                <a:cubicBezTo>
                  <a:pt x="14074" y="2967"/>
                  <a:pt x="14050" y="2920"/>
                  <a:pt x="14021" y="2920"/>
                </a:cubicBezTo>
                <a:close/>
                <a:moveTo>
                  <a:pt x="14335" y="2920"/>
                </a:moveTo>
                <a:cubicBezTo>
                  <a:pt x="14306" y="2920"/>
                  <a:pt x="14282" y="2967"/>
                  <a:pt x="14282" y="3024"/>
                </a:cubicBezTo>
                <a:lnTo>
                  <a:pt x="14282" y="3244"/>
                </a:lnTo>
                <a:cubicBezTo>
                  <a:pt x="14282" y="3302"/>
                  <a:pt x="14306" y="3347"/>
                  <a:pt x="14335" y="3347"/>
                </a:cubicBezTo>
                <a:cubicBezTo>
                  <a:pt x="14364" y="3347"/>
                  <a:pt x="14388" y="3302"/>
                  <a:pt x="14388" y="3244"/>
                </a:cubicBezTo>
                <a:lnTo>
                  <a:pt x="14388" y="3024"/>
                </a:lnTo>
                <a:cubicBezTo>
                  <a:pt x="14388" y="2967"/>
                  <a:pt x="14364" y="2920"/>
                  <a:pt x="14335" y="2920"/>
                </a:cubicBezTo>
                <a:close/>
                <a:moveTo>
                  <a:pt x="15185" y="2920"/>
                </a:moveTo>
                <a:cubicBezTo>
                  <a:pt x="15156" y="2920"/>
                  <a:pt x="15132" y="2967"/>
                  <a:pt x="15132" y="3024"/>
                </a:cubicBezTo>
                <a:lnTo>
                  <a:pt x="15132" y="3244"/>
                </a:lnTo>
                <a:cubicBezTo>
                  <a:pt x="15132" y="3302"/>
                  <a:pt x="15156" y="3347"/>
                  <a:pt x="15185" y="3347"/>
                </a:cubicBezTo>
                <a:cubicBezTo>
                  <a:pt x="15214" y="3347"/>
                  <a:pt x="15237" y="3302"/>
                  <a:pt x="15237" y="3244"/>
                </a:cubicBezTo>
                <a:lnTo>
                  <a:pt x="15237" y="3024"/>
                </a:lnTo>
                <a:cubicBezTo>
                  <a:pt x="15237" y="2967"/>
                  <a:pt x="15214" y="2920"/>
                  <a:pt x="15185" y="2920"/>
                </a:cubicBezTo>
                <a:close/>
                <a:moveTo>
                  <a:pt x="15500" y="2920"/>
                </a:moveTo>
                <a:cubicBezTo>
                  <a:pt x="15470" y="2920"/>
                  <a:pt x="15447" y="2967"/>
                  <a:pt x="15447" y="3024"/>
                </a:cubicBezTo>
                <a:lnTo>
                  <a:pt x="15447" y="3244"/>
                </a:lnTo>
                <a:cubicBezTo>
                  <a:pt x="15447" y="3302"/>
                  <a:pt x="15470" y="3347"/>
                  <a:pt x="15500" y="3347"/>
                </a:cubicBezTo>
                <a:cubicBezTo>
                  <a:pt x="15529" y="3347"/>
                  <a:pt x="15551" y="3302"/>
                  <a:pt x="15551" y="3244"/>
                </a:cubicBezTo>
                <a:lnTo>
                  <a:pt x="15551" y="3024"/>
                </a:lnTo>
                <a:cubicBezTo>
                  <a:pt x="15551" y="2967"/>
                  <a:pt x="15529" y="2920"/>
                  <a:pt x="15500" y="2920"/>
                </a:cubicBezTo>
                <a:close/>
                <a:moveTo>
                  <a:pt x="16349" y="2920"/>
                </a:moveTo>
                <a:cubicBezTo>
                  <a:pt x="16320" y="2920"/>
                  <a:pt x="16296" y="2967"/>
                  <a:pt x="16296" y="3024"/>
                </a:cubicBezTo>
                <a:lnTo>
                  <a:pt x="16296" y="3244"/>
                </a:lnTo>
                <a:cubicBezTo>
                  <a:pt x="16296" y="3302"/>
                  <a:pt x="16320" y="3347"/>
                  <a:pt x="16349" y="3347"/>
                </a:cubicBezTo>
                <a:cubicBezTo>
                  <a:pt x="16378" y="3347"/>
                  <a:pt x="16401" y="3302"/>
                  <a:pt x="16401" y="3244"/>
                </a:cubicBezTo>
                <a:lnTo>
                  <a:pt x="16401" y="3024"/>
                </a:lnTo>
                <a:cubicBezTo>
                  <a:pt x="16401" y="2967"/>
                  <a:pt x="16378" y="2920"/>
                  <a:pt x="16349" y="2920"/>
                </a:cubicBezTo>
                <a:close/>
                <a:moveTo>
                  <a:pt x="16663" y="2920"/>
                </a:moveTo>
                <a:cubicBezTo>
                  <a:pt x="16634" y="2920"/>
                  <a:pt x="16611" y="2967"/>
                  <a:pt x="16611" y="3024"/>
                </a:cubicBezTo>
                <a:lnTo>
                  <a:pt x="16611" y="3244"/>
                </a:lnTo>
                <a:cubicBezTo>
                  <a:pt x="16611" y="3302"/>
                  <a:pt x="16634" y="3347"/>
                  <a:pt x="16663" y="3347"/>
                </a:cubicBezTo>
                <a:cubicBezTo>
                  <a:pt x="16692" y="3347"/>
                  <a:pt x="16716" y="3302"/>
                  <a:pt x="16716" y="3244"/>
                </a:cubicBezTo>
                <a:lnTo>
                  <a:pt x="16716" y="3024"/>
                </a:lnTo>
                <a:cubicBezTo>
                  <a:pt x="16716" y="2967"/>
                  <a:pt x="16692" y="2920"/>
                  <a:pt x="16663" y="2920"/>
                </a:cubicBezTo>
                <a:close/>
                <a:moveTo>
                  <a:pt x="17512" y="2920"/>
                </a:moveTo>
                <a:cubicBezTo>
                  <a:pt x="17483" y="2920"/>
                  <a:pt x="17459" y="2967"/>
                  <a:pt x="17459" y="3024"/>
                </a:cubicBezTo>
                <a:lnTo>
                  <a:pt x="17459" y="3244"/>
                </a:lnTo>
                <a:cubicBezTo>
                  <a:pt x="17459" y="3302"/>
                  <a:pt x="17483" y="3347"/>
                  <a:pt x="17512" y="3347"/>
                </a:cubicBezTo>
                <a:cubicBezTo>
                  <a:pt x="17541" y="3347"/>
                  <a:pt x="17565" y="3302"/>
                  <a:pt x="17565" y="3244"/>
                </a:cubicBezTo>
                <a:lnTo>
                  <a:pt x="17565" y="3024"/>
                </a:lnTo>
                <a:cubicBezTo>
                  <a:pt x="17565" y="2967"/>
                  <a:pt x="17541" y="2920"/>
                  <a:pt x="17512" y="2920"/>
                </a:cubicBezTo>
                <a:close/>
                <a:moveTo>
                  <a:pt x="17827" y="2920"/>
                </a:moveTo>
                <a:cubicBezTo>
                  <a:pt x="17798" y="2920"/>
                  <a:pt x="17774" y="2967"/>
                  <a:pt x="17774" y="3024"/>
                </a:cubicBezTo>
                <a:lnTo>
                  <a:pt x="17774" y="3244"/>
                </a:lnTo>
                <a:cubicBezTo>
                  <a:pt x="17774" y="3302"/>
                  <a:pt x="17798" y="3347"/>
                  <a:pt x="17827" y="3347"/>
                </a:cubicBezTo>
                <a:cubicBezTo>
                  <a:pt x="17856" y="3347"/>
                  <a:pt x="17880" y="3302"/>
                  <a:pt x="17880" y="3244"/>
                </a:cubicBezTo>
                <a:lnTo>
                  <a:pt x="17880" y="3024"/>
                </a:lnTo>
                <a:cubicBezTo>
                  <a:pt x="17880" y="2967"/>
                  <a:pt x="17856" y="2920"/>
                  <a:pt x="17827" y="2920"/>
                </a:cubicBezTo>
                <a:close/>
                <a:moveTo>
                  <a:pt x="18677" y="2920"/>
                </a:moveTo>
                <a:cubicBezTo>
                  <a:pt x="18648" y="2920"/>
                  <a:pt x="18624" y="2967"/>
                  <a:pt x="18624" y="3024"/>
                </a:cubicBezTo>
                <a:lnTo>
                  <a:pt x="18624" y="3244"/>
                </a:lnTo>
                <a:cubicBezTo>
                  <a:pt x="18624" y="3302"/>
                  <a:pt x="18648" y="3347"/>
                  <a:pt x="18677" y="3347"/>
                </a:cubicBezTo>
                <a:cubicBezTo>
                  <a:pt x="18706" y="3347"/>
                  <a:pt x="18730" y="3302"/>
                  <a:pt x="18730" y="3244"/>
                </a:cubicBezTo>
                <a:lnTo>
                  <a:pt x="18730" y="3024"/>
                </a:lnTo>
                <a:cubicBezTo>
                  <a:pt x="18730" y="2967"/>
                  <a:pt x="18706" y="2920"/>
                  <a:pt x="18677" y="2920"/>
                </a:cubicBezTo>
                <a:close/>
                <a:moveTo>
                  <a:pt x="18991" y="2920"/>
                </a:moveTo>
                <a:cubicBezTo>
                  <a:pt x="18962" y="2920"/>
                  <a:pt x="18938" y="2967"/>
                  <a:pt x="18938" y="3024"/>
                </a:cubicBezTo>
                <a:lnTo>
                  <a:pt x="18938" y="3244"/>
                </a:lnTo>
                <a:cubicBezTo>
                  <a:pt x="18938" y="3302"/>
                  <a:pt x="18962" y="3347"/>
                  <a:pt x="18991" y="3347"/>
                </a:cubicBezTo>
                <a:cubicBezTo>
                  <a:pt x="19020" y="3347"/>
                  <a:pt x="19044" y="3302"/>
                  <a:pt x="19044" y="3244"/>
                </a:cubicBezTo>
                <a:lnTo>
                  <a:pt x="19044" y="3024"/>
                </a:lnTo>
                <a:cubicBezTo>
                  <a:pt x="19044" y="2967"/>
                  <a:pt x="19020" y="2920"/>
                  <a:pt x="18991" y="2920"/>
                </a:cubicBezTo>
                <a:close/>
                <a:moveTo>
                  <a:pt x="19841" y="2920"/>
                </a:moveTo>
                <a:cubicBezTo>
                  <a:pt x="19812" y="2920"/>
                  <a:pt x="19788" y="2967"/>
                  <a:pt x="19788" y="3024"/>
                </a:cubicBezTo>
                <a:lnTo>
                  <a:pt x="19788" y="3244"/>
                </a:lnTo>
                <a:cubicBezTo>
                  <a:pt x="19788" y="3302"/>
                  <a:pt x="19812" y="3347"/>
                  <a:pt x="19841" y="3347"/>
                </a:cubicBezTo>
                <a:cubicBezTo>
                  <a:pt x="19870" y="3347"/>
                  <a:pt x="19894" y="3302"/>
                  <a:pt x="19894" y="3244"/>
                </a:cubicBezTo>
                <a:lnTo>
                  <a:pt x="19894" y="3024"/>
                </a:lnTo>
                <a:cubicBezTo>
                  <a:pt x="19894" y="2967"/>
                  <a:pt x="19870" y="2920"/>
                  <a:pt x="19841" y="2920"/>
                </a:cubicBezTo>
                <a:close/>
                <a:moveTo>
                  <a:pt x="20155" y="2920"/>
                </a:moveTo>
                <a:cubicBezTo>
                  <a:pt x="20126" y="2920"/>
                  <a:pt x="20102" y="2967"/>
                  <a:pt x="20102" y="3024"/>
                </a:cubicBezTo>
                <a:lnTo>
                  <a:pt x="20102" y="3244"/>
                </a:lnTo>
                <a:cubicBezTo>
                  <a:pt x="20102" y="3302"/>
                  <a:pt x="20126" y="3347"/>
                  <a:pt x="20155" y="3347"/>
                </a:cubicBezTo>
                <a:cubicBezTo>
                  <a:pt x="20184" y="3347"/>
                  <a:pt x="20207" y="3302"/>
                  <a:pt x="20207" y="3244"/>
                </a:cubicBezTo>
                <a:lnTo>
                  <a:pt x="20207" y="3024"/>
                </a:lnTo>
                <a:cubicBezTo>
                  <a:pt x="20207" y="2967"/>
                  <a:pt x="20184" y="2920"/>
                  <a:pt x="20155" y="2920"/>
                </a:cubicBezTo>
                <a:close/>
                <a:moveTo>
                  <a:pt x="21004" y="2920"/>
                </a:moveTo>
                <a:cubicBezTo>
                  <a:pt x="20975" y="2920"/>
                  <a:pt x="20952" y="2967"/>
                  <a:pt x="20952" y="3024"/>
                </a:cubicBezTo>
                <a:lnTo>
                  <a:pt x="20952" y="3244"/>
                </a:lnTo>
                <a:cubicBezTo>
                  <a:pt x="20952" y="3302"/>
                  <a:pt x="20975" y="3347"/>
                  <a:pt x="21004" y="3347"/>
                </a:cubicBezTo>
                <a:cubicBezTo>
                  <a:pt x="21033" y="3347"/>
                  <a:pt x="21057" y="3302"/>
                  <a:pt x="21057" y="3244"/>
                </a:cubicBezTo>
                <a:lnTo>
                  <a:pt x="21057" y="3024"/>
                </a:lnTo>
                <a:cubicBezTo>
                  <a:pt x="21057" y="2967"/>
                  <a:pt x="21033" y="2920"/>
                  <a:pt x="21004" y="2920"/>
                </a:cubicBezTo>
                <a:close/>
                <a:moveTo>
                  <a:pt x="21319" y="2920"/>
                </a:moveTo>
                <a:cubicBezTo>
                  <a:pt x="21289" y="2920"/>
                  <a:pt x="21267" y="2967"/>
                  <a:pt x="21267" y="3024"/>
                </a:cubicBezTo>
                <a:lnTo>
                  <a:pt x="21267" y="3244"/>
                </a:lnTo>
                <a:cubicBezTo>
                  <a:pt x="21267" y="3302"/>
                  <a:pt x="21289" y="3347"/>
                  <a:pt x="21319" y="3347"/>
                </a:cubicBezTo>
                <a:cubicBezTo>
                  <a:pt x="21348" y="3347"/>
                  <a:pt x="21372" y="3302"/>
                  <a:pt x="21372" y="3244"/>
                </a:cubicBezTo>
                <a:lnTo>
                  <a:pt x="21372" y="3024"/>
                </a:lnTo>
                <a:cubicBezTo>
                  <a:pt x="21372" y="2967"/>
                  <a:pt x="21348" y="2920"/>
                  <a:pt x="21319" y="2920"/>
                </a:cubicBezTo>
                <a:close/>
                <a:moveTo>
                  <a:pt x="281" y="3650"/>
                </a:moveTo>
                <a:cubicBezTo>
                  <a:pt x="252" y="3650"/>
                  <a:pt x="228" y="3697"/>
                  <a:pt x="228" y="3754"/>
                </a:cubicBezTo>
                <a:lnTo>
                  <a:pt x="228" y="3974"/>
                </a:lnTo>
                <a:cubicBezTo>
                  <a:pt x="228" y="4032"/>
                  <a:pt x="252" y="4077"/>
                  <a:pt x="281" y="4077"/>
                </a:cubicBezTo>
                <a:cubicBezTo>
                  <a:pt x="311" y="4077"/>
                  <a:pt x="334" y="4032"/>
                  <a:pt x="334" y="3974"/>
                </a:cubicBezTo>
                <a:lnTo>
                  <a:pt x="334" y="3754"/>
                </a:lnTo>
                <a:cubicBezTo>
                  <a:pt x="334" y="3697"/>
                  <a:pt x="311" y="3650"/>
                  <a:pt x="281" y="3650"/>
                </a:cubicBezTo>
                <a:close/>
                <a:moveTo>
                  <a:pt x="596" y="3650"/>
                </a:moveTo>
                <a:cubicBezTo>
                  <a:pt x="567" y="3650"/>
                  <a:pt x="543" y="3697"/>
                  <a:pt x="543" y="3754"/>
                </a:cubicBezTo>
                <a:lnTo>
                  <a:pt x="543" y="3974"/>
                </a:lnTo>
                <a:cubicBezTo>
                  <a:pt x="543" y="4032"/>
                  <a:pt x="567" y="4077"/>
                  <a:pt x="596" y="4077"/>
                </a:cubicBezTo>
                <a:cubicBezTo>
                  <a:pt x="625" y="4077"/>
                  <a:pt x="649" y="4032"/>
                  <a:pt x="649" y="3974"/>
                </a:cubicBezTo>
                <a:lnTo>
                  <a:pt x="649" y="3754"/>
                </a:lnTo>
                <a:cubicBezTo>
                  <a:pt x="649" y="3697"/>
                  <a:pt x="625" y="3650"/>
                  <a:pt x="596" y="3650"/>
                </a:cubicBezTo>
                <a:close/>
                <a:moveTo>
                  <a:pt x="1446" y="3650"/>
                </a:moveTo>
                <a:cubicBezTo>
                  <a:pt x="1417" y="3650"/>
                  <a:pt x="1393" y="3697"/>
                  <a:pt x="1393" y="3754"/>
                </a:cubicBezTo>
                <a:lnTo>
                  <a:pt x="1393" y="3974"/>
                </a:lnTo>
                <a:cubicBezTo>
                  <a:pt x="1393" y="4032"/>
                  <a:pt x="1417" y="4077"/>
                  <a:pt x="1446" y="4077"/>
                </a:cubicBezTo>
                <a:cubicBezTo>
                  <a:pt x="1475" y="4077"/>
                  <a:pt x="1499" y="4032"/>
                  <a:pt x="1499" y="3974"/>
                </a:cubicBezTo>
                <a:lnTo>
                  <a:pt x="1499" y="3754"/>
                </a:lnTo>
                <a:cubicBezTo>
                  <a:pt x="1499" y="3697"/>
                  <a:pt x="1475" y="3650"/>
                  <a:pt x="1446" y="3650"/>
                </a:cubicBezTo>
                <a:close/>
                <a:moveTo>
                  <a:pt x="1760" y="3650"/>
                </a:moveTo>
                <a:cubicBezTo>
                  <a:pt x="1731" y="3650"/>
                  <a:pt x="1707" y="3697"/>
                  <a:pt x="1707" y="3754"/>
                </a:cubicBezTo>
                <a:lnTo>
                  <a:pt x="1707" y="3974"/>
                </a:lnTo>
                <a:cubicBezTo>
                  <a:pt x="1707" y="4032"/>
                  <a:pt x="1731" y="4077"/>
                  <a:pt x="1760" y="4077"/>
                </a:cubicBezTo>
                <a:cubicBezTo>
                  <a:pt x="1789" y="4077"/>
                  <a:pt x="1813" y="4032"/>
                  <a:pt x="1813" y="3974"/>
                </a:cubicBezTo>
                <a:lnTo>
                  <a:pt x="1813" y="3754"/>
                </a:lnTo>
                <a:cubicBezTo>
                  <a:pt x="1813" y="3697"/>
                  <a:pt x="1789" y="3650"/>
                  <a:pt x="1760" y="3650"/>
                </a:cubicBezTo>
                <a:close/>
                <a:moveTo>
                  <a:pt x="2610" y="3650"/>
                </a:moveTo>
                <a:cubicBezTo>
                  <a:pt x="2581" y="3650"/>
                  <a:pt x="2557" y="3697"/>
                  <a:pt x="2557" y="3754"/>
                </a:cubicBezTo>
                <a:lnTo>
                  <a:pt x="2557" y="3974"/>
                </a:lnTo>
                <a:cubicBezTo>
                  <a:pt x="2557" y="4032"/>
                  <a:pt x="2581" y="4077"/>
                  <a:pt x="2610" y="4077"/>
                </a:cubicBezTo>
                <a:cubicBezTo>
                  <a:pt x="2639" y="4077"/>
                  <a:pt x="2662" y="4032"/>
                  <a:pt x="2662" y="3974"/>
                </a:cubicBezTo>
                <a:lnTo>
                  <a:pt x="2662" y="3754"/>
                </a:lnTo>
                <a:cubicBezTo>
                  <a:pt x="2662" y="3697"/>
                  <a:pt x="2639" y="3650"/>
                  <a:pt x="2610" y="3650"/>
                </a:cubicBezTo>
                <a:close/>
                <a:moveTo>
                  <a:pt x="2924" y="3650"/>
                </a:moveTo>
                <a:cubicBezTo>
                  <a:pt x="2895" y="3650"/>
                  <a:pt x="2871" y="3697"/>
                  <a:pt x="2871" y="3754"/>
                </a:cubicBezTo>
                <a:lnTo>
                  <a:pt x="2871" y="3974"/>
                </a:lnTo>
                <a:cubicBezTo>
                  <a:pt x="2871" y="4032"/>
                  <a:pt x="2895" y="4077"/>
                  <a:pt x="2924" y="4077"/>
                </a:cubicBezTo>
                <a:cubicBezTo>
                  <a:pt x="2954" y="4077"/>
                  <a:pt x="2976" y="4032"/>
                  <a:pt x="2976" y="3974"/>
                </a:cubicBezTo>
                <a:lnTo>
                  <a:pt x="2976" y="3754"/>
                </a:lnTo>
                <a:cubicBezTo>
                  <a:pt x="2976" y="3697"/>
                  <a:pt x="2954" y="3650"/>
                  <a:pt x="2924" y="3650"/>
                </a:cubicBezTo>
                <a:close/>
                <a:moveTo>
                  <a:pt x="3773" y="3650"/>
                </a:moveTo>
                <a:cubicBezTo>
                  <a:pt x="3744" y="3650"/>
                  <a:pt x="3721" y="3697"/>
                  <a:pt x="3721" y="3754"/>
                </a:cubicBezTo>
                <a:lnTo>
                  <a:pt x="3721" y="3974"/>
                </a:lnTo>
                <a:cubicBezTo>
                  <a:pt x="3721" y="4032"/>
                  <a:pt x="3744" y="4077"/>
                  <a:pt x="3773" y="4077"/>
                </a:cubicBezTo>
                <a:cubicBezTo>
                  <a:pt x="3802" y="4077"/>
                  <a:pt x="3826" y="4032"/>
                  <a:pt x="3826" y="3974"/>
                </a:cubicBezTo>
                <a:lnTo>
                  <a:pt x="3826" y="3754"/>
                </a:lnTo>
                <a:cubicBezTo>
                  <a:pt x="3826" y="3697"/>
                  <a:pt x="3802" y="3650"/>
                  <a:pt x="3773" y="3650"/>
                </a:cubicBezTo>
                <a:close/>
                <a:moveTo>
                  <a:pt x="4088" y="3650"/>
                </a:moveTo>
                <a:cubicBezTo>
                  <a:pt x="4058" y="3650"/>
                  <a:pt x="4035" y="3697"/>
                  <a:pt x="4035" y="3754"/>
                </a:cubicBezTo>
                <a:lnTo>
                  <a:pt x="4035" y="3974"/>
                </a:lnTo>
                <a:cubicBezTo>
                  <a:pt x="4035" y="4032"/>
                  <a:pt x="4058" y="4077"/>
                  <a:pt x="4088" y="4077"/>
                </a:cubicBezTo>
                <a:cubicBezTo>
                  <a:pt x="4117" y="4077"/>
                  <a:pt x="4141" y="4032"/>
                  <a:pt x="4141" y="3974"/>
                </a:cubicBezTo>
                <a:lnTo>
                  <a:pt x="4141" y="3754"/>
                </a:lnTo>
                <a:cubicBezTo>
                  <a:pt x="4141" y="3697"/>
                  <a:pt x="4117" y="3650"/>
                  <a:pt x="4088" y="3650"/>
                </a:cubicBezTo>
                <a:close/>
                <a:moveTo>
                  <a:pt x="4937" y="3650"/>
                </a:moveTo>
                <a:cubicBezTo>
                  <a:pt x="4908" y="3650"/>
                  <a:pt x="4884" y="3697"/>
                  <a:pt x="4884" y="3754"/>
                </a:cubicBezTo>
                <a:lnTo>
                  <a:pt x="4884" y="3974"/>
                </a:lnTo>
                <a:cubicBezTo>
                  <a:pt x="4884" y="4032"/>
                  <a:pt x="4908" y="4077"/>
                  <a:pt x="4937" y="4077"/>
                </a:cubicBezTo>
                <a:cubicBezTo>
                  <a:pt x="4966" y="4077"/>
                  <a:pt x="4990" y="4032"/>
                  <a:pt x="4990" y="3974"/>
                </a:cubicBezTo>
                <a:lnTo>
                  <a:pt x="4990" y="3754"/>
                </a:lnTo>
                <a:cubicBezTo>
                  <a:pt x="4990" y="3697"/>
                  <a:pt x="4966" y="3650"/>
                  <a:pt x="4937" y="3650"/>
                </a:cubicBezTo>
                <a:close/>
                <a:moveTo>
                  <a:pt x="5252" y="3650"/>
                </a:moveTo>
                <a:cubicBezTo>
                  <a:pt x="5223" y="3650"/>
                  <a:pt x="5199" y="3697"/>
                  <a:pt x="5199" y="3754"/>
                </a:cubicBezTo>
                <a:lnTo>
                  <a:pt x="5199" y="3974"/>
                </a:lnTo>
                <a:cubicBezTo>
                  <a:pt x="5199" y="4032"/>
                  <a:pt x="5223" y="4077"/>
                  <a:pt x="5252" y="4077"/>
                </a:cubicBezTo>
                <a:cubicBezTo>
                  <a:pt x="5281" y="4077"/>
                  <a:pt x="5305" y="4032"/>
                  <a:pt x="5305" y="3974"/>
                </a:cubicBezTo>
                <a:lnTo>
                  <a:pt x="5305" y="3754"/>
                </a:lnTo>
                <a:cubicBezTo>
                  <a:pt x="5305" y="3697"/>
                  <a:pt x="5281" y="3650"/>
                  <a:pt x="5252" y="3650"/>
                </a:cubicBezTo>
                <a:close/>
                <a:moveTo>
                  <a:pt x="6102" y="3650"/>
                </a:moveTo>
                <a:cubicBezTo>
                  <a:pt x="6072" y="3650"/>
                  <a:pt x="6049" y="3697"/>
                  <a:pt x="6049" y="3754"/>
                </a:cubicBezTo>
                <a:lnTo>
                  <a:pt x="6049" y="3974"/>
                </a:lnTo>
                <a:cubicBezTo>
                  <a:pt x="6049" y="4032"/>
                  <a:pt x="6072" y="4077"/>
                  <a:pt x="6102" y="4077"/>
                </a:cubicBezTo>
                <a:cubicBezTo>
                  <a:pt x="6131" y="4077"/>
                  <a:pt x="6155" y="4032"/>
                  <a:pt x="6155" y="3974"/>
                </a:cubicBezTo>
                <a:lnTo>
                  <a:pt x="6155" y="3754"/>
                </a:lnTo>
                <a:cubicBezTo>
                  <a:pt x="6155" y="3697"/>
                  <a:pt x="6131" y="3650"/>
                  <a:pt x="6102" y="3650"/>
                </a:cubicBezTo>
                <a:close/>
                <a:moveTo>
                  <a:pt x="6416" y="3650"/>
                </a:moveTo>
                <a:cubicBezTo>
                  <a:pt x="6387" y="3650"/>
                  <a:pt x="6363" y="3697"/>
                  <a:pt x="6363" y="3754"/>
                </a:cubicBezTo>
                <a:lnTo>
                  <a:pt x="6363" y="3974"/>
                </a:lnTo>
                <a:cubicBezTo>
                  <a:pt x="6363" y="4032"/>
                  <a:pt x="6387" y="4077"/>
                  <a:pt x="6416" y="4077"/>
                </a:cubicBezTo>
                <a:cubicBezTo>
                  <a:pt x="6445" y="4077"/>
                  <a:pt x="6469" y="4032"/>
                  <a:pt x="6469" y="3974"/>
                </a:cubicBezTo>
                <a:lnTo>
                  <a:pt x="6469" y="3754"/>
                </a:lnTo>
                <a:cubicBezTo>
                  <a:pt x="6469" y="3697"/>
                  <a:pt x="6445" y="3650"/>
                  <a:pt x="6416" y="3650"/>
                </a:cubicBezTo>
                <a:close/>
                <a:moveTo>
                  <a:pt x="7266" y="3650"/>
                </a:moveTo>
                <a:cubicBezTo>
                  <a:pt x="7237" y="3650"/>
                  <a:pt x="7213" y="3697"/>
                  <a:pt x="7213" y="3754"/>
                </a:cubicBezTo>
                <a:lnTo>
                  <a:pt x="7213" y="3974"/>
                </a:lnTo>
                <a:cubicBezTo>
                  <a:pt x="7213" y="4032"/>
                  <a:pt x="7237" y="4077"/>
                  <a:pt x="7266" y="4077"/>
                </a:cubicBezTo>
                <a:cubicBezTo>
                  <a:pt x="7295" y="4077"/>
                  <a:pt x="7318" y="4032"/>
                  <a:pt x="7318" y="3974"/>
                </a:cubicBezTo>
                <a:lnTo>
                  <a:pt x="7318" y="3754"/>
                </a:lnTo>
                <a:cubicBezTo>
                  <a:pt x="7318" y="3697"/>
                  <a:pt x="7295" y="3650"/>
                  <a:pt x="7266" y="3650"/>
                </a:cubicBezTo>
                <a:close/>
                <a:moveTo>
                  <a:pt x="7580" y="3650"/>
                </a:moveTo>
                <a:cubicBezTo>
                  <a:pt x="7551" y="3650"/>
                  <a:pt x="7527" y="3697"/>
                  <a:pt x="7527" y="3754"/>
                </a:cubicBezTo>
                <a:lnTo>
                  <a:pt x="7527" y="3974"/>
                </a:lnTo>
                <a:cubicBezTo>
                  <a:pt x="7527" y="4032"/>
                  <a:pt x="7551" y="4077"/>
                  <a:pt x="7580" y="4077"/>
                </a:cubicBezTo>
                <a:cubicBezTo>
                  <a:pt x="7609" y="4077"/>
                  <a:pt x="7632" y="4032"/>
                  <a:pt x="7632" y="3974"/>
                </a:cubicBezTo>
                <a:lnTo>
                  <a:pt x="7632" y="3754"/>
                </a:lnTo>
                <a:cubicBezTo>
                  <a:pt x="7632" y="3697"/>
                  <a:pt x="7609" y="3650"/>
                  <a:pt x="7580" y="3650"/>
                </a:cubicBezTo>
                <a:close/>
                <a:moveTo>
                  <a:pt x="8429" y="3650"/>
                </a:moveTo>
                <a:cubicBezTo>
                  <a:pt x="8400" y="3650"/>
                  <a:pt x="8377" y="3697"/>
                  <a:pt x="8377" y="3754"/>
                </a:cubicBezTo>
                <a:lnTo>
                  <a:pt x="8377" y="3974"/>
                </a:lnTo>
                <a:cubicBezTo>
                  <a:pt x="8377" y="4032"/>
                  <a:pt x="8400" y="4077"/>
                  <a:pt x="8429" y="4077"/>
                </a:cubicBezTo>
                <a:cubicBezTo>
                  <a:pt x="8458" y="4077"/>
                  <a:pt x="8482" y="4032"/>
                  <a:pt x="8482" y="3974"/>
                </a:cubicBezTo>
                <a:lnTo>
                  <a:pt x="8482" y="3754"/>
                </a:lnTo>
                <a:cubicBezTo>
                  <a:pt x="8482" y="3697"/>
                  <a:pt x="8458" y="3650"/>
                  <a:pt x="8429" y="3650"/>
                </a:cubicBezTo>
                <a:close/>
                <a:moveTo>
                  <a:pt x="8744" y="3650"/>
                </a:moveTo>
                <a:cubicBezTo>
                  <a:pt x="8714" y="3650"/>
                  <a:pt x="8691" y="3697"/>
                  <a:pt x="8691" y="3754"/>
                </a:cubicBezTo>
                <a:lnTo>
                  <a:pt x="8691" y="3974"/>
                </a:lnTo>
                <a:cubicBezTo>
                  <a:pt x="8691" y="4032"/>
                  <a:pt x="8714" y="4077"/>
                  <a:pt x="8744" y="4077"/>
                </a:cubicBezTo>
                <a:cubicBezTo>
                  <a:pt x="8773" y="4077"/>
                  <a:pt x="8796" y="4032"/>
                  <a:pt x="8796" y="3974"/>
                </a:cubicBezTo>
                <a:lnTo>
                  <a:pt x="8796" y="3754"/>
                </a:lnTo>
                <a:cubicBezTo>
                  <a:pt x="8796" y="3697"/>
                  <a:pt x="8773" y="3650"/>
                  <a:pt x="8744" y="3650"/>
                </a:cubicBezTo>
                <a:close/>
                <a:moveTo>
                  <a:pt x="9593" y="3650"/>
                </a:moveTo>
                <a:cubicBezTo>
                  <a:pt x="9564" y="3650"/>
                  <a:pt x="9540" y="3697"/>
                  <a:pt x="9540" y="3754"/>
                </a:cubicBezTo>
                <a:lnTo>
                  <a:pt x="9540" y="3974"/>
                </a:lnTo>
                <a:cubicBezTo>
                  <a:pt x="9540" y="4032"/>
                  <a:pt x="9564" y="4077"/>
                  <a:pt x="9593" y="4077"/>
                </a:cubicBezTo>
                <a:cubicBezTo>
                  <a:pt x="9622" y="4077"/>
                  <a:pt x="9646" y="4032"/>
                  <a:pt x="9646" y="3974"/>
                </a:cubicBezTo>
                <a:lnTo>
                  <a:pt x="9646" y="3754"/>
                </a:lnTo>
                <a:cubicBezTo>
                  <a:pt x="9646" y="3697"/>
                  <a:pt x="9622" y="3650"/>
                  <a:pt x="9593" y="3650"/>
                </a:cubicBezTo>
                <a:close/>
                <a:moveTo>
                  <a:pt x="9908" y="3650"/>
                </a:moveTo>
                <a:cubicBezTo>
                  <a:pt x="9879" y="3650"/>
                  <a:pt x="9855" y="3697"/>
                  <a:pt x="9855" y="3754"/>
                </a:cubicBezTo>
                <a:lnTo>
                  <a:pt x="9855" y="3974"/>
                </a:lnTo>
                <a:cubicBezTo>
                  <a:pt x="9855" y="4032"/>
                  <a:pt x="9879" y="4077"/>
                  <a:pt x="9908" y="4077"/>
                </a:cubicBezTo>
                <a:cubicBezTo>
                  <a:pt x="9937" y="4077"/>
                  <a:pt x="9961" y="4032"/>
                  <a:pt x="9961" y="3974"/>
                </a:cubicBezTo>
                <a:lnTo>
                  <a:pt x="9961" y="3754"/>
                </a:lnTo>
                <a:cubicBezTo>
                  <a:pt x="9961" y="3697"/>
                  <a:pt x="9937" y="3650"/>
                  <a:pt x="9908" y="3650"/>
                </a:cubicBezTo>
                <a:close/>
                <a:moveTo>
                  <a:pt x="10758" y="3650"/>
                </a:moveTo>
                <a:cubicBezTo>
                  <a:pt x="10728" y="3650"/>
                  <a:pt x="10705" y="3697"/>
                  <a:pt x="10705" y="3754"/>
                </a:cubicBezTo>
                <a:lnTo>
                  <a:pt x="10705" y="3974"/>
                </a:lnTo>
                <a:cubicBezTo>
                  <a:pt x="10705" y="4032"/>
                  <a:pt x="10728" y="4077"/>
                  <a:pt x="10758" y="4077"/>
                </a:cubicBezTo>
                <a:cubicBezTo>
                  <a:pt x="10787" y="4077"/>
                  <a:pt x="10810" y="4032"/>
                  <a:pt x="10810" y="3974"/>
                </a:cubicBezTo>
                <a:lnTo>
                  <a:pt x="10810" y="3754"/>
                </a:lnTo>
                <a:cubicBezTo>
                  <a:pt x="10810" y="3697"/>
                  <a:pt x="10787" y="3650"/>
                  <a:pt x="10758" y="3650"/>
                </a:cubicBezTo>
                <a:close/>
                <a:moveTo>
                  <a:pt x="11072" y="3650"/>
                </a:moveTo>
                <a:cubicBezTo>
                  <a:pt x="11043" y="3650"/>
                  <a:pt x="11019" y="3697"/>
                  <a:pt x="11019" y="3754"/>
                </a:cubicBezTo>
                <a:lnTo>
                  <a:pt x="11019" y="3974"/>
                </a:lnTo>
                <a:cubicBezTo>
                  <a:pt x="11019" y="4032"/>
                  <a:pt x="11043" y="4077"/>
                  <a:pt x="11072" y="4077"/>
                </a:cubicBezTo>
                <a:cubicBezTo>
                  <a:pt x="11101" y="4077"/>
                  <a:pt x="11125" y="4032"/>
                  <a:pt x="11125" y="3974"/>
                </a:cubicBezTo>
                <a:lnTo>
                  <a:pt x="11125" y="3754"/>
                </a:lnTo>
                <a:cubicBezTo>
                  <a:pt x="11125" y="3697"/>
                  <a:pt x="11101" y="3650"/>
                  <a:pt x="11072" y="3650"/>
                </a:cubicBezTo>
                <a:close/>
                <a:moveTo>
                  <a:pt x="11922" y="3650"/>
                </a:moveTo>
                <a:cubicBezTo>
                  <a:pt x="11893" y="3650"/>
                  <a:pt x="11869" y="3697"/>
                  <a:pt x="11869" y="3754"/>
                </a:cubicBezTo>
                <a:lnTo>
                  <a:pt x="11869" y="3974"/>
                </a:lnTo>
                <a:cubicBezTo>
                  <a:pt x="11869" y="4032"/>
                  <a:pt x="11893" y="4077"/>
                  <a:pt x="11922" y="4077"/>
                </a:cubicBezTo>
                <a:cubicBezTo>
                  <a:pt x="11951" y="4077"/>
                  <a:pt x="11974" y="4032"/>
                  <a:pt x="11974" y="3974"/>
                </a:cubicBezTo>
                <a:lnTo>
                  <a:pt x="11974" y="3754"/>
                </a:lnTo>
                <a:cubicBezTo>
                  <a:pt x="11974" y="3697"/>
                  <a:pt x="11951" y="3650"/>
                  <a:pt x="11922" y="3650"/>
                </a:cubicBezTo>
                <a:close/>
                <a:moveTo>
                  <a:pt x="12236" y="3650"/>
                </a:moveTo>
                <a:cubicBezTo>
                  <a:pt x="12207" y="3650"/>
                  <a:pt x="12183" y="3697"/>
                  <a:pt x="12183" y="3754"/>
                </a:cubicBezTo>
                <a:lnTo>
                  <a:pt x="12183" y="3974"/>
                </a:lnTo>
                <a:cubicBezTo>
                  <a:pt x="12183" y="4032"/>
                  <a:pt x="12207" y="4077"/>
                  <a:pt x="12236" y="4077"/>
                </a:cubicBezTo>
                <a:cubicBezTo>
                  <a:pt x="12265" y="4077"/>
                  <a:pt x="12288" y="4032"/>
                  <a:pt x="12288" y="3974"/>
                </a:cubicBezTo>
                <a:lnTo>
                  <a:pt x="12288" y="3754"/>
                </a:lnTo>
                <a:cubicBezTo>
                  <a:pt x="12288" y="3697"/>
                  <a:pt x="12265" y="3650"/>
                  <a:pt x="12236" y="3650"/>
                </a:cubicBezTo>
                <a:close/>
                <a:moveTo>
                  <a:pt x="13085" y="3650"/>
                </a:moveTo>
                <a:cubicBezTo>
                  <a:pt x="13056" y="3650"/>
                  <a:pt x="13032" y="3697"/>
                  <a:pt x="13032" y="3754"/>
                </a:cubicBezTo>
                <a:lnTo>
                  <a:pt x="13032" y="3974"/>
                </a:lnTo>
                <a:cubicBezTo>
                  <a:pt x="13032" y="4032"/>
                  <a:pt x="13056" y="4077"/>
                  <a:pt x="13085" y="4077"/>
                </a:cubicBezTo>
                <a:cubicBezTo>
                  <a:pt x="13114" y="4077"/>
                  <a:pt x="13138" y="4032"/>
                  <a:pt x="13138" y="3974"/>
                </a:cubicBezTo>
                <a:lnTo>
                  <a:pt x="13138" y="3754"/>
                </a:lnTo>
                <a:cubicBezTo>
                  <a:pt x="13138" y="3697"/>
                  <a:pt x="13114" y="3650"/>
                  <a:pt x="13085" y="3650"/>
                </a:cubicBezTo>
                <a:close/>
                <a:moveTo>
                  <a:pt x="13399" y="3650"/>
                </a:moveTo>
                <a:cubicBezTo>
                  <a:pt x="13370" y="3650"/>
                  <a:pt x="13348" y="3697"/>
                  <a:pt x="13348" y="3754"/>
                </a:cubicBezTo>
                <a:lnTo>
                  <a:pt x="13348" y="3974"/>
                </a:lnTo>
                <a:cubicBezTo>
                  <a:pt x="13348" y="4032"/>
                  <a:pt x="13370" y="4077"/>
                  <a:pt x="13399" y="4077"/>
                </a:cubicBezTo>
                <a:cubicBezTo>
                  <a:pt x="13428" y="4077"/>
                  <a:pt x="13452" y="4032"/>
                  <a:pt x="13452" y="3974"/>
                </a:cubicBezTo>
                <a:lnTo>
                  <a:pt x="13452" y="3754"/>
                </a:lnTo>
                <a:cubicBezTo>
                  <a:pt x="13452" y="3697"/>
                  <a:pt x="13428" y="3650"/>
                  <a:pt x="13399" y="3650"/>
                </a:cubicBezTo>
                <a:close/>
                <a:moveTo>
                  <a:pt x="14249" y="3650"/>
                </a:moveTo>
                <a:cubicBezTo>
                  <a:pt x="14220" y="3650"/>
                  <a:pt x="14196" y="3697"/>
                  <a:pt x="14196" y="3754"/>
                </a:cubicBezTo>
                <a:lnTo>
                  <a:pt x="14196" y="3974"/>
                </a:lnTo>
                <a:cubicBezTo>
                  <a:pt x="14196" y="4032"/>
                  <a:pt x="14220" y="4077"/>
                  <a:pt x="14249" y="4077"/>
                </a:cubicBezTo>
                <a:cubicBezTo>
                  <a:pt x="14278" y="4077"/>
                  <a:pt x="14302" y="4032"/>
                  <a:pt x="14302" y="3974"/>
                </a:cubicBezTo>
                <a:lnTo>
                  <a:pt x="14302" y="3754"/>
                </a:lnTo>
                <a:cubicBezTo>
                  <a:pt x="14302" y="3697"/>
                  <a:pt x="14278" y="3650"/>
                  <a:pt x="14249" y="3650"/>
                </a:cubicBezTo>
                <a:close/>
                <a:moveTo>
                  <a:pt x="14564" y="3650"/>
                </a:moveTo>
                <a:cubicBezTo>
                  <a:pt x="14535" y="3650"/>
                  <a:pt x="14511" y="3697"/>
                  <a:pt x="14511" y="3754"/>
                </a:cubicBezTo>
                <a:lnTo>
                  <a:pt x="14511" y="3974"/>
                </a:lnTo>
                <a:cubicBezTo>
                  <a:pt x="14511" y="4032"/>
                  <a:pt x="14535" y="4077"/>
                  <a:pt x="14564" y="4077"/>
                </a:cubicBezTo>
                <a:cubicBezTo>
                  <a:pt x="14593" y="4077"/>
                  <a:pt x="14617" y="4032"/>
                  <a:pt x="14617" y="3974"/>
                </a:cubicBezTo>
                <a:lnTo>
                  <a:pt x="14617" y="3754"/>
                </a:lnTo>
                <a:cubicBezTo>
                  <a:pt x="14617" y="3697"/>
                  <a:pt x="14593" y="3650"/>
                  <a:pt x="14564" y="3650"/>
                </a:cubicBezTo>
                <a:close/>
                <a:moveTo>
                  <a:pt x="15413" y="3650"/>
                </a:moveTo>
                <a:cubicBezTo>
                  <a:pt x="15384" y="3650"/>
                  <a:pt x="15360" y="3697"/>
                  <a:pt x="15360" y="3754"/>
                </a:cubicBezTo>
                <a:lnTo>
                  <a:pt x="15360" y="3974"/>
                </a:lnTo>
                <a:cubicBezTo>
                  <a:pt x="15360" y="4032"/>
                  <a:pt x="15384" y="4077"/>
                  <a:pt x="15413" y="4077"/>
                </a:cubicBezTo>
                <a:cubicBezTo>
                  <a:pt x="15442" y="4077"/>
                  <a:pt x="15465" y="4032"/>
                  <a:pt x="15465" y="3974"/>
                </a:cubicBezTo>
                <a:lnTo>
                  <a:pt x="15465" y="3754"/>
                </a:lnTo>
                <a:cubicBezTo>
                  <a:pt x="15465" y="3697"/>
                  <a:pt x="15442" y="3650"/>
                  <a:pt x="15413" y="3650"/>
                </a:cubicBezTo>
                <a:close/>
                <a:moveTo>
                  <a:pt x="15728" y="3650"/>
                </a:moveTo>
                <a:cubicBezTo>
                  <a:pt x="15699" y="3650"/>
                  <a:pt x="15675" y="3697"/>
                  <a:pt x="15675" y="3754"/>
                </a:cubicBezTo>
                <a:lnTo>
                  <a:pt x="15675" y="3974"/>
                </a:lnTo>
                <a:cubicBezTo>
                  <a:pt x="15675" y="4032"/>
                  <a:pt x="15699" y="4077"/>
                  <a:pt x="15728" y="4077"/>
                </a:cubicBezTo>
                <a:cubicBezTo>
                  <a:pt x="15757" y="4077"/>
                  <a:pt x="15781" y="4032"/>
                  <a:pt x="15781" y="3974"/>
                </a:cubicBezTo>
                <a:lnTo>
                  <a:pt x="15781" y="3754"/>
                </a:lnTo>
                <a:cubicBezTo>
                  <a:pt x="15781" y="3697"/>
                  <a:pt x="15757" y="3650"/>
                  <a:pt x="15728" y="3650"/>
                </a:cubicBezTo>
                <a:close/>
                <a:moveTo>
                  <a:pt x="16578" y="3650"/>
                </a:moveTo>
                <a:cubicBezTo>
                  <a:pt x="16549" y="3650"/>
                  <a:pt x="16525" y="3697"/>
                  <a:pt x="16525" y="3754"/>
                </a:cubicBezTo>
                <a:lnTo>
                  <a:pt x="16525" y="3974"/>
                </a:lnTo>
                <a:cubicBezTo>
                  <a:pt x="16525" y="4032"/>
                  <a:pt x="16549" y="4077"/>
                  <a:pt x="16578" y="4077"/>
                </a:cubicBezTo>
                <a:cubicBezTo>
                  <a:pt x="16607" y="4077"/>
                  <a:pt x="16630" y="4032"/>
                  <a:pt x="16630" y="3974"/>
                </a:cubicBezTo>
                <a:lnTo>
                  <a:pt x="16630" y="3754"/>
                </a:lnTo>
                <a:cubicBezTo>
                  <a:pt x="16630" y="3697"/>
                  <a:pt x="16607" y="3650"/>
                  <a:pt x="16578" y="3650"/>
                </a:cubicBezTo>
                <a:close/>
                <a:moveTo>
                  <a:pt x="16892" y="3650"/>
                </a:moveTo>
                <a:cubicBezTo>
                  <a:pt x="16863" y="3650"/>
                  <a:pt x="16839" y="3697"/>
                  <a:pt x="16839" y="3754"/>
                </a:cubicBezTo>
                <a:lnTo>
                  <a:pt x="16839" y="3974"/>
                </a:lnTo>
                <a:cubicBezTo>
                  <a:pt x="16839" y="4032"/>
                  <a:pt x="16863" y="4077"/>
                  <a:pt x="16892" y="4077"/>
                </a:cubicBezTo>
                <a:cubicBezTo>
                  <a:pt x="16921" y="4077"/>
                  <a:pt x="16944" y="4032"/>
                  <a:pt x="16944" y="3974"/>
                </a:cubicBezTo>
                <a:lnTo>
                  <a:pt x="16944" y="3754"/>
                </a:lnTo>
                <a:cubicBezTo>
                  <a:pt x="16944" y="3697"/>
                  <a:pt x="16921" y="3650"/>
                  <a:pt x="16892" y="3650"/>
                </a:cubicBezTo>
                <a:close/>
                <a:moveTo>
                  <a:pt x="17741" y="3650"/>
                </a:moveTo>
                <a:cubicBezTo>
                  <a:pt x="17712" y="3650"/>
                  <a:pt x="17689" y="3697"/>
                  <a:pt x="17689" y="3754"/>
                </a:cubicBezTo>
                <a:lnTo>
                  <a:pt x="17689" y="3974"/>
                </a:lnTo>
                <a:cubicBezTo>
                  <a:pt x="17689" y="4032"/>
                  <a:pt x="17712" y="4077"/>
                  <a:pt x="17741" y="4077"/>
                </a:cubicBezTo>
                <a:cubicBezTo>
                  <a:pt x="17770" y="4077"/>
                  <a:pt x="17794" y="4032"/>
                  <a:pt x="17794" y="3974"/>
                </a:cubicBezTo>
                <a:lnTo>
                  <a:pt x="17794" y="3754"/>
                </a:lnTo>
                <a:cubicBezTo>
                  <a:pt x="17794" y="3697"/>
                  <a:pt x="17770" y="3650"/>
                  <a:pt x="17741" y="3650"/>
                </a:cubicBezTo>
                <a:close/>
                <a:moveTo>
                  <a:pt x="18055" y="3650"/>
                </a:moveTo>
                <a:cubicBezTo>
                  <a:pt x="18026" y="3650"/>
                  <a:pt x="18002" y="3697"/>
                  <a:pt x="18002" y="3754"/>
                </a:cubicBezTo>
                <a:lnTo>
                  <a:pt x="18002" y="3974"/>
                </a:lnTo>
                <a:cubicBezTo>
                  <a:pt x="18002" y="4032"/>
                  <a:pt x="18026" y="4077"/>
                  <a:pt x="18055" y="4077"/>
                </a:cubicBezTo>
                <a:cubicBezTo>
                  <a:pt x="18085" y="4077"/>
                  <a:pt x="18108" y="4032"/>
                  <a:pt x="18108" y="3974"/>
                </a:cubicBezTo>
                <a:lnTo>
                  <a:pt x="18108" y="3754"/>
                </a:lnTo>
                <a:cubicBezTo>
                  <a:pt x="18108" y="3697"/>
                  <a:pt x="18085" y="3650"/>
                  <a:pt x="18055" y="3650"/>
                </a:cubicBezTo>
                <a:close/>
                <a:moveTo>
                  <a:pt x="18905" y="3650"/>
                </a:moveTo>
                <a:cubicBezTo>
                  <a:pt x="18876" y="3650"/>
                  <a:pt x="18852" y="3697"/>
                  <a:pt x="18852" y="3754"/>
                </a:cubicBezTo>
                <a:lnTo>
                  <a:pt x="18852" y="3974"/>
                </a:lnTo>
                <a:cubicBezTo>
                  <a:pt x="18852" y="4032"/>
                  <a:pt x="18876" y="4077"/>
                  <a:pt x="18905" y="4077"/>
                </a:cubicBezTo>
                <a:cubicBezTo>
                  <a:pt x="18934" y="4077"/>
                  <a:pt x="18958" y="4032"/>
                  <a:pt x="18958" y="3974"/>
                </a:cubicBezTo>
                <a:lnTo>
                  <a:pt x="18958" y="3754"/>
                </a:lnTo>
                <a:cubicBezTo>
                  <a:pt x="18958" y="3697"/>
                  <a:pt x="18934" y="3650"/>
                  <a:pt x="18905" y="3650"/>
                </a:cubicBezTo>
                <a:close/>
                <a:moveTo>
                  <a:pt x="19220" y="3650"/>
                </a:moveTo>
                <a:cubicBezTo>
                  <a:pt x="19191" y="3650"/>
                  <a:pt x="19167" y="3697"/>
                  <a:pt x="19167" y="3754"/>
                </a:cubicBezTo>
                <a:lnTo>
                  <a:pt x="19167" y="3974"/>
                </a:lnTo>
                <a:cubicBezTo>
                  <a:pt x="19167" y="4032"/>
                  <a:pt x="19191" y="4077"/>
                  <a:pt x="19220" y="4077"/>
                </a:cubicBezTo>
                <a:cubicBezTo>
                  <a:pt x="19249" y="4077"/>
                  <a:pt x="19273" y="4032"/>
                  <a:pt x="19273" y="3974"/>
                </a:cubicBezTo>
                <a:lnTo>
                  <a:pt x="19273" y="3754"/>
                </a:lnTo>
                <a:cubicBezTo>
                  <a:pt x="19273" y="3697"/>
                  <a:pt x="19249" y="3650"/>
                  <a:pt x="19220" y="3650"/>
                </a:cubicBezTo>
                <a:close/>
                <a:moveTo>
                  <a:pt x="20069" y="3650"/>
                </a:moveTo>
                <a:cubicBezTo>
                  <a:pt x="20040" y="3650"/>
                  <a:pt x="20016" y="3697"/>
                  <a:pt x="20016" y="3754"/>
                </a:cubicBezTo>
                <a:lnTo>
                  <a:pt x="20016" y="3974"/>
                </a:lnTo>
                <a:cubicBezTo>
                  <a:pt x="20016" y="4032"/>
                  <a:pt x="20040" y="4077"/>
                  <a:pt x="20069" y="4077"/>
                </a:cubicBezTo>
                <a:cubicBezTo>
                  <a:pt x="20099" y="4077"/>
                  <a:pt x="20122" y="4032"/>
                  <a:pt x="20122" y="3974"/>
                </a:cubicBezTo>
                <a:lnTo>
                  <a:pt x="20122" y="3754"/>
                </a:lnTo>
                <a:cubicBezTo>
                  <a:pt x="20122" y="3697"/>
                  <a:pt x="20099" y="3650"/>
                  <a:pt x="20069" y="3650"/>
                </a:cubicBezTo>
                <a:close/>
                <a:moveTo>
                  <a:pt x="20384" y="3650"/>
                </a:moveTo>
                <a:cubicBezTo>
                  <a:pt x="20355" y="3650"/>
                  <a:pt x="20331" y="3697"/>
                  <a:pt x="20331" y="3754"/>
                </a:cubicBezTo>
                <a:lnTo>
                  <a:pt x="20331" y="3974"/>
                </a:lnTo>
                <a:cubicBezTo>
                  <a:pt x="20331" y="4032"/>
                  <a:pt x="20355" y="4077"/>
                  <a:pt x="20384" y="4077"/>
                </a:cubicBezTo>
                <a:cubicBezTo>
                  <a:pt x="20413" y="4077"/>
                  <a:pt x="20436" y="4032"/>
                  <a:pt x="20436" y="3974"/>
                </a:cubicBezTo>
                <a:lnTo>
                  <a:pt x="20436" y="3754"/>
                </a:lnTo>
                <a:cubicBezTo>
                  <a:pt x="20436" y="3697"/>
                  <a:pt x="20413" y="3650"/>
                  <a:pt x="20384" y="3650"/>
                </a:cubicBezTo>
                <a:close/>
                <a:moveTo>
                  <a:pt x="21234" y="3650"/>
                </a:moveTo>
                <a:cubicBezTo>
                  <a:pt x="21204" y="3650"/>
                  <a:pt x="21181" y="3697"/>
                  <a:pt x="21181" y="3754"/>
                </a:cubicBezTo>
                <a:lnTo>
                  <a:pt x="21181" y="3974"/>
                </a:lnTo>
                <a:cubicBezTo>
                  <a:pt x="21181" y="4032"/>
                  <a:pt x="21204" y="4077"/>
                  <a:pt x="21234" y="4077"/>
                </a:cubicBezTo>
                <a:cubicBezTo>
                  <a:pt x="21263" y="4077"/>
                  <a:pt x="21285" y="4032"/>
                  <a:pt x="21285" y="3974"/>
                </a:cubicBezTo>
                <a:lnTo>
                  <a:pt x="21285" y="3754"/>
                </a:lnTo>
                <a:cubicBezTo>
                  <a:pt x="21285" y="3697"/>
                  <a:pt x="21263" y="3650"/>
                  <a:pt x="21234" y="3650"/>
                </a:cubicBezTo>
                <a:close/>
                <a:moveTo>
                  <a:pt x="21547" y="3650"/>
                </a:moveTo>
                <a:cubicBezTo>
                  <a:pt x="21518" y="3650"/>
                  <a:pt x="21495" y="3697"/>
                  <a:pt x="21495" y="3754"/>
                </a:cubicBezTo>
                <a:lnTo>
                  <a:pt x="21495" y="3974"/>
                </a:lnTo>
                <a:cubicBezTo>
                  <a:pt x="21495" y="4032"/>
                  <a:pt x="21518" y="4077"/>
                  <a:pt x="21547" y="4077"/>
                </a:cubicBezTo>
                <a:cubicBezTo>
                  <a:pt x="21576" y="4077"/>
                  <a:pt x="21600" y="4032"/>
                  <a:pt x="21600" y="3974"/>
                </a:cubicBezTo>
                <a:lnTo>
                  <a:pt x="21600" y="3754"/>
                </a:lnTo>
                <a:cubicBezTo>
                  <a:pt x="21600" y="3697"/>
                  <a:pt x="21576" y="3650"/>
                  <a:pt x="21547" y="3650"/>
                </a:cubicBezTo>
                <a:close/>
                <a:moveTo>
                  <a:pt x="53" y="4380"/>
                </a:moveTo>
                <a:cubicBezTo>
                  <a:pt x="24" y="4380"/>
                  <a:pt x="0" y="4427"/>
                  <a:pt x="0" y="4484"/>
                </a:cubicBezTo>
                <a:lnTo>
                  <a:pt x="0" y="4704"/>
                </a:lnTo>
                <a:cubicBezTo>
                  <a:pt x="0" y="4762"/>
                  <a:pt x="24" y="4809"/>
                  <a:pt x="53" y="4809"/>
                </a:cubicBezTo>
                <a:cubicBezTo>
                  <a:pt x="82" y="4809"/>
                  <a:pt x="106" y="4762"/>
                  <a:pt x="106" y="4704"/>
                </a:cubicBezTo>
                <a:lnTo>
                  <a:pt x="106" y="4484"/>
                </a:lnTo>
                <a:cubicBezTo>
                  <a:pt x="106" y="4427"/>
                  <a:pt x="82" y="4380"/>
                  <a:pt x="53" y="4380"/>
                </a:cubicBezTo>
                <a:close/>
                <a:moveTo>
                  <a:pt x="367" y="4380"/>
                </a:moveTo>
                <a:cubicBezTo>
                  <a:pt x="338" y="4380"/>
                  <a:pt x="315" y="4427"/>
                  <a:pt x="315" y="4484"/>
                </a:cubicBezTo>
                <a:lnTo>
                  <a:pt x="315" y="4704"/>
                </a:lnTo>
                <a:cubicBezTo>
                  <a:pt x="315" y="4762"/>
                  <a:pt x="338" y="4809"/>
                  <a:pt x="367" y="4809"/>
                </a:cubicBezTo>
                <a:cubicBezTo>
                  <a:pt x="397" y="4809"/>
                  <a:pt x="420" y="4762"/>
                  <a:pt x="420" y="4704"/>
                </a:cubicBezTo>
                <a:lnTo>
                  <a:pt x="420" y="4484"/>
                </a:lnTo>
                <a:cubicBezTo>
                  <a:pt x="420" y="4427"/>
                  <a:pt x="397" y="4380"/>
                  <a:pt x="367" y="4380"/>
                </a:cubicBezTo>
                <a:close/>
                <a:moveTo>
                  <a:pt x="1217" y="4380"/>
                </a:moveTo>
                <a:cubicBezTo>
                  <a:pt x="1188" y="4380"/>
                  <a:pt x="1164" y="4427"/>
                  <a:pt x="1164" y="4484"/>
                </a:cubicBezTo>
                <a:lnTo>
                  <a:pt x="1164" y="4704"/>
                </a:lnTo>
                <a:cubicBezTo>
                  <a:pt x="1164" y="4762"/>
                  <a:pt x="1188" y="4809"/>
                  <a:pt x="1217" y="4809"/>
                </a:cubicBezTo>
                <a:cubicBezTo>
                  <a:pt x="1246" y="4809"/>
                  <a:pt x="1270" y="4762"/>
                  <a:pt x="1270" y="4704"/>
                </a:cubicBezTo>
                <a:lnTo>
                  <a:pt x="1270" y="4484"/>
                </a:lnTo>
                <a:cubicBezTo>
                  <a:pt x="1270" y="4427"/>
                  <a:pt x="1246" y="4380"/>
                  <a:pt x="1217" y="4380"/>
                </a:cubicBezTo>
                <a:close/>
                <a:moveTo>
                  <a:pt x="1532" y="4380"/>
                </a:moveTo>
                <a:cubicBezTo>
                  <a:pt x="1503" y="4380"/>
                  <a:pt x="1479" y="4427"/>
                  <a:pt x="1479" y="4484"/>
                </a:cubicBezTo>
                <a:lnTo>
                  <a:pt x="1479" y="4704"/>
                </a:lnTo>
                <a:cubicBezTo>
                  <a:pt x="1479" y="4762"/>
                  <a:pt x="1503" y="4809"/>
                  <a:pt x="1532" y="4809"/>
                </a:cubicBezTo>
                <a:cubicBezTo>
                  <a:pt x="1561" y="4809"/>
                  <a:pt x="1584" y="4762"/>
                  <a:pt x="1584" y="4704"/>
                </a:cubicBezTo>
                <a:lnTo>
                  <a:pt x="1584" y="4484"/>
                </a:lnTo>
                <a:cubicBezTo>
                  <a:pt x="1584" y="4427"/>
                  <a:pt x="1561" y="4380"/>
                  <a:pt x="1532" y="4380"/>
                </a:cubicBezTo>
                <a:close/>
                <a:moveTo>
                  <a:pt x="2380" y="4380"/>
                </a:moveTo>
                <a:cubicBezTo>
                  <a:pt x="2351" y="4380"/>
                  <a:pt x="2329" y="4427"/>
                  <a:pt x="2329" y="4484"/>
                </a:cubicBezTo>
                <a:lnTo>
                  <a:pt x="2329" y="4704"/>
                </a:lnTo>
                <a:cubicBezTo>
                  <a:pt x="2329" y="4762"/>
                  <a:pt x="2351" y="4809"/>
                  <a:pt x="2380" y="4809"/>
                </a:cubicBezTo>
                <a:cubicBezTo>
                  <a:pt x="2409" y="4809"/>
                  <a:pt x="2433" y="4762"/>
                  <a:pt x="2433" y="4704"/>
                </a:cubicBezTo>
                <a:lnTo>
                  <a:pt x="2433" y="4484"/>
                </a:lnTo>
                <a:cubicBezTo>
                  <a:pt x="2433" y="4427"/>
                  <a:pt x="2409" y="4380"/>
                  <a:pt x="2380" y="4380"/>
                </a:cubicBezTo>
                <a:close/>
                <a:moveTo>
                  <a:pt x="2695" y="4380"/>
                </a:moveTo>
                <a:cubicBezTo>
                  <a:pt x="2666" y="4380"/>
                  <a:pt x="2643" y="4427"/>
                  <a:pt x="2643" y="4484"/>
                </a:cubicBezTo>
                <a:lnTo>
                  <a:pt x="2643" y="4704"/>
                </a:lnTo>
                <a:cubicBezTo>
                  <a:pt x="2643" y="4762"/>
                  <a:pt x="2666" y="4809"/>
                  <a:pt x="2695" y="4809"/>
                </a:cubicBezTo>
                <a:cubicBezTo>
                  <a:pt x="2724" y="4809"/>
                  <a:pt x="2748" y="4762"/>
                  <a:pt x="2748" y="4704"/>
                </a:cubicBezTo>
                <a:lnTo>
                  <a:pt x="2748" y="4484"/>
                </a:lnTo>
                <a:cubicBezTo>
                  <a:pt x="2748" y="4427"/>
                  <a:pt x="2724" y="4380"/>
                  <a:pt x="2695" y="4380"/>
                </a:cubicBezTo>
                <a:close/>
                <a:moveTo>
                  <a:pt x="3545" y="4380"/>
                </a:moveTo>
                <a:cubicBezTo>
                  <a:pt x="3516" y="4380"/>
                  <a:pt x="3492" y="4427"/>
                  <a:pt x="3492" y="4484"/>
                </a:cubicBezTo>
                <a:lnTo>
                  <a:pt x="3492" y="4704"/>
                </a:lnTo>
                <a:cubicBezTo>
                  <a:pt x="3492" y="4762"/>
                  <a:pt x="3516" y="4809"/>
                  <a:pt x="3545" y="4809"/>
                </a:cubicBezTo>
                <a:cubicBezTo>
                  <a:pt x="3574" y="4809"/>
                  <a:pt x="3598" y="4762"/>
                  <a:pt x="3598" y="4704"/>
                </a:cubicBezTo>
                <a:lnTo>
                  <a:pt x="3598" y="4484"/>
                </a:lnTo>
                <a:cubicBezTo>
                  <a:pt x="3598" y="4427"/>
                  <a:pt x="3574" y="4380"/>
                  <a:pt x="3545" y="4380"/>
                </a:cubicBezTo>
                <a:close/>
                <a:moveTo>
                  <a:pt x="3859" y="4380"/>
                </a:moveTo>
                <a:cubicBezTo>
                  <a:pt x="3830" y="4380"/>
                  <a:pt x="3806" y="4427"/>
                  <a:pt x="3806" y="4484"/>
                </a:cubicBezTo>
                <a:lnTo>
                  <a:pt x="3806" y="4704"/>
                </a:lnTo>
                <a:cubicBezTo>
                  <a:pt x="3806" y="4762"/>
                  <a:pt x="3830" y="4809"/>
                  <a:pt x="3859" y="4809"/>
                </a:cubicBezTo>
                <a:cubicBezTo>
                  <a:pt x="3888" y="4809"/>
                  <a:pt x="3912" y="4762"/>
                  <a:pt x="3912" y="4704"/>
                </a:cubicBezTo>
                <a:lnTo>
                  <a:pt x="3912" y="4484"/>
                </a:lnTo>
                <a:cubicBezTo>
                  <a:pt x="3912" y="4427"/>
                  <a:pt x="3888" y="4380"/>
                  <a:pt x="3859" y="4380"/>
                </a:cubicBezTo>
                <a:close/>
                <a:moveTo>
                  <a:pt x="4709" y="4380"/>
                </a:moveTo>
                <a:cubicBezTo>
                  <a:pt x="4680" y="4380"/>
                  <a:pt x="4656" y="4427"/>
                  <a:pt x="4656" y="4484"/>
                </a:cubicBezTo>
                <a:lnTo>
                  <a:pt x="4656" y="4704"/>
                </a:lnTo>
                <a:cubicBezTo>
                  <a:pt x="4656" y="4762"/>
                  <a:pt x="4680" y="4809"/>
                  <a:pt x="4709" y="4809"/>
                </a:cubicBezTo>
                <a:cubicBezTo>
                  <a:pt x="4738" y="4809"/>
                  <a:pt x="4762" y="4762"/>
                  <a:pt x="4762" y="4704"/>
                </a:cubicBezTo>
                <a:lnTo>
                  <a:pt x="4762" y="4484"/>
                </a:lnTo>
                <a:cubicBezTo>
                  <a:pt x="4762" y="4427"/>
                  <a:pt x="4738" y="4380"/>
                  <a:pt x="4709" y="4380"/>
                </a:cubicBezTo>
                <a:close/>
                <a:moveTo>
                  <a:pt x="5023" y="4380"/>
                </a:moveTo>
                <a:cubicBezTo>
                  <a:pt x="4994" y="4380"/>
                  <a:pt x="4970" y="4427"/>
                  <a:pt x="4970" y="4484"/>
                </a:cubicBezTo>
                <a:lnTo>
                  <a:pt x="4970" y="4704"/>
                </a:lnTo>
                <a:cubicBezTo>
                  <a:pt x="4970" y="4762"/>
                  <a:pt x="4994" y="4809"/>
                  <a:pt x="5023" y="4809"/>
                </a:cubicBezTo>
                <a:cubicBezTo>
                  <a:pt x="5053" y="4809"/>
                  <a:pt x="5076" y="4762"/>
                  <a:pt x="5076" y="4704"/>
                </a:cubicBezTo>
                <a:lnTo>
                  <a:pt x="5076" y="4484"/>
                </a:lnTo>
                <a:cubicBezTo>
                  <a:pt x="5076" y="4427"/>
                  <a:pt x="5053" y="4380"/>
                  <a:pt x="5023" y="4380"/>
                </a:cubicBezTo>
                <a:close/>
                <a:moveTo>
                  <a:pt x="5873" y="4380"/>
                </a:moveTo>
                <a:cubicBezTo>
                  <a:pt x="5844" y="4380"/>
                  <a:pt x="5820" y="4427"/>
                  <a:pt x="5820" y="4484"/>
                </a:cubicBezTo>
                <a:lnTo>
                  <a:pt x="5820" y="4704"/>
                </a:lnTo>
                <a:cubicBezTo>
                  <a:pt x="5820" y="4762"/>
                  <a:pt x="5844" y="4809"/>
                  <a:pt x="5873" y="4809"/>
                </a:cubicBezTo>
                <a:cubicBezTo>
                  <a:pt x="5902" y="4809"/>
                  <a:pt x="5926" y="4762"/>
                  <a:pt x="5926" y="4704"/>
                </a:cubicBezTo>
                <a:lnTo>
                  <a:pt x="5926" y="4484"/>
                </a:lnTo>
                <a:cubicBezTo>
                  <a:pt x="5926" y="4427"/>
                  <a:pt x="5902" y="4380"/>
                  <a:pt x="5873" y="4380"/>
                </a:cubicBezTo>
                <a:close/>
                <a:moveTo>
                  <a:pt x="6188" y="4380"/>
                </a:moveTo>
                <a:cubicBezTo>
                  <a:pt x="6159" y="4380"/>
                  <a:pt x="6135" y="4427"/>
                  <a:pt x="6135" y="4484"/>
                </a:cubicBezTo>
                <a:lnTo>
                  <a:pt x="6135" y="4704"/>
                </a:lnTo>
                <a:cubicBezTo>
                  <a:pt x="6135" y="4762"/>
                  <a:pt x="6159" y="4809"/>
                  <a:pt x="6188" y="4809"/>
                </a:cubicBezTo>
                <a:cubicBezTo>
                  <a:pt x="6217" y="4809"/>
                  <a:pt x="6240" y="4762"/>
                  <a:pt x="6240" y="4704"/>
                </a:cubicBezTo>
                <a:lnTo>
                  <a:pt x="6240" y="4484"/>
                </a:lnTo>
                <a:cubicBezTo>
                  <a:pt x="6240" y="4427"/>
                  <a:pt x="6217" y="4380"/>
                  <a:pt x="6188" y="4380"/>
                </a:cubicBezTo>
                <a:close/>
                <a:moveTo>
                  <a:pt x="7036" y="4380"/>
                </a:moveTo>
                <a:cubicBezTo>
                  <a:pt x="7007" y="4380"/>
                  <a:pt x="6984" y="4427"/>
                  <a:pt x="6984" y="4484"/>
                </a:cubicBezTo>
                <a:lnTo>
                  <a:pt x="6984" y="4704"/>
                </a:lnTo>
                <a:cubicBezTo>
                  <a:pt x="6984" y="4762"/>
                  <a:pt x="7007" y="4809"/>
                  <a:pt x="7036" y="4809"/>
                </a:cubicBezTo>
                <a:cubicBezTo>
                  <a:pt x="7065" y="4809"/>
                  <a:pt x="7089" y="4762"/>
                  <a:pt x="7089" y="4704"/>
                </a:cubicBezTo>
                <a:lnTo>
                  <a:pt x="7089" y="4484"/>
                </a:lnTo>
                <a:cubicBezTo>
                  <a:pt x="7089" y="4427"/>
                  <a:pt x="7065" y="4380"/>
                  <a:pt x="7036" y="4380"/>
                </a:cubicBezTo>
                <a:close/>
                <a:moveTo>
                  <a:pt x="7351" y="4380"/>
                </a:moveTo>
                <a:cubicBezTo>
                  <a:pt x="7322" y="4380"/>
                  <a:pt x="7299" y="4427"/>
                  <a:pt x="7299" y="4484"/>
                </a:cubicBezTo>
                <a:lnTo>
                  <a:pt x="7299" y="4704"/>
                </a:lnTo>
                <a:cubicBezTo>
                  <a:pt x="7299" y="4762"/>
                  <a:pt x="7322" y="4809"/>
                  <a:pt x="7351" y="4809"/>
                </a:cubicBezTo>
                <a:cubicBezTo>
                  <a:pt x="7380" y="4809"/>
                  <a:pt x="7404" y="4762"/>
                  <a:pt x="7404" y="4704"/>
                </a:cubicBezTo>
                <a:lnTo>
                  <a:pt x="7404" y="4484"/>
                </a:lnTo>
                <a:cubicBezTo>
                  <a:pt x="7404" y="4427"/>
                  <a:pt x="7380" y="4380"/>
                  <a:pt x="7351" y="4380"/>
                </a:cubicBezTo>
                <a:close/>
                <a:moveTo>
                  <a:pt x="8201" y="4380"/>
                </a:moveTo>
                <a:cubicBezTo>
                  <a:pt x="8171" y="4380"/>
                  <a:pt x="8148" y="4427"/>
                  <a:pt x="8148" y="4484"/>
                </a:cubicBezTo>
                <a:lnTo>
                  <a:pt x="8148" y="4704"/>
                </a:lnTo>
                <a:cubicBezTo>
                  <a:pt x="8148" y="4762"/>
                  <a:pt x="8171" y="4809"/>
                  <a:pt x="8201" y="4809"/>
                </a:cubicBezTo>
                <a:cubicBezTo>
                  <a:pt x="8230" y="4809"/>
                  <a:pt x="8254" y="4762"/>
                  <a:pt x="8254" y="4704"/>
                </a:cubicBezTo>
                <a:lnTo>
                  <a:pt x="8254" y="4484"/>
                </a:lnTo>
                <a:cubicBezTo>
                  <a:pt x="8254" y="4427"/>
                  <a:pt x="8230" y="4380"/>
                  <a:pt x="8201" y="4380"/>
                </a:cubicBezTo>
                <a:close/>
                <a:moveTo>
                  <a:pt x="8515" y="4380"/>
                </a:moveTo>
                <a:cubicBezTo>
                  <a:pt x="8486" y="4380"/>
                  <a:pt x="8462" y="4427"/>
                  <a:pt x="8462" y="4484"/>
                </a:cubicBezTo>
                <a:lnTo>
                  <a:pt x="8462" y="4704"/>
                </a:lnTo>
                <a:cubicBezTo>
                  <a:pt x="8462" y="4762"/>
                  <a:pt x="8486" y="4809"/>
                  <a:pt x="8515" y="4809"/>
                </a:cubicBezTo>
                <a:cubicBezTo>
                  <a:pt x="8544" y="4809"/>
                  <a:pt x="8568" y="4762"/>
                  <a:pt x="8568" y="4704"/>
                </a:cubicBezTo>
                <a:lnTo>
                  <a:pt x="8568" y="4484"/>
                </a:lnTo>
                <a:cubicBezTo>
                  <a:pt x="8568" y="4427"/>
                  <a:pt x="8544" y="4380"/>
                  <a:pt x="8515" y="4380"/>
                </a:cubicBezTo>
                <a:close/>
                <a:moveTo>
                  <a:pt x="9365" y="4380"/>
                </a:moveTo>
                <a:cubicBezTo>
                  <a:pt x="9336" y="4380"/>
                  <a:pt x="9312" y="4427"/>
                  <a:pt x="9312" y="4484"/>
                </a:cubicBezTo>
                <a:lnTo>
                  <a:pt x="9312" y="4704"/>
                </a:lnTo>
                <a:cubicBezTo>
                  <a:pt x="9312" y="4762"/>
                  <a:pt x="9336" y="4809"/>
                  <a:pt x="9365" y="4809"/>
                </a:cubicBezTo>
                <a:cubicBezTo>
                  <a:pt x="9394" y="4809"/>
                  <a:pt x="9418" y="4762"/>
                  <a:pt x="9418" y="4704"/>
                </a:cubicBezTo>
                <a:lnTo>
                  <a:pt x="9418" y="4484"/>
                </a:lnTo>
                <a:cubicBezTo>
                  <a:pt x="9418" y="4427"/>
                  <a:pt x="9394" y="4380"/>
                  <a:pt x="9365" y="4380"/>
                </a:cubicBezTo>
                <a:close/>
                <a:moveTo>
                  <a:pt x="9679" y="4380"/>
                </a:moveTo>
                <a:cubicBezTo>
                  <a:pt x="9650" y="4380"/>
                  <a:pt x="9626" y="4427"/>
                  <a:pt x="9626" y="4484"/>
                </a:cubicBezTo>
                <a:lnTo>
                  <a:pt x="9626" y="4704"/>
                </a:lnTo>
                <a:cubicBezTo>
                  <a:pt x="9626" y="4762"/>
                  <a:pt x="9650" y="4809"/>
                  <a:pt x="9679" y="4809"/>
                </a:cubicBezTo>
                <a:cubicBezTo>
                  <a:pt x="9708" y="4809"/>
                  <a:pt x="9732" y="4762"/>
                  <a:pt x="9732" y="4704"/>
                </a:cubicBezTo>
                <a:lnTo>
                  <a:pt x="9732" y="4484"/>
                </a:lnTo>
                <a:cubicBezTo>
                  <a:pt x="9732" y="4427"/>
                  <a:pt x="9708" y="4380"/>
                  <a:pt x="9679" y="4380"/>
                </a:cubicBezTo>
                <a:close/>
                <a:moveTo>
                  <a:pt x="10529" y="4380"/>
                </a:moveTo>
                <a:cubicBezTo>
                  <a:pt x="10500" y="4380"/>
                  <a:pt x="10476" y="4427"/>
                  <a:pt x="10476" y="4484"/>
                </a:cubicBezTo>
                <a:lnTo>
                  <a:pt x="10476" y="4704"/>
                </a:lnTo>
                <a:cubicBezTo>
                  <a:pt x="10476" y="4762"/>
                  <a:pt x="10500" y="4809"/>
                  <a:pt x="10529" y="4809"/>
                </a:cubicBezTo>
                <a:cubicBezTo>
                  <a:pt x="10558" y="4809"/>
                  <a:pt x="10582" y="4762"/>
                  <a:pt x="10582" y="4704"/>
                </a:cubicBezTo>
                <a:lnTo>
                  <a:pt x="10582" y="4484"/>
                </a:lnTo>
                <a:cubicBezTo>
                  <a:pt x="10582" y="4427"/>
                  <a:pt x="10558" y="4380"/>
                  <a:pt x="10529" y="4380"/>
                </a:cubicBezTo>
                <a:close/>
                <a:moveTo>
                  <a:pt x="10844" y="4380"/>
                </a:moveTo>
                <a:cubicBezTo>
                  <a:pt x="10814" y="4380"/>
                  <a:pt x="10791" y="4427"/>
                  <a:pt x="10791" y="4484"/>
                </a:cubicBezTo>
                <a:lnTo>
                  <a:pt x="10791" y="4704"/>
                </a:lnTo>
                <a:cubicBezTo>
                  <a:pt x="10791" y="4762"/>
                  <a:pt x="10814" y="4809"/>
                  <a:pt x="10844" y="4809"/>
                </a:cubicBezTo>
                <a:cubicBezTo>
                  <a:pt x="10873" y="4809"/>
                  <a:pt x="10895" y="4762"/>
                  <a:pt x="10895" y="4704"/>
                </a:cubicBezTo>
                <a:lnTo>
                  <a:pt x="10895" y="4484"/>
                </a:lnTo>
                <a:cubicBezTo>
                  <a:pt x="10895" y="4427"/>
                  <a:pt x="10873" y="4380"/>
                  <a:pt x="10844" y="4380"/>
                </a:cubicBezTo>
                <a:close/>
                <a:moveTo>
                  <a:pt x="11692" y="4380"/>
                </a:moveTo>
                <a:cubicBezTo>
                  <a:pt x="11663" y="4380"/>
                  <a:pt x="11640" y="4427"/>
                  <a:pt x="11640" y="4484"/>
                </a:cubicBezTo>
                <a:lnTo>
                  <a:pt x="11640" y="4704"/>
                </a:lnTo>
                <a:cubicBezTo>
                  <a:pt x="11640" y="4762"/>
                  <a:pt x="11663" y="4809"/>
                  <a:pt x="11692" y="4809"/>
                </a:cubicBezTo>
                <a:cubicBezTo>
                  <a:pt x="11721" y="4809"/>
                  <a:pt x="11745" y="4762"/>
                  <a:pt x="11745" y="4704"/>
                </a:cubicBezTo>
                <a:lnTo>
                  <a:pt x="11745" y="4484"/>
                </a:lnTo>
                <a:cubicBezTo>
                  <a:pt x="11745" y="4427"/>
                  <a:pt x="11721" y="4380"/>
                  <a:pt x="11692" y="4380"/>
                </a:cubicBezTo>
                <a:close/>
                <a:moveTo>
                  <a:pt x="12007" y="4380"/>
                </a:moveTo>
                <a:cubicBezTo>
                  <a:pt x="11978" y="4380"/>
                  <a:pt x="11955" y="4427"/>
                  <a:pt x="11955" y="4484"/>
                </a:cubicBezTo>
                <a:lnTo>
                  <a:pt x="11955" y="4704"/>
                </a:lnTo>
                <a:cubicBezTo>
                  <a:pt x="11955" y="4762"/>
                  <a:pt x="11978" y="4809"/>
                  <a:pt x="12007" y="4809"/>
                </a:cubicBezTo>
                <a:cubicBezTo>
                  <a:pt x="12036" y="4809"/>
                  <a:pt x="12060" y="4762"/>
                  <a:pt x="12060" y="4704"/>
                </a:cubicBezTo>
                <a:lnTo>
                  <a:pt x="12060" y="4484"/>
                </a:lnTo>
                <a:cubicBezTo>
                  <a:pt x="12060" y="4427"/>
                  <a:pt x="12036" y="4380"/>
                  <a:pt x="12007" y="4380"/>
                </a:cubicBezTo>
                <a:close/>
                <a:moveTo>
                  <a:pt x="12856" y="4380"/>
                </a:moveTo>
                <a:cubicBezTo>
                  <a:pt x="12827" y="4380"/>
                  <a:pt x="12804" y="4427"/>
                  <a:pt x="12804" y="4484"/>
                </a:cubicBezTo>
                <a:lnTo>
                  <a:pt x="12804" y="4704"/>
                </a:lnTo>
                <a:cubicBezTo>
                  <a:pt x="12804" y="4762"/>
                  <a:pt x="12827" y="4809"/>
                  <a:pt x="12856" y="4809"/>
                </a:cubicBezTo>
                <a:cubicBezTo>
                  <a:pt x="12886" y="4809"/>
                  <a:pt x="12909" y="4762"/>
                  <a:pt x="12909" y="4704"/>
                </a:cubicBezTo>
                <a:lnTo>
                  <a:pt x="12909" y="4484"/>
                </a:lnTo>
                <a:cubicBezTo>
                  <a:pt x="12909" y="4427"/>
                  <a:pt x="12886" y="4380"/>
                  <a:pt x="12856" y="4380"/>
                </a:cubicBezTo>
                <a:close/>
                <a:moveTo>
                  <a:pt x="13171" y="4380"/>
                </a:moveTo>
                <a:cubicBezTo>
                  <a:pt x="13142" y="4380"/>
                  <a:pt x="13118" y="4427"/>
                  <a:pt x="13118" y="4484"/>
                </a:cubicBezTo>
                <a:lnTo>
                  <a:pt x="13118" y="4704"/>
                </a:lnTo>
                <a:cubicBezTo>
                  <a:pt x="13118" y="4762"/>
                  <a:pt x="13142" y="4809"/>
                  <a:pt x="13171" y="4809"/>
                </a:cubicBezTo>
                <a:cubicBezTo>
                  <a:pt x="13200" y="4809"/>
                  <a:pt x="13224" y="4762"/>
                  <a:pt x="13224" y="4704"/>
                </a:cubicBezTo>
                <a:lnTo>
                  <a:pt x="13224" y="4484"/>
                </a:lnTo>
                <a:cubicBezTo>
                  <a:pt x="13224" y="4427"/>
                  <a:pt x="13200" y="4380"/>
                  <a:pt x="13171" y="4380"/>
                </a:cubicBezTo>
                <a:close/>
                <a:moveTo>
                  <a:pt x="14021" y="4380"/>
                </a:moveTo>
                <a:cubicBezTo>
                  <a:pt x="13992" y="4380"/>
                  <a:pt x="13968" y="4427"/>
                  <a:pt x="13968" y="4484"/>
                </a:cubicBezTo>
                <a:lnTo>
                  <a:pt x="13968" y="4704"/>
                </a:lnTo>
                <a:cubicBezTo>
                  <a:pt x="13968" y="4762"/>
                  <a:pt x="13992" y="4809"/>
                  <a:pt x="14021" y="4809"/>
                </a:cubicBezTo>
                <a:cubicBezTo>
                  <a:pt x="14050" y="4809"/>
                  <a:pt x="14074" y="4762"/>
                  <a:pt x="14074" y="4704"/>
                </a:cubicBezTo>
                <a:lnTo>
                  <a:pt x="14074" y="4484"/>
                </a:lnTo>
                <a:cubicBezTo>
                  <a:pt x="14074" y="4427"/>
                  <a:pt x="14050" y="4380"/>
                  <a:pt x="14021" y="4380"/>
                </a:cubicBezTo>
                <a:close/>
                <a:moveTo>
                  <a:pt x="14335" y="4380"/>
                </a:moveTo>
                <a:cubicBezTo>
                  <a:pt x="14306" y="4380"/>
                  <a:pt x="14282" y="4427"/>
                  <a:pt x="14282" y="4484"/>
                </a:cubicBezTo>
                <a:lnTo>
                  <a:pt x="14282" y="4704"/>
                </a:lnTo>
                <a:cubicBezTo>
                  <a:pt x="14282" y="4762"/>
                  <a:pt x="14306" y="4809"/>
                  <a:pt x="14335" y="4809"/>
                </a:cubicBezTo>
                <a:cubicBezTo>
                  <a:pt x="14364" y="4809"/>
                  <a:pt x="14388" y="4762"/>
                  <a:pt x="14388" y="4704"/>
                </a:cubicBezTo>
                <a:lnTo>
                  <a:pt x="14388" y="4484"/>
                </a:lnTo>
                <a:cubicBezTo>
                  <a:pt x="14388" y="4427"/>
                  <a:pt x="14364" y="4380"/>
                  <a:pt x="14335" y="4380"/>
                </a:cubicBezTo>
                <a:close/>
                <a:moveTo>
                  <a:pt x="15185" y="4380"/>
                </a:moveTo>
                <a:cubicBezTo>
                  <a:pt x="15156" y="4380"/>
                  <a:pt x="15132" y="4427"/>
                  <a:pt x="15132" y="4484"/>
                </a:cubicBezTo>
                <a:lnTo>
                  <a:pt x="15132" y="4704"/>
                </a:lnTo>
                <a:cubicBezTo>
                  <a:pt x="15132" y="4762"/>
                  <a:pt x="15156" y="4809"/>
                  <a:pt x="15185" y="4809"/>
                </a:cubicBezTo>
                <a:cubicBezTo>
                  <a:pt x="15214" y="4809"/>
                  <a:pt x="15237" y="4762"/>
                  <a:pt x="15237" y="4704"/>
                </a:cubicBezTo>
                <a:lnTo>
                  <a:pt x="15237" y="4484"/>
                </a:lnTo>
                <a:cubicBezTo>
                  <a:pt x="15237" y="4427"/>
                  <a:pt x="15214" y="4380"/>
                  <a:pt x="15185" y="4380"/>
                </a:cubicBezTo>
                <a:close/>
                <a:moveTo>
                  <a:pt x="15500" y="4380"/>
                </a:moveTo>
                <a:cubicBezTo>
                  <a:pt x="15470" y="4380"/>
                  <a:pt x="15447" y="4427"/>
                  <a:pt x="15447" y="4484"/>
                </a:cubicBezTo>
                <a:lnTo>
                  <a:pt x="15447" y="4704"/>
                </a:lnTo>
                <a:cubicBezTo>
                  <a:pt x="15447" y="4762"/>
                  <a:pt x="15470" y="4809"/>
                  <a:pt x="15500" y="4809"/>
                </a:cubicBezTo>
                <a:cubicBezTo>
                  <a:pt x="15529" y="4809"/>
                  <a:pt x="15551" y="4762"/>
                  <a:pt x="15551" y="4704"/>
                </a:cubicBezTo>
                <a:lnTo>
                  <a:pt x="15551" y="4484"/>
                </a:lnTo>
                <a:cubicBezTo>
                  <a:pt x="15551" y="4427"/>
                  <a:pt x="15529" y="4380"/>
                  <a:pt x="15500" y="4380"/>
                </a:cubicBezTo>
                <a:close/>
                <a:moveTo>
                  <a:pt x="16349" y="4380"/>
                </a:moveTo>
                <a:cubicBezTo>
                  <a:pt x="16320" y="4380"/>
                  <a:pt x="16296" y="4427"/>
                  <a:pt x="16296" y="4484"/>
                </a:cubicBezTo>
                <a:lnTo>
                  <a:pt x="16296" y="4704"/>
                </a:lnTo>
                <a:cubicBezTo>
                  <a:pt x="16296" y="4762"/>
                  <a:pt x="16320" y="4809"/>
                  <a:pt x="16349" y="4809"/>
                </a:cubicBezTo>
                <a:cubicBezTo>
                  <a:pt x="16378" y="4809"/>
                  <a:pt x="16401" y="4762"/>
                  <a:pt x="16401" y="4704"/>
                </a:cubicBezTo>
                <a:lnTo>
                  <a:pt x="16401" y="4484"/>
                </a:lnTo>
                <a:cubicBezTo>
                  <a:pt x="16401" y="4427"/>
                  <a:pt x="16378" y="4380"/>
                  <a:pt x="16349" y="4380"/>
                </a:cubicBezTo>
                <a:close/>
                <a:moveTo>
                  <a:pt x="16663" y="4380"/>
                </a:moveTo>
                <a:cubicBezTo>
                  <a:pt x="16634" y="4380"/>
                  <a:pt x="16611" y="4427"/>
                  <a:pt x="16611" y="4484"/>
                </a:cubicBezTo>
                <a:lnTo>
                  <a:pt x="16611" y="4704"/>
                </a:lnTo>
                <a:cubicBezTo>
                  <a:pt x="16611" y="4762"/>
                  <a:pt x="16634" y="4809"/>
                  <a:pt x="16663" y="4809"/>
                </a:cubicBezTo>
                <a:cubicBezTo>
                  <a:pt x="16692" y="4809"/>
                  <a:pt x="16716" y="4762"/>
                  <a:pt x="16716" y="4704"/>
                </a:cubicBezTo>
                <a:lnTo>
                  <a:pt x="16716" y="4484"/>
                </a:lnTo>
                <a:cubicBezTo>
                  <a:pt x="16716" y="4427"/>
                  <a:pt x="16692" y="4380"/>
                  <a:pt x="16663" y="4380"/>
                </a:cubicBezTo>
                <a:close/>
                <a:moveTo>
                  <a:pt x="17512" y="4380"/>
                </a:moveTo>
                <a:cubicBezTo>
                  <a:pt x="17483" y="4380"/>
                  <a:pt x="17459" y="4427"/>
                  <a:pt x="17459" y="4484"/>
                </a:cubicBezTo>
                <a:lnTo>
                  <a:pt x="17459" y="4704"/>
                </a:lnTo>
                <a:cubicBezTo>
                  <a:pt x="17459" y="4762"/>
                  <a:pt x="17483" y="4809"/>
                  <a:pt x="17512" y="4809"/>
                </a:cubicBezTo>
                <a:cubicBezTo>
                  <a:pt x="17541" y="4809"/>
                  <a:pt x="17565" y="4762"/>
                  <a:pt x="17565" y="4704"/>
                </a:cubicBezTo>
                <a:lnTo>
                  <a:pt x="17565" y="4484"/>
                </a:lnTo>
                <a:cubicBezTo>
                  <a:pt x="17565" y="4427"/>
                  <a:pt x="17541" y="4380"/>
                  <a:pt x="17512" y="4380"/>
                </a:cubicBezTo>
                <a:close/>
                <a:moveTo>
                  <a:pt x="17827" y="4380"/>
                </a:moveTo>
                <a:cubicBezTo>
                  <a:pt x="17798" y="4380"/>
                  <a:pt x="17774" y="4427"/>
                  <a:pt x="17774" y="4484"/>
                </a:cubicBezTo>
                <a:lnTo>
                  <a:pt x="17774" y="4704"/>
                </a:lnTo>
                <a:cubicBezTo>
                  <a:pt x="17774" y="4762"/>
                  <a:pt x="17798" y="4809"/>
                  <a:pt x="17827" y="4809"/>
                </a:cubicBezTo>
                <a:cubicBezTo>
                  <a:pt x="17856" y="4809"/>
                  <a:pt x="17880" y="4762"/>
                  <a:pt x="17880" y="4704"/>
                </a:cubicBezTo>
                <a:lnTo>
                  <a:pt x="17880" y="4484"/>
                </a:lnTo>
                <a:cubicBezTo>
                  <a:pt x="17880" y="4427"/>
                  <a:pt x="17856" y="4380"/>
                  <a:pt x="17827" y="4380"/>
                </a:cubicBezTo>
                <a:close/>
                <a:moveTo>
                  <a:pt x="18677" y="4380"/>
                </a:moveTo>
                <a:cubicBezTo>
                  <a:pt x="18648" y="4380"/>
                  <a:pt x="18624" y="4427"/>
                  <a:pt x="18624" y="4484"/>
                </a:cubicBezTo>
                <a:lnTo>
                  <a:pt x="18624" y="4704"/>
                </a:lnTo>
                <a:cubicBezTo>
                  <a:pt x="18624" y="4762"/>
                  <a:pt x="18648" y="4809"/>
                  <a:pt x="18677" y="4809"/>
                </a:cubicBezTo>
                <a:cubicBezTo>
                  <a:pt x="18706" y="4809"/>
                  <a:pt x="18730" y="4762"/>
                  <a:pt x="18730" y="4704"/>
                </a:cubicBezTo>
                <a:lnTo>
                  <a:pt x="18730" y="4484"/>
                </a:lnTo>
                <a:cubicBezTo>
                  <a:pt x="18730" y="4427"/>
                  <a:pt x="18706" y="4380"/>
                  <a:pt x="18677" y="4380"/>
                </a:cubicBezTo>
                <a:close/>
                <a:moveTo>
                  <a:pt x="18991" y="4380"/>
                </a:moveTo>
                <a:cubicBezTo>
                  <a:pt x="18962" y="4380"/>
                  <a:pt x="18938" y="4427"/>
                  <a:pt x="18938" y="4484"/>
                </a:cubicBezTo>
                <a:lnTo>
                  <a:pt x="18938" y="4704"/>
                </a:lnTo>
                <a:cubicBezTo>
                  <a:pt x="18938" y="4762"/>
                  <a:pt x="18962" y="4809"/>
                  <a:pt x="18991" y="4809"/>
                </a:cubicBezTo>
                <a:cubicBezTo>
                  <a:pt x="19020" y="4809"/>
                  <a:pt x="19044" y="4762"/>
                  <a:pt x="19044" y="4704"/>
                </a:cubicBezTo>
                <a:lnTo>
                  <a:pt x="19044" y="4484"/>
                </a:lnTo>
                <a:cubicBezTo>
                  <a:pt x="19044" y="4427"/>
                  <a:pt x="19020" y="4380"/>
                  <a:pt x="18991" y="4380"/>
                </a:cubicBezTo>
                <a:close/>
                <a:moveTo>
                  <a:pt x="19841" y="4380"/>
                </a:moveTo>
                <a:cubicBezTo>
                  <a:pt x="19812" y="4380"/>
                  <a:pt x="19788" y="4427"/>
                  <a:pt x="19788" y="4484"/>
                </a:cubicBezTo>
                <a:lnTo>
                  <a:pt x="19788" y="4704"/>
                </a:lnTo>
                <a:cubicBezTo>
                  <a:pt x="19788" y="4762"/>
                  <a:pt x="19812" y="4809"/>
                  <a:pt x="19841" y="4809"/>
                </a:cubicBezTo>
                <a:cubicBezTo>
                  <a:pt x="19870" y="4809"/>
                  <a:pt x="19894" y="4762"/>
                  <a:pt x="19894" y="4704"/>
                </a:cubicBezTo>
                <a:lnTo>
                  <a:pt x="19894" y="4484"/>
                </a:lnTo>
                <a:cubicBezTo>
                  <a:pt x="19894" y="4427"/>
                  <a:pt x="19870" y="4380"/>
                  <a:pt x="19841" y="4380"/>
                </a:cubicBezTo>
                <a:close/>
                <a:moveTo>
                  <a:pt x="20155" y="4380"/>
                </a:moveTo>
                <a:cubicBezTo>
                  <a:pt x="20126" y="4380"/>
                  <a:pt x="20102" y="4427"/>
                  <a:pt x="20102" y="4484"/>
                </a:cubicBezTo>
                <a:lnTo>
                  <a:pt x="20102" y="4704"/>
                </a:lnTo>
                <a:cubicBezTo>
                  <a:pt x="20102" y="4762"/>
                  <a:pt x="20126" y="4809"/>
                  <a:pt x="20155" y="4809"/>
                </a:cubicBezTo>
                <a:cubicBezTo>
                  <a:pt x="20184" y="4809"/>
                  <a:pt x="20207" y="4762"/>
                  <a:pt x="20207" y="4704"/>
                </a:cubicBezTo>
                <a:lnTo>
                  <a:pt x="20207" y="4484"/>
                </a:lnTo>
                <a:cubicBezTo>
                  <a:pt x="20207" y="4427"/>
                  <a:pt x="20184" y="4380"/>
                  <a:pt x="20155" y="4380"/>
                </a:cubicBezTo>
                <a:close/>
                <a:moveTo>
                  <a:pt x="21004" y="4380"/>
                </a:moveTo>
                <a:cubicBezTo>
                  <a:pt x="20975" y="4380"/>
                  <a:pt x="20952" y="4427"/>
                  <a:pt x="20952" y="4484"/>
                </a:cubicBezTo>
                <a:lnTo>
                  <a:pt x="20952" y="4704"/>
                </a:lnTo>
                <a:cubicBezTo>
                  <a:pt x="20952" y="4762"/>
                  <a:pt x="20975" y="4809"/>
                  <a:pt x="21004" y="4809"/>
                </a:cubicBezTo>
                <a:cubicBezTo>
                  <a:pt x="21033" y="4809"/>
                  <a:pt x="21057" y="4762"/>
                  <a:pt x="21057" y="4704"/>
                </a:cubicBezTo>
                <a:lnTo>
                  <a:pt x="21057" y="4484"/>
                </a:lnTo>
                <a:cubicBezTo>
                  <a:pt x="21057" y="4427"/>
                  <a:pt x="21033" y="4380"/>
                  <a:pt x="21004" y="4380"/>
                </a:cubicBezTo>
                <a:close/>
                <a:moveTo>
                  <a:pt x="21319" y="4380"/>
                </a:moveTo>
                <a:cubicBezTo>
                  <a:pt x="21289" y="4380"/>
                  <a:pt x="21267" y="4427"/>
                  <a:pt x="21267" y="4484"/>
                </a:cubicBezTo>
                <a:lnTo>
                  <a:pt x="21267" y="4704"/>
                </a:lnTo>
                <a:cubicBezTo>
                  <a:pt x="21267" y="4762"/>
                  <a:pt x="21289" y="4809"/>
                  <a:pt x="21319" y="4809"/>
                </a:cubicBezTo>
                <a:cubicBezTo>
                  <a:pt x="21348" y="4809"/>
                  <a:pt x="21372" y="4762"/>
                  <a:pt x="21372" y="4704"/>
                </a:cubicBezTo>
                <a:lnTo>
                  <a:pt x="21372" y="4484"/>
                </a:lnTo>
                <a:cubicBezTo>
                  <a:pt x="21372" y="4427"/>
                  <a:pt x="21348" y="4380"/>
                  <a:pt x="21319" y="4380"/>
                </a:cubicBezTo>
                <a:close/>
                <a:moveTo>
                  <a:pt x="281" y="5110"/>
                </a:moveTo>
                <a:cubicBezTo>
                  <a:pt x="252" y="5110"/>
                  <a:pt x="228" y="5157"/>
                  <a:pt x="228" y="5214"/>
                </a:cubicBezTo>
                <a:lnTo>
                  <a:pt x="228" y="5434"/>
                </a:lnTo>
                <a:cubicBezTo>
                  <a:pt x="228" y="5492"/>
                  <a:pt x="252" y="5539"/>
                  <a:pt x="281" y="5539"/>
                </a:cubicBezTo>
                <a:cubicBezTo>
                  <a:pt x="311" y="5539"/>
                  <a:pt x="334" y="5492"/>
                  <a:pt x="334" y="5434"/>
                </a:cubicBezTo>
                <a:lnTo>
                  <a:pt x="334" y="5214"/>
                </a:lnTo>
                <a:cubicBezTo>
                  <a:pt x="334" y="5157"/>
                  <a:pt x="311" y="5110"/>
                  <a:pt x="281" y="5110"/>
                </a:cubicBezTo>
                <a:close/>
                <a:moveTo>
                  <a:pt x="596" y="5110"/>
                </a:moveTo>
                <a:cubicBezTo>
                  <a:pt x="567" y="5110"/>
                  <a:pt x="543" y="5157"/>
                  <a:pt x="543" y="5214"/>
                </a:cubicBezTo>
                <a:lnTo>
                  <a:pt x="543" y="5434"/>
                </a:lnTo>
                <a:cubicBezTo>
                  <a:pt x="543" y="5492"/>
                  <a:pt x="567" y="5539"/>
                  <a:pt x="596" y="5539"/>
                </a:cubicBezTo>
                <a:cubicBezTo>
                  <a:pt x="625" y="5539"/>
                  <a:pt x="649" y="5492"/>
                  <a:pt x="649" y="5434"/>
                </a:cubicBezTo>
                <a:lnTo>
                  <a:pt x="649" y="5214"/>
                </a:lnTo>
                <a:cubicBezTo>
                  <a:pt x="649" y="5157"/>
                  <a:pt x="625" y="5110"/>
                  <a:pt x="596" y="5110"/>
                </a:cubicBezTo>
                <a:close/>
                <a:moveTo>
                  <a:pt x="1446" y="5110"/>
                </a:moveTo>
                <a:cubicBezTo>
                  <a:pt x="1417" y="5110"/>
                  <a:pt x="1393" y="5157"/>
                  <a:pt x="1393" y="5214"/>
                </a:cubicBezTo>
                <a:lnTo>
                  <a:pt x="1393" y="5434"/>
                </a:lnTo>
                <a:cubicBezTo>
                  <a:pt x="1393" y="5492"/>
                  <a:pt x="1417" y="5539"/>
                  <a:pt x="1446" y="5539"/>
                </a:cubicBezTo>
                <a:cubicBezTo>
                  <a:pt x="1475" y="5539"/>
                  <a:pt x="1499" y="5492"/>
                  <a:pt x="1499" y="5434"/>
                </a:cubicBezTo>
                <a:lnTo>
                  <a:pt x="1499" y="5214"/>
                </a:lnTo>
                <a:cubicBezTo>
                  <a:pt x="1499" y="5157"/>
                  <a:pt x="1475" y="5110"/>
                  <a:pt x="1446" y="5110"/>
                </a:cubicBezTo>
                <a:close/>
                <a:moveTo>
                  <a:pt x="1760" y="5110"/>
                </a:moveTo>
                <a:cubicBezTo>
                  <a:pt x="1731" y="5110"/>
                  <a:pt x="1707" y="5157"/>
                  <a:pt x="1707" y="5214"/>
                </a:cubicBezTo>
                <a:lnTo>
                  <a:pt x="1707" y="5434"/>
                </a:lnTo>
                <a:cubicBezTo>
                  <a:pt x="1707" y="5492"/>
                  <a:pt x="1731" y="5539"/>
                  <a:pt x="1760" y="5539"/>
                </a:cubicBezTo>
                <a:cubicBezTo>
                  <a:pt x="1789" y="5539"/>
                  <a:pt x="1813" y="5492"/>
                  <a:pt x="1813" y="5434"/>
                </a:cubicBezTo>
                <a:lnTo>
                  <a:pt x="1813" y="5214"/>
                </a:lnTo>
                <a:cubicBezTo>
                  <a:pt x="1813" y="5157"/>
                  <a:pt x="1789" y="5110"/>
                  <a:pt x="1760" y="5110"/>
                </a:cubicBezTo>
                <a:close/>
                <a:moveTo>
                  <a:pt x="2610" y="5110"/>
                </a:moveTo>
                <a:cubicBezTo>
                  <a:pt x="2581" y="5110"/>
                  <a:pt x="2557" y="5157"/>
                  <a:pt x="2557" y="5214"/>
                </a:cubicBezTo>
                <a:lnTo>
                  <a:pt x="2557" y="5434"/>
                </a:lnTo>
                <a:cubicBezTo>
                  <a:pt x="2557" y="5492"/>
                  <a:pt x="2581" y="5539"/>
                  <a:pt x="2610" y="5539"/>
                </a:cubicBezTo>
                <a:cubicBezTo>
                  <a:pt x="2639" y="5539"/>
                  <a:pt x="2662" y="5492"/>
                  <a:pt x="2662" y="5434"/>
                </a:cubicBezTo>
                <a:lnTo>
                  <a:pt x="2662" y="5214"/>
                </a:lnTo>
                <a:cubicBezTo>
                  <a:pt x="2662" y="5157"/>
                  <a:pt x="2639" y="5110"/>
                  <a:pt x="2610" y="5110"/>
                </a:cubicBezTo>
                <a:close/>
                <a:moveTo>
                  <a:pt x="2924" y="5110"/>
                </a:moveTo>
                <a:cubicBezTo>
                  <a:pt x="2895" y="5110"/>
                  <a:pt x="2871" y="5157"/>
                  <a:pt x="2871" y="5214"/>
                </a:cubicBezTo>
                <a:lnTo>
                  <a:pt x="2871" y="5434"/>
                </a:lnTo>
                <a:cubicBezTo>
                  <a:pt x="2871" y="5492"/>
                  <a:pt x="2895" y="5539"/>
                  <a:pt x="2924" y="5539"/>
                </a:cubicBezTo>
                <a:cubicBezTo>
                  <a:pt x="2954" y="5539"/>
                  <a:pt x="2976" y="5492"/>
                  <a:pt x="2976" y="5434"/>
                </a:cubicBezTo>
                <a:lnTo>
                  <a:pt x="2976" y="5214"/>
                </a:lnTo>
                <a:cubicBezTo>
                  <a:pt x="2976" y="5157"/>
                  <a:pt x="2954" y="5110"/>
                  <a:pt x="2924" y="5110"/>
                </a:cubicBezTo>
                <a:close/>
                <a:moveTo>
                  <a:pt x="3773" y="5110"/>
                </a:moveTo>
                <a:cubicBezTo>
                  <a:pt x="3744" y="5110"/>
                  <a:pt x="3721" y="5157"/>
                  <a:pt x="3721" y="5214"/>
                </a:cubicBezTo>
                <a:lnTo>
                  <a:pt x="3721" y="5434"/>
                </a:lnTo>
                <a:cubicBezTo>
                  <a:pt x="3721" y="5492"/>
                  <a:pt x="3744" y="5539"/>
                  <a:pt x="3773" y="5539"/>
                </a:cubicBezTo>
                <a:cubicBezTo>
                  <a:pt x="3802" y="5539"/>
                  <a:pt x="3826" y="5492"/>
                  <a:pt x="3826" y="5434"/>
                </a:cubicBezTo>
                <a:lnTo>
                  <a:pt x="3826" y="5214"/>
                </a:lnTo>
                <a:cubicBezTo>
                  <a:pt x="3826" y="5157"/>
                  <a:pt x="3802" y="5110"/>
                  <a:pt x="3773" y="5110"/>
                </a:cubicBezTo>
                <a:close/>
                <a:moveTo>
                  <a:pt x="4088" y="5110"/>
                </a:moveTo>
                <a:cubicBezTo>
                  <a:pt x="4058" y="5110"/>
                  <a:pt x="4035" y="5157"/>
                  <a:pt x="4035" y="5214"/>
                </a:cubicBezTo>
                <a:lnTo>
                  <a:pt x="4035" y="5434"/>
                </a:lnTo>
                <a:cubicBezTo>
                  <a:pt x="4035" y="5492"/>
                  <a:pt x="4058" y="5539"/>
                  <a:pt x="4088" y="5539"/>
                </a:cubicBezTo>
                <a:cubicBezTo>
                  <a:pt x="4117" y="5539"/>
                  <a:pt x="4141" y="5492"/>
                  <a:pt x="4141" y="5434"/>
                </a:cubicBezTo>
                <a:lnTo>
                  <a:pt x="4141" y="5214"/>
                </a:lnTo>
                <a:cubicBezTo>
                  <a:pt x="4141" y="5157"/>
                  <a:pt x="4117" y="5110"/>
                  <a:pt x="4088" y="5110"/>
                </a:cubicBezTo>
                <a:close/>
                <a:moveTo>
                  <a:pt x="4937" y="5110"/>
                </a:moveTo>
                <a:cubicBezTo>
                  <a:pt x="4908" y="5110"/>
                  <a:pt x="4884" y="5157"/>
                  <a:pt x="4884" y="5214"/>
                </a:cubicBezTo>
                <a:lnTo>
                  <a:pt x="4884" y="5434"/>
                </a:lnTo>
                <a:cubicBezTo>
                  <a:pt x="4884" y="5492"/>
                  <a:pt x="4908" y="5539"/>
                  <a:pt x="4937" y="5539"/>
                </a:cubicBezTo>
                <a:cubicBezTo>
                  <a:pt x="4966" y="5539"/>
                  <a:pt x="4990" y="5492"/>
                  <a:pt x="4990" y="5434"/>
                </a:cubicBezTo>
                <a:lnTo>
                  <a:pt x="4990" y="5214"/>
                </a:lnTo>
                <a:cubicBezTo>
                  <a:pt x="4990" y="5157"/>
                  <a:pt x="4966" y="5110"/>
                  <a:pt x="4937" y="5110"/>
                </a:cubicBezTo>
                <a:close/>
                <a:moveTo>
                  <a:pt x="5252" y="5110"/>
                </a:moveTo>
                <a:cubicBezTo>
                  <a:pt x="5223" y="5110"/>
                  <a:pt x="5199" y="5157"/>
                  <a:pt x="5199" y="5214"/>
                </a:cubicBezTo>
                <a:lnTo>
                  <a:pt x="5199" y="5434"/>
                </a:lnTo>
                <a:cubicBezTo>
                  <a:pt x="5199" y="5492"/>
                  <a:pt x="5223" y="5539"/>
                  <a:pt x="5252" y="5539"/>
                </a:cubicBezTo>
                <a:cubicBezTo>
                  <a:pt x="5281" y="5539"/>
                  <a:pt x="5305" y="5492"/>
                  <a:pt x="5305" y="5434"/>
                </a:cubicBezTo>
                <a:lnTo>
                  <a:pt x="5305" y="5214"/>
                </a:lnTo>
                <a:cubicBezTo>
                  <a:pt x="5305" y="5157"/>
                  <a:pt x="5281" y="5110"/>
                  <a:pt x="5252" y="5110"/>
                </a:cubicBezTo>
                <a:close/>
                <a:moveTo>
                  <a:pt x="6102" y="5110"/>
                </a:moveTo>
                <a:cubicBezTo>
                  <a:pt x="6072" y="5110"/>
                  <a:pt x="6049" y="5157"/>
                  <a:pt x="6049" y="5214"/>
                </a:cubicBezTo>
                <a:lnTo>
                  <a:pt x="6049" y="5434"/>
                </a:lnTo>
                <a:cubicBezTo>
                  <a:pt x="6049" y="5492"/>
                  <a:pt x="6072" y="5539"/>
                  <a:pt x="6102" y="5539"/>
                </a:cubicBezTo>
                <a:cubicBezTo>
                  <a:pt x="6131" y="5539"/>
                  <a:pt x="6155" y="5492"/>
                  <a:pt x="6155" y="5434"/>
                </a:cubicBezTo>
                <a:lnTo>
                  <a:pt x="6155" y="5214"/>
                </a:lnTo>
                <a:cubicBezTo>
                  <a:pt x="6155" y="5157"/>
                  <a:pt x="6131" y="5110"/>
                  <a:pt x="6102" y="5110"/>
                </a:cubicBezTo>
                <a:close/>
                <a:moveTo>
                  <a:pt x="6416" y="5110"/>
                </a:moveTo>
                <a:cubicBezTo>
                  <a:pt x="6387" y="5110"/>
                  <a:pt x="6363" y="5157"/>
                  <a:pt x="6363" y="5214"/>
                </a:cubicBezTo>
                <a:lnTo>
                  <a:pt x="6363" y="5434"/>
                </a:lnTo>
                <a:cubicBezTo>
                  <a:pt x="6363" y="5492"/>
                  <a:pt x="6387" y="5539"/>
                  <a:pt x="6416" y="5539"/>
                </a:cubicBezTo>
                <a:cubicBezTo>
                  <a:pt x="6445" y="5539"/>
                  <a:pt x="6469" y="5492"/>
                  <a:pt x="6469" y="5434"/>
                </a:cubicBezTo>
                <a:lnTo>
                  <a:pt x="6469" y="5214"/>
                </a:lnTo>
                <a:cubicBezTo>
                  <a:pt x="6469" y="5157"/>
                  <a:pt x="6445" y="5110"/>
                  <a:pt x="6416" y="5110"/>
                </a:cubicBezTo>
                <a:close/>
                <a:moveTo>
                  <a:pt x="7266" y="5110"/>
                </a:moveTo>
                <a:cubicBezTo>
                  <a:pt x="7237" y="5110"/>
                  <a:pt x="7213" y="5157"/>
                  <a:pt x="7213" y="5214"/>
                </a:cubicBezTo>
                <a:lnTo>
                  <a:pt x="7213" y="5434"/>
                </a:lnTo>
                <a:cubicBezTo>
                  <a:pt x="7213" y="5492"/>
                  <a:pt x="7237" y="5539"/>
                  <a:pt x="7266" y="5539"/>
                </a:cubicBezTo>
                <a:cubicBezTo>
                  <a:pt x="7295" y="5539"/>
                  <a:pt x="7318" y="5492"/>
                  <a:pt x="7318" y="5434"/>
                </a:cubicBezTo>
                <a:lnTo>
                  <a:pt x="7318" y="5214"/>
                </a:lnTo>
                <a:cubicBezTo>
                  <a:pt x="7318" y="5157"/>
                  <a:pt x="7295" y="5110"/>
                  <a:pt x="7266" y="5110"/>
                </a:cubicBezTo>
                <a:close/>
                <a:moveTo>
                  <a:pt x="7580" y="5110"/>
                </a:moveTo>
                <a:cubicBezTo>
                  <a:pt x="7551" y="5110"/>
                  <a:pt x="7527" y="5157"/>
                  <a:pt x="7527" y="5214"/>
                </a:cubicBezTo>
                <a:lnTo>
                  <a:pt x="7527" y="5434"/>
                </a:lnTo>
                <a:cubicBezTo>
                  <a:pt x="7527" y="5492"/>
                  <a:pt x="7551" y="5539"/>
                  <a:pt x="7580" y="5539"/>
                </a:cubicBezTo>
                <a:cubicBezTo>
                  <a:pt x="7609" y="5539"/>
                  <a:pt x="7632" y="5492"/>
                  <a:pt x="7632" y="5434"/>
                </a:cubicBezTo>
                <a:lnTo>
                  <a:pt x="7632" y="5214"/>
                </a:lnTo>
                <a:cubicBezTo>
                  <a:pt x="7632" y="5157"/>
                  <a:pt x="7609" y="5110"/>
                  <a:pt x="7580" y="5110"/>
                </a:cubicBezTo>
                <a:close/>
                <a:moveTo>
                  <a:pt x="8429" y="5110"/>
                </a:moveTo>
                <a:cubicBezTo>
                  <a:pt x="8400" y="5110"/>
                  <a:pt x="8377" y="5157"/>
                  <a:pt x="8377" y="5214"/>
                </a:cubicBezTo>
                <a:lnTo>
                  <a:pt x="8377" y="5434"/>
                </a:lnTo>
                <a:cubicBezTo>
                  <a:pt x="8377" y="5492"/>
                  <a:pt x="8400" y="5539"/>
                  <a:pt x="8429" y="5539"/>
                </a:cubicBezTo>
                <a:cubicBezTo>
                  <a:pt x="8458" y="5539"/>
                  <a:pt x="8482" y="5492"/>
                  <a:pt x="8482" y="5434"/>
                </a:cubicBezTo>
                <a:lnTo>
                  <a:pt x="8482" y="5214"/>
                </a:lnTo>
                <a:cubicBezTo>
                  <a:pt x="8482" y="5157"/>
                  <a:pt x="8458" y="5110"/>
                  <a:pt x="8429" y="5110"/>
                </a:cubicBezTo>
                <a:close/>
                <a:moveTo>
                  <a:pt x="8744" y="5110"/>
                </a:moveTo>
                <a:cubicBezTo>
                  <a:pt x="8714" y="5110"/>
                  <a:pt x="8691" y="5157"/>
                  <a:pt x="8691" y="5214"/>
                </a:cubicBezTo>
                <a:lnTo>
                  <a:pt x="8691" y="5434"/>
                </a:lnTo>
                <a:cubicBezTo>
                  <a:pt x="8691" y="5492"/>
                  <a:pt x="8714" y="5539"/>
                  <a:pt x="8744" y="5539"/>
                </a:cubicBezTo>
                <a:cubicBezTo>
                  <a:pt x="8773" y="5539"/>
                  <a:pt x="8796" y="5492"/>
                  <a:pt x="8796" y="5434"/>
                </a:cubicBezTo>
                <a:lnTo>
                  <a:pt x="8796" y="5214"/>
                </a:lnTo>
                <a:cubicBezTo>
                  <a:pt x="8796" y="5157"/>
                  <a:pt x="8773" y="5110"/>
                  <a:pt x="8744" y="5110"/>
                </a:cubicBezTo>
                <a:close/>
                <a:moveTo>
                  <a:pt x="9593" y="5110"/>
                </a:moveTo>
                <a:cubicBezTo>
                  <a:pt x="9564" y="5110"/>
                  <a:pt x="9540" y="5157"/>
                  <a:pt x="9540" y="5214"/>
                </a:cubicBezTo>
                <a:lnTo>
                  <a:pt x="9540" y="5434"/>
                </a:lnTo>
                <a:cubicBezTo>
                  <a:pt x="9540" y="5492"/>
                  <a:pt x="9564" y="5539"/>
                  <a:pt x="9593" y="5539"/>
                </a:cubicBezTo>
                <a:cubicBezTo>
                  <a:pt x="9622" y="5539"/>
                  <a:pt x="9646" y="5492"/>
                  <a:pt x="9646" y="5434"/>
                </a:cubicBezTo>
                <a:lnTo>
                  <a:pt x="9646" y="5214"/>
                </a:lnTo>
                <a:cubicBezTo>
                  <a:pt x="9646" y="5157"/>
                  <a:pt x="9622" y="5110"/>
                  <a:pt x="9593" y="5110"/>
                </a:cubicBezTo>
                <a:close/>
                <a:moveTo>
                  <a:pt x="9908" y="5110"/>
                </a:moveTo>
                <a:cubicBezTo>
                  <a:pt x="9879" y="5110"/>
                  <a:pt x="9855" y="5157"/>
                  <a:pt x="9855" y="5214"/>
                </a:cubicBezTo>
                <a:lnTo>
                  <a:pt x="9855" y="5434"/>
                </a:lnTo>
                <a:cubicBezTo>
                  <a:pt x="9855" y="5492"/>
                  <a:pt x="9879" y="5539"/>
                  <a:pt x="9908" y="5539"/>
                </a:cubicBezTo>
                <a:cubicBezTo>
                  <a:pt x="9937" y="5539"/>
                  <a:pt x="9961" y="5492"/>
                  <a:pt x="9961" y="5434"/>
                </a:cubicBezTo>
                <a:lnTo>
                  <a:pt x="9961" y="5214"/>
                </a:lnTo>
                <a:cubicBezTo>
                  <a:pt x="9961" y="5157"/>
                  <a:pt x="9937" y="5110"/>
                  <a:pt x="9908" y="5110"/>
                </a:cubicBezTo>
                <a:close/>
                <a:moveTo>
                  <a:pt x="10758" y="5110"/>
                </a:moveTo>
                <a:cubicBezTo>
                  <a:pt x="10728" y="5110"/>
                  <a:pt x="10705" y="5157"/>
                  <a:pt x="10705" y="5214"/>
                </a:cubicBezTo>
                <a:lnTo>
                  <a:pt x="10705" y="5434"/>
                </a:lnTo>
                <a:cubicBezTo>
                  <a:pt x="10705" y="5492"/>
                  <a:pt x="10728" y="5539"/>
                  <a:pt x="10758" y="5539"/>
                </a:cubicBezTo>
                <a:cubicBezTo>
                  <a:pt x="10787" y="5539"/>
                  <a:pt x="10810" y="5492"/>
                  <a:pt x="10810" y="5434"/>
                </a:cubicBezTo>
                <a:lnTo>
                  <a:pt x="10810" y="5214"/>
                </a:lnTo>
                <a:cubicBezTo>
                  <a:pt x="10810" y="5157"/>
                  <a:pt x="10787" y="5110"/>
                  <a:pt x="10758" y="5110"/>
                </a:cubicBezTo>
                <a:close/>
                <a:moveTo>
                  <a:pt x="11072" y="5110"/>
                </a:moveTo>
                <a:cubicBezTo>
                  <a:pt x="11043" y="5110"/>
                  <a:pt x="11019" y="5157"/>
                  <a:pt x="11019" y="5214"/>
                </a:cubicBezTo>
                <a:lnTo>
                  <a:pt x="11019" y="5434"/>
                </a:lnTo>
                <a:cubicBezTo>
                  <a:pt x="11019" y="5492"/>
                  <a:pt x="11043" y="5539"/>
                  <a:pt x="11072" y="5539"/>
                </a:cubicBezTo>
                <a:cubicBezTo>
                  <a:pt x="11101" y="5539"/>
                  <a:pt x="11125" y="5492"/>
                  <a:pt x="11125" y="5434"/>
                </a:cubicBezTo>
                <a:lnTo>
                  <a:pt x="11125" y="5214"/>
                </a:lnTo>
                <a:cubicBezTo>
                  <a:pt x="11125" y="5157"/>
                  <a:pt x="11101" y="5110"/>
                  <a:pt x="11072" y="5110"/>
                </a:cubicBezTo>
                <a:close/>
                <a:moveTo>
                  <a:pt x="11922" y="5110"/>
                </a:moveTo>
                <a:cubicBezTo>
                  <a:pt x="11893" y="5110"/>
                  <a:pt x="11869" y="5157"/>
                  <a:pt x="11869" y="5214"/>
                </a:cubicBezTo>
                <a:lnTo>
                  <a:pt x="11869" y="5434"/>
                </a:lnTo>
                <a:cubicBezTo>
                  <a:pt x="11869" y="5492"/>
                  <a:pt x="11893" y="5539"/>
                  <a:pt x="11922" y="5539"/>
                </a:cubicBezTo>
                <a:cubicBezTo>
                  <a:pt x="11951" y="5539"/>
                  <a:pt x="11974" y="5492"/>
                  <a:pt x="11974" y="5434"/>
                </a:cubicBezTo>
                <a:lnTo>
                  <a:pt x="11974" y="5214"/>
                </a:lnTo>
                <a:cubicBezTo>
                  <a:pt x="11974" y="5157"/>
                  <a:pt x="11951" y="5110"/>
                  <a:pt x="11922" y="5110"/>
                </a:cubicBezTo>
                <a:close/>
                <a:moveTo>
                  <a:pt x="12236" y="5110"/>
                </a:moveTo>
                <a:cubicBezTo>
                  <a:pt x="12207" y="5110"/>
                  <a:pt x="12183" y="5157"/>
                  <a:pt x="12183" y="5214"/>
                </a:cubicBezTo>
                <a:lnTo>
                  <a:pt x="12183" y="5434"/>
                </a:lnTo>
                <a:cubicBezTo>
                  <a:pt x="12183" y="5492"/>
                  <a:pt x="12207" y="5539"/>
                  <a:pt x="12236" y="5539"/>
                </a:cubicBezTo>
                <a:cubicBezTo>
                  <a:pt x="12265" y="5539"/>
                  <a:pt x="12288" y="5492"/>
                  <a:pt x="12288" y="5434"/>
                </a:cubicBezTo>
                <a:lnTo>
                  <a:pt x="12288" y="5214"/>
                </a:lnTo>
                <a:cubicBezTo>
                  <a:pt x="12288" y="5157"/>
                  <a:pt x="12265" y="5110"/>
                  <a:pt x="12236" y="5110"/>
                </a:cubicBezTo>
                <a:close/>
                <a:moveTo>
                  <a:pt x="13085" y="5110"/>
                </a:moveTo>
                <a:cubicBezTo>
                  <a:pt x="13056" y="5110"/>
                  <a:pt x="13032" y="5157"/>
                  <a:pt x="13032" y="5214"/>
                </a:cubicBezTo>
                <a:lnTo>
                  <a:pt x="13032" y="5434"/>
                </a:lnTo>
                <a:cubicBezTo>
                  <a:pt x="13032" y="5492"/>
                  <a:pt x="13056" y="5539"/>
                  <a:pt x="13085" y="5539"/>
                </a:cubicBezTo>
                <a:cubicBezTo>
                  <a:pt x="13114" y="5539"/>
                  <a:pt x="13138" y="5492"/>
                  <a:pt x="13138" y="5434"/>
                </a:cubicBezTo>
                <a:lnTo>
                  <a:pt x="13138" y="5214"/>
                </a:lnTo>
                <a:cubicBezTo>
                  <a:pt x="13138" y="5157"/>
                  <a:pt x="13114" y="5110"/>
                  <a:pt x="13085" y="5110"/>
                </a:cubicBezTo>
                <a:close/>
                <a:moveTo>
                  <a:pt x="13399" y="5110"/>
                </a:moveTo>
                <a:cubicBezTo>
                  <a:pt x="13370" y="5110"/>
                  <a:pt x="13348" y="5157"/>
                  <a:pt x="13348" y="5214"/>
                </a:cubicBezTo>
                <a:lnTo>
                  <a:pt x="13348" y="5434"/>
                </a:lnTo>
                <a:cubicBezTo>
                  <a:pt x="13348" y="5492"/>
                  <a:pt x="13370" y="5539"/>
                  <a:pt x="13399" y="5539"/>
                </a:cubicBezTo>
                <a:cubicBezTo>
                  <a:pt x="13428" y="5539"/>
                  <a:pt x="13452" y="5492"/>
                  <a:pt x="13452" y="5434"/>
                </a:cubicBezTo>
                <a:lnTo>
                  <a:pt x="13452" y="5214"/>
                </a:lnTo>
                <a:cubicBezTo>
                  <a:pt x="13452" y="5157"/>
                  <a:pt x="13428" y="5110"/>
                  <a:pt x="13399" y="5110"/>
                </a:cubicBezTo>
                <a:close/>
                <a:moveTo>
                  <a:pt x="14249" y="5110"/>
                </a:moveTo>
                <a:cubicBezTo>
                  <a:pt x="14220" y="5110"/>
                  <a:pt x="14196" y="5157"/>
                  <a:pt x="14196" y="5214"/>
                </a:cubicBezTo>
                <a:lnTo>
                  <a:pt x="14196" y="5434"/>
                </a:lnTo>
                <a:cubicBezTo>
                  <a:pt x="14196" y="5492"/>
                  <a:pt x="14220" y="5539"/>
                  <a:pt x="14249" y="5539"/>
                </a:cubicBezTo>
                <a:cubicBezTo>
                  <a:pt x="14278" y="5539"/>
                  <a:pt x="14302" y="5492"/>
                  <a:pt x="14302" y="5434"/>
                </a:cubicBezTo>
                <a:lnTo>
                  <a:pt x="14302" y="5214"/>
                </a:lnTo>
                <a:cubicBezTo>
                  <a:pt x="14302" y="5157"/>
                  <a:pt x="14278" y="5110"/>
                  <a:pt x="14249" y="5110"/>
                </a:cubicBezTo>
                <a:close/>
                <a:moveTo>
                  <a:pt x="14564" y="5110"/>
                </a:moveTo>
                <a:cubicBezTo>
                  <a:pt x="14535" y="5110"/>
                  <a:pt x="14511" y="5157"/>
                  <a:pt x="14511" y="5214"/>
                </a:cubicBezTo>
                <a:lnTo>
                  <a:pt x="14511" y="5434"/>
                </a:lnTo>
                <a:cubicBezTo>
                  <a:pt x="14511" y="5492"/>
                  <a:pt x="14535" y="5539"/>
                  <a:pt x="14564" y="5539"/>
                </a:cubicBezTo>
                <a:cubicBezTo>
                  <a:pt x="14593" y="5539"/>
                  <a:pt x="14617" y="5492"/>
                  <a:pt x="14617" y="5434"/>
                </a:cubicBezTo>
                <a:lnTo>
                  <a:pt x="14617" y="5214"/>
                </a:lnTo>
                <a:cubicBezTo>
                  <a:pt x="14617" y="5157"/>
                  <a:pt x="14593" y="5110"/>
                  <a:pt x="14564" y="5110"/>
                </a:cubicBezTo>
                <a:close/>
                <a:moveTo>
                  <a:pt x="15413" y="5110"/>
                </a:moveTo>
                <a:cubicBezTo>
                  <a:pt x="15384" y="5110"/>
                  <a:pt x="15360" y="5157"/>
                  <a:pt x="15360" y="5214"/>
                </a:cubicBezTo>
                <a:lnTo>
                  <a:pt x="15360" y="5434"/>
                </a:lnTo>
                <a:cubicBezTo>
                  <a:pt x="15360" y="5492"/>
                  <a:pt x="15384" y="5539"/>
                  <a:pt x="15413" y="5539"/>
                </a:cubicBezTo>
                <a:cubicBezTo>
                  <a:pt x="15442" y="5539"/>
                  <a:pt x="15465" y="5492"/>
                  <a:pt x="15465" y="5434"/>
                </a:cubicBezTo>
                <a:lnTo>
                  <a:pt x="15465" y="5214"/>
                </a:lnTo>
                <a:cubicBezTo>
                  <a:pt x="15465" y="5157"/>
                  <a:pt x="15442" y="5110"/>
                  <a:pt x="15413" y="5110"/>
                </a:cubicBezTo>
                <a:close/>
                <a:moveTo>
                  <a:pt x="15728" y="5110"/>
                </a:moveTo>
                <a:cubicBezTo>
                  <a:pt x="15699" y="5110"/>
                  <a:pt x="15675" y="5157"/>
                  <a:pt x="15675" y="5214"/>
                </a:cubicBezTo>
                <a:lnTo>
                  <a:pt x="15675" y="5434"/>
                </a:lnTo>
                <a:cubicBezTo>
                  <a:pt x="15675" y="5492"/>
                  <a:pt x="15699" y="5539"/>
                  <a:pt x="15728" y="5539"/>
                </a:cubicBezTo>
                <a:cubicBezTo>
                  <a:pt x="15757" y="5539"/>
                  <a:pt x="15781" y="5492"/>
                  <a:pt x="15781" y="5434"/>
                </a:cubicBezTo>
                <a:lnTo>
                  <a:pt x="15781" y="5214"/>
                </a:lnTo>
                <a:cubicBezTo>
                  <a:pt x="15781" y="5157"/>
                  <a:pt x="15757" y="5110"/>
                  <a:pt x="15728" y="5110"/>
                </a:cubicBezTo>
                <a:close/>
                <a:moveTo>
                  <a:pt x="16578" y="5110"/>
                </a:moveTo>
                <a:cubicBezTo>
                  <a:pt x="16549" y="5110"/>
                  <a:pt x="16525" y="5157"/>
                  <a:pt x="16525" y="5214"/>
                </a:cubicBezTo>
                <a:lnTo>
                  <a:pt x="16525" y="5434"/>
                </a:lnTo>
                <a:cubicBezTo>
                  <a:pt x="16525" y="5492"/>
                  <a:pt x="16549" y="5539"/>
                  <a:pt x="16578" y="5539"/>
                </a:cubicBezTo>
                <a:cubicBezTo>
                  <a:pt x="16607" y="5539"/>
                  <a:pt x="16630" y="5492"/>
                  <a:pt x="16630" y="5434"/>
                </a:cubicBezTo>
                <a:lnTo>
                  <a:pt x="16630" y="5214"/>
                </a:lnTo>
                <a:cubicBezTo>
                  <a:pt x="16630" y="5157"/>
                  <a:pt x="16607" y="5110"/>
                  <a:pt x="16578" y="5110"/>
                </a:cubicBezTo>
                <a:close/>
                <a:moveTo>
                  <a:pt x="16892" y="5110"/>
                </a:moveTo>
                <a:cubicBezTo>
                  <a:pt x="16863" y="5110"/>
                  <a:pt x="16839" y="5157"/>
                  <a:pt x="16839" y="5214"/>
                </a:cubicBezTo>
                <a:lnTo>
                  <a:pt x="16839" y="5434"/>
                </a:lnTo>
                <a:cubicBezTo>
                  <a:pt x="16839" y="5492"/>
                  <a:pt x="16863" y="5539"/>
                  <a:pt x="16892" y="5539"/>
                </a:cubicBezTo>
                <a:cubicBezTo>
                  <a:pt x="16921" y="5539"/>
                  <a:pt x="16944" y="5492"/>
                  <a:pt x="16944" y="5434"/>
                </a:cubicBezTo>
                <a:lnTo>
                  <a:pt x="16944" y="5214"/>
                </a:lnTo>
                <a:cubicBezTo>
                  <a:pt x="16944" y="5157"/>
                  <a:pt x="16921" y="5110"/>
                  <a:pt x="16892" y="5110"/>
                </a:cubicBezTo>
                <a:close/>
                <a:moveTo>
                  <a:pt x="17741" y="5110"/>
                </a:moveTo>
                <a:cubicBezTo>
                  <a:pt x="17712" y="5110"/>
                  <a:pt x="17689" y="5157"/>
                  <a:pt x="17689" y="5214"/>
                </a:cubicBezTo>
                <a:lnTo>
                  <a:pt x="17689" y="5434"/>
                </a:lnTo>
                <a:cubicBezTo>
                  <a:pt x="17689" y="5492"/>
                  <a:pt x="17712" y="5539"/>
                  <a:pt x="17741" y="5539"/>
                </a:cubicBezTo>
                <a:cubicBezTo>
                  <a:pt x="17770" y="5539"/>
                  <a:pt x="17794" y="5492"/>
                  <a:pt x="17794" y="5434"/>
                </a:cubicBezTo>
                <a:lnTo>
                  <a:pt x="17794" y="5214"/>
                </a:lnTo>
                <a:cubicBezTo>
                  <a:pt x="17794" y="5157"/>
                  <a:pt x="17770" y="5110"/>
                  <a:pt x="17741" y="5110"/>
                </a:cubicBezTo>
                <a:close/>
                <a:moveTo>
                  <a:pt x="18055" y="5110"/>
                </a:moveTo>
                <a:cubicBezTo>
                  <a:pt x="18026" y="5110"/>
                  <a:pt x="18002" y="5157"/>
                  <a:pt x="18002" y="5214"/>
                </a:cubicBezTo>
                <a:lnTo>
                  <a:pt x="18002" y="5434"/>
                </a:lnTo>
                <a:cubicBezTo>
                  <a:pt x="18002" y="5492"/>
                  <a:pt x="18026" y="5539"/>
                  <a:pt x="18055" y="5539"/>
                </a:cubicBezTo>
                <a:cubicBezTo>
                  <a:pt x="18085" y="5539"/>
                  <a:pt x="18108" y="5492"/>
                  <a:pt x="18108" y="5434"/>
                </a:cubicBezTo>
                <a:lnTo>
                  <a:pt x="18108" y="5214"/>
                </a:lnTo>
                <a:cubicBezTo>
                  <a:pt x="18108" y="5157"/>
                  <a:pt x="18085" y="5110"/>
                  <a:pt x="18055" y="5110"/>
                </a:cubicBezTo>
                <a:close/>
                <a:moveTo>
                  <a:pt x="18905" y="5110"/>
                </a:moveTo>
                <a:cubicBezTo>
                  <a:pt x="18876" y="5110"/>
                  <a:pt x="18852" y="5157"/>
                  <a:pt x="18852" y="5214"/>
                </a:cubicBezTo>
                <a:lnTo>
                  <a:pt x="18852" y="5434"/>
                </a:lnTo>
                <a:cubicBezTo>
                  <a:pt x="18852" y="5492"/>
                  <a:pt x="18876" y="5539"/>
                  <a:pt x="18905" y="5539"/>
                </a:cubicBezTo>
                <a:cubicBezTo>
                  <a:pt x="18934" y="5539"/>
                  <a:pt x="18958" y="5492"/>
                  <a:pt x="18958" y="5434"/>
                </a:cubicBezTo>
                <a:lnTo>
                  <a:pt x="18958" y="5214"/>
                </a:lnTo>
                <a:cubicBezTo>
                  <a:pt x="18958" y="5157"/>
                  <a:pt x="18934" y="5110"/>
                  <a:pt x="18905" y="5110"/>
                </a:cubicBezTo>
                <a:close/>
                <a:moveTo>
                  <a:pt x="19220" y="5110"/>
                </a:moveTo>
                <a:cubicBezTo>
                  <a:pt x="19191" y="5110"/>
                  <a:pt x="19167" y="5157"/>
                  <a:pt x="19167" y="5214"/>
                </a:cubicBezTo>
                <a:lnTo>
                  <a:pt x="19167" y="5434"/>
                </a:lnTo>
                <a:cubicBezTo>
                  <a:pt x="19167" y="5492"/>
                  <a:pt x="19191" y="5539"/>
                  <a:pt x="19220" y="5539"/>
                </a:cubicBezTo>
                <a:cubicBezTo>
                  <a:pt x="19249" y="5539"/>
                  <a:pt x="19273" y="5492"/>
                  <a:pt x="19273" y="5434"/>
                </a:cubicBezTo>
                <a:lnTo>
                  <a:pt x="19273" y="5214"/>
                </a:lnTo>
                <a:cubicBezTo>
                  <a:pt x="19273" y="5157"/>
                  <a:pt x="19249" y="5110"/>
                  <a:pt x="19220" y="5110"/>
                </a:cubicBezTo>
                <a:close/>
                <a:moveTo>
                  <a:pt x="20069" y="5110"/>
                </a:moveTo>
                <a:cubicBezTo>
                  <a:pt x="20040" y="5110"/>
                  <a:pt x="20016" y="5157"/>
                  <a:pt x="20016" y="5214"/>
                </a:cubicBezTo>
                <a:lnTo>
                  <a:pt x="20016" y="5434"/>
                </a:lnTo>
                <a:cubicBezTo>
                  <a:pt x="20016" y="5492"/>
                  <a:pt x="20040" y="5539"/>
                  <a:pt x="20069" y="5539"/>
                </a:cubicBezTo>
                <a:cubicBezTo>
                  <a:pt x="20099" y="5539"/>
                  <a:pt x="20122" y="5492"/>
                  <a:pt x="20122" y="5434"/>
                </a:cubicBezTo>
                <a:lnTo>
                  <a:pt x="20122" y="5214"/>
                </a:lnTo>
                <a:cubicBezTo>
                  <a:pt x="20122" y="5157"/>
                  <a:pt x="20099" y="5110"/>
                  <a:pt x="20069" y="5110"/>
                </a:cubicBezTo>
                <a:close/>
                <a:moveTo>
                  <a:pt x="20384" y="5110"/>
                </a:moveTo>
                <a:cubicBezTo>
                  <a:pt x="20355" y="5110"/>
                  <a:pt x="20331" y="5157"/>
                  <a:pt x="20331" y="5214"/>
                </a:cubicBezTo>
                <a:lnTo>
                  <a:pt x="20331" y="5434"/>
                </a:lnTo>
                <a:cubicBezTo>
                  <a:pt x="20331" y="5492"/>
                  <a:pt x="20355" y="5539"/>
                  <a:pt x="20384" y="5539"/>
                </a:cubicBezTo>
                <a:cubicBezTo>
                  <a:pt x="20413" y="5539"/>
                  <a:pt x="20436" y="5492"/>
                  <a:pt x="20436" y="5434"/>
                </a:cubicBezTo>
                <a:lnTo>
                  <a:pt x="20436" y="5214"/>
                </a:lnTo>
                <a:cubicBezTo>
                  <a:pt x="20436" y="5157"/>
                  <a:pt x="20413" y="5110"/>
                  <a:pt x="20384" y="5110"/>
                </a:cubicBezTo>
                <a:close/>
                <a:moveTo>
                  <a:pt x="21234" y="5110"/>
                </a:moveTo>
                <a:cubicBezTo>
                  <a:pt x="21204" y="5110"/>
                  <a:pt x="21181" y="5157"/>
                  <a:pt x="21181" y="5214"/>
                </a:cubicBezTo>
                <a:lnTo>
                  <a:pt x="21181" y="5434"/>
                </a:lnTo>
                <a:cubicBezTo>
                  <a:pt x="21181" y="5492"/>
                  <a:pt x="21204" y="5539"/>
                  <a:pt x="21234" y="5539"/>
                </a:cubicBezTo>
                <a:cubicBezTo>
                  <a:pt x="21263" y="5539"/>
                  <a:pt x="21285" y="5492"/>
                  <a:pt x="21285" y="5434"/>
                </a:cubicBezTo>
                <a:lnTo>
                  <a:pt x="21285" y="5214"/>
                </a:lnTo>
                <a:cubicBezTo>
                  <a:pt x="21285" y="5157"/>
                  <a:pt x="21263" y="5110"/>
                  <a:pt x="21234" y="5110"/>
                </a:cubicBezTo>
                <a:close/>
                <a:moveTo>
                  <a:pt x="21547" y="5110"/>
                </a:moveTo>
                <a:cubicBezTo>
                  <a:pt x="21518" y="5110"/>
                  <a:pt x="21495" y="5157"/>
                  <a:pt x="21495" y="5214"/>
                </a:cubicBezTo>
                <a:lnTo>
                  <a:pt x="21495" y="5434"/>
                </a:lnTo>
                <a:cubicBezTo>
                  <a:pt x="21495" y="5492"/>
                  <a:pt x="21518" y="5539"/>
                  <a:pt x="21547" y="5539"/>
                </a:cubicBezTo>
                <a:cubicBezTo>
                  <a:pt x="21576" y="5539"/>
                  <a:pt x="21600" y="5492"/>
                  <a:pt x="21600" y="5434"/>
                </a:cubicBezTo>
                <a:lnTo>
                  <a:pt x="21600" y="5214"/>
                </a:lnTo>
                <a:cubicBezTo>
                  <a:pt x="21600" y="5157"/>
                  <a:pt x="21576" y="5110"/>
                  <a:pt x="21547" y="5110"/>
                </a:cubicBezTo>
                <a:close/>
                <a:moveTo>
                  <a:pt x="53" y="5840"/>
                </a:moveTo>
                <a:cubicBezTo>
                  <a:pt x="24" y="5840"/>
                  <a:pt x="0" y="5887"/>
                  <a:pt x="0" y="5944"/>
                </a:cubicBezTo>
                <a:lnTo>
                  <a:pt x="0" y="6164"/>
                </a:lnTo>
                <a:cubicBezTo>
                  <a:pt x="0" y="6222"/>
                  <a:pt x="24" y="6269"/>
                  <a:pt x="53" y="6269"/>
                </a:cubicBezTo>
                <a:cubicBezTo>
                  <a:pt x="82" y="6269"/>
                  <a:pt x="106" y="6222"/>
                  <a:pt x="106" y="6164"/>
                </a:cubicBezTo>
                <a:lnTo>
                  <a:pt x="106" y="5944"/>
                </a:lnTo>
                <a:cubicBezTo>
                  <a:pt x="106" y="5887"/>
                  <a:pt x="82" y="5840"/>
                  <a:pt x="53" y="5840"/>
                </a:cubicBezTo>
                <a:close/>
                <a:moveTo>
                  <a:pt x="367" y="5840"/>
                </a:moveTo>
                <a:cubicBezTo>
                  <a:pt x="338" y="5840"/>
                  <a:pt x="315" y="5887"/>
                  <a:pt x="315" y="5944"/>
                </a:cubicBezTo>
                <a:lnTo>
                  <a:pt x="315" y="6164"/>
                </a:lnTo>
                <a:cubicBezTo>
                  <a:pt x="315" y="6222"/>
                  <a:pt x="338" y="6269"/>
                  <a:pt x="367" y="6269"/>
                </a:cubicBezTo>
                <a:cubicBezTo>
                  <a:pt x="397" y="6269"/>
                  <a:pt x="420" y="6222"/>
                  <a:pt x="420" y="6164"/>
                </a:cubicBezTo>
                <a:lnTo>
                  <a:pt x="420" y="5944"/>
                </a:lnTo>
                <a:cubicBezTo>
                  <a:pt x="420" y="5887"/>
                  <a:pt x="397" y="5840"/>
                  <a:pt x="367" y="5840"/>
                </a:cubicBezTo>
                <a:close/>
                <a:moveTo>
                  <a:pt x="1217" y="5840"/>
                </a:moveTo>
                <a:cubicBezTo>
                  <a:pt x="1188" y="5840"/>
                  <a:pt x="1164" y="5887"/>
                  <a:pt x="1164" y="5944"/>
                </a:cubicBezTo>
                <a:lnTo>
                  <a:pt x="1164" y="6164"/>
                </a:lnTo>
                <a:cubicBezTo>
                  <a:pt x="1164" y="6222"/>
                  <a:pt x="1188" y="6269"/>
                  <a:pt x="1217" y="6269"/>
                </a:cubicBezTo>
                <a:cubicBezTo>
                  <a:pt x="1246" y="6269"/>
                  <a:pt x="1270" y="6222"/>
                  <a:pt x="1270" y="6164"/>
                </a:cubicBezTo>
                <a:lnTo>
                  <a:pt x="1270" y="5944"/>
                </a:lnTo>
                <a:cubicBezTo>
                  <a:pt x="1270" y="5887"/>
                  <a:pt x="1246" y="5840"/>
                  <a:pt x="1217" y="5840"/>
                </a:cubicBezTo>
                <a:close/>
                <a:moveTo>
                  <a:pt x="1532" y="5840"/>
                </a:moveTo>
                <a:cubicBezTo>
                  <a:pt x="1503" y="5840"/>
                  <a:pt x="1479" y="5887"/>
                  <a:pt x="1479" y="5944"/>
                </a:cubicBezTo>
                <a:lnTo>
                  <a:pt x="1479" y="6164"/>
                </a:lnTo>
                <a:cubicBezTo>
                  <a:pt x="1479" y="6222"/>
                  <a:pt x="1503" y="6269"/>
                  <a:pt x="1532" y="6269"/>
                </a:cubicBezTo>
                <a:cubicBezTo>
                  <a:pt x="1561" y="6269"/>
                  <a:pt x="1584" y="6222"/>
                  <a:pt x="1584" y="6164"/>
                </a:cubicBezTo>
                <a:lnTo>
                  <a:pt x="1584" y="5944"/>
                </a:lnTo>
                <a:cubicBezTo>
                  <a:pt x="1584" y="5887"/>
                  <a:pt x="1561" y="5840"/>
                  <a:pt x="1532" y="5840"/>
                </a:cubicBezTo>
                <a:close/>
                <a:moveTo>
                  <a:pt x="2380" y="5840"/>
                </a:moveTo>
                <a:cubicBezTo>
                  <a:pt x="2351" y="5840"/>
                  <a:pt x="2329" y="5887"/>
                  <a:pt x="2329" y="5944"/>
                </a:cubicBezTo>
                <a:lnTo>
                  <a:pt x="2329" y="6164"/>
                </a:lnTo>
                <a:cubicBezTo>
                  <a:pt x="2329" y="6222"/>
                  <a:pt x="2351" y="6269"/>
                  <a:pt x="2380" y="6269"/>
                </a:cubicBezTo>
                <a:cubicBezTo>
                  <a:pt x="2409" y="6269"/>
                  <a:pt x="2433" y="6222"/>
                  <a:pt x="2433" y="6164"/>
                </a:cubicBezTo>
                <a:lnTo>
                  <a:pt x="2433" y="5944"/>
                </a:lnTo>
                <a:cubicBezTo>
                  <a:pt x="2433" y="5887"/>
                  <a:pt x="2409" y="5840"/>
                  <a:pt x="2380" y="5840"/>
                </a:cubicBezTo>
                <a:close/>
                <a:moveTo>
                  <a:pt x="2695" y="5840"/>
                </a:moveTo>
                <a:cubicBezTo>
                  <a:pt x="2666" y="5840"/>
                  <a:pt x="2643" y="5887"/>
                  <a:pt x="2643" y="5944"/>
                </a:cubicBezTo>
                <a:lnTo>
                  <a:pt x="2643" y="6164"/>
                </a:lnTo>
                <a:cubicBezTo>
                  <a:pt x="2643" y="6222"/>
                  <a:pt x="2666" y="6269"/>
                  <a:pt x="2695" y="6269"/>
                </a:cubicBezTo>
                <a:cubicBezTo>
                  <a:pt x="2724" y="6269"/>
                  <a:pt x="2748" y="6222"/>
                  <a:pt x="2748" y="6164"/>
                </a:cubicBezTo>
                <a:lnTo>
                  <a:pt x="2748" y="5944"/>
                </a:lnTo>
                <a:cubicBezTo>
                  <a:pt x="2748" y="5887"/>
                  <a:pt x="2724" y="5840"/>
                  <a:pt x="2695" y="5840"/>
                </a:cubicBezTo>
                <a:close/>
                <a:moveTo>
                  <a:pt x="3545" y="5840"/>
                </a:moveTo>
                <a:cubicBezTo>
                  <a:pt x="3516" y="5840"/>
                  <a:pt x="3492" y="5887"/>
                  <a:pt x="3492" y="5944"/>
                </a:cubicBezTo>
                <a:lnTo>
                  <a:pt x="3492" y="6164"/>
                </a:lnTo>
                <a:cubicBezTo>
                  <a:pt x="3492" y="6222"/>
                  <a:pt x="3516" y="6269"/>
                  <a:pt x="3545" y="6269"/>
                </a:cubicBezTo>
                <a:cubicBezTo>
                  <a:pt x="3574" y="6269"/>
                  <a:pt x="3598" y="6222"/>
                  <a:pt x="3598" y="6164"/>
                </a:cubicBezTo>
                <a:lnTo>
                  <a:pt x="3598" y="5944"/>
                </a:lnTo>
                <a:cubicBezTo>
                  <a:pt x="3598" y="5887"/>
                  <a:pt x="3574" y="5840"/>
                  <a:pt x="3545" y="5840"/>
                </a:cubicBezTo>
                <a:close/>
                <a:moveTo>
                  <a:pt x="3859" y="5840"/>
                </a:moveTo>
                <a:cubicBezTo>
                  <a:pt x="3830" y="5840"/>
                  <a:pt x="3806" y="5887"/>
                  <a:pt x="3806" y="5944"/>
                </a:cubicBezTo>
                <a:lnTo>
                  <a:pt x="3806" y="6164"/>
                </a:lnTo>
                <a:cubicBezTo>
                  <a:pt x="3806" y="6222"/>
                  <a:pt x="3830" y="6269"/>
                  <a:pt x="3859" y="6269"/>
                </a:cubicBezTo>
                <a:cubicBezTo>
                  <a:pt x="3888" y="6269"/>
                  <a:pt x="3912" y="6222"/>
                  <a:pt x="3912" y="6164"/>
                </a:cubicBezTo>
                <a:lnTo>
                  <a:pt x="3912" y="5944"/>
                </a:lnTo>
                <a:cubicBezTo>
                  <a:pt x="3912" y="5887"/>
                  <a:pt x="3888" y="5840"/>
                  <a:pt x="3859" y="5840"/>
                </a:cubicBezTo>
                <a:close/>
                <a:moveTo>
                  <a:pt x="4709" y="5840"/>
                </a:moveTo>
                <a:cubicBezTo>
                  <a:pt x="4680" y="5840"/>
                  <a:pt x="4656" y="5887"/>
                  <a:pt x="4656" y="5944"/>
                </a:cubicBezTo>
                <a:lnTo>
                  <a:pt x="4656" y="6164"/>
                </a:lnTo>
                <a:cubicBezTo>
                  <a:pt x="4656" y="6222"/>
                  <a:pt x="4680" y="6269"/>
                  <a:pt x="4709" y="6269"/>
                </a:cubicBezTo>
                <a:cubicBezTo>
                  <a:pt x="4738" y="6269"/>
                  <a:pt x="4762" y="6222"/>
                  <a:pt x="4762" y="6164"/>
                </a:cubicBezTo>
                <a:lnTo>
                  <a:pt x="4762" y="5944"/>
                </a:lnTo>
                <a:cubicBezTo>
                  <a:pt x="4762" y="5887"/>
                  <a:pt x="4738" y="5840"/>
                  <a:pt x="4709" y="5840"/>
                </a:cubicBezTo>
                <a:close/>
                <a:moveTo>
                  <a:pt x="5023" y="5840"/>
                </a:moveTo>
                <a:cubicBezTo>
                  <a:pt x="4994" y="5840"/>
                  <a:pt x="4970" y="5887"/>
                  <a:pt x="4970" y="5944"/>
                </a:cubicBezTo>
                <a:lnTo>
                  <a:pt x="4970" y="6164"/>
                </a:lnTo>
                <a:cubicBezTo>
                  <a:pt x="4970" y="6222"/>
                  <a:pt x="4994" y="6269"/>
                  <a:pt x="5023" y="6269"/>
                </a:cubicBezTo>
                <a:cubicBezTo>
                  <a:pt x="5053" y="6269"/>
                  <a:pt x="5076" y="6222"/>
                  <a:pt x="5076" y="6164"/>
                </a:cubicBezTo>
                <a:lnTo>
                  <a:pt x="5076" y="5944"/>
                </a:lnTo>
                <a:cubicBezTo>
                  <a:pt x="5076" y="5887"/>
                  <a:pt x="5053" y="5840"/>
                  <a:pt x="5023" y="5840"/>
                </a:cubicBezTo>
                <a:close/>
                <a:moveTo>
                  <a:pt x="5873" y="5840"/>
                </a:moveTo>
                <a:cubicBezTo>
                  <a:pt x="5844" y="5840"/>
                  <a:pt x="5820" y="5887"/>
                  <a:pt x="5820" y="5944"/>
                </a:cubicBezTo>
                <a:lnTo>
                  <a:pt x="5820" y="6164"/>
                </a:lnTo>
                <a:cubicBezTo>
                  <a:pt x="5820" y="6222"/>
                  <a:pt x="5844" y="6269"/>
                  <a:pt x="5873" y="6269"/>
                </a:cubicBezTo>
                <a:cubicBezTo>
                  <a:pt x="5902" y="6269"/>
                  <a:pt x="5926" y="6222"/>
                  <a:pt x="5926" y="6164"/>
                </a:cubicBezTo>
                <a:lnTo>
                  <a:pt x="5926" y="5944"/>
                </a:lnTo>
                <a:cubicBezTo>
                  <a:pt x="5926" y="5887"/>
                  <a:pt x="5902" y="5840"/>
                  <a:pt x="5873" y="5840"/>
                </a:cubicBezTo>
                <a:close/>
                <a:moveTo>
                  <a:pt x="6188" y="5840"/>
                </a:moveTo>
                <a:cubicBezTo>
                  <a:pt x="6159" y="5840"/>
                  <a:pt x="6135" y="5887"/>
                  <a:pt x="6135" y="5944"/>
                </a:cubicBezTo>
                <a:lnTo>
                  <a:pt x="6135" y="6164"/>
                </a:lnTo>
                <a:cubicBezTo>
                  <a:pt x="6135" y="6222"/>
                  <a:pt x="6159" y="6269"/>
                  <a:pt x="6188" y="6269"/>
                </a:cubicBezTo>
                <a:cubicBezTo>
                  <a:pt x="6217" y="6269"/>
                  <a:pt x="6240" y="6222"/>
                  <a:pt x="6240" y="6164"/>
                </a:cubicBezTo>
                <a:lnTo>
                  <a:pt x="6240" y="5944"/>
                </a:lnTo>
                <a:cubicBezTo>
                  <a:pt x="6240" y="5887"/>
                  <a:pt x="6217" y="5840"/>
                  <a:pt x="6188" y="5840"/>
                </a:cubicBezTo>
                <a:close/>
                <a:moveTo>
                  <a:pt x="7036" y="5840"/>
                </a:moveTo>
                <a:cubicBezTo>
                  <a:pt x="7007" y="5840"/>
                  <a:pt x="6984" y="5887"/>
                  <a:pt x="6984" y="5944"/>
                </a:cubicBezTo>
                <a:lnTo>
                  <a:pt x="6984" y="6164"/>
                </a:lnTo>
                <a:cubicBezTo>
                  <a:pt x="6984" y="6222"/>
                  <a:pt x="7007" y="6269"/>
                  <a:pt x="7036" y="6269"/>
                </a:cubicBezTo>
                <a:cubicBezTo>
                  <a:pt x="7065" y="6269"/>
                  <a:pt x="7089" y="6222"/>
                  <a:pt x="7089" y="6164"/>
                </a:cubicBezTo>
                <a:lnTo>
                  <a:pt x="7089" y="5944"/>
                </a:lnTo>
                <a:cubicBezTo>
                  <a:pt x="7089" y="5887"/>
                  <a:pt x="7065" y="5840"/>
                  <a:pt x="7036" y="5840"/>
                </a:cubicBezTo>
                <a:close/>
                <a:moveTo>
                  <a:pt x="7351" y="5840"/>
                </a:moveTo>
                <a:cubicBezTo>
                  <a:pt x="7322" y="5840"/>
                  <a:pt x="7299" y="5887"/>
                  <a:pt x="7299" y="5944"/>
                </a:cubicBezTo>
                <a:lnTo>
                  <a:pt x="7299" y="6164"/>
                </a:lnTo>
                <a:cubicBezTo>
                  <a:pt x="7299" y="6222"/>
                  <a:pt x="7322" y="6269"/>
                  <a:pt x="7351" y="6269"/>
                </a:cubicBezTo>
                <a:cubicBezTo>
                  <a:pt x="7380" y="6269"/>
                  <a:pt x="7404" y="6222"/>
                  <a:pt x="7404" y="6164"/>
                </a:cubicBezTo>
                <a:lnTo>
                  <a:pt x="7404" y="5944"/>
                </a:lnTo>
                <a:cubicBezTo>
                  <a:pt x="7404" y="5887"/>
                  <a:pt x="7380" y="5840"/>
                  <a:pt x="7351" y="5840"/>
                </a:cubicBezTo>
                <a:close/>
                <a:moveTo>
                  <a:pt x="8201" y="5840"/>
                </a:moveTo>
                <a:cubicBezTo>
                  <a:pt x="8171" y="5840"/>
                  <a:pt x="8148" y="5887"/>
                  <a:pt x="8148" y="5944"/>
                </a:cubicBezTo>
                <a:lnTo>
                  <a:pt x="8148" y="6164"/>
                </a:lnTo>
                <a:cubicBezTo>
                  <a:pt x="8148" y="6222"/>
                  <a:pt x="8171" y="6269"/>
                  <a:pt x="8201" y="6269"/>
                </a:cubicBezTo>
                <a:cubicBezTo>
                  <a:pt x="8230" y="6269"/>
                  <a:pt x="8254" y="6222"/>
                  <a:pt x="8254" y="6164"/>
                </a:cubicBezTo>
                <a:lnTo>
                  <a:pt x="8254" y="5944"/>
                </a:lnTo>
                <a:cubicBezTo>
                  <a:pt x="8254" y="5887"/>
                  <a:pt x="8230" y="5840"/>
                  <a:pt x="8201" y="5840"/>
                </a:cubicBezTo>
                <a:close/>
                <a:moveTo>
                  <a:pt x="8515" y="5840"/>
                </a:moveTo>
                <a:cubicBezTo>
                  <a:pt x="8486" y="5840"/>
                  <a:pt x="8462" y="5887"/>
                  <a:pt x="8462" y="5944"/>
                </a:cubicBezTo>
                <a:lnTo>
                  <a:pt x="8462" y="6164"/>
                </a:lnTo>
                <a:cubicBezTo>
                  <a:pt x="8462" y="6222"/>
                  <a:pt x="8486" y="6269"/>
                  <a:pt x="8515" y="6269"/>
                </a:cubicBezTo>
                <a:cubicBezTo>
                  <a:pt x="8544" y="6269"/>
                  <a:pt x="8568" y="6222"/>
                  <a:pt x="8568" y="6164"/>
                </a:cubicBezTo>
                <a:lnTo>
                  <a:pt x="8568" y="5944"/>
                </a:lnTo>
                <a:cubicBezTo>
                  <a:pt x="8568" y="5887"/>
                  <a:pt x="8544" y="5840"/>
                  <a:pt x="8515" y="5840"/>
                </a:cubicBezTo>
                <a:close/>
                <a:moveTo>
                  <a:pt x="9365" y="5840"/>
                </a:moveTo>
                <a:cubicBezTo>
                  <a:pt x="9336" y="5840"/>
                  <a:pt x="9312" y="5887"/>
                  <a:pt x="9312" y="5944"/>
                </a:cubicBezTo>
                <a:lnTo>
                  <a:pt x="9312" y="6164"/>
                </a:lnTo>
                <a:cubicBezTo>
                  <a:pt x="9312" y="6222"/>
                  <a:pt x="9336" y="6269"/>
                  <a:pt x="9365" y="6269"/>
                </a:cubicBezTo>
                <a:cubicBezTo>
                  <a:pt x="9394" y="6269"/>
                  <a:pt x="9418" y="6222"/>
                  <a:pt x="9418" y="6164"/>
                </a:cubicBezTo>
                <a:lnTo>
                  <a:pt x="9418" y="5944"/>
                </a:lnTo>
                <a:cubicBezTo>
                  <a:pt x="9418" y="5887"/>
                  <a:pt x="9394" y="5840"/>
                  <a:pt x="9365" y="5840"/>
                </a:cubicBezTo>
                <a:close/>
                <a:moveTo>
                  <a:pt x="9679" y="5840"/>
                </a:moveTo>
                <a:cubicBezTo>
                  <a:pt x="9650" y="5840"/>
                  <a:pt x="9626" y="5887"/>
                  <a:pt x="9626" y="5944"/>
                </a:cubicBezTo>
                <a:lnTo>
                  <a:pt x="9626" y="6164"/>
                </a:lnTo>
                <a:cubicBezTo>
                  <a:pt x="9626" y="6222"/>
                  <a:pt x="9650" y="6269"/>
                  <a:pt x="9679" y="6269"/>
                </a:cubicBezTo>
                <a:cubicBezTo>
                  <a:pt x="9708" y="6269"/>
                  <a:pt x="9732" y="6222"/>
                  <a:pt x="9732" y="6164"/>
                </a:cubicBezTo>
                <a:lnTo>
                  <a:pt x="9732" y="5944"/>
                </a:lnTo>
                <a:cubicBezTo>
                  <a:pt x="9732" y="5887"/>
                  <a:pt x="9708" y="5840"/>
                  <a:pt x="9679" y="5840"/>
                </a:cubicBezTo>
                <a:close/>
                <a:moveTo>
                  <a:pt x="10529" y="5840"/>
                </a:moveTo>
                <a:cubicBezTo>
                  <a:pt x="10500" y="5840"/>
                  <a:pt x="10476" y="5887"/>
                  <a:pt x="10476" y="5944"/>
                </a:cubicBezTo>
                <a:lnTo>
                  <a:pt x="10476" y="6164"/>
                </a:lnTo>
                <a:cubicBezTo>
                  <a:pt x="10476" y="6222"/>
                  <a:pt x="10500" y="6269"/>
                  <a:pt x="10529" y="6269"/>
                </a:cubicBezTo>
                <a:cubicBezTo>
                  <a:pt x="10558" y="6269"/>
                  <a:pt x="10582" y="6222"/>
                  <a:pt x="10582" y="6164"/>
                </a:cubicBezTo>
                <a:lnTo>
                  <a:pt x="10582" y="5944"/>
                </a:lnTo>
                <a:cubicBezTo>
                  <a:pt x="10582" y="5887"/>
                  <a:pt x="10558" y="5840"/>
                  <a:pt x="10529" y="5840"/>
                </a:cubicBezTo>
                <a:close/>
                <a:moveTo>
                  <a:pt x="10844" y="5840"/>
                </a:moveTo>
                <a:cubicBezTo>
                  <a:pt x="10814" y="5840"/>
                  <a:pt x="10791" y="5887"/>
                  <a:pt x="10791" y="5944"/>
                </a:cubicBezTo>
                <a:lnTo>
                  <a:pt x="10791" y="6164"/>
                </a:lnTo>
                <a:cubicBezTo>
                  <a:pt x="10791" y="6222"/>
                  <a:pt x="10814" y="6269"/>
                  <a:pt x="10844" y="6269"/>
                </a:cubicBezTo>
                <a:cubicBezTo>
                  <a:pt x="10873" y="6269"/>
                  <a:pt x="10895" y="6222"/>
                  <a:pt x="10895" y="6164"/>
                </a:cubicBezTo>
                <a:lnTo>
                  <a:pt x="10895" y="5944"/>
                </a:lnTo>
                <a:cubicBezTo>
                  <a:pt x="10895" y="5887"/>
                  <a:pt x="10873" y="5840"/>
                  <a:pt x="10844" y="5840"/>
                </a:cubicBezTo>
                <a:close/>
                <a:moveTo>
                  <a:pt x="11692" y="5840"/>
                </a:moveTo>
                <a:cubicBezTo>
                  <a:pt x="11663" y="5840"/>
                  <a:pt x="11640" y="5887"/>
                  <a:pt x="11640" y="5944"/>
                </a:cubicBezTo>
                <a:lnTo>
                  <a:pt x="11640" y="6164"/>
                </a:lnTo>
                <a:cubicBezTo>
                  <a:pt x="11640" y="6222"/>
                  <a:pt x="11663" y="6269"/>
                  <a:pt x="11692" y="6269"/>
                </a:cubicBezTo>
                <a:cubicBezTo>
                  <a:pt x="11721" y="6269"/>
                  <a:pt x="11745" y="6222"/>
                  <a:pt x="11745" y="6164"/>
                </a:cubicBezTo>
                <a:lnTo>
                  <a:pt x="11745" y="5944"/>
                </a:lnTo>
                <a:cubicBezTo>
                  <a:pt x="11745" y="5887"/>
                  <a:pt x="11721" y="5840"/>
                  <a:pt x="11692" y="5840"/>
                </a:cubicBezTo>
                <a:close/>
                <a:moveTo>
                  <a:pt x="12007" y="5840"/>
                </a:moveTo>
                <a:cubicBezTo>
                  <a:pt x="11978" y="5840"/>
                  <a:pt x="11955" y="5887"/>
                  <a:pt x="11955" y="5944"/>
                </a:cubicBezTo>
                <a:lnTo>
                  <a:pt x="11955" y="6164"/>
                </a:lnTo>
                <a:cubicBezTo>
                  <a:pt x="11955" y="6222"/>
                  <a:pt x="11978" y="6269"/>
                  <a:pt x="12007" y="6269"/>
                </a:cubicBezTo>
                <a:cubicBezTo>
                  <a:pt x="12036" y="6269"/>
                  <a:pt x="12060" y="6222"/>
                  <a:pt x="12060" y="6164"/>
                </a:cubicBezTo>
                <a:lnTo>
                  <a:pt x="12060" y="5944"/>
                </a:lnTo>
                <a:cubicBezTo>
                  <a:pt x="12060" y="5887"/>
                  <a:pt x="12036" y="5840"/>
                  <a:pt x="12007" y="5840"/>
                </a:cubicBezTo>
                <a:close/>
                <a:moveTo>
                  <a:pt x="12856" y="5840"/>
                </a:moveTo>
                <a:cubicBezTo>
                  <a:pt x="12827" y="5840"/>
                  <a:pt x="12804" y="5887"/>
                  <a:pt x="12804" y="5944"/>
                </a:cubicBezTo>
                <a:lnTo>
                  <a:pt x="12804" y="6164"/>
                </a:lnTo>
                <a:cubicBezTo>
                  <a:pt x="12804" y="6222"/>
                  <a:pt x="12827" y="6269"/>
                  <a:pt x="12856" y="6269"/>
                </a:cubicBezTo>
                <a:cubicBezTo>
                  <a:pt x="12886" y="6269"/>
                  <a:pt x="12909" y="6222"/>
                  <a:pt x="12909" y="6164"/>
                </a:cubicBezTo>
                <a:lnTo>
                  <a:pt x="12909" y="5944"/>
                </a:lnTo>
                <a:cubicBezTo>
                  <a:pt x="12909" y="5887"/>
                  <a:pt x="12886" y="5840"/>
                  <a:pt x="12856" y="5840"/>
                </a:cubicBezTo>
                <a:close/>
                <a:moveTo>
                  <a:pt x="13171" y="5840"/>
                </a:moveTo>
                <a:cubicBezTo>
                  <a:pt x="13142" y="5840"/>
                  <a:pt x="13118" y="5887"/>
                  <a:pt x="13118" y="5944"/>
                </a:cubicBezTo>
                <a:lnTo>
                  <a:pt x="13118" y="6164"/>
                </a:lnTo>
                <a:cubicBezTo>
                  <a:pt x="13118" y="6222"/>
                  <a:pt x="13142" y="6269"/>
                  <a:pt x="13171" y="6269"/>
                </a:cubicBezTo>
                <a:cubicBezTo>
                  <a:pt x="13200" y="6269"/>
                  <a:pt x="13224" y="6222"/>
                  <a:pt x="13224" y="6164"/>
                </a:cubicBezTo>
                <a:lnTo>
                  <a:pt x="13224" y="5944"/>
                </a:lnTo>
                <a:cubicBezTo>
                  <a:pt x="13224" y="5887"/>
                  <a:pt x="13200" y="5840"/>
                  <a:pt x="13171" y="5840"/>
                </a:cubicBezTo>
                <a:close/>
                <a:moveTo>
                  <a:pt x="14021" y="5840"/>
                </a:moveTo>
                <a:cubicBezTo>
                  <a:pt x="13992" y="5840"/>
                  <a:pt x="13968" y="5887"/>
                  <a:pt x="13968" y="5944"/>
                </a:cubicBezTo>
                <a:lnTo>
                  <a:pt x="13968" y="6164"/>
                </a:lnTo>
                <a:cubicBezTo>
                  <a:pt x="13968" y="6222"/>
                  <a:pt x="13992" y="6269"/>
                  <a:pt x="14021" y="6269"/>
                </a:cubicBezTo>
                <a:cubicBezTo>
                  <a:pt x="14050" y="6269"/>
                  <a:pt x="14074" y="6222"/>
                  <a:pt x="14074" y="6164"/>
                </a:cubicBezTo>
                <a:lnTo>
                  <a:pt x="14074" y="5944"/>
                </a:lnTo>
                <a:cubicBezTo>
                  <a:pt x="14074" y="5887"/>
                  <a:pt x="14050" y="5840"/>
                  <a:pt x="14021" y="5840"/>
                </a:cubicBezTo>
                <a:close/>
                <a:moveTo>
                  <a:pt x="14335" y="5840"/>
                </a:moveTo>
                <a:cubicBezTo>
                  <a:pt x="14306" y="5840"/>
                  <a:pt x="14282" y="5887"/>
                  <a:pt x="14282" y="5944"/>
                </a:cubicBezTo>
                <a:lnTo>
                  <a:pt x="14282" y="6164"/>
                </a:lnTo>
                <a:cubicBezTo>
                  <a:pt x="14282" y="6222"/>
                  <a:pt x="14306" y="6269"/>
                  <a:pt x="14335" y="6269"/>
                </a:cubicBezTo>
                <a:cubicBezTo>
                  <a:pt x="14364" y="6269"/>
                  <a:pt x="14388" y="6222"/>
                  <a:pt x="14388" y="6164"/>
                </a:cubicBezTo>
                <a:lnTo>
                  <a:pt x="14388" y="5944"/>
                </a:lnTo>
                <a:cubicBezTo>
                  <a:pt x="14388" y="5887"/>
                  <a:pt x="14364" y="5840"/>
                  <a:pt x="14335" y="5840"/>
                </a:cubicBezTo>
                <a:close/>
                <a:moveTo>
                  <a:pt x="15185" y="5840"/>
                </a:moveTo>
                <a:cubicBezTo>
                  <a:pt x="15156" y="5840"/>
                  <a:pt x="15132" y="5887"/>
                  <a:pt x="15132" y="5944"/>
                </a:cubicBezTo>
                <a:lnTo>
                  <a:pt x="15132" y="6164"/>
                </a:lnTo>
                <a:cubicBezTo>
                  <a:pt x="15132" y="6222"/>
                  <a:pt x="15156" y="6269"/>
                  <a:pt x="15185" y="6269"/>
                </a:cubicBezTo>
                <a:cubicBezTo>
                  <a:pt x="15214" y="6269"/>
                  <a:pt x="15237" y="6222"/>
                  <a:pt x="15237" y="6164"/>
                </a:cubicBezTo>
                <a:lnTo>
                  <a:pt x="15237" y="5944"/>
                </a:lnTo>
                <a:cubicBezTo>
                  <a:pt x="15237" y="5887"/>
                  <a:pt x="15214" y="5840"/>
                  <a:pt x="15185" y="5840"/>
                </a:cubicBezTo>
                <a:close/>
                <a:moveTo>
                  <a:pt x="15500" y="5840"/>
                </a:moveTo>
                <a:cubicBezTo>
                  <a:pt x="15470" y="5840"/>
                  <a:pt x="15447" y="5887"/>
                  <a:pt x="15447" y="5944"/>
                </a:cubicBezTo>
                <a:lnTo>
                  <a:pt x="15447" y="6164"/>
                </a:lnTo>
                <a:cubicBezTo>
                  <a:pt x="15447" y="6222"/>
                  <a:pt x="15470" y="6269"/>
                  <a:pt x="15500" y="6269"/>
                </a:cubicBezTo>
                <a:cubicBezTo>
                  <a:pt x="15529" y="6269"/>
                  <a:pt x="15551" y="6222"/>
                  <a:pt x="15551" y="6164"/>
                </a:cubicBezTo>
                <a:lnTo>
                  <a:pt x="15551" y="5944"/>
                </a:lnTo>
                <a:cubicBezTo>
                  <a:pt x="15551" y="5887"/>
                  <a:pt x="15529" y="5840"/>
                  <a:pt x="15500" y="5840"/>
                </a:cubicBezTo>
                <a:close/>
                <a:moveTo>
                  <a:pt x="16349" y="5840"/>
                </a:moveTo>
                <a:cubicBezTo>
                  <a:pt x="16320" y="5840"/>
                  <a:pt x="16296" y="5887"/>
                  <a:pt x="16296" y="5944"/>
                </a:cubicBezTo>
                <a:lnTo>
                  <a:pt x="16296" y="6164"/>
                </a:lnTo>
                <a:cubicBezTo>
                  <a:pt x="16296" y="6222"/>
                  <a:pt x="16320" y="6269"/>
                  <a:pt x="16349" y="6269"/>
                </a:cubicBezTo>
                <a:cubicBezTo>
                  <a:pt x="16378" y="6269"/>
                  <a:pt x="16401" y="6222"/>
                  <a:pt x="16401" y="6164"/>
                </a:cubicBezTo>
                <a:lnTo>
                  <a:pt x="16401" y="5944"/>
                </a:lnTo>
                <a:cubicBezTo>
                  <a:pt x="16401" y="5887"/>
                  <a:pt x="16378" y="5840"/>
                  <a:pt x="16349" y="5840"/>
                </a:cubicBezTo>
                <a:close/>
                <a:moveTo>
                  <a:pt x="16663" y="5840"/>
                </a:moveTo>
                <a:cubicBezTo>
                  <a:pt x="16634" y="5840"/>
                  <a:pt x="16611" y="5887"/>
                  <a:pt x="16611" y="5944"/>
                </a:cubicBezTo>
                <a:lnTo>
                  <a:pt x="16611" y="6164"/>
                </a:lnTo>
                <a:cubicBezTo>
                  <a:pt x="16611" y="6222"/>
                  <a:pt x="16634" y="6269"/>
                  <a:pt x="16663" y="6269"/>
                </a:cubicBezTo>
                <a:cubicBezTo>
                  <a:pt x="16692" y="6269"/>
                  <a:pt x="16716" y="6222"/>
                  <a:pt x="16716" y="6164"/>
                </a:cubicBezTo>
                <a:lnTo>
                  <a:pt x="16716" y="5944"/>
                </a:lnTo>
                <a:cubicBezTo>
                  <a:pt x="16716" y="5887"/>
                  <a:pt x="16692" y="5840"/>
                  <a:pt x="16663" y="5840"/>
                </a:cubicBezTo>
                <a:close/>
                <a:moveTo>
                  <a:pt x="17512" y="5840"/>
                </a:moveTo>
                <a:cubicBezTo>
                  <a:pt x="17483" y="5840"/>
                  <a:pt x="17459" y="5887"/>
                  <a:pt x="17459" y="5944"/>
                </a:cubicBezTo>
                <a:lnTo>
                  <a:pt x="17459" y="6164"/>
                </a:lnTo>
                <a:cubicBezTo>
                  <a:pt x="17459" y="6222"/>
                  <a:pt x="17483" y="6269"/>
                  <a:pt x="17512" y="6269"/>
                </a:cubicBezTo>
                <a:cubicBezTo>
                  <a:pt x="17541" y="6269"/>
                  <a:pt x="17565" y="6222"/>
                  <a:pt x="17565" y="6164"/>
                </a:cubicBezTo>
                <a:lnTo>
                  <a:pt x="17565" y="5944"/>
                </a:lnTo>
                <a:cubicBezTo>
                  <a:pt x="17565" y="5887"/>
                  <a:pt x="17541" y="5840"/>
                  <a:pt x="17512" y="5840"/>
                </a:cubicBezTo>
                <a:close/>
                <a:moveTo>
                  <a:pt x="17827" y="5840"/>
                </a:moveTo>
                <a:cubicBezTo>
                  <a:pt x="17798" y="5840"/>
                  <a:pt x="17774" y="5887"/>
                  <a:pt x="17774" y="5944"/>
                </a:cubicBezTo>
                <a:lnTo>
                  <a:pt x="17774" y="6164"/>
                </a:lnTo>
                <a:cubicBezTo>
                  <a:pt x="17774" y="6222"/>
                  <a:pt x="17798" y="6269"/>
                  <a:pt x="17827" y="6269"/>
                </a:cubicBezTo>
                <a:cubicBezTo>
                  <a:pt x="17856" y="6269"/>
                  <a:pt x="17880" y="6222"/>
                  <a:pt x="17880" y="6164"/>
                </a:cubicBezTo>
                <a:lnTo>
                  <a:pt x="17880" y="5944"/>
                </a:lnTo>
                <a:cubicBezTo>
                  <a:pt x="17880" y="5887"/>
                  <a:pt x="17856" y="5840"/>
                  <a:pt x="17827" y="5840"/>
                </a:cubicBezTo>
                <a:close/>
                <a:moveTo>
                  <a:pt x="18677" y="5840"/>
                </a:moveTo>
                <a:cubicBezTo>
                  <a:pt x="18648" y="5840"/>
                  <a:pt x="18624" y="5887"/>
                  <a:pt x="18624" y="5944"/>
                </a:cubicBezTo>
                <a:lnTo>
                  <a:pt x="18624" y="6164"/>
                </a:lnTo>
                <a:cubicBezTo>
                  <a:pt x="18624" y="6222"/>
                  <a:pt x="18648" y="6269"/>
                  <a:pt x="18677" y="6269"/>
                </a:cubicBezTo>
                <a:cubicBezTo>
                  <a:pt x="18706" y="6269"/>
                  <a:pt x="18730" y="6222"/>
                  <a:pt x="18730" y="6164"/>
                </a:cubicBezTo>
                <a:lnTo>
                  <a:pt x="18730" y="5944"/>
                </a:lnTo>
                <a:cubicBezTo>
                  <a:pt x="18730" y="5887"/>
                  <a:pt x="18706" y="5840"/>
                  <a:pt x="18677" y="5840"/>
                </a:cubicBezTo>
                <a:close/>
                <a:moveTo>
                  <a:pt x="18991" y="5840"/>
                </a:moveTo>
                <a:cubicBezTo>
                  <a:pt x="18962" y="5840"/>
                  <a:pt x="18938" y="5887"/>
                  <a:pt x="18938" y="5944"/>
                </a:cubicBezTo>
                <a:lnTo>
                  <a:pt x="18938" y="6164"/>
                </a:lnTo>
                <a:cubicBezTo>
                  <a:pt x="18938" y="6222"/>
                  <a:pt x="18962" y="6269"/>
                  <a:pt x="18991" y="6269"/>
                </a:cubicBezTo>
                <a:cubicBezTo>
                  <a:pt x="19020" y="6269"/>
                  <a:pt x="19044" y="6222"/>
                  <a:pt x="19044" y="6164"/>
                </a:cubicBezTo>
                <a:lnTo>
                  <a:pt x="19044" y="5944"/>
                </a:lnTo>
                <a:cubicBezTo>
                  <a:pt x="19044" y="5887"/>
                  <a:pt x="19020" y="5840"/>
                  <a:pt x="18991" y="5840"/>
                </a:cubicBezTo>
                <a:close/>
                <a:moveTo>
                  <a:pt x="19841" y="5840"/>
                </a:moveTo>
                <a:cubicBezTo>
                  <a:pt x="19812" y="5840"/>
                  <a:pt x="19788" y="5887"/>
                  <a:pt x="19788" y="5944"/>
                </a:cubicBezTo>
                <a:lnTo>
                  <a:pt x="19788" y="6164"/>
                </a:lnTo>
                <a:cubicBezTo>
                  <a:pt x="19788" y="6222"/>
                  <a:pt x="19812" y="6269"/>
                  <a:pt x="19841" y="6269"/>
                </a:cubicBezTo>
                <a:cubicBezTo>
                  <a:pt x="19870" y="6269"/>
                  <a:pt x="19894" y="6222"/>
                  <a:pt x="19894" y="6164"/>
                </a:cubicBezTo>
                <a:lnTo>
                  <a:pt x="19894" y="5944"/>
                </a:lnTo>
                <a:cubicBezTo>
                  <a:pt x="19894" y="5887"/>
                  <a:pt x="19870" y="5840"/>
                  <a:pt x="19841" y="5840"/>
                </a:cubicBezTo>
                <a:close/>
                <a:moveTo>
                  <a:pt x="20155" y="5840"/>
                </a:moveTo>
                <a:cubicBezTo>
                  <a:pt x="20126" y="5840"/>
                  <a:pt x="20102" y="5887"/>
                  <a:pt x="20102" y="5944"/>
                </a:cubicBezTo>
                <a:lnTo>
                  <a:pt x="20102" y="6164"/>
                </a:lnTo>
                <a:cubicBezTo>
                  <a:pt x="20102" y="6222"/>
                  <a:pt x="20126" y="6269"/>
                  <a:pt x="20155" y="6269"/>
                </a:cubicBezTo>
                <a:cubicBezTo>
                  <a:pt x="20184" y="6269"/>
                  <a:pt x="20207" y="6222"/>
                  <a:pt x="20207" y="6164"/>
                </a:cubicBezTo>
                <a:lnTo>
                  <a:pt x="20207" y="5944"/>
                </a:lnTo>
                <a:cubicBezTo>
                  <a:pt x="20207" y="5887"/>
                  <a:pt x="20184" y="5840"/>
                  <a:pt x="20155" y="5840"/>
                </a:cubicBezTo>
                <a:close/>
                <a:moveTo>
                  <a:pt x="21004" y="5840"/>
                </a:moveTo>
                <a:cubicBezTo>
                  <a:pt x="20975" y="5840"/>
                  <a:pt x="20952" y="5887"/>
                  <a:pt x="20952" y="5944"/>
                </a:cubicBezTo>
                <a:lnTo>
                  <a:pt x="20952" y="6164"/>
                </a:lnTo>
                <a:cubicBezTo>
                  <a:pt x="20952" y="6222"/>
                  <a:pt x="20975" y="6269"/>
                  <a:pt x="21004" y="6269"/>
                </a:cubicBezTo>
                <a:cubicBezTo>
                  <a:pt x="21033" y="6269"/>
                  <a:pt x="21057" y="6222"/>
                  <a:pt x="21057" y="6164"/>
                </a:cubicBezTo>
                <a:lnTo>
                  <a:pt x="21057" y="5944"/>
                </a:lnTo>
                <a:cubicBezTo>
                  <a:pt x="21057" y="5887"/>
                  <a:pt x="21033" y="5840"/>
                  <a:pt x="21004" y="5840"/>
                </a:cubicBezTo>
                <a:close/>
                <a:moveTo>
                  <a:pt x="21319" y="5840"/>
                </a:moveTo>
                <a:cubicBezTo>
                  <a:pt x="21289" y="5840"/>
                  <a:pt x="21267" y="5887"/>
                  <a:pt x="21267" y="5944"/>
                </a:cubicBezTo>
                <a:lnTo>
                  <a:pt x="21267" y="6164"/>
                </a:lnTo>
                <a:cubicBezTo>
                  <a:pt x="21267" y="6222"/>
                  <a:pt x="21289" y="6269"/>
                  <a:pt x="21319" y="6269"/>
                </a:cubicBezTo>
                <a:cubicBezTo>
                  <a:pt x="21348" y="6269"/>
                  <a:pt x="21372" y="6222"/>
                  <a:pt x="21372" y="6164"/>
                </a:cubicBezTo>
                <a:lnTo>
                  <a:pt x="21372" y="5944"/>
                </a:lnTo>
                <a:cubicBezTo>
                  <a:pt x="21372" y="5887"/>
                  <a:pt x="21348" y="5840"/>
                  <a:pt x="21319" y="5840"/>
                </a:cubicBezTo>
                <a:close/>
                <a:moveTo>
                  <a:pt x="281" y="6570"/>
                </a:moveTo>
                <a:cubicBezTo>
                  <a:pt x="252" y="6570"/>
                  <a:pt x="228" y="6617"/>
                  <a:pt x="228" y="6674"/>
                </a:cubicBezTo>
                <a:lnTo>
                  <a:pt x="228" y="6894"/>
                </a:lnTo>
                <a:cubicBezTo>
                  <a:pt x="228" y="6952"/>
                  <a:pt x="252" y="6999"/>
                  <a:pt x="281" y="6999"/>
                </a:cubicBezTo>
                <a:cubicBezTo>
                  <a:pt x="311" y="6999"/>
                  <a:pt x="334" y="6952"/>
                  <a:pt x="334" y="6894"/>
                </a:cubicBezTo>
                <a:lnTo>
                  <a:pt x="334" y="6674"/>
                </a:lnTo>
                <a:cubicBezTo>
                  <a:pt x="334" y="6617"/>
                  <a:pt x="311" y="6570"/>
                  <a:pt x="281" y="6570"/>
                </a:cubicBezTo>
                <a:close/>
                <a:moveTo>
                  <a:pt x="596" y="6570"/>
                </a:moveTo>
                <a:cubicBezTo>
                  <a:pt x="567" y="6570"/>
                  <a:pt x="543" y="6617"/>
                  <a:pt x="543" y="6674"/>
                </a:cubicBezTo>
                <a:lnTo>
                  <a:pt x="543" y="6894"/>
                </a:lnTo>
                <a:cubicBezTo>
                  <a:pt x="543" y="6952"/>
                  <a:pt x="567" y="6999"/>
                  <a:pt x="596" y="6999"/>
                </a:cubicBezTo>
                <a:cubicBezTo>
                  <a:pt x="625" y="6999"/>
                  <a:pt x="649" y="6952"/>
                  <a:pt x="649" y="6894"/>
                </a:cubicBezTo>
                <a:lnTo>
                  <a:pt x="649" y="6674"/>
                </a:lnTo>
                <a:cubicBezTo>
                  <a:pt x="649" y="6617"/>
                  <a:pt x="625" y="6570"/>
                  <a:pt x="596" y="6570"/>
                </a:cubicBezTo>
                <a:close/>
                <a:moveTo>
                  <a:pt x="1446" y="6570"/>
                </a:moveTo>
                <a:cubicBezTo>
                  <a:pt x="1417" y="6570"/>
                  <a:pt x="1393" y="6617"/>
                  <a:pt x="1393" y="6674"/>
                </a:cubicBezTo>
                <a:lnTo>
                  <a:pt x="1393" y="6894"/>
                </a:lnTo>
                <a:cubicBezTo>
                  <a:pt x="1393" y="6952"/>
                  <a:pt x="1417" y="6999"/>
                  <a:pt x="1446" y="6999"/>
                </a:cubicBezTo>
                <a:cubicBezTo>
                  <a:pt x="1475" y="6999"/>
                  <a:pt x="1499" y="6952"/>
                  <a:pt x="1499" y="6894"/>
                </a:cubicBezTo>
                <a:lnTo>
                  <a:pt x="1499" y="6674"/>
                </a:lnTo>
                <a:cubicBezTo>
                  <a:pt x="1499" y="6617"/>
                  <a:pt x="1475" y="6570"/>
                  <a:pt x="1446" y="6570"/>
                </a:cubicBezTo>
                <a:close/>
                <a:moveTo>
                  <a:pt x="1760" y="6570"/>
                </a:moveTo>
                <a:cubicBezTo>
                  <a:pt x="1731" y="6570"/>
                  <a:pt x="1707" y="6617"/>
                  <a:pt x="1707" y="6674"/>
                </a:cubicBezTo>
                <a:lnTo>
                  <a:pt x="1707" y="6894"/>
                </a:lnTo>
                <a:cubicBezTo>
                  <a:pt x="1707" y="6952"/>
                  <a:pt x="1731" y="6999"/>
                  <a:pt x="1760" y="6999"/>
                </a:cubicBezTo>
                <a:cubicBezTo>
                  <a:pt x="1789" y="6999"/>
                  <a:pt x="1813" y="6952"/>
                  <a:pt x="1813" y="6894"/>
                </a:cubicBezTo>
                <a:lnTo>
                  <a:pt x="1813" y="6674"/>
                </a:lnTo>
                <a:cubicBezTo>
                  <a:pt x="1813" y="6617"/>
                  <a:pt x="1789" y="6570"/>
                  <a:pt x="1760" y="6570"/>
                </a:cubicBezTo>
                <a:close/>
                <a:moveTo>
                  <a:pt x="2610" y="6570"/>
                </a:moveTo>
                <a:cubicBezTo>
                  <a:pt x="2581" y="6570"/>
                  <a:pt x="2557" y="6617"/>
                  <a:pt x="2557" y="6674"/>
                </a:cubicBezTo>
                <a:lnTo>
                  <a:pt x="2557" y="6894"/>
                </a:lnTo>
                <a:cubicBezTo>
                  <a:pt x="2557" y="6952"/>
                  <a:pt x="2581" y="6999"/>
                  <a:pt x="2610" y="6999"/>
                </a:cubicBezTo>
                <a:cubicBezTo>
                  <a:pt x="2639" y="6999"/>
                  <a:pt x="2662" y="6952"/>
                  <a:pt x="2662" y="6894"/>
                </a:cubicBezTo>
                <a:lnTo>
                  <a:pt x="2662" y="6674"/>
                </a:lnTo>
                <a:cubicBezTo>
                  <a:pt x="2662" y="6617"/>
                  <a:pt x="2639" y="6570"/>
                  <a:pt x="2610" y="6570"/>
                </a:cubicBezTo>
                <a:close/>
                <a:moveTo>
                  <a:pt x="2924" y="6570"/>
                </a:moveTo>
                <a:cubicBezTo>
                  <a:pt x="2895" y="6570"/>
                  <a:pt x="2871" y="6617"/>
                  <a:pt x="2871" y="6674"/>
                </a:cubicBezTo>
                <a:lnTo>
                  <a:pt x="2871" y="6894"/>
                </a:lnTo>
                <a:cubicBezTo>
                  <a:pt x="2871" y="6952"/>
                  <a:pt x="2895" y="6999"/>
                  <a:pt x="2924" y="6999"/>
                </a:cubicBezTo>
                <a:cubicBezTo>
                  <a:pt x="2954" y="6999"/>
                  <a:pt x="2976" y="6952"/>
                  <a:pt x="2976" y="6894"/>
                </a:cubicBezTo>
                <a:lnTo>
                  <a:pt x="2976" y="6674"/>
                </a:lnTo>
                <a:cubicBezTo>
                  <a:pt x="2976" y="6617"/>
                  <a:pt x="2954" y="6570"/>
                  <a:pt x="2924" y="6570"/>
                </a:cubicBezTo>
                <a:close/>
                <a:moveTo>
                  <a:pt x="3773" y="6570"/>
                </a:moveTo>
                <a:cubicBezTo>
                  <a:pt x="3744" y="6570"/>
                  <a:pt x="3721" y="6617"/>
                  <a:pt x="3721" y="6674"/>
                </a:cubicBezTo>
                <a:lnTo>
                  <a:pt x="3721" y="6894"/>
                </a:lnTo>
                <a:cubicBezTo>
                  <a:pt x="3721" y="6952"/>
                  <a:pt x="3744" y="6999"/>
                  <a:pt x="3773" y="6999"/>
                </a:cubicBezTo>
                <a:cubicBezTo>
                  <a:pt x="3802" y="6999"/>
                  <a:pt x="3826" y="6952"/>
                  <a:pt x="3826" y="6894"/>
                </a:cubicBezTo>
                <a:lnTo>
                  <a:pt x="3826" y="6674"/>
                </a:lnTo>
                <a:cubicBezTo>
                  <a:pt x="3826" y="6617"/>
                  <a:pt x="3802" y="6570"/>
                  <a:pt x="3773" y="6570"/>
                </a:cubicBezTo>
                <a:close/>
                <a:moveTo>
                  <a:pt x="4088" y="6570"/>
                </a:moveTo>
                <a:cubicBezTo>
                  <a:pt x="4058" y="6570"/>
                  <a:pt x="4035" y="6617"/>
                  <a:pt x="4035" y="6674"/>
                </a:cubicBezTo>
                <a:lnTo>
                  <a:pt x="4035" y="6894"/>
                </a:lnTo>
                <a:cubicBezTo>
                  <a:pt x="4035" y="6952"/>
                  <a:pt x="4058" y="6999"/>
                  <a:pt x="4088" y="6999"/>
                </a:cubicBezTo>
                <a:cubicBezTo>
                  <a:pt x="4117" y="6999"/>
                  <a:pt x="4141" y="6952"/>
                  <a:pt x="4141" y="6894"/>
                </a:cubicBezTo>
                <a:lnTo>
                  <a:pt x="4141" y="6674"/>
                </a:lnTo>
                <a:cubicBezTo>
                  <a:pt x="4141" y="6617"/>
                  <a:pt x="4117" y="6570"/>
                  <a:pt x="4088" y="6570"/>
                </a:cubicBezTo>
                <a:close/>
                <a:moveTo>
                  <a:pt x="4937" y="6570"/>
                </a:moveTo>
                <a:cubicBezTo>
                  <a:pt x="4908" y="6570"/>
                  <a:pt x="4884" y="6617"/>
                  <a:pt x="4884" y="6674"/>
                </a:cubicBezTo>
                <a:lnTo>
                  <a:pt x="4884" y="6894"/>
                </a:lnTo>
                <a:cubicBezTo>
                  <a:pt x="4884" y="6952"/>
                  <a:pt x="4908" y="6999"/>
                  <a:pt x="4937" y="6999"/>
                </a:cubicBezTo>
                <a:cubicBezTo>
                  <a:pt x="4966" y="6999"/>
                  <a:pt x="4990" y="6952"/>
                  <a:pt x="4990" y="6894"/>
                </a:cubicBezTo>
                <a:lnTo>
                  <a:pt x="4990" y="6674"/>
                </a:lnTo>
                <a:cubicBezTo>
                  <a:pt x="4990" y="6617"/>
                  <a:pt x="4966" y="6570"/>
                  <a:pt x="4937" y="6570"/>
                </a:cubicBezTo>
                <a:close/>
                <a:moveTo>
                  <a:pt x="5252" y="6570"/>
                </a:moveTo>
                <a:cubicBezTo>
                  <a:pt x="5223" y="6570"/>
                  <a:pt x="5199" y="6617"/>
                  <a:pt x="5199" y="6674"/>
                </a:cubicBezTo>
                <a:lnTo>
                  <a:pt x="5199" y="6894"/>
                </a:lnTo>
                <a:cubicBezTo>
                  <a:pt x="5199" y="6952"/>
                  <a:pt x="5223" y="6999"/>
                  <a:pt x="5252" y="6999"/>
                </a:cubicBezTo>
                <a:cubicBezTo>
                  <a:pt x="5281" y="6999"/>
                  <a:pt x="5305" y="6952"/>
                  <a:pt x="5305" y="6894"/>
                </a:cubicBezTo>
                <a:lnTo>
                  <a:pt x="5305" y="6674"/>
                </a:lnTo>
                <a:cubicBezTo>
                  <a:pt x="5305" y="6617"/>
                  <a:pt x="5281" y="6570"/>
                  <a:pt x="5252" y="6570"/>
                </a:cubicBezTo>
                <a:close/>
                <a:moveTo>
                  <a:pt x="6102" y="6570"/>
                </a:moveTo>
                <a:cubicBezTo>
                  <a:pt x="6072" y="6570"/>
                  <a:pt x="6049" y="6617"/>
                  <a:pt x="6049" y="6674"/>
                </a:cubicBezTo>
                <a:lnTo>
                  <a:pt x="6049" y="6894"/>
                </a:lnTo>
                <a:cubicBezTo>
                  <a:pt x="6049" y="6952"/>
                  <a:pt x="6072" y="6999"/>
                  <a:pt x="6102" y="6999"/>
                </a:cubicBezTo>
                <a:cubicBezTo>
                  <a:pt x="6131" y="6999"/>
                  <a:pt x="6155" y="6952"/>
                  <a:pt x="6155" y="6894"/>
                </a:cubicBezTo>
                <a:lnTo>
                  <a:pt x="6155" y="6674"/>
                </a:lnTo>
                <a:cubicBezTo>
                  <a:pt x="6155" y="6617"/>
                  <a:pt x="6131" y="6570"/>
                  <a:pt x="6102" y="6570"/>
                </a:cubicBezTo>
                <a:close/>
                <a:moveTo>
                  <a:pt x="6416" y="6570"/>
                </a:moveTo>
                <a:cubicBezTo>
                  <a:pt x="6387" y="6570"/>
                  <a:pt x="6363" y="6617"/>
                  <a:pt x="6363" y="6674"/>
                </a:cubicBezTo>
                <a:lnTo>
                  <a:pt x="6363" y="6894"/>
                </a:lnTo>
                <a:cubicBezTo>
                  <a:pt x="6363" y="6952"/>
                  <a:pt x="6387" y="6999"/>
                  <a:pt x="6416" y="6999"/>
                </a:cubicBezTo>
                <a:cubicBezTo>
                  <a:pt x="6445" y="6999"/>
                  <a:pt x="6469" y="6952"/>
                  <a:pt x="6469" y="6894"/>
                </a:cubicBezTo>
                <a:lnTo>
                  <a:pt x="6469" y="6674"/>
                </a:lnTo>
                <a:cubicBezTo>
                  <a:pt x="6469" y="6617"/>
                  <a:pt x="6445" y="6570"/>
                  <a:pt x="6416" y="6570"/>
                </a:cubicBezTo>
                <a:close/>
                <a:moveTo>
                  <a:pt x="7266" y="6570"/>
                </a:moveTo>
                <a:cubicBezTo>
                  <a:pt x="7237" y="6570"/>
                  <a:pt x="7213" y="6617"/>
                  <a:pt x="7213" y="6674"/>
                </a:cubicBezTo>
                <a:lnTo>
                  <a:pt x="7213" y="6894"/>
                </a:lnTo>
                <a:cubicBezTo>
                  <a:pt x="7213" y="6952"/>
                  <a:pt x="7237" y="6999"/>
                  <a:pt x="7266" y="6999"/>
                </a:cubicBezTo>
                <a:cubicBezTo>
                  <a:pt x="7295" y="6999"/>
                  <a:pt x="7318" y="6952"/>
                  <a:pt x="7318" y="6894"/>
                </a:cubicBezTo>
                <a:lnTo>
                  <a:pt x="7318" y="6674"/>
                </a:lnTo>
                <a:cubicBezTo>
                  <a:pt x="7318" y="6617"/>
                  <a:pt x="7295" y="6570"/>
                  <a:pt x="7266" y="6570"/>
                </a:cubicBezTo>
                <a:close/>
                <a:moveTo>
                  <a:pt x="7580" y="6570"/>
                </a:moveTo>
                <a:cubicBezTo>
                  <a:pt x="7551" y="6570"/>
                  <a:pt x="7527" y="6617"/>
                  <a:pt x="7527" y="6674"/>
                </a:cubicBezTo>
                <a:lnTo>
                  <a:pt x="7527" y="6894"/>
                </a:lnTo>
                <a:cubicBezTo>
                  <a:pt x="7527" y="6952"/>
                  <a:pt x="7551" y="6999"/>
                  <a:pt x="7580" y="6999"/>
                </a:cubicBezTo>
                <a:cubicBezTo>
                  <a:pt x="7609" y="6999"/>
                  <a:pt x="7632" y="6952"/>
                  <a:pt x="7632" y="6894"/>
                </a:cubicBezTo>
                <a:lnTo>
                  <a:pt x="7632" y="6674"/>
                </a:lnTo>
                <a:cubicBezTo>
                  <a:pt x="7632" y="6617"/>
                  <a:pt x="7609" y="6570"/>
                  <a:pt x="7580" y="6570"/>
                </a:cubicBezTo>
                <a:close/>
                <a:moveTo>
                  <a:pt x="8429" y="6570"/>
                </a:moveTo>
                <a:cubicBezTo>
                  <a:pt x="8400" y="6570"/>
                  <a:pt x="8377" y="6617"/>
                  <a:pt x="8377" y="6674"/>
                </a:cubicBezTo>
                <a:lnTo>
                  <a:pt x="8377" y="6894"/>
                </a:lnTo>
                <a:cubicBezTo>
                  <a:pt x="8377" y="6952"/>
                  <a:pt x="8400" y="6999"/>
                  <a:pt x="8429" y="6999"/>
                </a:cubicBezTo>
                <a:cubicBezTo>
                  <a:pt x="8458" y="6999"/>
                  <a:pt x="8482" y="6952"/>
                  <a:pt x="8482" y="6894"/>
                </a:cubicBezTo>
                <a:lnTo>
                  <a:pt x="8482" y="6674"/>
                </a:lnTo>
                <a:cubicBezTo>
                  <a:pt x="8482" y="6617"/>
                  <a:pt x="8458" y="6570"/>
                  <a:pt x="8429" y="6570"/>
                </a:cubicBezTo>
                <a:close/>
                <a:moveTo>
                  <a:pt x="8744" y="6570"/>
                </a:moveTo>
                <a:cubicBezTo>
                  <a:pt x="8714" y="6570"/>
                  <a:pt x="8691" y="6617"/>
                  <a:pt x="8691" y="6674"/>
                </a:cubicBezTo>
                <a:lnTo>
                  <a:pt x="8691" y="6894"/>
                </a:lnTo>
                <a:cubicBezTo>
                  <a:pt x="8691" y="6952"/>
                  <a:pt x="8714" y="6999"/>
                  <a:pt x="8744" y="6999"/>
                </a:cubicBezTo>
                <a:cubicBezTo>
                  <a:pt x="8773" y="6999"/>
                  <a:pt x="8796" y="6952"/>
                  <a:pt x="8796" y="6894"/>
                </a:cubicBezTo>
                <a:lnTo>
                  <a:pt x="8796" y="6674"/>
                </a:lnTo>
                <a:cubicBezTo>
                  <a:pt x="8796" y="6617"/>
                  <a:pt x="8773" y="6570"/>
                  <a:pt x="8744" y="6570"/>
                </a:cubicBezTo>
                <a:close/>
                <a:moveTo>
                  <a:pt x="9593" y="6570"/>
                </a:moveTo>
                <a:cubicBezTo>
                  <a:pt x="9564" y="6570"/>
                  <a:pt x="9540" y="6617"/>
                  <a:pt x="9540" y="6674"/>
                </a:cubicBezTo>
                <a:lnTo>
                  <a:pt x="9540" y="6894"/>
                </a:lnTo>
                <a:cubicBezTo>
                  <a:pt x="9540" y="6952"/>
                  <a:pt x="9564" y="6999"/>
                  <a:pt x="9593" y="6999"/>
                </a:cubicBezTo>
                <a:cubicBezTo>
                  <a:pt x="9622" y="6999"/>
                  <a:pt x="9646" y="6952"/>
                  <a:pt x="9646" y="6894"/>
                </a:cubicBezTo>
                <a:lnTo>
                  <a:pt x="9646" y="6674"/>
                </a:lnTo>
                <a:cubicBezTo>
                  <a:pt x="9646" y="6617"/>
                  <a:pt x="9622" y="6570"/>
                  <a:pt x="9593" y="6570"/>
                </a:cubicBezTo>
                <a:close/>
                <a:moveTo>
                  <a:pt x="9908" y="6570"/>
                </a:moveTo>
                <a:cubicBezTo>
                  <a:pt x="9879" y="6570"/>
                  <a:pt x="9855" y="6617"/>
                  <a:pt x="9855" y="6674"/>
                </a:cubicBezTo>
                <a:lnTo>
                  <a:pt x="9855" y="6894"/>
                </a:lnTo>
                <a:cubicBezTo>
                  <a:pt x="9855" y="6952"/>
                  <a:pt x="9879" y="6999"/>
                  <a:pt x="9908" y="6999"/>
                </a:cubicBezTo>
                <a:cubicBezTo>
                  <a:pt x="9937" y="6999"/>
                  <a:pt x="9961" y="6952"/>
                  <a:pt x="9961" y="6894"/>
                </a:cubicBezTo>
                <a:lnTo>
                  <a:pt x="9961" y="6674"/>
                </a:lnTo>
                <a:cubicBezTo>
                  <a:pt x="9961" y="6617"/>
                  <a:pt x="9937" y="6570"/>
                  <a:pt x="9908" y="6570"/>
                </a:cubicBezTo>
                <a:close/>
                <a:moveTo>
                  <a:pt x="10758" y="6570"/>
                </a:moveTo>
                <a:cubicBezTo>
                  <a:pt x="10728" y="6570"/>
                  <a:pt x="10705" y="6617"/>
                  <a:pt x="10705" y="6674"/>
                </a:cubicBezTo>
                <a:lnTo>
                  <a:pt x="10705" y="6894"/>
                </a:lnTo>
                <a:cubicBezTo>
                  <a:pt x="10705" y="6952"/>
                  <a:pt x="10728" y="6999"/>
                  <a:pt x="10758" y="6999"/>
                </a:cubicBezTo>
                <a:cubicBezTo>
                  <a:pt x="10787" y="6999"/>
                  <a:pt x="10810" y="6952"/>
                  <a:pt x="10810" y="6894"/>
                </a:cubicBezTo>
                <a:lnTo>
                  <a:pt x="10810" y="6674"/>
                </a:lnTo>
                <a:cubicBezTo>
                  <a:pt x="10810" y="6617"/>
                  <a:pt x="10787" y="6570"/>
                  <a:pt x="10758" y="6570"/>
                </a:cubicBezTo>
                <a:close/>
                <a:moveTo>
                  <a:pt x="11072" y="6570"/>
                </a:moveTo>
                <a:cubicBezTo>
                  <a:pt x="11043" y="6570"/>
                  <a:pt x="11019" y="6617"/>
                  <a:pt x="11019" y="6674"/>
                </a:cubicBezTo>
                <a:lnTo>
                  <a:pt x="11019" y="6894"/>
                </a:lnTo>
                <a:cubicBezTo>
                  <a:pt x="11019" y="6952"/>
                  <a:pt x="11043" y="6999"/>
                  <a:pt x="11072" y="6999"/>
                </a:cubicBezTo>
                <a:cubicBezTo>
                  <a:pt x="11101" y="6999"/>
                  <a:pt x="11125" y="6952"/>
                  <a:pt x="11125" y="6894"/>
                </a:cubicBezTo>
                <a:lnTo>
                  <a:pt x="11125" y="6674"/>
                </a:lnTo>
                <a:cubicBezTo>
                  <a:pt x="11125" y="6617"/>
                  <a:pt x="11101" y="6570"/>
                  <a:pt x="11072" y="6570"/>
                </a:cubicBezTo>
                <a:close/>
                <a:moveTo>
                  <a:pt x="11922" y="6570"/>
                </a:moveTo>
                <a:cubicBezTo>
                  <a:pt x="11893" y="6570"/>
                  <a:pt x="11869" y="6617"/>
                  <a:pt x="11869" y="6674"/>
                </a:cubicBezTo>
                <a:lnTo>
                  <a:pt x="11869" y="6894"/>
                </a:lnTo>
                <a:cubicBezTo>
                  <a:pt x="11869" y="6952"/>
                  <a:pt x="11893" y="6999"/>
                  <a:pt x="11922" y="6999"/>
                </a:cubicBezTo>
                <a:cubicBezTo>
                  <a:pt x="11951" y="6999"/>
                  <a:pt x="11974" y="6952"/>
                  <a:pt x="11974" y="6894"/>
                </a:cubicBezTo>
                <a:lnTo>
                  <a:pt x="11974" y="6674"/>
                </a:lnTo>
                <a:cubicBezTo>
                  <a:pt x="11974" y="6617"/>
                  <a:pt x="11951" y="6570"/>
                  <a:pt x="11922" y="6570"/>
                </a:cubicBezTo>
                <a:close/>
                <a:moveTo>
                  <a:pt x="12236" y="6570"/>
                </a:moveTo>
                <a:cubicBezTo>
                  <a:pt x="12207" y="6570"/>
                  <a:pt x="12183" y="6617"/>
                  <a:pt x="12183" y="6674"/>
                </a:cubicBezTo>
                <a:lnTo>
                  <a:pt x="12183" y="6894"/>
                </a:lnTo>
                <a:cubicBezTo>
                  <a:pt x="12183" y="6952"/>
                  <a:pt x="12207" y="6999"/>
                  <a:pt x="12236" y="6999"/>
                </a:cubicBezTo>
                <a:cubicBezTo>
                  <a:pt x="12265" y="6999"/>
                  <a:pt x="12288" y="6952"/>
                  <a:pt x="12288" y="6894"/>
                </a:cubicBezTo>
                <a:lnTo>
                  <a:pt x="12288" y="6674"/>
                </a:lnTo>
                <a:cubicBezTo>
                  <a:pt x="12288" y="6617"/>
                  <a:pt x="12265" y="6570"/>
                  <a:pt x="12236" y="6570"/>
                </a:cubicBezTo>
                <a:close/>
                <a:moveTo>
                  <a:pt x="13085" y="6570"/>
                </a:moveTo>
                <a:cubicBezTo>
                  <a:pt x="13056" y="6570"/>
                  <a:pt x="13032" y="6617"/>
                  <a:pt x="13032" y="6674"/>
                </a:cubicBezTo>
                <a:lnTo>
                  <a:pt x="13032" y="6894"/>
                </a:lnTo>
                <a:cubicBezTo>
                  <a:pt x="13032" y="6952"/>
                  <a:pt x="13056" y="6999"/>
                  <a:pt x="13085" y="6999"/>
                </a:cubicBezTo>
                <a:cubicBezTo>
                  <a:pt x="13114" y="6999"/>
                  <a:pt x="13138" y="6952"/>
                  <a:pt x="13138" y="6894"/>
                </a:cubicBezTo>
                <a:lnTo>
                  <a:pt x="13138" y="6674"/>
                </a:lnTo>
                <a:cubicBezTo>
                  <a:pt x="13138" y="6617"/>
                  <a:pt x="13114" y="6570"/>
                  <a:pt x="13085" y="6570"/>
                </a:cubicBezTo>
                <a:close/>
                <a:moveTo>
                  <a:pt x="13399" y="6570"/>
                </a:moveTo>
                <a:cubicBezTo>
                  <a:pt x="13370" y="6570"/>
                  <a:pt x="13348" y="6617"/>
                  <a:pt x="13348" y="6674"/>
                </a:cubicBezTo>
                <a:lnTo>
                  <a:pt x="13348" y="6894"/>
                </a:lnTo>
                <a:cubicBezTo>
                  <a:pt x="13348" y="6952"/>
                  <a:pt x="13370" y="6999"/>
                  <a:pt x="13399" y="6999"/>
                </a:cubicBezTo>
                <a:cubicBezTo>
                  <a:pt x="13428" y="6999"/>
                  <a:pt x="13452" y="6952"/>
                  <a:pt x="13452" y="6894"/>
                </a:cubicBezTo>
                <a:lnTo>
                  <a:pt x="13452" y="6674"/>
                </a:lnTo>
                <a:cubicBezTo>
                  <a:pt x="13452" y="6617"/>
                  <a:pt x="13428" y="6570"/>
                  <a:pt x="13399" y="6570"/>
                </a:cubicBezTo>
                <a:close/>
                <a:moveTo>
                  <a:pt x="14249" y="6570"/>
                </a:moveTo>
                <a:cubicBezTo>
                  <a:pt x="14220" y="6570"/>
                  <a:pt x="14196" y="6617"/>
                  <a:pt x="14196" y="6674"/>
                </a:cubicBezTo>
                <a:lnTo>
                  <a:pt x="14196" y="6894"/>
                </a:lnTo>
                <a:cubicBezTo>
                  <a:pt x="14196" y="6952"/>
                  <a:pt x="14220" y="6999"/>
                  <a:pt x="14249" y="6999"/>
                </a:cubicBezTo>
                <a:cubicBezTo>
                  <a:pt x="14278" y="6999"/>
                  <a:pt x="14302" y="6952"/>
                  <a:pt x="14302" y="6894"/>
                </a:cubicBezTo>
                <a:lnTo>
                  <a:pt x="14302" y="6674"/>
                </a:lnTo>
                <a:cubicBezTo>
                  <a:pt x="14302" y="6617"/>
                  <a:pt x="14278" y="6570"/>
                  <a:pt x="14249" y="6570"/>
                </a:cubicBezTo>
                <a:close/>
                <a:moveTo>
                  <a:pt x="14564" y="6570"/>
                </a:moveTo>
                <a:cubicBezTo>
                  <a:pt x="14535" y="6570"/>
                  <a:pt x="14511" y="6617"/>
                  <a:pt x="14511" y="6674"/>
                </a:cubicBezTo>
                <a:lnTo>
                  <a:pt x="14511" y="6894"/>
                </a:lnTo>
                <a:cubicBezTo>
                  <a:pt x="14511" y="6952"/>
                  <a:pt x="14535" y="6999"/>
                  <a:pt x="14564" y="6999"/>
                </a:cubicBezTo>
                <a:cubicBezTo>
                  <a:pt x="14593" y="6999"/>
                  <a:pt x="14617" y="6952"/>
                  <a:pt x="14617" y="6894"/>
                </a:cubicBezTo>
                <a:lnTo>
                  <a:pt x="14617" y="6674"/>
                </a:lnTo>
                <a:cubicBezTo>
                  <a:pt x="14617" y="6617"/>
                  <a:pt x="14593" y="6570"/>
                  <a:pt x="14564" y="6570"/>
                </a:cubicBezTo>
                <a:close/>
                <a:moveTo>
                  <a:pt x="15413" y="6570"/>
                </a:moveTo>
                <a:cubicBezTo>
                  <a:pt x="15384" y="6570"/>
                  <a:pt x="15360" y="6617"/>
                  <a:pt x="15360" y="6674"/>
                </a:cubicBezTo>
                <a:lnTo>
                  <a:pt x="15360" y="6894"/>
                </a:lnTo>
                <a:cubicBezTo>
                  <a:pt x="15360" y="6952"/>
                  <a:pt x="15384" y="6999"/>
                  <a:pt x="15413" y="6999"/>
                </a:cubicBezTo>
                <a:cubicBezTo>
                  <a:pt x="15442" y="6999"/>
                  <a:pt x="15465" y="6952"/>
                  <a:pt x="15465" y="6894"/>
                </a:cubicBezTo>
                <a:lnTo>
                  <a:pt x="15465" y="6674"/>
                </a:lnTo>
                <a:cubicBezTo>
                  <a:pt x="15465" y="6617"/>
                  <a:pt x="15442" y="6570"/>
                  <a:pt x="15413" y="6570"/>
                </a:cubicBezTo>
                <a:close/>
                <a:moveTo>
                  <a:pt x="15728" y="6570"/>
                </a:moveTo>
                <a:cubicBezTo>
                  <a:pt x="15699" y="6570"/>
                  <a:pt x="15675" y="6617"/>
                  <a:pt x="15675" y="6674"/>
                </a:cubicBezTo>
                <a:lnTo>
                  <a:pt x="15675" y="6894"/>
                </a:lnTo>
                <a:cubicBezTo>
                  <a:pt x="15675" y="6952"/>
                  <a:pt x="15699" y="6999"/>
                  <a:pt x="15728" y="6999"/>
                </a:cubicBezTo>
                <a:cubicBezTo>
                  <a:pt x="15757" y="6999"/>
                  <a:pt x="15781" y="6952"/>
                  <a:pt x="15781" y="6894"/>
                </a:cubicBezTo>
                <a:lnTo>
                  <a:pt x="15781" y="6674"/>
                </a:lnTo>
                <a:cubicBezTo>
                  <a:pt x="15781" y="6617"/>
                  <a:pt x="15757" y="6570"/>
                  <a:pt x="15728" y="6570"/>
                </a:cubicBezTo>
                <a:close/>
                <a:moveTo>
                  <a:pt x="16578" y="6570"/>
                </a:moveTo>
                <a:cubicBezTo>
                  <a:pt x="16549" y="6570"/>
                  <a:pt x="16525" y="6617"/>
                  <a:pt x="16525" y="6674"/>
                </a:cubicBezTo>
                <a:lnTo>
                  <a:pt x="16525" y="6894"/>
                </a:lnTo>
                <a:cubicBezTo>
                  <a:pt x="16525" y="6952"/>
                  <a:pt x="16549" y="6999"/>
                  <a:pt x="16578" y="6999"/>
                </a:cubicBezTo>
                <a:cubicBezTo>
                  <a:pt x="16607" y="6999"/>
                  <a:pt x="16630" y="6952"/>
                  <a:pt x="16630" y="6894"/>
                </a:cubicBezTo>
                <a:lnTo>
                  <a:pt x="16630" y="6674"/>
                </a:lnTo>
                <a:cubicBezTo>
                  <a:pt x="16630" y="6617"/>
                  <a:pt x="16607" y="6570"/>
                  <a:pt x="16578" y="6570"/>
                </a:cubicBezTo>
                <a:close/>
                <a:moveTo>
                  <a:pt x="16892" y="6570"/>
                </a:moveTo>
                <a:cubicBezTo>
                  <a:pt x="16863" y="6570"/>
                  <a:pt x="16839" y="6617"/>
                  <a:pt x="16839" y="6674"/>
                </a:cubicBezTo>
                <a:lnTo>
                  <a:pt x="16839" y="6894"/>
                </a:lnTo>
                <a:cubicBezTo>
                  <a:pt x="16839" y="6952"/>
                  <a:pt x="16863" y="6999"/>
                  <a:pt x="16892" y="6999"/>
                </a:cubicBezTo>
                <a:cubicBezTo>
                  <a:pt x="16921" y="6999"/>
                  <a:pt x="16944" y="6952"/>
                  <a:pt x="16944" y="6894"/>
                </a:cubicBezTo>
                <a:lnTo>
                  <a:pt x="16944" y="6674"/>
                </a:lnTo>
                <a:cubicBezTo>
                  <a:pt x="16944" y="6617"/>
                  <a:pt x="16921" y="6570"/>
                  <a:pt x="16892" y="6570"/>
                </a:cubicBezTo>
                <a:close/>
                <a:moveTo>
                  <a:pt x="17741" y="6570"/>
                </a:moveTo>
                <a:cubicBezTo>
                  <a:pt x="17712" y="6570"/>
                  <a:pt x="17689" y="6617"/>
                  <a:pt x="17689" y="6674"/>
                </a:cubicBezTo>
                <a:lnTo>
                  <a:pt x="17689" y="6894"/>
                </a:lnTo>
                <a:cubicBezTo>
                  <a:pt x="17689" y="6952"/>
                  <a:pt x="17712" y="6999"/>
                  <a:pt x="17741" y="6999"/>
                </a:cubicBezTo>
                <a:cubicBezTo>
                  <a:pt x="17770" y="6999"/>
                  <a:pt x="17794" y="6952"/>
                  <a:pt x="17794" y="6894"/>
                </a:cubicBezTo>
                <a:lnTo>
                  <a:pt x="17794" y="6674"/>
                </a:lnTo>
                <a:cubicBezTo>
                  <a:pt x="17794" y="6617"/>
                  <a:pt x="17770" y="6570"/>
                  <a:pt x="17741" y="6570"/>
                </a:cubicBezTo>
                <a:close/>
                <a:moveTo>
                  <a:pt x="18055" y="6570"/>
                </a:moveTo>
                <a:cubicBezTo>
                  <a:pt x="18026" y="6570"/>
                  <a:pt x="18002" y="6617"/>
                  <a:pt x="18002" y="6674"/>
                </a:cubicBezTo>
                <a:lnTo>
                  <a:pt x="18002" y="6894"/>
                </a:lnTo>
                <a:cubicBezTo>
                  <a:pt x="18002" y="6952"/>
                  <a:pt x="18026" y="6999"/>
                  <a:pt x="18055" y="6999"/>
                </a:cubicBezTo>
                <a:cubicBezTo>
                  <a:pt x="18085" y="6999"/>
                  <a:pt x="18108" y="6952"/>
                  <a:pt x="18108" y="6894"/>
                </a:cubicBezTo>
                <a:lnTo>
                  <a:pt x="18108" y="6674"/>
                </a:lnTo>
                <a:cubicBezTo>
                  <a:pt x="18108" y="6617"/>
                  <a:pt x="18085" y="6570"/>
                  <a:pt x="18055" y="6570"/>
                </a:cubicBezTo>
                <a:close/>
                <a:moveTo>
                  <a:pt x="18905" y="6570"/>
                </a:moveTo>
                <a:cubicBezTo>
                  <a:pt x="18876" y="6570"/>
                  <a:pt x="18852" y="6617"/>
                  <a:pt x="18852" y="6674"/>
                </a:cubicBezTo>
                <a:lnTo>
                  <a:pt x="18852" y="6894"/>
                </a:lnTo>
                <a:cubicBezTo>
                  <a:pt x="18852" y="6952"/>
                  <a:pt x="18876" y="6999"/>
                  <a:pt x="18905" y="6999"/>
                </a:cubicBezTo>
                <a:cubicBezTo>
                  <a:pt x="18934" y="6999"/>
                  <a:pt x="18958" y="6952"/>
                  <a:pt x="18958" y="6894"/>
                </a:cubicBezTo>
                <a:lnTo>
                  <a:pt x="18958" y="6674"/>
                </a:lnTo>
                <a:cubicBezTo>
                  <a:pt x="18958" y="6617"/>
                  <a:pt x="18934" y="6570"/>
                  <a:pt x="18905" y="6570"/>
                </a:cubicBezTo>
                <a:close/>
                <a:moveTo>
                  <a:pt x="19220" y="6570"/>
                </a:moveTo>
                <a:cubicBezTo>
                  <a:pt x="19191" y="6570"/>
                  <a:pt x="19167" y="6617"/>
                  <a:pt x="19167" y="6674"/>
                </a:cubicBezTo>
                <a:lnTo>
                  <a:pt x="19167" y="6894"/>
                </a:lnTo>
                <a:cubicBezTo>
                  <a:pt x="19167" y="6952"/>
                  <a:pt x="19191" y="6999"/>
                  <a:pt x="19220" y="6999"/>
                </a:cubicBezTo>
                <a:cubicBezTo>
                  <a:pt x="19249" y="6999"/>
                  <a:pt x="19273" y="6952"/>
                  <a:pt x="19273" y="6894"/>
                </a:cubicBezTo>
                <a:lnTo>
                  <a:pt x="19273" y="6674"/>
                </a:lnTo>
                <a:cubicBezTo>
                  <a:pt x="19273" y="6617"/>
                  <a:pt x="19249" y="6570"/>
                  <a:pt x="19220" y="6570"/>
                </a:cubicBezTo>
                <a:close/>
                <a:moveTo>
                  <a:pt x="20069" y="6570"/>
                </a:moveTo>
                <a:cubicBezTo>
                  <a:pt x="20040" y="6570"/>
                  <a:pt x="20016" y="6617"/>
                  <a:pt x="20016" y="6674"/>
                </a:cubicBezTo>
                <a:lnTo>
                  <a:pt x="20016" y="6894"/>
                </a:lnTo>
                <a:cubicBezTo>
                  <a:pt x="20016" y="6952"/>
                  <a:pt x="20040" y="6999"/>
                  <a:pt x="20069" y="6999"/>
                </a:cubicBezTo>
                <a:cubicBezTo>
                  <a:pt x="20099" y="6999"/>
                  <a:pt x="20122" y="6952"/>
                  <a:pt x="20122" y="6894"/>
                </a:cubicBezTo>
                <a:lnTo>
                  <a:pt x="20122" y="6674"/>
                </a:lnTo>
                <a:cubicBezTo>
                  <a:pt x="20122" y="6617"/>
                  <a:pt x="20099" y="6570"/>
                  <a:pt x="20069" y="6570"/>
                </a:cubicBezTo>
                <a:close/>
                <a:moveTo>
                  <a:pt x="20384" y="6570"/>
                </a:moveTo>
                <a:cubicBezTo>
                  <a:pt x="20355" y="6570"/>
                  <a:pt x="20331" y="6617"/>
                  <a:pt x="20331" y="6674"/>
                </a:cubicBezTo>
                <a:lnTo>
                  <a:pt x="20331" y="6894"/>
                </a:lnTo>
                <a:cubicBezTo>
                  <a:pt x="20331" y="6952"/>
                  <a:pt x="20355" y="6999"/>
                  <a:pt x="20384" y="6999"/>
                </a:cubicBezTo>
                <a:cubicBezTo>
                  <a:pt x="20413" y="6999"/>
                  <a:pt x="20436" y="6952"/>
                  <a:pt x="20436" y="6894"/>
                </a:cubicBezTo>
                <a:lnTo>
                  <a:pt x="20436" y="6674"/>
                </a:lnTo>
                <a:cubicBezTo>
                  <a:pt x="20436" y="6617"/>
                  <a:pt x="20413" y="6570"/>
                  <a:pt x="20384" y="6570"/>
                </a:cubicBezTo>
                <a:close/>
                <a:moveTo>
                  <a:pt x="21234" y="6570"/>
                </a:moveTo>
                <a:cubicBezTo>
                  <a:pt x="21204" y="6570"/>
                  <a:pt x="21181" y="6617"/>
                  <a:pt x="21181" y="6674"/>
                </a:cubicBezTo>
                <a:lnTo>
                  <a:pt x="21181" y="6894"/>
                </a:lnTo>
                <a:cubicBezTo>
                  <a:pt x="21181" y="6952"/>
                  <a:pt x="21204" y="6999"/>
                  <a:pt x="21234" y="6999"/>
                </a:cubicBezTo>
                <a:cubicBezTo>
                  <a:pt x="21263" y="6999"/>
                  <a:pt x="21285" y="6952"/>
                  <a:pt x="21285" y="6894"/>
                </a:cubicBezTo>
                <a:lnTo>
                  <a:pt x="21285" y="6674"/>
                </a:lnTo>
                <a:cubicBezTo>
                  <a:pt x="21285" y="6617"/>
                  <a:pt x="21263" y="6570"/>
                  <a:pt x="21234" y="6570"/>
                </a:cubicBezTo>
                <a:close/>
                <a:moveTo>
                  <a:pt x="21547" y="6570"/>
                </a:moveTo>
                <a:cubicBezTo>
                  <a:pt x="21518" y="6570"/>
                  <a:pt x="21495" y="6617"/>
                  <a:pt x="21495" y="6674"/>
                </a:cubicBezTo>
                <a:lnTo>
                  <a:pt x="21495" y="6894"/>
                </a:lnTo>
                <a:cubicBezTo>
                  <a:pt x="21495" y="6952"/>
                  <a:pt x="21518" y="6999"/>
                  <a:pt x="21547" y="6999"/>
                </a:cubicBezTo>
                <a:cubicBezTo>
                  <a:pt x="21576" y="6999"/>
                  <a:pt x="21600" y="6952"/>
                  <a:pt x="21600" y="6894"/>
                </a:cubicBezTo>
                <a:lnTo>
                  <a:pt x="21600" y="6674"/>
                </a:lnTo>
                <a:cubicBezTo>
                  <a:pt x="21600" y="6617"/>
                  <a:pt x="21576" y="6570"/>
                  <a:pt x="21547" y="6570"/>
                </a:cubicBezTo>
                <a:close/>
                <a:moveTo>
                  <a:pt x="53" y="7300"/>
                </a:moveTo>
                <a:cubicBezTo>
                  <a:pt x="24" y="7300"/>
                  <a:pt x="0" y="7347"/>
                  <a:pt x="0" y="7404"/>
                </a:cubicBezTo>
                <a:lnTo>
                  <a:pt x="0" y="7624"/>
                </a:lnTo>
                <a:cubicBezTo>
                  <a:pt x="0" y="7682"/>
                  <a:pt x="24" y="7729"/>
                  <a:pt x="53" y="7729"/>
                </a:cubicBezTo>
                <a:cubicBezTo>
                  <a:pt x="82" y="7729"/>
                  <a:pt x="106" y="7682"/>
                  <a:pt x="106" y="7624"/>
                </a:cubicBezTo>
                <a:lnTo>
                  <a:pt x="106" y="7404"/>
                </a:lnTo>
                <a:cubicBezTo>
                  <a:pt x="106" y="7347"/>
                  <a:pt x="82" y="7300"/>
                  <a:pt x="53" y="7300"/>
                </a:cubicBezTo>
                <a:close/>
                <a:moveTo>
                  <a:pt x="367" y="7300"/>
                </a:moveTo>
                <a:cubicBezTo>
                  <a:pt x="338" y="7300"/>
                  <a:pt x="315" y="7347"/>
                  <a:pt x="315" y="7404"/>
                </a:cubicBezTo>
                <a:lnTo>
                  <a:pt x="315" y="7624"/>
                </a:lnTo>
                <a:cubicBezTo>
                  <a:pt x="315" y="7682"/>
                  <a:pt x="338" y="7729"/>
                  <a:pt x="367" y="7729"/>
                </a:cubicBezTo>
                <a:cubicBezTo>
                  <a:pt x="397" y="7729"/>
                  <a:pt x="420" y="7682"/>
                  <a:pt x="420" y="7624"/>
                </a:cubicBezTo>
                <a:lnTo>
                  <a:pt x="420" y="7404"/>
                </a:lnTo>
                <a:cubicBezTo>
                  <a:pt x="420" y="7347"/>
                  <a:pt x="397" y="7300"/>
                  <a:pt x="367" y="7300"/>
                </a:cubicBezTo>
                <a:close/>
                <a:moveTo>
                  <a:pt x="1217" y="7300"/>
                </a:moveTo>
                <a:cubicBezTo>
                  <a:pt x="1188" y="7300"/>
                  <a:pt x="1164" y="7347"/>
                  <a:pt x="1164" y="7404"/>
                </a:cubicBezTo>
                <a:lnTo>
                  <a:pt x="1164" y="7624"/>
                </a:lnTo>
                <a:cubicBezTo>
                  <a:pt x="1164" y="7682"/>
                  <a:pt x="1188" y="7729"/>
                  <a:pt x="1217" y="7729"/>
                </a:cubicBezTo>
                <a:cubicBezTo>
                  <a:pt x="1246" y="7729"/>
                  <a:pt x="1270" y="7682"/>
                  <a:pt x="1270" y="7624"/>
                </a:cubicBezTo>
                <a:lnTo>
                  <a:pt x="1270" y="7404"/>
                </a:lnTo>
                <a:cubicBezTo>
                  <a:pt x="1270" y="7347"/>
                  <a:pt x="1246" y="7300"/>
                  <a:pt x="1217" y="7300"/>
                </a:cubicBezTo>
                <a:close/>
                <a:moveTo>
                  <a:pt x="1532" y="7300"/>
                </a:moveTo>
                <a:cubicBezTo>
                  <a:pt x="1503" y="7300"/>
                  <a:pt x="1479" y="7347"/>
                  <a:pt x="1479" y="7404"/>
                </a:cubicBezTo>
                <a:lnTo>
                  <a:pt x="1479" y="7624"/>
                </a:lnTo>
                <a:cubicBezTo>
                  <a:pt x="1479" y="7682"/>
                  <a:pt x="1503" y="7729"/>
                  <a:pt x="1532" y="7729"/>
                </a:cubicBezTo>
                <a:cubicBezTo>
                  <a:pt x="1561" y="7729"/>
                  <a:pt x="1584" y="7682"/>
                  <a:pt x="1584" y="7624"/>
                </a:cubicBezTo>
                <a:lnTo>
                  <a:pt x="1584" y="7404"/>
                </a:lnTo>
                <a:cubicBezTo>
                  <a:pt x="1584" y="7347"/>
                  <a:pt x="1561" y="7300"/>
                  <a:pt x="1532" y="7300"/>
                </a:cubicBezTo>
                <a:close/>
                <a:moveTo>
                  <a:pt x="2380" y="7300"/>
                </a:moveTo>
                <a:cubicBezTo>
                  <a:pt x="2351" y="7300"/>
                  <a:pt x="2329" y="7347"/>
                  <a:pt x="2329" y="7404"/>
                </a:cubicBezTo>
                <a:lnTo>
                  <a:pt x="2329" y="7624"/>
                </a:lnTo>
                <a:cubicBezTo>
                  <a:pt x="2329" y="7682"/>
                  <a:pt x="2351" y="7729"/>
                  <a:pt x="2380" y="7729"/>
                </a:cubicBezTo>
                <a:cubicBezTo>
                  <a:pt x="2409" y="7729"/>
                  <a:pt x="2433" y="7682"/>
                  <a:pt x="2433" y="7624"/>
                </a:cubicBezTo>
                <a:lnTo>
                  <a:pt x="2433" y="7404"/>
                </a:lnTo>
                <a:cubicBezTo>
                  <a:pt x="2433" y="7347"/>
                  <a:pt x="2409" y="7300"/>
                  <a:pt x="2380" y="7300"/>
                </a:cubicBezTo>
                <a:close/>
                <a:moveTo>
                  <a:pt x="2695" y="7300"/>
                </a:moveTo>
                <a:cubicBezTo>
                  <a:pt x="2666" y="7300"/>
                  <a:pt x="2643" y="7347"/>
                  <a:pt x="2643" y="7404"/>
                </a:cubicBezTo>
                <a:lnTo>
                  <a:pt x="2643" y="7624"/>
                </a:lnTo>
                <a:cubicBezTo>
                  <a:pt x="2643" y="7682"/>
                  <a:pt x="2666" y="7729"/>
                  <a:pt x="2695" y="7729"/>
                </a:cubicBezTo>
                <a:cubicBezTo>
                  <a:pt x="2724" y="7729"/>
                  <a:pt x="2748" y="7682"/>
                  <a:pt x="2748" y="7624"/>
                </a:cubicBezTo>
                <a:lnTo>
                  <a:pt x="2748" y="7404"/>
                </a:lnTo>
                <a:cubicBezTo>
                  <a:pt x="2748" y="7347"/>
                  <a:pt x="2724" y="7300"/>
                  <a:pt x="2695" y="7300"/>
                </a:cubicBezTo>
                <a:close/>
                <a:moveTo>
                  <a:pt x="3545" y="7300"/>
                </a:moveTo>
                <a:cubicBezTo>
                  <a:pt x="3516" y="7300"/>
                  <a:pt x="3492" y="7347"/>
                  <a:pt x="3492" y="7404"/>
                </a:cubicBezTo>
                <a:lnTo>
                  <a:pt x="3492" y="7624"/>
                </a:lnTo>
                <a:cubicBezTo>
                  <a:pt x="3492" y="7682"/>
                  <a:pt x="3516" y="7729"/>
                  <a:pt x="3545" y="7729"/>
                </a:cubicBezTo>
                <a:cubicBezTo>
                  <a:pt x="3574" y="7729"/>
                  <a:pt x="3598" y="7682"/>
                  <a:pt x="3598" y="7624"/>
                </a:cubicBezTo>
                <a:lnTo>
                  <a:pt x="3598" y="7404"/>
                </a:lnTo>
                <a:cubicBezTo>
                  <a:pt x="3598" y="7347"/>
                  <a:pt x="3574" y="7300"/>
                  <a:pt x="3545" y="7300"/>
                </a:cubicBezTo>
                <a:close/>
                <a:moveTo>
                  <a:pt x="3859" y="7300"/>
                </a:moveTo>
                <a:cubicBezTo>
                  <a:pt x="3830" y="7300"/>
                  <a:pt x="3806" y="7347"/>
                  <a:pt x="3806" y="7404"/>
                </a:cubicBezTo>
                <a:lnTo>
                  <a:pt x="3806" y="7624"/>
                </a:lnTo>
                <a:cubicBezTo>
                  <a:pt x="3806" y="7682"/>
                  <a:pt x="3830" y="7729"/>
                  <a:pt x="3859" y="7729"/>
                </a:cubicBezTo>
                <a:cubicBezTo>
                  <a:pt x="3888" y="7729"/>
                  <a:pt x="3912" y="7682"/>
                  <a:pt x="3912" y="7624"/>
                </a:cubicBezTo>
                <a:lnTo>
                  <a:pt x="3912" y="7404"/>
                </a:lnTo>
                <a:cubicBezTo>
                  <a:pt x="3912" y="7347"/>
                  <a:pt x="3888" y="7300"/>
                  <a:pt x="3859" y="7300"/>
                </a:cubicBezTo>
                <a:close/>
                <a:moveTo>
                  <a:pt x="4709" y="7300"/>
                </a:moveTo>
                <a:cubicBezTo>
                  <a:pt x="4680" y="7300"/>
                  <a:pt x="4656" y="7347"/>
                  <a:pt x="4656" y="7404"/>
                </a:cubicBezTo>
                <a:lnTo>
                  <a:pt x="4656" y="7624"/>
                </a:lnTo>
                <a:cubicBezTo>
                  <a:pt x="4656" y="7682"/>
                  <a:pt x="4680" y="7729"/>
                  <a:pt x="4709" y="7729"/>
                </a:cubicBezTo>
                <a:cubicBezTo>
                  <a:pt x="4738" y="7729"/>
                  <a:pt x="4762" y="7682"/>
                  <a:pt x="4762" y="7624"/>
                </a:cubicBezTo>
                <a:lnTo>
                  <a:pt x="4762" y="7404"/>
                </a:lnTo>
                <a:cubicBezTo>
                  <a:pt x="4762" y="7347"/>
                  <a:pt x="4738" y="7300"/>
                  <a:pt x="4709" y="7300"/>
                </a:cubicBezTo>
                <a:close/>
                <a:moveTo>
                  <a:pt x="5023" y="7300"/>
                </a:moveTo>
                <a:cubicBezTo>
                  <a:pt x="4994" y="7300"/>
                  <a:pt x="4970" y="7347"/>
                  <a:pt x="4970" y="7404"/>
                </a:cubicBezTo>
                <a:lnTo>
                  <a:pt x="4970" y="7624"/>
                </a:lnTo>
                <a:cubicBezTo>
                  <a:pt x="4970" y="7682"/>
                  <a:pt x="4994" y="7729"/>
                  <a:pt x="5023" y="7729"/>
                </a:cubicBezTo>
                <a:cubicBezTo>
                  <a:pt x="5053" y="7729"/>
                  <a:pt x="5076" y="7682"/>
                  <a:pt x="5076" y="7624"/>
                </a:cubicBezTo>
                <a:lnTo>
                  <a:pt x="5076" y="7404"/>
                </a:lnTo>
                <a:cubicBezTo>
                  <a:pt x="5076" y="7347"/>
                  <a:pt x="5053" y="7300"/>
                  <a:pt x="5023" y="7300"/>
                </a:cubicBezTo>
                <a:close/>
                <a:moveTo>
                  <a:pt x="5873" y="7300"/>
                </a:moveTo>
                <a:cubicBezTo>
                  <a:pt x="5844" y="7300"/>
                  <a:pt x="5820" y="7347"/>
                  <a:pt x="5820" y="7404"/>
                </a:cubicBezTo>
                <a:lnTo>
                  <a:pt x="5820" y="7624"/>
                </a:lnTo>
                <a:cubicBezTo>
                  <a:pt x="5820" y="7682"/>
                  <a:pt x="5844" y="7729"/>
                  <a:pt x="5873" y="7729"/>
                </a:cubicBezTo>
                <a:cubicBezTo>
                  <a:pt x="5902" y="7729"/>
                  <a:pt x="5926" y="7682"/>
                  <a:pt x="5926" y="7624"/>
                </a:cubicBezTo>
                <a:lnTo>
                  <a:pt x="5926" y="7404"/>
                </a:lnTo>
                <a:cubicBezTo>
                  <a:pt x="5926" y="7347"/>
                  <a:pt x="5902" y="7300"/>
                  <a:pt x="5873" y="7300"/>
                </a:cubicBezTo>
                <a:close/>
                <a:moveTo>
                  <a:pt x="6188" y="7300"/>
                </a:moveTo>
                <a:cubicBezTo>
                  <a:pt x="6159" y="7300"/>
                  <a:pt x="6135" y="7347"/>
                  <a:pt x="6135" y="7404"/>
                </a:cubicBezTo>
                <a:lnTo>
                  <a:pt x="6135" y="7624"/>
                </a:lnTo>
                <a:cubicBezTo>
                  <a:pt x="6135" y="7682"/>
                  <a:pt x="6159" y="7729"/>
                  <a:pt x="6188" y="7729"/>
                </a:cubicBezTo>
                <a:cubicBezTo>
                  <a:pt x="6217" y="7729"/>
                  <a:pt x="6240" y="7682"/>
                  <a:pt x="6240" y="7624"/>
                </a:cubicBezTo>
                <a:lnTo>
                  <a:pt x="6240" y="7404"/>
                </a:lnTo>
                <a:cubicBezTo>
                  <a:pt x="6240" y="7347"/>
                  <a:pt x="6217" y="7300"/>
                  <a:pt x="6188" y="7300"/>
                </a:cubicBezTo>
                <a:close/>
                <a:moveTo>
                  <a:pt x="7036" y="7300"/>
                </a:moveTo>
                <a:cubicBezTo>
                  <a:pt x="7007" y="7300"/>
                  <a:pt x="6984" y="7347"/>
                  <a:pt x="6984" y="7404"/>
                </a:cubicBezTo>
                <a:lnTo>
                  <a:pt x="6984" y="7624"/>
                </a:lnTo>
                <a:cubicBezTo>
                  <a:pt x="6984" y="7682"/>
                  <a:pt x="7007" y="7729"/>
                  <a:pt x="7036" y="7729"/>
                </a:cubicBezTo>
                <a:cubicBezTo>
                  <a:pt x="7065" y="7729"/>
                  <a:pt x="7089" y="7682"/>
                  <a:pt x="7089" y="7624"/>
                </a:cubicBezTo>
                <a:lnTo>
                  <a:pt x="7089" y="7404"/>
                </a:lnTo>
                <a:cubicBezTo>
                  <a:pt x="7089" y="7347"/>
                  <a:pt x="7065" y="7300"/>
                  <a:pt x="7036" y="7300"/>
                </a:cubicBezTo>
                <a:close/>
                <a:moveTo>
                  <a:pt x="7351" y="7300"/>
                </a:moveTo>
                <a:cubicBezTo>
                  <a:pt x="7322" y="7300"/>
                  <a:pt x="7299" y="7347"/>
                  <a:pt x="7299" y="7404"/>
                </a:cubicBezTo>
                <a:lnTo>
                  <a:pt x="7299" y="7624"/>
                </a:lnTo>
                <a:cubicBezTo>
                  <a:pt x="7299" y="7682"/>
                  <a:pt x="7322" y="7729"/>
                  <a:pt x="7351" y="7729"/>
                </a:cubicBezTo>
                <a:cubicBezTo>
                  <a:pt x="7380" y="7729"/>
                  <a:pt x="7404" y="7682"/>
                  <a:pt x="7404" y="7624"/>
                </a:cubicBezTo>
                <a:lnTo>
                  <a:pt x="7404" y="7404"/>
                </a:lnTo>
                <a:cubicBezTo>
                  <a:pt x="7404" y="7347"/>
                  <a:pt x="7380" y="7300"/>
                  <a:pt x="7351" y="7300"/>
                </a:cubicBezTo>
                <a:close/>
                <a:moveTo>
                  <a:pt x="8201" y="7300"/>
                </a:moveTo>
                <a:cubicBezTo>
                  <a:pt x="8171" y="7300"/>
                  <a:pt x="8148" y="7347"/>
                  <a:pt x="8148" y="7404"/>
                </a:cubicBezTo>
                <a:lnTo>
                  <a:pt x="8148" y="7624"/>
                </a:lnTo>
                <a:cubicBezTo>
                  <a:pt x="8148" y="7682"/>
                  <a:pt x="8171" y="7729"/>
                  <a:pt x="8201" y="7729"/>
                </a:cubicBezTo>
                <a:cubicBezTo>
                  <a:pt x="8230" y="7729"/>
                  <a:pt x="8254" y="7682"/>
                  <a:pt x="8254" y="7624"/>
                </a:cubicBezTo>
                <a:lnTo>
                  <a:pt x="8254" y="7404"/>
                </a:lnTo>
                <a:cubicBezTo>
                  <a:pt x="8254" y="7347"/>
                  <a:pt x="8230" y="7300"/>
                  <a:pt x="8201" y="7300"/>
                </a:cubicBezTo>
                <a:close/>
                <a:moveTo>
                  <a:pt x="8515" y="7300"/>
                </a:moveTo>
                <a:cubicBezTo>
                  <a:pt x="8486" y="7300"/>
                  <a:pt x="8462" y="7347"/>
                  <a:pt x="8462" y="7404"/>
                </a:cubicBezTo>
                <a:lnTo>
                  <a:pt x="8462" y="7624"/>
                </a:lnTo>
                <a:cubicBezTo>
                  <a:pt x="8462" y="7682"/>
                  <a:pt x="8486" y="7729"/>
                  <a:pt x="8515" y="7729"/>
                </a:cubicBezTo>
                <a:cubicBezTo>
                  <a:pt x="8544" y="7729"/>
                  <a:pt x="8568" y="7682"/>
                  <a:pt x="8568" y="7624"/>
                </a:cubicBezTo>
                <a:lnTo>
                  <a:pt x="8568" y="7404"/>
                </a:lnTo>
                <a:cubicBezTo>
                  <a:pt x="8568" y="7347"/>
                  <a:pt x="8544" y="7300"/>
                  <a:pt x="8515" y="7300"/>
                </a:cubicBezTo>
                <a:close/>
                <a:moveTo>
                  <a:pt x="9365" y="7300"/>
                </a:moveTo>
                <a:cubicBezTo>
                  <a:pt x="9336" y="7300"/>
                  <a:pt x="9312" y="7347"/>
                  <a:pt x="9312" y="7404"/>
                </a:cubicBezTo>
                <a:lnTo>
                  <a:pt x="9312" y="7624"/>
                </a:lnTo>
                <a:cubicBezTo>
                  <a:pt x="9312" y="7682"/>
                  <a:pt x="9336" y="7729"/>
                  <a:pt x="9365" y="7729"/>
                </a:cubicBezTo>
                <a:cubicBezTo>
                  <a:pt x="9394" y="7729"/>
                  <a:pt x="9418" y="7682"/>
                  <a:pt x="9418" y="7624"/>
                </a:cubicBezTo>
                <a:lnTo>
                  <a:pt x="9418" y="7404"/>
                </a:lnTo>
                <a:cubicBezTo>
                  <a:pt x="9418" y="7347"/>
                  <a:pt x="9394" y="7300"/>
                  <a:pt x="9365" y="7300"/>
                </a:cubicBezTo>
                <a:close/>
                <a:moveTo>
                  <a:pt x="9679" y="7300"/>
                </a:moveTo>
                <a:cubicBezTo>
                  <a:pt x="9650" y="7300"/>
                  <a:pt x="9626" y="7347"/>
                  <a:pt x="9626" y="7404"/>
                </a:cubicBezTo>
                <a:lnTo>
                  <a:pt x="9626" y="7624"/>
                </a:lnTo>
                <a:cubicBezTo>
                  <a:pt x="9626" y="7682"/>
                  <a:pt x="9650" y="7729"/>
                  <a:pt x="9679" y="7729"/>
                </a:cubicBezTo>
                <a:cubicBezTo>
                  <a:pt x="9708" y="7729"/>
                  <a:pt x="9732" y="7682"/>
                  <a:pt x="9732" y="7624"/>
                </a:cubicBezTo>
                <a:lnTo>
                  <a:pt x="9732" y="7404"/>
                </a:lnTo>
                <a:cubicBezTo>
                  <a:pt x="9732" y="7347"/>
                  <a:pt x="9708" y="7300"/>
                  <a:pt x="9679" y="7300"/>
                </a:cubicBezTo>
                <a:close/>
                <a:moveTo>
                  <a:pt x="10529" y="7300"/>
                </a:moveTo>
                <a:cubicBezTo>
                  <a:pt x="10500" y="7300"/>
                  <a:pt x="10476" y="7347"/>
                  <a:pt x="10476" y="7404"/>
                </a:cubicBezTo>
                <a:lnTo>
                  <a:pt x="10476" y="7624"/>
                </a:lnTo>
                <a:cubicBezTo>
                  <a:pt x="10476" y="7682"/>
                  <a:pt x="10500" y="7729"/>
                  <a:pt x="10529" y="7729"/>
                </a:cubicBezTo>
                <a:cubicBezTo>
                  <a:pt x="10558" y="7729"/>
                  <a:pt x="10582" y="7682"/>
                  <a:pt x="10582" y="7624"/>
                </a:cubicBezTo>
                <a:lnTo>
                  <a:pt x="10582" y="7404"/>
                </a:lnTo>
                <a:cubicBezTo>
                  <a:pt x="10582" y="7347"/>
                  <a:pt x="10558" y="7300"/>
                  <a:pt x="10529" y="7300"/>
                </a:cubicBezTo>
                <a:close/>
                <a:moveTo>
                  <a:pt x="10844" y="7300"/>
                </a:moveTo>
                <a:cubicBezTo>
                  <a:pt x="10814" y="7300"/>
                  <a:pt x="10791" y="7347"/>
                  <a:pt x="10791" y="7404"/>
                </a:cubicBezTo>
                <a:lnTo>
                  <a:pt x="10791" y="7624"/>
                </a:lnTo>
                <a:cubicBezTo>
                  <a:pt x="10791" y="7682"/>
                  <a:pt x="10814" y="7729"/>
                  <a:pt x="10844" y="7729"/>
                </a:cubicBezTo>
                <a:cubicBezTo>
                  <a:pt x="10873" y="7729"/>
                  <a:pt x="10895" y="7682"/>
                  <a:pt x="10895" y="7624"/>
                </a:cubicBezTo>
                <a:lnTo>
                  <a:pt x="10895" y="7404"/>
                </a:lnTo>
                <a:cubicBezTo>
                  <a:pt x="10895" y="7347"/>
                  <a:pt x="10873" y="7300"/>
                  <a:pt x="10844" y="7300"/>
                </a:cubicBezTo>
                <a:close/>
                <a:moveTo>
                  <a:pt x="11692" y="7300"/>
                </a:moveTo>
                <a:cubicBezTo>
                  <a:pt x="11663" y="7300"/>
                  <a:pt x="11640" y="7347"/>
                  <a:pt x="11640" y="7404"/>
                </a:cubicBezTo>
                <a:lnTo>
                  <a:pt x="11640" y="7624"/>
                </a:lnTo>
                <a:cubicBezTo>
                  <a:pt x="11640" y="7682"/>
                  <a:pt x="11663" y="7729"/>
                  <a:pt x="11692" y="7729"/>
                </a:cubicBezTo>
                <a:cubicBezTo>
                  <a:pt x="11721" y="7729"/>
                  <a:pt x="11745" y="7682"/>
                  <a:pt x="11745" y="7624"/>
                </a:cubicBezTo>
                <a:lnTo>
                  <a:pt x="11745" y="7404"/>
                </a:lnTo>
                <a:cubicBezTo>
                  <a:pt x="11745" y="7347"/>
                  <a:pt x="11721" y="7300"/>
                  <a:pt x="11692" y="7300"/>
                </a:cubicBezTo>
                <a:close/>
                <a:moveTo>
                  <a:pt x="12007" y="7300"/>
                </a:moveTo>
                <a:cubicBezTo>
                  <a:pt x="11978" y="7300"/>
                  <a:pt x="11955" y="7347"/>
                  <a:pt x="11955" y="7404"/>
                </a:cubicBezTo>
                <a:lnTo>
                  <a:pt x="11955" y="7624"/>
                </a:lnTo>
                <a:cubicBezTo>
                  <a:pt x="11955" y="7682"/>
                  <a:pt x="11978" y="7729"/>
                  <a:pt x="12007" y="7729"/>
                </a:cubicBezTo>
                <a:cubicBezTo>
                  <a:pt x="12036" y="7729"/>
                  <a:pt x="12060" y="7682"/>
                  <a:pt x="12060" y="7624"/>
                </a:cubicBezTo>
                <a:lnTo>
                  <a:pt x="12060" y="7404"/>
                </a:lnTo>
                <a:cubicBezTo>
                  <a:pt x="12060" y="7347"/>
                  <a:pt x="12036" y="7300"/>
                  <a:pt x="12007" y="7300"/>
                </a:cubicBezTo>
                <a:close/>
                <a:moveTo>
                  <a:pt x="12856" y="7300"/>
                </a:moveTo>
                <a:cubicBezTo>
                  <a:pt x="12827" y="7300"/>
                  <a:pt x="12804" y="7347"/>
                  <a:pt x="12804" y="7404"/>
                </a:cubicBezTo>
                <a:lnTo>
                  <a:pt x="12804" y="7624"/>
                </a:lnTo>
                <a:cubicBezTo>
                  <a:pt x="12804" y="7682"/>
                  <a:pt x="12827" y="7729"/>
                  <a:pt x="12856" y="7729"/>
                </a:cubicBezTo>
                <a:cubicBezTo>
                  <a:pt x="12886" y="7729"/>
                  <a:pt x="12909" y="7682"/>
                  <a:pt x="12909" y="7624"/>
                </a:cubicBezTo>
                <a:lnTo>
                  <a:pt x="12909" y="7404"/>
                </a:lnTo>
                <a:cubicBezTo>
                  <a:pt x="12909" y="7347"/>
                  <a:pt x="12886" y="7300"/>
                  <a:pt x="12856" y="7300"/>
                </a:cubicBezTo>
                <a:close/>
                <a:moveTo>
                  <a:pt x="13171" y="7300"/>
                </a:moveTo>
                <a:cubicBezTo>
                  <a:pt x="13142" y="7300"/>
                  <a:pt x="13118" y="7347"/>
                  <a:pt x="13118" y="7404"/>
                </a:cubicBezTo>
                <a:lnTo>
                  <a:pt x="13118" y="7624"/>
                </a:lnTo>
                <a:cubicBezTo>
                  <a:pt x="13118" y="7682"/>
                  <a:pt x="13142" y="7729"/>
                  <a:pt x="13171" y="7729"/>
                </a:cubicBezTo>
                <a:cubicBezTo>
                  <a:pt x="13200" y="7729"/>
                  <a:pt x="13224" y="7682"/>
                  <a:pt x="13224" y="7624"/>
                </a:cubicBezTo>
                <a:lnTo>
                  <a:pt x="13224" y="7404"/>
                </a:lnTo>
                <a:cubicBezTo>
                  <a:pt x="13224" y="7347"/>
                  <a:pt x="13200" y="7300"/>
                  <a:pt x="13171" y="7300"/>
                </a:cubicBezTo>
                <a:close/>
                <a:moveTo>
                  <a:pt x="14021" y="7300"/>
                </a:moveTo>
                <a:cubicBezTo>
                  <a:pt x="13992" y="7300"/>
                  <a:pt x="13968" y="7347"/>
                  <a:pt x="13968" y="7404"/>
                </a:cubicBezTo>
                <a:lnTo>
                  <a:pt x="13968" y="7624"/>
                </a:lnTo>
                <a:cubicBezTo>
                  <a:pt x="13968" y="7682"/>
                  <a:pt x="13992" y="7729"/>
                  <a:pt x="14021" y="7729"/>
                </a:cubicBezTo>
                <a:cubicBezTo>
                  <a:pt x="14050" y="7729"/>
                  <a:pt x="14074" y="7682"/>
                  <a:pt x="14074" y="7624"/>
                </a:cubicBezTo>
                <a:lnTo>
                  <a:pt x="14074" y="7404"/>
                </a:lnTo>
                <a:cubicBezTo>
                  <a:pt x="14074" y="7347"/>
                  <a:pt x="14050" y="7300"/>
                  <a:pt x="14021" y="7300"/>
                </a:cubicBezTo>
                <a:close/>
                <a:moveTo>
                  <a:pt x="14335" y="7300"/>
                </a:moveTo>
                <a:cubicBezTo>
                  <a:pt x="14306" y="7300"/>
                  <a:pt x="14282" y="7347"/>
                  <a:pt x="14282" y="7404"/>
                </a:cubicBezTo>
                <a:lnTo>
                  <a:pt x="14282" y="7624"/>
                </a:lnTo>
                <a:cubicBezTo>
                  <a:pt x="14282" y="7682"/>
                  <a:pt x="14306" y="7729"/>
                  <a:pt x="14335" y="7729"/>
                </a:cubicBezTo>
                <a:cubicBezTo>
                  <a:pt x="14364" y="7729"/>
                  <a:pt x="14388" y="7682"/>
                  <a:pt x="14388" y="7624"/>
                </a:cubicBezTo>
                <a:lnTo>
                  <a:pt x="14388" y="7404"/>
                </a:lnTo>
                <a:cubicBezTo>
                  <a:pt x="14388" y="7347"/>
                  <a:pt x="14364" y="7300"/>
                  <a:pt x="14335" y="7300"/>
                </a:cubicBezTo>
                <a:close/>
                <a:moveTo>
                  <a:pt x="15185" y="7300"/>
                </a:moveTo>
                <a:cubicBezTo>
                  <a:pt x="15156" y="7300"/>
                  <a:pt x="15132" y="7347"/>
                  <a:pt x="15132" y="7404"/>
                </a:cubicBezTo>
                <a:lnTo>
                  <a:pt x="15132" y="7624"/>
                </a:lnTo>
                <a:cubicBezTo>
                  <a:pt x="15132" y="7682"/>
                  <a:pt x="15156" y="7729"/>
                  <a:pt x="15185" y="7729"/>
                </a:cubicBezTo>
                <a:cubicBezTo>
                  <a:pt x="15214" y="7729"/>
                  <a:pt x="15237" y="7682"/>
                  <a:pt x="15237" y="7624"/>
                </a:cubicBezTo>
                <a:lnTo>
                  <a:pt x="15237" y="7404"/>
                </a:lnTo>
                <a:cubicBezTo>
                  <a:pt x="15237" y="7347"/>
                  <a:pt x="15214" y="7300"/>
                  <a:pt x="15185" y="7300"/>
                </a:cubicBezTo>
                <a:close/>
                <a:moveTo>
                  <a:pt x="15500" y="7300"/>
                </a:moveTo>
                <a:cubicBezTo>
                  <a:pt x="15470" y="7300"/>
                  <a:pt x="15447" y="7347"/>
                  <a:pt x="15447" y="7404"/>
                </a:cubicBezTo>
                <a:lnTo>
                  <a:pt x="15447" y="7624"/>
                </a:lnTo>
                <a:cubicBezTo>
                  <a:pt x="15447" y="7682"/>
                  <a:pt x="15470" y="7729"/>
                  <a:pt x="15500" y="7729"/>
                </a:cubicBezTo>
                <a:cubicBezTo>
                  <a:pt x="15529" y="7729"/>
                  <a:pt x="15551" y="7682"/>
                  <a:pt x="15551" y="7624"/>
                </a:cubicBezTo>
                <a:lnTo>
                  <a:pt x="15551" y="7404"/>
                </a:lnTo>
                <a:cubicBezTo>
                  <a:pt x="15551" y="7347"/>
                  <a:pt x="15529" y="7300"/>
                  <a:pt x="15500" y="7300"/>
                </a:cubicBezTo>
                <a:close/>
                <a:moveTo>
                  <a:pt x="16349" y="7300"/>
                </a:moveTo>
                <a:cubicBezTo>
                  <a:pt x="16320" y="7300"/>
                  <a:pt x="16296" y="7347"/>
                  <a:pt x="16296" y="7404"/>
                </a:cubicBezTo>
                <a:lnTo>
                  <a:pt x="16296" y="7624"/>
                </a:lnTo>
                <a:cubicBezTo>
                  <a:pt x="16296" y="7682"/>
                  <a:pt x="16320" y="7729"/>
                  <a:pt x="16349" y="7729"/>
                </a:cubicBezTo>
                <a:cubicBezTo>
                  <a:pt x="16378" y="7729"/>
                  <a:pt x="16401" y="7682"/>
                  <a:pt x="16401" y="7624"/>
                </a:cubicBezTo>
                <a:lnTo>
                  <a:pt x="16401" y="7404"/>
                </a:lnTo>
                <a:cubicBezTo>
                  <a:pt x="16401" y="7347"/>
                  <a:pt x="16378" y="7300"/>
                  <a:pt x="16349" y="7300"/>
                </a:cubicBezTo>
                <a:close/>
                <a:moveTo>
                  <a:pt x="16663" y="7300"/>
                </a:moveTo>
                <a:cubicBezTo>
                  <a:pt x="16634" y="7300"/>
                  <a:pt x="16611" y="7347"/>
                  <a:pt x="16611" y="7404"/>
                </a:cubicBezTo>
                <a:lnTo>
                  <a:pt x="16611" y="7624"/>
                </a:lnTo>
                <a:cubicBezTo>
                  <a:pt x="16611" y="7682"/>
                  <a:pt x="16634" y="7729"/>
                  <a:pt x="16663" y="7729"/>
                </a:cubicBezTo>
                <a:cubicBezTo>
                  <a:pt x="16692" y="7729"/>
                  <a:pt x="16716" y="7682"/>
                  <a:pt x="16716" y="7624"/>
                </a:cubicBezTo>
                <a:lnTo>
                  <a:pt x="16716" y="7404"/>
                </a:lnTo>
                <a:cubicBezTo>
                  <a:pt x="16716" y="7347"/>
                  <a:pt x="16692" y="7300"/>
                  <a:pt x="16663" y="7300"/>
                </a:cubicBezTo>
                <a:close/>
                <a:moveTo>
                  <a:pt x="17512" y="7300"/>
                </a:moveTo>
                <a:cubicBezTo>
                  <a:pt x="17483" y="7300"/>
                  <a:pt x="17459" y="7347"/>
                  <a:pt x="17459" y="7404"/>
                </a:cubicBezTo>
                <a:lnTo>
                  <a:pt x="17459" y="7624"/>
                </a:lnTo>
                <a:cubicBezTo>
                  <a:pt x="17459" y="7682"/>
                  <a:pt x="17483" y="7729"/>
                  <a:pt x="17512" y="7729"/>
                </a:cubicBezTo>
                <a:cubicBezTo>
                  <a:pt x="17541" y="7729"/>
                  <a:pt x="17565" y="7682"/>
                  <a:pt x="17565" y="7624"/>
                </a:cubicBezTo>
                <a:lnTo>
                  <a:pt x="17565" y="7404"/>
                </a:lnTo>
                <a:cubicBezTo>
                  <a:pt x="17565" y="7347"/>
                  <a:pt x="17541" y="7300"/>
                  <a:pt x="17512" y="7300"/>
                </a:cubicBezTo>
                <a:close/>
                <a:moveTo>
                  <a:pt x="17827" y="7300"/>
                </a:moveTo>
                <a:cubicBezTo>
                  <a:pt x="17798" y="7300"/>
                  <a:pt x="17774" y="7347"/>
                  <a:pt x="17774" y="7404"/>
                </a:cubicBezTo>
                <a:lnTo>
                  <a:pt x="17774" y="7624"/>
                </a:lnTo>
                <a:cubicBezTo>
                  <a:pt x="17774" y="7682"/>
                  <a:pt x="17798" y="7729"/>
                  <a:pt x="17827" y="7729"/>
                </a:cubicBezTo>
                <a:cubicBezTo>
                  <a:pt x="17856" y="7729"/>
                  <a:pt x="17880" y="7682"/>
                  <a:pt x="17880" y="7624"/>
                </a:cubicBezTo>
                <a:lnTo>
                  <a:pt x="17880" y="7404"/>
                </a:lnTo>
                <a:cubicBezTo>
                  <a:pt x="17880" y="7347"/>
                  <a:pt x="17856" y="7300"/>
                  <a:pt x="17827" y="7300"/>
                </a:cubicBezTo>
                <a:close/>
                <a:moveTo>
                  <a:pt x="18677" y="7300"/>
                </a:moveTo>
                <a:cubicBezTo>
                  <a:pt x="18648" y="7300"/>
                  <a:pt x="18624" y="7347"/>
                  <a:pt x="18624" y="7404"/>
                </a:cubicBezTo>
                <a:lnTo>
                  <a:pt x="18624" y="7624"/>
                </a:lnTo>
                <a:cubicBezTo>
                  <a:pt x="18624" y="7682"/>
                  <a:pt x="18648" y="7729"/>
                  <a:pt x="18677" y="7729"/>
                </a:cubicBezTo>
                <a:cubicBezTo>
                  <a:pt x="18706" y="7729"/>
                  <a:pt x="18730" y="7682"/>
                  <a:pt x="18730" y="7624"/>
                </a:cubicBezTo>
                <a:lnTo>
                  <a:pt x="18730" y="7404"/>
                </a:lnTo>
                <a:cubicBezTo>
                  <a:pt x="18730" y="7347"/>
                  <a:pt x="18706" y="7300"/>
                  <a:pt x="18677" y="7300"/>
                </a:cubicBezTo>
                <a:close/>
                <a:moveTo>
                  <a:pt x="18991" y="7300"/>
                </a:moveTo>
                <a:cubicBezTo>
                  <a:pt x="18962" y="7300"/>
                  <a:pt x="18938" y="7347"/>
                  <a:pt x="18938" y="7404"/>
                </a:cubicBezTo>
                <a:lnTo>
                  <a:pt x="18938" y="7624"/>
                </a:lnTo>
                <a:cubicBezTo>
                  <a:pt x="18938" y="7682"/>
                  <a:pt x="18962" y="7729"/>
                  <a:pt x="18991" y="7729"/>
                </a:cubicBezTo>
                <a:cubicBezTo>
                  <a:pt x="19020" y="7729"/>
                  <a:pt x="19044" y="7682"/>
                  <a:pt x="19044" y="7624"/>
                </a:cubicBezTo>
                <a:lnTo>
                  <a:pt x="19044" y="7404"/>
                </a:lnTo>
                <a:cubicBezTo>
                  <a:pt x="19044" y="7347"/>
                  <a:pt x="19020" y="7300"/>
                  <a:pt x="18991" y="7300"/>
                </a:cubicBezTo>
                <a:close/>
                <a:moveTo>
                  <a:pt x="19841" y="7300"/>
                </a:moveTo>
                <a:cubicBezTo>
                  <a:pt x="19812" y="7300"/>
                  <a:pt x="19788" y="7347"/>
                  <a:pt x="19788" y="7404"/>
                </a:cubicBezTo>
                <a:lnTo>
                  <a:pt x="19788" y="7624"/>
                </a:lnTo>
                <a:cubicBezTo>
                  <a:pt x="19788" y="7682"/>
                  <a:pt x="19812" y="7729"/>
                  <a:pt x="19841" y="7729"/>
                </a:cubicBezTo>
                <a:cubicBezTo>
                  <a:pt x="19870" y="7729"/>
                  <a:pt x="19894" y="7682"/>
                  <a:pt x="19894" y="7624"/>
                </a:cubicBezTo>
                <a:lnTo>
                  <a:pt x="19894" y="7404"/>
                </a:lnTo>
                <a:cubicBezTo>
                  <a:pt x="19894" y="7347"/>
                  <a:pt x="19870" y="7300"/>
                  <a:pt x="19841" y="7300"/>
                </a:cubicBezTo>
                <a:close/>
                <a:moveTo>
                  <a:pt x="20155" y="7300"/>
                </a:moveTo>
                <a:cubicBezTo>
                  <a:pt x="20126" y="7300"/>
                  <a:pt x="20102" y="7347"/>
                  <a:pt x="20102" y="7404"/>
                </a:cubicBezTo>
                <a:lnTo>
                  <a:pt x="20102" y="7624"/>
                </a:lnTo>
                <a:cubicBezTo>
                  <a:pt x="20102" y="7682"/>
                  <a:pt x="20126" y="7729"/>
                  <a:pt x="20155" y="7729"/>
                </a:cubicBezTo>
                <a:cubicBezTo>
                  <a:pt x="20184" y="7729"/>
                  <a:pt x="20207" y="7682"/>
                  <a:pt x="20207" y="7624"/>
                </a:cubicBezTo>
                <a:lnTo>
                  <a:pt x="20207" y="7404"/>
                </a:lnTo>
                <a:cubicBezTo>
                  <a:pt x="20207" y="7347"/>
                  <a:pt x="20184" y="7300"/>
                  <a:pt x="20155" y="7300"/>
                </a:cubicBezTo>
                <a:close/>
                <a:moveTo>
                  <a:pt x="21004" y="7300"/>
                </a:moveTo>
                <a:cubicBezTo>
                  <a:pt x="20975" y="7300"/>
                  <a:pt x="20952" y="7347"/>
                  <a:pt x="20952" y="7404"/>
                </a:cubicBezTo>
                <a:lnTo>
                  <a:pt x="20952" y="7624"/>
                </a:lnTo>
                <a:cubicBezTo>
                  <a:pt x="20952" y="7682"/>
                  <a:pt x="20975" y="7729"/>
                  <a:pt x="21004" y="7729"/>
                </a:cubicBezTo>
                <a:cubicBezTo>
                  <a:pt x="21033" y="7729"/>
                  <a:pt x="21057" y="7682"/>
                  <a:pt x="21057" y="7624"/>
                </a:cubicBezTo>
                <a:lnTo>
                  <a:pt x="21057" y="7404"/>
                </a:lnTo>
                <a:cubicBezTo>
                  <a:pt x="21057" y="7347"/>
                  <a:pt x="21033" y="7300"/>
                  <a:pt x="21004" y="7300"/>
                </a:cubicBezTo>
                <a:close/>
                <a:moveTo>
                  <a:pt x="21319" y="7300"/>
                </a:moveTo>
                <a:cubicBezTo>
                  <a:pt x="21289" y="7300"/>
                  <a:pt x="21267" y="7347"/>
                  <a:pt x="21267" y="7404"/>
                </a:cubicBezTo>
                <a:lnTo>
                  <a:pt x="21267" y="7624"/>
                </a:lnTo>
                <a:cubicBezTo>
                  <a:pt x="21267" y="7682"/>
                  <a:pt x="21289" y="7729"/>
                  <a:pt x="21319" y="7729"/>
                </a:cubicBezTo>
                <a:cubicBezTo>
                  <a:pt x="21348" y="7729"/>
                  <a:pt x="21372" y="7682"/>
                  <a:pt x="21372" y="7624"/>
                </a:cubicBezTo>
                <a:lnTo>
                  <a:pt x="21372" y="7404"/>
                </a:lnTo>
                <a:cubicBezTo>
                  <a:pt x="21372" y="7347"/>
                  <a:pt x="21348" y="7300"/>
                  <a:pt x="21319" y="7300"/>
                </a:cubicBezTo>
                <a:close/>
                <a:moveTo>
                  <a:pt x="281" y="8029"/>
                </a:moveTo>
                <a:cubicBezTo>
                  <a:pt x="252" y="8029"/>
                  <a:pt x="228" y="8077"/>
                  <a:pt x="228" y="8134"/>
                </a:cubicBezTo>
                <a:lnTo>
                  <a:pt x="228" y="8354"/>
                </a:lnTo>
                <a:cubicBezTo>
                  <a:pt x="228" y="8412"/>
                  <a:pt x="252" y="8459"/>
                  <a:pt x="281" y="8459"/>
                </a:cubicBezTo>
                <a:cubicBezTo>
                  <a:pt x="311" y="8459"/>
                  <a:pt x="334" y="8412"/>
                  <a:pt x="334" y="8354"/>
                </a:cubicBezTo>
                <a:lnTo>
                  <a:pt x="334" y="8134"/>
                </a:lnTo>
                <a:cubicBezTo>
                  <a:pt x="334" y="8077"/>
                  <a:pt x="311" y="8029"/>
                  <a:pt x="281" y="8029"/>
                </a:cubicBezTo>
                <a:close/>
                <a:moveTo>
                  <a:pt x="596" y="8029"/>
                </a:moveTo>
                <a:cubicBezTo>
                  <a:pt x="567" y="8029"/>
                  <a:pt x="543" y="8077"/>
                  <a:pt x="543" y="8134"/>
                </a:cubicBezTo>
                <a:lnTo>
                  <a:pt x="543" y="8354"/>
                </a:lnTo>
                <a:cubicBezTo>
                  <a:pt x="543" y="8412"/>
                  <a:pt x="567" y="8459"/>
                  <a:pt x="596" y="8459"/>
                </a:cubicBezTo>
                <a:cubicBezTo>
                  <a:pt x="625" y="8459"/>
                  <a:pt x="649" y="8412"/>
                  <a:pt x="649" y="8354"/>
                </a:cubicBezTo>
                <a:lnTo>
                  <a:pt x="649" y="8134"/>
                </a:lnTo>
                <a:cubicBezTo>
                  <a:pt x="649" y="8077"/>
                  <a:pt x="625" y="8029"/>
                  <a:pt x="596" y="8029"/>
                </a:cubicBezTo>
                <a:close/>
                <a:moveTo>
                  <a:pt x="1446" y="8029"/>
                </a:moveTo>
                <a:cubicBezTo>
                  <a:pt x="1417" y="8029"/>
                  <a:pt x="1393" y="8077"/>
                  <a:pt x="1393" y="8134"/>
                </a:cubicBezTo>
                <a:lnTo>
                  <a:pt x="1393" y="8354"/>
                </a:lnTo>
                <a:cubicBezTo>
                  <a:pt x="1393" y="8412"/>
                  <a:pt x="1417" y="8459"/>
                  <a:pt x="1446" y="8459"/>
                </a:cubicBezTo>
                <a:cubicBezTo>
                  <a:pt x="1475" y="8459"/>
                  <a:pt x="1499" y="8412"/>
                  <a:pt x="1499" y="8354"/>
                </a:cubicBezTo>
                <a:lnTo>
                  <a:pt x="1499" y="8134"/>
                </a:lnTo>
                <a:cubicBezTo>
                  <a:pt x="1499" y="8077"/>
                  <a:pt x="1475" y="8029"/>
                  <a:pt x="1446" y="8029"/>
                </a:cubicBezTo>
                <a:close/>
                <a:moveTo>
                  <a:pt x="1760" y="8029"/>
                </a:moveTo>
                <a:cubicBezTo>
                  <a:pt x="1731" y="8029"/>
                  <a:pt x="1707" y="8077"/>
                  <a:pt x="1707" y="8134"/>
                </a:cubicBezTo>
                <a:lnTo>
                  <a:pt x="1707" y="8354"/>
                </a:lnTo>
                <a:cubicBezTo>
                  <a:pt x="1707" y="8412"/>
                  <a:pt x="1731" y="8459"/>
                  <a:pt x="1760" y="8459"/>
                </a:cubicBezTo>
                <a:cubicBezTo>
                  <a:pt x="1789" y="8459"/>
                  <a:pt x="1813" y="8412"/>
                  <a:pt x="1813" y="8354"/>
                </a:cubicBezTo>
                <a:lnTo>
                  <a:pt x="1813" y="8134"/>
                </a:lnTo>
                <a:cubicBezTo>
                  <a:pt x="1813" y="8077"/>
                  <a:pt x="1789" y="8029"/>
                  <a:pt x="1760" y="8029"/>
                </a:cubicBezTo>
                <a:close/>
                <a:moveTo>
                  <a:pt x="2610" y="8029"/>
                </a:moveTo>
                <a:cubicBezTo>
                  <a:pt x="2581" y="8029"/>
                  <a:pt x="2557" y="8077"/>
                  <a:pt x="2557" y="8134"/>
                </a:cubicBezTo>
                <a:lnTo>
                  <a:pt x="2557" y="8354"/>
                </a:lnTo>
                <a:cubicBezTo>
                  <a:pt x="2557" y="8412"/>
                  <a:pt x="2581" y="8459"/>
                  <a:pt x="2610" y="8459"/>
                </a:cubicBezTo>
                <a:cubicBezTo>
                  <a:pt x="2639" y="8459"/>
                  <a:pt x="2662" y="8412"/>
                  <a:pt x="2662" y="8354"/>
                </a:cubicBezTo>
                <a:lnTo>
                  <a:pt x="2662" y="8134"/>
                </a:lnTo>
                <a:cubicBezTo>
                  <a:pt x="2662" y="8077"/>
                  <a:pt x="2639" y="8029"/>
                  <a:pt x="2610" y="8029"/>
                </a:cubicBezTo>
                <a:close/>
                <a:moveTo>
                  <a:pt x="2924" y="8029"/>
                </a:moveTo>
                <a:cubicBezTo>
                  <a:pt x="2895" y="8029"/>
                  <a:pt x="2871" y="8077"/>
                  <a:pt x="2871" y="8134"/>
                </a:cubicBezTo>
                <a:lnTo>
                  <a:pt x="2871" y="8354"/>
                </a:lnTo>
                <a:cubicBezTo>
                  <a:pt x="2871" y="8412"/>
                  <a:pt x="2895" y="8459"/>
                  <a:pt x="2924" y="8459"/>
                </a:cubicBezTo>
                <a:cubicBezTo>
                  <a:pt x="2954" y="8459"/>
                  <a:pt x="2976" y="8412"/>
                  <a:pt x="2976" y="8354"/>
                </a:cubicBezTo>
                <a:lnTo>
                  <a:pt x="2976" y="8134"/>
                </a:lnTo>
                <a:cubicBezTo>
                  <a:pt x="2976" y="8077"/>
                  <a:pt x="2954" y="8029"/>
                  <a:pt x="2924" y="8029"/>
                </a:cubicBezTo>
                <a:close/>
                <a:moveTo>
                  <a:pt x="3773" y="8029"/>
                </a:moveTo>
                <a:cubicBezTo>
                  <a:pt x="3744" y="8029"/>
                  <a:pt x="3721" y="8077"/>
                  <a:pt x="3721" y="8134"/>
                </a:cubicBezTo>
                <a:lnTo>
                  <a:pt x="3721" y="8354"/>
                </a:lnTo>
                <a:cubicBezTo>
                  <a:pt x="3721" y="8412"/>
                  <a:pt x="3744" y="8459"/>
                  <a:pt x="3773" y="8459"/>
                </a:cubicBezTo>
                <a:cubicBezTo>
                  <a:pt x="3802" y="8459"/>
                  <a:pt x="3826" y="8412"/>
                  <a:pt x="3826" y="8354"/>
                </a:cubicBezTo>
                <a:lnTo>
                  <a:pt x="3826" y="8134"/>
                </a:lnTo>
                <a:cubicBezTo>
                  <a:pt x="3826" y="8077"/>
                  <a:pt x="3802" y="8029"/>
                  <a:pt x="3773" y="8029"/>
                </a:cubicBezTo>
                <a:close/>
                <a:moveTo>
                  <a:pt x="4088" y="8029"/>
                </a:moveTo>
                <a:cubicBezTo>
                  <a:pt x="4058" y="8029"/>
                  <a:pt x="4035" y="8077"/>
                  <a:pt x="4035" y="8134"/>
                </a:cubicBezTo>
                <a:lnTo>
                  <a:pt x="4035" y="8354"/>
                </a:lnTo>
                <a:cubicBezTo>
                  <a:pt x="4035" y="8412"/>
                  <a:pt x="4058" y="8459"/>
                  <a:pt x="4088" y="8459"/>
                </a:cubicBezTo>
                <a:cubicBezTo>
                  <a:pt x="4117" y="8459"/>
                  <a:pt x="4141" y="8412"/>
                  <a:pt x="4141" y="8354"/>
                </a:cubicBezTo>
                <a:lnTo>
                  <a:pt x="4141" y="8134"/>
                </a:lnTo>
                <a:cubicBezTo>
                  <a:pt x="4141" y="8077"/>
                  <a:pt x="4117" y="8029"/>
                  <a:pt x="4088" y="8029"/>
                </a:cubicBezTo>
                <a:close/>
                <a:moveTo>
                  <a:pt x="4937" y="8029"/>
                </a:moveTo>
                <a:cubicBezTo>
                  <a:pt x="4908" y="8029"/>
                  <a:pt x="4884" y="8077"/>
                  <a:pt x="4884" y="8134"/>
                </a:cubicBezTo>
                <a:lnTo>
                  <a:pt x="4884" y="8354"/>
                </a:lnTo>
                <a:cubicBezTo>
                  <a:pt x="4884" y="8412"/>
                  <a:pt x="4908" y="8459"/>
                  <a:pt x="4937" y="8459"/>
                </a:cubicBezTo>
                <a:cubicBezTo>
                  <a:pt x="4966" y="8459"/>
                  <a:pt x="4990" y="8412"/>
                  <a:pt x="4990" y="8354"/>
                </a:cubicBezTo>
                <a:lnTo>
                  <a:pt x="4990" y="8134"/>
                </a:lnTo>
                <a:cubicBezTo>
                  <a:pt x="4990" y="8077"/>
                  <a:pt x="4966" y="8029"/>
                  <a:pt x="4937" y="8029"/>
                </a:cubicBezTo>
                <a:close/>
                <a:moveTo>
                  <a:pt x="5252" y="8029"/>
                </a:moveTo>
                <a:cubicBezTo>
                  <a:pt x="5223" y="8029"/>
                  <a:pt x="5199" y="8077"/>
                  <a:pt x="5199" y="8134"/>
                </a:cubicBezTo>
                <a:lnTo>
                  <a:pt x="5199" y="8354"/>
                </a:lnTo>
                <a:cubicBezTo>
                  <a:pt x="5199" y="8412"/>
                  <a:pt x="5223" y="8459"/>
                  <a:pt x="5252" y="8459"/>
                </a:cubicBezTo>
                <a:cubicBezTo>
                  <a:pt x="5281" y="8459"/>
                  <a:pt x="5305" y="8412"/>
                  <a:pt x="5305" y="8354"/>
                </a:cubicBezTo>
                <a:lnTo>
                  <a:pt x="5305" y="8134"/>
                </a:lnTo>
                <a:cubicBezTo>
                  <a:pt x="5305" y="8077"/>
                  <a:pt x="5281" y="8029"/>
                  <a:pt x="5252" y="8029"/>
                </a:cubicBezTo>
                <a:close/>
                <a:moveTo>
                  <a:pt x="6102" y="8029"/>
                </a:moveTo>
                <a:cubicBezTo>
                  <a:pt x="6072" y="8029"/>
                  <a:pt x="6049" y="8077"/>
                  <a:pt x="6049" y="8134"/>
                </a:cubicBezTo>
                <a:lnTo>
                  <a:pt x="6049" y="8354"/>
                </a:lnTo>
                <a:cubicBezTo>
                  <a:pt x="6049" y="8412"/>
                  <a:pt x="6072" y="8459"/>
                  <a:pt x="6102" y="8459"/>
                </a:cubicBezTo>
                <a:cubicBezTo>
                  <a:pt x="6131" y="8459"/>
                  <a:pt x="6155" y="8412"/>
                  <a:pt x="6155" y="8354"/>
                </a:cubicBezTo>
                <a:lnTo>
                  <a:pt x="6155" y="8134"/>
                </a:lnTo>
                <a:cubicBezTo>
                  <a:pt x="6155" y="8077"/>
                  <a:pt x="6131" y="8029"/>
                  <a:pt x="6102" y="8029"/>
                </a:cubicBezTo>
                <a:close/>
                <a:moveTo>
                  <a:pt x="6416" y="8029"/>
                </a:moveTo>
                <a:cubicBezTo>
                  <a:pt x="6387" y="8029"/>
                  <a:pt x="6363" y="8077"/>
                  <a:pt x="6363" y="8134"/>
                </a:cubicBezTo>
                <a:lnTo>
                  <a:pt x="6363" y="8354"/>
                </a:lnTo>
                <a:cubicBezTo>
                  <a:pt x="6363" y="8412"/>
                  <a:pt x="6387" y="8459"/>
                  <a:pt x="6416" y="8459"/>
                </a:cubicBezTo>
                <a:cubicBezTo>
                  <a:pt x="6445" y="8459"/>
                  <a:pt x="6469" y="8412"/>
                  <a:pt x="6469" y="8354"/>
                </a:cubicBezTo>
                <a:lnTo>
                  <a:pt x="6469" y="8134"/>
                </a:lnTo>
                <a:cubicBezTo>
                  <a:pt x="6469" y="8077"/>
                  <a:pt x="6445" y="8029"/>
                  <a:pt x="6416" y="8029"/>
                </a:cubicBezTo>
                <a:close/>
                <a:moveTo>
                  <a:pt x="7266" y="8029"/>
                </a:moveTo>
                <a:cubicBezTo>
                  <a:pt x="7237" y="8029"/>
                  <a:pt x="7213" y="8077"/>
                  <a:pt x="7213" y="8134"/>
                </a:cubicBezTo>
                <a:lnTo>
                  <a:pt x="7213" y="8354"/>
                </a:lnTo>
                <a:cubicBezTo>
                  <a:pt x="7213" y="8412"/>
                  <a:pt x="7237" y="8459"/>
                  <a:pt x="7266" y="8459"/>
                </a:cubicBezTo>
                <a:cubicBezTo>
                  <a:pt x="7295" y="8459"/>
                  <a:pt x="7318" y="8412"/>
                  <a:pt x="7318" y="8354"/>
                </a:cubicBezTo>
                <a:lnTo>
                  <a:pt x="7318" y="8134"/>
                </a:lnTo>
                <a:cubicBezTo>
                  <a:pt x="7318" y="8077"/>
                  <a:pt x="7295" y="8029"/>
                  <a:pt x="7266" y="8029"/>
                </a:cubicBezTo>
                <a:close/>
                <a:moveTo>
                  <a:pt x="7580" y="8029"/>
                </a:moveTo>
                <a:cubicBezTo>
                  <a:pt x="7551" y="8029"/>
                  <a:pt x="7527" y="8077"/>
                  <a:pt x="7527" y="8134"/>
                </a:cubicBezTo>
                <a:lnTo>
                  <a:pt x="7527" y="8354"/>
                </a:lnTo>
                <a:cubicBezTo>
                  <a:pt x="7527" y="8412"/>
                  <a:pt x="7551" y="8459"/>
                  <a:pt x="7580" y="8459"/>
                </a:cubicBezTo>
                <a:cubicBezTo>
                  <a:pt x="7609" y="8459"/>
                  <a:pt x="7632" y="8412"/>
                  <a:pt x="7632" y="8354"/>
                </a:cubicBezTo>
                <a:lnTo>
                  <a:pt x="7632" y="8134"/>
                </a:lnTo>
                <a:cubicBezTo>
                  <a:pt x="7632" y="8077"/>
                  <a:pt x="7609" y="8029"/>
                  <a:pt x="7580" y="8029"/>
                </a:cubicBezTo>
                <a:close/>
                <a:moveTo>
                  <a:pt x="8429" y="8029"/>
                </a:moveTo>
                <a:cubicBezTo>
                  <a:pt x="8400" y="8029"/>
                  <a:pt x="8377" y="8077"/>
                  <a:pt x="8377" y="8134"/>
                </a:cubicBezTo>
                <a:lnTo>
                  <a:pt x="8377" y="8354"/>
                </a:lnTo>
                <a:cubicBezTo>
                  <a:pt x="8377" y="8412"/>
                  <a:pt x="8400" y="8459"/>
                  <a:pt x="8429" y="8459"/>
                </a:cubicBezTo>
                <a:cubicBezTo>
                  <a:pt x="8458" y="8459"/>
                  <a:pt x="8482" y="8412"/>
                  <a:pt x="8482" y="8354"/>
                </a:cubicBezTo>
                <a:lnTo>
                  <a:pt x="8482" y="8134"/>
                </a:lnTo>
                <a:cubicBezTo>
                  <a:pt x="8482" y="8077"/>
                  <a:pt x="8458" y="8029"/>
                  <a:pt x="8429" y="8029"/>
                </a:cubicBezTo>
                <a:close/>
                <a:moveTo>
                  <a:pt x="8744" y="8029"/>
                </a:moveTo>
                <a:cubicBezTo>
                  <a:pt x="8714" y="8029"/>
                  <a:pt x="8691" y="8077"/>
                  <a:pt x="8691" y="8134"/>
                </a:cubicBezTo>
                <a:lnTo>
                  <a:pt x="8691" y="8354"/>
                </a:lnTo>
                <a:cubicBezTo>
                  <a:pt x="8691" y="8412"/>
                  <a:pt x="8714" y="8459"/>
                  <a:pt x="8744" y="8459"/>
                </a:cubicBezTo>
                <a:cubicBezTo>
                  <a:pt x="8773" y="8459"/>
                  <a:pt x="8796" y="8412"/>
                  <a:pt x="8796" y="8354"/>
                </a:cubicBezTo>
                <a:lnTo>
                  <a:pt x="8796" y="8134"/>
                </a:lnTo>
                <a:cubicBezTo>
                  <a:pt x="8796" y="8077"/>
                  <a:pt x="8773" y="8029"/>
                  <a:pt x="8744" y="8029"/>
                </a:cubicBezTo>
                <a:close/>
                <a:moveTo>
                  <a:pt x="9593" y="8029"/>
                </a:moveTo>
                <a:cubicBezTo>
                  <a:pt x="9564" y="8029"/>
                  <a:pt x="9540" y="8077"/>
                  <a:pt x="9540" y="8134"/>
                </a:cubicBezTo>
                <a:lnTo>
                  <a:pt x="9540" y="8354"/>
                </a:lnTo>
                <a:cubicBezTo>
                  <a:pt x="9540" y="8412"/>
                  <a:pt x="9564" y="8459"/>
                  <a:pt x="9593" y="8459"/>
                </a:cubicBezTo>
                <a:cubicBezTo>
                  <a:pt x="9622" y="8459"/>
                  <a:pt x="9646" y="8412"/>
                  <a:pt x="9646" y="8354"/>
                </a:cubicBezTo>
                <a:lnTo>
                  <a:pt x="9646" y="8134"/>
                </a:lnTo>
                <a:cubicBezTo>
                  <a:pt x="9646" y="8077"/>
                  <a:pt x="9622" y="8029"/>
                  <a:pt x="9593" y="8029"/>
                </a:cubicBezTo>
                <a:close/>
                <a:moveTo>
                  <a:pt x="9908" y="8029"/>
                </a:moveTo>
                <a:cubicBezTo>
                  <a:pt x="9879" y="8029"/>
                  <a:pt x="9855" y="8077"/>
                  <a:pt x="9855" y="8134"/>
                </a:cubicBezTo>
                <a:lnTo>
                  <a:pt x="9855" y="8354"/>
                </a:lnTo>
                <a:cubicBezTo>
                  <a:pt x="9855" y="8412"/>
                  <a:pt x="9879" y="8459"/>
                  <a:pt x="9908" y="8459"/>
                </a:cubicBezTo>
                <a:cubicBezTo>
                  <a:pt x="9937" y="8459"/>
                  <a:pt x="9961" y="8412"/>
                  <a:pt x="9961" y="8354"/>
                </a:cubicBezTo>
                <a:lnTo>
                  <a:pt x="9961" y="8134"/>
                </a:lnTo>
                <a:cubicBezTo>
                  <a:pt x="9961" y="8077"/>
                  <a:pt x="9937" y="8029"/>
                  <a:pt x="9908" y="8029"/>
                </a:cubicBezTo>
                <a:close/>
                <a:moveTo>
                  <a:pt x="10758" y="8029"/>
                </a:moveTo>
                <a:cubicBezTo>
                  <a:pt x="10728" y="8029"/>
                  <a:pt x="10705" y="8077"/>
                  <a:pt x="10705" y="8134"/>
                </a:cubicBezTo>
                <a:lnTo>
                  <a:pt x="10705" y="8354"/>
                </a:lnTo>
                <a:cubicBezTo>
                  <a:pt x="10705" y="8412"/>
                  <a:pt x="10728" y="8459"/>
                  <a:pt x="10758" y="8459"/>
                </a:cubicBezTo>
                <a:cubicBezTo>
                  <a:pt x="10787" y="8459"/>
                  <a:pt x="10810" y="8412"/>
                  <a:pt x="10810" y="8354"/>
                </a:cubicBezTo>
                <a:lnTo>
                  <a:pt x="10810" y="8134"/>
                </a:lnTo>
                <a:cubicBezTo>
                  <a:pt x="10810" y="8077"/>
                  <a:pt x="10787" y="8029"/>
                  <a:pt x="10758" y="8029"/>
                </a:cubicBezTo>
                <a:close/>
                <a:moveTo>
                  <a:pt x="11072" y="8029"/>
                </a:moveTo>
                <a:cubicBezTo>
                  <a:pt x="11043" y="8029"/>
                  <a:pt x="11019" y="8077"/>
                  <a:pt x="11019" y="8134"/>
                </a:cubicBezTo>
                <a:lnTo>
                  <a:pt x="11019" y="8354"/>
                </a:lnTo>
                <a:cubicBezTo>
                  <a:pt x="11019" y="8412"/>
                  <a:pt x="11043" y="8459"/>
                  <a:pt x="11072" y="8459"/>
                </a:cubicBezTo>
                <a:cubicBezTo>
                  <a:pt x="11101" y="8459"/>
                  <a:pt x="11125" y="8412"/>
                  <a:pt x="11125" y="8354"/>
                </a:cubicBezTo>
                <a:lnTo>
                  <a:pt x="11125" y="8134"/>
                </a:lnTo>
                <a:cubicBezTo>
                  <a:pt x="11125" y="8077"/>
                  <a:pt x="11101" y="8029"/>
                  <a:pt x="11072" y="8029"/>
                </a:cubicBezTo>
                <a:close/>
                <a:moveTo>
                  <a:pt x="11922" y="8029"/>
                </a:moveTo>
                <a:cubicBezTo>
                  <a:pt x="11893" y="8029"/>
                  <a:pt x="11869" y="8077"/>
                  <a:pt x="11869" y="8134"/>
                </a:cubicBezTo>
                <a:lnTo>
                  <a:pt x="11869" y="8354"/>
                </a:lnTo>
                <a:cubicBezTo>
                  <a:pt x="11869" y="8412"/>
                  <a:pt x="11893" y="8459"/>
                  <a:pt x="11922" y="8459"/>
                </a:cubicBezTo>
                <a:cubicBezTo>
                  <a:pt x="11951" y="8459"/>
                  <a:pt x="11974" y="8412"/>
                  <a:pt x="11974" y="8354"/>
                </a:cubicBezTo>
                <a:lnTo>
                  <a:pt x="11974" y="8134"/>
                </a:lnTo>
                <a:cubicBezTo>
                  <a:pt x="11974" y="8077"/>
                  <a:pt x="11951" y="8029"/>
                  <a:pt x="11922" y="8029"/>
                </a:cubicBezTo>
                <a:close/>
                <a:moveTo>
                  <a:pt x="12236" y="8029"/>
                </a:moveTo>
                <a:cubicBezTo>
                  <a:pt x="12207" y="8029"/>
                  <a:pt x="12183" y="8077"/>
                  <a:pt x="12183" y="8134"/>
                </a:cubicBezTo>
                <a:lnTo>
                  <a:pt x="12183" y="8354"/>
                </a:lnTo>
                <a:cubicBezTo>
                  <a:pt x="12183" y="8412"/>
                  <a:pt x="12207" y="8459"/>
                  <a:pt x="12236" y="8459"/>
                </a:cubicBezTo>
                <a:cubicBezTo>
                  <a:pt x="12265" y="8459"/>
                  <a:pt x="12288" y="8412"/>
                  <a:pt x="12288" y="8354"/>
                </a:cubicBezTo>
                <a:lnTo>
                  <a:pt x="12288" y="8134"/>
                </a:lnTo>
                <a:cubicBezTo>
                  <a:pt x="12288" y="8077"/>
                  <a:pt x="12265" y="8029"/>
                  <a:pt x="12236" y="8029"/>
                </a:cubicBezTo>
                <a:close/>
                <a:moveTo>
                  <a:pt x="13085" y="8029"/>
                </a:moveTo>
                <a:cubicBezTo>
                  <a:pt x="13056" y="8029"/>
                  <a:pt x="13032" y="8077"/>
                  <a:pt x="13032" y="8134"/>
                </a:cubicBezTo>
                <a:lnTo>
                  <a:pt x="13032" y="8354"/>
                </a:lnTo>
                <a:cubicBezTo>
                  <a:pt x="13032" y="8412"/>
                  <a:pt x="13056" y="8459"/>
                  <a:pt x="13085" y="8459"/>
                </a:cubicBezTo>
                <a:cubicBezTo>
                  <a:pt x="13114" y="8459"/>
                  <a:pt x="13138" y="8412"/>
                  <a:pt x="13138" y="8354"/>
                </a:cubicBezTo>
                <a:lnTo>
                  <a:pt x="13138" y="8134"/>
                </a:lnTo>
                <a:cubicBezTo>
                  <a:pt x="13138" y="8077"/>
                  <a:pt x="13114" y="8029"/>
                  <a:pt x="13085" y="8029"/>
                </a:cubicBezTo>
                <a:close/>
                <a:moveTo>
                  <a:pt x="13399" y="8029"/>
                </a:moveTo>
                <a:cubicBezTo>
                  <a:pt x="13370" y="8029"/>
                  <a:pt x="13348" y="8077"/>
                  <a:pt x="13348" y="8134"/>
                </a:cubicBezTo>
                <a:lnTo>
                  <a:pt x="13348" y="8354"/>
                </a:lnTo>
                <a:cubicBezTo>
                  <a:pt x="13348" y="8412"/>
                  <a:pt x="13370" y="8459"/>
                  <a:pt x="13399" y="8459"/>
                </a:cubicBezTo>
                <a:cubicBezTo>
                  <a:pt x="13428" y="8459"/>
                  <a:pt x="13452" y="8412"/>
                  <a:pt x="13452" y="8354"/>
                </a:cubicBezTo>
                <a:lnTo>
                  <a:pt x="13452" y="8134"/>
                </a:lnTo>
                <a:cubicBezTo>
                  <a:pt x="13452" y="8077"/>
                  <a:pt x="13428" y="8029"/>
                  <a:pt x="13399" y="8029"/>
                </a:cubicBezTo>
                <a:close/>
                <a:moveTo>
                  <a:pt x="14249" y="8029"/>
                </a:moveTo>
                <a:cubicBezTo>
                  <a:pt x="14220" y="8029"/>
                  <a:pt x="14196" y="8077"/>
                  <a:pt x="14196" y="8134"/>
                </a:cubicBezTo>
                <a:lnTo>
                  <a:pt x="14196" y="8354"/>
                </a:lnTo>
                <a:cubicBezTo>
                  <a:pt x="14196" y="8412"/>
                  <a:pt x="14220" y="8459"/>
                  <a:pt x="14249" y="8459"/>
                </a:cubicBezTo>
                <a:cubicBezTo>
                  <a:pt x="14278" y="8459"/>
                  <a:pt x="14302" y="8412"/>
                  <a:pt x="14302" y="8354"/>
                </a:cubicBezTo>
                <a:lnTo>
                  <a:pt x="14302" y="8134"/>
                </a:lnTo>
                <a:cubicBezTo>
                  <a:pt x="14302" y="8077"/>
                  <a:pt x="14278" y="8029"/>
                  <a:pt x="14249" y="8029"/>
                </a:cubicBezTo>
                <a:close/>
                <a:moveTo>
                  <a:pt x="14564" y="8029"/>
                </a:moveTo>
                <a:cubicBezTo>
                  <a:pt x="14535" y="8029"/>
                  <a:pt x="14511" y="8077"/>
                  <a:pt x="14511" y="8134"/>
                </a:cubicBezTo>
                <a:lnTo>
                  <a:pt x="14511" y="8354"/>
                </a:lnTo>
                <a:cubicBezTo>
                  <a:pt x="14511" y="8412"/>
                  <a:pt x="14535" y="8459"/>
                  <a:pt x="14564" y="8459"/>
                </a:cubicBezTo>
                <a:cubicBezTo>
                  <a:pt x="14593" y="8459"/>
                  <a:pt x="14617" y="8412"/>
                  <a:pt x="14617" y="8354"/>
                </a:cubicBezTo>
                <a:lnTo>
                  <a:pt x="14617" y="8134"/>
                </a:lnTo>
                <a:cubicBezTo>
                  <a:pt x="14617" y="8077"/>
                  <a:pt x="14593" y="8029"/>
                  <a:pt x="14564" y="8029"/>
                </a:cubicBezTo>
                <a:close/>
                <a:moveTo>
                  <a:pt x="15413" y="8029"/>
                </a:moveTo>
                <a:cubicBezTo>
                  <a:pt x="15384" y="8029"/>
                  <a:pt x="15360" y="8077"/>
                  <a:pt x="15360" y="8134"/>
                </a:cubicBezTo>
                <a:lnTo>
                  <a:pt x="15360" y="8354"/>
                </a:lnTo>
                <a:cubicBezTo>
                  <a:pt x="15360" y="8412"/>
                  <a:pt x="15384" y="8459"/>
                  <a:pt x="15413" y="8459"/>
                </a:cubicBezTo>
                <a:cubicBezTo>
                  <a:pt x="15442" y="8459"/>
                  <a:pt x="15465" y="8412"/>
                  <a:pt x="15465" y="8354"/>
                </a:cubicBezTo>
                <a:lnTo>
                  <a:pt x="15465" y="8134"/>
                </a:lnTo>
                <a:cubicBezTo>
                  <a:pt x="15465" y="8077"/>
                  <a:pt x="15442" y="8029"/>
                  <a:pt x="15413" y="8029"/>
                </a:cubicBezTo>
                <a:close/>
                <a:moveTo>
                  <a:pt x="15728" y="8029"/>
                </a:moveTo>
                <a:cubicBezTo>
                  <a:pt x="15699" y="8029"/>
                  <a:pt x="15675" y="8077"/>
                  <a:pt x="15675" y="8134"/>
                </a:cubicBezTo>
                <a:lnTo>
                  <a:pt x="15675" y="8354"/>
                </a:lnTo>
                <a:cubicBezTo>
                  <a:pt x="15675" y="8412"/>
                  <a:pt x="15699" y="8459"/>
                  <a:pt x="15728" y="8459"/>
                </a:cubicBezTo>
                <a:cubicBezTo>
                  <a:pt x="15757" y="8459"/>
                  <a:pt x="15781" y="8412"/>
                  <a:pt x="15781" y="8354"/>
                </a:cubicBezTo>
                <a:lnTo>
                  <a:pt x="15781" y="8134"/>
                </a:lnTo>
                <a:cubicBezTo>
                  <a:pt x="15781" y="8077"/>
                  <a:pt x="15757" y="8029"/>
                  <a:pt x="15728" y="8029"/>
                </a:cubicBezTo>
                <a:close/>
                <a:moveTo>
                  <a:pt x="16578" y="8029"/>
                </a:moveTo>
                <a:cubicBezTo>
                  <a:pt x="16549" y="8029"/>
                  <a:pt x="16525" y="8077"/>
                  <a:pt x="16525" y="8134"/>
                </a:cubicBezTo>
                <a:lnTo>
                  <a:pt x="16525" y="8354"/>
                </a:lnTo>
                <a:cubicBezTo>
                  <a:pt x="16525" y="8412"/>
                  <a:pt x="16549" y="8459"/>
                  <a:pt x="16578" y="8459"/>
                </a:cubicBezTo>
                <a:cubicBezTo>
                  <a:pt x="16607" y="8459"/>
                  <a:pt x="16630" y="8412"/>
                  <a:pt x="16630" y="8354"/>
                </a:cubicBezTo>
                <a:lnTo>
                  <a:pt x="16630" y="8134"/>
                </a:lnTo>
                <a:cubicBezTo>
                  <a:pt x="16630" y="8077"/>
                  <a:pt x="16607" y="8029"/>
                  <a:pt x="16578" y="8029"/>
                </a:cubicBezTo>
                <a:close/>
                <a:moveTo>
                  <a:pt x="16892" y="8029"/>
                </a:moveTo>
                <a:cubicBezTo>
                  <a:pt x="16863" y="8029"/>
                  <a:pt x="16839" y="8077"/>
                  <a:pt x="16839" y="8134"/>
                </a:cubicBezTo>
                <a:lnTo>
                  <a:pt x="16839" y="8354"/>
                </a:lnTo>
                <a:cubicBezTo>
                  <a:pt x="16839" y="8412"/>
                  <a:pt x="16863" y="8459"/>
                  <a:pt x="16892" y="8459"/>
                </a:cubicBezTo>
                <a:cubicBezTo>
                  <a:pt x="16921" y="8459"/>
                  <a:pt x="16944" y="8412"/>
                  <a:pt x="16944" y="8354"/>
                </a:cubicBezTo>
                <a:lnTo>
                  <a:pt x="16944" y="8134"/>
                </a:lnTo>
                <a:cubicBezTo>
                  <a:pt x="16944" y="8077"/>
                  <a:pt x="16921" y="8029"/>
                  <a:pt x="16892" y="8029"/>
                </a:cubicBezTo>
                <a:close/>
                <a:moveTo>
                  <a:pt x="17741" y="8029"/>
                </a:moveTo>
                <a:cubicBezTo>
                  <a:pt x="17712" y="8029"/>
                  <a:pt x="17689" y="8077"/>
                  <a:pt x="17689" y="8134"/>
                </a:cubicBezTo>
                <a:lnTo>
                  <a:pt x="17689" y="8354"/>
                </a:lnTo>
                <a:cubicBezTo>
                  <a:pt x="17689" y="8412"/>
                  <a:pt x="17712" y="8459"/>
                  <a:pt x="17741" y="8459"/>
                </a:cubicBezTo>
                <a:cubicBezTo>
                  <a:pt x="17770" y="8459"/>
                  <a:pt x="17794" y="8412"/>
                  <a:pt x="17794" y="8354"/>
                </a:cubicBezTo>
                <a:lnTo>
                  <a:pt x="17794" y="8134"/>
                </a:lnTo>
                <a:cubicBezTo>
                  <a:pt x="17794" y="8077"/>
                  <a:pt x="17770" y="8029"/>
                  <a:pt x="17741" y="8029"/>
                </a:cubicBezTo>
                <a:close/>
                <a:moveTo>
                  <a:pt x="18055" y="8029"/>
                </a:moveTo>
                <a:cubicBezTo>
                  <a:pt x="18026" y="8029"/>
                  <a:pt x="18002" y="8077"/>
                  <a:pt x="18002" y="8134"/>
                </a:cubicBezTo>
                <a:lnTo>
                  <a:pt x="18002" y="8354"/>
                </a:lnTo>
                <a:cubicBezTo>
                  <a:pt x="18002" y="8412"/>
                  <a:pt x="18026" y="8459"/>
                  <a:pt x="18055" y="8459"/>
                </a:cubicBezTo>
                <a:cubicBezTo>
                  <a:pt x="18085" y="8459"/>
                  <a:pt x="18108" y="8412"/>
                  <a:pt x="18108" y="8354"/>
                </a:cubicBezTo>
                <a:lnTo>
                  <a:pt x="18108" y="8134"/>
                </a:lnTo>
                <a:cubicBezTo>
                  <a:pt x="18108" y="8077"/>
                  <a:pt x="18085" y="8029"/>
                  <a:pt x="18055" y="8029"/>
                </a:cubicBezTo>
                <a:close/>
                <a:moveTo>
                  <a:pt x="18905" y="8029"/>
                </a:moveTo>
                <a:cubicBezTo>
                  <a:pt x="18876" y="8029"/>
                  <a:pt x="18852" y="8077"/>
                  <a:pt x="18852" y="8134"/>
                </a:cubicBezTo>
                <a:lnTo>
                  <a:pt x="18852" y="8354"/>
                </a:lnTo>
                <a:cubicBezTo>
                  <a:pt x="18852" y="8412"/>
                  <a:pt x="18876" y="8459"/>
                  <a:pt x="18905" y="8459"/>
                </a:cubicBezTo>
                <a:cubicBezTo>
                  <a:pt x="18934" y="8459"/>
                  <a:pt x="18958" y="8412"/>
                  <a:pt x="18958" y="8354"/>
                </a:cubicBezTo>
                <a:lnTo>
                  <a:pt x="18958" y="8134"/>
                </a:lnTo>
                <a:cubicBezTo>
                  <a:pt x="18958" y="8077"/>
                  <a:pt x="18934" y="8029"/>
                  <a:pt x="18905" y="8029"/>
                </a:cubicBezTo>
                <a:close/>
                <a:moveTo>
                  <a:pt x="19220" y="8029"/>
                </a:moveTo>
                <a:cubicBezTo>
                  <a:pt x="19191" y="8029"/>
                  <a:pt x="19167" y="8077"/>
                  <a:pt x="19167" y="8134"/>
                </a:cubicBezTo>
                <a:lnTo>
                  <a:pt x="19167" y="8354"/>
                </a:lnTo>
                <a:cubicBezTo>
                  <a:pt x="19167" y="8412"/>
                  <a:pt x="19191" y="8459"/>
                  <a:pt x="19220" y="8459"/>
                </a:cubicBezTo>
                <a:cubicBezTo>
                  <a:pt x="19249" y="8459"/>
                  <a:pt x="19273" y="8412"/>
                  <a:pt x="19273" y="8354"/>
                </a:cubicBezTo>
                <a:lnTo>
                  <a:pt x="19273" y="8134"/>
                </a:lnTo>
                <a:cubicBezTo>
                  <a:pt x="19273" y="8077"/>
                  <a:pt x="19249" y="8029"/>
                  <a:pt x="19220" y="8029"/>
                </a:cubicBezTo>
                <a:close/>
                <a:moveTo>
                  <a:pt x="20069" y="8029"/>
                </a:moveTo>
                <a:cubicBezTo>
                  <a:pt x="20040" y="8029"/>
                  <a:pt x="20016" y="8077"/>
                  <a:pt x="20016" y="8134"/>
                </a:cubicBezTo>
                <a:lnTo>
                  <a:pt x="20016" y="8354"/>
                </a:lnTo>
                <a:cubicBezTo>
                  <a:pt x="20016" y="8412"/>
                  <a:pt x="20040" y="8459"/>
                  <a:pt x="20069" y="8459"/>
                </a:cubicBezTo>
                <a:cubicBezTo>
                  <a:pt x="20099" y="8459"/>
                  <a:pt x="20122" y="8412"/>
                  <a:pt x="20122" y="8354"/>
                </a:cubicBezTo>
                <a:lnTo>
                  <a:pt x="20122" y="8134"/>
                </a:lnTo>
                <a:cubicBezTo>
                  <a:pt x="20122" y="8077"/>
                  <a:pt x="20099" y="8029"/>
                  <a:pt x="20069" y="8029"/>
                </a:cubicBezTo>
                <a:close/>
                <a:moveTo>
                  <a:pt x="20384" y="8029"/>
                </a:moveTo>
                <a:cubicBezTo>
                  <a:pt x="20355" y="8029"/>
                  <a:pt x="20331" y="8077"/>
                  <a:pt x="20331" y="8134"/>
                </a:cubicBezTo>
                <a:lnTo>
                  <a:pt x="20331" y="8354"/>
                </a:lnTo>
                <a:cubicBezTo>
                  <a:pt x="20331" y="8412"/>
                  <a:pt x="20355" y="8459"/>
                  <a:pt x="20384" y="8459"/>
                </a:cubicBezTo>
                <a:cubicBezTo>
                  <a:pt x="20413" y="8459"/>
                  <a:pt x="20436" y="8412"/>
                  <a:pt x="20436" y="8354"/>
                </a:cubicBezTo>
                <a:lnTo>
                  <a:pt x="20436" y="8134"/>
                </a:lnTo>
                <a:cubicBezTo>
                  <a:pt x="20436" y="8077"/>
                  <a:pt x="20413" y="8029"/>
                  <a:pt x="20384" y="8029"/>
                </a:cubicBezTo>
                <a:close/>
                <a:moveTo>
                  <a:pt x="21234" y="8029"/>
                </a:moveTo>
                <a:cubicBezTo>
                  <a:pt x="21204" y="8029"/>
                  <a:pt x="21181" y="8077"/>
                  <a:pt x="21181" y="8134"/>
                </a:cubicBezTo>
                <a:lnTo>
                  <a:pt x="21181" y="8354"/>
                </a:lnTo>
                <a:cubicBezTo>
                  <a:pt x="21181" y="8412"/>
                  <a:pt x="21204" y="8459"/>
                  <a:pt x="21234" y="8459"/>
                </a:cubicBezTo>
                <a:cubicBezTo>
                  <a:pt x="21263" y="8459"/>
                  <a:pt x="21285" y="8412"/>
                  <a:pt x="21285" y="8354"/>
                </a:cubicBezTo>
                <a:lnTo>
                  <a:pt x="21285" y="8134"/>
                </a:lnTo>
                <a:cubicBezTo>
                  <a:pt x="21285" y="8077"/>
                  <a:pt x="21263" y="8029"/>
                  <a:pt x="21234" y="8029"/>
                </a:cubicBezTo>
                <a:close/>
                <a:moveTo>
                  <a:pt x="21547" y="8029"/>
                </a:moveTo>
                <a:cubicBezTo>
                  <a:pt x="21518" y="8029"/>
                  <a:pt x="21495" y="8077"/>
                  <a:pt x="21495" y="8134"/>
                </a:cubicBezTo>
                <a:lnTo>
                  <a:pt x="21495" y="8354"/>
                </a:lnTo>
                <a:cubicBezTo>
                  <a:pt x="21495" y="8412"/>
                  <a:pt x="21518" y="8459"/>
                  <a:pt x="21547" y="8459"/>
                </a:cubicBezTo>
                <a:cubicBezTo>
                  <a:pt x="21576" y="8459"/>
                  <a:pt x="21600" y="8412"/>
                  <a:pt x="21600" y="8354"/>
                </a:cubicBezTo>
                <a:lnTo>
                  <a:pt x="21600" y="8134"/>
                </a:lnTo>
                <a:cubicBezTo>
                  <a:pt x="21600" y="8077"/>
                  <a:pt x="21576" y="8029"/>
                  <a:pt x="21547" y="8029"/>
                </a:cubicBezTo>
                <a:close/>
                <a:moveTo>
                  <a:pt x="53" y="8759"/>
                </a:moveTo>
                <a:cubicBezTo>
                  <a:pt x="24" y="8759"/>
                  <a:pt x="0" y="8807"/>
                  <a:pt x="0" y="8864"/>
                </a:cubicBezTo>
                <a:lnTo>
                  <a:pt x="0" y="9084"/>
                </a:lnTo>
                <a:cubicBezTo>
                  <a:pt x="0" y="9142"/>
                  <a:pt x="24" y="9189"/>
                  <a:pt x="53" y="9189"/>
                </a:cubicBezTo>
                <a:cubicBezTo>
                  <a:pt x="82" y="9189"/>
                  <a:pt x="106" y="9142"/>
                  <a:pt x="106" y="9084"/>
                </a:cubicBezTo>
                <a:lnTo>
                  <a:pt x="106" y="8864"/>
                </a:lnTo>
                <a:cubicBezTo>
                  <a:pt x="106" y="8807"/>
                  <a:pt x="82" y="8759"/>
                  <a:pt x="53" y="8759"/>
                </a:cubicBezTo>
                <a:close/>
                <a:moveTo>
                  <a:pt x="367" y="8759"/>
                </a:moveTo>
                <a:cubicBezTo>
                  <a:pt x="338" y="8759"/>
                  <a:pt x="315" y="8807"/>
                  <a:pt x="315" y="8864"/>
                </a:cubicBezTo>
                <a:lnTo>
                  <a:pt x="315" y="9084"/>
                </a:lnTo>
                <a:cubicBezTo>
                  <a:pt x="315" y="9142"/>
                  <a:pt x="338" y="9189"/>
                  <a:pt x="367" y="9189"/>
                </a:cubicBezTo>
                <a:cubicBezTo>
                  <a:pt x="397" y="9189"/>
                  <a:pt x="420" y="9142"/>
                  <a:pt x="420" y="9084"/>
                </a:cubicBezTo>
                <a:lnTo>
                  <a:pt x="420" y="8864"/>
                </a:lnTo>
                <a:cubicBezTo>
                  <a:pt x="420" y="8807"/>
                  <a:pt x="397" y="8759"/>
                  <a:pt x="367" y="8759"/>
                </a:cubicBezTo>
                <a:close/>
                <a:moveTo>
                  <a:pt x="1217" y="8759"/>
                </a:moveTo>
                <a:cubicBezTo>
                  <a:pt x="1188" y="8759"/>
                  <a:pt x="1164" y="8807"/>
                  <a:pt x="1164" y="8864"/>
                </a:cubicBezTo>
                <a:lnTo>
                  <a:pt x="1164" y="9084"/>
                </a:lnTo>
                <a:cubicBezTo>
                  <a:pt x="1164" y="9142"/>
                  <a:pt x="1188" y="9189"/>
                  <a:pt x="1217" y="9189"/>
                </a:cubicBezTo>
                <a:cubicBezTo>
                  <a:pt x="1246" y="9189"/>
                  <a:pt x="1270" y="9142"/>
                  <a:pt x="1270" y="9084"/>
                </a:cubicBezTo>
                <a:lnTo>
                  <a:pt x="1270" y="8864"/>
                </a:lnTo>
                <a:cubicBezTo>
                  <a:pt x="1270" y="8807"/>
                  <a:pt x="1246" y="8759"/>
                  <a:pt x="1217" y="8759"/>
                </a:cubicBezTo>
                <a:close/>
                <a:moveTo>
                  <a:pt x="1532" y="8759"/>
                </a:moveTo>
                <a:cubicBezTo>
                  <a:pt x="1503" y="8759"/>
                  <a:pt x="1479" y="8807"/>
                  <a:pt x="1479" y="8864"/>
                </a:cubicBezTo>
                <a:lnTo>
                  <a:pt x="1479" y="9084"/>
                </a:lnTo>
                <a:cubicBezTo>
                  <a:pt x="1479" y="9142"/>
                  <a:pt x="1503" y="9189"/>
                  <a:pt x="1532" y="9189"/>
                </a:cubicBezTo>
                <a:cubicBezTo>
                  <a:pt x="1561" y="9189"/>
                  <a:pt x="1584" y="9142"/>
                  <a:pt x="1584" y="9084"/>
                </a:cubicBezTo>
                <a:lnTo>
                  <a:pt x="1584" y="8864"/>
                </a:lnTo>
                <a:cubicBezTo>
                  <a:pt x="1584" y="8807"/>
                  <a:pt x="1561" y="8759"/>
                  <a:pt x="1532" y="8759"/>
                </a:cubicBezTo>
                <a:close/>
                <a:moveTo>
                  <a:pt x="2380" y="8759"/>
                </a:moveTo>
                <a:cubicBezTo>
                  <a:pt x="2351" y="8759"/>
                  <a:pt x="2329" y="8807"/>
                  <a:pt x="2329" y="8864"/>
                </a:cubicBezTo>
                <a:lnTo>
                  <a:pt x="2329" y="9084"/>
                </a:lnTo>
                <a:cubicBezTo>
                  <a:pt x="2329" y="9142"/>
                  <a:pt x="2351" y="9189"/>
                  <a:pt x="2380" y="9189"/>
                </a:cubicBezTo>
                <a:cubicBezTo>
                  <a:pt x="2409" y="9189"/>
                  <a:pt x="2433" y="9142"/>
                  <a:pt x="2433" y="9084"/>
                </a:cubicBezTo>
                <a:lnTo>
                  <a:pt x="2433" y="8864"/>
                </a:lnTo>
                <a:cubicBezTo>
                  <a:pt x="2433" y="8807"/>
                  <a:pt x="2409" y="8759"/>
                  <a:pt x="2380" y="8759"/>
                </a:cubicBezTo>
                <a:close/>
                <a:moveTo>
                  <a:pt x="2695" y="8759"/>
                </a:moveTo>
                <a:cubicBezTo>
                  <a:pt x="2666" y="8759"/>
                  <a:pt x="2643" y="8807"/>
                  <a:pt x="2643" y="8864"/>
                </a:cubicBezTo>
                <a:lnTo>
                  <a:pt x="2643" y="9084"/>
                </a:lnTo>
                <a:cubicBezTo>
                  <a:pt x="2643" y="9142"/>
                  <a:pt x="2666" y="9189"/>
                  <a:pt x="2695" y="9189"/>
                </a:cubicBezTo>
                <a:cubicBezTo>
                  <a:pt x="2724" y="9189"/>
                  <a:pt x="2748" y="9142"/>
                  <a:pt x="2748" y="9084"/>
                </a:cubicBezTo>
                <a:lnTo>
                  <a:pt x="2748" y="8864"/>
                </a:lnTo>
                <a:cubicBezTo>
                  <a:pt x="2748" y="8807"/>
                  <a:pt x="2724" y="8759"/>
                  <a:pt x="2695" y="8759"/>
                </a:cubicBezTo>
                <a:close/>
                <a:moveTo>
                  <a:pt x="3545" y="8759"/>
                </a:moveTo>
                <a:cubicBezTo>
                  <a:pt x="3516" y="8759"/>
                  <a:pt x="3492" y="8807"/>
                  <a:pt x="3492" y="8864"/>
                </a:cubicBezTo>
                <a:lnTo>
                  <a:pt x="3492" y="9084"/>
                </a:lnTo>
                <a:cubicBezTo>
                  <a:pt x="3492" y="9142"/>
                  <a:pt x="3516" y="9189"/>
                  <a:pt x="3545" y="9189"/>
                </a:cubicBezTo>
                <a:cubicBezTo>
                  <a:pt x="3574" y="9189"/>
                  <a:pt x="3598" y="9142"/>
                  <a:pt x="3598" y="9084"/>
                </a:cubicBezTo>
                <a:lnTo>
                  <a:pt x="3598" y="8864"/>
                </a:lnTo>
                <a:cubicBezTo>
                  <a:pt x="3598" y="8807"/>
                  <a:pt x="3574" y="8759"/>
                  <a:pt x="3545" y="8759"/>
                </a:cubicBezTo>
                <a:close/>
                <a:moveTo>
                  <a:pt x="3859" y="8759"/>
                </a:moveTo>
                <a:cubicBezTo>
                  <a:pt x="3830" y="8759"/>
                  <a:pt x="3806" y="8807"/>
                  <a:pt x="3806" y="8864"/>
                </a:cubicBezTo>
                <a:lnTo>
                  <a:pt x="3806" y="9084"/>
                </a:lnTo>
                <a:cubicBezTo>
                  <a:pt x="3806" y="9142"/>
                  <a:pt x="3830" y="9189"/>
                  <a:pt x="3859" y="9189"/>
                </a:cubicBezTo>
                <a:cubicBezTo>
                  <a:pt x="3888" y="9189"/>
                  <a:pt x="3912" y="9142"/>
                  <a:pt x="3912" y="9084"/>
                </a:cubicBezTo>
                <a:lnTo>
                  <a:pt x="3912" y="8864"/>
                </a:lnTo>
                <a:cubicBezTo>
                  <a:pt x="3912" y="8807"/>
                  <a:pt x="3888" y="8759"/>
                  <a:pt x="3859" y="8759"/>
                </a:cubicBezTo>
                <a:close/>
                <a:moveTo>
                  <a:pt x="4709" y="8759"/>
                </a:moveTo>
                <a:cubicBezTo>
                  <a:pt x="4680" y="8759"/>
                  <a:pt x="4656" y="8807"/>
                  <a:pt x="4656" y="8864"/>
                </a:cubicBezTo>
                <a:lnTo>
                  <a:pt x="4656" y="9084"/>
                </a:lnTo>
                <a:cubicBezTo>
                  <a:pt x="4656" y="9142"/>
                  <a:pt x="4680" y="9189"/>
                  <a:pt x="4709" y="9189"/>
                </a:cubicBezTo>
                <a:cubicBezTo>
                  <a:pt x="4738" y="9189"/>
                  <a:pt x="4762" y="9142"/>
                  <a:pt x="4762" y="9084"/>
                </a:cubicBezTo>
                <a:lnTo>
                  <a:pt x="4762" y="8864"/>
                </a:lnTo>
                <a:cubicBezTo>
                  <a:pt x="4762" y="8807"/>
                  <a:pt x="4738" y="8759"/>
                  <a:pt x="4709" y="8759"/>
                </a:cubicBezTo>
                <a:close/>
                <a:moveTo>
                  <a:pt x="5023" y="8759"/>
                </a:moveTo>
                <a:cubicBezTo>
                  <a:pt x="4994" y="8759"/>
                  <a:pt x="4970" y="8807"/>
                  <a:pt x="4970" y="8864"/>
                </a:cubicBezTo>
                <a:lnTo>
                  <a:pt x="4970" y="9084"/>
                </a:lnTo>
                <a:cubicBezTo>
                  <a:pt x="4970" y="9142"/>
                  <a:pt x="4994" y="9189"/>
                  <a:pt x="5023" y="9189"/>
                </a:cubicBezTo>
                <a:cubicBezTo>
                  <a:pt x="5053" y="9189"/>
                  <a:pt x="5076" y="9142"/>
                  <a:pt x="5076" y="9084"/>
                </a:cubicBezTo>
                <a:lnTo>
                  <a:pt x="5076" y="8864"/>
                </a:lnTo>
                <a:cubicBezTo>
                  <a:pt x="5076" y="8807"/>
                  <a:pt x="5053" y="8759"/>
                  <a:pt x="5023" y="8759"/>
                </a:cubicBezTo>
                <a:close/>
                <a:moveTo>
                  <a:pt x="5873" y="8759"/>
                </a:moveTo>
                <a:cubicBezTo>
                  <a:pt x="5844" y="8759"/>
                  <a:pt x="5820" y="8807"/>
                  <a:pt x="5820" y="8864"/>
                </a:cubicBezTo>
                <a:lnTo>
                  <a:pt x="5820" y="9084"/>
                </a:lnTo>
                <a:cubicBezTo>
                  <a:pt x="5820" y="9142"/>
                  <a:pt x="5844" y="9189"/>
                  <a:pt x="5873" y="9189"/>
                </a:cubicBezTo>
                <a:cubicBezTo>
                  <a:pt x="5902" y="9189"/>
                  <a:pt x="5926" y="9142"/>
                  <a:pt x="5926" y="9084"/>
                </a:cubicBezTo>
                <a:lnTo>
                  <a:pt x="5926" y="8864"/>
                </a:lnTo>
                <a:cubicBezTo>
                  <a:pt x="5926" y="8807"/>
                  <a:pt x="5902" y="8759"/>
                  <a:pt x="5873" y="8759"/>
                </a:cubicBezTo>
                <a:close/>
                <a:moveTo>
                  <a:pt x="6188" y="8759"/>
                </a:moveTo>
                <a:cubicBezTo>
                  <a:pt x="6159" y="8759"/>
                  <a:pt x="6135" y="8807"/>
                  <a:pt x="6135" y="8864"/>
                </a:cubicBezTo>
                <a:lnTo>
                  <a:pt x="6135" y="9084"/>
                </a:lnTo>
                <a:cubicBezTo>
                  <a:pt x="6135" y="9142"/>
                  <a:pt x="6159" y="9189"/>
                  <a:pt x="6188" y="9189"/>
                </a:cubicBezTo>
                <a:cubicBezTo>
                  <a:pt x="6217" y="9189"/>
                  <a:pt x="6240" y="9142"/>
                  <a:pt x="6240" y="9084"/>
                </a:cubicBezTo>
                <a:lnTo>
                  <a:pt x="6240" y="8864"/>
                </a:lnTo>
                <a:cubicBezTo>
                  <a:pt x="6240" y="8807"/>
                  <a:pt x="6217" y="8759"/>
                  <a:pt x="6188" y="8759"/>
                </a:cubicBezTo>
                <a:close/>
                <a:moveTo>
                  <a:pt x="7036" y="8759"/>
                </a:moveTo>
                <a:cubicBezTo>
                  <a:pt x="7007" y="8759"/>
                  <a:pt x="6984" y="8807"/>
                  <a:pt x="6984" y="8864"/>
                </a:cubicBezTo>
                <a:lnTo>
                  <a:pt x="6984" y="9084"/>
                </a:lnTo>
                <a:cubicBezTo>
                  <a:pt x="6984" y="9142"/>
                  <a:pt x="7007" y="9189"/>
                  <a:pt x="7036" y="9189"/>
                </a:cubicBezTo>
                <a:cubicBezTo>
                  <a:pt x="7065" y="9189"/>
                  <a:pt x="7089" y="9142"/>
                  <a:pt x="7089" y="9084"/>
                </a:cubicBezTo>
                <a:lnTo>
                  <a:pt x="7089" y="8864"/>
                </a:lnTo>
                <a:cubicBezTo>
                  <a:pt x="7089" y="8807"/>
                  <a:pt x="7065" y="8759"/>
                  <a:pt x="7036" y="8759"/>
                </a:cubicBezTo>
                <a:close/>
                <a:moveTo>
                  <a:pt x="7351" y="8759"/>
                </a:moveTo>
                <a:cubicBezTo>
                  <a:pt x="7322" y="8759"/>
                  <a:pt x="7299" y="8807"/>
                  <a:pt x="7299" y="8864"/>
                </a:cubicBezTo>
                <a:lnTo>
                  <a:pt x="7299" y="9084"/>
                </a:lnTo>
                <a:cubicBezTo>
                  <a:pt x="7299" y="9142"/>
                  <a:pt x="7322" y="9189"/>
                  <a:pt x="7351" y="9189"/>
                </a:cubicBezTo>
                <a:cubicBezTo>
                  <a:pt x="7380" y="9189"/>
                  <a:pt x="7404" y="9142"/>
                  <a:pt x="7404" y="9084"/>
                </a:cubicBezTo>
                <a:lnTo>
                  <a:pt x="7404" y="8864"/>
                </a:lnTo>
                <a:cubicBezTo>
                  <a:pt x="7404" y="8807"/>
                  <a:pt x="7380" y="8759"/>
                  <a:pt x="7351" y="8759"/>
                </a:cubicBezTo>
                <a:close/>
                <a:moveTo>
                  <a:pt x="8201" y="8759"/>
                </a:moveTo>
                <a:cubicBezTo>
                  <a:pt x="8171" y="8759"/>
                  <a:pt x="8148" y="8807"/>
                  <a:pt x="8148" y="8864"/>
                </a:cubicBezTo>
                <a:lnTo>
                  <a:pt x="8148" y="9084"/>
                </a:lnTo>
                <a:cubicBezTo>
                  <a:pt x="8148" y="9142"/>
                  <a:pt x="8171" y="9189"/>
                  <a:pt x="8201" y="9189"/>
                </a:cubicBezTo>
                <a:cubicBezTo>
                  <a:pt x="8230" y="9189"/>
                  <a:pt x="8254" y="9142"/>
                  <a:pt x="8254" y="9084"/>
                </a:cubicBezTo>
                <a:lnTo>
                  <a:pt x="8254" y="8864"/>
                </a:lnTo>
                <a:cubicBezTo>
                  <a:pt x="8254" y="8807"/>
                  <a:pt x="8230" y="8759"/>
                  <a:pt x="8201" y="8759"/>
                </a:cubicBezTo>
                <a:close/>
                <a:moveTo>
                  <a:pt x="8515" y="8759"/>
                </a:moveTo>
                <a:cubicBezTo>
                  <a:pt x="8486" y="8759"/>
                  <a:pt x="8462" y="8807"/>
                  <a:pt x="8462" y="8864"/>
                </a:cubicBezTo>
                <a:lnTo>
                  <a:pt x="8462" y="9084"/>
                </a:lnTo>
                <a:cubicBezTo>
                  <a:pt x="8462" y="9142"/>
                  <a:pt x="8486" y="9189"/>
                  <a:pt x="8515" y="9189"/>
                </a:cubicBezTo>
                <a:cubicBezTo>
                  <a:pt x="8544" y="9189"/>
                  <a:pt x="8568" y="9142"/>
                  <a:pt x="8568" y="9084"/>
                </a:cubicBezTo>
                <a:lnTo>
                  <a:pt x="8568" y="8864"/>
                </a:lnTo>
                <a:cubicBezTo>
                  <a:pt x="8568" y="8807"/>
                  <a:pt x="8544" y="8759"/>
                  <a:pt x="8515" y="8759"/>
                </a:cubicBezTo>
                <a:close/>
                <a:moveTo>
                  <a:pt x="9365" y="8759"/>
                </a:moveTo>
                <a:cubicBezTo>
                  <a:pt x="9336" y="8759"/>
                  <a:pt x="9312" y="8807"/>
                  <a:pt x="9312" y="8864"/>
                </a:cubicBezTo>
                <a:lnTo>
                  <a:pt x="9312" y="9084"/>
                </a:lnTo>
                <a:cubicBezTo>
                  <a:pt x="9312" y="9142"/>
                  <a:pt x="9336" y="9189"/>
                  <a:pt x="9365" y="9189"/>
                </a:cubicBezTo>
                <a:cubicBezTo>
                  <a:pt x="9394" y="9189"/>
                  <a:pt x="9418" y="9142"/>
                  <a:pt x="9418" y="9084"/>
                </a:cubicBezTo>
                <a:lnTo>
                  <a:pt x="9418" y="8864"/>
                </a:lnTo>
                <a:cubicBezTo>
                  <a:pt x="9418" y="8807"/>
                  <a:pt x="9394" y="8759"/>
                  <a:pt x="9365" y="8759"/>
                </a:cubicBezTo>
                <a:close/>
                <a:moveTo>
                  <a:pt x="9679" y="8759"/>
                </a:moveTo>
                <a:cubicBezTo>
                  <a:pt x="9650" y="8759"/>
                  <a:pt x="9626" y="8807"/>
                  <a:pt x="9626" y="8864"/>
                </a:cubicBezTo>
                <a:lnTo>
                  <a:pt x="9626" y="9084"/>
                </a:lnTo>
                <a:cubicBezTo>
                  <a:pt x="9626" y="9142"/>
                  <a:pt x="9650" y="9189"/>
                  <a:pt x="9679" y="9189"/>
                </a:cubicBezTo>
                <a:cubicBezTo>
                  <a:pt x="9708" y="9189"/>
                  <a:pt x="9732" y="9142"/>
                  <a:pt x="9732" y="9084"/>
                </a:cubicBezTo>
                <a:lnTo>
                  <a:pt x="9732" y="8864"/>
                </a:lnTo>
                <a:cubicBezTo>
                  <a:pt x="9732" y="8807"/>
                  <a:pt x="9708" y="8759"/>
                  <a:pt x="9679" y="8759"/>
                </a:cubicBezTo>
                <a:close/>
                <a:moveTo>
                  <a:pt x="10529" y="8759"/>
                </a:moveTo>
                <a:cubicBezTo>
                  <a:pt x="10500" y="8759"/>
                  <a:pt x="10476" y="8807"/>
                  <a:pt x="10476" y="8864"/>
                </a:cubicBezTo>
                <a:lnTo>
                  <a:pt x="10476" y="9084"/>
                </a:lnTo>
                <a:cubicBezTo>
                  <a:pt x="10476" y="9142"/>
                  <a:pt x="10500" y="9189"/>
                  <a:pt x="10529" y="9189"/>
                </a:cubicBezTo>
                <a:cubicBezTo>
                  <a:pt x="10558" y="9189"/>
                  <a:pt x="10582" y="9142"/>
                  <a:pt x="10582" y="9084"/>
                </a:cubicBezTo>
                <a:lnTo>
                  <a:pt x="10582" y="8864"/>
                </a:lnTo>
                <a:cubicBezTo>
                  <a:pt x="10582" y="8807"/>
                  <a:pt x="10558" y="8759"/>
                  <a:pt x="10529" y="8759"/>
                </a:cubicBezTo>
                <a:close/>
                <a:moveTo>
                  <a:pt x="10844" y="8759"/>
                </a:moveTo>
                <a:cubicBezTo>
                  <a:pt x="10814" y="8759"/>
                  <a:pt x="10791" y="8807"/>
                  <a:pt x="10791" y="8864"/>
                </a:cubicBezTo>
                <a:lnTo>
                  <a:pt x="10791" y="9084"/>
                </a:lnTo>
                <a:cubicBezTo>
                  <a:pt x="10791" y="9142"/>
                  <a:pt x="10814" y="9189"/>
                  <a:pt x="10844" y="9189"/>
                </a:cubicBezTo>
                <a:cubicBezTo>
                  <a:pt x="10873" y="9189"/>
                  <a:pt x="10895" y="9142"/>
                  <a:pt x="10895" y="9084"/>
                </a:cubicBezTo>
                <a:lnTo>
                  <a:pt x="10895" y="8864"/>
                </a:lnTo>
                <a:cubicBezTo>
                  <a:pt x="10895" y="8807"/>
                  <a:pt x="10873" y="8759"/>
                  <a:pt x="10844" y="8759"/>
                </a:cubicBezTo>
                <a:close/>
                <a:moveTo>
                  <a:pt x="11692" y="8759"/>
                </a:moveTo>
                <a:cubicBezTo>
                  <a:pt x="11663" y="8759"/>
                  <a:pt x="11640" y="8807"/>
                  <a:pt x="11640" y="8864"/>
                </a:cubicBezTo>
                <a:lnTo>
                  <a:pt x="11640" y="9084"/>
                </a:lnTo>
                <a:cubicBezTo>
                  <a:pt x="11640" y="9142"/>
                  <a:pt x="11663" y="9189"/>
                  <a:pt x="11692" y="9189"/>
                </a:cubicBezTo>
                <a:cubicBezTo>
                  <a:pt x="11721" y="9189"/>
                  <a:pt x="11745" y="9142"/>
                  <a:pt x="11745" y="9084"/>
                </a:cubicBezTo>
                <a:lnTo>
                  <a:pt x="11745" y="8864"/>
                </a:lnTo>
                <a:cubicBezTo>
                  <a:pt x="11745" y="8807"/>
                  <a:pt x="11721" y="8759"/>
                  <a:pt x="11692" y="8759"/>
                </a:cubicBezTo>
                <a:close/>
                <a:moveTo>
                  <a:pt x="12007" y="8759"/>
                </a:moveTo>
                <a:cubicBezTo>
                  <a:pt x="11978" y="8759"/>
                  <a:pt x="11955" y="8807"/>
                  <a:pt x="11955" y="8864"/>
                </a:cubicBezTo>
                <a:lnTo>
                  <a:pt x="11955" y="9084"/>
                </a:lnTo>
                <a:cubicBezTo>
                  <a:pt x="11955" y="9142"/>
                  <a:pt x="11978" y="9189"/>
                  <a:pt x="12007" y="9189"/>
                </a:cubicBezTo>
                <a:cubicBezTo>
                  <a:pt x="12036" y="9189"/>
                  <a:pt x="12060" y="9142"/>
                  <a:pt x="12060" y="9084"/>
                </a:cubicBezTo>
                <a:lnTo>
                  <a:pt x="12060" y="8864"/>
                </a:lnTo>
                <a:cubicBezTo>
                  <a:pt x="12060" y="8807"/>
                  <a:pt x="12036" y="8759"/>
                  <a:pt x="12007" y="8759"/>
                </a:cubicBezTo>
                <a:close/>
                <a:moveTo>
                  <a:pt x="12856" y="8759"/>
                </a:moveTo>
                <a:cubicBezTo>
                  <a:pt x="12827" y="8759"/>
                  <a:pt x="12804" y="8807"/>
                  <a:pt x="12804" y="8864"/>
                </a:cubicBezTo>
                <a:lnTo>
                  <a:pt x="12804" y="9084"/>
                </a:lnTo>
                <a:cubicBezTo>
                  <a:pt x="12804" y="9142"/>
                  <a:pt x="12827" y="9189"/>
                  <a:pt x="12856" y="9189"/>
                </a:cubicBezTo>
                <a:cubicBezTo>
                  <a:pt x="12886" y="9189"/>
                  <a:pt x="12909" y="9142"/>
                  <a:pt x="12909" y="9084"/>
                </a:cubicBezTo>
                <a:lnTo>
                  <a:pt x="12909" y="8864"/>
                </a:lnTo>
                <a:cubicBezTo>
                  <a:pt x="12909" y="8807"/>
                  <a:pt x="12886" y="8759"/>
                  <a:pt x="12856" y="8759"/>
                </a:cubicBezTo>
                <a:close/>
                <a:moveTo>
                  <a:pt x="13171" y="8759"/>
                </a:moveTo>
                <a:cubicBezTo>
                  <a:pt x="13142" y="8759"/>
                  <a:pt x="13118" y="8807"/>
                  <a:pt x="13118" y="8864"/>
                </a:cubicBezTo>
                <a:lnTo>
                  <a:pt x="13118" y="9084"/>
                </a:lnTo>
                <a:cubicBezTo>
                  <a:pt x="13118" y="9142"/>
                  <a:pt x="13142" y="9189"/>
                  <a:pt x="13171" y="9189"/>
                </a:cubicBezTo>
                <a:cubicBezTo>
                  <a:pt x="13200" y="9189"/>
                  <a:pt x="13224" y="9142"/>
                  <a:pt x="13224" y="9084"/>
                </a:cubicBezTo>
                <a:lnTo>
                  <a:pt x="13224" y="8864"/>
                </a:lnTo>
                <a:cubicBezTo>
                  <a:pt x="13224" y="8807"/>
                  <a:pt x="13200" y="8759"/>
                  <a:pt x="13171" y="8759"/>
                </a:cubicBezTo>
                <a:close/>
                <a:moveTo>
                  <a:pt x="14021" y="8759"/>
                </a:moveTo>
                <a:cubicBezTo>
                  <a:pt x="13992" y="8759"/>
                  <a:pt x="13968" y="8807"/>
                  <a:pt x="13968" y="8864"/>
                </a:cubicBezTo>
                <a:lnTo>
                  <a:pt x="13968" y="9084"/>
                </a:lnTo>
                <a:cubicBezTo>
                  <a:pt x="13968" y="9142"/>
                  <a:pt x="13992" y="9189"/>
                  <a:pt x="14021" y="9189"/>
                </a:cubicBezTo>
                <a:cubicBezTo>
                  <a:pt x="14050" y="9189"/>
                  <a:pt x="14074" y="9142"/>
                  <a:pt x="14074" y="9084"/>
                </a:cubicBezTo>
                <a:lnTo>
                  <a:pt x="14074" y="8864"/>
                </a:lnTo>
                <a:cubicBezTo>
                  <a:pt x="14074" y="8807"/>
                  <a:pt x="14050" y="8759"/>
                  <a:pt x="14021" y="8759"/>
                </a:cubicBezTo>
                <a:close/>
                <a:moveTo>
                  <a:pt x="14335" y="8759"/>
                </a:moveTo>
                <a:cubicBezTo>
                  <a:pt x="14306" y="8759"/>
                  <a:pt x="14282" y="8807"/>
                  <a:pt x="14282" y="8864"/>
                </a:cubicBezTo>
                <a:lnTo>
                  <a:pt x="14282" y="9084"/>
                </a:lnTo>
                <a:cubicBezTo>
                  <a:pt x="14282" y="9142"/>
                  <a:pt x="14306" y="9189"/>
                  <a:pt x="14335" y="9189"/>
                </a:cubicBezTo>
                <a:cubicBezTo>
                  <a:pt x="14364" y="9189"/>
                  <a:pt x="14388" y="9142"/>
                  <a:pt x="14388" y="9084"/>
                </a:cubicBezTo>
                <a:lnTo>
                  <a:pt x="14388" y="8864"/>
                </a:lnTo>
                <a:cubicBezTo>
                  <a:pt x="14388" y="8807"/>
                  <a:pt x="14364" y="8759"/>
                  <a:pt x="14335" y="8759"/>
                </a:cubicBezTo>
                <a:close/>
                <a:moveTo>
                  <a:pt x="15185" y="8759"/>
                </a:moveTo>
                <a:cubicBezTo>
                  <a:pt x="15156" y="8759"/>
                  <a:pt x="15132" y="8807"/>
                  <a:pt x="15132" y="8864"/>
                </a:cubicBezTo>
                <a:lnTo>
                  <a:pt x="15132" y="9084"/>
                </a:lnTo>
                <a:cubicBezTo>
                  <a:pt x="15132" y="9142"/>
                  <a:pt x="15156" y="9189"/>
                  <a:pt x="15185" y="9189"/>
                </a:cubicBezTo>
                <a:cubicBezTo>
                  <a:pt x="15214" y="9189"/>
                  <a:pt x="15237" y="9142"/>
                  <a:pt x="15237" y="9084"/>
                </a:cubicBezTo>
                <a:lnTo>
                  <a:pt x="15237" y="8864"/>
                </a:lnTo>
                <a:cubicBezTo>
                  <a:pt x="15237" y="8807"/>
                  <a:pt x="15214" y="8759"/>
                  <a:pt x="15185" y="8759"/>
                </a:cubicBezTo>
                <a:close/>
                <a:moveTo>
                  <a:pt x="15500" y="8759"/>
                </a:moveTo>
                <a:cubicBezTo>
                  <a:pt x="15470" y="8759"/>
                  <a:pt x="15447" y="8807"/>
                  <a:pt x="15447" y="8864"/>
                </a:cubicBezTo>
                <a:lnTo>
                  <a:pt x="15447" y="9084"/>
                </a:lnTo>
                <a:cubicBezTo>
                  <a:pt x="15447" y="9142"/>
                  <a:pt x="15470" y="9189"/>
                  <a:pt x="15500" y="9189"/>
                </a:cubicBezTo>
                <a:cubicBezTo>
                  <a:pt x="15529" y="9189"/>
                  <a:pt x="15551" y="9142"/>
                  <a:pt x="15551" y="9084"/>
                </a:cubicBezTo>
                <a:lnTo>
                  <a:pt x="15551" y="8864"/>
                </a:lnTo>
                <a:cubicBezTo>
                  <a:pt x="15551" y="8807"/>
                  <a:pt x="15529" y="8759"/>
                  <a:pt x="15500" y="8759"/>
                </a:cubicBezTo>
                <a:close/>
                <a:moveTo>
                  <a:pt x="16349" y="8759"/>
                </a:moveTo>
                <a:cubicBezTo>
                  <a:pt x="16320" y="8759"/>
                  <a:pt x="16296" y="8807"/>
                  <a:pt x="16296" y="8864"/>
                </a:cubicBezTo>
                <a:lnTo>
                  <a:pt x="16296" y="9084"/>
                </a:lnTo>
                <a:cubicBezTo>
                  <a:pt x="16296" y="9142"/>
                  <a:pt x="16320" y="9189"/>
                  <a:pt x="16349" y="9189"/>
                </a:cubicBezTo>
                <a:cubicBezTo>
                  <a:pt x="16378" y="9189"/>
                  <a:pt x="16401" y="9142"/>
                  <a:pt x="16401" y="9084"/>
                </a:cubicBezTo>
                <a:lnTo>
                  <a:pt x="16401" y="8864"/>
                </a:lnTo>
                <a:cubicBezTo>
                  <a:pt x="16401" y="8807"/>
                  <a:pt x="16378" y="8759"/>
                  <a:pt x="16349" y="8759"/>
                </a:cubicBezTo>
                <a:close/>
                <a:moveTo>
                  <a:pt x="16663" y="8759"/>
                </a:moveTo>
                <a:cubicBezTo>
                  <a:pt x="16634" y="8759"/>
                  <a:pt x="16611" y="8807"/>
                  <a:pt x="16611" y="8864"/>
                </a:cubicBezTo>
                <a:lnTo>
                  <a:pt x="16611" y="9084"/>
                </a:lnTo>
                <a:cubicBezTo>
                  <a:pt x="16611" y="9142"/>
                  <a:pt x="16634" y="9189"/>
                  <a:pt x="16663" y="9189"/>
                </a:cubicBezTo>
                <a:cubicBezTo>
                  <a:pt x="16692" y="9189"/>
                  <a:pt x="16716" y="9142"/>
                  <a:pt x="16716" y="9084"/>
                </a:cubicBezTo>
                <a:lnTo>
                  <a:pt x="16716" y="8864"/>
                </a:lnTo>
                <a:cubicBezTo>
                  <a:pt x="16716" y="8807"/>
                  <a:pt x="16692" y="8759"/>
                  <a:pt x="16663" y="8759"/>
                </a:cubicBezTo>
                <a:close/>
                <a:moveTo>
                  <a:pt x="17512" y="8759"/>
                </a:moveTo>
                <a:cubicBezTo>
                  <a:pt x="17483" y="8759"/>
                  <a:pt x="17459" y="8807"/>
                  <a:pt x="17459" y="8864"/>
                </a:cubicBezTo>
                <a:lnTo>
                  <a:pt x="17459" y="9084"/>
                </a:lnTo>
                <a:cubicBezTo>
                  <a:pt x="17459" y="9142"/>
                  <a:pt x="17483" y="9189"/>
                  <a:pt x="17512" y="9189"/>
                </a:cubicBezTo>
                <a:cubicBezTo>
                  <a:pt x="17541" y="9189"/>
                  <a:pt x="17565" y="9142"/>
                  <a:pt x="17565" y="9084"/>
                </a:cubicBezTo>
                <a:lnTo>
                  <a:pt x="17565" y="8864"/>
                </a:lnTo>
                <a:cubicBezTo>
                  <a:pt x="17565" y="8807"/>
                  <a:pt x="17541" y="8759"/>
                  <a:pt x="17512" y="8759"/>
                </a:cubicBezTo>
                <a:close/>
                <a:moveTo>
                  <a:pt x="17827" y="8759"/>
                </a:moveTo>
                <a:cubicBezTo>
                  <a:pt x="17798" y="8759"/>
                  <a:pt x="17774" y="8807"/>
                  <a:pt x="17774" y="8864"/>
                </a:cubicBezTo>
                <a:lnTo>
                  <a:pt x="17774" y="9084"/>
                </a:lnTo>
                <a:cubicBezTo>
                  <a:pt x="17774" y="9142"/>
                  <a:pt x="17798" y="9189"/>
                  <a:pt x="17827" y="9189"/>
                </a:cubicBezTo>
                <a:cubicBezTo>
                  <a:pt x="17856" y="9189"/>
                  <a:pt x="17880" y="9142"/>
                  <a:pt x="17880" y="9084"/>
                </a:cubicBezTo>
                <a:lnTo>
                  <a:pt x="17880" y="8864"/>
                </a:lnTo>
                <a:cubicBezTo>
                  <a:pt x="17880" y="8807"/>
                  <a:pt x="17856" y="8759"/>
                  <a:pt x="17827" y="8759"/>
                </a:cubicBezTo>
                <a:close/>
                <a:moveTo>
                  <a:pt x="18677" y="8759"/>
                </a:moveTo>
                <a:cubicBezTo>
                  <a:pt x="18648" y="8759"/>
                  <a:pt x="18624" y="8807"/>
                  <a:pt x="18624" y="8864"/>
                </a:cubicBezTo>
                <a:lnTo>
                  <a:pt x="18624" y="9084"/>
                </a:lnTo>
                <a:cubicBezTo>
                  <a:pt x="18624" y="9142"/>
                  <a:pt x="18648" y="9189"/>
                  <a:pt x="18677" y="9189"/>
                </a:cubicBezTo>
                <a:cubicBezTo>
                  <a:pt x="18706" y="9189"/>
                  <a:pt x="18730" y="9142"/>
                  <a:pt x="18730" y="9084"/>
                </a:cubicBezTo>
                <a:lnTo>
                  <a:pt x="18730" y="8864"/>
                </a:lnTo>
                <a:cubicBezTo>
                  <a:pt x="18730" y="8807"/>
                  <a:pt x="18706" y="8759"/>
                  <a:pt x="18677" y="8759"/>
                </a:cubicBezTo>
                <a:close/>
                <a:moveTo>
                  <a:pt x="18991" y="8759"/>
                </a:moveTo>
                <a:cubicBezTo>
                  <a:pt x="18962" y="8759"/>
                  <a:pt x="18938" y="8807"/>
                  <a:pt x="18938" y="8864"/>
                </a:cubicBezTo>
                <a:lnTo>
                  <a:pt x="18938" y="9084"/>
                </a:lnTo>
                <a:cubicBezTo>
                  <a:pt x="18938" y="9142"/>
                  <a:pt x="18962" y="9189"/>
                  <a:pt x="18991" y="9189"/>
                </a:cubicBezTo>
                <a:cubicBezTo>
                  <a:pt x="19020" y="9189"/>
                  <a:pt x="19044" y="9142"/>
                  <a:pt x="19044" y="9084"/>
                </a:cubicBezTo>
                <a:lnTo>
                  <a:pt x="19044" y="8864"/>
                </a:lnTo>
                <a:cubicBezTo>
                  <a:pt x="19044" y="8807"/>
                  <a:pt x="19020" y="8759"/>
                  <a:pt x="18991" y="8759"/>
                </a:cubicBezTo>
                <a:close/>
                <a:moveTo>
                  <a:pt x="19841" y="8759"/>
                </a:moveTo>
                <a:cubicBezTo>
                  <a:pt x="19812" y="8759"/>
                  <a:pt x="19788" y="8807"/>
                  <a:pt x="19788" y="8864"/>
                </a:cubicBezTo>
                <a:lnTo>
                  <a:pt x="19788" y="9084"/>
                </a:lnTo>
                <a:cubicBezTo>
                  <a:pt x="19788" y="9142"/>
                  <a:pt x="19812" y="9189"/>
                  <a:pt x="19841" y="9189"/>
                </a:cubicBezTo>
                <a:cubicBezTo>
                  <a:pt x="19870" y="9189"/>
                  <a:pt x="19894" y="9142"/>
                  <a:pt x="19894" y="9084"/>
                </a:cubicBezTo>
                <a:lnTo>
                  <a:pt x="19894" y="8864"/>
                </a:lnTo>
                <a:cubicBezTo>
                  <a:pt x="19894" y="8807"/>
                  <a:pt x="19870" y="8759"/>
                  <a:pt x="19841" y="8759"/>
                </a:cubicBezTo>
                <a:close/>
                <a:moveTo>
                  <a:pt x="20155" y="8759"/>
                </a:moveTo>
                <a:cubicBezTo>
                  <a:pt x="20126" y="8759"/>
                  <a:pt x="20102" y="8807"/>
                  <a:pt x="20102" y="8864"/>
                </a:cubicBezTo>
                <a:lnTo>
                  <a:pt x="20102" y="9084"/>
                </a:lnTo>
                <a:cubicBezTo>
                  <a:pt x="20102" y="9142"/>
                  <a:pt x="20126" y="9189"/>
                  <a:pt x="20155" y="9189"/>
                </a:cubicBezTo>
                <a:cubicBezTo>
                  <a:pt x="20184" y="9189"/>
                  <a:pt x="20207" y="9142"/>
                  <a:pt x="20207" y="9084"/>
                </a:cubicBezTo>
                <a:lnTo>
                  <a:pt x="20207" y="8864"/>
                </a:lnTo>
                <a:cubicBezTo>
                  <a:pt x="20207" y="8807"/>
                  <a:pt x="20184" y="8759"/>
                  <a:pt x="20155" y="8759"/>
                </a:cubicBezTo>
                <a:close/>
                <a:moveTo>
                  <a:pt x="21004" y="8759"/>
                </a:moveTo>
                <a:cubicBezTo>
                  <a:pt x="20975" y="8759"/>
                  <a:pt x="20952" y="8807"/>
                  <a:pt x="20952" y="8864"/>
                </a:cubicBezTo>
                <a:lnTo>
                  <a:pt x="20952" y="9084"/>
                </a:lnTo>
                <a:cubicBezTo>
                  <a:pt x="20952" y="9142"/>
                  <a:pt x="20975" y="9189"/>
                  <a:pt x="21004" y="9189"/>
                </a:cubicBezTo>
                <a:cubicBezTo>
                  <a:pt x="21033" y="9189"/>
                  <a:pt x="21057" y="9142"/>
                  <a:pt x="21057" y="9084"/>
                </a:cubicBezTo>
                <a:lnTo>
                  <a:pt x="21057" y="8864"/>
                </a:lnTo>
                <a:cubicBezTo>
                  <a:pt x="21057" y="8807"/>
                  <a:pt x="21033" y="8759"/>
                  <a:pt x="21004" y="8759"/>
                </a:cubicBezTo>
                <a:close/>
                <a:moveTo>
                  <a:pt x="21319" y="8759"/>
                </a:moveTo>
                <a:cubicBezTo>
                  <a:pt x="21289" y="8759"/>
                  <a:pt x="21267" y="8807"/>
                  <a:pt x="21267" y="8864"/>
                </a:cubicBezTo>
                <a:lnTo>
                  <a:pt x="21267" y="9084"/>
                </a:lnTo>
                <a:cubicBezTo>
                  <a:pt x="21267" y="9142"/>
                  <a:pt x="21289" y="9189"/>
                  <a:pt x="21319" y="9189"/>
                </a:cubicBezTo>
                <a:cubicBezTo>
                  <a:pt x="21348" y="9189"/>
                  <a:pt x="21372" y="9142"/>
                  <a:pt x="21372" y="9084"/>
                </a:cubicBezTo>
                <a:lnTo>
                  <a:pt x="21372" y="8864"/>
                </a:lnTo>
                <a:cubicBezTo>
                  <a:pt x="21372" y="8807"/>
                  <a:pt x="21348" y="8759"/>
                  <a:pt x="21319" y="8759"/>
                </a:cubicBezTo>
                <a:close/>
                <a:moveTo>
                  <a:pt x="281" y="9489"/>
                </a:moveTo>
                <a:cubicBezTo>
                  <a:pt x="252" y="9489"/>
                  <a:pt x="228" y="9536"/>
                  <a:pt x="228" y="9594"/>
                </a:cubicBezTo>
                <a:lnTo>
                  <a:pt x="228" y="9814"/>
                </a:lnTo>
                <a:cubicBezTo>
                  <a:pt x="228" y="9871"/>
                  <a:pt x="252" y="9919"/>
                  <a:pt x="281" y="9919"/>
                </a:cubicBezTo>
                <a:cubicBezTo>
                  <a:pt x="311" y="9919"/>
                  <a:pt x="334" y="9871"/>
                  <a:pt x="334" y="9814"/>
                </a:cubicBezTo>
                <a:lnTo>
                  <a:pt x="334" y="9594"/>
                </a:lnTo>
                <a:cubicBezTo>
                  <a:pt x="334" y="9536"/>
                  <a:pt x="311" y="9489"/>
                  <a:pt x="281" y="9489"/>
                </a:cubicBezTo>
                <a:close/>
                <a:moveTo>
                  <a:pt x="596" y="9489"/>
                </a:moveTo>
                <a:cubicBezTo>
                  <a:pt x="567" y="9489"/>
                  <a:pt x="543" y="9536"/>
                  <a:pt x="543" y="9594"/>
                </a:cubicBezTo>
                <a:lnTo>
                  <a:pt x="543" y="9814"/>
                </a:lnTo>
                <a:cubicBezTo>
                  <a:pt x="543" y="9871"/>
                  <a:pt x="567" y="9919"/>
                  <a:pt x="596" y="9919"/>
                </a:cubicBezTo>
                <a:cubicBezTo>
                  <a:pt x="625" y="9919"/>
                  <a:pt x="649" y="9871"/>
                  <a:pt x="649" y="9814"/>
                </a:cubicBezTo>
                <a:lnTo>
                  <a:pt x="649" y="9594"/>
                </a:lnTo>
                <a:cubicBezTo>
                  <a:pt x="649" y="9536"/>
                  <a:pt x="625" y="9489"/>
                  <a:pt x="596" y="9489"/>
                </a:cubicBezTo>
                <a:close/>
                <a:moveTo>
                  <a:pt x="1446" y="9489"/>
                </a:moveTo>
                <a:cubicBezTo>
                  <a:pt x="1417" y="9489"/>
                  <a:pt x="1393" y="9536"/>
                  <a:pt x="1393" y="9594"/>
                </a:cubicBezTo>
                <a:lnTo>
                  <a:pt x="1393" y="9814"/>
                </a:lnTo>
                <a:cubicBezTo>
                  <a:pt x="1393" y="9871"/>
                  <a:pt x="1417" y="9919"/>
                  <a:pt x="1446" y="9919"/>
                </a:cubicBezTo>
                <a:cubicBezTo>
                  <a:pt x="1475" y="9919"/>
                  <a:pt x="1499" y="9871"/>
                  <a:pt x="1499" y="9814"/>
                </a:cubicBezTo>
                <a:lnTo>
                  <a:pt x="1499" y="9594"/>
                </a:lnTo>
                <a:cubicBezTo>
                  <a:pt x="1499" y="9536"/>
                  <a:pt x="1475" y="9489"/>
                  <a:pt x="1446" y="9489"/>
                </a:cubicBezTo>
                <a:close/>
                <a:moveTo>
                  <a:pt x="1760" y="9489"/>
                </a:moveTo>
                <a:cubicBezTo>
                  <a:pt x="1731" y="9489"/>
                  <a:pt x="1707" y="9536"/>
                  <a:pt x="1707" y="9594"/>
                </a:cubicBezTo>
                <a:lnTo>
                  <a:pt x="1707" y="9814"/>
                </a:lnTo>
                <a:cubicBezTo>
                  <a:pt x="1707" y="9871"/>
                  <a:pt x="1731" y="9919"/>
                  <a:pt x="1760" y="9919"/>
                </a:cubicBezTo>
                <a:cubicBezTo>
                  <a:pt x="1789" y="9919"/>
                  <a:pt x="1813" y="9871"/>
                  <a:pt x="1813" y="9814"/>
                </a:cubicBezTo>
                <a:lnTo>
                  <a:pt x="1813" y="9594"/>
                </a:lnTo>
                <a:cubicBezTo>
                  <a:pt x="1813" y="9536"/>
                  <a:pt x="1789" y="9489"/>
                  <a:pt x="1760" y="9489"/>
                </a:cubicBezTo>
                <a:close/>
                <a:moveTo>
                  <a:pt x="2610" y="9489"/>
                </a:moveTo>
                <a:cubicBezTo>
                  <a:pt x="2581" y="9489"/>
                  <a:pt x="2557" y="9536"/>
                  <a:pt x="2557" y="9594"/>
                </a:cubicBezTo>
                <a:lnTo>
                  <a:pt x="2557" y="9814"/>
                </a:lnTo>
                <a:cubicBezTo>
                  <a:pt x="2557" y="9871"/>
                  <a:pt x="2581" y="9919"/>
                  <a:pt x="2610" y="9919"/>
                </a:cubicBezTo>
                <a:cubicBezTo>
                  <a:pt x="2639" y="9919"/>
                  <a:pt x="2662" y="9871"/>
                  <a:pt x="2662" y="9814"/>
                </a:cubicBezTo>
                <a:lnTo>
                  <a:pt x="2662" y="9594"/>
                </a:lnTo>
                <a:cubicBezTo>
                  <a:pt x="2662" y="9536"/>
                  <a:pt x="2639" y="9489"/>
                  <a:pt x="2610" y="9489"/>
                </a:cubicBezTo>
                <a:close/>
                <a:moveTo>
                  <a:pt x="2924" y="9489"/>
                </a:moveTo>
                <a:cubicBezTo>
                  <a:pt x="2895" y="9489"/>
                  <a:pt x="2871" y="9536"/>
                  <a:pt x="2871" y="9594"/>
                </a:cubicBezTo>
                <a:lnTo>
                  <a:pt x="2871" y="9814"/>
                </a:lnTo>
                <a:cubicBezTo>
                  <a:pt x="2871" y="9871"/>
                  <a:pt x="2895" y="9919"/>
                  <a:pt x="2924" y="9919"/>
                </a:cubicBezTo>
                <a:cubicBezTo>
                  <a:pt x="2954" y="9919"/>
                  <a:pt x="2976" y="9871"/>
                  <a:pt x="2976" y="9814"/>
                </a:cubicBezTo>
                <a:lnTo>
                  <a:pt x="2976" y="9594"/>
                </a:lnTo>
                <a:cubicBezTo>
                  <a:pt x="2976" y="9536"/>
                  <a:pt x="2954" y="9489"/>
                  <a:pt x="2924" y="9489"/>
                </a:cubicBezTo>
                <a:close/>
                <a:moveTo>
                  <a:pt x="3773" y="9489"/>
                </a:moveTo>
                <a:cubicBezTo>
                  <a:pt x="3744" y="9489"/>
                  <a:pt x="3721" y="9536"/>
                  <a:pt x="3721" y="9594"/>
                </a:cubicBezTo>
                <a:lnTo>
                  <a:pt x="3721" y="9814"/>
                </a:lnTo>
                <a:cubicBezTo>
                  <a:pt x="3721" y="9871"/>
                  <a:pt x="3744" y="9919"/>
                  <a:pt x="3773" y="9919"/>
                </a:cubicBezTo>
                <a:cubicBezTo>
                  <a:pt x="3802" y="9919"/>
                  <a:pt x="3826" y="9871"/>
                  <a:pt x="3826" y="9814"/>
                </a:cubicBezTo>
                <a:lnTo>
                  <a:pt x="3826" y="9594"/>
                </a:lnTo>
                <a:cubicBezTo>
                  <a:pt x="3826" y="9536"/>
                  <a:pt x="3802" y="9489"/>
                  <a:pt x="3773" y="9489"/>
                </a:cubicBezTo>
                <a:close/>
                <a:moveTo>
                  <a:pt x="4088" y="9489"/>
                </a:moveTo>
                <a:cubicBezTo>
                  <a:pt x="4058" y="9489"/>
                  <a:pt x="4035" y="9536"/>
                  <a:pt x="4035" y="9594"/>
                </a:cubicBezTo>
                <a:lnTo>
                  <a:pt x="4035" y="9814"/>
                </a:lnTo>
                <a:cubicBezTo>
                  <a:pt x="4035" y="9871"/>
                  <a:pt x="4058" y="9919"/>
                  <a:pt x="4088" y="9919"/>
                </a:cubicBezTo>
                <a:cubicBezTo>
                  <a:pt x="4117" y="9919"/>
                  <a:pt x="4141" y="9871"/>
                  <a:pt x="4141" y="9814"/>
                </a:cubicBezTo>
                <a:lnTo>
                  <a:pt x="4141" y="9594"/>
                </a:lnTo>
                <a:cubicBezTo>
                  <a:pt x="4141" y="9536"/>
                  <a:pt x="4117" y="9489"/>
                  <a:pt x="4088" y="9489"/>
                </a:cubicBezTo>
                <a:close/>
                <a:moveTo>
                  <a:pt x="4937" y="9489"/>
                </a:moveTo>
                <a:cubicBezTo>
                  <a:pt x="4908" y="9489"/>
                  <a:pt x="4884" y="9536"/>
                  <a:pt x="4884" y="9594"/>
                </a:cubicBezTo>
                <a:lnTo>
                  <a:pt x="4884" y="9814"/>
                </a:lnTo>
                <a:cubicBezTo>
                  <a:pt x="4884" y="9871"/>
                  <a:pt x="4908" y="9919"/>
                  <a:pt x="4937" y="9919"/>
                </a:cubicBezTo>
                <a:cubicBezTo>
                  <a:pt x="4966" y="9919"/>
                  <a:pt x="4990" y="9871"/>
                  <a:pt x="4990" y="9814"/>
                </a:cubicBezTo>
                <a:lnTo>
                  <a:pt x="4990" y="9594"/>
                </a:lnTo>
                <a:cubicBezTo>
                  <a:pt x="4990" y="9536"/>
                  <a:pt x="4966" y="9489"/>
                  <a:pt x="4937" y="9489"/>
                </a:cubicBezTo>
                <a:close/>
                <a:moveTo>
                  <a:pt x="5252" y="9489"/>
                </a:moveTo>
                <a:cubicBezTo>
                  <a:pt x="5223" y="9489"/>
                  <a:pt x="5199" y="9536"/>
                  <a:pt x="5199" y="9594"/>
                </a:cubicBezTo>
                <a:lnTo>
                  <a:pt x="5199" y="9814"/>
                </a:lnTo>
                <a:cubicBezTo>
                  <a:pt x="5199" y="9871"/>
                  <a:pt x="5223" y="9919"/>
                  <a:pt x="5252" y="9919"/>
                </a:cubicBezTo>
                <a:cubicBezTo>
                  <a:pt x="5281" y="9919"/>
                  <a:pt x="5305" y="9871"/>
                  <a:pt x="5305" y="9814"/>
                </a:cubicBezTo>
                <a:lnTo>
                  <a:pt x="5305" y="9594"/>
                </a:lnTo>
                <a:cubicBezTo>
                  <a:pt x="5305" y="9536"/>
                  <a:pt x="5281" y="9489"/>
                  <a:pt x="5252" y="9489"/>
                </a:cubicBezTo>
                <a:close/>
                <a:moveTo>
                  <a:pt x="6102" y="9489"/>
                </a:moveTo>
                <a:cubicBezTo>
                  <a:pt x="6072" y="9489"/>
                  <a:pt x="6049" y="9536"/>
                  <a:pt x="6049" y="9594"/>
                </a:cubicBezTo>
                <a:lnTo>
                  <a:pt x="6049" y="9814"/>
                </a:lnTo>
                <a:cubicBezTo>
                  <a:pt x="6049" y="9871"/>
                  <a:pt x="6072" y="9919"/>
                  <a:pt x="6102" y="9919"/>
                </a:cubicBezTo>
                <a:cubicBezTo>
                  <a:pt x="6131" y="9919"/>
                  <a:pt x="6155" y="9871"/>
                  <a:pt x="6155" y="9814"/>
                </a:cubicBezTo>
                <a:lnTo>
                  <a:pt x="6155" y="9594"/>
                </a:lnTo>
                <a:cubicBezTo>
                  <a:pt x="6155" y="9536"/>
                  <a:pt x="6131" y="9489"/>
                  <a:pt x="6102" y="9489"/>
                </a:cubicBezTo>
                <a:close/>
                <a:moveTo>
                  <a:pt x="6416" y="9489"/>
                </a:moveTo>
                <a:cubicBezTo>
                  <a:pt x="6387" y="9489"/>
                  <a:pt x="6363" y="9536"/>
                  <a:pt x="6363" y="9594"/>
                </a:cubicBezTo>
                <a:lnTo>
                  <a:pt x="6363" y="9814"/>
                </a:lnTo>
                <a:cubicBezTo>
                  <a:pt x="6363" y="9871"/>
                  <a:pt x="6387" y="9919"/>
                  <a:pt x="6416" y="9919"/>
                </a:cubicBezTo>
                <a:cubicBezTo>
                  <a:pt x="6445" y="9919"/>
                  <a:pt x="6469" y="9871"/>
                  <a:pt x="6469" y="9814"/>
                </a:cubicBezTo>
                <a:lnTo>
                  <a:pt x="6469" y="9594"/>
                </a:lnTo>
                <a:cubicBezTo>
                  <a:pt x="6469" y="9536"/>
                  <a:pt x="6445" y="9489"/>
                  <a:pt x="6416" y="9489"/>
                </a:cubicBezTo>
                <a:close/>
                <a:moveTo>
                  <a:pt x="7266" y="9489"/>
                </a:moveTo>
                <a:cubicBezTo>
                  <a:pt x="7237" y="9489"/>
                  <a:pt x="7213" y="9536"/>
                  <a:pt x="7213" y="9594"/>
                </a:cubicBezTo>
                <a:lnTo>
                  <a:pt x="7213" y="9814"/>
                </a:lnTo>
                <a:cubicBezTo>
                  <a:pt x="7213" y="9871"/>
                  <a:pt x="7237" y="9919"/>
                  <a:pt x="7266" y="9919"/>
                </a:cubicBezTo>
                <a:cubicBezTo>
                  <a:pt x="7295" y="9919"/>
                  <a:pt x="7318" y="9871"/>
                  <a:pt x="7318" y="9814"/>
                </a:cubicBezTo>
                <a:lnTo>
                  <a:pt x="7318" y="9594"/>
                </a:lnTo>
                <a:cubicBezTo>
                  <a:pt x="7318" y="9536"/>
                  <a:pt x="7295" y="9489"/>
                  <a:pt x="7266" y="9489"/>
                </a:cubicBezTo>
                <a:close/>
                <a:moveTo>
                  <a:pt x="7580" y="9489"/>
                </a:moveTo>
                <a:cubicBezTo>
                  <a:pt x="7551" y="9489"/>
                  <a:pt x="7527" y="9536"/>
                  <a:pt x="7527" y="9594"/>
                </a:cubicBezTo>
                <a:lnTo>
                  <a:pt x="7527" y="9814"/>
                </a:lnTo>
                <a:cubicBezTo>
                  <a:pt x="7527" y="9871"/>
                  <a:pt x="7551" y="9919"/>
                  <a:pt x="7580" y="9919"/>
                </a:cubicBezTo>
                <a:cubicBezTo>
                  <a:pt x="7609" y="9919"/>
                  <a:pt x="7632" y="9871"/>
                  <a:pt x="7632" y="9814"/>
                </a:cubicBezTo>
                <a:lnTo>
                  <a:pt x="7632" y="9594"/>
                </a:lnTo>
                <a:cubicBezTo>
                  <a:pt x="7632" y="9536"/>
                  <a:pt x="7609" y="9489"/>
                  <a:pt x="7580" y="9489"/>
                </a:cubicBezTo>
                <a:close/>
                <a:moveTo>
                  <a:pt x="8429" y="9489"/>
                </a:moveTo>
                <a:cubicBezTo>
                  <a:pt x="8400" y="9489"/>
                  <a:pt x="8377" y="9536"/>
                  <a:pt x="8377" y="9594"/>
                </a:cubicBezTo>
                <a:lnTo>
                  <a:pt x="8377" y="9814"/>
                </a:lnTo>
                <a:cubicBezTo>
                  <a:pt x="8377" y="9871"/>
                  <a:pt x="8400" y="9919"/>
                  <a:pt x="8429" y="9919"/>
                </a:cubicBezTo>
                <a:cubicBezTo>
                  <a:pt x="8458" y="9919"/>
                  <a:pt x="8482" y="9871"/>
                  <a:pt x="8482" y="9814"/>
                </a:cubicBezTo>
                <a:lnTo>
                  <a:pt x="8482" y="9594"/>
                </a:lnTo>
                <a:cubicBezTo>
                  <a:pt x="8482" y="9536"/>
                  <a:pt x="8458" y="9489"/>
                  <a:pt x="8429" y="9489"/>
                </a:cubicBezTo>
                <a:close/>
                <a:moveTo>
                  <a:pt x="8744" y="9489"/>
                </a:moveTo>
                <a:cubicBezTo>
                  <a:pt x="8714" y="9489"/>
                  <a:pt x="8691" y="9536"/>
                  <a:pt x="8691" y="9594"/>
                </a:cubicBezTo>
                <a:lnTo>
                  <a:pt x="8691" y="9814"/>
                </a:lnTo>
                <a:cubicBezTo>
                  <a:pt x="8691" y="9871"/>
                  <a:pt x="8714" y="9919"/>
                  <a:pt x="8744" y="9919"/>
                </a:cubicBezTo>
                <a:cubicBezTo>
                  <a:pt x="8773" y="9919"/>
                  <a:pt x="8796" y="9871"/>
                  <a:pt x="8796" y="9814"/>
                </a:cubicBezTo>
                <a:lnTo>
                  <a:pt x="8796" y="9594"/>
                </a:lnTo>
                <a:cubicBezTo>
                  <a:pt x="8796" y="9536"/>
                  <a:pt x="8773" y="9489"/>
                  <a:pt x="8744" y="9489"/>
                </a:cubicBezTo>
                <a:close/>
                <a:moveTo>
                  <a:pt x="9593" y="9489"/>
                </a:moveTo>
                <a:cubicBezTo>
                  <a:pt x="9564" y="9489"/>
                  <a:pt x="9540" y="9536"/>
                  <a:pt x="9540" y="9594"/>
                </a:cubicBezTo>
                <a:lnTo>
                  <a:pt x="9540" y="9814"/>
                </a:lnTo>
                <a:cubicBezTo>
                  <a:pt x="9540" y="9871"/>
                  <a:pt x="9564" y="9919"/>
                  <a:pt x="9593" y="9919"/>
                </a:cubicBezTo>
                <a:cubicBezTo>
                  <a:pt x="9622" y="9919"/>
                  <a:pt x="9646" y="9871"/>
                  <a:pt x="9646" y="9814"/>
                </a:cubicBezTo>
                <a:lnTo>
                  <a:pt x="9646" y="9594"/>
                </a:lnTo>
                <a:cubicBezTo>
                  <a:pt x="9646" y="9536"/>
                  <a:pt x="9622" y="9489"/>
                  <a:pt x="9593" y="9489"/>
                </a:cubicBezTo>
                <a:close/>
                <a:moveTo>
                  <a:pt x="9908" y="9489"/>
                </a:moveTo>
                <a:cubicBezTo>
                  <a:pt x="9879" y="9489"/>
                  <a:pt x="9855" y="9536"/>
                  <a:pt x="9855" y="9594"/>
                </a:cubicBezTo>
                <a:lnTo>
                  <a:pt x="9855" y="9814"/>
                </a:lnTo>
                <a:cubicBezTo>
                  <a:pt x="9855" y="9871"/>
                  <a:pt x="9879" y="9919"/>
                  <a:pt x="9908" y="9919"/>
                </a:cubicBezTo>
                <a:cubicBezTo>
                  <a:pt x="9937" y="9919"/>
                  <a:pt x="9961" y="9871"/>
                  <a:pt x="9961" y="9814"/>
                </a:cubicBezTo>
                <a:lnTo>
                  <a:pt x="9961" y="9594"/>
                </a:lnTo>
                <a:cubicBezTo>
                  <a:pt x="9961" y="9536"/>
                  <a:pt x="9937" y="9489"/>
                  <a:pt x="9908" y="9489"/>
                </a:cubicBezTo>
                <a:close/>
                <a:moveTo>
                  <a:pt x="10758" y="9489"/>
                </a:moveTo>
                <a:cubicBezTo>
                  <a:pt x="10728" y="9489"/>
                  <a:pt x="10705" y="9536"/>
                  <a:pt x="10705" y="9594"/>
                </a:cubicBezTo>
                <a:lnTo>
                  <a:pt x="10705" y="9814"/>
                </a:lnTo>
                <a:cubicBezTo>
                  <a:pt x="10705" y="9871"/>
                  <a:pt x="10728" y="9919"/>
                  <a:pt x="10758" y="9919"/>
                </a:cubicBezTo>
                <a:cubicBezTo>
                  <a:pt x="10787" y="9919"/>
                  <a:pt x="10810" y="9871"/>
                  <a:pt x="10810" y="9814"/>
                </a:cubicBezTo>
                <a:lnTo>
                  <a:pt x="10810" y="9594"/>
                </a:lnTo>
                <a:cubicBezTo>
                  <a:pt x="10810" y="9536"/>
                  <a:pt x="10787" y="9489"/>
                  <a:pt x="10758" y="9489"/>
                </a:cubicBezTo>
                <a:close/>
                <a:moveTo>
                  <a:pt x="11072" y="9489"/>
                </a:moveTo>
                <a:cubicBezTo>
                  <a:pt x="11043" y="9489"/>
                  <a:pt x="11019" y="9536"/>
                  <a:pt x="11019" y="9594"/>
                </a:cubicBezTo>
                <a:lnTo>
                  <a:pt x="11019" y="9814"/>
                </a:lnTo>
                <a:cubicBezTo>
                  <a:pt x="11019" y="9871"/>
                  <a:pt x="11043" y="9919"/>
                  <a:pt x="11072" y="9919"/>
                </a:cubicBezTo>
                <a:cubicBezTo>
                  <a:pt x="11101" y="9919"/>
                  <a:pt x="11125" y="9871"/>
                  <a:pt x="11125" y="9814"/>
                </a:cubicBezTo>
                <a:lnTo>
                  <a:pt x="11125" y="9594"/>
                </a:lnTo>
                <a:cubicBezTo>
                  <a:pt x="11125" y="9536"/>
                  <a:pt x="11101" y="9489"/>
                  <a:pt x="11072" y="9489"/>
                </a:cubicBezTo>
                <a:close/>
                <a:moveTo>
                  <a:pt x="11922" y="9489"/>
                </a:moveTo>
                <a:cubicBezTo>
                  <a:pt x="11893" y="9489"/>
                  <a:pt x="11869" y="9536"/>
                  <a:pt x="11869" y="9594"/>
                </a:cubicBezTo>
                <a:lnTo>
                  <a:pt x="11869" y="9814"/>
                </a:lnTo>
                <a:cubicBezTo>
                  <a:pt x="11869" y="9871"/>
                  <a:pt x="11893" y="9919"/>
                  <a:pt x="11922" y="9919"/>
                </a:cubicBezTo>
                <a:cubicBezTo>
                  <a:pt x="11951" y="9919"/>
                  <a:pt x="11974" y="9871"/>
                  <a:pt x="11974" y="9814"/>
                </a:cubicBezTo>
                <a:lnTo>
                  <a:pt x="11974" y="9594"/>
                </a:lnTo>
                <a:cubicBezTo>
                  <a:pt x="11974" y="9536"/>
                  <a:pt x="11951" y="9489"/>
                  <a:pt x="11922" y="9489"/>
                </a:cubicBezTo>
                <a:close/>
                <a:moveTo>
                  <a:pt x="12236" y="9489"/>
                </a:moveTo>
                <a:cubicBezTo>
                  <a:pt x="12207" y="9489"/>
                  <a:pt x="12183" y="9536"/>
                  <a:pt x="12183" y="9594"/>
                </a:cubicBezTo>
                <a:lnTo>
                  <a:pt x="12183" y="9814"/>
                </a:lnTo>
                <a:cubicBezTo>
                  <a:pt x="12183" y="9871"/>
                  <a:pt x="12207" y="9919"/>
                  <a:pt x="12236" y="9919"/>
                </a:cubicBezTo>
                <a:cubicBezTo>
                  <a:pt x="12265" y="9919"/>
                  <a:pt x="12288" y="9871"/>
                  <a:pt x="12288" y="9814"/>
                </a:cubicBezTo>
                <a:lnTo>
                  <a:pt x="12288" y="9594"/>
                </a:lnTo>
                <a:cubicBezTo>
                  <a:pt x="12288" y="9536"/>
                  <a:pt x="12265" y="9489"/>
                  <a:pt x="12236" y="9489"/>
                </a:cubicBezTo>
                <a:close/>
                <a:moveTo>
                  <a:pt x="13085" y="9489"/>
                </a:moveTo>
                <a:cubicBezTo>
                  <a:pt x="13056" y="9489"/>
                  <a:pt x="13032" y="9536"/>
                  <a:pt x="13032" y="9594"/>
                </a:cubicBezTo>
                <a:lnTo>
                  <a:pt x="13032" y="9814"/>
                </a:lnTo>
                <a:cubicBezTo>
                  <a:pt x="13032" y="9871"/>
                  <a:pt x="13056" y="9919"/>
                  <a:pt x="13085" y="9919"/>
                </a:cubicBezTo>
                <a:cubicBezTo>
                  <a:pt x="13114" y="9919"/>
                  <a:pt x="13138" y="9871"/>
                  <a:pt x="13138" y="9814"/>
                </a:cubicBezTo>
                <a:lnTo>
                  <a:pt x="13138" y="9594"/>
                </a:lnTo>
                <a:cubicBezTo>
                  <a:pt x="13138" y="9536"/>
                  <a:pt x="13114" y="9489"/>
                  <a:pt x="13085" y="9489"/>
                </a:cubicBezTo>
                <a:close/>
                <a:moveTo>
                  <a:pt x="13399" y="9489"/>
                </a:moveTo>
                <a:cubicBezTo>
                  <a:pt x="13370" y="9489"/>
                  <a:pt x="13348" y="9536"/>
                  <a:pt x="13348" y="9594"/>
                </a:cubicBezTo>
                <a:lnTo>
                  <a:pt x="13348" y="9814"/>
                </a:lnTo>
                <a:cubicBezTo>
                  <a:pt x="13348" y="9871"/>
                  <a:pt x="13370" y="9919"/>
                  <a:pt x="13399" y="9919"/>
                </a:cubicBezTo>
                <a:cubicBezTo>
                  <a:pt x="13428" y="9919"/>
                  <a:pt x="13452" y="9871"/>
                  <a:pt x="13452" y="9814"/>
                </a:cubicBezTo>
                <a:lnTo>
                  <a:pt x="13452" y="9594"/>
                </a:lnTo>
                <a:cubicBezTo>
                  <a:pt x="13452" y="9536"/>
                  <a:pt x="13428" y="9489"/>
                  <a:pt x="13399" y="9489"/>
                </a:cubicBezTo>
                <a:close/>
                <a:moveTo>
                  <a:pt x="14249" y="9489"/>
                </a:moveTo>
                <a:cubicBezTo>
                  <a:pt x="14220" y="9489"/>
                  <a:pt x="14196" y="9536"/>
                  <a:pt x="14196" y="9594"/>
                </a:cubicBezTo>
                <a:lnTo>
                  <a:pt x="14196" y="9814"/>
                </a:lnTo>
                <a:cubicBezTo>
                  <a:pt x="14196" y="9871"/>
                  <a:pt x="14220" y="9919"/>
                  <a:pt x="14249" y="9919"/>
                </a:cubicBezTo>
                <a:cubicBezTo>
                  <a:pt x="14278" y="9919"/>
                  <a:pt x="14302" y="9871"/>
                  <a:pt x="14302" y="9814"/>
                </a:cubicBezTo>
                <a:lnTo>
                  <a:pt x="14302" y="9594"/>
                </a:lnTo>
                <a:cubicBezTo>
                  <a:pt x="14302" y="9536"/>
                  <a:pt x="14278" y="9489"/>
                  <a:pt x="14249" y="9489"/>
                </a:cubicBezTo>
                <a:close/>
                <a:moveTo>
                  <a:pt x="14564" y="9489"/>
                </a:moveTo>
                <a:cubicBezTo>
                  <a:pt x="14535" y="9489"/>
                  <a:pt x="14511" y="9536"/>
                  <a:pt x="14511" y="9594"/>
                </a:cubicBezTo>
                <a:lnTo>
                  <a:pt x="14511" y="9814"/>
                </a:lnTo>
                <a:cubicBezTo>
                  <a:pt x="14511" y="9871"/>
                  <a:pt x="14535" y="9919"/>
                  <a:pt x="14564" y="9919"/>
                </a:cubicBezTo>
                <a:cubicBezTo>
                  <a:pt x="14593" y="9919"/>
                  <a:pt x="14617" y="9871"/>
                  <a:pt x="14617" y="9814"/>
                </a:cubicBezTo>
                <a:lnTo>
                  <a:pt x="14617" y="9594"/>
                </a:lnTo>
                <a:cubicBezTo>
                  <a:pt x="14617" y="9536"/>
                  <a:pt x="14593" y="9489"/>
                  <a:pt x="14564" y="9489"/>
                </a:cubicBezTo>
                <a:close/>
                <a:moveTo>
                  <a:pt x="15413" y="9489"/>
                </a:moveTo>
                <a:cubicBezTo>
                  <a:pt x="15384" y="9489"/>
                  <a:pt x="15360" y="9536"/>
                  <a:pt x="15360" y="9594"/>
                </a:cubicBezTo>
                <a:lnTo>
                  <a:pt x="15360" y="9814"/>
                </a:lnTo>
                <a:cubicBezTo>
                  <a:pt x="15360" y="9871"/>
                  <a:pt x="15384" y="9919"/>
                  <a:pt x="15413" y="9919"/>
                </a:cubicBezTo>
                <a:cubicBezTo>
                  <a:pt x="15442" y="9919"/>
                  <a:pt x="15465" y="9871"/>
                  <a:pt x="15465" y="9814"/>
                </a:cubicBezTo>
                <a:lnTo>
                  <a:pt x="15465" y="9594"/>
                </a:lnTo>
                <a:cubicBezTo>
                  <a:pt x="15465" y="9536"/>
                  <a:pt x="15442" y="9489"/>
                  <a:pt x="15413" y="9489"/>
                </a:cubicBezTo>
                <a:close/>
                <a:moveTo>
                  <a:pt x="15728" y="9489"/>
                </a:moveTo>
                <a:cubicBezTo>
                  <a:pt x="15699" y="9489"/>
                  <a:pt x="15675" y="9536"/>
                  <a:pt x="15675" y="9594"/>
                </a:cubicBezTo>
                <a:lnTo>
                  <a:pt x="15675" y="9814"/>
                </a:lnTo>
                <a:cubicBezTo>
                  <a:pt x="15675" y="9871"/>
                  <a:pt x="15699" y="9919"/>
                  <a:pt x="15728" y="9919"/>
                </a:cubicBezTo>
                <a:cubicBezTo>
                  <a:pt x="15757" y="9919"/>
                  <a:pt x="15781" y="9871"/>
                  <a:pt x="15781" y="9814"/>
                </a:cubicBezTo>
                <a:lnTo>
                  <a:pt x="15781" y="9594"/>
                </a:lnTo>
                <a:cubicBezTo>
                  <a:pt x="15781" y="9536"/>
                  <a:pt x="15757" y="9489"/>
                  <a:pt x="15728" y="9489"/>
                </a:cubicBezTo>
                <a:close/>
                <a:moveTo>
                  <a:pt x="16578" y="9489"/>
                </a:moveTo>
                <a:cubicBezTo>
                  <a:pt x="16549" y="9489"/>
                  <a:pt x="16525" y="9536"/>
                  <a:pt x="16525" y="9594"/>
                </a:cubicBezTo>
                <a:lnTo>
                  <a:pt x="16525" y="9814"/>
                </a:lnTo>
                <a:cubicBezTo>
                  <a:pt x="16525" y="9871"/>
                  <a:pt x="16549" y="9919"/>
                  <a:pt x="16578" y="9919"/>
                </a:cubicBezTo>
                <a:cubicBezTo>
                  <a:pt x="16607" y="9919"/>
                  <a:pt x="16630" y="9871"/>
                  <a:pt x="16630" y="9814"/>
                </a:cubicBezTo>
                <a:lnTo>
                  <a:pt x="16630" y="9594"/>
                </a:lnTo>
                <a:cubicBezTo>
                  <a:pt x="16630" y="9536"/>
                  <a:pt x="16607" y="9489"/>
                  <a:pt x="16578" y="9489"/>
                </a:cubicBezTo>
                <a:close/>
                <a:moveTo>
                  <a:pt x="16892" y="9489"/>
                </a:moveTo>
                <a:cubicBezTo>
                  <a:pt x="16863" y="9489"/>
                  <a:pt x="16839" y="9536"/>
                  <a:pt x="16839" y="9594"/>
                </a:cubicBezTo>
                <a:lnTo>
                  <a:pt x="16839" y="9814"/>
                </a:lnTo>
                <a:cubicBezTo>
                  <a:pt x="16839" y="9871"/>
                  <a:pt x="16863" y="9919"/>
                  <a:pt x="16892" y="9919"/>
                </a:cubicBezTo>
                <a:cubicBezTo>
                  <a:pt x="16921" y="9919"/>
                  <a:pt x="16944" y="9871"/>
                  <a:pt x="16944" y="9814"/>
                </a:cubicBezTo>
                <a:lnTo>
                  <a:pt x="16944" y="9594"/>
                </a:lnTo>
                <a:cubicBezTo>
                  <a:pt x="16944" y="9536"/>
                  <a:pt x="16921" y="9489"/>
                  <a:pt x="16892" y="9489"/>
                </a:cubicBezTo>
                <a:close/>
                <a:moveTo>
                  <a:pt x="17741" y="9489"/>
                </a:moveTo>
                <a:cubicBezTo>
                  <a:pt x="17712" y="9489"/>
                  <a:pt x="17689" y="9536"/>
                  <a:pt x="17689" y="9594"/>
                </a:cubicBezTo>
                <a:lnTo>
                  <a:pt x="17689" y="9814"/>
                </a:lnTo>
                <a:cubicBezTo>
                  <a:pt x="17689" y="9871"/>
                  <a:pt x="17712" y="9919"/>
                  <a:pt x="17741" y="9919"/>
                </a:cubicBezTo>
                <a:cubicBezTo>
                  <a:pt x="17770" y="9919"/>
                  <a:pt x="17794" y="9871"/>
                  <a:pt x="17794" y="9814"/>
                </a:cubicBezTo>
                <a:lnTo>
                  <a:pt x="17794" y="9594"/>
                </a:lnTo>
                <a:cubicBezTo>
                  <a:pt x="17794" y="9536"/>
                  <a:pt x="17770" y="9489"/>
                  <a:pt x="17741" y="9489"/>
                </a:cubicBezTo>
                <a:close/>
                <a:moveTo>
                  <a:pt x="18055" y="9489"/>
                </a:moveTo>
                <a:cubicBezTo>
                  <a:pt x="18026" y="9489"/>
                  <a:pt x="18002" y="9536"/>
                  <a:pt x="18002" y="9594"/>
                </a:cubicBezTo>
                <a:lnTo>
                  <a:pt x="18002" y="9814"/>
                </a:lnTo>
                <a:cubicBezTo>
                  <a:pt x="18002" y="9871"/>
                  <a:pt x="18026" y="9919"/>
                  <a:pt x="18055" y="9919"/>
                </a:cubicBezTo>
                <a:cubicBezTo>
                  <a:pt x="18085" y="9919"/>
                  <a:pt x="18108" y="9871"/>
                  <a:pt x="18108" y="9814"/>
                </a:cubicBezTo>
                <a:lnTo>
                  <a:pt x="18108" y="9594"/>
                </a:lnTo>
                <a:cubicBezTo>
                  <a:pt x="18108" y="9536"/>
                  <a:pt x="18085" y="9489"/>
                  <a:pt x="18055" y="9489"/>
                </a:cubicBezTo>
                <a:close/>
                <a:moveTo>
                  <a:pt x="18905" y="9489"/>
                </a:moveTo>
                <a:cubicBezTo>
                  <a:pt x="18876" y="9489"/>
                  <a:pt x="18852" y="9536"/>
                  <a:pt x="18852" y="9594"/>
                </a:cubicBezTo>
                <a:lnTo>
                  <a:pt x="18852" y="9814"/>
                </a:lnTo>
                <a:cubicBezTo>
                  <a:pt x="18852" y="9871"/>
                  <a:pt x="18876" y="9919"/>
                  <a:pt x="18905" y="9919"/>
                </a:cubicBezTo>
                <a:cubicBezTo>
                  <a:pt x="18934" y="9919"/>
                  <a:pt x="18958" y="9871"/>
                  <a:pt x="18958" y="9814"/>
                </a:cubicBezTo>
                <a:lnTo>
                  <a:pt x="18958" y="9594"/>
                </a:lnTo>
                <a:cubicBezTo>
                  <a:pt x="18958" y="9536"/>
                  <a:pt x="18934" y="9489"/>
                  <a:pt x="18905" y="9489"/>
                </a:cubicBezTo>
                <a:close/>
                <a:moveTo>
                  <a:pt x="19220" y="9489"/>
                </a:moveTo>
                <a:cubicBezTo>
                  <a:pt x="19191" y="9489"/>
                  <a:pt x="19167" y="9536"/>
                  <a:pt x="19167" y="9594"/>
                </a:cubicBezTo>
                <a:lnTo>
                  <a:pt x="19167" y="9814"/>
                </a:lnTo>
                <a:cubicBezTo>
                  <a:pt x="19167" y="9871"/>
                  <a:pt x="19191" y="9919"/>
                  <a:pt x="19220" y="9919"/>
                </a:cubicBezTo>
                <a:cubicBezTo>
                  <a:pt x="19249" y="9919"/>
                  <a:pt x="19273" y="9871"/>
                  <a:pt x="19273" y="9814"/>
                </a:cubicBezTo>
                <a:lnTo>
                  <a:pt x="19273" y="9594"/>
                </a:lnTo>
                <a:cubicBezTo>
                  <a:pt x="19273" y="9536"/>
                  <a:pt x="19249" y="9489"/>
                  <a:pt x="19220" y="9489"/>
                </a:cubicBezTo>
                <a:close/>
                <a:moveTo>
                  <a:pt x="20069" y="9489"/>
                </a:moveTo>
                <a:cubicBezTo>
                  <a:pt x="20040" y="9489"/>
                  <a:pt x="20016" y="9536"/>
                  <a:pt x="20016" y="9594"/>
                </a:cubicBezTo>
                <a:lnTo>
                  <a:pt x="20016" y="9814"/>
                </a:lnTo>
                <a:cubicBezTo>
                  <a:pt x="20016" y="9871"/>
                  <a:pt x="20040" y="9919"/>
                  <a:pt x="20069" y="9919"/>
                </a:cubicBezTo>
                <a:cubicBezTo>
                  <a:pt x="20099" y="9919"/>
                  <a:pt x="20122" y="9871"/>
                  <a:pt x="20122" y="9814"/>
                </a:cubicBezTo>
                <a:lnTo>
                  <a:pt x="20122" y="9594"/>
                </a:lnTo>
                <a:cubicBezTo>
                  <a:pt x="20122" y="9536"/>
                  <a:pt x="20099" y="9489"/>
                  <a:pt x="20069" y="9489"/>
                </a:cubicBezTo>
                <a:close/>
                <a:moveTo>
                  <a:pt x="20384" y="9489"/>
                </a:moveTo>
                <a:cubicBezTo>
                  <a:pt x="20355" y="9489"/>
                  <a:pt x="20331" y="9536"/>
                  <a:pt x="20331" y="9594"/>
                </a:cubicBezTo>
                <a:lnTo>
                  <a:pt x="20331" y="9814"/>
                </a:lnTo>
                <a:cubicBezTo>
                  <a:pt x="20331" y="9871"/>
                  <a:pt x="20355" y="9919"/>
                  <a:pt x="20384" y="9919"/>
                </a:cubicBezTo>
                <a:cubicBezTo>
                  <a:pt x="20413" y="9919"/>
                  <a:pt x="20436" y="9871"/>
                  <a:pt x="20436" y="9814"/>
                </a:cubicBezTo>
                <a:lnTo>
                  <a:pt x="20436" y="9594"/>
                </a:lnTo>
                <a:cubicBezTo>
                  <a:pt x="20436" y="9536"/>
                  <a:pt x="20413" y="9489"/>
                  <a:pt x="20384" y="9489"/>
                </a:cubicBezTo>
                <a:close/>
                <a:moveTo>
                  <a:pt x="21234" y="9489"/>
                </a:moveTo>
                <a:cubicBezTo>
                  <a:pt x="21204" y="9489"/>
                  <a:pt x="21181" y="9536"/>
                  <a:pt x="21181" y="9594"/>
                </a:cubicBezTo>
                <a:lnTo>
                  <a:pt x="21181" y="9814"/>
                </a:lnTo>
                <a:cubicBezTo>
                  <a:pt x="21181" y="9871"/>
                  <a:pt x="21204" y="9919"/>
                  <a:pt x="21234" y="9919"/>
                </a:cubicBezTo>
                <a:cubicBezTo>
                  <a:pt x="21263" y="9919"/>
                  <a:pt x="21285" y="9871"/>
                  <a:pt x="21285" y="9814"/>
                </a:cubicBezTo>
                <a:lnTo>
                  <a:pt x="21285" y="9594"/>
                </a:lnTo>
                <a:cubicBezTo>
                  <a:pt x="21285" y="9536"/>
                  <a:pt x="21263" y="9489"/>
                  <a:pt x="21234" y="9489"/>
                </a:cubicBezTo>
                <a:close/>
                <a:moveTo>
                  <a:pt x="21547" y="9489"/>
                </a:moveTo>
                <a:cubicBezTo>
                  <a:pt x="21518" y="9489"/>
                  <a:pt x="21495" y="9536"/>
                  <a:pt x="21495" y="9594"/>
                </a:cubicBezTo>
                <a:lnTo>
                  <a:pt x="21495" y="9814"/>
                </a:lnTo>
                <a:cubicBezTo>
                  <a:pt x="21495" y="9871"/>
                  <a:pt x="21518" y="9919"/>
                  <a:pt x="21547" y="9919"/>
                </a:cubicBezTo>
                <a:cubicBezTo>
                  <a:pt x="21576" y="9919"/>
                  <a:pt x="21600" y="9871"/>
                  <a:pt x="21600" y="9814"/>
                </a:cubicBezTo>
                <a:lnTo>
                  <a:pt x="21600" y="9594"/>
                </a:lnTo>
                <a:cubicBezTo>
                  <a:pt x="21600" y="9536"/>
                  <a:pt x="21576" y="9489"/>
                  <a:pt x="21547" y="9489"/>
                </a:cubicBezTo>
                <a:close/>
                <a:moveTo>
                  <a:pt x="53" y="10219"/>
                </a:moveTo>
                <a:cubicBezTo>
                  <a:pt x="24" y="10219"/>
                  <a:pt x="0" y="10266"/>
                  <a:pt x="0" y="10324"/>
                </a:cubicBezTo>
                <a:lnTo>
                  <a:pt x="0" y="10544"/>
                </a:lnTo>
                <a:cubicBezTo>
                  <a:pt x="0" y="10601"/>
                  <a:pt x="24" y="10649"/>
                  <a:pt x="53" y="10649"/>
                </a:cubicBezTo>
                <a:cubicBezTo>
                  <a:pt x="82" y="10649"/>
                  <a:pt x="106" y="10601"/>
                  <a:pt x="106" y="10544"/>
                </a:cubicBezTo>
                <a:lnTo>
                  <a:pt x="106" y="10324"/>
                </a:lnTo>
                <a:cubicBezTo>
                  <a:pt x="106" y="10266"/>
                  <a:pt x="82" y="10219"/>
                  <a:pt x="53" y="10219"/>
                </a:cubicBezTo>
                <a:close/>
                <a:moveTo>
                  <a:pt x="367" y="10219"/>
                </a:moveTo>
                <a:cubicBezTo>
                  <a:pt x="338" y="10219"/>
                  <a:pt x="315" y="10266"/>
                  <a:pt x="315" y="10324"/>
                </a:cubicBezTo>
                <a:lnTo>
                  <a:pt x="315" y="10544"/>
                </a:lnTo>
                <a:cubicBezTo>
                  <a:pt x="315" y="10601"/>
                  <a:pt x="338" y="10649"/>
                  <a:pt x="367" y="10649"/>
                </a:cubicBezTo>
                <a:cubicBezTo>
                  <a:pt x="397" y="10649"/>
                  <a:pt x="420" y="10601"/>
                  <a:pt x="420" y="10544"/>
                </a:cubicBezTo>
                <a:lnTo>
                  <a:pt x="420" y="10324"/>
                </a:lnTo>
                <a:cubicBezTo>
                  <a:pt x="420" y="10266"/>
                  <a:pt x="397" y="10219"/>
                  <a:pt x="367" y="10219"/>
                </a:cubicBezTo>
                <a:close/>
                <a:moveTo>
                  <a:pt x="1217" y="10219"/>
                </a:moveTo>
                <a:cubicBezTo>
                  <a:pt x="1188" y="10219"/>
                  <a:pt x="1164" y="10266"/>
                  <a:pt x="1164" y="10324"/>
                </a:cubicBezTo>
                <a:lnTo>
                  <a:pt x="1164" y="10544"/>
                </a:lnTo>
                <a:cubicBezTo>
                  <a:pt x="1164" y="10601"/>
                  <a:pt x="1188" y="10649"/>
                  <a:pt x="1217" y="10649"/>
                </a:cubicBezTo>
                <a:cubicBezTo>
                  <a:pt x="1246" y="10649"/>
                  <a:pt x="1270" y="10601"/>
                  <a:pt x="1270" y="10544"/>
                </a:cubicBezTo>
                <a:lnTo>
                  <a:pt x="1270" y="10324"/>
                </a:lnTo>
                <a:cubicBezTo>
                  <a:pt x="1270" y="10266"/>
                  <a:pt x="1246" y="10219"/>
                  <a:pt x="1217" y="10219"/>
                </a:cubicBezTo>
                <a:close/>
                <a:moveTo>
                  <a:pt x="1532" y="10219"/>
                </a:moveTo>
                <a:cubicBezTo>
                  <a:pt x="1503" y="10219"/>
                  <a:pt x="1479" y="10266"/>
                  <a:pt x="1479" y="10324"/>
                </a:cubicBezTo>
                <a:lnTo>
                  <a:pt x="1479" y="10544"/>
                </a:lnTo>
                <a:cubicBezTo>
                  <a:pt x="1479" y="10601"/>
                  <a:pt x="1503" y="10649"/>
                  <a:pt x="1532" y="10649"/>
                </a:cubicBezTo>
                <a:cubicBezTo>
                  <a:pt x="1561" y="10649"/>
                  <a:pt x="1584" y="10601"/>
                  <a:pt x="1584" y="10544"/>
                </a:cubicBezTo>
                <a:lnTo>
                  <a:pt x="1584" y="10324"/>
                </a:lnTo>
                <a:cubicBezTo>
                  <a:pt x="1584" y="10266"/>
                  <a:pt x="1561" y="10219"/>
                  <a:pt x="1532" y="10219"/>
                </a:cubicBezTo>
                <a:close/>
                <a:moveTo>
                  <a:pt x="2380" y="10219"/>
                </a:moveTo>
                <a:cubicBezTo>
                  <a:pt x="2351" y="10219"/>
                  <a:pt x="2329" y="10266"/>
                  <a:pt x="2329" y="10324"/>
                </a:cubicBezTo>
                <a:lnTo>
                  <a:pt x="2329" y="10544"/>
                </a:lnTo>
                <a:cubicBezTo>
                  <a:pt x="2329" y="10601"/>
                  <a:pt x="2351" y="10649"/>
                  <a:pt x="2380" y="10649"/>
                </a:cubicBezTo>
                <a:cubicBezTo>
                  <a:pt x="2409" y="10649"/>
                  <a:pt x="2433" y="10601"/>
                  <a:pt x="2433" y="10544"/>
                </a:cubicBezTo>
                <a:lnTo>
                  <a:pt x="2433" y="10324"/>
                </a:lnTo>
                <a:cubicBezTo>
                  <a:pt x="2433" y="10266"/>
                  <a:pt x="2409" y="10219"/>
                  <a:pt x="2380" y="10219"/>
                </a:cubicBezTo>
                <a:close/>
                <a:moveTo>
                  <a:pt x="2695" y="10219"/>
                </a:moveTo>
                <a:cubicBezTo>
                  <a:pt x="2666" y="10219"/>
                  <a:pt x="2643" y="10266"/>
                  <a:pt x="2643" y="10324"/>
                </a:cubicBezTo>
                <a:lnTo>
                  <a:pt x="2643" y="10544"/>
                </a:lnTo>
                <a:cubicBezTo>
                  <a:pt x="2643" y="10601"/>
                  <a:pt x="2666" y="10649"/>
                  <a:pt x="2695" y="10649"/>
                </a:cubicBezTo>
                <a:cubicBezTo>
                  <a:pt x="2724" y="10649"/>
                  <a:pt x="2748" y="10601"/>
                  <a:pt x="2748" y="10544"/>
                </a:cubicBezTo>
                <a:lnTo>
                  <a:pt x="2748" y="10324"/>
                </a:lnTo>
                <a:cubicBezTo>
                  <a:pt x="2748" y="10266"/>
                  <a:pt x="2724" y="10219"/>
                  <a:pt x="2695" y="10219"/>
                </a:cubicBezTo>
                <a:close/>
                <a:moveTo>
                  <a:pt x="3545" y="10219"/>
                </a:moveTo>
                <a:cubicBezTo>
                  <a:pt x="3516" y="10219"/>
                  <a:pt x="3492" y="10266"/>
                  <a:pt x="3492" y="10324"/>
                </a:cubicBezTo>
                <a:lnTo>
                  <a:pt x="3492" y="10544"/>
                </a:lnTo>
                <a:cubicBezTo>
                  <a:pt x="3492" y="10601"/>
                  <a:pt x="3516" y="10649"/>
                  <a:pt x="3545" y="10649"/>
                </a:cubicBezTo>
                <a:cubicBezTo>
                  <a:pt x="3574" y="10649"/>
                  <a:pt x="3598" y="10601"/>
                  <a:pt x="3598" y="10544"/>
                </a:cubicBezTo>
                <a:lnTo>
                  <a:pt x="3598" y="10324"/>
                </a:lnTo>
                <a:cubicBezTo>
                  <a:pt x="3598" y="10266"/>
                  <a:pt x="3574" y="10219"/>
                  <a:pt x="3545" y="10219"/>
                </a:cubicBezTo>
                <a:close/>
                <a:moveTo>
                  <a:pt x="3859" y="10219"/>
                </a:moveTo>
                <a:cubicBezTo>
                  <a:pt x="3830" y="10219"/>
                  <a:pt x="3806" y="10266"/>
                  <a:pt x="3806" y="10324"/>
                </a:cubicBezTo>
                <a:lnTo>
                  <a:pt x="3806" y="10544"/>
                </a:lnTo>
                <a:cubicBezTo>
                  <a:pt x="3806" y="10601"/>
                  <a:pt x="3830" y="10649"/>
                  <a:pt x="3859" y="10649"/>
                </a:cubicBezTo>
                <a:cubicBezTo>
                  <a:pt x="3888" y="10649"/>
                  <a:pt x="3912" y="10601"/>
                  <a:pt x="3912" y="10544"/>
                </a:cubicBezTo>
                <a:lnTo>
                  <a:pt x="3912" y="10324"/>
                </a:lnTo>
                <a:cubicBezTo>
                  <a:pt x="3912" y="10266"/>
                  <a:pt x="3888" y="10219"/>
                  <a:pt x="3859" y="10219"/>
                </a:cubicBezTo>
                <a:close/>
                <a:moveTo>
                  <a:pt x="4709" y="10219"/>
                </a:moveTo>
                <a:cubicBezTo>
                  <a:pt x="4680" y="10219"/>
                  <a:pt x="4656" y="10266"/>
                  <a:pt x="4656" y="10324"/>
                </a:cubicBezTo>
                <a:lnTo>
                  <a:pt x="4656" y="10544"/>
                </a:lnTo>
                <a:cubicBezTo>
                  <a:pt x="4656" y="10601"/>
                  <a:pt x="4680" y="10649"/>
                  <a:pt x="4709" y="10649"/>
                </a:cubicBezTo>
                <a:cubicBezTo>
                  <a:pt x="4738" y="10649"/>
                  <a:pt x="4762" y="10601"/>
                  <a:pt x="4762" y="10544"/>
                </a:cubicBezTo>
                <a:lnTo>
                  <a:pt x="4762" y="10324"/>
                </a:lnTo>
                <a:cubicBezTo>
                  <a:pt x="4762" y="10266"/>
                  <a:pt x="4738" y="10219"/>
                  <a:pt x="4709" y="10219"/>
                </a:cubicBezTo>
                <a:close/>
                <a:moveTo>
                  <a:pt x="5023" y="10219"/>
                </a:moveTo>
                <a:cubicBezTo>
                  <a:pt x="4994" y="10219"/>
                  <a:pt x="4970" y="10266"/>
                  <a:pt x="4970" y="10324"/>
                </a:cubicBezTo>
                <a:lnTo>
                  <a:pt x="4970" y="10544"/>
                </a:lnTo>
                <a:cubicBezTo>
                  <a:pt x="4970" y="10601"/>
                  <a:pt x="4994" y="10649"/>
                  <a:pt x="5023" y="10649"/>
                </a:cubicBezTo>
                <a:cubicBezTo>
                  <a:pt x="5053" y="10649"/>
                  <a:pt x="5076" y="10601"/>
                  <a:pt x="5076" y="10544"/>
                </a:cubicBezTo>
                <a:lnTo>
                  <a:pt x="5076" y="10324"/>
                </a:lnTo>
                <a:cubicBezTo>
                  <a:pt x="5076" y="10266"/>
                  <a:pt x="5053" y="10219"/>
                  <a:pt x="5023" y="10219"/>
                </a:cubicBezTo>
                <a:close/>
                <a:moveTo>
                  <a:pt x="5873" y="10219"/>
                </a:moveTo>
                <a:cubicBezTo>
                  <a:pt x="5844" y="10219"/>
                  <a:pt x="5820" y="10266"/>
                  <a:pt x="5820" y="10324"/>
                </a:cubicBezTo>
                <a:lnTo>
                  <a:pt x="5820" y="10544"/>
                </a:lnTo>
                <a:cubicBezTo>
                  <a:pt x="5820" y="10601"/>
                  <a:pt x="5844" y="10649"/>
                  <a:pt x="5873" y="10649"/>
                </a:cubicBezTo>
                <a:cubicBezTo>
                  <a:pt x="5902" y="10649"/>
                  <a:pt x="5926" y="10601"/>
                  <a:pt x="5926" y="10544"/>
                </a:cubicBezTo>
                <a:lnTo>
                  <a:pt x="5926" y="10324"/>
                </a:lnTo>
                <a:cubicBezTo>
                  <a:pt x="5926" y="10266"/>
                  <a:pt x="5902" y="10219"/>
                  <a:pt x="5873" y="10219"/>
                </a:cubicBezTo>
                <a:close/>
                <a:moveTo>
                  <a:pt x="6188" y="10219"/>
                </a:moveTo>
                <a:cubicBezTo>
                  <a:pt x="6159" y="10219"/>
                  <a:pt x="6135" y="10266"/>
                  <a:pt x="6135" y="10324"/>
                </a:cubicBezTo>
                <a:lnTo>
                  <a:pt x="6135" y="10544"/>
                </a:lnTo>
                <a:cubicBezTo>
                  <a:pt x="6135" y="10601"/>
                  <a:pt x="6159" y="10649"/>
                  <a:pt x="6188" y="10649"/>
                </a:cubicBezTo>
                <a:cubicBezTo>
                  <a:pt x="6217" y="10649"/>
                  <a:pt x="6240" y="10601"/>
                  <a:pt x="6240" y="10544"/>
                </a:cubicBezTo>
                <a:lnTo>
                  <a:pt x="6240" y="10324"/>
                </a:lnTo>
                <a:cubicBezTo>
                  <a:pt x="6240" y="10266"/>
                  <a:pt x="6217" y="10219"/>
                  <a:pt x="6188" y="10219"/>
                </a:cubicBezTo>
                <a:close/>
                <a:moveTo>
                  <a:pt x="7036" y="10219"/>
                </a:moveTo>
                <a:cubicBezTo>
                  <a:pt x="7007" y="10219"/>
                  <a:pt x="6984" y="10266"/>
                  <a:pt x="6984" y="10324"/>
                </a:cubicBezTo>
                <a:lnTo>
                  <a:pt x="6984" y="10544"/>
                </a:lnTo>
                <a:cubicBezTo>
                  <a:pt x="6984" y="10601"/>
                  <a:pt x="7007" y="10649"/>
                  <a:pt x="7036" y="10649"/>
                </a:cubicBezTo>
                <a:cubicBezTo>
                  <a:pt x="7065" y="10649"/>
                  <a:pt x="7089" y="10601"/>
                  <a:pt x="7089" y="10544"/>
                </a:cubicBezTo>
                <a:lnTo>
                  <a:pt x="7089" y="10324"/>
                </a:lnTo>
                <a:cubicBezTo>
                  <a:pt x="7089" y="10266"/>
                  <a:pt x="7065" y="10219"/>
                  <a:pt x="7036" y="10219"/>
                </a:cubicBezTo>
                <a:close/>
                <a:moveTo>
                  <a:pt x="7351" y="10219"/>
                </a:moveTo>
                <a:cubicBezTo>
                  <a:pt x="7322" y="10219"/>
                  <a:pt x="7299" y="10266"/>
                  <a:pt x="7299" y="10324"/>
                </a:cubicBezTo>
                <a:lnTo>
                  <a:pt x="7299" y="10544"/>
                </a:lnTo>
                <a:cubicBezTo>
                  <a:pt x="7299" y="10601"/>
                  <a:pt x="7322" y="10649"/>
                  <a:pt x="7351" y="10649"/>
                </a:cubicBezTo>
                <a:cubicBezTo>
                  <a:pt x="7380" y="10649"/>
                  <a:pt x="7404" y="10601"/>
                  <a:pt x="7404" y="10544"/>
                </a:cubicBezTo>
                <a:lnTo>
                  <a:pt x="7404" y="10324"/>
                </a:lnTo>
                <a:cubicBezTo>
                  <a:pt x="7404" y="10266"/>
                  <a:pt x="7380" y="10219"/>
                  <a:pt x="7351" y="10219"/>
                </a:cubicBezTo>
                <a:close/>
                <a:moveTo>
                  <a:pt x="8201" y="10219"/>
                </a:moveTo>
                <a:cubicBezTo>
                  <a:pt x="8171" y="10219"/>
                  <a:pt x="8148" y="10266"/>
                  <a:pt x="8148" y="10324"/>
                </a:cubicBezTo>
                <a:lnTo>
                  <a:pt x="8148" y="10544"/>
                </a:lnTo>
                <a:cubicBezTo>
                  <a:pt x="8148" y="10601"/>
                  <a:pt x="8171" y="10649"/>
                  <a:pt x="8201" y="10649"/>
                </a:cubicBezTo>
                <a:cubicBezTo>
                  <a:pt x="8230" y="10649"/>
                  <a:pt x="8254" y="10601"/>
                  <a:pt x="8254" y="10544"/>
                </a:cubicBezTo>
                <a:lnTo>
                  <a:pt x="8254" y="10324"/>
                </a:lnTo>
                <a:cubicBezTo>
                  <a:pt x="8254" y="10266"/>
                  <a:pt x="8230" y="10219"/>
                  <a:pt x="8201" y="10219"/>
                </a:cubicBezTo>
                <a:close/>
                <a:moveTo>
                  <a:pt x="8515" y="10219"/>
                </a:moveTo>
                <a:cubicBezTo>
                  <a:pt x="8486" y="10219"/>
                  <a:pt x="8462" y="10266"/>
                  <a:pt x="8462" y="10324"/>
                </a:cubicBezTo>
                <a:lnTo>
                  <a:pt x="8462" y="10544"/>
                </a:lnTo>
                <a:cubicBezTo>
                  <a:pt x="8462" y="10601"/>
                  <a:pt x="8486" y="10649"/>
                  <a:pt x="8515" y="10649"/>
                </a:cubicBezTo>
                <a:cubicBezTo>
                  <a:pt x="8544" y="10649"/>
                  <a:pt x="8568" y="10601"/>
                  <a:pt x="8568" y="10544"/>
                </a:cubicBezTo>
                <a:lnTo>
                  <a:pt x="8568" y="10324"/>
                </a:lnTo>
                <a:cubicBezTo>
                  <a:pt x="8568" y="10266"/>
                  <a:pt x="8544" y="10219"/>
                  <a:pt x="8515" y="10219"/>
                </a:cubicBezTo>
                <a:close/>
                <a:moveTo>
                  <a:pt x="9365" y="10219"/>
                </a:moveTo>
                <a:cubicBezTo>
                  <a:pt x="9336" y="10219"/>
                  <a:pt x="9312" y="10266"/>
                  <a:pt x="9312" y="10324"/>
                </a:cubicBezTo>
                <a:lnTo>
                  <a:pt x="9312" y="10544"/>
                </a:lnTo>
                <a:cubicBezTo>
                  <a:pt x="9312" y="10601"/>
                  <a:pt x="9336" y="10649"/>
                  <a:pt x="9365" y="10649"/>
                </a:cubicBezTo>
                <a:cubicBezTo>
                  <a:pt x="9394" y="10649"/>
                  <a:pt x="9418" y="10601"/>
                  <a:pt x="9418" y="10544"/>
                </a:cubicBezTo>
                <a:lnTo>
                  <a:pt x="9418" y="10324"/>
                </a:lnTo>
                <a:cubicBezTo>
                  <a:pt x="9418" y="10266"/>
                  <a:pt x="9394" y="10219"/>
                  <a:pt x="9365" y="10219"/>
                </a:cubicBezTo>
                <a:close/>
                <a:moveTo>
                  <a:pt x="9679" y="10219"/>
                </a:moveTo>
                <a:cubicBezTo>
                  <a:pt x="9650" y="10219"/>
                  <a:pt x="9626" y="10266"/>
                  <a:pt x="9626" y="10324"/>
                </a:cubicBezTo>
                <a:lnTo>
                  <a:pt x="9626" y="10544"/>
                </a:lnTo>
                <a:cubicBezTo>
                  <a:pt x="9626" y="10601"/>
                  <a:pt x="9650" y="10649"/>
                  <a:pt x="9679" y="10649"/>
                </a:cubicBezTo>
                <a:cubicBezTo>
                  <a:pt x="9708" y="10649"/>
                  <a:pt x="9732" y="10601"/>
                  <a:pt x="9732" y="10544"/>
                </a:cubicBezTo>
                <a:lnTo>
                  <a:pt x="9732" y="10324"/>
                </a:lnTo>
                <a:cubicBezTo>
                  <a:pt x="9732" y="10266"/>
                  <a:pt x="9708" y="10219"/>
                  <a:pt x="9679" y="10219"/>
                </a:cubicBezTo>
                <a:close/>
                <a:moveTo>
                  <a:pt x="10529" y="10219"/>
                </a:moveTo>
                <a:cubicBezTo>
                  <a:pt x="10500" y="10219"/>
                  <a:pt x="10476" y="10266"/>
                  <a:pt x="10476" y="10324"/>
                </a:cubicBezTo>
                <a:lnTo>
                  <a:pt x="10476" y="10544"/>
                </a:lnTo>
                <a:cubicBezTo>
                  <a:pt x="10476" y="10601"/>
                  <a:pt x="10500" y="10649"/>
                  <a:pt x="10529" y="10649"/>
                </a:cubicBezTo>
                <a:cubicBezTo>
                  <a:pt x="10558" y="10649"/>
                  <a:pt x="10582" y="10601"/>
                  <a:pt x="10582" y="10544"/>
                </a:cubicBezTo>
                <a:lnTo>
                  <a:pt x="10582" y="10324"/>
                </a:lnTo>
                <a:cubicBezTo>
                  <a:pt x="10582" y="10266"/>
                  <a:pt x="10558" y="10219"/>
                  <a:pt x="10529" y="10219"/>
                </a:cubicBezTo>
                <a:close/>
                <a:moveTo>
                  <a:pt x="10844" y="10219"/>
                </a:moveTo>
                <a:cubicBezTo>
                  <a:pt x="10814" y="10219"/>
                  <a:pt x="10791" y="10266"/>
                  <a:pt x="10791" y="10324"/>
                </a:cubicBezTo>
                <a:lnTo>
                  <a:pt x="10791" y="10544"/>
                </a:lnTo>
                <a:cubicBezTo>
                  <a:pt x="10791" y="10601"/>
                  <a:pt x="10814" y="10649"/>
                  <a:pt x="10844" y="10649"/>
                </a:cubicBezTo>
                <a:cubicBezTo>
                  <a:pt x="10873" y="10649"/>
                  <a:pt x="10895" y="10601"/>
                  <a:pt x="10895" y="10544"/>
                </a:cubicBezTo>
                <a:lnTo>
                  <a:pt x="10895" y="10324"/>
                </a:lnTo>
                <a:cubicBezTo>
                  <a:pt x="10895" y="10266"/>
                  <a:pt x="10873" y="10219"/>
                  <a:pt x="10844" y="10219"/>
                </a:cubicBezTo>
                <a:close/>
                <a:moveTo>
                  <a:pt x="11692" y="10219"/>
                </a:moveTo>
                <a:cubicBezTo>
                  <a:pt x="11663" y="10219"/>
                  <a:pt x="11640" y="10266"/>
                  <a:pt x="11640" y="10324"/>
                </a:cubicBezTo>
                <a:lnTo>
                  <a:pt x="11640" y="10544"/>
                </a:lnTo>
                <a:cubicBezTo>
                  <a:pt x="11640" y="10601"/>
                  <a:pt x="11663" y="10649"/>
                  <a:pt x="11692" y="10649"/>
                </a:cubicBezTo>
                <a:cubicBezTo>
                  <a:pt x="11721" y="10649"/>
                  <a:pt x="11745" y="10601"/>
                  <a:pt x="11745" y="10544"/>
                </a:cubicBezTo>
                <a:lnTo>
                  <a:pt x="11745" y="10324"/>
                </a:lnTo>
                <a:cubicBezTo>
                  <a:pt x="11745" y="10266"/>
                  <a:pt x="11721" y="10219"/>
                  <a:pt x="11692" y="10219"/>
                </a:cubicBezTo>
                <a:close/>
                <a:moveTo>
                  <a:pt x="12007" y="10219"/>
                </a:moveTo>
                <a:cubicBezTo>
                  <a:pt x="11978" y="10219"/>
                  <a:pt x="11955" y="10266"/>
                  <a:pt x="11955" y="10324"/>
                </a:cubicBezTo>
                <a:lnTo>
                  <a:pt x="11955" y="10544"/>
                </a:lnTo>
                <a:cubicBezTo>
                  <a:pt x="11955" y="10601"/>
                  <a:pt x="11978" y="10649"/>
                  <a:pt x="12007" y="10649"/>
                </a:cubicBezTo>
                <a:cubicBezTo>
                  <a:pt x="12036" y="10649"/>
                  <a:pt x="12060" y="10601"/>
                  <a:pt x="12060" y="10544"/>
                </a:cubicBezTo>
                <a:lnTo>
                  <a:pt x="12060" y="10324"/>
                </a:lnTo>
                <a:cubicBezTo>
                  <a:pt x="12060" y="10266"/>
                  <a:pt x="12036" y="10219"/>
                  <a:pt x="12007" y="10219"/>
                </a:cubicBezTo>
                <a:close/>
                <a:moveTo>
                  <a:pt x="12856" y="10219"/>
                </a:moveTo>
                <a:cubicBezTo>
                  <a:pt x="12827" y="10219"/>
                  <a:pt x="12804" y="10266"/>
                  <a:pt x="12804" y="10324"/>
                </a:cubicBezTo>
                <a:lnTo>
                  <a:pt x="12804" y="10544"/>
                </a:lnTo>
                <a:cubicBezTo>
                  <a:pt x="12804" y="10601"/>
                  <a:pt x="12827" y="10649"/>
                  <a:pt x="12856" y="10649"/>
                </a:cubicBezTo>
                <a:cubicBezTo>
                  <a:pt x="12886" y="10649"/>
                  <a:pt x="12909" y="10601"/>
                  <a:pt x="12909" y="10544"/>
                </a:cubicBezTo>
                <a:lnTo>
                  <a:pt x="12909" y="10324"/>
                </a:lnTo>
                <a:cubicBezTo>
                  <a:pt x="12909" y="10266"/>
                  <a:pt x="12886" y="10219"/>
                  <a:pt x="12856" y="10219"/>
                </a:cubicBezTo>
                <a:close/>
                <a:moveTo>
                  <a:pt x="13171" y="10219"/>
                </a:moveTo>
                <a:cubicBezTo>
                  <a:pt x="13142" y="10219"/>
                  <a:pt x="13118" y="10266"/>
                  <a:pt x="13118" y="10324"/>
                </a:cubicBezTo>
                <a:lnTo>
                  <a:pt x="13118" y="10544"/>
                </a:lnTo>
                <a:cubicBezTo>
                  <a:pt x="13118" y="10601"/>
                  <a:pt x="13142" y="10649"/>
                  <a:pt x="13171" y="10649"/>
                </a:cubicBezTo>
                <a:cubicBezTo>
                  <a:pt x="13200" y="10649"/>
                  <a:pt x="13224" y="10601"/>
                  <a:pt x="13224" y="10544"/>
                </a:cubicBezTo>
                <a:lnTo>
                  <a:pt x="13224" y="10324"/>
                </a:lnTo>
                <a:cubicBezTo>
                  <a:pt x="13224" y="10266"/>
                  <a:pt x="13200" y="10219"/>
                  <a:pt x="13171" y="10219"/>
                </a:cubicBezTo>
                <a:close/>
                <a:moveTo>
                  <a:pt x="14021" y="10219"/>
                </a:moveTo>
                <a:cubicBezTo>
                  <a:pt x="13992" y="10219"/>
                  <a:pt x="13968" y="10266"/>
                  <a:pt x="13968" y="10324"/>
                </a:cubicBezTo>
                <a:lnTo>
                  <a:pt x="13968" y="10544"/>
                </a:lnTo>
                <a:cubicBezTo>
                  <a:pt x="13968" y="10601"/>
                  <a:pt x="13992" y="10649"/>
                  <a:pt x="14021" y="10649"/>
                </a:cubicBezTo>
                <a:cubicBezTo>
                  <a:pt x="14050" y="10649"/>
                  <a:pt x="14074" y="10601"/>
                  <a:pt x="14074" y="10544"/>
                </a:cubicBezTo>
                <a:lnTo>
                  <a:pt x="14074" y="10324"/>
                </a:lnTo>
                <a:cubicBezTo>
                  <a:pt x="14074" y="10266"/>
                  <a:pt x="14050" y="10219"/>
                  <a:pt x="14021" y="10219"/>
                </a:cubicBezTo>
                <a:close/>
                <a:moveTo>
                  <a:pt x="14335" y="10219"/>
                </a:moveTo>
                <a:cubicBezTo>
                  <a:pt x="14306" y="10219"/>
                  <a:pt x="14282" y="10266"/>
                  <a:pt x="14282" y="10324"/>
                </a:cubicBezTo>
                <a:lnTo>
                  <a:pt x="14282" y="10544"/>
                </a:lnTo>
                <a:cubicBezTo>
                  <a:pt x="14282" y="10601"/>
                  <a:pt x="14306" y="10649"/>
                  <a:pt x="14335" y="10649"/>
                </a:cubicBezTo>
                <a:cubicBezTo>
                  <a:pt x="14364" y="10649"/>
                  <a:pt x="14388" y="10601"/>
                  <a:pt x="14388" y="10544"/>
                </a:cubicBezTo>
                <a:lnTo>
                  <a:pt x="14388" y="10324"/>
                </a:lnTo>
                <a:cubicBezTo>
                  <a:pt x="14388" y="10266"/>
                  <a:pt x="14364" y="10219"/>
                  <a:pt x="14335" y="10219"/>
                </a:cubicBezTo>
                <a:close/>
                <a:moveTo>
                  <a:pt x="15185" y="10219"/>
                </a:moveTo>
                <a:cubicBezTo>
                  <a:pt x="15156" y="10219"/>
                  <a:pt x="15132" y="10266"/>
                  <a:pt x="15132" y="10324"/>
                </a:cubicBezTo>
                <a:lnTo>
                  <a:pt x="15132" y="10544"/>
                </a:lnTo>
                <a:cubicBezTo>
                  <a:pt x="15132" y="10601"/>
                  <a:pt x="15156" y="10649"/>
                  <a:pt x="15185" y="10649"/>
                </a:cubicBezTo>
                <a:cubicBezTo>
                  <a:pt x="15214" y="10649"/>
                  <a:pt x="15237" y="10601"/>
                  <a:pt x="15237" y="10544"/>
                </a:cubicBezTo>
                <a:lnTo>
                  <a:pt x="15237" y="10324"/>
                </a:lnTo>
                <a:cubicBezTo>
                  <a:pt x="15237" y="10266"/>
                  <a:pt x="15214" y="10219"/>
                  <a:pt x="15185" y="10219"/>
                </a:cubicBezTo>
                <a:close/>
                <a:moveTo>
                  <a:pt x="15500" y="10219"/>
                </a:moveTo>
                <a:cubicBezTo>
                  <a:pt x="15470" y="10219"/>
                  <a:pt x="15447" y="10266"/>
                  <a:pt x="15447" y="10324"/>
                </a:cubicBezTo>
                <a:lnTo>
                  <a:pt x="15447" y="10544"/>
                </a:lnTo>
                <a:cubicBezTo>
                  <a:pt x="15447" y="10601"/>
                  <a:pt x="15470" y="10649"/>
                  <a:pt x="15500" y="10649"/>
                </a:cubicBezTo>
                <a:cubicBezTo>
                  <a:pt x="15529" y="10649"/>
                  <a:pt x="15551" y="10601"/>
                  <a:pt x="15551" y="10544"/>
                </a:cubicBezTo>
                <a:lnTo>
                  <a:pt x="15551" y="10324"/>
                </a:lnTo>
                <a:cubicBezTo>
                  <a:pt x="15551" y="10266"/>
                  <a:pt x="15529" y="10219"/>
                  <a:pt x="15500" y="10219"/>
                </a:cubicBezTo>
                <a:close/>
                <a:moveTo>
                  <a:pt x="16349" y="10219"/>
                </a:moveTo>
                <a:cubicBezTo>
                  <a:pt x="16320" y="10219"/>
                  <a:pt x="16296" y="10266"/>
                  <a:pt x="16296" y="10324"/>
                </a:cubicBezTo>
                <a:lnTo>
                  <a:pt x="16296" y="10544"/>
                </a:lnTo>
                <a:cubicBezTo>
                  <a:pt x="16296" y="10601"/>
                  <a:pt x="16320" y="10649"/>
                  <a:pt x="16349" y="10649"/>
                </a:cubicBezTo>
                <a:cubicBezTo>
                  <a:pt x="16378" y="10649"/>
                  <a:pt x="16401" y="10601"/>
                  <a:pt x="16401" y="10544"/>
                </a:cubicBezTo>
                <a:lnTo>
                  <a:pt x="16401" y="10324"/>
                </a:lnTo>
                <a:cubicBezTo>
                  <a:pt x="16401" y="10266"/>
                  <a:pt x="16378" y="10219"/>
                  <a:pt x="16349" y="10219"/>
                </a:cubicBezTo>
                <a:close/>
                <a:moveTo>
                  <a:pt x="16663" y="10219"/>
                </a:moveTo>
                <a:cubicBezTo>
                  <a:pt x="16634" y="10219"/>
                  <a:pt x="16611" y="10266"/>
                  <a:pt x="16611" y="10324"/>
                </a:cubicBezTo>
                <a:lnTo>
                  <a:pt x="16611" y="10544"/>
                </a:lnTo>
                <a:cubicBezTo>
                  <a:pt x="16611" y="10601"/>
                  <a:pt x="16634" y="10649"/>
                  <a:pt x="16663" y="10649"/>
                </a:cubicBezTo>
                <a:cubicBezTo>
                  <a:pt x="16692" y="10649"/>
                  <a:pt x="16716" y="10601"/>
                  <a:pt x="16716" y="10544"/>
                </a:cubicBezTo>
                <a:lnTo>
                  <a:pt x="16716" y="10324"/>
                </a:lnTo>
                <a:cubicBezTo>
                  <a:pt x="16716" y="10266"/>
                  <a:pt x="16692" y="10219"/>
                  <a:pt x="16663" y="10219"/>
                </a:cubicBezTo>
                <a:close/>
                <a:moveTo>
                  <a:pt x="17512" y="10219"/>
                </a:moveTo>
                <a:cubicBezTo>
                  <a:pt x="17483" y="10219"/>
                  <a:pt x="17459" y="10266"/>
                  <a:pt x="17459" y="10324"/>
                </a:cubicBezTo>
                <a:lnTo>
                  <a:pt x="17459" y="10544"/>
                </a:lnTo>
                <a:cubicBezTo>
                  <a:pt x="17459" y="10601"/>
                  <a:pt x="17483" y="10649"/>
                  <a:pt x="17512" y="10649"/>
                </a:cubicBezTo>
                <a:cubicBezTo>
                  <a:pt x="17541" y="10649"/>
                  <a:pt x="17565" y="10601"/>
                  <a:pt x="17565" y="10544"/>
                </a:cubicBezTo>
                <a:lnTo>
                  <a:pt x="17565" y="10324"/>
                </a:lnTo>
                <a:cubicBezTo>
                  <a:pt x="17565" y="10266"/>
                  <a:pt x="17541" y="10219"/>
                  <a:pt x="17512" y="10219"/>
                </a:cubicBezTo>
                <a:close/>
                <a:moveTo>
                  <a:pt x="17827" y="10219"/>
                </a:moveTo>
                <a:cubicBezTo>
                  <a:pt x="17798" y="10219"/>
                  <a:pt x="17774" y="10266"/>
                  <a:pt x="17774" y="10324"/>
                </a:cubicBezTo>
                <a:lnTo>
                  <a:pt x="17774" y="10544"/>
                </a:lnTo>
                <a:cubicBezTo>
                  <a:pt x="17774" y="10601"/>
                  <a:pt x="17798" y="10649"/>
                  <a:pt x="17827" y="10649"/>
                </a:cubicBezTo>
                <a:cubicBezTo>
                  <a:pt x="17856" y="10649"/>
                  <a:pt x="17880" y="10601"/>
                  <a:pt x="17880" y="10544"/>
                </a:cubicBezTo>
                <a:lnTo>
                  <a:pt x="17880" y="10324"/>
                </a:lnTo>
                <a:cubicBezTo>
                  <a:pt x="17880" y="10266"/>
                  <a:pt x="17856" y="10219"/>
                  <a:pt x="17827" y="10219"/>
                </a:cubicBezTo>
                <a:close/>
                <a:moveTo>
                  <a:pt x="18677" y="10219"/>
                </a:moveTo>
                <a:cubicBezTo>
                  <a:pt x="18648" y="10219"/>
                  <a:pt x="18624" y="10266"/>
                  <a:pt x="18624" y="10324"/>
                </a:cubicBezTo>
                <a:lnTo>
                  <a:pt x="18624" y="10544"/>
                </a:lnTo>
                <a:cubicBezTo>
                  <a:pt x="18624" y="10601"/>
                  <a:pt x="18648" y="10649"/>
                  <a:pt x="18677" y="10649"/>
                </a:cubicBezTo>
                <a:cubicBezTo>
                  <a:pt x="18706" y="10649"/>
                  <a:pt x="18730" y="10601"/>
                  <a:pt x="18730" y="10544"/>
                </a:cubicBezTo>
                <a:lnTo>
                  <a:pt x="18730" y="10324"/>
                </a:lnTo>
                <a:cubicBezTo>
                  <a:pt x="18730" y="10266"/>
                  <a:pt x="18706" y="10219"/>
                  <a:pt x="18677" y="10219"/>
                </a:cubicBezTo>
                <a:close/>
                <a:moveTo>
                  <a:pt x="18991" y="10219"/>
                </a:moveTo>
                <a:cubicBezTo>
                  <a:pt x="18962" y="10219"/>
                  <a:pt x="18938" y="10266"/>
                  <a:pt x="18938" y="10324"/>
                </a:cubicBezTo>
                <a:lnTo>
                  <a:pt x="18938" y="10544"/>
                </a:lnTo>
                <a:cubicBezTo>
                  <a:pt x="18938" y="10601"/>
                  <a:pt x="18962" y="10649"/>
                  <a:pt x="18991" y="10649"/>
                </a:cubicBezTo>
                <a:cubicBezTo>
                  <a:pt x="19020" y="10649"/>
                  <a:pt x="19044" y="10601"/>
                  <a:pt x="19044" y="10544"/>
                </a:cubicBezTo>
                <a:lnTo>
                  <a:pt x="19044" y="10324"/>
                </a:lnTo>
                <a:cubicBezTo>
                  <a:pt x="19044" y="10266"/>
                  <a:pt x="19020" y="10219"/>
                  <a:pt x="18991" y="10219"/>
                </a:cubicBezTo>
                <a:close/>
                <a:moveTo>
                  <a:pt x="19841" y="10219"/>
                </a:moveTo>
                <a:cubicBezTo>
                  <a:pt x="19812" y="10219"/>
                  <a:pt x="19788" y="10266"/>
                  <a:pt x="19788" y="10324"/>
                </a:cubicBezTo>
                <a:lnTo>
                  <a:pt x="19788" y="10544"/>
                </a:lnTo>
                <a:cubicBezTo>
                  <a:pt x="19788" y="10601"/>
                  <a:pt x="19812" y="10649"/>
                  <a:pt x="19841" y="10649"/>
                </a:cubicBezTo>
                <a:cubicBezTo>
                  <a:pt x="19870" y="10649"/>
                  <a:pt x="19894" y="10601"/>
                  <a:pt x="19894" y="10544"/>
                </a:cubicBezTo>
                <a:lnTo>
                  <a:pt x="19894" y="10324"/>
                </a:lnTo>
                <a:cubicBezTo>
                  <a:pt x="19894" y="10266"/>
                  <a:pt x="19870" y="10219"/>
                  <a:pt x="19841" y="10219"/>
                </a:cubicBezTo>
                <a:close/>
                <a:moveTo>
                  <a:pt x="20155" y="10219"/>
                </a:moveTo>
                <a:cubicBezTo>
                  <a:pt x="20126" y="10219"/>
                  <a:pt x="20102" y="10266"/>
                  <a:pt x="20102" y="10324"/>
                </a:cubicBezTo>
                <a:lnTo>
                  <a:pt x="20102" y="10544"/>
                </a:lnTo>
                <a:cubicBezTo>
                  <a:pt x="20102" y="10601"/>
                  <a:pt x="20126" y="10649"/>
                  <a:pt x="20155" y="10649"/>
                </a:cubicBezTo>
                <a:cubicBezTo>
                  <a:pt x="20184" y="10649"/>
                  <a:pt x="20207" y="10601"/>
                  <a:pt x="20207" y="10544"/>
                </a:cubicBezTo>
                <a:lnTo>
                  <a:pt x="20207" y="10324"/>
                </a:lnTo>
                <a:cubicBezTo>
                  <a:pt x="20207" y="10266"/>
                  <a:pt x="20184" y="10219"/>
                  <a:pt x="20155" y="10219"/>
                </a:cubicBezTo>
                <a:close/>
                <a:moveTo>
                  <a:pt x="21004" y="10219"/>
                </a:moveTo>
                <a:cubicBezTo>
                  <a:pt x="20975" y="10219"/>
                  <a:pt x="20952" y="10266"/>
                  <a:pt x="20952" y="10324"/>
                </a:cubicBezTo>
                <a:lnTo>
                  <a:pt x="20952" y="10544"/>
                </a:lnTo>
                <a:cubicBezTo>
                  <a:pt x="20952" y="10601"/>
                  <a:pt x="20975" y="10649"/>
                  <a:pt x="21004" y="10649"/>
                </a:cubicBezTo>
                <a:cubicBezTo>
                  <a:pt x="21033" y="10649"/>
                  <a:pt x="21057" y="10601"/>
                  <a:pt x="21057" y="10544"/>
                </a:cubicBezTo>
                <a:lnTo>
                  <a:pt x="21057" y="10324"/>
                </a:lnTo>
                <a:cubicBezTo>
                  <a:pt x="21057" y="10266"/>
                  <a:pt x="21033" y="10219"/>
                  <a:pt x="21004" y="10219"/>
                </a:cubicBezTo>
                <a:close/>
                <a:moveTo>
                  <a:pt x="21319" y="10219"/>
                </a:moveTo>
                <a:cubicBezTo>
                  <a:pt x="21289" y="10219"/>
                  <a:pt x="21267" y="10266"/>
                  <a:pt x="21267" y="10324"/>
                </a:cubicBezTo>
                <a:lnTo>
                  <a:pt x="21267" y="10544"/>
                </a:lnTo>
                <a:cubicBezTo>
                  <a:pt x="21267" y="10601"/>
                  <a:pt x="21289" y="10649"/>
                  <a:pt x="21319" y="10649"/>
                </a:cubicBezTo>
                <a:cubicBezTo>
                  <a:pt x="21348" y="10649"/>
                  <a:pt x="21372" y="10601"/>
                  <a:pt x="21372" y="10544"/>
                </a:cubicBezTo>
                <a:lnTo>
                  <a:pt x="21372" y="10324"/>
                </a:lnTo>
                <a:cubicBezTo>
                  <a:pt x="21372" y="10266"/>
                  <a:pt x="21348" y="10219"/>
                  <a:pt x="21319" y="10219"/>
                </a:cubicBezTo>
                <a:close/>
                <a:moveTo>
                  <a:pt x="281" y="10949"/>
                </a:moveTo>
                <a:cubicBezTo>
                  <a:pt x="252" y="10949"/>
                  <a:pt x="228" y="10996"/>
                  <a:pt x="228" y="11054"/>
                </a:cubicBezTo>
                <a:lnTo>
                  <a:pt x="228" y="11274"/>
                </a:lnTo>
                <a:cubicBezTo>
                  <a:pt x="228" y="11331"/>
                  <a:pt x="252" y="11379"/>
                  <a:pt x="281" y="11379"/>
                </a:cubicBezTo>
                <a:cubicBezTo>
                  <a:pt x="311" y="11379"/>
                  <a:pt x="334" y="11331"/>
                  <a:pt x="334" y="11274"/>
                </a:cubicBezTo>
                <a:lnTo>
                  <a:pt x="334" y="11054"/>
                </a:lnTo>
                <a:cubicBezTo>
                  <a:pt x="334" y="10996"/>
                  <a:pt x="311" y="10949"/>
                  <a:pt x="281" y="10949"/>
                </a:cubicBezTo>
                <a:close/>
                <a:moveTo>
                  <a:pt x="596" y="10949"/>
                </a:moveTo>
                <a:cubicBezTo>
                  <a:pt x="567" y="10949"/>
                  <a:pt x="543" y="10996"/>
                  <a:pt x="543" y="11054"/>
                </a:cubicBezTo>
                <a:lnTo>
                  <a:pt x="543" y="11274"/>
                </a:lnTo>
                <a:cubicBezTo>
                  <a:pt x="543" y="11331"/>
                  <a:pt x="567" y="11379"/>
                  <a:pt x="596" y="11379"/>
                </a:cubicBezTo>
                <a:cubicBezTo>
                  <a:pt x="625" y="11379"/>
                  <a:pt x="649" y="11331"/>
                  <a:pt x="649" y="11274"/>
                </a:cubicBezTo>
                <a:lnTo>
                  <a:pt x="649" y="11054"/>
                </a:lnTo>
                <a:cubicBezTo>
                  <a:pt x="649" y="10996"/>
                  <a:pt x="625" y="10949"/>
                  <a:pt x="596" y="10949"/>
                </a:cubicBezTo>
                <a:close/>
                <a:moveTo>
                  <a:pt x="1446" y="10949"/>
                </a:moveTo>
                <a:cubicBezTo>
                  <a:pt x="1417" y="10949"/>
                  <a:pt x="1393" y="10996"/>
                  <a:pt x="1393" y="11054"/>
                </a:cubicBezTo>
                <a:lnTo>
                  <a:pt x="1393" y="11274"/>
                </a:lnTo>
                <a:cubicBezTo>
                  <a:pt x="1393" y="11331"/>
                  <a:pt x="1417" y="11379"/>
                  <a:pt x="1446" y="11379"/>
                </a:cubicBezTo>
                <a:cubicBezTo>
                  <a:pt x="1475" y="11379"/>
                  <a:pt x="1499" y="11331"/>
                  <a:pt x="1499" y="11274"/>
                </a:cubicBezTo>
                <a:lnTo>
                  <a:pt x="1499" y="11054"/>
                </a:lnTo>
                <a:cubicBezTo>
                  <a:pt x="1499" y="10996"/>
                  <a:pt x="1475" y="10949"/>
                  <a:pt x="1446" y="10949"/>
                </a:cubicBezTo>
                <a:close/>
                <a:moveTo>
                  <a:pt x="1760" y="10949"/>
                </a:moveTo>
                <a:cubicBezTo>
                  <a:pt x="1731" y="10949"/>
                  <a:pt x="1707" y="10996"/>
                  <a:pt x="1707" y="11054"/>
                </a:cubicBezTo>
                <a:lnTo>
                  <a:pt x="1707" y="11274"/>
                </a:lnTo>
                <a:cubicBezTo>
                  <a:pt x="1707" y="11331"/>
                  <a:pt x="1731" y="11379"/>
                  <a:pt x="1760" y="11379"/>
                </a:cubicBezTo>
                <a:cubicBezTo>
                  <a:pt x="1789" y="11379"/>
                  <a:pt x="1813" y="11331"/>
                  <a:pt x="1813" y="11274"/>
                </a:cubicBezTo>
                <a:lnTo>
                  <a:pt x="1813" y="11054"/>
                </a:lnTo>
                <a:cubicBezTo>
                  <a:pt x="1813" y="10996"/>
                  <a:pt x="1789" y="10949"/>
                  <a:pt x="1760" y="10949"/>
                </a:cubicBezTo>
                <a:close/>
                <a:moveTo>
                  <a:pt x="2610" y="10949"/>
                </a:moveTo>
                <a:cubicBezTo>
                  <a:pt x="2581" y="10949"/>
                  <a:pt x="2557" y="10996"/>
                  <a:pt x="2557" y="11054"/>
                </a:cubicBezTo>
                <a:lnTo>
                  <a:pt x="2557" y="11274"/>
                </a:lnTo>
                <a:cubicBezTo>
                  <a:pt x="2557" y="11331"/>
                  <a:pt x="2581" y="11379"/>
                  <a:pt x="2610" y="11379"/>
                </a:cubicBezTo>
                <a:cubicBezTo>
                  <a:pt x="2639" y="11379"/>
                  <a:pt x="2662" y="11331"/>
                  <a:pt x="2662" y="11274"/>
                </a:cubicBezTo>
                <a:lnTo>
                  <a:pt x="2662" y="11054"/>
                </a:lnTo>
                <a:cubicBezTo>
                  <a:pt x="2662" y="10996"/>
                  <a:pt x="2639" y="10949"/>
                  <a:pt x="2610" y="10949"/>
                </a:cubicBezTo>
                <a:close/>
                <a:moveTo>
                  <a:pt x="2924" y="10949"/>
                </a:moveTo>
                <a:cubicBezTo>
                  <a:pt x="2895" y="10949"/>
                  <a:pt x="2871" y="10996"/>
                  <a:pt x="2871" y="11054"/>
                </a:cubicBezTo>
                <a:lnTo>
                  <a:pt x="2871" y="11274"/>
                </a:lnTo>
                <a:cubicBezTo>
                  <a:pt x="2871" y="11331"/>
                  <a:pt x="2895" y="11379"/>
                  <a:pt x="2924" y="11379"/>
                </a:cubicBezTo>
                <a:cubicBezTo>
                  <a:pt x="2954" y="11379"/>
                  <a:pt x="2976" y="11331"/>
                  <a:pt x="2976" y="11274"/>
                </a:cubicBezTo>
                <a:lnTo>
                  <a:pt x="2976" y="11054"/>
                </a:lnTo>
                <a:cubicBezTo>
                  <a:pt x="2976" y="10996"/>
                  <a:pt x="2954" y="10949"/>
                  <a:pt x="2924" y="10949"/>
                </a:cubicBezTo>
                <a:close/>
                <a:moveTo>
                  <a:pt x="3773" y="10949"/>
                </a:moveTo>
                <a:cubicBezTo>
                  <a:pt x="3744" y="10949"/>
                  <a:pt x="3721" y="10996"/>
                  <a:pt x="3721" y="11054"/>
                </a:cubicBezTo>
                <a:lnTo>
                  <a:pt x="3721" y="11274"/>
                </a:lnTo>
                <a:cubicBezTo>
                  <a:pt x="3721" y="11331"/>
                  <a:pt x="3744" y="11379"/>
                  <a:pt x="3773" y="11379"/>
                </a:cubicBezTo>
                <a:cubicBezTo>
                  <a:pt x="3802" y="11379"/>
                  <a:pt x="3826" y="11331"/>
                  <a:pt x="3826" y="11274"/>
                </a:cubicBezTo>
                <a:lnTo>
                  <a:pt x="3826" y="11054"/>
                </a:lnTo>
                <a:cubicBezTo>
                  <a:pt x="3826" y="10996"/>
                  <a:pt x="3802" y="10949"/>
                  <a:pt x="3773" y="10949"/>
                </a:cubicBezTo>
                <a:close/>
                <a:moveTo>
                  <a:pt x="4088" y="10949"/>
                </a:moveTo>
                <a:cubicBezTo>
                  <a:pt x="4058" y="10949"/>
                  <a:pt x="4035" y="10996"/>
                  <a:pt x="4035" y="11054"/>
                </a:cubicBezTo>
                <a:lnTo>
                  <a:pt x="4035" y="11274"/>
                </a:lnTo>
                <a:cubicBezTo>
                  <a:pt x="4035" y="11331"/>
                  <a:pt x="4058" y="11379"/>
                  <a:pt x="4088" y="11379"/>
                </a:cubicBezTo>
                <a:cubicBezTo>
                  <a:pt x="4117" y="11379"/>
                  <a:pt x="4141" y="11331"/>
                  <a:pt x="4141" y="11274"/>
                </a:cubicBezTo>
                <a:lnTo>
                  <a:pt x="4141" y="11054"/>
                </a:lnTo>
                <a:cubicBezTo>
                  <a:pt x="4141" y="10996"/>
                  <a:pt x="4117" y="10949"/>
                  <a:pt x="4088" y="10949"/>
                </a:cubicBezTo>
                <a:close/>
                <a:moveTo>
                  <a:pt x="4937" y="10949"/>
                </a:moveTo>
                <a:cubicBezTo>
                  <a:pt x="4908" y="10949"/>
                  <a:pt x="4884" y="10996"/>
                  <a:pt x="4884" y="11054"/>
                </a:cubicBezTo>
                <a:lnTo>
                  <a:pt x="4884" y="11274"/>
                </a:lnTo>
                <a:cubicBezTo>
                  <a:pt x="4884" y="11331"/>
                  <a:pt x="4908" y="11379"/>
                  <a:pt x="4937" y="11379"/>
                </a:cubicBezTo>
                <a:cubicBezTo>
                  <a:pt x="4966" y="11379"/>
                  <a:pt x="4990" y="11331"/>
                  <a:pt x="4990" y="11274"/>
                </a:cubicBezTo>
                <a:lnTo>
                  <a:pt x="4990" y="11054"/>
                </a:lnTo>
                <a:cubicBezTo>
                  <a:pt x="4990" y="10996"/>
                  <a:pt x="4966" y="10949"/>
                  <a:pt x="4937" y="10949"/>
                </a:cubicBezTo>
                <a:close/>
                <a:moveTo>
                  <a:pt x="5252" y="10949"/>
                </a:moveTo>
                <a:cubicBezTo>
                  <a:pt x="5223" y="10949"/>
                  <a:pt x="5199" y="10996"/>
                  <a:pt x="5199" y="11054"/>
                </a:cubicBezTo>
                <a:lnTo>
                  <a:pt x="5199" y="11274"/>
                </a:lnTo>
                <a:cubicBezTo>
                  <a:pt x="5199" y="11331"/>
                  <a:pt x="5223" y="11379"/>
                  <a:pt x="5252" y="11379"/>
                </a:cubicBezTo>
                <a:cubicBezTo>
                  <a:pt x="5281" y="11379"/>
                  <a:pt x="5305" y="11331"/>
                  <a:pt x="5305" y="11274"/>
                </a:cubicBezTo>
                <a:lnTo>
                  <a:pt x="5305" y="11054"/>
                </a:lnTo>
                <a:cubicBezTo>
                  <a:pt x="5305" y="10996"/>
                  <a:pt x="5281" y="10949"/>
                  <a:pt x="5252" y="10949"/>
                </a:cubicBezTo>
                <a:close/>
                <a:moveTo>
                  <a:pt x="6102" y="10949"/>
                </a:moveTo>
                <a:cubicBezTo>
                  <a:pt x="6072" y="10949"/>
                  <a:pt x="6049" y="10996"/>
                  <a:pt x="6049" y="11054"/>
                </a:cubicBezTo>
                <a:lnTo>
                  <a:pt x="6049" y="11274"/>
                </a:lnTo>
                <a:cubicBezTo>
                  <a:pt x="6049" y="11331"/>
                  <a:pt x="6072" y="11379"/>
                  <a:pt x="6102" y="11379"/>
                </a:cubicBezTo>
                <a:cubicBezTo>
                  <a:pt x="6131" y="11379"/>
                  <a:pt x="6155" y="11331"/>
                  <a:pt x="6155" y="11274"/>
                </a:cubicBezTo>
                <a:lnTo>
                  <a:pt x="6155" y="11054"/>
                </a:lnTo>
                <a:cubicBezTo>
                  <a:pt x="6155" y="10996"/>
                  <a:pt x="6131" y="10949"/>
                  <a:pt x="6102" y="10949"/>
                </a:cubicBezTo>
                <a:close/>
                <a:moveTo>
                  <a:pt x="6416" y="10949"/>
                </a:moveTo>
                <a:cubicBezTo>
                  <a:pt x="6387" y="10949"/>
                  <a:pt x="6363" y="10996"/>
                  <a:pt x="6363" y="11054"/>
                </a:cubicBezTo>
                <a:lnTo>
                  <a:pt x="6363" y="11274"/>
                </a:lnTo>
                <a:cubicBezTo>
                  <a:pt x="6363" y="11331"/>
                  <a:pt x="6387" y="11379"/>
                  <a:pt x="6416" y="11379"/>
                </a:cubicBezTo>
                <a:cubicBezTo>
                  <a:pt x="6445" y="11379"/>
                  <a:pt x="6469" y="11331"/>
                  <a:pt x="6469" y="11274"/>
                </a:cubicBezTo>
                <a:lnTo>
                  <a:pt x="6469" y="11054"/>
                </a:lnTo>
                <a:cubicBezTo>
                  <a:pt x="6469" y="10996"/>
                  <a:pt x="6445" y="10949"/>
                  <a:pt x="6416" y="10949"/>
                </a:cubicBezTo>
                <a:close/>
                <a:moveTo>
                  <a:pt x="7266" y="10949"/>
                </a:moveTo>
                <a:cubicBezTo>
                  <a:pt x="7237" y="10949"/>
                  <a:pt x="7213" y="10996"/>
                  <a:pt x="7213" y="11054"/>
                </a:cubicBezTo>
                <a:lnTo>
                  <a:pt x="7213" y="11274"/>
                </a:lnTo>
                <a:cubicBezTo>
                  <a:pt x="7213" y="11331"/>
                  <a:pt x="7237" y="11379"/>
                  <a:pt x="7266" y="11379"/>
                </a:cubicBezTo>
                <a:cubicBezTo>
                  <a:pt x="7295" y="11379"/>
                  <a:pt x="7318" y="11331"/>
                  <a:pt x="7318" y="11274"/>
                </a:cubicBezTo>
                <a:lnTo>
                  <a:pt x="7318" y="11054"/>
                </a:lnTo>
                <a:cubicBezTo>
                  <a:pt x="7318" y="10996"/>
                  <a:pt x="7295" y="10949"/>
                  <a:pt x="7266" y="10949"/>
                </a:cubicBezTo>
                <a:close/>
                <a:moveTo>
                  <a:pt x="7580" y="10949"/>
                </a:moveTo>
                <a:cubicBezTo>
                  <a:pt x="7551" y="10949"/>
                  <a:pt x="7527" y="10996"/>
                  <a:pt x="7527" y="11054"/>
                </a:cubicBezTo>
                <a:lnTo>
                  <a:pt x="7527" y="11274"/>
                </a:lnTo>
                <a:cubicBezTo>
                  <a:pt x="7527" y="11331"/>
                  <a:pt x="7551" y="11379"/>
                  <a:pt x="7580" y="11379"/>
                </a:cubicBezTo>
                <a:cubicBezTo>
                  <a:pt x="7609" y="11379"/>
                  <a:pt x="7632" y="11331"/>
                  <a:pt x="7632" y="11274"/>
                </a:cubicBezTo>
                <a:lnTo>
                  <a:pt x="7632" y="11054"/>
                </a:lnTo>
                <a:cubicBezTo>
                  <a:pt x="7632" y="10996"/>
                  <a:pt x="7609" y="10949"/>
                  <a:pt x="7580" y="10949"/>
                </a:cubicBezTo>
                <a:close/>
                <a:moveTo>
                  <a:pt x="8429" y="10949"/>
                </a:moveTo>
                <a:cubicBezTo>
                  <a:pt x="8400" y="10949"/>
                  <a:pt x="8377" y="10996"/>
                  <a:pt x="8377" y="11054"/>
                </a:cubicBezTo>
                <a:lnTo>
                  <a:pt x="8377" y="11274"/>
                </a:lnTo>
                <a:cubicBezTo>
                  <a:pt x="8377" y="11331"/>
                  <a:pt x="8400" y="11379"/>
                  <a:pt x="8429" y="11379"/>
                </a:cubicBezTo>
                <a:cubicBezTo>
                  <a:pt x="8458" y="11379"/>
                  <a:pt x="8482" y="11331"/>
                  <a:pt x="8482" y="11274"/>
                </a:cubicBezTo>
                <a:lnTo>
                  <a:pt x="8482" y="11054"/>
                </a:lnTo>
                <a:cubicBezTo>
                  <a:pt x="8482" y="10996"/>
                  <a:pt x="8458" y="10949"/>
                  <a:pt x="8429" y="10949"/>
                </a:cubicBezTo>
                <a:close/>
                <a:moveTo>
                  <a:pt x="8744" y="10949"/>
                </a:moveTo>
                <a:cubicBezTo>
                  <a:pt x="8714" y="10949"/>
                  <a:pt x="8691" y="10996"/>
                  <a:pt x="8691" y="11054"/>
                </a:cubicBezTo>
                <a:lnTo>
                  <a:pt x="8691" y="11274"/>
                </a:lnTo>
                <a:cubicBezTo>
                  <a:pt x="8691" y="11331"/>
                  <a:pt x="8714" y="11379"/>
                  <a:pt x="8744" y="11379"/>
                </a:cubicBezTo>
                <a:cubicBezTo>
                  <a:pt x="8773" y="11379"/>
                  <a:pt x="8796" y="11331"/>
                  <a:pt x="8796" y="11274"/>
                </a:cubicBezTo>
                <a:lnTo>
                  <a:pt x="8796" y="11054"/>
                </a:lnTo>
                <a:cubicBezTo>
                  <a:pt x="8796" y="10996"/>
                  <a:pt x="8773" y="10949"/>
                  <a:pt x="8744" y="10949"/>
                </a:cubicBezTo>
                <a:close/>
                <a:moveTo>
                  <a:pt x="9593" y="10949"/>
                </a:moveTo>
                <a:cubicBezTo>
                  <a:pt x="9564" y="10949"/>
                  <a:pt x="9540" y="10996"/>
                  <a:pt x="9540" y="11054"/>
                </a:cubicBezTo>
                <a:lnTo>
                  <a:pt x="9540" y="11274"/>
                </a:lnTo>
                <a:cubicBezTo>
                  <a:pt x="9540" y="11331"/>
                  <a:pt x="9564" y="11379"/>
                  <a:pt x="9593" y="11379"/>
                </a:cubicBezTo>
                <a:cubicBezTo>
                  <a:pt x="9622" y="11379"/>
                  <a:pt x="9646" y="11331"/>
                  <a:pt x="9646" y="11274"/>
                </a:cubicBezTo>
                <a:lnTo>
                  <a:pt x="9646" y="11054"/>
                </a:lnTo>
                <a:cubicBezTo>
                  <a:pt x="9646" y="10996"/>
                  <a:pt x="9622" y="10949"/>
                  <a:pt x="9593" y="10949"/>
                </a:cubicBezTo>
                <a:close/>
                <a:moveTo>
                  <a:pt x="9908" y="10949"/>
                </a:moveTo>
                <a:cubicBezTo>
                  <a:pt x="9879" y="10949"/>
                  <a:pt x="9855" y="10996"/>
                  <a:pt x="9855" y="11054"/>
                </a:cubicBezTo>
                <a:lnTo>
                  <a:pt x="9855" y="11274"/>
                </a:lnTo>
                <a:cubicBezTo>
                  <a:pt x="9855" y="11331"/>
                  <a:pt x="9879" y="11379"/>
                  <a:pt x="9908" y="11379"/>
                </a:cubicBezTo>
                <a:cubicBezTo>
                  <a:pt x="9937" y="11379"/>
                  <a:pt x="9961" y="11331"/>
                  <a:pt x="9961" y="11274"/>
                </a:cubicBezTo>
                <a:lnTo>
                  <a:pt x="9961" y="11054"/>
                </a:lnTo>
                <a:cubicBezTo>
                  <a:pt x="9961" y="10996"/>
                  <a:pt x="9937" y="10949"/>
                  <a:pt x="9908" y="10949"/>
                </a:cubicBezTo>
                <a:close/>
                <a:moveTo>
                  <a:pt x="10758" y="10949"/>
                </a:moveTo>
                <a:cubicBezTo>
                  <a:pt x="10728" y="10949"/>
                  <a:pt x="10705" y="10996"/>
                  <a:pt x="10705" y="11054"/>
                </a:cubicBezTo>
                <a:lnTo>
                  <a:pt x="10705" y="11274"/>
                </a:lnTo>
                <a:cubicBezTo>
                  <a:pt x="10705" y="11331"/>
                  <a:pt x="10728" y="11379"/>
                  <a:pt x="10758" y="11379"/>
                </a:cubicBezTo>
                <a:cubicBezTo>
                  <a:pt x="10787" y="11379"/>
                  <a:pt x="10810" y="11331"/>
                  <a:pt x="10810" y="11274"/>
                </a:cubicBezTo>
                <a:lnTo>
                  <a:pt x="10810" y="11054"/>
                </a:lnTo>
                <a:cubicBezTo>
                  <a:pt x="10810" y="10996"/>
                  <a:pt x="10787" y="10949"/>
                  <a:pt x="10758" y="10949"/>
                </a:cubicBezTo>
                <a:close/>
                <a:moveTo>
                  <a:pt x="11072" y="10949"/>
                </a:moveTo>
                <a:cubicBezTo>
                  <a:pt x="11043" y="10949"/>
                  <a:pt x="11019" y="10996"/>
                  <a:pt x="11019" y="11054"/>
                </a:cubicBezTo>
                <a:lnTo>
                  <a:pt x="11019" y="11274"/>
                </a:lnTo>
                <a:cubicBezTo>
                  <a:pt x="11019" y="11331"/>
                  <a:pt x="11043" y="11379"/>
                  <a:pt x="11072" y="11379"/>
                </a:cubicBezTo>
                <a:cubicBezTo>
                  <a:pt x="11101" y="11379"/>
                  <a:pt x="11125" y="11331"/>
                  <a:pt x="11125" y="11274"/>
                </a:cubicBezTo>
                <a:lnTo>
                  <a:pt x="11125" y="11054"/>
                </a:lnTo>
                <a:cubicBezTo>
                  <a:pt x="11125" y="10996"/>
                  <a:pt x="11101" y="10949"/>
                  <a:pt x="11072" y="10949"/>
                </a:cubicBezTo>
                <a:close/>
                <a:moveTo>
                  <a:pt x="11922" y="10949"/>
                </a:moveTo>
                <a:cubicBezTo>
                  <a:pt x="11893" y="10949"/>
                  <a:pt x="11869" y="10996"/>
                  <a:pt x="11869" y="11054"/>
                </a:cubicBezTo>
                <a:lnTo>
                  <a:pt x="11869" y="11274"/>
                </a:lnTo>
                <a:cubicBezTo>
                  <a:pt x="11869" y="11331"/>
                  <a:pt x="11893" y="11379"/>
                  <a:pt x="11922" y="11379"/>
                </a:cubicBezTo>
                <a:cubicBezTo>
                  <a:pt x="11951" y="11379"/>
                  <a:pt x="11974" y="11331"/>
                  <a:pt x="11974" y="11274"/>
                </a:cubicBezTo>
                <a:lnTo>
                  <a:pt x="11974" y="11054"/>
                </a:lnTo>
                <a:cubicBezTo>
                  <a:pt x="11974" y="10996"/>
                  <a:pt x="11951" y="10949"/>
                  <a:pt x="11922" y="10949"/>
                </a:cubicBezTo>
                <a:close/>
                <a:moveTo>
                  <a:pt x="12236" y="10949"/>
                </a:moveTo>
                <a:cubicBezTo>
                  <a:pt x="12207" y="10949"/>
                  <a:pt x="12183" y="10996"/>
                  <a:pt x="12183" y="11054"/>
                </a:cubicBezTo>
                <a:lnTo>
                  <a:pt x="12183" y="11274"/>
                </a:lnTo>
                <a:cubicBezTo>
                  <a:pt x="12183" y="11331"/>
                  <a:pt x="12207" y="11379"/>
                  <a:pt x="12236" y="11379"/>
                </a:cubicBezTo>
                <a:cubicBezTo>
                  <a:pt x="12265" y="11379"/>
                  <a:pt x="12288" y="11331"/>
                  <a:pt x="12288" y="11274"/>
                </a:cubicBezTo>
                <a:lnTo>
                  <a:pt x="12288" y="11054"/>
                </a:lnTo>
                <a:cubicBezTo>
                  <a:pt x="12288" y="10996"/>
                  <a:pt x="12265" y="10949"/>
                  <a:pt x="12236" y="10949"/>
                </a:cubicBezTo>
                <a:close/>
                <a:moveTo>
                  <a:pt x="13085" y="10949"/>
                </a:moveTo>
                <a:cubicBezTo>
                  <a:pt x="13056" y="10949"/>
                  <a:pt x="13032" y="10996"/>
                  <a:pt x="13032" y="11054"/>
                </a:cubicBezTo>
                <a:lnTo>
                  <a:pt x="13032" y="11274"/>
                </a:lnTo>
                <a:cubicBezTo>
                  <a:pt x="13032" y="11331"/>
                  <a:pt x="13056" y="11379"/>
                  <a:pt x="13085" y="11379"/>
                </a:cubicBezTo>
                <a:cubicBezTo>
                  <a:pt x="13114" y="11379"/>
                  <a:pt x="13138" y="11331"/>
                  <a:pt x="13138" y="11274"/>
                </a:cubicBezTo>
                <a:lnTo>
                  <a:pt x="13138" y="11054"/>
                </a:lnTo>
                <a:cubicBezTo>
                  <a:pt x="13138" y="10996"/>
                  <a:pt x="13114" y="10949"/>
                  <a:pt x="13085" y="10949"/>
                </a:cubicBezTo>
                <a:close/>
                <a:moveTo>
                  <a:pt x="13399" y="10949"/>
                </a:moveTo>
                <a:cubicBezTo>
                  <a:pt x="13370" y="10949"/>
                  <a:pt x="13348" y="10996"/>
                  <a:pt x="13348" y="11054"/>
                </a:cubicBezTo>
                <a:lnTo>
                  <a:pt x="13348" y="11274"/>
                </a:lnTo>
                <a:cubicBezTo>
                  <a:pt x="13348" y="11331"/>
                  <a:pt x="13370" y="11379"/>
                  <a:pt x="13399" y="11379"/>
                </a:cubicBezTo>
                <a:cubicBezTo>
                  <a:pt x="13428" y="11379"/>
                  <a:pt x="13452" y="11331"/>
                  <a:pt x="13452" y="11274"/>
                </a:cubicBezTo>
                <a:lnTo>
                  <a:pt x="13452" y="11054"/>
                </a:lnTo>
                <a:cubicBezTo>
                  <a:pt x="13452" y="10996"/>
                  <a:pt x="13428" y="10949"/>
                  <a:pt x="13399" y="10949"/>
                </a:cubicBezTo>
                <a:close/>
                <a:moveTo>
                  <a:pt x="14249" y="10949"/>
                </a:moveTo>
                <a:cubicBezTo>
                  <a:pt x="14220" y="10949"/>
                  <a:pt x="14196" y="10996"/>
                  <a:pt x="14196" y="11054"/>
                </a:cubicBezTo>
                <a:lnTo>
                  <a:pt x="14196" y="11274"/>
                </a:lnTo>
                <a:cubicBezTo>
                  <a:pt x="14196" y="11331"/>
                  <a:pt x="14220" y="11379"/>
                  <a:pt x="14249" y="11379"/>
                </a:cubicBezTo>
                <a:cubicBezTo>
                  <a:pt x="14278" y="11379"/>
                  <a:pt x="14302" y="11331"/>
                  <a:pt x="14302" y="11274"/>
                </a:cubicBezTo>
                <a:lnTo>
                  <a:pt x="14302" y="11054"/>
                </a:lnTo>
                <a:cubicBezTo>
                  <a:pt x="14302" y="10996"/>
                  <a:pt x="14278" y="10949"/>
                  <a:pt x="14249" y="10949"/>
                </a:cubicBezTo>
                <a:close/>
                <a:moveTo>
                  <a:pt x="14564" y="10949"/>
                </a:moveTo>
                <a:cubicBezTo>
                  <a:pt x="14535" y="10949"/>
                  <a:pt x="14511" y="10996"/>
                  <a:pt x="14511" y="11054"/>
                </a:cubicBezTo>
                <a:lnTo>
                  <a:pt x="14511" y="11274"/>
                </a:lnTo>
                <a:cubicBezTo>
                  <a:pt x="14511" y="11331"/>
                  <a:pt x="14535" y="11379"/>
                  <a:pt x="14564" y="11379"/>
                </a:cubicBezTo>
                <a:cubicBezTo>
                  <a:pt x="14593" y="11379"/>
                  <a:pt x="14617" y="11331"/>
                  <a:pt x="14617" y="11274"/>
                </a:cubicBezTo>
                <a:lnTo>
                  <a:pt x="14617" y="11054"/>
                </a:lnTo>
                <a:cubicBezTo>
                  <a:pt x="14617" y="10996"/>
                  <a:pt x="14593" y="10949"/>
                  <a:pt x="14564" y="10949"/>
                </a:cubicBezTo>
                <a:close/>
                <a:moveTo>
                  <a:pt x="15413" y="10949"/>
                </a:moveTo>
                <a:cubicBezTo>
                  <a:pt x="15384" y="10949"/>
                  <a:pt x="15360" y="10996"/>
                  <a:pt x="15360" y="11054"/>
                </a:cubicBezTo>
                <a:lnTo>
                  <a:pt x="15360" y="11274"/>
                </a:lnTo>
                <a:cubicBezTo>
                  <a:pt x="15360" y="11331"/>
                  <a:pt x="15384" y="11379"/>
                  <a:pt x="15413" y="11379"/>
                </a:cubicBezTo>
                <a:cubicBezTo>
                  <a:pt x="15442" y="11379"/>
                  <a:pt x="15465" y="11331"/>
                  <a:pt x="15465" y="11274"/>
                </a:cubicBezTo>
                <a:lnTo>
                  <a:pt x="15465" y="11054"/>
                </a:lnTo>
                <a:cubicBezTo>
                  <a:pt x="15465" y="10996"/>
                  <a:pt x="15442" y="10949"/>
                  <a:pt x="15413" y="10949"/>
                </a:cubicBezTo>
                <a:close/>
                <a:moveTo>
                  <a:pt x="15728" y="10949"/>
                </a:moveTo>
                <a:cubicBezTo>
                  <a:pt x="15699" y="10949"/>
                  <a:pt x="15675" y="10996"/>
                  <a:pt x="15675" y="11054"/>
                </a:cubicBezTo>
                <a:lnTo>
                  <a:pt x="15675" y="11274"/>
                </a:lnTo>
                <a:cubicBezTo>
                  <a:pt x="15675" y="11331"/>
                  <a:pt x="15699" y="11379"/>
                  <a:pt x="15728" y="11379"/>
                </a:cubicBezTo>
                <a:cubicBezTo>
                  <a:pt x="15757" y="11379"/>
                  <a:pt x="15781" y="11331"/>
                  <a:pt x="15781" y="11274"/>
                </a:cubicBezTo>
                <a:lnTo>
                  <a:pt x="15781" y="11054"/>
                </a:lnTo>
                <a:cubicBezTo>
                  <a:pt x="15781" y="10996"/>
                  <a:pt x="15757" y="10949"/>
                  <a:pt x="15728" y="10949"/>
                </a:cubicBezTo>
                <a:close/>
                <a:moveTo>
                  <a:pt x="16578" y="10949"/>
                </a:moveTo>
                <a:cubicBezTo>
                  <a:pt x="16549" y="10949"/>
                  <a:pt x="16525" y="10996"/>
                  <a:pt x="16525" y="11054"/>
                </a:cubicBezTo>
                <a:lnTo>
                  <a:pt x="16525" y="11274"/>
                </a:lnTo>
                <a:cubicBezTo>
                  <a:pt x="16525" y="11331"/>
                  <a:pt x="16549" y="11379"/>
                  <a:pt x="16578" y="11379"/>
                </a:cubicBezTo>
                <a:cubicBezTo>
                  <a:pt x="16607" y="11379"/>
                  <a:pt x="16630" y="11331"/>
                  <a:pt x="16630" y="11274"/>
                </a:cubicBezTo>
                <a:lnTo>
                  <a:pt x="16630" y="11054"/>
                </a:lnTo>
                <a:cubicBezTo>
                  <a:pt x="16630" y="10996"/>
                  <a:pt x="16607" y="10949"/>
                  <a:pt x="16578" y="10949"/>
                </a:cubicBezTo>
                <a:close/>
                <a:moveTo>
                  <a:pt x="16892" y="10949"/>
                </a:moveTo>
                <a:cubicBezTo>
                  <a:pt x="16863" y="10949"/>
                  <a:pt x="16839" y="10996"/>
                  <a:pt x="16839" y="11054"/>
                </a:cubicBezTo>
                <a:lnTo>
                  <a:pt x="16839" y="11274"/>
                </a:lnTo>
                <a:cubicBezTo>
                  <a:pt x="16839" y="11331"/>
                  <a:pt x="16863" y="11379"/>
                  <a:pt x="16892" y="11379"/>
                </a:cubicBezTo>
                <a:cubicBezTo>
                  <a:pt x="16921" y="11379"/>
                  <a:pt x="16944" y="11331"/>
                  <a:pt x="16944" y="11274"/>
                </a:cubicBezTo>
                <a:lnTo>
                  <a:pt x="16944" y="11054"/>
                </a:lnTo>
                <a:cubicBezTo>
                  <a:pt x="16944" y="10996"/>
                  <a:pt x="16921" y="10949"/>
                  <a:pt x="16892" y="10949"/>
                </a:cubicBezTo>
                <a:close/>
                <a:moveTo>
                  <a:pt x="17741" y="10949"/>
                </a:moveTo>
                <a:cubicBezTo>
                  <a:pt x="17712" y="10949"/>
                  <a:pt x="17689" y="10996"/>
                  <a:pt x="17689" y="11054"/>
                </a:cubicBezTo>
                <a:lnTo>
                  <a:pt x="17689" y="11274"/>
                </a:lnTo>
                <a:cubicBezTo>
                  <a:pt x="17689" y="11331"/>
                  <a:pt x="17712" y="11379"/>
                  <a:pt x="17741" y="11379"/>
                </a:cubicBezTo>
                <a:cubicBezTo>
                  <a:pt x="17770" y="11379"/>
                  <a:pt x="17794" y="11331"/>
                  <a:pt x="17794" y="11274"/>
                </a:cubicBezTo>
                <a:lnTo>
                  <a:pt x="17794" y="11054"/>
                </a:lnTo>
                <a:cubicBezTo>
                  <a:pt x="17794" y="10996"/>
                  <a:pt x="17770" y="10949"/>
                  <a:pt x="17741" y="10949"/>
                </a:cubicBezTo>
                <a:close/>
                <a:moveTo>
                  <a:pt x="18055" y="10949"/>
                </a:moveTo>
                <a:cubicBezTo>
                  <a:pt x="18026" y="10949"/>
                  <a:pt x="18002" y="10996"/>
                  <a:pt x="18002" y="11054"/>
                </a:cubicBezTo>
                <a:lnTo>
                  <a:pt x="18002" y="11274"/>
                </a:lnTo>
                <a:cubicBezTo>
                  <a:pt x="18002" y="11331"/>
                  <a:pt x="18026" y="11379"/>
                  <a:pt x="18055" y="11379"/>
                </a:cubicBezTo>
                <a:cubicBezTo>
                  <a:pt x="18085" y="11379"/>
                  <a:pt x="18108" y="11331"/>
                  <a:pt x="18108" y="11274"/>
                </a:cubicBezTo>
                <a:lnTo>
                  <a:pt x="18108" y="11054"/>
                </a:lnTo>
                <a:cubicBezTo>
                  <a:pt x="18108" y="10996"/>
                  <a:pt x="18085" y="10949"/>
                  <a:pt x="18055" y="10949"/>
                </a:cubicBezTo>
                <a:close/>
                <a:moveTo>
                  <a:pt x="18905" y="10949"/>
                </a:moveTo>
                <a:cubicBezTo>
                  <a:pt x="18876" y="10949"/>
                  <a:pt x="18852" y="10996"/>
                  <a:pt x="18852" y="11054"/>
                </a:cubicBezTo>
                <a:lnTo>
                  <a:pt x="18852" y="11274"/>
                </a:lnTo>
                <a:cubicBezTo>
                  <a:pt x="18852" y="11331"/>
                  <a:pt x="18876" y="11379"/>
                  <a:pt x="18905" y="11379"/>
                </a:cubicBezTo>
                <a:cubicBezTo>
                  <a:pt x="18934" y="11379"/>
                  <a:pt x="18958" y="11331"/>
                  <a:pt x="18958" y="11274"/>
                </a:cubicBezTo>
                <a:lnTo>
                  <a:pt x="18958" y="11054"/>
                </a:lnTo>
                <a:cubicBezTo>
                  <a:pt x="18958" y="10996"/>
                  <a:pt x="18934" y="10949"/>
                  <a:pt x="18905" y="10949"/>
                </a:cubicBezTo>
                <a:close/>
                <a:moveTo>
                  <a:pt x="19220" y="10949"/>
                </a:moveTo>
                <a:cubicBezTo>
                  <a:pt x="19191" y="10949"/>
                  <a:pt x="19167" y="10996"/>
                  <a:pt x="19167" y="11054"/>
                </a:cubicBezTo>
                <a:lnTo>
                  <a:pt x="19167" y="11274"/>
                </a:lnTo>
                <a:cubicBezTo>
                  <a:pt x="19167" y="11331"/>
                  <a:pt x="19191" y="11379"/>
                  <a:pt x="19220" y="11379"/>
                </a:cubicBezTo>
                <a:cubicBezTo>
                  <a:pt x="19249" y="11379"/>
                  <a:pt x="19273" y="11331"/>
                  <a:pt x="19273" y="11274"/>
                </a:cubicBezTo>
                <a:lnTo>
                  <a:pt x="19273" y="11054"/>
                </a:lnTo>
                <a:cubicBezTo>
                  <a:pt x="19273" y="10996"/>
                  <a:pt x="19249" y="10949"/>
                  <a:pt x="19220" y="10949"/>
                </a:cubicBezTo>
                <a:close/>
                <a:moveTo>
                  <a:pt x="20069" y="10949"/>
                </a:moveTo>
                <a:cubicBezTo>
                  <a:pt x="20040" y="10949"/>
                  <a:pt x="20016" y="10996"/>
                  <a:pt x="20016" y="11054"/>
                </a:cubicBezTo>
                <a:lnTo>
                  <a:pt x="20016" y="11274"/>
                </a:lnTo>
                <a:cubicBezTo>
                  <a:pt x="20016" y="11331"/>
                  <a:pt x="20040" y="11379"/>
                  <a:pt x="20069" y="11379"/>
                </a:cubicBezTo>
                <a:cubicBezTo>
                  <a:pt x="20099" y="11379"/>
                  <a:pt x="20122" y="11331"/>
                  <a:pt x="20122" y="11274"/>
                </a:cubicBezTo>
                <a:lnTo>
                  <a:pt x="20122" y="11054"/>
                </a:lnTo>
                <a:cubicBezTo>
                  <a:pt x="20122" y="10996"/>
                  <a:pt x="20099" y="10949"/>
                  <a:pt x="20069" y="10949"/>
                </a:cubicBezTo>
                <a:close/>
                <a:moveTo>
                  <a:pt x="20384" y="10949"/>
                </a:moveTo>
                <a:cubicBezTo>
                  <a:pt x="20355" y="10949"/>
                  <a:pt x="20331" y="10996"/>
                  <a:pt x="20331" y="11054"/>
                </a:cubicBezTo>
                <a:lnTo>
                  <a:pt x="20331" y="11274"/>
                </a:lnTo>
                <a:cubicBezTo>
                  <a:pt x="20331" y="11331"/>
                  <a:pt x="20355" y="11379"/>
                  <a:pt x="20384" y="11379"/>
                </a:cubicBezTo>
                <a:cubicBezTo>
                  <a:pt x="20413" y="11379"/>
                  <a:pt x="20436" y="11331"/>
                  <a:pt x="20436" y="11274"/>
                </a:cubicBezTo>
                <a:lnTo>
                  <a:pt x="20436" y="11054"/>
                </a:lnTo>
                <a:cubicBezTo>
                  <a:pt x="20436" y="10996"/>
                  <a:pt x="20413" y="10949"/>
                  <a:pt x="20384" y="10949"/>
                </a:cubicBezTo>
                <a:close/>
                <a:moveTo>
                  <a:pt x="21234" y="10949"/>
                </a:moveTo>
                <a:cubicBezTo>
                  <a:pt x="21204" y="10949"/>
                  <a:pt x="21181" y="10996"/>
                  <a:pt x="21181" y="11054"/>
                </a:cubicBezTo>
                <a:lnTo>
                  <a:pt x="21181" y="11274"/>
                </a:lnTo>
                <a:cubicBezTo>
                  <a:pt x="21181" y="11331"/>
                  <a:pt x="21204" y="11379"/>
                  <a:pt x="21234" y="11379"/>
                </a:cubicBezTo>
                <a:cubicBezTo>
                  <a:pt x="21263" y="11379"/>
                  <a:pt x="21285" y="11331"/>
                  <a:pt x="21285" y="11274"/>
                </a:cubicBezTo>
                <a:lnTo>
                  <a:pt x="21285" y="11054"/>
                </a:lnTo>
                <a:cubicBezTo>
                  <a:pt x="21285" y="10996"/>
                  <a:pt x="21263" y="10949"/>
                  <a:pt x="21234" y="10949"/>
                </a:cubicBezTo>
                <a:close/>
                <a:moveTo>
                  <a:pt x="21547" y="10949"/>
                </a:moveTo>
                <a:cubicBezTo>
                  <a:pt x="21518" y="10949"/>
                  <a:pt x="21495" y="10996"/>
                  <a:pt x="21495" y="11054"/>
                </a:cubicBezTo>
                <a:lnTo>
                  <a:pt x="21495" y="11274"/>
                </a:lnTo>
                <a:cubicBezTo>
                  <a:pt x="21495" y="11331"/>
                  <a:pt x="21518" y="11379"/>
                  <a:pt x="21547" y="11379"/>
                </a:cubicBezTo>
                <a:cubicBezTo>
                  <a:pt x="21576" y="11379"/>
                  <a:pt x="21600" y="11331"/>
                  <a:pt x="21600" y="11274"/>
                </a:cubicBezTo>
                <a:lnTo>
                  <a:pt x="21600" y="11054"/>
                </a:lnTo>
                <a:cubicBezTo>
                  <a:pt x="21600" y="10996"/>
                  <a:pt x="21576" y="10949"/>
                  <a:pt x="21547" y="10949"/>
                </a:cubicBezTo>
                <a:close/>
                <a:moveTo>
                  <a:pt x="53" y="11681"/>
                </a:moveTo>
                <a:cubicBezTo>
                  <a:pt x="24" y="11681"/>
                  <a:pt x="0" y="11726"/>
                  <a:pt x="0" y="11784"/>
                </a:cubicBezTo>
                <a:lnTo>
                  <a:pt x="0" y="12004"/>
                </a:lnTo>
                <a:cubicBezTo>
                  <a:pt x="0" y="12061"/>
                  <a:pt x="24" y="12108"/>
                  <a:pt x="53" y="12108"/>
                </a:cubicBezTo>
                <a:cubicBezTo>
                  <a:pt x="82" y="12108"/>
                  <a:pt x="106" y="12061"/>
                  <a:pt x="106" y="12004"/>
                </a:cubicBezTo>
                <a:lnTo>
                  <a:pt x="106" y="11784"/>
                </a:lnTo>
                <a:cubicBezTo>
                  <a:pt x="106" y="11726"/>
                  <a:pt x="82" y="11681"/>
                  <a:pt x="53" y="11681"/>
                </a:cubicBezTo>
                <a:close/>
                <a:moveTo>
                  <a:pt x="367" y="11681"/>
                </a:moveTo>
                <a:cubicBezTo>
                  <a:pt x="338" y="11681"/>
                  <a:pt x="315" y="11726"/>
                  <a:pt x="315" y="11784"/>
                </a:cubicBezTo>
                <a:lnTo>
                  <a:pt x="315" y="12004"/>
                </a:lnTo>
                <a:cubicBezTo>
                  <a:pt x="315" y="12061"/>
                  <a:pt x="338" y="12108"/>
                  <a:pt x="367" y="12108"/>
                </a:cubicBezTo>
                <a:cubicBezTo>
                  <a:pt x="397" y="12108"/>
                  <a:pt x="420" y="12061"/>
                  <a:pt x="420" y="12004"/>
                </a:cubicBezTo>
                <a:lnTo>
                  <a:pt x="420" y="11784"/>
                </a:lnTo>
                <a:cubicBezTo>
                  <a:pt x="420" y="11726"/>
                  <a:pt x="397" y="11681"/>
                  <a:pt x="367" y="11681"/>
                </a:cubicBezTo>
                <a:close/>
                <a:moveTo>
                  <a:pt x="1217" y="11681"/>
                </a:moveTo>
                <a:cubicBezTo>
                  <a:pt x="1188" y="11681"/>
                  <a:pt x="1164" y="11726"/>
                  <a:pt x="1164" y="11784"/>
                </a:cubicBezTo>
                <a:lnTo>
                  <a:pt x="1164" y="12004"/>
                </a:lnTo>
                <a:cubicBezTo>
                  <a:pt x="1164" y="12061"/>
                  <a:pt x="1188" y="12108"/>
                  <a:pt x="1217" y="12108"/>
                </a:cubicBezTo>
                <a:cubicBezTo>
                  <a:pt x="1246" y="12108"/>
                  <a:pt x="1270" y="12061"/>
                  <a:pt x="1270" y="12004"/>
                </a:cubicBezTo>
                <a:lnTo>
                  <a:pt x="1270" y="11784"/>
                </a:lnTo>
                <a:cubicBezTo>
                  <a:pt x="1270" y="11726"/>
                  <a:pt x="1246" y="11681"/>
                  <a:pt x="1217" y="11681"/>
                </a:cubicBezTo>
                <a:close/>
                <a:moveTo>
                  <a:pt x="1532" y="11681"/>
                </a:moveTo>
                <a:cubicBezTo>
                  <a:pt x="1503" y="11681"/>
                  <a:pt x="1479" y="11726"/>
                  <a:pt x="1479" y="11784"/>
                </a:cubicBezTo>
                <a:lnTo>
                  <a:pt x="1479" y="12004"/>
                </a:lnTo>
                <a:cubicBezTo>
                  <a:pt x="1479" y="12061"/>
                  <a:pt x="1503" y="12108"/>
                  <a:pt x="1532" y="12108"/>
                </a:cubicBezTo>
                <a:cubicBezTo>
                  <a:pt x="1561" y="12108"/>
                  <a:pt x="1584" y="12061"/>
                  <a:pt x="1584" y="12004"/>
                </a:cubicBezTo>
                <a:lnTo>
                  <a:pt x="1584" y="11784"/>
                </a:lnTo>
                <a:cubicBezTo>
                  <a:pt x="1584" y="11726"/>
                  <a:pt x="1561" y="11681"/>
                  <a:pt x="1532" y="11681"/>
                </a:cubicBezTo>
                <a:close/>
                <a:moveTo>
                  <a:pt x="2380" y="11681"/>
                </a:moveTo>
                <a:cubicBezTo>
                  <a:pt x="2351" y="11681"/>
                  <a:pt x="2329" y="11726"/>
                  <a:pt x="2329" y="11784"/>
                </a:cubicBezTo>
                <a:lnTo>
                  <a:pt x="2329" y="12004"/>
                </a:lnTo>
                <a:cubicBezTo>
                  <a:pt x="2329" y="12061"/>
                  <a:pt x="2351" y="12108"/>
                  <a:pt x="2380" y="12108"/>
                </a:cubicBezTo>
                <a:cubicBezTo>
                  <a:pt x="2409" y="12108"/>
                  <a:pt x="2433" y="12061"/>
                  <a:pt x="2433" y="12004"/>
                </a:cubicBezTo>
                <a:lnTo>
                  <a:pt x="2433" y="11784"/>
                </a:lnTo>
                <a:cubicBezTo>
                  <a:pt x="2433" y="11726"/>
                  <a:pt x="2409" y="11681"/>
                  <a:pt x="2380" y="11681"/>
                </a:cubicBezTo>
                <a:close/>
                <a:moveTo>
                  <a:pt x="2695" y="11681"/>
                </a:moveTo>
                <a:cubicBezTo>
                  <a:pt x="2666" y="11681"/>
                  <a:pt x="2643" y="11726"/>
                  <a:pt x="2643" y="11784"/>
                </a:cubicBezTo>
                <a:lnTo>
                  <a:pt x="2643" y="12004"/>
                </a:lnTo>
                <a:cubicBezTo>
                  <a:pt x="2643" y="12061"/>
                  <a:pt x="2666" y="12108"/>
                  <a:pt x="2695" y="12108"/>
                </a:cubicBezTo>
                <a:cubicBezTo>
                  <a:pt x="2724" y="12108"/>
                  <a:pt x="2748" y="12061"/>
                  <a:pt x="2748" y="12004"/>
                </a:cubicBezTo>
                <a:lnTo>
                  <a:pt x="2748" y="11784"/>
                </a:lnTo>
                <a:cubicBezTo>
                  <a:pt x="2748" y="11726"/>
                  <a:pt x="2724" y="11681"/>
                  <a:pt x="2695" y="11681"/>
                </a:cubicBezTo>
                <a:close/>
                <a:moveTo>
                  <a:pt x="3545" y="11681"/>
                </a:moveTo>
                <a:cubicBezTo>
                  <a:pt x="3516" y="11681"/>
                  <a:pt x="3492" y="11726"/>
                  <a:pt x="3492" y="11784"/>
                </a:cubicBezTo>
                <a:lnTo>
                  <a:pt x="3492" y="12004"/>
                </a:lnTo>
                <a:cubicBezTo>
                  <a:pt x="3492" y="12061"/>
                  <a:pt x="3516" y="12108"/>
                  <a:pt x="3545" y="12108"/>
                </a:cubicBezTo>
                <a:cubicBezTo>
                  <a:pt x="3574" y="12108"/>
                  <a:pt x="3598" y="12061"/>
                  <a:pt x="3598" y="12004"/>
                </a:cubicBezTo>
                <a:lnTo>
                  <a:pt x="3598" y="11784"/>
                </a:lnTo>
                <a:cubicBezTo>
                  <a:pt x="3598" y="11726"/>
                  <a:pt x="3574" y="11681"/>
                  <a:pt x="3545" y="11681"/>
                </a:cubicBezTo>
                <a:close/>
                <a:moveTo>
                  <a:pt x="3859" y="11681"/>
                </a:moveTo>
                <a:cubicBezTo>
                  <a:pt x="3830" y="11681"/>
                  <a:pt x="3806" y="11726"/>
                  <a:pt x="3806" y="11784"/>
                </a:cubicBezTo>
                <a:lnTo>
                  <a:pt x="3806" y="12004"/>
                </a:lnTo>
                <a:cubicBezTo>
                  <a:pt x="3806" y="12061"/>
                  <a:pt x="3830" y="12108"/>
                  <a:pt x="3859" y="12108"/>
                </a:cubicBezTo>
                <a:cubicBezTo>
                  <a:pt x="3888" y="12108"/>
                  <a:pt x="3912" y="12061"/>
                  <a:pt x="3912" y="12004"/>
                </a:cubicBezTo>
                <a:lnTo>
                  <a:pt x="3912" y="11784"/>
                </a:lnTo>
                <a:cubicBezTo>
                  <a:pt x="3912" y="11726"/>
                  <a:pt x="3888" y="11681"/>
                  <a:pt x="3859" y="11681"/>
                </a:cubicBezTo>
                <a:close/>
                <a:moveTo>
                  <a:pt x="4709" y="11681"/>
                </a:moveTo>
                <a:cubicBezTo>
                  <a:pt x="4680" y="11681"/>
                  <a:pt x="4656" y="11726"/>
                  <a:pt x="4656" y="11784"/>
                </a:cubicBezTo>
                <a:lnTo>
                  <a:pt x="4656" y="12004"/>
                </a:lnTo>
                <a:cubicBezTo>
                  <a:pt x="4656" y="12061"/>
                  <a:pt x="4680" y="12108"/>
                  <a:pt x="4709" y="12108"/>
                </a:cubicBezTo>
                <a:cubicBezTo>
                  <a:pt x="4738" y="12108"/>
                  <a:pt x="4762" y="12061"/>
                  <a:pt x="4762" y="12004"/>
                </a:cubicBezTo>
                <a:lnTo>
                  <a:pt x="4762" y="11784"/>
                </a:lnTo>
                <a:cubicBezTo>
                  <a:pt x="4762" y="11726"/>
                  <a:pt x="4738" y="11681"/>
                  <a:pt x="4709" y="11681"/>
                </a:cubicBezTo>
                <a:close/>
                <a:moveTo>
                  <a:pt x="5023" y="11681"/>
                </a:moveTo>
                <a:cubicBezTo>
                  <a:pt x="4994" y="11681"/>
                  <a:pt x="4970" y="11726"/>
                  <a:pt x="4970" y="11784"/>
                </a:cubicBezTo>
                <a:lnTo>
                  <a:pt x="4970" y="12004"/>
                </a:lnTo>
                <a:cubicBezTo>
                  <a:pt x="4970" y="12061"/>
                  <a:pt x="4994" y="12108"/>
                  <a:pt x="5023" y="12108"/>
                </a:cubicBezTo>
                <a:cubicBezTo>
                  <a:pt x="5053" y="12108"/>
                  <a:pt x="5076" y="12061"/>
                  <a:pt x="5076" y="12004"/>
                </a:cubicBezTo>
                <a:lnTo>
                  <a:pt x="5076" y="11784"/>
                </a:lnTo>
                <a:cubicBezTo>
                  <a:pt x="5076" y="11726"/>
                  <a:pt x="5053" y="11681"/>
                  <a:pt x="5023" y="11681"/>
                </a:cubicBezTo>
                <a:close/>
                <a:moveTo>
                  <a:pt x="5873" y="11681"/>
                </a:moveTo>
                <a:cubicBezTo>
                  <a:pt x="5844" y="11681"/>
                  <a:pt x="5820" y="11726"/>
                  <a:pt x="5820" y="11784"/>
                </a:cubicBezTo>
                <a:lnTo>
                  <a:pt x="5820" y="12004"/>
                </a:lnTo>
                <a:cubicBezTo>
                  <a:pt x="5820" y="12061"/>
                  <a:pt x="5844" y="12108"/>
                  <a:pt x="5873" y="12108"/>
                </a:cubicBezTo>
                <a:cubicBezTo>
                  <a:pt x="5902" y="12108"/>
                  <a:pt x="5926" y="12061"/>
                  <a:pt x="5926" y="12004"/>
                </a:cubicBezTo>
                <a:lnTo>
                  <a:pt x="5926" y="11784"/>
                </a:lnTo>
                <a:cubicBezTo>
                  <a:pt x="5926" y="11726"/>
                  <a:pt x="5902" y="11681"/>
                  <a:pt x="5873" y="11681"/>
                </a:cubicBezTo>
                <a:close/>
                <a:moveTo>
                  <a:pt x="6188" y="11681"/>
                </a:moveTo>
                <a:cubicBezTo>
                  <a:pt x="6159" y="11681"/>
                  <a:pt x="6135" y="11726"/>
                  <a:pt x="6135" y="11784"/>
                </a:cubicBezTo>
                <a:lnTo>
                  <a:pt x="6135" y="12004"/>
                </a:lnTo>
                <a:cubicBezTo>
                  <a:pt x="6135" y="12061"/>
                  <a:pt x="6159" y="12108"/>
                  <a:pt x="6188" y="12108"/>
                </a:cubicBezTo>
                <a:cubicBezTo>
                  <a:pt x="6217" y="12108"/>
                  <a:pt x="6240" y="12061"/>
                  <a:pt x="6240" y="12004"/>
                </a:cubicBezTo>
                <a:lnTo>
                  <a:pt x="6240" y="11784"/>
                </a:lnTo>
                <a:cubicBezTo>
                  <a:pt x="6240" y="11726"/>
                  <a:pt x="6217" y="11681"/>
                  <a:pt x="6188" y="11681"/>
                </a:cubicBezTo>
                <a:close/>
                <a:moveTo>
                  <a:pt x="7036" y="11681"/>
                </a:moveTo>
                <a:cubicBezTo>
                  <a:pt x="7007" y="11681"/>
                  <a:pt x="6984" y="11726"/>
                  <a:pt x="6984" y="11784"/>
                </a:cubicBezTo>
                <a:lnTo>
                  <a:pt x="6984" y="12004"/>
                </a:lnTo>
                <a:cubicBezTo>
                  <a:pt x="6984" y="12061"/>
                  <a:pt x="7007" y="12108"/>
                  <a:pt x="7036" y="12108"/>
                </a:cubicBezTo>
                <a:cubicBezTo>
                  <a:pt x="7065" y="12108"/>
                  <a:pt x="7089" y="12061"/>
                  <a:pt x="7089" y="12004"/>
                </a:cubicBezTo>
                <a:lnTo>
                  <a:pt x="7089" y="11784"/>
                </a:lnTo>
                <a:cubicBezTo>
                  <a:pt x="7089" y="11726"/>
                  <a:pt x="7065" y="11681"/>
                  <a:pt x="7036" y="11681"/>
                </a:cubicBezTo>
                <a:close/>
                <a:moveTo>
                  <a:pt x="7351" y="11681"/>
                </a:moveTo>
                <a:cubicBezTo>
                  <a:pt x="7322" y="11681"/>
                  <a:pt x="7299" y="11726"/>
                  <a:pt x="7299" y="11784"/>
                </a:cubicBezTo>
                <a:lnTo>
                  <a:pt x="7299" y="12004"/>
                </a:lnTo>
                <a:cubicBezTo>
                  <a:pt x="7299" y="12061"/>
                  <a:pt x="7322" y="12108"/>
                  <a:pt x="7351" y="12108"/>
                </a:cubicBezTo>
                <a:cubicBezTo>
                  <a:pt x="7380" y="12108"/>
                  <a:pt x="7404" y="12061"/>
                  <a:pt x="7404" y="12004"/>
                </a:cubicBezTo>
                <a:lnTo>
                  <a:pt x="7404" y="11784"/>
                </a:lnTo>
                <a:cubicBezTo>
                  <a:pt x="7404" y="11726"/>
                  <a:pt x="7380" y="11681"/>
                  <a:pt x="7351" y="11681"/>
                </a:cubicBezTo>
                <a:close/>
                <a:moveTo>
                  <a:pt x="8201" y="11681"/>
                </a:moveTo>
                <a:cubicBezTo>
                  <a:pt x="8171" y="11681"/>
                  <a:pt x="8148" y="11726"/>
                  <a:pt x="8148" y="11784"/>
                </a:cubicBezTo>
                <a:lnTo>
                  <a:pt x="8148" y="12004"/>
                </a:lnTo>
                <a:cubicBezTo>
                  <a:pt x="8148" y="12061"/>
                  <a:pt x="8171" y="12108"/>
                  <a:pt x="8201" y="12108"/>
                </a:cubicBezTo>
                <a:cubicBezTo>
                  <a:pt x="8230" y="12108"/>
                  <a:pt x="8254" y="12061"/>
                  <a:pt x="8254" y="12004"/>
                </a:cubicBezTo>
                <a:lnTo>
                  <a:pt x="8254" y="11784"/>
                </a:lnTo>
                <a:cubicBezTo>
                  <a:pt x="8254" y="11726"/>
                  <a:pt x="8230" y="11681"/>
                  <a:pt x="8201" y="11681"/>
                </a:cubicBezTo>
                <a:close/>
                <a:moveTo>
                  <a:pt x="8515" y="11681"/>
                </a:moveTo>
                <a:cubicBezTo>
                  <a:pt x="8486" y="11681"/>
                  <a:pt x="8462" y="11726"/>
                  <a:pt x="8462" y="11784"/>
                </a:cubicBezTo>
                <a:lnTo>
                  <a:pt x="8462" y="12004"/>
                </a:lnTo>
                <a:cubicBezTo>
                  <a:pt x="8462" y="12061"/>
                  <a:pt x="8486" y="12108"/>
                  <a:pt x="8515" y="12108"/>
                </a:cubicBezTo>
                <a:cubicBezTo>
                  <a:pt x="8544" y="12108"/>
                  <a:pt x="8568" y="12061"/>
                  <a:pt x="8568" y="12004"/>
                </a:cubicBezTo>
                <a:lnTo>
                  <a:pt x="8568" y="11784"/>
                </a:lnTo>
                <a:cubicBezTo>
                  <a:pt x="8568" y="11726"/>
                  <a:pt x="8544" y="11681"/>
                  <a:pt x="8515" y="11681"/>
                </a:cubicBezTo>
                <a:close/>
                <a:moveTo>
                  <a:pt x="9365" y="11681"/>
                </a:moveTo>
                <a:cubicBezTo>
                  <a:pt x="9336" y="11681"/>
                  <a:pt x="9312" y="11726"/>
                  <a:pt x="9312" y="11784"/>
                </a:cubicBezTo>
                <a:lnTo>
                  <a:pt x="9312" y="12004"/>
                </a:lnTo>
                <a:cubicBezTo>
                  <a:pt x="9312" y="12061"/>
                  <a:pt x="9336" y="12108"/>
                  <a:pt x="9365" y="12108"/>
                </a:cubicBezTo>
                <a:cubicBezTo>
                  <a:pt x="9394" y="12108"/>
                  <a:pt x="9418" y="12061"/>
                  <a:pt x="9418" y="12004"/>
                </a:cubicBezTo>
                <a:lnTo>
                  <a:pt x="9418" y="11784"/>
                </a:lnTo>
                <a:cubicBezTo>
                  <a:pt x="9418" y="11726"/>
                  <a:pt x="9394" y="11681"/>
                  <a:pt x="9365" y="11681"/>
                </a:cubicBezTo>
                <a:close/>
                <a:moveTo>
                  <a:pt x="9679" y="11681"/>
                </a:moveTo>
                <a:cubicBezTo>
                  <a:pt x="9650" y="11681"/>
                  <a:pt x="9626" y="11726"/>
                  <a:pt x="9626" y="11784"/>
                </a:cubicBezTo>
                <a:lnTo>
                  <a:pt x="9626" y="12004"/>
                </a:lnTo>
                <a:cubicBezTo>
                  <a:pt x="9626" y="12061"/>
                  <a:pt x="9650" y="12108"/>
                  <a:pt x="9679" y="12108"/>
                </a:cubicBezTo>
                <a:cubicBezTo>
                  <a:pt x="9708" y="12108"/>
                  <a:pt x="9732" y="12061"/>
                  <a:pt x="9732" y="12004"/>
                </a:cubicBezTo>
                <a:lnTo>
                  <a:pt x="9732" y="11784"/>
                </a:lnTo>
                <a:cubicBezTo>
                  <a:pt x="9732" y="11726"/>
                  <a:pt x="9708" y="11681"/>
                  <a:pt x="9679" y="11681"/>
                </a:cubicBezTo>
                <a:close/>
                <a:moveTo>
                  <a:pt x="10529" y="11681"/>
                </a:moveTo>
                <a:cubicBezTo>
                  <a:pt x="10500" y="11681"/>
                  <a:pt x="10476" y="11726"/>
                  <a:pt x="10476" y="11784"/>
                </a:cubicBezTo>
                <a:lnTo>
                  <a:pt x="10476" y="12004"/>
                </a:lnTo>
                <a:cubicBezTo>
                  <a:pt x="10476" y="12061"/>
                  <a:pt x="10500" y="12108"/>
                  <a:pt x="10529" y="12108"/>
                </a:cubicBezTo>
                <a:cubicBezTo>
                  <a:pt x="10558" y="12108"/>
                  <a:pt x="10582" y="12061"/>
                  <a:pt x="10582" y="12004"/>
                </a:cubicBezTo>
                <a:lnTo>
                  <a:pt x="10582" y="11784"/>
                </a:lnTo>
                <a:cubicBezTo>
                  <a:pt x="10582" y="11726"/>
                  <a:pt x="10558" y="11681"/>
                  <a:pt x="10529" y="11681"/>
                </a:cubicBezTo>
                <a:close/>
                <a:moveTo>
                  <a:pt x="10844" y="11681"/>
                </a:moveTo>
                <a:cubicBezTo>
                  <a:pt x="10814" y="11681"/>
                  <a:pt x="10791" y="11726"/>
                  <a:pt x="10791" y="11784"/>
                </a:cubicBezTo>
                <a:lnTo>
                  <a:pt x="10791" y="12004"/>
                </a:lnTo>
                <a:cubicBezTo>
                  <a:pt x="10791" y="12061"/>
                  <a:pt x="10814" y="12108"/>
                  <a:pt x="10844" y="12108"/>
                </a:cubicBezTo>
                <a:cubicBezTo>
                  <a:pt x="10873" y="12108"/>
                  <a:pt x="10895" y="12061"/>
                  <a:pt x="10895" y="12004"/>
                </a:cubicBezTo>
                <a:lnTo>
                  <a:pt x="10895" y="11784"/>
                </a:lnTo>
                <a:cubicBezTo>
                  <a:pt x="10895" y="11726"/>
                  <a:pt x="10873" y="11681"/>
                  <a:pt x="10844" y="11681"/>
                </a:cubicBezTo>
                <a:close/>
                <a:moveTo>
                  <a:pt x="11692" y="11681"/>
                </a:moveTo>
                <a:cubicBezTo>
                  <a:pt x="11663" y="11681"/>
                  <a:pt x="11640" y="11726"/>
                  <a:pt x="11640" y="11784"/>
                </a:cubicBezTo>
                <a:lnTo>
                  <a:pt x="11640" y="12004"/>
                </a:lnTo>
                <a:cubicBezTo>
                  <a:pt x="11640" y="12061"/>
                  <a:pt x="11663" y="12108"/>
                  <a:pt x="11692" y="12108"/>
                </a:cubicBezTo>
                <a:cubicBezTo>
                  <a:pt x="11721" y="12108"/>
                  <a:pt x="11745" y="12061"/>
                  <a:pt x="11745" y="12004"/>
                </a:cubicBezTo>
                <a:lnTo>
                  <a:pt x="11745" y="11784"/>
                </a:lnTo>
                <a:cubicBezTo>
                  <a:pt x="11745" y="11726"/>
                  <a:pt x="11721" y="11681"/>
                  <a:pt x="11692" y="11681"/>
                </a:cubicBezTo>
                <a:close/>
                <a:moveTo>
                  <a:pt x="12007" y="11681"/>
                </a:moveTo>
                <a:cubicBezTo>
                  <a:pt x="11978" y="11681"/>
                  <a:pt x="11955" y="11726"/>
                  <a:pt x="11955" y="11784"/>
                </a:cubicBezTo>
                <a:lnTo>
                  <a:pt x="11955" y="12004"/>
                </a:lnTo>
                <a:cubicBezTo>
                  <a:pt x="11955" y="12061"/>
                  <a:pt x="11978" y="12108"/>
                  <a:pt x="12007" y="12108"/>
                </a:cubicBezTo>
                <a:cubicBezTo>
                  <a:pt x="12036" y="12108"/>
                  <a:pt x="12060" y="12061"/>
                  <a:pt x="12060" y="12004"/>
                </a:cubicBezTo>
                <a:lnTo>
                  <a:pt x="12060" y="11784"/>
                </a:lnTo>
                <a:cubicBezTo>
                  <a:pt x="12060" y="11726"/>
                  <a:pt x="12036" y="11681"/>
                  <a:pt x="12007" y="11681"/>
                </a:cubicBezTo>
                <a:close/>
                <a:moveTo>
                  <a:pt x="12856" y="11681"/>
                </a:moveTo>
                <a:cubicBezTo>
                  <a:pt x="12827" y="11681"/>
                  <a:pt x="12804" y="11726"/>
                  <a:pt x="12804" y="11784"/>
                </a:cubicBezTo>
                <a:lnTo>
                  <a:pt x="12804" y="12004"/>
                </a:lnTo>
                <a:cubicBezTo>
                  <a:pt x="12804" y="12061"/>
                  <a:pt x="12827" y="12108"/>
                  <a:pt x="12856" y="12108"/>
                </a:cubicBezTo>
                <a:cubicBezTo>
                  <a:pt x="12886" y="12108"/>
                  <a:pt x="12909" y="12061"/>
                  <a:pt x="12909" y="12004"/>
                </a:cubicBezTo>
                <a:lnTo>
                  <a:pt x="12909" y="11784"/>
                </a:lnTo>
                <a:cubicBezTo>
                  <a:pt x="12909" y="11726"/>
                  <a:pt x="12886" y="11681"/>
                  <a:pt x="12856" y="11681"/>
                </a:cubicBezTo>
                <a:close/>
                <a:moveTo>
                  <a:pt x="13171" y="11681"/>
                </a:moveTo>
                <a:cubicBezTo>
                  <a:pt x="13142" y="11681"/>
                  <a:pt x="13118" y="11726"/>
                  <a:pt x="13118" y="11784"/>
                </a:cubicBezTo>
                <a:lnTo>
                  <a:pt x="13118" y="12004"/>
                </a:lnTo>
                <a:cubicBezTo>
                  <a:pt x="13118" y="12061"/>
                  <a:pt x="13142" y="12108"/>
                  <a:pt x="13171" y="12108"/>
                </a:cubicBezTo>
                <a:cubicBezTo>
                  <a:pt x="13200" y="12108"/>
                  <a:pt x="13224" y="12061"/>
                  <a:pt x="13224" y="12004"/>
                </a:cubicBezTo>
                <a:lnTo>
                  <a:pt x="13224" y="11784"/>
                </a:lnTo>
                <a:cubicBezTo>
                  <a:pt x="13224" y="11726"/>
                  <a:pt x="13200" y="11681"/>
                  <a:pt x="13171" y="11681"/>
                </a:cubicBezTo>
                <a:close/>
                <a:moveTo>
                  <a:pt x="14021" y="11681"/>
                </a:moveTo>
                <a:cubicBezTo>
                  <a:pt x="13992" y="11681"/>
                  <a:pt x="13968" y="11726"/>
                  <a:pt x="13968" y="11784"/>
                </a:cubicBezTo>
                <a:lnTo>
                  <a:pt x="13968" y="12004"/>
                </a:lnTo>
                <a:cubicBezTo>
                  <a:pt x="13968" y="12061"/>
                  <a:pt x="13992" y="12108"/>
                  <a:pt x="14021" y="12108"/>
                </a:cubicBezTo>
                <a:cubicBezTo>
                  <a:pt x="14050" y="12108"/>
                  <a:pt x="14074" y="12061"/>
                  <a:pt x="14074" y="12004"/>
                </a:cubicBezTo>
                <a:lnTo>
                  <a:pt x="14074" y="11784"/>
                </a:lnTo>
                <a:cubicBezTo>
                  <a:pt x="14074" y="11726"/>
                  <a:pt x="14050" y="11681"/>
                  <a:pt x="14021" y="11681"/>
                </a:cubicBezTo>
                <a:close/>
                <a:moveTo>
                  <a:pt x="14335" y="11681"/>
                </a:moveTo>
                <a:cubicBezTo>
                  <a:pt x="14306" y="11681"/>
                  <a:pt x="14282" y="11726"/>
                  <a:pt x="14282" y="11784"/>
                </a:cubicBezTo>
                <a:lnTo>
                  <a:pt x="14282" y="12004"/>
                </a:lnTo>
                <a:cubicBezTo>
                  <a:pt x="14282" y="12061"/>
                  <a:pt x="14306" y="12108"/>
                  <a:pt x="14335" y="12108"/>
                </a:cubicBezTo>
                <a:cubicBezTo>
                  <a:pt x="14364" y="12108"/>
                  <a:pt x="14388" y="12061"/>
                  <a:pt x="14388" y="12004"/>
                </a:cubicBezTo>
                <a:lnTo>
                  <a:pt x="14388" y="11784"/>
                </a:lnTo>
                <a:cubicBezTo>
                  <a:pt x="14388" y="11726"/>
                  <a:pt x="14364" y="11681"/>
                  <a:pt x="14335" y="11681"/>
                </a:cubicBezTo>
                <a:close/>
                <a:moveTo>
                  <a:pt x="15185" y="11681"/>
                </a:moveTo>
                <a:cubicBezTo>
                  <a:pt x="15156" y="11681"/>
                  <a:pt x="15132" y="11726"/>
                  <a:pt x="15132" y="11784"/>
                </a:cubicBezTo>
                <a:lnTo>
                  <a:pt x="15132" y="12004"/>
                </a:lnTo>
                <a:cubicBezTo>
                  <a:pt x="15132" y="12061"/>
                  <a:pt x="15156" y="12108"/>
                  <a:pt x="15185" y="12108"/>
                </a:cubicBezTo>
                <a:cubicBezTo>
                  <a:pt x="15214" y="12108"/>
                  <a:pt x="15237" y="12061"/>
                  <a:pt x="15237" y="12004"/>
                </a:cubicBezTo>
                <a:lnTo>
                  <a:pt x="15237" y="11784"/>
                </a:lnTo>
                <a:cubicBezTo>
                  <a:pt x="15237" y="11726"/>
                  <a:pt x="15214" y="11681"/>
                  <a:pt x="15185" y="11681"/>
                </a:cubicBezTo>
                <a:close/>
                <a:moveTo>
                  <a:pt x="15500" y="11681"/>
                </a:moveTo>
                <a:cubicBezTo>
                  <a:pt x="15470" y="11681"/>
                  <a:pt x="15447" y="11726"/>
                  <a:pt x="15447" y="11784"/>
                </a:cubicBezTo>
                <a:lnTo>
                  <a:pt x="15447" y="12004"/>
                </a:lnTo>
                <a:cubicBezTo>
                  <a:pt x="15447" y="12061"/>
                  <a:pt x="15470" y="12108"/>
                  <a:pt x="15500" y="12108"/>
                </a:cubicBezTo>
                <a:cubicBezTo>
                  <a:pt x="15529" y="12108"/>
                  <a:pt x="15551" y="12061"/>
                  <a:pt x="15551" y="12004"/>
                </a:cubicBezTo>
                <a:lnTo>
                  <a:pt x="15551" y="11784"/>
                </a:lnTo>
                <a:cubicBezTo>
                  <a:pt x="15551" y="11726"/>
                  <a:pt x="15529" y="11681"/>
                  <a:pt x="15500" y="11681"/>
                </a:cubicBezTo>
                <a:close/>
                <a:moveTo>
                  <a:pt x="16349" y="11681"/>
                </a:moveTo>
                <a:cubicBezTo>
                  <a:pt x="16320" y="11681"/>
                  <a:pt x="16296" y="11726"/>
                  <a:pt x="16296" y="11784"/>
                </a:cubicBezTo>
                <a:lnTo>
                  <a:pt x="16296" y="12004"/>
                </a:lnTo>
                <a:cubicBezTo>
                  <a:pt x="16296" y="12061"/>
                  <a:pt x="16320" y="12108"/>
                  <a:pt x="16349" y="12108"/>
                </a:cubicBezTo>
                <a:cubicBezTo>
                  <a:pt x="16378" y="12108"/>
                  <a:pt x="16401" y="12061"/>
                  <a:pt x="16401" y="12004"/>
                </a:cubicBezTo>
                <a:lnTo>
                  <a:pt x="16401" y="11784"/>
                </a:lnTo>
                <a:cubicBezTo>
                  <a:pt x="16401" y="11726"/>
                  <a:pt x="16378" y="11681"/>
                  <a:pt x="16349" y="11681"/>
                </a:cubicBezTo>
                <a:close/>
                <a:moveTo>
                  <a:pt x="16663" y="11681"/>
                </a:moveTo>
                <a:cubicBezTo>
                  <a:pt x="16634" y="11681"/>
                  <a:pt x="16611" y="11726"/>
                  <a:pt x="16611" y="11784"/>
                </a:cubicBezTo>
                <a:lnTo>
                  <a:pt x="16611" y="12004"/>
                </a:lnTo>
                <a:cubicBezTo>
                  <a:pt x="16611" y="12061"/>
                  <a:pt x="16634" y="12108"/>
                  <a:pt x="16663" y="12108"/>
                </a:cubicBezTo>
                <a:cubicBezTo>
                  <a:pt x="16692" y="12108"/>
                  <a:pt x="16716" y="12061"/>
                  <a:pt x="16716" y="12004"/>
                </a:cubicBezTo>
                <a:lnTo>
                  <a:pt x="16716" y="11784"/>
                </a:lnTo>
                <a:cubicBezTo>
                  <a:pt x="16716" y="11726"/>
                  <a:pt x="16692" y="11681"/>
                  <a:pt x="16663" y="11681"/>
                </a:cubicBezTo>
                <a:close/>
                <a:moveTo>
                  <a:pt x="17512" y="11681"/>
                </a:moveTo>
                <a:cubicBezTo>
                  <a:pt x="17483" y="11681"/>
                  <a:pt x="17459" y="11726"/>
                  <a:pt x="17459" y="11784"/>
                </a:cubicBezTo>
                <a:lnTo>
                  <a:pt x="17459" y="12004"/>
                </a:lnTo>
                <a:cubicBezTo>
                  <a:pt x="17459" y="12061"/>
                  <a:pt x="17483" y="12108"/>
                  <a:pt x="17512" y="12108"/>
                </a:cubicBezTo>
                <a:cubicBezTo>
                  <a:pt x="17541" y="12108"/>
                  <a:pt x="17565" y="12061"/>
                  <a:pt x="17565" y="12004"/>
                </a:cubicBezTo>
                <a:lnTo>
                  <a:pt x="17565" y="11784"/>
                </a:lnTo>
                <a:cubicBezTo>
                  <a:pt x="17565" y="11726"/>
                  <a:pt x="17541" y="11681"/>
                  <a:pt x="17512" y="11681"/>
                </a:cubicBezTo>
                <a:close/>
                <a:moveTo>
                  <a:pt x="17827" y="11681"/>
                </a:moveTo>
                <a:cubicBezTo>
                  <a:pt x="17798" y="11681"/>
                  <a:pt x="17774" y="11726"/>
                  <a:pt x="17774" y="11784"/>
                </a:cubicBezTo>
                <a:lnTo>
                  <a:pt x="17774" y="12004"/>
                </a:lnTo>
                <a:cubicBezTo>
                  <a:pt x="17774" y="12061"/>
                  <a:pt x="17798" y="12108"/>
                  <a:pt x="17827" y="12108"/>
                </a:cubicBezTo>
                <a:cubicBezTo>
                  <a:pt x="17856" y="12108"/>
                  <a:pt x="17880" y="12061"/>
                  <a:pt x="17880" y="12004"/>
                </a:cubicBezTo>
                <a:lnTo>
                  <a:pt x="17880" y="11784"/>
                </a:lnTo>
                <a:cubicBezTo>
                  <a:pt x="17880" y="11726"/>
                  <a:pt x="17856" y="11681"/>
                  <a:pt x="17827" y="11681"/>
                </a:cubicBezTo>
                <a:close/>
                <a:moveTo>
                  <a:pt x="18677" y="11681"/>
                </a:moveTo>
                <a:cubicBezTo>
                  <a:pt x="18648" y="11681"/>
                  <a:pt x="18624" y="11726"/>
                  <a:pt x="18624" y="11784"/>
                </a:cubicBezTo>
                <a:lnTo>
                  <a:pt x="18624" y="12004"/>
                </a:lnTo>
                <a:cubicBezTo>
                  <a:pt x="18624" y="12061"/>
                  <a:pt x="18648" y="12108"/>
                  <a:pt x="18677" y="12108"/>
                </a:cubicBezTo>
                <a:cubicBezTo>
                  <a:pt x="18706" y="12108"/>
                  <a:pt x="18730" y="12061"/>
                  <a:pt x="18730" y="12004"/>
                </a:cubicBezTo>
                <a:lnTo>
                  <a:pt x="18730" y="11784"/>
                </a:lnTo>
                <a:cubicBezTo>
                  <a:pt x="18730" y="11726"/>
                  <a:pt x="18706" y="11681"/>
                  <a:pt x="18677" y="11681"/>
                </a:cubicBezTo>
                <a:close/>
                <a:moveTo>
                  <a:pt x="18991" y="11681"/>
                </a:moveTo>
                <a:cubicBezTo>
                  <a:pt x="18962" y="11681"/>
                  <a:pt x="18938" y="11726"/>
                  <a:pt x="18938" y="11784"/>
                </a:cubicBezTo>
                <a:lnTo>
                  <a:pt x="18938" y="12004"/>
                </a:lnTo>
                <a:cubicBezTo>
                  <a:pt x="18938" y="12061"/>
                  <a:pt x="18962" y="12108"/>
                  <a:pt x="18991" y="12108"/>
                </a:cubicBezTo>
                <a:cubicBezTo>
                  <a:pt x="19020" y="12108"/>
                  <a:pt x="19044" y="12061"/>
                  <a:pt x="19044" y="12004"/>
                </a:cubicBezTo>
                <a:lnTo>
                  <a:pt x="19044" y="11784"/>
                </a:lnTo>
                <a:cubicBezTo>
                  <a:pt x="19044" y="11726"/>
                  <a:pt x="19020" y="11681"/>
                  <a:pt x="18991" y="11681"/>
                </a:cubicBezTo>
                <a:close/>
                <a:moveTo>
                  <a:pt x="19841" y="11681"/>
                </a:moveTo>
                <a:cubicBezTo>
                  <a:pt x="19812" y="11681"/>
                  <a:pt x="19788" y="11726"/>
                  <a:pt x="19788" y="11784"/>
                </a:cubicBezTo>
                <a:lnTo>
                  <a:pt x="19788" y="12004"/>
                </a:lnTo>
                <a:cubicBezTo>
                  <a:pt x="19788" y="12061"/>
                  <a:pt x="19812" y="12108"/>
                  <a:pt x="19841" y="12108"/>
                </a:cubicBezTo>
                <a:cubicBezTo>
                  <a:pt x="19870" y="12108"/>
                  <a:pt x="19894" y="12061"/>
                  <a:pt x="19894" y="12004"/>
                </a:cubicBezTo>
                <a:lnTo>
                  <a:pt x="19894" y="11784"/>
                </a:lnTo>
                <a:cubicBezTo>
                  <a:pt x="19894" y="11726"/>
                  <a:pt x="19870" y="11681"/>
                  <a:pt x="19841" y="11681"/>
                </a:cubicBezTo>
                <a:close/>
                <a:moveTo>
                  <a:pt x="20155" y="11681"/>
                </a:moveTo>
                <a:cubicBezTo>
                  <a:pt x="20126" y="11681"/>
                  <a:pt x="20102" y="11726"/>
                  <a:pt x="20102" y="11784"/>
                </a:cubicBezTo>
                <a:lnTo>
                  <a:pt x="20102" y="12004"/>
                </a:lnTo>
                <a:cubicBezTo>
                  <a:pt x="20102" y="12061"/>
                  <a:pt x="20126" y="12108"/>
                  <a:pt x="20155" y="12108"/>
                </a:cubicBezTo>
                <a:cubicBezTo>
                  <a:pt x="20184" y="12108"/>
                  <a:pt x="20207" y="12061"/>
                  <a:pt x="20207" y="12004"/>
                </a:cubicBezTo>
                <a:lnTo>
                  <a:pt x="20207" y="11784"/>
                </a:lnTo>
                <a:cubicBezTo>
                  <a:pt x="20207" y="11726"/>
                  <a:pt x="20184" y="11681"/>
                  <a:pt x="20155" y="11681"/>
                </a:cubicBezTo>
                <a:close/>
                <a:moveTo>
                  <a:pt x="21004" y="11681"/>
                </a:moveTo>
                <a:cubicBezTo>
                  <a:pt x="20975" y="11681"/>
                  <a:pt x="20952" y="11726"/>
                  <a:pt x="20952" y="11784"/>
                </a:cubicBezTo>
                <a:lnTo>
                  <a:pt x="20952" y="12004"/>
                </a:lnTo>
                <a:cubicBezTo>
                  <a:pt x="20952" y="12061"/>
                  <a:pt x="20975" y="12108"/>
                  <a:pt x="21004" y="12108"/>
                </a:cubicBezTo>
                <a:cubicBezTo>
                  <a:pt x="21033" y="12108"/>
                  <a:pt x="21057" y="12061"/>
                  <a:pt x="21057" y="12004"/>
                </a:cubicBezTo>
                <a:lnTo>
                  <a:pt x="21057" y="11784"/>
                </a:lnTo>
                <a:cubicBezTo>
                  <a:pt x="21057" y="11726"/>
                  <a:pt x="21033" y="11681"/>
                  <a:pt x="21004" y="11681"/>
                </a:cubicBezTo>
                <a:close/>
                <a:moveTo>
                  <a:pt x="21319" y="11681"/>
                </a:moveTo>
                <a:cubicBezTo>
                  <a:pt x="21289" y="11681"/>
                  <a:pt x="21267" y="11726"/>
                  <a:pt x="21267" y="11784"/>
                </a:cubicBezTo>
                <a:lnTo>
                  <a:pt x="21267" y="12004"/>
                </a:lnTo>
                <a:cubicBezTo>
                  <a:pt x="21267" y="12061"/>
                  <a:pt x="21289" y="12108"/>
                  <a:pt x="21319" y="12108"/>
                </a:cubicBezTo>
                <a:cubicBezTo>
                  <a:pt x="21348" y="12108"/>
                  <a:pt x="21372" y="12061"/>
                  <a:pt x="21372" y="12004"/>
                </a:cubicBezTo>
                <a:lnTo>
                  <a:pt x="21372" y="11784"/>
                </a:lnTo>
                <a:cubicBezTo>
                  <a:pt x="21372" y="11726"/>
                  <a:pt x="21348" y="11681"/>
                  <a:pt x="21319" y="11681"/>
                </a:cubicBezTo>
                <a:close/>
                <a:moveTo>
                  <a:pt x="281" y="12411"/>
                </a:moveTo>
                <a:cubicBezTo>
                  <a:pt x="252" y="12411"/>
                  <a:pt x="228" y="12456"/>
                  <a:pt x="228" y="12514"/>
                </a:cubicBezTo>
                <a:lnTo>
                  <a:pt x="228" y="12734"/>
                </a:lnTo>
                <a:cubicBezTo>
                  <a:pt x="228" y="12791"/>
                  <a:pt x="252" y="12838"/>
                  <a:pt x="281" y="12838"/>
                </a:cubicBezTo>
                <a:cubicBezTo>
                  <a:pt x="311" y="12838"/>
                  <a:pt x="334" y="12791"/>
                  <a:pt x="334" y="12734"/>
                </a:cubicBezTo>
                <a:lnTo>
                  <a:pt x="334" y="12514"/>
                </a:lnTo>
                <a:cubicBezTo>
                  <a:pt x="334" y="12456"/>
                  <a:pt x="311" y="12411"/>
                  <a:pt x="281" y="12411"/>
                </a:cubicBezTo>
                <a:close/>
                <a:moveTo>
                  <a:pt x="596" y="12411"/>
                </a:moveTo>
                <a:cubicBezTo>
                  <a:pt x="567" y="12411"/>
                  <a:pt x="543" y="12456"/>
                  <a:pt x="543" y="12514"/>
                </a:cubicBezTo>
                <a:lnTo>
                  <a:pt x="543" y="12734"/>
                </a:lnTo>
                <a:cubicBezTo>
                  <a:pt x="543" y="12791"/>
                  <a:pt x="567" y="12838"/>
                  <a:pt x="596" y="12838"/>
                </a:cubicBezTo>
                <a:cubicBezTo>
                  <a:pt x="625" y="12838"/>
                  <a:pt x="649" y="12791"/>
                  <a:pt x="649" y="12734"/>
                </a:cubicBezTo>
                <a:lnTo>
                  <a:pt x="649" y="12514"/>
                </a:lnTo>
                <a:cubicBezTo>
                  <a:pt x="649" y="12456"/>
                  <a:pt x="625" y="12411"/>
                  <a:pt x="596" y="12411"/>
                </a:cubicBezTo>
                <a:close/>
                <a:moveTo>
                  <a:pt x="1446" y="12411"/>
                </a:moveTo>
                <a:cubicBezTo>
                  <a:pt x="1417" y="12411"/>
                  <a:pt x="1393" y="12456"/>
                  <a:pt x="1393" y="12514"/>
                </a:cubicBezTo>
                <a:lnTo>
                  <a:pt x="1393" y="12734"/>
                </a:lnTo>
                <a:cubicBezTo>
                  <a:pt x="1393" y="12791"/>
                  <a:pt x="1417" y="12838"/>
                  <a:pt x="1446" y="12838"/>
                </a:cubicBezTo>
                <a:cubicBezTo>
                  <a:pt x="1475" y="12838"/>
                  <a:pt x="1499" y="12791"/>
                  <a:pt x="1499" y="12734"/>
                </a:cubicBezTo>
                <a:lnTo>
                  <a:pt x="1499" y="12514"/>
                </a:lnTo>
                <a:cubicBezTo>
                  <a:pt x="1499" y="12456"/>
                  <a:pt x="1475" y="12411"/>
                  <a:pt x="1446" y="12411"/>
                </a:cubicBezTo>
                <a:close/>
                <a:moveTo>
                  <a:pt x="1760" y="12411"/>
                </a:moveTo>
                <a:cubicBezTo>
                  <a:pt x="1731" y="12411"/>
                  <a:pt x="1707" y="12456"/>
                  <a:pt x="1707" y="12514"/>
                </a:cubicBezTo>
                <a:lnTo>
                  <a:pt x="1707" y="12734"/>
                </a:lnTo>
                <a:cubicBezTo>
                  <a:pt x="1707" y="12791"/>
                  <a:pt x="1731" y="12838"/>
                  <a:pt x="1760" y="12838"/>
                </a:cubicBezTo>
                <a:cubicBezTo>
                  <a:pt x="1789" y="12838"/>
                  <a:pt x="1813" y="12791"/>
                  <a:pt x="1813" y="12734"/>
                </a:cubicBezTo>
                <a:lnTo>
                  <a:pt x="1813" y="12514"/>
                </a:lnTo>
                <a:cubicBezTo>
                  <a:pt x="1813" y="12456"/>
                  <a:pt x="1789" y="12411"/>
                  <a:pt x="1760" y="12411"/>
                </a:cubicBezTo>
                <a:close/>
                <a:moveTo>
                  <a:pt x="2610" y="12411"/>
                </a:moveTo>
                <a:cubicBezTo>
                  <a:pt x="2581" y="12411"/>
                  <a:pt x="2557" y="12456"/>
                  <a:pt x="2557" y="12514"/>
                </a:cubicBezTo>
                <a:lnTo>
                  <a:pt x="2557" y="12734"/>
                </a:lnTo>
                <a:cubicBezTo>
                  <a:pt x="2557" y="12791"/>
                  <a:pt x="2581" y="12838"/>
                  <a:pt x="2610" y="12838"/>
                </a:cubicBezTo>
                <a:cubicBezTo>
                  <a:pt x="2639" y="12838"/>
                  <a:pt x="2662" y="12791"/>
                  <a:pt x="2662" y="12734"/>
                </a:cubicBezTo>
                <a:lnTo>
                  <a:pt x="2662" y="12514"/>
                </a:lnTo>
                <a:cubicBezTo>
                  <a:pt x="2662" y="12456"/>
                  <a:pt x="2639" y="12411"/>
                  <a:pt x="2610" y="12411"/>
                </a:cubicBezTo>
                <a:close/>
                <a:moveTo>
                  <a:pt x="2924" y="12411"/>
                </a:moveTo>
                <a:cubicBezTo>
                  <a:pt x="2895" y="12411"/>
                  <a:pt x="2871" y="12456"/>
                  <a:pt x="2871" y="12514"/>
                </a:cubicBezTo>
                <a:lnTo>
                  <a:pt x="2871" y="12734"/>
                </a:lnTo>
                <a:cubicBezTo>
                  <a:pt x="2871" y="12791"/>
                  <a:pt x="2895" y="12838"/>
                  <a:pt x="2924" y="12838"/>
                </a:cubicBezTo>
                <a:cubicBezTo>
                  <a:pt x="2954" y="12838"/>
                  <a:pt x="2976" y="12791"/>
                  <a:pt x="2976" y="12734"/>
                </a:cubicBezTo>
                <a:lnTo>
                  <a:pt x="2976" y="12514"/>
                </a:lnTo>
                <a:cubicBezTo>
                  <a:pt x="2976" y="12456"/>
                  <a:pt x="2954" y="12411"/>
                  <a:pt x="2924" y="12411"/>
                </a:cubicBezTo>
                <a:close/>
                <a:moveTo>
                  <a:pt x="3773" y="12411"/>
                </a:moveTo>
                <a:cubicBezTo>
                  <a:pt x="3744" y="12411"/>
                  <a:pt x="3721" y="12456"/>
                  <a:pt x="3721" y="12514"/>
                </a:cubicBezTo>
                <a:lnTo>
                  <a:pt x="3721" y="12734"/>
                </a:lnTo>
                <a:cubicBezTo>
                  <a:pt x="3721" y="12791"/>
                  <a:pt x="3744" y="12838"/>
                  <a:pt x="3773" y="12838"/>
                </a:cubicBezTo>
                <a:cubicBezTo>
                  <a:pt x="3802" y="12838"/>
                  <a:pt x="3826" y="12791"/>
                  <a:pt x="3826" y="12734"/>
                </a:cubicBezTo>
                <a:lnTo>
                  <a:pt x="3826" y="12514"/>
                </a:lnTo>
                <a:cubicBezTo>
                  <a:pt x="3826" y="12456"/>
                  <a:pt x="3802" y="12411"/>
                  <a:pt x="3773" y="12411"/>
                </a:cubicBezTo>
                <a:close/>
                <a:moveTo>
                  <a:pt x="4088" y="12411"/>
                </a:moveTo>
                <a:cubicBezTo>
                  <a:pt x="4058" y="12411"/>
                  <a:pt x="4035" y="12456"/>
                  <a:pt x="4035" y="12514"/>
                </a:cubicBezTo>
                <a:lnTo>
                  <a:pt x="4035" y="12734"/>
                </a:lnTo>
                <a:cubicBezTo>
                  <a:pt x="4035" y="12791"/>
                  <a:pt x="4058" y="12838"/>
                  <a:pt x="4088" y="12838"/>
                </a:cubicBezTo>
                <a:cubicBezTo>
                  <a:pt x="4117" y="12838"/>
                  <a:pt x="4141" y="12791"/>
                  <a:pt x="4141" y="12734"/>
                </a:cubicBezTo>
                <a:lnTo>
                  <a:pt x="4141" y="12514"/>
                </a:lnTo>
                <a:cubicBezTo>
                  <a:pt x="4141" y="12456"/>
                  <a:pt x="4117" y="12411"/>
                  <a:pt x="4088" y="12411"/>
                </a:cubicBezTo>
                <a:close/>
                <a:moveTo>
                  <a:pt x="4937" y="12411"/>
                </a:moveTo>
                <a:cubicBezTo>
                  <a:pt x="4908" y="12411"/>
                  <a:pt x="4884" y="12456"/>
                  <a:pt x="4884" y="12514"/>
                </a:cubicBezTo>
                <a:lnTo>
                  <a:pt x="4884" y="12734"/>
                </a:lnTo>
                <a:cubicBezTo>
                  <a:pt x="4884" y="12791"/>
                  <a:pt x="4908" y="12838"/>
                  <a:pt x="4937" y="12838"/>
                </a:cubicBezTo>
                <a:cubicBezTo>
                  <a:pt x="4966" y="12838"/>
                  <a:pt x="4990" y="12791"/>
                  <a:pt x="4990" y="12734"/>
                </a:cubicBezTo>
                <a:lnTo>
                  <a:pt x="4990" y="12514"/>
                </a:lnTo>
                <a:cubicBezTo>
                  <a:pt x="4990" y="12456"/>
                  <a:pt x="4966" y="12411"/>
                  <a:pt x="4937" y="12411"/>
                </a:cubicBezTo>
                <a:close/>
                <a:moveTo>
                  <a:pt x="5252" y="12411"/>
                </a:moveTo>
                <a:cubicBezTo>
                  <a:pt x="5223" y="12411"/>
                  <a:pt x="5199" y="12456"/>
                  <a:pt x="5199" y="12514"/>
                </a:cubicBezTo>
                <a:lnTo>
                  <a:pt x="5199" y="12734"/>
                </a:lnTo>
                <a:cubicBezTo>
                  <a:pt x="5199" y="12791"/>
                  <a:pt x="5223" y="12838"/>
                  <a:pt x="5252" y="12838"/>
                </a:cubicBezTo>
                <a:cubicBezTo>
                  <a:pt x="5281" y="12838"/>
                  <a:pt x="5305" y="12791"/>
                  <a:pt x="5305" y="12734"/>
                </a:cubicBezTo>
                <a:lnTo>
                  <a:pt x="5305" y="12514"/>
                </a:lnTo>
                <a:cubicBezTo>
                  <a:pt x="5305" y="12456"/>
                  <a:pt x="5281" y="12411"/>
                  <a:pt x="5252" y="12411"/>
                </a:cubicBezTo>
                <a:close/>
                <a:moveTo>
                  <a:pt x="6102" y="12411"/>
                </a:moveTo>
                <a:cubicBezTo>
                  <a:pt x="6072" y="12411"/>
                  <a:pt x="6049" y="12456"/>
                  <a:pt x="6049" y="12514"/>
                </a:cubicBezTo>
                <a:lnTo>
                  <a:pt x="6049" y="12734"/>
                </a:lnTo>
                <a:cubicBezTo>
                  <a:pt x="6049" y="12791"/>
                  <a:pt x="6072" y="12838"/>
                  <a:pt x="6102" y="12838"/>
                </a:cubicBezTo>
                <a:cubicBezTo>
                  <a:pt x="6131" y="12838"/>
                  <a:pt x="6155" y="12791"/>
                  <a:pt x="6155" y="12734"/>
                </a:cubicBezTo>
                <a:lnTo>
                  <a:pt x="6155" y="12514"/>
                </a:lnTo>
                <a:cubicBezTo>
                  <a:pt x="6155" y="12456"/>
                  <a:pt x="6131" y="12411"/>
                  <a:pt x="6102" y="12411"/>
                </a:cubicBezTo>
                <a:close/>
                <a:moveTo>
                  <a:pt x="6416" y="12411"/>
                </a:moveTo>
                <a:cubicBezTo>
                  <a:pt x="6387" y="12411"/>
                  <a:pt x="6363" y="12456"/>
                  <a:pt x="6363" y="12514"/>
                </a:cubicBezTo>
                <a:lnTo>
                  <a:pt x="6363" y="12734"/>
                </a:lnTo>
                <a:cubicBezTo>
                  <a:pt x="6363" y="12791"/>
                  <a:pt x="6387" y="12838"/>
                  <a:pt x="6416" y="12838"/>
                </a:cubicBezTo>
                <a:cubicBezTo>
                  <a:pt x="6445" y="12838"/>
                  <a:pt x="6469" y="12791"/>
                  <a:pt x="6469" y="12734"/>
                </a:cubicBezTo>
                <a:lnTo>
                  <a:pt x="6469" y="12514"/>
                </a:lnTo>
                <a:cubicBezTo>
                  <a:pt x="6469" y="12456"/>
                  <a:pt x="6445" y="12411"/>
                  <a:pt x="6416" y="12411"/>
                </a:cubicBezTo>
                <a:close/>
                <a:moveTo>
                  <a:pt x="7266" y="12411"/>
                </a:moveTo>
                <a:cubicBezTo>
                  <a:pt x="7237" y="12411"/>
                  <a:pt x="7213" y="12456"/>
                  <a:pt x="7213" y="12514"/>
                </a:cubicBezTo>
                <a:lnTo>
                  <a:pt x="7213" y="12734"/>
                </a:lnTo>
                <a:cubicBezTo>
                  <a:pt x="7213" y="12791"/>
                  <a:pt x="7237" y="12838"/>
                  <a:pt x="7266" y="12838"/>
                </a:cubicBezTo>
                <a:cubicBezTo>
                  <a:pt x="7295" y="12838"/>
                  <a:pt x="7318" y="12791"/>
                  <a:pt x="7318" y="12734"/>
                </a:cubicBezTo>
                <a:lnTo>
                  <a:pt x="7318" y="12514"/>
                </a:lnTo>
                <a:cubicBezTo>
                  <a:pt x="7318" y="12456"/>
                  <a:pt x="7295" y="12411"/>
                  <a:pt x="7266" y="12411"/>
                </a:cubicBezTo>
                <a:close/>
                <a:moveTo>
                  <a:pt x="7580" y="12411"/>
                </a:moveTo>
                <a:cubicBezTo>
                  <a:pt x="7551" y="12411"/>
                  <a:pt x="7527" y="12456"/>
                  <a:pt x="7527" y="12514"/>
                </a:cubicBezTo>
                <a:lnTo>
                  <a:pt x="7527" y="12734"/>
                </a:lnTo>
                <a:cubicBezTo>
                  <a:pt x="7527" y="12791"/>
                  <a:pt x="7551" y="12838"/>
                  <a:pt x="7580" y="12838"/>
                </a:cubicBezTo>
                <a:cubicBezTo>
                  <a:pt x="7609" y="12838"/>
                  <a:pt x="7632" y="12791"/>
                  <a:pt x="7632" y="12734"/>
                </a:cubicBezTo>
                <a:lnTo>
                  <a:pt x="7632" y="12514"/>
                </a:lnTo>
                <a:cubicBezTo>
                  <a:pt x="7632" y="12456"/>
                  <a:pt x="7609" y="12411"/>
                  <a:pt x="7580" y="12411"/>
                </a:cubicBezTo>
                <a:close/>
                <a:moveTo>
                  <a:pt x="8429" y="12411"/>
                </a:moveTo>
                <a:cubicBezTo>
                  <a:pt x="8400" y="12411"/>
                  <a:pt x="8377" y="12456"/>
                  <a:pt x="8377" y="12514"/>
                </a:cubicBezTo>
                <a:lnTo>
                  <a:pt x="8377" y="12734"/>
                </a:lnTo>
                <a:cubicBezTo>
                  <a:pt x="8377" y="12791"/>
                  <a:pt x="8400" y="12838"/>
                  <a:pt x="8429" y="12838"/>
                </a:cubicBezTo>
                <a:cubicBezTo>
                  <a:pt x="8458" y="12838"/>
                  <a:pt x="8482" y="12791"/>
                  <a:pt x="8482" y="12734"/>
                </a:cubicBezTo>
                <a:lnTo>
                  <a:pt x="8482" y="12514"/>
                </a:lnTo>
                <a:cubicBezTo>
                  <a:pt x="8482" y="12456"/>
                  <a:pt x="8458" y="12411"/>
                  <a:pt x="8429" y="12411"/>
                </a:cubicBezTo>
                <a:close/>
                <a:moveTo>
                  <a:pt x="8744" y="12411"/>
                </a:moveTo>
                <a:cubicBezTo>
                  <a:pt x="8714" y="12411"/>
                  <a:pt x="8691" y="12456"/>
                  <a:pt x="8691" y="12514"/>
                </a:cubicBezTo>
                <a:lnTo>
                  <a:pt x="8691" y="12734"/>
                </a:lnTo>
                <a:cubicBezTo>
                  <a:pt x="8691" y="12791"/>
                  <a:pt x="8714" y="12838"/>
                  <a:pt x="8744" y="12838"/>
                </a:cubicBezTo>
                <a:cubicBezTo>
                  <a:pt x="8773" y="12838"/>
                  <a:pt x="8796" y="12791"/>
                  <a:pt x="8796" y="12734"/>
                </a:cubicBezTo>
                <a:lnTo>
                  <a:pt x="8796" y="12514"/>
                </a:lnTo>
                <a:cubicBezTo>
                  <a:pt x="8796" y="12456"/>
                  <a:pt x="8773" y="12411"/>
                  <a:pt x="8744" y="12411"/>
                </a:cubicBezTo>
                <a:close/>
                <a:moveTo>
                  <a:pt x="9593" y="12411"/>
                </a:moveTo>
                <a:cubicBezTo>
                  <a:pt x="9564" y="12411"/>
                  <a:pt x="9540" y="12456"/>
                  <a:pt x="9540" y="12514"/>
                </a:cubicBezTo>
                <a:lnTo>
                  <a:pt x="9540" y="12734"/>
                </a:lnTo>
                <a:cubicBezTo>
                  <a:pt x="9540" y="12791"/>
                  <a:pt x="9564" y="12838"/>
                  <a:pt x="9593" y="12838"/>
                </a:cubicBezTo>
                <a:cubicBezTo>
                  <a:pt x="9622" y="12838"/>
                  <a:pt x="9646" y="12791"/>
                  <a:pt x="9646" y="12734"/>
                </a:cubicBezTo>
                <a:lnTo>
                  <a:pt x="9646" y="12514"/>
                </a:lnTo>
                <a:cubicBezTo>
                  <a:pt x="9646" y="12456"/>
                  <a:pt x="9622" y="12411"/>
                  <a:pt x="9593" y="12411"/>
                </a:cubicBezTo>
                <a:close/>
                <a:moveTo>
                  <a:pt x="9908" y="12411"/>
                </a:moveTo>
                <a:cubicBezTo>
                  <a:pt x="9879" y="12411"/>
                  <a:pt x="9855" y="12456"/>
                  <a:pt x="9855" y="12514"/>
                </a:cubicBezTo>
                <a:lnTo>
                  <a:pt x="9855" y="12734"/>
                </a:lnTo>
                <a:cubicBezTo>
                  <a:pt x="9855" y="12791"/>
                  <a:pt x="9879" y="12838"/>
                  <a:pt x="9908" y="12838"/>
                </a:cubicBezTo>
                <a:cubicBezTo>
                  <a:pt x="9937" y="12838"/>
                  <a:pt x="9961" y="12791"/>
                  <a:pt x="9961" y="12734"/>
                </a:cubicBezTo>
                <a:lnTo>
                  <a:pt x="9961" y="12514"/>
                </a:lnTo>
                <a:cubicBezTo>
                  <a:pt x="9961" y="12456"/>
                  <a:pt x="9937" y="12411"/>
                  <a:pt x="9908" y="12411"/>
                </a:cubicBezTo>
                <a:close/>
                <a:moveTo>
                  <a:pt x="10758" y="12411"/>
                </a:moveTo>
                <a:cubicBezTo>
                  <a:pt x="10728" y="12411"/>
                  <a:pt x="10705" y="12456"/>
                  <a:pt x="10705" y="12514"/>
                </a:cubicBezTo>
                <a:lnTo>
                  <a:pt x="10705" y="12734"/>
                </a:lnTo>
                <a:cubicBezTo>
                  <a:pt x="10705" y="12791"/>
                  <a:pt x="10728" y="12838"/>
                  <a:pt x="10758" y="12838"/>
                </a:cubicBezTo>
                <a:cubicBezTo>
                  <a:pt x="10787" y="12838"/>
                  <a:pt x="10810" y="12791"/>
                  <a:pt x="10810" y="12734"/>
                </a:cubicBezTo>
                <a:lnTo>
                  <a:pt x="10810" y="12514"/>
                </a:lnTo>
                <a:cubicBezTo>
                  <a:pt x="10810" y="12456"/>
                  <a:pt x="10787" y="12411"/>
                  <a:pt x="10758" y="12411"/>
                </a:cubicBezTo>
                <a:close/>
                <a:moveTo>
                  <a:pt x="11072" y="12411"/>
                </a:moveTo>
                <a:cubicBezTo>
                  <a:pt x="11043" y="12411"/>
                  <a:pt x="11019" y="12456"/>
                  <a:pt x="11019" y="12514"/>
                </a:cubicBezTo>
                <a:lnTo>
                  <a:pt x="11019" y="12734"/>
                </a:lnTo>
                <a:cubicBezTo>
                  <a:pt x="11019" y="12791"/>
                  <a:pt x="11043" y="12838"/>
                  <a:pt x="11072" y="12838"/>
                </a:cubicBezTo>
                <a:cubicBezTo>
                  <a:pt x="11101" y="12838"/>
                  <a:pt x="11125" y="12791"/>
                  <a:pt x="11125" y="12734"/>
                </a:cubicBezTo>
                <a:lnTo>
                  <a:pt x="11125" y="12514"/>
                </a:lnTo>
                <a:cubicBezTo>
                  <a:pt x="11125" y="12456"/>
                  <a:pt x="11101" y="12411"/>
                  <a:pt x="11072" y="12411"/>
                </a:cubicBezTo>
                <a:close/>
                <a:moveTo>
                  <a:pt x="11922" y="12411"/>
                </a:moveTo>
                <a:cubicBezTo>
                  <a:pt x="11893" y="12411"/>
                  <a:pt x="11869" y="12456"/>
                  <a:pt x="11869" y="12514"/>
                </a:cubicBezTo>
                <a:lnTo>
                  <a:pt x="11869" y="12734"/>
                </a:lnTo>
                <a:cubicBezTo>
                  <a:pt x="11869" y="12791"/>
                  <a:pt x="11893" y="12838"/>
                  <a:pt x="11922" y="12838"/>
                </a:cubicBezTo>
                <a:cubicBezTo>
                  <a:pt x="11951" y="12838"/>
                  <a:pt x="11974" y="12791"/>
                  <a:pt x="11974" y="12734"/>
                </a:cubicBezTo>
                <a:lnTo>
                  <a:pt x="11974" y="12514"/>
                </a:lnTo>
                <a:cubicBezTo>
                  <a:pt x="11974" y="12456"/>
                  <a:pt x="11951" y="12411"/>
                  <a:pt x="11922" y="12411"/>
                </a:cubicBezTo>
                <a:close/>
                <a:moveTo>
                  <a:pt x="12236" y="12411"/>
                </a:moveTo>
                <a:cubicBezTo>
                  <a:pt x="12207" y="12411"/>
                  <a:pt x="12183" y="12456"/>
                  <a:pt x="12183" y="12514"/>
                </a:cubicBezTo>
                <a:lnTo>
                  <a:pt x="12183" y="12734"/>
                </a:lnTo>
                <a:cubicBezTo>
                  <a:pt x="12183" y="12791"/>
                  <a:pt x="12207" y="12838"/>
                  <a:pt x="12236" y="12838"/>
                </a:cubicBezTo>
                <a:cubicBezTo>
                  <a:pt x="12265" y="12838"/>
                  <a:pt x="12288" y="12791"/>
                  <a:pt x="12288" y="12734"/>
                </a:cubicBezTo>
                <a:lnTo>
                  <a:pt x="12288" y="12514"/>
                </a:lnTo>
                <a:cubicBezTo>
                  <a:pt x="12288" y="12456"/>
                  <a:pt x="12265" y="12411"/>
                  <a:pt x="12236" y="12411"/>
                </a:cubicBezTo>
                <a:close/>
                <a:moveTo>
                  <a:pt x="13085" y="12411"/>
                </a:moveTo>
                <a:cubicBezTo>
                  <a:pt x="13056" y="12411"/>
                  <a:pt x="13032" y="12456"/>
                  <a:pt x="13032" y="12514"/>
                </a:cubicBezTo>
                <a:lnTo>
                  <a:pt x="13032" y="12734"/>
                </a:lnTo>
                <a:cubicBezTo>
                  <a:pt x="13032" y="12791"/>
                  <a:pt x="13056" y="12838"/>
                  <a:pt x="13085" y="12838"/>
                </a:cubicBezTo>
                <a:cubicBezTo>
                  <a:pt x="13114" y="12838"/>
                  <a:pt x="13138" y="12791"/>
                  <a:pt x="13138" y="12734"/>
                </a:cubicBezTo>
                <a:lnTo>
                  <a:pt x="13138" y="12514"/>
                </a:lnTo>
                <a:cubicBezTo>
                  <a:pt x="13138" y="12456"/>
                  <a:pt x="13114" y="12411"/>
                  <a:pt x="13085" y="12411"/>
                </a:cubicBezTo>
                <a:close/>
                <a:moveTo>
                  <a:pt x="13399" y="12411"/>
                </a:moveTo>
                <a:cubicBezTo>
                  <a:pt x="13370" y="12411"/>
                  <a:pt x="13348" y="12456"/>
                  <a:pt x="13348" y="12514"/>
                </a:cubicBezTo>
                <a:lnTo>
                  <a:pt x="13348" y="12734"/>
                </a:lnTo>
                <a:cubicBezTo>
                  <a:pt x="13348" y="12791"/>
                  <a:pt x="13370" y="12838"/>
                  <a:pt x="13399" y="12838"/>
                </a:cubicBezTo>
                <a:cubicBezTo>
                  <a:pt x="13428" y="12838"/>
                  <a:pt x="13452" y="12791"/>
                  <a:pt x="13452" y="12734"/>
                </a:cubicBezTo>
                <a:lnTo>
                  <a:pt x="13452" y="12514"/>
                </a:lnTo>
                <a:cubicBezTo>
                  <a:pt x="13452" y="12456"/>
                  <a:pt x="13428" y="12411"/>
                  <a:pt x="13399" y="12411"/>
                </a:cubicBezTo>
                <a:close/>
                <a:moveTo>
                  <a:pt x="14249" y="12411"/>
                </a:moveTo>
                <a:cubicBezTo>
                  <a:pt x="14220" y="12411"/>
                  <a:pt x="14196" y="12456"/>
                  <a:pt x="14196" y="12514"/>
                </a:cubicBezTo>
                <a:lnTo>
                  <a:pt x="14196" y="12734"/>
                </a:lnTo>
                <a:cubicBezTo>
                  <a:pt x="14196" y="12791"/>
                  <a:pt x="14220" y="12838"/>
                  <a:pt x="14249" y="12838"/>
                </a:cubicBezTo>
                <a:cubicBezTo>
                  <a:pt x="14278" y="12838"/>
                  <a:pt x="14302" y="12791"/>
                  <a:pt x="14302" y="12734"/>
                </a:cubicBezTo>
                <a:lnTo>
                  <a:pt x="14302" y="12514"/>
                </a:lnTo>
                <a:cubicBezTo>
                  <a:pt x="14302" y="12456"/>
                  <a:pt x="14278" y="12411"/>
                  <a:pt x="14249" y="12411"/>
                </a:cubicBezTo>
                <a:close/>
                <a:moveTo>
                  <a:pt x="14564" y="12411"/>
                </a:moveTo>
                <a:cubicBezTo>
                  <a:pt x="14535" y="12411"/>
                  <a:pt x="14511" y="12456"/>
                  <a:pt x="14511" y="12514"/>
                </a:cubicBezTo>
                <a:lnTo>
                  <a:pt x="14511" y="12734"/>
                </a:lnTo>
                <a:cubicBezTo>
                  <a:pt x="14511" y="12791"/>
                  <a:pt x="14535" y="12838"/>
                  <a:pt x="14564" y="12838"/>
                </a:cubicBezTo>
                <a:cubicBezTo>
                  <a:pt x="14593" y="12838"/>
                  <a:pt x="14617" y="12791"/>
                  <a:pt x="14617" y="12734"/>
                </a:cubicBezTo>
                <a:lnTo>
                  <a:pt x="14617" y="12514"/>
                </a:lnTo>
                <a:cubicBezTo>
                  <a:pt x="14617" y="12456"/>
                  <a:pt x="14593" y="12411"/>
                  <a:pt x="14564" y="12411"/>
                </a:cubicBezTo>
                <a:close/>
                <a:moveTo>
                  <a:pt x="15413" y="12411"/>
                </a:moveTo>
                <a:cubicBezTo>
                  <a:pt x="15384" y="12411"/>
                  <a:pt x="15360" y="12456"/>
                  <a:pt x="15360" y="12514"/>
                </a:cubicBezTo>
                <a:lnTo>
                  <a:pt x="15360" y="12734"/>
                </a:lnTo>
                <a:cubicBezTo>
                  <a:pt x="15360" y="12791"/>
                  <a:pt x="15384" y="12838"/>
                  <a:pt x="15413" y="12838"/>
                </a:cubicBezTo>
                <a:cubicBezTo>
                  <a:pt x="15442" y="12838"/>
                  <a:pt x="15465" y="12791"/>
                  <a:pt x="15465" y="12734"/>
                </a:cubicBezTo>
                <a:lnTo>
                  <a:pt x="15465" y="12514"/>
                </a:lnTo>
                <a:cubicBezTo>
                  <a:pt x="15465" y="12456"/>
                  <a:pt x="15442" y="12411"/>
                  <a:pt x="15413" y="12411"/>
                </a:cubicBezTo>
                <a:close/>
                <a:moveTo>
                  <a:pt x="15728" y="12411"/>
                </a:moveTo>
                <a:cubicBezTo>
                  <a:pt x="15699" y="12411"/>
                  <a:pt x="15675" y="12456"/>
                  <a:pt x="15675" y="12514"/>
                </a:cubicBezTo>
                <a:lnTo>
                  <a:pt x="15675" y="12734"/>
                </a:lnTo>
                <a:cubicBezTo>
                  <a:pt x="15675" y="12791"/>
                  <a:pt x="15699" y="12838"/>
                  <a:pt x="15728" y="12838"/>
                </a:cubicBezTo>
                <a:cubicBezTo>
                  <a:pt x="15757" y="12838"/>
                  <a:pt x="15781" y="12791"/>
                  <a:pt x="15781" y="12734"/>
                </a:cubicBezTo>
                <a:lnTo>
                  <a:pt x="15781" y="12514"/>
                </a:lnTo>
                <a:cubicBezTo>
                  <a:pt x="15781" y="12456"/>
                  <a:pt x="15757" y="12411"/>
                  <a:pt x="15728" y="12411"/>
                </a:cubicBezTo>
                <a:close/>
                <a:moveTo>
                  <a:pt x="16578" y="12411"/>
                </a:moveTo>
                <a:cubicBezTo>
                  <a:pt x="16549" y="12411"/>
                  <a:pt x="16525" y="12456"/>
                  <a:pt x="16525" y="12514"/>
                </a:cubicBezTo>
                <a:lnTo>
                  <a:pt x="16525" y="12734"/>
                </a:lnTo>
                <a:cubicBezTo>
                  <a:pt x="16525" y="12791"/>
                  <a:pt x="16549" y="12838"/>
                  <a:pt x="16578" y="12838"/>
                </a:cubicBezTo>
                <a:cubicBezTo>
                  <a:pt x="16607" y="12838"/>
                  <a:pt x="16630" y="12791"/>
                  <a:pt x="16630" y="12734"/>
                </a:cubicBezTo>
                <a:lnTo>
                  <a:pt x="16630" y="12514"/>
                </a:lnTo>
                <a:cubicBezTo>
                  <a:pt x="16630" y="12456"/>
                  <a:pt x="16607" y="12411"/>
                  <a:pt x="16578" y="12411"/>
                </a:cubicBezTo>
                <a:close/>
                <a:moveTo>
                  <a:pt x="16892" y="12411"/>
                </a:moveTo>
                <a:cubicBezTo>
                  <a:pt x="16863" y="12411"/>
                  <a:pt x="16839" y="12456"/>
                  <a:pt x="16839" y="12514"/>
                </a:cubicBezTo>
                <a:lnTo>
                  <a:pt x="16839" y="12734"/>
                </a:lnTo>
                <a:cubicBezTo>
                  <a:pt x="16839" y="12791"/>
                  <a:pt x="16863" y="12838"/>
                  <a:pt x="16892" y="12838"/>
                </a:cubicBezTo>
                <a:cubicBezTo>
                  <a:pt x="16921" y="12838"/>
                  <a:pt x="16944" y="12791"/>
                  <a:pt x="16944" y="12734"/>
                </a:cubicBezTo>
                <a:lnTo>
                  <a:pt x="16944" y="12514"/>
                </a:lnTo>
                <a:cubicBezTo>
                  <a:pt x="16944" y="12456"/>
                  <a:pt x="16921" y="12411"/>
                  <a:pt x="16892" y="12411"/>
                </a:cubicBezTo>
                <a:close/>
                <a:moveTo>
                  <a:pt x="17741" y="12411"/>
                </a:moveTo>
                <a:cubicBezTo>
                  <a:pt x="17712" y="12411"/>
                  <a:pt x="17689" y="12456"/>
                  <a:pt x="17689" y="12514"/>
                </a:cubicBezTo>
                <a:lnTo>
                  <a:pt x="17689" y="12734"/>
                </a:lnTo>
                <a:cubicBezTo>
                  <a:pt x="17689" y="12791"/>
                  <a:pt x="17712" y="12838"/>
                  <a:pt x="17741" y="12838"/>
                </a:cubicBezTo>
                <a:cubicBezTo>
                  <a:pt x="17770" y="12838"/>
                  <a:pt x="17794" y="12791"/>
                  <a:pt x="17794" y="12734"/>
                </a:cubicBezTo>
                <a:lnTo>
                  <a:pt x="17794" y="12514"/>
                </a:lnTo>
                <a:cubicBezTo>
                  <a:pt x="17794" y="12456"/>
                  <a:pt x="17770" y="12411"/>
                  <a:pt x="17741" y="12411"/>
                </a:cubicBezTo>
                <a:close/>
                <a:moveTo>
                  <a:pt x="18055" y="12411"/>
                </a:moveTo>
                <a:cubicBezTo>
                  <a:pt x="18026" y="12411"/>
                  <a:pt x="18002" y="12456"/>
                  <a:pt x="18002" y="12514"/>
                </a:cubicBezTo>
                <a:lnTo>
                  <a:pt x="18002" y="12734"/>
                </a:lnTo>
                <a:cubicBezTo>
                  <a:pt x="18002" y="12791"/>
                  <a:pt x="18026" y="12838"/>
                  <a:pt x="18055" y="12838"/>
                </a:cubicBezTo>
                <a:cubicBezTo>
                  <a:pt x="18085" y="12838"/>
                  <a:pt x="18108" y="12791"/>
                  <a:pt x="18108" y="12734"/>
                </a:cubicBezTo>
                <a:lnTo>
                  <a:pt x="18108" y="12514"/>
                </a:lnTo>
                <a:cubicBezTo>
                  <a:pt x="18108" y="12456"/>
                  <a:pt x="18085" y="12411"/>
                  <a:pt x="18055" y="12411"/>
                </a:cubicBezTo>
                <a:close/>
                <a:moveTo>
                  <a:pt x="18905" y="12411"/>
                </a:moveTo>
                <a:cubicBezTo>
                  <a:pt x="18876" y="12411"/>
                  <a:pt x="18852" y="12456"/>
                  <a:pt x="18852" y="12514"/>
                </a:cubicBezTo>
                <a:lnTo>
                  <a:pt x="18852" y="12734"/>
                </a:lnTo>
                <a:cubicBezTo>
                  <a:pt x="18852" y="12791"/>
                  <a:pt x="18876" y="12838"/>
                  <a:pt x="18905" y="12838"/>
                </a:cubicBezTo>
                <a:cubicBezTo>
                  <a:pt x="18934" y="12838"/>
                  <a:pt x="18958" y="12791"/>
                  <a:pt x="18958" y="12734"/>
                </a:cubicBezTo>
                <a:lnTo>
                  <a:pt x="18958" y="12514"/>
                </a:lnTo>
                <a:cubicBezTo>
                  <a:pt x="18958" y="12456"/>
                  <a:pt x="18934" y="12411"/>
                  <a:pt x="18905" y="12411"/>
                </a:cubicBezTo>
                <a:close/>
                <a:moveTo>
                  <a:pt x="19220" y="12411"/>
                </a:moveTo>
                <a:cubicBezTo>
                  <a:pt x="19191" y="12411"/>
                  <a:pt x="19167" y="12456"/>
                  <a:pt x="19167" y="12514"/>
                </a:cubicBezTo>
                <a:lnTo>
                  <a:pt x="19167" y="12734"/>
                </a:lnTo>
                <a:cubicBezTo>
                  <a:pt x="19167" y="12791"/>
                  <a:pt x="19191" y="12838"/>
                  <a:pt x="19220" y="12838"/>
                </a:cubicBezTo>
                <a:cubicBezTo>
                  <a:pt x="19249" y="12838"/>
                  <a:pt x="19273" y="12791"/>
                  <a:pt x="19273" y="12734"/>
                </a:cubicBezTo>
                <a:lnTo>
                  <a:pt x="19273" y="12514"/>
                </a:lnTo>
                <a:cubicBezTo>
                  <a:pt x="19273" y="12456"/>
                  <a:pt x="19249" y="12411"/>
                  <a:pt x="19220" y="12411"/>
                </a:cubicBezTo>
                <a:close/>
                <a:moveTo>
                  <a:pt x="20069" y="12411"/>
                </a:moveTo>
                <a:cubicBezTo>
                  <a:pt x="20040" y="12411"/>
                  <a:pt x="20016" y="12456"/>
                  <a:pt x="20016" y="12514"/>
                </a:cubicBezTo>
                <a:lnTo>
                  <a:pt x="20016" y="12734"/>
                </a:lnTo>
                <a:cubicBezTo>
                  <a:pt x="20016" y="12791"/>
                  <a:pt x="20040" y="12838"/>
                  <a:pt x="20069" y="12838"/>
                </a:cubicBezTo>
                <a:cubicBezTo>
                  <a:pt x="20099" y="12838"/>
                  <a:pt x="20122" y="12791"/>
                  <a:pt x="20122" y="12734"/>
                </a:cubicBezTo>
                <a:lnTo>
                  <a:pt x="20122" y="12514"/>
                </a:lnTo>
                <a:cubicBezTo>
                  <a:pt x="20122" y="12456"/>
                  <a:pt x="20099" y="12411"/>
                  <a:pt x="20069" y="12411"/>
                </a:cubicBezTo>
                <a:close/>
                <a:moveTo>
                  <a:pt x="20384" y="12411"/>
                </a:moveTo>
                <a:cubicBezTo>
                  <a:pt x="20355" y="12411"/>
                  <a:pt x="20331" y="12456"/>
                  <a:pt x="20331" y="12514"/>
                </a:cubicBezTo>
                <a:lnTo>
                  <a:pt x="20331" y="12734"/>
                </a:lnTo>
                <a:cubicBezTo>
                  <a:pt x="20331" y="12791"/>
                  <a:pt x="20355" y="12838"/>
                  <a:pt x="20384" y="12838"/>
                </a:cubicBezTo>
                <a:cubicBezTo>
                  <a:pt x="20413" y="12838"/>
                  <a:pt x="20436" y="12791"/>
                  <a:pt x="20436" y="12734"/>
                </a:cubicBezTo>
                <a:lnTo>
                  <a:pt x="20436" y="12514"/>
                </a:lnTo>
                <a:cubicBezTo>
                  <a:pt x="20436" y="12456"/>
                  <a:pt x="20413" y="12411"/>
                  <a:pt x="20384" y="12411"/>
                </a:cubicBezTo>
                <a:close/>
                <a:moveTo>
                  <a:pt x="21234" y="12411"/>
                </a:moveTo>
                <a:cubicBezTo>
                  <a:pt x="21204" y="12411"/>
                  <a:pt x="21181" y="12456"/>
                  <a:pt x="21181" y="12514"/>
                </a:cubicBezTo>
                <a:lnTo>
                  <a:pt x="21181" y="12734"/>
                </a:lnTo>
                <a:cubicBezTo>
                  <a:pt x="21181" y="12791"/>
                  <a:pt x="21204" y="12838"/>
                  <a:pt x="21234" y="12838"/>
                </a:cubicBezTo>
                <a:cubicBezTo>
                  <a:pt x="21263" y="12838"/>
                  <a:pt x="21285" y="12791"/>
                  <a:pt x="21285" y="12734"/>
                </a:cubicBezTo>
                <a:lnTo>
                  <a:pt x="21285" y="12514"/>
                </a:lnTo>
                <a:cubicBezTo>
                  <a:pt x="21285" y="12456"/>
                  <a:pt x="21263" y="12411"/>
                  <a:pt x="21234" y="12411"/>
                </a:cubicBezTo>
                <a:close/>
                <a:moveTo>
                  <a:pt x="21547" y="12411"/>
                </a:moveTo>
                <a:cubicBezTo>
                  <a:pt x="21518" y="12411"/>
                  <a:pt x="21495" y="12456"/>
                  <a:pt x="21495" y="12514"/>
                </a:cubicBezTo>
                <a:lnTo>
                  <a:pt x="21495" y="12734"/>
                </a:lnTo>
                <a:cubicBezTo>
                  <a:pt x="21495" y="12791"/>
                  <a:pt x="21518" y="12838"/>
                  <a:pt x="21547" y="12838"/>
                </a:cubicBezTo>
                <a:cubicBezTo>
                  <a:pt x="21576" y="12838"/>
                  <a:pt x="21600" y="12791"/>
                  <a:pt x="21600" y="12734"/>
                </a:cubicBezTo>
                <a:lnTo>
                  <a:pt x="21600" y="12514"/>
                </a:lnTo>
                <a:cubicBezTo>
                  <a:pt x="21600" y="12456"/>
                  <a:pt x="21576" y="12411"/>
                  <a:pt x="21547" y="12411"/>
                </a:cubicBezTo>
                <a:close/>
                <a:moveTo>
                  <a:pt x="53" y="13141"/>
                </a:moveTo>
                <a:cubicBezTo>
                  <a:pt x="24" y="13141"/>
                  <a:pt x="0" y="13186"/>
                  <a:pt x="0" y="13244"/>
                </a:cubicBezTo>
                <a:lnTo>
                  <a:pt x="0" y="13464"/>
                </a:lnTo>
                <a:cubicBezTo>
                  <a:pt x="0" y="13521"/>
                  <a:pt x="24" y="13568"/>
                  <a:pt x="53" y="13568"/>
                </a:cubicBezTo>
                <a:cubicBezTo>
                  <a:pt x="82" y="13568"/>
                  <a:pt x="106" y="13521"/>
                  <a:pt x="106" y="13464"/>
                </a:cubicBezTo>
                <a:lnTo>
                  <a:pt x="106" y="13244"/>
                </a:lnTo>
                <a:cubicBezTo>
                  <a:pt x="106" y="13186"/>
                  <a:pt x="82" y="13141"/>
                  <a:pt x="53" y="13141"/>
                </a:cubicBezTo>
                <a:close/>
                <a:moveTo>
                  <a:pt x="367" y="13141"/>
                </a:moveTo>
                <a:cubicBezTo>
                  <a:pt x="338" y="13141"/>
                  <a:pt x="315" y="13186"/>
                  <a:pt x="315" y="13244"/>
                </a:cubicBezTo>
                <a:lnTo>
                  <a:pt x="315" y="13464"/>
                </a:lnTo>
                <a:cubicBezTo>
                  <a:pt x="315" y="13521"/>
                  <a:pt x="338" y="13568"/>
                  <a:pt x="367" y="13568"/>
                </a:cubicBezTo>
                <a:cubicBezTo>
                  <a:pt x="397" y="13568"/>
                  <a:pt x="420" y="13521"/>
                  <a:pt x="420" y="13464"/>
                </a:cubicBezTo>
                <a:lnTo>
                  <a:pt x="420" y="13244"/>
                </a:lnTo>
                <a:cubicBezTo>
                  <a:pt x="420" y="13186"/>
                  <a:pt x="397" y="13141"/>
                  <a:pt x="367" y="13141"/>
                </a:cubicBezTo>
                <a:close/>
                <a:moveTo>
                  <a:pt x="1217" y="13141"/>
                </a:moveTo>
                <a:cubicBezTo>
                  <a:pt x="1188" y="13141"/>
                  <a:pt x="1164" y="13186"/>
                  <a:pt x="1164" y="13244"/>
                </a:cubicBezTo>
                <a:lnTo>
                  <a:pt x="1164" y="13464"/>
                </a:lnTo>
                <a:cubicBezTo>
                  <a:pt x="1164" y="13521"/>
                  <a:pt x="1188" y="13568"/>
                  <a:pt x="1217" y="13568"/>
                </a:cubicBezTo>
                <a:cubicBezTo>
                  <a:pt x="1246" y="13568"/>
                  <a:pt x="1270" y="13521"/>
                  <a:pt x="1270" y="13464"/>
                </a:cubicBezTo>
                <a:lnTo>
                  <a:pt x="1270" y="13244"/>
                </a:lnTo>
                <a:cubicBezTo>
                  <a:pt x="1270" y="13186"/>
                  <a:pt x="1246" y="13141"/>
                  <a:pt x="1217" y="13141"/>
                </a:cubicBezTo>
                <a:close/>
                <a:moveTo>
                  <a:pt x="1532" y="13141"/>
                </a:moveTo>
                <a:cubicBezTo>
                  <a:pt x="1503" y="13141"/>
                  <a:pt x="1479" y="13186"/>
                  <a:pt x="1479" y="13244"/>
                </a:cubicBezTo>
                <a:lnTo>
                  <a:pt x="1479" y="13464"/>
                </a:lnTo>
                <a:cubicBezTo>
                  <a:pt x="1479" y="13521"/>
                  <a:pt x="1503" y="13568"/>
                  <a:pt x="1532" y="13568"/>
                </a:cubicBezTo>
                <a:cubicBezTo>
                  <a:pt x="1561" y="13568"/>
                  <a:pt x="1584" y="13521"/>
                  <a:pt x="1584" y="13464"/>
                </a:cubicBezTo>
                <a:lnTo>
                  <a:pt x="1584" y="13244"/>
                </a:lnTo>
                <a:cubicBezTo>
                  <a:pt x="1584" y="13186"/>
                  <a:pt x="1561" y="13141"/>
                  <a:pt x="1532" y="13141"/>
                </a:cubicBezTo>
                <a:close/>
                <a:moveTo>
                  <a:pt x="2380" y="13141"/>
                </a:moveTo>
                <a:cubicBezTo>
                  <a:pt x="2351" y="13141"/>
                  <a:pt x="2329" y="13186"/>
                  <a:pt x="2329" y="13244"/>
                </a:cubicBezTo>
                <a:lnTo>
                  <a:pt x="2329" y="13464"/>
                </a:lnTo>
                <a:cubicBezTo>
                  <a:pt x="2329" y="13521"/>
                  <a:pt x="2351" y="13568"/>
                  <a:pt x="2380" y="13568"/>
                </a:cubicBezTo>
                <a:cubicBezTo>
                  <a:pt x="2409" y="13568"/>
                  <a:pt x="2433" y="13521"/>
                  <a:pt x="2433" y="13464"/>
                </a:cubicBezTo>
                <a:lnTo>
                  <a:pt x="2433" y="13244"/>
                </a:lnTo>
                <a:cubicBezTo>
                  <a:pt x="2433" y="13186"/>
                  <a:pt x="2409" y="13141"/>
                  <a:pt x="2380" y="13141"/>
                </a:cubicBezTo>
                <a:close/>
                <a:moveTo>
                  <a:pt x="2695" y="13141"/>
                </a:moveTo>
                <a:cubicBezTo>
                  <a:pt x="2666" y="13141"/>
                  <a:pt x="2643" y="13186"/>
                  <a:pt x="2643" y="13244"/>
                </a:cubicBezTo>
                <a:lnTo>
                  <a:pt x="2643" y="13464"/>
                </a:lnTo>
                <a:cubicBezTo>
                  <a:pt x="2643" y="13521"/>
                  <a:pt x="2666" y="13568"/>
                  <a:pt x="2695" y="13568"/>
                </a:cubicBezTo>
                <a:cubicBezTo>
                  <a:pt x="2724" y="13568"/>
                  <a:pt x="2748" y="13521"/>
                  <a:pt x="2748" y="13464"/>
                </a:cubicBezTo>
                <a:lnTo>
                  <a:pt x="2748" y="13244"/>
                </a:lnTo>
                <a:cubicBezTo>
                  <a:pt x="2748" y="13186"/>
                  <a:pt x="2724" y="13141"/>
                  <a:pt x="2695" y="13141"/>
                </a:cubicBezTo>
                <a:close/>
                <a:moveTo>
                  <a:pt x="3545" y="13141"/>
                </a:moveTo>
                <a:cubicBezTo>
                  <a:pt x="3516" y="13141"/>
                  <a:pt x="3492" y="13186"/>
                  <a:pt x="3492" y="13244"/>
                </a:cubicBezTo>
                <a:lnTo>
                  <a:pt x="3492" y="13464"/>
                </a:lnTo>
                <a:cubicBezTo>
                  <a:pt x="3492" y="13521"/>
                  <a:pt x="3516" y="13568"/>
                  <a:pt x="3545" y="13568"/>
                </a:cubicBezTo>
                <a:cubicBezTo>
                  <a:pt x="3574" y="13568"/>
                  <a:pt x="3598" y="13521"/>
                  <a:pt x="3598" y="13464"/>
                </a:cubicBezTo>
                <a:lnTo>
                  <a:pt x="3598" y="13244"/>
                </a:lnTo>
                <a:cubicBezTo>
                  <a:pt x="3598" y="13186"/>
                  <a:pt x="3574" y="13141"/>
                  <a:pt x="3545" y="13141"/>
                </a:cubicBezTo>
                <a:close/>
                <a:moveTo>
                  <a:pt x="3859" y="13141"/>
                </a:moveTo>
                <a:cubicBezTo>
                  <a:pt x="3830" y="13141"/>
                  <a:pt x="3806" y="13186"/>
                  <a:pt x="3806" y="13244"/>
                </a:cubicBezTo>
                <a:lnTo>
                  <a:pt x="3806" y="13464"/>
                </a:lnTo>
                <a:cubicBezTo>
                  <a:pt x="3806" y="13521"/>
                  <a:pt x="3830" y="13568"/>
                  <a:pt x="3859" y="13568"/>
                </a:cubicBezTo>
                <a:cubicBezTo>
                  <a:pt x="3888" y="13568"/>
                  <a:pt x="3912" y="13521"/>
                  <a:pt x="3912" y="13464"/>
                </a:cubicBezTo>
                <a:lnTo>
                  <a:pt x="3912" y="13244"/>
                </a:lnTo>
                <a:cubicBezTo>
                  <a:pt x="3912" y="13186"/>
                  <a:pt x="3888" y="13141"/>
                  <a:pt x="3859" y="13141"/>
                </a:cubicBezTo>
                <a:close/>
                <a:moveTo>
                  <a:pt x="4709" y="13141"/>
                </a:moveTo>
                <a:cubicBezTo>
                  <a:pt x="4680" y="13141"/>
                  <a:pt x="4656" y="13186"/>
                  <a:pt x="4656" y="13244"/>
                </a:cubicBezTo>
                <a:lnTo>
                  <a:pt x="4656" y="13464"/>
                </a:lnTo>
                <a:cubicBezTo>
                  <a:pt x="4656" y="13521"/>
                  <a:pt x="4680" y="13568"/>
                  <a:pt x="4709" y="13568"/>
                </a:cubicBezTo>
                <a:cubicBezTo>
                  <a:pt x="4738" y="13568"/>
                  <a:pt x="4762" y="13521"/>
                  <a:pt x="4762" y="13464"/>
                </a:cubicBezTo>
                <a:lnTo>
                  <a:pt x="4762" y="13244"/>
                </a:lnTo>
                <a:cubicBezTo>
                  <a:pt x="4762" y="13186"/>
                  <a:pt x="4738" y="13141"/>
                  <a:pt x="4709" y="13141"/>
                </a:cubicBezTo>
                <a:close/>
                <a:moveTo>
                  <a:pt x="5023" y="13141"/>
                </a:moveTo>
                <a:cubicBezTo>
                  <a:pt x="4994" y="13141"/>
                  <a:pt x="4970" y="13186"/>
                  <a:pt x="4970" y="13244"/>
                </a:cubicBezTo>
                <a:lnTo>
                  <a:pt x="4970" y="13464"/>
                </a:lnTo>
                <a:cubicBezTo>
                  <a:pt x="4970" y="13521"/>
                  <a:pt x="4994" y="13568"/>
                  <a:pt x="5023" y="13568"/>
                </a:cubicBezTo>
                <a:cubicBezTo>
                  <a:pt x="5053" y="13568"/>
                  <a:pt x="5076" y="13521"/>
                  <a:pt x="5076" y="13464"/>
                </a:cubicBezTo>
                <a:lnTo>
                  <a:pt x="5076" y="13244"/>
                </a:lnTo>
                <a:cubicBezTo>
                  <a:pt x="5076" y="13186"/>
                  <a:pt x="5053" y="13141"/>
                  <a:pt x="5023" y="13141"/>
                </a:cubicBezTo>
                <a:close/>
                <a:moveTo>
                  <a:pt x="5873" y="13141"/>
                </a:moveTo>
                <a:cubicBezTo>
                  <a:pt x="5844" y="13141"/>
                  <a:pt x="5820" y="13186"/>
                  <a:pt x="5820" y="13244"/>
                </a:cubicBezTo>
                <a:lnTo>
                  <a:pt x="5820" y="13464"/>
                </a:lnTo>
                <a:cubicBezTo>
                  <a:pt x="5820" y="13521"/>
                  <a:pt x="5844" y="13568"/>
                  <a:pt x="5873" y="13568"/>
                </a:cubicBezTo>
                <a:cubicBezTo>
                  <a:pt x="5902" y="13568"/>
                  <a:pt x="5926" y="13521"/>
                  <a:pt x="5926" y="13464"/>
                </a:cubicBezTo>
                <a:lnTo>
                  <a:pt x="5926" y="13244"/>
                </a:lnTo>
                <a:cubicBezTo>
                  <a:pt x="5926" y="13186"/>
                  <a:pt x="5902" y="13141"/>
                  <a:pt x="5873" y="13141"/>
                </a:cubicBezTo>
                <a:close/>
                <a:moveTo>
                  <a:pt x="6188" y="13141"/>
                </a:moveTo>
                <a:cubicBezTo>
                  <a:pt x="6159" y="13141"/>
                  <a:pt x="6135" y="13186"/>
                  <a:pt x="6135" y="13244"/>
                </a:cubicBezTo>
                <a:lnTo>
                  <a:pt x="6135" y="13464"/>
                </a:lnTo>
                <a:cubicBezTo>
                  <a:pt x="6135" y="13521"/>
                  <a:pt x="6159" y="13568"/>
                  <a:pt x="6188" y="13568"/>
                </a:cubicBezTo>
                <a:cubicBezTo>
                  <a:pt x="6217" y="13568"/>
                  <a:pt x="6240" y="13521"/>
                  <a:pt x="6240" y="13464"/>
                </a:cubicBezTo>
                <a:lnTo>
                  <a:pt x="6240" y="13244"/>
                </a:lnTo>
                <a:cubicBezTo>
                  <a:pt x="6240" y="13186"/>
                  <a:pt x="6217" y="13141"/>
                  <a:pt x="6188" y="13141"/>
                </a:cubicBezTo>
                <a:close/>
                <a:moveTo>
                  <a:pt x="7036" y="13141"/>
                </a:moveTo>
                <a:cubicBezTo>
                  <a:pt x="7007" y="13141"/>
                  <a:pt x="6984" y="13186"/>
                  <a:pt x="6984" y="13244"/>
                </a:cubicBezTo>
                <a:lnTo>
                  <a:pt x="6984" y="13464"/>
                </a:lnTo>
                <a:cubicBezTo>
                  <a:pt x="6984" y="13521"/>
                  <a:pt x="7007" y="13568"/>
                  <a:pt x="7036" y="13568"/>
                </a:cubicBezTo>
                <a:cubicBezTo>
                  <a:pt x="7065" y="13568"/>
                  <a:pt x="7089" y="13521"/>
                  <a:pt x="7089" y="13464"/>
                </a:cubicBezTo>
                <a:lnTo>
                  <a:pt x="7089" y="13244"/>
                </a:lnTo>
                <a:cubicBezTo>
                  <a:pt x="7089" y="13186"/>
                  <a:pt x="7065" y="13141"/>
                  <a:pt x="7036" y="13141"/>
                </a:cubicBezTo>
                <a:close/>
                <a:moveTo>
                  <a:pt x="7351" y="13141"/>
                </a:moveTo>
                <a:cubicBezTo>
                  <a:pt x="7322" y="13141"/>
                  <a:pt x="7299" y="13186"/>
                  <a:pt x="7299" y="13244"/>
                </a:cubicBezTo>
                <a:lnTo>
                  <a:pt x="7299" y="13464"/>
                </a:lnTo>
                <a:cubicBezTo>
                  <a:pt x="7299" y="13521"/>
                  <a:pt x="7322" y="13568"/>
                  <a:pt x="7351" y="13568"/>
                </a:cubicBezTo>
                <a:cubicBezTo>
                  <a:pt x="7380" y="13568"/>
                  <a:pt x="7404" y="13521"/>
                  <a:pt x="7404" y="13464"/>
                </a:cubicBezTo>
                <a:lnTo>
                  <a:pt x="7404" y="13244"/>
                </a:lnTo>
                <a:cubicBezTo>
                  <a:pt x="7404" y="13186"/>
                  <a:pt x="7380" y="13141"/>
                  <a:pt x="7351" y="13141"/>
                </a:cubicBezTo>
                <a:close/>
                <a:moveTo>
                  <a:pt x="8201" y="13141"/>
                </a:moveTo>
                <a:cubicBezTo>
                  <a:pt x="8171" y="13141"/>
                  <a:pt x="8148" y="13186"/>
                  <a:pt x="8148" y="13244"/>
                </a:cubicBezTo>
                <a:lnTo>
                  <a:pt x="8148" y="13464"/>
                </a:lnTo>
                <a:cubicBezTo>
                  <a:pt x="8148" y="13521"/>
                  <a:pt x="8171" y="13568"/>
                  <a:pt x="8201" y="13568"/>
                </a:cubicBezTo>
                <a:cubicBezTo>
                  <a:pt x="8230" y="13568"/>
                  <a:pt x="8254" y="13521"/>
                  <a:pt x="8254" y="13464"/>
                </a:cubicBezTo>
                <a:lnTo>
                  <a:pt x="8254" y="13244"/>
                </a:lnTo>
                <a:cubicBezTo>
                  <a:pt x="8254" y="13186"/>
                  <a:pt x="8230" y="13141"/>
                  <a:pt x="8201" y="13141"/>
                </a:cubicBezTo>
                <a:close/>
                <a:moveTo>
                  <a:pt x="8515" y="13141"/>
                </a:moveTo>
                <a:cubicBezTo>
                  <a:pt x="8486" y="13141"/>
                  <a:pt x="8462" y="13186"/>
                  <a:pt x="8462" y="13244"/>
                </a:cubicBezTo>
                <a:lnTo>
                  <a:pt x="8462" y="13464"/>
                </a:lnTo>
                <a:cubicBezTo>
                  <a:pt x="8462" y="13521"/>
                  <a:pt x="8486" y="13568"/>
                  <a:pt x="8515" y="13568"/>
                </a:cubicBezTo>
                <a:cubicBezTo>
                  <a:pt x="8544" y="13568"/>
                  <a:pt x="8568" y="13521"/>
                  <a:pt x="8568" y="13464"/>
                </a:cubicBezTo>
                <a:lnTo>
                  <a:pt x="8568" y="13244"/>
                </a:lnTo>
                <a:cubicBezTo>
                  <a:pt x="8568" y="13186"/>
                  <a:pt x="8544" y="13141"/>
                  <a:pt x="8515" y="13141"/>
                </a:cubicBezTo>
                <a:close/>
                <a:moveTo>
                  <a:pt x="9365" y="13141"/>
                </a:moveTo>
                <a:cubicBezTo>
                  <a:pt x="9336" y="13141"/>
                  <a:pt x="9312" y="13186"/>
                  <a:pt x="9312" y="13244"/>
                </a:cubicBezTo>
                <a:lnTo>
                  <a:pt x="9312" y="13464"/>
                </a:lnTo>
                <a:cubicBezTo>
                  <a:pt x="9312" y="13521"/>
                  <a:pt x="9336" y="13568"/>
                  <a:pt x="9365" y="13568"/>
                </a:cubicBezTo>
                <a:cubicBezTo>
                  <a:pt x="9394" y="13568"/>
                  <a:pt x="9418" y="13521"/>
                  <a:pt x="9418" y="13464"/>
                </a:cubicBezTo>
                <a:lnTo>
                  <a:pt x="9418" y="13244"/>
                </a:lnTo>
                <a:cubicBezTo>
                  <a:pt x="9418" y="13186"/>
                  <a:pt x="9394" y="13141"/>
                  <a:pt x="9365" y="13141"/>
                </a:cubicBezTo>
                <a:close/>
                <a:moveTo>
                  <a:pt x="9679" y="13141"/>
                </a:moveTo>
                <a:cubicBezTo>
                  <a:pt x="9650" y="13141"/>
                  <a:pt x="9626" y="13186"/>
                  <a:pt x="9626" y="13244"/>
                </a:cubicBezTo>
                <a:lnTo>
                  <a:pt x="9626" y="13464"/>
                </a:lnTo>
                <a:cubicBezTo>
                  <a:pt x="9626" y="13521"/>
                  <a:pt x="9650" y="13568"/>
                  <a:pt x="9679" y="13568"/>
                </a:cubicBezTo>
                <a:cubicBezTo>
                  <a:pt x="9708" y="13568"/>
                  <a:pt x="9732" y="13521"/>
                  <a:pt x="9732" y="13464"/>
                </a:cubicBezTo>
                <a:lnTo>
                  <a:pt x="9732" y="13244"/>
                </a:lnTo>
                <a:cubicBezTo>
                  <a:pt x="9732" y="13186"/>
                  <a:pt x="9708" y="13141"/>
                  <a:pt x="9679" y="13141"/>
                </a:cubicBezTo>
                <a:close/>
                <a:moveTo>
                  <a:pt x="10529" y="13141"/>
                </a:moveTo>
                <a:cubicBezTo>
                  <a:pt x="10500" y="13141"/>
                  <a:pt x="10476" y="13186"/>
                  <a:pt x="10476" y="13244"/>
                </a:cubicBezTo>
                <a:lnTo>
                  <a:pt x="10476" y="13464"/>
                </a:lnTo>
                <a:cubicBezTo>
                  <a:pt x="10476" y="13521"/>
                  <a:pt x="10500" y="13568"/>
                  <a:pt x="10529" y="13568"/>
                </a:cubicBezTo>
                <a:cubicBezTo>
                  <a:pt x="10558" y="13568"/>
                  <a:pt x="10582" y="13521"/>
                  <a:pt x="10582" y="13464"/>
                </a:cubicBezTo>
                <a:lnTo>
                  <a:pt x="10582" y="13244"/>
                </a:lnTo>
                <a:cubicBezTo>
                  <a:pt x="10582" y="13186"/>
                  <a:pt x="10558" y="13141"/>
                  <a:pt x="10529" y="13141"/>
                </a:cubicBezTo>
                <a:close/>
                <a:moveTo>
                  <a:pt x="10844" y="13141"/>
                </a:moveTo>
                <a:cubicBezTo>
                  <a:pt x="10814" y="13141"/>
                  <a:pt x="10791" y="13186"/>
                  <a:pt x="10791" y="13244"/>
                </a:cubicBezTo>
                <a:lnTo>
                  <a:pt x="10791" y="13464"/>
                </a:lnTo>
                <a:cubicBezTo>
                  <a:pt x="10791" y="13521"/>
                  <a:pt x="10814" y="13568"/>
                  <a:pt x="10844" y="13568"/>
                </a:cubicBezTo>
                <a:cubicBezTo>
                  <a:pt x="10873" y="13568"/>
                  <a:pt x="10895" y="13521"/>
                  <a:pt x="10895" y="13464"/>
                </a:cubicBezTo>
                <a:lnTo>
                  <a:pt x="10895" y="13244"/>
                </a:lnTo>
                <a:cubicBezTo>
                  <a:pt x="10895" y="13186"/>
                  <a:pt x="10873" y="13141"/>
                  <a:pt x="10844" y="13141"/>
                </a:cubicBezTo>
                <a:close/>
                <a:moveTo>
                  <a:pt x="11692" y="13141"/>
                </a:moveTo>
                <a:cubicBezTo>
                  <a:pt x="11663" y="13141"/>
                  <a:pt x="11640" y="13186"/>
                  <a:pt x="11640" y="13244"/>
                </a:cubicBezTo>
                <a:lnTo>
                  <a:pt x="11640" y="13464"/>
                </a:lnTo>
                <a:cubicBezTo>
                  <a:pt x="11640" y="13521"/>
                  <a:pt x="11663" y="13568"/>
                  <a:pt x="11692" y="13568"/>
                </a:cubicBezTo>
                <a:cubicBezTo>
                  <a:pt x="11721" y="13568"/>
                  <a:pt x="11745" y="13521"/>
                  <a:pt x="11745" y="13464"/>
                </a:cubicBezTo>
                <a:lnTo>
                  <a:pt x="11745" y="13244"/>
                </a:lnTo>
                <a:cubicBezTo>
                  <a:pt x="11745" y="13186"/>
                  <a:pt x="11721" y="13141"/>
                  <a:pt x="11692" y="13141"/>
                </a:cubicBezTo>
                <a:close/>
                <a:moveTo>
                  <a:pt x="12007" y="13141"/>
                </a:moveTo>
                <a:cubicBezTo>
                  <a:pt x="11978" y="13141"/>
                  <a:pt x="11955" y="13186"/>
                  <a:pt x="11955" y="13244"/>
                </a:cubicBezTo>
                <a:lnTo>
                  <a:pt x="11955" y="13464"/>
                </a:lnTo>
                <a:cubicBezTo>
                  <a:pt x="11955" y="13521"/>
                  <a:pt x="11978" y="13568"/>
                  <a:pt x="12007" y="13568"/>
                </a:cubicBezTo>
                <a:cubicBezTo>
                  <a:pt x="12036" y="13568"/>
                  <a:pt x="12060" y="13521"/>
                  <a:pt x="12060" y="13464"/>
                </a:cubicBezTo>
                <a:lnTo>
                  <a:pt x="12060" y="13244"/>
                </a:lnTo>
                <a:cubicBezTo>
                  <a:pt x="12060" y="13186"/>
                  <a:pt x="12036" y="13141"/>
                  <a:pt x="12007" y="13141"/>
                </a:cubicBezTo>
                <a:close/>
                <a:moveTo>
                  <a:pt x="12856" y="13141"/>
                </a:moveTo>
                <a:cubicBezTo>
                  <a:pt x="12827" y="13141"/>
                  <a:pt x="12804" y="13186"/>
                  <a:pt x="12804" y="13244"/>
                </a:cubicBezTo>
                <a:lnTo>
                  <a:pt x="12804" y="13464"/>
                </a:lnTo>
                <a:cubicBezTo>
                  <a:pt x="12804" y="13521"/>
                  <a:pt x="12827" y="13568"/>
                  <a:pt x="12856" y="13568"/>
                </a:cubicBezTo>
                <a:cubicBezTo>
                  <a:pt x="12886" y="13568"/>
                  <a:pt x="12909" y="13521"/>
                  <a:pt x="12909" y="13464"/>
                </a:cubicBezTo>
                <a:lnTo>
                  <a:pt x="12909" y="13244"/>
                </a:lnTo>
                <a:cubicBezTo>
                  <a:pt x="12909" y="13186"/>
                  <a:pt x="12886" y="13141"/>
                  <a:pt x="12856" y="13141"/>
                </a:cubicBezTo>
                <a:close/>
                <a:moveTo>
                  <a:pt x="13171" y="13141"/>
                </a:moveTo>
                <a:cubicBezTo>
                  <a:pt x="13142" y="13141"/>
                  <a:pt x="13118" y="13186"/>
                  <a:pt x="13118" y="13244"/>
                </a:cubicBezTo>
                <a:lnTo>
                  <a:pt x="13118" y="13464"/>
                </a:lnTo>
                <a:cubicBezTo>
                  <a:pt x="13118" y="13521"/>
                  <a:pt x="13142" y="13568"/>
                  <a:pt x="13171" y="13568"/>
                </a:cubicBezTo>
                <a:cubicBezTo>
                  <a:pt x="13200" y="13568"/>
                  <a:pt x="13224" y="13521"/>
                  <a:pt x="13224" y="13464"/>
                </a:cubicBezTo>
                <a:lnTo>
                  <a:pt x="13224" y="13244"/>
                </a:lnTo>
                <a:cubicBezTo>
                  <a:pt x="13224" y="13186"/>
                  <a:pt x="13200" y="13141"/>
                  <a:pt x="13171" y="13141"/>
                </a:cubicBezTo>
                <a:close/>
                <a:moveTo>
                  <a:pt x="14021" y="13141"/>
                </a:moveTo>
                <a:cubicBezTo>
                  <a:pt x="13992" y="13141"/>
                  <a:pt x="13968" y="13186"/>
                  <a:pt x="13968" y="13244"/>
                </a:cubicBezTo>
                <a:lnTo>
                  <a:pt x="13968" y="13464"/>
                </a:lnTo>
                <a:cubicBezTo>
                  <a:pt x="13968" y="13521"/>
                  <a:pt x="13992" y="13568"/>
                  <a:pt x="14021" y="13568"/>
                </a:cubicBezTo>
                <a:cubicBezTo>
                  <a:pt x="14050" y="13568"/>
                  <a:pt x="14074" y="13521"/>
                  <a:pt x="14074" y="13464"/>
                </a:cubicBezTo>
                <a:lnTo>
                  <a:pt x="14074" y="13244"/>
                </a:lnTo>
                <a:cubicBezTo>
                  <a:pt x="14074" y="13186"/>
                  <a:pt x="14050" y="13141"/>
                  <a:pt x="14021" y="13141"/>
                </a:cubicBezTo>
                <a:close/>
                <a:moveTo>
                  <a:pt x="14335" y="13141"/>
                </a:moveTo>
                <a:cubicBezTo>
                  <a:pt x="14306" y="13141"/>
                  <a:pt x="14282" y="13186"/>
                  <a:pt x="14282" y="13244"/>
                </a:cubicBezTo>
                <a:lnTo>
                  <a:pt x="14282" y="13464"/>
                </a:lnTo>
                <a:cubicBezTo>
                  <a:pt x="14282" y="13521"/>
                  <a:pt x="14306" y="13568"/>
                  <a:pt x="14335" y="13568"/>
                </a:cubicBezTo>
                <a:cubicBezTo>
                  <a:pt x="14364" y="13568"/>
                  <a:pt x="14388" y="13521"/>
                  <a:pt x="14388" y="13464"/>
                </a:cubicBezTo>
                <a:lnTo>
                  <a:pt x="14388" y="13244"/>
                </a:lnTo>
                <a:cubicBezTo>
                  <a:pt x="14388" y="13186"/>
                  <a:pt x="14364" y="13141"/>
                  <a:pt x="14335" y="13141"/>
                </a:cubicBezTo>
                <a:close/>
                <a:moveTo>
                  <a:pt x="15185" y="13141"/>
                </a:moveTo>
                <a:cubicBezTo>
                  <a:pt x="15156" y="13141"/>
                  <a:pt x="15132" y="13186"/>
                  <a:pt x="15132" y="13244"/>
                </a:cubicBezTo>
                <a:lnTo>
                  <a:pt x="15132" y="13464"/>
                </a:lnTo>
                <a:cubicBezTo>
                  <a:pt x="15132" y="13521"/>
                  <a:pt x="15156" y="13568"/>
                  <a:pt x="15185" y="13568"/>
                </a:cubicBezTo>
                <a:cubicBezTo>
                  <a:pt x="15214" y="13568"/>
                  <a:pt x="15237" y="13521"/>
                  <a:pt x="15237" y="13464"/>
                </a:cubicBezTo>
                <a:lnTo>
                  <a:pt x="15237" y="13244"/>
                </a:lnTo>
                <a:cubicBezTo>
                  <a:pt x="15237" y="13186"/>
                  <a:pt x="15214" y="13141"/>
                  <a:pt x="15185" y="13141"/>
                </a:cubicBezTo>
                <a:close/>
                <a:moveTo>
                  <a:pt x="15500" y="13141"/>
                </a:moveTo>
                <a:cubicBezTo>
                  <a:pt x="15470" y="13141"/>
                  <a:pt x="15447" y="13186"/>
                  <a:pt x="15447" y="13244"/>
                </a:cubicBezTo>
                <a:lnTo>
                  <a:pt x="15447" y="13464"/>
                </a:lnTo>
                <a:cubicBezTo>
                  <a:pt x="15447" y="13521"/>
                  <a:pt x="15470" y="13568"/>
                  <a:pt x="15500" y="13568"/>
                </a:cubicBezTo>
                <a:cubicBezTo>
                  <a:pt x="15529" y="13568"/>
                  <a:pt x="15551" y="13521"/>
                  <a:pt x="15551" y="13464"/>
                </a:cubicBezTo>
                <a:lnTo>
                  <a:pt x="15551" y="13244"/>
                </a:lnTo>
                <a:cubicBezTo>
                  <a:pt x="15551" y="13186"/>
                  <a:pt x="15529" y="13141"/>
                  <a:pt x="15500" y="13141"/>
                </a:cubicBezTo>
                <a:close/>
                <a:moveTo>
                  <a:pt x="16349" y="13141"/>
                </a:moveTo>
                <a:cubicBezTo>
                  <a:pt x="16320" y="13141"/>
                  <a:pt x="16296" y="13186"/>
                  <a:pt x="16296" y="13244"/>
                </a:cubicBezTo>
                <a:lnTo>
                  <a:pt x="16296" y="13464"/>
                </a:lnTo>
                <a:cubicBezTo>
                  <a:pt x="16296" y="13521"/>
                  <a:pt x="16320" y="13568"/>
                  <a:pt x="16349" y="13568"/>
                </a:cubicBezTo>
                <a:cubicBezTo>
                  <a:pt x="16378" y="13568"/>
                  <a:pt x="16401" y="13521"/>
                  <a:pt x="16401" y="13464"/>
                </a:cubicBezTo>
                <a:lnTo>
                  <a:pt x="16401" y="13244"/>
                </a:lnTo>
                <a:cubicBezTo>
                  <a:pt x="16401" y="13186"/>
                  <a:pt x="16378" y="13141"/>
                  <a:pt x="16349" y="13141"/>
                </a:cubicBezTo>
                <a:close/>
                <a:moveTo>
                  <a:pt x="16663" y="13141"/>
                </a:moveTo>
                <a:cubicBezTo>
                  <a:pt x="16634" y="13141"/>
                  <a:pt x="16611" y="13186"/>
                  <a:pt x="16611" y="13244"/>
                </a:cubicBezTo>
                <a:lnTo>
                  <a:pt x="16611" y="13464"/>
                </a:lnTo>
                <a:cubicBezTo>
                  <a:pt x="16611" y="13521"/>
                  <a:pt x="16634" y="13568"/>
                  <a:pt x="16663" y="13568"/>
                </a:cubicBezTo>
                <a:cubicBezTo>
                  <a:pt x="16692" y="13568"/>
                  <a:pt x="16716" y="13521"/>
                  <a:pt x="16716" y="13464"/>
                </a:cubicBezTo>
                <a:lnTo>
                  <a:pt x="16716" y="13244"/>
                </a:lnTo>
                <a:cubicBezTo>
                  <a:pt x="16716" y="13186"/>
                  <a:pt x="16692" y="13141"/>
                  <a:pt x="16663" y="13141"/>
                </a:cubicBezTo>
                <a:close/>
                <a:moveTo>
                  <a:pt x="17512" y="13141"/>
                </a:moveTo>
                <a:cubicBezTo>
                  <a:pt x="17483" y="13141"/>
                  <a:pt x="17459" y="13186"/>
                  <a:pt x="17459" y="13244"/>
                </a:cubicBezTo>
                <a:lnTo>
                  <a:pt x="17459" y="13464"/>
                </a:lnTo>
                <a:cubicBezTo>
                  <a:pt x="17459" y="13521"/>
                  <a:pt x="17483" y="13568"/>
                  <a:pt x="17512" y="13568"/>
                </a:cubicBezTo>
                <a:cubicBezTo>
                  <a:pt x="17541" y="13568"/>
                  <a:pt x="17565" y="13521"/>
                  <a:pt x="17565" y="13464"/>
                </a:cubicBezTo>
                <a:lnTo>
                  <a:pt x="17565" y="13244"/>
                </a:lnTo>
                <a:cubicBezTo>
                  <a:pt x="17565" y="13186"/>
                  <a:pt x="17541" y="13141"/>
                  <a:pt x="17512" y="13141"/>
                </a:cubicBezTo>
                <a:close/>
                <a:moveTo>
                  <a:pt x="17827" y="13141"/>
                </a:moveTo>
                <a:cubicBezTo>
                  <a:pt x="17798" y="13141"/>
                  <a:pt x="17774" y="13186"/>
                  <a:pt x="17774" y="13244"/>
                </a:cubicBezTo>
                <a:lnTo>
                  <a:pt x="17774" y="13464"/>
                </a:lnTo>
                <a:cubicBezTo>
                  <a:pt x="17774" y="13521"/>
                  <a:pt x="17798" y="13568"/>
                  <a:pt x="17827" y="13568"/>
                </a:cubicBezTo>
                <a:cubicBezTo>
                  <a:pt x="17856" y="13568"/>
                  <a:pt x="17880" y="13521"/>
                  <a:pt x="17880" y="13464"/>
                </a:cubicBezTo>
                <a:lnTo>
                  <a:pt x="17880" y="13244"/>
                </a:lnTo>
                <a:cubicBezTo>
                  <a:pt x="17880" y="13186"/>
                  <a:pt x="17856" y="13141"/>
                  <a:pt x="17827" y="13141"/>
                </a:cubicBezTo>
                <a:close/>
                <a:moveTo>
                  <a:pt x="18677" y="13141"/>
                </a:moveTo>
                <a:cubicBezTo>
                  <a:pt x="18648" y="13141"/>
                  <a:pt x="18624" y="13186"/>
                  <a:pt x="18624" y="13244"/>
                </a:cubicBezTo>
                <a:lnTo>
                  <a:pt x="18624" y="13464"/>
                </a:lnTo>
                <a:cubicBezTo>
                  <a:pt x="18624" y="13521"/>
                  <a:pt x="18648" y="13568"/>
                  <a:pt x="18677" y="13568"/>
                </a:cubicBezTo>
                <a:cubicBezTo>
                  <a:pt x="18706" y="13568"/>
                  <a:pt x="18730" y="13521"/>
                  <a:pt x="18730" y="13464"/>
                </a:cubicBezTo>
                <a:lnTo>
                  <a:pt x="18730" y="13244"/>
                </a:lnTo>
                <a:cubicBezTo>
                  <a:pt x="18730" y="13186"/>
                  <a:pt x="18706" y="13141"/>
                  <a:pt x="18677" y="13141"/>
                </a:cubicBezTo>
                <a:close/>
                <a:moveTo>
                  <a:pt x="18991" y="13141"/>
                </a:moveTo>
                <a:cubicBezTo>
                  <a:pt x="18962" y="13141"/>
                  <a:pt x="18938" y="13186"/>
                  <a:pt x="18938" y="13244"/>
                </a:cubicBezTo>
                <a:lnTo>
                  <a:pt x="18938" y="13464"/>
                </a:lnTo>
                <a:cubicBezTo>
                  <a:pt x="18938" y="13521"/>
                  <a:pt x="18962" y="13568"/>
                  <a:pt x="18991" y="13568"/>
                </a:cubicBezTo>
                <a:cubicBezTo>
                  <a:pt x="19020" y="13568"/>
                  <a:pt x="19044" y="13521"/>
                  <a:pt x="19044" y="13464"/>
                </a:cubicBezTo>
                <a:lnTo>
                  <a:pt x="19044" y="13244"/>
                </a:lnTo>
                <a:cubicBezTo>
                  <a:pt x="19044" y="13186"/>
                  <a:pt x="19020" y="13141"/>
                  <a:pt x="18991" y="13141"/>
                </a:cubicBezTo>
                <a:close/>
                <a:moveTo>
                  <a:pt x="19841" y="13141"/>
                </a:moveTo>
                <a:cubicBezTo>
                  <a:pt x="19812" y="13141"/>
                  <a:pt x="19788" y="13186"/>
                  <a:pt x="19788" y="13244"/>
                </a:cubicBezTo>
                <a:lnTo>
                  <a:pt x="19788" y="13464"/>
                </a:lnTo>
                <a:cubicBezTo>
                  <a:pt x="19788" y="13521"/>
                  <a:pt x="19812" y="13568"/>
                  <a:pt x="19841" y="13568"/>
                </a:cubicBezTo>
                <a:cubicBezTo>
                  <a:pt x="19870" y="13568"/>
                  <a:pt x="19894" y="13521"/>
                  <a:pt x="19894" y="13464"/>
                </a:cubicBezTo>
                <a:lnTo>
                  <a:pt x="19894" y="13244"/>
                </a:lnTo>
                <a:cubicBezTo>
                  <a:pt x="19894" y="13186"/>
                  <a:pt x="19870" y="13141"/>
                  <a:pt x="19841" y="13141"/>
                </a:cubicBezTo>
                <a:close/>
                <a:moveTo>
                  <a:pt x="20155" y="13141"/>
                </a:moveTo>
                <a:cubicBezTo>
                  <a:pt x="20126" y="13141"/>
                  <a:pt x="20102" y="13186"/>
                  <a:pt x="20102" y="13244"/>
                </a:cubicBezTo>
                <a:lnTo>
                  <a:pt x="20102" y="13464"/>
                </a:lnTo>
                <a:cubicBezTo>
                  <a:pt x="20102" y="13521"/>
                  <a:pt x="20126" y="13568"/>
                  <a:pt x="20155" y="13568"/>
                </a:cubicBezTo>
                <a:cubicBezTo>
                  <a:pt x="20184" y="13568"/>
                  <a:pt x="20207" y="13521"/>
                  <a:pt x="20207" y="13464"/>
                </a:cubicBezTo>
                <a:lnTo>
                  <a:pt x="20207" y="13244"/>
                </a:lnTo>
                <a:cubicBezTo>
                  <a:pt x="20207" y="13186"/>
                  <a:pt x="20184" y="13141"/>
                  <a:pt x="20155" y="13141"/>
                </a:cubicBezTo>
                <a:close/>
                <a:moveTo>
                  <a:pt x="21004" y="13141"/>
                </a:moveTo>
                <a:cubicBezTo>
                  <a:pt x="20975" y="13141"/>
                  <a:pt x="20952" y="13186"/>
                  <a:pt x="20952" y="13244"/>
                </a:cubicBezTo>
                <a:lnTo>
                  <a:pt x="20952" y="13464"/>
                </a:lnTo>
                <a:cubicBezTo>
                  <a:pt x="20952" y="13521"/>
                  <a:pt x="20975" y="13568"/>
                  <a:pt x="21004" y="13568"/>
                </a:cubicBezTo>
                <a:cubicBezTo>
                  <a:pt x="21033" y="13568"/>
                  <a:pt x="21057" y="13521"/>
                  <a:pt x="21057" y="13464"/>
                </a:cubicBezTo>
                <a:lnTo>
                  <a:pt x="21057" y="13244"/>
                </a:lnTo>
                <a:cubicBezTo>
                  <a:pt x="21057" y="13186"/>
                  <a:pt x="21033" y="13141"/>
                  <a:pt x="21004" y="13141"/>
                </a:cubicBezTo>
                <a:close/>
                <a:moveTo>
                  <a:pt x="21319" y="13141"/>
                </a:moveTo>
                <a:cubicBezTo>
                  <a:pt x="21289" y="13141"/>
                  <a:pt x="21267" y="13186"/>
                  <a:pt x="21267" y="13244"/>
                </a:cubicBezTo>
                <a:lnTo>
                  <a:pt x="21267" y="13464"/>
                </a:lnTo>
                <a:cubicBezTo>
                  <a:pt x="21267" y="13521"/>
                  <a:pt x="21289" y="13568"/>
                  <a:pt x="21319" y="13568"/>
                </a:cubicBezTo>
                <a:cubicBezTo>
                  <a:pt x="21348" y="13568"/>
                  <a:pt x="21372" y="13521"/>
                  <a:pt x="21372" y="13464"/>
                </a:cubicBezTo>
                <a:lnTo>
                  <a:pt x="21372" y="13244"/>
                </a:lnTo>
                <a:cubicBezTo>
                  <a:pt x="21372" y="13186"/>
                  <a:pt x="21348" y="13141"/>
                  <a:pt x="21319" y="13141"/>
                </a:cubicBezTo>
                <a:close/>
                <a:moveTo>
                  <a:pt x="281" y="13871"/>
                </a:moveTo>
                <a:cubicBezTo>
                  <a:pt x="252" y="13871"/>
                  <a:pt x="228" y="13916"/>
                  <a:pt x="228" y="13974"/>
                </a:cubicBezTo>
                <a:lnTo>
                  <a:pt x="228" y="14194"/>
                </a:lnTo>
                <a:cubicBezTo>
                  <a:pt x="228" y="14251"/>
                  <a:pt x="252" y="14298"/>
                  <a:pt x="281" y="14298"/>
                </a:cubicBezTo>
                <a:cubicBezTo>
                  <a:pt x="311" y="14298"/>
                  <a:pt x="334" y="14251"/>
                  <a:pt x="334" y="14194"/>
                </a:cubicBezTo>
                <a:lnTo>
                  <a:pt x="334" y="13974"/>
                </a:lnTo>
                <a:cubicBezTo>
                  <a:pt x="334" y="13916"/>
                  <a:pt x="311" y="13871"/>
                  <a:pt x="281" y="13871"/>
                </a:cubicBezTo>
                <a:close/>
                <a:moveTo>
                  <a:pt x="596" y="13871"/>
                </a:moveTo>
                <a:cubicBezTo>
                  <a:pt x="567" y="13871"/>
                  <a:pt x="543" y="13916"/>
                  <a:pt x="543" y="13974"/>
                </a:cubicBezTo>
                <a:lnTo>
                  <a:pt x="543" y="14194"/>
                </a:lnTo>
                <a:cubicBezTo>
                  <a:pt x="543" y="14251"/>
                  <a:pt x="567" y="14298"/>
                  <a:pt x="596" y="14298"/>
                </a:cubicBezTo>
                <a:cubicBezTo>
                  <a:pt x="625" y="14298"/>
                  <a:pt x="649" y="14251"/>
                  <a:pt x="649" y="14194"/>
                </a:cubicBezTo>
                <a:lnTo>
                  <a:pt x="649" y="13974"/>
                </a:lnTo>
                <a:cubicBezTo>
                  <a:pt x="649" y="13916"/>
                  <a:pt x="625" y="13871"/>
                  <a:pt x="596" y="13871"/>
                </a:cubicBezTo>
                <a:close/>
                <a:moveTo>
                  <a:pt x="1446" y="13871"/>
                </a:moveTo>
                <a:cubicBezTo>
                  <a:pt x="1417" y="13871"/>
                  <a:pt x="1393" y="13916"/>
                  <a:pt x="1393" y="13974"/>
                </a:cubicBezTo>
                <a:lnTo>
                  <a:pt x="1393" y="14194"/>
                </a:lnTo>
                <a:cubicBezTo>
                  <a:pt x="1393" y="14251"/>
                  <a:pt x="1417" y="14298"/>
                  <a:pt x="1446" y="14298"/>
                </a:cubicBezTo>
                <a:cubicBezTo>
                  <a:pt x="1475" y="14298"/>
                  <a:pt x="1499" y="14251"/>
                  <a:pt x="1499" y="14194"/>
                </a:cubicBezTo>
                <a:lnTo>
                  <a:pt x="1499" y="13974"/>
                </a:lnTo>
                <a:cubicBezTo>
                  <a:pt x="1499" y="13916"/>
                  <a:pt x="1475" y="13871"/>
                  <a:pt x="1446" y="13871"/>
                </a:cubicBezTo>
                <a:close/>
                <a:moveTo>
                  <a:pt x="1760" y="13871"/>
                </a:moveTo>
                <a:cubicBezTo>
                  <a:pt x="1731" y="13871"/>
                  <a:pt x="1707" y="13916"/>
                  <a:pt x="1707" y="13974"/>
                </a:cubicBezTo>
                <a:lnTo>
                  <a:pt x="1707" y="14194"/>
                </a:lnTo>
                <a:cubicBezTo>
                  <a:pt x="1707" y="14251"/>
                  <a:pt x="1731" y="14298"/>
                  <a:pt x="1760" y="14298"/>
                </a:cubicBezTo>
                <a:cubicBezTo>
                  <a:pt x="1789" y="14298"/>
                  <a:pt x="1813" y="14251"/>
                  <a:pt x="1813" y="14194"/>
                </a:cubicBezTo>
                <a:lnTo>
                  <a:pt x="1813" y="13974"/>
                </a:lnTo>
                <a:cubicBezTo>
                  <a:pt x="1813" y="13916"/>
                  <a:pt x="1789" y="13871"/>
                  <a:pt x="1760" y="13871"/>
                </a:cubicBezTo>
                <a:close/>
                <a:moveTo>
                  <a:pt x="2610" y="13871"/>
                </a:moveTo>
                <a:cubicBezTo>
                  <a:pt x="2581" y="13871"/>
                  <a:pt x="2557" y="13916"/>
                  <a:pt x="2557" y="13974"/>
                </a:cubicBezTo>
                <a:lnTo>
                  <a:pt x="2557" y="14194"/>
                </a:lnTo>
                <a:cubicBezTo>
                  <a:pt x="2557" y="14251"/>
                  <a:pt x="2581" y="14298"/>
                  <a:pt x="2610" y="14298"/>
                </a:cubicBezTo>
                <a:cubicBezTo>
                  <a:pt x="2639" y="14298"/>
                  <a:pt x="2662" y="14251"/>
                  <a:pt x="2662" y="14194"/>
                </a:cubicBezTo>
                <a:lnTo>
                  <a:pt x="2662" y="13974"/>
                </a:lnTo>
                <a:cubicBezTo>
                  <a:pt x="2662" y="13916"/>
                  <a:pt x="2639" y="13871"/>
                  <a:pt x="2610" y="13871"/>
                </a:cubicBezTo>
                <a:close/>
                <a:moveTo>
                  <a:pt x="2924" y="13871"/>
                </a:moveTo>
                <a:cubicBezTo>
                  <a:pt x="2895" y="13871"/>
                  <a:pt x="2871" y="13916"/>
                  <a:pt x="2871" y="13974"/>
                </a:cubicBezTo>
                <a:lnTo>
                  <a:pt x="2871" y="14194"/>
                </a:lnTo>
                <a:cubicBezTo>
                  <a:pt x="2871" y="14251"/>
                  <a:pt x="2895" y="14298"/>
                  <a:pt x="2924" y="14298"/>
                </a:cubicBezTo>
                <a:cubicBezTo>
                  <a:pt x="2954" y="14298"/>
                  <a:pt x="2976" y="14251"/>
                  <a:pt x="2976" y="14194"/>
                </a:cubicBezTo>
                <a:lnTo>
                  <a:pt x="2976" y="13974"/>
                </a:lnTo>
                <a:cubicBezTo>
                  <a:pt x="2976" y="13916"/>
                  <a:pt x="2954" y="13871"/>
                  <a:pt x="2924" y="13871"/>
                </a:cubicBezTo>
                <a:close/>
                <a:moveTo>
                  <a:pt x="3773" y="13871"/>
                </a:moveTo>
                <a:cubicBezTo>
                  <a:pt x="3744" y="13871"/>
                  <a:pt x="3721" y="13916"/>
                  <a:pt x="3721" y="13974"/>
                </a:cubicBezTo>
                <a:lnTo>
                  <a:pt x="3721" y="14194"/>
                </a:lnTo>
                <a:cubicBezTo>
                  <a:pt x="3721" y="14251"/>
                  <a:pt x="3744" y="14298"/>
                  <a:pt x="3773" y="14298"/>
                </a:cubicBezTo>
                <a:cubicBezTo>
                  <a:pt x="3802" y="14298"/>
                  <a:pt x="3826" y="14251"/>
                  <a:pt x="3826" y="14194"/>
                </a:cubicBezTo>
                <a:lnTo>
                  <a:pt x="3826" y="13974"/>
                </a:lnTo>
                <a:cubicBezTo>
                  <a:pt x="3826" y="13916"/>
                  <a:pt x="3802" y="13871"/>
                  <a:pt x="3773" y="13871"/>
                </a:cubicBezTo>
                <a:close/>
                <a:moveTo>
                  <a:pt x="4088" y="13871"/>
                </a:moveTo>
                <a:cubicBezTo>
                  <a:pt x="4058" y="13871"/>
                  <a:pt x="4035" y="13916"/>
                  <a:pt x="4035" y="13974"/>
                </a:cubicBezTo>
                <a:lnTo>
                  <a:pt x="4035" y="14194"/>
                </a:lnTo>
                <a:cubicBezTo>
                  <a:pt x="4035" y="14251"/>
                  <a:pt x="4058" y="14298"/>
                  <a:pt x="4088" y="14298"/>
                </a:cubicBezTo>
                <a:cubicBezTo>
                  <a:pt x="4117" y="14298"/>
                  <a:pt x="4141" y="14251"/>
                  <a:pt x="4141" y="14194"/>
                </a:cubicBezTo>
                <a:lnTo>
                  <a:pt x="4141" y="13974"/>
                </a:lnTo>
                <a:cubicBezTo>
                  <a:pt x="4141" y="13916"/>
                  <a:pt x="4117" y="13871"/>
                  <a:pt x="4088" y="13871"/>
                </a:cubicBezTo>
                <a:close/>
                <a:moveTo>
                  <a:pt x="4937" y="13871"/>
                </a:moveTo>
                <a:cubicBezTo>
                  <a:pt x="4908" y="13871"/>
                  <a:pt x="4884" y="13916"/>
                  <a:pt x="4884" y="13974"/>
                </a:cubicBezTo>
                <a:lnTo>
                  <a:pt x="4884" y="14194"/>
                </a:lnTo>
                <a:cubicBezTo>
                  <a:pt x="4884" y="14251"/>
                  <a:pt x="4908" y="14298"/>
                  <a:pt x="4937" y="14298"/>
                </a:cubicBezTo>
                <a:cubicBezTo>
                  <a:pt x="4966" y="14298"/>
                  <a:pt x="4990" y="14251"/>
                  <a:pt x="4990" y="14194"/>
                </a:cubicBezTo>
                <a:lnTo>
                  <a:pt x="4990" y="13974"/>
                </a:lnTo>
                <a:cubicBezTo>
                  <a:pt x="4990" y="13916"/>
                  <a:pt x="4966" y="13871"/>
                  <a:pt x="4937" y="13871"/>
                </a:cubicBezTo>
                <a:close/>
                <a:moveTo>
                  <a:pt x="5252" y="13871"/>
                </a:moveTo>
                <a:cubicBezTo>
                  <a:pt x="5223" y="13871"/>
                  <a:pt x="5199" y="13916"/>
                  <a:pt x="5199" y="13974"/>
                </a:cubicBezTo>
                <a:lnTo>
                  <a:pt x="5199" y="14194"/>
                </a:lnTo>
                <a:cubicBezTo>
                  <a:pt x="5199" y="14251"/>
                  <a:pt x="5223" y="14298"/>
                  <a:pt x="5252" y="14298"/>
                </a:cubicBezTo>
                <a:cubicBezTo>
                  <a:pt x="5281" y="14298"/>
                  <a:pt x="5305" y="14251"/>
                  <a:pt x="5305" y="14194"/>
                </a:cubicBezTo>
                <a:lnTo>
                  <a:pt x="5305" y="13974"/>
                </a:lnTo>
                <a:cubicBezTo>
                  <a:pt x="5305" y="13916"/>
                  <a:pt x="5281" y="13871"/>
                  <a:pt x="5252" y="13871"/>
                </a:cubicBezTo>
                <a:close/>
                <a:moveTo>
                  <a:pt x="6102" y="13871"/>
                </a:moveTo>
                <a:cubicBezTo>
                  <a:pt x="6072" y="13871"/>
                  <a:pt x="6049" y="13916"/>
                  <a:pt x="6049" y="13974"/>
                </a:cubicBezTo>
                <a:lnTo>
                  <a:pt x="6049" y="14194"/>
                </a:lnTo>
                <a:cubicBezTo>
                  <a:pt x="6049" y="14251"/>
                  <a:pt x="6072" y="14298"/>
                  <a:pt x="6102" y="14298"/>
                </a:cubicBezTo>
                <a:cubicBezTo>
                  <a:pt x="6131" y="14298"/>
                  <a:pt x="6155" y="14251"/>
                  <a:pt x="6155" y="14194"/>
                </a:cubicBezTo>
                <a:lnTo>
                  <a:pt x="6155" y="13974"/>
                </a:lnTo>
                <a:cubicBezTo>
                  <a:pt x="6155" y="13916"/>
                  <a:pt x="6131" y="13871"/>
                  <a:pt x="6102" y="13871"/>
                </a:cubicBezTo>
                <a:close/>
                <a:moveTo>
                  <a:pt x="6416" y="13871"/>
                </a:moveTo>
                <a:cubicBezTo>
                  <a:pt x="6387" y="13871"/>
                  <a:pt x="6363" y="13916"/>
                  <a:pt x="6363" y="13974"/>
                </a:cubicBezTo>
                <a:lnTo>
                  <a:pt x="6363" y="14194"/>
                </a:lnTo>
                <a:cubicBezTo>
                  <a:pt x="6363" y="14251"/>
                  <a:pt x="6387" y="14298"/>
                  <a:pt x="6416" y="14298"/>
                </a:cubicBezTo>
                <a:cubicBezTo>
                  <a:pt x="6445" y="14298"/>
                  <a:pt x="6469" y="14251"/>
                  <a:pt x="6469" y="14194"/>
                </a:cubicBezTo>
                <a:lnTo>
                  <a:pt x="6469" y="13974"/>
                </a:lnTo>
                <a:cubicBezTo>
                  <a:pt x="6469" y="13916"/>
                  <a:pt x="6445" y="13871"/>
                  <a:pt x="6416" y="13871"/>
                </a:cubicBezTo>
                <a:close/>
                <a:moveTo>
                  <a:pt x="7266" y="13871"/>
                </a:moveTo>
                <a:cubicBezTo>
                  <a:pt x="7237" y="13871"/>
                  <a:pt x="7213" y="13916"/>
                  <a:pt x="7213" y="13974"/>
                </a:cubicBezTo>
                <a:lnTo>
                  <a:pt x="7213" y="14194"/>
                </a:lnTo>
                <a:cubicBezTo>
                  <a:pt x="7213" y="14251"/>
                  <a:pt x="7237" y="14298"/>
                  <a:pt x="7266" y="14298"/>
                </a:cubicBezTo>
                <a:cubicBezTo>
                  <a:pt x="7295" y="14298"/>
                  <a:pt x="7318" y="14251"/>
                  <a:pt x="7318" y="14194"/>
                </a:cubicBezTo>
                <a:lnTo>
                  <a:pt x="7318" y="13974"/>
                </a:lnTo>
                <a:cubicBezTo>
                  <a:pt x="7318" y="13916"/>
                  <a:pt x="7295" y="13871"/>
                  <a:pt x="7266" y="13871"/>
                </a:cubicBezTo>
                <a:close/>
                <a:moveTo>
                  <a:pt x="7580" y="13871"/>
                </a:moveTo>
                <a:cubicBezTo>
                  <a:pt x="7551" y="13871"/>
                  <a:pt x="7527" y="13916"/>
                  <a:pt x="7527" y="13974"/>
                </a:cubicBezTo>
                <a:lnTo>
                  <a:pt x="7527" y="14194"/>
                </a:lnTo>
                <a:cubicBezTo>
                  <a:pt x="7527" y="14251"/>
                  <a:pt x="7551" y="14298"/>
                  <a:pt x="7580" y="14298"/>
                </a:cubicBezTo>
                <a:cubicBezTo>
                  <a:pt x="7609" y="14298"/>
                  <a:pt x="7632" y="14251"/>
                  <a:pt x="7632" y="14194"/>
                </a:cubicBezTo>
                <a:lnTo>
                  <a:pt x="7632" y="13974"/>
                </a:lnTo>
                <a:cubicBezTo>
                  <a:pt x="7632" y="13916"/>
                  <a:pt x="7609" y="13871"/>
                  <a:pt x="7580" y="13871"/>
                </a:cubicBezTo>
                <a:close/>
                <a:moveTo>
                  <a:pt x="8429" y="13871"/>
                </a:moveTo>
                <a:cubicBezTo>
                  <a:pt x="8400" y="13871"/>
                  <a:pt x="8377" y="13916"/>
                  <a:pt x="8377" y="13974"/>
                </a:cubicBezTo>
                <a:lnTo>
                  <a:pt x="8377" y="14194"/>
                </a:lnTo>
                <a:cubicBezTo>
                  <a:pt x="8377" y="14251"/>
                  <a:pt x="8400" y="14298"/>
                  <a:pt x="8429" y="14298"/>
                </a:cubicBezTo>
                <a:cubicBezTo>
                  <a:pt x="8458" y="14298"/>
                  <a:pt x="8482" y="14251"/>
                  <a:pt x="8482" y="14194"/>
                </a:cubicBezTo>
                <a:lnTo>
                  <a:pt x="8482" y="13974"/>
                </a:lnTo>
                <a:cubicBezTo>
                  <a:pt x="8482" y="13916"/>
                  <a:pt x="8458" y="13871"/>
                  <a:pt x="8429" y="13871"/>
                </a:cubicBezTo>
                <a:close/>
                <a:moveTo>
                  <a:pt x="8744" y="13871"/>
                </a:moveTo>
                <a:cubicBezTo>
                  <a:pt x="8714" y="13871"/>
                  <a:pt x="8691" y="13916"/>
                  <a:pt x="8691" y="13974"/>
                </a:cubicBezTo>
                <a:lnTo>
                  <a:pt x="8691" y="14194"/>
                </a:lnTo>
                <a:cubicBezTo>
                  <a:pt x="8691" y="14251"/>
                  <a:pt x="8714" y="14298"/>
                  <a:pt x="8744" y="14298"/>
                </a:cubicBezTo>
                <a:cubicBezTo>
                  <a:pt x="8773" y="14298"/>
                  <a:pt x="8796" y="14251"/>
                  <a:pt x="8796" y="14194"/>
                </a:cubicBezTo>
                <a:lnTo>
                  <a:pt x="8796" y="13974"/>
                </a:lnTo>
                <a:cubicBezTo>
                  <a:pt x="8796" y="13916"/>
                  <a:pt x="8773" y="13871"/>
                  <a:pt x="8744" y="13871"/>
                </a:cubicBezTo>
                <a:close/>
                <a:moveTo>
                  <a:pt x="9593" y="13871"/>
                </a:moveTo>
                <a:cubicBezTo>
                  <a:pt x="9564" y="13871"/>
                  <a:pt x="9540" y="13916"/>
                  <a:pt x="9540" y="13974"/>
                </a:cubicBezTo>
                <a:lnTo>
                  <a:pt x="9540" y="14194"/>
                </a:lnTo>
                <a:cubicBezTo>
                  <a:pt x="9540" y="14251"/>
                  <a:pt x="9564" y="14298"/>
                  <a:pt x="9593" y="14298"/>
                </a:cubicBezTo>
                <a:cubicBezTo>
                  <a:pt x="9622" y="14298"/>
                  <a:pt x="9646" y="14251"/>
                  <a:pt x="9646" y="14194"/>
                </a:cubicBezTo>
                <a:lnTo>
                  <a:pt x="9646" y="13974"/>
                </a:lnTo>
                <a:cubicBezTo>
                  <a:pt x="9646" y="13916"/>
                  <a:pt x="9622" y="13871"/>
                  <a:pt x="9593" y="13871"/>
                </a:cubicBezTo>
                <a:close/>
                <a:moveTo>
                  <a:pt x="9908" y="13871"/>
                </a:moveTo>
                <a:cubicBezTo>
                  <a:pt x="9879" y="13871"/>
                  <a:pt x="9855" y="13916"/>
                  <a:pt x="9855" y="13974"/>
                </a:cubicBezTo>
                <a:lnTo>
                  <a:pt x="9855" y="14194"/>
                </a:lnTo>
                <a:cubicBezTo>
                  <a:pt x="9855" y="14251"/>
                  <a:pt x="9879" y="14298"/>
                  <a:pt x="9908" y="14298"/>
                </a:cubicBezTo>
                <a:cubicBezTo>
                  <a:pt x="9937" y="14298"/>
                  <a:pt x="9961" y="14251"/>
                  <a:pt x="9961" y="14194"/>
                </a:cubicBezTo>
                <a:lnTo>
                  <a:pt x="9961" y="13974"/>
                </a:lnTo>
                <a:cubicBezTo>
                  <a:pt x="9961" y="13916"/>
                  <a:pt x="9937" y="13871"/>
                  <a:pt x="9908" y="13871"/>
                </a:cubicBezTo>
                <a:close/>
                <a:moveTo>
                  <a:pt x="10758" y="13871"/>
                </a:moveTo>
                <a:cubicBezTo>
                  <a:pt x="10728" y="13871"/>
                  <a:pt x="10705" y="13916"/>
                  <a:pt x="10705" y="13974"/>
                </a:cubicBezTo>
                <a:lnTo>
                  <a:pt x="10705" y="14194"/>
                </a:lnTo>
                <a:cubicBezTo>
                  <a:pt x="10705" y="14251"/>
                  <a:pt x="10728" y="14298"/>
                  <a:pt x="10758" y="14298"/>
                </a:cubicBezTo>
                <a:cubicBezTo>
                  <a:pt x="10787" y="14298"/>
                  <a:pt x="10810" y="14251"/>
                  <a:pt x="10810" y="14194"/>
                </a:cubicBezTo>
                <a:lnTo>
                  <a:pt x="10810" y="13974"/>
                </a:lnTo>
                <a:cubicBezTo>
                  <a:pt x="10810" y="13916"/>
                  <a:pt x="10787" y="13871"/>
                  <a:pt x="10758" y="13871"/>
                </a:cubicBezTo>
                <a:close/>
                <a:moveTo>
                  <a:pt x="11072" y="13871"/>
                </a:moveTo>
                <a:cubicBezTo>
                  <a:pt x="11043" y="13871"/>
                  <a:pt x="11019" y="13916"/>
                  <a:pt x="11019" y="13974"/>
                </a:cubicBezTo>
                <a:lnTo>
                  <a:pt x="11019" y="14194"/>
                </a:lnTo>
                <a:cubicBezTo>
                  <a:pt x="11019" y="14251"/>
                  <a:pt x="11043" y="14298"/>
                  <a:pt x="11072" y="14298"/>
                </a:cubicBezTo>
                <a:cubicBezTo>
                  <a:pt x="11101" y="14298"/>
                  <a:pt x="11125" y="14251"/>
                  <a:pt x="11125" y="14194"/>
                </a:cubicBezTo>
                <a:lnTo>
                  <a:pt x="11125" y="13974"/>
                </a:lnTo>
                <a:cubicBezTo>
                  <a:pt x="11125" y="13916"/>
                  <a:pt x="11101" y="13871"/>
                  <a:pt x="11072" y="13871"/>
                </a:cubicBezTo>
                <a:close/>
                <a:moveTo>
                  <a:pt x="11922" y="13871"/>
                </a:moveTo>
                <a:cubicBezTo>
                  <a:pt x="11893" y="13871"/>
                  <a:pt x="11869" y="13916"/>
                  <a:pt x="11869" y="13974"/>
                </a:cubicBezTo>
                <a:lnTo>
                  <a:pt x="11869" y="14194"/>
                </a:lnTo>
                <a:cubicBezTo>
                  <a:pt x="11869" y="14251"/>
                  <a:pt x="11893" y="14298"/>
                  <a:pt x="11922" y="14298"/>
                </a:cubicBezTo>
                <a:cubicBezTo>
                  <a:pt x="11951" y="14298"/>
                  <a:pt x="11974" y="14251"/>
                  <a:pt x="11974" y="14194"/>
                </a:cubicBezTo>
                <a:lnTo>
                  <a:pt x="11974" y="13974"/>
                </a:lnTo>
                <a:cubicBezTo>
                  <a:pt x="11974" y="13916"/>
                  <a:pt x="11951" y="13871"/>
                  <a:pt x="11922" y="13871"/>
                </a:cubicBezTo>
                <a:close/>
                <a:moveTo>
                  <a:pt x="12236" y="13871"/>
                </a:moveTo>
                <a:cubicBezTo>
                  <a:pt x="12207" y="13871"/>
                  <a:pt x="12183" y="13916"/>
                  <a:pt x="12183" y="13974"/>
                </a:cubicBezTo>
                <a:lnTo>
                  <a:pt x="12183" y="14194"/>
                </a:lnTo>
                <a:cubicBezTo>
                  <a:pt x="12183" y="14251"/>
                  <a:pt x="12207" y="14298"/>
                  <a:pt x="12236" y="14298"/>
                </a:cubicBezTo>
                <a:cubicBezTo>
                  <a:pt x="12265" y="14298"/>
                  <a:pt x="12288" y="14251"/>
                  <a:pt x="12288" y="14194"/>
                </a:cubicBezTo>
                <a:lnTo>
                  <a:pt x="12288" y="13974"/>
                </a:lnTo>
                <a:cubicBezTo>
                  <a:pt x="12288" y="13916"/>
                  <a:pt x="12265" y="13871"/>
                  <a:pt x="12236" y="13871"/>
                </a:cubicBezTo>
                <a:close/>
                <a:moveTo>
                  <a:pt x="13085" y="13871"/>
                </a:moveTo>
                <a:cubicBezTo>
                  <a:pt x="13056" y="13871"/>
                  <a:pt x="13032" y="13916"/>
                  <a:pt x="13032" y="13974"/>
                </a:cubicBezTo>
                <a:lnTo>
                  <a:pt x="13032" y="14194"/>
                </a:lnTo>
                <a:cubicBezTo>
                  <a:pt x="13032" y="14251"/>
                  <a:pt x="13056" y="14298"/>
                  <a:pt x="13085" y="14298"/>
                </a:cubicBezTo>
                <a:cubicBezTo>
                  <a:pt x="13114" y="14298"/>
                  <a:pt x="13138" y="14251"/>
                  <a:pt x="13138" y="14194"/>
                </a:cubicBezTo>
                <a:lnTo>
                  <a:pt x="13138" y="13974"/>
                </a:lnTo>
                <a:cubicBezTo>
                  <a:pt x="13138" y="13916"/>
                  <a:pt x="13114" y="13871"/>
                  <a:pt x="13085" y="13871"/>
                </a:cubicBezTo>
                <a:close/>
                <a:moveTo>
                  <a:pt x="13399" y="13871"/>
                </a:moveTo>
                <a:cubicBezTo>
                  <a:pt x="13370" y="13871"/>
                  <a:pt x="13348" y="13916"/>
                  <a:pt x="13348" y="13974"/>
                </a:cubicBezTo>
                <a:lnTo>
                  <a:pt x="13348" y="14194"/>
                </a:lnTo>
                <a:cubicBezTo>
                  <a:pt x="13348" y="14251"/>
                  <a:pt x="13370" y="14298"/>
                  <a:pt x="13399" y="14298"/>
                </a:cubicBezTo>
                <a:cubicBezTo>
                  <a:pt x="13428" y="14298"/>
                  <a:pt x="13452" y="14251"/>
                  <a:pt x="13452" y="14194"/>
                </a:cubicBezTo>
                <a:lnTo>
                  <a:pt x="13452" y="13974"/>
                </a:lnTo>
                <a:cubicBezTo>
                  <a:pt x="13452" y="13916"/>
                  <a:pt x="13428" y="13871"/>
                  <a:pt x="13399" y="13871"/>
                </a:cubicBezTo>
                <a:close/>
                <a:moveTo>
                  <a:pt x="14249" y="13871"/>
                </a:moveTo>
                <a:cubicBezTo>
                  <a:pt x="14220" y="13871"/>
                  <a:pt x="14196" y="13916"/>
                  <a:pt x="14196" y="13974"/>
                </a:cubicBezTo>
                <a:lnTo>
                  <a:pt x="14196" y="14194"/>
                </a:lnTo>
                <a:cubicBezTo>
                  <a:pt x="14196" y="14251"/>
                  <a:pt x="14220" y="14298"/>
                  <a:pt x="14249" y="14298"/>
                </a:cubicBezTo>
                <a:cubicBezTo>
                  <a:pt x="14278" y="14298"/>
                  <a:pt x="14302" y="14251"/>
                  <a:pt x="14302" y="14194"/>
                </a:cubicBezTo>
                <a:lnTo>
                  <a:pt x="14302" y="13974"/>
                </a:lnTo>
                <a:cubicBezTo>
                  <a:pt x="14302" y="13916"/>
                  <a:pt x="14278" y="13871"/>
                  <a:pt x="14249" y="13871"/>
                </a:cubicBezTo>
                <a:close/>
                <a:moveTo>
                  <a:pt x="14564" y="13871"/>
                </a:moveTo>
                <a:cubicBezTo>
                  <a:pt x="14535" y="13871"/>
                  <a:pt x="14511" y="13916"/>
                  <a:pt x="14511" y="13974"/>
                </a:cubicBezTo>
                <a:lnTo>
                  <a:pt x="14511" y="14194"/>
                </a:lnTo>
                <a:cubicBezTo>
                  <a:pt x="14511" y="14251"/>
                  <a:pt x="14535" y="14298"/>
                  <a:pt x="14564" y="14298"/>
                </a:cubicBezTo>
                <a:cubicBezTo>
                  <a:pt x="14593" y="14298"/>
                  <a:pt x="14617" y="14251"/>
                  <a:pt x="14617" y="14194"/>
                </a:cubicBezTo>
                <a:lnTo>
                  <a:pt x="14617" y="13974"/>
                </a:lnTo>
                <a:cubicBezTo>
                  <a:pt x="14617" y="13916"/>
                  <a:pt x="14593" y="13871"/>
                  <a:pt x="14564" y="13871"/>
                </a:cubicBezTo>
                <a:close/>
                <a:moveTo>
                  <a:pt x="15413" y="13871"/>
                </a:moveTo>
                <a:cubicBezTo>
                  <a:pt x="15384" y="13871"/>
                  <a:pt x="15360" y="13916"/>
                  <a:pt x="15360" y="13974"/>
                </a:cubicBezTo>
                <a:lnTo>
                  <a:pt x="15360" y="14194"/>
                </a:lnTo>
                <a:cubicBezTo>
                  <a:pt x="15360" y="14251"/>
                  <a:pt x="15384" y="14298"/>
                  <a:pt x="15413" y="14298"/>
                </a:cubicBezTo>
                <a:cubicBezTo>
                  <a:pt x="15442" y="14298"/>
                  <a:pt x="15465" y="14251"/>
                  <a:pt x="15465" y="14194"/>
                </a:cubicBezTo>
                <a:lnTo>
                  <a:pt x="15465" y="13974"/>
                </a:lnTo>
                <a:cubicBezTo>
                  <a:pt x="15465" y="13916"/>
                  <a:pt x="15442" y="13871"/>
                  <a:pt x="15413" y="13871"/>
                </a:cubicBezTo>
                <a:close/>
                <a:moveTo>
                  <a:pt x="15728" y="13871"/>
                </a:moveTo>
                <a:cubicBezTo>
                  <a:pt x="15699" y="13871"/>
                  <a:pt x="15675" y="13916"/>
                  <a:pt x="15675" y="13974"/>
                </a:cubicBezTo>
                <a:lnTo>
                  <a:pt x="15675" y="14194"/>
                </a:lnTo>
                <a:cubicBezTo>
                  <a:pt x="15675" y="14251"/>
                  <a:pt x="15699" y="14298"/>
                  <a:pt x="15728" y="14298"/>
                </a:cubicBezTo>
                <a:cubicBezTo>
                  <a:pt x="15757" y="14298"/>
                  <a:pt x="15781" y="14251"/>
                  <a:pt x="15781" y="14194"/>
                </a:cubicBezTo>
                <a:lnTo>
                  <a:pt x="15781" y="13974"/>
                </a:lnTo>
                <a:cubicBezTo>
                  <a:pt x="15781" y="13916"/>
                  <a:pt x="15757" y="13871"/>
                  <a:pt x="15728" y="13871"/>
                </a:cubicBezTo>
                <a:close/>
                <a:moveTo>
                  <a:pt x="16578" y="13871"/>
                </a:moveTo>
                <a:cubicBezTo>
                  <a:pt x="16549" y="13871"/>
                  <a:pt x="16525" y="13916"/>
                  <a:pt x="16525" y="13974"/>
                </a:cubicBezTo>
                <a:lnTo>
                  <a:pt x="16525" y="14194"/>
                </a:lnTo>
                <a:cubicBezTo>
                  <a:pt x="16525" y="14251"/>
                  <a:pt x="16549" y="14298"/>
                  <a:pt x="16578" y="14298"/>
                </a:cubicBezTo>
                <a:cubicBezTo>
                  <a:pt x="16607" y="14298"/>
                  <a:pt x="16630" y="14251"/>
                  <a:pt x="16630" y="14194"/>
                </a:cubicBezTo>
                <a:lnTo>
                  <a:pt x="16630" y="13974"/>
                </a:lnTo>
                <a:cubicBezTo>
                  <a:pt x="16630" y="13916"/>
                  <a:pt x="16607" y="13871"/>
                  <a:pt x="16578" y="13871"/>
                </a:cubicBezTo>
                <a:close/>
                <a:moveTo>
                  <a:pt x="16892" y="13871"/>
                </a:moveTo>
                <a:cubicBezTo>
                  <a:pt x="16863" y="13871"/>
                  <a:pt x="16839" y="13916"/>
                  <a:pt x="16839" y="13974"/>
                </a:cubicBezTo>
                <a:lnTo>
                  <a:pt x="16839" y="14194"/>
                </a:lnTo>
                <a:cubicBezTo>
                  <a:pt x="16839" y="14251"/>
                  <a:pt x="16863" y="14298"/>
                  <a:pt x="16892" y="14298"/>
                </a:cubicBezTo>
                <a:cubicBezTo>
                  <a:pt x="16921" y="14298"/>
                  <a:pt x="16944" y="14251"/>
                  <a:pt x="16944" y="14194"/>
                </a:cubicBezTo>
                <a:lnTo>
                  <a:pt x="16944" y="13974"/>
                </a:lnTo>
                <a:cubicBezTo>
                  <a:pt x="16944" y="13916"/>
                  <a:pt x="16921" y="13871"/>
                  <a:pt x="16892" y="13871"/>
                </a:cubicBezTo>
                <a:close/>
                <a:moveTo>
                  <a:pt x="17741" y="13871"/>
                </a:moveTo>
                <a:cubicBezTo>
                  <a:pt x="17712" y="13871"/>
                  <a:pt x="17689" y="13916"/>
                  <a:pt x="17689" y="13974"/>
                </a:cubicBezTo>
                <a:lnTo>
                  <a:pt x="17689" y="14194"/>
                </a:lnTo>
                <a:cubicBezTo>
                  <a:pt x="17689" y="14251"/>
                  <a:pt x="17712" y="14298"/>
                  <a:pt x="17741" y="14298"/>
                </a:cubicBezTo>
                <a:cubicBezTo>
                  <a:pt x="17770" y="14298"/>
                  <a:pt x="17794" y="14251"/>
                  <a:pt x="17794" y="14194"/>
                </a:cubicBezTo>
                <a:lnTo>
                  <a:pt x="17794" y="13974"/>
                </a:lnTo>
                <a:cubicBezTo>
                  <a:pt x="17794" y="13916"/>
                  <a:pt x="17770" y="13871"/>
                  <a:pt x="17741" y="13871"/>
                </a:cubicBezTo>
                <a:close/>
                <a:moveTo>
                  <a:pt x="18055" y="13871"/>
                </a:moveTo>
                <a:cubicBezTo>
                  <a:pt x="18026" y="13871"/>
                  <a:pt x="18002" y="13916"/>
                  <a:pt x="18002" y="13974"/>
                </a:cubicBezTo>
                <a:lnTo>
                  <a:pt x="18002" y="14194"/>
                </a:lnTo>
                <a:cubicBezTo>
                  <a:pt x="18002" y="14251"/>
                  <a:pt x="18026" y="14298"/>
                  <a:pt x="18055" y="14298"/>
                </a:cubicBezTo>
                <a:cubicBezTo>
                  <a:pt x="18085" y="14298"/>
                  <a:pt x="18108" y="14251"/>
                  <a:pt x="18108" y="14194"/>
                </a:cubicBezTo>
                <a:lnTo>
                  <a:pt x="18108" y="13974"/>
                </a:lnTo>
                <a:cubicBezTo>
                  <a:pt x="18108" y="13916"/>
                  <a:pt x="18085" y="13871"/>
                  <a:pt x="18055" y="13871"/>
                </a:cubicBezTo>
                <a:close/>
                <a:moveTo>
                  <a:pt x="18905" y="13871"/>
                </a:moveTo>
                <a:cubicBezTo>
                  <a:pt x="18876" y="13871"/>
                  <a:pt x="18852" y="13916"/>
                  <a:pt x="18852" y="13974"/>
                </a:cubicBezTo>
                <a:lnTo>
                  <a:pt x="18852" y="14194"/>
                </a:lnTo>
                <a:cubicBezTo>
                  <a:pt x="18852" y="14251"/>
                  <a:pt x="18876" y="14298"/>
                  <a:pt x="18905" y="14298"/>
                </a:cubicBezTo>
                <a:cubicBezTo>
                  <a:pt x="18934" y="14298"/>
                  <a:pt x="18958" y="14251"/>
                  <a:pt x="18958" y="14194"/>
                </a:cubicBezTo>
                <a:lnTo>
                  <a:pt x="18958" y="13974"/>
                </a:lnTo>
                <a:cubicBezTo>
                  <a:pt x="18958" y="13916"/>
                  <a:pt x="18934" y="13871"/>
                  <a:pt x="18905" y="13871"/>
                </a:cubicBezTo>
                <a:close/>
                <a:moveTo>
                  <a:pt x="19220" y="13871"/>
                </a:moveTo>
                <a:cubicBezTo>
                  <a:pt x="19191" y="13871"/>
                  <a:pt x="19167" y="13916"/>
                  <a:pt x="19167" y="13974"/>
                </a:cubicBezTo>
                <a:lnTo>
                  <a:pt x="19167" y="14194"/>
                </a:lnTo>
                <a:cubicBezTo>
                  <a:pt x="19167" y="14251"/>
                  <a:pt x="19191" y="14298"/>
                  <a:pt x="19220" y="14298"/>
                </a:cubicBezTo>
                <a:cubicBezTo>
                  <a:pt x="19249" y="14298"/>
                  <a:pt x="19273" y="14251"/>
                  <a:pt x="19273" y="14194"/>
                </a:cubicBezTo>
                <a:lnTo>
                  <a:pt x="19273" y="13974"/>
                </a:lnTo>
                <a:cubicBezTo>
                  <a:pt x="19273" y="13916"/>
                  <a:pt x="19249" y="13871"/>
                  <a:pt x="19220" y="13871"/>
                </a:cubicBezTo>
                <a:close/>
                <a:moveTo>
                  <a:pt x="20069" y="13871"/>
                </a:moveTo>
                <a:cubicBezTo>
                  <a:pt x="20040" y="13871"/>
                  <a:pt x="20016" y="13916"/>
                  <a:pt x="20016" y="13974"/>
                </a:cubicBezTo>
                <a:lnTo>
                  <a:pt x="20016" y="14194"/>
                </a:lnTo>
                <a:cubicBezTo>
                  <a:pt x="20016" y="14251"/>
                  <a:pt x="20040" y="14298"/>
                  <a:pt x="20069" y="14298"/>
                </a:cubicBezTo>
                <a:cubicBezTo>
                  <a:pt x="20099" y="14298"/>
                  <a:pt x="20122" y="14251"/>
                  <a:pt x="20122" y="14194"/>
                </a:cubicBezTo>
                <a:lnTo>
                  <a:pt x="20122" y="13974"/>
                </a:lnTo>
                <a:cubicBezTo>
                  <a:pt x="20122" y="13916"/>
                  <a:pt x="20099" y="13871"/>
                  <a:pt x="20069" y="13871"/>
                </a:cubicBezTo>
                <a:close/>
                <a:moveTo>
                  <a:pt x="20384" y="13871"/>
                </a:moveTo>
                <a:cubicBezTo>
                  <a:pt x="20355" y="13871"/>
                  <a:pt x="20331" y="13916"/>
                  <a:pt x="20331" y="13974"/>
                </a:cubicBezTo>
                <a:lnTo>
                  <a:pt x="20331" y="14194"/>
                </a:lnTo>
                <a:cubicBezTo>
                  <a:pt x="20331" y="14251"/>
                  <a:pt x="20355" y="14298"/>
                  <a:pt x="20384" y="14298"/>
                </a:cubicBezTo>
                <a:cubicBezTo>
                  <a:pt x="20413" y="14298"/>
                  <a:pt x="20436" y="14251"/>
                  <a:pt x="20436" y="14194"/>
                </a:cubicBezTo>
                <a:lnTo>
                  <a:pt x="20436" y="13974"/>
                </a:lnTo>
                <a:cubicBezTo>
                  <a:pt x="20436" y="13916"/>
                  <a:pt x="20413" y="13871"/>
                  <a:pt x="20384" y="13871"/>
                </a:cubicBezTo>
                <a:close/>
                <a:moveTo>
                  <a:pt x="21234" y="13871"/>
                </a:moveTo>
                <a:cubicBezTo>
                  <a:pt x="21204" y="13871"/>
                  <a:pt x="21181" y="13916"/>
                  <a:pt x="21181" y="13974"/>
                </a:cubicBezTo>
                <a:lnTo>
                  <a:pt x="21181" y="14194"/>
                </a:lnTo>
                <a:cubicBezTo>
                  <a:pt x="21181" y="14251"/>
                  <a:pt x="21204" y="14298"/>
                  <a:pt x="21234" y="14298"/>
                </a:cubicBezTo>
                <a:cubicBezTo>
                  <a:pt x="21263" y="14298"/>
                  <a:pt x="21285" y="14251"/>
                  <a:pt x="21285" y="14194"/>
                </a:cubicBezTo>
                <a:lnTo>
                  <a:pt x="21285" y="13974"/>
                </a:lnTo>
                <a:cubicBezTo>
                  <a:pt x="21285" y="13916"/>
                  <a:pt x="21263" y="13871"/>
                  <a:pt x="21234" y="13871"/>
                </a:cubicBezTo>
                <a:close/>
                <a:moveTo>
                  <a:pt x="21547" y="13871"/>
                </a:moveTo>
                <a:cubicBezTo>
                  <a:pt x="21518" y="13871"/>
                  <a:pt x="21495" y="13916"/>
                  <a:pt x="21495" y="13974"/>
                </a:cubicBezTo>
                <a:lnTo>
                  <a:pt x="21495" y="14194"/>
                </a:lnTo>
                <a:cubicBezTo>
                  <a:pt x="21495" y="14251"/>
                  <a:pt x="21518" y="14298"/>
                  <a:pt x="21547" y="14298"/>
                </a:cubicBezTo>
                <a:cubicBezTo>
                  <a:pt x="21576" y="14298"/>
                  <a:pt x="21600" y="14251"/>
                  <a:pt x="21600" y="14194"/>
                </a:cubicBezTo>
                <a:lnTo>
                  <a:pt x="21600" y="13974"/>
                </a:lnTo>
                <a:cubicBezTo>
                  <a:pt x="21600" y="13916"/>
                  <a:pt x="21576" y="13871"/>
                  <a:pt x="21547" y="13871"/>
                </a:cubicBezTo>
                <a:close/>
                <a:moveTo>
                  <a:pt x="53" y="14601"/>
                </a:moveTo>
                <a:cubicBezTo>
                  <a:pt x="24" y="14601"/>
                  <a:pt x="0" y="14646"/>
                  <a:pt x="0" y="14704"/>
                </a:cubicBezTo>
                <a:lnTo>
                  <a:pt x="0" y="14924"/>
                </a:lnTo>
                <a:cubicBezTo>
                  <a:pt x="0" y="14981"/>
                  <a:pt x="24" y="15028"/>
                  <a:pt x="53" y="15028"/>
                </a:cubicBezTo>
                <a:cubicBezTo>
                  <a:pt x="82" y="15028"/>
                  <a:pt x="106" y="14981"/>
                  <a:pt x="106" y="14924"/>
                </a:cubicBezTo>
                <a:lnTo>
                  <a:pt x="106" y="14704"/>
                </a:lnTo>
                <a:cubicBezTo>
                  <a:pt x="106" y="14646"/>
                  <a:pt x="82" y="14601"/>
                  <a:pt x="53" y="14601"/>
                </a:cubicBezTo>
                <a:close/>
                <a:moveTo>
                  <a:pt x="367" y="14601"/>
                </a:moveTo>
                <a:cubicBezTo>
                  <a:pt x="338" y="14601"/>
                  <a:pt x="315" y="14646"/>
                  <a:pt x="315" y="14704"/>
                </a:cubicBezTo>
                <a:lnTo>
                  <a:pt x="315" y="14924"/>
                </a:lnTo>
                <a:cubicBezTo>
                  <a:pt x="315" y="14981"/>
                  <a:pt x="338" y="15028"/>
                  <a:pt x="367" y="15028"/>
                </a:cubicBezTo>
                <a:cubicBezTo>
                  <a:pt x="397" y="15028"/>
                  <a:pt x="420" y="14981"/>
                  <a:pt x="420" y="14924"/>
                </a:cubicBezTo>
                <a:lnTo>
                  <a:pt x="420" y="14704"/>
                </a:lnTo>
                <a:cubicBezTo>
                  <a:pt x="420" y="14646"/>
                  <a:pt x="397" y="14601"/>
                  <a:pt x="367" y="14601"/>
                </a:cubicBezTo>
                <a:close/>
                <a:moveTo>
                  <a:pt x="1217" y="14601"/>
                </a:moveTo>
                <a:cubicBezTo>
                  <a:pt x="1188" y="14601"/>
                  <a:pt x="1164" y="14646"/>
                  <a:pt x="1164" y="14704"/>
                </a:cubicBezTo>
                <a:lnTo>
                  <a:pt x="1164" y="14924"/>
                </a:lnTo>
                <a:cubicBezTo>
                  <a:pt x="1164" y="14981"/>
                  <a:pt x="1188" y="15028"/>
                  <a:pt x="1217" y="15028"/>
                </a:cubicBezTo>
                <a:cubicBezTo>
                  <a:pt x="1246" y="15028"/>
                  <a:pt x="1270" y="14981"/>
                  <a:pt x="1270" y="14924"/>
                </a:cubicBezTo>
                <a:lnTo>
                  <a:pt x="1270" y="14704"/>
                </a:lnTo>
                <a:cubicBezTo>
                  <a:pt x="1270" y="14646"/>
                  <a:pt x="1246" y="14601"/>
                  <a:pt x="1217" y="14601"/>
                </a:cubicBezTo>
                <a:close/>
                <a:moveTo>
                  <a:pt x="1532" y="14601"/>
                </a:moveTo>
                <a:cubicBezTo>
                  <a:pt x="1503" y="14601"/>
                  <a:pt x="1479" y="14646"/>
                  <a:pt x="1479" y="14704"/>
                </a:cubicBezTo>
                <a:lnTo>
                  <a:pt x="1479" y="14924"/>
                </a:lnTo>
                <a:cubicBezTo>
                  <a:pt x="1479" y="14981"/>
                  <a:pt x="1503" y="15028"/>
                  <a:pt x="1532" y="15028"/>
                </a:cubicBezTo>
                <a:cubicBezTo>
                  <a:pt x="1561" y="15028"/>
                  <a:pt x="1584" y="14981"/>
                  <a:pt x="1584" y="14924"/>
                </a:cubicBezTo>
                <a:lnTo>
                  <a:pt x="1584" y="14704"/>
                </a:lnTo>
                <a:cubicBezTo>
                  <a:pt x="1584" y="14646"/>
                  <a:pt x="1561" y="14601"/>
                  <a:pt x="1532" y="14601"/>
                </a:cubicBezTo>
                <a:close/>
                <a:moveTo>
                  <a:pt x="2380" y="14601"/>
                </a:moveTo>
                <a:cubicBezTo>
                  <a:pt x="2351" y="14601"/>
                  <a:pt x="2329" y="14646"/>
                  <a:pt x="2329" y="14704"/>
                </a:cubicBezTo>
                <a:lnTo>
                  <a:pt x="2329" y="14924"/>
                </a:lnTo>
                <a:cubicBezTo>
                  <a:pt x="2329" y="14981"/>
                  <a:pt x="2351" y="15028"/>
                  <a:pt x="2380" y="15028"/>
                </a:cubicBezTo>
                <a:cubicBezTo>
                  <a:pt x="2409" y="15028"/>
                  <a:pt x="2433" y="14981"/>
                  <a:pt x="2433" y="14924"/>
                </a:cubicBezTo>
                <a:lnTo>
                  <a:pt x="2433" y="14704"/>
                </a:lnTo>
                <a:cubicBezTo>
                  <a:pt x="2433" y="14646"/>
                  <a:pt x="2409" y="14601"/>
                  <a:pt x="2380" y="14601"/>
                </a:cubicBezTo>
                <a:close/>
                <a:moveTo>
                  <a:pt x="2695" y="14601"/>
                </a:moveTo>
                <a:cubicBezTo>
                  <a:pt x="2666" y="14601"/>
                  <a:pt x="2643" y="14646"/>
                  <a:pt x="2643" y="14704"/>
                </a:cubicBezTo>
                <a:lnTo>
                  <a:pt x="2643" y="14924"/>
                </a:lnTo>
                <a:cubicBezTo>
                  <a:pt x="2643" y="14981"/>
                  <a:pt x="2666" y="15028"/>
                  <a:pt x="2695" y="15028"/>
                </a:cubicBezTo>
                <a:cubicBezTo>
                  <a:pt x="2724" y="15028"/>
                  <a:pt x="2748" y="14981"/>
                  <a:pt x="2748" y="14924"/>
                </a:cubicBezTo>
                <a:lnTo>
                  <a:pt x="2748" y="14704"/>
                </a:lnTo>
                <a:cubicBezTo>
                  <a:pt x="2748" y="14646"/>
                  <a:pt x="2724" y="14601"/>
                  <a:pt x="2695" y="14601"/>
                </a:cubicBezTo>
                <a:close/>
                <a:moveTo>
                  <a:pt x="3545" y="14601"/>
                </a:moveTo>
                <a:cubicBezTo>
                  <a:pt x="3516" y="14601"/>
                  <a:pt x="3492" y="14646"/>
                  <a:pt x="3492" y="14704"/>
                </a:cubicBezTo>
                <a:lnTo>
                  <a:pt x="3492" y="14924"/>
                </a:lnTo>
                <a:cubicBezTo>
                  <a:pt x="3492" y="14981"/>
                  <a:pt x="3516" y="15028"/>
                  <a:pt x="3545" y="15028"/>
                </a:cubicBezTo>
                <a:cubicBezTo>
                  <a:pt x="3574" y="15028"/>
                  <a:pt x="3598" y="14981"/>
                  <a:pt x="3598" y="14924"/>
                </a:cubicBezTo>
                <a:lnTo>
                  <a:pt x="3598" y="14704"/>
                </a:lnTo>
                <a:cubicBezTo>
                  <a:pt x="3598" y="14646"/>
                  <a:pt x="3574" y="14601"/>
                  <a:pt x="3545" y="14601"/>
                </a:cubicBezTo>
                <a:close/>
                <a:moveTo>
                  <a:pt x="3859" y="14601"/>
                </a:moveTo>
                <a:cubicBezTo>
                  <a:pt x="3830" y="14601"/>
                  <a:pt x="3806" y="14646"/>
                  <a:pt x="3806" y="14704"/>
                </a:cubicBezTo>
                <a:lnTo>
                  <a:pt x="3806" y="14924"/>
                </a:lnTo>
                <a:cubicBezTo>
                  <a:pt x="3806" y="14981"/>
                  <a:pt x="3830" y="15028"/>
                  <a:pt x="3859" y="15028"/>
                </a:cubicBezTo>
                <a:cubicBezTo>
                  <a:pt x="3888" y="15028"/>
                  <a:pt x="3912" y="14981"/>
                  <a:pt x="3912" y="14924"/>
                </a:cubicBezTo>
                <a:lnTo>
                  <a:pt x="3912" y="14704"/>
                </a:lnTo>
                <a:cubicBezTo>
                  <a:pt x="3912" y="14646"/>
                  <a:pt x="3888" y="14601"/>
                  <a:pt x="3859" y="14601"/>
                </a:cubicBezTo>
                <a:close/>
                <a:moveTo>
                  <a:pt x="4709" y="14601"/>
                </a:moveTo>
                <a:cubicBezTo>
                  <a:pt x="4680" y="14601"/>
                  <a:pt x="4656" y="14646"/>
                  <a:pt x="4656" y="14704"/>
                </a:cubicBezTo>
                <a:lnTo>
                  <a:pt x="4656" y="14924"/>
                </a:lnTo>
                <a:cubicBezTo>
                  <a:pt x="4656" y="14981"/>
                  <a:pt x="4680" y="15028"/>
                  <a:pt x="4709" y="15028"/>
                </a:cubicBezTo>
                <a:cubicBezTo>
                  <a:pt x="4738" y="15028"/>
                  <a:pt x="4762" y="14981"/>
                  <a:pt x="4762" y="14924"/>
                </a:cubicBezTo>
                <a:lnTo>
                  <a:pt x="4762" y="14704"/>
                </a:lnTo>
                <a:cubicBezTo>
                  <a:pt x="4762" y="14646"/>
                  <a:pt x="4738" y="14601"/>
                  <a:pt x="4709" y="14601"/>
                </a:cubicBezTo>
                <a:close/>
                <a:moveTo>
                  <a:pt x="5023" y="14601"/>
                </a:moveTo>
                <a:cubicBezTo>
                  <a:pt x="4994" y="14601"/>
                  <a:pt x="4970" y="14646"/>
                  <a:pt x="4970" y="14704"/>
                </a:cubicBezTo>
                <a:lnTo>
                  <a:pt x="4970" y="14924"/>
                </a:lnTo>
                <a:cubicBezTo>
                  <a:pt x="4970" y="14981"/>
                  <a:pt x="4994" y="15028"/>
                  <a:pt x="5023" y="15028"/>
                </a:cubicBezTo>
                <a:cubicBezTo>
                  <a:pt x="5053" y="15028"/>
                  <a:pt x="5076" y="14981"/>
                  <a:pt x="5076" y="14924"/>
                </a:cubicBezTo>
                <a:lnTo>
                  <a:pt x="5076" y="14704"/>
                </a:lnTo>
                <a:cubicBezTo>
                  <a:pt x="5076" y="14646"/>
                  <a:pt x="5053" y="14601"/>
                  <a:pt x="5023" y="14601"/>
                </a:cubicBezTo>
                <a:close/>
                <a:moveTo>
                  <a:pt x="5873" y="14601"/>
                </a:moveTo>
                <a:cubicBezTo>
                  <a:pt x="5844" y="14601"/>
                  <a:pt x="5820" y="14646"/>
                  <a:pt x="5820" y="14704"/>
                </a:cubicBezTo>
                <a:lnTo>
                  <a:pt x="5820" y="14924"/>
                </a:lnTo>
                <a:cubicBezTo>
                  <a:pt x="5820" y="14981"/>
                  <a:pt x="5844" y="15028"/>
                  <a:pt x="5873" y="15028"/>
                </a:cubicBezTo>
                <a:cubicBezTo>
                  <a:pt x="5902" y="15028"/>
                  <a:pt x="5926" y="14981"/>
                  <a:pt x="5926" y="14924"/>
                </a:cubicBezTo>
                <a:lnTo>
                  <a:pt x="5926" y="14704"/>
                </a:lnTo>
                <a:cubicBezTo>
                  <a:pt x="5926" y="14646"/>
                  <a:pt x="5902" y="14601"/>
                  <a:pt x="5873" y="14601"/>
                </a:cubicBezTo>
                <a:close/>
                <a:moveTo>
                  <a:pt x="6188" y="14601"/>
                </a:moveTo>
                <a:cubicBezTo>
                  <a:pt x="6159" y="14601"/>
                  <a:pt x="6135" y="14646"/>
                  <a:pt x="6135" y="14704"/>
                </a:cubicBezTo>
                <a:lnTo>
                  <a:pt x="6135" y="14924"/>
                </a:lnTo>
                <a:cubicBezTo>
                  <a:pt x="6135" y="14981"/>
                  <a:pt x="6159" y="15028"/>
                  <a:pt x="6188" y="15028"/>
                </a:cubicBezTo>
                <a:cubicBezTo>
                  <a:pt x="6217" y="15028"/>
                  <a:pt x="6240" y="14981"/>
                  <a:pt x="6240" y="14924"/>
                </a:cubicBezTo>
                <a:lnTo>
                  <a:pt x="6240" y="14704"/>
                </a:lnTo>
                <a:cubicBezTo>
                  <a:pt x="6240" y="14646"/>
                  <a:pt x="6217" y="14601"/>
                  <a:pt x="6188" y="14601"/>
                </a:cubicBezTo>
                <a:close/>
                <a:moveTo>
                  <a:pt x="7036" y="14601"/>
                </a:moveTo>
                <a:cubicBezTo>
                  <a:pt x="7007" y="14601"/>
                  <a:pt x="6984" y="14646"/>
                  <a:pt x="6984" y="14704"/>
                </a:cubicBezTo>
                <a:lnTo>
                  <a:pt x="6984" y="14924"/>
                </a:lnTo>
                <a:cubicBezTo>
                  <a:pt x="6984" y="14981"/>
                  <a:pt x="7007" y="15028"/>
                  <a:pt x="7036" y="15028"/>
                </a:cubicBezTo>
                <a:cubicBezTo>
                  <a:pt x="7065" y="15028"/>
                  <a:pt x="7089" y="14981"/>
                  <a:pt x="7089" y="14924"/>
                </a:cubicBezTo>
                <a:lnTo>
                  <a:pt x="7089" y="14704"/>
                </a:lnTo>
                <a:cubicBezTo>
                  <a:pt x="7089" y="14646"/>
                  <a:pt x="7065" y="14601"/>
                  <a:pt x="7036" y="14601"/>
                </a:cubicBezTo>
                <a:close/>
                <a:moveTo>
                  <a:pt x="7351" y="14601"/>
                </a:moveTo>
                <a:cubicBezTo>
                  <a:pt x="7322" y="14601"/>
                  <a:pt x="7299" y="14646"/>
                  <a:pt x="7299" y="14704"/>
                </a:cubicBezTo>
                <a:lnTo>
                  <a:pt x="7299" y="14924"/>
                </a:lnTo>
                <a:cubicBezTo>
                  <a:pt x="7299" y="14981"/>
                  <a:pt x="7322" y="15028"/>
                  <a:pt x="7351" y="15028"/>
                </a:cubicBezTo>
                <a:cubicBezTo>
                  <a:pt x="7380" y="15028"/>
                  <a:pt x="7404" y="14981"/>
                  <a:pt x="7404" y="14924"/>
                </a:cubicBezTo>
                <a:lnTo>
                  <a:pt x="7404" y="14704"/>
                </a:lnTo>
                <a:cubicBezTo>
                  <a:pt x="7404" y="14646"/>
                  <a:pt x="7380" y="14601"/>
                  <a:pt x="7351" y="14601"/>
                </a:cubicBezTo>
                <a:close/>
                <a:moveTo>
                  <a:pt x="8201" y="14601"/>
                </a:moveTo>
                <a:cubicBezTo>
                  <a:pt x="8171" y="14601"/>
                  <a:pt x="8148" y="14646"/>
                  <a:pt x="8148" y="14704"/>
                </a:cubicBezTo>
                <a:lnTo>
                  <a:pt x="8148" y="14924"/>
                </a:lnTo>
                <a:cubicBezTo>
                  <a:pt x="8148" y="14981"/>
                  <a:pt x="8171" y="15028"/>
                  <a:pt x="8201" y="15028"/>
                </a:cubicBezTo>
                <a:cubicBezTo>
                  <a:pt x="8230" y="15028"/>
                  <a:pt x="8254" y="14981"/>
                  <a:pt x="8254" y="14924"/>
                </a:cubicBezTo>
                <a:lnTo>
                  <a:pt x="8254" y="14704"/>
                </a:lnTo>
                <a:cubicBezTo>
                  <a:pt x="8254" y="14646"/>
                  <a:pt x="8230" y="14601"/>
                  <a:pt x="8201" y="14601"/>
                </a:cubicBezTo>
                <a:close/>
                <a:moveTo>
                  <a:pt x="8515" y="14601"/>
                </a:moveTo>
                <a:cubicBezTo>
                  <a:pt x="8486" y="14601"/>
                  <a:pt x="8462" y="14646"/>
                  <a:pt x="8462" y="14704"/>
                </a:cubicBezTo>
                <a:lnTo>
                  <a:pt x="8462" y="14924"/>
                </a:lnTo>
                <a:cubicBezTo>
                  <a:pt x="8462" y="14981"/>
                  <a:pt x="8486" y="15028"/>
                  <a:pt x="8515" y="15028"/>
                </a:cubicBezTo>
                <a:cubicBezTo>
                  <a:pt x="8544" y="15028"/>
                  <a:pt x="8568" y="14981"/>
                  <a:pt x="8568" y="14924"/>
                </a:cubicBezTo>
                <a:lnTo>
                  <a:pt x="8568" y="14704"/>
                </a:lnTo>
                <a:cubicBezTo>
                  <a:pt x="8568" y="14646"/>
                  <a:pt x="8544" y="14601"/>
                  <a:pt x="8515" y="14601"/>
                </a:cubicBezTo>
                <a:close/>
                <a:moveTo>
                  <a:pt x="9365" y="14601"/>
                </a:moveTo>
                <a:cubicBezTo>
                  <a:pt x="9336" y="14601"/>
                  <a:pt x="9312" y="14646"/>
                  <a:pt x="9312" y="14704"/>
                </a:cubicBezTo>
                <a:lnTo>
                  <a:pt x="9312" y="14924"/>
                </a:lnTo>
                <a:cubicBezTo>
                  <a:pt x="9312" y="14981"/>
                  <a:pt x="9336" y="15028"/>
                  <a:pt x="9365" y="15028"/>
                </a:cubicBezTo>
                <a:cubicBezTo>
                  <a:pt x="9394" y="15028"/>
                  <a:pt x="9418" y="14981"/>
                  <a:pt x="9418" y="14924"/>
                </a:cubicBezTo>
                <a:lnTo>
                  <a:pt x="9418" y="14704"/>
                </a:lnTo>
                <a:cubicBezTo>
                  <a:pt x="9418" y="14646"/>
                  <a:pt x="9394" y="14601"/>
                  <a:pt x="9365" y="14601"/>
                </a:cubicBezTo>
                <a:close/>
                <a:moveTo>
                  <a:pt x="9679" y="14601"/>
                </a:moveTo>
                <a:cubicBezTo>
                  <a:pt x="9650" y="14601"/>
                  <a:pt x="9626" y="14646"/>
                  <a:pt x="9626" y="14704"/>
                </a:cubicBezTo>
                <a:lnTo>
                  <a:pt x="9626" y="14924"/>
                </a:lnTo>
                <a:cubicBezTo>
                  <a:pt x="9626" y="14981"/>
                  <a:pt x="9650" y="15028"/>
                  <a:pt x="9679" y="15028"/>
                </a:cubicBezTo>
                <a:cubicBezTo>
                  <a:pt x="9708" y="15028"/>
                  <a:pt x="9732" y="14981"/>
                  <a:pt x="9732" y="14924"/>
                </a:cubicBezTo>
                <a:lnTo>
                  <a:pt x="9732" y="14704"/>
                </a:lnTo>
                <a:cubicBezTo>
                  <a:pt x="9732" y="14646"/>
                  <a:pt x="9708" y="14601"/>
                  <a:pt x="9679" y="14601"/>
                </a:cubicBezTo>
                <a:close/>
                <a:moveTo>
                  <a:pt x="10529" y="14601"/>
                </a:moveTo>
                <a:cubicBezTo>
                  <a:pt x="10500" y="14601"/>
                  <a:pt x="10476" y="14646"/>
                  <a:pt x="10476" y="14704"/>
                </a:cubicBezTo>
                <a:lnTo>
                  <a:pt x="10476" y="14924"/>
                </a:lnTo>
                <a:cubicBezTo>
                  <a:pt x="10476" y="14981"/>
                  <a:pt x="10500" y="15028"/>
                  <a:pt x="10529" y="15028"/>
                </a:cubicBezTo>
                <a:cubicBezTo>
                  <a:pt x="10558" y="15028"/>
                  <a:pt x="10582" y="14981"/>
                  <a:pt x="10582" y="14924"/>
                </a:cubicBezTo>
                <a:lnTo>
                  <a:pt x="10582" y="14704"/>
                </a:lnTo>
                <a:cubicBezTo>
                  <a:pt x="10582" y="14646"/>
                  <a:pt x="10558" y="14601"/>
                  <a:pt x="10529" y="14601"/>
                </a:cubicBezTo>
                <a:close/>
                <a:moveTo>
                  <a:pt x="10844" y="14601"/>
                </a:moveTo>
                <a:cubicBezTo>
                  <a:pt x="10814" y="14601"/>
                  <a:pt x="10791" y="14646"/>
                  <a:pt x="10791" y="14704"/>
                </a:cubicBezTo>
                <a:lnTo>
                  <a:pt x="10791" y="14924"/>
                </a:lnTo>
                <a:cubicBezTo>
                  <a:pt x="10791" y="14981"/>
                  <a:pt x="10814" y="15028"/>
                  <a:pt x="10844" y="15028"/>
                </a:cubicBezTo>
                <a:cubicBezTo>
                  <a:pt x="10873" y="15028"/>
                  <a:pt x="10895" y="14981"/>
                  <a:pt x="10895" y="14924"/>
                </a:cubicBezTo>
                <a:lnTo>
                  <a:pt x="10895" y="14704"/>
                </a:lnTo>
                <a:cubicBezTo>
                  <a:pt x="10895" y="14646"/>
                  <a:pt x="10873" y="14601"/>
                  <a:pt x="10844" y="14601"/>
                </a:cubicBezTo>
                <a:close/>
                <a:moveTo>
                  <a:pt x="11692" y="14601"/>
                </a:moveTo>
                <a:cubicBezTo>
                  <a:pt x="11663" y="14601"/>
                  <a:pt x="11640" y="14646"/>
                  <a:pt x="11640" y="14704"/>
                </a:cubicBezTo>
                <a:lnTo>
                  <a:pt x="11640" y="14924"/>
                </a:lnTo>
                <a:cubicBezTo>
                  <a:pt x="11640" y="14981"/>
                  <a:pt x="11663" y="15028"/>
                  <a:pt x="11692" y="15028"/>
                </a:cubicBezTo>
                <a:cubicBezTo>
                  <a:pt x="11721" y="15028"/>
                  <a:pt x="11745" y="14981"/>
                  <a:pt x="11745" y="14924"/>
                </a:cubicBezTo>
                <a:lnTo>
                  <a:pt x="11745" y="14704"/>
                </a:lnTo>
                <a:cubicBezTo>
                  <a:pt x="11745" y="14646"/>
                  <a:pt x="11721" y="14601"/>
                  <a:pt x="11692" y="14601"/>
                </a:cubicBezTo>
                <a:close/>
                <a:moveTo>
                  <a:pt x="12007" y="14601"/>
                </a:moveTo>
                <a:cubicBezTo>
                  <a:pt x="11978" y="14601"/>
                  <a:pt x="11955" y="14646"/>
                  <a:pt x="11955" y="14704"/>
                </a:cubicBezTo>
                <a:lnTo>
                  <a:pt x="11955" y="14924"/>
                </a:lnTo>
                <a:cubicBezTo>
                  <a:pt x="11955" y="14981"/>
                  <a:pt x="11978" y="15028"/>
                  <a:pt x="12007" y="15028"/>
                </a:cubicBezTo>
                <a:cubicBezTo>
                  <a:pt x="12036" y="15028"/>
                  <a:pt x="12060" y="14981"/>
                  <a:pt x="12060" y="14924"/>
                </a:cubicBezTo>
                <a:lnTo>
                  <a:pt x="12060" y="14704"/>
                </a:lnTo>
                <a:cubicBezTo>
                  <a:pt x="12060" y="14646"/>
                  <a:pt x="12036" y="14601"/>
                  <a:pt x="12007" y="14601"/>
                </a:cubicBezTo>
                <a:close/>
                <a:moveTo>
                  <a:pt x="12856" y="14601"/>
                </a:moveTo>
                <a:cubicBezTo>
                  <a:pt x="12827" y="14601"/>
                  <a:pt x="12804" y="14646"/>
                  <a:pt x="12804" y="14704"/>
                </a:cubicBezTo>
                <a:lnTo>
                  <a:pt x="12804" y="14924"/>
                </a:lnTo>
                <a:cubicBezTo>
                  <a:pt x="12804" y="14981"/>
                  <a:pt x="12827" y="15028"/>
                  <a:pt x="12856" y="15028"/>
                </a:cubicBezTo>
                <a:cubicBezTo>
                  <a:pt x="12886" y="15028"/>
                  <a:pt x="12909" y="14981"/>
                  <a:pt x="12909" y="14924"/>
                </a:cubicBezTo>
                <a:lnTo>
                  <a:pt x="12909" y="14704"/>
                </a:lnTo>
                <a:cubicBezTo>
                  <a:pt x="12909" y="14646"/>
                  <a:pt x="12886" y="14601"/>
                  <a:pt x="12856" y="14601"/>
                </a:cubicBezTo>
                <a:close/>
                <a:moveTo>
                  <a:pt x="13171" y="14601"/>
                </a:moveTo>
                <a:cubicBezTo>
                  <a:pt x="13142" y="14601"/>
                  <a:pt x="13118" y="14646"/>
                  <a:pt x="13118" y="14704"/>
                </a:cubicBezTo>
                <a:lnTo>
                  <a:pt x="13118" y="14924"/>
                </a:lnTo>
                <a:cubicBezTo>
                  <a:pt x="13118" y="14981"/>
                  <a:pt x="13142" y="15028"/>
                  <a:pt x="13171" y="15028"/>
                </a:cubicBezTo>
                <a:cubicBezTo>
                  <a:pt x="13200" y="15028"/>
                  <a:pt x="13224" y="14981"/>
                  <a:pt x="13224" y="14924"/>
                </a:cubicBezTo>
                <a:lnTo>
                  <a:pt x="13224" y="14704"/>
                </a:lnTo>
                <a:cubicBezTo>
                  <a:pt x="13224" y="14646"/>
                  <a:pt x="13200" y="14601"/>
                  <a:pt x="13171" y="14601"/>
                </a:cubicBezTo>
                <a:close/>
                <a:moveTo>
                  <a:pt x="14021" y="14601"/>
                </a:moveTo>
                <a:cubicBezTo>
                  <a:pt x="13992" y="14601"/>
                  <a:pt x="13968" y="14646"/>
                  <a:pt x="13968" y="14704"/>
                </a:cubicBezTo>
                <a:lnTo>
                  <a:pt x="13968" y="14924"/>
                </a:lnTo>
                <a:cubicBezTo>
                  <a:pt x="13968" y="14981"/>
                  <a:pt x="13992" y="15028"/>
                  <a:pt x="14021" y="15028"/>
                </a:cubicBezTo>
                <a:cubicBezTo>
                  <a:pt x="14050" y="15028"/>
                  <a:pt x="14074" y="14981"/>
                  <a:pt x="14074" y="14924"/>
                </a:cubicBezTo>
                <a:lnTo>
                  <a:pt x="14074" y="14704"/>
                </a:lnTo>
                <a:cubicBezTo>
                  <a:pt x="14074" y="14646"/>
                  <a:pt x="14050" y="14601"/>
                  <a:pt x="14021" y="14601"/>
                </a:cubicBezTo>
                <a:close/>
                <a:moveTo>
                  <a:pt x="14335" y="14601"/>
                </a:moveTo>
                <a:cubicBezTo>
                  <a:pt x="14306" y="14601"/>
                  <a:pt x="14282" y="14646"/>
                  <a:pt x="14282" y="14704"/>
                </a:cubicBezTo>
                <a:lnTo>
                  <a:pt x="14282" y="14924"/>
                </a:lnTo>
                <a:cubicBezTo>
                  <a:pt x="14282" y="14981"/>
                  <a:pt x="14306" y="15028"/>
                  <a:pt x="14335" y="15028"/>
                </a:cubicBezTo>
                <a:cubicBezTo>
                  <a:pt x="14364" y="15028"/>
                  <a:pt x="14388" y="14981"/>
                  <a:pt x="14388" y="14924"/>
                </a:cubicBezTo>
                <a:lnTo>
                  <a:pt x="14388" y="14704"/>
                </a:lnTo>
                <a:cubicBezTo>
                  <a:pt x="14388" y="14646"/>
                  <a:pt x="14364" y="14601"/>
                  <a:pt x="14335" y="14601"/>
                </a:cubicBezTo>
                <a:close/>
                <a:moveTo>
                  <a:pt x="15185" y="14601"/>
                </a:moveTo>
                <a:cubicBezTo>
                  <a:pt x="15156" y="14601"/>
                  <a:pt x="15132" y="14646"/>
                  <a:pt x="15132" y="14704"/>
                </a:cubicBezTo>
                <a:lnTo>
                  <a:pt x="15132" y="14924"/>
                </a:lnTo>
                <a:cubicBezTo>
                  <a:pt x="15132" y="14981"/>
                  <a:pt x="15156" y="15028"/>
                  <a:pt x="15185" y="15028"/>
                </a:cubicBezTo>
                <a:cubicBezTo>
                  <a:pt x="15214" y="15028"/>
                  <a:pt x="15237" y="14981"/>
                  <a:pt x="15237" y="14924"/>
                </a:cubicBezTo>
                <a:lnTo>
                  <a:pt x="15237" y="14704"/>
                </a:lnTo>
                <a:cubicBezTo>
                  <a:pt x="15237" y="14646"/>
                  <a:pt x="15214" y="14601"/>
                  <a:pt x="15185" y="14601"/>
                </a:cubicBezTo>
                <a:close/>
                <a:moveTo>
                  <a:pt x="15500" y="14601"/>
                </a:moveTo>
                <a:cubicBezTo>
                  <a:pt x="15470" y="14601"/>
                  <a:pt x="15447" y="14646"/>
                  <a:pt x="15447" y="14704"/>
                </a:cubicBezTo>
                <a:lnTo>
                  <a:pt x="15447" y="14924"/>
                </a:lnTo>
                <a:cubicBezTo>
                  <a:pt x="15447" y="14981"/>
                  <a:pt x="15470" y="15028"/>
                  <a:pt x="15500" y="15028"/>
                </a:cubicBezTo>
                <a:cubicBezTo>
                  <a:pt x="15529" y="15028"/>
                  <a:pt x="15551" y="14981"/>
                  <a:pt x="15551" y="14924"/>
                </a:cubicBezTo>
                <a:lnTo>
                  <a:pt x="15551" y="14704"/>
                </a:lnTo>
                <a:cubicBezTo>
                  <a:pt x="15551" y="14646"/>
                  <a:pt x="15529" y="14601"/>
                  <a:pt x="15500" y="14601"/>
                </a:cubicBezTo>
                <a:close/>
                <a:moveTo>
                  <a:pt x="16349" y="14601"/>
                </a:moveTo>
                <a:cubicBezTo>
                  <a:pt x="16320" y="14601"/>
                  <a:pt x="16296" y="14646"/>
                  <a:pt x="16296" y="14704"/>
                </a:cubicBezTo>
                <a:lnTo>
                  <a:pt x="16296" y="14924"/>
                </a:lnTo>
                <a:cubicBezTo>
                  <a:pt x="16296" y="14981"/>
                  <a:pt x="16320" y="15028"/>
                  <a:pt x="16349" y="15028"/>
                </a:cubicBezTo>
                <a:cubicBezTo>
                  <a:pt x="16378" y="15028"/>
                  <a:pt x="16401" y="14981"/>
                  <a:pt x="16401" y="14924"/>
                </a:cubicBezTo>
                <a:lnTo>
                  <a:pt x="16401" y="14704"/>
                </a:lnTo>
                <a:cubicBezTo>
                  <a:pt x="16401" y="14646"/>
                  <a:pt x="16378" y="14601"/>
                  <a:pt x="16349" y="14601"/>
                </a:cubicBezTo>
                <a:close/>
                <a:moveTo>
                  <a:pt x="16663" y="14601"/>
                </a:moveTo>
                <a:cubicBezTo>
                  <a:pt x="16634" y="14601"/>
                  <a:pt x="16611" y="14646"/>
                  <a:pt x="16611" y="14704"/>
                </a:cubicBezTo>
                <a:lnTo>
                  <a:pt x="16611" y="14924"/>
                </a:lnTo>
                <a:cubicBezTo>
                  <a:pt x="16611" y="14981"/>
                  <a:pt x="16634" y="15028"/>
                  <a:pt x="16663" y="15028"/>
                </a:cubicBezTo>
                <a:cubicBezTo>
                  <a:pt x="16692" y="15028"/>
                  <a:pt x="16716" y="14981"/>
                  <a:pt x="16716" y="14924"/>
                </a:cubicBezTo>
                <a:lnTo>
                  <a:pt x="16716" y="14704"/>
                </a:lnTo>
                <a:cubicBezTo>
                  <a:pt x="16716" y="14646"/>
                  <a:pt x="16692" y="14601"/>
                  <a:pt x="16663" y="14601"/>
                </a:cubicBezTo>
                <a:close/>
                <a:moveTo>
                  <a:pt x="17512" y="14601"/>
                </a:moveTo>
                <a:cubicBezTo>
                  <a:pt x="17483" y="14601"/>
                  <a:pt x="17459" y="14646"/>
                  <a:pt x="17459" y="14704"/>
                </a:cubicBezTo>
                <a:lnTo>
                  <a:pt x="17459" y="14924"/>
                </a:lnTo>
                <a:cubicBezTo>
                  <a:pt x="17459" y="14981"/>
                  <a:pt x="17483" y="15028"/>
                  <a:pt x="17512" y="15028"/>
                </a:cubicBezTo>
                <a:cubicBezTo>
                  <a:pt x="17541" y="15028"/>
                  <a:pt x="17565" y="14981"/>
                  <a:pt x="17565" y="14924"/>
                </a:cubicBezTo>
                <a:lnTo>
                  <a:pt x="17565" y="14704"/>
                </a:lnTo>
                <a:cubicBezTo>
                  <a:pt x="17565" y="14646"/>
                  <a:pt x="17541" y="14601"/>
                  <a:pt x="17512" y="14601"/>
                </a:cubicBezTo>
                <a:close/>
                <a:moveTo>
                  <a:pt x="17827" y="14601"/>
                </a:moveTo>
                <a:cubicBezTo>
                  <a:pt x="17798" y="14601"/>
                  <a:pt x="17774" y="14646"/>
                  <a:pt x="17774" y="14704"/>
                </a:cubicBezTo>
                <a:lnTo>
                  <a:pt x="17774" y="14924"/>
                </a:lnTo>
                <a:cubicBezTo>
                  <a:pt x="17774" y="14981"/>
                  <a:pt x="17798" y="15028"/>
                  <a:pt x="17827" y="15028"/>
                </a:cubicBezTo>
                <a:cubicBezTo>
                  <a:pt x="17856" y="15028"/>
                  <a:pt x="17880" y="14981"/>
                  <a:pt x="17880" y="14924"/>
                </a:cubicBezTo>
                <a:lnTo>
                  <a:pt x="17880" y="14704"/>
                </a:lnTo>
                <a:cubicBezTo>
                  <a:pt x="17880" y="14646"/>
                  <a:pt x="17856" y="14601"/>
                  <a:pt x="17827" y="14601"/>
                </a:cubicBezTo>
                <a:close/>
                <a:moveTo>
                  <a:pt x="18677" y="14601"/>
                </a:moveTo>
                <a:cubicBezTo>
                  <a:pt x="18648" y="14601"/>
                  <a:pt x="18624" y="14646"/>
                  <a:pt x="18624" y="14704"/>
                </a:cubicBezTo>
                <a:lnTo>
                  <a:pt x="18624" y="14924"/>
                </a:lnTo>
                <a:cubicBezTo>
                  <a:pt x="18624" y="14981"/>
                  <a:pt x="18648" y="15028"/>
                  <a:pt x="18677" y="15028"/>
                </a:cubicBezTo>
                <a:cubicBezTo>
                  <a:pt x="18706" y="15028"/>
                  <a:pt x="18730" y="14981"/>
                  <a:pt x="18730" y="14924"/>
                </a:cubicBezTo>
                <a:lnTo>
                  <a:pt x="18730" y="14704"/>
                </a:lnTo>
                <a:cubicBezTo>
                  <a:pt x="18730" y="14646"/>
                  <a:pt x="18706" y="14601"/>
                  <a:pt x="18677" y="14601"/>
                </a:cubicBezTo>
                <a:close/>
                <a:moveTo>
                  <a:pt x="18991" y="14601"/>
                </a:moveTo>
                <a:cubicBezTo>
                  <a:pt x="18962" y="14601"/>
                  <a:pt x="18938" y="14646"/>
                  <a:pt x="18938" y="14704"/>
                </a:cubicBezTo>
                <a:lnTo>
                  <a:pt x="18938" y="14924"/>
                </a:lnTo>
                <a:cubicBezTo>
                  <a:pt x="18938" y="14981"/>
                  <a:pt x="18962" y="15028"/>
                  <a:pt x="18991" y="15028"/>
                </a:cubicBezTo>
                <a:cubicBezTo>
                  <a:pt x="19020" y="15028"/>
                  <a:pt x="19044" y="14981"/>
                  <a:pt x="19044" y="14924"/>
                </a:cubicBezTo>
                <a:lnTo>
                  <a:pt x="19044" y="14704"/>
                </a:lnTo>
                <a:cubicBezTo>
                  <a:pt x="19044" y="14646"/>
                  <a:pt x="19020" y="14601"/>
                  <a:pt x="18991" y="14601"/>
                </a:cubicBezTo>
                <a:close/>
                <a:moveTo>
                  <a:pt x="19841" y="14601"/>
                </a:moveTo>
                <a:cubicBezTo>
                  <a:pt x="19812" y="14601"/>
                  <a:pt x="19788" y="14646"/>
                  <a:pt x="19788" y="14704"/>
                </a:cubicBezTo>
                <a:lnTo>
                  <a:pt x="19788" y="14924"/>
                </a:lnTo>
                <a:cubicBezTo>
                  <a:pt x="19788" y="14981"/>
                  <a:pt x="19812" y="15028"/>
                  <a:pt x="19841" y="15028"/>
                </a:cubicBezTo>
                <a:cubicBezTo>
                  <a:pt x="19870" y="15028"/>
                  <a:pt x="19894" y="14981"/>
                  <a:pt x="19894" y="14924"/>
                </a:cubicBezTo>
                <a:lnTo>
                  <a:pt x="19894" y="14704"/>
                </a:lnTo>
                <a:cubicBezTo>
                  <a:pt x="19894" y="14646"/>
                  <a:pt x="19870" y="14601"/>
                  <a:pt x="19841" y="14601"/>
                </a:cubicBezTo>
                <a:close/>
                <a:moveTo>
                  <a:pt x="20155" y="14601"/>
                </a:moveTo>
                <a:cubicBezTo>
                  <a:pt x="20126" y="14601"/>
                  <a:pt x="20102" y="14646"/>
                  <a:pt x="20102" y="14704"/>
                </a:cubicBezTo>
                <a:lnTo>
                  <a:pt x="20102" y="14924"/>
                </a:lnTo>
                <a:cubicBezTo>
                  <a:pt x="20102" y="14981"/>
                  <a:pt x="20126" y="15028"/>
                  <a:pt x="20155" y="15028"/>
                </a:cubicBezTo>
                <a:cubicBezTo>
                  <a:pt x="20184" y="15028"/>
                  <a:pt x="20207" y="14981"/>
                  <a:pt x="20207" y="14924"/>
                </a:cubicBezTo>
                <a:lnTo>
                  <a:pt x="20207" y="14704"/>
                </a:lnTo>
                <a:cubicBezTo>
                  <a:pt x="20207" y="14646"/>
                  <a:pt x="20184" y="14601"/>
                  <a:pt x="20155" y="14601"/>
                </a:cubicBezTo>
                <a:close/>
                <a:moveTo>
                  <a:pt x="21004" y="14601"/>
                </a:moveTo>
                <a:cubicBezTo>
                  <a:pt x="20975" y="14601"/>
                  <a:pt x="20952" y="14646"/>
                  <a:pt x="20952" y="14704"/>
                </a:cubicBezTo>
                <a:lnTo>
                  <a:pt x="20952" y="14924"/>
                </a:lnTo>
                <a:cubicBezTo>
                  <a:pt x="20952" y="14981"/>
                  <a:pt x="20975" y="15028"/>
                  <a:pt x="21004" y="15028"/>
                </a:cubicBezTo>
                <a:cubicBezTo>
                  <a:pt x="21033" y="15028"/>
                  <a:pt x="21057" y="14981"/>
                  <a:pt x="21057" y="14924"/>
                </a:cubicBezTo>
                <a:lnTo>
                  <a:pt x="21057" y="14704"/>
                </a:lnTo>
                <a:cubicBezTo>
                  <a:pt x="21057" y="14646"/>
                  <a:pt x="21033" y="14601"/>
                  <a:pt x="21004" y="14601"/>
                </a:cubicBezTo>
                <a:close/>
                <a:moveTo>
                  <a:pt x="21319" y="14601"/>
                </a:moveTo>
                <a:cubicBezTo>
                  <a:pt x="21289" y="14601"/>
                  <a:pt x="21267" y="14646"/>
                  <a:pt x="21267" y="14704"/>
                </a:cubicBezTo>
                <a:lnTo>
                  <a:pt x="21267" y="14924"/>
                </a:lnTo>
                <a:cubicBezTo>
                  <a:pt x="21267" y="14981"/>
                  <a:pt x="21289" y="15028"/>
                  <a:pt x="21319" y="15028"/>
                </a:cubicBezTo>
                <a:cubicBezTo>
                  <a:pt x="21348" y="15028"/>
                  <a:pt x="21372" y="14981"/>
                  <a:pt x="21372" y="14924"/>
                </a:cubicBezTo>
                <a:lnTo>
                  <a:pt x="21372" y="14704"/>
                </a:lnTo>
                <a:cubicBezTo>
                  <a:pt x="21372" y="14646"/>
                  <a:pt x="21348" y="14601"/>
                  <a:pt x="21319" y="14601"/>
                </a:cubicBezTo>
                <a:close/>
                <a:moveTo>
                  <a:pt x="281" y="15331"/>
                </a:moveTo>
                <a:cubicBezTo>
                  <a:pt x="252" y="15331"/>
                  <a:pt x="228" y="15376"/>
                  <a:pt x="228" y="15434"/>
                </a:cubicBezTo>
                <a:lnTo>
                  <a:pt x="228" y="15654"/>
                </a:lnTo>
                <a:cubicBezTo>
                  <a:pt x="228" y="15711"/>
                  <a:pt x="252" y="15758"/>
                  <a:pt x="281" y="15758"/>
                </a:cubicBezTo>
                <a:cubicBezTo>
                  <a:pt x="311" y="15758"/>
                  <a:pt x="334" y="15711"/>
                  <a:pt x="334" y="15654"/>
                </a:cubicBezTo>
                <a:lnTo>
                  <a:pt x="334" y="15434"/>
                </a:lnTo>
                <a:cubicBezTo>
                  <a:pt x="334" y="15376"/>
                  <a:pt x="311" y="15331"/>
                  <a:pt x="281" y="15331"/>
                </a:cubicBezTo>
                <a:close/>
                <a:moveTo>
                  <a:pt x="596" y="15331"/>
                </a:moveTo>
                <a:cubicBezTo>
                  <a:pt x="567" y="15331"/>
                  <a:pt x="543" y="15376"/>
                  <a:pt x="543" y="15434"/>
                </a:cubicBezTo>
                <a:lnTo>
                  <a:pt x="543" y="15654"/>
                </a:lnTo>
                <a:cubicBezTo>
                  <a:pt x="543" y="15711"/>
                  <a:pt x="567" y="15758"/>
                  <a:pt x="596" y="15758"/>
                </a:cubicBezTo>
                <a:cubicBezTo>
                  <a:pt x="625" y="15758"/>
                  <a:pt x="649" y="15711"/>
                  <a:pt x="649" y="15654"/>
                </a:cubicBezTo>
                <a:lnTo>
                  <a:pt x="649" y="15434"/>
                </a:lnTo>
                <a:cubicBezTo>
                  <a:pt x="649" y="15376"/>
                  <a:pt x="625" y="15331"/>
                  <a:pt x="596" y="15331"/>
                </a:cubicBezTo>
                <a:close/>
                <a:moveTo>
                  <a:pt x="1446" y="15331"/>
                </a:moveTo>
                <a:cubicBezTo>
                  <a:pt x="1417" y="15331"/>
                  <a:pt x="1393" y="15376"/>
                  <a:pt x="1393" y="15434"/>
                </a:cubicBezTo>
                <a:lnTo>
                  <a:pt x="1393" y="15654"/>
                </a:lnTo>
                <a:cubicBezTo>
                  <a:pt x="1393" y="15711"/>
                  <a:pt x="1417" y="15758"/>
                  <a:pt x="1446" y="15758"/>
                </a:cubicBezTo>
                <a:cubicBezTo>
                  <a:pt x="1475" y="15758"/>
                  <a:pt x="1499" y="15711"/>
                  <a:pt x="1499" y="15654"/>
                </a:cubicBezTo>
                <a:lnTo>
                  <a:pt x="1499" y="15434"/>
                </a:lnTo>
                <a:cubicBezTo>
                  <a:pt x="1499" y="15376"/>
                  <a:pt x="1475" y="15331"/>
                  <a:pt x="1446" y="15331"/>
                </a:cubicBezTo>
                <a:close/>
                <a:moveTo>
                  <a:pt x="1760" y="15331"/>
                </a:moveTo>
                <a:cubicBezTo>
                  <a:pt x="1731" y="15331"/>
                  <a:pt x="1707" y="15376"/>
                  <a:pt x="1707" y="15434"/>
                </a:cubicBezTo>
                <a:lnTo>
                  <a:pt x="1707" y="15654"/>
                </a:lnTo>
                <a:cubicBezTo>
                  <a:pt x="1707" y="15711"/>
                  <a:pt x="1731" y="15758"/>
                  <a:pt x="1760" y="15758"/>
                </a:cubicBezTo>
                <a:cubicBezTo>
                  <a:pt x="1789" y="15758"/>
                  <a:pt x="1813" y="15711"/>
                  <a:pt x="1813" y="15654"/>
                </a:cubicBezTo>
                <a:lnTo>
                  <a:pt x="1813" y="15434"/>
                </a:lnTo>
                <a:cubicBezTo>
                  <a:pt x="1813" y="15376"/>
                  <a:pt x="1789" y="15331"/>
                  <a:pt x="1760" y="15331"/>
                </a:cubicBezTo>
                <a:close/>
                <a:moveTo>
                  <a:pt x="2610" y="15331"/>
                </a:moveTo>
                <a:cubicBezTo>
                  <a:pt x="2581" y="15331"/>
                  <a:pt x="2557" y="15376"/>
                  <a:pt x="2557" y="15434"/>
                </a:cubicBezTo>
                <a:lnTo>
                  <a:pt x="2557" y="15654"/>
                </a:lnTo>
                <a:cubicBezTo>
                  <a:pt x="2557" y="15711"/>
                  <a:pt x="2581" y="15758"/>
                  <a:pt x="2610" y="15758"/>
                </a:cubicBezTo>
                <a:cubicBezTo>
                  <a:pt x="2639" y="15758"/>
                  <a:pt x="2662" y="15711"/>
                  <a:pt x="2662" y="15654"/>
                </a:cubicBezTo>
                <a:lnTo>
                  <a:pt x="2662" y="15434"/>
                </a:lnTo>
                <a:cubicBezTo>
                  <a:pt x="2662" y="15376"/>
                  <a:pt x="2639" y="15331"/>
                  <a:pt x="2610" y="15331"/>
                </a:cubicBezTo>
                <a:close/>
                <a:moveTo>
                  <a:pt x="2924" y="15331"/>
                </a:moveTo>
                <a:cubicBezTo>
                  <a:pt x="2895" y="15331"/>
                  <a:pt x="2871" y="15376"/>
                  <a:pt x="2871" y="15434"/>
                </a:cubicBezTo>
                <a:lnTo>
                  <a:pt x="2871" y="15654"/>
                </a:lnTo>
                <a:cubicBezTo>
                  <a:pt x="2871" y="15711"/>
                  <a:pt x="2895" y="15758"/>
                  <a:pt x="2924" y="15758"/>
                </a:cubicBezTo>
                <a:cubicBezTo>
                  <a:pt x="2954" y="15758"/>
                  <a:pt x="2976" y="15711"/>
                  <a:pt x="2976" y="15654"/>
                </a:cubicBezTo>
                <a:lnTo>
                  <a:pt x="2976" y="15434"/>
                </a:lnTo>
                <a:cubicBezTo>
                  <a:pt x="2976" y="15376"/>
                  <a:pt x="2954" y="15331"/>
                  <a:pt x="2924" y="15331"/>
                </a:cubicBezTo>
                <a:close/>
                <a:moveTo>
                  <a:pt x="3773" y="15331"/>
                </a:moveTo>
                <a:cubicBezTo>
                  <a:pt x="3744" y="15331"/>
                  <a:pt x="3721" y="15376"/>
                  <a:pt x="3721" y="15434"/>
                </a:cubicBezTo>
                <a:lnTo>
                  <a:pt x="3721" y="15654"/>
                </a:lnTo>
                <a:cubicBezTo>
                  <a:pt x="3721" y="15711"/>
                  <a:pt x="3744" y="15758"/>
                  <a:pt x="3773" y="15758"/>
                </a:cubicBezTo>
                <a:cubicBezTo>
                  <a:pt x="3802" y="15758"/>
                  <a:pt x="3826" y="15711"/>
                  <a:pt x="3826" y="15654"/>
                </a:cubicBezTo>
                <a:lnTo>
                  <a:pt x="3826" y="15434"/>
                </a:lnTo>
                <a:cubicBezTo>
                  <a:pt x="3826" y="15376"/>
                  <a:pt x="3802" y="15331"/>
                  <a:pt x="3773" y="15331"/>
                </a:cubicBezTo>
                <a:close/>
                <a:moveTo>
                  <a:pt x="4088" y="15331"/>
                </a:moveTo>
                <a:cubicBezTo>
                  <a:pt x="4058" y="15331"/>
                  <a:pt x="4035" y="15376"/>
                  <a:pt x="4035" y="15434"/>
                </a:cubicBezTo>
                <a:lnTo>
                  <a:pt x="4035" y="15654"/>
                </a:lnTo>
                <a:cubicBezTo>
                  <a:pt x="4035" y="15711"/>
                  <a:pt x="4058" y="15758"/>
                  <a:pt x="4088" y="15758"/>
                </a:cubicBezTo>
                <a:cubicBezTo>
                  <a:pt x="4117" y="15758"/>
                  <a:pt x="4141" y="15711"/>
                  <a:pt x="4141" y="15654"/>
                </a:cubicBezTo>
                <a:lnTo>
                  <a:pt x="4141" y="15434"/>
                </a:lnTo>
                <a:cubicBezTo>
                  <a:pt x="4141" y="15376"/>
                  <a:pt x="4117" y="15331"/>
                  <a:pt x="4088" y="15331"/>
                </a:cubicBezTo>
                <a:close/>
                <a:moveTo>
                  <a:pt x="4937" y="15331"/>
                </a:moveTo>
                <a:cubicBezTo>
                  <a:pt x="4908" y="15331"/>
                  <a:pt x="4884" y="15376"/>
                  <a:pt x="4884" y="15434"/>
                </a:cubicBezTo>
                <a:lnTo>
                  <a:pt x="4884" y="15654"/>
                </a:lnTo>
                <a:cubicBezTo>
                  <a:pt x="4884" y="15711"/>
                  <a:pt x="4908" y="15758"/>
                  <a:pt x="4937" y="15758"/>
                </a:cubicBezTo>
                <a:cubicBezTo>
                  <a:pt x="4966" y="15758"/>
                  <a:pt x="4990" y="15711"/>
                  <a:pt x="4990" y="15654"/>
                </a:cubicBezTo>
                <a:lnTo>
                  <a:pt x="4990" y="15434"/>
                </a:lnTo>
                <a:cubicBezTo>
                  <a:pt x="4990" y="15376"/>
                  <a:pt x="4966" y="15331"/>
                  <a:pt x="4937" y="15331"/>
                </a:cubicBezTo>
                <a:close/>
                <a:moveTo>
                  <a:pt x="5252" y="15331"/>
                </a:moveTo>
                <a:cubicBezTo>
                  <a:pt x="5223" y="15331"/>
                  <a:pt x="5199" y="15376"/>
                  <a:pt x="5199" y="15434"/>
                </a:cubicBezTo>
                <a:lnTo>
                  <a:pt x="5199" y="15654"/>
                </a:lnTo>
                <a:cubicBezTo>
                  <a:pt x="5199" y="15711"/>
                  <a:pt x="5223" y="15758"/>
                  <a:pt x="5252" y="15758"/>
                </a:cubicBezTo>
                <a:cubicBezTo>
                  <a:pt x="5281" y="15758"/>
                  <a:pt x="5305" y="15711"/>
                  <a:pt x="5305" y="15654"/>
                </a:cubicBezTo>
                <a:lnTo>
                  <a:pt x="5305" y="15434"/>
                </a:lnTo>
                <a:cubicBezTo>
                  <a:pt x="5305" y="15376"/>
                  <a:pt x="5281" y="15331"/>
                  <a:pt x="5252" y="15331"/>
                </a:cubicBezTo>
                <a:close/>
                <a:moveTo>
                  <a:pt x="6102" y="15331"/>
                </a:moveTo>
                <a:cubicBezTo>
                  <a:pt x="6072" y="15331"/>
                  <a:pt x="6049" y="15376"/>
                  <a:pt x="6049" y="15434"/>
                </a:cubicBezTo>
                <a:lnTo>
                  <a:pt x="6049" y="15654"/>
                </a:lnTo>
                <a:cubicBezTo>
                  <a:pt x="6049" y="15711"/>
                  <a:pt x="6072" y="15758"/>
                  <a:pt x="6102" y="15758"/>
                </a:cubicBezTo>
                <a:cubicBezTo>
                  <a:pt x="6131" y="15758"/>
                  <a:pt x="6155" y="15711"/>
                  <a:pt x="6155" y="15654"/>
                </a:cubicBezTo>
                <a:lnTo>
                  <a:pt x="6155" y="15434"/>
                </a:lnTo>
                <a:cubicBezTo>
                  <a:pt x="6155" y="15376"/>
                  <a:pt x="6131" y="15331"/>
                  <a:pt x="6102" y="15331"/>
                </a:cubicBezTo>
                <a:close/>
                <a:moveTo>
                  <a:pt x="6416" y="15331"/>
                </a:moveTo>
                <a:cubicBezTo>
                  <a:pt x="6387" y="15331"/>
                  <a:pt x="6363" y="15376"/>
                  <a:pt x="6363" y="15434"/>
                </a:cubicBezTo>
                <a:lnTo>
                  <a:pt x="6363" y="15654"/>
                </a:lnTo>
                <a:cubicBezTo>
                  <a:pt x="6363" y="15711"/>
                  <a:pt x="6387" y="15758"/>
                  <a:pt x="6416" y="15758"/>
                </a:cubicBezTo>
                <a:cubicBezTo>
                  <a:pt x="6445" y="15758"/>
                  <a:pt x="6469" y="15711"/>
                  <a:pt x="6469" y="15654"/>
                </a:cubicBezTo>
                <a:lnTo>
                  <a:pt x="6469" y="15434"/>
                </a:lnTo>
                <a:cubicBezTo>
                  <a:pt x="6469" y="15376"/>
                  <a:pt x="6445" y="15331"/>
                  <a:pt x="6416" y="15331"/>
                </a:cubicBezTo>
                <a:close/>
                <a:moveTo>
                  <a:pt x="7266" y="15331"/>
                </a:moveTo>
                <a:cubicBezTo>
                  <a:pt x="7237" y="15331"/>
                  <a:pt x="7213" y="15376"/>
                  <a:pt x="7213" y="15434"/>
                </a:cubicBezTo>
                <a:lnTo>
                  <a:pt x="7213" y="15654"/>
                </a:lnTo>
                <a:cubicBezTo>
                  <a:pt x="7213" y="15711"/>
                  <a:pt x="7237" y="15758"/>
                  <a:pt x="7266" y="15758"/>
                </a:cubicBezTo>
                <a:cubicBezTo>
                  <a:pt x="7295" y="15758"/>
                  <a:pt x="7318" y="15711"/>
                  <a:pt x="7318" y="15654"/>
                </a:cubicBezTo>
                <a:lnTo>
                  <a:pt x="7318" y="15434"/>
                </a:lnTo>
                <a:cubicBezTo>
                  <a:pt x="7318" y="15376"/>
                  <a:pt x="7295" y="15331"/>
                  <a:pt x="7266" y="15331"/>
                </a:cubicBezTo>
                <a:close/>
                <a:moveTo>
                  <a:pt x="7580" y="15331"/>
                </a:moveTo>
                <a:cubicBezTo>
                  <a:pt x="7551" y="15331"/>
                  <a:pt x="7527" y="15376"/>
                  <a:pt x="7527" y="15434"/>
                </a:cubicBezTo>
                <a:lnTo>
                  <a:pt x="7527" y="15654"/>
                </a:lnTo>
                <a:cubicBezTo>
                  <a:pt x="7527" y="15711"/>
                  <a:pt x="7551" y="15758"/>
                  <a:pt x="7580" y="15758"/>
                </a:cubicBezTo>
                <a:cubicBezTo>
                  <a:pt x="7609" y="15758"/>
                  <a:pt x="7632" y="15711"/>
                  <a:pt x="7632" y="15654"/>
                </a:cubicBezTo>
                <a:lnTo>
                  <a:pt x="7632" y="15434"/>
                </a:lnTo>
                <a:cubicBezTo>
                  <a:pt x="7632" y="15376"/>
                  <a:pt x="7609" y="15331"/>
                  <a:pt x="7580" y="15331"/>
                </a:cubicBezTo>
                <a:close/>
                <a:moveTo>
                  <a:pt x="8429" y="15331"/>
                </a:moveTo>
                <a:cubicBezTo>
                  <a:pt x="8400" y="15331"/>
                  <a:pt x="8377" y="15376"/>
                  <a:pt x="8377" y="15434"/>
                </a:cubicBezTo>
                <a:lnTo>
                  <a:pt x="8377" y="15654"/>
                </a:lnTo>
                <a:cubicBezTo>
                  <a:pt x="8377" y="15711"/>
                  <a:pt x="8400" y="15758"/>
                  <a:pt x="8429" y="15758"/>
                </a:cubicBezTo>
                <a:cubicBezTo>
                  <a:pt x="8458" y="15758"/>
                  <a:pt x="8482" y="15711"/>
                  <a:pt x="8482" y="15654"/>
                </a:cubicBezTo>
                <a:lnTo>
                  <a:pt x="8482" y="15434"/>
                </a:lnTo>
                <a:cubicBezTo>
                  <a:pt x="8482" y="15376"/>
                  <a:pt x="8458" y="15331"/>
                  <a:pt x="8429" y="15331"/>
                </a:cubicBezTo>
                <a:close/>
                <a:moveTo>
                  <a:pt x="8744" y="15331"/>
                </a:moveTo>
                <a:cubicBezTo>
                  <a:pt x="8714" y="15331"/>
                  <a:pt x="8691" y="15376"/>
                  <a:pt x="8691" y="15434"/>
                </a:cubicBezTo>
                <a:lnTo>
                  <a:pt x="8691" y="15654"/>
                </a:lnTo>
                <a:cubicBezTo>
                  <a:pt x="8691" y="15711"/>
                  <a:pt x="8714" y="15758"/>
                  <a:pt x="8744" y="15758"/>
                </a:cubicBezTo>
                <a:cubicBezTo>
                  <a:pt x="8773" y="15758"/>
                  <a:pt x="8796" y="15711"/>
                  <a:pt x="8796" y="15654"/>
                </a:cubicBezTo>
                <a:lnTo>
                  <a:pt x="8796" y="15434"/>
                </a:lnTo>
                <a:cubicBezTo>
                  <a:pt x="8796" y="15376"/>
                  <a:pt x="8773" y="15331"/>
                  <a:pt x="8744" y="15331"/>
                </a:cubicBezTo>
                <a:close/>
                <a:moveTo>
                  <a:pt x="9593" y="15331"/>
                </a:moveTo>
                <a:cubicBezTo>
                  <a:pt x="9564" y="15331"/>
                  <a:pt x="9540" y="15376"/>
                  <a:pt x="9540" y="15434"/>
                </a:cubicBezTo>
                <a:lnTo>
                  <a:pt x="9540" y="15654"/>
                </a:lnTo>
                <a:cubicBezTo>
                  <a:pt x="9540" y="15711"/>
                  <a:pt x="9564" y="15758"/>
                  <a:pt x="9593" y="15758"/>
                </a:cubicBezTo>
                <a:cubicBezTo>
                  <a:pt x="9622" y="15758"/>
                  <a:pt x="9646" y="15711"/>
                  <a:pt x="9646" y="15654"/>
                </a:cubicBezTo>
                <a:lnTo>
                  <a:pt x="9646" y="15434"/>
                </a:lnTo>
                <a:cubicBezTo>
                  <a:pt x="9646" y="15376"/>
                  <a:pt x="9622" y="15331"/>
                  <a:pt x="9593" y="15331"/>
                </a:cubicBezTo>
                <a:close/>
                <a:moveTo>
                  <a:pt x="9908" y="15331"/>
                </a:moveTo>
                <a:cubicBezTo>
                  <a:pt x="9879" y="15331"/>
                  <a:pt x="9855" y="15376"/>
                  <a:pt x="9855" y="15434"/>
                </a:cubicBezTo>
                <a:lnTo>
                  <a:pt x="9855" y="15654"/>
                </a:lnTo>
                <a:cubicBezTo>
                  <a:pt x="9855" y="15711"/>
                  <a:pt x="9879" y="15758"/>
                  <a:pt x="9908" y="15758"/>
                </a:cubicBezTo>
                <a:cubicBezTo>
                  <a:pt x="9937" y="15758"/>
                  <a:pt x="9961" y="15711"/>
                  <a:pt x="9961" y="15654"/>
                </a:cubicBezTo>
                <a:lnTo>
                  <a:pt x="9961" y="15434"/>
                </a:lnTo>
                <a:cubicBezTo>
                  <a:pt x="9961" y="15376"/>
                  <a:pt x="9937" y="15331"/>
                  <a:pt x="9908" y="15331"/>
                </a:cubicBezTo>
                <a:close/>
                <a:moveTo>
                  <a:pt x="10758" y="15331"/>
                </a:moveTo>
                <a:cubicBezTo>
                  <a:pt x="10728" y="15331"/>
                  <a:pt x="10705" y="15376"/>
                  <a:pt x="10705" y="15434"/>
                </a:cubicBezTo>
                <a:lnTo>
                  <a:pt x="10705" y="15654"/>
                </a:lnTo>
                <a:cubicBezTo>
                  <a:pt x="10705" y="15711"/>
                  <a:pt x="10728" y="15758"/>
                  <a:pt x="10758" y="15758"/>
                </a:cubicBezTo>
                <a:cubicBezTo>
                  <a:pt x="10787" y="15758"/>
                  <a:pt x="10810" y="15711"/>
                  <a:pt x="10810" y="15654"/>
                </a:cubicBezTo>
                <a:lnTo>
                  <a:pt x="10810" y="15434"/>
                </a:lnTo>
                <a:cubicBezTo>
                  <a:pt x="10810" y="15376"/>
                  <a:pt x="10787" y="15331"/>
                  <a:pt x="10758" y="15331"/>
                </a:cubicBezTo>
                <a:close/>
                <a:moveTo>
                  <a:pt x="11072" y="15331"/>
                </a:moveTo>
                <a:cubicBezTo>
                  <a:pt x="11043" y="15331"/>
                  <a:pt x="11019" y="15376"/>
                  <a:pt x="11019" y="15434"/>
                </a:cubicBezTo>
                <a:lnTo>
                  <a:pt x="11019" y="15654"/>
                </a:lnTo>
                <a:cubicBezTo>
                  <a:pt x="11019" y="15711"/>
                  <a:pt x="11043" y="15758"/>
                  <a:pt x="11072" y="15758"/>
                </a:cubicBezTo>
                <a:cubicBezTo>
                  <a:pt x="11101" y="15758"/>
                  <a:pt x="11125" y="15711"/>
                  <a:pt x="11125" y="15654"/>
                </a:cubicBezTo>
                <a:lnTo>
                  <a:pt x="11125" y="15434"/>
                </a:lnTo>
                <a:cubicBezTo>
                  <a:pt x="11125" y="15376"/>
                  <a:pt x="11101" y="15331"/>
                  <a:pt x="11072" y="15331"/>
                </a:cubicBezTo>
                <a:close/>
                <a:moveTo>
                  <a:pt x="11922" y="15331"/>
                </a:moveTo>
                <a:cubicBezTo>
                  <a:pt x="11893" y="15331"/>
                  <a:pt x="11869" y="15376"/>
                  <a:pt x="11869" y="15434"/>
                </a:cubicBezTo>
                <a:lnTo>
                  <a:pt x="11869" y="15654"/>
                </a:lnTo>
                <a:cubicBezTo>
                  <a:pt x="11869" y="15711"/>
                  <a:pt x="11893" y="15758"/>
                  <a:pt x="11922" y="15758"/>
                </a:cubicBezTo>
                <a:cubicBezTo>
                  <a:pt x="11951" y="15758"/>
                  <a:pt x="11974" y="15711"/>
                  <a:pt x="11974" y="15654"/>
                </a:cubicBezTo>
                <a:lnTo>
                  <a:pt x="11974" y="15434"/>
                </a:lnTo>
                <a:cubicBezTo>
                  <a:pt x="11974" y="15376"/>
                  <a:pt x="11951" y="15331"/>
                  <a:pt x="11922" y="15331"/>
                </a:cubicBezTo>
                <a:close/>
                <a:moveTo>
                  <a:pt x="12236" y="15331"/>
                </a:moveTo>
                <a:cubicBezTo>
                  <a:pt x="12207" y="15331"/>
                  <a:pt x="12183" y="15376"/>
                  <a:pt x="12183" y="15434"/>
                </a:cubicBezTo>
                <a:lnTo>
                  <a:pt x="12183" y="15654"/>
                </a:lnTo>
                <a:cubicBezTo>
                  <a:pt x="12183" y="15711"/>
                  <a:pt x="12207" y="15758"/>
                  <a:pt x="12236" y="15758"/>
                </a:cubicBezTo>
                <a:cubicBezTo>
                  <a:pt x="12265" y="15758"/>
                  <a:pt x="12288" y="15711"/>
                  <a:pt x="12288" y="15654"/>
                </a:cubicBezTo>
                <a:lnTo>
                  <a:pt x="12288" y="15434"/>
                </a:lnTo>
                <a:cubicBezTo>
                  <a:pt x="12288" y="15376"/>
                  <a:pt x="12265" y="15331"/>
                  <a:pt x="12236" y="15331"/>
                </a:cubicBezTo>
                <a:close/>
                <a:moveTo>
                  <a:pt x="13085" y="15331"/>
                </a:moveTo>
                <a:cubicBezTo>
                  <a:pt x="13056" y="15331"/>
                  <a:pt x="13032" y="15376"/>
                  <a:pt x="13032" y="15434"/>
                </a:cubicBezTo>
                <a:lnTo>
                  <a:pt x="13032" y="15654"/>
                </a:lnTo>
                <a:cubicBezTo>
                  <a:pt x="13032" y="15711"/>
                  <a:pt x="13056" y="15758"/>
                  <a:pt x="13085" y="15758"/>
                </a:cubicBezTo>
                <a:cubicBezTo>
                  <a:pt x="13114" y="15758"/>
                  <a:pt x="13138" y="15711"/>
                  <a:pt x="13138" y="15654"/>
                </a:cubicBezTo>
                <a:lnTo>
                  <a:pt x="13138" y="15434"/>
                </a:lnTo>
                <a:cubicBezTo>
                  <a:pt x="13138" y="15376"/>
                  <a:pt x="13114" y="15331"/>
                  <a:pt x="13085" y="15331"/>
                </a:cubicBezTo>
                <a:close/>
                <a:moveTo>
                  <a:pt x="13399" y="15331"/>
                </a:moveTo>
                <a:cubicBezTo>
                  <a:pt x="13370" y="15331"/>
                  <a:pt x="13348" y="15376"/>
                  <a:pt x="13348" y="15434"/>
                </a:cubicBezTo>
                <a:lnTo>
                  <a:pt x="13348" y="15654"/>
                </a:lnTo>
                <a:cubicBezTo>
                  <a:pt x="13348" y="15711"/>
                  <a:pt x="13370" y="15758"/>
                  <a:pt x="13399" y="15758"/>
                </a:cubicBezTo>
                <a:cubicBezTo>
                  <a:pt x="13428" y="15758"/>
                  <a:pt x="13452" y="15711"/>
                  <a:pt x="13452" y="15654"/>
                </a:cubicBezTo>
                <a:lnTo>
                  <a:pt x="13452" y="15434"/>
                </a:lnTo>
                <a:cubicBezTo>
                  <a:pt x="13452" y="15376"/>
                  <a:pt x="13428" y="15331"/>
                  <a:pt x="13399" y="15331"/>
                </a:cubicBezTo>
                <a:close/>
                <a:moveTo>
                  <a:pt x="14249" y="15331"/>
                </a:moveTo>
                <a:cubicBezTo>
                  <a:pt x="14220" y="15331"/>
                  <a:pt x="14196" y="15376"/>
                  <a:pt x="14196" y="15434"/>
                </a:cubicBezTo>
                <a:lnTo>
                  <a:pt x="14196" y="15654"/>
                </a:lnTo>
                <a:cubicBezTo>
                  <a:pt x="14196" y="15711"/>
                  <a:pt x="14220" y="15758"/>
                  <a:pt x="14249" y="15758"/>
                </a:cubicBezTo>
                <a:cubicBezTo>
                  <a:pt x="14278" y="15758"/>
                  <a:pt x="14302" y="15711"/>
                  <a:pt x="14302" y="15654"/>
                </a:cubicBezTo>
                <a:lnTo>
                  <a:pt x="14302" y="15434"/>
                </a:lnTo>
                <a:cubicBezTo>
                  <a:pt x="14302" y="15376"/>
                  <a:pt x="14278" y="15331"/>
                  <a:pt x="14249" y="15331"/>
                </a:cubicBezTo>
                <a:close/>
                <a:moveTo>
                  <a:pt x="14564" y="15331"/>
                </a:moveTo>
                <a:cubicBezTo>
                  <a:pt x="14535" y="15331"/>
                  <a:pt x="14511" y="15376"/>
                  <a:pt x="14511" y="15434"/>
                </a:cubicBezTo>
                <a:lnTo>
                  <a:pt x="14511" y="15654"/>
                </a:lnTo>
                <a:cubicBezTo>
                  <a:pt x="14511" y="15711"/>
                  <a:pt x="14535" y="15758"/>
                  <a:pt x="14564" y="15758"/>
                </a:cubicBezTo>
                <a:cubicBezTo>
                  <a:pt x="14593" y="15758"/>
                  <a:pt x="14617" y="15711"/>
                  <a:pt x="14617" y="15654"/>
                </a:cubicBezTo>
                <a:lnTo>
                  <a:pt x="14617" y="15434"/>
                </a:lnTo>
                <a:cubicBezTo>
                  <a:pt x="14617" y="15376"/>
                  <a:pt x="14593" y="15331"/>
                  <a:pt x="14564" y="15331"/>
                </a:cubicBezTo>
                <a:close/>
                <a:moveTo>
                  <a:pt x="15413" y="15331"/>
                </a:moveTo>
                <a:cubicBezTo>
                  <a:pt x="15384" y="15331"/>
                  <a:pt x="15360" y="15376"/>
                  <a:pt x="15360" y="15434"/>
                </a:cubicBezTo>
                <a:lnTo>
                  <a:pt x="15360" y="15654"/>
                </a:lnTo>
                <a:cubicBezTo>
                  <a:pt x="15360" y="15711"/>
                  <a:pt x="15384" y="15758"/>
                  <a:pt x="15413" y="15758"/>
                </a:cubicBezTo>
                <a:cubicBezTo>
                  <a:pt x="15442" y="15758"/>
                  <a:pt x="15465" y="15711"/>
                  <a:pt x="15465" y="15654"/>
                </a:cubicBezTo>
                <a:lnTo>
                  <a:pt x="15465" y="15434"/>
                </a:lnTo>
                <a:cubicBezTo>
                  <a:pt x="15465" y="15376"/>
                  <a:pt x="15442" y="15331"/>
                  <a:pt x="15413" y="15331"/>
                </a:cubicBezTo>
                <a:close/>
                <a:moveTo>
                  <a:pt x="15728" y="15331"/>
                </a:moveTo>
                <a:cubicBezTo>
                  <a:pt x="15699" y="15331"/>
                  <a:pt x="15675" y="15376"/>
                  <a:pt x="15675" y="15434"/>
                </a:cubicBezTo>
                <a:lnTo>
                  <a:pt x="15675" y="15654"/>
                </a:lnTo>
                <a:cubicBezTo>
                  <a:pt x="15675" y="15711"/>
                  <a:pt x="15699" y="15758"/>
                  <a:pt x="15728" y="15758"/>
                </a:cubicBezTo>
                <a:cubicBezTo>
                  <a:pt x="15757" y="15758"/>
                  <a:pt x="15781" y="15711"/>
                  <a:pt x="15781" y="15654"/>
                </a:cubicBezTo>
                <a:lnTo>
                  <a:pt x="15781" y="15434"/>
                </a:lnTo>
                <a:cubicBezTo>
                  <a:pt x="15781" y="15376"/>
                  <a:pt x="15757" y="15331"/>
                  <a:pt x="15728" y="15331"/>
                </a:cubicBezTo>
                <a:close/>
                <a:moveTo>
                  <a:pt x="16578" y="15331"/>
                </a:moveTo>
                <a:cubicBezTo>
                  <a:pt x="16549" y="15331"/>
                  <a:pt x="16525" y="15376"/>
                  <a:pt x="16525" y="15434"/>
                </a:cubicBezTo>
                <a:lnTo>
                  <a:pt x="16525" y="15654"/>
                </a:lnTo>
                <a:cubicBezTo>
                  <a:pt x="16525" y="15711"/>
                  <a:pt x="16549" y="15758"/>
                  <a:pt x="16578" y="15758"/>
                </a:cubicBezTo>
                <a:cubicBezTo>
                  <a:pt x="16607" y="15758"/>
                  <a:pt x="16630" y="15711"/>
                  <a:pt x="16630" y="15654"/>
                </a:cubicBezTo>
                <a:lnTo>
                  <a:pt x="16630" y="15434"/>
                </a:lnTo>
                <a:cubicBezTo>
                  <a:pt x="16630" y="15376"/>
                  <a:pt x="16607" y="15331"/>
                  <a:pt x="16578" y="15331"/>
                </a:cubicBezTo>
                <a:close/>
                <a:moveTo>
                  <a:pt x="16892" y="15331"/>
                </a:moveTo>
                <a:cubicBezTo>
                  <a:pt x="16863" y="15331"/>
                  <a:pt x="16839" y="15376"/>
                  <a:pt x="16839" y="15434"/>
                </a:cubicBezTo>
                <a:lnTo>
                  <a:pt x="16839" y="15654"/>
                </a:lnTo>
                <a:cubicBezTo>
                  <a:pt x="16839" y="15711"/>
                  <a:pt x="16863" y="15758"/>
                  <a:pt x="16892" y="15758"/>
                </a:cubicBezTo>
                <a:cubicBezTo>
                  <a:pt x="16921" y="15758"/>
                  <a:pt x="16944" y="15711"/>
                  <a:pt x="16944" y="15654"/>
                </a:cubicBezTo>
                <a:lnTo>
                  <a:pt x="16944" y="15434"/>
                </a:lnTo>
                <a:cubicBezTo>
                  <a:pt x="16944" y="15376"/>
                  <a:pt x="16921" y="15331"/>
                  <a:pt x="16892" y="15331"/>
                </a:cubicBezTo>
                <a:close/>
                <a:moveTo>
                  <a:pt x="17741" y="15331"/>
                </a:moveTo>
                <a:cubicBezTo>
                  <a:pt x="17712" y="15331"/>
                  <a:pt x="17689" y="15376"/>
                  <a:pt x="17689" y="15434"/>
                </a:cubicBezTo>
                <a:lnTo>
                  <a:pt x="17689" y="15654"/>
                </a:lnTo>
                <a:cubicBezTo>
                  <a:pt x="17689" y="15711"/>
                  <a:pt x="17712" y="15758"/>
                  <a:pt x="17741" y="15758"/>
                </a:cubicBezTo>
                <a:cubicBezTo>
                  <a:pt x="17770" y="15758"/>
                  <a:pt x="17794" y="15711"/>
                  <a:pt x="17794" y="15654"/>
                </a:cubicBezTo>
                <a:lnTo>
                  <a:pt x="17794" y="15434"/>
                </a:lnTo>
                <a:cubicBezTo>
                  <a:pt x="17794" y="15376"/>
                  <a:pt x="17770" y="15331"/>
                  <a:pt x="17741" y="15331"/>
                </a:cubicBezTo>
                <a:close/>
                <a:moveTo>
                  <a:pt x="18055" y="15331"/>
                </a:moveTo>
                <a:cubicBezTo>
                  <a:pt x="18026" y="15331"/>
                  <a:pt x="18002" y="15376"/>
                  <a:pt x="18002" y="15434"/>
                </a:cubicBezTo>
                <a:lnTo>
                  <a:pt x="18002" y="15654"/>
                </a:lnTo>
                <a:cubicBezTo>
                  <a:pt x="18002" y="15711"/>
                  <a:pt x="18026" y="15758"/>
                  <a:pt x="18055" y="15758"/>
                </a:cubicBezTo>
                <a:cubicBezTo>
                  <a:pt x="18085" y="15758"/>
                  <a:pt x="18108" y="15711"/>
                  <a:pt x="18108" y="15654"/>
                </a:cubicBezTo>
                <a:lnTo>
                  <a:pt x="18108" y="15434"/>
                </a:lnTo>
                <a:cubicBezTo>
                  <a:pt x="18108" y="15376"/>
                  <a:pt x="18085" y="15331"/>
                  <a:pt x="18055" y="15331"/>
                </a:cubicBezTo>
                <a:close/>
                <a:moveTo>
                  <a:pt x="18905" y="15331"/>
                </a:moveTo>
                <a:cubicBezTo>
                  <a:pt x="18876" y="15331"/>
                  <a:pt x="18852" y="15376"/>
                  <a:pt x="18852" y="15434"/>
                </a:cubicBezTo>
                <a:lnTo>
                  <a:pt x="18852" y="15654"/>
                </a:lnTo>
                <a:cubicBezTo>
                  <a:pt x="18852" y="15711"/>
                  <a:pt x="18876" y="15758"/>
                  <a:pt x="18905" y="15758"/>
                </a:cubicBezTo>
                <a:cubicBezTo>
                  <a:pt x="18934" y="15758"/>
                  <a:pt x="18958" y="15711"/>
                  <a:pt x="18958" y="15654"/>
                </a:cubicBezTo>
                <a:lnTo>
                  <a:pt x="18958" y="15434"/>
                </a:lnTo>
                <a:cubicBezTo>
                  <a:pt x="18958" y="15376"/>
                  <a:pt x="18934" y="15331"/>
                  <a:pt x="18905" y="15331"/>
                </a:cubicBezTo>
                <a:close/>
                <a:moveTo>
                  <a:pt x="19220" y="15331"/>
                </a:moveTo>
                <a:cubicBezTo>
                  <a:pt x="19191" y="15331"/>
                  <a:pt x="19167" y="15376"/>
                  <a:pt x="19167" y="15434"/>
                </a:cubicBezTo>
                <a:lnTo>
                  <a:pt x="19167" y="15654"/>
                </a:lnTo>
                <a:cubicBezTo>
                  <a:pt x="19167" y="15711"/>
                  <a:pt x="19191" y="15758"/>
                  <a:pt x="19220" y="15758"/>
                </a:cubicBezTo>
                <a:cubicBezTo>
                  <a:pt x="19249" y="15758"/>
                  <a:pt x="19273" y="15711"/>
                  <a:pt x="19273" y="15654"/>
                </a:cubicBezTo>
                <a:lnTo>
                  <a:pt x="19273" y="15434"/>
                </a:lnTo>
                <a:cubicBezTo>
                  <a:pt x="19273" y="15376"/>
                  <a:pt x="19249" y="15331"/>
                  <a:pt x="19220" y="15331"/>
                </a:cubicBezTo>
                <a:close/>
                <a:moveTo>
                  <a:pt x="20069" y="15331"/>
                </a:moveTo>
                <a:cubicBezTo>
                  <a:pt x="20040" y="15331"/>
                  <a:pt x="20016" y="15376"/>
                  <a:pt x="20016" y="15434"/>
                </a:cubicBezTo>
                <a:lnTo>
                  <a:pt x="20016" y="15654"/>
                </a:lnTo>
                <a:cubicBezTo>
                  <a:pt x="20016" y="15711"/>
                  <a:pt x="20040" y="15758"/>
                  <a:pt x="20069" y="15758"/>
                </a:cubicBezTo>
                <a:cubicBezTo>
                  <a:pt x="20099" y="15758"/>
                  <a:pt x="20122" y="15711"/>
                  <a:pt x="20122" y="15654"/>
                </a:cubicBezTo>
                <a:lnTo>
                  <a:pt x="20122" y="15434"/>
                </a:lnTo>
                <a:cubicBezTo>
                  <a:pt x="20122" y="15376"/>
                  <a:pt x="20099" y="15331"/>
                  <a:pt x="20069" y="15331"/>
                </a:cubicBezTo>
                <a:close/>
                <a:moveTo>
                  <a:pt x="20384" y="15331"/>
                </a:moveTo>
                <a:cubicBezTo>
                  <a:pt x="20355" y="15331"/>
                  <a:pt x="20331" y="15376"/>
                  <a:pt x="20331" y="15434"/>
                </a:cubicBezTo>
                <a:lnTo>
                  <a:pt x="20331" y="15654"/>
                </a:lnTo>
                <a:cubicBezTo>
                  <a:pt x="20331" y="15711"/>
                  <a:pt x="20355" y="15758"/>
                  <a:pt x="20384" y="15758"/>
                </a:cubicBezTo>
                <a:cubicBezTo>
                  <a:pt x="20413" y="15758"/>
                  <a:pt x="20436" y="15711"/>
                  <a:pt x="20436" y="15654"/>
                </a:cubicBezTo>
                <a:lnTo>
                  <a:pt x="20436" y="15434"/>
                </a:lnTo>
                <a:cubicBezTo>
                  <a:pt x="20436" y="15376"/>
                  <a:pt x="20413" y="15331"/>
                  <a:pt x="20384" y="15331"/>
                </a:cubicBezTo>
                <a:close/>
                <a:moveTo>
                  <a:pt x="21234" y="15331"/>
                </a:moveTo>
                <a:cubicBezTo>
                  <a:pt x="21204" y="15331"/>
                  <a:pt x="21181" y="15376"/>
                  <a:pt x="21181" y="15434"/>
                </a:cubicBezTo>
                <a:lnTo>
                  <a:pt x="21181" y="15654"/>
                </a:lnTo>
                <a:cubicBezTo>
                  <a:pt x="21181" y="15711"/>
                  <a:pt x="21204" y="15758"/>
                  <a:pt x="21234" y="15758"/>
                </a:cubicBezTo>
                <a:cubicBezTo>
                  <a:pt x="21263" y="15758"/>
                  <a:pt x="21285" y="15711"/>
                  <a:pt x="21285" y="15654"/>
                </a:cubicBezTo>
                <a:lnTo>
                  <a:pt x="21285" y="15434"/>
                </a:lnTo>
                <a:cubicBezTo>
                  <a:pt x="21285" y="15376"/>
                  <a:pt x="21263" y="15331"/>
                  <a:pt x="21234" y="15331"/>
                </a:cubicBezTo>
                <a:close/>
                <a:moveTo>
                  <a:pt x="21547" y="15331"/>
                </a:moveTo>
                <a:cubicBezTo>
                  <a:pt x="21518" y="15331"/>
                  <a:pt x="21495" y="15376"/>
                  <a:pt x="21495" y="15434"/>
                </a:cubicBezTo>
                <a:lnTo>
                  <a:pt x="21495" y="15654"/>
                </a:lnTo>
                <a:cubicBezTo>
                  <a:pt x="21495" y="15711"/>
                  <a:pt x="21518" y="15758"/>
                  <a:pt x="21547" y="15758"/>
                </a:cubicBezTo>
                <a:cubicBezTo>
                  <a:pt x="21576" y="15758"/>
                  <a:pt x="21600" y="15711"/>
                  <a:pt x="21600" y="15654"/>
                </a:cubicBezTo>
                <a:lnTo>
                  <a:pt x="21600" y="15434"/>
                </a:lnTo>
                <a:cubicBezTo>
                  <a:pt x="21600" y="15376"/>
                  <a:pt x="21576" y="15331"/>
                  <a:pt x="21547" y="15331"/>
                </a:cubicBezTo>
                <a:close/>
                <a:moveTo>
                  <a:pt x="53" y="16061"/>
                </a:moveTo>
                <a:cubicBezTo>
                  <a:pt x="24" y="16061"/>
                  <a:pt x="0" y="16108"/>
                  <a:pt x="0" y="16166"/>
                </a:cubicBezTo>
                <a:lnTo>
                  <a:pt x="0" y="16384"/>
                </a:lnTo>
                <a:cubicBezTo>
                  <a:pt x="0" y="16441"/>
                  <a:pt x="24" y="16488"/>
                  <a:pt x="53" y="16488"/>
                </a:cubicBezTo>
                <a:cubicBezTo>
                  <a:pt x="82" y="16488"/>
                  <a:pt x="106" y="16441"/>
                  <a:pt x="106" y="16384"/>
                </a:cubicBezTo>
                <a:lnTo>
                  <a:pt x="106" y="16166"/>
                </a:lnTo>
                <a:cubicBezTo>
                  <a:pt x="106" y="16108"/>
                  <a:pt x="82" y="16061"/>
                  <a:pt x="53" y="16061"/>
                </a:cubicBezTo>
                <a:close/>
                <a:moveTo>
                  <a:pt x="367" y="16061"/>
                </a:moveTo>
                <a:cubicBezTo>
                  <a:pt x="338" y="16061"/>
                  <a:pt x="315" y="16108"/>
                  <a:pt x="315" y="16166"/>
                </a:cubicBezTo>
                <a:lnTo>
                  <a:pt x="315" y="16384"/>
                </a:lnTo>
                <a:cubicBezTo>
                  <a:pt x="315" y="16441"/>
                  <a:pt x="338" y="16488"/>
                  <a:pt x="367" y="16488"/>
                </a:cubicBezTo>
                <a:cubicBezTo>
                  <a:pt x="397" y="16488"/>
                  <a:pt x="420" y="16441"/>
                  <a:pt x="420" y="16384"/>
                </a:cubicBezTo>
                <a:lnTo>
                  <a:pt x="420" y="16166"/>
                </a:lnTo>
                <a:cubicBezTo>
                  <a:pt x="420" y="16108"/>
                  <a:pt x="397" y="16061"/>
                  <a:pt x="367" y="16061"/>
                </a:cubicBezTo>
                <a:close/>
                <a:moveTo>
                  <a:pt x="1217" y="16061"/>
                </a:moveTo>
                <a:cubicBezTo>
                  <a:pt x="1188" y="16061"/>
                  <a:pt x="1164" y="16108"/>
                  <a:pt x="1164" y="16166"/>
                </a:cubicBezTo>
                <a:lnTo>
                  <a:pt x="1164" y="16384"/>
                </a:lnTo>
                <a:cubicBezTo>
                  <a:pt x="1164" y="16441"/>
                  <a:pt x="1188" y="16488"/>
                  <a:pt x="1217" y="16488"/>
                </a:cubicBezTo>
                <a:cubicBezTo>
                  <a:pt x="1246" y="16488"/>
                  <a:pt x="1270" y="16441"/>
                  <a:pt x="1270" y="16384"/>
                </a:cubicBezTo>
                <a:lnTo>
                  <a:pt x="1270" y="16166"/>
                </a:lnTo>
                <a:cubicBezTo>
                  <a:pt x="1270" y="16108"/>
                  <a:pt x="1246" y="16061"/>
                  <a:pt x="1217" y="16061"/>
                </a:cubicBezTo>
                <a:close/>
                <a:moveTo>
                  <a:pt x="1532" y="16061"/>
                </a:moveTo>
                <a:cubicBezTo>
                  <a:pt x="1503" y="16061"/>
                  <a:pt x="1479" y="16108"/>
                  <a:pt x="1479" y="16166"/>
                </a:cubicBezTo>
                <a:lnTo>
                  <a:pt x="1479" y="16384"/>
                </a:lnTo>
                <a:cubicBezTo>
                  <a:pt x="1479" y="16441"/>
                  <a:pt x="1503" y="16488"/>
                  <a:pt x="1532" y="16488"/>
                </a:cubicBezTo>
                <a:cubicBezTo>
                  <a:pt x="1561" y="16488"/>
                  <a:pt x="1584" y="16441"/>
                  <a:pt x="1584" y="16384"/>
                </a:cubicBezTo>
                <a:lnTo>
                  <a:pt x="1584" y="16166"/>
                </a:lnTo>
                <a:cubicBezTo>
                  <a:pt x="1584" y="16108"/>
                  <a:pt x="1561" y="16061"/>
                  <a:pt x="1532" y="16061"/>
                </a:cubicBezTo>
                <a:close/>
                <a:moveTo>
                  <a:pt x="2380" y="16061"/>
                </a:moveTo>
                <a:cubicBezTo>
                  <a:pt x="2351" y="16061"/>
                  <a:pt x="2329" y="16108"/>
                  <a:pt x="2329" y="16166"/>
                </a:cubicBezTo>
                <a:lnTo>
                  <a:pt x="2329" y="16384"/>
                </a:lnTo>
                <a:cubicBezTo>
                  <a:pt x="2329" y="16441"/>
                  <a:pt x="2351" y="16488"/>
                  <a:pt x="2380" y="16488"/>
                </a:cubicBezTo>
                <a:cubicBezTo>
                  <a:pt x="2409" y="16488"/>
                  <a:pt x="2433" y="16441"/>
                  <a:pt x="2433" y="16384"/>
                </a:cubicBezTo>
                <a:lnTo>
                  <a:pt x="2433" y="16166"/>
                </a:lnTo>
                <a:cubicBezTo>
                  <a:pt x="2433" y="16108"/>
                  <a:pt x="2409" y="16061"/>
                  <a:pt x="2380" y="16061"/>
                </a:cubicBezTo>
                <a:close/>
                <a:moveTo>
                  <a:pt x="2695" y="16061"/>
                </a:moveTo>
                <a:cubicBezTo>
                  <a:pt x="2666" y="16061"/>
                  <a:pt x="2643" y="16108"/>
                  <a:pt x="2643" y="16166"/>
                </a:cubicBezTo>
                <a:lnTo>
                  <a:pt x="2643" y="16384"/>
                </a:lnTo>
                <a:cubicBezTo>
                  <a:pt x="2643" y="16441"/>
                  <a:pt x="2666" y="16488"/>
                  <a:pt x="2695" y="16488"/>
                </a:cubicBezTo>
                <a:cubicBezTo>
                  <a:pt x="2724" y="16488"/>
                  <a:pt x="2748" y="16441"/>
                  <a:pt x="2748" y="16384"/>
                </a:cubicBezTo>
                <a:lnTo>
                  <a:pt x="2748" y="16166"/>
                </a:lnTo>
                <a:cubicBezTo>
                  <a:pt x="2748" y="16108"/>
                  <a:pt x="2724" y="16061"/>
                  <a:pt x="2695" y="16061"/>
                </a:cubicBezTo>
                <a:close/>
                <a:moveTo>
                  <a:pt x="3545" y="16061"/>
                </a:moveTo>
                <a:cubicBezTo>
                  <a:pt x="3516" y="16061"/>
                  <a:pt x="3492" y="16108"/>
                  <a:pt x="3492" y="16166"/>
                </a:cubicBezTo>
                <a:lnTo>
                  <a:pt x="3492" y="16384"/>
                </a:lnTo>
                <a:cubicBezTo>
                  <a:pt x="3492" y="16441"/>
                  <a:pt x="3516" y="16488"/>
                  <a:pt x="3545" y="16488"/>
                </a:cubicBezTo>
                <a:cubicBezTo>
                  <a:pt x="3574" y="16488"/>
                  <a:pt x="3598" y="16441"/>
                  <a:pt x="3598" y="16384"/>
                </a:cubicBezTo>
                <a:lnTo>
                  <a:pt x="3598" y="16166"/>
                </a:lnTo>
                <a:cubicBezTo>
                  <a:pt x="3598" y="16108"/>
                  <a:pt x="3574" y="16061"/>
                  <a:pt x="3545" y="16061"/>
                </a:cubicBezTo>
                <a:close/>
                <a:moveTo>
                  <a:pt x="3859" y="16061"/>
                </a:moveTo>
                <a:cubicBezTo>
                  <a:pt x="3830" y="16061"/>
                  <a:pt x="3806" y="16108"/>
                  <a:pt x="3806" y="16166"/>
                </a:cubicBezTo>
                <a:lnTo>
                  <a:pt x="3806" y="16384"/>
                </a:lnTo>
                <a:cubicBezTo>
                  <a:pt x="3806" y="16441"/>
                  <a:pt x="3830" y="16488"/>
                  <a:pt x="3859" y="16488"/>
                </a:cubicBezTo>
                <a:cubicBezTo>
                  <a:pt x="3888" y="16488"/>
                  <a:pt x="3912" y="16441"/>
                  <a:pt x="3912" y="16384"/>
                </a:cubicBezTo>
                <a:lnTo>
                  <a:pt x="3912" y="16166"/>
                </a:lnTo>
                <a:cubicBezTo>
                  <a:pt x="3912" y="16108"/>
                  <a:pt x="3888" y="16061"/>
                  <a:pt x="3859" y="16061"/>
                </a:cubicBezTo>
                <a:close/>
                <a:moveTo>
                  <a:pt x="4709" y="16061"/>
                </a:moveTo>
                <a:cubicBezTo>
                  <a:pt x="4680" y="16061"/>
                  <a:pt x="4656" y="16108"/>
                  <a:pt x="4656" y="16166"/>
                </a:cubicBezTo>
                <a:lnTo>
                  <a:pt x="4656" y="16384"/>
                </a:lnTo>
                <a:cubicBezTo>
                  <a:pt x="4656" y="16441"/>
                  <a:pt x="4680" y="16488"/>
                  <a:pt x="4709" y="16488"/>
                </a:cubicBezTo>
                <a:cubicBezTo>
                  <a:pt x="4738" y="16488"/>
                  <a:pt x="4762" y="16441"/>
                  <a:pt x="4762" y="16384"/>
                </a:cubicBezTo>
                <a:lnTo>
                  <a:pt x="4762" y="16166"/>
                </a:lnTo>
                <a:cubicBezTo>
                  <a:pt x="4762" y="16108"/>
                  <a:pt x="4738" y="16061"/>
                  <a:pt x="4709" y="16061"/>
                </a:cubicBezTo>
                <a:close/>
                <a:moveTo>
                  <a:pt x="5023" y="16061"/>
                </a:moveTo>
                <a:cubicBezTo>
                  <a:pt x="4994" y="16061"/>
                  <a:pt x="4970" y="16108"/>
                  <a:pt x="4970" y="16166"/>
                </a:cubicBezTo>
                <a:lnTo>
                  <a:pt x="4970" y="16384"/>
                </a:lnTo>
                <a:cubicBezTo>
                  <a:pt x="4970" y="16441"/>
                  <a:pt x="4994" y="16488"/>
                  <a:pt x="5023" y="16488"/>
                </a:cubicBezTo>
                <a:cubicBezTo>
                  <a:pt x="5053" y="16488"/>
                  <a:pt x="5076" y="16441"/>
                  <a:pt x="5076" y="16384"/>
                </a:cubicBezTo>
                <a:lnTo>
                  <a:pt x="5076" y="16166"/>
                </a:lnTo>
                <a:cubicBezTo>
                  <a:pt x="5076" y="16108"/>
                  <a:pt x="5053" y="16061"/>
                  <a:pt x="5023" y="16061"/>
                </a:cubicBezTo>
                <a:close/>
                <a:moveTo>
                  <a:pt x="5873" y="16061"/>
                </a:moveTo>
                <a:cubicBezTo>
                  <a:pt x="5844" y="16061"/>
                  <a:pt x="5820" y="16108"/>
                  <a:pt x="5820" y="16166"/>
                </a:cubicBezTo>
                <a:lnTo>
                  <a:pt x="5820" y="16384"/>
                </a:lnTo>
                <a:cubicBezTo>
                  <a:pt x="5820" y="16441"/>
                  <a:pt x="5844" y="16488"/>
                  <a:pt x="5873" y="16488"/>
                </a:cubicBezTo>
                <a:cubicBezTo>
                  <a:pt x="5902" y="16488"/>
                  <a:pt x="5926" y="16441"/>
                  <a:pt x="5926" y="16384"/>
                </a:cubicBezTo>
                <a:lnTo>
                  <a:pt x="5926" y="16166"/>
                </a:lnTo>
                <a:cubicBezTo>
                  <a:pt x="5926" y="16108"/>
                  <a:pt x="5902" y="16061"/>
                  <a:pt x="5873" y="16061"/>
                </a:cubicBezTo>
                <a:close/>
                <a:moveTo>
                  <a:pt x="6188" y="16061"/>
                </a:moveTo>
                <a:cubicBezTo>
                  <a:pt x="6159" y="16061"/>
                  <a:pt x="6135" y="16108"/>
                  <a:pt x="6135" y="16166"/>
                </a:cubicBezTo>
                <a:lnTo>
                  <a:pt x="6135" y="16384"/>
                </a:lnTo>
                <a:cubicBezTo>
                  <a:pt x="6135" y="16441"/>
                  <a:pt x="6159" y="16488"/>
                  <a:pt x="6188" y="16488"/>
                </a:cubicBezTo>
                <a:cubicBezTo>
                  <a:pt x="6217" y="16488"/>
                  <a:pt x="6240" y="16441"/>
                  <a:pt x="6240" y="16384"/>
                </a:cubicBezTo>
                <a:lnTo>
                  <a:pt x="6240" y="16166"/>
                </a:lnTo>
                <a:cubicBezTo>
                  <a:pt x="6240" y="16108"/>
                  <a:pt x="6217" y="16061"/>
                  <a:pt x="6188" y="16061"/>
                </a:cubicBezTo>
                <a:close/>
                <a:moveTo>
                  <a:pt x="7036" y="16061"/>
                </a:moveTo>
                <a:cubicBezTo>
                  <a:pt x="7007" y="16061"/>
                  <a:pt x="6984" y="16108"/>
                  <a:pt x="6984" y="16166"/>
                </a:cubicBezTo>
                <a:lnTo>
                  <a:pt x="6984" y="16384"/>
                </a:lnTo>
                <a:cubicBezTo>
                  <a:pt x="6984" y="16441"/>
                  <a:pt x="7007" y="16488"/>
                  <a:pt x="7036" y="16488"/>
                </a:cubicBezTo>
                <a:cubicBezTo>
                  <a:pt x="7065" y="16488"/>
                  <a:pt x="7089" y="16441"/>
                  <a:pt x="7089" y="16384"/>
                </a:cubicBezTo>
                <a:lnTo>
                  <a:pt x="7089" y="16166"/>
                </a:lnTo>
                <a:cubicBezTo>
                  <a:pt x="7089" y="16108"/>
                  <a:pt x="7065" y="16061"/>
                  <a:pt x="7036" y="16061"/>
                </a:cubicBezTo>
                <a:close/>
                <a:moveTo>
                  <a:pt x="7351" y="16061"/>
                </a:moveTo>
                <a:cubicBezTo>
                  <a:pt x="7322" y="16061"/>
                  <a:pt x="7299" y="16108"/>
                  <a:pt x="7299" y="16166"/>
                </a:cubicBezTo>
                <a:lnTo>
                  <a:pt x="7299" y="16384"/>
                </a:lnTo>
                <a:cubicBezTo>
                  <a:pt x="7299" y="16441"/>
                  <a:pt x="7322" y="16488"/>
                  <a:pt x="7351" y="16488"/>
                </a:cubicBezTo>
                <a:cubicBezTo>
                  <a:pt x="7380" y="16488"/>
                  <a:pt x="7404" y="16441"/>
                  <a:pt x="7404" y="16384"/>
                </a:cubicBezTo>
                <a:lnTo>
                  <a:pt x="7404" y="16166"/>
                </a:lnTo>
                <a:cubicBezTo>
                  <a:pt x="7404" y="16108"/>
                  <a:pt x="7380" y="16061"/>
                  <a:pt x="7351" y="16061"/>
                </a:cubicBezTo>
                <a:close/>
                <a:moveTo>
                  <a:pt x="8201" y="16061"/>
                </a:moveTo>
                <a:cubicBezTo>
                  <a:pt x="8171" y="16061"/>
                  <a:pt x="8148" y="16108"/>
                  <a:pt x="8148" y="16166"/>
                </a:cubicBezTo>
                <a:lnTo>
                  <a:pt x="8148" y="16384"/>
                </a:lnTo>
                <a:cubicBezTo>
                  <a:pt x="8148" y="16441"/>
                  <a:pt x="8171" y="16488"/>
                  <a:pt x="8201" y="16488"/>
                </a:cubicBezTo>
                <a:cubicBezTo>
                  <a:pt x="8230" y="16488"/>
                  <a:pt x="8254" y="16441"/>
                  <a:pt x="8254" y="16384"/>
                </a:cubicBezTo>
                <a:lnTo>
                  <a:pt x="8254" y="16166"/>
                </a:lnTo>
                <a:cubicBezTo>
                  <a:pt x="8254" y="16108"/>
                  <a:pt x="8230" y="16061"/>
                  <a:pt x="8201" y="16061"/>
                </a:cubicBezTo>
                <a:close/>
                <a:moveTo>
                  <a:pt x="8515" y="16061"/>
                </a:moveTo>
                <a:cubicBezTo>
                  <a:pt x="8486" y="16061"/>
                  <a:pt x="8462" y="16108"/>
                  <a:pt x="8462" y="16166"/>
                </a:cubicBezTo>
                <a:lnTo>
                  <a:pt x="8462" y="16384"/>
                </a:lnTo>
                <a:cubicBezTo>
                  <a:pt x="8462" y="16441"/>
                  <a:pt x="8486" y="16488"/>
                  <a:pt x="8515" y="16488"/>
                </a:cubicBezTo>
                <a:cubicBezTo>
                  <a:pt x="8544" y="16488"/>
                  <a:pt x="8568" y="16441"/>
                  <a:pt x="8568" y="16384"/>
                </a:cubicBezTo>
                <a:lnTo>
                  <a:pt x="8568" y="16166"/>
                </a:lnTo>
                <a:cubicBezTo>
                  <a:pt x="8568" y="16108"/>
                  <a:pt x="8544" y="16061"/>
                  <a:pt x="8515" y="16061"/>
                </a:cubicBezTo>
                <a:close/>
                <a:moveTo>
                  <a:pt x="9365" y="16061"/>
                </a:moveTo>
                <a:cubicBezTo>
                  <a:pt x="9336" y="16061"/>
                  <a:pt x="9312" y="16108"/>
                  <a:pt x="9312" y="16166"/>
                </a:cubicBezTo>
                <a:lnTo>
                  <a:pt x="9312" y="16384"/>
                </a:lnTo>
                <a:cubicBezTo>
                  <a:pt x="9312" y="16441"/>
                  <a:pt x="9336" y="16488"/>
                  <a:pt x="9365" y="16488"/>
                </a:cubicBezTo>
                <a:cubicBezTo>
                  <a:pt x="9394" y="16488"/>
                  <a:pt x="9418" y="16441"/>
                  <a:pt x="9418" y="16384"/>
                </a:cubicBezTo>
                <a:lnTo>
                  <a:pt x="9418" y="16166"/>
                </a:lnTo>
                <a:cubicBezTo>
                  <a:pt x="9418" y="16108"/>
                  <a:pt x="9394" y="16061"/>
                  <a:pt x="9365" y="16061"/>
                </a:cubicBezTo>
                <a:close/>
                <a:moveTo>
                  <a:pt x="9679" y="16061"/>
                </a:moveTo>
                <a:cubicBezTo>
                  <a:pt x="9650" y="16061"/>
                  <a:pt x="9626" y="16108"/>
                  <a:pt x="9626" y="16166"/>
                </a:cubicBezTo>
                <a:lnTo>
                  <a:pt x="9626" y="16384"/>
                </a:lnTo>
                <a:cubicBezTo>
                  <a:pt x="9626" y="16441"/>
                  <a:pt x="9650" y="16488"/>
                  <a:pt x="9679" y="16488"/>
                </a:cubicBezTo>
                <a:cubicBezTo>
                  <a:pt x="9708" y="16488"/>
                  <a:pt x="9732" y="16441"/>
                  <a:pt x="9732" y="16384"/>
                </a:cubicBezTo>
                <a:lnTo>
                  <a:pt x="9732" y="16166"/>
                </a:lnTo>
                <a:cubicBezTo>
                  <a:pt x="9732" y="16108"/>
                  <a:pt x="9708" y="16061"/>
                  <a:pt x="9679" y="16061"/>
                </a:cubicBezTo>
                <a:close/>
                <a:moveTo>
                  <a:pt x="10529" y="16061"/>
                </a:moveTo>
                <a:cubicBezTo>
                  <a:pt x="10500" y="16061"/>
                  <a:pt x="10476" y="16108"/>
                  <a:pt x="10476" y="16166"/>
                </a:cubicBezTo>
                <a:lnTo>
                  <a:pt x="10476" y="16384"/>
                </a:lnTo>
                <a:cubicBezTo>
                  <a:pt x="10476" y="16441"/>
                  <a:pt x="10500" y="16488"/>
                  <a:pt x="10529" y="16488"/>
                </a:cubicBezTo>
                <a:cubicBezTo>
                  <a:pt x="10558" y="16488"/>
                  <a:pt x="10582" y="16441"/>
                  <a:pt x="10582" y="16384"/>
                </a:cubicBezTo>
                <a:lnTo>
                  <a:pt x="10582" y="16166"/>
                </a:lnTo>
                <a:cubicBezTo>
                  <a:pt x="10582" y="16108"/>
                  <a:pt x="10558" y="16061"/>
                  <a:pt x="10529" y="16061"/>
                </a:cubicBezTo>
                <a:close/>
                <a:moveTo>
                  <a:pt x="10844" y="16061"/>
                </a:moveTo>
                <a:cubicBezTo>
                  <a:pt x="10814" y="16061"/>
                  <a:pt x="10791" y="16108"/>
                  <a:pt x="10791" y="16166"/>
                </a:cubicBezTo>
                <a:lnTo>
                  <a:pt x="10791" y="16384"/>
                </a:lnTo>
                <a:cubicBezTo>
                  <a:pt x="10791" y="16441"/>
                  <a:pt x="10814" y="16488"/>
                  <a:pt x="10844" y="16488"/>
                </a:cubicBezTo>
                <a:cubicBezTo>
                  <a:pt x="10873" y="16488"/>
                  <a:pt x="10895" y="16441"/>
                  <a:pt x="10895" y="16384"/>
                </a:cubicBezTo>
                <a:lnTo>
                  <a:pt x="10895" y="16166"/>
                </a:lnTo>
                <a:cubicBezTo>
                  <a:pt x="10895" y="16108"/>
                  <a:pt x="10873" y="16061"/>
                  <a:pt x="10844" y="16061"/>
                </a:cubicBezTo>
                <a:close/>
                <a:moveTo>
                  <a:pt x="11692" y="16061"/>
                </a:moveTo>
                <a:cubicBezTo>
                  <a:pt x="11663" y="16061"/>
                  <a:pt x="11640" y="16108"/>
                  <a:pt x="11640" y="16166"/>
                </a:cubicBezTo>
                <a:lnTo>
                  <a:pt x="11640" y="16384"/>
                </a:lnTo>
                <a:cubicBezTo>
                  <a:pt x="11640" y="16441"/>
                  <a:pt x="11663" y="16488"/>
                  <a:pt x="11692" y="16488"/>
                </a:cubicBezTo>
                <a:cubicBezTo>
                  <a:pt x="11721" y="16488"/>
                  <a:pt x="11745" y="16441"/>
                  <a:pt x="11745" y="16384"/>
                </a:cubicBezTo>
                <a:lnTo>
                  <a:pt x="11745" y="16166"/>
                </a:lnTo>
                <a:cubicBezTo>
                  <a:pt x="11745" y="16108"/>
                  <a:pt x="11721" y="16061"/>
                  <a:pt x="11692" y="16061"/>
                </a:cubicBezTo>
                <a:close/>
                <a:moveTo>
                  <a:pt x="12007" y="16061"/>
                </a:moveTo>
                <a:cubicBezTo>
                  <a:pt x="11978" y="16061"/>
                  <a:pt x="11955" y="16108"/>
                  <a:pt x="11955" y="16166"/>
                </a:cubicBezTo>
                <a:lnTo>
                  <a:pt x="11955" y="16384"/>
                </a:lnTo>
                <a:cubicBezTo>
                  <a:pt x="11955" y="16441"/>
                  <a:pt x="11978" y="16488"/>
                  <a:pt x="12007" y="16488"/>
                </a:cubicBezTo>
                <a:cubicBezTo>
                  <a:pt x="12036" y="16488"/>
                  <a:pt x="12060" y="16441"/>
                  <a:pt x="12060" y="16384"/>
                </a:cubicBezTo>
                <a:lnTo>
                  <a:pt x="12060" y="16166"/>
                </a:lnTo>
                <a:cubicBezTo>
                  <a:pt x="12060" y="16108"/>
                  <a:pt x="12036" y="16061"/>
                  <a:pt x="12007" y="16061"/>
                </a:cubicBezTo>
                <a:close/>
                <a:moveTo>
                  <a:pt x="12856" y="16061"/>
                </a:moveTo>
                <a:cubicBezTo>
                  <a:pt x="12827" y="16061"/>
                  <a:pt x="12804" y="16108"/>
                  <a:pt x="12804" y="16166"/>
                </a:cubicBezTo>
                <a:lnTo>
                  <a:pt x="12804" y="16384"/>
                </a:lnTo>
                <a:cubicBezTo>
                  <a:pt x="12804" y="16441"/>
                  <a:pt x="12827" y="16488"/>
                  <a:pt x="12856" y="16488"/>
                </a:cubicBezTo>
                <a:cubicBezTo>
                  <a:pt x="12886" y="16488"/>
                  <a:pt x="12909" y="16441"/>
                  <a:pt x="12909" y="16384"/>
                </a:cubicBezTo>
                <a:lnTo>
                  <a:pt x="12909" y="16166"/>
                </a:lnTo>
                <a:cubicBezTo>
                  <a:pt x="12909" y="16108"/>
                  <a:pt x="12886" y="16061"/>
                  <a:pt x="12856" y="16061"/>
                </a:cubicBezTo>
                <a:close/>
                <a:moveTo>
                  <a:pt x="13171" y="16061"/>
                </a:moveTo>
                <a:cubicBezTo>
                  <a:pt x="13142" y="16061"/>
                  <a:pt x="13118" y="16108"/>
                  <a:pt x="13118" y="16166"/>
                </a:cubicBezTo>
                <a:lnTo>
                  <a:pt x="13118" y="16384"/>
                </a:lnTo>
                <a:cubicBezTo>
                  <a:pt x="13118" y="16441"/>
                  <a:pt x="13142" y="16488"/>
                  <a:pt x="13171" y="16488"/>
                </a:cubicBezTo>
                <a:cubicBezTo>
                  <a:pt x="13200" y="16488"/>
                  <a:pt x="13224" y="16441"/>
                  <a:pt x="13224" y="16384"/>
                </a:cubicBezTo>
                <a:lnTo>
                  <a:pt x="13224" y="16166"/>
                </a:lnTo>
                <a:cubicBezTo>
                  <a:pt x="13224" y="16108"/>
                  <a:pt x="13200" y="16061"/>
                  <a:pt x="13171" y="16061"/>
                </a:cubicBezTo>
                <a:close/>
                <a:moveTo>
                  <a:pt x="14021" y="16061"/>
                </a:moveTo>
                <a:cubicBezTo>
                  <a:pt x="13992" y="16061"/>
                  <a:pt x="13968" y="16108"/>
                  <a:pt x="13968" y="16166"/>
                </a:cubicBezTo>
                <a:lnTo>
                  <a:pt x="13968" y="16384"/>
                </a:lnTo>
                <a:cubicBezTo>
                  <a:pt x="13968" y="16441"/>
                  <a:pt x="13992" y="16488"/>
                  <a:pt x="14021" y="16488"/>
                </a:cubicBezTo>
                <a:cubicBezTo>
                  <a:pt x="14050" y="16488"/>
                  <a:pt x="14074" y="16441"/>
                  <a:pt x="14074" y="16384"/>
                </a:cubicBezTo>
                <a:lnTo>
                  <a:pt x="14074" y="16166"/>
                </a:lnTo>
                <a:cubicBezTo>
                  <a:pt x="14074" y="16108"/>
                  <a:pt x="14050" y="16061"/>
                  <a:pt x="14021" y="16061"/>
                </a:cubicBezTo>
                <a:close/>
                <a:moveTo>
                  <a:pt x="14335" y="16061"/>
                </a:moveTo>
                <a:cubicBezTo>
                  <a:pt x="14306" y="16061"/>
                  <a:pt x="14282" y="16108"/>
                  <a:pt x="14282" y="16166"/>
                </a:cubicBezTo>
                <a:lnTo>
                  <a:pt x="14282" y="16384"/>
                </a:lnTo>
                <a:cubicBezTo>
                  <a:pt x="14282" y="16441"/>
                  <a:pt x="14306" y="16488"/>
                  <a:pt x="14335" y="16488"/>
                </a:cubicBezTo>
                <a:cubicBezTo>
                  <a:pt x="14364" y="16488"/>
                  <a:pt x="14388" y="16441"/>
                  <a:pt x="14388" y="16384"/>
                </a:cubicBezTo>
                <a:lnTo>
                  <a:pt x="14388" y="16166"/>
                </a:lnTo>
                <a:cubicBezTo>
                  <a:pt x="14388" y="16108"/>
                  <a:pt x="14364" y="16061"/>
                  <a:pt x="14335" y="16061"/>
                </a:cubicBezTo>
                <a:close/>
                <a:moveTo>
                  <a:pt x="15185" y="16061"/>
                </a:moveTo>
                <a:cubicBezTo>
                  <a:pt x="15156" y="16061"/>
                  <a:pt x="15132" y="16108"/>
                  <a:pt x="15132" y="16166"/>
                </a:cubicBezTo>
                <a:lnTo>
                  <a:pt x="15132" y="16384"/>
                </a:lnTo>
                <a:cubicBezTo>
                  <a:pt x="15132" y="16441"/>
                  <a:pt x="15156" y="16488"/>
                  <a:pt x="15185" y="16488"/>
                </a:cubicBezTo>
                <a:cubicBezTo>
                  <a:pt x="15214" y="16488"/>
                  <a:pt x="15237" y="16441"/>
                  <a:pt x="15237" y="16384"/>
                </a:cubicBezTo>
                <a:lnTo>
                  <a:pt x="15237" y="16166"/>
                </a:lnTo>
                <a:cubicBezTo>
                  <a:pt x="15237" y="16108"/>
                  <a:pt x="15214" y="16061"/>
                  <a:pt x="15185" y="16061"/>
                </a:cubicBezTo>
                <a:close/>
                <a:moveTo>
                  <a:pt x="15500" y="16061"/>
                </a:moveTo>
                <a:cubicBezTo>
                  <a:pt x="15470" y="16061"/>
                  <a:pt x="15447" y="16108"/>
                  <a:pt x="15447" y="16166"/>
                </a:cubicBezTo>
                <a:lnTo>
                  <a:pt x="15447" y="16384"/>
                </a:lnTo>
                <a:cubicBezTo>
                  <a:pt x="15447" y="16441"/>
                  <a:pt x="15470" y="16488"/>
                  <a:pt x="15500" y="16488"/>
                </a:cubicBezTo>
                <a:cubicBezTo>
                  <a:pt x="15529" y="16488"/>
                  <a:pt x="15551" y="16441"/>
                  <a:pt x="15551" y="16384"/>
                </a:cubicBezTo>
                <a:lnTo>
                  <a:pt x="15551" y="16166"/>
                </a:lnTo>
                <a:cubicBezTo>
                  <a:pt x="15551" y="16108"/>
                  <a:pt x="15529" y="16061"/>
                  <a:pt x="15500" y="16061"/>
                </a:cubicBezTo>
                <a:close/>
                <a:moveTo>
                  <a:pt x="16349" y="16061"/>
                </a:moveTo>
                <a:cubicBezTo>
                  <a:pt x="16320" y="16061"/>
                  <a:pt x="16296" y="16108"/>
                  <a:pt x="16296" y="16166"/>
                </a:cubicBezTo>
                <a:lnTo>
                  <a:pt x="16296" y="16384"/>
                </a:lnTo>
                <a:cubicBezTo>
                  <a:pt x="16296" y="16441"/>
                  <a:pt x="16320" y="16488"/>
                  <a:pt x="16349" y="16488"/>
                </a:cubicBezTo>
                <a:cubicBezTo>
                  <a:pt x="16378" y="16488"/>
                  <a:pt x="16401" y="16441"/>
                  <a:pt x="16401" y="16384"/>
                </a:cubicBezTo>
                <a:lnTo>
                  <a:pt x="16401" y="16166"/>
                </a:lnTo>
                <a:cubicBezTo>
                  <a:pt x="16401" y="16108"/>
                  <a:pt x="16378" y="16061"/>
                  <a:pt x="16349" y="16061"/>
                </a:cubicBezTo>
                <a:close/>
                <a:moveTo>
                  <a:pt x="16663" y="16061"/>
                </a:moveTo>
                <a:cubicBezTo>
                  <a:pt x="16634" y="16061"/>
                  <a:pt x="16611" y="16108"/>
                  <a:pt x="16611" y="16166"/>
                </a:cubicBezTo>
                <a:lnTo>
                  <a:pt x="16611" y="16384"/>
                </a:lnTo>
                <a:cubicBezTo>
                  <a:pt x="16611" y="16441"/>
                  <a:pt x="16634" y="16488"/>
                  <a:pt x="16663" y="16488"/>
                </a:cubicBezTo>
                <a:cubicBezTo>
                  <a:pt x="16692" y="16488"/>
                  <a:pt x="16716" y="16441"/>
                  <a:pt x="16716" y="16384"/>
                </a:cubicBezTo>
                <a:lnTo>
                  <a:pt x="16716" y="16166"/>
                </a:lnTo>
                <a:cubicBezTo>
                  <a:pt x="16716" y="16108"/>
                  <a:pt x="16692" y="16061"/>
                  <a:pt x="16663" y="16061"/>
                </a:cubicBezTo>
                <a:close/>
                <a:moveTo>
                  <a:pt x="17512" y="16061"/>
                </a:moveTo>
                <a:cubicBezTo>
                  <a:pt x="17483" y="16061"/>
                  <a:pt x="17459" y="16108"/>
                  <a:pt x="17459" y="16166"/>
                </a:cubicBezTo>
                <a:lnTo>
                  <a:pt x="17459" y="16384"/>
                </a:lnTo>
                <a:cubicBezTo>
                  <a:pt x="17459" y="16441"/>
                  <a:pt x="17483" y="16488"/>
                  <a:pt x="17512" y="16488"/>
                </a:cubicBezTo>
                <a:cubicBezTo>
                  <a:pt x="17541" y="16488"/>
                  <a:pt x="17565" y="16441"/>
                  <a:pt x="17565" y="16384"/>
                </a:cubicBezTo>
                <a:lnTo>
                  <a:pt x="17565" y="16166"/>
                </a:lnTo>
                <a:cubicBezTo>
                  <a:pt x="17565" y="16108"/>
                  <a:pt x="17541" y="16061"/>
                  <a:pt x="17512" y="16061"/>
                </a:cubicBezTo>
                <a:close/>
                <a:moveTo>
                  <a:pt x="17827" y="16061"/>
                </a:moveTo>
                <a:cubicBezTo>
                  <a:pt x="17798" y="16061"/>
                  <a:pt x="17774" y="16108"/>
                  <a:pt x="17774" y="16166"/>
                </a:cubicBezTo>
                <a:lnTo>
                  <a:pt x="17774" y="16384"/>
                </a:lnTo>
                <a:cubicBezTo>
                  <a:pt x="17774" y="16441"/>
                  <a:pt x="17798" y="16488"/>
                  <a:pt x="17827" y="16488"/>
                </a:cubicBezTo>
                <a:cubicBezTo>
                  <a:pt x="17856" y="16488"/>
                  <a:pt x="17880" y="16441"/>
                  <a:pt x="17880" y="16384"/>
                </a:cubicBezTo>
                <a:lnTo>
                  <a:pt x="17880" y="16166"/>
                </a:lnTo>
                <a:cubicBezTo>
                  <a:pt x="17880" y="16108"/>
                  <a:pt x="17856" y="16061"/>
                  <a:pt x="17827" y="16061"/>
                </a:cubicBezTo>
                <a:close/>
                <a:moveTo>
                  <a:pt x="18677" y="16061"/>
                </a:moveTo>
                <a:cubicBezTo>
                  <a:pt x="18648" y="16061"/>
                  <a:pt x="18624" y="16108"/>
                  <a:pt x="18624" y="16166"/>
                </a:cubicBezTo>
                <a:lnTo>
                  <a:pt x="18624" y="16384"/>
                </a:lnTo>
                <a:cubicBezTo>
                  <a:pt x="18624" y="16441"/>
                  <a:pt x="18648" y="16488"/>
                  <a:pt x="18677" y="16488"/>
                </a:cubicBezTo>
                <a:cubicBezTo>
                  <a:pt x="18706" y="16488"/>
                  <a:pt x="18730" y="16441"/>
                  <a:pt x="18730" y="16384"/>
                </a:cubicBezTo>
                <a:lnTo>
                  <a:pt x="18730" y="16166"/>
                </a:lnTo>
                <a:cubicBezTo>
                  <a:pt x="18730" y="16108"/>
                  <a:pt x="18706" y="16061"/>
                  <a:pt x="18677" y="16061"/>
                </a:cubicBezTo>
                <a:close/>
                <a:moveTo>
                  <a:pt x="18991" y="16061"/>
                </a:moveTo>
                <a:cubicBezTo>
                  <a:pt x="18962" y="16061"/>
                  <a:pt x="18938" y="16108"/>
                  <a:pt x="18938" y="16166"/>
                </a:cubicBezTo>
                <a:lnTo>
                  <a:pt x="18938" y="16384"/>
                </a:lnTo>
                <a:cubicBezTo>
                  <a:pt x="18938" y="16441"/>
                  <a:pt x="18962" y="16488"/>
                  <a:pt x="18991" y="16488"/>
                </a:cubicBezTo>
                <a:cubicBezTo>
                  <a:pt x="19020" y="16488"/>
                  <a:pt x="19044" y="16441"/>
                  <a:pt x="19044" y="16384"/>
                </a:cubicBezTo>
                <a:lnTo>
                  <a:pt x="19044" y="16166"/>
                </a:lnTo>
                <a:cubicBezTo>
                  <a:pt x="19044" y="16108"/>
                  <a:pt x="19020" y="16061"/>
                  <a:pt x="18991" y="16061"/>
                </a:cubicBezTo>
                <a:close/>
                <a:moveTo>
                  <a:pt x="19841" y="16061"/>
                </a:moveTo>
                <a:cubicBezTo>
                  <a:pt x="19812" y="16061"/>
                  <a:pt x="19788" y="16108"/>
                  <a:pt x="19788" y="16166"/>
                </a:cubicBezTo>
                <a:lnTo>
                  <a:pt x="19788" y="16384"/>
                </a:lnTo>
                <a:cubicBezTo>
                  <a:pt x="19788" y="16441"/>
                  <a:pt x="19812" y="16488"/>
                  <a:pt x="19841" y="16488"/>
                </a:cubicBezTo>
                <a:cubicBezTo>
                  <a:pt x="19870" y="16488"/>
                  <a:pt x="19894" y="16441"/>
                  <a:pt x="19894" y="16384"/>
                </a:cubicBezTo>
                <a:lnTo>
                  <a:pt x="19894" y="16166"/>
                </a:lnTo>
                <a:cubicBezTo>
                  <a:pt x="19894" y="16108"/>
                  <a:pt x="19870" y="16061"/>
                  <a:pt x="19841" y="16061"/>
                </a:cubicBezTo>
                <a:close/>
                <a:moveTo>
                  <a:pt x="20155" y="16061"/>
                </a:moveTo>
                <a:cubicBezTo>
                  <a:pt x="20126" y="16061"/>
                  <a:pt x="20102" y="16108"/>
                  <a:pt x="20102" y="16166"/>
                </a:cubicBezTo>
                <a:lnTo>
                  <a:pt x="20102" y="16384"/>
                </a:lnTo>
                <a:cubicBezTo>
                  <a:pt x="20102" y="16441"/>
                  <a:pt x="20126" y="16488"/>
                  <a:pt x="20155" y="16488"/>
                </a:cubicBezTo>
                <a:cubicBezTo>
                  <a:pt x="20184" y="16488"/>
                  <a:pt x="20207" y="16441"/>
                  <a:pt x="20207" y="16384"/>
                </a:cubicBezTo>
                <a:lnTo>
                  <a:pt x="20207" y="16166"/>
                </a:lnTo>
                <a:cubicBezTo>
                  <a:pt x="20207" y="16108"/>
                  <a:pt x="20184" y="16061"/>
                  <a:pt x="20155" y="16061"/>
                </a:cubicBezTo>
                <a:close/>
                <a:moveTo>
                  <a:pt x="21004" y="16061"/>
                </a:moveTo>
                <a:cubicBezTo>
                  <a:pt x="20975" y="16061"/>
                  <a:pt x="20952" y="16108"/>
                  <a:pt x="20952" y="16166"/>
                </a:cubicBezTo>
                <a:lnTo>
                  <a:pt x="20952" y="16384"/>
                </a:lnTo>
                <a:cubicBezTo>
                  <a:pt x="20952" y="16441"/>
                  <a:pt x="20975" y="16488"/>
                  <a:pt x="21004" y="16488"/>
                </a:cubicBezTo>
                <a:cubicBezTo>
                  <a:pt x="21033" y="16488"/>
                  <a:pt x="21057" y="16441"/>
                  <a:pt x="21057" y="16384"/>
                </a:cubicBezTo>
                <a:lnTo>
                  <a:pt x="21057" y="16166"/>
                </a:lnTo>
                <a:cubicBezTo>
                  <a:pt x="21057" y="16108"/>
                  <a:pt x="21033" y="16061"/>
                  <a:pt x="21004" y="16061"/>
                </a:cubicBezTo>
                <a:close/>
                <a:moveTo>
                  <a:pt x="21319" y="16061"/>
                </a:moveTo>
                <a:cubicBezTo>
                  <a:pt x="21289" y="16061"/>
                  <a:pt x="21267" y="16108"/>
                  <a:pt x="21267" y="16166"/>
                </a:cubicBezTo>
                <a:lnTo>
                  <a:pt x="21267" y="16384"/>
                </a:lnTo>
                <a:cubicBezTo>
                  <a:pt x="21267" y="16441"/>
                  <a:pt x="21289" y="16488"/>
                  <a:pt x="21319" y="16488"/>
                </a:cubicBezTo>
                <a:cubicBezTo>
                  <a:pt x="21348" y="16488"/>
                  <a:pt x="21372" y="16441"/>
                  <a:pt x="21372" y="16384"/>
                </a:cubicBezTo>
                <a:lnTo>
                  <a:pt x="21372" y="16166"/>
                </a:lnTo>
                <a:cubicBezTo>
                  <a:pt x="21372" y="16108"/>
                  <a:pt x="21348" y="16061"/>
                  <a:pt x="21319" y="16061"/>
                </a:cubicBezTo>
                <a:close/>
                <a:moveTo>
                  <a:pt x="281" y="16791"/>
                </a:moveTo>
                <a:cubicBezTo>
                  <a:pt x="252" y="16791"/>
                  <a:pt x="228" y="16838"/>
                  <a:pt x="228" y="16896"/>
                </a:cubicBezTo>
                <a:lnTo>
                  <a:pt x="228" y="17116"/>
                </a:lnTo>
                <a:cubicBezTo>
                  <a:pt x="228" y="17173"/>
                  <a:pt x="252" y="17218"/>
                  <a:pt x="281" y="17218"/>
                </a:cubicBezTo>
                <a:cubicBezTo>
                  <a:pt x="311" y="17218"/>
                  <a:pt x="334" y="17173"/>
                  <a:pt x="334" y="17116"/>
                </a:cubicBezTo>
                <a:lnTo>
                  <a:pt x="334" y="16896"/>
                </a:lnTo>
                <a:cubicBezTo>
                  <a:pt x="334" y="16838"/>
                  <a:pt x="311" y="16791"/>
                  <a:pt x="281" y="16791"/>
                </a:cubicBezTo>
                <a:close/>
                <a:moveTo>
                  <a:pt x="596" y="16791"/>
                </a:moveTo>
                <a:cubicBezTo>
                  <a:pt x="567" y="16791"/>
                  <a:pt x="543" y="16838"/>
                  <a:pt x="543" y="16896"/>
                </a:cubicBezTo>
                <a:lnTo>
                  <a:pt x="543" y="17116"/>
                </a:lnTo>
                <a:cubicBezTo>
                  <a:pt x="543" y="17173"/>
                  <a:pt x="567" y="17218"/>
                  <a:pt x="596" y="17218"/>
                </a:cubicBezTo>
                <a:cubicBezTo>
                  <a:pt x="625" y="17218"/>
                  <a:pt x="649" y="17173"/>
                  <a:pt x="649" y="17116"/>
                </a:cubicBezTo>
                <a:lnTo>
                  <a:pt x="649" y="16896"/>
                </a:lnTo>
                <a:cubicBezTo>
                  <a:pt x="649" y="16838"/>
                  <a:pt x="625" y="16791"/>
                  <a:pt x="596" y="16791"/>
                </a:cubicBezTo>
                <a:close/>
                <a:moveTo>
                  <a:pt x="1446" y="16791"/>
                </a:moveTo>
                <a:cubicBezTo>
                  <a:pt x="1417" y="16791"/>
                  <a:pt x="1393" y="16838"/>
                  <a:pt x="1393" y="16896"/>
                </a:cubicBezTo>
                <a:lnTo>
                  <a:pt x="1393" y="17116"/>
                </a:lnTo>
                <a:cubicBezTo>
                  <a:pt x="1393" y="17173"/>
                  <a:pt x="1417" y="17218"/>
                  <a:pt x="1446" y="17218"/>
                </a:cubicBezTo>
                <a:cubicBezTo>
                  <a:pt x="1475" y="17218"/>
                  <a:pt x="1499" y="17173"/>
                  <a:pt x="1499" y="17116"/>
                </a:cubicBezTo>
                <a:lnTo>
                  <a:pt x="1499" y="16896"/>
                </a:lnTo>
                <a:cubicBezTo>
                  <a:pt x="1499" y="16838"/>
                  <a:pt x="1475" y="16791"/>
                  <a:pt x="1446" y="16791"/>
                </a:cubicBezTo>
                <a:close/>
                <a:moveTo>
                  <a:pt x="1760" y="16791"/>
                </a:moveTo>
                <a:cubicBezTo>
                  <a:pt x="1731" y="16791"/>
                  <a:pt x="1707" y="16838"/>
                  <a:pt x="1707" y="16896"/>
                </a:cubicBezTo>
                <a:lnTo>
                  <a:pt x="1707" y="17116"/>
                </a:lnTo>
                <a:cubicBezTo>
                  <a:pt x="1707" y="17173"/>
                  <a:pt x="1731" y="17218"/>
                  <a:pt x="1760" y="17218"/>
                </a:cubicBezTo>
                <a:cubicBezTo>
                  <a:pt x="1789" y="17218"/>
                  <a:pt x="1813" y="17173"/>
                  <a:pt x="1813" y="17116"/>
                </a:cubicBezTo>
                <a:lnTo>
                  <a:pt x="1813" y="16896"/>
                </a:lnTo>
                <a:cubicBezTo>
                  <a:pt x="1813" y="16838"/>
                  <a:pt x="1789" y="16791"/>
                  <a:pt x="1760" y="16791"/>
                </a:cubicBezTo>
                <a:close/>
                <a:moveTo>
                  <a:pt x="2610" y="16791"/>
                </a:moveTo>
                <a:cubicBezTo>
                  <a:pt x="2581" y="16791"/>
                  <a:pt x="2557" y="16838"/>
                  <a:pt x="2557" y="16896"/>
                </a:cubicBezTo>
                <a:lnTo>
                  <a:pt x="2557" y="17116"/>
                </a:lnTo>
                <a:cubicBezTo>
                  <a:pt x="2557" y="17173"/>
                  <a:pt x="2581" y="17218"/>
                  <a:pt x="2610" y="17218"/>
                </a:cubicBezTo>
                <a:cubicBezTo>
                  <a:pt x="2639" y="17218"/>
                  <a:pt x="2662" y="17173"/>
                  <a:pt x="2662" y="17116"/>
                </a:cubicBezTo>
                <a:lnTo>
                  <a:pt x="2662" y="16896"/>
                </a:lnTo>
                <a:cubicBezTo>
                  <a:pt x="2662" y="16838"/>
                  <a:pt x="2639" y="16791"/>
                  <a:pt x="2610" y="16791"/>
                </a:cubicBezTo>
                <a:close/>
                <a:moveTo>
                  <a:pt x="2924" y="16791"/>
                </a:moveTo>
                <a:cubicBezTo>
                  <a:pt x="2895" y="16791"/>
                  <a:pt x="2871" y="16838"/>
                  <a:pt x="2871" y="16896"/>
                </a:cubicBezTo>
                <a:lnTo>
                  <a:pt x="2871" y="17116"/>
                </a:lnTo>
                <a:cubicBezTo>
                  <a:pt x="2871" y="17173"/>
                  <a:pt x="2895" y="17218"/>
                  <a:pt x="2924" y="17218"/>
                </a:cubicBezTo>
                <a:cubicBezTo>
                  <a:pt x="2954" y="17218"/>
                  <a:pt x="2976" y="17173"/>
                  <a:pt x="2976" y="17116"/>
                </a:cubicBezTo>
                <a:lnTo>
                  <a:pt x="2976" y="16896"/>
                </a:lnTo>
                <a:cubicBezTo>
                  <a:pt x="2976" y="16838"/>
                  <a:pt x="2954" y="16791"/>
                  <a:pt x="2924" y="16791"/>
                </a:cubicBezTo>
                <a:close/>
                <a:moveTo>
                  <a:pt x="3773" y="16791"/>
                </a:moveTo>
                <a:cubicBezTo>
                  <a:pt x="3744" y="16791"/>
                  <a:pt x="3721" y="16838"/>
                  <a:pt x="3721" y="16896"/>
                </a:cubicBezTo>
                <a:lnTo>
                  <a:pt x="3721" y="17116"/>
                </a:lnTo>
                <a:cubicBezTo>
                  <a:pt x="3721" y="17173"/>
                  <a:pt x="3744" y="17218"/>
                  <a:pt x="3773" y="17218"/>
                </a:cubicBezTo>
                <a:cubicBezTo>
                  <a:pt x="3802" y="17218"/>
                  <a:pt x="3826" y="17173"/>
                  <a:pt x="3826" y="17116"/>
                </a:cubicBezTo>
                <a:lnTo>
                  <a:pt x="3826" y="16896"/>
                </a:lnTo>
                <a:cubicBezTo>
                  <a:pt x="3826" y="16838"/>
                  <a:pt x="3802" y="16791"/>
                  <a:pt x="3773" y="16791"/>
                </a:cubicBezTo>
                <a:close/>
                <a:moveTo>
                  <a:pt x="4088" y="16791"/>
                </a:moveTo>
                <a:cubicBezTo>
                  <a:pt x="4058" y="16791"/>
                  <a:pt x="4035" y="16838"/>
                  <a:pt x="4035" y="16896"/>
                </a:cubicBezTo>
                <a:lnTo>
                  <a:pt x="4035" y="17116"/>
                </a:lnTo>
                <a:cubicBezTo>
                  <a:pt x="4035" y="17173"/>
                  <a:pt x="4058" y="17218"/>
                  <a:pt x="4088" y="17218"/>
                </a:cubicBezTo>
                <a:cubicBezTo>
                  <a:pt x="4117" y="17218"/>
                  <a:pt x="4141" y="17173"/>
                  <a:pt x="4141" y="17116"/>
                </a:cubicBezTo>
                <a:lnTo>
                  <a:pt x="4141" y="16896"/>
                </a:lnTo>
                <a:cubicBezTo>
                  <a:pt x="4141" y="16838"/>
                  <a:pt x="4117" y="16791"/>
                  <a:pt x="4088" y="16791"/>
                </a:cubicBezTo>
                <a:close/>
                <a:moveTo>
                  <a:pt x="4937" y="16791"/>
                </a:moveTo>
                <a:cubicBezTo>
                  <a:pt x="4908" y="16791"/>
                  <a:pt x="4884" y="16838"/>
                  <a:pt x="4884" y="16896"/>
                </a:cubicBezTo>
                <a:lnTo>
                  <a:pt x="4884" y="17116"/>
                </a:lnTo>
                <a:cubicBezTo>
                  <a:pt x="4884" y="17173"/>
                  <a:pt x="4908" y="17218"/>
                  <a:pt x="4937" y="17218"/>
                </a:cubicBezTo>
                <a:cubicBezTo>
                  <a:pt x="4966" y="17218"/>
                  <a:pt x="4990" y="17173"/>
                  <a:pt x="4990" y="17116"/>
                </a:cubicBezTo>
                <a:lnTo>
                  <a:pt x="4990" y="16896"/>
                </a:lnTo>
                <a:cubicBezTo>
                  <a:pt x="4990" y="16838"/>
                  <a:pt x="4966" y="16791"/>
                  <a:pt x="4937" y="16791"/>
                </a:cubicBezTo>
                <a:close/>
                <a:moveTo>
                  <a:pt x="5252" y="16791"/>
                </a:moveTo>
                <a:cubicBezTo>
                  <a:pt x="5223" y="16791"/>
                  <a:pt x="5199" y="16838"/>
                  <a:pt x="5199" y="16896"/>
                </a:cubicBezTo>
                <a:lnTo>
                  <a:pt x="5199" y="17116"/>
                </a:lnTo>
                <a:cubicBezTo>
                  <a:pt x="5199" y="17173"/>
                  <a:pt x="5223" y="17218"/>
                  <a:pt x="5252" y="17218"/>
                </a:cubicBezTo>
                <a:cubicBezTo>
                  <a:pt x="5281" y="17218"/>
                  <a:pt x="5305" y="17173"/>
                  <a:pt x="5305" y="17116"/>
                </a:cubicBezTo>
                <a:lnTo>
                  <a:pt x="5305" y="16896"/>
                </a:lnTo>
                <a:cubicBezTo>
                  <a:pt x="5305" y="16838"/>
                  <a:pt x="5281" y="16791"/>
                  <a:pt x="5252" y="16791"/>
                </a:cubicBezTo>
                <a:close/>
                <a:moveTo>
                  <a:pt x="6102" y="16791"/>
                </a:moveTo>
                <a:cubicBezTo>
                  <a:pt x="6072" y="16791"/>
                  <a:pt x="6049" y="16838"/>
                  <a:pt x="6049" y="16896"/>
                </a:cubicBezTo>
                <a:lnTo>
                  <a:pt x="6049" y="17116"/>
                </a:lnTo>
                <a:cubicBezTo>
                  <a:pt x="6049" y="17173"/>
                  <a:pt x="6072" y="17218"/>
                  <a:pt x="6102" y="17218"/>
                </a:cubicBezTo>
                <a:cubicBezTo>
                  <a:pt x="6131" y="17218"/>
                  <a:pt x="6155" y="17173"/>
                  <a:pt x="6155" y="17116"/>
                </a:cubicBezTo>
                <a:lnTo>
                  <a:pt x="6155" y="16896"/>
                </a:lnTo>
                <a:cubicBezTo>
                  <a:pt x="6155" y="16838"/>
                  <a:pt x="6131" y="16791"/>
                  <a:pt x="6102" y="16791"/>
                </a:cubicBezTo>
                <a:close/>
                <a:moveTo>
                  <a:pt x="6416" y="16791"/>
                </a:moveTo>
                <a:cubicBezTo>
                  <a:pt x="6387" y="16791"/>
                  <a:pt x="6363" y="16838"/>
                  <a:pt x="6363" y="16896"/>
                </a:cubicBezTo>
                <a:lnTo>
                  <a:pt x="6363" y="17116"/>
                </a:lnTo>
                <a:cubicBezTo>
                  <a:pt x="6363" y="17173"/>
                  <a:pt x="6387" y="17218"/>
                  <a:pt x="6416" y="17218"/>
                </a:cubicBezTo>
                <a:cubicBezTo>
                  <a:pt x="6445" y="17218"/>
                  <a:pt x="6469" y="17173"/>
                  <a:pt x="6469" y="17116"/>
                </a:cubicBezTo>
                <a:lnTo>
                  <a:pt x="6469" y="16896"/>
                </a:lnTo>
                <a:cubicBezTo>
                  <a:pt x="6469" y="16838"/>
                  <a:pt x="6445" y="16791"/>
                  <a:pt x="6416" y="16791"/>
                </a:cubicBezTo>
                <a:close/>
                <a:moveTo>
                  <a:pt x="7266" y="16791"/>
                </a:moveTo>
                <a:cubicBezTo>
                  <a:pt x="7237" y="16791"/>
                  <a:pt x="7213" y="16838"/>
                  <a:pt x="7213" y="16896"/>
                </a:cubicBezTo>
                <a:lnTo>
                  <a:pt x="7213" y="17116"/>
                </a:lnTo>
                <a:cubicBezTo>
                  <a:pt x="7213" y="17173"/>
                  <a:pt x="7237" y="17218"/>
                  <a:pt x="7266" y="17218"/>
                </a:cubicBezTo>
                <a:cubicBezTo>
                  <a:pt x="7295" y="17218"/>
                  <a:pt x="7318" y="17173"/>
                  <a:pt x="7318" y="17116"/>
                </a:cubicBezTo>
                <a:lnTo>
                  <a:pt x="7318" y="16896"/>
                </a:lnTo>
                <a:cubicBezTo>
                  <a:pt x="7318" y="16838"/>
                  <a:pt x="7295" y="16791"/>
                  <a:pt x="7266" y="16791"/>
                </a:cubicBezTo>
                <a:close/>
                <a:moveTo>
                  <a:pt x="7580" y="16791"/>
                </a:moveTo>
                <a:cubicBezTo>
                  <a:pt x="7551" y="16791"/>
                  <a:pt x="7527" y="16838"/>
                  <a:pt x="7527" y="16896"/>
                </a:cubicBezTo>
                <a:lnTo>
                  <a:pt x="7527" y="17116"/>
                </a:lnTo>
                <a:cubicBezTo>
                  <a:pt x="7527" y="17173"/>
                  <a:pt x="7551" y="17218"/>
                  <a:pt x="7580" y="17218"/>
                </a:cubicBezTo>
                <a:cubicBezTo>
                  <a:pt x="7609" y="17218"/>
                  <a:pt x="7632" y="17173"/>
                  <a:pt x="7632" y="17116"/>
                </a:cubicBezTo>
                <a:lnTo>
                  <a:pt x="7632" y="16896"/>
                </a:lnTo>
                <a:cubicBezTo>
                  <a:pt x="7632" y="16838"/>
                  <a:pt x="7609" y="16791"/>
                  <a:pt x="7580" y="16791"/>
                </a:cubicBezTo>
                <a:close/>
                <a:moveTo>
                  <a:pt x="8429" y="16791"/>
                </a:moveTo>
                <a:cubicBezTo>
                  <a:pt x="8400" y="16791"/>
                  <a:pt x="8377" y="16838"/>
                  <a:pt x="8377" y="16896"/>
                </a:cubicBezTo>
                <a:lnTo>
                  <a:pt x="8377" y="17116"/>
                </a:lnTo>
                <a:cubicBezTo>
                  <a:pt x="8377" y="17173"/>
                  <a:pt x="8400" y="17218"/>
                  <a:pt x="8429" y="17218"/>
                </a:cubicBezTo>
                <a:cubicBezTo>
                  <a:pt x="8458" y="17218"/>
                  <a:pt x="8482" y="17173"/>
                  <a:pt x="8482" y="17116"/>
                </a:cubicBezTo>
                <a:lnTo>
                  <a:pt x="8482" y="16896"/>
                </a:lnTo>
                <a:cubicBezTo>
                  <a:pt x="8482" y="16838"/>
                  <a:pt x="8458" y="16791"/>
                  <a:pt x="8429" y="16791"/>
                </a:cubicBezTo>
                <a:close/>
                <a:moveTo>
                  <a:pt x="8744" y="16791"/>
                </a:moveTo>
                <a:cubicBezTo>
                  <a:pt x="8714" y="16791"/>
                  <a:pt x="8691" y="16838"/>
                  <a:pt x="8691" y="16896"/>
                </a:cubicBezTo>
                <a:lnTo>
                  <a:pt x="8691" y="17116"/>
                </a:lnTo>
                <a:cubicBezTo>
                  <a:pt x="8691" y="17173"/>
                  <a:pt x="8714" y="17218"/>
                  <a:pt x="8744" y="17218"/>
                </a:cubicBezTo>
                <a:cubicBezTo>
                  <a:pt x="8773" y="17218"/>
                  <a:pt x="8796" y="17173"/>
                  <a:pt x="8796" y="17116"/>
                </a:cubicBezTo>
                <a:lnTo>
                  <a:pt x="8796" y="16896"/>
                </a:lnTo>
                <a:cubicBezTo>
                  <a:pt x="8796" y="16838"/>
                  <a:pt x="8773" y="16791"/>
                  <a:pt x="8744" y="16791"/>
                </a:cubicBezTo>
                <a:close/>
                <a:moveTo>
                  <a:pt x="9593" y="16791"/>
                </a:moveTo>
                <a:cubicBezTo>
                  <a:pt x="9564" y="16791"/>
                  <a:pt x="9540" y="16838"/>
                  <a:pt x="9540" y="16896"/>
                </a:cubicBezTo>
                <a:lnTo>
                  <a:pt x="9540" y="17116"/>
                </a:lnTo>
                <a:cubicBezTo>
                  <a:pt x="9540" y="17173"/>
                  <a:pt x="9564" y="17218"/>
                  <a:pt x="9593" y="17218"/>
                </a:cubicBezTo>
                <a:cubicBezTo>
                  <a:pt x="9622" y="17218"/>
                  <a:pt x="9646" y="17173"/>
                  <a:pt x="9646" y="17116"/>
                </a:cubicBezTo>
                <a:lnTo>
                  <a:pt x="9646" y="16896"/>
                </a:lnTo>
                <a:cubicBezTo>
                  <a:pt x="9646" y="16838"/>
                  <a:pt x="9622" y="16791"/>
                  <a:pt x="9593" y="16791"/>
                </a:cubicBezTo>
                <a:close/>
                <a:moveTo>
                  <a:pt x="9908" y="16791"/>
                </a:moveTo>
                <a:cubicBezTo>
                  <a:pt x="9879" y="16791"/>
                  <a:pt x="9855" y="16838"/>
                  <a:pt x="9855" y="16896"/>
                </a:cubicBezTo>
                <a:lnTo>
                  <a:pt x="9855" y="17116"/>
                </a:lnTo>
                <a:cubicBezTo>
                  <a:pt x="9855" y="17173"/>
                  <a:pt x="9879" y="17218"/>
                  <a:pt x="9908" y="17218"/>
                </a:cubicBezTo>
                <a:cubicBezTo>
                  <a:pt x="9937" y="17218"/>
                  <a:pt x="9961" y="17173"/>
                  <a:pt x="9961" y="17116"/>
                </a:cubicBezTo>
                <a:lnTo>
                  <a:pt x="9961" y="16896"/>
                </a:lnTo>
                <a:cubicBezTo>
                  <a:pt x="9961" y="16838"/>
                  <a:pt x="9937" y="16791"/>
                  <a:pt x="9908" y="16791"/>
                </a:cubicBezTo>
                <a:close/>
                <a:moveTo>
                  <a:pt x="10758" y="16791"/>
                </a:moveTo>
                <a:cubicBezTo>
                  <a:pt x="10728" y="16791"/>
                  <a:pt x="10705" y="16838"/>
                  <a:pt x="10705" y="16896"/>
                </a:cubicBezTo>
                <a:lnTo>
                  <a:pt x="10705" y="17116"/>
                </a:lnTo>
                <a:cubicBezTo>
                  <a:pt x="10705" y="17173"/>
                  <a:pt x="10728" y="17218"/>
                  <a:pt x="10758" y="17218"/>
                </a:cubicBezTo>
                <a:cubicBezTo>
                  <a:pt x="10787" y="17218"/>
                  <a:pt x="10810" y="17173"/>
                  <a:pt x="10810" y="17116"/>
                </a:cubicBezTo>
                <a:lnTo>
                  <a:pt x="10810" y="16896"/>
                </a:lnTo>
                <a:cubicBezTo>
                  <a:pt x="10810" y="16838"/>
                  <a:pt x="10787" y="16791"/>
                  <a:pt x="10758" y="16791"/>
                </a:cubicBezTo>
                <a:close/>
                <a:moveTo>
                  <a:pt x="11072" y="16791"/>
                </a:moveTo>
                <a:cubicBezTo>
                  <a:pt x="11043" y="16791"/>
                  <a:pt x="11019" y="16838"/>
                  <a:pt x="11019" y="16896"/>
                </a:cubicBezTo>
                <a:lnTo>
                  <a:pt x="11019" y="17116"/>
                </a:lnTo>
                <a:cubicBezTo>
                  <a:pt x="11019" y="17173"/>
                  <a:pt x="11043" y="17218"/>
                  <a:pt x="11072" y="17218"/>
                </a:cubicBezTo>
                <a:cubicBezTo>
                  <a:pt x="11101" y="17218"/>
                  <a:pt x="11125" y="17173"/>
                  <a:pt x="11125" y="17116"/>
                </a:cubicBezTo>
                <a:lnTo>
                  <a:pt x="11125" y="16896"/>
                </a:lnTo>
                <a:cubicBezTo>
                  <a:pt x="11125" y="16838"/>
                  <a:pt x="11101" y="16791"/>
                  <a:pt x="11072" y="16791"/>
                </a:cubicBezTo>
                <a:close/>
                <a:moveTo>
                  <a:pt x="11922" y="16791"/>
                </a:moveTo>
                <a:cubicBezTo>
                  <a:pt x="11893" y="16791"/>
                  <a:pt x="11869" y="16838"/>
                  <a:pt x="11869" y="16896"/>
                </a:cubicBezTo>
                <a:lnTo>
                  <a:pt x="11869" y="17116"/>
                </a:lnTo>
                <a:cubicBezTo>
                  <a:pt x="11869" y="17173"/>
                  <a:pt x="11893" y="17218"/>
                  <a:pt x="11922" y="17218"/>
                </a:cubicBezTo>
                <a:cubicBezTo>
                  <a:pt x="11951" y="17218"/>
                  <a:pt x="11974" y="17173"/>
                  <a:pt x="11974" y="17116"/>
                </a:cubicBezTo>
                <a:lnTo>
                  <a:pt x="11974" y="16896"/>
                </a:lnTo>
                <a:cubicBezTo>
                  <a:pt x="11974" y="16838"/>
                  <a:pt x="11951" y="16791"/>
                  <a:pt x="11922" y="16791"/>
                </a:cubicBezTo>
                <a:close/>
                <a:moveTo>
                  <a:pt x="12236" y="16791"/>
                </a:moveTo>
                <a:cubicBezTo>
                  <a:pt x="12207" y="16791"/>
                  <a:pt x="12183" y="16838"/>
                  <a:pt x="12183" y="16896"/>
                </a:cubicBezTo>
                <a:lnTo>
                  <a:pt x="12183" y="17116"/>
                </a:lnTo>
                <a:cubicBezTo>
                  <a:pt x="12183" y="17173"/>
                  <a:pt x="12207" y="17218"/>
                  <a:pt x="12236" y="17218"/>
                </a:cubicBezTo>
                <a:cubicBezTo>
                  <a:pt x="12265" y="17218"/>
                  <a:pt x="12288" y="17173"/>
                  <a:pt x="12288" y="17116"/>
                </a:cubicBezTo>
                <a:lnTo>
                  <a:pt x="12288" y="16896"/>
                </a:lnTo>
                <a:cubicBezTo>
                  <a:pt x="12288" y="16838"/>
                  <a:pt x="12265" y="16791"/>
                  <a:pt x="12236" y="16791"/>
                </a:cubicBezTo>
                <a:close/>
                <a:moveTo>
                  <a:pt x="13085" y="16791"/>
                </a:moveTo>
                <a:cubicBezTo>
                  <a:pt x="13056" y="16791"/>
                  <a:pt x="13032" y="16838"/>
                  <a:pt x="13032" y="16896"/>
                </a:cubicBezTo>
                <a:lnTo>
                  <a:pt x="13032" y="17116"/>
                </a:lnTo>
                <a:cubicBezTo>
                  <a:pt x="13032" y="17173"/>
                  <a:pt x="13056" y="17218"/>
                  <a:pt x="13085" y="17218"/>
                </a:cubicBezTo>
                <a:cubicBezTo>
                  <a:pt x="13114" y="17218"/>
                  <a:pt x="13138" y="17173"/>
                  <a:pt x="13138" y="17116"/>
                </a:cubicBezTo>
                <a:lnTo>
                  <a:pt x="13138" y="16896"/>
                </a:lnTo>
                <a:cubicBezTo>
                  <a:pt x="13138" y="16838"/>
                  <a:pt x="13114" y="16791"/>
                  <a:pt x="13085" y="16791"/>
                </a:cubicBezTo>
                <a:close/>
                <a:moveTo>
                  <a:pt x="13399" y="16791"/>
                </a:moveTo>
                <a:cubicBezTo>
                  <a:pt x="13370" y="16791"/>
                  <a:pt x="13348" y="16838"/>
                  <a:pt x="13348" y="16896"/>
                </a:cubicBezTo>
                <a:lnTo>
                  <a:pt x="13348" y="17116"/>
                </a:lnTo>
                <a:cubicBezTo>
                  <a:pt x="13348" y="17173"/>
                  <a:pt x="13370" y="17218"/>
                  <a:pt x="13399" y="17218"/>
                </a:cubicBezTo>
                <a:cubicBezTo>
                  <a:pt x="13428" y="17218"/>
                  <a:pt x="13452" y="17173"/>
                  <a:pt x="13452" y="17116"/>
                </a:cubicBezTo>
                <a:lnTo>
                  <a:pt x="13452" y="16896"/>
                </a:lnTo>
                <a:cubicBezTo>
                  <a:pt x="13452" y="16838"/>
                  <a:pt x="13428" y="16791"/>
                  <a:pt x="13399" y="16791"/>
                </a:cubicBezTo>
                <a:close/>
                <a:moveTo>
                  <a:pt x="14249" y="16791"/>
                </a:moveTo>
                <a:cubicBezTo>
                  <a:pt x="14220" y="16791"/>
                  <a:pt x="14196" y="16838"/>
                  <a:pt x="14196" y="16896"/>
                </a:cubicBezTo>
                <a:lnTo>
                  <a:pt x="14196" y="17116"/>
                </a:lnTo>
                <a:cubicBezTo>
                  <a:pt x="14196" y="17173"/>
                  <a:pt x="14220" y="17218"/>
                  <a:pt x="14249" y="17218"/>
                </a:cubicBezTo>
                <a:cubicBezTo>
                  <a:pt x="14278" y="17218"/>
                  <a:pt x="14302" y="17173"/>
                  <a:pt x="14302" y="17116"/>
                </a:cubicBezTo>
                <a:lnTo>
                  <a:pt x="14302" y="16896"/>
                </a:lnTo>
                <a:cubicBezTo>
                  <a:pt x="14302" y="16838"/>
                  <a:pt x="14278" y="16791"/>
                  <a:pt x="14249" y="16791"/>
                </a:cubicBezTo>
                <a:close/>
                <a:moveTo>
                  <a:pt x="14564" y="16791"/>
                </a:moveTo>
                <a:cubicBezTo>
                  <a:pt x="14535" y="16791"/>
                  <a:pt x="14511" y="16838"/>
                  <a:pt x="14511" y="16896"/>
                </a:cubicBezTo>
                <a:lnTo>
                  <a:pt x="14511" y="17116"/>
                </a:lnTo>
                <a:cubicBezTo>
                  <a:pt x="14511" y="17173"/>
                  <a:pt x="14535" y="17218"/>
                  <a:pt x="14564" y="17218"/>
                </a:cubicBezTo>
                <a:cubicBezTo>
                  <a:pt x="14593" y="17218"/>
                  <a:pt x="14617" y="17173"/>
                  <a:pt x="14617" y="17116"/>
                </a:cubicBezTo>
                <a:lnTo>
                  <a:pt x="14617" y="16896"/>
                </a:lnTo>
                <a:cubicBezTo>
                  <a:pt x="14617" y="16838"/>
                  <a:pt x="14593" y="16791"/>
                  <a:pt x="14564" y="16791"/>
                </a:cubicBezTo>
                <a:close/>
                <a:moveTo>
                  <a:pt x="15413" y="16791"/>
                </a:moveTo>
                <a:cubicBezTo>
                  <a:pt x="15384" y="16791"/>
                  <a:pt x="15360" y="16838"/>
                  <a:pt x="15360" y="16896"/>
                </a:cubicBezTo>
                <a:lnTo>
                  <a:pt x="15360" y="17116"/>
                </a:lnTo>
                <a:cubicBezTo>
                  <a:pt x="15360" y="17173"/>
                  <a:pt x="15384" y="17218"/>
                  <a:pt x="15413" y="17218"/>
                </a:cubicBezTo>
                <a:cubicBezTo>
                  <a:pt x="15442" y="17218"/>
                  <a:pt x="15465" y="17173"/>
                  <a:pt x="15465" y="17116"/>
                </a:cubicBezTo>
                <a:lnTo>
                  <a:pt x="15465" y="16896"/>
                </a:lnTo>
                <a:cubicBezTo>
                  <a:pt x="15465" y="16838"/>
                  <a:pt x="15442" y="16791"/>
                  <a:pt x="15413" y="16791"/>
                </a:cubicBezTo>
                <a:close/>
                <a:moveTo>
                  <a:pt x="15728" y="16791"/>
                </a:moveTo>
                <a:cubicBezTo>
                  <a:pt x="15699" y="16791"/>
                  <a:pt x="15675" y="16838"/>
                  <a:pt x="15675" y="16896"/>
                </a:cubicBezTo>
                <a:lnTo>
                  <a:pt x="15675" y="17116"/>
                </a:lnTo>
                <a:cubicBezTo>
                  <a:pt x="15675" y="17173"/>
                  <a:pt x="15699" y="17218"/>
                  <a:pt x="15728" y="17218"/>
                </a:cubicBezTo>
                <a:cubicBezTo>
                  <a:pt x="15757" y="17218"/>
                  <a:pt x="15781" y="17173"/>
                  <a:pt x="15781" y="17116"/>
                </a:cubicBezTo>
                <a:lnTo>
                  <a:pt x="15781" y="16896"/>
                </a:lnTo>
                <a:cubicBezTo>
                  <a:pt x="15781" y="16838"/>
                  <a:pt x="15757" y="16791"/>
                  <a:pt x="15728" y="16791"/>
                </a:cubicBezTo>
                <a:close/>
                <a:moveTo>
                  <a:pt x="16578" y="16791"/>
                </a:moveTo>
                <a:cubicBezTo>
                  <a:pt x="16549" y="16791"/>
                  <a:pt x="16525" y="16838"/>
                  <a:pt x="16525" y="16896"/>
                </a:cubicBezTo>
                <a:lnTo>
                  <a:pt x="16525" y="17116"/>
                </a:lnTo>
                <a:cubicBezTo>
                  <a:pt x="16525" y="17173"/>
                  <a:pt x="16549" y="17218"/>
                  <a:pt x="16578" y="17218"/>
                </a:cubicBezTo>
                <a:cubicBezTo>
                  <a:pt x="16607" y="17218"/>
                  <a:pt x="16630" y="17173"/>
                  <a:pt x="16630" y="17116"/>
                </a:cubicBezTo>
                <a:lnTo>
                  <a:pt x="16630" y="16896"/>
                </a:lnTo>
                <a:cubicBezTo>
                  <a:pt x="16630" y="16838"/>
                  <a:pt x="16607" y="16791"/>
                  <a:pt x="16578" y="16791"/>
                </a:cubicBezTo>
                <a:close/>
                <a:moveTo>
                  <a:pt x="16892" y="16791"/>
                </a:moveTo>
                <a:cubicBezTo>
                  <a:pt x="16863" y="16791"/>
                  <a:pt x="16839" y="16838"/>
                  <a:pt x="16839" y="16896"/>
                </a:cubicBezTo>
                <a:lnTo>
                  <a:pt x="16839" y="17116"/>
                </a:lnTo>
                <a:cubicBezTo>
                  <a:pt x="16839" y="17173"/>
                  <a:pt x="16863" y="17218"/>
                  <a:pt x="16892" y="17218"/>
                </a:cubicBezTo>
                <a:cubicBezTo>
                  <a:pt x="16921" y="17218"/>
                  <a:pt x="16944" y="17173"/>
                  <a:pt x="16944" y="17116"/>
                </a:cubicBezTo>
                <a:lnTo>
                  <a:pt x="16944" y="16896"/>
                </a:lnTo>
                <a:cubicBezTo>
                  <a:pt x="16944" y="16838"/>
                  <a:pt x="16921" y="16791"/>
                  <a:pt x="16892" y="16791"/>
                </a:cubicBezTo>
                <a:close/>
                <a:moveTo>
                  <a:pt x="17741" y="16791"/>
                </a:moveTo>
                <a:cubicBezTo>
                  <a:pt x="17712" y="16791"/>
                  <a:pt x="17689" y="16838"/>
                  <a:pt x="17689" y="16896"/>
                </a:cubicBezTo>
                <a:lnTo>
                  <a:pt x="17689" y="17116"/>
                </a:lnTo>
                <a:cubicBezTo>
                  <a:pt x="17689" y="17173"/>
                  <a:pt x="17712" y="17218"/>
                  <a:pt x="17741" y="17218"/>
                </a:cubicBezTo>
                <a:cubicBezTo>
                  <a:pt x="17770" y="17218"/>
                  <a:pt x="17794" y="17173"/>
                  <a:pt x="17794" y="17116"/>
                </a:cubicBezTo>
                <a:lnTo>
                  <a:pt x="17794" y="16896"/>
                </a:lnTo>
                <a:cubicBezTo>
                  <a:pt x="17794" y="16838"/>
                  <a:pt x="17770" y="16791"/>
                  <a:pt x="17741" y="16791"/>
                </a:cubicBezTo>
                <a:close/>
                <a:moveTo>
                  <a:pt x="18055" y="16791"/>
                </a:moveTo>
                <a:cubicBezTo>
                  <a:pt x="18026" y="16791"/>
                  <a:pt x="18002" y="16838"/>
                  <a:pt x="18002" y="16896"/>
                </a:cubicBezTo>
                <a:lnTo>
                  <a:pt x="18002" y="17116"/>
                </a:lnTo>
                <a:cubicBezTo>
                  <a:pt x="18002" y="17173"/>
                  <a:pt x="18026" y="17218"/>
                  <a:pt x="18055" y="17218"/>
                </a:cubicBezTo>
                <a:cubicBezTo>
                  <a:pt x="18085" y="17218"/>
                  <a:pt x="18108" y="17173"/>
                  <a:pt x="18108" y="17116"/>
                </a:cubicBezTo>
                <a:lnTo>
                  <a:pt x="18108" y="16896"/>
                </a:lnTo>
                <a:cubicBezTo>
                  <a:pt x="18108" y="16838"/>
                  <a:pt x="18085" y="16791"/>
                  <a:pt x="18055" y="16791"/>
                </a:cubicBezTo>
                <a:close/>
                <a:moveTo>
                  <a:pt x="18905" y="16791"/>
                </a:moveTo>
                <a:cubicBezTo>
                  <a:pt x="18876" y="16791"/>
                  <a:pt x="18852" y="16838"/>
                  <a:pt x="18852" y="16896"/>
                </a:cubicBezTo>
                <a:lnTo>
                  <a:pt x="18852" y="17116"/>
                </a:lnTo>
                <a:cubicBezTo>
                  <a:pt x="18852" y="17173"/>
                  <a:pt x="18876" y="17218"/>
                  <a:pt x="18905" y="17218"/>
                </a:cubicBezTo>
                <a:cubicBezTo>
                  <a:pt x="18934" y="17218"/>
                  <a:pt x="18958" y="17173"/>
                  <a:pt x="18958" y="17116"/>
                </a:cubicBezTo>
                <a:lnTo>
                  <a:pt x="18958" y="16896"/>
                </a:lnTo>
                <a:cubicBezTo>
                  <a:pt x="18958" y="16838"/>
                  <a:pt x="18934" y="16791"/>
                  <a:pt x="18905" y="16791"/>
                </a:cubicBezTo>
                <a:close/>
                <a:moveTo>
                  <a:pt x="19220" y="16791"/>
                </a:moveTo>
                <a:cubicBezTo>
                  <a:pt x="19191" y="16791"/>
                  <a:pt x="19167" y="16838"/>
                  <a:pt x="19167" y="16896"/>
                </a:cubicBezTo>
                <a:lnTo>
                  <a:pt x="19167" y="17116"/>
                </a:lnTo>
                <a:cubicBezTo>
                  <a:pt x="19167" y="17173"/>
                  <a:pt x="19191" y="17218"/>
                  <a:pt x="19220" y="17218"/>
                </a:cubicBezTo>
                <a:cubicBezTo>
                  <a:pt x="19249" y="17218"/>
                  <a:pt x="19273" y="17173"/>
                  <a:pt x="19273" y="17116"/>
                </a:cubicBezTo>
                <a:lnTo>
                  <a:pt x="19273" y="16896"/>
                </a:lnTo>
                <a:cubicBezTo>
                  <a:pt x="19273" y="16838"/>
                  <a:pt x="19249" y="16791"/>
                  <a:pt x="19220" y="16791"/>
                </a:cubicBezTo>
                <a:close/>
                <a:moveTo>
                  <a:pt x="20069" y="16791"/>
                </a:moveTo>
                <a:cubicBezTo>
                  <a:pt x="20040" y="16791"/>
                  <a:pt x="20016" y="16838"/>
                  <a:pt x="20016" y="16896"/>
                </a:cubicBezTo>
                <a:lnTo>
                  <a:pt x="20016" y="17116"/>
                </a:lnTo>
                <a:cubicBezTo>
                  <a:pt x="20016" y="17173"/>
                  <a:pt x="20040" y="17218"/>
                  <a:pt x="20069" y="17218"/>
                </a:cubicBezTo>
                <a:cubicBezTo>
                  <a:pt x="20099" y="17218"/>
                  <a:pt x="20122" y="17173"/>
                  <a:pt x="20122" y="17116"/>
                </a:cubicBezTo>
                <a:lnTo>
                  <a:pt x="20122" y="16896"/>
                </a:lnTo>
                <a:cubicBezTo>
                  <a:pt x="20122" y="16838"/>
                  <a:pt x="20099" y="16791"/>
                  <a:pt x="20069" y="16791"/>
                </a:cubicBezTo>
                <a:close/>
                <a:moveTo>
                  <a:pt x="20384" y="16791"/>
                </a:moveTo>
                <a:cubicBezTo>
                  <a:pt x="20355" y="16791"/>
                  <a:pt x="20331" y="16838"/>
                  <a:pt x="20331" y="16896"/>
                </a:cubicBezTo>
                <a:lnTo>
                  <a:pt x="20331" y="17116"/>
                </a:lnTo>
                <a:cubicBezTo>
                  <a:pt x="20331" y="17173"/>
                  <a:pt x="20355" y="17218"/>
                  <a:pt x="20384" y="17218"/>
                </a:cubicBezTo>
                <a:cubicBezTo>
                  <a:pt x="20413" y="17218"/>
                  <a:pt x="20436" y="17173"/>
                  <a:pt x="20436" y="17116"/>
                </a:cubicBezTo>
                <a:lnTo>
                  <a:pt x="20436" y="16896"/>
                </a:lnTo>
                <a:cubicBezTo>
                  <a:pt x="20436" y="16838"/>
                  <a:pt x="20413" y="16791"/>
                  <a:pt x="20384" y="16791"/>
                </a:cubicBezTo>
                <a:close/>
                <a:moveTo>
                  <a:pt x="21234" y="16791"/>
                </a:moveTo>
                <a:cubicBezTo>
                  <a:pt x="21204" y="16791"/>
                  <a:pt x="21181" y="16838"/>
                  <a:pt x="21181" y="16896"/>
                </a:cubicBezTo>
                <a:lnTo>
                  <a:pt x="21181" y="17116"/>
                </a:lnTo>
                <a:cubicBezTo>
                  <a:pt x="21181" y="17173"/>
                  <a:pt x="21204" y="17218"/>
                  <a:pt x="21234" y="17218"/>
                </a:cubicBezTo>
                <a:cubicBezTo>
                  <a:pt x="21263" y="17218"/>
                  <a:pt x="21285" y="17173"/>
                  <a:pt x="21285" y="17116"/>
                </a:cubicBezTo>
                <a:lnTo>
                  <a:pt x="21285" y="16896"/>
                </a:lnTo>
                <a:cubicBezTo>
                  <a:pt x="21285" y="16838"/>
                  <a:pt x="21263" y="16791"/>
                  <a:pt x="21234" y="16791"/>
                </a:cubicBezTo>
                <a:close/>
                <a:moveTo>
                  <a:pt x="21547" y="16791"/>
                </a:moveTo>
                <a:cubicBezTo>
                  <a:pt x="21518" y="16791"/>
                  <a:pt x="21495" y="16838"/>
                  <a:pt x="21495" y="16896"/>
                </a:cubicBezTo>
                <a:lnTo>
                  <a:pt x="21495" y="17116"/>
                </a:lnTo>
                <a:cubicBezTo>
                  <a:pt x="21495" y="17173"/>
                  <a:pt x="21518" y="17218"/>
                  <a:pt x="21547" y="17218"/>
                </a:cubicBezTo>
                <a:cubicBezTo>
                  <a:pt x="21576" y="17218"/>
                  <a:pt x="21600" y="17173"/>
                  <a:pt x="21600" y="17116"/>
                </a:cubicBezTo>
                <a:lnTo>
                  <a:pt x="21600" y="16896"/>
                </a:lnTo>
                <a:cubicBezTo>
                  <a:pt x="21600" y="16838"/>
                  <a:pt x="21576" y="16791"/>
                  <a:pt x="21547" y="16791"/>
                </a:cubicBezTo>
                <a:close/>
                <a:moveTo>
                  <a:pt x="53" y="17521"/>
                </a:moveTo>
                <a:cubicBezTo>
                  <a:pt x="24" y="17521"/>
                  <a:pt x="0" y="17568"/>
                  <a:pt x="0" y="17626"/>
                </a:cubicBezTo>
                <a:lnTo>
                  <a:pt x="0" y="17846"/>
                </a:lnTo>
                <a:cubicBezTo>
                  <a:pt x="0" y="17903"/>
                  <a:pt x="24" y="17948"/>
                  <a:pt x="53" y="17948"/>
                </a:cubicBezTo>
                <a:cubicBezTo>
                  <a:pt x="82" y="17948"/>
                  <a:pt x="106" y="17903"/>
                  <a:pt x="106" y="17846"/>
                </a:cubicBezTo>
                <a:lnTo>
                  <a:pt x="106" y="17626"/>
                </a:lnTo>
                <a:cubicBezTo>
                  <a:pt x="106" y="17568"/>
                  <a:pt x="82" y="17521"/>
                  <a:pt x="53" y="17521"/>
                </a:cubicBezTo>
                <a:close/>
                <a:moveTo>
                  <a:pt x="367" y="17521"/>
                </a:moveTo>
                <a:cubicBezTo>
                  <a:pt x="338" y="17521"/>
                  <a:pt x="315" y="17568"/>
                  <a:pt x="315" y="17626"/>
                </a:cubicBezTo>
                <a:lnTo>
                  <a:pt x="315" y="17846"/>
                </a:lnTo>
                <a:cubicBezTo>
                  <a:pt x="315" y="17903"/>
                  <a:pt x="338" y="17948"/>
                  <a:pt x="367" y="17948"/>
                </a:cubicBezTo>
                <a:cubicBezTo>
                  <a:pt x="397" y="17948"/>
                  <a:pt x="420" y="17903"/>
                  <a:pt x="420" y="17846"/>
                </a:cubicBezTo>
                <a:lnTo>
                  <a:pt x="420" y="17626"/>
                </a:lnTo>
                <a:cubicBezTo>
                  <a:pt x="420" y="17568"/>
                  <a:pt x="397" y="17521"/>
                  <a:pt x="367" y="17521"/>
                </a:cubicBezTo>
                <a:close/>
                <a:moveTo>
                  <a:pt x="1217" y="17521"/>
                </a:moveTo>
                <a:cubicBezTo>
                  <a:pt x="1188" y="17521"/>
                  <a:pt x="1164" y="17568"/>
                  <a:pt x="1164" y="17626"/>
                </a:cubicBezTo>
                <a:lnTo>
                  <a:pt x="1164" y="17846"/>
                </a:lnTo>
                <a:cubicBezTo>
                  <a:pt x="1164" y="17903"/>
                  <a:pt x="1188" y="17948"/>
                  <a:pt x="1217" y="17948"/>
                </a:cubicBezTo>
                <a:cubicBezTo>
                  <a:pt x="1246" y="17948"/>
                  <a:pt x="1270" y="17903"/>
                  <a:pt x="1270" y="17846"/>
                </a:cubicBezTo>
                <a:lnTo>
                  <a:pt x="1270" y="17626"/>
                </a:lnTo>
                <a:cubicBezTo>
                  <a:pt x="1270" y="17568"/>
                  <a:pt x="1246" y="17521"/>
                  <a:pt x="1217" y="17521"/>
                </a:cubicBezTo>
                <a:close/>
                <a:moveTo>
                  <a:pt x="1532" y="17521"/>
                </a:moveTo>
                <a:cubicBezTo>
                  <a:pt x="1503" y="17521"/>
                  <a:pt x="1479" y="17568"/>
                  <a:pt x="1479" y="17626"/>
                </a:cubicBezTo>
                <a:lnTo>
                  <a:pt x="1479" y="17846"/>
                </a:lnTo>
                <a:cubicBezTo>
                  <a:pt x="1479" y="17903"/>
                  <a:pt x="1503" y="17948"/>
                  <a:pt x="1532" y="17948"/>
                </a:cubicBezTo>
                <a:cubicBezTo>
                  <a:pt x="1561" y="17948"/>
                  <a:pt x="1584" y="17903"/>
                  <a:pt x="1584" y="17846"/>
                </a:cubicBezTo>
                <a:lnTo>
                  <a:pt x="1584" y="17626"/>
                </a:lnTo>
                <a:cubicBezTo>
                  <a:pt x="1584" y="17568"/>
                  <a:pt x="1561" y="17521"/>
                  <a:pt x="1532" y="17521"/>
                </a:cubicBezTo>
                <a:close/>
                <a:moveTo>
                  <a:pt x="2380" y="17521"/>
                </a:moveTo>
                <a:cubicBezTo>
                  <a:pt x="2351" y="17521"/>
                  <a:pt x="2329" y="17568"/>
                  <a:pt x="2329" y="17626"/>
                </a:cubicBezTo>
                <a:lnTo>
                  <a:pt x="2329" y="17846"/>
                </a:lnTo>
                <a:cubicBezTo>
                  <a:pt x="2329" y="17903"/>
                  <a:pt x="2351" y="17948"/>
                  <a:pt x="2380" y="17948"/>
                </a:cubicBezTo>
                <a:cubicBezTo>
                  <a:pt x="2409" y="17948"/>
                  <a:pt x="2433" y="17903"/>
                  <a:pt x="2433" y="17846"/>
                </a:cubicBezTo>
                <a:lnTo>
                  <a:pt x="2433" y="17626"/>
                </a:lnTo>
                <a:cubicBezTo>
                  <a:pt x="2433" y="17568"/>
                  <a:pt x="2409" y="17521"/>
                  <a:pt x="2380" y="17521"/>
                </a:cubicBezTo>
                <a:close/>
                <a:moveTo>
                  <a:pt x="2695" y="17521"/>
                </a:moveTo>
                <a:cubicBezTo>
                  <a:pt x="2666" y="17521"/>
                  <a:pt x="2643" y="17568"/>
                  <a:pt x="2643" y="17626"/>
                </a:cubicBezTo>
                <a:lnTo>
                  <a:pt x="2643" y="17846"/>
                </a:lnTo>
                <a:cubicBezTo>
                  <a:pt x="2643" y="17903"/>
                  <a:pt x="2666" y="17948"/>
                  <a:pt x="2695" y="17948"/>
                </a:cubicBezTo>
                <a:cubicBezTo>
                  <a:pt x="2724" y="17948"/>
                  <a:pt x="2748" y="17903"/>
                  <a:pt x="2748" y="17846"/>
                </a:cubicBezTo>
                <a:lnTo>
                  <a:pt x="2748" y="17626"/>
                </a:lnTo>
                <a:cubicBezTo>
                  <a:pt x="2748" y="17568"/>
                  <a:pt x="2724" y="17521"/>
                  <a:pt x="2695" y="17521"/>
                </a:cubicBezTo>
                <a:close/>
                <a:moveTo>
                  <a:pt x="3545" y="17521"/>
                </a:moveTo>
                <a:cubicBezTo>
                  <a:pt x="3516" y="17521"/>
                  <a:pt x="3492" y="17568"/>
                  <a:pt x="3492" y="17626"/>
                </a:cubicBezTo>
                <a:lnTo>
                  <a:pt x="3492" y="17846"/>
                </a:lnTo>
                <a:cubicBezTo>
                  <a:pt x="3492" y="17903"/>
                  <a:pt x="3516" y="17948"/>
                  <a:pt x="3545" y="17948"/>
                </a:cubicBezTo>
                <a:cubicBezTo>
                  <a:pt x="3574" y="17948"/>
                  <a:pt x="3598" y="17903"/>
                  <a:pt x="3598" y="17846"/>
                </a:cubicBezTo>
                <a:lnTo>
                  <a:pt x="3598" y="17626"/>
                </a:lnTo>
                <a:cubicBezTo>
                  <a:pt x="3598" y="17568"/>
                  <a:pt x="3574" y="17521"/>
                  <a:pt x="3545" y="17521"/>
                </a:cubicBezTo>
                <a:close/>
                <a:moveTo>
                  <a:pt x="3859" y="17521"/>
                </a:moveTo>
                <a:cubicBezTo>
                  <a:pt x="3830" y="17521"/>
                  <a:pt x="3806" y="17568"/>
                  <a:pt x="3806" y="17626"/>
                </a:cubicBezTo>
                <a:lnTo>
                  <a:pt x="3806" y="17846"/>
                </a:lnTo>
                <a:cubicBezTo>
                  <a:pt x="3806" y="17903"/>
                  <a:pt x="3830" y="17948"/>
                  <a:pt x="3859" y="17948"/>
                </a:cubicBezTo>
                <a:cubicBezTo>
                  <a:pt x="3888" y="17948"/>
                  <a:pt x="3912" y="17903"/>
                  <a:pt x="3912" y="17846"/>
                </a:cubicBezTo>
                <a:lnTo>
                  <a:pt x="3912" y="17626"/>
                </a:lnTo>
                <a:cubicBezTo>
                  <a:pt x="3912" y="17568"/>
                  <a:pt x="3888" y="17521"/>
                  <a:pt x="3859" y="17521"/>
                </a:cubicBezTo>
                <a:close/>
                <a:moveTo>
                  <a:pt x="4709" y="17521"/>
                </a:moveTo>
                <a:cubicBezTo>
                  <a:pt x="4680" y="17521"/>
                  <a:pt x="4656" y="17568"/>
                  <a:pt x="4656" y="17626"/>
                </a:cubicBezTo>
                <a:lnTo>
                  <a:pt x="4656" y="17846"/>
                </a:lnTo>
                <a:cubicBezTo>
                  <a:pt x="4656" y="17903"/>
                  <a:pt x="4680" y="17948"/>
                  <a:pt x="4709" y="17948"/>
                </a:cubicBezTo>
                <a:cubicBezTo>
                  <a:pt x="4738" y="17948"/>
                  <a:pt x="4762" y="17903"/>
                  <a:pt x="4762" y="17846"/>
                </a:cubicBezTo>
                <a:lnTo>
                  <a:pt x="4762" y="17626"/>
                </a:lnTo>
                <a:cubicBezTo>
                  <a:pt x="4762" y="17568"/>
                  <a:pt x="4738" y="17521"/>
                  <a:pt x="4709" y="17521"/>
                </a:cubicBezTo>
                <a:close/>
                <a:moveTo>
                  <a:pt x="5023" y="17521"/>
                </a:moveTo>
                <a:cubicBezTo>
                  <a:pt x="4994" y="17521"/>
                  <a:pt x="4970" y="17568"/>
                  <a:pt x="4970" y="17626"/>
                </a:cubicBezTo>
                <a:lnTo>
                  <a:pt x="4970" y="17846"/>
                </a:lnTo>
                <a:cubicBezTo>
                  <a:pt x="4970" y="17903"/>
                  <a:pt x="4994" y="17948"/>
                  <a:pt x="5023" y="17948"/>
                </a:cubicBezTo>
                <a:cubicBezTo>
                  <a:pt x="5053" y="17948"/>
                  <a:pt x="5076" y="17903"/>
                  <a:pt x="5076" y="17846"/>
                </a:cubicBezTo>
                <a:lnTo>
                  <a:pt x="5076" y="17626"/>
                </a:lnTo>
                <a:cubicBezTo>
                  <a:pt x="5076" y="17568"/>
                  <a:pt x="5053" y="17521"/>
                  <a:pt x="5023" y="17521"/>
                </a:cubicBezTo>
                <a:close/>
                <a:moveTo>
                  <a:pt x="5873" y="17521"/>
                </a:moveTo>
                <a:cubicBezTo>
                  <a:pt x="5844" y="17521"/>
                  <a:pt x="5820" y="17568"/>
                  <a:pt x="5820" y="17626"/>
                </a:cubicBezTo>
                <a:lnTo>
                  <a:pt x="5820" y="17846"/>
                </a:lnTo>
                <a:cubicBezTo>
                  <a:pt x="5820" y="17903"/>
                  <a:pt x="5844" y="17948"/>
                  <a:pt x="5873" y="17948"/>
                </a:cubicBezTo>
                <a:cubicBezTo>
                  <a:pt x="5902" y="17948"/>
                  <a:pt x="5926" y="17903"/>
                  <a:pt x="5926" y="17846"/>
                </a:cubicBezTo>
                <a:lnTo>
                  <a:pt x="5926" y="17626"/>
                </a:lnTo>
                <a:cubicBezTo>
                  <a:pt x="5926" y="17568"/>
                  <a:pt x="5902" y="17521"/>
                  <a:pt x="5873" y="17521"/>
                </a:cubicBezTo>
                <a:close/>
                <a:moveTo>
                  <a:pt x="6188" y="17521"/>
                </a:moveTo>
                <a:cubicBezTo>
                  <a:pt x="6159" y="17521"/>
                  <a:pt x="6135" y="17568"/>
                  <a:pt x="6135" y="17626"/>
                </a:cubicBezTo>
                <a:lnTo>
                  <a:pt x="6135" y="17846"/>
                </a:lnTo>
                <a:cubicBezTo>
                  <a:pt x="6135" y="17903"/>
                  <a:pt x="6159" y="17948"/>
                  <a:pt x="6188" y="17948"/>
                </a:cubicBezTo>
                <a:cubicBezTo>
                  <a:pt x="6217" y="17948"/>
                  <a:pt x="6240" y="17903"/>
                  <a:pt x="6240" y="17846"/>
                </a:cubicBezTo>
                <a:lnTo>
                  <a:pt x="6240" y="17626"/>
                </a:lnTo>
                <a:cubicBezTo>
                  <a:pt x="6240" y="17568"/>
                  <a:pt x="6217" y="17521"/>
                  <a:pt x="6188" y="17521"/>
                </a:cubicBezTo>
                <a:close/>
                <a:moveTo>
                  <a:pt x="7036" y="17521"/>
                </a:moveTo>
                <a:cubicBezTo>
                  <a:pt x="7007" y="17521"/>
                  <a:pt x="6984" y="17568"/>
                  <a:pt x="6984" y="17626"/>
                </a:cubicBezTo>
                <a:lnTo>
                  <a:pt x="6984" y="17846"/>
                </a:lnTo>
                <a:cubicBezTo>
                  <a:pt x="6984" y="17903"/>
                  <a:pt x="7007" y="17948"/>
                  <a:pt x="7036" y="17948"/>
                </a:cubicBezTo>
                <a:cubicBezTo>
                  <a:pt x="7065" y="17948"/>
                  <a:pt x="7089" y="17903"/>
                  <a:pt x="7089" y="17846"/>
                </a:cubicBezTo>
                <a:lnTo>
                  <a:pt x="7089" y="17626"/>
                </a:lnTo>
                <a:cubicBezTo>
                  <a:pt x="7089" y="17568"/>
                  <a:pt x="7065" y="17521"/>
                  <a:pt x="7036" y="17521"/>
                </a:cubicBezTo>
                <a:close/>
                <a:moveTo>
                  <a:pt x="7351" y="17521"/>
                </a:moveTo>
                <a:cubicBezTo>
                  <a:pt x="7322" y="17521"/>
                  <a:pt x="7299" y="17568"/>
                  <a:pt x="7299" y="17626"/>
                </a:cubicBezTo>
                <a:lnTo>
                  <a:pt x="7299" y="17846"/>
                </a:lnTo>
                <a:cubicBezTo>
                  <a:pt x="7299" y="17903"/>
                  <a:pt x="7322" y="17948"/>
                  <a:pt x="7351" y="17948"/>
                </a:cubicBezTo>
                <a:cubicBezTo>
                  <a:pt x="7380" y="17948"/>
                  <a:pt x="7404" y="17903"/>
                  <a:pt x="7404" y="17846"/>
                </a:cubicBezTo>
                <a:lnTo>
                  <a:pt x="7404" y="17626"/>
                </a:lnTo>
                <a:cubicBezTo>
                  <a:pt x="7404" y="17568"/>
                  <a:pt x="7380" y="17521"/>
                  <a:pt x="7351" y="17521"/>
                </a:cubicBezTo>
                <a:close/>
                <a:moveTo>
                  <a:pt x="8201" y="17521"/>
                </a:moveTo>
                <a:cubicBezTo>
                  <a:pt x="8171" y="17521"/>
                  <a:pt x="8148" y="17568"/>
                  <a:pt x="8148" y="17626"/>
                </a:cubicBezTo>
                <a:lnTo>
                  <a:pt x="8148" y="17846"/>
                </a:lnTo>
                <a:cubicBezTo>
                  <a:pt x="8148" y="17903"/>
                  <a:pt x="8171" y="17948"/>
                  <a:pt x="8201" y="17948"/>
                </a:cubicBezTo>
                <a:cubicBezTo>
                  <a:pt x="8230" y="17948"/>
                  <a:pt x="8254" y="17903"/>
                  <a:pt x="8254" y="17846"/>
                </a:cubicBezTo>
                <a:lnTo>
                  <a:pt x="8254" y="17626"/>
                </a:lnTo>
                <a:cubicBezTo>
                  <a:pt x="8254" y="17568"/>
                  <a:pt x="8230" y="17521"/>
                  <a:pt x="8201" y="17521"/>
                </a:cubicBezTo>
                <a:close/>
                <a:moveTo>
                  <a:pt x="8515" y="17521"/>
                </a:moveTo>
                <a:cubicBezTo>
                  <a:pt x="8486" y="17521"/>
                  <a:pt x="8462" y="17568"/>
                  <a:pt x="8462" y="17626"/>
                </a:cubicBezTo>
                <a:lnTo>
                  <a:pt x="8462" y="17846"/>
                </a:lnTo>
                <a:cubicBezTo>
                  <a:pt x="8462" y="17903"/>
                  <a:pt x="8486" y="17948"/>
                  <a:pt x="8515" y="17948"/>
                </a:cubicBezTo>
                <a:cubicBezTo>
                  <a:pt x="8544" y="17948"/>
                  <a:pt x="8568" y="17903"/>
                  <a:pt x="8568" y="17846"/>
                </a:cubicBezTo>
                <a:lnTo>
                  <a:pt x="8568" y="17626"/>
                </a:lnTo>
                <a:cubicBezTo>
                  <a:pt x="8568" y="17568"/>
                  <a:pt x="8544" y="17521"/>
                  <a:pt x="8515" y="17521"/>
                </a:cubicBezTo>
                <a:close/>
                <a:moveTo>
                  <a:pt x="9365" y="17521"/>
                </a:moveTo>
                <a:cubicBezTo>
                  <a:pt x="9336" y="17521"/>
                  <a:pt x="9312" y="17568"/>
                  <a:pt x="9312" y="17626"/>
                </a:cubicBezTo>
                <a:lnTo>
                  <a:pt x="9312" y="17846"/>
                </a:lnTo>
                <a:cubicBezTo>
                  <a:pt x="9312" y="17903"/>
                  <a:pt x="9336" y="17948"/>
                  <a:pt x="9365" y="17948"/>
                </a:cubicBezTo>
                <a:cubicBezTo>
                  <a:pt x="9394" y="17948"/>
                  <a:pt x="9418" y="17903"/>
                  <a:pt x="9418" y="17846"/>
                </a:cubicBezTo>
                <a:lnTo>
                  <a:pt x="9418" y="17626"/>
                </a:lnTo>
                <a:cubicBezTo>
                  <a:pt x="9418" y="17568"/>
                  <a:pt x="9394" y="17521"/>
                  <a:pt x="9365" y="17521"/>
                </a:cubicBezTo>
                <a:close/>
                <a:moveTo>
                  <a:pt x="9679" y="17521"/>
                </a:moveTo>
                <a:cubicBezTo>
                  <a:pt x="9650" y="17521"/>
                  <a:pt x="9626" y="17568"/>
                  <a:pt x="9626" y="17626"/>
                </a:cubicBezTo>
                <a:lnTo>
                  <a:pt x="9626" y="17846"/>
                </a:lnTo>
                <a:cubicBezTo>
                  <a:pt x="9626" y="17903"/>
                  <a:pt x="9650" y="17948"/>
                  <a:pt x="9679" y="17948"/>
                </a:cubicBezTo>
                <a:cubicBezTo>
                  <a:pt x="9708" y="17948"/>
                  <a:pt x="9732" y="17903"/>
                  <a:pt x="9732" y="17846"/>
                </a:cubicBezTo>
                <a:lnTo>
                  <a:pt x="9732" y="17626"/>
                </a:lnTo>
                <a:cubicBezTo>
                  <a:pt x="9732" y="17568"/>
                  <a:pt x="9708" y="17521"/>
                  <a:pt x="9679" y="17521"/>
                </a:cubicBezTo>
                <a:close/>
                <a:moveTo>
                  <a:pt x="10529" y="17521"/>
                </a:moveTo>
                <a:cubicBezTo>
                  <a:pt x="10500" y="17521"/>
                  <a:pt x="10476" y="17568"/>
                  <a:pt x="10476" y="17626"/>
                </a:cubicBezTo>
                <a:lnTo>
                  <a:pt x="10476" y="17846"/>
                </a:lnTo>
                <a:cubicBezTo>
                  <a:pt x="10476" y="17903"/>
                  <a:pt x="10500" y="17948"/>
                  <a:pt x="10529" y="17948"/>
                </a:cubicBezTo>
                <a:cubicBezTo>
                  <a:pt x="10558" y="17948"/>
                  <a:pt x="10582" y="17903"/>
                  <a:pt x="10582" y="17846"/>
                </a:cubicBezTo>
                <a:lnTo>
                  <a:pt x="10582" y="17626"/>
                </a:lnTo>
                <a:cubicBezTo>
                  <a:pt x="10582" y="17568"/>
                  <a:pt x="10558" y="17521"/>
                  <a:pt x="10529" y="17521"/>
                </a:cubicBezTo>
                <a:close/>
                <a:moveTo>
                  <a:pt x="10844" y="17521"/>
                </a:moveTo>
                <a:cubicBezTo>
                  <a:pt x="10814" y="17521"/>
                  <a:pt x="10791" y="17568"/>
                  <a:pt x="10791" y="17626"/>
                </a:cubicBezTo>
                <a:lnTo>
                  <a:pt x="10791" y="17846"/>
                </a:lnTo>
                <a:cubicBezTo>
                  <a:pt x="10791" y="17903"/>
                  <a:pt x="10814" y="17948"/>
                  <a:pt x="10844" y="17948"/>
                </a:cubicBezTo>
                <a:cubicBezTo>
                  <a:pt x="10873" y="17948"/>
                  <a:pt x="10895" y="17903"/>
                  <a:pt x="10895" y="17846"/>
                </a:cubicBezTo>
                <a:lnTo>
                  <a:pt x="10895" y="17626"/>
                </a:lnTo>
                <a:cubicBezTo>
                  <a:pt x="10895" y="17568"/>
                  <a:pt x="10873" y="17521"/>
                  <a:pt x="10844" y="17521"/>
                </a:cubicBezTo>
                <a:close/>
                <a:moveTo>
                  <a:pt x="11692" y="17521"/>
                </a:moveTo>
                <a:cubicBezTo>
                  <a:pt x="11663" y="17521"/>
                  <a:pt x="11640" y="17568"/>
                  <a:pt x="11640" y="17626"/>
                </a:cubicBezTo>
                <a:lnTo>
                  <a:pt x="11640" y="17846"/>
                </a:lnTo>
                <a:cubicBezTo>
                  <a:pt x="11640" y="17903"/>
                  <a:pt x="11663" y="17948"/>
                  <a:pt x="11692" y="17948"/>
                </a:cubicBezTo>
                <a:cubicBezTo>
                  <a:pt x="11721" y="17948"/>
                  <a:pt x="11745" y="17903"/>
                  <a:pt x="11745" y="17846"/>
                </a:cubicBezTo>
                <a:lnTo>
                  <a:pt x="11745" y="17626"/>
                </a:lnTo>
                <a:cubicBezTo>
                  <a:pt x="11745" y="17568"/>
                  <a:pt x="11721" y="17521"/>
                  <a:pt x="11692" y="17521"/>
                </a:cubicBezTo>
                <a:close/>
                <a:moveTo>
                  <a:pt x="12007" y="17521"/>
                </a:moveTo>
                <a:cubicBezTo>
                  <a:pt x="11978" y="17521"/>
                  <a:pt x="11955" y="17568"/>
                  <a:pt x="11955" y="17626"/>
                </a:cubicBezTo>
                <a:lnTo>
                  <a:pt x="11955" y="17846"/>
                </a:lnTo>
                <a:cubicBezTo>
                  <a:pt x="11955" y="17903"/>
                  <a:pt x="11978" y="17948"/>
                  <a:pt x="12007" y="17948"/>
                </a:cubicBezTo>
                <a:cubicBezTo>
                  <a:pt x="12036" y="17948"/>
                  <a:pt x="12060" y="17903"/>
                  <a:pt x="12060" y="17846"/>
                </a:cubicBezTo>
                <a:lnTo>
                  <a:pt x="12060" y="17626"/>
                </a:lnTo>
                <a:cubicBezTo>
                  <a:pt x="12060" y="17568"/>
                  <a:pt x="12036" y="17521"/>
                  <a:pt x="12007" y="17521"/>
                </a:cubicBezTo>
                <a:close/>
                <a:moveTo>
                  <a:pt x="12856" y="17521"/>
                </a:moveTo>
                <a:cubicBezTo>
                  <a:pt x="12827" y="17521"/>
                  <a:pt x="12804" y="17568"/>
                  <a:pt x="12804" y="17626"/>
                </a:cubicBezTo>
                <a:lnTo>
                  <a:pt x="12804" y="17846"/>
                </a:lnTo>
                <a:cubicBezTo>
                  <a:pt x="12804" y="17903"/>
                  <a:pt x="12827" y="17948"/>
                  <a:pt x="12856" y="17948"/>
                </a:cubicBezTo>
                <a:cubicBezTo>
                  <a:pt x="12886" y="17948"/>
                  <a:pt x="12909" y="17903"/>
                  <a:pt x="12909" y="17846"/>
                </a:cubicBezTo>
                <a:lnTo>
                  <a:pt x="12909" y="17626"/>
                </a:lnTo>
                <a:cubicBezTo>
                  <a:pt x="12909" y="17568"/>
                  <a:pt x="12886" y="17521"/>
                  <a:pt x="12856" y="17521"/>
                </a:cubicBezTo>
                <a:close/>
                <a:moveTo>
                  <a:pt x="13171" y="17521"/>
                </a:moveTo>
                <a:cubicBezTo>
                  <a:pt x="13142" y="17521"/>
                  <a:pt x="13118" y="17568"/>
                  <a:pt x="13118" y="17626"/>
                </a:cubicBezTo>
                <a:lnTo>
                  <a:pt x="13118" y="17846"/>
                </a:lnTo>
                <a:cubicBezTo>
                  <a:pt x="13118" y="17903"/>
                  <a:pt x="13142" y="17948"/>
                  <a:pt x="13171" y="17948"/>
                </a:cubicBezTo>
                <a:cubicBezTo>
                  <a:pt x="13200" y="17948"/>
                  <a:pt x="13224" y="17903"/>
                  <a:pt x="13224" y="17846"/>
                </a:cubicBezTo>
                <a:lnTo>
                  <a:pt x="13224" y="17626"/>
                </a:lnTo>
                <a:cubicBezTo>
                  <a:pt x="13224" y="17568"/>
                  <a:pt x="13200" y="17521"/>
                  <a:pt x="13171" y="17521"/>
                </a:cubicBezTo>
                <a:close/>
                <a:moveTo>
                  <a:pt x="14021" y="17521"/>
                </a:moveTo>
                <a:cubicBezTo>
                  <a:pt x="13992" y="17521"/>
                  <a:pt x="13968" y="17568"/>
                  <a:pt x="13968" y="17626"/>
                </a:cubicBezTo>
                <a:lnTo>
                  <a:pt x="13968" y="17846"/>
                </a:lnTo>
                <a:cubicBezTo>
                  <a:pt x="13968" y="17903"/>
                  <a:pt x="13992" y="17948"/>
                  <a:pt x="14021" y="17948"/>
                </a:cubicBezTo>
                <a:cubicBezTo>
                  <a:pt x="14050" y="17948"/>
                  <a:pt x="14074" y="17903"/>
                  <a:pt x="14074" y="17846"/>
                </a:cubicBezTo>
                <a:lnTo>
                  <a:pt x="14074" y="17626"/>
                </a:lnTo>
                <a:cubicBezTo>
                  <a:pt x="14074" y="17568"/>
                  <a:pt x="14050" y="17521"/>
                  <a:pt x="14021" y="17521"/>
                </a:cubicBezTo>
                <a:close/>
                <a:moveTo>
                  <a:pt x="14335" y="17521"/>
                </a:moveTo>
                <a:cubicBezTo>
                  <a:pt x="14306" y="17521"/>
                  <a:pt x="14282" y="17568"/>
                  <a:pt x="14282" y="17626"/>
                </a:cubicBezTo>
                <a:lnTo>
                  <a:pt x="14282" y="17846"/>
                </a:lnTo>
                <a:cubicBezTo>
                  <a:pt x="14282" y="17903"/>
                  <a:pt x="14306" y="17948"/>
                  <a:pt x="14335" y="17948"/>
                </a:cubicBezTo>
                <a:cubicBezTo>
                  <a:pt x="14364" y="17948"/>
                  <a:pt x="14388" y="17903"/>
                  <a:pt x="14388" y="17846"/>
                </a:cubicBezTo>
                <a:lnTo>
                  <a:pt x="14388" y="17626"/>
                </a:lnTo>
                <a:cubicBezTo>
                  <a:pt x="14388" y="17568"/>
                  <a:pt x="14364" y="17521"/>
                  <a:pt x="14335" y="17521"/>
                </a:cubicBezTo>
                <a:close/>
                <a:moveTo>
                  <a:pt x="15185" y="17521"/>
                </a:moveTo>
                <a:cubicBezTo>
                  <a:pt x="15156" y="17521"/>
                  <a:pt x="15132" y="17568"/>
                  <a:pt x="15132" y="17626"/>
                </a:cubicBezTo>
                <a:lnTo>
                  <a:pt x="15132" y="17846"/>
                </a:lnTo>
                <a:cubicBezTo>
                  <a:pt x="15132" y="17903"/>
                  <a:pt x="15156" y="17948"/>
                  <a:pt x="15185" y="17948"/>
                </a:cubicBezTo>
                <a:cubicBezTo>
                  <a:pt x="15214" y="17948"/>
                  <a:pt x="15237" y="17903"/>
                  <a:pt x="15237" y="17846"/>
                </a:cubicBezTo>
                <a:lnTo>
                  <a:pt x="15237" y="17626"/>
                </a:lnTo>
                <a:cubicBezTo>
                  <a:pt x="15237" y="17568"/>
                  <a:pt x="15214" y="17521"/>
                  <a:pt x="15185" y="17521"/>
                </a:cubicBezTo>
                <a:close/>
                <a:moveTo>
                  <a:pt x="15500" y="17521"/>
                </a:moveTo>
                <a:cubicBezTo>
                  <a:pt x="15470" y="17521"/>
                  <a:pt x="15447" y="17568"/>
                  <a:pt x="15447" y="17626"/>
                </a:cubicBezTo>
                <a:lnTo>
                  <a:pt x="15447" y="17846"/>
                </a:lnTo>
                <a:cubicBezTo>
                  <a:pt x="15447" y="17903"/>
                  <a:pt x="15470" y="17948"/>
                  <a:pt x="15500" y="17948"/>
                </a:cubicBezTo>
                <a:cubicBezTo>
                  <a:pt x="15529" y="17948"/>
                  <a:pt x="15551" y="17903"/>
                  <a:pt x="15551" y="17846"/>
                </a:cubicBezTo>
                <a:lnTo>
                  <a:pt x="15551" y="17626"/>
                </a:lnTo>
                <a:cubicBezTo>
                  <a:pt x="15551" y="17568"/>
                  <a:pt x="15529" y="17521"/>
                  <a:pt x="15500" y="17521"/>
                </a:cubicBezTo>
                <a:close/>
                <a:moveTo>
                  <a:pt x="16349" y="17521"/>
                </a:moveTo>
                <a:cubicBezTo>
                  <a:pt x="16320" y="17521"/>
                  <a:pt x="16296" y="17568"/>
                  <a:pt x="16296" y="17626"/>
                </a:cubicBezTo>
                <a:lnTo>
                  <a:pt x="16296" y="17846"/>
                </a:lnTo>
                <a:cubicBezTo>
                  <a:pt x="16296" y="17903"/>
                  <a:pt x="16320" y="17948"/>
                  <a:pt x="16349" y="17948"/>
                </a:cubicBezTo>
                <a:cubicBezTo>
                  <a:pt x="16378" y="17948"/>
                  <a:pt x="16401" y="17903"/>
                  <a:pt x="16401" y="17846"/>
                </a:cubicBezTo>
                <a:lnTo>
                  <a:pt x="16401" y="17626"/>
                </a:lnTo>
                <a:cubicBezTo>
                  <a:pt x="16401" y="17568"/>
                  <a:pt x="16378" y="17521"/>
                  <a:pt x="16349" y="17521"/>
                </a:cubicBezTo>
                <a:close/>
                <a:moveTo>
                  <a:pt x="16663" y="17521"/>
                </a:moveTo>
                <a:cubicBezTo>
                  <a:pt x="16634" y="17521"/>
                  <a:pt x="16611" y="17568"/>
                  <a:pt x="16611" y="17626"/>
                </a:cubicBezTo>
                <a:lnTo>
                  <a:pt x="16611" y="17846"/>
                </a:lnTo>
                <a:cubicBezTo>
                  <a:pt x="16611" y="17903"/>
                  <a:pt x="16634" y="17948"/>
                  <a:pt x="16663" y="17948"/>
                </a:cubicBezTo>
                <a:cubicBezTo>
                  <a:pt x="16692" y="17948"/>
                  <a:pt x="16716" y="17903"/>
                  <a:pt x="16716" y="17846"/>
                </a:cubicBezTo>
                <a:lnTo>
                  <a:pt x="16716" y="17626"/>
                </a:lnTo>
                <a:cubicBezTo>
                  <a:pt x="16716" y="17568"/>
                  <a:pt x="16692" y="17521"/>
                  <a:pt x="16663" y="17521"/>
                </a:cubicBezTo>
                <a:close/>
                <a:moveTo>
                  <a:pt x="17512" y="17521"/>
                </a:moveTo>
                <a:cubicBezTo>
                  <a:pt x="17483" y="17521"/>
                  <a:pt x="17459" y="17568"/>
                  <a:pt x="17459" y="17626"/>
                </a:cubicBezTo>
                <a:lnTo>
                  <a:pt x="17459" y="17846"/>
                </a:lnTo>
                <a:cubicBezTo>
                  <a:pt x="17459" y="17903"/>
                  <a:pt x="17483" y="17948"/>
                  <a:pt x="17512" y="17948"/>
                </a:cubicBezTo>
                <a:cubicBezTo>
                  <a:pt x="17541" y="17948"/>
                  <a:pt x="17565" y="17903"/>
                  <a:pt x="17565" y="17846"/>
                </a:cubicBezTo>
                <a:lnTo>
                  <a:pt x="17565" y="17626"/>
                </a:lnTo>
                <a:cubicBezTo>
                  <a:pt x="17565" y="17568"/>
                  <a:pt x="17541" y="17521"/>
                  <a:pt x="17512" y="17521"/>
                </a:cubicBezTo>
                <a:close/>
                <a:moveTo>
                  <a:pt x="17827" y="17521"/>
                </a:moveTo>
                <a:cubicBezTo>
                  <a:pt x="17798" y="17521"/>
                  <a:pt x="17774" y="17568"/>
                  <a:pt x="17774" y="17626"/>
                </a:cubicBezTo>
                <a:lnTo>
                  <a:pt x="17774" y="17846"/>
                </a:lnTo>
                <a:cubicBezTo>
                  <a:pt x="17774" y="17903"/>
                  <a:pt x="17798" y="17948"/>
                  <a:pt x="17827" y="17948"/>
                </a:cubicBezTo>
                <a:cubicBezTo>
                  <a:pt x="17856" y="17948"/>
                  <a:pt x="17880" y="17903"/>
                  <a:pt x="17880" y="17846"/>
                </a:cubicBezTo>
                <a:lnTo>
                  <a:pt x="17880" y="17626"/>
                </a:lnTo>
                <a:cubicBezTo>
                  <a:pt x="17880" y="17568"/>
                  <a:pt x="17856" y="17521"/>
                  <a:pt x="17827" y="17521"/>
                </a:cubicBezTo>
                <a:close/>
                <a:moveTo>
                  <a:pt x="18677" y="17521"/>
                </a:moveTo>
                <a:cubicBezTo>
                  <a:pt x="18648" y="17521"/>
                  <a:pt x="18624" y="17568"/>
                  <a:pt x="18624" y="17626"/>
                </a:cubicBezTo>
                <a:lnTo>
                  <a:pt x="18624" y="17846"/>
                </a:lnTo>
                <a:cubicBezTo>
                  <a:pt x="18624" y="17903"/>
                  <a:pt x="18648" y="17948"/>
                  <a:pt x="18677" y="17948"/>
                </a:cubicBezTo>
                <a:cubicBezTo>
                  <a:pt x="18706" y="17948"/>
                  <a:pt x="18730" y="17903"/>
                  <a:pt x="18730" y="17846"/>
                </a:cubicBezTo>
                <a:lnTo>
                  <a:pt x="18730" y="17626"/>
                </a:lnTo>
                <a:cubicBezTo>
                  <a:pt x="18730" y="17568"/>
                  <a:pt x="18706" y="17521"/>
                  <a:pt x="18677" y="17521"/>
                </a:cubicBezTo>
                <a:close/>
                <a:moveTo>
                  <a:pt x="18991" y="17521"/>
                </a:moveTo>
                <a:cubicBezTo>
                  <a:pt x="18962" y="17521"/>
                  <a:pt x="18938" y="17568"/>
                  <a:pt x="18938" y="17626"/>
                </a:cubicBezTo>
                <a:lnTo>
                  <a:pt x="18938" y="17846"/>
                </a:lnTo>
                <a:cubicBezTo>
                  <a:pt x="18938" y="17903"/>
                  <a:pt x="18962" y="17948"/>
                  <a:pt x="18991" y="17948"/>
                </a:cubicBezTo>
                <a:cubicBezTo>
                  <a:pt x="19020" y="17948"/>
                  <a:pt x="19044" y="17903"/>
                  <a:pt x="19044" y="17846"/>
                </a:cubicBezTo>
                <a:lnTo>
                  <a:pt x="19044" y="17626"/>
                </a:lnTo>
                <a:cubicBezTo>
                  <a:pt x="19044" y="17568"/>
                  <a:pt x="19020" y="17521"/>
                  <a:pt x="18991" y="17521"/>
                </a:cubicBezTo>
                <a:close/>
                <a:moveTo>
                  <a:pt x="19841" y="17521"/>
                </a:moveTo>
                <a:cubicBezTo>
                  <a:pt x="19812" y="17521"/>
                  <a:pt x="19788" y="17568"/>
                  <a:pt x="19788" y="17626"/>
                </a:cubicBezTo>
                <a:lnTo>
                  <a:pt x="19788" y="17846"/>
                </a:lnTo>
                <a:cubicBezTo>
                  <a:pt x="19788" y="17903"/>
                  <a:pt x="19812" y="17948"/>
                  <a:pt x="19841" y="17948"/>
                </a:cubicBezTo>
                <a:cubicBezTo>
                  <a:pt x="19870" y="17948"/>
                  <a:pt x="19894" y="17903"/>
                  <a:pt x="19894" y="17846"/>
                </a:cubicBezTo>
                <a:lnTo>
                  <a:pt x="19894" y="17626"/>
                </a:lnTo>
                <a:cubicBezTo>
                  <a:pt x="19894" y="17568"/>
                  <a:pt x="19870" y="17521"/>
                  <a:pt x="19841" y="17521"/>
                </a:cubicBezTo>
                <a:close/>
                <a:moveTo>
                  <a:pt x="20155" y="17521"/>
                </a:moveTo>
                <a:cubicBezTo>
                  <a:pt x="20126" y="17521"/>
                  <a:pt x="20102" y="17568"/>
                  <a:pt x="20102" y="17626"/>
                </a:cubicBezTo>
                <a:lnTo>
                  <a:pt x="20102" y="17846"/>
                </a:lnTo>
                <a:cubicBezTo>
                  <a:pt x="20102" y="17903"/>
                  <a:pt x="20126" y="17948"/>
                  <a:pt x="20155" y="17948"/>
                </a:cubicBezTo>
                <a:cubicBezTo>
                  <a:pt x="20184" y="17948"/>
                  <a:pt x="20207" y="17903"/>
                  <a:pt x="20207" y="17846"/>
                </a:cubicBezTo>
                <a:lnTo>
                  <a:pt x="20207" y="17626"/>
                </a:lnTo>
                <a:cubicBezTo>
                  <a:pt x="20207" y="17568"/>
                  <a:pt x="20184" y="17521"/>
                  <a:pt x="20155" y="17521"/>
                </a:cubicBezTo>
                <a:close/>
                <a:moveTo>
                  <a:pt x="21004" y="17521"/>
                </a:moveTo>
                <a:cubicBezTo>
                  <a:pt x="20975" y="17521"/>
                  <a:pt x="20952" y="17568"/>
                  <a:pt x="20952" y="17626"/>
                </a:cubicBezTo>
                <a:lnTo>
                  <a:pt x="20952" y="17846"/>
                </a:lnTo>
                <a:cubicBezTo>
                  <a:pt x="20952" y="17903"/>
                  <a:pt x="20975" y="17948"/>
                  <a:pt x="21004" y="17948"/>
                </a:cubicBezTo>
                <a:cubicBezTo>
                  <a:pt x="21033" y="17948"/>
                  <a:pt x="21057" y="17903"/>
                  <a:pt x="21057" y="17846"/>
                </a:cubicBezTo>
                <a:lnTo>
                  <a:pt x="21057" y="17626"/>
                </a:lnTo>
                <a:cubicBezTo>
                  <a:pt x="21057" y="17568"/>
                  <a:pt x="21033" y="17521"/>
                  <a:pt x="21004" y="17521"/>
                </a:cubicBezTo>
                <a:close/>
                <a:moveTo>
                  <a:pt x="21319" y="17521"/>
                </a:moveTo>
                <a:cubicBezTo>
                  <a:pt x="21289" y="17521"/>
                  <a:pt x="21267" y="17568"/>
                  <a:pt x="21267" y="17626"/>
                </a:cubicBezTo>
                <a:lnTo>
                  <a:pt x="21267" y="17846"/>
                </a:lnTo>
                <a:cubicBezTo>
                  <a:pt x="21267" y="17903"/>
                  <a:pt x="21289" y="17948"/>
                  <a:pt x="21319" y="17948"/>
                </a:cubicBezTo>
                <a:cubicBezTo>
                  <a:pt x="21348" y="17948"/>
                  <a:pt x="21372" y="17903"/>
                  <a:pt x="21372" y="17846"/>
                </a:cubicBezTo>
                <a:lnTo>
                  <a:pt x="21372" y="17626"/>
                </a:lnTo>
                <a:cubicBezTo>
                  <a:pt x="21372" y="17568"/>
                  <a:pt x="21348" y="17521"/>
                  <a:pt x="21319" y="17521"/>
                </a:cubicBezTo>
                <a:close/>
                <a:moveTo>
                  <a:pt x="281" y="18251"/>
                </a:moveTo>
                <a:cubicBezTo>
                  <a:pt x="252" y="18251"/>
                  <a:pt x="228" y="18298"/>
                  <a:pt x="228" y="18356"/>
                </a:cubicBezTo>
                <a:lnTo>
                  <a:pt x="228" y="18576"/>
                </a:lnTo>
                <a:cubicBezTo>
                  <a:pt x="228" y="18633"/>
                  <a:pt x="252" y="18678"/>
                  <a:pt x="281" y="18678"/>
                </a:cubicBezTo>
                <a:cubicBezTo>
                  <a:pt x="311" y="18678"/>
                  <a:pt x="334" y="18633"/>
                  <a:pt x="334" y="18576"/>
                </a:cubicBezTo>
                <a:lnTo>
                  <a:pt x="334" y="18356"/>
                </a:lnTo>
                <a:cubicBezTo>
                  <a:pt x="334" y="18298"/>
                  <a:pt x="311" y="18251"/>
                  <a:pt x="281" y="18251"/>
                </a:cubicBezTo>
                <a:close/>
                <a:moveTo>
                  <a:pt x="596" y="18251"/>
                </a:moveTo>
                <a:cubicBezTo>
                  <a:pt x="567" y="18251"/>
                  <a:pt x="543" y="18298"/>
                  <a:pt x="543" y="18356"/>
                </a:cubicBezTo>
                <a:lnTo>
                  <a:pt x="543" y="18576"/>
                </a:lnTo>
                <a:cubicBezTo>
                  <a:pt x="543" y="18633"/>
                  <a:pt x="567" y="18678"/>
                  <a:pt x="596" y="18678"/>
                </a:cubicBezTo>
                <a:cubicBezTo>
                  <a:pt x="625" y="18678"/>
                  <a:pt x="649" y="18633"/>
                  <a:pt x="649" y="18576"/>
                </a:cubicBezTo>
                <a:lnTo>
                  <a:pt x="649" y="18356"/>
                </a:lnTo>
                <a:cubicBezTo>
                  <a:pt x="649" y="18298"/>
                  <a:pt x="625" y="18251"/>
                  <a:pt x="596" y="18251"/>
                </a:cubicBezTo>
                <a:close/>
                <a:moveTo>
                  <a:pt x="1446" y="18251"/>
                </a:moveTo>
                <a:cubicBezTo>
                  <a:pt x="1417" y="18251"/>
                  <a:pt x="1393" y="18298"/>
                  <a:pt x="1393" y="18356"/>
                </a:cubicBezTo>
                <a:lnTo>
                  <a:pt x="1393" y="18576"/>
                </a:lnTo>
                <a:cubicBezTo>
                  <a:pt x="1393" y="18633"/>
                  <a:pt x="1417" y="18678"/>
                  <a:pt x="1446" y="18678"/>
                </a:cubicBezTo>
                <a:cubicBezTo>
                  <a:pt x="1475" y="18678"/>
                  <a:pt x="1499" y="18633"/>
                  <a:pt x="1499" y="18576"/>
                </a:cubicBezTo>
                <a:lnTo>
                  <a:pt x="1499" y="18356"/>
                </a:lnTo>
                <a:cubicBezTo>
                  <a:pt x="1499" y="18298"/>
                  <a:pt x="1475" y="18251"/>
                  <a:pt x="1446" y="18251"/>
                </a:cubicBezTo>
                <a:close/>
                <a:moveTo>
                  <a:pt x="1760" y="18251"/>
                </a:moveTo>
                <a:cubicBezTo>
                  <a:pt x="1731" y="18251"/>
                  <a:pt x="1707" y="18298"/>
                  <a:pt x="1707" y="18356"/>
                </a:cubicBezTo>
                <a:lnTo>
                  <a:pt x="1707" y="18576"/>
                </a:lnTo>
                <a:cubicBezTo>
                  <a:pt x="1707" y="18633"/>
                  <a:pt x="1731" y="18678"/>
                  <a:pt x="1760" y="18678"/>
                </a:cubicBezTo>
                <a:cubicBezTo>
                  <a:pt x="1789" y="18678"/>
                  <a:pt x="1813" y="18633"/>
                  <a:pt x="1813" y="18576"/>
                </a:cubicBezTo>
                <a:lnTo>
                  <a:pt x="1813" y="18356"/>
                </a:lnTo>
                <a:cubicBezTo>
                  <a:pt x="1813" y="18298"/>
                  <a:pt x="1789" y="18251"/>
                  <a:pt x="1760" y="18251"/>
                </a:cubicBezTo>
                <a:close/>
                <a:moveTo>
                  <a:pt x="2610" y="18251"/>
                </a:moveTo>
                <a:cubicBezTo>
                  <a:pt x="2581" y="18251"/>
                  <a:pt x="2557" y="18298"/>
                  <a:pt x="2557" y="18356"/>
                </a:cubicBezTo>
                <a:lnTo>
                  <a:pt x="2557" y="18576"/>
                </a:lnTo>
                <a:cubicBezTo>
                  <a:pt x="2557" y="18633"/>
                  <a:pt x="2581" y="18678"/>
                  <a:pt x="2610" y="18678"/>
                </a:cubicBezTo>
                <a:cubicBezTo>
                  <a:pt x="2639" y="18678"/>
                  <a:pt x="2662" y="18633"/>
                  <a:pt x="2662" y="18576"/>
                </a:cubicBezTo>
                <a:lnTo>
                  <a:pt x="2662" y="18356"/>
                </a:lnTo>
                <a:cubicBezTo>
                  <a:pt x="2662" y="18298"/>
                  <a:pt x="2639" y="18251"/>
                  <a:pt x="2610" y="18251"/>
                </a:cubicBezTo>
                <a:close/>
                <a:moveTo>
                  <a:pt x="2924" y="18251"/>
                </a:moveTo>
                <a:cubicBezTo>
                  <a:pt x="2895" y="18251"/>
                  <a:pt x="2871" y="18298"/>
                  <a:pt x="2871" y="18356"/>
                </a:cubicBezTo>
                <a:lnTo>
                  <a:pt x="2871" y="18576"/>
                </a:lnTo>
                <a:cubicBezTo>
                  <a:pt x="2871" y="18633"/>
                  <a:pt x="2895" y="18678"/>
                  <a:pt x="2924" y="18678"/>
                </a:cubicBezTo>
                <a:cubicBezTo>
                  <a:pt x="2954" y="18678"/>
                  <a:pt x="2976" y="18633"/>
                  <a:pt x="2976" y="18576"/>
                </a:cubicBezTo>
                <a:lnTo>
                  <a:pt x="2976" y="18356"/>
                </a:lnTo>
                <a:cubicBezTo>
                  <a:pt x="2976" y="18298"/>
                  <a:pt x="2954" y="18251"/>
                  <a:pt x="2924" y="18251"/>
                </a:cubicBezTo>
                <a:close/>
                <a:moveTo>
                  <a:pt x="3773" y="18251"/>
                </a:moveTo>
                <a:cubicBezTo>
                  <a:pt x="3744" y="18251"/>
                  <a:pt x="3721" y="18298"/>
                  <a:pt x="3721" y="18356"/>
                </a:cubicBezTo>
                <a:lnTo>
                  <a:pt x="3721" y="18576"/>
                </a:lnTo>
                <a:cubicBezTo>
                  <a:pt x="3721" y="18633"/>
                  <a:pt x="3744" y="18678"/>
                  <a:pt x="3773" y="18678"/>
                </a:cubicBezTo>
                <a:cubicBezTo>
                  <a:pt x="3802" y="18678"/>
                  <a:pt x="3826" y="18633"/>
                  <a:pt x="3826" y="18576"/>
                </a:cubicBezTo>
                <a:lnTo>
                  <a:pt x="3826" y="18356"/>
                </a:lnTo>
                <a:cubicBezTo>
                  <a:pt x="3826" y="18298"/>
                  <a:pt x="3802" y="18251"/>
                  <a:pt x="3773" y="18251"/>
                </a:cubicBezTo>
                <a:close/>
                <a:moveTo>
                  <a:pt x="4088" y="18251"/>
                </a:moveTo>
                <a:cubicBezTo>
                  <a:pt x="4058" y="18251"/>
                  <a:pt x="4035" y="18298"/>
                  <a:pt x="4035" y="18356"/>
                </a:cubicBezTo>
                <a:lnTo>
                  <a:pt x="4035" y="18576"/>
                </a:lnTo>
                <a:cubicBezTo>
                  <a:pt x="4035" y="18633"/>
                  <a:pt x="4058" y="18678"/>
                  <a:pt x="4088" y="18678"/>
                </a:cubicBezTo>
                <a:cubicBezTo>
                  <a:pt x="4117" y="18678"/>
                  <a:pt x="4141" y="18633"/>
                  <a:pt x="4141" y="18576"/>
                </a:cubicBezTo>
                <a:lnTo>
                  <a:pt x="4141" y="18356"/>
                </a:lnTo>
                <a:cubicBezTo>
                  <a:pt x="4141" y="18298"/>
                  <a:pt x="4117" y="18251"/>
                  <a:pt x="4088" y="18251"/>
                </a:cubicBezTo>
                <a:close/>
                <a:moveTo>
                  <a:pt x="4937" y="18251"/>
                </a:moveTo>
                <a:cubicBezTo>
                  <a:pt x="4908" y="18251"/>
                  <a:pt x="4884" y="18298"/>
                  <a:pt x="4884" y="18356"/>
                </a:cubicBezTo>
                <a:lnTo>
                  <a:pt x="4884" y="18576"/>
                </a:lnTo>
                <a:cubicBezTo>
                  <a:pt x="4884" y="18633"/>
                  <a:pt x="4908" y="18678"/>
                  <a:pt x="4937" y="18678"/>
                </a:cubicBezTo>
                <a:cubicBezTo>
                  <a:pt x="4966" y="18678"/>
                  <a:pt x="4990" y="18633"/>
                  <a:pt x="4990" y="18576"/>
                </a:cubicBezTo>
                <a:lnTo>
                  <a:pt x="4990" y="18356"/>
                </a:lnTo>
                <a:cubicBezTo>
                  <a:pt x="4990" y="18298"/>
                  <a:pt x="4966" y="18251"/>
                  <a:pt x="4937" y="18251"/>
                </a:cubicBezTo>
                <a:close/>
                <a:moveTo>
                  <a:pt x="5252" y="18251"/>
                </a:moveTo>
                <a:cubicBezTo>
                  <a:pt x="5223" y="18251"/>
                  <a:pt x="5199" y="18298"/>
                  <a:pt x="5199" y="18356"/>
                </a:cubicBezTo>
                <a:lnTo>
                  <a:pt x="5199" y="18576"/>
                </a:lnTo>
                <a:cubicBezTo>
                  <a:pt x="5199" y="18633"/>
                  <a:pt x="5223" y="18678"/>
                  <a:pt x="5252" y="18678"/>
                </a:cubicBezTo>
                <a:cubicBezTo>
                  <a:pt x="5281" y="18678"/>
                  <a:pt x="5305" y="18633"/>
                  <a:pt x="5305" y="18576"/>
                </a:cubicBezTo>
                <a:lnTo>
                  <a:pt x="5305" y="18356"/>
                </a:lnTo>
                <a:cubicBezTo>
                  <a:pt x="5305" y="18298"/>
                  <a:pt x="5281" y="18251"/>
                  <a:pt x="5252" y="18251"/>
                </a:cubicBezTo>
                <a:close/>
                <a:moveTo>
                  <a:pt x="6102" y="18251"/>
                </a:moveTo>
                <a:cubicBezTo>
                  <a:pt x="6072" y="18251"/>
                  <a:pt x="6049" y="18298"/>
                  <a:pt x="6049" y="18356"/>
                </a:cubicBezTo>
                <a:lnTo>
                  <a:pt x="6049" y="18576"/>
                </a:lnTo>
                <a:cubicBezTo>
                  <a:pt x="6049" y="18633"/>
                  <a:pt x="6072" y="18678"/>
                  <a:pt x="6102" y="18678"/>
                </a:cubicBezTo>
                <a:cubicBezTo>
                  <a:pt x="6131" y="18678"/>
                  <a:pt x="6155" y="18633"/>
                  <a:pt x="6155" y="18576"/>
                </a:cubicBezTo>
                <a:lnTo>
                  <a:pt x="6155" y="18356"/>
                </a:lnTo>
                <a:cubicBezTo>
                  <a:pt x="6155" y="18298"/>
                  <a:pt x="6131" y="18251"/>
                  <a:pt x="6102" y="18251"/>
                </a:cubicBezTo>
                <a:close/>
                <a:moveTo>
                  <a:pt x="6416" y="18251"/>
                </a:moveTo>
                <a:cubicBezTo>
                  <a:pt x="6387" y="18251"/>
                  <a:pt x="6363" y="18298"/>
                  <a:pt x="6363" y="18356"/>
                </a:cubicBezTo>
                <a:lnTo>
                  <a:pt x="6363" y="18576"/>
                </a:lnTo>
                <a:cubicBezTo>
                  <a:pt x="6363" y="18633"/>
                  <a:pt x="6387" y="18678"/>
                  <a:pt x="6416" y="18678"/>
                </a:cubicBezTo>
                <a:cubicBezTo>
                  <a:pt x="6445" y="18678"/>
                  <a:pt x="6469" y="18633"/>
                  <a:pt x="6469" y="18576"/>
                </a:cubicBezTo>
                <a:lnTo>
                  <a:pt x="6469" y="18356"/>
                </a:lnTo>
                <a:cubicBezTo>
                  <a:pt x="6469" y="18298"/>
                  <a:pt x="6445" y="18251"/>
                  <a:pt x="6416" y="18251"/>
                </a:cubicBezTo>
                <a:close/>
                <a:moveTo>
                  <a:pt x="7266" y="18251"/>
                </a:moveTo>
                <a:cubicBezTo>
                  <a:pt x="7237" y="18251"/>
                  <a:pt x="7213" y="18298"/>
                  <a:pt x="7213" y="18356"/>
                </a:cubicBezTo>
                <a:lnTo>
                  <a:pt x="7213" y="18576"/>
                </a:lnTo>
                <a:cubicBezTo>
                  <a:pt x="7213" y="18633"/>
                  <a:pt x="7237" y="18678"/>
                  <a:pt x="7266" y="18678"/>
                </a:cubicBezTo>
                <a:cubicBezTo>
                  <a:pt x="7295" y="18678"/>
                  <a:pt x="7318" y="18633"/>
                  <a:pt x="7318" y="18576"/>
                </a:cubicBezTo>
                <a:lnTo>
                  <a:pt x="7318" y="18356"/>
                </a:lnTo>
                <a:cubicBezTo>
                  <a:pt x="7318" y="18298"/>
                  <a:pt x="7295" y="18251"/>
                  <a:pt x="7266" y="18251"/>
                </a:cubicBezTo>
                <a:close/>
                <a:moveTo>
                  <a:pt x="7580" y="18251"/>
                </a:moveTo>
                <a:cubicBezTo>
                  <a:pt x="7551" y="18251"/>
                  <a:pt x="7527" y="18298"/>
                  <a:pt x="7527" y="18356"/>
                </a:cubicBezTo>
                <a:lnTo>
                  <a:pt x="7527" y="18576"/>
                </a:lnTo>
                <a:cubicBezTo>
                  <a:pt x="7527" y="18633"/>
                  <a:pt x="7551" y="18678"/>
                  <a:pt x="7580" y="18678"/>
                </a:cubicBezTo>
                <a:cubicBezTo>
                  <a:pt x="7609" y="18678"/>
                  <a:pt x="7632" y="18633"/>
                  <a:pt x="7632" y="18576"/>
                </a:cubicBezTo>
                <a:lnTo>
                  <a:pt x="7632" y="18356"/>
                </a:lnTo>
                <a:cubicBezTo>
                  <a:pt x="7632" y="18298"/>
                  <a:pt x="7609" y="18251"/>
                  <a:pt x="7580" y="18251"/>
                </a:cubicBezTo>
                <a:close/>
                <a:moveTo>
                  <a:pt x="8429" y="18251"/>
                </a:moveTo>
                <a:cubicBezTo>
                  <a:pt x="8400" y="18251"/>
                  <a:pt x="8377" y="18298"/>
                  <a:pt x="8377" y="18356"/>
                </a:cubicBezTo>
                <a:lnTo>
                  <a:pt x="8377" y="18576"/>
                </a:lnTo>
                <a:cubicBezTo>
                  <a:pt x="8377" y="18633"/>
                  <a:pt x="8400" y="18678"/>
                  <a:pt x="8429" y="18678"/>
                </a:cubicBezTo>
                <a:cubicBezTo>
                  <a:pt x="8458" y="18678"/>
                  <a:pt x="8482" y="18633"/>
                  <a:pt x="8482" y="18576"/>
                </a:cubicBezTo>
                <a:lnTo>
                  <a:pt x="8482" y="18356"/>
                </a:lnTo>
                <a:cubicBezTo>
                  <a:pt x="8482" y="18298"/>
                  <a:pt x="8458" y="18251"/>
                  <a:pt x="8429" y="18251"/>
                </a:cubicBezTo>
                <a:close/>
                <a:moveTo>
                  <a:pt x="8744" y="18251"/>
                </a:moveTo>
                <a:cubicBezTo>
                  <a:pt x="8714" y="18251"/>
                  <a:pt x="8691" y="18298"/>
                  <a:pt x="8691" y="18356"/>
                </a:cubicBezTo>
                <a:lnTo>
                  <a:pt x="8691" y="18576"/>
                </a:lnTo>
                <a:cubicBezTo>
                  <a:pt x="8691" y="18633"/>
                  <a:pt x="8714" y="18678"/>
                  <a:pt x="8744" y="18678"/>
                </a:cubicBezTo>
                <a:cubicBezTo>
                  <a:pt x="8773" y="18678"/>
                  <a:pt x="8796" y="18633"/>
                  <a:pt x="8796" y="18576"/>
                </a:cubicBezTo>
                <a:lnTo>
                  <a:pt x="8796" y="18356"/>
                </a:lnTo>
                <a:cubicBezTo>
                  <a:pt x="8796" y="18298"/>
                  <a:pt x="8773" y="18251"/>
                  <a:pt x="8744" y="18251"/>
                </a:cubicBezTo>
                <a:close/>
                <a:moveTo>
                  <a:pt x="9593" y="18251"/>
                </a:moveTo>
                <a:cubicBezTo>
                  <a:pt x="9564" y="18251"/>
                  <a:pt x="9540" y="18298"/>
                  <a:pt x="9540" y="18356"/>
                </a:cubicBezTo>
                <a:lnTo>
                  <a:pt x="9540" y="18576"/>
                </a:lnTo>
                <a:cubicBezTo>
                  <a:pt x="9540" y="18633"/>
                  <a:pt x="9564" y="18678"/>
                  <a:pt x="9593" y="18678"/>
                </a:cubicBezTo>
                <a:cubicBezTo>
                  <a:pt x="9622" y="18678"/>
                  <a:pt x="9646" y="18633"/>
                  <a:pt x="9646" y="18576"/>
                </a:cubicBezTo>
                <a:lnTo>
                  <a:pt x="9646" y="18356"/>
                </a:lnTo>
                <a:cubicBezTo>
                  <a:pt x="9646" y="18298"/>
                  <a:pt x="9622" y="18251"/>
                  <a:pt x="9593" y="18251"/>
                </a:cubicBezTo>
                <a:close/>
                <a:moveTo>
                  <a:pt x="9908" y="18251"/>
                </a:moveTo>
                <a:cubicBezTo>
                  <a:pt x="9879" y="18251"/>
                  <a:pt x="9855" y="18298"/>
                  <a:pt x="9855" y="18356"/>
                </a:cubicBezTo>
                <a:lnTo>
                  <a:pt x="9855" y="18576"/>
                </a:lnTo>
                <a:cubicBezTo>
                  <a:pt x="9855" y="18633"/>
                  <a:pt x="9879" y="18678"/>
                  <a:pt x="9908" y="18678"/>
                </a:cubicBezTo>
                <a:cubicBezTo>
                  <a:pt x="9937" y="18678"/>
                  <a:pt x="9961" y="18633"/>
                  <a:pt x="9961" y="18576"/>
                </a:cubicBezTo>
                <a:lnTo>
                  <a:pt x="9961" y="18356"/>
                </a:lnTo>
                <a:cubicBezTo>
                  <a:pt x="9961" y="18298"/>
                  <a:pt x="9937" y="18251"/>
                  <a:pt x="9908" y="18251"/>
                </a:cubicBezTo>
                <a:close/>
                <a:moveTo>
                  <a:pt x="10758" y="18251"/>
                </a:moveTo>
                <a:cubicBezTo>
                  <a:pt x="10728" y="18251"/>
                  <a:pt x="10705" y="18298"/>
                  <a:pt x="10705" y="18356"/>
                </a:cubicBezTo>
                <a:lnTo>
                  <a:pt x="10705" y="18576"/>
                </a:lnTo>
                <a:cubicBezTo>
                  <a:pt x="10705" y="18633"/>
                  <a:pt x="10728" y="18678"/>
                  <a:pt x="10758" y="18678"/>
                </a:cubicBezTo>
                <a:cubicBezTo>
                  <a:pt x="10787" y="18678"/>
                  <a:pt x="10810" y="18633"/>
                  <a:pt x="10810" y="18576"/>
                </a:cubicBezTo>
                <a:lnTo>
                  <a:pt x="10810" y="18356"/>
                </a:lnTo>
                <a:cubicBezTo>
                  <a:pt x="10810" y="18298"/>
                  <a:pt x="10787" y="18251"/>
                  <a:pt x="10758" y="18251"/>
                </a:cubicBezTo>
                <a:close/>
                <a:moveTo>
                  <a:pt x="11072" y="18251"/>
                </a:moveTo>
                <a:cubicBezTo>
                  <a:pt x="11043" y="18251"/>
                  <a:pt x="11019" y="18298"/>
                  <a:pt x="11019" y="18356"/>
                </a:cubicBezTo>
                <a:lnTo>
                  <a:pt x="11019" y="18576"/>
                </a:lnTo>
                <a:cubicBezTo>
                  <a:pt x="11019" y="18633"/>
                  <a:pt x="11043" y="18678"/>
                  <a:pt x="11072" y="18678"/>
                </a:cubicBezTo>
                <a:cubicBezTo>
                  <a:pt x="11101" y="18678"/>
                  <a:pt x="11125" y="18633"/>
                  <a:pt x="11125" y="18576"/>
                </a:cubicBezTo>
                <a:lnTo>
                  <a:pt x="11125" y="18356"/>
                </a:lnTo>
                <a:cubicBezTo>
                  <a:pt x="11125" y="18298"/>
                  <a:pt x="11101" y="18251"/>
                  <a:pt x="11072" y="18251"/>
                </a:cubicBezTo>
                <a:close/>
                <a:moveTo>
                  <a:pt x="11922" y="18251"/>
                </a:moveTo>
                <a:cubicBezTo>
                  <a:pt x="11893" y="18251"/>
                  <a:pt x="11869" y="18298"/>
                  <a:pt x="11869" y="18356"/>
                </a:cubicBezTo>
                <a:lnTo>
                  <a:pt x="11869" y="18576"/>
                </a:lnTo>
                <a:cubicBezTo>
                  <a:pt x="11869" y="18633"/>
                  <a:pt x="11893" y="18678"/>
                  <a:pt x="11922" y="18678"/>
                </a:cubicBezTo>
                <a:cubicBezTo>
                  <a:pt x="11951" y="18678"/>
                  <a:pt x="11974" y="18633"/>
                  <a:pt x="11974" y="18576"/>
                </a:cubicBezTo>
                <a:lnTo>
                  <a:pt x="11974" y="18356"/>
                </a:lnTo>
                <a:cubicBezTo>
                  <a:pt x="11974" y="18298"/>
                  <a:pt x="11951" y="18251"/>
                  <a:pt x="11922" y="18251"/>
                </a:cubicBezTo>
                <a:close/>
                <a:moveTo>
                  <a:pt x="12236" y="18251"/>
                </a:moveTo>
                <a:cubicBezTo>
                  <a:pt x="12207" y="18251"/>
                  <a:pt x="12183" y="18298"/>
                  <a:pt x="12183" y="18356"/>
                </a:cubicBezTo>
                <a:lnTo>
                  <a:pt x="12183" y="18576"/>
                </a:lnTo>
                <a:cubicBezTo>
                  <a:pt x="12183" y="18633"/>
                  <a:pt x="12207" y="18678"/>
                  <a:pt x="12236" y="18678"/>
                </a:cubicBezTo>
                <a:cubicBezTo>
                  <a:pt x="12265" y="18678"/>
                  <a:pt x="12288" y="18633"/>
                  <a:pt x="12288" y="18576"/>
                </a:cubicBezTo>
                <a:lnTo>
                  <a:pt x="12288" y="18356"/>
                </a:lnTo>
                <a:cubicBezTo>
                  <a:pt x="12288" y="18298"/>
                  <a:pt x="12265" y="18251"/>
                  <a:pt x="12236" y="18251"/>
                </a:cubicBezTo>
                <a:close/>
                <a:moveTo>
                  <a:pt x="13085" y="18251"/>
                </a:moveTo>
                <a:cubicBezTo>
                  <a:pt x="13056" y="18251"/>
                  <a:pt x="13032" y="18298"/>
                  <a:pt x="13032" y="18356"/>
                </a:cubicBezTo>
                <a:lnTo>
                  <a:pt x="13032" y="18576"/>
                </a:lnTo>
                <a:cubicBezTo>
                  <a:pt x="13032" y="18633"/>
                  <a:pt x="13056" y="18678"/>
                  <a:pt x="13085" y="18678"/>
                </a:cubicBezTo>
                <a:cubicBezTo>
                  <a:pt x="13114" y="18678"/>
                  <a:pt x="13138" y="18633"/>
                  <a:pt x="13138" y="18576"/>
                </a:cubicBezTo>
                <a:lnTo>
                  <a:pt x="13138" y="18356"/>
                </a:lnTo>
                <a:cubicBezTo>
                  <a:pt x="13138" y="18298"/>
                  <a:pt x="13114" y="18251"/>
                  <a:pt x="13085" y="18251"/>
                </a:cubicBezTo>
                <a:close/>
                <a:moveTo>
                  <a:pt x="13399" y="18251"/>
                </a:moveTo>
                <a:cubicBezTo>
                  <a:pt x="13370" y="18251"/>
                  <a:pt x="13348" y="18298"/>
                  <a:pt x="13348" y="18356"/>
                </a:cubicBezTo>
                <a:lnTo>
                  <a:pt x="13348" y="18576"/>
                </a:lnTo>
                <a:cubicBezTo>
                  <a:pt x="13348" y="18633"/>
                  <a:pt x="13370" y="18678"/>
                  <a:pt x="13399" y="18678"/>
                </a:cubicBezTo>
                <a:cubicBezTo>
                  <a:pt x="13428" y="18678"/>
                  <a:pt x="13452" y="18633"/>
                  <a:pt x="13452" y="18576"/>
                </a:cubicBezTo>
                <a:lnTo>
                  <a:pt x="13452" y="18356"/>
                </a:lnTo>
                <a:cubicBezTo>
                  <a:pt x="13452" y="18298"/>
                  <a:pt x="13428" y="18251"/>
                  <a:pt x="13399" y="18251"/>
                </a:cubicBezTo>
                <a:close/>
                <a:moveTo>
                  <a:pt x="14249" y="18251"/>
                </a:moveTo>
                <a:cubicBezTo>
                  <a:pt x="14220" y="18251"/>
                  <a:pt x="14196" y="18298"/>
                  <a:pt x="14196" y="18356"/>
                </a:cubicBezTo>
                <a:lnTo>
                  <a:pt x="14196" y="18576"/>
                </a:lnTo>
                <a:cubicBezTo>
                  <a:pt x="14196" y="18633"/>
                  <a:pt x="14220" y="18678"/>
                  <a:pt x="14249" y="18678"/>
                </a:cubicBezTo>
                <a:cubicBezTo>
                  <a:pt x="14278" y="18678"/>
                  <a:pt x="14302" y="18633"/>
                  <a:pt x="14302" y="18576"/>
                </a:cubicBezTo>
                <a:lnTo>
                  <a:pt x="14302" y="18356"/>
                </a:lnTo>
                <a:cubicBezTo>
                  <a:pt x="14302" y="18298"/>
                  <a:pt x="14278" y="18251"/>
                  <a:pt x="14249" y="18251"/>
                </a:cubicBezTo>
                <a:close/>
                <a:moveTo>
                  <a:pt x="14564" y="18251"/>
                </a:moveTo>
                <a:cubicBezTo>
                  <a:pt x="14535" y="18251"/>
                  <a:pt x="14511" y="18298"/>
                  <a:pt x="14511" y="18356"/>
                </a:cubicBezTo>
                <a:lnTo>
                  <a:pt x="14511" y="18576"/>
                </a:lnTo>
                <a:cubicBezTo>
                  <a:pt x="14511" y="18633"/>
                  <a:pt x="14535" y="18678"/>
                  <a:pt x="14564" y="18678"/>
                </a:cubicBezTo>
                <a:cubicBezTo>
                  <a:pt x="14593" y="18678"/>
                  <a:pt x="14617" y="18633"/>
                  <a:pt x="14617" y="18576"/>
                </a:cubicBezTo>
                <a:lnTo>
                  <a:pt x="14617" y="18356"/>
                </a:lnTo>
                <a:cubicBezTo>
                  <a:pt x="14617" y="18298"/>
                  <a:pt x="14593" y="18251"/>
                  <a:pt x="14564" y="18251"/>
                </a:cubicBezTo>
                <a:close/>
                <a:moveTo>
                  <a:pt x="15413" y="18251"/>
                </a:moveTo>
                <a:cubicBezTo>
                  <a:pt x="15384" y="18251"/>
                  <a:pt x="15360" y="18298"/>
                  <a:pt x="15360" y="18356"/>
                </a:cubicBezTo>
                <a:lnTo>
                  <a:pt x="15360" y="18576"/>
                </a:lnTo>
                <a:cubicBezTo>
                  <a:pt x="15360" y="18633"/>
                  <a:pt x="15384" y="18678"/>
                  <a:pt x="15413" y="18678"/>
                </a:cubicBezTo>
                <a:cubicBezTo>
                  <a:pt x="15442" y="18678"/>
                  <a:pt x="15465" y="18633"/>
                  <a:pt x="15465" y="18576"/>
                </a:cubicBezTo>
                <a:lnTo>
                  <a:pt x="15465" y="18356"/>
                </a:lnTo>
                <a:cubicBezTo>
                  <a:pt x="15465" y="18298"/>
                  <a:pt x="15442" y="18251"/>
                  <a:pt x="15413" y="18251"/>
                </a:cubicBezTo>
                <a:close/>
                <a:moveTo>
                  <a:pt x="15728" y="18251"/>
                </a:moveTo>
                <a:cubicBezTo>
                  <a:pt x="15699" y="18251"/>
                  <a:pt x="15675" y="18298"/>
                  <a:pt x="15675" y="18356"/>
                </a:cubicBezTo>
                <a:lnTo>
                  <a:pt x="15675" y="18576"/>
                </a:lnTo>
                <a:cubicBezTo>
                  <a:pt x="15675" y="18633"/>
                  <a:pt x="15699" y="18678"/>
                  <a:pt x="15728" y="18678"/>
                </a:cubicBezTo>
                <a:cubicBezTo>
                  <a:pt x="15757" y="18678"/>
                  <a:pt x="15781" y="18633"/>
                  <a:pt x="15781" y="18576"/>
                </a:cubicBezTo>
                <a:lnTo>
                  <a:pt x="15781" y="18356"/>
                </a:lnTo>
                <a:cubicBezTo>
                  <a:pt x="15781" y="18298"/>
                  <a:pt x="15757" y="18251"/>
                  <a:pt x="15728" y="18251"/>
                </a:cubicBezTo>
                <a:close/>
                <a:moveTo>
                  <a:pt x="16578" y="18251"/>
                </a:moveTo>
                <a:cubicBezTo>
                  <a:pt x="16549" y="18251"/>
                  <a:pt x="16525" y="18298"/>
                  <a:pt x="16525" y="18356"/>
                </a:cubicBezTo>
                <a:lnTo>
                  <a:pt x="16525" y="18576"/>
                </a:lnTo>
                <a:cubicBezTo>
                  <a:pt x="16525" y="18633"/>
                  <a:pt x="16549" y="18678"/>
                  <a:pt x="16578" y="18678"/>
                </a:cubicBezTo>
                <a:cubicBezTo>
                  <a:pt x="16607" y="18678"/>
                  <a:pt x="16630" y="18633"/>
                  <a:pt x="16630" y="18576"/>
                </a:cubicBezTo>
                <a:lnTo>
                  <a:pt x="16630" y="18356"/>
                </a:lnTo>
                <a:cubicBezTo>
                  <a:pt x="16630" y="18298"/>
                  <a:pt x="16607" y="18251"/>
                  <a:pt x="16578" y="18251"/>
                </a:cubicBezTo>
                <a:close/>
                <a:moveTo>
                  <a:pt x="16892" y="18251"/>
                </a:moveTo>
                <a:cubicBezTo>
                  <a:pt x="16863" y="18251"/>
                  <a:pt x="16839" y="18298"/>
                  <a:pt x="16839" y="18356"/>
                </a:cubicBezTo>
                <a:lnTo>
                  <a:pt x="16839" y="18576"/>
                </a:lnTo>
                <a:cubicBezTo>
                  <a:pt x="16839" y="18633"/>
                  <a:pt x="16863" y="18678"/>
                  <a:pt x="16892" y="18678"/>
                </a:cubicBezTo>
                <a:cubicBezTo>
                  <a:pt x="16921" y="18678"/>
                  <a:pt x="16944" y="18633"/>
                  <a:pt x="16944" y="18576"/>
                </a:cubicBezTo>
                <a:lnTo>
                  <a:pt x="16944" y="18356"/>
                </a:lnTo>
                <a:cubicBezTo>
                  <a:pt x="16944" y="18298"/>
                  <a:pt x="16921" y="18251"/>
                  <a:pt x="16892" y="18251"/>
                </a:cubicBezTo>
                <a:close/>
                <a:moveTo>
                  <a:pt x="17741" y="18251"/>
                </a:moveTo>
                <a:cubicBezTo>
                  <a:pt x="17712" y="18251"/>
                  <a:pt x="17689" y="18298"/>
                  <a:pt x="17689" y="18356"/>
                </a:cubicBezTo>
                <a:lnTo>
                  <a:pt x="17689" y="18576"/>
                </a:lnTo>
                <a:cubicBezTo>
                  <a:pt x="17689" y="18633"/>
                  <a:pt x="17712" y="18678"/>
                  <a:pt x="17741" y="18678"/>
                </a:cubicBezTo>
                <a:cubicBezTo>
                  <a:pt x="17770" y="18678"/>
                  <a:pt x="17794" y="18633"/>
                  <a:pt x="17794" y="18576"/>
                </a:cubicBezTo>
                <a:lnTo>
                  <a:pt x="17794" y="18356"/>
                </a:lnTo>
                <a:cubicBezTo>
                  <a:pt x="17794" y="18298"/>
                  <a:pt x="17770" y="18251"/>
                  <a:pt x="17741" y="18251"/>
                </a:cubicBezTo>
                <a:close/>
                <a:moveTo>
                  <a:pt x="18055" y="18251"/>
                </a:moveTo>
                <a:cubicBezTo>
                  <a:pt x="18026" y="18251"/>
                  <a:pt x="18002" y="18298"/>
                  <a:pt x="18002" y="18356"/>
                </a:cubicBezTo>
                <a:lnTo>
                  <a:pt x="18002" y="18576"/>
                </a:lnTo>
                <a:cubicBezTo>
                  <a:pt x="18002" y="18633"/>
                  <a:pt x="18026" y="18678"/>
                  <a:pt x="18055" y="18678"/>
                </a:cubicBezTo>
                <a:cubicBezTo>
                  <a:pt x="18085" y="18678"/>
                  <a:pt x="18108" y="18633"/>
                  <a:pt x="18108" y="18576"/>
                </a:cubicBezTo>
                <a:lnTo>
                  <a:pt x="18108" y="18356"/>
                </a:lnTo>
                <a:cubicBezTo>
                  <a:pt x="18108" y="18298"/>
                  <a:pt x="18085" y="18251"/>
                  <a:pt x="18055" y="18251"/>
                </a:cubicBezTo>
                <a:close/>
                <a:moveTo>
                  <a:pt x="18905" y="18251"/>
                </a:moveTo>
                <a:cubicBezTo>
                  <a:pt x="18876" y="18251"/>
                  <a:pt x="18852" y="18298"/>
                  <a:pt x="18852" y="18356"/>
                </a:cubicBezTo>
                <a:lnTo>
                  <a:pt x="18852" y="18576"/>
                </a:lnTo>
                <a:cubicBezTo>
                  <a:pt x="18852" y="18633"/>
                  <a:pt x="18876" y="18678"/>
                  <a:pt x="18905" y="18678"/>
                </a:cubicBezTo>
                <a:cubicBezTo>
                  <a:pt x="18934" y="18678"/>
                  <a:pt x="18958" y="18633"/>
                  <a:pt x="18958" y="18576"/>
                </a:cubicBezTo>
                <a:lnTo>
                  <a:pt x="18958" y="18356"/>
                </a:lnTo>
                <a:cubicBezTo>
                  <a:pt x="18958" y="18298"/>
                  <a:pt x="18934" y="18251"/>
                  <a:pt x="18905" y="18251"/>
                </a:cubicBezTo>
                <a:close/>
                <a:moveTo>
                  <a:pt x="19220" y="18251"/>
                </a:moveTo>
                <a:cubicBezTo>
                  <a:pt x="19191" y="18251"/>
                  <a:pt x="19167" y="18298"/>
                  <a:pt x="19167" y="18356"/>
                </a:cubicBezTo>
                <a:lnTo>
                  <a:pt x="19167" y="18576"/>
                </a:lnTo>
                <a:cubicBezTo>
                  <a:pt x="19167" y="18633"/>
                  <a:pt x="19191" y="18678"/>
                  <a:pt x="19220" y="18678"/>
                </a:cubicBezTo>
                <a:cubicBezTo>
                  <a:pt x="19249" y="18678"/>
                  <a:pt x="19273" y="18633"/>
                  <a:pt x="19273" y="18576"/>
                </a:cubicBezTo>
                <a:lnTo>
                  <a:pt x="19273" y="18356"/>
                </a:lnTo>
                <a:cubicBezTo>
                  <a:pt x="19273" y="18298"/>
                  <a:pt x="19249" y="18251"/>
                  <a:pt x="19220" y="18251"/>
                </a:cubicBezTo>
                <a:close/>
                <a:moveTo>
                  <a:pt x="20069" y="18251"/>
                </a:moveTo>
                <a:cubicBezTo>
                  <a:pt x="20040" y="18251"/>
                  <a:pt x="20016" y="18298"/>
                  <a:pt x="20016" y="18356"/>
                </a:cubicBezTo>
                <a:lnTo>
                  <a:pt x="20016" y="18576"/>
                </a:lnTo>
                <a:cubicBezTo>
                  <a:pt x="20016" y="18633"/>
                  <a:pt x="20040" y="18678"/>
                  <a:pt x="20069" y="18678"/>
                </a:cubicBezTo>
                <a:cubicBezTo>
                  <a:pt x="20099" y="18678"/>
                  <a:pt x="20122" y="18633"/>
                  <a:pt x="20122" y="18576"/>
                </a:cubicBezTo>
                <a:lnTo>
                  <a:pt x="20122" y="18356"/>
                </a:lnTo>
                <a:cubicBezTo>
                  <a:pt x="20122" y="18298"/>
                  <a:pt x="20099" y="18251"/>
                  <a:pt x="20069" y="18251"/>
                </a:cubicBezTo>
                <a:close/>
                <a:moveTo>
                  <a:pt x="20384" y="18251"/>
                </a:moveTo>
                <a:cubicBezTo>
                  <a:pt x="20355" y="18251"/>
                  <a:pt x="20331" y="18298"/>
                  <a:pt x="20331" y="18356"/>
                </a:cubicBezTo>
                <a:lnTo>
                  <a:pt x="20331" y="18576"/>
                </a:lnTo>
                <a:cubicBezTo>
                  <a:pt x="20331" y="18633"/>
                  <a:pt x="20355" y="18678"/>
                  <a:pt x="20384" y="18678"/>
                </a:cubicBezTo>
                <a:cubicBezTo>
                  <a:pt x="20413" y="18678"/>
                  <a:pt x="20436" y="18633"/>
                  <a:pt x="20436" y="18576"/>
                </a:cubicBezTo>
                <a:lnTo>
                  <a:pt x="20436" y="18356"/>
                </a:lnTo>
                <a:cubicBezTo>
                  <a:pt x="20436" y="18298"/>
                  <a:pt x="20413" y="18251"/>
                  <a:pt x="20384" y="18251"/>
                </a:cubicBezTo>
                <a:close/>
                <a:moveTo>
                  <a:pt x="21234" y="18251"/>
                </a:moveTo>
                <a:cubicBezTo>
                  <a:pt x="21204" y="18251"/>
                  <a:pt x="21181" y="18298"/>
                  <a:pt x="21181" y="18356"/>
                </a:cubicBezTo>
                <a:lnTo>
                  <a:pt x="21181" y="18576"/>
                </a:lnTo>
                <a:cubicBezTo>
                  <a:pt x="21181" y="18633"/>
                  <a:pt x="21204" y="18678"/>
                  <a:pt x="21234" y="18678"/>
                </a:cubicBezTo>
                <a:cubicBezTo>
                  <a:pt x="21263" y="18678"/>
                  <a:pt x="21285" y="18633"/>
                  <a:pt x="21285" y="18576"/>
                </a:cubicBezTo>
                <a:lnTo>
                  <a:pt x="21285" y="18356"/>
                </a:lnTo>
                <a:cubicBezTo>
                  <a:pt x="21285" y="18298"/>
                  <a:pt x="21263" y="18251"/>
                  <a:pt x="21234" y="18251"/>
                </a:cubicBezTo>
                <a:close/>
                <a:moveTo>
                  <a:pt x="21547" y="18251"/>
                </a:moveTo>
                <a:cubicBezTo>
                  <a:pt x="21518" y="18251"/>
                  <a:pt x="21495" y="18298"/>
                  <a:pt x="21495" y="18356"/>
                </a:cubicBezTo>
                <a:lnTo>
                  <a:pt x="21495" y="18576"/>
                </a:lnTo>
                <a:cubicBezTo>
                  <a:pt x="21495" y="18633"/>
                  <a:pt x="21518" y="18678"/>
                  <a:pt x="21547" y="18678"/>
                </a:cubicBezTo>
                <a:cubicBezTo>
                  <a:pt x="21576" y="18678"/>
                  <a:pt x="21600" y="18633"/>
                  <a:pt x="21600" y="18576"/>
                </a:cubicBezTo>
                <a:lnTo>
                  <a:pt x="21600" y="18356"/>
                </a:lnTo>
                <a:cubicBezTo>
                  <a:pt x="21600" y="18298"/>
                  <a:pt x="21576" y="18251"/>
                  <a:pt x="21547" y="18251"/>
                </a:cubicBezTo>
                <a:close/>
                <a:moveTo>
                  <a:pt x="53" y="18981"/>
                </a:moveTo>
                <a:cubicBezTo>
                  <a:pt x="24" y="18981"/>
                  <a:pt x="0" y="19028"/>
                  <a:pt x="0" y="19085"/>
                </a:cubicBezTo>
                <a:lnTo>
                  <a:pt x="0" y="19306"/>
                </a:lnTo>
                <a:cubicBezTo>
                  <a:pt x="0" y="19363"/>
                  <a:pt x="24" y="19408"/>
                  <a:pt x="53" y="19408"/>
                </a:cubicBezTo>
                <a:cubicBezTo>
                  <a:pt x="82" y="19408"/>
                  <a:pt x="106" y="19363"/>
                  <a:pt x="106" y="19306"/>
                </a:cubicBezTo>
                <a:lnTo>
                  <a:pt x="106" y="19085"/>
                </a:lnTo>
                <a:cubicBezTo>
                  <a:pt x="106" y="19028"/>
                  <a:pt x="82" y="18981"/>
                  <a:pt x="53" y="18981"/>
                </a:cubicBezTo>
                <a:close/>
                <a:moveTo>
                  <a:pt x="367" y="18981"/>
                </a:moveTo>
                <a:cubicBezTo>
                  <a:pt x="338" y="18981"/>
                  <a:pt x="315" y="19028"/>
                  <a:pt x="315" y="19085"/>
                </a:cubicBezTo>
                <a:lnTo>
                  <a:pt x="315" y="19306"/>
                </a:lnTo>
                <a:cubicBezTo>
                  <a:pt x="315" y="19363"/>
                  <a:pt x="338" y="19408"/>
                  <a:pt x="367" y="19408"/>
                </a:cubicBezTo>
                <a:cubicBezTo>
                  <a:pt x="397" y="19408"/>
                  <a:pt x="420" y="19363"/>
                  <a:pt x="420" y="19306"/>
                </a:cubicBezTo>
                <a:lnTo>
                  <a:pt x="420" y="19085"/>
                </a:lnTo>
                <a:cubicBezTo>
                  <a:pt x="420" y="19028"/>
                  <a:pt x="397" y="18981"/>
                  <a:pt x="367" y="18981"/>
                </a:cubicBezTo>
                <a:close/>
                <a:moveTo>
                  <a:pt x="1217" y="18981"/>
                </a:moveTo>
                <a:cubicBezTo>
                  <a:pt x="1188" y="18981"/>
                  <a:pt x="1164" y="19028"/>
                  <a:pt x="1164" y="19085"/>
                </a:cubicBezTo>
                <a:lnTo>
                  <a:pt x="1164" y="19306"/>
                </a:lnTo>
                <a:cubicBezTo>
                  <a:pt x="1164" y="19363"/>
                  <a:pt x="1188" y="19408"/>
                  <a:pt x="1217" y="19408"/>
                </a:cubicBezTo>
                <a:cubicBezTo>
                  <a:pt x="1246" y="19408"/>
                  <a:pt x="1270" y="19363"/>
                  <a:pt x="1270" y="19306"/>
                </a:cubicBezTo>
                <a:lnTo>
                  <a:pt x="1270" y="19085"/>
                </a:lnTo>
                <a:cubicBezTo>
                  <a:pt x="1270" y="19028"/>
                  <a:pt x="1246" y="18981"/>
                  <a:pt x="1217" y="18981"/>
                </a:cubicBezTo>
                <a:close/>
                <a:moveTo>
                  <a:pt x="1532" y="18981"/>
                </a:moveTo>
                <a:cubicBezTo>
                  <a:pt x="1503" y="18981"/>
                  <a:pt x="1479" y="19028"/>
                  <a:pt x="1479" y="19085"/>
                </a:cubicBezTo>
                <a:lnTo>
                  <a:pt x="1479" y="19306"/>
                </a:lnTo>
                <a:cubicBezTo>
                  <a:pt x="1479" y="19363"/>
                  <a:pt x="1503" y="19408"/>
                  <a:pt x="1532" y="19408"/>
                </a:cubicBezTo>
                <a:cubicBezTo>
                  <a:pt x="1561" y="19408"/>
                  <a:pt x="1584" y="19363"/>
                  <a:pt x="1584" y="19306"/>
                </a:cubicBezTo>
                <a:lnTo>
                  <a:pt x="1584" y="19085"/>
                </a:lnTo>
                <a:cubicBezTo>
                  <a:pt x="1584" y="19028"/>
                  <a:pt x="1561" y="18981"/>
                  <a:pt x="1532" y="18981"/>
                </a:cubicBezTo>
                <a:close/>
                <a:moveTo>
                  <a:pt x="2380" y="18981"/>
                </a:moveTo>
                <a:cubicBezTo>
                  <a:pt x="2351" y="18981"/>
                  <a:pt x="2329" y="19028"/>
                  <a:pt x="2329" y="19085"/>
                </a:cubicBezTo>
                <a:lnTo>
                  <a:pt x="2329" y="19306"/>
                </a:lnTo>
                <a:cubicBezTo>
                  <a:pt x="2329" y="19363"/>
                  <a:pt x="2351" y="19408"/>
                  <a:pt x="2380" y="19408"/>
                </a:cubicBezTo>
                <a:cubicBezTo>
                  <a:pt x="2409" y="19408"/>
                  <a:pt x="2433" y="19363"/>
                  <a:pt x="2433" y="19306"/>
                </a:cubicBezTo>
                <a:lnTo>
                  <a:pt x="2433" y="19085"/>
                </a:lnTo>
                <a:cubicBezTo>
                  <a:pt x="2433" y="19028"/>
                  <a:pt x="2409" y="18981"/>
                  <a:pt x="2380" y="18981"/>
                </a:cubicBezTo>
                <a:close/>
                <a:moveTo>
                  <a:pt x="2695" y="18981"/>
                </a:moveTo>
                <a:cubicBezTo>
                  <a:pt x="2666" y="18981"/>
                  <a:pt x="2643" y="19028"/>
                  <a:pt x="2643" y="19085"/>
                </a:cubicBezTo>
                <a:lnTo>
                  <a:pt x="2643" y="19306"/>
                </a:lnTo>
                <a:cubicBezTo>
                  <a:pt x="2643" y="19363"/>
                  <a:pt x="2666" y="19408"/>
                  <a:pt x="2695" y="19408"/>
                </a:cubicBezTo>
                <a:cubicBezTo>
                  <a:pt x="2724" y="19408"/>
                  <a:pt x="2748" y="19363"/>
                  <a:pt x="2748" y="19306"/>
                </a:cubicBezTo>
                <a:lnTo>
                  <a:pt x="2748" y="19085"/>
                </a:lnTo>
                <a:cubicBezTo>
                  <a:pt x="2748" y="19028"/>
                  <a:pt x="2724" y="18981"/>
                  <a:pt x="2695" y="18981"/>
                </a:cubicBezTo>
                <a:close/>
                <a:moveTo>
                  <a:pt x="3545" y="18981"/>
                </a:moveTo>
                <a:cubicBezTo>
                  <a:pt x="3516" y="18981"/>
                  <a:pt x="3492" y="19028"/>
                  <a:pt x="3492" y="19085"/>
                </a:cubicBezTo>
                <a:lnTo>
                  <a:pt x="3492" y="19306"/>
                </a:lnTo>
                <a:cubicBezTo>
                  <a:pt x="3492" y="19363"/>
                  <a:pt x="3516" y="19408"/>
                  <a:pt x="3545" y="19408"/>
                </a:cubicBezTo>
                <a:cubicBezTo>
                  <a:pt x="3574" y="19408"/>
                  <a:pt x="3598" y="19363"/>
                  <a:pt x="3598" y="19306"/>
                </a:cubicBezTo>
                <a:lnTo>
                  <a:pt x="3598" y="19085"/>
                </a:lnTo>
                <a:cubicBezTo>
                  <a:pt x="3598" y="19028"/>
                  <a:pt x="3574" y="18981"/>
                  <a:pt x="3545" y="18981"/>
                </a:cubicBezTo>
                <a:close/>
                <a:moveTo>
                  <a:pt x="3859" y="18981"/>
                </a:moveTo>
                <a:cubicBezTo>
                  <a:pt x="3830" y="18981"/>
                  <a:pt x="3806" y="19028"/>
                  <a:pt x="3806" y="19085"/>
                </a:cubicBezTo>
                <a:lnTo>
                  <a:pt x="3806" y="19306"/>
                </a:lnTo>
                <a:cubicBezTo>
                  <a:pt x="3806" y="19363"/>
                  <a:pt x="3830" y="19408"/>
                  <a:pt x="3859" y="19408"/>
                </a:cubicBezTo>
                <a:cubicBezTo>
                  <a:pt x="3888" y="19408"/>
                  <a:pt x="3912" y="19363"/>
                  <a:pt x="3912" y="19306"/>
                </a:cubicBezTo>
                <a:lnTo>
                  <a:pt x="3912" y="19085"/>
                </a:lnTo>
                <a:cubicBezTo>
                  <a:pt x="3912" y="19028"/>
                  <a:pt x="3888" y="18981"/>
                  <a:pt x="3859" y="18981"/>
                </a:cubicBezTo>
                <a:close/>
                <a:moveTo>
                  <a:pt x="4709" y="18981"/>
                </a:moveTo>
                <a:cubicBezTo>
                  <a:pt x="4680" y="18981"/>
                  <a:pt x="4656" y="19028"/>
                  <a:pt x="4656" y="19085"/>
                </a:cubicBezTo>
                <a:lnTo>
                  <a:pt x="4656" y="19306"/>
                </a:lnTo>
                <a:cubicBezTo>
                  <a:pt x="4656" y="19363"/>
                  <a:pt x="4680" y="19408"/>
                  <a:pt x="4709" y="19408"/>
                </a:cubicBezTo>
                <a:cubicBezTo>
                  <a:pt x="4738" y="19408"/>
                  <a:pt x="4762" y="19363"/>
                  <a:pt x="4762" y="19306"/>
                </a:cubicBezTo>
                <a:lnTo>
                  <a:pt x="4762" y="19085"/>
                </a:lnTo>
                <a:cubicBezTo>
                  <a:pt x="4762" y="19028"/>
                  <a:pt x="4738" y="18981"/>
                  <a:pt x="4709" y="18981"/>
                </a:cubicBezTo>
                <a:close/>
                <a:moveTo>
                  <a:pt x="5023" y="18981"/>
                </a:moveTo>
                <a:cubicBezTo>
                  <a:pt x="4994" y="18981"/>
                  <a:pt x="4970" y="19028"/>
                  <a:pt x="4970" y="19085"/>
                </a:cubicBezTo>
                <a:lnTo>
                  <a:pt x="4970" y="19306"/>
                </a:lnTo>
                <a:cubicBezTo>
                  <a:pt x="4970" y="19363"/>
                  <a:pt x="4994" y="19408"/>
                  <a:pt x="5023" y="19408"/>
                </a:cubicBezTo>
                <a:cubicBezTo>
                  <a:pt x="5053" y="19408"/>
                  <a:pt x="5076" y="19363"/>
                  <a:pt x="5076" y="19306"/>
                </a:cubicBezTo>
                <a:lnTo>
                  <a:pt x="5076" y="19085"/>
                </a:lnTo>
                <a:cubicBezTo>
                  <a:pt x="5076" y="19028"/>
                  <a:pt x="5053" y="18981"/>
                  <a:pt x="5023" y="18981"/>
                </a:cubicBezTo>
                <a:close/>
                <a:moveTo>
                  <a:pt x="5873" y="18981"/>
                </a:moveTo>
                <a:cubicBezTo>
                  <a:pt x="5844" y="18981"/>
                  <a:pt x="5820" y="19028"/>
                  <a:pt x="5820" y="19085"/>
                </a:cubicBezTo>
                <a:lnTo>
                  <a:pt x="5820" y="19306"/>
                </a:lnTo>
                <a:cubicBezTo>
                  <a:pt x="5820" y="19363"/>
                  <a:pt x="5844" y="19408"/>
                  <a:pt x="5873" y="19408"/>
                </a:cubicBezTo>
                <a:cubicBezTo>
                  <a:pt x="5902" y="19408"/>
                  <a:pt x="5926" y="19363"/>
                  <a:pt x="5926" y="19306"/>
                </a:cubicBezTo>
                <a:lnTo>
                  <a:pt x="5926" y="19085"/>
                </a:lnTo>
                <a:cubicBezTo>
                  <a:pt x="5926" y="19028"/>
                  <a:pt x="5902" y="18981"/>
                  <a:pt x="5873" y="18981"/>
                </a:cubicBezTo>
                <a:close/>
                <a:moveTo>
                  <a:pt x="6188" y="18981"/>
                </a:moveTo>
                <a:cubicBezTo>
                  <a:pt x="6159" y="18981"/>
                  <a:pt x="6135" y="19028"/>
                  <a:pt x="6135" y="19085"/>
                </a:cubicBezTo>
                <a:lnTo>
                  <a:pt x="6135" y="19306"/>
                </a:lnTo>
                <a:cubicBezTo>
                  <a:pt x="6135" y="19363"/>
                  <a:pt x="6159" y="19408"/>
                  <a:pt x="6188" y="19408"/>
                </a:cubicBezTo>
                <a:cubicBezTo>
                  <a:pt x="6217" y="19408"/>
                  <a:pt x="6240" y="19363"/>
                  <a:pt x="6240" y="19306"/>
                </a:cubicBezTo>
                <a:lnTo>
                  <a:pt x="6240" y="19085"/>
                </a:lnTo>
                <a:cubicBezTo>
                  <a:pt x="6240" y="19028"/>
                  <a:pt x="6217" y="18981"/>
                  <a:pt x="6188" y="18981"/>
                </a:cubicBezTo>
                <a:close/>
                <a:moveTo>
                  <a:pt x="7036" y="18981"/>
                </a:moveTo>
                <a:cubicBezTo>
                  <a:pt x="7007" y="18981"/>
                  <a:pt x="6984" y="19028"/>
                  <a:pt x="6984" y="19085"/>
                </a:cubicBezTo>
                <a:lnTo>
                  <a:pt x="6984" y="19306"/>
                </a:lnTo>
                <a:cubicBezTo>
                  <a:pt x="6984" y="19363"/>
                  <a:pt x="7007" y="19408"/>
                  <a:pt x="7036" y="19408"/>
                </a:cubicBezTo>
                <a:cubicBezTo>
                  <a:pt x="7065" y="19408"/>
                  <a:pt x="7089" y="19363"/>
                  <a:pt x="7089" y="19306"/>
                </a:cubicBezTo>
                <a:lnTo>
                  <a:pt x="7089" y="19085"/>
                </a:lnTo>
                <a:cubicBezTo>
                  <a:pt x="7089" y="19028"/>
                  <a:pt x="7065" y="18981"/>
                  <a:pt x="7036" y="18981"/>
                </a:cubicBezTo>
                <a:close/>
                <a:moveTo>
                  <a:pt x="7351" y="18981"/>
                </a:moveTo>
                <a:cubicBezTo>
                  <a:pt x="7322" y="18981"/>
                  <a:pt x="7299" y="19028"/>
                  <a:pt x="7299" y="19085"/>
                </a:cubicBezTo>
                <a:lnTo>
                  <a:pt x="7299" y="19306"/>
                </a:lnTo>
                <a:cubicBezTo>
                  <a:pt x="7299" y="19363"/>
                  <a:pt x="7322" y="19408"/>
                  <a:pt x="7351" y="19408"/>
                </a:cubicBezTo>
                <a:cubicBezTo>
                  <a:pt x="7380" y="19408"/>
                  <a:pt x="7404" y="19363"/>
                  <a:pt x="7404" y="19306"/>
                </a:cubicBezTo>
                <a:lnTo>
                  <a:pt x="7404" y="19085"/>
                </a:lnTo>
                <a:cubicBezTo>
                  <a:pt x="7404" y="19028"/>
                  <a:pt x="7380" y="18981"/>
                  <a:pt x="7351" y="18981"/>
                </a:cubicBezTo>
                <a:close/>
                <a:moveTo>
                  <a:pt x="8201" y="18981"/>
                </a:moveTo>
                <a:cubicBezTo>
                  <a:pt x="8171" y="18981"/>
                  <a:pt x="8148" y="19028"/>
                  <a:pt x="8148" y="19085"/>
                </a:cubicBezTo>
                <a:lnTo>
                  <a:pt x="8148" y="19306"/>
                </a:lnTo>
                <a:cubicBezTo>
                  <a:pt x="8148" y="19363"/>
                  <a:pt x="8171" y="19408"/>
                  <a:pt x="8201" y="19408"/>
                </a:cubicBezTo>
                <a:cubicBezTo>
                  <a:pt x="8230" y="19408"/>
                  <a:pt x="8254" y="19363"/>
                  <a:pt x="8254" y="19306"/>
                </a:cubicBezTo>
                <a:lnTo>
                  <a:pt x="8254" y="19085"/>
                </a:lnTo>
                <a:cubicBezTo>
                  <a:pt x="8254" y="19028"/>
                  <a:pt x="8230" y="18981"/>
                  <a:pt x="8201" y="18981"/>
                </a:cubicBezTo>
                <a:close/>
                <a:moveTo>
                  <a:pt x="8515" y="18981"/>
                </a:moveTo>
                <a:cubicBezTo>
                  <a:pt x="8486" y="18981"/>
                  <a:pt x="8462" y="19028"/>
                  <a:pt x="8462" y="19085"/>
                </a:cubicBezTo>
                <a:lnTo>
                  <a:pt x="8462" y="19306"/>
                </a:lnTo>
                <a:cubicBezTo>
                  <a:pt x="8462" y="19363"/>
                  <a:pt x="8486" y="19408"/>
                  <a:pt x="8515" y="19408"/>
                </a:cubicBezTo>
                <a:cubicBezTo>
                  <a:pt x="8544" y="19408"/>
                  <a:pt x="8568" y="19363"/>
                  <a:pt x="8568" y="19306"/>
                </a:cubicBezTo>
                <a:lnTo>
                  <a:pt x="8568" y="19085"/>
                </a:lnTo>
                <a:cubicBezTo>
                  <a:pt x="8568" y="19028"/>
                  <a:pt x="8544" y="18981"/>
                  <a:pt x="8515" y="18981"/>
                </a:cubicBezTo>
                <a:close/>
                <a:moveTo>
                  <a:pt x="9365" y="18981"/>
                </a:moveTo>
                <a:cubicBezTo>
                  <a:pt x="9336" y="18981"/>
                  <a:pt x="9312" y="19028"/>
                  <a:pt x="9312" y="19085"/>
                </a:cubicBezTo>
                <a:lnTo>
                  <a:pt x="9312" y="19306"/>
                </a:lnTo>
                <a:cubicBezTo>
                  <a:pt x="9312" y="19363"/>
                  <a:pt x="9336" y="19408"/>
                  <a:pt x="9365" y="19408"/>
                </a:cubicBezTo>
                <a:cubicBezTo>
                  <a:pt x="9394" y="19408"/>
                  <a:pt x="9418" y="19363"/>
                  <a:pt x="9418" y="19306"/>
                </a:cubicBezTo>
                <a:lnTo>
                  <a:pt x="9418" y="19085"/>
                </a:lnTo>
                <a:cubicBezTo>
                  <a:pt x="9418" y="19028"/>
                  <a:pt x="9394" y="18981"/>
                  <a:pt x="9365" y="18981"/>
                </a:cubicBezTo>
                <a:close/>
                <a:moveTo>
                  <a:pt x="9679" y="18981"/>
                </a:moveTo>
                <a:cubicBezTo>
                  <a:pt x="9650" y="18981"/>
                  <a:pt x="9626" y="19028"/>
                  <a:pt x="9626" y="19085"/>
                </a:cubicBezTo>
                <a:lnTo>
                  <a:pt x="9626" y="19306"/>
                </a:lnTo>
                <a:cubicBezTo>
                  <a:pt x="9626" y="19363"/>
                  <a:pt x="9650" y="19408"/>
                  <a:pt x="9679" y="19408"/>
                </a:cubicBezTo>
                <a:cubicBezTo>
                  <a:pt x="9708" y="19408"/>
                  <a:pt x="9732" y="19363"/>
                  <a:pt x="9732" y="19306"/>
                </a:cubicBezTo>
                <a:lnTo>
                  <a:pt x="9732" y="19085"/>
                </a:lnTo>
                <a:cubicBezTo>
                  <a:pt x="9732" y="19028"/>
                  <a:pt x="9708" y="18981"/>
                  <a:pt x="9679" y="18981"/>
                </a:cubicBezTo>
                <a:close/>
                <a:moveTo>
                  <a:pt x="10529" y="18981"/>
                </a:moveTo>
                <a:cubicBezTo>
                  <a:pt x="10500" y="18981"/>
                  <a:pt x="10476" y="19028"/>
                  <a:pt x="10476" y="19085"/>
                </a:cubicBezTo>
                <a:lnTo>
                  <a:pt x="10476" y="19306"/>
                </a:lnTo>
                <a:cubicBezTo>
                  <a:pt x="10476" y="19363"/>
                  <a:pt x="10500" y="19408"/>
                  <a:pt x="10529" y="19408"/>
                </a:cubicBezTo>
                <a:cubicBezTo>
                  <a:pt x="10558" y="19408"/>
                  <a:pt x="10582" y="19363"/>
                  <a:pt x="10582" y="19306"/>
                </a:cubicBezTo>
                <a:lnTo>
                  <a:pt x="10582" y="19085"/>
                </a:lnTo>
                <a:cubicBezTo>
                  <a:pt x="10582" y="19028"/>
                  <a:pt x="10558" y="18981"/>
                  <a:pt x="10529" y="18981"/>
                </a:cubicBezTo>
                <a:close/>
                <a:moveTo>
                  <a:pt x="10844" y="18981"/>
                </a:moveTo>
                <a:cubicBezTo>
                  <a:pt x="10814" y="18981"/>
                  <a:pt x="10791" y="19028"/>
                  <a:pt x="10791" y="19085"/>
                </a:cubicBezTo>
                <a:lnTo>
                  <a:pt x="10791" y="19306"/>
                </a:lnTo>
                <a:cubicBezTo>
                  <a:pt x="10791" y="19363"/>
                  <a:pt x="10814" y="19408"/>
                  <a:pt x="10844" y="19408"/>
                </a:cubicBezTo>
                <a:cubicBezTo>
                  <a:pt x="10873" y="19408"/>
                  <a:pt x="10895" y="19363"/>
                  <a:pt x="10895" y="19306"/>
                </a:cubicBezTo>
                <a:lnTo>
                  <a:pt x="10895" y="19085"/>
                </a:lnTo>
                <a:cubicBezTo>
                  <a:pt x="10895" y="19028"/>
                  <a:pt x="10873" y="18981"/>
                  <a:pt x="10844" y="18981"/>
                </a:cubicBezTo>
                <a:close/>
                <a:moveTo>
                  <a:pt x="11692" y="18981"/>
                </a:moveTo>
                <a:cubicBezTo>
                  <a:pt x="11663" y="18981"/>
                  <a:pt x="11640" y="19028"/>
                  <a:pt x="11640" y="19085"/>
                </a:cubicBezTo>
                <a:lnTo>
                  <a:pt x="11640" y="19306"/>
                </a:lnTo>
                <a:cubicBezTo>
                  <a:pt x="11640" y="19363"/>
                  <a:pt x="11663" y="19408"/>
                  <a:pt x="11692" y="19408"/>
                </a:cubicBezTo>
                <a:cubicBezTo>
                  <a:pt x="11721" y="19408"/>
                  <a:pt x="11745" y="19363"/>
                  <a:pt x="11745" y="19306"/>
                </a:cubicBezTo>
                <a:lnTo>
                  <a:pt x="11745" y="19085"/>
                </a:lnTo>
                <a:cubicBezTo>
                  <a:pt x="11745" y="19028"/>
                  <a:pt x="11721" y="18981"/>
                  <a:pt x="11692" y="18981"/>
                </a:cubicBezTo>
                <a:close/>
                <a:moveTo>
                  <a:pt x="12007" y="18981"/>
                </a:moveTo>
                <a:cubicBezTo>
                  <a:pt x="11978" y="18981"/>
                  <a:pt x="11955" y="19028"/>
                  <a:pt x="11955" y="19085"/>
                </a:cubicBezTo>
                <a:lnTo>
                  <a:pt x="11955" y="19306"/>
                </a:lnTo>
                <a:cubicBezTo>
                  <a:pt x="11955" y="19363"/>
                  <a:pt x="11978" y="19408"/>
                  <a:pt x="12007" y="19408"/>
                </a:cubicBezTo>
                <a:cubicBezTo>
                  <a:pt x="12036" y="19408"/>
                  <a:pt x="12060" y="19363"/>
                  <a:pt x="12060" y="19306"/>
                </a:cubicBezTo>
                <a:lnTo>
                  <a:pt x="12060" y="19085"/>
                </a:lnTo>
                <a:cubicBezTo>
                  <a:pt x="12060" y="19028"/>
                  <a:pt x="12036" y="18981"/>
                  <a:pt x="12007" y="18981"/>
                </a:cubicBezTo>
                <a:close/>
                <a:moveTo>
                  <a:pt x="12856" y="18981"/>
                </a:moveTo>
                <a:cubicBezTo>
                  <a:pt x="12827" y="18981"/>
                  <a:pt x="12804" y="19028"/>
                  <a:pt x="12804" y="19085"/>
                </a:cubicBezTo>
                <a:lnTo>
                  <a:pt x="12804" y="19306"/>
                </a:lnTo>
                <a:cubicBezTo>
                  <a:pt x="12804" y="19363"/>
                  <a:pt x="12827" y="19408"/>
                  <a:pt x="12856" y="19408"/>
                </a:cubicBezTo>
                <a:cubicBezTo>
                  <a:pt x="12886" y="19408"/>
                  <a:pt x="12909" y="19363"/>
                  <a:pt x="12909" y="19306"/>
                </a:cubicBezTo>
                <a:lnTo>
                  <a:pt x="12909" y="19085"/>
                </a:lnTo>
                <a:cubicBezTo>
                  <a:pt x="12909" y="19028"/>
                  <a:pt x="12886" y="18981"/>
                  <a:pt x="12856" y="18981"/>
                </a:cubicBezTo>
                <a:close/>
                <a:moveTo>
                  <a:pt x="13171" y="18981"/>
                </a:moveTo>
                <a:cubicBezTo>
                  <a:pt x="13142" y="18981"/>
                  <a:pt x="13118" y="19028"/>
                  <a:pt x="13118" y="19085"/>
                </a:cubicBezTo>
                <a:lnTo>
                  <a:pt x="13118" y="19306"/>
                </a:lnTo>
                <a:cubicBezTo>
                  <a:pt x="13118" y="19363"/>
                  <a:pt x="13142" y="19408"/>
                  <a:pt x="13171" y="19408"/>
                </a:cubicBezTo>
                <a:cubicBezTo>
                  <a:pt x="13200" y="19408"/>
                  <a:pt x="13224" y="19363"/>
                  <a:pt x="13224" y="19306"/>
                </a:cubicBezTo>
                <a:lnTo>
                  <a:pt x="13224" y="19085"/>
                </a:lnTo>
                <a:cubicBezTo>
                  <a:pt x="13224" y="19028"/>
                  <a:pt x="13200" y="18981"/>
                  <a:pt x="13171" y="18981"/>
                </a:cubicBezTo>
                <a:close/>
                <a:moveTo>
                  <a:pt x="14021" y="18981"/>
                </a:moveTo>
                <a:cubicBezTo>
                  <a:pt x="13992" y="18981"/>
                  <a:pt x="13968" y="19028"/>
                  <a:pt x="13968" y="19085"/>
                </a:cubicBezTo>
                <a:lnTo>
                  <a:pt x="13968" y="19306"/>
                </a:lnTo>
                <a:cubicBezTo>
                  <a:pt x="13968" y="19363"/>
                  <a:pt x="13992" y="19408"/>
                  <a:pt x="14021" y="19408"/>
                </a:cubicBezTo>
                <a:cubicBezTo>
                  <a:pt x="14050" y="19408"/>
                  <a:pt x="14074" y="19363"/>
                  <a:pt x="14074" y="19306"/>
                </a:cubicBezTo>
                <a:lnTo>
                  <a:pt x="14074" y="19085"/>
                </a:lnTo>
                <a:cubicBezTo>
                  <a:pt x="14074" y="19028"/>
                  <a:pt x="14050" y="18981"/>
                  <a:pt x="14021" y="18981"/>
                </a:cubicBezTo>
                <a:close/>
                <a:moveTo>
                  <a:pt x="14335" y="18981"/>
                </a:moveTo>
                <a:cubicBezTo>
                  <a:pt x="14306" y="18981"/>
                  <a:pt x="14282" y="19028"/>
                  <a:pt x="14282" y="19085"/>
                </a:cubicBezTo>
                <a:lnTo>
                  <a:pt x="14282" y="19306"/>
                </a:lnTo>
                <a:cubicBezTo>
                  <a:pt x="14282" y="19363"/>
                  <a:pt x="14306" y="19408"/>
                  <a:pt x="14335" y="19408"/>
                </a:cubicBezTo>
                <a:cubicBezTo>
                  <a:pt x="14364" y="19408"/>
                  <a:pt x="14388" y="19363"/>
                  <a:pt x="14388" y="19306"/>
                </a:cubicBezTo>
                <a:lnTo>
                  <a:pt x="14388" y="19085"/>
                </a:lnTo>
                <a:cubicBezTo>
                  <a:pt x="14388" y="19028"/>
                  <a:pt x="14364" y="18981"/>
                  <a:pt x="14335" y="18981"/>
                </a:cubicBezTo>
                <a:close/>
                <a:moveTo>
                  <a:pt x="15185" y="18981"/>
                </a:moveTo>
                <a:cubicBezTo>
                  <a:pt x="15156" y="18981"/>
                  <a:pt x="15132" y="19028"/>
                  <a:pt x="15132" y="19085"/>
                </a:cubicBezTo>
                <a:lnTo>
                  <a:pt x="15132" y="19306"/>
                </a:lnTo>
                <a:cubicBezTo>
                  <a:pt x="15132" y="19363"/>
                  <a:pt x="15156" y="19408"/>
                  <a:pt x="15185" y="19408"/>
                </a:cubicBezTo>
                <a:cubicBezTo>
                  <a:pt x="15214" y="19408"/>
                  <a:pt x="15237" y="19363"/>
                  <a:pt x="15237" y="19306"/>
                </a:cubicBezTo>
                <a:lnTo>
                  <a:pt x="15237" y="19085"/>
                </a:lnTo>
                <a:cubicBezTo>
                  <a:pt x="15237" y="19028"/>
                  <a:pt x="15214" y="18981"/>
                  <a:pt x="15185" y="18981"/>
                </a:cubicBezTo>
                <a:close/>
                <a:moveTo>
                  <a:pt x="15500" y="18981"/>
                </a:moveTo>
                <a:cubicBezTo>
                  <a:pt x="15470" y="18981"/>
                  <a:pt x="15447" y="19028"/>
                  <a:pt x="15447" y="19085"/>
                </a:cubicBezTo>
                <a:lnTo>
                  <a:pt x="15447" y="19306"/>
                </a:lnTo>
                <a:cubicBezTo>
                  <a:pt x="15447" y="19363"/>
                  <a:pt x="15470" y="19408"/>
                  <a:pt x="15500" y="19408"/>
                </a:cubicBezTo>
                <a:cubicBezTo>
                  <a:pt x="15529" y="19408"/>
                  <a:pt x="15551" y="19363"/>
                  <a:pt x="15551" y="19306"/>
                </a:cubicBezTo>
                <a:lnTo>
                  <a:pt x="15551" y="19085"/>
                </a:lnTo>
                <a:cubicBezTo>
                  <a:pt x="15551" y="19028"/>
                  <a:pt x="15529" y="18981"/>
                  <a:pt x="15500" y="18981"/>
                </a:cubicBezTo>
                <a:close/>
                <a:moveTo>
                  <a:pt x="16349" y="18981"/>
                </a:moveTo>
                <a:cubicBezTo>
                  <a:pt x="16320" y="18981"/>
                  <a:pt x="16296" y="19028"/>
                  <a:pt x="16296" y="19085"/>
                </a:cubicBezTo>
                <a:lnTo>
                  <a:pt x="16296" y="19306"/>
                </a:lnTo>
                <a:cubicBezTo>
                  <a:pt x="16296" y="19363"/>
                  <a:pt x="16320" y="19408"/>
                  <a:pt x="16349" y="19408"/>
                </a:cubicBezTo>
                <a:cubicBezTo>
                  <a:pt x="16378" y="19408"/>
                  <a:pt x="16401" y="19363"/>
                  <a:pt x="16401" y="19306"/>
                </a:cubicBezTo>
                <a:lnTo>
                  <a:pt x="16401" y="19085"/>
                </a:lnTo>
                <a:cubicBezTo>
                  <a:pt x="16401" y="19028"/>
                  <a:pt x="16378" y="18981"/>
                  <a:pt x="16349" y="18981"/>
                </a:cubicBezTo>
                <a:close/>
                <a:moveTo>
                  <a:pt x="16663" y="18981"/>
                </a:moveTo>
                <a:cubicBezTo>
                  <a:pt x="16634" y="18981"/>
                  <a:pt x="16611" y="19028"/>
                  <a:pt x="16611" y="19085"/>
                </a:cubicBezTo>
                <a:lnTo>
                  <a:pt x="16611" y="19306"/>
                </a:lnTo>
                <a:cubicBezTo>
                  <a:pt x="16611" y="19363"/>
                  <a:pt x="16634" y="19408"/>
                  <a:pt x="16663" y="19408"/>
                </a:cubicBezTo>
                <a:cubicBezTo>
                  <a:pt x="16692" y="19408"/>
                  <a:pt x="16716" y="19363"/>
                  <a:pt x="16716" y="19306"/>
                </a:cubicBezTo>
                <a:lnTo>
                  <a:pt x="16716" y="19085"/>
                </a:lnTo>
                <a:cubicBezTo>
                  <a:pt x="16716" y="19028"/>
                  <a:pt x="16692" y="18981"/>
                  <a:pt x="16663" y="18981"/>
                </a:cubicBezTo>
                <a:close/>
                <a:moveTo>
                  <a:pt x="17512" y="18981"/>
                </a:moveTo>
                <a:cubicBezTo>
                  <a:pt x="17483" y="18981"/>
                  <a:pt x="17459" y="19028"/>
                  <a:pt x="17459" y="19085"/>
                </a:cubicBezTo>
                <a:lnTo>
                  <a:pt x="17459" y="19306"/>
                </a:lnTo>
                <a:cubicBezTo>
                  <a:pt x="17459" y="19363"/>
                  <a:pt x="17483" y="19408"/>
                  <a:pt x="17512" y="19408"/>
                </a:cubicBezTo>
                <a:cubicBezTo>
                  <a:pt x="17541" y="19408"/>
                  <a:pt x="17565" y="19363"/>
                  <a:pt x="17565" y="19306"/>
                </a:cubicBezTo>
                <a:lnTo>
                  <a:pt x="17565" y="19085"/>
                </a:lnTo>
                <a:cubicBezTo>
                  <a:pt x="17565" y="19028"/>
                  <a:pt x="17541" y="18981"/>
                  <a:pt x="17512" y="18981"/>
                </a:cubicBezTo>
                <a:close/>
                <a:moveTo>
                  <a:pt x="17827" y="18981"/>
                </a:moveTo>
                <a:cubicBezTo>
                  <a:pt x="17798" y="18981"/>
                  <a:pt x="17774" y="19028"/>
                  <a:pt x="17774" y="19085"/>
                </a:cubicBezTo>
                <a:lnTo>
                  <a:pt x="17774" y="19306"/>
                </a:lnTo>
                <a:cubicBezTo>
                  <a:pt x="17774" y="19363"/>
                  <a:pt x="17798" y="19408"/>
                  <a:pt x="17827" y="19408"/>
                </a:cubicBezTo>
                <a:cubicBezTo>
                  <a:pt x="17856" y="19408"/>
                  <a:pt x="17880" y="19363"/>
                  <a:pt x="17880" y="19306"/>
                </a:cubicBezTo>
                <a:lnTo>
                  <a:pt x="17880" y="19085"/>
                </a:lnTo>
                <a:cubicBezTo>
                  <a:pt x="17880" y="19028"/>
                  <a:pt x="17856" y="18981"/>
                  <a:pt x="17827" y="18981"/>
                </a:cubicBezTo>
                <a:close/>
                <a:moveTo>
                  <a:pt x="18677" y="18981"/>
                </a:moveTo>
                <a:cubicBezTo>
                  <a:pt x="18648" y="18981"/>
                  <a:pt x="18624" y="19028"/>
                  <a:pt x="18624" y="19085"/>
                </a:cubicBezTo>
                <a:lnTo>
                  <a:pt x="18624" y="19306"/>
                </a:lnTo>
                <a:cubicBezTo>
                  <a:pt x="18624" y="19363"/>
                  <a:pt x="18648" y="19408"/>
                  <a:pt x="18677" y="19408"/>
                </a:cubicBezTo>
                <a:cubicBezTo>
                  <a:pt x="18706" y="19408"/>
                  <a:pt x="18730" y="19363"/>
                  <a:pt x="18730" y="19306"/>
                </a:cubicBezTo>
                <a:lnTo>
                  <a:pt x="18730" y="19085"/>
                </a:lnTo>
                <a:cubicBezTo>
                  <a:pt x="18730" y="19028"/>
                  <a:pt x="18706" y="18981"/>
                  <a:pt x="18677" y="18981"/>
                </a:cubicBezTo>
                <a:close/>
                <a:moveTo>
                  <a:pt x="18991" y="18981"/>
                </a:moveTo>
                <a:cubicBezTo>
                  <a:pt x="18962" y="18981"/>
                  <a:pt x="18938" y="19028"/>
                  <a:pt x="18938" y="19085"/>
                </a:cubicBezTo>
                <a:lnTo>
                  <a:pt x="18938" y="19306"/>
                </a:lnTo>
                <a:cubicBezTo>
                  <a:pt x="18938" y="19363"/>
                  <a:pt x="18962" y="19408"/>
                  <a:pt x="18991" y="19408"/>
                </a:cubicBezTo>
                <a:cubicBezTo>
                  <a:pt x="19020" y="19408"/>
                  <a:pt x="19044" y="19363"/>
                  <a:pt x="19044" y="19306"/>
                </a:cubicBezTo>
                <a:lnTo>
                  <a:pt x="19044" y="19085"/>
                </a:lnTo>
                <a:cubicBezTo>
                  <a:pt x="19044" y="19028"/>
                  <a:pt x="19020" y="18981"/>
                  <a:pt x="18991" y="18981"/>
                </a:cubicBezTo>
                <a:close/>
                <a:moveTo>
                  <a:pt x="19841" y="18981"/>
                </a:moveTo>
                <a:cubicBezTo>
                  <a:pt x="19812" y="18981"/>
                  <a:pt x="19788" y="19028"/>
                  <a:pt x="19788" y="19085"/>
                </a:cubicBezTo>
                <a:lnTo>
                  <a:pt x="19788" y="19306"/>
                </a:lnTo>
                <a:cubicBezTo>
                  <a:pt x="19788" y="19363"/>
                  <a:pt x="19812" y="19408"/>
                  <a:pt x="19841" y="19408"/>
                </a:cubicBezTo>
                <a:cubicBezTo>
                  <a:pt x="19870" y="19408"/>
                  <a:pt x="19894" y="19363"/>
                  <a:pt x="19894" y="19306"/>
                </a:cubicBezTo>
                <a:lnTo>
                  <a:pt x="19894" y="19085"/>
                </a:lnTo>
                <a:cubicBezTo>
                  <a:pt x="19894" y="19028"/>
                  <a:pt x="19870" y="18981"/>
                  <a:pt x="19841" y="18981"/>
                </a:cubicBezTo>
                <a:close/>
                <a:moveTo>
                  <a:pt x="20155" y="18981"/>
                </a:moveTo>
                <a:cubicBezTo>
                  <a:pt x="20126" y="18981"/>
                  <a:pt x="20102" y="19028"/>
                  <a:pt x="20102" y="19085"/>
                </a:cubicBezTo>
                <a:lnTo>
                  <a:pt x="20102" y="19306"/>
                </a:lnTo>
                <a:cubicBezTo>
                  <a:pt x="20102" y="19363"/>
                  <a:pt x="20126" y="19408"/>
                  <a:pt x="20155" y="19408"/>
                </a:cubicBezTo>
                <a:cubicBezTo>
                  <a:pt x="20184" y="19408"/>
                  <a:pt x="20207" y="19363"/>
                  <a:pt x="20207" y="19306"/>
                </a:cubicBezTo>
                <a:lnTo>
                  <a:pt x="20207" y="19085"/>
                </a:lnTo>
                <a:cubicBezTo>
                  <a:pt x="20207" y="19028"/>
                  <a:pt x="20184" y="18981"/>
                  <a:pt x="20155" y="18981"/>
                </a:cubicBezTo>
                <a:close/>
                <a:moveTo>
                  <a:pt x="21004" y="18981"/>
                </a:moveTo>
                <a:cubicBezTo>
                  <a:pt x="20975" y="18981"/>
                  <a:pt x="20952" y="19028"/>
                  <a:pt x="20952" y="19085"/>
                </a:cubicBezTo>
                <a:lnTo>
                  <a:pt x="20952" y="19306"/>
                </a:lnTo>
                <a:cubicBezTo>
                  <a:pt x="20952" y="19363"/>
                  <a:pt x="20975" y="19408"/>
                  <a:pt x="21004" y="19408"/>
                </a:cubicBezTo>
                <a:cubicBezTo>
                  <a:pt x="21033" y="19408"/>
                  <a:pt x="21057" y="19363"/>
                  <a:pt x="21057" y="19306"/>
                </a:cubicBezTo>
                <a:lnTo>
                  <a:pt x="21057" y="19085"/>
                </a:lnTo>
                <a:cubicBezTo>
                  <a:pt x="21057" y="19028"/>
                  <a:pt x="21033" y="18981"/>
                  <a:pt x="21004" y="18981"/>
                </a:cubicBezTo>
                <a:close/>
                <a:moveTo>
                  <a:pt x="21319" y="18981"/>
                </a:moveTo>
                <a:cubicBezTo>
                  <a:pt x="21289" y="18981"/>
                  <a:pt x="21267" y="19028"/>
                  <a:pt x="21267" y="19085"/>
                </a:cubicBezTo>
                <a:lnTo>
                  <a:pt x="21267" y="19306"/>
                </a:lnTo>
                <a:cubicBezTo>
                  <a:pt x="21267" y="19363"/>
                  <a:pt x="21289" y="19408"/>
                  <a:pt x="21319" y="19408"/>
                </a:cubicBezTo>
                <a:cubicBezTo>
                  <a:pt x="21348" y="19408"/>
                  <a:pt x="21372" y="19363"/>
                  <a:pt x="21372" y="19306"/>
                </a:cubicBezTo>
                <a:lnTo>
                  <a:pt x="21372" y="19085"/>
                </a:lnTo>
                <a:cubicBezTo>
                  <a:pt x="21372" y="19028"/>
                  <a:pt x="21348" y="18981"/>
                  <a:pt x="21319" y="18981"/>
                </a:cubicBezTo>
                <a:close/>
                <a:moveTo>
                  <a:pt x="281" y="19711"/>
                </a:moveTo>
                <a:cubicBezTo>
                  <a:pt x="252" y="19711"/>
                  <a:pt x="228" y="19758"/>
                  <a:pt x="228" y="19815"/>
                </a:cubicBezTo>
                <a:lnTo>
                  <a:pt x="228" y="20036"/>
                </a:lnTo>
                <a:cubicBezTo>
                  <a:pt x="228" y="20093"/>
                  <a:pt x="252" y="20138"/>
                  <a:pt x="281" y="20138"/>
                </a:cubicBezTo>
                <a:cubicBezTo>
                  <a:pt x="311" y="20138"/>
                  <a:pt x="334" y="20093"/>
                  <a:pt x="334" y="20036"/>
                </a:cubicBezTo>
                <a:lnTo>
                  <a:pt x="334" y="19815"/>
                </a:lnTo>
                <a:cubicBezTo>
                  <a:pt x="334" y="19758"/>
                  <a:pt x="311" y="19711"/>
                  <a:pt x="281" y="19711"/>
                </a:cubicBezTo>
                <a:close/>
                <a:moveTo>
                  <a:pt x="596" y="19711"/>
                </a:moveTo>
                <a:cubicBezTo>
                  <a:pt x="567" y="19711"/>
                  <a:pt x="543" y="19758"/>
                  <a:pt x="543" y="19815"/>
                </a:cubicBezTo>
                <a:lnTo>
                  <a:pt x="543" y="20036"/>
                </a:lnTo>
                <a:cubicBezTo>
                  <a:pt x="543" y="20093"/>
                  <a:pt x="567" y="20138"/>
                  <a:pt x="596" y="20138"/>
                </a:cubicBezTo>
                <a:cubicBezTo>
                  <a:pt x="625" y="20138"/>
                  <a:pt x="649" y="20093"/>
                  <a:pt x="649" y="20036"/>
                </a:cubicBezTo>
                <a:lnTo>
                  <a:pt x="649" y="19815"/>
                </a:lnTo>
                <a:cubicBezTo>
                  <a:pt x="649" y="19758"/>
                  <a:pt x="625" y="19711"/>
                  <a:pt x="596" y="19711"/>
                </a:cubicBezTo>
                <a:close/>
                <a:moveTo>
                  <a:pt x="1446" y="19711"/>
                </a:moveTo>
                <a:cubicBezTo>
                  <a:pt x="1417" y="19711"/>
                  <a:pt x="1393" y="19758"/>
                  <a:pt x="1393" y="19815"/>
                </a:cubicBezTo>
                <a:lnTo>
                  <a:pt x="1393" y="20036"/>
                </a:lnTo>
                <a:cubicBezTo>
                  <a:pt x="1393" y="20093"/>
                  <a:pt x="1417" y="20138"/>
                  <a:pt x="1446" y="20138"/>
                </a:cubicBezTo>
                <a:cubicBezTo>
                  <a:pt x="1475" y="20138"/>
                  <a:pt x="1499" y="20093"/>
                  <a:pt x="1499" y="20036"/>
                </a:cubicBezTo>
                <a:lnTo>
                  <a:pt x="1499" y="19815"/>
                </a:lnTo>
                <a:cubicBezTo>
                  <a:pt x="1499" y="19758"/>
                  <a:pt x="1475" y="19711"/>
                  <a:pt x="1446" y="19711"/>
                </a:cubicBezTo>
                <a:close/>
                <a:moveTo>
                  <a:pt x="1760" y="19711"/>
                </a:moveTo>
                <a:cubicBezTo>
                  <a:pt x="1731" y="19711"/>
                  <a:pt x="1707" y="19758"/>
                  <a:pt x="1707" y="19815"/>
                </a:cubicBezTo>
                <a:lnTo>
                  <a:pt x="1707" y="20036"/>
                </a:lnTo>
                <a:cubicBezTo>
                  <a:pt x="1707" y="20093"/>
                  <a:pt x="1731" y="20138"/>
                  <a:pt x="1760" y="20138"/>
                </a:cubicBezTo>
                <a:cubicBezTo>
                  <a:pt x="1789" y="20138"/>
                  <a:pt x="1813" y="20093"/>
                  <a:pt x="1813" y="20036"/>
                </a:cubicBezTo>
                <a:lnTo>
                  <a:pt x="1813" y="19815"/>
                </a:lnTo>
                <a:cubicBezTo>
                  <a:pt x="1813" y="19758"/>
                  <a:pt x="1789" y="19711"/>
                  <a:pt x="1760" y="19711"/>
                </a:cubicBezTo>
                <a:close/>
                <a:moveTo>
                  <a:pt x="2610" y="19711"/>
                </a:moveTo>
                <a:cubicBezTo>
                  <a:pt x="2581" y="19711"/>
                  <a:pt x="2557" y="19758"/>
                  <a:pt x="2557" y="19815"/>
                </a:cubicBezTo>
                <a:lnTo>
                  <a:pt x="2557" y="20036"/>
                </a:lnTo>
                <a:cubicBezTo>
                  <a:pt x="2557" y="20093"/>
                  <a:pt x="2581" y="20138"/>
                  <a:pt x="2610" y="20138"/>
                </a:cubicBezTo>
                <a:cubicBezTo>
                  <a:pt x="2639" y="20138"/>
                  <a:pt x="2662" y="20093"/>
                  <a:pt x="2662" y="20036"/>
                </a:cubicBezTo>
                <a:lnTo>
                  <a:pt x="2662" y="19815"/>
                </a:lnTo>
                <a:cubicBezTo>
                  <a:pt x="2662" y="19758"/>
                  <a:pt x="2639" y="19711"/>
                  <a:pt x="2610" y="19711"/>
                </a:cubicBezTo>
                <a:close/>
                <a:moveTo>
                  <a:pt x="2924" y="19711"/>
                </a:moveTo>
                <a:cubicBezTo>
                  <a:pt x="2895" y="19711"/>
                  <a:pt x="2871" y="19758"/>
                  <a:pt x="2871" y="19815"/>
                </a:cubicBezTo>
                <a:lnTo>
                  <a:pt x="2871" y="20036"/>
                </a:lnTo>
                <a:cubicBezTo>
                  <a:pt x="2871" y="20093"/>
                  <a:pt x="2895" y="20138"/>
                  <a:pt x="2924" y="20138"/>
                </a:cubicBezTo>
                <a:cubicBezTo>
                  <a:pt x="2954" y="20138"/>
                  <a:pt x="2976" y="20093"/>
                  <a:pt x="2976" y="20036"/>
                </a:cubicBezTo>
                <a:lnTo>
                  <a:pt x="2976" y="19815"/>
                </a:lnTo>
                <a:cubicBezTo>
                  <a:pt x="2976" y="19758"/>
                  <a:pt x="2954" y="19711"/>
                  <a:pt x="2924" y="19711"/>
                </a:cubicBezTo>
                <a:close/>
                <a:moveTo>
                  <a:pt x="3773" y="19711"/>
                </a:moveTo>
                <a:cubicBezTo>
                  <a:pt x="3744" y="19711"/>
                  <a:pt x="3721" y="19758"/>
                  <a:pt x="3721" y="19815"/>
                </a:cubicBezTo>
                <a:lnTo>
                  <a:pt x="3721" y="20036"/>
                </a:lnTo>
                <a:cubicBezTo>
                  <a:pt x="3721" y="20093"/>
                  <a:pt x="3744" y="20138"/>
                  <a:pt x="3773" y="20138"/>
                </a:cubicBezTo>
                <a:cubicBezTo>
                  <a:pt x="3802" y="20138"/>
                  <a:pt x="3826" y="20093"/>
                  <a:pt x="3826" y="20036"/>
                </a:cubicBezTo>
                <a:lnTo>
                  <a:pt x="3826" y="19815"/>
                </a:lnTo>
                <a:cubicBezTo>
                  <a:pt x="3826" y="19758"/>
                  <a:pt x="3802" y="19711"/>
                  <a:pt x="3773" y="19711"/>
                </a:cubicBezTo>
                <a:close/>
                <a:moveTo>
                  <a:pt x="4088" y="19711"/>
                </a:moveTo>
                <a:cubicBezTo>
                  <a:pt x="4058" y="19711"/>
                  <a:pt x="4035" y="19758"/>
                  <a:pt x="4035" y="19815"/>
                </a:cubicBezTo>
                <a:lnTo>
                  <a:pt x="4035" y="20036"/>
                </a:lnTo>
                <a:cubicBezTo>
                  <a:pt x="4035" y="20093"/>
                  <a:pt x="4058" y="20138"/>
                  <a:pt x="4088" y="20138"/>
                </a:cubicBezTo>
                <a:cubicBezTo>
                  <a:pt x="4117" y="20138"/>
                  <a:pt x="4141" y="20093"/>
                  <a:pt x="4141" y="20036"/>
                </a:cubicBezTo>
                <a:lnTo>
                  <a:pt x="4141" y="19815"/>
                </a:lnTo>
                <a:cubicBezTo>
                  <a:pt x="4141" y="19758"/>
                  <a:pt x="4117" y="19711"/>
                  <a:pt x="4088" y="19711"/>
                </a:cubicBezTo>
                <a:close/>
                <a:moveTo>
                  <a:pt x="4937" y="19711"/>
                </a:moveTo>
                <a:cubicBezTo>
                  <a:pt x="4908" y="19711"/>
                  <a:pt x="4884" y="19758"/>
                  <a:pt x="4884" y="19815"/>
                </a:cubicBezTo>
                <a:lnTo>
                  <a:pt x="4884" y="20036"/>
                </a:lnTo>
                <a:cubicBezTo>
                  <a:pt x="4884" y="20093"/>
                  <a:pt x="4908" y="20138"/>
                  <a:pt x="4937" y="20138"/>
                </a:cubicBezTo>
                <a:cubicBezTo>
                  <a:pt x="4966" y="20138"/>
                  <a:pt x="4990" y="20093"/>
                  <a:pt x="4990" y="20036"/>
                </a:cubicBezTo>
                <a:lnTo>
                  <a:pt x="4990" y="19815"/>
                </a:lnTo>
                <a:cubicBezTo>
                  <a:pt x="4990" y="19758"/>
                  <a:pt x="4966" y="19711"/>
                  <a:pt x="4937" y="19711"/>
                </a:cubicBezTo>
                <a:close/>
                <a:moveTo>
                  <a:pt x="5252" y="19711"/>
                </a:moveTo>
                <a:cubicBezTo>
                  <a:pt x="5223" y="19711"/>
                  <a:pt x="5199" y="19758"/>
                  <a:pt x="5199" y="19815"/>
                </a:cubicBezTo>
                <a:lnTo>
                  <a:pt x="5199" y="20036"/>
                </a:lnTo>
                <a:cubicBezTo>
                  <a:pt x="5199" y="20093"/>
                  <a:pt x="5223" y="20138"/>
                  <a:pt x="5252" y="20138"/>
                </a:cubicBezTo>
                <a:cubicBezTo>
                  <a:pt x="5281" y="20138"/>
                  <a:pt x="5305" y="20093"/>
                  <a:pt x="5305" y="20036"/>
                </a:cubicBezTo>
                <a:lnTo>
                  <a:pt x="5305" y="19815"/>
                </a:lnTo>
                <a:cubicBezTo>
                  <a:pt x="5305" y="19758"/>
                  <a:pt x="5281" y="19711"/>
                  <a:pt x="5252" y="19711"/>
                </a:cubicBezTo>
                <a:close/>
                <a:moveTo>
                  <a:pt x="6102" y="19711"/>
                </a:moveTo>
                <a:cubicBezTo>
                  <a:pt x="6072" y="19711"/>
                  <a:pt x="6049" y="19758"/>
                  <a:pt x="6049" y="19815"/>
                </a:cubicBezTo>
                <a:lnTo>
                  <a:pt x="6049" y="20036"/>
                </a:lnTo>
                <a:cubicBezTo>
                  <a:pt x="6049" y="20093"/>
                  <a:pt x="6072" y="20138"/>
                  <a:pt x="6102" y="20138"/>
                </a:cubicBezTo>
                <a:cubicBezTo>
                  <a:pt x="6131" y="20138"/>
                  <a:pt x="6155" y="20093"/>
                  <a:pt x="6155" y="20036"/>
                </a:cubicBezTo>
                <a:lnTo>
                  <a:pt x="6155" y="19815"/>
                </a:lnTo>
                <a:cubicBezTo>
                  <a:pt x="6155" y="19758"/>
                  <a:pt x="6131" y="19711"/>
                  <a:pt x="6102" y="19711"/>
                </a:cubicBezTo>
                <a:close/>
                <a:moveTo>
                  <a:pt x="6416" y="19711"/>
                </a:moveTo>
                <a:cubicBezTo>
                  <a:pt x="6387" y="19711"/>
                  <a:pt x="6363" y="19758"/>
                  <a:pt x="6363" y="19815"/>
                </a:cubicBezTo>
                <a:lnTo>
                  <a:pt x="6363" y="20036"/>
                </a:lnTo>
                <a:cubicBezTo>
                  <a:pt x="6363" y="20093"/>
                  <a:pt x="6387" y="20138"/>
                  <a:pt x="6416" y="20138"/>
                </a:cubicBezTo>
                <a:cubicBezTo>
                  <a:pt x="6445" y="20138"/>
                  <a:pt x="6469" y="20093"/>
                  <a:pt x="6469" y="20036"/>
                </a:cubicBezTo>
                <a:lnTo>
                  <a:pt x="6469" y="19815"/>
                </a:lnTo>
                <a:cubicBezTo>
                  <a:pt x="6469" y="19758"/>
                  <a:pt x="6445" y="19711"/>
                  <a:pt x="6416" y="19711"/>
                </a:cubicBezTo>
                <a:close/>
                <a:moveTo>
                  <a:pt x="7266" y="19711"/>
                </a:moveTo>
                <a:cubicBezTo>
                  <a:pt x="7237" y="19711"/>
                  <a:pt x="7213" y="19758"/>
                  <a:pt x="7213" y="19815"/>
                </a:cubicBezTo>
                <a:lnTo>
                  <a:pt x="7213" y="20036"/>
                </a:lnTo>
                <a:cubicBezTo>
                  <a:pt x="7213" y="20093"/>
                  <a:pt x="7237" y="20138"/>
                  <a:pt x="7266" y="20138"/>
                </a:cubicBezTo>
                <a:cubicBezTo>
                  <a:pt x="7295" y="20138"/>
                  <a:pt x="7318" y="20093"/>
                  <a:pt x="7318" y="20036"/>
                </a:cubicBezTo>
                <a:lnTo>
                  <a:pt x="7318" y="19815"/>
                </a:lnTo>
                <a:cubicBezTo>
                  <a:pt x="7318" y="19758"/>
                  <a:pt x="7295" y="19711"/>
                  <a:pt x="7266" y="19711"/>
                </a:cubicBezTo>
                <a:close/>
                <a:moveTo>
                  <a:pt x="7580" y="19711"/>
                </a:moveTo>
                <a:cubicBezTo>
                  <a:pt x="7551" y="19711"/>
                  <a:pt x="7527" y="19758"/>
                  <a:pt x="7527" y="19815"/>
                </a:cubicBezTo>
                <a:lnTo>
                  <a:pt x="7527" y="20036"/>
                </a:lnTo>
                <a:cubicBezTo>
                  <a:pt x="7527" y="20093"/>
                  <a:pt x="7551" y="20138"/>
                  <a:pt x="7580" y="20138"/>
                </a:cubicBezTo>
                <a:cubicBezTo>
                  <a:pt x="7609" y="20138"/>
                  <a:pt x="7632" y="20093"/>
                  <a:pt x="7632" y="20036"/>
                </a:cubicBezTo>
                <a:lnTo>
                  <a:pt x="7632" y="19815"/>
                </a:lnTo>
                <a:cubicBezTo>
                  <a:pt x="7632" y="19758"/>
                  <a:pt x="7609" y="19711"/>
                  <a:pt x="7580" y="19711"/>
                </a:cubicBezTo>
                <a:close/>
                <a:moveTo>
                  <a:pt x="8429" y="19711"/>
                </a:moveTo>
                <a:cubicBezTo>
                  <a:pt x="8400" y="19711"/>
                  <a:pt x="8377" y="19758"/>
                  <a:pt x="8377" y="19815"/>
                </a:cubicBezTo>
                <a:lnTo>
                  <a:pt x="8377" y="20036"/>
                </a:lnTo>
                <a:cubicBezTo>
                  <a:pt x="8377" y="20093"/>
                  <a:pt x="8400" y="20138"/>
                  <a:pt x="8429" y="20138"/>
                </a:cubicBezTo>
                <a:cubicBezTo>
                  <a:pt x="8458" y="20138"/>
                  <a:pt x="8482" y="20093"/>
                  <a:pt x="8482" y="20036"/>
                </a:cubicBezTo>
                <a:lnTo>
                  <a:pt x="8482" y="19815"/>
                </a:lnTo>
                <a:cubicBezTo>
                  <a:pt x="8482" y="19758"/>
                  <a:pt x="8458" y="19711"/>
                  <a:pt x="8429" y="19711"/>
                </a:cubicBezTo>
                <a:close/>
                <a:moveTo>
                  <a:pt x="8744" y="19711"/>
                </a:moveTo>
                <a:cubicBezTo>
                  <a:pt x="8714" y="19711"/>
                  <a:pt x="8691" y="19758"/>
                  <a:pt x="8691" y="19815"/>
                </a:cubicBezTo>
                <a:lnTo>
                  <a:pt x="8691" y="20036"/>
                </a:lnTo>
                <a:cubicBezTo>
                  <a:pt x="8691" y="20093"/>
                  <a:pt x="8714" y="20138"/>
                  <a:pt x="8744" y="20138"/>
                </a:cubicBezTo>
                <a:cubicBezTo>
                  <a:pt x="8773" y="20138"/>
                  <a:pt x="8796" y="20093"/>
                  <a:pt x="8796" y="20036"/>
                </a:cubicBezTo>
                <a:lnTo>
                  <a:pt x="8796" y="19815"/>
                </a:lnTo>
                <a:cubicBezTo>
                  <a:pt x="8796" y="19758"/>
                  <a:pt x="8773" y="19711"/>
                  <a:pt x="8744" y="19711"/>
                </a:cubicBezTo>
                <a:close/>
                <a:moveTo>
                  <a:pt x="9593" y="19711"/>
                </a:moveTo>
                <a:cubicBezTo>
                  <a:pt x="9564" y="19711"/>
                  <a:pt x="9540" y="19758"/>
                  <a:pt x="9540" y="19815"/>
                </a:cubicBezTo>
                <a:lnTo>
                  <a:pt x="9540" y="20036"/>
                </a:lnTo>
                <a:cubicBezTo>
                  <a:pt x="9540" y="20093"/>
                  <a:pt x="9564" y="20138"/>
                  <a:pt x="9593" y="20138"/>
                </a:cubicBezTo>
                <a:cubicBezTo>
                  <a:pt x="9622" y="20138"/>
                  <a:pt x="9646" y="20093"/>
                  <a:pt x="9646" y="20036"/>
                </a:cubicBezTo>
                <a:lnTo>
                  <a:pt x="9646" y="19815"/>
                </a:lnTo>
                <a:cubicBezTo>
                  <a:pt x="9646" y="19758"/>
                  <a:pt x="9622" y="19711"/>
                  <a:pt x="9593" y="19711"/>
                </a:cubicBezTo>
                <a:close/>
                <a:moveTo>
                  <a:pt x="9908" y="19711"/>
                </a:moveTo>
                <a:cubicBezTo>
                  <a:pt x="9879" y="19711"/>
                  <a:pt x="9855" y="19758"/>
                  <a:pt x="9855" y="19815"/>
                </a:cubicBezTo>
                <a:lnTo>
                  <a:pt x="9855" y="20036"/>
                </a:lnTo>
                <a:cubicBezTo>
                  <a:pt x="9855" y="20093"/>
                  <a:pt x="9879" y="20138"/>
                  <a:pt x="9908" y="20138"/>
                </a:cubicBezTo>
                <a:cubicBezTo>
                  <a:pt x="9937" y="20138"/>
                  <a:pt x="9961" y="20093"/>
                  <a:pt x="9961" y="20036"/>
                </a:cubicBezTo>
                <a:lnTo>
                  <a:pt x="9961" y="19815"/>
                </a:lnTo>
                <a:cubicBezTo>
                  <a:pt x="9961" y="19758"/>
                  <a:pt x="9937" y="19711"/>
                  <a:pt x="9908" y="19711"/>
                </a:cubicBezTo>
                <a:close/>
                <a:moveTo>
                  <a:pt x="10758" y="19711"/>
                </a:moveTo>
                <a:cubicBezTo>
                  <a:pt x="10728" y="19711"/>
                  <a:pt x="10705" y="19758"/>
                  <a:pt x="10705" y="19815"/>
                </a:cubicBezTo>
                <a:lnTo>
                  <a:pt x="10705" y="20036"/>
                </a:lnTo>
                <a:cubicBezTo>
                  <a:pt x="10705" y="20093"/>
                  <a:pt x="10728" y="20138"/>
                  <a:pt x="10758" y="20138"/>
                </a:cubicBezTo>
                <a:cubicBezTo>
                  <a:pt x="10787" y="20138"/>
                  <a:pt x="10810" y="20093"/>
                  <a:pt x="10810" y="20036"/>
                </a:cubicBezTo>
                <a:lnTo>
                  <a:pt x="10810" y="19815"/>
                </a:lnTo>
                <a:cubicBezTo>
                  <a:pt x="10810" y="19758"/>
                  <a:pt x="10787" y="19711"/>
                  <a:pt x="10758" y="19711"/>
                </a:cubicBezTo>
                <a:close/>
                <a:moveTo>
                  <a:pt x="11072" y="19711"/>
                </a:moveTo>
                <a:cubicBezTo>
                  <a:pt x="11043" y="19711"/>
                  <a:pt x="11019" y="19758"/>
                  <a:pt x="11019" y="19815"/>
                </a:cubicBezTo>
                <a:lnTo>
                  <a:pt x="11019" y="20036"/>
                </a:lnTo>
                <a:cubicBezTo>
                  <a:pt x="11019" y="20093"/>
                  <a:pt x="11043" y="20138"/>
                  <a:pt x="11072" y="20138"/>
                </a:cubicBezTo>
                <a:cubicBezTo>
                  <a:pt x="11101" y="20138"/>
                  <a:pt x="11125" y="20093"/>
                  <a:pt x="11125" y="20036"/>
                </a:cubicBezTo>
                <a:lnTo>
                  <a:pt x="11125" y="19815"/>
                </a:lnTo>
                <a:cubicBezTo>
                  <a:pt x="11125" y="19758"/>
                  <a:pt x="11101" y="19711"/>
                  <a:pt x="11072" y="19711"/>
                </a:cubicBezTo>
                <a:close/>
                <a:moveTo>
                  <a:pt x="11922" y="19711"/>
                </a:moveTo>
                <a:cubicBezTo>
                  <a:pt x="11893" y="19711"/>
                  <a:pt x="11869" y="19758"/>
                  <a:pt x="11869" y="19815"/>
                </a:cubicBezTo>
                <a:lnTo>
                  <a:pt x="11869" y="20036"/>
                </a:lnTo>
                <a:cubicBezTo>
                  <a:pt x="11869" y="20093"/>
                  <a:pt x="11893" y="20138"/>
                  <a:pt x="11922" y="20138"/>
                </a:cubicBezTo>
                <a:cubicBezTo>
                  <a:pt x="11951" y="20138"/>
                  <a:pt x="11974" y="20093"/>
                  <a:pt x="11974" y="20036"/>
                </a:cubicBezTo>
                <a:lnTo>
                  <a:pt x="11974" y="19815"/>
                </a:lnTo>
                <a:cubicBezTo>
                  <a:pt x="11974" y="19758"/>
                  <a:pt x="11951" y="19711"/>
                  <a:pt x="11922" y="19711"/>
                </a:cubicBezTo>
                <a:close/>
                <a:moveTo>
                  <a:pt x="12236" y="19711"/>
                </a:moveTo>
                <a:cubicBezTo>
                  <a:pt x="12207" y="19711"/>
                  <a:pt x="12183" y="19758"/>
                  <a:pt x="12183" y="19815"/>
                </a:cubicBezTo>
                <a:lnTo>
                  <a:pt x="12183" y="20036"/>
                </a:lnTo>
                <a:cubicBezTo>
                  <a:pt x="12183" y="20093"/>
                  <a:pt x="12207" y="20138"/>
                  <a:pt x="12236" y="20138"/>
                </a:cubicBezTo>
                <a:cubicBezTo>
                  <a:pt x="12265" y="20138"/>
                  <a:pt x="12288" y="20093"/>
                  <a:pt x="12288" y="20036"/>
                </a:cubicBezTo>
                <a:lnTo>
                  <a:pt x="12288" y="19815"/>
                </a:lnTo>
                <a:cubicBezTo>
                  <a:pt x="12288" y="19758"/>
                  <a:pt x="12265" y="19711"/>
                  <a:pt x="12236" y="19711"/>
                </a:cubicBezTo>
                <a:close/>
                <a:moveTo>
                  <a:pt x="13085" y="19711"/>
                </a:moveTo>
                <a:cubicBezTo>
                  <a:pt x="13056" y="19711"/>
                  <a:pt x="13032" y="19758"/>
                  <a:pt x="13032" y="19815"/>
                </a:cubicBezTo>
                <a:lnTo>
                  <a:pt x="13032" y="20036"/>
                </a:lnTo>
                <a:cubicBezTo>
                  <a:pt x="13032" y="20093"/>
                  <a:pt x="13056" y="20138"/>
                  <a:pt x="13085" y="20138"/>
                </a:cubicBezTo>
                <a:cubicBezTo>
                  <a:pt x="13114" y="20138"/>
                  <a:pt x="13138" y="20093"/>
                  <a:pt x="13138" y="20036"/>
                </a:cubicBezTo>
                <a:lnTo>
                  <a:pt x="13138" y="19815"/>
                </a:lnTo>
                <a:cubicBezTo>
                  <a:pt x="13138" y="19758"/>
                  <a:pt x="13114" y="19711"/>
                  <a:pt x="13085" y="19711"/>
                </a:cubicBezTo>
                <a:close/>
                <a:moveTo>
                  <a:pt x="13399" y="19711"/>
                </a:moveTo>
                <a:cubicBezTo>
                  <a:pt x="13370" y="19711"/>
                  <a:pt x="13348" y="19758"/>
                  <a:pt x="13348" y="19815"/>
                </a:cubicBezTo>
                <a:lnTo>
                  <a:pt x="13348" y="20036"/>
                </a:lnTo>
                <a:cubicBezTo>
                  <a:pt x="13348" y="20093"/>
                  <a:pt x="13370" y="20138"/>
                  <a:pt x="13399" y="20138"/>
                </a:cubicBezTo>
                <a:cubicBezTo>
                  <a:pt x="13428" y="20138"/>
                  <a:pt x="13452" y="20093"/>
                  <a:pt x="13452" y="20036"/>
                </a:cubicBezTo>
                <a:lnTo>
                  <a:pt x="13452" y="19815"/>
                </a:lnTo>
                <a:cubicBezTo>
                  <a:pt x="13452" y="19758"/>
                  <a:pt x="13428" y="19711"/>
                  <a:pt x="13399" y="19711"/>
                </a:cubicBezTo>
                <a:close/>
                <a:moveTo>
                  <a:pt x="14249" y="19711"/>
                </a:moveTo>
                <a:cubicBezTo>
                  <a:pt x="14220" y="19711"/>
                  <a:pt x="14196" y="19758"/>
                  <a:pt x="14196" y="19815"/>
                </a:cubicBezTo>
                <a:lnTo>
                  <a:pt x="14196" y="20036"/>
                </a:lnTo>
                <a:cubicBezTo>
                  <a:pt x="14196" y="20093"/>
                  <a:pt x="14220" y="20138"/>
                  <a:pt x="14249" y="20138"/>
                </a:cubicBezTo>
                <a:cubicBezTo>
                  <a:pt x="14278" y="20138"/>
                  <a:pt x="14302" y="20093"/>
                  <a:pt x="14302" y="20036"/>
                </a:cubicBezTo>
                <a:lnTo>
                  <a:pt x="14302" y="19815"/>
                </a:lnTo>
                <a:cubicBezTo>
                  <a:pt x="14302" y="19758"/>
                  <a:pt x="14278" y="19711"/>
                  <a:pt x="14249" y="19711"/>
                </a:cubicBezTo>
                <a:close/>
                <a:moveTo>
                  <a:pt x="14564" y="19711"/>
                </a:moveTo>
                <a:cubicBezTo>
                  <a:pt x="14535" y="19711"/>
                  <a:pt x="14511" y="19758"/>
                  <a:pt x="14511" y="19815"/>
                </a:cubicBezTo>
                <a:lnTo>
                  <a:pt x="14511" y="20036"/>
                </a:lnTo>
                <a:cubicBezTo>
                  <a:pt x="14511" y="20093"/>
                  <a:pt x="14535" y="20138"/>
                  <a:pt x="14564" y="20138"/>
                </a:cubicBezTo>
                <a:cubicBezTo>
                  <a:pt x="14593" y="20138"/>
                  <a:pt x="14617" y="20093"/>
                  <a:pt x="14617" y="20036"/>
                </a:cubicBezTo>
                <a:lnTo>
                  <a:pt x="14617" y="19815"/>
                </a:lnTo>
                <a:cubicBezTo>
                  <a:pt x="14617" y="19758"/>
                  <a:pt x="14593" y="19711"/>
                  <a:pt x="14564" y="19711"/>
                </a:cubicBezTo>
                <a:close/>
                <a:moveTo>
                  <a:pt x="15413" y="19711"/>
                </a:moveTo>
                <a:cubicBezTo>
                  <a:pt x="15384" y="19711"/>
                  <a:pt x="15360" y="19758"/>
                  <a:pt x="15360" y="19815"/>
                </a:cubicBezTo>
                <a:lnTo>
                  <a:pt x="15360" y="20036"/>
                </a:lnTo>
                <a:cubicBezTo>
                  <a:pt x="15360" y="20093"/>
                  <a:pt x="15384" y="20138"/>
                  <a:pt x="15413" y="20138"/>
                </a:cubicBezTo>
                <a:cubicBezTo>
                  <a:pt x="15442" y="20138"/>
                  <a:pt x="15465" y="20093"/>
                  <a:pt x="15465" y="20036"/>
                </a:cubicBezTo>
                <a:lnTo>
                  <a:pt x="15465" y="19815"/>
                </a:lnTo>
                <a:cubicBezTo>
                  <a:pt x="15465" y="19758"/>
                  <a:pt x="15442" y="19711"/>
                  <a:pt x="15413" y="19711"/>
                </a:cubicBezTo>
                <a:close/>
                <a:moveTo>
                  <a:pt x="15728" y="19711"/>
                </a:moveTo>
                <a:cubicBezTo>
                  <a:pt x="15699" y="19711"/>
                  <a:pt x="15675" y="19758"/>
                  <a:pt x="15675" y="19815"/>
                </a:cubicBezTo>
                <a:lnTo>
                  <a:pt x="15675" y="20036"/>
                </a:lnTo>
                <a:cubicBezTo>
                  <a:pt x="15675" y="20093"/>
                  <a:pt x="15699" y="20138"/>
                  <a:pt x="15728" y="20138"/>
                </a:cubicBezTo>
                <a:cubicBezTo>
                  <a:pt x="15757" y="20138"/>
                  <a:pt x="15781" y="20093"/>
                  <a:pt x="15781" y="20036"/>
                </a:cubicBezTo>
                <a:lnTo>
                  <a:pt x="15781" y="19815"/>
                </a:lnTo>
                <a:cubicBezTo>
                  <a:pt x="15781" y="19758"/>
                  <a:pt x="15757" y="19711"/>
                  <a:pt x="15728" y="19711"/>
                </a:cubicBezTo>
                <a:close/>
                <a:moveTo>
                  <a:pt x="16578" y="19711"/>
                </a:moveTo>
                <a:cubicBezTo>
                  <a:pt x="16549" y="19711"/>
                  <a:pt x="16525" y="19758"/>
                  <a:pt x="16525" y="19815"/>
                </a:cubicBezTo>
                <a:lnTo>
                  <a:pt x="16525" y="20036"/>
                </a:lnTo>
                <a:cubicBezTo>
                  <a:pt x="16525" y="20093"/>
                  <a:pt x="16549" y="20138"/>
                  <a:pt x="16578" y="20138"/>
                </a:cubicBezTo>
                <a:cubicBezTo>
                  <a:pt x="16607" y="20138"/>
                  <a:pt x="16630" y="20093"/>
                  <a:pt x="16630" y="20036"/>
                </a:cubicBezTo>
                <a:lnTo>
                  <a:pt x="16630" y="19815"/>
                </a:lnTo>
                <a:cubicBezTo>
                  <a:pt x="16630" y="19758"/>
                  <a:pt x="16607" y="19711"/>
                  <a:pt x="16578" y="19711"/>
                </a:cubicBezTo>
                <a:close/>
                <a:moveTo>
                  <a:pt x="16892" y="19711"/>
                </a:moveTo>
                <a:cubicBezTo>
                  <a:pt x="16863" y="19711"/>
                  <a:pt x="16839" y="19758"/>
                  <a:pt x="16839" y="19815"/>
                </a:cubicBezTo>
                <a:lnTo>
                  <a:pt x="16839" y="20036"/>
                </a:lnTo>
                <a:cubicBezTo>
                  <a:pt x="16839" y="20093"/>
                  <a:pt x="16863" y="20138"/>
                  <a:pt x="16892" y="20138"/>
                </a:cubicBezTo>
                <a:cubicBezTo>
                  <a:pt x="16921" y="20138"/>
                  <a:pt x="16944" y="20093"/>
                  <a:pt x="16944" y="20036"/>
                </a:cubicBezTo>
                <a:lnTo>
                  <a:pt x="16944" y="19815"/>
                </a:lnTo>
                <a:cubicBezTo>
                  <a:pt x="16944" y="19758"/>
                  <a:pt x="16921" y="19711"/>
                  <a:pt x="16892" y="19711"/>
                </a:cubicBezTo>
                <a:close/>
                <a:moveTo>
                  <a:pt x="17741" y="19711"/>
                </a:moveTo>
                <a:cubicBezTo>
                  <a:pt x="17712" y="19711"/>
                  <a:pt x="17689" y="19758"/>
                  <a:pt x="17689" y="19815"/>
                </a:cubicBezTo>
                <a:lnTo>
                  <a:pt x="17689" y="20036"/>
                </a:lnTo>
                <a:cubicBezTo>
                  <a:pt x="17689" y="20093"/>
                  <a:pt x="17712" y="20138"/>
                  <a:pt x="17741" y="20138"/>
                </a:cubicBezTo>
                <a:cubicBezTo>
                  <a:pt x="17770" y="20138"/>
                  <a:pt x="17794" y="20093"/>
                  <a:pt x="17794" y="20036"/>
                </a:cubicBezTo>
                <a:lnTo>
                  <a:pt x="17794" y="19815"/>
                </a:lnTo>
                <a:cubicBezTo>
                  <a:pt x="17794" y="19758"/>
                  <a:pt x="17770" y="19711"/>
                  <a:pt x="17741" y="19711"/>
                </a:cubicBezTo>
                <a:close/>
                <a:moveTo>
                  <a:pt x="18055" y="19711"/>
                </a:moveTo>
                <a:cubicBezTo>
                  <a:pt x="18026" y="19711"/>
                  <a:pt x="18002" y="19758"/>
                  <a:pt x="18002" y="19815"/>
                </a:cubicBezTo>
                <a:lnTo>
                  <a:pt x="18002" y="20036"/>
                </a:lnTo>
                <a:cubicBezTo>
                  <a:pt x="18002" y="20093"/>
                  <a:pt x="18026" y="20138"/>
                  <a:pt x="18055" y="20138"/>
                </a:cubicBezTo>
                <a:cubicBezTo>
                  <a:pt x="18085" y="20138"/>
                  <a:pt x="18108" y="20093"/>
                  <a:pt x="18108" y="20036"/>
                </a:cubicBezTo>
                <a:lnTo>
                  <a:pt x="18108" y="19815"/>
                </a:lnTo>
                <a:cubicBezTo>
                  <a:pt x="18108" y="19758"/>
                  <a:pt x="18085" y="19711"/>
                  <a:pt x="18055" y="19711"/>
                </a:cubicBezTo>
                <a:close/>
                <a:moveTo>
                  <a:pt x="18905" y="19711"/>
                </a:moveTo>
                <a:cubicBezTo>
                  <a:pt x="18876" y="19711"/>
                  <a:pt x="18852" y="19758"/>
                  <a:pt x="18852" y="19815"/>
                </a:cubicBezTo>
                <a:lnTo>
                  <a:pt x="18852" y="20036"/>
                </a:lnTo>
                <a:cubicBezTo>
                  <a:pt x="18852" y="20093"/>
                  <a:pt x="18876" y="20138"/>
                  <a:pt x="18905" y="20138"/>
                </a:cubicBezTo>
                <a:cubicBezTo>
                  <a:pt x="18934" y="20138"/>
                  <a:pt x="18958" y="20093"/>
                  <a:pt x="18958" y="20036"/>
                </a:cubicBezTo>
                <a:lnTo>
                  <a:pt x="18958" y="19815"/>
                </a:lnTo>
                <a:cubicBezTo>
                  <a:pt x="18958" y="19758"/>
                  <a:pt x="18934" y="19711"/>
                  <a:pt x="18905" y="19711"/>
                </a:cubicBezTo>
                <a:close/>
                <a:moveTo>
                  <a:pt x="19220" y="19711"/>
                </a:moveTo>
                <a:cubicBezTo>
                  <a:pt x="19191" y="19711"/>
                  <a:pt x="19167" y="19758"/>
                  <a:pt x="19167" y="19815"/>
                </a:cubicBezTo>
                <a:lnTo>
                  <a:pt x="19167" y="20036"/>
                </a:lnTo>
                <a:cubicBezTo>
                  <a:pt x="19167" y="20093"/>
                  <a:pt x="19191" y="20138"/>
                  <a:pt x="19220" y="20138"/>
                </a:cubicBezTo>
                <a:cubicBezTo>
                  <a:pt x="19249" y="20138"/>
                  <a:pt x="19273" y="20093"/>
                  <a:pt x="19273" y="20036"/>
                </a:cubicBezTo>
                <a:lnTo>
                  <a:pt x="19273" y="19815"/>
                </a:lnTo>
                <a:cubicBezTo>
                  <a:pt x="19273" y="19758"/>
                  <a:pt x="19249" y="19711"/>
                  <a:pt x="19220" y="19711"/>
                </a:cubicBezTo>
                <a:close/>
                <a:moveTo>
                  <a:pt x="20069" y="19711"/>
                </a:moveTo>
                <a:cubicBezTo>
                  <a:pt x="20040" y="19711"/>
                  <a:pt x="20016" y="19758"/>
                  <a:pt x="20016" y="19815"/>
                </a:cubicBezTo>
                <a:lnTo>
                  <a:pt x="20016" y="20036"/>
                </a:lnTo>
                <a:cubicBezTo>
                  <a:pt x="20016" y="20093"/>
                  <a:pt x="20040" y="20138"/>
                  <a:pt x="20069" y="20138"/>
                </a:cubicBezTo>
                <a:cubicBezTo>
                  <a:pt x="20099" y="20138"/>
                  <a:pt x="20122" y="20093"/>
                  <a:pt x="20122" y="20036"/>
                </a:cubicBezTo>
                <a:lnTo>
                  <a:pt x="20122" y="19815"/>
                </a:lnTo>
                <a:cubicBezTo>
                  <a:pt x="20122" y="19758"/>
                  <a:pt x="20099" y="19711"/>
                  <a:pt x="20069" y="19711"/>
                </a:cubicBezTo>
                <a:close/>
                <a:moveTo>
                  <a:pt x="20384" y="19711"/>
                </a:moveTo>
                <a:cubicBezTo>
                  <a:pt x="20355" y="19711"/>
                  <a:pt x="20331" y="19758"/>
                  <a:pt x="20331" y="19815"/>
                </a:cubicBezTo>
                <a:lnTo>
                  <a:pt x="20331" y="20036"/>
                </a:lnTo>
                <a:cubicBezTo>
                  <a:pt x="20331" y="20093"/>
                  <a:pt x="20355" y="20138"/>
                  <a:pt x="20384" y="20138"/>
                </a:cubicBezTo>
                <a:cubicBezTo>
                  <a:pt x="20413" y="20138"/>
                  <a:pt x="20436" y="20093"/>
                  <a:pt x="20436" y="20036"/>
                </a:cubicBezTo>
                <a:lnTo>
                  <a:pt x="20436" y="19815"/>
                </a:lnTo>
                <a:cubicBezTo>
                  <a:pt x="20436" y="19758"/>
                  <a:pt x="20413" y="19711"/>
                  <a:pt x="20384" y="19711"/>
                </a:cubicBezTo>
                <a:close/>
                <a:moveTo>
                  <a:pt x="21234" y="19711"/>
                </a:moveTo>
                <a:cubicBezTo>
                  <a:pt x="21204" y="19711"/>
                  <a:pt x="21181" y="19758"/>
                  <a:pt x="21181" y="19815"/>
                </a:cubicBezTo>
                <a:lnTo>
                  <a:pt x="21181" y="20036"/>
                </a:lnTo>
                <a:cubicBezTo>
                  <a:pt x="21181" y="20093"/>
                  <a:pt x="21204" y="20138"/>
                  <a:pt x="21234" y="20138"/>
                </a:cubicBezTo>
                <a:cubicBezTo>
                  <a:pt x="21263" y="20138"/>
                  <a:pt x="21285" y="20093"/>
                  <a:pt x="21285" y="20036"/>
                </a:cubicBezTo>
                <a:lnTo>
                  <a:pt x="21285" y="19815"/>
                </a:lnTo>
                <a:cubicBezTo>
                  <a:pt x="21285" y="19758"/>
                  <a:pt x="21263" y="19711"/>
                  <a:pt x="21234" y="19711"/>
                </a:cubicBezTo>
                <a:close/>
                <a:moveTo>
                  <a:pt x="21547" y="19711"/>
                </a:moveTo>
                <a:cubicBezTo>
                  <a:pt x="21518" y="19711"/>
                  <a:pt x="21495" y="19758"/>
                  <a:pt x="21495" y="19815"/>
                </a:cubicBezTo>
                <a:lnTo>
                  <a:pt x="21495" y="20036"/>
                </a:lnTo>
                <a:cubicBezTo>
                  <a:pt x="21495" y="20093"/>
                  <a:pt x="21518" y="20138"/>
                  <a:pt x="21547" y="20138"/>
                </a:cubicBezTo>
                <a:cubicBezTo>
                  <a:pt x="21576" y="20138"/>
                  <a:pt x="21600" y="20093"/>
                  <a:pt x="21600" y="20036"/>
                </a:cubicBezTo>
                <a:lnTo>
                  <a:pt x="21600" y="19815"/>
                </a:lnTo>
                <a:cubicBezTo>
                  <a:pt x="21600" y="19758"/>
                  <a:pt x="21576" y="19711"/>
                  <a:pt x="21547" y="19711"/>
                </a:cubicBezTo>
                <a:close/>
                <a:moveTo>
                  <a:pt x="53" y="20441"/>
                </a:moveTo>
                <a:cubicBezTo>
                  <a:pt x="24" y="20441"/>
                  <a:pt x="0" y="20488"/>
                  <a:pt x="0" y="20545"/>
                </a:cubicBezTo>
                <a:lnTo>
                  <a:pt x="0" y="20765"/>
                </a:lnTo>
                <a:cubicBezTo>
                  <a:pt x="0" y="20823"/>
                  <a:pt x="24" y="20868"/>
                  <a:pt x="53" y="20868"/>
                </a:cubicBezTo>
                <a:cubicBezTo>
                  <a:pt x="82" y="20868"/>
                  <a:pt x="106" y="20823"/>
                  <a:pt x="106" y="20765"/>
                </a:cubicBezTo>
                <a:lnTo>
                  <a:pt x="106" y="20545"/>
                </a:lnTo>
                <a:cubicBezTo>
                  <a:pt x="106" y="20488"/>
                  <a:pt x="82" y="20441"/>
                  <a:pt x="53" y="20441"/>
                </a:cubicBezTo>
                <a:close/>
                <a:moveTo>
                  <a:pt x="367" y="20441"/>
                </a:moveTo>
                <a:cubicBezTo>
                  <a:pt x="338" y="20441"/>
                  <a:pt x="315" y="20488"/>
                  <a:pt x="315" y="20545"/>
                </a:cubicBezTo>
                <a:lnTo>
                  <a:pt x="315" y="20765"/>
                </a:lnTo>
                <a:cubicBezTo>
                  <a:pt x="315" y="20823"/>
                  <a:pt x="338" y="20868"/>
                  <a:pt x="367" y="20868"/>
                </a:cubicBezTo>
                <a:cubicBezTo>
                  <a:pt x="397" y="20868"/>
                  <a:pt x="420" y="20823"/>
                  <a:pt x="420" y="20765"/>
                </a:cubicBezTo>
                <a:lnTo>
                  <a:pt x="420" y="20545"/>
                </a:lnTo>
                <a:cubicBezTo>
                  <a:pt x="420" y="20488"/>
                  <a:pt x="397" y="20441"/>
                  <a:pt x="367" y="20441"/>
                </a:cubicBezTo>
                <a:close/>
                <a:moveTo>
                  <a:pt x="1217" y="20441"/>
                </a:moveTo>
                <a:cubicBezTo>
                  <a:pt x="1188" y="20441"/>
                  <a:pt x="1164" y="20488"/>
                  <a:pt x="1164" y="20545"/>
                </a:cubicBezTo>
                <a:lnTo>
                  <a:pt x="1164" y="20765"/>
                </a:lnTo>
                <a:cubicBezTo>
                  <a:pt x="1164" y="20823"/>
                  <a:pt x="1188" y="20868"/>
                  <a:pt x="1217" y="20868"/>
                </a:cubicBezTo>
                <a:cubicBezTo>
                  <a:pt x="1246" y="20868"/>
                  <a:pt x="1270" y="20823"/>
                  <a:pt x="1270" y="20765"/>
                </a:cubicBezTo>
                <a:lnTo>
                  <a:pt x="1270" y="20545"/>
                </a:lnTo>
                <a:cubicBezTo>
                  <a:pt x="1270" y="20488"/>
                  <a:pt x="1246" y="20441"/>
                  <a:pt x="1217" y="20441"/>
                </a:cubicBezTo>
                <a:close/>
                <a:moveTo>
                  <a:pt x="1532" y="20441"/>
                </a:moveTo>
                <a:cubicBezTo>
                  <a:pt x="1503" y="20441"/>
                  <a:pt x="1479" y="20488"/>
                  <a:pt x="1479" y="20545"/>
                </a:cubicBezTo>
                <a:lnTo>
                  <a:pt x="1479" y="20765"/>
                </a:lnTo>
                <a:cubicBezTo>
                  <a:pt x="1479" y="20823"/>
                  <a:pt x="1503" y="20868"/>
                  <a:pt x="1532" y="20868"/>
                </a:cubicBezTo>
                <a:cubicBezTo>
                  <a:pt x="1561" y="20868"/>
                  <a:pt x="1584" y="20823"/>
                  <a:pt x="1584" y="20765"/>
                </a:cubicBezTo>
                <a:lnTo>
                  <a:pt x="1584" y="20545"/>
                </a:lnTo>
                <a:cubicBezTo>
                  <a:pt x="1584" y="20488"/>
                  <a:pt x="1561" y="20441"/>
                  <a:pt x="1532" y="20441"/>
                </a:cubicBezTo>
                <a:close/>
                <a:moveTo>
                  <a:pt x="2380" y="20441"/>
                </a:moveTo>
                <a:cubicBezTo>
                  <a:pt x="2351" y="20441"/>
                  <a:pt x="2329" y="20488"/>
                  <a:pt x="2329" y="20545"/>
                </a:cubicBezTo>
                <a:lnTo>
                  <a:pt x="2329" y="20765"/>
                </a:lnTo>
                <a:cubicBezTo>
                  <a:pt x="2329" y="20823"/>
                  <a:pt x="2351" y="20868"/>
                  <a:pt x="2380" y="20868"/>
                </a:cubicBezTo>
                <a:cubicBezTo>
                  <a:pt x="2409" y="20868"/>
                  <a:pt x="2433" y="20823"/>
                  <a:pt x="2433" y="20765"/>
                </a:cubicBezTo>
                <a:lnTo>
                  <a:pt x="2433" y="20545"/>
                </a:lnTo>
                <a:cubicBezTo>
                  <a:pt x="2433" y="20488"/>
                  <a:pt x="2409" y="20441"/>
                  <a:pt x="2380" y="20441"/>
                </a:cubicBezTo>
                <a:close/>
                <a:moveTo>
                  <a:pt x="2695" y="20441"/>
                </a:moveTo>
                <a:cubicBezTo>
                  <a:pt x="2666" y="20441"/>
                  <a:pt x="2643" y="20488"/>
                  <a:pt x="2643" y="20545"/>
                </a:cubicBezTo>
                <a:lnTo>
                  <a:pt x="2643" y="20765"/>
                </a:lnTo>
                <a:cubicBezTo>
                  <a:pt x="2643" y="20823"/>
                  <a:pt x="2666" y="20868"/>
                  <a:pt x="2695" y="20868"/>
                </a:cubicBezTo>
                <a:cubicBezTo>
                  <a:pt x="2724" y="20868"/>
                  <a:pt x="2748" y="20823"/>
                  <a:pt x="2748" y="20765"/>
                </a:cubicBezTo>
                <a:lnTo>
                  <a:pt x="2748" y="20545"/>
                </a:lnTo>
                <a:cubicBezTo>
                  <a:pt x="2748" y="20488"/>
                  <a:pt x="2724" y="20441"/>
                  <a:pt x="2695" y="20441"/>
                </a:cubicBezTo>
                <a:close/>
                <a:moveTo>
                  <a:pt x="3545" y="20441"/>
                </a:moveTo>
                <a:cubicBezTo>
                  <a:pt x="3516" y="20441"/>
                  <a:pt x="3492" y="20488"/>
                  <a:pt x="3492" y="20545"/>
                </a:cubicBezTo>
                <a:lnTo>
                  <a:pt x="3492" y="20765"/>
                </a:lnTo>
                <a:cubicBezTo>
                  <a:pt x="3492" y="20823"/>
                  <a:pt x="3516" y="20868"/>
                  <a:pt x="3545" y="20868"/>
                </a:cubicBezTo>
                <a:cubicBezTo>
                  <a:pt x="3574" y="20868"/>
                  <a:pt x="3598" y="20823"/>
                  <a:pt x="3598" y="20765"/>
                </a:cubicBezTo>
                <a:lnTo>
                  <a:pt x="3598" y="20545"/>
                </a:lnTo>
                <a:cubicBezTo>
                  <a:pt x="3598" y="20488"/>
                  <a:pt x="3574" y="20441"/>
                  <a:pt x="3545" y="20441"/>
                </a:cubicBezTo>
                <a:close/>
                <a:moveTo>
                  <a:pt x="3859" y="20441"/>
                </a:moveTo>
                <a:cubicBezTo>
                  <a:pt x="3830" y="20441"/>
                  <a:pt x="3806" y="20488"/>
                  <a:pt x="3806" y="20545"/>
                </a:cubicBezTo>
                <a:lnTo>
                  <a:pt x="3806" y="20765"/>
                </a:lnTo>
                <a:cubicBezTo>
                  <a:pt x="3806" y="20823"/>
                  <a:pt x="3830" y="20868"/>
                  <a:pt x="3859" y="20868"/>
                </a:cubicBezTo>
                <a:cubicBezTo>
                  <a:pt x="3888" y="20868"/>
                  <a:pt x="3912" y="20823"/>
                  <a:pt x="3912" y="20765"/>
                </a:cubicBezTo>
                <a:lnTo>
                  <a:pt x="3912" y="20545"/>
                </a:lnTo>
                <a:cubicBezTo>
                  <a:pt x="3912" y="20488"/>
                  <a:pt x="3888" y="20441"/>
                  <a:pt x="3859" y="20441"/>
                </a:cubicBezTo>
                <a:close/>
                <a:moveTo>
                  <a:pt x="4709" y="20441"/>
                </a:moveTo>
                <a:cubicBezTo>
                  <a:pt x="4680" y="20441"/>
                  <a:pt x="4656" y="20488"/>
                  <a:pt x="4656" y="20545"/>
                </a:cubicBezTo>
                <a:lnTo>
                  <a:pt x="4656" y="20765"/>
                </a:lnTo>
                <a:cubicBezTo>
                  <a:pt x="4656" y="20823"/>
                  <a:pt x="4680" y="20868"/>
                  <a:pt x="4709" y="20868"/>
                </a:cubicBezTo>
                <a:cubicBezTo>
                  <a:pt x="4738" y="20868"/>
                  <a:pt x="4762" y="20823"/>
                  <a:pt x="4762" y="20765"/>
                </a:cubicBezTo>
                <a:lnTo>
                  <a:pt x="4762" y="20545"/>
                </a:lnTo>
                <a:cubicBezTo>
                  <a:pt x="4762" y="20488"/>
                  <a:pt x="4738" y="20441"/>
                  <a:pt x="4709" y="20441"/>
                </a:cubicBezTo>
                <a:close/>
                <a:moveTo>
                  <a:pt x="5023" y="20441"/>
                </a:moveTo>
                <a:cubicBezTo>
                  <a:pt x="4994" y="20441"/>
                  <a:pt x="4970" y="20488"/>
                  <a:pt x="4970" y="20545"/>
                </a:cubicBezTo>
                <a:lnTo>
                  <a:pt x="4970" y="20765"/>
                </a:lnTo>
                <a:cubicBezTo>
                  <a:pt x="4970" y="20823"/>
                  <a:pt x="4994" y="20868"/>
                  <a:pt x="5023" y="20868"/>
                </a:cubicBezTo>
                <a:cubicBezTo>
                  <a:pt x="5053" y="20868"/>
                  <a:pt x="5076" y="20823"/>
                  <a:pt x="5076" y="20765"/>
                </a:cubicBezTo>
                <a:lnTo>
                  <a:pt x="5076" y="20545"/>
                </a:lnTo>
                <a:cubicBezTo>
                  <a:pt x="5076" y="20488"/>
                  <a:pt x="5053" y="20441"/>
                  <a:pt x="5023" y="20441"/>
                </a:cubicBezTo>
                <a:close/>
                <a:moveTo>
                  <a:pt x="5873" y="20441"/>
                </a:moveTo>
                <a:cubicBezTo>
                  <a:pt x="5844" y="20441"/>
                  <a:pt x="5820" y="20488"/>
                  <a:pt x="5820" y="20545"/>
                </a:cubicBezTo>
                <a:lnTo>
                  <a:pt x="5820" y="20765"/>
                </a:lnTo>
                <a:cubicBezTo>
                  <a:pt x="5820" y="20823"/>
                  <a:pt x="5844" y="20868"/>
                  <a:pt x="5873" y="20868"/>
                </a:cubicBezTo>
                <a:cubicBezTo>
                  <a:pt x="5902" y="20868"/>
                  <a:pt x="5926" y="20823"/>
                  <a:pt x="5926" y="20765"/>
                </a:cubicBezTo>
                <a:lnTo>
                  <a:pt x="5926" y="20545"/>
                </a:lnTo>
                <a:cubicBezTo>
                  <a:pt x="5926" y="20488"/>
                  <a:pt x="5902" y="20441"/>
                  <a:pt x="5873" y="20441"/>
                </a:cubicBezTo>
                <a:close/>
                <a:moveTo>
                  <a:pt x="6188" y="20441"/>
                </a:moveTo>
                <a:cubicBezTo>
                  <a:pt x="6159" y="20441"/>
                  <a:pt x="6135" y="20488"/>
                  <a:pt x="6135" y="20545"/>
                </a:cubicBezTo>
                <a:lnTo>
                  <a:pt x="6135" y="20765"/>
                </a:lnTo>
                <a:cubicBezTo>
                  <a:pt x="6135" y="20823"/>
                  <a:pt x="6159" y="20868"/>
                  <a:pt x="6188" y="20868"/>
                </a:cubicBezTo>
                <a:cubicBezTo>
                  <a:pt x="6217" y="20868"/>
                  <a:pt x="6240" y="20823"/>
                  <a:pt x="6240" y="20765"/>
                </a:cubicBezTo>
                <a:lnTo>
                  <a:pt x="6240" y="20545"/>
                </a:lnTo>
                <a:cubicBezTo>
                  <a:pt x="6240" y="20488"/>
                  <a:pt x="6217" y="20441"/>
                  <a:pt x="6188" y="20441"/>
                </a:cubicBezTo>
                <a:close/>
                <a:moveTo>
                  <a:pt x="7036" y="20441"/>
                </a:moveTo>
                <a:cubicBezTo>
                  <a:pt x="7007" y="20441"/>
                  <a:pt x="6984" y="20488"/>
                  <a:pt x="6984" y="20545"/>
                </a:cubicBezTo>
                <a:lnTo>
                  <a:pt x="6984" y="20765"/>
                </a:lnTo>
                <a:cubicBezTo>
                  <a:pt x="6984" y="20823"/>
                  <a:pt x="7007" y="20868"/>
                  <a:pt x="7036" y="20868"/>
                </a:cubicBezTo>
                <a:cubicBezTo>
                  <a:pt x="7065" y="20868"/>
                  <a:pt x="7089" y="20823"/>
                  <a:pt x="7089" y="20765"/>
                </a:cubicBezTo>
                <a:lnTo>
                  <a:pt x="7089" y="20545"/>
                </a:lnTo>
                <a:cubicBezTo>
                  <a:pt x="7089" y="20488"/>
                  <a:pt x="7065" y="20441"/>
                  <a:pt x="7036" y="20441"/>
                </a:cubicBezTo>
                <a:close/>
                <a:moveTo>
                  <a:pt x="7351" y="20441"/>
                </a:moveTo>
                <a:cubicBezTo>
                  <a:pt x="7322" y="20441"/>
                  <a:pt x="7299" y="20488"/>
                  <a:pt x="7299" y="20545"/>
                </a:cubicBezTo>
                <a:lnTo>
                  <a:pt x="7299" y="20765"/>
                </a:lnTo>
                <a:cubicBezTo>
                  <a:pt x="7299" y="20823"/>
                  <a:pt x="7322" y="20868"/>
                  <a:pt x="7351" y="20868"/>
                </a:cubicBezTo>
                <a:cubicBezTo>
                  <a:pt x="7380" y="20868"/>
                  <a:pt x="7404" y="20823"/>
                  <a:pt x="7404" y="20765"/>
                </a:cubicBezTo>
                <a:lnTo>
                  <a:pt x="7404" y="20545"/>
                </a:lnTo>
                <a:cubicBezTo>
                  <a:pt x="7404" y="20488"/>
                  <a:pt x="7380" y="20441"/>
                  <a:pt x="7351" y="20441"/>
                </a:cubicBezTo>
                <a:close/>
                <a:moveTo>
                  <a:pt x="8201" y="20441"/>
                </a:moveTo>
                <a:cubicBezTo>
                  <a:pt x="8171" y="20441"/>
                  <a:pt x="8148" y="20488"/>
                  <a:pt x="8148" y="20545"/>
                </a:cubicBezTo>
                <a:lnTo>
                  <a:pt x="8148" y="20765"/>
                </a:lnTo>
                <a:cubicBezTo>
                  <a:pt x="8148" y="20823"/>
                  <a:pt x="8171" y="20868"/>
                  <a:pt x="8201" y="20868"/>
                </a:cubicBezTo>
                <a:cubicBezTo>
                  <a:pt x="8230" y="20868"/>
                  <a:pt x="8254" y="20823"/>
                  <a:pt x="8254" y="20765"/>
                </a:cubicBezTo>
                <a:lnTo>
                  <a:pt x="8254" y="20545"/>
                </a:lnTo>
                <a:cubicBezTo>
                  <a:pt x="8254" y="20488"/>
                  <a:pt x="8230" y="20441"/>
                  <a:pt x="8201" y="20441"/>
                </a:cubicBezTo>
                <a:close/>
                <a:moveTo>
                  <a:pt x="8515" y="20441"/>
                </a:moveTo>
                <a:cubicBezTo>
                  <a:pt x="8486" y="20441"/>
                  <a:pt x="8462" y="20488"/>
                  <a:pt x="8462" y="20545"/>
                </a:cubicBezTo>
                <a:lnTo>
                  <a:pt x="8462" y="20765"/>
                </a:lnTo>
                <a:cubicBezTo>
                  <a:pt x="8462" y="20823"/>
                  <a:pt x="8486" y="20868"/>
                  <a:pt x="8515" y="20868"/>
                </a:cubicBezTo>
                <a:cubicBezTo>
                  <a:pt x="8544" y="20868"/>
                  <a:pt x="8568" y="20823"/>
                  <a:pt x="8568" y="20765"/>
                </a:cubicBezTo>
                <a:lnTo>
                  <a:pt x="8568" y="20545"/>
                </a:lnTo>
                <a:cubicBezTo>
                  <a:pt x="8568" y="20488"/>
                  <a:pt x="8544" y="20441"/>
                  <a:pt x="8515" y="20441"/>
                </a:cubicBezTo>
                <a:close/>
                <a:moveTo>
                  <a:pt x="9365" y="20441"/>
                </a:moveTo>
                <a:cubicBezTo>
                  <a:pt x="9336" y="20441"/>
                  <a:pt x="9312" y="20488"/>
                  <a:pt x="9312" y="20545"/>
                </a:cubicBezTo>
                <a:lnTo>
                  <a:pt x="9312" y="20765"/>
                </a:lnTo>
                <a:cubicBezTo>
                  <a:pt x="9312" y="20823"/>
                  <a:pt x="9336" y="20868"/>
                  <a:pt x="9365" y="20868"/>
                </a:cubicBezTo>
                <a:cubicBezTo>
                  <a:pt x="9394" y="20868"/>
                  <a:pt x="9418" y="20823"/>
                  <a:pt x="9418" y="20765"/>
                </a:cubicBezTo>
                <a:lnTo>
                  <a:pt x="9418" y="20545"/>
                </a:lnTo>
                <a:cubicBezTo>
                  <a:pt x="9418" y="20488"/>
                  <a:pt x="9394" y="20441"/>
                  <a:pt x="9365" y="20441"/>
                </a:cubicBezTo>
                <a:close/>
                <a:moveTo>
                  <a:pt x="9679" y="20441"/>
                </a:moveTo>
                <a:cubicBezTo>
                  <a:pt x="9650" y="20441"/>
                  <a:pt x="9626" y="20488"/>
                  <a:pt x="9626" y="20545"/>
                </a:cubicBezTo>
                <a:lnTo>
                  <a:pt x="9626" y="20765"/>
                </a:lnTo>
                <a:cubicBezTo>
                  <a:pt x="9626" y="20823"/>
                  <a:pt x="9650" y="20868"/>
                  <a:pt x="9679" y="20868"/>
                </a:cubicBezTo>
                <a:cubicBezTo>
                  <a:pt x="9708" y="20868"/>
                  <a:pt x="9732" y="20823"/>
                  <a:pt x="9732" y="20765"/>
                </a:cubicBezTo>
                <a:lnTo>
                  <a:pt x="9732" y="20545"/>
                </a:lnTo>
                <a:cubicBezTo>
                  <a:pt x="9732" y="20488"/>
                  <a:pt x="9708" y="20441"/>
                  <a:pt x="9679" y="20441"/>
                </a:cubicBezTo>
                <a:close/>
                <a:moveTo>
                  <a:pt x="10529" y="20441"/>
                </a:moveTo>
                <a:cubicBezTo>
                  <a:pt x="10500" y="20441"/>
                  <a:pt x="10476" y="20488"/>
                  <a:pt x="10476" y="20545"/>
                </a:cubicBezTo>
                <a:lnTo>
                  <a:pt x="10476" y="20765"/>
                </a:lnTo>
                <a:cubicBezTo>
                  <a:pt x="10476" y="20823"/>
                  <a:pt x="10500" y="20868"/>
                  <a:pt x="10529" y="20868"/>
                </a:cubicBezTo>
                <a:cubicBezTo>
                  <a:pt x="10558" y="20868"/>
                  <a:pt x="10582" y="20823"/>
                  <a:pt x="10582" y="20765"/>
                </a:cubicBezTo>
                <a:lnTo>
                  <a:pt x="10582" y="20545"/>
                </a:lnTo>
                <a:cubicBezTo>
                  <a:pt x="10582" y="20488"/>
                  <a:pt x="10558" y="20441"/>
                  <a:pt x="10529" y="20441"/>
                </a:cubicBezTo>
                <a:close/>
                <a:moveTo>
                  <a:pt x="10844" y="20441"/>
                </a:moveTo>
                <a:cubicBezTo>
                  <a:pt x="10814" y="20441"/>
                  <a:pt x="10791" y="20488"/>
                  <a:pt x="10791" y="20545"/>
                </a:cubicBezTo>
                <a:lnTo>
                  <a:pt x="10791" y="20765"/>
                </a:lnTo>
                <a:cubicBezTo>
                  <a:pt x="10791" y="20823"/>
                  <a:pt x="10814" y="20868"/>
                  <a:pt x="10844" y="20868"/>
                </a:cubicBezTo>
                <a:cubicBezTo>
                  <a:pt x="10873" y="20868"/>
                  <a:pt x="10895" y="20823"/>
                  <a:pt x="10895" y="20765"/>
                </a:cubicBezTo>
                <a:lnTo>
                  <a:pt x="10895" y="20545"/>
                </a:lnTo>
                <a:cubicBezTo>
                  <a:pt x="10895" y="20488"/>
                  <a:pt x="10873" y="20441"/>
                  <a:pt x="10844" y="20441"/>
                </a:cubicBezTo>
                <a:close/>
                <a:moveTo>
                  <a:pt x="11692" y="20441"/>
                </a:moveTo>
                <a:cubicBezTo>
                  <a:pt x="11663" y="20441"/>
                  <a:pt x="11640" y="20488"/>
                  <a:pt x="11640" y="20545"/>
                </a:cubicBezTo>
                <a:lnTo>
                  <a:pt x="11640" y="20765"/>
                </a:lnTo>
                <a:cubicBezTo>
                  <a:pt x="11640" y="20823"/>
                  <a:pt x="11663" y="20868"/>
                  <a:pt x="11692" y="20868"/>
                </a:cubicBezTo>
                <a:cubicBezTo>
                  <a:pt x="11721" y="20868"/>
                  <a:pt x="11745" y="20823"/>
                  <a:pt x="11745" y="20765"/>
                </a:cubicBezTo>
                <a:lnTo>
                  <a:pt x="11745" y="20545"/>
                </a:lnTo>
                <a:cubicBezTo>
                  <a:pt x="11745" y="20488"/>
                  <a:pt x="11721" y="20441"/>
                  <a:pt x="11692" y="20441"/>
                </a:cubicBezTo>
                <a:close/>
                <a:moveTo>
                  <a:pt x="12007" y="20441"/>
                </a:moveTo>
                <a:cubicBezTo>
                  <a:pt x="11978" y="20441"/>
                  <a:pt x="11955" y="20488"/>
                  <a:pt x="11955" y="20545"/>
                </a:cubicBezTo>
                <a:lnTo>
                  <a:pt x="11955" y="20765"/>
                </a:lnTo>
                <a:cubicBezTo>
                  <a:pt x="11955" y="20823"/>
                  <a:pt x="11978" y="20868"/>
                  <a:pt x="12007" y="20868"/>
                </a:cubicBezTo>
                <a:cubicBezTo>
                  <a:pt x="12036" y="20868"/>
                  <a:pt x="12060" y="20823"/>
                  <a:pt x="12060" y="20765"/>
                </a:cubicBezTo>
                <a:lnTo>
                  <a:pt x="12060" y="20545"/>
                </a:lnTo>
                <a:cubicBezTo>
                  <a:pt x="12060" y="20488"/>
                  <a:pt x="12036" y="20441"/>
                  <a:pt x="12007" y="20441"/>
                </a:cubicBezTo>
                <a:close/>
                <a:moveTo>
                  <a:pt x="12856" y="20441"/>
                </a:moveTo>
                <a:cubicBezTo>
                  <a:pt x="12827" y="20441"/>
                  <a:pt x="12804" y="20488"/>
                  <a:pt x="12804" y="20545"/>
                </a:cubicBezTo>
                <a:lnTo>
                  <a:pt x="12804" y="20765"/>
                </a:lnTo>
                <a:cubicBezTo>
                  <a:pt x="12804" y="20823"/>
                  <a:pt x="12827" y="20868"/>
                  <a:pt x="12856" y="20868"/>
                </a:cubicBezTo>
                <a:cubicBezTo>
                  <a:pt x="12886" y="20868"/>
                  <a:pt x="12909" y="20823"/>
                  <a:pt x="12909" y="20765"/>
                </a:cubicBezTo>
                <a:lnTo>
                  <a:pt x="12909" y="20545"/>
                </a:lnTo>
                <a:cubicBezTo>
                  <a:pt x="12909" y="20488"/>
                  <a:pt x="12886" y="20441"/>
                  <a:pt x="12856" y="20441"/>
                </a:cubicBezTo>
                <a:close/>
                <a:moveTo>
                  <a:pt x="13171" y="20441"/>
                </a:moveTo>
                <a:cubicBezTo>
                  <a:pt x="13142" y="20441"/>
                  <a:pt x="13118" y="20488"/>
                  <a:pt x="13118" y="20545"/>
                </a:cubicBezTo>
                <a:lnTo>
                  <a:pt x="13118" y="20765"/>
                </a:lnTo>
                <a:cubicBezTo>
                  <a:pt x="13118" y="20823"/>
                  <a:pt x="13142" y="20868"/>
                  <a:pt x="13171" y="20868"/>
                </a:cubicBezTo>
                <a:cubicBezTo>
                  <a:pt x="13200" y="20868"/>
                  <a:pt x="13224" y="20823"/>
                  <a:pt x="13224" y="20765"/>
                </a:cubicBezTo>
                <a:lnTo>
                  <a:pt x="13224" y="20545"/>
                </a:lnTo>
                <a:cubicBezTo>
                  <a:pt x="13224" y="20488"/>
                  <a:pt x="13200" y="20441"/>
                  <a:pt x="13171" y="20441"/>
                </a:cubicBezTo>
                <a:close/>
                <a:moveTo>
                  <a:pt x="14021" y="20441"/>
                </a:moveTo>
                <a:cubicBezTo>
                  <a:pt x="13992" y="20441"/>
                  <a:pt x="13968" y="20488"/>
                  <a:pt x="13968" y="20545"/>
                </a:cubicBezTo>
                <a:lnTo>
                  <a:pt x="13968" y="20765"/>
                </a:lnTo>
                <a:cubicBezTo>
                  <a:pt x="13968" y="20823"/>
                  <a:pt x="13992" y="20868"/>
                  <a:pt x="14021" y="20868"/>
                </a:cubicBezTo>
                <a:cubicBezTo>
                  <a:pt x="14050" y="20868"/>
                  <a:pt x="14074" y="20823"/>
                  <a:pt x="14074" y="20765"/>
                </a:cubicBezTo>
                <a:lnTo>
                  <a:pt x="14074" y="20545"/>
                </a:lnTo>
                <a:cubicBezTo>
                  <a:pt x="14074" y="20488"/>
                  <a:pt x="14050" y="20441"/>
                  <a:pt x="14021" y="20441"/>
                </a:cubicBezTo>
                <a:close/>
                <a:moveTo>
                  <a:pt x="14335" y="20441"/>
                </a:moveTo>
                <a:cubicBezTo>
                  <a:pt x="14306" y="20441"/>
                  <a:pt x="14282" y="20488"/>
                  <a:pt x="14282" y="20545"/>
                </a:cubicBezTo>
                <a:lnTo>
                  <a:pt x="14282" y="20765"/>
                </a:lnTo>
                <a:cubicBezTo>
                  <a:pt x="14282" y="20823"/>
                  <a:pt x="14306" y="20868"/>
                  <a:pt x="14335" y="20868"/>
                </a:cubicBezTo>
                <a:cubicBezTo>
                  <a:pt x="14364" y="20868"/>
                  <a:pt x="14388" y="20823"/>
                  <a:pt x="14388" y="20765"/>
                </a:cubicBezTo>
                <a:lnTo>
                  <a:pt x="14388" y="20545"/>
                </a:lnTo>
                <a:cubicBezTo>
                  <a:pt x="14388" y="20488"/>
                  <a:pt x="14364" y="20441"/>
                  <a:pt x="14335" y="20441"/>
                </a:cubicBezTo>
                <a:close/>
                <a:moveTo>
                  <a:pt x="15185" y="20441"/>
                </a:moveTo>
                <a:cubicBezTo>
                  <a:pt x="15156" y="20441"/>
                  <a:pt x="15132" y="20488"/>
                  <a:pt x="15132" y="20545"/>
                </a:cubicBezTo>
                <a:lnTo>
                  <a:pt x="15132" y="20765"/>
                </a:lnTo>
                <a:cubicBezTo>
                  <a:pt x="15132" y="20823"/>
                  <a:pt x="15156" y="20868"/>
                  <a:pt x="15185" y="20868"/>
                </a:cubicBezTo>
                <a:cubicBezTo>
                  <a:pt x="15214" y="20868"/>
                  <a:pt x="15237" y="20823"/>
                  <a:pt x="15237" y="20765"/>
                </a:cubicBezTo>
                <a:lnTo>
                  <a:pt x="15237" y="20545"/>
                </a:lnTo>
                <a:cubicBezTo>
                  <a:pt x="15237" y="20488"/>
                  <a:pt x="15214" y="20441"/>
                  <a:pt x="15185" y="20441"/>
                </a:cubicBezTo>
                <a:close/>
                <a:moveTo>
                  <a:pt x="15500" y="20441"/>
                </a:moveTo>
                <a:cubicBezTo>
                  <a:pt x="15470" y="20441"/>
                  <a:pt x="15447" y="20488"/>
                  <a:pt x="15447" y="20545"/>
                </a:cubicBezTo>
                <a:lnTo>
                  <a:pt x="15447" y="20765"/>
                </a:lnTo>
                <a:cubicBezTo>
                  <a:pt x="15447" y="20823"/>
                  <a:pt x="15470" y="20868"/>
                  <a:pt x="15500" y="20868"/>
                </a:cubicBezTo>
                <a:cubicBezTo>
                  <a:pt x="15529" y="20868"/>
                  <a:pt x="15551" y="20823"/>
                  <a:pt x="15551" y="20765"/>
                </a:cubicBezTo>
                <a:lnTo>
                  <a:pt x="15551" y="20545"/>
                </a:lnTo>
                <a:cubicBezTo>
                  <a:pt x="15551" y="20488"/>
                  <a:pt x="15529" y="20441"/>
                  <a:pt x="15500" y="20441"/>
                </a:cubicBezTo>
                <a:close/>
                <a:moveTo>
                  <a:pt x="16349" y="20441"/>
                </a:moveTo>
                <a:cubicBezTo>
                  <a:pt x="16320" y="20441"/>
                  <a:pt x="16296" y="20488"/>
                  <a:pt x="16296" y="20545"/>
                </a:cubicBezTo>
                <a:lnTo>
                  <a:pt x="16296" y="20765"/>
                </a:lnTo>
                <a:cubicBezTo>
                  <a:pt x="16296" y="20823"/>
                  <a:pt x="16320" y="20868"/>
                  <a:pt x="16349" y="20868"/>
                </a:cubicBezTo>
                <a:cubicBezTo>
                  <a:pt x="16378" y="20868"/>
                  <a:pt x="16401" y="20823"/>
                  <a:pt x="16401" y="20765"/>
                </a:cubicBezTo>
                <a:lnTo>
                  <a:pt x="16401" y="20545"/>
                </a:lnTo>
                <a:cubicBezTo>
                  <a:pt x="16401" y="20488"/>
                  <a:pt x="16378" y="20441"/>
                  <a:pt x="16349" y="20441"/>
                </a:cubicBezTo>
                <a:close/>
                <a:moveTo>
                  <a:pt x="16663" y="20441"/>
                </a:moveTo>
                <a:cubicBezTo>
                  <a:pt x="16634" y="20441"/>
                  <a:pt x="16611" y="20488"/>
                  <a:pt x="16611" y="20545"/>
                </a:cubicBezTo>
                <a:lnTo>
                  <a:pt x="16611" y="20765"/>
                </a:lnTo>
                <a:cubicBezTo>
                  <a:pt x="16611" y="20823"/>
                  <a:pt x="16634" y="20868"/>
                  <a:pt x="16663" y="20868"/>
                </a:cubicBezTo>
                <a:cubicBezTo>
                  <a:pt x="16692" y="20868"/>
                  <a:pt x="16716" y="20823"/>
                  <a:pt x="16716" y="20765"/>
                </a:cubicBezTo>
                <a:lnTo>
                  <a:pt x="16716" y="20545"/>
                </a:lnTo>
                <a:cubicBezTo>
                  <a:pt x="16716" y="20488"/>
                  <a:pt x="16692" y="20441"/>
                  <a:pt x="16663" y="20441"/>
                </a:cubicBezTo>
                <a:close/>
                <a:moveTo>
                  <a:pt x="17512" y="20441"/>
                </a:moveTo>
                <a:cubicBezTo>
                  <a:pt x="17483" y="20441"/>
                  <a:pt x="17459" y="20488"/>
                  <a:pt x="17459" y="20545"/>
                </a:cubicBezTo>
                <a:lnTo>
                  <a:pt x="17459" y="20765"/>
                </a:lnTo>
                <a:cubicBezTo>
                  <a:pt x="17459" y="20823"/>
                  <a:pt x="17483" y="20868"/>
                  <a:pt x="17512" y="20868"/>
                </a:cubicBezTo>
                <a:cubicBezTo>
                  <a:pt x="17541" y="20868"/>
                  <a:pt x="17565" y="20823"/>
                  <a:pt x="17565" y="20765"/>
                </a:cubicBezTo>
                <a:lnTo>
                  <a:pt x="17565" y="20545"/>
                </a:lnTo>
                <a:cubicBezTo>
                  <a:pt x="17565" y="20488"/>
                  <a:pt x="17541" y="20441"/>
                  <a:pt x="17512" y="20441"/>
                </a:cubicBezTo>
                <a:close/>
                <a:moveTo>
                  <a:pt x="17827" y="20441"/>
                </a:moveTo>
                <a:cubicBezTo>
                  <a:pt x="17798" y="20441"/>
                  <a:pt x="17774" y="20488"/>
                  <a:pt x="17774" y="20545"/>
                </a:cubicBezTo>
                <a:lnTo>
                  <a:pt x="17774" y="20765"/>
                </a:lnTo>
                <a:cubicBezTo>
                  <a:pt x="17774" y="20823"/>
                  <a:pt x="17798" y="20868"/>
                  <a:pt x="17827" y="20868"/>
                </a:cubicBezTo>
                <a:cubicBezTo>
                  <a:pt x="17856" y="20868"/>
                  <a:pt x="17880" y="20823"/>
                  <a:pt x="17880" y="20765"/>
                </a:cubicBezTo>
                <a:lnTo>
                  <a:pt x="17880" y="20545"/>
                </a:lnTo>
                <a:cubicBezTo>
                  <a:pt x="17880" y="20488"/>
                  <a:pt x="17856" y="20441"/>
                  <a:pt x="17827" y="20441"/>
                </a:cubicBezTo>
                <a:close/>
                <a:moveTo>
                  <a:pt x="18677" y="20441"/>
                </a:moveTo>
                <a:cubicBezTo>
                  <a:pt x="18648" y="20441"/>
                  <a:pt x="18624" y="20488"/>
                  <a:pt x="18624" y="20545"/>
                </a:cubicBezTo>
                <a:lnTo>
                  <a:pt x="18624" y="20765"/>
                </a:lnTo>
                <a:cubicBezTo>
                  <a:pt x="18624" y="20823"/>
                  <a:pt x="18648" y="20868"/>
                  <a:pt x="18677" y="20868"/>
                </a:cubicBezTo>
                <a:cubicBezTo>
                  <a:pt x="18706" y="20868"/>
                  <a:pt x="18730" y="20823"/>
                  <a:pt x="18730" y="20765"/>
                </a:cubicBezTo>
                <a:lnTo>
                  <a:pt x="18730" y="20545"/>
                </a:lnTo>
                <a:cubicBezTo>
                  <a:pt x="18730" y="20488"/>
                  <a:pt x="18706" y="20441"/>
                  <a:pt x="18677" y="20441"/>
                </a:cubicBezTo>
                <a:close/>
                <a:moveTo>
                  <a:pt x="18991" y="20441"/>
                </a:moveTo>
                <a:cubicBezTo>
                  <a:pt x="18962" y="20441"/>
                  <a:pt x="18938" y="20488"/>
                  <a:pt x="18938" y="20545"/>
                </a:cubicBezTo>
                <a:lnTo>
                  <a:pt x="18938" y="20765"/>
                </a:lnTo>
                <a:cubicBezTo>
                  <a:pt x="18938" y="20823"/>
                  <a:pt x="18962" y="20868"/>
                  <a:pt x="18991" y="20868"/>
                </a:cubicBezTo>
                <a:cubicBezTo>
                  <a:pt x="19020" y="20868"/>
                  <a:pt x="19044" y="20823"/>
                  <a:pt x="19044" y="20765"/>
                </a:cubicBezTo>
                <a:lnTo>
                  <a:pt x="19044" y="20545"/>
                </a:lnTo>
                <a:cubicBezTo>
                  <a:pt x="19044" y="20488"/>
                  <a:pt x="19020" y="20441"/>
                  <a:pt x="18991" y="20441"/>
                </a:cubicBezTo>
                <a:close/>
                <a:moveTo>
                  <a:pt x="19841" y="20441"/>
                </a:moveTo>
                <a:cubicBezTo>
                  <a:pt x="19812" y="20441"/>
                  <a:pt x="19788" y="20488"/>
                  <a:pt x="19788" y="20545"/>
                </a:cubicBezTo>
                <a:lnTo>
                  <a:pt x="19788" y="20765"/>
                </a:lnTo>
                <a:cubicBezTo>
                  <a:pt x="19788" y="20823"/>
                  <a:pt x="19812" y="20868"/>
                  <a:pt x="19841" y="20868"/>
                </a:cubicBezTo>
                <a:cubicBezTo>
                  <a:pt x="19870" y="20868"/>
                  <a:pt x="19894" y="20823"/>
                  <a:pt x="19894" y="20765"/>
                </a:cubicBezTo>
                <a:lnTo>
                  <a:pt x="19894" y="20545"/>
                </a:lnTo>
                <a:cubicBezTo>
                  <a:pt x="19894" y="20488"/>
                  <a:pt x="19870" y="20441"/>
                  <a:pt x="19841" y="20441"/>
                </a:cubicBezTo>
                <a:close/>
                <a:moveTo>
                  <a:pt x="20155" y="20441"/>
                </a:moveTo>
                <a:cubicBezTo>
                  <a:pt x="20126" y="20441"/>
                  <a:pt x="20102" y="20488"/>
                  <a:pt x="20102" y="20545"/>
                </a:cubicBezTo>
                <a:lnTo>
                  <a:pt x="20102" y="20765"/>
                </a:lnTo>
                <a:cubicBezTo>
                  <a:pt x="20102" y="20823"/>
                  <a:pt x="20126" y="20868"/>
                  <a:pt x="20155" y="20868"/>
                </a:cubicBezTo>
                <a:cubicBezTo>
                  <a:pt x="20184" y="20868"/>
                  <a:pt x="20207" y="20823"/>
                  <a:pt x="20207" y="20765"/>
                </a:cubicBezTo>
                <a:lnTo>
                  <a:pt x="20207" y="20545"/>
                </a:lnTo>
                <a:cubicBezTo>
                  <a:pt x="20207" y="20488"/>
                  <a:pt x="20184" y="20441"/>
                  <a:pt x="20155" y="20441"/>
                </a:cubicBezTo>
                <a:close/>
                <a:moveTo>
                  <a:pt x="21004" y="20441"/>
                </a:moveTo>
                <a:cubicBezTo>
                  <a:pt x="20975" y="20441"/>
                  <a:pt x="20952" y="20488"/>
                  <a:pt x="20952" y="20545"/>
                </a:cubicBezTo>
                <a:lnTo>
                  <a:pt x="20952" y="20765"/>
                </a:lnTo>
                <a:cubicBezTo>
                  <a:pt x="20952" y="20823"/>
                  <a:pt x="20975" y="20868"/>
                  <a:pt x="21004" y="20868"/>
                </a:cubicBezTo>
                <a:cubicBezTo>
                  <a:pt x="21033" y="20868"/>
                  <a:pt x="21057" y="20823"/>
                  <a:pt x="21057" y="20765"/>
                </a:cubicBezTo>
                <a:lnTo>
                  <a:pt x="21057" y="20545"/>
                </a:lnTo>
                <a:cubicBezTo>
                  <a:pt x="21057" y="20488"/>
                  <a:pt x="21033" y="20441"/>
                  <a:pt x="21004" y="20441"/>
                </a:cubicBezTo>
                <a:close/>
                <a:moveTo>
                  <a:pt x="21319" y="20441"/>
                </a:moveTo>
                <a:cubicBezTo>
                  <a:pt x="21289" y="20441"/>
                  <a:pt x="21267" y="20488"/>
                  <a:pt x="21267" y="20545"/>
                </a:cubicBezTo>
                <a:lnTo>
                  <a:pt x="21267" y="20765"/>
                </a:lnTo>
                <a:cubicBezTo>
                  <a:pt x="21267" y="20823"/>
                  <a:pt x="21289" y="20868"/>
                  <a:pt x="21319" y="20868"/>
                </a:cubicBezTo>
                <a:cubicBezTo>
                  <a:pt x="21348" y="20868"/>
                  <a:pt x="21372" y="20823"/>
                  <a:pt x="21372" y="20765"/>
                </a:cubicBezTo>
                <a:lnTo>
                  <a:pt x="21372" y="20545"/>
                </a:lnTo>
                <a:cubicBezTo>
                  <a:pt x="21372" y="20488"/>
                  <a:pt x="21348" y="20441"/>
                  <a:pt x="21319" y="20441"/>
                </a:cubicBezTo>
                <a:close/>
                <a:moveTo>
                  <a:pt x="281" y="21171"/>
                </a:moveTo>
                <a:cubicBezTo>
                  <a:pt x="252" y="21171"/>
                  <a:pt x="228" y="21218"/>
                  <a:pt x="228" y="21275"/>
                </a:cubicBezTo>
                <a:lnTo>
                  <a:pt x="228" y="21495"/>
                </a:lnTo>
                <a:cubicBezTo>
                  <a:pt x="228" y="21553"/>
                  <a:pt x="252" y="21600"/>
                  <a:pt x="281" y="21600"/>
                </a:cubicBezTo>
                <a:cubicBezTo>
                  <a:pt x="311" y="21600"/>
                  <a:pt x="334" y="21553"/>
                  <a:pt x="334" y="21495"/>
                </a:cubicBezTo>
                <a:lnTo>
                  <a:pt x="334" y="21275"/>
                </a:lnTo>
                <a:cubicBezTo>
                  <a:pt x="334" y="21218"/>
                  <a:pt x="311" y="21171"/>
                  <a:pt x="281" y="21171"/>
                </a:cubicBezTo>
                <a:close/>
                <a:moveTo>
                  <a:pt x="596" y="21171"/>
                </a:moveTo>
                <a:cubicBezTo>
                  <a:pt x="567" y="21171"/>
                  <a:pt x="543" y="21218"/>
                  <a:pt x="543" y="21275"/>
                </a:cubicBezTo>
                <a:lnTo>
                  <a:pt x="543" y="21495"/>
                </a:lnTo>
                <a:cubicBezTo>
                  <a:pt x="543" y="21553"/>
                  <a:pt x="567" y="21600"/>
                  <a:pt x="596" y="21600"/>
                </a:cubicBezTo>
                <a:cubicBezTo>
                  <a:pt x="625" y="21600"/>
                  <a:pt x="649" y="21553"/>
                  <a:pt x="649" y="21495"/>
                </a:cubicBezTo>
                <a:lnTo>
                  <a:pt x="649" y="21275"/>
                </a:lnTo>
                <a:cubicBezTo>
                  <a:pt x="649" y="21218"/>
                  <a:pt x="625" y="21171"/>
                  <a:pt x="596" y="21171"/>
                </a:cubicBezTo>
                <a:close/>
                <a:moveTo>
                  <a:pt x="1446" y="21171"/>
                </a:moveTo>
                <a:cubicBezTo>
                  <a:pt x="1417" y="21171"/>
                  <a:pt x="1393" y="21218"/>
                  <a:pt x="1393" y="21275"/>
                </a:cubicBezTo>
                <a:lnTo>
                  <a:pt x="1393" y="21495"/>
                </a:lnTo>
                <a:cubicBezTo>
                  <a:pt x="1393" y="21553"/>
                  <a:pt x="1417" y="21600"/>
                  <a:pt x="1446" y="21600"/>
                </a:cubicBezTo>
                <a:cubicBezTo>
                  <a:pt x="1475" y="21600"/>
                  <a:pt x="1499" y="21553"/>
                  <a:pt x="1499" y="21495"/>
                </a:cubicBezTo>
                <a:lnTo>
                  <a:pt x="1499" y="21275"/>
                </a:lnTo>
                <a:cubicBezTo>
                  <a:pt x="1499" y="21218"/>
                  <a:pt x="1475" y="21171"/>
                  <a:pt x="1446" y="21171"/>
                </a:cubicBezTo>
                <a:close/>
                <a:moveTo>
                  <a:pt x="1760" y="21171"/>
                </a:moveTo>
                <a:cubicBezTo>
                  <a:pt x="1731" y="21171"/>
                  <a:pt x="1707" y="21218"/>
                  <a:pt x="1707" y="21275"/>
                </a:cubicBezTo>
                <a:lnTo>
                  <a:pt x="1707" y="21495"/>
                </a:lnTo>
                <a:cubicBezTo>
                  <a:pt x="1707" y="21553"/>
                  <a:pt x="1731" y="21600"/>
                  <a:pt x="1760" y="21600"/>
                </a:cubicBezTo>
                <a:cubicBezTo>
                  <a:pt x="1789" y="21600"/>
                  <a:pt x="1813" y="21553"/>
                  <a:pt x="1813" y="21495"/>
                </a:cubicBezTo>
                <a:lnTo>
                  <a:pt x="1813" y="21275"/>
                </a:lnTo>
                <a:cubicBezTo>
                  <a:pt x="1813" y="21218"/>
                  <a:pt x="1789" y="21171"/>
                  <a:pt x="1760" y="21171"/>
                </a:cubicBezTo>
                <a:close/>
                <a:moveTo>
                  <a:pt x="2610" y="21171"/>
                </a:moveTo>
                <a:cubicBezTo>
                  <a:pt x="2581" y="21171"/>
                  <a:pt x="2557" y="21218"/>
                  <a:pt x="2557" y="21275"/>
                </a:cubicBezTo>
                <a:lnTo>
                  <a:pt x="2557" y="21495"/>
                </a:lnTo>
                <a:cubicBezTo>
                  <a:pt x="2557" y="21553"/>
                  <a:pt x="2581" y="21600"/>
                  <a:pt x="2610" y="21600"/>
                </a:cubicBezTo>
                <a:cubicBezTo>
                  <a:pt x="2639" y="21600"/>
                  <a:pt x="2662" y="21553"/>
                  <a:pt x="2662" y="21495"/>
                </a:cubicBezTo>
                <a:lnTo>
                  <a:pt x="2662" y="21275"/>
                </a:lnTo>
                <a:cubicBezTo>
                  <a:pt x="2662" y="21218"/>
                  <a:pt x="2639" y="21171"/>
                  <a:pt x="2610" y="21171"/>
                </a:cubicBezTo>
                <a:close/>
                <a:moveTo>
                  <a:pt x="2924" y="21171"/>
                </a:moveTo>
                <a:cubicBezTo>
                  <a:pt x="2895" y="21171"/>
                  <a:pt x="2871" y="21218"/>
                  <a:pt x="2871" y="21275"/>
                </a:cubicBezTo>
                <a:lnTo>
                  <a:pt x="2871" y="21495"/>
                </a:lnTo>
                <a:cubicBezTo>
                  <a:pt x="2871" y="21553"/>
                  <a:pt x="2895" y="21600"/>
                  <a:pt x="2924" y="21600"/>
                </a:cubicBezTo>
                <a:cubicBezTo>
                  <a:pt x="2954" y="21600"/>
                  <a:pt x="2976" y="21553"/>
                  <a:pt x="2976" y="21495"/>
                </a:cubicBezTo>
                <a:lnTo>
                  <a:pt x="2976" y="21275"/>
                </a:lnTo>
                <a:cubicBezTo>
                  <a:pt x="2976" y="21218"/>
                  <a:pt x="2954" y="21171"/>
                  <a:pt x="2924" y="21171"/>
                </a:cubicBezTo>
                <a:close/>
                <a:moveTo>
                  <a:pt x="3773" y="21171"/>
                </a:moveTo>
                <a:cubicBezTo>
                  <a:pt x="3744" y="21171"/>
                  <a:pt x="3721" y="21218"/>
                  <a:pt x="3721" y="21275"/>
                </a:cubicBezTo>
                <a:lnTo>
                  <a:pt x="3721" y="21495"/>
                </a:lnTo>
                <a:cubicBezTo>
                  <a:pt x="3721" y="21553"/>
                  <a:pt x="3744" y="21600"/>
                  <a:pt x="3773" y="21600"/>
                </a:cubicBezTo>
                <a:cubicBezTo>
                  <a:pt x="3802" y="21600"/>
                  <a:pt x="3826" y="21553"/>
                  <a:pt x="3826" y="21495"/>
                </a:cubicBezTo>
                <a:lnTo>
                  <a:pt x="3826" y="21275"/>
                </a:lnTo>
                <a:cubicBezTo>
                  <a:pt x="3826" y="21218"/>
                  <a:pt x="3802" y="21171"/>
                  <a:pt x="3773" y="21171"/>
                </a:cubicBezTo>
                <a:close/>
                <a:moveTo>
                  <a:pt x="4088" y="21171"/>
                </a:moveTo>
                <a:cubicBezTo>
                  <a:pt x="4058" y="21171"/>
                  <a:pt x="4035" y="21218"/>
                  <a:pt x="4035" y="21275"/>
                </a:cubicBezTo>
                <a:lnTo>
                  <a:pt x="4035" y="21495"/>
                </a:lnTo>
                <a:cubicBezTo>
                  <a:pt x="4035" y="21553"/>
                  <a:pt x="4058" y="21600"/>
                  <a:pt x="4088" y="21600"/>
                </a:cubicBezTo>
                <a:cubicBezTo>
                  <a:pt x="4117" y="21600"/>
                  <a:pt x="4141" y="21553"/>
                  <a:pt x="4141" y="21495"/>
                </a:cubicBezTo>
                <a:lnTo>
                  <a:pt x="4141" y="21275"/>
                </a:lnTo>
                <a:cubicBezTo>
                  <a:pt x="4141" y="21218"/>
                  <a:pt x="4117" y="21171"/>
                  <a:pt x="4088" y="21171"/>
                </a:cubicBezTo>
                <a:close/>
                <a:moveTo>
                  <a:pt x="4937" y="21171"/>
                </a:moveTo>
                <a:cubicBezTo>
                  <a:pt x="4908" y="21171"/>
                  <a:pt x="4884" y="21218"/>
                  <a:pt x="4884" y="21275"/>
                </a:cubicBezTo>
                <a:lnTo>
                  <a:pt x="4884" y="21495"/>
                </a:lnTo>
                <a:cubicBezTo>
                  <a:pt x="4884" y="21553"/>
                  <a:pt x="4908" y="21600"/>
                  <a:pt x="4937" y="21600"/>
                </a:cubicBezTo>
                <a:cubicBezTo>
                  <a:pt x="4966" y="21600"/>
                  <a:pt x="4990" y="21553"/>
                  <a:pt x="4990" y="21495"/>
                </a:cubicBezTo>
                <a:lnTo>
                  <a:pt x="4990" y="21275"/>
                </a:lnTo>
                <a:cubicBezTo>
                  <a:pt x="4990" y="21218"/>
                  <a:pt x="4966" y="21171"/>
                  <a:pt x="4937" y="21171"/>
                </a:cubicBezTo>
                <a:close/>
                <a:moveTo>
                  <a:pt x="5252" y="21171"/>
                </a:moveTo>
                <a:cubicBezTo>
                  <a:pt x="5223" y="21171"/>
                  <a:pt x="5199" y="21218"/>
                  <a:pt x="5199" y="21275"/>
                </a:cubicBezTo>
                <a:lnTo>
                  <a:pt x="5199" y="21495"/>
                </a:lnTo>
                <a:cubicBezTo>
                  <a:pt x="5199" y="21553"/>
                  <a:pt x="5223" y="21600"/>
                  <a:pt x="5252" y="21600"/>
                </a:cubicBezTo>
                <a:cubicBezTo>
                  <a:pt x="5281" y="21600"/>
                  <a:pt x="5305" y="21553"/>
                  <a:pt x="5305" y="21495"/>
                </a:cubicBezTo>
                <a:lnTo>
                  <a:pt x="5305" y="21275"/>
                </a:lnTo>
                <a:cubicBezTo>
                  <a:pt x="5305" y="21218"/>
                  <a:pt x="5281" y="21171"/>
                  <a:pt x="5252" y="21171"/>
                </a:cubicBezTo>
                <a:close/>
                <a:moveTo>
                  <a:pt x="6102" y="21171"/>
                </a:moveTo>
                <a:cubicBezTo>
                  <a:pt x="6072" y="21171"/>
                  <a:pt x="6049" y="21218"/>
                  <a:pt x="6049" y="21275"/>
                </a:cubicBezTo>
                <a:lnTo>
                  <a:pt x="6049" y="21495"/>
                </a:lnTo>
                <a:cubicBezTo>
                  <a:pt x="6049" y="21553"/>
                  <a:pt x="6072" y="21600"/>
                  <a:pt x="6102" y="21600"/>
                </a:cubicBezTo>
                <a:cubicBezTo>
                  <a:pt x="6131" y="21600"/>
                  <a:pt x="6155" y="21553"/>
                  <a:pt x="6155" y="21495"/>
                </a:cubicBezTo>
                <a:lnTo>
                  <a:pt x="6155" y="21275"/>
                </a:lnTo>
                <a:cubicBezTo>
                  <a:pt x="6155" y="21218"/>
                  <a:pt x="6131" y="21171"/>
                  <a:pt x="6102" y="21171"/>
                </a:cubicBezTo>
                <a:close/>
                <a:moveTo>
                  <a:pt x="6416" y="21171"/>
                </a:moveTo>
                <a:cubicBezTo>
                  <a:pt x="6387" y="21171"/>
                  <a:pt x="6363" y="21218"/>
                  <a:pt x="6363" y="21275"/>
                </a:cubicBezTo>
                <a:lnTo>
                  <a:pt x="6363" y="21495"/>
                </a:lnTo>
                <a:cubicBezTo>
                  <a:pt x="6363" y="21553"/>
                  <a:pt x="6387" y="21600"/>
                  <a:pt x="6416" y="21600"/>
                </a:cubicBezTo>
                <a:cubicBezTo>
                  <a:pt x="6445" y="21600"/>
                  <a:pt x="6469" y="21553"/>
                  <a:pt x="6469" y="21495"/>
                </a:cubicBezTo>
                <a:lnTo>
                  <a:pt x="6469" y="21275"/>
                </a:lnTo>
                <a:cubicBezTo>
                  <a:pt x="6469" y="21218"/>
                  <a:pt x="6445" y="21171"/>
                  <a:pt x="6416" y="21171"/>
                </a:cubicBezTo>
                <a:close/>
                <a:moveTo>
                  <a:pt x="7266" y="21171"/>
                </a:moveTo>
                <a:cubicBezTo>
                  <a:pt x="7237" y="21171"/>
                  <a:pt x="7213" y="21218"/>
                  <a:pt x="7213" y="21275"/>
                </a:cubicBezTo>
                <a:lnTo>
                  <a:pt x="7213" y="21495"/>
                </a:lnTo>
                <a:cubicBezTo>
                  <a:pt x="7213" y="21553"/>
                  <a:pt x="7237" y="21600"/>
                  <a:pt x="7266" y="21600"/>
                </a:cubicBezTo>
                <a:cubicBezTo>
                  <a:pt x="7295" y="21600"/>
                  <a:pt x="7318" y="21553"/>
                  <a:pt x="7318" y="21495"/>
                </a:cubicBezTo>
                <a:lnTo>
                  <a:pt x="7318" y="21275"/>
                </a:lnTo>
                <a:cubicBezTo>
                  <a:pt x="7318" y="21218"/>
                  <a:pt x="7295" y="21171"/>
                  <a:pt x="7266" y="21171"/>
                </a:cubicBezTo>
                <a:close/>
                <a:moveTo>
                  <a:pt x="7580" y="21171"/>
                </a:moveTo>
                <a:cubicBezTo>
                  <a:pt x="7551" y="21171"/>
                  <a:pt x="7527" y="21218"/>
                  <a:pt x="7527" y="21275"/>
                </a:cubicBezTo>
                <a:lnTo>
                  <a:pt x="7527" y="21495"/>
                </a:lnTo>
                <a:cubicBezTo>
                  <a:pt x="7527" y="21553"/>
                  <a:pt x="7551" y="21600"/>
                  <a:pt x="7580" y="21600"/>
                </a:cubicBezTo>
                <a:cubicBezTo>
                  <a:pt x="7609" y="21600"/>
                  <a:pt x="7632" y="21553"/>
                  <a:pt x="7632" y="21495"/>
                </a:cubicBezTo>
                <a:lnTo>
                  <a:pt x="7632" y="21275"/>
                </a:lnTo>
                <a:cubicBezTo>
                  <a:pt x="7632" y="21218"/>
                  <a:pt x="7609" y="21171"/>
                  <a:pt x="7580" y="21171"/>
                </a:cubicBezTo>
                <a:close/>
                <a:moveTo>
                  <a:pt x="8429" y="21171"/>
                </a:moveTo>
                <a:cubicBezTo>
                  <a:pt x="8400" y="21171"/>
                  <a:pt x="8377" y="21218"/>
                  <a:pt x="8377" y="21275"/>
                </a:cubicBezTo>
                <a:lnTo>
                  <a:pt x="8377" y="21495"/>
                </a:lnTo>
                <a:cubicBezTo>
                  <a:pt x="8377" y="21553"/>
                  <a:pt x="8400" y="21600"/>
                  <a:pt x="8429" y="21600"/>
                </a:cubicBezTo>
                <a:cubicBezTo>
                  <a:pt x="8458" y="21600"/>
                  <a:pt x="8482" y="21553"/>
                  <a:pt x="8482" y="21495"/>
                </a:cubicBezTo>
                <a:lnTo>
                  <a:pt x="8482" y="21275"/>
                </a:lnTo>
                <a:cubicBezTo>
                  <a:pt x="8482" y="21218"/>
                  <a:pt x="8458" y="21171"/>
                  <a:pt x="8429" y="21171"/>
                </a:cubicBezTo>
                <a:close/>
                <a:moveTo>
                  <a:pt x="8744" y="21171"/>
                </a:moveTo>
                <a:cubicBezTo>
                  <a:pt x="8714" y="21171"/>
                  <a:pt x="8691" y="21218"/>
                  <a:pt x="8691" y="21275"/>
                </a:cubicBezTo>
                <a:lnTo>
                  <a:pt x="8691" y="21495"/>
                </a:lnTo>
                <a:cubicBezTo>
                  <a:pt x="8691" y="21553"/>
                  <a:pt x="8714" y="21600"/>
                  <a:pt x="8744" y="21600"/>
                </a:cubicBezTo>
                <a:cubicBezTo>
                  <a:pt x="8773" y="21600"/>
                  <a:pt x="8796" y="21553"/>
                  <a:pt x="8796" y="21495"/>
                </a:cubicBezTo>
                <a:lnTo>
                  <a:pt x="8796" y="21275"/>
                </a:lnTo>
                <a:cubicBezTo>
                  <a:pt x="8796" y="21218"/>
                  <a:pt x="8773" y="21171"/>
                  <a:pt x="8744" y="21171"/>
                </a:cubicBezTo>
                <a:close/>
                <a:moveTo>
                  <a:pt x="9593" y="21171"/>
                </a:moveTo>
                <a:cubicBezTo>
                  <a:pt x="9564" y="21171"/>
                  <a:pt x="9540" y="21218"/>
                  <a:pt x="9540" y="21275"/>
                </a:cubicBezTo>
                <a:lnTo>
                  <a:pt x="9540" y="21495"/>
                </a:lnTo>
                <a:cubicBezTo>
                  <a:pt x="9540" y="21553"/>
                  <a:pt x="9564" y="21600"/>
                  <a:pt x="9593" y="21600"/>
                </a:cubicBezTo>
                <a:cubicBezTo>
                  <a:pt x="9622" y="21600"/>
                  <a:pt x="9646" y="21553"/>
                  <a:pt x="9646" y="21495"/>
                </a:cubicBezTo>
                <a:lnTo>
                  <a:pt x="9646" y="21275"/>
                </a:lnTo>
                <a:cubicBezTo>
                  <a:pt x="9646" y="21218"/>
                  <a:pt x="9622" y="21171"/>
                  <a:pt x="9593" y="21171"/>
                </a:cubicBezTo>
                <a:close/>
                <a:moveTo>
                  <a:pt x="9908" y="21171"/>
                </a:moveTo>
                <a:cubicBezTo>
                  <a:pt x="9879" y="21171"/>
                  <a:pt x="9855" y="21218"/>
                  <a:pt x="9855" y="21275"/>
                </a:cubicBezTo>
                <a:lnTo>
                  <a:pt x="9855" y="21495"/>
                </a:lnTo>
                <a:cubicBezTo>
                  <a:pt x="9855" y="21553"/>
                  <a:pt x="9879" y="21600"/>
                  <a:pt x="9908" y="21600"/>
                </a:cubicBezTo>
                <a:cubicBezTo>
                  <a:pt x="9937" y="21600"/>
                  <a:pt x="9961" y="21553"/>
                  <a:pt x="9961" y="21495"/>
                </a:cubicBezTo>
                <a:lnTo>
                  <a:pt x="9961" y="21275"/>
                </a:lnTo>
                <a:cubicBezTo>
                  <a:pt x="9961" y="21218"/>
                  <a:pt x="9937" y="21171"/>
                  <a:pt x="9908" y="21171"/>
                </a:cubicBezTo>
                <a:close/>
                <a:moveTo>
                  <a:pt x="10758" y="21171"/>
                </a:moveTo>
                <a:cubicBezTo>
                  <a:pt x="10728" y="21171"/>
                  <a:pt x="10705" y="21218"/>
                  <a:pt x="10705" y="21275"/>
                </a:cubicBezTo>
                <a:lnTo>
                  <a:pt x="10705" y="21495"/>
                </a:lnTo>
                <a:cubicBezTo>
                  <a:pt x="10705" y="21553"/>
                  <a:pt x="10728" y="21600"/>
                  <a:pt x="10758" y="21600"/>
                </a:cubicBezTo>
                <a:cubicBezTo>
                  <a:pt x="10787" y="21600"/>
                  <a:pt x="10810" y="21553"/>
                  <a:pt x="10810" y="21495"/>
                </a:cubicBezTo>
                <a:lnTo>
                  <a:pt x="10810" y="21275"/>
                </a:lnTo>
                <a:cubicBezTo>
                  <a:pt x="10810" y="21218"/>
                  <a:pt x="10787" y="21171"/>
                  <a:pt x="10758" y="21171"/>
                </a:cubicBezTo>
                <a:close/>
                <a:moveTo>
                  <a:pt x="11072" y="21171"/>
                </a:moveTo>
                <a:cubicBezTo>
                  <a:pt x="11043" y="21171"/>
                  <a:pt x="11019" y="21218"/>
                  <a:pt x="11019" y="21275"/>
                </a:cubicBezTo>
                <a:lnTo>
                  <a:pt x="11019" y="21495"/>
                </a:lnTo>
                <a:cubicBezTo>
                  <a:pt x="11019" y="21553"/>
                  <a:pt x="11043" y="21600"/>
                  <a:pt x="11072" y="21600"/>
                </a:cubicBezTo>
                <a:cubicBezTo>
                  <a:pt x="11101" y="21600"/>
                  <a:pt x="11125" y="21553"/>
                  <a:pt x="11125" y="21495"/>
                </a:cubicBezTo>
                <a:lnTo>
                  <a:pt x="11125" y="21275"/>
                </a:lnTo>
                <a:cubicBezTo>
                  <a:pt x="11125" y="21218"/>
                  <a:pt x="11101" y="21171"/>
                  <a:pt x="11072" y="21171"/>
                </a:cubicBezTo>
                <a:close/>
                <a:moveTo>
                  <a:pt x="11922" y="21171"/>
                </a:moveTo>
                <a:cubicBezTo>
                  <a:pt x="11893" y="21171"/>
                  <a:pt x="11869" y="21218"/>
                  <a:pt x="11869" y="21275"/>
                </a:cubicBezTo>
                <a:lnTo>
                  <a:pt x="11869" y="21495"/>
                </a:lnTo>
                <a:cubicBezTo>
                  <a:pt x="11869" y="21553"/>
                  <a:pt x="11893" y="21600"/>
                  <a:pt x="11922" y="21600"/>
                </a:cubicBezTo>
                <a:cubicBezTo>
                  <a:pt x="11951" y="21600"/>
                  <a:pt x="11974" y="21553"/>
                  <a:pt x="11974" y="21495"/>
                </a:cubicBezTo>
                <a:lnTo>
                  <a:pt x="11974" y="21275"/>
                </a:lnTo>
                <a:cubicBezTo>
                  <a:pt x="11974" y="21218"/>
                  <a:pt x="11951" y="21171"/>
                  <a:pt x="11922" y="21171"/>
                </a:cubicBezTo>
                <a:close/>
                <a:moveTo>
                  <a:pt x="12236" y="21171"/>
                </a:moveTo>
                <a:cubicBezTo>
                  <a:pt x="12207" y="21171"/>
                  <a:pt x="12183" y="21218"/>
                  <a:pt x="12183" y="21275"/>
                </a:cubicBezTo>
                <a:lnTo>
                  <a:pt x="12183" y="21495"/>
                </a:lnTo>
                <a:cubicBezTo>
                  <a:pt x="12183" y="21553"/>
                  <a:pt x="12207" y="21600"/>
                  <a:pt x="12236" y="21600"/>
                </a:cubicBezTo>
                <a:cubicBezTo>
                  <a:pt x="12265" y="21600"/>
                  <a:pt x="12288" y="21553"/>
                  <a:pt x="12288" y="21495"/>
                </a:cubicBezTo>
                <a:lnTo>
                  <a:pt x="12288" y="21275"/>
                </a:lnTo>
                <a:cubicBezTo>
                  <a:pt x="12288" y="21218"/>
                  <a:pt x="12265" y="21171"/>
                  <a:pt x="12236" y="21171"/>
                </a:cubicBezTo>
                <a:close/>
                <a:moveTo>
                  <a:pt x="13085" y="21171"/>
                </a:moveTo>
                <a:cubicBezTo>
                  <a:pt x="13056" y="21171"/>
                  <a:pt x="13032" y="21218"/>
                  <a:pt x="13032" y="21275"/>
                </a:cubicBezTo>
                <a:lnTo>
                  <a:pt x="13032" y="21495"/>
                </a:lnTo>
                <a:cubicBezTo>
                  <a:pt x="13032" y="21553"/>
                  <a:pt x="13056" y="21600"/>
                  <a:pt x="13085" y="21600"/>
                </a:cubicBezTo>
                <a:cubicBezTo>
                  <a:pt x="13114" y="21600"/>
                  <a:pt x="13138" y="21553"/>
                  <a:pt x="13138" y="21495"/>
                </a:cubicBezTo>
                <a:lnTo>
                  <a:pt x="13138" y="21275"/>
                </a:lnTo>
                <a:cubicBezTo>
                  <a:pt x="13138" y="21218"/>
                  <a:pt x="13114" y="21171"/>
                  <a:pt x="13085" y="21171"/>
                </a:cubicBezTo>
                <a:close/>
                <a:moveTo>
                  <a:pt x="13399" y="21171"/>
                </a:moveTo>
                <a:cubicBezTo>
                  <a:pt x="13370" y="21171"/>
                  <a:pt x="13348" y="21218"/>
                  <a:pt x="13348" y="21275"/>
                </a:cubicBezTo>
                <a:lnTo>
                  <a:pt x="13348" y="21495"/>
                </a:lnTo>
                <a:cubicBezTo>
                  <a:pt x="13348" y="21553"/>
                  <a:pt x="13370" y="21600"/>
                  <a:pt x="13399" y="21600"/>
                </a:cubicBezTo>
                <a:cubicBezTo>
                  <a:pt x="13428" y="21600"/>
                  <a:pt x="13452" y="21553"/>
                  <a:pt x="13452" y="21495"/>
                </a:cubicBezTo>
                <a:lnTo>
                  <a:pt x="13452" y="21275"/>
                </a:lnTo>
                <a:cubicBezTo>
                  <a:pt x="13452" y="21218"/>
                  <a:pt x="13428" y="21171"/>
                  <a:pt x="13399" y="21171"/>
                </a:cubicBezTo>
                <a:close/>
                <a:moveTo>
                  <a:pt x="14249" y="21171"/>
                </a:moveTo>
                <a:cubicBezTo>
                  <a:pt x="14220" y="21171"/>
                  <a:pt x="14196" y="21218"/>
                  <a:pt x="14196" y="21275"/>
                </a:cubicBezTo>
                <a:lnTo>
                  <a:pt x="14196" y="21495"/>
                </a:lnTo>
                <a:cubicBezTo>
                  <a:pt x="14196" y="21553"/>
                  <a:pt x="14220" y="21600"/>
                  <a:pt x="14249" y="21600"/>
                </a:cubicBezTo>
                <a:cubicBezTo>
                  <a:pt x="14278" y="21600"/>
                  <a:pt x="14302" y="21553"/>
                  <a:pt x="14302" y="21495"/>
                </a:cubicBezTo>
                <a:lnTo>
                  <a:pt x="14302" y="21275"/>
                </a:lnTo>
                <a:cubicBezTo>
                  <a:pt x="14302" y="21218"/>
                  <a:pt x="14278" y="21171"/>
                  <a:pt x="14249" y="21171"/>
                </a:cubicBezTo>
                <a:close/>
                <a:moveTo>
                  <a:pt x="14564" y="21171"/>
                </a:moveTo>
                <a:cubicBezTo>
                  <a:pt x="14535" y="21171"/>
                  <a:pt x="14511" y="21218"/>
                  <a:pt x="14511" y="21275"/>
                </a:cubicBezTo>
                <a:lnTo>
                  <a:pt x="14511" y="21495"/>
                </a:lnTo>
                <a:cubicBezTo>
                  <a:pt x="14511" y="21553"/>
                  <a:pt x="14535" y="21600"/>
                  <a:pt x="14564" y="21600"/>
                </a:cubicBezTo>
                <a:cubicBezTo>
                  <a:pt x="14593" y="21600"/>
                  <a:pt x="14617" y="21553"/>
                  <a:pt x="14617" y="21495"/>
                </a:cubicBezTo>
                <a:lnTo>
                  <a:pt x="14617" y="21275"/>
                </a:lnTo>
                <a:cubicBezTo>
                  <a:pt x="14617" y="21218"/>
                  <a:pt x="14593" y="21171"/>
                  <a:pt x="14564" y="21171"/>
                </a:cubicBezTo>
                <a:close/>
                <a:moveTo>
                  <a:pt x="15413" y="21171"/>
                </a:moveTo>
                <a:cubicBezTo>
                  <a:pt x="15384" y="21171"/>
                  <a:pt x="15360" y="21218"/>
                  <a:pt x="15360" y="21275"/>
                </a:cubicBezTo>
                <a:lnTo>
                  <a:pt x="15360" y="21495"/>
                </a:lnTo>
                <a:cubicBezTo>
                  <a:pt x="15360" y="21553"/>
                  <a:pt x="15384" y="21600"/>
                  <a:pt x="15413" y="21600"/>
                </a:cubicBezTo>
                <a:cubicBezTo>
                  <a:pt x="15442" y="21600"/>
                  <a:pt x="15465" y="21553"/>
                  <a:pt x="15465" y="21495"/>
                </a:cubicBezTo>
                <a:lnTo>
                  <a:pt x="15465" y="21275"/>
                </a:lnTo>
                <a:cubicBezTo>
                  <a:pt x="15465" y="21218"/>
                  <a:pt x="15442" y="21171"/>
                  <a:pt x="15413" y="21171"/>
                </a:cubicBezTo>
                <a:close/>
                <a:moveTo>
                  <a:pt x="15728" y="21171"/>
                </a:moveTo>
                <a:cubicBezTo>
                  <a:pt x="15699" y="21171"/>
                  <a:pt x="15675" y="21218"/>
                  <a:pt x="15675" y="21275"/>
                </a:cubicBezTo>
                <a:lnTo>
                  <a:pt x="15675" y="21495"/>
                </a:lnTo>
                <a:cubicBezTo>
                  <a:pt x="15675" y="21553"/>
                  <a:pt x="15699" y="21600"/>
                  <a:pt x="15728" y="21600"/>
                </a:cubicBezTo>
                <a:cubicBezTo>
                  <a:pt x="15757" y="21600"/>
                  <a:pt x="15781" y="21553"/>
                  <a:pt x="15781" y="21495"/>
                </a:cubicBezTo>
                <a:lnTo>
                  <a:pt x="15781" y="21275"/>
                </a:lnTo>
                <a:cubicBezTo>
                  <a:pt x="15781" y="21218"/>
                  <a:pt x="15757" y="21171"/>
                  <a:pt x="15728" y="21171"/>
                </a:cubicBezTo>
                <a:close/>
                <a:moveTo>
                  <a:pt x="16578" y="21171"/>
                </a:moveTo>
                <a:cubicBezTo>
                  <a:pt x="16549" y="21171"/>
                  <a:pt x="16525" y="21218"/>
                  <a:pt x="16525" y="21275"/>
                </a:cubicBezTo>
                <a:lnTo>
                  <a:pt x="16525" y="21495"/>
                </a:lnTo>
                <a:cubicBezTo>
                  <a:pt x="16525" y="21553"/>
                  <a:pt x="16549" y="21600"/>
                  <a:pt x="16578" y="21600"/>
                </a:cubicBezTo>
                <a:cubicBezTo>
                  <a:pt x="16607" y="21600"/>
                  <a:pt x="16630" y="21553"/>
                  <a:pt x="16630" y="21495"/>
                </a:cubicBezTo>
                <a:lnTo>
                  <a:pt x="16630" y="21275"/>
                </a:lnTo>
                <a:cubicBezTo>
                  <a:pt x="16630" y="21218"/>
                  <a:pt x="16607" y="21171"/>
                  <a:pt x="16578" y="21171"/>
                </a:cubicBezTo>
                <a:close/>
                <a:moveTo>
                  <a:pt x="16892" y="21171"/>
                </a:moveTo>
                <a:cubicBezTo>
                  <a:pt x="16863" y="21171"/>
                  <a:pt x="16839" y="21218"/>
                  <a:pt x="16839" y="21275"/>
                </a:cubicBezTo>
                <a:lnTo>
                  <a:pt x="16839" y="21495"/>
                </a:lnTo>
                <a:cubicBezTo>
                  <a:pt x="16839" y="21553"/>
                  <a:pt x="16863" y="21600"/>
                  <a:pt x="16892" y="21600"/>
                </a:cubicBezTo>
                <a:cubicBezTo>
                  <a:pt x="16921" y="21600"/>
                  <a:pt x="16944" y="21553"/>
                  <a:pt x="16944" y="21495"/>
                </a:cubicBezTo>
                <a:lnTo>
                  <a:pt x="16944" y="21275"/>
                </a:lnTo>
                <a:cubicBezTo>
                  <a:pt x="16944" y="21218"/>
                  <a:pt x="16921" y="21171"/>
                  <a:pt x="16892" y="21171"/>
                </a:cubicBezTo>
                <a:close/>
                <a:moveTo>
                  <a:pt x="17741" y="21171"/>
                </a:moveTo>
                <a:cubicBezTo>
                  <a:pt x="17712" y="21171"/>
                  <a:pt x="17689" y="21218"/>
                  <a:pt x="17689" y="21275"/>
                </a:cubicBezTo>
                <a:lnTo>
                  <a:pt x="17689" y="21495"/>
                </a:lnTo>
                <a:cubicBezTo>
                  <a:pt x="17689" y="21553"/>
                  <a:pt x="17712" y="21600"/>
                  <a:pt x="17741" y="21600"/>
                </a:cubicBezTo>
                <a:cubicBezTo>
                  <a:pt x="17770" y="21600"/>
                  <a:pt x="17794" y="21553"/>
                  <a:pt x="17794" y="21495"/>
                </a:cubicBezTo>
                <a:lnTo>
                  <a:pt x="17794" y="21275"/>
                </a:lnTo>
                <a:cubicBezTo>
                  <a:pt x="17794" y="21218"/>
                  <a:pt x="17770" y="21171"/>
                  <a:pt x="17741" y="21171"/>
                </a:cubicBezTo>
                <a:close/>
                <a:moveTo>
                  <a:pt x="18055" y="21171"/>
                </a:moveTo>
                <a:cubicBezTo>
                  <a:pt x="18026" y="21171"/>
                  <a:pt x="18002" y="21218"/>
                  <a:pt x="18002" y="21275"/>
                </a:cubicBezTo>
                <a:lnTo>
                  <a:pt x="18002" y="21495"/>
                </a:lnTo>
                <a:cubicBezTo>
                  <a:pt x="18002" y="21553"/>
                  <a:pt x="18026" y="21600"/>
                  <a:pt x="18055" y="21600"/>
                </a:cubicBezTo>
                <a:cubicBezTo>
                  <a:pt x="18085" y="21600"/>
                  <a:pt x="18108" y="21553"/>
                  <a:pt x="18108" y="21495"/>
                </a:cubicBezTo>
                <a:lnTo>
                  <a:pt x="18108" y="21275"/>
                </a:lnTo>
                <a:cubicBezTo>
                  <a:pt x="18108" y="21218"/>
                  <a:pt x="18085" y="21171"/>
                  <a:pt x="18055" y="21171"/>
                </a:cubicBezTo>
                <a:close/>
                <a:moveTo>
                  <a:pt x="18905" y="21171"/>
                </a:moveTo>
                <a:cubicBezTo>
                  <a:pt x="18876" y="21171"/>
                  <a:pt x="18852" y="21218"/>
                  <a:pt x="18852" y="21275"/>
                </a:cubicBezTo>
                <a:lnTo>
                  <a:pt x="18852" y="21495"/>
                </a:lnTo>
                <a:cubicBezTo>
                  <a:pt x="18852" y="21553"/>
                  <a:pt x="18876" y="21600"/>
                  <a:pt x="18905" y="21600"/>
                </a:cubicBezTo>
                <a:cubicBezTo>
                  <a:pt x="18934" y="21600"/>
                  <a:pt x="18958" y="21553"/>
                  <a:pt x="18958" y="21495"/>
                </a:cubicBezTo>
                <a:lnTo>
                  <a:pt x="18958" y="21275"/>
                </a:lnTo>
                <a:cubicBezTo>
                  <a:pt x="18958" y="21218"/>
                  <a:pt x="18934" y="21171"/>
                  <a:pt x="18905" y="21171"/>
                </a:cubicBezTo>
                <a:close/>
                <a:moveTo>
                  <a:pt x="19220" y="21171"/>
                </a:moveTo>
                <a:cubicBezTo>
                  <a:pt x="19191" y="21171"/>
                  <a:pt x="19167" y="21218"/>
                  <a:pt x="19167" y="21275"/>
                </a:cubicBezTo>
                <a:lnTo>
                  <a:pt x="19167" y="21495"/>
                </a:lnTo>
                <a:cubicBezTo>
                  <a:pt x="19167" y="21553"/>
                  <a:pt x="19191" y="21600"/>
                  <a:pt x="19220" y="21600"/>
                </a:cubicBezTo>
                <a:cubicBezTo>
                  <a:pt x="19249" y="21600"/>
                  <a:pt x="19273" y="21553"/>
                  <a:pt x="19273" y="21495"/>
                </a:cubicBezTo>
                <a:lnTo>
                  <a:pt x="19273" y="21275"/>
                </a:lnTo>
                <a:cubicBezTo>
                  <a:pt x="19273" y="21218"/>
                  <a:pt x="19249" y="21171"/>
                  <a:pt x="19220" y="21171"/>
                </a:cubicBezTo>
                <a:close/>
                <a:moveTo>
                  <a:pt x="20069" y="21171"/>
                </a:moveTo>
                <a:cubicBezTo>
                  <a:pt x="20040" y="21171"/>
                  <a:pt x="20016" y="21218"/>
                  <a:pt x="20016" y="21275"/>
                </a:cubicBezTo>
                <a:lnTo>
                  <a:pt x="20016" y="21495"/>
                </a:lnTo>
                <a:cubicBezTo>
                  <a:pt x="20016" y="21553"/>
                  <a:pt x="20040" y="21600"/>
                  <a:pt x="20069" y="21600"/>
                </a:cubicBezTo>
                <a:cubicBezTo>
                  <a:pt x="20099" y="21600"/>
                  <a:pt x="20122" y="21553"/>
                  <a:pt x="20122" y="21495"/>
                </a:cubicBezTo>
                <a:lnTo>
                  <a:pt x="20122" y="21275"/>
                </a:lnTo>
                <a:cubicBezTo>
                  <a:pt x="20122" y="21218"/>
                  <a:pt x="20099" y="21171"/>
                  <a:pt x="20069" y="21171"/>
                </a:cubicBezTo>
                <a:close/>
                <a:moveTo>
                  <a:pt x="20384" y="21171"/>
                </a:moveTo>
                <a:cubicBezTo>
                  <a:pt x="20355" y="21171"/>
                  <a:pt x="20331" y="21218"/>
                  <a:pt x="20331" y="21275"/>
                </a:cubicBezTo>
                <a:lnTo>
                  <a:pt x="20331" y="21495"/>
                </a:lnTo>
                <a:cubicBezTo>
                  <a:pt x="20331" y="21553"/>
                  <a:pt x="20355" y="21600"/>
                  <a:pt x="20384" y="21600"/>
                </a:cubicBezTo>
                <a:cubicBezTo>
                  <a:pt x="20413" y="21600"/>
                  <a:pt x="20436" y="21553"/>
                  <a:pt x="20436" y="21495"/>
                </a:cubicBezTo>
                <a:lnTo>
                  <a:pt x="20436" y="21275"/>
                </a:lnTo>
                <a:cubicBezTo>
                  <a:pt x="20436" y="21218"/>
                  <a:pt x="20413" y="21171"/>
                  <a:pt x="20384" y="21171"/>
                </a:cubicBezTo>
                <a:close/>
                <a:moveTo>
                  <a:pt x="21234" y="21171"/>
                </a:moveTo>
                <a:cubicBezTo>
                  <a:pt x="21204" y="21171"/>
                  <a:pt x="21181" y="21218"/>
                  <a:pt x="21181" y="21275"/>
                </a:cubicBezTo>
                <a:lnTo>
                  <a:pt x="21181" y="21495"/>
                </a:lnTo>
                <a:cubicBezTo>
                  <a:pt x="21181" y="21553"/>
                  <a:pt x="21204" y="21600"/>
                  <a:pt x="21234" y="21600"/>
                </a:cubicBezTo>
                <a:cubicBezTo>
                  <a:pt x="21263" y="21600"/>
                  <a:pt x="21285" y="21553"/>
                  <a:pt x="21285" y="21495"/>
                </a:cubicBezTo>
                <a:lnTo>
                  <a:pt x="21285" y="21275"/>
                </a:lnTo>
                <a:cubicBezTo>
                  <a:pt x="21285" y="21218"/>
                  <a:pt x="21263" y="21171"/>
                  <a:pt x="21234" y="21171"/>
                </a:cubicBezTo>
                <a:close/>
                <a:moveTo>
                  <a:pt x="21547" y="21171"/>
                </a:moveTo>
                <a:cubicBezTo>
                  <a:pt x="21518" y="21171"/>
                  <a:pt x="21495" y="21218"/>
                  <a:pt x="21495" y="21275"/>
                </a:cubicBezTo>
                <a:lnTo>
                  <a:pt x="21495" y="21495"/>
                </a:lnTo>
                <a:cubicBezTo>
                  <a:pt x="21495" y="21553"/>
                  <a:pt x="21518" y="21600"/>
                  <a:pt x="21547" y="21600"/>
                </a:cubicBezTo>
                <a:cubicBezTo>
                  <a:pt x="21576" y="21600"/>
                  <a:pt x="21600" y="21553"/>
                  <a:pt x="21600" y="21495"/>
                </a:cubicBezTo>
                <a:lnTo>
                  <a:pt x="21600" y="21275"/>
                </a:lnTo>
                <a:cubicBezTo>
                  <a:pt x="21600" y="21218"/>
                  <a:pt x="21576" y="21171"/>
                  <a:pt x="21547" y="21171"/>
                </a:cubicBezTo>
                <a:close/>
              </a:path>
            </a:pathLst>
          </a:custGeom>
          <a:gradFill>
            <a:gsLst>
              <a:gs pos="845">
                <a:srgbClr val="E8E9F0">
                  <a:alpha val="49711"/>
                </a:srgbClr>
              </a:gs>
              <a:gs pos="24764">
                <a:srgbClr val="F4F4F8">
                  <a:alpha val="49711"/>
                </a:srgbClr>
              </a:gs>
              <a:gs pos="34398">
                <a:srgbClr val="FFFFFF">
                  <a:alpha val="49711"/>
                </a:srgbClr>
              </a:gs>
            </a:gsLst>
            <a:path>
              <a:fillToRect l="31295" t="-9993" r="68704" b="109993"/>
            </a:path>
          </a:gradFill>
          <a:ln w="12700">
            <a:miter lim="400000"/>
          </a:ln>
        </p:spPr>
        <p:txBody>
          <a:bodyPr lIns="45719" rIns="45719" anchor="ctr"/>
          <a:lstStyle/>
          <a:p>
            <a:pPr defTabSz="914400">
              <a:lnSpc>
                <a:spcPct val="100000"/>
              </a:lnSpc>
              <a:buClrTx/>
              <a:defRPr sz="1800" baseline="0"/>
            </a:pPr>
            <a:endParaRPr/>
          </a:p>
        </p:txBody>
      </p:sp>
      <p:sp>
        <p:nvSpPr>
          <p:cNvPr id="817" name="Honza Dolejš"/>
          <p:cNvSpPr txBox="1">
            <a:spLocks noGrp="1"/>
          </p:cNvSpPr>
          <p:nvPr>
            <p:ph type="body" sz="quarter" idx="21"/>
          </p:nvPr>
        </p:nvSpPr>
        <p:spPr>
          <a:xfrm>
            <a:off x="3067994" y="5787005"/>
            <a:ext cx="6684011" cy="1259841"/>
          </a:xfrm>
          <a:prstGeom prst="rect">
            <a:avLst/>
          </a:prstGeom>
        </p:spPr>
        <p:txBody>
          <a:bodyPr wrap="none">
            <a:spAutoFit/>
          </a:bodyPr>
          <a:lstStyle>
            <a:lvl1pPr marL="0" indent="0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7500" i="1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Honza Dolejš</a:t>
            </a:r>
          </a:p>
        </p:txBody>
      </p:sp>
      <p:sp>
        <p:nvSpPr>
          <p:cNvPr id="818" name="jan.dolejs@digiskills.cz"/>
          <p:cNvSpPr txBox="1">
            <a:spLocks noGrp="1"/>
          </p:cNvSpPr>
          <p:nvPr>
            <p:ph type="body" sz="quarter" idx="22"/>
          </p:nvPr>
        </p:nvSpPr>
        <p:spPr>
          <a:xfrm>
            <a:off x="3067994" y="7151754"/>
            <a:ext cx="6520841" cy="777241"/>
          </a:xfrm>
          <a:prstGeom prst="rect">
            <a:avLst/>
          </a:prstGeom>
        </p:spPr>
        <p:txBody>
          <a:bodyPr wrap="none">
            <a:spAutoFit/>
          </a:bodyPr>
          <a:lstStyle>
            <a:lvl1pPr marL="0" indent="0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4400">
                <a:solidFill>
                  <a:srgbClr val="040E3C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</a:lstStyle>
          <a:p>
            <a:r>
              <a:t>jan.dolejs@digiskills.cz</a:t>
            </a:r>
          </a:p>
        </p:txBody>
      </p:sp>
      <p:sp>
        <p:nvSpPr>
          <p:cNvPr id="819" name="zavorka"/>
          <p:cNvSpPr/>
          <p:nvPr/>
        </p:nvSpPr>
        <p:spPr>
          <a:xfrm>
            <a:off x="12931678" y="3754511"/>
            <a:ext cx="8910391" cy="620697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66" y="9394"/>
                </a:moveTo>
                <a:cubicBezTo>
                  <a:pt x="20112" y="9394"/>
                  <a:pt x="19902" y="9139"/>
                  <a:pt x="19902" y="8631"/>
                </a:cubicBezTo>
                <a:cubicBezTo>
                  <a:pt x="19902" y="8516"/>
                  <a:pt x="19902" y="8422"/>
                  <a:pt x="19918" y="8308"/>
                </a:cubicBezTo>
                <a:lnTo>
                  <a:pt x="20498" y="4224"/>
                </a:lnTo>
                <a:cubicBezTo>
                  <a:pt x="20546" y="3878"/>
                  <a:pt x="20577" y="3532"/>
                  <a:pt x="20577" y="3209"/>
                </a:cubicBezTo>
                <a:cubicBezTo>
                  <a:pt x="20577" y="1223"/>
                  <a:pt x="19646" y="0"/>
                  <a:pt x="18053" y="0"/>
                </a:cubicBezTo>
                <a:lnTo>
                  <a:pt x="6553" y="0"/>
                </a:lnTo>
                <a:cubicBezTo>
                  <a:pt x="5476" y="0"/>
                  <a:pt x="4672" y="306"/>
                  <a:pt x="4089" y="966"/>
                </a:cubicBezTo>
                <a:cubicBezTo>
                  <a:pt x="3507" y="1627"/>
                  <a:pt x="3145" y="2642"/>
                  <a:pt x="2952" y="4061"/>
                </a:cubicBezTo>
                <a:lnTo>
                  <a:pt x="2356" y="8308"/>
                </a:lnTo>
                <a:cubicBezTo>
                  <a:pt x="2300" y="8677"/>
                  <a:pt x="2195" y="8948"/>
                  <a:pt x="2051" y="9127"/>
                </a:cubicBezTo>
                <a:cubicBezTo>
                  <a:pt x="1906" y="9307"/>
                  <a:pt x="1721" y="9394"/>
                  <a:pt x="1504" y="9394"/>
                </a:cubicBezTo>
                <a:lnTo>
                  <a:pt x="386" y="9394"/>
                </a:lnTo>
                <a:lnTo>
                  <a:pt x="0" y="12209"/>
                </a:lnTo>
                <a:lnTo>
                  <a:pt x="1118" y="12209"/>
                </a:lnTo>
                <a:cubicBezTo>
                  <a:pt x="1473" y="12209"/>
                  <a:pt x="1682" y="12463"/>
                  <a:pt x="1682" y="12969"/>
                </a:cubicBezTo>
                <a:cubicBezTo>
                  <a:pt x="1682" y="13084"/>
                  <a:pt x="1682" y="13178"/>
                  <a:pt x="1666" y="13292"/>
                </a:cubicBezTo>
                <a:lnTo>
                  <a:pt x="1102" y="17376"/>
                </a:lnTo>
                <a:cubicBezTo>
                  <a:pt x="1054" y="17745"/>
                  <a:pt x="1023" y="18068"/>
                  <a:pt x="1023" y="18391"/>
                </a:cubicBezTo>
                <a:cubicBezTo>
                  <a:pt x="1023" y="20377"/>
                  <a:pt x="1938" y="21600"/>
                  <a:pt x="3547" y="21600"/>
                </a:cubicBezTo>
                <a:lnTo>
                  <a:pt x="15047" y="21600"/>
                </a:lnTo>
                <a:cubicBezTo>
                  <a:pt x="16116" y="21600"/>
                  <a:pt x="16916" y="21294"/>
                  <a:pt x="17497" y="20634"/>
                </a:cubicBezTo>
                <a:cubicBezTo>
                  <a:pt x="18077" y="19973"/>
                  <a:pt x="18439" y="18958"/>
                  <a:pt x="18632" y="17539"/>
                </a:cubicBezTo>
                <a:lnTo>
                  <a:pt x="19244" y="13292"/>
                </a:lnTo>
                <a:cubicBezTo>
                  <a:pt x="19291" y="12923"/>
                  <a:pt x="19392" y="12652"/>
                  <a:pt x="19537" y="12473"/>
                </a:cubicBezTo>
                <a:cubicBezTo>
                  <a:pt x="19682" y="12293"/>
                  <a:pt x="19871" y="12206"/>
                  <a:pt x="20096" y="12206"/>
                </a:cubicBezTo>
                <a:lnTo>
                  <a:pt x="21198" y="12206"/>
                </a:lnTo>
                <a:lnTo>
                  <a:pt x="21600" y="9391"/>
                </a:lnTo>
                <a:lnTo>
                  <a:pt x="20466" y="9391"/>
                </a:lnTo>
                <a:lnTo>
                  <a:pt x="20466" y="9394"/>
                </a:lnTo>
                <a:close/>
              </a:path>
            </a:pathLst>
          </a:custGeom>
          <a:solidFill>
            <a:srgbClr val="A97FEF"/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 defTabSz="825500">
              <a:lnSpc>
                <a:spcPct val="100000"/>
              </a:lnSpc>
              <a:defRPr sz="3200" baseline="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pic>
        <p:nvPicPr>
          <p:cNvPr id="820" name="Main Logo na svetly pozadi.svg" descr="Main Logo na svetly pozadi.sv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9881578" y="12353670"/>
            <a:ext cx="3454436" cy="695686"/>
          </a:xfrm>
          <a:prstGeom prst="rect">
            <a:avLst/>
          </a:prstGeom>
          <a:ln w="12700">
            <a:miter lim="400000"/>
          </a:ln>
        </p:spPr>
      </p:pic>
      <p:sp>
        <p:nvSpPr>
          <p:cNvPr id="821" name="Obrázek"/>
          <p:cNvSpPr>
            <a:spLocks noGrp="1"/>
          </p:cNvSpPr>
          <p:nvPr>
            <p:ph type="pic" sz="quarter" idx="23"/>
          </p:nvPr>
        </p:nvSpPr>
        <p:spPr>
          <a:xfrm>
            <a:off x="13748309" y="4085992"/>
            <a:ext cx="7277133" cy="7277133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822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1959031" y="13081000"/>
            <a:ext cx="453238" cy="461059"/>
          </a:xfrm>
          <a:prstGeom prst="rect">
            <a:avLst/>
          </a:prstGeom>
        </p:spPr>
        <p:txBody>
          <a:bodyPr lIns="50800" tIns="50800" rIns="50800" bIns="50800" anchor="t"/>
          <a:lstStyle>
            <a:lvl1pPr algn="ctr">
              <a:defRPr sz="2400" b="0">
                <a:solidFill>
                  <a:srgbClr val="000000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jmenovka bila s QR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" name="Volný tvar 6"/>
          <p:cNvSpPr/>
          <p:nvPr/>
        </p:nvSpPr>
        <p:spPr>
          <a:xfrm>
            <a:off x="134619" y="128682"/>
            <a:ext cx="24114762" cy="122132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3" y="0"/>
                </a:moveTo>
                <a:cubicBezTo>
                  <a:pt x="24" y="0"/>
                  <a:pt x="0" y="47"/>
                  <a:pt x="0" y="105"/>
                </a:cubicBezTo>
                <a:lnTo>
                  <a:pt x="0" y="325"/>
                </a:lnTo>
                <a:cubicBezTo>
                  <a:pt x="0" y="382"/>
                  <a:pt x="24" y="427"/>
                  <a:pt x="53" y="427"/>
                </a:cubicBezTo>
                <a:cubicBezTo>
                  <a:pt x="82" y="427"/>
                  <a:pt x="106" y="382"/>
                  <a:pt x="106" y="325"/>
                </a:cubicBezTo>
                <a:lnTo>
                  <a:pt x="106" y="105"/>
                </a:lnTo>
                <a:cubicBezTo>
                  <a:pt x="106" y="47"/>
                  <a:pt x="82" y="0"/>
                  <a:pt x="53" y="0"/>
                </a:cubicBezTo>
                <a:close/>
                <a:moveTo>
                  <a:pt x="367" y="0"/>
                </a:moveTo>
                <a:cubicBezTo>
                  <a:pt x="338" y="0"/>
                  <a:pt x="315" y="47"/>
                  <a:pt x="315" y="105"/>
                </a:cubicBezTo>
                <a:lnTo>
                  <a:pt x="315" y="325"/>
                </a:lnTo>
                <a:cubicBezTo>
                  <a:pt x="315" y="382"/>
                  <a:pt x="338" y="427"/>
                  <a:pt x="367" y="427"/>
                </a:cubicBezTo>
                <a:cubicBezTo>
                  <a:pt x="397" y="427"/>
                  <a:pt x="420" y="382"/>
                  <a:pt x="420" y="325"/>
                </a:cubicBezTo>
                <a:lnTo>
                  <a:pt x="420" y="105"/>
                </a:lnTo>
                <a:cubicBezTo>
                  <a:pt x="420" y="47"/>
                  <a:pt x="397" y="0"/>
                  <a:pt x="367" y="0"/>
                </a:cubicBezTo>
                <a:close/>
                <a:moveTo>
                  <a:pt x="1217" y="0"/>
                </a:moveTo>
                <a:cubicBezTo>
                  <a:pt x="1188" y="0"/>
                  <a:pt x="1164" y="47"/>
                  <a:pt x="1164" y="105"/>
                </a:cubicBezTo>
                <a:lnTo>
                  <a:pt x="1164" y="325"/>
                </a:lnTo>
                <a:cubicBezTo>
                  <a:pt x="1164" y="382"/>
                  <a:pt x="1188" y="427"/>
                  <a:pt x="1217" y="427"/>
                </a:cubicBezTo>
                <a:cubicBezTo>
                  <a:pt x="1246" y="427"/>
                  <a:pt x="1270" y="382"/>
                  <a:pt x="1270" y="325"/>
                </a:cubicBezTo>
                <a:lnTo>
                  <a:pt x="1270" y="105"/>
                </a:lnTo>
                <a:cubicBezTo>
                  <a:pt x="1270" y="47"/>
                  <a:pt x="1246" y="0"/>
                  <a:pt x="1217" y="0"/>
                </a:cubicBezTo>
                <a:close/>
                <a:moveTo>
                  <a:pt x="1532" y="0"/>
                </a:moveTo>
                <a:cubicBezTo>
                  <a:pt x="1503" y="0"/>
                  <a:pt x="1479" y="47"/>
                  <a:pt x="1479" y="105"/>
                </a:cubicBezTo>
                <a:lnTo>
                  <a:pt x="1479" y="325"/>
                </a:lnTo>
                <a:cubicBezTo>
                  <a:pt x="1479" y="382"/>
                  <a:pt x="1503" y="427"/>
                  <a:pt x="1532" y="427"/>
                </a:cubicBezTo>
                <a:cubicBezTo>
                  <a:pt x="1561" y="427"/>
                  <a:pt x="1584" y="382"/>
                  <a:pt x="1584" y="325"/>
                </a:cubicBezTo>
                <a:lnTo>
                  <a:pt x="1584" y="105"/>
                </a:lnTo>
                <a:cubicBezTo>
                  <a:pt x="1584" y="47"/>
                  <a:pt x="1561" y="0"/>
                  <a:pt x="1532" y="0"/>
                </a:cubicBezTo>
                <a:close/>
                <a:moveTo>
                  <a:pt x="2380" y="0"/>
                </a:moveTo>
                <a:cubicBezTo>
                  <a:pt x="2351" y="0"/>
                  <a:pt x="2329" y="47"/>
                  <a:pt x="2329" y="105"/>
                </a:cubicBezTo>
                <a:lnTo>
                  <a:pt x="2329" y="325"/>
                </a:lnTo>
                <a:cubicBezTo>
                  <a:pt x="2329" y="382"/>
                  <a:pt x="2351" y="427"/>
                  <a:pt x="2380" y="427"/>
                </a:cubicBezTo>
                <a:cubicBezTo>
                  <a:pt x="2409" y="427"/>
                  <a:pt x="2433" y="382"/>
                  <a:pt x="2433" y="325"/>
                </a:cubicBezTo>
                <a:lnTo>
                  <a:pt x="2433" y="105"/>
                </a:lnTo>
                <a:cubicBezTo>
                  <a:pt x="2433" y="47"/>
                  <a:pt x="2409" y="0"/>
                  <a:pt x="2380" y="0"/>
                </a:cubicBezTo>
                <a:close/>
                <a:moveTo>
                  <a:pt x="2695" y="0"/>
                </a:moveTo>
                <a:cubicBezTo>
                  <a:pt x="2666" y="0"/>
                  <a:pt x="2643" y="47"/>
                  <a:pt x="2643" y="105"/>
                </a:cubicBezTo>
                <a:lnTo>
                  <a:pt x="2643" y="325"/>
                </a:lnTo>
                <a:cubicBezTo>
                  <a:pt x="2643" y="382"/>
                  <a:pt x="2666" y="427"/>
                  <a:pt x="2695" y="427"/>
                </a:cubicBezTo>
                <a:cubicBezTo>
                  <a:pt x="2724" y="427"/>
                  <a:pt x="2748" y="382"/>
                  <a:pt x="2748" y="325"/>
                </a:cubicBezTo>
                <a:lnTo>
                  <a:pt x="2748" y="105"/>
                </a:lnTo>
                <a:cubicBezTo>
                  <a:pt x="2748" y="47"/>
                  <a:pt x="2724" y="0"/>
                  <a:pt x="2695" y="0"/>
                </a:cubicBezTo>
                <a:close/>
                <a:moveTo>
                  <a:pt x="3545" y="0"/>
                </a:moveTo>
                <a:cubicBezTo>
                  <a:pt x="3516" y="0"/>
                  <a:pt x="3492" y="47"/>
                  <a:pt x="3492" y="105"/>
                </a:cubicBezTo>
                <a:lnTo>
                  <a:pt x="3492" y="325"/>
                </a:lnTo>
                <a:cubicBezTo>
                  <a:pt x="3492" y="382"/>
                  <a:pt x="3516" y="427"/>
                  <a:pt x="3545" y="427"/>
                </a:cubicBezTo>
                <a:cubicBezTo>
                  <a:pt x="3574" y="427"/>
                  <a:pt x="3598" y="382"/>
                  <a:pt x="3598" y="325"/>
                </a:cubicBezTo>
                <a:lnTo>
                  <a:pt x="3598" y="105"/>
                </a:lnTo>
                <a:cubicBezTo>
                  <a:pt x="3598" y="47"/>
                  <a:pt x="3574" y="0"/>
                  <a:pt x="3545" y="0"/>
                </a:cubicBezTo>
                <a:close/>
                <a:moveTo>
                  <a:pt x="3859" y="0"/>
                </a:moveTo>
                <a:cubicBezTo>
                  <a:pt x="3830" y="0"/>
                  <a:pt x="3806" y="47"/>
                  <a:pt x="3806" y="105"/>
                </a:cubicBezTo>
                <a:lnTo>
                  <a:pt x="3806" y="325"/>
                </a:lnTo>
                <a:cubicBezTo>
                  <a:pt x="3806" y="382"/>
                  <a:pt x="3830" y="427"/>
                  <a:pt x="3859" y="427"/>
                </a:cubicBezTo>
                <a:cubicBezTo>
                  <a:pt x="3888" y="427"/>
                  <a:pt x="3912" y="382"/>
                  <a:pt x="3912" y="325"/>
                </a:cubicBezTo>
                <a:lnTo>
                  <a:pt x="3912" y="105"/>
                </a:lnTo>
                <a:cubicBezTo>
                  <a:pt x="3912" y="47"/>
                  <a:pt x="3888" y="0"/>
                  <a:pt x="3859" y="0"/>
                </a:cubicBezTo>
                <a:close/>
                <a:moveTo>
                  <a:pt x="4709" y="0"/>
                </a:moveTo>
                <a:cubicBezTo>
                  <a:pt x="4680" y="0"/>
                  <a:pt x="4656" y="47"/>
                  <a:pt x="4656" y="105"/>
                </a:cubicBezTo>
                <a:lnTo>
                  <a:pt x="4656" y="325"/>
                </a:lnTo>
                <a:cubicBezTo>
                  <a:pt x="4656" y="382"/>
                  <a:pt x="4680" y="427"/>
                  <a:pt x="4709" y="427"/>
                </a:cubicBezTo>
                <a:cubicBezTo>
                  <a:pt x="4738" y="427"/>
                  <a:pt x="4762" y="382"/>
                  <a:pt x="4762" y="325"/>
                </a:cubicBezTo>
                <a:lnTo>
                  <a:pt x="4762" y="105"/>
                </a:lnTo>
                <a:cubicBezTo>
                  <a:pt x="4762" y="47"/>
                  <a:pt x="4738" y="0"/>
                  <a:pt x="4709" y="0"/>
                </a:cubicBezTo>
                <a:close/>
                <a:moveTo>
                  <a:pt x="5023" y="0"/>
                </a:moveTo>
                <a:cubicBezTo>
                  <a:pt x="4994" y="0"/>
                  <a:pt x="4970" y="47"/>
                  <a:pt x="4970" y="105"/>
                </a:cubicBezTo>
                <a:lnTo>
                  <a:pt x="4970" y="325"/>
                </a:lnTo>
                <a:cubicBezTo>
                  <a:pt x="4970" y="382"/>
                  <a:pt x="4994" y="427"/>
                  <a:pt x="5023" y="427"/>
                </a:cubicBezTo>
                <a:cubicBezTo>
                  <a:pt x="5053" y="427"/>
                  <a:pt x="5076" y="382"/>
                  <a:pt x="5076" y="325"/>
                </a:cubicBezTo>
                <a:lnTo>
                  <a:pt x="5076" y="105"/>
                </a:lnTo>
                <a:cubicBezTo>
                  <a:pt x="5076" y="47"/>
                  <a:pt x="5053" y="0"/>
                  <a:pt x="5023" y="0"/>
                </a:cubicBezTo>
                <a:close/>
                <a:moveTo>
                  <a:pt x="5873" y="0"/>
                </a:moveTo>
                <a:cubicBezTo>
                  <a:pt x="5844" y="0"/>
                  <a:pt x="5820" y="47"/>
                  <a:pt x="5820" y="105"/>
                </a:cubicBezTo>
                <a:lnTo>
                  <a:pt x="5820" y="325"/>
                </a:lnTo>
                <a:cubicBezTo>
                  <a:pt x="5820" y="382"/>
                  <a:pt x="5844" y="427"/>
                  <a:pt x="5873" y="427"/>
                </a:cubicBezTo>
                <a:cubicBezTo>
                  <a:pt x="5902" y="427"/>
                  <a:pt x="5926" y="382"/>
                  <a:pt x="5926" y="325"/>
                </a:cubicBezTo>
                <a:lnTo>
                  <a:pt x="5926" y="105"/>
                </a:lnTo>
                <a:cubicBezTo>
                  <a:pt x="5926" y="47"/>
                  <a:pt x="5902" y="0"/>
                  <a:pt x="5873" y="0"/>
                </a:cubicBezTo>
                <a:close/>
                <a:moveTo>
                  <a:pt x="6188" y="0"/>
                </a:moveTo>
                <a:cubicBezTo>
                  <a:pt x="6159" y="0"/>
                  <a:pt x="6135" y="47"/>
                  <a:pt x="6135" y="105"/>
                </a:cubicBezTo>
                <a:lnTo>
                  <a:pt x="6135" y="325"/>
                </a:lnTo>
                <a:cubicBezTo>
                  <a:pt x="6135" y="382"/>
                  <a:pt x="6159" y="427"/>
                  <a:pt x="6188" y="427"/>
                </a:cubicBezTo>
                <a:cubicBezTo>
                  <a:pt x="6217" y="427"/>
                  <a:pt x="6240" y="382"/>
                  <a:pt x="6240" y="325"/>
                </a:cubicBezTo>
                <a:lnTo>
                  <a:pt x="6240" y="105"/>
                </a:lnTo>
                <a:cubicBezTo>
                  <a:pt x="6240" y="47"/>
                  <a:pt x="6217" y="0"/>
                  <a:pt x="6188" y="0"/>
                </a:cubicBezTo>
                <a:close/>
                <a:moveTo>
                  <a:pt x="7036" y="0"/>
                </a:moveTo>
                <a:cubicBezTo>
                  <a:pt x="7007" y="0"/>
                  <a:pt x="6984" y="47"/>
                  <a:pt x="6984" y="105"/>
                </a:cubicBezTo>
                <a:lnTo>
                  <a:pt x="6984" y="325"/>
                </a:lnTo>
                <a:cubicBezTo>
                  <a:pt x="6984" y="382"/>
                  <a:pt x="7007" y="427"/>
                  <a:pt x="7036" y="427"/>
                </a:cubicBezTo>
                <a:cubicBezTo>
                  <a:pt x="7065" y="427"/>
                  <a:pt x="7089" y="382"/>
                  <a:pt x="7089" y="325"/>
                </a:cubicBezTo>
                <a:lnTo>
                  <a:pt x="7089" y="105"/>
                </a:lnTo>
                <a:cubicBezTo>
                  <a:pt x="7089" y="47"/>
                  <a:pt x="7065" y="0"/>
                  <a:pt x="7036" y="0"/>
                </a:cubicBezTo>
                <a:close/>
                <a:moveTo>
                  <a:pt x="7351" y="0"/>
                </a:moveTo>
                <a:cubicBezTo>
                  <a:pt x="7322" y="0"/>
                  <a:pt x="7299" y="47"/>
                  <a:pt x="7299" y="105"/>
                </a:cubicBezTo>
                <a:lnTo>
                  <a:pt x="7299" y="325"/>
                </a:lnTo>
                <a:cubicBezTo>
                  <a:pt x="7299" y="382"/>
                  <a:pt x="7322" y="427"/>
                  <a:pt x="7351" y="427"/>
                </a:cubicBezTo>
                <a:cubicBezTo>
                  <a:pt x="7380" y="427"/>
                  <a:pt x="7404" y="382"/>
                  <a:pt x="7404" y="325"/>
                </a:cubicBezTo>
                <a:lnTo>
                  <a:pt x="7404" y="105"/>
                </a:lnTo>
                <a:cubicBezTo>
                  <a:pt x="7404" y="47"/>
                  <a:pt x="7380" y="0"/>
                  <a:pt x="7351" y="0"/>
                </a:cubicBezTo>
                <a:close/>
                <a:moveTo>
                  <a:pt x="8201" y="0"/>
                </a:moveTo>
                <a:cubicBezTo>
                  <a:pt x="8171" y="0"/>
                  <a:pt x="8148" y="47"/>
                  <a:pt x="8148" y="105"/>
                </a:cubicBezTo>
                <a:lnTo>
                  <a:pt x="8148" y="325"/>
                </a:lnTo>
                <a:cubicBezTo>
                  <a:pt x="8148" y="382"/>
                  <a:pt x="8171" y="427"/>
                  <a:pt x="8201" y="427"/>
                </a:cubicBezTo>
                <a:cubicBezTo>
                  <a:pt x="8230" y="427"/>
                  <a:pt x="8254" y="382"/>
                  <a:pt x="8254" y="325"/>
                </a:cubicBezTo>
                <a:lnTo>
                  <a:pt x="8254" y="105"/>
                </a:lnTo>
                <a:cubicBezTo>
                  <a:pt x="8254" y="47"/>
                  <a:pt x="8230" y="0"/>
                  <a:pt x="8201" y="0"/>
                </a:cubicBezTo>
                <a:close/>
                <a:moveTo>
                  <a:pt x="8515" y="0"/>
                </a:moveTo>
                <a:cubicBezTo>
                  <a:pt x="8486" y="0"/>
                  <a:pt x="8462" y="47"/>
                  <a:pt x="8462" y="105"/>
                </a:cubicBezTo>
                <a:lnTo>
                  <a:pt x="8462" y="325"/>
                </a:lnTo>
                <a:cubicBezTo>
                  <a:pt x="8462" y="382"/>
                  <a:pt x="8486" y="427"/>
                  <a:pt x="8515" y="427"/>
                </a:cubicBezTo>
                <a:cubicBezTo>
                  <a:pt x="8544" y="427"/>
                  <a:pt x="8568" y="382"/>
                  <a:pt x="8568" y="325"/>
                </a:cubicBezTo>
                <a:lnTo>
                  <a:pt x="8568" y="105"/>
                </a:lnTo>
                <a:cubicBezTo>
                  <a:pt x="8568" y="47"/>
                  <a:pt x="8544" y="0"/>
                  <a:pt x="8515" y="0"/>
                </a:cubicBezTo>
                <a:close/>
                <a:moveTo>
                  <a:pt x="9365" y="0"/>
                </a:moveTo>
                <a:cubicBezTo>
                  <a:pt x="9336" y="0"/>
                  <a:pt x="9312" y="47"/>
                  <a:pt x="9312" y="105"/>
                </a:cubicBezTo>
                <a:lnTo>
                  <a:pt x="9312" y="325"/>
                </a:lnTo>
                <a:cubicBezTo>
                  <a:pt x="9312" y="382"/>
                  <a:pt x="9336" y="427"/>
                  <a:pt x="9365" y="427"/>
                </a:cubicBezTo>
                <a:cubicBezTo>
                  <a:pt x="9394" y="427"/>
                  <a:pt x="9418" y="382"/>
                  <a:pt x="9418" y="325"/>
                </a:cubicBezTo>
                <a:lnTo>
                  <a:pt x="9418" y="105"/>
                </a:lnTo>
                <a:cubicBezTo>
                  <a:pt x="9418" y="47"/>
                  <a:pt x="9394" y="0"/>
                  <a:pt x="9365" y="0"/>
                </a:cubicBezTo>
                <a:close/>
                <a:moveTo>
                  <a:pt x="9679" y="0"/>
                </a:moveTo>
                <a:cubicBezTo>
                  <a:pt x="9650" y="0"/>
                  <a:pt x="9626" y="47"/>
                  <a:pt x="9626" y="105"/>
                </a:cubicBezTo>
                <a:lnTo>
                  <a:pt x="9626" y="325"/>
                </a:lnTo>
                <a:cubicBezTo>
                  <a:pt x="9626" y="382"/>
                  <a:pt x="9650" y="427"/>
                  <a:pt x="9679" y="427"/>
                </a:cubicBezTo>
                <a:cubicBezTo>
                  <a:pt x="9708" y="427"/>
                  <a:pt x="9732" y="382"/>
                  <a:pt x="9732" y="325"/>
                </a:cubicBezTo>
                <a:lnTo>
                  <a:pt x="9732" y="105"/>
                </a:lnTo>
                <a:cubicBezTo>
                  <a:pt x="9732" y="47"/>
                  <a:pt x="9708" y="0"/>
                  <a:pt x="9679" y="0"/>
                </a:cubicBezTo>
                <a:close/>
                <a:moveTo>
                  <a:pt x="10529" y="0"/>
                </a:moveTo>
                <a:cubicBezTo>
                  <a:pt x="10500" y="0"/>
                  <a:pt x="10476" y="47"/>
                  <a:pt x="10476" y="105"/>
                </a:cubicBezTo>
                <a:lnTo>
                  <a:pt x="10476" y="325"/>
                </a:lnTo>
                <a:cubicBezTo>
                  <a:pt x="10476" y="382"/>
                  <a:pt x="10500" y="427"/>
                  <a:pt x="10529" y="427"/>
                </a:cubicBezTo>
                <a:cubicBezTo>
                  <a:pt x="10558" y="427"/>
                  <a:pt x="10582" y="382"/>
                  <a:pt x="10582" y="325"/>
                </a:cubicBezTo>
                <a:lnTo>
                  <a:pt x="10582" y="105"/>
                </a:lnTo>
                <a:cubicBezTo>
                  <a:pt x="10582" y="47"/>
                  <a:pt x="10558" y="0"/>
                  <a:pt x="10529" y="0"/>
                </a:cubicBezTo>
                <a:close/>
                <a:moveTo>
                  <a:pt x="10844" y="0"/>
                </a:moveTo>
                <a:cubicBezTo>
                  <a:pt x="10814" y="0"/>
                  <a:pt x="10791" y="47"/>
                  <a:pt x="10791" y="105"/>
                </a:cubicBezTo>
                <a:lnTo>
                  <a:pt x="10791" y="325"/>
                </a:lnTo>
                <a:cubicBezTo>
                  <a:pt x="10791" y="382"/>
                  <a:pt x="10814" y="427"/>
                  <a:pt x="10844" y="427"/>
                </a:cubicBezTo>
                <a:cubicBezTo>
                  <a:pt x="10873" y="427"/>
                  <a:pt x="10895" y="382"/>
                  <a:pt x="10895" y="325"/>
                </a:cubicBezTo>
                <a:lnTo>
                  <a:pt x="10895" y="105"/>
                </a:lnTo>
                <a:cubicBezTo>
                  <a:pt x="10895" y="47"/>
                  <a:pt x="10873" y="0"/>
                  <a:pt x="10844" y="0"/>
                </a:cubicBezTo>
                <a:close/>
                <a:moveTo>
                  <a:pt x="11692" y="0"/>
                </a:moveTo>
                <a:cubicBezTo>
                  <a:pt x="11663" y="0"/>
                  <a:pt x="11640" y="47"/>
                  <a:pt x="11640" y="105"/>
                </a:cubicBezTo>
                <a:lnTo>
                  <a:pt x="11640" y="325"/>
                </a:lnTo>
                <a:cubicBezTo>
                  <a:pt x="11640" y="382"/>
                  <a:pt x="11663" y="427"/>
                  <a:pt x="11692" y="427"/>
                </a:cubicBezTo>
                <a:cubicBezTo>
                  <a:pt x="11721" y="427"/>
                  <a:pt x="11745" y="382"/>
                  <a:pt x="11745" y="325"/>
                </a:cubicBezTo>
                <a:lnTo>
                  <a:pt x="11745" y="105"/>
                </a:lnTo>
                <a:cubicBezTo>
                  <a:pt x="11745" y="47"/>
                  <a:pt x="11721" y="0"/>
                  <a:pt x="11692" y="0"/>
                </a:cubicBezTo>
                <a:close/>
                <a:moveTo>
                  <a:pt x="12007" y="0"/>
                </a:moveTo>
                <a:cubicBezTo>
                  <a:pt x="11978" y="0"/>
                  <a:pt x="11955" y="47"/>
                  <a:pt x="11955" y="105"/>
                </a:cubicBezTo>
                <a:lnTo>
                  <a:pt x="11955" y="325"/>
                </a:lnTo>
                <a:cubicBezTo>
                  <a:pt x="11955" y="382"/>
                  <a:pt x="11978" y="427"/>
                  <a:pt x="12007" y="427"/>
                </a:cubicBezTo>
                <a:cubicBezTo>
                  <a:pt x="12036" y="427"/>
                  <a:pt x="12060" y="382"/>
                  <a:pt x="12060" y="325"/>
                </a:cubicBezTo>
                <a:lnTo>
                  <a:pt x="12060" y="105"/>
                </a:lnTo>
                <a:cubicBezTo>
                  <a:pt x="12060" y="47"/>
                  <a:pt x="12036" y="0"/>
                  <a:pt x="12007" y="0"/>
                </a:cubicBezTo>
                <a:close/>
                <a:moveTo>
                  <a:pt x="12856" y="0"/>
                </a:moveTo>
                <a:cubicBezTo>
                  <a:pt x="12827" y="0"/>
                  <a:pt x="12804" y="47"/>
                  <a:pt x="12804" y="105"/>
                </a:cubicBezTo>
                <a:lnTo>
                  <a:pt x="12804" y="325"/>
                </a:lnTo>
                <a:cubicBezTo>
                  <a:pt x="12804" y="382"/>
                  <a:pt x="12827" y="427"/>
                  <a:pt x="12856" y="427"/>
                </a:cubicBezTo>
                <a:cubicBezTo>
                  <a:pt x="12886" y="427"/>
                  <a:pt x="12909" y="382"/>
                  <a:pt x="12909" y="325"/>
                </a:cubicBezTo>
                <a:lnTo>
                  <a:pt x="12909" y="105"/>
                </a:lnTo>
                <a:cubicBezTo>
                  <a:pt x="12909" y="47"/>
                  <a:pt x="12886" y="0"/>
                  <a:pt x="12856" y="0"/>
                </a:cubicBezTo>
                <a:close/>
                <a:moveTo>
                  <a:pt x="13171" y="0"/>
                </a:moveTo>
                <a:cubicBezTo>
                  <a:pt x="13142" y="0"/>
                  <a:pt x="13118" y="47"/>
                  <a:pt x="13118" y="105"/>
                </a:cubicBezTo>
                <a:lnTo>
                  <a:pt x="13118" y="325"/>
                </a:lnTo>
                <a:cubicBezTo>
                  <a:pt x="13118" y="382"/>
                  <a:pt x="13142" y="427"/>
                  <a:pt x="13171" y="427"/>
                </a:cubicBezTo>
                <a:cubicBezTo>
                  <a:pt x="13200" y="427"/>
                  <a:pt x="13224" y="382"/>
                  <a:pt x="13224" y="325"/>
                </a:cubicBezTo>
                <a:lnTo>
                  <a:pt x="13224" y="105"/>
                </a:lnTo>
                <a:cubicBezTo>
                  <a:pt x="13224" y="47"/>
                  <a:pt x="13200" y="0"/>
                  <a:pt x="13171" y="0"/>
                </a:cubicBezTo>
                <a:close/>
                <a:moveTo>
                  <a:pt x="14021" y="0"/>
                </a:moveTo>
                <a:cubicBezTo>
                  <a:pt x="13992" y="0"/>
                  <a:pt x="13968" y="47"/>
                  <a:pt x="13968" y="105"/>
                </a:cubicBezTo>
                <a:lnTo>
                  <a:pt x="13968" y="325"/>
                </a:lnTo>
                <a:cubicBezTo>
                  <a:pt x="13968" y="382"/>
                  <a:pt x="13992" y="427"/>
                  <a:pt x="14021" y="427"/>
                </a:cubicBezTo>
                <a:cubicBezTo>
                  <a:pt x="14050" y="427"/>
                  <a:pt x="14074" y="382"/>
                  <a:pt x="14074" y="325"/>
                </a:cubicBezTo>
                <a:lnTo>
                  <a:pt x="14074" y="105"/>
                </a:lnTo>
                <a:cubicBezTo>
                  <a:pt x="14074" y="47"/>
                  <a:pt x="14050" y="0"/>
                  <a:pt x="14021" y="0"/>
                </a:cubicBezTo>
                <a:close/>
                <a:moveTo>
                  <a:pt x="14335" y="0"/>
                </a:moveTo>
                <a:cubicBezTo>
                  <a:pt x="14306" y="0"/>
                  <a:pt x="14282" y="47"/>
                  <a:pt x="14282" y="105"/>
                </a:cubicBezTo>
                <a:lnTo>
                  <a:pt x="14282" y="325"/>
                </a:lnTo>
                <a:cubicBezTo>
                  <a:pt x="14282" y="382"/>
                  <a:pt x="14306" y="427"/>
                  <a:pt x="14335" y="427"/>
                </a:cubicBezTo>
                <a:cubicBezTo>
                  <a:pt x="14364" y="427"/>
                  <a:pt x="14388" y="382"/>
                  <a:pt x="14388" y="325"/>
                </a:cubicBezTo>
                <a:lnTo>
                  <a:pt x="14388" y="105"/>
                </a:lnTo>
                <a:cubicBezTo>
                  <a:pt x="14388" y="47"/>
                  <a:pt x="14364" y="0"/>
                  <a:pt x="14335" y="0"/>
                </a:cubicBezTo>
                <a:close/>
                <a:moveTo>
                  <a:pt x="15185" y="0"/>
                </a:moveTo>
                <a:cubicBezTo>
                  <a:pt x="15156" y="0"/>
                  <a:pt x="15132" y="47"/>
                  <a:pt x="15132" y="105"/>
                </a:cubicBezTo>
                <a:lnTo>
                  <a:pt x="15132" y="325"/>
                </a:lnTo>
                <a:cubicBezTo>
                  <a:pt x="15132" y="382"/>
                  <a:pt x="15156" y="427"/>
                  <a:pt x="15185" y="427"/>
                </a:cubicBezTo>
                <a:cubicBezTo>
                  <a:pt x="15214" y="427"/>
                  <a:pt x="15237" y="382"/>
                  <a:pt x="15237" y="325"/>
                </a:cubicBezTo>
                <a:lnTo>
                  <a:pt x="15237" y="105"/>
                </a:lnTo>
                <a:cubicBezTo>
                  <a:pt x="15237" y="47"/>
                  <a:pt x="15214" y="0"/>
                  <a:pt x="15185" y="0"/>
                </a:cubicBezTo>
                <a:close/>
                <a:moveTo>
                  <a:pt x="15500" y="0"/>
                </a:moveTo>
                <a:cubicBezTo>
                  <a:pt x="15470" y="0"/>
                  <a:pt x="15447" y="47"/>
                  <a:pt x="15447" y="105"/>
                </a:cubicBezTo>
                <a:lnTo>
                  <a:pt x="15447" y="325"/>
                </a:lnTo>
                <a:cubicBezTo>
                  <a:pt x="15447" y="382"/>
                  <a:pt x="15470" y="427"/>
                  <a:pt x="15500" y="427"/>
                </a:cubicBezTo>
                <a:cubicBezTo>
                  <a:pt x="15529" y="427"/>
                  <a:pt x="15551" y="382"/>
                  <a:pt x="15551" y="325"/>
                </a:cubicBezTo>
                <a:lnTo>
                  <a:pt x="15551" y="105"/>
                </a:lnTo>
                <a:cubicBezTo>
                  <a:pt x="15551" y="47"/>
                  <a:pt x="15529" y="0"/>
                  <a:pt x="15500" y="0"/>
                </a:cubicBezTo>
                <a:close/>
                <a:moveTo>
                  <a:pt x="16349" y="0"/>
                </a:moveTo>
                <a:cubicBezTo>
                  <a:pt x="16320" y="0"/>
                  <a:pt x="16296" y="47"/>
                  <a:pt x="16296" y="105"/>
                </a:cubicBezTo>
                <a:lnTo>
                  <a:pt x="16296" y="325"/>
                </a:lnTo>
                <a:cubicBezTo>
                  <a:pt x="16296" y="382"/>
                  <a:pt x="16320" y="427"/>
                  <a:pt x="16349" y="427"/>
                </a:cubicBezTo>
                <a:cubicBezTo>
                  <a:pt x="16378" y="427"/>
                  <a:pt x="16401" y="382"/>
                  <a:pt x="16401" y="325"/>
                </a:cubicBezTo>
                <a:lnTo>
                  <a:pt x="16401" y="105"/>
                </a:lnTo>
                <a:cubicBezTo>
                  <a:pt x="16401" y="47"/>
                  <a:pt x="16378" y="0"/>
                  <a:pt x="16349" y="0"/>
                </a:cubicBezTo>
                <a:close/>
                <a:moveTo>
                  <a:pt x="16663" y="0"/>
                </a:moveTo>
                <a:cubicBezTo>
                  <a:pt x="16634" y="0"/>
                  <a:pt x="16611" y="47"/>
                  <a:pt x="16611" y="105"/>
                </a:cubicBezTo>
                <a:lnTo>
                  <a:pt x="16611" y="325"/>
                </a:lnTo>
                <a:cubicBezTo>
                  <a:pt x="16611" y="382"/>
                  <a:pt x="16634" y="427"/>
                  <a:pt x="16663" y="427"/>
                </a:cubicBezTo>
                <a:cubicBezTo>
                  <a:pt x="16692" y="427"/>
                  <a:pt x="16716" y="382"/>
                  <a:pt x="16716" y="325"/>
                </a:cubicBezTo>
                <a:lnTo>
                  <a:pt x="16716" y="105"/>
                </a:lnTo>
                <a:cubicBezTo>
                  <a:pt x="16716" y="47"/>
                  <a:pt x="16692" y="0"/>
                  <a:pt x="16663" y="0"/>
                </a:cubicBezTo>
                <a:close/>
                <a:moveTo>
                  <a:pt x="17512" y="0"/>
                </a:moveTo>
                <a:cubicBezTo>
                  <a:pt x="17483" y="0"/>
                  <a:pt x="17459" y="47"/>
                  <a:pt x="17459" y="105"/>
                </a:cubicBezTo>
                <a:lnTo>
                  <a:pt x="17459" y="325"/>
                </a:lnTo>
                <a:cubicBezTo>
                  <a:pt x="17459" y="382"/>
                  <a:pt x="17483" y="427"/>
                  <a:pt x="17512" y="427"/>
                </a:cubicBezTo>
                <a:cubicBezTo>
                  <a:pt x="17541" y="427"/>
                  <a:pt x="17565" y="382"/>
                  <a:pt x="17565" y="325"/>
                </a:cubicBezTo>
                <a:lnTo>
                  <a:pt x="17565" y="105"/>
                </a:lnTo>
                <a:cubicBezTo>
                  <a:pt x="17565" y="47"/>
                  <a:pt x="17541" y="0"/>
                  <a:pt x="17512" y="0"/>
                </a:cubicBezTo>
                <a:close/>
                <a:moveTo>
                  <a:pt x="17827" y="0"/>
                </a:moveTo>
                <a:cubicBezTo>
                  <a:pt x="17798" y="0"/>
                  <a:pt x="17774" y="47"/>
                  <a:pt x="17774" y="105"/>
                </a:cubicBezTo>
                <a:lnTo>
                  <a:pt x="17774" y="325"/>
                </a:lnTo>
                <a:cubicBezTo>
                  <a:pt x="17774" y="382"/>
                  <a:pt x="17798" y="427"/>
                  <a:pt x="17827" y="427"/>
                </a:cubicBezTo>
                <a:cubicBezTo>
                  <a:pt x="17856" y="427"/>
                  <a:pt x="17880" y="382"/>
                  <a:pt x="17880" y="325"/>
                </a:cubicBezTo>
                <a:lnTo>
                  <a:pt x="17880" y="105"/>
                </a:lnTo>
                <a:cubicBezTo>
                  <a:pt x="17880" y="47"/>
                  <a:pt x="17856" y="0"/>
                  <a:pt x="17827" y="0"/>
                </a:cubicBezTo>
                <a:close/>
                <a:moveTo>
                  <a:pt x="18677" y="0"/>
                </a:moveTo>
                <a:cubicBezTo>
                  <a:pt x="18648" y="0"/>
                  <a:pt x="18624" y="47"/>
                  <a:pt x="18624" y="105"/>
                </a:cubicBezTo>
                <a:lnTo>
                  <a:pt x="18624" y="325"/>
                </a:lnTo>
                <a:cubicBezTo>
                  <a:pt x="18624" y="382"/>
                  <a:pt x="18648" y="427"/>
                  <a:pt x="18677" y="427"/>
                </a:cubicBezTo>
                <a:cubicBezTo>
                  <a:pt x="18706" y="427"/>
                  <a:pt x="18730" y="382"/>
                  <a:pt x="18730" y="325"/>
                </a:cubicBezTo>
                <a:lnTo>
                  <a:pt x="18730" y="105"/>
                </a:lnTo>
                <a:cubicBezTo>
                  <a:pt x="18730" y="47"/>
                  <a:pt x="18706" y="0"/>
                  <a:pt x="18677" y="0"/>
                </a:cubicBezTo>
                <a:close/>
                <a:moveTo>
                  <a:pt x="18991" y="0"/>
                </a:moveTo>
                <a:cubicBezTo>
                  <a:pt x="18962" y="0"/>
                  <a:pt x="18938" y="47"/>
                  <a:pt x="18938" y="105"/>
                </a:cubicBezTo>
                <a:lnTo>
                  <a:pt x="18938" y="325"/>
                </a:lnTo>
                <a:cubicBezTo>
                  <a:pt x="18938" y="382"/>
                  <a:pt x="18962" y="427"/>
                  <a:pt x="18991" y="427"/>
                </a:cubicBezTo>
                <a:cubicBezTo>
                  <a:pt x="19020" y="427"/>
                  <a:pt x="19044" y="382"/>
                  <a:pt x="19044" y="325"/>
                </a:cubicBezTo>
                <a:lnTo>
                  <a:pt x="19044" y="105"/>
                </a:lnTo>
                <a:cubicBezTo>
                  <a:pt x="19044" y="47"/>
                  <a:pt x="19020" y="0"/>
                  <a:pt x="18991" y="0"/>
                </a:cubicBezTo>
                <a:close/>
                <a:moveTo>
                  <a:pt x="19841" y="0"/>
                </a:moveTo>
                <a:cubicBezTo>
                  <a:pt x="19812" y="0"/>
                  <a:pt x="19788" y="47"/>
                  <a:pt x="19788" y="105"/>
                </a:cubicBezTo>
                <a:lnTo>
                  <a:pt x="19788" y="325"/>
                </a:lnTo>
                <a:cubicBezTo>
                  <a:pt x="19788" y="382"/>
                  <a:pt x="19812" y="427"/>
                  <a:pt x="19841" y="427"/>
                </a:cubicBezTo>
                <a:cubicBezTo>
                  <a:pt x="19870" y="427"/>
                  <a:pt x="19894" y="382"/>
                  <a:pt x="19894" y="325"/>
                </a:cubicBezTo>
                <a:lnTo>
                  <a:pt x="19894" y="105"/>
                </a:lnTo>
                <a:cubicBezTo>
                  <a:pt x="19894" y="47"/>
                  <a:pt x="19870" y="0"/>
                  <a:pt x="19841" y="0"/>
                </a:cubicBezTo>
                <a:close/>
                <a:moveTo>
                  <a:pt x="20155" y="0"/>
                </a:moveTo>
                <a:cubicBezTo>
                  <a:pt x="20126" y="0"/>
                  <a:pt x="20102" y="47"/>
                  <a:pt x="20102" y="105"/>
                </a:cubicBezTo>
                <a:lnTo>
                  <a:pt x="20102" y="325"/>
                </a:lnTo>
                <a:cubicBezTo>
                  <a:pt x="20102" y="382"/>
                  <a:pt x="20126" y="427"/>
                  <a:pt x="20155" y="427"/>
                </a:cubicBezTo>
                <a:cubicBezTo>
                  <a:pt x="20184" y="427"/>
                  <a:pt x="20207" y="382"/>
                  <a:pt x="20207" y="325"/>
                </a:cubicBezTo>
                <a:lnTo>
                  <a:pt x="20207" y="105"/>
                </a:lnTo>
                <a:cubicBezTo>
                  <a:pt x="20207" y="47"/>
                  <a:pt x="20184" y="0"/>
                  <a:pt x="20155" y="0"/>
                </a:cubicBezTo>
                <a:close/>
                <a:moveTo>
                  <a:pt x="21004" y="0"/>
                </a:moveTo>
                <a:cubicBezTo>
                  <a:pt x="20975" y="0"/>
                  <a:pt x="20952" y="47"/>
                  <a:pt x="20952" y="105"/>
                </a:cubicBezTo>
                <a:lnTo>
                  <a:pt x="20952" y="325"/>
                </a:lnTo>
                <a:cubicBezTo>
                  <a:pt x="20952" y="382"/>
                  <a:pt x="20975" y="427"/>
                  <a:pt x="21004" y="427"/>
                </a:cubicBezTo>
                <a:cubicBezTo>
                  <a:pt x="21033" y="427"/>
                  <a:pt x="21057" y="382"/>
                  <a:pt x="21057" y="325"/>
                </a:cubicBezTo>
                <a:lnTo>
                  <a:pt x="21057" y="105"/>
                </a:lnTo>
                <a:cubicBezTo>
                  <a:pt x="21057" y="47"/>
                  <a:pt x="21033" y="0"/>
                  <a:pt x="21004" y="0"/>
                </a:cubicBezTo>
                <a:close/>
                <a:moveTo>
                  <a:pt x="21319" y="0"/>
                </a:moveTo>
                <a:cubicBezTo>
                  <a:pt x="21289" y="0"/>
                  <a:pt x="21267" y="47"/>
                  <a:pt x="21267" y="105"/>
                </a:cubicBezTo>
                <a:lnTo>
                  <a:pt x="21267" y="325"/>
                </a:lnTo>
                <a:cubicBezTo>
                  <a:pt x="21267" y="382"/>
                  <a:pt x="21289" y="427"/>
                  <a:pt x="21319" y="427"/>
                </a:cubicBezTo>
                <a:cubicBezTo>
                  <a:pt x="21348" y="427"/>
                  <a:pt x="21372" y="382"/>
                  <a:pt x="21372" y="325"/>
                </a:cubicBezTo>
                <a:lnTo>
                  <a:pt x="21372" y="105"/>
                </a:lnTo>
                <a:cubicBezTo>
                  <a:pt x="21372" y="47"/>
                  <a:pt x="21348" y="0"/>
                  <a:pt x="21319" y="0"/>
                </a:cubicBezTo>
                <a:close/>
                <a:moveTo>
                  <a:pt x="281" y="730"/>
                </a:moveTo>
                <a:cubicBezTo>
                  <a:pt x="252" y="730"/>
                  <a:pt x="228" y="777"/>
                  <a:pt x="228" y="835"/>
                </a:cubicBezTo>
                <a:lnTo>
                  <a:pt x="228" y="1055"/>
                </a:lnTo>
                <a:cubicBezTo>
                  <a:pt x="228" y="1112"/>
                  <a:pt x="252" y="1157"/>
                  <a:pt x="281" y="1157"/>
                </a:cubicBezTo>
                <a:cubicBezTo>
                  <a:pt x="311" y="1157"/>
                  <a:pt x="334" y="1112"/>
                  <a:pt x="334" y="1055"/>
                </a:cubicBezTo>
                <a:lnTo>
                  <a:pt x="334" y="835"/>
                </a:lnTo>
                <a:cubicBezTo>
                  <a:pt x="334" y="777"/>
                  <a:pt x="311" y="730"/>
                  <a:pt x="281" y="730"/>
                </a:cubicBezTo>
                <a:close/>
                <a:moveTo>
                  <a:pt x="596" y="730"/>
                </a:moveTo>
                <a:cubicBezTo>
                  <a:pt x="567" y="730"/>
                  <a:pt x="543" y="777"/>
                  <a:pt x="543" y="835"/>
                </a:cubicBezTo>
                <a:lnTo>
                  <a:pt x="543" y="1055"/>
                </a:lnTo>
                <a:cubicBezTo>
                  <a:pt x="543" y="1112"/>
                  <a:pt x="567" y="1157"/>
                  <a:pt x="596" y="1157"/>
                </a:cubicBezTo>
                <a:cubicBezTo>
                  <a:pt x="625" y="1157"/>
                  <a:pt x="649" y="1112"/>
                  <a:pt x="649" y="1055"/>
                </a:cubicBezTo>
                <a:lnTo>
                  <a:pt x="649" y="835"/>
                </a:lnTo>
                <a:cubicBezTo>
                  <a:pt x="649" y="777"/>
                  <a:pt x="625" y="730"/>
                  <a:pt x="596" y="730"/>
                </a:cubicBezTo>
                <a:close/>
                <a:moveTo>
                  <a:pt x="1446" y="730"/>
                </a:moveTo>
                <a:cubicBezTo>
                  <a:pt x="1417" y="730"/>
                  <a:pt x="1393" y="777"/>
                  <a:pt x="1393" y="835"/>
                </a:cubicBezTo>
                <a:lnTo>
                  <a:pt x="1393" y="1055"/>
                </a:lnTo>
                <a:cubicBezTo>
                  <a:pt x="1393" y="1112"/>
                  <a:pt x="1417" y="1157"/>
                  <a:pt x="1446" y="1157"/>
                </a:cubicBezTo>
                <a:cubicBezTo>
                  <a:pt x="1475" y="1157"/>
                  <a:pt x="1499" y="1112"/>
                  <a:pt x="1499" y="1055"/>
                </a:cubicBezTo>
                <a:lnTo>
                  <a:pt x="1499" y="835"/>
                </a:lnTo>
                <a:cubicBezTo>
                  <a:pt x="1499" y="777"/>
                  <a:pt x="1475" y="730"/>
                  <a:pt x="1446" y="730"/>
                </a:cubicBezTo>
                <a:close/>
                <a:moveTo>
                  <a:pt x="1760" y="730"/>
                </a:moveTo>
                <a:cubicBezTo>
                  <a:pt x="1731" y="730"/>
                  <a:pt x="1707" y="777"/>
                  <a:pt x="1707" y="835"/>
                </a:cubicBezTo>
                <a:lnTo>
                  <a:pt x="1707" y="1055"/>
                </a:lnTo>
                <a:cubicBezTo>
                  <a:pt x="1707" y="1112"/>
                  <a:pt x="1731" y="1157"/>
                  <a:pt x="1760" y="1157"/>
                </a:cubicBezTo>
                <a:cubicBezTo>
                  <a:pt x="1789" y="1157"/>
                  <a:pt x="1813" y="1112"/>
                  <a:pt x="1813" y="1055"/>
                </a:cubicBezTo>
                <a:lnTo>
                  <a:pt x="1813" y="835"/>
                </a:lnTo>
                <a:cubicBezTo>
                  <a:pt x="1813" y="777"/>
                  <a:pt x="1789" y="730"/>
                  <a:pt x="1760" y="730"/>
                </a:cubicBezTo>
                <a:close/>
                <a:moveTo>
                  <a:pt x="2610" y="730"/>
                </a:moveTo>
                <a:cubicBezTo>
                  <a:pt x="2581" y="730"/>
                  <a:pt x="2557" y="777"/>
                  <a:pt x="2557" y="835"/>
                </a:cubicBezTo>
                <a:lnTo>
                  <a:pt x="2557" y="1055"/>
                </a:lnTo>
                <a:cubicBezTo>
                  <a:pt x="2557" y="1112"/>
                  <a:pt x="2581" y="1157"/>
                  <a:pt x="2610" y="1157"/>
                </a:cubicBezTo>
                <a:cubicBezTo>
                  <a:pt x="2639" y="1157"/>
                  <a:pt x="2662" y="1112"/>
                  <a:pt x="2662" y="1055"/>
                </a:cubicBezTo>
                <a:lnTo>
                  <a:pt x="2662" y="835"/>
                </a:lnTo>
                <a:cubicBezTo>
                  <a:pt x="2662" y="777"/>
                  <a:pt x="2639" y="730"/>
                  <a:pt x="2610" y="730"/>
                </a:cubicBezTo>
                <a:close/>
                <a:moveTo>
                  <a:pt x="2924" y="730"/>
                </a:moveTo>
                <a:cubicBezTo>
                  <a:pt x="2895" y="730"/>
                  <a:pt x="2871" y="777"/>
                  <a:pt x="2871" y="835"/>
                </a:cubicBezTo>
                <a:lnTo>
                  <a:pt x="2871" y="1055"/>
                </a:lnTo>
                <a:cubicBezTo>
                  <a:pt x="2871" y="1112"/>
                  <a:pt x="2895" y="1157"/>
                  <a:pt x="2924" y="1157"/>
                </a:cubicBezTo>
                <a:cubicBezTo>
                  <a:pt x="2954" y="1157"/>
                  <a:pt x="2976" y="1112"/>
                  <a:pt x="2976" y="1055"/>
                </a:cubicBezTo>
                <a:lnTo>
                  <a:pt x="2976" y="835"/>
                </a:lnTo>
                <a:cubicBezTo>
                  <a:pt x="2976" y="777"/>
                  <a:pt x="2954" y="730"/>
                  <a:pt x="2924" y="730"/>
                </a:cubicBezTo>
                <a:close/>
                <a:moveTo>
                  <a:pt x="3773" y="730"/>
                </a:moveTo>
                <a:cubicBezTo>
                  <a:pt x="3744" y="730"/>
                  <a:pt x="3721" y="777"/>
                  <a:pt x="3721" y="835"/>
                </a:cubicBezTo>
                <a:lnTo>
                  <a:pt x="3721" y="1055"/>
                </a:lnTo>
                <a:cubicBezTo>
                  <a:pt x="3721" y="1112"/>
                  <a:pt x="3744" y="1157"/>
                  <a:pt x="3773" y="1157"/>
                </a:cubicBezTo>
                <a:cubicBezTo>
                  <a:pt x="3802" y="1157"/>
                  <a:pt x="3826" y="1112"/>
                  <a:pt x="3826" y="1055"/>
                </a:cubicBezTo>
                <a:lnTo>
                  <a:pt x="3826" y="835"/>
                </a:lnTo>
                <a:cubicBezTo>
                  <a:pt x="3826" y="777"/>
                  <a:pt x="3802" y="730"/>
                  <a:pt x="3773" y="730"/>
                </a:cubicBezTo>
                <a:close/>
                <a:moveTo>
                  <a:pt x="4088" y="730"/>
                </a:moveTo>
                <a:cubicBezTo>
                  <a:pt x="4058" y="730"/>
                  <a:pt x="4035" y="777"/>
                  <a:pt x="4035" y="835"/>
                </a:cubicBezTo>
                <a:lnTo>
                  <a:pt x="4035" y="1055"/>
                </a:lnTo>
                <a:cubicBezTo>
                  <a:pt x="4035" y="1112"/>
                  <a:pt x="4058" y="1157"/>
                  <a:pt x="4088" y="1157"/>
                </a:cubicBezTo>
                <a:cubicBezTo>
                  <a:pt x="4117" y="1157"/>
                  <a:pt x="4141" y="1112"/>
                  <a:pt x="4141" y="1055"/>
                </a:cubicBezTo>
                <a:lnTo>
                  <a:pt x="4141" y="835"/>
                </a:lnTo>
                <a:cubicBezTo>
                  <a:pt x="4141" y="777"/>
                  <a:pt x="4117" y="730"/>
                  <a:pt x="4088" y="730"/>
                </a:cubicBezTo>
                <a:close/>
                <a:moveTo>
                  <a:pt x="4937" y="730"/>
                </a:moveTo>
                <a:cubicBezTo>
                  <a:pt x="4908" y="730"/>
                  <a:pt x="4884" y="777"/>
                  <a:pt x="4884" y="835"/>
                </a:cubicBezTo>
                <a:lnTo>
                  <a:pt x="4884" y="1055"/>
                </a:lnTo>
                <a:cubicBezTo>
                  <a:pt x="4884" y="1112"/>
                  <a:pt x="4908" y="1157"/>
                  <a:pt x="4937" y="1157"/>
                </a:cubicBezTo>
                <a:cubicBezTo>
                  <a:pt x="4966" y="1157"/>
                  <a:pt x="4990" y="1112"/>
                  <a:pt x="4990" y="1055"/>
                </a:cubicBezTo>
                <a:lnTo>
                  <a:pt x="4990" y="835"/>
                </a:lnTo>
                <a:cubicBezTo>
                  <a:pt x="4990" y="777"/>
                  <a:pt x="4966" y="730"/>
                  <a:pt x="4937" y="730"/>
                </a:cubicBezTo>
                <a:close/>
                <a:moveTo>
                  <a:pt x="5252" y="730"/>
                </a:moveTo>
                <a:cubicBezTo>
                  <a:pt x="5223" y="730"/>
                  <a:pt x="5199" y="777"/>
                  <a:pt x="5199" y="835"/>
                </a:cubicBezTo>
                <a:lnTo>
                  <a:pt x="5199" y="1055"/>
                </a:lnTo>
                <a:cubicBezTo>
                  <a:pt x="5199" y="1112"/>
                  <a:pt x="5223" y="1157"/>
                  <a:pt x="5252" y="1157"/>
                </a:cubicBezTo>
                <a:cubicBezTo>
                  <a:pt x="5281" y="1157"/>
                  <a:pt x="5305" y="1112"/>
                  <a:pt x="5305" y="1055"/>
                </a:cubicBezTo>
                <a:lnTo>
                  <a:pt x="5305" y="835"/>
                </a:lnTo>
                <a:cubicBezTo>
                  <a:pt x="5305" y="777"/>
                  <a:pt x="5281" y="730"/>
                  <a:pt x="5252" y="730"/>
                </a:cubicBezTo>
                <a:close/>
                <a:moveTo>
                  <a:pt x="6102" y="730"/>
                </a:moveTo>
                <a:cubicBezTo>
                  <a:pt x="6072" y="730"/>
                  <a:pt x="6049" y="777"/>
                  <a:pt x="6049" y="835"/>
                </a:cubicBezTo>
                <a:lnTo>
                  <a:pt x="6049" y="1055"/>
                </a:lnTo>
                <a:cubicBezTo>
                  <a:pt x="6049" y="1112"/>
                  <a:pt x="6072" y="1157"/>
                  <a:pt x="6102" y="1157"/>
                </a:cubicBezTo>
                <a:cubicBezTo>
                  <a:pt x="6131" y="1157"/>
                  <a:pt x="6155" y="1112"/>
                  <a:pt x="6155" y="1055"/>
                </a:cubicBezTo>
                <a:lnTo>
                  <a:pt x="6155" y="835"/>
                </a:lnTo>
                <a:cubicBezTo>
                  <a:pt x="6155" y="777"/>
                  <a:pt x="6131" y="730"/>
                  <a:pt x="6102" y="730"/>
                </a:cubicBezTo>
                <a:close/>
                <a:moveTo>
                  <a:pt x="6416" y="730"/>
                </a:moveTo>
                <a:cubicBezTo>
                  <a:pt x="6387" y="730"/>
                  <a:pt x="6363" y="777"/>
                  <a:pt x="6363" y="835"/>
                </a:cubicBezTo>
                <a:lnTo>
                  <a:pt x="6363" y="1055"/>
                </a:lnTo>
                <a:cubicBezTo>
                  <a:pt x="6363" y="1112"/>
                  <a:pt x="6387" y="1157"/>
                  <a:pt x="6416" y="1157"/>
                </a:cubicBezTo>
                <a:cubicBezTo>
                  <a:pt x="6445" y="1157"/>
                  <a:pt x="6469" y="1112"/>
                  <a:pt x="6469" y="1055"/>
                </a:cubicBezTo>
                <a:lnTo>
                  <a:pt x="6469" y="835"/>
                </a:lnTo>
                <a:cubicBezTo>
                  <a:pt x="6469" y="777"/>
                  <a:pt x="6445" y="730"/>
                  <a:pt x="6416" y="730"/>
                </a:cubicBezTo>
                <a:close/>
                <a:moveTo>
                  <a:pt x="7266" y="730"/>
                </a:moveTo>
                <a:cubicBezTo>
                  <a:pt x="7237" y="730"/>
                  <a:pt x="7213" y="777"/>
                  <a:pt x="7213" y="835"/>
                </a:cubicBezTo>
                <a:lnTo>
                  <a:pt x="7213" y="1055"/>
                </a:lnTo>
                <a:cubicBezTo>
                  <a:pt x="7213" y="1112"/>
                  <a:pt x="7237" y="1157"/>
                  <a:pt x="7266" y="1157"/>
                </a:cubicBezTo>
                <a:cubicBezTo>
                  <a:pt x="7295" y="1157"/>
                  <a:pt x="7318" y="1112"/>
                  <a:pt x="7318" y="1055"/>
                </a:cubicBezTo>
                <a:lnTo>
                  <a:pt x="7318" y="835"/>
                </a:lnTo>
                <a:cubicBezTo>
                  <a:pt x="7318" y="777"/>
                  <a:pt x="7295" y="730"/>
                  <a:pt x="7266" y="730"/>
                </a:cubicBezTo>
                <a:close/>
                <a:moveTo>
                  <a:pt x="7580" y="730"/>
                </a:moveTo>
                <a:cubicBezTo>
                  <a:pt x="7551" y="730"/>
                  <a:pt x="7527" y="777"/>
                  <a:pt x="7527" y="835"/>
                </a:cubicBezTo>
                <a:lnTo>
                  <a:pt x="7527" y="1055"/>
                </a:lnTo>
                <a:cubicBezTo>
                  <a:pt x="7527" y="1112"/>
                  <a:pt x="7551" y="1157"/>
                  <a:pt x="7580" y="1157"/>
                </a:cubicBezTo>
                <a:cubicBezTo>
                  <a:pt x="7609" y="1157"/>
                  <a:pt x="7632" y="1112"/>
                  <a:pt x="7632" y="1055"/>
                </a:cubicBezTo>
                <a:lnTo>
                  <a:pt x="7632" y="835"/>
                </a:lnTo>
                <a:cubicBezTo>
                  <a:pt x="7632" y="777"/>
                  <a:pt x="7609" y="730"/>
                  <a:pt x="7580" y="730"/>
                </a:cubicBezTo>
                <a:close/>
                <a:moveTo>
                  <a:pt x="8429" y="730"/>
                </a:moveTo>
                <a:cubicBezTo>
                  <a:pt x="8400" y="730"/>
                  <a:pt x="8377" y="777"/>
                  <a:pt x="8377" y="835"/>
                </a:cubicBezTo>
                <a:lnTo>
                  <a:pt x="8377" y="1055"/>
                </a:lnTo>
                <a:cubicBezTo>
                  <a:pt x="8377" y="1112"/>
                  <a:pt x="8400" y="1157"/>
                  <a:pt x="8429" y="1157"/>
                </a:cubicBezTo>
                <a:cubicBezTo>
                  <a:pt x="8458" y="1157"/>
                  <a:pt x="8482" y="1112"/>
                  <a:pt x="8482" y="1055"/>
                </a:cubicBezTo>
                <a:lnTo>
                  <a:pt x="8482" y="835"/>
                </a:lnTo>
                <a:cubicBezTo>
                  <a:pt x="8482" y="777"/>
                  <a:pt x="8458" y="730"/>
                  <a:pt x="8429" y="730"/>
                </a:cubicBezTo>
                <a:close/>
                <a:moveTo>
                  <a:pt x="8744" y="730"/>
                </a:moveTo>
                <a:cubicBezTo>
                  <a:pt x="8714" y="730"/>
                  <a:pt x="8691" y="777"/>
                  <a:pt x="8691" y="835"/>
                </a:cubicBezTo>
                <a:lnTo>
                  <a:pt x="8691" y="1055"/>
                </a:lnTo>
                <a:cubicBezTo>
                  <a:pt x="8691" y="1112"/>
                  <a:pt x="8714" y="1157"/>
                  <a:pt x="8744" y="1157"/>
                </a:cubicBezTo>
                <a:cubicBezTo>
                  <a:pt x="8773" y="1157"/>
                  <a:pt x="8796" y="1112"/>
                  <a:pt x="8796" y="1055"/>
                </a:cubicBezTo>
                <a:lnTo>
                  <a:pt x="8796" y="835"/>
                </a:lnTo>
                <a:cubicBezTo>
                  <a:pt x="8796" y="777"/>
                  <a:pt x="8773" y="730"/>
                  <a:pt x="8744" y="730"/>
                </a:cubicBezTo>
                <a:close/>
                <a:moveTo>
                  <a:pt x="9593" y="730"/>
                </a:moveTo>
                <a:cubicBezTo>
                  <a:pt x="9564" y="730"/>
                  <a:pt x="9540" y="777"/>
                  <a:pt x="9540" y="835"/>
                </a:cubicBezTo>
                <a:lnTo>
                  <a:pt x="9540" y="1055"/>
                </a:lnTo>
                <a:cubicBezTo>
                  <a:pt x="9540" y="1112"/>
                  <a:pt x="9564" y="1157"/>
                  <a:pt x="9593" y="1157"/>
                </a:cubicBezTo>
                <a:cubicBezTo>
                  <a:pt x="9622" y="1157"/>
                  <a:pt x="9646" y="1112"/>
                  <a:pt x="9646" y="1055"/>
                </a:cubicBezTo>
                <a:lnTo>
                  <a:pt x="9646" y="835"/>
                </a:lnTo>
                <a:cubicBezTo>
                  <a:pt x="9646" y="777"/>
                  <a:pt x="9622" y="730"/>
                  <a:pt x="9593" y="730"/>
                </a:cubicBezTo>
                <a:close/>
                <a:moveTo>
                  <a:pt x="9908" y="730"/>
                </a:moveTo>
                <a:cubicBezTo>
                  <a:pt x="9879" y="730"/>
                  <a:pt x="9855" y="777"/>
                  <a:pt x="9855" y="835"/>
                </a:cubicBezTo>
                <a:lnTo>
                  <a:pt x="9855" y="1055"/>
                </a:lnTo>
                <a:cubicBezTo>
                  <a:pt x="9855" y="1112"/>
                  <a:pt x="9879" y="1157"/>
                  <a:pt x="9908" y="1157"/>
                </a:cubicBezTo>
                <a:cubicBezTo>
                  <a:pt x="9937" y="1157"/>
                  <a:pt x="9961" y="1112"/>
                  <a:pt x="9961" y="1055"/>
                </a:cubicBezTo>
                <a:lnTo>
                  <a:pt x="9961" y="835"/>
                </a:lnTo>
                <a:cubicBezTo>
                  <a:pt x="9961" y="777"/>
                  <a:pt x="9937" y="730"/>
                  <a:pt x="9908" y="730"/>
                </a:cubicBezTo>
                <a:close/>
                <a:moveTo>
                  <a:pt x="10758" y="730"/>
                </a:moveTo>
                <a:cubicBezTo>
                  <a:pt x="10728" y="730"/>
                  <a:pt x="10705" y="777"/>
                  <a:pt x="10705" y="835"/>
                </a:cubicBezTo>
                <a:lnTo>
                  <a:pt x="10705" y="1055"/>
                </a:lnTo>
                <a:cubicBezTo>
                  <a:pt x="10705" y="1112"/>
                  <a:pt x="10728" y="1157"/>
                  <a:pt x="10758" y="1157"/>
                </a:cubicBezTo>
                <a:cubicBezTo>
                  <a:pt x="10787" y="1157"/>
                  <a:pt x="10810" y="1112"/>
                  <a:pt x="10810" y="1055"/>
                </a:cubicBezTo>
                <a:lnTo>
                  <a:pt x="10810" y="835"/>
                </a:lnTo>
                <a:cubicBezTo>
                  <a:pt x="10810" y="777"/>
                  <a:pt x="10787" y="730"/>
                  <a:pt x="10758" y="730"/>
                </a:cubicBezTo>
                <a:close/>
                <a:moveTo>
                  <a:pt x="11072" y="730"/>
                </a:moveTo>
                <a:cubicBezTo>
                  <a:pt x="11043" y="730"/>
                  <a:pt x="11019" y="777"/>
                  <a:pt x="11019" y="835"/>
                </a:cubicBezTo>
                <a:lnTo>
                  <a:pt x="11019" y="1055"/>
                </a:lnTo>
                <a:cubicBezTo>
                  <a:pt x="11019" y="1112"/>
                  <a:pt x="11043" y="1157"/>
                  <a:pt x="11072" y="1157"/>
                </a:cubicBezTo>
                <a:cubicBezTo>
                  <a:pt x="11101" y="1157"/>
                  <a:pt x="11125" y="1112"/>
                  <a:pt x="11125" y="1055"/>
                </a:cubicBezTo>
                <a:lnTo>
                  <a:pt x="11125" y="835"/>
                </a:lnTo>
                <a:cubicBezTo>
                  <a:pt x="11125" y="777"/>
                  <a:pt x="11101" y="730"/>
                  <a:pt x="11072" y="730"/>
                </a:cubicBezTo>
                <a:close/>
                <a:moveTo>
                  <a:pt x="11922" y="730"/>
                </a:moveTo>
                <a:cubicBezTo>
                  <a:pt x="11893" y="730"/>
                  <a:pt x="11869" y="777"/>
                  <a:pt x="11869" y="835"/>
                </a:cubicBezTo>
                <a:lnTo>
                  <a:pt x="11869" y="1055"/>
                </a:lnTo>
                <a:cubicBezTo>
                  <a:pt x="11869" y="1112"/>
                  <a:pt x="11893" y="1157"/>
                  <a:pt x="11922" y="1157"/>
                </a:cubicBezTo>
                <a:cubicBezTo>
                  <a:pt x="11951" y="1157"/>
                  <a:pt x="11974" y="1112"/>
                  <a:pt x="11974" y="1055"/>
                </a:cubicBezTo>
                <a:lnTo>
                  <a:pt x="11974" y="835"/>
                </a:lnTo>
                <a:cubicBezTo>
                  <a:pt x="11974" y="777"/>
                  <a:pt x="11951" y="730"/>
                  <a:pt x="11922" y="730"/>
                </a:cubicBezTo>
                <a:close/>
                <a:moveTo>
                  <a:pt x="12236" y="730"/>
                </a:moveTo>
                <a:cubicBezTo>
                  <a:pt x="12207" y="730"/>
                  <a:pt x="12183" y="777"/>
                  <a:pt x="12183" y="835"/>
                </a:cubicBezTo>
                <a:lnTo>
                  <a:pt x="12183" y="1055"/>
                </a:lnTo>
                <a:cubicBezTo>
                  <a:pt x="12183" y="1112"/>
                  <a:pt x="12207" y="1157"/>
                  <a:pt x="12236" y="1157"/>
                </a:cubicBezTo>
                <a:cubicBezTo>
                  <a:pt x="12265" y="1157"/>
                  <a:pt x="12288" y="1112"/>
                  <a:pt x="12288" y="1055"/>
                </a:cubicBezTo>
                <a:lnTo>
                  <a:pt x="12288" y="835"/>
                </a:lnTo>
                <a:cubicBezTo>
                  <a:pt x="12288" y="777"/>
                  <a:pt x="12265" y="730"/>
                  <a:pt x="12236" y="730"/>
                </a:cubicBezTo>
                <a:close/>
                <a:moveTo>
                  <a:pt x="13085" y="730"/>
                </a:moveTo>
                <a:cubicBezTo>
                  <a:pt x="13056" y="730"/>
                  <a:pt x="13032" y="777"/>
                  <a:pt x="13032" y="835"/>
                </a:cubicBezTo>
                <a:lnTo>
                  <a:pt x="13032" y="1055"/>
                </a:lnTo>
                <a:cubicBezTo>
                  <a:pt x="13032" y="1112"/>
                  <a:pt x="13056" y="1157"/>
                  <a:pt x="13085" y="1157"/>
                </a:cubicBezTo>
                <a:cubicBezTo>
                  <a:pt x="13114" y="1157"/>
                  <a:pt x="13138" y="1112"/>
                  <a:pt x="13138" y="1055"/>
                </a:cubicBezTo>
                <a:lnTo>
                  <a:pt x="13138" y="835"/>
                </a:lnTo>
                <a:cubicBezTo>
                  <a:pt x="13138" y="777"/>
                  <a:pt x="13114" y="730"/>
                  <a:pt x="13085" y="730"/>
                </a:cubicBezTo>
                <a:close/>
                <a:moveTo>
                  <a:pt x="13399" y="730"/>
                </a:moveTo>
                <a:cubicBezTo>
                  <a:pt x="13370" y="730"/>
                  <a:pt x="13348" y="777"/>
                  <a:pt x="13348" y="835"/>
                </a:cubicBezTo>
                <a:lnTo>
                  <a:pt x="13348" y="1055"/>
                </a:lnTo>
                <a:cubicBezTo>
                  <a:pt x="13348" y="1112"/>
                  <a:pt x="13370" y="1157"/>
                  <a:pt x="13399" y="1157"/>
                </a:cubicBezTo>
                <a:cubicBezTo>
                  <a:pt x="13428" y="1157"/>
                  <a:pt x="13452" y="1112"/>
                  <a:pt x="13452" y="1055"/>
                </a:cubicBezTo>
                <a:lnTo>
                  <a:pt x="13452" y="835"/>
                </a:lnTo>
                <a:cubicBezTo>
                  <a:pt x="13452" y="777"/>
                  <a:pt x="13428" y="730"/>
                  <a:pt x="13399" y="730"/>
                </a:cubicBezTo>
                <a:close/>
                <a:moveTo>
                  <a:pt x="14249" y="730"/>
                </a:moveTo>
                <a:cubicBezTo>
                  <a:pt x="14220" y="730"/>
                  <a:pt x="14196" y="777"/>
                  <a:pt x="14196" y="835"/>
                </a:cubicBezTo>
                <a:lnTo>
                  <a:pt x="14196" y="1055"/>
                </a:lnTo>
                <a:cubicBezTo>
                  <a:pt x="14196" y="1112"/>
                  <a:pt x="14220" y="1157"/>
                  <a:pt x="14249" y="1157"/>
                </a:cubicBezTo>
                <a:cubicBezTo>
                  <a:pt x="14278" y="1157"/>
                  <a:pt x="14302" y="1112"/>
                  <a:pt x="14302" y="1055"/>
                </a:cubicBezTo>
                <a:lnTo>
                  <a:pt x="14302" y="835"/>
                </a:lnTo>
                <a:cubicBezTo>
                  <a:pt x="14302" y="777"/>
                  <a:pt x="14278" y="730"/>
                  <a:pt x="14249" y="730"/>
                </a:cubicBezTo>
                <a:close/>
                <a:moveTo>
                  <a:pt x="14564" y="730"/>
                </a:moveTo>
                <a:cubicBezTo>
                  <a:pt x="14535" y="730"/>
                  <a:pt x="14511" y="777"/>
                  <a:pt x="14511" y="835"/>
                </a:cubicBezTo>
                <a:lnTo>
                  <a:pt x="14511" y="1055"/>
                </a:lnTo>
                <a:cubicBezTo>
                  <a:pt x="14511" y="1112"/>
                  <a:pt x="14535" y="1157"/>
                  <a:pt x="14564" y="1157"/>
                </a:cubicBezTo>
                <a:cubicBezTo>
                  <a:pt x="14593" y="1157"/>
                  <a:pt x="14617" y="1112"/>
                  <a:pt x="14617" y="1055"/>
                </a:cubicBezTo>
                <a:lnTo>
                  <a:pt x="14617" y="835"/>
                </a:lnTo>
                <a:cubicBezTo>
                  <a:pt x="14617" y="777"/>
                  <a:pt x="14593" y="730"/>
                  <a:pt x="14564" y="730"/>
                </a:cubicBezTo>
                <a:close/>
                <a:moveTo>
                  <a:pt x="15413" y="730"/>
                </a:moveTo>
                <a:cubicBezTo>
                  <a:pt x="15384" y="730"/>
                  <a:pt x="15360" y="777"/>
                  <a:pt x="15360" y="835"/>
                </a:cubicBezTo>
                <a:lnTo>
                  <a:pt x="15360" y="1055"/>
                </a:lnTo>
                <a:cubicBezTo>
                  <a:pt x="15360" y="1112"/>
                  <a:pt x="15384" y="1157"/>
                  <a:pt x="15413" y="1157"/>
                </a:cubicBezTo>
                <a:cubicBezTo>
                  <a:pt x="15442" y="1157"/>
                  <a:pt x="15465" y="1112"/>
                  <a:pt x="15465" y="1055"/>
                </a:cubicBezTo>
                <a:lnTo>
                  <a:pt x="15465" y="835"/>
                </a:lnTo>
                <a:cubicBezTo>
                  <a:pt x="15465" y="777"/>
                  <a:pt x="15442" y="730"/>
                  <a:pt x="15413" y="730"/>
                </a:cubicBezTo>
                <a:close/>
                <a:moveTo>
                  <a:pt x="15728" y="730"/>
                </a:moveTo>
                <a:cubicBezTo>
                  <a:pt x="15699" y="730"/>
                  <a:pt x="15675" y="777"/>
                  <a:pt x="15675" y="835"/>
                </a:cubicBezTo>
                <a:lnTo>
                  <a:pt x="15675" y="1055"/>
                </a:lnTo>
                <a:cubicBezTo>
                  <a:pt x="15675" y="1112"/>
                  <a:pt x="15699" y="1157"/>
                  <a:pt x="15728" y="1157"/>
                </a:cubicBezTo>
                <a:cubicBezTo>
                  <a:pt x="15757" y="1157"/>
                  <a:pt x="15781" y="1112"/>
                  <a:pt x="15781" y="1055"/>
                </a:cubicBezTo>
                <a:lnTo>
                  <a:pt x="15781" y="835"/>
                </a:lnTo>
                <a:cubicBezTo>
                  <a:pt x="15781" y="777"/>
                  <a:pt x="15757" y="730"/>
                  <a:pt x="15728" y="730"/>
                </a:cubicBezTo>
                <a:close/>
                <a:moveTo>
                  <a:pt x="16578" y="730"/>
                </a:moveTo>
                <a:cubicBezTo>
                  <a:pt x="16549" y="730"/>
                  <a:pt x="16525" y="777"/>
                  <a:pt x="16525" y="835"/>
                </a:cubicBezTo>
                <a:lnTo>
                  <a:pt x="16525" y="1055"/>
                </a:lnTo>
                <a:cubicBezTo>
                  <a:pt x="16525" y="1112"/>
                  <a:pt x="16549" y="1157"/>
                  <a:pt x="16578" y="1157"/>
                </a:cubicBezTo>
                <a:cubicBezTo>
                  <a:pt x="16607" y="1157"/>
                  <a:pt x="16630" y="1112"/>
                  <a:pt x="16630" y="1055"/>
                </a:cubicBezTo>
                <a:lnTo>
                  <a:pt x="16630" y="835"/>
                </a:lnTo>
                <a:cubicBezTo>
                  <a:pt x="16630" y="777"/>
                  <a:pt x="16607" y="730"/>
                  <a:pt x="16578" y="730"/>
                </a:cubicBezTo>
                <a:close/>
                <a:moveTo>
                  <a:pt x="16892" y="730"/>
                </a:moveTo>
                <a:cubicBezTo>
                  <a:pt x="16863" y="730"/>
                  <a:pt x="16839" y="777"/>
                  <a:pt x="16839" y="835"/>
                </a:cubicBezTo>
                <a:lnTo>
                  <a:pt x="16839" y="1055"/>
                </a:lnTo>
                <a:cubicBezTo>
                  <a:pt x="16839" y="1112"/>
                  <a:pt x="16863" y="1157"/>
                  <a:pt x="16892" y="1157"/>
                </a:cubicBezTo>
                <a:cubicBezTo>
                  <a:pt x="16921" y="1157"/>
                  <a:pt x="16944" y="1112"/>
                  <a:pt x="16944" y="1055"/>
                </a:cubicBezTo>
                <a:lnTo>
                  <a:pt x="16944" y="835"/>
                </a:lnTo>
                <a:cubicBezTo>
                  <a:pt x="16944" y="777"/>
                  <a:pt x="16921" y="730"/>
                  <a:pt x="16892" y="730"/>
                </a:cubicBezTo>
                <a:close/>
                <a:moveTo>
                  <a:pt x="17741" y="730"/>
                </a:moveTo>
                <a:cubicBezTo>
                  <a:pt x="17712" y="730"/>
                  <a:pt x="17689" y="777"/>
                  <a:pt x="17689" y="835"/>
                </a:cubicBezTo>
                <a:lnTo>
                  <a:pt x="17689" y="1055"/>
                </a:lnTo>
                <a:cubicBezTo>
                  <a:pt x="17689" y="1112"/>
                  <a:pt x="17712" y="1157"/>
                  <a:pt x="17741" y="1157"/>
                </a:cubicBezTo>
                <a:cubicBezTo>
                  <a:pt x="17770" y="1157"/>
                  <a:pt x="17794" y="1112"/>
                  <a:pt x="17794" y="1055"/>
                </a:cubicBezTo>
                <a:lnTo>
                  <a:pt x="17794" y="835"/>
                </a:lnTo>
                <a:cubicBezTo>
                  <a:pt x="17794" y="777"/>
                  <a:pt x="17770" y="730"/>
                  <a:pt x="17741" y="730"/>
                </a:cubicBezTo>
                <a:close/>
                <a:moveTo>
                  <a:pt x="18055" y="730"/>
                </a:moveTo>
                <a:cubicBezTo>
                  <a:pt x="18026" y="730"/>
                  <a:pt x="18002" y="777"/>
                  <a:pt x="18002" y="835"/>
                </a:cubicBezTo>
                <a:lnTo>
                  <a:pt x="18002" y="1055"/>
                </a:lnTo>
                <a:cubicBezTo>
                  <a:pt x="18002" y="1112"/>
                  <a:pt x="18026" y="1157"/>
                  <a:pt x="18055" y="1157"/>
                </a:cubicBezTo>
                <a:cubicBezTo>
                  <a:pt x="18085" y="1157"/>
                  <a:pt x="18108" y="1112"/>
                  <a:pt x="18108" y="1055"/>
                </a:cubicBezTo>
                <a:lnTo>
                  <a:pt x="18108" y="835"/>
                </a:lnTo>
                <a:cubicBezTo>
                  <a:pt x="18108" y="777"/>
                  <a:pt x="18085" y="730"/>
                  <a:pt x="18055" y="730"/>
                </a:cubicBezTo>
                <a:close/>
                <a:moveTo>
                  <a:pt x="18905" y="730"/>
                </a:moveTo>
                <a:cubicBezTo>
                  <a:pt x="18876" y="730"/>
                  <a:pt x="18852" y="777"/>
                  <a:pt x="18852" y="835"/>
                </a:cubicBezTo>
                <a:lnTo>
                  <a:pt x="18852" y="1055"/>
                </a:lnTo>
                <a:cubicBezTo>
                  <a:pt x="18852" y="1112"/>
                  <a:pt x="18876" y="1157"/>
                  <a:pt x="18905" y="1157"/>
                </a:cubicBezTo>
                <a:cubicBezTo>
                  <a:pt x="18934" y="1157"/>
                  <a:pt x="18958" y="1112"/>
                  <a:pt x="18958" y="1055"/>
                </a:cubicBezTo>
                <a:lnTo>
                  <a:pt x="18958" y="835"/>
                </a:lnTo>
                <a:cubicBezTo>
                  <a:pt x="18958" y="777"/>
                  <a:pt x="18934" y="730"/>
                  <a:pt x="18905" y="730"/>
                </a:cubicBezTo>
                <a:close/>
                <a:moveTo>
                  <a:pt x="19220" y="730"/>
                </a:moveTo>
                <a:cubicBezTo>
                  <a:pt x="19191" y="730"/>
                  <a:pt x="19167" y="777"/>
                  <a:pt x="19167" y="835"/>
                </a:cubicBezTo>
                <a:lnTo>
                  <a:pt x="19167" y="1055"/>
                </a:lnTo>
                <a:cubicBezTo>
                  <a:pt x="19167" y="1112"/>
                  <a:pt x="19191" y="1157"/>
                  <a:pt x="19220" y="1157"/>
                </a:cubicBezTo>
                <a:cubicBezTo>
                  <a:pt x="19249" y="1157"/>
                  <a:pt x="19273" y="1112"/>
                  <a:pt x="19273" y="1055"/>
                </a:cubicBezTo>
                <a:lnTo>
                  <a:pt x="19273" y="835"/>
                </a:lnTo>
                <a:cubicBezTo>
                  <a:pt x="19273" y="777"/>
                  <a:pt x="19249" y="730"/>
                  <a:pt x="19220" y="730"/>
                </a:cubicBezTo>
                <a:close/>
                <a:moveTo>
                  <a:pt x="20069" y="730"/>
                </a:moveTo>
                <a:cubicBezTo>
                  <a:pt x="20040" y="730"/>
                  <a:pt x="20016" y="777"/>
                  <a:pt x="20016" y="835"/>
                </a:cubicBezTo>
                <a:lnTo>
                  <a:pt x="20016" y="1055"/>
                </a:lnTo>
                <a:cubicBezTo>
                  <a:pt x="20016" y="1112"/>
                  <a:pt x="20040" y="1157"/>
                  <a:pt x="20069" y="1157"/>
                </a:cubicBezTo>
                <a:cubicBezTo>
                  <a:pt x="20099" y="1157"/>
                  <a:pt x="20122" y="1112"/>
                  <a:pt x="20122" y="1055"/>
                </a:cubicBezTo>
                <a:lnTo>
                  <a:pt x="20122" y="835"/>
                </a:lnTo>
                <a:cubicBezTo>
                  <a:pt x="20122" y="777"/>
                  <a:pt x="20099" y="730"/>
                  <a:pt x="20069" y="730"/>
                </a:cubicBezTo>
                <a:close/>
                <a:moveTo>
                  <a:pt x="20384" y="730"/>
                </a:moveTo>
                <a:cubicBezTo>
                  <a:pt x="20355" y="730"/>
                  <a:pt x="20331" y="777"/>
                  <a:pt x="20331" y="835"/>
                </a:cubicBezTo>
                <a:lnTo>
                  <a:pt x="20331" y="1055"/>
                </a:lnTo>
                <a:cubicBezTo>
                  <a:pt x="20331" y="1112"/>
                  <a:pt x="20355" y="1157"/>
                  <a:pt x="20384" y="1157"/>
                </a:cubicBezTo>
                <a:cubicBezTo>
                  <a:pt x="20413" y="1157"/>
                  <a:pt x="20436" y="1112"/>
                  <a:pt x="20436" y="1055"/>
                </a:cubicBezTo>
                <a:lnTo>
                  <a:pt x="20436" y="835"/>
                </a:lnTo>
                <a:cubicBezTo>
                  <a:pt x="20436" y="777"/>
                  <a:pt x="20413" y="730"/>
                  <a:pt x="20384" y="730"/>
                </a:cubicBezTo>
                <a:close/>
                <a:moveTo>
                  <a:pt x="21234" y="730"/>
                </a:moveTo>
                <a:cubicBezTo>
                  <a:pt x="21204" y="730"/>
                  <a:pt x="21181" y="777"/>
                  <a:pt x="21181" y="835"/>
                </a:cubicBezTo>
                <a:lnTo>
                  <a:pt x="21181" y="1055"/>
                </a:lnTo>
                <a:cubicBezTo>
                  <a:pt x="21181" y="1112"/>
                  <a:pt x="21204" y="1157"/>
                  <a:pt x="21234" y="1157"/>
                </a:cubicBezTo>
                <a:cubicBezTo>
                  <a:pt x="21263" y="1157"/>
                  <a:pt x="21285" y="1112"/>
                  <a:pt x="21285" y="1055"/>
                </a:cubicBezTo>
                <a:lnTo>
                  <a:pt x="21285" y="835"/>
                </a:lnTo>
                <a:cubicBezTo>
                  <a:pt x="21285" y="777"/>
                  <a:pt x="21263" y="730"/>
                  <a:pt x="21234" y="730"/>
                </a:cubicBezTo>
                <a:close/>
                <a:moveTo>
                  <a:pt x="21547" y="730"/>
                </a:moveTo>
                <a:cubicBezTo>
                  <a:pt x="21518" y="730"/>
                  <a:pt x="21495" y="777"/>
                  <a:pt x="21495" y="835"/>
                </a:cubicBezTo>
                <a:lnTo>
                  <a:pt x="21495" y="1055"/>
                </a:lnTo>
                <a:cubicBezTo>
                  <a:pt x="21495" y="1112"/>
                  <a:pt x="21518" y="1157"/>
                  <a:pt x="21547" y="1157"/>
                </a:cubicBezTo>
                <a:cubicBezTo>
                  <a:pt x="21576" y="1157"/>
                  <a:pt x="21600" y="1112"/>
                  <a:pt x="21600" y="1055"/>
                </a:cubicBezTo>
                <a:lnTo>
                  <a:pt x="21600" y="835"/>
                </a:lnTo>
                <a:cubicBezTo>
                  <a:pt x="21600" y="777"/>
                  <a:pt x="21576" y="730"/>
                  <a:pt x="21547" y="730"/>
                </a:cubicBezTo>
                <a:close/>
                <a:moveTo>
                  <a:pt x="53" y="1460"/>
                </a:moveTo>
                <a:cubicBezTo>
                  <a:pt x="24" y="1460"/>
                  <a:pt x="0" y="1507"/>
                  <a:pt x="0" y="1564"/>
                </a:cubicBezTo>
                <a:lnTo>
                  <a:pt x="0" y="1785"/>
                </a:lnTo>
                <a:cubicBezTo>
                  <a:pt x="0" y="1842"/>
                  <a:pt x="24" y="1887"/>
                  <a:pt x="53" y="1887"/>
                </a:cubicBezTo>
                <a:cubicBezTo>
                  <a:pt x="82" y="1887"/>
                  <a:pt x="106" y="1842"/>
                  <a:pt x="106" y="1785"/>
                </a:cubicBezTo>
                <a:lnTo>
                  <a:pt x="106" y="1564"/>
                </a:lnTo>
                <a:cubicBezTo>
                  <a:pt x="106" y="1507"/>
                  <a:pt x="82" y="1460"/>
                  <a:pt x="53" y="1460"/>
                </a:cubicBezTo>
                <a:close/>
                <a:moveTo>
                  <a:pt x="367" y="1460"/>
                </a:moveTo>
                <a:cubicBezTo>
                  <a:pt x="338" y="1460"/>
                  <a:pt x="315" y="1507"/>
                  <a:pt x="315" y="1564"/>
                </a:cubicBezTo>
                <a:lnTo>
                  <a:pt x="315" y="1785"/>
                </a:lnTo>
                <a:cubicBezTo>
                  <a:pt x="315" y="1842"/>
                  <a:pt x="338" y="1887"/>
                  <a:pt x="367" y="1887"/>
                </a:cubicBezTo>
                <a:cubicBezTo>
                  <a:pt x="397" y="1887"/>
                  <a:pt x="420" y="1842"/>
                  <a:pt x="420" y="1785"/>
                </a:cubicBezTo>
                <a:lnTo>
                  <a:pt x="420" y="1564"/>
                </a:lnTo>
                <a:cubicBezTo>
                  <a:pt x="420" y="1507"/>
                  <a:pt x="397" y="1460"/>
                  <a:pt x="367" y="1460"/>
                </a:cubicBezTo>
                <a:close/>
                <a:moveTo>
                  <a:pt x="1217" y="1460"/>
                </a:moveTo>
                <a:cubicBezTo>
                  <a:pt x="1188" y="1460"/>
                  <a:pt x="1164" y="1507"/>
                  <a:pt x="1164" y="1564"/>
                </a:cubicBezTo>
                <a:lnTo>
                  <a:pt x="1164" y="1785"/>
                </a:lnTo>
                <a:cubicBezTo>
                  <a:pt x="1164" y="1842"/>
                  <a:pt x="1188" y="1887"/>
                  <a:pt x="1217" y="1887"/>
                </a:cubicBezTo>
                <a:cubicBezTo>
                  <a:pt x="1246" y="1887"/>
                  <a:pt x="1270" y="1842"/>
                  <a:pt x="1270" y="1785"/>
                </a:cubicBezTo>
                <a:lnTo>
                  <a:pt x="1270" y="1564"/>
                </a:lnTo>
                <a:cubicBezTo>
                  <a:pt x="1270" y="1507"/>
                  <a:pt x="1246" y="1460"/>
                  <a:pt x="1217" y="1460"/>
                </a:cubicBezTo>
                <a:close/>
                <a:moveTo>
                  <a:pt x="1532" y="1460"/>
                </a:moveTo>
                <a:cubicBezTo>
                  <a:pt x="1503" y="1460"/>
                  <a:pt x="1479" y="1507"/>
                  <a:pt x="1479" y="1564"/>
                </a:cubicBezTo>
                <a:lnTo>
                  <a:pt x="1479" y="1785"/>
                </a:lnTo>
                <a:cubicBezTo>
                  <a:pt x="1479" y="1842"/>
                  <a:pt x="1503" y="1887"/>
                  <a:pt x="1532" y="1887"/>
                </a:cubicBezTo>
                <a:cubicBezTo>
                  <a:pt x="1561" y="1887"/>
                  <a:pt x="1584" y="1842"/>
                  <a:pt x="1584" y="1785"/>
                </a:cubicBezTo>
                <a:lnTo>
                  <a:pt x="1584" y="1564"/>
                </a:lnTo>
                <a:cubicBezTo>
                  <a:pt x="1584" y="1507"/>
                  <a:pt x="1561" y="1460"/>
                  <a:pt x="1532" y="1460"/>
                </a:cubicBezTo>
                <a:close/>
                <a:moveTo>
                  <a:pt x="2380" y="1460"/>
                </a:moveTo>
                <a:cubicBezTo>
                  <a:pt x="2351" y="1460"/>
                  <a:pt x="2329" y="1507"/>
                  <a:pt x="2329" y="1564"/>
                </a:cubicBezTo>
                <a:lnTo>
                  <a:pt x="2329" y="1785"/>
                </a:lnTo>
                <a:cubicBezTo>
                  <a:pt x="2329" y="1842"/>
                  <a:pt x="2351" y="1887"/>
                  <a:pt x="2380" y="1887"/>
                </a:cubicBezTo>
                <a:cubicBezTo>
                  <a:pt x="2409" y="1887"/>
                  <a:pt x="2433" y="1842"/>
                  <a:pt x="2433" y="1785"/>
                </a:cubicBezTo>
                <a:lnTo>
                  <a:pt x="2433" y="1564"/>
                </a:lnTo>
                <a:cubicBezTo>
                  <a:pt x="2433" y="1507"/>
                  <a:pt x="2409" y="1460"/>
                  <a:pt x="2380" y="1460"/>
                </a:cubicBezTo>
                <a:close/>
                <a:moveTo>
                  <a:pt x="2695" y="1460"/>
                </a:moveTo>
                <a:cubicBezTo>
                  <a:pt x="2666" y="1460"/>
                  <a:pt x="2643" y="1507"/>
                  <a:pt x="2643" y="1564"/>
                </a:cubicBezTo>
                <a:lnTo>
                  <a:pt x="2643" y="1785"/>
                </a:lnTo>
                <a:cubicBezTo>
                  <a:pt x="2643" y="1842"/>
                  <a:pt x="2666" y="1887"/>
                  <a:pt x="2695" y="1887"/>
                </a:cubicBezTo>
                <a:cubicBezTo>
                  <a:pt x="2724" y="1887"/>
                  <a:pt x="2748" y="1842"/>
                  <a:pt x="2748" y="1785"/>
                </a:cubicBezTo>
                <a:lnTo>
                  <a:pt x="2748" y="1564"/>
                </a:lnTo>
                <a:cubicBezTo>
                  <a:pt x="2748" y="1507"/>
                  <a:pt x="2724" y="1460"/>
                  <a:pt x="2695" y="1460"/>
                </a:cubicBezTo>
                <a:close/>
                <a:moveTo>
                  <a:pt x="3545" y="1460"/>
                </a:moveTo>
                <a:cubicBezTo>
                  <a:pt x="3516" y="1460"/>
                  <a:pt x="3492" y="1507"/>
                  <a:pt x="3492" y="1564"/>
                </a:cubicBezTo>
                <a:lnTo>
                  <a:pt x="3492" y="1785"/>
                </a:lnTo>
                <a:cubicBezTo>
                  <a:pt x="3492" y="1842"/>
                  <a:pt x="3516" y="1887"/>
                  <a:pt x="3545" y="1887"/>
                </a:cubicBezTo>
                <a:cubicBezTo>
                  <a:pt x="3574" y="1887"/>
                  <a:pt x="3598" y="1842"/>
                  <a:pt x="3598" y="1785"/>
                </a:cubicBezTo>
                <a:lnTo>
                  <a:pt x="3598" y="1564"/>
                </a:lnTo>
                <a:cubicBezTo>
                  <a:pt x="3598" y="1507"/>
                  <a:pt x="3574" y="1460"/>
                  <a:pt x="3545" y="1460"/>
                </a:cubicBezTo>
                <a:close/>
                <a:moveTo>
                  <a:pt x="3859" y="1460"/>
                </a:moveTo>
                <a:cubicBezTo>
                  <a:pt x="3830" y="1460"/>
                  <a:pt x="3806" y="1507"/>
                  <a:pt x="3806" y="1564"/>
                </a:cubicBezTo>
                <a:lnTo>
                  <a:pt x="3806" y="1785"/>
                </a:lnTo>
                <a:cubicBezTo>
                  <a:pt x="3806" y="1842"/>
                  <a:pt x="3830" y="1887"/>
                  <a:pt x="3859" y="1887"/>
                </a:cubicBezTo>
                <a:cubicBezTo>
                  <a:pt x="3888" y="1887"/>
                  <a:pt x="3912" y="1842"/>
                  <a:pt x="3912" y="1785"/>
                </a:cubicBezTo>
                <a:lnTo>
                  <a:pt x="3912" y="1564"/>
                </a:lnTo>
                <a:cubicBezTo>
                  <a:pt x="3912" y="1507"/>
                  <a:pt x="3888" y="1460"/>
                  <a:pt x="3859" y="1460"/>
                </a:cubicBezTo>
                <a:close/>
                <a:moveTo>
                  <a:pt x="4709" y="1460"/>
                </a:moveTo>
                <a:cubicBezTo>
                  <a:pt x="4680" y="1460"/>
                  <a:pt x="4656" y="1507"/>
                  <a:pt x="4656" y="1564"/>
                </a:cubicBezTo>
                <a:lnTo>
                  <a:pt x="4656" y="1785"/>
                </a:lnTo>
                <a:cubicBezTo>
                  <a:pt x="4656" y="1842"/>
                  <a:pt x="4680" y="1887"/>
                  <a:pt x="4709" y="1887"/>
                </a:cubicBezTo>
                <a:cubicBezTo>
                  <a:pt x="4738" y="1887"/>
                  <a:pt x="4762" y="1842"/>
                  <a:pt x="4762" y="1785"/>
                </a:cubicBezTo>
                <a:lnTo>
                  <a:pt x="4762" y="1564"/>
                </a:lnTo>
                <a:cubicBezTo>
                  <a:pt x="4762" y="1507"/>
                  <a:pt x="4738" y="1460"/>
                  <a:pt x="4709" y="1460"/>
                </a:cubicBezTo>
                <a:close/>
                <a:moveTo>
                  <a:pt x="5023" y="1460"/>
                </a:moveTo>
                <a:cubicBezTo>
                  <a:pt x="4994" y="1460"/>
                  <a:pt x="4970" y="1507"/>
                  <a:pt x="4970" y="1564"/>
                </a:cubicBezTo>
                <a:lnTo>
                  <a:pt x="4970" y="1785"/>
                </a:lnTo>
                <a:cubicBezTo>
                  <a:pt x="4970" y="1842"/>
                  <a:pt x="4994" y="1887"/>
                  <a:pt x="5023" y="1887"/>
                </a:cubicBezTo>
                <a:cubicBezTo>
                  <a:pt x="5053" y="1887"/>
                  <a:pt x="5076" y="1842"/>
                  <a:pt x="5076" y="1785"/>
                </a:cubicBezTo>
                <a:lnTo>
                  <a:pt x="5076" y="1564"/>
                </a:lnTo>
                <a:cubicBezTo>
                  <a:pt x="5076" y="1507"/>
                  <a:pt x="5053" y="1460"/>
                  <a:pt x="5023" y="1460"/>
                </a:cubicBezTo>
                <a:close/>
                <a:moveTo>
                  <a:pt x="5873" y="1460"/>
                </a:moveTo>
                <a:cubicBezTo>
                  <a:pt x="5844" y="1460"/>
                  <a:pt x="5820" y="1507"/>
                  <a:pt x="5820" y="1564"/>
                </a:cubicBezTo>
                <a:lnTo>
                  <a:pt x="5820" y="1785"/>
                </a:lnTo>
                <a:cubicBezTo>
                  <a:pt x="5820" y="1842"/>
                  <a:pt x="5844" y="1887"/>
                  <a:pt x="5873" y="1887"/>
                </a:cubicBezTo>
                <a:cubicBezTo>
                  <a:pt x="5902" y="1887"/>
                  <a:pt x="5926" y="1842"/>
                  <a:pt x="5926" y="1785"/>
                </a:cubicBezTo>
                <a:lnTo>
                  <a:pt x="5926" y="1564"/>
                </a:lnTo>
                <a:cubicBezTo>
                  <a:pt x="5926" y="1507"/>
                  <a:pt x="5902" y="1460"/>
                  <a:pt x="5873" y="1460"/>
                </a:cubicBezTo>
                <a:close/>
                <a:moveTo>
                  <a:pt x="6188" y="1460"/>
                </a:moveTo>
                <a:cubicBezTo>
                  <a:pt x="6159" y="1460"/>
                  <a:pt x="6135" y="1507"/>
                  <a:pt x="6135" y="1564"/>
                </a:cubicBezTo>
                <a:lnTo>
                  <a:pt x="6135" y="1785"/>
                </a:lnTo>
                <a:cubicBezTo>
                  <a:pt x="6135" y="1842"/>
                  <a:pt x="6159" y="1887"/>
                  <a:pt x="6188" y="1887"/>
                </a:cubicBezTo>
                <a:cubicBezTo>
                  <a:pt x="6217" y="1887"/>
                  <a:pt x="6240" y="1842"/>
                  <a:pt x="6240" y="1785"/>
                </a:cubicBezTo>
                <a:lnTo>
                  <a:pt x="6240" y="1564"/>
                </a:lnTo>
                <a:cubicBezTo>
                  <a:pt x="6240" y="1507"/>
                  <a:pt x="6217" y="1460"/>
                  <a:pt x="6188" y="1460"/>
                </a:cubicBezTo>
                <a:close/>
                <a:moveTo>
                  <a:pt x="7036" y="1460"/>
                </a:moveTo>
                <a:cubicBezTo>
                  <a:pt x="7007" y="1460"/>
                  <a:pt x="6984" y="1507"/>
                  <a:pt x="6984" y="1564"/>
                </a:cubicBezTo>
                <a:lnTo>
                  <a:pt x="6984" y="1785"/>
                </a:lnTo>
                <a:cubicBezTo>
                  <a:pt x="6984" y="1842"/>
                  <a:pt x="7007" y="1887"/>
                  <a:pt x="7036" y="1887"/>
                </a:cubicBezTo>
                <a:cubicBezTo>
                  <a:pt x="7065" y="1887"/>
                  <a:pt x="7089" y="1842"/>
                  <a:pt x="7089" y="1785"/>
                </a:cubicBezTo>
                <a:lnTo>
                  <a:pt x="7089" y="1564"/>
                </a:lnTo>
                <a:cubicBezTo>
                  <a:pt x="7089" y="1507"/>
                  <a:pt x="7065" y="1460"/>
                  <a:pt x="7036" y="1460"/>
                </a:cubicBezTo>
                <a:close/>
                <a:moveTo>
                  <a:pt x="7351" y="1460"/>
                </a:moveTo>
                <a:cubicBezTo>
                  <a:pt x="7322" y="1460"/>
                  <a:pt x="7299" y="1507"/>
                  <a:pt x="7299" y="1564"/>
                </a:cubicBezTo>
                <a:lnTo>
                  <a:pt x="7299" y="1785"/>
                </a:lnTo>
                <a:cubicBezTo>
                  <a:pt x="7299" y="1842"/>
                  <a:pt x="7322" y="1887"/>
                  <a:pt x="7351" y="1887"/>
                </a:cubicBezTo>
                <a:cubicBezTo>
                  <a:pt x="7380" y="1887"/>
                  <a:pt x="7404" y="1842"/>
                  <a:pt x="7404" y="1785"/>
                </a:cubicBezTo>
                <a:lnTo>
                  <a:pt x="7404" y="1564"/>
                </a:lnTo>
                <a:cubicBezTo>
                  <a:pt x="7404" y="1507"/>
                  <a:pt x="7380" y="1460"/>
                  <a:pt x="7351" y="1460"/>
                </a:cubicBezTo>
                <a:close/>
                <a:moveTo>
                  <a:pt x="8201" y="1460"/>
                </a:moveTo>
                <a:cubicBezTo>
                  <a:pt x="8171" y="1460"/>
                  <a:pt x="8148" y="1507"/>
                  <a:pt x="8148" y="1564"/>
                </a:cubicBezTo>
                <a:lnTo>
                  <a:pt x="8148" y="1785"/>
                </a:lnTo>
                <a:cubicBezTo>
                  <a:pt x="8148" y="1842"/>
                  <a:pt x="8171" y="1887"/>
                  <a:pt x="8201" y="1887"/>
                </a:cubicBezTo>
                <a:cubicBezTo>
                  <a:pt x="8230" y="1887"/>
                  <a:pt x="8254" y="1842"/>
                  <a:pt x="8254" y="1785"/>
                </a:cubicBezTo>
                <a:lnTo>
                  <a:pt x="8254" y="1564"/>
                </a:lnTo>
                <a:cubicBezTo>
                  <a:pt x="8254" y="1507"/>
                  <a:pt x="8230" y="1460"/>
                  <a:pt x="8201" y="1460"/>
                </a:cubicBezTo>
                <a:close/>
                <a:moveTo>
                  <a:pt x="8515" y="1460"/>
                </a:moveTo>
                <a:cubicBezTo>
                  <a:pt x="8486" y="1460"/>
                  <a:pt x="8462" y="1507"/>
                  <a:pt x="8462" y="1564"/>
                </a:cubicBezTo>
                <a:lnTo>
                  <a:pt x="8462" y="1785"/>
                </a:lnTo>
                <a:cubicBezTo>
                  <a:pt x="8462" y="1842"/>
                  <a:pt x="8486" y="1887"/>
                  <a:pt x="8515" y="1887"/>
                </a:cubicBezTo>
                <a:cubicBezTo>
                  <a:pt x="8544" y="1887"/>
                  <a:pt x="8568" y="1842"/>
                  <a:pt x="8568" y="1785"/>
                </a:cubicBezTo>
                <a:lnTo>
                  <a:pt x="8568" y="1564"/>
                </a:lnTo>
                <a:cubicBezTo>
                  <a:pt x="8568" y="1507"/>
                  <a:pt x="8544" y="1460"/>
                  <a:pt x="8515" y="1460"/>
                </a:cubicBezTo>
                <a:close/>
                <a:moveTo>
                  <a:pt x="9365" y="1460"/>
                </a:moveTo>
                <a:cubicBezTo>
                  <a:pt x="9336" y="1460"/>
                  <a:pt x="9312" y="1507"/>
                  <a:pt x="9312" y="1564"/>
                </a:cubicBezTo>
                <a:lnTo>
                  <a:pt x="9312" y="1785"/>
                </a:lnTo>
                <a:cubicBezTo>
                  <a:pt x="9312" y="1842"/>
                  <a:pt x="9336" y="1887"/>
                  <a:pt x="9365" y="1887"/>
                </a:cubicBezTo>
                <a:cubicBezTo>
                  <a:pt x="9394" y="1887"/>
                  <a:pt x="9418" y="1842"/>
                  <a:pt x="9418" y="1785"/>
                </a:cubicBezTo>
                <a:lnTo>
                  <a:pt x="9418" y="1564"/>
                </a:lnTo>
                <a:cubicBezTo>
                  <a:pt x="9418" y="1507"/>
                  <a:pt x="9394" y="1460"/>
                  <a:pt x="9365" y="1460"/>
                </a:cubicBezTo>
                <a:close/>
                <a:moveTo>
                  <a:pt x="9679" y="1460"/>
                </a:moveTo>
                <a:cubicBezTo>
                  <a:pt x="9650" y="1460"/>
                  <a:pt x="9626" y="1507"/>
                  <a:pt x="9626" y="1564"/>
                </a:cubicBezTo>
                <a:lnTo>
                  <a:pt x="9626" y="1785"/>
                </a:lnTo>
                <a:cubicBezTo>
                  <a:pt x="9626" y="1842"/>
                  <a:pt x="9650" y="1887"/>
                  <a:pt x="9679" y="1887"/>
                </a:cubicBezTo>
                <a:cubicBezTo>
                  <a:pt x="9708" y="1887"/>
                  <a:pt x="9732" y="1842"/>
                  <a:pt x="9732" y="1785"/>
                </a:cubicBezTo>
                <a:lnTo>
                  <a:pt x="9732" y="1564"/>
                </a:lnTo>
                <a:cubicBezTo>
                  <a:pt x="9732" y="1507"/>
                  <a:pt x="9708" y="1460"/>
                  <a:pt x="9679" y="1460"/>
                </a:cubicBezTo>
                <a:close/>
                <a:moveTo>
                  <a:pt x="10529" y="1460"/>
                </a:moveTo>
                <a:cubicBezTo>
                  <a:pt x="10500" y="1460"/>
                  <a:pt x="10476" y="1507"/>
                  <a:pt x="10476" y="1564"/>
                </a:cubicBezTo>
                <a:lnTo>
                  <a:pt x="10476" y="1785"/>
                </a:lnTo>
                <a:cubicBezTo>
                  <a:pt x="10476" y="1842"/>
                  <a:pt x="10500" y="1887"/>
                  <a:pt x="10529" y="1887"/>
                </a:cubicBezTo>
                <a:cubicBezTo>
                  <a:pt x="10558" y="1887"/>
                  <a:pt x="10582" y="1842"/>
                  <a:pt x="10582" y="1785"/>
                </a:cubicBezTo>
                <a:lnTo>
                  <a:pt x="10582" y="1564"/>
                </a:lnTo>
                <a:cubicBezTo>
                  <a:pt x="10582" y="1507"/>
                  <a:pt x="10558" y="1460"/>
                  <a:pt x="10529" y="1460"/>
                </a:cubicBezTo>
                <a:close/>
                <a:moveTo>
                  <a:pt x="10844" y="1460"/>
                </a:moveTo>
                <a:cubicBezTo>
                  <a:pt x="10814" y="1460"/>
                  <a:pt x="10791" y="1507"/>
                  <a:pt x="10791" y="1564"/>
                </a:cubicBezTo>
                <a:lnTo>
                  <a:pt x="10791" y="1785"/>
                </a:lnTo>
                <a:cubicBezTo>
                  <a:pt x="10791" y="1842"/>
                  <a:pt x="10814" y="1887"/>
                  <a:pt x="10844" y="1887"/>
                </a:cubicBezTo>
                <a:cubicBezTo>
                  <a:pt x="10873" y="1887"/>
                  <a:pt x="10895" y="1842"/>
                  <a:pt x="10895" y="1785"/>
                </a:cubicBezTo>
                <a:lnTo>
                  <a:pt x="10895" y="1564"/>
                </a:lnTo>
                <a:cubicBezTo>
                  <a:pt x="10895" y="1507"/>
                  <a:pt x="10873" y="1460"/>
                  <a:pt x="10844" y="1460"/>
                </a:cubicBezTo>
                <a:close/>
                <a:moveTo>
                  <a:pt x="11692" y="1460"/>
                </a:moveTo>
                <a:cubicBezTo>
                  <a:pt x="11663" y="1460"/>
                  <a:pt x="11640" y="1507"/>
                  <a:pt x="11640" y="1564"/>
                </a:cubicBezTo>
                <a:lnTo>
                  <a:pt x="11640" y="1785"/>
                </a:lnTo>
                <a:cubicBezTo>
                  <a:pt x="11640" y="1842"/>
                  <a:pt x="11663" y="1887"/>
                  <a:pt x="11692" y="1887"/>
                </a:cubicBezTo>
                <a:cubicBezTo>
                  <a:pt x="11721" y="1887"/>
                  <a:pt x="11745" y="1842"/>
                  <a:pt x="11745" y="1785"/>
                </a:cubicBezTo>
                <a:lnTo>
                  <a:pt x="11745" y="1564"/>
                </a:lnTo>
                <a:cubicBezTo>
                  <a:pt x="11745" y="1507"/>
                  <a:pt x="11721" y="1460"/>
                  <a:pt x="11692" y="1460"/>
                </a:cubicBezTo>
                <a:close/>
                <a:moveTo>
                  <a:pt x="12007" y="1460"/>
                </a:moveTo>
                <a:cubicBezTo>
                  <a:pt x="11978" y="1460"/>
                  <a:pt x="11955" y="1507"/>
                  <a:pt x="11955" y="1564"/>
                </a:cubicBezTo>
                <a:lnTo>
                  <a:pt x="11955" y="1785"/>
                </a:lnTo>
                <a:cubicBezTo>
                  <a:pt x="11955" y="1842"/>
                  <a:pt x="11978" y="1887"/>
                  <a:pt x="12007" y="1887"/>
                </a:cubicBezTo>
                <a:cubicBezTo>
                  <a:pt x="12036" y="1887"/>
                  <a:pt x="12060" y="1842"/>
                  <a:pt x="12060" y="1785"/>
                </a:cubicBezTo>
                <a:lnTo>
                  <a:pt x="12060" y="1564"/>
                </a:lnTo>
                <a:cubicBezTo>
                  <a:pt x="12060" y="1507"/>
                  <a:pt x="12036" y="1460"/>
                  <a:pt x="12007" y="1460"/>
                </a:cubicBezTo>
                <a:close/>
                <a:moveTo>
                  <a:pt x="12856" y="1460"/>
                </a:moveTo>
                <a:cubicBezTo>
                  <a:pt x="12827" y="1460"/>
                  <a:pt x="12804" y="1507"/>
                  <a:pt x="12804" y="1564"/>
                </a:cubicBezTo>
                <a:lnTo>
                  <a:pt x="12804" y="1785"/>
                </a:lnTo>
                <a:cubicBezTo>
                  <a:pt x="12804" y="1842"/>
                  <a:pt x="12827" y="1887"/>
                  <a:pt x="12856" y="1887"/>
                </a:cubicBezTo>
                <a:cubicBezTo>
                  <a:pt x="12886" y="1887"/>
                  <a:pt x="12909" y="1842"/>
                  <a:pt x="12909" y="1785"/>
                </a:cubicBezTo>
                <a:lnTo>
                  <a:pt x="12909" y="1564"/>
                </a:lnTo>
                <a:cubicBezTo>
                  <a:pt x="12909" y="1507"/>
                  <a:pt x="12886" y="1460"/>
                  <a:pt x="12856" y="1460"/>
                </a:cubicBezTo>
                <a:close/>
                <a:moveTo>
                  <a:pt x="13171" y="1460"/>
                </a:moveTo>
                <a:cubicBezTo>
                  <a:pt x="13142" y="1460"/>
                  <a:pt x="13118" y="1507"/>
                  <a:pt x="13118" y="1564"/>
                </a:cubicBezTo>
                <a:lnTo>
                  <a:pt x="13118" y="1785"/>
                </a:lnTo>
                <a:cubicBezTo>
                  <a:pt x="13118" y="1842"/>
                  <a:pt x="13142" y="1887"/>
                  <a:pt x="13171" y="1887"/>
                </a:cubicBezTo>
                <a:cubicBezTo>
                  <a:pt x="13200" y="1887"/>
                  <a:pt x="13224" y="1842"/>
                  <a:pt x="13224" y="1785"/>
                </a:cubicBezTo>
                <a:lnTo>
                  <a:pt x="13224" y="1564"/>
                </a:lnTo>
                <a:cubicBezTo>
                  <a:pt x="13224" y="1507"/>
                  <a:pt x="13200" y="1460"/>
                  <a:pt x="13171" y="1460"/>
                </a:cubicBezTo>
                <a:close/>
                <a:moveTo>
                  <a:pt x="14021" y="1460"/>
                </a:moveTo>
                <a:cubicBezTo>
                  <a:pt x="13992" y="1460"/>
                  <a:pt x="13968" y="1507"/>
                  <a:pt x="13968" y="1564"/>
                </a:cubicBezTo>
                <a:lnTo>
                  <a:pt x="13968" y="1785"/>
                </a:lnTo>
                <a:cubicBezTo>
                  <a:pt x="13968" y="1842"/>
                  <a:pt x="13992" y="1887"/>
                  <a:pt x="14021" y="1887"/>
                </a:cubicBezTo>
                <a:cubicBezTo>
                  <a:pt x="14050" y="1887"/>
                  <a:pt x="14074" y="1842"/>
                  <a:pt x="14074" y="1785"/>
                </a:cubicBezTo>
                <a:lnTo>
                  <a:pt x="14074" y="1564"/>
                </a:lnTo>
                <a:cubicBezTo>
                  <a:pt x="14074" y="1507"/>
                  <a:pt x="14050" y="1460"/>
                  <a:pt x="14021" y="1460"/>
                </a:cubicBezTo>
                <a:close/>
                <a:moveTo>
                  <a:pt x="14335" y="1460"/>
                </a:moveTo>
                <a:cubicBezTo>
                  <a:pt x="14306" y="1460"/>
                  <a:pt x="14282" y="1507"/>
                  <a:pt x="14282" y="1564"/>
                </a:cubicBezTo>
                <a:lnTo>
                  <a:pt x="14282" y="1785"/>
                </a:lnTo>
                <a:cubicBezTo>
                  <a:pt x="14282" y="1842"/>
                  <a:pt x="14306" y="1887"/>
                  <a:pt x="14335" y="1887"/>
                </a:cubicBezTo>
                <a:cubicBezTo>
                  <a:pt x="14364" y="1887"/>
                  <a:pt x="14388" y="1842"/>
                  <a:pt x="14388" y="1785"/>
                </a:cubicBezTo>
                <a:lnTo>
                  <a:pt x="14388" y="1564"/>
                </a:lnTo>
                <a:cubicBezTo>
                  <a:pt x="14388" y="1507"/>
                  <a:pt x="14364" y="1460"/>
                  <a:pt x="14335" y="1460"/>
                </a:cubicBezTo>
                <a:close/>
                <a:moveTo>
                  <a:pt x="15185" y="1460"/>
                </a:moveTo>
                <a:cubicBezTo>
                  <a:pt x="15156" y="1460"/>
                  <a:pt x="15132" y="1507"/>
                  <a:pt x="15132" y="1564"/>
                </a:cubicBezTo>
                <a:lnTo>
                  <a:pt x="15132" y="1785"/>
                </a:lnTo>
                <a:cubicBezTo>
                  <a:pt x="15132" y="1842"/>
                  <a:pt x="15156" y="1887"/>
                  <a:pt x="15185" y="1887"/>
                </a:cubicBezTo>
                <a:cubicBezTo>
                  <a:pt x="15214" y="1887"/>
                  <a:pt x="15237" y="1842"/>
                  <a:pt x="15237" y="1785"/>
                </a:cubicBezTo>
                <a:lnTo>
                  <a:pt x="15237" y="1564"/>
                </a:lnTo>
                <a:cubicBezTo>
                  <a:pt x="15237" y="1507"/>
                  <a:pt x="15214" y="1460"/>
                  <a:pt x="15185" y="1460"/>
                </a:cubicBezTo>
                <a:close/>
                <a:moveTo>
                  <a:pt x="15500" y="1460"/>
                </a:moveTo>
                <a:cubicBezTo>
                  <a:pt x="15470" y="1460"/>
                  <a:pt x="15447" y="1507"/>
                  <a:pt x="15447" y="1564"/>
                </a:cubicBezTo>
                <a:lnTo>
                  <a:pt x="15447" y="1785"/>
                </a:lnTo>
                <a:cubicBezTo>
                  <a:pt x="15447" y="1842"/>
                  <a:pt x="15470" y="1887"/>
                  <a:pt x="15500" y="1887"/>
                </a:cubicBezTo>
                <a:cubicBezTo>
                  <a:pt x="15529" y="1887"/>
                  <a:pt x="15551" y="1842"/>
                  <a:pt x="15551" y="1785"/>
                </a:cubicBezTo>
                <a:lnTo>
                  <a:pt x="15551" y="1564"/>
                </a:lnTo>
                <a:cubicBezTo>
                  <a:pt x="15551" y="1507"/>
                  <a:pt x="15529" y="1460"/>
                  <a:pt x="15500" y="1460"/>
                </a:cubicBezTo>
                <a:close/>
                <a:moveTo>
                  <a:pt x="16349" y="1460"/>
                </a:moveTo>
                <a:cubicBezTo>
                  <a:pt x="16320" y="1460"/>
                  <a:pt x="16296" y="1507"/>
                  <a:pt x="16296" y="1564"/>
                </a:cubicBezTo>
                <a:lnTo>
                  <a:pt x="16296" y="1785"/>
                </a:lnTo>
                <a:cubicBezTo>
                  <a:pt x="16296" y="1842"/>
                  <a:pt x="16320" y="1887"/>
                  <a:pt x="16349" y="1887"/>
                </a:cubicBezTo>
                <a:cubicBezTo>
                  <a:pt x="16378" y="1887"/>
                  <a:pt x="16401" y="1842"/>
                  <a:pt x="16401" y="1785"/>
                </a:cubicBezTo>
                <a:lnTo>
                  <a:pt x="16401" y="1564"/>
                </a:lnTo>
                <a:cubicBezTo>
                  <a:pt x="16401" y="1507"/>
                  <a:pt x="16378" y="1460"/>
                  <a:pt x="16349" y="1460"/>
                </a:cubicBezTo>
                <a:close/>
                <a:moveTo>
                  <a:pt x="16663" y="1460"/>
                </a:moveTo>
                <a:cubicBezTo>
                  <a:pt x="16634" y="1460"/>
                  <a:pt x="16611" y="1507"/>
                  <a:pt x="16611" y="1564"/>
                </a:cubicBezTo>
                <a:lnTo>
                  <a:pt x="16611" y="1785"/>
                </a:lnTo>
                <a:cubicBezTo>
                  <a:pt x="16611" y="1842"/>
                  <a:pt x="16634" y="1887"/>
                  <a:pt x="16663" y="1887"/>
                </a:cubicBezTo>
                <a:cubicBezTo>
                  <a:pt x="16692" y="1887"/>
                  <a:pt x="16716" y="1842"/>
                  <a:pt x="16716" y="1785"/>
                </a:cubicBezTo>
                <a:lnTo>
                  <a:pt x="16716" y="1564"/>
                </a:lnTo>
                <a:cubicBezTo>
                  <a:pt x="16716" y="1507"/>
                  <a:pt x="16692" y="1460"/>
                  <a:pt x="16663" y="1460"/>
                </a:cubicBezTo>
                <a:close/>
                <a:moveTo>
                  <a:pt x="17512" y="1460"/>
                </a:moveTo>
                <a:cubicBezTo>
                  <a:pt x="17483" y="1460"/>
                  <a:pt x="17459" y="1507"/>
                  <a:pt x="17459" y="1564"/>
                </a:cubicBezTo>
                <a:lnTo>
                  <a:pt x="17459" y="1785"/>
                </a:lnTo>
                <a:cubicBezTo>
                  <a:pt x="17459" y="1842"/>
                  <a:pt x="17483" y="1887"/>
                  <a:pt x="17512" y="1887"/>
                </a:cubicBezTo>
                <a:cubicBezTo>
                  <a:pt x="17541" y="1887"/>
                  <a:pt x="17565" y="1842"/>
                  <a:pt x="17565" y="1785"/>
                </a:cubicBezTo>
                <a:lnTo>
                  <a:pt x="17565" y="1564"/>
                </a:lnTo>
                <a:cubicBezTo>
                  <a:pt x="17565" y="1507"/>
                  <a:pt x="17541" y="1460"/>
                  <a:pt x="17512" y="1460"/>
                </a:cubicBezTo>
                <a:close/>
                <a:moveTo>
                  <a:pt x="17827" y="1460"/>
                </a:moveTo>
                <a:cubicBezTo>
                  <a:pt x="17798" y="1460"/>
                  <a:pt x="17774" y="1507"/>
                  <a:pt x="17774" y="1564"/>
                </a:cubicBezTo>
                <a:lnTo>
                  <a:pt x="17774" y="1785"/>
                </a:lnTo>
                <a:cubicBezTo>
                  <a:pt x="17774" y="1842"/>
                  <a:pt x="17798" y="1887"/>
                  <a:pt x="17827" y="1887"/>
                </a:cubicBezTo>
                <a:cubicBezTo>
                  <a:pt x="17856" y="1887"/>
                  <a:pt x="17880" y="1842"/>
                  <a:pt x="17880" y="1785"/>
                </a:cubicBezTo>
                <a:lnTo>
                  <a:pt x="17880" y="1564"/>
                </a:lnTo>
                <a:cubicBezTo>
                  <a:pt x="17880" y="1507"/>
                  <a:pt x="17856" y="1460"/>
                  <a:pt x="17827" y="1460"/>
                </a:cubicBezTo>
                <a:close/>
                <a:moveTo>
                  <a:pt x="18677" y="1460"/>
                </a:moveTo>
                <a:cubicBezTo>
                  <a:pt x="18648" y="1460"/>
                  <a:pt x="18624" y="1507"/>
                  <a:pt x="18624" y="1564"/>
                </a:cubicBezTo>
                <a:lnTo>
                  <a:pt x="18624" y="1785"/>
                </a:lnTo>
                <a:cubicBezTo>
                  <a:pt x="18624" y="1842"/>
                  <a:pt x="18648" y="1887"/>
                  <a:pt x="18677" y="1887"/>
                </a:cubicBezTo>
                <a:cubicBezTo>
                  <a:pt x="18706" y="1887"/>
                  <a:pt x="18730" y="1842"/>
                  <a:pt x="18730" y="1785"/>
                </a:cubicBezTo>
                <a:lnTo>
                  <a:pt x="18730" y="1564"/>
                </a:lnTo>
                <a:cubicBezTo>
                  <a:pt x="18730" y="1507"/>
                  <a:pt x="18706" y="1460"/>
                  <a:pt x="18677" y="1460"/>
                </a:cubicBezTo>
                <a:close/>
                <a:moveTo>
                  <a:pt x="18991" y="1460"/>
                </a:moveTo>
                <a:cubicBezTo>
                  <a:pt x="18962" y="1460"/>
                  <a:pt x="18938" y="1507"/>
                  <a:pt x="18938" y="1564"/>
                </a:cubicBezTo>
                <a:lnTo>
                  <a:pt x="18938" y="1785"/>
                </a:lnTo>
                <a:cubicBezTo>
                  <a:pt x="18938" y="1842"/>
                  <a:pt x="18962" y="1887"/>
                  <a:pt x="18991" y="1887"/>
                </a:cubicBezTo>
                <a:cubicBezTo>
                  <a:pt x="19020" y="1887"/>
                  <a:pt x="19044" y="1842"/>
                  <a:pt x="19044" y="1785"/>
                </a:cubicBezTo>
                <a:lnTo>
                  <a:pt x="19044" y="1564"/>
                </a:lnTo>
                <a:cubicBezTo>
                  <a:pt x="19044" y="1507"/>
                  <a:pt x="19020" y="1460"/>
                  <a:pt x="18991" y="1460"/>
                </a:cubicBezTo>
                <a:close/>
                <a:moveTo>
                  <a:pt x="19841" y="1460"/>
                </a:moveTo>
                <a:cubicBezTo>
                  <a:pt x="19812" y="1460"/>
                  <a:pt x="19788" y="1507"/>
                  <a:pt x="19788" y="1564"/>
                </a:cubicBezTo>
                <a:lnTo>
                  <a:pt x="19788" y="1785"/>
                </a:lnTo>
                <a:cubicBezTo>
                  <a:pt x="19788" y="1842"/>
                  <a:pt x="19812" y="1887"/>
                  <a:pt x="19841" y="1887"/>
                </a:cubicBezTo>
                <a:cubicBezTo>
                  <a:pt x="19870" y="1887"/>
                  <a:pt x="19894" y="1842"/>
                  <a:pt x="19894" y="1785"/>
                </a:cubicBezTo>
                <a:lnTo>
                  <a:pt x="19894" y="1564"/>
                </a:lnTo>
                <a:cubicBezTo>
                  <a:pt x="19894" y="1507"/>
                  <a:pt x="19870" y="1460"/>
                  <a:pt x="19841" y="1460"/>
                </a:cubicBezTo>
                <a:close/>
                <a:moveTo>
                  <a:pt x="20155" y="1460"/>
                </a:moveTo>
                <a:cubicBezTo>
                  <a:pt x="20126" y="1460"/>
                  <a:pt x="20102" y="1507"/>
                  <a:pt x="20102" y="1564"/>
                </a:cubicBezTo>
                <a:lnTo>
                  <a:pt x="20102" y="1785"/>
                </a:lnTo>
                <a:cubicBezTo>
                  <a:pt x="20102" y="1842"/>
                  <a:pt x="20126" y="1887"/>
                  <a:pt x="20155" y="1887"/>
                </a:cubicBezTo>
                <a:cubicBezTo>
                  <a:pt x="20184" y="1887"/>
                  <a:pt x="20207" y="1842"/>
                  <a:pt x="20207" y="1785"/>
                </a:cubicBezTo>
                <a:lnTo>
                  <a:pt x="20207" y="1564"/>
                </a:lnTo>
                <a:cubicBezTo>
                  <a:pt x="20207" y="1507"/>
                  <a:pt x="20184" y="1460"/>
                  <a:pt x="20155" y="1460"/>
                </a:cubicBezTo>
                <a:close/>
                <a:moveTo>
                  <a:pt x="21004" y="1460"/>
                </a:moveTo>
                <a:cubicBezTo>
                  <a:pt x="20975" y="1460"/>
                  <a:pt x="20952" y="1507"/>
                  <a:pt x="20952" y="1564"/>
                </a:cubicBezTo>
                <a:lnTo>
                  <a:pt x="20952" y="1785"/>
                </a:lnTo>
                <a:cubicBezTo>
                  <a:pt x="20952" y="1842"/>
                  <a:pt x="20975" y="1887"/>
                  <a:pt x="21004" y="1887"/>
                </a:cubicBezTo>
                <a:cubicBezTo>
                  <a:pt x="21033" y="1887"/>
                  <a:pt x="21057" y="1842"/>
                  <a:pt x="21057" y="1785"/>
                </a:cubicBezTo>
                <a:lnTo>
                  <a:pt x="21057" y="1564"/>
                </a:lnTo>
                <a:cubicBezTo>
                  <a:pt x="21057" y="1507"/>
                  <a:pt x="21033" y="1460"/>
                  <a:pt x="21004" y="1460"/>
                </a:cubicBezTo>
                <a:close/>
                <a:moveTo>
                  <a:pt x="21319" y="1460"/>
                </a:moveTo>
                <a:cubicBezTo>
                  <a:pt x="21289" y="1460"/>
                  <a:pt x="21267" y="1507"/>
                  <a:pt x="21267" y="1564"/>
                </a:cubicBezTo>
                <a:lnTo>
                  <a:pt x="21267" y="1785"/>
                </a:lnTo>
                <a:cubicBezTo>
                  <a:pt x="21267" y="1842"/>
                  <a:pt x="21289" y="1887"/>
                  <a:pt x="21319" y="1887"/>
                </a:cubicBezTo>
                <a:cubicBezTo>
                  <a:pt x="21348" y="1887"/>
                  <a:pt x="21372" y="1842"/>
                  <a:pt x="21372" y="1785"/>
                </a:cubicBezTo>
                <a:lnTo>
                  <a:pt x="21372" y="1564"/>
                </a:lnTo>
                <a:cubicBezTo>
                  <a:pt x="21372" y="1507"/>
                  <a:pt x="21348" y="1460"/>
                  <a:pt x="21319" y="1460"/>
                </a:cubicBezTo>
                <a:close/>
                <a:moveTo>
                  <a:pt x="281" y="2190"/>
                </a:moveTo>
                <a:cubicBezTo>
                  <a:pt x="252" y="2190"/>
                  <a:pt x="228" y="2237"/>
                  <a:pt x="228" y="2294"/>
                </a:cubicBezTo>
                <a:lnTo>
                  <a:pt x="228" y="2515"/>
                </a:lnTo>
                <a:cubicBezTo>
                  <a:pt x="228" y="2572"/>
                  <a:pt x="252" y="2617"/>
                  <a:pt x="281" y="2617"/>
                </a:cubicBezTo>
                <a:cubicBezTo>
                  <a:pt x="311" y="2617"/>
                  <a:pt x="334" y="2572"/>
                  <a:pt x="334" y="2515"/>
                </a:cubicBezTo>
                <a:lnTo>
                  <a:pt x="334" y="2294"/>
                </a:lnTo>
                <a:cubicBezTo>
                  <a:pt x="334" y="2237"/>
                  <a:pt x="311" y="2190"/>
                  <a:pt x="281" y="2190"/>
                </a:cubicBezTo>
                <a:close/>
                <a:moveTo>
                  <a:pt x="596" y="2190"/>
                </a:moveTo>
                <a:cubicBezTo>
                  <a:pt x="567" y="2190"/>
                  <a:pt x="543" y="2237"/>
                  <a:pt x="543" y="2294"/>
                </a:cubicBezTo>
                <a:lnTo>
                  <a:pt x="543" y="2515"/>
                </a:lnTo>
                <a:cubicBezTo>
                  <a:pt x="543" y="2572"/>
                  <a:pt x="567" y="2617"/>
                  <a:pt x="596" y="2617"/>
                </a:cubicBezTo>
                <a:cubicBezTo>
                  <a:pt x="625" y="2617"/>
                  <a:pt x="649" y="2572"/>
                  <a:pt x="649" y="2515"/>
                </a:cubicBezTo>
                <a:lnTo>
                  <a:pt x="649" y="2294"/>
                </a:lnTo>
                <a:cubicBezTo>
                  <a:pt x="649" y="2237"/>
                  <a:pt x="625" y="2190"/>
                  <a:pt x="596" y="2190"/>
                </a:cubicBezTo>
                <a:close/>
                <a:moveTo>
                  <a:pt x="1446" y="2190"/>
                </a:moveTo>
                <a:cubicBezTo>
                  <a:pt x="1417" y="2190"/>
                  <a:pt x="1393" y="2237"/>
                  <a:pt x="1393" y="2294"/>
                </a:cubicBezTo>
                <a:lnTo>
                  <a:pt x="1393" y="2515"/>
                </a:lnTo>
                <a:cubicBezTo>
                  <a:pt x="1393" y="2572"/>
                  <a:pt x="1417" y="2617"/>
                  <a:pt x="1446" y="2617"/>
                </a:cubicBezTo>
                <a:cubicBezTo>
                  <a:pt x="1475" y="2617"/>
                  <a:pt x="1499" y="2572"/>
                  <a:pt x="1499" y="2515"/>
                </a:cubicBezTo>
                <a:lnTo>
                  <a:pt x="1499" y="2294"/>
                </a:lnTo>
                <a:cubicBezTo>
                  <a:pt x="1499" y="2237"/>
                  <a:pt x="1475" y="2190"/>
                  <a:pt x="1446" y="2190"/>
                </a:cubicBezTo>
                <a:close/>
                <a:moveTo>
                  <a:pt x="1760" y="2190"/>
                </a:moveTo>
                <a:cubicBezTo>
                  <a:pt x="1731" y="2190"/>
                  <a:pt x="1707" y="2237"/>
                  <a:pt x="1707" y="2294"/>
                </a:cubicBezTo>
                <a:lnTo>
                  <a:pt x="1707" y="2515"/>
                </a:lnTo>
                <a:cubicBezTo>
                  <a:pt x="1707" y="2572"/>
                  <a:pt x="1731" y="2617"/>
                  <a:pt x="1760" y="2617"/>
                </a:cubicBezTo>
                <a:cubicBezTo>
                  <a:pt x="1789" y="2617"/>
                  <a:pt x="1813" y="2572"/>
                  <a:pt x="1813" y="2515"/>
                </a:cubicBezTo>
                <a:lnTo>
                  <a:pt x="1813" y="2294"/>
                </a:lnTo>
                <a:cubicBezTo>
                  <a:pt x="1813" y="2237"/>
                  <a:pt x="1789" y="2190"/>
                  <a:pt x="1760" y="2190"/>
                </a:cubicBezTo>
                <a:close/>
                <a:moveTo>
                  <a:pt x="2610" y="2190"/>
                </a:moveTo>
                <a:cubicBezTo>
                  <a:pt x="2581" y="2190"/>
                  <a:pt x="2557" y="2237"/>
                  <a:pt x="2557" y="2294"/>
                </a:cubicBezTo>
                <a:lnTo>
                  <a:pt x="2557" y="2515"/>
                </a:lnTo>
                <a:cubicBezTo>
                  <a:pt x="2557" y="2572"/>
                  <a:pt x="2581" y="2617"/>
                  <a:pt x="2610" y="2617"/>
                </a:cubicBezTo>
                <a:cubicBezTo>
                  <a:pt x="2639" y="2617"/>
                  <a:pt x="2662" y="2572"/>
                  <a:pt x="2662" y="2515"/>
                </a:cubicBezTo>
                <a:lnTo>
                  <a:pt x="2662" y="2294"/>
                </a:lnTo>
                <a:cubicBezTo>
                  <a:pt x="2662" y="2237"/>
                  <a:pt x="2639" y="2190"/>
                  <a:pt x="2610" y="2190"/>
                </a:cubicBezTo>
                <a:close/>
                <a:moveTo>
                  <a:pt x="2924" y="2190"/>
                </a:moveTo>
                <a:cubicBezTo>
                  <a:pt x="2895" y="2190"/>
                  <a:pt x="2871" y="2237"/>
                  <a:pt x="2871" y="2294"/>
                </a:cubicBezTo>
                <a:lnTo>
                  <a:pt x="2871" y="2515"/>
                </a:lnTo>
                <a:cubicBezTo>
                  <a:pt x="2871" y="2572"/>
                  <a:pt x="2895" y="2617"/>
                  <a:pt x="2924" y="2617"/>
                </a:cubicBezTo>
                <a:cubicBezTo>
                  <a:pt x="2954" y="2617"/>
                  <a:pt x="2976" y="2572"/>
                  <a:pt x="2976" y="2515"/>
                </a:cubicBezTo>
                <a:lnTo>
                  <a:pt x="2976" y="2294"/>
                </a:lnTo>
                <a:cubicBezTo>
                  <a:pt x="2976" y="2237"/>
                  <a:pt x="2954" y="2190"/>
                  <a:pt x="2924" y="2190"/>
                </a:cubicBezTo>
                <a:close/>
                <a:moveTo>
                  <a:pt x="3773" y="2190"/>
                </a:moveTo>
                <a:cubicBezTo>
                  <a:pt x="3744" y="2190"/>
                  <a:pt x="3721" y="2237"/>
                  <a:pt x="3721" y="2294"/>
                </a:cubicBezTo>
                <a:lnTo>
                  <a:pt x="3721" y="2515"/>
                </a:lnTo>
                <a:cubicBezTo>
                  <a:pt x="3721" y="2572"/>
                  <a:pt x="3744" y="2617"/>
                  <a:pt x="3773" y="2617"/>
                </a:cubicBezTo>
                <a:cubicBezTo>
                  <a:pt x="3802" y="2617"/>
                  <a:pt x="3826" y="2572"/>
                  <a:pt x="3826" y="2515"/>
                </a:cubicBezTo>
                <a:lnTo>
                  <a:pt x="3826" y="2294"/>
                </a:lnTo>
                <a:cubicBezTo>
                  <a:pt x="3826" y="2237"/>
                  <a:pt x="3802" y="2190"/>
                  <a:pt x="3773" y="2190"/>
                </a:cubicBezTo>
                <a:close/>
                <a:moveTo>
                  <a:pt x="4088" y="2190"/>
                </a:moveTo>
                <a:cubicBezTo>
                  <a:pt x="4058" y="2190"/>
                  <a:pt x="4035" y="2237"/>
                  <a:pt x="4035" y="2294"/>
                </a:cubicBezTo>
                <a:lnTo>
                  <a:pt x="4035" y="2515"/>
                </a:lnTo>
                <a:cubicBezTo>
                  <a:pt x="4035" y="2572"/>
                  <a:pt x="4058" y="2617"/>
                  <a:pt x="4088" y="2617"/>
                </a:cubicBezTo>
                <a:cubicBezTo>
                  <a:pt x="4117" y="2617"/>
                  <a:pt x="4141" y="2572"/>
                  <a:pt x="4141" y="2515"/>
                </a:cubicBezTo>
                <a:lnTo>
                  <a:pt x="4141" y="2294"/>
                </a:lnTo>
                <a:cubicBezTo>
                  <a:pt x="4141" y="2237"/>
                  <a:pt x="4117" y="2190"/>
                  <a:pt x="4088" y="2190"/>
                </a:cubicBezTo>
                <a:close/>
                <a:moveTo>
                  <a:pt x="4937" y="2190"/>
                </a:moveTo>
                <a:cubicBezTo>
                  <a:pt x="4908" y="2190"/>
                  <a:pt x="4884" y="2237"/>
                  <a:pt x="4884" y="2294"/>
                </a:cubicBezTo>
                <a:lnTo>
                  <a:pt x="4884" y="2515"/>
                </a:lnTo>
                <a:cubicBezTo>
                  <a:pt x="4884" y="2572"/>
                  <a:pt x="4908" y="2617"/>
                  <a:pt x="4937" y="2617"/>
                </a:cubicBezTo>
                <a:cubicBezTo>
                  <a:pt x="4966" y="2617"/>
                  <a:pt x="4990" y="2572"/>
                  <a:pt x="4990" y="2515"/>
                </a:cubicBezTo>
                <a:lnTo>
                  <a:pt x="4990" y="2294"/>
                </a:lnTo>
                <a:cubicBezTo>
                  <a:pt x="4990" y="2237"/>
                  <a:pt x="4966" y="2190"/>
                  <a:pt x="4937" y="2190"/>
                </a:cubicBezTo>
                <a:close/>
                <a:moveTo>
                  <a:pt x="5252" y="2190"/>
                </a:moveTo>
                <a:cubicBezTo>
                  <a:pt x="5223" y="2190"/>
                  <a:pt x="5199" y="2237"/>
                  <a:pt x="5199" y="2294"/>
                </a:cubicBezTo>
                <a:lnTo>
                  <a:pt x="5199" y="2515"/>
                </a:lnTo>
                <a:cubicBezTo>
                  <a:pt x="5199" y="2572"/>
                  <a:pt x="5223" y="2617"/>
                  <a:pt x="5252" y="2617"/>
                </a:cubicBezTo>
                <a:cubicBezTo>
                  <a:pt x="5281" y="2617"/>
                  <a:pt x="5305" y="2572"/>
                  <a:pt x="5305" y="2515"/>
                </a:cubicBezTo>
                <a:lnTo>
                  <a:pt x="5305" y="2294"/>
                </a:lnTo>
                <a:cubicBezTo>
                  <a:pt x="5305" y="2237"/>
                  <a:pt x="5281" y="2190"/>
                  <a:pt x="5252" y="2190"/>
                </a:cubicBezTo>
                <a:close/>
                <a:moveTo>
                  <a:pt x="6102" y="2190"/>
                </a:moveTo>
                <a:cubicBezTo>
                  <a:pt x="6072" y="2190"/>
                  <a:pt x="6049" y="2237"/>
                  <a:pt x="6049" y="2294"/>
                </a:cubicBezTo>
                <a:lnTo>
                  <a:pt x="6049" y="2515"/>
                </a:lnTo>
                <a:cubicBezTo>
                  <a:pt x="6049" y="2572"/>
                  <a:pt x="6072" y="2617"/>
                  <a:pt x="6102" y="2617"/>
                </a:cubicBezTo>
                <a:cubicBezTo>
                  <a:pt x="6131" y="2617"/>
                  <a:pt x="6155" y="2572"/>
                  <a:pt x="6155" y="2515"/>
                </a:cubicBezTo>
                <a:lnTo>
                  <a:pt x="6155" y="2294"/>
                </a:lnTo>
                <a:cubicBezTo>
                  <a:pt x="6155" y="2237"/>
                  <a:pt x="6131" y="2190"/>
                  <a:pt x="6102" y="2190"/>
                </a:cubicBezTo>
                <a:close/>
                <a:moveTo>
                  <a:pt x="6416" y="2190"/>
                </a:moveTo>
                <a:cubicBezTo>
                  <a:pt x="6387" y="2190"/>
                  <a:pt x="6363" y="2237"/>
                  <a:pt x="6363" y="2294"/>
                </a:cubicBezTo>
                <a:lnTo>
                  <a:pt x="6363" y="2515"/>
                </a:lnTo>
                <a:cubicBezTo>
                  <a:pt x="6363" y="2572"/>
                  <a:pt x="6387" y="2617"/>
                  <a:pt x="6416" y="2617"/>
                </a:cubicBezTo>
                <a:cubicBezTo>
                  <a:pt x="6445" y="2617"/>
                  <a:pt x="6469" y="2572"/>
                  <a:pt x="6469" y="2515"/>
                </a:cubicBezTo>
                <a:lnTo>
                  <a:pt x="6469" y="2294"/>
                </a:lnTo>
                <a:cubicBezTo>
                  <a:pt x="6469" y="2237"/>
                  <a:pt x="6445" y="2190"/>
                  <a:pt x="6416" y="2190"/>
                </a:cubicBezTo>
                <a:close/>
                <a:moveTo>
                  <a:pt x="7266" y="2190"/>
                </a:moveTo>
                <a:cubicBezTo>
                  <a:pt x="7237" y="2190"/>
                  <a:pt x="7213" y="2237"/>
                  <a:pt x="7213" y="2294"/>
                </a:cubicBezTo>
                <a:lnTo>
                  <a:pt x="7213" y="2515"/>
                </a:lnTo>
                <a:cubicBezTo>
                  <a:pt x="7213" y="2572"/>
                  <a:pt x="7237" y="2617"/>
                  <a:pt x="7266" y="2617"/>
                </a:cubicBezTo>
                <a:cubicBezTo>
                  <a:pt x="7295" y="2617"/>
                  <a:pt x="7318" y="2572"/>
                  <a:pt x="7318" y="2515"/>
                </a:cubicBezTo>
                <a:lnTo>
                  <a:pt x="7318" y="2294"/>
                </a:lnTo>
                <a:cubicBezTo>
                  <a:pt x="7318" y="2237"/>
                  <a:pt x="7295" y="2190"/>
                  <a:pt x="7266" y="2190"/>
                </a:cubicBezTo>
                <a:close/>
                <a:moveTo>
                  <a:pt x="7580" y="2190"/>
                </a:moveTo>
                <a:cubicBezTo>
                  <a:pt x="7551" y="2190"/>
                  <a:pt x="7527" y="2237"/>
                  <a:pt x="7527" y="2294"/>
                </a:cubicBezTo>
                <a:lnTo>
                  <a:pt x="7527" y="2515"/>
                </a:lnTo>
                <a:cubicBezTo>
                  <a:pt x="7527" y="2572"/>
                  <a:pt x="7551" y="2617"/>
                  <a:pt x="7580" y="2617"/>
                </a:cubicBezTo>
                <a:cubicBezTo>
                  <a:pt x="7609" y="2617"/>
                  <a:pt x="7632" y="2572"/>
                  <a:pt x="7632" y="2515"/>
                </a:cubicBezTo>
                <a:lnTo>
                  <a:pt x="7632" y="2294"/>
                </a:lnTo>
                <a:cubicBezTo>
                  <a:pt x="7632" y="2237"/>
                  <a:pt x="7609" y="2190"/>
                  <a:pt x="7580" y="2190"/>
                </a:cubicBezTo>
                <a:close/>
                <a:moveTo>
                  <a:pt x="8429" y="2190"/>
                </a:moveTo>
                <a:cubicBezTo>
                  <a:pt x="8400" y="2190"/>
                  <a:pt x="8377" y="2237"/>
                  <a:pt x="8377" y="2294"/>
                </a:cubicBezTo>
                <a:lnTo>
                  <a:pt x="8377" y="2515"/>
                </a:lnTo>
                <a:cubicBezTo>
                  <a:pt x="8377" y="2572"/>
                  <a:pt x="8400" y="2617"/>
                  <a:pt x="8429" y="2617"/>
                </a:cubicBezTo>
                <a:cubicBezTo>
                  <a:pt x="8458" y="2617"/>
                  <a:pt x="8482" y="2572"/>
                  <a:pt x="8482" y="2515"/>
                </a:cubicBezTo>
                <a:lnTo>
                  <a:pt x="8482" y="2294"/>
                </a:lnTo>
                <a:cubicBezTo>
                  <a:pt x="8482" y="2237"/>
                  <a:pt x="8458" y="2190"/>
                  <a:pt x="8429" y="2190"/>
                </a:cubicBezTo>
                <a:close/>
                <a:moveTo>
                  <a:pt x="8744" y="2190"/>
                </a:moveTo>
                <a:cubicBezTo>
                  <a:pt x="8714" y="2190"/>
                  <a:pt x="8691" y="2237"/>
                  <a:pt x="8691" y="2294"/>
                </a:cubicBezTo>
                <a:lnTo>
                  <a:pt x="8691" y="2515"/>
                </a:lnTo>
                <a:cubicBezTo>
                  <a:pt x="8691" y="2572"/>
                  <a:pt x="8714" y="2617"/>
                  <a:pt x="8744" y="2617"/>
                </a:cubicBezTo>
                <a:cubicBezTo>
                  <a:pt x="8773" y="2617"/>
                  <a:pt x="8796" y="2572"/>
                  <a:pt x="8796" y="2515"/>
                </a:cubicBezTo>
                <a:lnTo>
                  <a:pt x="8796" y="2294"/>
                </a:lnTo>
                <a:cubicBezTo>
                  <a:pt x="8796" y="2237"/>
                  <a:pt x="8773" y="2190"/>
                  <a:pt x="8744" y="2190"/>
                </a:cubicBezTo>
                <a:close/>
                <a:moveTo>
                  <a:pt x="9593" y="2190"/>
                </a:moveTo>
                <a:cubicBezTo>
                  <a:pt x="9564" y="2190"/>
                  <a:pt x="9540" y="2237"/>
                  <a:pt x="9540" y="2294"/>
                </a:cubicBezTo>
                <a:lnTo>
                  <a:pt x="9540" y="2515"/>
                </a:lnTo>
                <a:cubicBezTo>
                  <a:pt x="9540" y="2572"/>
                  <a:pt x="9564" y="2617"/>
                  <a:pt x="9593" y="2617"/>
                </a:cubicBezTo>
                <a:cubicBezTo>
                  <a:pt x="9622" y="2617"/>
                  <a:pt x="9646" y="2572"/>
                  <a:pt x="9646" y="2515"/>
                </a:cubicBezTo>
                <a:lnTo>
                  <a:pt x="9646" y="2294"/>
                </a:lnTo>
                <a:cubicBezTo>
                  <a:pt x="9646" y="2237"/>
                  <a:pt x="9622" y="2190"/>
                  <a:pt x="9593" y="2190"/>
                </a:cubicBezTo>
                <a:close/>
                <a:moveTo>
                  <a:pt x="9908" y="2190"/>
                </a:moveTo>
                <a:cubicBezTo>
                  <a:pt x="9879" y="2190"/>
                  <a:pt x="9855" y="2237"/>
                  <a:pt x="9855" y="2294"/>
                </a:cubicBezTo>
                <a:lnTo>
                  <a:pt x="9855" y="2515"/>
                </a:lnTo>
                <a:cubicBezTo>
                  <a:pt x="9855" y="2572"/>
                  <a:pt x="9879" y="2617"/>
                  <a:pt x="9908" y="2617"/>
                </a:cubicBezTo>
                <a:cubicBezTo>
                  <a:pt x="9937" y="2617"/>
                  <a:pt x="9961" y="2572"/>
                  <a:pt x="9961" y="2515"/>
                </a:cubicBezTo>
                <a:lnTo>
                  <a:pt x="9961" y="2294"/>
                </a:lnTo>
                <a:cubicBezTo>
                  <a:pt x="9961" y="2237"/>
                  <a:pt x="9937" y="2190"/>
                  <a:pt x="9908" y="2190"/>
                </a:cubicBezTo>
                <a:close/>
                <a:moveTo>
                  <a:pt x="10758" y="2190"/>
                </a:moveTo>
                <a:cubicBezTo>
                  <a:pt x="10728" y="2190"/>
                  <a:pt x="10705" y="2237"/>
                  <a:pt x="10705" y="2294"/>
                </a:cubicBezTo>
                <a:lnTo>
                  <a:pt x="10705" y="2515"/>
                </a:lnTo>
                <a:cubicBezTo>
                  <a:pt x="10705" y="2572"/>
                  <a:pt x="10728" y="2617"/>
                  <a:pt x="10758" y="2617"/>
                </a:cubicBezTo>
                <a:cubicBezTo>
                  <a:pt x="10787" y="2617"/>
                  <a:pt x="10810" y="2572"/>
                  <a:pt x="10810" y="2515"/>
                </a:cubicBezTo>
                <a:lnTo>
                  <a:pt x="10810" y="2294"/>
                </a:lnTo>
                <a:cubicBezTo>
                  <a:pt x="10810" y="2237"/>
                  <a:pt x="10787" y="2190"/>
                  <a:pt x="10758" y="2190"/>
                </a:cubicBezTo>
                <a:close/>
                <a:moveTo>
                  <a:pt x="11072" y="2190"/>
                </a:moveTo>
                <a:cubicBezTo>
                  <a:pt x="11043" y="2190"/>
                  <a:pt x="11019" y="2237"/>
                  <a:pt x="11019" y="2294"/>
                </a:cubicBezTo>
                <a:lnTo>
                  <a:pt x="11019" y="2515"/>
                </a:lnTo>
                <a:cubicBezTo>
                  <a:pt x="11019" y="2572"/>
                  <a:pt x="11043" y="2617"/>
                  <a:pt x="11072" y="2617"/>
                </a:cubicBezTo>
                <a:cubicBezTo>
                  <a:pt x="11101" y="2617"/>
                  <a:pt x="11125" y="2572"/>
                  <a:pt x="11125" y="2515"/>
                </a:cubicBezTo>
                <a:lnTo>
                  <a:pt x="11125" y="2294"/>
                </a:lnTo>
                <a:cubicBezTo>
                  <a:pt x="11125" y="2237"/>
                  <a:pt x="11101" y="2190"/>
                  <a:pt x="11072" y="2190"/>
                </a:cubicBezTo>
                <a:close/>
                <a:moveTo>
                  <a:pt x="11922" y="2190"/>
                </a:moveTo>
                <a:cubicBezTo>
                  <a:pt x="11893" y="2190"/>
                  <a:pt x="11869" y="2237"/>
                  <a:pt x="11869" y="2294"/>
                </a:cubicBezTo>
                <a:lnTo>
                  <a:pt x="11869" y="2515"/>
                </a:lnTo>
                <a:cubicBezTo>
                  <a:pt x="11869" y="2572"/>
                  <a:pt x="11893" y="2617"/>
                  <a:pt x="11922" y="2617"/>
                </a:cubicBezTo>
                <a:cubicBezTo>
                  <a:pt x="11951" y="2617"/>
                  <a:pt x="11974" y="2572"/>
                  <a:pt x="11974" y="2515"/>
                </a:cubicBezTo>
                <a:lnTo>
                  <a:pt x="11974" y="2294"/>
                </a:lnTo>
                <a:cubicBezTo>
                  <a:pt x="11974" y="2237"/>
                  <a:pt x="11951" y="2190"/>
                  <a:pt x="11922" y="2190"/>
                </a:cubicBezTo>
                <a:close/>
                <a:moveTo>
                  <a:pt x="12236" y="2190"/>
                </a:moveTo>
                <a:cubicBezTo>
                  <a:pt x="12207" y="2190"/>
                  <a:pt x="12183" y="2237"/>
                  <a:pt x="12183" y="2294"/>
                </a:cubicBezTo>
                <a:lnTo>
                  <a:pt x="12183" y="2515"/>
                </a:lnTo>
                <a:cubicBezTo>
                  <a:pt x="12183" y="2572"/>
                  <a:pt x="12207" y="2617"/>
                  <a:pt x="12236" y="2617"/>
                </a:cubicBezTo>
                <a:cubicBezTo>
                  <a:pt x="12265" y="2617"/>
                  <a:pt x="12288" y="2572"/>
                  <a:pt x="12288" y="2515"/>
                </a:cubicBezTo>
                <a:lnTo>
                  <a:pt x="12288" y="2294"/>
                </a:lnTo>
                <a:cubicBezTo>
                  <a:pt x="12288" y="2237"/>
                  <a:pt x="12265" y="2190"/>
                  <a:pt x="12236" y="2190"/>
                </a:cubicBezTo>
                <a:close/>
                <a:moveTo>
                  <a:pt x="13085" y="2190"/>
                </a:moveTo>
                <a:cubicBezTo>
                  <a:pt x="13056" y="2190"/>
                  <a:pt x="13032" y="2237"/>
                  <a:pt x="13032" y="2294"/>
                </a:cubicBezTo>
                <a:lnTo>
                  <a:pt x="13032" y="2515"/>
                </a:lnTo>
                <a:cubicBezTo>
                  <a:pt x="13032" y="2572"/>
                  <a:pt x="13056" y="2617"/>
                  <a:pt x="13085" y="2617"/>
                </a:cubicBezTo>
                <a:cubicBezTo>
                  <a:pt x="13114" y="2617"/>
                  <a:pt x="13138" y="2572"/>
                  <a:pt x="13138" y="2515"/>
                </a:cubicBezTo>
                <a:lnTo>
                  <a:pt x="13138" y="2294"/>
                </a:lnTo>
                <a:cubicBezTo>
                  <a:pt x="13138" y="2237"/>
                  <a:pt x="13114" y="2190"/>
                  <a:pt x="13085" y="2190"/>
                </a:cubicBezTo>
                <a:close/>
                <a:moveTo>
                  <a:pt x="13399" y="2190"/>
                </a:moveTo>
                <a:cubicBezTo>
                  <a:pt x="13370" y="2190"/>
                  <a:pt x="13348" y="2237"/>
                  <a:pt x="13348" y="2294"/>
                </a:cubicBezTo>
                <a:lnTo>
                  <a:pt x="13348" y="2515"/>
                </a:lnTo>
                <a:cubicBezTo>
                  <a:pt x="13348" y="2572"/>
                  <a:pt x="13370" y="2617"/>
                  <a:pt x="13399" y="2617"/>
                </a:cubicBezTo>
                <a:cubicBezTo>
                  <a:pt x="13428" y="2617"/>
                  <a:pt x="13452" y="2572"/>
                  <a:pt x="13452" y="2515"/>
                </a:cubicBezTo>
                <a:lnTo>
                  <a:pt x="13452" y="2294"/>
                </a:lnTo>
                <a:cubicBezTo>
                  <a:pt x="13452" y="2237"/>
                  <a:pt x="13428" y="2190"/>
                  <a:pt x="13399" y="2190"/>
                </a:cubicBezTo>
                <a:close/>
                <a:moveTo>
                  <a:pt x="14249" y="2190"/>
                </a:moveTo>
                <a:cubicBezTo>
                  <a:pt x="14220" y="2190"/>
                  <a:pt x="14196" y="2237"/>
                  <a:pt x="14196" y="2294"/>
                </a:cubicBezTo>
                <a:lnTo>
                  <a:pt x="14196" y="2515"/>
                </a:lnTo>
                <a:cubicBezTo>
                  <a:pt x="14196" y="2572"/>
                  <a:pt x="14220" y="2617"/>
                  <a:pt x="14249" y="2617"/>
                </a:cubicBezTo>
                <a:cubicBezTo>
                  <a:pt x="14278" y="2617"/>
                  <a:pt x="14302" y="2572"/>
                  <a:pt x="14302" y="2515"/>
                </a:cubicBezTo>
                <a:lnTo>
                  <a:pt x="14302" y="2294"/>
                </a:lnTo>
                <a:cubicBezTo>
                  <a:pt x="14302" y="2237"/>
                  <a:pt x="14278" y="2190"/>
                  <a:pt x="14249" y="2190"/>
                </a:cubicBezTo>
                <a:close/>
                <a:moveTo>
                  <a:pt x="14564" y="2190"/>
                </a:moveTo>
                <a:cubicBezTo>
                  <a:pt x="14535" y="2190"/>
                  <a:pt x="14511" y="2237"/>
                  <a:pt x="14511" y="2294"/>
                </a:cubicBezTo>
                <a:lnTo>
                  <a:pt x="14511" y="2515"/>
                </a:lnTo>
                <a:cubicBezTo>
                  <a:pt x="14511" y="2572"/>
                  <a:pt x="14535" y="2617"/>
                  <a:pt x="14564" y="2617"/>
                </a:cubicBezTo>
                <a:cubicBezTo>
                  <a:pt x="14593" y="2617"/>
                  <a:pt x="14617" y="2572"/>
                  <a:pt x="14617" y="2515"/>
                </a:cubicBezTo>
                <a:lnTo>
                  <a:pt x="14617" y="2294"/>
                </a:lnTo>
                <a:cubicBezTo>
                  <a:pt x="14617" y="2237"/>
                  <a:pt x="14593" y="2190"/>
                  <a:pt x="14564" y="2190"/>
                </a:cubicBezTo>
                <a:close/>
                <a:moveTo>
                  <a:pt x="15413" y="2190"/>
                </a:moveTo>
                <a:cubicBezTo>
                  <a:pt x="15384" y="2190"/>
                  <a:pt x="15360" y="2237"/>
                  <a:pt x="15360" y="2294"/>
                </a:cubicBezTo>
                <a:lnTo>
                  <a:pt x="15360" y="2515"/>
                </a:lnTo>
                <a:cubicBezTo>
                  <a:pt x="15360" y="2572"/>
                  <a:pt x="15384" y="2617"/>
                  <a:pt x="15413" y="2617"/>
                </a:cubicBezTo>
                <a:cubicBezTo>
                  <a:pt x="15442" y="2617"/>
                  <a:pt x="15465" y="2572"/>
                  <a:pt x="15465" y="2515"/>
                </a:cubicBezTo>
                <a:lnTo>
                  <a:pt x="15465" y="2294"/>
                </a:lnTo>
                <a:cubicBezTo>
                  <a:pt x="15465" y="2237"/>
                  <a:pt x="15442" y="2190"/>
                  <a:pt x="15413" y="2190"/>
                </a:cubicBezTo>
                <a:close/>
                <a:moveTo>
                  <a:pt x="15728" y="2190"/>
                </a:moveTo>
                <a:cubicBezTo>
                  <a:pt x="15699" y="2190"/>
                  <a:pt x="15675" y="2237"/>
                  <a:pt x="15675" y="2294"/>
                </a:cubicBezTo>
                <a:lnTo>
                  <a:pt x="15675" y="2515"/>
                </a:lnTo>
                <a:cubicBezTo>
                  <a:pt x="15675" y="2572"/>
                  <a:pt x="15699" y="2617"/>
                  <a:pt x="15728" y="2617"/>
                </a:cubicBezTo>
                <a:cubicBezTo>
                  <a:pt x="15757" y="2617"/>
                  <a:pt x="15781" y="2572"/>
                  <a:pt x="15781" y="2515"/>
                </a:cubicBezTo>
                <a:lnTo>
                  <a:pt x="15781" y="2294"/>
                </a:lnTo>
                <a:cubicBezTo>
                  <a:pt x="15781" y="2237"/>
                  <a:pt x="15757" y="2190"/>
                  <a:pt x="15728" y="2190"/>
                </a:cubicBezTo>
                <a:close/>
                <a:moveTo>
                  <a:pt x="16578" y="2190"/>
                </a:moveTo>
                <a:cubicBezTo>
                  <a:pt x="16549" y="2190"/>
                  <a:pt x="16525" y="2237"/>
                  <a:pt x="16525" y="2294"/>
                </a:cubicBezTo>
                <a:lnTo>
                  <a:pt x="16525" y="2515"/>
                </a:lnTo>
                <a:cubicBezTo>
                  <a:pt x="16525" y="2572"/>
                  <a:pt x="16549" y="2617"/>
                  <a:pt x="16578" y="2617"/>
                </a:cubicBezTo>
                <a:cubicBezTo>
                  <a:pt x="16607" y="2617"/>
                  <a:pt x="16630" y="2572"/>
                  <a:pt x="16630" y="2515"/>
                </a:cubicBezTo>
                <a:lnTo>
                  <a:pt x="16630" y="2294"/>
                </a:lnTo>
                <a:cubicBezTo>
                  <a:pt x="16630" y="2237"/>
                  <a:pt x="16607" y="2190"/>
                  <a:pt x="16578" y="2190"/>
                </a:cubicBezTo>
                <a:close/>
                <a:moveTo>
                  <a:pt x="16892" y="2190"/>
                </a:moveTo>
                <a:cubicBezTo>
                  <a:pt x="16863" y="2190"/>
                  <a:pt x="16839" y="2237"/>
                  <a:pt x="16839" y="2294"/>
                </a:cubicBezTo>
                <a:lnTo>
                  <a:pt x="16839" y="2515"/>
                </a:lnTo>
                <a:cubicBezTo>
                  <a:pt x="16839" y="2572"/>
                  <a:pt x="16863" y="2617"/>
                  <a:pt x="16892" y="2617"/>
                </a:cubicBezTo>
                <a:cubicBezTo>
                  <a:pt x="16921" y="2617"/>
                  <a:pt x="16944" y="2572"/>
                  <a:pt x="16944" y="2515"/>
                </a:cubicBezTo>
                <a:lnTo>
                  <a:pt x="16944" y="2294"/>
                </a:lnTo>
                <a:cubicBezTo>
                  <a:pt x="16944" y="2237"/>
                  <a:pt x="16921" y="2190"/>
                  <a:pt x="16892" y="2190"/>
                </a:cubicBezTo>
                <a:close/>
                <a:moveTo>
                  <a:pt x="17741" y="2190"/>
                </a:moveTo>
                <a:cubicBezTo>
                  <a:pt x="17712" y="2190"/>
                  <a:pt x="17689" y="2237"/>
                  <a:pt x="17689" y="2294"/>
                </a:cubicBezTo>
                <a:lnTo>
                  <a:pt x="17689" y="2515"/>
                </a:lnTo>
                <a:cubicBezTo>
                  <a:pt x="17689" y="2572"/>
                  <a:pt x="17712" y="2617"/>
                  <a:pt x="17741" y="2617"/>
                </a:cubicBezTo>
                <a:cubicBezTo>
                  <a:pt x="17770" y="2617"/>
                  <a:pt x="17794" y="2572"/>
                  <a:pt x="17794" y="2515"/>
                </a:cubicBezTo>
                <a:lnTo>
                  <a:pt x="17794" y="2294"/>
                </a:lnTo>
                <a:cubicBezTo>
                  <a:pt x="17794" y="2237"/>
                  <a:pt x="17770" y="2190"/>
                  <a:pt x="17741" y="2190"/>
                </a:cubicBezTo>
                <a:close/>
                <a:moveTo>
                  <a:pt x="18055" y="2190"/>
                </a:moveTo>
                <a:cubicBezTo>
                  <a:pt x="18026" y="2190"/>
                  <a:pt x="18002" y="2237"/>
                  <a:pt x="18002" y="2294"/>
                </a:cubicBezTo>
                <a:lnTo>
                  <a:pt x="18002" y="2515"/>
                </a:lnTo>
                <a:cubicBezTo>
                  <a:pt x="18002" y="2572"/>
                  <a:pt x="18026" y="2617"/>
                  <a:pt x="18055" y="2617"/>
                </a:cubicBezTo>
                <a:cubicBezTo>
                  <a:pt x="18085" y="2617"/>
                  <a:pt x="18108" y="2572"/>
                  <a:pt x="18108" y="2515"/>
                </a:cubicBezTo>
                <a:lnTo>
                  <a:pt x="18108" y="2294"/>
                </a:lnTo>
                <a:cubicBezTo>
                  <a:pt x="18108" y="2237"/>
                  <a:pt x="18085" y="2190"/>
                  <a:pt x="18055" y="2190"/>
                </a:cubicBezTo>
                <a:close/>
                <a:moveTo>
                  <a:pt x="18905" y="2190"/>
                </a:moveTo>
                <a:cubicBezTo>
                  <a:pt x="18876" y="2190"/>
                  <a:pt x="18852" y="2237"/>
                  <a:pt x="18852" y="2294"/>
                </a:cubicBezTo>
                <a:lnTo>
                  <a:pt x="18852" y="2515"/>
                </a:lnTo>
                <a:cubicBezTo>
                  <a:pt x="18852" y="2572"/>
                  <a:pt x="18876" y="2617"/>
                  <a:pt x="18905" y="2617"/>
                </a:cubicBezTo>
                <a:cubicBezTo>
                  <a:pt x="18934" y="2617"/>
                  <a:pt x="18958" y="2572"/>
                  <a:pt x="18958" y="2515"/>
                </a:cubicBezTo>
                <a:lnTo>
                  <a:pt x="18958" y="2294"/>
                </a:lnTo>
                <a:cubicBezTo>
                  <a:pt x="18958" y="2237"/>
                  <a:pt x="18934" y="2190"/>
                  <a:pt x="18905" y="2190"/>
                </a:cubicBezTo>
                <a:close/>
                <a:moveTo>
                  <a:pt x="19220" y="2190"/>
                </a:moveTo>
                <a:cubicBezTo>
                  <a:pt x="19191" y="2190"/>
                  <a:pt x="19167" y="2237"/>
                  <a:pt x="19167" y="2294"/>
                </a:cubicBezTo>
                <a:lnTo>
                  <a:pt x="19167" y="2515"/>
                </a:lnTo>
                <a:cubicBezTo>
                  <a:pt x="19167" y="2572"/>
                  <a:pt x="19191" y="2617"/>
                  <a:pt x="19220" y="2617"/>
                </a:cubicBezTo>
                <a:cubicBezTo>
                  <a:pt x="19249" y="2617"/>
                  <a:pt x="19273" y="2572"/>
                  <a:pt x="19273" y="2515"/>
                </a:cubicBezTo>
                <a:lnTo>
                  <a:pt x="19273" y="2294"/>
                </a:lnTo>
                <a:cubicBezTo>
                  <a:pt x="19273" y="2237"/>
                  <a:pt x="19249" y="2190"/>
                  <a:pt x="19220" y="2190"/>
                </a:cubicBezTo>
                <a:close/>
                <a:moveTo>
                  <a:pt x="20069" y="2190"/>
                </a:moveTo>
                <a:cubicBezTo>
                  <a:pt x="20040" y="2190"/>
                  <a:pt x="20016" y="2237"/>
                  <a:pt x="20016" y="2294"/>
                </a:cubicBezTo>
                <a:lnTo>
                  <a:pt x="20016" y="2515"/>
                </a:lnTo>
                <a:cubicBezTo>
                  <a:pt x="20016" y="2572"/>
                  <a:pt x="20040" y="2617"/>
                  <a:pt x="20069" y="2617"/>
                </a:cubicBezTo>
                <a:cubicBezTo>
                  <a:pt x="20099" y="2617"/>
                  <a:pt x="20122" y="2572"/>
                  <a:pt x="20122" y="2515"/>
                </a:cubicBezTo>
                <a:lnTo>
                  <a:pt x="20122" y="2294"/>
                </a:lnTo>
                <a:cubicBezTo>
                  <a:pt x="20122" y="2237"/>
                  <a:pt x="20099" y="2190"/>
                  <a:pt x="20069" y="2190"/>
                </a:cubicBezTo>
                <a:close/>
                <a:moveTo>
                  <a:pt x="20384" y="2190"/>
                </a:moveTo>
                <a:cubicBezTo>
                  <a:pt x="20355" y="2190"/>
                  <a:pt x="20331" y="2237"/>
                  <a:pt x="20331" y="2294"/>
                </a:cubicBezTo>
                <a:lnTo>
                  <a:pt x="20331" y="2515"/>
                </a:lnTo>
                <a:cubicBezTo>
                  <a:pt x="20331" y="2572"/>
                  <a:pt x="20355" y="2617"/>
                  <a:pt x="20384" y="2617"/>
                </a:cubicBezTo>
                <a:cubicBezTo>
                  <a:pt x="20413" y="2617"/>
                  <a:pt x="20436" y="2572"/>
                  <a:pt x="20436" y="2515"/>
                </a:cubicBezTo>
                <a:lnTo>
                  <a:pt x="20436" y="2294"/>
                </a:lnTo>
                <a:cubicBezTo>
                  <a:pt x="20436" y="2237"/>
                  <a:pt x="20413" y="2190"/>
                  <a:pt x="20384" y="2190"/>
                </a:cubicBezTo>
                <a:close/>
                <a:moveTo>
                  <a:pt x="21234" y="2190"/>
                </a:moveTo>
                <a:cubicBezTo>
                  <a:pt x="21204" y="2190"/>
                  <a:pt x="21181" y="2237"/>
                  <a:pt x="21181" y="2294"/>
                </a:cubicBezTo>
                <a:lnTo>
                  <a:pt x="21181" y="2515"/>
                </a:lnTo>
                <a:cubicBezTo>
                  <a:pt x="21181" y="2572"/>
                  <a:pt x="21204" y="2617"/>
                  <a:pt x="21234" y="2617"/>
                </a:cubicBezTo>
                <a:cubicBezTo>
                  <a:pt x="21263" y="2617"/>
                  <a:pt x="21285" y="2572"/>
                  <a:pt x="21285" y="2515"/>
                </a:cubicBezTo>
                <a:lnTo>
                  <a:pt x="21285" y="2294"/>
                </a:lnTo>
                <a:cubicBezTo>
                  <a:pt x="21285" y="2237"/>
                  <a:pt x="21263" y="2190"/>
                  <a:pt x="21234" y="2190"/>
                </a:cubicBezTo>
                <a:close/>
                <a:moveTo>
                  <a:pt x="21547" y="2190"/>
                </a:moveTo>
                <a:cubicBezTo>
                  <a:pt x="21518" y="2190"/>
                  <a:pt x="21495" y="2237"/>
                  <a:pt x="21495" y="2294"/>
                </a:cubicBezTo>
                <a:lnTo>
                  <a:pt x="21495" y="2515"/>
                </a:lnTo>
                <a:cubicBezTo>
                  <a:pt x="21495" y="2572"/>
                  <a:pt x="21518" y="2617"/>
                  <a:pt x="21547" y="2617"/>
                </a:cubicBezTo>
                <a:cubicBezTo>
                  <a:pt x="21576" y="2617"/>
                  <a:pt x="21600" y="2572"/>
                  <a:pt x="21600" y="2515"/>
                </a:cubicBezTo>
                <a:lnTo>
                  <a:pt x="21600" y="2294"/>
                </a:lnTo>
                <a:cubicBezTo>
                  <a:pt x="21600" y="2237"/>
                  <a:pt x="21576" y="2190"/>
                  <a:pt x="21547" y="2190"/>
                </a:cubicBezTo>
                <a:close/>
                <a:moveTo>
                  <a:pt x="53" y="2920"/>
                </a:moveTo>
                <a:cubicBezTo>
                  <a:pt x="24" y="2920"/>
                  <a:pt x="0" y="2967"/>
                  <a:pt x="0" y="3024"/>
                </a:cubicBezTo>
                <a:lnTo>
                  <a:pt x="0" y="3244"/>
                </a:lnTo>
                <a:cubicBezTo>
                  <a:pt x="0" y="3302"/>
                  <a:pt x="24" y="3347"/>
                  <a:pt x="53" y="3347"/>
                </a:cubicBezTo>
                <a:cubicBezTo>
                  <a:pt x="82" y="3347"/>
                  <a:pt x="106" y="3302"/>
                  <a:pt x="106" y="3244"/>
                </a:cubicBezTo>
                <a:lnTo>
                  <a:pt x="106" y="3024"/>
                </a:lnTo>
                <a:cubicBezTo>
                  <a:pt x="106" y="2967"/>
                  <a:pt x="82" y="2920"/>
                  <a:pt x="53" y="2920"/>
                </a:cubicBezTo>
                <a:close/>
                <a:moveTo>
                  <a:pt x="367" y="2920"/>
                </a:moveTo>
                <a:cubicBezTo>
                  <a:pt x="338" y="2920"/>
                  <a:pt x="315" y="2967"/>
                  <a:pt x="315" y="3024"/>
                </a:cubicBezTo>
                <a:lnTo>
                  <a:pt x="315" y="3244"/>
                </a:lnTo>
                <a:cubicBezTo>
                  <a:pt x="315" y="3302"/>
                  <a:pt x="338" y="3347"/>
                  <a:pt x="367" y="3347"/>
                </a:cubicBezTo>
                <a:cubicBezTo>
                  <a:pt x="397" y="3347"/>
                  <a:pt x="420" y="3302"/>
                  <a:pt x="420" y="3244"/>
                </a:cubicBezTo>
                <a:lnTo>
                  <a:pt x="420" y="3024"/>
                </a:lnTo>
                <a:cubicBezTo>
                  <a:pt x="420" y="2967"/>
                  <a:pt x="397" y="2920"/>
                  <a:pt x="367" y="2920"/>
                </a:cubicBezTo>
                <a:close/>
                <a:moveTo>
                  <a:pt x="1217" y="2920"/>
                </a:moveTo>
                <a:cubicBezTo>
                  <a:pt x="1188" y="2920"/>
                  <a:pt x="1164" y="2967"/>
                  <a:pt x="1164" y="3024"/>
                </a:cubicBezTo>
                <a:lnTo>
                  <a:pt x="1164" y="3244"/>
                </a:lnTo>
                <a:cubicBezTo>
                  <a:pt x="1164" y="3302"/>
                  <a:pt x="1188" y="3347"/>
                  <a:pt x="1217" y="3347"/>
                </a:cubicBezTo>
                <a:cubicBezTo>
                  <a:pt x="1246" y="3347"/>
                  <a:pt x="1270" y="3302"/>
                  <a:pt x="1270" y="3244"/>
                </a:cubicBezTo>
                <a:lnTo>
                  <a:pt x="1270" y="3024"/>
                </a:lnTo>
                <a:cubicBezTo>
                  <a:pt x="1270" y="2967"/>
                  <a:pt x="1246" y="2920"/>
                  <a:pt x="1217" y="2920"/>
                </a:cubicBezTo>
                <a:close/>
                <a:moveTo>
                  <a:pt x="1532" y="2920"/>
                </a:moveTo>
                <a:cubicBezTo>
                  <a:pt x="1503" y="2920"/>
                  <a:pt x="1479" y="2967"/>
                  <a:pt x="1479" y="3024"/>
                </a:cubicBezTo>
                <a:lnTo>
                  <a:pt x="1479" y="3244"/>
                </a:lnTo>
                <a:cubicBezTo>
                  <a:pt x="1479" y="3302"/>
                  <a:pt x="1503" y="3347"/>
                  <a:pt x="1532" y="3347"/>
                </a:cubicBezTo>
                <a:cubicBezTo>
                  <a:pt x="1561" y="3347"/>
                  <a:pt x="1584" y="3302"/>
                  <a:pt x="1584" y="3244"/>
                </a:cubicBezTo>
                <a:lnTo>
                  <a:pt x="1584" y="3024"/>
                </a:lnTo>
                <a:cubicBezTo>
                  <a:pt x="1584" y="2967"/>
                  <a:pt x="1561" y="2920"/>
                  <a:pt x="1532" y="2920"/>
                </a:cubicBezTo>
                <a:close/>
                <a:moveTo>
                  <a:pt x="2380" y="2920"/>
                </a:moveTo>
                <a:cubicBezTo>
                  <a:pt x="2351" y="2920"/>
                  <a:pt x="2329" y="2967"/>
                  <a:pt x="2329" y="3024"/>
                </a:cubicBezTo>
                <a:lnTo>
                  <a:pt x="2329" y="3244"/>
                </a:lnTo>
                <a:cubicBezTo>
                  <a:pt x="2329" y="3302"/>
                  <a:pt x="2351" y="3347"/>
                  <a:pt x="2380" y="3347"/>
                </a:cubicBezTo>
                <a:cubicBezTo>
                  <a:pt x="2409" y="3347"/>
                  <a:pt x="2433" y="3302"/>
                  <a:pt x="2433" y="3244"/>
                </a:cubicBezTo>
                <a:lnTo>
                  <a:pt x="2433" y="3024"/>
                </a:lnTo>
                <a:cubicBezTo>
                  <a:pt x="2433" y="2967"/>
                  <a:pt x="2409" y="2920"/>
                  <a:pt x="2380" y="2920"/>
                </a:cubicBezTo>
                <a:close/>
                <a:moveTo>
                  <a:pt x="2695" y="2920"/>
                </a:moveTo>
                <a:cubicBezTo>
                  <a:pt x="2666" y="2920"/>
                  <a:pt x="2643" y="2967"/>
                  <a:pt x="2643" y="3024"/>
                </a:cubicBezTo>
                <a:lnTo>
                  <a:pt x="2643" y="3244"/>
                </a:lnTo>
                <a:cubicBezTo>
                  <a:pt x="2643" y="3302"/>
                  <a:pt x="2666" y="3347"/>
                  <a:pt x="2695" y="3347"/>
                </a:cubicBezTo>
                <a:cubicBezTo>
                  <a:pt x="2724" y="3347"/>
                  <a:pt x="2748" y="3302"/>
                  <a:pt x="2748" y="3244"/>
                </a:cubicBezTo>
                <a:lnTo>
                  <a:pt x="2748" y="3024"/>
                </a:lnTo>
                <a:cubicBezTo>
                  <a:pt x="2748" y="2967"/>
                  <a:pt x="2724" y="2920"/>
                  <a:pt x="2695" y="2920"/>
                </a:cubicBezTo>
                <a:close/>
                <a:moveTo>
                  <a:pt x="3545" y="2920"/>
                </a:moveTo>
                <a:cubicBezTo>
                  <a:pt x="3516" y="2920"/>
                  <a:pt x="3492" y="2967"/>
                  <a:pt x="3492" y="3024"/>
                </a:cubicBezTo>
                <a:lnTo>
                  <a:pt x="3492" y="3244"/>
                </a:lnTo>
                <a:cubicBezTo>
                  <a:pt x="3492" y="3302"/>
                  <a:pt x="3516" y="3347"/>
                  <a:pt x="3545" y="3347"/>
                </a:cubicBezTo>
                <a:cubicBezTo>
                  <a:pt x="3574" y="3347"/>
                  <a:pt x="3598" y="3302"/>
                  <a:pt x="3598" y="3244"/>
                </a:cubicBezTo>
                <a:lnTo>
                  <a:pt x="3598" y="3024"/>
                </a:lnTo>
                <a:cubicBezTo>
                  <a:pt x="3598" y="2967"/>
                  <a:pt x="3574" y="2920"/>
                  <a:pt x="3545" y="2920"/>
                </a:cubicBezTo>
                <a:close/>
                <a:moveTo>
                  <a:pt x="3859" y="2920"/>
                </a:moveTo>
                <a:cubicBezTo>
                  <a:pt x="3830" y="2920"/>
                  <a:pt x="3806" y="2967"/>
                  <a:pt x="3806" y="3024"/>
                </a:cubicBezTo>
                <a:lnTo>
                  <a:pt x="3806" y="3244"/>
                </a:lnTo>
                <a:cubicBezTo>
                  <a:pt x="3806" y="3302"/>
                  <a:pt x="3830" y="3347"/>
                  <a:pt x="3859" y="3347"/>
                </a:cubicBezTo>
                <a:cubicBezTo>
                  <a:pt x="3888" y="3347"/>
                  <a:pt x="3912" y="3302"/>
                  <a:pt x="3912" y="3244"/>
                </a:cubicBezTo>
                <a:lnTo>
                  <a:pt x="3912" y="3024"/>
                </a:lnTo>
                <a:cubicBezTo>
                  <a:pt x="3912" y="2967"/>
                  <a:pt x="3888" y="2920"/>
                  <a:pt x="3859" y="2920"/>
                </a:cubicBezTo>
                <a:close/>
                <a:moveTo>
                  <a:pt x="4709" y="2920"/>
                </a:moveTo>
                <a:cubicBezTo>
                  <a:pt x="4680" y="2920"/>
                  <a:pt x="4656" y="2967"/>
                  <a:pt x="4656" y="3024"/>
                </a:cubicBezTo>
                <a:lnTo>
                  <a:pt x="4656" y="3244"/>
                </a:lnTo>
                <a:cubicBezTo>
                  <a:pt x="4656" y="3302"/>
                  <a:pt x="4680" y="3347"/>
                  <a:pt x="4709" y="3347"/>
                </a:cubicBezTo>
                <a:cubicBezTo>
                  <a:pt x="4738" y="3347"/>
                  <a:pt x="4762" y="3302"/>
                  <a:pt x="4762" y="3244"/>
                </a:cubicBezTo>
                <a:lnTo>
                  <a:pt x="4762" y="3024"/>
                </a:lnTo>
                <a:cubicBezTo>
                  <a:pt x="4762" y="2967"/>
                  <a:pt x="4738" y="2920"/>
                  <a:pt x="4709" y="2920"/>
                </a:cubicBezTo>
                <a:close/>
                <a:moveTo>
                  <a:pt x="5023" y="2920"/>
                </a:moveTo>
                <a:cubicBezTo>
                  <a:pt x="4994" y="2920"/>
                  <a:pt x="4970" y="2967"/>
                  <a:pt x="4970" y="3024"/>
                </a:cubicBezTo>
                <a:lnTo>
                  <a:pt x="4970" y="3244"/>
                </a:lnTo>
                <a:cubicBezTo>
                  <a:pt x="4970" y="3302"/>
                  <a:pt x="4994" y="3347"/>
                  <a:pt x="5023" y="3347"/>
                </a:cubicBezTo>
                <a:cubicBezTo>
                  <a:pt x="5053" y="3347"/>
                  <a:pt x="5076" y="3302"/>
                  <a:pt x="5076" y="3244"/>
                </a:cubicBezTo>
                <a:lnTo>
                  <a:pt x="5076" y="3024"/>
                </a:lnTo>
                <a:cubicBezTo>
                  <a:pt x="5076" y="2967"/>
                  <a:pt x="5053" y="2920"/>
                  <a:pt x="5023" y="2920"/>
                </a:cubicBezTo>
                <a:close/>
                <a:moveTo>
                  <a:pt x="5873" y="2920"/>
                </a:moveTo>
                <a:cubicBezTo>
                  <a:pt x="5844" y="2920"/>
                  <a:pt x="5820" y="2967"/>
                  <a:pt x="5820" y="3024"/>
                </a:cubicBezTo>
                <a:lnTo>
                  <a:pt x="5820" y="3244"/>
                </a:lnTo>
                <a:cubicBezTo>
                  <a:pt x="5820" y="3302"/>
                  <a:pt x="5844" y="3347"/>
                  <a:pt x="5873" y="3347"/>
                </a:cubicBezTo>
                <a:cubicBezTo>
                  <a:pt x="5902" y="3347"/>
                  <a:pt x="5926" y="3302"/>
                  <a:pt x="5926" y="3244"/>
                </a:cubicBezTo>
                <a:lnTo>
                  <a:pt x="5926" y="3024"/>
                </a:lnTo>
                <a:cubicBezTo>
                  <a:pt x="5926" y="2967"/>
                  <a:pt x="5902" y="2920"/>
                  <a:pt x="5873" y="2920"/>
                </a:cubicBezTo>
                <a:close/>
                <a:moveTo>
                  <a:pt x="6188" y="2920"/>
                </a:moveTo>
                <a:cubicBezTo>
                  <a:pt x="6159" y="2920"/>
                  <a:pt x="6135" y="2967"/>
                  <a:pt x="6135" y="3024"/>
                </a:cubicBezTo>
                <a:lnTo>
                  <a:pt x="6135" y="3244"/>
                </a:lnTo>
                <a:cubicBezTo>
                  <a:pt x="6135" y="3302"/>
                  <a:pt x="6159" y="3347"/>
                  <a:pt x="6188" y="3347"/>
                </a:cubicBezTo>
                <a:cubicBezTo>
                  <a:pt x="6217" y="3347"/>
                  <a:pt x="6240" y="3302"/>
                  <a:pt x="6240" y="3244"/>
                </a:cubicBezTo>
                <a:lnTo>
                  <a:pt x="6240" y="3024"/>
                </a:lnTo>
                <a:cubicBezTo>
                  <a:pt x="6240" y="2967"/>
                  <a:pt x="6217" y="2920"/>
                  <a:pt x="6188" y="2920"/>
                </a:cubicBezTo>
                <a:close/>
                <a:moveTo>
                  <a:pt x="7036" y="2920"/>
                </a:moveTo>
                <a:cubicBezTo>
                  <a:pt x="7007" y="2920"/>
                  <a:pt x="6984" y="2967"/>
                  <a:pt x="6984" y="3024"/>
                </a:cubicBezTo>
                <a:lnTo>
                  <a:pt x="6984" y="3244"/>
                </a:lnTo>
                <a:cubicBezTo>
                  <a:pt x="6984" y="3302"/>
                  <a:pt x="7007" y="3347"/>
                  <a:pt x="7036" y="3347"/>
                </a:cubicBezTo>
                <a:cubicBezTo>
                  <a:pt x="7065" y="3347"/>
                  <a:pt x="7089" y="3302"/>
                  <a:pt x="7089" y="3244"/>
                </a:cubicBezTo>
                <a:lnTo>
                  <a:pt x="7089" y="3024"/>
                </a:lnTo>
                <a:cubicBezTo>
                  <a:pt x="7089" y="2967"/>
                  <a:pt x="7065" y="2920"/>
                  <a:pt x="7036" y="2920"/>
                </a:cubicBezTo>
                <a:close/>
                <a:moveTo>
                  <a:pt x="7351" y="2920"/>
                </a:moveTo>
                <a:cubicBezTo>
                  <a:pt x="7322" y="2920"/>
                  <a:pt x="7299" y="2967"/>
                  <a:pt x="7299" y="3024"/>
                </a:cubicBezTo>
                <a:lnTo>
                  <a:pt x="7299" y="3244"/>
                </a:lnTo>
                <a:cubicBezTo>
                  <a:pt x="7299" y="3302"/>
                  <a:pt x="7322" y="3347"/>
                  <a:pt x="7351" y="3347"/>
                </a:cubicBezTo>
                <a:cubicBezTo>
                  <a:pt x="7380" y="3347"/>
                  <a:pt x="7404" y="3302"/>
                  <a:pt x="7404" y="3244"/>
                </a:cubicBezTo>
                <a:lnTo>
                  <a:pt x="7404" y="3024"/>
                </a:lnTo>
                <a:cubicBezTo>
                  <a:pt x="7404" y="2967"/>
                  <a:pt x="7380" y="2920"/>
                  <a:pt x="7351" y="2920"/>
                </a:cubicBezTo>
                <a:close/>
                <a:moveTo>
                  <a:pt x="8201" y="2920"/>
                </a:moveTo>
                <a:cubicBezTo>
                  <a:pt x="8171" y="2920"/>
                  <a:pt x="8148" y="2967"/>
                  <a:pt x="8148" y="3024"/>
                </a:cubicBezTo>
                <a:lnTo>
                  <a:pt x="8148" y="3244"/>
                </a:lnTo>
                <a:cubicBezTo>
                  <a:pt x="8148" y="3302"/>
                  <a:pt x="8171" y="3347"/>
                  <a:pt x="8201" y="3347"/>
                </a:cubicBezTo>
                <a:cubicBezTo>
                  <a:pt x="8230" y="3347"/>
                  <a:pt x="8254" y="3302"/>
                  <a:pt x="8254" y="3244"/>
                </a:cubicBezTo>
                <a:lnTo>
                  <a:pt x="8254" y="3024"/>
                </a:lnTo>
                <a:cubicBezTo>
                  <a:pt x="8254" y="2967"/>
                  <a:pt x="8230" y="2920"/>
                  <a:pt x="8201" y="2920"/>
                </a:cubicBezTo>
                <a:close/>
                <a:moveTo>
                  <a:pt x="8515" y="2920"/>
                </a:moveTo>
                <a:cubicBezTo>
                  <a:pt x="8486" y="2920"/>
                  <a:pt x="8462" y="2967"/>
                  <a:pt x="8462" y="3024"/>
                </a:cubicBezTo>
                <a:lnTo>
                  <a:pt x="8462" y="3244"/>
                </a:lnTo>
                <a:cubicBezTo>
                  <a:pt x="8462" y="3302"/>
                  <a:pt x="8486" y="3347"/>
                  <a:pt x="8515" y="3347"/>
                </a:cubicBezTo>
                <a:cubicBezTo>
                  <a:pt x="8544" y="3347"/>
                  <a:pt x="8568" y="3302"/>
                  <a:pt x="8568" y="3244"/>
                </a:cubicBezTo>
                <a:lnTo>
                  <a:pt x="8568" y="3024"/>
                </a:lnTo>
                <a:cubicBezTo>
                  <a:pt x="8568" y="2967"/>
                  <a:pt x="8544" y="2920"/>
                  <a:pt x="8515" y="2920"/>
                </a:cubicBezTo>
                <a:close/>
                <a:moveTo>
                  <a:pt x="9365" y="2920"/>
                </a:moveTo>
                <a:cubicBezTo>
                  <a:pt x="9336" y="2920"/>
                  <a:pt x="9312" y="2967"/>
                  <a:pt x="9312" y="3024"/>
                </a:cubicBezTo>
                <a:lnTo>
                  <a:pt x="9312" y="3244"/>
                </a:lnTo>
                <a:cubicBezTo>
                  <a:pt x="9312" y="3302"/>
                  <a:pt x="9336" y="3347"/>
                  <a:pt x="9365" y="3347"/>
                </a:cubicBezTo>
                <a:cubicBezTo>
                  <a:pt x="9394" y="3347"/>
                  <a:pt x="9418" y="3302"/>
                  <a:pt x="9418" y="3244"/>
                </a:cubicBezTo>
                <a:lnTo>
                  <a:pt x="9418" y="3024"/>
                </a:lnTo>
                <a:cubicBezTo>
                  <a:pt x="9418" y="2967"/>
                  <a:pt x="9394" y="2920"/>
                  <a:pt x="9365" y="2920"/>
                </a:cubicBezTo>
                <a:close/>
                <a:moveTo>
                  <a:pt x="9679" y="2920"/>
                </a:moveTo>
                <a:cubicBezTo>
                  <a:pt x="9650" y="2920"/>
                  <a:pt x="9626" y="2967"/>
                  <a:pt x="9626" y="3024"/>
                </a:cubicBezTo>
                <a:lnTo>
                  <a:pt x="9626" y="3244"/>
                </a:lnTo>
                <a:cubicBezTo>
                  <a:pt x="9626" y="3302"/>
                  <a:pt x="9650" y="3347"/>
                  <a:pt x="9679" y="3347"/>
                </a:cubicBezTo>
                <a:cubicBezTo>
                  <a:pt x="9708" y="3347"/>
                  <a:pt x="9732" y="3302"/>
                  <a:pt x="9732" y="3244"/>
                </a:cubicBezTo>
                <a:lnTo>
                  <a:pt x="9732" y="3024"/>
                </a:lnTo>
                <a:cubicBezTo>
                  <a:pt x="9732" y="2967"/>
                  <a:pt x="9708" y="2920"/>
                  <a:pt x="9679" y="2920"/>
                </a:cubicBezTo>
                <a:close/>
                <a:moveTo>
                  <a:pt x="10529" y="2920"/>
                </a:moveTo>
                <a:cubicBezTo>
                  <a:pt x="10500" y="2920"/>
                  <a:pt x="10476" y="2967"/>
                  <a:pt x="10476" y="3024"/>
                </a:cubicBezTo>
                <a:lnTo>
                  <a:pt x="10476" y="3244"/>
                </a:lnTo>
                <a:cubicBezTo>
                  <a:pt x="10476" y="3302"/>
                  <a:pt x="10500" y="3347"/>
                  <a:pt x="10529" y="3347"/>
                </a:cubicBezTo>
                <a:cubicBezTo>
                  <a:pt x="10558" y="3347"/>
                  <a:pt x="10582" y="3302"/>
                  <a:pt x="10582" y="3244"/>
                </a:cubicBezTo>
                <a:lnTo>
                  <a:pt x="10582" y="3024"/>
                </a:lnTo>
                <a:cubicBezTo>
                  <a:pt x="10582" y="2967"/>
                  <a:pt x="10558" y="2920"/>
                  <a:pt x="10529" y="2920"/>
                </a:cubicBezTo>
                <a:close/>
                <a:moveTo>
                  <a:pt x="10844" y="2920"/>
                </a:moveTo>
                <a:cubicBezTo>
                  <a:pt x="10814" y="2920"/>
                  <a:pt x="10791" y="2967"/>
                  <a:pt x="10791" y="3024"/>
                </a:cubicBezTo>
                <a:lnTo>
                  <a:pt x="10791" y="3244"/>
                </a:lnTo>
                <a:cubicBezTo>
                  <a:pt x="10791" y="3302"/>
                  <a:pt x="10814" y="3347"/>
                  <a:pt x="10844" y="3347"/>
                </a:cubicBezTo>
                <a:cubicBezTo>
                  <a:pt x="10873" y="3347"/>
                  <a:pt x="10895" y="3302"/>
                  <a:pt x="10895" y="3244"/>
                </a:cubicBezTo>
                <a:lnTo>
                  <a:pt x="10895" y="3024"/>
                </a:lnTo>
                <a:cubicBezTo>
                  <a:pt x="10895" y="2967"/>
                  <a:pt x="10873" y="2920"/>
                  <a:pt x="10844" y="2920"/>
                </a:cubicBezTo>
                <a:close/>
                <a:moveTo>
                  <a:pt x="11692" y="2920"/>
                </a:moveTo>
                <a:cubicBezTo>
                  <a:pt x="11663" y="2920"/>
                  <a:pt x="11640" y="2967"/>
                  <a:pt x="11640" y="3024"/>
                </a:cubicBezTo>
                <a:lnTo>
                  <a:pt x="11640" y="3244"/>
                </a:lnTo>
                <a:cubicBezTo>
                  <a:pt x="11640" y="3302"/>
                  <a:pt x="11663" y="3347"/>
                  <a:pt x="11692" y="3347"/>
                </a:cubicBezTo>
                <a:cubicBezTo>
                  <a:pt x="11721" y="3347"/>
                  <a:pt x="11745" y="3302"/>
                  <a:pt x="11745" y="3244"/>
                </a:cubicBezTo>
                <a:lnTo>
                  <a:pt x="11745" y="3024"/>
                </a:lnTo>
                <a:cubicBezTo>
                  <a:pt x="11745" y="2967"/>
                  <a:pt x="11721" y="2920"/>
                  <a:pt x="11692" y="2920"/>
                </a:cubicBezTo>
                <a:close/>
                <a:moveTo>
                  <a:pt x="12007" y="2920"/>
                </a:moveTo>
                <a:cubicBezTo>
                  <a:pt x="11978" y="2920"/>
                  <a:pt x="11955" y="2967"/>
                  <a:pt x="11955" y="3024"/>
                </a:cubicBezTo>
                <a:lnTo>
                  <a:pt x="11955" y="3244"/>
                </a:lnTo>
                <a:cubicBezTo>
                  <a:pt x="11955" y="3302"/>
                  <a:pt x="11978" y="3347"/>
                  <a:pt x="12007" y="3347"/>
                </a:cubicBezTo>
                <a:cubicBezTo>
                  <a:pt x="12036" y="3347"/>
                  <a:pt x="12060" y="3302"/>
                  <a:pt x="12060" y="3244"/>
                </a:cubicBezTo>
                <a:lnTo>
                  <a:pt x="12060" y="3024"/>
                </a:lnTo>
                <a:cubicBezTo>
                  <a:pt x="12060" y="2967"/>
                  <a:pt x="12036" y="2920"/>
                  <a:pt x="12007" y="2920"/>
                </a:cubicBezTo>
                <a:close/>
                <a:moveTo>
                  <a:pt x="12856" y="2920"/>
                </a:moveTo>
                <a:cubicBezTo>
                  <a:pt x="12827" y="2920"/>
                  <a:pt x="12804" y="2967"/>
                  <a:pt x="12804" y="3024"/>
                </a:cubicBezTo>
                <a:lnTo>
                  <a:pt x="12804" y="3244"/>
                </a:lnTo>
                <a:cubicBezTo>
                  <a:pt x="12804" y="3302"/>
                  <a:pt x="12827" y="3347"/>
                  <a:pt x="12856" y="3347"/>
                </a:cubicBezTo>
                <a:cubicBezTo>
                  <a:pt x="12886" y="3347"/>
                  <a:pt x="12909" y="3302"/>
                  <a:pt x="12909" y="3244"/>
                </a:cubicBezTo>
                <a:lnTo>
                  <a:pt x="12909" y="3024"/>
                </a:lnTo>
                <a:cubicBezTo>
                  <a:pt x="12909" y="2967"/>
                  <a:pt x="12886" y="2920"/>
                  <a:pt x="12856" y="2920"/>
                </a:cubicBezTo>
                <a:close/>
                <a:moveTo>
                  <a:pt x="13171" y="2920"/>
                </a:moveTo>
                <a:cubicBezTo>
                  <a:pt x="13142" y="2920"/>
                  <a:pt x="13118" y="2967"/>
                  <a:pt x="13118" y="3024"/>
                </a:cubicBezTo>
                <a:lnTo>
                  <a:pt x="13118" y="3244"/>
                </a:lnTo>
                <a:cubicBezTo>
                  <a:pt x="13118" y="3302"/>
                  <a:pt x="13142" y="3347"/>
                  <a:pt x="13171" y="3347"/>
                </a:cubicBezTo>
                <a:cubicBezTo>
                  <a:pt x="13200" y="3347"/>
                  <a:pt x="13224" y="3302"/>
                  <a:pt x="13224" y="3244"/>
                </a:cubicBezTo>
                <a:lnTo>
                  <a:pt x="13224" y="3024"/>
                </a:lnTo>
                <a:cubicBezTo>
                  <a:pt x="13224" y="2967"/>
                  <a:pt x="13200" y="2920"/>
                  <a:pt x="13171" y="2920"/>
                </a:cubicBezTo>
                <a:close/>
                <a:moveTo>
                  <a:pt x="14021" y="2920"/>
                </a:moveTo>
                <a:cubicBezTo>
                  <a:pt x="13992" y="2920"/>
                  <a:pt x="13968" y="2967"/>
                  <a:pt x="13968" y="3024"/>
                </a:cubicBezTo>
                <a:lnTo>
                  <a:pt x="13968" y="3244"/>
                </a:lnTo>
                <a:cubicBezTo>
                  <a:pt x="13968" y="3302"/>
                  <a:pt x="13992" y="3347"/>
                  <a:pt x="14021" y="3347"/>
                </a:cubicBezTo>
                <a:cubicBezTo>
                  <a:pt x="14050" y="3347"/>
                  <a:pt x="14074" y="3302"/>
                  <a:pt x="14074" y="3244"/>
                </a:cubicBezTo>
                <a:lnTo>
                  <a:pt x="14074" y="3024"/>
                </a:lnTo>
                <a:cubicBezTo>
                  <a:pt x="14074" y="2967"/>
                  <a:pt x="14050" y="2920"/>
                  <a:pt x="14021" y="2920"/>
                </a:cubicBezTo>
                <a:close/>
                <a:moveTo>
                  <a:pt x="14335" y="2920"/>
                </a:moveTo>
                <a:cubicBezTo>
                  <a:pt x="14306" y="2920"/>
                  <a:pt x="14282" y="2967"/>
                  <a:pt x="14282" y="3024"/>
                </a:cubicBezTo>
                <a:lnTo>
                  <a:pt x="14282" y="3244"/>
                </a:lnTo>
                <a:cubicBezTo>
                  <a:pt x="14282" y="3302"/>
                  <a:pt x="14306" y="3347"/>
                  <a:pt x="14335" y="3347"/>
                </a:cubicBezTo>
                <a:cubicBezTo>
                  <a:pt x="14364" y="3347"/>
                  <a:pt x="14388" y="3302"/>
                  <a:pt x="14388" y="3244"/>
                </a:cubicBezTo>
                <a:lnTo>
                  <a:pt x="14388" y="3024"/>
                </a:lnTo>
                <a:cubicBezTo>
                  <a:pt x="14388" y="2967"/>
                  <a:pt x="14364" y="2920"/>
                  <a:pt x="14335" y="2920"/>
                </a:cubicBezTo>
                <a:close/>
                <a:moveTo>
                  <a:pt x="15185" y="2920"/>
                </a:moveTo>
                <a:cubicBezTo>
                  <a:pt x="15156" y="2920"/>
                  <a:pt x="15132" y="2967"/>
                  <a:pt x="15132" y="3024"/>
                </a:cubicBezTo>
                <a:lnTo>
                  <a:pt x="15132" y="3244"/>
                </a:lnTo>
                <a:cubicBezTo>
                  <a:pt x="15132" y="3302"/>
                  <a:pt x="15156" y="3347"/>
                  <a:pt x="15185" y="3347"/>
                </a:cubicBezTo>
                <a:cubicBezTo>
                  <a:pt x="15214" y="3347"/>
                  <a:pt x="15237" y="3302"/>
                  <a:pt x="15237" y="3244"/>
                </a:cubicBezTo>
                <a:lnTo>
                  <a:pt x="15237" y="3024"/>
                </a:lnTo>
                <a:cubicBezTo>
                  <a:pt x="15237" y="2967"/>
                  <a:pt x="15214" y="2920"/>
                  <a:pt x="15185" y="2920"/>
                </a:cubicBezTo>
                <a:close/>
                <a:moveTo>
                  <a:pt x="15500" y="2920"/>
                </a:moveTo>
                <a:cubicBezTo>
                  <a:pt x="15470" y="2920"/>
                  <a:pt x="15447" y="2967"/>
                  <a:pt x="15447" y="3024"/>
                </a:cubicBezTo>
                <a:lnTo>
                  <a:pt x="15447" y="3244"/>
                </a:lnTo>
                <a:cubicBezTo>
                  <a:pt x="15447" y="3302"/>
                  <a:pt x="15470" y="3347"/>
                  <a:pt x="15500" y="3347"/>
                </a:cubicBezTo>
                <a:cubicBezTo>
                  <a:pt x="15529" y="3347"/>
                  <a:pt x="15551" y="3302"/>
                  <a:pt x="15551" y="3244"/>
                </a:cubicBezTo>
                <a:lnTo>
                  <a:pt x="15551" y="3024"/>
                </a:lnTo>
                <a:cubicBezTo>
                  <a:pt x="15551" y="2967"/>
                  <a:pt x="15529" y="2920"/>
                  <a:pt x="15500" y="2920"/>
                </a:cubicBezTo>
                <a:close/>
                <a:moveTo>
                  <a:pt x="16349" y="2920"/>
                </a:moveTo>
                <a:cubicBezTo>
                  <a:pt x="16320" y="2920"/>
                  <a:pt x="16296" y="2967"/>
                  <a:pt x="16296" y="3024"/>
                </a:cubicBezTo>
                <a:lnTo>
                  <a:pt x="16296" y="3244"/>
                </a:lnTo>
                <a:cubicBezTo>
                  <a:pt x="16296" y="3302"/>
                  <a:pt x="16320" y="3347"/>
                  <a:pt x="16349" y="3347"/>
                </a:cubicBezTo>
                <a:cubicBezTo>
                  <a:pt x="16378" y="3347"/>
                  <a:pt x="16401" y="3302"/>
                  <a:pt x="16401" y="3244"/>
                </a:cubicBezTo>
                <a:lnTo>
                  <a:pt x="16401" y="3024"/>
                </a:lnTo>
                <a:cubicBezTo>
                  <a:pt x="16401" y="2967"/>
                  <a:pt x="16378" y="2920"/>
                  <a:pt x="16349" y="2920"/>
                </a:cubicBezTo>
                <a:close/>
                <a:moveTo>
                  <a:pt x="16663" y="2920"/>
                </a:moveTo>
                <a:cubicBezTo>
                  <a:pt x="16634" y="2920"/>
                  <a:pt x="16611" y="2967"/>
                  <a:pt x="16611" y="3024"/>
                </a:cubicBezTo>
                <a:lnTo>
                  <a:pt x="16611" y="3244"/>
                </a:lnTo>
                <a:cubicBezTo>
                  <a:pt x="16611" y="3302"/>
                  <a:pt x="16634" y="3347"/>
                  <a:pt x="16663" y="3347"/>
                </a:cubicBezTo>
                <a:cubicBezTo>
                  <a:pt x="16692" y="3347"/>
                  <a:pt x="16716" y="3302"/>
                  <a:pt x="16716" y="3244"/>
                </a:cubicBezTo>
                <a:lnTo>
                  <a:pt x="16716" y="3024"/>
                </a:lnTo>
                <a:cubicBezTo>
                  <a:pt x="16716" y="2967"/>
                  <a:pt x="16692" y="2920"/>
                  <a:pt x="16663" y="2920"/>
                </a:cubicBezTo>
                <a:close/>
                <a:moveTo>
                  <a:pt x="17512" y="2920"/>
                </a:moveTo>
                <a:cubicBezTo>
                  <a:pt x="17483" y="2920"/>
                  <a:pt x="17459" y="2967"/>
                  <a:pt x="17459" y="3024"/>
                </a:cubicBezTo>
                <a:lnTo>
                  <a:pt x="17459" y="3244"/>
                </a:lnTo>
                <a:cubicBezTo>
                  <a:pt x="17459" y="3302"/>
                  <a:pt x="17483" y="3347"/>
                  <a:pt x="17512" y="3347"/>
                </a:cubicBezTo>
                <a:cubicBezTo>
                  <a:pt x="17541" y="3347"/>
                  <a:pt x="17565" y="3302"/>
                  <a:pt x="17565" y="3244"/>
                </a:cubicBezTo>
                <a:lnTo>
                  <a:pt x="17565" y="3024"/>
                </a:lnTo>
                <a:cubicBezTo>
                  <a:pt x="17565" y="2967"/>
                  <a:pt x="17541" y="2920"/>
                  <a:pt x="17512" y="2920"/>
                </a:cubicBezTo>
                <a:close/>
                <a:moveTo>
                  <a:pt x="17827" y="2920"/>
                </a:moveTo>
                <a:cubicBezTo>
                  <a:pt x="17798" y="2920"/>
                  <a:pt x="17774" y="2967"/>
                  <a:pt x="17774" y="3024"/>
                </a:cubicBezTo>
                <a:lnTo>
                  <a:pt x="17774" y="3244"/>
                </a:lnTo>
                <a:cubicBezTo>
                  <a:pt x="17774" y="3302"/>
                  <a:pt x="17798" y="3347"/>
                  <a:pt x="17827" y="3347"/>
                </a:cubicBezTo>
                <a:cubicBezTo>
                  <a:pt x="17856" y="3347"/>
                  <a:pt x="17880" y="3302"/>
                  <a:pt x="17880" y="3244"/>
                </a:cubicBezTo>
                <a:lnTo>
                  <a:pt x="17880" y="3024"/>
                </a:lnTo>
                <a:cubicBezTo>
                  <a:pt x="17880" y="2967"/>
                  <a:pt x="17856" y="2920"/>
                  <a:pt x="17827" y="2920"/>
                </a:cubicBezTo>
                <a:close/>
                <a:moveTo>
                  <a:pt x="18677" y="2920"/>
                </a:moveTo>
                <a:cubicBezTo>
                  <a:pt x="18648" y="2920"/>
                  <a:pt x="18624" y="2967"/>
                  <a:pt x="18624" y="3024"/>
                </a:cubicBezTo>
                <a:lnTo>
                  <a:pt x="18624" y="3244"/>
                </a:lnTo>
                <a:cubicBezTo>
                  <a:pt x="18624" y="3302"/>
                  <a:pt x="18648" y="3347"/>
                  <a:pt x="18677" y="3347"/>
                </a:cubicBezTo>
                <a:cubicBezTo>
                  <a:pt x="18706" y="3347"/>
                  <a:pt x="18730" y="3302"/>
                  <a:pt x="18730" y="3244"/>
                </a:cubicBezTo>
                <a:lnTo>
                  <a:pt x="18730" y="3024"/>
                </a:lnTo>
                <a:cubicBezTo>
                  <a:pt x="18730" y="2967"/>
                  <a:pt x="18706" y="2920"/>
                  <a:pt x="18677" y="2920"/>
                </a:cubicBezTo>
                <a:close/>
                <a:moveTo>
                  <a:pt x="18991" y="2920"/>
                </a:moveTo>
                <a:cubicBezTo>
                  <a:pt x="18962" y="2920"/>
                  <a:pt x="18938" y="2967"/>
                  <a:pt x="18938" y="3024"/>
                </a:cubicBezTo>
                <a:lnTo>
                  <a:pt x="18938" y="3244"/>
                </a:lnTo>
                <a:cubicBezTo>
                  <a:pt x="18938" y="3302"/>
                  <a:pt x="18962" y="3347"/>
                  <a:pt x="18991" y="3347"/>
                </a:cubicBezTo>
                <a:cubicBezTo>
                  <a:pt x="19020" y="3347"/>
                  <a:pt x="19044" y="3302"/>
                  <a:pt x="19044" y="3244"/>
                </a:cubicBezTo>
                <a:lnTo>
                  <a:pt x="19044" y="3024"/>
                </a:lnTo>
                <a:cubicBezTo>
                  <a:pt x="19044" y="2967"/>
                  <a:pt x="19020" y="2920"/>
                  <a:pt x="18991" y="2920"/>
                </a:cubicBezTo>
                <a:close/>
                <a:moveTo>
                  <a:pt x="19841" y="2920"/>
                </a:moveTo>
                <a:cubicBezTo>
                  <a:pt x="19812" y="2920"/>
                  <a:pt x="19788" y="2967"/>
                  <a:pt x="19788" y="3024"/>
                </a:cubicBezTo>
                <a:lnTo>
                  <a:pt x="19788" y="3244"/>
                </a:lnTo>
                <a:cubicBezTo>
                  <a:pt x="19788" y="3302"/>
                  <a:pt x="19812" y="3347"/>
                  <a:pt x="19841" y="3347"/>
                </a:cubicBezTo>
                <a:cubicBezTo>
                  <a:pt x="19870" y="3347"/>
                  <a:pt x="19894" y="3302"/>
                  <a:pt x="19894" y="3244"/>
                </a:cubicBezTo>
                <a:lnTo>
                  <a:pt x="19894" y="3024"/>
                </a:lnTo>
                <a:cubicBezTo>
                  <a:pt x="19894" y="2967"/>
                  <a:pt x="19870" y="2920"/>
                  <a:pt x="19841" y="2920"/>
                </a:cubicBezTo>
                <a:close/>
                <a:moveTo>
                  <a:pt x="20155" y="2920"/>
                </a:moveTo>
                <a:cubicBezTo>
                  <a:pt x="20126" y="2920"/>
                  <a:pt x="20102" y="2967"/>
                  <a:pt x="20102" y="3024"/>
                </a:cubicBezTo>
                <a:lnTo>
                  <a:pt x="20102" y="3244"/>
                </a:lnTo>
                <a:cubicBezTo>
                  <a:pt x="20102" y="3302"/>
                  <a:pt x="20126" y="3347"/>
                  <a:pt x="20155" y="3347"/>
                </a:cubicBezTo>
                <a:cubicBezTo>
                  <a:pt x="20184" y="3347"/>
                  <a:pt x="20207" y="3302"/>
                  <a:pt x="20207" y="3244"/>
                </a:cubicBezTo>
                <a:lnTo>
                  <a:pt x="20207" y="3024"/>
                </a:lnTo>
                <a:cubicBezTo>
                  <a:pt x="20207" y="2967"/>
                  <a:pt x="20184" y="2920"/>
                  <a:pt x="20155" y="2920"/>
                </a:cubicBezTo>
                <a:close/>
                <a:moveTo>
                  <a:pt x="21004" y="2920"/>
                </a:moveTo>
                <a:cubicBezTo>
                  <a:pt x="20975" y="2920"/>
                  <a:pt x="20952" y="2967"/>
                  <a:pt x="20952" y="3024"/>
                </a:cubicBezTo>
                <a:lnTo>
                  <a:pt x="20952" y="3244"/>
                </a:lnTo>
                <a:cubicBezTo>
                  <a:pt x="20952" y="3302"/>
                  <a:pt x="20975" y="3347"/>
                  <a:pt x="21004" y="3347"/>
                </a:cubicBezTo>
                <a:cubicBezTo>
                  <a:pt x="21033" y="3347"/>
                  <a:pt x="21057" y="3302"/>
                  <a:pt x="21057" y="3244"/>
                </a:cubicBezTo>
                <a:lnTo>
                  <a:pt x="21057" y="3024"/>
                </a:lnTo>
                <a:cubicBezTo>
                  <a:pt x="21057" y="2967"/>
                  <a:pt x="21033" y="2920"/>
                  <a:pt x="21004" y="2920"/>
                </a:cubicBezTo>
                <a:close/>
                <a:moveTo>
                  <a:pt x="21319" y="2920"/>
                </a:moveTo>
                <a:cubicBezTo>
                  <a:pt x="21289" y="2920"/>
                  <a:pt x="21267" y="2967"/>
                  <a:pt x="21267" y="3024"/>
                </a:cubicBezTo>
                <a:lnTo>
                  <a:pt x="21267" y="3244"/>
                </a:lnTo>
                <a:cubicBezTo>
                  <a:pt x="21267" y="3302"/>
                  <a:pt x="21289" y="3347"/>
                  <a:pt x="21319" y="3347"/>
                </a:cubicBezTo>
                <a:cubicBezTo>
                  <a:pt x="21348" y="3347"/>
                  <a:pt x="21372" y="3302"/>
                  <a:pt x="21372" y="3244"/>
                </a:cubicBezTo>
                <a:lnTo>
                  <a:pt x="21372" y="3024"/>
                </a:lnTo>
                <a:cubicBezTo>
                  <a:pt x="21372" y="2967"/>
                  <a:pt x="21348" y="2920"/>
                  <a:pt x="21319" y="2920"/>
                </a:cubicBezTo>
                <a:close/>
                <a:moveTo>
                  <a:pt x="281" y="3650"/>
                </a:moveTo>
                <a:cubicBezTo>
                  <a:pt x="252" y="3650"/>
                  <a:pt x="228" y="3697"/>
                  <a:pt x="228" y="3754"/>
                </a:cubicBezTo>
                <a:lnTo>
                  <a:pt x="228" y="3974"/>
                </a:lnTo>
                <a:cubicBezTo>
                  <a:pt x="228" y="4032"/>
                  <a:pt x="252" y="4077"/>
                  <a:pt x="281" y="4077"/>
                </a:cubicBezTo>
                <a:cubicBezTo>
                  <a:pt x="311" y="4077"/>
                  <a:pt x="334" y="4032"/>
                  <a:pt x="334" y="3974"/>
                </a:cubicBezTo>
                <a:lnTo>
                  <a:pt x="334" y="3754"/>
                </a:lnTo>
                <a:cubicBezTo>
                  <a:pt x="334" y="3697"/>
                  <a:pt x="311" y="3650"/>
                  <a:pt x="281" y="3650"/>
                </a:cubicBezTo>
                <a:close/>
                <a:moveTo>
                  <a:pt x="596" y="3650"/>
                </a:moveTo>
                <a:cubicBezTo>
                  <a:pt x="567" y="3650"/>
                  <a:pt x="543" y="3697"/>
                  <a:pt x="543" y="3754"/>
                </a:cubicBezTo>
                <a:lnTo>
                  <a:pt x="543" y="3974"/>
                </a:lnTo>
                <a:cubicBezTo>
                  <a:pt x="543" y="4032"/>
                  <a:pt x="567" y="4077"/>
                  <a:pt x="596" y="4077"/>
                </a:cubicBezTo>
                <a:cubicBezTo>
                  <a:pt x="625" y="4077"/>
                  <a:pt x="649" y="4032"/>
                  <a:pt x="649" y="3974"/>
                </a:cubicBezTo>
                <a:lnTo>
                  <a:pt x="649" y="3754"/>
                </a:lnTo>
                <a:cubicBezTo>
                  <a:pt x="649" y="3697"/>
                  <a:pt x="625" y="3650"/>
                  <a:pt x="596" y="3650"/>
                </a:cubicBezTo>
                <a:close/>
                <a:moveTo>
                  <a:pt x="1446" y="3650"/>
                </a:moveTo>
                <a:cubicBezTo>
                  <a:pt x="1417" y="3650"/>
                  <a:pt x="1393" y="3697"/>
                  <a:pt x="1393" y="3754"/>
                </a:cubicBezTo>
                <a:lnTo>
                  <a:pt x="1393" y="3974"/>
                </a:lnTo>
                <a:cubicBezTo>
                  <a:pt x="1393" y="4032"/>
                  <a:pt x="1417" y="4077"/>
                  <a:pt x="1446" y="4077"/>
                </a:cubicBezTo>
                <a:cubicBezTo>
                  <a:pt x="1475" y="4077"/>
                  <a:pt x="1499" y="4032"/>
                  <a:pt x="1499" y="3974"/>
                </a:cubicBezTo>
                <a:lnTo>
                  <a:pt x="1499" y="3754"/>
                </a:lnTo>
                <a:cubicBezTo>
                  <a:pt x="1499" y="3697"/>
                  <a:pt x="1475" y="3650"/>
                  <a:pt x="1446" y="3650"/>
                </a:cubicBezTo>
                <a:close/>
                <a:moveTo>
                  <a:pt x="1760" y="3650"/>
                </a:moveTo>
                <a:cubicBezTo>
                  <a:pt x="1731" y="3650"/>
                  <a:pt x="1707" y="3697"/>
                  <a:pt x="1707" y="3754"/>
                </a:cubicBezTo>
                <a:lnTo>
                  <a:pt x="1707" y="3974"/>
                </a:lnTo>
                <a:cubicBezTo>
                  <a:pt x="1707" y="4032"/>
                  <a:pt x="1731" y="4077"/>
                  <a:pt x="1760" y="4077"/>
                </a:cubicBezTo>
                <a:cubicBezTo>
                  <a:pt x="1789" y="4077"/>
                  <a:pt x="1813" y="4032"/>
                  <a:pt x="1813" y="3974"/>
                </a:cubicBezTo>
                <a:lnTo>
                  <a:pt x="1813" y="3754"/>
                </a:lnTo>
                <a:cubicBezTo>
                  <a:pt x="1813" y="3697"/>
                  <a:pt x="1789" y="3650"/>
                  <a:pt x="1760" y="3650"/>
                </a:cubicBezTo>
                <a:close/>
                <a:moveTo>
                  <a:pt x="2610" y="3650"/>
                </a:moveTo>
                <a:cubicBezTo>
                  <a:pt x="2581" y="3650"/>
                  <a:pt x="2557" y="3697"/>
                  <a:pt x="2557" y="3754"/>
                </a:cubicBezTo>
                <a:lnTo>
                  <a:pt x="2557" y="3974"/>
                </a:lnTo>
                <a:cubicBezTo>
                  <a:pt x="2557" y="4032"/>
                  <a:pt x="2581" y="4077"/>
                  <a:pt x="2610" y="4077"/>
                </a:cubicBezTo>
                <a:cubicBezTo>
                  <a:pt x="2639" y="4077"/>
                  <a:pt x="2662" y="4032"/>
                  <a:pt x="2662" y="3974"/>
                </a:cubicBezTo>
                <a:lnTo>
                  <a:pt x="2662" y="3754"/>
                </a:lnTo>
                <a:cubicBezTo>
                  <a:pt x="2662" y="3697"/>
                  <a:pt x="2639" y="3650"/>
                  <a:pt x="2610" y="3650"/>
                </a:cubicBezTo>
                <a:close/>
                <a:moveTo>
                  <a:pt x="2924" y="3650"/>
                </a:moveTo>
                <a:cubicBezTo>
                  <a:pt x="2895" y="3650"/>
                  <a:pt x="2871" y="3697"/>
                  <a:pt x="2871" y="3754"/>
                </a:cubicBezTo>
                <a:lnTo>
                  <a:pt x="2871" y="3974"/>
                </a:lnTo>
                <a:cubicBezTo>
                  <a:pt x="2871" y="4032"/>
                  <a:pt x="2895" y="4077"/>
                  <a:pt x="2924" y="4077"/>
                </a:cubicBezTo>
                <a:cubicBezTo>
                  <a:pt x="2954" y="4077"/>
                  <a:pt x="2976" y="4032"/>
                  <a:pt x="2976" y="3974"/>
                </a:cubicBezTo>
                <a:lnTo>
                  <a:pt x="2976" y="3754"/>
                </a:lnTo>
                <a:cubicBezTo>
                  <a:pt x="2976" y="3697"/>
                  <a:pt x="2954" y="3650"/>
                  <a:pt x="2924" y="3650"/>
                </a:cubicBezTo>
                <a:close/>
                <a:moveTo>
                  <a:pt x="3773" y="3650"/>
                </a:moveTo>
                <a:cubicBezTo>
                  <a:pt x="3744" y="3650"/>
                  <a:pt x="3721" y="3697"/>
                  <a:pt x="3721" y="3754"/>
                </a:cubicBezTo>
                <a:lnTo>
                  <a:pt x="3721" y="3974"/>
                </a:lnTo>
                <a:cubicBezTo>
                  <a:pt x="3721" y="4032"/>
                  <a:pt x="3744" y="4077"/>
                  <a:pt x="3773" y="4077"/>
                </a:cubicBezTo>
                <a:cubicBezTo>
                  <a:pt x="3802" y="4077"/>
                  <a:pt x="3826" y="4032"/>
                  <a:pt x="3826" y="3974"/>
                </a:cubicBezTo>
                <a:lnTo>
                  <a:pt x="3826" y="3754"/>
                </a:lnTo>
                <a:cubicBezTo>
                  <a:pt x="3826" y="3697"/>
                  <a:pt x="3802" y="3650"/>
                  <a:pt x="3773" y="3650"/>
                </a:cubicBezTo>
                <a:close/>
                <a:moveTo>
                  <a:pt x="4088" y="3650"/>
                </a:moveTo>
                <a:cubicBezTo>
                  <a:pt x="4058" y="3650"/>
                  <a:pt x="4035" y="3697"/>
                  <a:pt x="4035" y="3754"/>
                </a:cubicBezTo>
                <a:lnTo>
                  <a:pt x="4035" y="3974"/>
                </a:lnTo>
                <a:cubicBezTo>
                  <a:pt x="4035" y="4032"/>
                  <a:pt x="4058" y="4077"/>
                  <a:pt x="4088" y="4077"/>
                </a:cubicBezTo>
                <a:cubicBezTo>
                  <a:pt x="4117" y="4077"/>
                  <a:pt x="4141" y="4032"/>
                  <a:pt x="4141" y="3974"/>
                </a:cubicBezTo>
                <a:lnTo>
                  <a:pt x="4141" y="3754"/>
                </a:lnTo>
                <a:cubicBezTo>
                  <a:pt x="4141" y="3697"/>
                  <a:pt x="4117" y="3650"/>
                  <a:pt x="4088" y="3650"/>
                </a:cubicBezTo>
                <a:close/>
                <a:moveTo>
                  <a:pt x="4937" y="3650"/>
                </a:moveTo>
                <a:cubicBezTo>
                  <a:pt x="4908" y="3650"/>
                  <a:pt x="4884" y="3697"/>
                  <a:pt x="4884" y="3754"/>
                </a:cubicBezTo>
                <a:lnTo>
                  <a:pt x="4884" y="3974"/>
                </a:lnTo>
                <a:cubicBezTo>
                  <a:pt x="4884" y="4032"/>
                  <a:pt x="4908" y="4077"/>
                  <a:pt x="4937" y="4077"/>
                </a:cubicBezTo>
                <a:cubicBezTo>
                  <a:pt x="4966" y="4077"/>
                  <a:pt x="4990" y="4032"/>
                  <a:pt x="4990" y="3974"/>
                </a:cubicBezTo>
                <a:lnTo>
                  <a:pt x="4990" y="3754"/>
                </a:lnTo>
                <a:cubicBezTo>
                  <a:pt x="4990" y="3697"/>
                  <a:pt x="4966" y="3650"/>
                  <a:pt x="4937" y="3650"/>
                </a:cubicBezTo>
                <a:close/>
                <a:moveTo>
                  <a:pt x="5252" y="3650"/>
                </a:moveTo>
                <a:cubicBezTo>
                  <a:pt x="5223" y="3650"/>
                  <a:pt x="5199" y="3697"/>
                  <a:pt x="5199" y="3754"/>
                </a:cubicBezTo>
                <a:lnTo>
                  <a:pt x="5199" y="3974"/>
                </a:lnTo>
                <a:cubicBezTo>
                  <a:pt x="5199" y="4032"/>
                  <a:pt x="5223" y="4077"/>
                  <a:pt x="5252" y="4077"/>
                </a:cubicBezTo>
                <a:cubicBezTo>
                  <a:pt x="5281" y="4077"/>
                  <a:pt x="5305" y="4032"/>
                  <a:pt x="5305" y="3974"/>
                </a:cubicBezTo>
                <a:lnTo>
                  <a:pt x="5305" y="3754"/>
                </a:lnTo>
                <a:cubicBezTo>
                  <a:pt x="5305" y="3697"/>
                  <a:pt x="5281" y="3650"/>
                  <a:pt x="5252" y="3650"/>
                </a:cubicBezTo>
                <a:close/>
                <a:moveTo>
                  <a:pt x="6102" y="3650"/>
                </a:moveTo>
                <a:cubicBezTo>
                  <a:pt x="6072" y="3650"/>
                  <a:pt x="6049" y="3697"/>
                  <a:pt x="6049" y="3754"/>
                </a:cubicBezTo>
                <a:lnTo>
                  <a:pt x="6049" y="3974"/>
                </a:lnTo>
                <a:cubicBezTo>
                  <a:pt x="6049" y="4032"/>
                  <a:pt x="6072" y="4077"/>
                  <a:pt x="6102" y="4077"/>
                </a:cubicBezTo>
                <a:cubicBezTo>
                  <a:pt x="6131" y="4077"/>
                  <a:pt x="6155" y="4032"/>
                  <a:pt x="6155" y="3974"/>
                </a:cubicBezTo>
                <a:lnTo>
                  <a:pt x="6155" y="3754"/>
                </a:lnTo>
                <a:cubicBezTo>
                  <a:pt x="6155" y="3697"/>
                  <a:pt x="6131" y="3650"/>
                  <a:pt x="6102" y="3650"/>
                </a:cubicBezTo>
                <a:close/>
                <a:moveTo>
                  <a:pt x="6416" y="3650"/>
                </a:moveTo>
                <a:cubicBezTo>
                  <a:pt x="6387" y="3650"/>
                  <a:pt x="6363" y="3697"/>
                  <a:pt x="6363" y="3754"/>
                </a:cubicBezTo>
                <a:lnTo>
                  <a:pt x="6363" y="3974"/>
                </a:lnTo>
                <a:cubicBezTo>
                  <a:pt x="6363" y="4032"/>
                  <a:pt x="6387" y="4077"/>
                  <a:pt x="6416" y="4077"/>
                </a:cubicBezTo>
                <a:cubicBezTo>
                  <a:pt x="6445" y="4077"/>
                  <a:pt x="6469" y="4032"/>
                  <a:pt x="6469" y="3974"/>
                </a:cubicBezTo>
                <a:lnTo>
                  <a:pt x="6469" y="3754"/>
                </a:lnTo>
                <a:cubicBezTo>
                  <a:pt x="6469" y="3697"/>
                  <a:pt x="6445" y="3650"/>
                  <a:pt x="6416" y="3650"/>
                </a:cubicBezTo>
                <a:close/>
                <a:moveTo>
                  <a:pt x="7266" y="3650"/>
                </a:moveTo>
                <a:cubicBezTo>
                  <a:pt x="7237" y="3650"/>
                  <a:pt x="7213" y="3697"/>
                  <a:pt x="7213" y="3754"/>
                </a:cubicBezTo>
                <a:lnTo>
                  <a:pt x="7213" y="3974"/>
                </a:lnTo>
                <a:cubicBezTo>
                  <a:pt x="7213" y="4032"/>
                  <a:pt x="7237" y="4077"/>
                  <a:pt x="7266" y="4077"/>
                </a:cubicBezTo>
                <a:cubicBezTo>
                  <a:pt x="7295" y="4077"/>
                  <a:pt x="7318" y="4032"/>
                  <a:pt x="7318" y="3974"/>
                </a:cubicBezTo>
                <a:lnTo>
                  <a:pt x="7318" y="3754"/>
                </a:lnTo>
                <a:cubicBezTo>
                  <a:pt x="7318" y="3697"/>
                  <a:pt x="7295" y="3650"/>
                  <a:pt x="7266" y="3650"/>
                </a:cubicBezTo>
                <a:close/>
                <a:moveTo>
                  <a:pt x="7580" y="3650"/>
                </a:moveTo>
                <a:cubicBezTo>
                  <a:pt x="7551" y="3650"/>
                  <a:pt x="7527" y="3697"/>
                  <a:pt x="7527" y="3754"/>
                </a:cubicBezTo>
                <a:lnTo>
                  <a:pt x="7527" y="3974"/>
                </a:lnTo>
                <a:cubicBezTo>
                  <a:pt x="7527" y="4032"/>
                  <a:pt x="7551" y="4077"/>
                  <a:pt x="7580" y="4077"/>
                </a:cubicBezTo>
                <a:cubicBezTo>
                  <a:pt x="7609" y="4077"/>
                  <a:pt x="7632" y="4032"/>
                  <a:pt x="7632" y="3974"/>
                </a:cubicBezTo>
                <a:lnTo>
                  <a:pt x="7632" y="3754"/>
                </a:lnTo>
                <a:cubicBezTo>
                  <a:pt x="7632" y="3697"/>
                  <a:pt x="7609" y="3650"/>
                  <a:pt x="7580" y="3650"/>
                </a:cubicBezTo>
                <a:close/>
                <a:moveTo>
                  <a:pt x="8429" y="3650"/>
                </a:moveTo>
                <a:cubicBezTo>
                  <a:pt x="8400" y="3650"/>
                  <a:pt x="8377" y="3697"/>
                  <a:pt x="8377" y="3754"/>
                </a:cubicBezTo>
                <a:lnTo>
                  <a:pt x="8377" y="3974"/>
                </a:lnTo>
                <a:cubicBezTo>
                  <a:pt x="8377" y="4032"/>
                  <a:pt x="8400" y="4077"/>
                  <a:pt x="8429" y="4077"/>
                </a:cubicBezTo>
                <a:cubicBezTo>
                  <a:pt x="8458" y="4077"/>
                  <a:pt x="8482" y="4032"/>
                  <a:pt x="8482" y="3974"/>
                </a:cubicBezTo>
                <a:lnTo>
                  <a:pt x="8482" y="3754"/>
                </a:lnTo>
                <a:cubicBezTo>
                  <a:pt x="8482" y="3697"/>
                  <a:pt x="8458" y="3650"/>
                  <a:pt x="8429" y="3650"/>
                </a:cubicBezTo>
                <a:close/>
                <a:moveTo>
                  <a:pt x="8744" y="3650"/>
                </a:moveTo>
                <a:cubicBezTo>
                  <a:pt x="8714" y="3650"/>
                  <a:pt x="8691" y="3697"/>
                  <a:pt x="8691" y="3754"/>
                </a:cubicBezTo>
                <a:lnTo>
                  <a:pt x="8691" y="3974"/>
                </a:lnTo>
                <a:cubicBezTo>
                  <a:pt x="8691" y="4032"/>
                  <a:pt x="8714" y="4077"/>
                  <a:pt x="8744" y="4077"/>
                </a:cubicBezTo>
                <a:cubicBezTo>
                  <a:pt x="8773" y="4077"/>
                  <a:pt x="8796" y="4032"/>
                  <a:pt x="8796" y="3974"/>
                </a:cubicBezTo>
                <a:lnTo>
                  <a:pt x="8796" y="3754"/>
                </a:lnTo>
                <a:cubicBezTo>
                  <a:pt x="8796" y="3697"/>
                  <a:pt x="8773" y="3650"/>
                  <a:pt x="8744" y="3650"/>
                </a:cubicBezTo>
                <a:close/>
                <a:moveTo>
                  <a:pt x="9593" y="3650"/>
                </a:moveTo>
                <a:cubicBezTo>
                  <a:pt x="9564" y="3650"/>
                  <a:pt x="9540" y="3697"/>
                  <a:pt x="9540" y="3754"/>
                </a:cubicBezTo>
                <a:lnTo>
                  <a:pt x="9540" y="3974"/>
                </a:lnTo>
                <a:cubicBezTo>
                  <a:pt x="9540" y="4032"/>
                  <a:pt x="9564" y="4077"/>
                  <a:pt x="9593" y="4077"/>
                </a:cubicBezTo>
                <a:cubicBezTo>
                  <a:pt x="9622" y="4077"/>
                  <a:pt x="9646" y="4032"/>
                  <a:pt x="9646" y="3974"/>
                </a:cubicBezTo>
                <a:lnTo>
                  <a:pt x="9646" y="3754"/>
                </a:lnTo>
                <a:cubicBezTo>
                  <a:pt x="9646" y="3697"/>
                  <a:pt x="9622" y="3650"/>
                  <a:pt x="9593" y="3650"/>
                </a:cubicBezTo>
                <a:close/>
                <a:moveTo>
                  <a:pt x="9908" y="3650"/>
                </a:moveTo>
                <a:cubicBezTo>
                  <a:pt x="9879" y="3650"/>
                  <a:pt x="9855" y="3697"/>
                  <a:pt x="9855" y="3754"/>
                </a:cubicBezTo>
                <a:lnTo>
                  <a:pt x="9855" y="3974"/>
                </a:lnTo>
                <a:cubicBezTo>
                  <a:pt x="9855" y="4032"/>
                  <a:pt x="9879" y="4077"/>
                  <a:pt x="9908" y="4077"/>
                </a:cubicBezTo>
                <a:cubicBezTo>
                  <a:pt x="9937" y="4077"/>
                  <a:pt x="9961" y="4032"/>
                  <a:pt x="9961" y="3974"/>
                </a:cubicBezTo>
                <a:lnTo>
                  <a:pt x="9961" y="3754"/>
                </a:lnTo>
                <a:cubicBezTo>
                  <a:pt x="9961" y="3697"/>
                  <a:pt x="9937" y="3650"/>
                  <a:pt x="9908" y="3650"/>
                </a:cubicBezTo>
                <a:close/>
                <a:moveTo>
                  <a:pt x="10758" y="3650"/>
                </a:moveTo>
                <a:cubicBezTo>
                  <a:pt x="10728" y="3650"/>
                  <a:pt x="10705" y="3697"/>
                  <a:pt x="10705" y="3754"/>
                </a:cubicBezTo>
                <a:lnTo>
                  <a:pt x="10705" y="3974"/>
                </a:lnTo>
                <a:cubicBezTo>
                  <a:pt x="10705" y="4032"/>
                  <a:pt x="10728" y="4077"/>
                  <a:pt x="10758" y="4077"/>
                </a:cubicBezTo>
                <a:cubicBezTo>
                  <a:pt x="10787" y="4077"/>
                  <a:pt x="10810" y="4032"/>
                  <a:pt x="10810" y="3974"/>
                </a:cubicBezTo>
                <a:lnTo>
                  <a:pt x="10810" y="3754"/>
                </a:lnTo>
                <a:cubicBezTo>
                  <a:pt x="10810" y="3697"/>
                  <a:pt x="10787" y="3650"/>
                  <a:pt x="10758" y="3650"/>
                </a:cubicBezTo>
                <a:close/>
                <a:moveTo>
                  <a:pt x="11072" y="3650"/>
                </a:moveTo>
                <a:cubicBezTo>
                  <a:pt x="11043" y="3650"/>
                  <a:pt x="11019" y="3697"/>
                  <a:pt x="11019" y="3754"/>
                </a:cubicBezTo>
                <a:lnTo>
                  <a:pt x="11019" y="3974"/>
                </a:lnTo>
                <a:cubicBezTo>
                  <a:pt x="11019" y="4032"/>
                  <a:pt x="11043" y="4077"/>
                  <a:pt x="11072" y="4077"/>
                </a:cubicBezTo>
                <a:cubicBezTo>
                  <a:pt x="11101" y="4077"/>
                  <a:pt x="11125" y="4032"/>
                  <a:pt x="11125" y="3974"/>
                </a:cubicBezTo>
                <a:lnTo>
                  <a:pt x="11125" y="3754"/>
                </a:lnTo>
                <a:cubicBezTo>
                  <a:pt x="11125" y="3697"/>
                  <a:pt x="11101" y="3650"/>
                  <a:pt x="11072" y="3650"/>
                </a:cubicBezTo>
                <a:close/>
                <a:moveTo>
                  <a:pt x="11922" y="3650"/>
                </a:moveTo>
                <a:cubicBezTo>
                  <a:pt x="11893" y="3650"/>
                  <a:pt x="11869" y="3697"/>
                  <a:pt x="11869" y="3754"/>
                </a:cubicBezTo>
                <a:lnTo>
                  <a:pt x="11869" y="3974"/>
                </a:lnTo>
                <a:cubicBezTo>
                  <a:pt x="11869" y="4032"/>
                  <a:pt x="11893" y="4077"/>
                  <a:pt x="11922" y="4077"/>
                </a:cubicBezTo>
                <a:cubicBezTo>
                  <a:pt x="11951" y="4077"/>
                  <a:pt x="11974" y="4032"/>
                  <a:pt x="11974" y="3974"/>
                </a:cubicBezTo>
                <a:lnTo>
                  <a:pt x="11974" y="3754"/>
                </a:lnTo>
                <a:cubicBezTo>
                  <a:pt x="11974" y="3697"/>
                  <a:pt x="11951" y="3650"/>
                  <a:pt x="11922" y="3650"/>
                </a:cubicBezTo>
                <a:close/>
                <a:moveTo>
                  <a:pt x="12236" y="3650"/>
                </a:moveTo>
                <a:cubicBezTo>
                  <a:pt x="12207" y="3650"/>
                  <a:pt x="12183" y="3697"/>
                  <a:pt x="12183" y="3754"/>
                </a:cubicBezTo>
                <a:lnTo>
                  <a:pt x="12183" y="3974"/>
                </a:lnTo>
                <a:cubicBezTo>
                  <a:pt x="12183" y="4032"/>
                  <a:pt x="12207" y="4077"/>
                  <a:pt x="12236" y="4077"/>
                </a:cubicBezTo>
                <a:cubicBezTo>
                  <a:pt x="12265" y="4077"/>
                  <a:pt x="12288" y="4032"/>
                  <a:pt x="12288" y="3974"/>
                </a:cubicBezTo>
                <a:lnTo>
                  <a:pt x="12288" y="3754"/>
                </a:lnTo>
                <a:cubicBezTo>
                  <a:pt x="12288" y="3697"/>
                  <a:pt x="12265" y="3650"/>
                  <a:pt x="12236" y="3650"/>
                </a:cubicBezTo>
                <a:close/>
                <a:moveTo>
                  <a:pt x="13085" y="3650"/>
                </a:moveTo>
                <a:cubicBezTo>
                  <a:pt x="13056" y="3650"/>
                  <a:pt x="13032" y="3697"/>
                  <a:pt x="13032" y="3754"/>
                </a:cubicBezTo>
                <a:lnTo>
                  <a:pt x="13032" y="3974"/>
                </a:lnTo>
                <a:cubicBezTo>
                  <a:pt x="13032" y="4032"/>
                  <a:pt x="13056" y="4077"/>
                  <a:pt x="13085" y="4077"/>
                </a:cubicBezTo>
                <a:cubicBezTo>
                  <a:pt x="13114" y="4077"/>
                  <a:pt x="13138" y="4032"/>
                  <a:pt x="13138" y="3974"/>
                </a:cubicBezTo>
                <a:lnTo>
                  <a:pt x="13138" y="3754"/>
                </a:lnTo>
                <a:cubicBezTo>
                  <a:pt x="13138" y="3697"/>
                  <a:pt x="13114" y="3650"/>
                  <a:pt x="13085" y="3650"/>
                </a:cubicBezTo>
                <a:close/>
                <a:moveTo>
                  <a:pt x="13399" y="3650"/>
                </a:moveTo>
                <a:cubicBezTo>
                  <a:pt x="13370" y="3650"/>
                  <a:pt x="13348" y="3697"/>
                  <a:pt x="13348" y="3754"/>
                </a:cubicBezTo>
                <a:lnTo>
                  <a:pt x="13348" y="3974"/>
                </a:lnTo>
                <a:cubicBezTo>
                  <a:pt x="13348" y="4032"/>
                  <a:pt x="13370" y="4077"/>
                  <a:pt x="13399" y="4077"/>
                </a:cubicBezTo>
                <a:cubicBezTo>
                  <a:pt x="13428" y="4077"/>
                  <a:pt x="13452" y="4032"/>
                  <a:pt x="13452" y="3974"/>
                </a:cubicBezTo>
                <a:lnTo>
                  <a:pt x="13452" y="3754"/>
                </a:lnTo>
                <a:cubicBezTo>
                  <a:pt x="13452" y="3697"/>
                  <a:pt x="13428" y="3650"/>
                  <a:pt x="13399" y="3650"/>
                </a:cubicBezTo>
                <a:close/>
                <a:moveTo>
                  <a:pt x="14249" y="3650"/>
                </a:moveTo>
                <a:cubicBezTo>
                  <a:pt x="14220" y="3650"/>
                  <a:pt x="14196" y="3697"/>
                  <a:pt x="14196" y="3754"/>
                </a:cubicBezTo>
                <a:lnTo>
                  <a:pt x="14196" y="3974"/>
                </a:lnTo>
                <a:cubicBezTo>
                  <a:pt x="14196" y="4032"/>
                  <a:pt x="14220" y="4077"/>
                  <a:pt x="14249" y="4077"/>
                </a:cubicBezTo>
                <a:cubicBezTo>
                  <a:pt x="14278" y="4077"/>
                  <a:pt x="14302" y="4032"/>
                  <a:pt x="14302" y="3974"/>
                </a:cubicBezTo>
                <a:lnTo>
                  <a:pt x="14302" y="3754"/>
                </a:lnTo>
                <a:cubicBezTo>
                  <a:pt x="14302" y="3697"/>
                  <a:pt x="14278" y="3650"/>
                  <a:pt x="14249" y="3650"/>
                </a:cubicBezTo>
                <a:close/>
                <a:moveTo>
                  <a:pt x="14564" y="3650"/>
                </a:moveTo>
                <a:cubicBezTo>
                  <a:pt x="14535" y="3650"/>
                  <a:pt x="14511" y="3697"/>
                  <a:pt x="14511" y="3754"/>
                </a:cubicBezTo>
                <a:lnTo>
                  <a:pt x="14511" y="3974"/>
                </a:lnTo>
                <a:cubicBezTo>
                  <a:pt x="14511" y="4032"/>
                  <a:pt x="14535" y="4077"/>
                  <a:pt x="14564" y="4077"/>
                </a:cubicBezTo>
                <a:cubicBezTo>
                  <a:pt x="14593" y="4077"/>
                  <a:pt x="14617" y="4032"/>
                  <a:pt x="14617" y="3974"/>
                </a:cubicBezTo>
                <a:lnTo>
                  <a:pt x="14617" y="3754"/>
                </a:lnTo>
                <a:cubicBezTo>
                  <a:pt x="14617" y="3697"/>
                  <a:pt x="14593" y="3650"/>
                  <a:pt x="14564" y="3650"/>
                </a:cubicBezTo>
                <a:close/>
                <a:moveTo>
                  <a:pt x="15413" y="3650"/>
                </a:moveTo>
                <a:cubicBezTo>
                  <a:pt x="15384" y="3650"/>
                  <a:pt x="15360" y="3697"/>
                  <a:pt x="15360" y="3754"/>
                </a:cubicBezTo>
                <a:lnTo>
                  <a:pt x="15360" y="3974"/>
                </a:lnTo>
                <a:cubicBezTo>
                  <a:pt x="15360" y="4032"/>
                  <a:pt x="15384" y="4077"/>
                  <a:pt x="15413" y="4077"/>
                </a:cubicBezTo>
                <a:cubicBezTo>
                  <a:pt x="15442" y="4077"/>
                  <a:pt x="15465" y="4032"/>
                  <a:pt x="15465" y="3974"/>
                </a:cubicBezTo>
                <a:lnTo>
                  <a:pt x="15465" y="3754"/>
                </a:lnTo>
                <a:cubicBezTo>
                  <a:pt x="15465" y="3697"/>
                  <a:pt x="15442" y="3650"/>
                  <a:pt x="15413" y="3650"/>
                </a:cubicBezTo>
                <a:close/>
                <a:moveTo>
                  <a:pt x="15728" y="3650"/>
                </a:moveTo>
                <a:cubicBezTo>
                  <a:pt x="15699" y="3650"/>
                  <a:pt x="15675" y="3697"/>
                  <a:pt x="15675" y="3754"/>
                </a:cubicBezTo>
                <a:lnTo>
                  <a:pt x="15675" y="3974"/>
                </a:lnTo>
                <a:cubicBezTo>
                  <a:pt x="15675" y="4032"/>
                  <a:pt x="15699" y="4077"/>
                  <a:pt x="15728" y="4077"/>
                </a:cubicBezTo>
                <a:cubicBezTo>
                  <a:pt x="15757" y="4077"/>
                  <a:pt x="15781" y="4032"/>
                  <a:pt x="15781" y="3974"/>
                </a:cubicBezTo>
                <a:lnTo>
                  <a:pt x="15781" y="3754"/>
                </a:lnTo>
                <a:cubicBezTo>
                  <a:pt x="15781" y="3697"/>
                  <a:pt x="15757" y="3650"/>
                  <a:pt x="15728" y="3650"/>
                </a:cubicBezTo>
                <a:close/>
                <a:moveTo>
                  <a:pt x="16578" y="3650"/>
                </a:moveTo>
                <a:cubicBezTo>
                  <a:pt x="16549" y="3650"/>
                  <a:pt x="16525" y="3697"/>
                  <a:pt x="16525" y="3754"/>
                </a:cubicBezTo>
                <a:lnTo>
                  <a:pt x="16525" y="3974"/>
                </a:lnTo>
                <a:cubicBezTo>
                  <a:pt x="16525" y="4032"/>
                  <a:pt x="16549" y="4077"/>
                  <a:pt x="16578" y="4077"/>
                </a:cubicBezTo>
                <a:cubicBezTo>
                  <a:pt x="16607" y="4077"/>
                  <a:pt x="16630" y="4032"/>
                  <a:pt x="16630" y="3974"/>
                </a:cubicBezTo>
                <a:lnTo>
                  <a:pt x="16630" y="3754"/>
                </a:lnTo>
                <a:cubicBezTo>
                  <a:pt x="16630" y="3697"/>
                  <a:pt x="16607" y="3650"/>
                  <a:pt x="16578" y="3650"/>
                </a:cubicBezTo>
                <a:close/>
                <a:moveTo>
                  <a:pt x="16892" y="3650"/>
                </a:moveTo>
                <a:cubicBezTo>
                  <a:pt x="16863" y="3650"/>
                  <a:pt x="16839" y="3697"/>
                  <a:pt x="16839" y="3754"/>
                </a:cubicBezTo>
                <a:lnTo>
                  <a:pt x="16839" y="3974"/>
                </a:lnTo>
                <a:cubicBezTo>
                  <a:pt x="16839" y="4032"/>
                  <a:pt x="16863" y="4077"/>
                  <a:pt x="16892" y="4077"/>
                </a:cubicBezTo>
                <a:cubicBezTo>
                  <a:pt x="16921" y="4077"/>
                  <a:pt x="16944" y="4032"/>
                  <a:pt x="16944" y="3974"/>
                </a:cubicBezTo>
                <a:lnTo>
                  <a:pt x="16944" y="3754"/>
                </a:lnTo>
                <a:cubicBezTo>
                  <a:pt x="16944" y="3697"/>
                  <a:pt x="16921" y="3650"/>
                  <a:pt x="16892" y="3650"/>
                </a:cubicBezTo>
                <a:close/>
                <a:moveTo>
                  <a:pt x="17741" y="3650"/>
                </a:moveTo>
                <a:cubicBezTo>
                  <a:pt x="17712" y="3650"/>
                  <a:pt x="17689" y="3697"/>
                  <a:pt x="17689" y="3754"/>
                </a:cubicBezTo>
                <a:lnTo>
                  <a:pt x="17689" y="3974"/>
                </a:lnTo>
                <a:cubicBezTo>
                  <a:pt x="17689" y="4032"/>
                  <a:pt x="17712" y="4077"/>
                  <a:pt x="17741" y="4077"/>
                </a:cubicBezTo>
                <a:cubicBezTo>
                  <a:pt x="17770" y="4077"/>
                  <a:pt x="17794" y="4032"/>
                  <a:pt x="17794" y="3974"/>
                </a:cubicBezTo>
                <a:lnTo>
                  <a:pt x="17794" y="3754"/>
                </a:lnTo>
                <a:cubicBezTo>
                  <a:pt x="17794" y="3697"/>
                  <a:pt x="17770" y="3650"/>
                  <a:pt x="17741" y="3650"/>
                </a:cubicBezTo>
                <a:close/>
                <a:moveTo>
                  <a:pt x="18055" y="3650"/>
                </a:moveTo>
                <a:cubicBezTo>
                  <a:pt x="18026" y="3650"/>
                  <a:pt x="18002" y="3697"/>
                  <a:pt x="18002" y="3754"/>
                </a:cubicBezTo>
                <a:lnTo>
                  <a:pt x="18002" y="3974"/>
                </a:lnTo>
                <a:cubicBezTo>
                  <a:pt x="18002" y="4032"/>
                  <a:pt x="18026" y="4077"/>
                  <a:pt x="18055" y="4077"/>
                </a:cubicBezTo>
                <a:cubicBezTo>
                  <a:pt x="18085" y="4077"/>
                  <a:pt x="18108" y="4032"/>
                  <a:pt x="18108" y="3974"/>
                </a:cubicBezTo>
                <a:lnTo>
                  <a:pt x="18108" y="3754"/>
                </a:lnTo>
                <a:cubicBezTo>
                  <a:pt x="18108" y="3697"/>
                  <a:pt x="18085" y="3650"/>
                  <a:pt x="18055" y="3650"/>
                </a:cubicBezTo>
                <a:close/>
                <a:moveTo>
                  <a:pt x="18905" y="3650"/>
                </a:moveTo>
                <a:cubicBezTo>
                  <a:pt x="18876" y="3650"/>
                  <a:pt x="18852" y="3697"/>
                  <a:pt x="18852" y="3754"/>
                </a:cubicBezTo>
                <a:lnTo>
                  <a:pt x="18852" y="3974"/>
                </a:lnTo>
                <a:cubicBezTo>
                  <a:pt x="18852" y="4032"/>
                  <a:pt x="18876" y="4077"/>
                  <a:pt x="18905" y="4077"/>
                </a:cubicBezTo>
                <a:cubicBezTo>
                  <a:pt x="18934" y="4077"/>
                  <a:pt x="18958" y="4032"/>
                  <a:pt x="18958" y="3974"/>
                </a:cubicBezTo>
                <a:lnTo>
                  <a:pt x="18958" y="3754"/>
                </a:lnTo>
                <a:cubicBezTo>
                  <a:pt x="18958" y="3697"/>
                  <a:pt x="18934" y="3650"/>
                  <a:pt x="18905" y="3650"/>
                </a:cubicBezTo>
                <a:close/>
                <a:moveTo>
                  <a:pt x="19220" y="3650"/>
                </a:moveTo>
                <a:cubicBezTo>
                  <a:pt x="19191" y="3650"/>
                  <a:pt x="19167" y="3697"/>
                  <a:pt x="19167" y="3754"/>
                </a:cubicBezTo>
                <a:lnTo>
                  <a:pt x="19167" y="3974"/>
                </a:lnTo>
                <a:cubicBezTo>
                  <a:pt x="19167" y="4032"/>
                  <a:pt x="19191" y="4077"/>
                  <a:pt x="19220" y="4077"/>
                </a:cubicBezTo>
                <a:cubicBezTo>
                  <a:pt x="19249" y="4077"/>
                  <a:pt x="19273" y="4032"/>
                  <a:pt x="19273" y="3974"/>
                </a:cubicBezTo>
                <a:lnTo>
                  <a:pt x="19273" y="3754"/>
                </a:lnTo>
                <a:cubicBezTo>
                  <a:pt x="19273" y="3697"/>
                  <a:pt x="19249" y="3650"/>
                  <a:pt x="19220" y="3650"/>
                </a:cubicBezTo>
                <a:close/>
                <a:moveTo>
                  <a:pt x="20069" y="3650"/>
                </a:moveTo>
                <a:cubicBezTo>
                  <a:pt x="20040" y="3650"/>
                  <a:pt x="20016" y="3697"/>
                  <a:pt x="20016" y="3754"/>
                </a:cubicBezTo>
                <a:lnTo>
                  <a:pt x="20016" y="3974"/>
                </a:lnTo>
                <a:cubicBezTo>
                  <a:pt x="20016" y="4032"/>
                  <a:pt x="20040" y="4077"/>
                  <a:pt x="20069" y="4077"/>
                </a:cubicBezTo>
                <a:cubicBezTo>
                  <a:pt x="20099" y="4077"/>
                  <a:pt x="20122" y="4032"/>
                  <a:pt x="20122" y="3974"/>
                </a:cubicBezTo>
                <a:lnTo>
                  <a:pt x="20122" y="3754"/>
                </a:lnTo>
                <a:cubicBezTo>
                  <a:pt x="20122" y="3697"/>
                  <a:pt x="20099" y="3650"/>
                  <a:pt x="20069" y="3650"/>
                </a:cubicBezTo>
                <a:close/>
                <a:moveTo>
                  <a:pt x="20384" y="3650"/>
                </a:moveTo>
                <a:cubicBezTo>
                  <a:pt x="20355" y="3650"/>
                  <a:pt x="20331" y="3697"/>
                  <a:pt x="20331" y="3754"/>
                </a:cubicBezTo>
                <a:lnTo>
                  <a:pt x="20331" y="3974"/>
                </a:lnTo>
                <a:cubicBezTo>
                  <a:pt x="20331" y="4032"/>
                  <a:pt x="20355" y="4077"/>
                  <a:pt x="20384" y="4077"/>
                </a:cubicBezTo>
                <a:cubicBezTo>
                  <a:pt x="20413" y="4077"/>
                  <a:pt x="20436" y="4032"/>
                  <a:pt x="20436" y="3974"/>
                </a:cubicBezTo>
                <a:lnTo>
                  <a:pt x="20436" y="3754"/>
                </a:lnTo>
                <a:cubicBezTo>
                  <a:pt x="20436" y="3697"/>
                  <a:pt x="20413" y="3650"/>
                  <a:pt x="20384" y="3650"/>
                </a:cubicBezTo>
                <a:close/>
                <a:moveTo>
                  <a:pt x="21234" y="3650"/>
                </a:moveTo>
                <a:cubicBezTo>
                  <a:pt x="21204" y="3650"/>
                  <a:pt x="21181" y="3697"/>
                  <a:pt x="21181" y="3754"/>
                </a:cubicBezTo>
                <a:lnTo>
                  <a:pt x="21181" y="3974"/>
                </a:lnTo>
                <a:cubicBezTo>
                  <a:pt x="21181" y="4032"/>
                  <a:pt x="21204" y="4077"/>
                  <a:pt x="21234" y="4077"/>
                </a:cubicBezTo>
                <a:cubicBezTo>
                  <a:pt x="21263" y="4077"/>
                  <a:pt x="21285" y="4032"/>
                  <a:pt x="21285" y="3974"/>
                </a:cubicBezTo>
                <a:lnTo>
                  <a:pt x="21285" y="3754"/>
                </a:lnTo>
                <a:cubicBezTo>
                  <a:pt x="21285" y="3697"/>
                  <a:pt x="21263" y="3650"/>
                  <a:pt x="21234" y="3650"/>
                </a:cubicBezTo>
                <a:close/>
                <a:moveTo>
                  <a:pt x="21547" y="3650"/>
                </a:moveTo>
                <a:cubicBezTo>
                  <a:pt x="21518" y="3650"/>
                  <a:pt x="21495" y="3697"/>
                  <a:pt x="21495" y="3754"/>
                </a:cubicBezTo>
                <a:lnTo>
                  <a:pt x="21495" y="3974"/>
                </a:lnTo>
                <a:cubicBezTo>
                  <a:pt x="21495" y="4032"/>
                  <a:pt x="21518" y="4077"/>
                  <a:pt x="21547" y="4077"/>
                </a:cubicBezTo>
                <a:cubicBezTo>
                  <a:pt x="21576" y="4077"/>
                  <a:pt x="21600" y="4032"/>
                  <a:pt x="21600" y="3974"/>
                </a:cubicBezTo>
                <a:lnTo>
                  <a:pt x="21600" y="3754"/>
                </a:lnTo>
                <a:cubicBezTo>
                  <a:pt x="21600" y="3697"/>
                  <a:pt x="21576" y="3650"/>
                  <a:pt x="21547" y="3650"/>
                </a:cubicBezTo>
                <a:close/>
                <a:moveTo>
                  <a:pt x="53" y="4380"/>
                </a:moveTo>
                <a:cubicBezTo>
                  <a:pt x="24" y="4380"/>
                  <a:pt x="0" y="4427"/>
                  <a:pt x="0" y="4484"/>
                </a:cubicBezTo>
                <a:lnTo>
                  <a:pt x="0" y="4704"/>
                </a:lnTo>
                <a:cubicBezTo>
                  <a:pt x="0" y="4762"/>
                  <a:pt x="24" y="4809"/>
                  <a:pt x="53" y="4809"/>
                </a:cubicBezTo>
                <a:cubicBezTo>
                  <a:pt x="82" y="4809"/>
                  <a:pt x="106" y="4762"/>
                  <a:pt x="106" y="4704"/>
                </a:cubicBezTo>
                <a:lnTo>
                  <a:pt x="106" y="4484"/>
                </a:lnTo>
                <a:cubicBezTo>
                  <a:pt x="106" y="4427"/>
                  <a:pt x="82" y="4380"/>
                  <a:pt x="53" y="4380"/>
                </a:cubicBezTo>
                <a:close/>
                <a:moveTo>
                  <a:pt x="367" y="4380"/>
                </a:moveTo>
                <a:cubicBezTo>
                  <a:pt x="338" y="4380"/>
                  <a:pt x="315" y="4427"/>
                  <a:pt x="315" y="4484"/>
                </a:cubicBezTo>
                <a:lnTo>
                  <a:pt x="315" y="4704"/>
                </a:lnTo>
                <a:cubicBezTo>
                  <a:pt x="315" y="4762"/>
                  <a:pt x="338" y="4809"/>
                  <a:pt x="367" y="4809"/>
                </a:cubicBezTo>
                <a:cubicBezTo>
                  <a:pt x="397" y="4809"/>
                  <a:pt x="420" y="4762"/>
                  <a:pt x="420" y="4704"/>
                </a:cubicBezTo>
                <a:lnTo>
                  <a:pt x="420" y="4484"/>
                </a:lnTo>
                <a:cubicBezTo>
                  <a:pt x="420" y="4427"/>
                  <a:pt x="397" y="4380"/>
                  <a:pt x="367" y="4380"/>
                </a:cubicBezTo>
                <a:close/>
                <a:moveTo>
                  <a:pt x="1217" y="4380"/>
                </a:moveTo>
                <a:cubicBezTo>
                  <a:pt x="1188" y="4380"/>
                  <a:pt x="1164" y="4427"/>
                  <a:pt x="1164" y="4484"/>
                </a:cubicBezTo>
                <a:lnTo>
                  <a:pt x="1164" y="4704"/>
                </a:lnTo>
                <a:cubicBezTo>
                  <a:pt x="1164" y="4762"/>
                  <a:pt x="1188" y="4809"/>
                  <a:pt x="1217" y="4809"/>
                </a:cubicBezTo>
                <a:cubicBezTo>
                  <a:pt x="1246" y="4809"/>
                  <a:pt x="1270" y="4762"/>
                  <a:pt x="1270" y="4704"/>
                </a:cubicBezTo>
                <a:lnTo>
                  <a:pt x="1270" y="4484"/>
                </a:lnTo>
                <a:cubicBezTo>
                  <a:pt x="1270" y="4427"/>
                  <a:pt x="1246" y="4380"/>
                  <a:pt x="1217" y="4380"/>
                </a:cubicBezTo>
                <a:close/>
                <a:moveTo>
                  <a:pt x="1532" y="4380"/>
                </a:moveTo>
                <a:cubicBezTo>
                  <a:pt x="1503" y="4380"/>
                  <a:pt x="1479" y="4427"/>
                  <a:pt x="1479" y="4484"/>
                </a:cubicBezTo>
                <a:lnTo>
                  <a:pt x="1479" y="4704"/>
                </a:lnTo>
                <a:cubicBezTo>
                  <a:pt x="1479" y="4762"/>
                  <a:pt x="1503" y="4809"/>
                  <a:pt x="1532" y="4809"/>
                </a:cubicBezTo>
                <a:cubicBezTo>
                  <a:pt x="1561" y="4809"/>
                  <a:pt x="1584" y="4762"/>
                  <a:pt x="1584" y="4704"/>
                </a:cubicBezTo>
                <a:lnTo>
                  <a:pt x="1584" y="4484"/>
                </a:lnTo>
                <a:cubicBezTo>
                  <a:pt x="1584" y="4427"/>
                  <a:pt x="1561" y="4380"/>
                  <a:pt x="1532" y="4380"/>
                </a:cubicBezTo>
                <a:close/>
                <a:moveTo>
                  <a:pt x="2380" y="4380"/>
                </a:moveTo>
                <a:cubicBezTo>
                  <a:pt x="2351" y="4380"/>
                  <a:pt x="2329" y="4427"/>
                  <a:pt x="2329" y="4484"/>
                </a:cubicBezTo>
                <a:lnTo>
                  <a:pt x="2329" y="4704"/>
                </a:lnTo>
                <a:cubicBezTo>
                  <a:pt x="2329" y="4762"/>
                  <a:pt x="2351" y="4809"/>
                  <a:pt x="2380" y="4809"/>
                </a:cubicBezTo>
                <a:cubicBezTo>
                  <a:pt x="2409" y="4809"/>
                  <a:pt x="2433" y="4762"/>
                  <a:pt x="2433" y="4704"/>
                </a:cubicBezTo>
                <a:lnTo>
                  <a:pt x="2433" y="4484"/>
                </a:lnTo>
                <a:cubicBezTo>
                  <a:pt x="2433" y="4427"/>
                  <a:pt x="2409" y="4380"/>
                  <a:pt x="2380" y="4380"/>
                </a:cubicBezTo>
                <a:close/>
                <a:moveTo>
                  <a:pt x="2695" y="4380"/>
                </a:moveTo>
                <a:cubicBezTo>
                  <a:pt x="2666" y="4380"/>
                  <a:pt x="2643" y="4427"/>
                  <a:pt x="2643" y="4484"/>
                </a:cubicBezTo>
                <a:lnTo>
                  <a:pt x="2643" y="4704"/>
                </a:lnTo>
                <a:cubicBezTo>
                  <a:pt x="2643" y="4762"/>
                  <a:pt x="2666" y="4809"/>
                  <a:pt x="2695" y="4809"/>
                </a:cubicBezTo>
                <a:cubicBezTo>
                  <a:pt x="2724" y="4809"/>
                  <a:pt x="2748" y="4762"/>
                  <a:pt x="2748" y="4704"/>
                </a:cubicBezTo>
                <a:lnTo>
                  <a:pt x="2748" y="4484"/>
                </a:lnTo>
                <a:cubicBezTo>
                  <a:pt x="2748" y="4427"/>
                  <a:pt x="2724" y="4380"/>
                  <a:pt x="2695" y="4380"/>
                </a:cubicBezTo>
                <a:close/>
                <a:moveTo>
                  <a:pt x="3545" y="4380"/>
                </a:moveTo>
                <a:cubicBezTo>
                  <a:pt x="3516" y="4380"/>
                  <a:pt x="3492" y="4427"/>
                  <a:pt x="3492" y="4484"/>
                </a:cubicBezTo>
                <a:lnTo>
                  <a:pt x="3492" y="4704"/>
                </a:lnTo>
                <a:cubicBezTo>
                  <a:pt x="3492" y="4762"/>
                  <a:pt x="3516" y="4809"/>
                  <a:pt x="3545" y="4809"/>
                </a:cubicBezTo>
                <a:cubicBezTo>
                  <a:pt x="3574" y="4809"/>
                  <a:pt x="3598" y="4762"/>
                  <a:pt x="3598" y="4704"/>
                </a:cubicBezTo>
                <a:lnTo>
                  <a:pt x="3598" y="4484"/>
                </a:lnTo>
                <a:cubicBezTo>
                  <a:pt x="3598" y="4427"/>
                  <a:pt x="3574" y="4380"/>
                  <a:pt x="3545" y="4380"/>
                </a:cubicBezTo>
                <a:close/>
                <a:moveTo>
                  <a:pt x="3859" y="4380"/>
                </a:moveTo>
                <a:cubicBezTo>
                  <a:pt x="3830" y="4380"/>
                  <a:pt x="3806" y="4427"/>
                  <a:pt x="3806" y="4484"/>
                </a:cubicBezTo>
                <a:lnTo>
                  <a:pt x="3806" y="4704"/>
                </a:lnTo>
                <a:cubicBezTo>
                  <a:pt x="3806" y="4762"/>
                  <a:pt x="3830" y="4809"/>
                  <a:pt x="3859" y="4809"/>
                </a:cubicBezTo>
                <a:cubicBezTo>
                  <a:pt x="3888" y="4809"/>
                  <a:pt x="3912" y="4762"/>
                  <a:pt x="3912" y="4704"/>
                </a:cubicBezTo>
                <a:lnTo>
                  <a:pt x="3912" y="4484"/>
                </a:lnTo>
                <a:cubicBezTo>
                  <a:pt x="3912" y="4427"/>
                  <a:pt x="3888" y="4380"/>
                  <a:pt x="3859" y="4380"/>
                </a:cubicBezTo>
                <a:close/>
                <a:moveTo>
                  <a:pt x="4709" y="4380"/>
                </a:moveTo>
                <a:cubicBezTo>
                  <a:pt x="4680" y="4380"/>
                  <a:pt x="4656" y="4427"/>
                  <a:pt x="4656" y="4484"/>
                </a:cubicBezTo>
                <a:lnTo>
                  <a:pt x="4656" y="4704"/>
                </a:lnTo>
                <a:cubicBezTo>
                  <a:pt x="4656" y="4762"/>
                  <a:pt x="4680" y="4809"/>
                  <a:pt x="4709" y="4809"/>
                </a:cubicBezTo>
                <a:cubicBezTo>
                  <a:pt x="4738" y="4809"/>
                  <a:pt x="4762" y="4762"/>
                  <a:pt x="4762" y="4704"/>
                </a:cubicBezTo>
                <a:lnTo>
                  <a:pt x="4762" y="4484"/>
                </a:lnTo>
                <a:cubicBezTo>
                  <a:pt x="4762" y="4427"/>
                  <a:pt x="4738" y="4380"/>
                  <a:pt x="4709" y="4380"/>
                </a:cubicBezTo>
                <a:close/>
                <a:moveTo>
                  <a:pt x="5023" y="4380"/>
                </a:moveTo>
                <a:cubicBezTo>
                  <a:pt x="4994" y="4380"/>
                  <a:pt x="4970" y="4427"/>
                  <a:pt x="4970" y="4484"/>
                </a:cubicBezTo>
                <a:lnTo>
                  <a:pt x="4970" y="4704"/>
                </a:lnTo>
                <a:cubicBezTo>
                  <a:pt x="4970" y="4762"/>
                  <a:pt x="4994" y="4809"/>
                  <a:pt x="5023" y="4809"/>
                </a:cubicBezTo>
                <a:cubicBezTo>
                  <a:pt x="5053" y="4809"/>
                  <a:pt x="5076" y="4762"/>
                  <a:pt x="5076" y="4704"/>
                </a:cubicBezTo>
                <a:lnTo>
                  <a:pt x="5076" y="4484"/>
                </a:lnTo>
                <a:cubicBezTo>
                  <a:pt x="5076" y="4427"/>
                  <a:pt x="5053" y="4380"/>
                  <a:pt x="5023" y="4380"/>
                </a:cubicBezTo>
                <a:close/>
                <a:moveTo>
                  <a:pt x="5873" y="4380"/>
                </a:moveTo>
                <a:cubicBezTo>
                  <a:pt x="5844" y="4380"/>
                  <a:pt x="5820" y="4427"/>
                  <a:pt x="5820" y="4484"/>
                </a:cubicBezTo>
                <a:lnTo>
                  <a:pt x="5820" y="4704"/>
                </a:lnTo>
                <a:cubicBezTo>
                  <a:pt x="5820" y="4762"/>
                  <a:pt x="5844" y="4809"/>
                  <a:pt x="5873" y="4809"/>
                </a:cubicBezTo>
                <a:cubicBezTo>
                  <a:pt x="5902" y="4809"/>
                  <a:pt x="5926" y="4762"/>
                  <a:pt x="5926" y="4704"/>
                </a:cubicBezTo>
                <a:lnTo>
                  <a:pt x="5926" y="4484"/>
                </a:lnTo>
                <a:cubicBezTo>
                  <a:pt x="5926" y="4427"/>
                  <a:pt x="5902" y="4380"/>
                  <a:pt x="5873" y="4380"/>
                </a:cubicBezTo>
                <a:close/>
                <a:moveTo>
                  <a:pt x="6188" y="4380"/>
                </a:moveTo>
                <a:cubicBezTo>
                  <a:pt x="6159" y="4380"/>
                  <a:pt x="6135" y="4427"/>
                  <a:pt x="6135" y="4484"/>
                </a:cubicBezTo>
                <a:lnTo>
                  <a:pt x="6135" y="4704"/>
                </a:lnTo>
                <a:cubicBezTo>
                  <a:pt x="6135" y="4762"/>
                  <a:pt x="6159" y="4809"/>
                  <a:pt x="6188" y="4809"/>
                </a:cubicBezTo>
                <a:cubicBezTo>
                  <a:pt x="6217" y="4809"/>
                  <a:pt x="6240" y="4762"/>
                  <a:pt x="6240" y="4704"/>
                </a:cubicBezTo>
                <a:lnTo>
                  <a:pt x="6240" y="4484"/>
                </a:lnTo>
                <a:cubicBezTo>
                  <a:pt x="6240" y="4427"/>
                  <a:pt x="6217" y="4380"/>
                  <a:pt x="6188" y="4380"/>
                </a:cubicBezTo>
                <a:close/>
                <a:moveTo>
                  <a:pt x="7036" y="4380"/>
                </a:moveTo>
                <a:cubicBezTo>
                  <a:pt x="7007" y="4380"/>
                  <a:pt x="6984" y="4427"/>
                  <a:pt x="6984" y="4484"/>
                </a:cubicBezTo>
                <a:lnTo>
                  <a:pt x="6984" y="4704"/>
                </a:lnTo>
                <a:cubicBezTo>
                  <a:pt x="6984" y="4762"/>
                  <a:pt x="7007" y="4809"/>
                  <a:pt x="7036" y="4809"/>
                </a:cubicBezTo>
                <a:cubicBezTo>
                  <a:pt x="7065" y="4809"/>
                  <a:pt x="7089" y="4762"/>
                  <a:pt x="7089" y="4704"/>
                </a:cubicBezTo>
                <a:lnTo>
                  <a:pt x="7089" y="4484"/>
                </a:lnTo>
                <a:cubicBezTo>
                  <a:pt x="7089" y="4427"/>
                  <a:pt x="7065" y="4380"/>
                  <a:pt x="7036" y="4380"/>
                </a:cubicBezTo>
                <a:close/>
                <a:moveTo>
                  <a:pt x="7351" y="4380"/>
                </a:moveTo>
                <a:cubicBezTo>
                  <a:pt x="7322" y="4380"/>
                  <a:pt x="7299" y="4427"/>
                  <a:pt x="7299" y="4484"/>
                </a:cubicBezTo>
                <a:lnTo>
                  <a:pt x="7299" y="4704"/>
                </a:lnTo>
                <a:cubicBezTo>
                  <a:pt x="7299" y="4762"/>
                  <a:pt x="7322" y="4809"/>
                  <a:pt x="7351" y="4809"/>
                </a:cubicBezTo>
                <a:cubicBezTo>
                  <a:pt x="7380" y="4809"/>
                  <a:pt x="7404" y="4762"/>
                  <a:pt x="7404" y="4704"/>
                </a:cubicBezTo>
                <a:lnTo>
                  <a:pt x="7404" y="4484"/>
                </a:lnTo>
                <a:cubicBezTo>
                  <a:pt x="7404" y="4427"/>
                  <a:pt x="7380" y="4380"/>
                  <a:pt x="7351" y="4380"/>
                </a:cubicBezTo>
                <a:close/>
                <a:moveTo>
                  <a:pt x="8201" y="4380"/>
                </a:moveTo>
                <a:cubicBezTo>
                  <a:pt x="8171" y="4380"/>
                  <a:pt x="8148" y="4427"/>
                  <a:pt x="8148" y="4484"/>
                </a:cubicBezTo>
                <a:lnTo>
                  <a:pt x="8148" y="4704"/>
                </a:lnTo>
                <a:cubicBezTo>
                  <a:pt x="8148" y="4762"/>
                  <a:pt x="8171" y="4809"/>
                  <a:pt x="8201" y="4809"/>
                </a:cubicBezTo>
                <a:cubicBezTo>
                  <a:pt x="8230" y="4809"/>
                  <a:pt x="8254" y="4762"/>
                  <a:pt x="8254" y="4704"/>
                </a:cubicBezTo>
                <a:lnTo>
                  <a:pt x="8254" y="4484"/>
                </a:lnTo>
                <a:cubicBezTo>
                  <a:pt x="8254" y="4427"/>
                  <a:pt x="8230" y="4380"/>
                  <a:pt x="8201" y="4380"/>
                </a:cubicBezTo>
                <a:close/>
                <a:moveTo>
                  <a:pt x="8515" y="4380"/>
                </a:moveTo>
                <a:cubicBezTo>
                  <a:pt x="8486" y="4380"/>
                  <a:pt x="8462" y="4427"/>
                  <a:pt x="8462" y="4484"/>
                </a:cubicBezTo>
                <a:lnTo>
                  <a:pt x="8462" y="4704"/>
                </a:lnTo>
                <a:cubicBezTo>
                  <a:pt x="8462" y="4762"/>
                  <a:pt x="8486" y="4809"/>
                  <a:pt x="8515" y="4809"/>
                </a:cubicBezTo>
                <a:cubicBezTo>
                  <a:pt x="8544" y="4809"/>
                  <a:pt x="8568" y="4762"/>
                  <a:pt x="8568" y="4704"/>
                </a:cubicBezTo>
                <a:lnTo>
                  <a:pt x="8568" y="4484"/>
                </a:lnTo>
                <a:cubicBezTo>
                  <a:pt x="8568" y="4427"/>
                  <a:pt x="8544" y="4380"/>
                  <a:pt x="8515" y="4380"/>
                </a:cubicBezTo>
                <a:close/>
                <a:moveTo>
                  <a:pt x="9365" y="4380"/>
                </a:moveTo>
                <a:cubicBezTo>
                  <a:pt x="9336" y="4380"/>
                  <a:pt x="9312" y="4427"/>
                  <a:pt x="9312" y="4484"/>
                </a:cubicBezTo>
                <a:lnTo>
                  <a:pt x="9312" y="4704"/>
                </a:lnTo>
                <a:cubicBezTo>
                  <a:pt x="9312" y="4762"/>
                  <a:pt x="9336" y="4809"/>
                  <a:pt x="9365" y="4809"/>
                </a:cubicBezTo>
                <a:cubicBezTo>
                  <a:pt x="9394" y="4809"/>
                  <a:pt x="9418" y="4762"/>
                  <a:pt x="9418" y="4704"/>
                </a:cubicBezTo>
                <a:lnTo>
                  <a:pt x="9418" y="4484"/>
                </a:lnTo>
                <a:cubicBezTo>
                  <a:pt x="9418" y="4427"/>
                  <a:pt x="9394" y="4380"/>
                  <a:pt x="9365" y="4380"/>
                </a:cubicBezTo>
                <a:close/>
                <a:moveTo>
                  <a:pt x="9679" y="4380"/>
                </a:moveTo>
                <a:cubicBezTo>
                  <a:pt x="9650" y="4380"/>
                  <a:pt x="9626" y="4427"/>
                  <a:pt x="9626" y="4484"/>
                </a:cubicBezTo>
                <a:lnTo>
                  <a:pt x="9626" y="4704"/>
                </a:lnTo>
                <a:cubicBezTo>
                  <a:pt x="9626" y="4762"/>
                  <a:pt x="9650" y="4809"/>
                  <a:pt x="9679" y="4809"/>
                </a:cubicBezTo>
                <a:cubicBezTo>
                  <a:pt x="9708" y="4809"/>
                  <a:pt x="9732" y="4762"/>
                  <a:pt x="9732" y="4704"/>
                </a:cubicBezTo>
                <a:lnTo>
                  <a:pt x="9732" y="4484"/>
                </a:lnTo>
                <a:cubicBezTo>
                  <a:pt x="9732" y="4427"/>
                  <a:pt x="9708" y="4380"/>
                  <a:pt x="9679" y="4380"/>
                </a:cubicBezTo>
                <a:close/>
                <a:moveTo>
                  <a:pt x="10529" y="4380"/>
                </a:moveTo>
                <a:cubicBezTo>
                  <a:pt x="10500" y="4380"/>
                  <a:pt x="10476" y="4427"/>
                  <a:pt x="10476" y="4484"/>
                </a:cubicBezTo>
                <a:lnTo>
                  <a:pt x="10476" y="4704"/>
                </a:lnTo>
                <a:cubicBezTo>
                  <a:pt x="10476" y="4762"/>
                  <a:pt x="10500" y="4809"/>
                  <a:pt x="10529" y="4809"/>
                </a:cubicBezTo>
                <a:cubicBezTo>
                  <a:pt x="10558" y="4809"/>
                  <a:pt x="10582" y="4762"/>
                  <a:pt x="10582" y="4704"/>
                </a:cubicBezTo>
                <a:lnTo>
                  <a:pt x="10582" y="4484"/>
                </a:lnTo>
                <a:cubicBezTo>
                  <a:pt x="10582" y="4427"/>
                  <a:pt x="10558" y="4380"/>
                  <a:pt x="10529" y="4380"/>
                </a:cubicBezTo>
                <a:close/>
                <a:moveTo>
                  <a:pt x="10844" y="4380"/>
                </a:moveTo>
                <a:cubicBezTo>
                  <a:pt x="10814" y="4380"/>
                  <a:pt x="10791" y="4427"/>
                  <a:pt x="10791" y="4484"/>
                </a:cubicBezTo>
                <a:lnTo>
                  <a:pt x="10791" y="4704"/>
                </a:lnTo>
                <a:cubicBezTo>
                  <a:pt x="10791" y="4762"/>
                  <a:pt x="10814" y="4809"/>
                  <a:pt x="10844" y="4809"/>
                </a:cubicBezTo>
                <a:cubicBezTo>
                  <a:pt x="10873" y="4809"/>
                  <a:pt x="10895" y="4762"/>
                  <a:pt x="10895" y="4704"/>
                </a:cubicBezTo>
                <a:lnTo>
                  <a:pt x="10895" y="4484"/>
                </a:lnTo>
                <a:cubicBezTo>
                  <a:pt x="10895" y="4427"/>
                  <a:pt x="10873" y="4380"/>
                  <a:pt x="10844" y="4380"/>
                </a:cubicBezTo>
                <a:close/>
                <a:moveTo>
                  <a:pt x="11692" y="4380"/>
                </a:moveTo>
                <a:cubicBezTo>
                  <a:pt x="11663" y="4380"/>
                  <a:pt x="11640" y="4427"/>
                  <a:pt x="11640" y="4484"/>
                </a:cubicBezTo>
                <a:lnTo>
                  <a:pt x="11640" y="4704"/>
                </a:lnTo>
                <a:cubicBezTo>
                  <a:pt x="11640" y="4762"/>
                  <a:pt x="11663" y="4809"/>
                  <a:pt x="11692" y="4809"/>
                </a:cubicBezTo>
                <a:cubicBezTo>
                  <a:pt x="11721" y="4809"/>
                  <a:pt x="11745" y="4762"/>
                  <a:pt x="11745" y="4704"/>
                </a:cubicBezTo>
                <a:lnTo>
                  <a:pt x="11745" y="4484"/>
                </a:lnTo>
                <a:cubicBezTo>
                  <a:pt x="11745" y="4427"/>
                  <a:pt x="11721" y="4380"/>
                  <a:pt x="11692" y="4380"/>
                </a:cubicBezTo>
                <a:close/>
                <a:moveTo>
                  <a:pt x="12007" y="4380"/>
                </a:moveTo>
                <a:cubicBezTo>
                  <a:pt x="11978" y="4380"/>
                  <a:pt x="11955" y="4427"/>
                  <a:pt x="11955" y="4484"/>
                </a:cubicBezTo>
                <a:lnTo>
                  <a:pt x="11955" y="4704"/>
                </a:lnTo>
                <a:cubicBezTo>
                  <a:pt x="11955" y="4762"/>
                  <a:pt x="11978" y="4809"/>
                  <a:pt x="12007" y="4809"/>
                </a:cubicBezTo>
                <a:cubicBezTo>
                  <a:pt x="12036" y="4809"/>
                  <a:pt x="12060" y="4762"/>
                  <a:pt x="12060" y="4704"/>
                </a:cubicBezTo>
                <a:lnTo>
                  <a:pt x="12060" y="4484"/>
                </a:lnTo>
                <a:cubicBezTo>
                  <a:pt x="12060" y="4427"/>
                  <a:pt x="12036" y="4380"/>
                  <a:pt x="12007" y="4380"/>
                </a:cubicBezTo>
                <a:close/>
                <a:moveTo>
                  <a:pt x="12856" y="4380"/>
                </a:moveTo>
                <a:cubicBezTo>
                  <a:pt x="12827" y="4380"/>
                  <a:pt x="12804" y="4427"/>
                  <a:pt x="12804" y="4484"/>
                </a:cubicBezTo>
                <a:lnTo>
                  <a:pt x="12804" y="4704"/>
                </a:lnTo>
                <a:cubicBezTo>
                  <a:pt x="12804" y="4762"/>
                  <a:pt x="12827" y="4809"/>
                  <a:pt x="12856" y="4809"/>
                </a:cubicBezTo>
                <a:cubicBezTo>
                  <a:pt x="12886" y="4809"/>
                  <a:pt x="12909" y="4762"/>
                  <a:pt x="12909" y="4704"/>
                </a:cubicBezTo>
                <a:lnTo>
                  <a:pt x="12909" y="4484"/>
                </a:lnTo>
                <a:cubicBezTo>
                  <a:pt x="12909" y="4427"/>
                  <a:pt x="12886" y="4380"/>
                  <a:pt x="12856" y="4380"/>
                </a:cubicBezTo>
                <a:close/>
                <a:moveTo>
                  <a:pt x="13171" y="4380"/>
                </a:moveTo>
                <a:cubicBezTo>
                  <a:pt x="13142" y="4380"/>
                  <a:pt x="13118" y="4427"/>
                  <a:pt x="13118" y="4484"/>
                </a:cubicBezTo>
                <a:lnTo>
                  <a:pt x="13118" y="4704"/>
                </a:lnTo>
                <a:cubicBezTo>
                  <a:pt x="13118" y="4762"/>
                  <a:pt x="13142" y="4809"/>
                  <a:pt x="13171" y="4809"/>
                </a:cubicBezTo>
                <a:cubicBezTo>
                  <a:pt x="13200" y="4809"/>
                  <a:pt x="13224" y="4762"/>
                  <a:pt x="13224" y="4704"/>
                </a:cubicBezTo>
                <a:lnTo>
                  <a:pt x="13224" y="4484"/>
                </a:lnTo>
                <a:cubicBezTo>
                  <a:pt x="13224" y="4427"/>
                  <a:pt x="13200" y="4380"/>
                  <a:pt x="13171" y="4380"/>
                </a:cubicBezTo>
                <a:close/>
                <a:moveTo>
                  <a:pt x="14021" y="4380"/>
                </a:moveTo>
                <a:cubicBezTo>
                  <a:pt x="13992" y="4380"/>
                  <a:pt x="13968" y="4427"/>
                  <a:pt x="13968" y="4484"/>
                </a:cubicBezTo>
                <a:lnTo>
                  <a:pt x="13968" y="4704"/>
                </a:lnTo>
                <a:cubicBezTo>
                  <a:pt x="13968" y="4762"/>
                  <a:pt x="13992" y="4809"/>
                  <a:pt x="14021" y="4809"/>
                </a:cubicBezTo>
                <a:cubicBezTo>
                  <a:pt x="14050" y="4809"/>
                  <a:pt x="14074" y="4762"/>
                  <a:pt x="14074" y="4704"/>
                </a:cubicBezTo>
                <a:lnTo>
                  <a:pt x="14074" y="4484"/>
                </a:lnTo>
                <a:cubicBezTo>
                  <a:pt x="14074" y="4427"/>
                  <a:pt x="14050" y="4380"/>
                  <a:pt x="14021" y="4380"/>
                </a:cubicBezTo>
                <a:close/>
                <a:moveTo>
                  <a:pt x="14335" y="4380"/>
                </a:moveTo>
                <a:cubicBezTo>
                  <a:pt x="14306" y="4380"/>
                  <a:pt x="14282" y="4427"/>
                  <a:pt x="14282" y="4484"/>
                </a:cubicBezTo>
                <a:lnTo>
                  <a:pt x="14282" y="4704"/>
                </a:lnTo>
                <a:cubicBezTo>
                  <a:pt x="14282" y="4762"/>
                  <a:pt x="14306" y="4809"/>
                  <a:pt x="14335" y="4809"/>
                </a:cubicBezTo>
                <a:cubicBezTo>
                  <a:pt x="14364" y="4809"/>
                  <a:pt x="14388" y="4762"/>
                  <a:pt x="14388" y="4704"/>
                </a:cubicBezTo>
                <a:lnTo>
                  <a:pt x="14388" y="4484"/>
                </a:lnTo>
                <a:cubicBezTo>
                  <a:pt x="14388" y="4427"/>
                  <a:pt x="14364" y="4380"/>
                  <a:pt x="14335" y="4380"/>
                </a:cubicBezTo>
                <a:close/>
                <a:moveTo>
                  <a:pt x="15185" y="4380"/>
                </a:moveTo>
                <a:cubicBezTo>
                  <a:pt x="15156" y="4380"/>
                  <a:pt x="15132" y="4427"/>
                  <a:pt x="15132" y="4484"/>
                </a:cubicBezTo>
                <a:lnTo>
                  <a:pt x="15132" y="4704"/>
                </a:lnTo>
                <a:cubicBezTo>
                  <a:pt x="15132" y="4762"/>
                  <a:pt x="15156" y="4809"/>
                  <a:pt x="15185" y="4809"/>
                </a:cubicBezTo>
                <a:cubicBezTo>
                  <a:pt x="15214" y="4809"/>
                  <a:pt x="15237" y="4762"/>
                  <a:pt x="15237" y="4704"/>
                </a:cubicBezTo>
                <a:lnTo>
                  <a:pt x="15237" y="4484"/>
                </a:lnTo>
                <a:cubicBezTo>
                  <a:pt x="15237" y="4427"/>
                  <a:pt x="15214" y="4380"/>
                  <a:pt x="15185" y="4380"/>
                </a:cubicBezTo>
                <a:close/>
                <a:moveTo>
                  <a:pt x="15500" y="4380"/>
                </a:moveTo>
                <a:cubicBezTo>
                  <a:pt x="15470" y="4380"/>
                  <a:pt x="15447" y="4427"/>
                  <a:pt x="15447" y="4484"/>
                </a:cubicBezTo>
                <a:lnTo>
                  <a:pt x="15447" y="4704"/>
                </a:lnTo>
                <a:cubicBezTo>
                  <a:pt x="15447" y="4762"/>
                  <a:pt x="15470" y="4809"/>
                  <a:pt x="15500" y="4809"/>
                </a:cubicBezTo>
                <a:cubicBezTo>
                  <a:pt x="15529" y="4809"/>
                  <a:pt x="15551" y="4762"/>
                  <a:pt x="15551" y="4704"/>
                </a:cubicBezTo>
                <a:lnTo>
                  <a:pt x="15551" y="4484"/>
                </a:lnTo>
                <a:cubicBezTo>
                  <a:pt x="15551" y="4427"/>
                  <a:pt x="15529" y="4380"/>
                  <a:pt x="15500" y="4380"/>
                </a:cubicBezTo>
                <a:close/>
                <a:moveTo>
                  <a:pt x="16349" y="4380"/>
                </a:moveTo>
                <a:cubicBezTo>
                  <a:pt x="16320" y="4380"/>
                  <a:pt x="16296" y="4427"/>
                  <a:pt x="16296" y="4484"/>
                </a:cubicBezTo>
                <a:lnTo>
                  <a:pt x="16296" y="4704"/>
                </a:lnTo>
                <a:cubicBezTo>
                  <a:pt x="16296" y="4762"/>
                  <a:pt x="16320" y="4809"/>
                  <a:pt x="16349" y="4809"/>
                </a:cubicBezTo>
                <a:cubicBezTo>
                  <a:pt x="16378" y="4809"/>
                  <a:pt x="16401" y="4762"/>
                  <a:pt x="16401" y="4704"/>
                </a:cubicBezTo>
                <a:lnTo>
                  <a:pt x="16401" y="4484"/>
                </a:lnTo>
                <a:cubicBezTo>
                  <a:pt x="16401" y="4427"/>
                  <a:pt x="16378" y="4380"/>
                  <a:pt x="16349" y="4380"/>
                </a:cubicBezTo>
                <a:close/>
                <a:moveTo>
                  <a:pt x="16663" y="4380"/>
                </a:moveTo>
                <a:cubicBezTo>
                  <a:pt x="16634" y="4380"/>
                  <a:pt x="16611" y="4427"/>
                  <a:pt x="16611" y="4484"/>
                </a:cubicBezTo>
                <a:lnTo>
                  <a:pt x="16611" y="4704"/>
                </a:lnTo>
                <a:cubicBezTo>
                  <a:pt x="16611" y="4762"/>
                  <a:pt x="16634" y="4809"/>
                  <a:pt x="16663" y="4809"/>
                </a:cubicBezTo>
                <a:cubicBezTo>
                  <a:pt x="16692" y="4809"/>
                  <a:pt x="16716" y="4762"/>
                  <a:pt x="16716" y="4704"/>
                </a:cubicBezTo>
                <a:lnTo>
                  <a:pt x="16716" y="4484"/>
                </a:lnTo>
                <a:cubicBezTo>
                  <a:pt x="16716" y="4427"/>
                  <a:pt x="16692" y="4380"/>
                  <a:pt x="16663" y="4380"/>
                </a:cubicBezTo>
                <a:close/>
                <a:moveTo>
                  <a:pt x="17512" y="4380"/>
                </a:moveTo>
                <a:cubicBezTo>
                  <a:pt x="17483" y="4380"/>
                  <a:pt x="17459" y="4427"/>
                  <a:pt x="17459" y="4484"/>
                </a:cubicBezTo>
                <a:lnTo>
                  <a:pt x="17459" y="4704"/>
                </a:lnTo>
                <a:cubicBezTo>
                  <a:pt x="17459" y="4762"/>
                  <a:pt x="17483" y="4809"/>
                  <a:pt x="17512" y="4809"/>
                </a:cubicBezTo>
                <a:cubicBezTo>
                  <a:pt x="17541" y="4809"/>
                  <a:pt x="17565" y="4762"/>
                  <a:pt x="17565" y="4704"/>
                </a:cubicBezTo>
                <a:lnTo>
                  <a:pt x="17565" y="4484"/>
                </a:lnTo>
                <a:cubicBezTo>
                  <a:pt x="17565" y="4427"/>
                  <a:pt x="17541" y="4380"/>
                  <a:pt x="17512" y="4380"/>
                </a:cubicBezTo>
                <a:close/>
                <a:moveTo>
                  <a:pt x="17827" y="4380"/>
                </a:moveTo>
                <a:cubicBezTo>
                  <a:pt x="17798" y="4380"/>
                  <a:pt x="17774" y="4427"/>
                  <a:pt x="17774" y="4484"/>
                </a:cubicBezTo>
                <a:lnTo>
                  <a:pt x="17774" y="4704"/>
                </a:lnTo>
                <a:cubicBezTo>
                  <a:pt x="17774" y="4762"/>
                  <a:pt x="17798" y="4809"/>
                  <a:pt x="17827" y="4809"/>
                </a:cubicBezTo>
                <a:cubicBezTo>
                  <a:pt x="17856" y="4809"/>
                  <a:pt x="17880" y="4762"/>
                  <a:pt x="17880" y="4704"/>
                </a:cubicBezTo>
                <a:lnTo>
                  <a:pt x="17880" y="4484"/>
                </a:lnTo>
                <a:cubicBezTo>
                  <a:pt x="17880" y="4427"/>
                  <a:pt x="17856" y="4380"/>
                  <a:pt x="17827" y="4380"/>
                </a:cubicBezTo>
                <a:close/>
                <a:moveTo>
                  <a:pt x="18677" y="4380"/>
                </a:moveTo>
                <a:cubicBezTo>
                  <a:pt x="18648" y="4380"/>
                  <a:pt x="18624" y="4427"/>
                  <a:pt x="18624" y="4484"/>
                </a:cubicBezTo>
                <a:lnTo>
                  <a:pt x="18624" y="4704"/>
                </a:lnTo>
                <a:cubicBezTo>
                  <a:pt x="18624" y="4762"/>
                  <a:pt x="18648" y="4809"/>
                  <a:pt x="18677" y="4809"/>
                </a:cubicBezTo>
                <a:cubicBezTo>
                  <a:pt x="18706" y="4809"/>
                  <a:pt x="18730" y="4762"/>
                  <a:pt x="18730" y="4704"/>
                </a:cubicBezTo>
                <a:lnTo>
                  <a:pt x="18730" y="4484"/>
                </a:lnTo>
                <a:cubicBezTo>
                  <a:pt x="18730" y="4427"/>
                  <a:pt x="18706" y="4380"/>
                  <a:pt x="18677" y="4380"/>
                </a:cubicBezTo>
                <a:close/>
                <a:moveTo>
                  <a:pt x="18991" y="4380"/>
                </a:moveTo>
                <a:cubicBezTo>
                  <a:pt x="18962" y="4380"/>
                  <a:pt x="18938" y="4427"/>
                  <a:pt x="18938" y="4484"/>
                </a:cubicBezTo>
                <a:lnTo>
                  <a:pt x="18938" y="4704"/>
                </a:lnTo>
                <a:cubicBezTo>
                  <a:pt x="18938" y="4762"/>
                  <a:pt x="18962" y="4809"/>
                  <a:pt x="18991" y="4809"/>
                </a:cubicBezTo>
                <a:cubicBezTo>
                  <a:pt x="19020" y="4809"/>
                  <a:pt x="19044" y="4762"/>
                  <a:pt x="19044" y="4704"/>
                </a:cubicBezTo>
                <a:lnTo>
                  <a:pt x="19044" y="4484"/>
                </a:lnTo>
                <a:cubicBezTo>
                  <a:pt x="19044" y="4427"/>
                  <a:pt x="19020" y="4380"/>
                  <a:pt x="18991" y="4380"/>
                </a:cubicBezTo>
                <a:close/>
                <a:moveTo>
                  <a:pt x="19841" y="4380"/>
                </a:moveTo>
                <a:cubicBezTo>
                  <a:pt x="19812" y="4380"/>
                  <a:pt x="19788" y="4427"/>
                  <a:pt x="19788" y="4484"/>
                </a:cubicBezTo>
                <a:lnTo>
                  <a:pt x="19788" y="4704"/>
                </a:lnTo>
                <a:cubicBezTo>
                  <a:pt x="19788" y="4762"/>
                  <a:pt x="19812" y="4809"/>
                  <a:pt x="19841" y="4809"/>
                </a:cubicBezTo>
                <a:cubicBezTo>
                  <a:pt x="19870" y="4809"/>
                  <a:pt x="19894" y="4762"/>
                  <a:pt x="19894" y="4704"/>
                </a:cubicBezTo>
                <a:lnTo>
                  <a:pt x="19894" y="4484"/>
                </a:lnTo>
                <a:cubicBezTo>
                  <a:pt x="19894" y="4427"/>
                  <a:pt x="19870" y="4380"/>
                  <a:pt x="19841" y="4380"/>
                </a:cubicBezTo>
                <a:close/>
                <a:moveTo>
                  <a:pt x="20155" y="4380"/>
                </a:moveTo>
                <a:cubicBezTo>
                  <a:pt x="20126" y="4380"/>
                  <a:pt x="20102" y="4427"/>
                  <a:pt x="20102" y="4484"/>
                </a:cubicBezTo>
                <a:lnTo>
                  <a:pt x="20102" y="4704"/>
                </a:lnTo>
                <a:cubicBezTo>
                  <a:pt x="20102" y="4762"/>
                  <a:pt x="20126" y="4809"/>
                  <a:pt x="20155" y="4809"/>
                </a:cubicBezTo>
                <a:cubicBezTo>
                  <a:pt x="20184" y="4809"/>
                  <a:pt x="20207" y="4762"/>
                  <a:pt x="20207" y="4704"/>
                </a:cubicBezTo>
                <a:lnTo>
                  <a:pt x="20207" y="4484"/>
                </a:lnTo>
                <a:cubicBezTo>
                  <a:pt x="20207" y="4427"/>
                  <a:pt x="20184" y="4380"/>
                  <a:pt x="20155" y="4380"/>
                </a:cubicBezTo>
                <a:close/>
                <a:moveTo>
                  <a:pt x="21004" y="4380"/>
                </a:moveTo>
                <a:cubicBezTo>
                  <a:pt x="20975" y="4380"/>
                  <a:pt x="20952" y="4427"/>
                  <a:pt x="20952" y="4484"/>
                </a:cubicBezTo>
                <a:lnTo>
                  <a:pt x="20952" y="4704"/>
                </a:lnTo>
                <a:cubicBezTo>
                  <a:pt x="20952" y="4762"/>
                  <a:pt x="20975" y="4809"/>
                  <a:pt x="21004" y="4809"/>
                </a:cubicBezTo>
                <a:cubicBezTo>
                  <a:pt x="21033" y="4809"/>
                  <a:pt x="21057" y="4762"/>
                  <a:pt x="21057" y="4704"/>
                </a:cubicBezTo>
                <a:lnTo>
                  <a:pt x="21057" y="4484"/>
                </a:lnTo>
                <a:cubicBezTo>
                  <a:pt x="21057" y="4427"/>
                  <a:pt x="21033" y="4380"/>
                  <a:pt x="21004" y="4380"/>
                </a:cubicBezTo>
                <a:close/>
                <a:moveTo>
                  <a:pt x="21319" y="4380"/>
                </a:moveTo>
                <a:cubicBezTo>
                  <a:pt x="21289" y="4380"/>
                  <a:pt x="21267" y="4427"/>
                  <a:pt x="21267" y="4484"/>
                </a:cubicBezTo>
                <a:lnTo>
                  <a:pt x="21267" y="4704"/>
                </a:lnTo>
                <a:cubicBezTo>
                  <a:pt x="21267" y="4762"/>
                  <a:pt x="21289" y="4809"/>
                  <a:pt x="21319" y="4809"/>
                </a:cubicBezTo>
                <a:cubicBezTo>
                  <a:pt x="21348" y="4809"/>
                  <a:pt x="21372" y="4762"/>
                  <a:pt x="21372" y="4704"/>
                </a:cubicBezTo>
                <a:lnTo>
                  <a:pt x="21372" y="4484"/>
                </a:lnTo>
                <a:cubicBezTo>
                  <a:pt x="21372" y="4427"/>
                  <a:pt x="21348" y="4380"/>
                  <a:pt x="21319" y="4380"/>
                </a:cubicBezTo>
                <a:close/>
                <a:moveTo>
                  <a:pt x="281" y="5110"/>
                </a:moveTo>
                <a:cubicBezTo>
                  <a:pt x="252" y="5110"/>
                  <a:pt x="228" y="5157"/>
                  <a:pt x="228" y="5214"/>
                </a:cubicBezTo>
                <a:lnTo>
                  <a:pt x="228" y="5434"/>
                </a:lnTo>
                <a:cubicBezTo>
                  <a:pt x="228" y="5492"/>
                  <a:pt x="252" y="5539"/>
                  <a:pt x="281" y="5539"/>
                </a:cubicBezTo>
                <a:cubicBezTo>
                  <a:pt x="311" y="5539"/>
                  <a:pt x="334" y="5492"/>
                  <a:pt x="334" y="5434"/>
                </a:cubicBezTo>
                <a:lnTo>
                  <a:pt x="334" y="5214"/>
                </a:lnTo>
                <a:cubicBezTo>
                  <a:pt x="334" y="5157"/>
                  <a:pt x="311" y="5110"/>
                  <a:pt x="281" y="5110"/>
                </a:cubicBezTo>
                <a:close/>
                <a:moveTo>
                  <a:pt x="596" y="5110"/>
                </a:moveTo>
                <a:cubicBezTo>
                  <a:pt x="567" y="5110"/>
                  <a:pt x="543" y="5157"/>
                  <a:pt x="543" y="5214"/>
                </a:cubicBezTo>
                <a:lnTo>
                  <a:pt x="543" y="5434"/>
                </a:lnTo>
                <a:cubicBezTo>
                  <a:pt x="543" y="5492"/>
                  <a:pt x="567" y="5539"/>
                  <a:pt x="596" y="5539"/>
                </a:cubicBezTo>
                <a:cubicBezTo>
                  <a:pt x="625" y="5539"/>
                  <a:pt x="649" y="5492"/>
                  <a:pt x="649" y="5434"/>
                </a:cubicBezTo>
                <a:lnTo>
                  <a:pt x="649" y="5214"/>
                </a:lnTo>
                <a:cubicBezTo>
                  <a:pt x="649" y="5157"/>
                  <a:pt x="625" y="5110"/>
                  <a:pt x="596" y="5110"/>
                </a:cubicBezTo>
                <a:close/>
                <a:moveTo>
                  <a:pt x="1446" y="5110"/>
                </a:moveTo>
                <a:cubicBezTo>
                  <a:pt x="1417" y="5110"/>
                  <a:pt x="1393" y="5157"/>
                  <a:pt x="1393" y="5214"/>
                </a:cubicBezTo>
                <a:lnTo>
                  <a:pt x="1393" y="5434"/>
                </a:lnTo>
                <a:cubicBezTo>
                  <a:pt x="1393" y="5492"/>
                  <a:pt x="1417" y="5539"/>
                  <a:pt x="1446" y="5539"/>
                </a:cubicBezTo>
                <a:cubicBezTo>
                  <a:pt x="1475" y="5539"/>
                  <a:pt x="1499" y="5492"/>
                  <a:pt x="1499" y="5434"/>
                </a:cubicBezTo>
                <a:lnTo>
                  <a:pt x="1499" y="5214"/>
                </a:lnTo>
                <a:cubicBezTo>
                  <a:pt x="1499" y="5157"/>
                  <a:pt x="1475" y="5110"/>
                  <a:pt x="1446" y="5110"/>
                </a:cubicBezTo>
                <a:close/>
                <a:moveTo>
                  <a:pt x="1760" y="5110"/>
                </a:moveTo>
                <a:cubicBezTo>
                  <a:pt x="1731" y="5110"/>
                  <a:pt x="1707" y="5157"/>
                  <a:pt x="1707" y="5214"/>
                </a:cubicBezTo>
                <a:lnTo>
                  <a:pt x="1707" y="5434"/>
                </a:lnTo>
                <a:cubicBezTo>
                  <a:pt x="1707" y="5492"/>
                  <a:pt x="1731" y="5539"/>
                  <a:pt x="1760" y="5539"/>
                </a:cubicBezTo>
                <a:cubicBezTo>
                  <a:pt x="1789" y="5539"/>
                  <a:pt x="1813" y="5492"/>
                  <a:pt x="1813" y="5434"/>
                </a:cubicBezTo>
                <a:lnTo>
                  <a:pt x="1813" y="5214"/>
                </a:lnTo>
                <a:cubicBezTo>
                  <a:pt x="1813" y="5157"/>
                  <a:pt x="1789" y="5110"/>
                  <a:pt x="1760" y="5110"/>
                </a:cubicBezTo>
                <a:close/>
                <a:moveTo>
                  <a:pt x="2610" y="5110"/>
                </a:moveTo>
                <a:cubicBezTo>
                  <a:pt x="2581" y="5110"/>
                  <a:pt x="2557" y="5157"/>
                  <a:pt x="2557" y="5214"/>
                </a:cubicBezTo>
                <a:lnTo>
                  <a:pt x="2557" y="5434"/>
                </a:lnTo>
                <a:cubicBezTo>
                  <a:pt x="2557" y="5492"/>
                  <a:pt x="2581" y="5539"/>
                  <a:pt x="2610" y="5539"/>
                </a:cubicBezTo>
                <a:cubicBezTo>
                  <a:pt x="2639" y="5539"/>
                  <a:pt x="2662" y="5492"/>
                  <a:pt x="2662" y="5434"/>
                </a:cubicBezTo>
                <a:lnTo>
                  <a:pt x="2662" y="5214"/>
                </a:lnTo>
                <a:cubicBezTo>
                  <a:pt x="2662" y="5157"/>
                  <a:pt x="2639" y="5110"/>
                  <a:pt x="2610" y="5110"/>
                </a:cubicBezTo>
                <a:close/>
                <a:moveTo>
                  <a:pt x="2924" y="5110"/>
                </a:moveTo>
                <a:cubicBezTo>
                  <a:pt x="2895" y="5110"/>
                  <a:pt x="2871" y="5157"/>
                  <a:pt x="2871" y="5214"/>
                </a:cubicBezTo>
                <a:lnTo>
                  <a:pt x="2871" y="5434"/>
                </a:lnTo>
                <a:cubicBezTo>
                  <a:pt x="2871" y="5492"/>
                  <a:pt x="2895" y="5539"/>
                  <a:pt x="2924" y="5539"/>
                </a:cubicBezTo>
                <a:cubicBezTo>
                  <a:pt x="2954" y="5539"/>
                  <a:pt x="2976" y="5492"/>
                  <a:pt x="2976" y="5434"/>
                </a:cubicBezTo>
                <a:lnTo>
                  <a:pt x="2976" y="5214"/>
                </a:lnTo>
                <a:cubicBezTo>
                  <a:pt x="2976" y="5157"/>
                  <a:pt x="2954" y="5110"/>
                  <a:pt x="2924" y="5110"/>
                </a:cubicBezTo>
                <a:close/>
                <a:moveTo>
                  <a:pt x="3773" y="5110"/>
                </a:moveTo>
                <a:cubicBezTo>
                  <a:pt x="3744" y="5110"/>
                  <a:pt x="3721" y="5157"/>
                  <a:pt x="3721" y="5214"/>
                </a:cubicBezTo>
                <a:lnTo>
                  <a:pt x="3721" y="5434"/>
                </a:lnTo>
                <a:cubicBezTo>
                  <a:pt x="3721" y="5492"/>
                  <a:pt x="3744" y="5539"/>
                  <a:pt x="3773" y="5539"/>
                </a:cubicBezTo>
                <a:cubicBezTo>
                  <a:pt x="3802" y="5539"/>
                  <a:pt x="3826" y="5492"/>
                  <a:pt x="3826" y="5434"/>
                </a:cubicBezTo>
                <a:lnTo>
                  <a:pt x="3826" y="5214"/>
                </a:lnTo>
                <a:cubicBezTo>
                  <a:pt x="3826" y="5157"/>
                  <a:pt x="3802" y="5110"/>
                  <a:pt x="3773" y="5110"/>
                </a:cubicBezTo>
                <a:close/>
                <a:moveTo>
                  <a:pt x="4088" y="5110"/>
                </a:moveTo>
                <a:cubicBezTo>
                  <a:pt x="4058" y="5110"/>
                  <a:pt x="4035" y="5157"/>
                  <a:pt x="4035" y="5214"/>
                </a:cubicBezTo>
                <a:lnTo>
                  <a:pt x="4035" y="5434"/>
                </a:lnTo>
                <a:cubicBezTo>
                  <a:pt x="4035" y="5492"/>
                  <a:pt x="4058" y="5539"/>
                  <a:pt x="4088" y="5539"/>
                </a:cubicBezTo>
                <a:cubicBezTo>
                  <a:pt x="4117" y="5539"/>
                  <a:pt x="4141" y="5492"/>
                  <a:pt x="4141" y="5434"/>
                </a:cubicBezTo>
                <a:lnTo>
                  <a:pt x="4141" y="5214"/>
                </a:lnTo>
                <a:cubicBezTo>
                  <a:pt x="4141" y="5157"/>
                  <a:pt x="4117" y="5110"/>
                  <a:pt x="4088" y="5110"/>
                </a:cubicBezTo>
                <a:close/>
                <a:moveTo>
                  <a:pt x="4937" y="5110"/>
                </a:moveTo>
                <a:cubicBezTo>
                  <a:pt x="4908" y="5110"/>
                  <a:pt x="4884" y="5157"/>
                  <a:pt x="4884" y="5214"/>
                </a:cubicBezTo>
                <a:lnTo>
                  <a:pt x="4884" y="5434"/>
                </a:lnTo>
                <a:cubicBezTo>
                  <a:pt x="4884" y="5492"/>
                  <a:pt x="4908" y="5539"/>
                  <a:pt x="4937" y="5539"/>
                </a:cubicBezTo>
                <a:cubicBezTo>
                  <a:pt x="4966" y="5539"/>
                  <a:pt x="4990" y="5492"/>
                  <a:pt x="4990" y="5434"/>
                </a:cubicBezTo>
                <a:lnTo>
                  <a:pt x="4990" y="5214"/>
                </a:lnTo>
                <a:cubicBezTo>
                  <a:pt x="4990" y="5157"/>
                  <a:pt x="4966" y="5110"/>
                  <a:pt x="4937" y="5110"/>
                </a:cubicBezTo>
                <a:close/>
                <a:moveTo>
                  <a:pt x="5252" y="5110"/>
                </a:moveTo>
                <a:cubicBezTo>
                  <a:pt x="5223" y="5110"/>
                  <a:pt x="5199" y="5157"/>
                  <a:pt x="5199" y="5214"/>
                </a:cubicBezTo>
                <a:lnTo>
                  <a:pt x="5199" y="5434"/>
                </a:lnTo>
                <a:cubicBezTo>
                  <a:pt x="5199" y="5492"/>
                  <a:pt x="5223" y="5539"/>
                  <a:pt x="5252" y="5539"/>
                </a:cubicBezTo>
                <a:cubicBezTo>
                  <a:pt x="5281" y="5539"/>
                  <a:pt x="5305" y="5492"/>
                  <a:pt x="5305" y="5434"/>
                </a:cubicBezTo>
                <a:lnTo>
                  <a:pt x="5305" y="5214"/>
                </a:lnTo>
                <a:cubicBezTo>
                  <a:pt x="5305" y="5157"/>
                  <a:pt x="5281" y="5110"/>
                  <a:pt x="5252" y="5110"/>
                </a:cubicBezTo>
                <a:close/>
                <a:moveTo>
                  <a:pt x="6102" y="5110"/>
                </a:moveTo>
                <a:cubicBezTo>
                  <a:pt x="6072" y="5110"/>
                  <a:pt x="6049" y="5157"/>
                  <a:pt x="6049" y="5214"/>
                </a:cubicBezTo>
                <a:lnTo>
                  <a:pt x="6049" y="5434"/>
                </a:lnTo>
                <a:cubicBezTo>
                  <a:pt x="6049" y="5492"/>
                  <a:pt x="6072" y="5539"/>
                  <a:pt x="6102" y="5539"/>
                </a:cubicBezTo>
                <a:cubicBezTo>
                  <a:pt x="6131" y="5539"/>
                  <a:pt x="6155" y="5492"/>
                  <a:pt x="6155" y="5434"/>
                </a:cubicBezTo>
                <a:lnTo>
                  <a:pt x="6155" y="5214"/>
                </a:lnTo>
                <a:cubicBezTo>
                  <a:pt x="6155" y="5157"/>
                  <a:pt x="6131" y="5110"/>
                  <a:pt x="6102" y="5110"/>
                </a:cubicBezTo>
                <a:close/>
                <a:moveTo>
                  <a:pt x="6416" y="5110"/>
                </a:moveTo>
                <a:cubicBezTo>
                  <a:pt x="6387" y="5110"/>
                  <a:pt x="6363" y="5157"/>
                  <a:pt x="6363" y="5214"/>
                </a:cubicBezTo>
                <a:lnTo>
                  <a:pt x="6363" y="5434"/>
                </a:lnTo>
                <a:cubicBezTo>
                  <a:pt x="6363" y="5492"/>
                  <a:pt x="6387" y="5539"/>
                  <a:pt x="6416" y="5539"/>
                </a:cubicBezTo>
                <a:cubicBezTo>
                  <a:pt x="6445" y="5539"/>
                  <a:pt x="6469" y="5492"/>
                  <a:pt x="6469" y="5434"/>
                </a:cubicBezTo>
                <a:lnTo>
                  <a:pt x="6469" y="5214"/>
                </a:lnTo>
                <a:cubicBezTo>
                  <a:pt x="6469" y="5157"/>
                  <a:pt x="6445" y="5110"/>
                  <a:pt x="6416" y="5110"/>
                </a:cubicBezTo>
                <a:close/>
                <a:moveTo>
                  <a:pt x="7266" y="5110"/>
                </a:moveTo>
                <a:cubicBezTo>
                  <a:pt x="7237" y="5110"/>
                  <a:pt x="7213" y="5157"/>
                  <a:pt x="7213" y="5214"/>
                </a:cubicBezTo>
                <a:lnTo>
                  <a:pt x="7213" y="5434"/>
                </a:lnTo>
                <a:cubicBezTo>
                  <a:pt x="7213" y="5492"/>
                  <a:pt x="7237" y="5539"/>
                  <a:pt x="7266" y="5539"/>
                </a:cubicBezTo>
                <a:cubicBezTo>
                  <a:pt x="7295" y="5539"/>
                  <a:pt x="7318" y="5492"/>
                  <a:pt x="7318" y="5434"/>
                </a:cubicBezTo>
                <a:lnTo>
                  <a:pt x="7318" y="5214"/>
                </a:lnTo>
                <a:cubicBezTo>
                  <a:pt x="7318" y="5157"/>
                  <a:pt x="7295" y="5110"/>
                  <a:pt x="7266" y="5110"/>
                </a:cubicBezTo>
                <a:close/>
                <a:moveTo>
                  <a:pt x="7580" y="5110"/>
                </a:moveTo>
                <a:cubicBezTo>
                  <a:pt x="7551" y="5110"/>
                  <a:pt x="7527" y="5157"/>
                  <a:pt x="7527" y="5214"/>
                </a:cubicBezTo>
                <a:lnTo>
                  <a:pt x="7527" y="5434"/>
                </a:lnTo>
                <a:cubicBezTo>
                  <a:pt x="7527" y="5492"/>
                  <a:pt x="7551" y="5539"/>
                  <a:pt x="7580" y="5539"/>
                </a:cubicBezTo>
                <a:cubicBezTo>
                  <a:pt x="7609" y="5539"/>
                  <a:pt x="7632" y="5492"/>
                  <a:pt x="7632" y="5434"/>
                </a:cubicBezTo>
                <a:lnTo>
                  <a:pt x="7632" y="5214"/>
                </a:lnTo>
                <a:cubicBezTo>
                  <a:pt x="7632" y="5157"/>
                  <a:pt x="7609" y="5110"/>
                  <a:pt x="7580" y="5110"/>
                </a:cubicBezTo>
                <a:close/>
                <a:moveTo>
                  <a:pt x="8429" y="5110"/>
                </a:moveTo>
                <a:cubicBezTo>
                  <a:pt x="8400" y="5110"/>
                  <a:pt x="8377" y="5157"/>
                  <a:pt x="8377" y="5214"/>
                </a:cubicBezTo>
                <a:lnTo>
                  <a:pt x="8377" y="5434"/>
                </a:lnTo>
                <a:cubicBezTo>
                  <a:pt x="8377" y="5492"/>
                  <a:pt x="8400" y="5539"/>
                  <a:pt x="8429" y="5539"/>
                </a:cubicBezTo>
                <a:cubicBezTo>
                  <a:pt x="8458" y="5539"/>
                  <a:pt x="8482" y="5492"/>
                  <a:pt x="8482" y="5434"/>
                </a:cubicBezTo>
                <a:lnTo>
                  <a:pt x="8482" y="5214"/>
                </a:lnTo>
                <a:cubicBezTo>
                  <a:pt x="8482" y="5157"/>
                  <a:pt x="8458" y="5110"/>
                  <a:pt x="8429" y="5110"/>
                </a:cubicBezTo>
                <a:close/>
                <a:moveTo>
                  <a:pt x="8744" y="5110"/>
                </a:moveTo>
                <a:cubicBezTo>
                  <a:pt x="8714" y="5110"/>
                  <a:pt x="8691" y="5157"/>
                  <a:pt x="8691" y="5214"/>
                </a:cubicBezTo>
                <a:lnTo>
                  <a:pt x="8691" y="5434"/>
                </a:lnTo>
                <a:cubicBezTo>
                  <a:pt x="8691" y="5492"/>
                  <a:pt x="8714" y="5539"/>
                  <a:pt x="8744" y="5539"/>
                </a:cubicBezTo>
                <a:cubicBezTo>
                  <a:pt x="8773" y="5539"/>
                  <a:pt x="8796" y="5492"/>
                  <a:pt x="8796" y="5434"/>
                </a:cubicBezTo>
                <a:lnTo>
                  <a:pt x="8796" y="5214"/>
                </a:lnTo>
                <a:cubicBezTo>
                  <a:pt x="8796" y="5157"/>
                  <a:pt x="8773" y="5110"/>
                  <a:pt x="8744" y="5110"/>
                </a:cubicBezTo>
                <a:close/>
                <a:moveTo>
                  <a:pt x="9593" y="5110"/>
                </a:moveTo>
                <a:cubicBezTo>
                  <a:pt x="9564" y="5110"/>
                  <a:pt x="9540" y="5157"/>
                  <a:pt x="9540" y="5214"/>
                </a:cubicBezTo>
                <a:lnTo>
                  <a:pt x="9540" y="5434"/>
                </a:lnTo>
                <a:cubicBezTo>
                  <a:pt x="9540" y="5492"/>
                  <a:pt x="9564" y="5539"/>
                  <a:pt x="9593" y="5539"/>
                </a:cubicBezTo>
                <a:cubicBezTo>
                  <a:pt x="9622" y="5539"/>
                  <a:pt x="9646" y="5492"/>
                  <a:pt x="9646" y="5434"/>
                </a:cubicBezTo>
                <a:lnTo>
                  <a:pt x="9646" y="5214"/>
                </a:lnTo>
                <a:cubicBezTo>
                  <a:pt x="9646" y="5157"/>
                  <a:pt x="9622" y="5110"/>
                  <a:pt x="9593" y="5110"/>
                </a:cubicBezTo>
                <a:close/>
                <a:moveTo>
                  <a:pt x="9908" y="5110"/>
                </a:moveTo>
                <a:cubicBezTo>
                  <a:pt x="9879" y="5110"/>
                  <a:pt x="9855" y="5157"/>
                  <a:pt x="9855" y="5214"/>
                </a:cubicBezTo>
                <a:lnTo>
                  <a:pt x="9855" y="5434"/>
                </a:lnTo>
                <a:cubicBezTo>
                  <a:pt x="9855" y="5492"/>
                  <a:pt x="9879" y="5539"/>
                  <a:pt x="9908" y="5539"/>
                </a:cubicBezTo>
                <a:cubicBezTo>
                  <a:pt x="9937" y="5539"/>
                  <a:pt x="9961" y="5492"/>
                  <a:pt x="9961" y="5434"/>
                </a:cubicBezTo>
                <a:lnTo>
                  <a:pt x="9961" y="5214"/>
                </a:lnTo>
                <a:cubicBezTo>
                  <a:pt x="9961" y="5157"/>
                  <a:pt x="9937" y="5110"/>
                  <a:pt x="9908" y="5110"/>
                </a:cubicBezTo>
                <a:close/>
                <a:moveTo>
                  <a:pt x="10758" y="5110"/>
                </a:moveTo>
                <a:cubicBezTo>
                  <a:pt x="10728" y="5110"/>
                  <a:pt x="10705" y="5157"/>
                  <a:pt x="10705" y="5214"/>
                </a:cubicBezTo>
                <a:lnTo>
                  <a:pt x="10705" y="5434"/>
                </a:lnTo>
                <a:cubicBezTo>
                  <a:pt x="10705" y="5492"/>
                  <a:pt x="10728" y="5539"/>
                  <a:pt x="10758" y="5539"/>
                </a:cubicBezTo>
                <a:cubicBezTo>
                  <a:pt x="10787" y="5539"/>
                  <a:pt x="10810" y="5492"/>
                  <a:pt x="10810" y="5434"/>
                </a:cubicBezTo>
                <a:lnTo>
                  <a:pt x="10810" y="5214"/>
                </a:lnTo>
                <a:cubicBezTo>
                  <a:pt x="10810" y="5157"/>
                  <a:pt x="10787" y="5110"/>
                  <a:pt x="10758" y="5110"/>
                </a:cubicBezTo>
                <a:close/>
                <a:moveTo>
                  <a:pt x="11072" y="5110"/>
                </a:moveTo>
                <a:cubicBezTo>
                  <a:pt x="11043" y="5110"/>
                  <a:pt x="11019" y="5157"/>
                  <a:pt x="11019" y="5214"/>
                </a:cubicBezTo>
                <a:lnTo>
                  <a:pt x="11019" y="5434"/>
                </a:lnTo>
                <a:cubicBezTo>
                  <a:pt x="11019" y="5492"/>
                  <a:pt x="11043" y="5539"/>
                  <a:pt x="11072" y="5539"/>
                </a:cubicBezTo>
                <a:cubicBezTo>
                  <a:pt x="11101" y="5539"/>
                  <a:pt x="11125" y="5492"/>
                  <a:pt x="11125" y="5434"/>
                </a:cubicBezTo>
                <a:lnTo>
                  <a:pt x="11125" y="5214"/>
                </a:lnTo>
                <a:cubicBezTo>
                  <a:pt x="11125" y="5157"/>
                  <a:pt x="11101" y="5110"/>
                  <a:pt x="11072" y="5110"/>
                </a:cubicBezTo>
                <a:close/>
                <a:moveTo>
                  <a:pt x="11922" y="5110"/>
                </a:moveTo>
                <a:cubicBezTo>
                  <a:pt x="11893" y="5110"/>
                  <a:pt x="11869" y="5157"/>
                  <a:pt x="11869" y="5214"/>
                </a:cubicBezTo>
                <a:lnTo>
                  <a:pt x="11869" y="5434"/>
                </a:lnTo>
                <a:cubicBezTo>
                  <a:pt x="11869" y="5492"/>
                  <a:pt x="11893" y="5539"/>
                  <a:pt x="11922" y="5539"/>
                </a:cubicBezTo>
                <a:cubicBezTo>
                  <a:pt x="11951" y="5539"/>
                  <a:pt x="11974" y="5492"/>
                  <a:pt x="11974" y="5434"/>
                </a:cubicBezTo>
                <a:lnTo>
                  <a:pt x="11974" y="5214"/>
                </a:lnTo>
                <a:cubicBezTo>
                  <a:pt x="11974" y="5157"/>
                  <a:pt x="11951" y="5110"/>
                  <a:pt x="11922" y="5110"/>
                </a:cubicBezTo>
                <a:close/>
                <a:moveTo>
                  <a:pt x="12236" y="5110"/>
                </a:moveTo>
                <a:cubicBezTo>
                  <a:pt x="12207" y="5110"/>
                  <a:pt x="12183" y="5157"/>
                  <a:pt x="12183" y="5214"/>
                </a:cubicBezTo>
                <a:lnTo>
                  <a:pt x="12183" y="5434"/>
                </a:lnTo>
                <a:cubicBezTo>
                  <a:pt x="12183" y="5492"/>
                  <a:pt x="12207" y="5539"/>
                  <a:pt x="12236" y="5539"/>
                </a:cubicBezTo>
                <a:cubicBezTo>
                  <a:pt x="12265" y="5539"/>
                  <a:pt x="12288" y="5492"/>
                  <a:pt x="12288" y="5434"/>
                </a:cubicBezTo>
                <a:lnTo>
                  <a:pt x="12288" y="5214"/>
                </a:lnTo>
                <a:cubicBezTo>
                  <a:pt x="12288" y="5157"/>
                  <a:pt x="12265" y="5110"/>
                  <a:pt x="12236" y="5110"/>
                </a:cubicBezTo>
                <a:close/>
                <a:moveTo>
                  <a:pt x="13085" y="5110"/>
                </a:moveTo>
                <a:cubicBezTo>
                  <a:pt x="13056" y="5110"/>
                  <a:pt x="13032" y="5157"/>
                  <a:pt x="13032" y="5214"/>
                </a:cubicBezTo>
                <a:lnTo>
                  <a:pt x="13032" y="5434"/>
                </a:lnTo>
                <a:cubicBezTo>
                  <a:pt x="13032" y="5492"/>
                  <a:pt x="13056" y="5539"/>
                  <a:pt x="13085" y="5539"/>
                </a:cubicBezTo>
                <a:cubicBezTo>
                  <a:pt x="13114" y="5539"/>
                  <a:pt x="13138" y="5492"/>
                  <a:pt x="13138" y="5434"/>
                </a:cubicBezTo>
                <a:lnTo>
                  <a:pt x="13138" y="5214"/>
                </a:lnTo>
                <a:cubicBezTo>
                  <a:pt x="13138" y="5157"/>
                  <a:pt x="13114" y="5110"/>
                  <a:pt x="13085" y="5110"/>
                </a:cubicBezTo>
                <a:close/>
                <a:moveTo>
                  <a:pt x="13399" y="5110"/>
                </a:moveTo>
                <a:cubicBezTo>
                  <a:pt x="13370" y="5110"/>
                  <a:pt x="13348" y="5157"/>
                  <a:pt x="13348" y="5214"/>
                </a:cubicBezTo>
                <a:lnTo>
                  <a:pt x="13348" y="5434"/>
                </a:lnTo>
                <a:cubicBezTo>
                  <a:pt x="13348" y="5492"/>
                  <a:pt x="13370" y="5539"/>
                  <a:pt x="13399" y="5539"/>
                </a:cubicBezTo>
                <a:cubicBezTo>
                  <a:pt x="13428" y="5539"/>
                  <a:pt x="13452" y="5492"/>
                  <a:pt x="13452" y="5434"/>
                </a:cubicBezTo>
                <a:lnTo>
                  <a:pt x="13452" y="5214"/>
                </a:lnTo>
                <a:cubicBezTo>
                  <a:pt x="13452" y="5157"/>
                  <a:pt x="13428" y="5110"/>
                  <a:pt x="13399" y="5110"/>
                </a:cubicBezTo>
                <a:close/>
                <a:moveTo>
                  <a:pt x="14249" y="5110"/>
                </a:moveTo>
                <a:cubicBezTo>
                  <a:pt x="14220" y="5110"/>
                  <a:pt x="14196" y="5157"/>
                  <a:pt x="14196" y="5214"/>
                </a:cubicBezTo>
                <a:lnTo>
                  <a:pt x="14196" y="5434"/>
                </a:lnTo>
                <a:cubicBezTo>
                  <a:pt x="14196" y="5492"/>
                  <a:pt x="14220" y="5539"/>
                  <a:pt x="14249" y="5539"/>
                </a:cubicBezTo>
                <a:cubicBezTo>
                  <a:pt x="14278" y="5539"/>
                  <a:pt x="14302" y="5492"/>
                  <a:pt x="14302" y="5434"/>
                </a:cubicBezTo>
                <a:lnTo>
                  <a:pt x="14302" y="5214"/>
                </a:lnTo>
                <a:cubicBezTo>
                  <a:pt x="14302" y="5157"/>
                  <a:pt x="14278" y="5110"/>
                  <a:pt x="14249" y="5110"/>
                </a:cubicBezTo>
                <a:close/>
                <a:moveTo>
                  <a:pt x="14564" y="5110"/>
                </a:moveTo>
                <a:cubicBezTo>
                  <a:pt x="14535" y="5110"/>
                  <a:pt x="14511" y="5157"/>
                  <a:pt x="14511" y="5214"/>
                </a:cubicBezTo>
                <a:lnTo>
                  <a:pt x="14511" y="5434"/>
                </a:lnTo>
                <a:cubicBezTo>
                  <a:pt x="14511" y="5492"/>
                  <a:pt x="14535" y="5539"/>
                  <a:pt x="14564" y="5539"/>
                </a:cubicBezTo>
                <a:cubicBezTo>
                  <a:pt x="14593" y="5539"/>
                  <a:pt x="14617" y="5492"/>
                  <a:pt x="14617" y="5434"/>
                </a:cubicBezTo>
                <a:lnTo>
                  <a:pt x="14617" y="5214"/>
                </a:lnTo>
                <a:cubicBezTo>
                  <a:pt x="14617" y="5157"/>
                  <a:pt x="14593" y="5110"/>
                  <a:pt x="14564" y="5110"/>
                </a:cubicBezTo>
                <a:close/>
                <a:moveTo>
                  <a:pt x="15413" y="5110"/>
                </a:moveTo>
                <a:cubicBezTo>
                  <a:pt x="15384" y="5110"/>
                  <a:pt x="15360" y="5157"/>
                  <a:pt x="15360" y="5214"/>
                </a:cubicBezTo>
                <a:lnTo>
                  <a:pt x="15360" y="5434"/>
                </a:lnTo>
                <a:cubicBezTo>
                  <a:pt x="15360" y="5492"/>
                  <a:pt x="15384" y="5539"/>
                  <a:pt x="15413" y="5539"/>
                </a:cubicBezTo>
                <a:cubicBezTo>
                  <a:pt x="15442" y="5539"/>
                  <a:pt x="15465" y="5492"/>
                  <a:pt x="15465" y="5434"/>
                </a:cubicBezTo>
                <a:lnTo>
                  <a:pt x="15465" y="5214"/>
                </a:lnTo>
                <a:cubicBezTo>
                  <a:pt x="15465" y="5157"/>
                  <a:pt x="15442" y="5110"/>
                  <a:pt x="15413" y="5110"/>
                </a:cubicBezTo>
                <a:close/>
                <a:moveTo>
                  <a:pt x="15728" y="5110"/>
                </a:moveTo>
                <a:cubicBezTo>
                  <a:pt x="15699" y="5110"/>
                  <a:pt x="15675" y="5157"/>
                  <a:pt x="15675" y="5214"/>
                </a:cubicBezTo>
                <a:lnTo>
                  <a:pt x="15675" y="5434"/>
                </a:lnTo>
                <a:cubicBezTo>
                  <a:pt x="15675" y="5492"/>
                  <a:pt x="15699" y="5539"/>
                  <a:pt x="15728" y="5539"/>
                </a:cubicBezTo>
                <a:cubicBezTo>
                  <a:pt x="15757" y="5539"/>
                  <a:pt x="15781" y="5492"/>
                  <a:pt x="15781" y="5434"/>
                </a:cubicBezTo>
                <a:lnTo>
                  <a:pt x="15781" y="5214"/>
                </a:lnTo>
                <a:cubicBezTo>
                  <a:pt x="15781" y="5157"/>
                  <a:pt x="15757" y="5110"/>
                  <a:pt x="15728" y="5110"/>
                </a:cubicBezTo>
                <a:close/>
                <a:moveTo>
                  <a:pt x="16578" y="5110"/>
                </a:moveTo>
                <a:cubicBezTo>
                  <a:pt x="16549" y="5110"/>
                  <a:pt x="16525" y="5157"/>
                  <a:pt x="16525" y="5214"/>
                </a:cubicBezTo>
                <a:lnTo>
                  <a:pt x="16525" y="5434"/>
                </a:lnTo>
                <a:cubicBezTo>
                  <a:pt x="16525" y="5492"/>
                  <a:pt x="16549" y="5539"/>
                  <a:pt x="16578" y="5539"/>
                </a:cubicBezTo>
                <a:cubicBezTo>
                  <a:pt x="16607" y="5539"/>
                  <a:pt x="16630" y="5492"/>
                  <a:pt x="16630" y="5434"/>
                </a:cubicBezTo>
                <a:lnTo>
                  <a:pt x="16630" y="5214"/>
                </a:lnTo>
                <a:cubicBezTo>
                  <a:pt x="16630" y="5157"/>
                  <a:pt x="16607" y="5110"/>
                  <a:pt x="16578" y="5110"/>
                </a:cubicBezTo>
                <a:close/>
                <a:moveTo>
                  <a:pt x="16892" y="5110"/>
                </a:moveTo>
                <a:cubicBezTo>
                  <a:pt x="16863" y="5110"/>
                  <a:pt x="16839" y="5157"/>
                  <a:pt x="16839" y="5214"/>
                </a:cubicBezTo>
                <a:lnTo>
                  <a:pt x="16839" y="5434"/>
                </a:lnTo>
                <a:cubicBezTo>
                  <a:pt x="16839" y="5492"/>
                  <a:pt x="16863" y="5539"/>
                  <a:pt x="16892" y="5539"/>
                </a:cubicBezTo>
                <a:cubicBezTo>
                  <a:pt x="16921" y="5539"/>
                  <a:pt x="16944" y="5492"/>
                  <a:pt x="16944" y="5434"/>
                </a:cubicBezTo>
                <a:lnTo>
                  <a:pt x="16944" y="5214"/>
                </a:lnTo>
                <a:cubicBezTo>
                  <a:pt x="16944" y="5157"/>
                  <a:pt x="16921" y="5110"/>
                  <a:pt x="16892" y="5110"/>
                </a:cubicBezTo>
                <a:close/>
                <a:moveTo>
                  <a:pt x="17741" y="5110"/>
                </a:moveTo>
                <a:cubicBezTo>
                  <a:pt x="17712" y="5110"/>
                  <a:pt x="17689" y="5157"/>
                  <a:pt x="17689" y="5214"/>
                </a:cubicBezTo>
                <a:lnTo>
                  <a:pt x="17689" y="5434"/>
                </a:lnTo>
                <a:cubicBezTo>
                  <a:pt x="17689" y="5492"/>
                  <a:pt x="17712" y="5539"/>
                  <a:pt x="17741" y="5539"/>
                </a:cubicBezTo>
                <a:cubicBezTo>
                  <a:pt x="17770" y="5539"/>
                  <a:pt x="17794" y="5492"/>
                  <a:pt x="17794" y="5434"/>
                </a:cubicBezTo>
                <a:lnTo>
                  <a:pt x="17794" y="5214"/>
                </a:lnTo>
                <a:cubicBezTo>
                  <a:pt x="17794" y="5157"/>
                  <a:pt x="17770" y="5110"/>
                  <a:pt x="17741" y="5110"/>
                </a:cubicBezTo>
                <a:close/>
                <a:moveTo>
                  <a:pt x="18055" y="5110"/>
                </a:moveTo>
                <a:cubicBezTo>
                  <a:pt x="18026" y="5110"/>
                  <a:pt x="18002" y="5157"/>
                  <a:pt x="18002" y="5214"/>
                </a:cubicBezTo>
                <a:lnTo>
                  <a:pt x="18002" y="5434"/>
                </a:lnTo>
                <a:cubicBezTo>
                  <a:pt x="18002" y="5492"/>
                  <a:pt x="18026" y="5539"/>
                  <a:pt x="18055" y="5539"/>
                </a:cubicBezTo>
                <a:cubicBezTo>
                  <a:pt x="18085" y="5539"/>
                  <a:pt x="18108" y="5492"/>
                  <a:pt x="18108" y="5434"/>
                </a:cubicBezTo>
                <a:lnTo>
                  <a:pt x="18108" y="5214"/>
                </a:lnTo>
                <a:cubicBezTo>
                  <a:pt x="18108" y="5157"/>
                  <a:pt x="18085" y="5110"/>
                  <a:pt x="18055" y="5110"/>
                </a:cubicBezTo>
                <a:close/>
                <a:moveTo>
                  <a:pt x="18905" y="5110"/>
                </a:moveTo>
                <a:cubicBezTo>
                  <a:pt x="18876" y="5110"/>
                  <a:pt x="18852" y="5157"/>
                  <a:pt x="18852" y="5214"/>
                </a:cubicBezTo>
                <a:lnTo>
                  <a:pt x="18852" y="5434"/>
                </a:lnTo>
                <a:cubicBezTo>
                  <a:pt x="18852" y="5492"/>
                  <a:pt x="18876" y="5539"/>
                  <a:pt x="18905" y="5539"/>
                </a:cubicBezTo>
                <a:cubicBezTo>
                  <a:pt x="18934" y="5539"/>
                  <a:pt x="18958" y="5492"/>
                  <a:pt x="18958" y="5434"/>
                </a:cubicBezTo>
                <a:lnTo>
                  <a:pt x="18958" y="5214"/>
                </a:lnTo>
                <a:cubicBezTo>
                  <a:pt x="18958" y="5157"/>
                  <a:pt x="18934" y="5110"/>
                  <a:pt x="18905" y="5110"/>
                </a:cubicBezTo>
                <a:close/>
                <a:moveTo>
                  <a:pt x="19220" y="5110"/>
                </a:moveTo>
                <a:cubicBezTo>
                  <a:pt x="19191" y="5110"/>
                  <a:pt x="19167" y="5157"/>
                  <a:pt x="19167" y="5214"/>
                </a:cubicBezTo>
                <a:lnTo>
                  <a:pt x="19167" y="5434"/>
                </a:lnTo>
                <a:cubicBezTo>
                  <a:pt x="19167" y="5492"/>
                  <a:pt x="19191" y="5539"/>
                  <a:pt x="19220" y="5539"/>
                </a:cubicBezTo>
                <a:cubicBezTo>
                  <a:pt x="19249" y="5539"/>
                  <a:pt x="19273" y="5492"/>
                  <a:pt x="19273" y="5434"/>
                </a:cubicBezTo>
                <a:lnTo>
                  <a:pt x="19273" y="5214"/>
                </a:lnTo>
                <a:cubicBezTo>
                  <a:pt x="19273" y="5157"/>
                  <a:pt x="19249" y="5110"/>
                  <a:pt x="19220" y="5110"/>
                </a:cubicBezTo>
                <a:close/>
                <a:moveTo>
                  <a:pt x="20069" y="5110"/>
                </a:moveTo>
                <a:cubicBezTo>
                  <a:pt x="20040" y="5110"/>
                  <a:pt x="20016" y="5157"/>
                  <a:pt x="20016" y="5214"/>
                </a:cubicBezTo>
                <a:lnTo>
                  <a:pt x="20016" y="5434"/>
                </a:lnTo>
                <a:cubicBezTo>
                  <a:pt x="20016" y="5492"/>
                  <a:pt x="20040" y="5539"/>
                  <a:pt x="20069" y="5539"/>
                </a:cubicBezTo>
                <a:cubicBezTo>
                  <a:pt x="20099" y="5539"/>
                  <a:pt x="20122" y="5492"/>
                  <a:pt x="20122" y="5434"/>
                </a:cubicBezTo>
                <a:lnTo>
                  <a:pt x="20122" y="5214"/>
                </a:lnTo>
                <a:cubicBezTo>
                  <a:pt x="20122" y="5157"/>
                  <a:pt x="20099" y="5110"/>
                  <a:pt x="20069" y="5110"/>
                </a:cubicBezTo>
                <a:close/>
                <a:moveTo>
                  <a:pt x="20384" y="5110"/>
                </a:moveTo>
                <a:cubicBezTo>
                  <a:pt x="20355" y="5110"/>
                  <a:pt x="20331" y="5157"/>
                  <a:pt x="20331" y="5214"/>
                </a:cubicBezTo>
                <a:lnTo>
                  <a:pt x="20331" y="5434"/>
                </a:lnTo>
                <a:cubicBezTo>
                  <a:pt x="20331" y="5492"/>
                  <a:pt x="20355" y="5539"/>
                  <a:pt x="20384" y="5539"/>
                </a:cubicBezTo>
                <a:cubicBezTo>
                  <a:pt x="20413" y="5539"/>
                  <a:pt x="20436" y="5492"/>
                  <a:pt x="20436" y="5434"/>
                </a:cubicBezTo>
                <a:lnTo>
                  <a:pt x="20436" y="5214"/>
                </a:lnTo>
                <a:cubicBezTo>
                  <a:pt x="20436" y="5157"/>
                  <a:pt x="20413" y="5110"/>
                  <a:pt x="20384" y="5110"/>
                </a:cubicBezTo>
                <a:close/>
                <a:moveTo>
                  <a:pt x="21234" y="5110"/>
                </a:moveTo>
                <a:cubicBezTo>
                  <a:pt x="21204" y="5110"/>
                  <a:pt x="21181" y="5157"/>
                  <a:pt x="21181" y="5214"/>
                </a:cubicBezTo>
                <a:lnTo>
                  <a:pt x="21181" y="5434"/>
                </a:lnTo>
                <a:cubicBezTo>
                  <a:pt x="21181" y="5492"/>
                  <a:pt x="21204" y="5539"/>
                  <a:pt x="21234" y="5539"/>
                </a:cubicBezTo>
                <a:cubicBezTo>
                  <a:pt x="21263" y="5539"/>
                  <a:pt x="21285" y="5492"/>
                  <a:pt x="21285" y="5434"/>
                </a:cubicBezTo>
                <a:lnTo>
                  <a:pt x="21285" y="5214"/>
                </a:lnTo>
                <a:cubicBezTo>
                  <a:pt x="21285" y="5157"/>
                  <a:pt x="21263" y="5110"/>
                  <a:pt x="21234" y="5110"/>
                </a:cubicBezTo>
                <a:close/>
                <a:moveTo>
                  <a:pt x="21547" y="5110"/>
                </a:moveTo>
                <a:cubicBezTo>
                  <a:pt x="21518" y="5110"/>
                  <a:pt x="21495" y="5157"/>
                  <a:pt x="21495" y="5214"/>
                </a:cubicBezTo>
                <a:lnTo>
                  <a:pt x="21495" y="5434"/>
                </a:lnTo>
                <a:cubicBezTo>
                  <a:pt x="21495" y="5492"/>
                  <a:pt x="21518" y="5539"/>
                  <a:pt x="21547" y="5539"/>
                </a:cubicBezTo>
                <a:cubicBezTo>
                  <a:pt x="21576" y="5539"/>
                  <a:pt x="21600" y="5492"/>
                  <a:pt x="21600" y="5434"/>
                </a:cubicBezTo>
                <a:lnTo>
                  <a:pt x="21600" y="5214"/>
                </a:lnTo>
                <a:cubicBezTo>
                  <a:pt x="21600" y="5157"/>
                  <a:pt x="21576" y="5110"/>
                  <a:pt x="21547" y="5110"/>
                </a:cubicBezTo>
                <a:close/>
                <a:moveTo>
                  <a:pt x="53" y="5840"/>
                </a:moveTo>
                <a:cubicBezTo>
                  <a:pt x="24" y="5840"/>
                  <a:pt x="0" y="5887"/>
                  <a:pt x="0" y="5944"/>
                </a:cubicBezTo>
                <a:lnTo>
                  <a:pt x="0" y="6164"/>
                </a:lnTo>
                <a:cubicBezTo>
                  <a:pt x="0" y="6222"/>
                  <a:pt x="24" y="6269"/>
                  <a:pt x="53" y="6269"/>
                </a:cubicBezTo>
                <a:cubicBezTo>
                  <a:pt x="82" y="6269"/>
                  <a:pt x="106" y="6222"/>
                  <a:pt x="106" y="6164"/>
                </a:cubicBezTo>
                <a:lnTo>
                  <a:pt x="106" y="5944"/>
                </a:lnTo>
                <a:cubicBezTo>
                  <a:pt x="106" y="5887"/>
                  <a:pt x="82" y="5840"/>
                  <a:pt x="53" y="5840"/>
                </a:cubicBezTo>
                <a:close/>
                <a:moveTo>
                  <a:pt x="367" y="5840"/>
                </a:moveTo>
                <a:cubicBezTo>
                  <a:pt x="338" y="5840"/>
                  <a:pt x="315" y="5887"/>
                  <a:pt x="315" y="5944"/>
                </a:cubicBezTo>
                <a:lnTo>
                  <a:pt x="315" y="6164"/>
                </a:lnTo>
                <a:cubicBezTo>
                  <a:pt x="315" y="6222"/>
                  <a:pt x="338" y="6269"/>
                  <a:pt x="367" y="6269"/>
                </a:cubicBezTo>
                <a:cubicBezTo>
                  <a:pt x="397" y="6269"/>
                  <a:pt x="420" y="6222"/>
                  <a:pt x="420" y="6164"/>
                </a:cubicBezTo>
                <a:lnTo>
                  <a:pt x="420" y="5944"/>
                </a:lnTo>
                <a:cubicBezTo>
                  <a:pt x="420" y="5887"/>
                  <a:pt x="397" y="5840"/>
                  <a:pt x="367" y="5840"/>
                </a:cubicBezTo>
                <a:close/>
                <a:moveTo>
                  <a:pt x="1217" y="5840"/>
                </a:moveTo>
                <a:cubicBezTo>
                  <a:pt x="1188" y="5840"/>
                  <a:pt x="1164" y="5887"/>
                  <a:pt x="1164" y="5944"/>
                </a:cubicBezTo>
                <a:lnTo>
                  <a:pt x="1164" y="6164"/>
                </a:lnTo>
                <a:cubicBezTo>
                  <a:pt x="1164" y="6222"/>
                  <a:pt x="1188" y="6269"/>
                  <a:pt x="1217" y="6269"/>
                </a:cubicBezTo>
                <a:cubicBezTo>
                  <a:pt x="1246" y="6269"/>
                  <a:pt x="1270" y="6222"/>
                  <a:pt x="1270" y="6164"/>
                </a:cubicBezTo>
                <a:lnTo>
                  <a:pt x="1270" y="5944"/>
                </a:lnTo>
                <a:cubicBezTo>
                  <a:pt x="1270" y="5887"/>
                  <a:pt x="1246" y="5840"/>
                  <a:pt x="1217" y="5840"/>
                </a:cubicBezTo>
                <a:close/>
                <a:moveTo>
                  <a:pt x="1532" y="5840"/>
                </a:moveTo>
                <a:cubicBezTo>
                  <a:pt x="1503" y="5840"/>
                  <a:pt x="1479" y="5887"/>
                  <a:pt x="1479" y="5944"/>
                </a:cubicBezTo>
                <a:lnTo>
                  <a:pt x="1479" y="6164"/>
                </a:lnTo>
                <a:cubicBezTo>
                  <a:pt x="1479" y="6222"/>
                  <a:pt x="1503" y="6269"/>
                  <a:pt x="1532" y="6269"/>
                </a:cubicBezTo>
                <a:cubicBezTo>
                  <a:pt x="1561" y="6269"/>
                  <a:pt x="1584" y="6222"/>
                  <a:pt x="1584" y="6164"/>
                </a:cubicBezTo>
                <a:lnTo>
                  <a:pt x="1584" y="5944"/>
                </a:lnTo>
                <a:cubicBezTo>
                  <a:pt x="1584" y="5887"/>
                  <a:pt x="1561" y="5840"/>
                  <a:pt x="1532" y="5840"/>
                </a:cubicBezTo>
                <a:close/>
                <a:moveTo>
                  <a:pt x="2380" y="5840"/>
                </a:moveTo>
                <a:cubicBezTo>
                  <a:pt x="2351" y="5840"/>
                  <a:pt x="2329" y="5887"/>
                  <a:pt x="2329" y="5944"/>
                </a:cubicBezTo>
                <a:lnTo>
                  <a:pt x="2329" y="6164"/>
                </a:lnTo>
                <a:cubicBezTo>
                  <a:pt x="2329" y="6222"/>
                  <a:pt x="2351" y="6269"/>
                  <a:pt x="2380" y="6269"/>
                </a:cubicBezTo>
                <a:cubicBezTo>
                  <a:pt x="2409" y="6269"/>
                  <a:pt x="2433" y="6222"/>
                  <a:pt x="2433" y="6164"/>
                </a:cubicBezTo>
                <a:lnTo>
                  <a:pt x="2433" y="5944"/>
                </a:lnTo>
                <a:cubicBezTo>
                  <a:pt x="2433" y="5887"/>
                  <a:pt x="2409" y="5840"/>
                  <a:pt x="2380" y="5840"/>
                </a:cubicBezTo>
                <a:close/>
                <a:moveTo>
                  <a:pt x="2695" y="5840"/>
                </a:moveTo>
                <a:cubicBezTo>
                  <a:pt x="2666" y="5840"/>
                  <a:pt x="2643" y="5887"/>
                  <a:pt x="2643" y="5944"/>
                </a:cubicBezTo>
                <a:lnTo>
                  <a:pt x="2643" y="6164"/>
                </a:lnTo>
                <a:cubicBezTo>
                  <a:pt x="2643" y="6222"/>
                  <a:pt x="2666" y="6269"/>
                  <a:pt x="2695" y="6269"/>
                </a:cubicBezTo>
                <a:cubicBezTo>
                  <a:pt x="2724" y="6269"/>
                  <a:pt x="2748" y="6222"/>
                  <a:pt x="2748" y="6164"/>
                </a:cubicBezTo>
                <a:lnTo>
                  <a:pt x="2748" y="5944"/>
                </a:lnTo>
                <a:cubicBezTo>
                  <a:pt x="2748" y="5887"/>
                  <a:pt x="2724" y="5840"/>
                  <a:pt x="2695" y="5840"/>
                </a:cubicBezTo>
                <a:close/>
                <a:moveTo>
                  <a:pt x="3545" y="5840"/>
                </a:moveTo>
                <a:cubicBezTo>
                  <a:pt x="3516" y="5840"/>
                  <a:pt x="3492" y="5887"/>
                  <a:pt x="3492" y="5944"/>
                </a:cubicBezTo>
                <a:lnTo>
                  <a:pt x="3492" y="6164"/>
                </a:lnTo>
                <a:cubicBezTo>
                  <a:pt x="3492" y="6222"/>
                  <a:pt x="3516" y="6269"/>
                  <a:pt x="3545" y="6269"/>
                </a:cubicBezTo>
                <a:cubicBezTo>
                  <a:pt x="3574" y="6269"/>
                  <a:pt x="3598" y="6222"/>
                  <a:pt x="3598" y="6164"/>
                </a:cubicBezTo>
                <a:lnTo>
                  <a:pt x="3598" y="5944"/>
                </a:lnTo>
                <a:cubicBezTo>
                  <a:pt x="3598" y="5887"/>
                  <a:pt x="3574" y="5840"/>
                  <a:pt x="3545" y="5840"/>
                </a:cubicBezTo>
                <a:close/>
                <a:moveTo>
                  <a:pt x="3859" y="5840"/>
                </a:moveTo>
                <a:cubicBezTo>
                  <a:pt x="3830" y="5840"/>
                  <a:pt x="3806" y="5887"/>
                  <a:pt x="3806" y="5944"/>
                </a:cubicBezTo>
                <a:lnTo>
                  <a:pt x="3806" y="6164"/>
                </a:lnTo>
                <a:cubicBezTo>
                  <a:pt x="3806" y="6222"/>
                  <a:pt x="3830" y="6269"/>
                  <a:pt x="3859" y="6269"/>
                </a:cubicBezTo>
                <a:cubicBezTo>
                  <a:pt x="3888" y="6269"/>
                  <a:pt x="3912" y="6222"/>
                  <a:pt x="3912" y="6164"/>
                </a:cubicBezTo>
                <a:lnTo>
                  <a:pt x="3912" y="5944"/>
                </a:lnTo>
                <a:cubicBezTo>
                  <a:pt x="3912" y="5887"/>
                  <a:pt x="3888" y="5840"/>
                  <a:pt x="3859" y="5840"/>
                </a:cubicBezTo>
                <a:close/>
                <a:moveTo>
                  <a:pt x="4709" y="5840"/>
                </a:moveTo>
                <a:cubicBezTo>
                  <a:pt x="4680" y="5840"/>
                  <a:pt x="4656" y="5887"/>
                  <a:pt x="4656" y="5944"/>
                </a:cubicBezTo>
                <a:lnTo>
                  <a:pt x="4656" y="6164"/>
                </a:lnTo>
                <a:cubicBezTo>
                  <a:pt x="4656" y="6222"/>
                  <a:pt x="4680" y="6269"/>
                  <a:pt x="4709" y="6269"/>
                </a:cubicBezTo>
                <a:cubicBezTo>
                  <a:pt x="4738" y="6269"/>
                  <a:pt x="4762" y="6222"/>
                  <a:pt x="4762" y="6164"/>
                </a:cubicBezTo>
                <a:lnTo>
                  <a:pt x="4762" y="5944"/>
                </a:lnTo>
                <a:cubicBezTo>
                  <a:pt x="4762" y="5887"/>
                  <a:pt x="4738" y="5840"/>
                  <a:pt x="4709" y="5840"/>
                </a:cubicBezTo>
                <a:close/>
                <a:moveTo>
                  <a:pt x="5023" y="5840"/>
                </a:moveTo>
                <a:cubicBezTo>
                  <a:pt x="4994" y="5840"/>
                  <a:pt x="4970" y="5887"/>
                  <a:pt x="4970" y="5944"/>
                </a:cubicBezTo>
                <a:lnTo>
                  <a:pt x="4970" y="6164"/>
                </a:lnTo>
                <a:cubicBezTo>
                  <a:pt x="4970" y="6222"/>
                  <a:pt x="4994" y="6269"/>
                  <a:pt x="5023" y="6269"/>
                </a:cubicBezTo>
                <a:cubicBezTo>
                  <a:pt x="5053" y="6269"/>
                  <a:pt x="5076" y="6222"/>
                  <a:pt x="5076" y="6164"/>
                </a:cubicBezTo>
                <a:lnTo>
                  <a:pt x="5076" y="5944"/>
                </a:lnTo>
                <a:cubicBezTo>
                  <a:pt x="5076" y="5887"/>
                  <a:pt x="5053" y="5840"/>
                  <a:pt x="5023" y="5840"/>
                </a:cubicBezTo>
                <a:close/>
                <a:moveTo>
                  <a:pt x="5873" y="5840"/>
                </a:moveTo>
                <a:cubicBezTo>
                  <a:pt x="5844" y="5840"/>
                  <a:pt x="5820" y="5887"/>
                  <a:pt x="5820" y="5944"/>
                </a:cubicBezTo>
                <a:lnTo>
                  <a:pt x="5820" y="6164"/>
                </a:lnTo>
                <a:cubicBezTo>
                  <a:pt x="5820" y="6222"/>
                  <a:pt x="5844" y="6269"/>
                  <a:pt x="5873" y="6269"/>
                </a:cubicBezTo>
                <a:cubicBezTo>
                  <a:pt x="5902" y="6269"/>
                  <a:pt x="5926" y="6222"/>
                  <a:pt x="5926" y="6164"/>
                </a:cubicBezTo>
                <a:lnTo>
                  <a:pt x="5926" y="5944"/>
                </a:lnTo>
                <a:cubicBezTo>
                  <a:pt x="5926" y="5887"/>
                  <a:pt x="5902" y="5840"/>
                  <a:pt x="5873" y="5840"/>
                </a:cubicBezTo>
                <a:close/>
                <a:moveTo>
                  <a:pt x="6188" y="5840"/>
                </a:moveTo>
                <a:cubicBezTo>
                  <a:pt x="6159" y="5840"/>
                  <a:pt x="6135" y="5887"/>
                  <a:pt x="6135" y="5944"/>
                </a:cubicBezTo>
                <a:lnTo>
                  <a:pt x="6135" y="6164"/>
                </a:lnTo>
                <a:cubicBezTo>
                  <a:pt x="6135" y="6222"/>
                  <a:pt x="6159" y="6269"/>
                  <a:pt x="6188" y="6269"/>
                </a:cubicBezTo>
                <a:cubicBezTo>
                  <a:pt x="6217" y="6269"/>
                  <a:pt x="6240" y="6222"/>
                  <a:pt x="6240" y="6164"/>
                </a:cubicBezTo>
                <a:lnTo>
                  <a:pt x="6240" y="5944"/>
                </a:lnTo>
                <a:cubicBezTo>
                  <a:pt x="6240" y="5887"/>
                  <a:pt x="6217" y="5840"/>
                  <a:pt x="6188" y="5840"/>
                </a:cubicBezTo>
                <a:close/>
                <a:moveTo>
                  <a:pt x="7036" y="5840"/>
                </a:moveTo>
                <a:cubicBezTo>
                  <a:pt x="7007" y="5840"/>
                  <a:pt x="6984" y="5887"/>
                  <a:pt x="6984" y="5944"/>
                </a:cubicBezTo>
                <a:lnTo>
                  <a:pt x="6984" y="6164"/>
                </a:lnTo>
                <a:cubicBezTo>
                  <a:pt x="6984" y="6222"/>
                  <a:pt x="7007" y="6269"/>
                  <a:pt x="7036" y="6269"/>
                </a:cubicBezTo>
                <a:cubicBezTo>
                  <a:pt x="7065" y="6269"/>
                  <a:pt x="7089" y="6222"/>
                  <a:pt x="7089" y="6164"/>
                </a:cubicBezTo>
                <a:lnTo>
                  <a:pt x="7089" y="5944"/>
                </a:lnTo>
                <a:cubicBezTo>
                  <a:pt x="7089" y="5887"/>
                  <a:pt x="7065" y="5840"/>
                  <a:pt x="7036" y="5840"/>
                </a:cubicBezTo>
                <a:close/>
                <a:moveTo>
                  <a:pt x="7351" y="5840"/>
                </a:moveTo>
                <a:cubicBezTo>
                  <a:pt x="7322" y="5840"/>
                  <a:pt x="7299" y="5887"/>
                  <a:pt x="7299" y="5944"/>
                </a:cubicBezTo>
                <a:lnTo>
                  <a:pt x="7299" y="6164"/>
                </a:lnTo>
                <a:cubicBezTo>
                  <a:pt x="7299" y="6222"/>
                  <a:pt x="7322" y="6269"/>
                  <a:pt x="7351" y="6269"/>
                </a:cubicBezTo>
                <a:cubicBezTo>
                  <a:pt x="7380" y="6269"/>
                  <a:pt x="7404" y="6222"/>
                  <a:pt x="7404" y="6164"/>
                </a:cubicBezTo>
                <a:lnTo>
                  <a:pt x="7404" y="5944"/>
                </a:lnTo>
                <a:cubicBezTo>
                  <a:pt x="7404" y="5887"/>
                  <a:pt x="7380" y="5840"/>
                  <a:pt x="7351" y="5840"/>
                </a:cubicBezTo>
                <a:close/>
                <a:moveTo>
                  <a:pt x="8201" y="5840"/>
                </a:moveTo>
                <a:cubicBezTo>
                  <a:pt x="8171" y="5840"/>
                  <a:pt x="8148" y="5887"/>
                  <a:pt x="8148" y="5944"/>
                </a:cubicBezTo>
                <a:lnTo>
                  <a:pt x="8148" y="6164"/>
                </a:lnTo>
                <a:cubicBezTo>
                  <a:pt x="8148" y="6222"/>
                  <a:pt x="8171" y="6269"/>
                  <a:pt x="8201" y="6269"/>
                </a:cubicBezTo>
                <a:cubicBezTo>
                  <a:pt x="8230" y="6269"/>
                  <a:pt x="8254" y="6222"/>
                  <a:pt x="8254" y="6164"/>
                </a:cubicBezTo>
                <a:lnTo>
                  <a:pt x="8254" y="5944"/>
                </a:lnTo>
                <a:cubicBezTo>
                  <a:pt x="8254" y="5887"/>
                  <a:pt x="8230" y="5840"/>
                  <a:pt x="8201" y="5840"/>
                </a:cubicBezTo>
                <a:close/>
                <a:moveTo>
                  <a:pt x="8515" y="5840"/>
                </a:moveTo>
                <a:cubicBezTo>
                  <a:pt x="8486" y="5840"/>
                  <a:pt x="8462" y="5887"/>
                  <a:pt x="8462" y="5944"/>
                </a:cubicBezTo>
                <a:lnTo>
                  <a:pt x="8462" y="6164"/>
                </a:lnTo>
                <a:cubicBezTo>
                  <a:pt x="8462" y="6222"/>
                  <a:pt x="8486" y="6269"/>
                  <a:pt x="8515" y="6269"/>
                </a:cubicBezTo>
                <a:cubicBezTo>
                  <a:pt x="8544" y="6269"/>
                  <a:pt x="8568" y="6222"/>
                  <a:pt x="8568" y="6164"/>
                </a:cubicBezTo>
                <a:lnTo>
                  <a:pt x="8568" y="5944"/>
                </a:lnTo>
                <a:cubicBezTo>
                  <a:pt x="8568" y="5887"/>
                  <a:pt x="8544" y="5840"/>
                  <a:pt x="8515" y="5840"/>
                </a:cubicBezTo>
                <a:close/>
                <a:moveTo>
                  <a:pt x="9365" y="5840"/>
                </a:moveTo>
                <a:cubicBezTo>
                  <a:pt x="9336" y="5840"/>
                  <a:pt x="9312" y="5887"/>
                  <a:pt x="9312" y="5944"/>
                </a:cubicBezTo>
                <a:lnTo>
                  <a:pt x="9312" y="6164"/>
                </a:lnTo>
                <a:cubicBezTo>
                  <a:pt x="9312" y="6222"/>
                  <a:pt x="9336" y="6269"/>
                  <a:pt x="9365" y="6269"/>
                </a:cubicBezTo>
                <a:cubicBezTo>
                  <a:pt x="9394" y="6269"/>
                  <a:pt x="9418" y="6222"/>
                  <a:pt x="9418" y="6164"/>
                </a:cubicBezTo>
                <a:lnTo>
                  <a:pt x="9418" y="5944"/>
                </a:lnTo>
                <a:cubicBezTo>
                  <a:pt x="9418" y="5887"/>
                  <a:pt x="9394" y="5840"/>
                  <a:pt x="9365" y="5840"/>
                </a:cubicBezTo>
                <a:close/>
                <a:moveTo>
                  <a:pt x="9679" y="5840"/>
                </a:moveTo>
                <a:cubicBezTo>
                  <a:pt x="9650" y="5840"/>
                  <a:pt x="9626" y="5887"/>
                  <a:pt x="9626" y="5944"/>
                </a:cubicBezTo>
                <a:lnTo>
                  <a:pt x="9626" y="6164"/>
                </a:lnTo>
                <a:cubicBezTo>
                  <a:pt x="9626" y="6222"/>
                  <a:pt x="9650" y="6269"/>
                  <a:pt x="9679" y="6269"/>
                </a:cubicBezTo>
                <a:cubicBezTo>
                  <a:pt x="9708" y="6269"/>
                  <a:pt x="9732" y="6222"/>
                  <a:pt x="9732" y="6164"/>
                </a:cubicBezTo>
                <a:lnTo>
                  <a:pt x="9732" y="5944"/>
                </a:lnTo>
                <a:cubicBezTo>
                  <a:pt x="9732" y="5887"/>
                  <a:pt x="9708" y="5840"/>
                  <a:pt x="9679" y="5840"/>
                </a:cubicBezTo>
                <a:close/>
                <a:moveTo>
                  <a:pt x="10529" y="5840"/>
                </a:moveTo>
                <a:cubicBezTo>
                  <a:pt x="10500" y="5840"/>
                  <a:pt x="10476" y="5887"/>
                  <a:pt x="10476" y="5944"/>
                </a:cubicBezTo>
                <a:lnTo>
                  <a:pt x="10476" y="6164"/>
                </a:lnTo>
                <a:cubicBezTo>
                  <a:pt x="10476" y="6222"/>
                  <a:pt x="10500" y="6269"/>
                  <a:pt x="10529" y="6269"/>
                </a:cubicBezTo>
                <a:cubicBezTo>
                  <a:pt x="10558" y="6269"/>
                  <a:pt x="10582" y="6222"/>
                  <a:pt x="10582" y="6164"/>
                </a:cubicBezTo>
                <a:lnTo>
                  <a:pt x="10582" y="5944"/>
                </a:lnTo>
                <a:cubicBezTo>
                  <a:pt x="10582" y="5887"/>
                  <a:pt x="10558" y="5840"/>
                  <a:pt x="10529" y="5840"/>
                </a:cubicBezTo>
                <a:close/>
                <a:moveTo>
                  <a:pt x="10844" y="5840"/>
                </a:moveTo>
                <a:cubicBezTo>
                  <a:pt x="10814" y="5840"/>
                  <a:pt x="10791" y="5887"/>
                  <a:pt x="10791" y="5944"/>
                </a:cubicBezTo>
                <a:lnTo>
                  <a:pt x="10791" y="6164"/>
                </a:lnTo>
                <a:cubicBezTo>
                  <a:pt x="10791" y="6222"/>
                  <a:pt x="10814" y="6269"/>
                  <a:pt x="10844" y="6269"/>
                </a:cubicBezTo>
                <a:cubicBezTo>
                  <a:pt x="10873" y="6269"/>
                  <a:pt x="10895" y="6222"/>
                  <a:pt x="10895" y="6164"/>
                </a:cubicBezTo>
                <a:lnTo>
                  <a:pt x="10895" y="5944"/>
                </a:lnTo>
                <a:cubicBezTo>
                  <a:pt x="10895" y="5887"/>
                  <a:pt x="10873" y="5840"/>
                  <a:pt x="10844" y="5840"/>
                </a:cubicBezTo>
                <a:close/>
                <a:moveTo>
                  <a:pt x="11692" y="5840"/>
                </a:moveTo>
                <a:cubicBezTo>
                  <a:pt x="11663" y="5840"/>
                  <a:pt x="11640" y="5887"/>
                  <a:pt x="11640" y="5944"/>
                </a:cubicBezTo>
                <a:lnTo>
                  <a:pt x="11640" y="6164"/>
                </a:lnTo>
                <a:cubicBezTo>
                  <a:pt x="11640" y="6222"/>
                  <a:pt x="11663" y="6269"/>
                  <a:pt x="11692" y="6269"/>
                </a:cubicBezTo>
                <a:cubicBezTo>
                  <a:pt x="11721" y="6269"/>
                  <a:pt x="11745" y="6222"/>
                  <a:pt x="11745" y="6164"/>
                </a:cubicBezTo>
                <a:lnTo>
                  <a:pt x="11745" y="5944"/>
                </a:lnTo>
                <a:cubicBezTo>
                  <a:pt x="11745" y="5887"/>
                  <a:pt x="11721" y="5840"/>
                  <a:pt x="11692" y="5840"/>
                </a:cubicBezTo>
                <a:close/>
                <a:moveTo>
                  <a:pt x="12007" y="5840"/>
                </a:moveTo>
                <a:cubicBezTo>
                  <a:pt x="11978" y="5840"/>
                  <a:pt x="11955" y="5887"/>
                  <a:pt x="11955" y="5944"/>
                </a:cubicBezTo>
                <a:lnTo>
                  <a:pt x="11955" y="6164"/>
                </a:lnTo>
                <a:cubicBezTo>
                  <a:pt x="11955" y="6222"/>
                  <a:pt x="11978" y="6269"/>
                  <a:pt x="12007" y="6269"/>
                </a:cubicBezTo>
                <a:cubicBezTo>
                  <a:pt x="12036" y="6269"/>
                  <a:pt x="12060" y="6222"/>
                  <a:pt x="12060" y="6164"/>
                </a:cubicBezTo>
                <a:lnTo>
                  <a:pt x="12060" y="5944"/>
                </a:lnTo>
                <a:cubicBezTo>
                  <a:pt x="12060" y="5887"/>
                  <a:pt x="12036" y="5840"/>
                  <a:pt x="12007" y="5840"/>
                </a:cubicBezTo>
                <a:close/>
                <a:moveTo>
                  <a:pt x="12856" y="5840"/>
                </a:moveTo>
                <a:cubicBezTo>
                  <a:pt x="12827" y="5840"/>
                  <a:pt x="12804" y="5887"/>
                  <a:pt x="12804" y="5944"/>
                </a:cubicBezTo>
                <a:lnTo>
                  <a:pt x="12804" y="6164"/>
                </a:lnTo>
                <a:cubicBezTo>
                  <a:pt x="12804" y="6222"/>
                  <a:pt x="12827" y="6269"/>
                  <a:pt x="12856" y="6269"/>
                </a:cubicBezTo>
                <a:cubicBezTo>
                  <a:pt x="12886" y="6269"/>
                  <a:pt x="12909" y="6222"/>
                  <a:pt x="12909" y="6164"/>
                </a:cubicBezTo>
                <a:lnTo>
                  <a:pt x="12909" y="5944"/>
                </a:lnTo>
                <a:cubicBezTo>
                  <a:pt x="12909" y="5887"/>
                  <a:pt x="12886" y="5840"/>
                  <a:pt x="12856" y="5840"/>
                </a:cubicBezTo>
                <a:close/>
                <a:moveTo>
                  <a:pt x="13171" y="5840"/>
                </a:moveTo>
                <a:cubicBezTo>
                  <a:pt x="13142" y="5840"/>
                  <a:pt x="13118" y="5887"/>
                  <a:pt x="13118" y="5944"/>
                </a:cubicBezTo>
                <a:lnTo>
                  <a:pt x="13118" y="6164"/>
                </a:lnTo>
                <a:cubicBezTo>
                  <a:pt x="13118" y="6222"/>
                  <a:pt x="13142" y="6269"/>
                  <a:pt x="13171" y="6269"/>
                </a:cubicBezTo>
                <a:cubicBezTo>
                  <a:pt x="13200" y="6269"/>
                  <a:pt x="13224" y="6222"/>
                  <a:pt x="13224" y="6164"/>
                </a:cubicBezTo>
                <a:lnTo>
                  <a:pt x="13224" y="5944"/>
                </a:lnTo>
                <a:cubicBezTo>
                  <a:pt x="13224" y="5887"/>
                  <a:pt x="13200" y="5840"/>
                  <a:pt x="13171" y="5840"/>
                </a:cubicBezTo>
                <a:close/>
                <a:moveTo>
                  <a:pt x="14021" y="5840"/>
                </a:moveTo>
                <a:cubicBezTo>
                  <a:pt x="13992" y="5840"/>
                  <a:pt x="13968" y="5887"/>
                  <a:pt x="13968" y="5944"/>
                </a:cubicBezTo>
                <a:lnTo>
                  <a:pt x="13968" y="6164"/>
                </a:lnTo>
                <a:cubicBezTo>
                  <a:pt x="13968" y="6222"/>
                  <a:pt x="13992" y="6269"/>
                  <a:pt x="14021" y="6269"/>
                </a:cubicBezTo>
                <a:cubicBezTo>
                  <a:pt x="14050" y="6269"/>
                  <a:pt x="14074" y="6222"/>
                  <a:pt x="14074" y="6164"/>
                </a:cubicBezTo>
                <a:lnTo>
                  <a:pt x="14074" y="5944"/>
                </a:lnTo>
                <a:cubicBezTo>
                  <a:pt x="14074" y="5887"/>
                  <a:pt x="14050" y="5840"/>
                  <a:pt x="14021" y="5840"/>
                </a:cubicBezTo>
                <a:close/>
                <a:moveTo>
                  <a:pt x="14335" y="5840"/>
                </a:moveTo>
                <a:cubicBezTo>
                  <a:pt x="14306" y="5840"/>
                  <a:pt x="14282" y="5887"/>
                  <a:pt x="14282" y="5944"/>
                </a:cubicBezTo>
                <a:lnTo>
                  <a:pt x="14282" y="6164"/>
                </a:lnTo>
                <a:cubicBezTo>
                  <a:pt x="14282" y="6222"/>
                  <a:pt x="14306" y="6269"/>
                  <a:pt x="14335" y="6269"/>
                </a:cubicBezTo>
                <a:cubicBezTo>
                  <a:pt x="14364" y="6269"/>
                  <a:pt x="14388" y="6222"/>
                  <a:pt x="14388" y="6164"/>
                </a:cubicBezTo>
                <a:lnTo>
                  <a:pt x="14388" y="5944"/>
                </a:lnTo>
                <a:cubicBezTo>
                  <a:pt x="14388" y="5887"/>
                  <a:pt x="14364" y="5840"/>
                  <a:pt x="14335" y="5840"/>
                </a:cubicBezTo>
                <a:close/>
                <a:moveTo>
                  <a:pt x="15185" y="5840"/>
                </a:moveTo>
                <a:cubicBezTo>
                  <a:pt x="15156" y="5840"/>
                  <a:pt x="15132" y="5887"/>
                  <a:pt x="15132" y="5944"/>
                </a:cubicBezTo>
                <a:lnTo>
                  <a:pt x="15132" y="6164"/>
                </a:lnTo>
                <a:cubicBezTo>
                  <a:pt x="15132" y="6222"/>
                  <a:pt x="15156" y="6269"/>
                  <a:pt x="15185" y="6269"/>
                </a:cubicBezTo>
                <a:cubicBezTo>
                  <a:pt x="15214" y="6269"/>
                  <a:pt x="15237" y="6222"/>
                  <a:pt x="15237" y="6164"/>
                </a:cubicBezTo>
                <a:lnTo>
                  <a:pt x="15237" y="5944"/>
                </a:lnTo>
                <a:cubicBezTo>
                  <a:pt x="15237" y="5887"/>
                  <a:pt x="15214" y="5840"/>
                  <a:pt x="15185" y="5840"/>
                </a:cubicBezTo>
                <a:close/>
                <a:moveTo>
                  <a:pt x="15500" y="5840"/>
                </a:moveTo>
                <a:cubicBezTo>
                  <a:pt x="15470" y="5840"/>
                  <a:pt x="15447" y="5887"/>
                  <a:pt x="15447" y="5944"/>
                </a:cubicBezTo>
                <a:lnTo>
                  <a:pt x="15447" y="6164"/>
                </a:lnTo>
                <a:cubicBezTo>
                  <a:pt x="15447" y="6222"/>
                  <a:pt x="15470" y="6269"/>
                  <a:pt x="15500" y="6269"/>
                </a:cubicBezTo>
                <a:cubicBezTo>
                  <a:pt x="15529" y="6269"/>
                  <a:pt x="15551" y="6222"/>
                  <a:pt x="15551" y="6164"/>
                </a:cubicBezTo>
                <a:lnTo>
                  <a:pt x="15551" y="5944"/>
                </a:lnTo>
                <a:cubicBezTo>
                  <a:pt x="15551" y="5887"/>
                  <a:pt x="15529" y="5840"/>
                  <a:pt x="15500" y="5840"/>
                </a:cubicBezTo>
                <a:close/>
                <a:moveTo>
                  <a:pt x="16349" y="5840"/>
                </a:moveTo>
                <a:cubicBezTo>
                  <a:pt x="16320" y="5840"/>
                  <a:pt x="16296" y="5887"/>
                  <a:pt x="16296" y="5944"/>
                </a:cubicBezTo>
                <a:lnTo>
                  <a:pt x="16296" y="6164"/>
                </a:lnTo>
                <a:cubicBezTo>
                  <a:pt x="16296" y="6222"/>
                  <a:pt x="16320" y="6269"/>
                  <a:pt x="16349" y="6269"/>
                </a:cubicBezTo>
                <a:cubicBezTo>
                  <a:pt x="16378" y="6269"/>
                  <a:pt x="16401" y="6222"/>
                  <a:pt x="16401" y="6164"/>
                </a:cubicBezTo>
                <a:lnTo>
                  <a:pt x="16401" y="5944"/>
                </a:lnTo>
                <a:cubicBezTo>
                  <a:pt x="16401" y="5887"/>
                  <a:pt x="16378" y="5840"/>
                  <a:pt x="16349" y="5840"/>
                </a:cubicBezTo>
                <a:close/>
                <a:moveTo>
                  <a:pt x="16663" y="5840"/>
                </a:moveTo>
                <a:cubicBezTo>
                  <a:pt x="16634" y="5840"/>
                  <a:pt x="16611" y="5887"/>
                  <a:pt x="16611" y="5944"/>
                </a:cubicBezTo>
                <a:lnTo>
                  <a:pt x="16611" y="6164"/>
                </a:lnTo>
                <a:cubicBezTo>
                  <a:pt x="16611" y="6222"/>
                  <a:pt x="16634" y="6269"/>
                  <a:pt x="16663" y="6269"/>
                </a:cubicBezTo>
                <a:cubicBezTo>
                  <a:pt x="16692" y="6269"/>
                  <a:pt x="16716" y="6222"/>
                  <a:pt x="16716" y="6164"/>
                </a:cubicBezTo>
                <a:lnTo>
                  <a:pt x="16716" y="5944"/>
                </a:lnTo>
                <a:cubicBezTo>
                  <a:pt x="16716" y="5887"/>
                  <a:pt x="16692" y="5840"/>
                  <a:pt x="16663" y="5840"/>
                </a:cubicBezTo>
                <a:close/>
                <a:moveTo>
                  <a:pt x="17512" y="5840"/>
                </a:moveTo>
                <a:cubicBezTo>
                  <a:pt x="17483" y="5840"/>
                  <a:pt x="17459" y="5887"/>
                  <a:pt x="17459" y="5944"/>
                </a:cubicBezTo>
                <a:lnTo>
                  <a:pt x="17459" y="6164"/>
                </a:lnTo>
                <a:cubicBezTo>
                  <a:pt x="17459" y="6222"/>
                  <a:pt x="17483" y="6269"/>
                  <a:pt x="17512" y="6269"/>
                </a:cubicBezTo>
                <a:cubicBezTo>
                  <a:pt x="17541" y="6269"/>
                  <a:pt x="17565" y="6222"/>
                  <a:pt x="17565" y="6164"/>
                </a:cubicBezTo>
                <a:lnTo>
                  <a:pt x="17565" y="5944"/>
                </a:lnTo>
                <a:cubicBezTo>
                  <a:pt x="17565" y="5887"/>
                  <a:pt x="17541" y="5840"/>
                  <a:pt x="17512" y="5840"/>
                </a:cubicBezTo>
                <a:close/>
                <a:moveTo>
                  <a:pt x="17827" y="5840"/>
                </a:moveTo>
                <a:cubicBezTo>
                  <a:pt x="17798" y="5840"/>
                  <a:pt x="17774" y="5887"/>
                  <a:pt x="17774" y="5944"/>
                </a:cubicBezTo>
                <a:lnTo>
                  <a:pt x="17774" y="6164"/>
                </a:lnTo>
                <a:cubicBezTo>
                  <a:pt x="17774" y="6222"/>
                  <a:pt x="17798" y="6269"/>
                  <a:pt x="17827" y="6269"/>
                </a:cubicBezTo>
                <a:cubicBezTo>
                  <a:pt x="17856" y="6269"/>
                  <a:pt x="17880" y="6222"/>
                  <a:pt x="17880" y="6164"/>
                </a:cubicBezTo>
                <a:lnTo>
                  <a:pt x="17880" y="5944"/>
                </a:lnTo>
                <a:cubicBezTo>
                  <a:pt x="17880" y="5887"/>
                  <a:pt x="17856" y="5840"/>
                  <a:pt x="17827" y="5840"/>
                </a:cubicBezTo>
                <a:close/>
                <a:moveTo>
                  <a:pt x="18677" y="5840"/>
                </a:moveTo>
                <a:cubicBezTo>
                  <a:pt x="18648" y="5840"/>
                  <a:pt x="18624" y="5887"/>
                  <a:pt x="18624" y="5944"/>
                </a:cubicBezTo>
                <a:lnTo>
                  <a:pt x="18624" y="6164"/>
                </a:lnTo>
                <a:cubicBezTo>
                  <a:pt x="18624" y="6222"/>
                  <a:pt x="18648" y="6269"/>
                  <a:pt x="18677" y="6269"/>
                </a:cubicBezTo>
                <a:cubicBezTo>
                  <a:pt x="18706" y="6269"/>
                  <a:pt x="18730" y="6222"/>
                  <a:pt x="18730" y="6164"/>
                </a:cubicBezTo>
                <a:lnTo>
                  <a:pt x="18730" y="5944"/>
                </a:lnTo>
                <a:cubicBezTo>
                  <a:pt x="18730" y="5887"/>
                  <a:pt x="18706" y="5840"/>
                  <a:pt x="18677" y="5840"/>
                </a:cubicBezTo>
                <a:close/>
                <a:moveTo>
                  <a:pt x="18991" y="5840"/>
                </a:moveTo>
                <a:cubicBezTo>
                  <a:pt x="18962" y="5840"/>
                  <a:pt x="18938" y="5887"/>
                  <a:pt x="18938" y="5944"/>
                </a:cubicBezTo>
                <a:lnTo>
                  <a:pt x="18938" y="6164"/>
                </a:lnTo>
                <a:cubicBezTo>
                  <a:pt x="18938" y="6222"/>
                  <a:pt x="18962" y="6269"/>
                  <a:pt x="18991" y="6269"/>
                </a:cubicBezTo>
                <a:cubicBezTo>
                  <a:pt x="19020" y="6269"/>
                  <a:pt x="19044" y="6222"/>
                  <a:pt x="19044" y="6164"/>
                </a:cubicBezTo>
                <a:lnTo>
                  <a:pt x="19044" y="5944"/>
                </a:lnTo>
                <a:cubicBezTo>
                  <a:pt x="19044" y="5887"/>
                  <a:pt x="19020" y="5840"/>
                  <a:pt x="18991" y="5840"/>
                </a:cubicBezTo>
                <a:close/>
                <a:moveTo>
                  <a:pt x="19841" y="5840"/>
                </a:moveTo>
                <a:cubicBezTo>
                  <a:pt x="19812" y="5840"/>
                  <a:pt x="19788" y="5887"/>
                  <a:pt x="19788" y="5944"/>
                </a:cubicBezTo>
                <a:lnTo>
                  <a:pt x="19788" y="6164"/>
                </a:lnTo>
                <a:cubicBezTo>
                  <a:pt x="19788" y="6222"/>
                  <a:pt x="19812" y="6269"/>
                  <a:pt x="19841" y="6269"/>
                </a:cubicBezTo>
                <a:cubicBezTo>
                  <a:pt x="19870" y="6269"/>
                  <a:pt x="19894" y="6222"/>
                  <a:pt x="19894" y="6164"/>
                </a:cubicBezTo>
                <a:lnTo>
                  <a:pt x="19894" y="5944"/>
                </a:lnTo>
                <a:cubicBezTo>
                  <a:pt x="19894" y="5887"/>
                  <a:pt x="19870" y="5840"/>
                  <a:pt x="19841" y="5840"/>
                </a:cubicBezTo>
                <a:close/>
                <a:moveTo>
                  <a:pt x="20155" y="5840"/>
                </a:moveTo>
                <a:cubicBezTo>
                  <a:pt x="20126" y="5840"/>
                  <a:pt x="20102" y="5887"/>
                  <a:pt x="20102" y="5944"/>
                </a:cubicBezTo>
                <a:lnTo>
                  <a:pt x="20102" y="6164"/>
                </a:lnTo>
                <a:cubicBezTo>
                  <a:pt x="20102" y="6222"/>
                  <a:pt x="20126" y="6269"/>
                  <a:pt x="20155" y="6269"/>
                </a:cubicBezTo>
                <a:cubicBezTo>
                  <a:pt x="20184" y="6269"/>
                  <a:pt x="20207" y="6222"/>
                  <a:pt x="20207" y="6164"/>
                </a:cubicBezTo>
                <a:lnTo>
                  <a:pt x="20207" y="5944"/>
                </a:lnTo>
                <a:cubicBezTo>
                  <a:pt x="20207" y="5887"/>
                  <a:pt x="20184" y="5840"/>
                  <a:pt x="20155" y="5840"/>
                </a:cubicBezTo>
                <a:close/>
                <a:moveTo>
                  <a:pt x="21004" y="5840"/>
                </a:moveTo>
                <a:cubicBezTo>
                  <a:pt x="20975" y="5840"/>
                  <a:pt x="20952" y="5887"/>
                  <a:pt x="20952" y="5944"/>
                </a:cubicBezTo>
                <a:lnTo>
                  <a:pt x="20952" y="6164"/>
                </a:lnTo>
                <a:cubicBezTo>
                  <a:pt x="20952" y="6222"/>
                  <a:pt x="20975" y="6269"/>
                  <a:pt x="21004" y="6269"/>
                </a:cubicBezTo>
                <a:cubicBezTo>
                  <a:pt x="21033" y="6269"/>
                  <a:pt x="21057" y="6222"/>
                  <a:pt x="21057" y="6164"/>
                </a:cubicBezTo>
                <a:lnTo>
                  <a:pt x="21057" y="5944"/>
                </a:lnTo>
                <a:cubicBezTo>
                  <a:pt x="21057" y="5887"/>
                  <a:pt x="21033" y="5840"/>
                  <a:pt x="21004" y="5840"/>
                </a:cubicBezTo>
                <a:close/>
                <a:moveTo>
                  <a:pt x="21319" y="5840"/>
                </a:moveTo>
                <a:cubicBezTo>
                  <a:pt x="21289" y="5840"/>
                  <a:pt x="21267" y="5887"/>
                  <a:pt x="21267" y="5944"/>
                </a:cubicBezTo>
                <a:lnTo>
                  <a:pt x="21267" y="6164"/>
                </a:lnTo>
                <a:cubicBezTo>
                  <a:pt x="21267" y="6222"/>
                  <a:pt x="21289" y="6269"/>
                  <a:pt x="21319" y="6269"/>
                </a:cubicBezTo>
                <a:cubicBezTo>
                  <a:pt x="21348" y="6269"/>
                  <a:pt x="21372" y="6222"/>
                  <a:pt x="21372" y="6164"/>
                </a:cubicBezTo>
                <a:lnTo>
                  <a:pt x="21372" y="5944"/>
                </a:lnTo>
                <a:cubicBezTo>
                  <a:pt x="21372" y="5887"/>
                  <a:pt x="21348" y="5840"/>
                  <a:pt x="21319" y="5840"/>
                </a:cubicBezTo>
                <a:close/>
                <a:moveTo>
                  <a:pt x="281" y="6570"/>
                </a:moveTo>
                <a:cubicBezTo>
                  <a:pt x="252" y="6570"/>
                  <a:pt x="228" y="6617"/>
                  <a:pt x="228" y="6674"/>
                </a:cubicBezTo>
                <a:lnTo>
                  <a:pt x="228" y="6894"/>
                </a:lnTo>
                <a:cubicBezTo>
                  <a:pt x="228" y="6952"/>
                  <a:pt x="252" y="6999"/>
                  <a:pt x="281" y="6999"/>
                </a:cubicBezTo>
                <a:cubicBezTo>
                  <a:pt x="311" y="6999"/>
                  <a:pt x="334" y="6952"/>
                  <a:pt x="334" y="6894"/>
                </a:cubicBezTo>
                <a:lnTo>
                  <a:pt x="334" y="6674"/>
                </a:lnTo>
                <a:cubicBezTo>
                  <a:pt x="334" y="6617"/>
                  <a:pt x="311" y="6570"/>
                  <a:pt x="281" y="6570"/>
                </a:cubicBezTo>
                <a:close/>
                <a:moveTo>
                  <a:pt x="596" y="6570"/>
                </a:moveTo>
                <a:cubicBezTo>
                  <a:pt x="567" y="6570"/>
                  <a:pt x="543" y="6617"/>
                  <a:pt x="543" y="6674"/>
                </a:cubicBezTo>
                <a:lnTo>
                  <a:pt x="543" y="6894"/>
                </a:lnTo>
                <a:cubicBezTo>
                  <a:pt x="543" y="6952"/>
                  <a:pt x="567" y="6999"/>
                  <a:pt x="596" y="6999"/>
                </a:cubicBezTo>
                <a:cubicBezTo>
                  <a:pt x="625" y="6999"/>
                  <a:pt x="649" y="6952"/>
                  <a:pt x="649" y="6894"/>
                </a:cubicBezTo>
                <a:lnTo>
                  <a:pt x="649" y="6674"/>
                </a:lnTo>
                <a:cubicBezTo>
                  <a:pt x="649" y="6617"/>
                  <a:pt x="625" y="6570"/>
                  <a:pt x="596" y="6570"/>
                </a:cubicBezTo>
                <a:close/>
                <a:moveTo>
                  <a:pt x="1446" y="6570"/>
                </a:moveTo>
                <a:cubicBezTo>
                  <a:pt x="1417" y="6570"/>
                  <a:pt x="1393" y="6617"/>
                  <a:pt x="1393" y="6674"/>
                </a:cubicBezTo>
                <a:lnTo>
                  <a:pt x="1393" y="6894"/>
                </a:lnTo>
                <a:cubicBezTo>
                  <a:pt x="1393" y="6952"/>
                  <a:pt x="1417" y="6999"/>
                  <a:pt x="1446" y="6999"/>
                </a:cubicBezTo>
                <a:cubicBezTo>
                  <a:pt x="1475" y="6999"/>
                  <a:pt x="1499" y="6952"/>
                  <a:pt x="1499" y="6894"/>
                </a:cubicBezTo>
                <a:lnTo>
                  <a:pt x="1499" y="6674"/>
                </a:lnTo>
                <a:cubicBezTo>
                  <a:pt x="1499" y="6617"/>
                  <a:pt x="1475" y="6570"/>
                  <a:pt x="1446" y="6570"/>
                </a:cubicBezTo>
                <a:close/>
                <a:moveTo>
                  <a:pt x="1760" y="6570"/>
                </a:moveTo>
                <a:cubicBezTo>
                  <a:pt x="1731" y="6570"/>
                  <a:pt x="1707" y="6617"/>
                  <a:pt x="1707" y="6674"/>
                </a:cubicBezTo>
                <a:lnTo>
                  <a:pt x="1707" y="6894"/>
                </a:lnTo>
                <a:cubicBezTo>
                  <a:pt x="1707" y="6952"/>
                  <a:pt x="1731" y="6999"/>
                  <a:pt x="1760" y="6999"/>
                </a:cubicBezTo>
                <a:cubicBezTo>
                  <a:pt x="1789" y="6999"/>
                  <a:pt x="1813" y="6952"/>
                  <a:pt x="1813" y="6894"/>
                </a:cubicBezTo>
                <a:lnTo>
                  <a:pt x="1813" y="6674"/>
                </a:lnTo>
                <a:cubicBezTo>
                  <a:pt x="1813" y="6617"/>
                  <a:pt x="1789" y="6570"/>
                  <a:pt x="1760" y="6570"/>
                </a:cubicBezTo>
                <a:close/>
                <a:moveTo>
                  <a:pt x="2610" y="6570"/>
                </a:moveTo>
                <a:cubicBezTo>
                  <a:pt x="2581" y="6570"/>
                  <a:pt x="2557" y="6617"/>
                  <a:pt x="2557" y="6674"/>
                </a:cubicBezTo>
                <a:lnTo>
                  <a:pt x="2557" y="6894"/>
                </a:lnTo>
                <a:cubicBezTo>
                  <a:pt x="2557" y="6952"/>
                  <a:pt x="2581" y="6999"/>
                  <a:pt x="2610" y="6999"/>
                </a:cubicBezTo>
                <a:cubicBezTo>
                  <a:pt x="2639" y="6999"/>
                  <a:pt x="2662" y="6952"/>
                  <a:pt x="2662" y="6894"/>
                </a:cubicBezTo>
                <a:lnTo>
                  <a:pt x="2662" y="6674"/>
                </a:lnTo>
                <a:cubicBezTo>
                  <a:pt x="2662" y="6617"/>
                  <a:pt x="2639" y="6570"/>
                  <a:pt x="2610" y="6570"/>
                </a:cubicBezTo>
                <a:close/>
                <a:moveTo>
                  <a:pt x="2924" y="6570"/>
                </a:moveTo>
                <a:cubicBezTo>
                  <a:pt x="2895" y="6570"/>
                  <a:pt x="2871" y="6617"/>
                  <a:pt x="2871" y="6674"/>
                </a:cubicBezTo>
                <a:lnTo>
                  <a:pt x="2871" y="6894"/>
                </a:lnTo>
                <a:cubicBezTo>
                  <a:pt x="2871" y="6952"/>
                  <a:pt x="2895" y="6999"/>
                  <a:pt x="2924" y="6999"/>
                </a:cubicBezTo>
                <a:cubicBezTo>
                  <a:pt x="2954" y="6999"/>
                  <a:pt x="2976" y="6952"/>
                  <a:pt x="2976" y="6894"/>
                </a:cubicBezTo>
                <a:lnTo>
                  <a:pt x="2976" y="6674"/>
                </a:lnTo>
                <a:cubicBezTo>
                  <a:pt x="2976" y="6617"/>
                  <a:pt x="2954" y="6570"/>
                  <a:pt x="2924" y="6570"/>
                </a:cubicBezTo>
                <a:close/>
                <a:moveTo>
                  <a:pt x="3773" y="6570"/>
                </a:moveTo>
                <a:cubicBezTo>
                  <a:pt x="3744" y="6570"/>
                  <a:pt x="3721" y="6617"/>
                  <a:pt x="3721" y="6674"/>
                </a:cubicBezTo>
                <a:lnTo>
                  <a:pt x="3721" y="6894"/>
                </a:lnTo>
                <a:cubicBezTo>
                  <a:pt x="3721" y="6952"/>
                  <a:pt x="3744" y="6999"/>
                  <a:pt x="3773" y="6999"/>
                </a:cubicBezTo>
                <a:cubicBezTo>
                  <a:pt x="3802" y="6999"/>
                  <a:pt x="3826" y="6952"/>
                  <a:pt x="3826" y="6894"/>
                </a:cubicBezTo>
                <a:lnTo>
                  <a:pt x="3826" y="6674"/>
                </a:lnTo>
                <a:cubicBezTo>
                  <a:pt x="3826" y="6617"/>
                  <a:pt x="3802" y="6570"/>
                  <a:pt x="3773" y="6570"/>
                </a:cubicBezTo>
                <a:close/>
                <a:moveTo>
                  <a:pt x="4088" y="6570"/>
                </a:moveTo>
                <a:cubicBezTo>
                  <a:pt x="4058" y="6570"/>
                  <a:pt x="4035" y="6617"/>
                  <a:pt x="4035" y="6674"/>
                </a:cubicBezTo>
                <a:lnTo>
                  <a:pt x="4035" y="6894"/>
                </a:lnTo>
                <a:cubicBezTo>
                  <a:pt x="4035" y="6952"/>
                  <a:pt x="4058" y="6999"/>
                  <a:pt x="4088" y="6999"/>
                </a:cubicBezTo>
                <a:cubicBezTo>
                  <a:pt x="4117" y="6999"/>
                  <a:pt x="4141" y="6952"/>
                  <a:pt x="4141" y="6894"/>
                </a:cubicBezTo>
                <a:lnTo>
                  <a:pt x="4141" y="6674"/>
                </a:lnTo>
                <a:cubicBezTo>
                  <a:pt x="4141" y="6617"/>
                  <a:pt x="4117" y="6570"/>
                  <a:pt x="4088" y="6570"/>
                </a:cubicBezTo>
                <a:close/>
                <a:moveTo>
                  <a:pt x="4937" y="6570"/>
                </a:moveTo>
                <a:cubicBezTo>
                  <a:pt x="4908" y="6570"/>
                  <a:pt x="4884" y="6617"/>
                  <a:pt x="4884" y="6674"/>
                </a:cubicBezTo>
                <a:lnTo>
                  <a:pt x="4884" y="6894"/>
                </a:lnTo>
                <a:cubicBezTo>
                  <a:pt x="4884" y="6952"/>
                  <a:pt x="4908" y="6999"/>
                  <a:pt x="4937" y="6999"/>
                </a:cubicBezTo>
                <a:cubicBezTo>
                  <a:pt x="4966" y="6999"/>
                  <a:pt x="4990" y="6952"/>
                  <a:pt x="4990" y="6894"/>
                </a:cubicBezTo>
                <a:lnTo>
                  <a:pt x="4990" y="6674"/>
                </a:lnTo>
                <a:cubicBezTo>
                  <a:pt x="4990" y="6617"/>
                  <a:pt x="4966" y="6570"/>
                  <a:pt x="4937" y="6570"/>
                </a:cubicBezTo>
                <a:close/>
                <a:moveTo>
                  <a:pt x="5252" y="6570"/>
                </a:moveTo>
                <a:cubicBezTo>
                  <a:pt x="5223" y="6570"/>
                  <a:pt x="5199" y="6617"/>
                  <a:pt x="5199" y="6674"/>
                </a:cubicBezTo>
                <a:lnTo>
                  <a:pt x="5199" y="6894"/>
                </a:lnTo>
                <a:cubicBezTo>
                  <a:pt x="5199" y="6952"/>
                  <a:pt x="5223" y="6999"/>
                  <a:pt x="5252" y="6999"/>
                </a:cubicBezTo>
                <a:cubicBezTo>
                  <a:pt x="5281" y="6999"/>
                  <a:pt x="5305" y="6952"/>
                  <a:pt x="5305" y="6894"/>
                </a:cubicBezTo>
                <a:lnTo>
                  <a:pt x="5305" y="6674"/>
                </a:lnTo>
                <a:cubicBezTo>
                  <a:pt x="5305" y="6617"/>
                  <a:pt x="5281" y="6570"/>
                  <a:pt x="5252" y="6570"/>
                </a:cubicBezTo>
                <a:close/>
                <a:moveTo>
                  <a:pt x="6102" y="6570"/>
                </a:moveTo>
                <a:cubicBezTo>
                  <a:pt x="6072" y="6570"/>
                  <a:pt x="6049" y="6617"/>
                  <a:pt x="6049" y="6674"/>
                </a:cubicBezTo>
                <a:lnTo>
                  <a:pt x="6049" y="6894"/>
                </a:lnTo>
                <a:cubicBezTo>
                  <a:pt x="6049" y="6952"/>
                  <a:pt x="6072" y="6999"/>
                  <a:pt x="6102" y="6999"/>
                </a:cubicBezTo>
                <a:cubicBezTo>
                  <a:pt x="6131" y="6999"/>
                  <a:pt x="6155" y="6952"/>
                  <a:pt x="6155" y="6894"/>
                </a:cubicBezTo>
                <a:lnTo>
                  <a:pt x="6155" y="6674"/>
                </a:lnTo>
                <a:cubicBezTo>
                  <a:pt x="6155" y="6617"/>
                  <a:pt x="6131" y="6570"/>
                  <a:pt x="6102" y="6570"/>
                </a:cubicBezTo>
                <a:close/>
                <a:moveTo>
                  <a:pt x="6416" y="6570"/>
                </a:moveTo>
                <a:cubicBezTo>
                  <a:pt x="6387" y="6570"/>
                  <a:pt x="6363" y="6617"/>
                  <a:pt x="6363" y="6674"/>
                </a:cubicBezTo>
                <a:lnTo>
                  <a:pt x="6363" y="6894"/>
                </a:lnTo>
                <a:cubicBezTo>
                  <a:pt x="6363" y="6952"/>
                  <a:pt x="6387" y="6999"/>
                  <a:pt x="6416" y="6999"/>
                </a:cubicBezTo>
                <a:cubicBezTo>
                  <a:pt x="6445" y="6999"/>
                  <a:pt x="6469" y="6952"/>
                  <a:pt x="6469" y="6894"/>
                </a:cubicBezTo>
                <a:lnTo>
                  <a:pt x="6469" y="6674"/>
                </a:lnTo>
                <a:cubicBezTo>
                  <a:pt x="6469" y="6617"/>
                  <a:pt x="6445" y="6570"/>
                  <a:pt x="6416" y="6570"/>
                </a:cubicBezTo>
                <a:close/>
                <a:moveTo>
                  <a:pt x="7266" y="6570"/>
                </a:moveTo>
                <a:cubicBezTo>
                  <a:pt x="7237" y="6570"/>
                  <a:pt x="7213" y="6617"/>
                  <a:pt x="7213" y="6674"/>
                </a:cubicBezTo>
                <a:lnTo>
                  <a:pt x="7213" y="6894"/>
                </a:lnTo>
                <a:cubicBezTo>
                  <a:pt x="7213" y="6952"/>
                  <a:pt x="7237" y="6999"/>
                  <a:pt x="7266" y="6999"/>
                </a:cubicBezTo>
                <a:cubicBezTo>
                  <a:pt x="7295" y="6999"/>
                  <a:pt x="7318" y="6952"/>
                  <a:pt x="7318" y="6894"/>
                </a:cubicBezTo>
                <a:lnTo>
                  <a:pt x="7318" y="6674"/>
                </a:lnTo>
                <a:cubicBezTo>
                  <a:pt x="7318" y="6617"/>
                  <a:pt x="7295" y="6570"/>
                  <a:pt x="7266" y="6570"/>
                </a:cubicBezTo>
                <a:close/>
                <a:moveTo>
                  <a:pt x="7580" y="6570"/>
                </a:moveTo>
                <a:cubicBezTo>
                  <a:pt x="7551" y="6570"/>
                  <a:pt x="7527" y="6617"/>
                  <a:pt x="7527" y="6674"/>
                </a:cubicBezTo>
                <a:lnTo>
                  <a:pt x="7527" y="6894"/>
                </a:lnTo>
                <a:cubicBezTo>
                  <a:pt x="7527" y="6952"/>
                  <a:pt x="7551" y="6999"/>
                  <a:pt x="7580" y="6999"/>
                </a:cubicBezTo>
                <a:cubicBezTo>
                  <a:pt x="7609" y="6999"/>
                  <a:pt x="7632" y="6952"/>
                  <a:pt x="7632" y="6894"/>
                </a:cubicBezTo>
                <a:lnTo>
                  <a:pt x="7632" y="6674"/>
                </a:lnTo>
                <a:cubicBezTo>
                  <a:pt x="7632" y="6617"/>
                  <a:pt x="7609" y="6570"/>
                  <a:pt x="7580" y="6570"/>
                </a:cubicBezTo>
                <a:close/>
                <a:moveTo>
                  <a:pt x="8429" y="6570"/>
                </a:moveTo>
                <a:cubicBezTo>
                  <a:pt x="8400" y="6570"/>
                  <a:pt x="8377" y="6617"/>
                  <a:pt x="8377" y="6674"/>
                </a:cubicBezTo>
                <a:lnTo>
                  <a:pt x="8377" y="6894"/>
                </a:lnTo>
                <a:cubicBezTo>
                  <a:pt x="8377" y="6952"/>
                  <a:pt x="8400" y="6999"/>
                  <a:pt x="8429" y="6999"/>
                </a:cubicBezTo>
                <a:cubicBezTo>
                  <a:pt x="8458" y="6999"/>
                  <a:pt x="8482" y="6952"/>
                  <a:pt x="8482" y="6894"/>
                </a:cubicBezTo>
                <a:lnTo>
                  <a:pt x="8482" y="6674"/>
                </a:lnTo>
                <a:cubicBezTo>
                  <a:pt x="8482" y="6617"/>
                  <a:pt x="8458" y="6570"/>
                  <a:pt x="8429" y="6570"/>
                </a:cubicBezTo>
                <a:close/>
                <a:moveTo>
                  <a:pt x="8744" y="6570"/>
                </a:moveTo>
                <a:cubicBezTo>
                  <a:pt x="8714" y="6570"/>
                  <a:pt x="8691" y="6617"/>
                  <a:pt x="8691" y="6674"/>
                </a:cubicBezTo>
                <a:lnTo>
                  <a:pt x="8691" y="6894"/>
                </a:lnTo>
                <a:cubicBezTo>
                  <a:pt x="8691" y="6952"/>
                  <a:pt x="8714" y="6999"/>
                  <a:pt x="8744" y="6999"/>
                </a:cubicBezTo>
                <a:cubicBezTo>
                  <a:pt x="8773" y="6999"/>
                  <a:pt x="8796" y="6952"/>
                  <a:pt x="8796" y="6894"/>
                </a:cubicBezTo>
                <a:lnTo>
                  <a:pt x="8796" y="6674"/>
                </a:lnTo>
                <a:cubicBezTo>
                  <a:pt x="8796" y="6617"/>
                  <a:pt x="8773" y="6570"/>
                  <a:pt x="8744" y="6570"/>
                </a:cubicBezTo>
                <a:close/>
                <a:moveTo>
                  <a:pt x="9593" y="6570"/>
                </a:moveTo>
                <a:cubicBezTo>
                  <a:pt x="9564" y="6570"/>
                  <a:pt x="9540" y="6617"/>
                  <a:pt x="9540" y="6674"/>
                </a:cubicBezTo>
                <a:lnTo>
                  <a:pt x="9540" y="6894"/>
                </a:lnTo>
                <a:cubicBezTo>
                  <a:pt x="9540" y="6952"/>
                  <a:pt x="9564" y="6999"/>
                  <a:pt x="9593" y="6999"/>
                </a:cubicBezTo>
                <a:cubicBezTo>
                  <a:pt x="9622" y="6999"/>
                  <a:pt x="9646" y="6952"/>
                  <a:pt x="9646" y="6894"/>
                </a:cubicBezTo>
                <a:lnTo>
                  <a:pt x="9646" y="6674"/>
                </a:lnTo>
                <a:cubicBezTo>
                  <a:pt x="9646" y="6617"/>
                  <a:pt x="9622" y="6570"/>
                  <a:pt x="9593" y="6570"/>
                </a:cubicBezTo>
                <a:close/>
                <a:moveTo>
                  <a:pt x="9908" y="6570"/>
                </a:moveTo>
                <a:cubicBezTo>
                  <a:pt x="9879" y="6570"/>
                  <a:pt x="9855" y="6617"/>
                  <a:pt x="9855" y="6674"/>
                </a:cubicBezTo>
                <a:lnTo>
                  <a:pt x="9855" y="6894"/>
                </a:lnTo>
                <a:cubicBezTo>
                  <a:pt x="9855" y="6952"/>
                  <a:pt x="9879" y="6999"/>
                  <a:pt x="9908" y="6999"/>
                </a:cubicBezTo>
                <a:cubicBezTo>
                  <a:pt x="9937" y="6999"/>
                  <a:pt x="9961" y="6952"/>
                  <a:pt x="9961" y="6894"/>
                </a:cubicBezTo>
                <a:lnTo>
                  <a:pt x="9961" y="6674"/>
                </a:lnTo>
                <a:cubicBezTo>
                  <a:pt x="9961" y="6617"/>
                  <a:pt x="9937" y="6570"/>
                  <a:pt x="9908" y="6570"/>
                </a:cubicBezTo>
                <a:close/>
                <a:moveTo>
                  <a:pt x="10758" y="6570"/>
                </a:moveTo>
                <a:cubicBezTo>
                  <a:pt x="10728" y="6570"/>
                  <a:pt x="10705" y="6617"/>
                  <a:pt x="10705" y="6674"/>
                </a:cubicBezTo>
                <a:lnTo>
                  <a:pt x="10705" y="6894"/>
                </a:lnTo>
                <a:cubicBezTo>
                  <a:pt x="10705" y="6952"/>
                  <a:pt x="10728" y="6999"/>
                  <a:pt x="10758" y="6999"/>
                </a:cubicBezTo>
                <a:cubicBezTo>
                  <a:pt x="10787" y="6999"/>
                  <a:pt x="10810" y="6952"/>
                  <a:pt x="10810" y="6894"/>
                </a:cubicBezTo>
                <a:lnTo>
                  <a:pt x="10810" y="6674"/>
                </a:lnTo>
                <a:cubicBezTo>
                  <a:pt x="10810" y="6617"/>
                  <a:pt x="10787" y="6570"/>
                  <a:pt x="10758" y="6570"/>
                </a:cubicBezTo>
                <a:close/>
                <a:moveTo>
                  <a:pt x="11072" y="6570"/>
                </a:moveTo>
                <a:cubicBezTo>
                  <a:pt x="11043" y="6570"/>
                  <a:pt x="11019" y="6617"/>
                  <a:pt x="11019" y="6674"/>
                </a:cubicBezTo>
                <a:lnTo>
                  <a:pt x="11019" y="6894"/>
                </a:lnTo>
                <a:cubicBezTo>
                  <a:pt x="11019" y="6952"/>
                  <a:pt x="11043" y="6999"/>
                  <a:pt x="11072" y="6999"/>
                </a:cubicBezTo>
                <a:cubicBezTo>
                  <a:pt x="11101" y="6999"/>
                  <a:pt x="11125" y="6952"/>
                  <a:pt x="11125" y="6894"/>
                </a:cubicBezTo>
                <a:lnTo>
                  <a:pt x="11125" y="6674"/>
                </a:lnTo>
                <a:cubicBezTo>
                  <a:pt x="11125" y="6617"/>
                  <a:pt x="11101" y="6570"/>
                  <a:pt x="11072" y="6570"/>
                </a:cubicBezTo>
                <a:close/>
                <a:moveTo>
                  <a:pt x="11922" y="6570"/>
                </a:moveTo>
                <a:cubicBezTo>
                  <a:pt x="11893" y="6570"/>
                  <a:pt x="11869" y="6617"/>
                  <a:pt x="11869" y="6674"/>
                </a:cubicBezTo>
                <a:lnTo>
                  <a:pt x="11869" y="6894"/>
                </a:lnTo>
                <a:cubicBezTo>
                  <a:pt x="11869" y="6952"/>
                  <a:pt x="11893" y="6999"/>
                  <a:pt x="11922" y="6999"/>
                </a:cubicBezTo>
                <a:cubicBezTo>
                  <a:pt x="11951" y="6999"/>
                  <a:pt x="11974" y="6952"/>
                  <a:pt x="11974" y="6894"/>
                </a:cubicBezTo>
                <a:lnTo>
                  <a:pt x="11974" y="6674"/>
                </a:lnTo>
                <a:cubicBezTo>
                  <a:pt x="11974" y="6617"/>
                  <a:pt x="11951" y="6570"/>
                  <a:pt x="11922" y="6570"/>
                </a:cubicBezTo>
                <a:close/>
                <a:moveTo>
                  <a:pt x="12236" y="6570"/>
                </a:moveTo>
                <a:cubicBezTo>
                  <a:pt x="12207" y="6570"/>
                  <a:pt x="12183" y="6617"/>
                  <a:pt x="12183" y="6674"/>
                </a:cubicBezTo>
                <a:lnTo>
                  <a:pt x="12183" y="6894"/>
                </a:lnTo>
                <a:cubicBezTo>
                  <a:pt x="12183" y="6952"/>
                  <a:pt x="12207" y="6999"/>
                  <a:pt x="12236" y="6999"/>
                </a:cubicBezTo>
                <a:cubicBezTo>
                  <a:pt x="12265" y="6999"/>
                  <a:pt x="12288" y="6952"/>
                  <a:pt x="12288" y="6894"/>
                </a:cubicBezTo>
                <a:lnTo>
                  <a:pt x="12288" y="6674"/>
                </a:lnTo>
                <a:cubicBezTo>
                  <a:pt x="12288" y="6617"/>
                  <a:pt x="12265" y="6570"/>
                  <a:pt x="12236" y="6570"/>
                </a:cubicBezTo>
                <a:close/>
                <a:moveTo>
                  <a:pt x="13085" y="6570"/>
                </a:moveTo>
                <a:cubicBezTo>
                  <a:pt x="13056" y="6570"/>
                  <a:pt x="13032" y="6617"/>
                  <a:pt x="13032" y="6674"/>
                </a:cubicBezTo>
                <a:lnTo>
                  <a:pt x="13032" y="6894"/>
                </a:lnTo>
                <a:cubicBezTo>
                  <a:pt x="13032" y="6952"/>
                  <a:pt x="13056" y="6999"/>
                  <a:pt x="13085" y="6999"/>
                </a:cubicBezTo>
                <a:cubicBezTo>
                  <a:pt x="13114" y="6999"/>
                  <a:pt x="13138" y="6952"/>
                  <a:pt x="13138" y="6894"/>
                </a:cubicBezTo>
                <a:lnTo>
                  <a:pt x="13138" y="6674"/>
                </a:lnTo>
                <a:cubicBezTo>
                  <a:pt x="13138" y="6617"/>
                  <a:pt x="13114" y="6570"/>
                  <a:pt x="13085" y="6570"/>
                </a:cubicBezTo>
                <a:close/>
                <a:moveTo>
                  <a:pt x="13399" y="6570"/>
                </a:moveTo>
                <a:cubicBezTo>
                  <a:pt x="13370" y="6570"/>
                  <a:pt x="13348" y="6617"/>
                  <a:pt x="13348" y="6674"/>
                </a:cubicBezTo>
                <a:lnTo>
                  <a:pt x="13348" y="6894"/>
                </a:lnTo>
                <a:cubicBezTo>
                  <a:pt x="13348" y="6952"/>
                  <a:pt x="13370" y="6999"/>
                  <a:pt x="13399" y="6999"/>
                </a:cubicBezTo>
                <a:cubicBezTo>
                  <a:pt x="13428" y="6999"/>
                  <a:pt x="13452" y="6952"/>
                  <a:pt x="13452" y="6894"/>
                </a:cubicBezTo>
                <a:lnTo>
                  <a:pt x="13452" y="6674"/>
                </a:lnTo>
                <a:cubicBezTo>
                  <a:pt x="13452" y="6617"/>
                  <a:pt x="13428" y="6570"/>
                  <a:pt x="13399" y="6570"/>
                </a:cubicBezTo>
                <a:close/>
                <a:moveTo>
                  <a:pt x="14249" y="6570"/>
                </a:moveTo>
                <a:cubicBezTo>
                  <a:pt x="14220" y="6570"/>
                  <a:pt x="14196" y="6617"/>
                  <a:pt x="14196" y="6674"/>
                </a:cubicBezTo>
                <a:lnTo>
                  <a:pt x="14196" y="6894"/>
                </a:lnTo>
                <a:cubicBezTo>
                  <a:pt x="14196" y="6952"/>
                  <a:pt x="14220" y="6999"/>
                  <a:pt x="14249" y="6999"/>
                </a:cubicBezTo>
                <a:cubicBezTo>
                  <a:pt x="14278" y="6999"/>
                  <a:pt x="14302" y="6952"/>
                  <a:pt x="14302" y="6894"/>
                </a:cubicBezTo>
                <a:lnTo>
                  <a:pt x="14302" y="6674"/>
                </a:lnTo>
                <a:cubicBezTo>
                  <a:pt x="14302" y="6617"/>
                  <a:pt x="14278" y="6570"/>
                  <a:pt x="14249" y="6570"/>
                </a:cubicBezTo>
                <a:close/>
                <a:moveTo>
                  <a:pt x="14564" y="6570"/>
                </a:moveTo>
                <a:cubicBezTo>
                  <a:pt x="14535" y="6570"/>
                  <a:pt x="14511" y="6617"/>
                  <a:pt x="14511" y="6674"/>
                </a:cubicBezTo>
                <a:lnTo>
                  <a:pt x="14511" y="6894"/>
                </a:lnTo>
                <a:cubicBezTo>
                  <a:pt x="14511" y="6952"/>
                  <a:pt x="14535" y="6999"/>
                  <a:pt x="14564" y="6999"/>
                </a:cubicBezTo>
                <a:cubicBezTo>
                  <a:pt x="14593" y="6999"/>
                  <a:pt x="14617" y="6952"/>
                  <a:pt x="14617" y="6894"/>
                </a:cubicBezTo>
                <a:lnTo>
                  <a:pt x="14617" y="6674"/>
                </a:lnTo>
                <a:cubicBezTo>
                  <a:pt x="14617" y="6617"/>
                  <a:pt x="14593" y="6570"/>
                  <a:pt x="14564" y="6570"/>
                </a:cubicBezTo>
                <a:close/>
                <a:moveTo>
                  <a:pt x="15413" y="6570"/>
                </a:moveTo>
                <a:cubicBezTo>
                  <a:pt x="15384" y="6570"/>
                  <a:pt x="15360" y="6617"/>
                  <a:pt x="15360" y="6674"/>
                </a:cubicBezTo>
                <a:lnTo>
                  <a:pt x="15360" y="6894"/>
                </a:lnTo>
                <a:cubicBezTo>
                  <a:pt x="15360" y="6952"/>
                  <a:pt x="15384" y="6999"/>
                  <a:pt x="15413" y="6999"/>
                </a:cubicBezTo>
                <a:cubicBezTo>
                  <a:pt x="15442" y="6999"/>
                  <a:pt x="15465" y="6952"/>
                  <a:pt x="15465" y="6894"/>
                </a:cubicBezTo>
                <a:lnTo>
                  <a:pt x="15465" y="6674"/>
                </a:lnTo>
                <a:cubicBezTo>
                  <a:pt x="15465" y="6617"/>
                  <a:pt x="15442" y="6570"/>
                  <a:pt x="15413" y="6570"/>
                </a:cubicBezTo>
                <a:close/>
                <a:moveTo>
                  <a:pt x="15728" y="6570"/>
                </a:moveTo>
                <a:cubicBezTo>
                  <a:pt x="15699" y="6570"/>
                  <a:pt x="15675" y="6617"/>
                  <a:pt x="15675" y="6674"/>
                </a:cubicBezTo>
                <a:lnTo>
                  <a:pt x="15675" y="6894"/>
                </a:lnTo>
                <a:cubicBezTo>
                  <a:pt x="15675" y="6952"/>
                  <a:pt x="15699" y="6999"/>
                  <a:pt x="15728" y="6999"/>
                </a:cubicBezTo>
                <a:cubicBezTo>
                  <a:pt x="15757" y="6999"/>
                  <a:pt x="15781" y="6952"/>
                  <a:pt x="15781" y="6894"/>
                </a:cubicBezTo>
                <a:lnTo>
                  <a:pt x="15781" y="6674"/>
                </a:lnTo>
                <a:cubicBezTo>
                  <a:pt x="15781" y="6617"/>
                  <a:pt x="15757" y="6570"/>
                  <a:pt x="15728" y="6570"/>
                </a:cubicBezTo>
                <a:close/>
                <a:moveTo>
                  <a:pt x="16578" y="6570"/>
                </a:moveTo>
                <a:cubicBezTo>
                  <a:pt x="16549" y="6570"/>
                  <a:pt x="16525" y="6617"/>
                  <a:pt x="16525" y="6674"/>
                </a:cubicBezTo>
                <a:lnTo>
                  <a:pt x="16525" y="6894"/>
                </a:lnTo>
                <a:cubicBezTo>
                  <a:pt x="16525" y="6952"/>
                  <a:pt x="16549" y="6999"/>
                  <a:pt x="16578" y="6999"/>
                </a:cubicBezTo>
                <a:cubicBezTo>
                  <a:pt x="16607" y="6999"/>
                  <a:pt x="16630" y="6952"/>
                  <a:pt x="16630" y="6894"/>
                </a:cubicBezTo>
                <a:lnTo>
                  <a:pt x="16630" y="6674"/>
                </a:lnTo>
                <a:cubicBezTo>
                  <a:pt x="16630" y="6617"/>
                  <a:pt x="16607" y="6570"/>
                  <a:pt x="16578" y="6570"/>
                </a:cubicBezTo>
                <a:close/>
                <a:moveTo>
                  <a:pt x="16892" y="6570"/>
                </a:moveTo>
                <a:cubicBezTo>
                  <a:pt x="16863" y="6570"/>
                  <a:pt x="16839" y="6617"/>
                  <a:pt x="16839" y="6674"/>
                </a:cubicBezTo>
                <a:lnTo>
                  <a:pt x="16839" y="6894"/>
                </a:lnTo>
                <a:cubicBezTo>
                  <a:pt x="16839" y="6952"/>
                  <a:pt x="16863" y="6999"/>
                  <a:pt x="16892" y="6999"/>
                </a:cubicBezTo>
                <a:cubicBezTo>
                  <a:pt x="16921" y="6999"/>
                  <a:pt x="16944" y="6952"/>
                  <a:pt x="16944" y="6894"/>
                </a:cubicBezTo>
                <a:lnTo>
                  <a:pt x="16944" y="6674"/>
                </a:lnTo>
                <a:cubicBezTo>
                  <a:pt x="16944" y="6617"/>
                  <a:pt x="16921" y="6570"/>
                  <a:pt x="16892" y="6570"/>
                </a:cubicBezTo>
                <a:close/>
                <a:moveTo>
                  <a:pt x="17741" y="6570"/>
                </a:moveTo>
                <a:cubicBezTo>
                  <a:pt x="17712" y="6570"/>
                  <a:pt x="17689" y="6617"/>
                  <a:pt x="17689" y="6674"/>
                </a:cubicBezTo>
                <a:lnTo>
                  <a:pt x="17689" y="6894"/>
                </a:lnTo>
                <a:cubicBezTo>
                  <a:pt x="17689" y="6952"/>
                  <a:pt x="17712" y="6999"/>
                  <a:pt x="17741" y="6999"/>
                </a:cubicBezTo>
                <a:cubicBezTo>
                  <a:pt x="17770" y="6999"/>
                  <a:pt x="17794" y="6952"/>
                  <a:pt x="17794" y="6894"/>
                </a:cubicBezTo>
                <a:lnTo>
                  <a:pt x="17794" y="6674"/>
                </a:lnTo>
                <a:cubicBezTo>
                  <a:pt x="17794" y="6617"/>
                  <a:pt x="17770" y="6570"/>
                  <a:pt x="17741" y="6570"/>
                </a:cubicBezTo>
                <a:close/>
                <a:moveTo>
                  <a:pt x="18055" y="6570"/>
                </a:moveTo>
                <a:cubicBezTo>
                  <a:pt x="18026" y="6570"/>
                  <a:pt x="18002" y="6617"/>
                  <a:pt x="18002" y="6674"/>
                </a:cubicBezTo>
                <a:lnTo>
                  <a:pt x="18002" y="6894"/>
                </a:lnTo>
                <a:cubicBezTo>
                  <a:pt x="18002" y="6952"/>
                  <a:pt x="18026" y="6999"/>
                  <a:pt x="18055" y="6999"/>
                </a:cubicBezTo>
                <a:cubicBezTo>
                  <a:pt x="18085" y="6999"/>
                  <a:pt x="18108" y="6952"/>
                  <a:pt x="18108" y="6894"/>
                </a:cubicBezTo>
                <a:lnTo>
                  <a:pt x="18108" y="6674"/>
                </a:lnTo>
                <a:cubicBezTo>
                  <a:pt x="18108" y="6617"/>
                  <a:pt x="18085" y="6570"/>
                  <a:pt x="18055" y="6570"/>
                </a:cubicBezTo>
                <a:close/>
                <a:moveTo>
                  <a:pt x="18905" y="6570"/>
                </a:moveTo>
                <a:cubicBezTo>
                  <a:pt x="18876" y="6570"/>
                  <a:pt x="18852" y="6617"/>
                  <a:pt x="18852" y="6674"/>
                </a:cubicBezTo>
                <a:lnTo>
                  <a:pt x="18852" y="6894"/>
                </a:lnTo>
                <a:cubicBezTo>
                  <a:pt x="18852" y="6952"/>
                  <a:pt x="18876" y="6999"/>
                  <a:pt x="18905" y="6999"/>
                </a:cubicBezTo>
                <a:cubicBezTo>
                  <a:pt x="18934" y="6999"/>
                  <a:pt x="18958" y="6952"/>
                  <a:pt x="18958" y="6894"/>
                </a:cubicBezTo>
                <a:lnTo>
                  <a:pt x="18958" y="6674"/>
                </a:lnTo>
                <a:cubicBezTo>
                  <a:pt x="18958" y="6617"/>
                  <a:pt x="18934" y="6570"/>
                  <a:pt x="18905" y="6570"/>
                </a:cubicBezTo>
                <a:close/>
                <a:moveTo>
                  <a:pt x="19220" y="6570"/>
                </a:moveTo>
                <a:cubicBezTo>
                  <a:pt x="19191" y="6570"/>
                  <a:pt x="19167" y="6617"/>
                  <a:pt x="19167" y="6674"/>
                </a:cubicBezTo>
                <a:lnTo>
                  <a:pt x="19167" y="6894"/>
                </a:lnTo>
                <a:cubicBezTo>
                  <a:pt x="19167" y="6952"/>
                  <a:pt x="19191" y="6999"/>
                  <a:pt x="19220" y="6999"/>
                </a:cubicBezTo>
                <a:cubicBezTo>
                  <a:pt x="19249" y="6999"/>
                  <a:pt x="19273" y="6952"/>
                  <a:pt x="19273" y="6894"/>
                </a:cubicBezTo>
                <a:lnTo>
                  <a:pt x="19273" y="6674"/>
                </a:lnTo>
                <a:cubicBezTo>
                  <a:pt x="19273" y="6617"/>
                  <a:pt x="19249" y="6570"/>
                  <a:pt x="19220" y="6570"/>
                </a:cubicBezTo>
                <a:close/>
                <a:moveTo>
                  <a:pt x="20069" y="6570"/>
                </a:moveTo>
                <a:cubicBezTo>
                  <a:pt x="20040" y="6570"/>
                  <a:pt x="20016" y="6617"/>
                  <a:pt x="20016" y="6674"/>
                </a:cubicBezTo>
                <a:lnTo>
                  <a:pt x="20016" y="6894"/>
                </a:lnTo>
                <a:cubicBezTo>
                  <a:pt x="20016" y="6952"/>
                  <a:pt x="20040" y="6999"/>
                  <a:pt x="20069" y="6999"/>
                </a:cubicBezTo>
                <a:cubicBezTo>
                  <a:pt x="20099" y="6999"/>
                  <a:pt x="20122" y="6952"/>
                  <a:pt x="20122" y="6894"/>
                </a:cubicBezTo>
                <a:lnTo>
                  <a:pt x="20122" y="6674"/>
                </a:lnTo>
                <a:cubicBezTo>
                  <a:pt x="20122" y="6617"/>
                  <a:pt x="20099" y="6570"/>
                  <a:pt x="20069" y="6570"/>
                </a:cubicBezTo>
                <a:close/>
                <a:moveTo>
                  <a:pt x="20384" y="6570"/>
                </a:moveTo>
                <a:cubicBezTo>
                  <a:pt x="20355" y="6570"/>
                  <a:pt x="20331" y="6617"/>
                  <a:pt x="20331" y="6674"/>
                </a:cubicBezTo>
                <a:lnTo>
                  <a:pt x="20331" y="6894"/>
                </a:lnTo>
                <a:cubicBezTo>
                  <a:pt x="20331" y="6952"/>
                  <a:pt x="20355" y="6999"/>
                  <a:pt x="20384" y="6999"/>
                </a:cubicBezTo>
                <a:cubicBezTo>
                  <a:pt x="20413" y="6999"/>
                  <a:pt x="20436" y="6952"/>
                  <a:pt x="20436" y="6894"/>
                </a:cubicBezTo>
                <a:lnTo>
                  <a:pt x="20436" y="6674"/>
                </a:lnTo>
                <a:cubicBezTo>
                  <a:pt x="20436" y="6617"/>
                  <a:pt x="20413" y="6570"/>
                  <a:pt x="20384" y="6570"/>
                </a:cubicBezTo>
                <a:close/>
                <a:moveTo>
                  <a:pt x="21234" y="6570"/>
                </a:moveTo>
                <a:cubicBezTo>
                  <a:pt x="21204" y="6570"/>
                  <a:pt x="21181" y="6617"/>
                  <a:pt x="21181" y="6674"/>
                </a:cubicBezTo>
                <a:lnTo>
                  <a:pt x="21181" y="6894"/>
                </a:lnTo>
                <a:cubicBezTo>
                  <a:pt x="21181" y="6952"/>
                  <a:pt x="21204" y="6999"/>
                  <a:pt x="21234" y="6999"/>
                </a:cubicBezTo>
                <a:cubicBezTo>
                  <a:pt x="21263" y="6999"/>
                  <a:pt x="21285" y="6952"/>
                  <a:pt x="21285" y="6894"/>
                </a:cubicBezTo>
                <a:lnTo>
                  <a:pt x="21285" y="6674"/>
                </a:lnTo>
                <a:cubicBezTo>
                  <a:pt x="21285" y="6617"/>
                  <a:pt x="21263" y="6570"/>
                  <a:pt x="21234" y="6570"/>
                </a:cubicBezTo>
                <a:close/>
                <a:moveTo>
                  <a:pt x="21547" y="6570"/>
                </a:moveTo>
                <a:cubicBezTo>
                  <a:pt x="21518" y="6570"/>
                  <a:pt x="21495" y="6617"/>
                  <a:pt x="21495" y="6674"/>
                </a:cubicBezTo>
                <a:lnTo>
                  <a:pt x="21495" y="6894"/>
                </a:lnTo>
                <a:cubicBezTo>
                  <a:pt x="21495" y="6952"/>
                  <a:pt x="21518" y="6999"/>
                  <a:pt x="21547" y="6999"/>
                </a:cubicBezTo>
                <a:cubicBezTo>
                  <a:pt x="21576" y="6999"/>
                  <a:pt x="21600" y="6952"/>
                  <a:pt x="21600" y="6894"/>
                </a:cubicBezTo>
                <a:lnTo>
                  <a:pt x="21600" y="6674"/>
                </a:lnTo>
                <a:cubicBezTo>
                  <a:pt x="21600" y="6617"/>
                  <a:pt x="21576" y="6570"/>
                  <a:pt x="21547" y="6570"/>
                </a:cubicBezTo>
                <a:close/>
                <a:moveTo>
                  <a:pt x="53" y="7300"/>
                </a:moveTo>
                <a:cubicBezTo>
                  <a:pt x="24" y="7300"/>
                  <a:pt x="0" y="7347"/>
                  <a:pt x="0" y="7404"/>
                </a:cubicBezTo>
                <a:lnTo>
                  <a:pt x="0" y="7624"/>
                </a:lnTo>
                <a:cubicBezTo>
                  <a:pt x="0" y="7682"/>
                  <a:pt x="24" y="7729"/>
                  <a:pt x="53" y="7729"/>
                </a:cubicBezTo>
                <a:cubicBezTo>
                  <a:pt x="82" y="7729"/>
                  <a:pt x="106" y="7682"/>
                  <a:pt x="106" y="7624"/>
                </a:cubicBezTo>
                <a:lnTo>
                  <a:pt x="106" y="7404"/>
                </a:lnTo>
                <a:cubicBezTo>
                  <a:pt x="106" y="7347"/>
                  <a:pt x="82" y="7300"/>
                  <a:pt x="53" y="7300"/>
                </a:cubicBezTo>
                <a:close/>
                <a:moveTo>
                  <a:pt x="367" y="7300"/>
                </a:moveTo>
                <a:cubicBezTo>
                  <a:pt x="338" y="7300"/>
                  <a:pt x="315" y="7347"/>
                  <a:pt x="315" y="7404"/>
                </a:cubicBezTo>
                <a:lnTo>
                  <a:pt x="315" y="7624"/>
                </a:lnTo>
                <a:cubicBezTo>
                  <a:pt x="315" y="7682"/>
                  <a:pt x="338" y="7729"/>
                  <a:pt x="367" y="7729"/>
                </a:cubicBezTo>
                <a:cubicBezTo>
                  <a:pt x="397" y="7729"/>
                  <a:pt x="420" y="7682"/>
                  <a:pt x="420" y="7624"/>
                </a:cubicBezTo>
                <a:lnTo>
                  <a:pt x="420" y="7404"/>
                </a:lnTo>
                <a:cubicBezTo>
                  <a:pt x="420" y="7347"/>
                  <a:pt x="397" y="7300"/>
                  <a:pt x="367" y="7300"/>
                </a:cubicBezTo>
                <a:close/>
                <a:moveTo>
                  <a:pt x="1217" y="7300"/>
                </a:moveTo>
                <a:cubicBezTo>
                  <a:pt x="1188" y="7300"/>
                  <a:pt x="1164" y="7347"/>
                  <a:pt x="1164" y="7404"/>
                </a:cubicBezTo>
                <a:lnTo>
                  <a:pt x="1164" y="7624"/>
                </a:lnTo>
                <a:cubicBezTo>
                  <a:pt x="1164" y="7682"/>
                  <a:pt x="1188" y="7729"/>
                  <a:pt x="1217" y="7729"/>
                </a:cubicBezTo>
                <a:cubicBezTo>
                  <a:pt x="1246" y="7729"/>
                  <a:pt x="1270" y="7682"/>
                  <a:pt x="1270" y="7624"/>
                </a:cubicBezTo>
                <a:lnTo>
                  <a:pt x="1270" y="7404"/>
                </a:lnTo>
                <a:cubicBezTo>
                  <a:pt x="1270" y="7347"/>
                  <a:pt x="1246" y="7300"/>
                  <a:pt x="1217" y="7300"/>
                </a:cubicBezTo>
                <a:close/>
                <a:moveTo>
                  <a:pt x="1532" y="7300"/>
                </a:moveTo>
                <a:cubicBezTo>
                  <a:pt x="1503" y="7300"/>
                  <a:pt x="1479" y="7347"/>
                  <a:pt x="1479" y="7404"/>
                </a:cubicBezTo>
                <a:lnTo>
                  <a:pt x="1479" y="7624"/>
                </a:lnTo>
                <a:cubicBezTo>
                  <a:pt x="1479" y="7682"/>
                  <a:pt x="1503" y="7729"/>
                  <a:pt x="1532" y="7729"/>
                </a:cubicBezTo>
                <a:cubicBezTo>
                  <a:pt x="1561" y="7729"/>
                  <a:pt x="1584" y="7682"/>
                  <a:pt x="1584" y="7624"/>
                </a:cubicBezTo>
                <a:lnTo>
                  <a:pt x="1584" y="7404"/>
                </a:lnTo>
                <a:cubicBezTo>
                  <a:pt x="1584" y="7347"/>
                  <a:pt x="1561" y="7300"/>
                  <a:pt x="1532" y="7300"/>
                </a:cubicBezTo>
                <a:close/>
                <a:moveTo>
                  <a:pt x="2380" y="7300"/>
                </a:moveTo>
                <a:cubicBezTo>
                  <a:pt x="2351" y="7300"/>
                  <a:pt x="2329" y="7347"/>
                  <a:pt x="2329" y="7404"/>
                </a:cubicBezTo>
                <a:lnTo>
                  <a:pt x="2329" y="7624"/>
                </a:lnTo>
                <a:cubicBezTo>
                  <a:pt x="2329" y="7682"/>
                  <a:pt x="2351" y="7729"/>
                  <a:pt x="2380" y="7729"/>
                </a:cubicBezTo>
                <a:cubicBezTo>
                  <a:pt x="2409" y="7729"/>
                  <a:pt x="2433" y="7682"/>
                  <a:pt x="2433" y="7624"/>
                </a:cubicBezTo>
                <a:lnTo>
                  <a:pt x="2433" y="7404"/>
                </a:lnTo>
                <a:cubicBezTo>
                  <a:pt x="2433" y="7347"/>
                  <a:pt x="2409" y="7300"/>
                  <a:pt x="2380" y="7300"/>
                </a:cubicBezTo>
                <a:close/>
                <a:moveTo>
                  <a:pt x="2695" y="7300"/>
                </a:moveTo>
                <a:cubicBezTo>
                  <a:pt x="2666" y="7300"/>
                  <a:pt x="2643" y="7347"/>
                  <a:pt x="2643" y="7404"/>
                </a:cubicBezTo>
                <a:lnTo>
                  <a:pt x="2643" y="7624"/>
                </a:lnTo>
                <a:cubicBezTo>
                  <a:pt x="2643" y="7682"/>
                  <a:pt x="2666" y="7729"/>
                  <a:pt x="2695" y="7729"/>
                </a:cubicBezTo>
                <a:cubicBezTo>
                  <a:pt x="2724" y="7729"/>
                  <a:pt x="2748" y="7682"/>
                  <a:pt x="2748" y="7624"/>
                </a:cubicBezTo>
                <a:lnTo>
                  <a:pt x="2748" y="7404"/>
                </a:lnTo>
                <a:cubicBezTo>
                  <a:pt x="2748" y="7347"/>
                  <a:pt x="2724" y="7300"/>
                  <a:pt x="2695" y="7300"/>
                </a:cubicBezTo>
                <a:close/>
                <a:moveTo>
                  <a:pt x="3545" y="7300"/>
                </a:moveTo>
                <a:cubicBezTo>
                  <a:pt x="3516" y="7300"/>
                  <a:pt x="3492" y="7347"/>
                  <a:pt x="3492" y="7404"/>
                </a:cubicBezTo>
                <a:lnTo>
                  <a:pt x="3492" y="7624"/>
                </a:lnTo>
                <a:cubicBezTo>
                  <a:pt x="3492" y="7682"/>
                  <a:pt x="3516" y="7729"/>
                  <a:pt x="3545" y="7729"/>
                </a:cubicBezTo>
                <a:cubicBezTo>
                  <a:pt x="3574" y="7729"/>
                  <a:pt x="3598" y="7682"/>
                  <a:pt x="3598" y="7624"/>
                </a:cubicBezTo>
                <a:lnTo>
                  <a:pt x="3598" y="7404"/>
                </a:lnTo>
                <a:cubicBezTo>
                  <a:pt x="3598" y="7347"/>
                  <a:pt x="3574" y="7300"/>
                  <a:pt x="3545" y="7300"/>
                </a:cubicBezTo>
                <a:close/>
                <a:moveTo>
                  <a:pt x="3859" y="7300"/>
                </a:moveTo>
                <a:cubicBezTo>
                  <a:pt x="3830" y="7300"/>
                  <a:pt x="3806" y="7347"/>
                  <a:pt x="3806" y="7404"/>
                </a:cubicBezTo>
                <a:lnTo>
                  <a:pt x="3806" y="7624"/>
                </a:lnTo>
                <a:cubicBezTo>
                  <a:pt x="3806" y="7682"/>
                  <a:pt x="3830" y="7729"/>
                  <a:pt x="3859" y="7729"/>
                </a:cubicBezTo>
                <a:cubicBezTo>
                  <a:pt x="3888" y="7729"/>
                  <a:pt x="3912" y="7682"/>
                  <a:pt x="3912" y="7624"/>
                </a:cubicBezTo>
                <a:lnTo>
                  <a:pt x="3912" y="7404"/>
                </a:lnTo>
                <a:cubicBezTo>
                  <a:pt x="3912" y="7347"/>
                  <a:pt x="3888" y="7300"/>
                  <a:pt x="3859" y="7300"/>
                </a:cubicBezTo>
                <a:close/>
                <a:moveTo>
                  <a:pt x="4709" y="7300"/>
                </a:moveTo>
                <a:cubicBezTo>
                  <a:pt x="4680" y="7300"/>
                  <a:pt x="4656" y="7347"/>
                  <a:pt x="4656" y="7404"/>
                </a:cubicBezTo>
                <a:lnTo>
                  <a:pt x="4656" y="7624"/>
                </a:lnTo>
                <a:cubicBezTo>
                  <a:pt x="4656" y="7682"/>
                  <a:pt x="4680" y="7729"/>
                  <a:pt x="4709" y="7729"/>
                </a:cubicBezTo>
                <a:cubicBezTo>
                  <a:pt x="4738" y="7729"/>
                  <a:pt x="4762" y="7682"/>
                  <a:pt x="4762" y="7624"/>
                </a:cubicBezTo>
                <a:lnTo>
                  <a:pt x="4762" y="7404"/>
                </a:lnTo>
                <a:cubicBezTo>
                  <a:pt x="4762" y="7347"/>
                  <a:pt x="4738" y="7300"/>
                  <a:pt x="4709" y="7300"/>
                </a:cubicBezTo>
                <a:close/>
                <a:moveTo>
                  <a:pt x="5023" y="7300"/>
                </a:moveTo>
                <a:cubicBezTo>
                  <a:pt x="4994" y="7300"/>
                  <a:pt x="4970" y="7347"/>
                  <a:pt x="4970" y="7404"/>
                </a:cubicBezTo>
                <a:lnTo>
                  <a:pt x="4970" y="7624"/>
                </a:lnTo>
                <a:cubicBezTo>
                  <a:pt x="4970" y="7682"/>
                  <a:pt x="4994" y="7729"/>
                  <a:pt x="5023" y="7729"/>
                </a:cubicBezTo>
                <a:cubicBezTo>
                  <a:pt x="5053" y="7729"/>
                  <a:pt x="5076" y="7682"/>
                  <a:pt x="5076" y="7624"/>
                </a:cubicBezTo>
                <a:lnTo>
                  <a:pt x="5076" y="7404"/>
                </a:lnTo>
                <a:cubicBezTo>
                  <a:pt x="5076" y="7347"/>
                  <a:pt x="5053" y="7300"/>
                  <a:pt x="5023" y="7300"/>
                </a:cubicBezTo>
                <a:close/>
                <a:moveTo>
                  <a:pt x="5873" y="7300"/>
                </a:moveTo>
                <a:cubicBezTo>
                  <a:pt x="5844" y="7300"/>
                  <a:pt x="5820" y="7347"/>
                  <a:pt x="5820" y="7404"/>
                </a:cubicBezTo>
                <a:lnTo>
                  <a:pt x="5820" y="7624"/>
                </a:lnTo>
                <a:cubicBezTo>
                  <a:pt x="5820" y="7682"/>
                  <a:pt x="5844" y="7729"/>
                  <a:pt x="5873" y="7729"/>
                </a:cubicBezTo>
                <a:cubicBezTo>
                  <a:pt x="5902" y="7729"/>
                  <a:pt x="5926" y="7682"/>
                  <a:pt x="5926" y="7624"/>
                </a:cubicBezTo>
                <a:lnTo>
                  <a:pt x="5926" y="7404"/>
                </a:lnTo>
                <a:cubicBezTo>
                  <a:pt x="5926" y="7347"/>
                  <a:pt x="5902" y="7300"/>
                  <a:pt x="5873" y="7300"/>
                </a:cubicBezTo>
                <a:close/>
                <a:moveTo>
                  <a:pt x="6188" y="7300"/>
                </a:moveTo>
                <a:cubicBezTo>
                  <a:pt x="6159" y="7300"/>
                  <a:pt x="6135" y="7347"/>
                  <a:pt x="6135" y="7404"/>
                </a:cubicBezTo>
                <a:lnTo>
                  <a:pt x="6135" y="7624"/>
                </a:lnTo>
                <a:cubicBezTo>
                  <a:pt x="6135" y="7682"/>
                  <a:pt x="6159" y="7729"/>
                  <a:pt x="6188" y="7729"/>
                </a:cubicBezTo>
                <a:cubicBezTo>
                  <a:pt x="6217" y="7729"/>
                  <a:pt x="6240" y="7682"/>
                  <a:pt x="6240" y="7624"/>
                </a:cubicBezTo>
                <a:lnTo>
                  <a:pt x="6240" y="7404"/>
                </a:lnTo>
                <a:cubicBezTo>
                  <a:pt x="6240" y="7347"/>
                  <a:pt x="6217" y="7300"/>
                  <a:pt x="6188" y="7300"/>
                </a:cubicBezTo>
                <a:close/>
                <a:moveTo>
                  <a:pt x="7036" y="7300"/>
                </a:moveTo>
                <a:cubicBezTo>
                  <a:pt x="7007" y="7300"/>
                  <a:pt x="6984" y="7347"/>
                  <a:pt x="6984" y="7404"/>
                </a:cubicBezTo>
                <a:lnTo>
                  <a:pt x="6984" y="7624"/>
                </a:lnTo>
                <a:cubicBezTo>
                  <a:pt x="6984" y="7682"/>
                  <a:pt x="7007" y="7729"/>
                  <a:pt x="7036" y="7729"/>
                </a:cubicBezTo>
                <a:cubicBezTo>
                  <a:pt x="7065" y="7729"/>
                  <a:pt x="7089" y="7682"/>
                  <a:pt x="7089" y="7624"/>
                </a:cubicBezTo>
                <a:lnTo>
                  <a:pt x="7089" y="7404"/>
                </a:lnTo>
                <a:cubicBezTo>
                  <a:pt x="7089" y="7347"/>
                  <a:pt x="7065" y="7300"/>
                  <a:pt x="7036" y="7300"/>
                </a:cubicBezTo>
                <a:close/>
                <a:moveTo>
                  <a:pt x="7351" y="7300"/>
                </a:moveTo>
                <a:cubicBezTo>
                  <a:pt x="7322" y="7300"/>
                  <a:pt x="7299" y="7347"/>
                  <a:pt x="7299" y="7404"/>
                </a:cubicBezTo>
                <a:lnTo>
                  <a:pt x="7299" y="7624"/>
                </a:lnTo>
                <a:cubicBezTo>
                  <a:pt x="7299" y="7682"/>
                  <a:pt x="7322" y="7729"/>
                  <a:pt x="7351" y="7729"/>
                </a:cubicBezTo>
                <a:cubicBezTo>
                  <a:pt x="7380" y="7729"/>
                  <a:pt x="7404" y="7682"/>
                  <a:pt x="7404" y="7624"/>
                </a:cubicBezTo>
                <a:lnTo>
                  <a:pt x="7404" y="7404"/>
                </a:lnTo>
                <a:cubicBezTo>
                  <a:pt x="7404" y="7347"/>
                  <a:pt x="7380" y="7300"/>
                  <a:pt x="7351" y="7300"/>
                </a:cubicBezTo>
                <a:close/>
                <a:moveTo>
                  <a:pt x="8201" y="7300"/>
                </a:moveTo>
                <a:cubicBezTo>
                  <a:pt x="8171" y="7300"/>
                  <a:pt x="8148" y="7347"/>
                  <a:pt x="8148" y="7404"/>
                </a:cubicBezTo>
                <a:lnTo>
                  <a:pt x="8148" y="7624"/>
                </a:lnTo>
                <a:cubicBezTo>
                  <a:pt x="8148" y="7682"/>
                  <a:pt x="8171" y="7729"/>
                  <a:pt x="8201" y="7729"/>
                </a:cubicBezTo>
                <a:cubicBezTo>
                  <a:pt x="8230" y="7729"/>
                  <a:pt x="8254" y="7682"/>
                  <a:pt x="8254" y="7624"/>
                </a:cubicBezTo>
                <a:lnTo>
                  <a:pt x="8254" y="7404"/>
                </a:lnTo>
                <a:cubicBezTo>
                  <a:pt x="8254" y="7347"/>
                  <a:pt x="8230" y="7300"/>
                  <a:pt x="8201" y="7300"/>
                </a:cubicBezTo>
                <a:close/>
                <a:moveTo>
                  <a:pt x="8515" y="7300"/>
                </a:moveTo>
                <a:cubicBezTo>
                  <a:pt x="8486" y="7300"/>
                  <a:pt x="8462" y="7347"/>
                  <a:pt x="8462" y="7404"/>
                </a:cubicBezTo>
                <a:lnTo>
                  <a:pt x="8462" y="7624"/>
                </a:lnTo>
                <a:cubicBezTo>
                  <a:pt x="8462" y="7682"/>
                  <a:pt x="8486" y="7729"/>
                  <a:pt x="8515" y="7729"/>
                </a:cubicBezTo>
                <a:cubicBezTo>
                  <a:pt x="8544" y="7729"/>
                  <a:pt x="8568" y="7682"/>
                  <a:pt x="8568" y="7624"/>
                </a:cubicBezTo>
                <a:lnTo>
                  <a:pt x="8568" y="7404"/>
                </a:lnTo>
                <a:cubicBezTo>
                  <a:pt x="8568" y="7347"/>
                  <a:pt x="8544" y="7300"/>
                  <a:pt x="8515" y="7300"/>
                </a:cubicBezTo>
                <a:close/>
                <a:moveTo>
                  <a:pt x="9365" y="7300"/>
                </a:moveTo>
                <a:cubicBezTo>
                  <a:pt x="9336" y="7300"/>
                  <a:pt x="9312" y="7347"/>
                  <a:pt x="9312" y="7404"/>
                </a:cubicBezTo>
                <a:lnTo>
                  <a:pt x="9312" y="7624"/>
                </a:lnTo>
                <a:cubicBezTo>
                  <a:pt x="9312" y="7682"/>
                  <a:pt x="9336" y="7729"/>
                  <a:pt x="9365" y="7729"/>
                </a:cubicBezTo>
                <a:cubicBezTo>
                  <a:pt x="9394" y="7729"/>
                  <a:pt x="9418" y="7682"/>
                  <a:pt x="9418" y="7624"/>
                </a:cubicBezTo>
                <a:lnTo>
                  <a:pt x="9418" y="7404"/>
                </a:lnTo>
                <a:cubicBezTo>
                  <a:pt x="9418" y="7347"/>
                  <a:pt x="9394" y="7300"/>
                  <a:pt x="9365" y="7300"/>
                </a:cubicBezTo>
                <a:close/>
                <a:moveTo>
                  <a:pt x="9679" y="7300"/>
                </a:moveTo>
                <a:cubicBezTo>
                  <a:pt x="9650" y="7300"/>
                  <a:pt x="9626" y="7347"/>
                  <a:pt x="9626" y="7404"/>
                </a:cubicBezTo>
                <a:lnTo>
                  <a:pt x="9626" y="7624"/>
                </a:lnTo>
                <a:cubicBezTo>
                  <a:pt x="9626" y="7682"/>
                  <a:pt x="9650" y="7729"/>
                  <a:pt x="9679" y="7729"/>
                </a:cubicBezTo>
                <a:cubicBezTo>
                  <a:pt x="9708" y="7729"/>
                  <a:pt x="9732" y="7682"/>
                  <a:pt x="9732" y="7624"/>
                </a:cubicBezTo>
                <a:lnTo>
                  <a:pt x="9732" y="7404"/>
                </a:lnTo>
                <a:cubicBezTo>
                  <a:pt x="9732" y="7347"/>
                  <a:pt x="9708" y="7300"/>
                  <a:pt x="9679" y="7300"/>
                </a:cubicBezTo>
                <a:close/>
                <a:moveTo>
                  <a:pt x="10529" y="7300"/>
                </a:moveTo>
                <a:cubicBezTo>
                  <a:pt x="10500" y="7300"/>
                  <a:pt x="10476" y="7347"/>
                  <a:pt x="10476" y="7404"/>
                </a:cubicBezTo>
                <a:lnTo>
                  <a:pt x="10476" y="7624"/>
                </a:lnTo>
                <a:cubicBezTo>
                  <a:pt x="10476" y="7682"/>
                  <a:pt x="10500" y="7729"/>
                  <a:pt x="10529" y="7729"/>
                </a:cubicBezTo>
                <a:cubicBezTo>
                  <a:pt x="10558" y="7729"/>
                  <a:pt x="10582" y="7682"/>
                  <a:pt x="10582" y="7624"/>
                </a:cubicBezTo>
                <a:lnTo>
                  <a:pt x="10582" y="7404"/>
                </a:lnTo>
                <a:cubicBezTo>
                  <a:pt x="10582" y="7347"/>
                  <a:pt x="10558" y="7300"/>
                  <a:pt x="10529" y="7300"/>
                </a:cubicBezTo>
                <a:close/>
                <a:moveTo>
                  <a:pt x="10844" y="7300"/>
                </a:moveTo>
                <a:cubicBezTo>
                  <a:pt x="10814" y="7300"/>
                  <a:pt x="10791" y="7347"/>
                  <a:pt x="10791" y="7404"/>
                </a:cubicBezTo>
                <a:lnTo>
                  <a:pt x="10791" y="7624"/>
                </a:lnTo>
                <a:cubicBezTo>
                  <a:pt x="10791" y="7682"/>
                  <a:pt x="10814" y="7729"/>
                  <a:pt x="10844" y="7729"/>
                </a:cubicBezTo>
                <a:cubicBezTo>
                  <a:pt x="10873" y="7729"/>
                  <a:pt x="10895" y="7682"/>
                  <a:pt x="10895" y="7624"/>
                </a:cubicBezTo>
                <a:lnTo>
                  <a:pt x="10895" y="7404"/>
                </a:lnTo>
                <a:cubicBezTo>
                  <a:pt x="10895" y="7347"/>
                  <a:pt x="10873" y="7300"/>
                  <a:pt x="10844" y="7300"/>
                </a:cubicBezTo>
                <a:close/>
                <a:moveTo>
                  <a:pt x="11692" y="7300"/>
                </a:moveTo>
                <a:cubicBezTo>
                  <a:pt x="11663" y="7300"/>
                  <a:pt x="11640" y="7347"/>
                  <a:pt x="11640" y="7404"/>
                </a:cubicBezTo>
                <a:lnTo>
                  <a:pt x="11640" y="7624"/>
                </a:lnTo>
                <a:cubicBezTo>
                  <a:pt x="11640" y="7682"/>
                  <a:pt x="11663" y="7729"/>
                  <a:pt x="11692" y="7729"/>
                </a:cubicBezTo>
                <a:cubicBezTo>
                  <a:pt x="11721" y="7729"/>
                  <a:pt x="11745" y="7682"/>
                  <a:pt x="11745" y="7624"/>
                </a:cubicBezTo>
                <a:lnTo>
                  <a:pt x="11745" y="7404"/>
                </a:lnTo>
                <a:cubicBezTo>
                  <a:pt x="11745" y="7347"/>
                  <a:pt x="11721" y="7300"/>
                  <a:pt x="11692" y="7300"/>
                </a:cubicBezTo>
                <a:close/>
                <a:moveTo>
                  <a:pt x="12007" y="7300"/>
                </a:moveTo>
                <a:cubicBezTo>
                  <a:pt x="11978" y="7300"/>
                  <a:pt x="11955" y="7347"/>
                  <a:pt x="11955" y="7404"/>
                </a:cubicBezTo>
                <a:lnTo>
                  <a:pt x="11955" y="7624"/>
                </a:lnTo>
                <a:cubicBezTo>
                  <a:pt x="11955" y="7682"/>
                  <a:pt x="11978" y="7729"/>
                  <a:pt x="12007" y="7729"/>
                </a:cubicBezTo>
                <a:cubicBezTo>
                  <a:pt x="12036" y="7729"/>
                  <a:pt x="12060" y="7682"/>
                  <a:pt x="12060" y="7624"/>
                </a:cubicBezTo>
                <a:lnTo>
                  <a:pt x="12060" y="7404"/>
                </a:lnTo>
                <a:cubicBezTo>
                  <a:pt x="12060" y="7347"/>
                  <a:pt x="12036" y="7300"/>
                  <a:pt x="12007" y="7300"/>
                </a:cubicBezTo>
                <a:close/>
                <a:moveTo>
                  <a:pt x="12856" y="7300"/>
                </a:moveTo>
                <a:cubicBezTo>
                  <a:pt x="12827" y="7300"/>
                  <a:pt x="12804" y="7347"/>
                  <a:pt x="12804" y="7404"/>
                </a:cubicBezTo>
                <a:lnTo>
                  <a:pt x="12804" y="7624"/>
                </a:lnTo>
                <a:cubicBezTo>
                  <a:pt x="12804" y="7682"/>
                  <a:pt x="12827" y="7729"/>
                  <a:pt x="12856" y="7729"/>
                </a:cubicBezTo>
                <a:cubicBezTo>
                  <a:pt x="12886" y="7729"/>
                  <a:pt x="12909" y="7682"/>
                  <a:pt x="12909" y="7624"/>
                </a:cubicBezTo>
                <a:lnTo>
                  <a:pt x="12909" y="7404"/>
                </a:lnTo>
                <a:cubicBezTo>
                  <a:pt x="12909" y="7347"/>
                  <a:pt x="12886" y="7300"/>
                  <a:pt x="12856" y="7300"/>
                </a:cubicBezTo>
                <a:close/>
                <a:moveTo>
                  <a:pt x="13171" y="7300"/>
                </a:moveTo>
                <a:cubicBezTo>
                  <a:pt x="13142" y="7300"/>
                  <a:pt x="13118" y="7347"/>
                  <a:pt x="13118" y="7404"/>
                </a:cubicBezTo>
                <a:lnTo>
                  <a:pt x="13118" y="7624"/>
                </a:lnTo>
                <a:cubicBezTo>
                  <a:pt x="13118" y="7682"/>
                  <a:pt x="13142" y="7729"/>
                  <a:pt x="13171" y="7729"/>
                </a:cubicBezTo>
                <a:cubicBezTo>
                  <a:pt x="13200" y="7729"/>
                  <a:pt x="13224" y="7682"/>
                  <a:pt x="13224" y="7624"/>
                </a:cubicBezTo>
                <a:lnTo>
                  <a:pt x="13224" y="7404"/>
                </a:lnTo>
                <a:cubicBezTo>
                  <a:pt x="13224" y="7347"/>
                  <a:pt x="13200" y="7300"/>
                  <a:pt x="13171" y="7300"/>
                </a:cubicBezTo>
                <a:close/>
                <a:moveTo>
                  <a:pt x="14021" y="7300"/>
                </a:moveTo>
                <a:cubicBezTo>
                  <a:pt x="13992" y="7300"/>
                  <a:pt x="13968" y="7347"/>
                  <a:pt x="13968" y="7404"/>
                </a:cubicBezTo>
                <a:lnTo>
                  <a:pt x="13968" y="7624"/>
                </a:lnTo>
                <a:cubicBezTo>
                  <a:pt x="13968" y="7682"/>
                  <a:pt x="13992" y="7729"/>
                  <a:pt x="14021" y="7729"/>
                </a:cubicBezTo>
                <a:cubicBezTo>
                  <a:pt x="14050" y="7729"/>
                  <a:pt x="14074" y="7682"/>
                  <a:pt x="14074" y="7624"/>
                </a:cubicBezTo>
                <a:lnTo>
                  <a:pt x="14074" y="7404"/>
                </a:lnTo>
                <a:cubicBezTo>
                  <a:pt x="14074" y="7347"/>
                  <a:pt x="14050" y="7300"/>
                  <a:pt x="14021" y="7300"/>
                </a:cubicBezTo>
                <a:close/>
                <a:moveTo>
                  <a:pt x="14335" y="7300"/>
                </a:moveTo>
                <a:cubicBezTo>
                  <a:pt x="14306" y="7300"/>
                  <a:pt x="14282" y="7347"/>
                  <a:pt x="14282" y="7404"/>
                </a:cubicBezTo>
                <a:lnTo>
                  <a:pt x="14282" y="7624"/>
                </a:lnTo>
                <a:cubicBezTo>
                  <a:pt x="14282" y="7682"/>
                  <a:pt x="14306" y="7729"/>
                  <a:pt x="14335" y="7729"/>
                </a:cubicBezTo>
                <a:cubicBezTo>
                  <a:pt x="14364" y="7729"/>
                  <a:pt x="14388" y="7682"/>
                  <a:pt x="14388" y="7624"/>
                </a:cubicBezTo>
                <a:lnTo>
                  <a:pt x="14388" y="7404"/>
                </a:lnTo>
                <a:cubicBezTo>
                  <a:pt x="14388" y="7347"/>
                  <a:pt x="14364" y="7300"/>
                  <a:pt x="14335" y="7300"/>
                </a:cubicBezTo>
                <a:close/>
                <a:moveTo>
                  <a:pt x="15185" y="7300"/>
                </a:moveTo>
                <a:cubicBezTo>
                  <a:pt x="15156" y="7300"/>
                  <a:pt x="15132" y="7347"/>
                  <a:pt x="15132" y="7404"/>
                </a:cubicBezTo>
                <a:lnTo>
                  <a:pt x="15132" y="7624"/>
                </a:lnTo>
                <a:cubicBezTo>
                  <a:pt x="15132" y="7682"/>
                  <a:pt x="15156" y="7729"/>
                  <a:pt x="15185" y="7729"/>
                </a:cubicBezTo>
                <a:cubicBezTo>
                  <a:pt x="15214" y="7729"/>
                  <a:pt x="15237" y="7682"/>
                  <a:pt x="15237" y="7624"/>
                </a:cubicBezTo>
                <a:lnTo>
                  <a:pt x="15237" y="7404"/>
                </a:lnTo>
                <a:cubicBezTo>
                  <a:pt x="15237" y="7347"/>
                  <a:pt x="15214" y="7300"/>
                  <a:pt x="15185" y="7300"/>
                </a:cubicBezTo>
                <a:close/>
                <a:moveTo>
                  <a:pt x="15500" y="7300"/>
                </a:moveTo>
                <a:cubicBezTo>
                  <a:pt x="15470" y="7300"/>
                  <a:pt x="15447" y="7347"/>
                  <a:pt x="15447" y="7404"/>
                </a:cubicBezTo>
                <a:lnTo>
                  <a:pt x="15447" y="7624"/>
                </a:lnTo>
                <a:cubicBezTo>
                  <a:pt x="15447" y="7682"/>
                  <a:pt x="15470" y="7729"/>
                  <a:pt x="15500" y="7729"/>
                </a:cubicBezTo>
                <a:cubicBezTo>
                  <a:pt x="15529" y="7729"/>
                  <a:pt x="15551" y="7682"/>
                  <a:pt x="15551" y="7624"/>
                </a:cubicBezTo>
                <a:lnTo>
                  <a:pt x="15551" y="7404"/>
                </a:lnTo>
                <a:cubicBezTo>
                  <a:pt x="15551" y="7347"/>
                  <a:pt x="15529" y="7300"/>
                  <a:pt x="15500" y="7300"/>
                </a:cubicBezTo>
                <a:close/>
                <a:moveTo>
                  <a:pt x="16349" y="7300"/>
                </a:moveTo>
                <a:cubicBezTo>
                  <a:pt x="16320" y="7300"/>
                  <a:pt x="16296" y="7347"/>
                  <a:pt x="16296" y="7404"/>
                </a:cubicBezTo>
                <a:lnTo>
                  <a:pt x="16296" y="7624"/>
                </a:lnTo>
                <a:cubicBezTo>
                  <a:pt x="16296" y="7682"/>
                  <a:pt x="16320" y="7729"/>
                  <a:pt x="16349" y="7729"/>
                </a:cubicBezTo>
                <a:cubicBezTo>
                  <a:pt x="16378" y="7729"/>
                  <a:pt x="16401" y="7682"/>
                  <a:pt x="16401" y="7624"/>
                </a:cubicBezTo>
                <a:lnTo>
                  <a:pt x="16401" y="7404"/>
                </a:lnTo>
                <a:cubicBezTo>
                  <a:pt x="16401" y="7347"/>
                  <a:pt x="16378" y="7300"/>
                  <a:pt x="16349" y="7300"/>
                </a:cubicBezTo>
                <a:close/>
                <a:moveTo>
                  <a:pt x="16663" y="7300"/>
                </a:moveTo>
                <a:cubicBezTo>
                  <a:pt x="16634" y="7300"/>
                  <a:pt x="16611" y="7347"/>
                  <a:pt x="16611" y="7404"/>
                </a:cubicBezTo>
                <a:lnTo>
                  <a:pt x="16611" y="7624"/>
                </a:lnTo>
                <a:cubicBezTo>
                  <a:pt x="16611" y="7682"/>
                  <a:pt x="16634" y="7729"/>
                  <a:pt x="16663" y="7729"/>
                </a:cubicBezTo>
                <a:cubicBezTo>
                  <a:pt x="16692" y="7729"/>
                  <a:pt x="16716" y="7682"/>
                  <a:pt x="16716" y="7624"/>
                </a:cubicBezTo>
                <a:lnTo>
                  <a:pt x="16716" y="7404"/>
                </a:lnTo>
                <a:cubicBezTo>
                  <a:pt x="16716" y="7347"/>
                  <a:pt x="16692" y="7300"/>
                  <a:pt x="16663" y="7300"/>
                </a:cubicBezTo>
                <a:close/>
                <a:moveTo>
                  <a:pt x="17512" y="7300"/>
                </a:moveTo>
                <a:cubicBezTo>
                  <a:pt x="17483" y="7300"/>
                  <a:pt x="17459" y="7347"/>
                  <a:pt x="17459" y="7404"/>
                </a:cubicBezTo>
                <a:lnTo>
                  <a:pt x="17459" y="7624"/>
                </a:lnTo>
                <a:cubicBezTo>
                  <a:pt x="17459" y="7682"/>
                  <a:pt x="17483" y="7729"/>
                  <a:pt x="17512" y="7729"/>
                </a:cubicBezTo>
                <a:cubicBezTo>
                  <a:pt x="17541" y="7729"/>
                  <a:pt x="17565" y="7682"/>
                  <a:pt x="17565" y="7624"/>
                </a:cubicBezTo>
                <a:lnTo>
                  <a:pt x="17565" y="7404"/>
                </a:lnTo>
                <a:cubicBezTo>
                  <a:pt x="17565" y="7347"/>
                  <a:pt x="17541" y="7300"/>
                  <a:pt x="17512" y="7300"/>
                </a:cubicBezTo>
                <a:close/>
                <a:moveTo>
                  <a:pt x="17827" y="7300"/>
                </a:moveTo>
                <a:cubicBezTo>
                  <a:pt x="17798" y="7300"/>
                  <a:pt x="17774" y="7347"/>
                  <a:pt x="17774" y="7404"/>
                </a:cubicBezTo>
                <a:lnTo>
                  <a:pt x="17774" y="7624"/>
                </a:lnTo>
                <a:cubicBezTo>
                  <a:pt x="17774" y="7682"/>
                  <a:pt x="17798" y="7729"/>
                  <a:pt x="17827" y="7729"/>
                </a:cubicBezTo>
                <a:cubicBezTo>
                  <a:pt x="17856" y="7729"/>
                  <a:pt x="17880" y="7682"/>
                  <a:pt x="17880" y="7624"/>
                </a:cubicBezTo>
                <a:lnTo>
                  <a:pt x="17880" y="7404"/>
                </a:lnTo>
                <a:cubicBezTo>
                  <a:pt x="17880" y="7347"/>
                  <a:pt x="17856" y="7300"/>
                  <a:pt x="17827" y="7300"/>
                </a:cubicBezTo>
                <a:close/>
                <a:moveTo>
                  <a:pt x="18677" y="7300"/>
                </a:moveTo>
                <a:cubicBezTo>
                  <a:pt x="18648" y="7300"/>
                  <a:pt x="18624" y="7347"/>
                  <a:pt x="18624" y="7404"/>
                </a:cubicBezTo>
                <a:lnTo>
                  <a:pt x="18624" y="7624"/>
                </a:lnTo>
                <a:cubicBezTo>
                  <a:pt x="18624" y="7682"/>
                  <a:pt x="18648" y="7729"/>
                  <a:pt x="18677" y="7729"/>
                </a:cubicBezTo>
                <a:cubicBezTo>
                  <a:pt x="18706" y="7729"/>
                  <a:pt x="18730" y="7682"/>
                  <a:pt x="18730" y="7624"/>
                </a:cubicBezTo>
                <a:lnTo>
                  <a:pt x="18730" y="7404"/>
                </a:lnTo>
                <a:cubicBezTo>
                  <a:pt x="18730" y="7347"/>
                  <a:pt x="18706" y="7300"/>
                  <a:pt x="18677" y="7300"/>
                </a:cubicBezTo>
                <a:close/>
                <a:moveTo>
                  <a:pt x="18991" y="7300"/>
                </a:moveTo>
                <a:cubicBezTo>
                  <a:pt x="18962" y="7300"/>
                  <a:pt x="18938" y="7347"/>
                  <a:pt x="18938" y="7404"/>
                </a:cubicBezTo>
                <a:lnTo>
                  <a:pt x="18938" y="7624"/>
                </a:lnTo>
                <a:cubicBezTo>
                  <a:pt x="18938" y="7682"/>
                  <a:pt x="18962" y="7729"/>
                  <a:pt x="18991" y="7729"/>
                </a:cubicBezTo>
                <a:cubicBezTo>
                  <a:pt x="19020" y="7729"/>
                  <a:pt x="19044" y="7682"/>
                  <a:pt x="19044" y="7624"/>
                </a:cubicBezTo>
                <a:lnTo>
                  <a:pt x="19044" y="7404"/>
                </a:lnTo>
                <a:cubicBezTo>
                  <a:pt x="19044" y="7347"/>
                  <a:pt x="19020" y="7300"/>
                  <a:pt x="18991" y="7300"/>
                </a:cubicBezTo>
                <a:close/>
                <a:moveTo>
                  <a:pt x="19841" y="7300"/>
                </a:moveTo>
                <a:cubicBezTo>
                  <a:pt x="19812" y="7300"/>
                  <a:pt x="19788" y="7347"/>
                  <a:pt x="19788" y="7404"/>
                </a:cubicBezTo>
                <a:lnTo>
                  <a:pt x="19788" y="7624"/>
                </a:lnTo>
                <a:cubicBezTo>
                  <a:pt x="19788" y="7682"/>
                  <a:pt x="19812" y="7729"/>
                  <a:pt x="19841" y="7729"/>
                </a:cubicBezTo>
                <a:cubicBezTo>
                  <a:pt x="19870" y="7729"/>
                  <a:pt x="19894" y="7682"/>
                  <a:pt x="19894" y="7624"/>
                </a:cubicBezTo>
                <a:lnTo>
                  <a:pt x="19894" y="7404"/>
                </a:lnTo>
                <a:cubicBezTo>
                  <a:pt x="19894" y="7347"/>
                  <a:pt x="19870" y="7300"/>
                  <a:pt x="19841" y="7300"/>
                </a:cubicBezTo>
                <a:close/>
                <a:moveTo>
                  <a:pt x="20155" y="7300"/>
                </a:moveTo>
                <a:cubicBezTo>
                  <a:pt x="20126" y="7300"/>
                  <a:pt x="20102" y="7347"/>
                  <a:pt x="20102" y="7404"/>
                </a:cubicBezTo>
                <a:lnTo>
                  <a:pt x="20102" y="7624"/>
                </a:lnTo>
                <a:cubicBezTo>
                  <a:pt x="20102" y="7682"/>
                  <a:pt x="20126" y="7729"/>
                  <a:pt x="20155" y="7729"/>
                </a:cubicBezTo>
                <a:cubicBezTo>
                  <a:pt x="20184" y="7729"/>
                  <a:pt x="20207" y="7682"/>
                  <a:pt x="20207" y="7624"/>
                </a:cubicBezTo>
                <a:lnTo>
                  <a:pt x="20207" y="7404"/>
                </a:lnTo>
                <a:cubicBezTo>
                  <a:pt x="20207" y="7347"/>
                  <a:pt x="20184" y="7300"/>
                  <a:pt x="20155" y="7300"/>
                </a:cubicBezTo>
                <a:close/>
                <a:moveTo>
                  <a:pt x="21004" y="7300"/>
                </a:moveTo>
                <a:cubicBezTo>
                  <a:pt x="20975" y="7300"/>
                  <a:pt x="20952" y="7347"/>
                  <a:pt x="20952" y="7404"/>
                </a:cubicBezTo>
                <a:lnTo>
                  <a:pt x="20952" y="7624"/>
                </a:lnTo>
                <a:cubicBezTo>
                  <a:pt x="20952" y="7682"/>
                  <a:pt x="20975" y="7729"/>
                  <a:pt x="21004" y="7729"/>
                </a:cubicBezTo>
                <a:cubicBezTo>
                  <a:pt x="21033" y="7729"/>
                  <a:pt x="21057" y="7682"/>
                  <a:pt x="21057" y="7624"/>
                </a:cubicBezTo>
                <a:lnTo>
                  <a:pt x="21057" y="7404"/>
                </a:lnTo>
                <a:cubicBezTo>
                  <a:pt x="21057" y="7347"/>
                  <a:pt x="21033" y="7300"/>
                  <a:pt x="21004" y="7300"/>
                </a:cubicBezTo>
                <a:close/>
                <a:moveTo>
                  <a:pt x="21319" y="7300"/>
                </a:moveTo>
                <a:cubicBezTo>
                  <a:pt x="21289" y="7300"/>
                  <a:pt x="21267" y="7347"/>
                  <a:pt x="21267" y="7404"/>
                </a:cubicBezTo>
                <a:lnTo>
                  <a:pt x="21267" y="7624"/>
                </a:lnTo>
                <a:cubicBezTo>
                  <a:pt x="21267" y="7682"/>
                  <a:pt x="21289" y="7729"/>
                  <a:pt x="21319" y="7729"/>
                </a:cubicBezTo>
                <a:cubicBezTo>
                  <a:pt x="21348" y="7729"/>
                  <a:pt x="21372" y="7682"/>
                  <a:pt x="21372" y="7624"/>
                </a:cubicBezTo>
                <a:lnTo>
                  <a:pt x="21372" y="7404"/>
                </a:lnTo>
                <a:cubicBezTo>
                  <a:pt x="21372" y="7347"/>
                  <a:pt x="21348" y="7300"/>
                  <a:pt x="21319" y="7300"/>
                </a:cubicBezTo>
                <a:close/>
                <a:moveTo>
                  <a:pt x="281" y="8029"/>
                </a:moveTo>
                <a:cubicBezTo>
                  <a:pt x="252" y="8029"/>
                  <a:pt x="228" y="8077"/>
                  <a:pt x="228" y="8134"/>
                </a:cubicBezTo>
                <a:lnTo>
                  <a:pt x="228" y="8354"/>
                </a:lnTo>
                <a:cubicBezTo>
                  <a:pt x="228" y="8412"/>
                  <a:pt x="252" y="8459"/>
                  <a:pt x="281" y="8459"/>
                </a:cubicBezTo>
                <a:cubicBezTo>
                  <a:pt x="311" y="8459"/>
                  <a:pt x="334" y="8412"/>
                  <a:pt x="334" y="8354"/>
                </a:cubicBezTo>
                <a:lnTo>
                  <a:pt x="334" y="8134"/>
                </a:lnTo>
                <a:cubicBezTo>
                  <a:pt x="334" y="8077"/>
                  <a:pt x="311" y="8029"/>
                  <a:pt x="281" y="8029"/>
                </a:cubicBezTo>
                <a:close/>
                <a:moveTo>
                  <a:pt x="596" y="8029"/>
                </a:moveTo>
                <a:cubicBezTo>
                  <a:pt x="567" y="8029"/>
                  <a:pt x="543" y="8077"/>
                  <a:pt x="543" y="8134"/>
                </a:cubicBezTo>
                <a:lnTo>
                  <a:pt x="543" y="8354"/>
                </a:lnTo>
                <a:cubicBezTo>
                  <a:pt x="543" y="8412"/>
                  <a:pt x="567" y="8459"/>
                  <a:pt x="596" y="8459"/>
                </a:cubicBezTo>
                <a:cubicBezTo>
                  <a:pt x="625" y="8459"/>
                  <a:pt x="649" y="8412"/>
                  <a:pt x="649" y="8354"/>
                </a:cubicBezTo>
                <a:lnTo>
                  <a:pt x="649" y="8134"/>
                </a:lnTo>
                <a:cubicBezTo>
                  <a:pt x="649" y="8077"/>
                  <a:pt x="625" y="8029"/>
                  <a:pt x="596" y="8029"/>
                </a:cubicBezTo>
                <a:close/>
                <a:moveTo>
                  <a:pt x="1446" y="8029"/>
                </a:moveTo>
                <a:cubicBezTo>
                  <a:pt x="1417" y="8029"/>
                  <a:pt x="1393" y="8077"/>
                  <a:pt x="1393" y="8134"/>
                </a:cubicBezTo>
                <a:lnTo>
                  <a:pt x="1393" y="8354"/>
                </a:lnTo>
                <a:cubicBezTo>
                  <a:pt x="1393" y="8412"/>
                  <a:pt x="1417" y="8459"/>
                  <a:pt x="1446" y="8459"/>
                </a:cubicBezTo>
                <a:cubicBezTo>
                  <a:pt x="1475" y="8459"/>
                  <a:pt x="1499" y="8412"/>
                  <a:pt x="1499" y="8354"/>
                </a:cubicBezTo>
                <a:lnTo>
                  <a:pt x="1499" y="8134"/>
                </a:lnTo>
                <a:cubicBezTo>
                  <a:pt x="1499" y="8077"/>
                  <a:pt x="1475" y="8029"/>
                  <a:pt x="1446" y="8029"/>
                </a:cubicBezTo>
                <a:close/>
                <a:moveTo>
                  <a:pt x="1760" y="8029"/>
                </a:moveTo>
                <a:cubicBezTo>
                  <a:pt x="1731" y="8029"/>
                  <a:pt x="1707" y="8077"/>
                  <a:pt x="1707" y="8134"/>
                </a:cubicBezTo>
                <a:lnTo>
                  <a:pt x="1707" y="8354"/>
                </a:lnTo>
                <a:cubicBezTo>
                  <a:pt x="1707" y="8412"/>
                  <a:pt x="1731" y="8459"/>
                  <a:pt x="1760" y="8459"/>
                </a:cubicBezTo>
                <a:cubicBezTo>
                  <a:pt x="1789" y="8459"/>
                  <a:pt x="1813" y="8412"/>
                  <a:pt x="1813" y="8354"/>
                </a:cubicBezTo>
                <a:lnTo>
                  <a:pt x="1813" y="8134"/>
                </a:lnTo>
                <a:cubicBezTo>
                  <a:pt x="1813" y="8077"/>
                  <a:pt x="1789" y="8029"/>
                  <a:pt x="1760" y="8029"/>
                </a:cubicBezTo>
                <a:close/>
                <a:moveTo>
                  <a:pt x="2610" y="8029"/>
                </a:moveTo>
                <a:cubicBezTo>
                  <a:pt x="2581" y="8029"/>
                  <a:pt x="2557" y="8077"/>
                  <a:pt x="2557" y="8134"/>
                </a:cubicBezTo>
                <a:lnTo>
                  <a:pt x="2557" y="8354"/>
                </a:lnTo>
                <a:cubicBezTo>
                  <a:pt x="2557" y="8412"/>
                  <a:pt x="2581" y="8459"/>
                  <a:pt x="2610" y="8459"/>
                </a:cubicBezTo>
                <a:cubicBezTo>
                  <a:pt x="2639" y="8459"/>
                  <a:pt x="2662" y="8412"/>
                  <a:pt x="2662" y="8354"/>
                </a:cubicBezTo>
                <a:lnTo>
                  <a:pt x="2662" y="8134"/>
                </a:lnTo>
                <a:cubicBezTo>
                  <a:pt x="2662" y="8077"/>
                  <a:pt x="2639" y="8029"/>
                  <a:pt x="2610" y="8029"/>
                </a:cubicBezTo>
                <a:close/>
                <a:moveTo>
                  <a:pt x="2924" y="8029"/>
                </a:moveTo>
                <a:cubicBezTo>
                  <a:pt x="2895" y="8029"/>
                  <a:pt x="2871" y="8077"/>
                  <a:pt x="2871" y="8134"/>
                </a:cubicBezTo>
                <a:lnTo>
                  <a:pt x="2871" y="8354"/>
                </a:lnTo>
                <a:cubicBezTo>
                  <a:pt x="2871" y="8412"/>
                  <a:pt x="2895" y="8459"/>
                  <a:pt x="2924" y="8459"/>
                </a:cubicBezTo>
                <a:cubicBezTo>
                  <a:pt x="2954" y="8459"/>
                  <a:pt x="2976" y="8412"/>
                  <a:pt x="2976" y="8354"/>
                </a:cubicBezTo>
                <a:lnTo>
                  <a:pt x="2976" y="8134"/>
                </a:lnTo>
                <a:cubicBezTo>
                  <a:pt x="2976" y="8077"/>
                  <a:pt x="2954" y="8029"/>
                  <a:pt x="2924" y="8029"/>
                </a:cubicBezTo>
                <a:close/>
                <a:moveTo>
                  <a:pt x="3773" y="8029"/>
                </a:moveTo>
                <a:cubicBezTo>
                  <a:pt x="3744" y="8029"/>
                  <a:pt x="3721" y="8077"/>
                  <a:pt x="3721" y="8134"/>
                </a:cubicBezTo>
                <a:lnTo>
                  <a:pt x="3721" y="8354"/>
                </a:lnTo>
                <a:cubicBezTo>
                  <a:pt x="3721" y="8412"/>
                  <a:pt x="3744" y="8459"/>
                  <a:pt x="3773" y="8459"/>
                </a:cubicBezTo>
                <a:cubicBezTo>
                  <a:pt x="3802" y="8459"/>
                  <a:pt x="3826" y="8412"/>
                  <a:pt x="3826" y="8354"/>
                </a:cubicBezTo>
                <a:lnTo>
                  <a:pt x="3826" y="8134"/>
                </a:lnTo>
                <a:cubicBezTo>
                  <a:pt x="3826" y="8077"/>
                  <a:pt x="3802" y="8029"/>
                  <a:pt x="3773" y="8029"/>
                </a:cubicBezTo>
                <a:close/>
                <a:moveTo>
                  <a:pt x="4088" y="8029"/>
                </a:moveTo>
                <a:cubicBezTo>
                  <a:pt x="4058" y="8029"/>
                  <a:pt x="4035" y="8077"/>
                  <a:pt x="4035" y="8134"/>
                </a:cubicBezTo>
                <a:lnTo>
                  <a:pt x="4035" y="8354"/>
                </a:lnTo>
                <a:cubicBezTo>
                  <a:pt x="4035" y="8412"/>
                  <a:pt x="4058" y="8459"/>
                  <a:pt x="4088" y="8459"/>
                </a:cubicBezTo>
                <a:cubicBezTo>
                  <a:pt x="4117" y="8459"/>
                  <a:pt x="4141" y="8412"/>
                  <a:pt x="4141" y="8354"/>
                </a:cubicBezTo>
                <a:lnTo>
                  <a:pt x="4141" y="8134"/>
                </a:lnTo>
                <a:cubicBezTo>
                  <a:pt x="4141" y="8077"/>
                  <a:pt x="4117" y="8029"/>
                  <a:pt x="4088" y="8029"/>
                </a:cubicBezTo>
                <a:close/>
                <a:moveTo>
                  <a:pt x="4937" y="8029"/>
                </a:moveTo>
                <a:cubicBezTo>
                  <a:pt x="4908" y="8029"/>
                  <a:pt x="4884" y="8077"/>
                  <a:pt x="4884" y="8134"/>
                </a:cubicBezTo>
                <a:lnTo>
                  <a:pt x="4884" y="8354"/>
                </a:lnTo>
                <a:cubicBezTo>
                  <a:pt x="4884" y="8412"/>
                  <a:pt x="4908" y="8459"/>
                  <a:pt x="4937" y="8459"/>
                </a:cubicBezTo>
                <a:cubicBezTo>
                  <a:pt x="4966" y="8459"/>
                  <a:pt x="4990" y="8412"/>
                  <a:pt x="4990" y="8354"/>
                </a:cubicBezTo>
                <a:lnTo>
                  <a:pt x="4990" y="8134"/>
                </a:lnTo>
                <a:cubicBezTo>
                  <a:pt x="4990" y="8077"/>
                  <a:pt x="4966" y="8029"/>
                  <a:pt x="4937" y="8029"/>
                </a:cubicBezTo>
                <a:close/>
                <a:moveTo>
                  <a:pt x="5252" y="8029"/>
                </a:moveTo>
                <a:cubicBezTo>
                  <a:pt x="5223" y="8029"/>
                  <a:pt x="5199" y="8077"/>
                  <a:pt x="5199" y="8134"/>
                </a:cubicBezTo>
                <a:lnTo>
                  <a:pt x="5199" y="8354"/>
                </a:lnTo>
                <a:cubicBezTo>
                  <a:pt x="5199" y="8412"/>
                  <a:pt x="5223" y="8459"/>
                  <a:pt x="5252" y="8459"/>
                </a:cubicBezTo>
                <a:cubicBezTo>
                  <a:pt x="5281" y="8459"/>
                  <a:pt x="5305" y="8412"/>
                  <a:pt x="5305" y="8354"/>
                </a:cubicBezTo>
                <a:lnTo>
                  <a:pt x="5305" y="8134"/>
                </a:lnTo>
                <a:cubicBezTo>
                  <a:pt x="5305" y="8077"/>
                  <a:pt x="5281" y="8029"/>
                  <a:pt x="5252" y="8029"/>
                </a:cubicBezTo>
                <a:close/>
                <a:moveTo>
                  <a:pt x="6102" y="8029"/>
                </a:moveTo>
                <a:cubicBezTo>
                  <a:pt x="6072" y="8029"/>
                  <a:pt x="6049" y="8077"/>
                  <a:pt x="6049" y="8134"/>
                </a:cubicBezTo>
                <a:lnTo>
                  <a:pt x="6049" y="8354"/>
                </a:lnTo>
                <a:cubicBezTo>
                  <a:pt x="6049" y="8412"/>
                  <a:pt x="6072" y="8459"/>
                  <a:pt x="6102" y="8459"/>
                </a:cubicBezTo>
                <a:cubicBezTo>
                  <a:pt x="6131" y="8459"/>
                  <a:pt x="6155" y="8412"/>
                  <a:pt x="6155" y="8354"/>
                </a:cubicBezTo>
                <a:lnTo>
                  <a:pt x="6155" y="8134"/>
                </a:lnTo>
                <a:cubicBezTo>
                  <a:pt x="6155" y="8077"/>
                  <a:pt x="6131" y="8029"/>
                  <a:pt x="6102" y="8029"/>
                </a:cubicBezTo>
                <a:close/>
                <a:moveTo>
                  <a:pt x="6416" y="8029"/>
                </a:moveTo>
                <a:cubicBezTo>
                  <a:pt x="6387" y="8029"/>
                  <a:pt x="6363" y="8077"/>
                  <a:pt x="6363" y="8134"/>
                </a:cubicBezTo>
                <a:lnTo>
                  <a:pt x="6363" y="8354"/>
                </a:lnTo>
                <a:cubicBezTo>
                  <a:pt x="6363" y="8412"/>
                  <a:pt x="6387" y="8459"/>
                  <a:pt x="6416" y="8459"/>
                </a:cubicBezTo>
                <a:cubicBezTo>
                  <a:pt x="6445" y="8459"/>
                  <a:pt x="6469" y="8412"/>
                  <a:pt x="6469" y="8354"/>
                </a:cubicBezTo>
                <a:lnTo>
                  <a:pt x="6469" y="8134"/>
                </a:lnTo>
                <a:cubicBezTo>
                  <a:pt x="6469" y="8077"/>
                  <a:pt x="6445" y="8029"/>
                  <a:pt x="6416" y="8029"/>
                </a:cubicBezTo>
                <a:close/>
                <a:moveTo>
                  <a:pt x="7266" y="8029"/>
                </a:moveTo>
                <a:cubicBezTo>
                  <a:pt x="7237" y="8029"/>
                  <a:pt x="7213" y="8077"/>
                  <a:pt x="7213" y="8134"/>
                </a:cubicBezTo>
                <a:lnTo>
                  <a:pt x="7213" y="8354"/>
                </a:lnTo>
                <a:cubicBezTo>
                  <a:pt x="7213" y="8412"/>
                  <a:pt x="7237" y="8459"/>
                  <a:pt x="7266" y="8459"/>
                </a:cubicBezTo>
                <a:cubicBezTo>
                  <a:pt x="7295" y="8459"/>
                  <a:pt x="7318" y="8412"/>
                  <a:pt x="7318" y="8354"/>
                </a:cubicBezTo>
                <a:lnTo>
                  <a:pt x="7318" y="8134"/>
                </a:lnTo>
                <a:cubicBezTo>
                  <a:pt x="7318" y="8077"/>
                  <a:pt x="7295" y="8029"/>
                  <a:pt x="7266" y="8029"/>
                </a:cubicBezTo>
                <a:close/>
                <a:moveTo>
                  <a:pt x="7580" y="8029"/>
                </a:moveTo>
                <a:cubicBezTo>
                  <a:pt x="7551" y="8029"/>
                  <a:pt x="7527" y="8077"/>
                  <a:pt x="7527" y="8134"/>
                </a:cubicBezTo>
                <a:lnTo>
                  <a:pt x="7527" y="8354"/>
                </a:lnTo>
                <a:cubicBezTo>
                  <a:pt x="7527" y="8412"/>
                  <a:pt x="7551" y="8459"/>
                  <a:pt x="7580" y="8459"/>
                </a:cubicBezTo>
                <a:cubicBezTo>
                  <a:pt x="7609" y="8459"/>
                  <a:pt x="7632" y="8412"/>
                  <a:pt x="7632" y="8354"/>
                </a:cubicBezTo>
                <a:lnTo>
                  <a:pt x="7632" y="8134"/>
                </a:lnTo>
                <a:cubicBezTo>
                  <a:pt x="7632" y="8077"/>
                  <a:pt x="7609" y="8029"/>
                  <a:pt x="7580" y="8029"/>
                </a:cubicBezTo>
                <a:close/>
                <a:moveTo>
                  <a:pt x="8429" y="8029"/>
                </a:moveTo>
                <a:cubicBezTo>
                  <a:pt x="8400" y="8029"/>
                  <a:pt x="8377" y="8077"/>
                  <a:pt x="8377" y="8134"/>
                </a:cubicBezTo>
                <a:lnTo>
                  <a:pt x="8377" y="8354"/>
                </a:lnTo>
                <a:cubicBezTo>
                  <a:pt x="8377" y="8412"/>
                  <a:pt x="8400" y="8459"/>
                  <a:pt x="8429" y="8459"/>
                </a:cubicBezTo>
                <a:cubicBezTo>
                  <a:pt x="8458" y="8459"/>
                  <a:pt x="8482" y="8412"/>
                  <a:pt x="8482" y="8354"/>
                </a:cubicBezTo>
                <a:lnTo>
                  <a:pt x="8482" y="8134"/>
                </a:lnTo>
                <a:cubicBezTo>
                  <a:pt x="8482" y="8077"/>
                  <a:pt x="8458" y="8029"/>
                  <a:pt x="8429" y="8029"/>
                </a:cubicBezTo>
                <a:close/>
                <a:moveTo>
                  <a:pt x="8744" y="8029"/>
                </a:moveTo>
                <a:cubicBezTo>
                  <a:pt x="8714" y="8029"/>
                  <a:pt x="8691" y="8077"/>
                  <a:pt x="8691" y="8134"/>
                </a:cubicBezTo>
                <a:lnTo>
                  <a:pt x="8691" y="8354"/>
                </a:lnTo>
                <a:cubicBezTo>
                  <a:pt x="8691" y="8412"/>
                  <a:pt x="8714" y="8459"/>
                  <a:pt x="8744" y="8459"/>
                </a:cubicBezTo>
                <a:cubicBezTo>
                  <a:pt x="8773" y="8459"/>
                  <a:pt x="8796" y="8412"/>
                  <a:pt x="8796" y="8354"/>
                </a:cubicBezTo>
                <a:lnTo>
                  <a:pt x="8796" y="8134"/>
                </a:lnTo>
                <a:cubicBezTo>
                  <a:pt x="8796" y="8077"/>
                  <a:pt x="8773" y="8029"/>
                  <a:pt x="8744" y="8029"/>
                </a:cubicBezTo>
                <a:close/>
                <a:moveTo>
                  <a:pt x="9593" y="8029"/>
                </a:moveTo>
                <a:cubicBezTo>
                  <a:pt x="9564" y="8029"/>
                  <a:pt x="9540" y="8077"/>
                  <a:pt x="9540" y="8134"/>
                </a:cubicBezTo>
                <a:lnTo>
                  <a:pt x="9540" y="8354"/>
                </a:lnTo>
                <a:cubicBezTo>
                  <a:pt x="9540" y="8412"/>
                  <a:pt x="9564" y="8459"/>
                  <a:pt x="9593" y="8459"/>
                </a:cubicBezTo>
                <a:cubicBezTo>
                  <a:pt x="9622" y="8459"/>
                  <a:pt x="9646" y="8412"/>
                  <a:pt x="9646" y="8354"/>
                </a:cubicBezTo>
                <a:lnTo>
                  <a:pt x="9646" y="8134"/>
                </a:lnTo>
                <a:cubicBezTo>
                  <a:pt x="9646" y="8077"/>
                  <a:pt x="9622" y="8029"/>
                  <a:pt x="9593" y="8029"/>
                </a:cubicBezTo>
                <a:close/>
                <a:moveTo>
                  <a:pt x="9908" y="8029"/>
                </a:moveTo>
                <a:cubicBezTo>
                  <a:pt x="9879" y="8029"/>
                  <a:pt x="9855" y="8077"/>
                  <a:pt x="9855" y="8134"/>
                </a:cubicBezTo>
                <a:lnTo>
                  <a:pt x="9855" y="8354"/>
                </a:lnTo>
                <a:cubicBezTo>
                  <a:pt x="9855" y="8412"/>
                  <a:pt x="9879" y="8459"/>
                  <a:pt x="9908" y="8459"/>
                </a:cubicBezTo>
                <a:cubicBezTo>
                  <a:pt x="9937" y="8459"/>
                  <a:pt x="9961" y="8412"/>
                  <a:pt x="9961" y="8354"/>
                </a:cubicBezTo>
                <a:lnTo>
                  <a:pt x="9961" y="8134"/>
                </a:lnTo>
                <a:cubicBezTo>
                  <a:pt x="9961" y="8077"/>
                  <a:pt x="9937" y="8029"/>
                  <a:pt x="9908" y="8029"/>
                </a:cubicBezTo>
                <a:close/>
                <a:moveTo>
                  <a:pt x="10758" y="8029"/>
                </a:moveTo>
                <a:cubicBezTo>
                  <a:pt x="10728" y="8029"/>
                  <a:pt x="10705" y="8077"/>
                  <a:pt x="10705" y="8134"/>
                </a:cubicBezTo>
                <a:lnTo>
                  <a:pt x="10705" y="8354"/>
                </a:lnTo>
                <a:cubicBezTo>
                  <a:pt x="10705" y="8412"/>
                  <a:pt x="10728" y="8459"/>
                  <a:pt x="10758" y="8459"/>
                </a:cubicBezTo>
                <a:cubicBezTo>
                  <a:pt x="10787" y="8459"/>
                  <a:pt x="10810" y="8412"/>
                  <a:pt x="10810" y="8354"/>
                </a:cubicBezTo>
                <a:lnTo>
                  <a:pt x="10810" y="8134"/>
                </a:lnTo>
                <a:cubicBezTo>
                  <a:pt x="10810" y="8077"/>
                  <a:pt x="10787" y="8029"/>
                  <a:pt x="10758" y="8029"/>
                </a:cubicBezTo>
                <a:close/>
                <a:moveTo>
                  <a:pt x="11072" y="8029"/>
                </a:moveTo>
                <a:cubicBezTo>
                  <a:pt x="11043" y="8029"/>
                  <a:pt x="11019" y="8077"/>
                  <a:pt x="11019" y="8134"/>
                </a:cubicBezTo>
                <a:lnTo>
                  <a:pt x="11019" y="8354"/>
                </a:lnTo>
                <a:cubicBezTo>
                  <a:pt x="11019" y="8412"/>
                  <a:pt x="11043" y="8459"/>
                  <a:pt x="11072" y="8459"/>
                </a:cubicBezTo>
                <a:cubicBezTo>
                  <a:pt x="11101" y="8459"/>
                  <a:pt x="11125" y="8412"/>
                  <a:pt x="11125" y="8354"/>
                </a:cubicBezTo>
                <a:lnTo>
                  <a:pt x="11125" y="8134"/>
                </a:lnTo>
                <a:cubicBezTo>
                  <a:pt x="11125" y="8077"/>
                  <a:pt x="11101" y="8029"/>
                  <a:pt x="11072" y="8029"/>
                </a:cubicBezTo>
                <a:close/>
                <a:moveTo>
                  <a:pt x="11922" y="8029"/>
                </a:moveTo>
                <a:cubicBezTo>
                  <a:pt x="11893" y="8029"/>
                  <a:pt x="11869" y="8077"/>
                  <a:pt x="11869" y="8134"/>
                </a:cubicBezTo>
                <a:lnTo>
                  <a:pt x="11869" y="8354"/>
                </a:lnTo>
                <a:cubicBezTo>
                  <a:pt x="11869" y="8412"/>
                  <a:pt x="11893" y="8459"/>
                  <a:pt x="11922" y="8459"/>
                </a:cubicBezTo>
                <a:cubicBezTo>
                  <a:pt x="11951" y="8459"/>
                  <a:pt x="11974" y="8412"/>
                  <a:pt x="11974" y="8354"/>
                </a:cubicBezTo>
                <a:lnTo>
                  <a:pt x="11974" y="8134"/>
                </a:lnTo>
                <a:cubicBezTo>
                  <a:pt x="11974" y="8077"/>
                  <a:pt x="11951" y="8029"/>
                  <a:pt x="11922" y="8029"/>
                </a:cubicBezTo>
                <a:close/>
                <a:moveTo>
                  <a:pt x="12236" y="8029"/>
                </a:moveTo>
                <a:cubicBezTo>
                  <a:pt x="12207" y="8029"/>
                  <a:pt x="12183" y="8077"/>
                  <a:pt x="12183" y="8134"/>
                </a:cubicBezTo>
                <a:lnTo>
                  <a:pt x="12183" y="8354"/>
                </a:lnTo>
                <a:cubicBezTo>
                  <a:pt x="12183" y="8412"/>
                  <a:pt x="12207" y="8459"/>
                  <a:pt x="12236" y="8459"/>
                </a:cubicBezTo>
                <a:cubicBezTo>
                  <a:pt x="12265" y="8459"/>
                  <a:pt x="12288" y="8412"/>
                  <a:pt x="12288" y="8354"/>
                </a:cubicBezTo>
                <a:lnTo>
                  <a:pt x="12288" y="8134"/>
                </a:lnTo>
                <a:cubicBezTo>
                  <a:pt x="12288" y="8077"/>
                  <a:pt x="12265" y="8029"/>
                  <a:pt x="12236" y="8029"/>
                </a:cubicBezTo>
                <a:close/>
                <a:moveTo>
                  <a:pt x="13085" y="8029"/>
                </a:moveTo>
                <a:cubicBezTo>
                  <a:pt x="13056" y="8029"/>
                  <a:pt x="13032" y="8077"/>
                  <a:pt x="13032" y="8134"/>
                </a:cubicBezTo>
                <a:lnTo>
                  <a:pt x="13032" y="8354"/>
                </a:lnTo>
                <a:cubicBezTo>
                  <a:pt x="13032" y="8412"/>
                  <a:pt x="13056" y="8459"/>
                  <a:pt x="13085" y="8459"/>
                </a:cubicBezTo>
                <a:cubicBezTo>
                  <a:pt x="13114" y="8459"/>
                  <a:pt x="13138" y="8412"/>
                  <a:pt x="13138" y="8354"/>
                </a:cubicBezTo>
                <a:lnTo>
                  <a:pt x="13138" y="8134"/>
                </a:lnTo>
                <a:cubicBezTo>
                  <a:pt x="13138" y="8077"/>
                  <a:pt x="13114" y="8029"/>
                  <a:pt x="13085" y="8029"/>
                </a:cubicBezTo>
                <a:close/>
                <a:moveTo>
                  <a:pt x="13399" y="8029"/>
                </a:moveTo>
                <a:cubicBezTo>
                  <a:pt x="13370" y="8029"/>
                  <a:pt x="13348" y="8077"/>
                  <a:pt x="13348" y="8134"/>
                </a:cubicBezTo>
                <a:lnTo>
                  <a:pt x="13348" y="8354"/>
                </a:lnTo>
                <a:cubicBezTo>
                  <a:pt x="13348" y="8412"/>
                  <a:pt x="13370" y="8459"/>
                  <a:pt x="13399" y="8459"/>
                </a:cubicBezTo>
                <a:cubicBezTo>
                  <a:pt x="13428" y="8459"/>
                  <a:pt x="13452" y="8412"/>
                  <a:pt x="13452" y="8354"/>
                </a:cubicBezTo>
                <a:lnTo>
                  <a:pt x="13452" y="8134"/>
                </a:lnTo>
                <a:cubicBezTo>
                  <a:pt x="13452" y="8077"/>
                  <a:pt x="13428" y="8029"/>
                  <a:pt x="13399" y="8029"/>
                </a:cubicBezTo>
                <a:close/>
                <a:moveTo>
                  <a:pt x="14249" y="8029"/>
                </a:moveTo>
                <a:cubicBezTo>
                  <a:pt x="14220" y="8029"/>
                  <a:pt x="14196" y="8077"/>
                  <a:pt x="14196" y="8134"/>
                </a:cubicBezTo>
                <a:lnTo>
                  <a:pt x="14196" y="8354"/>
                </a:lnTo>
                <a:cubicBezTo>
                  <a:pt x="14196" y="8412"/>
                  <a:pt x="14220" y="8459"/>
                  <a:pt x="14249" y="8459"/>
                </a:cubicBezTo>
                <a:cubicBezTo>
                  <a:pt x="14278" y="8459"/>
                  <a:pt x="14302" y="8412"/>
                  <a:pt x="14302" y="8354"/>
                </a:cubicBezTo>
                <a:lnTo>
                  <a:pt x="14302" y="8134"/>
                </a:lnTo>
                <a:cubicBezTo>
                  <a:pt x="14302" y="8077"/>
                  <a:pt x="14278" y="8029"/>
                  <a:pt x="14249" y="8029"/>
                </a:cubicBezTo>
                <a:close/>
                <a:moveTo>
                  <a:pt x="14564" y="8029"/>
                </a:moveTo>
                <a:cubicBezTo>
                  <a:pt x="14535" y="8029"/>
                  <a:pt x="14511" y="8077"/>
                  <a:pt x="14511" y="8134"/>
                </a:cubicBezTo>
                <a:lnTo>
                  <a:pt x="14511" y="8354"/>
                </a:lnTo>
                <a:cubicBezTo>
                  <a:pt x="14511" y="8412"/>
                  <a:pt x="14535" y="8459"/>
                  <a:pt x="14564" y="8459"/>
                </a:cubicBezTo>
                <a:cubicBezTo>
                  <a:pt x="14593" y="8459"/>
                  <a:pt x="14617" y="8412"/>
                  <a:pt x="14617" y="8354"/>
                </a:cubicBezTo>
                <a:lnTo>
                  <a:pt x="14617" y="8134"/>
                </a:lnTo>
                <a:cubicBezTo>
                  <a:pt x="14617" y="8077"/>
                  <a:pt x="14593" y="8029"/>
                  <a:pt x="14564" y="8029"/>
                </a:cubicBezTo>
                <a:close/>
                <a:moveTo>
                  <a:pt x="15413" y="8029"/>
                </a:moveTo>
                <a:cubicBezTo>
                  <a:pt x="15384" y="8029"/>
                  <a:pt x="15360" y="8077"/>
                  <a:pt x="15360" y="8134"/>
                </a:cubicBezTo>
                <a:lnTo>
                  <a:pt x="15360" y="8354"/>
                </a:lnTo>
                <a:cubicBezTo>
                  <a:pt x="15360" y="8412"/>
                  <a:pt x="15384" y="8459"/>
                  <a:pt x="15413" y="8459"/>
                </a:cubicBezTo>
                <a:cubicBezTo>
                  <a:pt x="15442" y="8459"/>
                  <a:pt x="15465" y="8412"/>
                  <a:pt x="15465" y="8354"/>
                </a:cubicBezTo>
                <a:lnTo>
                  <a:pt x="15465" y="8134"/>
                </a:lnTo>
                <a:cubicBezTo>
                  <a:pt x="15465" y="8077"/>
                  <a:pt x="15442" y="8029"/>
                  <a:pt x="15413" y="8029"/>
                </a:cubicBezTo>
                <a:close/>
                <a:moveTo>
                  <a:pt x="15728" y="8029"/>
                </a:moveTo>
                <a:cubicBezTo>
                  <a:pt x="15699" y="8029"/>
                  <a:pt x="15675" y="8077"/>
                  <a:pt x="15675" y="8134"/>
                </a:cubicBezTo>
                <a:lnTo>
                  <a:pt x="15675" y="8354"/>
                </a:lnTo>
                <a:cubicBezTo>
                  <a:pt x="15675" y="8412"/>
                  <a:pt x="15699" y="8459"/>
                  <a:pt x="15728" y="8459"/>
                </a:cubicBezTo>
                <a:cubicBezTo>
                  <a:pt x="15757" y="8459"/>
                  <a:pt x="15781" y="8412"/>
                  <a:pt x="15781" y="8354"/>
                </a:cubicBezTo>
                <a:lnTo>
                  <a:pt x="15781" y="8134"/>
                </a:lnTo>
                <a:cubicBezTo>
                  <a:pt x="15781" y="8077"/>
                  <a:pt x="15757" y="8029"/>
                  <a:pt x="15728" y="8029"/>
                </a:cubicBezTo>
                <a:close/>
                <a:moveTo>
                  <a:pt x="16578" y="8029"/>
                </a:moveTo>
                <a:cubicBezTo>
                  <a:pt x="16549" y="8029"/>
                  <a:pt x="16525" y="8077"/>
                  <a:pt x="16525" y="8134"/>
                </a:cubicBezTo>
                <a:lnTo>
                  <a:pt x="16525" y="8354"/>
                </a:lnTo>
                <a:cubicBezTo>
                  <a:pt x="16525" y="8412"/>
                  <a:pt x="16549" y="8459"/>
                  <a:pt x="16578" y="8459"/>
                </a:cubicBezTo>
                <a:cubicBezTo>
                  <a:pt x="16607" y="8459"/>
                  <a:pt x="16630" y="8412"/>
                  <a:pt x="16630" y="8354"/>
                </a:cubicBezTo>
                <a:lnTo>
                  <a:pt x="16630" y="8134"/>
                </a:lnTo>
                <a:cubicBezTo>
                  <a:pt x="16630" y="8077"/>
                  <a:pt x="16607" y="8029"/>
                  <a:pt x="16578" y="8029"/>
                </a:cubicBezTo>
                <a:close/>
                <a:moveTo>
                  <a:pt x="16892" y="8029"/>
                </a:moveTo>
                <a:cubicBezTo>
                  <a:pt x="16863" y="8029"/>
                  <a:pt x="16839" y="8077"/>
                  <a:pt x="16839" y="8134"/>
                </a:cubicBezTo>
                <a:lnTo>
                  <a:pt x="16839" y="8354"/>
                </a:lnTo>
                <a:cubicBezTo>
                  <a:pt x="16839" y="8412"/>
                  <a:pt x="16863" y="8459"/>
                  <a:pt x="16892" y="8459"/>
                </a:cubicBezTo>
                <a:cubicBezTo>
                  <a:pt x="16921" y="8459"/>
                  <a:pt x="16944" y="8412"/>
                  <a:pt x="16944" y="8354"/>
                </a:cubicBezTo>
                <a:lnTo>
                  <a:pt x="16944" y="8134"/>
                </a:lnTo>
                <a:cubicBezTo>
                  <a:pt x="16944" y="8077"/>
                  <a:pt x="16921" y="8029"/>
                  <a:pt x="16892" y="8029"/>
                </a:cubicBezTo>
                <a:close/>
                <a:moveTo>
                  <a:pt x="17741" y="8029"/>
                </a:moveTo>
                <a:cubicBezTo>
                  <a:pt x="17712" y="8029"/>
                  <a:pt x="17689" y="8077"/>
                  <a:pt x="17689" y="8134"/>
                </a:cubicBezTo>
                <a:lnTo>
                  <a:pt x="17689" y="8354"/>
                </a:lnTo>
                <a:cubicBezTo>
                  <a:pt x="17689" y="8412"/>
                  <a:pt x="17712" y="8459"/>
                  <a:pt x="17741" y="8459"/>
                </a:cubicBezTo>
                <a:cubicBezTo>
                  <a:pt x="17770" y="8459"/>
                  <a:pt x="17794" y="8412"/>
                  <a:pt x="17794" y="8354"/>
                </a:cubicBezTo>
                <a:lnTo>
                  <a:pt x="17794" y="8134"/>
                </a:lnTo>
                <a:cubicBezTo>
                  <a:pt x="17794" y="8077"/>
                  <a:pt x="17770" y="8029"/>
                  <a:pt x="17741" y="8029"/>
                </a:cubicBezTo>
                <a:close/>
                <a:moveTo>
                  <a:pt x="18055" y="8029"/>
                </a:moveTo>
                <a:cubicBezTo>
                  <a:pt x="18026" y="8029"/>
                  <a:pt x="18002" y="8077"/>
                  <a:pt x="18002" y="8134"/>
                </a:cubicBezTo>
                <a:lnTo>
                  <a:pt x="18002" y="8354"/>
                </a:lnTo>
                <a:cubicBezTo>
                  <a:pt x="18002" y="8412"/>
                  <a:pt x="18026" y="8459"/>
                  <a:pt x="18055" y="8459"/>
                </a:cubicBezTo>
                <a:cubicBezTo>
                  <a:pt x="18085" y="8459"/>
                  <a:pt x="18108" y="8412"/>
                  <a:pt x="18108" y="8354"/>
                </a:cubicBezTo>
                <a:lnTo>
                  <a:pt x="18108" y="8134"/>
                </a:lnTo>
                <a:cubicBezTo>
                  <a:pt x="18108" y="8077"/>
                  <a:pt x="18085" y="8029"/>
                  <a:pt x="18055" y="8029"/>
                </a:cubicBezTo>
                <a:close/>
                <a:moveTo>
                  <a:pt x="18905" y="8029"/>
                </a:moveTo>
                <a:cubicBezTo>
                  <a:pt x="18876" y="8029"/>
                  <a:pt x="18852" y="8077"/>
                  <a:pt x="18852" y="8134"/>
                </a:cubicBezTo>
                <a:lnTo>
                  <a:pt x="18852" y="8354"/>
                </a:lnTo>
                <a:cubicBezTo>
                  <a:pt x="18852" y="8412"/>
                  <a:pt x="18876" y="8459"/>
                  <a:pt x="18905" y="8459"/>
                </a:cubicBezTo>
                <a:cubicBezTo>
                  <a:pt x="18934" y="8459"/>
                  <a:pt x="18958" y="8412"/>
                  <a:pt x="18958" y="8354"/>
                </a:cubicBezTo>
                <a:lnTo>
                  <a:pt x="18958" y="8134"/>
                </a:lnTo>
                <a:cubicBezTo>
                  <a:pt x="18958" y="8077"/>
                  <a:pt x="18934" y="8029"/>
                  <a:pt x="18905" y="8029"/>
                </a:cubicBezTo>
                <a:close/>
                <a:moveTo>
                  <a:pt x="19220" y="8029"/>
                </a:moveTo>
                <a:cubicBezTo>
                  <a:pt x="19191" y="8029"/>
                  <a:pt x="19167" y="8077"/>
                  <a:pt x="19167" y="8134"/>
                </a:cubicBezTo>
                <a:lnTo>
                  <a:pt x="19167" y="8354"/>
                </a:lnTo>
                <a:cubicBezTo>
                  <a:pt x="19167" y="8412"/>
                  <a:pt x="19191" y="8459"/>
                  <a:pt x="19220" y="8459"/>
                </a:cubicBezTo>
                <a:cubicBezTo>
                  <a:pt x="19249" y="8459"/>
                  <a:pt x="19273" y="8412"/>
                  <a:pt x="19273" y="8354"/>
                </a:cubicBezTo>
                <a:lnTo>
                  <a:pt x="19273" y="8134"/>
                </a:lnTo>
                <a:cubicBezTo>
                  <a:pt x="19273" y="8077"/>
                  <a:pt x="19249" y="8029"/>
                  <a:pt x="19220" y="8029"/>
                </a:cubicBezTo>
                <a:close/>
                <a:moveTo>
                  <a:pt x="20069" y="8029"/>
                </a:moveTo>
                <a:cubicBezTo>
                  <a:pt x="20040" y="8029"/>
                  <a:pt x="20016" y="8077"/>
                  <a:pt x="20016" y="8134"/>
                </a:cubicBezTo>
                <a:lnTo>
                  <a:pt x="20016" y="8354"/>
                </a:lnTo>
                <a:cubicBezTo>
                  <a:pt x="20016" y="8412"/>
                  <a:pt x="20040" y="8459"/>
                  <a:pt x="20069" y="8459"/>
                </a:cubicBezTo>
                <a:cubicBezTo>
                  <a:pt x="20099" y="8459"/>
                  <a:pt x="20122" y="8412"/>
                  <a:pt x="20122" y="8354"/>
                </a:cubicBezTo>
                <a:lnTo>
                  <a:pt x="20122" y="8134"/>
                </a:lnTo>
                <a:cubicBezTo>
                  <a:pt x="20122" y="8077"/>
                  <a:pt x="20099" y="8029"/>
                  <a:pt x="20069" y="8029"/>
                </a:cubicBezTo>
                <a:close/>
                <a:moveTo>
                  <a:pt x="20384" y="8029"/>
                </a:moveTo>
                <a:cubicBezTo>
                  <a:pt x="20355" y="8029"/>
                  <a:pt x="20331" y="8077"/>
                  <a:pt x="20331" y="8134"/>
                </a:cubicBezTo>
                <a:lnTo>
                  <a:pt x="20331" y="8354"/>
                </a:lnTo>
                <a:cubicBezTo>
                  <a:pt x="20331" y="8412"/>
                  <a:pt x="20355" y="8459"/>
                  <a:pt x="20384" y="8459"/>
                </a:cubicBezTo>
                <a:cubicBezTo>
                  <a:pt x="20413" y="8459"/>
                  <a:pt x="20436" y="8412"/>
                  <a:pt x="20436" y="8354"/>
                </a:cubicBezTo>
                <a:lnTo>
                  <a:pt x="20436" y="8134"/>
                </a:lnTo>
                <a:cubicBezTo>
                  <a:pt x="20436" y="8077"/>
                  <a:pt x="20413" y="8029"/>
                  <a:pt x="20384" y="8029"/>
                </a:cubicBezTo>
                <a:close/>
                <a:moveTo>
                  <a:pt x="21234" y="8029"/>
                </a:moveTo>
                <a:cubicBezTo>
                  <a:pt x="21204" y="8029"/>
                  <a:pt x="21181" y="8077"/>
                  <a:pt x="21181" y="8134"/>
                </a:cubicBezTo>
                <a:lnTo>
                  <a:pt x="21181" y="8354"/>
                </a:lnTo>
                <a:cubicBezTo>
                  <a:pt x="21181" y="8412"/>
                  <a:pt x="21204" y="8459"/>
                  <a:pt x="21234" y="8459"/>
                </a:cubicBezTo>
                <a:cubicBezTo>
                  <a:pt x="21263" y="8459"/>
                  <a:pt x="21285" y="8412"/>
                  <a:pt x="21285" y="8354"/>
                </a:cubicBezTo>
                <a:lnTo>
                  <a:pt x="21285" y="8134"/>
                </a:lnTo>
                <a:cubicBezTo>
                  <a:pt x="21285" y="8077"/>
                  <a:pt x="21263" y="8029"/>
                  <a:pt x="21234" y="8029"/>
                </a:cubicBezTo>
                <a:close/>
                <a:moveTo>
                  <a:pt x="21547" y="8029"/>
                </a:moveTo>
                <a:cubicBezTo>
                  <a:pt x="21518" y="8029"/>
                  <a:pt x="21495" y="8077"/>
                  <a:pt x="21495" y="8134"/>
                </a:cubicBezTo>
                <a:lnTo>
                  <a:pt x="21495" y="8354"/>
                </a:lnTo>
                <a:cubicBezTo>
                  <a:pt x="21495" y="8412"/>
                  <a:pt x="21518" y="8459"/>
                  <a:pt x="21547" y="8459"/>
                </a:cubicBezTo>
                <a:cubicBezTo>
                  <a:pt x="21576" y="8459"/>
                  <a:pt x="21600" y="8412"/>
                  <a:pt x="21600" y="8354"/>
                </a:cubicBezTo>
                <a:lnTo>
                  <a:pt x="21600" y="8134"/>
                </a:lnTo>
                <a:cubicBezTo>
                  <a:pt x="21600" y="8077"/>
                  <a:pt x="21576" y="8029"/>
                  <a:pt x="21547" y="8029"/>
                </a:cubicBezTo>
                <a:close/>
                <a:moveTo>
                  <a:pt x="53" y="8759"/>
                </a:moveTo>
                <a:cubicBezTo>
                  <a:pt x="24" y="8759"/>
                  <a:pt x="0" y="8807"/>
                  <a:pt x="0" y="8864"/>
                </a:cubicBezTo>
                <a:lnTo>
                  <a:pt x="0" y="9084"/>
                </a:lnTo>
                <a:cubicBezTo>
                  <a:pt x="0" y="9142"/>
                  <a:pt x="24" y="9189"/>
                  <a:pt x="53" y="9189"/>
                </a:cubicBezTo>
                <a:cubicBezTo>
                  <a:pt x="82" y="9189"/>
                  <a:pt x="106" y="9142"/>
                  <a:pt x="106" y="9084"/>
                </a:cubicBezTo>
                <a:lnTo>
                  <a:pt x="106" y="8864"/>
                </a:lnTo>
                <a:cubicBezTo>
                  <a:pt x="106" y="8807"/>
                  <a:pt x="82" y="8759"/>
                  <a:pt x="53" y="8759"/>
                </a:cubicBezTo>
                <a:close/>
                <a:moveTo>
                  <a:pt x="367" y="8759"/>
                </a:moveTo>
                <a:cubicBezTo>
                  <a:pt x="338" y="8759"/>
                  <a:pt x="315" y="8807"/>
                  <a:pt x="315" y="8864"/>
                </a:cubicBezTo>
                <a:lnTo>
                  <a:pt x="315" y="9084"/>
                </a:lnTo>
                <a:cubicBezTo>
                  <a:pt x="315" y="9142"/>
                  <a:pt x="338" y="9189"/>
                  <a:pt x="367" y="9189"/>
                </a:cubicBezTo>
                <a:cubicBezTo>
                  <a:pt x="397" y="9189"/>
                  <a:pt x="420" y="9142"/>
                  <a:pt x="420" y="9084"/>
                </a:cubicBezTo>
                <a:lnTo>
                  <a:pt x="420" y="8864"/>
                </a:lnTo>
                <a:cubicBezTo>
                  <a:pt x="420" y="8807"/>
                  <a:pt x="397" y="8759"/>
                  <a:pt x="367" y="8759"/>
                </a:cubicBezTo>
                <a:close/>
                <a:moveTo>
                  <a:pt x="1217" y="8759"/>
                </a:moveTo>
                <a:cubicBezTo>
                  <a:pt x="1188" y="8759"/>
                  <a:pt x="1164" y="8807"/>
                  <a:pt x="1164" y="8864"/>
                </a:cubicBezTo>
                <a:lnTo>
                  <a:pt x="1164" y="9084"/>
                </a:lnTo>
                <a:cubicBezTo>
                  <a:pt x="1164" y="9142"/>
                  <a:pt x="1188" y="9189"/>
                  <a:pt x="1217" y="9189"/>
                </a:cubicBezTo>
                <a:cubicBezTo>
                  <a:pt x="1246" y="9189"/>
                  <a:pt x="1270" y="9142"/>
                  <a:pt x="1270" y="9084"/>
                </a:cubicBezTo>
                <a:lnTo>
                  <a:pt x="1270" y="8864"/>
                </a:lnTo>
                <a:cubicBezTo>
                  <a:pt x="1270" y="8807"/>
                  <a:pt x="1246" y="8759"/>
                  <a:pt x="1217" y="8759"/>
                </a:cubicBezTo>
                <a:close/>
                <a:moveTo>
                  <a:pt x="1532" y="8759"/>
                </a:moveTo>
                <a:cubicBezTo>
                  <a:pt x="1503" y="8759"/>
                  <a:pt x="1479" y="8807"/>
                  <a:pt x="1479" y="8864"/>
                </a:cubicBezTo>
                <a:lnTo>
                  <a:pt x="1479" y="9084"/>
                </a:lnTo>
                <a:cubicBezTo>
                  <a:pt x="1479" y="9142"/>
                  <a:pt x="1503" y="9189"/>
                  <a:pt x="1532" y="9189"/>
                </a:cubicBezTo>
                <a:cubicBezTo>
                  <a:pt x="1561" y="9189"/>
                  <a:pt x="1584" y="9142"/>
                  <a:pt x="1584" y="9084"/>
                </a:cubicBezTo>
                <a:lnTo>
                  <a:pt x="1584" y="8864"/>
                </a:lnTo>
                <a:cubicBezTo>
                  <a:pt x="1584" y="8807"/>
                  <a:pt x="1561" y="8759"/>
                  <a:pt x="1532" y="8759"/>
                </a:cubicBezTo>
                <a:close/>
                <a:moveTo>
                  <a:pt x="2380" y="8759"/>
                </a:moveTo>
                <a:cubicBezTo>
                  <a:pt x="2351" y="8759"/>
                  <a:pt x="2329" y="8807"/>
                  <a:pt x="2329" y="8864"/>
                </a:cubicBezTo>
                <a:lnTo>
                  <a:pt x="2329" y="9084"/>
                </a:lnTo>
                <a:cubicBezTo>
                  <a:pt x="2329" y="9142"/>
                  <a:pt x="2351" y="9189"/>
                  <a:pt x="2380" y="9189"/>
                </a:cubicBezTo>
                <a:cubicBezTo>
                  <a:pt x="2409" y="9189"/>
                  <a:pt x="2433" y="9142"/>
                  <a:pt x="2433" y="9084"/>
                </a:cubicBezTo>
                <a:lnTo>
                  <a:pt x="2433" y="8864"/>
                </a:lnTo>
                <a:cubicBezTo>
                  <a:pt x="2433" y="8807"/>
                  <a:pt x="2409" y="8759"/>
                  <a:pt x="2380" y="8759"/>
                </a:cubicBezTo>
                <a:close/>
                <a:moveTo>
                  <a:pt x="2695" y="8759"/>
                </a:moveTo>
                <a:cubicBezTo>
                  <a:pt x="2666" y="8759"/>
                  <a:pt x="2643" y="8807"/>
                  <a:pt x="2643" y="8864"/>
                </a:cubicBezTo>
                <a:lnTo>
                  <a:pt x="2643" y="9084"/>
                </a:lnTo>
                <a:cubicBezTo>
                  <a:pt x="2643" y="9142"/>
                  <a:pt x="2666" y="9189"/>
                  <a:pt x="2695" y="9189"/>
                </a:cubicBezTo>
                <a:cubicBezTo>
                  <a:pt x="2724" y="9189"/>
                  <a:pt x="2748" y="9142"/>
                  <a:pt x="2748" y="9084"/>
                </a:cubicBezTo>
                <a:lnTo>
                  <a:pt x="2748" y="8864"/>
                </a:lnTo>
                <a:cubicBezTo>
                  <a:pt x="2748" y="8807"/>
                  <a:pt x="2724" y="8759"/>
                  <a:pt x="2695" y="8759"/>
                </a:cubicBezTo>
                <a:close/>
                <a:moveTo>
                  <a:pt x="3545" y="8759"/>
                </a:moveTo>
                <a:cubicBezTo>
                  <a:pt x="3516" y="8759"/>
                  <a:pt x="3492" y="8807"/>
                  <a:pt x="3492" y="8864"/>
                </a:cubicBezTo>
                <a:lnTo>
                  <a:pt x="3492" y="9084"/>
                </a:lnTo>
                <a:cubicBezTo>
                  <a:pt x="3492" y="9142"/>
                  <a:pt x="3516" y="9189"/>
                  <a:pt x="3545" y="9189"/>
                </a:cubicBezTo>
                <a:cubicBezTo>
                  <a:pt x="3574" y="9189"/>
                  <a:pt x="3598" y="9142"/>
                  <a:pt x="3598" y="9084"/>
                </a:cubicBezTo>
                <a:lnTo>
                  <a:pt x="3598" y="8864"/>
                </a:lnTo>
                <a:cubicBezTo>
                  <a:pt x="3598" y="8807"/>
                  <a:pt x="3574" y="8759"/>
                  <a:pt x="3545" y="8759"/>
                </a:cubicBezTo>
                <a:close/>
                <a:moveTo>
                  <a:pt x="3859" y="8759"/>
                </a:moveTo>
                <a:cubicBezTo>
                  <a:pt x="3830" y="8759"/>
                  <a:pt x="3806" y="8807"/>
                  <a:pt x="3806" y="8864"/>
                </a:cubicBezTo>
                <a:lnTo>
                  <a:pt x="3806" y="9084"/>
                </a:lnTo>
                <a:cubicBezTo>
                  <a:pt x="3806" y="9142"/>
                  <a:pt x="3830" y="9189"/>
                  <a:pt x="3859" y="9189"/>
                </a:cubicBezTo>
                <a:cubicBezTo>
                  <a:pt x="3888" y="9189"/>
                  <a:pt x="3912" y="9142"/>
                  <a:pt x="3912" y="9084"/>
                </a:cubicBezTo>
                <a:lnTo>
                  <a:pt x="3912" y="8864"/>
                </a:lnTo>
                <a:cubicBezTo>
                  <a:pt x="3912" y="8807"/>
                  <a:pt x="3888" y="8759"/>
                  <a:pt x="3859" y="8759"/>
                </a:cubicBezTo>
                <a:close/>
                <a:moveTo>
                  <a:pt x="4709" y="8759"/>
                </a:moveTo>
                <a:cubicBezTo>
                  <a:pt x="4680" y="8759"/>
                  <a:pt x="4656" y="8807"/>
                  <a:pt x="4656" y="8864"/>
                </a:cubicBezTo>
                <a:lnTo>
                  <a:pt x="4656" y="9084"/>
                </a:lnTo>
                <a:cubicBezTo>
                  <a:pt x="4656" y="9142"/>
                  <a:pt x="4680" y="9189"/>
                  <a:pt x="4709" y="9189"/>
                </a:cubicBezTo>
                <a:cubicBezTo>
                  <a:pt x="4738" y="9189"/>
                  <a:pt x="4762" y="9142"/>
                  <a:pt x="4762" y="9084"/>
                </a:cubicBezTo>
                <a:lnTo>
                  <a:pt x="4762" y="8864"/>
                </a:lnTo>
                <a:cubicBezTo>
                  <a:pt x="4762" y="8807"/>
                  <a:pt x="4738" y="8759"/>
                  <a:pt x="4709" y="8759"/>
                </a:cubicBezTo>
                <a:close/>
                <a:moveTo>
                  <a:pt x="5023" y="8759"/>
                </a:moveTo>
                <a:cubicBezTo>
                  <a:pt x="4994" y="8759"/>
                  <a:pt x="4970" y="8807"/>
                  <a:pt x="4970" y="8864"/>
                </a:cubicBezTo>
                <a:lnTo>
                  <a:pt x="4970" y="9084"/>
                </a:lnTo>
                <a:cubicBezTo>
                  <a:pt x="4970" y="9142"/>
                  <a:pt x="4994" y="9189"/>
                  <a:pt x="5023" y="9189"/>
                </a:cubicBezTo>
                <a:cubicBezTo>
                  <a:pt x="5053" y="9189"/>
                  <a:pt x="5076" y="9142"/>
                  <a:pt x="5076" y="9084"/>
                </a:cubicBezTo>
                <a:lnTo>
                  <a:pt x="5076" y="8864"/>
                </a:lnTo>
                <a:cubicBezTo>
                  <a:pt x="5076" y="8807"/>
                  <a:pt x="5053" y="8759"/>
                  <a:pt x="5023" y="8759"/>
                </a:cubicBezTo>
                <a:close/>
                <a:moveTo>
                  <a:pt x="5873" y="8759"/>
                </a:moveTo>
                <a:cubicBezTo>
                  <a:pt x="5844" y="8759"/>
                  <a:pt x="5820" y="8807"/>
                  <a:pt x="5820" y="8864"/>
                </a:cubicBezTo>
                <a:lnTo>
                  <a:pt x="5820" y="9084"/>
                </a:lnTo>
                <a:cubicBezTo>
                  <a:pt x="5820" y="9142"/>
                  <a:pt x="5844" y="9189"/>
                  <a:pt x="5873" y="9189"/>
                </a:cubicBezTo>
                <a:cubicBezTo>
                  <a:pt x="5902" y="9189"/>
                  <a:pt x="5926" y="9142"/>
                  <a:pt x="5926" y="9084"/>
                </a:cubicBezTo>
                <a:lnTo>
                  <a:pt x="5926" y="8864"/>
                </a:lnTo>
                <a:cubicBezTo>
                  <a:pt x="5926" y="8807"/>
                  <a:pt x="5902" y="8759"/>
                  <a:pt x="5873" y="8759"/>
                </a:cubicBezTo>
                <a:close/>
                <a:moveTo>
                  <a:pt x="6188" y="8759"/>
                </a:moveTo>
                <a:cubicBezTo>
                  <a:pt x="6159" y="8759"/>
                  <a:pt x="6135" y="8807"/>
                  <a:pt x="6135" y="8864"/>
                </a:cubicBezTo>
                <a:lnTo>
                  <a:pt x="6135" y="9084"/>
                </a:lnTo>
                <a:cubicBezTo>
                  <a:pt x="6135" y="9142"/>
                  <a:pt x="6159" y="9189"/>
                  <a:pt x="6188" y="9189"/>
                </a:cubicBezTo>
                <a:cubicBezTo>
                  <a:pt x="6217" y="9189"/>
                  <a:pt x="6240" y="9142"/>
                  <a:pt x="6240" y="9084"/>
                </a:cubicBezTo>
                <a:lnTo>
                  <a:pt x="6240" y="8864"/>
                </a:lnTo>
                <a:cubicBezTo>
                  <a:pt x="6240" y="8807"/>
                  <a:pt x="6217" y="8759"/>
                  <a:pt x="6188" y="8759"/>
                </a:cubicBezTo>
                <a:close/>
                <a:moveTo>
                  <a:pt x="7036" y="8759"/>
                </a:moveTo>
                <a:cubicBezTo>
                  <a:pt x="7007" y="8759"/>
                  <a:pt x="6984" y="8807"/>
                  <a:pt x="6984" y="8864"/>
                </a:cubicBezTo>
                <a:lnTo>
                  <a:pt x="6984" y="9084"/>
                </a:lnTo>
                <a:cubicBezTo>
                  <a:pt x="6984" y="9142"/>
                  <a:pt x="7007" y="9189"/>
                  <a:pt x="7036" y="9189"/>
                </a:cubicBezTo>
                <a:cubicBezTo>
                  <a:pt x="7065" y="9189"/>
                  <a:pt x="7089" y="9142"/>
                  <a:pt x="7089" y="9084"/>
                </a:cubicBezTo>
                <a:lnTo>
                  <a:pt x="7089" y="8864"/>
                </a:lnTo>
                <a:cubicBezTo>
                  <a:pt x="7089" y="8807"/>
                  <a:pt x="7065" y="8759"/>
                  <a:pt x="7036" y="8759"/>
                </a:cubicBezTo>
                <a:close/>
                <a:moveTo>
                  <a:pt x="7351" y="8759"/>
                </a:moveTo>
                <a:cubicBezTo>
                  <a:pt x="7322" y="8759"/>
                  <a:pt x="7299" y="8807"/>
                  <a:pt x="7299" y="8864"/>
                </a:cubicBezTo>
                <a:lnTo>
                  <a:pt x="7299" y="9084"/>
                </a:lnTo>
                <a:cubicBezTo>
                  <a:pt x="7299" y="9142"/>
                  <a:pt x="7322" y="9189"/>
                  <a:pt x="7351" y="9189"/>
                </a:cubicBezTo>
                <a:cubicBezTo>
                  <a:pt x="7380" y="9189"/>
                  <a:pt x="7404" y="9142"/>
                  <a:pt x="7404" y="9084"/>
                </a:cubicBezTo>
                <a:lnTo>
                  <a:pt x="7404" y="8864"/>
                </a:lnTo>
                <a:cubicBezTo>
                  <a:pt x="7404" y="8807"/>
                  <a:pt x="7380" y="8759"/>
                  <a:pt x="7351" y="8759"/>
                </a:cubicBezTo>
                <a:close/>
                <a:moveTo>
                  <a:pt x="8201" y="8759"/>
                </a:moveTo>
                <a:cubicBezTo>
                  <a:pt x="8171" y="8759"/>
                  <a:pt x="8148" y="8807"/>
                  <a:pt x="8148" y="8864"/>
                </a:cubicBezTo>
                <a:lnTo>
                  <a:pt x="8148" y="9084"/>
                </a:lnTo>
                <a:cubicBezTo>
                  <a:pt x="8148" y="9142"/>
                  <a:pt x="8171" y="9189"/>
                  <a:pt x="8201" y="9189"/>
                </a:cubicBezTo>
                <a:cubicBezTo>
                  <a:pt x="8230" y="9189"/>
                  <a:pt x="8254" y="9142"/>
                  <a:pt x="8254" y="9084"/>
                </a:cubicBezTo>
                <a:lnTo>
                  <a:pt x="8254" y="8864"/>
                </a:lnTo>
                <a:cubicBezTo>
                  <a:pt x="8254" y="8807"/>
                  <a:pt x="8230" y="8759"/>
                  <a:pt x="8201" y="8759"/>
                </a:cubicBezTo>
                <a:close/>
                <a:moveTo>
                  <a:pt x="8515" y="8759"/>
                </a:moveTo>
                <a:cubicBezTo>
                  <a:pt x="8486" y="8759"/>
                  <a:pt x="8462" y="8807"/>
                  <a:pt x="8462" y="8864"/>
                </a:cubicBezTo>
                <a:lnTo>
                  <a:pt x="8462" y="9084"/>
                </a:lnTo>
                <a:cubicBezTo>
                  <a:pt x="8462" y="9142"/>
                  <a:pt x="8486" y="9189"/>
                  <a:pt x="8515" y="9189"/>
                </a:cubicBezTo>
                <a:cubicBezTo>
                  <a:pt x="8544" y="9189"/>
                  <a:pt x="8568" y="9142"/>
                  <a:pt x="8568" y="9084"/>
                </a:cubicBezTo>
                <a:lnTo>
                  <a:pt x="8568" y="8864"/>
                </a:lnTo>
                <a:cubicBezTo>
                  <a:pt x="8568" y="8807"/>
                  <a:pt x="8544" y="8759"/>
                  <a:pt x="8515" y="8759"/>
                </a:cubicBezTo>
                <a:close/>
                <a:moveTo>
                  <a:pt x="9365" y="8759"/>
                </a:moveTo>
                <a:cubicBezTo>
                  <a:pt x="9336" y="8759"/>
                  <a:pt x="9312" y="8807"/>
                  <a:pt x="9312" y="8864"/>
                </a:cubicBezTo>
                <a:lnTo>
                  <a:pt x="9312" y="9084"/>
                </a:lnTo>
                <a:cubicBezTo>
                  <a:pt x="9312" y="9142"/>
                  <a:pt x="9336" y="9189"/>
                  <a:pt x="9365" y="9189"/>
                </a:cubicBezTo>
                <a:cubicBezTo>
                  <a:pt x="9394" y="9189"/>
                  <a:pt x="9418" y="9142"/>
                  <a:pt x="9418" y="9084"/>
                </a:cubicBezTo>
                <a:lnTo>
                  <a:pt x="9418" y="8864"/>
                </a:lnTo>
                <a:cubicBezTo>
                  <a:pt x="9418" y="8807"/>
                  <a:pt x="9394" y="8759"/>
                  <a:pt x="9365" y="8759"/>
                </a:cubicBezTo>
                <a:close/>
                <a:moveTo>
                  <a:pt x="9679" y="8759"/>
                </a:moveTo>
                <a:cubicBezTo>
                  <a:pt x="9650" y="8759"/>
                  <a:pt x="9626" y="8807"/>
                  <a:pt x="9626" y="8864"/>
                </a:cubicBezTo>
                <a:lnTo>
                  <a:pt x="9626" y="9084"/>
                </a:lnTo>
                <a:cubicBezTo>
                  <a:pt x="9626" y="9142"/>
                  <a:pt x="9650" y="9189"/>
                  <a:pt x="9679" y="9189"/>
                </a:cubicBezTo>
                <a:cubicBezTo>
                  <a:pt x="9708" y="9189"/>
                  <a:pt x="9732" y="9142"/>
                  <a:pt x="9732" y="9084"/>
                </a:cubicBezTo>
                <a:lnTo>
                  <a:pt x="9732" y="8864"/>
                </a:lnTo>
                <a:cubicBezTo>
                  <a:pt x="9732" y="8807"/>
                  <a:pt x="9708" y="8759"/>
                  <a:pt x="9679" y="8759"/>
                </a:cubicBezTo>
                <a:close/>
                <a:moveTo>
                  <a:pt x="10529" y="8759"/>
                </a:moveTo>
                <a:cubicBezTo>
                  <a:pt x="10500" y="8759"/>
                  <a:pt x="10476" y="8807"/>
                  <a:pt x="10476" y="8864"/>
                </a:cubicBezTo>
                <a:lnTo>
                  <a:pt x="10476" y="9084"/>
                </a:lnTo>
                <a:cubicBezTo>
                  <a:pt x="10476" y="9142"/>
                  <a:pt x="10500" y="9189"/>
                  <a:pt x="10529" y="9189"/>
                </a:cubicBezTo>
                <a:cubicBezTo>
                  <a:pt x="10558" y="9189"/>
                  <a:pt x="10582" y="9142"/>
                  <a:pt x="10582" y="9084"/>
                </a:cubicBezTo>
                <a:lnTo>
                  <a:pt x="10582" y="8864"/>
                </a:lnTo>
                <a:cubicBezTo>
                  <a:pt x="10582" y="8807"/>
                  <a:pt x="10558" y="8759"/>
                  <a:pt x="10529" y="8759"/>
                </a:cubicBezTo>
                <a:close/>
                <a:moveTo>
                  <a:pt x="10844" y="8759"/>
                </a:moveTo>
                <a:cubicBezTo>
                  <a:pt x="10814" y="8759"/>
                  <a:pt x="10791" y="8807"/>
                  <a:pt x="10791" y="8864"/>
                </a:cubicBezTo>
                <a:lnTo>
                  <a:pt x="10791" y="9084"/>
                </a:lnTo>
                <a:cubicBezTo>
                  <a:pt x="10791" y="9142"/>
                  <a:pt x="10814" y="9189"/>
                  <a:pt x="10844" y="9189"/>
                </a:cubicBezTo>
                <a:cubicBezTo>
                  <a:pt x="10873" y="9189"/>
                  <a:pt x="10895" y="9142"/>
                  <a:pt x="10895" y="9084"/>
                </a:cubicBezTo>
                <a:lnTo>
                  <a:pt x="10895" y="8864"/>
                </a:lnTo>
                <a:cubicBezTo>
                  <a:pt x="10895" y="8807"/>
                  <a:pt x="10873" y="8759"/>
                  <a:pt x="10844" y="8759"/>
                </a:cubicBezTo>
                <a:close/>
                <a:moveTo>
                  <a:pt x="11692" y="8759"/>
                </a:moveTo>
                <a:cubicBezTo>
                  <a:pt x="11663" y="8759"/>
                  <a:pt x="11640" y="8807"/>
                  <a:pt x="11640" y="8864"/>
                </a:cubicBezTo>
                <a:lnTo>
                  <a:pt x="11640" y="9084"/>
                </a:lnTo>
                <a:cubicBezTo>
                  <a:pt x="11640" y="9142"/>
                  <a:pt x="11663" y="9189"/>
                  <a:pt x="11692" y="9189"/>
                </a:cubicBezTo>
                <a:cubicBezTo>
                  <a:pt x="11721" y="9189"/>
                  <a:pt x="11745" y="9142"/>
                  <a:pt x="11745" y="9084"/>
                </a:cubicBezTo>
                <a:lnTo>
                  <a:pt x="11745" y="8864"/>
                </a:lnTo>
                <a:cubicBezTo>
                  <a:pt x="11745" y="8807"/>
                  <a:pt x="11721" y="8759"/>
                  <a:pt x="11692" y="8759"/>
                </a:cubicBezTo>
                <a:close/>
                <a:moveTo>
                  <a:pt x="12007" y="8759"/>
                </a:moveTo>
                <a:cubicBezTo>
                  <a:pt x="11978" y="8759"/>
                  <a:pt x="11955" y="8807"/>
                  <a:pt x="11955" y="8864"/>
                </a:cubicBezTo>
                <a:lnTo>
                  <a:pt x="11955" y="9084"/>
                </a:lnTo>
                <a:cubicBezTo>
                  <a:pt x="11955" y="9142"/>
                  <a:pt x="11978" y="9189"/>
                  <a:pt x="12007" y="9189"/>
                </a:cubicBezTo>
                <a:cubicBezTo>
                  <a:pt x="12036" y="9189"/>
                  <a:pt x="12060" y="9142"/>
                  <a:pt x="12060" y="9084"/>
                </a:cubicBezTo>
                <a:lnTo>
                  <a:pt x="12060" y="8864"/>
                </a:lnTo>
                <a:cubicBezTo>
                  <a:pt x="12060" y="8807"/>
                  <a:pt x="12036" y="8759"/>
                  <a:pt x="12007" y="8759"/>
                </a:cubicBezTo>
                <a:close/>
                <a:moveTo>
                  <a:pt x="12856" y="8759"/>
                </a:moveTo>
                <a:cubicBezTo>
                  <a:pt x="12827" y="8759"/>
                  <a:pt x="12804" y="8807"/>
                  <a:pt x="12804" y="8864"/>
                </a:cubicBezTo>
                <a:lnTo>
                  <a:pt x="12804" y="9084"/>
                </a:lnTo>
                <a:cubicBezTo>
                  <a:pt x="12804" y="9142"/>
                  <a:pt x="12827" y="9189"/>
                  <a:pt x="12856" y="9189"/>
                </a:cubicBezTo>
                <a:cubicBezTo>
                  <a:pt x="12886" y="9189"/>
                  <a:pt x="12909" y="9142"/>
                  <a:pt x="12909" y="9084"/>
                </a:cubicBezTo>
                <a:lnTo>
                  <a:pt x="12909" y="8864"/>
                </a:lnTo>
                <a:cubicBezTo>
                  <a:pt x="12909" y="8807"/>
                  <a:pt x="12886" y="8759"/>
                  <a:pt x="12856" y="8759"/>
                </a:cubicBezTo>
                <a:close/>
                <a:moveTo>
                  <a:pt x="13171" y="8759"/>
                </a:moveTo>
                <a:cubicBezTo>
                  <a:pt x="13142" y="8759"/>
                  <a:pt x="13118" y="8807"/>
                  <a:pt x="13118" y="8864"/>
                </a:cubicBezTo>
                <a:lnTo>
                  <a:pt x="13118" y="9084"/>
                </a:lnTo>
                <a:cubicBezTo>
                  <a:pt x="13118" y="9142"/>
                  <a:pt x="13142" y="9189"/>
                  <a:pt x="13171" y="9189"/>
                </a:cubicBezTo>
                <a:cubicBezTo>
                  <a:pt x="13200" y="9189"/>
                  <a:pt x="13224" y="9142"/>
                  <a:pt x="13224" y="9084"/>
                </a:cubicBezTo>
                <a:lnTo>
                  <a:pt x="13224" y="8864"/>
                </a:lnTo>
                <a:cubicBezTo>
                  <a:pt x="13224" y="8807"/>
                  <a:pt x="13200" y="8759"/>
                  <a:pt x="13171" y="8759"/>
                </a:cubicBezTo>
                <a:close/>
                <a:moveTo>
                  <a:pt x="14021" y="8759"/>
                </a:moveTo>
                <a:cubicBezTo>
                  <a:pt x="13992" y="8759"/>
                  <a:pt x="13968" y="8807"/>
                  <a:pt x="13968" y="8864"/>
                </a:cubicBezTo>
                <a:lnTo>
                  <a:pt x="13968" y="9084"/>
                </a:lnTo>
                <a:cubicBezTo>
                  <a:pt x="13968" y="9142"/>
                  <a:pt x="13992" y="9189"/>
                  <a:pt x="14021" y="9189"/>
                </a:cubicBezTo>
                <a:cubicBezTo>
                  <a:pt x="14050" y="9189"/>
                  <a:pt x="14074" y="9142"/>
                  <a:pt x="14074" y="9084"/>
                </a:cubicBezTo>
                <a:lnTo>
                  <a:pt x="14074" y="8864"/>
                </a:lnTo>
                <a:cubicBezTo>
                  <a:pt x="14074" y="8807"/>
                  <a:pt x="14050" y="8759"/>
                  <a:pt x="14021" y="8759"/>
                </a:cubicBezTo>
                <a:close/>
                <a:moveTo>
                  <a:pt x="14335" y="8759"/>
                </a:moveTo>
                <a:cubicBezTo>
                  <a:pt x="14306" y="8759"/>
                  <a:pt x="14282" y="8807"/>
                  <a:pt x="14282" y="8864"/>
                </a:cubicBezTo>
                <a:lnTo>
                  <a:pt x="14282" y="9084"/>
                </a:lnTo>
                <a:cubicBezTo>
                  <a:pt x="14282" y="9142"/>
                  <a:pt x="14306" y="9189"/>
                  <a:pt x="14335" y="9189"/>
                </a:cubicBezTo>
                <a:cubicBezTo>
                  <a:pt x="14364" y="9189"/>
                  <a:pt x="14388" y="9142"/>
                  <a:pt x="14388" y="9084"/>
                </a:cubicBezTo>
                <a:lnTo>
                  <a:pt x="14388" y="8864"/>
                </a:lnTo>
                <a:cubicBezTo>
                  <a:pt x="14388" y="8807"/>
                  <a:pt x="14364" y="8759"/>
                  <a:pt x="14335" y="8759"/>
                </a:cubicBezTo>
                <a:close/>
                <a:moveTo>
                  <a:pt x="15185" y="8759"/>
                </a:moveTo>
                <a:cubicBezTo>
                  <a:pt x="15156" y="8759"/>
                  <a:pt x="15132" y="8807"/>
                  <a:pt x="15132" y="8864"/>
                </a:cubicBezTo>
                <a:lnTo>
                  <a:pt x="15132" y="9084"/>
                </a:lnTo>
                <a:cubicBezTo>
                  <a:pt x="15132" y="9142"/>
                  <a:pt x="15156" y="9189"/>
                  <a:pt x="15185" y="9189"/>
                </a:cubicBezTo>
                <a:cubicBezTo>
                  <a:pt x="15214" y="9189"/>
                  <a:pt x="15237" y="9142"/>
                  <a:pt x="15237" y="9084"/>
                </a:cubicBezTo>
                <a:lnTo>
                  <a:pt x="15237" y="8864"/>
                </a:lnTo>
                <a:cubicBezTo>
                  <a:pt x="15237" y="8807"/>
                  <a:pt x="15214" y="8759"/>
                  <a:pt x="15185" y="8759"/>
                </a:cubicBezTo>
                <a:close/>
                <a:moveTo>
                  <a:pt x="15500" y="8759"/>
                </a:moveTo>
                <a:cubicBezTo>
                  <a:pt x="15470" y="8759"/>
                  <a:pt x="15447" y="8807"/>
                  <a:pt x="15447" y="8864"/>
                </a:cubicBezTo>
                <a:lnTo>
                  <a:pt x="15447" y="9084"/>
                </a:lnTo>
                <a:cubicBezTo>
                  <a:pt x="15447" y="9142"/>
                  <a:pt x="15470" y="9189"/>
                  <a:pt x="15500" y="9189"/>
                </a:cubicBezTo>
                <a:cubicBezTo>
                  <a:pt x="15529" y="9189"/>
                  <a:pt x="15551" y="9142"/>
                  <a:pt x="15551" y="9084"/>
                </a:cubicBezTo>
                <a:lnTo>
                  <a:pt x="15551" y="8864"/>
                </a:lnTo>
                <a:cubicBezTo>
                  <a:pt x="15551" y="8807"/>
                  <a:pt x="15529" y="8759"/>
                  <a:pt x="15500" y="8759"/>
                </a:cubicBezTo>
                <a:close/>
                <a:moveTo>
                  <a:pt x="16349" y="8759"/>
                </a:moveTo>
                <a:cubicBezTo>
                  <a:pt x="16320" y="8759"/>
                  <a:pt x="16296" y="8807"/>
                  <a:pt x="16296" y="8864"/>
                </a:cubicBezTo>
                <a:lnTo>
                  <a:pt x="16296" y="9084"/>
                </a:lnTo>
                <a:cubicBezTo>
                  <a:pt x="16296" y="9142"/>
                  <a:pt x="16320" y="9189"/>
                  <a:pt x="16349" y="9189"/>
                </a:cubicBezTo>
                <a:cubicBezTo>
                  <a:pt x="16378" y="9189"/>
                  <a:pt x="16401" y="9142"/>
                  <a:pt x="16401" y="9084"/>
                </a:cubicBezTo>
                <a:lnTo>
                  <a:pt x="16401" y="8864"/>
                </a:lnTo>
                <a:cubicBezTo>
                  <a:pt x="16401" y="8807"/>
                  <a:pt x="16378" y="8759"/>
                  <a:pt x="16349" y="8759"/>
                </a:cubicBezTo>
                <a:close/>
                <a:moveTo>
                  <a:pt x="16663" y="8759"/>
                </a:moveTo>
                <a:cubicBezTo>
                  <a:pt x="16634" y="8759"/>
                  <a:pt x="16611" y="8807"/>
                  <a:pt x="16611" y="8864"/>
                </a:cubicBezTo>
                <a:lnTo>
                  <a:pt x="16611" y="9084"/>
                </a:lnTo>
                <a:cubicBezTo>
                  <a:pt x="16611" y="9142"/>
                  <a:pt x="16634" y="9189"/>
                  <a:pt x="16663" y="9189"/>
                </a:cubicBezTo>
                <a:cubicBezTo>
                  <a:pt x="16692" y="9189"/>
                  <a:pt x="16716" y="9142"/>
                  <a:pt x="16716" y="9084"/>
                </a:cubicBezTo>
                <a:lnTo>
                  <a:pt x="16716" y="8864"/>
                </a:lnTo>
                <a:cubicBezTo>
                  <a:pt x="16716" y="8807"/>
                  <a:pt x="16692" y="8759"/>
                  <a:pt x="16663" y="8759"/>
                </a:cubicBezTo>
                <a:close/>
                <a:moveTo>
                  <a:pt x="17512" y="8759"/>
                </a:moveTo>
                <a:cubicBezTo>
                  <a:pt x="17483" y="8759"/>
                  <a:pt x="17459" y="8807"/>
                  <a:pt x="17459" y="8864"/>
                </a:cubicBezTo>
                <a:lnTo>
                  <a:pt x="17459" y="9084"/>
                </a:lnTo>
                <a:cubicBezTo>
                  <a:pt x="17459" y="9142"/>
                  <a:pt x="17483" y="9189"/>
                  <a:pt x="17512" y="9189"/>
                </a:cubicBezTo>
                <a:cubicBezTo>
                  <a:pt x="17541" y="9189"/>
                  <a:pt x="17565" y="9142"/>
                  <a:pt x="17565" y="9084"/>
                </a:cubicBezTo>
                <a:lnTo>
                  <a:pt x="17565" y="8864"/>
                </a:lnTo>
                <a:cubicBezTo>
                  <a:pt x="17565" y="8807"/>
                  <a:pt x="17541" y="8759"/>
                  <a:pt x="17512" y="8759"/>
                </a:cubicBezTo>
                <a:close/>
                <a:moveTo>
                  <a:pt x="17827" y="8759"/>
                </a:moveTo>
                <a:cubicBezTo>
                  <a:pt x="17798" y="8759"/>
                  <a:pt x="17774" y="8807"/>
                  <a:pt x="17774" y="8864"/>
                </a:cubicBezTo>
                <a:lnTo>
                  <a:pt x="17774" y="9084"/>
                </a:lnTo>
                <a:cubicBezTo>
                  <a:pt x="17774" y="9142"/>
                  <a:pt x="17798" y="9189"/>
                  <a:pt x="17827" y="9189"/>
                </a:cubicBezTo>
                <a:cubicBezTo>
                  <a:pt x="17856" y="9189"/>
                  <a:pt x="17880" y="9142"/>
                  <a:pt x="17880" y="9084"/>
                </a:cubicBezTo>
                <a:lnTo>
                  <a:pt x="17880" y="8864"/>
                </a:lnTo>
                <a:cubicBezTo>
                  <a:pt x="17880" y="8807"/>
                  <a:pt x="17856" y="8759"/>
                  <a:pt x="17827" y="8759"/>
                </a:cubicBezTo>
                <a:close/>
                <a:moveTo>
                  <a:pt x="18677" y="8759"/>
                </a:moveTo>
                <a:cubicBezTo>
                  <a:pt x="18648" y="8759"/>
                  <a:pt x="18624" y="8807"/>
                  <a:pt x="18624" y="8864"/>
                </a:cubicBezTo>
                <a:lnTo>
                  <a:pt x="18624" y="9084"/>
                </a:lnTo>
                <a:cubicBezTo>
                  <a:pt x="18624" y="9142"/>
                  <a:pt x="18648" y="9189"/>
                  <a:pt x="18677" y="9189"/>
                </a:cubicBezTo>
                <a:cubicBezTo>
                  <a:pt x="18706" y="9189"/>
                  <a:pt x="18730" y="9142"/>
                  <a:pt x="18730" y="9084"/>
                </a:cubicBezTo>
                <a:lnTo>
                  <a:pt x="18730" y="8864"/>
                </a:lnTo>
                <a:cubicBezTo>
                  <a:pt x="18730" y="8807"/>
                  <a:pt x="18706" y="8759"/>
                  <a:pt x="18677" y="8759"/>
                </a:cubicBezTo>
                <a:close/>
                <a:moveTo>
                  <a:pt x="18991" y="8759"/>
                </a:moveTo>
                <a:cubicBezTo>
                  <a:pt x="18962" y="8759"/>
                  <a:pt x="18938" y="8807"/>
                  <a:pt x="18938" y="8864"/>
                </a:cubicBezTo>
                <a:lnTo>
                  <a:pt x="18938" y="9084"/>
                </a:lnTo>
                <a:cubicBezTo>
                  <a:pt x="18938" y="9142"/>
                  <a:pt x="18962" y="9189"/>
                  <a:pt x="18991" y="9189"/>
                </a:cubicBezTo>
                <a:cubicBezTo>
                  <a:pt x="19020" y="9189"/>
                  <a:pt x="19044" y="9142"/>
                  <a:pt x="19044" y="9084"/>
                </a:cubicBezTo>
                <a:lnTo>
                  <a:pt x="19044" y="8864"/>
                </a:lnTo>
                <a:cubicBezTo>
                  <a:pt x="19044" y="8807"/>
                  <a:pt x="19020" y="8759"/>
                  <a:pt x="18991" y="8759"/>
                </a:cubicBezTo>
                <a:close/>
                <a:moveTo>
                  <a:pt x="19841" y="8759"/>
                </a:moveTo>
                <a:cubicBezTo>
                  <a:pt x="19812" y="8759"/>
                  <a:pt x="19788" y="8807"/>
                  <a:pt x="19788" y="8864"/>
                </a:cubicBezTo>
                <a:lnTo>
                  <a:pt x="19788" y="9084"/>
                </a:lnTo>
                <a:cubicBezTo>
                  <a:pt x="19788" y="9142"/>
                  <a:pt x="19812" y="9189"/>
                  <a:pt x="19841" y="9189"/>
                </a:cubicBezTo>
                <a:cubicBezTo>
                  <a:pt x="19870" y="9189"/>
                  <a:pt x="19894" y="9142"/>
                  <a:pt x="19894" y="9084"/>
                </a:cubicBezTo>
                <a:lnTo>
                  <a:pt x="19894" y="8864"/>
                </a:lnTo>
                <a:cubicBezTo>
                  <a:pt x="19894" y="8807"/>
                  <a:pt x="19870" y="8759"/>
                  <a:pt x="19841" y="8759"/>
                </a:cubicBezTo>
                <a:close/>
                <a:moveTo>
                  <a:pt x="20155" y="8759"/>
                </a:moveTo>
                <a:cubicBezTo>
                  <a:pt x="20126" y="8759"/>
                  <a:pt x="20102" y="8807"/>
                  <a:pt x="20102" y="8864"/>
                </a:cubicBezTo>
                <a:lnTo>
                  <a:pt x="20102" y="9084"/>
                </a:lnTo>
                <a:cubicBezTo>
                  <a:pt x="20102" y="9142"/>
                  <a:pt x="20126" y="9189"/>
                  <a:pt x="20155" y="9189"/>
                </a:cubicBezTo>
                <a:cubicBezTo>
                  <a:pt x="20184" y="9189"/>
                  <a:pt x="20207" y="9142"/>
                  <a:pt x="20207" y="9084"/>
                </a:cubicBezTo>
                <a:lnTo>
                  <a:pt x="20207" y="8864"/>
                </a:lnTo>
                <a:cubicBezTo>
                  <a:pt x="20207" y="8807"/>
                  <a:pt x="20184" y="8759"/>
                  <a:pt x="20155" y="8759"/>
                </a:cubicBezTo>
                <a:close/>
                <a:moveTo>
                  <a:pt x="21004" y="8759"/>
                </a:moveTo>
                <a:cubicBezTo>
                  <a:pt x="20975" y="8759"/>
                  <a:pt x="20952" y="8807"/>
                  <a:pt x="20952" y="8864"/>
                </a:cubicBezTo>
                <a:lnTo>
                  <a:pt x="20952" y="9084"/>
                </a:lnTo>
                <a:cubicBezTo>
                  <a:pt x="20952" y="9142"/>
                  <a:pt x="20975" y="9189"/>
                  <a:pt x="21004" y="9189"/>
                </a:cubicBezTo>
                <a:cubicBezTo>
                  <a:pt x="21033" y="9189"/>
                  <a:pt x="21057" y="9142"/>
                  <a:pt x="21057" y="9084"/>
                </a:cubicBezTo>
                <a:lnTo>
                  <a:pt x="21057" y="8864"/>
                </a:lnTo>
                <a:cubicBezTo>
                  <a:pt x="21057" y="8807"/>
                  <a:pt x="21033" y="8759"/>
                  <a:pt x="21004" y="8759"/>
                </a:cubicBezTo>
                <a:close/>
                <a:moveTo>
                  <a:pt x="21319" y="8759"/>
                </a:moveTo>
                <a:cubicBezTo>
                  <a:pt x="21289" y="8759"/>
                  <a:pt x="21267" y="8807"/>
                  <a:pt x="21267" y="8864"/>
                </a:cubicBezTo>
                <a:lnTo>
                  <a:pt x="21267" y="9084"/>
                </a:lnTo>
                <a:cubicBezTo>
                  <a:pt x="21267" y="9142"/>
                  <a:pt x="21289" y="9189"/>
                  <a:pt x="21319" y="9189"/>
                </a:cubicBezTo>
                <a:cubicBezTo>
                  <a:pt x="21348" y="9189"/>
                  <a:pt x="21372" y="9142"/>
                  <a:pt x="21372" y="9084"/>
                </a:cubicBezTo>
                <a:lnTo>
                  <a:pt x="21372" y="8864"/>
                </a:lnTo>
                <a:cubicBezTo>
                  <a:pt x="21372" y="8807"/>
                  <a:pt x="21348" y="8759"/>
                  <a:pt x="21319" y="8759"/>
                </a:cubicBezTo>
                <a:close/>
                <a:moveTo>
                  <a:pt x="281" y="9489"/>
                </a:moveTo>
                <a:cubicBezTo>
                  <a:pt x="252" y="9489"/>
                  <a:pt x="228" y="9536"/>
                  <a:pt x="228" y="9594"/>
                </a:cubicBezTo>
                <a:lnTo>
                  <a:pt x="228" y="9814"/>
                </a:lnTo>
                <a:cubicBezTo>
                  <a:pt x="228" y="9871"/>
                  <a:pt x="252" y="9919"/>
                  <a:pt x="281" y="9919"/>
                </a:cubicBezTo>
                <a:cubicBezTo>
                  <a:pt x="311" y="9919"/>
                  <a:pt x="334" y="9871"/>
                  <a:pt x="334" y="9814"/>
                </a:cubicBezTo>
                <a:lnTo>
                  <a:pt x="334" y="9594"/>
                </a:lnTo>
                <a:cubicBezTo>
                  <a:pt x="334" y="9536"/>
                  <a:pt x="311" y="9489"/>
                  <a:pt x="281" y="9489"/>
                </a:cubicBezTo>
                <a:close/>
                <a:moveTo>
                  <a:pt x="596" y="9489"/>
                </a:moveTo>
                <a:cubicBezTo>
                  <a:pt x="567" y="9489"/>
                  <a:pt x="543" y="9536"/>
                  <a:pt x="543" y="9594"/>
                </a:cubicBezTo>
                <a:lnTo>
                  <a:pt x="543" y="9814"/>
                </a:lnTo>
                <a:cubicBezTo>
                  <a:pt x="543" y="9871"/>
                  <a:pt x="567" y="9919"/>
                  <a:pt x="596" y="9919"/>
                </a:cubicBezTo>
                <a:cubicBezTo>
                  <a:pt x="625" y="9919"/>
                  <a:pt x="649" y="9871"/>
                  <a:pt x="649" y="9814"/>
                </a:cubicBezTo>
                <a:lnTo>
                  <a:pt x="649" y="9594"/>
                </a:lnTo>
                <a:cubicBezTo>
                  <a:pt x="649" y="9536"/>
                  <a:pt x="625" y="9489"/>
                  <a:pt x="596" y="9489"/>
                </a:cubicBezTo>
                <a:close/>
                <a:moveTo>
                  <a:pt x="1446" y="9489"/>
                </a:moveTo>
                <a:cubicBezTo>
                  <a:pt x="1417" y="9489"/>
                  <a:pt x="1393" y="9536"/>
                  <a:pt x="1393" y="9594"/>
                </a:cubicBezTo>
                <a:lnTo>
                  <a:pt x="1393" y="9814"/>
                </a:lnTo>
                <a:cubicBezTo>
                  <a:pt x="1393" y="9871"/>
                  <a:pt x="1417" y="9919"/>
                  <a:pt x="1446" y="9919"/>
                </a:cubicBezTo>
                <a:cubicBezTo>
                  <a:pt x="1475" y="9919"/>
                  <a:pt x="1499" y="9871"/>
                  <a:pt x="1499" y="9814"/>
                </a:cubicBezTo>
                <a:lnTo>
                  <a:pt x="1499" y="9594"/>
                </a:lnTo>
                <a:cubicBezTo>
                  <a:pt x="1499" y="9536"/>
                  <a:pt x="1475" y="9489"/>
                  <a:pt x="1446" y="9489"/>
                </a:cubicBezTo>
                <a:close/>
                <a:moveTo>
                  <a:pt x="1760" y="9489"/>
                </a:moveTo>
                <a:cubicBezTo>
                  <a:pt x="1731" y="9489"/>
                  <a:pt x="1707" y="9536"/>
                  <a:pt x="1707" y="9594"/>
                </a:cubicBezTo>
                <a:lnTo>
                  <a:pt x="1707" y="9814"/>
                </a:lnTo>
                <a:cubicBezTo>
                  <a:pt x="1707" y="9871"/>
                  <a:pt x="1731" y="9919"/>
                  <a:pt x="1760" y="9919"/>
                </a:cubicBezTo>
                <a:cubicBezTo>
                  <a:pt x="1789" y="9919"/>
                  <a:pt x="1813" y="9871"/>
                  <a:pt x="1813" y="9814"/>
                </a:cubicBezTo>
                <a:lnTo>
                  <a:pt x="1813" y="9594"/>
                </a:lnTo>
                <a:cubicBezTo>
                  <a:pt x="1813" y="9536"/>
                  <a:pt x="1789" y="9489"/>
                  <a:pt x="1760" y="9489"/>
                </a:cubicBezTo>
                <a:close/>
                <a:moveTo>
                  <a:pt x="2610" y="9489"/>
                </a:moveTo>
                <a:cubicBezTo>
                  <a:pt x="2581" y="9489"/>
                  <a:pt x="2557" y="9536"/>
                  <a:pt x="2557" y="9594"/>
                </a:cubicBezTo>
                <a:lnTo>
                  <a:pt x="2557" y="9814"/>
                </a:lnTo>
                <a:cubicBezTo>
                  <a:pt x="2557" y="9871"/>
                  <a:pt x="2581" y="9919"/>
                  <a:pt x="2610" y="9919"/>
                </a:cubicBezTo>
                <a:cubicBezTo>
                  <a:pt x="2639" y="9919"/>
                  <a:pt x="2662" y="9871"/>
                  <a:pt x="2662" y="9814"/>
                </a:cubicBezTo>
                <a:lnTo>
                  <a:pt x="2662" y="9594"/>
                </a:lnTo>
                <a:cubicBezTo>
                  <a:pt x="2662" y="9536"/>
                  <a:pt x="2639" y="9489"/>
                  <a:pt x="2610" y="9489"/>
                </a:cubicBezTo>
                <a:close/>
                <a:moveTo>
                  <a:pt x="2924" y="9489"/>
                </a:moveTo>
                <a:cubicBezTo>
                  <a:pt x="2895" y="9489"/>
                  <a:pt x="2871" y="9536"/>
                  <a:pt x="2871" y="9594"/>
                </a:cubicBezTo>
                <a:lnTo>
                  <a:pt x="2871" y="9814"/>
                </a:lnTo>
                <a:cubicBezTo>
                  <a:pt x="2871" y="9871"/>
                  <a:pt x="2895" y="9919"/>
                  <a:pt x="2924" y="9919"/>
                </a:cubicBezTo>
                <a:cubicBezTo>
                  <a:pt x="2954" y="9919"/>
                  <a:pt x="2976" y="9871"/>
                  <a:pt x="2976" y="9814"/>
                </a:cubicBezTo>
                <a:lnTo>
                  <a:pt x="2976" y="9594"/>
                </a:lnTo>
                <a:cubicBezTo>
                  <a:pt x="2976" y="9536"/>
                  <a:pt x="2954" y="9489"/>
                  <a:pt x="2924" y="9489"/>
                </a:cubicBezTo>
                <a:close/>
                <a:moveTo>
                  <a:pt x="3773" y="9489"/>
                </a:moveTo>
                <a:cubicBezTo>
                  <a:pt x="3744" y="9489"/>
                  <a:pt x="3721" y="9536"/>
                  <a:pt x="3721" y="9594"/>
                </a:cubicBezTo>
                <a:lnTo>
                  <a:pt x="3721" y="9814"/>
                </a:lnTo>
                <a:cubicBezTo>
                  <a:pt x="3721" y="9871"/>
                  <a:pt x="3744" y="9919"/>
                  <a:pt x="3773" y="9919"/>
                </a:cubicBezTo>
                <a:cubicBezTo>
                  <a:pt x="3802" y="9919"/>
                  <a:pt x="3826" y="9871"/>
                  <a:pt x="3826" y="9814"/>
                </a:cubicBezTo>
                <a:lnTo>
                  <a:pt x="3826" y="9594"/>
                </a:lnTo>
                <a:cubicBezTo>
                  <a:pt x="3826" y="9536"/>
                  <a:pt x="3802" y="9489"/>
                  <a:pt x="3773" y="9489"/>
                </a:cubicBezTo>
                <a:close/>
                <a:moveTo>
                  <a:pt x="4088" y="9489"/>
                </a:moveTo>
                <a:cubicBezTo>
                  <a:pt x="4058" y="9489"/>
                  <a:pt x="4035" y="9536"/>
                  <a:pt x="4035" y="9594"/>
                </a:cubicBezTo>
                <a:lnTo>
                  <a:pt x="4035" y="9814"/>
                </a:lnTo>
                <a:cubicBezTo>
                  <a:pt x="4035" y="9871"/>
                  <a:pt x="4058" y="9919"/>
                  <a:pt x="4088" y="9919"/>
                </a:cubicBezTo>
                <a:cubicBezTo>
                  <a:pt x="4117" y="9919"/>
                  <a:pt x="4141" y="9871"/>
                  <a:pt x="4141" y="9814"/>
                </a:cubicBezTo>
                <a:lnTo>
                  <a:pt x="4141" y="9594"/>
                </a:lnTo>
                <a:cubicBezTo>
                  <a:pt x="4141" y="9536"/>
                  <a:pt x="4117" y="9489"/>
                  <a:pt x="4088" y="9489"/>
                </a:cubicBezTo>
                <a:close/>
                <a:moveTo>
                  <a:pt x="4937" y="9489"/>
                </a:moveTo>
                <a:cubicBezTo>
                  <a:pt x="4908" y="9489"/>
                  <a:pt x="4884" y="9536"/>
                  <a:pt x="4884" y="9594"/>
                </a:cubicBezTo>
                <a:lnTo>
                  <a:pt x="4884" y="9814"/>
                </a:lnTo>
                <a:cubicBezTo>
                  <a:pt x="4884" y="9871"/>
                  <a:pt x="4908" y="9919"/>
                  <a:pt x="4937" y="9919"/>
                </a:cubicBezTo>
                <a:cubicBezTo>
                  <a:pt x="4966" y="9919"/>
                  <a:pt x="4990" y="9871"/>
                  <a:pt x="4990" y="9814"/>
                </a:cubicBezTo>
                <a:lnTo>
                  <a:pt x="4990" y="9594"/>
                </a:lnTo>
                <a:cubicBezTo>
                  <a:pt x="4990" y="9536"/>
                  <a:pt x="4966" y="9489"/>
                  <a:pt x="4937" y="9489"/>
                </a:cubicBezTo>
                <a:close/>
                <a:moveTo>
                  <a:pt x="5252" y="9489"/>
                </a:moveTo>
                <a:cubicBezTo>
                  <a:pt x="5223" y="9489"/>
                  <a:pt x="5199" y="9536"/>
                  <a:pt x="5199" y="9594"/>
                </a:cubicBezTo>
                <a:lnTo>
                  <a:pt x="5199" y="9814"/>
                </a:lnTo>
                <a:cubicBezTo>
                  <a:pt x="5199" y="9871"/>
                  <a:pt x="5223" y="9919"/>
                  <a:pt x="5252" y="9919"/>
                </a:cubicBezTo>
                <a:cubicBezTo>
                  <a:pt x="5281" y="9919"/>
                  <a:pt x="5305" y="9871"/>
                  <a:pt x="5305" y="9814"/>
                </a:cubicBezTo>
                <a:lnTo>
                  <a:pt x="5305" y="9594"/>
                </a:lnTo>
                <a:cubicBezTo>
                  <a:pt x="5305" y="9536"/>
                  <a:pt x="5281" y="9489"/>
                  <a:pt x="5252" y="9489"/>
                </a:cubicBezTo>
                <a:close/>
                <a:moveTo>
                  <a:pt x="6102" y="9489"/>
                </a:moveTo>
                <a:cubicBezTo>
                  <a:pt x="6072" y="9489"/>
                  <a:pt x="6049" y="9536"/>
                  <a:pt x="6049" y="9594"/>
                </a:cubicBezTo>
                <a:lnTo>
                  <a:pt x="6049" y="9814"/>
                </a:lnTo>
                <a:cubicBezTo>
                  <a:pt x="6049" y="9871"/>
                  <a:pt x="6072" y="9919"/>
                  <a:pt x="6102" y="9919"/>
                </a:cubicBezTo>
                <a:cubicBezTo>
                  <a:pt x="6131" y="9919"/>
                  <a:pt x="6155" y="9871"/>
                  <a:pt x="6155" y="9814"/>
                </a:cubicBezTo>
                <a:lnTo>
                  <a:pt x="6155" y="9594"/>
                </a:lnTo>
                <a:cubicBezTo>
                  <a:pt x="6155" y="9536"/>
                  <a:pt x="6131" y="9489"/>
                  <a:pt x="6102" y="9489"/>
                </a:cubicBezTo>
                <a:close/>
                <a:moveTo>
                  <a:pt x="6416" y="9489"/>
                </a:moveTo>
                <a:cubicBezTo>
                  <a:pt x="6387" y="9489"/>
                  <a:pt x="6363" y="9536"/>
                  <a:pt x="6363" y="9594"/>
                </a:cubicBezTo>
                <a:lnTo>
                  <a:pt x="6363" y="9814"/>
                </a:lnTo>
                <a:cubicBezTo>
                  <a:pt x="6363" y="9871"/>
                  <a:pt x="6387" y="9919"/>
                  <a:pt x="6416" y="9919"/>
                </a:cubicBezTo>
                <a:cubicBezTo>
                  <a:pt x="6445" y="9919"/>
                  <a:pt x="6469" y="9871"/>
                  <a:pt x="6469" y="9814"/>
                </a:cubicBezTo>
                <a:lnTo>
                  <a:pt x="6469" y="9594"/>
                </a:lnTo>
                <a:cubicBezTo>
                  <a:pt x="6469" y="9536"/>
                  <a:pt x="6445" y="9489"/>
                  <a:pt x="6416" y="9489"/>
                </a:cubicBezTo>
                <a:close/>
                <a:moveTo>
                  <a:pt x="7266" y="9489"/>
                </a:moveTo>
                <a:cubicBezTo>
                  <a:pt x="7237" y="9489"/>
                  <a:pt x="7213" y="9536"/>
                  <a:pt x="7213" y="9594"/>
                </a:cubicBezTo>
                <a:lnTo>
                  <a:pt x="7213" y="9814"/>
                </a:lnTo>
                <a:cubicBezTo>
                  <a:pt x="7213" y="9871"/>
                  <a:pt x="7237" y="9919"/>
                  <a:pt x="7266" y="9919"/>
                </a:cubicBezTo>
                <a:cubicBezTo>
                  <a:pt x="7295" y="9919"/>
                  <a:pt x="7318" y="9871"/>
                  <a:pt x="7318" y="9814"/>
                </a:cubicBezTo>
                <a:lnTo>
                  <a:pt x="7318" y="9594"/>
                </a:lnTo>
                <a:cubicBezTo>
                  <a:pt x="7318" y="9536"/>
                  <a:pt x="7295" y="9489"/>
                  <a:pt x="7266" y="9489"/>
                </a:cubicBezTo>
                <a:close/>
                <a:moveTo>
                  <a:pt x="7580" y="9489"/>
                </a:moveTo>
                <a:cubicBezTo>
                  <a:pt x="7551" y="9489"/>
                  <a:pt x="7527" y="9536"/>
                  <a:pt x="7527" y="9594"/>
                </a:cubicBezTo>
                <a:lnTo>
                  <a:pt x="7527" y="9814"/>
                </a:lnTo>
                <a:cubicBezTo>
                  <a:pt x="7527" y="9871"/>
                  <a:pt x="7551" y="9919"/>
                  <a:pt x="7580" y="9919"/>
                </a:cubicBezTo>
                <a:cubicBezTo>
                  <a:pt x="7609" y="9919"/>
                  <a:pt x="7632" y="9871"/>
                  <a:pt x="7632" y="9814"/>
                </a:cubicBezTo>
                <a:lnTo>
                  <a:pt x="7632" y="9594"/>
                </a:lnTo>
                <a:cubicBezTo>
                  <a:pt x="7632" y="9536"/>
                  <a:pt x="7609" y="9489"/>
                  <a:pt x="7580" y="9489"/>
                </a:cubicBezTo>
                <a:close/>
                <a:moveTo>
                  <a:pt x="8429" y="9489"/>
                </a:moveTo>
                <a:cubicBezTo>
                  <a:pt x="8400" y="9489"/>
                  <a:pt x="8377" y="9536"/>
                  <a:pt x="8377" y="9594"/>
                </a:cubicBezTo>
                <a:lnTo>
                  <a:pt x="8377" y="9814"/>
                </a:lnTo>
                <a:cubicBezTo>
                  <a:pt x="8377" y="9871"/>
                  <a:pt x="8400" y="9919"/>
                  <a:pt x="8429" y="9919"/>
                </a:cubicBezTo>
                <a:cubicBezTo>
                  <a:pt x="8458" y="9919"/>
                  <a:pt x="8482" y="9871"/>
                  <a:pt x="8482" y="9814"/>
                </a:cubicBezTo>
                <a:lnTo>
                  <a:pt x="8482" y="9594"/>
                </a:lnTo>
                <a:cubicBezTo>
                  <a:pt x="8482" y="9536"/>
                  <a:pt x="8458" y="9489"/>
                  <a:pt x="8429" y="9489"/>
                </a:cubicBezTo>
                <a:close/>
                <a:moveTo>
                  <a:pt x="8744" y="9489"/>
                </a:moveTo>
                <a:cubicBezTo>
                  <a:pt x="8714" y="9489"/>
                  <a:pt x="8691" y="9536"/>
                  <a:pt x="8691" y="9594"/>
                </a:cubicBezTo>
                <a:lnTo>
                  <a:pt x="8691" y="9814"/>
                </a:lnTo>
                <a:cubicBezTo>
                  <a:pt x="8691" y="9871"/>
                  <a:pt x="8714" y="9919"/>
                  <a:pt x="8744" y="9919"/>
                </a:cubicBezTo>
                <a:cubicBezTo>
                  <a:pt x="8773" y="9919"/>
                  <a:pt x="8796" y="9871"/>
                  <a:pt x="8796" y="9814"/>
                </a:cubicBezTo>
                <a:lnTo>
                  <a:pt x="8796" y="9594"/>
                </a:lnTo>
                <a:cubicBezTo>
                  <a:pt x="8796" y="9536"/>
                  <a:pt x="8773" y="9489"/>
                  <a:pt x="8744" y="9489"/>
                </a:cubicBezTo>
                <a:close/>
                <a:moveTo>
                  <a:pt x="9593" y="9489"/>
                </a:moveTo>
                <a:cubicBezTo>
                  <a:pt x="9564" y="9489"/>
                  <a:pt x="9540" y="9536"/>
                  <a:pt x="9540" y="9594"/>
                </a:cubicBezTo>
                <a:lnTo>
                  <a:pt x="9540" y="9814"/>
                </a:lnTo>
                <a:cubicBezTo>
                  <a:pt x="9540" y="9871"/>
                  <a:pt x="9564" y="9919"/>
                  <a:pt x="9593" y="9919"/>
                </a:cubicBezTo>
                <a:cubicBezTo>
                  <a:pt x="9622" y="9919"/>
                  <a:pt x="9646" y="9871"/>
                  <a:pt x="9646" y="9814"/>
                </a:cubicBezTo>
                <a:lnTo>
                  <a:pt x="9646" y="9594"/>
                </a:lnTo>
                <a:cubicBezTo>
                  <a:pt x="9646" y="9536"/>
                  <a:pt x="9622" y="9489"/>
                  <a:pt x="9593" y="9489"/>
                </a:cubicBezTo>
                <a:close/>
                <a:moveTo>
                  <a:pt x="9908" y="9489"/>
                </a:moveTo>
                <a:cubicBezTo>
                  <a:pt x="9879" y="9489"/>
                  <a:pt x="9855" y="9536"/>
                  <a:pt x="9855" y="9594"/>
                </a:cubicBezTo>
                <a:lnTo>
                  <a:pt x="9855" y="9814"/>
                </a:lnTo>
                <a:cubicBezTo>
                  <a:pt x="9855" y="9871"/>
                  <a:pt x="9879" y="9919"/>
                  <a:pt x="9908" y="9919"/>
                </a:cubicBezTo>
                <a:cubicBezTo>
                  <a:pt x="9937" y="9919"/>
                  <a:pt x="9961" y="9871"/>
                  <a:pt x="9961" y="9814"/>
                </a:cubicBezTo>
                <a:lnTo>
                  <a:pt x="9961" y="9594"/>
                </a:lnTo>
                <a:cubicBezTo>
                  <a:pt x="9961" y="9536"/>
                  <a:pt x="9937" y="9489"/>
                  <a:pt x="9908" y="9489"/>
                </a:cubicBezTo>
                <a:close/>
                <a:moveTo>
                  <a:pt x="10758" y="9489"/>
                </a:moveTo>
                <a:cubicBezTo>
                  <a:pt x="10728" y="9489"/>
                  <a:pt x="10705" y="9536"/>
                  <a:pt x="10705" y="9594"/>
                </a:cubicBezTo>
                <a:lnTo>
                  <a:pt x="10705" y="9814"/>
                </a:lnTo>
                <a:cubicBezTo>
                  <a:pt x="10705" y="9871"/>
                  <a:pt x="10728" y="9919"/>
                  <a:pt x="10758" y="9919"/>
                </a:cubicBezTo>
                <a:cubicBezTo>
                  <a:pt x="10787" y="9919"/>
                  <a:pt x="10810" y="9871"/>
                  <a:pt x="10810" y="9814"/>
                </a:cubicBezTo>
                <a:lnTo>
                  <a:pt x="10810" y="9594"/>
                </a:lnTo>
                <a:cubicBezTo>
                  <a:pt x="10810" y="9536"/>
                  <a:pt x="10787" y="9489"/>
                  <a:pt x="10758" y="9489"/>
                </a:cubicBezTo>
                <a:close/>
                <a:moveTo>
                  <a:pt x="11072" y="9489"/>
                </a:moveTo>
                <a:cubicBezTo>
                  <a:pt x="11043" y="9489"/>
                  <a:pt x="11019" y="9536"/>
                  <a:pt x="11019" y="9594"/>
                </a:cubicBezTo>
                <a:lnTo>
                  <a:pt x="11019" y="9814"/>
                </a:lnTo>
                <a:cubicBezTo>
                  <a:pt x="11019" y="9871"/>
                  <a:pt x="11043" y="9919"/>
                  <a:pt x="11072" y="9919"/>
                </a:cubicBezTo>
                <a:cubicBezTo>
                  <a:pt x="11101" y="9919"/>
                  <a:pt x="11125" y="9871"/>
                  <a:pt x="11125" y="9814"/>
                </a:cubicBezTo>
                <a:lnTo>
                  <a:pt x="11125" y="9594"/>
                </a:lnTo>
                <a:cubicBezTo>
                  <a:pt x="11125" y="9536"/>
                  <a:pt x="11101" y="9489"/>
                  <a:pt x="11072" y="9489"/>
                </a:cubicBezTo>
                <a:close/>
                <a:moveTo>
                  <a:pt x="11922" y="9489"/>
                </a:moveTo>
                <a:cubicBezTo>
                  <a:pt x="11893" y="9489"/>
                  <a:pt x="11869" y="9536"/>
                  <a:pt x="11869" y="9594"/>
                </a:cubicBezTo>
                <a:lnTo>
                  <a:pt x="11869" y="9814"/>
                </a:lnTo>
                <a:cubicBezTo>
                  <a:pt x="11869" y="9871"/>
                  <a:pt x="11893" y="9919"/>
                  <a:pt x="11922" y="9919"/>
                </a:cubicBezTo>
                <a:cubicBezTo>
                  <a:pt x="11951" y="9919"/>
                  <a:pt x="11974" y="9871"/>
                  <a:pt x="11974" y="9814"/>
                </a:cubicBezTo>
                <a:lnTo>
                  <a:pt x="11974" y="9594"/>
                </a:lnTo>
                <a:cubicBezTo>
                  <a:pt x="11974" y="9536"/>
                  <a:pt x="11951" y="9489"/>
                  <a:pt x="11922" y="9489"/>
                </a:cubicBezTo>
                <a:close/>
                <a:moveTo>
                  <a:pt x="12236" y="9489"/>
                </a:moveTo>
                <a:cubicBezTo>
                  <a:pt x="12207" y="9489"/>
                  <a:pt x="12183" y="9536"/>
                  <a:pt x="12183" y="9594"/>
                </a:cubicBezTo>
                <a:lnTo>
                  <a:pt x="12183" y="9814"/>
                </a:lnTo>
                <a:cubicBezTo>
                  <a:pt x="12183" y="9871"/>
                  <a:pt x="12207" y="9919"/>
                  <a:pt x="12236" y="9919"/>
                </a:cubicBezTo>
                <a:cubicBezTo>
                  <a:pt x="12265" y="9919"/>
                  <a:pt x="12288" y="9871"/>
                  <a:pt x="12288" y="9814"/>
                </a:cubicBezTo>
                <a:lnTo>
                  <a:pt x="12288" y="9594"/>
                </a:lnTo>
                <a:cubicBezTo>
                  <a:pt x="12288" y="9536"/>
                  <a:pt x="12265" y="9489"/>
                  <a:pt x="12236" y="9489"/>
                </a:cubicBezTo>
                <a:close/>
                <a:moveTo>
                  <a:pt x="13085" y="9489"/>
                </a:moveTo>
                <a:cubicBezTo>
                  <a:pt x="13056" y="9489"/>
                  <a:pt x="13032" y="9536"/>
                  <a:pt x="13032" y="9594"/>
                </a:cubicBezTo>
                <a:lnTo>
                  <a:pt x="13032" y="9814"/>
                </a:lnTo>
                <a:cubicBezTo>
                  <a:pt x="13032" y="9871"/>
                  <a:pt x="13056" y="9919"/>
                  <a:pt x="13085" y="9919"/>
                </a:cubicBezTo>
                <a:cubicBezTo>
                  <a:pt x="13114" y="9919"/>
                  <a:pt x="13138" y="9871"/>
                  <a:pt x="13138" y="9814"/>
                </a:cubicBezTo>
                <a:lnTo>
                  <a:pt x="13138" y="9594"/>
                </a:lnTo>
                <a:cubicBezTo>
                  <a:pt x="13138" y="9536"/>
                  <a:pt x="13114" y="9489"/>
                  <a:pt x="13085" y="9489"/>
                </a:cubicBezTo>
                <a:close/>
                <a:moveTo>
                  <a:pt x="13399" y="9489"/>
                </a:moveTo>
                <a:cubicBezTo>
                  <a:pt x="13370" y="9489"/>
                  <a:pt x="13348" y="9536"/>
                  <a:pt x="13348" y="9594"/>
                </a:cubicBezTo>
                <a:lnTo>
                  <a:pt x="13348" y="9814"/>
                </a:lnTo>
                <a:cubicBezTo>
                  <a:pt x="13348" y="9871"/>
                  <a:pt x="13370" y="9919"/>
                  <a:pt x="13399" y="9919"/>
                </a:cubicBezTo>
                <a:cubicBezTo>
                  <a:pt x="13428" y="9919"/>
                  <a:pt x="13452" y="9871"/>
                  <a:pt x="13452" y="9814"/>
                </a:cubicBezTo>
                <a:lnTo>
                  <a:pt x="13452" y="9594"/>
                </a:lnTo>
                <a:cubicBezTo>
                  <a:pt x="13452" y="9536"/>
                  <a:pt x="13428" y="9489"/>
                  <a:pt x="13399" y="9489"/>
                </a:cubicBezTo>
                <a:close/>
                <a:moveTo>
                  <a:pt x="14249" y="9489"/>
                </a:moveTo>
                <a:cubicBezTo>
                  <a:pt x="14220" y="9489"/>
                  <a:pt x="14196" y="9536"/>
                  <a:pt x="14196" y="9594"/>
                </a:cubicBezTo>
                <a:lnTo>
                  <a:pt x="14196" y="9814"/>
                </a:lnTo>
                <a:cubicBezTo>
                  <a:pt x="14196" y="9871"/>
                  <a:pt x="14220" y="9919"/>
                  <a:pt x="14249" y="9919"/>
                </a:cubicBezTo>
                <a:cubicBezTo>
                  <a:pt x="14278" y="9919"/>
                  <a:pt x="14302" y="9871"/>
                  <a:pt x="14302" y="9814"/>
                </a:cubicBezTo>
                <a:lnTo>
                  <a:pt x="14302" y="9594"/>
                </a:lnTo>
                <a:cubicBezTo>
                  <a:pt x="14302" y="9536"/>
                  <a:pt x="14278" y="9489"/>
                  <a:pt x="14249" y="9489"/>
                </a:cubicBezTo>
                <a:close/>
                <a:moveTo>
                  <a:pt x="14564" y="9489"/>
                </a:moveTo>
                <a:cubicBezTo>
                  <a:pt x="14535" y="9489"/>
                  <a:pt x="14511" y="9536"/>
                  <a:pt x="14511" y="9594"/>
                </a:cubicBezTo>
                <a:lnTo>
                  <a:pt x="14511" y="9814"/>
                </a:lnTo>
                <a:cubicBezTo>
                  <a:pt x="14511" y="9871"/>
                  <a:pt x="14535" y="9919"/>
                  <a:pt x="14564" y="9919"/>
                </a:cubicBezTo>
                <a:cubicBezTo>
                  <a:pt x="14593" y="9919"/>
                  <a:pt x="14617" y="9871"/>
                  <a:pt x="14617" y="9814"/>
                </a:cubicBezTo>
                <a:lnTo>
                  <a:pt x="14617" y="9594"/>
                </a:lnTo>
                <a:cubicBezTo>
                  <a:pt x="14617" y="9536"/>
                  <a:pt x="14593" y="9489"/>
                  <a:pt x="14564" y="9489"/>
                </a:cubicBezTo>
                <a:close/>
                <a:moveTo>
                  <a:pt x="15413" y="9489"/>
                </a:moveTo>
                <a:cubicBezTo>
                  <a:pt x="15384" y="9489"/>
                  <a:pt x="15360" y="9536"/>
                  <a:pt x="15360" y="9594"/>
                </a:cubicBezTo>
                <a:lnTo>
                  <a:pt x="15360" y="9814"/>
                </a:lnTo>
                <a:cubicBezTo>
                  <a:pt x="15360" y="9871"/>
                  <a:pt x="15384" y="9919"/>
                  <a:pt x="15413" y="9919"/>
                </a:cubicBezTo>
                <a:cubicBezTo>
                  <a:pt x="15442" y="9919"/>
                  <a:pt x="15465" y="9871"/>
                  <a:pt x="15465" y="9814"/>
                </a:cubicBezTo>
                <a:lnTo>
                  <a:pt x="15465" y="9594"/>
                </a:lnTo>
                <a:cubicBezTo>
                  <a:pt x="15465" y="9536"/>
                  <a:pt x="15442" y="9489"/>
                  <a:pt x="15413" y="9489"/>
                </a:cubicBezTo>
                <a:close/>
                <a:moveTo>
                  <a:pt x="15728" y="9489"/>
                </a:moveTo>
                <a:cubicBezTo>
                  <a:pt x="15699" y="9489"/>
                  <a:pt x="15675" y="9536"/>
                  <a:pt x="15675" y="9594"/>
                </a:cubicBezTo>
                <a:lnTo>
                  <a:pt x="15675" y="9814"/>
                </a:lnTo>
                <a:cubicBezTo>
                  <a:pt x="15675" y="9871"/>
                  <a:pt x="15699" y="9919"/>
                  <a:pt x="15728" y="9919"/>
                </a:cubicBezTo>
                <a:cubicBezTo>
                  <a:pt x="15757" y="9919"/>
                  <a:pt x="15781" y="9871"/>
                  <a:pt x="15781" y="9814"/>
                </a:cubicBezTo>
                <a:lnTo>
                  <a:pt x="15781" y="9594"/>
                </a:lnTo>
                <a:cubicBezTo>
                  <a:pt x="15781" y="9536"/>
                  <a:pt x="15757" y="9489"/>
                  <a:pt x="15728" y="9489"/>
                </a:cubicBezTo>
                <a:close/>
                <a:moveTo>
                  <a:pt x="16578" y="9489"/>
                </a:moveTo>
                <a:cubicBezTo>
                  <a:pt x="16549" y="9489"/>
                  <a:pt x="16525" y="9536"/>
                  <a:pt x="16525" y="9594"/>
                </a:cubicBezTo>
                <a:lnTo>
                  <a:pt x="16525" y="9814"/>
                </a:lnTo>
                <a:cubicBezTo>
                  <a:pt x="16525" y="9871"/>
                  <a:pt x="16549" y="9919"/>
                  <a:pt x="16578" y="9919"/>
                </a:cubicBezTo>
                <a:cubicBezTo>
                  <a:pt x="16607" y="9919"/>
                  <a:pt x="16630" y="9871"/>
                  <a:pt x="16630" y="9814"/>
                </a:cubicBezTo>
                <a:lnTo>
                  <a:pt x="16630" y="9594"/>
                </a:lnTo>
                <a:cubicBezTo>
                  <a:pt x="16630" y="9536"/>
                  <a:pt x="16607" y="9489"/>
                  <a:pt x="16578" y="9489"/>
                </a:cubicBezTo>
                <a:close/>
                <a:moveTo>
                  <a:pt x="16892" y="9489"/>
                </a:moveTo>
                <a:cubicBezTo>
                  <a:pt x="16863" y="9489"/>
                  <a:pt x="16839" y="9536"/>
                  <a:pt x="16839" y="9594"/>
                </a:cubicBezTo>
                <a:lnTo>
                  <a:pt x="16839" y="9814"/>
                </a:lnTo>
                <a:cubicBezTo>
                  <a:pt x="16839" y="9871"/>
                  <a:pt x="16863" y="9919"/>
                  <a:pt x="16892" y="9919"/>
                </a:cubicBezTo>
                <a:cubicBezTo>
                  <a:pt x="16921" y="9919"/>
                  <a:pt x="16944" y="9871"/>
                  <a:pt x="16944" y="9814"/>
                </a:cubicBezTo>
                <a:lnTo>
                  <a:pt x="16944" y="9594"/>
                </a:lnTo>
                <a:cubicBezTo>
                  <a:pt x="16944" y="9536"/>
                  <a:pt x="16921" y="9489"/>
                  <a:pt x="16892" y="9489"/>
                </a:cubicBezTo>
                <a:close/>
                <a:moveTo>
                  <a:pt x="17741" y="9489"/>
                </a:moveTo>
                <a:cubicBezTo>
                  <a:pt x="17712" y="9489"/>
                  <a:pt x="17689" y="9536"/>
                  <a:pt x="17689" y="9594"/>
                </a:cubicBezTo>
                <a:lnTo>
                  <a:pt x="17689" y="9814"/>
                </a:lnTo>
                <a:cubicBezTo>
                  <a:pt x="17689" y="9871"/>
                  <a:pt x="17712" y="9919"/>
                  <a:pt x="17741" y="9919"/>
                </a:cubicBezTo>
                <a:cubicBezTo>
                  <a:pt x="17770" y="9919"/>
                  <a:pt x="17794" y="9871"/>
                  <a:pt x="17794" y="9814"/>
                </a:cubicBezTo>
                <a:lnTo>
                  <a:pt x="17794" y="9594"/>
                </a:lnTo>
                <a:cubicBezTo>
                  <a:pt x="17794" y="9536"/>
                  <a:pt x="17770" y="9489"/>
                  <a:pt x="17741" y="9489"/>
                </a:cubicBezTo>
                <a:close/>
                <a:moveTo>
                  <a:pt x="18055" y="9489"/>
                </a:moveTo>
                <a:cubicBezTo>
                  <a:pt x="18026" y="9489"/>
                  <a:pt x="18002" y="9536"/>
                  <a:pt x="18002" y="9594"/>
                </a:cubicBezTo>
                <a:lnTo>
                  <a:pt x="18002" y="9814"/>
                </a:lnTo>
                <a:cubicBezTo>
                  <a:pt x="18002" y="9871"/>
                  <a:pt x="18026" y="9919"/>
                  <a:pt x="18055" y="9919"/>
                </a:cubicBezTo>
                <a:cubicBezTo>
                  <a:pt x="18085" y="9919"/>
                  <a:pt x="18108" y="9871"/>
                  <a:pt x="18108" y="9814"/>
                </a:cubicBezTo>
                <a:lnTo>
                  <a:pt x="18108" y="9594"/>
                </a:lnTo>
                <a:cubicBezTo>
                  <a:pt x="18108" y="9536"/>
                  <a:pt x="18085" y="9489"/>
                  <a:pt x="18055" y="9489"/>
                </a:cubicBezTo>
                <a:close/>
                <a:moveTo>
                  <a:pt x="18905" y="9489"/>
                </a:moveTo>
                <a:cubicBezTo>
                  <a:pt x="18876" y="9489"/>
                  <a:pt x="18852" y="9536"/>
                  <a:pt x="18852" y="9594"/>
                </a:cubicBezTo>
                <a:lnTo>
                  <a:pt x="18852" y="9814"/>
                </a:lnTo>
                <a:cubicBezTo>
                  <a:pt x="18852" y="9871"/>
                  <a:pt x="18876" y="9919"/>
                  <a:pt x="18905" y="9919"/>
                </a:cubicBezTo>
                <a:cubicBezTo>
                  <a:pt x="18934" y="9919"/>
                  <a:pt x="18958" y="9871"/>
                  <a:pt x="18958" y="9814"/>
                </a:cubicBezTo>
                <a:lnTo>
                  <a:pt x="18958" y="9594"/>
                </a:lnTo>
                <a:cubicBezTo>
                  <a:pt x="18958" y="9536"/>
                  <a:pt x="18934" y="9489"/>
                  <a:pt x="18905" y="9489"/>
                </a:cubicBezTo>
                <a:close/>
                <a:moveTo>
                  <a:pt x="19220" y="9489"/>
                </a:moveTo>
                <a:cubicBezTo>
                  <a:pt x="19191" y="9489"/>
                  <a:pt x="19167" y="9536"/>
                  <a:pt x="19167" y="9594"/>
                </a:cubicBezTo>
                <a:lnTo>
                  <a:pt x="19167" y="9814"/>
                </a:lnTo>
                <a:cubicBezTo>
                  <a:pt x="19167" y="9871"/>
                  <a:pt x="19191" y="9919"/>
                  <a:pt x="19220" y="9919"/>
                </a:cubicBezTo>
                <a:cubicBezTo>
                  <a:pt x="19249" y="9919"/>
                  <a:pt x="19273" y="9871"/>
                  <a:pt x="19273" y="9814"/>
                </a:cubicBezTo>
                <a:lnTo>
                  <a:pt x="19273" y="9594"/>
                </a:lnTo>
                <a:cubicBezTo>
                  <a:pt x="19273" y="9536"/>
                  <a:pt x="19249" y="9489"/>
                  <a:pt x="19220" y="9489"/>
                </a:cubicBezTo>
                <a:close/>
                <a:moveTo>
                  <a:pt x="20069" y="9489"/>
                </a:moveTo>
                <a:cubicBezTo>
                  <a:pt x="20040" y="9489"/>
                  <a:pt x="20016" y="9536"/>
                  <a:pt x="20016" y="9594"/>
                </a:cubicBezTo>
                <a:lnTo>
                  <a:pt x="20016" y="9814"/>
                </a:lnTo>
                <a:cubicBezTo>
                  <a:pt x="20016" y="9871"/>
                  <a:pt x="20040" y="9919"/>
                  <a:pt x="20069" y="9919"/>
                </a:cubicBezTo>
                <a:cubicBezTo>
                  <a:pt x="20099" y="9919"/>
                  <a:pt x="20122" y="9871"/>
                  <a:pt x="20122" y="9814"/>
                </a:cubicBezTo>
                <a:lnTo>
                  <a:pt x="20122" y="9594"/>
                </a:lnTo>
                <a:cubicBezTo>
                  <a:pt x="20122" y="9536"/>
                  <a:pt x="20099" y="9489"/>
                  <a:pt x="20069" y="9489"/>
                </a:cubicBezTo>
                <a:close/>
                <a:moveTo>
                  <a:pt x="20384" y="9489"/>
                </a:moveTo>
                <a:cubicBezTo>
                  <a:pt x="20355" y="9489"/>
                  <a:pt x="20331" y="9536"/>
                  <a:pt x="20331" y="9594"/>
                </a:cubicBezTo>
                <a:lnTo>
                  <a:pt x="20331" y="9814"/>
                </a:lnTo>
                <a:cubicBezTo>
                  <a:pt x="20331" y="9871"/>
                  <a:pt x="20355" y="9919"/>
                  <a:pt x="20384" y="9919"/>
                </a:cubicBezTo>
                <a:cubicBezTo>
                  <a:pt x="20413" y="9919"/>
                  <a:pt x="20436" y="9871"/>
                  <a:pt x="20436" y="9814"/>
                </a:cubicBezTo>
                <a:lnTo>
                  <a:pt x="20436" y="9594"/>
                </a:lnTo>
                <a:cubicBezTo>
                  <a:pt x="20436" y="9536"/>
                  <a:pt x="20413" y="9489"/>
                  <a:pt x="20384" y="9489"/>
                </a:cubicBezTo>
                <a:close/>
                <a:moveTo>
                  <a:pt x="21234" y="9489"/>
                </a:moveTo>
                <a:cubicBezTo>
                  <a:pt x="21204" y="9489"/>
                  <a:pt x="21181" y="9536"/>
                  <a:pt x="21181" y="9594"/>
                </a:cubicBezTo>
                <a:lnTo>
                  <a:pt x="21181" y="9814"/>
                </a:lnTo>
                <a:cubicBezTo>
                  <a:pt x="21181" y="9871"/>
                  <a:pt x="21204" y="9919"/>
                  <a:pt x="21234" y="9919"/>
                </a:cubicBezTo>
                <a:cubicBezTo>
                  <a:pt x="21263" y="9919"/>
                  <a:pt x="21285" y="9871"/>
                  <a:pt x="21285" y="9814"/>
                </a:cubicBezTo>
                <a:lnTo>
                  <a:pt x="21285" y="9594"/>
                </a:lnTo>
                <a:cubicBezTo>
                  <a:pt x="21285" y="9536"/>
                  <a:pt x="21263" y="9489"/>
                  <a:pt x="21234" y="9489"/>
                </a:cubicBezTo>
                <a:close/>
                <a:moveTo>
                  <a:pt x="21547" y="9489"/>
                </a:moveTo>
                <a:cubicBezTo>
                  <a:pt x="21518" y="9489"/>
                  <a:pt x="21495" y="9536"/>
                  <a:pt x="21495" y="9594"/>
                </a:cubicBezTo>
                <a:lnTo>
                  <a:pt x="21495" y="9814"/>
                </a:lnTo>
                <a:cubicBezTo>
                  <a:pt x="21495" y="9871"/>
                  <a:pt x="21518" y="9919"/>
                  <a:pt x="21547" y="9919"/>
                </a:cubicBezTo>
                <a:cubicBezTo>
                  <a:pt x="21576" y="9919"/>
                  <a:pt x="21600" y="9871"/>
                  <a:pt x="21600" y="9814"/>
                </a:cubicBezTo>
                <a:lnTo>
                  <a:pt x="21600" y="9594"/>
                </a:lnTo>
                <a:cubicBezTo>
                  <a:pt x="21600" y="9536"/>
                  <a:pt x="21576" y="9489"/>
                  <a:pt x="21547" y="9489"/>
                </a:cubicBezTo>
                <a:close/>
                <a:moveTo>
                  <a:pt x="53" y="10219"/>
                </a:moveTo>
                <a:cubicBezTo>
                  <a:pt x="24" y="10219"/>
                  <a:pt x="0" y="10266"/>
                  <a:pt x="0" y="10324"/>
                </a:cubicBezTo>
                <a:lnTo>
                  <a:pt x="0" y="10544"/>
                </a:lnTo>
                <a:cubicBezTo>
                  <a:pt x="0" y="10601"/>
                  <a:pt x="24" y="10649"/>
                  <a:pt x="53" y="10649"/>
                </a:cubicBezTo>
                <a:cubicBezTo>
                  <a:pt x="82" y="10649"/>
                  <a:pt x="106" y="10601"/>
                  <a:pt x="106" y="10544"/>
                </a:cubicBezTo>
                <a:lnTo>
                  <a:pt x="106" y="10324"/>
                </a:lnTo>
                <a:cubicBezTo>
                  <a:pt x="106" y="10266"/>
                  <a:pt x="82" y="10219"/>
                  <a:pt x="53" y="10219"/>
                </a:cubicBezTo>
                <a:close/>
                <a:moveTo>
                  <a:pt x="367" y="10219"/>
                </a:moveTo>
                <a:cubicBezTo>
                  <a:pt x="338" y="10219"/>
                  <a:pt x="315" y="10266"/>
                  <a:pt x="315" y="10324"/>
                </a:cubicBezTo>
                <a:lnTo>
                  <a:pt x="315" y="10544"/>
                </a:lnTo>
                <a:cubicBezTo>
                  <a:pt x="315" y="10601"/>
                  <a:pt x="338" y="10649"/>
                  <a:pt x="367" y="10649"/>
                </a:cubicBezTo>
                <a:cubicBezTo>
                  <a:pt x="397" y="10649"/>
                  <a:pt x="420" y="10601"/>
                  <a:pt x="420" y="10544"/>
                </a:cubicBezTo>
                <a:lnTo>
                  <a:pt x="420" y="10324"/>
                </a:lnTo>
                <a:cubicBezTo>
                  <a:pt x="420" y="10266"/>
                  <a:pt x="397" y="10219"/>
                  <a:pt x="367" y="10219"/>
                </a:cubicBezTo>
                <a:close/>
                <a:moveTo>
                  <a:pt x="1217" y="10219"/>
                </a:moveTo>
                <a:cubicBezTo>
                  <a:pt x="1188" y="10219"/>
                  <a:pt x="1164" y="10266"/>
                  <a:pt x="1164" y="10324"/>
                </a:cubicBezTo>
                <a:lnTo>
                  <a:pt x="1164" y="10544"/>
                </a:lnTo>
                <a:cubicBezTo>
                  <a:pt x="1164" y="10601"/>
                  <a:pt x="1188" y="10649"/>
                  <a:pt x="1217" y="10649"/>
                </a:cubicBezTo>
                <a:cubicBezTo>
                  <a:pt x="1246" y="10649"/>
                  <a:pt x="1270" y="10601"/>
                  <a:pt x="1270" y="10544"/>
                </a:cubicBezTo>
                <a:lnTo>
                  <a:pt x="1270" y="10324"/>
                </a:lnTo>
                <a:cubicBezTo>
                  <a:pt x="1270" y="10266"/>
                  <a:pt x="1246" y="10219"/>
                  <a:pt x="1217" y="10219"/>
                </a:cubicBezTo>
                <a:close/>
                <a:moveTo>
                  <a:pt x="1532" y="10219"/>
                </a:moveTo>
                <a:cubicBezTo>
                  <a:pt x="1503" y="10219"/>
                  <a:pt x="1479" y="10266"/>
                  <a:pt x="1479" y="10324"/>
                </a:cubicBezTo>
                <a:lnTo>
                  <a:pt x="1479" y="10544"/>
                </a:lnTo>
                <a:cubicBezTo>
                  <a:pt x="1479" y="10601"/>
                  <a:pt x="1503" y="10649"/>
                  <a:pt x="1532" y="10649"/>
                </a:cubicBezTo>
                <a:cubicBezTo>
                  <a:pt x="1561" y="10649"/>
                  <a:pt x="1584" y="10601"/>
                  <a:pt x="1584" y="10544"/>
                </a:cubicBezTo>
                <a:lnTo>
                  <a:pt x="1584" y="10324"/>
                </a:lnTo>
                <a:cubicBezTo>
                  <a:pt x="1584" y="10266"/>
                  <a:pt x="1561" y="10219"/>
                  <a:pt x="1532" y="10219"/>
                </a:cubicBezTo>
                <a:close/>
                <a:moveTo>
                  <a:pt x="2380" y="10219"/>
                </a:moveTo>
                <a:cubicBezTo>
                  <a:pt x="2351" y="10219"/>
                  <a:pt x="2329" y="10266"/>
                  <a:pt x="2329" y="10324"/>
                </a:cubicBezTo>
                <a:lnTo>
                  <a:pt x="2329" y="10544"/>
                </a:lnTo>
                <a:cubicBezTo>
                  <a:pt x="2329" y="10601"/>
                  <a:pt x="2351" y="10649"/>
                  <a:pt x="2380" y="10649"/>
                </a:cubicBezTo>
                <a:cubicBezTo>
                  <a:pt x="2409" y="10649"/>
                  <a:pt x="2433" y="10601"/>
                  <a:pt x="2433" y="10544"/>
                </a:cubicBezTo>
                <a:lnTo>
                  <a:pt x="2433" y="10324"/>
                </a:lnTo>
                <a:cubicBezTo>
                  <a:pt x="2433" y="10266"/>
                  <a:pt x="2409" y="10219"/>
                  <a:pt x="2380" y="10219"/>
                </a:cubicBezTo>
                <a:close/>
                <a:moveTo>
                  <a:pt x="2695" y="10219"/>
                </a:moveTo>
                <a:cubicBezTo>
                  <a:pt x="2666" y="10219"/>
                  <a:pt x="2643" y="10266"/>
                  <a:pt x="2643" y="10324"/>
                </a:cubicBezTo>
                <a:lnTo>
                  <a:pt x="2643" y="10544"/>
                </a:lnTo>
                <a:cubicBezTo>
                  <a:pt x="2643" y="10601"/>
                  <a:pt x="2666" y="10649"/>
                  <a:pt x="2695" y="10649"/>
                </a:cubicBezTo>
                <a:cubicBezTo>
                  <a:pt x="2724" y="10649"/>
                  <a:pt x="2748" y="10601"/>
                  <a:pt x="2748" y="10544"/>
                </a:cubicBezTo>
                <a:lnTo>
                  <a:pt x="2748" y="10324"/>
                </a:lnTo>
                <a:cubicBezTo>
                  <a:pt x="2748" y="10266"/>
                  <a:pt x="2724" y="10219"/>
                  <a:pt x="2695" y="10219"/>
                </a:cubicBezTo>
                <a:close/>
                <a:moveTo>
                  <a:pt x="3545" y="10219"/>
                </a:moveTo>
                <a:cubicBezTo>
                  <a:pt x="3516" y="10219"/>
                  <a:pt x="3492" y="10266"/>
                  <a:pt x="3492" y="10324"/>
                </a:cubicBezTo>
                <a:lnTo>
                  <a:pt x="3492" y="10544"/>
                </a:lnTo>
                <a:cubicBezTo>
                  <a:pt x="3492" y="10601"/>
                  <a:pt x="3516" y="10649"/>
                  <a:pt x="3545" y="10649"/>
                </a:cubicBezTo>
                <a:cubicBezTo>
                  <a:pt x="3574" y="10649"/>
                  <a:pt x="3598" y="10601"/>
                  <a:pt x="3598" y="10544"/>
                </a:cubicBezTo>
                <a:lnTo>
                  <a:pt x="3598" y="10324"/>
                </a:lnTo>
                <a:cubicBezTo>
                  <a:pt x="3598" y="10266"/>
                  <a:pt x="3574" y="10219"/>
                  <a:pt x="3545" y="10219"/>
                </a:cubicBezTo>
                <a:close/>
                <a:moveTo>
                  <a:pt x="3859" y="10219"/>
                </a:moveTo>
                <a:cubicBezTo>
                  <a:pt x="3830" y="10219"/>
                  <a:pt x="3806" y="10266"/>
                  <a:pt x="3806" y="10324"/>
                </a:cubicBezTo>
                <a:lnTo>
                  <a:pt x="3806" y="10544"/>
                </a:lnTo>
                <a:cubicBezTo>
                  <a:pt x="3806" y="10601"/>
                  <a:pt x="3830" y="10649"/>
                  <a:pt x="3859" y="10649"/>
                </a:cubicBezTo>
                <a:cubicBezTo>
                  <a:pt x="3888" y="10649"/>
                  <a:pt x="3912" y="10601"/>
                  <a:pt x="3912" y="10544"/>
                </a:cubicBezTo>
                <a:lnTo>
                  <a:pt x="3912" y="10324"/>
                </a:lnTo>
                <a:cubicBezTo>
                  <a:pt x="3912" y="10266"/>
                  <a:pt x="3888" y="10219"/>
                  <a:pt x="3859" y="10219"/>
                </a:cubicBezTo>
                <a:close/>
                <a:moveTo>
                  <a:pt x="4709" y="10219"/>
                </a:moveTo>
                <a:cubicBezTo>
                  <a:pt x="4680" y="10219"/>
                  <a:pt x="4656" y="10266"/>
                  <a:pt x="4656" y="10324"/>
                </a:cubicBezTo>
                <a:lnTo>
                  <a:pt x="4656" y="10544"/>
                </a:lnTo>
                <a:cubicBezTo>
                  <a:pt x="4656" y="10601"/>
                  <a:pt x="4680" y="10649"/>
                  <a:pt x="4709" y="10649"/>
                </a:cubicBezTo>
                <a:cubicBezTo>
                  <a:pt x="4738" y="10649"/>
                  <a:pt x="4762" y="10601"/>
                  <a:pt x="4762" y="10544"/>
                </a:cubicBezTo>
                <a:lnTo>
                  <a:pt x="4762" y="10324"/>
                </a:lnTo>
                <a:cubicBezTo>
                  <a:pt x="4762" y="10266"/>
                  <a:pt x="4738" y="10219"/>
                  <a:pt x="4709" y="10219"/>
                </a:cubicBezTo>
                <a:close/>
                <a:moveTo>
                  <a:pt x="5023" y="10219"/>
                </a:moveTo>
                <a:cubicBezTo>
                  <a:pt x="4994" y="10219"/>
                  <a:pt x="4970" y="10266"/>
                  <a:pt x="4970" y="10324"/>
                </a:cubicBezTo>
                <a:lnTo>
                  <a:pt x="4970" y="10544"/>
                </a:lnTo>
                <a:cubicBezTo>
                  <a:pt x="4970" y="10601"/>
                  <a:pt x="4994" y="10649"/>
                  <a:pt x="5023" y="10649"/>
                </a:cubicBezTo>
                <a:cubicBezTo>
                  <a:pt x="5053" y="10649"/>
                  <a:pt x="5076" y="10601"/>
                  <a:pt x="5076" y="10544"/>
                </a:cubicBezTo>
                <a:lnTo>
                  <a:pt x="5076" y="10324"/>
                </a:lnTo>
                <a:cubicBezTo>
                  <a:pt x="5076" y="10266"/>
                  <a:pt x="5053" y="10219"/>
                  <a:pt x="5023" y="10219"/>
                </a:cubicBezTo>
                <a:close/>
                <a:moveTo>
                  <a:pt x="5873" y="10219"/>
                </a:moveTo>
                <a:cubicBezTo>
                  <a:pt x="5844" y="10219"/>
                  <a:pt x="5820" y="10266"/>
                  <a:pt x="5820" y="10324"/>
                </a:cubicBezTo>
                <a:lnTo>
                  <a:pt x="5820" y="10544"/>
                </a:lnTo>
                <a:cubicBezTo>
                  <a:pt x="5820" y="10601"/>
                  <a:pt x="5844" y="10649"/>
                  <a:pt x="5873" y="10649"/>
                </a:cubicBezTo>
                <a:cubicBezTo>
                  <a:pt x="5902" y="10649"/>
                  <a:pt x="5926" y="10601"/>
                  <a:pt x="5926" y="10544"/>
                </a:cubicBezTo>
                <a:lnTo>
                  <a:pt x="5926" y="10324"/>
                </a:lnTo>
                <a:cubicBezTo>
                  <a:pt x="5926" y="10266"/>
                  <a:pt x="5902" y="10219"/>
                  <a:pt x="5873" y="10219"/>
                </a:cubicBezTo>
                <a:close/>
                <a:moveTo>
                  <a:pt x="6188" y="10219"/>
                </a:moveTo>
                <a:cubicBezTo>
                  <a:pt x="6159" y="10219"/>
                  <a:pt x="6135" y="10266"/>
                  <a:pt x="6135" y="10324"/>
                </a:cubicBezTo>
                <a:lnTo>
                  <a:pt x="6135" y="10544"/>
                </a:lnTo>
                <a:cubicBezTo>
                  <a:pt x="6135" y="10601"/>
                  <a:pt x="6159" y="10649"/>
                  <a:pt x="6188" y="10649"/>
                </a:cubicBezTo>
                <a:cubicBezTo>
                  <a:pt x="6217" y="10649"/>
                  <a:pt x="6240" y="10601"/>
                  <a:pt x="6240" y="10544"/>
                </a:cubicBezTo>
                <a:lnTo>
                  <a:pt x="6240" y="10324"/>
                </a:lnTo>
                <a:cubicBezTo>
                  <a:pt x="6240" y="10266"/>
                  <a:pt x="6217" y="10219"/>
                  <a:pt x="6188" y="10219"/>
                </a:cubicBezTo>
                <a:close/>
                <a:moveTo>
                  <a:pt x="7036" y="10219"/>
                </a:moveTo>
                <a:cubicBezTo>
                  <a:pt x="7007" y="10219"/>
                  <a:pt x="6984" y="10266"/>
                  <a:pt x="6984" y="10324"/>
                </a:cubicBezTo>
                <a:lnTo>
                  <a:pt x="6984" y="10544"/>
                </a:lnTo>
                <a:cubicBezTo>
                  <a:pt x="6984" y="10601"/>
                  <a:pt x="7007" y="10649"/>
                  <a:pt x="7036" y="10649"/>
                </a:cubicBezTo>
                <a:cubicBezTo>
                  <a:pt x="7065" y="10649"/>
                  <a:pt x="7089" y="10601"/>
                  <a:pt x="7089" y="10544"/>
                </a:cubicBezTo>
                <a:lnTo>
                  <a:pt x="7089" y="10324"/>
                </a:lnTo>
                <a:cubicBezTo>
                  <a:pt x="7089" y="10266"/>
                  <a:pt x="7065" y="10219"/>
                  <a:pt x="7036" y="10219"/>
                </a:cubicBezTo>
                <a:close/>
                <a:moveTo>
                  <a:pt x="7351" y="10219"/>
                </a:moveTo>
                <a:cubicBezTo>
                  <a:pt x="7322" y="10219"/>
                  <a:pt x="7299" y="10266"/>
                  <a:pt x="7299" y="10324"/>
                </a:cubicBezTo>
                <a:lnTo>
                  <a:pt x="7299" y="10544"/>
                </a:lnTo>
                <a:cubicBezTo>
                  <a:pt x="7299" y="10601"/>
                  <a:pt x="7322" y="10649"/>
                  <a:pt x="7351" y="10649"/>
                </a:cubicBezTo>
                <a:cubicBezTo>
                  <a:pt x="7380" y="10649"/>
                  <a:pt x="7404" y="10601"/>
                  <a:pt x="7404" y="10544"/>
                </a:cubicBezTo>
                <a:lnTo>
                  <a:pt x="7404" y="10324"/>
                </a:lnTo>
                <a:cubicBezTo>
                  <a:pt x="7404" y="10266"/>
                  <a:pt x="7380" y="10219"/>
                  <a:pt x="7351" y="10219"/>
                </a:cubicBezTo>
                <a:close/>
                <a:moveTo>
                  <a:pt x="8201" y="10219"/>
                </a:moveTo>
                <a:cubicBezTo>
                  <a:pt x="8171" y="10219"/>
                  <a:pt x="8148" y="10266"/>
                  <a:pt x="8148" y="10324"/>
                </a:cubicBezTo>
                <a:lnTo>
                  <a:pt x="8148" y="10544"/>
                </a:lnTo>
                <a:cubicBezTo>
                  <a:pt x="8148" y="10601"/>
                  <a:pt x="8171" y="10649"/>
                  <a:pt x="8201" y="10649"/>
                </a:cubicBezTo>
                <a:cubicBezTo>
                  <a:pt x="8230" y="10649"/>
                  <a:pt x="8254" y="10601"/>
                  <a:pt x="8254" y="10544"/>
                </a:cubicBezTo>
                <a:lnTo>
                  <a:pt x="8254" y="10324"/>
                </a:lnTo>
                <a:cubicBezTo>
                  <a:pt x="8254" y="10266"/>
                  <a:pt x="8230" y="10219"/>
                  <a:pt x="8201" y="10219"/>
                </a:cubicBezTo>
                <a:close/>
                <a:moveTo>
                  <a:pt x="8515" y="10219"/>
                </a:moveTo>
                <a:cubicBezTo>
                  <a:pt x="8486" y="10219"/>
                  <a:pt x="8462" y="10266"/>
                  <a:pt x="8462" y="10324"/>
                </a:cubicBezTo>
                <a:lnTo>
                  <a:pt x="8462" y="10544"/>
                </a:lnTo>
                <a:cubicBezTo>
                  <a:pt x="8462" y="10601"/>
                  <a:pt x="8486" y="10649"/>
                  <a:pt x="8515" y="10649"/>
                </a:cubicBezTo>
                <a:cubicBezTo>
                  <a:pt x="8544" y="10649"/>
                  <a:pt x="8568" y="10601"/>
                  <a:pt x="8568" y="10544"/>
                </a:cubicBezTo>
                <a:lnTo>
                  <a:pt x="8568" y="10324"/>
                </a:lnTo>
                <a:cubicBezTo>
                  <a:pt x="8568" y="10266"/>
                  <a:pt x="8544" y="10219"/>
                  <a:pt x="8515" y="10219"/>
                </a:cubicBezTo>
                <a:close/>
                <a:moveTo>
                  <a:pt x="9365" y="10219"/>
                </a:moveTo>
                <a:cubicBezTo>
                  <a:pt x="9336" y="10219"/>
                  <a:pt x="9312" y="10266"/>
                  <a:pt x="9312" y="10324"/>
                </a:cubicBezTo>
                <a:lnTo>
                  <a:pt x="9312" y="10544"/>
                </a:lnTo>
                <a:cubicBezTo>
                  <a:pt x="9312" y="10601"/>
                  <a:pt x="9336" y="10649"/>
                  <a:pt x="9365" y="10649"/>
                </a:cubicBezTo>
                <a:cubicBezTo>
                  <a:pt x="9394" y="10649"/>
                  <a:pt x="9418" y="10601"/>
                  <a:pt x="9418" y="10544"/>
                </a:cubicBezTo>
                <a:lnTo>
                  <a:pt x="9418" y="10324"/>
                </a:lnTo>
                <a:cubicBezTo>
                  <a:pt x="9418" y="10266"/>
                  <a:pt x="9394" y="10219"/>
                  <a:pt x="9365" y="10219"/>
                </a:cubicBezTo>
                <a:close/>
                <a:moveTo>
                  <a:pt x="9679" y="10219"/>
                </a:moveTo>
                <a:cubicBezTo>
                  <a:pt x="9650" y="10219"/>
                  <a:pt x="9626" y="10266"/>
                  <a:pt x="9626" y="10324"/>
                </a:cubicBezTo>
                <a:lnTo>
                  <a:pt x="9626" y="10544"/>
                </a:lnTo>
                <a:cubicBezTo>
                  <a:pt x="9626" y="10601"/>
                  <a:pt x="9650" y="10649"/>
                  <a:pt x="9679" y="10649"/>
                </a:cubicBezTo>
                <a:cubicBezTo>
                  <a:pt x="9708" y="10649"/>
                  <a:pt x="9732" y="10601"/>
                  <a:pt x="9732" y="10544"/>
                </a:cubicBezTo>
                <a:lnTo>
                  <a:pt x="9732" y="10324"/>
                </a:lnTo>
                <a:cubicBezTo>
                  <a:pt x="9732" y="10266"/>
                  <a:pt x="9708" y="10219"/>
                  <a:pt x="9679" y="10219"/>
                </a:cubicBezTo>
                <a:close/>
                <a:moveTo>
                  <a:pt x="10529" y="10219"/>
                </a:moveTo>
                <a:cubicBezTo>
                  <a:pt x="10500" y="10219"/>
                  <a:pt x="10476" y="10266"/>
                  <a:pt x="10476" y="10324"/>
                </a:cubicBezTo>
                <a:lnTo>
                  <a:pt x="10476" y="10544"/>
                </a:lnTo>
                <a:cubicBezTo>
                  <a:pt x="10476" y="10601"/>
                  <a:pt x="10500" y="10649"/>
                  <a:pt x="10529" y="10649"/>
                </a:cubicBezTo>
                <a:cubicBezTo>
                  <a:pt x="10558" y="10649"/>
                  <a:pt x="10582" y="10601"/>
                  <a:pt x="10582" y="10544"/>
                </a:cubicBezTo>
                <a:lnTo>
                  <a:pt x="10582" y="10324"/>
                </a:lnTo>
                <a:cubicBezTo>
                  <a:pt x="10582" y="10266"/>
                  <a:pt x="10558" y="10219"/>
                  <a:pt x="10529" y="10219"/>
                </a:cubicBezTo>
                <a:close/>
                <a:moveTo>
                  <a:pt x="10844" y="10219"/>
                </a:moveTo>
                <a:cubicBezTo>
                  <a:pt x="10814" y="10219"/>
                  <a:pt x="10791" y="10266"/>
                  <a:pt x="10791" y="10324"/>
                </a:cubicBezTo>
                <a:lnTo>
                  <a:pt x="10791" y="10544"/>
                </a:lnTo>
                <a:cubicBezTo>
                  <a:pt x="10791" y="10601"/>
                  <a:pt x="10814" y="10649"/>
                  <a:pt x="10844" y="10649"/>
                </a:cubicBezTo>
                <a:cubicBezTo>
                  <a:pt x="10873" y="10649"/>
                  <a:pt x="10895" y="10601"/>
                  <a:pt x="10895" y="10544"/>
                </a:cubicBezTo>
                <a:lnTo>
                  <a:pt x="10895" y="10324"/>
                </a:lnTo>
                <a:cubicBezTo>
                  <a:pt x="10895" y="10266"/>
                  <a:pt x="10873" y="10219"/>
                  <a:pt x="10844" y="10219"/>
                </a:cubicBezTo>
                <a:close/>
                <a:moveTo>
                  <a:pt x="11692" y="10219"/>
                </a:moveTo>
                <a:cubicBezTo>
                  <a:pt x="11663" y="10219"/>
                  <a:pt x="11640" y="10266"/>
                  <a:pt x="11640" y="10324"/>
                </a:cubicBezTo>
                <a:lnTo>
                  <a:pt x="11640" y="10544"/>
                </a:lnTo>
                <a:cubicBezTo>
                  <a:pt x="11640" y="10601"/>
                  <a:pt x="11663" y="10649"/>
                  <a:pt x="11692" y="10649"/>
                </a:cubicBezTo>
                <a:cubicBezTo>
                  <a:pt x="11721" y="10649"/>
                  <a:pt x="11745" y="10601"/>
                  <a:pt x="11745" y="10544"/>
                </a:cubicBezTo>
                <a:lnTo>
                  <a:pt x="11745" y="10324"/>
                </a:lnTo>
                <a:cubicBezTo>
                  <a:pt x="11745" y="10266"/>
                  <a:pt x="11721" y="10219"/>
                  <a:pt x="11692" y="10219"/>
                </a:cubicBezTo>
                <a:close/>
                <a:moveTo>
                  <a:pt x="12007" y="10219"/>
                </a:moveTo>
                <a:cubicBezTo>
                  <a:pt x="11978" y="10219"/>
                  <a:pt x="11955" y="10266"/>
                  <a:pt x="11955" y="10324"/>
                </a:cubicBezTo>
                <a:lnTo>
                  <a:pt x="11955" y="10544"/>
                </a:lnTo>
                <a:cubicBezTo>
                  <a:pt x="11955" y="10601"/>
                  <a:pt x="11978" y="10649"/>
                  <a:pt x="12007" y="10649"/>
                </a:cubicBezTo>
                <a:cubicBezTo>
                  <a:pt x="12036" y="10649"/>
                  <a:pt x="12060" y="10601"/>
                  <a:pt x="12060" y="10544"/>
                </a:cubicBezTo>
                <a:lnTo>
                  <a:pt x="12060" y="10324"/>
                </a:lnTo>
                <a:cubicBezTo>
                  <a:pt x="12060" y="10266"/>
                  <a:pt x="12036" y="10219"/>
                  <a:pt x="12007" y="10219"/>
                </a:cubicBezTo>
                <a:close/>
                <a:moveTo>
                  <a:pt x="12856" y="10219"/>
                </a:moveTo>
                <a:cubicBezTo>
                  <a:pt x="12827" y="10219"/>
                  <a:pt x="12804" y="10266"/>
                  <a:pt x="12804" y="10324"/>
                </a:cubicBezTo>
                <a:lnTo>
                  <a:pt x="12804" y="10544"/>
                </a:lnTo>
                <a:cubicBezTo>
                  <a:pt x="12804" y="10601"/>
                  <a:pt x="12827" y="10649"/>
                  <a:pt x="12856" y="10649"/>
                </a:cubicBezTo>
                <a:cubicBezTo>
                  <a:pt x="12886" y="10649"/>
                  <a:pt x="12909" y="10601"/>
                  <a:pt x="12909" y="10544"/>
                </a:cubicBezTo>
                <a:lnTo>
                  <a:pt x="12909" y="10324"/>
                </a:lnTo>
                <a:cubicBezTo>
                  <a:pt x="12909" y="10266"/>
                  <a:pt x="12886" y="10219"/>
                  <a:pt x="12856" y="10219"/>
                </a:cubicBezTo>
                <a:close/>
                <a:moveTo>
                  <a:pt x="13171" y="10219"/>
                </a:moveTo>
                <a:cubicBezTo>
                  <a:pt x="13142" y="10219"/>
                  <a:pt x="13118" y="10266"/>
                  <a:pt x="13118" y="10324"/>
                </a:cubicBezTo>
                <a:lnTo>
                  <a:pt x="13118" y="10544"/>
                </a:lnTo>
                <a:cubicBezTo>
                  <a:pt x="13118" y="10601"/>
                  <a:pt x="13142" y="10649"/>
                  <a:pt x="13171" y="10649"/>
                </a:cubicBezTo>
                <a:cubicBezTo>
                  <a:pt x="13200" y="10649"/>
                  <a:pt x="13224" y="10601"/>
                  <a:pt x="13224" y="10544"/>
                </a:cubicBezTo>
                <a:lnTo>
                  <a:pt x="13224" y="10324"/>
                </a:lnTo>
                <a:cubicBezTo>
                  <a:pt x="13224" y="10266"/>
                  <a:pt x="13200" y="10219"/>
                  <a:pt x="13171" y="10219"/>
                </a:cubicBezTo>
                <a:close/>
                <a:moveTo>
                  <a:pt x="14021" y="10219"/>
                </a:moveTo>
                <a:cubicBezTo>
                  <a:pt x="13992" y="10219"/>
                  <a:pt x="13968" y="10266"/>
                  <a:pt x="13968" y="10324"/>
                </a:cubicBezTo>
                <a:lnTo>
                  <a:pt x="13968" y="10544"/>
                </a:lnTo>
                <a:cubicBezTo>
                  <a:pt x="13968" y="10601"/>
                  <a:pt x="13992" y="10649"/>
                  <a:pt x="14021" y="10649"/>
                </a:cubicBezTo>
                <a:cubicBezTo>
                  <a:pt x="14050" y="10649"/>
                  <a:pt x="14074" y="10601"/>
                  <a:pt x="14074" y="10544"/>
                </a:cubicBezTo>
                <a:lnTo>
                  <a:pt x="14074" y="10324"/>
                </a:lnTo>
                <a:cubicBezTo>
                  <a:pt x="14074" y="10266"/>
                  <a:pt x="14050" y="10219"/>
                  <a:pt x="14021" y="10219"/>
                </a:cubicBezTo>
                <a:close/>
                <a:moveTo>
                  <a:pt x="14335" y="10219"/>
                </a:moveTo>
                <a:cubicBezTo>
                  <a:pt x="14306" y="10219"/>
                  <a:pt x="14282" y="10266"/>
                  <a:pt x="14282" y="10324"/>
                </a:cubicBezTo>
                <a:lnTo>
                  <a:pt x="14282" y="10544"/>
                </a:lnTo>
                <a:cubicBezTo>
                  <a:pt x="14282" y="10601"/>
                  <a:pt x="14306" y="10649"/>
                  <a:pt x="14335" y="10649"/>
                </a:cubicBezTo>
                <a:cubicBezTo>
                  <a:pt x="14364" y="10649"/>
                  <a:pt x="14388" y="10601"/>
                  <a:pt x="14388" y="10544"/>
                </a:cubicBezTo>
                <a:lnTo>
                  <a:pt x="14388" y="10324"/>
                </a:lnTo>
                <a:cubicBezTo>
                  <a:pt x="14388" y="10266"/>
                  <a:pt x="14364" y="10219"/>
                  <a:pt x="14335" y="10219"/>
                </a:cubicBezTo>
                <a:close/>
                <a:moveTo>
                  <a:pt x="15185" y="10219"/>
                </a:moveTo>
                <a:cubicBezTo>
                  <a:pt x="15156" y="10219"/>
                  <a:pt x="15132" y="10266"/>
                  <a:pt x="15132" y="10324"/>
                </a:cubicBezTo>
                <a:lnTo>
                  <a:pt x="15132" y="10544"/>
                </a:lnTo>
                <a:cubicBezTo>
                  <a:pt x="15132" y="10601"/>
                  <a:pt x="15156" y="10649"/>
                  <a:pt x="15185" y="10649"/>
                </a:cubicBezTo>
                <a:cubicBezTo>
                  <a:pt x="15214" y="10649"/>
                  <a:pt x="15237" y="10601"/>
                  <a:pt x="15237" y="10544"/>
                </a:cubicBezTo>
                <a:lnTo>
                  <a:pt x="15237" y="10324"/>
                </a:lnTo>
                <a:cubicBezTo>
                  <a:pt x="15237" y="10266"/>
                  <a:pt x="15214" y="10219"/>
                  <a:pt x="15185" y="10219"/>
                </a:cubicBezTo>
                <a:close/>
                <a:moveTo>
                  <a:pt x="15500" y="10219"/>
                </a:moveTo>
                <a:cubicBezTo>
                  <a:pt x="15470" y="10219"/>
                  <a:pt x="15447" y="10266"/>
                  <a:pt x="15447" y="10324"/>
                </a:cubicBezTo>
                <a:lnTo>
                  <a:pt x="15447" y="10544"/>
                </a:lnTo>
                <a:cubicBezTo>
                  <a:pt x="15447" y="10601"/>
                  <a:pt x="15470" y="10649"/>
                  <a:pt x="15500" y="10649"/>
                </a:cubicBezTo>
                <a:cubicBezTo>
                  <a:pt x="15529" y="10649"/>
                  <a:pt x="15551" y="10601"/>
                  <a:pt x="15551" y="10544"/>
                </a:cubicBezTo>
                <a:lnTo>
                  <a:pt x="15551" y="10324"/>
                </a:lnTo>
                <a:cubicBezTo>
                  <a:pt x="15551" y="10266"/>
                  <a:pt x="15529" y="10219"/>
                  <a:pt x="15500" y="10219"/>
                </a:cubicBezTo>
                <a:close/>
                <a:moveTo>
                  <a:pt x="16349" y="10219"/>
                </a:moveTo>
                <a:cubicBezTo>
                  <a:pt x="16320" y="10219"/>
                  <a:pt x="16296" y="10266"/>
                  <a:pt x="16296" y="10324"/>
                </a:cubicBezTo>
                <a:lnTo>
                  <a:pt x="16296" y="10544"/>
                </a:lnTo>
                <a:cubicBezTo>
                  <a:pt x="16296" y="10601"/>
                  <a:pt x="16320" y="10649"/>
                  <a:pt x="16349" y="10649"/>
                </a:cubicBezTo>
                <a:cubicBezTo>
                  <a:pt x="16378" y="10649"/>
                  <a:pt x="16401" y="10601"/>
                  <a:pt x="16401" y="10544"/>
                </a:cubicBezTo>
                <a:lnTo>
                  <a:pt x="16401" y="10324"/>
                </a:lnTo>
                <a:cubicBezTo>
                  <a:pt x="16401" y="10266"/>
                  <a:pt x="16378" y="10219"/>
                  <a:pt x="16349" y="10219"/>
                </a:cubicBezTo>
                <a:close/>
                <a:moveTo>
                  <a:pt x="16663" y="10219"/>
                </a:moveTo>
                <a:cubicBezTo>
                  <a:pt x="16634" y="10219"/>
                  <a:pt x="16611" y="10266"/>
                  <a:pt x="16611" y="10324"/>
                </a:cubicBezTo>
                <a:lnTo>
                  <a:pt x="16611" y="10544"/>
                </a:lnTo>
                <a:cubicBezTo>
                  <a:pt x="16611" y="10601"/>
                  <a:pt x="16634" y="10649"/>
                  <a:pt x="16663" y="10649"/>
                </a:cubicBezTo>
                <a:cubicBezTo>
                  <a:pt x="16692" y="10649"/>
                  <a:pt x="16716" y="10601"/>
                  <a:pt x="16716" y="10544"/>
                </a:cubicBezTo>
                <a:lnTo>
                  <a:pt x="16716" y="10324"/>
                </a:lnTo>
                <a:cubicBezTo>
                  <a:pt x="16716" y="10266"/>
                  <a:pt x="16692" y="10219"/>
                  <a:pt x="16663" y="10219"/>
                </a:cubicBezTo>
                <a:close/>
                <a:moveTo>
                  <a:pt x="17512" y="10219"/>
                </a:moveTo>
                <a:cubicBezTo>
                  <a:pt x="17483" y="10219"/>
                  <a:pt x="17459" y="10266"/>
                  <a:pt x="17459" y="10324"/>
                </a:cubicBezTo>
                <a:lnTo>
                  <a:pt x="17459" y="10544"/>
                </a:lnTo>
                <a:cubicBezTo>
                  <a:pt x="17459" y="10601"/>
                  <a:pt x="17483" y="10649"/>
                  <a:pt x="17512" y="10649"/>
                </a:cubicBezTo>
                <a:cubicBezTo>
                  <a:pt x="17541" y="10649"/>
                  <a:pt x="17565" y="10601"/>
                  <a:pt x="17565" y="10544"/>
                </a:cubicBezTo>
                <a:lnTo>
                  <a:pt x="17565" y="10324"/>
                </a:lnTo>
                <a:cubicBezTo>
                  <a:pt x="17565" y="10266"/>
                  <a:pt x="17541" y="10219"/>
                  <a:pt x="17512" y="10219"/>
                </a:cubicBezTo>
                <a:close/>
                <a:moveTo>
                  <a:pt x="17827" y="10219"/>
                </a:moveTo>
                <a:cubicBezTo>
                  <a:pt x="17798" y="10219"/>
                  <a:pt x="17774" y="10266"/>
                  <a:pt x="17774" y="10324"/>
                </a:cubicBezTo>
                <a:lnTo>
                  <a:pt x="17774" y="10544"/>
                </a:lnTo>
                <a:cubicBezTo>
                  <a:pt x="17774" y="10601"/>
                  <a:pt x="17798" y="10649"/>
                  <a:pt x="17827" y="10649"/>
                </a:cubicBezTo>
                <a:cubicBezTo>
                  <a:pt x="17856" y="10649"/>
                  <a:pt x="17880" y="10601"/>
                  <a:pt x="17880" y="10544"/>
                </a:cubicBezTo>
                <a:lnTo>
                  <a:pt x="17880" y="10324"/>
                </a:lnTo>
                <a:cubicBezTo>
                  <a:pt x="17880" y="10266"/>
                  <a:pt x="17856" y="10219"/>
                  <a:pt x="17827" y="10219"/>
                </a:cubicBezTo>
                <a:close/>
                <a:moveTo>
                  <a:pt x="18677" y="10219"/>
                </a:moveTo>
                <a:cubicBezTo>
                  <a:pt x="18648" y="10219"/>
                  <a:pt x="18624" y="10266"/>
                  <a:pt x="18624" y="10324"/>
                </a:cubicBezTo>
                <a:lnTo>
                  <a:pt x="18624" y="10544"/>
                </a:lnTo>
                <a:cubicBezTo>
                  <a:pt x="18624" y="10601"/>
                  <a:pt x="18648" y="10649"/>
                  <a:pt x="18677" y="10649"/>
                </a:cubicBezTo>
                <a:cubicBezTo>
                  <a:pt x="18706" y="10649"/>
                  <a:pt x="18730" y="10601"/>
                  <a:pt x="18730" y="10544"/>
                </a:cubicBezTo>
                <a:lnTo>
                  <a:pt x="18730" y="10324"/>
                </a:lnTo>
                <a:cubicBezTo>
                  <a:pt x="18730" y="10266"/>
                  <a:pt x="18706" y="10219"/>
                  <a:pt x="18677" y="10219"/>
                </a:cubicBezTo>
                <a:close/>
                <a:moveTo>
                  <a:pt x="18991" y="10219"/>
                </a:moveTo>
                <a:cubicBezTo>
                  <a:pt x="18962" y="10219"/>
                  <a:pt x="18938" y="10266"/>
                  <a:pt x="18938" y="10324"/>
                </a:cubicBezTo>
                <a:lnTo>
                  <a:pt x="18938" y="10544"/>
                </a:lnTo>
                <a:cubicBezTo>
                  <a:pt x="18938" y="10601"/>
                  <a:pt x="18962" y="10649"/>
                  <a:pt x="18991" y="10649"/>
                </a:cubicBezTo>
                <a:cubicBezTo>
                  <a:pt x="19020" y="10649"/>
                  <a:pt x="19044" y="10601"/>
                  <a:pt x="19044" y="10544"/>
                </a:cubicBezTo>
                <a:lnTo>
                  <a:pt x="19044" y="10324"/>
                </a:lnTo>
                <a:cubicBezTo>
                  <a:pt x="19044" y="10266"/>
                  <a:pt x="19020" y="10219"/>
                  <a:pt x="18991" y="10219"/>
                </a:cubicBezTo>
                <a:close/>
                <a:moveTo>
                  <a:pt x="19841" y="10219"/>
                </a:moveTo>
                <a:cubicBezTo>
                  <a:pt x="19812" y="10219"/>
                  <a:pt x="19788" y="10266"/>
                  <a:pt x="19788" y="10324"/>
                </a:cubicBezTo>
                <a:lnTo>
                  <a:pt x="19788" y="10544"/>
                </a:lnTo>
                <a:cubicBezTo>
                  <a:pt x="19788" y="10601"/>
                  <a:pt x="19812" y="10649"/>
                  <a:pt x="19841" y="10649"/>
                </a:cubicBezTo>
                <a:cubicBezTo>
                  <a:pt x="19870" y="10649"/>
                  <a:pt x="19894" y="10601"/>
                  <a:pt x="19894" y="10544"/>
                </a:cubicBezTo>
                <a:lnTo>
                  <a:pt x="19894" y="10324"/>
                </a:lnTo>
                <a:cubicBezTo>
                  <a:pt x="19894" y="10266"/>
                  <a:pt x="19870" y="10219"/>
                  <a:pt x="19841" y="10219"/>
                </a:cubicBezTo>
                <a:close/>
                <a:moveTo>
                  <a:pt x="20155" y="10219"/>
                </a:moveTo>
                <a:cubicBezTo>
                  <a:pt x="20126" y="10219"/>
                  <a:pt x="20102" y="10266"/>
                  <a:pt x="20102" y="10324"/>
                </a:cubicBezTo>
                <a:lnTo>
                  <a:pt x="20102" y="10544"/>
                </a:lnTo>
                <a:cubicBezTo>
                  <a:pt x="20102" y="10601"/>
                  <a:pt x="20126" y="10649"/>
                  <a:pt x="20155" y="10649"/>
                </a:cubicBezTo>
                <a:cubicBezTo>
                  <a:pt x="20184" y="10649"/>
                  <a:pt x="20207" y="10601"/>
                  <a:pt x="20207" y="10544"/>
                </a:cubicBezTo>
                <a:lnTo>
                  <a:pt x="20207" y="10324"/>
                </a:lnTo>
                <a:cubicBezTo>
                  <a:pt x="20207" y="10266"/>
                  <a:pt x="20184" y="10219"/>
                  <a:pt x="20155" y="10219"/>
                </a:cubicBezTo>
                <a:close/>
                <a:moveTo>
                  <a:pt x="21004" y="10219"/>
                </a:moveTo>
                <a:cubicBezTo>
                  <a:pt x="20975" y="10219"/>
                  <a:pt x="20952" y="10266"/>
                  <a:pt x="20952" y="10324"/>
                </a:cubicBezTo>
                <a:lnTo>
                  <a:pt x="20952" y="10544"/>
                </a:lnTo>
                <a:cubicBezTo>
                  <a:pt x="20952" y="10601"/>
                  <a:pt x="20975" y="10649"/>
                  <a:pt x="21004" y="10649"/>
                </a:cubicBezTo>
                <a:cubicBezTo>
                  <a:pt x="21033" y="10649"/>
                  <a:pt x="21057" y="10601"/>
                  <a:pt x="21057" y="10544"/>
                </a:cubicBezTo>
                <a:lnTo>
                  <a:pt x="21057" y="10324"/>
                </a:lnTo>
                <a:cubicBezTo>
                  <a:pt x="21057" y="10266"/>
                  <a:pt x="21033" y="10219"/>
                  <a:pt x="21004" y="10219"/>
                </a:cubicBezTo>
                <a:close/>
                <a:moveTo>
                  <a:pt x="21319" y="10219"/>
                </a:moveTo>
                <a:cubicBezTo>
                  <a:pt x="21289" y="10219"/>
                  <a:pt x="21267" y="10266"/>
                  <a:pt x="21267" y="10324"/>
                </a:cubicBezTo>
                <a:lnTo>
                  <a:pt x="21267" y="10544"/>
                </a:lnTo>
                <a:cubicBezTo>
                  <a:pt x="21267" y="10601"/>
                  <a:pt x="21289" y="10649"/>
                  <a:pt x="21319" y="10649"/>
                </a:cubicBezTo>
                <a:cubicBezTo>
                  <a:pt x="21348" y="10649"/>
                  <a:pt x="21372" y="10601"/>
                  <a:pt x="21372" y="10544"/>
                </a:cubicBezTo>
                <a:lnTo>
                  <a:pt x="21372" y="10324"/>
                </a:lnTo>
                <a:cubicBezTo>
                  <a:pt x="21372" y="10266"/>
                  <a:pt x="21348" y="10219"/>
                  <a:pt x="21319" y="10219"/>
                </a:cubicBezTo>
                <a:close/>
                <a:moveTo>
                  <a:pt x="281" y="10949"/>
                </a:moveTo>
                <a:cubicBezTo>
                  <a:pt x="252" y="10949"/>
                  <a:pt x="228" y="10996"/>
                  <a:pt x="228" y="11054"/>
                </a:cubicBezTo>
                <a:lnTo>
                  <a:pt x="228" y="11274"/>
                </a:lnTo>
                <a:cubicBezTo>
                  <a:pt x="228" y="11331"/>
                  <a:pt x="252" y="11379"/>
                  <a:pt x="281" y="11379"/>
                </a:cubicBezTo>
                <a:cubicBezTo>
                  <a:pt x="311" y="11379"/>
                  <a:pt x="334" y="11331"/>
                  <a:pt x="334" y="11274"/>
                </a:cubicBezTo>
                <a:lnTo>
                  <a:pt x="334" y="11054"/>
                </a:lnTo>
                <a:cubicBezTo>
                  <a:pt x="334" y="10996"/>
                  <a:pt x="311" y="10949"/>
                  <a:pt x="281" y="10949"/>
                </a:cubicBezTo>
                <a:close/>
                <a:moveTo>
                  <a:pt x="596" y="10949"/>
                </a:moveTo>
                <a:cubicBezTo>
                  <a:pt x="567" y="10949"/>
                  <a:pt x="543" y="10996"/>
                  <a:pt x="543" y="11054"/>
                </a:cubicBezTo>
                <a:lnTo>
                  <a:pt x="543" y="11274"/>
                </a:lnTo>
                <a:cubicBezTo>
                  <a:pt x="543" y="11331"/>
                  <a:pt x="567" y="11379"/>
                  <a:pt x="596" y="11379"/>
                </a:cubicBezTo>
                <a:cubicBezTo>
                  <a:pt x="625" y="11379"/>
                  <a:pt x="649" y="11331"/>
                  <a:pt x="649" y="11274"/>
                </a:cubicBezTo>
                <a:lnTo>
                  <a:pt x="649" y="11054"/>
                </a:lnTo>
                <a:cubicBezTo>
                  <a:pt x="649" y="10996"/>
                  <a:pt x="625" y="10949"/>
                  <a:pt x="596" y="10949"/>
                </a:cubicBezTo>
                <a:close/>
                <a:moveTo>
                  <a:pt x="1446" y="10949"/>
                </a:moveTo>
                <a:cubicBezTo>
                  <a:pt x="1417" y="10949"/>
                  <a:pt x="1393" y="10996"/>
                  <a:pt x="1393" y="11054"/>
                </a:cubicBezTo>
                <a:lnTo>
                  <a:pt x="1393" y="11274"/>
                </a:lnTo>
                <a:cubicBezTo>
                  <a:pt x="1393" y="11331"/>
                  <a:pt x="1417" y="11379"/>
                  <a:pt x="1446" y="11379"/>
                </a:cubicBezTo>
                <a:cubicBezTo>
                  <a:pt x="1475" y="11379"/>
                  <a:pt x="1499" y="11331"/>
                  <a:pt x="1499" y="11274"/>
                </a:cubicBezTo>
                <a:lnTo>
                  <a:pt x="1499" y="11054"/>
                </a:lnTo>
                <a:cubicBezTo>
                  <a:pt x="1499" y="10996"/>
                  <a:pt x="1475" y="10949"/>
                  <a:pt x="1446" y="10949"/>
                </a:cubicBezTo>
                <a:close/>
                <a:moveTo>
                  <a:pt x="1760" y="10949"/>
                </a:moveTo>
                <a:cubicBezTo>
                  <a:pt x="1731" y="10949"/>
                  <a:pt x="1707" y="10996"/>
                  <a:pt x="1707" y="11054"/>
                </a:cubicBezTo>
                <a:lnTo>
                  <a:pt x="1707" y="11274"/>
                </a:lnTo>
                <a:cubicBezTo>
                  <a:pt x="1707" y="11331"/>
                  <a:pt x="1731" y="11379"/>
                  <a:pt x="1760" y="11379"/>
                </a:cubicBezTo>
                <a:cubicBezTo>
                  <a:pt x="1789" y="11379"/>
                  <a:pt x="1813" y="11331"/>
                  <a:pt x="1813" y="11274"/>
                </a:cubicBezTo>
                <a:lnTo>
                  <a:pt x="1813" y="11054"/>
                </a:lnTo>
                <a:cubicBezTo>
                  <a:pt x="1813" y="10996"/>
                  <a:pt x="1789" y="10949"/>
                  <a:pt x="1760" y="10949"/>
                </a:cubicBezTo>
                <a:close/>
                <a:moveTo>
                  <a:pt x="2610" y="10949"/>
                </a:moveTo>
                <a:cubicBezTo>
                  <a:pt x="2581" y="10949"/>
                  <a:pt x="2557" y="10996"/>
                  <a:pt x="2557" y="11054"/>
                </a:cubicBezTo>
                <a:lnTo>
                  <a:pt x="2557" y="11274"/>
                </a:lnTo>
                <a:cubicBezTo>
                  <a:pt x="2557" y="11331"/>
                  <a:pt x="2581" y="11379"/>
                  <a:pt x="2610" y="11379"/>
                </a:cubicBezTo>
                <a:cubicBezTo>
                  <a:pt x="2639" y="11379"/>
                  <a:pt x="2662" y="11331"/>
                  <a:pt x="2662" y="11274"/>
                </a:cubicBezTo>
                <a:lnTo>
                  <a:pt x="2662" y="11054"/>
                </a:lnTo>
                <a:cubicBezTo>
                  <a:pt x="2662" y="10996"/>
                  <a:pt x="2639" y="10949"/>
                  <a:pt x="2610" y="10949"/>
                </a:cubicBezTo>
                <a:close/>
                <a:moveTo>
                  <a:pt x="2924" y="10949"/>
                </a:moveTo>
                <a:cubicBezTo>
                  <a:pt x="2895" y="10949"/>
                  <a:pt x="2871" y="10996"/>
                  <a:pt x="2871" y="11054"/>
                </a:cubicBezTo>
                <a:lnTo>
                  <a:pt x="2871" y="11274"/>
                </a:lnTo>
                <a:cubicBezTo>
                  <a:pt x="2871" y="11331"/>
                  <a:pt x="2895" y="11379"/>
                  <a:pt x="2924" y="11379"/>
                </a:cubicBezTo>
                <a:cubicBezTo>
                  <a:pt x="2954" y="11379"/>
                  <a:pt x="2976" y="11331"/>
                  <a:pt x="2976" y="11274"/>
                </a:cubicBezTo>
                <a:lnTo>
                  <a:pt x="2976" y="11054"/>
                </a:lnTo>
                <a:cubicBezTo>
                  <a:pt x="2976" y="10996"/>
                  <a:pt x="2954" y="10949"/>
                  <a:pt x="2924" y="10949"/>
                </a:cubicBezTo>
                <a:close/>
                <a:moveTo>
                  <a:pt x="3773" y="10949"/>
                </a:moveTo>
                <a:cubicBezTo>
                  <a:pt x="3744" y="10949"/>
                  <a:pt x="3721" y="10996"/>
                  <a:pt x="3721" y="11054"/>
                </a:cubicBezTo>
                <a:lnTo>
                  <a:pt x="3721" y="11274"/>
                </a:lnTo>
                <a:cubicBezTo>
                  <a:pt x="3721" y="11331"/>
                  <a:pt x="3744" y="11379"/>
                  <a:pt x="3773" y="11379"/>
                </a:cubicBezTo>
                <a:cubicBezTo>
                  <a:pt x="3802" y="11379"/>
                  <a:pt x="3826" y="11331"/>
                  <a:pt x="3826" y="11274"/>
                </a:cubicBezTo>
                <a:lnTo>
                  <a:pt x="3826" y="11054"/>
                </a:lnTo>
                <a:cubicBezTo>
                  <a:pt x="3826" y="10996"/>
                  <a:pt x="3802" y="10949"/>
                  <a:pt x="3773" y="10949"/>
                </a:cubicBezTo>
                <a:close/>
                <a:moveTo>
                  <a:pt x="4088" y="10949"/>
                </a:moveTo>
                <a:cubicBezTo>
                  <a:pt x="4058" y="10949"/>
                  <a:pt x="4035" y="10996"/>
                  <a:pt x="4035" y="11054"/>
                </a:cubicBezTo>
                <a:lnTo>
                  <a:pt x="4035" y="11274"/>
                </a:lnTo>
                <a:cubicBezTo>
                  <a:pt x="4035" y="11331"/>
                  <a:pt x="4058" y="11379"/>
                  <a:pt x="4088" y="11379"/>
                </a:cubicBezTo>
                <a:cubicBezTo>
                  <a:pt x="4117" y="11379"/>
                  <a:pt x="4141" y="11331"/>
                  <a:pt x="4141" y="11274"/>
                </a:cubicBezTo>
                <a:lnTo>
                  <a:pt x="4141" y="11054"/>
                </a:lnTo>
                <a:cubicBezTo>
                  <a:pt x="4141" y="10996"/>
                  <a:pt x="4117" y="10949"/>
                  <a:pt x="4088" y="10949"/>
                </a:cubicBezTo>
                <a:close/>
                <a:moveTo>
                  <a:pt x="4937" y="10949"/>
                </a:moveTo>
                <a:cubicBezTo>
                  <a:pt x="4908" y="10949"/>
                  <a:pt x="4884" y="10996"/>
                  <a:pt x="4884" y="11054"/>
                </a:cubicBezTo>
                <a:lnTo>
                  <a:pt x="4884" y="11274"/>
                </a:lnTo>
                <a:cubicBezTo>
                  <a:pt x="4884" y="11331"/>
                  <a:pt x="4908" y="11379"/>
                  <a:pt x="4937" y="11379"/>
                </a:cubicBezTo>
                <a:cubicBezTo>
                  <a:pt x="4966" y="11379"/>
                  <a:pt x="4990" y="11331"/>
                  <a:pt x="4990" y="11274"/>
                </a:cubicBezTo>
                <a:lnTo>
                  <a:pt x="4990" y="11054"/>
                </a:lnTo>
                <a:cubicBezTo>
                  <a:pt x="4990" y="10996"/>
                  <a:pt x="4966" y="10949"/>
                  <a:pt x="4937" y="10949"/>
                </a:cubicBezTo>
                <a:close/>
                <a:moveTo>
                  <a:pt x="5252" y="10949"/>
                </a:moveTo>
                <a:cubicBezTo>
                  <a:pt x="5223" y="10949"/>
                  <a:pt x="5199" y="10996"/>
                  <a:pt x="5199" y="11054"/>
                </a:cubicBezTo>
                <a:lnTo>
                  <a:pt x="5199" y="11274"/>
                </a:lnTo>
                <a:cubicBezTo>
                  <a:pt x="5199" y="11331"/>
                  <a:pt x="5223" y="11379"/>
                  <a:pt x="5252" y="11379"/>
                </a:cubicBezTo>
                <a:cubicBezTo>
                  <a:pt x="5281" y="11379"/>
                  <a:pt x="5305" y="11331"/>
                  <a:pt x="5305" y="11274"/>
                </a:cubicBezTo>
                <a:lnTo>
                  <a:pt x="5305" y="11054"/>
                </a:lnTo>
                <a:cubicBezTo>
                  <a:pt x="5305" y="10996"/>
                  <a:pt x="5281" y="10949"/>
                  <a:pt x="5252" y="10949"/>
                </a:cubicBezTo>
                <a:close/>
                <a:moveTo>
                  <a:pt x="6102" y="10949"/>
                </a:moveTo>
                <a:cubicBezTo>
                  <a:pt x="6072" y="10949"/>
                  <a:pt x="6049" y="10996"/>
                  <a:pt x="6049" y="11054"/>
                </a:cubicBezTo>
                <a:lnTo>
                  <a:pt x="6049" y="11274"/>
                </a:lnTo>
                <a:cubicBezTo>
                  <a:pt x="6049" y="11331"/>
                  <a:pt x="6072" y="11379"/>
                  <a:pt x="6102" y="11379"/>
                </a:cubicBezTo>
                <a:cubicBezTo>
                  <a:pt x="6131" y="11379"/>
                  <a:pt x="6155" y="11331"/>
                  <a:pt x="6155" y="11274"/>
                </a:cubicBezTo>
                <a:lnTo>
                  <a:pt x="6155" y="11054"/>
                </a:lnTo>
                <a:cubicBezTo>
                  <a:pt x="6155" y="10996"/>
                  <a:pt x="6131" y="10949"/>
                  <a:pt x="6102" y="10949"/>
                </a:cubicBezTo>
                <a:close/>
                <a:moveTo>
                  <a:pt x="6416" y="10949"/>
                </a:moveTo>
                <a:cubicBezTo>
                  <a:pt x="6387" y="10949"/>
                  <a:pt x="6363" y="10996"/>
                  <a:pt x="6363" y="11054"/>
                </a:cubicBezTo>
                <a:lnTo>
                  <a:pt x="6363" y="11274"/>
                </a:lnTo>
                <a:cubicBezTo>
                  <a:pt x="6363" y="11331"/>
                  <a:pt x="6387" y="11379"/>
                  <a:pt x="6416" y="11379"/>
                </a:cubicBezTo>
                <a:cubicBezTo>
                  <a:pt x="6445" y="11379"/>
                  <a:pt x="6469" y="11331"/>
                  <a:pt x="6469" y="11274"/>
                </a:cubicBezTo>
                <a:lnTo>
                  <a:pt x="6469" y="11054"/>
                </a:lnTo>
                <a:cubicBezTo>
                  <a:pt x="6469" y="10996"/>
                  <a:pt x="6445" y="10949"/>
                  <a:pt x="6416" y="10949"/>
                </a:cubicBezTo>
                <a:close/>
                <a:moveTo>
                  <a:pt x="7266" y="10949"/>
                </a:moveTo>
                <a:cubicBezTo>
                  <a:pt x="7237" y="10949"/>
                  <a:pt x="7213" y="10996"/>
                  <a:pt x="7213" y="11054"/>
                </a:cubicBezTo>
                <a:lnTo>
                  <a:pt x="7213" y="11274"/>
                </a:lnTo>
                <a:cubicBezTo>
                  <a:pt x="7213" y="11331"/>
                  <a:pt x="7237" y="11379"/>
                  <a:pt x="7266" y="11379"/>
                </a:cubicBezTo>
                <a:cubicBezTo>
                  <a:pt x="7295" y="11379"/>
                  <a:pt x="7318" y="11331"/>
                  <a:pt x="7318" y="11274"/>
                </a:cubicBezTo>
                <a:lnTo>
                  <a:pt x="7318" y="11054"/>
                </a:lnTo>
                <a:cubicBezTo>
                  <a:pt x="7318" y="10996"/>
                  <a:pt x="7295" y="10949"/>
                  <a:pt x="7266" y="10949"/>
                </a:cubicBezTo>
                <a:close/>
                <a:moveTo>
                  <a:pt x="7580" y="10949"/>
                </a:moveTo>
                <a:cubicBezTo>
                  <a:pt x="7551" y="10949"/>
                  <a:pt x="7527" y="10996"/>
                  <a:pt x="7527" y="11054"/>
                </a:cubicBezTo>
                <a:lnTo>
                  <a:pt x="7527" y="11274"/>
                </a:lnTo>
                <a:cubicBezTo>
                  <a:pt x="7527" y="11331"/>
                  <a:pt x="7551" y="11379"/>
                  <a:pt x="7580" y="11379"/>
                </a:cubicBezTo>
                <a:cubicBezTo>
                  <a:pt x="7609" y="11379"/>
                  <a:pt x="7632" y="11331"/>
                  <a:pt x="7632" y="11274"/>
                </a:cubicBezTo>
                <a:lnTo>
                  <a:pt x="7632" y="11054"/>
                </a:lnTo>
                <a:cubicBezTo>
                  <a:pt x="7632" y="10996"/>
                  <a:pt x="7609" y="10949"/>
                  <a:pt x="7580" y="10949"/>
                </a:cubicBezTo>
                <a:close/>
                <a:moveTo>
                  <a:pt x="8429" y="10949"/>
                </a:moveTo>
                <a:cubicBezTo>
                  <a:pt x="8400" y="10949"/>
                  <a:pt x="8377" y="10996"/>
                  <a:pt x="8377" y="11054"/>
                </a:cubicBezTo>
                <a:lnTo>
                  <a:pt x="8377" y="11274"/>
                </a:lnTo>
                <a:cubicBezTo>
                  <a:pt x="8377" y="11331"/>
                  <a:pt x="8400" y="11379"/>
                  <a:pt x="8429" y="11379"/>
                </a:cubicBezTo>
                <a:cubicBezTo>
                  <a:pt x="8458" y="11379"/>
                  <a:pt x="8482" y="11331"/>
                  <a:pt x="8482" y="11274"/>
                </a:cubicBezTo>
                <a:lnTo>
                  <a:pt x="8482" y="11054"/>
                </a:lnTo>
                <a:cubicBezTo>
                  <a:pt x="8482" y="10996"/>
                  <a:pt x="8458" y="10949"/>
                  <a:pt x="8429" y="10949"/>
                </a:cubicBezTo>
                <a:close/>
                <a:moveTo>
                  <a:pt x="8744" y="10949"/>
                </a:moveTo>
                <a:cubicBezTo>
                  <a:pt x="8714" y="10949"/>
                  <a:pt x="8691" y="10996"/>
                  <a:pt x="8691" y="11054"/>
                </a:cubicBezTo>
                <a:lnTo>
                  <a:pt x="8691" y="11274"/>
                </a:lnTo>
                <a:cubicBezTo>
                  <a:pt x="8691" y="11331"/>
                  <a:pt x="8714" y="11379"/>
                  <a:pt x="8744" y="11379"/>
                </a:cubicBezTo>
                <a:cubicBezTo>
                  <a:pt x="8773" y="11379"/>
                  <a:pt x="8796" y="11331"/>
                  <a:pt x="8796" y="11274"/>
                </a:cubicBezTo>
                <a:lnTo>
                  <a:pt x="8796" y="11054"/>
                </a:lnTo>
                <a:cubicBezTo>
                  <a:pt x="8796" y="10996"/>
                  <a:pt x="8773" y="10949"/>
                  <a:pt x="8744" y="10949"/>
                </a:cubicBezTo>
                <a:close/>
                <a:moveTo>
                  <a:pt x="9593" y="10949"/>
                </a:moveTo>
                <a:cubicBezTo>
                  <a:pt x="9564" y="10949"/>
                  <a:pt x="9540" y="10996"/>
                  <a:pt x="9540" y="11054"/>
                </a:cubicBezTo>
                <a:lnTo>
                  <a:pt x="9540" y="11274"/>
                </a:lnTo>
                <a:cubicBezTo>
                  <a:pt x="9540" y="11331"/>
                  <a:pt x="9564" y="11379"/>
                  <a:pt x="9593" y="11379"/>
                </a:cubicBezTo>
                <a:cubicBezTo>
                  <a:pt x="9622" y="11379"/>
                  <a:pt x="9646" y="11331"/>
                  <a:pt x="9646" y="11274"/>
                </a:cubicBezTo>
                <a:lnTo>
                  <a:pt x="9646" y="11054"/>
                </a:lnTo>
                <a:cubicBezTo>
                  <a:pt x="9646" y="10996"/>
                  <a:pt x="9622" y="10949"/>
                  <a:pt x="9593" y="10949"/>
                </a:cubicBezTo>
                <a:close/>
                <a:moveTo>
                  <a:pt x="9908" y="10949"/>
                </a:moveTo>
                <a:cubicBezTo>
                  <a:pt x="9879" y="10949"/>
                  <a:pt x="9855" y="10996"/>
                  <a:pt x="9855" y="11054"/>
                </a:cubicBezTo>
                <a:lnTo>
                  <a:pt x="9855" y="11274"/>
                </a:lnTo>
                <a:cubicBezTo>
                  <a:pt x="9855" y="11331"/>
                  <a:pt x="9879" y="11379"/>
                  <a:pt x="9908" y="11379"/>
                </a:cubicBezTo>
                <a:cubicBezTo>
                  <a:pt x="9937" y="11379"/>
                  <a:pt x="9961" y="11331"/>
                  <a:pt x="9961" y="11274"/>
                </a:cubicBezTo>
                <a:lnTo>
                  <a:pt x="9961" y="11054"/>
                </a:lnTo>
                <a:cubicBezTo>
                  <a:pt x="9961" y="10996"/>
                  <a:pt x="9937" y="10949"/>
                  <a:pt x="9908" y="10949"/>
                </a:cubicBezTo>
                <a:close/>
                <a:moveTo>
                  <a:pt x="10758" y="10949"/>
                </a:moveTo>
                <a:cubicBezTo>
                  <a:pt x="10728" y="10949"/>
                  <a:pt x="10705" y="10996"/>
                  <a:pt x="10705" y="11054"/>
                </a:cubicBezTo>
                <a:lnTo>
                  <a:pt x="10705" y="11274"/>
                </a:lnTo>
                <a:cubicBezTo>
                  <a:pt x="10705" y="11331"/>
                  <a:pt x="10728" y="11379"/>
                  <a:pt x="10758" y="11379"/>
                </a:cubicBezTo>
                <a:cubicBezTo>
                  <a:pt x="10787" y="11379"/>
                  <a:pt x="10810" y="11331"/>
                  <a:pt x="10810" y="11274"/>
                </a:cubicBezTo>
                <a:lnTo>
                  <a:pt x="10810" y="11054"/>
                </a:lnTo>
                <a:cubicBezTo>
                  <a:pt x="10810" y="10996"/>
                  <a:pt x="10787" y="10949"/>
                  <a:pt x="10758" y="10949"/>
                </a:cubicBezTo>
                <a:close/>
                <a:moveTo>
                  <a:pt x="11072" y="10949"/>
                </a:moveTo>
                <a:cubicBezTo>
                  <a:pt x="11043" y="10949"/>
                  <a:pt x="11019" y="10996"/>
                  <a:pt x="11019" y="11054"/>
                </a:cubicBezTo>
                <a:lnTo>
                  <a:pt x="11019" y="11274"/>
                </a:lnTo>
                <a:cubicBezTo>
                  <a:pt x="11019" y="11331"/>
                  <a:pt x="11043" y="11379"/>
                  <a:pt x="11072" y="11379"/>
                </a:cubicBezTo>
                <a:cubicBezTo>
                  <a:pt x="11101" y="11379"/>
                  <a:pt x="11125" y="11331"/>
                  <a:pt x="11125" y="11274"/>
                </a:cubicBezTo>
                <a:lnTo>
                  <a:pt x="11125" y="11054"/>
                </a:lnTo>
                <a:cubicBezTo>
                  <a:pt x="11125" y="10996"/>
                  <a:pt x="11101" y="10949"/>
                  <a:pt x="11072" y="10949"/>
                </a:cubicBezTo>
                <a:close/>
                <a:moveTo>
                  <a:pt x="11922" y="10949"/>
                </a:moveTo>
                <a:cubicBezTo>
                  <a:pt x="11893" y="10949"/>
                  <a:pt x="11869" y="10996"/>
                  <a:pt x="11869" y="11054"/>
                </a:cubicBezTo>
                <a:lnTo>
                  <a:pt x="11869" y="11274"/>
                </a:lnTo>
                <a:cubicBezTo>
                  <a:pt x="11869" y="11331"/>
                  <a:pt x="11893" y="11379"/>
                  <a:pt x="11922" y="11379"/>
                </a:cubicBezTo>
                <a:cubicBezTo>
                  <a:pt x="11951" y="11379"/>
                  <a:pt x="11974" y="11331"/>
                  <a:pt x="11974" y="11274"/>
                </a:cubicBezTo>
                <a:lnTo>
                  <a:pt x="11974" y="11054"/>
                </a:lnTo>
                <a:cubicBezTo>
                  <a:pt x="11974" y="10996"/>
                  <a:pt x="11951" y="10949"/>
                  <a:pt x="11922" y="10949"/>
                </a:cubicBezTo>
                <a:close/>
                <a:moveTo>
                  <a:pt x="12236" y="10949"/>
                </a:moveTo>
                <a:cubicBezTo>
                  <a:pt x="12207" y="10949"/>
                  <a:pt x="12183" y="10996"/>
                  <a:pt x="12183" y="11054"/>
                </a:cubicBezTo>
                <a:lnTo>
                  <a:pt x="12183" y="11274"/>
                </a:lnTo>
                <a:cubicBezTo>
                  <a:pt x="12183" y="11331"/>
                  <a:pt x="12207" y="11379"/>
                  <a:pt x="12236" y="11379"/>
                </a:cubicBezTo>
                <a:cubicBezTo>
                  <a:pt x="12265" y="11379"/>
                  <a:pt x="12288" y="11331"/>
                  <a:pt x="12288" y="11274"/>
                </a:cubicBezTo>
                <a:lnTo>
                  <a:pt x="12288" y="11054"/>
                </a:lnTo>
                <a:cubicBezTo>
                  <a:pt x="12288" y="10996"/>
                  <a:pt x="12265" y="10949"/>
                  <a:pt x="12236" y="10949"/>
                </a:cubicBezTo>
                <a:close/>
                <a:moveTo>
                  <a:pt x="13085" y="10949"/>
                </a:moveTo>
                <a:cubicBezTo>
                  <a:pt x="13056" y="10949"/>
                  <a:pt x="13032" y="10996"/>
                  <a:pt x="13032" y="11054"/>
                </a:cubicBezTo>
                <a:lnTo>
                  <a:pt x="13032" y="11274"/>
                </a:lnTo>
                <a:cubicBezTo>
                  <a:pt x="13032" y="11331"/>
                  <a:pt x="13056" y="11379"/>
                  <a:pt x="13085" y="11379"/>
                </a:cubicBezTo>
                <a:cubicBezTo>
                  <a:pt x="13114" y="11379"/>
                  <a:pt x="13138" y="11331"/>
                  <a:pt x="13138" y="11274"/>
                </a:cubicBezTo>
                <a:lnTo>
                  <a:pt x="13138" y="11054"/>
                </a:lnTo>
                <a:cubicBezTo>
                  <a:pt x="13138" y="10996"/>
                  <a:pt x="13114" y="10949"/>
                  <a:pt x="13085" y="10949"/>
                </a:cubicBezTo>
                <a:close/>
                <a:moveTo>
                  <a:pt x="13399" y="10949"/>
                </a:moveTo>
                <a:cubicBezTo>
                  <a:pt x="13370" y="10949"/>
                  <a:pt x="13348" y="10996"/>
                  <a:pt x="13348" y="11054"/>
                </a:cubicBezTo>
                <a:lnTo>
                  <a:pt x="13348" y="11274"/>
                </a:lnTo>
                <a:cubicBezTo>
                  <a:pt x="13348" y="11331"/>
                  <a:pt x="13370" y="11379"/>
                  <a:pt x="13399" y="11379"/>
                </a:cubicBezTo>
                <a:cubicBezTo>
                  <a:pt x="13428" y="11379"/>
                  <a:pt x="13452" y="11331"/>
                  <a:pt x="13452" y="11274"/>
                </a:cubicBezTo>
                <a:lnTo>
                  <a:pt x="13452" y="11054"/>
                </a:lnTo>
                <a:cubicBezTo>
                  <a:pt x="13452" y="10996"/>
                  <a:pt x="13428" y="10949"/>
                  <a:pt x="13399" y="10949"/>
                </a:cubicBezTo>
                <a:close/>
                <a:moveTo>
                  <a:pt x="14249" y="10949"/>
                </a:moveTo>
                <a:cubicBezTo>
                  <a:pt x="14220" y="10949"/>
                  <a:pt x="14196" y="10996"/>
                  <a:pt x="14196" y="11054"/>
                </a:cubicBezTo>
                <a:lnTo>
                  <a:pt x="14196" y="11274"/>
                </a:lnTo>
                <a:cubicBezTo>
                  <a:pt x="14196" y="11331"/>
                  <a:pt x="14220" y="11379"/>
                  <a:pt x="14249" y="11379"/>
                </a:cubicBezTo>
                <a:cubicBezTo>
                  <a:pt x="14278" y="11379"/>
                  <a:pt x="14302" y="11331"/>
                  <a:pt x="14302" y="11274"/>
                </a:cubicBezTo>
                <a:lnTo>
                  <a:pt x="14302" y="11054"/>
                </a:lnTo>
                <a:cubicBezTo>
                  <a:pt x="14302" y="10996"/>
                  <a:pt x="14278" y="10949"/>
                  <a:pt x="14249" y="10949"/>
                </a:cubicBezTo>
                <a:close/>
                <a:moveTo>
                  <a:pt x="14564" y="10949"/>
                </a:moveTo>
                <a:cubicBezTo>
                  <a:pt x="14535" y="10949"/>
                  <a:pt x="14511" y="10996"/>
                  <a:pt x="14511" y="11054"/>
                </a:cubicBezTo>
                <a:lnTo>
                  <a:pt x="14511" y="11274"/>
                </a:lnTo>
                <a:cubicBezTo>
                  <a:pt x="14511" y="11331"/>
                  <a:pt x="14535" y="11379"/>
                  <a:pt x="14564" y="11379"/>
                </a:cubicBezTo>
                <a:cubicBezTo>
                  <a:pt x="14593" y="11379"/>
                  <a:pt x="14617" y="11331"/>
                  <a:pt x="14617" y="11274"/>
                </a:cubicBezTo>
                <a:lnTo>
                  <a:pt x="14617" y="11054"/>
                </a:lnTo>
                <a:cubicBezTo>
                  <a:pt x="14617" y="10996"/>
                  <a:pt x="14593" y="10949"/>
                  <a:pt x="14564" y="10949"/>
                </a:cubicBezTo>
                <a:close/>
                <a:moveTo>
                  <a:pt x="15413" y="10949"/>
                </a:moveTo>
                <a:cubicBezTo>
                  <a:pt x="15384" y="10949"/>
                  <a:pt x="15360" y="10996"/>
                  <a:pt x="15360" y="11054"/>
                </a:cubicBezTo>
                <a:lnTo>
                  <a:pt x="15360" y="11274"/>
                </a:lnTo>
                <a:cubicBezTo>
                  <a:pt x="15360" y="11331"/>
                  <a:pt x="15384" y="11379"/>
                  <a:pt x="15413" y="11379"/>
                </a:cubicBezTo>
                <a:cubicBezTo>
                  <a:pt x="15442" y="11379"/>
                  <a:pt x="15465" y="11331"/>
                  <a:pt x="15465" y="11274"/>
                </a:cubicBezTo>
                <a:lnTo>
                  <a:pt x="15465" y="11054"/>
                </a:lnTo>
                <a:cubicBezTo>
                  <a:pt x="15465" y="10996"/>
                  <a:pt x="15442" y="10949"/>
                  <a:pt x="15413" y="10949"/>
                </a:cubicBezTo>
                <a:close/>
                <a:moveTo>
                  <a:pt x="15728" y="10949"/>
                </a:moveTo>
                <a:cubicBezTo>
                  <a:pt x="15699" y="10949"/>
                  <a:pt x="15675" y="10996"/>
                  <a:pt x="15675" y="11054"/>
                </a:cubicBezTo>
                <a:lnTo>
                  <a:pt x="15675" y="11274"/>
                </a:lnTo>
                <a:cubicBezTo>
                  <a:pt x="15675" y="11331"/>
                  <a:pt x="15699" y="11379"/>
                  <a:pt x="15728" y="11379"/>
                </a:cubicBezTo>
                <a:cubicBezTo>
                  <a:pt x="15757" y="11379"/>
                  <a:pt x="15781" y="11331"/>
                  <a:pt x="15781" y="11274"/>
                </a:cubicBezTo>
                <a:lnTo>
                  <a:pt x="15781" y="11054"/>
                </a:lnTo>
                <a:cubicBezTo>
                  <a:pt x="15781" y="10996"/>
                  <a:pt x="15757" y="10949"/>
                  <a:pt x="15728" y="10949"/>
                </a:cubicBezTo>
                <a:close/>
                <a:moveTo>
                  <a:pt x="16578" y="10949"/>
                </a:moveTo>
                <a:cubicBezTo>
                  <a:pt x="16549" y="10949"/>
                  <a:pt x="16525" y="10996"/>
                  <a:pt x="16525" y="11054"/>
                </a:cubicBezTo>
                <a:lnTo>
                  <a:pt x="16525" y="11274"/>
                </a:lnTo>
                <a:cubicBezTo>
                  <a:pt x="16525" y="11331"/>
                  <a:pt x="16549" y="11379"/>
                  <a:pt x="16578" y="11379"/>
                </a:cubicBezTo>
                <a:cubicBezTo>
                  <a:pt x="16607" y="11379"/>
                  <a:pt x="16630" y="11331"/>
                  <a:pt x="16630" y="11274"/>
                </a:cubicBezTo>
                <a:lnTo>
                  <a:pt x="16630" y="11054"/>
                </a:lnTo>
                <a:cubicBezTo>
                  <a:pt x="16630" y="10996"/>
                  <a:pt x="16607" y="10949"/>
                  <a:pt x="16578" y="10949"/>
                </a:cubicBezTo>
                <a:close/>
                <a:moveTo>
                  <a:pt x="16892" y="10949"/>
                </a:moveTo>
                <a:cubicBezTo>
                  <a:pt x="16863" y="10949"/>
                  <a:pt x="16839" y="10996"/>
                  <a:pt x="16839" y="11054"/>
                </a:cubicBezTo>
                <a:lnTo>
                  <a:pt x="16839" y="11274"/>
                </a:lnTo>
                <a:cubicBezTo>
                  <a:pt x="16839" y="11331"/>
                  <a:pt x="16863" y="11379"/>
                  <a:pt x="16892" y="11379"/>
                </a:cubicBezTo>
                <a:cubicBezTo>
                  <a:pt x="16921" y="11379"/>
                  <a:pt x="16944" y="11331"/>
                  <a:pt x="16944" y="11274"/>
                </a:cubicBezTo>
                <a:lnTo>
                  <a:pt x="16944" y="11054"/>
                </a:lnTo>
                <a:cubicBezTo>
                  <a:pt x="16944" y="10996"/>
                  <a:pt x="16921" y="10949"/>
                  <a:pt x="16892" y="10949"/>
                </a:cubicBezTo>
                <a:close/>
                <a:moveTo>
                  <a:pt x="17741" y="10949"/>
                </a:moveTo>
                <a:cubicBezTo>
                  <a:pt x="17712" y="10949"/>
                  <a:pt x="17689" y="10996"/>
                  <a:pt x="17689" y="11054"/>
                </a:cubicBezTo>
                <a:lnTo>
                  <a:pt x="17689" y="11274"/>
                </a:lnTo>
                <a:cubicBezTo>
                  <a:pt x="17689" y="11331"/>
                  <a:pt x="17712" y="11379"/>
                  <a:pt x="17741" y="11379"/>
                </a:cubicBezTo>
                <a:cubicBezTo>
                  <a:pt x="17770" y="11379"/>
                  <a:pt x="17794" y="11331"/>
                  <a:pt x="17794" y="11274"/>
                </a:cubicBezTo>
                <a:lnTo>
                  <a:pt x="17794" y="11054"/>
                </a:lnTo>
                <a:cubicBezTo>
                  <a:pt x="17794" y="10996"/>
                  <a:pt x="17770" y="10949"/>
                  <a:pt x="17741" y="10949"/>
                </a:cubicBezTo>
                <a:close/>
                <a:moveTo>
                  <a:pt x="18055" y="10949"/>
                </a:moveTo>
                <a:cubicBezTo>
                  <a:pt x="18026" y="10949"/>
                  <a:pt x="18002" y="10996"/>
                  <a:pt x="18002" y="11054"/>
                </a:cubicBezTo>
                <a:lnTo>
                  <a:pt x="18002" y="11274"/>
                </a:lnTo>
                <a:cubicBezTo>
                  <a:pt x="18002" y="11331"/>
                  <a:pt x="18026" y="11379"/>
                  <a:pt x="18055" y="11379"/>
                </a:cubicBezTo>
                <a:cubicBezTo>
                  <a:pt x="18085" y="11379"/>
                  <a:pt x="18108" y="11331"/>
                  <a:pt x="18108" y="11274"/>
                </a:cubicBezTo>
                <a:lnTo>
                  <a:pt x="18108" y="11054"/>
                </a:lnTo>
                <a:cubicBezTo>
                  <a:pt x="18108" y="10996"/>
                  <a:pt x="18085" y="10949"/>
                  <a:pt x="18055" y="10949"/>
                </a:cubicBezTo>
                <a:close/>
                <a:moveTo>
                  <a:pt x="18905" y="10949"/>
                </a:moveTo>
                <a:cubicBezTo>
                  <a:pt x="18876" y="10949"/>
                  <a:pt x="18852" y="10996"/>
                  <a:pt x="18852" y="11054"/>
                </a:cubicBezTo>
                <a:lnTo>
                  <a:pt x="18852" y="11274"/>
                </a:lnTo>
                <a:cubicBezTo>
                  <a:pt x="18852" y="11331"/>
                  <a:pt x="18876" y="11379"/>
                  <a:pt x="18905" y="11379"/>
                </a:cubicBezTo>
                <a:cubicBezTo>
                  <a:pt x="18934" y="11379"/>
                  <a:pt x="18958" y="11331"/>
                  <a:pt x="18958" y="11274"/>
                </a:cubicBezTo>
                <a:lnTo>
                  <a:pt x="18958" y="11054"/>
                </a:lnTo>
                <a:cubicBezTo>
                  <a:pt x="18958" y="10996"/>
                  <a:pt x="18934" y="10949"/>
                  <a:pt x="18905" y="10949"/>
                </a:cubicBezTo>
                <a:close/>
                <a:moveTo>
                  <a:pt x="19220" y="10949"/>
                </a:moveTo>
                <a:cubicBezTo>
                  <a:pt x="19191" y="10949"/>
                  <a:pt x="19167" y="10996"/>
                  <a:pt x="19167" y="11054"/>
                </a:cubicBezTo>
                <a:lnTo>
                  <a:pt x="19167" y="11274"/>
                </a:lnTo>
                <a:cubicBezTo>
                  <a:pt x="19167" y="11331"/>
                  <a:pt x="19191" y="11379"/>
                  <a:pt x="19220" y="11379"/>
                </a:cubicBezTo>
                <a:cubicBezTo>
                  <a:pt x="19249" y="11379"/>
                  <a:pt x="19273" y="11331"/>
                  <a:pt x="19273" y="11274"/>
                </a:cubicBezTo>
                <a:lnTo>
                  <a:pt x="19273" y="11054"/>
                </a:lnTo>
                <a:cubicBezTo>
                  <a:pt x="19273" y="10996"/>
                  <a:pt x="19249" y="10949"/>
                  <a:pt x="19220" y="10949"/>
                </a:cubicBezTo>
                <a:close/>
                <a:moveTo>
                  <a:pt x="20069" y="10949"/>
                </a:moveTo>
                <a:cubicBezTo>
                  <a:pt x="20040" y="10949"/>
                  <a:pt x="20016" y="10996"/>
                  <a:pt x="20016" y="11054"/>
                </a:cubicBezTo>
                <a:lnTo>
                  <a:pt x="20016" y="11274"/>
                </a:lnTo>
                <a:cubicBezTo>
                  <a:pt x="20016" y="11331"/>
                  <a:pt x="20040" y="11379"/>
                  <a:pt x="20069" y="11379"/>
                </a:cubicBezTo>
                <a:cubicBezTo>
                  <a:pt x="20099" y="11379"/>
                  <a:pt x="20122" y="11331"/>
                  <a:pt x="20122" y="11274"/>
                </a:cubicBezTo>
                <a:lnTo>
                  <a:pt x="20122" y="11054"/>
                </a:lnTo>
                <a:cubicBezTo>
                  <a:pt x="20122" y="10996"/>
                  <a:pt x="20099" y="10949"/>
                  <a:pt x="20069" y="10949"/>
                </a:cubicBezTo>
                <a:close/>
                <a:moveTo>
                  <a:pt x="20384" y="10949"/>
                </a:moveTo>
                <a:cubicBezTo>
                  <a:pt x="20355" y="10949"/>
                  <a:pt x="20331" y="10996"/>
                  <a:pt x="20331" y="11054"/>
                </a:cubicBezTo>
                <a:lnTo>
                  <a:pt x="20331" y="11274"/>
                </a:lnTo>
                <a:cubicBezTo>
                  <a:pt x="20331" y="11331"/>
                  <a:pt x="20355" y="11379"/>
                  <a:pt x="20384" y="11379"/>
                </a:cubicBezTo>
                <a:cubicBezTo>
                  <a:pt x="20413" y="11379"/>
                  <a:pt x="20436" y="11331"/>
                  <a:pt x="20436" y="11274"/>
                </a:cubicBezTo>
                <a:lnTo>
                  <a:pt x="20436" y="11054"/>
                </a:lnTo>
                <a:cubicBezTo>
                  <a:pt x="20436" y="10996"/>
                  <a:pt x="20413" y="10949"/>
                  <a:pt x="20384" y="10949"/>
                </a:cubicBezTo>
                <a:close/>
                <a:moveTo>
                  <a:pt x="21234" y="10949"/>
                </a:moveTo>
                <a:cubicBezTo>
                  <a:pt x="21204" y="10949"/>
                  <a:pt x="21181" y="10996"/>
                  <a:pt x="21181" y="11054"/>
                </a:cubicBezTo>
                <a:lnTo>
                  <a:pt x="21181" y="11274"/>
                </a:lnTo>
                <a:cubicBezTo>
                  <a:pt x="21181" y="11331"/>
                  <a:pt x="21204" y="11379"/>
                  <a:pt x="21234" y="11379"/>
                </a:cubicBezTo>
                <a:cubicBezTo>
                  <a:pt x="21263" y="11379"/>
                  <a:pt x="21285" y="11331"/>
                  <a:pt x="21285" y="11274"/>
                </a:cubicBezTo>
                <a:lnTo>
                  <a:pt x="21285" y="11054"/>
                </a:lnTo>
                <a:cubicBezTo>
                  <a:pt x="21285" y="10996"/>
                  <a:pt x="21263" y="10949"/>
                  <a:pt x="21234" y="10949"/>
                </a:cubicBezTo>
                <a:close/>
                <a:moveTo>
                  <a:pt x="21547" y="10949"/>
                </a:moveTo>
                <a:cubicBezTo>
                  <a:pt x="21518" y="10949"/>
                  <a:pt x="21495" y="10996"/>
                  <a:pt x="21495" y="11054"/>
                </a:cubicBezTo>
                <a:lnTo>
                  <a:pt x="21495" y="11274"/>
                </a:lnTo>
                <a:cubicBezTo>
                  <a:pt x="21495" y="11331"/>
                  <a:pt x="21518" y="11379"/>
                  <a:pt x="21547" y="11379"/>
                </a:cubicBezTo>
                <a:cubicBezTo>
                  <a:pt x="21576" y="11379"/>
                  <a:pt x="21600" y="11331"/>
                  <a:pt x="21600" y="11274"/>
                </a:cubicBezTo>
                <a:lnTo>
                  <a:pt x="21600" y="11054"/>
                </a:lnTo>
                <a:cubicBezTo>
                  <a:pt x="21600" y="10996"/>
                  <a:pt x="21576" y="10949"/>
                  <a:pt x="21547" y="10949"/>
                </a:cubicBezTo>
                <a:close/>
                <a:moveTo>
                  <a:pt x="53" y="11681"/>
                </a:moveTo>
                <a:cubicBezTo>
                  <a:pt x="24" y="11681"/>
                  <a:pt x="0" y="11726"/>
                  <a:pt x="0" y="11784"/>
                </a:cubicBezTo>
                <a:lnTo>
                  <a:pt x="0" y="12004"/>
                </a:lnTo>
                <a:cubicBezTo>
                  <a:pt x="0" y="12061"/>
                  <a:pt x="24" y="12108"/>
                  <a:pt x="53" y="12108"/>
                </a:cubicBezTo>
                <a:cubicBezTo>
                  <a:pt x="82" y="12108"/>
                  <a:pt x="106" y="12061"/>
                  <a:pt x="106" y="12004"/>
                </a:cubicBezTo>
                <a:lnTo>
                  <a:pt x="106" y="11784"/>
                </a:lnTo>
                <a:cubicBezTo>
                  <a:pt x="106" y="11726"/>
                  <a:pt x="82" y="11681"/>
                  <a:pt x="53" y="11681"/>
                </a:cubicBezTo>
                <a:close/>
                <a:moveTo>
                  <a:pt x="367" y="11681"/>
                </a:moveTo>
                <a:cubicBezTo>
                  <a:pt x="338" y="11681"/>
                  <a:pt x="315" y="11726"/>
                  <a:pt x="315" y="11784"/>
                </a:cubicBezTo>
                <a:lnTo>
                  <a:pt x="315" y="12004"/>
                </a:lnTo>
                <a:cubicBezTo>
                  <a:pt x="315" y="12061"/>
                  <a:pt x="338" y="12108"/>
                  <a:pt x="367" y="12108"/>
                </a:cubicBezTo>
                <a:cubicBezTo>
                  <a:pt x="397" y="12108"/>
                  <a:pt x="420" y="12061"/>
                  <a:pt x="420" y="12004"/>
                </a:cubicBezTo>
                <a:lnTo>
                  <a:pt x="420" y="11784"/>
                </a:lnTo>
                <a:cubicBezTo>
                  <a:pt x="420" y="11726"/>
                  <a:pt x="397" y="11681"/>
                  <a:pt x="367" y="11681"/>
                </a:cubicBezTo>
                <a:close/>
                <a:moveTo>
                  <a:pt x="1217" y="11681"/>
                </a:moveTo>
                <a:cubicBezTo>
                  <a:pt x="1188" y="11681"/>
                  <a:pt x="1164" y="11726"/>
                  <a:pt x="1164" y="11784"/>
                </a:cubicBezTo>
                <a:lnTo>
                  <a:pt x="1164" y="12004"/>
                </a:lnTo>
                <a:cubicBezTo>
                  <a:pt x="1164" y="12061"/>
                  <a:pt x="1188" y="12108"/>
                  <a:pt x="1217" y="12108"/>
                </a:cubicBezTo>
                <a:cubicBezTo>
                  <a:pt x="1246" y="12108"/>
                  <a:pt x="1270" y="12061"/>
                  <a:pt x="1270" y="12004"/>
                </a:cubicBezTo>
                <a:lnTo>
                  <a:pt x="1270" y="11784"/>
                </a:lnTo>
                <a:cubicBezTo>
                  <a:pt x="1270" y="11726"/>
                  <a:pt x="1246" y="11681"/>
                  <a:pt x="1217" y="11681"/>
                </a:cubicBezTo>
                <a:close/>
                <a:moveTo>
                  <a:pt x="1532" y="11681"/>
                </a:moveTo>
                <a:cubicBezTo>
                  <a:pt x="1503" y="11681"/>
                  <a:pt x="1479" y="11726"/>
                  <a:pt x="1479" y="11784"/>
                </a:cubicBezTo>
                <a:lnTo>
                  <a:pt x="1479" y="12004"/>
                </a:lnTo>
                <a:cubicBezTo>
                  <a:pt x="1479" y="12061"/>
                  <a:pt x="1503" y="12108"/>
                  <a:pt x="1532" y="12108"/>
                </a:cubicBezTo>
                <a:cubicBezTo>
                  <a:pt x="1561" y="12108"/>
                  <a:pt x="1584" y="12061"/>
                  <a:pt x="1584" y="12004"/>
                </a:cubicBezTo>
                <a:lnTo>
                  <a:pt x="1584" y="11784"/>
                </a:lnTo>
                <a:cubicBezTo>
                  <a:pt x="1584" y="11726"/>
                  <a:pt x="1561" y="11681"/>
                  <a:pt x="1532" y="11681"/>
                </a:cubicBezTo>
                <a:close/>
                <a:moveTo>
                  <a:pt x="2380" y="11681"/>
                </a:moveTo>
                <a:cubicBezTo>
                  <a:pt x="2351" y="11681"/>
                  <a:pt x="2329" y="11726"/>
                  <a:pt x="2329" y="11784"/>
                </a:cubicBezTo>
                <a:lnTo>
                  <a:pt x="2329" y="12004"/>
                </a:lnTo>
                <a:cubicBezTo>
                  <a:pt x="2329" y="12061"/>
                  <a:pt x="2351" y="12108"/>
                  <a:pt x="2380" y="12108"/>
                </a:cubicBezTo>
                <a:cubicBezTo>
                  <a:pt x="2409" y="12108"/>
                  <a:pt x="2433" y="12061"/>
                  <a:pt x="2433" y="12004"/>
                </a:cubicBezTo>
                <a:lnTo>
                  <a:pt x="2433" y="11784"/>
                </a:lnTo>
                <a:cubicBezTo>
                  <a:pt x="2433" y="11726"/>
                  <a:pt x="2409" y="11681"/>
                  <a:pt x="2380" y="11681"/>
                </a:cubicBezTo>
                <a:close/>
                <a:moveTo>
                  <a:pt x="2695" y="11681"/>
                </a:moveTo>
                <a:cubicBezTo>
                  <a:pt x="2666" y="11681"/>
                  <a:pt x="2643" y="11726"/>
                  <a:pt x="2643" y="11784"/>
                </a:cubicBezTo>
                <a:lnTo>
                  <a:pt x="2643" y="12004"/>
                </a:lnTo>
                <a:cubicBezTo>
                  <a:pt x="2643" y="12061"/>
                  <a:pt x="2666" y="12108"/>
                  <a:pt x="2695" y="12108"/>
                </a:cubicBezTo>
                <a:cubicBezTo>
                  <a:pt x="2724" y="12108"/>
                  <a:pt x="2748" y="12061"/>
                  <a:pt x="2748" y="12004"/>
                </a:cubicBezTo>
                <a:lnTo>
                  <a:pt x="2748" y="11784"/>
                </a:lnTo>
                <a:cubicBezTo>
                  <a:pt x="2748" y="11726"/>
                  <a:pt x="2724" y="11681"/>
                  <a:pt x="2695" y="11681"/>
                </a:cubicBezTo>
                <a:close/>
                <a:moveTo>
                  <a:pt x="3545" y="11681"/>
                </a:moveTo>
                <a:cubicBezTo>
                  <a:pt x="3516" y="11681"/>
                  <a:pt x="3492" y="11726"/>
                  <a:pt x="3492" y="11784"/>
                </a:cubicBezTo>
                <a:lnTo>
                  <a:pt x="3492" y="12004"/>
                </a:lnTo>
                <a:cubicBezTo>
                  <a:pt x="3492" y="12061"/>
                  <a:pt x="3516" y="12108"/>
                  <a:pt x="3545" y="12108"/>
                </a:cubicBezTo>
                <a:cubicBezTo>
                  <a:pt x="3574" y="12108"/>
                  <a:pt x="3598" y="12061"/>
                  <a:pt x="3598" y="12004"/>
                </a:cubicBezTo>
                <a:lnTo>
                  <a:pt x="3598" y="11784"/>
                </a:lnTo>
                <a:cubicBezTo>
                  <a:pt x="3598" y="11726"/>
                  <a:pt x="3574" y="11681"/>
                  <a:pt x="3545" y="11681"/>
                </a:cubicBezTo>
                <a:close/>
                <a:moveTo>
                  <a:pt x="3859" y="11681"/>
                </a:moveTo>
                <a:cubicBezTo>
                  <a:pt x="3830" y="11681"/>
                  <a:pt x="3806" y="11726"/>
                  <a:pt x="3806" y="11784"/>
                </a:cubicBezTo>
                <a:lnTo>
                  <a:pt x="3806" y="12004"/>
                </a:lnTo>
                <a:cubicBezTo>
                  <a:pt x="3806" y="12061"/>
                  <a:pt x="3830" y="12108"/>
                  <a:pt x="3859" y="12108"/>
                </a:cubicBezTo>
                <a:cubicBezTo>
                  <a:pt x="3888" y="12108"/>
                  <a:pt x="3912" y="12061"/>
                  <a:pt x="3912" y="12004"/>
                </a:cubicBezTo>
                <a:lnTo>
                  <a:pt x="3912" y="11784"/>
                </a:lnTo>
                <a:cubicBezTo>
                  <a:pt x="3912" y="11726"/>
                  <a:pt x="3888" y="11681"/>
                  <a:pt x="3859" y="11681"/>
                </a:cubicBezTo>
                <a:close/>
                <a:moveTo>
                  <a:pt x="4709" y="11681"/>
                </a:moveTo>
                <a:cubicBezTo>
                  <a:pt x="4680" y="11681"/>
                  <a:pt x="4656" y="11726"/>
                  <a:pt x="4656" y="11784"/>
                </a:cubicBezTo>
                <a:lnTo>
                  <a:pt x="4656" y="12004"/>
                </a:lnTo>
                <a:cubicBezTo>
                  <a:pt x="4656" y="12061"/>
                  <a:pt x="4680" y="12108"/>
                  <a:pt x="4709" y="12108"/>
                </a:cubicBezTo>
                <a:cubicBezTo>
                  <a:pt x="4738" y="12108"/>
                  <a:pt x="4762" y="12061"/>
                  <a:pt x="4762" y="12004"/>
                </a:cubicBezTo>
                <a:lnTo>
                  <a:pt x="4762" y="11784"/>
                </a:lnTo>
                <a:cubicBezTo>
                  <a:pt x="4762" y="11726"/>
                  <a:pt x="4738" y="11681"/>
                  <a:pt x="4709" y="11681"/>
                </a:cubicBezTo>
                <a:close/>
                <a:moveTo>
                  <a:pt x="5023" y="11681"/>
                </a:moveTo>
                <a:cubicBezTo>
                  <a:pt x="4994" y="11681"/>
                  <a:pt x="4970" y="11726"/>
                  <a:pt x="4970" y="11784"/>
                </a:cubicBezTo>
                <a:lnTo>
                  <a:pt x="4970" y="12004"/>
                </a:lnTo>
                <a:cubicBezTo>
                  <a:pt x="4970" y="12061"/>
                  <a:pt x="4994" y="12108"/>
                  <a:pt x="5023" y="12108"/>
                </a:cubicBezTo>
                <a:cubicBezTo>
                  <a:pt x="5053" y="12108"/>
                  <a:pt x="5076" y="12061"/>
                  <a:pt x="5076" y="12004"/>
                </a:cubicBezTo>
                <a:lnTo>
                  <a:pt x="5076" y="11784"/>
                </a:lnTo>
                <a:cubicBezTo>
                  <a:pt x="5076" y="11726"/>
                  <a:pt x="5053" y="11681"/>
                  <a:pt x="5023" y="11681"/>
                </a:cubicBezTo>
                <a:close/>
                <a:moveTo>
                  <a:pt x="5873" y="11681"/>
                </a:moveTo>
                <a:cubicBezTo>
                  <a:pt x="5844" y="11681"/>
                  <a:pt x="5820" y="11726"/>
                  <a:pt x="5820" y="11784"/>
                </a:cubicBezTo>
                <a:lnTo>
                  <a:pt x="5820" y="12004"/>
                </a:lnTo>
                <a:cubicBezTo>
                  <a:pt x="5820" y="12061"/>
                  <a:pt x="5844" y="12108"/>
                  <a:pt x="5873" y="12108"/>
                </a:cubicBezTo>
                <a:cubicBezTo>
                  <a:pt x="5902" y="12108"/>
                  <a:pt x="5926" y="12061"/>
                  <a:pt x="5926" y="12004"/>
                </a:cubicBezTo>
                <a:lnTo>
                  <a:pt x="5926" y="11784"/>
                </a:lnTo>
                <a:cubicBezTo>
                  <a:pt x="5926" y="11726"/>
                  <a:pt x="5902" y="11681"/>
                  <a:pt x="5873" y="11681"/>
                </a:cubicBezTo>
                <a:close/>
                <a:moveTo>
                  <a:pt x="6188" y="11681"/>
                </a:moveTo>
                <a:cubicBezTo>
                  <a:pt x="6159" y="11681"/>
                  <a:pt x="6135" y="11726"/>
                  <a:pt x="6135" y="11784"/>
                </a:cubicBezTo>
                <a:lnTo>
                  <a:pt x="6135" y="12004"/>
                </a:lnTo>
                <a:cubicBezTo>
                  <a:pt x="6135" y="12061"/>
                  <a:pt x="6159" y="12108"/>
                  <a:pt x="6188" y="12108"/>
                </a:cubicBezTo>
                <a:cubicBezTo>
                  <a:pt x="6217" y="12108"/>
                  <a:pt x="6240" y="12061"/>
                  <a:pt x="6240" y="12004"/>
                </a:cubicBezTo>
                <a:lnTo>
                  <a:pt x="6240" y="11784"/>
                </a:lnTo>
                <a:cubicBezTo>
                  <a:pt x="6240" y="11726"/>
                  <a:pt x="6217" y="11681"/>
                  <a:pt x="6188" y="11681"/>
                </a:cubicBezTo>
                <a:close/>
                <a:moveTo>
                  <a:pt x="7036" y="11681"/>
                </a:moveTo>
                <a:cubicBezTo>
                  <a:pt x="7007" y="11681"/>
                  <a:pt x="6984" y="11726"/>
                  <a:pt x="6984" y="11784"/>
                </a:cubicBezTo>
                <a:lnTo>
                  <a:pt x="6984" y="12004"/>
                </a:lnTo>
                <a:cubicBezTo>
                  <a:pt x="6984" y="12061"/>
                  <a:pt x="7007" y="12108"/>
                  <a:pt x="7036" y="12108"/>
                </a:cubicBezTo>
                <a:cubicBezTo>
                  <a:pt x="7065" y="12108"/>
                  <a:pt x="7089" y="12061"/>
                  <a:pt x="7089" y="12004"/>
                </a:cubicBezTo>
                <a:lnTo>
                  <a:pt x="7089" y="11784"/>
                </a:lnTo>
                <a:cubicBezTo>
                  <a:pt x="7089" y="11726"/>
                  <a:pt x="7065" y="11681"/>
                  <a:pt x="7036" y="11681"/>
                </a:cubicBezTo>
                <a:close/>
                <a:moveTo>
                  <a:pt x="7351" y="11681"/>
                </a:moveTo>
                <a:cubicBezTo>
                  <a:pt x="7322" y="11681"/>
                  <a:pt x="7299" y="11726"/>
                  <a:pt x="7299" y="11784"/>
                </a:cubicBezTo>
                <a:lnTo>
                  <a:pt x="7299" y="12004"/>
                </a:lnTo>
                <a:cubicBezTo>
                  <a:pt x="7299" y="12061"/>
                  <a:pt x="7322" y="12108"/>
                  <a:pt x="7351" y="12108"/>
                </a:cubicBezTo>
                <a:cubicBezTo>
                  <a:pt x="7380" y="12108"/>
                  <a:pt x="7404" y="12061"/>
                  <a:pt x="7404" y="12004"/>
                </a:cubicBezTo>
                <a:lnTo>
                  <a:pt x="7404" y="11784"/>
                </a:lnTo>
                <a:cubicBezTo>
                  <a:pt x="7404" y="11726"/>
                  <a:pt x="7380" y="11681"/>
                  <a:pt x="7351" y="11681"/>
                </a:cubicBezTo>
                <a:close/>
                <a:moveTo>
                  <a:pt x="8201" y="11681"/>
                </a:moveTo>
                <a:cubicBezTo>
                  <a:pt x="8171" y="11681"/>
                  <a:pt x="8148" y="11726"/>
                  <a:pt x="8148" y="11784"/>
                </a:cubicBezTo>
                <a:lnTo>
                  <a:pt x="8148" y="12004"/>
                </a:lnTo>
                <a:cubicBezTo>
                  <a:pt x="8148" y="12061"/>
                  <a:pt x="8171" y="12108"/>
                  <a:pt x="8201" y="12108"/>
                </a:cubicBezTo>
                <a:cubicBezTo>
                  <a:pt x="8230" y="12108"/>
                  <a:pt x="8254" y="12061"/>
                  <a:pt x="8254" y="12004"/>
                </a:cubicBezTo>
                <a:lnTo>
                  <a:pt x="8254" y="11784"/>
                </a:lnTo>
                <a:cubicBezTo>
                  <a:pt x="8254" y="11726"/>
                  <a:pt x="8230" y="11681"/>
                  <a:pt x="8201" y="11681"/>
                </a:cubicBezTo>
                <a:close/>
                <a:moveTo>
                  <a:pt x="8515" y="11681"/>
                </a:moveTo>
                <a:cubicBezTo>
                  <a:pt x="8486" y="11681"/>
                  <a:pt x="8462" y="11726"/>
                  <a:pt x="8462" y="11784"/>
                </a:cubicBezTo>
                <a:lnTo>
                  <a:pt x="8462" y="12004"/>
                </a:lnTo>
                <a:cubicBezTo>
                  <a:pt x="8462" y="12061"/>
                  <a:pt x="8486" y="12108"/>
                  <a:pt x="8515" y="12108"/>
                </a:cubicBezTo>
                <a:cubicBezTo>
                  <a:pt x="8544" y="12108"/>
                  <a:pt x="8568" y="12061"/>
                  <a:pt x="8568" y="12004"/>
                </a:cubicBezTo>
                <a:lnTo>
                  <a:pt x="8568" y="11784"/>
                </a:lnTo>
                <a:cubicBezTo>
                  <a:pt x="8568" y="11726"/>
                  <a:pt x="8544" y="11681"/>
                  <a:pt x="8515" y="11681"/>
                </a:cubicBezTo>
                <a:close/>
                <a:moveTo>
                  <a:pt x="9365" y="11681"/>
                </a:moveTo>
                <a:cubicBezTo>
                  <a:pt x="9336" y="11681"/>
                  <a:pt x="9312" y="11726"/>
                  <a:pt x="9312" y="11784"/>
                </a:cubicBezTo>
                <a:lnTo>
                  <a:pt x="9312" y="12004"/>
                </a:lnTo>
                <a:cubicBezTo>
                  <a:pt x="9312" y="12061"/>
                  <a:pt x="9336" y="12108"/>
                  <a:pt x="9365" y="12108"/>
                </a:cubicBezTo>
                <a:cubicBezTo>
                  <a:pt x="9394" y="12108"/>
                  <a:pt x="9418" y="12061"/>
                  <a:pt x="9418" y="12004"/>
                </a:cubicBezTo>
                <a:lnTo>
                  <a:pt x="9418" y="11784"/>
                </a:lnTo>
                <a:cubicBezTo>
                  <a:pt x="9418" y="11726"/>
                  <a:pt x="9394" y="11681"/>
                  <a:pt x="9365" y="11681"/>
                </a:cubicBezTo>
                <a:close/>
                <a:moveTo>
                  <a:pt x="9679" y="11681"/>
                </a:moveTo>
                <a:cubicBezTo>
                  <a:pt x="9650" y="11681"/>
                  <a:pt x="9626" y="11726"/>
                  <a:pt x="9626" y="11784"/>
                </a:cubicBezTo>
                <a:lnTo>
                  <a:pt x="9626" y="12004"/>
                </a:lnTo>
                <a:cubicBezTo>
                  <a:pt x="9626" y="12061"/>
                  <a:pt x="9650" y="12108"/>
                  <a:pt x="9679" y="12108"/>
                </a:cubicBezTo>
                <a:cubicBezTo>
                  <a:pt x="9708" y="12108"/>
                  <a:pt x="9732" y="12061"/>
                  <a:pt x="9732" y="12004"/>
                </a:cubicBezTo>
                <a:lnTo>
                  <a:pt x="9732" y="11784"/>
                </a:lnTo>
                <a:cubicBezTo>
                  <a:pt x="9732" y="11726"/>
                  <a:pt x="9708" y="11681"/>
                  <a:pt x="9679" y="11681"/>
                </a:cubicBezTo>
                <a:close/>
                <a:moveTo>
                  <a:pt x="10529" y="11681"/>
                </a:moveTo>
                <a:cubicBezTo>
                  <a:pt x="10500" y="11681"/>
                  <a:pt x="10476" y="11726"/>
                  <a:pt x="10476" y="11784"/>
                </a:cubicBezTo>
                <a:lnTo>
                  <a:pt x="10476" y="12004"/>
                </a:lnTo>
                <a:cubicBezTo>
                  <a:pt x="10476" y="12061"/>
                  <a:pt x="10500" y="12108"/>
                  <a:pt x="10529" y="12108"/>
                </a:cubicBezTo>
                <a:cubicBezTo>
                  <a:pt x="10558" y="12108"/>
                  <a:pt x="10582" y="12061"/>
                  <a:pt x="10582" y="12004"/>
                </a:cubicBezTo>
                <a:lnTo>
                  <a:pt x="10582" y="11784"/>
                </a:lnTo>
                <a:cubicBezTo>
                  <a:pt x="10582" y="11726"/>
                  <a:pt x="10558" y="11681"/>
                  <a:pt x="10529" y="11681"/>
                </a:cubicBezTo>
                <a:close/>
                <a:moveTo>
                  <a:pt x="10844" y="11681"/>
                </a:moveTo>
                <a:cubicBezTo>
                  <a:pt x="10814" y="11681"/>
                  <a:pt x="10791" y="11726"/>
                  <a:pt x="10791" y="11784"/>
                </a:cubicBezTo>
                <a:lnTo>
                  <a:pt x="10791" y="12004"/>
                </a:lnTo>
                <a:cubicBezTo>
                  <a:pt x="10791" y="12061"/>
                  <a:pt x="10814" y="12108"/>
                  <a:pt x="10844" y="12108"/>
                </a:cubicBezTo>
                <a:cubicBezTo>
                  <a:pt x="10873" y="12108"/>
                  <a:pt x="10895" y="12061"/>
                  <a:pt x="10895" y="12004"/>
                </a:cubicBezTo>
                <a:lnTo>
                  <a:pt x="10895" y="11784"/>
                </a:lnTo>
                <a:cubicBezTo>
                  <a:pt x="10895" y="11726"/>
                  <a:pt x="10873" y="11681"/>
                  <a:pt x="10844" y="11681"/>
                </a:cubicBezTo>
                <a:close/>
                <a:moveTo>
                  <a:pt x="11692" y="11681"/>
                </a:moveTo>
                <a:cubicBezTo>
                  <a:pt x="11663" y="11681"/>
                  <a:pt x="11640" y="11726"/>
                  <a:pt x="11640" y="11784"/>
                </a:cubicBezTo>
                <a:lnTo>
                  <a:pt x="11640" y="12004"/>
                </a:lnTo>
                <a:cubicBezTo>
                  <a:pt x="11640" y="12061"/>
                  <a:pt x="11663" y="12108"/>
                  <a:pt x="11692" y="12108"/>
                </a:cubicBezTo>
                <a:cubicBezTo>
                  <a:pt x="11721" y="12108"/>
                  <a:pt x="11745" y="12061"/>
                  <a:pt x="11745" y="12004"/>
                </a:cubicBezTo>
                <a:lnTo>
                  <a:pt x="11745" y="11784"/>
                </a:lnTo>
                <a:cubicBezTo>
                  <a:pt x="11745" y="11726"/>
                  <a:pt x="11721" y="11681"/>
                  <a:pt x="11692" y="11681"/>
                </a:cubicBezTo>
                <a:close/>
                <a:moveTo>
                  <a:pt x="12007" y="11681"/>
                </a:moveTo>
                <a:cubicBezTo>
                  <a:pt x="11978" y="11681"/>
                  <a:pt x="11955" y="11726"/>
                  <a:pt x="11955" y="11784"/>
                </a:cubicBezTo>
                <a:lnTo>
                  <a:pt x="11955" y="12004"/>
                </a:lnTo>
                <a:cubicBezTo>
                  <a:pt x="11955" y="12061"/>
                  <a:pt x="11978" y="12108"/>
                  <a:pt x="12007" y="12108"/>
                </a:cubicBezTo>
                <a:cubicBezTo>
                  <a:pt x="12036" y="12108"/>
                  <a:pt x="12060" y="12061"/>
                  <a:pt x="12060" y="12004"/>
                </a:cubicBezTo>
                <a:lnTo>
                  <a:pt x="12060" y="11784"/>
                </a:lnTo>
                <a:cubicBezTo>
                  <a:pt x="12060" y="11726"/>
                  <a:pt x="12036" y="11681"/>
                  <a:pt x="12007" y="11681"/>
                </a:cubicBezTo>
                <a:close/>
                <a:moveTo>
                  <a:pt x="12856" y="11681"/>
                </a:moveTo>
                <a:cubicBezTo>
                  <a:pt x="12827" y="11681"/>
                  <a:pt x="12804" y="11726"/>
                  <a:pt x="12804" y="11784"/>
                </a:cubicBezTo>
                <a:lnTo>
                  <a:pt x="12804" y="12004"/>
                </a:lnTo>
                <a:cubicBezTo>
                  <a:pt x="12804" y="12061"/>
                  <a:pt x="12827" y="12108"/>
                  <a:pt x="12856" y="12108"/>
                </a:cubicBezTo>
                <a:cubicBezTo>
                  <a:pt x="12886" y="12108"/>
                  <a:pt x="12909" y="12061"/>
                  <a:pt x="12909" y="12004"/>
                </a:cubicBezTo>
                <a:lnTo>
                  <a:pt x="12909" y="11784"/>
                </a:lnTo>
                <a:cubicBezTo>
                  <a:pt x="12909" y="11726"/>
                  <a:pt x="12886" y="11681"/>
                  <a:pt x="12856" y="11681"/>
                </a:cubicBezTo>
                <a:close/>
                <a:moveTo>
                  <a:pt x="13171" y="11681"/>
                </a:moveTo>
                <a:cubicBezTo>
                  <a:pt x="13142" y="11681"/>
                  <a:pt x="13118" y="11726"/>
                  <a:pt x="13118" y="11784"/>
                </a:cubicBezTo>
                <a:lnTo>
                  <a:pt x="13118" y="12004"/>
                </a:lnTo>
                <a:cubicBezTo>
                  <a:pt x="13118" y="12061"/>
                  <a:pt x="13142" y="12108"/>
                  <a:pt x="13171" y="12108"/>
                </a:cubicBezTo>
                <a:cubicBezTo>
                  <a:pt x="13200" y="12108"/>
                  <a:pt x="13224" y="12061"/>
                  <a:pt x="13224" y="12004"/>
                </a:cubicBezTo>
                <a:lnTo>
                  <a:pt x="13224" y="11784"/>
                </a:lnTo>
                <a:cubicBezTo>
                  <a:pt x="13224" y="11726"/>
                  <a:pt x="13200" y="11681"/>
                  <a:pt x="13171" y="11681"/>
                </a:cubicBezTo>
                <a:close/>
                <a:moveTo>
                  <a:pt x="14021" y="11681"/>
                </a:moveTo>
                <a:cubicBezTo>
                  <a:pt x="13992" y="11681"/>
                  <a:pt x="13968" y="11726"/>
                  <a:pt x="13968" y="11784"/>
                </a:cubicBezTo>
                <a:lnTo>
                  <a:pt x="13968" y="12004"/>
                </a:lnTo>
                <a:cubicBezTo>
                  <a:pt x="13968" y="12061"/>
                  <a:pt x="13992" y="12108"/>
                  <a:pt x="14021" y="12108"/>
                </a:cubicBezTo>
                <a:cubicBezTo>
                  <a:pt x="14050" y="12108"/>
                  <a:pt x="14074" y="12061"/>
                  <a:pt x="14074" y="12004"/>
                </a:cubicBezTo>
                <a:lnTo>
                  <a:pt x="14074" y="11784"/>
                </a:lnTo>
                <a:cubicBezTo>
                  <a:pt x="14074" y="11726"/>
                  <a:pt x="14050" y="11681"/>
                  <a:pt x="14021" y="11681"/>
                </a:cubicBezTo>
                <a:close/>
                <a:moveTo>
                  <a:pt x="14335" y="11681"/>
                </a:moveTo>
                <a:cubicBezTo>
                  <a:pt x="14306" y="11681"/>
                  <a:pt x="14282" y="11726"/>
                  <a:pt x="14282" y="11784"/>
                </a:cubicBezTo>
                <a:lnTo>
                  <a:pt x="14282" y="12004"/>
                </a:lnTo>
                <a:cubicBezTo>
                  <a:pt x="14282" y="12061"/>
                  <a:pt x="14306" y="12108"/>
                  <a:pt x="14335" y="12108"/>
                </a:cubicBezTo>
                <a:cubicBezTo>
                  <a:pt x="14364" y="12108"/>
                  <a:pt x="14388" y="12061"/>
                  <a:pt x="14388" y="12004"/>
                </a:cubicBezTo>
                <a:lnTo>
                  <a:pt x="14388" y="11784"/>
                </a:lnTo>
                <a:cubicBezTo>
                  <a:pt x="14388" y="11726"/>
                  <a:pt x="14364" y="11681"/>
                  <a:pt x="14335" y="11681"/>
                </a:cubicBezTo>
                <a:close/>
                <a:moveTo>
                  <a:pt x="15185" y="11681"/>
                </a:moveTo>
                <a:cubicBezTo>
                  <a:pt x="15156" y="11681"/>
                  <a:pt x="15132" y="11726"/>
                  <a:pt x="15132" y="11784"/>
                </a:cubicBezTo>
                <a:lnTo>
                  <a:pt x="15132" y="12004"/>
                </a:lnTo>
                <a:cubicBezTo>
                  <a:pt x="15132" y="12061"/>
                  <a:pt x="15156" y="12108"/>
                  <a:pt x="15185" y="12108"/>
                </a:cubicBezTo>
                <a:cubicBezTo>
                  <a:pt x="15214" y="12108"/>
                  <a:pt x="15237" y="12061"/>
                  <a:pt x="15237" y="12004"/>
                </a:cubicBezTo>
                <a:lnTo>
                  <a:pt x="15237" y="11784"/>
                </a:lnTo>
                <a:cubicBezTo>
                  <a:pt x="15237" y="11726"/>
                  <a:pt x="15214" y="11681"/>
                  <a:pt x="15185" y="11681"/>
                </a:cubicBezTo>
                <a:close/>
                <a:moveTo>
                  <a:pt x="15500" y="11681"/>
                </a:moveTo>
                <a:cubicBezTo>
                  <a:pt x="15470" y="11681"/>
                  <a:pt x="15447" y="11726"/>
                  <a:pt x="15447" y="11784"/>
                </a:cubicBezTo>
                <a:lnTo>
                  <a:pt x="15447" y="12004"/>
                </a:lnTo>
                <a:cubicBezTo>
                  <a:pt x="15447" y="12061"/>
                  <a:pt x="15470" y="12108"/>
                  <a:pt x="15500" y="12108"/>
                </a:cubicBezTo>
                <a:cubicBezTo>
                  <a:pt x="15529" y="12108"/>
                  <a:pt x="15551" y="12061"/>
                  <a:pt x="15551" y="12004"/>
                </a:cubicBezTo>
                <a:lnTo>
                  <a:pt x="15551" y="11784"/>
                </a:lnTo>
                <a:cubicBezTo>
                  <a:pt x="15551" y="11726"/>
                  <a:pt x="15529" y="11681"/>
                  <a:pt x="15500" y="11681"/>
                </a:cubicBezTo>
                <a:close/>
                <a:moveTo>
                  <a:pt x="16349" y="11681"/>
                </a:moveTo>
                <a:cubicBezTo>
                  <a:pt x="16320" y="11681"/>
                  <a:pt x="16296" y="11726"/>
                  <a:pt x="16296" y="11784"/>
                </a:cubicBezTo>
                <a:lnTo>
                  <a:pt x="16296" y="12004"/>
                </a:lnTo>
                <a:cubicBezTo>
                  <a:pt x="16296" y="12061"/>
                  <a:pt x="16320" y="12108"/>
                  <a:pt x="16349" y="12108"/>
                </a:cubicBezTo>
                <a:cubicBezTo>
                  <a:pt x="16378" y="12108"/>
                  <a:pt x="16401" y="12061"/>
                  <a:pt x="16401" y="12004"/>
                </a:cubicBezTo>
                <a:lnTo>
                  <a:pt x="16401" y="11784"/>
                </a:lnTo>
                <a:cubicBezTo>
                  <a:pt x="16401" y="11726"/>
                  <a:pt x="16378" y="11681"/>
                  <a:pt x="16349" y="11681"/>
                </a:cubicBezTo>
                <a:close/>
                <a:moveTo>
                  <a:pt x="16663" y="11681"/>
                </a:moveTo>
                <a:cubicBezTo>
                  <a:pt x="16634" y="11681"/>
                  <a:pt x="16611" y="11726"/>
                  <a:pt x="16611" y="11784"/>
                </a:cubicBezTo>
                <a:lnTo>
                  <a:pt x="16611" y="12004"/>
                </a:lnTo>
                <a:cubicBezTo>
                  <a:pt x="16611" y="12061"/>
                  <a:pt x="16634" y="12108"/>
                  <a:pt x="16663" y="12108"/>
                </a:cubicBezTo>
                <a:cubicBezTo>
                  <a:pt x="16692" y="12108"/>
                  <a:pt x="16716" y="12061"/>
                  <a:pt x="16716" y="12004"/>
                </a:cubicBezTo>
                <a:lnTo>
                  <a:pt x="16716" y="11784"/>
                </a:lnTo>
                <a:cubicBezTo>
                  <a:pt x="16716" y="11726"/>
                  <a:pt x="16692" y="11681"/>
                  <a:pt x="16663" y="11681"/>
                </a:cubicBezTo>
                <a:close/>
                <a:moveTo>
                  <a:pt x="17512" y="11681"/>
                </a:moveTo>
                <a:cubicBezTo>
                  <a:pt x="17483" y="11681"/>
                  <a:pt x="17459" y="11726"/>
                  <a:pt x="17459" y="11784"/>
                </a:cubicBezTo>
                <a:lnTo>
                  <a:pt x="17459" y="12004"/>
                </a:lnTo>
                <a:cubicBezTo>
                  <a:pt x="17459" y="12061"/>
                  <a:pt x="17483" y="12108"/>
                  <a:pt x="17512" y="12108"/>
                </a:cubicBezTo>
                <a:cubicBezTo>
                  <a:pt x="17541" y="12108"/>
                  <a:pt x="17565" y="12061"/>
                  <a:pt x="17565" y="12004"/>
                </a:cubicBezTo>
                <a:lnTo>
                  <a:pt x="17565" y="11784"/>
                </a:lnTo>
                <a:cubicBezTo>
                  <a:pt x="17565" y="11726"/>
                  <a:pt x="17541" y="11681"/>
                  <a:pt x="17512" y="11681"/>
                </a:cubicBezTo>
                <a:close/>
                <a:moveTo>
                  <a:pt x="17827" y="11681"/>
                </a:moveTo>
                <a:cubicBezTo>
                  <a:pt x="17798" y="11681"/>
                  <a:pt x="17774" y="11726"/>
                  <a:pt x="17774" y="11784"/>
                </a:cubicBezTo>
                <a:lnTo>
                  <a:pt x="17774" y="12004"/>
                </a:lnTo>
                <a:cubicBezTo>
                  <a:pt x="17774" y="12061"/>
                  <a:pt x="17798" y="12108"/>
                  <a:pt x="17827" y="12108"/>
                </a:cubicBezTo>
                <a:cubicBezTo>
                  <a:pt x="17856" y="12108"/>
                  <a:pt x="17880" y="12061"/>
                  <a:pt x="17880" y="12004"/>
                </a:cubicBezTo>
                <a:lnTo>
                  <a:pt x="17880" y="11784"/>
                </a:lnTo>
                <a:cubicBezTo>
                  <a:pt x="17880" y="11726"/>
                  <a:pt x="17856" y="11681"/>
                  <a:pt x="17827" y="11681"/>
                </a:cubicBezTo>
                <a:close/>
                <a:moveTo>
                  <a:pt x="18677" y="11681"/>
                </a:moveTo>
                <a:cubicBezTo>
                  <a:pt x="18648" y="11681"/>
                  <a:pt x="18624" y="11726"/>
                  <a:pt x="18624" y="11784"/>
                </a:cubicBezTo>
                <a:lnTo>
                  <a:pt x="18624" y="12004"/>
                </a:lnTo>
                <a:cubicBezTo>
                  <a:pt x="18624" y="12061"/>
                  <a:pt x="18648" y="12108"/>
                  <a:pt x="18677" y="12108"/>
                </a:cubicBezTo>
                <a:cubicBezTo>
                  <a:pt x="18706" y="12108"/>
                  <a:pt x="18730" y="12061"/>
                  <a:pt x="18730" y="12004"/>
                </a:cubicBezTo>
                <a:lnTo>
                  <a:pt x="18730" y="11784"/>
                </a:lnTo>
                <a:cubicBezTo>
                  <a:pt x="18730" y="11726"/>
                  <a:pt x="18706" y="11681"/>
                  <a:pt x="18677" y="11681"/>
                </a:cubicBezTo>
                <a:close/>
                <a:moveTo>
                  <a:pt x="18991" y="11681"/>
                </a:moveTo>
                <a:cubicBezTo>
                  <a:pt x="18962" y="11681"/>
                  <a:pt x="18938" y="11726"/>
                  <a:pt x="18938" y="11784"/>
                </a:cubicBezTo>
                <a:lnTo>
                  <a:pt x="18938" y="12004"/>
                </a:lnTo>
                <a:cubicBezTo>
                  <a:pt x="18938" y="12061"/>
                  <a:pt x="18962" y="12108"/>
                  <a:pt x="18991" y="12108"/>
                </a:cubicBezTo>
                <a:cubicBezTo>
                  <a:pt x="19020" y="12108"/>
                  <a:pt x="19044" y="12061"/>
                  <a:pt x="19044" y="12004"/>
                </a:cubicBezTo>
                <a:lnTo>
                  <a:pt x="19044" y="11784"/>
                </a:lnTo>
                <a:cubicBezTo>
                  <a:pt x="19044" y="11726"/>
                  <a:pt x="19020" y="11681"/>
                  <a:pt x="18991" y="11681"/>
                </a:cubicBezTo>
                <a:close/>
                <a:moveTo>
                  <a:pt x="19841" y="11681"/>
                </a:moveTo>
                <a:cubicBezTo>
                  <a:pt x="19812" y="11681"/>
                  <a:pt x="19788" y="11726"/>
                  <a:pt x="19788" y="11784"/>
                </a:cubicBezTo>
                <a:lnTo>
                  <a:pt x="19788" y="12004"/>
                </a:lnTo>
                <a:cubicBezTo>
                  <a:pt x="19788" y="12061"/>
                  <a:pt x="19812" y="12108"/>
                  <a:pt x="19841" y="12108"/>
                </a:cubicBezTo>
                <a:cubicBezTo>
                  <a:pt x="19870" y="12108"/>
                  <a:pt x="19894" y="12061"/>
                  <a:pt x="19894" y="12004"/>
                </a:cubicBezTo>
                <a:lnTo>
                  <a:pt x="19894" y="11784"/>
                </a:lnTo>
                <a:cubicBezTo>
                  <a:pt x="19894" y="11726"/>
                  <a:pt x="19870" y="11681"/>
                  <a:pt x="19841" y="11681"/>
                </a:cubicBezTo>
                <a:close/>
                <a:moveTo>
                  <a:pt x="20155" y="11681"/>
                </a:moveTo>
                <a:cubicBezTo>
                  <a:pt x="20126" y="11681"/>
                  <a:pt x="20102" y="11726"/>
                  <a:pt x="20102" y="11784"/>
                </a:cubicBezTo>
                <a:lnTo>
                  <a:pt x="20102" y="12004"/>
                </a:lnTo>
                <a:cubicBezTo>
                  <a:pt x="20102" y="12061"/>
                  <a:pt x="20126" y="12108"/>
                  <a:pt x="20155" y="12108"/>
                </a:cubicBezTo>
                <a:cubicBezTo>
                  <a:pt x="20184" y="12108"/>
                  <a:pt x="20207" y="12061"/>
                  <a:pt x="20207" y="12004"/>
                </a:cubicBezTo>
                <a:lnTo>
                  <a:pt x="20207" y="11784"/>
                </a:lnTo>
                <a:cubicBezTo>
                  <a:pt x="20207" y="11726"/>
                  <a:pt x="20184" y="11681"/>
                  <a:pt x="20155" y="11681"/>
                </a:cubicBezTo>
                <a:close/>
                <a:moveTo>
                  <a:pt x="21004" y="11681"/>
                </a:moveTo>
                <a:cubicBezTo>
                  <a:pt x="20975" y="11681"/>
                  <a:pt x="20952" y="11726"/>
                  <a:pt x="20952" y="11784"/>
                </a:cubicBezTo>
                <a:lnTo>
                  <a:pt x="20952" y="12004"/>
                </a:lnTo>
                <a:cubicBezTo>
                  <a:pt x="20952" y="12061"/>
                  <a:pt x="20975" y="12108"/>
                  <a:pt x="21004" y="12108"/>
                </a:cubicBezTo>
                <a:cubicBezTo>
                  <a:pt x="21033" y="12108"/>
                  <a:pt x="21057" y="12061"/>
                  <a:pt x="21057" y="12004"/>
                </a:cubicBezTo>
                <a:lnTo>
                  <a:pt x="21057" y="11784"/>
                </a:lnTo>
                <a:cubicBezTo>
                  <a:pt x="21057" y="11726"/>
                  <a:pt x="21033" y="11681"/>
                  <a:pt x="21004" y="11681"/>
                </a:cubicBezTo>
                <a:close/>
                <a:moveTo>
                  <a:pt x="21319" y="11681"/>
                </a:moveTo>
                <a:cubicBezTo>
                  <a:pt x="21289" y="11681"/>
                  <a:pt x="21267" y="11726"/>
                  <a:pt x="21267" y="11784"/>
                </a:cubicBezTo>
                <a:lnTo>
                  <a:pt x="21267" y="12004"/>
                </a:lnTo>
                <a:cubicBezTo>
                  <a:pt x="21267" y="12061"/>
                  <a:pt x="21289" y="12108"/>
                  <a:pt x="21319" y="12108"/>
                </a:cubicBezTo>
                <a:cubicBezTo>
                  <a:pt x="21348" y="12108"/>
                  <a:pt x="21372" y="12061"/>
                  <a:pt x="21372" y="12004"/>
                </a:cubicBezTo>
                <a:lnTo>
                  <a:pt x="21372" y="11784"/>
                </a:lnTo>
                <a:cubicBezTo>
                  <a:pt x="21372" y="11726"/>
                  <a:pt x="21348" y="11681"/>
                  <a:pt x="21319" y="11681"/>
                </a:cubicBezTo>
                <a:close/>
                <a:moveTo>
                  <a:pt x="281" y="12411"/>
                </a:moveTo>
                <a:cubicBezTo>
                  <a:pt x="252" y="12411"/>
                  <a:pt x="228" y="12456"/>
                  <a:pt x="228" y="12514"/>
                </a:cubicBezTo>
                <a:lnTo>
                  <a:pt x="228" y="12734"/>
                </a:lnTo>
                <a:cubicBezTo>
                  <a:pt x="228" y="12791"/>
                  <a:pt x="252" y="12838"/>
                  <a:pt x="281" y="12838"/>
                </a:cubicBezTo>
                <a:cubicBezTo>
                  <a:pt x="311" y="12838"/>
                  <a:pt x="334" y="12791"/>
                  <a:pt x="334" y="12734"/>
                </a:cubicBezTo>
                <a:lnTo>
                  <a:pt x="334" y="12514"/>
                </a:lnTo>
                <a:cubicBezTo>
                  <a:pt x="334" y="12456"/>
                  <a:pt x="311" y="12411"/>
                  <a:pt x="281" y="12411"/>
                </a:cubicBezTo>
                <a:close/>
                <a:moveTo>
                  <a:pt x="596" y="12411"/>
                </a:moveTo>
                <a:cubicBezTo>
                  <a:pt x="567" y="12411"/>
                  <a:pt x="543" y="12456"/>
                  <a:pt x="543" y="12514"/>
                </a:cubicBezTo>
                <a:lnTo>
                  <a:pt x="543" y="12734"/>
                </a:lnTo>
                <a:cubicBezTo>
                  <a:pt x="543" y="12791"/>
                  <a:pt x="567" y="12838"/>
                  <a:pt x="596" y="12838"/>
                </a:cubicBezTo>
                <a:cubicBezTo>
                  <a:pt x="625" y="12838"/>
                  <a:pt x="649" y="12791"/>
                  <a:pt x="649" y="12734"/>
                </a:cubicBezTo>
                <a:lnTo>
                  <a:pt x="649" y="12514"/>
                </a:lnTo>
                <a:cubicBezTo>
                  <a:pt x="649" y="12456"/>
                  <a:pt x="625" y="12411"/>
                  <a:pt x="596" y="12411"/>
                </a:cubicBezTo>
                <a:close/>
                <a:moveTo>
                  <a:pt x="1446" y="12411"/>
                </a:moveTo>
                <a:cubicBezTo>
                  <a:pt x="1417" y="12411"/>
                  <a:pt x="1393" y="12456"/>
                  <a:pt x="1393" y="12514"/>
                </a:cubicBezTo>
                <a:lnTo>
                  <a:pt x="1393" y="12734"/>
                </a:lnTo>
                <a:cubicBezTo>
                  <a:pt x="1393" y="12791"/>
                  <a:pt x="1417" y="12838"/>
                  <a:pt x="1446" y="12838"/>
                </a:cubicBezTo>
                <a:cubicBezTo>
                  <a:pt x="1475" y="12838"/>
                  <a:pt x="1499" y="12791"/>
                  <a:pt x="1499" y="12734"/>
                </a:cubicBezTo>
                <a:lnTo>
                  <a:pt x="1499" y="12514"/>
                </a:lnTo>
                <a:cubicBezTo>
                  <a:pt x="1499" y="12456"/>
                  <a:pt x="1475" y="12411"/>
                  <a:pt x="1446" y="12411"/>
                </a:cubicBezTo>
                <a:close/>
                <a:moveTo>
                  <a:pt x="1760" y="12411"/>
                </a:moveTo>
                <a:cubicBezTo>
                  <a:pt x="1731" y="12411"/>
                  <a:pt x="1707" y="12456"/>
                  <a:pt x="1707" y="12514"/>
                </a:cubicBezTo>
                <a:lnTo>
                  <a:pt x="1707" y="12734"/>
                </a:lnTo>
                <a:cubicBezTo>
                  <a:pt x="1707" y="12791"/>
                  <a:pt x="1731" y="12838"/>
                  <a:pt x="1760" y="12838"/>
                </a:cubicBezTo>
                <a:cubicBezTo>
                  <a:pt x="1789" y="12838"/>
                  <a:pt x="1813" y="12791"/>
                  <a:pt x="1813" y="12734"/>
                </a:cubicBezTo>
                <a:lnTo>
                  <a:pt x="1813" y="12514"/>
                </a:lnTo>
                <a:cubicBezTo>
                  <a:pt x="1813" y="12456"/>
                  <a:pt x="1789" y="12411"/>
                  <a:pt x="1760" y="12411"/>
                </a:cubicBezTo>
                <a:close/>
                <a:moveTo>
                  <a:pt x="2610" y="12411"/>
                </a:moveTo>
                <a:cubicBezTo>
                  <a:pt x="2581" y="12411"/>
                  <a:pt x="2557" y="12456"/>
                  <a:pt x="2557" y="12514"/>
                </a:cubicBezTo>
                <a:lnTo>
                  <a:pt x="2557" y="12734"/>
                </a:lnTo>
                <a:cubicBezTo>
                  <a:pt x="2557" y="12791"/>
                  <a:pt x="2581" y="12838"/>
                  <a:pt x="2610" y="12838"/>
                </a:cubicBezTo>
                <a:cubicBezTo>
                  <a:pt x="2639" y="12838"/>
                  <a:pt x="2662" y="12791"/>
                  <a:pt x="2662" y="12734"/>
                </a:cubicBezTo>
                <a:lnTo>
                  <a:pt x="2662" y="12514"/>
                </a:lnTo>
                <a:cubicBezTo>
                  <a:pt x="2662" y="12456"/>
                  <a:pt x="2639" y="12411"/>
                  <a:pt x="2610" y="12411"/>
                </a:cubicBezTo>
                <a:close/>
                <a:moveTo>
                  <a:pt x="2924" y="12411"/>
                </a:moveTo>
                <a:cubicBezTo>
                  <a:pt x="2895" y="12411"/>
                  <a:pt x="2871" y="12456"/>
                  <a:pt x="2871" y="12514"/>
                </a:cubicBezTo>
                <a:lnTo>
                  <a:pt x="2871" y="12734"/>
                </a:lnTo>
                <a:cubicBezTo>
                  <a:pt x="2871" y="12791"/>
                  <a:pt x="2895" y="12838"/>
                  <a:pt x="2924" y="12838"/>
                </a:cubicBezTo>
                <a:cubicBezTo>
                  <a:pt x="2954" y="12838"/>
                  <a:pt x="2976" y="12791"/>
                  <a:pt x="2976" y="12734"/>
                </a:cubicBezTo>
                <a:lnTo>
                  <a:pt x="2976" y="12514"/>
                </a:lnTo>
                <a:cubicBezTo>
                  <a:pt x="2976" y="12456"/>
                  <a:pt x="2954" y="12411"/>
                  <a:pt x="2924" y="12411"/>
                </a:cubicBezTo>
                <a:close/>
                <a:moveTo>
                  <a:pt x="3773" y="12411"/>
                </a:moveTo>
                <a:cubicBezTo>
                  <a:pt x="3744" y="12411"/>
                  <a:pt x="3721" y="12456"/>
                  <a:pt x="3721" y="12514"/>
                </a:cubicBezTo>
                <a:lnTo>
                  <a:pt x="3721" y="12734"/>
                </a:lnTo>
                <a:cubicBezTo>
                  <a:pt x="3721" y="12791"/>
                  <a:pt x="3744" y="12838"/>
                  <a:pt x="3773" y="12838"/>
                </a:cubicBezTo>
                <a:cubicBezTo>
                  <a:pt x="3802" y="12838"/>
                  <a:pt x="3826" y="12791"/>
                  <a:pt x="3826" y="12734"/>
                </a:cubicBezTo>
                <a:lnTo>
                  <a:pt x="3826" y="12514"/>
                </a:lnTo>
                <a:cubicBezTo>
                  <a:pt x="3826" y="12456"/>
                  <a:pt x="3802" y="12411"/>
                  <a:pt x="3773" y="12411"/>
                </a:cubicBezTo>
                <a:close/>
                <a:moveTo>
                  <a:pt x="4088" y="12411"/>
                </a:moveTo>
                <a:cubicBezTo>
                  <a:pt x="4058" y="12411"/>
                  <a:pt x="4035" y="12456"/>
                  <a:pt x="4035" y="12514"/>
                </a:cubicBezTo>
                <a:lnTo>
                  <a:pt x="4035" y="12734"/>
                </a:lnTo>
                <a:cubicBezTo>
                  <a:pt x="4035" y="12791"/>
                  <a:pt x="4058" y="12838"/>
                  <a:pt x="4088" y="12838"/>
                </a:cubicBezTo>
                <a:cubicBezTo>
                  <a:pt x="4117" y="12838"/>
                  <a:pt x="4141" y="12791"/>
                  <a:pt x="4141" y="12734"/>
                </a:cubicBezTo>
                <a:lnTo>
                  <a:pt x="4141" y="12514"/>
                </a:lnTo>
                <a:cubicBezTo>
                  <a:pt x="4141" y="12456"/>
                  <a:pt x="4117" y="12411"/>
                  <a:pt x="4088" y="12411"/>
                </a:cubicBezTo>
                <a:close/>
                <a:moveTo>
                  <a:pt x="4937" y="12411"/>
                </a:moveTo>
                <a:cubicBezTo>
                  <a:pt x="4908" y="12411"/>
                  <a:pt x="4884" y="12456"/>
                  <a:pt x="4884" y="12514"/>
                </a:cubicBezTo>
                <a:lnTo>
                  <a:pt x="4884" y="12734"/>
                </a:lnTo>
                <a:cubicBezTo>
                  <a:pt x="4884" y="12791"/>
                  <a:pt x="4908" y="12838"/>
                  <a:pt x="4937" y="12838"/>
                </a:cubicBezTo>
                <a:cubicBezTo>
                  <a:pt x="4966" y="12838"/>
                  <a:pt x="4990" y="12791"/>
                  <a:pt x="4990" y="12734"/>
                </a:cubicBezTo>
                <a:lnTo>
                  <a:pt x="4990" y="12514"/>
                </a:lnTo>
                <a:cubicBezTo>
                  <a:pt x="4990" y="12456"/>
                  <a:pt x="4966" y="12411"/>
                  <a:pt x="4937" y="12411"/>
                </a:cubicBezTo>
                <a:close/>
                <a:moveTo>
                  <a:pt x="5252" y="12411"/>
                </a:moveTo>
                <a:cubicBezTo>
                  <a:pt x="5223" y="12411"/>
                  <a:pt x="5199" y="12456"/>
                  <a:pt x="5199" y="12514"/>
                </a:cubicBezTo>
                <a:lnTo>
                  <a:pt x="5199" y="12734"/>
                </a:lnTo>
                <a:cubicBezTo>
                  <a:pt x="5199" y="12791"/>
                  <a:pt x="5223" y="12838"/>
                  <a:pt x="5252" y="12838"/>
                </a:cubicBezTo>
                <a:cubicBezTo>
                  <a:pt x="5281" y="12838"/>
                  <a:pt x="5305" y="12791"/>
                  <a:pt x="5305" y="12734"/>
                </a:cubicBezTo>
                <a:lnTo>
                  <a:pt x="5305" y="12514"/>
                </a:lnTo>
                <a:cubicBezTo>
                  <a:pt x="5305" y="12456"/>
                  <a:pt x="5281" y="12411"/>
                  <a:pt x="5252" y="12411"/>
                </a:cubicBezTo>
                <a:close/>
                <a:moveTo>
                  <a:pt x="6102" y="12411"/>
                </a:moveTo>
                <a:cubicBezTo>
                  <a:pt x="6072" y="12411"/>
                  <a:pt x="6049" y="12456"/>
                  <a:pt x="6049" y="12514"/>
                </a:cubicBezTo>
                <a:lnTo>
                  <a:pt x="6049" y="12734"/>
                </a:lnTo>
                <a:cubicBezTo>
                  <a:pt x="6049" y="12791"/>
                  <a:pt x="6072" y="12838"/>
                  <a:pt x="6102" y="12838"/>
                </a:cubicBezTo>
                <a:cubicBezTo>
                  <a:pt x="6131" y="12838"/>
                  <a:pt x="6155" y="12791"/>
                  <a:pt x="6155" y="12734"/>
                </a:cubicBezTo>
                <a:lnTo>
                  <a:pt x="6155" y="12514"/>
                </a:lnTo>
                <a:cubicBezTo>
                  <a:pt x="6155" y="12456"/>
                  <a:pt x="6131" y="12411"/>
                  <a:pt x="6102" y="12411"/>
                </a:cubicBezTo>
                <a:close/>
                <a:moveTo>
                  <a:pt x="6416" y="12411"/>
                </a:moveTo>
                <a:cubicBezTo>
                  <a:pt x="6387" y="12411"/>
                  <a:pt x="6363" y="12456"/>
                  <a:pt x="6363" y="12514"/>
                </a:cubicBezTo>
                <a:lnTo>
                  <a:pt x="6363" y="12734"/>
                </a:lnTo>
                <a:cubicBezTo>
                  <a:pt x="6363" y="12791"/>
                  <a:pt x="6387" y="12838"/>
                  <a:pt x="6416" y="12838"/>
                </a:cubicBezTo>
                <a:cubicBezTo>
                  <a:pt x="6445" y="12838"/>
                  <a:pt x="6469" y="12791"/>
                  <a:pt x="6469" y="12734"/>
                </a:cubicBezTo>
                <a:lnTo>
                  <a:pt x="6469" y="12514"/>
                </a:lnTo>
                <a:cubicBezTo>
                  <a:pt x="6469" y="12456"/>
                  <a:pt x="6445" y="12411"/>
                  <a:pt x="6416" y="12411"/>
                </a:cubicBezTo>
                <a:close/>
                <a:moveTo>
                  <a:pt x="7266" y="12411"/>
                </a:moveTo>
                <a:cubicBezTo>
                  <a:pt x="7237" y="12411"/>
                  <a:pt x="7213" y="12456"/>
                  <a:pt x="7213" y="12514"/>
                </a:cubicBezTo>
                <a:lnTo>
                  <a:pt x="7213" y="12734"/>
                </a:lnTo>
                <a:cubicBezTo>
                  <a:pt x="7213" y="12791"/>
                  <a:pt x="7237" y="12838"/>
                  <a:pt x="7266" y="12838"/>
                </a:cubicBezTo>
                <a:cubicBezTo>
                  <a:pt x="7295" y="12838"/>
                  <a:pt x="7318" y="12791"/>
                  <a:pt x="7318" y="12734"/>
                </a:cubicBezTo>
                <a:lnTo>
                  <a:pt x="7318" y="12514"/>
                </a:lnTo>
                <a:cubicBezTo>
                  <a:pt x="7318" y="12456"/>
                  <a:pt x="7295" y="12411"/>
                  <a:pt x="7266" y="12411"/>
                </a:cubicBezTo>
                <a:close/>
                <a:moveTo>
                  <a:pt x="7580" y="12411"/>
                </a:moveTo>
                <a:cubicBezTo>
                  <a:pt x="7551" y="12411"/>
                  <a:pt x="7527" y="12456"/>
                  <a:pt x="7527" y="12514"/>
                </a:cubicBezTo>
                <a:lnTo>
                  <a:pt x="7527" y="12734"/>
                </a:lnTo>
                <a:cubicBezTo>
                  <a:pt x="7527" y="12791"/>
                  <a:pt x="7551" y="12838"/>
                  <a:pt x="7580" y="12838"/>
                </a:cubicBezTo>
                <a:cubicBezTo>
                  <a:pt x="7609" y="12838"/>
                  <a:pt x="7632" y="12791"/>
                  <a:pt x="7632" y="12734"/>
                </a:cubicBezTo>
                <a:lnTo>
                  <a:pt x="7632" y="12514"/>
                </a:lnTo>
                <a:cubicBezTo>
                  <a:pt x="7632" y="12456"/>
                  <a:pt x="7609" y="12411"/>
                  <a:pt x="7580" y="12411"/>
                </a:cubicBezTo>
                <a:close/>
                <a:moveTo>
                  <a:pt x="8429" y="12411"/>
                </a:moveTo>
                <a:cubicBezTo>
                  <a:pt x="8400" y="12411"/>
                  <a:pt x="8377" y="12456"/>
                  <a:pt x="8377" y="12514"/>
                </a:cubicBezTo>
                <a:lnTo>
                  <a:pt x="8377" y="12734"/>
                </a:lnTo>
                <a:cubicBezTo>
                  <a:pt x="8377" y="12791"/>
                  <a:pt x="8400" y="12838"/>
                  <a:pt x="8429" y="12838"/>
                </a:cubicBezTo>
                <a:cubicBezTo>
                  <a:pt x="8458" y="12838"/>
                  <a:pt x="8482" y="12791"/>
                  <a:pt x="8482" y="12734"/>
                </a:cubicBezTo>
                <a:lnTo>
                  <a:pt x="8482" y="12514"/>
                </a:lnTo>
                <a:cubicBezTo>
                  <a:pt x="8482" y="12456"/>
                  <a:pt x="8458" y="12411"/>
                  <a:pt x="8429" y="12411"/>
                </a:cubicBezTo>
                <a:close/>
                <a:moveTo>
                  <a:pt x="8744" y="12411"/>
                </a:moveTo>
                <a:cubicBezTo>
                  <a:pt x="8714" y="12411"/>
                  <a:pt x="8691" y="12456"/>
                  <a:pt x="8691" y="12514"/>
                </a:cubicBezTo>
                <a:lnTo>
                  <a:pt x="8691" y="12734"/>
                </a:lnTo>
                <a:cubicBezTo>
                  <a:pt x="8691" y="12791"/>
                  <a:pt x="8714" y="12838"/>
                  <a:pt x="8744" y="12838"/>
                </a:cubicBezTo>
                <a:cubicBezTo>
                  <a:pt x="8773" y="12838"/>
                  <a:pt x="8796" y="12791"/>
                  <a:pt x="8796" y="12734"/>
                </a:cubicBezTo>
                <a:lnTo>
                  <a:pt x="8796" y="12514"/>
                </a:lnTo>
                <a:cubicBezTo>
                  <a:pt x="8796" y="12456"/>
                  <a:pt x="8773" y="12411"/>
                  <a:pt x="8744" y="12411"/>
                </a:cubicBezTo>
                <a:close/>
                <a:moveTo>
                  <a:pt x="9593" y="12411"/>
                </a:moveTo>
                <a:cubicBezTo>
                  <a:pt x="9564" y="12411"/>
                  <a:pt x="9540" y="12456"/>
                  <a:pt x="9540" y="12514"/>
                </a:cubicBezTo>
                <a:lnTo>
                  <a:pt x="9540" y="12734"/>
                </a:lnTo>
                <a:cubicBezTo>
                  <a:pt x="9540" y="12791"/>
                  <a:pt x="9564" y="12838"/>
                  <a:pt x="9593" y="12838"/>
                </a:cubicBezTo>
                <a:cubicBezTo>
                  <a:pt x="9622" y="12838"/>
                  <a:pt x="9646" y="12791"/>
                  <a:pt x="9646" y="12734"/>
                </a:cubicBezTo>
                <a:lnTo>
                  <a:pt x="9646" y="12514"/>
                </a:lnTo>
                <a:cubicBezTo>
                  <a:pt x="9646" y="12456"/>
                  <a:pt x="9622" y="12411"/>
                  <a:pt x="9593" y="12411"/>
                </a:cubicBezTo>
                <a:close/>
                <a:moveTo>
                  <a:pt x="9908" y="12411"/>
                </a:moveTo>
                <a:cubicBezTo>
                  <a:pt x="9879" y="12411"/>
                  <a:pt x="9855" y="12456"/>
                  <a:pt x="9855" y="12514"/>
                </a:cubicBezTo>
                <a:lnTo>
                  <a:pt x="9855" y="12734"/>
                </a:lnTo>
                <a:cubicBezTo>
                  <a:pt x="9855" y="12791"/>
                  <a:pt x="9879" y="12838"/>
                  <a:pt x="9908" y="12838"/>
                </a:cubicBezTo>
                <a:cubicBezTo>
                  <a:pt x="9937" y="12838"/>
                  <a:pt x="9961" y="12791"/>
                  <a:pt x="9961" y="12734"/>
                </a:cubicBezTo>
                <a:lnTo>
                  <a:pt x="9961" y="12514"/>
                </a:lnTo>
                <a:cubicBezTo>
                  <a:pt x="9961" y="12456"/>
                  <a:pt x="9937" y="12411"/>
                  <a:pt x="9908" y="12411"/>
                </a:cubicBezTo>
                <a:close/>
                <a:moveTo>
                  <a:pt x="10758" y="12411"/>
                </a:moveTo>
                <a:cubicBezTo>
                  <a:pt x="10728" y="12411"/>
                  <a:pt x="10705" y="12456"/>
                  <a:pt x="10705" y="12514"/>
                </a:cubicBezTo>
                <a:lnTo>
                  <a:pt x="10705" y="12734"/>
                </a:lnTo>
                <a:cubicBezTo>
                  <a:pt x="10705" y="12791"/>
                  <a:pt x="10728" y="12838"/>
                  <a:pt x="10758" y="12838"/>
                </a:cubicBezTo>
                <a:cubicBezTo>
                  <a:pt x="10787" y="12838"/>
                  <a:pt x="10810" y="12791"/>
                  <a:pt x="10810" y="12734"/>
                </a:cubicBezTo>
                <a:lnTo>
                  <a:pt x="10810" y="12514"/>
                </a:lnTo>
                <a:cubicBezTo>
                  <a:pt x="10810" y="12456"/>
                  <a:pt x="10787" y="12411"/>
                  <a:pt x="10758" y="12411"/>
                </a:cubicBezTo>
                <a:close/>
                <a:moveTo>
                  <a:pt x="11072" y="12411"/>
                </a:moveTo>
                <a:cubicBezTo>
                  <a:pt x="11043" y="12411"/>
                  <a:pt x="11019" y="12456"/>
                  <a:pt x="11019" y="12514"/>
                </a:cubicBezTo>
                <a:lnTo>
                  <a:pt x="11019" y="12734"/>
                </a:lnTo>
                <a:cubicBezTo>
                  <a:pt x="11019" y="12791"/>
                  <a:pt x="11043" y="12838"/>
                  <a:pt x="11072" y="12838"/>
                </a:cubicBezTo>
                <a:cubicBezTo>
                  <a:pt x="11101" y="12838"/>
                  <a:pt x="11125" y="12791"/>
                  <a:pt x="11125" y="12734"/>
                </a:cubicBezTo>
                <a:lnTo>
                  <a:pt x="11125" y="12514"/>
                </a:lnTo>
                <a:cubicBezTo>
                  <a:pt x="11125" y="12456"/>
                  <a:pt x="11101" y="12411"/>
                  <a:pt x="11072" y="12411"/>
                </a:cubicBezTo>
                <a:close/>
                <a:moveTo>
                  <a:pt x="11922" y="12411"/>
                </a:moveTo>
                <a:cubicBezTo>
                  <a:pt x="11893" y="12411"/>
                  <a:pt x="11869" y="12456"/>
                  <a:pt x="11869" y="12514"/>
                </a:cubicBezTo>
                <a:lnTo>
                  <a:pt x="11869" y="12734"/>
                </a:lnTo>
                <a:cubicBezTo>
                  <a:pt x="11869" y="12791"/>
                  <a:pt x="11893" y="12838"/>
                  <a:pt x="11922" y="12838"/>
                </a:cubicBezTo>
                <a:cubicBezTo>
                  <a:pt x="11951" y="12838"/>
                  <a:pt x="11974" y="12791"/>
                  <a:pt x="11974" y="12734"/>
                </a:cubicBezTo>
                <a:lnTo>
                  <a:pt x="11974" y="12514"/>
                </a:lnTo>
                <a:cubicBezTo>
                  <a:pt x="11974" y="12456"/>
                  <a:pt x="11951" y="12411"/>
                  <a:pt x="11922" y="12411"/>
                </a:cubicBezTo>
                <a:close/>
                <a:moveTo>
                  <a:pt x="12236" y="12411"/>
                </a:moveTo>
                <a:cubicBezTo>
                  <a:pt x="12207" y="12411"/>
                  <a:pt x="12183" y="12456"/>
                  <a:pt x="12183" y="12514"/>
                </a:cubicBezTo>
                <a:lnTo>
                  <a:pt x="12183" y="12734"/>
                </a:lnTo>
                <a:cubicBezTo>
                  <a:pt x="12183" y="12791"/>
                  <a:pt x="12207" y="12838"/>
                  <a:pt x="12236" y="12838"/>
                </a:cubicBezTo>
                <a:cubicBezTo>
                  <a:pt x="12265" y="12838"/>
                  <a:pt x="12288" y="12791"/>
                  <a:pt x="12288" y="12734"/>
                </a:cubicBezTo>
                <a:lnTo>
                  <a:pt x="12288" y="12514"/>
                </a:lnTo>
                <a:cubicBezTo>
                  <a:pt x="12288" y="12456"/>
                  <a:pt x="12265" y="12411"/>
                  <a:pt x="12236" y="12411"/>
                </a:cubicBezTo>
                <a:close/>
                <a:moveTo>
                  <a:pt x="13085" y="12411"/>
                </a:moveTo>
                <a:cubicBezTo>
                  <a:pt x="13056" y="12411"/>
                  <a:pt x="13032" y="12456"/>
                  <a:pt x="13032" y="12514"/>
                </a:cubicBezTo>
                <a:lnTo>
                  <a:pt x="13032" y="12734"/>
                </a:lnTo>
                <a:cubicBezTo>
                  <a:pt x="13032" y="12791"/>
                  <a:pt x="13056" y="12838"/>
                  <a:pt x="13085" y="12838"/>
                </a:cubicBezTo>
                <a:cubicBezTo>
                  <a:pt x="13114" y="12838"/>
                  <a:pt x="13138" y="12791"/>
                  <a:pt x="13138" y="12734"/>
                </a:cubicBezTo>
                <a:lnTo>
                  <a:pt x="13138" y="12514"/>
                </a:lnTo>
                <a:cubicBezTo>
                  <a:pt x="13138" y="12456"/>
                  <a:pt x="13114" y="12411"/>
                  <a:pt x="13085" y="12411"/>
                </a:cubicBezTo>
                <a:close/>
                <a:moveTo>
                  <a:pt x="13399" y="12411"/>
                </a:moveTo>
                <a:cubicBezTo>
                  <a:pt x="13370" y="12411"/>
                  <a:pt x="13348" y="12456"/>
                  <a:pt x="13348" y="12514"/>
                </a:cubicBezTo>
                <a:lnTo>
                  <a:pt x="13348" y="12734"/>
                </a:lnTo>
                <a:cubicBezTo>
                  <a:pt x="13348" y="12791"/>
                  <a:pt x="13370" y="12838"/>
                  <a:pt x="13399" y="12838"/>
                </a:cubicBezTo>
                <a:cubicBezTo>
                  <a:pt x="13428" y="12838"/>
                  <a:pt x="13452" y="12791"/>
                  <a:pt x="13452" y="12734"/>
                </a:cubicBezTo>
                <a:lnTo>
                  <a:pt x="13452" y="12514"/>
                </a:lnTo>
                <a:cubicBezTo>
                  <a:pt x="13452" y="12456"/>
                  <a:pt x="13428" y="12411"/>
                  <a:pt x="13399" y="12411"/>
                </a:cubicBezTo>
                <a:close/>
                <a:moveTo>
                  <a:pt x="14249" y="12411"/>
                </a:moveTo>
                <a:cubicBezTo>
                  <a:pt x="14220" y="12411"/>
                  <a:pt x="14196" y="12456"/>
                  <a:pt x="14196" y="12514"/>
                </a:cubicBezTo>
                <a:lnTo>
                  <a:pt x="14196" y="12734"/>
                </a:lnTo>
                <a:cubicBezTo>
                  <a:pt x="14196" y="12791"/>
                  <a:pt x="14220" y="12838"/>
                  <a:pt x="14249" y="12838"/>
                </a:cubicBezTo>
                <a:cubicBezTo>
                  <a:pt x="14278" y="12838"/>
                  <a:pt x="14302" y="12791"/>
                  <a:pt x="14302" y="12734"/>
                </a:cubicBezTo>
                <a:lnTo>
                  <a:pt x="14302" y="12514"/>
                </a:lnTo>
                <a:cubicBezTo>
                  <a:pt x="14302" y="12456"/>
                  <a:pt x="14278" y="12411"/>
                  <a:pt x="14249" y="12411"/>
                </a:cubicBezTo>
                <a:close/>
                <a:moveTo>
                  <a:pt x="14564" y="12411"/>
                </a:moveTo>
                <a:cubicBezTo>
                  <a:pt x="14535" y="12411"/>
                  <a:pt x="14511" y="12456"/>
                  <a:pt x="14511" y="12514"/>
                </a:cubicBezTo>
                <a:lnTo>
                  <a:pt x="14511" y="12734"/>
                </a:lnTo>
                <a:cubicBezTo>
                  <a:pt x="14511" y="12791"/>
                  <a:pt x="14535" y="12838"/>
                  <a:pt x="14564" y="12838"/>
                </a:cubicBezTo>
                <a:cubicBezTo>
                  <a:pt x="14593" y="12838"/>
                  <a:pt x="14617" y="12791"/>
                  <a:pt x="14617" y="12734"/>
                </a:cubicBezTo>
                <a:lnTo>
                  <a:pt x="14617" y="12514"/>
                </a:lnTo>
                <a:cubicBezTo>
                  <a:pt x="14617" y="12456"/>
                  <a:pt x="14593" y="12411"/>
                  <a:pt x="14564" y="12411"/>
                </a:cubicBezTo>
                <a:close/>
                <a:moveTo>
                  <a:pt x="15413" y="12411"/>
                </a:moveTo>
                <a:cubicBezTo>
                  <a:pt x="15384" y="12411"/>
                  <a:pt x="15360" y="12456"/>
                  <a:pt x="15360" y="12514"/>
                </a:cubicBezTo>
                <a:lnTo>
                  <a:pt x="15360" y="12734"/>
                </a:lnTo>
                <a:cubicBezTo>
                  <a:pt x="15360" y="12791"/>
                  <a:pt x="15384" y="12838"/>
                  <a:pt x="15413" y="12838"/>
                </a:cubicBezTo>
                <a:cubicBezTo>
                  <a:pt x="15442" y="12838"/>
                  <a:pt x="15465" y="12791"/>
                  <a:pt x="15465" y="12734"/>
                </a:cubicBezTo>
                <a:lnTo>
                  <a:pt x="15465" y="12514"/>
                </a:lnTo>
                <a:cubicBezTo>
                  <a:pt x="15465" y="12456"/>
                  <a:pt x="15442" y="12411"/>
                  <a:pt x="15413" y="12411"/>
                </a:cubicBezTo>
                <a:close/>
                <a:moveTo>
                  <a:pt x="15728" y="12411"/>
                </a:moveTo>
                <a:cubicBezTo>
                  <a:pt x="15699" y="12411"/>
                  <a:pt x="15675" y="12456"/>
                  <a:pt x="15675" y="12514"/>
                </a:cubicBezTo>
                <a:lnTo>
                  <a:pt x="15675" y="12734"/>
                </a:lnTo>
                <a:cubicBezTo>
                  <a:pt x="15675" y="12791"/>
                  <a:pt x="15699" y="12838"/>
                  <a:pt x="15728" y="12838"/>
                </a:cubicBezTo>
                <a:cubicBezTo>
                  <a:pt x="15757" y="12838"/>
                  <a:pt x="15781" y="12791"/>
                  <a:pt x="15781" y="12734"/>
                </a:cubicBezTo>
                <a:lnTo>
                  <a:pt x="15781" y="12514"/>
                </a:lnTo>
                <a:cubicBezTo>
                  <a:pt x="15781" y="12456"/>
                  <a:pt x="15757" y="12411"/>
                  <a:pt x="15728" y="12411"/>
                </a:cubicBezTo>
                <a:close/>
                <a:moveTo>
                  <a:pt x="16578" y="12411"/>
                </a:moveTo>
                <a:cubicBezTo>
                  <a:pt x="16549" y="12411"/>
                  <a:pt x="16525" y="12456"/>
                  <a:pt x="16525" y="12514"/>
                </a:cubicBezTo>
                <a:lnTo>
                  <a:pt x="16525" y="12734"/>
                </a:lnTo>
                <a:cubicBezTo>
                  <a:pt x="16525" y="12791"/>
                  <a:pt x="16549" y="12838"/>
                  <a:pt x="16578" y="12838"/>
                </a:cubicBezTo>
                <a:cubicBezTo>
                  <a:pt x="16607" y="12838"/>
                  <a:pt x="16630" y="12791"/>
                  <a:pt x="16630" y="12734"/>
                </a:cubicBezTo>
                <a:lnTo>
                  <a:pt x="16630" y="12514"/>
                </a:lnTo>
                <a:cubicBezTo>
                  <a:pt x="16630" y="12456"/>
                  <a:pt x="16607" y="12411"/>
                  <a:pt x="16578" y="12411"/>
                </a:cubicBezTo>
                <a:close/>
                <a:moveTo>
                  <a:pt x="16892" y="12411"/>
                </a:moveTo>
                <a:cubicBezTo>
                  <a:pt x="16863" y="12411"/>
                  <a:pt x="16839" y="12456"/>
                  <a:pt x="16839" y="12514"/>
                </a:cubicBezTo>
                <a:lnTo>
                  <a:pt x="16839" y="12734"/>
                </a:lnTo>
                <a:cubicBezTo>
                  <a:pt x="16839" y="12791"/>
                  <a:pt x="16863" y="12838"/>
                  <a:pt x="16892" y="12838"/>
                </a:cubicBezTo>
                <a:cubicBezTo>
                  <a:pt x="16921" y="12838"/>
                  <a:pt x="16944" y="12791"/>
                  <a:pt x="16944" y="12734"/>
                </a:cubicBezTo>
                <a:lnTo>
                  <a:pt x="16944" y="12514"/>
                </a:lnTo>
                <a:cubicBezTo>
                  <a:pt x="16944" y="12456"/>
                  <a:pt x="16921" y="12411"/>
                  <a:pt x="16892" y="12411"/>
                </a:cubicBezTo>
                <a:close/>
                <a:moveTo>
                  <a:pt x="17741" y="12411"/>
                </a:moveTo>
                <a:cubicBezTo>
                  <a:pt x="17712" y="12411"/>
                  <a:pt x="17689" y="12456"/>
                  <a:pt x="17689" y="12514"/>
                </a:cubicBezTo>
                <a:lnTo>
                  <a:pt x="17689" y="12734"/>
                </a:lnTo>
                <a:cubicBezTo>
                  <a:pt x="17689" y="12791"/>
                  <a:pt x="17712" y="12838"/>
                  <a:pt x="17741" y="12838"/>
                </a:cubicBezTo>
                <a:cubicBezTo>
                  <a:pt x="17770" y="12838"/>
                  <a:pt x="17794" y="12791"/>
                  <a:pt x="17794" y="12734"/>
                </a:cubicBezTo>
                <a:lnTo>
                  <a:pt x="17794" y="12514"/>
                </a:lnTo>
                <a:cubicBezTo>
                  <a:pt x="17794" y="12456"/>
                  <a:pt x="17770" y="12411"/>
                  <a:pt x="17741" y="12411"/>
                </a:cubicBezTo>
                <a:close/>
                <a:moveTo>
                  <a:pt x="18055" y="12411"/>
                </a:moveTo>
                <a:cubicBezTo>
                  <a:pt x="18026" y="12411"/>
                  <a:pt x="18002" y="12456"/>
                  <a:pt x="18002" y="12514"/>
                </a:cubicBezTo>
                <a:lnTo>
                  <a:pt x="18002" y="12734"/>
                </a:lnTo>
                <a:cubicBezTo>
                  <a:pt x="18002" y="12791"/>
                  <a:pt x="18026" y="12838"/>
                  <a:pt x="18055" y="12838"/>
                </a:cubicBezTo>
                <a:cubicBezTo>
                  <a:pt x="18085" y="12838"/>
                  <a:pt x="18108" y="12791"/>
                  <a:pt x="18108" y="12734"/>
                </a:cubicBezTo>
                <a:lnTo>
                  <a:pt x="18108" y="12514"/>
                </a:lnTo>
                <a:cubicBezTo>
                  <a:pt x="18108" y="12456"/>
                  <a:pt x="18085" y="12411"/>
                  <a:pt x="18055" y="12411"/>
                </a:cubicBezTo>
                <a:close/>
                <a:moveTo>
                  <a:pt x="18905" y="12411"/>
                </a:moveTo>
                <a:cubicBezTo>
                  <a:pt x="18876" y="12411"/>
                  <a:pt x="18852" y="12456"/>
                  <a:pt x="18852" y="12514"/>
                </a:cubicBezTo>
                <a:lnTo>
                  <a:pt x="18852" y="12734"/>
                </a:lnTo>
                <a:cubicBezTo>
                  <a:pt x="18852" y="12791"/>
                  <a:pt x="18876" y="12838"/>
                  <a:pt x="18905" y="12838"/>
                </a:cubicBezTo>
                <a:cubicBezTo>
                  <a:pt x="18934" y="12838"/>
                  <a:pt x="18958" y="12791"/>
                  <a:pt x="18958" y="12734"/>
                </a:cubicBezTo>
                <a:lnTo>
                  <a:pt x="18958" y="12514"/>
                </a:lnTo>
                <a:cubicBezTo>
                  <a:pt x="18958" y="12456"/>
                  <a:pt x="18934" y="12411"/>
                  <a:pt x="18905" y="12411"/>
                </a:cubicBezTo>
                <a:close/>
                <a:moveTo>
                  <a:pt x="19220" y="12411"/>
                </a:moveTo>
                <a:cubicBezTo>
                  <a:pt x="19191" y="12411"/>
                  <a:pt x="19167" y="12456"/>
                  <a:pt x="19167" y="12514"/>
                </a:cubicBezTo>
                <a:lnTo>
                  <a:pt x="19167" y="12734"/>
                </a:lnTo>
                <a:cubicBezTo>
                  <a:pt x="19167" y="12791"/>
                  <a:pt x="19191" y="12838"/>
                  <a:pt x="19220" y="12838"/>
                </a:cubicBezTo>
                <a:cubicBezTo>
                  <a:pt x="19249" y="12838"/>
                  <a:pt x="19273" y="12791"/>
                  <a:pt x="19273" y="12734"/>
                </a:cubicBezTo>
                <a:lnTo>
                  <a:pt x="19273" y="12514"/>
                </a:lnTo>
                <a:cubicBezTo>
                  <a:pt x="19273" y="12456"/>
                  <a:pt x="19249" y="12411"/>
                  <a:pt x="19220" y="12411"/>
                </a:cubicBezTo>
                <a:close/>
                <a:moveTo>
                  <a:pt x="20069" y="12411"/>
                </a:moveTo>
                <a:cubicBezTo>
                  <a:pt x="20040" y="12411"/>
                  <a:pt x="20016" y="12456"/>
                  <a:pt x="20016" y="12514"/>
                </a:cubicBezTo>
                <a:lnTo>
                  <a:pt x="20016" y="12734"/>
                </a:lnTo>
                <a:cubicBezTo>
                  <a:pt x="20016" y="12791"/>
                  <a:pt x="20040" y="12838"/>
                  <a:pt x="20069" y="12838"/>
                </a:cubicBezTo>
                <a:cubicBezTo>
                  <a:pt x="20099" y="12838"/>
                  <a:pt x="20122" y="12791"/>
                  <a:pt x="20122" y="12734"/>
                </a:cubicBezTo>
                <a:lnTo>
                  <a:pt x="20122" y="12514"/>
                </a:lnTo>
                <a:cubicBezTo>
                  <a:pt x="20122" y="12456"/>
                  <a:pt x="20099" y="12411"/>
                  <a:pt x="20069" y="12411"/>
                </a:cubicBezTo>
                <a:close/>
                <a:moveTo>
                  <a:pt x="20384" y="12411"/>
                </a:moveTo>
                <a:cubicBezTo>
                  <a:pt x="20355" y="12411"/>
                  <a:pt x="20331" y="12456"/>
                  <a:pt x="20331" y="12514"/>
                </a:cubicBezTo>
                <a:lnTo>
                  <a:pt x="20331" y="12734"/>
                </a:lnTo>
                <a:cubicBezTo>
                  <a:pt x="20331" y="12791"/>
                  <a:pt x="20355" y="12838"/>
                  <a:pt x="20384" y="12838"/>
                </a:cubicBezTo>
                <a:cubicBezTo>
                  <a:pt x="20413" y="12838"/>
                  <a:pt x="20436" y="12791"/>
                  <a:pt x="20436" y="12734"/>
                </a:cubicBezTo>
                <a:lnTo>
                  <a:pt x="20436" y="12514"/>
                </a:lnTo>
                <a:cubicBezTo>
                  <a:pt x="20436" y="12456"/>
                  <a:pt x="20413" y="12411"/>
                  <a:pt x="20384" y="12411"/>
                </a:cubicBezTo>
                <a:close/>
                <a:moveTo>
                  <a:pt x="21234" y="12411"/>
                </a:moveTo>
                <a:cubicBezTo>
                  <a:pt x="21204" y="12411"/>
                  <a:pt x="21181" y="12456"/>
                  <a:pt x="21181" y="12514"/>
                </a:cubicBezTo>
                <a:lnTo>
                  <a:pt x="21181" y="12734"/>
                </a:lnTo>
                <a:cubicBezTo>
                  <a:pt x="21181" y="12791"/>
                  <a:pt x="21204" y="12838"/>
                  <a:pt x="21234" y="12838"/>
                </a:cubicBezTo>
                <a:cubicBezTo>
                  <a:pt x="21263" y="12838"/>
                  <a:pt x="21285" y="12791"/>
                  <a:pt x="21285" y="12734"/>
                </a:cubicBezTo>
                <a:lnTo>
                  <a:pt x="21285" y="12514"/>
                </a:lnTo>
                <a:cubicBezTo>
                  <a:pt x="21285" y="12456"/>
                  <a:pt x="21263" y="12411"/>
                  <a:pt x="21234" y="12411"/>
                </a:cubicBezTo>
                <a:close/>
                <a:moveTo>
                  <a:pt x="21547" y="12411"/>
                </a:moveTo>
                <a:cubicBezTo>
                  <a:pt x="21518" y="12411"/>
                  <a:pt x="21495" y="12456"/>
                  <a:pt x="21495" y="12514"/>
                </a:cubicBezTo>
                <a:lnTo>
                  <a:pt x="21495" y="12734"/>
                </a:lnTo>
                <a:cubicBezTo>
                  <a:pt x="21495" y="12791"/>
                  <a:pt x="21518" y="12838"/>
                  <a:pt x="21547" y="12838"/>
                </a:cubicBezTo>
                <a:cubicBezTo>
                  <a:pt x="21576" y="12838"/>
                  <a:pt x="21600" y="12791"/>
                  <a:pt x="21600" y="12734"/>
                </a:cubicBezTo>
                <a:lnTo>
                  <a:pt x="21600" y="12514"/>
                </a:lnTo>
                <a:cubicBezTo>
                  <a:pt x="21600" y="12456"/>
                  <a:pt x="21576" y="12411"/>
                  <a:pt x="21547" y="12411"/>
                </a:cubicBezTo>
                <a:close/>
                <a:moveTo>
                  <a:pt x="53" y="13141"/>
                </a:moveTo>
                <a:cubicBezTo>
                  <a:pt x="24" y="13141"/>
                  <a:pt x="0" y="13186"/>
                  <a:pt x="0" y="13244"/>
                </a:cubicBezTo>
                <a:lnTo>
                  <a:pt x="0" y="13464"/>
                </a:lnTo>
                <a:cubicBezTo>
                  <a:pt x="0" y="13521"/>
                  <a:pt x="24" y="13568"/>
                  <a:pt x="53" y="13568"/>
                </a:cubicBezTo>
                <a:cubicBezTo>
                  <a:pt x="82" y="13568"/>
                  <a:pt x="106" y="13521"/>
                  <a:pt x="106" y="13464"/>
                </a:cubicBezTo>
                <a:lnTo>
                  <a:pt x="106" y="13244"/>
                </a:lnTo>
                <a:cubicBezTo>
                  <a:pt x="106" y="13186"/>
                  <a:pt x="82" y="13141"/>
                  <a:pt x="53" y="13141"/>
                </a:cubicBezTo>
                <a:close/>
                <a:moveTo>
                  <a:pt x="367" y="13141"/>
                </a:moveTo>
                <a:cubicBezTo>
                  <a:pt x="338" y="13141"/>
                  <a:pt x="315" y="13186"/>
                  <a:pt x="315" y="13244"/>
                </a:cubicBezTo>
                <a:lnTo>
                  <a:pt x="315" y="13464"/>
                </a:lnTo>
                <a:cubicBezTo>
                  <a:pt x="315" y="13521"/>
                  <a:pt x="338" y="13568"/>
                  <a:pt x="367" y="13568"/>
                </a:cubicBezTo>
                <a:cubicBezTo>
                  <a:pt x="397" y="13568"/>
                  <a:pt x="420" y="13521"/>
                  <a:pt x="420" y="13464"/>
                </a:cubicBezTo>
                <a:lnTo>
                  <a:pt x="420" y="13244"/>
                </a:lnTo>
                <a:cubicBezTo>
                  <a:pt x="420" y="13186"/>
                  <a:pt x="397" y="13141"/>
                  <a:pt x="367" y="13141"/>
                </a:cubicBezTo>
                <a:close/>
                <a:moveTo>
                  <a:pt x="1217" y="13141"/>
                </a:moveTo>
                <a:cubicBezTo>
                  <a:pt x="1188" y="13141"/>
                  <a:pt x="1164" y="13186"/>
                  <a:pt x="1164" y="13244"/>
                </a:cubicBezTo>
                <a:lnTo>
                  <a:pt x="1164" y="13464"/>
                </a:lnTo>
                <a:cubicBezTo>
                  <a:pt x="1164" y="13521"/>
                  <a:pt x="1188" y="13568"/>
                  <a:pt x="1217" y="13568"/>
                </a:cubicBezTo>
                <a:cubicBezTo>
                  <a:pt x="1246" y="13568"/>
                  <a:pt x="1270" y="13521"/>
                  <a:pt x="1270" y="13464"/>
                </a:cubicBezTo>
                <a:lnTo>
                  <a:pt x="1270" y="13244"/>
                </a:lnTo>
                <a:cubicBezTo>
                  <a:pt x="1270" y="13186"/>
                  <a:pt x="1246" y="13141"/>
                  <a:pt x="1217" y="13141"/>
                </a:cubicBezTo>
                <a:close/>
                <a:moveTo>
                  <a:pt x="1532" y="13141"/>
                </a:moveTo>
                <a:cubicBezTo>
                  <a:pt x="1503" y="13141"/>
                  <a:pt x="1479" y="13186"/>
                  <a:pt x="1479" y="13244"/>
                </a:cubicBezTo>
                <a:lnTo>
                  <a:pt x="1479" y="13464"/>
                </a:lnTo>
                <a:cubicBezTo>
                  <a:pt x="1479" y="13521"/>
                  <a:pt x="1503" y="13568"/>
                  <a:pt x="1532" y="13568"/>
                </a:cubicBezTo>
                <a:cubicBezTo>
                  <a:pt x="1561" y="13568"/>
                  <a:pt x="1584" y="13521"/>
                  <a:pt x="1584" y="13464"/>
                </a:cubicBezTo>
                <a:lnTo>
                  <a:pt x="1584" y="13244"/>
                </a:lnTo>
                <a:cubicBezTo>
                  <a:pt x="1584" y="13186"/>
                  <a:pt x="1561" y="13141"/>
                  <a:pt x="1532" y="13141"/>
                </a:cubicBezTo>
                <a:close/>
                <a:moveTo>
                  <a:pt x="2380" y="13141"/>
                </a:moveTo>
                <a:cubicBezTo>
                  <a:pt x="2351" y="13141"/>
                  <a:pt x="2329" y="13186"/>
                  <a:pt x="2329" y="13244"/>
                </a:cubicBezTo>
                <a:lnTo>
                  <a:pt x="2329" y="13464"/>
                </a:lnTo>
                <a:cubicBezTo>
                  <a:pt x="2329" y="13521"/>
                  <a:pt x="2351" y="13568"/>
                  <a:pt x="2380" y="13568"/>
                </a:cubicBezTo>
                <a:cubicBezTo>
                  <a:pt x="2409" y="13568"/>
                  <a:pt x="2433" y="13521"/>
                  <a:pt x="2433" y="13464"/>
                </a:cubicBezTo>
                <a:lnTo>
                  <a:pt x="2433" y="13244"/>
                </a:lnTo>
                <a:cubicBezTo>
                  <a:pt x="2433" y="13186"/>
                  <a:pt x="2409" y="13141"/>
                  <a:pt x="2380" y="13141"/>
                </a:cubicBezTo>
                <a:close/>
                <a:moveTo>
                  <a:pt x="2695" y="13141"/>
                </a:moveTo>
                <a:cubicBezTo>
                  <a:pt x="2666" y="13141"/>
                  <a:pt x="2643" y="13186"/>
                  <a:pt x="2643" y="13244"/>
                </a:cubicBezTo>
                <a:lnTo>
                  <a:pt x="2643" y="13464"/>
                </a:lnTo>
                <a:cubicBezTo>
                  <a:pt x="2643" y="13521"/>
                  <a:pt x="2666" y="13568"/>
                  <a:pt x="2695" y="13568"/>
                </a:cubicBezTo>
                <a:cubicBezTo>
                  <a:pt x="2724" y="13568"/>
                  <a:pt x="2748" y="13521"/>
                  <a:pt x="2748" y="13464"/>
                </a:cubicBezTo>
                <a:lnTo>
                  <a:pt x="2748" y="13244"/>
                </a:lnTo>
                <a:cubicBezTo>
                  <a:pt x="2748" y="13186"/>
                  <a:pt x="2724" y="13141"/>
                  <a:pt x="2695" y="13141"/>
                </a:cubicBezTo>
                <a:close/>
                <a:moveTo>
                  <a:pt x="3545" y="13141"/>
                </a:moveTo>
                <a:cubicBezTo>
                  <a:pt x="3516" y="13141"/>
                  <a:pt x="3492" y="13186"/>
                  <a:pt x="3492" y="13244"/>
                </a:cubicBezTo>
                <a:lnTo>
                  <a:pt x="3492" y="13464"/>
                </a:lnTo>
                <a:cubicBezTo>
                  <a:pt x="3492" y="13521"/>
                  <a:pt x="3516" y="13568"/>
                  <a:pt x="3545" y="13568"/>
                </a:cubicBezTo>
                <a:cubicBezTo>
                  <a:pt x="3574" y="13568"/>
                  <a:pt x="3598" y="13521"/>
                  <a:pt x="3598" y="13464"/>
                </a:cubicBezTo>
                <a:lnTo>
                  <a:pt x="3598" y="13244"/>
                </a:lnTo>
                <a:cubicBezTo>
                  <a:pt x="3598" y="13186"/>
                  <a:pt x="3574" y="13141"/>
                  <a:pt x="3545" y="13141"/>
                </a:cubicBezTo>
                <a:close/>
                <a:moveTo>
                  <a:pt x="3859" y="13141"/>
                </a:moveTo>
                <a:cubicBezTo>
                  <a:pt x="3830" y="13141"/>
                  <a:pt x="3806" y="13186"/>
                  <a:pt x="3806" y="13244"/>
                </a:cubicBezTo>
                <a:lnTo>
                  <a:pt x="3806" y="13464"/>
                </a:lnTo>
                <a:cubicBezTo>
                  <a:pt x="3806" y="13521"/>
                  <a:pt x="3830" y="13568"/>
                  <a:pt x="3859" y="13568"/>
                </a:cubicBezTo>
                <a:cubicBezTo>
                  <a:pt x="3888" y="13568"/>
                  <a:pt x="3912" y="13521"/>
                  <a:pt x="3912" y="13464"/>
                </a:cubicBezTo>
                <a:lnTo>
                  <a:pt x="3912" y="13244"/>
                </a:lnTo>
                <a:cubicBezTo>
                  <a:pt x="3912" y="13186"/>
                  <a:pt x="3888" y="13141"/>
                  <a:pt x="3859" y="13141"/>
                </a:cubicBezTo>
                <a:close/>
                <a:moveTo>
                  <a:pt x="4709" y="13141"/>
                </a:moveTo>
                <a:cubicBezTo>
                  <a:pt x="4680" y="13141"/>
                  <a:pt x="4656" y="13186"/>
                  <a:pt x="4656" y="13244"/>
                </a:cubicBezTo>
                <a:lnTo>
                  <a:pt x="4656" y="13464"/>
                </a:lnTo>
                <a:cubicBezTo>
                  <a:pt x="4656" y="13521"/>
                  <a:pt x="4680" y="13568"/>
                  <a:pt x="4709" y="13568"/>
                </a:cubicBezTo>
                <a:cubicBezTo>
                  <a:pt x="4738" y="13568"/>
                  <a:pt x="4762" y="13521"/>
                  <a:pt x="4762" y="13464"/>
                </a:cubicBezTo>
                <a:lnTo>
                  <a:pt x="4762" y="13244"/>
                </a:lnTo>
                <a:cubicBezTo>
                  <a:pt x="4762" y="13186"/>
                  <a:pt x="4738" y="13141"/>
                  <a:pt x="4709" y="13141"/>
                </a:cubicBezTo>
                <a:close/>
                <a:moveTo>
                  <a:pt x="5023" y="13141"/>
                </a:moveTo>
                <a:cubicBezTo>
                  <a:pt x="4994" y="13141"/>
                  <a:pt x="4970" y="13186"/>
                  <a:pt x="4970" y="13244"/>
                </a:cubicBezTo>
                <a:lnTo>
                  <a:pt x="4970" y="13464"/>
                </a:lnTo>
                <a:cubicBezTo>
                  <a:pt x="4970" y="13521"/>
                  <a:pt x="4994" y="13568"/>
                  <a:pt x="5023" y="13568"/>
                </a:cubicBezTo>
                <a:cubicBezTo>
                  <a:pt x="5053" y="13568"/>
                  <a:pt x="5076" y="13521"/>
                  <a:pt x="5076" y="13464"/>
                </a:cubicBezTo>
                <a:lnTo>
                  <a:pt x="5076" y="13244"/>
                </a:lnTo>
                <a:cubicBezTo>
                  <a:pt x="5076" y="13186"/>
                  <a:pt x="5053" y="13141"/>
                  <a:pt x="5023" y="13141"/>
                </a:cubicBezTo>
                <a:close/>
                <a:moveTo>
                  <a:pt x="5873" y="13141"/>
                </a:moveTo>
                <a:cubicBezTo>
                  <a:pt x="5844" y="13141"/>
                  <a:pt x="5820" y="13186"/>
                  <a:pt x="5820" y="13244"/>
                </a:cubicBezTo>
                <a:lnTo>
                  <a:pt x="5820" y="13464"/>
                </a:lnTo>
                <a:cubicBezTo>
                  <a:pt x="5820" y="13521"/>
                  <a:pt x="5844" y="13568"/>
                  <a:pt x="5873" y="13568"/>
                </a:cubicBezTo>
                <a:cubicBezTo>
                  <a:pt x="5902" y="13568"/>
                  <a:pt x="5926" y="13521"/>
                  <a:pt x="5926" y="13464"/>
                </a:cubicBezTo>
                <a:lnTo>
                  <a:pt x="5926" y="13244"/>
                </a:lnTo>
                <a:cubicBezTo>
                  <a:pt x="5926" y="13186"/>
                  <a:pt x="5902" y="13141"/>
                  <a:pt x="5873" y="13141"/>
                </a:cubicBezTo>
                <a:close/>
                <a:moveTo>
                  <a:pt x="6188" y="13141"/>
                </a:moveTo>
                <a:cubicBezTo>
                  <a:pt x="6159" y="13141"/>
                  <a:pt x="6135" y="13186"/>
                  <a:pt x="6135" y="13244"/>
                </a:cubicBezTo>
                <a:lnTo>
                  <a:pt x="6135" y="13464"/>
                </a:lnTo>
                <a:cubicBezTo>
                  <a:pt x="6135" y="13521"/>
                  <a:pt x="6159" y="13568"/>
                  <a:pt x="6188" y="13568"/>
                </a:cubicBezTo>
                <a:cubicBezTo>
                  <a:pt x="6217" y="13568"/>
                  <a:pt x="6240" y="13521"/>
                  <a:pt x="6240" y="13464"/>
                </a:cubicBezTo>
                <a:lnTo>
                  <a:pt x="6240" y="13244"/>
                </a:lnTo>
                <a:cubicBezTo>
                  <a:pt x="6240" y="13186"/>
                  <a:pt x="6217" y="13141"/>
                  <a:pt x="6188" y="13141"/>
                </a:cubicBezTo>
                <a:close/>
                <a:moveTo>
                  <a:pt x="7036" y="13141"/>
                </a:moveTo>
                <a:cubicBezTo>
                  <a:pt x="7007" y="13141"/>
                  <a:pt x="6984" y="13186"/>
                  <a:pt x="6984" y="13244"/>
                </a:cubicBezTo>
                <a:lnTo>
                  <a:pt x="6984" y="13464"/>
                </a:lnTo>
                <a:cubicBezTo>
                  <a:pt x="6984" y="13521"/>
                  <a:pt x="7007" y="13568"/>
                  <a:pt x="7036" y="13568"/>
                </a:cubicBezTo>
                <a:cubicBezTo>
                  <a:pt x="7065" y="13568"/>
                  <a:pt x="7089" y="13521"/>
                  <a:pt x="7089" y="13464"/>
                </a:cubicBezTo>
                <a:lnTo>
                  <a:pt x="7089" y="13244"/>
                </a:lnTo>
                <a:cubicBezTo>
                  <a:pt x="7089" y="13186"/>
                  <a:pt x="7065" y="13141"/>
                  <a:pt x="7036" y="13141"/>
                </a:cubicBezTo>
                <a:close/>
                <a:moveTo>
                  <a:pt x="7351" y="13141"/>
                </a:moveTo>
                <a:cubicBezTo>
                  <a:pt x="7322" y="13141"/>
                  <a:pt x="7299" y="13186"/>
                  <a:pt x="7299" y="13244"/>
                </a:cubicBezTo>
                <a:lnTo>
                  <a:pt x="7299" y="13464"/>
                </a:lnTo>
                <a:cubicBezTo>
                  <a:pt x="7299" y="13521"/>
                  <a:pt x="7322" y="13568"/>
                  <a:pt x="7351" y="13568"/>
                </a:cubicBezTo>
                <a:cubicBezTo>
                  <a:pt x="7380" y="13568"/>
                  <a:pt x="7404" y="13521"/>
                  <a:pt x="7404" y="13464"/>
                </a:cubicBezTo>
                <a:lnTo>
                  <a:pt x="7404" y="13244"/>
                </a:lnTo>
                <a:cubicBezTo>
                  <a:pt x="7404" y="13186"/>
                  <a:pt x="7380" y="13141"/>
                  <a:pt x="7351" y="13141"/>
                </a:cubicBezTo>
                <a:close/>
                <a:moveTo>
                  <a:pt x="8201" y="13141"/>
                </a:moveTo>
                <a:cubicBezTo>
                  <a:pt x="8171" y="13141"/>
                  <a:pt x="8148" y="13186"/>
                  <a:pt x="8148" y="13244"/>
                </a:cubicBezTo>
                <a:lnTo>
                  <a:pt x="8148" y="13464"/>
                </a:lnTo>
                <a:cubicBezTo>
                  <a:pt x="8148" y="13521"/>
                  <a:pt x="8171" y="13568"/>
                  <a:pt x="8201" y="13568"/>
                </a:cubicBezTo>
                <a:cubicBezTo>
                  <a:pt x="8230" y="13568"/>
                  <a:pt x="8254" y="13521"/>
                  <a:pt x="8254" y="13464"/>
                </a:cubicBezTo>
                <a:lnTo>
                  <a:pt x="8254" y="13244"/>
                </a:lnTo>
                <a:cubicBezTo>
                  <a:pt x="8254" y="13186"/>
                  <a:pt x="8230" y="13141"/>
                  <a:pt x="8201" y="13141"/>
                </a:cubicBezTo>
                <a:close/>
                <a:moveTo>
                  <a:pt x="8515" y="13141"/>
                </a:moveTo>
                <a:cubicBezTo>
                  <a:pt x="8486" y="13141"/>
                  <a:pt x="8462" y="13186"/>
                  <a:pt x="8462" y="13244"/>
                </a:cubicBezTo>
                <a:lnTo>
                  <a:pt x="8462" y="13464"/>
                </a:lnTo>
                <a:cubicBezTo>
                  <a:pt x="8462" y="13521"/>
                  <a:pt x="8486" y="13568"/>
                  <a:pt x="8515" y="13568"/>
                </a:cubicBezTo>
                <a:cubicBezTo>
                  <a:pt x="8544" y="13568"/>
                  <a:pt x="8568" y="13521"/>
                  <a:pt x="8568" y="13464"/>
                </a:cubicBezTo>
                <a:lnTo>
                  <a:pt x="8568" y="13244"/>
                </a:lnTo>
                <a:cubicBezTo>
                  <a:pt x="8568" y="13186"/>
                  <a:pt x="8544" y="13141"/>
                  <a:pt x="8515" y="13141"/>
                </a:cubicBezTo>
                <a:close/>
                <a:moveTo>
                  <a:pt x="9365" y="13141"/>
                </a:moveTo>
                <a:cubicBezTo>
                  <a:pt x="9336" y="13141"/>
                  <a:pt x="9312" y="13186"/>
                  <a:pt x="9312" y="13244"/>
                </a:cubicBezTo>
                <a:lnTo>
                  <a:pt x="9312" y="13464"/>
                </a:lnTo>
                <a:cubicBezTo>
                  <a:pt x="9312" y="13521"/>
                  <a:pt x="9336" y="13568"/>
                  <a:pt x="9365" y="13568"/>
                </a:cubicBezTo>
                <a:cubicBezTo>
                  <a:pt x="9394" y="13568"/>
                  <a:pt x="9418" y="13521"/>
                  <a:pt x="9418" y="13464"/>
                </a:cubicBezTo>
                <a:lnTo>
                  <a:pt x="9418" y="13244"/>
                </a:lnTo>
                <a:cubicBezTo>
                  <a:pt x="9418" y="13186"/>
                  <a:pt x="9394" y="13141"/>
                  <a:pt x="9365" y="13141"/>
                </a:cubicBezTo>
                <a:close/>
                <a:moveTo>
                  <a:pt x="9679" y="13141"/>
                </a:moveTo>
                <a:cubicBezTo>
                  <a:pt x="9650" y="13141"/>
                  <a:pt x="9626" y="13186"/>
                  <a:pt x="9626" y="13244"/>
                </a:cubicBezTo>
                <a:lnTo>
                  <a:pt x="9626" y="13464"/>
                </a:lnTo>
                <a:cubicBezTo>
                  <a:pt x="9626" y="13521"/>
                  <a:pt x="9650" y="13568"/>
                  <a:pt x="9679" y="13568"/>
                </a:cubicBezTo>
                <a:cubicBezTo>
                  <a:pt x="9708" y="13568"/>
                  <a:pt x="9732" y="13521"/>
                  <a:pt x="9732" y="13464"/>
                </a:cubicBezTo>
                <a:lnTo>
                  <a:pt x="9732" y="13244"/>
                </a:lnTo>
                <a:cubicBezTo>
                  <a:pt x="9732" y="13186"/>
                  <a:pt x="9708" y="13141"/>
                  <a:pt x="9679" y="13141"/>
                </a:cubicBezTo>
                <a:close/>
                <a:moveTo>
                  <a:pt x="10529" y="13141"/>
                </a:moveTo>
                <a:cubicBezTo>
                  <a:pt x="10500" y="13141"/>
                  <a:pt x="10476" y="13186"/>
                  <a:pt x="10476" y="13244"/>
                </a:cubicBezTo>
                <a:lnTo>
                  <a:pt x="10476" y="13464"/>
                </a:lnTo>
                <a:cubicBezTo>
                  <a:pt x="10476" y="13521"/>
                  <a:pt x="10500" y="13568"/>
                  <a:pt x="10529" y="13568"/>
                </a:cubicBezTo>
                <a:cubicBezTo>
                  <a:pt x="10558" y="13568"/>
                  <a:pt x="10582" y="13521"/>
                  <a:pt x="10582" y="13464"/>
                </a:cubicBezTo>
                <a:lnTo>
                  <a:pt x="10582" y="13244"/>
                </a:lnTo>
                <a:cubicBezTo>
                  <a:pt x="10582" y="13186"/>
                  <a:pt x="10558" y="13141"/>
                  <a:pt x="10529" y="13141"/>
                </a:cubicBezTo>
                <a:close/>
                <a:moveTo>
                  <a:pt x="10844" y="13141"/>
                </a:moveTo>
                <a:cubicBezTo>
                  <a:pt x="10814" y="13141"/>
                  <a:pt x="10791" y="13186"/>
                  <a:pt x="10791" y="13244"/>
                </a:cubicBezTo>
                <a:lnTo>
                  <a:pt x="10791" y="13464"/>
                </a:lnTo>
                <a:cubicBezTo>
                  <a:pt x="10791" y="13521"/>
                  <a:pt x="10814" y="13568"/>
                  <a:pt x="10844" y="13568"/>
                </a:cubicBezTo>
                <a:cubicBezTo>
                  <a:pt x="10873" y="13568"/>
                  <a:pt x="10895" y="13521"/>
                  <a:pt x="10895" y="13464"/>
                </a:cubicBezTo>
                <a:lnTo>
                  <a:pt x="10895" y="13244"/>
                </a:lnTo>
                <a:cubicBezTo>
                  <a:pt x="10895" y="13186"/>
                  <a:pt x="10873" y="13141"/>
                  <a:pt x="10844" y="13141"/>
                </a:cubicBezTo>
                <a:close/>
                <a:moveTo>
                  <a:pt x="11692" y="13141"/>
                </a:moveTo>
                <a:cubicBezTo>
                  <a:pt x="11663" y="13141"/>
                  <a:pt x="11640" y="13186"/>
                  <a:pt x="11640" y="13244"/>
                </a:cubicBezTo>
                <a:lnTo>
                  <a:pt x="11640" y="13464"/>
                </a:lnTo>
                <a:cubicBezTo>
                  <a:pt x="11640" y="13521"/>
                  <a:pt x="11663" y="13568"/>
                  <a:pt x="11692" y="13568"/>
                </a:cubicBezTo>
                <a:cubicBezTo>
                  <a:pt x="11721" y="13568"/>
                  <a:pt x="11745" y="13521"/>
                  <a:pt x="11745" y="13464"/>
                </a:cubicBezTo>
                <a:lnTo>
                  <a:pt x="11745" y="13244"/>
                </a:lnTo>
                <a:cubicBezTo>
                  <a:pt x="11745" y="13186"/>
                  <a:pt x="11721" y="13141"/>
                  <a:pt x="11692" y="13141"/>
                </a:cubicBezTo>
                <a:close/>
                <a:moveTo>
                  <a:pt x="12007" y="13141"/>
                </a:moveTo>
                <a:cubicBezTo>
                  <a:pt x="11978" y="13141"/>
                  <a:pt x="11955" y="13186"/>
                  <a:pt x="11955" y="13244"/>
                </a:cubicBezTo>
                <a:lnTo>
                  <a:pt x="11955" y="13464"/>
                </a:lnTo>
                <a:cubicBezTo>
                  <a:pt x="11955" y="13521"/>
                  <a:pt x="11978" y="13568"/>
                  <a:pt x="12007" y="13568"/>
                </a:cubicBezTo>
                <a:cubicBezTo>
                  <a:pt x="12036" y="13568"/>
                  <a:pt x="12060" y="13521"/>
                  <a:pt x="12060" y="13464"/>
                </a:cubicBezTo>
                <a:lnTo>
                  <a:pt x="12060" y="13244"/>
                </a:lnTo>
                <a:cubicBezTo>
                  <a:pt x="12060" y="13186"/>
                  <a:pt x="12036" y="13141"/>
                  <a:pt x="12007" y="13141"/>
                </a:cubicBezTo>
                <a:close/>
                <a:moveTo>
                  <a:pt x="12856" y="13141"/>
                </a:moveTo>
                <a:cubicBezTo>
                  <a:pt x="12827" y="13141"/>
                  <a:pt x="12804" y="13186"/>
                  <a:pt x="12804" y="13244"/>
                </a:cubicBezTo>
                <a:lnTo>
                  <a:pt x="12804" y="13464"/>
                </a:lnTo>
                <a:cubicBezTo>
                  <a:pt x="12804" y="13521"/>
                  <a:pt x="12827" y="13568"/>
                  <a:pt x="12856" y="13568"/>
                </a:cubicBezTo>
                <a:cubicBezTo>
                  <a:pt x="12886" y="13568"/>
                  <a:pt x="12909" y="13521"/>
                  <a:pt x="12909" y="13464"/>
                </a:cubicBezTo>
                <a:lnTo>
                  <a:pt x="12909" y="13244"/>
                </a:lnTo>
                <a:cubicBezTo>
                  <a:pt x="12909" y="13186"/>
                  <a:pt x="12886" y="13141"/>
                  <a:pt x="12856" y="13141"/>
                </a:cubicBezTo>
                <a:close/>
                <a:moveTo>
                  <a:pt x="13171" y="13141"/>
                </a:moveTo>
                <a:cubicBezTo>
                  <a:pt x="13142" y="13141"/>
                  <a:pt x="13118" y="13186"/>
                  <a:pt x="13118" y="13244"/>
                </a:cubicBezTo>
                <a:lnTo>
                  <a:pt x="13118" y="13464"/>
                </a:lnTo>
                <a:cubicBezTo>
                  <a:pt x="13118" y="13521"/>
                  <a:pt x="13142" y="13568"/>
                  <a:pt x="13171" y="13568"/>
                </a:cubicBezTo>
                <a:cubicBezTo>
                  <a:pt x="13200" y="13568"/>
                  <a:pt x="13224" y="13521"/>
                  <a:pt x="13224" y="13464"/>
                </a:cubicBezTo>
                <a:lnTo>
                  <a:pt x="13224" y="13244"/>
                </a:lnTo>
                <a:cubicBezTo>
                  <a:pt x="13224" y="13186"/>
                  <a:pt x="13200" y="13141"/>
                  <a:pt x="13171" y="13141"/>
                </a:cubicBezTo>
                <a:close/>
                <a:moveTo>
                  <a:pt x="14021" y="13141"/>
                </a:moveTo>
                <a:cubicBezTo>
                  <a:pt x="13992" y="13141"/>
                  <a:pt x="13968" y="13186"/>
                  <a:pt x="13968" y="13244"/>
                </a:cubicBezTo>
                <a:lnTo>
                  <a:pt x="13968" y="13464"/>
                </a:lnTo>
                <a:cubicBezTo>
                  <a:pt x="13968" y="13521"/>
                  <a:pt x="13992" y="13568"/>
                  <a:pt x="14021" y="13568"/>
                </a:cubicBezTo>
                <a:cubicBezTo>
                  <a:pt x="14050" y="13568"/>
                  <a:pt x="14074" y="13521"/>
                  <a:pt x="14074" y="13464"/>
                </a:cubicBezTo>
                <a:lnTo>
                  <a:pt x="14074" y="13244"/>
                </a:lnTo>
                <a:cubicBezTo>
                  <a:pt x="14074" y="13186"/>
                  <a:pt x="14050" y="13141"/>
                  <a:pt x="14021" y="13141"/>
                </a:cubicBezTo>
                <a:close/>
                <a:moveTo>
                  <a:pt x="14335" y="13141"/>
                </a:moveTo>
                <a:cubicBezTo>
                  <a:pt x="14306" y="13141"/>
                  <a:pt x="14282" y="13186"/>
                  <a:pt x="14282" y="13244"/>
                </a:cubicBezTo>
                <a:lnTo>
                  <a:pt x="14282" y="13464"/>
                </a:lnTo>
                <a:cubicBezTo>
                  <a:pt x="14282" y="13521"/>
                  <a:pt x="14306" y="13568"/>
                  <a:pt x="14335" y="13568"/>
                </a:cubicBezTo>
                <a:cubicBezTo>
                  <a:pt x="14364" y="13568"/>
                  <a:pt x="14388" y="13521"/>
                  <a:pt x="14388" y="13464"/>
                </a:cubicBezTo>
                <a:lnTo>
                  <a:pt x="14388" y="13244"/>
                </a:lnTo>
                <a:cubicBezTo>
                  <a:pt x="14388" y="13186"/>
                  <a:pt x="14364" y="13141"/>
                  <a:pt x="14335" y="13141"/>
                </a:cubicBezTo>
                <a:close/>
                <a:moveTo>
                  <a:pt x="15185" y="13141"/>
                </a:moveTo>
                <a:cubicBezTo>
                  <a:pt x="15156" y="13141"/>
                  <a:pt x="15132" y="13186"/>
                  <a:pt x="15132" y="13244"/>
                </a:cubicBezTo>
                <a:lnTo>
                  <a:pt x="15132" y="13464"/>
                </a:lnTo>
                <a:cubicBezTo>
                  <a:pt x="15132" y="13521"/>
                  <a:pt x="15156" y="13568"/>
                  <a:pt x="15185" y="13568"/>
                </a:cubicBezTo>
                <a:cubicBezTo>
                  <a:pt x="15214" y="13568"/>
                  <a:pt x="15237" y="13521"/>
                  <a:pt x="15237" y="13464"/>
                </a:cubicBezTo>
                <a:lnTo>
                  <a:pt x="15237" y="13244"/>
                </a:lnTo>
                <a:cubicBezTo>
                  <a:pt x="15237" y="13186"/>
                  <a:pt x="15214" y="13141"/>
                  <a:pt x="15185" y="13141"/>
                </a:cubicBezTo>
                <a:close/>
                <a:moveTo>
                  <a:pt x="15500" y="13141"/>
                </a:moveTo>
                <a:cubicBezTo>
                  <a:pt x="15470" y="13141"/>
                  <a:pt x="15447" y="13186"/>
                  <a:pt x="15447" y="13244"/>
                </a:cubicBezTo>
                <a:lnTo>
                  <a:pt x="15447" y="13464"/>
                </a:lnTo>
                <a:cubicBezTo>
                  <a:pt x="15447" y="13521"/>
                  <a:pt x="15470" y="13568"/>
                  <a:pt x="15500" y="13568"/>
                </a:cubicBezTo>
                <a:cubicBezTo>
                  <a:pt x="15529" y="13568"/>
                  <a:pt x="15551" y="13521"/>
                  <a:pt x="15551" y="13464"/>
                </a:cubicBezTo>
                <a:lnTo>
                  <a:pt x="15551" y="13244"/>
                </a:lnTo>
                <a:cubicBezTo>
                  <a:pt x="15551" y="13186"/>
                  <a:pt x="15529" y="13141"/>
                  <a:pt x="15500" y="13141"/>
                </a:cubicBezTo>
                <a:close/>
                <a:moveTo>
                  <a:pt x="16349" y="13141"/>
                </a:moveTo>
                <a:cubicBezTo>
                  <a:pt x="16320" y="13141"/>
                  <a:pt x="16296" y="13186"/>
                  <a:pt x="16296" y="13244"/>
                </a:cubicBezTo>
                <a:lnTo>
                  <a:pt x="16296" y="13464"/>
                </a:lnTo>
                <a:cubicBezTo>
                  <a:pt x="16296" y="13521"/>
                  <a:pt x="16320" y="13568"/>
                  <a:pt x="16349" y="13568"/>
                </a:cubicBezTo>
                <a:cubicBezTo>
                  <a:pt x="16378" y="13568"/>
                  <a:pt x="16401" y="13521"/>
                  <a:pt x="16401" y="13464"/>
                </a:cubicBezTo>
                <a:lnTo>
                  <a:pt x="16401" y="13244"/>
                </a:lnTo>
                <a:cubicBezTo>
                  <a:pt x="16401" y="13186"/>
                  <a:pt x="16378" y="13141"/>
                  <a:pt x="16349" y="13141"/>
                </a:cubicBezTo>
                <a:close/>
                <a:moveTo>
                  <a:pt x="16663" y="13141"/>
                </a:moveTo>
                <a:cubicBezTo>
                  <a:pt x="16634" y="13141"/>
                  <a:pt x="16611" y="13186"/>
                  <a:pt x="16611" y="13244"/>
                </a:cubicBezTo>
                <a:lnTo>
                  <a:pt x="16611" y="13464"/>
                </a:lnTo>
                <a:cubicBezTo>
                  <a:pt x="16611" y="13521"/>
                  <a:pt x="16634" y="13568"/>
                  <a:pt x="16663" y="13568"/>
                </a:cubicBezTo>
                <a:cubicBezTo>
                  <a:pt x="16692" y="13568"/>
                  <a:pt x="16716" y="13521"/>
                  <a:pt x="16716" y="13464"/>
                </a:cubicBezTo>
                <a:lnTo>
                  <a:pt x="16716" y="13244"/>
                </a:lnTo>
                <a:cubicBezTo>
                  <a:pt x="16716" y="13186"/>
                  <a:pt x="16692" y="13141"/>
                  <a:pt x="16663" y="13141"/>
                </a:cubicBezTo>
                <a:close/>
                <a:moveTo>
                  <a:pt x="17512" y="13141"/>
                </a:moveTo>
                <a:cubicBezTo>
                  <a:pt x="17483" y="13141"/>
                  <a:pt x="17459" y="13186"/>
                  <a:pt x="17459" y="13244"/>
                </a:cubicBezTo>
                <a:lnTo>
                  <a:pt x="17459" y="13464"/>
                </a:lnTo>
                <a:cubicBezTo>
                  <a:pt x="17459" y="13521"/>
                  <a:pt x="17483" y="13568"/>
                  <a:pt x="17512" y="13568"/>
                </a:cubicBezTo>
                <a:cubicBezTo>
                  <a:pt x="17541" y="13568"/>
                  <a:pt x="17565" y="13521"/>
                  <a:pt x="17565" y="13464"/>
                </a:cubicBezTo>
                <a:lnTo>
                  <a:pt x="17565" y="13244"/>
                </a:lnTo>
                <a:cubicBezTo>
                  <a:pt x="17565" y="13186"/>
                  <a:pt x="17541" y="13141"/>
                  <a:pt x="17512" y="13141"/>
                </a:cubicBezTo>
                <a:close/>
                <a:moveTo>
                  <a:pt x="17827" y="13141"/>
                </a:moveTo>
                <a:cubicBezTo>
                  <a:pt x="17798" y="13141"/>
                  <a:pt x="17774" y="13186"/>
                  <a:pt x="17774" y="13244"/>
                </a:cubicBezTo>
                <a:lnTo>
                  <a:pt x="17774" y="13464"/>
                </a:lnTo>
                <a:cubicBezTo>
                  <a:pt x="17774" y="13521"/>
                  <a:pt x="17798" y="13568"/>
                  <a:pt x="17827" y="13568"/>
                </a:cubicBezTo>
                <a:cubicBezTo>
                  <a:pt x="17856" y="13568"/>
                  <a:pt x="17880" y="13521"/>
                  <a:pt x="17880" y="13464"/>
                </a:cubicBezTo>
                <a:lnTo>
                  <a:pt x="17880" y="13244"/>
                </a:lnTo>
                <a:cubicBezTo>
                  <a:pt x="17880" y="13186"/>
                  <a:pt x="17856" y="13141"/>
                  <a:pt x="17827" y="13141"/>
                </a:cubicBezTo>
                <a:close/>
                <a:moveTo>
                  <a:pt x="18677" y="13141"/>
                </a:moveTo>
                <a:cubicBezTo>
                  <a:pt x="18648" y="13141"/>
                  <a:pt x="18624" y="13186"/>
                  <a:pt x="18624" y="13244"/>
                </a:cubicBezTo>
                <a:lnTo>
                  <a:pt x="18624" y="13464"/>
                </a:lnTo>
                <a:cubicBezTo>
                  <a:pt x="18624" y="13521"/>
                  <a:pt x="18648" y="13568"/>
                  <a:pt x="18677" y="13568"/>
                </a:cubicBezTo>
                <a:cubicBezTo>
                  <a:pt x="18706" y="13568"/>
                  <a:pt x="18730" y="13521"/>
                  <a:pt x="18730" y="13464"/>
                </a:cubicBezTo>
                <a:lnTo>
                  <a:pt x="18730" y="13244"/>
                </a:lnTo>
                <a:cubicBezTo>
                  <a:pt x="18730" y="13186"/>
                  <a:pt x="18706" y="13141"/>
                  <a:pt x="18677" y="13141"/>
                </a:cubicBezTo>
                <a:close/>
                <a:moveTo>
                  <a:pt x="18991" y="13141"/>
                </a:moveTo>
                <a:cubicBezTo>
                  <a:pt x="18962" y="13141"/>
                  <a:pt x="18938" y="13186"/>
                  <a:pt x="18938" y="13244"/>
                </a:cubicBezTo>
                <a:lnTo>
                  <a:pt x="18938" y="13464"/>
                </a:lnTo>
                <a:cubicBezTo>
                  <a:pt x="18938" y="13521"/>
                  <a:pt x="18962" y="13568"/>
                  <a:pt x="18991" y="13568"/>
                </a:cubicBezTo>
                <a:cubicBezTo>
                  <a:pt x="19020" y="13568"/>
                  <a:pt x="19044" y="13521"/>
                  <a:pt x="19044" y="13464"/>
                </a:cubicBezTo>
                <a:lnTo>
                  <a:pt x="19044" y="13244"/>
                </a:lnTo>
                <a:cubicBezTo>
                  <a:pt x="19044" y="13186"/>
                  <a:pt x="19020" y="13141"/>
                  <a:pt x="18991" y="13141"/>
                </a:cubicBezTo>
                <a:close/>
                <a:moveTo>
                  <a:pt x="19841" y="13141"/>
                </a:moveTo>
                <a:cubicBezTo>
                  <a:pt x="19812" y="13141"/>
                  <a:pt x="19788" y="13186"/>
                  <a:pt x="19788" y="13244"/>
                </a:cubicBezTo>
                <a:lnTo>
                  <a:pt x="19788" y="13464"/>
                </a:lnTo>
                <a:cubicBezTo>
                  <a:pt x="19788" y="13521"/>
                  <a:pt x="19812" y="13568"/>
                  <a:pt x="19841" y="13568"/>
                </a:cubicBezTo>
                <a:cubicBezTo>
                  <a:pt x="19870" y="13568"/>
                  <a:pt x="19894" y="13521"/>
                  <a:pt x="19894" y="13464"/>
                </a:cubicBezTo>
                <a:lnTo>
                  <a:pt x="19894" y="13244"/>
                </a:lnTo>
                <a:cubicBezTo>
                  <a:pt x="19894" y="13186"/>
                  <a:pt x="19870" y="13141"/>
                  <a:pt x="19841" y="13141"/>
                </a:cubicBezTo>
                <a:close/>
                <a:moveTo>
                  <a:pt x="20155" y="13141"/>
                </a:moveTo>
                <a:cubicBezTo>
                  <a:pt x="20126" y="13141"/>
                  <a:pt x="20102" y="13186"/>
                  <a:pt x="20102" y="13244"/>
                </a:cubicBezTo>
                <a:lnTo>
                  <a:pt x="20102" y="13464"/>
                </a:lnTo>
                <a:cubicBezTo>
                  <a:pt x="20102" y="13521"/>
                  <a:pt x="20126" y="13568"/>
                  <a:pt x="20155" y="13568"/>
                </a:cubicBezTo>
                <a:cubicBezTo>
                  <a:pt x="20184" y="13568"/>
                  <a:pt x="20207" y="13521"/>
                  <a:pt x="20207" y="13464"/>
                </a:cubicBezTo>
                <a:lnTo>
                  <a:pt x="20207" y="13244"/>
                </a:lnTo>
                <a:cubicBezTo>
                  <a:pt x="20207" y="13186"/>
                  <a:pt x="20184" y="13141"/>
                  <a:pt x="20155" y="13141"/>
                </a:cubicBezTo>
                <a:close/>
                <a:moveTo>
                  <a:pt x="21004" y="13141"/>
                </a:moveTo>
                <a:cubicBezTo>
                  <a:pt x="20975" y="13141"/>
                  <a:pt x="20952" y="13186"/>
                  <a:pt x="20952" y="13244"/>
                </a:cubicBezTo>
                <a:lnTo>
                  <a:pt x="20952" y="13464"/>
                </a:lnTo>
                <a:cubicBezTo>
                  <a:pt x="20952" y="13521"/>
                  <a:pt x="20975" y="13568"/>
                  <a:pt x="21004" y="13568"/>
                </a:cubicBezTo>
                <a:cubicBezTo>
                  <a:pt x="21033" y="13568"/>
                  <a:pt x="21057" y="13521"/>
                  <a:pt x="21057" y="13464"/>
                </a:cubicBezTo>
                <a:lnTo>
                  <a:pt x="21057" y="13244"/>
                </a:lnTo>
                <a:cubicBezTo>
                  <a:pt x="21057" y="13186"/>
                  <a:pt x="21033" y="13141"/>
                  <a:pt x="21004" y="13141"/>
                </a:cubicBezTo>
                <a:close/>
                <a:moveTo>
                  <a:pt x="21319" y="13141"/>
                </a:moveTo>
                <a:cubicBezTo>
                  <a:pt x="21289" y="13141"/>
                  <a:pt x="21267" y="13186"/>
                  <a:pt x="21267" y="13244"/>
                </a:cubicBezTo>
                <a:lnTo>
                  <a:pt x="21267" y="13464"/>
                </a:lnTo>
                <a:cubicBezTo>
                  <a:pt x="21267" y="13521"/>
                  <a:pt x="21289" y="13568"/>
                  <a:pt x="21319" y="13568"/>
                </a:cubicBezTo>
                <a:cubicBezTo>
                  <a:pt x="21348" y="13568"/>
                  <a:pt x="21372" y="13521"/>
                  <a:pt x="21372" y="13464"/>
                </a:cubicBezTo>
                <a:lnTo>
                  <a:pt x="21372" y="13244"/>
                </a:lnTo>
                <a:cubicBezTo>
                  <a:pt x="21372" y="13186"/>
                  <a:pt x="21348" y="13141"/>
                  <a:pt x="21319" y="13141"/>
                </a:cubicBezTo>
                <a:close/>
                <a:moveTo>
                  <a:pt x="281" y="13871"/>
                </a:moveTo>
                <a:cubicBezTo>
                  <a:pt x="252" y="13871"/>
                  <a:pt x="228" y="13916"/>
                  <a:pt x="228" y="13974"/>
                </a:cubicBezTo>
                <a:lnTo>
                  <a:pt x="228" y="14194"/>
                </a:lnTo>
                <a:cubicBezTo>
                  <a:pt x="228" y="14251"/>
                  <a:pt x="252" y="14298"/>
                  <a:pt x="281" y="14298"/>
                </a:cubicBezTo>
                <a:cubicBezTo>
                  <a:pt x="311" y="14298"/>
                  <a:pt x="334" y="14251"/>
                  <a:pt x="334" y="14194"/>
                </a:cubicBezTo>
                <a:lnTo>
                  <a:pt x="334" y="13974"/>
                </a:lnTo>
                <a:cubicBezTo>
                  <a:pt x="334" y="13916"/>
                  <a:pt x="311" y="13871"/>
                  <a:pt x="281" y="13871"/>
                </a:cubicBezTo>
                <a:close/>
                <a:moveTo>
                  <a:pt x="596" y="13871"/>
                </a:moveTo>
                <a:cubicBezTo>
                  <a:pt x="567" y="13871"/>
                  <a:pt x="543" y="13916"/>
                  <a:pt x="543" y="13974"/>
                </a:cubicBezTo>
                <a:lnTo>
                  <a:pt x="543" y="14194"/>
                </a:lnTo>
                <a:cubicBezTo>
                  <a:pt x="543" y="14251"/>
                  <a:pt x="567" y="14298"/>
                  <a:pt x="596" y="14298"/>
                </a:cubicBezTo>
                <a:cubicBezTo>
                  <a:pt x="625" y="14298"/>
                  <a:pt x="649" y="14251"/>
                  <a:pt x="649" y="14194"/>
                </a:cubicBezTo>
                <a:lnTo>
                  <a:pt x="649" y="13974"/>
                </a:lnTo>
                <a:cubicBezTo>
                  <a:pt x="649" y="13916"/>
                  <a:pt x="625" y="13871"/>
                  <a:pt x="596" y="13871"/>
                </a:cubicBezTo>
                <a:close/>
                <a:moveTo>
                  <a:pt x="1446" y="13871"/>
                </a:moveTo>
                <a:cubicBezTo>
                  <a:pt x="1417" y="13871"/>
                  <a:pt x="1393" y="13916"/>
                  <a:pt x="1393" y="13974"/>
                </a:cubicBezTo>
                <a:lnTo>
                  <a:pt x="1393" y="14194"/>
                </a:lnTo>
                <a:cubicBezTo>
                  <a:pt x="1393" y="14251"/>
                  <a:pt x="1417" y="14298"/>
                  <a:pt x="1446" y="14298"/>
                </a:cubicBezTo>
                <a:cubicBezTo>
                  <a:pt x="1475" y="14298"/>
                  <a:pt x="1499" y="14251"/>
                  <a:pt x="1499" y="14194"/>
                </a:cubicBezTo>
                <a:lnTo>
                  <a:pt x="1499" y="13974"/>
                </a:lnTo>
                <a:cubicBezTo>
                  <a:pt x="1499" y="13916"/>
                  <a:pt x="1475" y="13871"/>
                  <a:pt x="1446" y="13871"/>
                </a:cubicBezTo>
                <a:close/>
                <a:moveTo>
                  <a:pt x="1760" y="13871"/>
                </a:moveTo>
                <a:cubicBezTo>
                  <a:pt x="1731" y="13871"/>
                  <a:pt x="1707" y="13916"/>
                  <a:pt x="1707" y="13974"/>
                </a:cubicBezTo>
                <a:lnTo>
                  <a:pt x="1707" y="14194"/>
                </a:lnTo>
                <a:cubicBezTo>
                  <a:pt x="1707" y="14251"/>
                  <a:pt x="1731" y="14298"/>
                  <a:pt x="1760" y="14298"/>
                </a:cubicBezTo>
                <a:cubicBezTo>
                  <a:pt x="1789" y="14298"/>
                  <a:pt x="1813" y="14251"/>
                  <a:pt x="1813" y="14194"/>
                </a:cubicBezTo>
                <a:lnTo>
                  <a:pt x="1813" y="13974"/>
                </a:lnTo>
                <a:cubicBezTo>
                  <a:pt x="1813" y="13916"/>
                  <a:pt x="1789" y="13871"/>
                  <a:pt x="1760" y="13871"/>
                </a:cubicBezTo>
                <a:close/>
                <a:moveTo>
                  <a:pt x="2610" y="13871"/>
                </a:moveTo>
                <a:cubicBezTo>
                  <a:pt x="2581" y="13871"/>
                  <a:pt x="2557" y="13916"/>
                  <a:pt x="2557" y="13974"/>
                </a:cubicBezTo>
                <a:lnTo>
                  <a:pt x="2557" y="14194"/>
                </a:lnTo>
                <a:cubicBezTo>
                  <a:pt x="2557" y="14251"/>
                  <a:pt x="2581" y="14298"/>
                  <a:pt x="2610" y="14298"/>
                </a:cubicBezTo>
                <a:cubicBezTo>
                  <a:pt x="2639" y="14298"/>
                  <a:pt x="2662" y="14251"/>
                  <a:pt x="2662" y="14194"/>
                </a:cubicBezTo>
                <a:lnTo>
                  <a:pt x="2662" y="13974"/>
                </a:lnTo>
                <a:cubicBezTo>
                  <a:pt x="2662" y="13916"/>
                  <a:pt x="2639" y="13871"/>
                  <a:pt x="2610" y="13871"/>
                </a:cubicBezTo>
                <a:close/>
                <a:moveTo>
                  <a:pt x="2924" y="13871"/>
                </a:moveTo>
                <a:cubicBezTo>
                  <a:pt x="2895" y="13871"/>
                  <a:pt x="2871" y="13916"/>
                  <a:pt x="2871" y="13974"/>
                </a:cubicBezTo>
                <a:lnTo>
                  <a:pt x="2871" y="14194"/>
                </a:lnTo>
                <a:cubicBezTo>
                  <a:pt x="2871" y="14251"/>
                  <a:pt x="2895" y="14298"/>
                  <a:pt x="2924" y="14298"/>
                </a:cubicBezTo>
                <a:cubicBezTo>
                  <a:pt x="2954" y="14298"/>
                  <a:pt x="2976" y="14251"/>
                  <a:pt x="2976" y="14194"/>
                </a:cubicBezTo>
                <a:lnTo>
                  <a:pt x="2976" y="13974"/>
                </a:lnTo>
                <a:cubicBezTo>
                  <a:pt x="2976" y="13916"/>
                  <a:pt x="2954" y="13871"/>
                  <a:pt x="2924" y="13871"/>
                </a:cubicBezTo>
                <a:close/>
                <a:moveTo>
                  <a:pt x="3773" y="13871"/>
                </a:moveTo>
                <a:cubicBezTo>
                  <a:pt x="3744" y="13871"/>
                  <a:pt x="3721" y="13916"/>
                  <a:pt x="3721" y="13974"/>
                </a:cubicBezTo>
                <a:lnTo>
                  <a:pt x="3721" y="14194"/>
                </a:lnTo>
                <a:cubicBezTo>
                  <a:pt x="3721" y="14251"/>
                  <a:pt x="3744" y="14298"/>
                  <a:pt x="3773" y="14298"/>
                </a:cubicBezTo>
                <a:cubicBezTo>
                  <a:pt x="3802" y="14298"/>
                  <a:pt x="3826" y="14251"/>
                  <a:pt x="3826" y="14194"/>
                </a:cubicBezTo>
                <a:lnTo>
                  <a:pt x="3826" y="13974"/>
                </a:lnTo>
                <a:cubicBezTo>
                  <a:pt x="3826" y="13916"/>
                  <a:pt x="3802" y="13871"/>
                  <a:pt x="3773" y="13871"/>
                </a:cubicBezTo>
                <a:close/>
                <a:moveTo>
                  <a:pt x="4088" y="13871"/>
                </a:moveTo>
                <a:cubicBezTo>
                  <a:pt x="4058" y="13871"/>
                  <a:pt x="4035" y="13916"/>
                  <a:pt x="4035" y="13974"/>
                </a:cubicBezTo>
                <a:lnTo>
                  <a:pt x="4035" y="14194"/>
                </a:lnTo>
                <a:cubicBezTo>
                  <a:pt x="4035" y="14251"/>
                  <a:pt x="4058" y="14298"/>
                  <a:pt x="4088" y="14298"/>
                </a:cubicBezTo>
                <a:cubicBezTo>
                  <a:pt x="4117" y="14298"/>
                  <a:pt x="4141" y="14251"/>
                  <a:pt x="4141" y="14194"/>
                </a:cubicBezTo>
                <a:lnTo>
                  <a:pt x="4141" y="13974"/>
                </a:lnTo>
                <a:cubicBezTo>
                  <a:pt x="4141" y="13916"/>
                  <a:pt x="4117" y="13871"/>
                  <a:pt x="4088" y="13871"/>
                </a:cubicBezTo>
                <a:close/>
                <a:moveTo>
                  <a:pt x="4937" y="13871"/>
                </a:moveTo>
                <a:cubicBezTo>
                  <a:pt x="4908" y="13871"/>
                  <a:pt x="4884" y="13916"/>
                  <a:pt x="4884" y="13974"/>
                </a:cubicBezTo>
                <a:lnTo>
                  <a:pt x="4884" y="14194"/>
                </a:lnTo>
                <a:cubicBezTo>
                  <a:pt x="4884" y="14251"/>
                  <a:pt x="4908" y="14298"/>
                  <a:pt x="4937" y="14298"/>
                </a:cubicBezTo>
                <a:cubicBezTo>
                  <a:pt x="4966" y="14298"/>
                  <a:pt x="4990" y="14251"/>
                  <a:pt x="4990" y="14194"/>
                </a:cubicBezTo>
                <a:lnTo>
                  <a:pt x="4990" y="13974"/>
                </a:lnTo>
                <a:cubicBezTo>
                  <a:pt x="4990" y="13916"/>
                  <a:pt x="4966" y="13871"/>
                  <a:pt x="4937" y="13871"/>
                </a:cubicBezTo>
                <a:close/>
                <a:moveTo>
                  <a:pt x="5252" y="13871"/>
                </a:moveTo>
                <a:cubicBezTo>
                  <a:pt x="5223" y="13871"/>
                  <a:pt x="5199" y="13916"/>
                  <a:pt x="5199" y="13974"/>
                </a:cubicBezTo>
                <a:lnTo>
                  <a:pt x="5199" y="14194"/>
                </a:lnTo>
                <a:cubicBezTo>
                  <a:pt x="5199" y="14251"/>
                  <a:pt x="5223" y="14298"/>
                  <a:pt x="5252" y="14298"/>
                </a:cubicBezTo>
                <a:cubicBezTo>
                  <a:pt x="5281" y="14298"/>
                  <a:pt x="5305" y="14251"/>
                  <a:pt x="5305" y="14194"/>
                </a:cubicBezTo>
                <a:lnTo>
                  <a:pt x="5305" y="13974"/>
                </a:lnTo>
                <a:cubicBezTo>
                  <a:pt x="5305" y="13916"/>
                  <a:pt x="5281" y="13871"/>
                  <a:pt x="5252" y="13871"/>
                </a:cubicBezTo>
                <a:close/>
                <a:moveTo>
                  <a:pt x="6102" y="13871"/>
                </a:moveTo>
                <a:cubicBezTo>
                  <a:pt x="6072" y="13871"/>
                  <a:pt x="6049" y="13916"/>
                  <a:pt x="6049" y="13974"/>
                </a:cubicBezTo>
                <a:lnTo>
                  <a:pt x="6049" y="14194"/>
                </a:lnTo>
                <a:cubicBezTo>
                  <a:pt x="6049" y="14251"/>
                  <a:pt x="6072" y="14298"/>
                  <a:pt x="6102" y="14298"/>
                </a:cubicBezTo>
                <a:cubicBezTo>
                  <a:pt x="6131" y="14298"/>
                  <a:pt x="6155" y="14251"/>
                  <a:pt x="6155" y="14194"/>
                </a:cubicBezTo>
                <a:lnTo>
                  <a:pt x="6155" y="13974"/>
                </a:lnTo>
                <a:cubicBezTo>
                  <a:pt x="6155" y="13916"/>
                  <a:pt x="6131" y="13871"/>
                  <a:pt x="6102" y="13871"/>
                </a:cubicBezTo>
                <a:close/>
                <a:moveTo>
                  <a:pt x="6416" y="13871"/>
                </a:moveTo>
                <a:cubicBezTo>
                  <a:pt x="6387" y="13871"/>
                  <a:pt x="6363" y="13916"/>
                  <a:pt x="6363" y="13974"/>
                </a:cubicBezTo>
                <a:lnTo>
                  <a:pt x="6363" y="14194"/>
                </a:lnTo>
                <a:cubicBezTo>
                  <a:pt x="6363" y="14251"/>
                  <a:pt x="6387" y="14298"/>
                  <a:pt x="6416" y="14298"/>
                </a:cubicBezTo>
                <a:cubicBezTo>
                  <a:pt x="6445" y="14298"/>
                  <a:pt x="6469" y="14251"/>
                  <a:pt x="6469" y="14194"/>
                </a:cubicBezTo>
                <a:lnTo>
                  <a:pt x="6469" y="13974"/>
                </a:lnTo>
                <a:cubicBezTo>
                  <a:pt x="6469" y="13916"/>
                  <a:pt x="6445" y="13871"/>
                  <a:pt x="6416" y="13871"/>
                </a:cubicBezTo>
                <a:close/>
                <a:moveTo>
                  <a:pt x="7266" y="13871"/>
                </a:moveTo>
                <a:cubicBezTo>
                  <a:pt x="7237" y="13871"/>
                  <a:pt x="7213" y="13916"/>
                  <a:pt x="7213" y="13974"/>
                </a:cubicBezTo>
                <a:lnTo>
                  <a:pt x="7213" y="14194"/>
                </a:lnTo>
                <a:cubicBezTo>
                  <a:pt x="7213" y="14251"/>
                  <a:pt x="7237" y="14298"/>
                  <a:pt x="7266" y="14298"/>
                </a:cubicBezTo>
                <a:cubicBezTo>
                  <a:pt x="7295" y="14298"/>
                  <a:pt x="7318" y="14251"/>
                  <a:pt x="7318" y="14194"/>
                </a:cubicBezTo>
                <a:lnTo>
                  <a:pt x="7318" y="13974"/>
                </a:lnTo>
                <a:cubicBezTo>
                  <a:pt x="7318" y="13916"/>
                  <a:pt x="7295" y="13871"/>
                  <a:pt x="7266" y="13871"/>
                </a:cubicBezTo>
                <a:close/>
                <a:moveTo>
                  <a:pt x="7580" y="13871"/>
                </a:moveTo>
                <a:cubicBezTo>
                  <a:pt x="7551" y="13871"/>
                  <a:pt x="7527" y="13916"/>
                  <a:pt x="7527" y="13974"/>
                </a:cubicBezTo>
                <a:lnTo>
                  <a:pt x="7527" y="14194"/>
                </a:lnTo>
                <a:cubicBezTo>
                  <a:pt x="7527" y="14251"/>
                  <a:pt x="7551" y="14298"/>
                  <a:pt x="7580" y="14298"/>
                </a:cubicBezTo>
                <a:cubicBezTo>
                  <a:pt x="7609" y="14298"/>
                  <a:pt x="7632" y="14251"/>
                  <a:pt x="7632" y="14194"/>
                </a:cubicBezTo>
                <a:lnTo>
                  <a:pt x="7632" y="13974"/>
                </a:lnTo>
                <a:cubicBezTo>
                  <a:pt x="7632" y="13916"/>
                  <a:pt x="7609" y="13871"/>
                  <a:pt x="7580" y="13871"/>
                </a:cubicBezTo>
                <a:close/>
                <a:moveTo>
                  <a:pt x="8429" y="13871"/>
                </a:moveTo>
                <a:cubicBezTo>
                  <a:pt x="8400" y="13871"/>
                  <a:pt x="8377" y="13916"/>
                  <a:pt x="8377" y="13974"/>
                </a:cubicBezTo>
                <a:lnTo>
                  <a:pt x="8377" y="14194"/>
                </a:lnTo>
                <a:cubicBezTo>
                  <a:pt x="8377" y="14251"/>
                  <a:pt x="8400" y="14298"/>
                  <a:pt x="8429" y="14298"/>
                </a:cubicBezTo>
                <a:cubicBezTo>
                  <a:pt x="8458" y="14298"/>
                  <a:pt x="8482" y="14251"/>
                  <a:pt x="8482" y="14194"/>
                </a:cubicBezTo>
                <a:lnTo>
                  <a:pt x="8482" y="13974"/>
                </a:lnTo>
                <a:cubicBezTo>
                  <a:pt x="8482" y="13916"/>
                  <a:pt x="8458" y="13871"/>
                  <a:pt x="8429" y="13871"/>
                </a:cubicBezTo>
                <a:close/>
                <a:moveTo>
                  <a:pt x="8744" y="13871"/>
                </a:moveTo>
                <a:cubicBezTo>
                  <a:pt x="8714" y="13871"/>
                  <a:pt x="8691" y="13916"/>
                  <a:pt x="8691" y="13974"/>
                </a:cubicBezTo>
                <a:lnTo>
                  <a:pt x="8691" y="14194"/>
                </a:lnTo>
                <a:cubicBezTo>
                  <a:pt x="8691" y="14251"/>
                  <a:pt x="8714" y="14298"/>
                  <a:pt x="8744" y="14298"/>
                </a:cubicBezTo>
                <a:cubicBezTo>
                  <a:pt x="8773" y="14298"/>
                  <a:pt x="8796" y="14251"/>
                  <a:pt x="8796" y="14194"/>
                </a:cubicBezTo>
                <a:lnTo>
                  <a:pt x="8796" y="13974"/>
                </a:lnTo>
                <a:cubicBezTo>
                  <a:pt x="8796" y="13916"/>
                  <a:pt x="8773" y="13871"/>
                  <a:pt x="8744" y="13871"/>
                </a:cubicBezTo>
                <a:close/>
                <a:moveTo>
                  <a:pt x="9593" y="13871"/>
                </a:moveTo>
                <a:cubicBezTo>
                  <a:pt x="9564" y="13871"/>
                  <a:pt x="9540" y="13916"/>
                  <a:pt x="9540" y="13974"/>
                </a:cubicBezTo>
                <a:lnTo>
                  <a:pt x="9540" y="14194"/>
                </a:lnTo>
                <a:cubicBezTo>
                  <a:pt x="9540" y="14251"/>
                  <a:pt x="9564" y="14298"/>
                  <a:pt x="9593" y="14298"/>
                </a:cubicBezTo>
                <a:cubicBezTo>
                  <a:pt x="9622" y="14298"/>
                  <a:pt x="9646" y="14251"/>
                  <a:pt x="9646" y="14194"/>
                </a:cubicBezTo>
                <a:lnTo>
                  <a:pt x="9646" y="13974"/>
                </a:lnTo>
                <a:cubicBezTo>
                  <a:pt x="9646" y="13916"/>
                  <a:pt x="9622" y="13871"/>
                  <a:pt x="9593" y="13871"/>
                </a:cubicBezTo>
                <a:close/>
                <a:moveTo>
                  <a:pt x="9908" y="13871"/>
                </a:moveTo>
                <a:cubicBezTo>
                  <a:pt x="9879" y="13871"/>
                  <a:pt x="9855" y="13916"/>
                  <a:pt x="9855" y="13974"/>
                </a:cubicBezTo>
                <a:lnTo>
                  <a:pt x="9855" y="14194"/>
                </a:lnTo>
                <a:cubicBezTo>
                  <a:pt x="9855" y="14251"/>
                  <a:pt x="9879" y="14298"/>
                  <a:pt x="9908" y="14298"/>
                </a:cubicBezTo>
                <a:cubicBezTo>
                  <a:pt x="9937" y="14298"/>
                  <a:pt x="9961" y="14251"/>
                  <a:pt x="9961" y="14194"/>
                </a:cubicBezTo>
                <a:lnTo>
                  <a:pt x="9961" y="13974"/>
                </a:lnTo>
                <a:cubicBezTo>
                  <a:pt x="9961" y="13916"/>
                  <a:pt x="9937" y="13871"/>
                  <a:pt x="9908" y="13871"/>
                </a:cubicBezTo>
                <a:close/>
                <a:moveTo>
                  <a:pt x="10758" y="13871"/>
                </a:moveTo>
                <a:cubicBezTo>
                  <a:pt x="10728" y="13871"/>
                  <a:pt x="10705" y="13916"/>
                  <a:pt x="10705" y="13974"/>
                </a:cubicBezTo>
                <a:lnTo>
                  <a:pt x="10705" y="14194"/>
                </a:lnTo>
                <a:cubicBezTo>
                  <a:pt x="10705" y="14251"/>
                  <a:pt x="10728" y="14298"/>
                  <a:pt x="10758" y="14298"/>
                </a:cubicBezTo>
                <a:cubicBezTo>
                  <a:pt x="10787" y="14298"/>
                  <a:pt x="10810" y="14251"/>
                  <a:pt x="10810" y="14194"/>
                </a:cubicBezTo>
                <a:lnTo>
                  <a:pt x="10810" y="13974"/>
                </a:lnTo>
                <a:cubicBezTo>
                  <a:pt x="10810" y="13916"/>
                  <a:pt x="10787" y="13871"/>
                  <a:pt x="10758" y="13871"/>
                </a:cubicBezTo>
                <a:close/>
                <a:moveTo>
                  <a:pt x="11072" y="13871"/>
                </a:moveTo>
                <a:cubicBezTo>
                  <a:pt x="11043" y="13871"/>
                  <a:pt x="11019" y="13916"/>
                  <a:pt x="11019" y="13974"/>
                </a:cubicBezTo>
                <a:lnTo>
                  <a:pt x="11019" y="14194"/>
                </a:lnTo>
                <a:cubicBezTo>
                  <a:pt x="11019" y="14251"/>
                  <a:pt x="11043" y="14298"/>
                  <a:pt x="11072" y="14298"/>
                </a:cubicBezTo>
                <a:cubicBezTo>
                  <a:pt x="11101" y="14298"/>
                  <a:pt x="11125" y="14251"/>
                  <a:pt x="11125" y="14194"/>
                </a:cubicBezTo>
                <a:lnTo>
                  <a:pt x="11125" y="13974"/>
                </a:lnTo>
                <a:cubicBezTo>
                  <a:pt x="11125" y="13916"/>
                  <a:pt x="11101" y="13871"/>
                  <a:pt x="11072" y="13871"/>
                </a:cubicBezTo>
                <a:close/>
                <a:moveTo>
                  <a:pt x="11922" y="13871"/>
                </a:moveTo>
                <a:cubicBezTo>
                  <a:pt x="11893" y="13871"/>
                  <a:pt x="11869" y="13916"/>
                  <a:pt x="11869" y="13974"/>
                </a:cubicBezTo>
                <a:lnTo>
                  <a:pt x="11869" y="14194"/>
                </a:lnTo>
                <a:cubicBezTo>
                  <a:pt x="11869" y="14251"/>
                  <a:pt x="11893" y="14298"/>
                  <a:pt x="11922" y="14298"/>
                </a:cubicBezTo>
                <a:cubicBezTo>
                  <a:pt x="11951" y="14298"/>
                  <a:pt x="11974" y="14251"/>
                  <a:pt x="11974" y="14194"/>
                </a:cubicBezTo>
                <a:lnTo>
                  <a:pt x="11974" y="13974"/>
                </a:lnTo>
                <a:cubicBezTo>
                  <a:pt x="11974" y="13916"/>
                  <a:pt x="11951" y="13871"/>
                  <a:pt x="11922" y="13871"/>
                </a:cubicBezTo>
                <a:close/>
                <a:moveTo>
                  <a:pt x="12236" y="13871"/>
                </a:moveTo>
                <a:cubicBezTo>
                  <a:pt x="12207" y="13871"/>
                  <a:pt x="12183" y="13916"/>
                  <a:pt x="12183" y="13974"/>
                </a:cubicBezTo>
                <a:lnTo>
                  <a:pt x="12183" y="14194"/>
                </a:lnTo>
                <a:cubicBezTo>
                  <a:pt x="12183" y="14251"/>
                  <a:pt x="12207" y="14298"/>
                  <a:pt x="12236" y="14298"/>
                </a:cubicBezTo>
                <a:cubicBezTo>
                  <a:pt x="12265" y="14298"/>
                  <a:pt x="12288" y="14251"/>
                  <a:pt x="12288" y="14194"/>
                </a:cubicBezTo>
                <a:lnTo>
                  <a:pt x="12288" y="13974"/>
                </a:lnTo>
                <a:cubicBezTo>
                  <a:pt x="12288" y="13916"/>
                  <a:pt x="12265" y="13871"/>
                  <a:pt x="12236" y="13871"/>
                </a:cubicBezTo>
                <a:close/>
                <a:moveTo>
                  <a:pt x="13085" y="13871"/>
                </a:moveTo>
                <a:cubicBezTo>
                  <a:pt x="13056" y="13871"/>
                  <a:pt x="13032" y="13916"/>
                  <a:pt x="13032" y="13974"/>
                </a:cubicBezTo>
                <a:lnTo>
                  <a:pt x="13032" y="14194"/>
                </a:lnTo>
                <a:cubicBezTo>
                  <a:pt x="13032" y="14251"/>
                  <a:pt x="13056" y="14298"/>
                  <a:pt x="13085" y="14298"/>
                </a:cubicBezTo>
                <a:cubicBezTo>
                  <a:pt x="13114" y="14298"/>
                  <a:pt x="13138" y="14251"/>
                  <a:pt x="13138" y="14194"/>
                </a:cubicBezTo>
                <a:lnTo>
                  <a:pt x="13138" y="13974"/>
                </a:lnTo>
                <a:cubicBezTo>
                  <a:pt x="13138" y="13916"/>
                  <a:pt x="13114" y="13871"/>
                  <a:pt x="13085" y="13871"/>
                </a:cubicBezTo>
                <a:close/>
                <a:moveTo>
                  <a:pt x="13399" y="13871"/>
                </a:moveTo>
                <a:cubicBezTo>
                  <a:pt x="13370" y="13871"/>
                  <a:pt x="13348" y="13916"/>
                  <a:pt x="13348" y="13974"/>
                </a:cubicBezTo>
                <a:lnTo>
                  <a:pt x="13348" y="14194"/>
                </a:lnTo>
                <a:cubicBezTo>
                  <a:pt x="13348" y="14251"/>
                  <a:pt x="13370" y="14298"/>
                  <a:pt x="13399" y="14298"/>
                </a:cubicBezTo>
                <a:cubicBezTo>
                  <a:pt x="13428" y="14298"/>
                  <a:pt x="13452" y="14251"/>
                  <a:pt x="13452" y="14194"/>
                </a:cubicBezTo>
                <a:lnTo>
                  <a:pt x="13452" y="13974"/>
                </a:lnTo>
                <a:cubicBezTo>
                  <a:pt x="13452" y="13916"/>
                  <a:pt x="13428" y="13871"/>
                  <a:pt x="13399" y="13871"/>
                </a:cubicBezTo>
                <a:close/>
                <a:moveTo>
                  <a:pt x="14249" y="13871"/>
                </a:moveTo>
                <a:cubicBezTo>
                  <a:pt x="14220" y="13871"/>
                  <a:pt x="14196" y="13916"/>
                  <a:pt x="14196" y="13974"/>
                </a:cubicBezTo>
                <a:lnTo>
                  <a:pt x="14196" y="14194"/>
                </a:lnTo>
                <a:cubicBezTo>
                  <a:pt x="14196" y="14251"/>
                  <a:pt x="14220" y="14298"/>
                  <a:pt x="14249" y="14298"/>
                </a:cubicBezTo>
                <a:cubicBezTo>
                  <a:pt x="14278" y="14298"/>
                  <a:pt x="14302" y="14251"/>
                  <a:pt x="14302" y="14194"/>
                </a:cubicBezTo>
                <a:lnTo>
                  <a:pt x="14302" y="13974"/>
                </a:lnTo>
                <a:cubicBezTo>
                  <a:pt x="14302" y="13916"/>
                  <a:pt x="14278" y="13871"/>
                  <a:pt x="14249" y="13871"/>
                </a:cubicBezTo>
                <a:close/>
                <a:moveTo>
                  <a:pt x="14564" y="13871"/>
                </a:moveTo>
                <a:cubicBezTo>
                  <a:pt x="14535" y="13871"/>
                  <a:pt x="14511" y="13916"/>
                  <a:pt x="14511" y="13974"/>
                </a:cubicBezTo>
                <a:lnTo>
                  <a:pt x="14511" y="14194"/>
                </a:lnTo>
                <a:cubicBezTo>
                  <a:pt x="14511" y="14251"/>
                  <a:pt x="14535" y="14298"/>
                  <a:pt x="14564" y="14298"/>
                </a:cubicBezTo>
                <a:cubicBezTo>
                  <a:pt x="14593" y="14298"/>
                  <a:pt x="14617" y="14251"/>
                  <a:pt x="14617" y="14194"/>
                </a:cubicBezTo>
                <a:lnTo>
                  <a:pt x="14617" y="13974"/>
                </a:lnTo>
                <a:cubicBezTo>
                  <a:pt x="14617" y="13916"/>
                  <a:pt x="14593" y="13871"/>
                  <a:pt x="14564" y="13871"/>
                </a:cubicBezTo>
                <a:close/>
                <a:moveTo>
                  <a:pt x="15413" y="13871"/>
                </a:moveTo>
                <a:cubicBezTo>
                  <a:pt x="15384" y="13871"/>
                  <a:pt x="15360" y="13916"/>
                  <a:pt x="15360" y="13974"/>
                </a:cubicBezTo>
                <a:lnTo>
                  <a:pt x="15360" y="14194"/>
                </a:lnTo>
                <a:cubicBezTo>
                  <a:pt x="15360" y="14251"/>
                  <a:pt x="15384" y="14298"/>
                  <a:pt x="15413" y="14298"/>
                </a:cubicBezTo>
                <a:cubicBezTo>
                  <a:pt x="15442" y="14298"/>
                  <a:pt x="15465" y="14251"/>
                  <a:pt x="15465" y="14194"/>
                </a:cubicBezTo>
                <a:lnTo>
                  <a:pt x="15465" y="13974"/>
                </a:lnTo>
                <a:cubicBezTo>
                  <a:pt x="15465" y="13916"/>
                  <a:pt x="15442" y="13871"/>
                  <a:pt x="15413" y="13871"/>
                </a:cubicBezTo>
                <a:close/>
                <a:moveTo>
                  <a:pt x="15728" y="13871"/>
                </a:moveTo>
                <a:cubicBezTo>
                  <a:pt x="15699" y="13871"/>
                  <a:pt x="15675" y="13916"/>
                  <a:pt x="15675" y="13974"/>
                </a:cubicBezTo>
                <a:lnTo>
                  <a:pt x="15675" y="14194"/>
                </a:lnTo>
                <a:cubicBezTo>
                  <a:pt x="15675" y="14251"/>
                  <a:pt x="15699" y="14298"/>
                  <a:pt x="15728" y="14298"/>
                </a:cubicBezTo>
                <a:cubicBezTo>
                  <a:pt x="15757" y="14298"/>
                  <a:pt x="15781" y="14251"/>
                  <a:pt x="15781" y="14194"/>
                </a:cubicBezTo>
                <a:lnTo>
                  <a:pt x="15781" y="13974"/>
                </a:lnTo>
                <a:cubicBezTo>
                  <a:pt x="15781" y="13916"/>
                  <a:pt x="15757" y="13871"/>
                  <a:pt x="15728" y="13871"/>
                </a:cubicBezTo>
                <a:close/>
                <a:moveTo>
                  <a:pt x="16578" y="13871"/>
                </a:moveTo>
                <a:cubicBezTo>
                  <a:pt x="16549" y="13871"/>
                  <a:pt x="16525" y="13916"/>
                  <a:pt x="16525" y="13974"/>
                </a:cubicBezTo>
                <a:lnTo>
                  <a:pt x="16525" y="14194"/>
                </a:lnTo>
                <a:cubicBezTo>
                  <a:pt x="16525" y="14251"/>
                  <a:pt x="16549" y="14298"/>
                  <a:pt x="16578" y="14298"/>
                </a:cubicBezTo>
                <a:cubicBezTo>
                  <a:pt x="16607" y="14298"/>
                  <a:pt x="16630" y="14251"/>
                  <a:pt x="16630" y="14194"/>
                </a:cubicBezTo>
                <a:lnTo>
                  <a:pt x="16630" y="13974"/>
                </a:lnTo>
                <a:cubicBezTo>
                  <a:pt x="16630" y="13916"/>
                  <a:pt x="16607" y="13871"/>
                  <a:pt x="16578" y="13871"/>
                </a:cubicBezTo>
                <a:close/>
                <a:moveTo>
                  <a:pt x="16892" y="13871"/>
                </a:moveTo>
                <a:cubicBezTo>
                  <a:pt x="16863" y="13871"/>
                  <a:pt x="16839" y="13916"/>
                  <a:pt x="16839" y="13974"/>
                </a:cubicBezTo>
                <a:lnTo>
                  <a:pt x="16839" y="14194"/>
                </a:lnTo>
                <a:cubicBezTo>
                  <a:pt x="16839" y="14251"/>
                  <a:pt x="16863" y="14298"/>
                  <a:pt x="16892" y="14298"/>
                </a:cubicBezTo>
                <a:cubicBezTo>
                  <a:pt x="16921" y="14298"/>
                  <a:pt x="16944" y="14251"/>
                  <a:pt x="16944" y="14194"/>
                </a:cubicBezTo>
                <a:lnTo>
                  <a:pt x="16944" y="13974"/>
                </a:lnTo>
                <a:cubicBezTo>
                  <a:pt x="16944" y="13916"/>
                  <a:pt x="16921" y="13871"/>
                  <a:pt x="16892" y="13871"/>
                </a:cubicBezTo>
                <a:close/>
                <a:moveTo>
                  <a:pt x="17741" y="13871"/>
                </a:moveTo>
                <a:cubicBezTo>
                  <a:pt x="17712" y="13871"/>
                  <a:pt x="17689" y="13916"/>
                  <a:pt x="17689" y="13974"/>
                </a:cubicBezTo>
                <a:lnTo>
                  <a:pt x="17689" y="14194"/>
                </a:lnTo>
                <a:cubicBezTo>
                  <a:pt x="17689" y="14251"/>
                  <a:pt x="17712" y="14298"/>
                  <a:pt x="17741" y="14298"/>
                </a:cubicBezTo>
                <a:cubicBezTo>
                  <a:pt x="17770" y="14298"/>
                  <a:pt x="17794" y="14251"/>
                  <a:pt x="17794" y="14194"/>
                </a:cubicBezTo>
                <a:lnTo>
                  <a:pt x="17794" y="13974"/>
                </a:lnTo>
                <a:cubicBezTo>
                  <a:pt x="17794" y="13916"/>
                  <a:pt x="17770" y="13871"/>
                  <a:pt x="17741" y="13871"/>
                </a:cubicBezTo>
                <a:close/>
                <a:moveTo>
                  <a:pt x="18055" y="13871"/>
                </a:moveTo>
                <a:cubicBezTo>
                  <a:pt x="18026" y="13871"/>
                  <a:pt x="18002" y="13916"/>
                  <a:pt x="18002" y="13974"/>
                </a:cubicBezTo>
                <a:lnTo>
                  <a:pt x="18002" y="14194"/>
                </a:lnTo>
                <a:cubicBezTo>
                  <a:pt x="18002" y="14251"/>
                  <a:pt x="18026" y="14298"/>
                  <a:pt x="18055" y="14298"/>
                </a:cubicBezTo>
                <a:cubicBezTo>
                  <a:pt x="18085" y="14298"/>
                  <a:pt x="18108" y="14251"/>
                  <a:pt x="18108" y="14194"/>
                </a:cubicBezTo>
                <a:lnTo>
                  <a:pt x="18108" y="13974"/>
                </a:lnTo>
                <a:cubicBezTo>
                  <a:pt x="18108" y="13916"/>
                  <a:pt x="18085" y="13871"/>
                  <a:pt x="18055" y="13871"/>
                </a:cubicBezTo>
                <a:close/>
                <a:moveTo>
                  <a:pt x="18905" y="13871"/>
                </a:moveTo>
                <a:cubicBezTo>
                  <a:pt x="18876" y="13871"/>
                  <a:pt x="18852" y="13916"/>
                  <a:pt x="18852" y="13974"/>
                </a:cubicBezTo>
                <a:lnTo>
                  <a:pt x="18852" y="14194"/>
                </a:lnTo>
                <a:cubicBezTo>
                  <a:pt x="18852" y="14251"/>
                  <a:pt x="18876" y="14298"/>
                  <a:pt x="18905" y="14298"/>
                </a:cubicBezTo>
                <a:cubicBezTo>
                  <a:pt x="18934" y="14298"/>
                  <a:pt x="18958" y="14251"/>
                  <a:pt x="18958" y="14194"/>
                </a:cubicBezTo>
                <a:lnTo>
                  <a:pt x="18958" y="13974"/>
                </a:lnTo>
                <a:cubicBezTo>
                  <a:pt x="18958" y="13916"/>
                  <a:pt x="18934" y="13871"/>
                  <a:pt x="18905" y="13871"/>
                </a:cubicBezTo>
                <a:close/>
                <a:moveTo>
                  <a:pt x="19220" y="13871"/>
                </a:moveTo>
                <a:cubicBezTo>
                  <a:pt x="19191" y="13871"/>
                  <a:pt x="19167" y="13916"/>
                  <a:pt x="19167" y="13974"/>
                </a:cubicBezTo>
                <a:lnTo>
                  <a:pt x="19167" y="14194"/>
                </a:lnTo>
                <a:cubicBezTo>
                  <a:pt x="19167" y="14251"/>
                  <a:pt x="19191" y="14298"/>
                  <a:pt x="19220" y="14298"/>
                </a:cubicBezTo>
                <a:cubicBezTo>
                  <a:pt x="19249" y="14298"/>
                  <a:pt x="19273" y="14251"/>
                  <a:pt x="19273" y="14194"/>
                </a:cubicBezTo>
                <a:lnTo>
                  <a:pt x="19273" y="13974"/>
                </a:lnTo>
                <a:cubicBezTo>
                  <a:pt x="19273" y="13916"/>
                  <a:pt x="19249" y="13871"/>
                  <a:pt x="19220" y="13871"/>
                </a:cubicBezTo>
                <a:close/>
                <a:moveTo>
                  <a:pt x="20069" y="13871"/>
                </a:moveTo>
                <a:cubicBezTo>
                  <a:pt x="20040" y="13871"/>
                  <a:pt x="20016" y="13916"/>
                  <a:pt x="20016" y="13974"/>
                </a:cubicBezTo>
                <a:lnTo>
                  <a:pt x="20016" y="14194"/>
                </a:lnTo>
                <a:cubicBezTo>
                  <a:pt x="20016" y="14251"/>
                  <a:pt x="20040" y="14298"/>
                  <a:pt x="20069" y="14298"/>
                </a:cubicBezTo>
                <a:cubicBezTo>
                  <a:pt x="20099" y="14298"/>
                  <a:pt x="20122" y="14251"/>
                  <a:pt x="20122" y="14194"/>
                </a:cubicBezTo>
                <a:lnTo>
                  <a:pt x="20122" y="13974"/>
                </a:lnTo>
                <a:cubicBezTo>
                  <a:pt x="20122" y="13916"/>
                  <a:pt x="20099" y="13871"/>
                  <a:pt x="20069" y="13871"/>
                </a:cubicBezTo>
                <a:close/>
                <a:moveTo>
                  <a:pt x="20384" y="13871"/>
                </a:moveTo>
                <a:cubicBezTo>
                  <a:pt x="20355" y="13871"/>
                  <a:pt x="20331" y="13916"/>
                  <a:pt x="20331" y="13974"/>
                </a:cubicBezTo>
                <a:lnTo>
                  <a:pt x="20331" y="14194"/>
                </a:lnTo>
                <a:cubicBezTo>
                  <a:pt x="20331" y="14251"/>
                  <a:pt x="20355" y="14298"/>
                  <a:pt x="20384" y="14298"/>
                </a:cubicBezTo>
                <a:cubicBezTo>
                  <a:pt x="20413" y="14298"/>
                  <a:pt x="20436" y="14251"/>
                  <a:pt x="20436" y="14194"/>
                </a:cubicBezTo>
                <a:lnTo>
                  <a:pt x="20436" y="13974"/>
                </a:lnTo>
                <a:cubicBezTo>
                  <a:pt x="20436" y="13916"/>
                  <a:pt x="20413" y="13871"/>
                  <a:pt x="20384" y="13871"/>
                </a:cubicBezTo>
                <a:close/>
                <a:moveTo>
                  <a:pt x="21234" y="13871"/>
                </a:moveTo>
                <a:cubicBezTo>
                  <a:pt x="21204" y="13871"/>
                  <a:pt x="21181" y="13916"/>
                  <a:pt x="21181" y="13974"/>
                </a:cubicBezTo>
                <a:lnTo>
                  <a:pt x="21181" y="14194"/>
                </a:lnTo>
                <a:cubicBezTo>
                  <a:pt x="21181" y="14251"/>
                  <a:pt x="21204" y="14298"/>
                  <a:pt x="21234" y="14298"/>
                </a:cubicBezTo>
                <a:cubicBezTo>
                  <a:pt x="21263" y="14298"/>
                  <a:pt x="21285" y="14251"/>
                  <a:pt x="21285" y="14194"/>
                </a:cubicBezTo>
                <a:lnTo>
                  <a:pt x="21285" y="13974"/>
                </a:lnTo>
                <a:cubicBezTo>
                  <a:pt x="21285" y="13916"/>
                  <a:pt x="21263" y="13871"/>
                  <a:pt x="21234" y="13871"/>
                </a:cubicBezTo>
                <a:close/>
                <a:moveTo>
                  <a:pt x="21547" y="13871"/>
                </a:moveTo>
                <a:cubicBezTo>
                  <a:pt x="21518" y="13871"/>
                  <a:pt x="21495" y="13916"/>
                  <a:pt x="21495" y="13974"/>
                </a:cubicBezTo>
                <a:lnTo>
                  <a:pt x="21495" y="14194"/>
                </a:lnTo>
                <a:cubicBezTo>
                  <a:pt x="21495" y="14251"/>
                  <a:pt x="21518" y="14298"/>
                  <a:pt x="21547" y="14298"/>
                </a:cubicBezTo>
                <a:cubicBezTo>
                  <a:pt x="21576" y="14298"/>
                  <a:pt x="21600" y="14251"/>
                  <a:pt x="21600" y="14194"/>
                </a:cubicBezTo>
                <a:lnTo>
                  <a:pt x="21600" y="13974"/>
                </a:lnTo>
                <a:cubicBezTo>
                  <a:pt x="21600" y="13916"/>
                  <a:pt x="21576" y="13871"/>
                  <a:pt x="21547" y="13871"/>
                </a:cubicBezTo>
                <a:close/>
                <a:moveTo>
                  <a:pt x="53" y="14601"/>
                </a:moveTo>
                <a:cubicBezTo>
                  <a:pt x="24" y="14601"/>
                  <a:pt x="0" y="14646"/>
                  <a:pt x="0" y="14704"/>
                </a:cubicBezTo>
                <a:lnTo>
                  <a:pt x="0" y="14924"/>
                </a:lnTo>
                <a:cubicBezTo>
                  <a:pt x="0" y="14981"/>
                  <a:pt x="24" y="15028"/>
                  <a:pt x="53" y="15028"/>
                </a:cubicBezTo>
                <a:cubicBezTo>
                  <a:pt x="82" y="15028"/>
                  <a:pt x="106" y="14981"/>
                  <a:pt x="106" y="14924"/>
                </a:cubicBezTo>
                <a:lnTo>
                  <a:pt x="106" y="14704"/>
                </a:lnTo>
                <a:cubicBezTo>
                  <a:pt x="106" y="14646"/>
                  <a:pt x="82" y="14601"/>
                  <a:pt x="53" y="14601"/>
                </a:cubicBezTo>
                <a:close/>
                <a:moveTo>
                  <a:pt x="367" y="14601"/>
                </a:moveTo>
                <a:cubicBezTo>
                  <a:pt x="338" y="14601"/>
                  <a:pt x="315" y="14646"/>
                  <a:pt x="315" y="14704"/>
                </a:cubicBezTo>
                <a:lnTo>
                  <a:pt x="315" y="14924"/>
                </a:lnTo>
                <a:cubicBezTo>
                  <a:pt x="315" y="14981"/>
                  <a:pt x="338" y="15028"/>
                  <a:pt x="367" y="15028"/>
                </a:cubicBezTo>
                <a:cubicBezTo>
                  <a:pt x="397" y="15028"/>
                  <a:pt x="420" y="14981"/>
                  <a:pt x="420" y="14924"/>
                </a:cubicBezTo>
                <a:lnTo>
                  <a:pt x="420" y="14704"/>
                </a:lnTo>
                <a:cubicBezTo>
                  <a:pt x="420" y="14646"/>
                  <a:pt x="397" y="14601"/>
                  <a:pt x="367" y="14601"/>
                </a:cubicBezTo>
                <a:close/>
                <a:moveTo>
                  <a:pt x="1217" y="14601"/>
                </a:moveTo>
                <a:cubicBezTo>
                  <a:pt x="1188" y="14601"/>
                  <a:pt x="1164" y="14646"/>
                  <a:pt x="1164" y="14704"/>
                </a:cubicBezTo>
                <a:lnTo>
                  <a:pt x="1164" y="14924"/>
                </a:lnTo>
                <a:cubicBezTo>
                  <a:pt x="1164" y="14981"/>
                  <a:pt x="1188" y="15028"/>
                  <a:pt x="1217" y="15028"/>
                </a:cubicBezTo>
                <a:cubicBezTo>
                  <a:pt x="1246" y="15028"/>
                  <a:pt x="1270" y="14981"/>
                  <a:pt x="1270" y="14924"/>
                </a:cubicBezTo>
                <a:lnTo>
                  <a:pt x="1270" y="14704"/>
                </a:lnTo>
                <a:cubicBezTo>
                  <a:pt x="1270" y="14646"/>
                  <a:pt x="1246" y="14601"/>
                  <a:pt x="1217" y="14601"/>
                </a:cubicBezTo>
                <a:close/>
                <a:moveTo>
                  <a:pt x="1532" y="14601"/>
                </a:moveTo>
                <a:cubicBezTo>
                  <a:pt x="1503" y="14601"/>
                  <a:pt x="1479" y="14646"/>
                  <a:pt x="1479" y="14704"/>
                </a:cubicBezTo>
                <a:lnTo>
                  <a:pt x="1479" y="14924"/>
                </a:lnTo>
                <a:cubicBezTo>
                  <a:pt x="1479" y="14981"/>
                  <a:pt x="1503" y="15028"/>
                  <a:pt x="1532" y="15028"/>
                </a:cubicBezTo>
                <a:cubicBezTo>
                  <a:pt x="1561" y="15028"/>
                  <a:pt x="1584" y="14981"/>
                  <a:pt x="1584" y="14924"/>
                </a:cubicBezTo>
                <a:lnTo>
                  <a:pt x="1584" y="14704"/>
                </a:lnTo>
                <a:cubicBezTo>
                  <a:pt x="1584" y="14646"/>
                  <a:pt x="1561" y="14601"/>
                  <a:pt x="1532" y="14601"/>
                </a:cubicBezTo>
                <a:close/>
                <a:moveTo>
                  <a:pt x="2380" y="14601"/>
                </a:moveTo>
                <a:cubicBezTo>
                  <a:pt x="2351" y="14601"/>
                  <a:pt x="2329" y="14646"/>
                  <a:pt x="2329" y="14704"/>
                </a:cubicBezTo>
                <a:lnTo>
                  <a:pt x="2329" y="14924"/>
                </a:lnTo>
                <a:cubicBezTo>
                  <a:pt x="2329" y="14981"/>
                  <a:pt x="2351" y="15028"/>
                  <a:pt x="2380" y="15028"/>
                </a:cubicBezTo>
                <a:cubicBezTo>
                  <a:pt x="2409" y="15028"/>
                  <a:pt x="2433" y="14981"/>
                  <a:pt x="2433" y="14924"/>
                </a:cubicBezTo>
                <a:lnTo>
                  <a:pt x="2433" y="14704"/>
                </a:lnTo>
                <a:cubicBezTo>
                  <a:pt x="2433" y="14646"/>
                  <a:pt x="2409" y="14601"/>
                  <a:pt x="2380" y="14601"/>
                </a:cubicBezTo>
                <a:close/>
                <a:moveTo>
                  <a:pt x="2695" y="14601"/>
                </a:moveTo>
                <a:cubicBezTo>
                  <a:pt x="2666" y="14601"/>
                  <a:pt x="2643" y="14646"/>
                  <a:pt x="2643" y="14704"/>
                </a:cubicBezTo>
                <a:lnTo>
                  <a:pt x="2643" y="14924"/>
                </a:lnTo>
                <a:cubicBezTo>
                  <a:pt x="2643" y="14981"/>
                  <a:pt x="2666" y="15028"/>
                  <a:pt x="2695" y="15028"/>
                </a:cubicBezTo>
                <a:cubicBezTo>
                  <a:pt x="2724" y="15028"/>
                  <a:pt x="2748" y="14981"/>
                  <a:pt x="2748" y="14924"/>
                </a:cubicBezTo>
                <a:lnTo>
                  <a:pt x="2748" y="14704"/>
                </a:lnTo>
                <a:cubicBezTo>
                  <a:pt x="2748" y="14646"/>
                  <a:pt x="2724" y="14601"/>
                  <a:pt x="2695" y="14601"/>
                </a:cubicBezTo>
                <a:close/>
                <a:moveTo>
                  <a:pt x="3545" y="14601"/>
                </a:moveTo>
                <a:cubicBezTo>
                  <a:pt x="3516" y="14601"/>
                  <a:pt x="3492" y="14646"/>
                  <a:pt x="3492" y="14704"/>
                </a:cubicBezTo>
                <a:lnTo>
                  <a:pt x="3492" y="14924"/>
                </a:lnTo>
                <a:cubicBezTo>
                  <a:pt x="3492" y="14981"/>
                  <a:pt x="3516" y="15028"/>
                  <a:pt x="3545" y="15028"/>
                </a:cubicBezTo>
                <a:cubicBezTo>
                  <a:pt x="3574" y="15028"/>
                  <a:pt x="3598" y="14981"/>
                  <a:pt x="3598" y="14924"/>
                </a:cubicBezTo>
                <a:lnTo>
                  <a:pt x="3598" y="14704"/>
                </a:lnTo>
                <a:cubicBezTo>
                  <a:pt x="3598" y="14646"/>
                  <a:pt x="3574" y="14601"/>
                  <a:pt x="3545" y="14601"/>
                </a:cubicBezTo>
                <a:close/>
                <a:moveTo>
                  <a:pt x="3859" y="14601"/>
                </a:moveTo>
                <a:cubicBezTo>
                  <a:pt x="3830" y="14601"/>
                  <a:pt x="3806" y="14646"/>
                  <a:pt x="3806" y="14704"/>
                </a:cubicBezTo>
                <a:lnTo>
                  <a:pt x="3806" y="14924"/>
                </a:lnTo>
                <a:cubicBezTo>
                  <a:pt x="3806" y="14981"/>
                  <a:pt x="3830" y="15028"/>
                  <a:pt x="3859" y="15028"/>
                </a:cubicBezTo>
                <a:cubicBezTo>
                  <a:pt x="3888" y="15028"/>
                  <a:pt x="3912" y="14981"/>
                  <a:pt x="3912" y="14924"/>
                </a:cubicBezTo>
                <a:lnTo>
                  <a:pt x="3912" y="14704"/>
                </a:lnTo>
                <a:cubicBezTo>
                  <a:pt x="3912" y="14646"/>
                  <a:pt x="3888" y="14601"/>
                  <a:pt x="3859" y="14601"/>
                </a:cubicBezTo>
                <a:close/>
                <a:moveTo>
                  <a:pt x="4709" y="14601"/>
                </a:moveTo>
                <a:cubicBezTo>
                  <a:pt x="4680" y="14601"/>
                  <a:pt x="4656" y="14646"/>
                  <a:pt x="4656" y="14704"/>
                </a:cubicBezTo>
                <a:lnTo>
                  <a:pt x="4656" y="14924"/>
                </a:lnTo>
                <a:cubicBezTo>
                  <a:pt x="4656" y="14981"/>
                  <a:pt x="4680" y="15028"/>
                  <a:pt x="4709" y="15028"/>
                </a:cubicBezTo>
                <a:cubicBezTo>
                  <a:pt x="4738" y="15028"/>
                  <a:pt x="4762" y="14981"/>
                  <a:pt x="4762" y="14924"/>
                </a:cubicBezTo>
                <a:lnTo>
                  <a:pt x="4762" y="14704"/>
                </a:lnTo>
                <a:cubicBezTo>
                  <a:pt x="4762" y="14646"/>
                  <a:pt x="4738" y="14601"/>
                  <a:pt x="4709" y="14601"/>
                </a:cubicBezTo>
                <a:close/>
                <a:moveTo>
                  <a:pt x="5023" y="14601"/>
                </a:moveTo>
                <a:cubicBezTo>
                  <a:pt x="4994" y="14601"/>
                  <a:pt x="4970" y="14646"/>
                  <a:pt x="4970" y="14704"/>
                </a:cubicBezTo>
                <a:lnTo>
                  <a:pt x="4970" y="14924"/>
                </a:lnTo>
                <a:cubicBezTo>
                  <a:pt x="4970" y="14981"/>
                  <a:pt x="4994" y="15028"/>
                  <a:pt x="5023" y="15028"/>
                </a:cubicBezTo>
                <a:cubicBezTo>
                  <a:pt x="5053" y="15028"/>
                  <a:pt x="5076" y="14981"/>
                  <a:pt x="5076" y="14924"/>
                </a:cubicBezTo>
                <a:lnTo>
                  <a:pt x="5076" y="14704"/>
                </a:lnTo>
                <a:cubicBezTo>
                  <a:pt x="5076" y="14646"/>
                  <a:pt x="5053" y="14601"/>
                  <a:pt x="5023" y="14601"/>
                </a:cubicBezTo>
                <a:close/>
                <a:moveTo>
                  <a:pt x="5873" y="14601"/>
                </a:moveTo>
                <a:cubicBezTo>
                  <a:pt x="5844" y="14601"/>
                  <a:pt x="5820" y="14646"/>
                  <a:pt x="5820" y="14704"/>
                </a:cubicBezTo>
                <a:lnTo>
                  <a:pt x="5820" y="14924"/>
                </a:lnTo>
                <a:cubicBezTo>
                  <a:pt x="5820" y="14981"/>
                  <a:pt x="5844" y="15028"/>
                  <a:pt x="5873" y="15028"/>
                </a:cubicBezTo>
                <a:cubicBezTo>
                  <a:pt x="5902" y="15028"/>
                  <a:pt x="5926" y="14981"/>
                  <a:pt x="5926" y="14924"/>
                </a:cubicBezTo>
                <a:lnTo>
                  <a:pt x="5926" y="14704"/>
                </a:lnTo>
                <a:cubicBezTo>
                  <a:pt x="5926" y="14646"/>
                  <a:pt x="5902" y="14601"/>
                  <a:pt x="5873" y="14601"/>
                </a:cubicBezTo>
                <a:close/>
                <a:moveTo>
                  <a:pt x="6188" y="14601"/>
                </a:moveTo>
                <a:cubicBezTo>
                  <a:pt x="6159" y="14601"/>
                  <a:pt x="6135" y="14646"/>
                  <a:pt x="6135" y="14704"/>
                </a:cubicBezTo>
                <a:lnTo>
                  <a:pt x="6135" y="14924"/>
                </a:lnTo>
                <a:cubicBezTo>
                  <a:pt x="6135" y="14981"/>
                  <a:pt x="6159" y="15028"/>
                  <a:pt x="6188" y="15028"/>
                </a:cubicBezTo>
                <a:cubicBezTo>
                  <a:pt x="6217" y="15028"/>
                  <a:pt x="6240" y="14981"/>
                  <a:pt x="6240" y="14924"/>
                </a:cubicBezTo>
                <a:lnTo>
                  <a:pt x="6240" y="14704"/>
                </a:lnTo>
                <a:cubicBezTo>
                  <a:pt x="6240" y="14646"/>
                  <a:pt x="6217" y="14601"/>
                  <a:pt x="6188" y="14601"/>
                </a:cubicBezTo>
                <a:close/>
                <a:moveTo>
                  <a:pt x="7036" y="14601"/>
                </a:moveTo>
                <a:cubicBezTo>
                  <a:pt x="7007" y="14601"/>
                  <a:pt x="6984" y="14646"/>
                  <a:pt x="6984" y="14704"/>
                </a:cubicBezTo>
                <a:lnTo>
                  <a:pt x="6984" y="14924"/>
                </a:lnTo>
                <a:cubicBezTo>
                  <a:pt x="6984" y="14981"/>
                  <a:pt x="7007" y="15028"/>
                  <a:pt x="7036" y="15028"/>
                </a:cubicBezTo>
                <a:cubicBezTo>
                  <a:pt x="7065" y="15028"/>
                  <a:pt x="7089" y="14981"/>
                  <a:pt x="7089" y="14924"/>
                </a:cubicBezTo>
                <a:lnTo>
                  <a:pt x="7089" y="14704"/>
                </a:lnTo>
                <a:cubicBezTo>
                  <a:pt x="7089" y="14646"/>
                  <a:pt x="7065" y="14601"/>
                  <a:pt x="7036" y="14601"/>
                </a:cubicBezTo>
                <a:close/>
                <a:moveTo>
                  <a:pt x="7351" y="14601"/>
                </a:moveTo>
                <a:cubicBezTo>
                  <a:pt x="7322" y="14601"/>
                  <a:pt x="7299" y="14646"/>
                  <a:pt x="7299" y="14704"/>
                </a:cubicBezTo>
                <a:lnTo>
                  <a:pt x="7299" y="14924"/>
                </a:lnTo>
                <a:cubicBezTo>
                  <a:pt x="7299" y="14981"/>
                  <a:pt x="7322" y="15028"/>
                  <a:pt x="7351" y="15028"/>
                </a:cubicBezTo>
                <a:cubicBezTo>
                  <a:pt x="7380" y="15028"/>
                  <a:pt x="7404" y="14981"/>
                  <a:pt x="7404" y="14924"/>
                </a:cubicBezTo>
                <a:lnTo>
                  <a:pt x="7404" y="14704"/>
                </a:lnTo>
                <a:cubicBezTo>
                  <a:pt x="7404" y="14646"/>
                  <a:pt x="7380" y="14601"/>
                  <a:pt x="7351" y="14601"/>
                </a:cubicBezTo>
                <a:close/>
                <a:moveTo>
                  <a:pt x="8201" y="14601"/>
                </a:moveTo>
                <a:cubicBezTo>
                  <a:pt x="8171" y="14601"/>
                  <a:pt x="8148" y="14646"/>
                  <a:pt x="8148" y="14704"/>
                </a:cubicBezTo>
                <a:lnTo>
                  <a:pt x="8148" y="14924"/>
                </a:lnTo>
                <a:cubicBezTo>
                  <a:pt x="8148" y="14981"/>
                  <a:pt x="8171" y="15028"/>
                  <a:pt x="8201" y="15028"/>
                </a:cubicBezTo>
                <a:cubicBezTo>
                  <a:pt x="8230" y="15028"/>
                  <a:pt x="8254" y="14981"/>
                  <a:pt x="8254" y="14924"/>
                </a:cubicBezTo>
                <a:lnTo>
                  <a:pt x="8254" y="14704"/>
                </a:lnTo>
                <a:cubicBezTo>
                  <a:pt x="8254" y="14646"/>
                  <a:pt x="8230" y="14601"/>
                  <a:pt x="8201" y="14601"/>
                </a:cubicBezTo>
                <a:close/>
                <a:moveTo>
                  <a:pt x="8515" y="14601"/>
                </a:moveTo>
                <a:cubicBezTo>
                  <a:pt x="8486" y="14601"/>
                  <a:pt x="8462" y="14646"/>
                  <a:pt x="8462" y="14704"/>
                </a:cubicBezTo>
                <a:lnTo>
                  <a:pt x="8462" y="14924"/>
                </a:lnTo>
                <a:cubicBezTo>
                  <a:pt x="8462" y="14981"/>
                  <a:pt x="8486" y="15028"/>
                  <a:pt x="8515" y="15028"/>
                </a:cubicBezTo>
                <a:cubicBezTo>
                  <a:pt x="8544" y="15028"/>
                  <a:pt x="8568" y="14981"/>
                  <a:pt x="8568" y="14924"/>
                </a:cubicBezTo>
                <a:lnTo>
                  <a:pt x="8568" y="14704"/>
                </a:lnTo>
                <a:cubicBezTo>
                  <a:pt x="8568" y="14646"/>
                  <a:pt x="8544" y="14601"/>
                  <a:pt x="8515" y="14601"/>
                </a:cubicBezTo>
                <a:close/>
                <a:moveTo>
                  <a:pt x="9365" y="14601"/>
                </a:moveTo>
                <a:cubicBezTo>
                  <a:pt x="9336" y="14601"/>
                  <a:pt x="9312" y="14646"/>
                  <a:pt x="9312" y="14704"/>
                </a:cubicBezTo>
                <a:lnTo>
                  <a:pt x="9312" y="14924"/>
                </a:lnTo>
                <a:cubicBezTo>
                  <a:pt x="9312" y="14981"/>
                  <a:pt x="9336" y="15028"/>
                  <a:pt x="9365" y="15028"/>
                </a:cubicBezTo>
                <a:cubicBezTo>
                  <a:pt x="9394" y="15028"/>
                  <a:pt x="9418" y="14981"/>
                  <a:pt x="9418" y="14924"/>
                </a:cubicBezTo>
                <a:lnTo>
                  <a:pt x="9418" y="14704"/>
                </a:lnTo>
                <a:cubicBezTo>
                  <a:pt x="9418" y="14646"/>
                  <a:pt x="9394" y="14601"/>
                  <a:pt x="9365" y="14601"/>
                </a:cubicBezTo>
                <a:close/>
                <a:moveTo>
                  <a:pt x="9679" y="14601"/>
                </a:moveTo>
                <a:cubicBezTo>
                  <a:pt x="9650" y="14601"/>
                  <a:pt x="9626" y="14646"/>
                  <a:pt x="9626" y="14704"/>
                </a:cubicBezTo>
                <a:lnTo>
                  <a:pt x="9626" y="14924"/>
                </a:lnTo>
                <a:cubicBezTo>
                  <a:pt x="9626" y="14981"/>
                  <a:pt x="9650" y="15028"/>
                  <a:pt x="9679" y="15028"/>
                </a:cubicBezTo>
                <a:cubicBezTo>
                  <a:pt x="9708" y="15028"/>
                  <a:pt x="9732" y="14981"/>
                  <a:pt x="9732" y="14924"/>
                </a:cubicBezTo>
                <a:lnTo>
                  <a:pt x="9732" y="14704"/>
                </a:lnTo>
                <a:cubicBezTo>
                  <a:pt x="9732" y="14646"/>
                  <a:pt x="9708" y="14601"/>
                  <a:pt x="9679" y="14601"/>
                </a:cubicBezTo>
                <a:close/>
                <a:moveTo>
                  <a:pt x="10529" y="14601"/>
                </a:moveTo>
                <a:cubicBezTo>
                  <a:pt x="10500" y="14601"/>
                  <a:pt x="10476" y="14646"/>
                  <a:pt x="10476" y="14704"/>
                </a:cubicBezTo>
                <a:lnTo>
                  <a:pt x="10476" y="14924"/>
                </a:lnTo>
                <a:cubicBezTo>
                  <a:pt x="10476" y="14981"/>
                  <a:pt x="10500" y="15028"/>
                  <a:pt x="10529" y="15028"/>
                </a:cubicBezTo>
                <a:cubicBezTo>
                  <a:pt x="10558" y="15028"/>
                  <a:pt x="10582" y="14981"/>
                  <a:pt x="10582" y="14924"/>
                </a:cubicBezTo>
                <a:lnTo>
                  <a:pt x="10582" y="14704"/>
                </a:lnTo>
                <a:cubicBezTo>
                  <a:pt x="10582" y="14646"/>
                  <a:pt x="10558" y="14601"/>
                  <a:pt x="10529" y="14601"/>
                </a:cubicBezTo>
                <a:close/>
                <a:moveTo>
                  <a:pt x="10844" y="14601"/>
                </a:moveTo>
                <a:cubicBezTo>
                  <a:pt x="10814" y="14601"/>
                  <a:pt x="10791" y="14646"/>
                  <a:pt x="10791" y="14704"/>
                </a:cubicBezTo>
                <a:lnTo>
                  <a:pt x="10791" y="14924"/>
                </a:lnTo>
                <a:cubicBezTo>
                  <a:pt x="10791" y="14981"/>
                  <a:pt x="10814" y="15028"/>
                  <a:pt x="10844" y="15028"/>
                </a:cubicBezTo>
                <a:cubicBezTo>
                  <a:pt x="10873" y="15028"/>
                  <a:pt x="10895" y="14981"/>
                  <a:pt x="10895" y="14924"/>
                </a:cubicBezTo>
                <a:lnTo>
                  <a:pt x="10895" y="14704"/>
                </a:lnTo>
                <a:cubicBezTo>
                  <a:pt x="10895" y="14646"/>
                  <a:pt x="10873" y="14601"/>
                  <a:pt x="10844" y="14601"/>
                </a:cubicBezTo>
                <a:close/>
                <a:moveTo>
                  <a:pt x="11692" y="14601"/>
                </a:moveTo>
                <a:cubicBezTo>
                  <a:pt x="11663" y="14601"/>
                  <a:pt x="11640" y="14646"/>
                  <a:pt x="11640" y="14704"/>
                </a:cubicBezTo>
                <a:lnTo>
                  <a:pt x="11640" y="14924"/>
                </a:lnTo>
                <a:cubicBezTo>
                  <a:pt x="11640" y="14981"/>
                  <a:pt x="11663" y="15028"/>
                  <a:pt x="11692" y="15028"/>
                </a:cubicBezTo>
                <a:cubicBezTo>
                  <a:pt x="11721" y="15028"/>
                  <a:pt x="11745" y="14981"/>
                  <a:pt x="11745" y="14924"/>
                </a:cubicBezTo>
                <a:lnTo>
                  <a:pt x="11745" y="14704"/>
                </a:lnTo>
                <a:cubicBezTo>
                  <a:pt x="11745" y="14646"/>
                  <a:pt x="11721" y="14601"/>
                  <a:pt x="11692" y="14601"/>
                </a:cubicBezTo>
                <a:close/>
                <a:moveTo>
                  <a:pt x="12007" y="14601"/>
                </a:moveTo>
                <a:cubicBezTo>
                  <a:pt x="11978" y="14601"/>
                  <a:pt x="11955" y="14646"/>
                  <a:pt x="11955" y="14704"/>
                </a:cubicBezTo>
                <a:lnTo>
                  <a:pt x="11955" y="14924"/>
                </a:lnTo>
                <a:cubicBezTo>
                  <a:pt x="11955" y="14981"/>
                  <a:pt x="11978" y="15028"/>
                  <a:pt x="12007" y="15028"/>
                </a:cubicBezTo>
                <a:cubicBezTo>
                  <a:pt x="12036" y="15028"/>
                  <a:pt x="12060" y="14981"/>
                  <a:pt x="12060" y="14924"/>
                </a:cubicBezTo>
                <a:lnTo>
                  <a:pt x="12060" y="14704"/>
                </a:lnTo>
                <a:cubicBezTo>
                  <a:pt x="12060" y="14646"/>
                  <a:pt x="12036" y="14601"/>
                  <a:pt x="12007" y="14601"/>
                </a:cubicBezTo>
                <a:close/>
                <a:moveTo>
                  <a:pt x="12856" y="14601"/>
                </a:moveTo>
                <a:cubicBezTo>
                  <a:pt x="12827" y="14601"/>
                  <a:pt x="12804" y="14646"/>
                  <a:pt x="12804" y="14704"/>
                </a:cubicBezTo>
                <a:lnTo>
                  <a:pt x="12804" y="14924"/>
                </a:lnTo>
                <a:cubicBezTo>
                  <a:pt x="12804" y="14981"/>
                  <a:pt x="12827" y="15028"/>
                  <a:pt x="12856" y="15028"/>
                </a:cubicBezTo>
                <a:cubicBezTo>
                  <a:pt x="12886" y="15028"/>
                  <a:pt x="12909" y="14981"/>
                  <a:pt x="12909" y="14924"/>
                </a:cubicBezTo>
                <a:lnTo>
                  <a:pt x="12909" y="14704"/>
                </a:lnTo>
                <a:cubicBezTo>
                  <a:pt x="12909" y="14646"/>
                  <a:pt x="12886" y="14601"/>
                  <a:pt x="12856" y="14601"/>
                </a:cubicBezTo>
                <a:close/>
                <a:moveTo>
                  <a:pt x="13171" y="14601"/>
                </a:moveTo>
                <a:cubicBezTo>
                  <a:pt x="13142" y="14601"/>
                  <a:pt x="13118" y="14646"/>
                  <a:pt x="13118" y="14704"/>
                </a:cubicBezTo>
                <a:lnTo>
                  <a:pt x="13118" y="14924"/>
                </a:lnTo>
                <a:cubicBezTo>
                  <a:pt x="13118" y="14981"/>
                  <a:pt x="13142" y="15028"/>
                  <a:pt x="13171" y="15028"/>
                </a:cubicBezTo>
                <a:cubicBezTo>
                  <a:pt x="13200" y="15028"/>
                  <a:pt x="13224" y="14981"/>
                  <a:pt x="13224" y="14924"/>
                </a:cubicBezTo>
                <a:lnTo>
                  <a:pt x="13224" y="14704"/>
                </a:lnTo>
                <a:cubicBezTo>
                  <a:pt x="13224" y="14646"/>
                  <a:pt x="13200" y="14601"/>
                  <a:pt x="13171" y="14601"/>
                </a:cubicBezTo>
                <a:close/>
                <a:moveTo>
                  <a:pt x="14021" y="14601"/>
                </a:moveTo>
                <a:cubicBezTo>
                  <a:pt x="13992" y="14601"/>
                  <a:pt x="13968" y="14646"/>
                  <a:pt x="13968" y="14704"/>
                </a:cubicBezTo>
                <a:lnTo>
                  <a:pt x="13968" y="14924"/>
                </a:lnTo>
                <a:cubicBezTo>
                  <a:pt x="13968" y="14981"/>
                  <a:pt x="13992" y="15028"/>
                  <a:pt x="14021" y="15028"/>
                </a:cubicBezTo>
                <a:cubicBezTo>
                  <a:pt x="14050" y="15028"/>
                  <a:pt x="14074" y="14981"/>
                  <a:pt x="14074" y="14924"/>
                </a:cubicBezTo>
                <a:lnTo>
                  <a:pt x="14074" y="14704"/>
                </a:lnTo>
                <a:cubicBezTo>
                  <a:pt x="14074" y="14646"/>
                  <a:pt x="14050" y="14601"/>
                  <a:pt x="14021" y="14601"/>
                </a:cubicBezTo>
                <a:close/>
                <a:moveTo>
                  <a:pt x="14335" y="14601"/>
                </a:moveTo>
                <a:cubicBezTo>
                  <a:pt x="14306" y="14601"/>
                  <a:pt x="14282" y="14646"/>
                  <a:pt x="14282" y="14704"/>
                </a:cubicBezTo>
                <a:lnTo>
                  <a:pt x="14282" y="14924"/>
                </a:lnTo>
                <a:cubicBezTo>
                  <a:pt x="14282" y="14981"/>
                  <a:pt x="14306" y="15028"/>
                  <a:pt x="14335" y="15028"/>
                </a:cubicBezTo>
                <a:cubicBezTo>
                  <a:pt x="14364" y="15028"/>
                  <a:pt x="14388" y="14981"/>
                  <a:pt x="14388" y="14924"/>
                </a:cubicBezTo>
                <a:lnTo>
                  <a:pt x="14388" y="14704"/>
                </a:lnTo>
                <a:cubicBezTo>
                  <a:pt x="14388" y="14646"/>
                  <a:pt x="14364" y="14601"/>
                  <a:pt x="14335" y="14601"/>
                </a:cubicBezTo>
                <a:close/>
                <a:moveTo>
                  <a:pt x="15185" y="14601"/>
                </a:moveTo>
                <a:cubicBezTo>
                  <a:pt x="15156" y="14601"/>
                  <a:pt x="15132" y="14646"/>
                  <a:pt x="15132" y="14704"/>
                </a:cubicBezTo>
                <a:lnTo>
                  <a:pt x="15132" y="14924"/>
                </a:lnTo>
                <a:cubicBezTo>
                  <a:pt x="15132" y="14981"/>
                  <a:pt x="15156" y="15028"/>
                  <a:pt x="15185" y="15028"/>
                </a:cubicBezTo>
                <a:cubicBezTo>
                  <a:pt x="15214" y="15028"/>
                  <a:pt x="15237" y="14981"/>
                  <a:pt x="15237" y="14924"/>
                </a:cubicBezTo>
                <a:lnTo>
                  <a:pt x="15237" y="14704"/>
                </a:lnTo>
                <a:cubicBezTo>
                  <a:pt x="15237" y="14646"/>
                  <a:pt x="15214" y="14601"/>
                  <a:pt x="15185" y="14601"/>
                </a:cubicBezTo>
                <a:close/>
                <a:moveTo>
                  <a:pt x="15500" y="14601"/>
                </a:moveTo>
                <a:cubicBezTo>
                  <a:pt x="15470" y="14601"/>
                  <a:pt x="15447" y="14646"/>
                  <a:pt x="15447" y="14704"/>
                </a:cubicBezTo>
                <a:lnTo>
                  <a:pt x="15447" y="14924"/>
                </a:lnTo>
                <a:cubicBezTo>
                  <a:pt x="15447" y="14981"/>
                  <a:pt x="15470" y="15028"/>
                  <a:pt x="15500" y="15028"/>
                </a:cubicBezTo>
                <a:cubicBezTo>
                  <a:pt x="15529" y="15028"/>
                  <a:pt x="15551" y="14981"/>
                  <a:pt x="15551" y="14924"/>
                </a:cubicBezTo>
                <a:lnTo>
                  <a:pt x="15551" y="14704"/>
                </a:lnTo>
                <a:cubicBezTo>
                  <a:pt x="15551" y="14646"/>
                  <a:pt x="15529" y="14601"/>
                  <a:pt x="15500" y="14601"/>
                </a:cubicBezTo>
                <a:close/>
                <a:moveTo>
                  <a:pt x="16349" y="14601"/>
                </a:moveTo>
                <a:cubicBezTo>
                  <a:pt x="16320" y="14601"/>
                  <a:pt x="16296" y="14646"/>
                  <a:pt x="16296" y="14704"/>
                </a:cubicBezTo>
                <a:lnTo>
                  <a:pt x="16296" y="14924"/>
                </a:lnTo>
                <a:cubicBezTo>
                  <a:pt x="16296" y="14981"/>
                  <a:pt x="16320" y="15028"/>
                  <a:pt x="16349" y="15028"/>
                </a:cubicBezTo>
                <a:cubicBezTo>
                  <a:pt x="16378" y="15028"/>
                  <a:pt x="16401" y="14981"/>
                  <a:pt x="16401" y="14924"/>
                </a:cubicBezTo>
                <a:lnTo>
                  <a:pt x="16401" y="14704"/>
                </a:lnTo>
                <a:cubicBezTo>
                  <a:pt x="16401" y="14646"/>
                  <a:pt x="16378" y="14601"/>
                  <a:pt x="16349" y="14601"/>
                </a:cubicBezTo>
                <a:close/>
                <a:moveTo>
                  <a:pt x="16663" y="14601"/>
                </a:moveTo>
                <a:cubicBezTo>
                  <a:pt x="16634" y="14601"/>
                  <a:pt x="16611" y="14646"/>
                  <a:pt x="16611" y="14704"/>
                </a:cubicBezTo>
                <a:lnTo>
                  <a:pt x="16611" y="14924"/>
                </a:lnTo>
                <a:cubicBezTo>
                  <a:pt x="16611" y="14981"/>
                  <a:pt x="16634" y="15028"/>
                  <a:pt x="16663" y="15028"/>
                </a:cubicBezTo>
                <a:cubicBezTo>
                  <a:pt x="16692" y="15028"/>
                  <a:pt x="16716" y="14981"/>
                  <a:pt x="16716" y="14924"/>
                </a:cubicBezTo>
                <a:lnTo>
                  <a:pt x="16716" y="14704"/>
                </a:lnTo>
                <a:cubicBezTo>
                  <a:pt x="16716" y="14646"/>
                  <a:pt x="16692" y="14601"/>
                  <a:pt x="16663" y="14601"/>
                </a:cubicBezTo>
                <a:close/>
                <a:moveTo>
                  <a:pt x="17512" y="14601"/>
                </a:moveTo>
                <a:cubicBezTo>
                  <a:pt x="17483" y="14601"/>
                  <a:pt x="17459" y="14646"/>
                  <a:pt x="17459" y="14704"/>
                </a:cubicBezTo>
                <a:lnTo>
                  <a:pt x="17459" y="14924"/>
                </a:lnTo>
                <a:cubicBezTo>
                  <a:pt x="17459" y="14981"/>
                  <a:pt x="17483" y="15028"/>
                  <a:pt x="17512" y="15028"/>
                </a:cubicBezTo>
                <a:cubicBezTo>
                  <a:pt x="17541" y="15028"/>
                  <a:pt x="17565" y="14981"/>
                  <a:pt x="17565" y="14924"/>
                </a:cubicBezTo>
                <a:lnTo>
                  <a:pt x="17565" y="14704"/>
                </a:lnTo>
                <a:cubicBezTo>
                  <a:pt x="17565" y="14646"/>
                  <a:pt x="17541" y="14601"/>
                  <a:pt x="17512" y="14601"/>
                </a:cubicBezTo>
                <a:close/>
                <a:moveTo>
                  <a:pt x="17827" y="14601"/>
                </a:moveTo>
                <a:cubicBezTo>
                  <a:pt x="17798" y="14601"/>
                  <a:pt x="17774" y="14646"/>
                  <a:pt x="17774" y="14704"/>
                </a:cubicBezTo>
                <a:lnTo>
                  <a:pt x="17774" y="14924"/>
                </a:lnTo>
                <a:cubicBezTo>
                  <a:pt x="17774" y="14981"/>
                  <a:pt x="17798" y="15028"/>
                  <a:pt x="17827" y="15028"/>
                </a:cubicBezTo>
                <a:cubicBezTo>
                  <a:pt x="17856" y="15028"/>
                  <a:pt x="17880" y="14981"/>
                  <a:pt x="17880" y="14924"/>
                </a:cubicBezTo>
                <a:lnTo>
                  <a:pt x="17880" y="14704"/>
                </a:lnTo>
                <a:cubicBezTo>
                  <a:pt x="17880" y="14646"/>
                  <a:pt x="17856" y="14601"/>
                  <a:pt x="17827" y="14601"/>
                </a:cubicBezTo>
                <a:close/>
                <a:moveTo>
                  <a:pt x="18677" y="14601"/>
                </a:moveTo>
                <a:cubicBezTo>
                  <a:pt x="18648" y="14601"/>
                  <a:pt x="18624" y="14646"/>
                  <a:pt x="18624" y="14704"/>
                </a:cubicBezTo>
                <a:lnTo>
                  <a:pt x="18624" y="14924"/>
                </a:lnTo>
                <a:cubicBezTo>
                  <a:pt x="18624" y="14981"/>
                  <a:pt x="18648" y="15028"/>
                  <a:pt x="18677" y="15028"/>
                </a:cubicBezTo>
                <a:cubicBezTo>
                  <a:pt x="18706" y="15028"/>
                  <a:pt x="18730" y="14981"/>
                  <a:pt x="18730" y="14924"/>
                </a:cubicBezTo>
                <a:lnTo>
                  <a:pt x="18730" y="14704"/>
                </a:lnTo>
                <a:cubicBezTo>
                  <a:pt x="18730" y="14646"/>
                  <a:pt x="18706" y="14601"/>
                  <a:pt x="18677" y="14601"/>
                </a:cubicBezTo>
                <a:close/>
                <a:moveTo>
                  <a:pt x="18991" y="14601"/>
                </a:moveTo>
                <a:cubicBezTo>
                  <a:pt x="18962" y="14601"/>
                  <a:pt x="18938" y="14646"/>
                  <a:pt x="18938" y="14704"/>
                </a:cubicBezTo>
                <a:lnTo>
                  <a:pt x="18938" y="14924"/>
                </a:lnTo>
                <a:cubicBezTo>
                  <a:pt x="18938" y="14981"/>
                  <a:pt x="18962" y="15028"/>
                  <a:pt x="18991" y="15028"/>
                </a:cubicBezTo>
                <a:cubicBezTo>
                  <a:pt x="19020" y="15028"/>
                  <a:pt x="19044" y="14981"/>
                  <a:pt x="19044" y="14924"/>
                </a:cubicBezTo>
                <a:lnTo>
                  <a:pt x="19044" y="14704"/>
                </a:lnTo>
                <a:cubicBezTo>
                  <a:pt x="19044" y="14646"/>
                  <a:pt x="19020" y="14601"/>
                  <a:pt x="18991" y="14601"/>
                </a:cubicBezTo>
                <a:close/>
                <a:moveTo>
                  <a:pt x="19841" y="14601"/>
                </a:moveTo>
                <a:cubicBezTo>
                  <a:pt x="19812" y="14601"/>
                  <a:pt x="19788" y="14646"/>
                  <a:pt x="19788" y="14704"/>
                </a:cubicBezTo>
                <a:lnTo>
                  <a:pt x="19788" y="14924"/>
                </a:lnTo>
                <a:cubicBezTo>
                  <a:pt x="19788" y="14981"/>
                  <a:pt x="19812" y="15028"/>
                  <a:pt x="19841" y="15028"/>
                </a:cubicBezTo>
                <a:cubicBezTo>
                  <a:pt x="19870" y="15028"/>
                  <a:pt x="19894" y="14981"/>
                  <a:pt x="19894" y="14924"/>
                </a:cubicBezTo>
                <a:lnTo>
                  <a:pt x="19894" y="14704"/>
                </a:lnTo>
                <a:cubicBezTo>
                  <a:pt x="19894" y="14646"/>
                  <a:pt x="19870" y="14601"/>
                  <a:pt x="19841" y="14601"/>
                </a:cubicBezTo>
                <a:close/>
                <a:moveTo>
                  <a:pt x="20155" y="14601"/>
                </a:moveTo>
                <a:cubicBezTo>
                  <a:pt x="20126" y="14601"/>
                  <a:pt x="20102" y="14646"/>
                  <a:pt x="20102" y="14704"/>
                </a:cubicBezTo>
                <a:lnTo>
                  <a:pt x="20102" y="14924"/>
                </a:lnTo>
                <a:cubicBezTo>
                  <a:pt x="20102" y="14981"/>
                  <a:pt x="20126" y="15028"/>
                  <a:pt x="20155" y="15028"/>
                </a:cubicBezTo>
                <a:cubicBezTo>
                  <a:pt x="20184" y="15028"/>
                  <a:pt x="20207" y="14981"/>
                  <a:pt x="20207" y="14924"/>
                </a:cubicBezTo>
                <a:lnTo>
                  <a:pt x="20207" y="14704"/>
                </a:lnTo>
                <a:cubicBezTo>
                  <a:pt x="20207" y="14646"/>
                  <a:pt x="20184" y="14601"/>
                  <a:pt x="20155" y="14601"/>
                </a:cubicBezTo>
                <a:close/>
                <a:moveTo>
                  <a:pt x="21004" y="14601"/>
                </a:moveTo>
                <a:cubicBezTo>
                  <a:pt x="20975" y="14601"/>
                  <a:pt x="20952" y="14646"/>
                  <a:pt x="20952" y="14704"/>
                </a:cubicBezTo>
                <a:lnTo>
                  <a:pt x="20952" y="14924"/>
                </a:lnTo>
                <a:cubicBezTo>
                  <a:pt x="20952" y="14981"/>
                  <a:pt x="20975" y="15028"/>
                  <a:pt x="21004" y="15028"/>
                </a:cubicBezTo>
                <a:cubicBezTo>
                  <a:pt x="21033" y="15028"/>
                  <a:pt x="21057" y="14981"/>
                  <a:pt x="21057" y="14924"/>
                </a:cubicBezTo>
                <a:lnTo>
                  <a:pt x="21057" y="14704"/>
                </a:lnTo>
                <a:cubicBezTo>
                  <a:pt x="21057" y="14646"/>
                  <a:pt x="21033" y="14601"/>
                  <a:pt x="21004" y="14601"/>
                </a:cubicBezTo>
                <a:close/>
                <a:moveTo>
                  <a:pt x="21319" y="14601"/>
                </a:moveTo>
                <a:cubicBezTo>
                  <a:pt x="21289" y="14601"/>
                  <a:pt x="21267" y="14646"/>
                  <a:pt x="21267" y="14704"/>
                </a:cubicBezTo>
                <a:lnTo>
                  <a:pt x="21267" y="14924"/>
                </a:lnTo>
                <a:cubicBezTo>
                  <a:pt x="21267" y="14981"/>
                  <a:pt x="21289" y="15028"/>
                  <a:pt x="21319" y="15028"/>
                </a:cubicBezTo>
                <a:cubicBezTo>
                  <a:pt x="21348" y="15028"/>
                  <a:pt x="21372" y="14981"/>
                  <a:pt x="21372" y="14924"/>
                </a:cubicBezTo>
                <a:lnTo>
                  <a:pt x="21372" y="14704"/>
                </a:lnTo>
                <a:cubicBezTo>
                  <a:pt x="21372" y="14646"/>
                  <a:pt x="21348" y="14601"/>
                  <a:pt x="21319" y="14601"/>
                </a:cubicBezTo>
                <a:close/>
                <a:moveTo>
                  <a:pt x="281" y="15331"/>
                </a:moveTo>
                <a:cubicBezTo>
                  <a:pt x="252" y="15331"/>
                  <a:pt x="228" y="15376"/>
                  <a:pt x="228" y="15434"/>
                </a:cubicBezTo>
                <a:lnTo>
                  <a:pt x="228" y="15654"/>
                </a:lnTo>
                <a:cubicBezTo>
                  <a:pt x="228" y="15711"/>
                  <a:pt x="252" y="15758"/>
                  <a:pt x="281" y="15758"/>
                </a:cubicBezTo>
                <a:cubicBezTo>
                  <a:pt x="311" y="15758"/>
                  <a:pt x="334" y="15711"/>
                  <a:pt x="334" y="15654"/>
                </a:cubicBezTo>
                <a:lnTo>
                  <a:pt x="334" y="15434"/>
                </a:lnTo>
                <a:cubicBezTo>
                  <a:pt x="334" y="15376"/>
                  <a:pt x="311" y="15331"/>
                  <a:pt x="281" y="15331"/>
                </a:cubicBezTo>
                <a:close/>
                <a:moveTo>
                  <a:pt x="596" y="15331"/>
                </a:moveTo>
                <a:cubicBezTo>
                  <a:pt x="567" y="15331"/>
                  <a:pt x="543" y="15376"/>
                  <a:pt x="543" y="15434"/>
                </a:cubicBezTo>
                <a:lnTo>
                  <a:pt x="543" y="15654"/>
                </a:lnTo>
                <a:cubicBezTo>
                  <a:pt x="543" y="15711"/>
                  <a:pt x="567" y="15758"/>
                  <a:pt x="596" y="15758"/>
                </a:cubicBezTo>
                <a:cubicBezTo>
                  <a:pt x="625" y="15758"/>
                  <a:pt x="649" y="15711"/>
                  <a:pt x="649" y="15654"/>
                </a:cubicBezTo>
                <a:lnTo>
                  <a:pt x="649" y="15434"/>
                </a:lnTo>
                <a:cubicBezTo>
                  <a:pt x="649" y="15376"/>
                  <a:pt x="625" y="15331"/>
                  <a:pt x="596" y="15331"/>
                </a:cubicBezTo>
                <a:close/>
                <a:moveTo>
                  <a:pt x="1446" y="15331"/>
                </a:moveTo>
                <a:cubicBezTo>
                  <a:pt x="1417" y="15331"/>
                  <a:pt x="1393" y="15376"/>
                  <a:pt x="1393" y="15434"/>
                </a:cubicBezTo>
                <a:lnTo>
                  <a:pt x="1393" y="15654"/>
                </a:lnTo>
                <a:cubicBezTo>
                  <a:pt x="1393" y="15711"/>
                  <a:pt x="1417" y="15758"/>
                  <a:pt x="1446" y="15758"/>
                </a:cubicBezTo>
                <a:cubicBezTo>
                  <a:pt x="1475" y="15758"/>
                  <a:pt x="1499" y="15711"/>
                  <a:pt x="1499" y="15654"/>
                </a:cubicBezTo>
                <a:lnTo>
                  <a:pt x="1499" y="15434"/>
                </a:lnTo>
                <a:cubicBezTo>
                  <a:pt x="1499" y="15376"/>
                  <a:pt x="1475" y="15331"/>
                  <a:pt x="1446" y="15331"/>
                </a:cubicBezTo>
                <a:close/>
                <a:moveTo>
                  <a:pt x="1760" y="15331"/>
                </a:moveTo>
                <a:cubicBezTo>
                  <a:pt x="1731" y="15331"/>
                  <a:pt x="1707" y="15376"/>
                  <a:pt x="1707" y="15434"/>
                </a:cubicBezTo>
                <a:lnTo>
                  <a:pt x="1707" y="15654"/>
                </a:lnTo>
                <a:cubicBezTo>
                  <a:pt x="1707" y="15711"/>
                  <a:pt x="1731" y="15758"/>
                  <a:pt x="1760" y="15758"/>
                </a:cubicBezTo>
                <a:cubicBezTo>
                  <a:pt x="1789" y="15758"/>
                  <a:pt x="1813" y="15711"/>
                  <a:pt x="1813" y="15654"/>
                </a:cubicBezTo>
                <a:lnTo>
                  <a:pt x="1813" y="15434"/>
                </a:lnTo>
                <a:cubicBezTo>
                  <a:pt x="1813" y="15376"/>
                  <a:pt x="1789" y="15331"/>
                  <a:pt x="1760" y="15331"/>
                </a:cubicBezTo>
                <a:close/>
                <a:moveTo>
                  <a:pt x="2610" y="15331"/>
                </a:moveTo>
                <a:cubicBezTo>
                  <a:pt x="2581" y="15331"/>
                  <a:pt x="2557" y="15376"/>
                  <a:pt x="2557" y="15434"/>
                </a:cubicBezTo>
                <a:lnTo>
                  <a:pt x="2557" y="15654"/>
                </a:lnTo>
                <a:cubicBezTo>
                  <a:pt x="2557" y="15711"/>
                  <a:pt x="2581" y="15758"/>
                  <a:pt x="2610" y="15758"/>
                </a:cubicBezTo>
                <a:cubicBezTo>
                  <a:pt x="2639" y="15758"/>
                  <a:pt x="2662" y="15711"/>
                  <a:pt x="2662" y="15654"/>
                </a:cubicBezTo>
                <a:lnTo>
                  <a:pt x="2662" y="15434"/>
                </a:lnTo>
                <a:cubicBezTo>
                  <a:pt x="2662" y="15376"/>
                  <a:pt x="2639" y="15331"/>
                  <a:pt x="2610" y="15331"/>
                </a:cubicBezTo>
                <a:close/>
                <a:moveTo>
                  <a:pt x="2924" y="15331"/>
                </a:moveTo>
                <a:cubicBezTo>
                  <a:pt x="2895" y="15331"/>
                  <a:pt x="2871" y="15376"/>
                  <a:pt x="2871" y="15434"/>
                </a:cubicBezTo>
                <a:lnTo>
                  <a:pt x="2871" y="15654"/>
                </a:lnTo>
                <a:cubicBezTo>
                  <a:pt x="2871" y="15711"/>
                  <a:pt x="2895" y="15758"/>
                  <a:pt x="2924" y="15758"/>
                </a:cubicBezTo>
                <a:cubicBezTo>
                  <a:pt x="2954" y="15758"/>
                  <a:pt x="2976" y="15711"/>
                  <a:pt x="2976" y="15654"/>
                </a:cubicBezTo>
                <a:lnTo>
                  <a:pt x="2976" y="15434"/>
                </a:lnTo>
                <a:cubicBezTo>
                  <a:pt x="2976" y="15376"/>
                  <a:pt x="2954" y="15331"/>
                  <a:pt x="2924" y="15331"/>
                </a:cubicBezTo>
                <a:close/>
                <a:moveTo>
                  <a:pt x="3773" y="15331"/>
                </a:moveTo>
                <a:cubicBezTo>
                  <a:pt x="3744" y="15331"/>
                  <a:pt x="3721" y="15376"/>
                  <a:pt x="3721" y="15434"/>
                </a:cubicBezTo>
                <a:lnTo>
                  <a:pt x="3721" y="15654"/>
                </a:lnTo>
                <a:cubicBezTo>
                  <a:pt x="3721" y="15711"/>
                  <a:pt x="3744" y="15758"/>
                  <a:pt x="3773" y="15758"/>
                </a:cubicBezTo>
                <a:cubicBezTo>
                  <a:pt x="3802" y="15758"/>
                  <a:pt x="3826" y="15711"/>
                  <a:pt x="3826" y="15654"/>
                </a:cubicBezTo>
                <a:lnTo>
                  <a:pt x="3826" y="15434"/>
                </a:lnTo>
                <a:cubicBezTo>
                  <a:pt x="3826" y="15376"/>
                  <a:pt x="3802" y="15331"/>
                  <a:pt x="3773" y="15331"/>
                </a:cubicBezTo>
                <a:close/>
                <a:moveTo>
                  <a:pt x="4088" y="15331"/>
                </a:moveTo>
                <a:cubicBezTo>
                  <a:pt x="4058" y="15331"/>
                  <a:pt x="4035" y="15376"/>
                  <a:pt x="4035" y="15434"/>
                </a:cubicBezTo>
                <a:lnTo>
                  <a:pt x="4035" y="15654"/>
                </a:lnTo>
                <a:cubicBezTo>
                  <a:pt x="4035" y="15711"/>
                  <a:pt x="4058" y="15758"/>
                  <a:pt x="4088" y="15758"/>
                </a:cubicBezTo>
                <a:cubicBezTo>
                  <a:pt x="4117" y="15758"/>
                  <a:pt x="4141" y="15711"/>
                  <a:pt x="4141" y="15654"/>
                </a:cubicBezTo>
                <a:lnTo>
                  <a:pt x="4141" y="15434"/>
                </a:lnTo>
                <a:cubicBezTo>
                  <a:pt x="4141" y="15376"/>
                  <a:pt x="4117" y="15331"/>
                  <a:pt x="4088" y="15331"/>
                </a:cubicBezTo>
                <a:close/>
                <a:moveTo>
                  <a:pt x="4937" y="15331"/>
                </a:moveTo>
                <a:cubicBezTo>
                  <a:pt x="4908" y="15331"/>
                  <a:pt x="4884" y="15376"/>
                  <a:pt x="4884" y="15434"/>
                </a:cubicBezTo>
                <a:lnTo>
                  <a:pt x="4884" y="15654"/>
                </a:lnTo>
                <a:cubicBezTo>
                  <a:pt x="4884" y="15711"/>
                  <a:pt x="4908" y="15758"/>
                  <a:pt x="4937" y="15758"/>
                </a:cubicBezTo>
                <a:cubicBezTo>
                  <a:pt x="4966" y="15758"/>
                  <a:pt x="4990" y="15711"/>
                  <a:pt x="4990" y="15654"/>
                </a:cubicBezTo>
                <a:lnTo>
                  <a:pt x="4990" y="15434"/>
                </a:lnTo>
                <a:cubicBezTo>
                  <a:pt x="4990" y="15376"/>
                  <a:pt x="4966" y="15331"/>
                  <a:pt x="4937" y="15331"/>
                </a:cubicBezTo>
                <a:close/>
                <a:moveTo>
                  <a:pt x="5252" y="15331"/>
                </a:moveTo>
                <a:cubicBezTo>
                  <a:pt x="5223" y="15331"/>
                  <a:pt x="5199" y="15376"/>
                  <a:pt x="5199" y="15434"/>
                </a:cubicBezTo>
                <a:lnTo>
                  <a:pt x="5199" y="15654"/>
                </a:lnTo>
                <a:cubicBezTo>
                  <a:pt x="5199" y="15711"/>
                  <a:pt x="5223" y="15758"/>
                  <a:pt x="5252" y="15758"/>
                </a:cubicBezTo>
                <a:cubicBezTo>
                  <a:pt x="5281" y="15758"/>
                  <a:pt x="5305" y="15711"/>
                  <a:pt x="5305" y="15654"/>
                </a:cubicBezTo>
                <a:lnTo>
                  <a:pt x="5305" y="15434"/>
                </a:lnTo>
                <a:cubicBezTo>
                  <a:pt x="5305" y="15376"/>
                  <a:pt x="5281" y="15331"/>
                  <a:pt x="5252" y="15331"/>
                </a:cubicBezTo>
                <a:close/>
                <a:moveTo>
                  <a:pt x="6102" y="15331"/>
                </a:moveTo>
                <a:cubicBezTo>
                  <a:pt x="6072" y="15331"/>
                  <a:pt x="6049" y="15376"/>
                  <a:pt x="6049" y="15434"/>
                </a:cubicBezTo>
                <a:lnTo>
                  <a:pt x="6049" y="15654"/>
                </a:lnTo>
                <a:cubicBezTo>
                  <a:pt x="6049" y="15711"/>
                  <a:pt x="6072" y="15758"/>
                  <a:pt x="6102" y="15758"/>
                </a:cubicBezTo>
                <a:cubicBezTo>
                  <a:pt x="6131" y="15758"/>
                  <a:pt x="6155" y="15711"/>
                  <a:pt x="6155" y="15654"/>
                </a:cubicBezTo>
                <a:lnTo>
                  <a:pt x="6155" y="15434"/>
                </a:lnTo>
                <a:cubicBezTo>
                  <a:pt x="6155" y="15376"/>
                  <a:pt x="6131" y="15331"/>
                  <a:pt x="6102" y="15331"/>
                </a:cubicBezTo>
                <a:close/>
                <a:moveTo>
                  <a:pt x="6416" y="15331"/>
                </a:moveTo>
                <a:cubicBezTo>
                  <a:pt x="6387" y="15331"/>
                  <a:pt x="6363" y="15376"/>
                  <a:pt x="6363" y="15434"/>
                </a:cubicBezTo>
                <a:lnTo>
                  <a:pt x="6363" y="15654"/>
                </a:lnTo>
                <a:cubicBezTo>
                  <a:pt x="6363" y="15711"/>
                  <a:pt x="6387" y="15758"/>
                  <a:pt x="6416" y="15758"/>
                </a:cubicBezTo>
                <a:cubicBezTo>
                  <a:pt x="6445" y="15758"/>
                  <a:pt x="6469" y="15711"/>
                  <a:pt x="6469" y="15654"/>
                </a:cubicBezTo>
                <a:lnTo>
                  <a:pt x="6469" y="15434"/>
                </a:lnTo>
                <a:cubicBezTo>
                  <a:pt x="6469" y="15376"/>
                  <a:pt x="6445" y="15331"/>
                  <a:pt x="6416" y="15331"/>
                </a:cubicBezTo>
                <a:close/>
                <a:moveTo>
                  <a:pt x="7266" y="15331"/>
                </a:moveTo>
                <a:cubicBezTo>
                  <a:pt x="7237" y="15331"/>
                  <a:pt x="7213" y="15376"/>
                  <a:pt x="7213" y="15434"/>
                </a:cubicBezTo>
                <a:lnTo>
                  <a:pt x="7213" y="15654"/>
                </a:lnTo>
                <a:cubicBezTo>
                  <a:pt x="7213" y="15711"/>
                  <a:pt x="7237" y="15758"/>
                  <a:pt x="7266" y="15758"/>
                </a:cubicBezTo>
                <a:cubicBezTo>
                  <a:pt x="7295" y="15758"/>
                  <a:pt x="7318" y="15711"/>
                  <a:pt x="7318" y="15654"/>
                </a:cubicBezTo>
                <a:lnTo>
                  <a:pt x="7318" y="15434"/>
                </a:lnTo>
                <a:cubicBezTo>
                  <a:pt x="7318" y="15376"/>
                  <a:pt x="7295" y="15331"/>
                  <a:pt x="7266" y="15331"/>
                </a:cubicBezTo>
                <a:close/>
                <a:moveTo>
                  <a:pt x="7580" y="15331"/>
                </a:moveTo>
                <a:cubicBezTo>
                  <a:pt x="7551" y="15331"/>
                  <a:pt x="7527" y="15376"/>
                  <a:pt x="7527" y="15434"/>
                </a:cubicBezTo>
                <a:lnTo>
                  <a:pt x="7527" y="15654"/>
                </a:lnTo>
                <a:cubicBezTo>
                  <a:pt x="7527" y="15711"/>
                  <a:pt x="7551" y="15758"/>
                  <a:pt x="7580" y="15758"/>
                </a:cubicBezTo>
                <a:cubicBezTo>
                  <a:pt x="7609" y="15758"/>
                  <a:pt x="7632" y="15711"/>
                  <a:pt x="7632" y="15654"/>
                </a:cubicBezTo>
                <a:lnTo>
                  <a:pt x="7632" y="15434"/>
                </a:lnTo>
                <a:cubicBezTo>
                  <a:pt x="7632" y="15376"/>
                  <a:pt x="7609" y="15331"/>
                  <a:pt x="7580" y="15331"/>
                </a:cubicBezTo>
                <a:close/>
                <a:moveTo>
                  <a:pt x="8429" y="15331"/>
                </a:moveTo>
                <a:cubicBezTo>
                  <a:pt x="8400" y="15331"/>
                  <a:pt x="8377" y="15376"/>
                  <a:pt x="8377" y="15434"/>
                </a:cubicBezTo>
                <a:lnTo>
                  <a:pt x="8377" y="15654"/>
                </a:lnTo>
                <a:cubicBezTo>
                  <a:pt x="8377" y="15711"/>
                  <a:pt x="8400" y="15758"/>
                  <a:pt x="8429" y="15758"/>
                </a:cubicBezTo>
                <a:cubicBezTo>
                  <a:pt x="8458" y="15758"/>
                  <a:pt x="8482" y="15711"/>
                  <a:pt x="8482" y="15654"/>
                </a:cubicBezTo>
                <a:lnTo>
                  <a:pt x="8482" y="15434"/>
                </a:lnTo>
                <a:cubicBezTo>
                  <a:pt x="8482" y="15376"/>
                  <a:pt x="8458" y="15331"/>
                  <a:pt x="8429" y="15331"/>
                </a:cubicBezTo>
                <a:close/>
                <a:moveTo>
                  <a:pt x="8744" y="15331"/>
                </a:moveTo>
                <a:cubicBezTo>
                  <a:pt x="8714" y="15331"/>
                  <a:pt x="8691" y="15376"/>
                  <a:pt x="8691" y="15434"/>
                </a:cubicBezTo>
                <a:lnTo>
                  <a:pt x="8691" y="15654"/>
                </a:lnTo>
                <a:cubicBezTo>
                  <a:pt x="8691" y="15711"/>
                  <a:pt x="8714" y="15758"/>
                  <a:pt x="8744" y="15758"/>
                </a:cubicBezTo>
                <a:cubicBezTo>
                  <a:pt x="8773" y="15758"/>
                  <a:pt x="8796" y="15711"/>
                  <a:pt x="8796" y="15654"/>
                </a:cubicBezTo>
                <a:lnTo>
                  <a:pt x="8796" y="15434"/>
                </a:lnTo>
                <a:cubicBezTo>
                  <a:pt x="8796" y="15376"/>
                  <a:pt x="8773" y="15331"/>
                  <a:pt x="8744" y="15331"/>
                </a:cubicBezTo>
                <a:close/>
                <a:moveTo>
                  <a:pt x="9593" y="15331"/>
                </a:moveTo>
                <a:cubicBezTo>
                  <a:pt x="9564" y="15331"/>
                  <a:pt x="9540" y="15376"/>
                  <a:pt x="9540" y="15434"/>
                </a:cubicBezTo>
                <a:lnTo>
                  <a:pt x="9540" y="15654"/>
                </a:lnTo>
                <a:cubicBezTo>
                  <a:pt x="9540" y="15711"/>
                  <a:pt x="9564" y="15758"/>
                  <a:pt x="9593" y="15758"/>
                </a:cubicBezTo>
                <a:cubicBezTo>
                  <a:pt x="9622" y="15758"/>
                  <a:pt x="9646" y="15711"/>
                  <a:pt x="9646" y="15654"/>
                </a:cubicBezTo>
                <a:lnTo>
                  <a:pt x="9646" y="15434"/>
                </a:lnTo>
                <a:cubicBezTo>
                  <a:pt x="9646" y="15376"/>
                  <a:pt x="9622" y="15331"/>
                  <a:pt x="9593" y="15331"/>
                </a:cubicBezTo>
                <a:close/>
                <a:moveTo>
                  <a:pt x="9908" y="15331"/>
                </a:moveTo>
                <a:cubicBezTo>
                  <a:pt x="9879" y="15331"/>
                  <a:pt x="9855" y="15376"/>
                  <a:pt x="9855" y="15434"/>
                </a:cubicBezTo>
                <a:lnTo>
                  <a:pt x="9855" y="15654"/>
                </a:lnTo>
                <a:cubicBezTo>
                  <a:pt x="9855" y="15711"/>
                  <a:pt x="9879" y="15758"/>
                  <a:pt x="9908" y="15758"/>
                </a:cubicBezTo>
                <a:cubicBezTo>
                  <a:pt x="9937" y="15758"/>
                  <a:pt x="9961" y="15711"/>
                  <a:pt x="9961" y="15654"/>
                </a:cubicBezTo>
                <a:lnTo>
                  <a:pt x="9961" y="15434"/>
                </a:lnTo>
                <a:cubicBezTo>
                  <a:pt x="9961" y="15376"/>
                  <a:pt x="9937" y="15331"/>
                  <a:pt x="9908" y="15331"/>
                </a:cubicBezTo>
                <a:close/>
                <a:moveTo>
                  <a:pt x="10758" y="15331"/>
                </a:moveTo>
                <a:cubicBezTo>
                  <a:pt x="10728" y="15331"/>
                  <a:pt x="10705" y="15376"/>
                  <a:pt x="10705" y="15434"/>
                </a:cubicBezTo>
                <a:lnTo>
                  <a:pt x="10705" y="15654"/>
                </a:lnTo>
                <a:cubicBezTo>
                  <a:pt x="10705" y="15711"/>
                  <a:pt x="10728" y="15758"/>
                  <a:pt x="10758" y="15758"/>
                </a:cubicBezTo>
                <a:cubicBezTo>
                  <a:pt x="10787" y="15758"/>
                  <a:pt x="10810" y="15711"/>
                  <a:pt x="10810" y="15654"/>
                </a:cubicBezTo>
                <a:lnTo>
                  <a:pt x="10810" y="15434"/>
                </a:lnTo>
                <a:cubicBezTo>
                  <a:pt x="10810" y="15376"/>
                  <a:pt x="10787" y="15331"/>
                  <a:pt x="10758" y="15331"/>
                </a:cubicBezTo>
                <a:close/>
                <a:moveTo>
                  <a:pt x="11072" y="15331"/>
                </a:moveTo>
                <a:cubicBezTo>
                  <a:pt x="11043" y="15331"/>
                  <a:pt x="11019" y="15376"/>
                  <a:pt x="11019" y="15434"/>
                </a:cubicBezTo>
                <a:lnTo>
                  <a:pt x="11019" y="15654"/>
                </a:lnTo>
                <a:cubicBezTo>
                  <a:pt x="11019" y="15711"/>
                  <a:pt x="11043" y="15758"/>
                  <a:pt x="11072" y="15758"/>
                </a:cubicBezTo>
                <a:cubicBezTo>
                  <a:pt x="11101" y="15758"/>
                  <a:pt x="11125" y="15711"/>
                  <a:pt x="11125" y="15654"/>
                </a:cubicBezTo>
                <a:lnTo>
                  <a:pt x="11125" y="15434"/>
                </a:lnTo>
                <a:cubicBezTo>
                  <a:pt x="11125" y="15376"/>
                  <a:pt x="11101" y="15331"/>
                  <a:pt x="11072" y="15331"/>
                </a:cubicBezTo>
                <a:close/>
                <a:moveTo>
                  <a:pt x="11922" y="15331"/>
                </a:moveTo>
                <a:cubicBezTo>
                  <a:pt x="11893" y="15331"/>
                  <a:pt x="11869" y="15376"/>
                  <a:pt x="11869" y="15434"/>
                </a:cubicBezTo>
                <a:lnTo>
                  <a:pt x="11869" y="15654"/>
                </a:lnTo>
                <a:cubicBezTo>
                  <a:pt x="11869" y="15711"/>
                  <a:pt x="11893" y="15758"/>
                  <a:pt x="11922" y="15758"/>
                </a:cubicBezTo>
                <a:cubicBezTo>
                  <a:pt x="11951" y="15758"/>
                  <a:pt x="11974" y="15711"/>
                  <a:pt x="11974" y="15654"/>
                </a:cubicBezTo>
                <a:lnTo>
                  <a:pt x="11974" y="15434"/>
                </a:lnTo>
                <a:cubicBezTo>
                  <a:pt x="11974" y="15376"/>
                  <a:pt x="11951" y="15331"/>
                  <a:pt x="11922" y="15331"/>
                </a:cubicBezTo>
                <a:close/>
                <a:moveTo>
                  <a:pt x="12236" y="15331"/>
                </a:moveTo>
                <a:cubicBezTo>
                  <a:pt x="12207" y="15331"/>
                  <a:pt x="12183" y="15376"/>
                  <a:pt x="12183" y="15434"/>
                </a:cubicBezTo>
                <a:lnTo>
                  <a:pt x="12183" y="15654"/>
                </a:lnTo>
                <a:cubicBezTo>
                  <a:pt x="12183" y="15711"/>
                  <a:pt x="12207" y="15758"/>
                  <a:pt x="12236" y="15758"/>
                </a:cubicBezTo>
                <a:cubicBezTo>
                  <a:pt x="12265" y="15758"/>
                  <a:pt x="12288" y="15711"/>
                  <a:pt x="12288" y="15654"/>
                </a:cubicBezTo>
                <a:lnTo>
                  <a:pt x="12288" y="15434"/>
                </a:lnTo>
                <a:cubicBezTo>
                  <a:pt x="12288" y="15376"/>
                  <a:pt x="12265" y="15331"/>
                  <a:pt x="12236" y="15331"/>
                </a:cubicBezTo>
                <a:close/>
                <a:moveTo>
                  <a:pt x="13085" y="15331"/>
                </a:moveTo>
                <a:cubicBezTo>
                  <a:pt x="13056" y="15331"/>
                  <a:pt x="13032" y="15376"/>
                  <a:pt x="13032" y="15434"/>
                </a:cubicBezTo>
                <a:lnTo>
                  <a:pt x="13032" y="15654"/>
                </a:lnTo>
                <a:cubicBezTo>
                  <a:pt x="13032" y="15711"/>
                  <a:pt x="13056" y="15758"/>
                  <a:pt x="13085" y="15758"/>
                </a:cubicBezTo>
                <a:cubicBezTo>
                  <a:pt x="13114" y="15758"/>
                  <a:pt x="13138" y="15711"/>
                  <a:pt x="13138" y="15654"/>
                </a:cubicBezTo>
                <a:lnTo>
                  <a:pt x="13138" y="15434"/>
                </a:lnTo>
                <a:cubicBezTo>
                  <a:pt x="13138" y="15376"/>
                  <a:pt x="13114" y="15331"/>
                  <a:pt x="13085" y="15331"/>
                </a:cubicBezTo>
                <a:close/>
                <a:moveTo>
                  <a:pt x="13399" y="15331"/>
                </a:moveTo>
                <a:cubicBezTo>
                  <a:pt x="13370" y="15331"/>
                  <a:pt x="13348" y="15376"/>
                  <a:pt x="13348" y="15434"/>
                </a:cubicBezTo>
                <a:lnTo>
                  <a:pt x="13348" y="15654"/>
                </a:lnTo>
                <a:cubicBezTo>
                  <a:pt x="13348" y="15711"/>
                  <a:pt x="13370" y="15758"/>
                  <a:pt x="13399" y="15758"/>
                </a:cubicBezTo>
                <a:cubicBezTo>
                  <a:pt x="13428" y="15758"/>
                  <a:pt x="13452" y="15711"/>
                  <a:pt x="13452" y="15654"/>
                </a:cubicBezTo>
                <a:lnTo>
                  <a:pt x="13452" y="15434"/>
                </a:lnTo>
                <a:cubicBezTo>
                  <a:pt x="13452" y="15376"/>
                  <a:pt x="13428" y="15331"/>
                  <a:pt x="13399" y="15331"/>
                </a:cubicBezTo>
                <a:close/>
                <a:moveTo>
                  <a:pt x="14249" y="15331"/>
                </a:moveTo>
                <a:cubicBezTo>
                  <a:pt x="14220" y="15331"/>
                  <a:pt x="14196" y="15376"/>
                  <a:pt x="14196" y="15434"/>
                </a:cubicBezTo>
                <a:lnTo>
                  <a:pt x="14196" y="15654"/>
                </a:lnTo>
                <a:cubicBezTo>
                  <a:pt x="14196" y="15711"/>
                  <a:pt x="14220" y="15758"/>
                  <a:pt x="14249" y="15758"/>
                </a:cubicBezTo>
                <a:cubicBezTo>
                  <a:pt x="14278" y="15758"/>
                  <a:pt x="14302" y="15711"/>
                  <a:pt x="14302" y="15654"/>
                </a:cubicBezTo>
                <a:lnTo>
                  <a:pt x="14302" y="15434"/>
                </a:lnTo>
                <a:cubicBezTo>
                  <a:pt x="14302" y="15376"/>
                  <a:pt x="14278" y="15331"/>
                  <a:pt x="14249" y="15331"/>
                </a:cubicBezTo>
                <a:close/>
                <a:moveTo>
                  <a:pt x="14564" y="15331"/>
                </a:moveTo>
                <a:cubicBezTo>
                  <a:pt x="14535" y="15331"/>
                  <a:pt x="14511" y="15376"/>
                  <a:pt x="14511" y="15434"/>
                </a:cubicBezTo>
                <a:lnTo>
                  <a:pt x="14511" y="15654"/>
                </a:lnTo>
                <a:cubicBezTo>
                  <a:pt x="14511" y="15711"/>
                  <a:pt x="14535" y="15758"/>
                  <a:pt x="14564" y="15758"/>
                </a:cubicBezTo>
                <a:cubicBezTo>
                  <a:pt x="14593" y="15758"/>
                  <a:pt x="14617" y="15711"/>
                  <a:pt x="14617" y="15654"/>
                </a:cubicBezTo>
                <a:lnTo>
                  <a:pt x="14617" y="15434"/>
                </a:lnTo>
                <a:cubicBezTo>
                  <a:pt x="14617" y="15376"/>
                  <a:pt x="14593" y="15331"/>
                  <a:pt x="14564" y="15331"/>
                </a:cubicBezTo>
                <a:close/>
                <a:moveTo>
                  <a:pt x="15413" y="15331"/>
                </a:moveTo>
                <a:cubicBezTo>
                  <a:pt x="15384" y="15331"/>
                  <a:pt x="15360" y="15376"/>
                  <a:pt x="15360" y="15434"/>
                </a:cubicBezTo>
                <a:lnTo>
                  <a:pt x="15360" y="15654"/>
                </a:lnTo>
                <a:cubicBezTo>
                  <a:pt x="15360" y="15711"/>
                  <a:pt x="15384" y="15758"/>
                  <a:pt x="15413" y="15758"/>
                </a:cubicBezTo>
                <a:cubicBezTo>
                  <a:pt x="15442" y="15758"/>
                  <a:pt x="15465" y="15711"/>
                  <a:pt x="15465" y="15654"/>
                </a:cubicBezTo>
                <a:lnTo>
                  <a:pt x="15465" y="15434"/>
                </a:lnTo>
                <a:cubicBezTo>
                  <a:pt x="15465" y="15376"/>
                  <a:pt x="15442" y="15331"/>
                  <a:pt x="15413" y="15331"/>
                </a:cubicBezTo>
                <a:close/>
                <a:moveTo>
                  <a:pt x="15728" y="15331"/>
                </a:moveTo>
                <a:cubicBezTo>
                  <a:pt x="15699" y="15331"/>
                  <a:pt x="15675" y="15376"/>
                  <a:pt x="15675" y="15434"/>
                </a:cubicBezTo>
                <a:lnTo>
                  <a:pt x="15675" y="15654"/>
                </a:lnTo>
                <a:cubicBezTo>
                  <a:pt x="15675" y="15711"/>
                  <a:pt x="15699" y="15758"/>
                  <a:pt x="15728" y="15758"/>
                </a:cubicBezTo>
                <a:cubicBezTo>
                  <a:pt x="15757" y="15758"/>
                  <a:pt x="15781" y="15711"/>
                  <a:pt x="15781" y="15654"/>
                </a:cubicBezTo>
                <a:lnTo>
                  <a:pt x="15781" y="15434"/>
                </a:lnTo>
                <a:cubicBezTo>
                  <a:pt x="15781" y="15376"/>
                  <a:pt x="15757" y="15331"/>
                  <a:pt x="15728" y="15331"/>
                </a:cubicBezTo>
                <a:close/>
                <a:moveTo>
                  <a:pt x="16578" y="15331"/>
                </a:moveTo>
                <a:cubicBezTo>
                  <a:pt x="16549" y="15331"/>
                  <a:pt x="16525" y="15376"/>
                  <a:pt x="16525" y="15434"/>
                </a:cubicBezTo>
                <a:lnTo>
                  <a:pt x="16525" y="15654"/>
                </a:lnTo>
                <a:cubicBezTo>
                  <a:pt x="16525" y="15711"/>
                  <a:pt x="16549" y="15758"/>
                  <a:pt x="16578" y="15758"/>
                </a:cubicBezTo>
                <a:cubicBezTo>
                  <a:pt x="16607" y="15758"/>
                  <a:pt x="16630" y="15711"/>
                  <a:pt x="16630" y="15654"/>
                </a:cubicBezTo>
                <a:lnTo>
                  <a:pt x="16630" y="15434"/>
                </a:lnTo>
                <a:cubicBezTo>
                  <a:pt x="16630" y="15376"/>
                  <a:pt x="16607" y="15331"/>
                  <a:pt x="16578" y="15331"/>
                </a:cubicBezTo>
                <a:close/>
                <a:moveTo>
                  <a:pt x="16892" y="15331"/>
                </a:moveTo>
                <a:cubicBezTo>
                  <a:pt x="16863" y="15331"/>
                  <a:pt x="16839" y="15376"/>
                  <a:pt x="16839" y="15434"/>
                </a:cubicBezTo>
                <a:lnTo>
                  <a:pt x="16839" y="15654"/>
                </a:lnTo>
                <a:cubicBezTo>
                  <a:pt x="16839" y="15711"/>
                  <a:pt x="16863" y="15758"/>
                  <a:pt x="16892" y="15758"/>
                </a:cubicBezTo>
                <a:cubicBezTo>
                  <a:pt x="16921" y="15758"/>
                  <a:pt x="16944" y="15711"/>
                  <a:pt x="16944" y="15654"/>
                </a:cubicBezTo>
                <a:lnTo>
                  <a:pt x="16944" y="15434"/>
                </a:lnTo>
                <a:cubicBezTo>
                  <a:pt x="16944" y="15376"/>
                  <a:pt x="16921" y="15331"/>
                  <a:pt x="16892" y="15331"/>
                </a:cubicBezTo>
                <a:close/>
                <a:moveTo>
                  <a:pt x="17741" y="15331"/>
                </a:moveTo>
                <a:cubicBezTo>
                  <a:pt x="17712" y="15331"/>
                  <a:pt x="17689" y="15376"/>
                  <a:pt x="17689" y="15434"/>
                </a:cubicBezTo>
                <a:lnTo>
                  <a:pt x="17689" y="15654"/>
                </a:lnTo>
                <a:cubicBezTo>
                  <a:pt x="17689" y="15711"/>
                  <a:pt x="17712" y="15758"/>
                  <a:pt x="17741" y="15758"/>
                </a:cubicBezTo>
                <a:cubicBezTo>
                  <a:pt x="17770" y="15758"/>
                  <a:pt x="17794" y="15711"/>
                  <a:pt x="17794" y="15654"/>
                </a:cubicBezTo>
                <a:lnTo>
                  <a:pt x="17794" y="15434"/>
                </a:lnTo>
                <a:cubicBezTo>
                  <a:pt x="17794" y="15376"/>
                  <a:pt x="17770" y="15331"/>
                  <a:pt x="17741" y="15331"/>
                </a:cubicBezTo>
                <a:close/>
                <a:moveTo>
                  <a:pt x="18055" y="15331"/>
                </a:moveTo>
                <a:cubicBezTo>
                  <a:pt x="18026" y="15331"/>
                  <a:pt x="18002" y="15376"/>
                  <a:pt x="18002" y="15434"/>
                </a:cubicBezTo>
                <a:lnTo>
                  <a:pt x="18002" y="15654"/>
                </a:lnTo>
                <a:cubicBezTo>
                  <a:pt x="18002" y="15711"/>
                  <a:pt x="18026" y="15758"/>
                  <a:pt x="18055" y="15758"/>
                </a:cubicBezTo>
                <a:cubicBezTo>
                  <a:pt x="18085" y="15758"/>
                  <a:pt x="18108" y="15711"/>
                  <a:pt x="18108" y="15654"/>
                </a:cubicBezTo>
                <a:lnTo>
                  <a:pt x="18108" y="15434"/>
                </a:lnTo>
                <a:cubicBezTo>
                  <a:pt x="18108" y="15376"/>
                  <a:pt x="18085" y="15331"/>
                  <a:pt x="18055" y="15331"/>
                </a:cubicBezTo>
                <a:close/>
                <a:moveTo>
                  <a:pt x="18905" y="15331"/>
                </a:moveTo>
                <a:cubicBezTo>
                  <a:pt x="18876" y="15331"/>
                  <a:pt x="18852" y="15376"/>
                  <a:pt x="18852" y="15434"/>
                </a:cubicBezTo>
                <a:lnTo>
                  <a:pt x="18852" y="15654"/>
                </a:lnTo>
                <a:cubicBezTo>
                  <a:pt x="18852" y="15711"/>
                  <a:pt x="18876" y="15758"/>
                  <a:pt x="18905" y="15758"/>
                </a:cubicBezTo>
                <a:cubicBezTo>
                  <a:pt x="18934" y="15758"/>
                  <a:pt x="18958" y="15711"/>
                  <a:pt x="18958" y="15654"/>
                </a:cubicBezTo>
                <a:lnTo>
                  <a:pt x="18958" y="15434"/>
                </a:lnTo>
                <a:cubicBezTo>
                  <a:pt x="18958" y="15376"/>
                  <a:pt x="18934" y="15331"/>
                  <a:pt x="18905" y="15331"/>
                </a:cubicBezTo>
                <a:close/>
                <a:moveTo>
                  <a:pt x="19220" y="15331"/>
                </a:moveTo>
                <a:cubicBezTo>
                  <a:pt x="19191" y="15331"/>
                  <a:pt x="19167" y="15376"/>
                  <a:pt x="19167" y="15434"/>
                </a:cubicBezTo>
                <a:lnTo>
                  <a:pt x="19167" y="15654"/>
                </a:lnTo>
                <a:cubicBezTo>
                  <a:pt x="19167" y="15711"/>
                  <a:pt x="19191" y="15758"/>
                  <a:pt x="19220" y="15758"/>
                </a:cubicBezTo>
                <a:cubicBezTo>
                  <a:pt x="19249" y="15758"/>
                  <a:pt x="19273" y="15711"/>
                  <a:pt x="19273" y="15654"/>
                </a:cubicBezTo>
                <a:lnTo>
                  <a:pt x="19273" y="15434"/>
                </a:lnTo>
                <a:cubicBezTo>
                  <a:pt x="19273" y="15376"/>
                  <a:pt x="19249" y="15331"/>
                  <a:pt x="19220" y="15331"/>
                </a:cubicBezTo>
                <a:close/>
                <a:moveTo>
                  <a:pt x="20069" y="15331"/>
                </a:moveTo>
                <a:cubicBezTo>
                  <a:pt x="20040" y="15331"/>
                  <a:pt x="20016" y="15376"/>
                  <a:pt x="20016" y="15434"/>
                </a:cubicBezTo>
                <a:lnTo>
                  <a:pt x="20016" y="15654"/>
                </a:lnTo>
                <a:cubicBezTo>
                  <a:pt x="20016" y="15711"/>
                  <a:pt x="20040" y="15758"/>
                  <a:pt x="20069" y="15758"/>
                </a:cubicBezTo>
                <a:cubicBezTo>
                  <a:pt x="20099" y="15758"/>
                  <a:pt x="20122" y="15711"/>
                  <a:pt x="20122" y="15654"/>
                </a:cubicBezTo>
                <a:lnTo>
                  <a:pt x="20122" y="15434"/>
                </a:lnTo>
                <a:cubicBezTo>
                  <a:pt x="20122" y="15376"/>
                  <a:pt x="20099" y="15331"/>
                  <a:pt x="20069" y="15331"/>
                </a:cubicBezTo>
                <a:close/>
                <a:moveTo>
                  <a:pt x="20384" y="15331"/>
                </a:moveTo>
                <a:cubicBezTo>
                  <a:pt x="20355" y="15331"/>
                  <a:pt x="20331" y="15376"/>
                  <a:pt x="20331" y="15434"/>
                </a:cubicBezTo>
                <a:lnTo>
                  <a:pt x="20331" y="15654"/>
                </a:lnTo>
                <a:cubicBezTo>
                  <a:pt x="20331" y="15711"/>
                  <a:pt x="20355" y="15758"/>
                  <a:pt x="20384" y="15758"/>
                </a:cubicBezTo>
                <a:cubicBezTo>
                  <a:pt x="20413" y="15758"/>
                  <a:pt x="20436" y="15711"/>
                  <a:pt x="20436" y="15654"/>
                </a:cubicBezTo>
                <a:lnTo>
                  <a:pt x="20436" y="15434"/>
                </a:lnTo>
                <a:cubicBezTo>
                  <a:pt x="20436" y="15376"/>
                  <a:pt x="20413" y="15331"/>
                  <a:pt x="20384" y="15331"/>
                </a:cubicBezTo>
                <a:close/>
                <a:moveTo>
                  <a:pt x="21234" y="15331"/>
                </a:moveTo>
                <a:cubicBezTo>
                  <a:pt x="21204" y="15331"/>
                  <a:pt x="21181" y="15376"/>
                  <a:pt x="21181" y="15434"/>
                </a:cubicBezTo>
                <a:lnTo>
                  <a:pt x="21181" y="15654"/>
                </a:lnTo>
                <a:cubicBezTo>
                  <a:pt x="21181" y="15711"/>
                  <a:pt x="21204" y="15758"/>
                  <a:pt x="21234" y="15758"/>
                </a:cubicBezTo>
                <a:cubicBezTo>
                  <a:pt x="21263" y="15758"/>
                  <a:pt x="21285" y="15711"/>
                  <a:pt x="21285" y="15654"/>
                </a:cubicBezTo>
                <a:lnTo>
                  <a:pt x="21285" y="15434"/>
                </a:lnTo>
                <a:cubicBezTo>
                  <a:pt x="21285" y="15376"/>
                  <a:pt x="21263" y="15331"/>
                  <a:pt x="21234" y="15331"/>
                </a:cubicBezTo>
                <a:close/>
                <a:moveTo>
                  <a:pt x="21547" y="15331"/>
                </a:moveTo>
                <a:cubicBezTo>
                  <a:pt x="21518" y="15331"/>
                  <a:pt x="21495" y="15376"/>
                  <a:pt x="21495" y="15434"/>
                </a:cubicBezTo>
                <a:lnTo>
                  <a:pt x="21495" y="15654"/>
                </a:lnTo>
                <a:cubicBezTo>
                  <a:pt x="21495" y="15711"/>
                  <a:pt x="21518" y="15758"/>
                  <a:pt x="21547" y="15758"/>
                </a:cubicBezTo>
                <a:cubicBezTo>
                  <a:pt x="21576" y="15758"/>
                  <a:pt x="21600" y="15711"/>
                  <a:pt x="21600" y="15654"/>
                </a:cubicBezTo>
                <a:lnTo>
                  <a:pt x="21600" y="15434"/>
                </a:lnTo>
                <a:cubicBezTo>
                  <a:pt x="21600" y="15376"/>
                  <a:pt x="21576" y="15331"/>
                  <a:pt x="21547" y="15331"/>
                </a:cubicBezTo>
                <a:close/>
                <a:moveTo>
                  <a:pt x="53" y="16061"/>
                </a:moveTo>
                <a:cubicBezTo>
                  <a:pt x="24" y="16061"/>
                  <a:pt x="0" y="16108"/>
                  <a:pt x="0" y="16166"/>
                </a:cubicBezTo>
                <a:lnTo>
                  <a:pt x="0" y="16384"/>
                </a:lnTo>
                <a:cubicBezTo>
                  <a:pt x="0" y="16441"/>
                  <a:pt x="24" y="16488"/>
                  <a:pt x="53" y="16488"/>
                </a:cubicBezTo>
                <a:cubicBezTo>
                  <a:pt x="82" y="16488"/>
                  <a:pt x="106" y="16441"/>
                  <a:pt x="106" y="16384"/>
                </a:cubicBezTo>
                <a:lnTo>
                  <a:pt x="106" y="16166"/>
                </a:lnTo>
                <a:cubicBezTo>
                  <a:pt x="106" y="16108"/>
                  <a:pt x="82" y="16061"/>
                  <a:pt x="53" y="16061"/>
                </a:cubicBezTo>
                <a:close/>
                <a:moveTo>
                  <a:pt x="367" y="16061"/>
                </a:moveTo>
                <a:cubicBezTo>
                  <a:pt x="338" y="16061"/>
                  <a:pt x="315" y="16108"/>
                  <a:pt x="315" y="16166"/>
                </a:cubicBezTo>
                <a:lnTo>
                  <a:pt x="315" y="16384"/>
                </a:lnTo>
                <a:cubicBezTo>
                  <a:pt x="315" y="16441"/>
                  <a:pt x="338" y="16488"/>
                  <a:pt x="367" y="16488"/>
                </a:cubicBezTo>
                <a:cubicBezTo>
                  <a:pt x="397" y="16488"/>
                  <a:pt x="420" y="16441"/>
                  <a:pt x="420" y="16384"/>
                </a:cubicBezTo>
                <a:lnTo>
                  <a:pt x="420" y="16166"/>
                </a:lnTo>
                <a:cubicBezTo>
                  <a:pt x="420" y="16108"/>
                  <a:pt x="397" y="16061"/>
                  <a:pt x="367" y="16061"/>
                </a:cubicBezTo>
                <a:close/>
                <a:moveTo>
                  <a:pt x="1217" y="16061"/>
                </a:moveTo>
                <a:cubicBezTo>
                  <a:pt x="1188" y="16061"/>
                  <a:pt x="1164" y="16108"/>
                  <a:pt x="1164" y="16166"/>
                </a:cubicBezTo>
                <a:lnTo>
                  <a:pt x="1164" y="16384"/>
                </a:lnTo>
                <a:cubicBezTo>
                  <a:pt x="1164" y="16441"/>
                  <a:pt x="1188" y="16488"/>
                  <a:pt x="1217" y="16488"/>
                </a:cubicBezTo>
                <a:cubicBezTo>
                  <a:pt x="1246" y="16488"/>
                  <a:pt x="1270" y="16441"/>
                  <a:pt x="1270" y="16384"/>
                </a:cubicBezTo>
                <a:lnTo>
                  <a:pt x="1270" y="16166"/>
                </a:lnTo>
                <a:cubicBezTo>
                  <a:pt x="1270" y="16108"/>
                  <a:pt x="1246" y="16061"/>
                  <a:pt x="1217" y="16061"/>
                </a:cubicBezTo>
                <a:close/>
                <a:moveTo>
                  <a:pt x="1532" y="16061"/>
                </a:moveTo>
                <a:cubicBezTo>
                  <a:pt x="1503" y="16061"/>
                  <a:pt x="1479" y="16108"/>
                  <a:pt x="1479" y="16166"/>
                </a:cubicBezTo>
                <a:lnTo>
                  <a:pt x="1479" y="16384"/>
                </a:lnTo>
                <a:cubicBezTo>
                  <a:pt x="1479" y="16441"/>
                  <a:pt x="1503" y="16488"/>
                  <a:pt x="1532" y="16488"/>
                </a:cubicBezTo>
                <a:cubicBezTo>
                  <a:pt x="1561" y="16488"/>
                  <a:pt x="1584" y="16441"/>
                  <a:pt x="1584" y="16384"/>
                </a:cubicBezTo>
                <a:lnTo>
                  <a:pt x="1584" y="16166"/>
                </a:lnTo>
                <a:cubicBezTo>
                  <a:pt x="1584" y="16108"/>
                  <a:pt x="1561" y="16061"/>
                  <a:pt x="1532" y="16061"/>
                </a:cubicBezTo>
                <a:close/>
                <a:moveTo>
                  <a:pt x="2380" y="16061"/>
                </a:moveTo>
                <a:cubicBezTo>
                  <a:pt x="2351" y="16061"/>
                  <a:pt x="2329" y="16108"/>
                  <a:pt x="2329" y="16166"/>
                </a:cubicBezTo>
                <a:lnTo>
                  <a:pt x="2329" y="16384"/>
                </a:lnTo>
                <a:cubicBezTo>
                  <a:pt x="2329" y="16441"/>
                  <a:pt x="2351" y="16488"/>
                  <a:pt x="2380" y="16488"/>
                </a:cubicBezTo>
                <a:cubicBezTo>
                  <a:pt x="2409" y="16488"/>
                  <a:pt x="2433" y="16441"/>
                  <a:pt x="2433" y="16384"/>
                </a:cubicBezTo>
                <a:lnTo>
                  <a:pt x="2433" y="16166"/>
                </a:lnTo>
                <a:cubicBezTo>
                  <a:pt x="2433" y="16108"/>
                  <a:pt x="2409" y="16061"/>
                  <a:pt x="2380" y="16061"/>
                </a:cubicBezTo>
                <a:close/>
                <a:moveTo>
                  <a:pt x="2695" y="16061"/>
                </a:moveTo>
                <a:cubicBezTo>
                  <a:pt x="2666" y="16061"/>
                  <a:pt x="2643" y="16108"/>
                  <a:pt x="2643" y="16166"/>
                </a:cubicBezTo>
                <a:lnTo>
                  <a:pt x="2643" y="16384"/>
                </a:lnTo>
                <a:cubicBezTo>
                  <a:pt x="2643" y="16441"/>
                  <a:pt x="2666" y="16488"/>
                  <a:pt x="2695" y="16488"/>
                </a:cubicBezTo>
                <a:cubicBezTo>
                  <a:pt x="2724" y="16488"/>
                  <a:pt x="2748" y="16441"/>
                  <a:pt x="2748" y="16384"/>
                </a:cubicBezTo>
                <a:lnTo>
                  <a:pt x="2748" y="16166"/>
                </a:lnTo>
                <a:cubicBezTo>
                  <a:pt x="2748" y="16108"/>
                  <a:pt x="2724" y="16061"/>
                  <a:pt x="2695" y="16061"/>
                </a:cubicBezTo>
                <a:close/>
                <a:moveTo>
                  <a:pt x="3545" y="16061"/>
                </a:moveTo>
                <a:cubicBezTo>
                  <a:pt x="3516" y="16061"/>
                  <a:pt x="3492" y="16108"/>
                  <a:pt x="3492" y="16166"/>
                </a:cubicBezTo>
                <a:lnTo>
                  <a:pt x="3492" y="16384"/>
                </a:lnTo>
                <a:cubicBezTo>
                  <a:pt x="3492" y="16441"/>
                  <a:pt x="3516" y="16488"/>
                  <a:pt x="3545" y="16488"/>
                </a:cubicBezTo>
                <a:cubicBezTo>
                  <a:pt x="3574" y="16488"/>
                  <a:pt x="3598" y="16441"/>
                  <a:pt x="3598" y="16384"/>
                </a:cubicBezTo>
                <a:lnTo>
                  <a:pt x="3598" y="16166"/>
                </a:lnTo>
                <a:cubicBezTo>
                  <a:pt x="3598" y="16108"/>
                  <a:pt x="3574" y="16061"/>
                  <a:pt x="3545" y="16061"/>
                </a:cubicBezTo>
                <a:close/>
                <a:moveTo>
                  <a:pt x="3859" y="16061"/>
                </a:moveTo>
                <a:cubicBezTo>
                  <a:pt x="3830" y="16061"/>
                  <a:pt x="3806" y="16108"/>
                  <a:pt x="3806" y="16166"/>
                </a:cubicBezTo>
                <a:lnTo>
                  <a:pt x="3806" y="16384"/>
                </a:lnTo>
                <a:cubicBezTo>
                  <a:pt x="3806" y="16441"/>
                  <a:pt x="3830" y="16488"/>
                  <a:pt x="3859" y="16488"/>
                </a:cubicBezTo>
                <a:cubicBezTo>
                  <a:pt x="3888" y="16488"/>
                  <a:pt x="3912" y="16441"/>
                  <a:pt x="3912" y="16384"/>
                </a:cubicBezTo>
                <a:lnTo>
                  <a:pt x="3912" y="16166"/>
                </a:lnTo>
                <a:cubicBezTo>
                  <a:pt x="3912" y="16108"/>
                  <a:pt x="3888" y="16061"/>
                  <a:pt x="3859" y="16061"/>
                </a:cubicBezTo>
                <a:close/>
                <a:moveTo>
                  <a:pt x="4709" y="16061"/>
                </a:moveTo>
                <a:cubicBezTo>
                  <a:pt x="4680" y="16061"/>
                  <a:pt x="4656" y="16108"/>
                  <a:pt x="4656" y="16166"/>
                </a:cubicBezTo>
                <a:lnTo>
                  <a:pt x="4656" y="16384"/>
                </a:lnTo>
                <a:cubicBezTo>
                  <a:pt x="4656" y="16441"/>
                  <a:pt x="4680" y="16488"/>
                  <a:pt x="4709" y="16488"/>
                </a:cubicBezTo>
                <a:cubicBezTo>
                  <a:pt x="4738" y="16488"/>
                  <a:pt x="4762" y="16441"/>
                  <a:pt x="4762" y="16384"/>
                </a:cubicBezTo>
                <a:lnTo>
                  <a:pt x="4762" y="16166"/>
                </a:lnTo>
                <a:cubicBezTo>
                  <a:pt x="4762" y="16108"/>
                  <a:pt x="4738" y="16061"/>
                  <a:pt x="4709" y="16061"/>
                </a:cubicBezTo>
                <a:close/>
                <a:moveTo>
                  <a:pt x="5023" y="16061"/>
                </a:moveTo>
                <a:cubicBezTo>
                  <a:pt x="4994" y="16061"/>
                  <a:pt x="4970" y="16108"/>
                  <a:pt x="4970" y="16166"/>
                </a:cubicBezTo>
                <a:lnTo>
                  <a:pt x="4970" y="16384"/>
                </a:lnTo>
                <a:cubicBezTo>
                  <a:pt x="4970" y="16441"/>
                  <a:pt x="4994" y="16488"/>
                  <a:pt x="5023" y="16488"/>
                </a:cubicBezTo>
                <a:cubicBezTo>
                  <a:pt x="5053" y="16488"/>
                  <a:pt x="5076" y="16441"/>
                  <a:pt x="5076" y="16384"/>
                </a:cubicBezTo>
                <a:lnTo>
                  <a:pt x="5076" y="16166"/>
                </a:lnTo>
                <a:cubicBezTo>
                  <a:pt x="5076" y="16108"/>
                  <a:pt x="5053" y="16061"/>
                  <a:pt x="5023" y="16061"/>
                </a:cubicBezTo>
                <a:close/>
                <a:moveTo>
                  <a:pt x="5873" y="16061"/>
                </a:moveTo>
                <a:cubicBezTo>
                  <a:pt x="5844" y="16061"/>
                  <a:pt x="5820" y="16108"/>
                  <a:pt x="5820" y="16166"/>
                </a:cubicBezTo>
                <a:lnTo>
                  <a:pt x="5820" y="16384"/>
                </a:lnTo>
                <a:cubicBezTo>
                  <a:pt x="5820" y="16441"/>
                  <a:pt x="5844" y="16488"/>
                  <a:pt x="5873" y="16488"/>
                </a:cubicBezTo>
                <a:cubicBezTo>
                  <a:pt x="5902" y="16488"/>
                  <a:pt x="5926" y="16441"/>
                  <a:pt x="5926" y="16384"/>
                </a:cubicBezTo>
                <a:lnTo>
                  <a:pt x="5926" y="16166"/>
                </a:lnTo>
                <a:cubicBezTo>
                  <a:pt x="5926" y="16108"/>
                  <a:pt x="5902" y="16061"/>
                  <a:pt x="5873" y="16061"/>
                </a:cubicBezTo>
                <a:close/>
                <a:moveTo>
                  <a:pt x="6188" y="16061"/>
                </a:moveTo>
                <a:cubicBezTo>
                  <a:pt x="6159" y="16061"/>
                  <a:pt x="6135" y="16108"/>
                  <a:pt x="6135" y="16166"/>
                </a:cubicBezTo>
                <a:lnTo>
                  <a:pt x="6135" y="16384"/>
                </a:lnTo>
                <a:cubicBezTo>
                  <a:pt x="6135" y="16441"/>
                  <a:pt x="6159" y="16488"/>
                  <a:pt x="6188" y="16488"/>
                </a:cubicBezTo>
                <a:cubicBezTo>
                  <a:pt x="6217" y="16488"/>
                  <a:pt x="6240" y="16441"/>
                  <a:pt x="6240" y="16384"/>
                </a:cubicBezTo>
                <a:lnTo>
                  <a:pt x="6240" y="16166"/>
                </a:lnTo>
                <a:cubicBezTo>
                  <a:pt x="6240" y="16108"/>
                  <a:pt x="6217" y="16061"/>
                  <a:pt x="6188" y="16061"/>
                </a:cubicBezTo>
                <a:close/>
                <a:moveTo>
                  <a:pt x="7036" y="16061"/>
                </a:moveTo>
                <a:cubicBezTo>
                  <a:pt x="7007" y="16061"/>
                  <a:pt x="6984" y="16108"/>
                  <a:pt x="6984" y="16166"/>
                </a:cubicBezTo>
                <a:lnTo>
                  <a:pt x="6984" y="16384"/>
                </a:lnTo>
                <a:cubicBezTo>
                  <a:pt x="6984" y="16441"/>
                  <a:pt x="7007" y="16488"/>
                  <a:pt x="7036" y="16488"/>
                </a:cubicBezTo>
                <a:cubicBezTo>
                  <a:pt x="7065" y="16488"/>
                  <a:pt x="7089" y="16441"/>
                  <a:pt x="7089" y="16384"/>
                </a:cubicBezTo>
                <a:lnTo>
                  <a:pt x="7089" y="16166"/>
                </a:lnTo>
                <a:cubicBezTo>
                  <a:pt x="7089" y="16108"/>
                  <a:pt x="7065" y="16061"/>
                  <a:pt x="7036" y="16061"/>
                </a:cubicBezTo>
                <a:close/>
                <a:moveTo>
                  <a:pt x="7351" y="16061"/>
                </a:moveTo>
                <a:cubicBezTo>
                  <a:pt x="7322" y="16061"/>
                  <a:pt x="7299" y="16108"/>
                  <a:pt x="7299" y="16166"/>
                </a:cubicBezTo>
                <a:lnTo>
                  <a:pt x="7299" y="16384"/>
                </a:lnTo>
                <a:cubicBezTo>
                  <a:pt x="7299" y="16441"/>
                  <a:pt x="7322" y="16488"/>
                  <a:pt x="7351" y="16488"/>
                </a:cubicBezTo>
                <a:cubicBezTo>
                  <a:pt x="7380" y="16488"/>
                  <a:pt x="7404" y="16441"/>
                  <a:pt x="7404" y="16384"/>
                </a:cubicBezTo>
                <a:lnTo>
                  <a:pt x="7404" y="16166"/>
                </a:lnTo>
                <a:cubicBezTo>
                  <a:pt x="7404" y="16108"/>
                  <a:pt x="7380" y="16061"/>
                  <a:pt x="7351" y="16061"/>
                </a:cubicBezTo>
                <a:close/>
                <a:moveTo>
                  <a:pt x="8201" y="16061"/>
                </a:moveTo>
                <a:cubicBezTo>
                  <a:pt x="8171" y="16061"/>
                  <a:pt x="8148" y="16108"/>
                  <a:pt x="8148" y="16166"/>
                </a:cubicBezTo>
                <a:lnTo>
                  <a:pt x="8148" y="16384"/>
                </a:lnTo>
                <a:cubicBezTo>
                  <a:pt x="8148" y="16441"/>
                  <a:pt x="8171" y="16488"/>
                  <a:pt x="8201" y="16488"/>
                </a:cubicBezTo>
                <a:cubicBezTo>
                  <a:pt x="8230" y="16488"/>
                  <a:pt x="8254" y="16441"/>
                  <a:pt x="8254" y="16384"/>
                </a:cubicBezTo>
                <a:lnTo>
                  <a:pt x="8254" y="16166"/>
                </a:lnTo>
                <a:cubicBezTo>
                  <a:pt x="8254" y="16108"/>
                  <a:pt x="8230" y="16061"/>
                  <a:pt x="8201" y="16061"/>
                </a:cubicBezTo>
                <a:close/>
                <a:moveTo>
                  <a:pt x="8515" y="16061"/>
                </a:moveTo>
                <a:cubicBezTo>
                  <a:pt x="8486" y="16061"/>
                  <a:pt x="8462" y="16108"/>
                  <a:pt x="8462" y="16166"/>
                </a:cubicBezTo>
                <a:lnTo>
                  <a:pt x="8462" y="16384"/>
                </a:lnTo>
                <a:cubicBezTo>
                  <a:pt x="8462" y="16441"/>
                  <a:pt x="8486" y="16488"/>
                  <a:pt x="8515" y="16488"/>
                </a:cubicBezTo>
                <a:cubicBezTo>
                  <a:pt x="8544" y="16488"/>
                  <a:pt x="8568" y="16441"/>
                  <a:pt x="8568" y="16384"/>
                </a:cubicBezTo>
                <a:lnTo>
                  <a:pt x="8568" y="16166"/>
                </a:lnTo>
                <a:cubicBezTo>
                  <a:pt x="8568" y="16108"/>
                  <a:pt x="8544" y="16061"/>
                  <a:pt x="8515" y="16061"/>
                </a:cubicBezTo>
                <a:close/>
                <a:moveTo>
                  <a:pt x="9365" y="16061"/>
                </a:moveTo>
                <a:cubicBezTo>
                  <a:pt x="9336" y="16061"/>
                  <a:pt x="9312" y="16108"/>
                  <a:pt x="9312" y="16166"/>
                </a:cubicBezTo>
                <a:lnTo>
                  <a:pt x="9312" y="16384"/>
                </a:lnTo>
                <a:cubicBezTo>
                  <a:pt x="9312" y="16441"/>
                  <a:pt x="9336" y="16488"/>
                  <a:pt x="9365" y="16488"/>
                </a:cubicBezTo>
                <a:cubicBezTo>
                  <a:pt x="9394" y="16488"/>
                  <a:pt x="9418" y="16441"/>
                  <a:pt x="9418" y="16384"/>
                </a:cubicBezTo>
                <a:lnTo>
                  <a:pt x="9418" y="16166"/>
                </a:lnTo>
                <a:cubicBezTo>
                  <a:pt x="9418" y="16108"/>
                  <a:pt x="9394" y="16061"/>
                  <a:pt x="9365" y="16061"/>
                </a:cubicBezTo>
                <a:close/>
                <a:moveTo>
                  <a:pt x="9679" y="16061"/>
                </a:moveTo>
                <a:cubicBezTo>
                  <a:pt x="9650" y="16061"/>
                  <a:pt x="9626" y="16108"/>
                  <a:pt x="9626" y="16166"/>
                </a:cubicBezTo>
                <a:lnTo>
                  <a:pt x="9626" y="16384"/>
                </a:lnTo>
                <a:cubicBezTo>
                  <a:pt x="9626" y="16441"/>
                  <a:pt x="9650" y="16488"/>
                  <a:pt x="9679" y="16488"/>
                </a:cubicBezTo>
                <a:cubicBezTo>
                  <a:pt x="9708" y="16488"/>
                  <a:pt x="9732" y="16441"/>
                  <a:pt x="9732" y="16384"/>
                </a:cubicBezTo>
                <a:lnTo>
                  <a:pt x="9732" y="16166"/>
                </a:lnTo>
                <a:cubicBezTo>
                  <a:pt x="9732" y="16108"/>
                  <a:pt x="9708" y="16061"/>
                  <a:pt x="9679" y="16061"/>
                </a:cubicBezTo>
                <a:close/>
                <a:moveTo>
                  <a:pt x="10529" y="16061"/>
                </a:moveTo>
                <a:cubicBezTo>
                  <a:pt x="10500" y="16061"/>
                  <a:pt x="10476" y="16108"/>
                  <a:pt x="10476" y="16166"/>
                </a:cubicBezTo>
                <a:lnTo>
                  <a:pt x="10476" y="16384"/>
                </a:lnTo>
                <a:cubicBezTo>
                  <a:pt x="10476" y="16441"/>
                  <a:pt x="10500" y="16488"/>
                  <a:pt x="10529" y="16488"/>
                </a:cubicBezTo>
                <a:cubicBezTo>
                  <a:pt x="10558" y="16488"/>
                  <a:pt x="10582" y="16441"/>
                  <a:pt x="10582" y="16384"/>
                </a:cubicBezTo>
                <a:lnTo>
                  <a:pt x="10582" y="16166"/>
                </a:lnTo>
                <a:cubicBezTo>
                  <a:pt x="10582" y="16108"/>
                  <a:pt x="10558" y="16061"/>
                  <a:pt x="10529" y="16061"/>
                </a:cubicBezTo>
                <a:close/>
                <a:moveTo>
                  <a:pt x="10844" y="16061"/>
                </a:moveTo>
                <a:cubicBezTo>
                  <a:pt x="10814" y="16061"/>
                  <a:pt x="10791" y="16108"/>
                  <a:pt x="10791" y="16166"/>
                </a:cubicBezTo>
                <a:lnTo>
                  <a:pt x="10791" y="16384"/>
                </a:lnTo>
                <a:cubicBezTo>
                  <a:pt x="10791" y="16441"/>
                  <a:pt x="10814" y="16488"/>
                  <a:pt x="10844" y="16488"/>
                </a:cubicBezTo>
                <a:cubicBezTo>
                  <a:pt x="10873" y="16488"/>
                  <a:pt x="10895" y="16441"/>
                  <a:pt x="10895" y="16384"/>
                </a:cubicBezTo>
                <a:lnTo>
                  <a:pt x="10895" y="16166"/>
                </a:lnTo>
                <a:cubicBezTo>
                  <a:pt x="10895" y="16108"/>
                  <a:pt x="10873" y="16061"/>
                  <a:pt x="10844" y="16061"/>
                </a:cubicBezTo>
                <a:close/>
                <a:moveTo>
                  <a:pt x="11692" y="16061"/>
                </a:moveTo>
                <a:cubicBezTo>
                  <a:pt x="11663" y="16061"/>
                  <a:pt x="11640" y="16108"/>
                  <a:pt x="11640" y="16166"/>
                </a:cubicBezTo>
                <a:lnTo>
                  <a:pt x="11640" y="16384"/>
                </a:lnTo>
                <a:cubicBezTo>
                  <a:pt x="11640" y="16441"/>
                  <a:pt x="11663" y="16488"/>
                  <a:pt x="11692" y="16488"/>
                </a:cubicBezTo>
                <a:cubicBezTo>
                  <a:pt x="11721" y="16488"/>
                  <a:pt x="11745" y="16441"/>
                  <a:pt x="11745" y="16384"/>
                </a:cubicBezTo>
                <a:lnTo>
                  <a:pt x="11745" y="16166"/>
                </a:lnTo>
                <a:cubicBezTo>
                  <a:pt x="11745" y="16108"/>
                  <a:pt x="11721" y="16061"/>
                  <a:pt x="11692" y="16061"/>
                </a:cubicBezTo>
                <a:close/>
                <a:moveTo>
                  <a:pt x="12007" y="16061"/>
                </a:moveTo>
                <a:cubicBezTo>
                  <a:pt x="11978" y="16061"/>
                  <a:pt x="11955" y="16108"/>
                  <a:pt x="11955" y="16166"/>
                </a:cubicBezTo>
                <a:lnTo>
                  <a:pt x="11955" y="16384"/>
                </a:lnTo>
                <a:cubicBezTo>
                  <a:pt x="11955" y="16441"/>
                  <a:pt x="11978" y="16488"/>
                  <a:pt x="12007" y="16488"/>
                </a:cubicBezTo>
                <a:cubicBezTo>
                  <a:pt x="12036" y="16488"/>
                  <a:pt x="12060" y="16441"/>
                  <a:pt x="12060" y="16384"/>
                </a:cubicBezTo>
                <a:lnTo>
                  <a:pt x="12060" y="16166"/>
                </a:lnTo>
                <a:cubicBezTo>
                  <a:pt x="12060" y="16108"/>
                  <a:pt x="12036" y="16061"/>
                  <a:pt x="12007" y="16061"/>
                </a:cubicBezTo>
                <a:close/>
                <a:moveTo>
                  <a:pt x="12856" y="16061"/>
                </a:moveTo>
                <a:cubicBezTo>
                  <a:pt x="12827" y="16061"/>
                  <a:pt x="12804" y="16108"/>
                  <a:pt x="12804" y="16166"/>
                </a:cubicBezTo>
                <a:lnTo>
                  <a:pt x="12804" y="16384"/>
                </a:lnTo>
                <a:cubicBezTo>
                  <a:pt x="12804" y="16441"/>
                  <a:pt x="12827" y="16488"/>
                  <a:pt x="12856" y="16488"/>
                </a:cubicBezTo>
                <a:cubicBezTo>
                  <a:pt x="12886" y="16488"/>
                  <a:pt x="12909" y="16441"/>
                  <a:pt x="12909" y="16384"/>
                </a:cubicBezTo>
                <a:lnTo>
                  <a:pt x="12909" y="16166"/>
                </a:lnTo>
                <a:cubicBezTo>
                  <a:pt x="12909" y="16108"/>
                  <a:pt x="12886" y="16061"/>
                  <a:pt x="12856" y="16061"/>
                </a:cubicBezTo>
                <a:close/>
                <a:moveTo>
                  <a:pt x="13171" y="16061"/>
                </a:moveTo>
                <a:cubicBezTo>
                  <a:pt x="13142" y="16061"/>
                  <a:pt x="13118" y="16108"/>
                  <a:pt x="13118" y="16166"/>
                </a:cubicBezTo>
                <a:lnTo>
                  <a:pt x="13118" y="16384"/>
                </a:lnTo>
                <a:cubicBezTo>
                  <a:pt x="13118" y="16441"/>
                  <a:pt x="13142" y="16488"/>
                  <a:pt x="13171" y="16488"/>
                </a:cubicBezTo>
                <a:cubicBezTo>
                  <a:pt x="13200" y="16488"/>
                  <a:pt x="13224" y="16441"/>
                  <a:pt x="13224" y="16384"/>
                </a:cubicBezTo>
                <a:lnTo>
                  <a:pt x="13224" y="16166"/>
                </a:lnTo>
                <a:cubicBezTo>
                  <a:pt x="13224" y="16108"/>
                  <a:pt x="13200" y="16061"/>
                  <a:pt x="13171" y="16061"/>
                </a:cubicBezTo>
                <a:close/>
                <a:moveTo>
                  <a:pt x="14021" y="16061"/>
                </a:moveTo>
                <a:cubicBezTo>
                  <a:pt x="13992" y="16061"/>
                  <a:pt x="13968" y="16108"/>
                  <a:pt x="13968" y="16166"/>
                </a:cubicBezTo>
                <a:lnTo>
                  <a:pt x="13968" y="16384"/>
                </a:lnTo>
                <a:cubicBezTo>
                  <a:pt x="13968" y="16441"/>
                  <a:pt x="13992" y="16488"/>
                  <a:pt x="14021" y="16488"/>
                </a:cubicBezTo>
                <a:cubicBezTo>
                  <a:pt x="14050" y="16488"/>
                  <a:pt x="14074" y="16441"/>
                  <a:pt x="14074" y="16384"/>
                </a:cubicBezTo>
                <a:lnTo>
                  <a:pt x="14074" y="16166"/>
                </a:lnTo>
                <a:cubicBezTo>
                  <a:pt x="14074" y="16108"/>
                  <a:pt x="14050" y="16061"/>
                  <a:pt x="14021" y="16061"/>
                </a:cubicBezTo>
                <a:close/>
                <a:moveTo>
                  <a:pt x="14335" y="16061"/>
                </a:moveTo>
                <a:cubicBezTo>
                  <a:pt x="14306" y="16061"/>
                  <a:pt x="14282" y="16108"/>
                  <a:pt x="14282" y="16166"/>
                </a:cubicBezTo>
                <a:lnTo>
                  <a:pt x="14282" y="16384"/>
                </a:lnTo>
                <a:cubicBezTo>
                  <a:pt x="14282" y="16441"/>
                  <a:pt x="14306" y="16488"/>
                  <a:pt x="14335" y="16488"/>
                </a:cubicBezTo>
                <a:cubicBezTo>
                  <a:pt x="14364" y="16488"/>
                  <a:pt x="14388" y="16441"/>
                  <a:pt x="14388" y="16384"/>
                </a:cubicBezTo>
                <a:lnTo>
                  <a:pt x="14388" y="16166"/>
                </a:lnTo>
                <a:cubicBezTo>
                  <a:pt x="14388" y="16108"/>
                  <a:pt x="14364" y="16061"/>
                  <a:pt x="14335" y="16061"/>
                </a:cubicBezTo>
                <a:close/>
                <a:moveTo>
                  <a:pt x="15185" y="16061"/>
                </a:moveTo>
                <a:cubicBezTo>
                  <a:pt x="15156" y="16061"/>
                  <a:pt x="15132" y="16108"/>
                  <a:pt x="15132" y="16166"/>
                </a:cubicBezTo>
                <a:lnTo>
                  <a:pt x="15132" y="16384"/>
                </a:lnTo>
                <a:cubicBezTo>
                  <a:pt x="15132" y="16441"/>
                  <a:pt x="15156" y="16488"/>
                  <a:pt x="15185" y="16488"/>
                </a:cubicBezTo>
                <a:cubicBezTo>
                  <a:pt x="15214" y="16488"/>
                  <a:pt x="15237" y="16441"/>
                  <a:pt x="15237" y="16384"/>
                </a:cubicBezTo>
                <a:lnTo>
                  <a:pt x="15237" y="16166"/>
                </a:lnTo>
                <a:cubicBezTo>
                  <a:pt x="15237" y="16108"/>
                  <a:pt x="15214" y="16061"/>
                  <a:pt x="15185" y="16061"/>
                </a:cubicBezTo>
                <a:close/>
                <a:moveTo>
                  <a:pt x="15500" y="16061"/>
                </a:moveTo>
                <a:cubicBezTo>
                  <a:pt x="15470" y="16061"/>
                  <a:pt x="15447" y="16108"/>
                  <a:pt x="15447" y="16166"/>
                </a:cubicBezTo>
                <a:lnTo>
                  <a:pt x="15447" y="16384"/>
                </a:lnTo>
                <a:cubicBezTo>
                  <a:pt x="15447" y="16441"/>
                  <a:pt x="15470" y="16488"/>
                  <a:pt x="15500" y="16488"/>
                </a:cubicBezTo>
                <a:cubicBezTo>
                  <a:pt x="15529" y="16488"/>
                  <a:pt x="15551" y="16441"/>
                  <a:pt x="15551" y="16384"/>
                </a:cubicBezTo>
                <a:lnTo>
                  <a:pt x="15551" y="16166"/>
                </a:lnTo>
                <a:cubicBezTo>
                  <a:pt x="15551" y="16108"/>
                  <a:pt x="15529" y="16061"/>
                  <a:pt x="15500" y="16061"/>
                </a:cubicBezTo>
                <a:close/>
                <a:moveTo>
                  <a:pt x="16349" y="16061"/>
                </a:moveTo>
                <a:cubicBezTo>
                  <a:pt x="16320" y="16061"/>
                  <a:pt x="16296" y="16108"/>
                  <a:pt x="16296" y="16166"/>
                </a:cubicBezTo>
                <a:lnTo>
                  <a:pt x="16296" y="16384"/>
                </a:lnTo>
                <a:cubicBezTo>
                  <a:pt x="16296" y="16441"/>
                  <a:pt x="16320" y="16488"/>
                  <a:pt x="16349" y="16488"/>
                </a:cubicBezTo>
                <a:cubicBezTo>
                  <a:pt x="16378" y="16488"/>
                  <a:pt x="16401" y="16441"/>
                  <a:pt x="16401" y="16384"/>
                </a:cubicBezTo>
                <a:lnTo>
                  <a:pt x="16401" y="16166"/>
                </a:lnTo>
                <a:cubicBezTo>
                  <a:pt x="16401" y="16108"/>
                  <a:pt x="16378" y="16061"/>
                  <a:pt x="16349" y="16061"/>
                </a:cubicBezTo>
                <a:close/>
                <a:moveTo>
                  <a:pt x="16663" y="16061"/>
                </a:moveTo>
                <a:cubicBezTo>
                  <a:pt x="16634" y="16061"/>
                  <a:pt x="16611" y="16108"/>
                  <a:pt x="16611" y="16166"/>
                </a:cubicBezTo>
                <a:lnTo>
                  <a:pt x="16611" y="16384"/>
                </a:lnTo>
                <a:cubicBezTo>
                  <a:pt x="16611" y="16441"/>
                  <a:pt x="16634" y="16488"/>
                  <a:pt x="16663" y="16488"/>
                </a:cubicBezTo>
                <a:cubicBezTo>
                  <a:pt x="16692" y="16488"/>
                  <a:pt x="16716" y="16441"/>
                  <a:pt x="16716" y="16384"/>
                </a:cubicBezTo>
                <a:lnTo>
                  <a:pt x="16716" y="16166"/>
                </a:lnTo>
                <a:cubicBezTo>
                  <a:pt x="16716" y="16108"/>
                  <a:pt x="16692" y="16061"/>
                  <a:pt x="16663" y="16061"/>
                </a:cubicBezTo>
                <a:close/>
                <a:moveTo>
                  <a:pt x="17512" y="16061"/>
                </a:moveTo>
                <a:cubicBezTo>
                  <a:pt x="17483" y="16061"/>
                  <a:pt x="17459" y="16108"/>
                  <a:pt x="17459" y="16166"/>
                </a:cubicBezTo>
                <a:lnTo>
                  <a:pt x="17459" y="16384"/>
                </a:lnTo>
                <a:cubicBezTo>
                  <a:pt x="17459" y="16441"/>
                  <a:pt x="17483" y="16488"/>
                  <a:pt x="17512" y="16488"/>
                </a:cubicBezTo>
                <a:cubicBezTo>
                  <a:pt x="17541" y="16488"/>
                  <a:pt x="17565" y="16441"/>
                  <a:pt x="17565" y="16384"/>
                </a:cubicBezTo>
                <a:lnTo>
                  <a:pt x="17565" y="16166"/>
                </a:lnTo>
                <a:cubicBezTo>
                  <a:pt x="17565" y="16108"/>
                  <a:pt x="17541" y="16061"/>
                  <a:pt x="17512" y="16061"/>
                </a:cubicBezTo>
                <a:close/>
                <a:moveTo>
                  <a:pt x="17827" y="16061"/>
                </a:moveTo>
                <a:cubicBezTo>
                  <a:pt x="17798" y="16061"/>
                  <a:pt x="17774" y="16108"/>
                  <a:pt x="17774" y="16166"/>
                </a:cubicBezTo>
                <a:lnTo>
                  <a:pt x="17774" y="16384"/>
                </a:lnTo>
                <a:cubicBezTo>
                  <a:pt x="17774" y="16441"/>
                  <a:pt x="17798" y="16488"/>
                  <a:pt x="17827" y="16488"/>
                </a:cubicBezTo>
                <a:cubicBezTo>
                  <a:pt x="17856" y="16488"/>
                  <a:pt x="17880" y="16441"/>
                  <a:pt x="17880" y="16384"/>
                </a:cubicBezTo>
                <a:lnTo>
                  <a:pt x="17880" y="16166"/>
                </a:lnTo>
                <a:cubicBezTo>
                  <a:pt x="17880" y="16108"/>
                  <a:pt x="17856" y="16061"/>
                  <a:pt x="17827" y="16061"/>
                </a:cubicBezTo>
                <a:close/>
                <a:moveTo>
                  <a:pt x="18677" y="16061"/>
                </a:moveTo>
                <a:cubicBezTo>
                  <a:pt x="18648" y="16061"/>
                  <a:pt x="18624" y="16108"/>
                  <a:pt x="18624" y="16166"/>
                </a:cubicBezTo>
                <a:lnTo>
                  <a:pt x="18624" y="16384"/>
                </a:lnTo>
                <a:cubicBezTo>
                  <a:pt x="18624" y="16441"/>
                  <a:pt x="18648" y="16488"/>
                  <a:pt x="18677" y="16488"/>
                </a:cubicBezTo>
                <a:cubicBezTo>
                  <a:pt x="18706" y="16488"/>
                  <a:pt x="18730" y="16441"/>
                  <a:pt x="18730" y="16384"/>
                </a:cubicBezTo>
                <a:lnTo>
                  <a:pt x="18730" y="16166"/>
                </a:lnTo>
                <a:cubicBezTo>
                  <a:pt x="18730" y="16108"/>
                  <a:pt x="18706" y="16061"/>
                  <a:pt x="18677" y="16061"/>
                </a:cubicBezTo>
                <a:close/>
                <a:moveTo>
                  <a:pt x="18991" y="16061"/>
                </a:moveTo>
                <a:cubicBezTo>
                  <a:pt x="18962" y="16061"/>
                  <a:pt x="18938" y="16108"/>
                  <a:pt x="18938" y="16166"/>
                </a:cubicBezTo>
                <a:lnTo>
                  <a:pt x="18938" y="16384"/>
                </a:lnTo>
                <a:cubicBezTo>
                  <a:pt x="18938" y="16441"/>
                  <a:pt x="18962" y="16488"/>
                  <a:pt x="18991" y="16488"/>
                </a:cubicBezTo>
                <a:cubicBezTo>
                  <a:pt x="19020" y="16488"/>
                  <a:pt x="19044" y="16441"/>
                  <a:pt x="19044" y="16384"/>
                </a:cubicBezTo>
                <a:lnTo>
                  <a:pt x="19044" y="16166"/>
                </a:lnTo>
                <a:cubicBezTo>
                  <a:pt x="19044" y="16108"/>
                  <a:pt x="19020" y="16061"/>
                  <a:pt x="18991" y="16061"/>
                </a:cubicBezTo>
                <a:close/>
                <a:moveTo>
                  <a:pt x="19841" y="16061"/>
                </a:moveTo>
                <a:cubicBezTo>
                  <a:pt x="19812" y="16061"/>
                  <a:pt x="19788" y="16108"/>
                  <a:pt x="19788" y="16166"/>
                </a:cubicBezTo>
                <a:lnTo>
                  <a:pt x="19788" y="16384"/>
                </a:lnTo>
                <a:cubicBezTo>
                  <a:pt x="19788" y="16441"/>
                  <a:pt x="19812" y="16488"/>
                  <a:pt x="19841" y="16488"/>
                </a:cubicBezTo>
                <a:cubicBezTo>
                  <a:pt x="19870" y="16488"/>
                  <a:pt x="19894" y="16441"/>
                  <a:pt x="19894" y="16384"/>
                </a:cubicBezTo>
                <a:lnTo>
                  <a:pt x="19894" y="16166"/>
                </a:lnTo>
                <a:cubicBezTo>
                  <a:pt x="19894" y="16108"/>
                  <a:pt x="19870" y="16061"/>
                  <a:pt x="19841" y="16061"/>
                </a:cubicBezTo>
                <a:close/>
                <a:moveTo>
                  <a:pt x="20155" y="16061"/>
                </a:moveTo>
                <a:cubicBezTo>
                  <a:pt x="20126" y="16061"/>
                  <a:pt x="20102" y="16108"/>
                  <a:pt x="20102" y="16166"/>
                </a:cubicBezTo>
                <a:lnTo>
                  <a:pt x="20102" y="16384"/>
                </a:lnTo>
                <a:cubicBezTo>
                  <a:pt x="20102" y="16441"/>
                  <a:pt x="20126" y="16488"/>
                  <a:pt x="20155" y="16488"/>
                </a:cubicBezTo>
                <a:cubicBezTo>
                  <a:pt x="20184" y="16488"/>
                  <a:pt x="20207" y="16441"/>
                  <a:pt x="20207" y="16384"/>
                </a:cubicBezTo>
                <a:lnTo>
                  <a:pt x="20207" y="16166"/>
                </a:lnTo>
                <a:cubicBezTo>
                  <a:pt x="20207" y="16108"/>
                  <a:pt x="20184" y="16061"/>
                  <a:pt x="20155" y="16061"/>
                </a:cubicBezTo>
                <a:close/>
                <a:moveTo>
                  <a:pt x="21004" y="16061"/>
                </a:moveTo>
                <a:cubicBezTo>
                  <a:pt x="20975" y="16061"/>
                  <a:pt x="20952" y="16108"/>
                  <a:pt x="20952" y="16166"/>
                </a:cubicBezTo>
                <a:lnTo>
                  <a:pt x="20952" y="16384"/>
                </a:lnTo>
                <a:cubicBezTo>
                  <a:pt x="20952" y="16441"/>
                  <a:pt x="20975" y="16488"/>
                  <a:pt x="21004" y="16488"/>
                </a:cubicBezTo>
                <a:cubicBezTo>
                  <a:pt x="21033" y="16488"/>
                  <a:pt x="21057" y="16441"/>
                  <a:pt x="21057" y="16384"/>
                </a:cubicBezTo>
                <a:lnTo>
                  <a:pt x="21057" y="16166"/>
                </a:lnTo>
                <a:cubicBezTo>
                  <a:pt x="21057" y="16108"/>
                  <a:pt x="21033" y="16061"/>
                  <a:pt x="21004" y="16061"/>
                </a:cubicBezTo>
                <a:close/>
                <a:moveTo>
                  <a:pt x="21319" y="16061"/>
                </a:moveTo>
                <a:cubicBezTo>
                  <a:pt x="21289" y="16061"/>
                  <a:pt x="21267" y="16108"/>
                  <a:pt x="21267" y="16166"/>
                </a:cubicBezTo>
                <a:lnTo>
                  <a:pt x="21267" y="16384"/>
                </a:lnTo>
                <a:cubicBezTo>
                  <a:pt x="21267" y="16441"/>
                  <a:pt x="21289" y="16488"/>
                  <a:pt x="21319" y="16488"/>
                </a:cubicBezTo>
                <a:cubicBezTo>
                  <a:pt x="21348" y="16488"/>
                  <a:pt x="21372" y="16441"/>
                  <a:pt x="21372" y="16384"/>
                </a:cubicBezTo>
                <a:lnTo>
                  <a:pt x="21372" y="16166"/>
                </a:lnTo>
                <a:cubicBezTo>
                  <a:pt x="21372" y="16108"/>
                  <a:pt x="21348" y="16061"/>
                  <a:pt x="21319" y="16061"/>
                </a:cubicBezTo>
                <a:close/>
                <a:moveTo>
                  <a:pt x="281" y="16791"/>
                </a:moveTo>
                <a:cubicBezTo>
                  <a:pt x="252" y="16791"/>
                  <a:pt x="228" y="16838"/>
                  <a:pt x="228" y="16896"/>
                </a:cubicBezTo>
                <a:lnTo>
                  <a:pt x="228" y="17116"/>
                </a:lnTo>
                <a:cubicBezTo>
                  <a:pt x="228" y="17173"/>
                  <a:pt x="252" y="17218"/>
                  <a:pt x="281" y="17218"/>
                </a:cubicBezTo>
                <a:cubicBezTo>
                  <a:pt x="311" y="17218"/>
                  <a:pt x="334" y="17173"/>
                  <a:pt x="334" y="17116"/>
                </a:cubicBezTo>
                <a:lnTo>
                  <a:pt x="334" y="16896"/>
                </a:lnTo>
                <a:cubicBezTo>
                  <a:pt x="334" y="16838"/>
                  <a:pt x="311" y="16791"/>
                  <a:pt x="281" y="16791"/>
                </a:cubicBezTo>
                <a:close/>
                <a:moveTo>
                  <a:pt x="596" y="16791"/>
                </a:moveTo>
                <a:cubicBezTo>
                  <a:pt x="567" y="16791"/>
                  <a:pt x="543" y="16838"/>
                  <a:pt x="543" y="16896"/>
                </a:cubicBezTo>
                <a:lnTo>
                  <a:pt x="543" y="17116"/>
                </a:lnTo>
                <a:cubicBezTo>
                  <a:pt x="543" y="17173"/>
                  <a:pt x="567" y="17218"/>
                  <a:pt x="596" y="17218"/>
                </a:cubicBezTo>
                <a:cubicBezTo>
                  <a:pt x="625" y="17218"/>
                  <a:pt x="649" y="17173"/>
                  <a:pt x="649" y="17116"/>
                </a:cubicBezTo>
                <a:lnTo>
                  <a:pt x="649" y="16896"/>
                </a:lnTo>
                <a:cubicBezTo>
                  <a:pt x="649" y="16838"/>
                  <a:pt x="625" y="16791"/>
                  <a:pt x="596" y="16791"/>
                </a:cubicBezTo>
                <a:close/>
                <a:moveTo>
                  <a:pt x="1446" y="16791"/>
                </a:moveTo>
                <a:cubicBezTo>
                  <a:pt x="1417" y="16791"/>
                  <a:pt x="1393" y="16838"/>
                  <a:pt x="1393" y="16896"/>
                </a:cubicBezTo>
                <a:lnTo>
                  <a:pt x="1393" y="17116"/>
                </a:lnTo>
                <a:cubicBezTo>
                  <a:pt x="1393" y="17173"/>
                  <a:pt x="1417" y="17218"/>
                  <a:pt x="1446" y="17218"/>
                </a:cubicBezTo>
                <a:cubicBezTo>
                  <a:pt x="1475" y="17218"/>
                  <a:pt x="1499" y="17173"/>
                  <a:pt x="1499" y="17116"/>
                </a:cubicBezTo>
                <a:lnTo>
                  <a:pt x="1499" y="16896"/>
                </a:lnTo>
                <a:cubicBezTo>
                  <a:pt x="1499" y="16838"/>
                  <a:pt x="1475" y="16791"/>
                  <a:pt x="1446" y="16791"/>
                </a:cubicBezTo>
                <a:close/>
                <a:moveTo>
                  <a:pt x="1760" y="16791"/>
                </a:moveTo>
                <a:cubicBezTo>
                  <a:pt x="1731" y="16791"/>
                  <a:pt x="1707" y="16838"/>
                  <a:pt x="1707" y="16896"/>
                </a:cubicBezTo>
                <a:lnTo>
                  <a:pt x="1707" y="17116"/>
                </a:lnTo>
                <a:cubicBezTo>
                  <a:pt x="1707" y="17173"/>
                  <a:pt x="1731" y="17218"/>
                  <a:pt x="1760" y="17218"/>
                </a:cubicBezTo>
                <a:cubicBezTo>
                  <a:pt x="1789" y="17218"/>
                  <a:pt x="1813" y="17173"/>
                  <a:pt x="1813" y="17116"/>
                </a:cubicBezTo>
                <a:lnTo>
                  <a:pt x="1813" y="16896"/>
                </a:lnTo>
                <a:cubicBezTo>
                  <a:pt x="1813" y="16838"/>
                  <a:pt x="1789" y="16791"/>
                  <a:pt x="1760" y="16791"/>
                </a:cubicBezTo>
                <a:close/>
                <a:moveTo>
                  <a:pt x="2610" y="16791"/>
                </a:moveTo>
                <a:cubicBezTo>
                  <a:pt x="2581" y="16791"/>
                  <a:pt x="2557" y="16838"/>
                  <a:pt x="2557" y="16896"/>
                </a:cubicBezTo>
                <a:lnTo>
                  <a:pt x="2557" y="17116"/>
                </a:lnTo>
                <a:cubicBezTo>
                  <a:pt x="2557" y="17173"/>
                  <a:pt x="2581" y="17218"/>
                  <a:pt x="2610" y="17218"/>
                </a:cubicBezTo>
                <a:cubicBezTo>
                  <a:pt x="2639" y="17218"/>
                  <a:pt x="2662" y="17173"/>
                  <a:pt x="2662" y="17116"/>
                </a:cubicBezTo>
                <a:lnTo>
                  <a:pt x="2662" y="16896"/>
                </a:lnTo>
                <a:cubicBezTo>
                  <a:pt x="2662" y="16838"/>
                  <a:pt x="2639" y="16791"/>
                  <a:pt x="2610" y="16791"/>
                </a:cubicBezTo>
                <a:close/>
                <a:moveTo>
                  <a:pt x="2924" y="16791"/>
                </a:moveTo>
                <a:cubicBezTo>
                  <a:pt x="2895" y="16791"/>
                  <a:pt x="2871" y="16838"/>
                  <a:pt x="2871" y="16896"/>
                </a:cubicBezTo>
                <a:lnTo>
                  <a:pt x="2871" y="17116"/>
                </a:lnTo>
                <a:cubicBezTo>
                  <a:pt x="2871" y="17173"/>
                  <a:pt x="2895" y="17218"/>
                  <a:pt x="2924" y="17218"/>
                </a:cubicBezTo>
                <a:cubicBezTo>
                  <a:pt x="2954" y="17218"/>
                  <a:pt x="2976" y="17173"/>
                  <a:pt x="2976" y="17116"/>
                </a:cubicBezTo>
                <a:lnTo>
                  <a:pt x="2976" y="16896"/>
                </a:lnTo>
                <a:cubicBezTo>
                  <a:pt x="2976" y="16838"/>
                  <a:pt x="2954" y="16791"/>
                  <a:pt x="2924" y="16791"/>
                </a:cubicBezTo>
                <a:close/>
                <a:moveTo>
                  <a:pt x="3773" y="16791"/>
                </a:moveTo>
                <a:cubicBezTo>
                  <a:pt x="3744" y="16791"/>
                  <a:pt x="3721" y="16838"/>
                  <a:pt x="3721" y="16896"/>
                </a:cubicBezTo>
                <a:lnTo>
                  <a:pt x="3721" y="17116"/>
                </a:lnTo>
                <a:cubicBezTo>
                  <a:pt x="3721" y="17173"/>
                  <a:pt x="3744" y="17218"/>
                  <a:pt x="3773" y="17218"/>
                </a:cubicBezTo>
                <a:cubicBezTo>
                  <a:pt x="3802" y="17218"/>
                  <a:pt x="3826" y="17173"/>
                  <a:pt x="3826" y="17116"/>
                </a:cubicBezTo>
                <a:lnTo>
                  <a:pt x="3826" y="16896"/>
                </a:lnTo>
                <a:cubicBezTo>
                  <a:pt x="3826" y="16838"/>
                  <a:pt x="3802" y="16791"/>
                  <a:pt x="3773" y="16791"/>
                </a:cubicBezTo>
                <a:close/>
                <a:moveTo>
                  <a:pt x="4088" y="16791"/>
                </a:moveTo>
                <a:cubicBezTo>
                  <a:pt x="4058" y="16791"/>
                  <a:pt x="4035" y="16838"/>
                  <a:pt x="4035" y="16896"/>
                </a:cubicBezTo>
                <a:lnTo>
                  <a:pt x="4035" y="17116"/>
                </a:lnTo>
                <a:cubicBezTo>
                  <a:pt x="4035" y="17173"/>
                  <a:pt x="4058" y="17218"/>
                  <a:pt x="4088" y="17218"/>
                </a:cubicBezTo>
                <a:cubicBezTo>
                  <a:pt x="4117" y="17218"/>
                  <a:pt x="4141" y="17173"/>
                  <a:pt x="4141" y="17116"/>
                </a:cubicBezTo>
                <a:lnTo>
                  <a:pt x="4141" y="16896"/>
                </a:lnTo>
                <a:cubicBezTo>
                  <a:pt x="4141" y="16838"/>
                  <a:pt x="4117" y="16791"/>
                  <a:pt x="4088" y="16791"/>
                </a:cubicBezTo>
                <a:close/>
                <a:moveTo>
                  <a:pt x="4937" y="16791"/>
                </a:moveTo>
                <a:cubicBezTo>
                  <a:pt x="4908" y="16791"/>
                  <a:pt x="4884" y="16838"/>
                  <a:pt x="4884" y="16896"/>
                </a:cubicBezTo>
                <a:lnTo>
                  <a:pt x="4884" y="17116"/>
                </a:lnTo>
                <a:cubicBezTo>
                  <a:pt x="4884" y="17173"/>
                  <a:pt x="4908" y="17218"/>
                  <a:pt x="4937" y="17218"/>
                </a:cubicBezTo>
                <a:cubicBezTo>
                  <a:pt x="4966" y="17218"/>
                  <a:pt x="4990" y="17173"/>
                  <a:pt x="4990" y="17116"/>
                </a:cubicBezTo>
                <a:lnTo>
                  <a:pt x="4990" y="16896"/>
                </a:lnTo>
                <a:cubicBezTo>
                  <a:pt x="4990" y="16838"/>
                  <a:pt x="4966" y="16791"/>
                  <a:pt x="4937" y="16791"/>
                </a:cubicBezTo>
                <a:close/>
                <a:moveTo>
                  <a:pt x="5252" y="16791"/>
                </a:moveTo>
                <a:cubicBezTo>
                  <a:pt x="5223" y="16791"/>
                  <a:pt x="5199" y="16838"/>
                  <a:pt x="5199" y="16896"/>
                </a:cubicBezTo>
                <a:lnTo>
                  <a:pt x="5199" y="17116"/>
                </a:lnTo>
                <a:cubicBezTo>
                  <a:pt x="5199" y="17173"/>
                  <a:pt x="5223" y="17218"/>
                  <a:pt x="5252" y="17218"/>
                </a:cubicBezTo>
                <a:cubicBezTo>
                  <a:pt x="5281" y="17218"/>
                  <a:pt x="5305" y="17173"/>
                  <a:pt x="5305" y="17116"/>
                </a:cubicBezTo>
                <a:lnTo>
                  <a:pt x="5305" y="16896"/>
                </a:lnTo>
                <a:cubicBezTo>
                  <a:pt x="5305" y="16838"/>
                  <a:pt x="5281" y="16791"/>
                  <a:pt x="5252" y="16791"/>
                </a:cubicBezTo>
                <a:close/>
                <a:moveTo>
                  <a:pt x="6102" y="16791"/>
                </a:moveTo>
                <a:cubicBezTo>
                  <a:pt x="6072" y="16791"/>
                  <a:pt x="6049" y="16838"/>
                  <a:pt x="6049" y="16896"/>
                </a:cubicBezTo>
                <a:lnTo>
                  <a:pt x="6049" y="17116"/>
                </a:lnTo>
                <a:cubicBezTo>
                  <a:pt x="6049" y="17173"/>
                  <a:pt x="6072" y="17218"/>
                  <a:pt x="6102" y="17218"/>
                </a:cubicBezTo>
                <a:cubicBezTo>
                  <a:pt x="6131" y="17218"/>
                  <a:pt x="6155" y="17173"/>
                  <a:pt x="6155" y="17116"/>
                </a:cubicBezTo>
                <a:lnTo>
                  <a:pt x="6155" y="16896"/>
                </a:lnTo>
                <a:cubicBezTo>
                  <a:pt x="6155" y="16838"/>
                  <a:pt x="6131" y="16791"/>
                  <a:pt x="6102" y="16791"/>
                </a:cubicBezTo>
                <a:close/>
                <a:moveTo>
                  <a:pt x="6416" y="16791"/>
                </a:moveTo>
                <a:cubicBezTo>
                  <a:pt x="6387" y="16791"/>
                  <a:pt x="6363" y="16838"/>
                  <a:pt x="6363" y="16896"/>
                </a:cubicBezTo>
                <a:lnTo>
                  <a:pt x="6363" y="17116"/>
                </a:lnTo>
                <a:cubicBezTo>
                  <a:pt x="6363" y="17173"/>
                  <a:pt x="6387" y="17218"/>
                  <a:pt x="6416" y="17218"/>
                </a:cubicBezTo>
                <a:cubicBezTo>
                  <a:pt x="6445" y="17218"/>
                  <a:pt x="6469" y="17173"/>
                  <a:pt x="6469" y="17116"/>
                </a:cubicBezTo>
                <a:lnTo>
                  <a:pt x="6469" y="16896"/>
                </a:lnTo>
                <a:cubicBezTo>
                  <a:pt x="6469" y="16838"/>
                  <a:pt x="6445" y="16791"/>
                  <a:pt x="6416" y="16791"/>
                </a:cubicBezTo>
                <a:close/>
                <a:moveTo>
                  <a:pt x="7266" y="16791"/>
                </a:moveTo>
                <a:cubicBezTo>
                  <a:pt x="7237" y="16791"/>
                  <a:pt x="7213" y="16838"/>
                  <a:pt x="7213" y="16896"/>
                </a:cubicBezTo>
                <a:lnTo>
                  <a:pt x="7213" y="17116"/>
                </a:lnTo>
                <a:cubicBezTo>
                  <a:pt x="7213" y="17173"/>
                  <a:pt x="7237" y="17218"/>
                  <a:pt x="7266" y="17218"/>
                </a:cubicBezTo>
                <a:cubicBezTo>
                  <a:pt x="7295" y="17218"/>
                  <a:pt x="7318" y="17173"/>
                  <a:pt x="7318" y="17116"/>
                </a:cubicBezTo>
                <a:lnTo>
                  <a:pt x="7318" y="16896"/>
                </a:lnTo>
                <a:cubicBezTo>
                  <a:pt x="7318" y="16838"/>
                  <a:pt x="7295" y="16791"/>
                  <a:pt x="7266" y="16791"/>
                </a:cubicBezTo>
                <a:close/>
                <a:moveTo>
                  <a:pt x="7580" y="16791"/>
                </a:moveTo>
                <a:cubicBezTo>
                  <a:pt x="7551" y="16791"/>
                  <a:pt x="7527" y="16838"/>
                  <a:pt x="7527" y="16896"/>
                </a:cubicBezTo>
                <a:lnTo>
                  <a:pt x="7527" y="17116"/>
                </a:lnTo>
                <a:cubicBezTo>
                  <a:pt x="7527" y="17173"/>
                  <a:pt x="7551" y="17218"/>
                  <a:pt x="7580" y="17218"/>
                </a:cubicBezTo>
                <a:cubicBezTo>
                  <a:pt x="7609" y="17218"/>
                  <a:pt x="7632" y="17173"/>
                  <a:pt x="7632" y="17116"/>
                </a:cubicBezTo>
                <a:lnTo>
                  <a:pt x="7632" y="16896"/>
                </a:lnTo>
                <a:cubicBezTo>
                  <a:pt x="7632" y="16838"/>
                  <a:pt x="7609" y="16791"/>
                  <a:pt x="7580" y="16791"/>
                </a:cubicBezTo>
                <a:close/>
                <a:moveTo>
                  <a:pt x="8429" y="16791"/>
                </a:moveTo>
                <a:cubicBezTo>
                  <a:pt x="8400" y="16791"/>
                  <a:pt x="8377" y="16838"/>
                  <a:pt x="8377" y="16896"/>
                </a:cubicBezTo>
                <a:lnTo>
                  <a:pt x="8377" y="17116"/>
                </a:lnTo>
                <a:cubicBezTo>
                  <a:pt x="8377" y="17173"/>
                  <a:pt x="8400" y="17218"/>
                  <a:pt x="8429" y="17218"/>
                </a:cubicBezTo>
                <a:cubicBezTo>
                  <a:pt x="8458" y="17218"/>
                  <a:pt x="8482" y="17173"/>
                  <a:pt x="8482" y="17116"/>
                </a:cubicBezTo>
                <a:lnTo>
                  <a:pt x="8482" y="16896"/>
                </a:lnTo>
                <a:cubicBezTo>
                  <a:pt x="8482" y="16838"/>
                  <a:pt x="8458" y="16791"/>
                  <a:pt x="8429" y="16791"/>
                </a:cubicBezTo>
                <a:close/>
                <a:moveTo>
                  <a:pt x="8744" y="16791"/>
                </a:moveTo>
                <a:cubicBezTo>
                  <a:pt x="8714" y="16791"/>
                  <a:pt x="8691" y="16838"/>
                  <a:pt x="8691" y="16896"/>
                </a:cubicBezTo>
                <a:lnTo>
                  <a:pt x="8691" y="17116"/>
                </a:lnTo>
                <a:cubicBezTo>
                  <a:pt x="8691" y="17173"/>
                  <a:pt x="8714" y="17218"/>
                  <a:pt x="8744" y="17218"/>
                </a:cubicBezTo>
                <a:cubicBezTo>
                  <a:pt x="8773" y="17218"/>
                  <a:pt x="8796" y="17173"/>
                  <a:pt x="8796" y="17116"/>
                </a:cubicBezTo>
                <a:lnTo>
                  <a:pt x="8796" y="16896"/>
                </a:lnTo>
                <a:cubicBezTo>
                  <a:pt x="8796" y="16838"/>
                  <a:pt x="8773" y="16791"/>
                  <a:pt x="8744" y="16791"/>
                </a:cubicBezTo>
                <a:close/>
                <a:moveTo>
                  <a:pt x="9593" y="16791"/>
                </a:moveTo>
                <a:cubicBezTo>
                  <a:pt x="9564" y="16791"/>
                  <a:pt x="9540" y="16838"/>
                  <a:pt x="9540" y="16896"/>
                </a:cubicBezTo>
                <a:lnTo>
                  <a:pt x="9540" y="17116"/>
                </a:lnTo>
                <a:cubicBezTo>
                  <a:pt x="9540" y="17173"/>
                  <a:pt x="9564" y="17218"/>
                  <a:pt x="9593" y="17218"/>
                </a:cubicBezTo>
                <a:cubicBezTo>
                  <a:pt x="9622" y="17218"/>
                  <a:pt x="9646" y="17173"/>
                  <a:pt x="9646" y="17116"/>
                </a:cubicBezTo>
                <a:lnTo>
                  <a:pt x="9646" y="16896"/>
                </a:lnTo>
                <a:cubicBezTo>
                  <a:pt x="9646" y="16838"/>
                  <a:pt x="9622" y="16791"/>
                  <a:pt x="9593" y="16791"/>
                </a:cubicBezTo>
                <a:close/>
                <a:moveTo>
                  <a:pt x="9908" y="16791"/>
                </a:moveTo>
                <a:cubicBezTo>
                  <a:pt x="9879" y="16791"/>
                  <a:pt x="9855" y="16838"/>
                  <a:pt x="9855" y="16896"/>
                </a:cubicBezTo>
                <a:lnTo>
                  <a:pt x="9855" y="17116"/>
                </a:lnTo>
                <a:cubicBezTo>
                  <a:pt x="9855" y="17173"/>
                  <a:pt x="9879" y="17218"/>
                  <a:pt x="9908" y="17218"/>
                </a:cubicBezTo>
                <a:cubicBezTo>
                  <a:pt x="9937" y="17218"/>
                  <a:pt x="9961" y="17173"/>
                  <a:pt x="9961" y="17116"/>
                </a:cubicBezTo>
                <a:lnTo>
                  <a:pt x="9961" y="16896"/>
                </a:lnTo>
                <a:cubicBezTo>
                  <a:pt x="9961" y="16838"/>
                  <a:pt x="9937" y="16791"/>
                  <a:pt x="9908" y="16791"/>
                </a:cubicBezTo>
                <a:close/>
                <a:moveTo>
                  <a:pt x="10758" y="16791"/>
                </a:moveTo>
                <a:cubicBezTo>
                  <a:pt x="10728" y="16791"/>
                  <a:pt x="10705" y="16838"/>
                  <a:pt x="10705" y="16896"/>
                </a:cubicBezTo>
                <a:lnTo>
                  <a:pt x="10705" y="17116"/>
                </a:lnTo>
                <a:cubicBezTo>
                  <a:pt x="10705" y="17173"/>
                  <a:pt x="10728" y="17218"/>
                  <a:pt x="10758" y="17218"/>
                </a:cubicBezTo>
                <a:cubicBezTo>
                  <a:pt x="10787" y="17218"/>
                  <a:pt x="10810" y="17173"/>
                  <a:pt x="10810" y="17116"/>
                </a:cubicBezTo>
                <a:lnTo>
                  <a:pt x="10810" y="16896"/>
                </a:lnTo>
                <a:cubicBezTo>
                  <a:pt x="10810" y="16838"/>
                  <a:pt x="10787" y="16791"/>
                  <a:pt x="10758" y="16791"/>
                </a:cubicBezTo>
                <a:close/>
                <a:moveTo>
                  <a:pt x="11072" y="16791"/>
                </a:moveTo>
                <a:cubicBezTo>
                  <a:pt x="11043" y="16791"/>
                  <a:pt x="11019" y="16838"/>
                  <a:pt x="11019" y="16896"/>
                </a:cubicBezTo>
                <a:lnTo>
                  <a:pt x="11019" y="17116"/>
                </a:lnTo>
                <a:cubicBezTo>
                  <a:pt x="11019" y="17173"/>
                  <a:pt x="11043" y="17218"/>
                  <a:pt x="11072" y="17218"/>
                </a:cubicBezTo>
                <a:cubicBezTo>
                  <a:pt x="11101" y="17218"/>
                  <a:pt x="11125" y="17173"/>
                  <a:pt x="11125" y="17116"/>
                </a:cubicBezTo>
                <a:lnTo>
                  <a:pt x="11125" y="16896"/>
                </a:lnTo>
                <a:cubicBezTo>
                  <a:pt x="11125" y="16838"/>
                  <a:pt x="11101" y="16791"/>
                  <a:pt x="11072" y="16791"/>
                </a:cubicBezTo>
                <a:close/>
                <a:moveTo>
                  <a:pt x="11922" y="16791"/>
                </a:moveTo>
                <a:cubicBezTo>
                  <a:pt x="11893" y="16791"/>
                  <a:pt x="11869" y="16838"/>
                  <a:pt x="11869" y="16896"/>
                </a:cubicBezTo>
                <a:lnTo>
                  <a:pt x="11869" y="17116"/>
                </a:lnTo>
                <a:cubicBezTo>
                  <a:pt x="11869" y="17173"/>
                  <a:pt x="11893" y="17218"/>
                  <a:pt x="11922" y="17218"/>
                </a:cubicBezTo>
                <a:cubicBezTo>
                  <a:pt x="11951" y="17218"/>
                  <a:pt x="11974" y="17173"/>
                  <a:pt x="11974" y="17116"/>
                </a:cubicBezTo>
                <a:lnTo>
                  <a:pt x="11974" y="16896"/>
                </a:lnTo>
                <a:cubicBezTo>
                  <a:pt x="11974" y="16838"/>
                  <a:pt x="11951" y="16791"/>
                  <a:pt x="11922" y="16791"/>
                </a:cubicBezTo>
                <a:close/>
                <a:moveTo>
                  <a:pt x="12236" y="16791"/>
                </a:moveTo>
                <a:cubicBezTo>
                  <a:pt x="12207" y="16791"/>
                  <a:pt x="12183" y="16838"/>
                  <a:pt x="12183" y="16896"/>
                </a:cubicBezTo>
                <a:lnTo>
                  <a:pt x="12183" y="17116"/>
                </a:lnTo>
                <a:cubicBezTo>
                  <a:pt x="12183" y="17173"/>
                  <a:pt x="12207" y="17218"/>
                  <a:pt x="12236" y="17218"/>
                </a:cubicBezTo>
                <a:cubicBezTo>
                  <a:pt x="12265" y="17218"/>
                  <a:pt x="12288" y="17173"/>
                  <a:pt x="12288" y="17116"/>
                </a:cubicBezTo>
                <a:lnTo>
                  <a:pt x="12288" y="16896"/>
                </a:lnTo>
                <a:cubicBezTo>
                  <a:pt x="12288" y="16838"/>
                  <a:pt x="12265" y="16791"/>
                  <a:pt x="12236" y="16791"/>
                </a:cubicBezTo>
                <a:close/>
                <a:moveTo>
                  <a:pt x="13085" y="16791"/>
                </a:moveTo>
                <a:cubicBezTo>
                  <a:pt x="13056" y="16791"/>
                  <a:pt x="13032" y="16838"/>
                  <a:pt x="13032" y="16896"/>
                </a:cubicBezTo>
                <a:lnTo>
                  <a:pt x="13032" y="17116"/>
                </a:lnTo>
                <a:cubicBezTo>
                  <a:pt x="13032" y="17173"/>
                  <a:pt x="13056" y="17218"/>
                  <a:pt x="13085" y="17218"/>
                </a:cubicBezTo>
                <a:cubicBezTo>
                  <a:pt x="13114" y="17218"/>
                  <a:pt x="13138" y="17173"/>
                  <a:pt x="13138" y="17116"/>
                </a:cubicBezTo>
                <a:lnTo>
                  <a:pt x="13138" y="16896"/>
                </a:lnTo>
                <a:cubicBezTo>
                  <a:pt x="13138" y="16838"/>
                  <a:pt x="13114" y="16791"/>
                  <a:pt x="13085" y="16791"/>
                </a:cubicBezTo>
                <a:close/>
                <a:moveTo>
                  <a:pt x="13399" y="16791"/>
                </a:moveTo>
                <a:cubicBezTo>
                  <a:pt x="13370" y="16791"/>
                  <a:pt x="13348" y="16838"/>
                  <a:pt x="13348" y="16896"/>
                </a:cubicBezTo>
                <a:lnTo>
                  <a:pt x="13348" y="17116"/>
                </a:lnTo>
                <a:cubicBezTo>
                  <a:pt x="13348" y="17173"/>
                  <a:pt x="13370" y="17218"/>
                  <a:pt x="13399" y="17218"/>
                </a:cubicBezTo>
                <a:cubicBezTo>
                  <a:pt x="13428" y="17218"/>
                  <a:pt x="13452" y="17173"/>
                  <a:pt x="13452" y="17116"/>
                </a:cubicBezTo>
                <a:lnTo>
                  <a:pt x="13452" y="16896"/>
                </a:lnTo>
                <a:cubicBezTo>
                  <a:pt x="13452" y="16838"/>
                  <a:pt x="13428" y="16791"/>
                  <a:pt x="13399" y="16791"/>
                </a:cubicBezTo>
                <a:close/>
                <a:moveTo>
                  <a:pt x="14249" y="16791"/>
                </a:moveTo>
                <a:cubicBezTo>
                  <a:pt x="14220" y="16791"/>
                  <a:pt x="14196" y="16838"/>
                  <a:pt x="14196" y="16896"/>
                </a:cubicBezTo>
                <a:lnTo>
                  <a:pt x="14196" y="17116"/>
                </a:lnTo>
                <a:cubicBezTo>
                  <a:pt x="14196" y="17173"/>
                  <a:pt x="14220" y="17218"/>
                  <a:pt x="14249" y="17218"/>
                </a:cubicBezTo>
                <a:cubicBezTo>
                  <a:pt x="14278" y="17218"/>
                  <a:pt x="14302" y="17173"/>
                  <a:pt x="14302" y="17116"/>
                </a:cubicBezTo>
                <a:lnTo>
                  <a:pt x="14302" y="16896"/>
                </a:lnTo>
                <a:cubicBezTo>
                  <a:pt x="14302" y="16838"/>
                  <a:pt x="14278" y="16791"/>
                  <a:pt x="14249" y="16791"/>
                </a:cubicBezTo>
                <a:close/>
                <a:moveTo>
                  <a:pt x="14564" y="16791"/>
                </a:moveTo>
                <a:cubicBezTo>
                  <a:pt x="14535" y="16791"/>
                  <a:pt x="14511" y="16838"/>
                  <a:pt x="14511" y="16896"/>
                </a:cubicBezTo>
                <a:lnTo>
                  <a:pt x="14511" y="17116"/>
                </a:lnTo>
                <a:cubicBezTo>
                  <a:pt x="14511" y="17173"/>
                  <a:pt x="14535" y="17218"/>
                  <a:pt x="14564" y="17218"/>
                </a:cubicBezTo>
                <a:cubicBezTo>
                  <a:pt x="14593" y="17218"/>
                  <a:pt x="14617" y="17173"/>
                  <a:pt x="14617" y="17116"/>
                </a:cubicBezTo>
                <a:lnTo>
                  <a:pt x="14617" y="16896"/>
                </a:lnTo>
                <a:cubicBezTo>
                  <a:pt x="14617" y="16838"/>
                  <a:pt x="14593" y="16791"/>
                  <a:pt x="14564" y="16791"/>
                </a:cubicBezTo>
                <a:close/>
                <a:moveTo>
                  <a:pt x="15413" y="16791"/>
                </a:moveTo>
                <a:cubicBezTo>
                  <a:pt x="15384" y="16791"/>
                  <a:pt x="15360" y="16838"/>
                  <a:pt x="15360" y="16896"/>
                </a:cubicBezTo>
                <a:lnTo>
                  <a:pt x="15360" y="17116"/>
                </a:lnTo>
                <a:cubicBezTo>
                  <a:pt x="15360" y="17173"/>
                  <a:pt x="15384" y="17218"/>
                  <a:pt x="15413" y="17218"/>
                </a:cubicBezTo>
                <a:cubicBezTo>
                  <a:pt x="15442" y="17218"/>
                  <a:pt x="15465" y="17173"/>
                  <a:pt x="15465" y="17116"/>
                </a:cubicBezTo>
                <a:lnTo>
                  <a:pt x="15465" y="16896"/>
                </a:lnTo>
                <a:cubicBezTo>
                  <a:pt x="15465" y="16838"/>
                  <a:pt x="15442" y="16791"/>
                  <a:pt x="15413" y="16791"/>
                </a:cubicBezTo>
                <a:close/>
                <a:moveTo>
                  <a:pt x="15728" y="16791"/>
                </a:moveTo>
                <a:cubicBezTo>
                  <a:pt x="15699" y="16791"/>
                  <a:pt x="15675" y="16838"/>
                  <a:pt x="15675" y="16896"/>
                </a:cubicBezTo>
                <a:lnTo>
                  <a:pt x="15675" y="17116"/>
                </a:lnTo>
                <a:cubicBezTo>
                  <a:pt x="15675" y="17173"/>
                  <a:pt x="15699" y="17218"/>
                  <a:pt x="15728" y="17218"/>
                </a:cubicBezTo>
                <a:cubicBezTo>
                  <a:pt x="15757" y="17218"/>
                  <a:pt x="15781" y="17173"/>
                  <a:pt x="15781" y="17116"/>
                </a:cubicBezTo>
                <a:lnTo>
                  <a:pt x="15781" y="16896"/>
                </a:lnTo>
                <a:cubicBezTo>
                  <a:pt x="15781" y="16838"/>
                  <a:pt x="15757" y="16791"/>
                  <a:pt x="15728" y="16791"/>
                </a:cubicBezTo>
                <a:close/>
                <a:moveTo>
                  <a:pt x="16578" y="16791"/>
                </a:moveTo>
                <a:cubicBezTo>
                  <a:pt x="16549" y="16791"/>
                  <a:pt x="16525" y="16838"/>
                  <a:pt x="16525" y="16896"/>
                </a:cubicBezTo>
                <a:lnTo>
                  <a:pt x="16525" y="17116"/>
                </a:lnTo>
                <a:cubicBezTo>
                  <a:pt x="16525" y="17173"/>
                  <a:pt x="16549" y="17218"/>
                  <a:pt x="16578" y="17218"/>
                </a:cubicBezTo>
                <a:cubicBezTo>
                  <a:pt x="16607" y="17218"/>
                  <a:pt x="16630" y="17173"/>
                  <a:pt x="16630" y="17116"/>
                </a:cubicBezTo>
                <a:lnTo>
                  <a:pt x="16630" y="16896"/>
                </a:lnTo>
                <a:cubicBezTo>
                  <a:pt x="16630" y="16838"/>
                  <a:pt x="16607" y="16791"/>
                  <a:pt x="16578" y="16791"/>
                </a:cubicBezTo>
                <a:close/>
                <a:moveTo>
                  <a:pt x="16892" y="16791"/>
                </a:moveTo>
                <a:cubicBezTo>
                  <a:pt x="16863" y="16791"/>
                  <a:pt x="16839" y="16838"/>
                  <a:pt x="16839" y="16896"/>
                </a:cubicBezTo>
                <a:lnTo>
                  <a:pt x="16839" y="17116"/>
                </a:lnTo>
                <a:cubicBezTo>
                  <a:pt x="16839" y="17173"/>
                  <a:pt x="16863" y="17218"/>
                  <a:pt x="16892" y="17218"/>
                </a:cubicBezTo>
                <a:cubicBezTo>
                  <a:pt x="16921" y="17218"/>
                  <a:pt x="16944" y="17173"/>
                  <a:pt x="16944" y="17116"/>
                </a:cubicBezTo>
                <a:lnTo>
                  <a:pt x="16944" y="16896"/>
                </a:lnTo>
                <a:cubicBezTo>
                  <a:pt x="16944" y="16838"/>
                  <a:pt x="16921" y="16791"/>
                  <a:pt x="16892" y="16791"/>
                </a:cubicBezTo>
                <a:close/>
                <a:moveTo>
                  <a:pt x="17741" y="16791"/>
                </a:moveTo>
                <a:cubicBezTo>
                  <a:pt x="17712" y="16791"/>
                  <a:pt x="17689" y="16838"/>
                  <a:pt x="17689" y="16896"/>
                </a:cubicBezTo>
                <a:lnTo>
                  <a:pt x="17689" y="17116"/>
                </a:lnTo>
                <a:cubicBezTo>
                  <a:pt x="17689" y="17173"/>
                  <a:pt x="17712" y="17218"/>
                  <a:pt x="17741" y="17218"/>
                </a:cubicBezTo>
                <a:cubicBezTo>
                  <a:pt x="17770" y="17218"/>
                  <a:pt x="17794" y="17173"/>
                  <a:pt x="17794" y="17116"/>
                </a:cubicBezTo>
                <a:lnTo>
                  <a:pt x="17794" y="16896"/>
                </a:lnTo>
                <a:cubicBezTo>
                  <a:pt x="17794" y="16838"/>
                  <a:pt x="17770" y="16791"/>
                  <a:pt x="17741" y="16791"/>
                </a:cubicBezTo>
                <a:close/>
                <a:moveTo>
                  <a:pt x="18055" y="16791"/>
                </a:moveTo>
                <a:cubicBezTo>
                  <a:pt x="18026" y="16791"/>
                  <a:pt x="18002" y="16838"/>
                  <a:pt x="18002" y="16896"/>
                </a:cubicBezTo>
                <a:lnTo>
                  <a:pt x="18002" y="17116"/>
                </a:lnTo>
                <a:cubicBezTo>
                  <a:pt x="18002" y="17173"/>
                  <a:pt x="18026" y="17218"/>
                  <a:pt x="18055" y="17218"/>
                </a:cubicBezTo>
                <a:cubicBezTo>
                  <a:pt x="18085" y="17218"/>
                  <a:pt x="18108" y="17173"/>
                  <a:pt x="18108" y="17116"/>
                </a:cubicBezTo>
                <a:lnTo>
                  <a:pt x="18108" y="16896"/>
                </a:lnTo>
                <a:cubicBezTo>
                  <a:pt x="18108" y="16838"/>
                  <a:pt x="18085" y="16791"/>
                  <a:pt x="18055" y="16791"/>
                </a:cubicBezTo>
                <a:close/>
                <a:moveTo>
                  <a:pt x="18905" y="16791"/>
                </a:moveTo>
                <a:cubicBezTo>
                  <a:pt x="18876" y="16791"/>
                  <a:pt x="18852" y="16838"/>
                  <a:pt x="18852" y="16896"/>
                </a:cubicBezTo>
                <a:lnTo>
                  <a:pt x="18852" y="17116"/>
                </a:lnTo>
                <a:cubicBezTo>
                  <a:pt x="18852" y="17173"/>
                  <a:pt x="18876" y="17218"/>
                  <a:pt x="18905" y="17218"/>
                </a:cubicBezTo>
                <a:cubicBezTo>
                  <a:pt x="18934" y="17218"/>
                  <a:pt x="18958" y="17173"/>
                  <a:pt x="18958" y="17116"/>
                </a:cubicBezTo>
                <a:lnTo>
                  <a:pt x="18958" y="16896"/>
                </a:lnTo>
                <a:cubicBezTo>
                  <a:pt x="18958" y="16838"/>
                  <a:pt x="18934" y="16791"/>
                  <a:pt x="18905" y="16791"/>
                </a:cubicBezTo>
                <a:close/>
                <a:moveTo>
                  <a:pt x="19220" y="16791"/>
                </a:moveTo>
                <a:cubicBezTo>
                  <a:pt x="19191" y="16791"/>
                  <a:pt x="19167" y="16838"/>
                  <a:pt x="19167" y="16896"/>
                </a:cubicBezTo>
                <a:lnTo>
                  <a:pt x="19167" y="17116"/>
                </a:lnTo>
                <a:cubicBezTo>
                  <a:pt x="19167" y="17173"/>
                  <a:pt x="19191" y="17218"/>
                  <a:pt x="19220" y="17218"/>
                </a:cubicBezTo>
                <a:cubicBezTo>
                  <a:pt x="19249" y="17218"/>
                  <a:pt x="19273" y="17173"/>
                  <a:pt x="19273" y="17116"/>
                </a:cubicBezTo>
                <a:lnTo>
                  <a:pt x="19273" y="16896"/>
                </a:lnTo>
                <a:cubicBezTo>
                  <a:pt x="19273" y="16838"/>
                  <a:pt x="19249" y="16791"/>
                  <a:pt x="19220" y="16791"/>
                </a:cubicBezTo>
                <a:close/>
                <a:moveTo>
                  <a:pt x="20069" y="16791"/>
                </a:moveTo>
                <a:cubicBezTo>
                  <a:pt x="20040" y="16791"/>
                  <a:pt x="20016" y="16838"/>
                  <a:pt x="20016" y="16896"/>
                </a:cubicBezTo>
                <a:lnTo>
                  <a:pt x="20016" y="17116"/>
                </a:lnTo>
                <a:cubicBezTo>
                  <a:pt x="20016" y="17173"/>
                  <a:pt x="20040" y="17218"/>
                  <a:pt x="20069" y="17218"/>
                </a:cubicBezTo>
                <a:cubicBezTo>
                  <a:pt x="20099" y="17218"/>
                  <a:pt x="20122" y="17173"/>
                  <a:pt x="20122" y="17116"/>
                </a:cubicBezTo>
                <a:lnTo>
                  <a:pt x="20122" y="16896"/>
                </a:lnTo>
                <a:cubicBezTo>
                  <a:pt x="20122" y="16838"/>
                  <a:pt x="20099" y="16791"/>
                  <a:pt x="20069" y="16791"/>
                </a:cubicBezTo>
                <a:close/>
                <a:moveTo>
                  <a:pt x="20384" y="16791"/>
                </a:moveTo>
                <a:cubicBezTo>
                  <a:pt x="20355" y="16791"/>
                  <a:pt x="20331" y="16838"/>
                  <a:pt x="20331" y="16896"/>
                </a:cubicBezTo>
                <a:lnTo>
                  <a:pt x="20331" y="17116"/>
                </a:lnTo>
                <a:cubicBezTo>
                  <a:pt x="20331" y="17173"/>
                  <a:pt x="20355" y="17218"/>
                  <a:pt x="20384" y="17218"/>
                </a:cubicBezTo>
                <a:cubicBezTo>
                  <a:pt x="20413" y="17218"/>
                  <a:pt x="20436" y="17173"/>
                  <a:pt x="20436" y="17116"/>
                </a:cubicBezTo>
                <a:lnTo>
                  <a:pt x="20436" y="16896"/>
                </a:lnTo>
                <a:cubicBezTo>
                  <a:pt x="20436" y="16838"/>
                  <a:pt x="20413" y="16791"/>
                  <a:pt x="20384" y="16791"/>
                </a:cubicBezTo>
                <a:close/>
                <a:moveTo>
                  <a:pt x="21234" y="16791"/>
                </a:moveTo>
                <a:cubicBezTo>
                  <a:pt x="21204" y="16791"/>
                  <a:pt x="21181" y="16838"/>
                  <a:pt x="21181" y="16896"/>
                </a:cubicBezTo>
                <a:lnTo>
                  <a:pt x="21181" y="17116"/>
                </a:lnTo>
                <a:cubicBezTo>
                  <a:pt x="21181" y="17173"/>
                  <a:pt x="21204" y="17218"/>
                  <a:pt x="21234" y="17218"/>
                </a:cubicBezTo>
                <a:cubicBezTo>
                  <a:pt x="21263" y="17218"/>
                  <a:pt x="21285" y="17173"/>
                  <a:pt x="21285" y="17116"/>
                </a:cubicBezTo>
                <a:lnTo>
                  <a:pt x="21285" y="16896"/>
                </a:lnTo>
                <a:cubicBezTo>
                  <a:pt x="21285" y="16838"/>
                  <a:pt x="21263" y="16791"/>
                  <a:pt x="21234" y="16791"/>
                </a:cubicBezTo>
                <a:close/>
                <a:moveTo>
                  <a:pt x="21547" y="16791"/>
                </a:moveTo>
                <a:cubicBezTo>
                  <a:pt x="21518" y="16791"/>
                  <a:pt x="21495" y="16838"/>
                  <a:pt x="21495" y="16896"/>
                </a:cubicBezTo>
                <a:lnTo>
                  <a:pt x="21495" y="17116"/>
                </a:lnTo>
                <a:cubicBezTo>
                  <a:pt x="21495" y="17173"/>
                  <a:pt x="21518" y="17218"/>
                  <a:pt x="21547" y="17218"/>
                </a:cubicBezTo>
                <a:cubicBezTo>
                  <a:pt x="21576" y="17218"/>
                  <a:pt x="21600" y="17173"/>
                  <a:pt x="21600" y="17116"/>
                </a:cubicBezTo>
                <a:lnTo>
                  <a:pt x="21600" y="16896"/>
                </a:lnTo>
                <a:cubicBezTo>
                  <a:pt x="21600" y="16838"/>
                  <a:pt x="21576" y="16791"/>
                  <a:pt x="21547" y="16791"/>
                </a:cubicBezTo>
                <a:close/>
                <a:moveTo>
                  <a:pt x="53" y="17521"/>
                </a:moveTo>
                <a:cubicBezTo>
                  <a:pt x="24" y="17521"/>
                  <a:pt x="0" y="17568"/>
                  <a:pt x="0" y="17626"/>
                </a:cubicBezTo>
                <a:lnTo>
                  <a:pt x="0" y="17846"/>
                </a:lnTo>
                <a:cubicBezTo>
                  <a:pt x="0" y="17903"/>
                  <a:pt x="24" y="17948"/>
                  <a:pt x="53" y="17948"/>
                </a:cubicBezTo>
                <a:cubicBezTo>
                  <a:pt x="82" y="17948"/>
                  <a:pt x="106" y="17903"/>
                  <a:pt x="106" y="17846"/>
                </a:cubicBezTo>
                <a:lnTo>
                  <a:pt x="106" y="17626"/>
                </a:lnTo>
                <a:cubicBezTo>
                  <a:pt x="106" y="17568"/>
                  <a:pt x="82" y="17521"/>
                  <a:pt x="53" y="17521"/>
                </a:cubicBezTo>
                <a:close/>
                <a:moveTo>
                  <a:pt x="367" y="17521"/>
                </a:moveTo>
                <a:cubicBezTo>
                  <a:pt x="338" y="17521"/>
                  <a:pt x="315" y="17568"/>
                  <a:pt x="315" y="17626"/>
                </a:cubicBezTo>
                <a:lnTo>
                  <a:pt x="315" y="17846"/>
                </a:lnTo>
                <a:cubicBezTo>
                  <a:pt x="315" y="17903"/>
                  <a:pt x="338" y="17948"/>
                  <a:pt x="367" y="17948"/>
                </a:cubicBezTo>
                <a:cubicBezTo>
                  <a:pt x="397" y="17948"/>
                  <a:pt x="420" y="17903"/>
                  <a:pt x="420" y="17846"/>
                </a:cubicBezTo>
                <a:lnTo>
                  <a:pt x="420" y="17626"/>
                </a:lnTo>
                <a:cubicBezTo>
                  <a:pt x="420" y="17568"/>
                  <a:pt x="397" y="17521"/>
                  <a:pt x="367" y="17521"/>
                </a:cubicBezTo>
                <a:close/>
                <a:moveTo>
                  <a:pt x="1217" y="17521"/>
                </a:moveTo>
                <a:cubicBezTo>
                  <a:pt x="1188" y="17521"/>
                  <a:pt x="1164" y="17568"/>
                  <a:pt x="1164" y="17626"/>
                </a:cubicBezTo>
                <a:lnTo>
                  <a:pt x="1164" y="17846"/>
                </a:lnTo>
                <a:cubicBezTo>
                  <a:pt x="1164" y="17903"/>
                  <a:pt x="1188" y="17948"/>
                  <a:pt x="1217" y="17948"/>
                </a:cubicBezTo>
                <a:cubicBezTo>
                  <a:pt x="1246" y="17948"/>
                  <a:pt x="1270" y="17903"/>
                  <a:pt x="1270" y="17846"/>
                </a:cubicBezTo>
                <a:lnTo>
                  <a:pt x="1270" y="17626"/>
                </a:lnTo>
                <a:cubicBezTo>
                  <a:pt x="1270" y="17568"/>
                  <a:pt x="1246" y="17521"/>
                  <a:pt x="1217" y="17521"/>
                </a:cubicBezTo>
                <a:close/>
                <a:moveTo>
                  <a:pt x="1532" y="17521"/>
                </a:moveTo>
                <a:cubicBezTo>
                  <a:pt x="1503" y="17521"/>
                  <a:pt x="1479" y="17568"/>
                  <a:pt x="1479" y="17626"/>
                </a:cubicBezTo>
                <a:lnTo>
                  <a:pt x="1479" y="17846"/>
                </a:lnTo>
                <a:cubicBezTo>
                  <a:pt x="1479" y="17903"/>
                  <a:pt x="1503" y="17948"/>
                  <a:pt x="1532" y="17948"/>
                </a:cubicBezTo>
                <a:cubicBezTo>
                  <a:pt x="1561" y="17948"/>
                  <a:pt x="1584" y="17903"/>
                  <a:pt x="1584" y="17846"/>
                </a:cubicBezTo>
                <a:lnTo>
                  <a:pt x="1584" y="17626"/>
                </a:lnTo>
                <a:cubicBezTo>
                  <a:pt x="1584" y="17568"/>
                  <a:pt x="1561" y="17521"/>
                  <a:pt x="1532" y="17521"/>
                </a:cubicBezTo>
                <a:close/>
                <a:moveTo>
                  <a:pt x="2380" y="17521"/>
                </a:moveTo>
                <a:cubicBezTo>
                  <a:pt x="2351" y="17521"/>
                  <a:pt x="2329" y="17568"/>
                  <a:pt x="2329" y="17626"/>
                </a:cubicBezTo>
                <a:lnTo>
                  <a:pt x="2329" y="17846"/>
                </a:lnTo>
                <a:cubicBezTo>
                  <a:pt x="2329" y="17903"/>
                  <a:pt x="2351" y="17948"/>
                  <a:pt x="2380" y="17948"/>
                </a:cubicBezTo>
                <a:cubicBezTo>
                  <a:pt x="2409" y="17948"/>
                  <a:pt x="2433" y="17903"/>
                  <a:pt x="2433" y="17846"/>
                </a:cubicBezTo>
                <a:lnTo>
                  <a:pt x="2433" y="17626"/>
                </a:lnTo>
                <a:cubicBezTo>
                  <a:pt x="2433" y="17568"/>
                  <a:pt x="2409" y="17521"/>
                  <a:pt x="2380" y="17521"/>
                </a:cubicBezTo>
                <a:close/>
                <a:moveTo>
                  <a:pt x="2695" y="17521"/>
                </a:moveTo>
                <a:cubicBezTo>
                  <a:pt x="2666" y="17521"/>
                  <a:pt x="2643" y="17568"/>
                  <a:pt x="2643" y="17626"/>
                </a:cubicBezTo>
                <a:lnTo>
                  <a:pt x="2643" y="17846"/>
                </a:lnTo>
                <a:cubicBezTo>
                  <a:pt x="2643" y="17903"/>
                  <a:pt x="2666" y="17948"/>
                  <a:pt x="2695" y="17948"/>
                </a:cubicBezTo>
                <a:cubicBezTo>
                  <a:pt x="2724" y="17948"/>
                  <a:pt x="2748" y="17903"/>
                  <a:pt x="2748" y="17846"/>
                </a:cubicBezTo>
                <a:lnTo>
                  <a:pt x="2748" y="17626"/>
                </a:lnTo>
                <a:cubicBezTo>
                  <a:pt x="2748" y="17568"/>
                  <a:pt x="2724" y="17521"/>
                  <a:pt x="2695" y="17521"/>
                </a:cubicBezTo>
                <a:close/>
                <a:moveTo>
                  <a:pt x="3545" y="17521"/>
                </a:moveTo>
                <a:cubicBezTo>
                  <a:pt x="3516" y="17521"/>
                  <a:pt x="3492" y="17568"/>
                  <a:pt x="3492" y="17626"/>
                </a:cubicBezTo>
                <a:lnTo>
                  <a:pt x="3492" y="17846"/>
                </a:lnTo>
                <a:cubicBezTo>
                  <a:pt x="3492" y="17903"/>
                  <a:pt x="3516" y="17948"/>
                  <a:pt x="3545" y="17948"/>
                </a:cubicBezTo>
                <a:cubicBezTo>
                  <a:pt x="3574" y="17948"/>
                  <a:pt x="3598" y="17903"/>
                  <a:pt x="3598" y="17846"/>
                </a:cubicBezTo>
                <a:lnTo>
                  <a:pt x="3598" y="17626"/>
                </a:lnTo>
                <a:cubicBezTo>
                  <a:pt x="3598" y="17568"/>
                  <a:pt x="3574" y="17521"/>
                  <a:pt x="3545" y="17521"/>
                </a:cubicBezTo>
                <a:close/>
                <a:moveTo>
                  <a:pt x="3859" y="17521"/>
                </a:moveTo>
                <a:cubicBezTo>
                  <a:pt x="3830" y="17521"/>
                  <a:pt x="3806" y="17568"/>
                  <a:pt x="3806" y="17626"/>
                </a:cubicBezTo>
                <a:lnTo>
                  <a:pt x="3806" y="17846"/>
                </a:lnTo>
                <a:cubicBezTo>
                  <a:pt x="3806" y="17903"/>
                  <a:pt x="3830" y="17948"/>
                  <a:pt x="3859" y="17948"/>
                </a:cubicBezTo>
                <a:cubicBezTo>
                  <a:pt x="3888" y="17948"/>
                  <a:pt x="3912" y="17903"/>
                  <a:pt x="3912" y="17846"/>
                </a:cubicBezTo>
                <a:lnTo>
                  <a:pt x="3912" y="17626"/>
                </a:lnTo>
                <a:cubicBezTo>
                  <a:pt x="3912" y="17568"/>
                  <a:pt x="3888" y="17521"/>
                  <a:pt x="3859" y="17521"/>
                </a:cubicBezTo>
                <a:close/>
                <a:moveTo>
                  <a:pt x="4709" y="17521"/>
                </a:moveTo>
                <a:cubicBezTo>
                  <a:pt x="4680" y="17521"/>
                  <a:pt x="4656" y="17568"/>
                  <a:pt x="4656" y="17626"/>
                </a:cubicBezTo>
                <a:lnTo>
                  <a:pt x="4656" y="17846"/>
                </a:lnTo>
                <a:cubicBezTo>
                  <a:pt x="4656" y="17903"/>
                  <a:pt x="4680" y="17948"/>
                  <a:pt x="4709" y="17948"/>
                </a:cubicBezTo>
                <a:cubicBezTo>
                  <a:pt x="4738" y="17948"/>
                  <a:pt x="4762" y="17903"/>
                  <a:pt x="4762" y="17846"/>
                </a:cubicBezTo>
                <a:lnTo>
                  <a:pt x="4762" y="17626"/>
                </a:lnTo>
                <a:cubicBezTo>
                  <a:pt x="4762" y="17568"/>
                  <a:pt x="4738" y="17521"/>
                  <a:pt x="4709" y="17521"/>
                </a:cubicBezTo>
                <a:close/>
                <a:moveTo>
                  <a:pt x="5023" y="17521"/>
                </a:moveTo>
                <a:cubicBezTo>
                  <a:pt x="4994" y="17521"/>
                  <a:pt x="4970" y="17568"/>
                  <a:pt x="4970" y="17626"/>
                </a:cubicBezTo>
                <a:lnTo>
                  <a:pt x="4970" y="17846"/>
                </a:lnTo>
                <a:cubicBezTo>
                  <a:pt x="4970" y="17903"/>
                  <a:pt x="4994" y="17948"/>
                  <a:pt x="5023" y="17948"/>
                </a:cubicBezTo>
                <a:cubicBezTo>
                  <a:pt x="5053" y="17948"/>
                  <a:pt x="5076" y="17903"/>
                  <a:pt x="5076" y="17846"/>
                </a:cubicBezTo>
                <a:lnTo>
                  <a:pt x="5076" y="17626"/>
                </a:lnTo>
                <a:cubicBezTo>
                  <a:pt x="5076" y="17568"/>
                  <a:pt x="5053" y="17521"/>
                  <a:pt x="5023" y="17521"/>
                </a:cubicBezTo>
                <a:close/>
                <a:moveTo>
                  <a:pt x="5873" y="17521"/>
                </a:moveTo>
                <a:cubicBezTo>
                  <a:pt x="5844" y="17521"/>
                  <a:pt x="5820" y="17568"/>
                  <a:pt x="5820" y="17626"/>
                </a:cubicBezTo>
                <a:lnTo>
                  <a:pt x="5820" y="17846"/>
                </a:lnTo>
                <a:cubicBezTo>
                  <a:pt x="5820" y="17903"/>
                  <a:pt x="5844" y="17948"/>
                  <a:pt x="5873" y="17948"/>
                </a:cubicBezTo>
                <a:cubicBezTo>
                  <a:pt x="5902" y="17948"/>
                  <a:pt x="5926" y="17903"/>
                  <a:pt x="5926" y="17846"/>
                </a:cubicBezTo>
                <a:lnTo>
                  <a:pt x="5926" y="17626"/>
                </a:lnTo>
                <a:cubicBezTo>
                  <a:pt x="5926" y="17568"/>
                  <a:pt x="5902" y="17521"/>
                  <a:pt x="5873" y="17521"/>
                </a:cubicBezTo>
                <a:close/>
                <a:moveTo>
                  <a:pt x="6188" y="17521"/>
                </a:moveTo>
                <a:cubicBezTo>
                  <a:pt x="6159" y="17521"/>
                  <a:pt x="6135" y="17568"/>
                  <a:pt x="6135" y="17626"/>
                </a:cubicBezTo>
                <a:lnTo>
                  <a:pt x="6135" y="17846"/>
                </a:lnTo>
                <a:cubicBezTo>
                  <a:pt x="6135" y="17903"/>
                  <a:pt x="6159" y="17948"/>
                  <a:pt x="6188" y="17948"/>
                </a:cubicBezTo>
                <a:cubicBezTo>
                  <a:pt x="6217" y="17948"/>
                  <a:pt x="6240" y="17903"/>
                  <a:pt x="6240" y="17846"/>
                </a:cubicBezTo>
                <a:lnTo>
                  <a:pt x="6240" y="17626"/>
                </a:lnTo>
                <a:cubicBezTo>
                  <a:pt x="6240" y="17568"/>
                  <a:pt x="6217" y="17521"/>
                  <a:pt x="6188" y="17521"/>
                </a:cubicBezTo>
                <a:close/>
                <a:moveTo>
                  <a:pt x="7036" y="17521"/>
                </a:moveTo>
                <a:cubicBezTo>
                  <a:pt x="7007" y="17521"/>
                  <a:pt x="6984" y="17568"/>
                  <a:pt x="6984" y="17626"/>
                </a:cubicBezTo>
                <a:lnTo>
                  <a:pt x="6984" y="17846"/>
                </a:lnTo>
                <a:cubicBezTo>
                  <a:pt x="6984" y="17903"/>
                  <a:pt x="7007" y="17948"/>
                  <a:pt x="7036" y="17948"/>
                </a:cubicBezTo>
                <a:cubicBezTo>
                  <a:pt x="7065" y="17948"/>
                  <a:pt x="7089" y="17903"/>
                  <a:pt x="7089" y="17846"/>
                </a:cubicBezTo>
                <a:lnTo>
                  <a:pt x="7089" y="17626"/>
                </a:lnTo>
                <a:cubicBezTo>
                  <a:pt x="7089" y="17568"/>
                  <a:pt x="7065" y="17521"/>
                  <a:pt x="7036" y="17521"/>
                </a:cubicBezTo>
                <a:close/>
                <a:moveTo>
                  <a:pt x="7351" y="17521"/>
                </a:moveTo>
                <a:cubicBezTo>
                  <a:pt x="7322" y="17521"/>
                  <a:pt x="7299" y="17568"/>
                  <a:pt x="7299" y="17626"/>
                </a:cubicBezTo>
                <a:lnTo>
                  <a:pt x="7299" y="17846"/>
                </a:lnTo>
                <a:cubicBezTo>
                  <a:pt x="7299" y="17903"/>
                  <a:pt x="7322" y="17948"/>
                  <a:pt x="7351" y="17948"/>
                </a:cubicBezTo>
                <a:cubicBezTo>
                  <a:pt x="7380" y="17948"/>
                  <a:pt x="7404" y="17903"/>
                  <a:pt x="7404" y="17846"/>
                </a:cubicBezTo>
                <a:lnTo>
                  <a:pt x="7404" y="17626"/>
                </a:lnTo>
                <a:cubicBezTo>
                  <a:pt x="7404" y="17568"/>
                  <a:pt x="7380" y="17521"/>
                  <a:pt x="7351" y="17521"/>
                </a:cubicBezTo>
                <a:close/>
                <a:moveTo>
                  <a:pt x="8201" y="17521"/>
                </a:moveTo>
                <a:cubicBezTo>
                  <a:pt x="8171" y="17521"/>
                  <a:pt x="8148" y="17568"/>
                  <a:pt x="8148" y="17626"/>
                </a:cubicBezTo>
                <a:lnTo>
                  <a:pt x="8148" y="17846"/>
                </a:lnTo>
                <a:cubicBezTo>
                  <a:pt x="8148" y="17903"/>
                  <a:pt x="8171" y="17948"/>
                  <a:pt x="8201" y="17948"/>
                </a:cubicBezTo>
                <a:cubicBezTo>
                  <a:pt x="8230" y="17948"/>
                  <a:pt x="8254" y="17903"/>
                  <a:pt x="8254" y="17846"/>
                </a:cubicBezTo>
                <a:lnTo>
                  <a:pt x="8254" y="17626"/>
                </a:lnTo>
                <a:cubicBezTo>
                  <a:pt x="8254" y="17568"/>
                  <a:pt x="8230" y="17521"/>
                  <a:pt x="8201" y="17521"/>
                </a:cubicBezTo>
                <a:close/>
                <a:moveTo>
                  <a:pt x="8515" y="17521"/>
                </a:moveTo>
                <a:cubicBezTo>
                  <a:pt x="8486" y="17521"/>
                  <a:pt x="8462" y="17568"/>
                  <a:pt x="8462" y="17626"/>
                </a:cubicBezTo>
                <a:lnTo>
                  <a:pt x="8462" y="17846"/>
                </a:lnTo>
                <a:cubicBezTo>
                  <a:pt x="8462" y="17903"/>
                  <a:pt x="8486" y="17948"/>
                  <a:pt x="8515" y="17948"/>
                </a:cubicBezTo>
                <a:cubicBezTo>
                  <a:pt x="8544" y="17948"/>
                  <a:pt x="8568" y="17903"/>
                  <a:pt x="8568" y="17846"/>
                </a:cubicBezTo>
                <a:lnTo>
                  <a:pt x="8568" y="17626"/>
                </a:lnTo>
                <a:cubicBezTo>
                  <a:pt x="8568" y="17568"/>
                  <a:pt x="8544" y="17521"/>
                  <a:pt x="8515" y="17521"/>
                </a:cubicBezTo>
                <a:close/>
                <a:moveTo>
                  <a:pt x="9365" y="17521"/>
                </a:moveTo>
                <a:cubicBezTo>
                  <a:pt x="9336" y="17521"/>
                  <a:pt x="9312" y="17568"/>
                  <a:pt x="9312" y="17626"/>
                </a:cubicBezTo>
                <a:lnTo>
                  <a:pt x="9312" y="17846"/>
                </a:lnTo>
                <a:cubicBezTo>
                  <a:pt x="9312" y="17903"/>
                  <a:pt x="9336" y="17948"/>
                  <a:pt x="9365" y="17948"/>
                </a:cubicBezTo>
                <a:cubicBezTo>
                  <a:pt x="9394" y="17948"/>
                  <a:pt x="9418" y="17903"/>
                  <a:pt x="9418" y="17846"/>
                </a:cubicBezTo>
                <a:lnTo>
                  <a:pt x="9418" y="17626"/>
                </a:lnTo>
                <a:cubicBezTo>
                  <a:pt x="9418" y="17568"/>
                  <a:pt x="9394" y="17521"/>
                  <a:pt x="9365" y="17521"/>
                </a:cubicBezTo>
                <a:close/>
                <a:moveTo>
                  <a:pt x="9679" y="17521"/>
                </a:moveTo>
                <a:cubicBezTo>
                  <a:pt x="9650" y="17521"/>
                  <a:pt x="9626" y="17568"/>
                  <a:pt x="9626" y="17626"/>
                </a:cubicBezTo>
                <a:lnTo>
                  <a:pt x="9626" y="17846"/>
                </a:lnTo>
                <a:cubicBezTo>
                  <a:pt x="9626" y="17903"/>
                  <a:pt x="9650" y="17948"/>
                  <a:pt x="9679" y="17948"/>
                </a:cubicBezTo>
                <a:cubicBezTo>
                  <a:pt x="9708" y="17948"/>
                  <a:pt x="9732" y="17903"/>
                  <a:pt x="9732" y="17846"/>
                </a:cubicBezTo>
                <a:lnTo>
                  <a:pt x="9732" y="17626"/>
                </a:lnTo>
                <a:cubicBezTo>
                  <a:pt x="9732" y="17568"/>
                  <a:pt x="9708" y="17521"/>
                  <a:pt x="9679" y="17521"/>
                </a:cubicBezTo>
                <a:close/>
                <a:moveTo>
                  <a:pt x="10529" y="17521"/>
                </a:moveTo>
                <a:cubicBezTo>
                  <a:pt x="10500" y="17521"/>
                  <a:pt x="10476" y="17568"/>
                  <a:pt x="10476" y="17626"/>
                </a:cubicBezTo>
                <a:lnTo>
                  <a:pt x="10476" y="17846"/>
                </a:lnTo>
                <a:cubicBezTo>
                  <a:pt x="10476" y="17903"/>
                  <a:pt x="10500" y="17948"/>
                  <a:pt x="10529" y="17948"/>
                </a:cubicBezTo>
                <a:cubicBezTo>
                  <a:pt x="10558" y="17948"/>
                  <a:pt x="10582" y="17903"/>
                  <a:pt x="10582" y="17846"/>
                </a:cubicBezTo>
                <a:lnTo>
                  <a:pt x="10582" y="17626"/>
                </a:lnTo>
                <a:cubicBezTo>
                  <a:pt x="10582" y="17568"/>
                  <a:pt x="10558" y="17521"/>
                  <a:pt x="10529" y="17521"/>
                </a:cubicBezTo>
                <a:close/>
                <a:moveTo>
                  <a:pt x="10844" y="17521"/>
                </a:moveTo>
                <a:cubicBezTo>
                  <a:pt x="10814" y="17521"/>
                  <a:pt x="10791" y="17568"/>
                  <a:pt x="10791" y="17626"/>
                </a:cubicBezTo>
                <a:lnTo>
                  <a:pt x="10791" y="17846"/>
                </a:lnTo>
                <a:cubicBezTo>
                  <a:pt x="10791" y="17903"/>
                  <a:pt x="10814" y="17948"/>
                  <a:pt x="10844" y="17948"/>
                </a:cubicBezTo>
                <a:cubicBezTo>
                  <a:pt x="10873" y="17948"/>
                  <a:pt x="10895" y="17903"/>
                  <a:pt x="10895" y="17846"/>
                </a:cubicBezTo>
                <a:lnTo>
                  <a:pt x="10895" y="17626"/>
                </a:lnTo>
                <a:cubicBezTo>
                  <a:pt x="10895" y="17568"/>
                  <a:pt x="10873" y="17521"/>
                  <a:pt x="10844" y="17521"/>
                </a:cubicBezTo>
                <a:close/>
                <a:moveTo>
                  <a:pt x="11692" y="17521"/>
                </a:moveTo>
                <a:cubicBezTo>
                  <a:pt x="11663" y="17521"/>
                  <a:pt x="11640" y="17568"/>
                  <a:pt x="11640" y="17626"/>
                </a:cubicBezTo>
                <a:lnTo>
                  <a:pt x="11640" y="17846"/>
                </a:lnTo>
                <a:cubicBezTo>
                  <a:pt x="11640" y="17903"/>
                  <a:pt x="11663" y="17948"/>
                  <a:pt x="11692" y="17948"/>
                </a:cubicBezTo>
                <a:cubicBezTo>
                  <a:pt x="11721" y="17948"/>
                  <a:pt x="11745" y="17903"/>
                  <a:pt x="11745" y="17846"/>
                </a:cubicBezTo>
                <a:lnTo>
                  <a:pt x="11745" y="17626"/>
                </a:lnTo>
                <a:cubicBezTo>
                  <a:pt x="11745" y="17568"/>
                  <a:pt x="11721" y="17521"/>
                  <a:pt x="11692" y="17521"/>
                </a:cubicBezTo>
                <a:close/>
                <a:moveTo>
                  <a:pt x="12007" y="17521"/>
                </a:moveTo>
                <a:cubicBezTo>
                  <a:pt x="11978" y="17521"/>
                  <a:pt x="11955" y="17568"/>
                  <a:pt x="11955" y="17626"/>
                </a:cubicBezTo>
                <a:lnTo>
                  <a:pt x="11955" y="17846"/>
                </a:lnTo>
                <a:cubicBezTo>
                  <a:pt x="11955" y="17903"/>
                  <a:pt x="11978" y="17948"/>
                  <a:pt x="12007" y="17948"/>
                </a:cubicBezTo>
                <a:cubicBezTo>
                  <a:pt x="12036" y="17948"/>
                  <a:pt x="12060" y="17903"/>
                  <a:pt x="12060" y="17846"/>
                </a:cubicBezTo>
                <a:lnTo>
                  <a:pt x="12060" y="17626"/>
                </a:lnTo>
                <a:cubicBezTo>
                  <a:pt x="12060" y="17568"/>
                  <a:pt x="12036" y="17521"/>
                  <a:pt x="12007" y="17521"/>
                </a:cubicBezTo>
                <a:close/>
                <a:moveTo>
                  <a:pt x="12856" y="17521"/>
                </a:moveTo>
                <a:cubicBezTo>
                  <a:pt x="12827" y="17521"/>
                  <a:pt x="12804" y="17568"/>
                  <a:pt x="12804" y="17626"/>
                </a:cubicBezTo>
                <a:lnTo>
                  <a:pt x="12804" y="17846"/>
                </a:lnTo>
                <a:cubicBezTo>
                  <a:pt x="12804" y="17903"/>
                  <a:pt x="12827" y="17948"/>
                  <a:pt x="12856" y="17948"/>
                </a:cubicBezTo>
                <a:cubicBezTo>
                  <a:pt x="12886" y="17948"/>
                  <a:pt x="12909" y="17903"/>
                  <a:pt x="12909" y="17846"/>
                </a:cubicBezTo>
                <a:lnTo>
                  <a:pt x="12909" y="17626"/>
                </a:lnTo>
                <a:cubicBezTo>
                  <a:pt x="12909" y="17568"/>
                  <a:pt x="12886" y="17521"/>
                  <a:pt x="12856" y="17521"/>
                </a:cubicBezTo>
                <a:close/>
                <a:moveTo>
                  <a:pt x="13171" y="17521"/>
                </a:moveTo>
                <a:cubicBezTo>
                  <a:pt x="13142" y="17521"/>
                  <a:pt x="13118" y="17568"/>
                  <a:pt x="13118" y="17626"/>
                </a:cubicBezTo>
                <a:lnTo>
                  <a:pt x="13118" y="17846"/>
                </a:lnTo>
                <a:cubicBezTo>
                  <a:pt x="13118" y="17903"/>
                  <a:pt x="13142" y="17948"/>
                  <a:pt x="13171" y="17948"/>
                </a:cubicBezTo>
                <a:cubicBezTo>
                  <a:pt x="13200" y="17948"/>
                  <a:pt x="13224" y="17903"/>
                  <a:pt x="13224" y="17846"/>
                </a:cubicBezTo>
                <a:lnTo>
                  <a:pt x="13224" y="17626"/>
                </a:lnTo>
                <a:cubicBezTo>
                  <a:pt x="13224" y="17568"/>
                  <a:pt x="13200" y="17521"/>
                  <a:pt x="13171" y="17521"/>
                </a:cubicBezTo>
                <a:close/>
                <a:moveTo>
                  <a:pt x="14021" y="17521"/>
                </a:moveTo>
                <a:cubicBezTo>
                  <a:pt x="13992" y="17521"/>
                  <a:pt x="13968" y="17568"/>
                  <a:pt x="13968" y="17626"/>
                </a:cubicBezTo>
                <a:lnTo>
                  <a:pt x="13968" y="17846"/>
                </a:lnTo>
                <a:cubicBezTo>
                  <a:pt x="13968" y="17903"/>
                  <a:pt x="13992" y="17948"/>
                  <a:pt x="14021" y="17948"/>
                </a:cubicBezTo>
                <a:cubicBezTo>
                  <a:pt x="14050" y="17948"/>
                  <a:pt x="14074" y="17903"/>
                  <a:pt x="14074" y="17846"/>
                </a:cubicBezTo>
                <a:lnTo>
                  <a:pt x="14074" y="17626"/>
                </a:lnTo>
                <a:cubicBezTo>
                  <a:pt x="14074" y="17568"/>
                  <a:pt x="14050" y="17521"/>
                  <a:pt x="14021" y="17521"/>
                </a:cubicBezTo>
                <a:close/>
                <a:moveTo>
                  <a:pt x="14335" y="17521"/>
                </a:moveTo>
                <a:cubicBezTo>
                  <a:pt x="14306" y="17521"/>
                  <a:pt x="14282" y="17568"/>
                  <a:pt x="14282" y="17626"/>
                </a:cubicBezTo>
                <a:lnTo>
                  <a:pt x="14282" y="17846"/>
                </a:lnTo>
                <a:cubicBezTo>
                  <a:pt x="14282" y="17903"/>
                  <a:pt x="14306" y="17948"/>
                  <a:pt x="14335" y="17948"/>
                </a:cubicBezTo>
                <a:cubicBezTo>
                  <a:pt x="14364" y="17948"/>
                  <a:pt x="14388" y="17903"/>
                  <a:pt x="14388" y="17846"/>
                </a:cubicBezTo>
                <a:lnTo>
                  <a:pt x="14388" y="17626"/>
                </a:lnTo>
                <a:cubicBezTo>
                  <a:pt x="14388" y="17568"/>
                  <a:pt x="14364" y="17521"/>
                  <a:pt x="14335" y="17521"/>
                </a:cubicBezTo>
                <a:close/>
                <a:moveTo>
                  <a:pt x="15185" y="17521"/>
                </a:moveTo>
                <a:cubicBezTo>
                  <a:pt x="15156" y="17521"/>
                  <a:pt x="15132" y="17568"/>
                  <a:pt x="15132" y="17626"/>
                </a:cubicBezTo>
                <a:lnTo>
                  <a:pt x="15132" y="17846"/>
                </a:lnTo>
                <a:cubicBezTo>
                  <a:pt x="15132" y="17903"/>
                  <a:pt x="15156" y="17948"/>
                  <a:pt x="15185" y="17948"/>
                </a:cubicBezTo>
                <a:cubicBezTo>
                  <a:pt x="15214" y="17948"/>
                  <a:pt x="15237" y="17903"/>
                  <a:pt x="15237" y="17846"/>
                </a:cubicBezTo>
                <a:lnTo>
                  <a:pt x="15237" y="17626"/>
                </a:lnTo>
                <a:cubicBezTo>
                  <a:pt x="15237" y="17568"/>
                  <a:pt x="15214" y="17521"/>
                  <a:pt x="15185" y="17521"/>
                </a:cubicBezTo>
                <a:close/>
                <a:moveTo>
                  <a:pt x="15500" y="17521"/>
                </a:moveTo>
                <a:cubicBezTo>
                  <a:pt x="15470" y="17521"/>
                  <a:pt x="15447" y="17568"/>
                  <a:pt x="15447" y="17626"/>
                </a:cubicBezTo>
                <a:lnTo>
                  <a:pt x="15447" y="17846"/>
                </a:lnTo>
                <a:cubicBezTo>
                  <a:pt x="15447" y="17903"/>
                  <a:pt x="15470" y="17948"/>
                  <a:pt x="15500" y="17948"/>
                </a:cubicBezTo>
                <a:cubicBezTo>
                  <a:pt x="15529" y="17948"/>
                  <a:pt x="15551" y="17903"/>
                  <a:pt x="15551" y="17846"/>
                </a:cubicBezTo>
                <a:lnTo>
                  <a:pt x="15551" y="17626"/>
                </a:lnTo>
                <a:cubicBezTo>
                  <a:pt x="15551" y="17568"/>
                  <a:pt x="15529" y="17521"/>
                  <a:pt x="15500" y="17521"/>
                </a:cubicBezTo>
                <a:close/>
                <a:moveTo>
                  <a:pt x="16349" y="17521"/>
                </a:moveTo>
                <a:cubicBezTo>
                  <a:pt x="16320" y="17521"/>
                  <a:pt x="16296" y="17568"/>
                  <a:pt x="16296" y="17626"/>
                </a:cubicBezTo>
                <a:lnTo>
                  <a:pt x="16296" y="17846"/>
                </a:lnTo>
                <a:cubicBezTo>
                  <a:pt x="16296" y="17903"/>
                  <a:pt x="16320" y="17948"/>
                  <a:pt x="16349" y="17948"/>
                </a:cubicBezTo>
                <a:cubicBezTo>
                  <a:pt x="16378" y="17948"/>
                  <a:pt x="16401" y="17903"/>
                  <a:pt x="16401" y="17846"/>
                </a:cubicBezTo>
                <a:lnTo>
                  <a:pt x="16401" y="17626"/>
                </a:lnTo>
                <a:cubicBezTo>
                  <a:pt x="16401" y="17568"/>
                  <a:pt x="16378" y="17521"/>
                  <a:pt x="16349" y="17521"/>
                </a:cubicBezTo>
                <a:close/>
                <a:moveTo>
                  <a:pt x="16663" y="17521"/>
                </a:moveTo>
                <a:cubicBezTo>
                  <a:pt x="16634" y="17521"/>
                  <a:pt x="16611" y="17568"/>
                  <a:pt x="16611" y="17626"/>
                </a:cubicBezTo>
                <a:lnTo>
                  <a:pt x="16611" y="17846"/>
                </a:lnTo>
                <a:cubicBezTo>
                  <a:pt x="16611" y="17903"/>
                  <a:pt x="16634" y="17948"/>
                  <a:pt x="16663" y="17948"/>
                </a:cubicBezTo>
                <a:cubicBezTo>
                  <a:pt x="16692" y="17948"/>
                  <a:pt x="16716" y="17903"/>
                  <a:pt x="16716" y="17846"/>
                </a:cubicBezTo>
                <a:lnTo>
                  <a:pt x="16716" y="17626"/>
                </a:lnTo>
                <a:cubicBezTo>
                  <a:pt x="16716" y="17568"/>
                  <a:pt x="16692" y="17521"/>
                  <a:pt x="16663" y="17521"/>
                </a:cubicBezTo>
                <a:close/>
                <a:moveTo>
                  <a:pt x="17512" y="17521"/>
                </a:moveTo>
                <a:cubicBezTo>
                  <a:pt x="17483" y="17521"/>
                  <a:pt x="17459" y="17568"/>
                  <a:pt x="17459" y="17626"/>
                </a:cubicBezTo>
                <a:lnTo>
                  <a:pt x="17459" y="17846"/>
                </a:lnTo>
                <a:cubicBezTo>
                  <a:pt x="17459" y="17903"/>
                  <a:pt x="17483" y="17948"/>
                  <a:pt x="17512" y="17948"/>
                </a:cubicBezTo>
                <a:cubicBezTo>
                  <a:pt x="17541" y="17948"/>
                  <a:pt x="17565" y="17903"/>
                  <a:pt x="17565" y="17846"/>
                </a:cubicBezTo>
                <a:lnTo>
                  <a:pt x="17565" y="17626"/>
                </a:lnTo>
                <a:cubicBezTo>
                  <a:pt x="17565" y="17568"/>
                  <a:pt x="17541" y="17521"/>
                  <a:pt x="17512" y="17521"/>
                </a:cubicBezTo>
                <a:close/>
                <a:moveTo>
                  <a:pt x="17827" y="17521"/>
                </a:moveTo>
                <a:cubicBezTo>
                  <a:pt x="17798" y="17521"/>
                  <a:pt x="17774" y="17568"/>
                  <a:pt x="17774" y="17626"/>
                </a:cubicBezTo>
                <a:lnTo>
                  <a:pt x="17774" y="17846"/>
                </a:lnTo>
                <a:cubicBezTo>
                  <a:pt x="17774" y="17903"/>
                  <a:pt x="17798" y="17948"/>
                  <a:pt x="17827" y="17948"/>
                </a:cubicBezTo>
                <a:cubicBezTo>
                  <a:pt x="17856" y="17948"/>
                  <a:pt x="17880" y="17903"/>
                  <a:pt x="17880" y="17846"/>
                </a:cubicBezTo>
                <a:lnTo>
                  <a:pt x="17880" y="17626"/>
                </a:lnTo>
                <a:cubicBezTo>
                  <a:pt x="17880" y="17568"/>
                  <a:pt x="17856" y="17521"/>
                  <a:pt x="17827" y="17521"/>
                </a:cubicBezTo>
                <a:close/>
                <a:moveTo>
                  <a:pt x="18677" y="17521"/>
                </a:moveTo>
                <a:cubicBezTo>
                  <a:pt x="18648" y="17521"/>
                  <a:pt x="18624" y="17568"/>
                  <a:pt x="18624" y="17626"/>
                </a:cubicBezTo>
                <a:lnTo>
                  <a:pt x="18624" y="17846"/>
                </a:lnTo>
                <a:cubicBezTo>
                  <a:pt x="18624" y="17903"/>
                  <a:pt x="18648" y="17948"/>
                  <a:pt x="18677" y="17948"/>
                </a:cubicBezTo>
                <a:cubicBezTo>
                  <a:pt x="18706" y="17948"/>
                  <a:pt x="18730" y="17903"/>
                  <a:pt x="18730" y="17846"/>
                </a:cubicBezTo>
                <a:lnTo>
                  <a:pt x="18730" y="17626"/>
                </a:lnTo>
                <a:cubicBezTo>
                  <a:pt x="18730" y="17568"/>
                  <a:pt x="18706" y="17521"/>
                  <a:pt x="18677" y="17521"/>
                </a:cubicBezTo>
                <a:close/>
                <a:moveTo>
                  <a:pt x="18991" y="17521"/>
                </a:moveTo>
                <a:cubicBezTo>
                  <a:pt x="18962" y="17521"/>
                  <a:pt x="18938" y="17568"/>
                  <a:pt x="18938" y="17626"/>
                </a:cubicBezTo>
                <a:lnTo>
                  <a:pt x="18938" y="17846"/>
                </a:lnTo>
                <a:cubicBezTo>
                  <a:pt x="18938" y="17903"/>
                  <a:pt x="18962" y="17948"/>
                  <a:pt x="18991" y="17948"/>
                </a:cubicBezTo>
                <a:cubicBezTo>
                  <a:pt x="19020" y="17948"/>
                  <a:pt x="19044" y="17903"/>
                  <a:pt x="19044" y="17846"/>
                </a:cubicBezTo>
                <a:lnTo>
                  <a:pt x="19044" y="17626"/>
                </a:lnTo>
                <a:cubicBezTo>
                  <a:pt x="19044" y="17568"/>
                  <a:pt x="19020" y="17521"/>
                  <a:pt x="18991" y="17521"/>
                </a:cubicBezTo>
                <a:close/>
                <a:moveTo>
                  <a:pt x="19841" y="17521"/>
                </a:moveTo>
                <a:cubicBezTo>
                  <a:pt x="19812" y="17521"/>
                  <a:pt x="19788" y="17568"/>
                  <a:pt x="19788" y="17626"/>
                </a:cubicBezTo>
                <a:lnTo>
                  <a:pt x="19788" y="17846"/>
                </a:lnTo>
                <a:cubicBezTo>
                  <a:pt x="19788" y="17903"/>
                  <a:pt x="19812" y="17948"/>
                  <a:pt x="19841" y="17948"/>
                </a:cubicBezTo>
                <a:cubicBezTo>
                  <a:pt x="19870" y="17948"/>
                  <a:pt x="19894" y="17903"/>
                  <a:pt x="19894" y="17846"/>
                </a:cubicBezTo>
                <a:lnTo>
                  <a:pt x="19894" y="17626"/>
                </a:lnTo>
                <a:cubicBezTo>
                  <a:pt x="19894" y="17568"/>
                  <a:pt x="19870" y="17521"/>
                  <a:pt x="19841" y="17521"/>
                </a:cubicBezTo>
                <a:close/>
                <a:moveTo>
                  <a:pt x="20155" y="17521"/>
                </a:moveTo>
                <a:cubicBezTo>
                  <a:pt x="20126" y="17521"/>
                  <a:pt x="20102" y="17568"/>
                  <a:pt x="20102" y="17626"/>
                </a:cubicBezTo>
                <a:lnTo>
                  <a:pt x="20102" y="17846"/>
                </a:lnTo>
                <a:cubicBezTo>
                  <a:pt x="20102" y="17903"/>
                  <a:pt x="20126" y="17948"/>
                  <a:pt x="20155" y="17948"/>
                </a:cubicBezTo>
                <a:cubicBezTo>
                  <a:pt x="20184" y="17948"/>
                  <a:pt x="20207" y="17903"/>
                  <a:pt x="20207" y="17846"/>
                </a:cubicBezTo>
                <a:lnTo>
                  <a:pt x="20207" y="17626"/>
                </a:lnTo>
                <a:cubicBezTo>
                  <a:pt x="20207" y="17568"/>
                  <a:pt x="20184" y="17521"/>
                  <a:pt x="20155" y="17521"/>
                </a:cubicBezTo>
                <a:close/>
                <a:moveTo>
                  <a:pt x="21004" y="17521"/>
                </a:moveTo>
                <a:cubicBezTo>
                  <a:pt x="20975" y="17521"/>
                  <a:pt x="20952" y="17568"/>
                  <a:pt x="20952" y="17626"/>
                </a:cubicBezTo>
                <a:lnTo>
                  <a:pt x="20952" y="17846"/>
                </a:lnTo>
                <a:cubicBezTo>
                  <a:pt x="20952" y="17903"/>
                  <a:pt x="20975" y="17948"/>
                  <a:pt x="21004" y="17948"/>
                </a:cubicBezTo>
                <a:cubicBezTo>
                  <a:pt x="21033" y="17948"/>
                  <a:pt x="21057" y="17903"/>
                  <a:pt x="21057" y="17846"/>
                </a:cubicBezTo>
                <a:lnTo>
                  <a:pt x="21057" y="17626"/>
                </a:lnTo>
                <a:cubicBezTo>
                  <a:pt x="21057" y="17568"/>
                  <a:pt x="21033" y="17521"/>
                  <a:pt x="21004" y="17521"/>
                </a:cubicBezTo>
                <a:close/>
                <a:moveTo>
                  <a:pt x="21319" y="17521"/>
                </a:moveTo>
                <a:cubicBezTo>
                  <a:pt x="21289" y="17521"/>
                  <a:pt x="21267" y="17568"/>
                  <a:pt x="21267" y="17626"/>
                </a:cubicBezTo>
                <a:lnTo>
                  <a:pt x="21267" y="17846"/>
                </a:lnTo>
                <a:cubicBezTo>
                  <a:pt x="21267" y="17903"/>
                  <a:pt x="21289" y="17948"/>
                  <a:pt x="21319" y="17948"/>
                </a:cubicBezTo>
                <a:cubicBezTo>
                  <a:pt x="21348" y="17948"/>
                  <a:pt x="21372" y="17903"/>
                  <a:pt x="21372" y="17846"/>
                </a:cubicBezTo>
                <a:lnTo>
                  <a:pt x="21372" y="17626"/>
                </a:lnTo>
                <a:cubicBezTo>
                  <a:pt x="21372" y="17568"/>
                  <a:pt x="21348" y="17521"/>
                  <a:pt x="21319" y="17521"/>
                </a:cubicBezTo>
                <a:close/>
                <a:moveTo>
                  <a:pt x="281" y="18251"/>
                </a:moveTo>
                <a:cubicBezTo>
                  <a:pt x="252" y="18251"/>
                  <a:pt x="228" y="18298"/>
                  <a:pt x="228" y="18356"/>
                </a:cubicBezTo>
                <a:lnTo>
                  <a:pt x="228" y="18576"/>
                </a:lnTo>
                <a:cubicBezTo>
                  <a:pt x="228" y="18633"/>
                  <a:pt x="252" y="18678"/>
                  <a:pt x="281" y="18678"/>
                </a:cubicBezTo>
                <a:cubicBezTo>
                  <a:pt x="311" y="18678"/>
                  <a:pt x="334" y="18633"/>
                  <a:pt x="334" y="18576"/>
                </a:cubicBezTo>
                <a:lnTo>
                  <a:pt x="334" y="18356"/>
                </a:lnTo>
                <a:cubicBezTo>
                  <a:pt x="334" y="18298"/>
                  <a:pt x="311" y="18251"/>
                  <a:pt x="281" y="18251"/>
                </a:cubicBezTo>
                <a:close/>
                <a:moveTo>
                  <a:pt x="596" y="18251"/>
                </a:moveTo>
                <a:cubicBezTo>
                  <a:pt x="567" y="18251"/>
                  <a:pt x="543" y="18298"/>
                  <a:pt x="543" y="18356"/>
                </a:cubicBezTo>
                <a:lnTo>
                  <a:pt x="543" y="18576"/>
                </a:lnTo>
                <a:cubicBezTo>
                  <a:pt x="543" y="18633"/>
                  <a:pt x="567" y="18678"/>
                  <a:pt x="596" y="18678"/>
                </a:cubicBezTo>
                <a:cubicBezTo>
                  <a:pt x="625" y="18678"/>
                  <a:pt x="649" y="18633"/>
                  <a:pt x="649" y="18576"/>
                </a:cubicBezTo>
                <a:lnTo>
                  <a:pt x="649" y="18356"/>
                </a:lnTo>
                <a:cubicBezTo>
                  <a:pt x="649" y="18298"/>
                  <a:pt x="625" y="18251"/>
                  <a:pt x="596" y="18251"/>
                </a:cubicBezTo>
                <a:close/>
                <a:moveTo>
                  <a:pt x="1446" y="18251"/>
                </a:moveTo>
                <a:cubicBezTo>
                  <a:pt x="1417" y="18251"/>
                  <a:pt x="1393" y="18298"/>
                  <a:pt x="1393" y="18356"/>
                </a:cubicBezTo>
                <a:lnTo>
                  <a:pt x="1393" y="18576"/>
                </a:lnTo>
                <a:cubicBezTo>
                  <a:pt x="1393" y="18633"/>
                  <a:pt x="1417" y="18678"/>
                  <a:pt x="1446" y="18678"/>
                </a:cubicBezTo>
                <a:cubicBezTo>
                  <a:pt x="1475" y="18678"/>
                  <a:pt x="1499" y="18633"/>
                  <a:pt x="1499" y="18576"/>
                </a:cubicBezTo>
                <a:lnTo>
                  <a:pt x="1499" y="18356"/>
                </a:lnTo>
                <a:cubicBezTo>
                  <a:pt x="1499" y="18298"/>
                  <a:pt x="1475" y="18251"/>
                  <a:pt x="1446" y="18251"/>
                </a:cubicBezTo>
                <a:close/>
                <a:moveTo>
                  <a:pt x="1760" y="18251"/>
                </a:moveTo>
                <a:cubicBezTo>
                  <a:pt x="1731" y="18251"/>
                  <a:pt x="1707" y="18298"/>
                  <a:pt x="1707" y="18356"/>
                </a:cubicBezTo>
                <a:lnTo>
                  <a:pt x="1707" y="18576"/>
                </a:lnTo>
                <a:cubicBezTo>
                  <a:pt x="1707" y="18633"/>
                  <a:pt x="1731" y="18678"/>
                  <a:pt x="1760" y="18678"/>
                </a:cubicBezTo>
                <a:cubicBezTo>
                  <a:pt x="1789" y="18678"/>
                  <a:pt x="1813" y="18633"/>
                  <a:pt x="1813" y="18576"/>
                </a:cubicBezTo>
                <a:lnTo>
                  <a:pt x="1813" y="18356"/>
                </a:lnTo>
                <a:cubicBezTo>
                  <a:pt x="1813" y="18298"/>
                  <a:pt x="1789" y="18251"/>
                  <a:pt x="1760" y="18251"/>
                </a:cubicBezTo>
                <a:close/>
                <a:moveTo>
                  <a:pt x="2610" y="18251"/>
                </a:moveTo>
                <a:cubicBezTo>
                  <a:pt x="2581" y="18251"/>
                  <a:pt x="2557" y="18298"/>
                  <a:pt x="2557" y="18356"/>
                </a:cubicBezTo>
                <a:lnTo>
                  <a:pt x="2557" y="18576"/>
                </a:lnTo>
                <a:cubicBezTo>
                  <a:pt x="2557" y="18633"/>
                  <a:pt x="2581" y="18678"/>
                  <a:pt x="2610" y="18678"/>
                </a:cubicBezTo>
                <a:cubicBezTo>
                  <a:pt x="2639" y="18678"/>
                  <a:pt x="2662" y="18633"/>
                  <a:pt x="2662" y="18576"/>
                </a:cubicBezTo>
                <a:lnTo>
                  <a:pt x="2662" y="18356"/>
                </a:lnTo>
                <a:cubicBezTo>
                  <a:pt x="2662" y="18298"/>
                  <a:pt x="2639" y="18251"/>
                  <a:pt x="2610" y="18251"/>
                </a:cubicBezTo>
                <a:close/>
                <a:moveTo>
                  <a:pt x="2924" y="18251"/>
                </a:moveTo>
                <a:cubicBezTo>
                  <a:pt x="2895" y="18251"/>
                  <a:pt x="2871" y="18298"/>
                  <a:pt x="2871" y="18356"/>
                </a:cubicBezTo>
                <a:lnTo>
                  <a:pt x="2871" y="18576"/>
                </a:lnTo>
                <a:cubicBezTo>
                  <a:pt x="2871" y="18633"/>
                  <a:pt x="2895" y="18678"/>
                  <a:pt x="2924" y="18678"/>
                </a:cubicBezTo>
                <a:cubicBezTo>
                  <a:pt x="2954" y="18678"/>
                  <a:pt x="2976" y="18633"/>
                  <a:pt x="2976" y="18576"/>
                </a:cubicBezTo>
                <a:lnTo>
                  <a:pt x="2976" y="18356"/>
                </a:lnTo>
                <a:cubicBezTo>
                  <a:pt x="2976" y="18298"/>
                  <a:pt x="2954" y="18251"/>
                  <a:pt x="2924" y="18251"/>
                </a:cubicBezTo>
                <a:close/>
                <a:moveTo>
                  <a:pt x="3773" y="18251"/>
                </a:moveTo>
                <a:cubicBezTo>
                  <a:pt x="3744" y="18251"/>
                  <a:pt x="3721" y="18298"/>
                  <a:pt x="3721" y="18356"/>
                </a:cubicBezTo>
                <a:lnTo>
                  <a:pt x="3721" y="18576"/>
                </a:lnTo>
                <a:cubicBezTo>
                  <a:pt x="3721" y="18633"/>
                  <a:pt x="3744" y="18678"/>
                  <a:pt x="3773" y="18678"/>
                </a:cubicBezTo>
                <a:cubicBezTo>
                  <a:pt x="3802" y="18678"/>
                  <a:pt x="3826" y="18633"/>
                  <a:pt x="3826" y="18576"/>
                </a:cubicBezTo>
                <a:lnTo>
                  <a:pt x="3826" y="18356"/>
                </a:lnTo>
                <a:cubicBezTo>
                  <a:pt x="3826" y="18298"/>
                  <a:pt x="3802" y="18251"/>
                  <a:pt x="3773" y="18251"/>
                </a:cubicBezTo>
                <a:close/>
                <a:moveTo>
                  <a:pt x="4088" y="18251"/>
                </a:moveTo>
                <a:cubicBezTo>
                  <a:pt x="4058" y="18251"/>
                  <a:pt x="4035" y="18298"/>
                  <a:pt x="4035" y="18356"/>
                </a:cubicBezTo>
                <a:lnTo>
                  <a:pt x="4035" y="18576"/>
                </a:lnTo>
                <a:cubicBezTo>
                  <a:pt x="4035" y="18633"/>
                  <a:pt x="4058" y="18678"/>
                  <a:pt x="4088" y="18678"/>
                </a:cubicBezTo>
                <a:cubicBezTo>
                  <a:pt x="4117" y="18678"/>
                  <a:pt x="4141" y="18633"/>
                  <a:pt x="4141" y="18576"/>
                </a:cubicBezTo>
                <a:lnTo>
                  <a:pt x="4141" y="18356"/>
                </a:lnTo>
                <a:cubicBezTo>
                  <a:pt x="4141" y="18298"/>
                  <a:pt x="4117" y="18251"/>
                  <a:pt x="4088" y="18251"/>
                </a:cubicBezTo>
                <a:close/>
                <a:moveTo>
                  <a:pt x="4937" y="18251"/>
                </a:moveTo>
                <a:cubicBezTo>
                  <a:pt x="4908" y="18251"/>
                  <a:pt x="4884" y="18298"/>
                  <a:pt x="4884" y="18356"/>
                </a:cubicBezTo>
                <a:lnTo>
                  <a:pt x="4884" y="18576"/>
                </a:lnTo>
                <a:cubicBezTo>
                  <a:pt x="4884" y="18633"/>
                  <a:pt x="4908" y="18678"/>
                  <a:pt x="4937" y="18678"/>
                </a:cubicBezTo>
                <a:cubicBezTo>
                  <a:pt x="4966" y="18678"/>
                  <a:pt x="4990" y="18633"/>
                  <a:pt x="4990" y="18576"/>
                </a:cubicBezTo>
                <a:lnTo>
                  <a:pt x="4990" y="18356"/>
                </a:lnTo>
                <a:cubicBezTo>
                  <a:pt x="4990" y="18298"/>
                  <a:pt x="4966" y="18251"/>
                  <a:pt x="4937" y="18251"/>
                </a:cubicBezTo>
                <a:close/>
                <a:moveTo>
                  <a:pt x="5252" y="18251"/>
                </a:moveTo>
                <a:cubicBezTo>
                  <a:pt x="5223" y="18251"/>
                  <a:pt x="5199" y="18298"/>
                  <a:pt x="5199" y="18356"/>
                </a:cubicBezTo>
                <a:lnTo>
                  <a:pt x="5199" y="18576"/>
                </a:lnTo>
                <a:cubicBezTo>
                  <a:pt x="5199" y="18633"/>
                  <a:pt x="5223" y="18678"/>
                  <a:pt x="5252" y="18678"/>
                </a:cubicBezTo>
                <a:cubicBezTo>
                  <a:pt x="5281" y="18678"/>
                  <a:pt x="5305" y="18633"/>
                  <a:pt x="5305" y="18576"/>
                </a:cubicBezTo>
                <a:lnTo>
                  <a:pt x="5305" y="18356"/>
                </a:lnTo>
                <a:cubicBezTo>
                  <a:pt x="5305" y="18298"/>
                  <a:pt x="5281" y="18251"/>
                  <a:pt x="5252" y="18251"/>
                </a:cubicBezTo>
                <a:close/>
                <a:moveTo>
                  <a:pt x="6102" y="18251"/>
                </a:moveTo>
                <a:cubicBezTo>
                  <a:pt x="6072" y="18251"/>
                  <a:pt x="6049" y="18298"/>
                  <a:pt x="6049" y="18356"/>
                </a:cubicBezTo>
                <a:lnTo>
                  <a:pt x="6049" y="18576"/>
                </a:lnTo>
                <a:cubicBezTo>
                  <a:pt x="6049" y="18633"/>
                  <a:pt x="6072" y="18678"/>
                  <a:pt x="6102" y="18678"/>
                </a:cubicBezTo>
                <a:cubicBezTo>
                  <a:pt x="6131" y="18678"/>
                  <a:pt x="6155" y="18633"/>
                  <a:pt x="6155" y="18576"/>
                </a:cubicBezTo>
                <a:lnTo>
                  <a:pt x="6155" y="18356"/>
                </a:lnTo>
                <a:cubicBezTo>
                  <a:pt x="6155" y="18298"/>
                  <a:pt x="6131" y="18251"/>
                  <a:pt x="6102" y="18251"/>
                </a:cubicBezTo>
                <a:close/>
                <a:moveTo>
                  <a:pt x="6416" y="18251"/>
                </a:moveTo>
                <a:cubicBezTo>
                  <a:pt x="6387" y="18251"/>
                  <a:pt x="6363" y="18298"/>
                  <a:pt x="6363" y="18356"/>
                </a:cubicBezTo>
                <a:lnTo>
                  <a:pt x="6363" y="18576"/>
                </a:lnTo>
                <a:cubicBezTo>
                  <a:pt x="6363" y="18633"/>
                  <a:pt x="6387" y="18678"/>
                  <a:pt x="6416" y="18678"/>
                </a:cubicBezTo>
                <a:cubicBezTo>
                  <a:pt x="6445" y="18678"/>
                  <a:pt x="6469" y="18633"/>
                  <a:pt x="6469" y="18576"/>
                </a:cubicBezTo>
                <a:lnTo>
                  <a:pt x="6469" y="18356"/>
                </a:lnTo>
                <a:cubicBezTo>
                  <a:pt x="6469" y="18298"/>
                  <a:pt x="6445" y="18251"/>
                  <a:pt x="6416" y="18251"/>
                </a:cubicBezTo>
                <a:close/>
                <a:moveTo>
                  <a:pt x="7266" y="18251"/>
                </a:moveTo>
                <a:cubicBezTo>
                  <a:pt x="7237" y="18251"/>
                  <a:pt x="7213" y="18298"/>
                  <a:pt x="7213" y="18356"/>
                </a:cubicBezTo>
                <a:lnTo>
                  <a:pt x="7213" y="18576"/>
                </a:lnTo>
                <a:cubicBezTo>
                  <a:pt x="7213" y="18633"/>
                  <a:pt x="7237" y="18678"/>
                  <a:pt x="7266" y="18678"/>
                </a:cubicBezTo>
                <a:cubicBezTo>
                  <a:pt x="7295" y="18678"/>
                  <a:pt x="7318" y="18633"/>
                  <a:pt x="7318" y="18576"/>
                </a:cubicBezTo>
                <a:lnTo>
                  <a:pt x="7318" y="18356"/>
                </a:lnTo>
                <a:cubicBezTo>
                  <a:pt x="7318" y="18298"/>
                  <a:pt x="7295" y="18251"/>
                  <a:pt x="7266" y="18251"/>
                </a:cubicBezTo>
                <a:close/>
                <a:moveTo>
                  <a:pt x="7580" y="18251"/>
                </a:moveTo>
                <a:cubicBezTo>
                  <a:pt x="7551" y="18251"/>
                  <a:pt x="7527" y="18298"/>
                  <a:pt x="7527" y="18356"/>
                </a:cubicBezTo>
                <a:lnTo>
                  <a:pt x="7527" y="18576"/>
                </a:lnTo>
                <a:cubicBezTo>
                  <a:pt x="7527" y="18633"/>
                  <a:pt x="7551" y="18678"/>
                  <a:pt x="7580" y="18678"/>
                </a:cubicBezTo>
                <a:cubicBezTo>
                  <a:pt x="7609" y="18678"/>
                  <a:pt x="7632" y="18633"/>
                  <a:pt x="7632" y="18576"/>
                </a:cubicBezTo>
                <a:lnTo>
                  <a:pt x="7632" y="18356"/>
                </a:lnTo>
                <a:cubicBezTo>
                  <a:pt x="7632" y="18298"/>
                  <a:pt x="7609" y="18251"/>
                  <a:pt x="7580" y="18251"/>
                </a:cubicBezTo>
                <a:close/>
                <a:moveTo>
                  <a:pt x="8429" y="18251"/>
                </a:moveTo>
                <a:cubicBezTo>
                  <a:pt x="8400" y="18251"/>
                  <a:pt x="8377" y="18298"/>
                  <a:pt x="8377" y="18356"/>
                </a:cubicBezTo>
                <a:lnTo>
                  <a:pt x="8377" y="18576"/>
                </a:lnTo>
                <a:cubicBezTo>
                  <a:pt x="8377" y="18633"/>
                  <a:pt x="8400" y="18678"/>
                  <a:pt x="8429" y="18678"/>
                </a:cubicBezTo>
                <a:cubicBezTo>
                  <a:pt x="8458" y="18678"/>
                  <a:pt x="8482" y="18633"/>
                  <a:pt x="8482" y="18576"/>
                </a:cubicBezTo>
                <a:lnTo>
                  <a:pt x="8482" y="18356"/>
                </a:lnTo>
                <a:cubicBezTo>
                  <a:pt x="8482" y="18298"/>
                  <a:pt x="8458" y="18251"/>
                  <a:pt x="8429" y="18251"/>
                </a:cubicBezTo>
                <a:close/>
                <a:moveTo>
                  <a:pt x="8744" y="18251"/>
                </a:moveTo>
                <a:cubicBezTo>
                  <a:pt x="8714" y="18251"/>
                  <a:pt x="8691" y="18298"/>
                  <a:pt x="8691" y="18356"/>
                </a:cubicBezTo>
                <a:lnTo>
                  <a:pt x="8691" y="18576"/>
                </a:lnTo>
                <a:cubicBezTo>
                  <a:pt x="8691" y="18633"/>
                  <a:pt x="8714" y="18678"/>
                  <a:pt x="8744" y="18678"/>
                </a:cubicBezTo>
                <a:cubicBezTo>
                  <a:pt x="8773" y="18678"/>
                  <a:pt x="8796" y="18633"/>
                  <a:pt x="8796" y="18576"/>
                </a:cubicBezTo>
                <a:lnTo>
                  <a:pt x="8796" y="18356"/>
                </a:lnTo>
                <a:cubicBezTo>
                  <a:pt x="8796" y="18298"/>
                  <a:pt x="8773" y="18251"/>
                  <a:pt x="8744" y="18251"/>
                </a:cubicBezTo>
                <a:close/>
                <a:moveTo>
                  <a:pt x="9593" y="18251"/>
                </a:moveTo>
                <a:cubicBezTo>
                  <a:pt x="9564" y="18251"/>
                  <a:pt x="9540" y="18298"/>
                  <a:pt x="9540" y="18356"/>
                </a:cubicBezTo>
                <a:lnTo>
                  <a:pt x="9540" y="18576"/>
                </a:lnTo>
                <a:cubicBezTo>
                  <a:pt x="9540" y="18633"/>
                  <a:pt x="9564" y="18678"/>
                  <a:pt x="9593" y="18678"/>
                </a:cubicBezTo>
                <a:cubicBezTo>
                  <a:pt x="9622" y="18678"/>
                  <a:pt x="9646" y="18633"/>
                  <a:pt x="9646" y="18576"/>
                </a:cubicBezTo>
                <a:lnTo>
                  <a:pt x="9646" y="18356"/>
                </a:lnTo>
                <a:cubicBezTo>
                  <a:pt x="9646" y="18298"/>
                  <a:pt x="9622" y="18251"/>
                  <a:pt x="9593" y="18251"/>
                </a:cubicBezTo>
                <a:close/>
                <a:moveTo>
                  <a:pt x="9908" y="18251"/>
                </a:moveTo>
                <a:cubicBezTo>
                  <a:pt x="9879" y="18251"/>
                  <a:pt x="9855" y="18298"/>
                  <a:pt x="9855" y="18356"/>
                </a:cubicBezTo>
                <a:lnTo>
                  <a:pt x="9855" y="18576"/>
                </a:lnTo>
                <a:cubicBezTo>
                  <a:pt x="9855" y="18633"/>
                  <a:pt x="9879" y="18678"/>
                  <a:pt x="9908" y="18678"/>
                </a:cubicBezTo>
                <a:cubicBezTo>
                  <a:pt x="9937" y="18678"/>
                  <a:pt x="9961" y="18633"/>
                  <a:pt x="9961" y="18576"/>
                </a:cubicBezTo>
                <a:lnTo>
                  <a:pt x="9961" y="18356"/>
                </a:lnTo>
                <a:cubicBezTo>
                  <a:pt x="9961" y="18298"/>
                  <a:pt x="9937" y="18251"/>
                  <a:pt x="9908" y="18251"/>
                </a:cubicBezTo>
                <a:close/>
                <a:moveTo>
                  <a:pt x="10758" y="18251"/>
                </a:moveTo>
                <a:cubicBezTo>
                  <a:pt x="10728" y="18251"/>
                  <a:pt x="10705" y="18298"/>
                  <a:pt x="10705" y="18356"/>
                </a:cubicBezTo>
                <a:lnTo>
                  <a:pt x="10705" y="18576"/>
                </a:lnTo>
                <a:cubicBezTo>
                  <a:pt x="10705" y="18633"/>
                  <a:pt x="10728" y="18678"/>
                  <a:pt x="10758" y="18678"/>
                </a:cubicBezTo>
                <a:cubicBezTo>
                  <a:pt x="10787" y="18678"/>
                  <a:pt x="10810" y="18633"/>
                  <a:pt x="10810" y="18576"/>
                </a:cubicBezTo>
                <a:lnTo>
                  <a:pt x="10810" y="18356"/>
                </a:lnTo>
                <a:cubicBezTo>
                  <a:pt x="10810" y="18298"/>
                  <a:pt x="10787" y="18251"/>
                  <a:pt x="10758" y="18251"/>
                </a:cubicBezTo>
                <a:close/>
                <a:moveTo>
                  <a:pt x="11072" y="18251"/>
                </a:moveTo>
                <a:cubicBezTo>
                  <a:pt x="11043" y="18251"/>
                  <a:pt x="11019" y="18298"/>
                  <a:pt x="11019" y="18356"/>
                </a:cubicBezTo>
                <a:lnTo>
                  <a:pt x="11019" y="18576"/>
                </a:lnTo>
                <a:cubicBezTo>
                  <a:pt x="11019" y="18633"/>
                  <a:pt x="11043" y="18678"/>
                  <a:pt x="11072" y="18678"/>
                </a:cubicBezTo>
                <a:cubicBezTo>
                  <a:pt x="11101" y="18678"/>
                  <a:pt x="11125" y="18633"/>
                  <a:pt x="11125" y="18576"/>
                </a:cubicBezTo>
                <a:lnTo>
                  <a:pt x="11125" y="18356"/>
                </a:lnTo>
                <a:cubicBezTo>
                  <a:pt x="11125" y="18298"/>
                  <a:pt x="11101" y="18251"/>
                  <a:pt x="11072" y="18251"/>
                </a:cubicBezTo>
                <a:close/>
                <a:moveTo>
                  <a:pt x="11922" y="18251"/>
                </a:moveTo>
                <a:cubicBezTo>
                  <a:pt x="11893" y="18251"/>
                  <a:pt x="11869" y="18298"/>
                  <a:pt x="11869" y="18356"/>
                </a:cubicBezTo>
                <a:lnTo>
                  <a:pt x="11869" y="18576"/>
                </a:lnTo>
                <a:cubicBezTo>
                  <a:pt x="11869" y="18633"/>
                  <a:pt x="11893" y="18678"/>
                  <a:pt x="11922" y="18678"/>
                </a:cubicBezTo>
                <a:cubicBezTo>
                  <a:pt x="11951" y="18678"/>
                  <a:pt x="11974" y="18633"/>
                  <a:pt x="11974" y="18576"/>
                </a:cubicBezTo>
                <a:lnTo>
                  <a:pt x="11974" y="18356"/>
                </a:lnTo>
                <a:cubicBezTo>
                  <a:pt x="11974" y="18298"/>
                  <a:pt x="11951" y="18251"/>
                  <a:pt x="11922" y="18251"/>
                </a:cubicBezTo>
                <a:close/>
                <a:moveTo>
                  <a:pt x="12236" y="18251"/>
                </a:moveTo>
                <a:cubicBezTo>
                  <a:pt x="12207" y="18251"/>
                  <a:pt x="12183" y="18298"/>
                  <a:pt x="12183" y="18356"/>
                </a:cubicBezTo>
                <a:lnTo>
                  <a:pt x="12183" y="18576"/>
                </a:lnTo>
                <a:cubicBezTo>
                  <a:pt x="12183" y="18633"/>
                  <a:pt x="12207" y="18678"/>
                  <a:pt x="12236" y="18678"/>
                </a:cubicBezTo>
                <a:cubicBezTo>
                  <a:pt x="12265" y="18678"/>
                  <a:pt x="12288" y="18633"/>
                  <a:pt x="12288" y="18576"/>
                </a:cubicBezTo>
                <a:lnTo>
                  <a:pt x="12288" y="18356"/>
                </a:lnTo>
                <a:cubicBezTo>
                  <a:pt x="12288" y="18298"/>
                  <a:pt x="12265" y="18251"/>
                  <a:pt x="12236" y="18251"/>
                </a:cubicBezTo>
                <a:close/>
                <a:moveTo>
                  <a:pt x="13085" y="18251"/>
                </a:moveTo>
                <a:cubicBezTo>
                  <a:pt x="13056" y="18251"/>
                  <a:pt x="13032" y="18298"/>
                  <a:pt x="13032" y="18356"/>
                </a:cubicBezTo>
                <a:lnTo>
                  <a:pt x="13032" y="18576"/>
                </a:lnTo>
                <a:cubicBezTo>
                  <a:pt x="13032" y="18633"/>
                  <a:pt x="13056" y="18678"/>
                  <a:pt x="13085" y="18678"/>
                </a:cubicBezTo>
                <a:cubicBezTo>
                  <a:pt x="13114" y="18678"/>
                  <a:pt x="13138" y="18633"/>
                  <a:pt x="13138" y="18576"/>
                </a:cubicBezTo>
                <a:lnTo>
                  <a:pt x="13138" y="18356"/>
                </a:lnTo>
                <a:cubicBezTo>
                  <a:pt x="13138" y="18298"/>
                  <a:pt x="13114" y="18251"/>
                  <a:pt x="13085" y="18251"/>
                </a:cubicBezTo>
                <a:close/>
                <a:moveTo>
                  <a:pt x="13399" y="18251"/>
                </a:moveTo>
                <a:cubicBezTo>
                  <a:pt x="13370" y="18251"/>
                  <a:pt x="13348" y="18298"/>
                  <a:pt x="13348" y="18356"/>
                </a:cubicBezTo>
                <a:lnTo>
                  <a:pt x="13348" y="18576"/>
                </a:lnTo>
                <a:cubicBezTo>
                  <a:pt x="13348" y="18633"/>
                  <a:pt x="13370" y="18678"/>
                  <a:pt x="13399" y="18678"/>
                </a:cubicBezTo>
                <a:cubicBezTo>
                  <a:pt x="13428" y="18678"/>
                  <a:pt x="13452" y="18633"/>
                  <a:pt x="13452" y="18576"/>
                </a:cubicBezTo>
                <a:lnTo>
                  <a:pt x="13452" y="18356"/>
                </a:lnTo>
                <a:cubicBezTo>
                  <a:pt x="13452" y="18298"/>
                  <a:pt x="13428" y="18251"/>
                  <a:pt x="13399" y="18251"/>
                </a:cubicBezTo>
                <a:close/>
                <a:moveTo>
                  <a:pt x="14249" y="18251"/>
                </a:moveTo>
                <a:cubicBezTo>
                  <a:pt x="14220" y="18251"/>
                  <a:pt x="14196" y="18298"/>
                  <a:pt x="14196" y="18356"/>
                </a:cubicBezTo>
                <a:lnTo>
                  <a:pt x="14196" y="18576"/>
                </a:lnTo>
                <a:cubicBezTo>
                  <a:pt x="14196" y="18633"/>
                  <a:pt x="14220" y="18678"/>
                  <a:pt x="14249" y="18678"/>
                </a:cubicBezTo>
                <a:cubicBezTo>
                  <a:pt x="14278" y="18678"/>
                  <a:pt x="14302" y="18633"/>
                  <a:pt x="14302" y="18576"/>
                </a:cubicBezTo>
                <a:lnTo>
                  <a:pt x="14302" y="18356"/>
                </a:lnTo>
                <a:cubicBezTo>
                  <a:pt x="14302" y="18298"/>
                  <a:pt x="14278" y="18251"/>
                  <a:pt x="14249" y="18251"/>
                </a:cubicBezTo>
                <a:close/>
                <a:moveTo>
                  <a:pt x="14564" y="18251"/>
                </a:moveTo>
                <a:cubicBezTo>
                  <a:pt x="14535" y="18251"/>
                  <a:pt x="14511" y="18298"/>
                  <a:pt x="14511" y="18356"/>
                </a:cubicBezTo>
                <a:lnTo>
                  <a:pt x="14511" y="18576"/>
                </a:lnTo>
                <a:cubicBezTo>
                  <a:pt x="14511" y="18633"/>
                  <a:pt x="14535" y="18678"/>
                  <a:pt x="14564" y="18678"/>
                </a:cubicBezTo>
                <a:cubicBezTo>
                  <a:pt x="14593" y="18678"/>
                  <a:pt x="14617" y="18633"/>
                  <a:pt x="14617" y="18576"/>
                </a:cubicBezTo>
                <a:lnTo>
                  <a:pt x="14617" y="18356"/>
                </a:lnTo>
                <a:cubicBezTo>
                  <a:pt x="14617" y="18298"/>
                  <a:pt x="14593" y="18251"/>
                  <a:pt x="14564" y="18251"/>
                </a:cubicBezTo>
                <a:close/>
                <a:moveTo>
                  <a:pt x="15413" y="18251"/>
                </a:moveTo>
                <a:cubicBezTo>
                  <a:pt x="15384" y="18251"/>
                  <a:pt x="15360" y="18298"/>
                  <a:pt x="15360" y="18356"/>
                </a:cubicBezTo>
                <a:lnTo>
                  <a:pt x="15360" y="18576"/>
                </a:lnTo>
                <a:cubicBezTo>
                  <a:pt x="15360" y="18633"/>
                  <a:pt x="15384" y="18678"/>
                  <a:pt x="15413" y="18678"/>
                </a:cubicBezTo>
                <a:cubicBezTo>
                  <a:pt x="15442" y="18678"/>
                  <a:pt x="15465" y="18633"/>
                  <a:pt x="15465" y="18576"/>
                </a:cubicBezTo>
                <a:lnTo>
                  <a:pt x="15465" y="18356"/>
                </a:lnTo>
                <a:cubicBezTo>
                  <a:pt x="15465" y="18298"/>
                  <a:pt x="15442" y="18251"/>
                  <a:pt x="15413" y="18251"/>
                </a:cubicBezTo>
                <a:close/>
                <a:moveTo>
                  <a:pt x="15728" y="18251"/>
                </a:moveTo>
                <a:cubicBezTo>
                  <a:pt x="15699" y="18251"/>
                  <a:pt x="15675" y="18298"/>
                  <a:pt x="15675" y="18356"/>
                </a:cubicBezTo>
                <a:lnTo>
                  <a:pt x="15675" y="18576"/>
                </a:lnTo>
                <a:cubicBezTo>
                  <a:pt x="15675" y="18633"/>
                  <a:pt x="15699" y="18678"/>
                  <a:pt x="15728" y="18678"/>
                </a:cubicBezTo>
                <a:cubicBezTo>
                  <a:pt x="15757" y="18678"/>
                  <a:pt x="15781" y="18633"/>
                  <a:pt x="15781" y="18576"/>
                </a:cubicBezTo>
                <a:lnTo>
                  <a:pt x="15781" y="18356"/>
                </a:lnTo>
                <a:cubicBezTo>
                  <a:pt x="15781" y="18298"/>
                  <a:pt x="15757" y="18251"/>
                  <a:pt x="15728" y="18251"/>
                </a:cubicBezTo>
                <a:close/>
                <a:moveTo>
                  <a:pt x="16578" y="18251"/>
                </a:moveTo>
                <a:cubicBezTo>
                  <a:pt x="16549" y="18251"/>
                  <a:pt x="16525" y="18298"/>
                  <a:pt x="16525" y="18356"/>
                </a:cubicBezTo>
                <a:lnTo>
                  <a:pt x="16525" y="18576"/>
                </a:lnTo>
                <a:cubicBezTo>
                  <a:pt x="16525" y="18633"/>
                  <a:pt x="16549" y="18678"/>
                  <a:pt x="16578" y="18678"/>
                </a:cubicBezTo>
                <a:cubicBezTo>
                  <a:pt x="16607" y="18678"/>
                  <a:pt x="16630" y="18633"/>
                  <a:pt x="16630" y="18576"/>
                </a:cubicBezTo>
                <a:lnTo>
                  <a:pt x="16630" y="18356"/>
                </a:lnTo>
                <a:cubicBezTo>
                  <a:pt x="16630" y="18298"/>
                  <a:pt x="16607" y="18251"/>
                  <a:pt x="16578" y="18251"/>
                </a:cubicBezTo>
                <a:close/>
                <a:moveTo>
                  <a:pt x="16892" y="18251"/>
                </a:moveTo>
                <a:cubicBezTo>
                  <a:pt x="16863" y="18251"/>
                  <a:pt x="16839" y="18298"/>
                  <a:pt x="16839" y="18356"/>
                </a:cubicBezTo>
                <a:lnTo>
                  <a:pt x="16839" y="18576"/>
                </a:lnTo>
                <a:cubicBezTo>
                  <a:pt x="16839" y="18633"/>
                  <a:pt x="16863" y="18678"/>
                  <a:pt x="16892" y="18678"/>
                </a:cubicBezTo>
                <a:cubicBezTo>
                  <a:pt x="16921" y="18678"/>
                  <a:pt x="16944" y="18633"/>
                  <a:pt x="16944" y="18576"/>
                </a:cubicBezTo>
                <a:lnTo>
                  <a:pt x="16944" y="18356"/>
                </a:lnTo>
                <a:cubicBezTo>
                  <a:pt x="16944" y="18298"/>
                  <a:pt x="16921" y="18251"/>
                  <a:pt x="16892" y="18251"/>
                </a:cubicBezTo>
                <a:close/>
                <a:moveTo>
                  <a:pt x="17741" y="18251"/>
                </a:moveTo>
                <a:cubicBezTo>
                  <a:pt x="17712" y="18251"/>
                  <a:pt x="17689" y="18298"/>
                  <a:pt x="17689" y="18356"/>
                </a:cubicBezTo>
                <a:lnTo>
                  <a:pt x="17689" y="18576"/>
                </a:lnTo>
                <a:cubicBezTo>
                  <a:pt x="17689" y="18633"/>
                  <a:pt x="17712" y="18678"/>
                  <a:pt x="17741" y="18678"/>
                </a:cubicBezTo>
                <a:cubicBezTo>
                  <a:pt x="17770" y="18678"/>
                  <a:pt x="17794" y="18633"/>
                  <a:pt x="17794" y="18576"/>
                </a:cubicBezTo>
                <a:lnTo>
                  <a:pt x="17794" y="18356"/>
                </a:lnTo>
                <a:cubicBezTo>
                  <a:pt x="17794" y="18298"/>
                  <a:pt x="17770" y="18251"/>
                  <a:pt x="17741" y="18251"/>
                </a:cubicBezTo>
                <a:close/>
                <a:moveTo>
                  <a:pt x="18055" y="18251"/>
                </a:moveTo>
                <a:cubicBezTo>
                  <a:pt x="18026" y="18251"/>
                  <a:pt x="18002" y="18298"/>
                  <a:pt x="18002" y="18356"/>
                </a:cubicBezTo>
                <a:lnTo>
                  <a:pt x="18002" y="18576"/>
                </a:lnTo>
                <a:cubicBezTo>
                  <a:pt x="18002" y="18633"/>
                  <a:pt x="18026" y="18678"/>
                  <a:pt x="18055" y="18678"/>
                </a:cubicBezTo>
                <a:cubicBezTo>
                  <a:pt x="18085" y="18678"/>
                  <a:pt x="18108" y="18633"/>
                  <a:pt x="18108" y="18576"/>
                </a:cubicBezTo>
                <a:lnTo>
                  <a:pt x="18108" y="18356"/>
                </a:lnTo>
                <a:cubicBezTo>
                  <a:pt x="18108" y="18298"/>
                  <a:pt x="18085" y="18251"/>
                  <a:pt x="18055" y="18251"/>
                </a:cubicBezTo>
                <a:close/>
                <a:moveTo>
                  <a:pt x="18905" y="18251"/>
                </a:moveTo>
                <a:cubicBezTo>
                  <a:pt x="18876" y="18251"/>
                  <a:pt x="18852" y="18298"/>
                  <a:pt x="18852" y="18356"/>
                </a:cubicBezTo>
                <a:lnTo>
                  <a:pt x="18852" y="18576"/>
                </a:lnTo>
                <a:cubicBezTo>
                  <a:pt x="18852" y="18633"/>
                  <a:pt x="18876" y="18678"/>
                  <a:pt x="18905" y="18678"/>
                </a:cubicBezTo>
                <a:cubicBezTo>
                  <a:pt x="18934" y="18678"/>
                  <a:pt x="18958" y="18633"/>
                  <a:pt x="18958" y="18576"/>
                </a:cubicBezTo>
                <a:lnTo>
                  <a:pt x="18958" y="18356"/>
                </a:lnTo>
                <a:cubicBezTo>
                  <a:pt x="18958" y="18298"/>
                  <a:pt x="18934" y="18251"/>
                  <a:pt x="18905" y="18251"/>
                </a:cubicBezTo>
                <a:close/>
                <a:moveTo>
                  <a:pt x="19220" y="18251"/>
                </a:moveTo>
                <a:cubicBezTo>
                  <a:pt x="19191" y="18251"/>
                  <a:pt x="19167" y="18298"/>
                  <a:pt x="19167" y="18356"/>
                </a:cubicBezTo>
                <a:lnTo>
                  <a:pt x="19167" y="18576"/>
                </a:lnTo>
                <a:cubicBezTo>
                  <a:pt x="19167" y="18633"/>
                  <a:pt x="19191" y="18678"/>
                  <a:pt x="19220" y="18678"/>
                </a:cubicBezTo>
                <a:cubicBezTo>
                  <a:pt x="19249" y="18678"/>
                  <a:pt x="19273" y="18633"/>
                  <a:pt x="19273" y="18576"/>
                </a:cubicBezTo>
                <a:lnTo>
                  <a:pt x="19273" y="18356"/>
                </a:lnTo>
                <a:cubicBezTo>
                  <a:pt x="19273" y="18298"/>
                  <a:pt x="19249" y="18251"/>
                  <a:pt x="19220" y="18251"/>
                </a:cubicBezTo>
                <a:close/>
                <a:moveTo>
                  <a:pt x="20069" y="18251"/>
                </a:moveTo>
                <a:cubicBezTo>
                  <a:pt x="20040" y="18251"/>
                  <a:pt x="20016" y="18298"/>
                  <a:pt x="20016" y="18356"/>
                </a:cubicBezTo>
                <a:lnTo>
                  <a:pt x="20016" y="18576"/>
                </a:lnTo>
                <a:cubicBezTo>
                  <a:pt x="20016" y="18633"/>
                  <a:pt x="20040" y="18678"/>
                  <a:pt x="20069" y="18678"/>
                </a:cubicBezTo>
                <a:cubicBezTo>
                  <a:pt x="20099" y="18678"/>
                  <a:pt x="20122" y="18633"/>
                  <a:pt x="20122" y="18576"/>
                </a:cubicBezTo>
                <a:lnTo>
                  <a:pt x="20122" y="18356"/>
                </a:lnTo>
                <a:cubicBezTo>
                  <a:pt x="20122" y="18298"/>
                  <a:pt x="20099" y="18251"/>
                  <a:pt x="20069" y="18251"/>
                </a:cubicBezTo>
                <a:close/>
                <a:moveTo>
                  <a:pt x="20384" y="18251"/>
                </a:moveTo>
                <a:cubicBezTo>
                  <a:pt x="20355" y="18251"/>
                  <a:pt x="20331" y="18298"/>
                  <a:pt x="20331" y="18356"/>
                </a:cubicBezTo>
                <a:lnTo>
                  <a:pt x="20331" y="18576"/>
                </a:lnTo>
                <a:cubicBezTo>
                  <a:pt x="20331" y="18633"/>
                  <a:pt x="20355" y="18678"/>
                  <a:pt x="20384" y="18678"/>
                </a:cubicBezTo>
                <a:cubicBezTo>
                  <a:pt x="20413" y="18678"/>
                  <a:pt x="20436" y="18633"/>
                  <a:pt x="20436" y="18576"/>
                </a:cubicBezTo>
                <a:lnTo>
                  <a:pt x="20436" y="18356"/>
                </a:lnTo>
                <a:cubicBezTo>
                  <a:pt x="20436" y="18298"/>
                  <a:pt x="20413" y="18251"/>
                  <a:pt x="20384" y="18251"/>
                </a:cubicBezTo>
                <a:close/>
                <a:moveTo>
                  <a:pt x="21234" y="18251"/>
                </a:moveTo>
                <a:cubicBezTo>
                  <a:pt x="21204" y="18251"/>
                  <a:pt x="21181" y="18298"/>
                  <a:pt x="21181" y="18356"/>
                </a:cubicBezTo>
                <a:lnTo>
                  <a:pt x="21181" y="18576"/>
                </a:lnTo>
                <a:cubicBezTo>
                  <a:pt x="21181" y="18633"/>
                  <a:pt x="21204" y="18678"/>
                  <a:pt x="21234" y="18678"/>
                </a:cubicBezTo>
                <a:cubicBezTo>
                  <a:pt x="21263" y="18678"/>
                  <a:pt x="21285" y="18633"/>
                  <a:pt x="21285" y="18576"/>
                </a:cubicBezTo>
                <a:lnTo>
                  <a:pt x="21285" y="18356"/>
                </a:lnTo>
                <a:cubicBezTo>
                  <a:pt x="21285" y="18298"/>
                  <a:pt x="21263" y="18251"/>
                  <a:pt x="21234" y="18251"/>
                </a:cubicBezTo>
                <a:close/>
                <a:moveTo>
                  <a:pt x="21547" y="18251"/>
                </a:moveTo>
                <a:cubicBezTo>
                  <a:pt x="21518" y="18251"/>
                  <a:pt x="21495" y="18298"/>
                  <a:pt x="21495" y="18356"/>
                </a:cubicBezTo>
                <a:lnTo>
                  <a:pt x="21495" y="18576"/>
                </a:lnTo>
                <a:cubicBezTo>
                  <a:pt x="21495" y="18633"/>
                  <a:pt x="21518" y="18678"/>
                  <a:pt x="21547" y="18678"/>
                </a:cubicBezTo>
                <a:cubicBezTo>
                  <a:pt x="21576" y="18678"/>
                  <a:pt x="21600" y="18633"/>
                  <a:pt x="21600" y="18576"/>
                </a:cubicBezTo>
                <a:lnTo>
                  <a:pt x="21600" y="18356"/>
                </a:lnTo>
                <a:cubicBezTo>
                  <a:pt x="21600" y="18298"/>
                  <a:pt x="21576" y="18251"/>
                  <a:pt x="21547" y="18251"/>
                </a:cubicBezTo>
                <a:close/>
                <a:moveTo>
                  <a:pt x="53" y="18981"/>
                </a:moveTo>
                <a:cubicBezTo>
                  <a:pt x="24" y="18981"/>
                  <a:pt x="0" y="19028"/>
                  <a:pt x="0" y="19085"/>
                </a:cubicBezTo>
                <a:lnTo>
                  <a:pt x="0" y="19306"/>
                </a:lnTo>
                <a:cubicBezTo>
                  <a:pt x="0" y="19363"/>
                  <a:pt x="24" y="19408"/>
                  <a:pt x="53" y="19408"/>
                </a:cubicBezTo>
                <a:cubicBezTo>
                  <a:pt x="82" y="19408"/>
                  <a:pt x="106" y="19363"/>
                  <a:pt x="106" y="19306"/>
                </a:cubicBezTo>
                <a:lnTo>
                  <a:pt x="106" y="19085"/>
                </a:lnTo>
                <a:cubicBezTo>
                  <a:pt x="106" y="19028"/>
                  <a:pt x="82" y="18981"/>
                  <a:pt x="53" y="18981"/>
                </a:cubicBezTo>
                <a:close/>
                <a:moveTo>
                  <a:pt x="367" y="18981"/>
                </a:moveTo>
                <a:cubicBezTo>
                  <a:pt x="338" y="18981"/>
                  <a:pt x="315" y="19028"/>
                  <a:pt x="315" y="19085"/>
                </a:cubicBezTo>
                <a:lnTo>
                  <a:pt x="315" y="19306"/>
                </a:lnTo>
                <a:cubicBezTo>
                  <a:pt x="315" y="19363"/>
                  <a:pt x="338" y="19408"/>
                  <a:pt x="367" y="19408"/>
                </a:cubicBezTo>
                <a:cubicBezTo>
                  <a:pt x="397" y="19408"/>
                  <a:pt x="420" y="19363"/>
                  <a:pt x="420" y="19306"/>
                </a:cubicBezTo>
                <a:lnTo>
                  <a:pt x="420" y="19085"/>
                </a:lnTo>
                <a:cubicBezTo>
                  <a:pt x="420" y="19028"/>
                  <a:pt x="397" y="18981"/>
                  <a:pt x="367" y="18981"/>
                </a:cubicBezTo>
                <a:close/>
                <a:moveTo>
                  <a:pt x="1217" y="18981"/>
                </a:moveTo>
                <a:cubicBezTo>
                  <a:pt x="1188" y="18981"/>
                  <a:pt x="1164" y="19028"/>
                  <a:pt x="1164" y="19085"/>
                </a:cubicBezTo>
                <a:lnTo>
                  <a:pt x="1164" y="19306"/>
                </a:lnTo>
                <a:cubicBezTo>
                  <a:pt x="1164" y="19363"/>
                  <a:pt x="1188" y="19408"/>
                  <a:pt x="1217" y="19408"/>
                </a:cubicBezTo>
                <a:cubicBezTo>
                  <a:pt x="1246" y="19408"/>
                  <a:pt x="1270" y="19363"/>
                  <a:pt x="1270" y="19306"/>
                </a:cubicBezTo>
                <a:lnTo>
                  <a:pt x="1270" y="19085"/>
                </a:lnTo>
                <a:cubicBezTo>
                  <a:pt x="1270" y="19028"/>
                  <a:pt x="1246" y="18981"/>
                  <a:pt x="1217" y="18981"/>
                </a:cubicBezTo>
                <a:close/>
                <a:moveTo>
                  <a:pt x="1532" y="18981"/>
                </a:moveTo>
                <a:cubicBezTo>
                  <a:pt x="1503" y="18981"/>
                  <a:pt x="1479" y="19028"/>
                  <a:pt x="1479" y="19085"/>
                </a:cubicBezTo>
                <a:lnTo>
                  <a:pt x="1479" y="19306"/>
                </a:lnTo>
                <a:cubicBezTo>
                  <a:pt x="1479" y="19363"/>
                  <a:pt x="1503" y="19408"/>
                  <a:pt x="1532" y="19408"/>
                </a:cubicBezTo>
                <a:cubicBezTo>
                  <a:pt x="1561" y="19408"/>
                  <a:pt x="1584" y="19363"/>
                  <a:pt x="1584" y="19306"/>
                </a:cubicBezTo>
                <a:lnTo>
                  <a:pt x="1584" y="19085"/>
                </a:lnTo>
                <a:cubicBezTo>
                  <a:pt x="1584" y="19028"/>
                  <a:pt x="1561" y="18981"/>
                  <a:pt x="1532" y="18981"/>
                </a:cubicBezTo>
                <a:close/>
                <a:moveTo>
                  <a:pt x="2380" y="18981"/>
                </a:moveTo>
                <a:cubicBezTo>
                  <a:pt x="2351" y="18981"/>
                  <a:pt x="2329" y="19028"/>
                  <a:pt x="2329" y="19085"/>
                </a:cubicBezTo>
                <a:lnTo>
                  <a:pt x="2329" y="19306"/>
                </a:lnTo>
                <a:cubicBezTo>
                  <a:pt x="2329" y="19363"/>
                  <a:pt x="2351" y="19408"/>
                  <a:pt x="2380" y="19408"/>
                </a:cubicBezTo>
                <a:cubicBezTo>
                  <a:pt x="2409" y="19408"/>
                  <a:pt x="2433" y="19363"/>
                  <a:pt x="2433" y="19306"/>
                </a:cubicBezTo>
                <a:lnTo>
                  <a:pt x="2433" y="19085"/>
                </a:lnTo>
                <a:cubicBezTo>
                  <a:pt x="2433" y="19028"/>
                  <a:pt x="2409" y="18981"/>
                  <a:pt x="2380" y="18981"/>
                </a:cubicBezTo>
                <a:close/>
                <a:moveTo>
                  <a:pt x="2695" y="18981"/>
                </a:moveTo>
                <a:cubicBezTo>
                  <a:pt x="2666" y="18981"/>
                  <a:pt x="2643" y="19028"/>
                  <a:pt x="2643" y="19085"/>
                </a:cubicBezTo>
                <a:lnTo>
                  <a:pt x="2643" y="19306"/>
                </a:lnTo>
                <a:cubicBezTo>
                  <a:pt x="2643" y="19363"/>
                  <a:pt x="2666" y="19408"/>
                  <a:pt x="2695" y="19408"/>
                </a:cubicBezTo>
                <a:cubicBezTo>
                  <a:pt x="2724" y="19408"/>
                  <a:pt x="2748" y="19363"/>
                  <a:pt x="2748" y="19306"/>
                </a:cubicBezTo>
                <a:lnTo>
                  <a:pt x="2748" y="19085"/>
                </a:lnTo>
                <a:cubicBezTo>
                  <a:pt x="2748" y="19028"/>
                  <a:pt x="2724" y="18981"/>
                  <a:pt x="2695" y="18981"/>
                </a:cubicBezTo>
                <a:close/>
                <a:moveTo>
                  <a:pt x="3545" y="18981"/>
                </a:moveTo>
                <a:cubicBezTo>
                  <a:pt x="3516" y="18981"/>
                  <a:pt x="3492" y="19028"/>
                  <a:pt x="3492" y="19085"/>
                </a:cubicBezTo>
                <a:lnTo>
                  <a:pt x="3492" y="19306"/>
                </a:lnTo>
                <a:cubicBezTo>
                  <a:pt x="3492" y="19363"/>
                  <a:pt x="3516" y="19408"/>
                  <a:pt x="3545" y="19408"/>
                </a:cubicBezTo>
                <a:cubicBezTo>
                  <a:pt x="3574" y="19408"/>
                  <a:pt x="3598" y="19363"/>
                  <a:pt x="3598" y="19306"/>
                </a:cubicBezTo>
                <a:lnTo>
                  <a:pt x="3598" y="19085"/>
                </a:lnTo>
                <a:cubicBezTo>
                  <a:pt x="3598" y="19028"/>
                  <a:pt x="3574" y="18981"/>
                  <a:pt x="3545" y="18981"/>
                </a:cubicBezTo>
                <a:close/>
                <a:moveTo>
                  <a:pt x="3859" y="18981"/>
                </a:moveTo>
                <a:cubicBezTo>
                  <a:pt x="3830" y="18981"/>
                  <a:pt x="3806" y="19028"/>
                  <a:pt x="3806" y="19085"/>
                </a:cubicBezTo>
                <a:lnTo>
                  <a:pt x="3806" y="19306"/>
                </a:lnTo>
                <a:cubicBezTo>
                  <a:pt x="3806" y="19363"/>
                  <a:pt x="3830" y="19408"/>
                  <a:pt x="3859" y="19408"/>
                </a:cubicBezTo>
                <a:cubicBezTo>
                  <a:pt x="3888" y="19408"/>
                  <a:pt x="3912" y="19363"/>
                  <a:pt x="3912" y="19306"/>
                </a:cubicBezTo>
                <a:lnTo>
                  <a:pt x="3912" y="19085"/>
                </a:lnTo>
                <a:cubicBezTo>
                  <a:pt x="3912" y="19028"/>
                  <a:pt x="3888" y="18981"/>
                  <a:pt x="3859" y="18981"/>
                </a:cubicBezTo>
                <a:close/>
                <a:moveTo>
                  <a:pt x="4709" y="18981"/>
                </a:moveTo>
                <a:cubicBezTo>
                  <a:pt x="4680" y="18981"/>
                  <a:pt x="4656" y="19028"/>
                  <a:pt x="4656" y="19085"/>
                </a:cubicBezTo>
                <a:lnTo>
                  <a:pt x="4656" y="19306"/>
                </a:lnTo>
                <a:cubicBezTo>
                  <a:pt x="4656" y="19363"/>
                  <a:pt x="4680" y="19408"/>
                  <a:pt x="4709" y="19408"/>
                </a:cubicBezTo>
                <a:cubicBezTo>
                  <a:pt x="4738" y="19408"/>
                  <a:pt x="4762" y="19363"/>
                  <a:pt x="4762" y="19306"/>
                </a:cubicBezTo>
                <a:lnTo>
                  <a:pt x="4762" y="19085"/>
                </a:lnTo>
                <a:cubicBezTo>
                  <a:pt x="4762" y="19028"/>
                  <a:pt x="4738" y="18981"/>
                  <a:pt x="4709" y="18981"/>
                </a:cubicBezTo>
                <a:close/>
                <a:moveTo>
                  <a:pt x="5023" y="18981"/>
                </a:moveTo>
                <a:cubicBezTo>
                  <a:pt x="4994" y="18981"/>
                  <a:pt x="4970" y="19028"/>
                  <a:pt x="4970" y="19085"/>
                </a:cubicBezTo>
                <a:lnTo>
                  <a:pt x="4970" y="19306"/>
                </a:lnTo>
                <a:cubicBezTo>
                  <a:pt x="4970" y="19363"/>
                  <a:pt x="4994" y="19408"/>
                  <a:pt x="5023" y="19408"/>
                </a:cubicBezTo>
                <a:cubicBezTo>
                  <a:pt x="5053" y="19408"/>
                  <a:pt x="5076" y="19363"/>
                  <a:pt x="5076" y="19306"/>
                </a:cubicBezTo>
                <a:lnTo>
                  <a:pt x="5076" y="19085"/>
                </a:lnTo>
                <a:cubicBezTo>
                  <a:pt x="5076" y="19028"/>
                  <a:pt x="5053" y="18981"/>
                  <a:pt x="5023" y="18981"/>
                </a:cubicBezTo>
                <a:close/>
                <a:moveTo>
                  <a:pt x="5873" y="18981"/>
                </a:moveTo>
                <a:cubicBezTo>
                  <a:pt x="5844" y="18981"/>
                  <a:pt x="5820" y="19028"/>
                  <a:pt x="5820" y="19085"/>
                </a:cubicBezTo>
                <a:lnTo>
                  <a:pt x="5820" y="19306"/>
                </a:lnTo>
                <a:cubicBezTo>
                  <a:pt x="5820" y="19363"/>
                  <a:pt x="5844" y="19408"/>
                  <a:pt x="5873" y="19408"/>
                </a:cubicBezTo>
                <a:cubicBezTo>
                  <a:pt x="5902" y="19408"/>
                  <a:pt x="5926" y="19363"/>
                  <a:pt x="5926" y="19306"/>
                </a:cubicBezTo>
                <a:lnTo>
                  <a:pt x="5926" y="19085"/>
                </a:lnTo>
                <a:cubicBezTo>
                  <a:pt x="5926" y="19028"/>
                  <a:pt x="5902" y="18981"/>
                  <a:pt x="5873" y="18981"/>
                </a:cubicBezTo>
                <a:close/>
                <a:moveTo>
                  <a:pt x="6188" y="18981"/>
                </a:moveTo>
                <a:cubicBezTo>
                  <a:pt x="6159" y="18981"/>
                  <a:pt x="6135" y="19028"/>
                  <a:pt x="6135" y="19085"/>
                </a:cubicBezTo>
                <a:lnTo>
                  <a:pt x="6135" y="19306"/>
                </a:lnTo>
                <a:cubicBezTo>
                  <a:pt x="6135" y="19363"/>
                  <a:pt x="6159" y="19408"/>
                  <a:pt x="6188" y="19408"/>
                </a:cubicBezTo>
                <a:cubicBezTo>
                  <a:pt x="6217" y="19408"/>
                  <a:pt x="6240" y="19363"/>
                  <a:pt x="6240" y="19306"/>
                </a:cubicBezTo>
                <a:lnTo>
                  <a:pt x="6240" y="19085"/>
                </a:lnTo>
                <a:cubicBezTo>
                  <a:pt x="6240" y="19028"/>
                  <a:pt x="6217" y="18981"/>
                  <a:pt x="6188" y="18981"/>
                </a:cubicBezTo>
                <a:close/>
                <a:moveTo>
                  <a:pt x="7036" y="18981"/>
                </a:moveTo>
                <a:cubicBezTo>
                  <a:pt x="7007" y="18981"/>
                  <a:pt x="6984" y="19028"/>
                  <a:pt x="6984" y="19085"/>
                </a:cubicBezTo>
                <a:lnTo>
                  <a:pt x="6984" y="19306"/>
                </a:lnTo>
                <a:cubicBezTo>
                  <a:pt x="6984" y="19363"/>
                  <a:pt x="7007" y="19408"/>
                  <a:pt x="7036" y="19408"/>
                </a:cubicBezTo>
                <a:cubicBezTo>
                  <a:pt x="7065" y="19408"/>
                  <a:pt x="7089" y="19363"/>
                  <a:pt x="7089" y="19306"/>
                </a:cubicBezTo>
                <a:lnTo>
                  <a:pt x="7089" y="19085"/>
                </a:lnTo>
                <a:cubicBezTo>
                  <a:pt x="7089" y="19028"/>
                  <a:pt x="7065" y="18981"/>
                  <a:pt x="7036" y="18981"/>
                </a:cubicBezTo>
                <a:close/>
                <a:moveTo>
                  <a:pt x="7351" y="18981"/>
                </a:moveTo>
                <a:cubicBezTo>
                  <a:pt x="7322" y="18981"/>
                  <a:pt x="7299" y="19028"/>
                  <a:pt x="7299" y="19085"/>
                </a:cubicBezTo>
                <a:lnTo>
                  <a:pt x="7299" y="19306"/>
                </a:lnTo>
                <a:cubicBezTo>
                  <a:pt x="7299" y="19363"/>
                  <a:pt x="7322" y="19408"/>
                  <a:pt x="7351" y="19408"/>
                </a:cubicBezTo>
                <a:cubicBezTo>
                  <a:pt x="7380" y="19408"/>
                  <a:pt x="7404" y="19363"/>
                  <a:pt x="7404" y="19306"/>
                </a:cubicBezTo>
                <a:lnTo>
                  <a:pt x="7404" y="19085"/>
                </a:lnTo>
                <a:cubicBezTo>
                  <a:pt x="7404" y="19028"/>
                  <a:pt x="7380" y="18981"/>
                  <a:pt x="7351" y="18981"/>
                </a:cubicBezTo>
                <a:close/>
                <a:moveTo>
                  <a:pt x="8201" y="18981"/>
                </a:moveTo>
                <a:cubicBezTo>
                  <a:pt x="8171" y="18981"/>
                  <a:pt x="8148" y="19028"/>
                  <a:pt x="8148" y="19085"/>
                </a:cubicBezTo>
                <a:lnTo>
                  <a:pt x="8148" y="19306"/>
                </a:lnTo>
                <a:cubicBezTo>
                  <a:pt x="8148" y="19363"/>
                  <a:pt x="8171" y="19408"/>
                  <a:pt x="8201" y="19408"/>
                </a:cubicBezTo>
                <a:cubicBezTo>
                  <a:pt x="8230" y="19408"/>
                  <a:pt x="8254" y="19363"/>
                  <a:pt x="8254" y="19306"/>
                </a:cubicBezTo>
                <a:lnTo>
                  <a:pt x="8254" y="19085"/>
                </a:lnTo>
                <a:cubicBezTo>
                  <a:pt x="8254" y="19028"/>
                  <a:pt x="8230" y="18981"/>
                  <a:pt x="8201" y="18981"/>
                </a:cubicBezTo>
                <a:close/>
                <a:moveTo>
                  <a:pt x="8515" y="18981"/>
                </a:moveTo>
                <a:cubicBezTo>
                  <a:pt x="8486" y="18981"/>
                  <a:pt x="8462" y="19028"/>
                  <a:pt x="8462" y="19085"/>
                </a:cubicBezTo>
                <a:lnTo>
                  <a:pt x="8462" y="19306"/>
                </a:lnTo>
                <a:cubicBezTo>
                  <a:pt x="8462" y="19363"/>
                  <a:pt x="8486" y="19408"/>
                  <a:pt x="8515" y="19408"/>
                </a:cubicBezTo>
                <a:cubicBezTo>
                  <a:pt x="8544" y="19408"/>
                  <a:pt x="8568" y="19363"/>
                  <a:pt x="8568" y="19306"/>
                </a:cubicBezTo>
                <a:lnTo>
                  <a:pt x="8568" y="19085"/>
                </a:lnTo>
                <a:cubicBezTo>
                  <a:pt x="8568" y="19028"/>
                  <a:pt x="8544" y="18981"/>
                  <a:pt x="8515" y="18981"/>
                </a:cubicBezTo>
                <a:close/>
                <a:moveTo>
                  <a:pt x="9365" y="18981"/>
                </a:moveTo>
                <a:cubicBezTo>
                  <a:pt x="9336" y="18981"/>
                  <a:pt x="9312" y="19028"/>
                  <a:pt x="9312" y="19085"/>
                </a:cubicBezTo>
                <a:lnTo>
                  <a:pt x="9312" y="19306"/>
                </a:lnTo>
                <a:cubicBezTo>
                  <a:pt x="9312" y="19363"/>
                  <a:pt x="9336" y="19408"/>
                  <a:pt x="9365" y="19408"/>
                </a:cubicBezTo>
                <a:cubicBezTo>
                  <a:pt x="9394" y="19408"/>
                  <a:pt x="9418" y="19363"/>
                  <a:pt x="9418" y="19306"/>
                </a:cubicBezTo>
                <a:lnTo>
                  <a:pt x="9418" y="19085"/>
                </a:lnTo>
                <a:cubicBezTo>
                  <a:pt x="9418" y="19028"/>
                  <a:pt x="9394" y="18981"/>
                  <a:pt x="9365" y="18981"/>
                </a:cubicBezTo>
                <a:close/>
                <a:moveTo>
                  <a:pt x="9679" y="18981"/>
                </a:moveTo>
                <a:cubicBezTo>
                  <a:pt x="9650" y="18981"/>
                  <a:pt x="9626" y="19028"/>
                  <a:pt x="9626" y="19085"/>
                </a:cubicBezTo>
                <a:lnTo>
                  <a:pt x="9626" y="19306"/>
                </a:lnTo>
                <a:cubicBezTo>
                  <a:pt x="9626" y="19363"/>
                  <a:pt x="9650" y="19408"/>
                  <a:pt x="9679" y="19408"/>
                </a:cubicBezTo>
                <a:cubicBezTo>
                  <a:pt x="9708" y="19408"/>
                  <a:pt x="9732" y="19363"/>
                  <a:pt x="9732" y="19306"/>
                </a:cubicBezTo>
                <a:lnTo>
                  <a:pt x="9732" y="19085"/>
                </a:lnTo>
                <a:cubicBezTo>
                  <a:pt x="9732" y="19028"/>
                  <a:pt x="9708" y="18981"/>
                  <a:pt x="9679" y="18981"/>
                </a:cubicBezTo>
                <a:close/>
                <a:moveTo>
                  <a:pt x="10529" y="18981"/>
                </a:moveTo>
                <a:cubicBezTo>
                  <a:pt x="10500" y="18981"/>
                  <a:pt x="10476" y="19028"/>
                  <a:pt x="10476" y="19085"/>
                </a:cubicBezTo>
                <a:lnTo>
                  <a:pt x="10476" y="19306"/>
                </a:lnTo>
                <a:cubicBezTo>
                  <a:pt x="10476" y="19363"/>
                  <a:pt x="10500" y="19408"/>
                  <a:pt x="10529" y="19408"/>
                </a:cubicBezTo>
                <a:cubicBezTo>
                  <a:pt x="10558" y="19408"/>
                  <a:pt x="10582" y="19363"/>
                  <a:pt x="10582" y="19306"/>
                </a:cubicBezTo>
                <a:lnTo>
                  <a:pt x="10582" y="19085"/>
                </a:lnTo>
                <a:cubicBezTo>
                  <a:pt x="10582" y="19028"/>
                  <a:pt x="10558" y="18981"/>
                  <a:pt x="10529" y="18981"/>
                </a:cubicBezTo>
                <a:close/>
                <a:moveTo>
                  <a:pt x="10844" y="18981"/>
                </a:moveTo>
                <a:cubicBezTo>
                  <a:pt x="10814" y="18981"/>
                  <a:pt x="10791" y="19028"/>
                  <a:pt x="10791" y="19085"/>
                </a:cubicBezTo>
                <a:lnTo>
                  <a:pt x="10791" y="19306"/>
                </a:lnTo>
                <a:cubicBezTo>
                  <a:pt x="10791" y="19363"/>
                  <a:pt x="10814" y="19408"/>
                  <a:pt x="10844" y="19408"/>
                </a:cubicBezTo>
                <a:cubicBezTo>
                  <a:pt x="10873" y="19408"/>
                  <a:pt x="10895" y="19363"/>
                  <a:pt x="10895" y="19306"/>
                </a:cubicBezTo>
                <a:lnTo>
                  <a:pt x="10895" y="19085"/>
                </a:lnTo>
                <a:cubicBezTo>
                  <a:pt x="10895" y="19028"/>
                  <a:pt x="10873" y="18981"/>
                  <a:pt x="10844" y="18981"/>
                </a:cubicBezTo>
                <a:close/>
                <a:moveTo>
                  <a:pt x="11692" y="18981"/>
                </a:moveTo>
                <a:cubicBezTo>
                  <a:pt x="11663" y="18981"/>
                  <a:pt x="11640" y="19028"/>
                  <a:pt x="11640" y="19085"/>
                </a:cubicBezTo>
                <a:lnTo>
                  <a:pt x="11640" y="19306"/>
                </a:lnTo>
                <a:cubicBezTo>
                  <a:pt x="11640" y="19363"/>
                  <a:pt x="11663" y="19408"/>
                  <a:pt x="11692" y="19408"/>
                </a:cubicBezTo>
                <a:cubicBezTo>
                  <a:pt x="11721" y="19408"/>
                  <a:pt x="11745" y="19363"/>
                  <a:pt x="11745" y="19306"/>
                </a:cubicBezTo>
                <a:lnTo>
                  <a:pt x="11745" y="19085"/>
                </a:lnTo>
                <a:cubicBezTo>
                  <a:pt x="11745" y="19028"/>
                  <a:pt x="11721" y="18981"/>
                  <a:pt x="11692" y="18981"/>
                </a:cubicBezTo>
                <a:close/>
                <a:moveTo>
                  <a:pt x="12007" y="18981"/>
                </a:moveTo>
                <a:cubicBezTo>
                  <a:pt x="11978" y="18981"/>
                  <a:pt x="11955" y="19028"/>
                  <a:pt x="11955" y="19085"/>
                </a:cubicBezTo>
                <a:lnTo>
                  <a:pt x="11955" y="19306"/>
                </a:lnTo>
                <a:cubicBezTo>
                  <a:pt x="11955" y="19363"/>
                  <a:pt x="11978" y="19408"/>
                  <a:pt x="12007" y="19408"/>
                </a:cubicBezTo>
                <a:cubicBezTo>
                  <a:pt x="12036" y="19408"/>
                  <a:pt x="12060" y="19363"/>
                  <a:pt x="12060" y="19306"/>
                </a:cubicBezTo>
                <a:lnTo>
                  <a:pt x="12060" y="19085"/>
                </a:lnTo>
                <a:cubicBezTo>
                  <a:pt x="12060" y="19028"/>
                  <a:pt x="12036" y="18981"/>
                  <a:pt x="12007" y="18981"/>
                </a:cubicBezTo>
                <a:close/>
                <a:moveTo>
                  <a:pt x="12856" y="18981"/>
                </a:moveTo>
                <a:cubicBezTo>
                  <a:pt x="12827" y="18981"/>
                  <a:pt x="12804" y="19028"/>
                  <a:pt x="12804" y="19085"/>
                </a:cubicBezTo>
                <a:lnTo>
                  <a:pt x="12804" y="19306"/>
                </a:lnTo>
                <a:cubicBezTo>
                  <a:pt x="12804" y="19363"/>
                  <a:pt x="12827" y="19408"/>
                  <a:pt x="12856" y="19408"/>
                </a:cubicBezTo>
                <a:cubicBezTo>
                  <a:pt x="12886" y="19408"/>
                  <a:pt x="12909" y="19363"/>
                  <a:pt x="12909" y="19306"/>
                </a:cubicBezTo>
                <a:lnTo>
                  <a:pt x="12909" y="19085"/>
                </a:lnTo>
                <a:cubicBezTo>
                  <a:pt x="12909" y="19028"/>
                  <a:pt x="12886" y="18981"/>
                  <a:pt x="12856" y="18981"/>
                </a:cubicBezTo>
                <a:close/>
                <a:moveTo>
                  <a:pt x="13171" y="18981"/>
                </a:moveTo>
                <a:cubicBezTo>
                  <a:pt x="13142" y="18981"/>
                  <a:pt x="13118" y="19028"/>
                  <a:pt x="13118" y="19085"/>
                </a:cubicBezTo>
                <a:lnTo>
                  <a:pt x="13118" y="19306"/>
                </a:lnTo>
                <a:cubicBezTo>
                  <a:pt x="13118" y="19363"/>
                  <a:pt x="13142" y="19408"/>
                  <a:pt x="13171" y="19408"/>
                </a:cubicBezTo>
                <a:cubicBezTo>
                  <a:pt x="13200" y="19408"/>
                  <a:pt x="13224" y="19363"/>
                  <a:pt x="13224" y="19306"/>
                </a:cubicBezTo>
                <a:lnTo>
                  <a:pt x="13224" y="19085"/>
                </a:lnTo>
                <a:cubicBezTo>
                  <a:pt x="13224" y="19028"/>
                  <a:pt x="13200" y="18981"/>
                  <a:pt x="13171" y="18981"/>
                </a:cubicBezTo>
                <a:close/>
                <a:moveTo>
                  <a:pt x="14021" y="18981"/>
                </a:moveTo>
                <a:cubicBezTo>
                  <a:pt x="13992" y="18981"/>
                  <a:pt x="13968" y="19028"/>
                  <a:pt x="13968" y="19085"/>
                </a:cubicBezTo>
                <a:lnTo>
                  <a:pt x="13968" y="19306"/>
                </a:lnTo>
                <a:cubicBezTo>
                  <a:pt x="13968" y="19363"/>
                  <a:pt x="13992" y="19408"/>
                  <a:pt x="14021" y="19408"/>
                </a:cubicBezTo>
                <a:cubicBezTo>
                  <a:pt x="14050" y="19408"/>
                  <a:pt x="14074" y="19363"/>
                  <a:pt x="14074" y="19306"/>
                </a:cubicBezTo>
                <a:lnTo>
                  <a:pt x="14074" y="19085"/>
                </a:lnTo>
                <a:cubicBezTo>
                  <a:pt x="14074" y="19028"/>
                  <a:pt x="14050" y="18981"/>
                  <a:pt x="14021" y="18981"/>
                </a:cubicBezTo>
                <a:close/>
                <a:moveTo>
                  <a:pt x="14335" y="18981"/>
                </a:moveTo>
                <a:cubicBezTo>
                  <a:pt x="14306" y="18981"/>
                  <a:pt x="14282" y="19028"/>
                  <a:pt x="14282" y="19085"/>
                </a:cubicBezTo>
                <a:lnTo>
                  <a:pt x="14282" y="19306"/>
                </a:lnTo>
                <a:cubicBezTo>
                  <a:pt x="14282" y="19363"/>
                  <a:pt x="14306" y="19408"/>
                  <a:pt x="14335" y="19408"/>
                </a:cubicBezTo>
                <a:cubicBezTo>
                  <a:pt x="14364" y="19408"/>
                  <a:pt x="14388" y="19363"/>
                  <a:pt x="14388" y="19306"/>
                </a:cubicBezTo>
                <a:lnTo>
                  <a:pt x="14388" y="19085"/>
                </a:lnTo>
                <a:cubicBezTo>
                  <a:pt x="14388" y="19028"/>
                  <a:pt x="14364" y="18981"/>
                  <a:pt x="14335" y="18981"/>
                </a:cubicBezTo>
                <a:close/>
                <a:moveTo>
                  <a:pt x="15185" y="18981"/>
                </a:moveTo>
                <a:cubicBezTo>
                  <a:pt x="15156" y="18981"/>
                  <a:pt x="15132" y="19028"/>
                  <a:pt x="15132" y="19085"/>
                </a:cubicBezTo>
                <a:lnTo>
                  <a:pt x="15132" y="19306"/>
                </a:lnTo>
                <a:cubicBezTo>
                  <a:pt x="15132" y="19363"/>
                  <a:pt x="15156" y="19408"/>
                  <a:pt x="15185" y="19408"/>
                </a:cubicBezTo>
                <a:cubicBezTo>
                  <a:pt x="15214" y="19408"/>
                  <a:pt x="15237" y="19363"/>
                  <a:pt x="15237" y="19306"/>
                </a:cubicBezTo>
                <a:lnTo>
                  <a:pt x="15237" y="19085"/>
                </a:lnTo>
                <a:cubicBezTo>
                  <a:pt x="15237" y="19028"/>
                  <a:pt x="15214" y="18981"/>
                  <a:pt x="15185" y="18981"/>
                </a:cubicBezTo>
                <a:close/>
                <a:moveTo>
                  <a:pt x="15500" y="18981"/>
                </a:moveTo>
                <a:cubicBezTo>
                  <a:pt x="15470" y="18981"/>
                  <a:pt x="15447" y="19028"/>
                  <a:pt x="15447" y="19085"/>
                </a:cubicBezTo>
                <a:lnTo>
                  <a:pt x="15447" y="19306"/>
                </a:lnTo>
                <a:cubicBezTo>
                  <a:pt x="15447" y="19363"/>
                  <a:pt x="15470" y="19408"/>
                  <a:pt x="15500" y="19408"/>
                </a:cubicBezTo>
                <a:cubicBezTo>
                  <a:pt x="15529" y="19408"/>
                  <a:pt x="15551" y="19363"/>
                  <a:pt x="15551" y="19306"/>
                </a:cubicBezTo>
                <a:lnTo>
                  <a:pt x="15551" y="19085"/>
                </a:lnTo>
                <a:cubicBezTo>
                  <a:pt x="15551" y="19028"/>
                  <a:pt x="15529" y="18981"/>
                  <a:pt x="15500" y="18981"/>
                </a:cubicBezTo>
                <a:close/>
                <a:moveTo>
                  <a:pt x="16349" y="18981"/>
                </a:moveTo>
                <a:cubicBezTo>
                  <a:pt x="16320" y="18981"/>
                  <a:pt x="16296" y="19028"/>
                  <a:pt x="16296" y="19085"/>
                </a:cubicBezTo>
                <a:lnTo>
                  <a:pt x="16296" y="19306"/>
                </a:lnTo>
                <a:cubicBezTo>
                  <a:pt x="16296" y="19363"/>
                  <a:pt x="16320" y="19408"/>
                  <a:pt x="16349" y="19408"/>
                </a:cubicBezTo>
                <a:cubicBezTo>
                  <a:pt x="16378" y="19408"/>
                  <a:pt x="16401" y="19363"/>
                  <a:pt x="16401" y="19306"/>
                </a:cubicBezTo>
                <a:lnTo>
                  <a:pt x="16401" y="19085"/>
                </a:lnTo>
                <a:cubicBezTo>
                  <a:pt x="16401" y="19028"/>
                  <a:pt x="16378" y="18981"/>
                  <a:pt x="16349" y="18981"/>
                </a:cubicBezTo>
                <a:close/>
                <a:moveTo>
                  <a:pt x="16663" y="18981"/>
                </a:moveTo>
                <a:cubicBezTo>
                  <a:pt x="16634" y="18981"/>
                  <a:pt x="16611" y="19028"/>
                  <a:pt x="16611" y="19085"/>
                </a:cubicBezTo>
                <a:lnTo>
                  <a:pt x="16611" y="19306"/>
                </a:lnTo>
                <a:cubicBezTo>
                  <a:pt x="16611" y="19363"/>
                  <a:pt x="16634" y="19408"/>
                  <a:pt x="16663" y="19408"/>
                </a:cubicBezTo>
                <a:cubicBezTo>
                  <a:pt x="16692" y="19408"/>
                  <a:pt x="16716" y="19363"/>
                  <a:pt x="16716" y="19306"/>
                </a:cubicBezTo>
                <a:lnTo>
                  <a:pt x="16716" y="19085"/>
                </a:lnTo>
                <a:cubicBezTo>
                  <a:pt x="16716" y="19028"/>
                  <a:pt x="16692" y="18981"/>
                  <a:pt x="16663" y="18981"/>
                </a:cubicBezTo>
                <a:close/>
                <a:moveTo>
                  <a:pt x="17512" y="18981"/>
                </a:moveTo>
                <a:cubicBezTo>
                  <a:pt x="17483" y="18981"/>
                  <a:pt x="17459" y="19028"/>
                  <a:pt x="17459" y="19085"/>
                </a:cubicBezTo>
                <a:lnTo>
                  <a:pt x="17459" y="19306"/>
                </a:lnTo>
                <a:cubicBezTo>
                  <a:pt x="17459" y="19363"/>
                  <a:pt x="17483" y="19408"/>
                  <a:pt x="17512" y="19408"/>
                </a:cubicBezTo>
                <a:cubicBezTo>
                  <a:pt x="17541" y="19408"/>
                  <a:pt x="17565" y="19363"/>
                  <a:pt x="17565" y="19306"/>
                </a:cubicBezTo>
                <a:lnTo>
                  <a:pt x="17565" y="19085"/>
                </a:lnTo>
                <a:cubicBezTo>
                  <a:pt x="17565" y="19028"/>
                  <a:pt x="17541" y="18981"/>
                  <a:pt x="17512" y="18981"/>
                </a:cubicBezTo>
                <a:close/>
                <a:moveTo>
                  <a:pt x="17827" y="18981"/>
                </a:moveTo>
                <a:cubicBezTo>
                  <a:pt x="17798" y="18981"/>
                  <a:pt x="17774" y="19028"/>
                  <a:pt x="17774" y="19085"/>
                </a:cubicBezTo>
                <a:lnTo>
                  <a:pt x="17774" y="19306"/>
                </a:lnTo>
                <a:cubicBezTo>
                  <a:pt x="17774" y="19363"/>
                  <a:pt x="17798" y="19408"/>
                  <a:pt x="17827" y="19408"/>
                </a:cubicBezTo>
                <a:cubicBezTo>
                  <a:pt x="17856" y="19408"/>
                  <a:pt x="17880" y="19363"/>
                  <a:pt x="17880" y="19306"/>
                </a:cubicBezTo>
                <a:lnTo>
                  <a:pt x="17880" y="19085"/>
                </a:lnTo>
                <a:cubicBezTo>
                  <a:pt x="17880" y="19028"/>
                  <a:pt x="17856" y="18981"/>
                  <a:pt x="17827" y="18981"/>
                </a:cubicBezTo>
                <a:close/>
                <a:moveTo>
                  <a:pt x="18677" y="18981"/>
                </a:moveTo>
                <a:cubicBezTo>
                  <a:pt x="18648" y="18981"/>
                  <a:pt x="18624" y="19028"/>
                  <a:pt x="18624" y="19085"/>
                </a:cubicBezTo>
                <a:lnTo>
                  <a:pt x="18624" y="19306"/>
                </a:lnTo>
                <a:cubicBezTo>
                  <a:pt x="18624" y="19363"/>
                  <a:pt x="18648" y="19408"/>
                  <a:pt x="18677" y="19408"/>
                </a:cubicBezTo>
                <a:cubicBezTo>
                  <a:pt x="18706" y="19408"/>
                  <a:pt x="18730" y="19363"/>
                  <a:pt x="18730" y="19306"/>
                </a:cubicBezTo>
                <a:lnTo>
                  <a:pt x="18730" y="19085"/>
                </a:lnTo>
                <a:cubicBezTo>
                  <a:pt x="18730" y="19028"/>
                  <a:pt x="18706" y="18981"/>
                  <a:pt x="18677" y="18981"/>
                </a:cubicBezTo>
                <a:close/>
                <a:moveTo>
                  <a:pt x="18991" y="18981"/>
                </a:moveTo>
                <a:cubicBezTo>
                  <a:pt x="18962" y="18981"/>
                  <a:pt x="18938" y="19028"/>
                  <a:pt x="18938" y="19085"/>
                </a:cubicBezTo>
                <a:lnTo>
                  <a:pt x="18938" y="19306"/>
                </a:lnTo>
                <a:cubicBezTo>
                  <a:pt x="18938" y="19363"/>
                  <a:pt x="18962" y="19408"/>
                  <a:pt x="18991" y="19408"/>
                </a:cubicBezTo>
                <a:cubicBezTo>
                  <a:pt x="19020" y="19408"/>
                  <a:pt x="19044" y="19363"/>
                  <a:pt x="19044" y="19306"/>
                </a:cubicBezTo>
                <a:lnTo>
                  <a:pt x="19044" y="19085"/>
                </a:lnTo>
                <a:cubicBezTo>
                  <a:pt x="19044" y="19028"/>
                  <a:pt x="19020" y="18981"/>
                  <a:pt x="18991" y="18981"/>
                </a:cubicBezTo>
                <a:close/>
                <a:moveTo>
                  <a:pt x="19841" y="18981"/>
                </a:moveTo>
                <a:cubicBezTo>
                  <a:pt x="19812" y="18981"/>
                  <a:pt x="19788" y="19028"/>
                  <a:pt x="19788" y="19085"/>
                </a:cubicBezTo>
                <a:lnTo>
                  <a:pt x="19788" y="19306"/>
                </a:lnTo>
                <a:cubicBezTo>
                  <a:pt x="19788" y="19363"/>
                  <a:pt x="19812" y="19408"/>
                  <a:pt x="19841" y="19408"/>
                </a:cubicBezTo>
                <a:cubicBezTo>
                  <a:pt x="19870" y="19408"/>
                  <a:pt x="19894" y="19363"/>
                  <a:pt x="19894" y="19306"/>
                </a:cubicBezTo>
                <a:lnTo>
                  <a:pt x="19894" y="19085"/>
                </a:lnTo>
                <a:cubicBezTo>
                  <a:pt x="19894" y="19028"/>
                  <a:pt x="19870" y="18981"/>
                  <a:pt x="19841" y="18981"/>
                </a:cubicBezTo>
                <a:close/>
                <a:moveTo>
                  <a:pt x="20155" y="18981"/>
                </a:moveTo>
                <a:cubicBezTo>
                  <a:pt x="20126" y="18981"/>
                  <a:pt x="20102" y="19028"/>
                  <a:pt x="20102" y="19085"/>
                </a:cubicBezTo>
                <a:lnTo>
                  <a:pt x="20102" y="19306"/>
                </a:lnTo>
                <a:cubicBezTo>
                  <a:pt x="20102" y="19363"/>
                  <a:pt x="20126" y="19408"/>
                  <a:pt x="20155" y="19408"/>
                </a:cubicBezTo>
                <a:cubicBezTo>
                  <a:pt x="20184" y="19408"/>
                  <a:pt x="20207" y="19363"/>
                  <a:pt x="20207" y="19306"/>
                </a:cubicBezTo>
                <a:lnTo>
                  <a:pt x="20207" y="19085"/>
                </a:lnTo>
                <a:cubicBezTo>
                  <a:pt x="20207" y="19028"/>
                  <a:pt x="20184" y="18981"/>
                  <a:pt x="20155" y="18981"/>
                </a:cubicBezTo>
                <a:close/>
                <a:moveTo>
                  <a:pt x="21004" y="18981"/>
                </a:moveTo>
                <a:cubicBezTo>
                  <a:pt x="20975" y="18981"/>
                  <a:pt x="20952" y="19028"/>
                  <a:pt x="20952" y="19085"/>
                </a:cubicBezTo>
                <a:lnTo>
                  <a:pt x="20952" y="19306"/>
                </a:lnTo>
                <a:cubicBezTo>
                  <a:pt x="20952" y="19363"/>
                  <a:pt x="20975" y="19408"/>
                  <a:pt x="21004" y="19408"/>
                </a:cubicBezTo>
                <a:cubicBezTo>
                  <a:pt x="21033" y="19408"/>
                  <a:pt x="21057" y="19363"/>
                  <a:pt x="21057" y="19306"/>
                </a:cubicBezTo>
                <a:lnTo>
                  <a:pt x="21057" y="19085"/>
                </a:lnTo>
                <a:cubicBezTo>
                  <a:pt x="21057" y="19028"/>
                  <a:pt x="21033" y="18981"/>
                  <a:pt x="21004" y="18981"/>
                </a:cubicBezTo>
                <a:close/>
                <a:moveTo>
                  <a:pt x="21319" y="18981"/>
                </a:moveTo>
                <a:cubicBezTo>
                  <a:pt x="21289" y="18981"/>
                  <a:pt x="21267" y="19028"/>
                  <a:pt x="21267" y="19085"/>
                </a:cubicBezTo>
                <a:lnTo>
                  <a:pt x="21267" y="19306"/>
                </a:lnTo>
                <a:cubicBezTo>
                  <a:pt x="21267" y="19363"/>
                  <a:pt x="21289" y="19408"/>
                  <a:pt x="21319" y="19408"/>
                </a:cubicBezTo>
                <a:cubicBezTo>
                  <a:pt x="21348" y="19408"/>
                  <a:pt x="21372" y="19363"/>
                  <a:pt x="21372" y="19306"/>
                </a:cubicBezTo>
                <a:lnTo>
                  <a:pt x="21372" y="19085"/>
                </a:lnTo>
                <a:cubicBezTo>
                  <a:pt x="21372" y="19028"/>
                  <a:pt x="21348" y="18981"/>
                  <a:pt x="21319" y="18981"/>
                </a:cubicBezTo>
                <a:close/>
                <a:moveTo>
                  <a:pt x="281" y="19711"/>
                </a:moveTo>
                <a:cubicBezTo>
                  <a:pt x="252" y="19711"/>
                  <a:pt x="228" y="19758"/>
                  <a:pt x="228" y="19815"/>
                </a:cubicBezTo>
                <a:lnTo>
                  <a:pt x="228" y="20036"/>
                </a:lnTo>
                <a:cubicBezTo>
                  <a:pt x="228" y="20093"/>
                  <a:pt x="252" y="20138"/>
                  <a:pt x="281" y="20138"/>
                </a:cubicBezTo>
                <a:cubicBezTo>
                  <a:pt x="311" y="20138"/>
                  <a:pt x="334" y="20093"/>
                  <a:pt x="334" y="20036"/>
                </a:cubicBezTo>
                <a:lnTo>
                  <a:pt x="334" y="19815"/>
                </a:lnTo>
                <a:cubicBezTo>
                  <a:pt x="334" y="19758"/>
                  <a:pt x="311" y="19711"/>
                  <a:pt x="281" y="19711"/>
                </a:cubicBezTo>
                <a:close/>
                <a:moveTo>
                  <a:pt x="596" y="19711"/>
                </a:moveTo>
                <a:cubicBezTo>
                  <a:pt x="567" y="19711"/>
                  <a:pt x="543" y="19758"/>
                  <a:pt x="543" y="19815"/>
                </a:cubicBezTo>
                <a:lnTo>
                  <a:pt x="543" y="20036"/>
                </a:lnTo>
                <a:cubicBezTo>
                  <a:pt x="543" y="20093"/>
                  <a:pt x="567" y="20138"/>
                  <a:pt x="596" y="20138"/>
                </a:cubicBezTo>
                <a:cubicBezTo>
                  <a:pt x="625" y="20138"/>
                  <a:pt x="649" y="20093"/>
                  <a:pt x="649" y="20036"/>
                </a:cubicBezTo>
                <a:lnTo>
                  <a:pt x="649" y="19815"/>
                </a:lnTo>
                <a:cubicBezTo>
                  <a:pt x="649" y="19758"/>
                  <a:pt x="625" y="19711"/>
                  <a:pt x="596" y="19711"/>
                </a:cubicBezTo>
                <a:close/>
                <a:moveTo>
                  <a:pt x="1446" y="19711"/>
                </a:moveTo>
                <a:cubicBezTo>
                  <a:pt x="1417" y="19711"/>
                  <a:pt x="1393" y="19758"/>
                  <a:pt x="1393" y="19815"/>
                </a:cubicBezTo>
                <a:lnTo>
                  <a:pt x="1393" y="20036"/>
                </a:lnTo>
                <a:cubicBezTo>
                  <a:pt x="1393" y="20093"/>
                  <a:pt x="1417" y="20138"/>
                  <a:pt x="1446" y="20138"/>
                </a:cubicBezTo>
                <a:cubicBezTo>
                  <a:pt x="1475" y="20138"/>
                  <a:pt x="1499" y="20093"/>
                  <a:pt x="1499" y="20036"/>
                </a:cubicBezTo>
                <a:lnTo>
                  <a:pt x="1499" y="19815"/>
                </a:lnTo>
                <a:cubicBezTo>
                  <a:pt x="1499" y="19758"/>
                  <a:pt x="1475" y="19711"/>
                  <a:pt x="1446" y="19711"/>
                </a:cubicBezTo>
                <a:close/>
                <a:moveTo>
                  <a:pt x="1760" y="19711"/>
                </a:moveTo>
                <a:cubicBezTo>
                  <a:pt x="1731" y="19711"/>
                  <a:pt x="1707" y="19758"/>
                  <a:pt x="1707" y="19815"/>
                </a:cubicBezTo>
                <a:lnTo>
                  <a:pt x="1707" y="20036"/>
                </a:lnTo>
                <a:cubicBezTo>
                  <a:pt x="1707" y="20093"/>
                  <a:pt x="1731" y="20138"/>
                  <a:pt x="1760" y="20138"/>
                </a:cubicBezTo>
                <a:cubicBezTo>
                  <a:pt x="1789" y="20138"/>
                  <a:pt x="1813" y="20093"/>
                  <a:pt x="1813" y="20036"/>
                </a:cubicBezTo>
                <a:lnTo>
                  <a:pt x="1813" y="19815"/>
                </a:lnTo>
                <a:cubicBezTo>
                  <a:pt x="1813" y="19758"/>
                  <a:pt x="1789" y="19711"/>
                  <a:pt x="1760" y="19711"/>
                </a:cubicBezTo>
                <a:close/>
                <a:moveTo>
                  <a:pt x="2610" y="19711"/>
                </a:moveTo>
                <a:cubicBezTo>
                  <a:pt x="2581" y="19711"/>
                  <a:pt x="2557" y="19758"/>
                  <a:pt x="2557" y="19815"/>
                </a:cubicBezTo>
                <a:lnTo>
                  <a:pt x="2557" y="20036"/>
                </a:lnTo>
                <a:cubicBezTo>
                  <a:pt x="2557" y="20093"/>
                  <a:pt x="2581" y="20138"/>
                  <a:pt x="2610" y="20138"/>
                </a:cubicBezTo>
                <a:cubicBezTo>
                  <a:pt x="2639" y="20138"/>
                  <a:pt x="2662" y="20093"/>
                  <a:pt x="2662" y="20036"/>
                </a:cubicBezTo>
                <a:lnTo>
                  <a:pt x="2662" y="19815"/>
                </a:lnTo>
                <a:cubicBezTo>
                  <a:pt x="2662" y="19758"/>
                  <a:pt x="2639" y="19711"/>
                  <a:pt x="2610" y="19711"/>
                </a:cubicBezTo>
                <a:close/>
                <a:moveTo>
                  <a:pt x="2924" y="19711"/>
                </a:moveTo>
                <a:cubicBezTo>
                  <a:pt x="2895" y="19711"/>
                  <a:pt x="2871" y="19758"/>
                  <a:pt x="2871" y="19815"/>
                </a:cubicBezTo>
                <a:lnTo>
                  <a:pt x="2871" y="20036"/>
                </a:lnTo>
                <a:cubicBezTo>
                  <a:pt x="2871" y="20093"/>
                  <a:pt x="2895" y="20138"/>
                  <a:pt x="2924" y="20138"/>
                </a:cubicBezTo>
                <a:cubicBezTo>
                  <a:pt x="2954" y="20138"/>
                  <a:pt x="2976" y="20093"/>
                  <a:pt x="2976" y="20036"/>
                </a:cubicBezTo>
                <a:lnTo>
                  <a:pt x="2976" y="19815"/>
                </a:lnTo>
                <a:cubicBezTo>
                  <a:pt x="2976" y="19758"/>
                  <a:pt x="2954" y="19711"/>
                  <a:pt x="2924" y="19711"/>
                </a:cubicBezTo>
                <a:close/>
                <a:moveTo>
                  <a:pt x="3773" y="19711"/>
                </a:moveTo>
                <a:cubicBezTo>
                  <a:pt x="3744" y="19711"/>
                  <a:pt x="3721" y="19758"/>
                  <a:pt x="3721" y="19815"/>
                </a:cubicBezTo>
                <a:lnTo>
                  <a:pt x="3721" y="20036"/>
                </a:lnTo>
                <a:cubicBezTo>
                  <a:pt x="3721" y="20093"/>
                  <a:pt x="3744" y="20138"/>
                  <a:pt x="3773" y="20138"/>
                </a:cubicBezTo>
                <a:cubicBezTo>
                  <a:pt x="3802" y="20138"/>
                  <a:pt x="3826" y="20093"/>
                  <a:pt x="3826" y="20036"/>
                </a:cubicBezTo>
                <a:lnTo>
                  <a:pt x="3826" y="19815"/>
                </a:lnTo>
                <a:cubicBezTo>
                  <a:pt x="3826" y="19758"/>
                  <a:pt x="3802" y="19711"/>
                  <a:pt x="3773" y="19711"/>
                </a:cubicBezTo>
                <a:close/>
                <a:moveTo>
                  <a:pt x="4088" y="19711"/>
                </a:moveTo>
                <a:cubicBezTo>
                  <a:pt x="4058" y="19711"/>
                  <a:pt x="4035" y="19758"/>
                  <a:pt x="4035" y="19815"/>
                </a:cubicBezTo>
                <a:lnTo>
                  <a:pt x="4035" y="20036"/>
                </a:lnTo>
                <a:cubicBezTo>
                  <a:pt x="4035" y="20093"/>
                  <a:pt x="4058" y="20138"/>
                  <a:pt x="4088" y="20138"/>
                </a:cubicBezTo>
                <a:cubicBezTo>
                  <a:pt x="4117" y="20138"/>
                  <a:pt x="4141" y="20093"/>
                  <a:pt x="4141" y="20036"/>
                </a:cubicBezTo>
                <a:lnTo>
                  <a:pt x="4141" y="19815"/>
                </a:lnTo>
                <a:cubicBezTo>
                  <a:pt x="4141" y="19758"/>
                  <a:pt x="4117" y="19711"/>
                  <a:pt x="4088" y="19711"/>
                </a:cubicBezTo>
                <a:close/>
                <a:moveTo>
                  <a:pt x="4937" y="19711"/>
                </a:moveTo>
                <a:cubicBezTo>
                  <a:pt x="4908" y="19711"/>
                  <a:pt x="4884" y="19758"/>
                  <a:pt x="4884" y="19815"/>
                </a:cubicBezTo>
                <a:lnTo>
                  <a:pt x="4884" y="20036"/>
                </a:lnTo>
                <a:cubicBezTo>
                  <a:pt x="4884" y="20093"/>
                  <a:pt x="4908" y="20138"/>
                  <a:pt x="4937" y="20138"/>
                </a:cubicBezTo>
                <a:cubicBezTo>
                  <a:pt x="4966" y="20138"/>
                  <a:pt x="4990" y="20093"/>
                  <a:pt x="4990" y="20036"/>
                </a:cubicBezTo>
                <a:lnTo>
                  <a:pt x="4990" y="19815"/>
                </a:lnTo>
                <a:cubicBezTo>
                  <a:pt x="4990" y="19758"/>
                  <a:pt x="4966" y="19711"/>
                  <a:pt x="4937" y="19711"/>
                </a:cubicBezTo>
                <a:close/>
                <a:moveTo>
                  <a:pt x="5252" y="19711"/>
                </a:moveTo>
                <a:cubicBezTo>
                  <a:pt x="5223" y="19711"/>
                  <a:pt x="5199" y="19758"/>
                  <a:pt x="5199" y="19815"/>
                </a:cubicBezTo>
                <a:lnTo>
                  <a:pt x="5199" y="20036"/>
                </a:lnTo>
                <a:cubicBezTo>
                  <a:pt x="5199" y="20093"/>
                  <a:pt x="5223" y="20138"/>
                  <a:pt x="5252" y="20138"/>
                </a:cubicBezTo>
                <a:cubicBezTo>
                  <a:pt x="5281" y="20138"/>
                  <a:pt x="5305" y="20093"/>
                  <a:pt x="5305" y="20036"/>
                </a:cubicBezTo>
                <a:lnTo>
                  <a:pt x="5305" y="19815"/>
                </a:lnTo>
                <a:cubicBezTo>
                  <a:pt x="5305" y="19758"/>
                  <a:pt x="5281" y="19711"/>
                  <a:pt x="5252" y="19711"/>
                </a:cubicBezTo>
                <a:close/>
                <a:moveTo>
                  <a:pt x="6102" y="19711"/>
                </a:moveTo>
                <a:cubicBezTo>
                  <a:pt x="6072" y="19711"/>
                  <a:pt x="6049" y="19758"/>
                  <a:pt x="6049" y="19815"/>
                </a:cubicBezTo>
                <a:lnTo>
                  <a:pt x="6049" y="20036"/>
                </a:lnTo>
                <a:cubicBezTo>
                  <a:pt x="6049" y="20093"/>
                  <a:pt x="6072" y="20138"/>
                  <a:pt x="6102" y="20138"/>
                </a:cubicBezTo>
                <a:cubicBezTo>
                  <a:pt x="6131" y="20138"/>
                  <a:pt x="6155" y="20093"/>
                  <a:pt x="6155" y="20036"/>
                </a:cubicBezTo>
                <a:lnTo>
                  <a:pt x="6155" y="19815"/>
                </a:lnTo>
                <a:cubicBezTo>
                  <a:pt x="6155" y="19758"/>
                  <a:pt x="6131" y="19711"/>
                  <a:pt x="6102" y="19711"/>
                </a:cubicBezTo>
                <a:close/>
                <a:moveTo>
                  <a:pt x="6416" y="19711"/>
                </a:moveTo>
                <a:cubicBezTo>
                  <a:pt x="6387" y="19711"/>
                  <a:pt x="6363" y="19758"/>
                  <a:pt x="6363" y="19815"/>
                </a:cubicBezTo>
                <a:lnTo>
                  <a:pt x="6363" y="20036"/>
                </a:lnTo>
                <a:cubicBezTo>
                  <a:pt x="6363" y="20093"/>
                  <a:pt x="6387" y="20138"/>
                  <a:pt x="6416" y="20138"/>
                </a:cubicBezTo>
                <a:cubicBezTo>
                  <a:pt x="6445" y="20138"/>
                  <a:pt x="6469" y="20093"/>
                  <a:pt x="6469" y="20036"/>
                </a:cubicBezTo>
                <a:lnTo>
                  <a:pt x="6469" y="19815"/>
                </a:lnTo>
                <a:cubicBezTo>
                  <a:pt x="6469" y="19758"/>
                  <a:pt x="6445" y="19711"/>
                  <a:pt x="6416" y="19711"/>
                </a:cubicBezTo>
                <a:close/>
                <a:moveTo>
                  <a:pt x="7266" y="19711"/>
                </a:moveTo>
                <a:cubicBezTo>
                  <a:pt x="7237" y="19711"/>
                  <a:pt x="7213" y="19758"/>
                  <a:pt x="7213" y="19815"/>
                </a:cubicBezTo>
                <a:lnTo>
                  <a:pt x="7213" y="20036"/>
                </a:lnTo>
                <a:cubicBezTo>
                  <a:pt x="7213" y="20093"/>
                  <a:pt x="7237" y="20138"/>
                  <a:pt x="7266" y="20138"/>
                </a:cubicBezTo>
                <a:cubicBezTo>
                  <a:pt x="7295" y="20138"/>
                  <a:pt x="7318" y="20093"/>
                  <a:pt x="7318" y="20036"/>
                </a:cubicBezTo>
                <a:lnTo>
                  <a:pt x="7318" y="19815"/>
                </a:lnTo>
                <a:cubicBezTo>
                  <a:pt x="7318" y="19758"/>
                  <a:pt x="7295" y="19711"/>
                  <a:pt x="7266" y="19711"/>
                </a:cubicBezTo>
                <a:close/>
                <a:moveTo>
                  <a:pt x="7580" y="19711"/>
                </a:moveTo>
                <a:cubicBezTo>
                  <a:pt x="7551" y="19711"/>
                  <a:pt x="7527" y="19758"/>
                  <a:pt x="7527" y="19815"/>
                </a:cubicBezTo>
                <a:lnTo>
                  <a:pt x="7527" y="20036"/>
                </a:lnTo>
                <a:cubicBezTo>
                  <a:pt x="7527" y="20093"/>
                  <a:pt x="7551" y="20138"/>
                  <a:pt x="7580" y="20138"/>
                </a:cubicBezTo>
                <a:cubicBezTo>
                  <a:pt x="7609" y="20138"/>
                  <a:pt x="7632" y="20093"/>
                  <a:pt x="7632" y="20036"/>
                </a:cubicBezTo>
                <a:lnTo>
                  <a:pt x="7632" y="19815"/>
                </a:lnTo>
                <a:cubicBezTo>
                  <a:pt x="7632" y="19758"/>
                  <a:pt x="7609" y="19711"/>
                  <a:pt x="7580" y="19711"/>
                </a:cubicBezTo>
                <a:close/>
                <a:moveTo>
                  <a:pt x="8429" y="19711"/>
                </a:moveTo>
                <a:cubicBezTo>
                  <a:pt x="8400" y="19711"/>
                  <a:pt x="8377" y="19758"/>
                  <a:pt x="8377" y="19815"/>
                </a:cubicBezTo>
                <a:lnTo>
                  <a:pt x="8377" y="20036"/>
                </a:lnTo>
                <a:cubicBezTo>
                  <a:pt x="8377" y="20093"/>
                  <a:pt x="8400" y="20138"/>
                  <a:pt x="8429" y="20138"/>
                </a:cubicBezTo>
                <a:cubicBezTo>
                  <a:pt x="8458" y="20138"/>
                  <a:pt x="8482" y="20093"/>
                  <a:pt x="8482" y="20036"/>
                </a:cubicBezTo>
                <a:lnTo>
                  <a:pt x="8482" y="19815"/>
                </a:lnTo>
                <a:cubicBezTo>
                  <a:pt x="8482" y="19758"/>
                  <a:pt x="8458" y="19711"/>
                  <a:pt x="8429" y="19711"/>
                </a:cubicBezTo>
                <a:close/>
                <a:moveTo>
                  <a:pt x="8744" y="19711"/>
                </a:moveTo>
                <a:cubicBezTo>
                  <a:pt x="8714" y="19711"/>
                  <a:pt x="8691" y="19758"/>
                  <a:pt x="8691" y="19815"/>
                </a:cubicBezTo>
                <a:lnTo>
                  <a:pt x="8691" y="20036"/>
                </a:lnTo>
                <a:cubicBezTo>
                  <a:pt x="8691" y="20093"/>
                  <a:pt x="8714" y="20138"/>
                  <a:pt x="8744" y="20138"/>
                </a:cubicBezTo>
                <a:cubicBezTo>
                  <a:pt x="8773" y="20138"/>
                  <a:pt x="8796" y="20093"/>
                  <a:pt x="8796" y="20036"/>
                </a:cubicBezTo>
                <a:lnTo>
                  <a:pt x="8796" y="19815"/>
                </a:lnTo>
                <a:cubicBezTo>
                  <a:pt x="8796" y="19758"/>
                  <a:pt x="8773" y="19711"/>
                  <a:pt x="8744" y="19711"/>
                </a:cubicBezTo>
                <a:close/>
                <a:moveTo>
                  <a:pt x="9593" y="19711"/>
                </a:moveTo>
                <a:cubicBezTo>
                  <a:pt x="9564" y="19711"/>
                  <a:pt x="9540" y="19758"/>
                  <a:pt x="9540" y="19815"/>
                </a:cubicBezTo>
                <a:lnTo>
                  <a:pt x="9540" y="20036"/>
                </a:lnTo>
                <a:cubicBezTo>
                  <a:pt x="9540" y="20093"/>
                  <a:pt x="9564" y="20138"/>
                  <a:pt x="9593" y="20138"/>
                </a:cubicBezTo>
                <a:cubicBezTo>
                  <a:pt x="9622" y="20138"/>
                  <a:pt x="9646" y="20093"/>
                  <a:pt x="9646" y="20036"/>
                </a:cubicBezTo>
                <a:lnTo>
                  <a:pt x="9646" y="19815"/>
                </a:lnTo>
                <a:cubicBezTo>
                  <a:pt x="9646" y="19758"/>
                  <a:pt x="9622" y="19711"/>
                  <a:pt x="9593" y="19711"/>
                </a:cubicBezTo>
                <a:close/>
                <a:moveTo>
                  <a:pt x="9908" y="19711"/>
                </a:moveTo>
                <a:cubicBezTo>
                  <a:pt x="9879" y="19711"/>
                  <a:pt x="9855" y="19758"/>
                  <a:pt x="9855" y="19815"/>
                </a:cubicBezTo>
                <a:lnTo>
                  <a:pt x="9855" y="20036"/>
                </a:lnTo>
                <a:cubicBezTo>
                  <a:pt x="9855" y="20093"/>
                  <a:pt x="9879" y="20138"/>
                  <a:pt x="9908" y="20138"/>
                </a:cubicBezTo>
                <a:cubicBezTo>
                  <a:pt x="9937" y="20138"/>
                  <a:pt x="9961" y="20093"/>
                  <a:pt x="9961" y="20036"/>
                </a:cubicBezTo>
                <a:lnTo>
                  <a:pt x="9961" y="19815"/>
                </a:lnTo>
                <a:cubicBezTo>
                  <a:pt x="9961" y="19758"/>
                  <a:pt x="9937" y="19711"/>
                  <a:pt x="9908" y="19711"/>
                </a:cubicBezTo>
                <a:close/>
                <a:moveTo>
                  <a:pt x="10758" y="19711"/>
                </a:moveTo>
                <a:cubicBezTo>
                  <a:pt x="10728" y="19711"/>
                  <a:pt x="10705" y="19758"/>
                  <a:pt x="10705" y="19815"/>
                </a:cubicBezTo>
                <a:lnTo>
                  <a:pt x="10705" y="20036"/>
                </a:lnTo>
                <a:cubicBezTo>
                  <a:pt x="10705" y="20093"/>
                  <a:pt x="10728" y="20138"/>
                  <a:pt x="10758" y="20138"/>
                </a:cubicBezTo>
                <a:cubicBezTo>
                  <a:pt x="10787" y="20138"/>
                  <a:pt x="10810" y="20093"/>
                  <a:pt x="10810" y="20036"/>
                </a:cubicBezTo>
                <a:lnTo>
                  <a:pt x="10810" y="19815"/>
                </a:lnTo>
                <a:cubicBezTo>
                  <a:pt x="10810" y="19758"/>
                  <a:pt x="10787" y="19711"/>
                  <a:pt x="10758" y="19711"/>
                </a:cubicBezTo>
                <a:close/>
                <a:moveTo>
                  <a:pt x="11072" y="19711"/>
                </a:moveTo>
                <a:cubicBezTo>
                  <a:pt x="11043" y="19711"/>
                  <a:pt x="11019" y="19758"/>
                  <a:pt x="11019" y="19815"/>
                </a:cubicBezTo>
                <a:lnTo>
                  <a:pt x="11019" y="20036"/>
                </a:lnTo>
                <a:cubicBezTo>
                  <a:pt x="11019" y="20093"/>
                  <a:pt x="11043" y="20138"/>
                  <a:pt x="11072" y="20138"/>
                </a:cubicBezTo>
                <a:cubicBezTo>
                  <a:pt x="11101" y="20138"/>
                  <a:pt x="11125" y="20093"/>
                  <a:pt x="11125" y="20036"/>
                </a:cubicBezTo>
                <a:lnTo>
                  <a:pt x="11125" y="19815"/>
                </a:lnTo>
                <a:cubicBezTo>
                  <a:pt x="11125" y="19758"/>
                  <a:pt x="11101" y="19711"/>
                  <a:pt x="11072" y="19711"/>
                </a:cubicBezTo>
                <a:close/>
                <a:moveTo>
                  <a:pt x="11922" y="19711"/>
                </a:moveTo>
                <a:cubicBezTo>
                  <a:pt x="11893" y="19711"/>
                  <a:pt x="11869" y="19758"/>
                  <a:pt x="11869" y="19815"/>
                </a:cubicBezTo>
                <a:lnTo>
                  <a:pt x="11869" y="20036"/>
                </a:lnTo>
                <a:cubicBezTo>
                  <a:pt x="11869" y="20093"/>
                  <a:pt x="11893" y="20138"/>
                  <a:pt x="11922" y="20138"/>
                </a:cubicBezTo>
                <a:cubicBezTo>
                  <a:pt x="11951" y="20138"/>
                  <a:pt x="11974" y="20093"/>
                  <a:pt x="11974" y="20036"/>
                </a:cubicBezTo>
                <a:lnTo>
                  <a:pt x="11974" y="19815"/>
                </a:lnTo>
                <a:cubicBezTo>
                  <a:pt x="11974" y="19758"/>
                  <a:pt x="11951" y="19711"/>
                  <a:pt x="11922" y="19711"/>
                </a:cubicBezTo>
                <a:close/>
                <a:moveTo>
                  <a:pt x="12236" y="19711"/>
                </a:moveTo>
                <a:cubicBezTo>
                  <a:pt x="12207" y="19711"/>
                  <a:pt x="12183" y="19758"/>
                  <a:pt x="12183" y="19815"/>
                </a:cubicBezTo>
                <a:lnTo>
                  <a:pt x="12183" y="20036"/>
                </a:lnTo>
                <a:cubicBezTo>
                  <a:pt x="12183" y="20093"/>
                  <a:pt x="12207" y="20138"/>
                  <a:pt x="12236" y="20138"/>
                </a:cubicBezTo>
                <a:cubicBezTo>
                  <a:pt x="12265" y="20138"/>
                  <a:pt x="12288" y="20093"/>
                  <a:pt x="12288" y="20036"/>
                </a:cubicBezTo>
                <a:lnTo>
                  <a:pt x="12288" y="19815"/>
                </a:lnTo>
                <a:cubicBezTo>
                  <a:pt x="12288" y="19758"/>
                  <a:pt x="12265" y="19711"/>
                  <a:pt x="12236" y="19711"/>
                </a:cubicBezTo>
                <a:close/>
                <a:moveTo>
                  <a:pt x="13085" y="19711"/>
                </a:moveTo>
                <a:cubicBezTo>
                  <a:pt x="13056" y="19711"/>
                  <a:pt x="13032" y="19758"/>
                  <a:pt x="13032" y="19815"/>
                </a:cubicBezTo>
                <a:lnTo>
                  <a:pt x="13032" y="20036"/>
                </a:lnTo>
                <a:cubicBezTo>
                  <a:pt x="13032" y="20093"/>
                  <a:pt x="13056" y="20138"/>
                  <a:pt x="13085" y="20138"/>
                </a:cubicBezTo>
                <a:cubicBezTo>
                  <a:pt x="13114" y="20138"/>
                  <a:pt x="13138" y="20093"/>
                  <a:pt x="13138" y="20036"/>
                </a:cubicBezTo>
                <a:lnTo>
                  <a:pt x="13138" y="19815"/>
                </a:lnTo>
                <a:cubicBezTo>
                  <a:pt x="13138" y="19758"/>
                  <a:pt x="13114" y="19711"/>
                  <a:pt x="13085" y="19711"/>
                </a:cubicBezTo>
                <a:close/>
                <a:moveTo>
                  <a:pt x="13399" y="19711"/>
                </a:moveTo>
                <a:cubicBezTo>
                  <a:pt x="13370" y="19711"/>
                  <a:pt x="13348" y="19758"/>
                  <a:pt x="13348" y="19815"/>
                </a:cubicBezTo>
                <a:lnTo>
                  <a:pt x="13348" y="20036"/>
                </a:lnTo>
                <a:cubicBezTo>
                  <a:pt x="13348" y="20093"/>
                  <a:pt x="13370" y="20138"/>
                  <a:pt x="13399" y="20138"/>
                </a:cubicBezTo>
                <a:cubicBezTo>
                  <a:pt x="13428" y="20138"/>
                  <a:pt x="13452" y="20093"/>
                  <a:pt x="13452" y="20036"/>
                </a:cubicBezTo>
                <a:lnTo>
                  <a:pt x="13452" y="19815"/>
                </a:lnTo>
                <a:cubicBezTo>
                  <a:pt x="13452" y="19758"/>
                  <a:pt x="13428" y="19711"/>
                  <a:pt x="13399" y="19711"/>
                </a:cubicBezTo>
                <a:close/>
                <a:moveTo>
                  <a:pt x="14249" y="19711"/>
                </a:moveTo>
                <a:cubicBezTo>
                  <a:pt x="14220" y="19711"/>
                  <a:pt x="14196" y="19758"/>
                  <a:pt x="14196" y="19815"/>
                </a:cubicBezTo>
                <a:lnTo>
                  <a:pt x="14196" y="20036"/>
                </a:lnTo>
                <a:cubicBezTo>
                  <a:pt x="14196" y="20093"/>
                  <a:pt x="14220" y="20138"/>
                  <a:pt x="14249" y="20138"/>
                </a:cubicBezTo>
                <a:cubicBezTo>
                  <a:pt x="14278" y="20138"/>
                  <a:pt x="14302" y="20093"/>
                  <a:pt x="14302" y="20036"/>
                </a:cubicBezTo>
                <a:lnTo>
                  <a:pt x="14302" y="19815"/>
                </a:lnTo>
                <a:cubicBezTo>
                  <a:pt x="14302" y="19758"/>
                  <a:pt x="14278" y="19711"/>
                  <a:pt x="14249" y="19711"/>
                </a:cubicBezTo>
                <a:close/>
                <a:moveTo>
                  <a:pt x="14564" y="19711"/>
                </a:moveTo>
                <a:cubicBezTo>
                  <a:pt x="14535" y="19711"/>
                  <a:pt x="14511" y="19758"/>
                  <a:pt x="14511" y="19815"/>
                </a:cubicBezTo>
                <a:lnTo>
                  <a:pt x="14511" y="20036"/>
                </a:lnTo>
                <a:cubicBezTo>
                  <a:pt x="14511" y="20093"/>
                  <a:pt x="14535" y="20138"/>
                  <a:pt x="14564" y="20138"/>
                </a:cubicBezTo>
                <a:cubicBezTo>
                  <a:pt x="14593" y="20138"/>
                  <a:pt x="14617" y="20093"/>
                  <a:pt x="14617" y="20036"/>
                </a:cubicBezTo>
                <a:lnTo>
                  <a:pt x="14617" y="19815"/>
                </a:lnTo>
                <a:cubicBezTo>
                  <a:pt x="14617" y="19758"/>
                  <a:pt x="14593" y="19711"/>
                  <a:pt x="14564" y="19711"/>
                </a:cubicBezTo>
                <a:close/>
                <a:moveTo>
                  <a:pt x="15413" y="19711"/>
                </a:moveTo>
                <a:cubicBezTo>
                  <a:pt x="15384" y="19711"/>
                  <a:pt x="15360" y="19758"/>
                  <a:pt x="15360" y="19815"/>
                </a:cubicBezTo>
                <a:lnTo>
                  <a:pt x="15360" y="20036"/>
                </a:lnTo>
                <a:cubicBezTo>
                  <a:pt x="15360" y="20093"/>
                  <a:pt x="15384" y="20138"/>
                  <a:pt x="15413" y="20138"/>
                </a:cubicBezTo>
                <a:cubicBezTo>
                  <a:pt x="15442" y="20138"/>
                  <a:pt x="15465" y="20093"/>
                  <a:pt x="15465" y="20036"/>
                </a:cubicBezTo>
                <a:lnTo>
                  <a:pt x="15465" y="19815"/>
                </a:lnTo>
                <a:cubicBezTo>
                  <a:pt x="15465" y="19758"/>
                  <a:pt x="15442" y="19711"/>
                  <a:pt x="15413" y="19711"/>
                </a:cubicBezTo>
                <a:close/>
                <a:moveTo>
                  <a:pt x="15728" y="19711"/>
                </a:moveTo>
                <a:cubicBezTo>
                  <a:pt x="15699" y="19711"/>
                  <a:pt x="15675" y="19758"/>
                  <a:pt x="15675" y="19815"/>
                </a:cubicBezTo>
                <a:lnTo>
                  <a:pt x="15675" y="20036"/>
                </a:lnTo>
                <a:cubicBezTo>
                  <a:pt x="15675" y="20093"/>
                  <a:pt x="15699" y="20138"/>
                  <a:pt x="15728" y="20138"/>
                </a:cubicBezTo>
                <a:cubicBezTo>
                  <a:pt x="15757" y="20138"/>
                  <a:pt x="15781" y="20093"/>
                  <a:pt x="15781" y="20036"/>
                </a:cubicBezTo>
                <a:lnTo>
                  <a:pt x="15781" y="19815"/>
                </a:lnTo>
                <a:cubicBezTo>
                  <a:pt x="15781" y="19758"/>
                  <a:pt x="15757" y="19711"/>
                  <a:pt x="15728" y="19711"/>
                </a:cubicBezTo>
                <a:close/>
                <a:moveTo>
                  <a:pt x="16578" y="19711"/>
                </a:moveTo>
                <a:cubicBezTo>
                  <a:pt x="16549" y="19711"/>
                  <a:pt x="16525" y="19758"/>
                  <a:pt x="16525" y="19815"/>
                </a:cubicBezTo>
                <a:lnTo>
                  <a:pt x="16525" y="20036"/>
                </a:lnTo>
                <a:cubicBezTo>
                  <a:pt x="16525" y="20093"/>
                  <a:pt x="16549" y="20138"/>
                  <a:pt x="16578" y="20138"/>
                </a:cubicBezTo>
                <a:cubicBezTo>
                  <a:pt x="16607" y="20138"/>
                  <a:pt x="16630" y="20093"/>
                  <a:pt x="16630" y="20036"/>
                </a:cubicBezTo>
                <a:lnTo>
                  <a:pt x="16630" y="19815"/>
                </a:lnTo>
                <a:cubicBezTo>
                  <a:pt x="16630" y="19758"/>
                  <a:pt x="16607" y="19711"/>
                  <a:pt x="16578" y="19711"/>
                </a:cubicBezTo>
                <a:close/>
                <a:moveTo>
                  <a:pt x="16892" y="19711"/>
                </a:moveTo>
                <a:cubicBezTo>
                  <a:pt x="16863" y="19711"/>
                  <a:pt x="16839" y="19758"/>
                  <a:pt x="16839" y="19815"/>
                </a:cubicBezTo>
                <a:lnTo>
                  <a:pt x="16839" y="20036"/>
                </a:lnTo>
                <a:cubicBezTo>
                  <a:pt x="16839" y="20093"/>
                  <a:pt x="16863" y="20138"/>
                  <a:pt x="16892" y="20138"/>
                </a:cubicBezTo>
                <a:cubicBezTo>
                  <a:pt x="16921" y="20138"/>
                  <a:pt x="16944" y="20093"/>
                  <a:pt x="16944" y="20036"/>
                </a:cubicBezTo>
                <a:lnTo>
                  <a:pt x="16944" y="19815"/>
                </a:lnTo>
                <a:cubicBezTo>
                  <a:pt x="16944" y="19758"/>
                  <a:pt x="16921" y="19711"/>
                  <a:pt x="16892" y="19711"/>
                </a:cubicBezTo>
                <a:close/>
                <a:moveTo>
                  <a:pt x="17741" y="19711"/>
                </a:moveTo>
                <a:cubicBezTo>
                  <a:pt x="17712" y="19711"/>
                  <a:pt x="17689" y="19758"/>
                  <a:pt x="17689" y="19815"/>
                </a:cubicBezTo>
                <a:lnTo>
                  <a:pt x="17689" y="20036"/>
                </a:lnTo>
                <a:cubicBezTo>
                  <a:pt x="17689" y="20093"/>
                  <a:pt x="17712" y="20138"/>
                  <a:pt x="17741" y="20138"/>
                </a:cubicBezTo>
                <a:cubicBezTo>
                  <a:pt x="17770" y="20138"/>
                  <a:pt x="17794" y="20093"/>
                  <a:pt x="17794" y="20036"/>
                </a:cubicBezTo>
                <a:lnTo>
                  <a:pt x="17794" y="19815"/>
                </a:lnTo>
                <a:cubicBezTo>
                  <a:pt x="17794" y="19758"/>
                  <a:pt x="17770" y="19711"/>
                  <a:pt x="17741" y="19711"/>
                </a:cubicBezTo>
                <a:close/>
                <a:moveTo>
                  <a:pt x="18055" y="19711"/>
                </a:moveTo>
                <a:cubicBezTo>
                  <a:pt x="18026" y="19711"/>
                  <a:pt x="18002" y="19758"/>
                  <a:pt x="18002" y="19815"/>
                </a:cubicBezTo>
                <a:lnTo>
                  <a:pt x="18002" y="20036"/>
                </a:lnTo>
                <a:cubicBezTo>
                  <a:pt x="18002" y="20093"/>
                  <a:pt x="18026" y="20138"/>
                  <a:pt x="18055" y="20138"/>
                </a:cubicBezTo>
                <a:cubicBezTo>
                  <a:pt x="18085" y="20138"/>
                  <a:pt x="18108" y="20093"/>
                  <a:pt x="18108" y="20036"/>
                </a:cubicBezTo>
                <a:lnTo>
                  <a:pt x="18108" y="19815"/>
                </a:lnTo>
                <a:cubicBezTo>
                  <a:pt x="18108" y="19758"/>
                  <a:pt x="18085" y="19711"/>
                  <a:pt x="18055" y="19711"/>
                </a:cubicBezTo>
                <a:close/>
                <a:moveTo>
                  <a:pt x="18905" y="19711"/>
                </a:moveTo>
                <a:cubicBezTo>
                  <a:pt x="18876" y="19711"/>
                  <a:pt x="18852" y="19758"/>
                  <a:pt x="18852" y="19815"/>
                </a:cubicBezTo>
                <a:lnTo>
                  <a:pt x="18852" y="20036"/>
                </a:lnTo>
                <a:cubicBezTo>
                  <a:pt x="18852" y="20093"/>
                  <a:pt x="18876" y="20138"/>
                  <a:pt x="18905" y="20138"/>
                </a:cubicBezTo>
                <a:cubicBezTo>
                  <a:pt x="18934" y="20138"/>
                  <a:pt x="18958" y="20093"/>
                  <a:pt x="18958" y="20036"/>
                </a:cubicBezTo>
                <a:lnTo>
                  <a:pt x="18958" y="19815"/>
                </a:lnTo>
                <a:cubicBezTo>
                  <a:pt x="18958" y="19758"/>
                  <a:pt x="18934" y="19711"/>
                  <a:pt x="18905" y="19711"/>
                </a:cubicBezTo>
                <a:close/>
                <a:moveTo>
                  <a:pt x="19220" y="19711"/>
                </a:moveTo>
                <a:cubicBezTo>
                  <a:pt x="19191" y="19711"/>
                  <a:pt x="19167" y="19758"/>
                  <a:pt x="19167" y="19815"/>
                </a:cubicBezTo>
                <a:lnTo>
                  <a:pt x="19167" y="20036"/>
                </a:lnTo>
                <a:cubicBezTo>
                  <a:pt x="19167" y="20093"/>
                  <a:pt x="19191" y="20138"/>
                  <a:pt x="19220" y="20138"/>
                </a:cubicBezTo>
                <a:cubicBezTo>
                  <a:pt x="19249" y="20138"/>
                  <a:pt x="19273" y="20093"/>
                  <a:pt x="19273" y="20036"/>
                </a:cubicBezTo>
                <a:lnTo>
                  <a:pt x="19273" y="19815"/>
                </a:lnTo>
                <a:cubicBezTo>
                  <a:pt x="19273" y="19758"/>
                  <a:pt x="19249" y="19711"/>
                  <a:pt x="19220" y="19711"/>
                </a:cubicBezTo>
                <a:close/>
                <a:moveTo>
                  <a:pt x="20069" y="19711"/>
                </a:moveTo>
                <a:cubicBezTo>
                  <a:pt x="20040" y="19711"/>
                  <a:pt x="20016" y="19758"/>
                  <a:pt x="20016" y="19815"/>
                </a:cubicBezTo>
                <a:lnTo>
                  <a:pt x="20016" y="20036"/>
                </a:lnTo>
                <a:cubicBezTo>
                  <a:pt x="20016" y="20093"/>
                  <a:pt x="20040" y="20138"/>
                  <a:pt x="20069" y="20138"/>
                </a:cubicBezTo>
                <a:cubicBezTo>
                  <a:pt x="20099" y="20138"/>
                  <a:pt x="20122" y="20093"/>
                  <a:pt x="20122" y="20036"/>
                </a:cubicBezTo>
                <a:lnTo>
                  <a:pt x="20122" y="19815"/>
                </a:lnTo>
                <a:cubicBezTo>
                  <a:pt x="20122" y="19758"/>
                  <a:pt x="20099" y="19711"/>
                  <a:pt x="20069" y="19711"/>
                </a:cubicBezTo>
                <a:close/>
                <a:moveTo>
                  <a:pt x="20384" y="19711"/>
                </a:moveTo>
                <a:cubicBezTo>
                  <a:pt x="20355" y="19711"/>
                  <a:pt x="20331" y="19758"/>
                  <a:pt x="20331" y="19815"/>
                </a:cubicBezTo>
                <a:lnTo>
                  <a:pt x="20331" y="20036"/>
                </a:lnTo>
                <a:cubicBezTo>
                  <a:pt x="20331" y="20093"/>
                  <a:pt x="20355" y="20138"/>
                  <a:pt x="20384" y="20138"/>
                </a:cubicBezTo>
                <a:cubicBezTo>
                  <a:pt x="20413" y="20138"/>
                  <a:pt x="20436" y="20093"/>
                  <a:pt x="20436" y="20036"/>
                </a:cubicBezTo>
                <a:lnTo>
                  <a:pt x="20436" y="19815"/>
                </a:lnTo>
                <a:cubicBezTo>
                  <a:pt x="20436" y="19758"/>
                  <a:pt x="20413" y="19711"/>
                  <a:pt x="20384" y="19711"/>
                </a:cubicBezTo>
                <a:close/>
                <a:moveTo>
                  <a:pt x="21234" y="19711"/>
                </a:moveTo>
                <a:cubicBezTo>
                  <a:pt x="21204" y="19711"/>
                  <a:pt x="21181" y="19758"/>
                  <a:pt x="21181" y="19815"/>
                </a:cubicBezTo>
                <a:lnTo>
                  <a:pt x="21181" y="20036"/>
                </a:lnTo>
                <a:cubicBezTo>
                  <a:pt x="21181" y="20093"/>
                  <a:pt x="21204" y="20138"/>
                  <a:pt x="21234" y="20138"/>
                </a:cubicBezTo>
                <a:cubicBezTo>
                  <a:pt x="21263" y="20138"/>
                  <a:pt x="21285" y="20093"/>
                  <a:pt x="21285" y="20036"/>
                </a:cubicBezTo>
                <a:lnTo>
                  <a:pt x="21285" y="19815"/>
                </a:lnTo>
                <a:cubicBezTo>
                  <a:pt x="21285" y="19758"/>
                  <a:pt x="21263" y="19711"/>
                  <a:pt x="21234" y="19711"/>
                </a:cubicBezTo>
                <a:close/>
                <a:moveTo>
                  <a:pt x="21547" y="19711"/>
                </a:moveTo>
                <a:cubicBezTo>
                  <a:pt x="21518" y="19711"/>
                  <a:pt x="21495" y="19758"/>
                  <a:pt x="21495" y="19815"/>
                </a:cubicBezTo>
                <a:lnTo>
                  <a:pt x="21495" y="20036"/>
                </a:lnTo>
                <a:cubicBezTo>
                  <a:pt x="21495" y="20093"/>
                  <a:pt x="21518" y="20138"/>
                  <a:pt x="21547" y="20138"/>
                </a:cubicBezTo>
                <a:cubicBezTo>
                  <a:pt x="21576" y="20138"/>
                  <a:pt x="21600" y="20093"/>
                  <a:pt x="21600" y="20036"/>
                </a:cubicBezTo>
                <a:lnTo>
                  <a:pt x="21600" y="19815"/>
                </a:lnTo>
                <a:cubicBezTo>
                  <a:pt x="21600" y="19758"/>
                  <a:pt x="21576" y="19711"/>
                  <a:pt x="21547" y="19711"/>
                </a:cubicBezTo>
                <a:close/>
                <a:moveTo>
                  <a:pt x="53" y="20441"/>
                </a:moveTo>
                <a:cubicBezTo>
                  <a:pt x="24" y="20441"/>
                  <a:pt x="0" y="20488"/>
                  <a:pt x="0" y="20545"/>
                </a:cubicBezTo>
                <a:lnTo>
                  <a:pt x="0" y="20765"/>
                </a:lnTo>
                <a:cubicBezTo>
                  <a:pt x="0" y="20823"/>
                  <a:pt x="24" y="20868"/>
                  <a:pt x="53" y="20868"/>
                </a:cubicBezTo>
                <a:cubicBezTo>
                  <a:pt x="82" y="20868"/>
                  <a:pt x="106" y="20823"/>
                  <a:pt x="106" y="20765"/>
                </a:cubicBezTo>
                <a:lnTo>
                  <a:pt x="106" y="20545"/>
                </a:lnTo>
                <a:cubicBezTo>
                  <a:pt x="106" y="20488"/>
                  <a:pt x="82" y="20441"/>
                  <a:pt x="53" y="20441"/>
                </a:cubicBezTo>
                <a:close/>
                <a:moveTo>
                  <a:pt x="367" y="20441"/>
                </a:moveTo>
                <a:cubicBezTo>
                  <a:pt x="338" y="20441"/>
                  <a:pt x="315" y="20488"/>
                  <a:pt x="315" y="20545"/>
                </a:cubicBezTo>
                <a:lnTo>
                  <a:pt x="315" y="20765"/>
                </a:lnTo>
                <a:cubicBezTo>
                  <a:pt x="315" y="20823"/>
                  <a:pt x="338" y="20868"/>
                  <a:pt x="367" y="20868"/>
                </a:cubicBezTo>
                <a:cubicBezTo>
                  <a:pt x="397" y="20868"/>
                  <a:pt x="420" y="20823"/>
                  <a:pt x="420" y="20765"/>
                </a:cubicBezTo>
                <a:lnTo>
                  <a:pt x="420" y="20545"/>
                </a:lnTo>
                <a:cubicBezTo>
                  <a:pt x="420" y="20488"/>
                  <a:pt x="397" y="20441"/>
                  <a:pt x="367" y="20441"/>
                </a:cubicBezTo>
                <a:close/>
                <a:moveTo>
                  <a:pt x="1217" y="20441"/>
                </a:moveTo>
                <a:cubicBezTo>
                  <a:pt x="1188" y="20441"/>
                  <a:pt x="1164" y="20488"/>
                  <a:pt x="1164" y="20545"/>
                </a:cubicBezTo>
                <a:lnTo>
                  <a:pt x="1164" y="20765"/>
                </a:lnTo>
                <a:cubicBezTo>
                  <a:pt x="1164" y="20823"/>
                  <a:pt x="1188" y="20868"/>
                  <a:pt x="1217" y="20868"/>
                </a:cubicBezTo>
                <a:cubicBezTo>
                  <a:pt x="1246" y="20868"/>
                  <a:pt x="1270" y="20823"/>
                  <a:pt x="1270" y="20765"/>
                </a:cubicBezTo>
                <a:lnTo>
                  <a:pt x="1270" y="20545"/>
                </a:lnTo>
                <a:cubicBezTo>
                  <a:pt x="1270" y="20488"/>
                  <a:pt x="1246" y="20441"/>
                  <a:pt x="1217" y="20441"/>
                </a:cubicBezTo>
                <a:close/>
                <a:moveTo>
                  <a:pt x="1532" y="20441"/>
                </a:moveTo>
                <a:cubicBezTo>
                  <a:pt x="1503" y="20441"/>
                  <a:pt x="1479" y="20488"/>
                  <a:pt x="1479" y="20545"/>
                </a:cubicBezTo>
                <a:lnTo>
                  <a:pt x="1479" y="20765"/>
                </a:lnTo>
                <a:cubicBezTo>
                  <a:pt x="1479" y="20823"/>
                  <a:pt x="1503" y="20868"/>
                  <a:pt x="1532" y="20868"/>
                </a:cubicBezTo>
                <a:cubicBezTo>
                  <a:pt x="1561" y="20868"/>
                  <a:pt x="1584" y="20823"/>
                  <a:pt x="1584" y="20765"/>
                </a:cubicBezTo>
                <a:lnTo>
                  <a:pt x="1584" y="20545"/>
                </a:lnTo>
                <a:cubicBezTo>
                  <a:pt x="1584" y="20488"/>
                  <a:pt x="1561" y="20441"/>
                  <a:pt x="1532" y="20441"/>
                </a:cubicBezTo>
                <a:close/>
                <a:moveTo>
                  <a:pt x="2380" y="20441"/>
                </a:moveTo>
                <a:cubicBezTo>
                  <a:pt x="2351" y="20441"/>
                  <a:pt x="2329" y="20488"/>
                  <a:pt x="2329" y="20545"/>
                </a:cubicBezTo>
                <a:lnTo>
                  <a:pt x="2329" y="20765"/>
                </a:lnTo>
                <a:cubicBezTo>
                  <a:pt x="2329" y="20823"/>
                  <a:pt x="2351" y="20868"/>
                  <a:pt x="2380" y="20868"/>
                </a:cubicBezTo>
                <a:cubicBezTo>
                  <a:pt x="2409" y="20868"/>
                  <a:pt x="2433" y="20823"/>
                  <a:pt x="2433" y="20765"/>
                </a:cubicBezTo>
                <a:lnTo>
                  <a:pt x="2433" y="20545"/>
                </a:lnTo>
                <a:cubicBezTo>
                  <a:pt x="2433" y="20488"/>
                  <a:pt x="2409" y="20441"/>
                  <a:pt x="2380" y="20441"/>
                </a:cubicBezTo>
                <a:close/>
                <a:moveTo>
                  <a:pt x="2695" y="20441"/>
                </a:moveTo>
                <a:cubicBezTo>
                  <a:pt x="2666" y="20441"/>
                  <a:pt x="2643" y="20488"/>
                  <a:pt x="2643" y="20545"/>
                </a:cubicBezTo>
                <a:lnTo>
                  <a:pt x="2643" y="20765"/>
                </a:lnTo>
                <a:cubicBezTo>
                  <a:pt x="2643" y="20823"/>
                  <a:pt x="2666" y="20868"/>
                  <a:pt x="2695" y="20868"/>
                </a:cubicBezTo>
                <a:cubicBezTo>
                  <a:pt x="2724" y="20868"/>
                  <a:pt x="2748" y="20823"/>
                  <a:pt x="2748" y="20765"/>
                </a:cubicBezTo>
                <a:lnTo>
                  <a:pt x="2748" y="20545"/>
                </a:lnTo>
                <a:cubicBezTo>
                  <a:pt x="2748" y="20488"/>
                  <a:pt x="2724" y="20441"/>
                  <a:pt x="2695" y="20441"/>
                </a:cubicBezTo>
                <a:close/>
                <a:moveTo>
                  <a:pt x="3545" y="20441"/>
                </a:moveTo>
                <a:cubicBezTo>
                  <a:pt x="3516" y="20441"/>
                  <a:pt x="3492" y="20488"/>
                  <a:pt x="3492" y="20545"/>
                </a:cubicBezTo>
                <a:lnTo>
                  <a:pt x="3492" y="20765"/>
                </a:lnTo>
                <a:cubicBezTo>
                  <a:pt x="3492" y="20823"/>
                  <a:pt x="3516" y="20868"/>
                  <a:pt x="3545" y="20868"/>
                </a:cubicBezTo>
                <a:cubicBezTo>
                  <a:pt x="3574" y="20868"/>
                  <a:pt x="3598" y="20823"/>
                  <a:pt x="3598" y="20765"/>
                </a:cubicBezTo>
                <a:lnTo>
                  <a:pt x="3598" y="20545"/>
                </a:lnTo>
                <a:cubicBezTo>
                  <a:pt x="3598" y="20488"/>
                  <a:pt x="3574" y="20441"/>
                  <a:pt x="3545" y="20441"/>
                </a:cubicBezTo>
                <a:close/>
                <a:moveTo>
                  <a:pt x="3859" y="20441"/>
                </a:moveTo>
                <a:cubicBezTo>
                  <a:pt x="3830" y="20441"/>
                  <a:pt x="3806" y="20488"/>
                  <a:pt x="3806" y="20545"/>
                </a:cubicBezTo>
                <a:lnTo>
                  <a:pt x="3806" y="20765"/>
                </a:lnTo>
                <a:cubicBezTo>
                  <a:pt x="3806" y="20823"/>
                  <a:pt x="3830" y="20868"/>
                  <a:pt x="3859" y="20868"/>
                </a:cubicBezTo>
                <a:cubicBezTo>
                  <a:pt x="3888" y="20868"/>
                  <a:pt x="3912" y="20823"/>
                  <a:pt x="3912" y="20765"/>
                </a:cubicBezTo>
                <a:lnTo>
                  <a:pt x="3912" y="20545"/>
                </a:lnTo>
                <a:cubicBezTo>
                  <a:pt x="3912" y="20488"/>
                  <a:pt x="3888" y="20441"/>
                  <a:pt x="3859" y="20441"/>
                </a:cubicBezTo>
                <a:close/>
                <a:moveTo>
                  <a:pt x="4709" y="20441"/>
                </a:moveTo>
                <a:cubicBezTo>
                  <a:pt x="4680" y="20441"/>
                  <a:pt x="4656" y="20488"/>
                  <a:pt x="4656" y="20545"/>
                </a:cubicBezTo>
                <a:lnTo>
                  <a:pt x="4656" y="20765"/>
                </a:lnTo>
                <a:cubicBezTo>
                  <a:pt x="4656" y="20823"/>
                  <a:pt x="4680" y="20868"/>
                  <a:pt x="4709" y="20868"/>
                </a:cubicBezTo>
                <a:cubicBezTo>
                  <a:pt x="4738" y="20868"/>
                  <a:pt x="4762" y="20823"/>
                  <a:pt x="4762" y="20765"/>
                </a:cubicBezTo>
                <a:lnTo>
                  <a:pt x="4762" y="20545"/>
                </a:lnTo>
                <a:cubicBezTo>
                  <a:pt x="4762" y="20488"/>
                  <a:pt x="4738" y="20441"/>
                  <a:pt x="4709" y="20441"/>
                </a:cubicBezTo>
                <a:close/>
                <a:moveTo>
                  <a:pt x="5023" y="20441"/>
                </a:moveTo>
                <a:cubicBezTo>
                  <a:pt x="4994" y="20441"/>
                  <a:pt x="4970" y="20488"/>
                  <a:pt x="4970" y="20545"/>
                </a:cubicBezTo>
                <a:lnTo>
                  <a:pt x="4970" y="20765"/>
                </a:lnTo>
                <a:cubicBezTo>
                  <a:pt x="4970" y="20823"/>
                  <a:pt x="4994" y="20868"/>
                  <a:pt x="5023" y="20868"/>
                </a:cubicBezTo>
                <a:cubicBezTo>
                  <a:pt x="5053" y="20868"/>
                  <a:pt x="5076" y="20823"/>
                  <a:pt x="5076" y="20765"/>
                </a:cubicBezTo>
                <a:lnTo>
                  <a:pt x="5076" y="20545"/>
                </a:lnTo>
                <a:cubicBezTo>
                  <a:pt x="5076" y="20488"/>
                  <a:pt x="5053" y="20441"/>
                  <a:pt x="5023" y="20441"/>
                </a:cubicBezTo>
                <a:close/>
                <a:moveTo>
                  <a:pt x="5873" y="20441"/>
                </a:moveTo>
                <a:cubicBezTo>
                  <a:pt x="5844" y="20441"/>
                  <a:pt x="5820" y="20488"/>
                  <a:pt x="5820" y="20545"/>
                </a:cubicBezTo>
                <a:lnTo>
                  <a:pt x="5820" y="20765"/>
                </a:lnTo>
                <a:cubicBezTo>
                  <a:pt x="5820" y="20823"/>
                  <a:pt x="5844" y="20868"/>
                  <a:pt x="5873" y="20868"/>
                </a:cubicBezTo>
                <a:cubicBezTo>
                  <a:pt x="5902" y="20868"/>
                  <a:pt x="5926" y="20823"/>
                  <a:pt x="5926" y="20765"/>
                </a:cubicBezTo>
                <a:lnTo>
                  <a:pt x="5926" y="20545"/>
                </a:lnTo>
                <a:cubicBezTo>
                  <a:pt x="5926" y="20488"/>
                  <a:pt x="5902" y="20441"/>
                  <a:pt x="5873" y="20441"/>
                </a:cubicBezTo>
                <a:close/>
                <a:moveTo>
                  <a:pt x="6188" y="20441"/>
                </a:moveTo>
                <a:cubicBezTo>
                  <a:pt x="6159" y="20441"/>
                  <a:pt x="6135" y="20488"/>
                  <a:pt x="6135" y="20545"/>
                </a:cubicBezTo>
                <a:lnTo>
                  <a:pt x="6135" y="20765"/>
                </a:lnTo>
                <a:cubicBezTo>
                  <a:pt x="6135" y="20823"/>
                  <a:pt x="6159" y="20868"/>
                  <a:pt x="6188" y="20868"/>
                </a:cubicBezTo>
                <a:cubicBezTo>
                  <a:pt x="6217" y="20868"/>
                  <a:pt x="6240" y="20823"/>
                  <a:pt x="6240" y="20765"/>
                </a:cubicBezTo>
                <a:lnTo>
                  <a:pt x="6240" y="20545"/>
                </a:lnTo>
                <a:cubicBezTo>
                  <a:pt x="6240" y="20488"/>
                  <a:pt x="6217" y="20441"/>
                  <a:pt x="6188" y="20441"/>
                </a:cubicBezTo>
                <a:close/>
                <a:moveTo>
                  <a:pt x="7036" y="20441"/>
                </a:moveTo>
                <a:cubicBezTo>
                  <a:pt x="7007" y="20441"/>
                  <a:pt x="6984" y="20488"/>
                  <a:pt x="6984" y="20545"/>
                </a:cubicBezTo>
                <a:lnTo>
                  <a:pt x="6984" y="20765"/>
                </a:lnTo>
                <a:cubicBezTo>
                  <a:pt x="6984" y="20823"/>
                  <a:pt x="7007" y="20868"/>
                  <a:pt x="7036" y="20868"/>
                </a:cubicBezTo>
                <a:cubicBezTo>
                  <a:pt x="7065" y="20868"/>
                  <a:pt x="7089" y="20823"/>
                  <a:pt x="7089" y="20765"/>
                </a:cubicBezTo>
                <a:lnTo>
                  <a:pt x="7089" y="20545"/>
                </a:lnTo>
                <a:cubicBezTo>
                  <a:pt x="7089" y="20488"/>
                  <a:pt x="7065" y="20441"/>
                  <a:pt x="7036" y="20441"/>
                </a:cubicBezTo>
                <a:close/>
                <a:moveTo>
                  <a:pt x="7351" y="20441"/>
                </a:moveTo>
                <a:cubicBezTo>
                  <a:pt x="7322" y="20441"/>
                  <a:pt x="7299" y="20488"/>
                  <a:pt x="7299" y="20545"/>
                </a:cubicBezTo>
                <a:lnTo>
                  <a:pt x="7299" y="20765"/>
                </a:lnTo>
                <a:cubicBezTo>
                  <a:pt x="7299" y="20823"/>
                  <a:pt x="7322" y="20868"/>
                  <a:pt x="7351" y="20868"/>
                </a:cubicBezTo>
                <a:cubicBezTo>
                  <a:pt x="7380" y="20868"/>
                  <a:pt x="7404" y="20823"/>
                  <a:pt x="7404" y="20765"/>
                </a:cubicBezTo>
                <a:lnTo>
                  <a:pt x="7404" y="20545"/>
                </a:lnTo>
                <a:cubicBezTo>
                  <a:pt x="7404" y="20488"/>
                  <a:pt x="7380" y="20441"/>
                  <a:pt x="7351" y="20441"/>
                </a:cubicBezTo>
                <a:close/>
                <a:moveTo>
                  <a:pt x="8201" y="20441"/>
                </a:moveTo>
                <a:cubicBezTo>
                  <a:pt x="8171" y="20441"/>
                  <a:pt x="8148" y="20488"/>
                  <a:pt x="8148" y="20545"/>
                </a:cubicBezTo>
                <a:lnTo>
                  <a:pt x="8148" y="20765"/>
                </a:lnTo>
                <a:cubicBezTo>
                  <a:pt x="8148" y="20823"/>
                  <a:pt x="8171" y="20868"/>
                  <a:pt x="8201" y="20868"/>
                </a:cubicBezTo>
                <a:cubicBezTo>
                  <a:pt x="8230" y="20868"/>
                  <a:pt x="8254" y="20823"/>
                  <a:pt x="8254" y="20765"/>
                </a:cubicBezTo>
                <a:lnTo>
                  <a:pt x="8254" y="20545"/>
                </a:lnTo>
                <a:cubicBezTo>
                  <a:pt x="8254" y="20488"/>
                  <a:pt x="8230" y="20441"/>
                  <a:pt x="8201" y="20441"/>
                </a:cubicBezTo>
                <a:close/>
                <a:moveTo>
                  <a:pt x="8515" y="20441"/>
                </a:moveTo>
                <a:cubicBezTo>
                  <a:pt x="8486" y="20441"/>
                  <a:pt x="8462" y="20488"/>
                  <a:pt x="8462" y="20545"/>
                </a:cubicBezTo>
                <a:lnTo>
                  <a:pt x="8462" y="20765"/>
                </a:lnTo>
                <a:cubicBezTo>
                  <a:pt x="8462" y="20823"/>
                  <a:pt x="8486" y="20868"/>
                  <a:pt x="8515" y="20868"/>
                </a:cubicBezTo>
                <a:cubicBezTo>
                  <a:pt x="8544" y="20868"/>
                  <a:pt x="8568" y="20823"/>
                  <a:pt x="8568" y="20765"/>
                </a:cubicBezTo>
                <a:lnTo>
                  <a:pt x="8568" y="20545"/>
                </a:lnTo>
                <a:cubicBezTo>
                  <a:pt x="8568" y="20488"/>
                  <a:pt x="8544" y="20441"/>
                  <a:pt x="8515" y="20441"/>
                </a:cubicBezTo>
                <a:close/>
                <a:moveTo>
                  <a:pt x="9365" y="20441"/>
                </a:moveTo>
                <a:cubicBezTo>
                  <a:pt x="9336" y="20441"/>
                  <a:pt x="9312" y="20488"/>
                  <a:pt x="9312" y="20545"/>
                </a:cubicBezTo>
                <a:lnTo>
                  <a:pt x="9312" y="20765"/>
                </a:lnTo>
                <a:cubicBezTo>
                  <a:pt x="9312" y="20823"/>
                  <a:pt x="9336" y="20868"/>
                  <a:pt x="9365" y="20868"/>
                </a:cubicBezTo>
                <a:cubicBezTo>
                  <a:pt x="9394" y="20868"/>
                  <a:pt x="9418" y="20823"/>
                  <a:pt x="9418" y="20765"/>
                </a:cubicBezTo>
                <a:lnTo>
                  <a:pt x="9418" y="20545"/>
                </a:lnTo>
                <a:cubicBezTo>
                  <a:pt x="9418" y="20488"/>
                  <a:pt x="9394" y="20441"/>
                  <a:pt x="9365" y="20441"/>
                </a:cubicBezTo>
                <a:close/>
                <a:moveTo>
                  <a:pt x="9679" y="20441"/>
                </a:moveTo>
                <a:cubicBezTo>
                  <a:pt x="9650" y="20441"/>
                  <a:pt x="9626" y="20488"/>
                  <a:pt x="9626" y="20545"/>
                </a:cubicBezTo>
                <a:lnTo>
                  <a:pt x="9626" y="20765"/>
                </a:lnTo>
                <a:cubicBezTo>
                  <a:pt x="9626" y="20823"/>
                  <a:pt x="9650" y="20868"/>
                  <a:pt x="9679" y="20868"/>
                </a:cubicBezTo>
                <a:cubicBezTo>
                  <a:pt x="9708" y="20868"/>
                  <a:pt x="9732" y="20823"/>
                  <a:pt x="9732" y="20765"/>
                </a:cubicBezTo>
                <a:lnTo>
                  <a:pt x="9732" y="20545"/>
                </a:lnTo>
                <a:cubicBezTo>
                  <a:pt x="9732" y="20488"/>
                  <a:pt x="9708" y="20441"/>
                  <a:pt x="9679" y="20441"/>
                </a:cubicBezTo>
                <a:close/>
                <a:moveTo>
                  <a:pt x="10529" y="20441"/>
                </a:moveTo>
                <a:cubicBezTo>
                  <a:pt x="10500" y="20441"/>
                  <a:pt x="10476" y="20488"/>
                  <a:pt x="10476" y="20545"/>
                </a:cubicBezTo>
                <a:lnTo>
                  <a:pt x="10476" y="20765"/>
                </a:lnTo>
                <a:cubicBezTo>
                  <a:pt x="10476" y="20823"/>
                  <a:pt x="10500" y="20868"/>
                  <a:pt x="10529" y="20868"/>
                </a:cubicBezTo>
                <a:cubicBezTo>
                  <a:pt x="10558" y="20868"/>
                  <a:pt x="10582" y="20823"/>
                  <a:pt x="10582" y="20765"/>
                </a:cubicBezTo>
                <a:lnTo>
                  <a:pt x="10582" y="20545"/>
                </a:lnTo>
                <a:cubicBezTo>
                  <a:pt x="10582" y="20488"/>
                  <a:pt x="10558" y="20441"/>
                  <a:pt x="10529" y="20441"/>
                </a:cubicBezTo>
                <a:close/>
                <a:moveTo>
                  <a:pt x="10844" y="20441"/>
                </a:moveTo>
                <a:cubicBezTo>
                  <a:pt x="10814" y="20441"/>
                  <a:pt x="10791" y="20488"/>
                  <a:pt x="10791" y="20545"/>
                </a:cubicBezTo>
                <a:lnTo>
                  <a:pt x="10791" y="20765"/>
                </a:lnTo>
                <a:cubicBezTo>
                  <a:pt x="10791" y="20823"/>
                  <a:pt x="10814" y="20868"/>
                  <a:pt x="10844" y="20868"/>
                </a:cubicBezTo>
                <a:cubicBezTo>
                  <a:pt x="10873" y="20868"/>
                  <a:pt x="10895" y="20823"/>
                  <a:pt x="10895" y="20765"/>
                </a:cubicBezTo>
                <a:lnTo>
                  <a:pt x="10895" y="20545"/>
                </a:lnTo>
                <a:cubicBezTo>
                  <a:pt x="10895" y="20488"/>
                  <a:pt x="10873" y="20441"/>
                  <a:pt x="10844" y="20441"/>
                </a:cubicBezTo>
                <a:close/>
                <a:moveTo>
                  <a:pt x="11692" y="20441"/>
                </a:moveTo>
                <a:cubicBezTo>
                  <a:pt x="11663" y="20441"/>
                  <a:pt x="11640" y="20488"/>
                  <a:pt x="11640" y="20545"/>
                </a:cubicBezTo>
                <a:lnTo>
                  <a:pt x="11640" y="20765"/>
                </a:lnTo>
                <a:cubicBezTo>
                  <a:pt x="11640" y="20823"/>
                  <a:pt x="11663" y="20868"/>
                  <a:pt x="11692" y="20868"/>
                </a:cubicBezTo>
                <a:cubicBezTo>
                  <a:pt x="11721" y="20868"/>
                  <a:pt x="11745" y="20823"/>
                  <a:pt x="11745" y="20765"/>
                </a:cubicBezTo>
                <a:lnTo>
                  <a:pt x="11745" y="20545"/>
                </a:lnTo>
                <a:cubicBezTo>
                  <a:pt x="11745" y="20488"/>
                  <a:pt x="11721" y="20441"/>
                  <a:pt x="11692" y="20441"/>
                </a:cubicBezTo>
                <a:close/>
                <a:moveTo>
                  <a:pt x="12007" y="20441"/>
                </a:moveTo>
                <a:cubicBezTo>
                  <a:pt x="11978" y="20441"/>
                  <a:pt x="11955" y="20488"/>
                  <a:pt x="11955" y="20545"/>
                </a:cubicBezTo>
                <a:lnTo>
                  <a:pt x="11955" y="20765"/>
                </a:lnTo>
                <a:cubicBezTo>
                  <a:pt x="11955" y="20823"/>
                  <a:pt x="11978" y="20868"/>
                  <a:pt x="12007" y="20868"/>
                </a:cubicBezTo>
                <a:cubicBezTo>
                  <a:pt x="12036" y="20868"/>
                  <a:pt x="12060" y="20823"/>
                  <a:pt x="12060" y="20765"/>
                </a:cubicBezTo>
                <a:lnTo>
                  <a:pt x="12060" y="20545"/>
                </a:lnTo>
                <a:cubicBezTo>
                  <a:pt x="12060" y="20488"/>
                  <a:pt x="12036" y="20441"/>
                  <a:pt x="12007" y="20441"/>
                </a:cubicBezTo>
                <a:close/>
                <a:moveTo>
                  <a:pt x="12856" y="20441"/>
                </a:moveTo>
                <a:cubicBezTo>
                  <a:pt x="12827" y="20441"/>
                  <a:pt x="12804" y="20488"/>
                  <a:pt x="12804" y="20545"/>
                </a:cubicBezTo>
                <a:lnTo>
                  <a:pt x="12804" y="20765"/>
                </a:lnTo>
                <a:cubicBezTo>
                  <a:pt x="12804" y="20823"/>
                  <a:pt x="12827" y="20868"/>
                  <a:pt x="12856" y="20868"/>
                </a:cubicBezTo>
                <a:cubicBezTo>
                  <a:pt x="12886" y="20868"/>
                  <a:pt x="12909" y="20823"/>
                  <a:pt x="12909" y="20765"/>
                </a:cubicBezTo>
                <a:lnTo>
                  <a:pt x="12909" y="20545"/>
                </a:lnTo>
                <a:cubicBezTo>
                  <a:pt x="12909" y="20488"/>
                  <a:pt x="12886" y="20441"/>
                  <a:pt x="12856" y="20441"/>
                </a:cubicBezTo>
                <a:close/>
                <a:moveTo>
                  <a:pt x="13171" y="20441"/>
                </a:moveTo>
                <a:cubicBezTo>
                  <a:pt x="13142" y="20441"/>
                  <a:pt x="13118" y="20488"/>
                  <a:pt x="13118" y="20545"/>
                </a:cubicBezTo>
                <a:lnTo>
                  <a:pt x="13118" y="20765"/>
                </a:lnTo>
                <a:cubicBezTo>
                  <a:pt x="13118" y="20823"/>
                  <a:pt x="13142" y="20868"/>
                  <a:pt x="13171" y="20868"/>
                </a:cubicBezTo>
                <a:cubicBezTo>
                  <a:pt x="13200" y="20868"/>
                  <a:pt x="13224" y="20823"/>
                  <a:pt x="13224" y="20765"/>
                </a:cubicBezTo>
                <a:lnTo>
                  <a:pt x="13224" y="20545"/>
                </a:lnTo>
                <a:cubicBezTo>
                  <a:pt x="13224" y="20488"/>
                  <a:pt x="13200" y="20441"/>
                  <a:pt x="13171" y="20441"/>
                </a:cubicBezTo>
                <a:close/>
                <a:moveTo>
                  <a:pt x="14021" y="20441"/>
                </a:moveTo>
                <a:cubicBezTo>
                  <a:pt x="13992" y="20441"/>
                  <a:pt x="13968" y="20488"/>
                  <a:pt x="13968" y="20545"/>
                </a:cubicBezTo>
                <a:lnTo>
                  <a:pt x="13968" y="20765"/>
                </a:lnTo>
                <a:cubicBezTo>
                  <a:pt x="13968" y="20823"/>
                  <a:pt x="13992" y="20868"/>
                  <a:pt x="14021" y="20868"/>
                </a:cubicBezTo>
                <a:cubicBezTo>
                  <a:pt x="14050" y="20868"/>
                  <a:pt x="14074" y="20823"/>
                  <a:pt x="14074" y="20765"/>
                </a:cubicBezTo>
                <a:lnTo>
                  <a:pt x="14074" y="20545"/>
                </a:lnTo>
                <a:cubicBezTo>
                  <a:pt x="14074" y="20488"/>
                  <a:pt x="14050" y="20441"/>
                  <a:pt x="14021" y="20441"/>
                </a:cubicBezTo>
                <a:close/>
                <a:moveTo>
                  <a:pt x="14335" y="20441"/>
                </a:moveTo>
                <a:cubicBezTo>
                  <a:pt x="14306" y="20441"/>
                  <a:pt x="14282" y="20488"/>
                  <a:pt x="14282" y="20545"/>
                </a:cubicBezTo>
                <a:lnTo>
                  <a:pt x="14282" y="20765"/>
                </a:lnTo>
                <a:cubicBezTo>
                  <a:pt x="14282" y="20823"/>
                  <a:pt x="14306" y="20868"/>
                  <a:pt x="14335" y="20868"/>
                </a:cubicBezTo>
                <a:cubicBezTo>
                  <a:pt x="14364" y="20868"/>
                  <a:pt x="14388" y="20823"/>
                  <a:pt x="14388" y="20765"/>
                </a:cubicBezTo>
                <a:lnTo>
                  <a:pt x="14388" y="20545"/>
                </a:lnTo>
                <a:cubicBezTo>
                  <a:pt x="14388" y="20488"/>
                  <a:pt x="14364" y="20441"/>
                  <a:pt x="14335" y="20441"/>
                </a:cubicBezTo>
                <a:close/>
                <a:moveTo>
                  <a:pt x="15185" y="20441"/>
                </a:moveTo>
                <a:cubicBezTo>
                  <a:pt x="15156" y="20441"/>
                  <a:pt x="15132" y="20488"/>
                  <a:pt x="15132" y="20545"/>
                </a:cubicBezTo>
                <a:lnTo>
                  <a:pt x="15132" y="20765"/>
                </a:lnTo>
                <a:cubicBezTo>
                  <a:pt x="15132" y="20823"/>
                  <a:pt x="15156" y="20868"/>
                  <a:pt x="15185" y="20868"/>
                </a:cubicBezTo>
                <a:cubicBezTo>
                  <a:pt x="15214" y="20868"/>
                  <a:pt x="15237" y="20823"/>
                  <a:pt x="15237" y="20765"/>
                </a:cubicBezTo>
                <a:lnTo>
                  <a:pt x="15237" y="20545"/>
                </a:lnTo>
                <a:cubicBezTo>
                  <a:pt x="15237" y="20488"/>
                  <a:pt x="15214" y="20441"/>
                  <a:pt x="15185" y="20441"/>
                </a:cubicBezTo>
                <a:close/>
                <a:moveTo>
                  <a:pt x="15500" y="20441"/>
                </a:moveTo>
                <a:cubicBezTo>
                  <a:pt x="15470" y="20441"/>
                  <a:pt x="15447" y="20488"/>
                  <a:pt x="15447" y="20545"/>
                </a:cubicBezTo>
                <a:lnTo>
                  <a:pt x="15447" y="20765"/>
                </a:lnTo>
                <a:cubicBezTo>
                  <a:pt x="15447" y="20823"/>
                  <a:pt x="15470" y="20868"/>
                  <a:pt x="15500" y="20868"/>
                </a:cubicBezTo>
                <a:cubicBezTo>
                  <a:pt x="15529" y="20868"/>
                  <a:pt x="15551" y="20823"/>
                  <a:pt x="15551" y="20765"/>
                </a:cubicBezTo>
                <a:lnTo>
                  <a:pt x="15551" y="20545"/>
                </a:lnTo>
                <a:cubicBezTo>
                  <a:pt x="15551" y="20488"/>
                  <a:pt x="15529" y="20441"/>
                  <a:pt x="15500" y="20441"/>
                </a:cubicBezTo>
                <a:close/>
                <a:moveTo>
                  <a:pt x="16349" y="20441"/>
                </a:moveTo>
                <a:cubicBezTo>
                  <a:pt x="16320" y="20441"/>
                  <a:pt x="16296" y="20488"/>
                  <a:pt x="16296" y="20545"/>
                </a:cubicBezTo>
                <a:lnTo>
                  <a:pt x="16296" y="20765"/>
                </a:lnTo>
                <a:cubicBezTo>
                  <a:pt x="16296" y="20823"/>
                  <a:pt x="16320" y="20868"/>
                  <a:pt x="16349" y="20868"/>
                </a:cubicBezTo>
                <a:cubicBezTo>
                  <a:pt x="16378" y="20868"/>
                  <a:pt x="16401" y="20823"/>
                  <a:pt x="16401" y="20765"/>
                </a:cubicBezTo>
                <a:lnTo>
                  <a:pt x="16401" y="20545"/>
                </a:lnTo>
                <a:cubicBezTo>
                  <a:pt x="16401" y="20488"/>
                  <a:pt x="16378" y="20441"/>
                  <a:pt x="16349" y="20441"/>
                </a:cubicBezTo>
                <a:close/>
                <a:moveTo>
                  <a:pt x="16663" y="20441"/>
                </a:moveTo>
                <a:cubicBezTo>
                  <a:pt x="16634" y="20441"/>
                  <a:pt x="16611" y="20488"/>
                  <a:pt x="16611" y="20545"/>
                </a:cubicBezTo>
                <a:lnTo>
                  <a:pt x="16611" y="20765"/>
                </a:lnTo>
                <a:cubicBezTo>
                  <a:pt x="16611" y="20823"/>
                  <a:pt x="16634" y="20868"/>
                  <a:pt x="16663" y="20868"/>
                </a:cubicBezTo>
                <a:cubicBezTo>
                  <a:pt x="16692" y="20868"/>
                  <a:pt x="16716" y="20823"/>
                  <a:pt x="16716" y="20765"/>
                </a:cubicBezTo>
                <a:lnTo>
                  <a:pt x="16716" y="20545"/>
                </a:lnTo>
                <a:cubicBezTo>
                  <a:pt x="16716" y="20488"/>
                  <a:pt x="16692" y="20441"/>
                  <a:pt x="16663" y="20441"/>
                </a:cubicBezTo>
                <a:close/>
                <a:moveTo>
                  <a:pt x="17512" y="20441"/>
                </a:moveTo>
                <a:cubicBezTo>
                  <a:pt x="17483" y="20441"/>
                  <a:pt x="17459" y="20488"/>
                  <a:pt x="17459" y="20545"/>
                </a:cubicBezTo>
                <a:lnTo>
                  <a:pt x="17459" y="20765"/>
                </a:lnTo>
                <a:cubicBezTo>
                  <a:pt x="17459" y="20823"/>
                  <a:pt x="17483" y="20868"/>
                  <a:pt x="17512" y="20868"/>
                </a:cubicBezTo>
                <a:cubicBezTo>
                  <a:pt x="17541" y="20868"/>
                  <a:pt x="17565" y="20823"/>
                  <a:pt x="17565" y="20765"/>
                </a:cubicBezTo>
                <a:lnTo>
                  <a:pt x="17565" y="20545"/>
                </a:lnTo>
                <a:cubicBezTo>
                  <a:pt x="17565" y="20488"/>
                  <a:pt x="17541" y="20441"/>
                  <a:pt x="17512" y="20441"/>
                </a:cubicBezTo>
                <a:close/>
                <a:moveTo>
                  <a:pt x="17827" y="20441"/>
                </a:moveTo>
                <a:cubicBezTo>
                  <a:pt x="17798" y="20441"/>
                  <a:pt x="17774" y="20488"/>
                  <a:pt x="17774" y="20545"/>
                </a:cubicBezTo>
                <a:lnTo>
                  <a:pt x="17774" y="20765"/>
                </a:lnTo>
                <a:cubicBezTo>
                  <a:pt x="17774" y="20823"/>
                  <a:pt x="17798" y="20868"/>
                  <a:pt x="17827" y="20868"/>
                </a:cubicBezTo>
                <a:cubicBezTo>
                  <a:pt x="17856" y="20868"/>
                  <a:pt x="17880" y="20823"/>
                  <a:pt x="17880" y="20765"/>
                </a:cubicBezTo>
                <a:lnTo>
                  <a:pt x="17880" y="20545"/>
                </a:lnTo>
                <a:cubicBezTo>
                  <a:pt x="17880" y="20488"/>
                  <a:pt x="17856" y="20441"/>
                  <a:pt x="17827" y="20441"/>
                </a:cubicBezTo>
                <a:close/>
                <a:moveTo>
                  <a:pt x="18677" y="20441"/>
                </a:moveTo>
                <a:cubicBezTo>
                  <a:pt x="18648" y="20441"/>
                  <a:pt x="18624" y="20488"/>
                  <a:pt x="18624" y="20545"/>
                </a:cubicBezTo>
                <a:lnTo>
                  <a:pt x="18624" y="20765"/>
                </a:lnTo>
                <a:cubicBezTo>
                  <a:pt x="18624" y="20823"/>
                  <a:pt x="18648" y="20868"/>
                  <a:pt x="18677" y="20868"/>
                </a:cubicBezTo>
                <a:cubicBezTo>
                  <a:pt x="18706" y="20868"/>
                  <a:pt x="18730" y="20823"/>
                  <a:pt x="18730" y="20765"/>
                </a:cubicBezTo>
                <a:lnTo>
                  <a:pt x="18730" y="20545"/>
                </a:lnTo>
                <a:cubicBezTo>
                  <a:pt x="18730" y="20488"/>
                  <a:pt x="18706" y="20441"/>
                  <a:pt x="18677" y="20441"/>
                </a:cubicBezTo>
                <a:close/>
                <a:moveTo>
                  <a:pt x="18991" y="20441"/>
                </a:moveTo>
                <a:cubicBezTo>
                  <a:pt x="18962" y="20441"/>
                  <a:pt x="18938" y="20488"/>
                  <a:pt x="18938" y="20545"/>
                </a:cubicBezTo>
                <a:lnTo>
                  <a:pt x="18938" y="20765"/>
                </a:lnTo>
                <a:cubicBezTo>
                  <a:pt x="18938" y="20823"/>
                  <a:pt x="18962" y="20868"/>
                  <a:pt x="18991" y="20868"/>
                </a:cubicBezTo>
                <a:cubicBezTo>
                  <a:pt x="19020" y="20868"/>
                  <a:pt x="19044" y="20823"/>
                  <a:pt x="19044" y="20765"/>
                </a:cubicBezTo>
                <a:lnTo>
                  <a:pt x="19044" y="20545"/>
                </a:lnTo>
                <a:cubicBezTo>
                  <a:pt x="19044" y="20488"/>
                  <a:pt x="19020" y="20441"/>
                  <a:pt x="18991" y="20441"/>
                </a:cubicBezTo>
                <a:close/>
                <a:moveTo>
                  <a:pt x="19841" y="20441"/>
                </a:moveTo>
                <a:cubicBezTo>
                  <a:pt x="19812" y="20441"/>
                  <a:pt x="19788" y="20488"/>
                  <a:pt x="19788" y="20545"/>
                </a:cubicBezTo>
                <a:lnTo>
                  <a:pt x="19788" y="20765"/>
                </a:lnTo>
                <a:cubicBezTo>
                  <a:pt x="19788" y="20823"/>
                  <a:pt x="19812" y="20868"/>
                  <a:pt x="19841" y="20868"/>
                </a:cubicBezTo>
                <a:cubicBezTo>
                  <a:pt x="19870" y="20868"/>
                  <a:pt x="19894" y="20823"/>
                  <a:pt x="19894" y="20765"/>
                </a:cubicBezTo>
                <a:lnTo>
                  <a:pt x="19894" y="20545"/>
                </a:lnTo>
                <a:cubicBezTo>
                  <a:pt x="19894" y="20488"/>
                  <a:pt x="19870" y="20441"/>
                  <a:pt x="19841" y="20441"/>
                </a:cubicBezTo>
                <a:close/>
                <a:moveTo>
                  <a:pt x="20155" y="20441"/>
                </a:moveTo>
                <a:cubicBezTo>
                  <a:pt x="20126" y="20441"/>
                  <a:pt x="20102" y="20488"/>
                  <a:pt x="20102" y="20545"/>
                </a:cubicBezTo>
                <a:lnTo>
                  <a:pt x="20102" y="20765"/>
                </a:lnTo>
                <a:cubicBezTo>
                  <a:pt x="20102" y="20823"/>
                  <a:pt x="20126" y="20868"/>
                  <a:pt x="20155" y="20868"/>
                </a:cubicBezTo>
                <a:cubicBezTo>
                  <a:pt x="20184" y="20868"/>
                  <a:pt x="20207" y="20823"/>
                  <a:pt x="20207" y="20765"/>
                </a:cubicBezTo>
                <a:lnTo>
                  <a:pt x="20207" y="20545"/>
                </a:lnTo>
                <a:cubicBezTo>
                  <a:pt x="20207" y="20488"/>
                  <a:pt x="20184" y="20441"/>
                  <a:pt x="20155" y="20441"/>
                </a:cubicBezTo>
                <a:close/>
                <a:moveTo>
                  <a:pt x="21004" y="20441"/>
                </a:moveTo>
                <a:cubicBezTo>
                  <a:pt x="20975" y="20441"/>
                  <a:pt x="20952" y="20488"/>
                  <a:pt x="20952" y="20545"/>
                </a:cubicBezTo>
                <a:lnTo>
                  <a:pt x="20952" y="20765"/>
                </a:lnTo>
                <a:cubicBezTo>
                  <a:pt x="20952" y="20823"/>
                  <a:pt x="20975" y="20868"/>
                  <a:pt x="21004" y="20868"/>
                </a:cubicBezTo>
                <a:cubicBezTo>
                  <a:pt x="21033" y="20868"/>
                  <a:pt x="21057" y="20823"/>
                  <a:pt x="21057" y="20765"/>
                </a:cubicBezTo>
                <a:lnTo>
                  <a:pt x="21057" y="20545"/>
                </a:lnTo>
                <a:cubicBezTo>
                  <a:pt x="21057" y="20488"/>
                  <a:pt x="21033" y="20441"/>
                  <a:pt x="21004" y="20441"/>
                </a:cubicBezTo>
                <a:close/>
                <a:moveTo>
                  <a:pt x="21319" y="20441"/>
                </a:moveTo>
                <a:cubicBezTo>
                  <a:pt x="21289" y="20441"/>
                  <a:pt x="21267" y="20488"/>
                  <a:pt x="21267" y="20545"/>
                </a:cubicBezTo>
                <a:lnTo>
                  <a:pt x="21267" y="20765"/>
                </a:lnTo>
                <a:cubicBezTo>
                  <a:pt x="21267" y="20823"/>
                  <a:pt x="21289" y="20868"/>
                  <a:pt x="21319" y="20868"/>
                </a:cubicBezTo>
                <a:cubicBezTo>
                  <a:pt x="21348" y="20868"/>
                  <a:pt x="21372" y="20823"/>
                  <a:pt x="21372" y="20765"/>
                </a:cubicBezTo>
                <a:lnTo>
                  <a:pt x="21372" y="20545"/>
                </a:lnTo>
                <a:cubicBezTo>
                  <a:pt x="21372" y="20488"/>
                  <a:pt x="21348" y="20441"/>
                  <a:pt x="21319" y="20441"/>
                </a:cubicBezTo>
                <a:close/>
                <a:moveTo>
                  <a:pt x="281" y="21171"/>
                </a:moveTo>
                <a:cubicBezTo>
                  <a:pt x="252" y="21171"/>
                  <a:pt x="228" y="21218"/>
                  <a:pt x="228" y="21275"/>
                </a:cubicBezTo>
                <a:lnTo>
                  <a:pt x="228" y="21495"/>
                </a:lnTo>
                <a:cubicBezTo>
                  <a:pt x="228" y="21553"/>
                  <a:pt x="252" y="21600"/>
                  <a:pt x="281" y="21600"/>
                </a:cubicBezTo>
                <a:cubicBezTo>
                  <a:pt x="311" y="21600"/>
                  <a:pt x="334" y="21553"/>
                  <a:pt x="334" y="21495"/>
                </a:cubicBezTo>
                <a:lnTo>
                  <a:pt x="334" y="21275"/>
                </a:lnTo>
                <a:cubicBezTo>
                  <a:pt x="334" y="21218"/>
                  <a:pt x="311" y="21171"/>
                  <a:pt x="281" y="21171"/>
                </a:cubicBezTo>
                <a:close/>
                <a:moveTo>
                  <a:pt x="596" y="21171"/>
                </a:moveTo>
                <a:cubicBezTo>
                  <a:pt x="567" y="21171"/>
                  <a:pt x="543" y="21218"/>
                  <a:pt x="543" y="21275"/>
                </a:cubicBezTo>
                <a:lnTo>
                  <a:pt x="543" y="21495"/>
                </a:lnTo>
                <a:cubicBezTo>
                  <a:pt x="543" y="21553"/>
                  <a:pt x="567" y="21600"/>
                  <a:pt x="596" y="21600"/>
                </a:cubicBezTo>
                <a:cubicBezTo>
                  <a:pt x="625" y="21600"/>
                  <a:pt x="649" y="21553"/>
                  <a:pt x="649" y="21495"/>
                </a:cubicBezTo>
                <a:lnTo>
                  <a:pt x="649" y="21275"/>
                </a:lnTo>
                <a:cubicBezTo>
                  <a:pt x="649" y="21218"/>
                  <a:pt x="625" y="21171"/>
                  <a:pt x="596" y="21171"/>
                </a:cubicBezTo>
                <a:close/>
                <a:moveTo>
                  <a:pt x="1446" y="21171"/>
                </a:moveTo>
                <a:cubicBezTo>
                  <a:pt x="1417" y="21171"/>
                  <a:pt x="1393" y="21218"/>
                  <a:pt x="1393" y="21275"/>
                </a:cubicBezTo>
                <a:lnTo>
                  <a:pt x="1393" y="21495"/>
                </a:lnTo>
                <a:cubicBezTo>
                  <a:pt x="1393" y="21553"/>
                  <a:pt x="1417" y="21600"/>
                  <a:pt x="1446" y="21600"/>
                </a:cubicBezTo>
                <a:cubicBezTo>
                  <a:pt x="1475" y="21600"/>
                  <a:pt x="1499" y="21553"/>
                  <a:pt x="1499" y="21495"/>
                </a:cubicBezTo>
                <a:lnTo>
                  <a:pt x="1499" y="21275"/>
                </a:lnTo>
                <a:cubicBezTo>
                  <a:pt x="1499" y="21218"/>
                  <a:pt x="1475" y="21171"/>
                  <a:pt x="1446" y="21171"/>
                </a:cubicBezTo>
                <a:close/>
                <a:moveTo>
                  <a:pt x="1760" y="21171"/>
                </a:moveTo>
                <a:cubicBezTo>
                  <a:pt x="1731" y="21171"/>
                  <a:pt x="1707" y="21218"/>
                  <a:pt x="1707" y="21275"/>
                </a:cubicBezTo>
                <a:lnTo>
                  <a:pt x="1707" y="21495"/>
                </a:lnTo>
                <a:cubicBezTo>
                  <a:pt x="1707" y="21553"/>
                  <a:pt x="1731" y="21600"/>
                  <a:pt x="1760" y="21600"/>
                </a:cubicBezTo>
                <a:cubicBezTo>
                  <a:pt x="1789" y="21600"/>
                  <a:pt x="1813" y="21553"/>
                  <a:pt x="1813" y="21495"/>
                </a:cubicBezTo>
                <a:lnTo>
                  <a:pt x="1813" y="21275"/>
                </a:lnTo>
                <a:cubicBezTo>
                  <a:pt x="1813" y="21218"/>
                  <a:pt x="1789" y="21171"/>
                  <a:pt x="1760" y="21171"/>
                </a:cubicBezTo>
                <a:close/>
                <a:moveTo>
                  <a:pt x="2610" y="21171"/>
                </a:moveTo>
                <a:cubicBezTo>
                  <a:pt x="2581" y="21171"/>
                  <a:pt x="2557" y="21218"/>
                  <a:pt x="2557" y="21275"/>
                </a:cubicBezTo>
                <a:lnTo>
                  <a:pt x="2557" y="21495"/>
                </a:lnTo>
                <a:cubicBezTo>
                  <a:pt x="2557" y="21553"/>
                  <a:pt x="2581" y="21600"/>
                  <a:pt x="2610" y="21600"/>
                </a:cubicBezTo>
                <a:cubicBezTo>
                  <a:pt x="2639" y="21600"/>
                  <a:pt x="2662" y="21553"/>
                  <a:pt x="2662" y="21495"/>
                </a:cubicBezTo>
                <a:lnTo>
                  <a:pt x="2662" y="21275"/>
                </a:lnTo>
                <a:cubicBezTo>
                  <a:pt x="2662" y="21218"/>
                  <a:pt x="2639" y="21171"/>
                  <a:pt x="2610" y="21171"/>
                </a:cubicBezTo>
                <a:close/>
                <a:moveTo>
                  <a:pt x="2924" y="21171"/>
                </a:moveTo>
                <a:cubicBezTo>
                  <a:pt x="2895" y="21171"/>
                  <a:pt x="2871" y="21218"/>
                  <a:pt x="2871" y="21275"/>
                </a:cubicBezTo>
                <a:lnTo>
                  <a:pt x="2871" y="21495"/>
                </a:lnTo>
                <a:cubicBezTo>
                  <a:pt x="2871" y="21553"/>
                  <a:pt x="2895" y="21600"/>
                  <a:pt x="2924" y="21600"/>
                </a:cubicBezTo>
                <a:cubicBezTo>
                  <a:pt x="2954" y="21600"/>
                  <a:pt x="2976" y="21553"/>
                  <a:pt x="2976" y="21495"/>
                </a:cubicBezTo>
                <a:lnTo>
                  <a:pt x="2976" y="21275"/>
                </a:lnTo>
                <a:cubicBezTo>
                  <a:pt x="2976" y="21218"/>
                  <a:pt x="2954" y="21171"/>
                  <a:pt x="2924" y="21171"/>
                </a:cubicBezTo>
                <a:close/>
                <a:moveTo>
                  <a:pt x="3773" y="21171"/>
                </a:moveTo>
                <a:cubicBezTo>
                  <a:pt x="3744" y="21171"/>
                  <a:pt x="3721" y="21218"/>
                  <a:pt x="3721" y="21275"/>
                </a:cubicBezTo>
                <a:lnTo>
                  <a:pt x="3721" y="21495"/>
                </a:lnTo>
                <a:cubicBezTo>
                  <a:pt x="3721" y="21553"/>
                  <a:pt x="3744" y="21600"/>
                  <a:pt x="3773" y="21600"/>
                </a:cubicBezTo>
                <a:cubicBezTo>
                  <a:pt x="3802" y="21600"/>
                  <a:pt x="3826" y="21553"/>
                  <a:pt x="3826" y="21495"/>
                </a:cubicBezTo>
                <a:lnTo>
                  <a:pt x="3826" y="21275"/>
                </a:lnTo>
                <a:cubicBezTo>
                  <a:pt x="3826" y="21218"/>
                  <a:pt x="3802" y="21171"/>
                  <a:pt x="3773" y="21171"/>
                </a:cubicBezTo>
                <a:close/>
                <a:moveTo>
                  <a:pt x="4088" y="21171"/>
                </a:moveTo>
                <a:cubicBezTo>
                  <a:pt x="4058" y="21171"/>
                  <a:pt x="4035" y="21218"/>
                  <a:pt x="4035" y="21275"/>
                </a:cubicBezTo>
                <a:lnTo>
                  <a:pt x="4035" y="21495"/>
                </a:lnTo>
                <a:cubicBezTo>
                  <a:pt x="4035" y="21553"/>
                  <a:pt x="4058" y="21600"/>
                  <a:pt x="4088" y="21600"/>
                </a:cubicBezTo>
                <a:cubicBezTo>
                  <a:pt x="4117" y="21600"/>
                  <a:pt x="4141" y="21553"/>
                  <a:pt x="4141" y="21495"/>
                </a:cubicBezTo>
                <a:lnTo>
                  <a:pt x="4141" y="21275"/>
                </a:lnTo>
                <a:cubicBezTo>
                  <a:pt x="4141" y="21218"/>
                  <a:pt x="4117" y="21171"/>
                  <a:pt x="4088" y="21171"/>
                </a:cubicBezTo>
                <a:close/>
                <a:moveTo>
                  <a:pt x="4937" y="21171"/>
                </a:moveTo>
                <a:cubicBezTo>
                  <a:pt x="4908" y="21171"/>
                  <a:pt x="4884" y="21218"/>
                  <a:pt x="4884" y="21275"/>
                </a:cubicBezTo>
                <a:lnTo>
                  <a:pt x="4884" y="21495"/>
                </a:lnTo>
                <a:cubicBezTo>
                  <a:pt x="4884" y="21553"/>
                  <a:pt x="4908" y="21600"/>
                  <a:pt x="4937" y="21600"/>
                </a:cubicBezTo>
                <a:cubicBezTo>
                  <a:pt x="4966" y="21600"/>
                  <a:pt x="4990" y="21553"/>
                  <a:pt x="4990" y="21495"/>
                </a:cubicBezTo>
                <a:lnTo>
                  <a:pt x="4990" y="21275"/>
                </a:lnTo>
                <a:cubicBezTo>
                  <a:pt x="4990" y="21218"/>
                  <a:pt x="4966" y="21171"/>
                  <a:pt x="4937" y="21171"/>
                </a:cubicBezTo>
                <a:close/>
                <a:moveTo>
                  <a:pt x="5252" y="21171"/>
                </a:moveTo>
                <a:cubicBezTo>
                  <a:pt x="5223" y="21171"/>
                  <a:pt x="5199" y="21218"/>
                  <a:pt x="5199" y="21275"/>
                </a:cubicBezTo>
                <a:lnTo>
                  <a:pt x="5199" y="21495"/>
                </a:lnTo>
                <a:cubicBezTo>
                  <a:pt x="5199" y="21553"/>
                  <a:pt x="5223" y="21600"/>
                  <a:pt x="5252" y="21600"/>
                </a:cubicBezTo>
                <a:cubicBezTo>
                  <a:pt x="5281" y="21600"/>
                  <a:pt x="5305" y="21553"/>
                  <a:pt x="5305" y="21495"/>
                </a:cubicBezTo>
                <a:lnTo>
                  <a:pt x="5305" y="21275"/>
                </a:lnTo>
                <a:cubicBezTo>
                  <a:pt x="5305" y="21218"/>
                  <a:pt x="5281" y="21171"/>
                  <a:pt x="5252" y="21171"/>
                </a:cubicBezTo>
                <a:close/>
                <a:moveTo>
                  <a:pt x="6102" y="21171"/>
                </a:moveTo>
                <a:cubicBezTo>
                  <a:pt x="6072" y="21171"/>
                  <a:pt x="6049" y="21218"/>
                  <a:pt x="6049" y="21275"/>
                </a:cubicBezTo>
                <a:lnTo>
                  <a:pt x="6049" y="21495"/>
                </a:lnTo>
                <a:cubicBezTo>
                  <a:pt x="6049" y="21553"/>
                  <a:pt x="6072" y="21600"/>
                  <a:pt x="6102" y="21600"/>
                </a:cubicBezTo>
                <a:cubicBezTo>
                  <a:pt x="6131" y="21600"/>
                  <a:pt x="6155" y="21553"/>
                  <a:pt x="6155" y="21495"/>
                </a:cubicBezTo>
                <a:lnTo>
                  <a:pt x="6155" y="21275"/>
                </a:lnTo>
                <a:cubicBezTo>
                  <a:pt x="6155" y="21218"/>
                  <a:pt x="6131" y="21171"/>
                  <a:pt x="6102" y="21171"/>
                </a:cubicBezTo>
                <a:close/>
                <a:moveTo>
                  <a:pt x="6416" y="21171"/>
                </a:moveTo>
                <a:cubicBezTo>
                  <a:pt x="6387" y="21171"/>
                  <a:pt x="6363" y="21218"/>
                  <a:pt x="6363" y="21275"/>
                </a:cubicBezTo>
                <a:lnTo>
                  <a:pt x="6363" y="21495"/>
                </a:lnTo>
                <a:cubicBezTo>
                  <a:pt x="6363" y="21553"/>
                  <a:pt x="6387" y="21600"/>
                  <a:pt x="6416" y="21600"/>
                </a:cubicBezTo>
                <a:cubicBezTo>
                  <a:pt x="6445" y="21600"/>
                  <a:pt x="6469" y="21553"/>
                  <a:pt x="6469" y="21495"/>
                </a:cubicBezTo>
                <a:lnTo>
                  <a:pt x="6469" y="21275"/>
                </a:lnTo>
                <a:cubicBezTo>
                  <a:pt x="6469" y="21218"/>
                  <a:pt x="6445" y="21171"/>
                  <a:pt x="6416" y="21171"/>
                </a:cubicBezTo>
                <a:close/>
                <a:moveTo>
                  <a:pt x="7266" y="21171"/>
                </a:moveTo>
                <a:cubicBezTo>
                  <a:pt x="7237" y="21171"/>
                  <a:pt x="7213" y="21218"/>
                  <a:pt x="7213" y="21275"/>
                </a:cubicBezTo>
                <a:lnTo>
                  <a:pt x="7213" y="21495"/>
                </a:lnTo>
                <a:cubicBezTo>
                  <a:pt x="7213" y="21553"/>
                  <a:pt x="7237" y="21600"/>
                  <a:pt x="7266" y="21600"/>
                </a:cubicBezTo>
                <a:cubicBezTo>
                  <a:pt x="7295" y="21600"/>
                  <a:pt x="7318" y="21553"/>
                  <a:pt x="7318" y="21495"/>
                </a:cubicBezTo>
                <a:lnTo>
                  <a:pt x="7318" y="21275"/>
                </a:lnTo>
                <a:cubicBezTo>
                  <a:pt x="7318" y="21218"/>
                  <a:pt x="7295" y="21171"/>
                  <a:pt x="7266" y="21171"/>
                </a:cubicBezTo>
                <a:close/>
                <a:moveTo>
                  <a:pt x="7580" y="21171"/>
                </a:moveTo>
                <a:cubicBezTo>
                  <a:pt x="7551" y="21171"/>
                  <a:pt x="7527" y="21218"/>
                  <a:pt x="7527" y="21275"/>
                </a:cubicBezTo>
                <a:lnTo>
                  <a:pt x="7527" y="21495"/>
                </a:lnTo>
                <a:cubicBezTo>
                  <a:pt x="7527" y="21553"/>
                  <a:pt x="7551" y="21600"/>
                  <a:pt x="7580" y="21600"/>
                </a:cubicBezTo>
                <a:cubicBezTo>
                  <a:pt x="7609" y="21600"/>
                  <a:pt x="7632" y="21553"/>
                  <a:pt x="7632" y="21495"/>
                </a:cubicBezTo>
                <a:lnTo>
                  <a:pt x="7632" y="21275"/>
                </a:lnTo>
                <a:cubicBezTo>
                  <a:pt x="7632" y="21218"/>
                  <a:pt x="7609" y="21171"/>
                  <a:pt x="7580" y="21171"/>
                </a:cubicBezTo>
                <a:close/>
                <a:moveTo>
                  <a:pt x="8429" y="21171"/>
                </a:moveTo>
                <a:cubicBezTo>
                  <a:pt x="8400" y="21171"/>
                  <a:pt x="8377" y="21218"/>
                  <a:pt x="8377" y="21275"/>
                </a:cubicBezTo>
                <a:lnTo>
                  <a:pt x="8377" y="21495"/>
                </a:lnTo>
                <a:cubicBezTo>
                  <a:pt x="8377" y="21553"/>
                  <a:pt x="8400" y="21600"/>
                  <a:pt x="8429" y="21600"/>
                </a:cubicBezTo>
                <a:cubicBezTo>
                  <a:pt x="8458" y="21600"/>
                  <a:pt x="8482" y="21553"/>
                  <a:pt x="8482" y="21495"/>
                </a:cubicBezTo>
                <a:lnTo>
                  <a:pt x="8482" y="21275"/>
                </a:lnTo>
                <a:cubicBezTo>
                  <a:pt x="8482" y="21218"/>
                  <a:pt x="8458" y="21171"/>
                  <a:pt x="8429" y="21171"/>
                </a:cubicBezTo>
                <a:close/>
                <a:moveTo>
                  <a:pt x="8744" y="21171"/>
                </a:moveTo>
                <a:cubicBezTo>
                  <a:pt x="8714" y="21171"/>
                  <a:pt x="8691" y="21218"/>
                  <a:pt x="8691" y="21275"/>
                </a:cubicBezTo>
                <a:lnTo>
                  <a:pt x="8691" y="21495"/>
                </a:lnTo>
                <a:cubicBezTo>
                  <a:pt x="8691" y="21553"/>
                  <a:pt x="8714" y="21600"/>
                  <a:pt x="8744" y="21600"/>
                </a:cubicBezTo>
                <a:cubicBezTo>
                  <a:pt x="8773" y="21600"/>
                  <a:pt x="8796" y="21553"/>
                  <a:pt x="8796" y="21495"/>
                </a:cubicBezTo>
                <a:lnTo>
                  <a:pt x="8796" y="21275"/>
                </a:lnTo>
                <a:cubicBezTo>
                  <a:pt x="8796" y="21218"/>
                  <a:pt x="8773" y="21171"/>
                  <a:pt x="8744" y="21171"/>
                </a:cubicBezTo>
                <a:close/>
                <a:moveTo>
                  <a:pt x="9593" y="21171"/>
                </a:moveTo>
                <a:cubicBezTo>
                  <a:pt x="9564" y="21171"/>
                  <a:pt x="9540" y="21218"/>
                  <a:pt x="9540" y="21275"/>
                </a:cubicBezTo>
                <a:lnTo>
                  <a:pt x="9540" y="21495"/>
                </a:lnTo>
                <a:cubicBezTo>
                  <a:pt x="9540" y="21553"/>
                  <a:pt x="9564" y="21600"/>
                  <a:pt x="9593" y="21600"/>
                </a:cubicBezTo>
                <a:cubicBezTo>
                  <a:pt x="9622" y="21600"/>
                  <a:pt x="9646" y="21553"/>
                  <a:pt x="9646" y="21495"/>
                </a:cubicBezTo>
                <a:lnTo>
                  <a:pt x="9646" y="21275"/>
                </a:lnTo>
                <a:cubicBezTo>
                  <a:pt x="9646" y="21218"/>
                  <a:pt x="9622" y="21171"/>
                  <a:pt x="9593" y="21171"/>
                </a:cubicBezTo>
                <a:close/>
                <a:moveTo>
                  <a:pt x="9908" y="21171"/>
                </a:moveTo>
                <a:cubicBezTo>
                  <a:pt x="9879" y="21171"/>
                  <a:pt x="9855" y="21218"/>
                  <a:pt x="9855" y="21275"/>
                </a:cubicBezTo>
                <a:lnTo>
                  <a:pt x="9855" y="21495"/>
                </a:lnTo>
                <a:cubicBezTo>
                  <a:pt x="9855" y="21553"/>
                  <a:pt x="9879" y="21600"/>
                  <a:pt x="9908" y="21600"/>
                </a:cubicBezTo>
                <a:cubicBezTo>
                  <a:pt x="9937" y="21600"/>
                  <a:pt x="9961" y="21553"/>
                  <a:pt x="9961" y="21495"/>
                </a:cubicBezTo>
                <a:lnTo>
                  <a:pt x="9961" y="21275"/>
                </a:lnTo>
                <a:cubicBezTo>
                  <a:pt x="9961" y="21218"/>
                  <a:pt x="9937" y="21171"/>
                  <a:pt x="9908" y="21171"/>
                </a:cubicBezTo>
                <a:close/>
                <a:moveTo>
                  <a:pt x="10758" y="21171"/>
                </a:moveTo>
                <a:cubicBezTo>
                  <a:pt x="10728" y="21171"/>
                  <a:pt x="10705" y="21218"/>
                  <a:pt x="10705" y="21275"/>
                </a:cubicBezTo>
                <a:lnTo>
                  <a:pt x="10705" y="21495"/>
                </a:lnTo>
                <a:cubicBezTo>
                  <a:pt x="10705" y="21553"/>
                  <a:pt x="10728" y="21600"/>
                  <a:pt x="10758" y="21600"/>
                </a:cubicBezTo>
                <a:cubicBezTo>
                  <a:pt x="10787" y="21600"/>
                  <a:pt x="10810" y="21553"/>
                  <a:pt x="10810" y="21495"/>
                </a:cubicBezTo>
                <a:lnTo>
                  <a:pt x="10810" y="21275"/>
                </a:lnTo>
                <a:cubicBezTo>
                  <a:pt x="10810" y="21218"/>
                  <a:pt x="10787" y="21171"/>
                  <a:pt x="10758" y="21171"/>
                </a:cubicBezTo>
                <a:close/>
                <a:moveTo>
                  <a:pt x="11072" y="21171"/>
                </a:moveTo>
                <a:cubicBezTo>
                  <a:pt x="11043" y="21171"/>
                  <a:pt x="11019" y="21218"/>
                  <a:pt x="11019" y="21275"/>
                </a:cubicBezTo>
                <a:lnTo>
                  <a:pt x="11019" y="21495"/>
                </a:lnTo>
                <a:cubicBezTo>
                  <a:pt x="11019" y="21553"/>
                  <a:pt x="11043" y="21600"/>
                  <a:pt x="11072" y="21600"/>
                </a:cubicBezTo>
                <a:cubicBezTo>
                  <a:pt x="11101" y="21600"/>
                  <a:pt x="11125" y="21553"/>
                  <a:pt x="11125" y="21495"/>
                </a:cubicBezTo>
                <a:lnTo>
                  <a:pt x="11125" y="21275"/>
                </a:lnTo>
                <a:cubicBezTo>
                  <a:pt x="11125" y="21218"/>
                  <a:pt x="11101" y="21171"/>
                  <a:pt x="11072" y="21171"/>
                </a:cubicBezTo>
                <a:close/>
                <a:moveTo>
                  <a:pt x="11922" y="21171"/>
                </a:moveTo>
                <a:cubicBezTo>
                  <a:pt x="11893" y="21171"/>
                  <a:pt x="11869" y="21218"/>
                  <a:pt x="11869" y="21275"/>
                </a:cubicBezTo>
                <a:lnTo>
                  <a:pt x="11869" y="21495"/>
                </a:lnTo>
                <a:cubicBezTo>
                  <a:pt x="11869" y="21553"/>
                  <a:pt x="11893" y="21600"/>
                  <a:pt x="11922" y="21600"/>
                </a:cubicBezTo>
                <a:cubicBezTo>
                  <a:pt x="11951" y="21600"/>
                  <a:pt x="11974" y="21553"/>
                  <a:pt x="11974" y="21495"/>
                </a:cubicBezTo>
                <a:lnTo>
                  <a:pt x="11974" y="21275"/>
                </a:lnTo>
                <a:cubicBezTo>
                  <a:pt x="11974" y="21218"/>
                  <a:pt x="11951" y="21171"/>
                  <a:pt x="11922" y="21171"/>
                </a:cubicBezTo>
                <a:close/>
                <a:moveTo>
                  <a:pt x="12236" y="21171"/>
                </a:moveTo>
                <a:cubicBezTo>
                  <a:pt x="12207" y="21171"/>
                  <a:pt x="12183" y="21218"/>
                  <a:pt x="12183" y="21275"/>
                </a:cubicBezTo>
                <a:lnTo>
                  <a:pt x="12183" y="21495"/>
                </a:lnTo>
                <a:cubicBezTo>
                  <a:pt x="12183" y="21553"/>
                  <a:pt x="12207" y="21600"/>
                  <a:pt x="12236" y="21600"/>
                </a:cubicBezTo>
                <a:cubicBezTo>
                  <a:pt x="12265" y="21600"/>
                  <a:pt x="12288" y="21553"/>
                  <a:pt x="12288" y="21495"/>
                </a:cubicBezTo>
                <a:lnTo>
                  <a:pt x="12288" y="21275"/>
                </a:lnTo>
                <a:cubicBezTo>
                  <a:pt x="12288" y="21218"/>
                  <a:pt x="12265" y="21171"/>
                  <a:pt x="12236" y="21171"/>
                </a:cubicBezTo>
                <a:close/>
                <a:moveTo>
                  <a:pt x="13085" y="21171"/>
                </a:moveTo>
                <a:cubicBezTo>
                  <a:pt x="13056" y="21171"/>
                  <a:pt x="13032" y="21218"/>
                  <a:pt x="13032" y="21275"/>
                </a:cubicBezTo>
                <a:lnTo>
                  <a:pt x="13032" y="21495"/>
                </a:lnTo>
                <a:cubicBezTo>
                  <a:pt x="13032" y="21553"/>
                  <a:pt x="13056" y="21600"/>
                  <a:pt x="13085" y="21600"/>
                </a:cubicBezTo>
                <a:cubicBezTo>
                  <a:pt x="13114" y="21600"/>
                  <a:pt x="13138" y="21553"/>
                  <a:pt x="13138" y="21495"/>
                </a:cubicBezTo>
                <a:lnTo>
                  <a:pt x="13138" y="21275"/>
                </a:lnTo>
                <a:cubicBezTo>
                  <a:pt x="13138" y="21218"/>
                  <a:pt x="13114" y="21171"/>
                  <a:pt x="13085" y="21171"/>
                </a:cubicBezTo>
                <a:close/>
                <a:moveTo>
                  <a:pt x="13399" y="21171"/>
                </a:moveTo>
                <a:cubicBezTo>
                  <a:pt x="13370" y="21171"/>
                  <a:pt x="13348" y="21218"/>
                  <a:pt x="13348" y="21275"/>
                </a:cubicBezTo>
                <a:lnTo>
                  <a:pt x="13348" y="21495"/>
                </a:lnTo>
                <a:cubicBezTo>
                  <a:pt x="13348" y="21553"/>
                  <a:pt x="13370" y="21600"/>
                  <a:pt x="13399" y="21600"/>
                </a:cubicBezTo>
                <a:cubicBezTo>
                  <a:pt x="13428" y="21600"/>
                  <a:pt x="13452" y="21553"/>
                  <a:pt x="13452" y="21495"/>
                </a:cubicBezTo>
                <a:lnTo>
                  <a:pt x="13452" y="21275"/>
                </a:lnTo>
                <a:cubicBezTo>
                  <a:pt x="13452" y="21218"/>
                  <a:pt x="13428" y="21171"/>
                  <a:pt x="13399" y="21171"/>
                </a:cubicBezTo>
                <a:close/>
                <a:moveTo>
                  <a:pt x="14249" y="21171"/>
                </a:moveTo>
                <a:cubicBezTo>
                  <a:pt x="14220" y="21171"/>
                  <a:pt x="14196" y="21218"/>
                  <a:pt x="14196" y="21275"/>
                </a:cubicBezTo>
                <a:lnTo>
                  <a:pt x="14196" y="21495"/>
                </a:lnTo>
                <a:cubicBezTo>
                  <a:pt x="14196" y="21553"/>
                  <a:pt x="14220" y="21600"/>
                  <a:pt x="14249" y="21600"/>
                </a:cubicBezTo>
                <a:cubicBezTo>
                  <a:pt x="14278" y="21600"/>
                  <a:pt x="14302" y="21553"/>
                  <a:pt x="14302" y="21495"/>
                </a:cubicBezTo>
                <a:lnTo>
                  <a:pt x="14302" y="21275"/>
                </a:lnTo>
                <a:cubicBezTo>
                  <a:pt x="14302" y="21218"/>
                  <a:pt x="14278" y="21171"/>
                  <a:pt x="14249" y="21171"/>
                </a:cubicBezTo>
                <a:close/>
                <a:moveTo>
                  <a:pt x="14564" y="21171"/>
                </a:moveTo>
                <a:cubicBezTo>
                  <a:pt x="14535" y="21171"/>
                  <a:pt x="14511" y="21218"/>
                  <a:pt x="14511" y="21275"/>
                </a:cubicBezTo>
                <a:lnTo>
                  <a:pt x="14511" y="21495"/>
                </a:lnTo>
                <a:cubicBezTo>
                  <a:pt x="14511" y="21553"/>
                  <a:pt x="14535" y="21600"/>
                  <a:pt x="14564" y="21600"/>
                </a:cubicBezTo>
                <a:cubicBezTo>
                  <a:pt x="14593" y="21600"/>
                  <a:pt x="14617" y="21553"/>
                  <a:pt x="14617" y="21495"/>
                </a:cubicBezTo>
                <a:lnTo>
                  <a:pt x="14617" y="21275"/>
                </a:lnTo>
                <a:cubicBezTo>
                  <a:pt x="14617" y="21218"/>
                  <a:pt x="14593" y="21171"/>
                  <a:pt x="14564" y="21171"/>
                </a:cubicBezTo>
                <a:close/>
                <a:moveTo>
                  <a:pt x="15413" y="21171"/>
                </a:moveTo>
                <a:cubicBezTo>
                  <a:pt x="15384" y="21171"/>
                  <a:pt x="15360" y="21218"/>
                  <a:pt x="15360" y="21275"/>
                </a:cubicBezTo>
                <a:lnTo>
                  <a:pt x="15360" y="21495"/>
                </a:lnTo>
                <a:cubicBezTo>
                  <a:pt x="15360" y="21553"/>
                  <a:pt x="15384" y="21600"/>
                  <a:pt x="15413" y="21600"/>
                </a:cubicBezTo>
                <a:cubicBezTo>
                  <a:pt x="15442" y="21600"/>
                  <a:pt x="15465" y="21553"/>
                  <a:pt x="15465" y="21495"/>
                </a:cubicBezTo>
                <a:lnTo>
                  <a:pt x="15465" y="21275"/>
                </a:lnTo>
                <a:cubicBezTo>
                  <a:pt x="15465" y="21218"/>
                  <a:pt x="15442" y="21171"/>
                  <a:pt x="15413" y="21171"/>
                </a:cubicBezTo>
                <a:close/>
                <a:moveTo>
                  <a:pt x="15728" y="21171"/>
                </a:moveTo>
                <a:cubicBezTo>
                  <a:pt x="15699" y="21171"/>
                  <a:pt x="15675" y="21218"/>
                  <a:pt x="15675" y="21275"/>
                </a:cubicBezTo>
                <a:lnTo>
                  <a:pt x="15675" y="21495"/>
                </a:lnTo>
                <a:cubicBezTo>
                  <a:pt x="15675" y="21553"/>
                  <a:pt x="15699" y="21600"/>
                  <a:pt x="15728" y="21600"/>
                </a:cubicBezTo>
                <a:cubicBezTo>
                  <a:pt x="15757" y="21600"/>
                  <a:pt x="15781" y="21553"/>
                  <a:pt x="15781" y="21495"/>
                </a:cubicBezTo>
                <a:lnTo>
                  <a:pt x="15781" y="21275"/>
                </a:lnTo>
                <a:cubicBezTo>
                  <a:pt x="15781" y="21218"/>
                  <a:pt x="15757" y="21171"/>
                  <a:pt x="15728" y="21171"/>
                </a:cubicBezTo>
                <a:close/>
                <a:moveTo>
                  <a:pt x="16578" y="21171"/>
                </a:moveTo>
                <a:cubicBezTo>
                  <a:pt x="16549" y="21171"/>
                  <a:pt x="16525" y="21218"/>
                  <a:pt x="16525" y="21275"/>
                </a:cubicBezTo>
                <a:lnTo>
                  <a:pt x="16525" y="21495"/>
                </a:lnTo>
                <a:cubicBezTo>
                  <a:pt x="16525" y="21553"/>
                  <a:pt x="16549" y="21600"/>
                  <a:pt x="16578" y="21600"/>
                </a:cubicBezTo>
                <a:cubicBezTo>
                  <a:pt x="16607" y="21600"/>
                  <a:pt x="16630" y="21553"/>
                  <a:pt x="16630" y="21495"/>
                </a:cubicBezTo>
                <a:lnTo>
                  <a:pt x="16630" y="21275"/>
                </a:lnTo>
                <a:cubicBezTo>
                  <a:pt x="16630" y="21218"/>
                  <a:pt x="16607" y="21171"/>
                  <a:pt x="16578" y="21171"/>
                </a:cubicBezTo>
                <a:close/>
                <a:moveTo>
                  <a:pt x="16892" y="21171"/>
                </a:moveTo>
                <a:cubicBezTo>
                  <a:pt x="16863" y="21171"/>
                  <a:pt x="16839" y="21218"/>
                  <a:pt x="16839" y="21275"/>
                </a:cubicBezTo>
                <a:lnTo>
                  <a:pt x="16839" y="21495"/>
                </a:lnTo>
                <a:cubicBezTo>
                  <a:pt x="16839" y="21553"/>
                  <a:pt x="16863" y="21600"/>
                  <a:pt x="16892" y="21600"/>
                </a:cubicBezTo>
                <a:cubicBezTo>
                  <a:pt x="16921" y="21600"/>
                  <a:pt x="16944" y="21553"/>
                  <a:pt x="16944" y="21495"/>
                </a:cubicBezTo>
                <a:lnTo>
                  <a:pt x="16944" y="21275"/>
                </a:lnTo>
                <a:cubicBezTo>
                  <a:pt x="16944" y="21218"/>
                  <a:pt x="16921" y="21171"/>
                  <a:pt x="16892" y="21171"/>
                </a:cubicBezTo>
                <a:close/>
                <a:moveTo>
                  <a:pt x="17741" y="21171"/>
                </a:moveTo>
                <a:cubicBezTo>
                  <a:pt x="17712" y="21171"/>
                  <a:pt x="17689" y="21218"/>
                  <a:pt x="17689" y="21275"/>
                </a:cubicBezTo>
                <a:lnTo>
                  <a:pt x="17689" y="21495"/>
                </a:lnTo>
                <a:cubicBezTo>
                  <a:pt x="17689" y="21553"/>
                  <a:pt x="17712" y="21600"/>
                  <a:pt x="17741" y="21600"/>
                </a:cubicBezTo>
                <a:cubicBezTo>
                  <a:pt x="17770" y="21600"/>
                  <a:pt x="17794" y="21553"/>
                  <a:pt x="17794" y="21495"/>
                </a:cubicBezTo>
                <a:lnTo>
                  <a:pt x="17794" y="21275"/>
                </a:lnTo>
                <a:cubicBezTo>
                  <a:pt x="17794" y="21218"/>
                  <a:pt x="17770" y="21171"/>
                  <a:pt x="17741" y="21171"/>
                </a:cubicBezTo>
                <a:close/>
                <a:moveTo>
                  <a:pt x="18055" y="21171"/>
                </a:moveTo>
                <a:cubicBezTo>
                  <a:pt x="18026" y="21171"/>
                  <a:pt x="18002" y="21218"/>
                  <a:pt x="18002" y="21275"/>
                </a:cubicBezTo>
                <a:lnTo>
                  <a:pt x="18002" y="21495"/>
                </a:lnTo>
                <a:cubicBezTo>
                  <a:pt x="18002" y="21553"/>
                  <a:pt x="18026" y="21600"/>
                  <a:pt x="18055" y="21600"/>
                </a:cubicBezTo>
                <a:cubicBezTo>
                  <a:pt x="18085" y="21600"/>
                  <a:pt x="18108" y="21553"/>
                  <a:pt x="18108" y="21495"/>
                </a:cubicBezTo>
                <a:lnTo>
                  <a:pt x="18108" y="21275"/>
                </a:lnTo>
                <a:cubicBezTo>
                  <a:pt x="18108" y="21218"/>
                  <a:pt x="18085" y="21171"/>
                  <a:pt x="18055" y="21171"/>
                </a:cubicBezTo>
                <a:close/>
                <a:moveTo>
                  <a:pt x="18905" y="21171"/>
                </a:moveTo>
                <a:cubicBezTo>
                  <a:pt x="18876" y="21171"/>
                  <a:pt x="18852" y="21218"/>
                  <a:pt x="18852" y="21275"/>
                </a:cubicBezTo>
                <a:lnTo>
                  <a:pt x="18852" y="21495"/>
                </a:lnTo>
                <a:cubicBezTo>
                  <a:pt x="18852" y="21553"/>
                  <a:pt x="18876" y="21600"/>
                  <a:pt x="18905" y="21600"/>
                </a:cubicBezTo>
                <a:cubicBezTo>
                  <a:pt x="18934" y="21600"/>
                  <a:pt x="18958" y="21553"/>
                  <a:pt x="18958" y="21495"/>
                </a:cubicBezTo>
                <a:lnTo>
                  <a:pt x="18958" y="21275"/>
                </a:lnTo>
                <a:cubicBezTo>
                  <a:pt x="18958" y="21218"/>
                  <a:pt x="18934" y="21171"/>
                  <a:pt x="18905" y="21171"/>
                </a:cubicBezTo>
                <a:close/>
                <a:moveTo>
                  <a:pt x="19220" y="21171"/>
                </a:moveTo>
                <a:cubicBezTo>
                  <a:pt x="19191" y="21171"/>
                  <a:pt x="19167" y="21218"/>
                  <a:pt x="19167" y="21275"/>
                </a:cubicBezTo>
                <a:lnTo>
                  <a:pt x="19167" y="21495"/>
                </a:lnTo>
                <a:cubicBezTo>
                  <a:pt x="19167" y="21553"/>
                  <a:pt x="19191" y="21600"/>
                  <a:pt x="19220" y="21600"/>
                </a:cubicBezTo>
                <a:cubicBezTo>
                  <a:pt x="19249" y="21600"/>
                  <a:pt x="19273" y="21553"/>
                  <a:pt x="19273" y="21495"/>
                </a:cubicBezTo>
                <a:lnTo>
                  <a:pt x="19273" y="21275"/>
                </a:lnTo>
                <a:cubicBezTo>
                  <a:pt x="19273" y="21218"/>
                  <a:pt x="19249" y="21171"/>
                  <a:pt x="19220" y="21171"/>
                </a:cubicBezTo>
                <a:close/>
                <a:moveTo>
                  <a:pt x="20069" y="21171"/>
                </a:moveTo>
                <a:cubicBezTo>
                  <a:pt x="20040" y="21171"/>
                  <a:pt x="20016" y="21218"/>
                  <a:pt x="20016" y="21275"/>
                </a:cubicBezTo>
                <a:lnTo>
                  <a:pt x="20016" y="21495"/>
                </a:lnTo>
                <a:cubicBezTo>
                  <a:pt x="20016" y="21553"/>
                  <a:pt x="20040" y="21600"/>
                  <a:pt x="20069" y="21600"/>
                </a:cubicBezTo>
                <a:cubicBezTo>
                  <a:pt x="20099" y="21600"/>
                  <a:pt x="20122" y="21553"/>
                  <a:pt x="20122" y="21495"/>
                </a:cubicBezTo>
                <a:lnTo>
                  <a:pt x="20122" y="21275"/>
                </a:lnTo>
                <a:cubicBezTo>
                  <a:pt x="20122" y="21218"/>
                  <a:pt x="20099" y="21171"/>
                  <a:pt x="20069" y="21171"/>
                </a:cubicBezTo>
                <a:close/>
                <a:moveTo>
                  <a:pt x="20384" y="21171"/>
                </a:moveTo>
                <a:cubicBezTo>
                  <a:pt x="20355" y="21171"/>
                  <a:pt x="20331" y="21218"/>
                  <a:pt x="20331" y="21275"/>
                </a:cubicBezTo>
                <a:lnTo>
                  <a:pt x="20331" y="21495"/>
                </a:lnTo>
                <a:cubicBezTo>
                  <a:pt x="20331" y="21553"/>
                  <a:pt x="20355" y="21600"/>
                  <a:pt x="20384" y="21600"/>
                </a:cubicBezTo>
                <a:cubicBezTo>
                  <a:pt x="20413" y="21600"/>
                  <a:pt x="20436" y="21553"/>
                  <a:pt x="20436" y="21495"/>
                </a:cubicBezTo>
                <a:lnTo>
                  <a:pt x="20436" y="21275"/>
                </a:lnTo>
                <a:cubicBezTo>
                  <a:pt x="20436" y="21218"/>
                  <a:pt x="20413" y="21171"/>
                  <a:pt x="20384" y="21171"/>
                </a:cubicBezTo>
                <a:close/>
                <a:moveTo>
                  <a:pt x="21234" y="21171"/>
                </a:moveTo>
                <a:cubicBezTo>
                  <a:pt x="21204" y="21171"/>
                  <a:pt x="21181" y="21218"/>
                  <a:pt x="21181" y="21275"/>
                </a:cubicBezTo>
                <a:lnTo>
                  <a:pt x="21181" y="21495"/>
                </a:lnTo>
                <a:cubicBezTo>
                  <a:pt x="21181" y="21553"/>
                  <a:pt x="21204" y="21600"/>
                  <a:pt x="21234" y="21600"/>
                </a:cubicBezTo>
                <a:cubicBezTo>
                  <a:pt x="21263" y="21600"/>
                  <a:pt x="21285" y="21553"/>
                  <a:pt x="21285" y="21495"/>
                </a:cubicBezTo>
                <a:lnTo>
                  <a:pt x="21285" y="21275"/>
                </a:lnTo>
                <a:cubicBezTo>
                  <a:pt x="21285" y="21218"/>
                  <a:pt x="21263" y="21171"/>
                  <a:pt x="21234" y="21171"/>
                </a:cubicBezTo>
                <a:close/>
                <a:moveTo>
                  <a:pt x="21547" y="21171"/>
                </a:moveTo>
                <a:cubicBezTo>
                  <a:pt x="21518" y="21171"/>
                  <a:pt x="21495" y="21218"/>
                  <a:pt x="21495" y="21275"/>
                </a:cubicBezTo>
                <a:lnTo>
                  <a:pt x="21495" y="21495"/>
                </a:lnTo>
                <a:cubicBezTo>
                  <a:pt x="21495" y="21553"/>
                  <a:pt x="21518" y="21600"/>
                  <a:pt x="21547" y="21600"/>
                </a:cubicBezTo>
                <a:cubicBezTo>
                  <a:pt x="21576" y="21600"/>
                  <a:pt x="21600" y="21553"/>
                  <a:pt x="21600" y="21495"/>
                </a:cubicBezTo>
                <a:lnTo>
                  <a:pt x="21600" y="21275"/>
                </a:lnTo>
                <a:cubicBezTo>
                  <a:pt x="21600" y="21218"/>
                  <a:pt x="21576" y="21171"/>
                  <a:pt x="21547" y="21171"/>
                </a:cubicBezTo>
                <a:close/>
              </a:path>
            </a:pathLst>
          </a:custGeom>
          <a:gradFill>
            <a:gsLst>
              <a:gs pos="845">
                <a:srgbClr val="E8E9F0">
                  <a:alpha val="49711"/>
                </a:srgbClr>
              </a:gs>
              <a:gs pos="24764">
                <a:srgbClr val="F4F4F8">
                  <a:alpha val="49711"/>
                </a:srgbClr>
              </a:gs>
              <a:gs pos="34398">
                <a:srgbClr val="FFFFFF">
                  <a:alpha val="49711"/>
                </a:srgbClr>
              </a:gs>
            </a:gsLst>
            <a:path>
              <a:fillToRect l="31295" t="-9993" r="68704" b="109993"/>
            </a:path>
          </a:gradFill>
          <a:ln w="12700">
            <a:miter lim="400000"/>
          </a:ln>
        </p:spPr>
        <p:txBody>
          <a:bodyPr lIns="45719" rIns="45719" anchor="ctr"/>
          <a:lstStyle/>
          <a:p>
            <a:pPr defTabSz="914400">
              <a:lnSpc>
                <a:spcPct val="100000"/>
              </a:lnSpc>
              <a:buClrTx/>
              <a:defRPr sz="1800" baseline="0"/>
            </a:pPr>
            <a:endParaRPr/>
          </a:p>
        </p:txBody>
      </p:sp>
      <p:sp>
        <p:nvSpPr>
          <p:cNvPr id="830" name="Eva Jokes"/>
          <p:cNvSpPr txBox="1">
            <a:spLocks noGrp="1"/>
          </p:cNvSpPr>
          <p:nvPr>
            <p:ph type="body" sz="quarter" idx="21"/>
          </p:nvPr>
        </p:nvSpPr>
        <p:spPr>
          <a:xfrm>
            <a:off x="3067994" y="3937106"/>
            <a:ext cx="5055236" cy="1259841"/>
          </a:xfrm>
          <a:prstGeom prst="rect">
            <a:avLst/>
          </a:prstGeom>
        </p:spPr>
        <p:txBody>
          <a:bodyPr wrap="none">
            <a:spAutoFit/>
          </a:bodyPr>
          <a:lstStyle>
            <a:lvl1pPr marL="0" indent="0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7500" i="1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Eva Jokes</a:t>
            </a:r>
          </a:p>
        </p:txBody>
      </p:sp>
      <p:sp>
        <p:nvSpPr>
          <p:cNvPr id="831" name="Lecturer &amp; Digicoach eva.jokes@digiskills.cz…"/>
          <p:cNvSpPr txBox="1">
            <a:spLocks noGrp="1"/>
          </p:cNvSpPr>
          <p:nvPr>
            <p:ph type="body" sz="quarter" idx="22"/>
          </p:nvPr>
        </p:nvSpPr>
        <p:spPr>
          <a:xfrm>
            <a:off x="3067994" y="5577840"/>
            <a:ext cx="7319925" cy="25603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indent="0" defTabSz="825500">
              <a:lnSpc>
                <a:spcPct val="130000"/>
              </a:lnSpc>
              <a:spcBef>
                <a:spcPts val="0"/>
              </a:spcBef>
              <a:buSzTx/>
              <a:buFontTx/>
              <a:buNone/>
              <a:defRPr sz="4400">
                <a:solidFill>
                  <a:srgbClr val="040E3C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pPr>
            <a:r>
              <a:t>Lecturer &amp; Digicoach</a:t>
            </a:r>
            <a:br/>
            <a:r>
              <a:t>eva.jokes@digiskills.cz</a:t>
            </a:r>
          </a:p>
          <a:p>
            <a:pPr marL="0" indent="0" defTabSz="825500">
              <a:lnSpc>
                <a:spcPct val="130000"/>
              </a:lnSpc>
              <a:spcBef>
                <a:spcPts val="0"/>
              </a:spcBef>
              <a:buSzTx/>
              <a:buFontTx/>
              <a:buNone/>
              <a:defRPr sz="4400">
                <a:solidFill>
                  <a:srgbClr val="040E3C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pPr>
            <a:r>
              <a:t>linkedin.com/in/eva-jokes</a:t>
            </a:r>
          </a:p>
        </p:txBody>
      </p:sp>
      <p:sp>
        <p:nvSpPr>
          <p:cNvPr id="832" name="zavorka"/>
          <p:cNvSpPr/>
          <p:nvPr/>
        </p:nvSpPr>
        <p:spPr>
          <a:xfrm>
            <a:off x="12931678" y="3754511"/>
            <a:ext cx="8910391" cy="620697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66" y="9394"/>
                </a:moveTo>
                <a:cubicBezTo>
                  <a:pt x="20112" y="9394"/>
                  <a:pt x="19902" y="9139"/>
                  <a:pt x="19902" y="8631"/>
                </a:cubicBezTo>
                <a:cubicBezTo>
                  <a:pt x="19902" y="8516"/>
                  <a:pt x="19902" y="8422"/>
                  <a:pt x="19918" y="8308"/>
                </a:cubicBezTo>
                <a:lnTo>
                  <a:pt x="20498" y="4224"/>
                </a:lnTo>
                <a:cubicBezTo>
                  <a:pt x="20546" y="3878"/>
                  <a:pt x="20577" y="3532"/>
                  <a:pt x="20577" y="3209"/>
                </a:cubicBezTo>
                <a:cubicBezTo>
                  <a:pt x="20577" y="1223"/>
                  <a:pt x="19646" y="0"/>
                  <a:pt x="18053" y="0"/>
                </a:cubicBezTo>
                <a:lnTo>
                  <a:pt x="6553" y="0"/>
                </a:lnTo>
                <a:cubicBezTo>
                  <a:pt x="5476" y="0"/>
                  <a:pt x="4672" y="306"/>
                  <a:pt x="4089" y="966"/>
                </a:cubicBezTo>
                <a:cubicBezTo>
                  <a:pt x="3507" y="1627"/>
                  <a:pt x="3145" y="2642"/>
                  <a:pt x="2952" y="4061"/>
                </a:cubicBezTo>
                <a:lnTo>
                  <a:pt x="2356" y="8308"/>
                </a:lnTo>
                <a:cubicBezTo>
                  <a:pt x="2300" y="8677"/>
                  <a:pt x="2195" y="8948"/>
                  <a:pt x="2051" y="9127"/>
                </a:cubicBezTo>
                <a:cubicBezTo>
                  <a:pt x="1906" y="9307"/>
                  <a:pt x="1721" y="9394"/>
                  <a:pt x="1504" y="9394"/>
                </a:cubicBezTo>
                <a:lnTo>
                  <a:pt x="386" y="9394"/>
                </a:lnTo>
                <a:lnTo>
                  <a:pt x="0" y="12209"/>
                </a:lnTo>
                <a:lnTo>
                  <a:pt x="1118" y="12209"/>
                </a:lnTo>
                <a:cubicBezTo>
                  <a:pt x="1473" y="12209"/>
                  <a:pt x="1682" y="12463"/>
                  <a:pt x="1682" y="12969"/>
                </a:cubicBezTo>
                <a:cubicBezTo>
                  <a:pt x="1682" y="13084"/>
                  <a:pt x="1682" y="13178"/>
                  <a:pt x="1666" y="13292"/>
                </a:cubicBezTo>
                <a:lnTo>
                  <a:pt x="1102" y="17376"/>
                </a:lnTo>
                <a:cubicBezTo>
                  <a:pt x="1054" y="17745"/>
                  <a:pt x="1023" y="18068"/>
                  <a:pt x="1023" y="18391"/>
                </a:cubicBezTo>
                <a:cubicBezTo>
                  <a:pt x="1023" y="20377"/>
                  <a:pt x="1938" y="21600"/>
                  <a:pt x="3547" y="21600"/>
                </a:cubicBezTo>
                <a:lnTo>
                  <a:pt x="15047" y="21600"/>
                </a:lnTo>
                <a:cubicBezTo>
                  <a:pt x="16116" y="21600"/>
                  <a:pt x="16916" y="21294"/>
                  <a:pt x="17497" y="20634"/>
                </a:cubicBezTo>
                <a:cubicBezTo>
                  <a:pt x="18077" y="19973"/>
                  <a:pt x="18439" y="18958"/>
                  <a:pt x="18632" y="17539"/>
                </a:cubicBezTo>
                <a:lnTo>
                  <a:pt x="19244" y="13292"/>
                </a:lnTo>
                <a:cubicBezTo>
                  <a:pt x="19291" y="12923"/>
                  <a:pt x="19392" y="12652"/>
                  <a:pt x="19537" y="12473"/>
                </a:cubicBezTo>
                <a:cubicBezTo>
                  <a:pt x="19682" y="12293"/>
                  <a:pt x="19871" y="12206"/>
                  <a:pt x="20096" y="12206"/>
                </a:cubicBezTo>
                <a:lnTo>
                  <a:pt x="21198" y="12206"/>
                </a:lnTo>
                <a:lnTo>
                  <a:pt x="21600" y="9391"/>
                </a:lnTo>
                <a:lnTo>
                  <a:pt x="20466" y="9391"/>
                </a:lnTo>
                <a:lnTo>
                  <a:pt x="20466" y="9394"/>
                </a:lnTo>
                <a:close/>
              </a:path>
            </a:pathLst>
          </a:custGeom>
          <a:solidFill>
            <a:srgbClr val="FF7575"/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 defTabSz="825500">
              <a:lnSpc>
                <a:spcPct val="100000"/>
              </a:lnSpc>
              <a:defRPr sz="3200" baseline="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833" name="vložený-film.png"/>
          <p:cNvSpPr>
            <a:spLocks noGrp="1"/>
          </p:cNvSpPr>
          <p:nvPr>
            <p:ph type="pic" sz="half" idx="23"/>
          </p:nvPr>
        </p:nvSpPr>
        <p:spPr>
          <a:xfrm>
            <a:off x="13662206" y="1286447"/>
            <a:ext cx="8278720" cy="10514417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834" name="Tvar"/>
          <p:cNvSpPr/>
          <p:nvPr/>
        </p:nvSpPr>
        <p:spPr>
          <a:xfrm>
            <a:off x="11557000" y="6223000"/>
            <a:ext cx="11806238" cy="70373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532" y="0"/>
                </a:moveTo>
                <a:cubicBezTo>
                  <a:pt x="17532" y="12"/>
                  <a:pt x="17532" y="23"/>
                  <a:pt x="17532" y="35"/>
                </a:cubicBezTo>
                <a:cubicBezTo>
                  <a:pt x="17532" y="484"/>
                  <a:pt x="17690" y="709"/>
                  <a:pt x="17957" y="709"/>
                </a:cubicBezTo>
                <a:lnTo>
                  <a:pt x="17957" y="707"/>
                </a:lnTo>
                <a:lnTo>
                  <a:pt x="18813" y="707"/>
                </a:lnTo>
                <a:lnTo>
                  <a:pt x="18510" y="3189"/>
                </a:lnTo>
                <a:lnTo>
                  <a:pt x="17678" y="3189"/>
                </a:lnTo>
                <a:cubicBezTo>
                  <a:pt x="17508" y="3189"/>
                  <a:pt x="17365" y="3266"/>
                  <a:pt x="17256" y="3424"/>
                </a:cubicBezTo>
                <a:cubicBezTo>
                  <a:pt x="17146" y="3582"/>
                  <a:pt x="17070" y="3821"/>
                  <a:pt x="17034" y="4147"/>
                </a:cubicBezTo>
                <a:lnTo>
                  <a:pt x="16573" y="7892"/>
                </a:lnTo>
                <a:cubicBezTo>
                  <a:pt x="16427" y="9144"/>
                  <a:pt x="16154" y="10040"/>
                  <a:pt x="15716" y="10622"/>
                </a:cubicBezTo>
                <a:cubicBezTo>
                  <a:pt x="15277" y="11205"/>
                  <a:pt x="14674" y="11475"/>
                  <a:pt x="13867" y="11475"/>
                </a:cubicBezTo>
                <a:lnTo>
                  <a:pt x="5188" y="11475"/>
                </a:lnTo>
                <a:cubicBezTo>
                  <a:pt x="3974" y="11475"/>
                  <a:pt x="3283" y="10396"/>
                  <a:pt x="3283" y="8644"/>
                </a:cubicBezTo>
                <a:cubicBezTo>
                  <a:pt x="3283" y="8359"/>
                  <a:pt x="3307" y="8074"/>
                  <a:pt x="3343" y="7749"/>
                </a:cubicBezTo>
                <a:lnTo>
                  <a:pt x="3768" y="4147"/>
                </a:lnTo>
                <a:cubicBezTo>
                  <a:pt x="3780" y="4046"/>
                  <a:pt x="3780" y="3964"/>
                  <a:pt x="3780" y="3863"/>
                </a:cubicBezTo>
                <a:cubicBezTo>
                  <a:pt x="3780" y="3416"/>
                  <a:pt x="3622" y="3192"/>
                  <a:pt x="3355" y="3192"/>
                </a:cubicBezTo>
                <a:lnTo>
                  <a:pt x="2511" y="3192"/>
                </a:lnTo>
                <a:lnTo>
                  <a:pt x="2803" y="709"/>
                </a:lnTo>
                <a:lnTo>
                  <a:pt x="3646" y="709"/>
                </a:lnTo>
                <a:cubicBezTo>
                  <a:pt x="3810" y="709"/>
                  <a:pt x="3950" y="632"/>
                  <a:pt x="4059" y="474"/>
                </a:cubicBezTo>
                <a:cubicBezTo>
                  <a:pt x="4138" y="359"/>
                  <a:pt x="4200" y="201"/>
                  <a:pt x="4246" y="0"/>
                </a:cubicBez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17532" y="0"/>
                </a:ln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 defTabSz="825500">
              <a:lnSpc>
                <a:spcPct val="100000"/>
              </a:lnSpc>
              <a:defRPr sz="3200" baseline="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pic>
        <p:nvPicPr>
          <p:cNvPr id="835" name="Main Logo na svetly pozadi.svg" descr="Main Logo na svetly pozadi.sv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9881578" y="12353670"/>
            <a:ext cx="3454436" cy="695686"/>
          </a:xfrm>
          <a:prstGeom prst="rect">
            <a:avLst/>
          </a:prstGeom>
          <a:ln w="12700">
            <a:miter lim="400000"/>
          </a:ln>
        </p:spPr>
      </p:pic>
      <p:sp>
        <p:nvSpPr>
          <p:cNvPr id="836" name="Obrázek"/>
          <p:cNvSpPr>
            <a:spLocks noGrp="1"/>
          </p:cNvSpPr>
          <p:nvPr>
            <p:ph type="pic" sz="quarter" idx="24"/>
          </p:nvPr>
        </p:nvSpPr>
        <p:spPr>
          <a:xfrm>
            <a:off x="3071311" y="8475136"/>
            <a:ext cx="2979101" cy="2979102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837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1959031" y="13081000"/>
            <a:ext cx="453238" cy="461059"/>
          </a:xfrm>
          <a:prstGeom prst="rect">
            <a:avLst/>
          </a:prstGeom>
        </p:spPr>
        <p:txBody>
          <a:bodyPr lIns="50800" tIns="50800" rIns="50800" bIns="50800" anchor="t"/>
          <a:lstStyle>
            <a:lvl1pPr algn="ctr">
              <a:defRPr sz="2400" b="0">
                <a:solidFill>
                  <a:srgbClr val="000000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notas + text tmave">
    <p:bg>
      <p:bgPr>
        <a:solidFill>
          <a:srgbClr val="FDF9F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44" name="Graphic 13" descr="Graphic 1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094793" y="1702873"/>
            <a:ext cx="17955710" cy="10310254"/>
          </a:xfrm>
          <a:prstGeom prst="rect">
            <a:avLst/>
          </a:prstGeom>
          <a:ln w="12700">
            <a:miter lim="400000"/>
          </a:ln>
        </p:spPr>
      </p:pic>
      <p:sp>
        <p:nvSpPr>
          <p:cNvPr id="845" name="Digital academy M365"/>
          <p:cNvSpPr txBox="1">
            <a:spLocks noGrp="1"/>
          </p:cNvSpPr>
          <p:nvPr>
            <p:ph type="body" sz="quarter" idx="21"/>
          </p:nvPr>
        </p:nvSpPr>
        <p:spPr>
          <a:xfrm>
            <a:off x="1772632" y="5414824"/>
            <a:ext cx="7053637" cy="2578101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>
            <a:lvl1pPr marL="0" indent="0" algn="ctr" defTabSz="825500">
              <a:lnSpc>
                <a:spcPct val="15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6400" i="1"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Tak jak to vypadá?</a:t>
            </a:r>
          </a:p>
        </p:txBody>
      </p:sp>
      <p:sp>
        <p:nvSpPr>
          <p:cNvPr id="846" name="Picture Placeholder 1"/>
          <p:cNvSpPr>
            <a:spLocks noGrp="1"/>
          </p:cNvSpPr>
          <p:nvPr>
            <p:ph type="pic" sz="half" idx="22"/>
          </p:nvPr>
        </p:nvSpPr>
        <p:spPr>
          <a:xfrm>
            <a:off x="11090001" y="2325511"/>
            <a:ext cx="13965294" cy="8924128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847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1959031" y="13081000"/>
            <a:ext cx="453238" cy="469900"/>
          </a:xfrm>
          <a:prstGeom prst="rect">
            <a:avLst/>
          </a:prstGeom>
        </p:spPr>
        <p:txBody>
          <a:bodyPr lIns="50800" tIns="50800" rIns="50800" bIns="50800" anchor="t"/>
          <a:lstStyle>
            <a:lvl1pPr algn="ctr">
              <a:buClr>
                <a:srgbClr val="000000"/>
              </a:buClr>
              <a:defRPr sz="2400" b="0">
                <a:solidFill>
                  <a:srgbClr val="00000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notas + text tmav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4" name="Volný tvar 6"/>
          <p:cNvSpPr/>
          <p:nvPr/>
        </p:nvSpPr>
        <p:spPr>
          <a:xfrm>
            <a:off x="134619" y="128682"/>
            <a:ext cx="24114762" cy="122132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3" y="0"/>
                </a:moveTo>
                <a:cubicBezTo>
                  <a:pt x="24" y="0"/>
                  <a:pt x="0" y="47"/>
                  <a:pt x="0" y="105"/>
                </a:cubicBezTo>
                <a:lnTo>
                  <a:pt x="0" y="325"/>
                </a:lnTo>
                <a:cubicBezTo>
                  <a:pt x="0" y="382"/>
                  <a:pt x="24" y="427"/>
                  <a:pt x="53" y="427"/>
                </a:cubicBezTo>
                <a:cubicBezTo>
                  <a:pt x="82" y="427"/>
                  <a:pt x="106" y="382"/>
                  <a:pt x="106" y="325"/>
                </a:cubicBezTo>
                <a:lnTo>
                  <a:pt x="106" y="105"/>
                </a:lnTo>
                <a:cubicBezTo>
                  <a:pt x="106" y="47"/>
                  <a:pt x="82" y="0"/>
                  <a:pt x="53" y="0"/>
                </a:cubicBezTo>
                <a:close/>
                <a:moveTo>
                  <a:pt x="367" y="0"/>
                </a:moveTo>
                <a:cubicBezTo>
                  <a:pt x="338" y="0"/>
                  <a:pt x="315" y="47"/>
                  <a:pt x="315" y="105"/>
                </a:cubicBezTo>
                <a:lnTo>
                  <a:pt x="315" y="325"/>
                </a:lnTo>
                <a:cubicBezTo>
                  <a:pt x="315" y="382"/>
                  <a:pt x="338" y="427"/>
                  <a:pt x="367" y="427"/>
                </a:cubicBezTo>
                <a:cubicBezTo>
                  <a:pt x="397" y="427"/>
                  <a:pt x="420" y="382"/>
                  <a:pt x="420" y="325"/>
                </a:cubicBezTo>
                <a:lnTo>
                  <a:pt x="420" y="105"/>
                </a:lnTo>
                <a:cubicBezTo>
                  <a:pt x="420" y="47"/>
                  <a:pt x="397" y="0"/>
                  <a:pt x="367" y="0"/>
                </a:cubicBezTo>
                <a:close/>
                <a:moveTo>
                  <a:pt x="1217" y="0"/>
                </a:moveTo>
                <a:cubicBezTo>
                  <a:pt x="1188" y="0"/>
                  <a:pt x="1164" y="47"/>
                  <a:pt x="1164" y="105"/>
                </a:cubicBezTo>
                <a:lnTo>
                  <a:pt x="1164" y="325"/>
                </a:lnTo>
                <a:cubicBezTo>
                  <a:pt x="1164" y="382"/>
                  <a:pt x="1188" y="427"/>
                  <a:pt x="1217" y="427"/>
                </a:cubicBezTo>
                <a:cubicBezTo>
                  <a:pt x="1246" y="427"/>
                  <a:pt x="1270" y="382"/>
                  <a:pt x="1270" y="325"/>
                </a:cubicBezTo>
                <a:lnTo>
                  <a:pt x="1270" y="105"/>
                </a:lnTo>
                <a:cubicBezTo>
                  <a:pt x="1270" y="47"/>
                  <a:pt x="1246" y="0"/>
                  <a:pt x="1217" y="0"/>
                </a:cubicBezTo>
                <a:close/>
                <a:moveTo>
                  <a:pt x="1532" y="0"/>
                </a:moveTo>
                <a:cubicBezTo>
                  <a:pt x="1503" y="0"/>
                  <a:pt x="1479" y="47"/>
                  <a:pt x="1479" y="105"/>
                </a:cubicBezTo>
                <a:lnTo>
                  <a:pt x="1479" y="325"/>
                </a:lnTo>
                <a:cubicBezTo>
                  <a:pt x="1479" y="382"/>
                  <a:pt x="1503" y="427"/>
                  <a:pt x="1532" y="427"/>
                </a:cubicBezTo>
                <a:cubicBezTo>
                  <a:pt x="1561" y="427"/>
                  <a:pt x="1584" y="382"/>
                  <a:pt x="1584" y="325"/>
                </a:cubicBezTo>
                <a:lnTo>
                  <a:pt x="1584" y="105"/>
                </a:lnTo>
                <a:cubicBezTo>
                  <a:pt x="1584" y="47"/>
                  <a:pt x="1561" y="0"/>
                  <a:pt x="1532" y="0"/>
                </a:cubicBezTo>
                <a:close/>
                <a:moveTo>
                  <a:pt x="2380" y="0"/>
                </a:moveTo>
                <a:cubicBezTo>
                  <a:pt x="2351" y="0"/>
                  <a:pt x="2329" y="47"/>
                  <a:pt x="2329" y="105"/>
                </a:cubicBezTo>
                <a:lnTo>
                  <a:pt x="2329" y="325"/>
                </a:lnTo>
                <a:cubicBezTo>
                  <a:pt x="2329" y="382"/>
                  <a:pt x="2351" y="427"/>
                  <a:pt x="2380" y="427"/>
                </a:cubicBezTo>
                <a:cubicBezTo>
                  <a:pt x="2409" y="427"/>
                  <a:pt x="2433" y="382"/>
                  <a:pt x="2433" y="325"/>
                </a:cubicBezTo>
                <a:lnTo>
                  <a:pt x="2433" y="105"/>
                </a:lnTo>
                <a:cubicBezTo>
                  <a:pt x="2433" y="47"/>
                  <a:pt x="2409" y="0"/>
                  <a:pt x="2380" y="0"/>
                </a:cubicBezTo>
                <a:close/>
                <a:moveTo>
                  <a:pt x="2695" y="0"/>
                </a:moveTo>
                <a:cubicBezTo>
                  <a:pt x="2666" y="0"/>
                  <a:pt x="2643" y="47"/>
                  <a:pt x="2643" y="105"/>
                </a:cubicBezTo>
                <a:lnTo>
                  <a:pt x="2643" y="325"/>
                </a:lnTo>
                <a:cubicBezTo>
                  <a:pt x="2643" y="382"/>
                  <a:pt x="2666" y="427"/>
                  <a:pt x="2695" y="427"/>
                </a:cubicBezTo>
                <a:cubicBezTo>
                  <a:pt x="2724" y="427"/>
                  <a:pt x="2748" y="382"/>
                  <a:pt x="2748" y="325"/>
                </a:cubicBezTo>
                <a:lnTo>
                  <a:pt x="2748" y="105"/>
                </a:lnTo>
                <a:cubicBezTo>
                  <a:pt x="2748" y="47"/>
                  <a:pt x="2724" y="0"/>
                  <a:pt x="2695" y="0"/>
                </a:cubicBezTo>
                <a:close/>
                <a:moveTo>
                  <a:pt x="3545" y="0"/>
                </a:moveTo>
                <a:cubicBezTo>
                  <a:pt x="3516" y="0"/>
                  <a:pt x="3492" y="47"/>
                  <a:pt x="3492" y="105"/>
                </a:cubicBezTo>
                <a:lnTo>
                  <a:pt x="3492" y="325"/>
                </a:lnTo>
                <a:cubicBezTo>
                  <a:pt x="3492" y="382"/>
                  <a:pt x="3516" y="427"/>
                  <a:pt x="3545" y="427"/>
                </a:cubicBezTo>
                <a:cubicBezTo>
                  <a:pt x="3574" y="427"/>
                  <a:pt x="3598" y="382"/>
                  <a:pt x="3598" y="325"/>
                </a:cubicBezTo>
                <a:lnTo>
                  <a:pt x="3598" y="105"/>
                </a:lnTo>
                <a:cubicBezTo>
                  <a:pt x="3598" y="47"/>
                  <a:pt x="3574" y="0"/>
                  <a:pt x="3545" y="0"/>
                </a:cubicBezTo>
                <a:close/>
                <a:moveTo>
                  <a:pt x="3859" y="0"/>
                </a:moveTo>
                <a:cubicBezTo>
                  <a:pt x="3830" y="0"/>
                  <a:pt x="3806" y="47"/>
                  <a:pt x="3806" y="105"/>
                </a:cubicBezTo>
                <a:lnTo>
                  <a:pt x="3806" y="325"/>
                </a:lnTo>
                <a:cubicBezTo>
                  <a:pt x="3806" y="382"/>
                  <a:pt x="3830" y="427"/>
                  <a:pt x="3859" y="427"/>
                </a:cubicBezTo>
                <a:cubicBezTo>
                  <a:pt x="3888" y="427"/>
                  <a:pt x="3912" y="382"/>
                  <a:pt x="3912" y="325"/>
                </a:cubicBezTo>
                <a:lnTo>
                  <a:pt x="3912" y="105"/>
                </a:lnTo>
                <a:cubicBezTo>
                  <a:pt x="3912" y="47"/>
                  <a:pt x="3888" y="0"/>
                  <a:pt x="3859" y="0"/>
                </a:cubicBezTo>
                <a:close/>
                <a:moveTo>
                  <a:pt x="4709" y="0"/>
                </a:moveTo>
                <a:cubicBezTo>
                  <a:pt x="4680" y="0"/>
                  <a:pt x="4656" y="47"/>
                  <a:pt x="4656" y="105"/>
                </a:cubicBezTo>
                <a:lnTo>
                  <a:pt x="4656" y="325"/>
                </a:lnTo>
                <a:cubicBezTo>
                  <a:pt x="4656" y="382"/>
                  <a:pt x="4680" y="427"/>
                  <a:pt x="4709" y="427"/>
                </a:cubicBezTo>
                <a:cubicBezTo>
                  <a:pt x="4738" y="427"/>
                  <a:pt x="4762" y="382"/>
                  <a:pt x="4762" y="325"/>
                </a:cubicBezTo>
                <a:lnTo>
                  <a:pt x="4762" y="105"/>
                </a:lnTo>
                <a:cubicBezTo>
                  <a:pt x="4762" y="47"/>
                  <a:pt x="4738" y="0"/>
                  <a:pt x="4709" y="0"/>
                </a:cubicBezTo>
                <a:close/>
                <a:moveTo>
                  <a:pt x="5023" y="0"/>
                </a:moveTo>
                <a:cubicBezTo>
                  <a:pt x="4994" y="0"/>
                  <a:pt x="4970" y="47"/>
                  <a:pt x="4970" y="105"/>
                </a:cubicBezTo>
                <a:lnTo>
                  <a:pt x="4970" y="325"/>
                </a:lnTo>
                <a:cubicBezTo>
                  <a:pt x="4970" y="382"/>
                  <a:pt x="4994" y="427"/>
                  <a:pt x="5023" y="427"/>
                </a:cubicBezTo>
                <a:cubicBezTo>
                  <a:pt x="5053" y="427"/>
                  <a:pt x="5076" y="382"/>
                  <a:pt x="5076" y="325"/>
                </a:cubicBezTo>
                <a:lnTo>
                  <a:pt x="5076" y="105"/>
                </a:lnTo>
                <a:cubicBezTo>
                  <a:pt x="5076" y="47"/>
                  <a:pt x="5053" y="0"/>
                  <a:pt x="5023" y="0"/>
                </a:cubicBezTo>
                <a:close/>
                <a:moveTo>
                  <a:pt x="5873" y="0"/>
                </a:moveTo>
                <a:cubicBezTo>
                  <a:pt x="5844" y="0"/>
                  <a:pt x="5820" y="47"/>
                  <a:pt x="5820" y="105"/>
                </a:cubicBezTo>
                <a:lnTo>
                  <a:pt x="5820" y="325"/>
                </a:lnTo>
                <a:cubicBezTo>
                  <a:pt x="5820" y="382"/>
                  <a:pt x="5844" y="427"/>
                  <a:pt x="5873" y="427"/>
                </a:cubicBezTo>
                <a:cubicBezTo>
                  <a:pt x="5902" y="427"/>
                  <a:pt x="5926" y="382"/>
                  <a:pt x="5926" y="325"/>
                </a:cubicBezTo>
                <a:lnTo>
                  <a:pt x="5926" y="105"/>
                </a:lnTo>
                <a:cubicBezTo>
                  <a:pt x="5926" y="47"/>
                  <a:pt x="5902" y="0"/>
                  <a:pt x="5873" y="0"/>
                </a:cubicBezTo>
                <a:close/>
                <a:moveTo>
                  <a:pt x="6188" y="0"/>
                </a:moveTo>
                <a:cubicBezTo>
                  <a:pt x="6159" y="0"/>
                  <a:pt x="6135" y="47"/>
                  <a:pt x="6135" y="105"/>
                </a:cubicBezTo>
                <a:lnTo>
                  <a:pt x="6135" y="325"/>
                </a:lnTo>
                <a:cubicBezTo>
                  <a:pt x="6135" y="382"/>
                  <a:pt x="6159" y="427"/>
                  <a:pt x="6188" y="427"/>
                </a:cubicBezTo>
                <a:cubicBezTo>
                  <a:pt x="6217" y="427"/>
                  <a:pt x="6240" y="382"/>
                  <a:pt x="6240" y="325"/>
                </a:cubicBezTo>
                <a:lnTo>
                  <a:pt x="6240" y="105"/>
                </a:lnTo>
                <a:cubicBezTo>
                  <a:pt x="6240" y="47"/>
                  <a:pt x="6217" y="0"/>
                  <a:pt x="6188" y="0"/>
                </a:cubicBezTo>
                <a:close/>
                <a:moveTo>
                  <a:pt x="7036" y="0"/>
                </a:moveTo>
                <a:cubicBezTo>
                  <a:pt x="7007" y="0"/>
                  <a:pt x="6984" y="47"/>
                  <a:pt x="6984" y="105"/>
                </a:cubicBezTo>
                <a:lnTo>
                  <a:pt x="6984" y="325"/>
                </a:lnTo>
                <a:cubicBezTo>
                  <a:pt x="6984" y="382"/>
                  <a:pt x="7007" y="427"/>
                  <a:pt x="7036" y="427"/>
                </a:cubicBezTo>
                <a:cubicBezTo>
                  <a:pt x="7065" y="427"/>
                  <a:pt x="7089" y="382"/>
                  <a:pt x="7089" y="325"/>
                </a:cubicBezTo>
                <a:lnTo>
                  <a:pt x="7089" y="105"/>
                </a:lnTo>
                <a:cubicBezTo>
                  <a:pt x="7089" y="47"/>
                  <a:pt x="7065" y="0"/>
                  <a:pt x="7036" y="0"/>
                </a:cubicBezTo>
                <a:close/>
                <a:moveTo>
                  <a:pt x="7351" y="0"/>
                </a:moveTo>
                <a:cubicBezTo>
                  <a:pt x="7322" y="0"/>
                  <a:pt x="7299" y="47"/>
                  <a:pt x="7299" y="105"/>
                </a:cubicBezTo>
                <a:lnTo>
                  <a:pt x="7299" y="325"/>
                </a:lnTo>
                <a:cubicBezTo>
                  <a:pt x="7299" y="382"/>
                  <a:pt x="7322" y="427"/>
                  <a:pt x="7351" y="427"/>
                </a:cubicBezTo>
                <a:cubicBezTo>
                  <a:pt x="7380" y="427"/>
                  <a:pt x="7404" y="382"/>
                  <a:pt x="7404" y="325"/>
                </a:cubicBezTo>
                <a:lnTo>
                  <a:pt x="7404" y="105"/>
                </a:lnTo>
                <a:cubicBezTo>
                  <a:pt x="7404" y="47"/>
                  <a:pt x="7380" y="0"/>
                  <a:pt x="7351" y="0"/>
                </a:cubicBezTo>
                <a:close/>
                <a:moveTo>
                  <a:pt x="8201" y="0"/>
                </a:moveTo>
                <a:cubicBezTo>
                  <a:pt x="8171" y="0"/>
                  <a:pt x="8148" y="47"/>
                  <a:pt x="8148" y="105"/>
                </a:cubicBezTo>
                <a:lnTo>
                  <a:pt x="8148" y="325"/>
                </a:lnTo>
                <a:cubicBezTo>
                  <a:pt x="8148" y="382"/>
                  <a:pt x="8171" y="427"/>
                  <a:pt x="8201" y="427"/>
                </a:cubicBezTo>
                <a:cubicBezTo>
                  <a:pt x="8230" y="427"/>
                  <a:pt x="8254" y="382"/>
                  <a:pt x="8254" y="325"/>
                </a:cubicBezTo>
                <a:lnTo>
                  <a:pt x="8254" y="105"/>
                </a:lnTo>
                <a:cubicBezTo>
                  <a:pt x="8254" y="47"/>
                  <a:pt x="8230" y="0"/>
                  <a:pt x="8201" y="0"/>
                </a:cubicBezTo>
                <a:close/>
                <a:moveTo>
                  <a:pt x="8515" y="0"/>
                </a:moveTo>
                <a:cubicBezTo>
                  <a:pt x="8486" y="0"/>
                  <a:pt x="8462" y="47"/>
                  <a:pt x="8462" y="105"/>
                </a:cubicBezTo>
                <a:lnTo>
                  <a:pt x="8462" y="325"/>
                </a:lnTo>
                <a:cubicBezTo>
                  <a:pt x="8462" y="382"/>
                  <a:pt x="8486" y="427"/>
                  <a:pt x="8515" y="427"/>
                </a:cubicBezTo>
                <a:cubicBezTo>
                  <a:pt x="8544" y="427"/>
                  <a:pt x="8568" y="382"/>
                  <a:pt x="8568" y="325"/>
                </a:cubicBezTo>
                <a:lnTo>
                  <a:pt x="8568" y="105"/>
                </a:lnTo>
                <a:cubicBezTo>
                  <a:pt x="8568" y="47"/>
                  <a:pt x="8544" y="0"/>
                  <a:pt x="8515" y="0"/>
                </a:cubicBezTo>
                <a:close/>
                <a:moveTo>
                  <a:pt x="9365" y="0"/>
                </a:moveTo>
                <a:cubicBezTo>
                  <a:pt x="9336" y="0"/>
                  <a:pt x="9312" y="47"/>
                  <a:pt x="9312" y="105"/>
                </a:cubicBezTo>
                <a:lnTo>
                  <a:pt x="9312" y="325"/>
                </a:lnTo>
                <a:cubicBezTo>
                  <a:pt x="9312" y="382"/>
                  <a:pt x="9336" y="427"/>
                  <a:pt x="9365" y="427"/>
                </a:cubicBezTo>
                <a:cubicBezTo>
                  <a:pt x="9394" y="427"/>
                  <a:pt x="9418" y="382"/>
                  <a:pt x="9418" y="325"/>
                </a:cubicBezTo>
                <a:lnTo>
                  <a:pt x="9418" y="105"/>
                </a:lnTo>
                <a:cubicBezTo>
                  <a:pt x="9418" y="47"/>
                  <a:pt x="9394" y="0"/>
                  <a:pt x="9365" y="0"/>
                </a:cubicBezTo>
                <a:close/>
                <a:moveTo>
                  <a:pt x="9679" y="0"/>
                </a:moveTo>
                <a:cubicBezTo>
                  <a:pt x="9650" y="0"/>
                  <a:pt x="9626" y="47"/>
                  <a:pt x="9626" y="105"/>
                </a:cubicBezTo>
                <a:lnTo>
                  <a:pt x="9626" y="325"/>
                </a:lnTo>
                <a:cubicBezTo>
                  <a:pt x="9626" y="382"/>
                  <a:pt x="9650" y="427"/>
                  <a:pt x="9679" y="427"/>
                </a:cubicBezTo>
                <a:cubicBezTo>
                  <a:pt x="9708" y="427"/>
                  <a:pt x="9732" y="382"/>
                  <a:pt x="9732" y="325"/>
                </a:cubicBezTo>
                <a:lnTo>
                  <a:pt x="9732" y="105"/>
                </a:lnTo>
                <a:cubicBezTo>
                  <a:pt x="9732" y="47"/>
                  <a:pt x="9708" y="0"/>
                  <a:pt x="9679" y="0"/>
                </a:cubicBezTo>
                <a:close/>
                <a:moveTo>
                  <a:pt x="10529" y="0"/>
                </a:moveTo>
                <a:cubicBezTo>
                  <a:pt x="10500" y="0"/>
                  <a:pt x="10476" y="47"/>
                  <a:pt x="10476" y="105"/>
                </a:cubicBezTo>
                <a:lnTo>
                  <a:pt x="10476" y="325"/>
                </a:lnTo>
                <a:cubicBezTo>
                  <a:pt x="10476" y="382"/>
                  <a:pt x="10500" y="427"/>
                  <a:pt x="10529" y="427"/>
                </a:cubicBezTo>
                <a:cubicBezTo>
                  <a:pt x="10558" y="427"/>
                  <a:pt x="10582" y="382"/>
                  <a:pt x="10582" y="325"/>
                </a:cubicBezTo>
                <a:lnTo>
                  <a:pt x="10582" y="105"/>
                </a:lnTo>
                <a:cubicBezTo>
                  <a:pt x="10582" y="47"/>
                  <a:pt x="10558" y="0"/>
                  <a:pt x="10529" y="0"/>
                </a:cubicBezTo>
                <a:close/>
                <a:moveTo>
                  <a:pt x="10844" y="0"/>
                </a:moveTo>
                <a:cubicBezTo>
                  <a:pt x="10814" y="0"/>
                  <a:pt x="10791" y="47"/>
                  <a:pt x="10791" y="105"/>
                </a:cubicBezTo>
                <a:lnTo>
                  <a:pt x="10791" y="325"/>
                </a:lnTo>
                <a:cubicBezTo>
                  <a:pt x="10791" y="382"/>
                  <a:pt x="10814" y="427"/>
                  <a:pt x="10844" y="427"/>
                </a:cubicBezTo>
                <a:cubicBezTo>
                  <a:pt x="10873" y="427"/>
                  <a:pt x="10895" y="382"/>
                  <a:pt x="10895" y="325"/>
                </a:cubicBezTo>
                <a:lnTo>
                  <a:pt x="10895" y="105"/>
                </a:lnTo>
                <a:cubicBezTo>
                  <a:pt x="10895" y="47"/>
                  <a:pt x="10873" y="0"/>
                  <a:pt x="10844" y="0"/>
                </a:cubicBezTo>
                <a:close/>
                <a:moveTo>
                  <a:pt x="11692" y="0"/>
                </a:moveTo>
                <a:cubicBezTo>
                  <a:pt x="11663" y="0"/>
                  <a:pt x="11640" y="47"/>
                  <a:pt x="11640" y="105"/>
                </a:cubicBezTo>
                <a:lnTo>
                  <a:pt x="11640" y="325"/>
                </a:lnTo>
                <a:cubicBezTo>
                  <a:pt x="11640" y="382"/>
                  <a:pt x="11663" y="427"/>
                  <a:pt x="11692" y="427"/>
                </a:cubicBezTo>
                <a:cubicBezTo>
                  <a:pt x="11721" y="427"/>
                  <a:pt x="11745" y="382"/>
                  <a:pt x="11745" y="325"/>
                </a:cubicBezTo>
                <a:lnTo>
                  <a:pt x="11745" y="105"/>
                </a:lnTo>
                <a:cubicBezTo>
                  <a:pt x="11745" y="47"/>
                  <a:pt x="11721" y="0"/>
                  <a:pt x="11692" y="0"/>
                </a:cubicBezTo>
                <a:close/>
                <a:moveTo>
                  <a:pt x="12007" y="0"/>
                </a:moveTo>
                <a:cubicBezTo>
                  <a:pt x="11978" y="0"/>
                  <a:pt x="11955" y="47"/>
                  <a:pt x="11955" y="105"/>
                </a:cubicBezTo>
                <a:lnTo>
                  <a:pt x="11955" y="325"/>
                </a:lnTo>
                <a:cubicBezTo>
                  <a:pt x="11955" y="382"/>
                  <a:pt x="11978" y="427"/>
                  <a:pt x="12007" y="427"/>
                </a:cubicBezTo>
                <a:cubicBezTo>
                  <a:pt x="12036" y="427"/>
                  <a:pt x="12060" y="382"/>
                  <a:pt x="12060" y="325"/>
                </a:cubicBezTo>
                <a:lnTo>
                  <a:pt x="12060" y="105"/>
                </a:lnTo>
                <a:cubicBezTo>
                  <a:pt x="12060" y="47"/>
                  <a:pt x="12036" y="0"/>
                  <a:pt x="12007" y="0"/>
                </a:cubicBezTo>
                <a:close/>
                <a:moveTo>
                  <a:pt x="12856" y="0"/>
                </a:moveTo>
                <a:cubicBezTo>
                  <a:pt x="12827" y="0"/>
                  <a:pt x="12804" y="47"/>
                  <a:pt x="12804" y="105"/>
                </a:cubicBezTo>
                <a:lnTo>
                  <a:pt x="12804" y="325"/>
                </a:lnTo>
                <a:cubicBezTo>
                  <a:pt x="12804" y="382"/>
                  <a:pt x="12827" y="427"/>
                  <a:pt x="12856" y="427"/>
                </a:cubicBezTo>
                <a:cubicBezTo>
                  <a:pt x="12886" y="427"/>
                  <a:pt x="12909" y="382"/>
                  <a:pt x="12909" y="325"/>
                </a:cubicBezTo>
                <a:lnTo>
                  <a:pt x="12909" y="105"/>
                </a:lnTo>
                <a:cubicBezTo>
                  <a:pt x="12909" y="47"/>
                  <a:pt x="12886" y="0"/>
                  <a:pt x="12856" y="0"/>
                </a:cubicBezTo>
                <a:close/>
                <a:moveTo>
                  <a:pt x="13171" y="0"/>
                </a:moveTo>
                <a:cubicBezTo>
                  <a:pt x="13142" y="0"/>
                  <a:pt x="13118" y="47"/>
                  <a:pt x="13118" y="105"/>
                </a:cubicBezTo>
                <a:lnTo>
                  <a:pt x="13118" y="325"/>
                </a:lnTo>
                <a:cubicBezTo>
                  <a:pt x="13118" y="382"/>
                  <a:pt x="13142" y="427"/>
                  <a:pt x="13171" y="427"/>
                </a:cubicBezTo>
                <a:cubicBezTo>
                  <a:pt x="13200" y="427"/>
                  <a:pt x="13224" y="382"/>
                  <a:pt x="13224" y="325"/>
                </a:cubicBezTo>
                <a:lnTo>
                  <a:pt x="13224" y="105"/>
                </a:lnTo>
                <a:cubicBezTo>
                  <a:pt x="13224" y="47"/>
                  <a:pt x="13200" y="0"/>
                  <a:pt x="13171" y="0"/>
                </a:cubicBezTo>
                <a:close/>
                <a:moveTo>
                  <a:pt x="14021" y="0"/>
                </a:moveTo>
                <a:cubicBezTo>
                  <a:pt x="13992" y="0"/>
                  <a:pt x="13968" y="47"/>
                  <a:pt x="13968" y="105"/>
                </a:cubicBezTo>
                <a:lnTo>
                  <a:pt x="13968" y="325"/>
                </a:lnTo>
                <a:cubicBezTo>
                  <a:pt x="13968" y="382"/>
                  <a:pt x="13992" y="427"/>
                  <a:pt x="14021" y="427"/>
                </a:cubicBezTo>
                <a:cubicBezTo>
                  <a:pt x="14050" y="427"/>
                  <a:pt x="14074" y="382"/>
                  <a:pt x="14074" y="325"/>
                </a:cubicBezTo>
                <a:lnTo>
                  <a:pt x="14074" y="105"/>
                </a:lnTo>
                <a:cubicBezTo>
                  <a:pt x="14074" y="47"/>
                  <a:pt x="14050" y="0"/>
                  <a:pt x="14021" y="0"/>
                </a:cubicBezTo>
                <a:close/>
                <a:moveTo>
                  <a:pt x="14335" y="0"/>
                </a:moveTo>
                <a:cubicBezTo>
                  <a:pt x="14306" y="0"/>
                  <a:pt x="14282" y="47"/>
                  <a:pt x="14282" y="105"/>
                </a:cubicBezTo>
                <a:lnTo>
                  <a:pt x="14282" y="325"/>
                </a:lnTo>
                <a:cubicBezTo>
                  <a:pt x="14282" y="382"/>
                  <a:pt x="14306" y="427"/>
                  <a:pt x="14335" y="427"/>
                </a:cubicBezTo>
                <a:cubicBezTo>
                  <a:pt x="14364" y="427"/>
                  <a:pt x="14388" y="382"/>
                  <a:pt x="14388" y="325"/>
                </a:cubicBezTo>
                <a:lnTo>
                  <a:pt x="14388" y="105"/>
                </a:lnTo>
                <a:cubicBezTo>
                  <a:pt x="14388" y="47"/>
                  <a:pt x="14364" y="0"/>
                  <a:pt x="14335" y="0"/>
                </a:cubicBezTo>
                <a:close/>
                <a:moveTo>
                  <a:pt x="15185" y="0"/>
                </a:moveTo>
                <a:cubicBezTo>
                  <a:pt x="15156" y="0"/>
                  <a:pt x="15132" y="47"/>
                  <a:pt x="15132" y="105"/>
                </a:cubicBezTo>
                <a:lnTo>
                  <a:pt x="15132" y="325"/>
                </a:lnTo>
                <a:cubicBezTo>
                  <a:pt x="15132" y="382"/>
                  <a:pt x="15156" y="427"/>
                  <a:pt x="15185" y="427"/>
                </a:cubicBezTo>
                <a:cubicBezTo>
                  <a:pt x="15214" y="427"/>
                  <a:pt x="15237" y="382"/>
                  <a:pt x="15237" y="325"/>
                </a:cubicBezTo>
                <a:lnTo>
                  <a:pt x="15237" y="105"/>
                </a:lnTo>
                <a:cubicBezTo>
                  <a:pt x="15237" y="47"/>
                  <a:pt x="15214" y="0"/>
                  <a:pt x="15185" y="0"/>
                </a:cubicBezTo>
                <a:close/>
                <a:moveTo>
                  <a:pt x="15500" y="0"/>
                </a:moveTo>
                <a:cubicBezTo>
                  <a:pt x="15470" y="0"/>
                  <a:pt x="15447" y="47"/>
                  <a:pt x="15447" y="105"/>
                </a:cubicBezTo>
                <a:lnTo>
                  <a:pt x="15447" y="325"/>
                </a:lnTo>
                <a:cubicBezTo>
                  <a:pt x="15447" y="382"/>
                  <a:pt x="15470" y="427"/>
                  <a:pt x="15500" y="427"/>
                </a:cubicBezTo>
                <a:cubicBezTo>
                  <a:pt x="15529" y="427"/>
                  <a:pt x="15551" y="382"/>
                  <a:pt x="15551" y="325"/>
                </a:cubicBezTo>
                <a:lnTo>
                  <a:pt x="15551" y="105"/>
                </a:lnTo>
                <a:cubicBezTo>
                  <a:pt x="15551" y="47"/>
                  <a:pt x="15529" y="0"/>
                  <a:pt x="15500" y="0"/>
                </a:cubicBezTo>
                <a:close/>
                <a:moveTo>
                  <a:pt x="16349" y="0"/>
                </a:moveTo>
                <a:cubicBezTo>
                  <a:pt x="16320" y="0"/>
                  <a:pt x="16296" y="47"/>
                  <a:pt x="16296" y="105"/>
                </a:cubicBezTo>
                <a:lnTo>
                  <a:pt x="16296" y="325"/>
                </a:lnTo>
                <a:cubicBezTo>
                  <a:pt x="16296" y="382"/>
                  <a:pt x="16320" y="427"/>
                  <a:pt x="16349" y="427"/>
                </a:cubicBezTo>
                <a:cubicBezTo>
                  <a:pt x="16378" y="427"/>
                  <a:pt x="16401" y="382"/>
                  <a:pt x="16401" y="325"/>
                </a:cubicBezTo>
                <a:lnTo>
                  <a:pt x="16401" y="105"/>
                </a:lnTo>
                <a:cubicBezTo>
                  <a:pt x="16401" y="47"/>
                  <a:pt x="16378" y="0"/>
                  <a:pt x="16349" y="0"/>
                </a:cubicBezTo>
                <a:close/>
                <a:moveTo>
                  <a:pt x="16663" y="0"/>
                </a:moveTo>
                <a:cubicBezTo>
                  <a:pt x="16634" y="0"/>
                  <a:pt x="16611" y="47"/>
                  <a:pt x="16611" y="105"/>
                </a:cubicBezTo>
                <a:lnTo>
                  <a:pt x="16611" y="325"/>
                </a:lnTo>
                <a:cubicBezTo>
                  <a:pt x="16611" y="382"/>
                  <a:pt x="16634" y="427"/>
                  <a:pt x="16663" y="427"/>
                </a:cubicBezTo>
                <a:cubicBezTo>
                  <a:pt x="16692" y="427"/>
                  <a:pt x="16716" y="382"/>
                  <a:pt x="16716" y="325"/>
                </a:cubicBezTo>
                <a:lnTo>
                  <a:pt x="16716" y="105"/>
                </a:lnTo>
                <a:cubicBezTo>
                  <a:pt x="16716" y="47"/>
                  <a:pt x="16692" y="0"/>
                  <a:pt x="16663" y="0"/>
                </a:cubicBezTo>
                <a:close/>
                <a:moveTo>
                  <a:pt x="17512" y="0"/>
                </a:moveTo>
                <a:cubicBezTo>
                  <a:pt x="17483" y="0"/>
                  <a:pt x="17459" y="47"/>
                  <a:pt x="17459" y="105"/>
                </a:cubicBezTo>
                <a:lnTo>
                  <a:pt x="17459" y="325"/>
                </a:lnTo>
                <a:cubicBezTo>
                  <a:pt x="17459" y="382"/>
                  <a:pt x="17483" y="427"/>
                  <a:pt x="17512" y="427"/>
                </a:cubicBezTo>
                <a:cubicBezTo>
                  <a:pt x="17541" y="427"/>
                  <a:pt x="17565" y="382"/>
                  <a:pt x="17565" y="325"/>
                </a:cubicBezTo>
                <a:lnTo>
                  <a:pt x="17565" y="105"/>
                </a:lnTo>
                <a:cubicBezTo>
                  <a:pt x="17565" y="47"/>
                  <a:pt x="17541" y="0"/>
                  <a:pt x="17512" y="0"/>
                </a:cubicBezTo>
                <a:close/>
                <a:moveTo>
                  <a:pt x="17827" y="0"/>
                </a:moveTo>
                <a:cubicBezTo>
                  <a:pt x="17798" y="0"/>
                  <a:pt x="17774" y="47"/>
                  <a:pt x="17774" y="105"/>
                </a:cubicBezTo>
                <a:lnTo>
                  <a:pt x="17774" y="325"/>
                </a:lnTo>
                <a:cubicBezTo>
                  <a:pt x="17774" y="382"/>
                  <a:pt x="17798" y="427"/>
                  <a:pt x="17827" y="427"/>
                </a:cubicBezTo>
                <a:cubicBezTo>
                  <a:pt x="17856" y="427"/>
                  <a:pt x="17880" y="382"/>
                  <a:pt x="17880" y="325"/>
                </a:cubicBezTo>
                <a:lnTo>
                  <a:pt x="17880" y="105"/>
                </a:lnTo>
                <a:cubicBezTo>
                  <a:pt x="17880" y="47"/>
                  <a:pt x="17856" y="0"/>
                  <a:pt x="17827" y="0"/>
                </a:cubicBezTo>
                <a:close/>
                <a:moveTo>
                  <a:pt x="18677" y="0"/>
                </a:moveTo>
                <a:cubicBezTo>
                  <a:pt x="18648" y="0"/>
                  <a:pt x="18624" y="47"/>
                  <a:pt x="18624" y="105"/>
                </a:cubicBezTo>
                <a:lnTo>
                  <a:pt x="18624" y="325"/>
                </a:lnTo>
                <a:cubicBezTo>
                  <a:pt x="18624" y="382"/>
                  <a:pt x="18648" y="427"/>
                  <a:pt x="18677" y="427"/>
                </a:cubicBezTo>
                <a:cubicBezTo>
                  <a:pt x="18706" y="427"/>
                  <a:pt x="18730" y="382"/>
                  <a:pt x="18730" y="325"/>
                </a:cubicBezTo>
                <a:lnTo>
                  <a:pt x="18730" y="105"/>
                </a:lnTo>
                <a:cubicBezTo>
                  <a:pt x="18730" y="47"/>
                  <a:pt x="18706" y="0"/>
                  <a:pt x="18677" y="0"/>
                </a:cubicBezTo>
                <a:close/>
                <a:moveTo>
                  <a:pt x="18991" y="0"/>
                </a:moveTo>
                <a:cubicBezTo>
                  <a:pt x="18962" y="0"/>
                  <a:pt x="18938" y="47"/>
                  <a:pt x="18938" y="105"/>
                </a:cubicBezTo>
                <a:lnTo>
                  <a:pt x="18938" y="325"/>
                </a:lnTo>
                <a:cubicBezTo>
                  <a:pt x="18938" y="382"/>
                  <a:pt x="18962" y="427"/>
                  <a:pt x="18991" y="427"/>
                </a:cubicBezTo>
                <a:cubicBezTo>
                  <a:pt x="19020" y="427"/>
                  <a:pt x="19044" y="382"/>
                  <a:pt x="19044" y="325"/>
                </a:cubicBezTo>
                <a:lnTo>
                  <a:pt x="19044" y="105"/>
                </a:lnTo>
                <a:cubicBezTo>
                  <a:pt x="19044" y="47"/>
                  <a:pt x="19020" y="0"/>
                  <a:pt x="18991" y="0"/>
                </a:cubicBezTo>
                <a:close/>
                <a:moveTo>
                  <a:pt x="19841" y="0"/>
                </a:moveTo>
                <a:cubicBezTo>
                  <a:pt x="19812" y="0"/>
                  <a:pt x="19788" y="47"/>
                  <a:pt x="19788" y="105"/>
                </a:cubicBezTo>
                <a:lnTo>
                  <a:pt x="19788" y="325"/>
                </a:lnTo>
                <a:cubicBezTo>
                  <a:pt x="19788" y="382"/>
                  <a:pt x="19812" y="427"/>
                  <a:pt x="19841" y="427"/>
                </a:cubicBezTo>
                <a:cubicBezTo>
                  <a:pt x="19870" y="427"/>
                  <a:pt x="19894" y="382"/>
                  <a:pt x="19894" y="325"/>
                </a:cubicBezTo>
                <a:lnTo>
                  <a:pt x="19894" y="105"/>
                </a:lnTo>
                <a:cubicBezTo>
                  <a:pt x="19894" y="47"/>
                  <a:pt x="19870" y="0"/>
                  <a:pt x="19841" y="0"/>
                </a:cubicBezTo>
                <a:close/>
                <a:moveTo>
                  <a:pt x="20155" y="0"/>
                </a:moveTo>
                <a:cubicBezTo>
                  <a:pt x="20126" y="0"/>
                  <a:pt x="20102" y="47"/>
                  <a:pt x="20102" y="105"/>
                </a:cubicBezTo>
                <a:lnTo>
                  <a:pt x="20102" y="325"/>
                </a:lnTo>
                <a:cubicBezTo>
                  <a:pt x="20102" y="382"/>
                  <a:pt x="20126" y="427"/>
                  <a:pt x="20155" y="427"/>
                </a:cubicBezTo>
                <a:cubicBezTo>
                  <a:pt x="20184" y="427"/>
                  <a:pt x="20207" y="382"/>
                  <a:pt x="20207" y="325"/>
                </a:cubicBezTo>
                <a:lnTo>
                  <a:pt x="20207" y="105"/>
                </a:lnTo>
                <a:cubicBezTo>
                  <a:pt x="20207" y="47"/>
                  <a:pt x="20184" y="0"/>
                  <a:pt x="20155" y="0"/>
                </a:cubicBezTo>
                <a:close/>
                <a:moveTo>
                  <a:pt x="21004" y="0"/>
                </a:moveTo>
                <a:cubicBezTo>
                  <a:pt x="20975" y="0"/>
                  <a:pt x="20952" y="47"/>
                  <a:pt x="20952" y="105"/>
                </a:cubicBezTo>
                <a:lnTo>
                  <a:pt x="20952" y="325"/>
                </a:lnTo>
                <a:cubicBezTo>
                  <a:pt x="20952" y="382"/>
                  <a:pt x="20975" y="427"/>
                  <a:pt x="21004" y="427"/>
                </a:cubicBezTo>
                <a:cubicBezTo>
                  <a:pt x="21033" y="427"/>
                  <a:pt x="21057" y="382"/>
                  <a:pt x="21057" y="325"/>
                </a:cubicBezTo>
                <a:lnTo>
                  <a:pt x="21057" y="105"/>
                </a:lnTo>
                <a:cubicBezTo>
                  <a:pt x="21057" y="47"/>
                  <a:pt x="21033" y="0"/>
                  <a:pt x="21004" y="0"/>
                </a:cubicBezTo>
                <a:close/>
                <a:moveTo>
                  <a:pt x="21319" y="0"/>
                </a:moveTo>
                <a:cubicBezTo>
                  <a:pt x="21289" y="0"/>
                  <a:pt x="21267" y="47"/>
                  <a:pt x="21267" y="105"/>
                </a:cubicBezTo>
                <a:lnTo>
                  <a:pt x="21267" y="325"/>
                </a:lnTo>
                <a:cubicBezTo>
                  <a:pt x="21267" y="382"/>
                  <a:pt x="21289" y="427"/>
                  <a:pt x="21319" y="427"/>
                </a:cubicBezTo>
                <a:cubicBezTo>
                  <a:pt x="21348" y="427"/>
                  <a:pt x="21372" y="382"/>
                  <a:pt x="21372" y="325"/>
                </a:cubicBezTo>
                <a:lnTo>
                  <a:pt x="21372" y="105"/>
                </a:lnTo>
                <a:cubicBezTo>
                  <a:pt x="21372" y="47"/>
                  <a:pt x="21348" y="0"/>
                  <a:pt x="21319" y="0"/>
                </a:cubicBezTo>
                <a:close/>
                <a:moveTo>
                  <a:pt x="281" y="730"/>
                </a:moveTo>
                <a:cubicBezTo>
                  <a:pt x="252" y="730"/>
                  <a:pt x="228" y="777"/>
                  <a:pt x="228" y="835"/>
                </a:cubicBezTo>
                <a:lnTo>
                  <a:pt x="228" y="1055"/>
                </a:lnTo>
                <a:cubicBezTo>
                  <a:pt x="228" y="1112"/>
                  <a:pt x="252" y="1157"/>
                  <a:pt x="281" y="1157"/>
                </a:cubicBezTo>
                <a:cubicBezTo>
                  <a:pt x="311" y="1157"/>
                  <a:pt x="334" y="1112"/>
                  <a:pt x="334" y="1055"/>
                </a:cubicBezTo>
                <a:lnTo>
                  <a:pt x="334" y="835"/>
                </a:lnTo>
                <a:cubicBezTo>
                  <a:pt x="334" y="777"/>
                  <a:pt x="311" y="730"/>
                  <a:pt x="281" y="730"/>
                </a:cubicBezTo>
                <a:close/>
                <a:moveTo>
                  <a:pt x="596" y="730"/>
                </a:moveTo>
                <a:cubicBezTo>
                  <a:pt x="567" y="730"/>
                  <a:pt x="543" y="777"/>
                  <a:pt x="543" y="835"/>
                </a:cubicBezTo>
                <a:lnTo>
                  <a:pt x="543" y="1055"/>
                </a:lnTo>
                <a:cubicBezTo>
                  <a:pt x="543" y="1112"/>
                  <a:pt x="567" y="1157"/>
                  <a:pt x="596" y="1157"/>
                </a:cubicBezTo>
                <a:cubicBezTo>
                  <a:pt x="625" y="1157"/>
                  <a:pt x="649" y="1112"/>
                  <a:pt x="649" y="1055"/>
                </a:cubicBezTo>
                <a:lnTo>
                  <a:pt x="649" y="835"/>
                </a:lnTo>
                <a:cubicBezTo>
                  <a:pt x="649" y="777"/>
                  <a:pt x="625" y="730"/>
                  <a:pt x="596" y="730"/>
                </a:cubicBezTo>
                <a:close/>
                <a:moveTo>
                  <a:pt x="1446" y="730"/>
                </a:moveTo>
                <a:cubicBezTo>
                  <a:pt x="1417" y="730"/>
                  <a:pt x="1393" y="777"/>
                  <a:pt x="1393" y="835"/>
                </a:cubicBezTo>
                <a:lnTo>
                  <a:pt x="1393" y="1055"/>
                </a:lnTo>
                <a:cubicBezTo>
                  <a:pt x="1393" y="1112"/>
                  <a:pt x="1417" y="1157"/>
                  <a:pt x="1446" y="1157"/>
                </a:cubicBezTo>
                <a:cubicBezTo>
                  <a:pt x="1475" y="1157"/>
                  <a:pt x="1499" y="1112"/>
                  <a:pt x="1499" y="1055"/>
                </a:cubicBezTo>
                <a:lnTo>
                  <a:pt x="1499" y="835"/>
                </a:lnTo>
                <a:cubicBezTo>
                  <a:pt x="1499" y="777"/>
                  <a:pt x="1475" y="730"/>
                  <a:pt x="1446" y="730"/>
                </a:cubicBezTo>
                <a:close/>
                <a:moveTo>
                  <a:pt x="1760" y="730"/>
                </a:moveTo>
                <a:cubicBezTo>
                  <a:pt x="1731" y="730"/>
                  <a:pt x="1707" y="777"/>
                  <a:pt x="1707" y="835"/>
                </a:cubicBezTo>
                <a:lnTo>
                  <a:pt x="1707" y="1055"/>
                </a:lnTo>
                <a:cubicBezTo>
                  <a:pt x="1707" y="1112"/>
                  <a:pt x="1731" y="1157"/>
                  <a:pt x="1760" y="1157"/>
                </a:cubicBezTo>
                <a:cubicBezTo>
                  <a:pt x="1789" y="1157"/>
                  <a:pt x="1813" y="1112"/>
                  <a:pt x="1813" y="1055"/>
                </a:cubicBezTo>
                <a:lnTo>
                  <a:pt x="1813" y="835"/>
                </a:lnTo>
                <a:cubicBezTo>
                  <a:pt x="1813" y="777"/>
                  <a:pt x="1789" y="730"/>
                  <a:pt x="1760" y="730"/>
                </a:cubicBezTo>
                <a:close/>
                <a:moveTo>
                  <a:pt x="2610" y="730"/>
                </a:moveTo>
                <a:cubicBezTo>
                  <a:pt x="2581" y="730"/>
                  <a:pt x="2557" y="777"/>
                  <a:pt x="2557" y="835"/>
                </a:cubicBezTo>
                <a:lnTo>
                  <a:pt x="2557" y="1055"/>
                </a:lnTo>
                <a:cubicBezTo>
                  <a:pt x="2557" y="1112"/>
                  <a:pt x="2581" y="1157"/>
                  <a:pt x="2610" y="1157"/>
                </a:cubicBezTo>
                <a:cubicBezTo>
                  <a:pt x="2639" y="1157"/>
                  <a:pt x="2662" y="1112"/>
                  <a:pt x="2662" y="1055"/>
                </a:cubicBezTo>
                <a:lnTo>
                  <a:pt x="2662" y="835"/>
                </a:lnTo>
                <a:cubicBezTo>
                  <a:pt x="2662" y="777"/>
                  <a:pt x="2639" y="730"/>
                  <a:pt x="2610" y="730"/>
                </a:cubicBezTo>
                <a:close/>
                <a:moveTo>
                  <a:pt x="2924" y="730"/>
                </a:moveTo>
                <a:cubicBezTo>
                  <a:pt x="2895" y="730"/>
                  <a:pt x="2871" y="777"/>
                  <a:pt x="2871" y="835"/>
                </a:cubicBezTo>
                <a:lnTo>
                  <a:pt x="2871" y="1055"/>
                </a:lnTo>
                <a:cubicBezTo>
                  <a:pt x="2871" y="1112"/>
                  <a:pt x="2895" y="1157"/>
                  <a:pt x="2924" y="1157"/>
                </a:cubicBezTo>
                <a:cubicBezTo>
                  <a:pt x="2954" y="1157"/>
                  <a:pt x="2976" y="1112"/>
                  <a:pt x="2976" y="1055"/>
                </a:cubicBezTo>
                <a:lnTo>
                  <a:pt x="2976" y="835"/>
                </a:lnTo>
                <a:cubicBezTo>
                  <a:pt x="2976" y="777"/>
                  <a:pt x="2954" y="730"/>
                  <a:pt x="2924" y="730"/>
                </a:cubicBezTo>
                <a:close/>
                <a:moveTo>
                  <a:pt x="3773" y="730"/>
                </a:moveTo>
                <a:cubicBezTo>
                  <a:pt x="3744" y="730"/>
                  <a:pt x="3721" y="777"/>
                  <a:pt x="3721" y="835"/>
                </a:cubicBezTo>
                <a:lnTo>
                  <a:pt x="3721" y="1055"/>
                </a:lnTo>
                <a:cubicBezTo>
                  <a:pt x="3721" y="1112"/>
                  <a:pt x="3744" y="1157"/>
                  <a:pt x="3773" y="1157"/>
                </a:cubicBezTo>
                <a:cubicBezTo>
                  <a:pt x="3802" y="1157"/>
                  <a:pt x="3826" y="1112"/>
                  <a:pt x="3826" y="1055"/>
                </a:cubicBezTo>
                <a:lnTo>
                  <a:pt x="3826" y="835"/>
                </a:lnTo>
                <a:cubicBezTo>
                  <a:pt x="3826" y="777"/>
                  <a:pt x="3802" y="730"/>
                  <a:pt x="3773" y="730"/>
                </a:cubicBezTo>
                <a:close/>
                <a:moveTo>
                  <a:pt x="4088" y="730"/>
                </a:moveTo>
                <a:cubicBezTo>
                  <a:pt x="4058" y="730"/>
                  <a:pt x="4035" y="777"/>
                  <a:pt x="4035" y="835"/>
                </a:cubicBezTo>
                <a:lnTo>
                  <a:pt x="4035" y="1055"/>
                </a:lnTo>
                <a:cubicBezTo>
                  <a:pt x="4035" y="1112"/>
                  <a:pt x="4058" y="1157"/>
                  <a:pt x="4088" y="1157"/>
                </a:cubicBezTo>
                <a:cubicBezTo>
                  <a:pt x="4117" y="1157"/>
                  <a:pt x="4141" y="1112"/>
                  <a:pt x="4141" y="1055"/>
                </a:cubicBezTo>
                <a:lnTo>
                  <a:pt x="4141" y="835"/>
                </a:lnTo>
                <a:cubicBezTo>
                  <a:pt x="4141" y="777"/>
                  <a:pt x="4117" y="730"/>
                  <a:pt x="4088" y="730"/>
                </a:cubicBezTo>
                <a:close/>
                <a:moveTo>
                  <a:pt x="4937" y="730"/>
                </a:moveTo>
                <a:cubicBezTo>
                  <a:pt x="4908" y="730"/>
                  <a:pt x="4884" y="777"/>
                  <a:pt x="4884" y="835"/>
                </a:cubicBezTo>
                <a:lnTo>
                  <a:pt x="4884" y="1055"/>
                </a:lnTo>
                <a:cubicBezTo>
                  <a:pt x="4884" y="1112"/>
                  <a:pt x="4908" y="1157"/>
                  <a:pt x="4937" y="1157"/>
                </a:cubicBezTo>
                <a:cubicBezTo>
                  <a:pt x="4966" y="1157"/>
                  <a:pt x="4990" y="1112"/>
                  <a:pt x="4990" y="1055"/>
                </a:cubicBezTo>
                <a:lnTo>
                  <a:pt x="4990" y="835"/>
                </a:lnTo>
                <a:cubicBezTo>
                  <a:pt x="4990" y="777"/>
                  <a:pt x="4966" y="730"/>
                  <a:pt x="4937" y="730"/>
                </a:cubicBezTo>
                <a:close/>
                <a:moveTo>
                  <a:pt x="5252" y="730"/>
                </a:moveTo>
                <a:cubicBezTo>
                  <a:pt x="5223" y="730"/>
                  <a:pt x="5199" y="777"/>
                  <a:pt x="5199" y="835"/>
                </a:cubicBezTo>
                <a:lnTo>
                  <a:pt x="5199" y="1055"/>
                </a:lnTo>
                <a:cubicBezTo>
                  <a:pt x="5199" y="1112"/>
                  <a:pt x="5223" y="1157"/>
                  <a:pt x="5252" y="1157"/>
                </a:cubicBezTo>
                <a:cubicBezTo>
                  <a:pt x="5281" y="1157"/>
                  <a:pt x="5305" y="1112"/>
                  <a:pt x="5305" y="1055"/>
                </a:cubicBezTo>
                <a:lnTo>
                  <a:pt x="5305" y="835"/>
                </a:lnTo>
                <a:cubicBezTo>
                  <a:pt x="5305" y="777"/>
                  <a:pt x="5281" y="730"/>
                  <a:pt x="5252" y="730"/>
                </a:cubicBezTo>
                <a:close/>
                <a:moveTo>
                  <a:pt x="6102" y="730"/>
                </a:moveTo>
                <a:cubicBezTo>
                  <a:pt x="6072" y="730"/>
                  <a:pt x="6049" y="777"/>
                  <a:pt x="6049" y="835"/>
                </a:cubicBezTo>
                <a:lnTo>
                  <a:pt x="6049" y="1055"/>
                </a:lnTo>
                <a:cubicBezTo>
                  <a:pt x="6049" y="1112"/>
                  <a:pt x="6072" y="1157"/>
                  <a:pt x="6102" y="1157"/>
                </a:cubicBezTo>
                <a:cubicBezTo>
                  <a:pt x="6131" y="1157"/>
                  <a:pt x="6155" y="1112"/>
                  <a:pt x="6155" y="1055"/>
                </a:cubicBezTo>
                <a:lnTo>
                  <a:pt x="6155" y="835"/>
                </a:lnTo>
                <a:cubicBezTo>
                  <a:pt x="6155" y="777"/>
                  <a:pt x="6131" y="730"/>
                  <a:pt x="6102" y="730"/>
                </a:cubicBezTo>
                <a:close/>
                <a:moveTo>
                  <a:pt x="6416" y="730"/>
                </a:moveTo>
                <a:cubicBezTo>
                  <a:pt x="6387" y="730"/>
                  <a:pt x="6363" y="777"/>
                  <a:pt x="6363" y="835"/>
                </a:cubicBezTo>
                <a:lnTo>
                  <a:pt x="6363" y="1055"/>
                </a:lnTo>
                <a:cubicBezTo>
                  <a:pt x="6363" y="1112"/>
                  <a:pt x="6387" y="1157"/>
                  <a:pt x="6416" y="1157"/>
                </a:cubicBezTo>
                <a:cubicBezTo>
                  <a:pt x="6445" y="1157"/>
                  <a:pt x="6469" y="1112"/>
                  <a:pt x="6469" y="1055"/>
                </a:cubicBezTo>
                <a:lnTo>
                  <a:pt x="6469" y="835"/>
                </a:lnTo>
                <a:cubicBezTo>
                  <a:pt x="6469" y="777"/>
                  <a:pt x="6445" y="730"/>
                  <a:pt x="6416" y="730"/>
                </a:cubicBezTo>
                <a:close/>
                <a:moveTo>
                  <a:pt x="7266" y="730"/>
                </a:moveTo>
                <a:cubicBezTo>
                  <a:pt x="7237" y="730"/>
                  <a:pt x="7213" y="777"/>
                  <a:pt x="7213" y="835"/>
                </a:cubicBezTo>
                <a:lnTo>
                  <a:pt x="7213" y="1055"/>
                </a:lnTo>
                <a:cubicBezTo>
                  <a:pt x="7213" y="1112"/>
                  <a:pt x="7237" y="1157"/>
                  <a:pt x="7266" y="1157"/>
                </a:cubicBezTo>
                <a:cubicBezTo>
                  <a:pt x="7295" y="1157"/>
                  <a:pt x="7318" y="1112"/>
                  <a:pt x="7318" y="1055"/>
                </a:cubicBezTo>
                <a:lnTo>
                  <a:pt x="7318" y="835"/>
                </a:lnTo>
                <a:cubicBezTo>
                  <a:pt x="7318" y="777"/>
                  <a:pt x="7295" y="730"/>
                  <a:pt x="7266" y="730"/>
                </a:cubicBezTo>
                <a:close/>
                <a:moveTo>
                  <a:pt x="7580" y="730"/>
                </a:moveTo>
                <a:cubicBezTo>
                  <a:pt x="7551" y="730"/>
                  <a:pt x="7527" y="777"/>
                  <a:pt x="7527" y="835"/>
                </a:cubicBezTo>
                <a:lnTo>
                  <a:pt x="7527" y="1055"/>
                </a:lnTo>
                <a:cubicBezTo>
                  <a:pt x="7527" y="1112"/>
                  <a:pt x="7551" y="1157"/>
                  <a:pt x="7580" y="1157"/>
                </a:cubicBezTo>
                <a:cubicBezTo>
                  <a:pt x="7609" y="1157"/>
                  <a:pt x="7632" y="1112"/>
                  <a:pt x="7632" y="1055"/>
                </a:cubicBezTo>
                <a:lnTo>
                  <a:pt x="7632" y="835"/>
                </a:lnTo>
                <a:cubicBezTo>
                  <a:pt x="7632" y="777"/>
                  <a:pt x="7609" y="730"/>
                  <a:pt x="7580" y="730"/>
                </a:cubicBezTo>
                <a:close/>
                <a:moveTo>
                  <a:pt x="8429" y="730"/>
                </a:moveTo>
                <a:cubicBezTo>
                  <a:pt x="8400" y="730"/>
                  <a:pt x="8377" y="777"/>
                  <a:pt x="8377" y="835"/>
                </a:cubicBezTo>
                <a:lnTo>
                  <a:pt x="8377" y="1055"/>
                </a:lnTo>
                <a:cubicBezTo>
                  <a:pt x="8377" y="1112"/>
                  <a:pt x="8400" y="1157"/>
                  <a:pt x="8429" y="1157"/>
                </a:cubicBezTo>
                <a:cubicBezTo>
                  <a:pt x="8458" y="1157"/>
                  <a:pt x="8482" y="1112"/>
                  <a:pt x="8482" y="1055"/>
                </a:cubicBezTo>
                <a:lnTo>
                  <a:pt x="8482" y="835"/>
                </a:lnTo>
                <a:cubicBezTo>
                  <a:pt x="8482" y="777"/>
                  <a:pt x="8458" y="730"/>
                  <a:pt x="8429" y="730"/>
                </a:cubicBezTo>
                <a:close/>
                <a:moveTo>
                  <a:pt x="8744" y="730"/>
                </a:moveTo>
                <a:cubicBezTo>
                  <a:pt x="8714" y="730"/>
                  <a:pt x="8691" y="777"/>
                  <a:pt x="8691" y="835"/>
                </a:cubicBezTo>
                <a:lnTo>
                  <a:pt x="8691" y="1055"/>
                </a:lnTo>
                <a:cubicBezTo>
                  <a:pt x="8691" y="1112"/>
                  <a:pt x="8714" y="1157"/>
                  <a:pt x="8744" y="1157"/>
                </a:cubicBezTo>
                <a:cubicBezTo>
                  <a:pt x="8773" y="1157"/>
                  <a:pt x="8796" y="1112"/>
                  <a:pt x="8796" y="1055"/>
                </a:cubicBezTo>
                <a:lnTo>
                  <a:pt x="8796" y="835"/>
                </a:lnTo>
                <a:cubicBezTo>
                  <a:pt x="8796" y="777"/>
                  <a:pt x="8773" y="730"/>
                  <a:pt x="8744" y="730"/>
                </a:cubicBezTo>
                <a:close/>
                <a:moveTo>
                  <a:pt x="9593" y="730"/>
                </a:moveTo>
                <a:cubicBezTo>
                  <a:pt x="9564" y="730"/>
                  <a:pt x="9540" y="777"/>
                  <a:pt x="9540" y="835"/>
                </a:cubicBezTo>
                <a:lnTo>
                  <a:pt x="9540" y="1055"/>
                </a:lnTo>
                <a:cubicBezTo>
                  <a:pt x="9540" y="1112"/>
                  <a:pt x="9564" y="1157"/>
                  <a:pt x="9593" y="1157"/>
                </a:cubicBezTo>
                <a:cubicBezTo>
                  <a:pt x="9622" y="1157"/>
                  <a:pt x="9646" y="1112"/>
                  <a:pt x="9646" y="1055"/>
                </a:cubicBezTo>
                <a:lnTo>
                  <a:pt x="9646" y="835"/>
                </a:lnTo>
                <a:cubicBezTo>
                  <a:pt x="9646" y="777"/>
                  <a:pt x="9622" y="730"/>
                  <a:pt x="9593" y="730"/>
                </a:cubicBezTo>
                <a:close/>
                <a:moveTo>
                  <a:pt x="9908" y="730"/>
                </a:moveTo>
                <a:cubicBezTo>
                  <a:pt x="9879" y="730"/>
                  <a:pt x="9855" y="777"/>
                  <a:pt x="9855" y="835"/>
                </a:cubicBezTo>
                <a:lnTo>
                  <a:pt x="9855" y="1055"/>
                </a:lnTo>
                <a:cubicBezTo>
                  <a:pt x="9855" y="1112"/>
                  <a:pt x="9879" y="1157"/>
                  <a:pt x="9908" y="1157"/>
                </a:cubicBezTo>
                <a:cubicBezTo>
                  <a:pt x="9937" y="1157"/>
                  <a:pt x="9961" y="1112"/>
                  <a:pt x="9961" y="1055"/>
                </a:cubicBezTo>
                <a:lnTo>
                  <a:pt x="9961" y="835"/>
                </a:lnTo>
                <a:cubicBezTo>
                  <a:pt x="9961" y="777"/>
                  <a:pt x="9937" y="730"/>
                  <a:pt x="9908" y="730"/>
                </a:cubicBezTo>
                <a:close/>
                <a:moveTo>
                  <a:pt x="10758" y="730"/>
                </a:moveTo>
                <a:cubicBezTo>
                  <a:pt x="10728" y="730"/>
                  <a:pt x="10705" y="777"/>
                  <a:pt x="10705" y="835"/>
                </a:cubicBezTo>
                <a:lnTo>
                  <a:pt x="10705" y="1055"/>
                </a:lnTo>
                <a:cubicBezTo>
                  <a:pt x="10705" y="1112"/>
                  <a:pt x="10728" y="1157"/>
                  <a:pt x="10758" y="1157"/>
                </a:cubicBezTo>
                <a:cubicBezTo>
                  <a:pt x="10787" y="1157"/>
                  <a:pt x="10810" y="1112"/>
                  <a:pt x="10810" y="1055"/>
                </a:cubicBezTo>
                <a:lnTo>
                  <a:pt x="10810" y="835"/>
                </a:lnTo>
                <a:cubicBezTo>
                  <a:pt x="10810" y="777"/>
                  <a:pt x="10787" y="730"/>
                  <a:pt x="10758" y="730"/>
                </a:cubicBezTo>
                <a:close/>
                <a:moveTo>
                  <a:pt x="11072" y="730"/>
                </a:moveTo>
                <a:cubicBezTo>
                  <a:pt x="11043" y="730"/>
                  <a:pt x="11019" y="777"/>
                  <a:pt x="11019" y="835"/>
                </a:cubicBezTo>
                <a:lnTo>
                  <a:pt x="11019" y="1055"/>
                </a:lnTo>
                <a:cubicBezTo>
                  <a:pt x="11019" y="1112"/>
                  <a:pt x="11043" y="1157"/>
                  <a:pt x="11072" y="1157"/>
                </a:cubicBezTo>
                <a:cubicBezTo>
                  <a:pt x="11101" y="1157"/>
                  <a:pt x="11125" y="1112"/>
                  <a:pt x="11125" y="1055"/>
                </a:cubicBezTo>
                <a:lnTo>
                  <a:pt x="11125" y="835"/>
                </a:lnTo>
                <a:cubicBezTo>
                  <a:pt x="11125" y="777"/>
                  <a:pt x="11101" y="730"/>
                  <a:pt x="11072" y="730"/>
                </a:cubicBezTo>
                <a:close/>
                <a:moveTo>
                  <a:pt x="11922" y="730"/>
                </a:moveTo>
                <a:cubicBezTo>
                  <a:pt x="11893" y="730"/>
                  <a:pt x="11869" y="777"/>
                  <a:pt x="11869" y="835"/>
                </a:cubicBezTo>
                <a:lnTo>
                  <a:pt x="11869" y="1055"/>
                </a:lnTo>
                <a:cubicBezTo>
                  <a:pt x="11869" y="1112"/>
                  <a:pt x="11893" y="1157"/>
                  <a:pt x="11922" y="1157"/>
                </a:cubicBezTo>
                <a:cubicBezTo>
                  <a:pt x="11951" y="1157"/>
                  <a:pt x="11974" y="1112"/>
                  <a:pt x="11974" y="1055"/>
                </a:cubicBezTo>
                <a:lnTo>
                  <a:pt x="11974" y="835"/>
                </a:lnTo>
                <a:cubicBezTo>
                  <a:pt x="11974" y="777"/>
                  <a:pt x="11951" y="730"/>
                  <a:pt x="11922" y="730"/>
                </a:cubicBezTo>
                <a:close/>
                <a:moveTo>
                  <a:pt x="12236" y="730"/>
                </a:moveTo>
                <a:cubicBezTo>
                  <a:pt x="12207" y="730"/>
                  <a:pt x="12183" y="777"/>
                  <a:pt x="12183" y="835"/>
                </a:cubicBezTo>
                <a:lnTo>
                  <a:pt x="12183" y="1055"/>
                </a:lnTo>
                <a:cubicBezTo>
                  <a:pt x="12183" y="1112"/>
                  <a:pt x="12207" y="1157"/>
                  <a:pt x="12236" y="1157"/>
                </a:cubicBezTo>
                <a:cubicBezTo>
                  <a:pt x="12265" y="1157"/>
                  <a:pt x="12288" y="1112"/>
                  <a:pt x="12288" y="1055"/>
                </a:cubicBezTo>
                <a:lnTo>
                  <a:pt x="12288" y="835"/>
                </a:lnTo>
                <a:cubicBezTo>
                  <a:pt x="12288" y="777"/>
                  <a:pt x="12265" y="730"/>
                  <a:pt x="12236" y="730"/>
                </a:cubicBezTo>
                <a:close/>
                <a:moveTo>
                  <a:pt x="13085" y="730"/>
                </a:moveTo>
                <a:cubicBezTo>
                  <a:pt x="13056" y="730"/>
                  <a:pt x="13032" y="777"/>
                  <a:pt x="13032" y="835"/>
                </a:cubicBezTo>
                <a:lnTo>
                  <a:pt x="13032" y="1055"/>
                </a:lnTo>
                <a:cubicBezTo>
                  <a:pt x="13032" y="1112"/>
                  <a:pt x="13056" y="1157"/>
                  <a:pt x="13085" y="1157"/>
                </a:cubicBezTo>
                <a:cubicBezTo>
                  <a:pt x="13114" y="1157"/>
                  <a:pt x="13138" y="1112"/>
                  <a:pt x="13138" y="1055"/>
                </a:cubicBezTo>
                <a:lnTo>
                  <a:pt x="13138" y="835"/>
                </a:lnTo>
                <a:cubicBezTo>
                  <a:pt x="13138" y="777"/>
                  <a:pt x="13114" y="730"/>
                  <a:pt x="13085" y="730"/>
                </a:cubicBezTo>
                <a:close/>
                <a:moveTo>
                  <a:pt x="13399" y="730"/>
                </a:moveTo>
                <a:cubicBezTo>
                  <a:pt x="13370" y="730"/>
                  <a:pt x="13348" y="777"/>
                  <a:pt x="13348" y="835"/>
                </a:cubicBezTo>
                <a:lnTo>
                  <a:pt x="13348" y="1055"/>
                </a:lnTo>
                <a:cubicBezTo>
                  <a:pt x="13348" y="1112"/>
                  <a:pt x="13370" y="1157"/>
                  <a:pt x="13399" y="1157"/>
                </a:cubicBezTo>
                <a:cubicBezTo>
                  <a:pt x="13428" y="1157"/>
                  <a:pt x="13452" y="1112"/>
                  <a:pt x="13452" y="1055"/>
                </a:cubicBezTo>
                <a:lnTo>
                  <a:pt x="13452" y="835"/>
                </a:lnTo>
                <a:cubicBezTo>
                  <a:pt x="13452" y="777"/>
                  <a:pt x="13428" y="730"/>
                  <a:pt x="13399" y="730"/>
                </a:cubicBezTo>
                <a:close/>
                <a:moveTo>
                  <a:pt x="14249" y="730"/>
                </a:moveTo>
                <a:cubicBezTo>
                  <a:pt x="14220" y="730"/>
                  <a:pt x="14196" y="777"/>
                  <a:pt x="14196" y="835"/>
                </a:cubicBezTo>
                <a:lnTo>
                  <a:pt x="14196" y="1055"/>
                </a:lnTo>
                <a:cubicBezTo>
                  <a:pt x="14196" y="1112"/>
                  <a:pt x="14220" y="1157"/>
                  <a:pt x="14249" y="1157"/>
                </a:cubicBezTo>
                <a:cubicBezTo>
                  <a:pt x="14278" y="1157"/>
                  <a:pt x="14302" y="1112"/>
                  <a:pt x="14302" y="1055"/>
                </a:cubicBezTo>
                <a:lnTo>
                  <a:pt x="14302" y="835"/>
                </a:lnTo>
                <a:cubicBezTo>
                  <a:pt x="14302" y="777"/>
                  <a:pt x="14278" y="730"/>
                  <a:pt x="14249" y="730"/>
                </a:cubicBezTo>
                <a:close/>
                <a:moveTo>
                  <a:pt x="14564" y="730"/>
                </a:moveTo>
                <a:cubicBezTo>
                  <a:pt x="14535" y="730"/>
                  <a:pt x="14511" y="777"/>
                  <a:pt x="14511" y="835"/>
                </a:cubicBezTo>
                <a:lnTo>
                  <a:pt x="14511" y="1055"/>
                </a:lnTo>
                <a:cubicBezTo>
                  <a:pt x="14511" y="1112"/>
                  <a:pt x="14535" y="1157"/>
                  <a:pt x="14564" y="1157"/>
                </a:cubicBezTo>
                <a:cubicBezTo>
                  <a:pt x="14593" y="1157"/>
                  <a:pt x="14617" y="1112"/>
                  <a:pt x="14617" y="1055"/>
                </a:cubicBezTo>
                <a:lnTo>
                  <a:pt x="14617" y="835"/>
                </a:lnTo>
                <a:cubicBezTo>
                  <a:pt x="14617" y="777"/>
                  <a:pt x="14593" y="730"/>
                  <a:pt x="14564" y="730"/>
                </a:cubicBezTo>
                <a:close/>
                <a:moveTo>
                  <a:pt x="15413" y="730"/>
                </a:moveTo>
                <a:cubicBezTo>
                  <a:pt x="15384" y="730"/>
                  <a:pt x="15360" y="777"/>
                  <a:pt x="15360" y="835"/>
                </a:cubicBezTo>
                <a:lnTo>
                  <a:pt x="15360" y="1055"/>
                </a:lnTo>
                <a:cubicBezTo>
                  <a:pt x="15360" y="1112"/>
                  <a:pt x="15384" y="1157"/>
                  <a:pt x="15413" y="1157"/>
                </a:cubicBezTo>
                <a:cubicBezTo>
                  <a:pt x="15442" y="1157"/>
                  <a:pt x="15465" y="1112"/>
                  <a:pt x="15465" y="1055"/>
                </a:cubicBezTo>
                <a:lnTo>
                  <a:pt x="15465" y="835"/>
                </a:lnTo>
                <a:cubicBezTo>
                  <a:pt x="15465" y="777"/>
                  <a:pt x="15442" y="730"/>
                  <a:pt x="15413" y="730"/>
                </a:cubicBezTo>
                <a:close/>
                <a:moveTo>
                  <a:pt x="15728" y="730"/>
                </a:moveTo>
                <a:cubicBezTo>
                  <a:pt x="15699" y="730"/>
                  <a:pt x="15675" y="777"/>
                  <a:pt x="15675" y="835"/>
                </a:cubicBezTo>
                <a:lnTo>
                  <a:pt x="15675" y="1055"/>
                </a:lnTo>
                <a:cubicBezTo>
                  <a:pt x="15675" y="1112"/>
                  <a:pt x="15699" y="1157"/>
                  <a:pt x="15728" y="1157"/>
                </a:cubicBezTo>
                <a:cubicBezTo>
                  <a:pt x="15757" y="1157"/>
                  <a:pt x="15781" y="1112"/>
                  <a:pt x="15781" y="1055"/>
                </a:cubicBezTo>
                <a:lnTo>
                  <a:pt x="15781" y="835"/>
                </a:lnTo>
                <a:cubicBezTo>
                  <a:pt x="15781" y="777"/>
                  <a:pt x="15757" y="730"/>
                  <a:pt x="15728" y="730"/>
                </a:cubicBezTo>
                <a:close/>
                <a:moveTo>
                  <a:pt x="16578" y="730"/>
                </a:moveTo>
                <a:cubicBezTo>
                  <a:pt x="16549" y="730"/>
                  <a:pt x="16525" y="777"/>
                  <a:pt x="16525" y="835"/>
                </a:cubicBezTo>
                <a:lnTo>
                  <a:pt x="16525" y="1055"/>
                </a:lnTo>
                <a:cubicBezTo>
                  <a:pt x="16525" y="1112"/>
                  <a:pt x="16549" y="1157"/>
                  <a:pt x="16578" y="1157"/>
                </a:cubicBezTo>
                <a:cubicBezTo>
                  <a:pt x="16607" y="1157"/>
                  <a:pt x="16630" y="1112"/>
                  <a:pt x="16630" y="1055"/>
                </a:cubicBezTo>
                <a:lnTo>
                  <a:pt x="16630" y="835"/>
                </a:lnTo>
                <a:cubicBezTo>
                  <a:pt x="16630" y="777"/>
                  <a:pt x="16607" y="730"/>
                  <a:pt x="16578" y="730"/>
                </a:cubicBezTo>
                <a:close/>
                <a:moveTo>
                  <a:pt x="16892" y="730"/>
                </a:moveTo>
                <a:cubicBezTo>
                  <a:pt x="16863" y="730"/>
                  <a:pt x="16839" y="777"/>
                  <a:pt x="16839" y="835"/>
                </a:cubicBezTo>
                <a:lnTo>
                  <a:pt x="16839" y="1055"/>
                </a:lnTo>
                <a:cubicBezTo>
                  <a:pt x="16839" y="1112"/>
                  <a:pt x="16863" y="1157"/>
                  <a:pt x="16892" y="1157"/>
                </a:cubicBezTo>
                <a:cubicBezTo>
                  <a:pt x="16921" y="1157"/>
                  <a:pt x="16944" y="1112"/>
                  <a:pt x="16944" y="1055"/>
                </a:cubicBezTo>
                <a:lnTo>
                  <a:pt x="16944" y="835"/>
                </a:lnTo>
                <a:cubicBezTo>
                  <a:pt x="16944" y="777"/>
                  <a:pt x="16921" y="730"/>
                  <a:pt x="16892" y="730"/>
                </a:cubicBezTo>
                <a:close/>
                <a:moveTo>
                  <a:pt x="17741" y="730"/>
                </a:moveTo>
                <a:cubicBezTo>
                  <a:pt x="17712" y="730"/>
                  <a:pt x="17689" y="777"/>
                  <a:pt x="17689" y="835"/>
                </a:cubicBezTo>
                <a:lnTo>
                  <a:pt x="17689" y="1055"/>
                </a:lnTo>
                <a:cubicBezTo>
                  <a:pt x="17689" y="1112"/>
                  <a:pt x="17712" y="1157"/>
                  <a:pt x="17741" y="1157"/>
                </a:cubicBezTo>
                <a:cubicBezTo>
                  <a:pt x="17770" y="1157"/>
                  <a:pt x="17794" y="1112"/>
                  <a:pt x="17794" y="1055"/>
                </a:cubicBezTo>
                <a:lnTo>
                  <a:pt x="17794" y="835"/>
                </a:lnTo>
                <a:cubicBezTo>
                  <a:pt x="17794" y="777"/>
                  <a:pt x="17770" y="730"/>
                  <a:pt x="17741" y="730"/>
                </a:cubicBezTo>
                <a:close/>
                <a:moveTo>
                  <a:pt x="18055" y="730"/>
                </a:moveTo>
                <a:cubicBezTo>
                  <a:pt x="18026" y="730"/>
                  <a:pt x="18002" y="777"/>
                  <a:pt x="18002" y="835"/>
                </a:cubicBezTo>
                <a:lnTo>
                  <a:pt x="18002" y="1055"/>
                </a:lnTo>
                <a:cubicBezTo>
                  <a:pt x="18002" y="1112"/>
                  <a:pt x="18026" y="1157"/>
                  <a:pt x="18055" y="1157"/>
                </a:cubicBezTo>
                <a:cubicBezTo>
                  <a:pt x="18085" y="1157"/>
                  <a:pt x="18108" y="1112"/>
                  <a:pt x="18108" y="1055"/>
                </a:cubicBezTo>
                <a:lnTo>
                  <a:pt x="18108" y="835"/>
                </a:lnTo>
                <a:cubicBezTo>
                  <a:pt x="18108" y="777"/>
                  <a:pt x="18085" y="730"/>
                  <a:pt x="18055" y="730"/>
                </a:cubicBezTo>
                <a:close/>
                <a:moveTo>
                  <a:pt x="18905" y="730"/>
                </a:moveTo>
                <a:cubicBezTo>
                  <a:pt x="18876" y="730"/>
                  <a:pt x="18852" y="777"/>
                  <a:pt x="18852" y="835"/>
                </a:cubicBezTo>
                <a:lnTo>
                  <a:pt x="18852" y="1055"/>
                </a:lnTo>
                <a:cubicBezTo>
                  <a:pt x="18852" y="1112"/>
                  <a:pt x="18876" y="1157"/>
                  <a:pt x="18905" y="1157"/>
                </a:cubicBezTo>
                <a:cubicBezTo>
                  <a:pt x="18934" y="1157"/>
                  <a:pt x="18958" y="1112"/>
                  <a:pt x="18958" y="1055"/>
                </a:cubicBezTo>
                <a:lnTo>
                  <a:pt x="18958" y="835"/>
                </a:lnTo>
                <a:cubicBezTo>
                  <a:pt x="18958" y="777"/>
                  <a:pt x="18934" y="730"/>
                  <a:pt x="18905" y="730"/>
                </a:cubicBezTo>
                <a:close/>
                <a:moveTo>
                  <a:pt x="19220" y="730"/>
                </a:moveTo>
                <a:cubicBezTo>
                  <a:pt x="19191" y="730"/>
                  <a:pt x="19167" y="777"/>
                  <a:pt x="19167" y="835"/>
                </a:cubicBezTo>
                <a:lnTo>
                  <a:pt x="19167" y="1055"/>
                </a:lnTo>
                <a:cubicBezTo>
                  <a:pt x="19167" y="1112"/>
                  <a:pt x="19191" y="1157"/>
                  <a:pt x="19220" y="1157"/>
                </a:cubicBezTo>
                <a:cubicBezTo>
                  <a:pt x="19249" y="1157"/>
                  <a:pt x="19273" y="1112"/>
                  <a:pt x="19273" y="1055"/>
                </a:cubicBezTo>
                <a:lnTo>
                  <a:pt x="19273" y="835"/>
                </a:lnTo>
                <a:cubicBezTo>
                  <a:pt x="19273" y="777"/>
                  <a:pt x="19249" y="730"/>
                  <a:pt x="19220" y="730"/>
                </a:cubicBezTo>
                <a:close/>
                <a:moveTo>
                  <a:pt x="20069" y="730"/>
                </a:moveTo>
                <a:cubicBezTo>
                  <a:pt x="20040" y="730"/>
                  <a:pt x="20016" y="777"/>
                  <a:pt x="20016" y="835"/>
                </a:cubicBezTo>
                <a:lnTo>
                  <a:pt x="20016" y="1055"/>
                </a:lnTo>
                <a:cubicBezTo>
                  <a:pt x="20016" y="1112"/>
                  <a:pt x="20040" y="1157"/>
                  <a:pt x="20069" y="1157"/>
                </a:cubicBezTo>
                <a:cubicBezTo>
                  <a:pt x="20099" y="1157"/>
                  <a:pt x="20122" y="1112"/>
                  <a:pt x="20122" y="1055"/>
                </a:cubicBezTo>
                <a:lnTo>
                  <a:pt x="20122" y="835"/>
                </a:lnTo>
                <a:cubicBezTo>
                  <a:pt x="20122" y="777"/>
                  <a:pt x="20099" y="730"/>
                  <a:pt x="20069" y="730"/>
                </a:cubicBezTo>
                <a:close/>
                <a:moveTo>
                  <a:pt x="20384" y="730"/>
                </a:moveTo>
                <a:cubicBezTo>
                  <a:pt x="20355" y="730"/>
                  <a:pt x="20331" y="777"/>
                  <a:pt x="20331" y="835"/>
                </a:cubicBezTo>
                <a:lnTo>
                  <a:pt x="20331" y="1055"/>
                </a:lnTo>
                <a:cubicBezTo>
                  <a:pt x="20331" y="1112"/>
                  <a:pt x="20355" y="1157"/>
                  <a:pt x="20384" y="1157"/>
                </a:cubicBezTo>
                <a:cubicBezTo>
                  <a:pt x="20413" y="1157"/>
                  <a:pt x="20436" y="1112"/>
                  <a:pt x="20436" y="1055"/>
                </a:cubicBezTo>
                <a:lnTo>
                  <a:pt x="20436" y="835"/>
                </a:lnTo>
                <a:cubicBezTo>
                  <a:pt x="20436" y="777"/>
                  <a:pt x="20413" y="730"/>
                  <a:pt x="20384" y="730"/>
                </a:cubicBezTo>
                <a:close/>
                <a:moveTo>
                  <a:pt x="21234" y="730"/>
                </a:moveTo>
                <a:cubicBezTo>
                  <a:pt x="21204" y="730"/>
                  <a:pt x="21181" y="777"/>
                  <a:pt x="21181" y="835"/>
                </a:cubicBezTo>
                <a:lnTo>
                  <a:pt x="21181" y="1055"/>
                </a:lnTo>
                <a:cubicBezTo>
                  <a:pt x="21181" y="1112"/>
                  <a:pt x="21204" y="1157"/>
                  <a:pt x="21234" y="1157"/>
                </a:cubicBezTo>
                <a:cubicBezTo>
                  <a:pt x="21263" y="1157"/>
                  <a:pt x="21285" y="1112"/>
                  <a:pt x="21285" y="1055"/>
                </a:cubicBezTo>
                <a:lnTo>
                  <a:pt x="21285" y="835"/>
                </a:lnTo>
                <a:cubicBezTo>
                  <a:pt x="21285" y="777"/>
                  <a:pt x="21263" y="730"/>
                  <a:pt x="21234" y="730"/>
                </a:cubicBezTo>
                <a:close/>
                <a:moveTo>
                  <a:pt x="21547" y="730"/>
                </a:moveTo>
                <a:cubicBezTo>
                  <a:pt x="21518" y="730"/>
                  <a:pt x="21495" y="777"/>
                  <a:pt x="21495" y="835"/>
                </a:cubicBezTo>
                <a:lnTo>
                  <a:pt x="21495" y="1055"/>
                </a:lnTo>
                <a:cubicBezTo>
                  <a:pt x="21495" y="1112"/>
                  <a:pt x="21518" y="1157"/>
                  <a:pt x="21547" y="1157"/>
                </a:cubicBezTo>
                <a:cubicBezTo>
                  <a:pt x="21576" y="1157"/>
                  <a:pt x="21600" y="1112"/>
                  <a:pt x="21600" y="1055"/>
                </a:cubicBezTo>
                <a:lnTo>
                  <a:pt x="21600" y="835"/>
                </a:lnTo>
                <a:cubicBezTo>
                  <a:pt x="21600" y="777"/>
                  <a:pt x="21576" y="730"/>
                  <a:pt x="21547" y="730"/>
                </a:cubicBezTo>
                <a:close/>
                <a:moveTo>
                  <a:pt x="53" y="1460"/>
                </a:moveTo>
                <a:cubicBezTo>
                  <a:pt x="24" y="1460"/>
                  <a:pt x="0" y="1507"/>
                  <a:pt x="0" y="1564"/>
                </a:cubicBezTo>
                <a:lnTo>
                  <a:pt x="0" y="1785"/>
                </a:lnTo>
                <a:cubicBezTo>
                  <a:pt x="0" y="1842"/>
                  <a:pt x="24" y="1887"/>
                  <a:pt x="53" y="1887"/>
                </a:cubicBezTo>
                <a:cubicBezTo>
                  <a:pt x="82" y="1887"/>
                  <a:pt x="106" y="1842"/>
                  <a:pt x="106" y="1785"/>
                </a:cubicBezTo>
                <a:lnTo>
                  <a:pt x="106" y="1564"/>
                </a:lnTo>
                <a:cubicBezTo>
                  <a:pt x="106" y="1507"/>
                  <a:pt x="82" y="1460"/>
                  <a:pt x="53" y="1460"/>
                </a:cubicBezTo>
                <a:close/>
                <a:moveTo>
                  <a:pt x="367" y="1460"/>
                </a:moveTo>
                <a:cubicBezTo>
                  <a:pt x="338" y="1460"/>
                  <a:pt x="315" y="1507"/>
                  <a:pt x="315" y="1564"/>
                </a:cubicBezTo>
                <a:lnTo>
                  <a:pt x="315" y="1785"/>
                </a:lnTo>
                <a:cubicBezTo>
                  <a:pt x="315" y="1842"/>
                  <a:pt x="338" y="1887"/>
                  <a:pt x="367" y="1887"/>
                </a:cubicBezTo>
                <a:cubicBezTo>
                  <a:pt x="397" y="1887"/>
                  <a:pt x="420" y="1842"/>
                  <a:pt x="420" y="1785"/>
                </a:cubicBezTo>
                <a:lnTo>
                  <a:pt x="420" y="1564"/>
                </a:lnTo>
                <a:cubicBezTo>
                  <a:pt x="420" y="1507"/>
                  <a:pt x="397" y="1460"/>
                  <a:pt x="367" y="1460"/>
                </a:cubicBezTo>
                <a:close/>
                <a:moveTo>
                  <a:pt x="1217" y="1460"/>
                </a:moveTo>
                <a:cubicBezTo>
                  <a:pt x="1188" y="1460"/>
                  <a:pt x="1164" y="1507"/>
                  <a:pt x="1164" y="1564"/>
                </a:cubicBezTo>
                <a:lnTo>
                  <a:pt x="1164" y="1785"/>
                </a:lnTo>
                <a:cubicBezTo>
                  <a:pt x="1164" y="1842"/>
                  <a:pt x="1188" y="1887"/>
                  <a:pt x="1217" y="1887"/>
                </a:cubicBezTo>
                <a:cubicBezTo>
                  <a:pt x="1246" y="1887"/>
                  <a:pt x="1270" y="1842"/>
                  <a:pt x="1270" y="1785"/>
                </a:cubicBezTo>
                <a:lnTo>
                  <a:pt x="1270" y="1564"/>
                </a:lnTo>
                <a:cubicBezTo>
                  <a:pt x="1270" y="1507"/>
                  <a:pt x="1246" y="1460"/>
                  <a:pt x="1217" y="1460"/>
                </a:cubicBezTo>
                <a:close/>
                <a:moveTo>
                  <a:pt x="1532" y="1460"/>
                </a:moveTo>
                <a:cubicBezTo>
                  <a:pt x="1503" y="1460"/>
                  <a:pt x="1479" y="1507"/>
                  <a:pt x="1479" y="1564"/>
                </a:cubicBezTo>
                <a:lnTo>
                  <a:pt x="1479" y="1785"/>
                </a:lnTo>
                <a:cubicBezTo>
                  <a:pt x="1479" y="1842"/>
                  <a:pt x="1503" y="1887"/>
                  <a:pt x="1532" y="1887"/>
                </a:cubicBezTo>
                <a:cubicBezTo>
                  <a:pt x="1561" y="1887"/>
                  <a:pt x="1584" y="1842"/>
                  <a:pt x="1584" y="1785"/>
                </a:cubicBezTo>
                <a:lnTo>
                  <a:pt x="1584" y="1564"/>
                </a:lnTo>
                <a:cubicBezTo>
                  <a:pt x="1584" y="1507"/>
                  <a:pt x="1561" y="1460"/>
                  <a:pt x="1532" y="1460"/>
                </a:cubicBezTo>
                <a:close/>
                <a:moveTo>
                  <a:pt x="2380" y="1460"/>
                </a:moveTo>
                <a:cubicBezTo>
                  <a:pt x="2351" y="1460"/>
                  <a:pt x="2329" y="1507"/>
                  <a:pt x="2329" y="1564"/>
                </a:cubicBezTo>
                <a:lnTo>
                  <a:pt x="2329" y="1785"/>
                </a:lnTo>
                <a:cubicBezTo>
                  <a:pt x="2329" y="1842"/>
                  <a:pt x="2351" y="1887"/>
                  <a:pt x="2380" y="1887"/>
                </a:cubicBezTo>
                <a:cubicBezTo>
                  <a:pt x="2409" y="1887"/>
                  <a:pt x="2433" y="1842"/>
                  <a:pt x="2433" y="1785"/>
                </a:cubicBezTo>
                <a:lnTo>
                  <a:pt x="2433" y="1564"/>
                </a:lnTo>
                <a:cubicBezTo>
                  <a:pt x="2433" y="1507"/>
                  <a:pt x="2409" y="1460"/>
                  <a:pt x="2380" y="1460"/>
                </a:cubicBezTo>
                <a:close/>
                <a:moveTo>
                  <a:pt x="2695" y="1460"/>
                </a:moveTo>
                <a:cubicBezTo>
                  <a:pt x="2666" y="1460"/>
                  <a:pt x="2643" y="1507"/>
                  <a:pt x="2643" y="1564"/>
                </a:cubicBezTo>
                <a:lnTo>
                  <a:pt x="2643" y="1785"/>
                </a:lnTo>
                <a:cubicBezTo>
                  <a:pt x="2643" y="1842"/>
                  <a:pt x="2666" y="1887"/>
                  <a:pt x="2695" y="1887"/>
                </a:cubicBezTo>
                <a:cubicBezTo>
                  <a:pt x="2724" y="1887"/>
                  <a:pt x="2748" y="1842"/>
                  <a:pt x="2748" y="1785"/>
                </a:cubicBezTo>
                <a:lnTo>
                  <a:pt x="2748" y="1564"/>
                </a:lnTo>
                <a:cubicBezTo>
                  <a:pt x="2748" y="1507"/>
                  <a:pt x="2724" y="1460"/>
                  <a:pt x="2695" y="1460"/>
                </a:cubicBezTo>
                <a:close/>
                <a:moveTo>
                  <a:pt x="3545" y="1460"/>
                </a:moveTo>
                <a:cubicBezTo>
                  <a:pt x="3516" y="1460"/>
                  <a:pt x="3492" y="1507"/>
                  <a:pt x="3492" y="1564"/>
                </a:cubicBezTo>
                <a:lnTo>
                  <a:pt x="3492" y="1785"/>
                </a:lnTo>
                <a:cubicBezTo>
                  <a:pt x="3492" y="1842"/>
                  <a:pt x="3516" y="1887"/>
                  <a:pt x="3545" y="1887"/>
                </a:cubicBezTo>
                <a:cubicBezTo>
                  <a:pt x="3574" y="1887"/>
                  <a:pt x="3598" y="1842"/>
                  <a:pt x="3598" y="1785"/>
                </a:cubicBezTo>
                <a:lnTo>
                  <a:pt x="3598" y="1564"/>
                </a:lnTo>
                <a:cubicBezTo>
                  <a:pt x="3598" y="1507"/>
                  <a:pt x="3574" y="1460"/>
                  <a:pt x="3545" y="1460"/>
                </a:cubicBezTo>
                <a:close/>
                <a:moveTo>
                  <a:pt x="3859" y="1460"/>
                </a:moveTo>
                <a:cubicBezTo>
                  <a:pt x="3830" y="1460"/>
                  <a:pt x="3806" y="1507"/>
                  <a:pt x="3806" y="1564"/>
                </a:cubicBezTo>
                <a:lnTo>
                  <a:pt x="3806" y="1785"/>
                </a:lnTo>
                <a:cubicBezTo>
                  <a:pt x="3806" y="1842"/>
                  <a:pt x="3830" y="1887"/>
                  <a:pt x="3859" y="1887"/>
                </a:cubicBezTo>
                <a:cubicBezTo>
                  <a:pt x="3888" y="1887"/>
                  <a:pt x="3912" y="1842"/>
                  <a:pt x="3912" y="1785"/>
                </a:cubicBezTo>
                <a:lnTo>
                  <a:pt x="3912" y="1564"/>
                </a:lnTo>
                <a:cubicBezTo>
                  <a:pt x="3912" y="1507"/>
                  <a:pt x="3888" y="1460"/>
                  <a:pt x="3859" y="1460"/>
                </a:cubicBezTo>
                <a:close/>
                <a:moveTo>
                  <a:pt x="4709" y="1460"/>
                </a:moveTo>
                <a:cubicBezTo>
                  <a:pt x="4680" y="1460"/>
                  <a:pt x="4656" y="1507"/>
                  <a:pt x="4656" y="1564"/>
                </a:cubicBezTo>
                <a:lnTo>
                  <a:pt x="4656" y="1785"/>
                </a:lnTo>
                <a:cubicBezTo>
                  <a:pt x="4656" y="1842"/>
                  <a:pt x="4680" y="1887"/>
                  <a:pt x="4709" y="1887"/>
                </a:cubicBezTo>
                <a:cubicBezTo>
                  <a:pt x="4738" y="1887"/>
                  <a:pt x="4762" y="1842"/>
                  <a:pt x="4762" y="1785"/>
                </a:cubicBezTo>
                <a:lnTo>
                  <a:pt x="4762" y="1564"/>
                </a:lnTo>
                <a:cubicBezTo>
                  <a:pt x="4762" y="1507"/>
                  <a:pt x="4738" y="1460"/>
                  <a:pt x="4709" y="1460"/>
                </a:cubicBezTo>
                <a:close/>
                <a:moveTo>
                  <a:pt x="5023" y="1460"/>
                </a:moveTo>
                <a:cubicBezTo>
                  <a:pt x="4994" y="1460"/>
                  <a:pt x="4970" y="1507"/>
                  <a:pt x="4970" y="1564"/>
                </a:cubicBezTo>
                <a:lnTo>
                  <a:pt x="4970" y="1785"/>
                </a:lnTo>
                <a:cubicBezTo>
                  <a:pt x="4970" y="1842"/>
                  <a:pt x="4994" y="1887"/>
                  <a:pt x="5023" y="1887"/>
                </a:cubicBezTo>
                <a:cubicBezTo>
                  <a:pt x="5053" y="1887"/>
                  <a:pt x="5076" y="1842"/>
                  <a:pt x="5076" y="1785"/>
                </a:cubicBezTo>
                <a:lnTo>
                  <a:pt x="5076" y="1564"/>
                </a:lnTo>
                <a:cubicBezTo>
                  <a:pt x="5076" y="1507"/>
                  <a:pt x="5053" y="1460"/>
                  <a:pt x="5023" y="1460"/>
                </a:cubicBezTo>
                <a:close/>
                <a:moveTo>
                  <a:pt x="5873" y="1460"/>
                </a:moveTo>
                <a:cubicBezTo>
                  <a:pt x="5844" y="1460"/>
                  <a:pt x="5820" y="1507"/>
                  <a:pt x="5820" y="1564"/>
                </a:cubicBezTo>
                <a:lnTo>
                  <a:pt x="5820" y="1785"/>
                </a:lnTo>
                <a:cubicBezTo>
                  <a:pt x="5820" y="1842"/>
                  <a:pt x="5844" y="1887"/>
                  <a:pt x="5873" y="1887"/>
                </a:cubicBezTo>
                <a:cubicBezTo>
                  <a:pt x="5902" y="1887"/>
                  <a:pt x="5926" y="1842"/>
                  <a:pt x="5926" y="1785"/>
                </a:cubicBezTo>
                <a:lnTo>
                  <a:pt x="5926" y="1564"/>
                </a:lnTo>
                <a:cubicBezTo>
                  <a:pt x="5926" y="1507"/>
                  <a:pt x="5902" y="1460"/>
                  <a:pt x="5873" y="1460"/>
                </a:cubicBezTo>
                <a:close/>
                <a:moveTo>
                  <a:pt x="6188" y="1460"/>
                </a:moveTo>
                <a:cubicBezTo>
                  <a:pt x="6159" y="1460"/>
                  <a:pt x="6135" y="1507"/>
                  <a:pt x="6135" y="1564"/>
                </a:cubicBezTo>
                <a:lnTo>
                  <a:pt x="6135" y="1785"/>
                </a:lnTo>
                <a:cubicBezTo>
                  <a:pt x="6135" y="1842"/>
                  <a:pt x="6159" y="1887"/>
                  <a:pt x="6188" y="1887"/>
                </a:cubicBezTo>
                <a:cubicBezTo>
                  <a:pt x="6217" y="1887"/>
                  <a:pt x="6240" y="1842"/>
                  <a:pt x="6240" y="1785"/>
                </a:cubicBezTo>
                <a:lnTo>
                  <a:pt x="6240" y="1564"/>
                </a:lnTo>
                <a:cubicBezTo>
                  <a:pt x="6240" y="1507"/>
                  <a:pt x="6217" y="1460"/>
                  <a:pt x="6188" y="1460"/>
                </a:cubicBezTo>
                <a:close/>
                <a:moveTo>
                  <a:pt x="7036" y="1460"/>
                </a:moveTo>
                <a:cubicBezTo>
                  <a:pt x="7007" y="1460"/>
                  <a:pt x="6984" y="1507"/>
                  <a:pt x="6984" y="1564"/>
                </a:cubicBezTo>
                <a:lnTo>
                  <a:pt x="6984" y="1785"/>
                </a:lnTo>
                <a:cubicBezTo>
                  <a:pt x="6984" y="1842"/>
                  <a:pt x="7007" y="1887"/>
                  <a:pt x="7036" y="1887"/>
                </a:cubicBezTo>
                <a:cubicBezTo>
                  <a:pt x="7065" y="1887"/>
                  <a:pt x="7089" y="1842"/>
                  <a:pt x="7089" y="1785"/>
                </a:cubicBezTo>
                <a:lnTo>
                  <a:pt x="7089" y="1564"/>
                </a:lnTo>
                <a:cubicBezTo>
                  <a:pt x="7089" y="1507"/>
                  <a:pt x="7065" y="1460"/>
                  <a:pt x="7036" y="1460"/>
                </a:cubicBezTo>
                <a:close/>
                <a:moveTo>
                  <a:pt x="7351" y="1460"/>
                </a:moveTo>
                <a:cubicBezTo>
                  <a:pt x="7322" y="1460"/>
                  <a:pt x="7299" y="1507"/>
                  <a:pt x="7299" y="1564"/>
                </a:cubicBezTo>
                <a:lnTo>
                  <a:pt x="7299" y="1785"/>
                </a:lnTo>
                <a:cubicBezTo>
                  <a:pt x="7299" y="1842"/>
                  <a:pt x="7322" y="1887"/>
                  <a:pt x="7351" y="1887"/>
                </a:cubicBezTo>
                <a:cubicBezTo>
                  <a:pt x="7380" y="1887"/>
                  <a:pt x="7404" y="1842"/>
                  <a:pt x="7404" y="1785"/>
                </a:cubicBezTo>
                <a:lnTo>
                  <a:pt x="7404" y="1564"/>
                </a:lnTo>
                <a:cubicBezTo>
                  <a:pt x="7404" y="1507"/>
                  <a:pt x="7380" y="1460"/>
                  <a:pt x="7351" y="1460"/>
                </a:cubicBezTo>
                <a:close/>
                <a:moveTo>
                  <a:pt x="8201" y="1460"/>
                </a:moveTo>
                <a:cubicBezTo>
                  <a:pt x="8171" y="1460"/>
                  <a:pt x="8148" y="1507"/>
                  <a:pt x="8148" y="1564"/>
                </a:cubicBezTo>
                <a:lnTo>
                  <a:pt x="8148" y="1785"/>
                </a:lnTo>
                <a:cubicBezTo>
                  <a:pt x="8148" y="1842"/>
                  <a:pt x="8171" y="1887"/>
                  <a:pt x="8201" y="1887"/>
                </a:cubicBezTo>
                <a:cubicBezTo>
                  <a:pt x="8230" y="1887"/>
                  <a:pt x="8254" y="1842"/>
                  <a:pt x="8254" y="1785"/>
                </a:cubicBezTo>
                <a:lnTo>
                  <a:pt x="8254" y="1564"/>
                </a:lnTo>
                <a:cubicBezTo>
                  <a:pt x="8254" y="1507"/>
                  <a:pt x="8230" y="1460"/>
                  <a:pt x="8201" y="1460"/>
                </a:cubicBezTo>
                <a:close/>
                <a:moveTo>
                  <a:pt x="8515" y="1460"/>
                </a:moveTo>
                <a:cubicBezTo>
                  <a:pt x="8486" y="1460"/>
                  <a:pt x="8462" y="1507"/>
                  <a:pt x="8462" y="1564"/>
                </a:cubicBezTo>
                <a:lnTo>
                  <a:pt x="8462" y="1785"/>
                </a:lnTo>
                <a:cubicBezTo>
                  <a:pt x="8462" y="1842"/>
                  <a:pt x="8486" y="1887"/>
                  <a:pt x="8515" y="1887"/>
                </a:cubicBezTo>
                <a:cubicBezTo>
                  <a:pt x="8544" y="1887"/>
                  <a:pt x="8568" y="1842"/>
                  <a:pt x="8568" y="1785"/>
                </a:cubicBezTo>
                <a:lnTo>
                  <a:pt x="8568" y="1564"/>
                </a:lnTo>
                <a:cubicBezTo>
                  <a:pt x="8568" y="1507"/>
                  <a:pt x="8544" y="1460"/>
                  <a:pt x="8515" y="1460"/>
                </a:cubicBezTo>
                <a:close/>
                <a:moveTo>
                  <a:pt x="9365" y="1460"/>
                </a:moveTo>
                <a:cubicBezTo>
                  <a:pt x="9336" y="1460"/>
                  <a:pt x="9312" y="1507"/>
                  <a:pt x="9312" y="1564"/>
                </a:cubicBezTo>
                <a:lnTo>
                  <a:pt x="9312" y="1785"/>
                </a:lnTo>
                <a:cubicBezTo>
                  <a:pt x="9312" y="1842"/>
                  <a:pt x="9336" y="1887"/>
                  <a:pt x="9365" y="1887"/>
                </a:cubicBezTo>
                <a:cubicBezTo>
                  <a:pt x="9394" y="1887"/>
                  <a:pt x="9418" y="1842"/>
                  <a:pt x="9418" y="1785"/>
                </a:cubicBezTo>
                <a:lnTo>
                  <a:pt x="9418" y="1564"/>
                </a:lnTo>
                <a:cubicBezTo>
                  <a:pt x="9418" y="1507"/>
                  <a:pt x="9394" y="1460"/>
                  <a:pt x="9365" y="1460"/>
                </a:cubicBezTo>
                <a:close/>
                <a:moveTo>
                  <a:pt x="9679" y="1460"/>
                </a:moveTo>
                <a:cubicBezTo>
                  <a:pt x="9650" y="1460"/>
                  <a:pt x="9626" y="1507"/>
                  <a:pt x="9626" y="1564"/>
                </a:cubicBezTo>
                <a:lnTo>
                  <a:pt x="9626" y="1785"/>
                </a:lnTo>
                <a:cubicBezTo>
                  <a:pt x="9626" y="1842"/>
                  <a:pt x="9650" y="1887"/>
                  <a:pt x="9679" y="1887"/>
                </a:cubicBezTo>
                <a:cubicBezTo>
                  <a:pt x="9708" y="1887"/>
                  <a:pt x="9732" y="1842"/>
                  <a:pt x="9732" y="1785"/>
                </a:cubicBezTo>
                <a:lnTo>
                  <a:pt x="9732" y="1564"/>
                </a:lnTo>
                <a:cubicBezTo>
                  <a:pt x="9732" y="1507"/>
                  <a:pt x="9708" y="1460"/>
                  <a:pt x="9679" y="1460"/>
                </a:cubicBezTo>
                <a:close/>
                <a:moveTo>
                  <a:pt x="10529" y="1460"/>
                </a:moveTo>
                <a:cubicBezTo>
                  <a:pt x="10500" y="1460"/>
                  <a:pt x="10476" y="1507"/>
                  <a:pt x="10476" y="1564"/>
                </a:cubicBezTo>
                <a:lnTo>
                  <a:pt x="10476" y="1785"/>
                </a:lnTo>
                <a:cubicBezTo>
                  <a:pt x="10476" y="1842"/>
                  <a:pt x="10500" y="1887"/>
                  <a:pt x="10529" y="1887"/>
                </a:cubicBezTo>
                <a:cubicBezTo>
                  <a:pt x="10558" y="1887"/>
                  <a:pt x="10582" y="1842"/>
                  <a:pt x="10582" y="1785"/>
                </a:cubicBezTo>
                <a:lnTo>
                  <a:pt x="10582" y="1564"/>
                </a:lnTo>
                <a:cubicBezTo>
                  <a:pt x="10582" y="1507"/>
                  <a:pt x="10558" y="1460"/>
                  <a:pt x="10529" y="1460"/>
                </a:cubicBezTo>
                <a:close/>
                <a:moveTo>
                  <a:pt x="10844" y="1460"/>
                </a:moveTo>
                <a:cubicBezTo>
                  <a:pt x="10814" y="1460"/>
                  <a:pt x="10791" y="1507"/>
                  <a:pt x="10791" y="1564"/>
                </a:cubicBezTo>
                <a:lnTo>
                  <a:pt x="10791" y="1785"/>
                </a:lnTo>
                <a:cubicBezTo>
                  <a:pt x="10791" y="1842"/>
                  <a:pt x="10814" y="1887"/>
                  <a:pt x="10844" y="1887"/>
                </a:cubicBezTo>
                <a:cubicBezTo>
                  <a:pt x="10873" y="1887"/>
                  <a:pt x="10895" y="1842"/>
                  <a:pt x="10895" y="1785"/>
                </a:cubicBezTo>
                <a:lnTo>
                  <a:pt x="10895" y="1564"/>
                </a:lnTo>
                <a:cubicBezTo>
                  <a:pt x="10895" y="1507"/>
                  <a:pt x="10873" y="1460"/>
                  <a:pt x="10844" y="1460"/>
                </a:cubicBezTo>
                <a:close/>
                <a:moveTo>
                  <a:pt x="11692" y="1460"/>
                </a:moveTo>
                <a:cubicBezTo>
                  <a:pt x="11663" y="1460"/>
                  <a:pt x="11640" y="1507"/>
                  <a:pt x="11640" y="1564"/>
                </a:cubicBezTo>
                <a:lnTo>
                  <a:pt x="11640" y="1785"/>
                </a:lnTo>
                <a:cubicBezTo>
                  <a:pt x="11640" y="1842"/>
                  <a:pt x="11663" y="1887"/>
                  <a:pt x="11692" y="1887"/>
                </a:cubicBezTo>
                <a:cubicBezTo>
                  <a:pt x="11721" y="1887"/>
                  <a:pt x="11745" y="1842"/>
                  <a:pt x="11745" y="1785"/>
                </a:cubicBezTo>
                <a:lnTo>
                  <a:pt x="11745" y="1564"/>
                </a:lnTo>
                <a:cubicBezTo>
                  <a:pt x="11745" y="1507"/>
                  <a:pt x="11721" y="1460"/>
                  <a:pt x="11692" y="1460"/>
                </a:cubicBezTo>
                <a:close/>
                <a:moveTo>
                  <a:pt x="12007" y="1460"/>
                </a:moveTo>
                <a:cubicBezTo>
                  <a:pt x="11978" y="1460"/>
                  <a:pt x="11955" y="1507"/>
                  <a:pt x="11955" y="1564"/>
                </a:cubicBezTo>
                <a:lnTo>
                  <a:pt x="11955" y="1785"/>
                </a:lnTo>
                <a:cubicBezTo>
                  <a:pt x="11955" y="1842"/>
                  <a:pt x="11978" y="1887"/>
                  <a:pt x="12007" y="1887"/>
                </a:cubicBezTo>
                <a:cubicBezTo>
                  <a:pt x="12036" y="1887"/>
                  <a:pt x="12060" y="1842"/>
                  <a:pt x="12060" y="1785"/>
                </a:cubicBezTo>
                <a:lnTo>
                  <a:pt x="12060" y="1564"/>
                </a:lnTo>
                <a:cubicBezTo>
                  <a:pt x="12060" y="1507"/>
                  <a:pt x="12036" y="1460"/>
                  <a:pt x="12007" y="1460"/>
                </a:cubicBezTo>
                <a:close/>
                <a:moveTo>
                  <a:pt x="12856" y="1460"/>
                </a:moveTo>
                <a:cubicBezTo>
                  <a:pt x="12827" y="1460"/>
                  <a:pt x="12804" y="1507"/>
                  <a:pt x="12804" y="1564"/>
                </a:cubicBezTo>
                <a:lnTo>
                  <a:pt x="12804" y="1785"/>
                </a:lnTo>
                <a:cubicBezTo>
                  <a:pt x="12804" y="1842"/>
                  <a:pt x="12827" y="1887"/>
                  <a:pt x="12856" y="1887"/>
                </a:cubicBezTo>
                <a:cubicBezTo>
                  <a:pt x="12886" y="1887"/>
                  <a:pt x="12909" y="1842"/>
                  <a:pt x="12909" y="1785"/>
                </a:cubicBezTo>
                <a:lnTo>
                  <a:pt x="12909" y="1564"/>
                </a:lnTo>
                <a:cubicBezTo>
                  <a:pt x="12909" y="1507"/>
                  <a:pt x="12886" y="1460"/>
                  <a:pt x="12856" y="1460"/>
                </a:cubicBezTo>
                <a:close/>
                <a:moveTo>
                  <a:pt x="13171" y="1460"/>
                </a:moveTo>
                <a:cubicBezTo>
                  <a:pt x="13142" y="1460"/>
                  <a:pt x="13118" y="1507"/>
                  <a:pt x="13118" y="1564"/>
                </a:cubicBezTo>
                <a:lnTo>
                  <a:pt x="13118" y="1785"/>
                </a:lnTo>
                <a:cubicBezTo>
                  <a:pt x="13118" y="1842"/>
                  <a:pt x="13142" y="1887"/>
                  <a:pt x="13171" y="1887"/>
                </a:cubicBezTo>
                <a:cubicBezTo>
                  <a:pt x="13200" y="1887"/>
                  <a:pt x="13224" y="1842"/>
                  <a:pt x="13224" y="1785"/>
                </a:cubicBezTo>
                <a:lnTo>
                  <a:pt x="13224" y="1564"/>
                </a:lnTo>
                <a:cubicBezTo>
                  <a:pt x="13224" y="1507"/>
                  <a:pt x="13200" y="1460"/>
                  <a:pt x="13171" y="1460"/>
                </a:cubicBezTo>
                <a:close/>
                <a:moveTo>
                  <a:pt x="14021" y="1460"/>
                </a:moveTo>
                <a:cubicBezTo>
                  <a:pt x="13992" y="1460"/>
                  <a:pt x="13968" y="1507"/>
                  <a:pt x="13968" y="1564"/>
                </a:cubicBezTo>
                <a:lnTo>
                  <a:pt x="13968" y="1785"/>
                </a:lnTo>
                <a:cubicBezTo>
                  <a:pt x="13968" y="1842"/>
                  <a:pt x="13992" y="1887"/>
                  <a:pt x="14021" y="1887"/>
                </a:cubicBezTo>
                <a:cubicBezTo>
                  <a:pt x="14050" y="1887"/>
                  <a:pt x="14074" y="1842"/>
                  <a:pt x="14074" y="1785"/>
                </a:cubicBezTo>
                <a:lnTo>
                  <a:pt x="14074" y="1564"/>
                </a:lnTo>
                <a:cubicBezTo>
                  <a:pt x="14074" y="1507"/>
                  <a:pt x="14050" y="1460"/>
                  <a:pt x="14021" y="1460"/>
                </a:cubicBezTo>
                <a:close/>
                <a:moveTo>
                  <a:pt x="14335" y="1460"/>
                </a:moveTo>
                <a:cubicBezTo>
                  <a:pt x="14306" y="1460"/>
                  <a:pt x="14282" y="1507"/>
                  <a:pt x="14282" y="1564"/>
                </a:cubicBezTo>
                <a:lnTo>
                  <a:pt x="14282" y="1785"/>
                </a:lnTo>
                <a:cubicBezTo>
                  <a:pt x="14282" y="1842"/>
                  <a:pt x="14306" y="1887"/>
                  <a:pt x="14335" y="1887"/>
                </a:cubicBezTo>
                <a:cubicBezTo>
                  <a:pt x="14364" y="1887"/>
                  <a:pt x="14388" y="1842"/>
                  <a:pt x="14388" y="1785"/>
                </a:cubicBezTo>
                <a:lnTo>
                  <a:pt x="14388" y="1564"/>
                </a:lnTo>
                <a:cubicBezTo>
                  <a:pt x="14388" y="1507"/>
                  <a:pt x="14364" y="1460"/>
                  <a:pt x="14335" y="1460"/>
                </a:cubicBezTo>
                <a:close/>
                <a:moveTo>
                  <a:pt x="15185" y="1460"/>
                </a:moveTo>
                <a:cubicBezTo>
                  <a:pt x="15156" y="1460"/>
                  <a:pt x="15132" y="1507"/>
                  <a:pt x="15132" y="1564"/>
                </a:cubicBezTo>
                <a:lnTo>
                  <a:pt x="15132" y="1785"/>
                </a:lnTo>
                <a:cubicBezTo>
                  <a:pt x="15132" y="1842"/>
                  <a:pt x="15156" y="1887"/>
                  <a:pt x="15185" y="1887"/>
                </a:cubicBezTo>
                <a:cubicBezTo>
                  <a:pt x="15214" y="1887"/>
                  <a:pt x="15237" y="1842"/>
                  <a:pt x="15237" y="1785"/>
                </a:cubicBezTo>
                <a:lnTo>
                  <a:pt x="15237" y="1564"/>
                </a:lnTo>
                <a:cubicBezTo>
                  <a:pt x="15237" y="1507"/>
                  <a:pt x="15214" y="1460"/>
                  <a:pt x="15185" y="1460"/>
                </a:cubicBezTo>
                <a:close/>
                <a:moveTo>
                  <a:pt x="15500" y="1460"/>
                </a:moveTo>
                <a:cubicBezTo>
                  <a:pt x="15470" y="1460"/>
                  <a:pt x="15447" y="1507"/>
                  <a:pt x="15447" y="1564"/>
                </a:cubicBezTo>
                <a:lnTo>
                  <a:pt x="15447" y="1785"/>
                </a:lnTo>
                <a:cubicBezTo>
                  <a:pt x="15447" y="1842"/>
                  <a:pt x="15470" y="1887"/>
                  <a:pt x="15500" y="1887"/>
                </a:cubicBezTo>
                <a:cubicBezTo>
                  <a:pt x="15529" y="1887"/>
                  <a:pt x="15551" y="1842"/>
                  <a:pt x="15551" y="1785"/>
                </a:cubicBezTo>
                <a:lnTo>
                  <a:pt x="15551" y="1564"/>
                </a:lnTo>
                <a:cubicBezTo>
                  <a:pt x="15551" y="1507"/>
                  <a:pt x="15529" y="1460"/>
                  <a:pt x="15500" y="1460"/>
                </a:cubicBezTo>
                <a:close/>
                <a:moveTo>
                  <a:pt x="16349" y="1460"/>
                </a:moveTo>
                <a:cubicBezTo>
                  <a:pt x="16320" y="1460"/>
                  <a:pt x="16296" y="1507"/>
                  <a:pt x="16296" y="1564"/>
                </a:cubicBezTo>
                <a:lnTo>
                  <a:pt x="16296" y="1785"/>
                </a:lnTo>
                <a:cubicBezTo>
                  <a:pt x="16296" y="1842"/>
                  <a:pt x="16320" y="1887"/>
                  <a:pt x="16349" y="1887"/>
                </a:cubicBezTo>
                <a:cubicBezTo>
                  <a:pt x="16378" y="1887"/>
                  <a:pt x="16401" y="1842"/>
                  <a:pt x="16401" y="1785"/>
                </a:cubicBezTo>
                <a:lnTo>
                  <a:pt x="16401" y="1564"/>
                </a:lnTo>
                <a:cubicBezTo>
                  <a:pt x="16401" y="1507"/>
                  <a:pt x="16378" y="1460"/>
                  <a:pt x="16349" y="1460"/>
                </a:cubicBezTo>
                <a:close/>
                <a:moveTo>
                  <a:pt x="16663" y="1460"/>
                </a:moveTo>
                <a:cubicBezTo>
                  <a:pt x="16634" y="1460"/>
                  <a:pt x="16611" y="1507"/>
                  <a:pt x="16611" y="1564"/>
                </a:cubicBezTo>
                <a:lnTo>
                  <a:pt x="16611" y="1785"/>
                </a:lnTo>
                <a:cubicBezTo>
                  <a:pt x="16611" y="1842"/>
                  <a:pt x="16634" y="1887"/>
                  <a:pt x="16663" y="1887"/>
                </a:cubicBezTo>
                <a:cubicBezTo>
                  <a:pt x="16692" y="1887"/>
                  <a:pt x="16716" y="1842"/>
                  <a:pt x="16716" y="1785"/>
                </a:cubicBezTo>
                <a:lnTo>
                  <a:pt x="16716" y="1564"/>
                </a:lnTo>
                <a:cubicBezTo>
                  <a:pt x="16716" y="1507"/>
                  <a:pt x="16692" y="1460"/>
                  <a:pt x="16663" y="1460"/>
                </a:cubicBezTo>
                <a:close/>
                <a:moveTo>
                  <a:pt x="17512" y="1460"/>
                </a:moveTo>
                <a:cubicBezTo>
                  <a:pt x="17483" y="1460"/>
                  <a:pt x="17459" y="1507"/>
                  <a:pt x="17459" y="1564"/>
                </a:cubicBezTo>
                <a:lnTo>
                  <a:pt x="17459" y="1785"/>
                </a:lnTo>
                <a:cubicBezTo>
                  <a:pt x="17459" y="1842"/>
                  <a:pt x="17483" y="1887"/>
                  <a:pt x="17512" y="1887"/>
                </a:cubicBezTo>
                <a:cubicBezTo>
                  <a:pt x="17541" y="1887"/>
                  <a:pt x="17565" y="1842"/>
                  <a:pt x="17565" y="1785"/>
                </a:cubicBezTo>
                <a:lnTo>
                  <a:pt x="17565" y="1564"/>
                </a:lnTo>
                <a:cubicBezTo>
                  <a:pt x="17565" y="1507"/>
                  <a:pt x="17541" y="1460"/>
                  <a:pt x="17512" y="1460"/>
                </a:cubicBezTo>
                <a:close/>
                <a:moveTo>
                  <a:pt x="17827" y="1460"/>
                </a:moveTo>
                <a:cubicBezTo>
                  <a:pt x="17798" y="1460"/>
                  <a:pt x="17774" y="1507"/>
                  <a:pt x="17774" y="1564"/>
                </a:cubicBezTo>
                <a:lnTo>
                  <a:pt x="17774" y="1785"/>
                </a:lnTo>
                <a:cubicBezTo>
                  <a:pt x="17774" y="1842"/>
                  <a:pt x="17798" y="1887"/>
                  <a:pt x="17827" y="1887"/>
                </a:cubicBezTo>
                <a:cubicBezTo>
                  <a:pt x="17856" y="1887"/>
                  <a:pt x="17880" y="1842"/>
                  <a:pt x="17880" y="1785"/>
                </a:cubicBezTo>
                <a:lnTo>
                  <a:pt x="17880" y="1564"/>
                </a:lnTo>
                <a:cubicBezTo>
                  <a:pt x="17880" y="1507"/>
                  <a:pt x="17856" y="1460"/>
                  <a:pt x="17827" y="1460"/>
                </a:cubicBezTo>
                <a:close/>
                <a:moveTo>
                  <a:pt x="18677" y="1460"/>
                </a:moveTo>
                <a:cubicBezTo>
                  <a:pt x="18648" y="1460"/>
                  <a:pt x="18624" y="1507"/>
                  <a:pt x="18624" y="1564"/>
                </a:cubicBezTo>
                <a:lnTo>
                  <a:pt x="18624" y="1785"/>
                </a:lnTo>
                <a:cubicBezTo>
                  <a:pt x="18624" y="1842"/>
                  <a:pt x="18648" y="1887"/>
                  <a:pt x="18677" y="1887"/>
                </a:cubicBezTo>
                <a:cubicBezTo>
                  <a:pt x="18706" y="1887"/>
                  <a:pt x="18730" y="1842"/>
                  <a:pt x="18730" y="1785"/>
                </a:cubicBezTo>
                <a:lnTo>
                  <a:pt x="18730" y="1564"/>
                </a:lnTo>
                <a:cubicBezTo>
                  <a:pt x="18730" y="1507"/>
                  <a:pt x="18706" y="1460"/>
                  <a:pt x="18677" y="1460"/>
                </a:cubicBezTo>
                <a:close/>
                <a:moveTo>
                  <a:pt x="18991" y="1460"/>
                </a:moveTo>
                <a:cubicBezTo>
                  <a:pt x="18962" y="1460"/>
                  <a:pt x="18938" y="1507"/>
                  <a:pt x="18938" y="1564"/>
                </a:cubicBezTo>
                <a:lnTo>
                  <a:pt x="18938" y="1785"/>
                </a:lnTo>
                <a:cubicBezTo>
                  <a:pt x="18938" y="1842"/>
                  <a:pt x="18962" y="1887"/>
                  <a:pt x="18991" y="1887"/>
                </a:cubicBezTo>
                <a:cubicBezTo>
                  <a:pt x="19020" y="1887"/>
                  <a:pt x="19044" y="1842"/>
                  <a:pt x="19044" y="1785"/>
                </a:cubicBezTo>
                <a:lnTo>
                  <a:pt x="19044" y="1564"/>
                </a:lnTo>
                <a:cubicBezTo>
                  <a:pt x="19044" y="1507"/>
                  <a:pt x="19020" y="1460"/>
                  <a:pt x="18991" y="1460"/>
                </a:cubicBezTo>
                <a:close/>
                <a:moveTo>
                  <a:pt x="19841" y="1460"/>
                </a:moveTo>
                <a:cubicBezTo>
                  <a:pt x="19812" y="1460"/>
                  <a:pt x="19788" y="1507"/>
                  <a:pt x="19788" y="1564"/>
                </a:cubicBezTo>
                <a:lnTo>
                  <a:pt x="19788" y="1785"/>
                </a:lnTo>
                <a:cubicBezTo>
                  <a:pt x="19788" y="1842"/>
                  <a:pt x="19812" y="1887"/>
                  <a:pt x="19841" y="1887"/>
                </a:cubicBezTo>
                <a:cubicBezTo>
                  <a:pt x="19870" y="1887"/>
                  <a:pt x="19894" y="1842"/>
                  <a:pt x="19894" y="1785"/>
                </a:cubicBezTo>
                <a:lnTo>
                  <a:pt x="19894" y="1564"/>
                </a:lnTo>
                <a:cubicBezTo>
                  <a:pt x="19894" y="1507"/>
                  <a:pt x="19870" y="1460"/>
                  <a:pt x="19841" y="1460"/>
                </a:cubicBezTo>
                <a:close/>
                <a:moveTo>
                  <a:pt x="20155" y="1460"/>
                </a:moveTo>
                <a:cubicBezTo>
                  <a:pt x="20126" y="1460"/>
                  <a:pt x="20102" y="1507"/>
                  <a:pt x="20102" y="1564"/>
                </a:cubicBezTo>
                <a:lnTo>
                  <a:pt x="20102" y="1785"/>
                </a:lnTo>
                <a:cubicBezTo>
                  <a:pt x="20102" y="1842"/>
                  <a:pt x="20126" y="1887"/>
                  <a:pt x="20155" y="1887"/>
                </a:cubicBezTo>
                <a:cubicBezTo>
                  <a:pt x="20184" y="1887"/>
                  <a:pt x="20207" y="1842"/>
                  <a:pt x="20207" y="1785"/>
                </a:cubicBezTo>
                <a:lnTo>
                  <a:pt x="20207" y="1564"/>
                </a:lnTo>
                <a:cubicBezTo>
                  <a:pt x="20207" y="1507"/>
                  <a:pt x="20184" y="1460"/>
                  <a:pt x="20155" y="1460"/>
                </a:cubicBezTo>
                <a:close/>
                <a:moveTo>
                  <a:pt x="21004" y="1460"/>
                </a:moveTo>
                <a:cubicBezTo>
                  <a:pt x="20975" y="1460"/>
                  <a:pt x="20952" y="1507"/>
                  <a:pt x="20952" y="1564"/>
                </a:cubicBezTo>
                <a:lnTo>
                  <a:pt x="20952" y="1785"/>
                </a:lnTo>
                <a:cubicBezTo>
                  <a:pt x="20952" y="1842"/>
                  <a:pt x="20975" y="1887"/>
                  <a:pt x="21004" y="1887"/>
                </a:cubicBezTo>
                <a:cubicBezTo>
                  <a:pt x="21033" y="1887"/>
                  <a:pt x="21057" y="1842"/>
                  <a:pt x="21057" y="1785"/>
                </a:cubicBezTo>
                <a:lnTo>
                  <a:pt x="21057" y="1564"/>
                </a:lnTo>
                <a:cubicBezTo>
                  <a:pt x="21057" y="1507"/>
                  <a:pt x="21033" y="1460"/>
                  <a:pt x="21004" y="1460"/>
                </a:cubicBezTo>
                <a:close/>
                <a:moveTo>
                  <a:pt x="21319" y="1460"/>
                </a:moveTo>
                <a:cubicBezTo>
                  <a:pt x="21289" y="1460"/>
                  <a:pt x="21267" y="1507"/>
                  <a:pt x="21267" y="1564"/>
                </a:cubicBezTo>
                <a:lnTo>
                  <a:pt x="21267" y="1785"/>
                </a:lnTo>
                <a:cubicBezTo>
                  <a:pt x="21267" y="1842"/>
                  <a:pt x="21289" y="1887"/>
                  <a:pt x="21319" y="1887"/>
                </a:cubicBezTo>
                <a:cubicBezTo>
                  <a:pt x="21348" y="1887"/>
                  <a:pt x="21372" y="1842"/>
                  <a:pt x="21372" y="1785"/>
                </a:cubicBezTo>
                <a:lnTo>
                  <a:pt x="21372" y="1564"/>
                </a:lnTo>
                <a:cubicBezTo>
                  <a:pt x="21372" y="1507"/>
                  <a:pt x="21348" y="1460"/>
                  <a:pt x="21319" y="1460"/>
                </a:cubicBezTo>
                <a:close/>
                <a:moveTo>
                  <a:pt x="281" y="2190"/>
                </a:moveTo>
                <a:cubicBezTo>
                  <a:pt x="252" y="2190"/>
                  <a:pt x="228" y="2237"/>
                  <a:pt x="228" y="2294"/>
                </a:cubicBezTo>
                <a:lnTo>
                  <a:pt x="228" y="2515"/>
                </a:lnTo>
                <a:cubicBezTo>
                  <a:pt x="228" y="2572"/>
                  <a:pt x="252" y="2617"/>
                  <a:pt x="281" y="2617"/>
                </a:cubicBezTo>
                <a:cubicBezTo>
                  <a:pt x="311" y="2617"/>
                  <a:pt x="334" y="2572"/>
                  <a:pt x="334" y="2515"/>
                </a:cubicBezTo>
                <a:lnTo>
                  <a:pt x="334" y="2294"/>
                </a:lnTo>
                <a:cubicBezTo>
                  <a:pt x="334" y="2237"/>
                  <a:pt x="311" y="2190"/>
                  <a:pt x="281" y="2190"/>
                </a:cubicBezTo>
                <a:close/>
                <a:moveTo>
                  <a:pt x="596" y="2190"/>
                </a:moveTo>
                <a:cubicBezTo>
                  <a:pt x="567" y="2190"/>
                  <a:pt x="543" y="2237"/>
                  <a:pt x="543" y="2294"/>
                </a:cubicBezTo>
                <a:lnTo>
                  <a:pt x="543" y="2515"/>
                </a:lnTo>
                <a:cubicBezTo>
                  <a:pt x="543" y="2572"/>
                  <a:pt x="567" y="2617"/>
                  <a:pt x="596" y="2617"/>
                </a:cubicBezTo>
                <a:cubicBezTo>
                  <a:pt x="625" y="2617"/>
                  <a:pt x="649" y="2572"/>
                  <a:pt x="649" y="2515"/>
                </a:cubicBezTo>
                <a:lnTo>
                  <a:pt x="649" y="2294"/>
                </a:lnTo>
                <a:cubicBezTo>
                  <a:pt x="649" y="2237"/>
                  <a:pt x="625" y="2190"/>
                  <a:pt x="596" y="2190"/>
                </a:cubicBezTo>
                <a:close/>
                <a:moveTo>
                  <a:pt x="1446" y="2190"/>
                </a:moveTo>
                <a:cubicBezTo>
                  <a:pt x="1417" y="2190"/>
                  <a:pt x="1393" y="2237"/>
                  <a:pt x="1393" y="2294"/>
                </a:cubicBezTo>
                <a:lnTo>
                  <a:pt x="1393" y="2515"/>
                </a:lnTo>
                <a:cubicBezTo>
                  <a:pt x="1393" y="2572"/>
                  <a:pt x="1417" y="2617"/>
                  <a:pt x="1446" y="2617"/>
                </a:cubicBezTo>
                <a:cubicBezTo>
                  <a:pt x="1475" y="2617"/>
                  <a:pt x="1499" y="2572"/>
                  <a:pt x="1499" y="2515"/>
                </a:cubicBezTo>
                <a:lnTo>
                  <a:pt x="1499" y="2294"/>
                </a:lnTo>
                <a:cubicBezTo>
                  <a:pt x="1499" y="2237"/>
                  <a:pt x="1475" y="2190"/>
                  <a:pt x="1446" y="2190"/>
                </a:cubicBezTo>
                <a:close/>
                <a:moveTo>
                  <a:pt x="1760" y="2190"/>
                </a:moveTo>
                <a:cubicBezTo>
                  <a:pt x="1731" y="2190"/>
                  <a:pt x="1707" y="2237"/>
                  <a:pt x="1707" y="2294"/>
                </a:cubicBezTo>
                <a:lnTo>
                  <a:pt x="1707" y="2515"/>
                </a:lnTo>
                <a:cubicBezTo>
                  <a:pt x="1707" y="2572"/>
                  <a:pt x="1731" y="2617"/>
                  <a:pt x="1760" y="2617"/>
                </a:cubicBezTo>
                <a:cubicBezTo>
                  <a:pt x="1789" y="2617"/>
                  <a:pt x="1813" y="2572"/>
                  <a:pt x="1813" y="2515"/>
                </a:cubicBezTo>
                <a:lnTo>
                  <a:pt x="1813" y="2294"/>
                </a:lnTo>
                <a:cubicBezTo>
                  <a:pt x="1813" y="2237"/>
                  <a:pt x="1789" y="2190"/>
                  <a:pt x="1760" y="2190"/>
                </a:cubicBezTo>
                <a:close/>
                <a:moveTo>
                  <a:pt x="2610" y="2190"/>
                </a:moveTo>
                <a:cubicBezTo>
                  <a:pt x="2581" y="2190"/>
                  <a:pt x="2557" y="2237"/>
                  <a:pt x="2557" y="2294"/>
                </a:cubicBezTo>
                <a:lnTo>
                  <a:pt x="2557" y="2515"/>
                </a:lnTo>
                <a:cubicBezTo>
                  <a:pt x="2557" y="2572"/>
                  <a:pt x="2581" y="2617"/>
                  <a:pt x="2610" y="2617"/>
                </a:cubicBezTo>
                <a:cubicBezTo>
                  <a:pt x="2639" y="2617"/>
                  <a:pt x="2662" y="2572"/>
                  <a:pt x="2662" y="2515"/>
                </a:cubicBezTo>
                <a:lnTo>
                  <a:pt x="2662" y="2294"/>
                </a:lnTo>
                <a:cubicBezTo>
                  <a:pt x="2662" y="2237"/>
                  <a:pt x="2639" y="2190"/>
                  <a:pt x="2610" y="2190"/>
                </a:cubicBezTo>
                <a:close/>
                <a:moveTo>
                  <a:pt x="2924" y="2190"/>
                </a:moveTo>
                <a:cubicBezTo>
                  <a:pt x="2895" y="2190"/>
                  <a:pt x="2871" y="2237"/>
                  <a:pt x="2871" y="2294"/>
                </a:cubicBezTo>
                <a:lnTo>
                  <a:pt x="2871" y="2515"/>
                </a:lnTo>
                <a:cubicBezTo>
                  <a:pt x="2871" y="2572"/>
                  <a:pt x="2895" y="2617"/>
                  <a:pt x="2924" y="2617"/>
                </a:cubicBezTo>
                <a:cubicBezTo>
                  <a:pt x="2954" y="2617"/>
                  <a:pt x="2976" y="2572"/>
                  <a:pt x="2976" y="2515"/>
                </a:cubicBezTo>
                <a:lnTo>
                  <a:pt x="2976" y="2294"/>
                </a:lnTo>
                <a:cubicBezTo>
                  <a:pt x="2976" y="2237"/>
                  <a:pt x="2954" y="2190"/>
                  <a:pt x="2924" y="2190"/>
                </a:cubicBezTo>
                <a:close/>
                <a:moveTo>
                  <a:pt x="3773" y="2190"/>
                </a:moveTo>
                <a:cubicBezTo>
                  <a:pt x="3744" y="2190"/>
                  <a:pt x="3721" y="2237"/>
                  <a:pt x="3721" y="2294"/>
                </a:cubicBezTo>
                <a:lnTo>
                  <a:pt x="3721" y="2515"/>
                </a:lnTo>
                <a:cubicBezTo>
                  <a:pt x="3721" y="2572"/>
                  <a:pt x="3744" y="2617"/>
                  <a:pt x="3773" y="2617"/>
                </a:cubicBezTo>
                <a:cubicBezTo>
                  <a:pt x="3802" y="2617"/>
                  <a:pt x="3826" y="2572"/>
                  <a:pt x="3826" y="2515"/>
                </a:cubicBezTo>
                <a:lnTo>
                  <a:pt x="3826" y="2294"/>
                </a:lnTo>
                <a:cubicBezTo>
                  <a:pt x="3826" y="2237"/>
                  <a:pt x="3802" y="2190"/>
                  <a:pt x="3773" y="2190"/>
                </a:cubicBezTo>
                <a:close/>
                <a:moveTo>
                  <a:pt x="4088" y="2190"/>
                </a:moveTo>
                <a:cubicBezTo>
                  <a:pt x="4058" y="2190"/>
                  <a:pt x="4035" y="2237"/>
                  <a:pt x="4035" y="2294"/>
                </a:cubicBezTo>
                <a:lnTo>
                  <a:pt x="4035" y="2515"/>
                </a:lnTo>
                <a:cubicBezTo>
                  <a:pt x="4035" y="2572"/>
                  <a:pt x="4058" y="2617"/>
                  <a:pt x="4088" y="2617"/>
                </a:cubicBezTo>
                <a:cubicBezTo>
                  <a:pt x="4117" y="2617"/>
                  <a:pt x="4141" y="2572"/>
                  <a:pt x="4141" y="2515"/>
                </a:cubicBezTo>
                <a:lnTo>
                  <a:pt x="4141" y="2294"/>
                </a:lnTo>
                <a:cubicBezTo>
                  <a:pt x="4141" y="2237"/>
                  <a:pt x="4117" y="2190"/>
                  <a:pt x="4088" y="2190"/>
                </a:cubicBezTo>
                <a:close/>
                <a:moveTo>
                  <a:pt x="4937" y="2190"/>
                </a:moveTo>
                <a:cubicBezTo>
                  <a:pt x="4908" y="2190"/>
                  <a:pt x="4884" y="2237"/>
                  <a:pt x="4884" y="2294"/>
                </a:cubicBezTo>
                <a:lnTo>
                  <a:pt x="4884" y="2515"/>
                </a:lnTo>
                <a:cubicBezTo>
                  <a:pt x="4884" y="2572"/>
                  <a:pt x="4908" y="2617"/>
                  <a:pt x="4937" y="2617"/>
                </a:cubicBezTo>
                <a:cubicBezTo>
                  <a:pt x="4966" y="2617"/>
                  <a:pt x="4990" y="2572"/>
                  <a:pt x="4990" y="2515"/>
                </a:cubicBezTo>
                <a:lnTo>
                  <a:pt x="4990" y="2294"/>
                </a:lnTo>
                <a:cubicBezTo>
                  <a:pt x="4990" y="2237"/>
                  <a:pt x="4966" y="2190"/>
                  <a:pt x="4937" y="2190"/>
                </a:cubicBezTo>
                <a:close/>
                <a:moveTo>
                  <a:pt x="5252" y="2190"/>
                </a:moveTo>
                <a:cubicBezTo>
                  <a:pt x="5223" y="2190"/>
                  <a:pt x="5199" y="2237"/>
                  <a:pt x="5199" y="2294"/>
                </a:cubicBezTo>
                <a:lnTo>
                  <a:pt x="5199" y="2515"/>
                </a:lnTo>
                <a:cubicBezTo>
                  <a:pt x="5199" y="2572"/>
                  <a:pt x="5223" y="2617"/>
                  <a:pt x="5252" y="2617"/>
                </a:cubicBezTo>
                <a:cubicBezTo>
                  <a:pt x="5281" y="2617"/>
                  <a:pt x="5305" y="2572"/>
                  <a:pt x="5305" y="2515"/>
                </a:cubicBezTo>
                <a:lnTo>
                  <a:pt x="5305" y="2294"/>
                </a:lnTo>
                <a:cubicBezTo>
                  <a:pt x="5305" y="2237"/>
                  <a:pt x="5281" y="2190"/>
                  <a:pt x="5252" y="2190"/>
                </a:cubicBezTo>
                <a:close/>
                <a:moveTo>
                  <a:pt x="6102" y="2190"/>
                </a:moveTo>
                <a:cubicBezTo>
                  <a:pt x="6072" y="2190"/>
                  <a:pt x="6049" y="2237"/>
                  <a:pt x="6049" y="2294"/>
                </a:cubicBezTo>
                <a:lnTo>
                  <a:pt x="6049" y="2515"/>
                </a:lnTo>
                <a:cubicBezTo>
                  <a:pt x="6049" y="2572"/>
                  <a:pt x="6072" y="2617"/>
                  <a:pt x="6102" y="2617"/>
                </a:cubicBezTo>
                <a:cubicBezTo>
                  <a:pt x="6131" y="2617"/>
                  <a:pt x="6155" y="2572"/>
                  <a:pt x="6155" y="2515"/>
                </a:cubicBezTo>
                <a:lnTo>
                  <a:pt x="6155" y="2294"/>
                </a:lnTo>
                <a:cubicBezTo>
                  <a:pt x="6155" y="2237"/>
                  <a:pt x="6131" y="2190"/>
                  <a:pt x="6102" y="2190"/>
                </a:cubicBezTo>
                <a:close/>
                <a:moveTo>
                  <a:pt x="6416" y="2190"/>
                </a:moveTo>
                <a:cubicBezTo>
                  <a:pt x="6387" y="2190"/>
                  <a:pt x="6363" y="2237"/>
                  <a:pt x="6363" y="2294"/>
                </a:cubicBezTo>
                <a:lnTo>
                  <a:pt x="6363" y="2515"/>
                </a:lnTo>
                <a:cubicBezTo>
                  <a:pt x="6363" y="2572"/>
                  <a:pt x="6387" y="2617"/>
                  <a:pt x="6416" y="2617"/>
                </a:cubicBezTo>
                <a:cubicBezTo>
                  <a:pt x="6445" y="2617"/>
                  <a:pt x="6469" y="2572"/>
                  <a:pt x="6469" y="2515"/>
                </a:cubicBezTo>
                <a:lnTo>
                  <a:pt x="6469" y="2294"/>
                </a:lnTo>
                <a:cubicBezTo>
                  <a:pt x="6469" y="2237"/>
                  <a:pt x="6445" y="2190"/>
                  <a:pt x="6416" y="2190"/>
                </a:cubicBezTo>
                <a:close/>
                <a:moveTo>
                  <a:pt x="7266" y="2190"/>
                </a:moveTo>
                <a:cubicBezTo>
                  <a:pt x="7237" y="2190"/>
                  <a:pt x="7213" y="2237"/>
                  <a:pt x="7213" y="2294"/>
                </a:cubicBezTo>
                <a:lnTo>
                  <a:pt x="7213" y="2515"/>
                </a:lnTo>
                <a:cubicBezTo>
                  <a:pt x="7213" y="2572"/>
                  <a:pt x="7237" y="2617"/>
                  <a:pt x="7266" y="2617"/>
                </a:cubicBezTo>
                <a:cubicBezTo>
                  <a:pt x="7295" y="2617"/>
                  <a:pt x="7318" y="2572"/>
                  <a:pt x="7318" y="2515"/>
                </a:cubicBezTo>
                <a:lnTo>
                  <a:pt x="7318" y="2294"/>
                </a:lnTo>
                <a:cubicBezTo>
                  <a:pt x="7318" y="2237"/>
                  <a:pt x="7295" y="2190"/>
                  <a:pt x="7266" y="2190"/>
                </a:cubicBezTo>
                <a:close/>
                <a:moveTo>
                  <a:pt x="7580" y="2190"/>
                </a:moveTo>
                <a:cubicBezTo>
                  <a:pt x="7551" y="2190"/>
                  <a:pt x="7527" y="2237"/>
                  <a:pt x="7527" y="2294"/>
                </a:cubicBezTo>
                <a:lnTo>
                  <a:pt x="7527" y="2515"/>
                </a:lnTo>
                <a:cubicBezTo>
                  <a:pt x="7527" y="2572"/>
                  <a:pt x="7551" y="2617"/>
                  <a:pt x="7580" y="2617"/>
                </a:cubicBezTo>
                <a:cubicBezTo>
                  <a:pt x="7609" y="2617"/>
                  <a:pt x="7632" y="2572"/>
                  <a:pt x="7632" y="2515"/>
                </a:cubicBezTo>
                <a:lnTo>
                  <a:pt x="7632" y="2294"/>
                </a:lnTo>
                <a:cubicBezTo>
                  <a:pt x="7632" y="2237"/>
                  <a:pt x="7609" y="2190"/>
                  <a:pt x="7580" y="2190"/>
                </a:cubicBezTo>
                <a:close/>
                <a:moveTo>
                  <a:pt x="8429" y="2190"/>
                </a:moveTo>
                <a:cubicBezTo>
                  <a:pt x="8400" y="2190"/>
                  <a:pt x="8377" y="2237"/>
                  <a:pt x="8377" y="2294"/>
                </a:cubicBezTo>
                <a:lnTo>
                  <a:pt x="8377" y="2515"/>
                </a:lnTo>
                <a:cubicBezTo>
                  <a:pt x="8377" y="2572"/>
                  <a:pt x="8400" y="2617"/>
                  <a:pt x="8429" y="2617"/>
                </a:cubicBezTo>
                <a:cubicBezTo>
                  <a:pt x="8458" y="2617"/>
                  <a:pt x="8482" y="2572"/>
                  <a:pt x="8482" y="2515"/>
                </a:cubicBezTo>
                <a:lnTo>
                  <a:pt x="8482" y="2294"/>
                </a:lnTo>
                <a:cubicBezTo>
                  <a:pt x="8482" y="2237"/>
                  <a:pt x="8458" y="2190"/>
                  <a:pt x="8429" y="2190"/>
                </a:cubicBezTo>
                <a:close/>
                <a:moveTo>
                  <a:pt x="8744" y="2190"/>
                </a:moveTo>
                <a:cubicBezTo>
                  <a:pt x="8714" y="2190"/>
                  <a:pt x="8691" y="2237"/>
                  <a:pt x="8691" y="2294"/>
                </a:cubicBezTo>
                <a:lnTo>
                  <a:pt x="8691" y="2515"/>
                </a:lnTo>
                <a:cubicBezTo>
                  <a:pt x="8691" y="2572"/>
                  <a:pt x="8714" y="2617"/>
                  <a:pt x="8744" y="2617"/>
                </a:cubicBezTo>
                <a:cubicBezTo>
                  <a:pt x="8773" y="2617"/>
                  <a:pt x="8796" y="2572"/>
                  <a:pt x="8796" y="2515"/>
                </a:cubicBezTo>
                <a:lnTo>
                  <a:pt x="8796" y="2294"/>
                </a:lnTo>
                <a:cubicBezTo>
                  <a:pt x="8796" y="2237"/>
                  <a:pt x="8773" y="2190"/>
                  <a:pt x="8744" y="2190"/>
                </a:cubicBezTo>
                <a:close/>
                <a:moveTo>
                  <a:pt x="9593" y="2190"/>
                </a:moveTo>
                <a:cubicBezTo>
                  <a:pt x="9564" y="2190"/>
                  <a:pt x="9540" y="2237"/>
                  <a:pt x="9540" y="2294"/>
                </a:cubicBezTo>
                <a:lnTo>
                  <a:pt x="9540" y="2515"/>
                </a:lnTo>
                <a:cubicBezTo>
                  <a:pt x="9540" y="2572"/>
                  <a:pt x="9564" y="2617"/>
                  <a:pt x="9593" y="2617"/>
                </a:cubicBezTo>
                <a:cubicBezTo>
                  <a:pt x="9622" y="2617"/>
                  <a:pt x="9646" y="2572"/>
                  <a:pt x="9646" y="2515"/>
                </a:cubicBezTo>
                <a:lnTo>
                  <a:pt x="9646" y="2294"/>
                </a:lnTo>
                <a:cubicBezTo>
                  <a:pt x="9646" y="2237"/>
                  <a:pt x="9622" y="2190"/>
                  <a:pt x="9593" y="2190"/>
                </a:cubicBezTo>
                <a:close/>
                <a:moveTo>
                  <a:pt x="9908" y="2190"/>
                </a:moveTo>
                <a:cubicBezTo>
                  <a:pt x="9879" y="2190"/>
                  <a:pt x="9855" y="2237"/>
                  <a:pt x="9855" y="2294"/>
                </a:cubicBezTo>
                <a:lnTo>
                  <a:pt x="9855" y="2515"/>
                </a:lnTo>
                <a:cubicBezTo>
                  <a:pt x="9855" y="2572"/>
                  <a:pt x="9879" y="2617"/>
                  <a:pt x="9908" y="2617"/>
                </a:cubicBezTo>
                <a:cubicBezTo>
                  <a:pt x="9937" y="2617"/>
                  <a:pt x="9961" y="2572"/>
                  <a:pt x="9961" y="2515"/>
                </a:cubicBezTo>
                <a:lnTo>
                  <a:pt x="9961" y="2294"/>
                </a:lnTo>
                <a:cubicBezTo>
                  <a:pt x="9961" y="2237"/>
                  <a:pt x="9937" y="2190"/>
                  <a:pt x="9908" y="2190"/>
                </a:cubicBezTo>
                <a:close/>
                <a:moveTo>
                  <a:pt x="10758" y="2190"/>
                </a:moveTo>
                <a:cubicBezTo>
                  <a:pt x="10728" y="2190"/>
                  <a:pt x="10705" y="2237"/>
                  <a:pt x="10705" y="2294"/>
                </a:cubicBezTo>
                <a:lnTo>
                  <a:pt x="10705" y="2515"/>
                </a:lnTo>
                <a:cubicBezTo>
                  <a:pt x="10705" y="2572"/>
                  <a:pt x="10728" y="2617"/>
                  <a:pt x="10758" y="2617"/>
                </a:cubicBezTo>
                <a:cubicBezTo>
                  <a:pt x="10787" y="2617"/>
                  <a:pt x="10810" y="2572"/>
                  <a:pt x="10810" y="2515"/>
                </a:cubicBezTo>
                <a:lnTo>
                  <a:pt x="10810" y="2294"/>
                </a:lnTo>
                <a:cubicBezTo>
                  <a:pt x="10810" y="2237"/>
                  <a:pt x="10787" y="2190"/>
                  <a:pt x="10758" y="2190"/>
                </a:cubicBezTo>
                <a:close/>
                <a:moveTo>
                  <a:pt x="11072" y="2190"/>
                </a:moveTo>
                <a:cubicBezTo>
                  <a:pt x="11043" y="2190"/>
                  <a:pt x="11019" y="2237"/>
                  <a:pt x="11019" y="2294"/>
                </a:cubicBezTo>
                <a:lnTo>
                  <a:pt x="11019" y="2515"/>
                </a:lnTo>
                <a:cubicBezTo>
                  <a:pt x="11019" y="2572"/>
                  <a:pt x="11043" y="2617"/>
                  <a:pt x="11072" y="2617"/>
                </a:cubicBezTo>
                <a:cubicBezTo>
                  <a:pt x="11101" y="2617"/>
                  <a:pt x="11125" y="2572"/>
                  <a:pt x="11125" y="2515"/>
                </a:cubicBezTo>
                <a:lnTo>
                  <a:pt x="11125" y="2294"/>
                </a:lnTo>
                <a:cubicBezTo>
                  <a:pt x="11125" y="2237"/>
                  <a:pt x="11101" y="2190"/>
                  <a:pt x="11072" y="2190"/>
                </a:cubicBezTo>
                <a:close/>
                <a:moveTo>
                  <a:pt x="11922" y="2190"/>
                </a:moveTo>
                <a:cubicBezTo>
                  <a:pt x="11893" y="2190"/>
                  <a:pt x="11869" y="2237"/>
                  <a:pt x="11869" y="2294"/>
                </a:cubicBezTo>
                <a:lnTo>
                  <a:pt x="11869" y="2515"/>
                </a:lnTo>
                <a:cubicBezTo>
                  <a:pt x="11869" y="2572"/>
                  <a:pt x="11893" y="2617"/>
                  <a:pt x="11922" y="2617"/>
                </a:cubicBezTo>
                <a:cubicBezTo>
                  <a:pt x="11951" y="2617"/>
                  <a:pt x="11974" y="2572"/>
                  <a:pt x="11974" y="2515"/>
                </a:cubicBezTo>
                <a:lnTo>
                  <a:pt x="11974" y="2294"/>
                </a:lnTo>
                <a:cubicBezTo>
                  <a:pt x="11974" y="2237"/>
                  <a:pt x="11951" y="2190"/>
                  <a:pt x="11922" y="2190"/>
                </a:cubicBezTo>
                <a:close/>
                <a:moveTo>
                  <a:pt x="12236" y="2190"/>
                </a:moveTo>
                <a:cubicBezTo>
                  <a:pt x="12207" y="2190"/>
                  <a:pt x="12183" y="2237"/>
                  <a:pt x="12183" y="2294"/>
                </a:cubicBezTo>
                <a:lnTo>
                  <a:pt x="12183" y="2515"/>
                </a:lnTo>
                <a:cubicBezTo>
                  <a:pt x="12183" y="2572"/>
                  <a:pt x="12207" y="2617"/>
                  <a:pt x="12236" y="2617"/>
                </a:cubicBezTo>
                <a:cubicBezTo>
                  <a:pt x="12265" y="2617"/>
                  <a:pt x="12288" y="2572"/>
                  <a:pt x="12288" y="2515"/>
                </a:cubicBezTo>
                <a:lnTo>
                  <a:pt x="12288" y="2294"/>
                </a:lnTo>
                <a:cubicBezTo>
                  <a:pt x="12288" y="2237"/>
                  <a:pt x="12265" y="2190"/>
                  <a:pt x="12236" y="2190"/>
                </a:cubicBezTo>
                <a:close/>
                <a:moveTo>
                  <a:pt x="13085" y="2190"/>
                </a:moveTo>
                <a:cubicBezTo>
                  <a:pt x="13056" y="2190"/>
                  <a:pt x="13032" y="2237"/>
                  <a:pt x="13032" y="2294"/>
                </a:cubicBezTo>
                <a:lnTo>
                  <a:pt x="13032" y="2515"/>
                </a:lnTo>
                <a:cubicBezTo>
                  <a:pt x="13032" y="2572"/>
                  <a:pt x="13056" y="2617"/>
                  <a:pt x="13085" y="2617"/>
                </a:cubicBezTo>
                <a:cubicBezTo>
                  <a:pt x="13114" y="2617"/>
                  <a:pt x="13138" y="2572"/>
                  <a:pt x="13138" y="2515"/>
                </a:cubicBezTo>
                <a:lnTo>
                  <a:pt x="13138" y="2294"/>
                </a:lnTo>
                <a:cubicBezTo>
                  <a:pt x="13138" y="2237"/>
                  <a:pt x="13114" y="2190"/>
                  <a:pt x="13085" y="2190"/>
                </a:cubicBezTo>
                <a:close/>
                <a:moveTo>
                  <a:pt x="13399" y="2190"/>
                </a:moveTo>
                <a:cubicBezTo>
                  <a:pt x="13370" y="2190"/>
                  <a:pt x="13348" y="2237"/>
                  <a:pt x="13348" y="2294"/>
                </a:cubicBezTo>
                <a:lnTo>
                  <a:pt x="13348" y="2515"/>
                </a:lnTo>
                <a:cubicBezTo>
                  <a:pt x="13348" y="2572"/>
                  <a:pt x="13370" y="2617"/>
                  <a:pt x="13399" y="2617"/>
                </a:cubicBezTo>
                <a:cubicBezTo>
                  <a:pt x="13428" y="2617"/>
                  <a:pt x="13452" y="2572"/>
                  <a:pt x="13452" y="2515"/>
                </a:cubicBezTo>
                <a:lnTo>
                  <a:pt x="13452" y="2294"/>
                </a:lnTo>
                <a:cubicBezTo>
                  <a:pt x="13452" y="2237"/>
                  <a:pt x="13428" y="2190"/>
                  <a:pt x="13399" y="2190"/>
                </a:cubicBezTo>
                <a:close/>
                <a:moveTo>
                  <a:pt x="14249" y="2190"/>
                </a:moveTo>
                <a:cubicBezTo>
                  <a:pt x="14220" y="2190"/>
                  <a:pt x="14196" y="2237"/>
                  <a:pt x="14196" y="2294"/>
                </a:cubicBezTo>
                <a:lnTo>
                  <a:pt x="14196" y="2515"/>
                </a:lnTo>
                <a:cubicBezTo>
                  <a:pt x="14196" y="2572"/>
                  <a:pt x="14220" y="2617"/>
                  <a:pt x="14249" y="2617"/>
                </a:cubicBezTo>
                <a:cubicBezTo>
                  <a:pt x="14278" y="2617"/>
                  <a:pt x="14302" y="2572"/>
                  <a:pt x="14302" y="2515"/>
                </a:cubicBezTo>
                <a:lnTo>
                  <a:pt x="14302" y="2294"/>
                </a:lnTo>
                <a:cubicBezTo>
                  <a:pt x="14302" y="2237"/>
                  <a:pt x="14278" y="2190"/>
                  <a:pt x="14249" y="2190"/>
                </a:cubicBezTo>
                <a:close/>
                <a:moveTo>
                  <a:pt x="14564" y="2190"/>
                </a:moveTo>
                <a:cubicBezTo>
                  <a:pt x="14535" y="2190"/>
                  <a:pt x="14511" y="2237"/>
                  <a:pt x="14511" y="2294"/>
                </a:cubicBezTo>
                <a:lnTo>
                  <a:pt x="14511" y="2515"/>
                </a:lnTo>
                <a:cubicBezTo>
                  <a:pt x="14511" y="2572"/>
                  <a:pt x="14535" y="2617"/>
                  <a:pt x="14564" y="2617"/>
                </a:cubicBezTo>
                <a:cubicBezTo>
                  <a:pt x="14593" y="2617"/>
                  <a:pt x="14617" y="2572"/>
                  <a:pt x="14617" y="2515"/>
                </a:cubicBezTo>
                <a:lnTo>
                  <a:pt x="14617" y="2294"/>
                </a:lnTo>
                <a:cubicBezTo>
                  <a:pt x="14617" y="2237"/>
                  <a:pt x="14593" y="2190"/>
                  <a:pt x="14564" y="2190"/>
                </a:cubicBezTo>
                <a:close/>
                <a:moveTo>
                  <a:pt x="15413" y="2190"/>
                </a:moveTo>
                <a:cubicBezTo>
                  <a:pt x="15384" y="2190"/>
                  <a:pt x="15360" y="2237"/>
                  <a:pt x="15360" y="2294"/>
                </a:cubicBezTo>
                <a:lnTo>
                  <a:pt x="15360" y="2515"/>
                </a:lnTo>
                <a:cubicBezTo>
                  <a:pt x="15360" y="2572"/>
                  <a:pt x="15384" y="2617"/>
                  <a:pt x="15413" y="2617"/>
                </a:cubicBezTo>
                <a:cubicBezTo>
                  <a:pt x="15442" y="2617"/>
                  <a:pt x="15465" y="2572"/>
                  <a:pt x="15465" y="2515"/>
                </a:cubicBezTo>
                <a:lnTo>
                  <a:pt x="15465" y="2294"/>
                </a:lnTo>
                <a:cubicBezTo>
                  <a:pt x="15465" y="2237"/>
                  <a:pt x="15442" y="2190"/>
                  <a:pt x="15413" y="2190"/>
                </a:cubicBezTo>
                <a:close/>
                <a:moveTo>
                  <a:pt x="15728" y="2190"/>
                </a:moveTo>
                <a:cubicBezTo>
                  <a:pt x="15699" y="2190"/>
                  <a:pt x="15675" y="2237"/>
                  <a:pt x="15675" y="2294"/>
                </a:cubicBezTo>
                <a:lnTo>
                  <a:pt x="15675" y="2515"/>
                </a:lnTo>
                <a:cubicBezTo>
                  <a:pt x="15675" y="2572"/>
                  <a:pt x="15699" y="2617"/>
                  <a:pt x="15728" y="2617"/>
                </a:cubicBezTo>
                <a:cubicBezTo>
                  <a:pt x="15757" y="2617"/>
                  <a:pt x="15781" y="2572"/>
                  <a:pt x="15781" y="2515"/>
                </a:cubicBezTo>
                <a:lnTo>
                  <a:pt x="15781" y="2294"/>
                </a:lnTo>
                <a:cubicBezTo>
                  <a:pt x="15781" y="2237"/>
                  <a:pt x="15757" y="2190"/>
                  <a:pt x="15728" y="2190"/>
                </a:cubicBezTo>
                <a:close/>
                <a:moveTo>
                  <a:pt x="16578" y="2190"/>
                </a:moveTo>
                <a:cubicBezTo>
                  <a:pt x="16549" y="2190"/>
                  <a:pt x="16525" y="2237"/>
                  <a:pt x="16525" y="2294"/>
                </a:cubicBezTo>
                <a:lnTo>
                  <a:pt x="16525" y="2515"/>
                </a:lnTo>
                <a:cubicBezTo>
                  <a:pt x="16525" y="2572"/>
                  <a:pt x="16549" y="2617"/>
                  <a:pt x="16578" y="2617"/>
                </a:cubicBezTo>
                <a:cubicBezTo>
                  <a:pt x="16607" y="2617"/>
                  <a:pt x="16630" y="2572"/>
                  <a:pt x="16630" y="2515"/>
                </a:cubicBezTo>
                <a:lnTo>
                  <a:pt x="16630" y="2294"/>
                </a:lnTo>
                <a:cubicBezTo>
                  <a:pt x="16630" y="2237"/>
                  <a:pt x="16607" y="2190"/>
                  <a:pt x="16578" y="2190"/>
                </a:cubicBezTo>
                <a:close/>
                <a:moveTo>
                  <a:pt x="16892" y="2190"/>
                </a:moveTo>
                <a:cubicBezTo>
                  <a:pt x="16863" y="2190"/>
                  <a:pt x="16839" y="2237"/>
                  <a:pt x="16839" y="2294"/>
                </a:cubicBezTo>
                <a:lnTo>
                  <a:pt x="16839" y="2515"/>
                </a:lnTo>
                <a:cubicBezTo>
                  <a:pt x="16839" y="2572"/>
                  <a:pt x="16863" y="2617"/>
                  <a:pt x="16892" y="2617"/>
                </a:cubicBezTo>
                <a:cubicBezTo>
                  <a:pt x="16921" y="2617"/>
                  <a:pt x="16944" y="2572"/>
                  <a:pt x="16944" y="2515"/>
                </a:cubicBezTo>
                <a:lnTo>
                  <a:pt x="16944" y="2294"/>
                </a:lnTo>
                <a:cubicBezTo>
                  <a:pt x="16944" y="2237"/>
                  <a:pt x="16921" y="2190"/>
                  <a:pt x="16892" y="2190"/>
                </a:cubicBezTo>
                <a:close/>
                <a:moveTo>
                  <a:pt x="17741" y="2190"/>
                </a:moveTo>
                <a:cubicBezTo>
                  <a:pt x="17712" y="2190"/>
                  <a:pt x="17689" y="2237"/>
                  <a:pt x="17689" y="2294"/>
                </a:cubicBezTo>
                <a:lnTo>
                  <a:pt x="17689" y="2515"/>
                </a:lnTo>
                <a:cubicBezTo>
                  <a:pt x="17689" y="2572"/>
                  <a:pt x="17712" y="2617"/>
                  <a:pt x="17741" y="2617"/>
                </a:cubicBezTo>
                <a:cubicBezTo>
                  <a:pt x="17770" y="2617"/>
                  <a:pt x="17794" y="2572"/>
                  <a:pt x="17794" y="2515"/>
                </a:cubicBezTo>
                <a:lnTo>
                  <a:pt x="17794" y="2294"/>
                </a:lnTo>
                <a:cubicBezTo>
                  <a:pt x="17794" y="2237"/>
                  <a:pt x="17770" y="2190"/>
                  <a:pt x="17741" y="2190"/>
                </a:cubicBezTo>
                <a:close/>
                <a:moveTo>
                  <a:pt x="18055" y="2190"/>
                </a:moveTo>
                <a:cubicBezTo>
                  <a:pt x="18026" y="2190"/>
                  <a:pt x="18002" y="2237"/>
                  <a:pt x="18002" y="2294"/>
                </a:cubicBezTo>
                <a:lnTo>
                  <a:pt x="18002" y="2515"/>
                </a:lnTo>
                <a:cubicBezTo>
                  <a:pt x="18002" y="2572"/>
                  <a:pt x="18026" y="2617"/>
                  <a:pt x="18055" y="2617"/>
                </a:cubicBezTo>
                <a:cubicBezTo>
                  <a:pt x="18085" y="2617"/>
                  <a:pt x="18108" y="2572"/>
                  <a:pt x="18108" y="2515"/>
                </a:cubicBezTo>
                <a:lnTo>
                  <a:pt x="18108" y="2294"/>
                </a:lnTo>
                <a:cubicBezTo>
                  <a:pt x="18108" y="2237"/>
                  <a:pt x="18085" y="2190"/>
                  <a:pt x="18055" y="2190"/>
                </a:cubicBezTo>
                <a:close/>
                <a:moveTo>
                  <a:pt x="18905" y="2190"/>
                </a:moveTo>
                <a:cubicBezTo>
                  <a:pt x="18876" y="2190"/>
                  <a:pt x="18852" y="2237"/>
                  <a:pt x="18852" y="2294"/>
                </a:cubicBezTo>
                <a:lnTo>
                  <a:pt x="18852" y="2515"/>
                </a:lnTo>
                <a:cubicBezTo>
                  <a:pt x="18852" y="2572"/>
                  <a:pt x="18876" y="2617"/>
                  <a:pt x="18905" y="2617"/>
                </a:cubicBezTo>
                <a:cubicBezTo>
                  <a:pt x="18934" y="2617"/>
                  <a:pt x="18958" y="2572"/>
                  <a:pt x="18958" y="2515"/>
                </a:cubicBezTo>
                <a:lnTo>
                  <a:pt x="18958" y="2294"/>
                </a:lnTo>
                <a:cubicBezTo>
                  <a:pt x="18958" y="2237"/>
                  <a:pt x="18934" y="2190"/>
                  <a:pt x="18905" y="2190"/>
                </a:cubicBezTo>
                <a:close/>
                <a:moveTo>
                  <a:pt x="19220" y="2190"/>
                </a:moveTo>
                <a:cubicBezTo>
                  <a:pt x="19191" y="2190"/>
                  <a:pt x="19167" y="2237"/>
                  <a:pt x="19167" y="2294"/>
                </a:cubicBezTo>
                <a:lnTo>
                  <a:pt x="19167" y="2515"/>
                </a:lnTo>
                <a:cubicBezTo>
                  <a:pt x="19167" y="2572"/>
                  <a:pt x="19191" y="2617"/>
                  <a:pt x="19220" y="2617"/>
                </a:cubicBezTo>
                <a:cubicBezTo>
                  <a:pt x="19249" y="2617"/>
                  <a:pt x="19273" y="2572"/>
                  <a:pt x="19273" y="2515"/>
                </a:cubicBezTo>
                <a:lnTo>
                  <a:pt x="19273" y="2294"/>
                </a:lnTo>
                <a:cubicBezTo>
                  <a:pt x="19273" y="2237"/>
                  <a:pt x="19249" y="2190"/>
                  <a:pt x="19220" y="2190"/>
                </a:cubicBezTo>
                <a:close/>
                <a:moveTo>
                  <a:pt x="20069" y="2190"/>
                </a:moveTo>
                <a:cubicBezTo>
                  <a:pt x="20040" y="2190"/>
                  <a:pt x="20016" y="2237"/>
                  <a:pt x="20016" y="2294"/>
                </a:cubicBezTo>
                <a:lnTo>
                  <a:pt x="20016" y="2515"/>
                </a:lnTo>
                <a:cubicBezTo>
                  <a:pt x="20016" y="2572"/>
                  <a:pt x="20040" y="2617"/>
                  <a:pt x="20069" y="2617"/>
                </a:cubicBezTo>
                <a:cubicBezTo>
                  <a:pt x="20099" y="2617"/>
                  <a:pt x="20122" y="2572"/>
                  <a:pt x="20122" y="2515"/>
                </a:cubicBezTo>
                <a:lnTo>
                  <a:pt x="20122" y="2294"/>
                </a:lnTo>
                <a:cubicBezTo>
                  <a:pt x="20122" y="2237"/>
                  <a:pt x="20099" y="2190"/>
                  <a:pt x="20069" y="2190"/>
                </a:cubicBezTo>
                <a:close/>
                <a:moveTo>
                  <a:pt x="20384" y="2190"/>
                </a:moveTo>
                <a:cubicBezTo>
                  <a:pt x="20355" y="2190"/>
                  <a:pt x="20331" y="2237"/>
                  <a:pt x="20331" y="2294"/>
                </a:cubicBezTo>
                <a:lnTo>
                  <a:pt x="20331" y="2515"/>
                </a:lnTo>
                <a:cubicBezTo>
                  <a:pt x="20331" y="2572"/>
                  <a:pt x="20355" y="2617"/>
                  <a:pt x="20384" y="2617"/>
                </a:cubicBezTo>
                <a:cubicBezTo>
                  <a:pt x="20413" y="2617"/>
                  <a:pt x="20436" y="2572"/>
                  <a:pt x="20436" y="2515"/>
                </a:cubicBezTo>
                <a:lnTo>
                  <a:pt x="20436" y="2294"/>
                </a:lnTo>
                <a:cubicBezTo>
                  <a:pt x="20436" y="2237"/>
                  <a:pt x="20413" y="2190"/>
                  <a:pt x="20384" y="2190"/>
                </a:cubicBezTo>
                <a:close/>
                <a:moveTo>
                  <a:pt x="21234" y="2190"/>
                </a:moveTo>
                <a:cubicBezTo>
                  <a:pt x="21204" y="2190"/>
                  <a:pt x="21181" y="2237"/>
                  <a:pt x="21181" y="2294"/>
                </a:cubicBezTo>
                <a:lnTo>
                  <a:pt x="21181" y="2515"/>
                </a:lnTo>
                <a:cubicBezTo>
                  <a:pt x="21181" y="2572"/>
                  <a:pt x="21204" y="2617"/>
                  <a:pt x="21234" y="2617"/>
                </a:cubicBezTo>
                <a:cubicBezTo>
                  <a:pt x="21263" y="2617"/>
                  <a:pt x="21285" y="2572"/>
                  <a:pt x="21285" y="2515"/>
                </a:cubicBezTo>
                <a:lnTo>
                  <a:pt x="21285" y="2294"/>
                </a:lnTo>
                <a:cubicBezTo>
                  <a:pt x="21285" y="2237"/>
                  <a:pt x="21263" y="2190"/>
                  <a:pt x="21234" y="2190"/>
                </a:cubicBezTo>
                <a:close/>
                <a:moveTo>
                  <a:pt x="21547" y="2190"/>
                </a:moveTo>
                <a:cubicBezTo>
                  <a:pt x="21518" y="2190"/>
                  <a:pt x="21495" y="2237"/>
                  <a:pt x="21495" y="2294"/>
                </a:cubicBezTo>
                <a:lnTo>
                  <a:pt x="21495" y="2515"/>
                </a:lnTo>
                <a:cubicBezTo>
                  <a:pt x="21495" y="2572"/>
                  <a:pt x="21518" y="2617"/>
                  <a:pt x="21547" y="2617"/>
                </a:cubicBezTo>
                <a:cubicBezTo>
                  <a:pt x="21576" y="2617"/>
                  <a:pt x="21600" y="2572"/>
                  <a:pt x="21600" y="2515"/>
                </a:cubicBezTo>
                <a:lnTo>
                  <a:pt x="21600" y="2294"/>
                </a:lnTo>
                <a:cubicBezTo>
                  <a:pt x="21600" y="2237"/>
                  <a:pt x="21576" y="2190"/>
                  <a:pt x="21547" y="2190"/>
                </a:cubicBezTo>
                <a:close/>
                <a:moveTo>
                  <a:pt x="53" y="2920"/>
                </a:moveTo>
                <a:cubicBezTo>
                  <a:pt x="24" y="2920"/>
                  <a:pt x="0" y="2967"/>
                  <a:pt x="0" y="3024"/>
                </a:cubicBezTo>
                <a:lnTo>
                  <a:pt x="0" y="3244"/>
                </a:lnTo>
                <a:cubicBezTo>
                  <a:pt x="0" y="3302"/>
                  <a:pt x="24" y="3347"/>
                  <a:pt x="53" y="3347"/>
                </a:cubicBezTo>
                <a:cubicBezTo>
                  <a:pt x="82" y="3347"/>
                  <a:pt x="106" y="3302"/>
                  <a:pt x="106" y="3244"/>
                </a:cubicBezTo>
                <a:lnTo>
                  <a:pt x="106" y="3024"/>
                </a:lnTo>
                <a:cubicBezTo>
                  <a:pt x="106" y="2967"/>
                  <a:pt x="82" y="2920"/>
                  <a:pt x="53" y="2920"/>
                </a:cubicBezTo>
                <a:close/>
                <a:moveTo>
                  <a:pt x="367" y="2920"/>
                </a:moveTo>
                <a:cubicBezTo>
                  <a:pt x="338" y="2920"/>
                  <a:pt x="315" y="2967"/>
                  <a:pt x="315" y="3024"/>
                </a:cubicBezTo>
                <a:lnTo>
                  <a:pt x="315" y="3244"/>
                </a:lnTo>
                <a:cubicBezTo>
                  <a:pt x="315" y="3302"/>
                  <a:pt x="338" y="3347"/>
                  <a:pt x="367" y="3347"/>
                </a:cubicBezTo>
                <a:cubicBezTo>
                  <a:pt x="397" y="3347"/>
                  <a:pt x="420" y="3302"/>
                  <a:pt x="420" y="3244"/>
                </a:cubicBezTo>
                <a:lnTo>
                  <a:pt x="420" y="3024"/>
                </a:lnTo>
                <a:cubicBezTo>
                  <a:pt x="420" y="2967"/>
                  <a:pt x="397" y="2920"/>
                  <a:pt x="367" y="2920"/>
                </a:cubicBezTo>
                <a:close/>
                <a:moveTo>
                  <a:pt x="1217" y="2920"/>
                </a:moveTo>
                <a:cubicBezTo>
                  <a:pt x="1188" y="2920"/>
                  <a:pt x="1164" y="2967"/>
                  <a:pt x="1164" y="3024"/>
                </a:cubicBezTo>
                <a:lnTo>
                  <a:pt x="1164" y="3244"/>
                </a:lnTo>
                <a:cubicBezTo>
                  <a:pt x="1164" y="3302"/>
                  <a:pt x="1188" y="3347"/>
                  <a:pt x="1217" y="3347"/>
                </a:cubicBezTo>
                <a:cubicBezTo>
                  <a:pt x="1246" y="3347"/>
                  <a:pt x="1270" y="3302"/>
                  <a:pt x="1270" y="3244"/>
                </a:cubicBezTo>
                <a:lnTo>
                  <a:pt x="1270" y="3024"/>
                </a:lnTo>
                <a:cubicBezTo>
                  <a:pt x="1270" y="2967"/>
                  <a:pt x="1246" y="2920"/>
                  <a:pt x="1217" y="2920"/>
                </a:cubicBezTo>
                <a:close/>
                <a:moveTo>
                  <a:pt x="1532" y="2920"/>
                </a:moveTo>
                <a:cubicBezTo>
                  <a:pt x="1503" y="2920"/>
                  <a:pt x="1479" y="2967"/>
                  <a:pt x="1479" y="3024"/>
                </a:cubicBezTo>
                <a:lnTo>
                  <a:pt x="1479" y="3244"/>
                </a:lnTo>
                <a:cubicBezTo>
                  <a:pt x="1479" y="3302"/>
                  <a:pt x="1503" y="3347"/>
                  <a:pt x="1532" y="3347"/>
                </a:cubicBezTo>
                <a:cubicBezTo>
                  <a:pt x="1561" y="3347"/>
                  <a:pt x="1584" y="3302"/>
                  <a:pt x="1584" y="3244"/>
                </a:cubicBezTo>
                <a:lnTo>
                  <a:pt x="1584" y="3024"/>
                </a:lnTo>
                <a:cubicBezTo>
                  <a:pt x="1584" y="2967"/>
                  <a:pt x="1561" y="2920"/>
                  <a:pt x="1532" y="2920"/>
                </a:cubicBezTo>
                <a:close/>
                <a:moveTo>
                  <a:pt x="2380" y="2920"/>
                </a:moveTo>
                <a:cubicBezTo>
                  <a:pt x="2351" y="2920"/>
                  <a:pt x="2329" y="2967"/>
                  <a:pt x="2329" y="3024"/>
                </a:cubicBezTo>
                <a:lnTo>
                  <a:pt x="2329" y="3244"/>
                </a:lnTo>
                <a:cubicBezTo>
                  <a:pt x="2329" y="3302"/>
                  <a:pt x="2351" y="3347"/>
                  <a:pt x="2380" y="3347"/>
                </a:cubicBezTo>
                <a:cubicBezTo>
                  <a:pt x="2409" y="3347"/>
                  <a:pt x="2433" y="3302"/>
                  <a:pt x="2433" y="3244"/>
                </a:cubicBezTo>
                <a:lnTo>
                  <a:pt x="2433" y="3024"/>
                </a:lnTo>
                <a:cubicBezTo>
                  <a:pt x="2433" y="2967"/>
                  <a:pt x="2409" y="2920"/>
                  <a:pt x="2380" y="2920"/>
                </a:cubicBezTo>
                <a:close/>
                <a:moveTo>
                  <a:pt x="2695" y="2920"/>
                </a:moveTo>
                <a:cubicBezTo>
                  <a:pt x="2666" y="2920"/>
                  <a:pt x="2643" y="2967"/>
                  <a:pt x="2643" y="3024"/>
                </a:cubicBezTo>
                <a:lnTo>
                  <a:pt x="2643" y="3244"/>
                </a:lnTo>
                <a:cubicBezTo>
                  <a:pt x="2643" y="3302"/>
                  <a:pt x="2666" y="3347"/>
                  <a:pt x="2695" y="3347"/>
                </a:cubicBezTo>
                <a:cubicBezTo>
                  <a:pt x="2724" y="3347"/>
                  <a:pt x="2748" y="3302"/>
                  <a:pt x="2748" y="3244"/>
                </a:cubicBezTo>
                <a:lnTo>
                  <a:pt x="2748" y="3024"/>
                </a:lnTo>
                <a:cubicBezTo>
                  <a:pt x="2748" y="2967"/>
                  <a:pt x="2724" y="2920"/>
                  <a:pt x="2695" y="2920"/>
                </a:cubicBezTo>
                <a:close/>
                <a:moveTo>
                  <a:pt x="3545" y="2920"/>
                </a:moveTo>
                <a:cubicBezTo>
                  <a:pt x="3516" y="2920"/>
                  <a:pt x="3492" y="2967"/>
                  <a:pt x="3492" y="3024"/>
                </a:cubicBezTo>
                <a:lnTo>
                  <a:pt x="3492" y="3244"/>
                </a:lnTo>
                <a:cubicBezTo>
                  <a:pt x="3492" y="3302"/>
                  <a:pt x="3516" y="3347"/>
                  <a:pt x="3545" y="3347"/>
                </a:cubicBezTo>
                <a:cubicBezTo>
                  <a:pt x="3574" y="3347"/>
                  <a:pt x="3598" y="3302"/>
                  <a:pt x="3598" y="3244"/>
                </a:cubicBezTo>
                <a:lnTo>
                  <a:pt x="3598" y="3024"/>
                </a:lnTo>
                <a:cubicBezTo>
                  <a:pt x="3598" y="2967"/>
                  <a:pt x="3574" y="2920"/>
                  <a:pt x="3545" y="2920"/>
                </a:cubicBezTo>
                <a:close/>
                <a:moveTo>
                  <a:pt x="3859" y="2920"/>
                </a:moveTo>
                <a:cubicBezTo>
                  <a:pt x="3830" y="2920"/>
                  <a:pt x="3806" y="2967"/>
                  <a:pt x="3806" y="3024"/>
                </a:cubicBezTo>
                <a:lnTo>
                  <a:pt x="3806" y="3244"/>
                </a:lnTo>
                <a:cubicBezTo>
                  <a:pt x="3806" y="3302"/>
                  <a:pt x="3830" y="3347"/>
                  <a:pt x="3859" y="3347"/>
                </a:cubicBezTo>
                <a:cubicBezTo>
                  <a:pt x="3888" y="3347"/>
                  <a:pt x="3912" y="3302"/>
                  <a:pt x="3912" y="3244"/>
                </a:cubicBezTo>
                <a:lnTo>
                  <a:pt x="3912" y="3024"/>
                </a:lnTo>
                <a:cubicBezTo>
                  <a:pt x="3912" y="2967"/>
                  <a:pt x="3888" y="2920"/>
                  <a:pt x="3859" y="2920"/>
                </a:cubicBezTo>
                <a:close/>
                <a:moveTo>
                  <a:pt x="4709" y="2920"/>
                </a:moveTo>
                <a:cubicBezTo>
                  <a:pt x="4680" y="2920"/>
                  <a:pt x="4656" y="2967"/>
                  <a:pt x="4656" y="3024"/>
                </a:cubicBezTo>
                <a:lnTo>
                  <a:pt x="4656" y="3244"/>
                </a:lnTo>
                <a:cubicBezTo>
                  <a:pt x="4656" y="3302"/>
                  <a:pt x="4680" y="3347"/>
                  <a:pt x="4709" y="3347"/>
                </a:cubicBezTo>
                <a:cubicBezTo>
                  <a:pt x="4738" y="3347"/>
                  <a:pt x="4762" y="3302"/>
                  <a:pt x="4762" y="3244"/>
                </a:cubicBezTo>
                <a:lnTo>
                  <a:pt x="4762" y="3024"/>
                </a:lnTo>
                <a:cubicBezTo>
                  <a:pt x="4762" y="2967"/>
                  <a:pt x="4738" y="2920"/>
                  <a:pt x="4709" y="2920"/>
                </a:cubicBezTo>
                <a:close/>
                <a:moveTo>
                  <a:pt x="5023" y="2920"/>
                </a:moveTo>
                <a:cubicBezTo>
                  <a:pt x="4994" y="2920"/>
                  <a:pt x="4970" y="2967"/>
                  <a:pt x="4970" y="3024"/>
                </a:cubicBezTo>
                <a:lnTo>
                  <a:pt x="4970" y="3244"/>
                </a:lnTo>
                <a:cubicBezTo>
                  <a:pt x="4970" y="3302"/>
                  <a:pt x="4994" y="3347"/>
                  <a:pt x="5023" y="3347"/>
                </a:cubicBezTo>
                <a:cubicBezTo>
                  <a:pt x="5053" y="3347"/>
                  <a:pt x="5076" y="3302"/>
                  <a:pt x="5076" y="3244"/>
                </a:cubicBezTo>
                <a:lnTo>
                  <a:pt x="5076" y="3024"/>
                </a:lnTo>
                <a:cubicBezTo>
                  <a:pt x="5076" y="2967"/>
                  <a:pt x="5053" y="2920"/>
                  <a:pt x="5023" y="2920"/>
                </a:cubicBezTo>
                <a:close/>
                <a:moveTo>
                  <a:pt x="5873" y="2920"/>
                </a:moveTo>
                <a:cubicBezTo>
                  <a:pt x="5844" y="2920"/>
                  <a:pt x="5820" y="2967"/>
                  <a:pt x="5820" y="3024"/>
                </a:cubicBezTo>
                <a:lnTo>
                  <a:pt x="5820" y="3244"/>
                </a:lnTo>
                <a:cubicBezTo>
                  <a:pt x="5820" y="3302"/>
                  <a:pt x="5844" y="3347"/>
                  <a:pt x="5873" y="3347"/>
                </a:cubicBezTo>
                <a:cubicBezTo>
                  <a:pt x="5902" y="3347"/>
                  <a:pt x="5926" y="3302"/>
                  <a:pt x="5926" y="3244"/>
                </a:cubicBezTo>
                <a:lnTo>
                  <a:pt x="5926" y="3024"/>
                </a:lnTo>
                <a:cubicBezTo>
                  <a:pt x="5926" y="2967"/>
                  <a:pt x="5902" y="2920"/>
                  <a:pt x="5873" y="2920"/>
                </a:cubicBezTo>
                <a:close/>
                <a:moveTo>
                  <a:pt x="6188" y="2920"/>
                </a:moveTo>
                <a:cubicBezTo>
                  <a:pt x="6159" y="2920"/>
                  <a:pt x="6135" y="2967"/>
                  <a:pt x="6135" y="3024"/>
                </a:cubicBezTo>
                <a:lnTo>
                  <a:pt x="6135" y="3244"/>
                </a:lnTo>
                <a:cubicBezTo>
                  <a:pt x="6135" y="3302"/>
                  <a:pt x="6159" y="3347"/>
                  <a:pt x="6188" y="3347"/>
                </a:cubicBezTo>
                <a:cubicBezTo>
                  <a:pt x="6217" y="3347"/>
                  <a:pt x="6240" y="3302"/>
                  <a:pt x="6240" y="3244"/>
                </a:cubicBezTo>
                <a:lnTo>
                  <a:pt x="6240" y="3024"/>
                </a:lnTo>
                <a:cubicBezTo>
                  <a:pt x="6240" y="2967"/>
                  <a:pt x="6217" y="2920"/>
                  <a:pt x="6188" y="2920"/>
                </a:cubicBezTo>
                <a:close/>
                <a:moveTo>
                  <a:pt x="7036" y="2920"/>
                </a:moveTo>
                <a:cubicBezTo>
                  <a:pt x="7007" y="2920"/>
                  <a:pt x="6984" y="2967"/>
                  <a:pt x="6984" y="3024"/>
                </a:cubicBezTo>
                <a:lnTo>
                  <a:pt x="6984" y="3244"/>
                </a:lnTo>
                <a:cubicBezTo>
                  <a:pt x="6984" y="3302"/>
                  <a:pt x="7007" y="3347"/>
                  <a:pt x="7036" y="3347"/>
                </a:cubicBezTo>
                <a:cubicBezTo>
                  <a:pt x="7065" y="3347"/>
                  <a:pt x="7089" y="3302"/>
                  <a:pt x="7089" y="3244"/>
                </a:cubicBezTo>
                <a:lnTo>
                  <a:pt x="7089" y="3024"/>
                </a:lnTo>
                <a:cubicBezTo>
                  <a:pt x="7089" y="2967"/>
                  <a:pt x="7065" y="2920"/>
                  <a:pt x="7036" y="2920"/>
                </a:cubicBezTo>
                <a:close/>
                <a:moveTo>
                  <a:pt x="7351" y="2920"/>
                </a:moveTo>
                <a:cubicBezTo>
                  <a:pt x="7322" y="2920"/>
                  <a:pt x="7299" y="2967"/>
                  <a:pt x="7299" y="3024"/>
                </a:cubicBezTo>
                <a:lnTo>
                  <a:pt x="7299" y="3244"/>
                </a:lnTo>
                <a:cubicBezTo>
                  <a:pt x="7299" y="3302"/>
                  <a:pt x="7322" y="3347"/>
                  <a:pt x="7351" y="3347"/>
                </a:cubicBezTo>
                <a:cubicBezTo>
                  <a:pt x="7380" y="3347"/>
                  <a:pt x="7404" y="3302"/>
                  <a:pt x="7404" y="3244"/>
                </a:cubicBezTo>
                <a:lnTo>
                  <a:pt x="7404" y="3024"/>
                </a:lnTo>
                <a:cubicBezTo>
                  <a:pt x="7404" y="2967"/>
                  <a:pt x="7380" y="2920"/>
                  <a:pt x="7351" y="2920"/>
                </a:cubicBezTo>
                <a:close/>
                <a:moveTo>
                  <a:pt x="8201" y="2920"/>
                </a:moveTo>
                <a:cubicBezTo>
                  <a:pt x="8171" y="2920"/>
                  <a:pt x="8148" y="2967"/>
                  <a:pt x="8148" y="3024"/>
                </a:cubicBezTo>
                <a:lnTo>
                  <a:pt x="8148" y="3244"/>
                </a:lnTo>
                <a:cubicBezTo>
                  <a:pt x="8148" y="3302"/>
                  <a:pt x="8171" y="3347"/>
                  <a:pt x="8201" y="3347"/>
                </a:cubicBezTo>
                <a:cubicBezTo>
                  <a:pt x="8230" y="3347"/>
                  <a:pt x="8254" y="3302"/>
                  <a:pt x="8254" y="3244"/>
                </a:cubicBezTo>
                <a:lnTo>
                  <a:pt x="8254" y="3024"/>
                </a:lnTo>
                <a:cubicBezTo>
                  <a:pt x="8254" y="2967"/>
                  <a:pt x="8230" y="2920"/>
                  <a:pt x="8201" y="2920"/>
                </a:cubicBezTo>
                <a:close/>
                <a:moveTo>
                  <a:pt x="8515" y="2920"/>
                </a:moveTo>
                <a:cubicBezTo>
                  <a:pt x="8486" y="2920"/>
                  <a:pt x="8462" y="2967"/>
                  <a:pt x="8462" y="3024"/>
                </a:cubicBezTo>
                <a:lnTo>
                  <a:pt x="8462" y="3244"/>
                </a:lnTo>
                <a:cubicBezTo>
                  <a:pt x="8462" y="3302"/>
                  <a:pt x="8486" y="3347"/>
                  <a:pt x="8515" y="3347"/>
                </a:cubicBezTo>
                <a:cubicBezTo>
                  <a:pt x="8544" y="3347"/>
                  <a:pt x="8568" y="3302"/>
                  <a:pt x="8568" y="3244"/>
                </a:cubicBezTo>
                <a:lnTo>
                  <a:pt x="8568" y="3024"/>
                </a:lnTo>
                <a:cubicBezTo>
                  <a:pt x="8568" y="2967"/>
                  <a:pt x="8544" y="2920"/>
                  <a:pt x="8515" y="2920"/>
                </a:cubicBezTo>
                <a:close/>
                <a:moveTo>
                  <a:pt x="9365" y="2920"/>
                </a:moveTo>
                <a:cubicBezTo>
                  <a:pt x="9336" y="2920"/>
                  <a:pt x="9312" y="2967"/>
                  <a:pt x="9312" y="3024"/>
                </a:cubicBezTo>
                <a:lnTo>
                  <a:pt x="9312" y="3244"/>
                </a:lnTo>
                <a:cubicBezTo>
                  <a:pt x="9312" y="3302"/>
                  <a:pt x="9336" y="3347"/>
                  <a:pt x="9365" y="3347"/>
                </a:cubicBezTo>
                <a:cubicBezTo>
                  <a:pt x="9394" y="3347"/>
                  <a:pt x="9418" y="3302"/>
                  <a:pt x="9418" y="3244"/>
                </a:cubicBezTo>
                <a:lnTo>
                  <a:pt x="9418" y="3024"/>
                </a:lnTo>
                <a:cubicBezTo>
                  <a:pt x="9418" y="2967"/>
                  <a:pt x="9394" y="2920"/>
                  <a:pt x="9365" y="2920"/>
                </a:cubicBezTo>
                <a:close/>
                <a:moveTo>
                  <a:pt x="9679" y="2920"/>
                </a:moveTo>
                <a:cubicBezTo>
                  <a:pt x="9650" y="2920"/>
                  <a:pt x="9626" y="2967"/>
                  <a:pt x="9626" y="3024"/>
                </a:cubicBezTo>
                <a:lnTo>
                  <a:pt x="9626" y="3244"/>
                </a:lnTo>
                <a:cubicBezTo>
                  <a:pt x="9626" y="3302"/>
                  <a:pt x="9650" y="3347"/>
                  <a:pt x="9679" y="3347"/>
                </a:cubicBezTo>
                <a:cubicBezTo>
                  <a:pt x="9708" y="3347"/>
                  <a:pt x="9732" y="3302"/>
                  <a:pt x="9732" y="3244"/>
                </a:cubicBezTo>
                <a:lnTo>
                  <a:pt x="9732" y="3024"/>
                </a:lnTo>
                <a:cubicBezTo>
                  <a:pt x="9732" y="2967"/>
                  <a:pt x="9708" y="2920"/>
                  <a:pt x="9679" y="2920"/>
                </a:cubicBezTo>
                <a:close/>
                <a:moveTo>
                  <a:pt x="10529" y="2920"/>
                </a:moveTo>
                <a:cubicBezTo>
                  <a:pt x="10500" y="2920"/>
                  <a:pt x="10476" y="2967"/>
                  <a:pt x="10476" y="3024"/>
                </a:cubicBezTo>
                <a:lnTo>
                  <a:pt x="10476" y="3244"/>
                </a:lnTo>
                <a:cubicBezTo>
                  <a:pt x="10476" y="3302"/>
                  <a:pt x="10500" y="3347"/>
                  <a:pt x="10529" y="3347"/>
                </a:cubicBezTo>
                <a:cubicBezTo>
                  <a:pt x="10558" y="3347"/>
                  <a:pt x="10582" y="3302"/>
                  <a:pt x="10582" y="3244"/>
                </a:cubicBezTo>
                <a:lnTo>
                  <a:pt x="10582" y="3024"/>
                </a:lnTo>
                <a:cubicBezTo>
                  <a:pt x="10582" y="2967"/>
                  <a:pt x="10558" y="2920"/>
                  <a:pt x="10529" y="2920"/>
                </a:cubicBezTo>
                <a:close/>
                <a:moveTo>
                  <a:pt x="10844" y="2920"/>
                </a:moveTo>
                <a:cubicBezTo>
                  <a:pt x="10814" y="2920"/>
                  <a:pt x="10791" y="2967"/>
                  <a:pt x="10791" y="3024"/>
                </a:cubicBezTo>
                <a:lnTo>
                  <a:pt x="10791" y="3244"/>
                </a:lnTo>
                <a:cubicBezTo>
                  <a:pt x="10791" y="3302"/>
                  <a:pt x="10814" y="3347"/>
                  <a:pt x="10844" y="3347"/>
                </a:cubicBezTo>
                <a:cubicBezTo>
                  <a:pt x="10873" y="3347"/>
                  <a:pt x="10895" y="3302"/>
                  <a:pt x="10895" y="3244"/>
                </a:cubicBezTo>
                <a:lnTo>
                  <a:pt x="10895" y="3024"/>
                </a:lnTo>
                <a:cubicBezTo>
                  <a:pt x="10895" y="2967"/>
                  <a:pt x="10873" y="2920"/>
                  <a:pt x="10844" y="2920"/>
                </a:cubicBezTo>
                <a:close/>
                <a:moveTo>
                  <a:pt x="11692" y="2920"/>
                </a:moveTo>
                <a:cubicBezTo>
                  <a:pt x="11663" y="2920"/>
                  <a:pt x="11640" y="2967"/>
                  <a:pt x="11640" y="3024"/>
                </a:cubicBezTo>
                <a:lnTo>
                  <a:pt x="11640" y="3244"/>
                </a:lnTo>
                <a:cubicBezTo>
                  <a:pt x="11640" y="3302"/>
                  <a:pt x="11663" y="3347"/>
                  <a:pt x="11692" y="3347"/>
                </a:cubicBezTo>
                <a:cubicBezTo>
                  <a:pt x="11721" y="3347"/>
                  <a:pt x="11745" y="3302"/>
                  <a:pt x="11745" y="3244"/>
                </a:cubicBezTo>
                <a:lnTo>
                  <a:pt x="11745" y="3024"/>
                </a:lnTo>
                <a:cubicBezTo>
                  <a:pt x="11745" y="2967"/>
                  <a:pt x="11721" y="2920"/>
                  <a:pt x="11692" y="2920"/>
                </a:cubicBezTo>
                <a:close/>
                <a:moveTo>
                  <a:pt x="12007" y="2920"/>
                </a:moveTo>
                <a:cubicBezTo>
                  <a:pt x="11978" y="2920"/>
                  <a:pt x="11955" y="2967"/>
                  <a:pt x="11955" y="3024"/>
                </a:cubicBezTo>
                <a:lnTo>
                  <a:pt x="11955" y="3244"/>
                </a:lnTo>
                <a:cubicBezTo>
                  <a:pt x="11955" y="3302"/>
                  <a:pt x="11978" y="3347"/>
                  <a:pt x="12007" y="3347"/>
                </a:cubicBezTo>
                <a:cubicBezTo>
                  <a:pt x="12036" y="3347"/>
                  <a:pt x="12060" y="3302"/>
                  <a:pt x="12060" y="3244"/>
                </a:cubicBezTo>
                <a:lnTo>
                  <a:pt x="12060" y="3024"/>
                </a:lnTo>
                <a:cubicBezTo>
                  <a:pt x="12060" y="2967"/>
                  <a:pt x="12036" y="2920"/>
                  <a:pt x="12007" y="2920"/>
                </a:cubicBezTo>
                <a:close/>
                <a:moveTo>
                  <a:pt x="12856" y="2920"/>
                </a:moveTo>
                <a:cubicBezTo>
                  <a:pt x="12827" y="2920"/>
                  <a:pt x="12804" y="2967"/>
                  <a:pt x="12804" y="3024"/>
                </a:cubicBezTo>
                <a:lnTo>
                  <a:pt x="12804" y="3244"/>
                </a:lnTo>
                <a:cubicBezTo>
                  <a:pt x="12804" y="3302"/>
                  <a:pt x="12827" y="3347"/>
                  <a:pt x="12856" y="3347"/>
                </a:cubicBezTo>
                <a:cubicBezTo>
                  <a:pt x="12886" y="3347"/>
                  <a:pt x="12909" y="3302"/>
                  <a:pt x="12909" y="3244"/>
                </a:cubicBezTo>
                <a:lnTo>
                  <a:pt x="12909" y="3024"/>
                </a:lnTo>
                <a:cubicBezTo>
                  <a:pt x="12909" y="2967"/>
                  <a:pt x="12886" y="2920"/>
                  <a:pt x="12856" y="2920"/>
                </a:cubicBezTo>
                <a:close/>
                <a:moveTo>
                  <a:pt x="13171" y="2920"/>
                </a:moveTo>
                <a:cubicBezTo>
                  <a:pt x="13142" y="2920"/>
                  <a:pt x="13118" y="2967"/>
                  <a:pt x="13118" y="3024"/>
                </a:cubicBezTo>
                <a:lnTo>
                  <a:pt x="13118" y="3244"/>
                </a:lnTo>
                <a:cubicBezTo>
                  <a:pt x="13118" y="3302"/>
                  <a:pt x="13142" y="3347"/>
                  <a:pt x="13171" y="3347"/>
                </a:cubicBezTo>
                <a:cubicBezTo>
                  <a:pt x="13200" y="3347"/>
                  <a:pt x="13224" y="3302"/>
                  <a:pt x="13224" y="3244"/>
                </a:cubicBezTo>
                <a:lnTo>
                  <a:pt x="13224" y="3024"/>
                </a:lnTo>
                <a:cubicBezTo>
                  <a:pt x="13224" y="2967"/>
                  <a:pt x="13200" y="2920"/>
                  <a:pt x="13171" y="2920"/>
                </a:cubicBezTo>
                <a:close/>
                <a:moveTo>
                  <a:pt x="14021" y="2920"/>
                </a:moveTo>
                <a:cubicBezTo>
                  <a:pt x="13992" y="2920"/>
                  <a:pt x="13968" y="2967"/>
                  <a:pt x="13968" y="3024"/>
                </a:cubicBezTo>
                <a:lnTo>
                  <a:pt x="13968" y="3244"/>
                </a:lnTo>
                <a:cubicBezTo>
                  <a:pt x="13968" y="3302"/>
                  <a:pt x="13992" y="3347"/>
                  <a:pt x="14021" y="3347"/>
                </a:cubicBezTo>
                <a:cubicBezTo>
                  <a:pt x="14050" y="3347"/>
                  <a:pt x="14074" y="3302"/>
                  <a:pt x="14074" y="3244"/>
                </a:cubicBezTo>
                <a:lnTo>
                  <a:pt x="14074" y="3024"/>
                </a:lnTo>
                <a:cubicBezTo>
                  <a:pt x="14074" y="2967"/>
                  <a:pt x="14050" y="2920"/>
                  <a:pt x="14021" y="2920"/>
                </a:cubicBezTo>
                <a:close/>
                <a:moveTo>
                  <a:pt x="14335" y="2920"/>
                </a:moveTo>
                <a:cubicBezTo>
                  <a:pt x="14306" y="2920"/>
                  <a:pt x="14282" y="2967"/>
                  <a:pt x="14282" y="3024"/>
                </a:cubicBezTo>
                <a:lnTo>
                  <a:pt x="14282" y="3244"/>
                </a:lnTo>
                <a:cubicBezTo>
                  <a:pt x="14282" y="3302"/>
                  <a:pt x="14306" y="3347"/>
                  <a:pt x="14335" y="3347"/>
                </a:cubicBezTo>
                <a:cubicBezTo>
                  <a:pt x="14364" y="3347"/>
                  <a:pt x="14388" y="3302"/>
                  <a:pt x="14388" y="3244"/>
                </a:cubicBezTo>
                <a:lnTo>
                  <a:pt x="14388" y="3024"/>
                </a:lnTo>
                <a:cubicBezTo>
                  <a:pt x="14388" y="2967"/>
                  <a:pt x="14364" y="2920"/>
                  <a:pt x="14335" y="2920"/>
                </a:cubicBezTo>
                <a:close/>
                <a:moveTo>
                  <a:pt x="15185" y="2920"/>
                </a:moveTo>
                <a:cubicBezTo>
                  <a:pt x="15156" y="2920"/>
                  <a:pt x="15132" y="2967"/>
                  <a:pt x="15132" y="3024"/>
                </a:cubicBezTo>
                <a:lnTo>
                  <a:pt x="15132" y="3244"/>
                </a:lnTo>
                <a:cubicBezTo>
                  <a:pt x="15132" y="3302"/>
                  <a:pt x="15156" y="3347"/>
                  <a:pt x="15185" y="3347"/>
                </a:cubicBezTo>
                <a:cubicBezTo>
                  <a:pt x="15214" y="3347"/>
                  <a:pt x="15237" y="3302"/>
                  <a:pt x="15237" y="3244"/>
                </a:cubicBezTo>
                <a:lnTo>
                  <a:pt x="15237" y="3024"/>
                </a:lnTo>
                <a:cubicBezTo>
                  <a:pt x="15237" y="2967"/>
                  <a:pt x="15214" y="2920"/>
                  <a:pt x="15185" y="2920"/>
                </a:cubicBezTo>
                <a:close/>
                <a:moveTo>
                  <a:pt x="15500" y="2920"/>
                </a:moveTo>
                <a:cubicBezTo>
                  <a:pt x="15470" y="2920"/>
                  <a:pt x="15447" y="2967"/>
                  <a:pt x="15447" y="3024"/>
                </a:cubicBezTo>
                <a:lnTo>
                  <a:pt x="15447" y="3244"/>
                </a:lnTo>
                <a:cubicBezTo>
                  <a:pt x="15447" y="3302"/>
                  <a:pt x="15470" y="3347"/>
                  <a:pt x="15500" y="3347"/>
                </a:cubicBezTo>
                <a:cubicBezTo>
                  <a:pt x="15529" y="3347"/>
                  <a:pt x="15551" y="3302"/>
                  <a:pt x="15551" y="3244"/>
                </a:cubicBezTo>
                <a:lnTo>
                  <a:pt x="15551" y="3024"/>
                </a:lnTo>
                <a:cubicBezTo>
                  <a:pt x="15551" y="2967"/>
                  <a:pt x="15529" y="2920"/>
                  <a:pt x="15500" y="2920"/>
                </a:cubicBezTo>
                <a:close/>
                <a:moveTo>
                  <a:pt x="16349" y="2920"/>
                </a:moveTo>
                <a:cubicBezTo>
                  <a:pt x="16320" y="2920"/>
                  <a:pt x="16296" y="2967"/>
                  <a:pt x="16296" y="3024"/>
                </a:cubicBezTo>
                <a:lnTo>
                  <a:pt x="16296" y="3244"/>
                </a:lnTo>
                <a:cubicBezTo>
                  <a:pt x="16296" y="3302"/>
                  <a:pt x="16320" y="3347"/>
                  <a:pt x="16349" y="3347"/>
                </a:cubicBezTo>
                <a:cubicBezTo>
                  <a:pt x="16378" y="3347"/>
                  <a:pt x="16401" y="3302"/>
                  <a:pt x="16401" y="3244"/>
                </a:cubicBezTo>
                <a:lnTo>
                  <a:pt x="16401" y="3024"/>
                </a:lnTo>
                <a:cubicBezTo>
                  <a:pt x="16401" y="2967"/>
                  <a:pt x="16378" y="2920"/>
                  <a:pt x="16349" y="2920"/>
                </a:cubicBezTo>
                <a:close/>
                <a:moveTo>
                  <a:pt x="16663" y="2920"/>
                </a:moveTo>
                <a:cubicBezTo>
                  <a:pt x="16634" y="2920"/>
                  <a:pt x="16611" y="2967"/>
                  <a:pt x="16611" y="3024"/>
                </a:cubicBezTo>
                <a:lnTo>
                  <a:pt x="16611" y="3244"/>
                </a:lnTo>
                <a:cubicBezTo>
                  <a:pt x="16611" y="3302"/>
                  <a:pt x="16634" y="3347"/>
                  <a:pt x="16663" y="3347"/>
                </a:cubicBezTo>
                <a:cubicBezTo>
                  <a:pt x="16692" y="3347"/>
                  <a:pt x="16716" y="3302"/>
                  <a:pt x="16716" y="3244"/>
                </a:cubicBezTo>
                <a:lnTo>
                  <a:pt x="16716" y="3024"/>
                </a:lnTo>
                <a:cubicBezTo>
                  <a:pt x="16716" y="2967"/>
                  <a:pt x="16692" y="2920"/>
                  <a:pt x="16663" y="2920"/>
                </a:cubicBezTo>
                <a:close/>
                <a:moveTo>
                  <a:pt x="17512" y="2920"/>
                </a:moveTo>
                <a:cubicBezTo>
                  <a:pt x="17483" y="2920"/>
                  <a:pt x="17459" y="2967"/>
                  <a:pt x="17459" y="3024"/>
                </a:cubicBezTo>
                <a:lnTo>
                  <a:pt x="17459" y="3244"/>
                </a:lnTo>
                <a:cubicBezTo>
                  <a:pt x="17459" y="3302"/>
                  <a:pt x="17483" y="3347"/>
                  <a:pt x="17512" y="3347"/>
                </a:cubicBezTo>
                <a:cubicBezTo>
                  <a:pt x="17541" y="3347"/>
                  <a:pt x="17565" y="3302"/>
                  <a:pt x="17565" y="3244"/>
                </a:cubicBezTo>
                <a:lnTo>
                  <a:pt x="17565" y="3024"/>
                </a:lnTo>
                <a:cubicBezTo>
                  <a:pt x="17565" y="2967"/>
                  <a:pt x="17541" y="2920"/>
                  <a:pt x="17512" y="2920"/>
                </a:cubicBezTo>
                <a:close/>
                <a:moveTo>
                  <a:pt x="17827" y="2920"/>
                </a:moveTo>
                <a:cubicBezTo>
                  <a:pt x="17798" y="2920"/>
                  <a:pt x="17774" y="2967"/>
                  <a:pt x="17774" y="3024"/>
                </a:cubicBezTo>
                <a:lnTo>
                  <a:pt x="17774" y="3244"/>
                </a:lnTo>
                <a:cubicBezTo>
                  <a:pt x="17774" y="3302"/>
                  <a:pt x="17798" y="3347"/>
                  <a:pt x="17827" y="3347"/>
                </a:cubicBezTo>
                <a:cubicBezTo>
                  <a:pt x="17856" y="3347"/>
                  <a:pt x="17880" y="3302"/>
                  <a:pt x="17880" y="3244"/>
                </a:cubicBezTo>
                <a:lnTo>
                  <a:pt x="17880" y="3024"/>
                </a:lnTo>
                <a:cubicBezTo>
                  <a:pt x="17880" y="2967"/>
                  <a:pt x="17856" y="2920"/>
                  <a:pt x="17827" y="2920"/>
                </a:cubicBezTo>
                <a:close/>
                <a:moveTo>
                  <a:pt x="18677" y="2920"/>
                </a:moveTo>
                <a:cubicBezTo>
                  <a:pt x="18648" y="2920"/>
                  <a:pt x="18624" y="2967"/>
                  <a:pt x="18624" y="3024"/>
                </a:cubicBezTo>
                <a:lnTo>
                  <a:pt x="18624" y="3244"/>
                </a:lnTo>
                <a:cubicBezTo>
                  <a:pt x="18624" y="3302"/>
                  <a:pt x="18648" y="3347"/>
                  <a:pt x="18677" y="3347"/>
                </a:cubicBezTo>
                <a:cubicBezTo>
                  <a:pt x="18706" y="3347"/>
                  <a:pt x="18730" y="3302"/>
                  <a:pt x="18730" y="3244"/>
                </a:cubicBezTo>
                <a:lnTo>
                  <a:pt x="18730" y="3024"/>
                </a:lnTo>
                <a:cubicBezTo>
                  <a:pt x="18730" y="2967"/>
                  <a:pt x="18706" y="2920"/>
                  <a:pt x="18677" y="2920"/>
                </a:cubicBezTo>
                <a:close/>
                <a:moveTo>
                  <a:pt x="18991" y="2920"/>
                </a:moveTo>
                <a:cubicBezTo>
                  <a:pt x="18962" y="2920"/>
                  <a:pt x="18938" y="2967"/>
                  <a:pt x="18938" y="3024"/>
                </a:cubicBezTo>
                <a:lnTo>
                  <a:pt x="18938" y="3244"/>
                </a:lnTo>
                <a:cubicBezTo>
                  <a:pt x="18938" y="3302"/>
                  <a:pt x="18962" y="3347"/>
                  <a:pt x="18991" y="3347"/>
                </a:cubicBezTo>
                <a:cubicBezTo>
                  <a:pt x="19020" y="3347"/>
                  <a:pt x="19044" y="3302"/>
                  <a:pt x="19044" y="3244"/>
                </a:cubicBezTo>
                <a:lnTo>
                  <a:pt x="19044" y="3024"/>
                </a:lnTo>
                <a:cubicBezTo>
                  <a:pt x="19044" y="2967"/>
                  <a:pt x="19020" y="2920"/>
                  <a:pt x="18991" y="2920"/>
                </a:cubicBezTo>
                <a:close/>
                <a:moveTo>
                  <a:pt x="19841" y="2920"/>
                </a:moveTo>
                <a:cubicBezTo>
                  <a:pt x="19812" y="2920"/>
                  <a:pt x="19788" y="2967"/>
                  <a:pt x="19788" y="3024"/>
                </a:cubicBezTo>
                <a:lnTo>
                  <a:pt x="19788" y="3244"/>
                </a:lnTo>
                <a:cubicBezTo>
                  <a:pt x="19788" y="3302"/>
                  <a:pt x="19812" y="3347"/>
                  <a:pt x="19841" y="3347"/>
                </a:cubicBezTo>
                <a:cubicBezTo>
                  <a:pt x="19870" y="3347"/>
                  <a:pt x="19894" y="3302"/>
                  <a:pt x="19894" y="3244"/>
                </a:cubicBezTo>
                <a:lnTo>
                  <a:pt x="19894" y="3024"/>
                </a:lnTo>
                <a:cubicBezTo>
                  <a:pt x="19894" y="2967"/>
                  <a:pt x="19870" y="2920"/>
                  <a:pt x="19841" y="2920"/>
                </a:cubicBezTo>
                <a:close/>
                <a:moveTo>
                  <a:pt x="20155" y="2920"/>
                </a:moveTo>
                <a:cubicBezTo>
                  <a:pt x="20126" y="2920"/>
                  <a:pt x="20102" y="2967"/>
                  <a:pt x="20102" y="3024"/>
                </a:cubicBezTo>
                <a:lnTo>
                  <a:pt x="20102" y="3244"/>
                </a:lnTo>
                <a:cubicBezTo>
                  <a:pt x="20102" y="3302"/>
                  <a:pt x="20126" y="3347"/>
                  <a:pt x="20155" y="3347"/>
                </a:cubicBezTo>
                <a:cubicBezTo>
                  <a:pt x="20184" y="3347"/>
                  <a:pt x="20207" y="3302"/>
                  <a:pt x="20207" y="3244"/>
                </a:cubicBezTo>
                <a:lnTo>
                  <a:pt x="20207" y="3024"/>
                </a:lnTo>
                <a:cubicBezTo>
                  <a:pt x="20207" y="2967"/>
                  <a:pt x="20184" y="2920"/>
                  <a:pt x="20155" y="2920"/>
                </a:cubicBezTo>
                <a:close/>
                <a:moveTo>
                  <a:pt x="21004" y="2920"/>
                </a:moveTo>
                <a:cubicBezTo>
                  <a:pt x="20975" y="2920"/>
                  <a:pt x="20952" y="2967"/>
                  <a:pt x="20952" y="3024"/>
                </a:cubicBezTo>
                <a:lnTo>
                  <a:pt x="20952" y="3244"/>
                </a:lnTo>
                <a:cubicBezTo>
                  <a:pt x="20952" y="3302"/>
                  <a:pt x="20975" y="3347"/>
                  <a:pt x="21004" y="3347"/>
                </a:cubicBezTo>
                <a:cubicBezTo>
                  <a:pt x="21033" y="3347"/>
                  <a:pt x="21057" y="3302"/>
                  <a:pt x="21057" y="3244"/>
                </a:cubicBezTo>
                <a:lnTo>
                  <a:pt x="21057" y="3024"/>
                </a:lnTo>
                <a:cubicBezTo>
                  <a:pt x="21057" y="2967"/>
                  <a:pt x="21033" y="2920"/>
                  <a:pt x="21004" y="2920"/>
                </a:cubicBezTo>
                <a:close/>
                <a:moveTo>
                  <a:pt x="21319" y="2920"/>
                </a:moveTo>
                <a:cubicBezTo>
                  <a:pt x="21289" y="2920"/>
                  <a:pt x="21267" y="2967"/>
                  <a:pt x="21267" y="3024"/>
                </a:cubicBezTo>
                <a:lnTo>
                  <a:pt x="21267" y="3244"/>
                </a:lnTo>
                <a:cubicBezTo>
                  <a:pt x="21267" y="3302"/>
                  <a:pt x="21289" y="3347"/>
                  <a:pt x="21319" y="3347"/>
                </a:cubicBezTo>
                <a:cubicBezTo>
                  <a:pt x="21348" y="3347"/>
                  <a:pt x="21372" y="3302"/>
                  <a:pt x="21372" y="3244"/>
                </a:cubicBezTo>
                <a:lnTo>
                  <a:pt x="21372" y="3024"/>
                </a:lnTo>
                <a:cubicBezTo>
                  <a:pt x="21372" y="2967"/>
                  <a:pt x="21348" y="2920"/>
                  <a:pt x="21319" y="2920"/>
                </a:cubicBezTo>
                <a:close/>
                <a:moveTo>
                  <a:pt x="281" y="3650"/>
                </a:moveTo>
                <a:cubicBezTo>
                  <a:pt x="252" y="3650"/>
                  <a:pt x="228" y="3697"/>
                  <a:pt x="228" y="3754"/>
                </a:cubicBezTo>
                <a:lnTo>
                  <a:pt x="228" y="3974"/>
                </a:lnTo>
                <a:cubicBezTo>
                  <a:pt x="228" y="4032"/>
                  <a:pt x="252" y="4077"/>
                  <a:pt x="281" y="4077"/>
                </a:cubicBezTo>
                <a:cubicBezTo>
                  <a:pt x="311" y="4077"/>
                  <a:pt x="334" y="4032"/>
                  <a:pt x="334" y="3974"/>
                </a:cubicBezTo>
                <a:lnTo>
                  <a:pt x="334" y="3754"/>
                </a:lnTo>
                <a:cubicBezTo>
                  <a:pt x="334" y="3697"/>
                  <a:pt x="311" y="3650"/>
                  <a:pt x="281" y="3650"/>
                </a:cubicBezTo>
                <a:close/>
                <a:moveTo>
                  <a:pt x="596" y="3650"/>
                </a:moveTo>
                <a:cubicBezTo>
                  <a:pt x="567" y="3650"/>
                  <a:pt x="543" y="3697"/>
                  <a:pt x="543" y="3754"/>
                </a:cubicBezTo>
                <a:lnTo>
                  <a:pt x="543" y="3974"/>
                </a:lnTo>
                <a:cubicBezTo>
                  <a:pt x="543" y="4032"/>
                  <a:pt x="567" y="4077"/>
                  <a:pt x="596" y="4077"/>
                </a:cubicBezTo>
                <a:cubicBezTo>
                  <a:pt x="625" y="4077"/>
                  <a:pt x="649" y="4032"/>
                  <a:pt x="649" y="3974"/>
                </a:cubicBezTo>
                <a:lnTo>
                  <a:pt x="649" y="3754"/>
                </a:lnTo>
                <a:cubicBezTo>
                  <a:pt x="649" y="3697"/>
                  <a:pt x="625" y="3650"/>
                  <a:pt x="596" y="3650"/>
                </a:cubicBezTo>
                <a:close/>
                <a:moveTo>
                  <a:pt x="1446" y="3650"/>
                </a:moveTo>
                <a:cubicBezTo>
                  <a:pt x="1417" y="3650"/>
                  <a:pt x="1393" y="3697"/>
                  <a:pt x="1393" y="3754"/>
                </a:cubicBezTo>
                <a:lnTo>
                  <a:pt x="1393" y="3974"/>
                </a:lnTo>
                <a:cubicBezTo>
                  <a:pt x="1393" y="4032"/>
                  <a:pt x="1417" y="4077"/>
                  <a:pt x="1446" y="4077"/>
                </a:cubicBezTo>
                <a:cubicBezTo>
                  <a:pt x="1475" y="4077"/>
                  <a:pt x="1499" y="4032"/>
                  <a:pt x="1499" y="3974"/>
                </a:cubicBezTo>
                <a:lnTo>
                  <a:pt x="1499" y="3754"/>
                </a:lnTo>
                <a:cubicBezTo>
                  <a:pt x="1499" y="3697"/>
                  <a:pt x="1475" y="3650"/>
                  <a:pt x="1446" y="3650"/>
                </a:cubicBezTo>
                <a:close/>
                <a:moveTo>
                  <a:pt x="1760" y="3650"/>
                </a:moveTo>
                <a:cubicBezTo>
                  <a:pt x="1731" y="3650"/>
                  <a:pt x="1707" y="3697"/>
                  <a:pt x="1707" y="3754"/>
                </a:cubicBezTo>
                <a:lnTo>
                  <a:pt x="1707" y="3974"/>
                </a:lnTo>
                <a:cubicBezTo>
                  <a:pt x="1707" y="4032"/>
                  <a:pt x="1731" y="4077"/>
                  <a:pt x="1760" y="4077"/>
                </a:cubicBezTo>
                <a:cubicBezTo>
                  <a:pt x="1789" y="4077"/>
                  <a:pt x="1813" y="4032"/>
                  <a:pt x="1813" y="3974"/>
                </a:cubicBezTo>
                <a:lnTo>
                  <a:pt x="1813" y="3754"/>
                </a:lnTo>
                <a:cubicBezTo>
                  <a:pt x="1813" y="3697"/>
                  <a:pt x="1789" y="3650"/>
                  <a:pt x="1760" y="3650"/>
                </a:cubicBezTo>
                <a:close/>
                <a:moveTo>
                  <a:pt x="2610" y="3650"/>
                </a:moveTo>
                <a:cubicBezTo>
                  <a:pt x="2581" y="3650"/>
                  <a:pt x="2557" y="3697"/>
                  <a:pt x="2557" y="3754"/>
                </a:cubicBezTo>
                <a:lnTo>
                  <a:pt x="2557" y="3974"/>
                </a:lnTo>
                <a:cubicBezTo>
                  <a:pt x="2557" y="4032"/>
                  <a:pt x="2581" y="4077"/>
                  <a:pt x="2610" y="4077"/>
                </a:cubicBezTo>
                <a:cubicBezTo>
                  <a:pt x="2639" y="4077"/>
                  <a:pt x="2662" y="4032"/>
                  <a:pt x="2662" y="3974"/>
                </a:cubicBezTo>
                <a:lnTo>
                  <a:pt x="2662" y="3754"/>
                </a:lnTo>
                <a:cubicBezTo>
                  <a:pt x="2662" y="3697"/>
                  <a:pt x="2639" y="3650"/>
                  <a:pt x="2610" y="3650"/>
                </a:cubicBezTo>
                <a:close/>
                <a:moveTo>
                  <a:pt x="2924" y="3650"/>
                </a:moveTo>
                <a:cubicBezTo>
                  <a:pt x="2895" y="3650"/>
                  <a:pt x="2871" y="3697"/>
                  <a:pt x="2871" y="3754"/>
                </a:cubicBezTo>
                <a:lnTo>
                  <a:pt x="2871" y="3974"/>
                </a:lnTo>
                <a:cubicBezTo>
                  <a:pt x="2871" y="4032"/>
                  <a:pt x="2895" y="4077"/>
                  <a:pt x="2924" y="4077"/>
                </a:cubicBezTo>
                <a:cubicBezTo>
                  <a:pt x="2954" y="4077"/>
                  <a:pt x="2976" y="4032"/>
                  <a:pt x="2976" y="3974"/>
                </a:cubicBezTo>
                <a:lnTo>
                  <a:pt x="2976" y="3754"/>
                </a:lnTo>
                <a:cubicBezTo>
                  <a:pt x="2976" y="3697"/>
                  <a:pt x="2954" y="3650"/>
                  <a:pt x="2924" y="3650"/>
                </a:cubicBezTo>
                <a:close/>
                <a:moveTo>
                  <a:pt x="3773" y="3650"/>
                </a:moveTo>
                <a:cubicBezTo>
                  <a:pt x="3744" y="3650"/>
                  <a:pt x="3721" y="3697"/>
                  <a:pt x="3721" y="3754"/>
                </a:cubicBezTo>
                <a:lnTo>
                  <a:pt x="3721" y="3974"/>
                </a:lnTo>
                <a:cubicBezTo>
                  <a:pt x="3721" y="4032"/>
                  <a:pt x="3744" y="4077"/>
                  <a:pt x="3773" y="4077"/>
                </a:cubicBezTo>
                <a:cubicBezTo>
                  <a:pt x="3802" y="4077"/>
                  <a:pt x="3826" y="4032"/>
                  <a:pt x="3826" y="3974"/>
                </a:cubicBezTo>
                <a:lnTo>
                  <a:pt x="3826" y="3754"/>
                </a:lnTo>
                <a:cubicBezTo>
                  <a:pt x="3826" y="3697"/>
                  <a:pt x="3802" y="3650"/>
                  <a:pt x="3773" y="3650"/>
                </a:cubicBezTo>
                <a:close/>
                <a:moveTo>
                  <a:pt x="4088" y="3650"/>
                </a:moveTo>
                <a:cubicBezTo>
                  <a:pt x="4058" y="3650"/>
                  <a:pt x="4035" y="3697"/>
                  <a:pt x="4035" y="3754"/>
                </a:cubicBezTo>
                <a:lnTo>
                  <a:pt x="4035" y="3974"/>
                </a:lnTo>
                <a:cubicBezTo>
                  <a:pt x="4035" y="4032"/>
                  <a:pt x="4058" y="4077"/>
                  <a:pt x="4088" y="4077"/>
                </a:cubicBezTo>
                <a:cubicBezTo>
                  <a:pt x="4117" y="4077"/>
                  <a:pt x="4141" y="4032"/>
                  <a:pt x="4141" y="3974"/>
                </a:cubicBezTo>
                <a:lnTo>
                  <a:pt x="4141" y="3754"/>
                </a:lnTo>
                <a:cubicBezTo>
                  <a:pt x="4141" y="3697"/>
                  <a:pt x="4117" y="3650"/>
                  <a:pt x="4088" y="3650"/>
                </a:cubicBezTo>
                <a:close/>
                <a:moveTo>
                  <a:pt x="4937" y="3650"/>
                </a:moveTo>
                <a:cubicBezTo>
                  <a:pt x="4908" y="3650"/>
                  <a:pt x="4884" y="3697"/>
                  <a:pt x="4884" y="3754"/>
                </a:cubicBezTo>
                <a:lnTo>
                  <a:pt x="4884" y="3974"/>
                </a:lnTo>
                <a:cubicBezTo>
                  <a:pt x="4884" y="4032"/>
                  <a:pt x="4908" y="4077"/>
                  <a:pt x="4937" y="4077"/>
                </a:cubicBezTo>
                <a:cubicBezTo>
                  <a:pt x="4966" y="4077"/>
                  <a:pt x="4990" y="4032"/>
                  <a:pt x="4990" y="3974"/>
                </a:cubicBezTo>
                <a:lnTo>
                  <a:pt x="4990" y="3754"/>
                </a:lnTo>
                <a:cubicBezTo>
                  <a:pt x="4990" y="3697"/>
                  <a:pt x="4966" y="3650"/>
                  <a:pt x="4937" y="3650"/>
                </a:cubicBezTo>
                <a:close/>
                <a:moveTo>
                  <a:pt x="5252" y="3650"/>
                </a:moveTo>
                <a:cubicBezTo>
                  <a:pt x="5223" y="3650"/>
                  <a:pt x="5199" y="3697"/>
                  <a:pt x="5199" y="3754"/>
                </a:cubicBezTo>
                <a:lnTo>
                  <a:pt x="5199" y="3974"/>
                </a:lnTo>
                <a:cubicBezTo>
                  <a:pt x="5199" y="4032"/>
                  <a:pt x="5223" y="4077"/>
                  <a:pt x="5252" y="4077"/>
                </a:cubicBezTo>
                <a:cubicBezTo>
                  <a:pt x="5281" y="4077"/>
                  <a:pt x="5305" y="4032"/>
                  <a:pt x="5305" y="3974"/>
                </a:cubicBezTo>
                <a:lnTo>
                  <a:pt x="5305" y="3754"/>
                </a:lnTo>
                <a:cubicBezTo>
                  <a:pt x="5305" y="3697"/>
                  <a:pt x="5281" y="3650"/>
                  <a:pt x="5252" y="3650"/>
                </a:cubicBezTo>
                <a:close/>
                <a:moveTo>
                  <a:pt x="6102" y="3650"/>
                </a:moveTo>
                <a:cubicBezTo>
                  <a:pt x="6072" y="3650"/>
                  <a:pt x="6049" y="3697"/>
                  <a:pt x="6049" y="3754"/>
                </a:cubicBezTo>
                <a:lnTo>
                  <a:pt x="6049" y="3974"/>
                </a:lnTo>
                <a:cubicBezTo>
                  <a:pt x="6049" y="4032"/>
                  <a:pt x="6072" y="4077"/>
                  <a:pt x="6102" y="4077"/>
                </a:cubicBezTo>
                <a:cubicBezTo>
                  <a:pt x="6131" y="4077"/>
                  <a:pt x="6155" y="4032"/>
                  <a:pt x="6155" y="3974"/>
                </a:cubicBezTo>
                <a:lnTo>
                  <a:pt x="6155" y="3754"/>
                </a:lnTo>
                <a:cubicBezTo>
                  <a:pt x="6155" y="3697"/>
                  <a:pt x="6131" y="3650"/>
                  <a:pt x="6102" y="3650"/>
                </a:cubicBezTo>
                <a:close/>
                <a:moveTo>
                  <a:pt x="6416" y="3650"/>
                </a:moveTo>
                <a:cubicBezTo>
                  <a:pt x="6387" y="3650"/>
                  <a:pt x="6363" y="3697"/>
                  <a:pt x="6363" y="3754"/>
                </a:cubicBezTo>
                <a:lnTo>
                  <a:pt x="6363" y="3974"/>
                </a:lnTo>
                <a:cubicBezTo>
                  <a:pt x="6363" y="4032"/>
                  <a:pt x="6387" y="4077"/>
                  <a:pt x="6416" y="4077"/>
                </a:cubicBezTo>
                <a:cubicBezTo>
                  <a:pt x="6445" y="4077"/>
                  <a:pt x="6469" y="4032"/>
                  <a:pt x="6469" y="3974"/>
                </a:cubicBezTo>
                <a:lnTo>
                  <a:pt x="6469" y="3754"/>
                </a:lnTo>
                <a:cubicBezTo>
                  <a:pt x="6469" y="3697"/>
                  <a:pt x="6445" y="3650"/>
                  <a:pt x="6416" y="3650"/>
                </a:cubicBezTo>
                <a:close/>
                <a:moveTo>
                  <a:pt x="7266" y="3650"/>
                </a:moveTo>
                <a:cubicBezTo>
                  <a:pt x="7237" y="3650"/>
                  <a:pt x="7213" y="3697"/>
                  <a:pt x="7213" y="3754"/>
                </a:cubicBezTo>
                <a:lnTo>
                  <a:pt x="7213" y="3974"/>
                </a:lnTo>
                <a:cubicBezTo>
                  <a:pt x="7213" y="4032"/>
                  <a:pt x="7237" y="4077"/>
                  <a:pt x="7266" y="4077"/>
                </a:cubicBezTo>
                <a:cubicBezTo>
                  <a:pt x="7295" y="4077"/>
                  <a:pt x="7318" y="4032"/>
                  <a:pt x="7318" y="3974"/>
                </a:cubicBezTo>
                <a:lnTo>
                  <a:pt x="7318" y="3754"/>
                </a:lnTo>
                <a:cubicBezTo>
                  <a:pt x="7318" y="3697"/>
                  <a:pt x="7295" y="3650"/>
                  <a:pt x="7266" y="3650"/>
                </a:cubicBezTo>
                <a:close/>
                <a:moveTo>
                  <a:pt x="7580" y="3650"/>
                </a:moveTo>
                <a:cubicBezTo>
                  <a:pt x="7551" y="3650"/>
                  <a:pt x="7527" y="3697"/>
                  <a:pt x="7527" y="3754"/>
                </a:cubicBezTo>
                <a:lnTo>
                  <a:pt x="7527" y="3974"/>
                </a:lnTo>
                <a:cubicBezTo>
                  <a:pt x="7527" y="4032"/>
                  <a:pt x="7551" y="4077"/>
                  <a:pt x="7580" y="4077"/>
                </a:cubicBezTo>
                <a:cubicBezTo>
                  <a:pt x="7609" y="4077"/>
                  <a:pt x="7632" y="4032"/>
                  <a:pt x="7632" y="3974"/>
                </a:cubicBezTo>
                <a:lnTo>
                  <a:pt x="7632" y="3754"/>
                </a:lnTo>
                <a:cubicBezTo>
                  <a:pt x="7632" y="3697"/>
                  <a:pt x="7609" y="3650"/>
                  <a:pt x="7580" y="3650"/>
                </a:cubicBezTo>
                <a:close/>
                <a:moveTo>
                  <a:pt x="8429" y="3650"/>
                </a:moveTo>
                <a:cubicBezTo>
                  <a:pt x="8400" y="3650"/>
                  <a:pt x="8377" y="3697"/>
                  <a:pt x="8377" y="3754"/>
                </a:cubicBezTo>
                <a:lnTo>
                  <a:pt x="8377" y="3974"/>
                </a:lnTo>
                <a:cubicBezTo>
                  <a:pt x="8377" y="4032"/>
                  <a:pt x="8400" y="4077"/>
                  <a:pt x="8429" y="4077"/>
                </a:cubicBezTo>
                <a:cubicBezTo>
                  <a:pt x="8458" y="4077"/>
                  <a:pt x="8482" y="4032"/>
                  <a:pt x="8482" y="3974"/>
                </a:cubicBezTo>
                <a:lnTo>
                  <a:pt x="8482" y="3754"/>
                </a:lnTo>
                <a:cubicBezTo>
                  <a:pt x="8482" y="3697"/>
                  <a:pt x="8458" y="3650"/>
                  <a:pt x="8429" y="3650"/>
                </a:cubicBezTo>
                <a:close/>
                <a:moveTo>
                  <a:pt x="8744" y="3650"/>
                </a:moveTo>
                <a:cubicBezTo>
                  <a:pt x="8714" y="3650"/>
                  <a:pt x="8691" y="3697"/>
                  <a:pt x="8691" y="3754"/>
                </a:cubicBezTo>
                <a:lnTo>
                  <a:pt x="8691" y="3974"/>
                </a:lnTo>
                <a:cubicBezTo>
                  <a:pt x="8691" y="4032"/>
                  <a:pt x="8714" y="4077"/>
                  <a:pt x="8744" y="4077"/>
                </a:cubicBezTo>
                <a:cubicBezTo>
                  <a:pt x="8773" y="4077"/>
                  <a:pt x="8796" y="4032"/>
                  <a:pt x="8796" y="3974"/>
                </a:cubicBezTo>
                <a:lnTo>
                  <a:pt x="8796" y="3754"/>
                </a:lnTo>
                <a:cubicBezTo>
                  <a:pt x="8796" y="3697"/>
                  <a:pt x="8773" y="3650"/>
                  <a:pt x="8744" y="3650"/>
                </a:cubicBezTo>
                <a:close/>
                <a:moveTo>
                  <a:pt x="9593" y="3650"/>
                </a:moveTo>
                <a:cubicBezTo>
                  <a:pt x="9564" y="3650"/>
                  <a:pt x="9540" y="3697"/>
                  <a:pt x="9540" y="3754"/>
                </a:cubicBezTo>
                <a:lnTo>
                  <a:pt x="9540" y="3974"/>
                </a:lnTo>
                <a:cubicBezTo>
                  <a:pt x="9540" y="4032"/>
                  <a:pt x="9564" y="4077"/>
                  <a:pt x="9593" y="4077"/>
                </a:cubicBezTo>
                <a:cubicBezTo>
                  <a:pt x="9622" y="4077"/>
                  <a:pt x="9646" y="4032"/>
                  <a:pt x="9646" y="3974"/>
                </a:cubicBezTo>
                <a:lnTo>
                  <a:pt x="9646" y="3754"/>
                </a:lnTo>
                <a:cubicBezTo>
                  <a:pt x="9646" y="3697"/>
                  <a:pt x="9622" y="3650"/>
                  <a:pt x="9593" y="3650"/>
                </a:cubicBezTo>
                <a:close/>
                <a:moveTo>
                  <a:pt x="9908" y="3650"/>
                </a:moveTo>
                <a:cubicBezTo>
                  <a:pt x="9879" y="3650"/>
                  <a:pt x="9855" y="3697"/>
                  <a:pt x="9855" y="3754"/>
                </a:cubicBezTo>
                <a:lnTo>
                  <a:pt x="9855" y="3974"/>
                </a:lnTo>
                <a:cubicBezTo>
                  <a:pt x="9855" y="4032"/>
                  <a:pt x="9879" y="4077"/>
                  <a:pt x="9908" y="4077"/>
                </a:cubicBezTo>
                <a:cubicBezTo>
                  <a:pt x="9937" y="4077"/>
                  <a:pt x="9961" y="4032"/>
                  <a:pt x="9961" y="3974"/>
                </a:cubicBezTo>
                <a:lnTo>
                  <a:pt x="9961" y="3754"/>
                </a:lnTo>
                <a:cubicBezTo>
                  <a:pt x="9961" y="3697"/>
                  <a:pt x="9937" y="3650"/>
                  <a:pt x="9908" y="3650"/>
                </a:cubicBezTo>
                <a:close/>
                <a:moveTo>
                  <a:pt x="10758" y="3650"/>
                </a:moveTo>
                <a:cubicBezTo>
                  <a:pt x="10728" y="3650"/>
                  <a:pt x="10705" y="3697"/>
                  <a:pt x="10705" y="3754"/>
                </a:cubicBezTo>
                <a:lnTo>
                  <a:pt x="10705" y="3974"/>
                </a:lnTo>
                <a:cubicBezTo>
                  <a:pt x="10705" y="4032"/>
                  <a:pt x="10728" y="4077"/>
                  <a:pt x="10758" y="4077"/>
                </a:cubicBezTo>
                <a:cubicBezTo>
                  <a:pt x="10787" y="4077"/>
                  <a:pt x="10810" y="4032"/>
                  <a:pt x="10810" y="3974"/>
                </a:cubicBezTo>
                <a:lnTo>
                  <a:pt x="10810" y="3754"/>
                </a:lnTo>
                <a:cubicBezTo>
                  <a:pt x="10810" y="3697"/>
                  <a:pt x="10787" y="3650"/>
                  <a:pt x="10758" y="3650"/>
                </a:cubicBezTo>
                <a:close/>
                <a:moveTo>
                  <a:pt x="11072" y="3650"/>
                </a:moveTo>
                <a:cubicBezTo>
                  <a:pt x="11043" y="3650"/>
                  <a:pt x="11019" y="3697"/>
                  <a:pt x="11019" y="3754"/>
                </a:cubicBezTo>
                <a:lnTo>
                  <a:pt x="11019" y="3974"/>
                </a:lnTo>
                <a:cubicBezTo>
                  <a:pt x="11019" y="4032"/>
                  <a:pt x="11043" y="4077"/>
                  <a:pt x="11072" y="4077"/>
                </a:cubicBezTo>
                <a:cubicBezTo>
                  <a:pt x="11101" y="4077"/>
                  <a:pt x="11125" y="4032"/>
                  <a:pt x="11125" y="3974"/>
                </a:cubicBezTo>
                <a:lnTo>
                  <a:pt x="11125" y="3754"/>
                </a:lnTo>
                <a:cubicBezTo>
                  <a:pt x="11125" y="3697"/>
                  <a:pt x="11101" y="3650"/>
                  <a:pt x="11072" y="3650"/>
                </a:cubicBezTo>
                <a:close/>
                <a:moveTo>
                  <a:pt x="11922" y="3650"/>
                </a:moveTo>
                <a:cubicBezTo>
                  <a:pt x="11893" y="3650"/>
                  <a:pt x="11869" y="3697"/>
                  <a:pt x="11869" y="3754"/>
                </a:cubicBezTo>
                <a:lnTo>
                  <a:pt x="11869" y="3974"/>
                </a:lnTo>
                <a:cubicBezTo>
                  <a:pt x="11869" y="4032"/>
                  <a:pt x="11893" y="4077"/>
                  <a:pt x="11922" y="4077"/>
                </a:cubicBezTo>
                <a:cubicBezTo>
                  <a:pt x="11951" y="4077"/>
                  <a:pt x="11974" y="4032"/>
                  <a:pt x="11974" y="3974"/>
                </a:cubicBezTo>
                <a:lnTo>
                  <a:pt x="11974" y="3754"/>
                </a:lnTo>
                <a:cubicBezTo>
                  <a:pt x="11974" y="3697"/>
                  <a:pt x="11951" y="3650"/>
                  <a:pt x="11922" y="3650"/>
                </a:cubicBezTo>
                <a:close/>
                <a:moveTo>
                  <a:pt x="12236" y="3650"/>
                </a:moveTo>
                <a:cubicBezTo>
                  <a:pt x="12207" y="3650"/>
                  <a:pt x="12183" y="3697"/>
                  <a:pt x="12183" y="3754"/>
                </a:cubicBezTo>
                <a:lnTo>
                  <a:pt x="12183" y="3974"/>
                </a:lnTo>
                <a:cubicBezTo>
                  <a:pt x="12183" y="4032"/>
                  <a:pt x="12207" y="4077"/>
                  <a:pt x="12236" y="4077"/>
                </a:cubicBezTo>
                <a:cubicBezTo>
                  <a:pt x="12265" y="4077"/>
                  <a:pt x="12288" y="4032"/>
                  <a:pt x="12288" y="3974"/>
                </a:cubicBezTo>
                <a:lnTo>
                  <a:pt x="12288" y="3754"/>
                </a:lnTo>
                <a:cubicBezTo>
                  <a:pt x="12288" y="3697"/>
                  <a:pt x="12265" y="3650"/>
                  <a:pt x="12236" y="3650"/>
                </a:cubicBezTo>
                <a:close/>
                <a:moveTo>
                  <a:pt x="13085" y="3650"/>
                </a:moveTo>
                <a:cubicBezTo>
                  <a:pt x="13056" y="3650"/>
                  <a:pt x="13032" y="3697"/>
                  <a:pt x="13032" y="3754"/>
                </a:cubicBezTo>
                <a:lnTo>
                  <a:pt x="13032" y="3974"/>
                </a:lnTo>
                <a:cubicBezTo>
                  <a:pt x="13032" y="4032"/>
                  <a:pt x="13056" y="4077"/>
                  <a:pt x="13085" y="4077"/>
                </a:cubicBezTo>
                <a:cubicBezTo>
                  <a:pt x="13114" y="4077"/>
                  <a:pt x="13138" y="4032"/>
                  <a:pt x="13138" y="3974"/>
                </a:cubicBezTo>
                <a:lnTo>
                  <a:pt x="13138" y="3754"/>
                </a:lnTo>
                <a:cubicBezTo>
                  <a:pt x="13138" y="3697"/>
                  <a:pt x="13114" y="3650"/>
                  <a:pt x="13085" y="3650"/>
                </a:cubicBezTo>
                <a:close/>
                <a:moveTo>
                  <a:pt x="13399" y="3650"/>
                </a:moveTo>
                <a:cubicBezTo>
                  <a:pt x="13370" y="3650"/>
                  <a:pt x="13348" y="3697"/>
                  <a:pt x="13348" y="3754"/>
                </a:cubicBezTo>
                <a:lnTo>
                  <a:pt x="13348" y="3974"/>
                </a:lnTo>
                <a:cubicBezTo>
                  <a:pt x="13348" y="4032"/>
                  <a:pt x="13370" y="4077"/>
                  <a:pt x="13399" y="4077"/>
                </a:cubicBezTo>
                <a:cubicBezTo>
                  <a:pt x="13428" y="4077"/>
                  <a:pt x="13452" y="4032"/>
                  <a:pt x="13452" y="3974"/>
                </a:cubicBezTo>
                <a:lnTo>
                  <a:pt x="13452" y="3754"/>
                </a:lnTo>
                <a:cubicBezTo>
                  <a:pt x="13452" y="3697"/>
                  <a:pt x="13428" y="3650"/>
                  <a:pt x="13399" y="3650"/>
                </a:cubicBezTo>
                <a:close/>
                <a:moveTo>
                  <a:pt x="14249" y="3650"/>
                </a:moveTo>
                <a:cubicBezTo>
                  <a:pt x="14220" y="3650"/>
                  <a:pt x="14196" y="3697"/>
                  <a:pt x="14196" y="3754"/>
                </a:cubicBezTo>
                <a:lnTo>
                  <a:pt x="14196" y="3974"/>
                </a:lnTo>
                <a:cubicBezTo>
                  <a:pt x="14196" y="4032"/>
                  <a:pt x="14220" y="4077"/>
                  <a:pt x="14249" y="4077"/>
                </a:cubicBezTo>
                <a:cubicBezTo>
                  <a:pt x="14278" y="4077"/>
                  <a:pt x="14302" y="4032"/>
                  <a:pt x="14302" y="3974"/>
                </a:cubicBezTo>
                <a:lnTo>
                  <a:pt x="14302" y="3754"/>
                </a:lnTo>
                <a:cubicBezTo>
                  <a:pt x="14302" y="3697"/>
                  <a:pt x="14278" y="3650"/>
                  <a:pt x="14249" y="3650"/>
                </a:cubicBezTo>
                <a:close/>
                <a:moveTo>
                  <a:pt x="14564" y="3650"/>
                </a:moveTo>
                <a:cubicBezTo>
                  <a:pt x="14535" y="3650"/>
                  <a:pt x="14511" y="3697"/>
                  <a:pt x="14511" y="3754"/>
                </a:cubicBezTo>
                <a:lnTo>
                  <a:pt x="14511" y="3974"/>
                </a:lnTo>
                <a:cubicBezTo>
                  <a:pt x="14511" y="4032"/>
                  <a:pt x="14535" y="4077"/>
                  <a:pt x="14564" y="4077"/>
                </a:cubicBezTo>
                <a:cubicBezTo>
                  <a:pt x="14593" y="4077"/>
                  <a:pt x="14617" y="4032"/>
                  <a:pt x="14617" y="3974"/>
                </a:cubicBezTo>
                <a:lnTo>
                  <a:pt x="14617" y="3754"/>
                </a:lnTo>
                <a:cubicBezTo>
                  <a:pt x="14617" y="3697"/>
                  <a:pt x="14593" y="3650"/>
                  <a:pt x="14564" y="3650"/>
                </a:cubicBezTo>
                <a:close/>
                <a:moveTo>
                  <a:pt x="15413" y="3650"/>
                </a:moveTo>
                <a:cubicBezTo>
                  <a:pt x="15384" y="3650"/>
                  <a:pt x="15360" y="3697"/>
                  <a:pt x="15360" y="3754"/>
                </a:cubicBezTo>
                <a:lnTo>
                  <a:pt x="15360" y="3974"/>
                </a:lnTo>
                <a:cubicBezTo>
                  <a:pt x="15360" y="4032"/>
                  <a:pt x="15384" y="4077"/>
                  <a:pt x="15413" y="4077"/>
                </a:cubicBezTo>
                <a:cubicBezTo>
                  <a:pt x="15442" y="4077"/>
                  <a:pt x="15465" y="4032"/>
                  <a:pt x="15465" y="3974"/>
                </a:cubicBezTo>
                <a:lnTo>
                  <a:pt x="15465" y="3754"/>
                </a:lnTo>
                <a:cubicBezTo>
                  <a:pt x="15465" y="3697"/>
                  <a:pt x="15442" y="3650"/>
                  <a:pt x="15413" y="3650"/>
                </a:cubicBezTo>
                <a:close/>
                <a:moveTo>
                  <a:pt x="15728" y="3650"/>
                </a:moveTo>
                <a:cubicBezTo>
                  <a:pt x="15699" y="3650"/>
                  <a:pt x="15675" y="3697"/>
                  <a:pt x="15675" y="3754"/>
                </a:cubicBezTo>
                <a:lnTo>
                  <a:pt x="15675" y="3974"/>
                </a:lnTo>
                <a:cubicBezTo>
                  <a:pt x="15675" y="4032"/>
                  <a:pt x="15699" y="4077"/>
                  <a:pt x="15728" y="4077"/>
                </a:cubicBezTo>
                <a:cubicBezTo>
                  <a:pt x="15757" y="4077"/>
                  <a:pt x="15781" y="4032"/>
                  <a:pt x="15781" y="3974"/>
                </a:cubicBezTo>
                <a:lnTo>
                  <a:pt x="15781" y="3754"/>
                </a:lnTo>
                <a:cubicBezTo>
                  <a:pt x="15781" y="3697"/>
                  <a:pt x="15757" y="3650"/>
                  <a:pt x="15728" y="3650"/>
                </a:cubicBezTo>
                <a:close/>
                <a:moveTo>
                  <a:pt x="16578" y="3650"/>
                </a:moveTo>
                <a:cubicBezTo>
                  <a:pt x="16549" y="3650"/>
                  <a:pt x="16525" y="3697"/>
                  <a:pt x="16525" y="3754"/>
                </a:cubicBezTo>
                <a:lnTo>
                  <a:pt x="16525" y="3974"/>
                </a:lnTo>
                <a:cubicBezTo>
                  <a:pt x="16525" y="4032"/>
                  <a:pt x="16549" y="4077"/>
                  <a:pt x="16578" y="4077"/>
                </a:cubicBezTo>
                <a:cubicBezTo>
                  <a:pt x="16607" y="4077"/>
                  <a:pt x="16630" y="4032"/>
                  <a:pt x="16630" y="3974"/>
                </a:cubicBezTo>
                <a:lnTo>
                  <a:pt x="16630" y="3754"/>
                </a:lnTo>
                <a:cubicBezTo>
                  <a:pt x="16630" y="3697"/>
                  <a:pt x="16607" y="3650"/>
                  <a:pt x="16578" y="3650"/>
                </a:cubicBezTo>
                <a:close/>
                <a:moveTo>
                  <a:pt x="16892" y="3650"/>
                </a:moveTo>
                <a:cubicBezTo>
                  <a:pt x="16863" y="3650"/>
                  <a:pt x="16839" y="3697"/>
                  <a:pt x="16839" y="3754"/>
                </a:cubicBezTo>
                <a:lnTo>
                  <a:pt x="16839" y="3974"/>
                </a:lnTo>
                <a:cubicBezTo>
                  <a:pt x="16839" y="4032"/>
                  <a:pt x="16863" y="4077"/>
                  <a:pt x="16892" y="4077"/>
                </a:cubicBezTo>
                <a:cubicBezTo>
                  <a:pt x="16921" y="4077"/>
                  <a:pt x="16944" y="4032"/>
                  <a:pt x="16944" y="3974"/>
                </a:cubicBezTo>
                <a:lnTo>
                  <a:pt x="16944" y="3754"/>
                </a:lnTo>
                <a:cubicBezTo>
                  <a:pt x="16944" y="3697"/>
                  <a:pt x="16921" y="3650"/>
                  <a:pt x="16892" y="3650"/>
                </a:cubicBezTo>
                <a:close/>
                <a:moveTo>
                  <a:pt x="17741" y="3650"/>
                </a:moveTo>
                <a:cubicBezTo>
                  <a:pt x="17712" y="3650"/>
                  <a:pt x="17689" y="3697"/>
                  <a:pt x="17689" y="3754"/>
                </a:cubicBezTo>
                <a:lnTo>
                  <a:pt x="17689" y="3974"/>
                </a:lnTo>
                <a:cubicBezTo>
                  <a:pt x="17689" y="4032"/>
                  <a:pt x="17712" y="4077"/>
                  <a:pt x="17741" y="4077"/>
                </a:cubicBezTo>
                <a:cubicBezTo>
                  <a:pt x="17770" y="4077"/>
                  <a:pt x="17794" y="4032"/>
                  <a:pt x="17794" y="3974"/>
                </a:cubicBezTo>
                <a:lnTo>
                  <a:pt x="17794" y="3754"/>
                </a:lnTo>
                <a:cubicBezTo>
                  <a:pt x="17794" y="3697"/>
                  <a:pt x="17770" y="3650"/>
                  <a:pt x="17741" y="3650"/>
                </a:cubicBezTo>
                <a:close/>
                <a:moveTo>
                  <a:pt x="18055" y="3650"/>
                </a:moveTo>
                <a:cubicBezTo>
                  <a:pt x="18026" y="3650"/>
                  <a:pt x="18002" y="3697"/>
                  <a:pt x="18002" y="3754"/>
                </a:cubicBezTo>
                <a:lnTo>
                  <a:pt x="18002" y="3974"/>
                </a:lnTo>
                <a:cubicBezTo>
                  <a:pt x="18002" y="4032"/>
                  <a:pt x="18026" y="4077"/>
                  <a:pt x="18055" y="4077"/>
                </a:cubicBezTo>
                <a:cubicBezTo>
                  <a:pt x="18085" y="4077"/>
                  <a:pt x="18108" y="4032"/>
                  <a:pt x="18108" y="3974"/>
                </a:cubicBezTo>
                <a:lnTo>
                  <a:pt x="18108" y="3754"/>
                </a:lnTo>
                <a:cubicBezTo>
                  <a:pt x="18108" y="3697"/>
                  <a:pt x="18085" y="3650"/>
                  <a:pt x="18055" y="3650"/>
                </a:cubicBezTo>
                <a:close/>
                <a:moveTo>
                  <a:pt x="18905" y="3650"/>
                </a:moveTo>
                <a:cubicBezTo>
                  <a:pt x="18876" y="3650"/>
                  <a:pt x="18852" y="3697"/>
                  <a:pt x="18852" y="3754"/>
                </a:cubicBezTo>
                <a:lnTo>
                  <a:pt x="18852" y="3974"/>
                </a:lnTo>
                <a:cubicBezTo>
                  <a:pt x="18852" y="4032"/>
                  <a:pt x="18876" y="4077"/>
                  <a:pt x="18905" y="4077"/>
                </a:cubicBezTo>
                <a:cubicBezTo>
                  <a:pt x="18934" y="4077"/>
                  <a:pt x="18958" y="4032"/>
                  <a:pt x="18958" y="3974"/>
                </a:cubicBezTo>
                <a:lnTo>
                  <a:pt x="18958" y="3754"/>
                </a:lnTo>
                <a:cubicBezTo>
                  <a:pt x="18958" y="3697"/>
                  <a:pt x="18934" y="3650"/>
                  <a:pt x="18905" y="3650"/>
                </a:cubicBezTo>
                <a:close/>
                <a:moveTo>
                  <a:pt x="19220" y="3650"/>
                </a:moveTo>
                <a:cubicBezTo>
                  <a:pt x="19191" y="3650"/>
                  <a:pt x="19167" y="3697"/>
                  <a:pt x="19167" y="3754"/>
                </a:cubicBezTo>
                <a:lnTo>
                  <a:pt x="19167" y="3974"/>
                </a:lnTo>
                <a:cubicBezTo>
                  <a:pt x="19167" y="4032"/>
                  <a:pt x="19191" y="4077"/>
                  <a:pt x="19220" y="4077"/>
                </a:cubicBezTo>
                <a:cubicBezTo>
                  <a:pt x="19249" y="4077"/>
                  <a:pt x="19273" y="4032"/>
                  <a:pt x="19273" y="3974"/>
                </a:cubicBezTo>
                <a:lnTo>
                  <a:pt x="19273" y="3754"/>
                </a:lnTo>
                <a:cubicBezTo>
                  <a:pt x="19273" y="3697"/>
                  <a:pt x="19249" y="3650"/>
                  <a:pt x="19220" y="3650"/>
                </a:cubicBezTo>
                <a:close/>
                <a:moveTo>
                  <a:pt x="20069" y="3650"/>
                </a:moveTo>
                <a:cubicBezTo>
                  <a:pt x="20040" y="3650"/>
                  <a:pt x="20016" y="3697"/>
                  <a:pt x="20016" y="3754"/>
                </a:cubicBezTo>
                <a:lnTo>
                  <a:pt x="20016" y="3974"/>
                </a:lnTo>
                <a:cubicBezTo>
                  <a:pt x="20016" y="4032"/>
                  <a:pt x="20040" y="4077"/>
                  <a:pt x="20069" y="4077"/>
                </a:cubicBezTo>
                <a:cubicBezTo>
                  <a:pt x="20099" y="4077"/>
                  <a:pt x="20122" y="4032"/>
                  <a:pt x="20122" y="3974"/>
                </a:cubicBezTo>
                <a:lnTo>
                  <a:pt x="20122" y="3754"/>
                </a:lnTo>
                <a:cubicBezTo>
                  <a:pt x="20122" y="3697"/>
                  <a:pt x="20099" y="3650"/>
                  <a:pt x="20069" y="3650"/>
                </a:cubicBezTo>
                <a:close/>
                <a:moveTo>
                  <a:pt x="20384" y="3650"/>
                </a:moveTo>
                <a:cubicBezTo>
                  <a:pt x="20355" y="3650"/>
                  <a:pt x="20331" y="3697"/>
                  <a:pt x="20331" y="3754"/>
                </a:cubicBezTo>
                <a:lnTo>
                  <a:pt x="20331" y="3974"/>
                </a:lnTo>
                <a:cubicBezTo>
                  <a:pt x="20331" y="4032"/>
                  <a:pt x="20355" y="4077"/>
                  <a:pt x="20384" y="4077"/>
                </a:cubicBezTo>
                <a:cubicBezTo>
                  <a:pt x="20413" y="4077"/>
                  <a:pt x="20436" y="4032"/>
                  <a:pt x="20436" y="3974"/>
                </a:cubicBezTo>
                <a:lnTo>
                  <a:pt x="20436" y="3754"/>
                </a:lnTo>
                <a:cubicBezTo>
                  <a:pt x="20436" y="3697"/>
                  <a:pt x="20413" y="3650"/>
                  <a:pt x="20384" y="3650"/>
                </a:cubicBezTo>
                <a:close/>
                <a:moveTo>
                  <a:pt x="21234" y="3650"/>
                </a:moveTo>
                <a:cubicBezTo>
                  <a:pt x="21204" y="3650"/>
                  <a:pt x="21181" y="3697"/>
                  <a:pt x="21181" y="3754"/>
                </a:cubicBezTo>
                <a:lnTo>
                  <a:pt x="21181" y="3974"/>
                </a:lnTo>
                <a:cubicBezTo>
                  <a:pt x="21181" y="4032"/>
                  <a:pt x="21204" y="4077"/>
                  <a:pt x="21234" y="4077"/>
                </a:cubicBezTo>
                <a:cubicBezTo>
                  <a:pt x="21263" y="4077"/>
                  <a:pt x="21285" y="4032"/>
                  <a:pt x="21285" y="3974"/>
                </a:cubicBezTo>
                <a:lnTo>
                  <a:pt x="21285" y="3754"/>
                </a:lnTo>
                <a:cubicBezTo>
                  <a:pt x="21285" y="3697"/>
                  <a:pt x="21263" y="3650"/>
                  <a:pt x="21234" y="3650"/>
                </a:cubicBezTo>
                <a:close/>
                <a:moveTo>
                  <a:pt x="21547" y="3650"/>
                </a:moveTo>
                <a:cubicBezTo>
                  <a:pt x="21518" y="3650"/>
                  <a:pt x="21495" y="3697"/>
                  <a:pt x="21495" y="3754"/>
                </a:cubicBezTo>
                <a:lnTo>
                  <a:pt x="21495" y="3974"/>
                </a:lnTo>
                <a:cubicBezTo>
                  <a:pt x="21495" y="4032"/>
                  <a:pt x="21518" y="4077"/>
                  <a:pt x="21547" y="4077"/>
                </a:cubicBezTo>
                <a:cubicBezTo>
                  <a:pt x="21576" y="4077"/>
                  <a:pt x="21600" y="4032"/>
                  <a:pt x="21600" y="3974"/>
                </a:cubicBezTo>
                <a:lnTo>
                  <a:pt x="21600" y="3754"/>
                </a:lnTo>
                <a:cubicBezTo>
                  <a:pt x="21600" y="3697"/>
                  <a:pt x="21576" y="3650"/>
                  <a:pt x="21547" y="3650"/>
                </a:cubicBezTo>
                <a:close/>
                <a:moveTo>
                  <a:pt x="53" y="4380"/>
                </a:moveTo>
                <a:cubicBezTo>
                  <a:pt x="24" y="4380"/>
                  <a:pt x="0" y="4427"/>
                  <a:pt x="0" y="4484"/>
                </a:cubicBezTo>
                <a:lnTo>
                  <a:pt x="0" y="4704"/>
                </a:lnTo>
                <a:cubicBezTo>
                  <a:pt x="0" y="4762"/>
                  <a:pt x="24" y="4809"/>
                  <a:pt x="53" y="4809"/>
                </a:cubicBezTo>
                <a:cubicBezTo>
                  <a:pt x="82" y="4809"/>
                  <a:pt x="106" y="4762"/>
                  <a:pt x="106" y="4704"/>
                </a:cubicBezTo>
                <a:lnTo>
                  <a:pt x="106" y="4484"/>
                </a:lnTo>
                <a:cubicBezTo>
                  <a:pt x="106" y="4427"/>
                  <a:pt x="82" y="4380"/>
                  <a:pt x="53" y="4380"/>
                </a:cubicBezTo>
                <a:close/>
                <a:moveTo>
                  <a:pt x="367" y="4380"/>
                </a:moveTo>
                <a:cubicBezTo>
                  <a:pt x="338" y="4380"/>
                  <a:pt x="315" y="4427"/>
                  <a:pt x="315" y="4484"/>
                </a:cubicBezTo>
                <a:lnTo>
                  <a:pt x="315" y="4704"/>
                </a:lnTo>
                <a:cubicBezTo>
                  <a:pt x="315" y="4762"/>
                  <a:pt x="338" y="4809"/>
                  <a:pt x="367" y="4809"/>
                </a:cubicBezTo>
                <a:cubicBezTo>
                  <a:pt x="397" y="4809"/>
                  <a:pt x="420" y="4762"/>
                  <a:pt x="420" y="4704"/>
                </a:cubicBezTo>
                <a:lnTo>
                  <a:pt x="420" y="4484"/>
                </a:lnTo>
                <a:cubicBezTo>
                  <a:pt x="420" y="4427"/>
                  <a:pt x="397" y="4380"/>
                  <a:pt x="367" y="4380"/>
                </a:cubicBezTo>
                <a:close/>
                <a:moveTo>
                  <a:pt x="1217" y="4380"/>
                </a:moveTo>
                <a:cubicBezTo>
                  <a:pt x="1188" y="4380"/>
                  <a:pt x="1164" y="4427"/>
                  <a:pt x="1164" y="4484"/>
                </a:cubicBezTo>
                <a:lnTo>
                  <a:pt x="1164" y="4704"/>
                </a:lnTo>
                <a:cubicBezTo>
                  <a:pt x="1164" y="4762"/>
                  <a:pt x="1188" y="4809"/>
                  <a:pt x="1217" y="4809"/>
                </a:cubicBezTo>
                <a:cubicBezTo>
                  <a:pt x="1246" y="4809"/>
                  <a:pt x="1270" y="4762"/>
                  <a:pt x="1270" y="4704"/>
                </a:cubicBezTo>
                <a:lnTo>
                  <a:pt x="1270" y="4484"/>
                </a:lnTo>
                <a:cubicBezTo>
                  <a:pt x="1270" y="4427"/>
                  <a:pt x="1246" y="4380"/>
                  <a:pt x="1217" y="4380"/>
                </a:cubicBezTo>
                <a:close/>
                <a:moveTo>
                  <a:pt x="1532" y="4380"/>
                </a:moveTo>
                <a:cubicBezTo>
                  <a:pt x="1503" y="4380"/>
                  <a:pt x="1479" y="4427"/>
                  <a:pt x="1479" y="4484"/>
                </a:cubicBezTo>
                <a:lnTo>
                  <a:pt x="1479" y="4704"/>
                </a:lnTo>
                <a:cubicBezTo>
                  <a:pt x="1479" y="4762"/>
                  <a:pt x="1503" y="4809"/>
                  <a:pt x="1532" y="4809"/>
                </a:cubicBezTo>
                <a:cubicBezTo>
                  <a:pt x="1561" y="4809"/>
                  <a:pt x="1584" y="4762"/>
                  <a:pt x="1584" y="4704"/>
                </a:cubicBezTo>
                <a:lnTo>
                  <a:pt x="1584" y="4484"/>
                </a:lnTo>
                <a:cubicBezTo>
                  <a:pt x="1584" y="4427"/>
                  <a:pt x="1561" y="4380"/>
                  <a:pt x="1532" y="4380"/>
                </a:cubicBezTo>
                <a:close/>
                <a:moveTo>
                  <a:pt x="2380" y="4380"/>
                </a:moveTo>
                <a:cubicBezTo>
                  <a:pt x="2351" y="4380"/>
                  <a:pt x="2329" y="4427"/>
                  <a:pt x="2329" y="4484"/>
                </a:cubicBezTo>
                <a:lnTo>
                  <a:pt x="2329" y="4704"/>
                </a:lnTo>
                <a:cubicBezTo>
                  <a:pt x="2329" y="4762"/>
                  <a:pt x="2351" y="4809"/>
                  <a:pt x="2380" y="4809"/>
                </a:cubicBezTo>
                <a:cubicBezTo>
                  <a:pt x="2409" y="4809"/>
                  <a:pt x="2433" y="4762"/>
                  <a:pt x="2433" y="4704"/>
                </a:cubicBezTo>
                <a:lnTo>
                  <a:pt x="2433" y="4484"/>
                </a:lnTo>
                <a:cubicBezTo>
                  <a:pt x="2433" y="4427"/>
                  <a:pt x="2409" y="4380"/>
                  <a:pt x="2380" y="4380"/>
                </a:cubicBezTo>
                <a:close/>
                <a:moveTo>
                  <a:pt x="2695" y="4380"/>
                </a:moveTo>
                <a:cubicBezTo>
                  <a:pt x="2666" y="4380"/>
                  <a:pt x="2643" y="4427"/>
                  <a:pt x="2643" y="4484"/>
                </a:cubicBezTo>
                <a:lnTo>
                  <a:pt x="2643" y="4704"/>
                </a:lnTo>
                <a:cubicBezTo>
                  <a:pt x="2643" y="4762"/>
                  <a:pt x="2666" y="4809"/>
                  <a:pt x="2695" y="4809"/>
                </a:cubicBezTo>
                <a:cubicBezTo>
                  <a:pt x="2724" y="4809"/>
                  <a:pt x="2748" y="4762"/>
                  <a:pt x="2748" y="4704"/>
                </a:cubicBezTo>
                <a:lnTo>
                  <a:pt x="2748" y="4484"/>
                </a:lnTo>
                <a:cubicBezTo>
                  <a:pt x="2748" y="4427"/>
                  <a:pt x="2724" y="4380"/>
                  <a:pt x="2695" y="4380"/>
                </a:cubicBezTo>
                <a:close/>
                <a:moveTo>
                  <a:pt x="3545" y="4380"/>
                </a:moveTo>
                <a:cubicBezTo>
                  <a:pt x="3516" y="4380"/>
                  <a:pt x="3492" y="4427"/>
                  <a:pt x="3492" y="4484"/>
                </a:cubicBezTo>
                <a:lnTo>
                  <a:pt x="3492" y="4704"/>
                </a:lnTo>
                <a:cubicBezTo>
                  <a:pt x="3492" y="4762"/>
                  <a:pt x="3516" y="4809"/>
                  <a:pt x="3545" y="4809"/>
                </a:cubicBezTo>
                <a:cubicBezTo>
                  <a:pt x="3574" y="4809"/>
                  <a:pt x="3598" y="4762"/>
                  <a:pt x="3598" y="4704"/>
                </a:cubicBezTo>
                <a:lnTo>
                  <a:pt x="3598" y="4484"/>
                </a:lnTo>
                <a:cubicBezTo>
                  <a:pt x="3598" y="4427"/>
                  <a:pt x="3574" y="4380"/>
                  <a:pt x="3545" y="4380"/>
                </a:cubicBezTo>
                <a:close/>
                <a:moveTo>
                  <a:pt x="3859" y="4380"/>
                </a:moveTo>
                <a:cubicBezTo>
                  <a:pt x="3830" y="4380"/>
                  <a:pt x="3806" y="4427"/>
                  <a:pt x="3806" y="4484"/>
                </a:cubicBezTo>
                <a:lnTo>
                  <a:pt x="3806" y="4704"/>
                </a:lnTo>
                <a:cubicBezTo>
                  <a:pt x="3806" y="4762"/>
                  <a:pt x="3830" y="4809"/>
                  <a:pt x="3859" y="4809"/>
                </a:cubicBezTo>
                <a:cubicBezTo>
                  <a:pt x="3888" y="4809"/>
                  <a:pt x="3912" y="4762"/>
                  <a:pt x="3912" y="4704"/>
                </a:cubicBezTo>
                <a:lnTo>
                  <a:pt x="3912" y="4484"/>
                </a:lnTo>
                <a:cubicBezTo>
                  <a:pt x="3912" y="4427"/>
                  <a:pt x="3888" y="4380"/>
                  <a:pt x="3859" y="4380"/>
                </a:cubicBezTo>
                <a:close/>
                <a:moveTo>
                  <a:pt x="4709" y="4380"/>
                </a:moveTo>
                <a:cubicBezTo>
                  <a:pt x="4680" y="4380"/>
                  <a:pt x="4656" y="4427"/>
                  <a:pt x="4656" y="4484"/>
                </a:cubicBezTo>
                <a:lnTo>
                  <a:pt x="4656" y="4704"/>
                </a:lnTo>
                <a:cubicBezTo>
                  <a:pt x="4656" y="4762"/>
                  <a:pt x="4680" y="4809"/>
                  <a:pt x="4709" y="4809"/>
                </a:cubicBezTo>
                <a:cubicBezTo>
                  <a:pt x="4738" y="4809"/>
                  <a:pt x="4762" y="4762"/>
                  <a:pt x="4762" y="4704"/>
                </a:cubicBezTo>
                <a:lnTo>
                  <a:pt x="4762" y="4484"/>
                </a:lnTo>
                <a:cubicBezTo>
                  <a:pt x="4762" y="4427"/>
                  <a:pt x="4738" y="4380"/>
                  <a:pt x="4709" y="4380"/>
                </a:cubicBezTo>
                <a:close/>
                <a:moveTo>
                  <a:pt x="5023" y="4380"/>
                </a:moveTo>
                <a:cubicBezTo>
                  <a:pt x="4994" y="4380"/>
                  <a:pt x="4970" y="4427"/>
                  <a:pt x="4970" y="4484"/>
                </a:cubicBezTo>
                <a:lnTo>
                  <a:pt x="4970" y="4704"/>
                </a:lnTo>
                <a:cubicBezTo>
                  <a:pt x="4970" y="4762"/>
                  <a:pt x="4994" y="4809"/>
                  <a:pt x="5023" y="4809"/>
                </a:cubicBezTo>
                <a:cubicBezTo>
                  <a:pt x="5053" y="4809"/>
                  <a:pt x="5076" y="4762"/>
                  <a:pt x="5076" y="4704"/>
                </a:cubicBezTo>
                <a:lnTo>
                  <a:pt x="5076" y="4484"/>
                </a:lnTo>
                <a:cubicBezTo>
                  <a:pt x="5076" y="4427"/>
                  <a:pt x="5053" y="4380"/>
                  <a:pt x="5023" y="4380"/>
                </a:cubicBezTo>
                <a:close/>
                <a:moveTo>
                  <a:pt x="5873" y="4380"/>
                </a:moveTo>
                <a:cubicBezTo>
                  <a:pt x="5844" y="4380"/>
                  <a:pt x="5820" y="4427"/>
                  <a:pt x="5820" y="4484"/>
                </a:cubicBezTo>
                <a:lnTo>
                  <a:pt x="5820" y="4704"/>
                </a:lnTo>
                <a:cubicBezTo>
                  <a:pt x="5820" y="4762"/>
                  <a:pt x="5844" y="4809"/>
                  <a:pt x="5873" y="4809"/>
                </a:cubicBezTo>
                <a:cubicBezTo>
                  <a:pt x="5902" y="4809"/>
                  <a:pt x="5926" y="4762"/>
                  <a:pt x="5926" y="4704"/>
                </a:cubicBezTo>
                <a:lnTo>
                  <a:pt x="5926" y="4484"/>
                </a:lnTo>
                <a:cubicBezTo>
                  <a:pt x="5926" y="4427"/>
                  <a:pt x="5902" y="4380"/>
                  <a:pt x="5873" y="4380"/>
                </a:cubicBezTo>
                <a:close/>
                <a:moveTo>
                  <a:pt x="6188" y="4380"/>
                </a:moveTo>
                <a:cubicBezTo>
                  <a:pt x="6159" y="4380"/>
                  <a:pt x="6135" y="4427"/>
                  <a:pt x="6135" y="4484"/>
                </a:cubicBezTo>
                <a:lnTo>
                  <a:pt x="6135" y="4704"/>
                </a:lnTo>
                <a:cubicBezTo>
                  <a:pt x="6135" y="4762"/>
                  <a:pt x="6159" y="4809"/>
                  <a:pt x="6188" y="4809"/>
                </a:cubicBezTo>
                <a:cubicBezTo>
                  <a:pt x="6217" y="4809"/>
                  <a:pt x="6240" y="4762"/>
                  <a:pt x="6240" y="4704"/>
                </a:cubicBezTo>
                <a:lnTo>
                  <a:pt x="6240" y="4484"/>
                </a:lnTo>
                <a:cubicBezTo>
                  <a:pt x="6240" y="4427"/>
                  <a:pt x="6217" y="4380"/>
                  <a:pt x="6188" y="4380"/>
                </a:cubicBezTo>
                <a:close/>
                <a:moveTo>
                  <a:pt x="7036" y="4380"/>
                </a:moveTo>
                <a:cubicBezTo>
                  <a:pt x="7007" y="4380"/>
                  <a:pt x="6984" y="4427"/>
                  <a:pt x="6984" y="4484"/>
                </a:cubicBezTo>
                <a:lnTo>
                  <a:pt x="6984" y="4704"/>
                </a:lnTo>
                <a:cubicBezTo>
                  <a:pt x="6984" y="4762"/>
                  <a:pt x="7007" y="4809"/>
                  <a:pt x="7036" y="4809"/>
                </a:cubicBezTo>
                <a:cubicBezTo>
                  <a:pt x="7065" y="4809"/>
                  <a:pt x="7089" y="4762"/>
                  <a:pt x="7089" y="4704"/>
                </a:cubicBezTo>
                <a:lnTo>
                  <a:pt x="7089" y="4484"/>
                </a:lnTo>
                <a:cubicBezTo>
                  <a:pt x="7089" y="4427"/>
                  <a:pt x="7065" y="4380"/>
                  <a:pt x="7036" y="4380"/>
                </a:cubicBezTo>
                <a:close/>
                <a:moveTo>
                  <a:pt x="7351" y="4380"/>
                </a:moveTo>
                <a:cubicBezTo>
                  <a:pt x="7322" y="4380"/>
                  <a:pt x="7299" y="4427"/>
                  <a:pt x="7299" y="4484"/>
                </a:cubicBezTo>
                <a:lnTo>
                  <a:pt x="7299" y="4704"/>
                </a:lnTo>
                <a:cubicBezTo>
                  <a:pt x="7299" y="4762"/>
                  <a:pt x="7322" y="4809"/>
                  <a:pt x="7351" y="4809"/>
                </a:cubicBezTo>
                <a:cubicBezTo>
                  <a:pt x="7380" y="4809"/>
                  <a:pt x="7404" y="4762"/>
                  <a:pt x="7404" y="4704"/>
                </a:cubicBezTo>
                <a:lnTo>
                  <a:pt x="7404" y="4484"/>
                </a:lnTo>
                <a:cubicBezTo>
                  <a:pt x="7404" y="4427"/>
                  <a:pt x="7380" y="4380"/>
                  <a:pt x="7351" y="4380"/>
                </a:cubicBezTo>
                <a:close/>
                <a:moveTo>
                  <a:pt x="8201" y="4380"/>
                </a:moveTo>
                <a:cubicBezTo>
                  <a:pt x="8171" y="4380"/>
                  <a:pt x="8148" y="4427"/>
                  <a:pt x="8148" y="4484"/>
                </a:cubicBezTo>
                <a:lnTo>
                  <a:pt x="8148" y="4704"/>
                </a:lnTo>
                <a:cubicBezTo>
                  <a:pt x="8148" y="4762"/>
                  <a:pt x="8171" y="4809"/>
                  <a:pt x="8201" y="4809"/>
                </a:cubicBezTo>
                <a:cubicBezTo>
                  <a:pt x="8230" y="4809"/>
                  <a:pt x="8254" y="4762"/>
                  <a:pt x="8254" y="4704"/>
                </a:cubicBezTo>
                <a:lnTo>
                  <a:pt x="8254" y="4484"/>
                </a:lnTo>
                <a:cubicBezTo>
                  <a:pt x="8254" y="4427"/>
                  <a:pt x="8230" y="4380"/>
                  <a:pt x="8201" y="4380"/>
                </a:cubicBezTo>
                <a:close/>
                <a:moveTo>
                  <a:pt x="8515" y="4380"/>
                </a:moveTo>
                <a:cubicBezTo>
                  <a:pt x="8486" y="4380"/>
                  <a:pt x="8462" y="4427"/>
                  <a:pt x="8462" y="4484"/>
                </a:cubicBezTo>
                <a:lnTo>
                  <a:pt x="8462" y="4704"/>
                </a:lnTo>
                <a:cubicBezTo>
                  <a:pt x="8462" y="4762"/>
                  <a:pt x="8486" y="4809"/>
                  <a:pt x="8515" y="4809"/>
                </a:cubicBezTo>
                <a:cubicBezTo>
                  <a:pt x="8544" y="4809"/>
                  <a:pt x="8568" y="4762"/>
                  <a:pt x="8568" y="4704"/>
                </a:cubicBezTo>
                <a:lnTo>
                  <a:pt x="8568" y="4484"/>
                </a:lnTo>
                <a:cubicBezTo>
                  <a:pt x="8568" y="4427"/>
                  <a:pt x="8544" y="4380"/>
                  <a:pt x="8515" y="4380"/>
                </a:cubicBezTo>
                <a:close/>
                <a:moveTo>
                  <a:pt x="9365" y="4380"/>
                </a:moveTo>
                <a:cubicBezTo>
                  <a:pt x="9336" y="4380"/>
                  <a:pt x="9312" y="4427"/>
                  <a:pt x="9312" y="4484"/>
                </a:cubicBezTo>
                <a:lnTo>
                  <a:pt x="9312" y="4704"/>
                </a:lnTo>
                <a:cubicBezTo>
                  <a:pt x="9312" y="4762"/>
                  <a:pt x="9336" y="4809"/>
                  <a:pt x="9365" y="4809"/>
                </a:cubicBezTo>
                <a:cubicBezTo>
                  <a:pt x="9394" y="4809"/>
                  <a:pt x="9418" y="4762"/>
                  <a:pt x="9418" y="4704"/>
                </a:cubicBezTo>
                <a:lnTo>
                  <a:pt x="9418" y="4484"/>
                </a:lnTo>
                <a:cubicBezTo>
                  <a:pt x="9418" y="4427"/>
                  <a:pt x="9394" y="4380"/>
                  <a:pt x="9365" y="4380"/>
                </a:cubicBezTo>
                <a:close/>
                <a:moveTo>
                  <a:pt x="9679" y="4380"/>
                </a:moveTo>
                <a:cubicBezTo>
                  <a:pt x="9650" y="4380"/>
                  <a:pt x="9626" y="4427"/>
                  <a:pt x="9626" y="4484"/>
                </a:cubicBezTo>
                <a:lnTo>
                  <a:pt x="9626" y="4704"/>
                </a:lnTo>
                <a:cubicBezTo>
                  <a:pt x="9626" y="4762"/>
                  <a:pt x="9650" y="4809"/>
                  <a:pt x="9679" y="4809"/>
                </a:cubicBezTo>
                <a:cubicBezTo>
                  <a:pt x="9708" y="4809"/>
                  <a:pt x="9732" y="4762"/>
                  <a:pt x="9732" y="4704"/>
                </a:cubicBezTo>
                <a:lnTo>
                  <a:pt x="9732" y="4484"/>
                </a:lnTo>
                <a:cubicBezTo>
                  <a:pt x="9732" y="4427"/>
                  <a:pt x="9708" y="4380"/>
                  <a:pt x="9679" y="4380"/>
                </a:cubicBezTo>
                <a:close/>
                <a:moveTo>
                  <a:pt x="10529" y="4380"/>
                </a:moveTo>
                <a:cubicBezTo>
                  <a:pt x="10500" y="4380"/>
                  <a:pt x="10476" y="4427"/>
                  <a:pt x="10476" y="4484"/>
                </a:cubicBezTo>
                <a:lnTo>
                  <a:pt x="10476" y="4704"/>
                </a:lnTo>
                <a:cubicBezTo>
                  <a:pt x="10476" y="4762"/>
                  <a:pt x="10500" y="4809"/>
                  <a:pt x="10529" y="4809"/>
                </a:cubicBezTo>
                <a:cubicBezTo>
                  <a:pt x="10558" y="4809"/>
                  <a:pt x="10582" y="4762"/>
                  <a:pt x="10582" y="4704"/>
                </a:cubicBezTo>
                <a:lnTo>
                  <a:pt x="10582" y="4484"/>
                </a:lnTo>
                <a:cubicBezTo>
                  <a:pt x="10582" y="4427"/>
                  <a:pt x="10558" y="4380"/>
                  <a:pt x="10529" y="4380"/>
                </a:cubicBezTo>
                <a:close/>
                <a:moveTo>
                  <a:pt x="10844" y="4380"/>
                </a:moveTo>
                <a:cubicBezTo>
                  <a:pt x="10814" y="4380"/>
                  <a:pt x="10791" y="4427"/>
                  <a:pt x="10791" y="4484"/>
                </a:cubicBezTo>
                <a:lnTo>
                  <a:pt x="10791" y="4704"/>
                </a:lnTo>
                <a:cubicBezTo>
                  <a:pt x="10791" y="4762"/>
                  <a:pt x="10814" y="4809"/>
                  <a:pt x="10844" y="4809"/>
                </a:cubicBezTo>
                <a:cubicBezTo>
                  <a:pt x="10873" y="4809"/>
                  <a:pt x="10895" y="4762"/>
                  <a:pt x="10895" y="4704"/>
                </a:cubicBezTo>
                <a:lnTo>
                  <a:pt x="10895" y="4484"/>
                </a:lnTo>
                <a:cubicBezTo>
                  <a:pt x="10895" y="4427"/>
                  <a:pt x="10873" y="4380"/>
                  <a:pt x="10844" y="4380"/>
                </a:cubicBezTo>
                <a:close/>
                <a:moveTo>
                  <a:pt x="11692" y="4380"/>
                </a:moveTo>
                <a:cubicBezTo>
                  <a:pt x="11663" y="4380"/>
                  <a:pt x="11640" y="4427"/>
                  <a:pt x="11640" y="4484"/>
                </a:cubicBezTo>
                <a:lnTo>
                  <a:pt x="11640" y="4704"/>
                </a:lnTo>
                <a:cubicBezTo>
                  <a:pt x="11640" y="4762"/>
                  <a:pt x="11663" y="4809"/>
                  <a:pt x="11692" y="4809"/>
                </a:cubicBezTo>
                <a:cubicBezTo>
                  <a:pt x="11721" y="4809"/>
                  <a:pt x="11745" y="4762"/>
                  <a:pt x="11745" y="4704"/>
                </a:cubicBezTo>
                <a:lnTo>
                  <a:pt x="11745" y="4484"/>
                </a:lnTo>
                <a:cubicBezTo>
                  <a:pt x="11745" y="4427"/>
                  <a:pt x="11721" y="4380"/>
                  <a:pt x="11692" y="4380"/>
                </a:cubicBezTo>
                <a:close/>
                <a:moveTo>
                  <a:pt x="12007" y="4380"/>
                </a:moveTo>
                <a:cubicBezTo>
                  <a:pt x="11978" y="4380"/>
                  <a:pt x="11955" y="4427"/>
                  <a:pt x="11955" y="4484"/>
                </a:cubicBezTo>
                <a:lnTo>
                  <a:pt x="11955" y="4704"/>
                </a:lnTo>
                <a:cubicBezTo>
                  <a:pt x="11955" y="4762"/>
                  <a:pt x="11978" y="4809"/>
                  <a:pt x="12007" y="4809"/>
                </a:cubicBezTo>
                <a:cubicBezTo>
                  <a:pt x="12036" y="4809"/>
                  <a:pt x="12060" y="4762"/>
                  <a:pt x="12060" y="4704"/>
                </a:cubicBezTo>
                <a:lnTo>
                  <a:pt x="12060" y="4484"/>
                </a:lnTo>
                <a:cubicBezTo>
                  <a:pt x="12060" y="4427"/>
                  <a:pt x="12036" y="4380"/>
                  <a:pt x="12007" y="4380"/>
                </a:cubicBezTo>
                <a:close/>
                <a:moveTo>
                  <a:pt x="12856" y="4380"/>
                </a:moveTo>
                <a:cubicBezTo>
                  <a:pt x="12827" y="4380"/>
                  <a:pt x="12804" y="4427"/>
                  <a:pt x="12804" y="4484"/>
                </a:cubicBezTo>
                <a:lnTo>
                  <a:pt x="12804" y="4704"/>
                </a:lnTo>
                <a:cubicBezTo>
                  <a:pt x="12804" y="4762"/>
                  <a:pt x="12827" y="4809"/>
                  <a:pt x="12856" y="4809"/>
                </a:cubicBezTo>
                <a:cubicBezTo>
                  <a:pt x="12886" y="4809"/>
                  <a:pt x="12909" y="4762"/>
                  <a:pt x="12909" y="4704"/>
                </a:cubicBezTo>
                <a:lnTo>
                  <a:pt x="12909" y="4484"/>
                </a:lnTo>
                <a:cubicBezTo>
                  <a:pt x="12909" y="4427"/>
                  <a:pt x="12886" y="4380"/>
                  <a:pt x="12856" y="4380"/>
                </a:cubicBezTo>
                <a:close/>
                <a:moveTo>
                  <a:pt x="13171" y="4380"/>
                </a:moveTo>
                <a:cubicBezTo>
                  <a:pt x="13142" y="4380"/>
                  <a:pt x="13118" y="4427"/>
                  <a:pt x="13118" y="4484"/>
                </a:cubicBezTo>
                <a:lnTo>
                  <a:pt x="13118" y="4704"/>
                </a:lnTo>
                <a:cubicBezTo>
                  <a:pt x="13118" y="4762"/>
                  <a:pt x="13142" y="4809"/>
                  <a:pt x="13171" y="4809"/>
                </a:cubicBezTo>
                <a:cubicBezTo>
                  <a:pt x="13200" y="4809"/>
                  <a:pt x="13224" y="4762"/>
                  <a:pt x="13224" y="4704"/>
                </a:cubicBezTo>
                <a:lnTo>
                  <a:pt x="13224" y="4484"/>
                </a:lnTo>
                <a:cubicBezTo>
                  <a:pt x="13224" y="4427"/>
                  <a:pt x="13200" y="4380"/>
                  <a:pt x="13171" y="4380"/>
                </a:cubicBezTo>
                <a:close/>
                <a:moveTo>
                  <a:pt x="14021" y="4380"/>
                </a:moveTo>
                <a:cubicBezTo>
                  <a:pt x="13992" y="4380"/>
                  <a:pt x="13968" y="4427"/>
                  <a:pt x="13968" y="4484"/>
                </a:cubicBezTo>
                <a:lnTo>
                  <a:pt x="13968" y="4704"/>
                </a:lnTo>
                <a:cubicBezTo>
                  <a:pt x="13968" y="4762"/>
                  <a:pt x="13992" y="4809"/>
                  <a:pt x="14021" y="4809"/>
                </a:cubicBezTo>
                <a:cubicBezTo>
                  <a:pt x="14050" y="4809"/>
                  <a:pt x="14074" y="4762"/>
                  <a:pt x="14074" y="4704"/>
                </a:cubicBezTo>
                <a:lnTo>
                  <a:pt x="14074" y="4484"/>
                </a:lnTo>
                <a:cubicBezTo>
                  <a:pt x="14074" y="4427"/>
                  <a:pt x="14050" y="4380"/>
                  <a:pt x="14021" y="4380"/>
                </a:cubicBezTo>
                <a:close/>
                <a:moveTo>
                  <a:pt x="14335" y="4380"/>
                </a:moveTo>
                <a:cubicBezTo>
                  <a:pt x="14306" y="4380"/>
                  <a:pt x="14282" y="4427"/>
                  <a:pt x="14282" y="4484"/>
                </a:cubicBezTo>
                <a:lnTo>
                  <a:pt x="14282" y="4704"/>
                </a:lnTo>
                <a:cubicBezTo>
                  <a:pt x="14282" y="4762"/>
                  <a:pt x="14306" y="4809"/>
                  <a:pt x="14335" y="4809"/>
                </a:cubicBezTo>
                <a:cubicBezTo>
                  <a:pt x="14364" y="4809"/>
                  <a:pt x="14388" y="4762"/>
                  <a:pt x="14388" y="4704"/>
                </a:cubicBezTo>
                <a:lnTo>
                  <a:pt x="14388" y="4484"/>
                </a:lnTo>
                <a:cubicBezTo>
                  <a:pt x="14388" y="4427"/>
                  <a:pt x="14364" y="4380"/>
                  <a:pt x="14335" y="4380"/>
                </a:cubicBezTo>
                <a:close/>
                <a:moveTo>
                  <a:pt x="15185" y="4380"/>
                </a:moveTo>
                <a:cubicBezTo>
                  <a:pt x="15156" y="4380"/>
                  <a:pt x="15132" y="4427"/>
                  <a:pt x="15132" y="4484"/>
                </a:cubicBezTo>
                <a:lnTo>
                  <a:pt x="15132" y="4704"/>
                </a:lnTo>
                <a:cubicBezTo>
                  <a:pt x="15132" y="4762"/>
                  <a:pt x="15156" y="4809"/>
                  <a:pt x="15185" y="4809"/>
                </a:cubicBezTo>
                <a:cubicBezTo>
                  <a:pt x="15214" y="4809"/>
                  <a:pt x="15237" y="4762"/>
                  <a:pt x="15237" y="4704"/>
                </a:cubicBezTo>
                <a:lnTo>
                  <a:pt x="15237" y="4484"/>
                </a:lnTo>
                <a:cubicBezTo>
                  <a:pt x="15237" y="4427"/>
                  <a:pt x="15214" y="4380"/>
                  <a:pt x="15185" y="4380"/>
                </a:cubicBezTo>
                <a:close/>
                <a:moveTo>
                  <a:pt x="15500" y="4380"/>
                </a:moveTo>
                <a:cubicBezTo>
                  <a:pt x="15470" y="4380"/>
                  <a:pt x="15447" y="4427"/>
                  <a:pt x="15447" y="4484"/>
                </a:cubicBezTo>
                <a:lnTo>
                  <a:pt x="15447" y="4704"/>
                </a:lnTo>
                <a:cubicBezTo>
                  <a:pt x="15447" y="4762"/>
                  <a:pt x="15470" y="4809"/>
                  <a:pt x="15500" y="4809"/>
                </a:cubicBezTo>
                <a:cubicBezTo>
                  <a:pt x="15529" y="4809"/>
                  <a:pt x="15551" y="4762"/>
                  <a:pt x="15551" y="4704"/>
                </a:cubicBezTo>
                <a:lnTo>
                  <a:pt x="15551" y="4484"/>
                </a:lnTo>
                <a:cubicBezTo>
                  <a:pt x="15551" y="4427"/>
                  <a:pt x="15529" y="4380"/>
                  <a:pt x="15500" y="4380"/>
                </a:cubicBezTo>
                <a:close/>
                <a:moveTo>
                  <a:pt x="16349" y="4380"/>
                </a:moveTo>
                <a:cubicBezTo>
                  <a:pt x="16320" y="4380"/>
                  <a:pt x="16296" y="4427"/>
                  <a:pt x="16296" y="4484"/>
                </a:cubicBezTo>
                <a:lnTo>
                  <a:pt x="16296" y="4704"/>
                </a:lnTo>
                <a:cubicBezTo>
                  <a:pt x="16296" y="4762"/>
                  <a:pt x="16320" y="4809"/>
                  <a:pt x="16349" y="4809"/>
                </a:cubicBezTo>
                <a:cubicBezTo>
                  <a:pt x="16378" y="4809"/>
                  <a:pt x="16401" y="4762"/>
                  <a:pt x="16401" y="4704"/>
                </a:cubicBezTo>
                <a:lnTo>
                  <a:pt x="16401" y="4484"/>
                </a:lnTo>
                <a:cubicBezTo>
                  <a:pt x="16401" y="4427"/>
                  <a:pt x="16378" y="4380"/>
                  <a:pt x="16349" y="4380"/>
                </a:cubicBezTo>
                <a:close/>
                <a:moveTo>
                  <a:pt x="16663" y="4380"/>
                </a:moveTo>
                <a:cubicBezTo>
                  <a:pt x="16634" y="4380"/>
                  <a:pt x="16611" y="4427"/>
                  <a:pt x="16611" y="4484"/>
                </a:cubicBezTo>
                <a:lnTo>
                  <a:pt x="16611" y="4704"/>
                </a:lnTo>
                <a:cubicBezTo>
                  <a:pt x="16611" y="4762"/>
                  <a:pt x="16634" y="4809"/>
                  <a:pt x="16663" y="4809"/>
                </a:cubicBezTo>
                <a:cubicBezTo>
                  <a:pt x="16692" y="4809"/>
                  <a:pt x="16716" y="4762"/>
                  <a:pt x="16716" y="4704"/>
                </a:cubicBezTo>
                <a:lnTo>
                  <a:pt x="16716" y="4484"/>
                </a:lnTo>
                <a:cubicBezTo>
                  <a:pt x="16716" y="4427"/>
                  <a:pt x="16692" y="4380"/>
                  <a:pt x="16663" y="4380"/>
                </a:cubicBezTo>
                <a:close/>
                <a:moveTo>
                  <a:pt x="17512" y="4380"/>
                </a:moveTo>
                <a:cubicBezTo>
                  <a:pt x="17483" y="4380"/>
                  <a:pt x="17459" y="4427"/>
                  <a:pt x="17459" y="4484"/>
                </a:cubicBezTo>
                <a:lnTo>
                  <a:pt x="17459" y="4704"/>
                </a:lnTo>
                <a:cubicBezTo>
                  <a:pt x="17459" y="4762"/>
                  <a:pt x="17483" y="4809"/>
                  <a:pt x="17512" y="4809"/>
                </a:cubicBezTo>
                <a:cubicBezTo>
                  <a:pt x="17541" y="4809"/>
                  <a:pt x="17565" y="4762"/>
                  <a:pt x="17565" y="4704"/>
                </a:cubicBezTo>
                <a:lnTo>
                  <a:pt x="17565" y="4484"/>
                </a:lnTo>
                <a:cubicBezTo>
                  <a:pt x="17565" y="4427"/>
                  <a:pt x="17541" y="4380"/>
                  <a:pt x="17512" y="4380"/>
                </a:cubicBezTo>
                <a:close/>
                <a:moveTo>
                  <a:pt x="17827" y="4380"/>
                </a:moveTo>
                <a:cubicBezTo>
                  <a:pt x="17798" y="4380"/>
                  <a:pt x="17774" y="4427"/>
                  <a:pt x="17774" y="4484"/>
                </a:cubicBezTo>
                <a:lnTo>
                  <a:pt x="17774" y="4704"/>
                </a:lnTo>
                <a:cubicBezTo>
                  <a:pt x="17774" y="4762"/>
                  <a:pt x="17798" y="4809"/>
                  <a:pt x="17827" y="4809"/>
                </a:cubicBezTo>
                <a:cubicBezTo>
                  <a:pt x="17856" y="4809"/>
                  <a:pt x="17880" y="4762"/>
                  <a:pt x="17880" y="4704"/>
                </a:cubicBezTo>
                <a:lnTo>
                  <a:pt x="17880" y="4484"/>
                </a:lnTo>
                <a:cubicBezTo>
                  <a:pt x="17880" y="4427"/>
                  <a:pt x="17856" y="4380"/>
                  <a:pt x="17827" y="4380"/>
                </a:cubicBezTo>
                <a:close/>
                <a:moveTo>
                  <a:pt x="18677" y="4380"/>
                </a:moveTo>
                <a:cubicBezTo>
                  <a:pt x="18648" y="4380"/>
                  <a:pt x="18624" y="4427"/>
                  <a:pt x="18624" y="4484"/>
                </a:cubicBezTo>
                <a:lnTo>
                  <a:pt x="18624" y="4704"/>
                </a:lnTo>
                <a:cubicBezTo>
                  <a:pt x="18624" y="4762"/>
                  <a:pt x="18648" y="4809"/>
                  <a:pt x="18677" y="4809"/>
                </a:cubicBezTo>
                <a:cubicBezTo>
                  <a:pt x="18706" y="4809"/>
                  <a:pt x="18730" y="4762"/>
                  <a:pt x="18730" y="4704"/>
                </a:cubicBezTo>
                <a:lnTo>
                  <a:pt x="18730" y="4484"/>
                </a:lnTo>
                <a:cubicBezTo>
                  <a:pt x="18730" y="4427"/>
                  <a:pt x="18706" y="4380"/>
                  <a:pt x="18677" y="4380"/>
                </a:cubicBezTo>
                <a:close/>
                <a:moveTo>
                  <a:pt x="18991" y="4380"/>
                </a:moveTo>
                <a:cubicBezTo>
                  <a:pt x="18962" y="4380"/>
                  <a:pt x="18938" y="4427"/>
                  <a:pt x="18938" y="4484"/>
                </a:cubicBezTo>
                <a:lnTo>
                  <a:pt x="18938" y="4704"/>
                </a:lnTo>
                <a:cubicBezTo>
                  <a:pt x="18938" y="4762"/>
                  <a:pt x="18962" y="4809"/>
                  <a:pt x="18991" y="4809"/>
                </a:cubicBezTo>
                <a:cubicBezTo>
                  <a:pt x="19020" y="4809"/>
                  <a:pt x="19044" y="4762"/>
                  <a:pt x="19044" y="4704"/>
                </a:cubicBezTo>
                <a:lnTo>
                  <a:pt x="19044" y="4484"/>
                </a:lnTo>
                <a:cubicBezTo>
                  <a:pt x="19044" y="4427"/>
                  <a:pt x="19020" y="4380"/>
                  <a:pt x="18991" y="4380"/>
                </a:cubicBezTo>
                <a:close/>
                <a:moveTo>
                  <a:pt x="19841" y="4380"/>
                </a:moveTo>
                <a:cubicBezTo>
                  <a:pt x="19812" y="4380"/>
                  <a:pt x="19788" y="4427"/>
                  <a:pt x="19788" y="4484"/>
                </a:cubicBezTo>
                <a:lnTo>
                  <a:pt x="19788" y="4704"/>
                </a:lnTo>
                <a:cubicBezTo>
                  <a:pt x="19788" y="4762"/>
                  <a:pt x="19812" y="4809"/>
                  <a:pt x="19841" y="4809"/>
                </a:cubicBezTo>
                <a:cubicBezTo>
                  <a:pt x="19870" y="4809"/>
                  <a:pt x="19894" y="4762"/>
                  <a:pt x="19894" y="4704"/>
                </a:cubicBezTo>
                <a:lnTo>
                  <a:pt x="19894" y="4484"/>
                </a:lnTo>
                <a:cubicBezTo>
                  <a:pt x="19894" y="4427"/>
                  <a:pt x="19870" y="4380"/>
                  <a:pt x="19841" y="4380"/>
                </a:cubicBezTo>
                <a:close/>
                <a:moveTo>
                  <a:pt x="20155" y="4380"/>
                </a:moveTo>
                <a:cubicBezTo>
                  <a:pt x="20126" y="4380"/>
                  <a:pt x="20102" y="4427"/>
                  <a:pt x="20102" y="4484"/>
                </a:cubicBezTo>
                <a:lnTo>
                  <a:pt x="20102" y="4704"/>
                </a:lnTo>
                <a:cubicBezTo>
                  <a:pt x="20102" y="4762"/>
                  <a:pt x="20126" y="4809"/>
                  <a:pt x="20155" y="4809"/>
                </a:cubicBezTo>
                <a:cubicBezTo>
                  <a:pt x="20184" y="4809"/>
                  <a:pt x="20207" y="4762"/>
                  <a:pt x="20207" y="4704"/>
                </a:cubicBezTo>
                <a:lnTo>
                  <a:pt x="20207" y="4484"/>
                </a:lnTo>
                <a:cubicBezTo>
                  <a:pt x="20207" y="4427"/>
                  <a:pt x="20184" y="4380"/>
                  <a:pt x="20155" y="4380"/>
                </a:cubicBezTo>
                <a:close/>
                <a:moveTo>
                  <a:pt x="21004" y="4380"/>
                </a:moveTo>
                <a:cubicBezTo>
                  <a:pt x="20975" y="4380"/>
                  <a:pt x="20952" y="4427"/>
                  <a:pt x="20952" y="4484"/>
                </a:cubicBezTo>
                <a:lnTo>
                  <a:pt x="20952" y="4704"/>
                </a:lnTo>
                <a:cubicBezTo>
                  <a:pt x="20952" y="4762"/>
                  <a:pt x="20975" y="4809"/>
                  <a:pt x="21004" y="4809"/>
                </a:cubicBezTo>
                <a:cubicBezTo>
                  <a:pt x="21033" y="4809"/>
                  <a:pt x="21057" y="4762"/>
                  <a:pt x="21057" y="4704"/>
                </a:cubicBezTo>
                <a:lnTo>
                  <a:pt x="21057" y="4484"/>
                </a:lnTo>
                <a:cubicBezTo>
                  <a:pt x="21057" y="4427"/>
                  <a:pt x="21033" y="4380"/>
                  <a:pt x="21004" y="4380"/>
                </a:cubicBezTo>
                <a:close/>
                <a:moveTo>
                  <a:pt x="21319" y="4380"/>
                </a:moveTo>
                <a:cubicBezTo>
                  <a:pt x="21289" y="4380"/>
                  <a:pt x="21267" y="4427"/>
                  <a:pt x="21267" y="4484"/>
                </a:cubicBezTo>
                <a:lnTo>
                  <a:pt x="21267" y="4704"/>
                </a:lnTo>
                <a:cubicBezTo>
                  <a:pt x="21267" y="4762"/>
                  <a:pt x="21289" y="4809"/>
                  <a:pt x="21319" y="4809"/>
                </a:cubicBezTo>
                <a:cubicBezTo>
                  <a:pt x="21348" y="4809"/>
                  <a:pt x="21372" y="4762"/>
                  <a:pt x="21372" y="4704"/>
                </a:cubicBezTo>
                <a:lnTo>
                  <a:pt x="21372" y="4484"/>
                </a:lnTo>
                <a:cubicBezTo>
                  <a:pt x="21372" y="4427"/>
                  <a:pt x="21348" y="4380"/>
                  <a:pt x="21319" y="4380"/>
                </a:cubicBezTo>
                <a:close/>
                <a:moveTo>
                  <a:pt x="281" y="5110"/>
                </a:moveTo>
                <a:cubicBezTo>
                  <a:pt x="252" y="5110"/>
                  <a:pt x="228" y="5157"/>
                  <a:pt x="228" y="5214"/>
                </a:cubicBezTo>
                <a:lnTo>
                  <a:pt x="228" y="5434"/>
                </a:lnTo>
                <a:cubicBezTo>
                  <a:pt x="228" y="5492"/>
                  <a:pt x="252" y="5539"/>
                  <a:pt x="281" y="5539"/>
                </a:cubicBezTo>
                <a:cubicBezTo>
                  <a:pt x="311" y="5539"/>
                  <a:pt x="334" y="5492"/>
                  <a:pt x="334" y="5434"/>
                </a:cubicBezTo>
                <a:lnTo>
                  <a:pt x="334" y="5214"/>
                </a:lnTo>
                <a:cubicBezTo>
                  <a:pt x="334" y="5157"/>
                  <a:pt x="311" y="5110"/>
                  <a:pt x="281" y="5110"/>
                </a:cubicBezTo>
                <a:close/>
                <a:moveTo>
                  <a:pt x="596" y="5110"/>
                </a:moveTo>
                <a:cubicBezTo>
                  <a:pt x="567" y="5110"/>
                  <a:pt x="543" y="5157"/>
                  <a:pt x="543" y="5214"/>
                </a:cubicBezTo>
                <a:lnTo>
                  <a:pt x="543" y="5434"/>
                </a:lnTo>
                <a:cubicBezTo>
                  <a:pt x="543" y="5492"/>
                  <a:pt x="567" y="5539"/>
                  <a:pt x="596" y="5539"/>
                </a:cubicBezTo>
                <a:cubicBezTo>
                  <a:pt x="625" y="5539"/>
                  <a:pt x="649" y="5492"/>
                  <a:pt x="649" y="5434"/>
                </a:cubicBezTo>
                <a:lnTo>
                  <a:pt x="649" y="5214"/>
                </a:lnTo>
                <a:cubicBezTo>
                  <a:pt x="649" y="5157"/>
                  <a:pt x="625" y="5110"/>
                  <a:pt x="596" y="5110"/>
                </a:cubicBezTo>
                <a:close/>
                <a:moveTo>
                  <a:pt x="1446" y="5110"/>
                </a:moveTo>
                <a:cubicBezTo>
                  <a:pt x="1417" y="5110"/>
                  <a:pt x="1393" y="5157"/>
                  <a:pt x="1393" y="5214"/>
                </a:cubicBezTo>
                <a:lnTo>
                  <a:pt x="1393" y="5434"/>
                </a:lnTo>
                <a:cubicBezTo>
                  <a:pt x="1393" y="5492"/>
                  <a:pt x="1417" y="5539"/>
                  <a:pt x="1446" y="5539"/>
                </a:cubicBezTo>
                <a:cubicBezTo>
                  <a:pt x="1475" y="5539"/>
                  <a:pt x="1499" y="5492"/>
                  <a:pt x="1499" y="5434"/>
                </a:cubicBezTo>
                <a:lnTo>
                  <a:pt x="1499" y="5214"/>
                </a:lnTo>
                <a:cubicBezTo>
                  <a:pt x="1499" y="5157"/>
                  <a:pt x="1475" y="5110"/>
                  <a:pt x="1446" y="5110"/>
                </a:cubicBezTo>
                <a:close/>
                <a:moveTo>
                  <a:pt x="1760" y="5110"/>
                </a:moveTo>
                <a:cubicBezTo>
                  <a:pt x="1731" y="5110"/>
                  <a:pt x="1707" y="5157"/>
                  <a:pt x="1707" y="5214"/>
                </a:cubicBezTo>
                <a:lnTo>
                  <a:pt x="1707" y="5434"/>
                </a:lnTo>
                <a:cubicBezTo>
                  <a:pt x="1707" y="5492"/>
                  <a:pt x="1731" y="5539"/>
                  <a:pt x="1760" y="5539"/>
                </a:cubicBezTo>
                <a:cubicBezTo>
                  <a:pt x="1789" y="5539"/>
                  <a:pt x="1813" y="5492"/>
                  <a:pt x="1813" y="5434"/>
                </a:cubicBezTo>
                <a:lnTo>
                  <a:pt x="1813" y="5214"/>
                </a:lnTo>
                <a:cubicBezTo>
                  <a:pt x="1813" y="5157"/>
                  <a:pt x="1789" y="5110"/>
                  <a:pt x="1760" y="5110"/>
                </a:cubicBezTo>
                <a:close/>
                <a:moveTo>
                  <a:pt x="2610" y="5110"/>
                </a:moveTo>
                <a:cubicBezTo>
                  <a:pt x="2581" y="5110"/>
                  <a:pt x="2557" y="5157"/>
                  <a:pt x="2557" y="5214"/>
                </a:cubicBezTo>
                <a:lnTo>
                  <a:pt x="2557" y="5434"/>
                </a:lnTo>
                <a:cubicBezTo>
                  <a:pt x="2557" y="5492"/>
                  <a:pt x="2581" y="5539"/>
                  <a:pt x="2610" y="5539"/>
                </a:cubicBezTo>
                <a:cubicBezTo>
                  <a:pt x="2639" y="5539"/>
                  <a:pt x="2662" y="5492"/>
                  <a:pt x="2662" y="5434"/>
                </a:cubicBezTo>
                <a:lnTo>
                  <a:pt x="2662" y="5214"/>
                </a:lnTo>
                <a:cubicBezTo>
                  <a:pt x="2662" y="5157"/>
                  <a:pt x="2639" y="5110"/>
                  <a:pt x="2610" y="5110"/>
                </a:cubicBezTo>
                <a:close/>
                <a:moveTo>
                  <a:pt x="2924" y="5110"/>
                </a:moveTo>
                <a:cubicBezTo>
                  <a:pt x="2895" y="5110"/>
                  <a:pt x="2871" y="5157"/>
                  <a:pt x="2871" y="5214"/>
                </a:cubicBezTo>
                <a:lnTo>
                  <a:pt x="2871" y="5434"/>
                </a:lnTo>
                <a:cubicBezTo>
                  <a:pt x="2871" y="5492"/>
                  <a:pt x="2895" y="5539"/>
                  <a:pt x="2924" y="5539"/>
                </a:cubicBezTo>
                <a:cubicBezTo>
                  <a:pt x="2954" y="5539"/>
                  <a:pt x="2976" y="5492"/>
                  <a:pt x="2976" y="5434"/>
                </a:cubicBezTo>
                <a:lnTo>
                  <a:pt x="2976" y="5214"/>
                </a:lnTo>
                <a:cubicBezTo>
                  <a:pt x="2976" y="5157"/>
                  <a:pt x="2954" y="5110"/>
                  <a:pt x="2924" y="5110"/>
                </a:cubicBezTo>
                <a:close/>
                <a:moveTo>
                  <a:pt x="3773" y="5110"/>
                </a:moveTo>
                <a:cubicBezTo>
                  <a:pt x="3744" y="5110"/>
                  <a:pt x="3721" y="5157"/>
                  <a:pt x="3721" y="5214"/>
                </a:cubicBezTo>
                <a:lnTo>
                  <a:pt x="3721" y="5434"/>
                </a:lnTo>
                <a:cubicBezTo>
                  <a:pt x="3721" y="5492"/>
                  <a:pt x="3744" y="5539"/>
                  <a:pt x="3773" y="5539"/>
                </a:cubicBezTo>
                <a:cubicBezTo>
                  <a:pt x="3802" y="5539"/>
                  <a:pt x="3826" y="5492"/>
                  <a:pt x="3826" y="5434"/>
                </a:cubicBezTo>
                <a:lnTo>
                  <a:pt x="3826" y="5214"/>
                </a:lnTo>
                <a:cubicBezTo>
                  <a:pt x="3826" y="5157"/>
                  <a:pt x="3802" y="5110"/>
                  <a:pt x="3773" y="5110"/>
                </a:cubicBezTo>
                <a:close/>
                <a:moveTo>
                  <a:pt x="4088" y="5110"/>
                </a:moveTo>
                <a:cubicBezTo>
                  <a:pt x="4058" y="5110"/>
                  <a:pt x="4035" y="5157"/>
                  <a:pt x="4035" y="5214"/>
                </a:cubicBezTo>
                <a:lnTo>
                  <a:pt x="4035" y="5434"/>
                </a:lnTo>
                <a:cubicBezTo>
                  <a:pt x="4035" y="5492"/>
                  <a:pt x="4058" y="5539"/>
                  <a:pt x="4088" y="5539"/>
                </a:cubicBezTo>
                <a:cubicBezTo>
                  <a:pt x="4117" y="5539"/>
                  <a:pt x="4141" y="5492"/>
                  <a:pt x="4141" y="5434"/>
                </a:cubicBezTo>
                <a:lnTo>
                  <a:pt x="4141" y="5214"/>
                </a:lnTo>
                <a:cubicBezTo>
                  <a:pt x="4141" y="5157"/>
                  <a:pt x="4117" y="5110"/>
                  <a:pt x="4088" y="5110"/>
                </a:cubicBezTo>
                <a:close/>
                <a:moveTo>
                  <a:pt x="4937" y="5110"/>
                </a:moveTo>
                <a:cubicBezTo>
                  <a:pt x="4908" y="5110"/>
                  <a:pt x="4884" y="5157"/>
                  <a:pt x="4884" y="5214"/>
                </a:cubicBezTo>
                <a:lnTo>
                  <a:pt x="4884" y="5434"/>
                </a:lnTo>
                <a:cubicBezTo>
                  <a:pt x="4884" y="5492"/>
                  <a:pt x="4908" y="5539"/>
                  <a:pt x="4937" y="5539"/>
                </a:cubicBezTo>
                <a:cubicBezTo>
                  <a:pt x="4966" y="5539"/>
                  <a:pt x="4990" y="5492"/>
                  <a:pt x="4990" y="5434"/>
                </a:cubicBezTo>
                <a:lnTo>
                  <a:pt x="4990" y="5214"/>
                </a:lnTo>
                <a:cubicBezTo>
                  <a:pt x="4990" y="5157"/>
                  <a:pt x="4966" y="5110"/>
                  <a:pt x="4937" y="5110"/>
                </a:cubicBezTo>
                <a:close/>
                <a:moveTo>
                  <a:pt x="5252" y="5110"/>
                </a:moveTo>
                <a:cubicBezTo>
                  <a:pt x="5223" y="5110"/>
                  <a:pt x="5199" y="5157"/>
                  <a:pt x="5199" y="5214"/>
                </a:cubicBezTo>
                <a:lnTo>
                  <a:pt x="5199" y="5434"/>
                </a:lnTo>
                <a:cubicBezTo>
                  <a:pt x="5199" y="5492"/>
                  <a:pt x="5223" y="5539"/>
                  <a:pt x="5252" y="5539"/>
                </a:cubicBezTo>
                <a:cubicBezTo>
                  <a:pt x="5281" y="5539"/>
                  <a:pt x="5305" y="5492"/>
                  <a:pt x="5305" y="5434"/>
                </a:cubicBezTo>
                <a:lnTo>
                  <a:pt x="5305" y="5214"/>
                </a:lnTo>
                <a:cubicBezTo>
                  <a:pt x="5305" y="5157"/>
                  <a:pt x="5281" y="5110"/>
                  <a:pt x="5252" y="5110"/>
                </a:cubicBezTo>
                <a:close/>
                <a:moveTo>
                  <a:pt x="6102" y="5110"/>
                </a:moveTo>
                <a:cubicBezTo>
                  <a:pt x="6072" y="5110"/>
                  <a:pt x="6049" y="5157"/>
                  <a:pt x="6049" y="5214"/>
                </a:cubicBezTo>
                <a:lnTo>
                  <a:pt x="6049" y="5434"/>
                </a:lnTo>
                <a:cubicBezTo>
                  <a:pt x="6049" y="5492"/>
                  <a:pt x="6072" y="5539"/>
                  <a:pt x="6102" y="5539"/>
                </a:cubicBezTo>
                <a:cubicBezTo>
                  <a:pt x="6131" y="5539"/>
                  <a:pt x="6155" y="5492"/>
                  <a:pt x="6155" y="5434"/>
                </a:cubicBezTo>
                <a:lnTo>
                  <a:pt x="6155" y="5214"/>
                </a:lnTo>
                <a:cubicBezTo>
                  <a:pt x="6155" y="5157"/>
                  <a:pt x="6131" y="5110"/>
                  <a:pt x="6102" y="5110"/>
                </a:cubicBezTo>
                <a:close/>
                <a:moveTo>
                  <a:pt x="6416" y="5110"/>
                </a:moveTo>
                <a:cubicBezTo>
                  <a:pt x="6387" y="5110"/>
                  <a:pt x="6363" y="5157"/>
                  <a:pt x="6363" y="5214"/>
                </a:cubicBezTo>
                <a:lnTo>
                  <a:pt x="6363" y="5434"/>
                </a:lnTo>
                <a:cubicBezTo>
                  <a:pt x="6363" y="5492"/>
                  <a:pt x="6387" y="5539"/>
                  <a:pt x="6416" y="5539"/>
                </a:cubicBezTo>
                <a:cubicBezTo>
                  <a:pt x="6445" y="5539"/>
                  <a:pt x="6469" y="5492"/>
                  <a:pt x="6469" y="5434"/>
                </a:cubicBezTo>
                <a:lnTo>
                  <a:pt x="6469" y="5214"/>
                </a:lnTo>
                <a:cubicBezTo>
                  <a:pt x="6469" y="5157"/>
                  <a:pt x="6445" y="5110"/>
                  <a:pt x="6416" y="5110"/>
                </a:cubicBezTo>
                <a:close/>
                <a:moveTo>
                  <a:pt x="7266" y="5110"/>
                </a:moveTo>
                <a:cubicBezTo>
                  <a:pt x="7237" y="5110"/>
                  <a:pt x="7213" y="5157"/>
                  <a:pt x="7213" y="5214"/>
                </a:cubicBezTo>
                <a:lnTo>
                  <a:pt x="7213" y="5434"/>
                </a:lnTo>
                <a:cubicBezTo>
                  <a:pt x="7213" y="5492"/>
                  <a:pt x="7237" y="5539"/>
                  <a:pt x="7266" y="5539"/>
                </a:cubicBezTo>
                <a:cubicBezTo>
                  <a:pt x="7295" y="5539"/>
                  <a:pt x="7318" y="5492"/>
                  <a:pt x="7318" y="5434"/>
                </a:cubicBezTo>
                <a:lnTo>
                  <a:pt x="7318" y="5214"/>
                </a:lnTo>
                <a:cubicBezTo>
                  <a:pt x="7318" y="5157"/>
                  <a:pt x="7295" y="5110"/>
                  <a:pt x="7266" y="5110"/>
                </a:cubicBezTo>
                <a:close/>
                <a:moveTo>
                  <a:pt x="7580" y="5110"/>
                </a:moveTo>
                <a:cubicBezTo>
                  <a:pt x="7551" y="5110"/>
                  <a:pt x="7527" y="5157"/>
                  <a:pt x="7527" y="5214"/>
                </a:cubicBezTo>
                <a:lnTo>
                  <a:pt x="7527" y="5434"/>
                </a:lnTo>
                <a:cubicBezTo>
                  <a:pt x="7527" y="5492"/>
                  <a:pt x="7551" y="5539"/>
                  <a:pt x="7580" y="5539"/>
                </a:cubicBezTo>
                <a:cubicBezTo>
                  <a:pt x="7609" y="5539"/>
                  <a:pt x="7632" y="5492"/>
                  <a:pt x="7632" y="5434"/>
                </a:cubicBezTo>
                <a:lnTo>
                  <a:pt x="7632" y="5214"/>
                </a:lnTo>
                <a:cubicBezTo>
                  <a:pt x="7632" y="5157"/>
                  <a:pt x="7609" y="5110"/>
                  <a:pt x="7580" y="5110"/>
                </a:cubicBezTo>
                <a:close/>
                <a:moveTo>
                  <a:pt x="8429" y="5110"/>
                </a:moveTo>
                <a:cubicBezTo>
                  <a:pt x="8400" y="5110"/>
                  <a:pt x="8377" y="5157"/>
                  <a:pt x="8377" y="5214"/>
                </a:cubicBezTo>
                <a:lnTo>
                  <a:pt x="8377" y="5434"/>
                </a:lnTo>
                <a:cubicBezTo>
                  <a:pt x="8377" y="5492"/>
                  <a:pt x="8400" y="5539"/>
                  <a:pt x="8429" y="5539"/>
                </a:cubicBezTo>
                <a:cubicBezTo>
                  <a:pt x="8458" y="5539"/>
                  <a:pt x="8482" y="5492"/>
                  <a:pt x="8482" y="5434"/>
                </a:cubicBezTo>
                <a:lnTo>
                  <a:pt x="8482" y="5214"/>
                </a:lnTo>
                <a:cubicBezTo>
                  <a:pt x="8482" y="5157"/>
                  <a:pt x="8458" y="5110"/>
                  <a:pt x="8429" y="5110"/>
                </a:cubicBezTo>
                <a:close/>
                <a:moveTo>
                  <a:pt x="8744" y="5110"/>
                </a:moveTo>
                <a:cubicBezTo>
                  <a:pt x="8714" y="5110"/>
                  <a:pt x="8691" y="5157"/>
                  <a:pt x="8691" y="5214"/>
                </a:cubicBezTo>
                <a:lnTo>
                  <a:pt x="8691" y="5434"/>
                </a:lnTo>
                <a:cubicBezTo>
                  <a:pt x="8691" y="5492"/>
                  <a:pt x="8714" y="5539"/>
                  <a:pt x="8744" y="5539"/>
                </a:cubicBezTo>
                <a:cubicBezTo>
                  <a:pt x="8773" y="5539"/>
                  <a:pt x="8796" y="5492"/>
                  <a:pt x="8796" y="5434"/>
                </a:cubicBezTo>
                <a:lnTo>
                  <a:pt x="8796" y="5214"/>
                </a:lnTo>
                <a:cubicBezTo>
                  <a:pt x="8796" y="5157"/>
                  <a:pt x="8773" y="5110"/>
                  <a:pt x="8744" y="5110"/>
                </a:cubicBezTo>
                <a:close/>
                <a:moveTo>
                  <a:pt x="9593" y="5110"/>
                </a:moveTo>
                <a:cubicBezTo>
                  <a:pt x="9564" y="5110"/>
                  <a:pt x="9540" y="5157"/>
                  <a:pt x="9540" y="5214"/>
                </a:cubicBezTo>
                <a:lnTo>
                  <a:pt x="9540" y="5434"/>
                </a:lnTo>
                <a:cubicBezTo>
                  <a:pt x="9540" y="5492"/>
                  <a:pt x="9564" y="5539"/>
                  <a:pt x="9593" y="5539"/>
                </a:cubicBezTo>
                <a:cubicBezTo>
                  <a:pt x="9622" y="5539"/>
                  <a:pt x="9646" y="5492"/>
                  <a:pt x="9646" y="5434"/>
                </a:cubicBezTo>
                <a:lnTo>
                  <a:pt x="9646" y="5214"/>
                </a:lnTo>
                <a:cubicBezTo>
                  <a:pt x="9646" y="5157"/>
                  <a:pt x="9622" y="5110"/>
                  <a:pt x="9593" y="5110"/>
                </a:cubicBezTo>
                <a:close/>
                <a:moveTo>
                  <a:pt x="9908" y="5110"/>
                </a:moveTo>
                <a:cubicBezTo>
                  <a:pt x="9879" y="5110"/>
                  <a:pt x="9855" y="5157"/>
                  <a:pt x="9855" y="5214"/>
                </a:cubicBezTo>
                <a:lnTo>
                  <a:pt x="9855" y="5434"/>
                </a:lnTo>
                <a:cubicBezTo>
                  <a:pt x="9855" y="5492"/>
                  <a:pt x="9879" y="5539"/>
                  <a:pt x="9908" y="5539"/>
                </a:cubicBezTo>
                <a:cubicBezTo>
                  <a:pt x="9937" y="5539"/>
                  <a:pt x="9961" y="5492"/>
                  <a:pt x="9961" y="5434"/>
                </a:cubicBezTo>
                <a:lnTo>
                  <a:pt x="9961" y="5214"/>
                </a:lnTo>
                <a:cubicBezTo>
                  <a:pt x="9961" y="5157"/>
                  <a:pt x="9937" y="5110"/>
                  <a:pt x="9908" y="5110"/>
                </a:cubicBezTo>
                <a:close/>
                <a:moveTo>
                  <a:pt x="10758" y="5110"/>
                </a:moveTo>
                <a:cubicBezTo>
                  <a:pt x="10728" y="5110"/>
                  <a:pt x="10705" y="5157"/>
                  <a:pt x="10705" y="5214"/>
                </a:cubicBezTo>
                <a:lnTo>
                  <a:pt x="10705" y="5434"/>
                </a:lnTo>
                <a:cubicBezTo>
                  <a:pt x="10705" y="5492"/>
                  <a:pt x="10728" y="5539"/>
                  <a:pt x="10758" y="5539"/>
                </a:cubicBezTo>
                <a:cubicBezTo>
                  <a:pt x="10787" y="5539"/>
                  <a:pt x="10810" y="5492"/>
                  <a:pt x="10810" y="5434"/>
                </a:cubicBezTo>
                <a:lnTo>
                  <a:pt x="10810" y="5214"/>
                </a:lnTo>
                <a:cubicBezTo>
                  <a:pt x="10810" y="5157"/>
                  <a:pt x="10787" y="5110"/>
                  <a:pt x="10758" y="5110"/>
                </a:cubicBezTo>
                <a:close/>
                <a:moveTo>
                  <a:pt x="11072" y="5110"/>
                </a:moveTo>
                <a:cubicBezTo>
                  <a:pt x="11043" y="5110"/>
                  <a:pt x="11019" y="5157"/>
                  <a:pt x="11019" y="5214"/>
                </a:cubicBezTo>
                <a:lnTo>
                  <a:pt x="11019" y="5434"/>
                </a:lnTo>
                <a:cubicBezTo>
                  <a:pt x="11019" y="5492"/>
                  <a:pt x="11043" y="5539"/>
                  <a:pt x="11072" y="5539"/>
                </a:cubicBezTo>
                <a:cubicBezTo>
                  <a:pt x="11101" y="5539"/>
                  <a:pt x="11125" y="5492"/>
                  <a:pt x="11125" y="5434"/>
                </a:cubicBezTo>
                <a:lnTo>
                  <a:pt x="11125" y="5214"/>
                </a:lnTo>
                <a:cubicBezTo>
                  <a:pt x="11125" y="5157"/>
                  <a:pt x="11101" y="5110"/>
                  <a:pt x="11072" y="5110"/>
                </a:cubicBezTo>
                <a:close/>
                <a:moveTo>
                  <a:pt x="11922" y="5110"/>
                </a:moveTo>
                <a:cubicBezTo>
                  <a:pt x="11893" y="5110"/>
                  <a:pt x="11869" y="5157"/>
                  <a:pt x="11869" y="5214"/>
                </a:cubicBezTo>
                <a:lnTo>
                  <a:pt x="11869" y="5434"/>
                </a:lnTo>
                <a:cubicBezTo>
                  <a:pt x="11869" y="5492"/>
                  <a:pt x="11893" y="5539"/>
                  <a:pt x="11922" y="5539"/>
                </a:cubicBezTo>
                <a:cubicBezTo>
                  <a:pt x="11951" y="5539"/>
                  <a:pt x="11974" y="5492"/>
                  <a:pt x="11974" y="5434"/>
                </a:cubicBezTo>
                <a:lnTo>
                  <a:pt x="11974" y="5214"/>
                </a:lnTo>
                <a:cubicBezTo>
                  <a:pt x="11974" y="5157"/>
                  <a:pt x="11951" y="5110"/>
                  <a:pt x="11922" y="5110"/>
                </a:cubicBezTo>
                <a:close/>
                <a:moveTo>
                  <a:pt x="12236" y="5110"/>
                </a:moveTo>
                <a:cubicBezTo>
                  <a:pt x="12207" y="5110"/>
                  <a:pt x="12183" y="5157"/>
                  <a:pt x="12183" y="5214"/>
                </a:cubicBezTo>
                <a:lnTo>
                  <a:pt x="12183" y="5434"/>
                </a:lnTo>
                <a:cubicBezTo>
                  <a:pt x="12183" y="5492"/>
                  <a:pt x="12207" y="5539"/>
                  <a:pt x="12236" y="5539"/>
                </a:cubicBezTo>
                <a:cubicBezTo>
                  <a:pt x="12265" y="5539"/>
                  <a:pt x="12288" y="5492"/>
                  <a:pt x="12288" y="5434"/>
                </a:cubicBezTo>
                <a:lnTo>
                  <a:pt x="12288" y="5214"/>
                </a:lnTo>
                <a:cubicBezTo>
                  <a:pt x="12288" y="5157"/>
                  <a:pt x="12265" y="5110"/>
                  <a:pt x="12236" y="5110"/>
                </a:cubicBezTo>
                <a:close/>
                <a:moveTo>
                  <a:pt x="13085" y="5110"/>
                </a:moveTo>
                <a:cubicBezTo>
                  <a:pt x="13056" y="5110"/>
                  <a:pt x="13032" y="5157"/>
                  <a:pt x="13032" y="5214"/>
                </a:cubicBezTo>
                <a:lnTo>
                  <a:pt x="13032" y="5434"/>
                </a:lnTo>
                <a:cubicBezTo>
                  <a:pt x="13032" y="5492"/>
                  <a:pt x="13056" y="5539"/>
                  <a:pt x="13085" y="5539"/>
                </a:cubicBezTo>
                <a:cubicBezTo>
                  <a:pt x="13114" y="5539"/>
                  <a:pt x="13138" y="5492"/>
                  <a:pt x="13138" y="5434"/>
                </a:cubicBezTo>
                <a:lnTo>
                  <a:pt x="13138" y="5214"/>
                </a:lnTo>
                <a:cubicBezTo>
                  <a:pt x="13138" y="5157"/>
                  <a:pt x="13114" y="5110"/>
                  <a:pt x="13085" y="5110"/>
                </a:cubicBezTo>
                <a:close/>
                <a:moveTo>
                  <a:pt x="13399" y="5110"/>
                </a:moveTo>
                <a:cubicBezTo>
                  <a:pt x="13370" y="5110"/>
                  <a:pt x="13348" y="5157"/>
                  <a:pt x="13348" y="5214"/>
                </a:cubicBezTo>
                <a:lnTo>
                  <a:pt x="13348" y="5434"/>
                </a:lnTo>
                <a:cubicBezTo>
                  <a:pt x="13348" y="5492"/>
                  <a:pt x="13370" y="5539"/>
                  <a:pt x="13399" y="5539"/>
                </a:cubicBezTo>
                <a:cubicBezTo>
                  <a:pt x="13428" y="5539"/>
                  <a:pt x="13452" y="5492"/>
                  <a:pt x="13452" y="5434"/>
                </a:cubicBezTo>
                <a:lnTo>
                  <a:pt x="13452" y="5214"/>
                </a:lnTo>
                <a:cubicBezTo>
                  <a:pt x="13452" y="5157"/>
                  <a:pt x="13428" y="5110"/>
                  <a:pt x="13399" y="5110"/>
                </a:cubicBezTo>
                <a:close/>
                <a:moveTo>
                  <a:pt x="14249" y="5110"/>
                </a:moveTo>
                <a:cubicBezTo>
                  <a:pt x="14220" y="5110"/>
                  <a:pt x="14196" y="5157"/>
                  <a:pt x="14196" y="5214"/>
                </a:cubicBezTo>
                <a:lnTo>
                  <a:pt x="14196" y="5434"/>
                </a:lnTo>
                <a:cubicBezTo>
                  <a:pt x="14196" y="5492"/>
                  <a:pt x="14220" y="5539"/>
                  <a:pt x="14249" y="5539"/>
                </a:cubicBezTo>
                <a:cubicBezTo>
                  <a:pt x="14278" y="5539"/>
                  <a:pt x="14302" y="5492"/>
                  <a:pt x="14302" y="5434"/>
                </a:cubicBezTo>
                <a:lnTo>
                  <a:pt x="14302" y="5214"/>
                </a:lnTo>
                <a:cubicBezTo>
                  <a:pt x="14302" y="5157"/>
                  <a:pt x="14278" y="5110"/>
                  <a:pt x="14249" y="5110"/>
                </a:cubicBezTo>
                <a:close/>
                <a:moveTo>
                  <a:pt x="14564" y="5110"/>
                </a:moveTo>
                <a:cubicBezTo>
                  <a:pt x="14535" y="5110"/>
                  <a:pt x="14511" y="5157"/>
                  <a:pt x="14511" y="5214"/>
                </a:cubicBezTo>
                <a:lnTo>
                  <a:pt x="14511" y="5434"/>
                </a:lnTo>
                <a:cubicBezTo>
                  <a:pt x="14511" y="5492"/>
                  <a:pt x="14535" y="5539"/>
                  <a:pt x="14564" y="5539"/>
                </a:cubicBezTo>
                <a:cubicBezTo>
                  <a:pt x="14593" y="5539"/>
                  <a:pt x="14617" y="5492"/>
                  <a:pt x="14617" y="5434"/>
                </a:cubicBezTo>
                <a:lnTo>
                  <a:pt x="14617" y="5214"/>
                </a:lnTo>
                <a:cubicBezTo>
                  <a:pt x="14617" y="5157"/>
                  <a:pt x="14593" y="5110"/>
                  <a:pt x="14564" y="5110"/>
                </a:cubicBezTo>
                <a:close/>
                <a:moveTo>
                  <a:pt x="15413" y="5110"/>
                </a:moveTo>
                <a:cubicBezTo>
                  <a:pt x="15384" y="5110"/>
                  <a:pt x="15360" y="5157"/>
                  <a:pt x="15360" y="5214"/>
                </a:cubicBezTo>
                <a:lnTo>
                  <a:pt x="15360" y="5434"/>
                </a:lnTo>
                <a:cubicBezTo>
                  <a:pt x="15360" y="5492"/>
                  <a:pt x="15384" y="5539"/>
                  <a:pt x="15413" y="5539"/>
                </a:cubicBezTo>
                <a:cubicBezTo>
                  <a:pt x="15442" y="5539"/>
                  <a:pt x="15465" y="5492"/>
                  <a:pt x="15465" y="5434"/>
                </a:cubicBezTo>
                <a:lnTo>
                  <a:pt x="15465" y="5214"/>
                </a:lnTo>
                <a:cubicBezTo>
                  <a:pt x="15465" y="5157"/>
                  <a:pt x="15442" y="5110"/>
                  <a:pt x="15413" y="5110"/>
                </a:cubicBezTo>
                <a:close/>
                <a:moveTo>
                  <a:pt x="15728" y="5110"/>
                </a:moveTo>
                <a:cubicBezTo>
                  <a:pt x="15699" y="5110"/>
                  <a:pt x="15675" y="5157"/>
                  <a:pt x="15675" y="5214"/>
                </a:cubicBezTo>
                <a:lnTo>
                  <a:pt x="15675" y="5434"/>
                </a:lnTo>
                <a:cubicBezTo>
                  <a:pt x="15675" y="5492"/>
                  <a:pt x="15699" y="5539"/>
                  <a:pt x="15728" y="5539"/>
                </a:cubicBezTo>
                <a:cubicBezTo>
                  <a:pt x="15757" y="5539"/>
                  <a:pt x="15781" y="5492"/>
                  <a:pt x="15781" y="5434"/>
                </a:cubicBezTo>
                <a:lnTo>
                  <a:pt x="15781" y="5214"/>
                </a:lnTo>
                <a:cubicBezTo>
                  <a:pt x="15781" y="5157"/>
                  <a:pt x="15757" y="5110"/>
                  <a:pt x="15728" y="5110"/>
                </a:cubicBezTo>
                <a:close/>
                <a:moveTo>
                  <a:pt x="16578" y="5110"/>
                </a:moveTo>
                <a:cubicBezTo>
                  <a:pt x="16549" y="5110"/>
                  <a:pt x="16525" y="5157"/>
                  <a:pt x="16525" y="5214"/>
                </a:cubicBezTo>
                <a:lnTo>
                  <a:pt x="16525" y="5434"/>
                </a:lnTo>
                <a:cubicBezTo>
                  <a:pt x="16525" y="5492"/>
                  <a:pt x="16549" y="5539"/>
                  <a:pt x="16578" y="5539"/>
                </a:cubicBezTo>
                <a:cubicBezTo>
                  <a:pt x="16607" y="5539"/>
                  <a:pt x="16630" y="5492"/>
                  <a:pt x="16630" y="5434"/>
                </a:cubicBezTo>
                <a:lnTo>
                  <a:pt x="16630" y="5214"/>
                </a:lnTo>
                <a:cubicBezTo>
                  <a:pt x="16630" y="5157"/>
                  <a:pt x="16607" y="5110"/>
                  <a:pt x="16578" y="5110"/>
                </a:cubicBezTo>
                <a:close/>
                <a:moveTo>
                  <a:pt x="16892" y="5110"/>
                </a:moveTo>
                <a:cubicBezTo>
                  <a:pt x="16863" y="5110"/>
                  <a:pt x="16839" y="5157"/>
                  <a:pt x="16839" y="5214"/>
                </a:cubicBezTo>
                <a:lnTo>
                  <a:pt x="16839" y="5434"/>
                </a:lnTo>
                <a:cubicBezTo>
                  <a:pt x="16839" y="5492"/>
                  <a:pt x="16863" y="5539"/>
                  <a:pt x="16892" y="5539"/>
                </a:cubicBezTo>
                <a:cubicBezTo>
                  <a:pt x="16921" y="5539"/>
                  <a:pt x="16944" y="5492"/>
                  <a:pt x="16944" y="5434"/>
                </a:cubicBezTo>
                <a:lnTo>
                  <a:pt x="16944" y="5214"/>
                </a:lnTo>
                <a:cubicBezTo>
                  <a:pt x="16944" y="5157"/>
                  <a:pt x="16921" y="5110"/>
                  <a:pt x="16892" y="5110"/>
                </a:cubicBezTo>
                <a:close/>
                <a:moveTo>
                  <a:pt x="17741" y="5110"/>
                </a:moveTo>
                <a:cubicBezTo>
                  <a:pt x="17712" y="5110"/>
                  <a:pt x="17689" y="5157"/>
                  <a:pt x="17689" y="5214"/>
                </a:cubicBezTo>
                <a:lnTo>
                  <a:pt x="17689" y="5434"/>
                </a:lnTo>
                <a:cubicBezTo>
                  <a:pt x="17689" y="5492"/>
                  <a:pt x="17712" y="5539"/>
                  <a:pt x="17741" y="5539"/>
                </a:cubicBezTo>
                <a:cubicBezTo>
                  <a:pt x="17770" y="5539"/>
                  <a:pt x="17794" y="5492"/>
                  <a:pt x="17794" y="5434"/>
                </a:cubicBezTo>
                <a:lnTo>
                  <a:pt x="17794" y="5214"/>
                </a:lnTo>
                <a:cubicBezTo>
                  <a:pt x="17794" y="5157"/>
                  <a:pt x="17770" y="5110"/>
                  <a:pt x="17741" y="5110"/>
                </a:cubicBezTo>
                <a:close/>
                <a:moveTo>
                  <a:pt x="18055" y="5110"/>
                </a:moveTo>
                <a:cubicBezTo>
                  <a:pt x="18026" y="5110"/>
                  <a:pt x="18002" y="5157"/>
                  <a:pt x="18002" y="5214"/>
                </a:cubicBezTo>
                <a:lnTo>
                  <a:pt x="18002" y="5434"/>
                </a:lnTo>
                <a:cubicBezTo>
                  <a:pt x="18002" y="5492"/>
                  <a:pt x="18026" y="5539"/>
                  <a:pt x="18055" y="5539"/>
                </a:cubicBezTo>
                <a:cubicBezTo>
                  <a:pt x="18085" y="5539"/>
                  <a:pt x="18108" y="5492"/>
                  <a:pt x="18108" y="5434"/>
                </a:cubicBezTo>
                <a:lnTo>
                  <a:pt x="18108" y="5214"/>
                </a:lnTo>
                <a:cubicBezTo>
                  <a:pt x="18108" y="5157"/>
                  <a:pt x="18085" y="5110"/>
                  <a:pt x="18055" y="5110"/>
                </a:cubicBezTo>
                <a:close/>
                <a:moveTo>
                  <a:pt x="18905" y="5110"/>
                </a:moveTo>
                <a:cubicBezTo>
                  <a:pt x="18876" y="5110"/>
                  <a:pt x="18852" y="5157"/>
                  <a:pt x="18852" y="5214"/>
                </a:cubicBezTo>
                <a:lnTo>
                  <a:pt x="18852" y="5434"/>
                </a:lnTo>
                <a:cubicBezTo>
                  <a:pt x="18852" y="5492"/>
                  <a:pt x="18876" y="5539"/>
                  <a:pt x="18905" y="5539"/>
                </a:cubicBezTo>
                <a:cubicBezTo>
                  <a:pt x="18934" y="5539"/>
                  <a:pt x="18958" y="5492"/>
                  <a:pt x="18958" y="5434"/>
                </a:cubicBezTo>
                <a:lnTo>
                  <a:pt x="18958" y="5214"/>
                </a:lnTo>
                <a:cubicBezTo>
                  <a:pt x="18958" y="5157"/>
                  <a:pt x="18934" y="5110"/>
                  <a:pt x="18905" y="5110"/>
                </a:cubicBezTo>
                <a:close/>
                <a:moveTo>
                  <a:pt x="19220" y="5110"/>
                </a:moveTo>
                <a:cubicBezTo>
                  <a:pt x="19191" y="5110"/>
                  <a:pt x="19167" y="5157"/>
                  <a:pt x="19167" y="5214"/>
                </a:cubicBezTo>
                <a:lnTo>
                  <a:pt x="19167" y="5434"/>
                </a:lnTo>
                <a:cubicBezTo>
                  <a:pt x="19167" y="5492"/>
                  <a:pt x="19191" y="5539"/>
                  <a:pt x="19220" y="5539"/>
                </a:cubicBezTo>
                <a:cubicBezTo>
                  <a:pt x="19249" y="5539"/>
                  <a:pt x="19273" y="5492"/>
                  <a:pt x="19273" y="5434"/>
                </a:cubicBezTo>
                <a:lnTo>
                  <a:pt x="19273" y="5214"/>
                </a:lnTo>
                <a:cubicBezTo>
                  <a:pt x="19273" y="5157"/>
                  <a:pt x="19249" y="5110"/>
                  <a:pt x="19220" y="5110"/>
                </a:cubicBezTo>
                <a:close/>
                <a:moveTo>
                  <a:pt x="20069" y="5110"/>
                </a:moveTo>
                <a:cubicBezTo>
                  <a:pt x="20040" y="5110"/>
                  <a:pt x="20016" y="5157"/>
                  <a:pt x="20016" y="5214"/>
                </a:cubicBezTo>
                <a:lnTo>
                  <a:pt x="20016" y="5434"/>
                </a:lnTo>
                <a:cubicBezTo>
                  <a:pt x="20016" y="5492"/>
                  <a:pt x="20040" y="5539"/>
                  <a:pt x="20069" y="5539"/>
                </a:cubicBezTo>
                <a:cubicBezTo>
                  <a:pt x="20099" y="5539"/>
                  <a:pt x="20122" y="5492"/>
                  <a:pt x="20122" y="5434"/>
                </a:cubicBezTo>
                <a:lnTo>
                  <a:pt x="20122" y="5214"/>
                </a:lnTo>
                <a:cubicBezTo>
                  <a:pt x="20122" y="5157"/>
                  <a:pt x="20099" y="5110"/>
                  <a:pt x="20069" y="5110"/>
                </a:cubicBezTo>
                <a:close/>
                <a:moveTo>
                  <a:pt x="20384" y="5110"/>
                </a:moveTo>
                <a:cubicBezTo>
                  <a:pt x="20355" y="5110"/>
                  <a:pt x="20331" y="5157"/>
                  <a:pt x="20331" y="5214"/>
                </a:cubicBezTo>
                <a:lnTo>
                  <a:pt x="20331" y="5434"/>
                </a:lnTo>
                <a:cubicBezTo>
                  <a:pt x="20331" y="5492"/>
                  <a:pt x="20355" y="5539"/>
                  <a:pt x="20384" y="5539"/>
                </a:cubicBezTo>
                <a:cubicBezTo>
                  <a:pt x="20413" y="5539"/>
                  <a:pt x="20436" y="5492"/>
                  <a:pt x="20436" y="5434"/>
                </a:cubicBezTo>
                <a:lnTo>
                  <a:pt x="20436" y="5214"/>
                </a:lnTo>
                <a:cubicBezTo>
                  <a:pt x="20436" y="5157"/>
                  <a:pt x="20413" y="5110"/>
                  <a:pt x="20384" y="5110"/>
                </a:cubicBezTo>
                <a:close/>
                <a:moveTo>
                  <a:pt x="21234" y="5110"/>
                </a:moveTo>
                <a:cubicBezTo>
                  <a:pt x="21204" y="5110"/>
                  <a:pt x="21181" y="5157"/>
                  <a:pt x="21181" y="5214"/>
                </a:cubicBezTo>
                <a:lnTo>
                  <a:pt x="21181" y="5434"/>
                </a:lnTo>
                <a:cubicBezTo>
                  <a:pt x="21181" y="5492"/>
                  <a:pt x="21204" y="5539"/>
                  <a:pt x="21234" y="5539"/>
                </a:cubicBezTo>
                <a:cubicBezTo>
                  <a:pt x="21263" y="5539"/>
                  <a:pt x="21285" y="5492"/>
                  <a:pt x="21285" y="5434"/>
                </a:cubicBezTo>
                <a:lnTo>
                  <a:pt x="21285" y="5214"/>
                </a:lnTo>
                <a:cubicBezTo>
                  <a:pt x="21285" y="5157"/>
                  <a:pt x="21263" y="5110"/>
                  <a:pt x="21234" y="5110"/>
                </a:cubicBezTo>
                <a:close/>
                <a:moveTo>
                  <a:pt x="21547" y="5110"/>
                </a:moveTo>
                <a:cubicBezTo>
                  <a:pt x="21518" y="5110"/>
                  <a:pt x="21495" y="5157"/>
                  <a:pt x="21495" y="5214"/>
                </a:cubicBezTo>
                <a:lnTo>
                  <a:pt x="21495" y="5434"/>
                </a:lnTo>
                <a:cubicBezTo>
                  <a:pt x="21495" y="5492"/>
                  <a:pt x="21518" y="5539"/>
                  <a:pt x="21547" y="5539"/>
                </a:cubicBezTo>
                <a:cubicBezTo>
                  <a:pt x="21576" y="5539"/>
                  <a:pt x="21600" y="5492"/>
                  <a:pt x="21600" y="5434"/>
                </a:cubicBezTo>
                <a:lnTo>
                  <a:pt x="21600" y="5214"/>
                </a:lnTo>
                <a:cubicBezTo>
                  <a:pt x="21600" y="5157"/>
                  <a:pt x="21576" y="5110"/>
                  <a:pt x="21547" y="5110"/>
                </a:cubicBezTo>
                <a:close/>
                <a:moveTo>
                  <a:pt x="53" y="5840"/>
                </a:moveTo>
                <a:cubicBezTo>
                  <a:pt x="24" y="5840"/>
                  <a:pt x="0" y="5887"/>
                  <a:pt x="0" y="5944"/>
                </a:cubicBezTo>
                <a:lnTo>
                  <a:pt x="0" y="6164"/>
                </a:lnTo>
                <a:cubicBezTo>
                  <a:pt x="0" y="6222"/>
                  <a:pt x="24" y="6269"/>
                  <a:pt x="53" y="6269"/>
                </a:cubicBezTo>
                <a:cubicBezTo>
                  <a:pt x="82" y="6269"/>
                  <a:pt x="106" y="6222"/>
                  <a:pt x="106" y="6164"/>
                </a:cubicBezTo>
                <a:lnTo>
                  <a:pt x="106" y="5944"/>
                </a:lnTo>
                <a:cubicBezTo>
                  <a:pt x="106" y="5887"/>
                  <a:pt x="82" y="5840"/>
                  <a:pt x="53" y="5840"/>
                </a:cubicBezTo>
                <a:close/>
                <a:moveTo>
                  <a:pt x="367" y="5840"/>
                </a:moveTo>
                <a:cubicBezTo>
                  <a:pt x="338" y="5840"/>
                  <a:pt x="315" y="5887"/>
                  <a:pt x="315" y="5944"/>
                </a:cubicBezTo>
                <a:lnTo>
                  <a:pt x="315" y="6164"/>
                </a:lnTo>
                <a:cubicBezTo>
                  <a:pt x="315" y="6222"/>
                  <a:pt x="338" y="6269"/>
                  <a:pt x="367" y="6269"/>
                </a:cubicBezTo>
                <a:cubicBezTo>
                  <a:pt x="397" y="6269"/>
                  <a:pt x="420" y="6222"/>
                  <a:pt x="420" y="6164"/>
                </a:cubicBezTo>
                <a:lnTo>
                  <a:pt x="420" y="5944"/>
                </a:lnTo>
                <a:cubicBezTo>
                  <a:pt x="420" y="5887"/>
                  <a:pt x="397" y="5840"/>
                  <a:pt x="367" y="5840"/>
                </a:cubicBezTo>
                <a:close/>
                <a:moveTo>
                  <a:pt x="1217" y="5840"/>
                </a:moveTo>
                <a:cubicBezTo>
                  <a:pt x="1188" y="5840"/>
                  <a:pt x="1164" y="5887"/>
                  <a:pt x="1164" y="5944"/>
                </a:cubicBezTo>
                <a:lnTo>
                  <a:pt x="1164" y="6164"/>
                </a:lnTo>
                <a:cubicBezTo>
                  <a:pt x="1164" y="6222"/>
                  <a:pt x="1188" y="6269"/>
                  <a:pt x="1217" y="6269"/>
                </a:cubicBezTo>
                <a:cubicBezTo>
                  <a:pt x="1246" y="6269"/>
                  <a:pt x="1270" y="6222"/>
                  <a:pt x="1270" y="6164"/>
                </a:cubicBezTo>
                <a:lnTo>
                  <a:pt x="1270" y="5944"/>
                </a:lnTo>
                <a:cubicBezTo>
                  <a:pt x="1270" y="5887"/>
                  <a:pt x="1246" y="5840"/>
                  <a:pt x="1217" y="5840"/>
                </a:cubicBezTo>
                <a:close/>
                <a:moveTo>
                  <a:pt x="1532" y="5840"/>
                </a:moveTo>
                <a:cubicBezTo>
                  <a:pt x="1503" y="5840"/>
                  <a:pt x="1479" y="5887"/>
                  <a:pt x="1479" y="5944"/>
                </a:cubicBezTo>
                <a:lnTo>
                  <a:pt x="1479" y="6164"/>
                </a:lnTo>
                <a:cubicBezTo>
                  <a:pt x="1479" y="6222"/>
                  <a:pt x="1503" y="6269"/>
                  <a:pt x="1532" y="6269"/>
                </a:cubicBezTo>
                <a:cubicBezTo>
                  <a:pt x="1561" y="6269"/>
                  <a:pt x="1584" y="6222"/>
                  <a:pt x="1584" y="6164"/>
                </a:cubicBezTo>
                <a:lnTo>
                  <a:pt x="1584" y="5944"/>
                </a:lnTo>
                <a:cubicBezTo>
                  <a:pt x="1584" y="5887"/>
                  <a:pt x="1561" y="5840"/>
                  <a:pt x="1532" y="5840"/>
                </a:cubicBezTo>
                <a:close/>
                <a:moveTo>
                  <a:pt x="2380" y="5840"/>
                </a:moveTo>
                <a:cubicBezTo>
                  <a:pt x="2351" y="5840"/>
                  <a:pt x="2329" y="5887"/>
                  <a:pt x="2329" y="5944"/>
                </a:cubicBezTo>
                <a:lnTo>
                  <a:pt x="2329" y="6164"/>
                </a:lnTo>
                <a:cubicBezTo>
                  <a:pt x="2329" y="6222"/>
                  <a:pt x="2351" y="6269"/>
                  <a:pt x="2380" y="6269"/>
                </a:cubicBezTo>
                <a:cubicBezTo>
                  <a:pt x="2409" y="6269"/>
                  <a:pt x="2433" y="6222"/>
                  <a:pt x="2433" y="6164"/>
                </a:cubicBezTo>
                <a:lnTo>
                  <a:pt x="2433" y="5944"/>
                </a:lnTo>
                <a:cubicBezTo>
                  <a:pt x="2433" y="5887"/>
                  <a:pt x="2409" y="5840"/>
                  <a:pt x="2380" y="5840"/>
                </a:cubicBezTo>
                <a:close/>
                <a:moveTo>
                  <a:pt x="2695" y="5840"/>
                </a:moveTo>
                <a:cubicBezTo>
                  <a:pt x="2666" y="5840"/>
                  <a:pt x="2643" y="5887"/>
                  <a:pt x="2643" y="5944"/>
                </a:cubicBezTo>
                <a:lnTo>
                  <a:pt x="2643" y="6164"/>
                </a:lnTo>
                <a:cubicBezTo>
                  <a:pt x="2643" y="6222"/>
                  <a:pt x="2666" y="6269"/>
                  <a:pt x="2695" y="6269"/>
                </a:cubicBezTo>
                <a:cubicBezTo>
                  <a:pt x="2724" y="6269"/>
                  <a:pt x="2748" y="6222"/>
                  <a:pt x="2748" y="6164"/>
                </a:cubicBezTo>
                <a:lnTo>
                  <a:pt x="2748" y="5944"/>
                </a:lnTo>
                <a:cubicBezTo>
                  <a:pt x="2748" y="5887"/>
                  <a:pt x="2724" y="5840"/>
                  <a:pt x="2695" y="5840"/>
                </a:cubicBezTo>
                <a:close/>
                <a:moveTo>
                  <a:pt x="3545" y="5840"/>
                </a:moveTo>
                <a:cubicBezTo>
                  <a:pt x="3516" y="5840"/>
                  <a:pt x="3492" y="5887"/>
                  <a:pt x="3492" y="5944"/>
                </a:cubicBezTo>
                <a:lnTo>
                  <a:pt x="3492" y="6164"/>
                </a:lnTo>
                <a:cubicBezTo>
                  <a:pt x="3492" y="6222"/>
                  <a:pt x="3516" y="6269"/>
                  <a:pt x="3545" y="6269"/>
                </a:cubicBezTo>
                <a:cubicBezTo>
                  <a:pt x="3574" y="6269"/>
                  <a:pt x="3598" y="6222"/>
                  <a:pt x="3598" y="6164"/>
                </a:cubicBezTo>
                <a:lnTo>
                  <a:pt x="3598" y="5944"/>
                </a:lnTo>
                <a:cubicBezTo>
                  <a:pt x="3598" y="5887"/>
                  <a:pt x="3574" y="5840"/>
                  <a:pt x="3545" y="5840"/>
                </a:cubicBezTo>
                <a:close/>
                <a:moveTo>
                  <a:pt x="3859" y="5840"/>
                </a:moveTo>
                <a:cubicBezTo>
                  <a:pt x="3830" y="5840"/>
                  <a:pt x="3806" y="5887"/>
                  <a:pt x="3806" y="5944"/>
                </a:cubicBezTo>
                <a:lnTo>
                  <a:pt x="3806" y="6164"/>
                </a:lnTo>
                <a:cubicBezTo>
                  <a:pt x="3806" y="6222"/>
                  <a:pt x="3830" y="6269"/>
                  <a:pt x="3859" y="6269"/>
                </a:cubicBezTo>
                <a:cubicBezTo>
                  <a:pt x="3888" y="6269"/>
                  <a:pt x="3912" y="6222"/>
                  <a:pt x="3912" y="6164"/>
                </a:cubicBezTo>
                <a:lnTo>
                  <a:pt x="3912" y="5944"/>
                </a:lnTo>
                <a:cubicBezTo>
                  <a:pt x="3912" y="5887"/>
                  <a:pt x="3888" y="5840"/>
                  <a:pt x="3859" y="5840"/>
                </a:cubicBezTo>
                <a:close/>
                <a:moveTo>
                  <a:pt x="4709" y="5840"/>
                </a:moveTo>
                <a:cubicBezTo>
                  <a:pt x="4680" y="5840"/>
                  <a:pt x="4656" y="5887"/>
                  <a:pt x="4656" y="5944"/>
                </a:cubicBezTo>
                <a:lnTo>
                  <a:pt x="4656" y="6164"/>
                </a:lnTo>
                <a:cubicBezTo>
                  <a:pt x="4656" y="6222"/>
                  <a:pt x="4680" y="6269"/>
                  <a:pt x="4709" y="6269"/>
                </a:cubicBezTo>
                <a:cubicBezTo>
                  <a:pt x="4738" y="6269"/>
                  <a:pt x="4762" y="6222"/>
                  <a:pt x="4762" y="6164"/>
                </a:cubicBezTo>
                <a:lnTo>
                  <a:pt x="4762" y="5944"/>
                </a:lnTo>
                <a:cubicBezTo>
                  <a:pt x="4762" y="5887"/>
                  <a:pt x="4738" y="5840"/>
                  <a:pt x="4709" y="5840"/>
                </a:cubicBezTo>
                <a:close/>
                <a:moveTo>
                  <a:pt x="5023" y="5840"/>
                </a:moveTo>
                <a:cubicBezTo>
                  <a:pt x="4994" y="5840"/>
                  <a:pt x="4970" y="5887"/>
                  <a:pt x="4970" y="5944"/>
                </a:cubicBezTo>
                <a:lnTo>
                  <a:pt x="4970" y="6164"/>
                </a:lnTo>
                <a:cubicBezTo>
                  <a:pt x="4970" y="6222"/>
                  <a:pt x="4994" y="6269"/>
                  <a:pt x="5023" y="6269"/>
                </a:cubicBezTo>
                <a:cubicBezTo>
                  <a:pt x="5053" y="6269"/>
                  <a:pt x="5076" y="6222"/>
                  <a:pt x="5076" y="6164"/>
                </a:cubicBezTo>
                <a:lnTo>
                  <a:pt x="5076" y="5944"/>
                </a:lnTo>
                <a:cubicBezTo>
                  <a:pt x="5076" y="5887"/>
                  <a:pt x="5053" y="5840"/>
                  <a:pt x="5023" y="5840"/>
                </a:cubicBezTo>
                <a:close/>
                <a:moveTo>
                  <a:pt x="5873" y="5840"/>
                </a:moveTo>
                <a:cubicBezTo>
                  <a:pt x="5844" y="5840"/>
                  <a:pt x="5820" y="5887"/>
                  <a:pt x="5820" y="5944"/>
                </a:cubicBezTo>
                <a:lnTo>
                  <a:pt x="5820" y="6164"/>
                </a:lnTo>
                <a:cubicBezTo>
                  <a:pt x="5820" y="6222"/>
                  <a:pt x="5844" y="6269"/>
                  <a:pt x="5873" y="6269"/>
                </a:cubicBezTo>
                <a:cubicBezTo>
                  <a:pt x="5902" y="6269"/>
                  <a:pt x="5926" y="6222"/>
                  <a:pt x="5926" y="6164"/>
                </a:cubicBezTo>
                <a:lnTo>
                  <a:pt x="5926" y="5944"/>
                </a:lnTo>
                <a:cubicBezTo>
                  <a:pt x="5926" y="5887"/>
                  <a:pt x="5902" y="5840"/>
                  <a:pt x="5873" y="5840"/>
                </a:cubicBezTo>
                <a:close/>
                <a:moveTo>
                  <a:pt x="6188" y="5840"/>
                </a:moveTo>
                <a:cubicBezTo>
                  <a:pt x="6159" y="5840"/>
                  <a:pt x="6135" y="5887"/>
                  <a:pt x="6135" y="5944"/>
                </a:cubicBezTo>
                <a:lnTo>
                  <a:pt x="6135" y="6164"/>
                </a:lnTo>
                <a:cubicBezTo>
                  <a:pt x="6135" y="6222"/>
                  <a:pt x="6159" y="6269"/>
                  <a:pt x="6188" y="6269"/>
                </a:cubicBezTo>
                <a:cubicBezTo>
                  <a:pt x="6217" y="6269"/>
                  <a:pt x="6240" y="6222"/>
                  <a:pt x="6240" y="6164"/>
                </a:cubicBezTo>
                <a:lnTo>
                  <a:pt x="6240" y="5944"/>
                </a:lnTo>
                <a:cubicBezTo>
                  <a:pt x="6240" y="5887"/>
                  <a:pt x="6217" y="5840"/>
                  <a:pt x="6188" y="5840"/>
                </a:cubicBezTo>
                <a:close/>
                <a:moveTo>
                  <a:pt x="7036" y="5840"/>
                </a:moveTo>
                <a:cubicBezTo>
                  <a:pt x="7007" y="5840"/>
                  <a:pt x="6984" y="5887"/>
                  <a:pt x="6984" y="5944"/>
                </a:cubicBezTo>
                <a:lnTo>
                  <a:pt x="6984" y="6164"/>
                </a:lnTo>
                <a:cubicBezTo>
                  <a:pt x="6984" y="6222"/>
                  <a:pt x="7007" y="6269"/>
                  <a:pt x="7036" y="6269"/>
                </a:cubicBezTo>
                <a:cubicBezTo>
                  <a:pt x="7065" y="6269"/>
                  <a:pt x="7089" y="6222"/>
                  <a:pt x="7089" y="6164"/>
                </a:cubicBezTo>
                <a:lnTo>
                  <a:pt x="7089" y="5944"/>
                </a:lnTo>
                <a:cubicBezTo>
                  <a:pt x="7089" y="5887"/>
                  <a:pt x="7065" y="5840"/>
                  <a:pt x="7036" y="5840"/>
                </a:cubicBezTo>
                <a:close/>
                <a:moveTo>
                  <a:pt x="7351" y="5840"/>
                </a:moveTo>
                <a:cubicBezTo>
                  <a:pt x="7322" y="5840"/>
                  <a:pt x="7299" y="5887"/>
                  <a:pt x="7299" y="5944"/>
                </a:cubicBezTo>
                <a:lnTo>
                  <a:pt x="7299" y="6164"/>
                </a:lnTo>
                <a:cubicBezTo>
                  <a:pt x="7299" y="6222"/>
                  <a:pt x="7322" y="6269"/>
                  <a:pt x="7351" y="6269"/>
                </a:cubicBezTo>
                <a:cubicBezTo>
                  <a:pt x="7380" y="6269"/>
                  <a:pt x="7404" y="6222"/>
                  <a:pt x="7404" y="6164"/>
                </a:cubicBezTo>
                <a:lnTo>
                  <a:pt x="7404" y="5944"/>
                </a:lnTo>
                <a:cubicBezTo>
                  <a:pt x="7404" y="5887"/>
                  <a:pt x="7380" y="5840"/>
                  <a:pt x="7351" y="5840"/>
                </a:cubicBezTo>
                <a:close/>
                <a:moveTo>
                  <a:pt x="8201" y="5840"/>
                </a:moveTo>
                <a:cubicBezTo>
                  <a:pt x="8171" y="5840"/>
                  <a:pt x="8148" y="5887"/>
                  <a:pt x="8148" y="5944"/>
                </a:cubicBezTo>
                <a:lnTo>
                  <a:pt x="8148" y="6164"/>
                </a:lnTo>
                <a:cubicBezTo>
                  <a:pt x="8148" y="6222"/>
                  <a:pt x="8171" y="6269"/>
                  <a:pt x="8201" y="6269"/>
                </a:cubicBezTo>
                <a:cubicBezTo>
                  <a:pt x="8230" y="6269"/>
                  <a:pt x="8254" y="6222"/>
                  <a:pt x="8254" y="6164"/>
                </a:cubicBezTo>
                <a:lnTo>
                  <a:pt x="8254" y="5944"/>
                </a:lnTo>
                <a:cubicBezTo>
                  <a:pt x="8254" y="5887"/>
                  <a:pt x="8230" y="5840"/>
                  <a:pt x="8201" y="5840"/>
                </a:cubicBezTo>
                <a:close/>
                <a:moveTo>
                  <a:pt x="8515" y="5840"/>
                </a:moveTo>
                <a:cubicBezTo>
                  <a:pt x="8486" y="5840"/>
                  <a:pt x="8462" y="5887"/>
                  <a:pt x="8462" y="5944"/>
                </a:cubicBezTo>
                <a:lnTo>
                  <a:pt x="8462" y="6164"/>
                </a:lnTo>
                <a:cubicBezTo>
                  <a:pt x="8462" y="6222"/>
                  <a:pt x="8486" y="6269"/>
                  <a:pt x="8515" y="6269"/>
                </a:cubicBezTo>
                <a:cubicBezTo>
                  <a:pt x="8544" y="6269"/>
                  <a:pt x="8568" y="6222"/>
                  <a:pt x="8568" y="6164"/>
                </a:cubicBezTo>
                <a:lnTo>
                  <a:pt x="8568" y="5944"/>
                </a:lnTo>
                <a:cubicBezTo>
                  <a:pt x="8568" y="5887"/>
                  <a:pt x="8544" y="5840"/>
                  <a:pt x="8515" y="5840"/>
                </a:cubicBezTo>
                <a:close/>
                <a:moveTo>
                  <a:pt x="9365" y="5840"/>
                </a:moveTo>
                <a:cubicBezTo>
                  <a:pt x="9336" y="5840"/>
                  <a:pt x="9312" y="5887"/>
                  <a:pt x="9312" y="5944"/>
                </a:cubicBezTo>
                <a:lnTo>
                  <a:pt x="9312" y="6164"/>
                </a:lnTo>
                <a:cubicBezTo>
                  <a:pt x="9312" y="6222"/>
                  <a:pt x="9336" y="6269"/>
                  <a:pt x="9365" y="6269"/>
                </a:cubicBezTo>
                <a:cubicBezTo>
                  <a:pt x="9394" y="6269"/>
                  <a:pt x="9418" y="6222"/>
                  <a:pt x="9418" y="6164"/>
                </a:cubicBezTo>
                <a:lnTo>
                  <a:pt x="9418" y="5944"/>
                </a:lnTo>
                <a:cubicBezTo>
                  <a:pt x="9418" y="5887"/>
                  <a:pt x="9394" y="5840"/>
                  <a:pt x="9365" y="5840"/>
                </a:cubicBezTo>
                <a:close/>
                <a:moveTo>
                  <a:pt x="9679" y="5840"/>
                </a:moveTo>
                <a:cubicBezTo>
                  <a:pt x="9650" y="5840"/>
                  <a:pt x="9626" y="5887"/>
                  <a:pt x="9626" y="5944"/>
                </a:cubicBezTo>
                <a:lnTo>
                  <a:pt x="9626" y="6164"/>
                </a:lnTo>
                <a:cubicBezTo>
                  <a:pt x="9626" y="6222"/>
                  <a:pt x="9650" y="6269"/>
                  <a:pt x="9679" y="6269"/>
                </a:cubicBezTo>
                <a:cubicBezTo>
                  <a:pt x="9708" y="6269"/>
                  <a:pt x="9732" y="6222"/>
                  <a:pt x="9732" y="6164"/>
                </a:cubicBezTo>
                <a:lnTo>
                  <a:pt x="9732" y="5944"/>
                </a:lnTo>
                <a:cubicBezTo>
                  <a:pt x="9732" y="5887"/>
                  <a:pt x="9708" y="5840"/>
                  <a:pt x="9679" y="5840"/>
                </a:cubicBezTo>
                <a:close/>
                <a:moveTo>
                  <a:pt x="10529" y="5840"/>
                </a:moveTo>
                <a:cubicBezTo>
                  <a:pt x="10500" y="5840"/>
                  <a:pt x="10476" y="5887"/>
                  <a:pt x="10476" y="5944"/>
                </a:cubicBezTo>
                <a:lnTo>
                  <a:pt x="10476" y="6164"/>
                </a:lnTo>
                <a:cubicBezTo>
                  <a:pt x="10476" y="6222"/>
                  <a:pt x="10500" y="6269"/>
                  <a:pt x="10529" y="6269"/>
                </a:cubicBezTo>
                <a:cubicBezTo>
                  <a:pt x="10558" y="6269"/>
                  <a:pt x="10582" y="6222"/>
                  <a:pt x="10582" y="6164"/>
                </a:cubicBezTo>
                <a:lnTo>
                  <a:pt x="10582" y="5944"/>
                </a:lnTo>
                <a:cubicBezTo>
                  <a:pt x="10582" y="5887"/>
                  <a:pt x="10558" y="5840"/>
                  <a:pt x="10529" y="5840"/>
                </a:cubicBezTo>
                <a:close/>
                <a:moveTo>
                  <a:pt x="10844" y="5840"/>
                </a:moveTo>
                <a:cubicBezTo>
                  <a:pt x="10814" y="5840"/>
                  <a:pt x="10791" y="5887"/>
                  <a:pt x="10791" y="5944"/>
                </a:cubicBezTo>
                <a:lnTo>
                  <a:pt x="10791" y="6164"/>
                </a:lnTo>
                <a:cubicBezTo>
                  <a:pt x="10791" y="6222"/>
                  <a:pt x="10814" y="6269"/>
                  <a:pt x="10844" y="6269"/>
                </a:cubicBezTo>
                <a:cubicBezTo>
                  <a:pt x="10873" y="6269"/>
                  <a:pt x="10895" y="6222"/>
                  <a:pt x="10895" y="6164"/>
                </a:cubicBezTo>
                <a:lnTo>
                  <a:pt x="10895" y="5944"/>
                </a:lnTo>
                <a:cubicBezTo>
                  <a:pt x="10895" y="5887"/>
                  <a:pt x="10873" y="5840"/>
                  <a:pt x="10844" y="5840"/>
                </a:cubicBezTo>
                <a:close/>
                <a:moveTo>
                  <a:pt x="11692" y="5840"/>
                </a:moveTo>
                <a:cubicBezTo>
                  <a:pt x="11663" y="5840"/>
                  <a:pt x="11640" y="5887"/>
                  <a:pt x="11640" y="5944"/>
                </a:cubicBezTo>
                <a:lnTo>
                  <a:pt x="11640" y="6164"/>
                </a:lnTo>
                <a:cubicBezTo>
                  <a:pt x="11640" y="6222"/>
                  <a:pt x="11663" y="6269"/>
                  <a:pt x="11692" y="6269"/>
                </a:cubicBezTo>
                <a:cubicBezTo>
                  <a:pt x="11721" y="6269"/>
                  <a:pt x="11745" y="6222"/>
                  <a:pt x="11745" y="6164"/>
                </a:cubicBezTo>
                <a:lnTo>
                  <a:pt x="11745" y="5944"/>
                </a:lnTo>
                <a:cubicBezTo>
                  <a:pt x="11745" y="5887"/>
                  <a:pt x="11721" y="5840"/>
                  <a:pt x="11692" y="5840"/>
                </a:cubicBezTo>
                <a:close/>
                <a:moveTo>
                  <a:pt x="12007" y="5840"/>
                </a:moveTo>
                <a:cubicBezTo>
                  <a:pt x="11978" y="5840"/>
                  <a:pt x="11955" y="5887"/>
                  <a:pt x="11955" y="5944"/>
                </a:cubicBezTo>
                <a:lnTo>
                  <a:pt x="11955" y="6164"/>
                </a:lnTo>
                <a:cubicBezTo>
                  <a:pt x="11955" y="6222"/>
                  <a:pt x="11978" y="6269"/>
                  <a:pt x="12007" y="6269"/>
                </a:cubicBezTo>
                <a:cubicBezTo>
                  <a:pt x="12036" y="6269"/>
                  <a:pt x="12060" y="6222"/>
                  <a:pt x="12060" y="6164"/>
                </a:cubicBezTo>
                <a:lnTo>
                  <a:pt x="12060" y="5944"/>
                </a:lnTo>
                <a:cubicBezTo>
                  <a:pt x="12060" y="5887"/>
                  <a:pt x="12036" y="5840"/>
                  <a:pt x="12007" y="5840"/>
                </a:cubicBezTo>
                <a:close/>
                <a:moveTo>
                  <a:pt x="12856" y="5840"/>
                </a:moveTo>
                <a:cubicBezTo>
                  <a:pt x="12827" y="5840"/>
                  <a:pt x="12804" y="5887"/>
                  <a:pt x="12804" y="5944"/>
                </a:cubicBezTo>
                <a:lnTo>
                  <a:pt x="12804" y="6164"/>
                </a:lnTo>
                <a:cubicBezTo>
                  <a:pt x="12804" y="6222"/>
                  <a:pt x="12827" y="6269"/>
                  <a:pt x="12856" y="6269"/>
                </a:cubicBezTo>
                <a:cubicBezTo>
                  <a:pt x="12886" y="6269"/>
                  <a:pt x="12909" y="6222"/>
                  <a:pt x="12909" y="6164"/>
                </a:cubicBezTo>
                <a:lnTo>
                  <a:pt x="12909" y="5944"/>
                </a:lnTo>
                <a:cubicBezTo>
                  <a:pt x="12909" y="5887"/>
                  <a:pt x="12886" y="5840"/>
                  <a:pt x="12856" y="5840"/>
                </a:cubicBezTo>
                <a:close/>
                <a:moveTo>
                  <a:pt x="13171" y="5840"/>
                </a:moveTo>
                <a:cubicBezTo>
                  <a:pt x="13142" y="5840"/>
                  <a:pt x="13118" y="5887"/>
                  <a:pt x="13118" y="5944"/>
                </a:cubicBezTo>
                <a:lnTo>
                  <a:pt x="13118" y="6164"/>
                </a:lnTo>
                <a:cubicBezTo>
                  <a:pt x="13118" y="6222"/>
                  <a:pt x="13142" y="6269"/>
                  <a:pt x="13171" y="6269"/>
                </a:cubicBezTo>
                <a:cubicBezTo>
                  <a:pt x="13200" y="6269"/>
                  <a:pt x="13224" y="6222"/>
                  <a:pt x="13224" y="6164"/>
                </a:cubicBezTo>
                <a:lnTo>
                  <a:pt x="13224" y="5944"/>
                </a:lnTo>
                <a:cubicBezTo>
                  <a:pt x="13224" y="5887"/>
                  <a:pt x="13200" y="5840"/>
                  <a:pt x="13171" y="5840"/>
                </a:cubicBezTo>
                <a:close/>
                <a:moveTo>
                  <a:pt x="14021" y="5840"/>
                </a:moveTo>
                <a:cubicBezTo>
                  <a:pt x="13992" y="5840"/>
                  <a:pt x="13968" y="5887"/>
                  <a:pt x="13968" y="5944"/>
                </a:cubicBezTo>
                <a:lnTo>
                  <a:pt x="13968" y="6164"/>
                </a:lnTo>
                <a:cubicBezTo>
                  <a:pt x="13968" y="6222"/>
                  <a:pt x="13992" y="6269"/>
                  <a:pt x="14021" y="6269"/>
                </a:cubicBezTo>
                <a:cubicBezTo>
                  <a:pt x="14050" y="6269"/>
                  <a:pt x="14074" y="6222"/>
                  <a:pt x="14074" y="6164"/>
                </a:cubicBezTo>
                <a:lnTo>
                  <a:pt x="14074" y="5944"/>
                </a:lnTo>
                <a:cubicBezTo>
                  <a:pt x="14074" y="5887"/>
                  <a:pt x="14050" y="5840"/>
                  <a:pt x="14021" y="5840"/>
                </a:cubicBezTo>
                <a:close/>
                <a:moveTo>
                  <a:pt x="14335" y="5840"/>
                </a:moveTo>
                <a:cubicBezTo>
                  <a:pt x="14306" y="5840"/>
                  <a:pt x="14282" y="5887"/>
                  <a:pt x="14282" y="5944"/>
                </a:cubicBezTo>
                <a:lnTo>
                  <a:pt x="14282" y="6164"/>
                </a:lnTo>
                <a:cubicBezTo>
                  <a:pt x="14282" y="6222"/>
                  <a:pt x="14306" y="6269"/>
                  <a:pt x="14335" y="6269"/>
                </a:cubicBezTo>
                <a:cubicBezTo>
                  <a:pt x="14364" y="6269"/>
                  <a:pt x="14388" y="6222"/>
                  <a:pt x="14388" y="6164"/>
                </a:cubicBezTo>
                <a:lnTo>
                  <a:pt x="14388" y="5944"/>
                </a:lnTo>
                <a:cubicBezTo>
                  <a:pt x="14388" y="5887"/>
                  <a:pt x="14364" y="5840"/>
                  <a:pt x="14335" y="5840"/>
                </a:cubicBezTo>
                <a:close/>
                <a:moveTo>
                  <a:pt x="15185" y="5840"/>
                </a:moveTo>
                <a:cubicBezTo>
                  <a:pt x="15156" y="5840"/>
                  <a:pt x="15132" y="5887"/>
                  <a:pt x="15132" y="5944"/>
                </a:cubicBezTo>
                <a:lnTo>
                  <a:pt x="15132" y="6164"/>
                </a:lnTo>
                <a:cubicBezTo>
                  <a:pt x="15132" y="6222"/>
                  <a:pt x="15156" y="6269"/>
                  <a:pt x="15185" y="6269"/>
                </a:cubicBezTo>
                <a:cubicBezTo>
                  <a:pt x="15214" y="6269"/>
                  <a:pt x="15237" y="6222"/>
                  <a:pt x="15237" y="6164"/>
                </a:cubicBezTo>
                <a:lnTo>
                  <a:pt x="15237" y="5944"/>
                </a:lnTo>
                <a:cubicBezTo>
                  <a:pt x="15237" y="5887"/>
                  <a:pt x="15214" y="5840"/>
                  <a:pt x="15185" y="5840"/>
                </a:cubicBezTo>
                <a:close/>
                <a:moveTo>
                  <a:pt x="15500" y="5840"/>
                </a:moveTo>
                <a:cubicBezTo>
                  <a:pt x="15470" y="5840"/>
                  <a:pt x="15447" y="5887"/>
                  <a:pt x="15447" y="5944"/>
                </a:cubicBezTo>
                <a:lnTo>
                  <a:pt x="15447" y="6164"/>
                </a:lnTo>
                <a:cubicBezTo>
                  <a:pt x="15447" y="6222"/>
                  <a:pt x="15470" y="6269"/>
                  <a:pt x="15500" y="6269"/>
                </a:cubicBezTo>
                <a:cubicBezTo>
                  <a:pt x="15529" y="6269"/>
                  <a:pt x="15551" y="6222"/>
                  <a:pt x="15551" y="6164"/>
                </a:cubicBezTo>
                <a:lnTo>
                  <a:pt x="15551" y="5944"/>
                </a:lnTo>
                <a:cubicBezTo>
                  <a:pt x="15551" y="5887"/>
                  <a:pt x="15529" y="5840"/>
                  <a:pt x="15500" y="5840"/>
                </a:cubicBezTo>
                <a:close/>
                <a:moveTo>
                  <a:pt x="16349" y="5840"/>
                </a:moveTo>
                <a:cubicBezTo>
                  <a:pt x="16320" y="5840"/>
                  <a:pt x="16296" y="5887"/>
                  <a:pt x="16296" y="5944"/>
                </a:cubicBezTo>
                <a:lnTo>
                  <a:pt x="16296" y="6164"/>
                </a:lnTo>
                <a:cubicBezTo>
                  <a:pt x="16296" y="6222"/>
                  <a:pt x="16320" y="6269"/>
                  <a:pt x="16349" y="6269"/>
                </a:cubicBezTo>
                <a:cubicBezTo>
                  <a:pt x="16378" y="6269"/>
                  <a:pt x="16401" y="6222"/>
                  <a:pt x="16401" y="6164"/>
                </a:cubicBezTo>
                <a:lnTo>
                  <a:pt x="16401" y="5944"/>
                </a:lnTo>
                <a:cubicBezTo>
                  <a:pt x="16401" y="5887"/>
                  <a:pt x="16378" y="5840"/>
                  <a:pt x="16349" y="5840"/>
                </a:cubicBezTo>
                <a:close/>
                <a:moveTo>
                  <a:pt x="16663" y="5840"/>
                </a:moveTo>
                <a:cubicBezTo>
                  <a:pt x="16634" y="5840"/>
                  <a:pt x="16611" y="5887"/>
                  <a:pt x="16611" y="5944"/>
                </a:cubicBezTo>
                <a:lnTo>
                  <a:pt x="16611" y="6164"/>
                </a:lnTo>
                <a:cubicBezTo>
                  <a:pt x="16611" y="6222"/>
                  <a:pt x="16634" y="6269"/>
                  <a:pt x="16663" y="6269"/>
                </a:cubicBezTo>
                <a:cubicBezTo>
                  <a:pt x="16692" y="6269"/>
                  <a:pt x="16716" y="6222"/>
                  <a:pt x="16716" y="6164"/>
                </a:cubicBezTo>
                <a:lnTo>
                  <a:pt x="16716" y="5944"/>
                </a:lnTo>
                <a:cubicBezTo>
                  <a:pt x="16716" y="5887"/>
                  <a:pt x="16692" y="5840"/>
                  <a:pt x="16663" y="5840"/>
                </a:cubicBezTo>
                <a:close/>
                <a:moveTo>
                  <a:pt x="17512" y="5840"/>
                </a:moveTo>
                <a:cubicBezTo>
                  <a:pt x="17483" y="5840"/>
                  <a:pt x="17459" y="5887"/>
                  <a:pt x="17459" y="5944"/>
                </a:cubicBezTo>
                <a:lnTo>
                  <a:pt x="17459" y="6164"/>
                </a:lnTo>
                <a:cubicBezTo>
                  <a:pt x="17459" y="6222"/>
                  <a:pt x="17483" y="6269"/>
                  <a:pt x="17512" y="6269"/>
                </a:cubicBezTo>
                <a:cubicBezTo>
                  <a:pt x="17541" y="6269"/>
                  <a:pt x="17565" y="6222"/>
                  <a:pt x="17565" y="6164"/>
                </a:cubicBezTo>
                <a:lnTo>
                  <a:pt x="17565" y="5944"/>
                </a:lnTo>
                <a:cubicBezTo>
                  <a:pt x="17565" y="5887"/>
                  <a:pt x="17541" y="5840"/>
                  <a:pt x="17512" y="5840"/>
                </a:cubicBezTo>
                <a:close/>
                <a:moveTo>
                  <a:pt x="17827" y="5840"/>
                </a:moveTo>
                <a:cubicBezTo>
                  <a:pt x="17798" y="5840"/>
                  <a:pt x="17774" y="5887"/>
                  <a:pt x="17774" y="5944"/>
                </a:cubicBezTo>
                <a:lnTo>
                  <a:pt x="17774" y="6164"/>
                </a:lnTo>
                <a:cubicBezTo>
                  <a:pt x="17774" y="6222"/>
                  <a:pt x="17798" y="6269"/>
                  <a:pt x="17827" y="6269"/>
                </a:cubicBezTo>
                <a:cubicBezTo>
                  <a:pt x="17856" y="6269"/>
                  <a:pt x="17880" y="6222"/>
                  <a:pt x="17880" y="6164"/>
                </a:cubicBezTo>
                <a:lnTo>
                  <a:pt x="17880" y="5944"/>
                </a:lnTo>
                <a:cubicBezTo>
                  <a:pt x="17880" y="5887"/>
                  <a:pt x="17856" y="5840"/>
                  <a:pt x="17827" y="5840"/>
                </a:cubicBezTo>
                <a:close/>
                <a:moveTo>
                  <a:pt x="18677" y="5840"/>
                </a:moveTo>
                <a:cubicBezTo>
                  <a:pt x="18648" y="5840"/>
                  <a:pt x="18624" y="5887"/>
                  <a:pt x="18624" y="5944"/>
                </a:cubicBezTo>
                <a:lnTo>
                  <a:pt x="18624" y="6164"/>
                </a:lnTo>
                <a:cubicBezTo>
                  <a:pt x="18624" y="6222"/>
                  <a:pt x="18648" y="6269"/>
                  <a:pt x="18677" y="6269"/>
                </a:cubicBezTo>
                <a:cubicBezTo>
                  <a:pt x="18706" y="6269"/>
                  <a:pt x="18730" y="6222"/>
                  <a:pt x="18730" y="6164"/>
                </a:cubicBezTo>
                <a:lnTo>
                  <a:pt x="18730" y="5944"/>
                </a:lnTo>
                <a:cubicBezTo>
                  <a:pt x="18730" y="5887"/>
                  <a:pt x="18706" y="5840"/>
                  <a:pt x="18677" y="5840"/>
                </a:cubicBezTo>
                <a:close/>
                <a:moveTo>
                  <a:pt x="18991" y="5840"/>
                </a:moveTo>
                <a:cubicBezTo>
                  <a:pt x="18962" y="5840"/>
                  <a:pt x="18938" y="5887"/>
                  <a:pt x="18938" y="5944"/>
                </a:cubicBezTo>
                <a:lnTo>
                  <a:pt x="18938" y="6164"/>
                </a:lnTo>
                <a:cubicBezTo>
                  <a:pt x="18938" y="6222"/>
                  <a:pt x="18962" y="6269"/>
                  <a:pt x="18991" y="6269"/>
                </a:cubicBezTo>
                <a:cubicBezTo>
                  <a:pt x="19020" y="6269"/>
                  <a:pt x="19044" y="6222"/>
                  <a:pt x="19044" y="6164"/>
                </a:cubicBezTo>
                <a:lnTo>
                  <a:pt x="19044" y="5944"/>
                </a:lnTo>
                <a:cubicBezTo>
                  <a:pt x="19044" y="5887"/>
                  <a:pt x="19020" y="5840"/>
                  <a:pt x="18991" y="5840"/>
                </a:cubicBezTo>
                <a:close/>
                <a:moveTo>
                  <a:pt x="19841" y="5840"/>
                </a:moveTo>
                <a:cubicBezTo>
                  <a:pt x="19812" y="5840"/>
                  <a:pt x="19788" y="5887"/>
                  <a:pt x="19788" y="5944"/>
                </a:cubicBezTo>
                <a:lnTo>
                  <a:pt x="19788" y="6164"/>
                </a:lnTo>
                <a:cubicBezTo>
                  <a:pt x="19788" y="6222"/>
                  <a:pt x="19812" y="6269"/>
                  <a:pt x="19841" y="6269"/>
                </a:cubicBezTo>
                <a:cubicBezTo>
                  <a:pt x="19870" y="6269"/>
                  <a:pt x="19894" y="6222"/>
                  <a:pt x="19894" y="6164"/>
                </a:cubicBezTo>
                <a:lnTo>
                  <a:pt x="19894" y="5944"/>
                </a:lnTo>
                <a:cubicBezTo>
                  <a:pt x="19894" y="5887"/>
                  <a:pt x="19870" y="5840"/>
                  <a:pt x="19841" y="5840"/>
                </a:cubicBezTo>
                <a:close/>
                <a:moveTo>
                  <a:pt x="20155" y="5840"/>
                </a:moveTo>
                <a:cubicBezTo>
                  <a:pt x="20126" y="5840"/>
                  <a:pt x="20102" y="5887"/>
                  <a:pt x="20102" y="5944"/>
                </a:cubicBezTo>
                <a:lnTo>
                  <a:pt x="20102" y="6164"/>
                </a:lnTo>
                <a:cubicBezTo>
                  <a:pt x="20102" y="6222"/>
                  <a:pt x="20126" y="6269"/>
                  <a:pt x="20155" y="6269"/>
                </a:cubicBezTo>
                <a:cubicBezTo>
                  <a:pt x="20184" y="6269"/>
                  <a:pt x="20207" y="6222"/>
                  <a:pt x="20207" y="6164"/>
                </a:cubicBezTo>
                <a:lnTo>
                  <a:pt x="20207" y="5944"/>
                </a:lnTo>
                <a:cubicBezTo>
                  <a:pt x="20207" y="5887"/>
                  <a:pt x="20184" y="5840"/>
                  <a:pt x="20155" y="5840"/>
                </a:cubicBezTo>
                <a:close/>
                <a:moveTo>
                  <a:pt x="21004" y="5840"/>
                </a:moveTo>
                <a:cubicBezTo>
                  <a:pt x="20975" y="5840"/>
                  <a:pt x="20952" y="5887"/>
                  <a:pt x="20952" y="5944"/>
                </a:cubicBezTo>
                <a:lnTo>
                  <a:pt x="20952" y="6164"/>
                </a:lnTo>
                <a:cubicBezTo>
                  <a:pt x="20952" y="6222"/>
                  <a:pt x="20975" y="6269"/>
                  <a:pt x="21004" y="6269"/>
                </a:cubicBezTo>
                <a:cubicBezTo>
                  <a:pt x="21033" y="6269"/>
                  <a:pt x="21057" y="6222"/>
                  <a:pt x="21057" y="6164"/>
                </a:cubicBezTo>
                <a:lnTo>
                  <a:pt x="21057" y="5944"/>
                </a:lnTo>
                <a:cubicBezTo>
                  <a:pt x="21057" y="5887"/>
                  <a:pt x="21033" y="5840"/>
                  <a:pt x="21004" y="5840"/>
                </a:cubicBezTo>
                <a:close/>
                <a:moveTo>
                  <a:pt x="21319" y="5840"/>
                </a:moveTo>
                <a:cubicBezTo>
                  <a:pt x="21289" y="5840"/>
                  <a:pt x="21267" y="5887"/>
                  <a:pt x="21267" y="5944"/>
                </a:cubicBezTo>
                <a:lnTo>
                  <a:pt x="21267" y="6164"/>
                </a:lnTo>
                <a:cubicBezTo>
                  <a:pt x="21267" y="6222"/>
                  <a:pt x="21289" y="6269"/>
                  <a:pt x="21319" y="6269"/>
                </a:cubicBezTo>
                <a:cubicBezTo>
                  <a:pt x="21348" y="6269"/>
                  <a:pt x="21372" y="6222"/>
                  <a:pt x="21372" y="6164"/>
                </a:cubicBezTo>
                <a:lnTo>
                  <a:pt x="21372" y="5944"/>
                </a:lnTo>
                <a:cubicBezTo>
                  <a:pt x="21372" y="5887"/>
                  <a:pt x="21348" y="5840"/>
                  <a:pt x="21319" y="5840"/>
                </a:cubicBezTo>
                <a:close/>
                <a:moveTo>
                  <a:pt x="281" y="6570"/>
                </a:moveTo>
                <a:cubicBezTo>
                  <a:pt x="252" y="6570"/>
                  <a:pt x="228" y="6617"/>
                  <a:pt x="228" y="6674"/>
                </a:cubicBezTo>
                <a:lnTo>
                  <a:pt x="228" y="6894"/>
                </a:lnTo>
                <a:cubicBezTo>
                  <a:pt x="228" y="6952"/>
                  <a:pt x="252" y="6999"/>
                  <a:pt x="281" y="6999"/>
                </a:cubicBezTo>
                <a:cubicBezTo>
                  <a:pt x="311" y="6999"/>
                  <a:pt x="334" y="6952"/>
                  <a:pt x="334" y="6894"/>
                </a:cubicBezTo>
                <a:lnTo>
                  <a:pt x="334" y="6674"/>
                </a:lnTo>
                <a:cubicBezTo>
                  <a:pt x="334" y="6617"/>
                  <a:pt x="311" y="6570"/>
                  <a:pt x="281" y="6570"/>
                </a:cubicBezTo>
                <a:close/>
                <a:moveTo>
                  <a:pt x="596" y="6570"/>
                </a:moveTo>
                <a:cubicBezTo>
                  <a:pt x="567" y="6570"/>
                  <a:pt x="543" y="6617"/>
                  <a:pt x="543" y="6674"/>
                </a:cubicBezTo>
                <a:lnTo>
                  <a:pt x="543" y="6894"/>
                </a:lnTo>
                <a:cubicBezTo>
                  <a:pt x="543" y="6952"/>
                  <a:pt x="567" y="6999"/>
                  <a:pt x="596" y="6999"/>
                </a:cubicBezTo>
                <a:cubicBezTo>
                  <a:pt x="625" y="6999"/>
                  <a:pt x="649" y="6952"/>
                  <a:pt x="649" y="6894"/>
                </a:cubicBezTo>
                <a:lnTo>
                  <a:pt x="649" y="6674"/>
                </a:lnTo>
                <a:cubicBezTo>
                  <a:pt x="649" y="6617"/>
                  <a:pt x="625" y="6570"/>
                  <a:pt x="596" y="6570"/>
                </a:cubicBezTo>
                <a:close/>
                <a:moveTo>
                  <a:pt x="1446" y="6570"/>
                </a:moveTo>
                <a:cubicBezTo>
                  <a:pt x="1417" y="6570"/>
                  <a:pt x="1393" y="6617"/>
                  <a:pt x="1393" y="6674"/>
                </a:cubicBezTo>
                <a:lnTo>
                  <a:pt x="1393" y="6894"/>
                </a:lnTo>
                <a:cubicBezTo>
                  <a:pt x="1393" y="6952"/>
                  <a:pt x="1417" y="6999"/>
                  <a:pt x="1446" y="6999"/>
                </a:cubicBezTo>
                <a:cubicBezTo>
                  <a:pt x="1475" y="6999"/>
                  <a:pt x="1499" y="6952"/>
                  <a:pt x="1499" y="6894"/>
                </a:cubicBezTo>
                <a:lnTo>
                  <a:pt x="1499" y="6674"/>
                </a:lnTo>
                <a:cubicBezTo>
                  <a:pt x="1499" y="6617"/>
                  <a:pt x="1475" y="6570"/>
                  <a:pt x="1446" y="6570"/>
                </a:cubicBezTo>
                <a:close/>
                <a:moveTo>
                  <a:pt x="1760" y="6570"/>
                </a:moveTo>
                <a:cubicBezTo>
                  <a:pt x="1731" y="6570"/>
                  <a:pt x="1707" y="6617"/>
                  <a:pt x="1707" y="6674"/>
                </a:cubicBezTo>
                <a:lnTo>
                  <a:pt x="1707" y="6894"/>
                </a:lnTo>
                <a:cubicBezTo>
                  <a:pt x="1707" y="6952"/>
                  <a:pt x="1731" y="6999"/>
                  <a:pt x="1760" y="6999"/>
                </a:cubicBezTo>
                <a:cubicBezTo>
                  <a:pt x="1789" y="6999"/>
                  <a:pt x="1813" y="6952"/>
                  <a:pt x="1813" y="6894"/>
                </a:cubicBezTo>
                <a:lnTo>
                  <a:pt x="1813" y="6674"/>
                </a:lnTo>
                <a:cubicBezTo>
                  <a:pt x="1813" y="6617"/>
                  <a:pt x="1789" y="6570"/>
                  <a:pt x="1760" y="6570"/>
                </a:cubicBezTo>
                <a:close/>
                <a:moveTo>
                  <a:pt x="2610" y="6570"/>
                </a:moveTo>
                <a:cubicBezTo>
                  <a:pt x="2581" y="6570"/>
                  <a:pt x="2557" y="6617"/>
                  <a:pt x="2557" y="6674"/>
                </a:cubicBezTo>
                <a:lnTo>
                  <a:pt x="2557" y="6894"/>
                </a:lnTo>
                <a:cubicBezTo>
                  <a:pt x="2557" y="6952"/>
                  <a:pt x="2581" y="6999"/>
                  <a:pt x="2610" y="6999"/>
                </a:cubicBezTo>
                <a:cubicBezTo>
                  <a:pt x="2639" y="6999"/>
                  <a:pt x="2662" y="6952"/>
                  <a:pt x="2662" y="6894"/>
                </a:cubicBezTo>
                <a:lnTo>
                  <a:pt x="2662" y="6674"/>
                </a:lnTo>
                <a:cubicBezTo>
                  <a:pt x="2662" y="6617"/>
                  <a:pt x="2639" y="6570"/>
                  <a:pt x="2610" y="6570"/>
                </a:cubicBezTo>
                <a:close/>
                <a:moveTo>
                  <a:pt x="2924" y="6570"/>
                </a:moveTo>
                <a:cubicBezTo>
                  <a:pt x="2895" y="6570"/>
                  <a:pt x="2871" y="6617"/>
                  <a:pt x="2871" y="6674"/>
                </a:cubicBezTo>
                <a:lnTo>
                  <a:pt x="2871" y="6894"/>
                </a:lnTo>
                <a:cubicBezTo>
                  <a:pt x="2871" y="6952"/>
                  <a:pt x="2895" y="6999"/>
                  <a:pt x="2924" y="6999"/>
                </a:cubicBezTo>
                <a:cubicBezTo>
                  <a:pt x="2954" y="6999"/>
                  <a:pt x="2976" y="6952"/>
                  <a:pt x="2976" y="6894"/>
                </a:cubicBezTo>
                <a:lnTo>
                  <a:pt x="2976" y="6674"/>
                </a:lnTo>
                <a:cubicBezTo>
                  <a:pt x="2976" y="6617"/>
                  <a:pt x="2954" y="6570"/>
                  <a:pt x="2924" y="6570"/>
                </a:cubicBezTo>
                <a:close/>
                <a:moveTo>
                  <a:pt x="3773" y="6570"/>
                </a:moveTo>
                <a:cubicBezTo>
                  <a:pt x="3744" y="6570"/>
                  <a:pt x="3721" y="6617"/>
                  <a:pt x="3721" y="6674"/>
                </a:cubicBezTo>
                <a:lnTo>
                  <a:pt x="3721" y="6894"/>
                </a:lnTo>
                <a:cubicBezTo>
                  <a:pt x="3721" y="6952"/>
                  <a:pt x="3744" y="6999"/>
                  <a:pt x="3773" y="6999"/>
                </a:cubicBezTo>
                <a:cubicBezTo>
                  <a:pt x="3802" y="6999"/>
                  <a:pt x="3826" y="6952"/>
                  <a:pt x="3826" y="6894"/>
                </a:cubicBezTo>
                <a:lnTo>
                  <a:pt x="3826" y="6674"/>
                </a:lnTo>
                <a:cubicBezTo>
                  <a:pt x="3826" y="6617"/>
                  <a:pt x="3802" y="6570"/>
                  <a:pt x="3773" y="6570"/>
                </a:cubicBezTo>
                <a:close/>
                <a:moveTo>
                  <a:pt x="4088" y="6570"/>
                </a:moveTo>
                <a:cubicBezTo>
                  <a:pt x="4058" y="6570"/>
                  <a:pt x="4035" y="6617"/>
                  <a:pt x="4035" y="6674"/>
                </a:cubicBezTo>
                <a:lnTo>
                  <a:pt x="4035" y="6894"/>
                </a:lnTo>
                <a:cubicBezTo>
                  <a:pt x="4035" y="6952"/>
                  <a:pt x="4058" y="6999"/>
                  <a:pt x="4088" y="6999"/>
                </a:cubicBezTo>
                <a:cubicBezTo>
                  <a:pt x="4117" y="6999"/>
                  <a:pt x="4141" y="6952"/>
                  <a:pt x="4141" y="6894"/>
                </a:cubicBezTo>
                <a:lnTo>
                  <a:pt x="4141" y="6674"/>
                </a:lnTo>
                <a:cubicBezTo>
                  <a:pt x="4141" y="6617"/>
                  <a:pt x="4117" y="6570"/>
                  <a:pt x="4088" y="6570"/>
                </a:cubicBezTo>
                <a:close/>
                <a:moveTo>
                  <a:pt x="4937" y="6570"/>
                </a:moveTo>
                <a:cubicBezTo>
                  <a:pt x="4908" y="6570"/>
                  <a:pt x="4884" y="6617"/>
                  <a:pt x="4884" y="6674"/>
                </a:cubicBezTo>
                <a:lnTo>
                  <a:pt x="4884" y="6894"/>
                </a:lnTo>
                <a:cubicBezTo>
                  <a:pt x="4884" y="6952"/>
                  <a:pt x="4908" y="6999"/>
                  <a:pt x="4937" y="6999"/>
                </a:cubicBezTo>
                <a:cubicBezTo>
                  <a:pt x="4966" y="6999"/>
                  <a:pt x="4990" y="6952"/>
                  <a:pt x="4990" y="6894"/>
                </a:cubicBezTo>
                <a:lnTo>
                  <a:pt x="4990" y="6674"/>
                </a:lnTo>
                <a:cubicBezTo>
                  <a:pt x="4990" y="6617"/>
                  <a:pt x="4966" y="6570"/>
                  <a:pt x="4937" y="6570"/>
                </a:cubicBezTo>
                <a:close/>
                <a:moveTo>
                  <a:pt x="5252" y="6570"/>
                </a:moveTo>
                <a:cubicBezTo>
                  <a:pt x="5223" y="6570"/>
                  <a:pt x="5199" y="6617"/>
                  <a:pt x="5199" y="6674"/>
                </a:cubicBezTo>
                <a:lnTo>
                  <a:pt x="5199" y="6894"/>
                </a:lnTo>
                <a:cubicBezTo>
                  <a:pt x="5199" y="6952"/>
                  <a:pt x="5223" y="6999"/>
                  <a:pt x="5252" y="6999"/>
                </a:cubicBezTo>
                <a:cubicBezTo>
                  <a:pt x="5281" y="6999"/>
                  <a:pt x="5305" y="6952"/>
                  <a:pt x="5305" y="6894"/>
                </a:cubicBezTo>
                <a:lnTo>
                  <a:pt x="5305" y="6674"/>
                </a:lnTo>
                <a:cubicBezTo>
                  <a:pt x="5305" y="6617"/>
                  <a:pt x="5281" y="6570"/>
                  <a:pt x="5252" y="6570"/>
                </a:cubicBezTo>
                <a:close/>
                <a:moveTo>
                  <a:pt x="6102" y="6570"/>
                </a:moveTo>
                <a:cubicBezTo>
                  <a:pt x="6072" y="6570"/>
                  <a:pt x="6049" y="6617"/>
                  <a:pt x="6049" y="6674"/>
                </a:cubicBezTo>
                <a:lnTo>
                  <a:pt x="6049" y="6894"/>
                </a:lnTo>
                <a:cubicBezTo>
                  <a:pt x="6049" y="6952"/>
                  <a:pt x="6072" y="6999"/>
                  <a:pt x="6102" y="6999"/>
                </a:cubicBezTo>
                <a:cubicBezTo>
                  <a:pt x="6131" y="6999"/>
                  <a:pt x="6155" y="6952"/>
                  <a:pt x="6155" y="6894"/>
                </a:cubicBezTo>
                <a:lnTo>
                  <a:pt x="6155" y="6674"/>
                </a:lnTo>
                <a:cubicBezTo>
                  <a:pt x="6155" y="6617"/>
                  <a:pt x="6131" y="6570"/>
                  <a:pt x="6102" y="6570"/>
                </a:cubicBezTo>
                <a:close/>
                <a:moveTo>
                  <a:pt x="6416" y="6570"/>
                </a:moveTo>
                <a:cubicBezTo>
                  <a:pt x="6387" y="6570"/>
                  <a:pt x="6363" y="6617"/>
                  <a:pt x="6363" y="6674"/>
                </a:cubicBezTo>
                <a:lnTo>
                  <a:pt x="6363" y="6894"/>
                </a:lnTo>
                <a:cubicBezTo>
                  <a:pt x="6363" y="6952"/>
                  <a:pt x="6387" y="6999"/>
                  <a:pt x="6416" y="6999"/>
                </a:cubicBezTo>
                <a:cubicBezTo>
                  <a:pt x="6445" y="6999"/>
                  <a:pt x="6469" y="6952"/>
                  <a:pt x="6469" y="6894"/>
                </a:cubicBezTo>
                <a:lnTo>
                  <a:pt x="6469" y="6674"/>
                </a:lnTo>
                <a:cubicBezTo>
                  <a:pt x="6469" y="6617"/>
                  <a:pt x="6445" y="6570"/>
                  <a:pt x="6416" y="6570"/>
                </a:cubicBezTo>
                <a:close/>
                <a:moveTo>
                  <a:pt x="7266" y="6570"/>
                </a:moveTo>
                <a:cubicBezTo>
                  <a:pt x="7237" y="6570"/>
                  <a:pt x="7213" y="6617"/>
                  <a:pt x="7213" y="6674"/>
                </a:cubicBezTo>
                <a:lnTo>
                  <a:pt x="7213" y="6894"/>
                </a:lnTo>
                <a:cubicBezTo>
                  <a:pt x="7213" y="6952"/>
                  <a:pt x="7237" y="6999"/>
                  <a:pt x="7266" y="6999"/>
                </a:cubicBezTo>
                <a:cubicBezTo>
                  <a:pt x="7295" y="6999"/>
                  <a:pt x="7318" y="6952"/>
                  <a:pt x="7318" y="6894"/>
                </a:cubicBezTo>
                <a:lnTo>
                  <a:pt x="7318" y="6674"/>
                </a:lnTo>
                <a:cubicBezTo>
                  <a:pt x="7318" y="6617"/>
                  <a:pt x="7295" y="6570"/>
                  <a:pt x="7266" y="6570"/>
                </a:cubicBezTo>
                <a:close/>
                <a:moveTo>
                  <a:pt x="7580" y="6570"/>
                </a:moveTo>
                <a:cubicBezTo>
                  <a:pt x="7551" y="6570"/>
                  <a:pt x="7527" y="6617"/>
                  <a:pt x="7527" y="6674"/>
                </a:cubicBezTo>
                <a:lnTo>
                  <a:pt x="7527" y="6894"/>
                </a:lnTo>
                <a:cubicBezTo>
                  <a:pt x="7527" y="6952"/>
                  <a:pt x="7551" y="6999"/>
                  <a:pt x="7580" y="6999"/>
                </a:cubicBezTo>
                <a:cubicBezTo>
                  <a:pt x="7609" y="6999"/>
                  <a:pt x="7632" y="6952"/>
                  <a:pt x="7632" y="6894"/>
                </a:cubicBezTo>
                <a:lnTo>
                  <a:pt x="7632" y="6674"/>
                </a:lnTo>
                <a:cubicBezTo>
                  <a:pt x="7632" y="6617"/>
                  <a:pt x="7609" y="6570"/>
                  <a:pt x="7580" y="6570"/>
                </a:cubicBezTo>
                <a:close/>
                <a:moveTo>
                  <a:pt x="8429" y="6570"/>
                </a:moveTo>
                <a:cubicBezTo>
                  <a:pt x="8400" y="6570"/>
                  <a:pt x="8377" y="6617"/>
                  <a:pt x="8377" y="6674"/>
                </a:cubicBezTo>
                <a:lnTo>
                  <a:pt x="8377" y="6894"/>
                </a:lnTo>
                <a:cubicBezTo>
                  <a:pt x="8377" y="6952"/>
                  <a:pt x="8400" y="6999"/>
                  <a:pt x="8429" y="6999"/>
                </a:cubicBezTo>
                <a:cubicBezTo>
                  <a:pt x="8458" y="6999"/>
                  <a:pt x="8482" y="6952"/>
                  <a:pt x="8482" y="6894"/>
                </a:cubicBezTo>
                <a:lnTo>
                  <a:pt x="8482" y="6674"/>
                </a:lnTo>
                <a:cubicBezTo>
                  <a:pt x="8482" y="6617"/>
                  <a:pt x="8458" y="6570"/>
                  <a:pt x="8429" y="6570"/>
                </a:cubicBezTo>
                <a:close/>
                <a:moveTo>
                  <a:pt x="8744" y="6570"/>
                </a:moveTo>
                <a:cubicBezTo>
                  <a:pt x="8714" y="6570"/>
                  <a:pt x="8691" y="6617"/>
                  <a:pt x="8691" y="6674"/>
                </a:cubicBezTo>
                <a:lnTo>
                  <a:pt x="8691" y="6894"/>
                </a:lnTo>
                <a:cubicBezTo>
                  <a:pt x="8691" y="6952"/>
                  <a:pt x="8714" y="6999"/>
                  <a:pt x="8744" y="6999"/>
                </a:cubicBezTo>
                <a:cubicBezTo>
                  <a:pt x="8773" y="6999"/>
                  <a:pt x="8796" y="6952"/>
                  <a:pt x="8796" y="6894"/>
                </a:cubicBezTo>
                <a:lnTo>
                  <a:pt x="8796" y="6674"/>
                </a:lnTo>
                <a:cubicBezTo>
                  <a:pt x="8796" y="6617"/>
                  <a:pt x="8773" y="6570"/>
                  <a:pt x="8744" y="6570"/>
                </a:cubicBezTo>
                <a:close/>
                <a:moveTo>
                  <a:pt x="9593" y="6570"/>
                </a:moveTo>
                <a:cubicBezTo>
                  <a:pt x="9564" y="6570"/>
                  <a:pt x="9540" y="6617"/>
                  <a:pt x="9540" y="6674"/>
                </a:cubicBezTo>
                <a:lnTo>
                  <a:pt x="9540" y="6894"/>
                </a:lnTo>
                <a:cubicBezTo>
                  <a:pt x="9540" y="6952"/>
                  <a:pt x="9564" y="6999"/>
                  <a:pt x="9593" y="6999"/>
                </a:cubicBezTo>
                <a:cubicBezTo>
                  <a:pt x="9622" y="6999"/>
                  <a:pt x="9646" y="6952"/>
                  <a:pt x="9646" y="6894"/>
                </a:cubicBezTo>
                <a:lnTo>
                  <a:pt x="9646" y="6674"/>
                </a:lnTo>
                <a:cubicBezTo>
                  <a:pt x="9646" y="6617"/>
                  <a:pt x="9622" y="6570"/>
                  <a:pt x="9593" y="6570"/>
                </a:cubicBezTo>
                <a:close/>
                <a:moveTo>
                  <a:pt x="9908" y="6570"/>
                </a:moveTo>
                <a:cubicBezTo>
                  <a:pt x="9879" y="6570"/>
                  <a:pt x="9855" y="6617"/>
                  <a:pt x="9855" y="6674"/>
                </a:cubicBezTo>
                <a:lnTo>
                  <a:pt x="9855" y="6894"/>
                </a:lnTo>
                <a:cubicBezTo>
                  <a:pt x="9855" y="6952"/>
                  <a:pt x="9879" y="6999"/>
                  <a:pt x="9908" y="6999"/>
                </a:cubicBezTo>
                <a:cubicBezTo>
                  <a:pt x="9937" y="6999"/>
                  <a:pt x="9961" y="6952"/>
                  <a:pt x="9961" y="6894"/>
                </a:cubicBezTo>
                <a:lnTo>
                  <a:pt x="9961" y="6674"/>
                </a:lnTo>
                <a:cubicBezTo>
                  <a:pt x="9961" y="6617"/>
                  <a:pt x="9937" y="6570"/>
                  <a:pt x="9908" y="6570"/>
                </a:cubicBezTo>
                <a:close/>
                <a:moveTo>
                  <a:pt x="10758" y="6570"/>
                </a:moveTo>
                <a:cubicBezTo>
                  <a:pt x="10728" y="6570"/>
                  <a:pt x="10705" y="6617"/>
                  <a:pt x="10705" y="6674"/>
                </a:cubicBezTo>
                <a:lnTo>
                  <a:pt x="10705" y="6894"/>
                </a:lnTo>
                <a:cubicBezTo>
                  <a:pt x="10705" y="6952"/>
                  <a:pt x="10728" y="6999"/>
                  <a:pt x="10758" y="6999"/>
                </a:cubicBezTo>
                <a:cubicBezTo>
                  <a:pt x="10787" y="6999"/>
                  <a:pt x="10810" y="6952"/>
                  <a:pt x="10810" y="6894"/>
                </a:cubicBezTo>
                <a:lnTo>
                  <a:pt x="10810" y="6674"/>
                </a:lnTo>
                <a:cubicBezTo>
                  <a:pt x="10810" y="6617"/>
                  <a:pt x="10787" y="6570"/>
                  <a:pt x="10758" y="6570"/>
                </a:cubicBezTo>
                <a:close/>
                <a:moveTo>
                  <a:pt x="11072" y="6570"/>
                </a:moveTo>
                <a:cubicBezTo>
                  <a:pt x="11043" y="6570"/>
                  <a:pt x="11019" y="6617"/>
                  <a:pt x="11019" y="6674"/>
                </a:cubicBezTo>
                <a:lnTo>
                  <a:pt x="11019" y="6894"/>
                </a:lnTo>
                <a:cubicBezTo>
                  <a:pt x="11019" y="6952"/>
                  <a:pt x="11043" y="6999"/>
                  <a:pt x="11072" y="6999"/>
                </a:cubicBezTo>
                <a:cubicBezTo>
                  <a:pt x="11101" y="6999"/>
                  <a:pt x="11125" y="6952"/>
                  <a:pt x="11125" y="6894"/>
                </a:cubicBezTo>
                <a:lnTo>
                  <a:pt x="11125" y="6674"/>
                </a:lnTo>
                <a:cubicBezTo>
                  <a:pt x="11125" y="6617"/>
                  <a:pt x="11101" y="6570"/>
                  <a:pt x="11072" y="6570"/>
                </a:cubicBezTo>
                <a:close/>
                <a:moveTo>
                  <a:pt x="11922" y="6570"/>
                </a:moveTo>
                <a:cubicBezTo>
                  <a:pt x="11893" y="6570"/>
                  <a:pt x="11869" y="6617"/>
                  <a:pt x="11869" y="6674"/>
                </a:cubicBezTo>
                <a:lnTo>
                  <a:pt x="11869" y="6894"/>
                </a:lnTo>
                <a:cubicBezTo>
                  <a:pt x="11869" y="6952"/>
                  <a:pt x="11893" y="6999"/>
                  <a:pt x="11922" y="6999"/>
                </a:cubicBezTo>
                <a:cubicBezTo>
                  <a:pt x="11951" y="6999"/>
                  <a:pt x="11974" y="6952"/>
                  <a:pt x="11974" y="6894"/>
                </a:cubicBezTo>
                <a:lnTo>
                  <a:pt x="11974" y="6674"/>
                </a:lnTo>
                <a:cubicBezTo>
                  <a:pt x="11974" y="6617"/>
                  <a:pt x="11951" y="6570"/>
                  <a:pt x="11922" y="6570"/>
                </a:cubicBezTo>
                <a:close/>
                <a:moveTo>
                  <a:pt x="12236" y="6570"/>
                </a:moveTo>
                <a:cubicBezTo>
                  <a:pt x="12207" y="6570"/>
                  <a:pt x="12183" y="6617"/>
                  <a:pt x="12183" y="6674"/>
                </a:cubicBezTo>
                <a:lnTo>
                  <a:pt x="12183" y="6894"/>
                </a:lnTo>
                <a:cubicBezTo>
                  <a:pt x="12183" y="6952"/>
                  <a:pt x="12207" y="6999"/>
                  <a:pt x="12236" y="6999"/>
                </a:cubicBezTo>
                <a:cubicBezTo>
                  <a:pt x="12265" y="6999"/>
                  <a:pt x="12288" y="6952"/>
                  <a:pt x="12288" y="6894"/>
                </a:cubicBezTo>
                <a:lnTo>
                  <a:pt x="12288" y="6674"/>
                </a:lnTo>
                <a:cubicBezTo>
                  <a:pt x="12288" y="6617"/>
                  <a:pt x="12265" y="6570"/>
                  <a:pt x="12236" y="6570"/>
                </a:cubicBezTo>
                <a:close/>
                <a:moveTo>
                  <a:pt x="13085" y="6570"/>
                </a:moveTo>
                <a:cubicBezTo>
                  <a:pt x="13056" y="6570"/>
                  <a:pt x="13032" y="6617"/>
                  <a:pt x="13032" y="6674"/>
                </a:cubicBezTo>
                <a:lnTo>
                  <a:pt x="13032" y="6894"/>
                </a:lnTo>
                <a:cubicBezTo>
                  <a:pt x="13032" y="6952"/>
                  <a:pt x="13056" y="6999"/>
                  <a:pt x="13085" y="6999"/>
                </a:cubicBezTo>
                <a:cubicBezTo>
                  <a:pt x="13114" y="6999"/>
                  <a:pt x="13138" y="6952"/>
                  <a:pt x="13138" y="6894"/>
                </a:cubicBezTo>
                <a:lnTo>
                  <a:pt x="13138" y="6674"/>
                </a:lnTo>
                <a:cubicBezTo>
                  <a:pt x="13138" y="6617"/>
                  <a:pt x="13114" y="6570"/>
                  <a:pt x="13085" y="6570"/>
                </a:cubicBezTo>
                <a:close/>
                <a:moveTo>
                  <a:pt x="13399" y="6570"/>
                </a:moveTo>
                <a:cubicBezTo>
                  <a:pt x="13370" y="6570"/>
                  <a:pt x="13348" y="6617"/>
                  <a:pt x="13348" y="6674"/>
                </a:cubicBezTo>
                <a:lnTo>
                  <a:pt x="13348" y="6894"/>
                </a:lnTo>
                <a:cubicBezTo>
                  <a:pt x="13348" y="6952"/>
                  <a:pt x="13370" y="6999"/>
                  <a:pt x="13399" y="6999"/>
                </a:cubicBezTo>
                <a:cubicBezTo>
                  <a:pt x="13428" y="6999"/>
                  <a:pt x="13452" y="6952"/>
                  <a:pt x="13452" y="6894"/>
                </a:cubicBezTo>
                <a:lnTo>
                  <a:pt x="13452" y="6674"/>
                </a:lnTo>
                <a:cubicBezTo>
                  <a:pt x="13452" y="6617"/>
                  <a:pt x="13428" y="6570"/>
                  <a:pt x="13399" y="6570"/>
                </a:cubicBezTo>
                <a:close/>
                <a:moveTo>
                  <a:pt x="14249" y="6570"/>
                </a:moveTo>
                <a:cubicBezTo>
                  <a:pt x="14220" y="6570"/>
                  <a:pt x="14196" y="6617"/>
                  <a:pt x="14196" y="6674"/>
                </a:cubicBezTo>
                <a:lnTo>
                  <a:pt x="14196" y="6894"/>
                </a:lnTo>
                <a:cubicBezTo>
                  <a:pt x="14196" y="6952"/>
                  <a:pt x="14220" y="6999"/>
                  <a:pt x="14249" y="6999"/>
                </a:cubicBezTo>
                <a:cubicBezTo>
                  <a:pt x="14278" y="6999"/>
                  <a:pt x="14302" y="6952"/>
                  <a:pt x="14302" y="6894"/>
                </a:cubicBezTo>
                <a:lnTo>
                  <a:pt x="14302" y="6674"/>
                </a:lnTo>
                <a:cubicBezTo>
                  <a:pt x="14302" y="6617"/>
                  <a:pt x="14278" y="6570"/>
                  <a:pt x="14249" y="6570"/>
                </a:cubicBezTo>
                <a:close/>
                <a:moveTo>
                  <a:pt x="14564" y="6570"/>
                </a:moveTo>
                <a:cubicBezTo>
                  <a:pt x="14535" y="6570"/>
                  <a:pt x="14511" y="6617"/>
                  <a:pt x="14511" y="6674"/>
                </a:cubicBezTo>
                <a:lnTo>
                  <a:pt x="14511" y="6894"/>
                </a:lnTo>
                <a:cubicBezTo>
                  <a:pt x="14511" y="6952"/>
                  <a:pt x="14535" y="6999"/>
                  <a:pt x="14564" y="6999"/>
                </a:cubicBezTo>
                <a:cubicBezTo>
                  <a:pt x="14593" y="6999"/>
                  <a:pt x="14617" y="6952"/>
                  <a:pt x="14617" y="6894"/>
                </a:cubicBezTo>
                <a:lnTo>
                  <a:pt x="14617" y="6674"/>
                </a:lnTo>
                <a:cubicBezTo>
                  <a:pt x="14617" y="6617"/>
                  <a:pt x="14593" y="6570"/>
                  <a:pt x="14564" y="6570"/>
                </a:cubicBezTo>
                <a:close/>
                <a:moveTo>
                  <a:pt x="15413" y="6570"/>
                </a:moveTo>
                <a:cubicBezTo>
                  <a:pt x="15384" y="6570"/>
                  <a:pt x="15360" y="6617"/>
                  <a:pt x="15360" y="6674"/>
                </a:cubicBezTo>
                <a:lnTo>
                  <a:pt x="15360" y="6894"/>
                </a:lnTo>
                <a:cubicBezTo>
                  <a:pt x="15360" y="6952"/>
                  <a:pt x="15384" y="6999"/>
                  <a:pt x="15413" y="6999"/>
                </a:cubicBezTo>
                <a:cubicBezTo>
                  <a:pt x="15442" y="6999"/>
                  <a:pt x="15465" y="6952"/>
                  <a:pt x="15465" y="6894"/>
                </a:cubicBezTo>
                <a:lnTo>
                  <a:pt x="15465" y="6674"/>
                </a:lnTo>
                <a:cubicBezTo>
                  <a:pt x="15465" y="6617"/>
                  <a:pt x="15442" y="6570"/>
                  <a:pt x="15413" y="6570"/>
                </a:cubicBezTo>
                <a:close/>
                <a:moveTo>
                  <a:pt x="15728" y="6570"/>
                </a:moveTo>
                <a:cubicBezTo>
                  <a:pt x="15699" y="6570"/>
                  <a:pt x="15675" y="6617"/>
                  <a:pt x="15675" y="6674"/>
                </a:cubicBezTo>
                <a:lnTo>
                  <a:pt x="15675" y="6894"/>
                </a:lnTo>
                <a:cubicBezTo>
                  <a:pt x="15675" y="6952"/>
                  <a:pt x="15699" y="6999"/>
                  <a:pt x="15728" y="6999"/>
                </a:cubicBezTo>
                <a:cubicBezTo>
                  <a:pt x="15757" y="6999"/>
                  <a:pt x="15781" y="6952"/>
                  <a:pt x="15781" y="6894"/>
                </a:cubicBezTo>
                <a:lnTo>
                  <a:pt x="15781" y="6674"/>
                </a:lnTo>
                <a:cubicBezTo>
                  <a:pt x="15781" y="6617"/>
                  <a:pt x="15757" y="6570"/>
                  <a:pt x="15728" y="6570"/>
                </a:cubicBezTo>
                <a:close/>
                <a:moveTo>
                  <a:pt x="16578" y="6570"/>
                </a:moveTo>
                <a:cubicBezTo>
                  <a:pt x="16549" y="6570"/>
                  <a:pt x="16525" y="6617"/>
                  <a:pt x="16525" y="6674"/>
                </a:cubicBezTo>
                <a:lnTo>
                  <a:pt x="16525" y="6894"/>
                </a:lnTo>
                <a:cubicBezTo>
                  <a:pt x="16525" y="6952"/>
                  <a:pt x="16549" y="6999"/>
                  <a:pt x="16578" y="6999"/>
                </a:cubicBezTo>
                <a:cubicBezTo>
                  <a:pt x="16607" y="6999"/>
                  <a:pt x="16630" y="6952"/>
                  <a:pt x="16630" y="6894"/>
                </a:cubicBezTo>
                <a:lnTo>
                  <a:pt x="16630" y="6674"/>
                </a:lnTo>
                <a:cubicBezTo>
                  <a:pt x="16630" y="6617"/>
                  <a:pt x="16607" y="6570"/>
                  <a:pt x="16578" y="6570"/>
                </a:cubicBezTo>
                <a:close/>
                <a:moveTo>
                  <a:pt x="16892" y="6570"/>
                </a:moveTo>
                <a:cubicBezTo>
                  <a:pt x="16863" y="6570"/>
                  <a:pt x="16839" y="6617"/>
                  <a:pt x="16839" y="6674"/>
                </a:cubicBezTo>
                <a:lnTo>
                  <a:pt x="16839" y="6894"/>
                </a:lnTo>
                <a:cubicBezTo>
                  <a:pt x="16839" y="6952"/>
                  <a:pt x="16863" y="6999"/>
                  <a:pt x="16892" y="6999"/>
                </a:cubicBezTo>
                <a:cubicBezTo>
                  <a:pt x="16921" y="6999"/>
                  <a:pt x="16944" y="6952"/>
                  <a:pt x="16944" y="6894"/>
                </a:cubicBezTo>
                <a:lnTo>
                  <a:pt x="16944" y="6674"/>
                </a:lnTo>
                <a:cubicBezTo>
                  <a:pt x="16944" y="6617"/>
                  <a:pt x="16921" y="6570"/>
                  <a:pt x="16892" y="6570"/>
                </a:cubicBezTo>
                <a:close/>
                <a:moveTo>
                  <a:pt x="17741" y="6570"/>
                </a:moveTo>
                <a:cubicBezTo>
                  <a:pt x="17712" y="6570"/>
                  <a:pt x="17689" y="6617"/>
                  <a:pt x="17689" y="6674"/>
                </a:cubicBezTo>
                <a:lnTo>
                  <a:pt x="17689" y="6894"/>
                </a:lnTo>
                <a:cubicBezTo>
                  <a:pt x="17689" y="6952"/>
                  <a:pt x="17712" y="6999"/>
                  <a:pt x="17741" y="6999"/>
                </a:cubicBezTo>
                <a:cubicBezTo>
                  <a:pt x="17770" y="6999"/>
                  <a:pt x="17794" y="6952"/>
                  <a:pt x="17794" y="6894"/>
                </a:cubicBezTo>
                <a:lnTo>
                  <a:pt x="17794" y="6674"/>
                </a:lnTo>
                <a:cubicBezTo>
                  <a:pt x="17794" y="6617"/>
                  <a:pt x="17770" y="6570"/>
                  <a:pt x="17741" y="6570"/>
                </a:cubicBezTo>
                <a:close/>
                <a:moveTo>
                  <a:pt x="18055" y="6570"/>
                </a:moveTo>
                <a:cubicBezTo>
                  <a:pt x="18026" y="6570"/>
                  <a:pt x="18002" y="6617"/>
                  <a:pt x="18002" y="6674"/>
                </a:cubicBezTo>
                <a:lnTo>
                  <a:pt x="18002" y="6894"/>
                </a:lnTo>
                <a:cubicBezTo>
                  <a:pt x="18002" y="6952"/>
                  <a:pt x="18026" y="6999"/>
                  <a:pt x="18055" y="6999"/>
                </a:cubicBezTo>
                <a:cubicBezTo>
                  <a:pt x="18085" y="6999"/>
                  <a:pt x="18108" y="6952"/>
                  <a:pt x="18108" y="6894"/>
                </a:cubicBezTo>
                <a:lnTo>
                  <a:pt x="18108" y="6674"/>
                </a:lnTo>
                <a:cubicBezTo>
                  <a:pt x="18108" y="6617"/>
                  <a:pt x="18085" y="6570"/>
                  <a:pt x="18055" y="6570"/>
                </a:cubicBezTo>
                <a:close/>
                <a:moveTo>
                  <a:pt x="18905" y="6570"/>
                </a:moveTo>
                <a:cubicBezTo>
                  <a:pt x="18876" y="6570"/>
                  <a:pt x="18852" y="6617"/>
                  <a:pt x="18852" y="6674"/>
                </a:cubicBezTo>
                <a:lnTo>
                  <a:pt x="18852" y="6894"/>
                </a:lnTo>
                <a:cubicBezTo>
                  <a:pt x="18852" y="6952"/>
                  <a:pt x="18876" y="6999"/>
                  <a:pt x="18905" y="6999"/>
                </a:cubicBezTo>
                <a:cubicBezTo>
                  <a:pt x="18934" y="6999"/>
                  <a:pt x="18958" y="6952"/>
                  <a:pt x="18958" y="6894"/>
                </a:cubicBezTo>
                <a:lnTo>
                  <a:pt x="18958" y="6674"/>
                </a:lnTo>
                <a:cubicBezTo>
                  <a:pt x="18958" y="6617"/>
                  <a:pt x="18934" y="6570"/>
                  <a:pt x="18905" y="6570"/>
                </a:cubicBezTo>
                <a:close/>
                <a:moveTo>
                  <a:pt x="19220" y="6570"/>
                </a:moveTo>
                <a:cubicBezTo>
                  <a:pt x="19191" y="6570"/>
                  <a:pt x="19167" y="6617"/>
                  <a:pt x="19167" y="6674"/>
                </a:cubicBezTo>
                <a:lnTo>
                  <a:pt x="19167" y="6894"/>
                </a:lnTo>
                <a:cubicBezTo>
                  <a:pt x="19167" y="6952"/>
                  <a:pt x="19191" y="6999"/>
                  <a:pt x="19220" y="6999"/>
                </a:cubicBezTo>
                <a:cubicBezTo>
                  <a:pt x="19249" y="6999"/>
                  <a:pt x="19273" y="6952"/>
                  <a:pt x="19273" y="6894"/>
                </a:cubicBezTo>
                <a:lnTo>
                  <a:pt x="19273" y="6674"/>
                </a:lnTo>
                <a:cubicBezTo>
                  <a:pt x="19273" y="6617"/>
                  <a:pt x="19249" y="6570"/>
                  <a:pt x="19220" y="6570"/>
                </a:cubicBezTo>
                <a:close/>
                <a:moveTo>
                  <a:pt x="20069" y="6570"/>
                </a:moveTo>
                <a:cubicBezTo>
                  <a:pt x="20040" y="6570"/>
                  <a:pt x="20016" y="6617"/>
                  <a:pt x="20016" y="6674"/>
                </a:cubicBezTo>
                <a:lnTo>
                  <a:pt x="20016" y="6894"/>
                </a:lnTo>
                <a:cubicBezTo>
                  <a:pt x="20016" y="6952"/>
                  <a:pt x="20040" y="6999"/>
                  <a:pt x="20069" y="6999"/>
                </a:cubicBezTo>
                <a:cubicBezTo>
                  <a:pt x="20099" y="6999"/>
                  <a:pt x="20122" y="6952"/>
                  <a:pt x="20122" y="6894"/>
                </a:cubicBezTo>
                <a:lnTo>
                  <a:pt x="20122" y="6674"/>
                </a:lnTo>
                <a:cubicBezTo>
                  <a:pt x="20122" y="6617"/>
                  <a:pt x="20099" y="6570"/>
                  <a:pt x="20069" y="6570"/>
                </a:cubicBezTo>
                <a:close/>
                <a:moveTo>
                  <a:pt x="20384" y="6570"/>
                </a:moveTo>
                <a:cubicBezTo>
                  <a:pt x="20355" y="6570"/>
                  <a:pt x="20331" y="6617"/>
                  <a:pt x="20331" y="6674"/>
                </a:cubicBezTo>
                <a:lnTo>
                  <a:pt x="20331" y="6894"/>
                </a:lnTo>
                <a:cubicBezTo>
                  <a:pt x="20331" y="6952"/>
                  <a:pt x="20355" y="6999"/>
                  <a:pt x="20384" y="6999"/>
                </a:cubicBezTo>
                <a:cubicBezTo>
                  <a:pt x="20413" y="6999"/>
                  <a:pt x="20436" y="6952"/>
                  <a:pt x="20436" y="6894"/>
                </a:cubicBezTo>
                <a:lnTo>
                  <a:pt x="20436" y="6674"/>
                </a:lnTo>
                <a:cubicBezTo>
                  <a:pt x="20436" y="6617"/>
                  <a:pt x="20413" y="6570"/>
                  <a:pt x="20384" y="6570"/>
                </a:cubicBezTo>
                <a:close/>
                <a:moveTo>
                  <a:pt x="21234" y="6570"/>
                </a:moveTo>
                <a:cubicBezTo>
                  <a:pt x="21204" y="6570"/>
                  <a:pt x="21181" y="6617"/>
                  <a:pt x="21181" y="6674"/>
                </a:cubicBezTo>
                <a:lnTo>
                  <a:pt x="21181" y="6894"/>
                </a:lnTo>
                <a:cubicBezTo>
                  <a:pt x="21181" y="6952"/>
                  <a:pt x="21204" y="6999"/>
                  <a:pt x="21234" y="6999"/>
                </a:cubicBezTo>
                <a:cubicBezTo>
                  <a:pt x="21263" y="6999"/>
                  <a:pt x="21285" y="6952"/>
                  <a:pt x="21285" y="6894"/>
                </a:cubicBezTo>
                <a:lnTo>
                  <a:pt x="21285" y="6674"/>
                </a:lnTo>
                <a:cubicBezTo>
                  <a:pt x="21285" y="6617"/>
                  <a:pt x="21263" y="6570"/>
                  <a:pt x="21234" y="6570"/>
                </a:cubicBezTo>
                <a:close/>
                <a:moveTo>
                  <a:pt x="21547" y="6570"/>
                </a:moveTo>
                <a:cubicBezTo>
                  <a:pt x="21518" y="6570"/>
                  <a:pt x="21495" y="6617"/>
                  <a:pt x="21495" y="6674"/>
                </a:cubicBezTo>
                <a:lnTo>
                  <a:pt x="21495" y="6894"/>
                </a:lnTo>
                <a:cubicBezTo>
                  <a:pt x="21495" y="6952"/>
                  <a:pt x="21518" y="6999"/>
                  <a:pt x="21547" y="6999"/>
                </a:cubicBezTo>
                <a:cubicBezTo>
                  <a:pt x="21576" y="6999"/>
                  <a:pt x="21600" y="6952"/>
                  <a:pt x="21600" y="6894"/>
                </a:cubicBezTo>
                <a:lnTo>
                  <a:pt x="21600" y="6674"/>
                </a:lnTo>
                <a:cubicBezTo>
                  <a:pt x="21600" y="6617"/>
                  <a:pt x="21576" y="6570"/>
                  <a:pt x="21547" y="6570"/>
                </a:cubicBezTo>
                <a:close/>
                <a:moveTo>
                  <a:pt x="53" y="7300"/>
                </a:moveTo>
                <a:cubicBezTo>
                  <a:pt x="24" y="7300"/>
                  <a:pt x="0" y="7347"/>
                  <a:pt x="0" y="7404"/>
                </a:cubicBezTo>
                <a:lnTo>
                  <a:pt x="0" y="7624"/>
                </a:lnTo>
                <a:cubicBezTo>
                  <a:pt x="0" y="7682"/>
                  <a:pt x="24" y="7729"/>
                  <a:pt x="53" y="7729"/>
                </a:cubicBezTo>
                <a:cubicBezTo>
                  <a:pt x="82" y="7729"/>
                  <a:pt x="106" y="7682"/>
                  <a:pt x="106" y="7624"/>
                </a:cubicBezTo>
                <a:lnTo>
                  <a:pt x="106" y="7404"/>
                </a:lnTo>
                <a:cubicBezTo>
                  <a:pt x="106" y="7347"/>
                  <a:pt x="82" y="7300"/>
                  <a:pt x="53" y="7300"/>
                </a:cubicBezTo>
                <a:close/>
                <a:moveTo>
                  <a:pt x="367" y="7300"/>
                </a:moveTo>
                <a:cubicBezTo>
                  <a:pt x="338" y="7300"/>
                  <a:pt x="315" y="7347"/>
                  <a:pt x="315" y="7404"/>
                </a:cubicBezTo>
                <a:lnTo>
                  <a:pt x="315" y="7624"/>
                </a:lnTo>
                <a:cubicBezTo>
                  <a:pt x="315" y="7682"/>
                  <a:pt x="338" y="7729"/>
                  <a:pt x="367" y="7729"/>
                </a:cubicBezTo>
                <a:cubicBezTo>
                  <a:pt x="397" y="7729"/>
                  <a:pt x="420" y="7682"/>
                  <a:pt x="420" y="7624"/>
                </a:cubicBezTo>
                <a:lnTo>
                  <a:pt x="420" y="7404"/>
                </a:lnTo>
                <a:cubicBezTo>
                  <a:pt x="420" y="7347"/>
                  <a:pt x="397" y="7300"/>
                  <a:pt x="367" y="7300"/>
                </a:cubicBezTo>
                <a:close/>
                <a:moveTo>
                  <a:pt x="1217" y="7300"/>
                </a:moveTo>
                <a:cubicBezTo>
                  <a:pt x="1188" y="7300"/>
                  <a:pt x="1164" y="7347"/>
                  <a:pt x="1164" y="7404"/>
                </a:cubicBezTo>
                <a:lnTo>
                  <a:pt x="1164" y="7624"/>
                </a:lnTo>
                <a:cubicBezTo>
                  <a:pt x="1164" y="7682"/>
                  <a:pt x="1188" y="7729"/>
                  <a:pt x="1217" y="7729"/>
                </a:cubicBezTo>
                <a:cubicBezTo>
                  <a:pt x="1246" y="7729"/>
                  <a:pt x="1270" y="7682"/>
                  <a:pt x="1270" y="7624"/>
                </a:cubicBezTo>
                <a:lnTo>
                  <a:pt x="1270" y="7404"/>
                </a:lnTo>
                <a:cubicBezTo>
                  <a:pt x="1270" y="7347"/>
                  <a:pt x="1246" y="7300"/>
                  <a:pt x="1217" y="7300"/>
                </a:cubicBezTo>
                <a:close/>
                <a:moveTo>
                  <a:pt x="1532" y="7300"/>
                </a:moveTo>
                <a:cubicBezTo>
                  <a:pt x="1503" y="7300"/>
                  <a:pt x="1479" y="7347"/>
                  <a:pt x="1479" y="7404"/>
                </a:cubicBezTo>
                <a:lnTo>
                  <a:pt x="1479" y="7624"/>
                </a:lnTo>
                <a:cubicBezTo>
                  <a:pt x="1479" y="7682"/>
                  <a:pt x="1503" y="7729"/>
                  <a:pt x="1532" y="7729"/>
                </a:cubicBezTo>
                <a:cubicBezTo>
                  <a:pt x="1561" y="7729"/>
                  <a:pt x="1584" y="7682"/>
                  <a:pt x="1584" y="7624"/>
                </a:cubicBezTo>
                <a:lnTo>
                  <a:pt x="1584" y="7404"/>
                </a:lnTo>
                <a:cubicBezTo>
                  <a:pt x="1584" y="7347"/>
                  <a:pt x="1561" y="7300"/>
                  <a:pt x="1532" y="7300"/>
                </a:cubicBezTo>
                <a:close/>
                <a:moveTo>
                  <a:pt x="2380" y="7300"/>
                </a:moveTo>
                <a:cubicBezTo>
                  <a:pt x="2351" y="7300"/>
                  <a:pt x="2329" y="7347"/>
                  <a:pt x="2329" y="7404"/>
                </a:cubicBezTo>
                <a:lnTo>
                  <a:pt x="2329" y="7624"/>
                </a:lnTo>
                <a:cubicBezTo>
                  <a:pt x="2329" y="7682"/>
                  <a:pt x="2351" y="7729"/>
                  <a:pt x="2380" y="7729"/>
                </a:cubicBezTo>
                <a:cubicBezTo>
                  <a:pt x="2409" y="7729"/>
                  <a:pt x="2433" y="7682"/>
                  <a:pt x="2433" y="7624"/>
                </a:cubicBezTo>
                <a:lnTo>
                  <a:pt x="2433" y="7404"/>
                </a:lnTo>
                <a:cubicBezTo>
                  <a:pt x="2433" y="7347"/>
                  <a:pt x="2409" y="7300"/>
                  <a:pt x="2380" y="7300"/>
                </a:cubicBezTo>
                <a:close/>
                <a:moveTo>
                  <a:pt x="2695" y="7300"/>
                </a:moveTo>
                <a:cubicBezTo>
                  <a:pt x="2666" y="7300"/>
                  <a:pt x="2643" y="7347"/>
                  <a:pt x="2643" y="7404"/>
                </a:cubicBezTo>
                <a:lnTo>
                  <a:pt x="2643" y="7624"/>
                </a:lnTo>
                <a:cubicBezTo>
                  <a:pt x="2643" y="7682"/>
                  <a:pt x="2666" y="7729"/>
                  <a:pt x="2695" y="7729"/>
                </a:cubicBezTo>
                <a:cubicBezTo>
                  <a:pt x="2724" y="7729"/>
                  <a:pt x="2748" y="7682"/>
                  <a:pt x="2748" y="7624"/>
                </a:cubicBezTo>
                <a:lnTo>
                  <a:pt x="2748" y="7404"/>
                </a:lnTo>
                <a:cubicBezTo>
                  <a:pt x="2748" y="7347"/>
                  <a:pt x="2724" y="7300"/>
                  <a:pt x="2695" y="7300"/>
                </a:cubicBezTo>
                <a:close/>
                <a:moveTo>
                  <a:pt x="3545" y="7300"/>
                </a:moveTo>
                <a:cubicBezTo>
                  <a:pt x="3516" y="7300"/>
                  <a:pt x="3492" y="7347"/>
                  <a:pt x="3492" y="7404"/>
                </a:cubicBezTo>
                <a:lnTo>
                  <a:pt x="3492" y="7624"/>
                </a:lnTo>
                <a:cubicBezTo>
                  <a:pt x="3492" y="7682"/>
                  <a:pt x="3516" y="7729"/>
                  <a:pt x="3545" y="7729"/>
                </a:cubicBezTo>
                <a:cubicBezTo>
                  <a:pt x="3574" y="7729"/>
                  <a:pt x="3598" y="7682"/>
                  <a:pt x="3598" y="7624"/>
                </a:cubicBezTo>
                <a:lnTo>
                  <a:pt x="3598" y="7404"/>
                </a:lnTo>
                <a:cubicBezTo>
                  <a:pt x="3598" y="7347"/>
                  <a:pt x="3574" y="7300"/>
                  <a:pt x="3545" y="7300"/>
                </a:cubicBezTo>
                <a:close/>
                <a:moveTo>
                  <a:pt x="3859" y="7300"/>
                </a:moveTo>
                <a:cubicBezTo>
                  <a:pt x="3830" y="7300"/>
                  <a:pt x="3806" y="7347"/>
                  <a:pt x="3806" y="7404"/>
                </a:cubicBezTo>
                <a:lnTo>
                  <a:pt x="3806" y="7624"/>
                </a:lnTo>
                <a:cubicBezTo>
                  <a:pt x="3806" y="7682"/>
                  <a:pt x="3830" y="7729"/>
                  <a:pt x="3859" y="7729"/>
                </a:cubicBezTo>
                <a:cubicBezTo>
                  <a:pt x="3888" y="7729"/>
                  <a:pt x="3912" y="7682"/>
                  <a:pt x="3912" y="7624"/>
                </a:cubicBezTo>
                <a:lnTo>
                  <a:pt x="3912" y="7404"/>
                </a:lnTo>
                <a:cubicBezTo>
                  <a:pt x="3912" y="7347"/>
                  <a:pt x="3888" y="7300"/>
                  <a:pt x="3859" y="7300"/>
                </a:cubicBezTo>
                <a:close/>
                <a:moveTo>
                  <a:pt x="4709" y="7300"/>
                </a:moveTo>
                <a:cubicBezTo>
                  <a:pt x="4680" y="7300"/>
                  <a:pt x="4656" y="7347"/>
                  <a:pt x="4656" y="7404"/>
                </a:cubicBezTo>
                <a:lnTo>
                  <a:pt x="4656" y="7624"/>
                </a:lnTo>
                <a:cubicBezTo>
                  <a:pt x="4656" y="7682"/>
                  <a:pt x="4680" y="7729"/>
                  <a:pt x="4709" y="7729"/>
                </a:cubicBezTo>
                <a:cubicBezTo>
                  <a:pt x="4738" y="7729"/>
                  <a:pt x="4762" y="7682"/>
                  <a:pt x="4762" y="7624"/>
                </a:cubicBezTo>
                <a:lnTo>
                  <a:pt x="4762" y="7404"/>
                </a:lnTo>
                <a:cubicBezTo>
                  <a:pt x="4762" y="7347"/>
                  <a:pt x="4738" y="7300"/>
                  <a:pt x="4709" y="7300"/>
                </a:cubicBezTo>
                <a:close/>
                <a:moveTo>
                  <a:pt x="5023" y="7300"/>
                </a:moveTo>
                <a:cubicBezTo>
                  <a:pt x="4994" y="7300"/>
                  <a:pt x="4970" y="7347"/>
                  <a:pt x="4970" y="7404"/>
                </a:cubicBezTo>
                <a:lnTo>
                  <a:pt x="4970" y="7624"/>
                </a:lnTo>
                <a:cubicBezTo>
                  <a:pt x="4970" y="7682"/>
                  <a:pt x="4994" y="7729"/>
                  <a:pt x="5023" y="7729"/>
                </a:cubicBezTo>
                <a:cubicBezTo>
                  <a:pt x="5053" y="7729"/>
                  <a:pt x="5076" y="7682"/>
                  <a:pt x="5076" y="7624"/>
                </a:cubicBezTo>
                <a:lnTo>
                  <a:pt x="5076" y="7404"/>
                </a:lnTo>
                <a:cubicBezTo>
                  <a:pt x="5076" y="7347"/>
                  <a:pt x="5053" y="7300"/>
                  <a:pt x="5023" y="7300"/>
                </a:cubicBezTo>
                <a:close/>
                <a:moveTo>
                  <a:pt x="5873" y="7300"/>
                </a:moveTo>
                <a:cubicBezTo>
                  <a:pt x="5844" y="7300"/>
                  <a:pt x="5820" y="7347"/>
                  <a:pt x="5820" y="7404"/>
                </a:cubicBezTo>
                <a:lnTo>
                  <a:pt x="5820" y="7624"/>
                </a:lnTo>
                <a:cubicBezTo>
                  <a:pt x="5820" y="7682"/>
                  <a:pt x="5844" y="7729"/>
                  <a:pt x="5873" y="7729"/>
                </a:cubicBezTo>
                <a:cubicBezTo>
                  <a:pt x="5902" y="7729"/>
                  <a:pt x="5926" y="7682"/>
                  <a:pt x="5926" y="7624"/>
                </a:cubicBezTo>
                <a:lnTo>
                  <a:pt x="5926" y="7404"/>
                </a:lnTo>
                <a:cubicBezTo>
                  <a:pt x="5926" y="7347"/>
                  <a:pt x="5902" y="7300"/>
                  <a:pt x="5873" y="7300"/>
                </a:cubicBezTo>
                <a:close/>
                <a:moveTo>
                  <a:pt x="6188" y="7300"/>
                </a:moveTo>
                <a:cubicBezTo>
                  <a:pt x="6159" y="7300"/>
                  <a:pt x="6135" y="7347"/>
                  <a:pt x="6135" y="7404"/>
                </a:cubicBezTo>
                <a:lnTo>
                  <a:pt x="6135" y="7624"/>
                </a:lnTo>
                <a:cubicBezTo>
                  <a:pt x="6135" y="7682"/>
                  <a:pt x="6159" y="7729"/>
                  <a:pt x="6188" y="7729"/>
                </a:cubicBezTo>
                <a:cubicBezTo>
                  <a:pt x="6217" y="7729"/>
                  <a:pt x="6240" y="7682"/>
                  <a:pt x="6240" y="7624"/>
                </a:cubicBezTo>
                <a:lnTo>
                  <a:pt x="6240" y="7404"/>
                </a:lnTo>
                <a:cubicBezTo>
                  <a:pt x="6240" y="7347"/>
                  <a:pt x="6217" y="7300"/>
                  <a:pt x="6188" y="7300"/>
                </a:cubicBezTo>
                <a:close/>
                <a:moveTo>
                  <a:pt x="7036" y="7300"/>
                </a:moveTo>
                <a:cubicBezTo>
                  <a:pt x="7007" y="7300"/>
                  <a:pt x="6984" y="7347"/>
                  <a:pt x="6984" y="7404"/>
                </a:cubicBezTo>
                <a:lnTo>
                  <a:pt x="6984" y="7624"/>
                </a:lnTo>
                <a:cubicBezTo>
                  <a:pt x="6984" y="7682"/>
                  <a:pt x="7007" y="7729"/>
                  <a:pt x="7036" y="7729"/>
                </a:cubicBezTo>
                <a:cubicBezTo>
                  <a:pt x="7065" y="7729"/>
                  <a:pt x="7089" y="7682"/>
                  <a:pt x="7089" y="7624"/>
                </a:cubicBezTo>
                <a:lnTo>
                  <a:pt x="7089" y="7404"/>
                </a:lnTo>
                <a:cubicBezTo>
                  <a:pt x="7089" y="7347"/>
                  <a:pt x="7065" y="7300"/>
                  <a:pt x="7036" y="7300"/>
                </a:cubicBezTo>
                <a:close/>
                <a:moveTo>
                  <a:pt x="7351" y="7300"/>
                </a:moveTo>
                <a:cubicBezTo>
                  <a:pt x="7322" y="7300"/>
                  <a:pt x="7299" y="7347"/>
                  <a:pt x="7299" y="7404"/>
                </a:cubicBezTo>
                <a:lnTo>
                  <a:pt x="7299" y="7624"/>
                </a:lnTo>
                <a:cubicBezTo>
                  <a:pt x="7299" y="7682"/>
                  <a:pt x="7322" y="7729"/>
                  <a:pt x="7351" y="7729"/>
                </a:cubicBezTo>
                <a:cubicBezTo>
                  <a:pt x="7380" y="7729"/>
                  <a:pt x="7404" y="7682"/>
                  <a:pt x="7404" y="7624"/>
                </a:cubicBezTo>
                <a:lnTo>
                  <a:pt x="7404" y="7404"/>
                </a:lnTo>
                <a:cubicBezTo>
                  <a:pt x="7404" y="7347"/>
                  <a:pt x="7380" y="7300"/>
                  <a:pt x="7351" y="7300"/>
                </a:cubicBezTo>
                <a:close/>
                <a:moveTo>
                  <a:pt x="8201" y="7300"/>
                </a:moveTo>
                <a:cubicBezTo>
                  <a:pt x="8171" y="7300"/>
                  <a:pt x="8148" y="7347"/>
                  <a:pt x="8148" y="7404"/>
                </a:cubicBezTo>
                <a:lnTo>
                  <a:pt x="8148" y="7624"/>
                </a:lnTo>
                <a:cubicBezTo>
                  <a:pt x="8148" y="7682"/>
                  <a:pt x="8171" y="7729"/>
                  <a:pt x="8201" y="7729"/>
                </a:cubicBezTo>
                <a:cubicBezTo>
                  <a:pt x="8230" y="7729"/>
                  <a:pt x="8254" y="7682"/>
                  <a:pt x="8254" y="7624"/>
                </a:cubicBezTo>
                <a:lnTo>
                  <a:pt x="8254" y="7404"/>
                </a:lnTo>
                <a:cubicBezTo>
                  <a:pt x="8254" y="7347"/>
                  <a:pt x="8230" y="7300"/>
                  <a:pt x="8201" y="7300"/>
                </a:cubicBezTo>
                <a:close/>
                <a:moveTo>
                  <a:pt x="8515" y="7300"/>
                </a:moveTo>
                <a:cubicBezTo>
                  <a:pt x="8486" y="7300"/>
                  <a:pt x="8462" y="7347"/>
                  <a:pt x="8462" y="7404"/>
                </a:cubicBezTo>
                <a:lnTo>
                  <a:pt x="8462" y="7624"/>
                </a:lnTo>
                <a:cubicBezTo>
                  <a:pt x="8462" y="7682"/>
                  <a:pt x="8486" y="7729"/>
                  <a:pt x="8515" y="7729"/>
                </a:cubicBezTo>
                <a:cubicBezTo>
                  <a:pt x="8544" y="7729"/>
                  <a:pt x="8568" y="7682"/>
                  <a:pt x="8568" y="7624"/>
                </a:cubicBezTo>
                <a:lnTo>
                  <a:pt x="8568" y="7404"/>
                </a:lnTo>
                <a:cubicBezTo>
                  <a:pt x="8568" y="7347"/>
                  <a:pt x="8544" y="7300"/>
                  <a:pt x="8515" y="7300"/>
                </a:cubicBezTo>
                <a:close/>
                <a:moveTo>
                  <a:pt x="9365" y="7300"/>
                </a:moveTo>
                <a:cubicBezTo>
                  <a:pt x="9336" y="7300"/>
                  <a:pt x="9312" y="7347"/>
                  <a:pt x="9312" y="7404"/>
                </a:cubicBezTo>
                <a:lnTo>
                  <a:pt x="9312" y="7624"/>
                </a:lnTo>
                <a:cubicBezTo>
                  <a:pt x="9312" y="7682"/>
                  <a:pt x="9336" y="7729"/>
                  <a:pt x="9365" y="7729"/>
                </a:cubicBezTo>
                <a:cubicBezTo>
                  <a:pt x="9394" y="7729"/>
                  <a:pt x="9418" y="7682"/>
                  <a:pt x="9418" y="7624"/>
                </a:cubicBezTo>
                <a:lnTo>
                  <a:pt x="9418" y="7404"/>
                </a:lnTo>
                <a:cubicBezTo>
                  <a:pt x="9418" y="7347"/>
                  <a:pt x="9394" y="7300"/>
                  <a:pt x="9365" y="7300"/>
                </a:cubicBezTo>
                <a:close/>
                <a:moveTo>
                  <a:pt x="9679" y="7300"/>
                </a:moveTo>
                <a:cubicBezTo>
                  <a:pt x="9650" y="7300"/>
                  <a:pt x="9626" y="7347"/>
                  <a:pt x="9626" y="7404"/>
                </a:cubicBezTo>
                <a:lnTo>
                  <a:pt x="9626" y="7624"/>
                </a:lnTo>
                <a:cubicBezTo>
                  <a:pt x="9626" y="7682"/>
                  <a:pt x="9650" y="7729"/>
                  <a:pt x="9679" y="7729"/>
                </a:cubicBezTo>
                <a:cubicBezTo>
                  <a:pt x="9708" y="7729"/>
                  <a:pt x="9732" y="7682"/>
                  <a:pt x="9732" y="7624"/>
                </a:cubicBezTo>
                <a:lnTo>
                  <a:pt x="9732" y="7404"/>
                </a:lnTo>
                <a:cubicBezTo>
                  <a:pt x="9732" y="7347"/>
                  <a:pt x="9708" y="7300"/>
                  <a:pt x="9679" y="7300"/>
                </a:cubicBezTo>
                <a:close/>
                <a:moveTo>
                  <a:pt x="10529" y="7300"/>
                </a:moveTo>
                <a:cubicBezTo>
                  <a:pt x="10500" y="7300"/>
                  <a:pt x="10476" y="7347"/>
                  <a:pt x="10476" y="7404"/>
                </a:cubicBezTo>
                <a:lnTo>
                  <a:pt x="10476" y="7624"/>
                </a:lnTo>
                <a:cubicBezTo>
                  <a:pt x="10476" y="7682"/>
                  <a:pt x="10500" y="7729"/>
                  <a:pt x="10529" y="7729"/>
                </a:cubicBezTo>
                <a:cubicBezTo>
                  <a:pt x="10558" y="7729"/>
                  <a:pt x="10582" y="7682"/>
                  <a:pt x="10582" y="7624"/>
                </a:cubicBezTo>
                <a:lnTo>
                  <a:pt x="10582" y="7404"/>
                </a:lnTo>
                <a:cubicBezTo>
                  <a:pt x="10582" y="7347"/>
                  <a:pt x="10558" y="7300"/>
                  <a:pt x="10529" y="7300"/>
                </a:cubicBezTo>
                <a:close/>
                <a:moveTo>
                  <a:pt x="10844" y="7300"/>
                </a:moveTo>
                <a:cubicBezTo>
                  <a:pt x="10814" y="7300"/>
                  <a:pt x="10791" y="7347"/>
                  <a:pt x="10791" y="7404"/>
                </a:cubicBezTo>
                <a:lnTo>
                  <a:pt x="10791" y="7624"/>
                </a:lnTo>
                <a:cubicBezTo>
                  <a:pt x="10791" y="7682"/>
                  <a:pt x="10814" y="7729"/>
                  <a:pt x="10844" y="7729"/>
                </a:cubicBezTo>
                <a:cubicBezTo>
                  <a:pt x="10873" y="7729"/>
                  <a:pt x="10895" y="7682"/>
                  <a:pt x="10895" y="7624"/>
                </a:cubicBezTo>
                <a:lnTo>
                  <a:pt x="10895" y="7404"/>
                </a:lnTo>
                <a:cubicBezTo>
                  <a:pt x="10895" y="7347"/>
                  <a:pt x="10873" y="7300"/>
                  <a:pt x="10844" y="7300"/>
                </a:cubicBezTo>
                <a:close/>
                <a:moveTo>
                  <a:pt x="11692" y="7300"/>
                </a:moveTo>
                <a:cubicBezTo>
                  <a:pt x="11663" y="7300"/>
                  <a:pt x="11640" y="7347"/>
                  <a:pt x="11640" y="7404"/>
                </a:cubicBezTo>
                <a:lnTo>
                  <a:pt x="11640" y="7624"/>
                </a:lnTo>
                <a:cubicBezTo>
                  <a:pt x="11640" y="7682"/>
                  <a:pt x="11663" y="7729"/>
                  <a:pt x="11692" y="7729"/>
                </a:cubicBezTo>
                <a:cubicBezTo>
                  <a:pt x="11721" y="7729"/>
                  <a:pt x="11745" y="7682"/>
                  <a:pt x="11745" y="7624"/>
                </a:cubicBezTo>
                <a:lnTo>
                  <a:pt x="11745" y="7404"/>
                </a:lnTo>
                <a:cubicBezTo>
                  <a:pt x="11745" y="7347"/>
                  <a:pt x="11721" y="7300"/>
                  <a:pt x="11692" y="7300"/>
                </a:cubicBezTo>
                <a:close/>
                <a:moveTo>
                  <a:pt x="12007" y="7300"/>
                </a:moveTo>
                <a:cubicBezTo>
                  <a:pt x="11978" y="7300"/>
                  <a:pt x="11955" y="7347"/>
                  <a:pt x="11955" y="7404"/>
                </a:cubicBezTo>
                <a:lnTo>
                  <a:pt x="11955" y="7624"/>
                </a:lnTo>
                <a:cubicBezTo>
                  <a:pt x="11955" y="7682"/>
                  <a:pt x="11978" y="7729"/>
                  <a:pt x="12007" y="7729"/>
                </a:cubicBezTo>
                <a:cubicBezTo>
                  <a:pt x="12036" y="7729"/>
                  <a:pt x="12060" y="7682"/>
                  <a:pt x="12060" y="7624"/>
                </a:cubicBezTo>
                <a:lnTo>
                  <a:pt x="12060" y="7404"/>
                </a:lnTo>
                <a:cubicBezTo>
                  <a:pt x="12060" y="7347"/>
                  <a:pt x="12036" y="7300"/>
                  <a:pt x="12007" y="7300"/>
                </a:cubicBezTo>
                <a:close/>
                <a:moveTo>
                  <a:pt x="12856" y="7300"/>
                </a:moveTo>
                <a:cubicBezTo>
                  <a:pt x="12827" y="7300"/>
                  <a:pt x="12804" y="7347"/>
                  <a:pt x="12804" y="7404"/>
                </a:cubicBezTo>
                <a:lnTo>
                  <a:pt x="12804" y="7624"/>
                </a:lnTo>
                <a:cubicBezTo>
                  <a:pt x="12804" y="7682"/>
                  <a:pt x="12827" y="7729"/>
                  <a:pt x="12856" y="7729"/>
                </a:cubicBezTo>
                <a:cubicBezTo>
                  <a:pt x="12886" y="7729"/>
                  <a:pt x="12909" y="7682"/>
                  <a:pt x="12909" y="7624"/>
                </a:cubicBezTo>
                <a:lnTo>
                  <a:pt x="12909" y="7404"/>
                </a:lnTo>
                <a:cubicBezTo>
                  <a:pt x="12909" y="7347"/>
                  <a:pt x="12886" y="7300"/>
                  <a:pt x="12856" y="7300"/>
                </a:cubicBezTo>
                <a:close/>
                <a:moveTo>
                  <a:pt x="13171" y="7300"/>
                </a:moveTo>
                <a:cubicBezTo>
                  <a:pt x="13142" y="7300"/>
                  <a:pt x="13118" y="7347"/>
                  <a:pt x="13118" y="7404"/>
                </a:cubicBezTo>
                <a:lnTo>
                  <a:pt x="13118" y="7624"/>
                </a:lnTo>
                <a:cubicBezTo>
                  <a:pt x="13118" y="7682"/>
                  <a:pt x="13142" y="7729"/>
                  <a:pt x="13171" y="7729"/>
                </a:cubicBezTo>
                <a:cubicBezTo>
                  <a:pt x="13200" y="7729"/>
                  <a:pt x="13224" y="7682"/>
                  <a:pt x="13224" y="7624"/>
                </a:cubicBezTo>
                <a:lnTo>
                  <a:pt x="13224" y="7404"/>
                </a:lnTo>
                <a:cubicBezTo>
                  <a:pt x="13224" y="7347"/>
                  <a:pt x="13200" y="7300"/>
                  <a:pt x="13171" y="7300"/>
                </a:cubicBezTo>
                <a:close/>
                <a:moveTo>
                  <a:pt x="14021" y="7300"/>
                </a:moveTo>
                <a:cubicBezTo>
                  <a:pt x="13992" y="7300"/>
                  <a:pt x="13968" y="7347"/>
                  <a:pt x="13968" y="7404"/>
                </a:cubicBezTo>
                <a:lnTo>
                  <a:pt x="13968" y="7624"/>
                </a:lnTo>
                <a:cubicBezTo>
                  <a:pt x="13968" y="7682"/>
                  <a:pt x="13992" y="7729"/>
                  <a:pt x="14021" y="7729"/>
                </a:cubicBezTo>
                <a:cubicBezTo>
                  <a:pt x="14050" y="7729"/>
                  <a:pt x="14074" y="7682"/>
                  <a:pt x="14074" y="7624"/>
                </a:cubicBezTo>
                <a:lnTo>
                  <a:pt x="14074" y="7404"/>
                </a:lnTo>
                <a:cubicBezTo>
                  <a:pt x="14074" y="7347"/>
                  <a:pt x="14050" y="7300"/>
                  <a:pt x="14021" y="7300"/>
                </a:cubicBezTo>
                <a:close/>
                <a:moveTo>
                  <a:pt x="14335" y="7300"/>
                </a:moveTo>
                <a:cubicBezTo>
                  <a:pt x="14306" y="7300"/>
                  <a:pt x="14282" y="7347"/>
                  <a:pt x="14282" y="7404"/>
                </a:cubicBezTo>
                <a:lnTo>
                  <a:pt x="14282" y="7624"/>
                </a:lnTo>
                <a:cubicBezTo>
                  <a:pt x="14282" y="7682"/>
                  <a:pt x="14306" y="7729"/>
                  <a:pt x="14335" y="7729"/>
                </a:cubicBezTo>
                <a:cubicBezTo>
                  <a:pt x="14364" y="7729"/>
                  <a:pt x="14388" y="7682"/>
                  <a:pt x="14388" y="7624"/>
                </a:cubicBezTo>
                <a:lnTo>
                  <a:pt x="14388" y="7404"/>
                </a:lnTo>
                <a:cubicBezTo>
                  <a:pt x="14388" y="7347"/>
                  <a:pt x="14364" y="7300"/>
                  <a:pt x="14335" y="7300"/>
                </a:cubicBezTo>
                <a:close/>
                <a:moveTo>
                  <a:pt x="15185" y="7300"/>
                </a:moveTo>
                <a:cubicBezTo>
                  <a:pt x="15156" y="7300"/>
                  <a:pt x="15132" y="7347"/>
                  <a:pt x="15132" y="7404"/>
                </a:cubicBezTo>
                <a:lnTo>
                  <a:pt x="15132" y="7624"/>
                </a:lnTo>
                <a:cubicBezTo>
                  <a:pt x="15132" y="7682"/>
                  <a:pt x="15156" y="7729"/>
                  <a:pt x="15185" y="7729"/>
                </a:cubicBezTo>
                <a:cubicBezTo>
                  <a:pt x="15214" y="7729"/>
                  <a:pt x="15237" y="7682"/>
                  <a:pt x="15237" y="7624"/>
                </a:cubicBezTo>
                <a:lnTo>
                  <a:pt x="15237" y="7404"/>
                </a:lnTo>
                <a:cubicBezTo>
                  <a:pt x="15237" y="7347"/>
                  <a:pt x="15214" y="7300"/>
                  <a:pt x="15185" y="7300"/>
                </a:cubicBezTo>
                <a:close/>
                <a:moveTo>
                  <a:pt x="15500" y="7300"/>
                </a:moveTo>
                <a:cubicBezTo>
                  <a:pt x="15470" y="7300"/>
                  <a:pt x="15447" y="7347"/>
                  <a:pt x="15447" y="7404"/>
                </a:cubicBezTo>
                <a:lnTo>
                  <a:pt x="15447" y="7624"/>
                </a:lnTo>
                <a:cubicBezTo>
                  <a:pt x="15447" y="7682"/>
                  <a:pt x="15470" y="7729"/>
                  <a:pt x="15500" y="7729"/>
                </a:cubicBezTo>
                <a:cubicBezTo>
                  <a:pt x="15529" y="7729"/>
                  <a:pt x="15551" y="7682"/>
                  <a:pt x="15551" y="7624"/>
                </a:cubicBezTo>
                <a:lnTo>
                  <a:pt x="15551" y="7404"/>
                </a:lnTo>
                <a:cubicBezTo>
                  <a:pt x="15551" y="7347"/>
                  <a:pt x="15529" y="7300"/>
                  <a:pt x="15500" y="7300"/>
                </a:cubicBezTo>
                <a:close/>
                <a:moveTo>
                  <a:pt x="16349" y="7300"/>
                </a:moveTo>
                <a:cubicBezTo>
                  <a:pt x="16320" y="7300"/>
                  <a:pt x="16296" y="7347"/>
                  <a:pt x="16296" y="7404"/>
                </a:cubicBezTo>
                <a:lnTo>
                  <a:pt x="16296" y="7624"/>
                </a:lnTo>
                <a:cubicBezTo>
                  <a:pt x="16296" y="7682"/>
                  <a:pt x="16320" y="7729"/>
                  <a:pt x="16349" y="7729"/>
                </a:cubicBezTo>
                <a:cubicBezTo>
                  <a:pt x="16378" y="7729"/>
                  <a:pt x="16401" y="7682"/>
                  <a:pt x="16401" y="7624"/>
                </a:cubicBezTo>
                <a:lnTo>
                  <a:pt x="16401" y="7404"/>
                </a:lnTo>
                <a:cubicBezTo>
                  <a:pt x="16401" y="7347"/>
                  <a:pt x="16378" y="7300"/>
                  <a:pt x="16349" y="7300"/>
                </a:cubicBezTo>
                <a:close/>
                <a:moveTo>
                  <a:pt x="16663" y="7300"/>
                </a:moveTo>
                <a:cubicBezTo>
                  <a:pt x="16634" y="7300"/>
                  <a:pt x="16611" y="7347"/>
                  <a:pt x="16611" y="7404"/>
                </a:cubicBezTo>
                <a:lnTo>
                  <a:pt x="16611" y="7624"/>
                </a:lnTo>
                <a:cubicBezTo>
                  <a:pt x="16611" y="7682"/>
                  <a:pt x="16634" y="7729"/>
                  <a:pt x="16663" y="7729"/>
                </a:cubicBezTo>
                <a:cubicBezTo>
                  <a:pt x="16692" y="7729"/>
                  <a:pt x="16716" y="7682"/>
                  <a:pt x="16716" y="7624"/>
                </a:cubicBezTo>
                <a:lnTo>
                  <a:pt x="16716" y="7404"/>
                </a:lnTo>
                <a:cubicBezTo>
                  <a:pt x="16716" y="7347"/>
                  <a:pt x="16692" y="7300"/>
                  <a:pt x="16663" y="7300"/>
                </a:cubicBezTo>
                <a:close/>
                <a:moveTo>
                  <a:pt x="17512" y="7300"/>
                </a:moveTo>
                <a:cubicBezTo>
                  <a:pt x="17483" y="7300"/>
                  <a:pt x="17459" y="7347"/>
                  <a:pt x="17459" y="7404"/>
                </a:cubicBezTo>
                <a:lnTo>
                  <a:pt x="17459" y="7624"/>
                </a:lnTo>
                <a:cubicBezTo>
                  <a:pt x="17459" y="7682"/>
                  <a:pt x="17483" y="7729"/>
                  <a:pt x="17512" y="7729"/>
                </a:cubicBezTo>
                <a:cubicBezTo>
                  <a:pt x="17541" y="7729"/>
                  <a:pt x="17565" y="7682"/>
                  <a:pt x="17565" y="7624"/>
                </a:cubicBezTo>
                <a:lnTo>
                  <a:pt x="17565" y="7404"/>
                </a:lnTo>
                <a:cubicBezTo>
                  <a:pt x="17565" y="7347"/>
                  <a:pt x="17541" y="7300"/>
                  <a:pt x="17512" y="7300"/>
                </a:cubicBezTo>
                <a:close/>
                <a:moveTo>
                  <a:pt x="17827" y="7300"/>
                </a:moveTo>
                <a:cubicBezTo>
                  <a:pt x="17798" y="7300"/>
                  <a:pt x="17774" y="7347"/>
                  <a:pt x="17774" y="7404"/>
                </a:cubicBezTo>
                <a:lnTo>
                  <a:pt x="17774" y="7624"/>
                </a:lnTo>
                <a:cubicBezTo>
                  <a:pt x="17774" y="7682"/>
                  <a:pt x="17798" y="7729"/>
                  <a:pt x="17827" y="7729"/>
                </a:cubicBezTo>
                <a:cubicBezTo>
                  <a:pt x="17856" y="7729"/>
                  <a:pt x="17880" y="7682"/>
                  <a:pt x="17880" y="7624"/>
                </a:cubicBezTo>
                <a:lnTo>
                  <a:pt x="17880" y="7404"/>
                </a:lnTo>
                <a:cubicBezTo>
                  <a:pt x="17880" y="7347"/>
                  <a:pt x="17856" y="7300"/>
                  <a:pt x="17827" y="7300"/>
                </a:cubicBezTo>
                <a:close/>
                <a:moveTo>
                  <a:pt x="18677" y="7300"/>
                </a:moveTo>
                <a:cubicBezTo>
                  <a:pt x="18648" y="7300"/>
                  <a:pt x="18624" y="7347"/>
                  <a:pt x="18624" y="7404"/>
                </a:cubicBezTo>
                <a:lnTo>
                  <a:pt x="18624" y="7624"/>
                </a:lnTo>
                <a:cubicBezTo>
                  <a:pt x="18624" y="7682"/>
                  <a:pt x="18648" y="7729"/>
                  <a:pt x="18677" y="7729"/>
                </a:cubicBezTo>
                <a:cubicBezTo>
                  <a:pt x="18706" y="7729"/>
                  <a:pt x="18730" y="7682"/>
                  <a:pt x="18730" y="7624"/>
                </a:cubicBezTo>
                <a:lnTo>
                  <a:pt x="18730" y="7404"/>
                </a:lnTo>
                <a:cubicBezTo>
                  <a:pt x="18730" y="7347"/>
                  <a:pt x="18706" y="7300"/>
                  <a:pt x="18677" y="7300"/>
                </a:cubicBezTo>
                <a:close/>
                <a:moveTo>
                  <a:pt x="18991" y="7300"/>
                </a:moveTo>
                <a:cubicBezTo>
                  <a:pt x="18962" y="7300"/>
                  <a:pt x="18938" y="7347"/>
                  <a:pt x="18938" y="7404"/>
                </a:cubicBezTo>
                <a:lnTo>
                  <a:pt x="18938" y="7624"/>
                </a:lnTo>
                <a:cubicBezTo>
                  <a:pt x="18938" y="7682"/>
                  <a:pt x="18962" y="7729"/>
                  <a:pt x="18991" y="7729"/>
                </a:cubicBezTo>
                <a:cubicBezTo>
                  <a:pt x="19020" y="7729"/>
                  <a:pt x="19044" y="7682"/>
                  <a:pt x="19044" y="7624"/>
                </a:cubicBezTo>
                <a:lnTo>
                  <a:pt x="19044" y="7404"/>
                </a:lnTo>
                <a:cubicBezTo>
                  <a:pt x="19044" y="7347"/>
                  <a:pt x="19020" y="7300"/>
                  <a:pt x="18991" y="7300"/>
                </a:cubicBezTo>
                <a:close/>
                <a:moveTo>
                  <a:pt x="19841" y="7300"/>
                </a:moveTo>
                <a:cubicBezTo>
                  <a:pt x="19812" y="7300"/>
                  <a:pt x="19788" y="7347"/>
                  <a:pt x="19788" y="7404"/>
                </a:cubicBezTo>
                <a:lnTo>
                  <a:pt x="19788" y="7624"/>
                </a:lnTo>
                <a:cubicBezTo>
                  <a:pt x="19788" y="7682"/>
                  <a:pt x="19812" y="7729"/>
                  <a:pt x="19841" y="7729"/>
                </a:cubicBezTo>
                <a:cubicBezTo>
                  <a:pt x="19870" y="7729"/>
                  <a:pt x="19894" y="7682"/>
                  <a:pt x="19894" y="7624"/>
                </a:cubicBezTo>
                <a:lnTo>
                  <a:pt x="19894" y="7404"/>
                </a:lnTo>
                <a:cubicBezTo>
                  <a:pt x="19894" y="7347"/>
                  <a:pt x="19870" y="7300"/>
                  <a:pt x="19841" y="7300"/>
                </a:cubicBezTo>
                <a:close/>
                <a:moveTo>
                  <a:pt x="20155" y="7300"/>
                </a:moveTo>
                <a:cubicBezTo>
                  <a:pt x="20126" y="7300"/>
                  <a:pt x="20102" y="7347"/>
                  <a:pt x="20102" y="7404"/>
                </a:cubicBezTo>
                <a:lnTo>
                  <a:pt x="20102" y="7624"/>
                </a:lnTo>
                <a:cubicBezTo>
                  <a:pt x="20102" y="7682"/>
                  <a:pt x="20126" y="7729"/>
                  <a:pt x="20155" y="7729"/>
                </a:cubicBezTo>
                <a:cubicBezTo>
                  <a:pt x="20184" y="7729"/>
                  <a:pt x="20207" y="7682"/>
                  <a:pt x="20207" y="7624"/>
                </a:cubicBezTo>
                <a:lnTo>
                  <a:pt x="20207" y="7404"/>
                </a:lnTo>
                <a:cubicBezTo>
                  <a:pt x="20207" y="7347"/>
                  <a:pt x="20184" y="7300"/>
                  <a:pt x="20155" y="7300"/>
                </a:cubicBezTo>
                <a:close/>
                <a:moveTo>
                  <a:pt x="21004" y="7300"/>
                </a:moveTo>
                <a:cubicBezTo>
                  <a:pt x="20975" y="7300"/>
                  <a:pt x="20952" y="7347"/>
                  <a:pt x="20952" y="7404"/>
                </a:cubicBezTo>
                <a:lnTo>
                  <a:pt x="20952" y="7624"/>
                </a:lnTo>
                <a:cubicBezTo>
                  <a:pt x="20952" y="7682"/>
                  <a:pt x="20975" y="7729"/>
                  <a:pt x="21004" y="7729"/>
                </a:cubicBezTo>
                <a:cubicBezTo>
                  <a:pt x="21033" y="7729"/>
                  <a:pt x="21057" y="7682"/>
                  <a:pt x="21057" y="7624"/>
                </a:cubicBezTo>
                <a:lnTo>
                  <a:pt x="21057" y="7404"/>
                </a:lnTo>
                <a:cubicBezTo>
                  <a:pt x="21057" y="7347"/>
                  <a:pt x="21033" y="7300"/>
                  <a:pt x="21004" y="7300"/>
                </a:cubicBezTo>
                <a:close/>
                <a:moveTo>
                  <a:pt x="21319" y="7300"/>
                </a:moveTo>
                <a:cubicBezTo>
                  <a:pt x="21289" y="7300"/>
                  <a:pt x="21267" y="7347"/>
                  <a:pt x="21267" y="7404"/>
                </a:cubicBezTo>
                <a:lnTo>
                  <a:pt x="21267" y="7624"/>
                </a:lnTo>
                <a:cubicBezTo>
                  <a:pt x="21267" y="7682"/>
                  <a:pt x="21289" y="7729"/>
                  <a:pt x="21319" y="7729"/>
                </a:cubicBezTo>
                <a:cubicBezTo>
                  <a:pt x="21348" y="7729"/>
                  <a:pt x="21372" y="7682"/>
                  <a:pt x="21372" y="7624"/>
                </a:cubicBezTo>
                <a:lnTo>
                  <a:pt x="21372" y="7404"/>
                </a:lnTo>
                <a:cubicBezTo>
                  <a:pt x="21372" y="7347"/>
                  <a:pt x="21348" y="7300"/>
                  <a:pt x="21319" y="7300"/>
                </a:cubicBezTo>
                <a:close/>
                <a:moveTo>
                  <a:pt x="281" y="8029"/>
                </a:moveTo>
                <a:cubicBezTo>
                  <a:pt x="252" y="8029"/>
                  <a:pt x="228" y="8077"/>
                  <a:pt x="228" y="8134"/>
                </a:cubicBezTo>
                <a:lnTo>
                  <a:pt x="228" y="8354"/>
                </a:lnTo>
                <a:cubicBezTo>
                  <a:pt x="228" y="8412"/>
                  <a:pt x="252" y="8459"/>
                  <a:pt x="281" y="8459"/>
                </a:cubicBezTo>
                <a:cubicBezTo>
                  <a:pt x="311" y="8459"/>
                  <a:pt x="334" y="8412"/>
                  <a:pt x="334" y="8354"/>
                </a:cubicBezTo>
                <a:lnTo>
                  <a:pt x="334" y="8134"/>
                </a:lnTo>
                <a:cubicBezTo>
                  <a:pt x="334" y="8077"/>
                  <a:pt x="311" y="8029"/>
                  <a:pt x="281" y="8029"/>
                </a:cubicBezTo>
                <a:close/>
                <a:moveTo>
                  <a:pt x="596" y="8029"/>
                </a:moveTo>
                <a:cubicBezTo>
                  <a:pt x="567" y="8029"/>
                  <a:pt x="543" y="8077"/>
                  <a:pt x="543" y="8134"/>
                </a:cubicBezTo>
                <a:lnTo>
                  <a:pt x="543" y="8354"/>
                </a:lnTo>
                <a:cubicBezTo>
                  <a:pt x="543" y="8412"/>
                  <a:pt x="567" y="8459"/>
                  <a:pt x="596" y="8459"/>
                </a:cubicBezTo>
                <a:cubicBezTo>
                  <a:pt x="625" y="8459"/>
                  <a:pt x="649" y="8412"/>
                  <a:pt x="649" y="8354"/>
                </a:cubicBezTo>
                <a:lnTo>
                  <a:pt x="649" y="8134"/>
                </a:lnTo>
                <a:cubicBezTo>
                  <a:pt x="649" y="8077"/>
                  <a:pt x="625" y="8029"/>
                  <a:pt x="596" y="8029"/>
                </a:cubicBezTo>
                <a:close/>
                <a:moveTo>
                  <a:pt x="1446" y="8029"/>
                </a:moveTo>
                <a:cubicBezTo>
                  <a:pt x="1417" y="8029"/>
                  <a:pt x="1393" y="8077"/>
                  <a:pt x="1393" y="8134"/>
                </a:cubicBezTo>
                <a:lnTo>
                  <a:pt x="1393" y="8354"/>
                </a:lnTo>
                <a:cubicBezTo>
                  <a:pt x="1393" y="8412"/>
                  <a:pt x="1417" y="8459"/>
                  <a:pt x="1446" y="8459"/>
                </a:cubicBezTo>
                <a:cubicBezTo>
                  <a:pt x="1475" y="8459"/>
                  <a:pt x="1499" y="8412"/>
                  <a:pt x="1499" y="8354"/>
                </a:cubicBezTo>
                <a:lnTo>
                  <a:pt x="1499" y="8134"/>
                </a:lnTo>
                <a:cubicBezTo>
                  <a:pt x="1499" y="8077"/>
                  <a:pt x="1475" y="8029"/>
                  <a:pt x="1446" y="8029"/>
                </a:cubicBezTo>
                <a:close/>
                <a:moveTo>
                  <a:pt x="1760" y="8029"/>
                </a:moveTo>
                <a:cubicBezTo>
                  <a:pt x="1731" y="8029"/>
                  <a:pt x="1707" y="8077"/>
                  <a:pt x="1707" y="8134"/>
                </a:cubicBezTo>
                <a:lnTo>
                  <a:pt x="1707" y="8354"/>
                </a:lnTo>
                <a:cubicBezTo>
                  <a:pt x="1707" y="8412"/>
                  <a:pt x="1731" y="8459"/>
                  <a:pt x="1760" y="8459"/>
                </a:cubicBezTo>
                <a:cubicBezTo>
                  <a:pt x="1789" y="8459"/>
                  <a:pt x="1813" y="8412"/>
                  <a:pt x="1813" y="8354"/>
                </a:cubicBezTo>
                <a:lnTo>
                  <a:pt x="1813" y="8134"/>
                </a:lnTo>
                <a:cubicBezTo>
                  <a:pt x="1813" y="8077"/>
                  <a:pt x="1789" y="8029"/>
                  <a:pt x="1760" y="8029"/>
                </a:cubicBezTo>
                <a:close/>
                <a:moveTo>
                  <a:pt x="2610" y="8029"/>
                </a:moveTo>
                <a:cubicBezTo>
                  <a:pt x="2581" y="8029"/>
                  <a:pt x="2557" y="8077"/>
                  <a:pt x="2557" y="8134"/>
                </a:cubicBezTo>
                <a:lnTo>
                  <a:pt x="2557" y="8354"/>
                </a:lnTo>
                <a:cubicBezTo>
                  <a:pt x="2557" y="8412"/>
                  <a:pt x="2581" y="8459"/>
                  <a:pt x="2610" y="8459"/>
                </a:cubicBezTo>
                <a:cubicBezTo>
                  <a:pt x="2639" y="8459"/>
                  <a:pt x="2662" y="8412"/>
                  <a:pt x="2662" y="8354"/>
                </a:cubicBezTo>
                <a:lnTo>
                  <a:pt x="2662" y="8134"/>
                </a:lnTo>
                <a:cubicBezTo>
                  <a:pt x="2662" y="8077"/>
                  <a:pt x="2639" y="8029"/>
                  <a:pt x="2610" y="8029"/>
                </a:cubicBezTo>
                <a:close/>
                <a:moveTo>
                  <a:pt x="2924" y="8029"/>
                </a:moveTo>
                <a:cubicBezTo>
                  <a:pt x="2895" y="8029"/>
                  <a:pt x="2871" y="8077"/>
                  <a:pt x="2871" y="8134"/>
                </a:cubicBezTo>
                <a:lnTo>
                  <a:pt x="2871" y="8354"/>
                </a:lnTo>
                <a:cubicBezTo>
                  <a:pt x="2871" y="8412"/>
                  <a:pt x="2895" y="8459"/>
                  <a:pt x="2924" y="8459"/>
                </a:cubicBezTo>
                <a:cubicBezTo>
                  <a:pt x="2954" y="8459"/>
                  <a:pt x="2976" y="8412"/>
                  <a:pt x="2976" y="8354"/>
                </a:cubicBezTo>
                <a:lnTo>
                  <a:pt x="2976" y="8134"/>
                </a:lnTo>
                <a:cubicBezTo>
                  <a:pt x="2976" y="8077"/>
                  <a:pt x="2954" y="8029"/>
                  <a:pt x="2924" y="8029"/>
                </a:cubicBezTo>
                <a:close/>
                <a:moveTo>
                  <a:pt x="3773" y="8029"/>
                </a:moveTo>
                <a:cubicBezTo>
                  <a:pt x="3744" y="8029"/>
                  <a:pt x="3721" y="8077"/>
                  <a:pt x="3721" y="8134"/>
                </a:cubicBezTo>
                <a:lnTo>
                  <a:pt x="3721" y="8354"/>
                </a:lnTo>
                <a:cubicBezTo>
                  <a:pt x="3721" y="8412"/>
                  <a:pt x="3744" y="8459"/>
                  <a:pt x="3773" y="8459"/>
                </a:cubicBezTo>
                <a:cubicBezTo>
                  <a:pt x="3802" y="8459"/>
                  <a:pt x="3826" y="8412"/>
                  <a:pt x="3826" y="8354"/>
                </a:cubicBezTo>
                <a:lnTo>
                  <a:pt x="3826" y="8134"/>
                </a:lnTo>
                <a:cubicBezTo>
                  <a:pt x="3826" y="8077"/>
                  <a:pt x="3802" y="8029"/>
                  <a:pt x="3773" y="8029"/>
                </a:cubicBezTo>
                <a:close/>
                <a:moveTo>
                  <a:pt x="4088" y="8029"/>
                </a:moveTo>
                <a:cubicBezTo>
                  <a:pt x="4058" y="8029"/>
                  <a:pt x="4035" y="8077"/>
                  <a:pt x="4035" y="8134"/>
                </a:cubicBezTo>
                <a:lnTo>
                  <a:pt x="4035" y="8354"/>
                </a:lnTo>
                <a:cubicBezTo>
                  <a:pt x="4035" y="8412"/>
                  <a:pt x="4058" y="8459"/>
                  <a:pt x="4088" y="8459"/>
                </a:cubicBezTo>
                <a:cubicBezTo>
                  <a:pt x="4117" y="8459"/>
                  <a:pt x="4141" y="8412"/>
                  <a:pt x="4141" y="8354"/>
                </a:cubicBezTo>
                <a:lnTo>
                  <a:pt x="4141" y="8134"/>
                </a:lnTo>
                <a:cubicBezTo>
                  <a:pt x="4141" y="8077"/>
                  <a:pt x="4117" y="8029"/>
                  <a:pt x="4088" y="8029"/>
                </a:cubicBezTo>
                <a:close/>
                <a:moveTo>
                  <a:pt x="4937" y="8029"/>
                </a:moveTo>
                <a:cubicBezTo>
                  <a:pt x="4908" y="8029"/>
                  <a:pt x="4884" y="8077"/>
                  <a:pt x="4884" y="8134"/>
                </a:cubicBezTo>
                <a:lnTo>
                  <a:pt x="4884" y="8354"/>
                </a:lnTo>
                <a:cubicBezTo>
                  <a:pt x="4884" y="8412"/>
                  <a:pt x="4908" y="8459"/>
                  <a:pt x="4937" y="8459"/>
                </a:cubicBezTo>
                <a:cubicBezTo>
                  <a:pt x="4966" y="8459"/>
                  <a:pt x="4990" y="8412"/>
                  <a:pt x="4990" y="8354"/>
                </a:cubicBezTo>
                <a:lnTo>
                  <a:pt x="4990" y="8134"/>
                </a:lnTo>
                <a:cubicBezTo>
                  <a:pt x="4990" y="8077"/>
                  <a:pt x="4966" y="8029"/>
                  <a:pt x="4937" y="8029"/>
                </a:cubicBezTo>
                <a:close/>
                <a:moveTo>
                  <a:pt x="5252" y="8029"/>
                </a:moveTo>
                <a:cubicBezTo>
                  <a:pt x="5223" y="8029"/>
                  <a:pt x="5199" y="8077"/>
                  <a:pt x="5199" y="8134"/>
                </a:cubicBezTo>
                <a:lnTo>
                  <a:pt x="5199" y="8354"/>
                </a:lnTo>
                <a:cubicBezTo>
                  <a:pt x="5199" y="8412"/>
                  <a:pt x="5223" y="8459"/>
                  <a:pt x="5252" y="8459"/>
                </a:cubicBezTo>
                <a:cubicBezTo>
                  <a:pt x="5281" y="8459"/>
                  <a:pt x="5305" y="8412"/>
                  <a:pt x="5305" y="8354"/>
                </a:cubicBezTo>
                <a:lnTo>
                  <a:pt x="5305" y="8134"/>
                </a:lnTo>
                <a:cubicBezTo>
                  <a:pt x="5305" y="8077"/>
                  <a:pt x="5281" y="8029"/>
                  <a:pt x="5252" y="8029"/>
                </a:cubicBezTo>
                <a:close/>
                <a:moveTo>
                  <a:pt x="6102" y="8029"/>
                </a:moveTo>
                <a:cubicBezTo>
                  <a:pt x="6072" y="8029"/>
                  <a:pt x="6049" y="8077"/>
                  <a:pt x="6049" y="8134"/>
                </a:cubicBezTo>
                <a:lnTo>
                  <a:pt x="6049" y="8354"/>
                </a:lnTo>
                <a:cubicBezTo>
                  <a:pt x="6049" y="8412"/>
                  <a:pt x="6072" y="8459"/>
                  <a:pt x="6102" y="8459"/>
                </a:cubicBezTo>
                <a:cubicBezTo>
                  <a:pt x="6131" y="8459"/>
                  <a:pt x="6155" y="8412"/>
                  <a:pt x="6155" y="8354"/>
                </a:cubicBezTo>
                <a:lnTo>
                  <a:pt x="6155" y="8134"/>
                </a:lnTo>
                <a:cubicBezTo>
                  <a:pt x="6155" y="8077"/>
                  <a:pt x="6131" y="8029"/>
                  <a:pt x="6102" y="8029"/>
                </a:cubicBezTo>
                <a:close/>
                <a:moveTo>
                  <a:pt x="6416" y="8029"/>
                </a:moveTo>
                <a:cubicBezTo>
                  <a:pt x="6387" y="8029"/>
                  <a:pt x="6363" y="8077"/>
                  <a:pt x="6363" y="8134"/>
                </a:cubicBezTo>
                <a:lnTo>
                  <a:pt x="6363" y="8354"/>
                </a:lnTo>
                <a:cubicBezTo>
                  <a:pt x="6363" y="8412"/>
                  <a:pt x="6387" y="8459"/>
                  <a:pt x="6416" y="8459"/>
                </a:cubicBezTo>
                <a:cubicBezTo>
                  <a:pt x="6445" y="8459"/>
                  <a:pt x="6469" y="8412"/>
                  <a:pt x="6469" y="8354"/>
                </a:cubicBezTo>
                <a:lnTo>
                  <a:pt x="6469" y="8134"/>
                </a:lnTo>
                <a:cubicBezTo>
                  <a:pt x="6469" y="8077"/>
                  <a:pt x="6445" y="8029"/>
                  <a:pt x="6416" y="8029"/>
                </a:cubicBezTo>
                <a:close/>
                <a:moveTo>
                  <a:pt x="7266" y="8029"/>
                </a:moveTo>
                <a:cubicBezTo>
                  <a:pt x="7237" y="8029"/>
                  <a:pt x="7213" y="8077"/>
                  <a:pt x="7213" y="8134"/>
                </a:cubicBezTo>
                <a:lnTo>
                  <a:pt x="7213" y="8354"/>
                </a:lnTo>
                <a:cubicBezTo>
                  <a:pt x="7213" y="8412"/>
                  <a:pt x="7237" y="8459"/>
                  <a:pt x="7266" y="8459"/>
                </a:cubicBezTo>
                <a:cubicBezTo>
                  <a:pt x="7295" y="8459"/>
                  <a:pt x="7318" y="8412"/>
                  <a:pt x="7318" y="8354"/>
                </a:cubicBezTo>
                <a:lnTo>
                  <a:pt x="7318" y="8134"/>
                </a:lnTo>
                <a:cubicBezTo>
                  <a:pt x="7318" y="8077"/>
                  <a:pt x="7295" y="8029"/>
                  <a:pt x="7266" y="8029"/>
                </a:cubicBezTo>
                <a:close/>
                <a:moveTo>
                  <a:pt x="7580" y="8029"/>
                </a:moveTo>
                <a:cubicBezTo>
                  <a:pt x="7551" y="8029"/>
                  <a:pt x="7527" y="8077"/>
                  <a:pt x="7527" y="8134"/>
                </a:cubicBezTo>
                <a:lnTo>
                  <a:pt x="7527" y="8354"/>
                </a:lnTo>
                <a:cubicBezTo>
                  <a:pt x="7527" y="8412"/>
                  <a:pt x="7551" y="8459"/>
                  <a:pt x="7580" y="8459"/>
                </a:cubicBezTo>
                <a:cubicBezTo>
                  <a:pt x="7609" y="8459"/>
                  <a:pt x="7632" y="8412"/>
                  <a:pt x="7632" y="8354"/>
                </a:cubicBezTo>
                <a:lnTo>
                  <a:pt x="7632" y="8134"/>
                </a:lnTo>
                <a:cubicBezTo>
                  <a:pt x="7632" y="8077"/>
                  <a:pt x="7609" y="8029"/>
                  <a:pt x="7580" y="8029"/>
                </a:cubicBezTo>
                <a:close/>
                <a:moveTo>
                  <a:pt x="8429" y="8029"/>
                </a:moveTo>
                <a:cubicBezTo>
                  <a:pt x="8400" y="8029"/>
                  <a:pt x="8377" y="8077"/>
                  <a:pt x="8377" y="8134"/>
                </a:cubicBezTo>
                <a:lnTo>
                  <a:pt x="8377" y="8354"/>
                </a:lnTo>
                <a:cubicBezTo>
                  <a:pt x="8377" y="8412"/>
                  <a:pt x="8400" y="8459"/>
                  <a:pt x="8429" y="8459"/>
                </a:cubicBezTo>
                <a:cubicBezTo>
                  <a:pt x="8458" y="8459"/>
                  <a:pt x="8482" y="8412"/>
                  <a:pt x="8482" y="8354"/>
                </a:cubicBezTo>
                <a:lnTo>
                  <a:pt x="8482" y="8134"/>
                </a:lnTo>
                <a:cubicBezTo>
                  <a:pt x="8482" y="8077"/>
                  <a:pt x="8458" y="8029"/>
                  <a:pt x="8429" y="8029"/>
                </a:cubicBezTo>
                <a:close/>
                <a:moveTo>
                  <a:pt x="8744" y="8029"/>
                </a:moveTo>
                <a:cubicBezTo>
                  <a:pt x="8714" y="8029"/>
                  <a:pt x="8691" y="8077"/>
                  <a:pt x="8691" y="8134"/>
                </a:cubicBezTo>
                <a:lnTo>
                  <a:pt x="8691" y="8354"/>
                </a:lnTo>
                <a:cubicBezTo>
                  <a:pt x="8691" y="8412"/>
                  <a:pt x="8714" y="8459"/>
                  <a:pt x="8744" y="8459"/>
                </a:cubicBezTo>
                <a:cubicBezTo>
                  <a:pt x="8773" y="8459"/>
                  <a:pt x="8796" y="8412"/>
                  <a:pt x="8796" y="8354"/>
                </a:cubicBezTo>
                <a:lnTo>
                  <a:pt x="8796" y="8134"/>
                </a:lnTo>
                <a:cubicBezTo>
                  <a:pt x="8796" y="8077"/>
                  <a:pt x="8773" y="8029"/>
                  <a:pt x="8744" y="8029"/>
                </a:cubicBezTo>
                <a:close/>
                <a:moveTo>
                  <a:pt x="9593" y="8029"/>
                </a:moveTo>
                <a:cubicBezTo>
                  <a:pt x="9564" y="8029"/>
                  <a:pt x="9540" y="8077"/>
                  <a:pt x="9540" y="8134"/>
                </a:cubicBezTo>
                <a:lnTo>
                  <a:pt x="9540" y="8354"/>
                </a:lnTo>
                <a:cubicBezTo>
                  <a:pt x="9540" y="8412"/>
                  <a:pt x="9564" y="8459"/>
                  <a:pt x="9593" y="8459"/>
                </a:cubicBezTo>
                <a:cubicBezTo>
                  <a:pt x="9622" y="8459"/>
                  <a:pt x="9646" y="8412"/>
                  <a:pt x="9646" y="8354"/>
                </a:cubicBezTo>
                <a:lnTo>
                  <a:pt x="9646" y="8134"/>
                </a:lnTo>
                <a:cubicBezTo>
                  <a:pt x="9646" y="8077"/>
                  <a:pt x="9622" y="8029"/>
                  <a:pt x="9593" y="8029"/>
                </a:cubicBezTo>
                <a:close/>
                <a:moveTo>
                  <a:pt x="9908" y="8029"/>
                </a:moveTo>
                <a:cubicBezTo>
                  <a:pt x="9879" y="8029"/>
                  <a:pt x="9855" y="8077"/>
                  <a:pt x="9855" y="8134"/>
                </a:cubicBezTo>
                <a:lnTo>
                  <a:pt x="9855" y="8354"/>
                </a:lnTo>
                <a:cubicBezTo>
                  <a:pt x="9855" y="8412"/>
                  <a:pt x="9879" y="8459"/>
                  <a:pt x="9908" y="8459"/>
                </a:cubicBezTo>
                <a:cubicBezTo>
                  <a:pt x="9937" y="8459"/>
                  <a:pt x="9961" y="8412"/>
                  <a:pt x="9961" y="8354"/>
                </a:cubicBezTo>
                <a:lnTo>
                  <a:pt x="9961" y="8134"/>
                </a:lnTo>
                <a:cubicBezTo>
                  <a:pt x="9961" y="8077"/>
                  <a:pt x="9937" y="8029"/>
                  <a:pt x="9908" y="8029"/>
                </a:cubicBezTo>
                <a:close/>
                <a:moveTo>
                  <a:pt x="10758" y="8029"/>
                </a:moveTo>
                <a:cubicBezTo>
                  <a:pt x="10728" y="8029"/>
                  <a:pt x="10705" y="8077"/>
                  <a:pt x="10705" y="8134"/>
                </a:cubicBezTo>
                <a:lnTo>
                  <a:pt x="10705" y="8354"/>
                </a:lnTo>
                <a:cubicBezTo>
                  <a:pt x="10705" y="8412"/>
                  <a:pt x="10728" y="8459"/>
                  <a:pt x="10758" y="8459"/>
                </a:cubicBezTo>
                <a:cubicBezTo>
                  <a:pt x="10787" y="8459"/>
                  <a:pt x="10810" y="8412"/>
                  <a:pt x="10810" y="8354"/>
                </a:cubicBezTo>
                <a:lnTo>
                  <a:pt x="10810" y="8134"/>
                </a:lnTo>
                <a:cubicBezTo>
                  <a:pt x="10810" y="8077"/>
                  <a:pt x="10787" y="8029"/>
                  <a:pt x="10758" y="8029"/>
                </a:cubicBezTo>
                <a:close/>
                <a:moveTo>
                  <a:pt x="11072" y="8029"/>
                </a:moveTo>
                <a:cubicBezTo>
                  <a:pt x="11043" y="8029"/>
                  <a:pt x="11019" y="8077"/>
                  <a:pt x="11019" y="8134"/>
                </a:cubicBezTo>
                <a:lnTo>
                  <a:pt x="11019" y="8354"/>
                </a:lnTo>
                <a:cubicBezTo>
                  <a:pt x="11019" y="8412"/>
                  <a:pt x="11043" y="8459"/>
                  <a:pt x="11072" y="8459"/>
                </a:cubicBezTo>
                <a:cubicBezTo>
                  <a:pt x="11101" y="8459"/>
                  <a:pt x="11125" y="8412"/>
                  <a:pt x="11125" y="8354"/>
                </a:cubicBezTo>
                <a:lnTo>
                  <a:pt x="11125" y="8134"/>
                </a:lnTo>
                <a:cubicBezTo>
                  <a:pt x="11125" y="8077"/>
                  <a:pt x="11101" y="8029"/>
                  <a:pt x="11072" y="8029"/>
                </a:cubicBezTo>
                <a:close/>
                <a:moveTo>
                  <a:pt x="11922" y="8029"/>
                </a:moveTo>
                <a:cubicBezTo>
                  <a:pt x="11893" y="8029"/>
                  <a:pt x="11869" y="8077"/>
                  <a:pt x="11869" y="8134"/>
                </a:cubicBezTo>
                <a:lnTo>
                  <a:pt x="11869" y="8354"/>
                </a:lnTo>
                <a:cubicBezTo>
                  <a:pt x="11869" y="8412"/>
                  <a:pt x="11893" y="8459"/>
                  <a:pt x="11922" y="8459"/>
                </a:cubicBezTo>
                <a:cubicBezTo>
                  <a:pt x="11951" y="8459"/>
                  <a:pt x="11974" y="8412"/>
                  <a:pt x="11974" y="8354"/>
                </a:cubicBezTo>
                <a:lnTo>
                  <a:pt x="11974" y="8134"/>
                </a:lnTo>
                <a:cubicBezTo>
                  <a:pt x="11974" y="8077"/>
                  <a:pt x="11951" y="8029"/>
                  <a:pt x="11922" y="8029"/>
                </a:cubicBezTo>
                <a:close/>
                <a:moveTo>
                  <a:pt x="12236" y="8029"/>
                </a:moveTo>
                <a:cubicBezTo>
                  <a:pt x="12207" y="8029"/>
                  <a:pt x="12183" y="8077"/>
                  <a:pt x="12183" y="8134"/>
                </a:cubicBezTo>
                <a:lnTo>
                  <a:pt x="12183" y="8354"/>
                </a:lnTo>
                <a:cubicBezTo>
                  <a:pt x="12183" y="8412"/>
                  <a:pt x="12207" y="8459"/>
                  <a:pt x="12236" y="8459"/>
                </a:cubicBezTo>
                <a:cubicBezTo>
                  <a:pt x="12265" y="8459"/>
                  <a:pt x="12288" y="8412"/>
                  <a:pt x="12288" y="8354"/>
                </a:cubicBezTo>
                <a:lnTo>
                  <a:pt x="12288" y="8134"/>
                </a:lnTo>
                <a:cubicBezTo>
                  <a:pt x="12288" y="8077"/>
                  <a:pt x="12265" y="8029"/>
                  <a:pt x="12236" y="8029"/>
                </a:cubicBezTo>
                <a:close/>
                <a:moveTo>
                  <a:pt x="13085" y="8029"/>
                </a:moveTo>
                <a:cubicBezTo>
                  <a:pt x="13056" y="8029"/>
                  <a:pt x="13032" y="8077"/>
                  <a:pt x="13032" y="8134"/>
                </a:cubicBezTo>
                <a:lnTo>
                  <a:pt x="13032" y="8354"/>
                </a:lnTo>
                <a:cubicBezTo>
                  <a:pt x="13032" y="8412"/>
                  <a:pt x="13056" y="8459"/>
                  <a:pt x="13085" y="8459"/>
                </a:cubicBezTo>
                <a:cubicBezTo>
                  <a:pt x="13114" y="8459"/>
                  <a:pt x="13138" y="8412"/>
                  <a:pt x="13138" y="8354"/>
                </a:cubicBezTo>
                <a:lnTo>
                  <a:pt x="13138" y="8134"/>
                </a:lnTo>
                <a:cubicBezTo>
                  <a:pt x="13138" y="8077"/>
                  <a:pt x="13114" y="8029"/>
                  <a:pt x="13085" y="8029"/>
                </a:cubicBezTo>
                <a:close/>
                <a:moveTo>
                  <a:pt x="13399" y="8029"/>
                </a:moveTo>
                <a:cubicBezTo>
                  <a:pt x="13370" y="8029"/>
                  <a:pt x="13348" y="8077"/>
                  <a:pt x="13348" y="8134"/>
                </a:cubicBezTo>
                <a:lnTo>
                  <a:pt x="13348" y="8354"/>
                </a:lnTo>
                <a:cubicBezTo>
                  <a:pt x="13348" y="8412"/>
                  <a:pt x="13370" y="8459"/>
                  <a:pt x="13399" y="8459"/>
                </a:cubicBezTo>
                <a:cubicBezTo>
                  <a:pt x="13428" y="8459"/>
                  <a:pt x="13452" y="8412"/>
                  <a:pt x="13452" y="8354"/>
                </a:cubicBezTo>
                <a:lnTo>
                  <a:pt x="13452" y="8134"/>
                </a:lnTo>
                <a:cubicBezTo>
                  <a:pt x="13452" y="8077"/>
                  <a:pt x="13428" y="8029"/>
                  <a:pt x="13399" y="8029"/>
                </a:cubicBezTo>
                <a:close/>
                <a:moveTo>
                  <a:pt x="14249" y="8029"/>
                </a:moveTo>
                <a:cubicBezTo>
                  <a:pt x="14220" y="8029"/>
                  <a:pt x="14196" y="8077"/>
                  <a:pt x="14196" y="8134"/>
                </a:cubicBezTo>
                <a:lnTo>
                  <a:pt x="14196" y="8354"/>
                </a:lnTo>
                <a:cubicBezTo>
                  <a:pt x="14196" y="8412"/>
                  <a:pt x="14220" y="8459"/>
                  <a:pt x="14249" y="8459"/>
                </a:cubicBezTo>
                <a:cubicBezTo>
                  <a:pt x="14278" y="8459"/>
                  <a:pt x="14302" y="8412"/>
                  <a:pt x="14302" y="8354"/>
                </a:cubicBezTo>
                <a:lnTo>
                  <a:pt x="14302" y="8134"/>
                </a:lnTo>
                <a:cubicBezTo>
                  <a:pt x="14302" y="8077"/>
                  <a:pt x="14278" y="8029"/>
                  <a:pt x="14249" y="8029"/>
                </a:cubicBezTo>
                <a:close/>
                <a:moveTo>
                  <a:pt x="14564" y="8029"/>
                </a:moveTo>
                <a:cubicBezTo>
                  <a:pt x="14535" y="8029"/>
                  <a:pt x="14511" y="8077"/>
                  <a:pt x="14511" y="8134"/>
                </a:cubicBezTo>
                <a:lnTo>
                  <a:pt x="14511" y="8354"/>
                </a:lnTo>
                <a:cubicBezTo>
                  <a:pt x="14511" y="8412"/>
                  <a:pt x="14535" y="8459"/>
                  <a:pt x="14564" y="8459"/>
                </a:cubicBezTo>
                <a:cubicBezTo>
                  <a:pt x="14593" y="8459"/>
                  <a:pt x="14617" y="8412"/>
                  <a:pt x="14617" y="8354"/>
                </a:cubicBezTo>
                <a:lnTo>
                  <a:pt x="14617" y="8134"/>
                </a:lnTo>
                <a:cubicBezTo>
                  <a:pt x="14617" y="8077"/>
                  <a:pt x="14593" y="8029"/>
                  <a:pt x="14564" y="8029"/>
                </a:cubicBezTo>
                <a:close/>
                <a:moveTo>
                  <a:pt x="15413" y="8029"/>
                </a:moveTo>
                <a:cubicBezTo>
                  <a:pt x="15384" y="8029"/>
                  <a:pt x="15360" y="8077"/>
                  <a:pt x="15360" y="8134"/>
                </a:cubicBezTo>
                <a:lnTo>
                  <a:pt x="15360" y="8354"/>
                </a:lnTo>
                <a:cubicBezTo>
                  <a:pt x="15360" y="8412"/>
                  <a:pt x="15384" y="8459"/>
                  <a:pt x="15413" y="8459"/>
                </a:cubicBezTo>
                <a:cubicBezTo>
                  <a:pt x="15442" y="8459"/>
                  <a:pt x="15465" y="8412"/>
                  <a:pt x="15465" y="8354"/>
                </a:cubicBezTo>
                <a:lnTo>
                  <a:pt x="15465" y="8134"/>
                </a:lnTo>
                <a:cubicBezTo>
                  <a:pt x="15465" y="8077"/>
                  <a:pt x="15442" y="8029"/>
                  <a:pt x="15413" y="8029"/>
                </a:cubicBezTo>
                <a:close/>
                <a:moveTo>
                  <a:pt x="15728" y="8029"/>
                </a:moveTo>
                <a:cubicBezTo>
                  <a:pt x="15699" y="8029"/>
                  <a:pt x="15675" y="8077"/>
                  <a:pt x="15675" y="8134"/>
                </a:cubicBezTo>
                <a:lnTo>
                  <a:pt x="15675" y="8354"/>
                </a:lnTo>
                <a:cubicBezTo>
                  <a:pt x="15675" y="8412"/>
                  <a:pt x="15699" y="8459"/>
                  <a:pt x="15728" y="8459"/>
                </a:cubicBezTo>
                <a:cubicBezTo>
                  <a:pt x="15757" y="8459"/>
                  <a:pt x="15781" y="8412"/>
                  <a:pt x="15781" y="8354"/>
                </a:cubicBezTo>
                <a:lnTo>
                  <a:pt x="15781" y="8134"/>
                </a:lnTo>
                <a:cubicBezTo>
                  <a:pt x="15781" y="8077"/>
                  <a:pt x="15757" y="8029"/>
                  <a:pt x="15728" y="8029"/>
                </a:cubicBezTo>
                <a:close/>
                <a:moveTo>
                  <a:pt x="16578" y="8029"/>
                </a:moveTo>
                <a:cubicBezTo>
                  <a:pt x="16549" y="8029"/>
                  <a:pt x="16525" y="8077"/>
                  <a:pt x="16525" y="8134"/>
                </a:cubicBezTo>
                <a:lnTo>
                  <a:pt x="16525" y="8354"/>
                </a:lnTo>
                <a:cubicBezTo>
                  <a:pt x="16525" y="8412"/>
                  <a:pt x="16549" y="8459"/>
                  <a:pt x="16578" y="8459"/>
                </a:cubicBezTo>
                <a:cubicBezTo>
                  <a:pt x="16607" y="8459"/>
                  <a:pt x="16630" y="8412"/>
                  <a:pt x="16630" y="8354"/>
                </a:cubicBezTo>
                <a:lnTo>
                  <a:pt x="16630" y="8134"/>
                </a:lnTo>
                <a:cubicBezTo>
                  <a:pt x="16630" y="8077"/>
                  <a:pt x="16607" y="8029"/>
                  <a:pt x="16578" y="8029"/>
                </a:cubicBezTo>
                <a:close/>
                <a:moveTo>
                  <a:pt x="16892" y="8029"/>
                </a:moveTo>
                <a:cubicBezTo>
                  <a:pt x="16863" y="8029"/>
                  <a:pt x="16839" y="8077"/>
                  <a:pt x="16839" y="8134"/>
                </a:cubicBezTo>
                <a:lnTo>
                  <a:pt x="16839" y="8354"/>
                </a:lnTo>
                <a:cubicBezTo>
                  <a:pt x="16839" y="8412"/>
                  <a:pt x="16863" y="8459"/>
                  <a:pt x="16892" y="8459"/>
                </a:cubicBezTo>
                <a:cubicBezTo>
                  <a:pt x="16921" y="8459"/>
                  <a:pt x="16944" y="8412"/>
                  <a:pt x="16944" y="8354"/>
                </a:cubicBezTo>
                <a:lnTo>
                  <a:pt x="16944" y="8134"/>
                </a:lnTo>
                <a:cubicBezTo>
                  <a:pt x="16944" y="8077"/>
                  <a:pt x="16921" y="8029"/>
                  <a:pt x="16892" y="8029"/>
                </a:cubicBezTo>
                <a:close/>
                <a:moveTo>
                  <a:pt x="17741" y="8029"/>
                </a:moveTo>
                <a:cubicBezTo>
                  <a:pt x="17712" y="8029"/>
                  <a:pt x="17689" y="8077"/>
                  <a:pt x="17689" y="8134"/>
                </a:cubicBezTo>
                <a:lnTo>
                  <a:pt x="17689" y="8354"/>
                </a:lnTo>
                <a:cubicBezTo>
                  <a:pt x="17689" y="8412"/>
                  <a:pt x="17712" y="8459"/>
                  <a:pt x="17741" y="8459"/>
                </a:cubicBezTo>
                <a:cubicBezTo>
                  <a:pt x="17770" y="8459"/>
                  <a:pt x="17794" y="8412"/>
                  <a:pt x="17794" y="8354"/>
                </a:cubicBezTo>
                <a:lnTo>
                  <a:pt x="17794" y="8134"/>
                </a:lnTo>
                <a:cubicBezTo>
                  <a:pt x="17794" y="8077"/>
                  <a:pt x="17770" y="8029"/>
                  <a:pt x="17741" y="8029"/>
                </a:cubicBezTo>
                <a:close/>
                <a:moveTo>
                  <a:pt x="18055" y="8029"/>
                </a:moveTo>
                <a:cubicBezTo>
                  <a:pt x="18026" y="8029"/>
                  <a:pt x="18002" y="8077"/>
                  <a:pt x="18002" y="8134"/>
                </a:cubicBezTo>
                <a:lnTo>
                  <a:pt x="18002" y="8354"/>
                </a:lnTo>
                <a:cubicBezTo>
                  <a:pt x="18002" y="8412"/>
                  <a:pt x="18026" y="8459"/>
                  <a:pt x="18055" y="8459"/>
                </a:cubicBezTo>
                <a:cubicBezTo>
                  <a:pt x="18085" y="8459"/>
                  <a:pt x="18108" y="8412"/>
                  <a:pt x="18108" y="8354"/>
                </a:cubicBezTo>
                <a:lnTo>
                  <a:pt x="18108" y="8134"/>
                </a:lnTo>
                <a:cubicBezTo>
                  <a:pt x="18108" y="8077"/>
                  <a:pt x="18085" y="8029"/>
                  <a:pt x="18055" y="8029"/>
                </a:cubicBezTo>
                <a:close/>
                <a:moveTo>
                  <a:pt x="18905" y="8029"/>
                </a:moveTo>
                <a:cubicBezTo>
                  <a:pt x="18876" y="8029"/>
                  <a:pt x="18852" y="8077"/>
                  <a:pt x="18852" y="8134"/>
                </a:cubicBezTo>
                <a:lnTo>
                  <a:pt x="18852" y="8354"/>
                </a:lnTo>
                <a:cubicBezTo>
                  <a:pt x="18852" y="8412"/>
                  <a:pt x="18876" y="8459"/>
                  <a:pt x="18905" y="8459"/>
                </a:cubicBezTo>
                <a:cubicBezTo>
                  <a:pt x="18934" y="8459"/>
                  <a:pt x="18958" y="8412"/>
                  <a:pt x="18958" y="8354"/>
                </a:cubicBezTo>
                <a:lnTo>
                  <a:pt x="18958" y="8134"/>
                </a:lnTo>
                <a:cubicBezTo>
                  <a:pt x="18958" y="8077"/>
                  <a:pt x="18934" y="8029"/>
                  <a:pt x="18905" y="8029"/>
                </a:cubicBezTo>
                <a:close/>
                <a:moveTo>
                  <a:pt x="19220" y="8029"/>
                </a:moveTo>
                <a:cubicBezTo>
                  <a:pt x="19191" y="8029"/>
                  <a:pt x="19167" y="8077"/>
                  <a:pt x="19167" y="8134"/>
                </a:cubicBezTo>
                <a:lnTo>
                  <a:pt x="19167" y="8354"/>
                </a:lnTo>
                <a:cubicBezTo>
                  <a:pt x="19167" y="8412"/>
                  <a:pt x="19191" y="8459"/>
                  <a:pt x="19220" y="8459"/>
                </a:cubicBezTo>
                <a:cubicBezTo>
                  <a:pt x="19249" y="8459"/>
                  <a:pt x="19273" y="8412"/>
                  <a:pt x="19273" y="8354"/>
                </a:cubicBezTo>
                <a:lnTo>
                  <a:pt x="19273" y="8134"/>
                </a:lnTo>
                <a:cubicBezTo>
                  <a:pt x="19273" y="8077"/>
                  <a:pt x="19249" y="8029"/>
                  <a:pt x="19220" y="8029"/>
                </a:cubicBezTo>
                <a:close/>
                <a:moveTo>
                  <a:pt x="20069" y="8029"/>
                </a:moveTo>
                <a:cubicBezTo>
                  <a:pt x="20040" y="8029"/>
                  <a:pt x="20016" y="8077"/>
                  <a:pt x="20016" y="8134"/>
                </a:cubicBezTo>
                <a:lnTo>
                  <a:pt x="20016" y="8354"/>
                </a:lnTo>
                <a:cubicBezTo>
                  <a:pt x="20016" y="8412"/>
                  <a:pt x="20040" y="8459"/>
                  <a:pt x="20069" y="8459"/>
                </a:cubicBezTo>
                <a:cubicBezTo>
                  <a:pt x="20099" y="8459"/>
                  <a:pt x="20122" y="8412"/>
                  <a:pt x="20122" y="8354"/>
                </a:cubicBezTo>
                <a:lnTo>
                  <a:pt x="20122" y="8134"/>
                </a:lnTo>
                <a:cubicBezTo>
                  <a:pt x="20122" y="8077"/>
                  <a:pt x="20099" y="8029"/>
                  <a:pt x="20069" y="8029"/>
                </a:cubicBezTo>
                <a:close/>
                <a:moveTo>
                  <a:pt x="20384" y="8029"/>
                </a:moveTo>
                <a:cubicBezTo>
                  <a:pt x="20355" y="8029"/>
                  <a:pt x="20331" y="8077"/>
                  <a:pt x="20331" y="8134"/>
                </a:cubicBezTo>
                <a:lnTo>
                  <a:pt x="20331" y="8354"/>
                </a:lnTo>
                <a:cubicBezTo>
                  <a:pt x="20331" y="8412"/>
                  <a:pt x="20355" y="8459"/>
                  <a:pt x="20384" y="8459"/>
                </a:cubicBezTo>
                <a:cubicBezTo>
                  <a:pt x="20413" y="8459"/>
                  <a:pt x="20436" y="8412"/>
                  <a:pt x="20436" y="8354"/>
                </a:cubicBezTo>
                <a:lnTo>
                  <a:pt x="20436" y="8134"/>
                </a:lnTo>
                <a:cubicBezTo>
                  <a:pt x="20436" y="8077"/>
                  <a:pt x="20413" y="8029"/>
                  <a:pt x="20384" y="8029"/>
                </a:cubicBezTo>
                <a:close/>
                <a:moveTo>
                  <a:pt x="21234" y="8029"/>
                </a:moveTo>
                <a:cubicBezTo>
                  <a:pt x="21204" y="8029"/>
                  <a:pt x="21181" y="8077"/>
                  <a:pt x="21181" y="8134"/>
                </a:cubicBezTo>
                <a:lnTo>
                  <a:pt x="21181" y="8354"/>
                </a:lnTo>
                <a:cubicBezTo>
                  <a:pt x="21181" y="8412"/>
                  <a:pt x="21204" y="8459"/>
                  <a:pt x="21234" y="8459"/>
                </a:cubicBezTo>
                <a:cubicBezTo>
                  <a:pt x="21263" y="8459"/>
                  <a:pt x="21285" y="8412"/>
                  <a:pt x="21285" y="8354"/>
                </a:cubicBezTo>
                <a:lnTo>
                  <a:pt x="21285" y="8134"/>
                </a:lnTo>
                <a:cubicBezTo>
                  <a:pt x="21285" y="8077"/>
                  <a:pt x="21263" y="8029"/>
                  <a:pt x="21234" y="8029"/>
                </a:cubicBezTo>
                <a:close/>
                <a:moveTo>
                  <a:pt x="21547" y="8029"/>
                </a:moveTo>
                <a:cubicBezTo>
                  <a:pt x="21518" y="8029"/>
                  <a:pt x="21495" y="8077"/>
                  <a:pt x="21495" y="8134"/>
                </a:cubicBezTo>
                <a:lnTo>
                  <a:pt x="21495" y="8354"/>
                </a:lnTo>
                <a:cubicBezTo>
                  <a:pt x="21495" y="8412"/>
                  <a:pt x="21518" y="8459"/>
                  <a:pt x="21547" y="8459"/>
                </a:cubicBezTo>
                <a:cubicBezTo>
                  <a:pt x="21576" y="8459"/>
                  <a:pt x="21600" y="8412"/>
                  <a:pt x="21600" y="8354"/>
                </a:cubicBezTo>
                <a:lnTo>
                  <a:pt x="21600" y="8134"/>
                </a:lnTo>
                <a:cubicBezTo>
                  <a:pt x="21600" y="8077"/>
                  <a:pt x="21576" y="8029"/>
                  <a:pt x="21547" y="8029"/>
                </a:cubicBezTo>
                <a:close/>
                <a:moveTo>
                  <a:pt x="53" y="8759"/>
                </a:moveTo>
                <a:cubicBezTo>
                  <a:pt x="24" y="8759"/>
                  <a:pt x="0" y="8807"/>
                  <a:pt x="0" y="8864"/>
                </a:cubicBezTo>
                <a:lnTo>
                  <a:pt x="0" y="9084"/>
                </a:lnTo>
                <a:cubicBezTo>
                  <a:pt x="0" y="9142"/>
                  <a:pt x="24" y="9189"/>
                  <a:pt x="53" y="9189"/>
                </a:cubicBezTo>
                <a:cubicBezTo>
                  <a:pt x="82" y="9189"/>
                  <a:pt x="106" y="9142"/>
                  <a:pt x="106" y="9084"/>
                </a:cubicBezTo>
                <a:lnTo>
                  <a:pt x="106" y="8864"/>
                </a:lnTo>
                <a:cubicBezTo>
                  <a:pt x="106" y="8807"/>
                  <a:pt x="82" y="8759"/>
                  <a:pt x="53" y="8759"/>
                </a:cubicBezTo>
                <a:close/>
                <a:moveTo>
                  <a:pt x="367" y="8759"/>
                </a:moveTo>
                <a:cubicBezTo>
                  <a:pt x="338" y="8759"/>
                  <a:pt x="315" y="8807"/>
                  <a:pt x="315" y="8864"/>
                </a:cubicBezTo>
                <a:lnTo>
                  <a:pt x="315" y="9084"/>
                </a:lnTo>
                <a:cubicBezTo>
                  <a:pt x="315" y="9142"/>
                  <a:pt x="338" y="9189"/>
                  <a:pt x="367" y="9189"/>
                </a:cubicBezTo>
                <a:cubicBezTo>
                  <a:pt x="397" y="9189"/>
                  <a:pt x="420" y="9142"/>
                  <a:pt x="420" y="9084"/>
                </a:cubicBezTo>
                <a:lnTo>
                  <a:pt x="420" y="8864"/>
                </a:lnTo>
                <a:cubicBezTo>
                  <a:pt x="420" y="8807"/>
                  <a:pt x="397" y="8759"/>
                  <a:pt x="367" y="8759"/>
                </a:cubicBezTo>
                <a:close/>
                <a:moveTo>
                  <a:pt x="1217" y="8759"/>
                </a:moveTo>
                <a:cubicBezTo>
                  <a:pt x="1188" y="8759"/>
                  <a:pt x="1164" y="8807"/>
                  <a:pt x="1164" y="8864"/>
                </a:cubicBezTo>
                <a:lnTo>
                  <a:pt x="1164" y="9084"/>
                </a:lnTo>
                <a:cubicBezTo>
                  <a:pt x="1164" y="9142"/>
                  <a:pt x="1188" y="9189"/>
                  <a:pt x="1217" y="9189"/>
                </a:cubicBezTo>
                <a:cubicBezTo>
                  <a:pt x="1246" y="9189"/>
                  <a:pt x="1270" y="9142"/>
                  <a:pt x="1270" y="9084"/>
                </a:cubicBezTo>
                <a:lnTo>
                  <a:pt x="1270" y="8864"/>
                </a:lnTo>
                <a:cubicBezTo>
                  <a:pt x="1270" y="8807"/>
                  <a:pt x="1246" y="8759"/>
                  <a:pt x="1217" y="8759"/>
                </a:cubicBezTo>
                <a:close/>
                <a:moveTo>
                  <a:pt x="1532" y="8759"/>
                </a:moveTo>
                <a:cubicBezTo>
                  <a:pt x="1503" y="8759"/>
                  <a:pt x="1479" y="8807"/>
                  <a:pt x="1479" y="8864"/>
                </a:cubicBezTo>
                <a:lnTo>
                  <a:pt x="1479" y="9084"/>
                </a:lnTo>
                <a:cubicBezTo>
                  <a:pt x="1479" y="9142"/>
                  <a:pt x="1503" y="9189"/>
                  <a:pt x="1532" y="9189"/>
                </a:cubicBezTo>
                <a:cubicBezTo>
                  <a:pt x="1561" y="9189"/>
                  <a:pt x="1584" y="9142"/>
                  <a:pt x="1584" y="9084"/>
                </a:cubicBezTo>
                <a:lnTo>
                  <a:pt x="1584" y="8864"/>
                </a:lnTo>
                <a:cubicBezTo>
                  <a:pt x="1584" y="8807"/>
                  <a:pt x="1561" y="8759"/>
                  <a:pt x="1532" y="8759"/>
                </a:cubicBezTo>
                <a:close/>
                <a:moveTo>
                  <a:pt x="2380" y="8759"/>
                </a:moveTo>
                <a:cubicBezTo>
                  <a:pt x="2351" y="8759"/>
                  <a:pt x="2329" y="8807"/>
                  <a:pt x="2329" y="8864"/>
                </a:cubicBezTo>
                <a:lnTo>
                  <a:pt x="2329" y="9084"/>
                </a:lnTo>
                <a:cubicBezTo>
                  <a:pt x="2329" y="9142"/>
                  <a:pt x="2351" y="9189"/>
                  <a:pt x="2380" y="9189"/>
                </a:cubicBezTo>
                <a:cubicBezTo>
                  <a:pt x="2409" y="9189"/>
                  <a:pt x="2433" y="9142"/>
                  <a:pt x="2433" y="9084"/>
                </a:cubicBezTo>
                <a:lnTo>
                  <a:pt x="2433" y="8864"/>
                </a:lnTo>
                <a:cubicBezTo>
                  <a:pt x="2433" y="8807"/>
                  <a:pt x="2409" y="8759"/>
                  <a:pt x="2380" y="8759"/>
                </a:cubicBezTo>
                <a:close/>
                <a:moveTo>
                  <a:pt x="2695" y="8759"/>
                </a:moveTo>
                <a:cubicBezTo>
                  <a:pt x="2666" y="8759"/>
                  <a:pt x="2643" y="8807"/>
                  <a:pt x="2643" y="8864"/>
                </a:cubicBezTo>
                <a:lnTo>
                  <a:pt x="2643" y="9084"/>
                </a:lnTo>
                <a:cubicBezTo>
                  <a:pt x="2643" y="9142"/>
                  <a:pt x="2666" y="9189"/>
                  <a:pt x="2695" y="9189"/>
                </a:cubicBezTo>
                <a:cubicBezTo>
                  <a:pt x="2724" y="9189"/>
                  <a:pt x="2748" y="9142"/>
                  <a:pt x="2748" y="9084"/>
                </a:cubicBezTo>
                <a:lnTo>
                  <a:pt x="2748" y="8864"/>
                </a:lnTo>
                <a:cubicBezTo>
                  <a:pt x="2748" y="8807"/>
                  <a:pt x="2724" y="8759"/>
                  <a:pt x="2695" y="8759"/>
                </a:cubicBezTo>
                <a:close/>
                <a:moveTo>
                  <a:pt x="3545" y="8759"/>
                </a:moveTo>
                <a:cubicBezTo>
                  <a:pt x="3516" y="8759"/>
                  <a:pt x="3492" y="8807"/>
                  <a:pt x="3492" y="8864"/>
                </a:cubicBezTo>
                <a:lnTo>
                  <a:pt x="3492" y="9084"/>
                </a:lnTo>
                <a:cubicBezTo>
                  <a:pt x="3492" y="9142"/>
                  <a:pt x="3516" y="9189"/>
                  <a:pt x="3545" y="9189"/>
                </a:cubicBezTo>
                <a:cubicBezTo>
                  <a:pt x="3574" y="9189"/>
                  <a:pt x="3598" y="9142"/>
                  <a:pt x="3598" y="9084"/>
                </a:cubicBezTo>
                <a:lnTo>
                  <a:pt x="3598" y="8864"/>
                </a:lnTo>
                <a:cubicBezTo>
                  <a:pt x="3598" y="8807"/>
                  <a:pt x="3574" y="8759"/>
                  <a:pt x="3545" y="8759"/>
                </a:cubicBezTo>
                <a:close/>
                <a:moveTo>
                  <a:pt x="3859" y="8759"/>
                </a:moveTo>
                <a:cubicBezTo>
                  <a:pt x="3830" y="8759"/>
                  <a:pt x="3806" y="8807"/>
                  <a:pt x="3806" y="8864"/>
                </a:cubicBezTo>
                <a:lnTo>
                  <a:pt x="3806" y="9084"/>
                </a:lnTo>
                <a:cubicBezTo>
                  <a:pt x="3806" y="9142"/>
                  <a:pt x="3830" y="9189"/>
                  <a:pt x="3859" y="9189"/>
                </a:cubicBezTo>
                <a:cubicBezTo>
                  <a:pt x="3888" y="9189"/>
                  <a:pt x="3912" y="9142"/>
                  <a:pt x="3912" y="9084"/>
                </a:cubicBezTo>
                <a:lnTo>
                  <a:pt x="3912" y="8864"/>
                </a:lnTo>
                <a:cubicBezTo>
                  <a:pt x="3912" y="8807"/>
                  <a:pt x="3888" y="8759"/>
                  <a:pt x="3859" y="8759"/>
                </a:cubicBezTo>
                <a:close/>
                <a:moveTo>
                  <a:pt x="4709" y="8759"/>
                </a:moveTo>
                <a:cubicBezTo>
                  <a:pt x="4680" y="8759"/>
                  <a:pt x="4656" y="8807"/>
                  <a:pt x="4656" y="8864"/>
                </a:cubicBezTo>
                <a:lnTo>
                  <a:pt x="4656" y="9084"/>
                </a:lnTo>
                <a:cubicBezTo>
                  <a:pt x="4656" y="9142"/>
                  <a:pt x="4680" y="9189"/>
                  <a:pt x="4709" y="9189"/>
                </a:cubicBezTo>
                <a:cubicBezTo>
                  <a:pt x="4738" y="9189"/>
                  <a:pt x="4762" y="9142"/>
                  <a:pt x="4762" y="9084"/>
                </a:cubicBezTo>
                <a:lnTo>
                  <a:pt x="4762" y="8864"/>
                </a:lnTo>
                <a:cubicBezTo>
                  <a:pt x="4762" y="8807"/>
                  <a:pt x="4738" y="8759"/>
                  <a:pt x="4709" y="8759"/>
                </a:cubicBezTo>
                <a:close/>
                <a:moveTo>
                  <a:pt x="5023" y="8759"/>
                </a:moveTo>
                <a:cubicBezTo>
                  <a:pt x="4994" y="8759"/>
                  <a:pt x="4970" y="8807"/>
                  <a:pt x="4970" y="8864"/>
                </a:cubicBezTo>
                <a:lnTo>
                  <a:pt x="4970" y="9084"/>
                </a:lnTo>
                <a:cubicBezTo>
                  <a:pt x="4970" y="9142"/>
                  <a:pt x="4994" y="9189"/>
                  <a:pt x="5023" y="9189"/>
                </a:cubicBezTo>
                <a:cubicBezTo>
                  <a:pt x="5053" y="9189"/>
                  <a:pt x="5076" y="9142"/>
                  <a:pt x="5076" y="9084"/>
                </a:cubicBezTo>
                <a:lnTo>
                  <a:pt x="5076" y="8864"/>
                </a:lnTo>
                <a:cubicBezTo>
                  <a:pt x="5076" y="8807"/>
                  <a:pt x="5053" y="8759"/>
                  <a:pt x="5023" y="8759"/>
                </a:cubicBezTo>
                <a:close/>
                <a:moveTo>
                  <a:pt x="5873" y="8759"/>
                </a:moveTo>
                <a:cubicBezTo>
                  <a:pt x="5844" y="8759"/>
                  <a:pt x="5820" y="8807"/>
                  <a:pt x="5820" y="8864"/>
                </a:cubicBezTo>
                <a:lnTo>
                  <a:pt x="5820" y="9084"/>
                </a:lnTo>
                <a:cubicBezTo>
                  <a:pt x="5820" y="9142"/>
                  <a:pt x="5844" y="9189"/>
                  <a:pt x="5873" y="9189"/>
                </a:cubicBezTo>
                <a:cubicBezTo>
                  <a:pt x="5902" y="9189"/>
                  <a:pt x="5926" y="9142"/>
                  <a:pt x="5926" y="9084"/>
                </a:cubicBezTo>
                <a:lnTo>
                  <a:pt x="5926" y="8864"/>
                </a:lnTo>
                <a:cubicBezTo>
                  <a:pt x="5926" y="8807"/>
                  <a:pt x="5902" y="8759"/>
                  <a:pt x="5873" y="8759"/>
                </a:cubicBezTo>
                <a:close/>
                <a:moveTo>
                  <a:pt x="6188" y="8759"/>
                </a:moveTo>
                <a:cubicBezTo>
                  <a:pt x="6159" y="8759"/>
                  <a:pt x="6135" y="8807"/>
                  <a:pt x="6135" y="8864"/>
                </a:cubicBezTo>
                <a:lnTo>
                  <a:pt x="6135" y="9084"/>
                </a:lnTo>
                <a:cubicBezTo>
                  <a:pt x="6135" y="9142"/>
                  <a:pt x="6159" y="9189"/>
                  <a:pt x="6188" y="9189"/>
                </a:cubicBezTo>
                <a:cubicBezTo>
                  <a:pt x="6217" y="9189"/>
                  <a:pt x="6240" y="9142"/>
                  <a:pt x="6240" y="9084"/>
                </a:cubicBezTo>
                <a:lnTo>
                  <a:pt x="6240" y="8864"/>
                </a:lnTo>
                <a:cubicBezTo>
                  <a:pt x="6240" y="8807"/>
                  <a:pt x="6217" y="8759"/>
                  <a:pt x="6188" y="8759"/>
                </a:cubicBezTo>
                <a:close/>
                <a:moveTo>
                  <a:pt x="7036" y="8759"/>
                </a:moveTo>
                <a:cubicBezTo>
                  <a:pt x="7007" y="8759"/>
                  <a:pt x="6984" y="8807"/>
                  <a:pt x="6984" y="8864"/>
                </a:cubicBezTo>
                <a:lnTo>
                  <a:pt x="6984" y="9084"/>
                </a:lnTo>
                <a:cubicBezTo>
                  <a:pt x="6984" y="9142"/>
                  <a:pt x="7007" y="9189"/>
                  <a:pt x="7036" y="9189"/>
                </a:cubicBezTo>
                <a:cubicBezTo>
                  <a:pt x="7065" y="9189"/>
                  <a:pt x="7089" y="9142"/>
                  <a:pt x="7089" y="9084"/>
                </a:cubicBezTo>
                <a:lnTo>
                  <a:pt x="7089" y="8864"/>
                </a:lnTo>
                <a:cubicBezTo>
                  <a:pt x="7089" y="8807"/>
                  <a:pt x="7065" y="8759"/>
                  <a:pt x="7036" y="8759"/>
                </a:cubicBezTo>
                <a:close/>
                <a:moveTo>
                  <a:pt x="7351" y="8759"/>
                </a:moveTo>
                <a:cubicBezTo>
                  <a:pt x="7322" y="8759"/>
                  <a:pt x="7299" y="8807"/>
                  <a:pt x="7299" y="8864"/>
                </a:cubicBezTo>
                <a:lnTo>
                  <a:pt x="7299" y="9084"/>
                </a:lnTo>
                <a:cubicBezTo>
                  <a:pt x="7299" y="9142"/>
                  <a:pt x="7322" y="9189"/>
                  <a:pt x="7351" y="9189"/>
                </a:cubicBezTo>
                <a:cubicBezTo>
                  <a:pt x="7380" y="9189"/>
                  <a:pt x="7404" y="9142"/>
                  <a:pt x="7404" y="9084"/>
                </a:cubicBezTo>
                <a:lnTo>
                  <a:pt x="7404" y="8864"/>
                </a:lnTo>
                <a:cubicBezTo>
                  <a:pt x="7404" y="8807"/>
                  <a:pt x="7380" y="8759"/>
                  <a:pt x="7351" y="8759"/>
                </a:cubicBezTo>
                <a:close/>
                <a:moveTo>
                  <a:pt x="8201" y="8759"/>
                </a:moveTo>
                <a:cubicBezTo>
                  <a:pt x="8171" y="8759"/>
                  <a:pt x="8148" y="8807"/>
                  <a:pt x="8148" y="8864"/>
                </a:cubicBezTo>
                <a:lnTo>
                  <a:pt x="8148" y="9084"/>
                </a:lnTo>
                <a:cubicBezTo>
                  <a:pt x="8148" y="9142"/>
                  <a:pt x="8171" y="9189"/>
                  <a:pt x="8201" y="9189"/>
                </a:cubicBezTo>
                <a:cubicBezTo>
                  <a:pt x="8230" y="9189"/>
                  <a:pt x="8254" y="9142"/>
                  <a:pt x="8254" y="9084"/>
                </a:cubicBezTo>
                <a:lnTo>
                  <a:pt x="8254" y="8864"/>
                </a:lnTo>
                <a:cubicBezTo>
                  <a:pt x="8254" y="8807"/>
                  <a:pt x="8230" y="8759"/>
                  <a:pt x="8201" y="8759"/>
                </a:cubicBezTo>
                <a:close/>
                <a:moveTo>
                  <a:pt x="8515" y="8759"/>
                </a:moveTo>
                <a:cubicBezTo>
                  <a:pt x="8486" y="8759"/>
                  <a:pt x="8462" y="8807"/>
                  <a:pt x="8462" y="8864"/>
                </a:cubicBezTo>
                <a:lnTo>
                  <a:pt x="8462" y="9084"/>
                </a:lnTo>
                <a:cubicBezTo>
                  <a:pt x="8462" y="9142"/>
                  <a:pt x="8486" y="9189"/>
                  <a:pt x="8515" y="9189"/>
                </a:cubicBezTo>
                <a:cubicBezTo>
                  <a:pt x="8544" y="9189"/>
                  <a:pt x="8568" y="9142"/>
                  <a:pt x="8568" y="9084"/>
                </a:cubicBezTo>
                <a:lnTo>
                  <a:pt x="8568" y="8864"/>
                </a:lnTo>
                <a:cubicBezTo>
                  <a:pt x="8568" y="8807"/>
                  <a:pt x="8544" y="8759"/>
                  <a:pt x="8515" y="8759"/>
                </a:cubicBezTo>
                <a:close/>
                <a:moveTo>
                  <a:pt x="9365" y="8759"/>
                </a:moveTo>
                <a:cubicBezTo>
                  <a:pt x="9336" y="8759"/>
                  <a:pt x="9312" y="8807"/>
                  <a:pt x="9312" y="8864"/>
                </a:cubicBezTo>
                <a:lnTo>
                  <a:pt x="9312" y="9084"/>
                </a:lnTo>
                <a:cubicBezTo>
                  <a:pt x="9312" y="9142"/>
                  <a:pt x="9336" y="9189"/>
                  <a:pt x="9365" y="9189"/>
                </a:cubicBezTo>
                <a:cubicBezTo>
                  <a:pt x="9394" y="9189"/>
                  <a:pt x="9418" y="9142"/>
                  <a:pt x="9418" y="9084"/>
                </a:cubicBezTo>
                <a:lnTo>
                  <a:pt x="9418" y="8864"/>
                </a:lnTo>
                <a:cubicBezTo>
                  <a:pt x="9418" y="8807"/>
                  <a:pt x="9394" y="8759"/>
                  <a:pt x="9365" y="8759"/>
                </a:cubicBezTo>
                <a:close/>
                <a:moveTo>
                  <a:pt x="9679" y="8759"/>
                </a:moveTo>
                <a:cubicBezTo>
                  <a:pt x="9650" y="8759"/>
                  <a:pt x="9626" y="8807"/>
                  <a:pt x="9626" y="8864"/>
                </a:cubicBezTo>
                <a:lnTo>
                  <a:pt x="9626" y="9084"/>
                </a:lnTo>
                <a:cubicBezTo>
                  <a:pt x="9626" y="9142"/>
                  <a:pt x="9650" y="9189"/>
                  <a:pt x="9679" y="9189"/>
                </a:cubicBezTo>
                <a:cubicBezTo>
                  <a:pt x="9708" y="9189"/>
                  <a:pt x="9732" y="9142"/>
                  <a:pt x="9732" y="9084"/>
                </a:cubicBezTo>
                <a:lnTo>
                  <a:pt x="9732" y="8864"/>
                </a:lnTo>
                <a:cubicBezTo>
                  <a:pt x="9732" y="8807"/>
                  <a:pt x="9708" y="8759"/>
                  <a:pt x="9679" y="8759"/>
                </a:cubicBezTo>
                <a:close/>
                <a:moveTo>
                  <a:pt x="10529" y="8759"/>
                </a:moveTo>
                <a:cubicBezTo>
                  <a:pt x="10500" y="8759"/>
                  <a:pt x="10476" y="8807"/>
                  <a:pt x="10476" y="8864"/>
                </a:cubicBezTo>
                <a:lnTo>
                  <a:pt x="10476" y="9084"/>
                </a:lnTo>
                <a:cubicBezTo>
                  <a:pt x="10476" y="9142"/>
                  <a:pt x="10500" y="9189"/>
                  <a:pt x="10529" y="9189"/>
                </a:cubicBezTo>
                <a:cubicBezTo>
                  <a:pt x="10558" y="9189"/>
                  <a:pt x="10582" y="9142"/>
                  <a:pt x="10582" y="9084"/>
                </a:cubicBezTo>
                <a:lnTo>
                  <a:pt x="10582" y="8864"/>
                </a:lnTo>
                <a:cubicBezTo>
                  <a:pt x="10582" y="8807"/>
                  <a:pt x="10558" y="8759"/>
                  <a:pt x="10529" y="8759"/>
                </a:cubicBezTo>
                <a:close/>
                <a:moveTo>
                  <a:pt x="10844" y="8759"/>
                </a:moveTo>
                <a:cubicBezTo>
                  <a:pt x="10814" y="8759"/>
                  <a:pt x="10791" y="8807"/>
                  <a:pt x="10791" y="8864"/>
                </a:cubicBezTo>
                <a:lnTo>
                  <a:pt x="10791" y="9084"/>
                </a:lnTo>
                <a:cubicBezTo>
                  <a:pt x="10791" y="9142"/>
                  <a:pt x="10814" y="9189"/>
                  <a:pt x="10844" y="9189"/>
                </a:cubicBezTo>
                <a:cubicBezTo>
                  <a:pt x="10873" y="9189"/>
                  <a:pt x="10895" y="9142"/>
                  <a:pt x="10895" y="9084"/>
                </a:cubicBezTo>
                <a:lnTo>
                  <a:pt x="10895" y="8864"/>
                </a:lnTo>
                <a:cubicBezTo>
                  <a:pt x="10895" y="8807"/>
                  <a:pt x="10873" y="8759"/>
                  <a:pt x="10844" y="8759"/>
                </a:cubicBezTo>
                <a:close/>
                <a:moveTo>
                  <a:pt x="11692" y="8759"/>
                </a:moveTo>
                <a:cubicBezTo>
                  <a:pt x="11663" y="8759"/>
                  <a:pt x="11640" y="8807"/>
                  <a:pt x="11640" y="8864"/>
                </a:cubicBezTo>
                <a:lnTo>
                  <a:pt x="11640" y="9084"/>
                </a:lnTo>
                <a:cubicBezTo>
                  <a:pt x="11640" y="9142"/>
                  <a:pt x="11663" y="9189"/>
                  <a:pt x="11692" y="9189"/>
                </a:cubicBezTo>
                <a:cubicBezTo>
                  <a:pt x="11721" y="9189"/>
                  <a:pt x="11745" y="9142"/>
                  <a:pt x="11745" y="9084"/>
                </a:cubicBezTo>
                <a:lnTo>
                  <a:pt x="11745" y="8864"/>
                </a:lnTo>
                <a:cubicBezTo>
                  <a:pt x="11745" y="8807"/>
                  <a:pt x="11721" y="8759"/>
                  <a:pt x="11692" y="8759"/>
                </a:cubicBezTo>
                <a:close/>
                <a:moveTo>
                  <a:pt x="12007" y="8759"/>
                </a:moveTo>
                <a:cubicBezTo>
                  <a:pt x="11978" y="8759"/>
                  <a:pt x="11955" y="8807"/>
                  <a:pt x="11955" y="8864"/>
                </a:cubicBezTo>
                <a:lnTo>
                  <a:pt x="11955" y="9084"/>
                </a:lnTo>
                <a:cubicBezTo>
                  <a:pt x="11955" y="9142"/>
                  <a:pt x="11978" y="9189"/>
                  <a:pt x="12007" y="9189"/>
                </a:cubicBezTo>
                <a:cubicBezTo>
                  <a:pt x="12036" y="9189"/>
                  <a:pt x="12060" y="9142"/>
                  <a:pt x="12060" y="9084"/>
                </a:cubicBezTo>
                <a:lnTo>
                  <a:pt x="12060" y="8864"/>
                </a:lnTo>
                <a:cubicBezTo>
                  <a:pt x="12060" y="8807"/>
                  <a:pt x="12036" y="8759"/>
                  <a:pt x="12007" y="8759"/>
                </a:cubicBezTo>
                <a:close/>
                <a:moveTo>
                  <a:pt x="12856" y="8759"/>
                </a:moveTo>
                <a:cubicBezTo>
                  <a:pt x="12827" y="8759"/>
                  <a:pt x="12804" y="8807"/>
                  <a:pt x="12804" y="8864"/>
                </a:cubicBezTo>
                <a:lnTo>
                  <a:pt x="12804" y="9084"/>
                </a:lnTo>
                <a:cubicBezTo>
                  <a:pt x="12804" y="9142"/>
                  <a:pt x="12827" y="9189"/>
                  <a:pt x="12856" y="9189"/>
                </a:cubicBezTo>
                <a:cubicBezTo>
                  <a:pt x="12886" y="9189"/>
                  <a:pt x="12909" y="9142"/>
                  <a:pt x="12909" y="9084"/>
                </a:cubicBezTo>
                <a:lnTo>
                  <a:pt x="12909" y="8864"/>
                </a:lnTo>
                <a:cubicBezTo>
                  <a:pt x="12909" y="8807"/>
                  <a:pt x="12886" y="8759"/>
                  <a:pt x="12856" y="8759"/>
                </a:cubicBezTo>
                <a:close/>
                <a:moveTo>
                  <a:pt x="13171" y="8759"/>
                </a:moveTo>
                <a:cubicBezTo>
                  <a:pt x="13142" y="8759"/>
                  <a:pt x="13118" y="8807"/>
                  <a:pt x="13118" y="8864"/>
                </a:cubicBezTo>
                <a:lnTo>
                  <a:pt x="13118" y="9084"/>
                </a:lnTo>
                <a:cubicBezTo>
                  <a:pt x="13118" y="9142"/>
                  <a:pt x="13142" y="9189"/>
                  <a:pt x="13171" y="9189"/>
                </a:cubicBezTo>
                <a:cubicBezTo>
                  <a:pt x="13200" y="9189"/>
                  <a:pt x="13224" y="9142"/>
                  <a:pt x="13224" y="9084"/>
                </a:cubicBezTo>
                <a:lnTo>
                  <a:pt x="13224" y="8864"/>
                </a:lnTo>
                <a:cubicBezTo>
                  <a:pt x="13224" y="8807"/>
                  <a:pt x="13200" y="8759"/>
                  <a:pt x="13171" y="8759"/>
                </a:cubicBezTo>
                <a:close/>
                <a:moveTo>
                  <a:pt x="14021" y="8759"/>
                </a:moveTo>
                <a:cubicBezTo>
                  <a:pt x="13992" y="8759"/>
                  <a:pt x="13968" y="8807"/>
                  <a:pt x="13968" y="8864"/>
                </a:cubicBezTo>
                <a:lnTo>
                  <a:pt x="13968" y="9084"/>
                </a:lnTo>
                <a:cubicBezTo>
                  <a:pt x="13968" y="9142"/>
                  <a:pt x="13992" y="9189"/>
                  <a:pt x="14021" y="9189"/>
                </a:cubicBezTo>
                <a:cubicBezTo>
                  <a:pt x="14050" y="9189"/>
                  <a:pt x="14074" y="9142"/>
                  <a:pt x="14074" y="9084"/>
                </a:cubicBezTo>
                <a:lnTo>
                  <a:pt x="14074" y="8864"/>
                </a:lnTo>
                <a:cubicBezTo>
                  <a:pt x="14074" y="8807"/>
                  <a:pt x="14050" y="8759"/>
                  <a:pt x="14021" y="8759"/>
                </a:cubicBezTo>
                <a:close/>
                <a:moveTo>
                  <a:pt x="14335" y="8759"/>
                </a:moveTo>
                <a:cubicBezTo>
                  <a:pt x="14306" y="8759"/>
                  <a:pt x="14282" y="8807"/>
                  <a:pt x="14282" y="8864"/>
                </a:cubicBezTo>
                <a:lnTo>
                  <a:pt x="14282" y="9084"/>
                </a:lnTo>
                <a:cubicBezTo>
                  <a:pt x="14282" y="9142"/>
                  <a:pt x="14306" y="9189"/>
                  <a:pt x="14335" y="9189"/>
                </a:cubicBezTo>
                <a:cubicBezTo>
                  <a:pt x="14364" y="9189"/>
                  <a:pt x="14388" y="9142"/>
                  <a:pt x="14388" y="9084"/>
                </a:cubicBezTo>
                <a:lnTo>
                  <a:pt x="14388" y="8864"/>
                </a:lnTo>
                <a:cubicBezTo>
                  <a:pt x="14388" y="8807"/>
                  <a:pt x="14364" y="8759"/>
                  <a:pt x="14335" y="8759"/>
                </a:cubicBezTo>
                <a:close/>
                <a:moveTo>
                  <a:pt x="15185" y="8759"/>
                </a:moveTo>
                <a:cubicBezTo>
                  <a:pt x="15156" y="8759"/>
                  <a:pt x="15132" y="8807"/>
                  <a:pt x="15132" y="8864"/>
                </a:cubicBezTo>
                <a:lnTo>
                  <a:pt x="15132" y="9084"/>
                </a:lnTo>
                <a:cubicBezTo>
                  <a:pt x="15132" y="9142"/>
                  <a:pt x="15156" y="9189"/>
                  <a:pt x="15185" y="9189"/>
                </a:cubicBezTo>
                <a:cubicBezTo>
                  <a:pt x="15214" y="9189"/>
                  <a:pt x="15237" y="9142"/>
                  <a:pt x="15237" y="9084"/>
                </a:cubicBezTo>
                <a:lnTo>
                  <a:pt x="15237" y="8864"/>
                </a:lnTo>
                <a:cubicBezTo>
                  <a:pt x="15237" y="8807"/>
                  <a:pt x="15214" y="8759"/>
                  <a:pt x="15185" y="8759"/>
                </a:cubicBezTo>
                <a:close/>
                <a:moveTo>
                  <a:pt x="15500" y="8759"/>
                </a:moveTo>
                <a:cubicBezTo>
                  <a:pt x="15470" y="8759"/>
                  <a:pt x="15447" y="8807"/>
                  <a:pt x="15447" y="8864"/>
                </a:cubicBezTo>
                <a:lnTo>
                  <a:pt x="15447" y="9084"/>
                </a:lnTo>
                <a:cubicBezTo>
                  <a:pt x="15447" y="9142"/>
                  <a:pt x="15470" y="9189"/>
                  <a:pt x="15500" y="9189"/>
                </a:cubicBezTo>
                <a:cubicBezTo>
                  <a:pt x="15529" y="9189"/>
                  <a:pt x="15551" y="9142"/>
                  <a:pt x="15551" y="9084"/>
                </a:cubicBezTo>
                <a:lnTo>
                  <a:pt x="15551" y="8864"/>
                </a:lnTo>
                <a:cubicBezTo>
                  <a:pt x="15551" y="8807"/>
                  <a:pt x="15529" y="8759"/>
                  <a:pt x="15500" y="8759"/>
                </a:cubicBezTo>
                <a:close/>
                <a:moveTo>
                  <a:pt x="16349" y="8759"/>
                </a:moveTo>
                <a:cubicBezTo>
                  <a:pt x="16320" y="8759"/>
                  <a:pt x="16296" y="8807"/>
                  <a:pt x="16296" y="8864"/>
                </a:cubicBezTo>
                <a:lnTo>
                  <a:pt x="16296" y="9084"/>
                </a:lnTo>
                <a:cubicBezTo>
                  <a:pt x="16296" y="9142"/>
                  <a:pt x="16320" y="9189"/>
                  <a:pt x="16349" y="9189"/>
                </a:cubicBezTo>
                <a:cubicBezTo>
                  <a:pt x="16378" y="9189"/>
                  <a:pt x="16401" y="9142"/>
                  <a:pt x="16401" y="9084"/>
                </a:cubicBezTo>
                <a:lnTo>
                  <a:pt x="16401" y="8864"/>
                </a:lnTo>
                <a:cubicBezTo>
                  <a:pt x="16401" y="8807"/>
                  <a:pt x="16378" y="8759"/>
                  <a:pt x="16349" y="8759"/>
                </a:cubicBezTo>
                <a:close/>
                <a:moveTo>
                  <a:pt x="16663" y="8759"/>
                </a:moveTo>
                <a:cubicBezTo>
                  <a:pt x="16634" y="8759"/>
                  <a:pt x="16611" y="8807"/>
                  <a:pt x="16611" y="8864"/>
                </a:cubicBezTo>
                <a:lnTo>
                  <a:pt x="16611" y="9084"/>
                </a:lnTo>
                <a:cubicBezTo>
                  <a:pt x="16611" y="9142"/>
                  <a:pt x="16634" y="9189"/>
                  <a:pt x="16663" y="9189"/>
                </a:cubicBezTo>
                <a:cubicBezTo>
                  <a:pt x="16692" y="9189"/>
                  <a:pt x="16716" y="9142"/>
                  <a:pt x="16716" y="9084"/>
                </a:cubicBezTo>
                <a:lnTo>
                  <a:pt x="16716" y="8864"/>
                </a:lnTo>
                <a:cubicBezTo>
                  <a:pt x="16716" y="8807"/>
                  <a:pt x="16692" y="8759"/>
                  <a:pt x="16663" y="8759"/>
                </a:cubicBezTo>
                <a:close/>
                <a:moveTo>
                  <a:pt x="17512" y="8759"/>
                </a:moveTo>
                <a:cubicBezTo>
                  <a:pt x="17483" y="8759"/>
                  <a:pt x="17459" y="8807"/>
                  <a:pt x="17459" y="8864"/>
                </a:cubicBezTo>
                <a:lnTo>
                  <a:pt x="17459" y="9084"/>
                </a:lnTo>
                <a:cubicBezTo>
                  <a:pt x="17459" y="9142"/>
                  <a:pt x="17483" y="9189"/>
                  <a:pt x="17512" y="9189"/>
                </a:cubicBezTo>
                <a:cubicBezTo>
                  <a:pt x="17541" y="9189"/>
                  <a:pt x="17565" y="9142"/>
                  <a:pt x="17565" y="9084"/>
                </a:cubicBezTo>
                <a:lnTo>
                  <a:pt x="17565" y="8864"/>
                </a:lnTo>
                <a:cubicBezTo>
                  <a:pt x="17565" y="8807"/>
                  <a:pt x="17541" y="8759"/>
                  <a:pt x="17512" y="8759"/>
                </a:cubicBezTo>
                <a:close/>
                <a:moveTo>
                  <a:pt x="17827" y="8759"/>
                </a:moveTo>
                <a:cubicBezTo>
                  <a:pt x="17798" y="8759"/>
                  <a:pt x="17774" y="8807"/>
                  <a:pt x="17774" y="8864"/>
                </a:cubicBezTo>
                <a:lnTo>
                  <a:pt x="17774" y="9084"/>
                </a:lnTo>
                <a:cubicBezTo>
                  <a:pt x="17774" y="9142"/>
                  <a:pt x="17798" y="9189"/>
                  <a:pt x="17827" y="9189"/>
                </a:cubicBezTo>
                <a:cubicBezTo>
                  <a:pt x="17856" y="9189"/>
                  <a:pt x="17880" y="9142"/>
                  <a:pt x="17880" y="9084"/>
                </a:cubicBezTo>
                <a:lnTo>
                  <a:pt x="17880" y="8864"/>
                </a:lnTo>
                <a:cubicBezTo>
                  <a:pt x="17880" y="8807"/>
                  <a:pt x="17856" y="8759"/>
                  <a:pt x="17827" y="8759"/>
                </a:cubicBezTo>
                <a:close/>
                <a:moveTo>
                  <a:pt x="18677" y="8759"/>
                </a:moveTo>
                <a:cubicBezTo>
                  <a:pt x="18648" y="8759"/>
                  <a:pt x="18624" y="8807"/>
                  <a:pt x="18624" y="8864"/>
                </a:cubicBezTo>
                <a:lnTo>
                  <a:pt x="18624" y="9084"/>
                </a:lnTo>
                <a:cubicBezTo>
                  <a:pt x="18624" y="9142"/>
                  <a:pt x="18648" y="9189"/>
                  <a:pt x="18677" y="9189"/>
                </a:cubicBezTo>
                <a:cubicBezTo>
                  <a:pt x="18706" y="9189"/>
                  <a:pt x="18730" y="9142"/>
                  <a:pt x="18730" y="9084"/>
                </a:cubicBezTo>
                <a:lnTo>
                  <a:pt x="18730" y="8864"/>
                </a:lnTo>
                <a:cubicBezTo>
                  <a:pt x="18730" y="8807"/>
                  <a:pt x="18706" y="8759"/>
                  <a:pt x="18677" y="8759"/>
                </a:cubicBezTo>
                <a:close/>
                <a:moveTo>
                  <a:pt x="18991" y="8759"/>
                </a:moveTo>
                <a:cubicBezTo>
                  <a:pt x="18962" y="8759"/>
                  <a:pt x="18938" y="8807"/>
                  <a:pt x="18938" y="8864"/>
                </a:cubicBezTo>
                <a:lnTo>
                  <a:pt x="18938" y="9084"/>
                </a:lnTo>
                <a:cubicBezTo>
                  <a:pt x="18938" y="9142"/>
                  <a:pt x="18962" y="9189"/>
                  <a:pt x="18991" y="9189"/>
                </a:cubicBezTo>
                <a:cubicBezTo>
                  <a:pt x="19020" y="9189"/>
                  <a:pt x="19044" y="9142"/>
                  <a:pt x="19044" y="9084"/>
                </a:cubicBezTo>
                <a:lnTo>
                  <a:pt x="19044" y="8864"/>
                </a:lnTo>
                <a:cubicBezTo>
                  <a:pt x="19044" y="8807"/>
                  <a:pt x="19020" y="8759"/>
                  <a:pt x="18991" y="8759"/>
                </a:cubicBezTo>
                <a:close/>
                <a:moveTo>
                  <a:pt x="19841" y="8759"/>
                </a:moveTo>
                <a:cubicBezTo>
                  <a:pt x="19812" y="8759"/>
                  <a:pt x="19788" y="8807"/>
                  <a:pt x="19788" y="8864"/>
                </a:cubicBezTo>
                <a:lnTo>
                  <a:pt x="19788" y="9084"/>
                </a:lnTo>
                <a:cubicBezTo>
                  <a:pt x="19788" y="9142"/>
                  <a:pt x="19812" y="9189"/>
                  <a:pt x="19841" y="9189"/>
                </a:cubicBezTo>
                <a:cubicBezTo>
                  <a:pt x="19870" y="9189"/>
                  <a:pt x="19894" y="9142"/>
                  <a:pt x="19894" y="9084"/>
                </a:cubicBezTo>
                <a:lnTo>
                  <a:pt x="19894" y="8864"/>
                </a:lnTo>
                <a:cubicBezTo>
                  <a:pt x="19894" y="8807"/>
                  <a:pt x="19870" y="8759"/>
                  <a:pt x="19841" y="8759"/>
                </a:cubicBezTo>
                <a:close/>
                <a:moveTo>
                  <a:pt x="20155" y="8759"/>
                </a:moveTo>
                <a:cubicBezTo>
                  <a:pt x="20126" y="8759"/>
                  <a:pt x="20102" y="8807"/>
                  <a:pt x="20102" y="8864"/>
                </a:cubicBezTo>
                <a:lnTo>
                  <a:pt x="20102" y="9084"/>
                </a:lnTo>
                <a:cubicBezTo>
                  <a:pt x="20102" y="9142"/>
                  <a:pt x="20126" y="9189"/>
                  <a:pt x="20155" y="9189"/>
                </a:cubicBezTo>
                <a:cubicBezTo>
                  <a:pt x="20184" y="9189"/>
                  <a:pt x="20207" y="9142"/>
                  <a:pt x="20207" y="9084"/>
                </a:cubicBezTo>
                <a:lnTo>
                  <a:pt x="20207" y="8864"/>
                </a:lnTo>
                <a:cubicBezTo>
                  <a:pt x="20207" y="8807"/>
                  <a:pt x="20184" y="8759"/>
                  <a:pt x="20155" y="8759"/>
                </a:cubicBezTo>
                <a:close/>
                <a:moveTo>
                  <a:pt x="21004" y="8759"/>
                </a:moveTo>
                <a:cubicBezTo>
                  <a:pt x="20975" y="8759"/>
                  <a:pt x="20952" y="8807"/>
                  <a:pt x="20952" y="8864"/>
                </a:cubicBezTo>
                <a:lnTo>
                  <a:pt x="20952" y="9084"/>
                </a:lnTo>
                <a:cubicBezTo>
                  <a:pt x="20952" y="9142"/>
                  <a:pt x="20975" y="9189"/>
                  <a:pt x="21004" y="9189"/>
                </a:cubicBezTo>
                <a:cubicBezTo>
                  <a:pt x="21033" y="9189"/>
                  <a:pt x="21057" y="9142"/>
                  <a:pt x="21057" y="9084"/>
                </a:cubicBezTo>
                <a:lnTo>
                  <a:pt x="21057" y="8864"/>
                </a:lnTo>
                <a:cubicBezTo>
                  <a:pt x="21057" y="8807"/>
                  <a:pt x="21033" y="8759"/>
                  <a:pt x="21004" y="8759"/>
                </a:cubicBezTo>
                <a:close/>
                <a:moveTo>
                  <a:pt x="21319" y="8759"/>
                </a:moveTo>
                <a:cubicBezTo>
                  <a:pt x="21289" y="8759"/>
                  <a:pt x="21267" y="8807"/>
                  <a:pt x="21267" y="8864"/>
                </a:cubicBezTo>
                <a:lnTo>
                  <a:pt x="21267" y="9084"/>
                </a:lnTo>
                <a:cubicBezTo>
                  <a:pt x="21267" y="9142"/>
                  <a:pt x="21289" y="9189"/>
                  <a:pt x="21319" y="9189"/>
                </a:cubicBezTo>
                <a:cubicBezTo>
                  <a:pt x="21348" y="9189"/>
                  <a:pt x="21372" y="9142"/>
                  <a:pt x="21372" y="9084"/>
                </a:cubicBezTo>
                <a:lnTo>
                  <a:pt x="21372" y="8864"/>
                </a:lnTo>
                <a:cubicBezTo>
                  <a:pt x="21372" y="8807"/>
                  <a:pt x="21348" y="8759"/>
                  <a:pt x="21319" y="8759"/>
                </a:cubicBezTo>
                <a:close/>
                <a:moveTo>
                  <a:pt x="281" y="9489"/>
                </a:moveTo>
                <a:cubicBezTo>
                  <a:pt x="252" y="9489"/>
                  <a:pt x="228" y="9536"/>
                  <a:pt x="228" y="9594"/>
                </a:cubicBezTo>
                <a:lnTo>
                  <a:pt x="228" y="9814"/>
                </a:lnTo>
                <a:cubicBezTo>
                  <a:pt x="228" y="9871"/>
                  <a:pt x="252" y="9919"/>
                  <a:pt x="281" y="9919"/>
                </a:cubicBezTo>
                <a:cubicBezTo>
                  <a:pt x="311" y="9919"/>
                  <a:pt x="334" y="9871"/>
                  <a:pt x="334" y="9814"/>
                </a:cubicBezTo>
                <a:lnTo>
                  <a:pt x="334" y="9594"/>
                </a:lnTo>
                <a:cubicBezTo>
                  <a:pt x="334" y="9536"/>
                  <a:pt x="311" y="9489"/>
                  <a:pt x="281" y="9489"/>
                </a:cubicBezTo>
                <a:close/>
                <a:moveTo>
                  <a:pt x="596" y="9489"/>
                </a:moveTo>
                <a:cubicBezTo>
                  <a:pt x="567" y="9489"/>
                  <a:pt x="543" y="9536"/>
                  <a:pt x="543" y="9594"/>
                </a:cubicBezTo>
                <a:lnTo>
                  <a:pt x="543" y="9814"/>
                </a:lnTo>
                <a:cubicBezTo>
                  <a:pt x="543" y="9871"/>
                  <a:pt x="567" y="9919"/>
                  <a:pt x="596" y="9919"/>
                </a:cubicBezTo>
                <a:cubicBezTo>
                  <a:pt x="625" y="9919"/>
                  <a:pt x="649" y="9871"/>
                  <a:pt x="649" y="9814"/>
                </a:cubicBezTo>
                <a:lnTo>
                  <a:pt x="649" y="9594"/>
                </a:lnTo>
                <a:cubicBezTo>
                  <a:pt x="649" y="9536"/>
                  <a:pt x="625" y="9489"/>
                  <a:pt x="596" y="9489"/>
                </a:cubicBezTo>
                <a:close/>
                <a:moveTo>
                  <a:pt x="1446" y="9489"/>
                </a:moveTo>
                <a:cubicBezTo>
                  <a:pt x="1417" y="9489"/>
                  <a:pt x="1393" y="9536"/>
                  <a:pt x="1393" y="9594"/>
                </a:cubicBezTo>
                <a:lnTo>
                  <a:pt x="1393" y="9814"/>
                </a:lnTo>
                <a:cubicBezTo>
                  <a:pt x="1393" y="9871"/>
                  <a:pt x="1417" y="9919"/>
                  <a:pt x="1446" y="9919"/>
                </a:cubicBezTo>
                <a:cubicBezTo>
                  <a:pt x="1475" y="9919"/>
                  <a:pt x="1499" y="9871"/>
                  <a:pt x="1499" y="9814"/>
                </a:cubicBezTo>
                <a:lnTo>
                  <a:pt x="1499" y="9594"/>
                </a:lnTo>
                <a:cubicBezTo>
                  <a:pt x="1499" y="9536"/>
                  <a:pt x="1475" y="9489"/>
                  <a:pt x="1446" y="9489"/>
                </a:cubicBezTo>
                <a:close/>
                <a:moveTo>
                  <a:pt x="1760" y="9489"/>
                </a:moveTo>
                <a:cubicBezTo>
                  <a:pt x="1731" y="9489"/>
                  <a:pt x="1707" y="9536"/>
                  <a:pt x="1707" y="9594"/>
                </a:cubicBezTo>
                <a:lnTo>
                  <a:pt x="1707" y="9814"/>
                </a:lnTo>
                <a:cubicBezTo>
                  <a:pt x="1707" y="9871"/>
                  <a:pt x="1731" y="9919"/>
                  <a:pt x="1760" y="9919"/>
                </a:cubicBezTo>
                <a:cubicBezTo>
                  <a:pt x="1789" y="9919"/>
                  <a:pt x="1813" y="9871"/>
                  <a:pt x="1813" y="9814"/>
                </a:cubicBezTo>
                <a:lnTo>
                  <a:pt x="1813" y="9594"/>
                </a:lnTo>
                <a:cubicBezTo>
                  <a:pt x="1813" y="9536"/>
                  <a:pt x="1789" y="9489"/>
                  <a:pt x="1760" y="9489"/>
                </a:cubicBezTo>
                <a:close/>
                <a:moveTo>
                  <a:pt x="2610" y="9489"/>
                </a:moveTo>
                <a:cubicBezTo>
                  <a:pt x="2581" y="9489"/>
                  <a:pt x="2557" y="9536"/>
                  <a:pt x="2557" y="9594"/>
                </a:cubicBezTo>
                <a:lnTo>
                  <a:pt x="2557" y="9814"/>
                </a:lnTo>
                <a:cubicBezTo>
                  <a:pt x="2557" y="9871"/>
                  <a:pt x="2581" y="9919"/>
                  <a:pt x="2610" y="9919"/>
                </a:cubicBezTo>
                <a:cubicBezTo>
                  <a:pt x="2639" y="9919"/>
                  <a:pt x="2662" y="9871"/>
                  <a:pt x="2662" y="9814"/>
                </a:cubicBezTo>
                <a:lnTo>
                  <a:pt x="2662" y="9594"/>
                </a:lnTo>
                <a:cubicBezTo>
                  <a:pt x="2662" y="9536"/>
                  <a:pt x="2639" y="9489"/>
                  <a:pt x="2610" y="9489"/>
                </a:cubicBezTo>
                <a:close/>
                <a:moveTo>
                  <a:pt x="2924" y="9489"/>
                </a:moveTo>
                <a:cubicBezTo>
                  <a:pt x="2895" y="9489"/>
                  <a:pt x="2871" y="9536"/>
                  <a:pt x="2871" y="9594"/>
                </a:cubicBezTo>
                <a:lnTo>
                  <a:pt x="2871" y="9814"/>
                </a:lnTo>
                <a:cubicBezTo>
                  <a:pt x="2871" y="9871"/>
                  <a:pt x="2895" y="9919"/>
                  <a:pt x="2924" y="9919"/>
                </a:cubicBezTo>
                <a:cubicBezTo>
                  <a:pt x="2954" y="9919"/>
                  <a:pt x="2976" y="9871"/>
                  <a:pt x="2976" y="9814"/>
                </a:cubicBezTo>
                <a:lnTo>
                  <a:pt x="2976" y="9594"/>
                </a:lnTo>
                <a:cubicBezTo>
                  <a:pt x="2976" y="9536"/>
                  <a:pt x="2954" y="9489"/>
                  <a:pt x="2924" y="9489"/>
                </a:cubicBezTo>
                <a:close/>
                <a:moveTo>
                  <a:pt x="3773" y="9489"/>
                </a:moveTo>
                <a:cubicBezTo>
                  <a:pt x="3744" y="9489"/>
                  <a:pt x="3721" y="9536"/>
                  <a:pt x="3721" y="9594"/>
                </a:cubicBezTo>
                <a:lnTo>
                  <a:pt x="3721" y="9814"/>
                </a:lnTo>
                <a:cubicBezTo>
                  <a:pt x="3721" y="9871"/>
                  <a:pt x="3744" y="9919"/>
                  <a:pt x="3773" y="9919"/>
                </a:cubicBezTo>
                <a:cubicBezTo>
                  <a:pt x="3802" y="9919"/>
                  <a:pt x="3826" y="9871"/>
                  <a:pt x="3826" y="9814"/>
                </a:cubicBezTo>
                <a:lnTo>
                  <a:pt x="3826" y="9594"/>
                </a:lnTo>
                <a:cubicBezTo>
                  <a:pt x="3826" y="9536"/>
                  <a:pt x="3802" y="9489"/>
                  <a:pt x="3773" y="9489"/>
                </a:cubicBezTo>
                <a:close/>
                <a:moveTo>
                  <a:pt x="4088" y="9489"/>
                </a:moveTo>
                <a:cubicBezTo>
                  <a:pt x="4058" y="9489"/>
                  <a:pt x="4035" y="9536"/>
                  <a:pt x="4035" y="9594"/>
                </a:cubicBezTo>
                <a:lnTo>
                  <a:pt x="4035" y="9814"/>
                </a:lnTo>
                <a:cubicBezTo>
                  <a:pt x="4035" y="9871"/>
                  <a:pt x="4058" y="9919"/>
                  <a:pt x="4088" y="9919"/>
                </a:cubicBezTo>
                <a:cubicBezTo>
                  <a:pt x="4117" y="9919"/>
                  <a:pt x="4141" y="9871"/>
                  <a:pt x="4141" y="9814"/>
                </a:cubicBezTo>
                <a:lnTo>
                  <a:pt x="4141" y="9594"/>
                </a:lnTo>
                <a:cubicBezTo>
                  <a:pt x="4141" y="9536"/>
                  <a:pt x="4117" y="9489"/>
                  <a:pt x="4088" y="9489"/>
                </a:cubicBezTo>
                <a:close/>
                <a:moveTo>
                  <a:pt x="4937" y="9489"/>
                </a:moveTo>
                <a:cubicBezTo>
                  <a:pt x="4908" y="9489"/>
                  <a:pt x="4884" y="9536"/>
                  <a:pt x="4884" y="9594"/>
                </a:cubicBezTo>
                <a:lnTo>
                  <a:pt x="4884" y="9814"/>
                </a:lnTo>
                <a:cubicBezTo>
                  <a:pt x="4884" y="9871"/>
                  <a:pt x="4908" y="9919"/>
                  <a:pt x="4937" y="9919"/>
                </a:cubicBezTo>
                <a:cubicBezTo>
                  <a:pt x="4966" y="9919"/>
                  <a:pt x="4990" y="9871"/>
                  <a:pt x="4990" y="9814"/>
                </a:cubicBezTo>
                <a:lnTo>
                  <a:pt x="4990" y="9594"/>
                </a:lnTo>
                <a:cubicBezTo>
                  <a:pt x="4990" y="9536"/>
                  <a:pt x="4966" y="9489"/>
                  <a:pt x="4937" y="9489"/>
                </a:cubicBezTo>
                <a:close/>
                <a:moveTo>
                  <a:pt x="5252" y="9489"/>
                </a:moveTo>
                <a:cubicBezTo>
                  <a:pt x="5223" y="9489"/>
                  <a:pt x="5199" y="9536"/>
                  <a:pt x="5199" y="9594"/>
                </a:cubicBezTo>
                <a:lnTo>
                  <a:pt x="5199" y="9814"/>
                </a:lnTo>
                <a:cubicBezTo>
                  <a:pt x="5199" y="9871"/>
                  <a:pt x="5223" y="9919"/>
                  <a:pt x="5252" y="9919"/>
                </a:cubicBezTo>
                <a:cubicBezTo>
                  <a:pt x="5281" y="9919"/>
                  <a:pt x="5305" y="9871"/>
                  <a:pt x="5305" y="9814"/>
                </a:cubicBezTo>
                <a:lnTo>
                  <a:pt x="5305" y="9594"/>
                </a:lnTo>
                <a:cubicBezTo>
                  <a:pt x="5305" y="9536"/>
                  <a:pt x="5281" y="9489"/>
                  <a:pt x="5252" y="9489"/>
                </a:cubicBezTo>
                <a:close/>
                <a:moveTo>
                  <a:pt x="6102" y="9489"/>
                </a:moveTo>
                <a:cubicBezTo>
                  <a:pt x="6072" y="9489"/>
                  <a:pt x="6049" y="9536"/>
                  <a:pt x="6049" y="9594"/>
                </a:cubicBezTo>
                <a:lnTo>
                  <a:pt x="6049" y="9814"/>
                </a:lnTo>
                <a:cubicBezTo>
                  <a:pt x="6049" y="9871"/>
                  <a:pt x="6072" y="9919"/>
                  <a:pt x="6102" y="9919"/>
                </a:cubicBezTo>
                <a:cubicBezTo>
                  <a:pt x="6131" y="9919"/>
                  <a:pt x="6155" y="9871"/>
                  <a:pt x="6155" y="9814"/>
                </a:cubicBezTo>
                <a:lnTo>
                  <a:pt x="6155" y="9594"/>
                </a:lnTo>
                <a:cubicBezTo>
                  <a:pt x="6155" y="9536"/>
                  <a:pt x="6131" y="9489"/>
                  <a:pt x="6102" y="9489"/>
                </a:cubicBezTo>
                <a:close/>
                <a:moveTo>
                  <a:pt x="6416" y="9489"/>
                </a:moveTo>
                <a:cubicBezTo>
                  <a:pt x="6387" y="9489"/>
                  <a:pt x="6363" y="9536"/>
                  <a:pt x="6363" y="9594"/>
                </a:cubicBezTo>
                <a:lnTo>
                  <a:pt x="6363" y="9814"/>
                </a:lnTo>
                <a:cubicBezTo>
                  <a:pt x="6363" y="9871"/>
                  <a:pt x="6387" y="9919"/>
                  <a:pt x="6416" y="9919"/>
                </a:cubicBezTo>
                <a:cubicBezTo>
                  <a:pt x="6445" y="9919"/>
                  <a:pt x="6469" y="9871"/>
                  <a:pt x="6469" y="9814"/>
                </a:cubicBezTo>
                <a:lnTo>
                  <a:pt x="6469" y="9594"/>
                </a:lnTo>
                <a:cubicBezTo>
                  <a:pt x="6469" y="9536"/>
                  <a:pt x="6445" y="9489"/>
                  <a:pt x="6416" y="9489"/>
                </a:cubicBezTo>
                <a:close/>
                <a:moveTo>
                  <a:pt x="7266" y="9489"/>
                </a:moveTo>
                <a:cubicBezTo>
                  <a:pt x="7237" y="9489"/>
                  <a:pt x="7213" y="9536"/>
                  <a:pt x="7213" y="9594"/>
                </a:cubicBezTo>
                <a:lnTo>
                  <a:pt x="7213" y="9814"/>
                </a:lnTo>
                <a:cubicBezTo>
                  <a:pt x="7213" y="9871"/>
                  <a:pt x="7237" y="9919"/>
                  <a:pt x="7266" y="9919"/>
                </a:cubicBezTo>
                <a:cubicBezTo>
                  <a:pt x="7295" y="9919"/>
                  <a:pt x="7318" y="9871"/>
                  <a:pt x="7318" y="9814"/>
                </a:cubicBezTo>
                <a:lnTo>
                  <a:pt x="7318" y="9594"/>
                </a:lnTo>
                <a:cubicBezTo>
                  <a:pt x="7318" y="9536"/>
                  <a:pt x="7295" y="9489"/>
                  <a:pt x="7266" y="9489"/>
                </a:cubicBezTo>
                <a:close/>
                <a:moveTo>
                  <a:pt x="7580" y="9489"/>
                </a:moveTo>
                <a:cubicBezTo>
                  <a:pt x="7551" y="9489"/>
                  <a:pt x="7527" y="9536"/>
                  <a:pt x="7527" y="9594"/>
                </a:cubicBezTo>
                <a:lnTo>
                  <a:pt x="7527" y="9814"/>
                </a:lnTo>
                <a:cubicBezTo>
                  <a:pt x="7527" y="9871"/>
                  <a:pt x="7551" y="9919"/>
                  <a:pt x="7580" y="9919"/>
                </a:cubicBezTo>
                <a:cubicBezTo>
                  <a:pt x="7609" y="9919"/>
                  <a:pt x="7632" y="9871"/>
                  <a:pt x="7632" y="9814"/>
                </a:cubicBezTo>
                <a:lnTo>
                  <a:pt x="7632" y="9594"/>
                </a:lnTo>
                <a:cubicBezTo>
                  <a:pt x="7632" y="9536"/>
                  <a:pt x="7609" y="9489"/>
                  <a:pt x="7580" y="9489"/>
                </a:cubicBezTo>
                <a:close/>
                <a:moveTo>
                  <a:pt x="8429" y="9489"/>
                </a:moveTo>
                <a:cubicBezTo>
                  <a:pt x="8400" y="9489"/>
                  <a:pt x="8377" y="9536"/>
                  <a:pt x="8377" y="9594"/>
                </a:cubicBezTo>
                <a:lnTo>
                  <a:pt x="8377" y="9814"/>
                </a:lnTo>
                <a:cubicBezTo>
                  <a:pt x="8377" y="9871"/>
                  <a:pt x="8400" y="9919"/>
                  <a:pt x="8429" y="9919"/>
                </a:cubicBezTo>
                <a:cubicBezTo>
                  <a:pt x="8458" y="9919"/>
                  <a:pt x="8482" y="9871"/>
                  <a:pt x="8482" y="9814"/>
                </a:cubicBezTo>
                <a:lnTo>
                  <a:pt x="8482" y="9594"/>
                </a:lnTo>
                <a:cubicBezTo>
                  <a:pt x="8482" y="9536"/>
                  <a:pt x="8458" y="9489"/>
                  <a:pt x="8429" y="9489"/>
                </a:cubicBezTo>
                <a:close/>
                <a:moveTo>
                  <a:pt x="8744" y="9489"/>
                </a:moveTo>
                <a:cubicBezTo>
                  <a:pt x="8714" y="9489"/>
                  <a:pt x="8691" y="9536"/>
                  <a:pt x="8691" y="9594"/>
                </a:cubicBezTo>
                <a:lnTo>
                  <a:pt x="8691" y="9814"/>
                </a:lnTo>
                <a:cubicBezTo>
                  <a:pt x="8691" y="9871"/>
                  <a:pt x="8714" y="9919"/>
                  <a:pt x="8744" y="9919"/>
                </a:cubicBezTo>
                <a:cubicBezTo>
                  <a:pt x="8773" y="9919"/>
                  <a:pt x="8796" y="9871"/>
                  <a:pt x="8796" y="9814"/>
                </a:cubicBezTo>
                <a:lnTo>
                  <a:pt x="8796" y="9594"/>
                </a:lnTo>
                <a:cubicBezTo>
                  <a:pt x="8796" y="9536"/>
                  <a:pt x="8773" y="9489"/>
                  <a:pt x="8744" y="9489"/>
                </a:cubicBezTo>
                <a:close/>
                <a:moveTo>
                  <a:pt x="9593" y="9489"/>
                </a:moveTo>
                <a:cubicBezTo>
                  <a:pt x="9564" y="9489"/>
                  <a:pt x="9540" y="9536"/>
                  <a:pt x="9540" y="9594"/>
                </a:cubicBezTo>
                <a:lnTo>
                  <a:pt x="9540" y="9814"/>
                </a:lnTo>
                <a:cubicBezTo>
                  <a:pt x="9540" y="9871"/>
                  <a:pt x="9564" y="9919"/>
                  <a:pt x="9593" y="9919"/>
                </a:cubicBezTo>
                <a:cubicBezTo>
                  <a:pt x="9622" y="9919"/>
                  <a:pt x="9646" y="9871"/>
                  <a:pt x="9646" y="9814"/>
                </a:cubicBezTo>
                <a:lnTo>
                  <a:pt x="9646" y="9594"/>
                </a:lnTo>
                <a:cubicBezTo>
                  <a:pt x="9646" y="9536"/>
                  <a:pt x="9622" y="9489"/>
                  <a:pt x="9593" y="9489"/>
                </a:cubicBezTo>
                <a:close/>
                <a:moveTo>
                  <a:pt x="9908" y="9489"/>
                </a:moveTo>
                <a:cubicBezTo>
                  <a:pt x="9879" y="9489"/>
                  <a:pt x="9855" y="9536"/>
                  <a:pt x="9855" y="9594"/>
                </a:cubicBezTo>
                <a:lnTo>
                  <a:pt x="9855" y="9814"/>
                </a:lnTo>
                <a:cubicBezTo>
                  <a:pt x="9855" y="9871"/>
                  <a:pt x="9879" y="9919"/>
                  <a:pt x="9908" y="9919"/>
                </a:cubicBezTo>
                <a:cubicBezTo>
                  <a:pt x="9937" y="9919"/>
                  <a:pt x="9961" y="9871"/>
                  <a:pt x="9961" y="9814"/>
                </a:cubicBezTo>
                <a:lnTo>
                  <a:pt x="9961" y="9594"/>
                </a:lnTo>
                <a:cubicBezTo>
                  <a:pt x="9961" y="9536"/>
                  <a:pt x="9937" y="9489"/>
                  <a:pt x="9908" y="9489"/>
                </a:cubicBezTo>
                <a:close/>
                <a:moveTo>
                  <a:pt x="10758" y="9489"/>
                </a:moveTo>
                <a:cubicBezTo>
                  <a:pt x="10728" y="9489"/>
                  <a:pt x="10705" y="9536"/>
                  <a:pt x="10705" y="9594"/>
                </a:cubicBezTo>
                <a:lnTo>
                  <a:pt x="10705" y="9814"/>
                </a:lnTo>
                <a:cubicBezTo>
                  <a:pt x="10705" y="9871"/>
                  <a:pt x="10728" y="9919"/>
                  <a:pt x="10758" y="9919"/>
                </a:cubicBezTo>
                <a:cubicBezTo>
                  <a:pt x="10787" y="9919"/>
                  <a:pt x="10810" y="9871"/>
                  <a:pt x="10810" y="9814"/>
                </a:cubicBezTo>
                <a:lnTo>
                  <a:pt x="10810" y="9594"/>
                </a:lnTo>
                <a:cubicBezTo>
                  <a:pt x="10810" y="9536"/>
                  <a:pt x="10787" y="9489"/>
                  <a:pt x="10758" y="9489"/>
                </a:cubicBezTo>
                <a:close/>
                <a:moveTo>
                  <a:pt x="11072" y="9489"/>
                </a:moveTo>
                <a:cubicBezTo>
                  <a:pt x="11043" y="9489"/>
                  <a:pt x="11019" y="9536"/>
                  <a:pt x="11019" y="9594"/>
                </a:cubicBezTo>
                <a:lnTo>
                  <a:pt x="11019" y="9814"/>
                </a:lnTo>
                <a:cubicBezTo>
                  <a:pt x="11019" y="9871"/>
                  <a:pt x="11043" y="9919"/>
                  <a:pt x="11072" y="9919"/>
                </a:cubicBezTo>
                <a:cubicBezTo>
                  <a:pt x="11101" y="9919"/>
                  <a:pt x="11125" y="9871"/>
                  <a:pt x="11125" y="9814"/>
                </a:cubicBezTo>
                <a:lnTo>
                  <a:pt x="11125" y="9594"/>
                </a:lnTo>
                <a:cubicBezTo>
                  <a:pt x="11125" y="9536"/>
                  <a:pt x="11101" y="9489"/>
                  <a:pt x="11072" y="9489"/>
                </a:cubicBezTo>
                <a:close/>
                <a:moveTo>
                  <a:pt x="11922" y="9489"/>
                </a:moveTo>
                <a:cubicBezTo>
                  <a:pt x="11893" y="9489"/>
                  <a:pt x="11869" y="9536"/>
                  <a:pt x="11869" y="9594"/>
                </a:cubicBezTo>
                <a:lnTo>
                  <a:pt x="11869" y="9814"/>
                </a:lnTo>
                <a:cubicBezTo>
                  <a:pt x="11869" y="9871"/>
                  <a:pt x="11893" y="9919"/>
                  <a:pt x="11922" y="9919"/>
                </a:cubicBezTo>
                <a:cubicBezTo>
                  <a:pt x="11951" y="9919"/>
                  <a:pt x="11974" y="9871"/>
                  <a:pt x="11974" y="9814"/>
                </a:cubicBezTo>
                <a:lnTo>
                  <a:pt x="11974" y="9594"/>
                </a:lnTo>
                <a:cubicBezTo>
                  <a:pt x="11974" y="9536"/>
                  <a:pt x="11951" y="9489"/>
                  <a:pt x="11922" y="9489"/>
                </a:cubicBezTo>
                <a:close/>
                <a:moveTo>
                  <a:pt x="12236" y="9489"/>
                </a:moveTo>
                <a:cubicBezTo>
                  <a:pt x="12207" y="9489"/>
                  <a:pt x="12183" y="9536"/>
                  <a:pt x="12183" y="9594"/>
                </a:cubicBezTo>
                <a:lnTo>
                  <a:pt x="12183" y="9814"/>
                </a:lnTo>
                <a:cubicBezTo>
                  <a:pt x="12183" y="9871"/>
                  <a:pt x="12207" y="9919"/>
                  <a:pt x="12236" y="9919"/>
                </a:cubicBezTo>
                <a:cubicBezTo>
                  <a:pt x="12265" y="9919"/>
                  <a:pt x="12288" y="9871"/>
                  <a:pt x="12288" y="9814"/>
                </a:cubicBezTo>
                <a:lnTo>
                  <a:pt x="12288" y="9594"/>
                </a:lnTo>
                <a:cubicBezTo>
                  <a:pt x="12288" y="9536"/>
                  <a:pt x="12265" y="9489"/>
                  <a:pt x="12236" y="9489"/>
                </a:cubicBezTo>
                <a:close/>
                <a:moveTo>
                  <a:pt x="13085" y="9489"/>
                </a:moveTo>
                <a:cubicBezTo>
                  <a:pt x="13056" y="9489"/>
                  <a:pt x="13032" y="9536"/>
                  <a:pt x="13032" y="9594"/>
                </a:cubicBezTo>
                <a:lnTo>
                  <a:pt x="13032" y="9814"/>
                </a:lnTo>
                <a:cubicBezTo>
                  <a:pt x="13032" y="9871"/>
                  <a:pt x="13056" y="9919"/>
                  <a:pt x="13085" y="9919"/>
                </a:cubicBezTo>
                <a:cubicBezTo>
                  <a:pt x="13114" y="9919"/>
                  <a:pt x="13138" y="9871"/>
                  <a:pt x="13138" y="9814"/>
                </a:cubicBezTo>
                <a:lnTo>
                  <a:pt x="13138" y="9594"/>
                </a:lnTo>
                <a:cubicBezTo>
                  <a:pt x="13138" y="9536"/>
                  <a:pt x="13114" y="9489"/>
                  <a:pt x="13085" y="9489"/>
                </a:cubicBezTo>
                <a:close/>
                <a:moveTo>
                  <a:pt x="13399" y="9489"/>
                </a:moveTo>
                <a:cubicBezTo>
                  <a:pt x="13370" y="9489"/>
                  <a:pt x="13348" y="9536"/>
                  <a:pt x="13348" y="9594"/>
                </a:cubicBezTo>
                <a:lnTo>
                  <a:pt x="13348" y="9814"/>
                </a:lnTo>
                <a:cubicBezTo>
                  <a:pt x="13348" y="9871"/>
                  <a:pt x="13370" y="9919"/>
                  <a:pt x="13399" y="9919"/>
                </a:cubicBezTo>
                <a:cubicBezTo>
                  <a:pt x="13428" y="9919"/>
                  <a:pt x="13452" y="9871"/>
                  <a:pt x="13452" y="9814"/>
                </a:cubicBezTo>
                <a:lnTo>
                  <a:pt x="13452" y="9594"/>
                </a:lnTo>
                <a:cubicBezTo>
                  <a:pt x="13452" y="9536"/>
                  <a:pt x="13428" y="9489"/>
                  <a:pt x="13399" y="9489"/>
                </a:cubicBezTo>
                <a:close/>
                <a:moveTo>
                  <a:pt x="14249" y="9489"/>
                </a:moveTo>
                <a:cubicBezTo>
                  <a:pt x="14220" y="9489"/>
                  <a:pt x="14196" y="9536"/>
                  <a:pt x="14196" y="9594"/>
                </a:cubicBezTo>
                <a:lnTo>
                  <a:pt x="14196" y="9814"/>
                </a:lnTo>
                <a:cubicBezTo>
                  <a:pt x="14196" y="9871"/>
                  <a:pt x="14220" y="9919"/>
                  <a:pt x="14249" y="9919"/>
                </a:cubicBezTo>
                <a:cubicBezTo>
                  <a:pt x="14278" y="9919"/>
                  <a:pt x="14302" y="9871"/>
                  <a:pt x="14302" y="9814"/>
                </a:cubicBezTo>
                <a:lnTo>
                  <a:pt x="14302" y="9594"/>
                </a:lnTo>
                <a:cubicBezTo>
                  <a:pt x="14302" y="9536"/>
                  <a:pt x="14278" y="9489"/>
                  <a:pt x="14249" y="9489"/>
                </a:cubicBezTo>
                <a:close/>
                <a:moveTo>
                  <a:pt x="14564" y="9489"/>
                </a:moveTo>
                <a:cubicBezTo>
                  <a:pt x="14535" y="9489"/>
                  <a:pt x="14511" y="9536"/>
                  <a:pt x="14511" y="9594"/>
                </a:cubicBezTo>
                <a:lnTo>
                  <a:pt x="14511" y="9814"/>
                </a:lnTo>
                <a:cubicBezTo>
                  <a:pt x="14511" y="9871"/>
                  <a:pt x="14535" y="9919"/>
                  <a:pt x="14564" y="9919"/>
                </a:cubicBezTo>
                <a:cubicBezTo>
                  <a:pt x="14593" y="9919"/>
                  <a:pt x="14617" y="9871"/>
                  <a:pt x="14617" y="9814"/>
                </a:cubicBezTo>
                <a:lnTo>
                  <a:pt x="14617" y="9594"/>
                </a:lnTo>
                <a:cubicBezTo>
                  <a:pt x="14617" y="9536"/>
                  <a:pt x="14593" y="9489"/>
                  <a:pt x="14564" y="9489"/>
                </a:cubicBezTo>
                <a:close/>
                <a:moveTo>
                  <a:pt x="15413" y="9489"/>
                </a:moveTo>
                <a:cubicBezTo>
                  <a:pt x="15384" y="9489"/>
                  <a:pt x="15360" y="9536"/>
                  <a:pt x="15360" y="9594"/>
                </a:cubicBezTo>
                <a:lnTo>
                  <a:pt x="15360" y="9814"/>
                </a:lnTo>
                <a:cubicBezTo>
                  <a:pt x="15360" y="9871"/>
                  <a:pt x="15384" y="9919"/>
                  <a:pt x="15413" y="9919"/>
                </a:cubicBezTo>
                <a:cubicBezTo>
                  <a:pt x="15442" y="9919"/>
                  <a:pt x="15465" y="9871"/>
                  <a:pt x="15465" y="9814"/>
                </a:cubicBezTo>
                <a:lnTo>
                  <a:pt x="15465" y="9594"/>
                </a:lnTo>
                <a:cubicBezTo>
                  <a:pt x="15465" y="9536"/>
                  <a:pt x="15442" y="9489"/>
                  <a:pt x="15413" y="9489"/>
                </a:cubicBezTo>
                <a:close/>
                <a:moveTo>
                  <a:pt x="15728" y="9489"/>
                </a:moveTo>
                <a:cubicBezTo>
                  <a:pt x="15699" y="9489"/>
                  <a:pt x="15675" y="9536"/>
                  <a:pt x="15675" y="9594"/>
                </a:cubicBezTo>
                <a:lnTo>
                  <a:pt x="15675" y="9814"/>
                </a:lnTo>
                <a:cubicBezTo>
                  <a:pt x="15675" y="9871"/>
                  <a:pt x="15699" y="9919"/>
                  <a:pt x="15728" y="9919"/>
                </a:cubicBezTo>
                <a:cubicBezTo>
                  <a:pt x="15757" y="9919"/>
                  <a:pt x="15781" y="9871"/>
                  <a:pt x="15781" y="9814"/>
                </a:cubicBezTo>
                <a:lnTo>
                  <a:pt x="15781" y="9594"/>
                </a:lnTo>
                <a:cubicBezTo>
                  <a:pt x="15781" y="9536"/>
                  <a:pt x="15757" y="9489"/>
                  <a:pt x="15728" y="9489"/>
                </a:cubicBezTo>
                <a:close/>
                <a:moveTo>
                  <a:pt x="16578" y="9489"/>
                </a:moveTo>
                <a:cubicBezTo>
                  <a:pt x="16549" y="9489"/>
                  <a:pt x="16525" y="9536"/>
                  <a:pt x="16525" y="9594"/>
                </a:cubicBezTo>
                <a:lnTo>
                  <a:pt x="16525" y="9814"/>
                </a:lnTo>
                <a:cubicBezTo>
                  <a:pt x="16525" y="9871"/>
                  <a:pt x="16549" y="9919"/>
                  <a:pt x="16578" y="9919"/>
                </a:cubicBezTo>
                <a:cubicBezTo>
                  <a:pt x="16607" y="9919"/>
                  <a:pt x="16630" y="9871"/>
                  <a:pt x="16630" y="9814"/>
                </a:cubicBezTo>
                <a:lnTo>
                  <a:pt x="16630" y="9594"/>
                </a:lnTo>
                <a:cubicBezTo>
                  <a:pt x="16630" y="9536"/>
                  <a:pt x="16607" y="9489"/>
                  <a:pt x="16578" y="9489"/>
                </a:cubicBezTo>
                <a:close/>
                <a:moveTo>
                  <a:pt x="16892" y="9489"/>
                </a:moveTo>
                <a:cubicBezTo>
                  <a:pt x="16863" y="9489"/>
                  <a:pt x="16839" y="9536"/>
                  <a:pt x="16839" y="9594"/>
                </a:cubicBezTo>
                <a:lnTo>
                  <a:pt x="16839" y="9814"/>
                </a:lnTo>
                <a:cubicBezTo>
                  <a:pt x="16839" y="9871"/>
                  <a:pt x="16863" y="9919"/>
                  <a:pt x="16892" y="9919"/>
                </a:cubicBezTo>
                <a:cubicBezTo>
                  <a:pt x="16921" y="9919"/>
                  <a:pt x="16944" y="9871"/>
                  <a:pt x="16944" y="9814"/>
                </a:cubicBezTo>
                <a:lnTo>
                  <a:pt x="16944" y="9594"/>
                </a:lnTo>
                <a:cubicBezTo>
                  <a:pt x="16944" y="9536"/>
                  <a:pt x="16921" y="9489"/>
                  <a:pt x="16892" y="9489"/>
                </a:cubicBezTo>
                <a:close/>
                <a:moveTo>
                  <a:pt x="17741" y="9489"/>
                </a:moveTo>
                <a:cubicBezTo>
                  <a:pt x="17712" y="9489"/>
                  <a:pt x="17689" y="9536"/>
                  <a:pt x="17689" y="9594"/>
                </a:cubicBezTo>
                <a:lnTo>
                  <a:pt x="17689" y="9814"/>
                </a:lnTo>
                <a:cubicBezTo>
                  <a:pt x="17689" y="9871"/>
                  <a:pt x="17712" y="9919"/>
                  <a:pt x="17741" y="9919"/>
                </a:cubicBezTo>
                <a:cubicBezTo>
                  <a:pt x="17770" y="9919"/>
                  <a:pt x="17794" y="9871"/>
                  <a:pt x="17794" y="9814"/>
                </a:cubicBezTo>
                <a:lnTo>
                  <a:pt x="17794" y="9594"/>
                </a:lnTo>
                <a:cubicBezTo>
                  <a:pt x="17794" y="9536"/>
                  <a:pt x="17770" y="9489"/>
                  <a:pt x="17741" y="9489"/>
                </a:cubicBezTo>
                <a:close/>
                <a:moveTo>
                  <a:pt x="18055" y="9489"/>
                </a:moveTo>
                <a:cubicBezTo>
                  <a:pt x="18026" y="9489"/>
                  <a:pt x="18002" y="9536"/>
                  <a:pt x="18002" y="9594"/>
                </a:cubicBezTo>
                <a:lnTo>
                  <a:pt x="18002" y="9814"/>
                </a:lnTo>
                <a:cubicBezTo>
                  <a:pt x="18002" y="9871"/>
                  <a:pt x="18026" y="9919"/>
                  <a:pt x="18055" y="9919"/>
                </a:cubicBezTo>
                <a:cubicBezTo>
                  <a:pt x="18085" y="9919"/>
                  <a:pt x="18108" y="9871"/>
                  <a:pt x="18108" y="9814"/>
                </a:cubicBezTo>
                <a:lnTo>
                  <a:pt x="18108" y="9594"/>
                </a:lnTo>
                <a:cubicBezTo>
                  <a:pt x="18108" y="9536"/>
                  <a:pt x="18085" y="9489"/>
                  <a:pt x="18055" y="9489"/>
                </a:cubicBezTo>
                <a:close/>
                <a:moveTo>
                  <a:pt x="18905" y="9489"/>
                </a:moveTo>
                <a:cubicBezTo>
                  <a:pt x="18876" y="9489"/>
                  <a:pt x="18852" y="9536"/>
                  <a:pt x="18852" y="9594"/>
                </a:cubicBezTo>
                <a:lnTo>
                  <a:pt x="18852" y="9814"/>
                </a:lnTo>
                <a:cubicBezTo>
                  <a:pt x="18852" y="9871"/>
                  <a:pt x="18876" y="9919"/>
                  <a:pt x="18905" y="9919"/>
                </a:cubicBezTo>
                <a:cubicBezTo>
                  <a:pt x="18934" y="9919"/>
                  <a:pt x="18958" y="9871"/>
                  <a:pt x="18958" y="9814"/>
                </a:cubicBezTo>
                <a:lnTo>
                  <a:pt x="18958" y="9594"/>
                </a:lnTo>
                <a:cubicBezTo>
                  <a:pt x="18958" y="9536"/>
                  <a:pt x="18934" y="9489"/>
                  <a:pt x="18905" y="9489"/>
                </a:cubicBezTo>
                <a:close/>
                <a:moveTo>
                  <a:pt x="19220" y="9489"/>
                </a:moveTo>
                <a:cubicBezTo>
                  <a:pt x="19191" y="9489"/>
                  <a:pt x="19167" y="9536"/>
                  <a:pt x="19167" y="9594"/>
                </a:cubicBezTo>
                <a:lnTo>
                  <a:pt x="19167" y="9814"/>
                </a:lnTo>
                <a:cubicBezTo>
                  <a:pt x="19167" y="9871"/>
                  <a:pt x="19191" y="9919"/>
                  <a:pt x="19220" y="9919"/>
                </a:cubicBezTo>
                <a:cubicBezTo>
                  <a:pt x="19249" y="9919"/>
                  <a:pt x="19273" y="9871"/>
                  <a:pt x="19273" y="9814"/>
                </a:cubicBezTo>
                <a:lnTo>
                  <a:pt x="19273" y="9594"/>
                </a:lnTo>
                <a:cubicBezTo>
                  <a:pt x="19273" y="9536"/>
                  <a:pt x="19249" y="9489"/>
                  <a:pt x="19220" y="9489"/>
                </a:cubicBezTo>
                <a:close/>
                <a:moveTo>
                  <a:pt x="20069" y="9489"/>
                </a:moveTo>
                <a:cubicBezTo>
                  <a:pt x="20040" y="9489"/>
                  <a:pt x="20016" y="9536"/>
                  <a:pt x="20016" y="9594"/>
                </a:cubicBezTo>
                <a:lnTo>
                  <a:pt x="20016" y="9814"/>
                </a:lnTo>
                <a:cubicBezTo>
                  <a:pt x="20016" y="9871"/>
                  <a:pt x="20040" y="9919"/>
                  <a:pt x="20069" y="9919"/>
                </a:cubicBezTo>
                <a:cubicBezTo>
                  <a:pt x="20099" y="9919"/>
                  <a:pt x="20122" y="9871"/>
                  <a:pt x="20122" y="9814"/>
                </a:cubicBezTo>
                <a:lnTo>
                  <a:pt x="20122" y="9594"/>
                </a:lnTo>
                <a:cubicBezTo>
                  <a:pt x="20122" y="9536"/>
                  <a:pt x="20099" y="9489"/>
                  <a:pt x="20069" y="9489"/>
                </a:cubicBezTo>
                <a:close/>
                <a:moveTo>
                  <a:pt x="20384" y="9489"/>
                </a:moveTo>
                <a:cubicBezTo>
                  <a:pt x="20355" y="9489"/>
                  <a:pt x="20331" y="9536"/>
                  <a:pt x="20331" y="9594"/>
                </a:cubicBezTo>
                <a:lnTo>
                  <a:pt x="20331" y="9814"/>
                </a:lnTo>
                <a:cubicBezTo>
                  <a:pt x="20331" y="9871"/>
                  <a:pt x="20355" y="9919"/>
                  <a:pt x="20384" y="9919"/>
                </a:cubicBezTo>
                <a:cubicBezTo>
                  <a:pt x="20413" y="9919"/>
                  <a:pt x="20436" y="9871"/>
                  <a:pt x="20436" y="9814"/>
                </a:cubicBezTo>
                <a:lnTo>
                  <a:pt x="20436" y="9594"/>
                </a:lnTo>
                <a:cubicBezTo>
                  <a:pt x="20436" y="9536"/>
                  <a:pt x="20413" y="9489"/>
                  <a:pt x="20384" y="9489"/>
                </a:cubicBezTo>
                <a:close/>
                <a:moveTo>
                  <a:pt x="21234" y="9489"/>
                </a:moveTo>
                <a:cubicBezTo>
                  <a:pt x="21204" y="9489"/>
                  <a:pt x="21181" y="9536"/>
                  <a:pt x="21181" y="9594"/>
                </a:cubicBezTo>
                <a:lnTo>
                  <a:pt x="21181" y="9814"/>
                </a:lnTo>
                <a:cubicBezTo>
                  <a:pt x="21181" y="9871"/>
                  <a:pt x="21204" y="9919"/>
                  <a:pt x="21234" y="9919"/>
                </a:cubicBezTo>
                <a:cubicBezTo>
                  <a:pt x="21263" y="9919"/>
                  <a:pt x="21285" y="9871"/>
                  <a:pt x="21285" y="9814"/>
                </a:cubicBezTo>
                <a:lnTo>
                  <a:pt x="21285" y="9594"/>
                </a:lnTo>
                <a:cubicBezTo>
                  <a:pt x="21285" y="9536"/>
                  <a:pt x="21263" y="9489"/>
                  <a:pt x="21234" y="9489"/>
                </a:cubicBezTo>
                <a:close/>
                <a:moveTo>
                  <a:pt x="21547" y="9489"/>
                </a:moveTo>
                <a:cubicBezTo>
                  <a:pt x="21518" y="9489"/>
                  <a:pt x="21495" y="9536"/>
                  <a:pt x="21495" y="9594"/>
                </a:cubicBezTo>
                <a:lnTo>
                  <a:pt x="21495" y="9814"/>
                </a:lnTo>
                <a:cubicBezTo>
                  <a:pt x="21495" y="9871"/>
                  <a:pt x="21518" y="9919"/>
                  <a:pt x="21547" y="9919"/>
                </a:cubicBezTo>
                <a:cubicBezTo>
                  <a:pt x="21576" y="9919"/>
                  <a:pt x="21600" y="9871"/>
                  <a:pt x="21600" y="9814"/>
                </a:cubicBezTo>
                <a:lnTo>
                  <a:pt x="21600" y="9594"/>
                </a:lnTo>
                <a:cubicBezTo>
                  <a:pt x="21600" y="9536"/>
                  <a:pt x="21576" y="9489"/>
                  <a:pt x="21547" y="9489"/>
                </a:cubicBezTo>
                <a:close/>
                <a:moveTo>
                  <a:pt x="53" y="10219"/>
                </a:moveTo>
                <a:cubicBezTo>
                  <a:pt x="24" y="10219"/>
                  <a:pt x="0" y="10266"/>
                  <a:pt x="0" y="10324"/>
                </a:cubicBezTo>
                <a:lnTo>
                  <a:pt x="0" y="10544"/>
                </a:lnTo>
                <a:cubicBezTo>
                  <a:pt x="0" y="10601"/>
                  <a:pt x="24" y="10649"/>
                  <a:pt x="53" y="10649"/>
                </a:cubicBezTo>
                <a:cubicBezTo>
                  <a:pt x="82" y="10649"/>
                  <a:pt x="106" y="10601"/>
                  <a:pt x="106" y="10544"/>
                </a:cubicBezTo>
                <a:lnTo>
                  <a:pt x="106" y="10324"/>
                </a:lnTo>
                <a:cubicBezTo>
                  <a:pt x="106" y="10266"/>
                  <a:pt x="82" y="10219"/>
                  <a:pt x="53" y="10219"/>
                </a:cubicBezTo>
                <a:close/>
                <a:moveTo>
                  <a:pt x="367" y="10219"/>
                </a:moveTo>
                <a:cubicBezTo>
                  <a:pt x="338" y="10219"/>
                  <a:pt x="315" y="10266"/>
                  <a:pt x="315" y="10324"/>
                </a:cubicBezTo>
                <a:lnTo>
                  <a:pt x="315" y="10544"/>
                </a:lnTo>
                <a:cubicBezTo>
                  <a:pt x="315" y="10601"/>
                  <a:pt x="338" y="10649"/>
                  <a:pt x="367" y="10649"/>
                </a:cubicBezTo>
                <a:cubicBezTo>
                  <a:pt x="397" y="10649"/>
                  <a:pt x="420" y="10601"/>
                  <a:pt x="420" y="10544"/>
                </a:cubicBezTo>
                <a:lnTo>
                  <a:pt x="420" y="10324"/>
                </a:lnTo>
                <a:cubicBezTo>
                  <a:pt x="420" y="10266"/>
                  <a:pt x="397" y="10219"/>
                  <a:pt x="367" y="10219"/>
                </a:cubicBezTo>
                <a:close/>
                <a:moveTo>
                  <a:pt x="1217" y="10219"/>
                </a:moveTo>
                <a:cubicBezTo>
                  <a:pt x="1188" y="10219"/>
                  <a:pt x="1164" y="10266"/>
                  <a:pt x="1164" y="10324"/>
                </a:cubicBezTo>
                <a:lnTo>
                  <a:pt x="1164" y="10544"/>
                </a:lnTo>
                <a:cubicBezTo>
                  <a:pt x="1164" y="10601"/>
                  <a:pt x="1188" y="10649"/>
                  <a:pt x="1217" y="10649"/>
                </a:cubicBezTo>
                <a:cubicBezTo>
                  <a:pt x="1246" y="10649"/>
                  <a:pt x="1270" y="10601"/>
                  <a:pt x="1270" y="10544"/>
                </a:cubicBezTo>
                <a:lnTo>
                  <a:pt x="1270" y="10324"/>
                </a:lnTo>
                <a:cubicBezTo>
                  <a:pt x="1270" y="10266"/>
                  <a:pt x="1246" y="10219"/>
                  <a:pt x="1217" y="10219"/>
                </a:cubicBezTo>
                <a:close/>
                <a:moveTo>
                  <a:pt x="1532" y="10219"/>
                </a:moveTo>
                <a:cubicBezTo>
                  <a:pt x="1503" y="10219"/>
                  <a:pt x="1479" y="10266"/>
                  <a:pt x="1479" y="10324"/>
                </a:cubicBezTo>
                <a:lnTo>
                  <a:pt x="1479" y="10544"/>
                </a:lnTo>
                <a:cubicBezTo>
                  <a:pt x="1479" y="10601"/>
                  <a:pt x="1503" y="10649"/>
                  <a:pt x="1532" y="10649"/>
                </a:cubicBezTo>
                <a:cubicBezTo>
                  <a:pt x="1561" y="10649"/>
                  <a:pt x="1584" y="10601"/>
                  <a:pt x="1584" y="10544"/>
                </a:cubicBezTo>
                <a:lnTo>
                  <a:pt x="1584" y="10324"/>
                </a:lnTo>
                <a:cubicBezTo>
                  <a:pt x="1584" y="10266"/>
                  <a:pt x="1561" y="10219"/>
                  <a:pt x="1532" y="10219"/>
                </a:cubicBezTo>
                <a:close/>
                <a:moveTo>
                  <a:pt x="2380" y="10219"/>
                </a:moveTo>
                <a:cubicBezTo>
                  <a:pt x="2351" y="10219"/>
                  <a:pt x="2329" y="10266"/>
                  <a:pt x="2329" y="10324"/>
                </a:cubicBezTo>
                <a:lnTo>
                  <a:pt x="2329" y="10544"/>
                </a:lnTo>
                <a:cubicBezTo>
                  <a:pt x="2329" y="10601"/>
                  <a:pt x="2351" y="10649"/>
                  <a:pt x="2380" y="10649"/>
                </a:cubicBezTo>
                <a:cubicBezTo>
                  <a:pt x="2409" y="10649"/>
                  <a:pt x="2433" y="10601"/>
                  <a:pt x="2433" y="10544"/>
                </a:cubicBezTo>
                <a:lnTo>
                  <a:pt x="2433" y="10324"/>
                </a:lnTo>
                <a:cubicBezTo>
                  <a:pt x="2433" y="10266"/>
                  <a:pt x="2409" y="10219"/>
                  <a:pt x="2380" y="10219"/>
                </a:cubicBezTo>
                <a:close/>
                <a:moveTo>
                  <a:pt x="2695" y="10219"/>
                </a:moveTo>
                <a:cubicBezTo>
                  <a:pt x="2666" y="10219"/>
                  <a:pt x="2643" y="10266"/>
                  <a:pt x="2643" y="10324"/>
                </a:cubicBezTo>
                <a:lnTo>
                  <a:pt x="2643" y="10544"/>
                </a:lnTo>
                <a:cubicBezTo>
                  <a:pt x="2643" y="10601"/>
                  <a:pt x="2666" y="10649"/>
                  <a:pt x="2695" y="10649"/>
                </a:cubicBezTo>
                <a:cubicBezTo>
                  <a:pt x="2724" y="10649"/>
                  <a:pt x="2748" y="10601"/>
                  <a:pt x="2748" y="10544"/>
                </a:cubicBezTo>
                <a:lnTo>
                  <a:pt x="2748" y="10324"/>
                </a:lnTo>
                <a:cubicBezTo>
                  <a:pt x="2748" y="10266"/>
                  <a:pt x="2724" y="10219"/>
                  <a:pt x="2695" y="10219"/>
                </a:cubicBezTo>
                <a:close/>
                <a:moveTo>
                  <a:pt x="3545" y="10219"/>
                </a:moveTo>
                <a:cubicBezTo>
                  <a:pt x="3516" y="10219"/>
                  <a:pt x="3492" y="10266"/>
                  <a:pt x="3492" y="10324"/>
                </a:cubicBezTo>
                <a:lnTo>
                  <a:pt x="3492" y="10544"/>
                </a:lnTo>
                <a:cubicBezTo>
                  <a:pt x="3492" y="10601"/>
                  <a:pt x="3516" y="10649"/>
                  <a:pt x="3545" y="10649"/>
                </a:cubicBezTo>
                <a:cubicBezTo>
                  <a:pt x="3574" y="10649"/>
                  <a:pt x="3598" y="10601"/>
                  <a:pt x="3598" y="10544"/>
                </a:cubicBezTo>
                <a:lnTo>
                  <a:pt x="3598" y="10324"/>
                </a:lnTo>
                <a:cubicBezTo>
                  <a:pt x="3598" y="10266"/>
                  <a:pt x="3574" y="10219"/>
                  <a:pt x="3545" y="10219"/>
                </a:cubicBezTo>
                <a:close/>
                <a:moveTo>
                  <a:pt x="3859" y="10219"/>
                </a:moveTo>
                <a:cubicBezTo>
                  <a:pt x="3830" y="10219"/>
                  <a:pt x="3806" y="10266"/>
                  <a:pt x="3806" y="10324"/>
                </a:cubicBezTo>
                <a:lnTo>
                  <a:pt x="3806" y="10544"/>
                </a:lnTo>
                <a:cubicBezTo>
                  <a:pt x="3806" y="10601"/>
                  <a:pt x="3830" y="10649"/>
                  <a:pt x="3859" y="10649"/>
                </a:cubicBezTo>
                <a:cubicBezTo>
                  <a:pt x="3888" y="10649"/>
                  <a:pt x="3912" y="10601"/>
                  <a:pt x="3912" y="10544"/>
                </a:cubicBezTo>
                <a:lnTo>
                  <a:pt x="3912" y="10324"/>
                </a:lnTo>
                <a:cubicBezTo>
                  <a:pt x="3912" y="10266"/>
                  <a:pt x="3888" y="10219"/>
                  <a:pt x="3859" y="10219"/>
                </a:cubicBezTo>
                <a:close/>
                <a:moveTo>
                  <a:pt x="4709" y="10219"/>
                </a:moveTo>
                <a:cubicBezTo>
                  <a:pt x="4680" y="10219"/>
                  <a:pt x="4656" y="10266"/>
                  <a:pt x="4656" y="10324"/>
                </a:cubicBezTo>
                <a:lnTo>
                  <a:pt x="4656" y="10544"/>
                </a:lnTo>
                <a:cubicBezTo>
                  <a:pt x="4656" y="10601"/>
                  <a:pt x="4680" y="10649"/>
                  <a:pt x="4709" y="10649"/>
                </a:cubicBezTo>
                <a:cubicBezTo>
                  <a:pt x="4738" y="10649"/>
                  <a:pt x="4762" y="10601"/>
                  <a:pt x="4762" y="10544"/>
                </a:cubicBezTo>
                <a:lnTo>
                  <a:pt x="4762" y="10324"/>
                </a:lnTo>
                <a:cubicBezTo>
                  <a:pt x="4762" y="10266"/>
                  <a:pt x="4738" y="10219"/>
                  <a:pt x="4709" y="10219"/>
                </a:cubicBezTo>
                <a:close/>
                <a:moveTo>
                  <a:pt x="5023" y="10219"/>
                </a:moveTo>
                <a:cubicBezTo>
                  <a:pt x="4994" y="10219"/>
                  <a:pt x="4970" y="10266"/>
                  <a:pt x="4970" y="10324"/>
                </a:cubicBezTo>
                <a:lnTo>
                  <a:pt x="4970" y="10544"/>
                </a:lnTo>
                <a:cubicBezTo>
                  <a:pt x="4970" y="10601"/>
                  <a:pt x="4994" y="10649"/>
                  <a:pt x="5023" y="10649"/>
                </a:cubicBezTo>
                <a:cubicBezTo>
                  <a:pt x="5053" y="10649"/>
                  <a:pt x="5076" y="10601"/>
                  <a:pt x="5076" y="10544"/>
                </a:cubicBezTo>
                <a:lnTo>
                  <a:pt x="5076" y="10324"/>
                </a:lnTo>
                <a:cubicBezTo>
                  <a:pt x="5076" y="10266"/>
                  <a:pt x="5053" y="10219"/>
                  <a:pt x="5023" y="10219"/>
                </a:cubicBezTo>
                <a:close/>
                <a:moveTo>
                  <a:pt x="5873" y="10219"/>
                </a:moveTo>
                <a:cubicBezTo>
                  <a:pt x="5844" y="10219"/>
                  <a:pt x="5820" y="10266"/>
                  <a:pt x="5820" y="10324"/>
                </a:cubicBezTo>
                <a:lnTo>
                  <a:pt x="5820" y="10544"/>
                </a:lnTo>
                <a:cubicBezTo>
                  <a:pt x="5820" y="10601"/>
                  <a:pt x="5844" y="10649"/>
                  <a:pt x="5873" y="10649"/>
                </a:cubicBezTo>
                <a:cubicBezTo>
                  <a:pt x="5902" y="10649"/>
                  <a:pt x="5926" y="10601"/>
                  <a:pt x="5926" y="10544"/>
                </a:cubicBezTo>
                <a:lnTo>
                  <a:pt x="5926" y="10324"/>
                </a:lnTo>
                <a:cubicBezTo>
                  <a:pt x="5926" y="10266"/>
                  <a:pt x="5902" y="10219"/>
                  <a:pt x="5873" y="10219"/>
                </a:cubicBezTo>
                <a:close/>
                <a:moveTo>
                  <a:pt x="6188" y="10219"/>
                </a:moveTo>
                <a:cubicBezTo>
                  <a:pt x="6159" y="10219"/>
                  <a:pt x="6135" y="10266"/>
                  <a:pt x="6135" y="10324"/>
                </a:cubicBezTo>
                <a:lnTo>
                  <a:pt x="6135" y="10544"/>
                </a:lnTo>
                <a:cubicBezTo>
                  <a:pt x="6135" y="10601"/>
                  <a:pt x="6159" y="10649"/>
                  <a:pt x="6188" y="10649"/>
                </a:cubicBezTo>
                <a:cubicBezTo>
                  <a:pt x="6217" y="10649"/>
                  <a:pt x="6240" y="10601"/>
                  <a:pt x="6240" y="10544"/>
                </a:cubicBezTo>
                <a:lnTo>
                  <a:pt x="6240" y="10324"/>
                </a:lnTo>
                <a:cubicBezTo>
                  <a:pt x="6240" y="10266"/>
                  <a:pt x="6217" y="10219"/>
                  <a:pt x="6188" y="10219"/>
                </a:cubicBezTo>
                <a:close/>
                <a:moveTo>
                  <a:pt x="7036" y="10219"/>
                </a:moveTo>
                <a:cubicBezTo>
                  <a:pt x="7007" y="10219"/>
                  <a:pt x="6984" y="10266"/>
                  <a:pt x="6984" y="10324"/>
                </a:cubicBezTo>
                <a:lnTo>
                  <a:pt x="6984" y="10544"/>
                </a:lnTo>
                <a:cubicBezTo>
                  <a:pt x="6984" y="10601"/>
                  <a:pt x="7007" y="10649"/>
                  <a:pt x="7036" y="10649"/>
                </a:cubicBezTo>
                <a:cubicBezTo>
                  <a:pt x="7065" y="10649"/>
                  <a:pt x="7089" y="10601"/>
                  <a:pt x="7089" y="10544"/>
                </a:cubicBezTo>
                <a:lnTo>
                  <a:pt x="7089" y="10324"/>
                </a:lnTo>
                <a:cubicBezTo>
                  <a:pt x="7089" y="10266"/>
                  <a:pt x="7065" y="10219"/>
                  <a:pt x="7036" y="10219"/>
                </a:cubicBezTo>
                <a:close/>
                <a:moveTo>
                  <a:pt x="7351" y="10219"/>
                </a:moveTo>
                <a:cubicBezTo>
                  <a:pt x="7322" y="10219"/>
                  <a:pt x="7299" y="10266"/>
                  <a:pt x="7299" y="10324"/>
                </a:cubicBezTo>
                <a:lnTo>
                  <a:pt x="7299" y="10544"/>
                </a:lnTo>
                <a:cubicBezTo>
                  <a:pt x="7299" y="10601"/>
                  <a:pt x="7322" y="10649"/>
                  <a:pt x="7351" y="10649"/>
                </a:cubicBezTo>
                <a:cubicBezTo>
                  <a:pt x="7380" y="10649"/>
                  <a:pt x="7404" y="10601"/>
                  <a:pt x="7404" y="10544"/>
                </a:cubicBezTo>
                <a:lnTo>
                  <a:pt x="7404" y="10324"/>
                </a:lnTo>
                <a:cubicBezTo>
                  <a:pt x="7404" y="10266"/>
                  <a:pt x="7380" y="10219"/>
                  <a:pt x="7351" y="10219"/>
                </a:cubicBezTo>
                <a:close/>
                <a:moveTo>
                  <a:pt x="8201" y="10219"/>
                </a:moveTo>
                <a:cubicBezTo>
                  <a:pt x="8171" y="10219"/>
                  <a:pt x="8148" y="10266"/>
                  <a:pt x="8148" y="10324"/>
                </a:cubicBezTo>
                <a:lnTo>
                  <a:pt x="8148" y="10544"/>
                </a:lnTo>
                <a:cubicBezTo>
                  <a:pt x="8148" y="10601"/>
                  <a:pt x="8171" y="10649"/>
                  <a:pt x="8201" y="10649"/>
                </a:cubicBezTo>
                <a:cubicBezTo>
                  <a:pt x="8230" y="10649"/>
                  <a:pt x="8254" y="10601"/>
                  <a:pt x="8254" y="10544"/>
                </a:cubicBezTo>
                <a:lnTo>
                  <a:pt x="8254" y="10324"/>
                </a:lnTo>
                <a:cubicBezTo>
                  <a:pt x="8254" y="10266"/>
                  <a:pt x="8230" y="10219"/>
                  <a:pt x="8201" y="10219"/>
                </a:cubicBezTo>
                <a:close/>
                <a:moveTo>
                  <a:pt x="8515" y="10219"/>
                </a:moveTo>
                <a:cubicBezTo>
                  <a:pt x="8486" y="10219"/>
                  <a:pt x="8462" y="10266"/>
                  <a:pt x="8462" y="10324"/>
                </a:cubicBezTo>
                <a:lnTo>
                  <a:pt x="8462" y="10544"/>
                </a:lnTo>
                <a:cubicBezTo>
                  <a:pt x="8462" y="10601"/>
                  <a:pt x="8486" y="10649"/>
                  <a:pt x="8515" y="10649"/>
                </a:cubicBezTo>
                <a:cubicBezTo>
                  <a:pt x="8544" y="10649"/>
                  <a:pt x="8568" y="10601"/>
                  <a:pt x="8568" y="10544"/>
                </a:cubicBezTo>
                <a:lnTo>
                  <a:pt x="8568" y="10324"/>
                </a:lnTo>
                <a:cubicBezTo>
                  <a:pt x="8568" y="10266"/>
                  <a:pt x="8544" y="10219"/>
                  <a:pt x="8515" y="10219"/>
                </a:cubicBezTo>
                <a:close/>
                <a:moveTo>
                  <a:pt x="9365" y="10219"/>
                </a:moveTo>
                <a:cubicBezTo>
                  <a:pt x="9336" y="10219"/>
                  <a:pt x="9312" y="10266"/>
                  <a:pt x="9312" y="10324"/>
                </a:cubicBezTo>
                <a:lnTo>
                  <a:pt x="9312" y="10544"/>
                </a:lnTo>
                <a:cubicBezTo>
                  <a:pt x="9312" y="10601"/>
                  <a:pt x="9336" y="10649"/>
                  <a:pt x="9365" y="10649"/>
                </a:cubicBezTo>
                <a:cubicBezTo>
                  <a:pt x="9394" y="10649"/>
                  <a:pt x="9418" y="10601"/>
                  <a:pt x="9418" y="10544"/>
                </a:cubicBezTo>
                <a:lnTo>
                  <a:pt x="9418" y="10324"/>
                </a:lnTo>
                <a:cubicBezTo>
                  <a:pt x="9418" y="10266"/>
                  <a:pt x="9394" y="10219"/>
                  <a:pt x="9365" y="10219"/>
                </a:cubicBezTo>
                <a:close/>
                <a:moveTo>
                  <a:pt x="9679" y="10219"/>
                </a:moveTo>
                <a:cubicBezTo>
                  <a:pt x="9650" y="10219"/>
                  <a:pt x="9626" y="10266"/>
                  <a:pt x="9626" y="10324"/>
                </a:cubicBezTo>
                <a:lnTo>
                  <a:pt x="9626" y="10544"/>
                </a:lnTo>
                <a:cubicBezTo>
                  <a:pt x="9626" y="10601"/>
                  <a:pt x="9650" y="10649"/>
                  <a:pt x="9679" y="10649"/>
                </a:cubicBezTo>
                <a:cubicBezTo>
                  <a:pt x="9708" y="10649"/>
                  <a:pt x="9732" y="10601"/>
                  <a:pt x="9732" y="10544"/>
                </a:cubicBezTo>
                <a:lnTo>
                  <a:pt x="9732" y="10324"/>
                </a:lnTo>
                <a:cubicBezTo>
                  <a:pt x="9732" y="10266"/>
                  <a:pt x="9708" y="10219"/>
                  <a:pt x="9679" y="10219"/>
                </a:cubicBezTo>
                <a:close/>
                <a:moveTo>
                  <a:pt x="10529" y="10219"/>
                </a:moveTo>
                <a:cubicBezTo>
                  <a:pt x="10500" y="10219"/>
                  <a:pt x="10476" y="10266"/>
                  <a:pt x="10476" y="10324"/>
                </a:cubicBezTo>
                <a:lnTo>
                  <a:pt x="10476" y="10544"/>
                </a:lnTo>
                <a:cubicBezTo>
                  <a:pt x="10476" y="10601"/>
                  <a:pt x="10500" y="10649"/>
                  <a:pt x="10529" y="10649"/>
                </a:cubicBezTo>
                <a:cubicBezTo>
                  <a:pt x="10558" y="10649"/>
                  <a:pt x="10582" y="10601"/>
                  <a:pt x="10582" y="10544"/>
                </a:cubicBezTo>
                <a:lnTo>
                  <a:pt x="10582" y="10324"/>
                </a:lnTo>
                <a:cubicBezTo>
                  <a:pt x="10582" y="10266"/>
                  <a:pt x="10558" y="10219"/>
                  <a:pt x="10529" y="10219"/>
                </a:cubicBezTo>
                <a:close/>
                <a:moveTo>
                  <a:pt x="10844" y="10219"/>
                </a:moveTo>
                <a:cubicBezTo>
                  <a:pt x="10814" y="10219"/>
                  <a:pt x="10791" y="10266"/>
                  <a:pt x="10791" y="10324"/>
                </a:cubicBezTo>
                <a:lnTo>
                  <a:pt x="10791" y="10544"/>
                </a:lnTo>
                <a:cubicBezTo>
                  <a:pt x="10791" y="10601"/>
                  <a:pt x="10814" y="10649"/>
                  <a:pt x="10844" y="10649"/>
                </a:cubicBezTo>
                <a:cubicBezTo>
                  <a:pt x="10873" y="10649"/>
                  <a:pt x="10895" y="10601"/>
                  <a:pt x="10895" y="10544"/>
                </a:cubicBezTo>
                <a:lnTo>
                  <a:pt x="10895" y="10324"/>
                </a:lnTo>
                <a:cubicBezTo>
                  <a:pt x="10895" y="10266"/>
                  <a:pt x="10873" y="10219"/>
                  <a:pt x="10844" y="10219"/>
                </a:cubicBezTo>
                <a:close/>
                <a:moveTo>
                  <a:pt x="11692" y="10219"/>
                </a:moveTo>
                <a:cubicBezTo>
                  <a:pt x="11663" y="10219"/>
                  <a:pt x="11640" y="10266"/>
                  <a:pt x="11640" y="10324"/>
                </a:cubicBezTo>
                <a:lnTo>
                  <a:pt x="11640" y="10544"/>
                </a:lnTo>
                <a:cubicBezTo>
                  <a:pt x="11640" y="10601"/>
                  <a:pt x="11663" y="10649"/>
                  <a:pt x="11692" y="10649"/>
                </a:cubicBezTo>
                <a:cubicBezTo>
                  <a:pt x="11721" y="10649"/>
                  <a:pt x="11745" y="10601"/>
                  <a:pt x="11745" y="10544"/>
                </a:cubicBezTo>
                <a:lnTo>
                  <a:pt x="11745" y="10324"/>
                </a:lnTo>
                <a:cubicBezTo>
                  <a:pt x="11745" y="10266"/>
                  <a:pt x="11721" y="10219"/>
                  <a:pt x="11692" y="10219"/>
                </a:cubicBezTo>
                <a:close/>
                <a:moveTo>
                  <a:pt x="12007" y="10219"/>
                </a:moveTo>
                <a:cubicBezTo>
                  <a:pt x="11978" y="10219"/>
                  <a:pt x="11955" y="10266"/>
                  <a:pt x="11955" y="10324"/>
                </a:cubicBezTo>
                <a:lnTo>
                  <a:pt x="11955" y="10544"/>
                </a:lnTo>
                <a:cubicBezTo>
                  <a:pt x="11955" y="10601"/>
                  <a:pt x="11978" y="10649"/>
                  <a:pt x="12007" y="10649"/>
                </a:cubicBezTo>
                <a:cubicBezTo>
                  <a:pt x="12036" y="10649"/>
                  <a:pt x="12060" y="10601"/>
                  <a:pt x="12060" y="10544"/>
                </a:cubicBezTo>
                <a:lnTo>
                  <a:pt x="12060" y="10324"/>
                </a:lnTo>
                <a:cubicBezTo>
                  <a:pt x="12060" y="10266"/>
                  <a:pt x="12036" y="10219"/>
                  <a:pt x="12007" y="10219"/>
                </a:cubicBezTo>
                <a:close/>
                <a:moveTo>
                  <a:pt x="12856" y="10219"/>
                </a:moveTo>
                <a:cubicBezTo>
                  <a:pt x="12827" y="10219"/>
                  <a:pt x="12804" y="10266"/>
                  <a:pt x="12804" y="10324"/>
                </a:cubicBezTo>
                <a:lnTo>
                  <a:pt x="12804" y="10544"/>
                </a:lnTo>
                <a:cubicBezTo>
                  <a:pt x="12804" y="10601"/>
                  <a:pt x="12827" y="10649"/>
                  <a:pt x="12856" y="10649"/>
                </a:cubicBezTo>
                <a:cubicBezTo>
                  <a:pt x="12886" y="10649"/>
                  <a:pt x="12909" y="10601"/>
                  <a:pt x="12909" y="10544"/>
                </a:cubicBezTo>
                <a:lnTo>
                  <a:pt x="12909" y="10324"/>
                </a:lnTo>
                <a:cubicBezTo>
                  <a:pt x="12909" y="10266"/>
                  <a:pt x="12886" y="10219"/>
                  <a:pt x="12856" y="10219"/>
                </a:cubicBezTo>
                <a:close/>
                <a:moveTo>
                  <a:pt x="13171" y="10219"/>
                </a:moveTo>
                <a:cubicBezTo>
                  <a:pt x="13142" y="10219"/>
                  <a:pt x="13118" y="10266"/>
                  <a:pt x="13118" y="10324"/>
                </a:cubicBezTo>
                <a:lnTo>
                  <a:pt x="13118" y="10544"/>
                </a:lnTo>
                <a:cubicBezTo>
                  <a:pt x="13118" y="10601"/>
                  <a:pt x="13142" y="10649"/>
                  <a:pt x="13171" y="10649"/>
                </a:cubicBezTo>
                <a:cubicBezTo>
                  <a:pt x="13200" y="10649"/>
                  <a:pt x="13224" y="10601"/>
                  <a:pt x="13224" y="10544"/>
                </a:cubicBezTo>
                <a:lnTo>
                  <a:pt x="13224" y="10324"/>
                </a:lnTo>
                <a:cubicBezTo>
                  <a:pt x="13224" y="10266"/>
                  <a:pt x="13200" y="10219"/>
                  <a:pt x="13171" y="10219"/>
                </a:cubicBezTo>
                <a:close/>
                <a:moveTo>
                  <a:pt x="14021" y="10219"/>
                </a:moveTo>
                <a:cubicBezTo>
                  <a:pt x="13992" y="10219"/>
                  <a:pt x="13968" y="10266"/>
                  <a:pt x="13968" y="10324"/>
                </a:cubicBezTo>
                <a:lnTo>
                  <a:pt x="13968" y="10544"/>
                </a:lnTo>
                <a:cubicBezTo>
                  <a:pt x="13968" y="10601"/>
                  <a:pt x="13992" y="10649"/>
                  <a:pt x="14021" y="10649"/>
                </a:cubicBezTo>
                <a:cubicBezTo>
                  <a:pt x="14050" y="10649"/>
                  <a:pt x="14074" y="10601"/>
                  <a:pt x="14074" y="10544"/>
                </a:cubicBezTo>
                <a:lnTo>
                  <a:pt x="14074" y="10324"/>
                </a:lnTo>
                <a:cubicBezTo>
                  <a:pt x="14074" y="10266"/>
                  <a:pt x="14050" y="10219"/>
                  <a:pt x="14021" y="10219"/>
                </a:cubicBezTo>
                <a:close/>
                <a:moveTo>
                  <a:pt x="14335" y="10219"/>
                </a:moveTo>
                <a:cubicBezTo>
                  <a:pt x="14306" y="10219"/>
                  <a:pt x="14282" y="10266"/>
                  <a:pt x="14282" y="10324"/>
                </a:cubicBezTo>
                <a:lnTo>
                  <a:pt x="14282" y="10544"/>
                </a:lnTo>
                <a:cubicBezTo>
                  <a:pt x="14282" y="10601"/>
                  <a:pt x="14306" y="10649"/>
                  <a:pt x="14335" y="10649"/>
                </a:cubicBezTo>
                <a:cubicBezTo>
                  <a:pt x="14364" y="10649"/>
                  <a:pt x="14388" y="10601"/>
                  <a:pt x="14388" y="10544"/>
                </a:cubicBezTo>
                <a:lnTo>
                  <a:pt x="14388" y="10324"/>
                </a:lnTo>
                <a:cubicBezTo>
                  <a:pt x="14388" y="10266"/>
                  <a:pt x="14364" y="10219"/>
                  <a:pt x="14335" y="10219"/>
                </a:cubicBezTo>
                <a:close/>
                <a:moveTo>
                  <a:pt x="15185" y="10219"/>
                </a:moveTo>
                <a:cubicBezTo>
                  <a:pt x="15156" y="10219"/>
                  <a:pt x="15132" y="10266"/>
                  <a:pt x="15132" y="10324"/>
                </a:cubicBezTo>
                <a:lnTo>
                  <a:pt x="15132" y="10544"/>
                </a:lnTo>
                <a:cubicBezTo>
                  <a:pt x="15132" y="10601"/>
                  <a:pt x="15156" y="10649"/>
                  <a:pt x="15185" y="10649"/>
                </a:cubicBezTo>
                <a:cubicBezTo>
                  <a:pt x="15214" y="10649"/>
                  <a:pt x="15237" y="10601"/>
                  <a:pt x="15237" y="10544"/>
                </a:cubicBezTo>
                <a:lnTo>
                  <a:pt x="15237" y="10324"/>
                </a:lnTo>
                <a:cubicBezTo>
                  <a:pt x="15237" y="10266"/>
                  <a:pt x="15214" y="10219"/>
                  <a:pt x="15185" y="10219"/>
                </a:cubicBezTo>
                <a:close/>
                <a:moveTo>
                  <a:pt x="15500" y="10219"/>
                </a:moveTo>
                <a:cubicBezTo>
                  <a:pt x="15470" y="10219"/>
                  <a:pt x="15447" y="10266"/>
                  <a:pt x="15447" y="10324"/>
                </a:cubicBezTo>
                <a:lnTo>
                  <a:pt x="15447" y="10544"/>
                </a:lnTo>
                <a:cubicBezTo>
                  <a:pt x="15447" y="10601"/>
                  <a:pt x="15470" y="10649"/>
                  <a:pt x="15500" y="10649"/>
                </a:cubicBezTo>
                <a:cubicBezTo>
                  <a:pt x="15529" y="10649"/>
                  <a:pt x="15551" y="10601"/>
                  <a:pt x="15551" y="10544"/>
                </a:cubicBezTo>
                <a:lnTo>
                  <a:pt x="15551" y="10324"/>
                </a:lnTo>
                <a:cubicBezTo>
                  <a:pt x="15551" y="10266"/>
                  <a:pt x="15529" y="10219"/>
                  <a:pt x="15500" y="10219"/>
                </a:cubicBezTo>
                <a:close/>
                <a:moveTo>
                  <a:pt x="16349" y="10219"/>
                </a:moveTo>
                <a:cubicBezTo>
                  <a:pt x="16320" y="10219"/>
                  <a:pt x="16296" y="10266"/>
                  <a:pt x="16296" y="10324"/>
                </a:cubicBezTo>
                <a:lnTo>
                  <a:pt x="16296" y="10544"/>
                </a:lnTo>
                <a:cubicBezTo>
                  <a:pt x="16296" y="10601"/>
                  <a:pt x="16320" y="10649"/>
                  <a:pt x="16349" y="10649"/>
                </a:cubicBezTo>
                <a:cubicBezTo>
                  <a:pt x="16378" y="10649"/>
                  <a:pt x="16401" y="10601"/>
                  <a:pt x="16401" y="10544"/>
                </a:cubicBezTo>
                <a:lnTo>
                  <a:pt x="16401" y="10324"/>
                </a:lnTo>
                <a:cubicBezTo>
                  <a:pt x="16401" y="10266"/>
                  <a:pt x="16378" y="10219"/>
                  <a:pt x="16349" y="10219"/>
                </a:cubicBezTo>
                <a:close/>
                <a:moveTo>
                  <a:pt x="16663" y="10219"/>
                </a:moveTo>
                <a:cubicBezTo>
                  <a:pt x="16634" y="10219"/>
                  <a:pt x="16611" y="10266"/>
                  <a:pt x="16611" y="10324"/>
                </a:cubicBezTo>
                <a:lnTo>
                  <a:pt x="16611" y="10544"/>
                </a:lnTo>
                <a:cubicBezTo>
                  <a:pt x="16611" y="10601"/>
                  <a:pt x="16634" y="10649"/>
                  <a:pt x="16663" y="10649"/>
                </a:cubicBezTo>
                <a:cubicBezTo>
                  <a:pt x="16692" y="10649"/>
                  <a:pt x="16716" y="10601"/>
                  <a:pt x="16716" y="10544"/>
                </a:cubicBezTo>
                <a:lnTo>
                  <a:pt x="16716" y="10324"/>
                </a:lnTo>
                <a:cubicBezTo>
                  <a:pt x="16716" y="10266"/>
                  <a:pt x="16692" y="10219"/>
                  <a:pt x="16663" y="10219"/>
                </a:cubicBezTo>
                <a:close/>
                <a:moveTo>
                  <a:pt x="17512" y="10219"/>
                </a:moveTo>
                <a:cubicBezTo>
                  <a:pt x="17483" y="10219"/>
                  <a:pt x="17459" y="10266"/>
                  <a:pt x="17459" y="10324"/>
                </a:cubicBezTo>
                <a:lnTo>
                  <a:pt x="17459" y="10544"/>
                </a:lnTo>
                <a:cubicBezTo>
                  <a:pt x="17459" y="10601"/>
                  <a:pt x="17483" y="10649"/>
                  <a:pt x="17512" y="10649"/>
                </a:cubicBezTo>
                <a:cubicBezTo>
                  <a:pt x="17541" y="10649"/>
                  <a:pt x="17565" y="10601"/>
                  <a:pt x="17565" y="10544"/>
                </a:cubicBezTo>
                <a:lnTo>
                  <a:pt x="17565" y="10324"/>
                </a:lnTo>
                <a:cubicBezTo>
                  <a:pt x="17565" y="10266"/>
                  <a:pt x="17541" y="10219"/>
                  <a:pt x="17512" y="10219"/>
                </a:cubicBezTo>
                <a:close/>
                <a:moveTo>
                  <a:pt x="17827" y="10219"/>
                </a:moveTo>
                <a:cubicBezTo>
                  <a:pt x="17798" y="10219"/>
                  <a:pt x="17774" y="10266"/>
                  <a:pt x="17774" y="10324"/>
                </a:cubicBezTo>
                <a:lnTo>
                  <a:pt x="17774" y="10544"/>
                </a:lnTo>
                <a:cubicBezTo>
                  <a:pt x="17774" y="10601"/>
                  <a:pt x="17798" y="10649"/>
                  <a:pt x="17827" y="10649"/>
                </a:cubicBezTo>
                <a:cubicBezTo>
                  <a:pt x="17856" y="10649"/>
                  <a:pt x="17880" y="10601"/>
                  <a:pt x="17880" y="10544"/>
                </a:cubicBezTo>
                <a:lnTo>
                  <a:pt x="17880" y="10324"/>
                </a:lnTo>
                <a:cubicBezTo>
                  <a:pt x="17880" y="10266"/>
                  <a:pt x="17856" y="10219"/>
                  <a:pt x="17827" y="10219"/>
                </a:cubicBezTo>
                <a:close/>
                <a:moveTo>
                  <a:pt x="18677" y="10219"/>
                </a:moveTo>
                <a:cubicBezTo>
                  <a:pt x="18648" y="10219"/>
                  <a:pt x="18624" y="10266"/>
                  <a:pt x="18624" y="10324"/>
                </a:cubicBezTo>
                <a:lnTo>
                  <a:pt x="18624" y="10544"/>
                </a:lnTo>
                <a:cubicBezTo>
                  <a:pt x="18624" y="10601"/>
                  <a:pt x="18648" y="10649"/>
                  <a:pt x="18677" y="10649"/>
                </a:cubicBezTo>
                <a:cubicBezTo>
                  <a:pt x="18706" y="10649"/>
                  <a:pt x="18730" y="10601"/>
                  <a:pt x="18730" y="10544"/>
                </a:cubicBezTo>
                <a:lnTo>
                  <a:pt x="18730" y="10324"/>
                </a:lnTo>
                <a:cubicBezTo>
                  <a:pt x="18730" y="10266"/>
                  <a:pt x="18706" y="10219"/>
                  <a:pt x="18677" y="10219"/>
                </a:cubicBezTo>
                <a:close/>
                <a:moveTo>
                  <a:pt x="18991" y="10219"/>
                </a:moveTo>
                <a:cubicBezTo>
                  <a:pt x="18962" y="10219"/>
                  <a:pt x="18938" y="10266"/>
                  <a:pt x="18938" y="10324"/>
                </a:cubicBezTo>
                <a:lnTo>
                  <a:pt x="18938" y="10544"/>
                </a:lnTo>
                <a:cubicBezTo>
                  <a:pt x="18938" y="10601"/>
                  <a:pt x="18962" y="10649"/>
                  <a:pt x="18991" y="10649"/>
                </a:cubicBezTo>
                <a:cubicBezTo>
                  <a:pt x="19020" y="10649"/>
                  <a:pt x="19044" y="10601"/>
                  <a:pt x="19044" y="10544"/>
                </a:cubicBezTo>
                <a:lnTo>
                  <a:pt x="19044" y="10324"/>
                </a:lnTo>
                <a:cubicBezTo>
                  <a:pt x="19044" y="10266"/>
                  <a:pt x="19020" y="10219"/>
                  <a:pt x="18991" y="10219"/>
                </a:cubicBezTo>
                <a:close/>
                <a:moveTo>
                  <a:pt x="19841" y="10219"/>
                </a:moveTo>
                <a:cubicBezTo>
                  <a:pt x="19812" y="10219"/>
                  <a:pt x="19788" y="10266"/>
                  <a:pt x="19788" y="10324"/>
                </a:cubicBezTo>
                <a:lnTo>
                  <a:pt x="19788" y="10544"/>
                </a:lnTo>
                <a:cubicBezTo>
                  <a:pt x="19788" y="10601"/>
                  <a:pt x="19812" y="10649"/>
                  <a:pt x="19841" y="10649"/>
                </a:cubicBezTo>
                <a:cubicBezTo>
                  <a:pt x="19870" y="10649"/>
                  <a:pt x="19894" y="10601"/>
                  <a:pt x="19894" y="10544"/>
                </a:cubicBezTo>
                <a:lnTo>
                  <a:pt x="19894" y="10324"/>
                </a:lnTo>
                <a:cubicBezTo>
                  <a:pt x="19894" y="10266"/>
                  <a:pt x="19870" y="10219"/>
                  <a:pt x="19841" y="10219"/>
                </a:cubicBezTo>
                <a:close/>
                <a:moveTo>
                  <a:pt x="20155" y="10219"/>
                </a:moveTo>
                <a:cubicBezTo>
                  <a:pt x="20126" y="10219"/>
                  <a:pt x="20102" y="10266"/>
                  <a:pt x="20102" y="10324"/>
                </a:cubicBezTo>
                <a:lnTo>
                  <a:pt x="20102" y="10544"/>
                </a:lnTo>
                <a:cubicBezTo>
                  <a:pt x="20102" y="10601"/>
                  <a:pt x="20126" y="10649"/>
                  <a:pt x="20155" y="10649"/>
                </a:cubicBezTo>
                <a:cubicBezTo>
                  <a:pt x="20184" y="10649"/>
                  <a:pt x="20207" y="10601"/>
                  <a:pt x="20207" y="10544"/>
                </a:cubicBezTo>
                <a:lnTo>
                  <a:pt x="20207" y="10324"/>
                </a:lnTo>
                <a:cubicBezTo>
                  <a:pt x="20207" y="10266"/>
                  <a:pt x="20184" y="10219"/>
                  <a:pt x="20155" y="10219"/>
                </a:cubicBezTo>
                <a:close/>
                <a:moveTo>
                  <a:pt x="21004" y="10219"/>
                </a:moveTo>
                <a:cubicBezTo>
                  <a:pt x="20975" y="10219"/>
                  <a:pt x="20952" y="10266"/>
                  <a:pt x="20952" y="10324"/>
                </a:cubicBezTo>
                <a:lnTo>
                  <a:pt x="20952" y="10544"/>
                </a:lnTo>
                <a:cubicBezTo>
                  <a:pt x="20952" y="10601"/>
                  <a:pt x="20975" y="10649"/>
                  <a:pt x="21004" y="10649"/>
                </a:cubicBezTo>
                <a:cubicBezTo>
                  <a:pt x="21033" y="10649"/>
                  <a:pt x="21057" y="10601"/>
                  <a:pt x="21057" y="10544"/>
                </a:cubicBezTo>
                <a:lnTo>
                  <a:pt x="21057" y="10324"/>
                </a:lnTo>
                <a:cubicBezTo>
                  <a:pt x="21057" y="10266"/>
                  <a:pt x="21033" y="10219"/>
                  <a:pt x="21004" y="10219"/>
                </a:cubicBezTo>
                <a:close/>
                <a:moveTo>
                  <a:pt x="21319" y="10219"/>
                </a:moveTo>
                <a:cubicBezTo>
                  <a:pt x="21289" y="10219"/>
                  <a:pt x="21267" y="10266"/>
                  <a:pt x="21267" y="10324"/>
                </a:cubicBezTo>
                <a:lnTo>
                  <a:pt x="21267" y="10544"/>
                </a:lnTo>
                <a:cubicBezTo>
                  <a:pt x="21267" y="10601"/>
                  <a:pt x="21289" y="10649"/>
                  <a:pt x="21319" y="10649"/>
                </a:cubicBezTo>
                <a:cubicBezTo>
                  <a:pt x="21348" y="10649"/>
                  <a:pt x="21372" y="10601"/>
                  <a:pt x="21372" y="10544"/>
                </a:cubicBezTo>
                <a:lnTo>
                  <a:pt x="21372" y="10324"/>
                </a:lnTo>
                <a:cubicBezTo>
                  <a:pt x="21372" y="10266"/>
                  <a:pt x="21348" y="10219"/>
                  <a:pt x="21319" y="10219"/>
                </a:cubicBezTo>
                <a:close/>
                <a:moveTo>
                  <a:pt x="281" y="10949"/>
                </a:moveTo>
                <a:cubicBezTo>
                  <a:pt x="252" y="10949"/>
                  <a:pt x="228" y="10996"/>
                  <a:pt x="228" y="11054"/>
                </a:cubicBezTo>
                <a:lnTo>
                  <a:pt x="228" y="11274"/>
                </a:lnTo>
                <a:cubicBezTo>
                  <a:pt x="228" y="11331"/>
                  <a:pt x="252" y="11379"/>
                  <a:pt x="281" y="11379"/>
                </a:cubicBezTo>
                <a:cubicBezTo>
                  <a:pt x="311" y="11379"/>
                  <a:pt x="334" y="11331"/>
                  <a:pt x="334" y="11274"/>
                </a:cubicBezTo>
                <a:lnTo>
                  <a:pt x="334" y="11054"/>
                </a:lnTo>
                <a:cubicBezTo>
                  <a:pt x="334" y="10996"/>
                  <a:pt x="311" y="10949"/>
                  <a:pt x="281" y="10949"/>
                </a:cubicBezTo>
                <a:close/>
                <a:moveTo>
                  <a:pt x="596" y="10949"/>
                </a:moveTo>
                <a:cubicBezTo>
                  <a:pt x="567" y="10949"/>
                  <a:pt x="543" y="10996"/>
                  <a:pt x="543" y="11054"/>
                </a:cubicBezTo>
                <a:lnTo>
                  <a:pt x="543" y="11274"/>
                </a:lnTo>
                <a:cubicBezTo>
                  <a:pt x="543" y="11331"/>
                  <a:pt x="567" y="11379"/>
                  <a:pt x="596" y="11379"/>
                </a:cubicBezTo>
                <a:cubicBezTo>
                  <a:pt x="625" y="11379"/>
                  <a:pt x="649" y="11331"/>
                  <a:pt x="649" y="11274"/>
                </a:cubicBezTo>
                <a:lnTo>
                  <a:pt x="649" y="11054"/>
                </a:lnTo>
                <a:cubicBezTo>
                  <a:pt x="649" y="10996"/>
                  <a:pt x="625" y="10949"/>
                  <a:pt x="596" y="10949"/>
                </a:cubicBezTo>
                <a:close/>
                <a:moveTo>
                  <a:pt x="1446" y="10949"/>
                </a:moveTo>
                <a:cubicBezTo>
                  <a:pt x="1417" y="10949"/>
                  <a:pt x="1393" y="10996"/>
                  <a:pt x="1393" y="11054"/>
                </a:cubicBezTo>
                <a:lnTo>
                  <a:pt x="1393" y="11274"/>
                </a:lnTo>
                <a:cubicBezTo>
                  <a:pt x="1393" y="11331"/>
                  <a:pt x="1417" y="11379"/>
                  <a:pt x="1446" y="11379"/>
                </a:cubicBezTo>
                <a:cubicBezTo>
                  <a:pt x="1475" y="11379"/>
                  <a:pt x="1499" y="11331"/>
                  <a:pt x="1499" y="11274"/>
                </a:cubicBezTo>
                <a:lnTo>
                  <a:pt x="1499" y="11054"/>
                </a:lnTo>
                <a:cubicBezTo>
                  <a:pt x="1499" y="10996"/>
                  <a:pt x="1475" y="10949"/>
                  <a:pt x="1446" y="10949"/>
                </a:cubicBezTo>
                <a:close/>
                <a:moveTo>
                  <a:pt x="1760" y="10949"/>
                </a:moveTo>
                <a:cubicBezTo>
                  <a:pt x="1731" y="10949"/>
                  <a:pt x="1707" y="10996"/>
                  <a:pt x="1707" y="11054"/>
                </a:cubicBezTo>
                <a:lnTo>
                  <a:pt x="1707" y="11274"/>
                </a:lnTo>
                <a:cubicBezTo>
                  <a:pt x="1707" y="11331"/>
                  <a:pt x="1731" y="11379"/>
                  <a:pt x="1760" y="11379"/>
                </a:cubicBezTo>
                <a:cubicBezTo>
                  <a:pt x="1789" y="11379"/>
                  <a:pt x="1813" y="11331"/>
                  <a:pt x="1813" y="11274"/>
                </a:cubicBezTo>
                <a:lnTo>
                  <a:pt x="1813" y="11054"/>
                </a:lnTo>
                <a:cubicBezTo>
                  <a:pt x="1813" y="10996"/>
                  <a:pt x="1789" y="10949"/>
                  <a:pt x="1760" y="10949"/>
                </a:cubicBezTo>
                <a:close/>
                <a:moveTo>
                  <a:pt x="2610" y="10949"/>
                </a:moveTo>
                <a:cubicBezTo>
                  <a:pt x="2581" y="10949"/>
                  <a:pt x="2557" y="10996"/>
                  <a:pt x="2557" y="11054"/>
                </a:cubicBezTo>
                <a:lnTo>
                  <a:pt x="2557" y="11274"/>
                </a:lnTo>
                <a:cubicBezTo>
                  <a:pt x="2557" y="11331"/>
                  <a:pt x="2581" y="11379"/>
                  <a:pt x="2610" y="11379"/>
                </a:cubicBezTo>
                <a:cubicBezTo>
                  <a:pt x="2639" y="11379"/>
                  <a:pt x="2662" y="11331"/>
                  <a:pt x="2662" y="11274"/>
                </a:cubicBezTo>
                <a:lnTo>
                  <a:pt x="2662" y="11054"/>
                </a:lnTo>
                <a:cubicBezTo>
                  <a:pt x="2662" y="10996"/>
                  <a:pt x="2639" y="10949"/>
                  <a:pt x="2610" y="10949"/>
                </a:cubicBezTo>
                <a:close/>
                <a:moveTo>
                  <a:pt x="2924" y="10949"/>
                </a:moveTo>
                <a:cubicBezTo>
                  <a:pt x="2895" y="10949"/>
                  <a:pt x="2871" y="10996"/>
                  <a:pt x="2871" y="11054"/>
                </a:cubicBezTo>
                <a:lnTo>
                  <a:pt x="2871" y="11274"/>
                </a:lnTo>
                <a:cubicBezTo>
                  <a:pt x="2871" y="11331"/>
                  <a:pt x="2895" y="11379"/>
                  <a:pt x="2924" y="11379"/>
                </a:cubicBezTo>
                <a:cubicBezTo>
                  <a:pt x="2954" y="11379"/>
                  <a:pt x="2976" y="11331"/>
                  <a:pt x="2976" y="11274"/>
                </a:cubicBezTo>
                <a:lnTo>
                  <a:pt x="2976" y="11054"/>
                </a:lnTo>
                <a:cubicBezTo>
                  <a:pt x="2976" y="10996"/>
                  <a:pt x="2954" y="10949"/>
                  <a:pt x="2924" y="10949"/>
                </a:cubicBezTo>
                <a:close/>
                <a:moveTo>
                  <a:pt x="3773" y="10949"/>
                </a:moveTo>
                <a:cubicBezTo>
                  <a:pt x="3744" y="10949"/>
                  <a:pt x="3721" y="10996"/>
                  <a:pt x="3721" y="11054"/>
                </a:cubicBezTo>
                <a:lnTo>
                  <a:pt x="3721" y="11274"/>
                </a:lnTo>
                <a:cubicBezTo>
                  <a:pt x="3721" y="11331"/>
                  <a:pt x="3744" y="11379"/>
                  <a:pt x="3773" y="11379"/>
                </a:cubicBezTo>
                <a:cubicBezTo>
                  <a:pt x="3802" y="11379"/>
                  <a:pt x="3826" y="11331"/>
                  <a:pt x="3826" y="11274"/>
                </a:cubicBezTo>
                <a:lnTo>
                  <a:pt x="3826" y="11054"/>
                </a:lnTo>
                <a:cubicBezTo>
                  <a:pt x="3826" y="10996"/>
                  <a:pt x="3802" y="10949"/>
                  <a:pt x="3773" y="10949"/>
                </a:cubicBezTo>
                <a:close/>
                <a:moveTo>
                  <a:pt x="4088" y="10949"/>
                </a:moveTo>
                <a:cubicBezTo>
                  <a:pt x="4058" y="10949"/>
                  <a:pt x="4035" y="10996"/>
                  <a:pt x="4035" y="11054"/>
                </a:cubicBezTo>
                <a:lnTo>
                  <a:pt x="4035" y="11274"/>
                </a:lnTo>
                <a:cubicBezTo>
                  <a:pt x="4035" y="11331"/>
                  <a:pt x="4058" y="11379"/>
                  <a:pt x="4088" y="11379"/>
                </a:cubicBezTo>
                <a:cubicBezTo>
                  <a:pt x="4117" y="11379"/>
                  <a:pt x="4141" y="11331"/>
                  <a:pt x="4141" y="11274"/>
                </a:cubicBezTo>
                <a:lnTo>
                  <a:pt x="4141" y="11054"/>
                </a:lnTo>
                <a:cubicBezTo>
                  <a:pt x="4141" y="10996"/>
                  <a:pt x="4117" y="10949"/>
                  <a:pt x="4088" y="10949"/>
                </a:cubicBezTo>
                <a:close/>
                <a:moveTo>
                  <a:pt x="4937" y="10949"/>
                </a:moveTo>
                <a:cubicBezTo>
                  <a:pt x="4908" y="10949"/>
                  <a:pt x="4884" y="10996"/>
                  <a:pt x="4884" y="11054"/>
                </a:cubicBezTo>
                <a:lnTo>
                  <a:pt x="4884" y="11274"/>
                </a:lnTo>
                <a:cubicBezTo>
                  <a:pt x="4884" y="11331"/>
                  <a:pt x="4908" y="11379"/>
                  <a:pt x="4937" y="11379"/>
                </a:cubicBezTo>
                <a:cubicBezTo>
                  <a:pt x="4966" y="11379"/>
                  <a:pt x="4990" y="11331"/>
                  <a:pt x="4990" y="11274"/>
                </a:cubicBezTo>
                <a:lnTo>
                  <a:pt x="4990" y="11054"/>
                </a:lnTo>
                <a:cubicBezTo>
                  <a:pt x="4990" y="10996"/>
                  <a:pt x="4966" y="10949"/>
                  <a:pt x="4937" y="10949"/>
                </a:cubicBezTo>
                <a:close/>
                <a:moveTo>
                  <a:pt x="5252" y="10949"/>
                </a:moveTo>
                <a:cubicBezTo>
                  <a:pt x="5223" y="10949"/>
                  <a:pt x="5199" y="10996"/>
                  <a:pt x="5199" y="11054"/>
                </a:cubicBezTo>
                <a:lnTo>
                  <a:pt x="5199" y="11274"/>
                </a:lnTo>
                <a:cubicBezTo>
                  <a:pt x="5199" y="11331"/>
                  <a:pt x="5223" y="11379"/>
                  <a:pt x="5252" y="11379"/>
                </a:cubicBezTo>
                <a:cubicBezTo>
                  <a:pt x="5281" y="11379"/>
                  <a:pt x="5305" y="11331"/>
                  <a:pt x="5305" y="11274"/>
                </a:cubicBezTo>
                <a:lnTo>
                  <a:pt x="5305" y="11054"/>
                </a:lnTo>
                <a:cubicBezTo>
                  <a:pt x="5305" y="10996"/>
                  <a:pt x="5281" y="10949"/>
                  <a:pt x="5252" y="10949"/>
                </a:cubicBezTo>
                <a:close/>
                <a:moveTo>
                  <a:pt x="6102" y="10949"/>
                </a:moveTo>
                <a:cubicBezTo>
                  <a:pt x="6072" y="10949"/>
                  <a:pt x="6049" y="10996"/>
                  <a:pt x="6049" y="11054"/>
                </a:cubicBezTo>
                <a:lnTo>
                  <a:pt x="6049" y="11274"/>
                </a:lnTo>
                <a:cubicBezTo>
                  <a:pt x="6049" y="11331"/>
                  <a:pt x="6072" y="11379"/>
                  <a:pt x="6102" y="11379"/>
                </a:cubicBezTo>
                <a:cubicBezTo>
                  <a:pt x="6131" y="11379"/>
                  <a:pt x="6155" y="11331"/>
                  <a:pt x="6155" y="11274"/>
                </a:cubicBezTo>
                <a:lnTo>
                  <a:pt x="6155" y="11054"/>
                </a:lnTo>
                <a:cubicBezTo>
                  <a:pt x="6155" y="10996"/>
                  <a:pt x="6131" y="10949"/>
                  <a:pt x="6102" y="10949"/>
                </a:cubicBezTo>
                <a:close/>
                <a:moveTo>
                  <a:pt x="6416" y="10949"/>
                </a:moveTo>
                <a:cubicBezTo>
                  <a:pt x="6387" y="10949"/>
                  <a:pt x="6363" y="10996"/>
                  <a:pt x="6363" y="11054"/>
                </a:cubicBezTo>
                <a:lnTo>
                  <a:pt x="6363" y="11274"/>
                </a:lnTo>
                <a:cubicBezTo>
                  <a:pt x="6363" y="11331"/>
                  <a:pt x="6387" y="11379"/>
                  <a:pt x="6416" y="11379"/>
                </a:cubicBezTo>
                <a:cubicBezTo>
                  <a:pt x="6445" y="11379"/>
                  <a:pt x="6469" y="11331"/>
                  <a:pt x="6469" y="11274"/>
                </a:cubicBezTo>
                <a:lnTo>
                  <a:pt x="6469" y="11054"/>
                </a:lnTo>
                <a:cubicBezTo>
                  <a:pt x="6469" y="10996"/>
                  <a:pt x="6445" y="10949"/>
                  <a:pt x="6416" y="10949"/>
                </a:cubicBezTo>
                <a:close/>
                <a:moveTo>
                  <a:pt x="7266" y="10949"/>
                </a:moveTo>
                <a:cubicBezTo>
                  <a:pt x="7237" y="10949"/>
                  <a:pt x="7213" y="10996"/>
                  <a:pt x="7213" y="11054"/>
                </a:cubicBezTo>
                <a:lnTo>
                  <a:pt x="7213" y="11274"/>
                </a:lnTo>
                <a:cubicBezTo>
                  <a:pt x="7213" y="11331"/>
                  <a:pt x="7237" y="11379"/>
                  <a:pt x="7266" y="11379"/>
                </a:cubicBezTo>
                <a:cubicBezTo>
                  <a:pt x="7295" y="11379"/>
                  <a:pt x="7318" y="11331"/>
                  <a:pt x="7318" y="11274"/>
                </a:cubicBezTo>
                <a:lnTo>
                  <a:pt x="7318" y="11054"/>
                </a:lnTo>
                <a:cubicBezTo>
                  <a:pt x="7318" y="10996"/>
                  <a:pt x="7295" y="10949"/>
                  <a:pt x="7266" y="10949"/>
                </a:cubicBezTo>
                <a:close/>
                <a:moveTo>
                  <a:pt x="7580" y="10949"/>
                </a:moveTo>
                <a:cubicBezTo>
                  <a:pt x="7551" y="10949"/>
                  <a:pt x="7527" y="10996"/>
                  <a:pt x="7527" y="11054"/>
                </a:cubicBezTo>
                <a:lnTo>
                  <a:pt x="7527" y="11274"/>
                </a:lnTo>
                <a:cubicBezTo>
                  <a:pt x="7527" y="11331"/>
                  <a:pt x="7551" y="11379"/>
                  <a:pt x="7580" y="11379"/>
                </a:cubicBezTo>
                <a:cubicBezTo>
                  <a:pt x="7609" y="11379"/>
                  <a:pt x="7632" y="11331"/>
                  <a:pt x="7632" y="11274"/>
                </a:cubicBezTo>
                <a:lnTo>
                  <a:pt x="7632" y="11054"/>
                </a:lnTo>
                <a:cubicBezTo>
                  <a:pt x="7632" y="10996"/>
                  <a:pt x="7609" y="10949"/>
                  <a:pt x="7580" y="10949"/>
                </a:cubicBezTo>
                <a:close/>
                <a:moveTo>
                  <a:pt x="8429" y="10949"/>
                </a:moveTo>
                <a:cubicBezTo>
                  <a:pt x="8400" y="10949"/>
                  <a:pt x="8377" y="10996"/>
                  <a:pt x="8377" y="11054"/>
                </a:cubicBezTo>
                <a:lnTo>
                  <a:pt x="8377" y="11274"/>
                </a:lnTo>
                <a:cubicBezTo>
                  <a:pt x="8377" y="11331"/>
                  <a:pt x="8400" y="11379"/>
                  <a:pt x="8429" y="11379"/>
                </a:cubicBezTo>
                <a:cubicBezTo>
                  <a:pt x="8458" y="11379"/>
                  <a:pt x="8482" y="11331"/>
                  <a:pt x="8482" y="11274"/>
                </a:cubicBezTo>
                <a:lnTo>
                  <a:pt x="8482" y="11054"/>
                </a:lnTo>
                <a:cubicBezTo>
                  <a:pt x="8482" y="10996"/>
                  <a:pt x="8458" y="10949"/>
                  <a:pt x="8429" y="10949"/>
                </a:cubicBezTo>
                <a:close/>
                <a:moveTo>
                  <a:pt x="8744" y="10949"/>
                </a:moveTo>
                <a:cubicBezTo>
                  <a:pt x="8714" y="10949"/>
                  <a:pt x="8691" y="10996"/>
                  <a:pt x="8691" y="11054"/>
                </a:cubicBezTo>
                <a:lnTo>
                  <a:pt x="8691" y="11274"/>
                </a:lnTo>
                <a:cubicBezTo>
                  <a:pt x="8691" y="11331"/>
                  <a:pt x="8714" y="11379"/>
                  <a:pt x="8744" y="11379"/>
                </a:cubicBezTo>
                <a:cubicBezTo>
                  <a:pt x="8773" y="11379"/>
                  <a:pt x="8796" y="11331"/>
                  <a:pt x="8796" y="11274"/>
                </a:cubicBezTo>
                <a:lnTo>
                  <a:pt x="8796" y="11054"/>
                </a:lnTo>
                <a:cubicBezTo>
                  <a:pt x="8796" y="10996"/>
                  <a:pt x="8773" y="10949"/>
                  <a:pt x="8744" y="10949"/>
                </a:cubicBezTo>
                <a:close/>
                <a:moveTo>
                  <a:pt x="9593" y="10949"/>
                </a:moveTo>
                <a:cubicBezTo>
                  <a:pt x="9564" y="10949"/>
                  <a:pt x="9540" y="10996"/>
                  <a:pt x="9540" y="11054"/>
                </a:cubicBezTo>
                <a:lnTo>
                  <a:pt x="9540" y="11274"/>
                </a:lnTo>
                <a:cubicBezTo>
                  <a:pt x="9540" y="11331"/>
                  <a:pt x="9564" y="11379"/>
                  <a:pt x="9593" y="11379"/>
                </a:cubicBezTo>
                <a:cubicBezTo>
                  <a:pt x="9622" y="11379"/>
                  <a:pt x="9646" y="11331"/>
                  <a:pt x="9646" y="11274"/>
                </a:cubicBezTo>
                <a:lnTo>
                  <a:pt x="9646" y="11054"/>
                </a:lnTo>
                <a:cubicBezTo>
                  <a:pt x="9646" y="10996"/>
                  <a:pt x="9622" y="10949"/>
                  <a:pt x="9593" y="10949"/>
                </a:cubicBezTo>
                <a:close/>
                <a:moveTo>
                  <a:pt x="9908" y="10949"/>
                </a:moveTo>
                <a:cubicBezTo>
                  <a:pt x="9879" y="10949"/>
                  <a:pt x="9855" y="10996"/>
                  <a:pt x="9855" y="11054"/>
                </a:cubicBezTo>
                <a:lnTo>
                  <a:pt x="9855" y="11274"/>
                </a:lnTo>
                <a:cubicBezTo>
                  <a:pt x="9855" y="11331"/>
                  <a:pt x="9879" y="11379"/>
                  <a:pt x="9908" y="11379"/>
                </a:cubicBezTo>
                <a:cubicBezTo>
                  <a:pt x="9937" y="11379"/>
                  <a:pt x="9961" y="11331"/>
                  <a:pt x="9961" y="11274"/>
                </a:cubicBezTo>
                <a:lnTo>
                  <a:pt x="9961" y="11054"/>
                </a:lnTo>
                <a:cubicBezTo>
                  <a:pt x="9961" y="10996"/>
                  <a:pt x="9937" y="10949"/>
                  <a:pt x="9908" y="10949"/>
                </a:cubicBezTo>
                <a:close/>
                <a:moveTo>
                  <a:pt x="10758" y="10949"/>
                </a:moveTo>
                <a:cubicBezTo>
                  <a:pt x="10728" y="10949"/>
                  <a:pt x="10705" y="10996"/>
                  <a:pt x="10705" y="11054"/>
                </a:cubicBezTo>
                <a:lnTo>
                  <a:pt x="10705" y="11274"/>
                </a:lnTo>
                <a:cubicBezTo>
                  <a:pt x="10705" y="11331"/>
                  <a:pt x="10728" y="11379"/>
                  <a:pt x="10758" y="11379"/>
                </a:cubicBezTo>
                <a:cubicBezTo>
                  <a:pt x="10787" y="11379"/>
                  <a:pt x="10810" y="11331"/>
                  <a:pt x="10810" y="11274"/>
                </a:cubicBezTo>
                <a:lnTo>
                  <a:pt x="10810" y="11054"/>
                </a:lnTo>
                <a:cubicBezTo>
                  <a:pt x="10810" y="10996"/>
                  <a:pt x="10787" y="10949"/>
                  <a:pt x="10758" y="10949"/>
                </a:cubicBezTo>
                <a:close/>
                <a:moveTo>
                  <a:pt x="11072" y="10949"/>
                </a:moveTo>
                <a:cubicBezTo>
                  <a:pt x="11043" y="10949"/>
                  <a:pt x="11019" y="10996"/>
                  <a:pt x="11019" y="11054"/>
                </a:cubicBezTo>
                <a:lnTo>
                  <a:pt x="11019" y="11274"/>
                </a:lnTo>
                <a:cubicBezTo>
                  <a:pt x="11019" y="11331"/>
                  <a:pt x="11043" y="11379"/>
                  <a:pt x="11072" y="11379"/>
                </a:cubicBezTo>
                <a:cubicBezTo>
                  <a:pt x="11101" y="11379"/>
                  <a:pt x="11125" y="11331"/>
                  <a:pt x="11125" y="11274"/>
                </a:cubicBezTo>
                <a:lnTo>
                  <a:pt x="11125" y="11054"/>
                </a:lnTo>
                <a:cubicBezTo>
                  <a:pt x="11125" y="10996"/>
                  <a:pt x="11101" y="10949"/>
                  <a:pt x="11072" y="10949"/>
                </a:cubicBezTo>
                <a:close/>
                <a:moveTo>
                  <a:pt x="11922" y="10949"/>
                </a:moveTo>
                <a:cubicBezTo>
                  <a:pt x="11893" y="10949"/>
                  <a:pt x="11869" y="10996"/>
                  <a:pt x="11869" y="11054"/>
                </a:cubicBezTo>
                <a:lnTo>
                  <a:pt x="11869" y="11274"/>
                </a:lnTo>
                <a:cubicBezTo>
                  <a:pt x="11869" y="11331"/>
                  <a:pt x="11893" y="11379"/>
                  <a:pt x="11922" y="11379"/>
                </a:cubicBezTo>
                <a:cubicBezTo>
                  <a:pt x="11951" y="11379"/>
                  <a:pt x="11974" y="11331"/>
                  <a:pt x="11974" y="11274"/>
                </a:cubicBezTo>
                <a:lnTo>
                  <a:pt x="11974" y="11054"/>
                </a:lnTo>
                <a:cubicBezTo>
                  <a:pt x="11974" y="10996"/>
                  <a:pt x="11951" y="10949"/>
                  <a:pt x="11922" y="10949"/>
                </a:cubicBezTo>
                <a:close/>
                <a:moveTo>
                  <a:pt x="12236" y="10949"/>
                </a:moveTo>
                <a:cubicBezTo>
                  <a:pt x="12207" y="10949"/>
                  <a:pt x="12183" y="10996"/>
                  <a:pt x="12183" y="11054"/>
                </a:cubicBezTo>
                <a:lnTo>
                  <a:pt x="12183" y="11274"/>
                </a:lnTo>
                <a:cubicBezTo>
                  <a:pt x="12183" y="11331"/>
                  <a:pt x="12207" y="11379"/>
                  <a:pt x="12236" y="11379"/>
                </a:cubicBezTo>
                <a:cubicBezTo>
                  <a:pt x="12265" y="11379"/>
                  <a:pt x="12288" y="11331"/>
                  <a:pt x="12288" y="11274"/>
                </a:cubicBezTo>
                <a:lnTo>
                  <a:pt x="12288" y="11054"/>
                </a:lnTo>
                <a:cubicBezTo>
                  <a:pt x="12288" y="10996"/>
                  <a:pt x="12265" y="10949"/>
                  <a:pt x="12236" y="10949"/>
                </a:cubicBezTo>
                <a:close/>
                <a:moveTo>
                  <a:pt x="13085" y="10949"/>
                </a:moveTo>
                <a:cubicBezTo>
                  <a:pt x="13056" y="10949"/>
                  <a:pt x="13032" y="10996"/>
                  <a:pt x="13032" y="11054"/>
                </a:cubicBezTo>
                <a:lnTo>
                  <a:pt x="13032" y="11274"/>
                </a:lnTo>
                <a:cubicBezTo>
                  <a:pt x="13032" y="11331"/>
                  <a:pt x="13056" y="11379"/>
                  <a:pt x="13085" y="11379"/>
                </a:cubicBezTo>
                <a:cubicBezTo>
                  <a:pt x="13114" y="11379"/>
                  <a:pt x="13138" y="11331"/>
                  <a:pt x="13138" y="11274"/>
                </a:cubicBezTo>
                <a:lnTo>
                  <a:pt x="13138" y="11054"/>
                </a:lnTo>
                <a:cubicBezTo>
                  <a:pt x="13138" y="10996"/>
                  <a:pt x="13114" y="10949"/>
                  <a:pt x="13085" y="10949"/>
                </a:cubicBezTo>
                <a:close/>
                <a:moveTo>
                  <a:pt x="13399" y="10949"/>
                </a:moveTo>
                <a:cubicBezTo>
                  <a:pt x="13370" y="10949"/>
                  <a:pt x="13348" y="10996"/>
                  <a:pt x="13348" y="11054"/>
                </a:cubicBezTo>
                <a:lnTo>
                  <a:pt x="13348" y="11274"/>
                </a:lnTo>
                <a:cubicBezTo>
                  <a:pt x="13348" y="11331"/>
                  <a:pt x="13370" y="11379"/>
                  <a:pt x="13399" y="11379"/>
                </a:cubicBezTo>
                <a:cubicBezTo>
                  <a:pt x="13428" y="11379"/>
                  <a:pt x="13452" y="11331"/>
                  <a:pt x="13452" y="11274"/>
                </a:cubicBezTo>
                <a:lnTo>
                  <a:pt x="13452" y="11054"/>
                </a:lnTo>
                <a:cubicBezTo>
                  <a:pt x="13452" y="10996"/>
                  <a:pt x="13428" y="10949"/>
                  <a:pt x="13399" y="10949"/>
                </a:cubicBezTo>
                <a:close/>
                <a:moveTo>
                  <a:pt x="14249" y="10949"/>
                </a:moveTo>
                <a:cubicBezTo>
                  <a:pt x="14220" y="10949"/>
                  <a:pt x="14196" y="10996"/>
                  <a:pt x="14196" y="11054"/>
                </a:cubicBezTo>
                <a:lnTo>
                  <a:pt x="14196" y="11274"/>
                </a:lnTo>
                <a:cubicBezTo>
                  <a:pt x="14196" y="11331"/>
                  <a:pt x="14220" y="11379"/>
                  <a:pt x="14249" y="11379"/>
                </a:cubicBezTo>
                <a:cubicBezTo>
                  <a:pt x="14278" y="11379"/>
                  <a:pt x="14302" y="11331"/>
                  <a:pt x="14302" y="11274"/>
                </a:cubicBezTo>
                <a:lnTo>
                  <a:pt x="14302" y="11054"/>
                </a:lnTo>
                <a:cubicBezTo>
                  <a:pt x="14302" y="10996"/>
                  <a:pt x="14278" y="10949"/>
                  <a:pt x="14249" y="10949"/>
                </a:cubicBezTo>
                <a:close/>
                <a:moveTo>
                  <a:pt x="14564" y="10949"/>
                </a:moveTo>
                <a:cubicBezTo>
                  <a:pt x="14535" y="10949"/>
                  <a:pt x="14511" y="10996"/>
                  <a:pt x="14511" y="11054"/>
                </a:cubicBezTo>
                <a:lnTo>
                  <a:pt x="14511" y="11274"/>
                </a:lnTo>
                <a:cubicBezTo>
                  <a:pt x="14511" y="11331"/>
                  <a:pt x="14535" y="11379"/>
                  <a:pt x="14564" y="11379"/>
                </a:cubicBezTo>
                <a:cubicBezTo>
                  <a:pt x="14593" y="11379"/>
                  <a:pt x="14617" y="11331"/>
                  <a:pt x="14617" y="11274"/>
                </a:cubicBezTo>
                <a:lnTo>
                  <a:pt x="14617" y="11054"/>
                </a:lnTo>
                <a:cubicBezTo>
                  <a:pt x="14617" y="10996"/>
                  <a:pt x="14593" y="10949"/>
                  <a:pt x="14564" y="10949"/>
                </a:cubicBezTo>
                <a:close/>
                <a:moveTo>
                  <a:pt x="15413" y="10949"/>
                </a:moveTo>
                <a:cubicBezTo>
                  <a:pt x="15384" y="10949"/>
                  <a:pt x="15360" y="10996"/>
                  <a:pt x="15360" y="11054"/>
                </a:cubicBezTo>
                <a:lnTo>
                  <a:pt x="15360" y="11274"/>
                </a:lnTo>
                <a:cubicBezTo>
                  <a:pt x="15360" y="11331"/>
                  <a:pt x="15384" y="11379"/>
                  <a:pt x="15413" y="11379"/>
                </a:cubicBezTo>
                <a:cubicBezTo>
                  <a:pt x="15442" y="11379"/>
                  <a:pt x="15465" y="11331"/>
                  <a:pt x="15465" y="11274"/>
                </a:cubicBezTo>
                <a:lnTo>
                  <a:pt x="15465" y="11054"/>
                </a:lnTo>
                <a:cubicBezTo>
                  <a:pt x="15465" y="10996"/>
                  <a:pt x="15442" y="10949"/>
                  <a:pt x="15413" y="10949"/>
                </a:cubicBezTo>
                <a:close/>
                <a:moveTo>
                  <a:pt x="15728" y="10949"/>
                </a:moveTo>
                <a:cubicBezTo>
                  <a:pt x="15699" y="10949"/>
                  <a:pt x="15675" y="10996"/>
                  <a:pt x="15675" y="11054"/>
                </a:cubicBezTo>
                <a:lnTo>
                  <a:pt x="15675" y="11274"/>
                </a:lnTo>
                <a:cubicBezTo>
                  <a:pt x="15675" y="11331"/>
                  <a:pt x="15699" y="11379"/>
                  <a:pt x="15728" y="11379"/>
                </a:cubicBezTo>
                <a:cubicBezTo>
                  <a:pt x="15757" y="11379"/>
                  <a:pt x="15781" y="11331"/>
                  <a:pt x="15781" y="11274"/>
                </a:cubicBezTo>
                <a:lnTo>
                  <a:pt x="15781" y="11054"/>
                </a:lnTo>
                <a:cubicBezTo>
                  <a:pt x="15781" y="10996"/>
                  <a:pt x="15757" y="10949"/>
                  <a:pt x="15728" y="10949"/>
                </a:cubicBezTo>
                <a:close/>
                <a:moveTo>
                  <a:pt x="16578" y="10949"/>
                </a:moveTo>
                <a:cubicBezTo>
                  <a:pt x="16549" y="10949"/>
                  <a:pt x="16525" y="10996"/>
                  <a:pt x="16525" y="11054"/>
                </a:cubicBezTo>
                <a:lnTo>
                  <a:pt x="16525" y="11274"/>
                </a:lnTo>
                <a:cubicBezTo>
                  <a:pt x="16525" y="11331"/>
                  <a:pt x="16549" y="11379"/>
                  <a:pt x="16578" y="11379"/>
                </a:cubicBezTo>
                <a:cubicBezTo>
                  <a:pt x="16607" y="11379"/>
                  <a:pt x="16630" y="11331"/>
                  <a:pt x="16630" y="11274"/>
                </a:cubicBezTo>
                <a:lnTo>
                  <a:pt x="16630" y="11054"/>
                </a:lnTo>
                <a:cubicBezTo>
                  <a:pt x="16630" y="10996"/>
                  <a:pt x="16607" y="10949"/>
                  <a:pt x="16578" y="10949"/>
                </a:cubicBezTo>
                <a:close/>
                <a:moveTo>
                  <a:pt x="16892" y="10949"/>
                </a:moveTo>
                <a:cubicBezTo>
                  <a:pt x="16863" y="10949"/>
                  <a:pt x="16839" y="10996"/>
                  <a:pt x="16839" y="11054"/>
                </a:cubicBezTo>
                <a:lnTo>
                  <a:pt x="16839" y="11274"/>
                </a:lnTo>
                <a:cubicBezTo>
                  <a:pt x="16839" y="11331"/>
                  <a:pt x="16863" y="11379"/>
                  <a:pt x="16892" y="11379"/>
                </a:cubicBezTo>
                <a:cubicBezTo>
                  <a:pt x="16921" y="11379"/>
                  <a:pt x="16944" y="11331"/>
                  <a:pt x="16944" y="11274"/>
                </a:cubicBezTo>
                <a:lnTo>
                  <a:pt x="16944" y="11054"/>
                </a:lnTo>
                <a:cubicBezTo>
                  <a:pt x="16944" y="10996"/>
                  <a:pt x="16921" y="10949"/>
                  <a:pt x="16892" y="10949"/>
                </a:cubicBezTo>
                <a:close/>
                <a:moveTo>
                  <a:pt x="17741" y="10949"/>
                </a:moveTo>
                <a:cubicBezTo>
                  <a:pt x="17712" y="10949"/>
                  <a:pt x="17689" y="10996"/>
                  <a:pt x="17689" y="11054"/>
                </a:cubicBezTo>
                <a:lnTo>
                  <a:pt x="17689" y="11274"/>
                </a:lnTo>
                <a:cubicBezTo>
                  <a:pt x="17689" y="11331"/>
                  <a:pt x="17712" y="11379"/>
                  <a:pt x="17741" y="11379"/>
                </a:cubicBezTo>
                <a:cubicBezTo>
                  <a:pt x="17770" y="11379"/>
                  <a:pt x="17794" y="11331"/>
                  <a:pt x="17794" y="11274"/>
                </a:cubicBezTo>
                <a:lnTo>
                  <a:pt x="17794" y="11054"/>
                </a:lnTo>
                <a:cubicBezTo>
                  <a:pt x="17794" y="10996"/>
                  <a:pt x="17770" y="10949"/>
                  <a:pt x="17741" y="10949"/>
                </a:cubicBezTo>
                <a:close/>
                <a:moveTo>
                  <a:pt x="18055" y="10949"/>
                </a:moveTo>
                <a:cubicBezTo>
                  <a:pt x="18026" y="10949"/>
                  <a:pt x="18002" y="10996"/>
                  <a:pt x="18002" y="11054"/>
                </a:cubicBezTo>
                <a:lnTo>
                  <a:pt x="18002" y="11274"/>
                </a:lnTo>
                <a:cubicBezTo>
                  <a:pt x="18002" y="11331"/>
                  <a:pt x="18026" y="11379"/>
                  <a:pt x="18055" y="11379"/>
                </a:cubicBezTo>
                <a:cubicBezTo>
                  <a:pt x="18085" y="11379"/>
                  <a:pt x="18108" y="11331"/>
                  <a:pt x="18108" y="11274"/>
                </a:cubicBezTo>
                <a:lnTo>
                  <a:pt x="18108" y="11054"/>
                </a:lnTo>
                <a:cubicBezTo>
                  <a:pt x="18108" y="10996"/>
                  <a:pt x="18085" y="10949"/>
                  <a:pt x="18055" y="10949"/>
                </a:cubicBezTo>
                <a:close/>
                <a:moveTo>
                  <a:pt x="18905" y="10949"/>
                </a:moveTo>
                <a:cubicBezTo>
                  <a:pt x="18876" y="10949"/>
                  <a:pt x="18852" y="10996"/>
                  <a:pt x="18852" y="11054"/>
                </a:cubicBezTo>
                <a:lnTo>
                  <a:pt x="18852" y="11274"/>
                </a:lnTo>
                <a:cubicBezTo>
                  <a:pt x="18852" y="11331"/>
                  <a:pt x="18876" y="11379"/>
                  <a:pt x="18905" y="11379"/>
                </a:cubicBezTo>
                <a:cubicBezTo>
                  <a:pt x="18934" y="11379"/>
                  <a:pt x="18958" y="11331"/>
                  <a:pt x="18958" y="11274"/>
                </a:cubicBezTo>
                <a:lnTo>
                  <a:pt x="18958" y="11054"/>
                </a:lnTo>
                <a:cubicBezTo>
                  <a:pt x="18958" y="10996"/>
                  <a:pt x="18934" y="10949"/>
                  <a:pt x="18905" y="10949"/>
                </a:cubicBezTo>
                <a:close/>
                <a:moveTo>
                  <a:pt x="19220" y="10949"/>
                </a:moveTo>
                <a:cubicBezTo>
                  <a:pt x="19191" y="10949"/>
                  <a:pt x="19167" y="10996"/>
                  <a:pt x="19167" y="11054"/>
                </a:cubicBezTo>
                <a:lnTo>
                  <a:pt x="19167" y="11274"/>
                </a:lnTo>
                <a:cubicBezTo>
                  <a:pt x="19167" y="11331"/>
                  <a:pt x="19191" y="11379"/>
                  <a:pt x="19220" y="11379"/>
                </a:cubicBezTo>
                <a:cubicBezTo>
                  <a:pt x="19249" y="11379"/>
                  <a:pt x="19273" y="11331"/>
                  <a:pt x="19273" y="11274"/>
                </a:cubicBezTo>
                <a:lnTo>
                  <a:pt x="19273" y="11054"/>
                </a:lnTo>
                <a:cubicBezTo>
                  <a:pt x="19273" y="10996"/>
                  <a:pt x="19249" y="10949"/>
                  <a:pt x="19220" y="10949"/>
                </a:cubicBezTo>
                <a:close/>
                <a:moveTo>
                  <a:pt x="20069" y="10949"/>
                </a:moveTo>
                <a:cubicBezTo>
                  <a:pt x="20040" y="10949"/>
                  <a:pt x="20016" y="10996"/>
                  <a:pt x="20016" y="11054"/>
                </a:cubicBezTo>
                <a:lnTo>
                  <a:pt x="20016" y="11274"/>
                </a:lnTo>
                <a:cubicBezTo>
                  <a:pt x="20016" y="11331"/>
                  <a:pt x="20040" y="11379"/>
                  <a:pt x="20069" y="11379"/>
                </a:cubicBezTo>
                <a:cubicBezTo>
                  <a:pt x="20099" y="11379"/>
                  <a:pt x="20122" y="11331"/>
                  <a:pt x="20122" y="11274"/>
                </a:cubicBezTo>
                <a:lnTo>
                  <a:pt x="20122" y="11054"/>
                </a:lnTo>
                <a:cubicBezTo>
                  <a:pt x="20122" y="10996"/>
                  <a:pt x="20099" y="10949"/>
                  <a:pt x="20069" y="10949"/>
                </a:cubicBezTo>
                <a:close/>
                <a:moveTo>
                  <a:pt x="20384" y="10949"/>
                </a:moveTo>
                <a:cubicBezTo>
                  <a:pt x="20355" y="10949"/>
                  <a:pt x="20331" y="10996"/>
                  <a:pt x="20331" y="11054"/>
                </a:cubicBezTo>
                <a:lnTo>
                  <a:pt x="20331" y="11274"/>
                </a:lnTo>
                <a:cubicBezTo>
                  <a:pt x="20331" y="11331"/>
                  <a:pt x="20355" y="11379"/>
                  <a:pt x="20384" y="11379"/>
                </a:cubicBezTo>
                <a:cubicBezTo>
                  <a:pt x="20413" y="11379"/>
                  <a:pt x="20436" y="11331"/>
                  <a:pt x="20436" y="11274"/>
                </a:cubicBezTo>
                <a:lnTo>
                  <a:pt x="20436" y="11054"/>
                </a:lnTo>
                <a:cubicBezTo>
                  <a:pt x="20436" y="10996"/>
                  <a:pt x="20413" y="10949"/>
                  <a:pt x="20384" y="10949"/>
                </a:cubicBezTo>
                <a:close/>
                <a:moveTo>
                  <a:pt x="21234" y="10949"/>
                </a:moveTo>
                <a:cubicBezTo>
                  <a:pt x="21204" y="10949"/>
                  <a:pt x="21181" y="10996"/>
                  <a:pt x="21181" y="11054"/>
                </a:cubicBezTo>
                <a:lnTo>
                  <a:pt x="21181" y="11274"/>
                </a:lnTo>
                <a:cubicBezTo>
                  <a:pt x="21181" y="11331"/>
                  <a:pt x="21204" y="11379"/>
                  <a:pt x="21234" y="11379"/>
                </a:cubicBezTo>
                <a:cubicBezTo>
                  <a:pt x="21263" y="11379"/>
                  <a:pt x="21285" y="11331"/>
                  <a:pt x="21285" y="11274"/>
                </a:cubicBezTo>
                <a:lnTo>
                  <a:pt x="21285" y="11054"/>
                </a:lnTo>
                <a:cubicBezTo>
                  <a:pt x="21285" y="10996"/>
                  <a:pt x="21263" y="10949"/>
                  <a:pt x="21234" y="10949"/>
                </a:cubicBezTo>
                <a:close/>
                <a:moveTo>
                  <a:pt x="21547" y="10949"/>
                </a:moveTo>
                <a:cubicBezTo>
                  <a:pt x="21518" y="10949"/>
                  <a:pt x="21495" y="10996"/>
                  <a:pt x="21495" y="11054"/>
                </a:cubicBezTo>
                <a:lnTo>
                  <a:pt x="21495" y="11274"/>
                </a:lnTo>
                <a:cubicBezTo>
                  <a:pt x="21495" y="11331"/>
                  <a:pt x="21518" y="11379"/>
                  <a:pt x="21547" y="11379"/>
                </a:cubicBezTo>
                <a:cubicBezTo>
                  <a:pt x="21576" y="11379"/>
                  <a:pt x="21600" y="11331"/>
                  <a:pt x="21600" y="11274"/>
                </a:cubicBezTo>
                <a:lnTo>
                  <a:pt x="21600" y="11054"/>
                </a:lnTo>
                <a:cubicBezTo>
                  <a:pt x="21600" y="10996"/>
                  <a:pt x="21576" y="10949"/>
                  <a:pt x="21547" y="10949"/>
                </a:cubicBezTo>
                <a:close/>
                <a:moveTo>
                  <a:pt x="53" y="11681"/>
                </a:moveTo>
                <a:cubicBezTo>
                  <a:pt x="24" y="11681"/>
                  <a:pt x="0" y="11726"/>
                  <a:pt x="0" y="11784"/>
                </a:cubicBezTo>
                <a:lnTo>
                  <a:pt x="0" y="12004"/>
                </a:lnTo>
                <a:cubicBezTo>
                  <a:pt x="0" y="12061"/>
                  <a:pt x="24" y="12108"/>
                  <a:pt x="53" y="12108"/>
                </a:cubicBezTo>
                <a:cubicBezTo>
                  <a:pt x="82" y="12108"/>
                  <a:pt x="106" y="12061"/>
                  <a:pt x="106" y="12004"/>
                </a:cubicBezTo>
                <a:lnTo>
                  <a:pt x="106" y="11784"/>
                </a:lnTo>
                <a:cubicBezTo>
                  <a:pt x="106" y="11726"/>
                  <a:pt x="82" y="11681"/>
                  <a:pt x="53" y="11681"/>
                </a:cubicBezTo>
                <a:close/>
                <a:moveTo>
                  <a:pt x="367" y="11681"/>
                </a:moveTo>
                <a:cubicBezTo>
                  <a:pt x="338" y="11681"/>
                  <a:pt x="315" y="11726"/>
                  <a:pt x="315" y="11784"/>
                </a:cubicBezTo>
                <a:lnTo>
                  <a:pt x="315" y="12004"/>
                </a:lnTo>
                <a:cubicBezTo>
                  <a:pt x="315" y="12061"/>
                  <a:pt x="338" y="12108"/>
                  <a:pt x="367" y="12108"/>
                </a:cubicBezTo>
                <a:cubicBezTo>
                  <a:pt x="397" y="12108"/>
                  <a:pt x="420" y="12061"/>
                  <a:pt x="420" y="12004"/>
                </a:cubicBezTo>
                <a:lnTo>
                  <a:pt x="420" y="11784"/>
                </a:lnTo>
                <a:cubicBezTo>
                  <a:pt x="420" y="11726"/>
                  <a:pt x="397" y="11681"/>
                  <a:pt x="367" y="11681"/>
                </a:cubicBezTo>
                <a:close/>
                <a:moveTo>
                  <a:pt x="1217" y="11681"/>
                </a:moveTo>
                <a:cubicBezTo>
                  <a:pt x="1188" y="11681"/>
                  <a:pt x="1164" y="11726"/>
                  <a:pt x="1164" y="11784"/>
                </a:cubicBezTo>
                <a:lnTo>
                  <a:pt x="1164" y="12004"/>
                </a:lnTo>
                <a:cubicBezTo>
                  <a:pt x="1164" y="12061"/>
                  <a:pt x="1188" y="12108"/>
                  <a:pt x="1217" y="12108"/>
                </a:cubicBezTo>
                <a:cubicBezTo>
                  <a:pt x="1246" y="12108"/>
                  <a:pt x="1270" y="12061"/>
                  <a:pt x="1270" y="12004"/>
                </a:cubicBezTo>
                <a:lnTo>
                  <a:pt x="1270" y="11784"/>
                </a:lnTo>
                <a:cubicBezTo>
                  <a:pt x="1270" y="11726"/>
                  <a:pt x="1246" y="11681"/>
                  <a:pt x="1217" y="11681"/>
                </a:cubicBezTo>
                <a:close/>
                <a:moveTo>
                  <a:pt x="1532" y="11681"/>
                </a:moveTo>
                <a:cubicBezTo>
                  <a:pt x="1503" y="11681"/>
                  <a:pt x="1479" y="11726"/>
                  <a:pt x="1479" y="11784"/>
                </a:cubicBezTo>
                <a:lnTo>
                  <a:pt x="1479" y="12004"/>
                </a:lnTo>
                <a:cubicBezTo>
                  <a:pt x="1479" y="12061"/>
                  <a:pt x="1503" y="12108"/>
                  <a:pt x="1532" y="12108"/>
                </a:cubicBezTo>
                <a:cubicBezTo>
                  <a:pt x="1561" y="12108"/>
                  <a:pt x="1584" y="12061"/>
                  <a:pt x="1584" y="12004"/>
                </a:cubicBezTo>
                <a:lnTo>
                  <a:pt x="1584" y="11784"/>
                </a:lnTo>
                <a:cubicBezTo>
                  <a:pt x="1584" y="11726"/>
                  <a:pt x="1561" y="11681"/>
                  <a:pt x="1532" y="11681"/>
                </a:cubicBezTo>
                <a:close/>
                <a:moveTo>
                  <a:pt x="2380" y="11681"/>
                </a:moveTo>
                <a:cubicBezTo>
                  <a:pt x="2351" y="11681"/>
                  <a:pt x="2329" y="11726"/>
                  <a:pt x="2329" y="11784"/>
                </a:cubicBezTo>
                <a:lnTo>
                  <a:pt x="2329" y="12004"/>
                </a:lnTo>
                <a:cubicBezTo>
                  <a:pt x="2329" y="12061"/>
                  <a:pt x="2351" y="12108"/>
                  <a:pt x="2380" y="12108"/>
                </a:cubicBezTo>
                <a:cubicBezTo>
                  <a:pt x="2409" y="12108"/>
                  <a:pt x="2433" y="12061"/>
                  <a:pt x="2433" y="12004"/>
                </a:cubicBezTo>
                <a:lnTo>
                  <a:pt x="2433" y="11784"/>
                </a:lnTo>
                <a:cubicBezTo>
                  <a:pt x="2433" y="11726"/>
                  <a:pt x="2409" y="11681"/>
                  <a:pt x="2380" y="11681"/>
                </a:cubicBezTo>
                <a:close/>
                <a:moveTo>
                  <a:pt x="2695" y="11681"/>
                </a:moveTo>
                <a:cubicBezTo>
                  <a:pt x="2666" y="11681"/>
                  <a:pt x="2643" y="11726"/>
                  <a:pt x="2643" y="11784"/>
                </a:cubicBezTo>
                <a:lnTo>
                  <a:pt x="2643" y="12004"/>
                </a:lnTo>
                <a:cubicBezTo>
                  <a:pt x="2643" y="12061"/>
                  <a:pt x="2666" y="12108"/>
                  <a:pt x="2695" y="12108"/>
                </a:cubicBezTo>
                <a:cubicBezTo>
                  <a:pt x="2724" y="12108"/>
                  <a:pt x="2748" y="12061"/>
                  <a:pt x="2748" y="12004"/>
                </a:cubicBezTo>
                <a:lnTo>
                  <a:pt x="2748" y="11784"/>
                </a:lnTo>
                <a:cubicBezTo>
                  <a:pt x="2748" y="11726"/>
                  <a:pt x="2724" y="11681"/>
                  <a:pt x="2695" y="11681"/>
                </a:cubicBezTo>
                <a:close/>
                <a:moveTo>
                  <a:pt x="3545" y="11681"/>
                </a:moveTo>
                <a:cubicBezTo>
                  <a:pt x="3516" y="11681"/>
                  <a:pt x="3492" y="11726"/>
                  <a:pt x="3492" y="11784"/>
                </a:cubicBezTo>
                <a:lnTo>
                  <a:pt x="3492" y="12004"/>
                </a:lnTo>
                <a:cubicBezTo>
                  <a:pt x="3492" y="12061"/>
                  <a:pt x="3516" y="12108"/>
                  <a:pt x="3545" y="12108"/>
                </a:cubicBezTo>
                <a:cubicBezTo>
                  <a:pt x="3574" y="12108"/>
                  <a:pt x="3598" y="12061"/>
                  <a:pt x="3598" y="12004"/>
                </a:cubicBezTo>
                <a:lnTo>
                  <a:pt x="3598" y="11784"/>
                </a:lnTo>
                <a:cubicBezTo>
                  <a:pt x="3598" y="11726"/>
                  <a:pt x="3574" y="11681"/>
                  <a:pt x="3545" y="11681"/>
                </a:cubicBezTo>
                <a:close/>
                <a:moveTo>
                  <a:pt x="3859" y="11681"/>
                </a:moveTo>
                <a:cubicBezTo>
                  <a:pt x="3830" y="11681"/>
                  <a:pt x="3806" y="11726"/>
                  <a:pt x="3806" y="11784"/>
                </a:cubicBezTo>
                <a:lnTo>
                  <a:pt x="3806" y="12004"/>
                </a:lnTo>
                <a:cubicBezTo>
                  <a:pt x="3806" y="12061"/>
                  <a:pt x="3830" y="12108"/>
                  <a:pt x="3859" y="12108"/>
                </a:cubicBezTo>
                <a:cubicBezTo>
                  <a:pt x="3888" y="12108"/>
                  <a:pt x="3912" y="12061"/>
                  <a:pt x="3912" y="12004"/>
                </a:cubicBezTo>
                <a:lnTo>
                  <a:pt x="3912" y="11784"/>
                </a:lnTo>
                <a:cubicBezTo>
                  <a:pt x="3912" y="11726"/>
                  <a:pt x="3888" y="11681"/>
                  <a:pt x="3859" y="11681"/>
                </a:cubicBezTo>
                <a:close/>
                <a:moveTo>
                  <a:pt x="4709" y="11681"/>
                </a:moveTo>
                <a:cubicBezTo>
                  <a:pt x="4680" y="11681"/>
                  <a:pt x="4656" y="11726"/>
                  <a:pt x="4656" y="11784"/>
                </a:cubicBezTo>
                <a:lnTo>
                  <a:pt x="4656" y="12004"/>
                </a:lnTo>
                <a:cubicBezTo>
                  <a:pt x="4656" y="12061"/>
                  <a:pt x="4680" y="12108"/>
                  <a:pt x="4709" y="12108"/>
                </a:cubicBezTo>
                <a:cubicBezTo>
                  <a:pt x="4738" y="12108"/>
                  <a:pt x="4762" y="12061"/>
                  <a:pt x="4762" y="12004"/>
                </a:cubicBezTo>
                <a:lnTo>
                  <a:pt x="4762" y="11784"/>
                </a:lnTo>
                <a:cubicBezTo>
                  <a:pt x="4762" y="11726"/>
                  <a:pt x="4738" y="11681"/>
                  <a:pt x="4709" y="11681"/>
                </a:cubicBezTo>
                <a:close/>
                <a:moveTo>
                  <a:pt x="5023" y="11681"/>
                </a:moveTo>
                <a:cubicBezTo>
                  <a:pt x="4994" y="11681"/>
                  <a:pt x="4970" y="11726"/>
                  <a:pt x="4970" y="11784"/>
                </a:cubicBezTo>
                <a:lnTo>
                  <a:pt x="4970" y="12004"/>
                </a:lnTo>
                <a:cubicBezTo>
                  <a:pt x="4970" y="12061"/>
                  <a:pt x="4994" y="12108"/>
                  <a:pt x="5023" y="12108"/>
                </a:cubicBezTo>
                <a:cubicBezTo>
                  <a:pt x="5053" y="12108"/>
                  <a:pt x="5076" y="12061"/>
                  <a:pt x="5076" y="12004"/>
                </a:cubicBezTo>
                <a:lnTo>
                  <a:pt x="5076" y="11784"/>
                </a:lnTo>
                <a:cubicBezTo>
                  <a:pt x="5076" y="11726"/>
                  <a:pt x="5053" y="11681"/>
                  <a:pt x="5023" y="11681"/>
                </a:cubicBezTo>
                <a:close/>
                <a:moveTo>
                  <a:pt x="5873" y="11681"/>
                </a:moveTo>
                <a:cubicBezTo>
                  <a:pt x="5844" y="11681"/>
                  <a:pt x="5820" y="11726"/>
                  <a:pt x="5820" y="11784"/>
                </a:cubicBezTo>
                <a:lnTo>
                  <a:pt x="5820" y="12004"/>
                </a:lnTo>
                <a:cubicBezTo>
                  <a:pt x="5820" y="12061"/>
                  <a:pt x="5844" y="12108"/>
                  <a:pt x="5873" y="12108"/>
                </a:cubicBezTo>
                <a:cubicBezTo>
                  <a:pt x="5902" y="12108"/>
                  <a:pt x="5926" y="12061"/>
                  <a:pt x="5926" y="12004"/>
                </a:cubicBezTo>
                <a:lnTo>
                  <a:pt x="5926" y="11784"/>
                </a:lnTo>
                <a:cubicBezTo>
                  <a:pt x="5926" y="11726"/>
                  <a:pt x="5902" y="11681"/>
                  <a:pt x="5873" y="11681"/>
                </a:cubicBezTo>
                <a:close/>
                <a:moveTo>
                  <a:pt x="6188" y="11681"/>
                </a:moveTo>
                <a:cubicBezTo>
                  <a:pt x="6159" y="11681"/>
                  <a:pt x="6135" y="11726"/>
                  <a:pt x="6135" y="11784"/>
                </a:cubicBezTo>
                <a:lnTo>
                  <a:pt x="6135" y="12004"/>
                </a:lnTo>
                <a:cubicBezTo>
                  <a:pt x="6135" y="12061"/>
                  <a:pt x="6159" y="12108"/>
                  <a:pt x="6188" y="12108"/>
                </a:cubicBezTo>
                <a:cubicBezTo>
                  <a:pt x="6217" y="12108"/>
                  <a:pt x="6240" y="12061"/>
                  <a:pt x="6240" y="12004"/>
                </a:cubicBezTo>
                <a:lnTo>
                  <a:pt x="6240" y="11784"/>
                </a:lnTo>
                <a:cubicBezTo>
                  <a:pt x="6240" y="11726"/>
                  <a:pt x="6217" y="11681"/>
                  <a:pt x="6188" y="11681"/>
                </a:cubicBezTo>
                <a:close/>
                <a:moveTo>
                  <a:pt x="7036" y="11681"/>
                </a:moveTo>
                <a:cubicBezTo>
                  <a:pt x="7007" y="11681"/>
                  <a:pt x="6984" y="11726"/>
                  <a:pt x="6984" y="11784"/>
                </a:cubicBezTo>
                <a:lnTo>
                  <a:pt x="6984" y="12004"/>
                </a:lnTo>
                <a:cubicBezTo>
                  <a:pt x="6984" y="12061"/>
                  <a:pt x="7007" y="12108"/>
                  <a:pt x="7036" y="12108"/>
                </a:cubicBezTo>
                <a:cubicBezTo>
                  <a:pt x="7065" y="12108"/>
                  <a:pt x="7089" y="12061"/>
                  <a:pt x="7089" y="12004"/>
                </a:cubicBezTo>
                <a:lnTo>
                  <a:pt x="7089" y="11784"/>
                </a:lnTo>
                <a:cubicBezTo>
                  <a:pt x="7089" y="11726"/>
                  <a:pt x="7065" y="11681"/>
                  <a:pt x="7036" y="11681"/>
                </a:cubicBezTo>
                <a:close/>
                <a:moveTo>
                  <a:pt x="7351" y="11681"/>
                </a:moveTo>
                <a:cubicBezTo>
                  <a:pt x="7322" y="11681"/>
                  <a:pt x="7299" y="11726"/>
                  <a:pt x="7299" y="11784"/>
                </a:cubicBezTo>
                <a:lnTo>
                  <a:pt x="7299" y="12004"/>
                </a:lnTo>
                <a:cubicBezTo>
                  <a:pt x="7299" y="12061"/>
                  <a:pt x="7322" y="12108"/>
                  <a:pt x="7351" y="12108"/>
                </a:cubicBezTo>
                <a:cubicBezTo>
                  <a:pt x="7380" y="12108"/>
                  <a:pt x="7404" y="12061"/>
                  <a:pt x="7404" y="12004"/>
                </a:cubicBezTo>
                <a:lnTo>
                  <a:pt x="7404" y="11784"/>
                </a:lnTo>
                <a:cubicBezTo>
                  <a:pt x="7404" y="11726"/>
                  <a:pt x="7380" y="11681"/>
                  <a:pt x="7351" y="11681"/>
                </a:cubicBezTo>
                <a:close/>
                <a:moveTo>
                  <a:pt x="8201" y="11681"/>
                </a:moveTo>
                <a:cubicBezTo>
                  <a:pt x="8171" y="11681"/>
                  <a:pt x="8148" y="11726"/>
                  <a:pt x="8148" y="11784"/>
                </a:cubicBezTo>
                <a:lnTo>
                  <a:pt x="8148" y="12004"/>
                </a:lnTo>
                <a:cubicBezTo>
                  <a:pt x="8148" y="12061"/>
                  <a:pt x="8171" y="12108"/>
                  <a:pt x="8201" y="12108"/>
                </a:cubicBezTo>
                <a:cubicBezTo>
                  <a:pt x="8230" y="12108"/>
                  <a:pt x="8254" y="12061"/>
                  <a:pt x="8254" y="12004"/>
                </a:cubicBezTo>
                <a:lnTo>
                  <a:pt x="8254" y="11784"/>
                </a:lnTo>
                <a:cubicBezTo>
                  <a:pt x="8254" y="11726"/>
                  <a:pt x="8230" y="11681"/>
                  <a:pt x="8201" y="11681"/>
                </a:cubicBezTo>
                <a:close/>
                <a:moveTo>
                  <a:pt x="8515" y="11681"/>
                </a:moveTo>
                <a:cubicBezTo>
                  <a:pt x="8486" y="11681"/>
                  <a:pt x="8462" y="11726"/>
                  <a:pt x="8462" y="11784"/>
                </a:cubicBezTo>
                <a:lnTo>
                  <a:pt x="8462" y="12004"/>
                </a:lnTo>
                <a:cubicBezTo>
                  <a:pt x="8462" y="12061"/>
                  <a:pt x="8486" y="12108"/>
                  <a:pt x="8515" y="12108"/>
                </a:cubicBezTo>
                <a:cubicBezTo>
                  <a:pt x="8544" y="12108"/>
                  <a:pt x="8568" y="12061"/>
                  <a:pt x="8568" y="12004"/>
                </a:cubicBezTo>
                <a:lnTo>
                  <a:pt x="8568" y="11784"/>
                </a:lnTo>
                <a:cubicBezTo>
                  <a:pt x="8568" y="11726"/>
                  <a:pt x="8544" y="11681"/>
                  <a:pt x="8515" y="11681"/>
                </a:cubicBezTo>
                <a:close/>
                <a:moveTo>
                  <a:pt x="9365" y="11681"/>
                </a:moveTo>
                <a:cubicBezTo>
                  <a:pt x="9336" y="11681"/>
                  <a:pt x="9312" y="11726"/>
                  <a:pt x="9312" y="11784"/>
                </a:cubicBezTo>
                <a:lnTo>
                  <a:pt x="9312" y="12004"/>
                </a:lnTo>
                <a:cubicBezTo>
                  <a:pt x="9312" y="12061"/>
                  <a:pt x="9336" y="12108"/>
                  <a:pt x="9365" y="12108"/>
                </a:cubicBezTo>
                <a:cubicBezTo>
                  <a:pt x="9394" y="12108"/>
                  <a:pt x="9418" y="12061"/>
                  <a:pt x="9418" y="12004"/>
                </a:cubicBezTo>
                <a:lnTo>
                  <a:pt x="9418" y="11784"/>
                </a:lnTo>
                <a:cubicBezTo>
                  <a:pt x="9418" y="11726"/>
                  <a:pt x="9394" y="11681"/>
                  <a:pt x="9365" y="11681"/>
                </a:cubicBezTo>
                <a:close/>
                <a:moveTo>
                  <a:pt x="9679" y="11681"/>
                </a:moveTo>
                <a:cubicBezTo>
                  <a:pt x="9650" y="11681"/>
                  <a:pt x="9626" y="11726"/>
                  <a:pt x="9626" y="11784"/>
                </a:cubicBezTo>
                <a:lnTo>
                  <a:pt x="9626" y="12004"/>
                </a:lnTo>
                <a:cubicBezTo>
                  <a:pt x="9626" y="12061"/>
                  <a:pt x="9650" y="12108"/>
                  <a:pt x="9679" y="12108"/>
                </a:cubicBezTo>
                <a:cubicBezTo>
                  <a:pt x="9708" y="12108"/>
                  <a:pt x="9732" y="12061"/>
                  <a:pt x="9732" y="12004"/>
                </a:cubicBezTo>
                <a:lnTo>
                  <a:pt x="9732" y="11784"/>
                </a:lnTo>
                <a:cubicBezTo>
                  <a:pt x="9732" y="11726"/>
                  <a:pt x="9708" y="11681"/>
                  <a:pt x="9679" y="11681"/>
                </a:cubicBezTo>
                <a:close/>
                <a:moveTo>
                  <a:pt x="10529" y="11681"/>
                </a:moveTo>
                <a:cubicBezTo>
                  <a:pt x="10500" y="11681"/>
                  <a:pt x="10476" y="11726"/>
                  <a:pt x="10476" y="11784"/>
                </a:cubicBezTo>
                <a:lnTo>
                  <a:pt x="10476" y="12004"/>
                </a:lnTo>
                <a:cubicBezTo>
                  <a:pt x="10476" y="12061"/>
                  <a:pt x="10500" y="12108"/>
                  <a:pt x="10529" y="12108"/>
                </a:cubicBezTo>
                <a:cubicBezTo>
                  <a:pt x="10558" y="12108"/>
                  <a:pt x="10582" y="12061"/>
                  <a:pt x="10582" y="12004"/>
                </a:cubicBezTo>
                <a:lnTo>
                  <a:pt x="10582" y="11784"/>
                </a:lnTo>
                <a:cubicBezTo>
                  <a:pt x="10582" y="11726"/>
                  <a:pt x="10558" y="11681"/>
                  <a:pt x="10529" y="11681"/>
                </a:cubicBezTo>
                <a:close/>
                <a:moveTo>
                  <a:pt x="10844" y="11681"/>
                </a:moveTo>
                <a:cubicBezTo>
                  <a:pt x="10814" y="11681"/>
                  <a:pt x="10791" y="11726"/>
                  <a:pt x="10791" y="11784"/>
                </a:cubicBezTo>
                <a:lnTo>
                  <a:pt x="10791" y="12004"/>
                </a:lnTo>
                <a:cubicBezTo>
                  <a:pt x="10791" y="12061"/>
                  <a:pt x="10814" y="12108"/>
                  <a:pt x="10844" y="12108"/>
                </a:cubicBezTo>
                <a:cubicBezTo>
                  <a:pt x="10873" y="12108"/>
                  <a:pt x="10895" y="12061"/>
                  <a:pt x="10895" y="12004"/>
                </a:cubicBezTo>
                <a:lnTo>
                  <a:pt x="10895" y="11784"/>
                </a:lnTo>
                <a:cubicBezTo>
                  <a:pt x="10895" y="11726"/>
                  <a:pt x="10873" y="11681"/>
                  <a:pt x="10844" y="11681"/>
                </a:cubicBezTo>
                <a:close/>
                <a:moveTo>
                  <a:pt x="11692" y="11681"/>
                </a:moveTo>
                <a:cubicBezTo>
                  <a:pt x="11663" y="11681"/>
                  <a:pt x="11640" y="11726"/>
                  <a:pt x="11640" y="11784"/>
                </a:cubicBezTo>
                <a:lnTo>
                  <a:pt x="11640" y="12004"/>
                </a:lnTo>
                <a:cubicBezTo>
                  <a:pt x="11640" y="12061"/>
                  <a:pt x="11663" y="12108"/>
                  <a:pt x="11692" y="12108"/>
                </a:cubicBezTo>
                <a:cubicBezTo>
                  <a:pt x="11721" y="12108"/>
                  <a:pt x="11745" y="12061"/>
                  <a:pt x="11745" y="12004"/>
                </a:cubicBezTo>
                <a:lnTo>
                  <a:pt x="11745" y="11784"/>
                </a:lnTo>
                <a:cubicBezTo>
                  <a:pt x="11745" y="11726"/>
                  <a:pt x="11721" y="11681"/>
                  <a:pt x="11692" y="11681"/>
                </a:cubicBezTo>
                <a:close/>
                <a:moveTo>
                  <a:pt x="12007" y="11681"/>
                </a:moveTo>
                <a:cubicBezTo>
                  <a:pt x="11978" y="11681"/>
                  <a:pt x="11955" y="11726"/>
                  <a:pt x="11955" y="11784"/>
                </a:cubicBezTo>
                <a:lnTo>
                  <a:pt x="11955" y="12004"/>
                </a:lnTo>
                <a:cubicBezTo>
                  <a:pt x="11955" y="12061"/>
                  <a:pt x="11978" y="12108"/>
                  <a:pt x="12007" y="12108"/>
                </a:cubicBezTo>
                <a:cubicBezTo>
                  <a:pt x="12036" y="12108"/>
                  <a:pt x="12060" y="12061"/>
                  <a:pt x="12060" y="12004"/>
                </a:cubicBezTo>
                <a:lnTo>
                  <a:pt x="12060" y="11784"/>
                </a:lnTo>
                <a:cubicBezTo>
                  <a:pt x="12060" y="11726"/>
                  <a:pt x="12036" y="11681"/>
                  <a:pt x="12007" y="11681"/>
                </a:cubicBezTo>
                <a:close/>
                <a:moveTo>
                  <a:pt x="12856" y="11681"/>
                </a:moveTo>
                <a:cubicBezTo>
                  <a:pt x="12827" y="11681"/>
                  <a:pt x="12804" y="11726"/>
                  <a:pt x="12804" y="11784"/>
                </a:cubicBezTo>
                <a:lnTo>
                  <a:pt x="12804" y="12004"/>
                </a:lnTo>
                <a:cubicBezTo>
                  <a:pt x="12804" y="12061"/>
                  <a:pt x="12827" y="12108"/>
                  <a:pt x="12856" y="12108"/>
                </a:cubicBezTo>
                <a:cubicBezTo>
                  <a:pt x="12886" y="12108"/>
                  <a:pt x="12909" y="12061"/>
                  <a:pt x="12909" y="12004"/>
                </a:cubicBezTo>
                <a:lnTo>
                  <a:pt x="12909" y="11784"/>
                </a:lnTo>
                <a:cubicBezTo>
                  <a:pt x="12909" y="11726"/>
                  <a:pt x="12886" y="11681"/>
                  <a:pt x="12856" y="11681"/>
                </a:cubicBezTo>
                <a:close/>
                <a:moveTo>
                  <a:pt x="13171" y="11681"/>
                </a:moveTo>
                <a:cubicBezTo>
                  <a:pt x="13142" y="11681"/>
                  <a:pt x="13118" y="11726"/>
                  <a:pt x="13118" y="11784"/>
                </a:cubicBezTo>
                <a:lnTo>
                  <a:pt x="13118" y="12004"/>
                </a:lnTo>
                <a:cubicBezTo>
                  <a:pt x="13118" y="12061"/>
                  <a:pt x="13142" y="12108"/>
                  <a:pt x="13171" y="12108"/>
                </a:cubicBezTo>
                <a:cubicBezTo>
                  <a:pt x="13200" y="12108"/>
                  <a:pt x="13224" y="12061"/>
                  <a:pt x="13224" y="12004"/>
                </a:cubicBezTo>
                <a:lnTo>
                  <a:pt x="13224" y="11784"/>
                </a:lnTo>
                <a:cubicBezTo>
                  <a:pt x="13224" y="11726"/>
                  <a:pt x="13200" y="11681"/>
                  <a:pt x="13171" y="11681"/>
                </a:cubicBezTo>
                <a:close/>
                <a:moveTo>
                  <a:pt x="14021" y="11681"/>
                </a:moveTo>
                <a:cubicBezTo>
                  <a:pt x="13992" y="11681"/>
                  <a:pt x="13968" y="11726"/>
                  <a:pt x="13968" y="11784"/>
                </a:cubicBezTo>
                <a:lnTo>
                  <a:pt x="13968" y="12004"/>
                </a:lnTo>
                <a:cubicBezTo>
                  <a:pt x="13968" y="12061"/>
                  <a:pt x="13992" y="12108"/>
                  <a:pt x="14021" y="12108"/>
                </a:cubicBezTo>
                <a:cubicBezTo>
                  <a:pt x="14050" y="12108"/>
                  <a:pt x="14074" y="12061"/>
                  <a:pt x="14074" y="12004"/>
                </a:cubicBezTo>
                <a:lnTo>
                  <a:pt x="14074" y="11784"/>
                </a:lnTo>
                <a:cubicBezTo>
                  <a:pt x="14074" y="11726"/>
                  <a:pt x="14050" y="11681"/>
                  <a:pt x="14021" y="11681"/>
                </a:cubicBezTo>
                <a:close/>
                <a:moveTo>
                  <a:pt x="14335" y="11681"/>
                </a:moveTo>
                <a:cubicBezTo>
                  <a:pt x="14306" y="11681"/>
                  <a:pt x="14282" y="11726"/>
                  <a:pt x="14282" y="11784"/>
                </a:cubicBezTo>
                <a:lnTo>
                  <a:pt x="14282" y="12004"/>
                </a:lnTo>
                <a:cubicBezTo>
                  <a:pt x="14282" y="12061"/>
                  <a:pt x="14306" y="12108"/>
                  <a:pt x="14335" y="12108"/>
                </a:cubicBezTo>
                <a:cubicBezTo>
                  <a:pt x="14364" y="12108"/>
                  <a:pt x="14388" y="12061"/>
                  <a:pt x="14388" y="12004"/>
                </a:cubicBezTo>
                <a:lnTo>
                  <a:pt x="14388" y="11784"/>
                </a:lnTo>
                <a:cubicBezTo>
                  <a:pt x="14388" y="11726"/>
                  <a:pt x="14364" y="11681"/>
                  <a:pt x="14335" y="11681"/>
                </a:cubicBezTo>
                <a:close/>
                <a:moveTo>
                  <a:pt x="15185" y="11681"/>
                </a:moveTo>
                <a:cubicBezTo>
                  <a:pt x="15156" y="11681"/>
                  <a:pt x="15132" y="11726"/>
                  <a:pt x="15132" y="11784"/>
                </a:cubicBezTo>
                <a:lnTo>
                  <a:pt x="15132" y="12004"/>
                </a:lnTo>
                <a:cubicBezTo>
                  <a:pt x="15132" y="12061"/>
                  <a:pt x="15156" y="12108"/>
                  <a:pt x="15185" y="12108"/>
                </a:cubicBezTo>
                <a:cubicBezTo>
                  <a:pt x="15214" y="12108"/>
                  <a:pt x="15237" y="12061"/>
                  <a:pt x="15237" y="12004"/>
                </a:cubicBezTo>
                <a:lnTo>
                  <a:pt x="15237" y="11784"/>
                </a:lnTo>
                <a:cubicBezTo>
                  <a:pt x="15237" y="11726"/>
                  <a:pt x="15214" y="11681"/>
                  <a:pt x="15185" y="11681"/>
                </a:cubicBezTo>
                <a:close/>
                <a:moveTo>
                  <a:pt x="15500" y="11681"/>
                </a:moveTo>
                <a:cubicBezTo>
                  <a:pt x="15470" y="11681"/>
                  <a:pt x="15447" y="11726"/>
                  <a:pt x="15447" y="11784"/>
                </a:cubicBezTo>
                <a:lnTo>
                  <a:pt x="15447" y="12004"/>
                </a:lnTo>
                <a:cubicBezTo>
                  <a:pt x="15447" y="12061"/>
                  <a:pt x="15470" y="12108"/>
                  <a:pt x="15500" y="12108"/>
                </a:cubicBezTo>
                <a:cubicBezTo>
                  <a:pt x="15529" y="12108"/>
                  <a:pt x="15551" y="12061"/>
                  <a:pt x="15551" y="12004"/>
                </a:cubicBezTo>
                <a:lnTo>
                  <a:pt x="15551" y="11784"/>
                </a:lnTo>
                <a:cubicBezTo>
                  <a:pt x="15551" y="11726"/>
                  <a:pt x="15529" y="11681"/>
                  <a:pt x="15500" y="11681"/>
                </a:cubicBezTo>
                <a:close/>
                <a:moveTo>
                  <a:pt x="16349" y="11681"/>
                </a:moveTo>
                <a:cubicBezTo>
                  <a:pt x="16320" y="11681"/>
                  <a:pt x="16296" y="11726"/>
                  <a:pt x="16296" y="11784"/>
                </a:cubicBezTo>
                <a:lnTo>
                  <a:pt x="16296" y="12004"/>
                </a:lnTo>
                <a:cubicBezTo>
                  <a:pt x="16296" y="12061"/>
                  <a:pt x="16320" y="12108"/>
                  <a:pt x="16349" y="12108"/>
                </a:cubicBezTo>
                <a:cubicBezTo>
                  <a:pt x="16378" y="12108"/>
                  <a:pt x="16401" y="12061"/>
                  <a:pt x="16401" y="12004"/>
                </a:cubicBezTo>
                <a:lnTo>
                  <a:pt x="16401" y="11784"/>
                </a:lnTo>
                <a:cubicBezTo>
                  <a:pt x="16401" y="11726"/>
                  <a:pt x="16378" y="11681"/>
                  <a:pt x="16349" y="11681"/>
                </a:cubicBezTo>
                <a:close/>
                <a:moveTo>
                  <a:pt x="16663" y="11681"/>
                </a:moveTo>
                <a:cubicBezTo>
                  <a:pt x="16634" y="11681"/>
                  <a:pt x="16611" y="11726"/>
                  <a:pt x="16611" y="11784"/>
                </a:cubicBezTo>
                <a:lnTo>
                  <a:pt x="16611" y="12004"/>
                </a:lnTo>
                <a:cubicBezTo>
                  <a:pt x="16611" y="12061"/>
                  <a:pt x="16634" y="12108"/>
                  <a:pt x="16663" y="12108"/>
                </a:cubicBezTo>
                <a:cubicBezTo>
                  <a:pt x="16692" y="12108"/>
                  <a:pt x="16716" y="12061"/>
                  <a:pt x="16716" y="12004"/>
                </a:cubicBezTo>
                <a:lnTo>
                  <a:pt x="16716" y="11784"/>
                </a:lnTo>
                <a:cubicBezTo>
                  <a:pt x="16716" y="11726"/>
                  <a:pt x="16692" y="11681"/>
                  <a:pt x="16663" y="11681"/>
                </a:cubicBezTo>
                <a:close/>
                <a:moveTo>
                  <a:pt x="17512" y="11681"/>
                </a:moveTo>
                <a:cubicBezTo>
                  <a:pt x="17483" y="11681"/>
                  <a:pt x="17459" y="11726"/>
                  <a:pt x="17459" y="11784"/>
                </a:cubicBezTo>
                <a:lnTo>
                  <a:pt x="17459" y="12004"/>
                </a:lnTo>
                <a:cubicBezTo>
                  <a:pt x="17459" y="12061"/>
                  <a:pt x="17483" y="12108"/>
                  <a:pt x="17512" y="12108"/>
                </a:cubicBezTo>
                <a:cubicBezTo>
                  <a:pt x="17541" y="12108"/>
                  <a:pt x="17565" y="12061"/>
                  <a:pt x="17565" y="12004"/>
                </a:cubicBezTo>
                <a:lnTo>
                  <a:pt x="17565" y="11784"/>
                </a:lnTo>
                <a:cubicBezTo>
                  <a:pt x="17565" y="11726"/>
                  <a:pt x="17541" y="11681"/>
                  <a:pt x="17512" y="11681"/>
                </a:cubicBezTo>
                <a:close/>
                <a:moveTo>
                  <a:pt x="17827" y="11681"/>
                </a:moveTo>
                <a:cubicBezTo>
                  <a:pt x="17798" y="11681"/>
                  <a:pt x="17774" y="11726"/>
                  <a:pt x="17774" y="11784"/>
                </a:cubicBezTo>
                <a:lnTo>
                  <a:pt x="17774" y="12004"/>
                </a:lnTo>
                <a:cubicBezTo>
                  <a:pt x="17774" y="12061"/>
                  <a:pt x="17798" y="12108"/>
                  <a:pt x="17827" y="12108"/>
                </a:cubicBezTo>
                <a:cubicBezTo>
                  <a:pt x="17856" y="12108"/>
                  <a:pt x="17880" y="12061"/>
                  <a:pt x="17880" y="12004"/>
                </a:cubicBezTo>
                <a:lnTo>
                  <a:pt x="17880" y="11784"/>
                </a:lnTo>
                <a:cubicBezTo>
                  <a:pt x="17880" y="11726"/>
                  <a:pt x="17856" y="11681"/>
                  <a:pt x="17827" y="11681"/>
                </a:cubicBezTo>
                <a:close/>
                <a:moveTo>
                  <a:pt x="18677" y="11681"/>
                </a:moveTo>
                <a:cubicBezTo>
                  <a:pt x="18648" y="11681"/>
                  <a:pt x="18624" y="11726"/>
                  <a:pt x="18624" y="11784"/>
                </a:cubicBezTo>
                <a:lnTo>
                  <a:pt x="18624" y="12004"/>
                </a:lnTo>
                <a:cubicBezTo>
                  <a:pt x="18624" y="12061"/>
                  <a:pt x="18648" y="12108"/>
                  <a:pt x="18677" y="12108"/>
                </a:cubicBezTo>
                <a:cubicBezTo>
                  <a:pt x="18706" y="12108"/>
                  <a:pt x="18730" y="12061"/>
                  <a:pt x="18730" y="12004"/>
                </a:cubicBezTo>
                <a:lnTo>
                  <a:pt x="18730" y="11784"/>
                </a:lnTo>
                <a:cubicBezTo>
                  <a:pt x="18730" y="11726"/>
                  <a:pt x="18706" y="11681"/>
                  <a:pt x="18677" y="11681"/>
                </a:cubicBezTo>
                <a:close/>
                <a:moveTo>
                  <a:pt x="18991" y="11681"/>
                </a:moveTo>
                <a:cubicBezTo>
                  <a:pt x="18962" y="11681"/>
                  <a:pt x="18938" y="11726"/>
                  <a:pt x="18938" y="11784"/>
                </a:cubicBezTo>
                <a:lnTo>
                  <a:pt x="18938" y="12004"/>
                </a:lnTo>
                <a:cubicBezTo>
                  <a:pt x="18938" y="12061"/>
                  <a:pt x="18962" y="12108"/>
                  <a:pt x="18991" y="12108"/>
                </a:cubicBezTo>
                <a:cubicBezTo>
                  <a:pt x="19020" y="12108"/>
                  <a:pt x="19044" y="12061"/>
                  <a:pt x="19044" y="12004"/>
                </a:cubicBezTo>
                <a:lnTo>
                  <a:pt x="19044" y="11784"/>
                </a:lnTo>
                <a:cubicBezTo>
                  <a:pt x="19044" y="11726"/>
                  <a:pt x="19020" y="11681"/>
                  <a:pt x="18991" y="11681"/>
                </a:cubicBezTo>
                <a:close/>
                <a:moveTo>
                  <a:pt x="19841" y="11681"/>
                </a:moveTo>
                <a:cubicBezTo>
                  <a:pt x="19812" y="11681"/>
                  <a:pt x="19788" y="11726"/>
                  <a:pt x="19788" y="11784"/>
                </a:cubicBezTo>
                <a:lnTo>
                  <a:pt x="19788" y="12004"/>
                </a:lnTo>
                <a:cubicBezTo>
                  <a:pt x="19788" y="12061"/>
                  <a:pt x="19812" y="12108"/>
                  <a:pt x="19841" y="12108"/>
                </a:cubicBezTo>
                <a:cubicBezTo>
                  <a:pt x="19870" y="12108"/>
                  <a:pt x="19894" y="12061"/>
                  <a:pt x="19894" y="12004"/>
                </a:cubicBezTo>
                <a:lnTo>
                  <a:pt x="19894" y="11784"/>
                </a:lnTo>
                <a:cubicBezTo>
                  <a:pt x="19894" y="11726"/>
                  <a:pt x="19870" y="11681"/>
                  <a:pt x="19841" y="11681"/>
                </a:cubicBezTo>
                <a:close/>
                <a:moveTo>
                  <a:pt x="20155" y="11681"/>
                </a:moveTo>
                <a:cubicBezTo>
                  <a:pt x="20126" y="11681"/>
                  <a:pt x="20102" y="11726"/>
                  <a:pt x="20102" y="11784"/>
                </a:cubicBezTo>
                <a:lnTo>
                  <a:pt x="20102" y="12004"/>
                </a:lnTo>
                <a:cubicBezTo>
                  <a:pt x="20102" y="12061"/>
                  <a:pt x="20126" y="12108"/>
                  <a:pt x="20155" y="12108"/>
                </a:cubicBezTo>
                <a:cubicBezTo>
                  <a:pt x="20184" y="12108"/>
                  <a:pt x="20207" y="12061"/>
                  <a:pt x="20207" y="12004"/>
                </a:cubicBezTo>
                <a:lnTo>
                  <a:pt x="20207" y="11784"/>
                </a:lnTo>
                <a:cubicBezTo>
                  <a:pt x="20207" y="11726"/>
                  <a:pt x="20184" y="11681"/>
                  <a:pt x="20155" y="11681"/>
                </a:cubicBezTo>
                <a:close/>
                <a:moveTo>
                  <a:pt x="21004" y="11681"/>
                </a:moveTo>
                <a:cubicBezTo>
                  <a:pt x="20975" y="11681"/>
                  <a:pt x="20952" y="11726"/>
                  <a:pt x="20952" y="11784"/>
                </a:cubicBezTo>
                <a:lnTo>
                  <a:pt x="20952" y="12004"/>
                </a:lnTo>
                <a:cubicBezTo>
                  <a:pt x="20952" y="12061"/>
                  <a:pt x="20975" y="12108"/>
                  <a:pt x="21004" y="12108"/>
                </a:cubicBezTo>
                <a:cubicBezTo>
                  <a:pt x="21033" y="12108"/>
                  <a:pt x="21057" y="12061"/>
                  <a:pt x="21057" y="12004"/>
                </a:cubicBezTo>
                <a:lnTo>
                  <a:pt x="21057" y="11784"/>
                </a:lnTo>
                <a:cubicBezTo>
                  <a:pt x="21057" y="11726"/>
                  <a:pt x="21033" y="11681"/>
                  <a:pt x="21004" y="11681"/>
                </a:cubicBezTo>
                <a:close/>
                <a:moveTo>
                  <a:pt x="21319" y="11681"/>
                </a:moveTo>
                <a:cubicBezTo>
                  <a:pt x="21289" y="11681"/>
                  <a:pt x="21267" y="11726"/>
                  <a:pt x="21267" y="11784"/>
                </a:cubicBezTo>
                <a:lnTo>
                  <a:pt x="21267" y="12004"/>
                </a:lnTo>
                <a:cubicBezTo>
                  <a:pt x="21267" y="12061"/>
                  <a:pt x="21289" y="12108"/>
                  <a:pt x="21319" y="12108"/>
                </a:cubicBezTo>
                <a:cubicBezTo>
                  <a:pt x="21348" y="12108"/>
                  <a:pt x="21372" y="12061"/>
                  <a:pt x="21372" y="12004"/>
                </a:cubicBezTo>
                <a:lnTo>
                  <a:pt x="21372" y="11784"/>
                </a:lnTo>
                <a:cubicBezTo>
                  <a:pt x="21372" y="11726"/>
                  <a:pt x="21348" y="11681"/>
                  <a:pt x="21319" y="11681"/>
                </a:cubicBezTo>
                <a:close/>
                <a:moveTo>
                  <a:pt x="281" y="12411"/>
                </a:moveTo>
                <a:cubicBezTo>
                  <a:pt x="252" y="12411"/>
                  <a:pt x="228" y="12456"/>
                  <a:pt x="228" y="12514"/>
                </a:cubicBezTo>
                <a:lnTo>
                  <a:pt x="228" y="12734"/>
                </a:lnTo>
                <a:cubicBezTo>
                  <a:pt x="228" y="12791"/>
                  <a:pt x="252" y="12838"/>
                  <a:pt x="281" y="12838"/>
                </a:cubicBezTo>
                <a:cubicBezTo>
                  <a:pt x="311" y="12838"/>
                  <a:pt x="334" y="12791"/>
                  <a:pt x="334" y="12734"/>
                </a:cubicBezTo>
                <a:lnTo>
                  <a:pt x="334" y="12514"/>
                </a:lnTo>
                <a:cubicBezTo>
                  <a:pt x="334" y="12456"/>
                  <a:pt x="311" y="12411"/>
                  <a:pt x="281" y="12411"/>
                </a:cubicBezTo>
                <a:close/>
                <a:moveTo>
                  <a:pt x="596" y="12411"/>
                </a:moveTo>
                <a:cubicBezTo>
                  <a:pt x="567" y="12411"/>
                  <a:pt x="543" y="12456"/>
                  <a:pt x="543" y="12514"/>
                </a:cubicBezTo>
                <a:lnTo>
                  <a:pt x="543" y="12734"/>
                </a:lnTo>
                <a:cubicBezTo>
                  <a:pt x="543" y="12791"/>
                  <a:pt x="567" y="12838"/>
                  <a:pt x="596" y="12838"/>
                </a:cubicBezTo>
                <a:cubicBezTo>
                  <a:pt x="625" y="12838"/>
                  <a:pt x="649" y="12791"/>
                  <a:pt x="649" y="12734"/>
                </a:cubicBezTo>
                <a:lnTo>
                  <a:pt x="649" y="12514"/>
                </a:lnTo>
                <a:cubicBezTo>
                  <a:pt x="649" y="12456"/>
                  <a:pt x="625" y="12411"/>
                  <a:pt x="596" y="12411"/>
                </a:cubicBezTo>
                <a:close/>
                <a:moveTo>
                  <a:pt x="1446" y="12411"/>
                </a:moveTo>
                <a:cubicBezTo>
                  <a:pt x="1417" y="12411"/>
                  <a:pt x="1393" y="12456"/>
                  <a:pt x="1393" y="12514"/>
                </a:cubicBezTo>
                <a:lnTo>
                  <a:pt x="1393" y="12734"/>
                </a:lnTo>
                <a:cubicBezTo>
                  <a:pt x="1393" y="12791"/>
                  <a:pt x="1417" y="12838"/>
                  <a:pt x="1446" y="12838"/>
                </a:cubicBezTo>
                <a:cubicBezTo>
                  <a:pt x="1475" y="12838"/>
                  <a:pt x="1499" y="12791"/>
                  <a:pt x="1499" y="12734"/>
                </a:cubicBezTo>
                <a:lnTo>
                  <a:pt x="1499" y="12514"/>
                </a:lnTo>
                <a:cubicBezTo>
                  <a:pt x="1499" y="12456"/>
                  <a:pt x="1475" y="12411"/>
                  <a:pt x="1446" y="12411"/>
                </a:cubicBezTo>
                <a:close/>
                <a:moveTo>
                  <a:pt x="1760" y="12411"/>
                </a:moveTo>
                <a:cubicBezTo>
                  <a:pt x="1731" y="12411"/>
                  <a:pt x="1707" y="12456"/>
                  <a:pt x="1707" y="12514"/>
                </a:cubicBezTo>
                <a:lnTo>
                  <a:pt x="1707" y="12734"/>
                </a:lnTo>
                <a:cubicBezTo>
                  <a:pt x="1707" y="12791"/>
                  <a:pt x="1731" y="12838"/>
                  <a:pt x="1760" y="12838"/>
                </a:cubicBezTo>
                <a:cubicBezTo>
                  <a:pt x="1789" y="12838"/>
                  <a:pt x="1813" y="12791"/>
                  <a:pt x="1813" y="12734"/>
                </a:cubicBezTo>
                <a:lnTo>
                  <a:pt x="1813" y="12514"/>
                </a:lnTo>
                <a:cubicBezTo>
                  <a:pt x="1813" y="12456"/>
                  <a:pt x="1789" y="12411"/>
                  <a:pt x="1760" y="12411"/>
                </a:cubicBezTo>
                <a:close/>
                <a:moveTo>
                  <a:pt x="2610" y="12411"/>
                </a:moveTo>
                <a:cubicBezTo>
                  <a:pt x="2581" y="12411"/>
                  <a:pt x="2557" y="12456"/>
                  <a:pt x="2557" y="12514"/>
                </a:cubicBezTo>
                <a:lnTo>
                  <a:pt x="2557" y="12734"/>
                </a:lnTo>
                <a:cubicBezTo>
                  <a:pt x="2557" y="12791"/>
                  <a:pt x="2581" y="12838"/>
                  <a:pt x="2610" y="12838"/>
                </a:cubicBezTo>
                <a:cubicBezTo>
                  <a:pt x="2639" y="12838"/>
                  <a:pt x="2662" y="12791"/>
                  <a:pt x="2662" y="12734"/>
                </a:cubicBezTo>
                <a:lnTo>
                  <a:pt x="2662" y="12514"/>
                </a:lnTo>
                <a:cubicBezTo>
                  <a:pt x="2662" y="12456"/>
                  <a:pt x="2639" y="12411"/>
                  <a:pt x="2610" y="12411"/>
                </a:cubicBezTo>
                <a:close/>
                <a:moveTo>
                  <a:pt x="2924" y="12411"/>
                </a:moveTo>
                <a:cubicBezTo>
                  <a:pt x="2895" y="12411"/>
                  <a:pt x="2871" y="12456"/>
                  <a:pt x="2871" y="12514"/>
                </a:cubicBezTo>
                <a:lnTo>
                  <a:pt x="2871" y="12734"/>
                </a:lnTo>
                <a:cubicBezTo>
                  <a:pt x="2871" y="12791"/>
                  <a:pt x="2895" y="12838"/>
                  <a:pt x="2924" y="12838"/>
                </a:cubicBezTo>
                <a:cubicBezTo>
                  <a:pt x="2954" y="12838"/>
                  <a:pt x="2976" y="12791"/>
                  <a:pt x="2976" y="12734"/>
                </a:cubicBezTo>
                <a:lnTo>
                  <a:pt x="2976" y="12514"/>
                </a:lnTo>
                <a:cubicBezTo>
                  <a:pt x="2976" y="12456"/>
                  <a:pt x="2954" y="12411"/>
                  <a:pt x="2924" y="12411"/>
                </a:cubicBezTo>
                <a:close/>
                <a:moveTo>
                  <a:pt x="3773" y="12411"/>
                </a:moveTo>
                <a:cubicBezTo>
                  <a:pt x="3744" y="12411"/>
                  <a:pt x="3721" y="12456"/>
                  <a:pt x="3721" y="12514"/>
                </a:cubicBezTo>
                <a:lnTo>
                  <a:pt x="3721" y="12734"/>
                </a:lnTo>
                <a:cubicBezTo>
                  <a:pt x="3721" y="12791"/>
                  <a:pt x="3744" y="12838"/>
                  <a:pt x="3773" y="12838"/>
                </a:cubicBezTo>
                <a:cubicBezTo>
                  <a:pt x="3802" y="12838"/>
                  <a:pt x="3826" y="12791"/>
                  <a:pt x="3826" y="12734"/>
                </a:cubicBezTo>
                <a:lnTo>
                  <a:pt x="3826" y="12514"/>
                </a:lnTo>
                <a:cubicBezTo>
                  <a:pt x="3826" y="12456"/>
                  <a:pt x="3802" y="12411"/>
                  <a:pt x="3773" y="12411"/>
                </a:cubicBezTo>
                <a:close/>
                <a:moveTo>
                  <a:pt x="4088" y="12411"/>
                </a:moveTo>
                <a:cubicBezTo>
                  <a:pt x="4058" y="12411"/>
                  <a:pt x="4035" y="12456"/>
                  <a:pt x="4035" y="12514"/>
                </a:cubicBezTo>
                <a:lnTo>
                  <a:pt x="4035" y="12734"/>
                </a:lnTo>
                <a:cubicBezTo>
                  <a:pt x="4035" y="12791"/>
                  <a:pt x="4058" y="12838"/>
                  <a:pt x="4088" y="12838"/>
                </a:cubicBezTo>
                <a:cubicBezTo>
                  <a:pt x="4117" y="12838"/>
                  <a:pt x="4141" y="12791"/>
                  <a:pt x="4141" y="12734"/>
                </a:cubicBezTo>
                <a:lnTo>
                  <a:pt x="4141" y="12514"/>
                </a:lnTo>
                <a:cubicBezTo>
                  <a:pt x="4141" y="12456"/>
                  <a:pt x="4117" y="12411"/>
                  <a:pt x="4088" y="12411"/>
                </a:cubicBezTo>
                <a:close/>
                <a:moveTo>
                  <a:pt x="4937" y="12411"/>
                </a:moveTo>
                <a:cubicBezTo>
                  <a:pt x="4908" y="12411"/>
                  <a:pt x="4884" y="12456"/>
                  <a:pt x="4884" y="12514"/>
                </a:cubicBezTo>
                <a:lnTo>
                  <a:pt x="4884" y="12734"/>
                </a:lnTo>
                <a:cubicBezTo>
                  <a:pt x="4884" y="12791"/>
                  <a:pt x="4908" y="12838"/>
                  <a:pt x="4937" y="12838"/>
                </a:cubicBezTo>
                <a:cubicBezTo>
                  <a:pt x="4966" y="12838"/>
                  <a:pt x="4990" y="12791"/>
                  <a:pt x="4990" y="12734"/>
                </a:cubicBezTo>
                <a:lnTo>
                  <a:pt x="4990" y="12514"/>
                </a:lnTo>
                <a:cubicBezTo>
                  <a:pt x="4990" y="12456"/>
                  <a:pt x="4966" y="12411"/>
                  <a:pt x="4937" y="12411"/>
                </a:cubicBezTo>
                <a:close/>
                <a:moveTo>
                  <a:pt x="5252" y="12411"/>
                </a:moveTo>
                <a:cubicBezTo>
                  <a:pt x="5223" y="12411"/>
                  <a:pt x="5199" y="12456"/>
                  <a:pt x="5199" y="12514"/>
                </a:cubicBezTo>
                <a:lnTo>
                  <a:pt x="5199" y="12734"/>
                </a:lnTo>
                <a:cubicBezTo>
                  <a:pt x="5199" y="12791"/>
                  <a:pt x="5223" y="12838"/>
                  <a:pt x="5252" y="12838"/>
                </a:cubicBezTo>
                <a:cubicBezTo>
                  <a:pt x="5281" y="12838"/>
                  <a:pt x="5305" y="12791"/>
                  <a:pt x="5305" y="12734"/>
                </a:cubicBezTo>
                <a:lnTo>
                  <a:pt x="5305" y="12514"/>
                </a:lnTo>
                <a:cubicBezTo>
                  <a:pt x="5305" y="12456"/>
                  <a:pt x="5281" y="12411"/>
                  <a:pt x="5252" y="12411"/>
                </a:cubicBezTo>
                <a:close/>
                <a:moveTo>
                  <a:pt x="6102" y="12411"/>
                </a:moveTo>
                <a:cubicBezTo>
                  <a:pt x="6072" y="12411"/>
                  <a:pt x="6049" y="12456"/>
                  <a:pt x="6049" y="12514"/>
                </a:cubicBezTo>
                <a:lnTo>
                  <a:pt x="6049" y="12734"/>
                </a:lnTo>
                <a:cubicBezTo>
                  <a:pt x="6049" y="12791"/>
                  <a:pt x="6072" y="12838"/>
                  <a:pt x="6102" y="12838"/>
                </a:cubicBezTo>
                <a:cubicBezTo>
                  <a:pt x="6131" y="12838"/>
                  <a:pt x="6155" y="12791"/>
                  <a:pt x="6155" y="12734"/>
                </a:cubicBezTo>
                <a:lnTo>
                  <a:pt x="6155" y="12514"/>
                </a:lnTo>
                <a:cubicBezTo>
                  <a:pt x="6155" y="12456"/>
                  <a:pt x="6131" y="12411"/>
                  <a:pt x="6102" y="12411"/>
                </a:cubicBezTo>
                <a:close/>
                <a:moveTo>
                  <a:pt x="6416" y="12411"/>
                </a:moveTo>
                <a:cubicBezTo>
                  <a:pt x="6387" y="12411"/>
                  <a:pt x="6363" y="12456"/>
                  <a:pt x="6363" y="12514"/>
                </a:cubicBezTo>
                <a:lnTo>
                  <a:pt x="6363" y="12734"/>
                </a:lnTo>
                <a:cubicBezTo>
                  <a:pt x="6363" y="12791"/>
                  <a:pt x="6387" y="12838"/>
                  <a:pt x="6416" y="12838"/>
                </a:cubicBezTo>
                <a:cubicBezTo>
                  <a:pt x="6445" y="12838"/>
                  <a:pt x="6469" y="12791"/>
                  <a:pt x="6469" y="12734"/>
                </a:cubicBezTo>
                <a:lnTo>
                  <a:pt x="6469" y="12514"/>
                </a:lnTo>
                <a:cubicBezTo>
                  <a:pt x="6469" y="12456"/>
                  <a:pt x="6445" y="12411"/>
                  <a:pt x="6416" y="12411"/>
                </a:cubicBezTo>
                <a:close/>
                <a:moveTo>
                  <a:pt x="7266" y="12411"/>
                </a:moveTo>
                <a:cubicBezTo>
                  <a:pt x="7237" y="12411"/>
                  <a:pt x="7213" y="12456"/>
                  <a:pt x="7213" y="12514"/>
                </a:cubicBezTo>
                <a:lnTo>
                  <a:pt x="7213" y="12734"/>
                </a:lnTo>
                <a:cubicBezTo>
                  <a:pt x="7213" y="12791"/>
                  <a:pt x="7237" y="12838"/>
                  <a:pt x="7266" y="12838"/>
                </a:cubicBezTo>
                <a:cubicBezTo>
                  <a:pt x="7295" y="12838"/>
                  <a:pt x="7318" y="12791"/>
                  <a:pt x="7318" y="12734"/>
                </a:cubicBezTo>
                <a:lnTo>
                  <a:pt x="7318" y="12514"/>
                </a:lnTo>
                <a:cubicBezTo>
                  <a:pt x="7318" y="12456"/>
                  <a:pt x="7295" y="12411"/>
                  <a:pt x="7266" y="12411"/>
                </a:cubicBezTo>
                <a:close/>
                <a:moveTo>
                  <a:pt x="7580" y="12411"/>
                </a:moveTo>
                <a:cubicBezTo>
                  <a:pt x="7551" y="12411"/>
                  <a:pt x="7527" y="12456"/>
                  <a:pt x="7527" y="12514"/>
                </a:cubicBezTo>
                <a:lnTo>
                  <a:pt x="7527" y="12734"/>
                </a:lnTo>
                <a:cubicBezTo>
                  <a:pt x="7527" y="12791"/>
                  <a:pt x="7551" y="12838"/>
                  <a:pt x="7580" y="12838"/>
                </a:cubicBezTo>
                <a:cubicBezTo>
                  <a:pt x="7609" y="12838"/>
                  <a:pt x="7632" y="12791"/>
                  <a:pt x="7632" y="12734"/>
                </a:cubicBezTo>
                <a:lnTo>
                  <a:pt x="7632" y="12514"/>
                </a:lnTo>
                <a:cubicBezTo>
                  <a:pt x="7632" y="12456"/>
                  <a:pt x="7609" y="12411"/>
                  <a:pt x="7580" y="12411"/>
                </a:cubicBezTo>
                <a:close/>
                <a:moveTo>
                  <a:pt x="8429" y="12411"/>
                </a:moveTo>
                <a:cubicBezTo>
                  <a:pt x="8400" y="12411"/>
                  <a:pt x="8377" y="12456"/>
                  <a:pt x="8377" y="12514"/>
                </a:cubicBezTo>
                <a:lnTo>
                  <a:pt x="8377" y="12734"/>
                </a:lnTo>
                <a:cubicBezTo>
                  <a:pt x="8377" y="12791"/>
                  <a:pt x="8400" y="12838"/>
                  <a:pt x="8429" y="12838"/>
                </a:cubicBezTo>
                <a:cubicBezTo>
                  <a:pt x="8458" y="12838"/>
                  <a:pt x="8482" y="12791"/>
                  <a:pt x="8482" y="12734"/>
                </a:cubicBezTo>
                <a:lnTo>
                  <a:pt x="8482" y="12514"/>
                </a:lnTo>
                <a:cubicBezTo>
                  <a:pt x="8482" y="12456"/>
                  <a:pt x="8458" y="12411"/>
                  <a:pt x="8429" y="12411"/>
                </a:cubicBezTo>
                <a:close/>
                <a:moveTo>
                  <a:pt x="8744" y="12411"/>
                </a:moveTo>
                <a:cubicBezTo>
                  <a:pt x="8714" y="12411"/>
                  <a:pt x="8691" y="12456"/>
                  <a:pt x="8691" y="12514"/>
                </a:cubicBezTo>
                <a:lnTo>
                  <a:pt x="8691" y="12734"/>
                </a:lnTo>
                <a:cubicBezTo>
                  <a:pt x="8691" y="12791"/>
                  <a:pt x="8714" y="12838"/>
                  <a:pt x="8744" y="12838"/>
                </a:cubicBezTo>
                <a:cubicBezTo>
                  <a:pt x="8773" y="12838"/>
                  <a:pt x="8796" y="12791"/>
                  <a:pt x="8796" y="12734"/>
                </a:cubicBezTo>
                <a:lnTo>
                  <a:pt x="8796" y="12514"/>
                </a:lnTo>
                <a:cubicBezTo>
                  <a:pt x="8796" y="12456"/>
                  <a:pt x="8773" y="12411"/>
                  <a:pt x="8744" y="12411"/>
                </a:cubicBezTo>
                <a:close/>
                <a:moveTo>
                  <a:pt x="9593" y="12411"/>
                </a:moveTo>
                <a:cubicBezTo>
                  <a:pt x="9564" y="12411"/>
                  <a:pt x="9540" y="12456"/>
                  <a:pt x="9540" y="12514"/>
                </a:cubicBezTo>
                <a:lnTo>
                  <a:pt x="9540" y="12734"/>
                </a:lnTo>
                <a:cubicBezTo>
                  <a:pt x="9540" y="12791"/>
                  <a:pt x="9564" y="12838"/>
                  <a:pt x="9593" y="12838"/>
                </a:cubicBezTo>
                <a:cubicBezTo>
                  <a:pt x="9622" y="12838"/>
                  <a:pt x="9646" y="12791"/>
                  <a:pt x="9646" y="12734"/>
                </a:cubicBezTo>
                <a:lnTo>
                  <a:pt x="9646" y="12514"/>
                </a:lnTo>
                <a:cubicBezTo>
                  <a:pt x="9646" y="12456"/>
                  <a:pt x="9622" y="12411"/>
                  <a:pt x="9593" y="12411"/>
                </a:cubicBezTo>
                <a:close/>
                <a:moveTo>
                  <a:pt x="9908" y="12411"/>
                </a:moveTo>
                <a:cubicBezTo>
                  <a:pt x="9879" y="12411"/>
                  <a:pt x="9855" y="12456"/>
                  <a:pt x="9855" y="12514"/>
                </a:cubicBezTo>
                <a:lnTo>
                  <a:pt x="9855" y="12734"/>
                </a:lnTo>
                <a:cubicBezTo>
                  <a:pt x="9855" y="12791"/>
                  <a:pt x="9879" y="12838"/>
                  <a:pt x="9908" y="12838"/>
                </a:cubicBezTo>
                <a:cubicBezTo>
                  <a:pt x="9937" y="12838"/>
                  <a:pt x="9961" y="12791"/>
                  <a:pt x="9961" y="12734"/>
                </a:cubicBezTo>
                <a:lnTo>
                  <a:pt x="9961" y="12514"/>
                </a:lnTo>
                <a:cubicBezTo>
                  <a:pt x="9961" y="12456"/>
                  <a:pt x="9937" y="12411"/>
                  <a:pt x="9908" y="12411"/>
                </a:cubicBezTo>
                <a:close/>
                <a:moveTo>
                  <a:pt x="10758" y="12411"/>
                </a:moveTo>
                <a:cubicBezTo>
                  <a:pt x="10728" y="12411"/>
                  <a:pt x="10705" y="12456"/>
                  <a:pt x="10705" y="12514"/>
                </a:cubicBezTo>
                <a:lnTo>
                  <a:pt x="10705" y="12734"/>
                </a:lnTo>
                <a:cubicBezTo>
                  <a:pt x="10705" y="12791"/>
                  <a:pt x="10728" y="12838"/>
                  <a:pt x="10758" y="12838"/>
                </a:cubicBezTo>
                <a:cubicBezTo>
                  <a:pt x="10787" y="12838"/>
                  <a:pt x="10810" y="12791"/>
                  <a:pt x="10810" y="12734"/>
                </a:cubicBezTo>
                <a:lnTo>
                  <a:pt x="10810" y="12514"/>
                </a:lnTo>
                <a:cubicBezTo>
                  <a:pt x="10810" y="12456"/>
                  <a:pt x="10787" y="12411"/>
                  <a:pt x="10758" y="12411"/>
                </a:cubicBezTo>
                <a:close/>
                <a:moveTo>
                  <a:pt x="11072" y="12411"/>
                </a:moveTo>
                <a:cubicBezTo>
                  <a:pt x="11043" y="12411"/>
                  <a:pt x="11019" y="12456"/>
                  <a:pt x="11019" y="12514"/>
                </a:cubicBezTo>
                <a:lnTo>
                  <a:pt x="11019" y="12734"/>
                </a:lnTo>
                <a:cubicBezTo>
                  <a:pt x="11019" y="12791"/>
                  <a:pt x="11043" y="12838"/>
                  <a:pt x="11072" y="12838"/>
                </a:cubicBezTo>
                <a:cubicBezTo>
                  <a:pt x="11101" y="12838"/>
                  <a:pt x="11125" y="12791"/>
                  <a:pt x="11125" y="12734"/>
                </a:cubicBezTo>
                <a:lnTo>
                  <a:pt x="11125" y="12514"/>
                </a:lnTo>
                <a:cubicBezTo>
                  <a:pt x="11125" y="12456"/>
                  <a:pt x="11101" y="12411"/>
                  <a:pt x="11072" y="12411"/>
                </a:cubicBezTo>
                <a:close/>
                <a:moveTo>
                  <a:pt x="11922" y="12411"/>
                </a:moveTo>
                <a:cubicBezTo>
                  <a:pt x="11893" y="12411"/>
                  <a:pt x="11869" y="12456"/>
                  <a:pt x="11869" y="12514"/>
                </a:cubicBezTo>
                <a:lnTo>
                  <a:pt x="11869" y="12734"/>
                </a:lnTo>
                <a:cubicBezTo>
                  <a:pt x="11869" y="12791"/>
                  <a:pt x="11893" y="12838"/>
                  <a:pt x="11922" y="12838"/>
                </a:cubicBezTo>
                <a:cubicBezTo>
                  <a:pt x="11951" y="12838"/>
                  <a:pt x="11974" y="12791"/>
                  <a:pt x="11974" y="12734"/>
                </a:cubicBezTo>
                <a:lnTo>
                  <a:pt x="11974" y="12514"/>
                </a:lnTo>
                <a:cubicBezTo>
                  <a:pt x="11974" y="12456"/>
                  <a:pt x="11951" y="12411"/>
                  <a:pt x="11922" y="12411"/>
                </a:cubicBezTo>
                <a:close/>
                <a:moveTo>
                  <a:pt x="12236" y="12411"/>
                </a:moveTo>
                <a:cubicBezTo>
                  <a:pt x="12207" y="12411"/>
                  <a:pt x="12183" y="12456"/>
                  <a:pt x="12183" y="12514"/>
                </a:cubicBezTo>
                <a:lnTo>
                  <a:pt x="12183" y="12734"/>
                </a:lnTo>
                <a:cubicBezTo>
                  <a:pt x="12183" y="12791"/>
                  <a:pt x="12207" y="12838"/>
                  <a:pt x="12236" y="12838"/>
                </a:cubicBezTo>
                <a:cubicBezTo>
                  <a:pt x="12265" y="12838"/>
                  <a:pt x="12288" y="12791"/>
                  <a:pt x="12288" y="12734"/>
                </a:cubicBezTo>
                <a:lnTo>
                  <a:pt x="12288" y="12514"/>
                </a:lnTo>
                <a:cubicBezTo>
                  <a:pt x="12288" y="12456"/>
                  <a:pt x="12265" y="12411"/>
                  <a:pt x="12236" y="12411"/>
                </a:cubicBezTo>
                <a:close/>
                <a:moveTo>
                  <a:pt x="13085" y="12411"/>
                </a:moveTo>
                <a:cubicBezTo>
                  <a:pt x="13056" y="12411"/>
                  <a:pt x="13032" y="12456"/>
                  <a:pt x="13032" y="12514"/>
                </a:cubicBezTo>
                <a:lnTo>
                  <a:pt x="13032" y="12734"/>
                </a:lnTo>
                <a:cubicBezTo>
                  <a:pt x="13032" y="12791"/>
                  <a:pt x="13056" y="12838"/>
                  <a:pt x="13085" y="12838"/>
                </a:cubicBezTo>
                <a:cubicBezTo>
                  <a:pt x="13114" y="12838"/>
                  <a:pt x="13138" y="12791"/>
                  <a:pt x="13138" y="12734"/>
                </a:cubicBezTo>
                <a:lnTo>
                  <a:pt x="13138" y="12514"/>
                </a:lnTo>
                <a:cubicBezTo>
                  <a:pt x="13138" y="12456"/>
                  <a:pt x="13114" y="12411"/>
                  <a:pt x="13085" y="12411"/>
                </a:cubicBezTo>
                <a:close/>
                <a:moveTo>
                  <a:pt x="13399" y="12411"/>
                </a:moveTo>
                <a:cubicBezTo>
                  <a:pt x="13370" y="12411"/>
                  <a:pt x="13348" y="12456"/>
                  <a:pt x="13348" y="12514"/>
                </a:cubicBezTo>
                <a:lnTo>
                  <a:pt x="13348" y="12734"/>
                </a:lnTo>
                <a:cubicBezTo>
                  <a:pt x="13348" y="12791"/>
                  <a:pt x="13370" y="12838"/>
                  <a:pt x="13399" y="12838"/>
                </a:cubicBezTo>
                <a:cubicBezTo>
                  <a:pt x="13428" y="12838"/>
                  <a:pt x="13452" y="12791"/>
                  <a:pt x="13452" y="12734"/>
                </a:cubicBezTo>
                <a:lnTo>
                  <a:pt x="13452" y="12514"/>
                </a:lnTo>
                <a:cubicBezTo>
                  <a:pt x="13452" y="12456"/>
                  <a:pt x="13428" y="12411"/>
                  <a:pt x="13399" y="12411"/>
                </a:cubicBezTo>
                <a:close/>
                <a:moveTo>
                  <a:pt x="14249" y="12411"/>
                </a:moveTo>
                <a:cubicBezTo>
                  <a:pt x="14220" y="12411"/>
                  <a:pt x="14196" y="12456"/>
                  <a:pt x="14196" y="12514"/>
                </a:cubicBezTo>
                <a:lnTo>
                  <a:pt x="14196" y="12734"/>
                </a:lnTo>
                <a:cubicBezTo>
                  <a:pt x="14196" y="12791"/>
                  <a:pt x="14220" y="12838"/>
                  <a:pt x="14249" y="12838"/>
                </a:cubicBezTo>
                <a:cubicBezTo>
                  <a:pt x="14278" y="12838"/>
                  <a:pt x="14302" y="12791"/>
                  <a:pt x="14302" y="12734"/>
                </a:cubicBezTo>
                <a:lnTo>
                  <a:pt x="14302" y="12514"/>
                </a:lnTo>
                <a:cubicBezTo>
                  <a:pt x="14302" y="12456"/>
                  <a:pt x="14278" y="12411"/>
                  <a:pt x="14249" y="12411"/>
                </a:cubicBezTo>
                <a:close/>
                <a:moveTo>
                  <a:pt x="14564" y="12411"/>
                </a:moveTo>
                <a:cubicBezTo>
                  <a:pt x="14535" y="12411"/>
                  <a:pt x="14511" y="12456"/>
                  <a:pt x="14511" y="12514"/>
                </a:cubicBezTo>
                <a:lnTo>
                  <a:pt x="14511" y="12734"/>
                </a:lnTo>
                <a:cubicBezTo>
                  <a:pt x="14511" y="12791"/>
                  <a:pt x="14535" y="12838"/>
                  <a:pt x="14564" y="12838"/>
                </a:cubicBezTo>
                <a:cubicBezTo>
                  <a:pt x="14593" y="12838"/>
                  <a:pt x="14617" y="12791"/>
                  <a:pt x="14617" y="12734"/>
                </a:cubicBezTo>
                <a:lnTo>
                  <a:pt x="14617" y="12514"/>
                </a:lnTo>
                <a:cubicBezTo>
                  <a:pt x="14617" y="12456"/>
                  <a:pt x="14593" y="12411"/>
                  <a:pt x="14564" y="12411"/>
                </a:cubicBezTo>
                <a:close/>
                <a:moveTo>
                  <a:pt x="15413" y="12411"/>
                </a:moveTo>
                <a:cubicBezTo>
                  <a:pt x="15384" y="12411"/>
                  <a:pt x="15360" y="12456"/>
                  <a:pt x="15360" y="12514"/>
                </a:cubicBezTo>
                <a:lnTo>
                  <a:pt x="15360" y="12734"/>
                </a:lnTo>
                <a:cubicBezTo>
                  <a:pt x="15360" y="12791"/>
                  <a:pt x="15384" y="12838"/>
                  <a:pt x="15413" y="12838"/>
                </a:cubicBezTo>
                <a:cubicBezTo>
                  <a:pt x="15442" y="12838"/>
                  <a:pt x="15465" y="12791"/>
                  <a:pt x="15465" y="12734"/>
                </a:cubicBezTo>
                <a:lnTo>
                  <a:pt x="15465" y="12514"/>
                </a:lnTo>
                <a:cubicBezTo>
                  <a:pt x="15465" y="12456"/>
                  <a:pt x="15442" y="12411"/>
                  <a:pt x="15413" y="12411"/>
                </a:cubicBezTo>
                <a:close/>
                <a:moveTo>
                  <a:pt x="15728" y="12411"/>
                </a:moveTo>
                <a:cubicBezTo>
                  <a:pt x="15699" y="12411"/>
                  <a:pt x="15675" y="12456"/>
                  <a:pt x="15675" y="12514"/>
                </a:cubicBezTo>
                <a:lnTo>
                  <a:pt x="15675" y="12734"/>
                </a:lnTo>
                <a:cubicBezTo>
                  <a:pt x="15675" y="12791"/>
                  <a:pt x="15699" y="12838"/>
                  <a:pt x="15728" y="12838"/>
                </a:cubicBezTo>
                <a:cubicBezTo>
                  <a:pt x="15757" y="12838"/>
                  <a:pt x="15781" y="12791"/>
                  <a:pt x="15781" y="12734"/>
                </a:cubicBezTo>
                <a:lnTo>
                  <a:pt x="15781" y="12514"/>
                </a:lnTo>
                <a:cubicBezTo>
                  <a:pt x="15781" y="12456"/>
                  <a:pt x="15757" y="12411"/>
                  <a:pt x="15728" y="12411"/>
                </a:cubicBezTo>
                <a:close/>
                <a:moveTo>
                  <a:pt x="16578" y="12411"/>
                </a:moveTo>
                <a:cubicBezTo>
                  <a:pt x="16549" y="12411"/>
                  <a:pt x="16525" y="12456"/>
                  <a:pt x="16525" y="12514"/>
                </a:cubicBezTo>
                <a:lnTo>
                  <a:pt x="16525" y="12734"/>
                </a:lnTo>
                <a:cubicBezTo>
                  <a:pt x="16525" y="12791"/>
                  <a:pt x="16549" y="12838"/>
                  <a:pt x="16578" y="12838"/>
                </a:cubicBezTo>
                <a:cubicBezTo>
                  <a:pt x="16607" y="12838"/>
                  <a:pt x="16630" y="12791"/>
                  <a:pt x="16630" y="12734"/>
                </a:cubicBezTo>
                <a:lnTo>
                  <a:pt x="16630" y="12514"/>
                </a:lnTo>
                <a:cubicBezTo>
                  <a:pt x="16630" y="12456"/>
                  <a:pt x="16607" y="12411"/>
                  <a:pt x="16578" y="12411"/>
                </a:cubicBezTo>
                <a:close/>
                <a:moveTo>
                  <a:pt x="16892" y="12411"/>
                </a:moveTo>
                <a:cubicBezTo>
                  <a:pt x="16863" y="12411"/>
                  <a:pt x="16839" y="12456"/>
                  <a:pt x="16839" y="12514"/>
                </a:cubicBezTo>
                <a:lnTo>
                  <a:pt x="16839" y="12734"/>
                </a:lnTo>
                <a:cubicBezTo>
                  <a:pt x="16839" y="12791"/>
                  <a:pt x="16863" y="12838"/>
                  <a:pt x="16892" y="12838"/>
                </a:cubicBezTo>
                <a:cubicBezTo>
                  <a:pt x="16921" y="12838"/>
                  <a:pt x="16944" y="12791"/>
                  <a:pt x="16944" y="12734"/>
                </a:cubicBezTo>
                <a:lnTo>
                  <a:pt x="16944" y="12514"/>
                </a:lnTo>
                <a:cubicBezTo>
                  <a:pt x="16944" y="12456"/>
                  <a:pt x="16921" y="12411"/>
                  <a:pt x="16892" y="12411"/>
                </a:cubicBezTo>
                <a:close/>
                <a:moveTo>
                  <a:pt x="17741" y="12411"/>
                </a:moveTo>
                <a:cubicBezTo>
                  <a:pt x="17712" y="12411"/>
                  <a:pt x="17689" y="12456"/>
                  <a:pt x="17689" y="12514"/>
                </a:cubicBezTo>
                <a:lnTo>
                  <a:pt x="17689" y="12734"/>
                </a:lnTo>
                <a:cubicBezTo>
                  <a:pt x="17689" y="12791"/>
                  <a:pt x="17712" y="12838"/>
                  <a:pt x="17741" y="12838"/>
                </a:cubicBezTo>
                <a:cubicBezTo>
                  <a:pt x="17770" y="12838"/>
                  <a:pt x="17794" y="12791"/>
                  <a:pt x="17794" y="12734"/>
                </a:cubicBezTo>
                <a:lnTo>
                  <a:pt x="17794" y="12514"/>
                </a:lnTo>
                <a:cubicBezTo>
                  <a:pt x="17794" y="12456"/>
                  <a:pt x="17770" y="12411"/>
                  <a:pt x="17741" y="12411"/>
                </a:cubicBezTo>
                <a:close/>
                <a:moveTo>
                  <a:pt x="18055" y="12411"/>
                </a:moveTo>
                <a:cubicBezTo>
                  <a:pt x="18026" y="12411"/>
                  <a:pt x="18002" y="12456"/>
                  <a:pt x="18002" y="12514"/>
                </a:cubicBezTo>
                <a:lnTo>
                  <a:pt x="18002" y="12734"/>
                </a:lnTo>
                <a:cubicBezTo>
                  <a:pt x="18002" y="12791"/>
                  <a:pt x="18026" y="12838"/>
                  <a:pt x="18055" y="12838"/>
                </a:cubicBezTo>
                <a:cubicBezTo>
                  <a:pt x="18085" y="12838"/>
                  <a:pt x="18108" y="12791"/>
                  <a:pt x="18108" y="12734"/>
                </a:cubicBezTo>
                <a:lnTo>
                  <a:pt x="18108" y="12514"/>
                </a:lnTo>
                <a:cubicBezTo>
                  <a:pt x="18108" y="12456"/>
                  <a:pt x="18085" y="12411"/>
                  <a:pt x="18055" y="12411"/>
                </a:cubicBezTo>
                <a:close/>
                <a:moveTo>
                  <a:pt x="18905" y="12411"/>
                </a:moveTo>
                <a:cubicBezTo>
                  <a:pt x="18876" y="12411"/>
                  <a:pt x="18852" y="12456"/>
                  <a:pt x="18852" y="12514"/>
                </a:cubicBezTo>
                <a:lnTo>
                  <a:pt x="18852" y="12734"/>
                </a:lnTo>
                <a:cubicBezTo>
                  <a:pt x="18852" y="12791"/>
                  <a:pt x="18876" y="12838"/>
                  <a:pt x="18905" y="12838"/>
                </a:cubicBezTo>
                <a:cubicBezTo>
                  <a:pt x="18934" y="12838"/>
                  <a:pt x="18958" y="12791"/>
                  <a:pt x="18958" y="12734"/>
                </a:cubicBezTo>
                <a:lnTo>
                  <a:pt x="18958" y="12514"/>
                </a:lnTo>
                <a:cubicBezTo>
                  <a:pt x="18958" y="12456"/>
                  <a:pt x="18934" y="12411"/>
                  <a:pt x="18905" y="12411"/>
                </a:cubicBezTo>
                <a:close/>
                <a:moveTo>
                  <a:pt x="19220" y="12411"/>
                </a:moveTo>
                <a:cubicBezTo>
                  <a:pt x="19191" y="12411"/>
                  <a:pt x="19167" y="12456"/>
                  <a:pt x="19167" y="12514"/>
                </a:cubicBezTo>
                <a:lnTo>
                  <a:pt x="19167" y="12734"/>
                </a:lnTo>
                <a:cubicBezTo>
                  <a:pt x="19167" y="12791"/>
                  <a:pt x="19191" y="12838"/>
                  <a:pt x="19220" y="12838"/>
                </a:cubicBezTo>
                <a:cubicBezTo>
                  <a:pt x="19249" y="12838"/>
                  <a:pt x="19273" y="12791"/>
                  <a:pt x="19273" y="12734"/>
                </a:cubicBezTo>
                <a:lnTo>
                  <a:pt x="19273" y="12514"/>
                </a:lnTo>
                <a:cubicBezTo>
                  <a:pt x="19273" y="12456"/>
                  <a:pt x="19249" y="12411"/>
                  <a:pt x="19220" y="12411"/>
                </a:cubicBezTo>
                <a:close/>
                <a:moveTo>
                  <a:pt x="20069" y="12411"/>
                </a:moveTo>
                <a:cubicBezTo>
                  <a:pt x="20040" y="12411"/>
                  <a:pt x="20016" y="12456"/>
                  <a:pt x="20016" y="12514"/>
                </a:cubicBezTo>
                <a:lnTo>
                  <a:pt x="20016" y="12734"/>
                </a:lnTo>
                <a:cubicBezTo>
                  <a:pt x="20016" y="12791"/>
                  <a:pt x="20040" y="12838"/>
                  <a:pt x="20069" y="12838"/>
                </a:cubicBezTo>
                <a:cubicBezTo>
                  <a:pt x="20099" y="12838"/>
                  <a:pt x="20122" y="12791"/>
                  <a:pt x="20122" y="12734"/>
                </a:cubicBezTo>
                <a:lnTo>
                  <a:pt x="20122" y="12514"/>
                </a:lnTo>
                <a:cubicBezTo>
                  <a:pt x="20122" y="12456"/>
                  <a:pt x="20099" y="12411"/>
                  <a:pt x="20069" y="12411"/>
                </a:cubicBezTo>
                <a:close/>
                <a:moveTo>
                  <a:pt x="20384" y="12411"/>
                </a:moveTo>
                <a:cubicBezTo>
                  <a:pt x="20355" y="12411"/>
                  <a:pt x="20331" y="12456"/>
                  <a:pt x="20331" y="12514"/>
                </a:cubicBezTo>
                <a:lnTo>
                  <a:pt x="20331" y="12734"/>
                </a:lnTo>
                <a:cubicBezTo>
                  <a:pt x="20331" y="12791"/>
                  <a:pt x="20355" y="12838"/>
                  <a:pt x="20384" y="12838"/>
                </a:cubicBezTo>
                <a:cubicBezTo>
                  <a:pt x="20413" y="12838"/>
                  <a:pt x="20436" y="12791"/>
                  <a:pt x="20436" y="12734"/>
                </a:cubicBezTo>
                <a:lnTo>
                  <a:pt x="20436" y="12514"/>
                </a:lnTo>
                <a:cubicBezTo>
                  <a:pt x="20436" y="12456"/>
                  <a:pt x="20413" y="12411"/>
                  <a:pt x="20384" y="12411"/>
                </a:cubicBezTo>
                <a:close/>
                <a:moveTo>
                  <a:pt x="21234" y="12411"/>
                </a:moveTo>
                <a:cubicBezTo>
                  <a:pt x="21204" y="12411"/>
                  <a:pt x="21181" y="12456"/>
                  <a:pt x="21181" y="12514"/>
                </a:cubicBezTo>
                <a:lnTo>
                  <a:pt x="21181" y="12734"/>
                </a:lnTo>
                <a:cubicBezTo>
                  <a:pt x="21181" y="12791"/>
                  <a:pt x="21204" y="12838"/>
                  <a:pt x="21234" y="12838"/>
                </a:cubicBezTo>
                <a:cubicBezTo>
                  <a:pt x="21263" y="12838"/>
                  <a:pt x="21285" y="12791"/>
                  <a:pt x="21285" y="12734"/>
                </a:cubicBezTo>
                <a:lnTo>
                  <a:pt x="21285" y="12514"/>
                </a:lnTo>
                <a:cubicBezTo>
                  <a:pt x="21285" y="12456"/>
                  <a:pt x="21263" y="12411"/>
                  <a:pt x="21234" y="12411"/>
                </a:cubicBezTo>
                <a:close/>
                <a:moveTo>
                  <a:pt x="21547" y="12411"/>
                </a:moveTo>
                <a:cubicBezTo>
                  <a:pt x="21518" y="12411"/>
                  <a:pt x="21495" y="12456"/>
                  <a:pt x="21495" y="12514"/>
                </a:cubicBezTo>
                <a:lnTo>
                  <a:pt x="21495" y="12734"/>
                </a:lnTo>
                <a:cubicBezTo>
                  <a:pt x="21495" y="12791"/>
                  <a:pt x="21518" y="12838"/>
                  <a:pt x="21547" y="12838"/>
                </a:cubicBezTo>
                <a:cubicBezTo>
                  <a:pt x="21576" y="12838"/>
                  <a:pt x="21600" y="12791"/>
                  <a:pt x="21600" y="12734"/>
                </a:cubicBezTo>
                <a:lnTo>
                  <a:pt x="21600" y="12514"/>
                </a:lnTo>
                <a:cubicBezTo>
                  <a:pt x="21600" y="12456"/>
                  <a:pt x="21576" y="12411"/>
                  <a:pt x="21547" y="12411"/>
                </a:cubicBezTo>
                <a:close/>
                <a:moveTo>
                  <a:pt x="53" y="13141"/>
                </a:moveTo>
                <a:cubicBezTo>
                  <a:pt x="24" y="13141"/>
                  <a:pt x="0" y="13186"/>
                  <a:pt x="0" y="13244"/>
                </a:cubicBezTo>
                <a:lnTo>
                  <a:pt x="0" y="13464"/>
                </a:lnTo>
                <a:cubicBezTo>
                  <a:pt x="0" y="13521"/>
                  <a:pt x="24" y="13568"/>
                  <a:pt x="53" y="13568"/>
                </a:cubicBezTo>
                <a:cubicBezTo>
                  <a:pt x="82" y="13568"/>
                  <a:pt x="106" y="13521"/>
                  <a:pt x="106" y="13464"/>
                </a:cubicBezTo>
                <a:lnTo>
                  <a:pt x="106" y="13244"/>
                </a:lnTo>
                <a:cubicBezTo>
                  <a:pt x="106" y="13186"/>
                  <a:pt x="82" y="13141"/>
                  <a:pt x="53" y="13141"/>
                </a:cubicBezTo>
                <a:close/>
                <a:moveTo>
                  <a:pt x="367" y="13141"/>
                </a:moveTo>
                <a:cubicBezTo>
                  <a:pt x="338" y="13141"/>
                  <a:pt x="315" y="13186"/>
                  <a:pt x="315" y="13244"/>
                </a:cubicBezTo>
                <a:lnTo>
                  <a:pt x="315" y="13464"/>
                </a:lnTo>
                <a:cubicBezTo>
                  <a:pt x="315" y="13521"/>
                  <a:pt x="338" y="13568"/>
                  <a:pt x="367" y="13568"/>
                </a:cubicBezTo>
                <a:cubicBezTo>
                  <a:pt x="397" y="13568"/>
                  <a:pt x="420" y="13521"/>
                  <a:pt x="420" y="13464"/>
                </a:cubicBezTo>
                <a:lnTo>
                  <a:pt x="420" y="13244"/>
                </a:lnTo>
                <a:cubicBezTo>
                  <a:pt x="420" y="13186"/>
                  <a:pt x="397" y="13141"/>
                  <a:pt x="367" y="13141"/>
                </a:cubicBezTo>
                <a:close/>
                <a:moveTo>
                  <a:pt x="1217" y="13141"/>
                </a:moveTo>
                <a:cubicBezTo>
                  <a:pt x="1188" y="13141"/>
                  <a:pt x="1164" y="13186"/>
                  <a:pt x="1164" y="13244"/>
                </a:cubicBezTo>
                <a:lnTo>
                  <a:pt x="1164" y="13464"/>
                </a:lnTo>
                <a:cubicBezTo>
                  <a:pt x="1164" y="13521"/>
                  <a:pt x="1188" y="13568"/>
                  <a:pt x="1217" y="13568"/>
                </a:cubicBezTo>
                <a:cubicBezTo>
                  <a:pt x="1246" y="13568"/>
                  <a:pt x="1270" y="13521"/>
                  <a:pt x="1270" y="13464"/>
                </a:cubicBezTo>
                <a:lnTo>
                  <a:pt x="1270" y="13244"/>
                </a:lnTo>
                <a:cubicBezTo>
                  <a:pt x="1270" y="13186"/>
                  <a:pt x="1246" y="13141"/>
                  <a:pt x="1217" y="13141"/>
                </a:cubicBezTo>
                <a:close/>
                <a:moveTo>
                  <a:pt x="1532" y="13141"/>
                </a:moveTo>
                <a:cubicBezTo>
                  <a:pt x="1503" y="13141"/>
                  <a:pt x="1479" y="13186"/>
                  <a:pt x="1479" y="13244"/>
                </a:cubicBezTo>
                <a:lnTo>
                  <a:pt x="1479" y="13464"/>
                </a:lnTo>
                <a:cubicBezTo>
                  <a:pt x="1479" y="13521"/>
                  <a:pt x="1503" y="13568"/>
                  <a:pt x="1532" y="13568"/>
                </a:cubicBezTo>
                <a:cubicBezTo>
                  <a:pt x="1561" y="13568"/>
                  <a:pt x="1584" y="13521"/>
                  <a:pt x="1584" y="13464"/>
                </a:cubicBezTo>
                <a:lnTo>
                  <a:pt x="1584" y="13244"/>
                </a:lnTo>
                <a:cubicBezTo>
                  <a:pt x="1584" y="13186"/>
                  <a:pt x="1561" y="13141"/>
                  <a:pt x="1532" y="13141"/>
                </a:cubicBezTo>
                <a:close/>
                <a:moveTo>
                  <a:pt x="2380" y="13141"/>
                </a:moveTo>
                <a:cubicBezTo>
                  <a:pt x="2351" y="13141"/>
                  <a:pt x="2329" y="13186"/>
                  <a:pt x="2329" y="13244"/>
                </a:cubicBezTo>
                <a:lnTo>
                  <a:pt x="2329" y="13464"/>
                </a:lnTo>
                <a:cubicBezTo>
                  <a:pt x="2329" y="13521"/>
                  <a:pt x="2351" y="13568"/>
                  <a:pt x="2380" y="13568"/>
                </a:cubicBezTo>
                <a:cubicBezTo>
                  <a:pt x="2409" y="13568"/>
                  <a:pt x="2433" y="13521"/>
                  <a:pt x="2433" y="13464"/>
                </a:cubicBezTo>
                <a:lnTo>
                  <a:pt x="2433" y="13244"/>
                </a:lnTo>
                <a:cubicBezTo>
                  <a:pt x="2433" y="13186"/>
                  <a:pt x="2409" y="13141"/>
                  <a:pt x="2380" y="13141"/>
                </a:cubicBezTo>
                <a:close/>
                <a:moveTo>
                  <a:pt x="2695" y="13141"/>
                </a:moveTo>
                <a:cubicBezTo>
                  <a:pt x="2666" y="13141"/>
                  <a:pt x="2643" y="13186"/>
                  <a:pt x="2643" y="13244"/>
                </a:cubicBezTo>
                <a:lnTo>
                  <a:pt x="2643" y="13464"/>
                </a:lnTo>
                <a:cubicBezTo>
                  <a:pt x="2643" y="13521"/>
                  <a:pt x="2666" y="13568"/>
                  <a:pt x="2695" y="13568"/>
                </a:cubicBezTo>
                <a:cubicBezTo>
                  <a:pt x="2724" y="13568"/>
                  <a:pt x="2748" y="13521"/>
                  <a:pt x="2748" y="13464"/>
                </a:cubicBezTo>
                <a:lnTo>
                  <a:pt x="2748" y="13244"/>
                </a:lnTo>
                <a:cubicBezTo>
                  <a:pt x="2748" y="13186"/>
                  <a:pt x="2724" y="13141"/>
                  <a:pt x="2695" y="13141"/>
                </a:cubicBezTo>
                <a:close/>
                <a:moveTo>
                  <a:pt x="3545" y="13141"/>
                </a:moveTo>
                <a:cubicBezTo>
                  <a:pt x="3516" y="13141"/>
                  <a:pt x="3492" y="13186"/>
                  <a:pt x="3492" y="13244"/>
                </a:cubicBezTo>
                <a:lnTo>
                  <a:pt x="3492" y="13464"/>
                </a:lnTo>
                <a:cubicBezTo>
                  <a:pt x="3492" y="13521"/>
                  <a:pt x="3516" y="13568"/>
                  <a:pt x="3545" y="13568"/>
                </a:cubicBezTo>
                <a:cubicBezTo>
                  <a:pt x="3574" y="13568"/>
                  <a:pt x="3598" y="13521"/>
                  <a:pt x="3598" y="13464"/>
                </a:cubicBezTo>
                <a:lnTo>
                  <a:pt x="3598" y="13244"/>
                </a:lnTo>
                <a:cubicBezTo>
                  <a:pt x="3598" y="13186"/>
                  <a:pt x="3574" y="13141"/>
                  <a:pt x="3545" y="13141"/>
                </a:cubicBezTo>
                <a:close/>
                <a:moveTo>
                  <a:pt x="3859" y="13141"/>
                </a:moveTo>
                <a:cubicBezTo>
                  <a:pt x="3830" y="13141"/>
                  <a:pt x="3806" y="13186"/>
                  <a:pt x="3806" y="13244"/>
                </a:cubicBezTo>
                <a:lnTo>
                  <a:pt x="3806" y="13464"/>
                </a:lnTo>
                <a:cubicBezTo>
                  <a:pt x="3806" y="13521"/>
                  <a:pt x="3830" y="13568"/>
                  <a:pt x="3859" y="13568"/>
                </a:cubicBezTo>
                <a:cubicBezTo>
                  <a:pt x="3888" y="13568"/>
                  <a:pt x="3912" y="13521"/>
                  <a:pt x="3912" y="13464"/>
                </a:cubicBezTo>
                <a:lnTo>
                  <a:pt x="3912" y="13244"/>
                </a:lnTo>
                <a:cubicBezTo>
                  <a:pt x="3912" y="13186"/>
                  <a:pt x="3888" y="13141"/>
                  <a:pt x="3859" y="13141"/>
                </a:cubicBezTo>
                <a:close/>
                <a:moveTo>
                  <a:pt x="4709" y="13141"/>
                </a:moveTo>
                <a:cubicBezTo>
                  <a:pt x="4680" y="13141"/>
                  <a:pt x="4656" y="13186"/>
                  <a:pt x="4656" y="13244"/>
                </a:cubicBezTo>
                <a:lnTo>
                  <a:pt x="4656" y="13464"/>
                </a:lnTo>
                <a:cubicBezTo>
                  <a:pt x="4656" y="13521"/>
                  <a:pt x="4680" y="13568"/>
                  <a:pt x="4709" y="13568"/>
                </a:cubicBezTo>
                <a:cubicBezTo>
                  <a:pt x="4738" y="13568"/>
                  <a:pt x="4762" y="13521"/>
                  <a:pt x="4762" y="13464"/>
                </a:cubicBezTo>
                <a:lnTo>
                  <a:pt x="4762" y="13244"/>
                </a:lnTo>
                <a:cubicBezTo>
                  <a:pt x="4762" y="13186"/>
                  <a:pt x="4738" y="13141"/>
                  <a:pt x="4709" y="13141"/>
                </a:cubicBezTo>
                <a:close/>
                <a:moveTo>
                  <a:pt x="5023" y="13141"/>
                </a:moveTo>
                <a:cubicBezTo>
                  <a:pt x="4994" y="13141"/>
                  <a:pt x="4970" y="13186"/>
                  <a:pt x="4970" y="13244"/>
                </a:cubicBezTo>
                <a:lnTo>
                  <a:pt x="4970" y="13464"/>
                </a:lnTo>
                <a:cubicBezTo>
                  <a:pt x="4970" y="13521"/>
                  <a:pt x="4994" y="13568"/>
                  <a:pt x="5023" y="13568"/>
                </a:cubicBezTo>
                <a:cubicBezTo>
                  <a:pt x="5053" y="13568"/>
                  <a:pt x="5076" y="13521"/>
                  <a:pt x="5076" y="13464"/>
                </a:cubicBezTo>
                <a:lnTo>
                  <a:pt x="5076" y="13244"/>
                </a:lnTo>
                <a:cubicBezTo>
                  <a:pt x="5076" y="13186"/>
                  <a:pt x="5053" y="13141"/>
                  <a:pt x="5023" y="13141"/>
                </a:cubicBezTo>
                <a:close/>
                <a:moveTo>
                  <a:pt x="5873" y="13141"/>
                </a:moveTo>
                <a:cubicBezTo>
                  <a:pt x="5844" y="13141"/>
                  <a:pt x="5820" y="13186"/>
                  <a:pt x="5820" y="13244"/>
                </a:cubicBezTo>
                <a:lnTo>
                  <a:pt x="5820" y="13464"/>
                </a:lnTo>
                <a:cubicBezTo>
                  <a:pt x="5820" y="13521"/>
                  <a:pt x="5844" y="13568"/>
                  <a:pt x="5873" y="13568"/>
                </a:cubicBezTo>
                <a:cubicBezTo>
                  <a:pt x="5902" y="13568"/>
                  <a:pt x="5926" y="13521"/>
                  <a:pt x="5926" y="13464"/>
                </a:cubicBezTo>
                <a:lnTo>
                  <a:pt x="5926" y="13244"/>
                </a:lnTo>
                <a:cubicBezTo>
                  <a:pt x="5926" y="13186"/>
                  <a:pt x="5902" y="13141"/>
                  <a:pt x="5873" y="13141"/>
                </a:cubicBezTo>
                <a:close/>
                <a:moveTo>
                  <a:pt x="6188" y="13141"/>
                </a:moveTo>
                <a:cubicBezTo>
                  <a:pt x="6159" y="13141"/>
                  <a:pt x="6135" y="13186"/>
                  <a:pt x="6135" y="13244"/>
                </a:cubicBezTo>
                <a:lnTo>
                  <a:pt x="6135" y="13464"/>
                </a:lnTo>
                <a:cubicBezTo>
                  <a:pt x="6135" y="13521"/>
                  <a:pt x="6159" y="13568"/>
                  <a:pt x="6188" y="13568"/>
                </a:cubicBezTo>
                <a:cubicBezTo>
                  <a:pt x="6217" y="13568"/>
                  <a:pt x="6240" y="13521"/>
                  <a:pt x="6240" y="13464"/>
                </a:cubicBezTo>
                <a:lnTo>
                  <a:pt x="6240" y="13244"/>
                </a:lnTo>
                <a:cubicBezTo>
                  <a:pt x="6240" y="13186"/>
                  <a:pt x="6217" y="13141"/>
                  <a:pt x="6188" y="13141"/>
                </a:cubicBezTo>
                <a:close/>
                <a:moveTo>
                  <a:pt x="7036" y="13141"/>
                </a:moveTo>
                <a:cubicBezTo>
                  <a:pt x="7007" y="13141"/>
                  <a:pt x="6984" y="13186"/>
                  <a:pt x="6984" y="13244"/>
                </a:cubicBezTo>
                <a:lnTo>
                  <a:pt x="6984" y="13464"/>
                </a:lnTo>
                <a:cubicBezTo>
                  <a:pt x="6984" y="13521"/>
                  <a:pt x="7007" y="13568"/>
                  <a:pt x="7036" y="13568"/>
                </a:cubicBezTo>
                <a:cubicBezTo>
                  <a:pt x="7065" y="13568"/>
                  <a:pt x="7089" y="13521"/>
                  <a:pt x="7089" y="13464"/>
                </a:cubicBezTo>
                <a:lnTo>
                  <a:pt x="7089" y="13244"/>
                </a:lnTo>
                <a:cubicBezTo>
                  <a:pt x="7089" y="13186"/>
                  <a:pt x="7065" y="13141"/>
                  <a:pt x="7036" y="13141"/>
                </a:cubicBezTo>
                <a:close/>
                <a:moveTo>
                  <a:pt x="7351" y="13141"/>
                </a:moveTo>
                <a:cubicBezTo>
                  <a:pt x="7322" y="13141"/>
                  <a:pt x="7299" y="13186"/>
                  <a:pt x="7299" y="13244"/>
                </a:cubicBezTo>
                <a:lnTo>
                  <a:pt x="7299" y="13464"/>
                </a:lnTo>
                <a:cubicBezTo>
                  <a:pt x="7299" y="13521"/>
                  <a:pt x="7322" y="13568"/>
                  <a:pt x="7351" y="13568"/>
                </a:cubicBezTo>
                <a:cubicBezTo>
                  <a:pt x="7380" y="13568"/>
                  <a:pt x="7404" y="13521"/>
                  <a:pt x="7404" y="13464"/>
                </a:cubicBezTo>
                <a:lnTo>
                  <a:pt x="7404" y="13244"/>
                </a:lnTo>
                <a:cubicBezTo>
                  <a:pt x="7404" y="13186"/>
                  <a:pt x="7380" y="13141"/>
                  <a:pt x="7351" y="13141"/>
                </a:cubicBezTo>
                <a:close/>
                <a:moveTo>
                  <a:pt x="8201" y="13141"/>
                </a:moveTo>
                <a:cubicBezTo>
                  <a:pt x="8171" y="13141"/>
                  <a:pt x="8148" y="13186"/>
                  <a:pt x="8148" y="13244"/>
                </a:cubicBezTo>
                <a:lnTo>
                  <a:pt x="8148" y="13464"/>
                </a:lnTo>
                <a:cubicBezTo>
                  <a:pt x="8148" y="13521"/>
                  <a:pt x="8171" y="13568"/>
                  <a:pt x="8201" y="13568"/>
                </a:cubicBezTo>
                <a:cubicBezTo>
                  <a:pt x="8230" y="13568"/>
                  <a:pt x="8254" y="13521"/>
                  <a:pt x="8254" y="13464"/>
                </a:cubicBezTo>
                <a:lnTo>
                  <a:pt x="8254" y="13244"/>
                </a:lnTo>
                <a:cubicBezTo>
                  <a:pt x="8254" y="13186"/>
                  <a:pt x="8230" y="13141"/>
                  <a:pt x="8201" y="13141"/>
                </a:cubicBezTo>
                <a:close/>
                <a:moveTo>
                  <a:pt x="8515" y="13141"/>
                </a:moveTo>
                <a:cubicBezTo>
                  <a:pt x="8486" y="13141"/>
                  <a:pt x="8462" y="13186"/>
                  <a:pt x="8462" y="13244"/>
                </a:cubicBezTo>
                <a:lnTo>
                  <a:pt x="8462" y="13464"/>
                </a:lnTo>
                <a:cubicBezTo>
                  <a:pt x="8462" y="13521"/>
                  <a:pt x="8486" y="13568"/>
                  <a:pt x="8515" y="13568"/>
                </a:cubicBezTo>
                <a:cubicBezTo>
                  <a:pt x="8544" y="13568"/>
                  <a:pt x="8568" y="13521"/>
                  <a:pt x="8568" y="13464"/>
                </a:cubicBezTo>
                <a:lnTo>
                  <a:pt x="8568" y="13244"/>
                </a:lnTo>
                <a:cubicBezTo>
                  <a:pt x="8568" y="13186"/>
                  <a:pt x="8544" y="13141"/>
                  <a:pt x="8515" y="13141"/>
                </a:cubicBezTo>
                <a:close/>
                <a:moveTo>
                  <a:pt x="9365" y="13141"/>
                </a:moveTo>
                <a:cubicBezTo>
                  <a:pt x="9336" y="13141"/>
                  <a:pt x="9312" y="13186"/>
                  <a:pt x="9312" y="13244"/>
                </a:cubicBezTo>
                <a:lnTo>
                  <a:pt x="9312" y="13464"/>
                </a:lnTo>
                <a:cubicBezTo>
                  <a:pt x="9312" y="13521"/>
                  <a:pt x="9336" y="13568"/>
                  <a:pt x="9365" y="13568"/>
                </a:cubicBezTo>
                <a:cubicBezTo>
                  <a:pt x="9394" y="13568"/>
                  <a:pt x="9418" y="13521"/>
                  <a:pt x="9418" y="13464"/>
                </a:cubicBezTo>
                <a:lnTo>
                  <a:pt x="9418" y="13244"/>
                </a:lnTo>
                <a:cubicBezTo>
                  <a:pt x="9418" y="13186"/>
                  <a:pt x="9394" y="13141"/>
                  <a:pt x="9365" y="13141"/>
                </a:cubicBezTo>
                <a:close/>
                <a:moveTo>
                  <a:pt x="9679" y="13141"/>
                </a:moveTo>
                <a:cubicBezTo>
                  <a:pt x="9650" y="13141"/>
                  <a:pt x="9626" y="13186"/>
                  <a:pt x="9626" y="13244"/>
                </a:cubicBezTo>
                <a:lnTo>
                  <a:pt x="9626" y="13464"/>
                </a:lnTo>
                <a:cubicBezTo>
                  <a:pt x="9626" y="13521"/>
                  <a:pt x="9650" y="13568"/>
                  <a:pt x="9679" y="13568"/>
                </a:cubicBezTo>
                <a:cubicBezTo>
                  <a:pt x="9708" y="13568"/>
                  <a:pt x="9732" y="13521"/>
                  <a:pt x="9732" y="13464"/>
                </a:cubicBezTo>
                <a:lnTo>
                  <a:pt x="9732" y="13244"/>
                </a:lnTo>
                <a:cubicBezTo>
                  <a:pt x="9732" y="13186"/>
                  <a:pt x="9708" y="13141"/>
                  <a:pt x="9679" y="13141"/>
                </a:cubicBezTo>
                <a:close/>
                <a:moveTo>
                  <a:pt x="10529" y="13141"/>
                </a:moveTo>
                <a:cubicBezTo>
                  <a:pt x="10500" y="13141"/>
                  <a:pt x="10476" y="13186"/>
                  <a:pt x="10476" y="13244"/>
                </a:cubicBezTo>
                <a:lnTo>
                  <a:pt x="10476" y="13464"/>
                </a:lnTo>
                <a:cubicBezTo>
                  <a:pt x="10476" y="13521"/>
                  <a:pt x="10500" y="13568"/>
                  <a:pt x="10529" y="13568"/>
                </a:cubicBezTo>
                <a:cubicBezTo>
                  <a:pt x="10558" y="13568"/>
                  <a:pt x="10582" y="13521"/>
                  <a:pt x="10582" y="13464"/>
                </a:cubicBezTo>
                <a:lnTo>
                  <a:pt x="10582" y="13244"/>
                </a:lnTo>
                <a:cubicBezTo>
                  <a:pt x="10582" y="13186"/>
                  <a:pt x="10558" y="13141"/>
                  <a:pt x="10529" y="13141"/>
                </a:cubicBezTo>
                <a:close/>
                <a:moveTo>
                  <a:pt x="10844" y="13141"/>
                </a:moveTo>
                <a:cubicBezTo>
                  <a:pt x="10814" y="13141"/>
                  <a:pt x="10791" y="13186"/>
                  <a:pt x="10791" y="13244"/>
                </a:cubicBezTo>
                <a:lnTo>
                  <a:pt x="10791" y="13464"/>
                </a:lnTo>
                <a:cubicBezTo>
                  <a:pt x="10791" y="13521"/>
                  <a:pt x="10814" y="13568"/>
                  <a:pt x="10844" y="13568"/>
                </a:cubicBezTo>
                <a:cubicBezTo>
                  <a:pt x="10873" y="13568"/>
                  <a:pt x="10895" y="13521"/>
                  <a:pt x="10895" y="13464"/>
                </a:cubicBezTo>
                <a:lnTo>
                  <a:pt x="10895" y="13244"/>
                </a:lnTo>
                <a:cubicBezTo>
                  <a:pt x="10895" y="13186"/>
                  <a:pt x="10873" y="13141"/>
                  <a:pt x="10844" y="13141"/>
                </a:cubicBezTo>
                <a:close/>
                <a:moveTo>
                  <a:pt x="11692" y="13141"/>
                </a:moveTo>
                <a:cubicBezTo>
                  <a:pt x="11663" y="13141"/>
                  <a:pt x="11640" y="13186"/>
                  <a:pt x="11640" y="13244"/>
                </a:cubicBezTo>
                <a:lnTo>
                  <a:pt x="11640" y="13464"/>
                </a:lnTo>
                <a:cubicBezTo>
                  <a:pt x="11640" y="13521"/>
                  <a:pt x="11663" y="13568"/>
                  <a:pt x="11692" y="13568"/>
                </a:cubicBezTo>
                <a:cubicBezTo>
                  <a:pt x="11721" y="13568"/>
                  <a:pt x="11745" y="13521"/>
                  <a:pt x="11745" y="13464"/>
                </a:cubicBezTo>
                <a:lnTo>
                  <a:pt x="11745" y="13244"/>
                </a:lnTo>
                <a:cubicBezTo>
                  <a:pt x="11745" y="13186"/>
                  <a:pt x="11721" y="13141"/>
                  <a:pt x="11692" y="13141"/>
                </a:cubicBezTo>
                <a:close/>
                <a:moveTo>
                  <a:pt x="12007" y="13141"/>
                </a:moveTo>
                <a:cubicBezTo>
                  <a:pt x="11978" y="13141"/>
                  <a:pt x="11955" y="13186"/>
                  <a:pt x="11955" y="13244"/>
                </a:cubicBezTo>
                <a:lnTo>
                  <a:pt x="11955" y="13464"/>
                </a:lnTo>
                <a:cubicBezTo>
                  <a:pt x="11955" y="13521"/>
                  <a:pt x="11978" y="13568"/>
                  <a:pt x="12007" y="13568"/>
                </a:cubicBezTo>
                <a:cubicBezTo>
                  <a:pt x="12036" y="13568"/>
                  <a:pt x="12060" y="13521"/>
                  <a:pt x="12060" y="13464"/>
                </a:cubicBezTo>
                <a:lnTo>
                  <a:pt x="12060" y="13244"/>
                </a:lnTo>
                <a:cubicBezTo>
                  <a:pt x="12060" y="13186"/>
                  <a:pt x="12036" y="13141"/>
                  <a:pt x="12007" y="13141"/>
                </a:cubicBezTo>
                <a:close/>
                <a:moveTo>
                  <a:pt x="12856" y="13141"/>
                </a:moveTo>
                <a:cubicBezTo>
                  <a:pt x="12827" y="13141"/>
                  <a:pt x="12804" y="13186"/>
                  <a:pt x="12804" y="13244"/>
                </a:cubicBezTo>
                <a:lnTo>
                  <a:pt x="12804" y="13464"/>
                </a:lnTo>
                <a:cubicBezTo>
                  <a:pt x="12804" y="13521"/>
                  <a:pt x="12827" y="13568"/>
                  <a:pt x="12856" y="13568"/>
                </a:cubicBezTo>
                <a:cubicBezTo>
                  <a:pt x="12886" y="13568"/>
                  <a:pt x="12909" y="13521"/>
                  <a:pt x="12909" y="13464"/>
                </a:cubicBezTo>
                <a:lnTo>
                  <a:pt x="12909" y="13244"/>
                </a:lnTo>
                <a:cubicBezTo>
                  <a:pt x="12909" y="13186"/>
                  <a:pt x="12886" y="13141"/>
                  <a:pt x="12856" y="13141"/>
                </a:cubicBezTo>
                <a:close/>
                <a:moveTo>
                  <a:pt x="13171" y="13141"/>
                </a:moveTo>
                <a:cubicBezTo>
                  <a:pt x="13142" y="13141"/>
                  <a:pt x="13118" y="13186"/>
                  <a:pt x="13118" y="13244"/>
                </a:cubicBezTo>
                <a:lnTo>
                  <a:pt x="13118" y="13464"/>
                </a:lnTo>
                <a:cubicBezTo>
                  <a:pt x="13118" y="13521"/>
                  <a:pt x="13142" y="13568"/>
                  <a:pt x="13171" y="13568"/>
                </a:cubicBezTo>
                <a:cubicBezTo>
                  <a:pt x="13200" y="13568"/>
                  <a:pt x="13224" y="13521"/>
                  <a:pt x="13224" y="13464"/>
                </a:cubicBezTo>
                <a:lnTo>
                  <a:pt x="13224" y="13244"/>
                </a:lnTo>
                <a:cubicBezTo>
                  <a:pt x="13224" y="13186"/>
                  <a:pt x="13200" y="13141"/>
                  <a:pt x="13171" y="13141"/>
                </a:cubicBezTo>
                <a:close/>
                <a:moveTo>
                  <a:pt x="14021" y="13141"/>
                </a:moveTo>
                <a:cubicBezTo>
                  <a:pt x="13992" y="13141"/>
                  <a:pt x="13968" y="13186"/>
                  <a:pt x="13968" y="13244"/>
                </a:cubicBezTo>
                <a:lnTo>
                  <a:pt x="13968" y="13464"/>
                </a:lnTo>
                <a:cubicBezTo>
                  <a:pt x="13968" y="13521"/>
                  <a:pt x="13992" y="13568"/>
                  <a:pt x="14021" y="13568"/>
                </a:cubicBezTo>
                <a:cubicBezTo>
                  <a:pt x="14050" y="13568"/>
                  <a:pt x="14074" y="13521"/>
                  <a:pt x="14074" y="13464"/>
                </a:cubicBezTo>
                <a:lnTo>
                  <a:pt x="14074" y="13244"/>
                </a:lnTo>
                <a:cubicBezTo>
                  <a:pt x="14074" y="13186"/>
                  <a:pt x="14050" y="13141"/>
                  <a:pt x="14021" y="13141"/>
                </a:cubicBezTo>
                <a:close/>
                <a:moveTo>
                  <a:pt x="14335" y="13141"/>
                </a:moveTo>
                <a:cubicBezTo>
                  <a:pt x="14306" y="13141"/>
                  <a:pt x="14282" y="13186"/>
                  <a:pt x="14282" y="13244"/>
                </a:cubicBezTo>
                <a:lnTo>
                  <a:pt x="14282" y="13464"/>
                </a:lnTo>
                <a:cubicBezTo>
                  <a:pt x="14282" y="13521"/>
                  <a:pt x="14306" y="13568"/>
                  <a:pt x="14335" y="13568"/>
                </a:cubicBezTo>
                <a:cubicBezTo>
                  <a:pt x="14364" y="13568"/>
                  <a:pt x="14388" y="13521"/>
                  <a:pt x="14388" y="13464"/>
                </a:cubicBezTo>
                <a:lnTo>
                  <a:pt x="14388" y="13244"/>
                </a:lnTo>
                <a:cubicBezTo>
                  <a:pt x="14388" y="13186"/>
                  <a:pt x="14364" y="13141"/>
                  <a:pt x="14335" y="13141"/>
                </a:cubicBezTo>
                <a:close/>
                <a:moveTo>
                  <a:pt x="15185" y="13141"/>
                </a:moveTo>
                <a:cubicBezTo>
                  <a:pt x="15156" y="13141"/>
                  <a:pt x="15132" y="13186"/>
                  <a:pt x="15132" y="13244"/>
                </a:cubicBezTo>
                <a:lnTo>
                  <a:pt x="15132" y="13464"/>
                </a:lnTo>
                <a:cubicBezTo>
                  <a:pt x="15132" y="13521"/>
                  <a:pt x="15156" y="13568"/>
                  <a:pt x="15185" y="13568"/>
                </a:cubicBezTo>
                <a:cubicBezTo>
                  <a:pt x="15214" y="13568"/>
                  <a:pt x="15237" y="13521"/>
                  <a:pt x="15237" y="13464"/>
                </a:cubicBezTo>
                <a:lnTo>
                  <a:pt x="15237" y="13244"/>
                </a:lnTo>
                <a:cubicBezTo>
                  <a:pt x="15237" y="13186"/>
                  <a:pt x="15214" y="13141"/>
                  <a:pt x="15185" y="13141"/>
                </a:cubicBezTo>
                <a:close/>
                <a:moveTo>
                  <a:pt x="15500" y="13141"/>
                </a:moveTo>
                <a:cubicBezTo>
                  <a:pt x="15470" y="13141"/>
                  <a:pt x="15447" y="13186"/>
                  <a:pt x="15447" y="13244"/>
                </a:cubicBezTo>
                <a:lnTo>
                  <a:pt x="15447" y="13464"/>
                </a:lnTo>
                <a:cubicBezTo>
                  <a:pt x="15447" y="13521"/>
                  <a:pt x="15470" y="13568"/>
                  <a:pt x="15500" y="13568"/>
                </a:cubicBezTo>
                <a:cubicBezTo>
                  <a:pt x="15529" y="13568"/>
                  <a:pt x="15551" y="13521"/>
                  <a:pt x="15551" y="13464"/>
                </a:cubicBezTo>
                <a:lnTo>
                  <a:pt x="15551" y="13244"/>
                </a:lnTo>
                <a:cubicBezTo>
                  <a:pt x="15551" y="13186"/>
                  <a:pt x="15529" y="13141"/>
                  <a:pt x="15500" y="13141"/>
                </a:cubicBezTo>
                <a:close/>
                <a:moveTo>
                  <a:pt x="16349" y="13141"/>
                </a:moveTo>
                <a:cubicBezTo>
                  <a:pt x="16320" y="13141"/>
                  <a:pt x="16296" y="13186"/>
                  <a:pt x="16296" y="13244"/>
                </a:cubicBezTo>
                <a:lnTo>
                  <a:pt x="16296" y="13464"/>
                </a:lnTo>
                <a:cubicBezTo>
                  <a:pt x="16296" y="13521"/>
                  <a:pt x="16320" y="13568"/>
                  <a:pt x="16349" y="13568"/>
                </a:cubicBezTo>
                <a:cubicBezTo>
                  <a:pt x="16378" y="13568"/>
                  <a:pt x="16401" y="13521"/>
                  <a:pt x="16401" y="13464"/>
                </a:cubicBezTo>
                <a:lnTo>
                  <a:pt x="16401" y="13244"/>
                </a:lnTo>
                <a:cubicBezTo>
                  <a:pt x="16401" y="13186"/>
                  <a:pt x="16378" y="13141"/>
                  <a:pt x="16349" y="13141"/>
                </a:cubicBezTo>
                <a:close/>
                <a:moveTo>
                  <a:pt x="16663" y="13141"/>
                </a:moveTo>
                <a:cubicBezTo>
                  <a:pt x="16634" y="13141"/>
                  <a:pt x="16611" y="13186"/>
                  <a:pt x="16611" y="13244"/>
                </a:cubicBezTo>
                <a:lnTo>
                  <a:pt x="16611" y="13464"/>
                </a:lnTo>
                <a:cubicBezTo>
                  <a:pt x="16611" y="13521"/>
                  <a:pt x="16634" y="13568"/>
                  <a:pt x="16663" y="13568"/>
                </a:cubicBezTo>
                <a:cubicBezTo>
                  <a:pt x="16692" y="13568"/>
                  <a:pt x="16716" y="13521"/>
                  <a:pt x="16716" y="13464"/>
                </a:cubicBezTo>
                <a:lnTo>
                  <a:pt x="16716" y="13244"/>
                </a:lnTo>
                <a:cubicBezTo>
                  <a:pt x="16716" y="13186"/>
                  <a:pt x="16692" y="13141"/>
                  <a:pt x="16663" y="13141"/>
                </a:cubicBezTo>
                <a:close/>
                <a:moveTo>
                  <a:pt x="17512" y="13141"/>
                </a:moveTo>
                <a:cubicBezTo>
                  <a:pt x="17483" y="13141"/>
                  <a:pt x="17459" y="13186"/>
                  <a:pt x="17459" y="13244"/>
                </a:cubicBezTo>
                <a:lnTo>
                  <a:pt x="17459" y="13464"/>
                </a:lnTo>
                <a:cubicBezTo>
                  <a:pt x="17459" y="13521"/>
                  <a:pt x="17483" y="13568"/>
                  <a:pt x="17512" y="13568"/>
                </a:cubicBezTo>
                <a:cubicBezTo>
                  <a:pt x="17541" y="13568"/>
                  <a:pt x="17565" y="13521"/>
                  <a:pt x="17565" y="13464"/>
                </a:cubicBezTo>
                <a:lnTo>
                  <a:pt x="17565" y="13244"/>
                </a:lnTo>
                <a:cubicBezTo>
                  <a:pt x="17565" y="13186"/>
                  <a:pt x="17541" y="13141"/>
                  <a:pt x="17512" y="13141"/>
                </a:cubicBezTo>
                <a:close/>
                <a:moveTo>
                  <a:pt x="17827" y="13141"/>
                </a:moveTo>
                <a:cubicBezTo>
                  <a:pt x="17798" y="13141"/>
                  <a:pt x="17774" y="13186"/>
                  <a:pt x="17774" y="13244"/>
                </a:cubicBezTo>
                <a:lnTo>
                  <a:pt x="17774" y="13464"/>
                </a:lnTo>
                <a:cubicBezTo>
                  <a:pt x="17774" y="13521"/>
                  <a:pt x="17798" y="13568"/>
                  <a:pt x="17827" y="13568"/>
                </a:cubicBezTo>
                <a:cubicBezTo>
                  <a:pt x="17856" y="13568"/>
                  <a:pt x="17880" y="13521"/>
                  <a:pt x="17880" y="13464"/>
                </a:cubicBezTo>
                <a:lnTo>
                  <a:pt x="17880" y="13244"/>
                </a:lnTo>
                <a:cubicBezTo>
                  <a:pt x="17880" y="13186"/>
                  <a:pt x="17856" y="13141"/>
                  <a:pt x="17827" y="13141"/>
                </a:cubicBezTo>
                <a:close/>
                <a:moveTo>
                  <a:pt x="18677" y="13141"/>
                </a:moveTo>
                <a:cubicBezTo>
                  <a:pt x="18648" y="13141"/>
                  <a:pt x="18624" y="13186"/>
                  <a:pt x="18624" y="13244"/>
                </a:cubicBezTo>
                <a:lnTo>
                  <a:pt x="18624" y="13464"/>
                </a:lnTo>
                <a:cubicBezTo>
                  <a:pt x="18624" y="13521"/>
                  <a:pt x="18648" y="13568"/>
                  <a:pt x="18677" y="13568"/>
                </a:cubicBezTo>
                <a:cubicBezTo>
                  <a:pt x="18706" y="13568"/>
                  <a:pt x="18730" y="13521"/>
                  <a:pt x="18730" y="13464"/>
                </a:cubicBezTo>
                <a:lnTo>
                  <a:pt x="18730" y="13244"/>
                </a:lnTo>
                <a:cubicBezTo>
                  <a:pt x="18730" y="13186"/>
                  <a:pt x="18706" y="13141"/>
                  <a:pt x="18677" y="13141"/>
                </a:cubicBezTo>
                <a:close/>
                <a:moveTo>
                  <a:pt x="18991" y="13141"/>
                </a:moveTo>
                <a:cubicBezTo>
                  <a:pt x="18962" y="13141"/>
                  <a:pt x="18938" y="13186"/>
                  <a:pt x="18938" y="13244"/>
                </a:cubicBezTo>
                <a:lnTo>
                  <a:pt x="18938" y="13464"/>
                </a:lnTo>
                <a:cubicBezTo>
                  <a:pt x="18938" y="13521"/>
                  <a:pt x="18962" y="13568"/>
                  <a:pt x="18991" y="13568"/>
                </a:cubicBezTo>
                <a:cubicBezTo>
                  <a:pt x="19020" y="13568"/>
                  <a:pt x="19044" y="13521"/>
                  <a:pt x="19044" y="13464"/>
                </a:cubicBezTo>
                <a:lnTo>
                  <a:pt x="19044" y="13244"/>
                </a:lnTo>
                <a:cubicBezTo>
                  <a:pt x="19044" y="13186"/>
                  <a:pt x="19020" y="13141"/>
                  <a:pt x="18991" y="13141"/>
                </a:cubicBezTo>
                <a:close/>
                <a:moveTo>
                  <a:pt x="19841" y="13141"/>
                </a:moveTo>
                <a:cubicBezTo>
                  <a:pt x="19812" y="13141"/>
                  <a:pt x="19788" y="13186"/>
                  <a:pt x="19788" y="13244"/>
                </a:cubicBezTo>
                <a:lnTo>
                  <a:pt x="19788" y="13464"/>
                </a:lnTo>
                <a:cubicBezTo>
                  <a:pt x="19788" y="13521"/>
                  <a:pt x="19812" y="13568"/>
                  <a:pt x="19841" y="13568"/>
                </a:cubicBezTo>
                <a:cubicBezTo>
                  <a:pt x="19870" y="13568"/>
                  <a:pt x="19894" y="13521"/>
                  <a:pt x="19894" y="13464"/>
                </a:cubicBezTo>
                <a:lnTo>
                  <a:pt x="19894" y="13244"/>
                </a:lnTo>
                <a:cubicBezTo>
                  <a:pt x="19894" y="13186"/>
                  <a:pt x="19870" y="13141"/>
                  <a:pt x="19841" y="13141"/>
                </a:cubicBezTo>
                <a:close/>
                <a:moveTo>
                  <a:pt x="20155" y="13141"/>
                </a:moveTo>
                <a:cubicBezTo>
                  <a:pt x="20126" y="13141"/>
                  <a:pt x="20102" y="13186"/>
                  <a:pt x="20102" y="13244"/>
                </a:cubicBezTo>
                <a:lnTo>
                  <a:pt x="20102" y="13464"/>
                </a:lnTo>
                <a:cubicBezTo>
                  <a:pt x="20102" y="13521"/>
                  <a:pt x="20126" y="13568"/>
                  <a:pt x="20155" y="13568"/>
                </a:cubicBezTo>
                <a:cubicBezTo>
                  <a:pt x="20184" y="13568"/>
                  <a:pt x="20207" y="13521"/>
                  <a:pt x="20207" y="13464"/>
                </a:cubicBezTo>
                <a:lnTo>
                  <a:pt x="20207" y="13244"/>
                </a:lnTo>
                <a:cubicBezTo>
                  <a:pt x="20207" y="13186"/>
                  <a:pt x="20184" y="13141"/>
                  <a:pt x="20155" y="13141"/>
                </a:cubicBezTo>
                <a:close/>
                <a:moveTo>
                  <a:pt x="21004" y="13141"/>
                </a:moveTo>
                <a:cubicBezTo>
                  <a:pt x="20975" y="13141"/>
                  <a:pt x="20952" y="13186"/>
                  <a:pt x="20952" y="13244"/>
                </a:cubicBezTo>
                <a:lnTo>
                  <a:pt x="20952" y="13464"/>
                </a:lnTo>
                <a:cubicBezTo>
                  <a:pt x="20952" y="13521"/>
                  <a:pt x="20975" y="13568"/>
                  <a:pt x="21004" y="13568"/>
                </a:cubicBezTo>
                <a:cubicBezTo>
                  <a:pt x="21033" y="13568"/>
                  <a:pt x="21057" y="13521"/>
                  <a:pt x="21057" y="13464"/>
                </a:cubicBezTo>
                <a:lnTo>
                  <a:pt x="21057" y="13244"/>
                </a:lnTo>
                <a:cubicBezTo>
                  <a:pt x="21057" y="13186"/>
                  <a:pt x="21033" y="13141"/>
                  <a:pt x="21004" y="13141"/>
                </a:cubicBezTo>
                <a:close/>
                <a:moveTo>
                  <a:pt x="21319" y="13141"/>
                </a:moveTo>
                <a:cubicBezTo>
                  <a:pt x="21289" y="13141"/>
                  <a:pt x="21267" y="13186"/>
                  <a:pt x="21267" y="13244"/>
                </a:cubicBezTo>
                <a:lnTo>
                  <a:pt x="21267" y="13464"/>
                </a:lnTo>
                <a:cubicBezTo>
                  <a:pt x="21267" y="13521"/>
                  <a:pt x="21289" y="13568"/>
                  <a:pt x="21319" y="13568"/>
                </a:cubicBezTo>
                <a:cubicBezTo>
                  <a:pt x="21348" y="13568"/>
                  <a:pt x="21372" y="13521"/>
                  <a:pt x="21372" y="13464"/>
                </a:cubicBezTo>
                <a:lnTo>
                  <a:pt x="21372" y="13244"/>
                </a:lnTo>
                <a:cubicBezTo>
                  <a:pt x="21372" y="13186"/>
                  <a:pt x="21348" y="13141"/>
                  <a:pt x="21319" y="13141"/>
                </a:cubicBezTo>
                <a:close/>
                <a:moveTo>
                  <a:pt x="281" y="13871"/>
                </a:moveTo>
                <a:cubicBezTo>
                  <a:pt x="252" y="13871"/>
                  <a:pt x="228" y="13916"/>
                  <a:pt x="228" y="13974"/>
                </a:cubicBezTo>
                <a:lnTo>
                  <a:pt x="228" y="14194"/>
                </a:lnTo>
                <a:cubicBezTo>
                  <a:pt x="228" y="14251"/>
                  <a:pt x="252" y="14298"/>
                  <a:pt x="281" y="14298"/>
                </a:cubicBezTo>
                <a:cubicBezTo>
                  <a:pt x="311" y="14298"/>
                  <a:pt x="334" y="14251"/>
                  <a:pt x="334" y="14194"/>
                </a:cubicBezTo>
                <a:lnTo>
                  <a:pt x="334" y="13974"/>
                </a:lnTo>
                <a:cubicBezTo>
                  <a:pt x="334" y="13916"/>
                  <a:pt x="311" y="13871"/>
                  <a:pt x="281" y="13871"/>
                </a:cubicBezTo>
                <a:close/>
                <a:moveTo>
                  <a:pt x="596" y="13871"/>
                </a:moveTo>
                <a:cubicBezTo>
                  <a:pt x="567" y="13871"/>
                  <a:pt x="543" y="13916"/>
                  <a:pt x="543" y="13974"/>
                </a:cubicBezTo>
                <a:lnTo>
                  <a:pt x="543" y="14194"/>
                </a:lnTo>
                <a:cubicBezTo>
                  <a:pt x="543" y="14251"/>
                  <a:pt x="567" y="14298"/>
                  <a:pt x="596" y="14298"/>
                </a:cubicBezTo>
                <a:cubicBezTo>
                  <a:pt x="625" y="14298"/>
                  <a:pt x="649" y="14251"/>
                  <a:pt x="649" y="14194"/>
                </a:cubicBezTo>
                <a:lnTo>
                  <a:pt x="649" y="13974"/>
                </a:lnTo>
                <a:cubicBezTo>
                  <a:pt x="649" y="13916"/>
                  <a:pt x="625" y="13871"/>
                  <a:pt x="596" y="13871"/>
                </a:cubicBezTo>
                <a:close/>
                <a:moveTo>
                  <a:pt x="1446" y="13871"/>
                </a:moveTo>
                <a:cubicBezTo>
                  <a:pt x="1417" y="13871"/>
                  <a:pt x="1393" y="13916"/>
                  <a:pt x="1393" y="13974"/>
                </a:cubicBezTo>
                <a:lnTo>
                  <a:pt x="1393" y="14194"/>
                </a:lnTo>
                <a:cubicBezTo>
                  <a:pt x="1393" y="14251"/>
                  <a:pt x="1417" y="14298"/>
                  <a:pt x="1446" y="14298"/>
                </a:cubicBezTo>
                <a:cubicBezTo>
                  <a:pt x="1475" y="14298"/>
                  <a:pt x="1499" y="14251"/>
                  <a:pt x="1499" y="14194"/>
                </a:cubicBezTo>
                <a:lnTo>
                  <a:pt x="1499" y="13974"/>
                </a:lnTo>
                <a:cubicBezTo>
                  <a:pt x="1499" y="13916"/>
                  <a:pt x="1475" y="13871"/>
                  <a:pt x="1446" y="13871"/>
                </a:cubicBezTo>
                <a:close/>
                <a:moveTo>
                  <a:pt x="1760" y="13871"/>
                </a:moveTo>
                <a:cubicBezTo>
                  <a:pt x="1731" y="13871"/>
                  <a:pt x="1707" y="13916"/>
                  <a:pt x="1707" y="13974"/>
                </a:cubicBezTo>
                <a:lnTo>
                  <a:pt x="1707" y="14194"/>
                </a:lnTo>
                <a:cubicBezTo>
                  <a:pt x="1707" y="14251"/>
                  <a:pt x="1731" y="14298"/>
                  <a:pt x="1760" y="14298"/>
                </a:cubicBezTo>
                <a:cubicBezTo>
                  <a:pt x="1789" y="14298"/>
                  <a:pt x="1813" y="14251"/>
                  <a:pt x="1813" y="14194"/>
                </a:cubicBezTo>
                <a:lnTo>
                  <a:pt x="1813" y="13974"/>
                </a:lnTo>
                <a:cubicBezTo>
                  <a:pt x="1813" y="13916"/>
                  <a:pt x="1789" y="13871"/>
                  <a:pt x="1760" y="13871"/>
                </a:cubicBezTo>
                <a:close/>
                <a:moveTo>
                  <a:pt x="2610" y="13871"/>
                </a:moveTo>
                <a:cubicBezTo>
                  <a:pt x="2581" y="13871"/>
                  <a:pt x="2557" y="13916"/>
                  <a:pt x="2557" y="13974"/>
                </a:cubicBezTo>
                <a:lnTo>
                  <a:pt x="2557" y="14194"/>
                </a:lnTo>
                <a:cubicBezTo>
                  <a:pt x="2557" y="14251"/>
                  <a:pt x="2581" y="14298"/>
                  <a:pt x="2610" y="14298"/>
                </a:cubicBezTo>
                <a:cubicBezTo>
                  <a:pt x="2639" y="14298"/>
                  <a:pt x="2662" y="14251"/>
                  <a:pt x="2662" y="14194"/>
                </a:cubicBezTo>
                <a:lnTo>
                  <a:pt x="2662" y="13974"/>
                </a:lnTo>
                <a:cubicBezTo>
                  <a:pt x="2662" y="13916"/>
                  <a:pt x="2639" y="13871"/>
                  <a:pt x="2610" y="13871"/>
                </a:cubicBezTo>
                <a:close/>
                <a:moveTo>
                  <a:pt x="2924" y="13871"/>
                </a:moveTo>
                <a:cubicBezTo>
                  <a:pt x="2895" y="13871"/>
                  <a:pt x="2871" y="13916"/>
                  <a:pt x="2871" y="13974"/>
                </a:cubicBezTo>
                <a:lnTo>
                  <a:pt x="2871" y="14194"/>
                </a:lnTo>
                <a:cubicBezTo>
                  <a:pt x="2871" y="14251"/>
                  <a:pt x="2895" y="14298"/>
                  <a:pt x="2924" y="14298"/>
                </a:cubicBezTo>
                <a:cubicBezTo>
                  <a:pt x="2954" y="14298"/>
                  <a:pt x="2976" y="14251"/>
                  <a:pt x="2976" y="14194"/>
                </a:cubicBezTo>
                <a:lnTo>
                  <a:pt x="2976" y="13974"/>
                </a:lnTo>
                <a:cubicBezTo>
                  <a:pt x="2976" y="13916"/>
                  <a:pt x="2954" y="13871"/>
                  <a:pt x="2924" y="13871"/>
                </a:cubicBezTo>
                <a:close/>
                <a:moveTo>
                  <a:pt x="3773" y="13871"/>
                </a:moveTo>
                <a:cubicBezTo>
                  <a:pt x="3744" y="13871"/>
                  <a:pt x="3721" y="13916"/>
                  <a:pt x="3721" y="13974"/>
                </a:cubicBezTo>
                <a:lnTo>
                  <a:pt x="3721" y="14194"/>
                </a:lnTo>
                <a:cubicBezTo>
                  <a:pt x="3721" y="14251"/>
                  <a:pt x="3744" y="14298"/>
                  <a:pt x="3773" y="14298"/>
                </a:cubicBezTo>
                <a:cubicBezTo>
                  <a:pt x="3802" y="14298"/>
                  <a:pt x="3826" y="14251"/>
                  <a:pt x="3826" y="14194"/>
                </a:cubicBezTo>
                <a:lnTo>
                  <a:pt x="3826" y="13974"/>
                </a:lnTo>
                <a:cubicBezTo>
                  <a:pt x="3826" y="13916"/>
                  <a:pt x="3802" y="13871"/>
                  <a:pt x="3773" y="13871"/>
                </a:cubicBezTo>
                <a:close/>
                <a:moveTo>
                  <a:pt x="4088" y="13871"/>
                </a:moveTo>
                <a:cubicBezTo>
                  <a:pt x="4058" y="13871"/>
                  <a:pt x="4035" y="13916"/>
                  <a:pt x="4035" y="13974"/>
                </a:cubicBezTo>
                <a:lnTo>
                  <a:pt x="4035" y="14194"/>
                </a:lnTo>
                <a:cubicBezTo>
                  <a:pt x="4035" y="14251"/>
                  <a:pt x="4058" y="14298"/>
                  <a:pt x="4088" y="14298"/>
                </a:cubicBezTo>
                <a:cubicBezTo>
                  <a:pt x="4117" y="14298"/>
                  <a:pt x="4141" y="14251"/>
                  <a:pt x="4141" y="14194"/>
                </a:cubicBezTo>
                <a:lnTo>
                  <a:pt x="4141" y="13974"/>
                </a:lnTo>
                <a:cubicBezTo>
                  <a:pt x="4141" y="13916"/>
                  <a:pt x="4117" y="13871"/>
                  <a:pt x="4088" y="13871"/>
                </a:cubicBezTo>
                <a:close/>
                <a:moveTo>
                  <a:pt x="4937" y="13871"/>
                </a:moveTo>
                <a:cubicBezTo>
                  <a:pt x="4908" y="13871"/>
                  <a:pt x="4884" y="13916"/>
                  <a:pt x="4884" y="13974"/>
                </a:cubicBezTo>
                <a:lnTo>
                  <a:pt x="4884" y="14194"/>
                </a:lnTo>
                <a:cubicBezTo>
                  <a:pt x="4884" y="14251"/>
                  <a:pt x="4908" y="14298"/>
                  <a:pt x="4937" y="14298"/>
                </a:cubicBezTo>
                <a:cubicBezTo>
                  <a:pt x="4966" y="14298"/>
                  <a:pt x="4990" y="14251"/>
                  <a:pt x="4990" y="14194"/>
                </a:cubicBezTo>
                <a:lnTo>
                  <a:pt x="4990" y="13974"/>
                </a:lnTo>
                <a:cubicBezTo>
                  <a:pt x="4990" y="13916"/>
                  <a:pt x="4966" y="13871"/>
                  <a:pt x="4937" y="13871"/>
                </a:cubicBezTo>
                <a:close/>
                <a:moveTo>
                  <a:pt x="5252" y="13871"/>
                </a:moveTo>
                <a:cubicBezTo>
                  <a:pt x="5223" y="13871"/>
                  <a:pt x="5199" y="13916"/>
                  <a:pt x="5199" y="13974"/>
                </a:cubicBezTo>
                <a:lnTo>
                  <a:pt x="5199" y="14194"/>
                </a:lnTo>
                <a:cubicBezTo>
                  <a:pt x="5199" y="14251"/>
                  <a:pt x="5223" y="14298"/>
                  <a:pt x="5252" y="14298"/>
                </a:cubicBezTo>
                <a:cubicBezTo>
                  <a:pt x="5281" y="14298"/>
                  <a:pt x="5305" y="14251"/>
                  <a:pt x="5305" y="14194"/>
                </a:cubicBezTo>
                <a:lnTo>
                  <a:pt x="5305" y="13974"/>
                </a:lnTo>
                <a:cubicBezTo>
                  <a:pt x="5305" y="13916"/>
                  <a:pt x="5281" y="13871"/>
                  <a:pt x="5252" y="13871"/>
                </a:cubicBezTo>
                <a:close/>
                <a:moveTo>
                  <a:pt x="6102" y="13871"/>
                </a:moveTo>
                <a:cubicBezTo>
                  <a:pt x="6072" y="13871"/>
                  <a:pt x="6049" y="13916"/>
                  <a:pt x="6049" y="13974"/>
                </a:cubicBezTo>
                <a:lnTo>
                  <a:pt x="6049" y="14194"/>
                </a:lnTo>
                <a:cubicBezTo>
                  <a:pt x="6049" y="14251"/>
                  <a:pt x="6072" y="14298"/>
                  <a:pt x="6102" y="14298"/>
                </a:cubicBezTo>
                <a:cubicBezTo>
                  <a:pt x="6131" y="14298"/>
                  <a:pt x="6155" y="14251"/>
                  <a:pt x="6155" y="14194"/>
                </a:cubicBezTo>
                <a:lnTo>
                  <a:pt x="6155" y="13974"/>
                </a:lnTo>
                <a:cubicBezTo>
                  <a:pt x="6155" y="13916"/>
                  <a:pt x="6131" y="13871"/>
                  <a:pt x="6102" y="13871"/>
                </a:cubicBezTo>
                <a:close/>
                <a:moveTo>
                  <a:pt x="6416" y="13871"/>
                </a:moveTo>
                <a:cubicBezTo>
                  <a:pt x="6387" y="13871"/>
                  <a:pt x="6363" y="13916"/>
                  <a:pt x="6363" y="13974"/>
                </a:cubicBezTo>
                <a:lnTo>
                  <a:pt x="6363" y="14194"/>
                </a:lnTo>
                <a:cubicBezTo>
                  <a:pt x="6363" y="14251"/>
                  <a:pt x="6387" y="14298"/>
                  <a:pt x="6416" y="14298"/>
                </a:cubicBezTo>
                <a:cubicBezTo>
                  <a:pt x="6445" y="14298"/>
                  <a:pt x="6469" y="14251"/>
                  <a:pt x="6469" y="14194"/>
                </a:cubicBezTo>
                <a:lnTo>
                  <a:pt x="6469" y="13974"/>
                </a:lnTo>
                <a:cubicBezTo>
                  <a:pt x="6469" y="13916"/>
                  <a:pt x="6445" y="13871"/>
                  <a:pt x="6416" y="13871"/>
                </a:cubicBezTo>
                <a:close/>
                <a:moveTo>
                  <a:pt x="7266" y="13871"/>
                </a:moveTo>
                <a:cubicBezTo>
                  <a:pt x="7237" y="13871"/>
                  <a:pt x="7213" y="13916"/>
                  <a:pt x="7213" y="13974"/>
                </a:cubicBezTo>
                <a:lnTo>
                  <a:pt x="7213" y="14194"/>
                </a:lnTo>
                <a:cubicBezTo>
                  <a:pt x="7213" y="14251"/>
                  <a:pt x="7237" y="14298"/>
                  <a:pt x="7266" y="14298"/>
                </a:cubicBezTo>
                <a:cubicBezTo>
                  <a:pt x="7295" y="14298"/>
                  <a:pt x="7318" y="14251"/>
                  <a:pt x="7318" y="14194"/>
                </a:cubicBezTo>
                <a:lnTo>
                  <a:pt x="7318" y="13974"/>
                </a:lnTo>
                <a:cubicBezTo>
                  <a:pt x="7318" y="13916"/>
                  <a:pt x="7295" y="13871"/>
                  <a:pt x="7266" y="13871"/>
                </a:cubicBezTo>
                <a:close/>
                <a:moveTo>
                  <a:pt x="7580" y="13871"/>
                </a:moveTo>
                <a:cubicBezTo>
                  <a:pt x="7551" y="13871"/>
                  <a:pt x="7527" y="13916"/>
                  <a:pt x="7527" y="13974"/>
                </a:cubicBezTo>
                <a:lnTo>
                  <a:pt x="7527" y="14194"/>
                </a:lnTo>
                <a:cubicBezTo>
                  <a:pt x="7527" y="14251"/>
                  <a:pt x="7551" y="14298"/>
                  <a:pt x="7580" y="14298"/>
                </a:cubicBezTo>
                <a:cubicBezTo>
                  <a:pt x="7609" y="14298"/>
                  <a:pt x="7632" y="14251"/>
                  <a:pt x="7632" y="14194"/>
                </a:cubicBezTo>
                <a:lnTo>
                  <a:pt x="7632" y="13974"/>
                </a:lnTo>
                <a:cubicBezTo>
                  <a:pt x="7632" y="13916"/>
                  <a:pt x="7609" y="13871"/>
                  <a:pt x="7580" y="13871"/>
                </a:cubicBezTo>
                <a:close/>
                <a:moveTo>
                  <a:pt x="8429" y="13871"/>
                </a:moveTo>
                <a:cubicBezTo>
                  <a:pt x="8400" y="13871"/>
                  <a:pt x="8377" y="13916"/>
                  <a:pt x="8377" y="13974"/>
                </a:cubicBezTo>
                <a:lnTo>
                  <a:pt x="8377" y="14194"/>
                </a:lnTo>
                <a:cubicBezTo>
                  <a:pt x="8377" y="14251"/>
                  <a:pt x="8400" y="14298"/>
                  <a:pt x="8429" y="14298"/>
                </a:cubicBezTo>
                <a:cubicBezTo>
                  <a:pt x="8458" y="14298"/>
                  <a:pt x="8482" y="14251"/>
                  <a:pt x="8482" y="14194"/>
                </a:cubicBezTo>
                <a:lnTo>
                  <a:pt x="8482" y="13974"/>
                </a:lnTo>
                <a:cubicBezTo>
                  <a:pt x="8482" y="13916"/>
                  <a:pt x="8458" y="13871"/>
                  <a:pt x="8429" y="13871"/>
                </a:cubicBezTo>
                <a:close/>
                <a:moveTo>
                  <a:pt x="8744" y="13871"/>
                </a:moveTo>
                <a:cubicBezTo>
                  <a:pt x="8714" y="13871"/>
                  <a:pt x="8691" y="13916"/>
                  <a:pt x="8691" y="13974"/>
                </a:cubicBezTo>
                <a:lnTo>
                  <a:pt x="8691" y="14194"/>
                </a:lnTo>
                <a:cubicBezTo>
                  <a:pt x="8691" y="14251"/>
                  <a:pt x="8714" y="14298"/>
                  <a:pt x="8744" y="14298"/>
                </a:cubicBezTo>
                <a:cubicBezTo>
                  <a:pt x="8773" y="14298"/>
                  <a:pt x="8796" y="14251"/>
                  <a:pt x="8796" y="14194"/>
                </a:cubicBezTo>
                <a:lnTo>
                  <a:pt x="8796" y="13974"/>
                </a:lnTo>
                <a:cubicBezTo>
                  <a:pt x="8796" y="13916"/>
                  <a:pt x="8773" y="13871"/>
                  <a:pt x="8744" y="13871"/>
                </a:cubicBezTo>
                <a:close/>
                <a:moveTo>
                  <a:pt x="9593" y="13871"/>
                </a:moveTo>
                <a:cubicBezTo>
                  <a:pt x="9564" y="13871"/>
                  <a:pt x="9540" y="13916"/>
                  <a:pt x="9540" y="13974"/>
                </a:cubicBezTo>
                <a:lnTo>
                  <a:pt x="9540" y="14194"/>
                </a:lnTo>
                <a:cubicBezTo>
                  <a:pt x="9540" y="14251"/>
                  <a:pt x="9564" y="14298"/>
                  <a:pt x="9593" y="14298"/>
                </a:cubicBezTo>
                <a:cubicBezTo>
                  <a:pt x="9622" y="14298"/>
                  <a:pt x="9646" y="14251"/>
                  <a:pt x="9646" y="14194"/>
                </a:cubicBezTo>
                <a:lnTo>
                  <a:pt x="9646" y="13974"/>
                </a:lnTo>
                <a:cubicBezTo>
                  <a:pt x="9646" y="13916"/>
                  <a:pt x="9622" y="13871"/>
                  <a:pt x="9593" y="13871"/>
                </a:cubicBezTo>
                <a:close/>
                <a:moveTo>
                  <a:pt x="9908" y="13871"/>
                </a:moveTo>
                <a:cubicBezTo>
                  <a:pt x="9879" y="13871"/>
                  <a:pt x="9855" y="13916"/>
                  <a:pt x="9855" y="13974"/>
                </a:cubicBezTo>
                <a:lnTo>
                  <a:pt x="9855" y="14194"/>
                </a:lnTo>
                <a:cubicBezTo>
                  <a:pt x="9855" y="14251"/>
                  <a:pt x="9879" y="14298"/>
                  <a:pt x="9908" y="14298"/>
                </a:cubicBezTo>
                <a:cubicBezTo>
                  <a:pt x="9937" y="14298"/>
                  <a:pt x="9961" y="14251"/>
                  <a:pt x="9961" y="14194"/>
                </a:cubicBezTo>
                <a:lnTo>
                  <a:pt x="9961" y="13974"/>
                </a:lnTo>
                <a:cubicBezTo>
                  <a:pt x="9961" y="13916"/>
                  <a:pt x="9937" y="13871"/>
                  <a:pt x="9908" y="13871"/>
                </a:cubicBezTo>
                <a:close/>
                <a:moveTo>
                  <a:pt x="10758" y="13871"/>
                </a:moveTo>
                <a:cubicBezTo>
                  <a:pt x="10728" y="13871"/>
                  <a:pt x="10705" y="13916"/>
                  <a:pt x="10705" y="13974"/>
                </a:cubicBezTo>
                <a:lnTo>
                  <a:pt x="10705" y="14194"/>
                </a:lnTo>
                <a:cubicBezTo>
                  <a:pt x="10705" y="14251"/>
                  <a:pt x="10728" y="14298"/>
                  <a:pt x="10758" y="14298"/>
                </a:cubicBezTo>
                <a:cubicBezTo>
                  <a:pt x="10787" y="14298"/>
                  <a:pt x="10810" y="14251"/>
                  <a:pt x="10810" y="14194"/>
                </a:cubicBezTo>
                <a:lnTo>
                  <a:pt x="10810" y="13974"/>
                </a:lnTo>
                <a:cubicBezTo>
                  <a:pt x="10810" y="13916"/>
                  <a:pt x="10787" y="13871"/>
                  <a:pt x="10758" y="13871"/>
                </a:cubicBezTo>
                <a:close/>
                <a:moveTo>
                  <a:pt x="11072" y="13871"/>
                </a:moveTo>
                <a:cubicBezTo>
                  <a:pt x="11043" y="13871"/>
                  <a:pt x="11019" y="13916"/>
                  <a:pt x="11019" y="13974"/>
                </a:cubicBezTo>
                <a:lnTo>
                  <a:pt x="11019" y="14194"/>
                </a:lnTo>
                <a:cubicBezTo>
                  <a:pt x="11019" y="14251"/>
                  <a:pt x="11043" y="14298"/>
                  <a:pt x="11072" y="14298"/>
                </a:cubicBezTo>
                <a:cubicBezTo>
                  <a:pt x="11101" y="14298"/>
                  <a:pt x="11125" y="14251"/>
                  <a:pt x="11125" y="14194"/>
                </a:cubicBezTo>
                <a:lnTo>
                  <a:pt x="11125" y="13974"/>
                </a:lnTo>
                <a:cubicBezTo>
                  <a:pt x="11125" y="13916"/>
                  <a:pt x="11101" y="13871"/>
                  <a:pt x="11072" y="13871"/>
                </a:cubicBezTo>
                <a:close/>
                <a:moveTo>
                  <a:pt x="11922" y="13871"/>
                </a:moveTo>
                <a:cubicBezTo>
                  <a:pt x="11893" y="13871"/>
                  <a:pt x="11869" y="13916"/>
                  <a:pt x="11869" y="13974"/>
                </a:cubicBezTo>
                <a:lnTo>
                  <a:pt x="11869" y="14194"/>
                </a:lnTo>
                <a:cubicBezTo>
                  <a:pt x="11869" y="14251"/>
                  <a:pt x="11893" y="14298"/>
                  <a:pt x="11922" y="14298"/>
                </a:cubicBezTo>
                <a:cubicBezTo>
                  <a:pt x="11951" y="14298"/>
                  <a:pt x="11974" y="14251"/>
                  <a:pt x="11974" y="14194"/>
                </a:cubicBezTo>
                <a:lnTo>
                  <a:pt x="11974" y="13974"/>
                </a:lnTo>
                <a:cubicBezTo>
                  <a:pt x="11974" y="13916"/>
                  <a:pt x="11951" y="13871"/>
                  <a:pt x="11922" y="13871"/>
                </a:cubicBezTo>
                <a:close/>
                <a:moveTo>
                  <a:pt x="12236" y="13871"/>
                </a:moveTo>
                <a:cubicBezTo>
                  <a:pt x="12207" y="13871"/>
                  <a:pt x="12183" y="13916"/>
                  <a:pt x="12183" y="13974"/>
                </a:cubicBezTo>
                <a:lnTo>
                  <a:pt x="12183" y="14194"/>
                </a:lnTo>
                <a:cubicBezTo>
                  <a:pt x="12183" y="14251"/>
                  <a:pt x="12207" y="14298"/>
                  <a:pt x="12236" y="14298"/>
                </a:cubicBezTo>
                <a:cubicBezTo>
                  <a:pt x="12265" y="14298"/>
                  <a:pt x="12288" y="14251"/>
                  <a:pt x="12288" y="14194"/>
                </a:cubicBezTo>
                <a:lnTo>
                  <a:pt x="12288" y="13974"/>
                </a:lnTo>
                <a:cubicBezTo>
                  <a:pt x="12288" y="13916"/>
                  <a:pt x="12265" y="13871"/>
                  <a:pt x="12236" y="13871"/>
                </a:cubicBezTo>
                <a:close/>
                <a:moveTo>
                  <a:pt x="13085" y="13871"/>
                </a:moveTo>
                <a:cubicBezTo>
                  <a:pt x="13056" y="13871"/>
                  <a:pt x="13032" y="13916"/>
                  <a:pt x="13032" y="13974"/>
                </a:cubicBezTo>
                <a:lnTo>
                  <a:pt x="13032" y="14194"/>
                </a:lnTo>
                <a:cubicBezTo>
                  <a:pt x="13032" y="14251"/>
                  <a:pt x="13056" y="14298"/>
                  <a:pt x="13085" y="14298"/>
                </a:cubicBezTo>
                <a:cubicBezTo>
                  <a:pt x="13114" y="14298"/>
                  <a:pt x="13138" y="14251"/>
                  <a:pt x="13138" y="14194"/>
                </a:cubicBezTo>
                <a:lnTo>
                  <a:pt x="13138" y="13974"/>
                </a:lnTo>
                <a:cubicBezTo>
                  <a:pt x="13138" y="13916"/>
                  <a:pt x="13114" y="13871"/>
                  <a:pt x="13085" y="13871"/>
                </a:cubicBezTo>
                <a:close/>
                <a:moveTo>
                  <a:pt x="13399" y="13871"/>
                </a:moveTo>
                <a:cubicBezTo>
                  <a:pt x="13370" y="13871"/>
                  <a:pt x="13348" y="13916"/>
                  <a:pt x="13348" y="13974"/>
                </a:cubicBezTo>
                <a:lnTo>
                  <a:pt x="13348" y="14194"/>
                </a:lnTo>
                <a:cubicBezTo>
                  <a:pt x="13348" y="14251"/>
                  <a:pt x="13370" y="14298"/>
                  <a:pt x="13399" y="14298"/>
                </a:cubicBezTo>
                <a:cubicBezTo>
                  <a:pt x="13428" y="14298"/>
                  <a:pt x="13452" y="14251"/>
                  <a:pt x="13452" y="14194"/>
                </a:cubicBezTo>
                <a:lnTo>
                  <a:pt x="13452" y="13974"/>
                </a:lnTo>
                <a:cubicBezTo>
                  <a:pt x="13452" y="13916"/>
                  <a:pt x="13428" y="13871"/>
                  <a:pt x="13399" y="13871"/>
                </a:cubicBezTo>
                <a:close/>
                <a:moveTo>
                  <a:pt x="14249" y="13871"/>
                </a:moveTo>
                <a:cubicBezTo>
                  <a:pt x="14220" y="13871"/>
                  <a:pt x="14196" y="13916"/>
                  <a:pt x="14196" y="13974"/>
                </a:cubicBezTo>
                <a:lnTo>
                  <a:pt x="14196" y="14194"/>
                </a:lnTo>
                <a:cubicBezTo>
                  <a:pt x="14196" y="14251"/>
                  <a:pt x="14220" y="14298"/>
                  <a:pt x="14249" y="14298"/>
                </a:cubicBezTo>
                <a:cubicBezTo>
                  <a:pt x="14278" y="14298"/>
                  <a:pt x="14302" y="14251"/>
                  <a:pt x="14302" y="14194"/>
                </a:cubicBezTo>
                <a:lnTo>
                  <a:pt x="14302" y="13974"/>
                </a:lnTo>
                <a:cubicBezTo>
                  <a:pt x="14302" y="13916"/>
                  <a:pt x="14278" y="13871"/>
                  <a:pt x="14249" y="13871"/>
                </a:cubicBezTo>
                <a:close/>
                <a:moveTo>
                  <a:pt x="14564" y="13871"/>
                </a:moveTo>
                <a:cubicBezTo>
                  <a:pt x="14535" y="13871"/>
                  <a:pt x="14511" y="13916"/>
                  <a:pt x="14511" y="13974"/>
                </a:cubicBezTo>
                <a:lnTo>
                  <a:pt x="14511" y="14194"/>
                </a:lnTo>
                <a:cubicBezTo>
                  <a:pt x="14511" y="14251"/>
                  <a:pt x="14535" y="14298"/>
                  <a:pt x="14564" y="14298"/>
                </a:cubicBezTo>
                <a:cubicBezTo>
                  <a:pt x="14593" y="14298"/>
                  <a:pt x="14617" y="14251"/>
                  <a:pt x="14617" y="14194"/>
                </a:cubicBezTo>
                <a:lnTo>
                  <a:pt x="14617" y="13974"/>
                </a:lnTo>
                <a:cubicBezTo>
                  <a:pt x="14617" y="13916"/>
                  <a:pt x="14593" y="13871"/>
                  <a:pt x="14564" y="13871"/>
                </a:cubicBezTo>
                <a:close/>
                <a:moveTo>
                  <a:pt x="15413" y="13871"/>
                </a:moveTo>
                <a:cubicBezTo>
                  <a:pt x="15384" y="13871"/>
                  <a:pt x="15360" y="13916"/>
                  <a:pt x="15360" y="13974"/>
                </a:cubicBezTo>
                <a:lnTo>
                  <a:pt x="15360" y="14194"/>
                </a:lnTo>
                <a:cubicBezTo>
                  <a:pt x="15360" y="14251"/>
                  <a:pt x="15384" y="14298"/>
                  <a:pt x="15413" y="14298"/>
                </a:cubicBezTo>
                <a:cubicBezTo>
                  <a:pt x="15442" y="14298"/>
                  <a:pt x="15465" y="14251"/>
                  <a:pt x="15465" y="14194"/>
                </a:cubicBezTo>
                <a:lnTo>
                  <a:pt x="15465" y="13974"/>
                </a:lnTo>
                <a:cubicBezTo>
                  <a:pt x="15465" y="13916"/>
                  <a:pt x="15442" y="13871"/>
                  <a:pt x="15413" y="13871"/>
                </a:cubicBezTo>
                <a:close/>
                <a:moveTo>
                  <a:pt x="15728" y="13871"/>
                </a:moveTo>
                <a:cubicBezTo>
                  <a:pt x="15699" y="13871"/>
                  <a:pt x="15675" y="13916"/>
                  <a:pt x="15675" y="13974"/>
                </a:cubicBezTo>
                <a:lnTo>
                  <a:pt x="15675" y="14194"/>
                </a:lnTo>
                <a:cubicBezTo>
                  <a:pt x="15675" y="14251"/>
                  <a:pt x="15699" y="14298"/>
                  <a:pt x="15728" y="14298"/>
                </a:cubicBezTo>
                <a:cubicBezTo>
                  <a:pt x="15757" y="14298"/>
                  <a:pt x="15781" y="14251"/>
                  <a:pt x="15781" y="14194"/>
                </a:cubicBezTo>
                <a:lnTo>
                  <a:pt x="15781" y="13974"/>
                </a:lnTo>
                <a:cubicBezTo>
                  <a:pt x="15781" y="13916"/>
                  <a:pt x="15757" y="13871"/>
                  <a:pt x="15728" y="13871"/>
                </a:cubicBezTo>
                <a:close/>
                <a:moveTo>
                  <a:pt x="16578" y="13871"/>
                </a:moveTo>
                <a:cubicBezTo>
                  <a:pt x="16549" y="13871"/>
                  <a:pt x="16525" y="13916"/>
                  <a:pt x="16525" y="13974"/>
                </a:cubicBezTo>
                <a:lnTo>
                  <a:pt x="16525" y="14194"/>
                </a:lnTo>
                <a:cubicBezTo>
                  <a:pt x="16525" y="14251"/>
                  <a:pt x="16549" y="14298"/>
                  <a:pt x="16578" y="14298"/>
                </a:cubicBezTo>
                <a:cubicBezTo>
                  <a:pt x="16607" y="14298"/>
                  <a:pt x="16630" y="14251"/>
                  <a:pt x="16630" y="14194"/>
                </a:cubicBezTo>
                <a:lnTo>
                  <a:pt x="16630" y="13974"/>
                </a:lnTo>
                <a:cubicBezTo>
                  <a:pt x="16630" y="13916"/>
                  <a:pt x="16607" y="13871"/>
                  <a:pt x="16578" y="13871"/>
                </a:cubicBezTo>
                <a:close/>
                <a:moveTo>
                  <a:pt x="16892" y="13871"/>
                </a:moveTo>
                <a:cubicBezTo>
                  <a:pt x="16863" y="13871"/>
                  <a:pt x="16839" y="13916"/>
                  <a:pt x="16839" y="13974"/>
                </a:cubicBezTo>
                <a:lnTo>
                  <a:pt x="16839" y="14194"/>
                </a:lnTo>
                <a:cubicBezTo>
                  <a:pt x="16839" y="14251"/>
                  <a:pt x="16863" y="14298"/>
                  <a:pt x="16892" y="14298"/>
                </a:cubicBezTo>
                <a:cubicBezTo>
                  <a:pt x="16921" y="14298"/>
                  <a:pt x="16944" y="14251"/>
                  <a:pt x="16944" y="14194"/>
                </a:cubicBezTo>
                <a:lnTo>
                  <a:pt x="16944" y="13974"/>
                </a:lnTo>
                <a:cubicBezTo>
                  <a:pt x="16944" y="13916"/>
                  <a:pt x="16921" y="13871"/>
                  <a:pt x="16892" y="13871"/>
                </a:cubicBezTo>
                <a:close/>
                <a:moveTo>
                  <a:pt x="17741" y="13871"/>
                </a:moveTo>
                <a:cubicBezTo>
                  <a:pt x="17712" y="13871"/>
                  <a:pt x="17689" y="13916"/>
                  <a:pt x="17689" y="13974"/>
                </a:cubicBezTo>
                <a:lnTo>
                  <a:pt x="17689" y="14194"/>
                </a:lnTo>
                <a:cubicBezTo>
                  <a:pt x="17689" y="14251"/>
                  <a:pt x="17712" y="14298"/>
                  <a:pt x="17741" y="14298"/>
                </a:cubicBezTo>
                <a:cubicBezTo>
                  <a:pt x="17770" y="14298"/>
                  <a:pt x="17794" y="14251"/>
                  <a:pt x="17794" y="14194"/>
                </a:cubicBezTo>
                <a:lnTo>
                  <a:pt x="17794" y="13974"/>
                </a:lnTo>
                <a:cubicBezTo>
                  <a:pt x="17794" y="13916"/>
                  <a:pt x="17770" y="13871"/>
                  <a:pt x="17741" y="13871"/>
                </a:cubicBezTo>
                <a:close/>
                <a:moveTo>
                  <a:pt x="18055" y="13871"/>
                </a:moveTo>
                <a:cubicBezTo>
                  <a:pt x="18026" y="13871"/>
                  <a:pt x="18002" y="13916"/>
                  <a:pt x="18002" y="13974"/>
                </a:cubicBezTo>
                <a:lnTo>
                  <a:pt x="18002" y="14194"/>
                </a:lnTo>
                <a:cubicBezTo>
                  <a:pt x="18002" y="14251"/>
                  <a:pt x="18026" y="14298"/>
                  <a:pt x="18055" y="14298"/>
                </a:cubicBezTo>
                <a:cubicBezTo>
                  <a:pt x="18085" y="14298"/>
                  <a:pt x="18108" y="14251"/>
                  <a:pt x="18108" y="14194"/>
                </a:cubicBezTo>
                <a:lnTo>
                  <a:pt x="18108" y="13974"/>
                </a:lnTo>
                <a:cubicBezTo>
                  <a:pt x="18108" y="13916"/>
                  <a:pt x="18085" y="13871"/>
                  <a:pt x="18055" y="13871"/>
                </a:cubicBezTo>
                <a:close/>
                <a:moveTo>
                  <a:pt x="18905" y="13871"/>
                </a:moveTo>
                <a:cubicBezTo>
                  <a:pt x="18876" y="13871"/>
                  <a:pt x="18852" y="13916"/>
                  <a:pt x="18852" y="13974"/>
                </a:cubicBezTo>
                <a:lnTo>
                  <a:pt x="18852" y="14194"/>
                </a:lnTo>
                <a:cubicBezTo>
                  <a:pt x="18852" y="14251"/>
                  <a:pt x="18876" y="14298"/>
                  <a:pt x="18905" y="14298"/>
                </a:cubicBezTo>
                <a:cubicBezTo>
                  <a:pt x="18934" y="14298"/>
                  <a:pt x="18958" y="14251"/>
                  <a:pt x="18958" y="14194"/>
                </a:cubicBezTo>
                <a:lnTo>
                  <a:pt x="18958" y="13974"/>
                </a:lnTo>
                <a:cubicBezTo>
                  <a:pt x="18958" y="13916"/>
                  <a:pt x="18934" y="13871"/>
                  <a:pt x="18905" y="13871"/>
                </a:cubicBezTo>
                <a:close/>
                <a:moveTo>
                  <a:pt x="19220" y="13871"/>
                </a:moveTo>
                <a:cubicBezTo>
                  <a:pt x="19191" y="13871"/>
                  <a:pt x="19167" y="13916"/>
                  <a:pt x="19167" y="13974"/>
                </a:cubicBezTo>
                <a:lnTo>
                  <a:pt x="19167" y="14194"/>
                </a:lnTo>
                <a:cubicBezTo>
                  <a:pt x="19167" y="14251"/>
                  <a:pt x="19191" y="14298"/>
                  <a:pt x="19220" y="14298"/>
                </a:cubicBezTo>
                <a:cubicBezTo>
                  <a:pt x="19249" y="14298"/>
                  <a:pt x="19273" y="14251"/>
                  <a:pt x="19273" y="14194"/>
                </a:cubicBezTo>
                <a:lnTo>
                  <a:pt x="19273" y="13974"/>
                </a:lnTo>
                <a:cubicBezTo>
                  <a:pt x="19273" y="13916"/>
                  <a:pt x="19249" y="13871"/>
                  <a:pt x="19220" y="13871"/>
                </a:cubicBezTo>
                <a:close/>
                <a:moveTo>
                  <a:pt x="20069" y="13871"/>
                </a:moveTo>
                <a:cubicBezTo>
                  <a:pt x="20040" y="13871"/>
                  <a:pt x="20016" y="13916"/>
                  <a:pt x="20016" y="13974"/>
                </a:cubicBezTo>
                <a:lnTo>
                  <a:pt x="20016" y="14194"/>
                </a:lnTo>
                <a:cubicBezTo>
                  <a:pt x="20016" y="14251"/>
                  <a:pt x="20040" y="14298"/>
                  <a:pt x="20069" y="14298"/>
                </a:cubicBezTo>
                <a:cubicBezTo>
                  <a:pt x="20099" y="14298"/>
                  <a:pt x="20122" y="14251"/>
                  <a:pt x="20122" y="14194"/>
                </a:cubicBezTo>
                <a:lnTo>
                  <a:pt x="20122" y="13974"/>
                </a:lnTo>
                <a:cubicBezTo>
                  <a:pt x="20122" y="13916"/>
                  <a:pt x="20099" y="13871"/>
                  <a:pt x="20069" y="13871"/>
                </a:cubicBezTo>
                <a:close/>
                <a:moveTo>
                  <a:pt x="20384" y="13871"/>
                </a:moveTo>
                <a:cubicBezTo>
                  <a:pt x="20355" y="13871"/>
                  <a:pt x="20331" y="13916"/>
                  <a:pt x="20331" y="13974"/>
                </a:cubicBezTo>
                <a:lnTo>
                  <a:pt x="20331" y="14194"/>
                </a:lnTo>
                <a:cubicBezTo>
                  <a:pt x="20331" y="14251"/>
                  <a:pt x="20355" y="14298"/>
                  <a:pt x="20384" y="14298"/>
                </a:cubicBezTo>
                <a:cubicBezTo>
                  <a:pt x="20413" y="14298"/>
                  <a:pt x="20436" y="14251"/>
                  <a:pt x="20436" y="14194"/>
                </a:cubicBezTo>
                <a:lnTo>
                  <a:pt x="20436" y="13974"/>
                </a:lnTo>
                <a:cubicBezTo>
                  <a:pt x="20436" y="13916"/>
                  <a:pt x="20413" y="13871"/>
                  <a:pt x="20384" y="13871"/>
                </a:cubicBezTo>
                <a:close/>
                <a:moveTo>
                  <a:pt x="21234" y="13871"/>
                </a:moveTo>
                <a:cubicBezTo>
                  <a:pt x="21204" y="13871"/>
                  <a:pt x="21181" y="13916"/>
                  <a:pt x="21181" y="13974"/>
                </a:cubicBezTo>
                <a:lnTo>
                  <a:pt x="21181" y="14194"/>
                </a:lnTo>
                <a:cubicBezTo>
                  <a:pt x="21181" y="14251"/>
                  <a:pt x="21204" y="14298"/>
                  <a:pt x="21234" y="14298"/>
                </a:cubicBezTo>
                <a:cubicBezTo>
                  <a:pt x="21263" y="14298"/>
                  <a:pt x="21285" y="14251"/>
                  <a:pt x="21285" y="14194"/>
                </a:cubicBezTo>
                <a:lnTo>
                  <a:pt x="21285" y="13974"/>
                </a:lnTo>
                <a:cubicBezTo>
                  <a:pt x="21285" y="13916"/>
                  <a:pt x="21263" y="13871"/>
                  <a:pt x="21234" y="13871"/>
                </a:cubicBezTo>
                <a:close/>
                <a:moveTo>
                  <a:pt x="21547" y="13871"/>
                </a:moveTo>
                <a:cubicBezTo>
                  <a:pt x="21518" y="13871"/>
                  <a:pt x="21495" y="13916"/>
                  <a:pt x="21495" y="13974"/>
                </a:cubicBezTo>
                <a:lnTo>
                  <a:pt x="21495" y="14194"/>
                </a:lnTo>
                <a:cubicBezTo>
                  <a:pt x="21495" y="14251"/>
                  <a:pt x="21518" y="14298"/>
                  <a:pt x="21547" y="14298"/>
                </a:cubicBezTo>
                <a:cubicBezTo>
                  <a:pt x="21576" y="14298"/>
                  <a:pt x="21600" y="14251"/>
                  <a:pt x="21600" y="14194"/>
                </a:cubicBezTo>
                <a:lnTo>
                  <a:pt x="21600" y="13974"/>
                </a:lnTo>
                <a:cubicBezTo>
                  <a:pt x="21600" y="13916"/>
                  <a:pt x="21576" y="13871"/>
                  <a:pt x="21547" y="13871"/>
                </a:cubicBezTo>
                <a:close/>
                <a:moveTo>
                  <a:pt x="53" y="14601"/>
                </a:moveTo>
                <a:cubicBezTo>
                  <a:pt x="24" y="14601"/>
                  <a:pt x="0" y="14646"/>
                  <a:pt x="0" y="14704"/>
                </a:cubicBezTo>
                <a:lnTo>
                  <a:pt x="0" y="14924"/>
                </a:lnTo>
                <a:cubicBezTo>
                  <a:pt x="0" y="14981"/>
                  <a:pt x="24" y="15028"/>
                  <a:pt x="53" y="15028"/>
                </a:cubicBezTo>
                <a:cubicBezTo>
                  <a:pt x="82" y="15028"/>
                  <a:pt x="106" y="14981"/>
                  <a:pt x="106" y="14924"/>
                </a:cubicBezTo>
                <a:lnTo>
                  <a:pt x="106" y="14704"/>
                </a:lnTo>
                <a:cubicBezTo>
                  <a:pt x="106" y="14646"/>
                  <a:pt x="82" y="14601"/>
                  <a:pt x="53" y="14601"/>
                </a:cubicBezTo>
                <a:close/>
                <a:moveTo>
                  <a:pt x="367" y="14601"/>
                </a:moveTo>
                <a:cubicBezTo>
                  <a:pt x="338" y="14601"/>
                  <a:pt x="315" y="14646"/>
                  <a:pt x="315" y="14704"/>
                </a:cubicBezTo>
                <a:lnTo>
                  <a:pt x="315" y="14924"/>
                </a:lnTo>
                <a:cubicBezTo>
                  <a:pt x="315" y="14981"/>
                  <a:pt x="338" y="15028"/>
                  <a:pt x="367" y="15028"/>
                </a:cubicBezTo>
                <a:cubicBezTo>
                  <a:pt x="397" y="15028"/>
                  <a:pt x="420" y="14981"/>
                  <a:pt x="420" y="14924"/>
                </a:cubicBezTo>
                <a:lnTo>
                  <a:pt x="420" y="14704"/>
                </a:lnTo>
                <a:cubicBezTo>
                  <a:pt x="420" y="14646"/>
                  <a:pt x="397" y="14601"/>
                  <a:pt x="367" y="14601"/>
                </a:cubicBezTo>
                <a:close/>
                <a:moveTo>
                  <a:pt x="1217" y="14601"/>
                </a:moveTo>
                <a:cubicBezTo>
                  <a:pt x="1188" y="14601"/>
                  <a:pt x="1164" y="14646"/>
                  <a:pt x="1164" y="14704"/>
                </a:cubicBezTo>
                <a:lnTo>
                  <a:pt x="1164" y="14924"/>
                </a:lnTo>
                <a:cubicBezTo>
                  <a:pt x="1164" y="14981"/>
                  <a:pt x="1188" y="15028"/>
                  <a:pt x="1217" y="15028"/>
                </a:cubicBezTo>
                <a:cubicBezTo>
                  <a:pt x="1246" y="15028"/>
                  <a:pt x="1270" y="14981"/>
                  <a:pt x="1270" y="14924"/>
                </a:cubicBezTo>
                <a:lnTo>
                  <a:pt x="1270" y="14704"/>
                </a:lnTo>
                <a:cubicBezTo>
                  <a:pt x="1270" y="14646"/>
                  <a:pt x="1246" y="14601"/>
                  <a:pt x="1217" y="14601"/>
                </a:cubicBezTo>
                <a:close/>
                <a:moveTo>
                  <a:pt x="1532" y="14601"/>
                </a:moveTo>
                <a:cubicBezTo>
                  <a:pt x="1503" y="14601"/>
                  <a:pt x="1479" y="14646"/>
                  <a:pt x="1479" y="14704"/>
                </a:cubicBezTo>
                <a:lnTo>
                  <a:pt x="1479" y="14924"/>
                </a:lnTo>
                <a:cubicBezTo>
                  <a:pt x="1479" y="14981"/>
                  <a:pt x="1503" y="15028"/>
                  <a:pt x="1532" y="15028"/>
                </a:cubicBezTo>
                <a:cubicBezTo>
                  <a:pt x="1561" y="15028"/>
                  <a:pt x="1584" y="14981"/>
                  <a:pt x="1584" y="14924"/>
                </a:cubicBezTo>
                <a:lnTo>
                  <a:pt x="1584" y="14704"/>
                </a:lnTo>
                <a:cubicBezTo>
                  <a:pt x="1584" y="14646"/>
                  <a:pt x="1561" y="14601"/>
                  <a:pt x="1532" y="14601"/>
                </a:cubicBezTo>
                <a:close/>
                <a:moveTo>
                  <a:pt x="2380" y="14601"/>
                </a:moveTo>
                <a:cubicBezTo>
                  <a:pt x="2351" y="14601"/>
                  <a:pt x="2329" y="14646"/>
                  <a:pt x="2329" y="14704"/>
                </a:cubicBezTo>
                <a:lnTo>
                  <a:pt x="2329" y="14924"/>
                </a:lnTo>
                <a:cubicBezTo>
                  <a:pt x="2329" y="14981"/>
                  <a:pt x="2351" y="15028"/>
                  <a:pt x="2380" y="15028"/>
                </a:cubicBezTo>
                <a:cubicBezTo>
                  <a:pt x="2409" y="15028"/>
                  <a:pt x="2433" y="14981"/>
                  <a:pt x="2433" y="14924"/>
                </a:cubicBezTo>
                <a:lnTo>
                  <a:pt x="2433" y="14704"/>
                </a:lnTo>
                <a:cubicBezTo>
                  <a:pt x="2433" y="14646"/>
                  <a:pt x="2409" y="14601"/>
                  <a:pt x="2380" y="14601"/>
                </a:cubicBezTo>
                <a:close/>
                <a:moveTo>
                  <a:pt x="2695" y="14601"/>
                </a:moveTo>
                <a:cubicBezTo>
                  <a:pt x="2666" y="14601"/>
                  <a:pt x="2643" y="14646"/>
                  <a:pt x="2643" y="14704"/>
                </a:cubicBezTo>
                <a:lnTo>
                  <a:pt x="2643" y="14924"/>
                </a:lnTo>
                <a:cubicBezTo>
                  <a:pt x="2643" y="14981"/>
                  <a:pt x="2666" y="15028"/>
                  <a:pt x="2695" y="15028"/>
                </a:cubicBezTo>
                <a:cubicBezTo>
                  <a:pt x="2724" y="15028"/>
                  <a:pt x="2748" y="14981"/>
                  <a:pt x="2748" y="14924"/>
                </a:cubicBezTo>
                <a:lnTo>
                  <a:pt x="2748" y="14704"/>
                </a:lnTo>
                <a:cubicBezTo>
                  <a:pt x="2748" y="14646"/>
                  <a:pt x="2724" y="14601"/>
                  <a:pt x="2695" y="14601"/>
                </a:cubicBezTo>
                <a:close/>
                <a:moveTo>
                  <a:pt x="3545" y="14601"/>
                </a:moveTo>
                <a:cubicBezTo>
                  <a:pt x="3516" y="14601"/>
                  <a:pt x="3492" y="14646"/>
                  <a:pt x="3492" y="14704"/>
                </a:cubicBezTo>
                <a:lnTo>
                  <a:pt x="3492" y="14924"/>
                </a:lnTo>
                <a:cubicBezTo>
                  <a:pt x="3492" y="14981"/>
                  <a:pt x="3516" y="15028"/>
                  <a:pt x="3545" y="15028"/>
                </a:cubicBezTo>
                <a:cubicBezTo>
                  <a:pt x="3574" y="15028"/>
                  <a:pt x="3598" y="14981"/>
                  <a:pt x="3598" y="14924"/>
                </a:cubicBezTo>
                <a:lnTo>
                  <a:pt x="3598" y="14704"/>
                </a:lnTo>
                <a:cubicBezTo>
                  <a:pt x="3598" y="14646"/>
                  <a:pt x="3574" y="14601"/>
                  <a:pt x="3545" y="14601"/>
                </a:cubicBezTo>
                <a:close/>
                <a:moveTo>
                  <a:pt x="3859" y="14601"/>
                </a:moveTo>
                <a:cubicBezTo>
                  <a:pt x="3830" y="14601"/>
                  <a:pt x="3806" y="14646"/>
                  <a:pt x="3806" y="14704"/>
                </a:cubicBezTo>
                <a:lnTo>
                  <a:pt x="3806" y="14924"/>
                </a:lnTo>
                <a:cubicBezTo>
                  <a:pt x="3806" y="14981"/>
                  <a:pt x="3830" y="15028"/>
                  <a:pt x="3859" y="15028"/>
                </a:cubicBezTo>
                <a:cubicBezTo>
                  <a:pt x="3888" y="15028"/>
                  <a:pt x="3912" y="14981"/>
                  <a:pt x="3912" y="14924"/>
                </a:cubicBezTo>
                <a:lnTo>
                  <a:pt x="3912" y="14704"/>
                </a:lnTo>
                <a:cubicBezTo>
                  <a:pt x="3912" y="14646"/>
                  <a:pt x="3888" y="14601"/>
                  <a:pt x="3859" y="14601"/>
                </a:cubicBezTo>
                <a:close/>
                <a:moveTo>
                  <a:pt x="4709" y="14601"/>
                </a:moveTo>
                <a:cubicBezTo>
                  <a:pt x="4680" y="14601"/>
                  <a:pt x="4656" y="14646"/>
                  <a:pt x="4656" y="14704"/>
                </a:cubicBezTo>
                <a:lnTo>
                  <a:pt x="4656" y="14924"/>
                </a:lnTo>
                <a:cubicBezTo>
                  <a:pt x="4656" y="14981"/>
                  <a:pt x="4680" y="15028"/>
                  <a:pt x="4709" y="15028"/>
                </a:cubicBezTo>
                <a:cubicBezTo>
                  <a:pt x="4738" y="15028"/>
                  <a:pt x="4762" y="14981"/>
                  <a:pt x="4762" y="14924"/>
                </a:cubicBezTo>
                <a:lnTo>
                  <a:pt x="4762" y="14704"/>
                </a:lnTo>
                <a:cubicBezTo>
                  <a:pt x="4762" y="14646"/>
                  <a:pt x="4738" y="14601"/>
                  <a:pt x="4709" y="14601"/>
                </a:cubicBezTo>
                <a:close/>
                <a:moveTo>
                  <a:pt x="5023" y="14601"/>
                </a:moveTo>
                <a:cubicBezTo>
                  <a:pt x="4994" y="14601"/>
                  <a:pt x="4970" y="14646"/>
                  <a:pt x="4970" y="14704"/>
                </a:cubicBezTo>
                <a:lnTo>
                  <a:pt x="4970" y="14924"/>
                </a:lnTo>
                <a:cubicBezTo>
                  <a:pt x="4970" y="14981"/>
                  <a:pt x="4994" y="15028"/>
                  <a:pt x="5023" y="15028"/>
                </a:cubicBezTo>
                <a:cubicBezTo>
                  <a:pt x="5053" y="15028"/>
                  <a:pt x="5076" y="14981"/>
                  <a:pt x="5076" y="14924"/>
                </a:cubicBezTo>
                <a:lnTo>
                  <a:pt x="5076" y="14704"/>
                </a:lnTo>
                <a:cubicBezTo>
                  <a:pt x="5076" y="14646"/>
                  <a:pt x="5053" y="14601"/>
                  <a:pt x="5023" y="14601"/>
                </a:cubicBezTo>
                <a:close/>
                <a:moveTo>
                  <a:pt x="5873" y="14601"/>
                </a:moveTo>
                <a:cubicBezTo>
                  <a:pt x="5844" y="14601"/>
                  <a:pt x="5820" y="14646"/>
                  <a:pt x="5820" y="14704"/>
                </a:cubicBezTo>
                <a:lnTo>
                  <a:pt x="5820" y="14924"/>
                </a:lnTo>
                <a:cubicBezTo>
                  <a:pt x="5820" y="14981"/>
                  <a:pt x="5844" y="15028"/>
                  <a:pt x="5873" y="15028"/>
                </a:cubicBezTo>
                <a:cubicBezTo>
                  <a:pt x="5902" y="15028"/>
                  <a:pt x="5926" y="14981"/>
                  <a:pt x="5926" y="14924"/>
                </a:cubicBezTo>
                <a:lnTo>
                  <a:pt x="5926" y="14704"/>
                </a:lnTo>
                <a:cubicBezTo>
                  <a:pt x="5926" y="14646"/>
                  <a:pt x="5902" y="14601"/>
                  <a:pt x="5873" y="14601"/>
                </a:cubicBezTo>
                <a:close/>
                <a:moveTo>
                  <a:pt x="6188" y="14601"/>
                </a:moveTo>
                <a:cubicBezTo>
                  <a:pt x="6159" y="14601"/>
                  <a:pt x="6135" y="14646"/>
                  <a:pt x="6135" y="14704"/>
                </a:cubicBezTo>
                <a:lnTo>
                  <a:pt x="6135" y="14924"/>
                </a:lnTo>
                <a:cubicBezTo>
                  <a:pt x="6135" y="14981"/>
                  <a:pt x="6159" y="15028"/>
                  <a:pt x="6188" y="15028"/>
                </a:cubicBezTo>
                <a:cubicBezTo>
                  <a:pt x="6217" y="15028"/>
                  <a:pt x="6240" y="14981"/>
                  <a:pt x="6240" y="14924"/>
                </a:cubicBezTo>
                <a:lnTo>
                  <a:pt x="6240" y="14704"/>
                </a:lnTo>
                <a:cubicBezTo>
                  <a:pt x="6240" y="14646"/>
                  <a:pt x="6217" y="14601"/>
                  <a:pt x="6188" y="14601"/>
                </a:cubicBezTo>
                <a:close/>
                <a:moveTo>
                  <a:pt x="7036" y="14601"/>
                </a:moveTo>
                <a:cubicBezTo>
                  <a:pt x="7007" y="14601"/>
                  <a:pt x="6984" y="14646"/>
                  <a:pt x="6984" y="14704"/>
                </a:cubicBezTo>
                <a:lnTo>
                  <a:pt x="6984" y="14924"/>
                </a:lnTo>
                <a:cubicBezTo>
                  <a:pt x="6984" y="14981"/>
                  <a:pt x="7007" y="15028"/>
                  <a:pt x="7036" y="15028"/>
                </a:cubicBezTo>
                <a:cubicBezTo>
                  <a:pt x="7065" y="15028"/>
                  <a:pt x="7089" y="14981"/>
                  <a:pt x="7089" y="14924"/>
                </a:cubicBezTo>
                <a:lnTo>
                  <a:pt x="7089" y="14704"/>
                </a:lnTo>
                <a:cubicBezTo>
                  <a:pt x="7089" y="14646"/>
                  <a:pt x="7065" y="14601"/>
                  <a:pt x="7036" y="14601"/>
                </a:cubicBezTo>
                <a:close/>
                <a:moveTo>
                  <a:pt x="7351" y="14601"/>
                </a:moveTo>
                <a:cubicBezTo>
                  <a:pt x="7322" y="14601"/>
                  <a:pt x="7299" y="14646"/>
                  <a:pt x="7299" y="14704"/>
                </a:cubicBezTo>
                <a:lnTo>
                  <a:pt x="7299" y="14924"/>
                </a:lnTo>
                <a:cubicBezTo>
                  <a:pt x="7299" y="14981"/>
                  <a:pt x="7322" y="15028"/>
                  <a:pt x="7351" y="15028"/>
                </a:cubicBezTo>
                <a:cubicBezTo>
                  <a:pt x="7380" y="15028"/>
                  <a:pt x="7404" y="14981"/>
                  <a:pt x="7404" y="14924"/>
                </a:cubicBezTo>
                <a:lnTo>
                  <a:pt x="7404" y="14704"/>
                </a:lnTo>
                <a:cubicBezTo>
                  <a:pt x="7404" y="14646"/>
                  <a:pt x="7380" y="14601"/>
                  <a:pt x="7351" y="14601"/>
                </a:cubicBezTo>
                <a:close/>
                <a:moveTo>
                  <a:pt x="8201" y="14601"/>
                </a:moveTo>
                <a:cubicBezTo>
                  <a:pt x="8171" y="14601"/>
                  <a:pt x="8148" y="14646"/>
                  <a:pt x="8148" y="14704"/>
                </a:cubicBezTo>
                <a:lnTo>
                  <a:pt x="8148" y="14924"/>
                </a:lnTo>
                <a:cubicBezTo>
                  <a:pt x="8148" y="14981"/>
                  <a:pt x="8171" y="15028"/>
                  <a:pt x="8201" y="15028"/>
                </a:cubicBezTo>
                <a:cubicBezTo>
                  <a:pt x="8230" y="15028"/>
                  <a:pt x="8254" y="14981"/>
                  <a:pt x="8254" y="14924"/>
                </a:cubicBezTo>
                <a:lnTo>
                  <a:pt x="8254" y="14704"/>
                </a:lnTo>
                <a:cubicBezTo>
                  <a:pt x="8254" y="14646"/>
                  <a:pt x="8230" y="14601"/>
                  <a:pt x="8201" y="14601"/>
                </a:cubicBezTo>
                <a:close/>
                <a:moveTo>
                  <a:pt x="8515" y="14601"/>
                </a:moveTo>
                <a:cubicBezTo>
                  <a:pt x="8486" y="14601"/>
                  <a:pt x="8462" y="14646"/>
                  <a:pt x="8462" y="14704"/>
                </a:cubicBezTo>
                <a:lnTo>
                  <a:pt x="8462" y="14924"/>
                </a:lnTo>
                <a:cubicBezTo>
                  <a:pt x="8462" y="14981"/>
                  <a:pt x="8486" y="15028"/>
                  <a:pt x="8515" y="15028"/>
                </a:cubicBezTo>
                <a:cubicBezTo>
                  <a:pt x="8544" y="15028"/>
                  <a:pt x="8568" y="14981"/>
                  <a:pt x="8568" y="14924"/>
                </a:cubicBezTo>
                <a:lnTo>
                  <a:pt x="8568" y="14704"/>
                </a:lnTo>
                <a:cubicBezTo>
                  <a:pt x="8568" y="14646"/>
                  <a:pt x="8544" y="14601"/>
                  <a:pt x="8515" y="14601"/>
                </a:cubicBezTo>
                <a:close/>
                <a:moveTo>
                  <a:pt x="9365" y="14601"/>
                </a:moveTo>
                <a:cubicBezTo>
                  <a:pt x="9336" y="14601"/>
                  <a:pt x="9312" y="14646"/>
                  <a:pt x="9312" y="14704"/>
                </a:cubicBezTo>
                <a:lnTo>
                  <a:pt x="9312" y="14924"/>
                </a:lnTo>
                <a:cubicBezTo>
                  <a:pt x="9312" y="14981"/>
                  <a:pt x="9336" y="15028"/>
                  <a:pt x="9365" y="15028"/>
                </a:cubicBezTo>
                <a:cubicBezTo>
                  <a:pt x="9394" y="15028"/>
                  <a:pt x="9418" y="14981"/>
                  <a:pt x="9418" y="14924"/>
                </a:cubicBezTo>
                <a:lnTo>
                  <a:pt x="9418" y="14704"/>
                </a:lnTo>
                <a:cubicBezTo>
                  <a:pt x="9418" y="14646"/>
                  <a:pt x="9394" y="14601"/>
                  <a:pt x="9365" y="14601"/>
                </a:cubicBezTo>
                <a:close/>
                <a:moveTo>
                  <a:pt x="9679" y="14601"/>
                </a:moveTo>
                <a:cubicBezTo>
                  <a:pt x="9650" y="14601"/>
                  <a:pt x="9626" y="14646"/>
                  <a:pt x="9626" y="14704"/>
                </a:cubicBezTo>
                <a:lnTo>
                  <a:pt x="9626" y="14924"/>
                </a:lnTo>
                <a:cubicBezTo>
                  <a:pt x="9626" y="14981"/>
                  <a:pt x="9650" y="15028"/>
                  <a:pt x="9679" y="15028"/>
                </a:cubicBezTo>
                <a:cubicBezTo>
                  <a:pt x="9708" y="15028"/>
                  <a:pt x="9732" y="14981"/>
                  <a:pt x="9732" y="14924"/>
                </a:cubicBezTo>
                <a:lnTo>
                  <a:pt x="9732" y="14704"/>
                </a:lnTo>
                <a:cubicBezTo>
                  <a:pt x="9732" y="14646"/>
                  <a:pt x="9708" y="14601"/>
                  <a:pt x="9679" y="14601"/>
                </a:cubicBezTo>
                <a:close/>
                <a:moveTo>
                  <a:pt x="10529" y="14601"/>
                </a:moveTo>
                <a:cubicBezTo>
                  <a:pt x="10500" y="14601"/>
                  <a:pt x="10476" y="14646"/>
                  <a:pt x="10476" y="14704"/>
                </a:cubicBezTo>
                <a:lnTo>
                  <a:pt x="10476" y="14924"/>
                </a:lnTo>
                <a:cubicBezTo>
                  <a:pt x="10476" y="14981"/>
                  <a:pt x="10500" y="15028"/>
                  <a:pt x="10529" y="15028"/>
                </a:cubicBezTo>
                <a:cubicBezTo>
                  <a:pt x="10558" y="15028"/>
                  <a:pt x="10582" y="14981"/>
                  <a:pt x="10582" y="14924"/>
                </a:cubicBezTo>
                <a:lnTo>
                  <a:pt x="10582" y="14704"/>
                </a:lnTo>
                <a:cubicBezTo>
                  <a:pt x="10582" y="14646"/>
                  <a:pt x="10558" y="14601"/>
                  <a:pt x="10529" y="14601"/>
                </a:cubicBezTo>
                <a:close/>
                <a:moveTo>
                  <a:pt x="10844" y="14601"/>
                </a:moveTo>
                <a:cubicBezTo>
                  <a:pt x="10814" y="14601"/>
                  <a:pt x="10791" y="14646"/>
                  <a:pt x="10791" y="14704"/>
                </a:cubicBezTo>
                <a:lnTo>
                  <a:pt x="10791" y="14924"/>
                </a:lnTo>
                <a:cubicBezTo>
                  <a:pt x="10791" y="14981"/>
                  <a:pt x="10814" y="15028"/>
                  <a:pt x="10844" y="15028"/>
                </a:cubicBezTo>
                <a:cubicBezTo>
                  <a:pt x="10873" y="15028"/>
                  <a:pt x="10895" y="14981"/>
                  <a:pt x="10895" y="14924"/>
                </a:cubicBezTo>
                <a:lnTo>
                  <a:pt x="10895" y="14704"/>
                </a:lnTo>
                <a:cubicBezTo>
                  <a:pt x="10895" y="14646"/>
                  <a:pt x="10873" y="14601"/>
                  <a:pt x="10844" y="14601"/>
                </a:cubicBezTo>
                <a:close/>
                <a:moveTo>
                  <a:pt x="11692" y="14601"/>
                </a:moveTo>
                <a:cubicBezTo>
                  <a:pt x="11663" y="14601"/>
                  <a:pt x="11640" y="14646"/>
                  <a:pt x="11640" y="14704"/>
                </a:cubicBezTo>
                <a:lnTo>
                  <a:pt x="11640" y="14924"/>
                </a:lnTo>
                <a:cubicBezTo>
                  <a:pt x="11640" y="14981"/>
                  <a:pt x="11663" y="15028"/>
                  <a:pt x="11692" y="15028"/>
                </a:cubicBezTo>
                <a:cubicBezTo>
                  <a:pt x="11721" y="15028"/>
                  <a:pt x="11745" y="14981"/>
                  <a:pt x="11745" y="14924"/>
                </a:cubicBezTo>
                <a:lnTo>
                  <a:pt x="11745" y="14704"/>
                </a:lnTo>
                <a:cubicBezTo>
                  <a:pt x="11745" y="14646"/>
                  <a:pt x="11721" y="14601"/>
                  <a:pt x="11692" y="14601"/>
                </a:cubicBezTo>
                <a:close/>
                <a:moveTo>
                  <a:pt x="12007" y="14601"/>
                </a:moveTo>
                <a:cubicBezTo>
                  <a:pt x="11978" y="14601"/>
                  <a:pt x="11955" y="14646"/>
                  <a:pt x="11955" y="14704"/>
                </a:cubicBezTo>
                <a:lnTo>
                  <a:pt x="11955" y="14924"/>
                </a:lnTo>
                <a:cubicBezTo>
                  <a:pt x="11955" y="14981"/>
                  <a:pt x="11978" y="15028"/>
                  <a:pt x="12007" y="15028"/>
                </a:cubicBezTo>
                <a:cubicBezTo>
                  <a:pt x="12036" y="15028"/>
                  <a:pt x="12060" y="14981"/>
                  <a:pt x="12060" y="14924"/>
                </a:cubicBezTo>
                <a:lnTo>
                  <a:pt x="12060" y="14704"/>
                </a:lnTo>
                <a:cubicBezTo>
                  <a:pt x="12060" y="14646"/>
                  <a:pt x="12036" y="14601"/>
                  <a:pt x="12007" y="14601"/>
                </a:cubicBezTo>
                <a:close/>
                <a:moveTo>
                  <a:pt x="12856" y="14601"/>
                </a:moveTo>
                <a:cubicBezTo>
                  <a:pt x="12827" y="14601"/>
                  <a:pt x="12804" y="14646"/>
                  <a:pt x="12804" y="14704"/>
                </a:cubicBezTo>
                <a:lnTo>
                  <a:pt x="12804" y="14924"/>
                </a:lnTo>
                <a:cubicBezTo>
                  <a:pt x="12804" y="14981"/>
                  <a:pt x="12827" y="15028"/>
                  <a:pt x="12856" y="15028"/>
                </a:cubicBezTo>
                <a:cubicBezTo>
                  <a:pt x="12886" y="15028"/>
                  <a:pt x="12909" y="14981"/>
                  <a:pt x="12909" y="14924"/>
                </a:cubicBezTo>
                <a:lnTo>
                  <a:pt x="12909" y="14704"/>
                </a:lnTo>
                <a:cubicBezTo>
                  <a:pt x="12909" y="14646"/>
                  <a:pt x="12886" y="14601"/>
                  <a:pt x="12856" y="14601"/>
                </a:cubicBezTo>
                <a:close/>
                <a:moveTo>
                  <a:pt x="13171" y="14601"/>
                </a:moveTo>
                <a:cubicBezTo>
                  <a:pt x="13142" y="14601"/>
                  <a:pt x="13118" y="14646"/>
                  <a:pt x="13118" y="14704"/>
                </a:cubicBezTo>
                <a:lnTo>
                  <a:pt x="13118" y="14924"/>
                </a:lnTo>
                <a:cubicBezTo>
                  <a:pt x="13118" y="14981"/>
                  <a:pt x="13142" y="15028"/>
                  <a:pt x="13171" y="15028"/>
                </a:cubicBezTo>
                <a:cubicBezTo>
                  <a:pt x="13200" y="15028"/>
                  <a:pt x="13224" y="14981"/>
                  <a:pt x="13224" y="14924"/>
                </a:cubicBezTo>
                <a:lnTo>
                  <a:pt x="13224" y="14704"/>
                </a:lnTo>
                <a:cubicBezTo>
                  <a:pt x="13224" y="14646"/>
                  <a:pt x="13200" y="14601"/>
                  <a:pt x="13171" y="14601"/>
                </a:cubicBezTo>
                <a:close/>
                <a:moveTo>
                  <a:pt x="14021" y="14601"/>
                </a:moveTo>
                <a:cubicBezTo>
                  <a:pt x="13992" y="14601"/>
                  <a:pt x="13968" y="14646"/>
                  <a:pt x="13968" y="14704"/>
                </a:cubicBezTo>
                <a:lnTo>
                  <a:pt x="13968" y="14924"/>
                </a:lnTo>
                <a:cubicBezTo>
                  <a:pt x="13968" y="14981"/>
                  <a:pt x="13992" y="15028"/>
                  <a:pt x="14021" y="15028"/>
                </a:cubicBezTo>
                <a:cubicBezTo>
                  <a:pt x="14050" y="15028"/>
                  <a:pt x="14074" y="14981"/>
                  <a:pt x="14074" y="14924"/>
                </a:cubicBezTo>
                <a:lnTo>
                  <a:pt x="14074" y="14704"/>
                </a:lnTo>
                <a:cubicBezTo>
                  <a:pt x="14074" y="14646"/>
                  <a:pt x="14050" y="14601"/>
                  <a:pt x="14021" y="14601"/>
                </a:cubicBezTo>
                <a:close/>
                <a:moveTo>
                  <a:pt x="14335" y="14601"/>
                </a:moveTo>
                <a:cubicBezTo>
                  <a:pt x="14306" y="14601"/>
                  <a:pt x="14282" y="14646"/>
                  <a:pt x="14282" y="14704"/>
                </a:cubicBezTo>
                <a:lnTo>
                  <a:pt x="14282" y="14924"/>
                </a:lnTo>
                <a:cubicBezTo>
                  <a:pt x="14282" y="14981"/>
                  <a:pt x="14306" y="15028"/>
                  <a:pt x="14335" y="15028"/>
                </a:cubicBezTo>
                <a:cubicBezTo>
                  <a:pt x="14364" y="15028"/>
                  <a:pt x="14388" y="14981"/>
                  <a:pt x="14388" y="14924"/>
                </a:cubicBezTo>
                <a:lnTo>
                  <a:pt x="14388" y="14704"/>
                </a:lnTo>
                <a:cubicBezTo>
                  <a:pt x="14388" y="14646"/>
                  <a:pt x="14364" y="14601"/>
                  <a:pt x="14335" y="14601"/>
                </a:cubicBezTo>
                <a:close/>
                <a:moveTo>
                  <a:pt x="15185" y="14601"/>
                </a:moveTo>
                <a:cubicBezTo>
                  <a:pt x="15156" y="14601"/>
                  <a:pt x="15132" y="14646"/>
                  <a:pt x="15132" y="14704"/>
                </a:cubicBezTo>
                <a:lnTo>
                  <a:pt x="15132" y="14924"/>
                </a:lnTo>
                <a:cubicBezTo>
                  <a:pt x="15132" y="14981"/>
                  <a:pt x="15156" y="15028"/>
                  <a:pt x="15185" y="15028"/>
                </a:cubicBezTo>
                <a:cubicBezTo>
                  <a:pt x="15214" y="15028"/>
                  <a:pt x="15237" y="14981"/>
                  <a:pt x="15237" y="14924"/>
                </a:cubicBezTo>
                <a:lnTo>
                  <a:pt x="15237" y="14704"/>
                </a:lnTo>
                <a:cubicBezTo>
                  <a:pt x="15237" y="14646"/>
                  <a:pt x="15214" y="14601"/>
                  <a:pt x="15185" y="14601"/>
                </a:cubicBezTo>
                <a:close/>
                <a:moveTo>
                  <a:pt x="15500" y="14601"/>
                </a:moveTo>
                <a:cubicBezTo>
                  <a:pt x="15470" y="14601"/>
                  <a:pt x="15447" y="14646"/>
                  <a:pt x="15447" y="14704"/>
                </a:cubicBezTo>
                <a:lnTo>
                  <a:pt x="15447" y="14924"/>
                </a:lnTo>
                <a:cubicBezTo>
                  <a:pt x="15447" y="14981"/>
                  <a:pt x="15470" y="15028"/>
                  <a:pt x="15500" y="15028"/>
                </a:cubicBezTo>
                <a:cubicBezTo>
                  <a:pt x="15529" y="15028"/>
                  <a:pt x="15551" y="14981"/>
                  <a:pt x="15551" y="14924"/>
                </a:cubicBezTo>
                <a:lnTo>
                  <a:pt x="15551" y="14704"/>
                </a:lnTo>
                <a:cubicBezTo>
                  <a:pt x="15551" y="14646"/>
                  <a:pt x="15529" y="14601"/>
                  <a:pt x="15500" y="14601"/>
                </a:cubicBezTo>
                <a:close/>
                <a:moveTo>
                  <a:pt x="16349" y="14601"/>
                </a:moveTo>
                <a:cubicBezTo>
                  <a:pt x="16320" y="14601"/>
                  <a:pt x="16296" y="14646"/>
                  <a:pt x="16296" y="14704"/>
                </a:cubicBezTo>
                <a:lnTo>
                  <a:pt x="16296" y="14924"/>
                </a:lnTo>
                <a:cubicBezTo>
                  <a:pt x="16296" y="14981"/>
                  <a:pt x="16320" y="15028"/>
                  <a:pt x="16349" y="15028"/>
                </a:cubicBezTo>
                <a:cubicBezTo>
                  <a:pt x="16378" y="15028"/>
                  <a:pt x="16401" y="14981"/>
                  <a:pt x="16401" y="14924"/>
                </a:cubicBezTo>
                <a:lnTo>
                  <a:pt x="16401" y="14704"/>
                </a:lnTo>
                <a:cubicBezTo>
                  <a:pt x="16401" y="14646"/>
                  <a:pt x="16378" y="14601"/>
                  <a:pt x="16349" y="14601"/>
                </a:cubicBezTo>
                <a:close/>
                <a:moveTo>
                  <a:pt x="16663" y="14601"/>
                </a:moveTo>
                <a:cubicBezTo>
                  <a:pt x="16634" y="14601"/>
                  <a:pt x="16611" y="14646"/>
                  <a:pt x="16611" y="14704"/>
                </a:cubicBezTo>
                <a:lnTo>
                  <a:pt x="16611" y="14924"/>
                </a:lnTo>
                <a:cubicBezTo>
                  <a:pt x="16611" y="14981"/>
                  <a:pt x="16634" y="15028"/>
                  <a:pt x="16663" y="15028"/>
                </a:cubicBezTo>
                <a:cubicBezTo>
                  <a:pt x="16692" y="15028"/>
                  <a:pt x="16716" y="14981"/>
                  <a:pt x="16716" y="14924"/>
                </a:cubicBezTo>
                <a:lnTo>
                  <a:pt x="16716" y="14704"/>
                </a:lnTo>
                <a:cubicBezTo>
                  <a:pt x="16716" y="14646"/>
                  <a:pt x="16692" y="14601"/>
                  <a:pt x="16663" y="14601"/>
                </a:cubicBezTo>
                <a:close/>
                <a:moveTo>
                  <a:pt x="17512" y="14601"/>
                </a:moveTo>
                <a:cubicBezTo>
                  <a:pt x="17483" y="14601"/>
                  <a:pt x="17459" y="14646"/>
                  <a:pt x="17459" y="14704"/>
                </a:cubicBezTo>
                <a:lnTo>
                  <a:pt x="17459" y="14924"/>
                </a:lnTo>
                <a:cubicBezTo>
                  <a:pt x="17459" y="14981"/>
                  <a:pt x="17483" y="15028"/>
                  <a:pt x="17512" y="15028"/>
                </a:cubicBezTo>
                <a:cubicBezTo>
                  <a:pt x="17541" y="15028"/>
                  <a:pt x="17565" y="14981"/>
                  <a:pt x="17565" y="14924"/>
                </a:cubicBezTo>
                <a:lnTo>
                  <a:pt x="17565" y="14704"/>
                </a:lnTo>
                <a:cubicBezTo>
                  <a:pt x="17565" y="14646"/>
                  <a:pt x="17541" y="14601"/>
                  <a:pt x="17512" y="14601"/>
                </a:cubicBezTo>
                <a:close/>
                <a:moveTo>
                  <a:pt x="17827" y="14601"/>
                </a:moveTo>
                <a:cubicBezTo>
                  <a:pt x="17798" y="14601"/>
                  <a:pt x="17774" y="14646"/>
                  <a:pt x="17774" y="14704"/>
                </a:cubicBezTo>
                <a:lnTo>
                  <a:pt x="17774" y="14924"/>
                </a:lnTo>
                <a:cubicBezTo>
                  <a:pt x="17774" y="14981"/>
                  <a:pt x="17798" y="15028"/>
                  <a:pt x="17827" y="15028"/>
                </a:cubicBezTo>
                <a:cubicBezTo>
                  <a:pt x="17856" y="15028"/>
                  <a:pt x="17880" y="14981"/>
                  <a:pt x="17880" y="14924"/>
                </a:cubicBezTo>
                <a:lnTo>
                  <a:pt x="17880" y="14704"/>
                </a:lnTo>
                <a:cubicBezTo>
                  <a:pt x="17880" y="14646"/>
                  <a:pt x="17856" y="14601"/>
                  <a:pt x="17827" y="14601"/>
                </a:cubicBezTo>
                <a:close/>
                <a:moveTo>
                  <a:pt x="18677" y="14601"/>
                </a:moveTo>
                <a:cubicBezTo>
                  <a:pt x="18648" y="14601"/>
                  <a:pt x="18624" y="14646"/>
                  <a:pt x="18624" y="14704"/>
                </a:cubicBezTo>
                <a:lnTo>
                  <a:pt x="18624" y="14924"/>
                </a:lnTo>
                <a:cubicBezTo>
                  <a:pt x="18624" y="14981"/>
                  <a:pt x="18648" y="15028"/>
                  <a:pt x="18677" y="15028"/>
                </a:cubicBezTo>
                <a:cubicBezTo>
                  <a:pt x="18706" y="15028"/>
                  <a:pt x="18730" y="14981"/>
                  <a:pt x="18730" y="14924"/>
                </a:cubicBezTo>
                <a:lnTo>
                  <a:pt x="18730" y="14704"/>
                </a:lnTo>
                <a:cubicBezTo>
                  <a:pt x="18730" y="14646"/>
                  <a:pt x="18706" y="14601"/>
                  <a:pt x="18677" y="14601"/>
                </a:cubicBezTo>
                <a:close/>
                <a:moveTo>
                  <a:pt x="18991" y="14601"/>
                </a:moveTo>
                <a:cubicBezTo>
                  <a:pt x="18962" y="14601"/>
                  <a:pt x="18938" y="14646"/>
                  <a:pt x="18938" y="14704"/>
                </a:cubicBezTo>
                <a:lnTo>
                  <a:pt x="18938" y="14924"/>
                </a:lnTo>
                <a:cubicBezTo>
                  <a:pt x="18938" y="14981"/>
                  <a:pt x="18962" y="15028"/>
                  <a:pt x="18991" y="15028"/>
                </a:cubicBezTo>
                <a:cubicBezTo>
                  <a:pt x="19020" y="15028"/>
                  <a:pt x="19044" y="14981"/>
                  <a:pt x="19044" y="14924"/>
                </a:cubicBezTo>
                <a:lnTo>
                  <a:pt x="19044" y="14704"/>
                </a:lnTo>
                <a:cubicBezTo>
                  <a:pt x="19044" y="14646"/>
                  <a:pt x="19020" y="14601"/>
                  <a:pt x="18991" y="14601"/>
                </a:cubicBezTo>
                <a:close/>
                <a:moveTo>
                  <a:pt x="19841" y="14601"/>
                </a:moveTo>
                <a:cubicBezTo>
                  <a:pt x="19812" y="14601"/>
                  <a:pt x="19788" y="14646"/>
                  <a:pt x="19788" y="14704"/>
                </a:cubicBezTo>
                <a:lnTo>
                  <a:pt x="19788" y="14924"/>
                </a:lnTo>
                <a:cubicBezTo>
                  <a:pt x="19788" y="14981"/>
                  <a:pt x="19812" y="15028"/>
                  <a:pt x="19841" y="15028"/>
                </a:cubicBezTo>
                <a:cubicBezTo>
                  <a:pt x="19870" y="15028"/>
                  <a:pt x="19894" y="14981"/>
                  <a:pt x="19894" y="14924"/>
                </a:cubicBezTo>
                <a:lnTo>
                  <a:pt x="19894" y="14704"/>
                </a:lnTo>
                <a:cubicBezTo>
                  <a:pt x="19894" y="14646"/>
                  <a:pt x="19870" y="14601"/>
                  <a:pt x="19841" y="14601"/>
                </a:cubicBezTo>
                <a:close/>
                <a:moveTo>
                  <a:pt x="20155" y="14601"/>
                </a:moveTo>
                <a:cubicBezTo>
                  <a:pt x="20126" y="14601"/>
                  <a:pt x="20102" y="14646"/>
                  <a:pt x="20102" y="14704"/>
                </a:cubicBezTo>
                <a:lnTo>
                  <a:pt x="20102" y="14924"/>
                </a:lnTo>
                <a:cubicBezTo>
                  <a:pt x="20102" y="14981"/>
                  <a:pt x="20126" y="15028"/>
                  <a:pt x="20155" y="15028"/>
                </a:cubicBezTo>
                <a:cubicBezTo>
                  <a:pt x="20184" y="15028"/>
                  <a:pt x="20207" y="14981"/>
                  <a:pt x="20207" y="14924"/>
                </a:cubicBezTo>
                <a:lnTo>
                  <a:pt x="20207" y="14704"/>
                </a:lnTo>
                <a:cubicBezTo>
                  <a:pt x="20207" y="14646"/>
                  <a:pt x="20184" y="14601"/>
                  <a:pt x="20155" y="14601"/>
                </a:cubicBezTo>
                <a:close/>
                <a:moveTo>
                  <a:pt x="21004" y="14601"/>
                </a:moveTo>
                <a:cubicBezTo>
                  <a:pt x="20975" y="14601"/>
                  <a:pt x="20952" y="14646"/>
                  <a:pt x="20952" y="14704"/>
                </a:cubicBezTo>
                <a:lnTo>
                  <a:pt x="20952" y="14924"/>
                </a:lnTo>
                <a:cubicBezTo>
                  <a:pt x="20952" y="14981"/>
                  <a:pt x="20975" y="15028"/>
                  <a:pt x="21004" y="15028"/>
                </a:cubicBezTo>
                <a:cubicBezTo>
                  <a:pt x="21033" y="15028"/>
                  <a:pt x="21057" y="14981"/>
                  <a:pt x="21057" y="14924"/>
                </a:cubicBezTo>
                <a:lnTo>
                  <a:pt x="21057" y="14704"/>
                </a:lnTo>
                <a:cubicBezTo>
                  <a:pt x="21057" y="14646"/>
                  <a:pt x="21033" y="14601"/>
                  <a:pt x="21004" y="14601"/>
                </a:cubicBezTo>
                <a:close/>
                <a:moveTo>
                  <a:pt x="21319" y="14601"/>
                </a:moveTo>
                <a:cubicBezTo>
                  <a:pt x="21289" y="14601"/>
                  <a:pt x="21267" y="14646"/>
                  <a:pt x="21267" y="14704"/>
                </a:cubicBezTo>
                <a:lnTo>
                  <a:pt x="21267" y="14924"/>
                </a:lnTo>
                <a:cubicBezTo>
                  <a:pt x="21267" y="14981"/>
                  <a:pt x="21289" y="15028"/>
                  <a:pt x="21319" y="15028"/>
                </a:cubicBezTo>
                <a:cubicBezTo>
                  <a:pt x="21348" y="15028"/>
                  <a:pt x="21372" y="14981"/>
                  <a:pt x="21372" y="14924"/>
                </a:cubicBezTo>
                <a:lnTo>
                  <a:pt x="21372" y="14704"/>
                </a:lnTo>
                <a:cubicBezTo>
                  <a:pt x="21372" y="14646"/>
                  <a:pt x="21348" y="14601"/>
                  <a:pt x="21319" y="14601"/>
                </a:cubicBezTo>
                <a:close/>
                <a:moveTo>
                  <a:pt x="281" y="15331"/>
                </a:moveTo>
                <a:cubicBezTo>
                  <a:pt x="252" y="15331"/>
                  <a:pt x="228" y="15376"/>
                  <a:pt x="228" y="15434"/>
                </a:cubicBezTo>
                <a:lnTo>
                  <a:pt x="228" y="15654"/>
                </a:lnTo>
                <a:cubicBezTo>
                  <a:pt x="228" y="15711"/>
                  <a:pt x="252" y="15758"/>
                  <a:pt x="281" y="15758"/>
                </a:cubicBezTo>
                <a:cubicBezTo>
                  <a:pt x="311" y="15758"/>
                  <a:pt x="334" y="15711"/>
                  <a:pt x="334" y="15654"/>
                </a:cubicBezTo>
                <a:lnTo>
                  <a:pt x="334" y="15434"/>
                </a:lnTo>
                <a:cubicBezTo>
                  <a:pt x="334" y="15376"/>
                  <a:pt x="311" y="15331"/>
                  <a:pt x="281" y="15331"/>
                </a:cubicBezTo>
                <a:close/>
                <a:moveTo>
                  <a:pt x="596" y="15331"/>
                </a:moveTo>
                <a:cubicBezTo>
                  <a:pt x="567" y="15331"/>
                  <a:pt x="543" y="15376"/>
                  <a:pt x="543" y="15434"/>
                </a:cubicBezTo>
                <a:lnTo>
                  <a:pt x="543" y="15654"/>
                </a:lnTo>
                <a:cubicBezTo>
                  <a:pt x="543" y="15711"/>
                  <a:pt x="567" y="15758"/>
                  <a:pt x="596" y="15758"/>
                </a:cubicBezTo>
                <a:cubicBezTo>
                  <a:pt x="625" y="15758"/>
                  <a:pt x="649" y="15711"/>
                  <a:pt x="649" y="15654"/>
                </a:cubicBezTo>
                <a:lnTo>
                  <a:pt x="649" y="15434"/>
                </a:lnTo>
                <a:cubicBezTo>
                  <a:pt x="649" y="15376"/>
                  <a:pt x="625" y="15331"/>
                  <a:pt x="596" y="15331"/>
                </a:cubicBezTo>
                <a:close/>
                <a:moveTo>
                  <a:pt x="1446" y="15331"/>
                </a:moveTo>
                <a:cubicBezTo>
                  <a:pt x="1417" y="15331"/>
                  <a:pt x="1393" y="15376"/>
                  <a:pt x="1393" y="15434"/>
                </a:cubicBezTo>
                <a:lnTo>
                  <a:pt x="1393" y="15654"/>
                </a:lnTo>
                <a:cubicBezTo>
                  <a:pt x="1393" y="15711"/>
                  <a:pt x="1417" y="15758"/>
                  <a:pt x="1446" y="15758"/>
                </a:cubicBezTo>
                <a:cubicBezTo>
                  <a:pt x="1475" y="15758"/>
                  <a:pt x="1499" y="15711"/>
                  <a:pt x="1499" y="15654"/>
                </a:cubicBezTo>
                <a:lnTo>
                  <a:pt x="1499" y="15434"/>
                </a:lnTo>
                <a:cubicBezTo>
                  <a:pt x="1499" y="15376"/>
                  <a:pt x="1475" y="15331"/>
                  <a:pt x="1446" y="15331"/>
                </a:cubicBezTo>
                <a:close/>
                <a:moveTo>
                  <a:pt x="1760" y="15331"/>
                </a:moveTo>
                <a:cubicBezTo>
                  <a:pt x="1731" y="15331"/>
                  <a:pt x="1707" y="15376"/>
                  <a:pt x="1707" y="15434"/>
                </a:cubicBezTo>
                <a:lnTo>
                  <a:pt x="1707" y="15654"/>
                </a:lnTo>
                <a:cubicBezTo>
                  <a:pt x="1707" y="15711"/>
                  <a:pt x="1731" y="15758"/>
                  <a:pt x="1760" y="15758"/>
                </a:cubicBezTo>
                <a:cubicBezTo>
                  <a:pt x="1789" y="15758"/>
                  <a:pt x="1813" y="15711"/>
                  <a:pt x="1813" y="15654"/>
                </a:cubicBezTo>
                <a:lnTo>
                  <a:pt x="1813" y="15434"/>
                </a:lnTo>
                <a:cubicBezTo>
                  <a:pt x="1813" y="15376"/>
                  <a:pt x="1789" y="15331"/>
                  <a:pt x="1760" y="15331"/>
                </a:cubicBezTo>
                <a:close/>
                <a:moveTo>
                  <a:pt x="2610" y="15331"/>
                </a:moveTo>
                <a:cubicBezTo>
                  <a:pt x="2581" y="15331"/>
                  <a:pt x="2557" y="15376"/>
                  <a:pt x="2557" y="15434"/>
                </a:cubicBezTo>
                <a:lnTo>
                  <a:pt x="2557" y="15654"/>
                </a:lnTo>
                <a:cubicBezTo>
                  <a:pt x="2557" y="15711"/>
                  <a:pt x="2581" y="15758"/>
                  <a:pt x="2610" y="15758"/>
                </a:cubicBezTo>
                <a:cubicBezTo>
                  <a:pt x="2639" y="15758"/>
                  <a:pt x="2662" y="15711"/>
                  <a:pt x="2662" y="15654"/>
                </a:cubicBezTo>
                <a:lnTo>
                  <a:pt x="2662" y="15434"/>
                </a:lnTo>
                <a:cubicBezTo>
                  <a:pt x="2662" y="15376"/>
                  <a:pt x="2639" y="15331"/>
                  <a:pt x="2610" y="15331"/>
                </a:cubicBezTo>
                <a:close/>
                <a:moveTo>
                  <a:pt x="2924" y="15331"/>
                </a:moveTo>
                <a:cubicBezTo>
                  <a:pt x="2895" y="15331"/>
                  <a:pt x="2871" y="15376"/>
                  <a:pt x="2871" y="15434"/>
                </a:cubicBezTo>
                <a:lnTo>
                  <a:pt x="2871" y="15654"/>
                </a:lnTo>
                <a:cubicBezTo>
                  <a:pt x="2871" y="15711"/>
                  <a:pt x="2895" y="15758"/>
                  <a:pt x="2924" y="15758"/>
                </a:cubicBezTo>
                <a:cubicBezTo>
                  <a:pt x="2954" y="15758"/>
                  <a:pt x="2976" y="15711"/>
                  <a:pt x="2976" y="15654"/>
                </a:cubicBezTo>
                <a:lnTo>
                  <a:pt x="2976" y="15434"/>
                </a:lnTo>
                <a:cubicBezTo>
                  <a:pt x="2976" y="15376"/>
                  <a:pt x="2954" y="15331"/>
                  <a:pt x="2924" y="15331"/>
                </a:cubicBezTo>
                <a:close/>
                <a:moveTo>
                  <a:pt x="3773" y="15331"/>
                </a:moveTo>
                <a:cubicBezTo>
                  <a:pt x="3744" y="15331"/>
                  <a:pt x="3721" y="15376"/>
                  <a:pt x="3721" y="15434"/>
                </a:cubicBezTo>
                <a:lnTo>
                  <a:pt x="3721" y="15654"/>
                </a:lnTo>
                <a:cubicBezTo>
                  <a:pt x="3721" y="15711"/>
                  <a:pt x="3744" y="15758"/>
                  <a:pt x="3773" y="15758"/>
                </a:cubicBezTo>
                <a:cubicBezTo>
                  <a:pt x="3802" y="15758"/>
                  <a:pt x="3826" y="15711"/>
                  <a:pt x="3826" y="15654"/>
                </a:cubicBezTo>
                <a:lnTo>
                  <a:pt x="3826" y="15434"/>
                </a:lnTo>
                <a:cubicBezTo>
                  <a:pt x="3826" y="15376"/>
                  <a:pt x="3802" y="15331"/>
                  <a:pt x="3773" y="15331"/>
                </a:cubicBezTo>
                <a:close/>
                <a:moveTo>
                  <a:pt x="4088" y="15331"/>
                </a:moveTo>
                <a:cubicBezTo>
                  <a:pt x="4058" y="15331"/>
                  <a:pt x="4035" y="15376"/>
                  <a:pt x="4035" y="15434"/>
                </a:cubicBezTo>
                <a:lnTo>
                  <a:pt x="4035" y="15654"/>
                </a:lnTo>
                <a:cubicBezTo>
                  <a:pt x="4035" y="15711"/>
                  <a:pt x="4058" y="15758"/>
                  <a:pt x="4088" y="15758"/>
                </a:cubicBezTo>
                <a:cubicBezTo>
                  <a:pt x="4117" y="15758"/>
                  <a:pt x="4141" y="15711"/>
                  <a:pt x="4141" y="15654"/>
                </a:cubicBezTo>
                <a:lnTo>
                  <a:pt x="4141" y="15434"/>
                </a:lnTo>
                <a:cubicBezTo>
                  <a:pt x="4141" y="15376"/>
                  <a:pt x="4117" y="15331"/>
                  <a:pt x="4088" y="15331"/>
                </a:cubicBezTo>
                <a:close/>
                <a:moveTo>
                  <a:pt x="4937" y="15331"/>
                </a:moveTo>
                <a:cubicBezTo>
                  <a:pt x="4908" y="15331"/>
                  <a:pt x="4884" y="15376"/>
                  <a:pt x="4884" y="15434"/>
                </a:cubicBezTo>
                <a:lnTo>
                  <a:pt x="4884" y="15654"/>
                </a:lnTo>
                <a:cubicBezTo>
                  <a:pt x="4884" y="15711"/>
                  <a:pt x="4908" y="15758"/>
                  <a:pt x="4937" y="15758"/>
                </a:cubicBezTo>
                <a:cubicBezTo>
                  <a:pt x="4966" y="15758"/>
                  <a:pt x="4990" y="15711"/>
                  <a:pt x="4990" y="15654"/>
                </a:cubicBezTo>
                <a:lnTo>
                  <a:pt x="4990" y="15434"/>
                </a:lnTo>
                <a:cubicBezTo>
                  <a:pt x="4990" y="15376"/>
                  <a:pt x="4966" y="15331"/>
                  <a:pt x="4937" y="15331"/>
                </a:cubicBezTo>
                <a:close/>
                <a:moveTo>
                  <a:pt x="5252" y="15331"/>
                </a:moveTo>
                <a:cubicBezTo>
                  <a:pt x="5223" y="15331"/>
                  <a:pt x="5199" y="15376"/>
                  <a:pt x="5199" y="15434"/>
                </a:cubicBezTo>
                <a:lnTo>
                  <a:pt x="5199" y="15654"/>
                </a:lnTo>
                <a:cubicBezTo>
                  <a:pt x="5199" y="15711"/>
                  <a:pt x="5223" y="15758"/>
                  <a:pt x="5252" y="15758"/>
                </a:cubicBezTo>
                <a:cubicBezTo>
                  <a:pt x="5281" y="15758"/>
                  <a:pt x="5305" y="15711"/>
                  <a:pt x="5305" y="15654"/>
                </a:cubicBezTo>
                <a:lnTo>
                  <a:pt x="5305" y="15434"/>
                </a:lnTo>
                <a:cubicBezTo>
                  <a:pt x="5305" y="15376"/>
                  <a:pt x="5281" y="15331"/>
                  <a:pt x="5252" y="15331"/>
                </a:cubicBezTo>
                <a:close/>
                <a:moveTo>
                  <a:pt x="6102" y="15331"/>
                </a:moveTo>
                <a:cubicBezTo>
                  <a:pt x="6072" y="15331"/>
                  <a:pt x="6049" y="15376"/>
                  <a:pt x="6049" y="15434"/>
                </a:cubicBezTo>
                <a:lnTo>
                  <a:pt x="6049" y="15654"/>
                </a:lnTo>
                <a:cubicBezTo>
                  <a:pt x="6049" y="15711"/>
                  <a:pt x="6072" y="15758"/>
                  <a:pt x="6102" y="15758"/>
                </a:cubicBezTo>
                <a:cubicBezTo>
                  <a:pt x="6131" y="15758"/>
                  <a:pt x="6155" y="15711"/>
                  <a:pt x="6155" y="15654"/>
                </a:cubicBezTo>
                <a:lnTo>
                  <a:pt x="6155" y="15434"/>
                </a:lnTo>
                <a:cubicBezTo>
                  <a:pt x="6155" y="15376"/>
                  <a:pt x="6131" y="15331"/>
                  <a:pt x="6102" y="15331"/>
                </a:cubicBezTo>
                <a:close/>
                <a:moveTo>
                  <a:pt x="6416" y="15331"/>
                </a:moveTo>
                <a:cubicBezTo>
                  <a:pt x="6387" y="15331"/>
                  <a:pt x="6363" y="15376"/>
                  <a:pt x="6363" y="15434"/>
                </a:cubicBezTo>
                <a:lnTo>
                  <a:pt x="6363" y="15654"/>
                </a:lnTo>
                <a:cubicBezTo>
                  <a:pt x="6363" y="15711"/>
                  <a:pt x="6387" y="15758"/>
                  <a:pt x="6416" y="15758"/>
                </a:cubicBezTo>
                <a:cubicBezTo>
                  <a:pt x="6445" y="15758"/>
                  <a:pt x="6469" y="15711"/>
                  <a:pt x="6469" y="15654"/>
                </a:cubicBezTo>
                <a:lnTo>
                  <a:pt x="6469" y="15434"/>
                </a:lnTo>
                <a:cubicBezTo>
                  <a:pt x="6469" y="15376"/>
                  <a:pt x="6445" y="15331"/>
                  <a:pt x="6416" y="15331"/>
                </a:cubicBezTo>
                <a:close/>
                <a:moveTo>
                  <a:pt x="7266" y="15331"/>
                </a:moveTo>
                <a:cubicBezTo>
                  <a:pt x="7237" y="15331"/>
                  <a:pt x="7213" y="15376"/>
                  <a:pt x="7213" y="15434"/>
                </a:cubicBezTo>
                <a:lnTo>
                  <a:pt x="7213" y="15654"/>
                </a:lnTo>
                <a:cubicBezTo>
                  <a:pt x="7213" y="15711"/>
                  <a:pt x="7237" y="15758"/>
                  <a:pt x="7266" y="15758"/>
                </a:cubicBezTo>
                <a:cubicBezTo>
                  <a:pt x="7295" y="15758"/>
                  <a:pt x="7318" y="15711"/>
                  <a:pt x="7318" y="15654"/>
                </a:cubicBezTo>
                <a:lnTo>
                  <a:pt x="7318" y="15434"/>
                </a:lnTo>
                <a:cubicBezTo>
                  <a:pt x="7318" y="15376"/>
                  <a:pt x="7295" y="15331"/>
                  <a:pt x="7266" y="15331"/>
                </a:cubicBezTo>
                <a:close/>
                <a:moveTo>
                  <a:pt x="7580" y="15331"/>
                </a:moveTo>
                <a:cubicBezTo>
                  <a:pt x="7551" y="15331"/>
                  <a:pt x="7527" y="15376"/>
                  <a:pt x="7527" y="15434"/>
                </a:cubicBezTo>
                <a:lnTo>
                  <a:pt x="7527" y="15654"/>
                </a:lnTo>
                <a:cubicBezTo>
                  <a:pt x="7527" y="15711"/>
                  <a:pt x="7551" y="15758"/>
                  <a:pt x="7580" y="15758"/>
                </a:cubicBezTo>
                <a:cubicBezTo>
                  <a:pt x="7609" y="15758"/>
                  <a:pt x="7632" y="15711"/>
                  <a:pt x="7632" y="15654"/>
                </a:cubicBezTo>
                <a:lnTo>
                  <a:pt x="7632" y="15434"/>
                </a:lnTo>
                <a:cubicBezTo>
                  <a:pt x="7632" y="15376"/>
                  <a:pt x="7609" y="15331"/>
                  <a:pt x="7580" y="15331"/>
                </a:cubicBezTo>
                <a:close/>
                <a:moveTo>
                  <a:pt x="8429" y="15331"/>
                </a:moveTo>
                <a:cubicBezTo>
                  <a:pt x="8400" y="15331"/>
                  <a:pt x="8377" y="15376"/>
                  <a:pt x="8377" y="15434"/>
                </a:cubicBezTo>
                <a:lnTo>
                  <a:pt x="8377" y="15654"/>
                </a:lnTo>
                <a:cubicBezTo>
                  <a:pt x="8377" y="15711"/>
                  <a:pt x="8400" y="15758"/>
                  <a:pt x="8429" y="15758"/>
                </a:cubicBezTo>
                <a:cubicBezTo>
                  <a:pt x="8458" y="15758"/>
                  <a:pt x="8482" y="15711"/>
                  <a:pt x="8482" y="15654"/>
                </a:cubicBezTo>
                <a:lnTo>
                  <a:pt x="8482" y="15434"/>
                </a:lnTo>
                <a:cubicBezTo>
                  <a:pt x="8482" y="15376"/>
                  <a:pt x="8458" y="15331"/>
                  <a:pt x="8429" y="15331"/>
                </a:cubicBezTo>
                <a:close/>
                <a:moveTo>
                  <a:pt x="8744" y="15331"/>
                </a:moveTo>
                <a:cubicBezTo>
                  <a:pt x="8714" y="15331"/>
                  <a:pt x="8691" y="15376"/>
                  <a:pt x="8691" y="15434"/>
                </a:cubicBezTo>
                <a:lnTo>
                  <a:pt x="8691" y="15654"/>
                </a:lnTo>
                <a:cubicBezTo>
                  <a:pt x="8691" y="15711"/>
                  <a:pt x="8714" y="15758"/>
                  <a:pt x="8744" y="15758"/>
                </a:cubicBezTo>
                <a:cubicBezTo>
                  <a:pt x="8773" y="15758"/>
                  <a:pt x="8796" y="15711"/>
                  <a:pt x="8796" y="15654"/>
                </a:cubicBezTo>
                <a:lnTo>
                  <a:pt x="8796" y="15434"/>
                </a:lnTo>
                <a:cubicBezTo>
                  <a:pt x="8796" y="15376"/>
                  <a:pt x="8773" y="15331"/>
                  <a:pt x="8744" y="15331"/>
                </a:cubicBezTo>
                <a:close/>
                <a:moveTo>
                  <a:pt x="9593" y="15331"/>
                </a:moveTo>
                <a:cubicBezTo>
                  <a:pt x="9564" y="15331"/>
                  <a:pt x="9540" y="15376"/>
                  <a:pt x="9540" y="15434"/>
                </a:cubicBezTo>
                <a:lnTo>
                  <a:pt x="9540" y="15654"/>
                </a:lnTo>
                <a:cubicBezTo>
                  <a:pt x="9540" y="15711"/>
                  <a:pt x="9564" y="15758"/>
                  <a:pt x="9593" y="15758"/>
                </a:cubicBezTo>
                <a:cubicBezTo>
                  <a:pt x="9622" y="15758"/>
                  <a:pt x="9646" y="15711"/>
                  <a:pt x="9646" y="15654"/>
                </a:cubicBezTo>
                <a:lnTo>
                  <a:pt x="9646" y="15434"/>
                </a:lnTo>
                <a:cubicBezTo>
                  <a:pt x="9646" y="15376"/>
                  <a:pt x="9622" y="15331"/>
                  <a:pt x="9593" y="15331"/>
                </a:cubicBezTo>
                <a:close/>
                <a:moveTo>
                  <a:pt x="9908" y="15331"/>
                </a:moveTo>
                <a:cubicBezTo>
                  <a:pt x="9879" y="15331"/>
                  <a:pt x="9855" y="15376"/>
                  <a:pt x="9855" y="15434"/>
                </a:cubicBezTo>
                <a:lnTo>
                  <a:pt x="9855" y="15654"/>
                </a:lnTo>
                <a:cubicBezTo>
                  <a:pt x="9855" y="15711"/>
                  <a:pt x="9879" y="15758"/>
                  <a:pt x="9908" y="15758"/>
                </a:cubicBezTo>
                <a:cubicBezTo>
                  <a:pt x="9937" y="15758"/>
                  <a:pt x="9961" y="15711"/>
                  <a:pt x="9961" y="15654"/>
                </a:cubicBezTo>
                <a:lnTo>
                  <a:pt x="9961" y="15434"/>
                </a:lnTo>
                <a:cubicBezTo>
                  <a:pt x="9961" y="15376"/>
                  <a:pt x="9937" y="15331"/>
                  <a:pt x="9908" y="15331"/>
                </a:cubicBezTo>
                <a:close/>
                <a:moveTo>
                  <a:pt x="10758" y="15331"/>
                </a:moveTo>
                <a:cubicBezTo>
                  <a:pt x="10728" y="15331"/>
                  <a:pt x="10705" y="15376"/>
                  <a:pt x="10705" y="15434"/>
                </a:cubicBezTo>
                <a:lnTo>
                  <a:pt x="10705" y="15654"/>
                </a:lnTo>
                <a:cubicBezTo>
                  <a:pt x="10705" y="15711"/>
                  <a:pt x="10728" y="15758"/>
                  <a:pt x="10758" y="15758"/>
                </a:cubicBezTo>
                <a:cubicBezTo>
                  <a:pt x="10787" y="15758"/>
                  <a:pt x="10810" y="15711"/>
                  <a:pt x="10810" y="15654"/>
                </a:cubicBezTo>
                <a:lnTo>
                  <a:pt x="10810" y="15434"/>
                </a:lnTo>
                <a:cubicBezTo>
                  <a:pt x="10810" y="15376"/>
                  <a:pt x="10787" y="15331"/>
                  <a:pt x="10758" y="15331"/>
                </a:cubicBezTo>
                <a:close/>
                <a:moveTo>
                  <a:pt x="11072" y="15331"/>
                </a:moveTo>
                <a:cubicBezTo>
                  <a:pt x="11043" y="15331"/>
                  <a:pt x="11019" y="15376"/>
                  <a:pt x="11019" y="15434"/>
                </a:cubicBezTo>
                <a:lnTo>
                  <a:pt x="11019" y="15654"/>
                </a:lnTo>
                <a:cubicBezTo>
                  <a:pt x="11019" y="15711"/>
                  <a:pt x="11043" y="15758"/>
                  <a:pt x="11072" y="15758"/>
                </a:cubicBezTo>
                <a:cubicBezTo>
                  <a:pt x="11101" y="15758"/>
                  <a:pt x="11125" y="15711"/>
                  <a:pt x="11125" y="15654"/>
                </a:cubicBezTo>
                <a:lnTo>
                  <a:pt x="11125" y="15434"/>
                </a:lnTo>
                <a:cubicBezTo>
                  <a:pt x="11125" y="15376"/>
                  <a:pt x="11101" y="15331"/>
                  <a:pt x="11072" y="15331"/>
                </a:cubicBezTo>
                <a:close/>
                <a:moveTo>
                  <a:pt x="11922" y="15331"/>
                </a:moveTo>
                <a:cubicBezTo>
                  <a:pt x="11893" y="15331"/>
                  <a:pt x="11869" y="15376"/>
                  <a:pt x="11869" y="15434"/>
                </a:cubicBezTo>
                <a:lnTo>
                  <a:pt x="11869" y="15654"/>
                </a:lnTo>
                <a:cubicBezTo>
                  <a:pt x="11869" y="15711"/>
                  <a:pt x="11893" y="15758"/>
                  <a:pt x="11922" y="15758"/>
                </a:cubicBezTo>
                <a:cubicBezTo>
                  <a:pt x="11951" y="15758"/>
                  <a:pt x="11974" y="15711"/>
                  <a:pt x="11974" y="15654"/>
                </a:cubicBezTo>
                <a:lnTo>
                  <a:pt x="11974" y="15434"/>
                </a:lnTo>
                <a:cubicBezTo>
                  <a:pt x="11974" y="15376"/>
                  <a:pt x="11951" y="15331"/>
                  <a:pt x="11922" y="15331"/>
                </a:cubicBezTo>
                <a:close/>
                <a:moveTo>
                  <a:pt x="12236" y="15331"/>
                </a:moveTo>
                <a:cubicBezTo>
                  <a:pt x="12207" y="15331"/>
                  <a:pt x="12183" y="15376"/>
                  <a:pt x="12183" y="15434"/>
                </a:cubicBezTo>
                <a:lnTo>
                  <a:pt x="12183" y="15654"/>
                </a:lnTo>
                <a:cubicBezTo>
                  <a:pt x="12183" y="15711"/>
                  <a:pt x="12207" y="15758"/>
                  <a:pt x="12236" y="15758"/>
                </a:cubicBezTo>
                <a:cubicBezTo>
                  <a:pt x="12265" y="15758"/>
                  <a:pt x="12288" y="15711"/>
                  <a:pt x="12288" y="15654"/>
                </a:cubicBezTo>
                <a:lnTo>
                  <a:pt x="12288" y="15434"/>
                </a:lnTo>
                <a:cubicBezTo>
                  <a:pt x="12288" y="15376"/>
                  <a:pt x="12265" y="15331"/>
                  <a:pt x="12236" y="15331"/>
                </a:cubicBezTo>
                <a:close/>
                <a:moveTo>
                  <a:pt x="13085" y="15331"/>
                </a:moveTo>
                <a:cubicBezTo>
                  <a:pt x="13056" y="15331"/>
                  <a:pt x="13032" y="15376"/>
                  <a:pt x="13032" y="15434"/>
                </a:cubicBezTo>
                <a:lnTo>
                  <a:pt x="13032" y="15654"/>
                </a:lnTo>
                <a:cubicBezTo>
                  <a:pt x="13032" y="15711"/>
                  <a:pt x="13056" y="15758"/>
                  <a:pt x="13085" y="15758"/>
                </a:cubicBezTo>
                <a:cubicBezTo>
                  <a:pt x="13114" y="15758"/>
                  <a:pt x="13138" y="15711"/>
                  <a:pt x="13138" y="15654"/>
                </a:cubicBezTo>
                <a:lnTo>
                  <a:pt x="13138" y="15434"/>
                </a:lnTo>
                <a:cubicBezTo>
                  <a:pt x="13138" y="15376"/>
                  <a:pt x="13114" y="15331"/>
                  <a:pt x="13085" y="15331"/>
                </a:cubicBezTo>
                <a:close/>
                <a:moveTo>
                  <a:pt x="13399" y="15331"/>
                </a:moveTo>
                <a:cubicBezTo>
                  <a:pt x="13370" y="15331"/>
                  <a:pt x="13348" y="15376"/>
                  <a:pt x="13348" y="15434"/>
                </a:cubicBezTo>
                <a:lnTo>
                  <a:pt x="13348" y="15654"/>
                </a:lnTo>
                <a:cubicBezTo>
                  <a:pt x="13348" y="15711"/>
                  <a:pt x="13370" y="15758"/>
                  <a:pt x="13399" y="15758"/>
                </a:cubicBezTo>
                <a:cubicBezTo>
                  <a:pt x="13428" y="15758"/>
                  <a:pt x="13452" y="15711"/>
                  <a:pt x="13452" y="15654"/>
                </a:cubicBezTo>
                <a:lnTo>
                  <a:pt x="13452" y="15434"/>
                </a:lnTo>
                <a:cubicBezTo>
                  <a:pt x="13452" y="15376"/>
                  <a:pt x="13428" y="15331"/>
                  <a:pt x="13399" y="15331"/>
                </a:cubicBezTo>
                <a:close/>
                <a:moveTo>
                  <a:pt x="14249" y="15331"/>
                </a:moveTo>
                <a:cubicBezTo>
                  <a:pt x="14220" y="15331"/>
                  <a:pt x="14196" y="15376"/>
                  <a:pt x="14196" y="15434"/>
                </a:cubicBezTo>
                <a:lnTo>
                  <a:pt x="14196" y="15654"/>
                </a:lnTo>
                <a:cubicBezTo>
                  <a:pt x="14196" y="15711"/>
                  <a:pt x="14220" y="15758"/>
                  <a:pt x="14249" y="15758"/>
                </a:cubicBezTo>
                <a:cubicBezTo>
                  <a:pt x="14278" y="15758"/>
                  <a:pt x="14302" y="15711"/>
                  <a:pt x="14302" y="15654"/>
                </a:cubicBezTo>
                <a:lnTo>
                  <a:pt x="14302" y="15434"/>
                </a:lnTo>
                <a:cubicBezTo>
                  <a:pt x="14302" y="15376"/>
                  <a:pt x="14278" y="15331"/>
                  <a:pt x="14249" y="15331"/>
                </a:cubicBezTo>
                <a:close/>
                <a:moveTo>
                  <a:pt x="14564" y="15331"/>
                </a:moveTo>
                <a:cubicBezTo>
                  <a:pt x="14535" y="15331"/>
                  <a:pt x="14511" y="15376"/>
                  <a:pt x="14511" y="15434"/>
                </a:cubicBezTo>
                <a:lnTo>
                  <a:pt x="14511" y="15654"/>
                </a:lnTo>
                <a:cubicBezTo>
                  <a:pt x="14511" y="15711"/>
                  <a:pt x="14535" y="15758"/>
                  <a:pt x="14564" y="15758"/>
                </a:cubicBezTo>
                <a:cubicBezTo>
                  <a:pt x="14593" y="15758"/>
                  <a:pt x="14617" y="15711"/>
                  <a:pt x="14617" y="15654"/>
                </a:cubicBezTo>
                <a:lnTo>
                  <a:pt x="14617" y="15434"/>
                </a:lnTo>
                <a:cubicBezTo>
                  <a:pt x="14617" y="15376"/>
                  <a:pt x="14593" y="15331"/>
                  <a:pt x="14564" y="15331"/>
                </a:cubicBezTo>
                <a:close/>
                <a:moveTo>
                  <a:pt x="15413" y="15331"/>
                </a:moveTo>
                <a:cubicBezTo>
                  <a:pt x="15384" y="15331"/>
                  <a:pt x="15360" y="15376"/>
                  <a:pt x="15360" y="15434"/>
                </a:cubicBezTo>
                <a:lnTo>
                  <a:pt x="15360" y="15654"/>
                </a:lnTo>
                <a:cubicBezTo>
                  <a:pt x="15360" y="15711"/>
                  <a:pt x="15384" y="15758"/>
                  <a:pt x="15413" y="15758"/>
                </a:cubicBezTo>
                <a:cubicBezTo>
                  <a:pt x="15442" y="15758"/>
                  <a:pt x="15465" y="15711"/>
                  <a:pt x="15465" y="15654"/>
                </a:cubicBezTo>
                <a:lnTo>
                  <a:pt x="15465" y="15434"/>
                </a:lnTo>
                <a:cubicBezTo>
                  <a:pt x="15465" y="15376"/>
                  <a:pt x="15442" y="15331"/>
                  <a:pt x="15413" y="15331"/>
                </a:cubicBezTo>
                <a:close/>
                <a:moveTo>
                  <a:pt x="15728" y="15331"/>
                </a:moveTo>
                <a:cubicBezTo>
                  <a:pt x="15699" y="15331"/>
                  <a:pt x="15675" y="15376"/>
                  <a:pt x="15675" y="15434"/>
                </a:cubicBezTo>
                <a:lnTo>
                  <a:pt x="15675" y="15654"/>
                </a:lnTo>
                <a:cubicBezTo>
                  <a:pt x="15675" y="15711"/>
                  <a:pt x="15699" y="15758"/>
                  <a:pt x="15728" y="15758"/>
                </a:cubicBezTo>
                <a:cubicBezTo>
                  <a:pt x="15757" y="15758"/>
                  <a:pt x="15781" y="15711"/>
                  <a:pt x="15781" y="15654"/>
                </a:cubicBezTo>
                <a:lnTo>
                  <a:pt x="15781" y="15434"/>
                </a:lnTo>
                <a:cubicBezTo>
                  <a:pt x="15781" y="15376"/>
                  <a:pt x="15757" y="15331"/>
                  <a:pt x="15728" y="15331"/>
                </a:cubicBezTo>
                <a:close/>
                <a:moveTo>
                  <a:pt x="16578" y="15331"/>
                </a:moveTo>
                <a:cubicBezTo>
                  <a:pt x="16549" y="15331"/>
                  <a:pt x="16525" y="15376"/>
                  <a:pt x="16525" y="15434"/>
                </a:cubicBezTo>
                <a:lnTo>
                  <a:pt x="16525" y="15654"/>
                </a:lnTo>
                <a:cubicBezTo>
                  <a:pt x="16525" y="15711"/>
                  <a:pt x="16549" y="15758"/>
                  <a:pt x="16578" y="15758"/>
                </a:cubicBezTo>
                <a:cubicBezTo>
                  <a:pt x="16607" y="15758"/>
                  <a:pt x="16630" y="15711"/>
                  <a:pt x="16630" y="15654"/>
                </a:cubicBezTo>
                <a:lnTo>
                  <a:pt x="16630" y="15434"/>
                </a:lnTo>
                <a:cubicBezTo>
                  <a:pt x="16630" y="15376"/>
                  <a:pt x="16607" y="15331"/>
                  <a:pt x="16578" y="15331"/>
                </a:cubicBezTo>
                <a:close/>
                <a:moveTo>
                  <a:pt x="16892" y="15331"/>
                </a:moveTo>
                <a:cubicBezTo>
                  <a:pt x="16863" y="15331"/>
                  <a:pt x="16839" y="15376"/>
                  <a:pt x="16839" y="15434"/>
                </a:cubicBezTo>
                <a:lnTo>
                  <a:pt x="16839" y="15654"/>
                </a:lnTo>
                <a:cubicBezTo>
                  <a:pt x="16839" y="15711"/>
                  <a:pt x="16863" y="15758"/>
                  <a:pt x="16892" y="15758"/>
                </a:cubicBezTo>
                <a:cubicBezTo>
                  <a:pt x="16921" y="15758"/>
                  <a:pt x="16944" y="15711"/>
                  <a:pt x="16944" y="15654"/>
                </a:cubicBezTo>
                <a:lnTo>
                  <a:pt x="16944" y="15434"/>
                </a:lnTo>
                <a:cubicBezTo>
                  <a:pt x="16944" y="15376"/>
                  <a:pt x="16921" y="15331"/>
                  <a:pt x="16892" y="15331"/>
                </a:cubicBezTo>
                <a:close/>
                <a:moveTo>
                  <a:pt x="17741" y="15331"/>
                </a:moveTo>
                <a:cubicBezTo>
                  <a:pt x="17712" y="15331"/>
                  <a:pt x="17689" y="15376"/>
                  <a:pt x="17689" y="15434"/>
                </a:cubicBezTo>
                <a:lnTo>
                  <a:pt x="17689" y="15654"/>
                </a:lnTo>
                <a:cubicBezTo>
                  <a:pt x="17689" y="15711"/>
                  <a:pt x="17712" y="15758"/>
                  <a:pt x="17741" y="15758"/>
                </a:cubicBezTo>
                <a:cubicBezTo>
                  <a:pt x="17770" y="15758"/>
                  <a:pt x="17794" y="15711"/>
                  <a:pt x="17794" y="15654"/>
                </a:cubicBezTo>
                <a:lnTo>
                  <a:pt x="17794" y="15434"/>
                </a:lnTo>
                <a:cubicBezTo>
                  <a:pt x="17794" y="15376"/>
                  <a:pt x="17770" y="15331"/>
                  <a:pt x="17741" y="15331"/>
                </a:cubicBezTo>
                <a:close/>
                <a:moveTo>
                  <a:pt x="18055" y="15331"/>
                </a:moveTo>
                <a:cubicBezTo>
                  <a:pt x="18026" y="15331"/>
                  <a:pt x="18002" y="15376"/>
                  <a:pt x="18002" y="15434"/>
                </a:cubicBezTo>
                <a:lnTo>
                  <a:pt x="18002" y="15654"/>
                </a:lnTo>
                <a:cubicBezTo>
                  <a:pt x="18002" y="15711"/>
                  <a:pt x="18026" y="15758"/>
                  <a:pt x="18055" y="15758"/>
                </a:cubicBezTo>
                <a:cubicBezTo>
                  <a:pt x="18085" y="15758"/>
                  <a:pt x="18108" y="15711"/>
                  <a:pt x="18108" y="15654"/>
                </a:cubicBezTo>
                <a:lnTo>
                  <a:pt x="18108" y="15434"/>
                </a:lnTo>
                <a:cubicBezTo>
                  <a:pt x="18108" y="15376"/>
                  <a:pt x="18085" y="15331"/>
                  <a:pt x="18055" y="15331"/>
                </a:cubicBezTo>
                <a:close/>
                <a:moveTo>
                  <a:pt x="18905" y="15331"/>
                </a:moveTo>
                <a:cubicBezTo>
                  <a:pt x="18876" y="15331"/>
                  <a:pt x="18852" y="15376"/>
                  <a:pt x="18852" y="15434"/>
                </a:cubicBezTo>
                <a:lnTo>
                  <a:pt x="18852" y="15654"/>
                </a:lnTo>
                <a:cubicBezTo>
                  <a:pt x="18852" y="15711"/>
                  <a:pt x="18876" y="15758"/>
                  <a:pt x="18905" y="15758"/>
                </a:cubicBezTo>
                <a:cubicBezTo>
                  <a:pt x="18934" y="15758"/>
                  <a:pt x="18958" y="15711"/>
                  <a:pt x="18958" y="15654"/>
                </a:cubicBezTo>
                <a:lnTo>
                  <a:pt x="18958" y="15434"/>
                </a:lnTo>
                <a:cubicBezTo>
                  <a:pt x="18958" y="15376"/>
                  <a:pt x="18934" y="15331"/>
                  <a:pt x="18905" y="15331"/>
                </a:cubicBezTo>
                <a:close/>
                <a:moveTo>
                  <a:pt x="19220" y="15331"/>
                </a:moveTo>
                <a:cubicBezTo>
                  <a:pt x="19191" y="15331"/>
                  <a:pt x="19167" y="15376"/>
                  <a:pt x="19167" y="15434"/>
                </a:cubicBezTo>
                <a:lnTo>
                  <a:pt x="19167" y="15654"/>
                </a:lnTo>
                <a:cubicBezTo>
                  <a:pt x="19167" y="15711"/>
                  <a:pt x="19191" y="15758"/>
                  <a:pt x="19220" y="15758"/>
                </a:cubicBezTo>
                <a:cubicBezTo>
                  <a:pt x="19249" y="15758"/>
                  <a:pt x="19273" y="15711"/>
                  <a:pt x="19273" y="15654"/>
                </a:cubicBezTo>
                <a:lnTo>
                  <a:pt x="19273" y="15434"/>
                </a:lnTo>
                <a:cubicBezTo>
                  <a:pt x="19273" y="15376"/>
                  <a:pt x="19249" y="15331"/>
                  <a:pt x="19220" y="15331"/>
                </a:cubicBezTo>
                <a:close/>
                <a:moveTo>
                  <a:pt x="20069" y="15331"/>
                </a:moveTo>
                <a:cubicBezTo>
                  <a:pt x="20040" y="15331"/>
                  <a:pt x="20016" y="15376"/>
                  <a:pt x="20016" y="15434"/>
                </a:cubicBezTo>
                <a:lnTo>
                  <a:pt x="20016" y="15654"/>
                </a:lnTo>
                <a:cubicBezTo>
                  <a:pt x="20016" y="15711"/>
                  <a:pt x="20040" y="15758"/>
                  <a:pt x="20069" y="15758"/>
                </a:cubicBezTo>
                <a:cubicBezTo>
                  <a:pt x="20099" y="15758"/>
                  <a:pt x="20122" y="15711"/>
                  <a:pt x="20122" y="15654"/>
                </a:cubicBezTo>
                <a:lnTo>
                  <a:pt x="20122" y="15434"/>
                </a:lnTo>
                <a:cubicBezTo>
                  <a:pt x="20122" y="15376"/>
                  <a:pt x="20099" y="15331"/>
                  <a:pt x="20069" y="15331"/>
                </a:cubicBezTo>
                <a:close/>
                <a:moveTo>
                  <a:pt x="20384" y="15331"/>
                </a:moveTo>
                <a:cubicBezTo>
                  <a:pt x="20355" y="15331"/>
                  <a:pt x="20331" y="15376"/>
                  <a:pt x="20331" y="15434"/>
                </a:cubicBezTo>
                <a:lnTo>
                  <a:pt x="20331" y="15654"/>
                </a:lnTo>
                <a:cubicBezTo>
                  <a:pt x="20331" y="15711"/>
                  <a:pt x="20355" y="15758"/>
                  <a:pt x="20384" y="15758"/>
                </a:cubicBezTo>
                <a:cubicBezTo>
                  <a:pt x="20413" y="15758"/>
                  <a:pt x="20436" y="15711"/>
                  <a:pt x="20436" y="15654"/>
                </a:cubicBezTo>
                <a:lnTo>
                  <a:pt x="20436" y="15434"/>
                </a:lnTo>
                <a:cubicBezTo>
                  <a:pt x="20436" y="15376"/>
                  <a:pt x="20413" y="15331"/>
                  <a:pt x="20384" y="15331"/>
                </a:cubicBezTo>
                <a:close/>
                <a:moveTo>
                  <a:pt x="21234" y="15331"/>
                </a:moveTo>
                <a:cubicBezTo>
                  <a:pt x="21204" y="15331"/>
                  <a:pt x="21181" y="15376"/>
                  <a:pt x="21181" y="15434"/>
                </a:cubicBezTo>
                <a:lnTo>
                  <a:pt x="21181" y="15654"/>
                </a:lnTo>
                <a:cubicBezTo>
                  <a:pt x="21181" y="15711"/>
                  <a:pt x="21204" y="15758"/>
                  <a:pt x="21234" y="15758"/>
                </a:cubicBezTo>
                <a:cubicBezTo>
                  <a:pt x="21263" y="15758"/>
                  <a:pt x="21285" y="15711"/>
                  <a:pt x="21285" y="15654"/>
                </a:cubicBezTo>
                <a:lnTo>
                  <a:pt x="21285" y="15434"/>
                </a:lnTo>
                <a:cubicBezTo>
                  <a:pt x="21285" y="15376"/>
                  <a:pt x="21263" y="15331"/>
                  <a:pt x="21234" y="15331"/>
                </a:cubicBezTo>
                <a:close/>
                <a:moveTo>
                  <a:pt x="21547" y="15331"/>
                </a:moveTo>
                <a:cubicBezTo>
                  <a:pt x="21518" y="15331"/>
                  <a:pt x="21495" y="15376"/>
                  <a:pt x="21495" y="15434"/>
                </a:cubicBezTo>
                <a:lnTo>
                  <a:pt x="21495" y="15654"/>
                </a:lnTo>
                <a:cubicBezTo>
                  <a:pt x="21495" y="15711"/>
                  <a:pt x="21518" y="15758"/>
                  <a:pt x="21547" y="15758"/>
                </a:cubicBezTo>
                <a:cubicBezTo>
                  <a:pt x="21576" y="15758"/>
                  <a:pt x="21600" y="15711"/>
                  <a:pt x="21600" y="15654"/>
                </a:cubicBezTo>
                <a:lnTo>
                  <a:pt x="21600" y="15434"/>
                </a:lnTo>
                <a:cubicBezTo>
                  <a:pt x="21600" y="15376"/>
                  <a:pt x="21576" y="15331"/>
                  <a:pt x="21547" y="15331"/>
                </a:cubicBezTo>
                <a:close/>
                <a:moveTo>
                  <a:pt x="53" y="16061"/>
                </a:moveTo>
                <a:cubicBezTo>
                  <a:pt x="24" y="16061"/>
                  <a:pt x="0" y="16108"/>
                  <a:pt x="0" y="16166"/>
                </a:cubicBezTo>
                <a:lnTo>
                  <a:pt x="0" y="16384"/>
                </a:lnTo>
                <a:cubicBezTo>
                  <a:pt x="0" y="16441"/>
                  <a:pt x="24" y="16488"/>
                  <a:pt x="53" y="16488"/>
                </a:cubicBezTo>
                <a:cubicBezTo>
                  <a:pt x="82" y="16488"/>
                  <a:pt x="106" y="16441"/>
                  <a:pt x="106" y="16384"/>
                </a:cubicBezTo>
                <a:lnTo>
                  <a:pt x="106" y="16166"/>
                </a:lnTo>
                <a:cubicBezTo>
                  <a:pt x="106" y="16108"/>
                  <a:pt x="82" y="16061"/>
                  <a:pt x="53" y="16061"/>
                </a:cubicBezTo>
                <a:close/>
                <a:moveTo>
                  <a:pt x="367" y="16061"/>
                </a:moveTo>
                <a:cubicBezTo>
                  <a:pt x="338" y="16061"/>
                  <a:pt x="315" y="16108"/>
                  <a:pt x="315" y="16166"/>
                </a:cubicBezTo>
                <a:lnTo>
                  <a:pt x="315" y="16384"/>
                </a:lnTo>
                <a:cubicBezTo>
                  <a:pt x="315" y="16441"/>
                  <a:pt x="338" y="16488"/>
                  <a:pt x="367" y="16488"/>
                </a:cubicBezTo>
                <a:cubicBezTo>
                  <a:pt x="397" y="16488"/>
                  <a:pt x="420" y="16441"/>
                  <a:pt x="420" y="16384"/>
                </a:cubicBezTo>
                <a:lnTo>
                  <a:pt x="420" y="16166"/>
                </a:lnTo>
                <a:cubicBezTo>
                  <a:pt x="420" y="16108"/>
                  <a:pt x="397" y="16061"/>
                  <a:pt x="367" y="16061"/>
                </a:cubicBezTo>
                <a:close/>
                <a:moveTo>
                  <a:pt x="1217" y="16061"/>
                </a:moveTo>
                <a:cubicBezTo>
                  <a:pt x="1188" y="16061"/>
                  <a:pt x="1164" y="16108"/>
                  <a:pt x="1164" y="16166"/>
                </a:cubicBezTo>
                <a:lnTo>
                  <a:pt x="1164" y="16384"/>
                </a:lnTo>
                <a:cubicBezTo>
                  <a:pt x="1164" y="16441"/>
                  <a:pt x="1188" y="16488"/>
                  <a:pt x="1217" y="16488"/>
                </a:cubicBezTo>
                <a:cubicBezTo>
                  <a:pt x="1246" y="16488"/>
                  <a:pt x="1270" y="16441"/>
                  <a:pt x="1270" y="16384"/>
                </a:cubicBezTo>
                <a:lnTo>
                  <a:pt x="1270" y="16166"/>
                </a:lnTo>
                <a:cubicBezTo>
                  <a:pt x="1270" y="16108"/>
                  <a:pt x="1246" y="16061"/>
                  <a:pt x="1217" y="16061"/>
                </a:cubicBezTo>
                <a:close/>
                <a:moveTo>
                  <a:pt x="1532" y="16061"/>
                </a:moveTo>
                <a:cubicBezTo>
                  <a:pt x="1503" y="16061"/>
                  <a:pt x="1479" y="16108"/>
                  <a:pt x="1479" y="16166"/>
                </a:cubicBezTo>
                <a:lnTo>
                  <a:pt x="1479" y="16384"/>
                </a:lnTo>
                <a:cubicBezTo>
                  <a:pt x="1479" y="16441"/>
                  <a:pt x="1503" y="16488"/>
                  <a:pt x="1532" y="16488"/>
                </a:cubicBezTo>
                <a:cubicBezTo>
                  <a:pt x="1561" y="16488"/>
                  <a:pt x="1584" y="16441"/>
                  <a:pt x="1584" y="16384"/>
                </a:cubicBezTo>
                <a:lnTo>
                  <a:pt x="1584" y="16166"/>
                </a:lnTo>
                <a:cubicBezTo>
                  <a:pt x="1584" y="16108"/>
                  <a:pt x="1561" y="16061"/>
                  <a:pt x="1532" y="16061"/>
                </a:cubicBezTo>
                <a:close/>
                <a:moveTo>
                  <a:pt x="2380" y="16061"/>
                </a:moveTo>
                <a:cubicBezTo>
                  <a:pt x="2351" y="16061"/>
                  <a:pt x="2329" y="16108"/>
                  <a:pt x="2329" y="16166"/>
                </a:cubicBezTo>
                <a:lnTo>
                  <a:pt x="2329" y="16384"/>
                </a:lnTo>
                <a:cubicBezTo>
                  <a:pt x="2329" y="16441"/>
                  <a:pt x="2351" y="16488"/>
                  <a:pt x="2380" y="16488"/>
                </a:cubicBezTo>
                <a:cubicBezTo>
                  <a:pt x="2409" y="16488"/>
                  <a:pt x="2433" y="16441"/>
                  <a:pt x="2433" y="16384"/>
                </a:cubicBezTo>
                <a:lnTo>
                  <a:pt x="2433" y="16166"/>
                </a:lnTo>
                <a:cubicBezTo>
                  <a:pt x="2433" y="16108"/>
                  <a:pt x="2409" y="16061"/>
                  <a:pt x="2380" y="16061"/>
                </a:cubicBezTo>
                <a:close/>
                <a:moveTo>
                  <a:pt x="2695" y="16061"/>
                </a:moveTo>
                <a:cubicBezTo>
                  <a:pt x="2666" y="16061"/>
                  <a:pt x="2643" y="16108"/>
                  <a:pt x="2643" y="16166"/>
                </a:cubicBezTo>
                <a:lnTo>
                  <a:pt x="2643" y="16384"/>
                </a:lnTo>
                <a:cubicBezTo>
                  <a:pt x="2643" y="16441"/>
                  <a:pt x="2666" y="16488"/>
                  <a:pt x="2695" y="16488"/>
                </a:cubicBezTo>
                <a:cubicBezTo>
                  <a:pt x="2724" y="16488"/>
                  <a:pt x="2748" y="16441"/>
                  <a:pt x="2748" y="16384"/>
                </a:cubicBezTo>
                <a:lnTo>
                  <a:pt x="2748" y="16166"/>
                </a:lnTo>
                <a:cubicBezTo>
                  <a:pt x="2748" y="16108"/>
                  <a:pt x="2724" y="16061"/>
                  <a:pt x="2695" y="16061"/>
                </a:cubicBezTo>
                <a:close/>
                <a:moveTo>
                  <a:pt x="3545" y="16061"/>
                </a:moveTo>
                <a:cubicBezTo>
                  <a:pt x="3516" y="16061"/>
                  <a:pt x="3492" y="16108"/>
                  <a:pt x="3492" y="16166"/>
                </a:cubicBezTo>
                <a:lnTo>
                  <a:pt x="3492" y="16384"/>
                </a:lnTo>
                <a:cubicBezTo>
                  <a:pt x="3492" y="16441"/>
                  <a:pt x="3516" y="16488"/>
                  <a:pt x="3545" y="16488"/>
                </a:cubicBezTo>
                <a:cubicBezTo>
                  <a:pt x="3574" y="16488"/>
                  <a:pt x="3598" y="16441"/>
                  <a:pt x="3598" y="16384"/>
                </a:cubicBezTo>
                <a:lnTo>
                  <a:pt x="3598" y="16166"/>
                </a:lnTo>
                <a:cubicBezTo>
                  <a:pt x="3598" y="16108"/>
                  <a:pt x="3574" y="16061"/>
                  <a:pt x="3545" y="16061"/>
                </a:cubicBezTo>
                <a:close/>
                <a:moveTo>
                  <a:pt x="3859" y="16061"/>
                </a:moveTo>
                <a:cubicBezTo>
                  <a:pt x="3830" y="16061"/>
                  <a:pt x="3806" y="16108"/>
                  <a:pt x="3806" y="16166"/>
                </a:cubicBezTo>
                <a:lnTo>
                  <a:pt x="3806" y="16384"/>
                </a:lnTo>
                <a:cubicBezTo>
                  <a:pt x="3806" y="16441"/>
                  <a:pt x="3830" y="16488"/>
                  <a:pt x="3859" y="16488"/>
                </a:cubicBezTo>
                <a:cubicBezTo>
                  <a:pt x="3888" y="16488"/>
                  <a:pt x="3912" y="16441"/>
                  <a:pt x="3912" y="16384"/>
                </a:cubicBezTo>
                <a:lnTo>
                  <a:pt x="3912" y="16166"/>
                </a:lnTo>
                <a:cubicBezTo>
                  <a:pt x="3912" y="16108"/>
                  <a:pt x="3888" y="16061"/>
                  <a:pt x="3859" y="16061"/>
                </a:cubicBezTo>
                <a:close/>
                <a:moveTo>
                  <a:pt x="4709" y="16061"/>
                </a:moveTo>
                <a:cubicBezTo>
                  <a:pt x="4680" y="16061"/>
                  <a:pt x="4656" y="16108"/>
                  <a:pt x="4656" y="16166"/>
                </a:cubicBezTo>
                <a:lnTo>
                  <a:pt x="4656" y="16384"/>
                </a:lnTo>
                <a:cubicBezTo>
                  <a:pt x="4656" y="16441"/>
                  <a:pt x="4680" y="16488"/>
                  <a:pt x="4709" y="16488"/>
                </a:cubicBezTo>
                <a:cubicBezTo>
                  <a:pt x="4738" y="16488"/>
                  <a:pt x="4762" y="16441"/>
                  <a:pt x="4762" y="16384"/>
                </a:cubicBezTo>
                <a:lnTo>
                  <a:pt x="4762" y="16166"/>
                </a:lnTo>
                <a:cubicBezTo>
                  <a:pt x="4762" y="16108"/>
                  <a:pt x="4738" y="16061"/>
                  <a:pt x="4709" y="16061"/>
                </a:cubicBezTo>
                <a:close/>
                <a:moveTo>
                  <a:pt x="5023" y="16061"/>
                </a:moveTo>
                <a:cubicBezTo>
                  <a:pt x="4994" y="16061"/>
                  <a:pt x="4970" y="16108"/>
                  <a:pt x="4970" y="16166"/>
                </a:cubicBezTo>
                <a:lnTo>
                  <a:pt x="4970" y="16384"/>
                </a:lnTo>
                <a:cubicBezTo>
                  <a:pt x="4970" y="16441"/>
                  <a:pt x="4994" y="16488"/>
                  <a:pt x="5023" y="16488"/>
                </a:cubicBezTo>
                <a:cubicBezTo>
                  <a:pt x="5053" y="16488"/>
                  <a:pt x="5076" y="16441"/>
                  <a:pt x="5076" y="16384"/>
                </a:cubicBezTo>
                <a:lnTo>
                  <a:pt x="5076" y="16166"/>
                </a:lnTo>
                <a:cubicBezTo>
                  <a:pt x="5076" y="16108"/>
                  <a:pt x="5053" y="16061"/>
                  <a:pt x="5023" y="16061"/>
                </a:cubicBezTo>
                <a:close/>
                <a:moveTo>
                  <a:pt x="5873" y="16061"/>
                </a:moveTo>
                <a:cubicBezTo>
                  <a:pt x="5844" y="16061"/>
                  <a:pt x="5820" y="16108"/>
                  <a:pt x="5820" y="16166"/>
                </a:cubicBezTo>
                <a:lnTo>
                  <a:pt x="5820" y="16384"/>
                </a:lnTo>
                <a:cubicBezTo>
                  <a:pt x="5820" y="16441"/>
                  <a:pt x="5844" y="16488"/>
                  <a:pt x="5873" y="16488"/>
                </a:cubicBezTo>
                <a:cubicBezTo>
                  <a:pt x="5902" y="16488"/>
                  <a:pt x="5926" y="16441"/>
                  <a:pt x="5926" y="16384"/>
                </a:cubicBezTo>
                <a:lnTo>
                  <a:pt x="5926" y="16166"/>
                </a:lnTo>
                <a:cubicBezTo>
                  <a:pt x="5926" y="16108"/>
                  <a:pt x="5902" y="16061"/>
                  <a:pt x="5873" y="16061"/>
                </a:cubicBezTo>
                <a:close/>
                <a:moveTo>
                  <a:pt x="6188" y="16061"/>
                </a:moveTo>
                <a:cubicBezTo>
                  <a:pt x="6159" y="16061"/>
                  <a:pt x="6135" y="16108"/>
                  <a:pt x="6135" y="16166"/>
                </a:cubicBezTo>
                <a:lnTo>
                  <a:pt x="6135" y="16384"/>
                </a:lnTo>
                <a:cubicBezTo>
                  <a:pt x="6135" y="16441"/>
                  <a:pt x="6159" y="16488"/>
                  <a:pt x="6188" y="16488"/>
                </a:cubicBezTo>
                <a:cubicBezTo>
                  <a:pt x="6217" y="16488"/>
                  <a:pt x="6240" y="16441"/>
                  <a:pt x="6240" y="16384"/>
                </a:cubicBezTo>
                <a:lnTo>
                  <a:pt x="6240" y="16166"/>
                </a:lnTo>
                <a:cubicBezTo>
                  <a:pt x="6240" y="16108"/>
                  <a:pt x="6217" y="16061"/>
                  <a:pt x="6188" y="16061"/>
                </a:cubicBezTo>
                <a:close/>
                <a:moveTo>
                  <a:pt x="7036" y="16061"/>
                </a:moveTo>
                <a:cubicBezTo>
                  <a:pt x="7007" y="16061"/>
                  <a:pt x="6984" y="16108"/>
                  <a:pt x="6984" y="16166"/>
                </a:cubicBezTo>
                <a:lnTo>
                  <a:pt x="6984" y="16384"/>
                </a:lnTo>
                <a:cubicBezTo>
                  <a:pt x="6984" y="16441"/>
                  <a:pt x="7007" y="16488"/>
                  <a:pt x="7036" y="16488"/>
                </a:cubicBezTo>
                <a:cubicBezTo>
                  <a:pt x="7065" y="16488"/>
                  <a:pt x="7089" y="16441"/>
                  <a:pt x="7089" y="16384"/>
                </a:cubicBezTo>
                <a:lnTo>
                  <a:pt x="7089" y="16166"/>
                </a:lnTo>
                <a:cubicBezTo>
                  <a:pt x="7089" y="16108"/>
                  <a:pt x="7065" y="16061"/>
                  <a:pt x="7036" y="16061"/>
                </a:cubicBezTo>
                <a:close/>
                <a:moveTo>
                  <a:pt x="7351" y="16061"/>
                </a:moveTo>
                <a:cubicBezTo>
                  <a:pt x="7322" y="16061"/>
                  <a:pt x="7299" y="16108"/>
                  <a:pt x="7299" y="16166"/>
                </a:cubicBezTo>
                <a:lnTo>
                  <a:pt x="7299" y="16384"/>
                </a:lnTo>
                <a:cubicBezTo>
                  <a:pt x="7299" y="16441"/>
                  <a:pt x="7322" y="16488"/>
                  <a:pt x="7351" y="16488"/>
                </a:cubicBezTo>
                <a:cubicBezTo>
                  <a:pt x="7380" y="16488"/>
                  <a:pt x="7404" y="16441"/>
                  <a:pt x="7404" y="16384"/>
                </a:cubicBezTo>
                <a:lnTo>
                  <a:pt x="7404" y="16166"/>
                </a:lnTo>
                <a:cubicBezTo>
                  <a:pt x="7404" y="16108"/>
                  <a:pt x="7380" y="16061"/>
                  <a:pt x="7351" y="16061"/>
                </a:cubicBezTo>
                <a:close/>
                <a:moveTo>
                  <a:pt x="8201" y="16061"/>
                </a:moveTo>
                <a:cubicBezTo>
                  <a:pt x="8171" y="16061"/>
                  <a:pt x="8148" y="16108"/>
                  <a:pt x="8148" y="16166"/>
                </a:cubicBezTo>
                <a:lnTo>
                  <a:pt x="8148" y="16384"/>
                </a:lnTo>
                <a:cubicBezTo>
                  <a:pt x="8148" y="16441"/>
                  <a:pt x="8171" y="16488"/>
                  <a:pt x="8201" y="16488"/>
                </a:cubicBezTo>
                <a:cubicBezTo>
                  <a:pt x="8230" y="16488"/>
                  <a:pt x="8254" y="16441"/>
                  <a:pt x="8254" y="16384"/>
                </a:cubicBezTo>
                <a:lnTo>
                  <a:pt x="8254" y="16166"/>
                </a:lnTo>
                <a:cubicBezTo>
                  <a:pt x="8254" y="16108"/>
                  <a:pt x="8230" y="16061"/>
                  <a:pt x="8201" y="16061"/>
                </a:cubicBezTo>
                <a:close/>
                <a:moveTo>
                  <a:pt x="8515" y="16061"/>
                </a:moveTo>
                <a:cubicBezTo>
                  <a:pt x="8486" y="16061"/>
                  <a:pt x="8462" y="16108"/>
                  <a:pt x="8462" y="16166"/>
                </a:cubicBezTo>
                <a:lnTo>
                  <a:pt x="8462" y="16384"/>
                </a:lnTo>
                <a:cubicBezTo>
                  <a:pt x="8462" y="16441"/>
                  <a:pt x="8486" y="16488"/>
                  <a:pt x="8515" y="16488"/>
                </a:cubicBezTo>
                <a:cubicBezTo>
                  <a:pt x="8544" y="16488"/>
                  <a:pt x="8568" y="16441"/>
                  <a:pt x="8568" y="16384"/>
                </a:cubicBezTo>
                <a:lnTo>
                  <a:pt x="8568" y="16166"/>
                </a:lnTo>
                <a:cubicBezTo>
                  <a:pt x="8568" y="16108"/>
                  <a:pt x="8544" y="16061"/>
                  <a:pt x="8515" y="16061"/>
                </a:cubicBezTo>
                <a:close/>
                <a:moveTo>
                  <a:pt x="9365" y="16061"/>
                </a:moveTo>
                <a:cubicBezTo>
                  <a:pt x="9336" y="16061"/>
                  <a:pt x="9312" y="16108"/>
                  <a:pt x="9312" y="16166"/>
                </a:cubicBezTo>
                <a:lnTo>
                  <a:pt x="9312" y="16384"/>
                </a:lnTo>
                <a:cubicBezTo>
                  <a:pt x="9312" y="16441"/>
                  <a:pt x="9336" y="16488"/>
                  <a:pt x="9365" y="16488"/>
                </a:cubicBezTo>
                <a:cubicBezTo>
                  <a:pt x="9394" y="16488"/>
                  <a:pt x="9418" y="16441"/>
                  <a:pt x="9418" y="16384"/>
                </a:cubicBezTo>
                <a:lnTo>
                  <a:pt x="9418" y="16166"/>
                </a:lnTo>
                <a:cubicBezTo>
                  <a:pt x="9418" y="16108"/>
                  <a:pt x="9394" y="16061"/>
                  <a:pt x="9365" y="16061"/>
                </a:cubicBezTo>
                <a:close/>
                <a:moveTo>
                  <a:pt x="9679" y="16061"/>
                </a:moveTo>
                <a:cubicBezTo>
                  <a:pt x="9650" y="16061"/>
                  <a:pt x="9626" y="16108"/>
                  <a:pt x="9626" y="16166"/>
                </a:cubicBezTo>
                <a:lnTo>
                  <a:pt x="9626" y="16384"/>
                </a:lnTo>
                <a:cubicBezTo>
                  <a:pt x="9626" y="16441"/>
                  <a:pt x="9650" y="16488"/>
                  <a:pt x="9679" y="16488"/>
                </a:cubicBezTo>
                <a:cubicBezTo>
                  <a:pt x="9708" y="16488"/>
                  <a:pt x="9732" y="16441"/>
                  <a:pt x="9732" y="16384"/>
                </a:cubicBezTo>
                <a:lnTo>
                  <a:pt x="9732" y="16166"/>
                </a:lnTo>
                <a:cubicBezTo>
                  <a:pt x="9732" y="16108"/>
                  <a:pt x="9708" y="16061"/>
                  <a:pt x="9679" y="16061"/>
                </a:cubicBezTo>
                <a:close/>
                <a:moveTo>
                  <a:pt x="10529" y="16061"/>
                </a:moveTo>
                <a:cubicBezTo>
                  <a:pt x="10500" y="16061"/>
                  <a:pt x="10476" y="16108"/>
                  <a:pt x="10476" y="16166"/>
                </a:cubicBezTo>
                <a:lnTo>
                  <a:pt x="10476" y="16384"/>
                </a:lnTo>
                <a:cubicBezTo>
                  <a:pt x="10476" y="16441"/>
                  <a:pt x="10500" y="16488"/>
                  <a:pt x="10529" y="16488"/>
                </a:cubicBezTo>
                <a:cubicBezTo>
                  <a:pt x="10558" y="16488"/>
                  <a:pt x="10582" y="16441"/>
                  <a:pt x="10582" y="16384"/>
                </a:cubicBezTo>
                <a:lnTo>
                  <a:pt x="10582" y="16166"/>
                </a:lnTo>
                <a:cubicBezTo>
                  <a:pt x="10582" y="16108"/>
                  <a:pt x="10558" y="16061"/>
                  <a:pt x="10529" y="16061"/>
                </a:cubicBezTo>
                <a:close/>
                <a:moveTo>
                  <a:pt x="10844" y="16061"/>
                </a:moveTo>
                <a:cubicBezTo>
                  <a:pt x="10814" y="16061"/>
                  <a:pt x="10791" y="16108"/>
                  <a:pt x="10791" y="16166"/>
                </a:cubicBezTo>
                <a:lnTo>
                  <a:pt x="10791" y="16384"/>
                </a:lnTo>
                <a:cubicBezTo>
                  <a:pt x="10791" y="16441"/>
                  <a:pt x="10814" y="16488"/>
                  <a:pt x="10844" y="16488"/>
                </a:cubicBezTo>
                <a:cubicBezTo>
                  <a:pt x="10873" y="16488"/>
                  <a:pt x="10895" y="16441"/>
                  <a:pt x="10895" y="16384"/>
                </a:cubicBezTo>
                <a:lnTo>
                  <a:pt x="10895" y="16166"/>
                </a:lnTo>
                <a:cubicBezTo>
                  <a:pt x="10895" y="16108"/>
                  <a:pt x="10873" y="16061"/>
                  <a:pt x="10844" y="16061"/>
                </a:cubicBezTo>
                <a:close/>
                <a:moveTo>
                  <a:pt x="11692" y="16061"/>
                </a:moveTo>
                <a:cubicBezTo>
                  <a:pt x="11663" y="16061"/>
                  <a:pt x="11640" y="16108"/>
                  <a:pt x="11640" y="16166"/>
                </a:cubicBezTo>
                <a:lnTo>
                  <a:pt x="11640" y="16384"/>
                </a:lnTo>
                <a:cubicBezTo>
                  <a:pt x="11640" y="16441"/>
                  <a:pt x="11663" y="16488"/>
                  <a:pt x="11692" y="16488"/>
                </a:cubicBezTo>
                <a:cubicBezTo>
                  <a:pt x="11721" y="16488"/>
                  <a:pt x="11745" y="16441"/>
                  <a:pt x="11745" y="16384"/>
                </a:cubicBezTo>
                <a:lnTo>
                  <a:pt x="11745" y="16166"/>
                </a:lnTo>
                <a:cubicBezTo>
                  <a:pt x="11745" y="16108"/>
                  <a:pt x="11721" y="16061"/>
                  <a:pt x="11692" y="16061"/>
                </a:cubicBezTo>
                <a:close/>
                <a:moveTo>
                  <a:pt x="12007" y="16061"/>
                </a:moveTo>
                <a:cubicBezTo>
                  <a:pt x="11978" y="16061"/>
                  <a:pt x="11955" y="16108"/>
                  <a:pt x="11955" y="16166"/>
                </a:cubicBezTo>
                <a:lnTo>
                  <a:pt x="11955" y="16384"/>
                </a:lnTo>
                <a:cubicBezTo>
                  <a:pt x="11955" y="16441"/>
                  <a:pt x="11978" y="16488"/>
                  <a:pt x="12007" y="16488"/>
                </a:cubicBezTo>
                <a:cubicBezTo>
                  <a:pt x="12036" y="16488"/>
                  <a:pt x="12060" y="16441"/>
                  <a:pt x="12060" y="16384"/>
                </a:cubicBezTo>
                <a:lnTo>
                  <a:pt x="12060" y="16166"/>
                </a:lnTo>
                <a:cubicBezTo>
                  <a:pt x="12060" y="16108"/>
                  <a:pt x="12036" y="16061"/>
                  <a:pt x="12007" y="16061"/>
                </a:cubicBezTo>
                <a:close/>
                <a:moveTo>
                  <a:pt x="12856" y="16061"/>
                </a:moveTo>
                <a:cubicBezTo>
                  <a:pt x="12827" y="16061"/>
                  <a:pt x="12804" y="16108"/>
                  <a:pt x="12804" y="16166"/>
                </a:cubicBezTo>
                <a:lnTo>
                  <a:pt x="12804" y="16384"/>
                </a:lnTo>
                <a:cubicBezTo>
                  <a:pt x="12804" y="16441"/>
                  <a:pt x="12827" y="16488"/>
                  <a:pt x="12856" y="16488"/>
                </a:cubicBezTo>
                <a:cubicBezTo>
                  <a:pt x="12886" y="16488"/>
                  <a:pt x="12909" y="16441"/>
                  <a:pt x="12909" y="16384"/>
                </a:cubicBezTo>
                <a:lnTo>
                  <a:pt x="12909" y="16166"/>
                </a:lnTo>
                <a:cubicBezTo>
                  <a:pt x="12909" y="16108"/>
                  <a:pt x="12886" y="16061"/>
                  <a:pt x="12856" y="16061"/>
                </a:cubicBezTo>
                <a:close/>
                <a:moveTo>
                  <a:pt x="13171" y="16061"/>
                </a:moveTo>
                <a:cubicBezTo>
                  <a:pt x="13142" y="16061"/>
                  <a:pt x="13118" y="16108"/>
                  <a:pt x="13118" y="16166"/>
                </a:cubicBezTo>
                <a:lnTo>
                  <a:pt x="13118" y="16384"/>
                </a:lnTo>
                <a:cubicBezTo>
                  <a:pt x="13118" y="16441"/>
                  <a:pt x="13142" y="16488"/>
                  <a:pt x="13171" y="16488"/>
                </a:cubicBezTo>
                <a:cubicBezTo>
                  <a:pt x="13200" y="16488"/>
                  <a:pt x="13224" y="16441"/>
                  <a:pt x="13224" y="16384"/>
                </a:cubicBezTo>
                <a:lnTo>
                  <a:pt x="13224" y="16166"/>
                </a:lnTo>
                <a:cubicBezTo>
                  <a:pt x="13224" y="16108"/>
                  <a:pt x="13200" y="16061"/>
                  <a:pt x="13171" y="16061"/>
                </a:cubicBezTo>
                <a:close/>
                <a:moveTo>
                  <a:pt x="14021" y="16061"/>
                </a:moveTo>
                <a:cubicBezTo>
                  <a:pt x="13992" y="16061"/>
                  <a:pt x="13968" y="16108"/>
                  <a:pt x="13968" y="16166"/>
                </a:cubicBezTo>
                <a:lnTo>
                  <a:pt x="13968" y="16384"/>
                </a:lnTo>
                <a:cubicBezTo>
                  <a:pt x="13968" y="16441"/>
                  <a:pt x="13992" y="16488"/>
                  <a:pt x="14021" y="16488"/>
                </a:cubicBezTo>
                <a:cubicBezTo>
                  <a:pt x="14050" y="16488"/>
                  <a:pt x="14074" y="16441"/>
                  <a:pt x="14074" y="16384"/>
                </a:cubicBezTo>
                <a:lnTo>
                  <a:pt x="14074" y="16166"/>
                </a:lnTo>
                <a:cubicBezTo>
                  <a:pt x="14074" y="16108"/>
                  <a:pt x="14050" y="16061"/>
                  <a:pt x="14021" y="16061"/>
                </a:cubicBezTo>
                <a:close/>
                <a:moveTo>
                  <a:pt x="14335" y="16061"/>
                </a:moveTo>
                <a:cubicBezTo>
                  <a:pt x="14306" y="16061"/>
                  <a:pt x="14282" y="16108"/>
                  <a:pt x="14282" y="16166"/>
                </a:cubicBezTo>
                <a:lnTo>
                  <a:pt x="14282" y="16384"/>
                </a:lnTo>
                <a:cubicBezTo>
                  <a:pt x="14282" y="16441"/>
                  <a:pt x="14306" y="16488"/>
                  <a:pt x="14335" y="16488"/>
                </a:cubicBezTo>
                <a:cubicBezTo>
                  <a:pt x="14364" y="16488"/>
                  <a:pt x="14388" y="16441"/>
                  <a:pt x="14388" y="16384"/>
                </a:cubicBezTo>
                <a:lnTo>
                  <a:pt x="14388" y="16166"/>
                </a:lnTo>
                <a:cubicBezTo>
                  <a:pt x="14388" y="16108"/>
                  <a:pt x="14364" y="16061"/>
                  <a:pt x="14335" y="16061"/>
                </a:cubicBezTo>
                <a:close/>
                <a:moveTo>
                  <a:pt x="15185" y="16061"/>
                </a:moveTo>
                <a:cubicBezTo>
                  <a:pt x="15156" y="16061"/>
                  <a:pt x="15132" y="16108"/>
                  <a:pt x="15132" y="16166"/>
                </a:cubicBezTo>
                <a:lnTo>
                  <a:pt x="15132" y="16384"/>
                </a:lnTo>
                <a:cubicBezTo>
                  <a:pt x="15132" y="16441"/>
                  <a:pt x="15156" y="16488"/>
                  <a:pt x="15185" y="16488"/>
                </a:cubicBezTo>
                <a:cubicBezTo>
                  <a:pt x="15214" y="16488"/>
                  <a:pt x="15237" y="16441"/>
                  <a:pt x="15237" y="16384"/>
                </a:cubicBezTo>
                <a:lnTo>
                  <a:pt x="15237" y="16166"/>
                </a:lnTo>
                <a:cubicBezTo>
                  <a:pt x="15237" y="16108"/>
                  <a:pt x="15214" y="16061"/>
                  <a:pt x="15185" y="16061"/>
                </a:cubicBezTo>
                <a:close/>
                <a:moveTo>
                  <a:pt x="15500" y="16061"/>
                </a:moveTo>
                <a:cubicBezTo>
                  <a:pt x="15470" y="16061"/>
                  <a:pt x="15447" y="16108"/>
                  <a:pt x="15447" y="16166"/>
                </a:cubicBezTo>
                <a:lnTo>
                  <a:pt x="15447" y="16384"/>
                </a:lnTo>
                <a:cubicBezTo>
                  <a:pt x="15447" y="16441"/>
                  <a:pt x="15470" y="16488"/>
                  <a:pt x="15500" y="16488"/>
                </a:cubicBezTo>
                <a:cubicBezTo>
                  <a:pt x="15529" y="16488"/>
                  <a:pt x="15551" y="16441"/>
                  <a:pt x="15551" y="16384"/>
                </a:cubicBezTo>
                <a:lnTo>
                  <a:pt x="15551" y="16166"/>
                </a:lnTo>
                <a:cubicBezTo>
                  <a:pt x="15551" y="16108"/>
                  <a:pt x="15529" y="16061"/>
                  <a:pt x="15500" y="16061"/>
                </a:cubicBezTo>
                <a:close/>
                <a:moveTo>
                  <a:pt x="16349" y="16061"/>
                </a:moveTo>
                <a:cubicBezTo>
                  <a:pt x="16320" y="16061"/>
                  <a:pt x="16296" y="16108"/>
                  <a:pt x="16296" y="16166"/>
                </a:cubicBezTo>
                <a:lnTo>
                  <a:pt x="16296" y="16384"/>
                </a:lnTo>
                <a:cubicBezTo>
                  <a:pt x="16296" y="16441"/>
                  <a:pt x="16320" y="16488"/>
                  <a:pt x="16349" y="16488"/>
                </a:cubicBezTo>
                <a:cubicBezTo>
                  <a:pt x="16378" y="16488"/>
                  <a:pt x="16401" y="16441"/>
                  <a:pt x="16401" y="16384"/>
                </a:cubicBezTo>
                <a:lnTo>
                  <a:pt x="16401" y="16166"/>
                </a:lnTo>
                <a:cubicBezTo>
                  <a:pt x="16401" y="16108"/>
                  <a:pt x="16378" y="16061"/>
                  <a:pt x="16349" y="16061"/>
                </a:cubicBezTo>
                <a:close/>
                <a:moveTo>
                  <a:pt x="16663" y="16061"/>
                </a:moveTo>
                <a:cubicBezTo>
                  <a:pt x="16634" y="16061"/>
                  <a:pt x="16611" y="16108"/>
                  <a:pt x="16611" y="16166"/>
                </a:cubicBezTo>
                <a:lnTo>
                  <a:pt x="16611" y="16384"/>
                </a:lnTo>
                <a:cubicBezTo>
                  <a:pt x="16611" y="16441"/>
                  <a:pt x="16634" y="16488"/>
                  <a:pt x="16663" y="16488"/>
                </a:cubicBezTo>
                <a:cubicBezTo>
                  <a:pt x="16692" y="16488"/>
                  <a:pt x="16716" y="16441"/>
                  <a:pt x="16716" y="16384"/>
                </a:cubicBezTo>
                <a:lnTo>
                  <a:pt x="16716" y="16166"/>
                </a:lnTo>
                <a:cubicBezTo>
                  <a:pt x="16716" y="16108"/>
                  <a:pt x="16692" y="16061"/>
                  <a:pt x="16663" y="16061"/>
                </a:cubicBezTo>
                <a:close/>
                <a:moveTo>
                  <a:pt x="17512" y="16061"/>
                </a:moveTo>
                <a:cubicBezTo>
                  <a:pt x="17483" y="16061"/>
                  <a:pt x="17459" y="16108"/>
                  <a:pt x="17459" y="16166"/>
                </a:cubicBezTo>
                <a:lnTo>
                  <a:pt x="17459" y="16384"/>
                </a:lnTo>
                <a:cubicBezTo>
                  <a:pt x="17459" y="16441"/>
                  <a:pt x="17483" y="16488"/>
                  <a:pt x="17512" y="16488"/>
                </a:cubicBezTo>
                <a:cubicBezTo>
                  <a:pt x="17541" y="16488"/>
                  <a:pt x="17565" y="16441"/>
                  <a:pt x="17565" y="16384"/>
                </a:cubicBezTo>
                <a:lnTo>
                  <a:pt x="17565" y="16166"/>
                </a:lnTo>
                <a:cubicBezTo>
                  <a:pt x="17565" y="16108"/>
                  <a:pt x="17541" y="16061"/>
                  <a:pt x="17512" y="16061"/>
                </a:cubicBezTo>
                <a:close/>
                <a:moveTo>
                  <a:pt x="17827" y="16061"/>
                </a:moveTo>
                <a:cubicBezTo>
                  <a:pt x="17798" y="16061"/>
                  <a:pt x="17774" y="16108"/>
                  <a:pt x="17774" y="16166"/>
                </a:cubicBezTo>
                <a:lnTo>
                  <a:pt x="17774" y="16384"/>
                </a:lnTo>
                <a:cubicBezTo>
                  <a:pt x="17774" y="16441"/>
                  <a:pt x="17798" y="16488"/>
                  <a:pt x="17827" y="16488"/>
                </a:cubicBezTo>
                <a:cubicBezTo>
                  <a:pt x="17856" y="16488"/>
                  <a:pt x="17880" y="16441"/>
                  <a:pt x="17880" y="16384"/>
                </a:cubicBezTo>
                <a:lnTo>
                  <a:pt x="17880" y="16166"/>
                </a:lnTo>
                <a:cubicBezTo>
                  <a:pt x="17880" y="16108"/>
                  <a:pt x="17856" y="16061"/>
                  <a:pt x="17827" y="16061"/>
                </a:cubicBezTo>
                <a:close/>
                <a:moveTo>
                  <a:pt x="18677" y="16061"/>
                </a:moveTo>
                <a:cubicBezTo>
                  <a:pt x="18648" y="16061"/>
                  <a:pt x="18624" y="16108"/>
                  <a:pt x="18624" y="16166"/>
                </a:cubicBezTo>
                <a:lnTo>
                  <a:pt x="18624" y="16384"/>
                </a:lnTo>
                <a:cubicBezTo>
                  <a:pt x="18624" y="16441"/>
                  <a:pt x="18648" y="16488"/>
                  <a:pt x="18677" y="16488"/>
                </a:cubicBezTo>
                <a:cubicBezTo>
                  <a:pt x="18706" y="16488"/>
                  <a:pt x="18730" y="16441"/>
                  <a:pt x="18730" y="16384"/>
                </a:cubicBezTo>
                <a:lnTo>
                  <a:pt x="18730" y="16166"/>
                </a:lnTo>
                <a:cubicBezTo>
                  <a:pt x="18730" y="16108"/>
                  <a:pt x="18706" y="16061"/>
                  <a:pt x="18677" y="16061"/>
                </a:cubicBezTo>
                <a:close/>
                <a:moveTo>
                  <a:pt x="18991" y="16061"/>
                </a:moveTo>
                <a:cubicBezTo>
                  <a:pt x="18962" y="16061"/>
                  <a:pt x="18938" y="16108"/>
                  <a:pt x="18938" y="16166"/>
                </a:cubicBezTo>
                <a:lnTo>
                  <a:pt x="18938" y="16384"/>
                </a:lnTo>
                <a:cubicBezTo>
                  <a:pt x="18938" y="16441"/>
                  <a:pt x="18962" y="16488"/>
                  <a:pt x="18991" y="16488"/>
                </a:cubicBezTo>
                <a:cubicBezTo>
                  <a:pt x="19020" y="16488"/>
                  <a:pt x="19044" y="16441"/>
                  <a:pt x="19044" y="16384"/>
                </a:cubicBezTo>
                <a:lnTo>
                  <a:pt x="19044" y="16166"/>
                </a:lnTo>
                <a:cubicBezTo>
                  <a:pt x="19044" y="16108"/>
                  <a:pt x="19020" y="16061"/>
                  <a:pt x="18991" y="16061"/>
                </a:cubicBezTo>
                <a:close/>
                <a:moveTo>
                  <a:pt x="19841" y="16061"/>
                </a:moveTo>
                <a:cubicBezTo>
                  <a:pt x="19812" y="16061"/>
                  <a:pt x="19788" y="16108"/>
                  <a:pt x="19788" y="16166"/>
                </a:cubicBezTo>
                <a:lnTo>
                  <a:pt x="19788" y="16384"/>
                </a:lnTo>
                <a:cubicBezTo>
                  <a:pt x="19788" y="16441"/>
                  <a:pt x="19812" y="16488"/>
                  <a:pt x="19841" y="16488"/>
                </a:cubicBezTo>
                <a:cubicBezTo>
                  <a:pt x="19870" y="16488"/>
                  <a:pt x="19894" y="16441"/>
                  <a:pt x="19894" y="16384"/>
                </a:cubicBezTo>
                <a:lnTo>
                  <a:pt x="19894" y="16166"/>
                </a:lnTo>
                <a:cubicBezTo>
                  <a:pt x="19894" y="16108"/>
                  <a:pt x="19870" y="16061"/>
                  <a:pt x="19841" y="16061"/>
                </a:cubicBezTo>
                <a:close/>
                <a:moveTo>
                  <a:pt x="20155" y="16061"/>
                </a:moveTo>
                <a:cubicBezTo>
                  <a:pt x="20126" y="16061"/>
                  <a:pt x="20102" y="16108"/>
                  <a:pt x="20102" y="16166"/>
                </a:cubicBezTo>
                <a:lnTo>
                  <a:pt x="20102" y="16384"/>
                </a:lnTo>
                <a:cubicBezTo>
                  <a:pt x="20102" y="16441"/>
                  <a:pt x="20126" y="16488"/>
                  <a:pt x="20155" y="16488"/>
                </a:cubicBezTo>
                <a:cubicBezTo>
                  <a:pt x="20184" y="16488"/>
                  <a:pt x="20207" y="16441"/>
                  <a:pt x="20207" y="16384"/>
                </a:cubicBezTo>
                <a:lnTo>
                  <a:pt x="20207" y="16166"/>
                </a:lnTo>
                <a:cubicBezTo>
                  <a:pt x="20207" y="16108"/>
                  <a:pt x="20184" y="16061"/>
                  <a:pt x="20155" y="16061"/>
                </a:cubicBezTo>
                <a:close/>
                <a:moveTo>
                  <a:pt x="21004" y="16061"/>
                </a:moveTo>
                <a:cubicBezTo>
                  <a:pt x="20975" y="16061"/>
                  <a:pt x="20952" y="16108"/>
                  <a:pt x="20952" y="16166"/>
                </a:cubicBezTo>
                <a:lnTo>
                  <a:pt x="20952" y="16384"/>
                </a:lnTo>
                <a:cubicBezTo>
                  <a:pt x="20952" y="16441"/>
                  <a:pt x="20975" y="16488"/>
                  <a:pt x="21004" y="16488"/>
                </a:cubicBezTo>
                <a:cubicBezTo>
                  <a:pt x="21033" y="16488"/>
                  <a:pt x="21057" y="16441"/>
                  <a:pt x="21057" y="16384"/>
                </a:cubicBezTo>
                <a:lnTo>
                  <a:pt x="21057" y="16166"/>
                </a:lnTo>
                <a:cubicBezTo>
                  <a:pt x="21057" y="16108"/>
                  <a:pt x="21033" y="16061"/>
                  <a:pt x="21004" y="16061"/>
                </a:cubicBezTo>
                <a:close/>
                <a:moveTo>
                  <a:pt x="21319" y="16061"/>
                </a:moveTo>
                <a:cubicBezTo>
                  <a:pt x="21289" y="16061"/>
                  <a:pt x="21267" y="16108"/>
                  <a:pt x="21267" y="16166"/>
                </a:cubicBezTo>
                <a:lnTo>
                  <a:pt x="21267" y="16384"/>
                </a:lnTo>
                <a:cubicBezTo>
                  <a:pt x="21267" y="16441"/>
                  <a:pt x="21289" y="16488"/>
                  <a:pt x="21319" y="16488"/>
                </a:cubicBezTo>
                <a:cubicBezTo>
                  <a:pt x="21348" y="16488"/>
                  <a:pt x="21372" y="16441"/>
                  <a:pt x="21372" y="16384"/>
                </a:cubicBezTo>
                <a:lnTo>
                  <a:pt x="21372" y="16166"/>
                </a:lnTo>
                <a:cubicBezTo>
                  <a:pt x="21372" y="16108"/>
                  <a:pt x="21348" y="16061"/>
                  <a:pt x="21319" y="16061"/>
                </a:cubicBezTo>
                <a:close/>
                <a:moveTo>
                  <a:pt x="281" y="16791"/>
                </a:moveTo>
                <a:cubicBezTo>
                  <a:pt x="252" y="16791"/>
                  <a:pt x="228" y="16838"/>
                  <a:pt x="228" y="16896"/>
                </a:cubicBezTo>
                <a:lnTo>
                  <a:pt x="228" y="17116"/>
                </a:lnTo>
                <a:cubicBezTo>
                  <a:pt x="228" y="17173"/>
                  <a:pt x="252" y="17218"/>
                  <a:pt x="281" y="17218"/>
                </a:cubicBezTo>
                <a:cubicBezTo>
                  <a:pt x="311" y="17218"/>
                  <a:pt x="334" y="17173"/>
                  <a:pt x="334" y="17116"/>
                </a:cubicBezTo>
                <a:lnTo>
                  <a:pt x="334" y="16896"/>
                </a:lnTo>
                <a:cubicBezTo>
                  <a:pt x="334" y="16838"/>
                  <a:pt x="311" y="16791"/>
                  <a:pt x="281" y="16791"/>
                </a:cubicBezTo>
                <a:close/>
                <a:moveTo>
                  <a:pt x="596" y="16791"/>
                </a:moveTo>
                <a:cubicBezTo>
                  <a:pt x="567" y="16791"/>
                  <a:pt x="543" y="16838"/>
                  <a:pt x="543" y="16896"/>
                </a:cubicBezTo>
                <a:lnTo>
                  <a:pt x="543" y="17116"/>
                </a:lnTo>
                <a:cubicBezTo>
                  <a:pt x="543" y="17173"/>
                  <a:pt x="567" y="17218"/>
                  <a:pt x="596" y="17218"/>
                </a:cubicBezTo>
                <a:cubicBezTo>
                  <a:pt x="625" y="17218"/>
                  <a:pt x="649" y="17173"/>
                  <a:pt x="649" y="17116"/>
                </a:cubicBezTo>
                <a:lnTo>
                  <a:pt x="649" y="16896"/>
                </a:lnTo>
                <a:cubicBezTo>
                  <a:pt x="649" y="16838"/>
                  <a:pt x="625" y="16791"/>
                  <a:pt x="596" y="16791"/>
                </a:cubicBezTo>
                <a:close/>
                <a:moveTo>
                  <a:pt x="1446" y="16791"/>
                </a:moveTo>
                <a:cubicBezTo>
                  <a:pt x="1417" y="16791"/>
                  <a:pt x="1393" y="16838"/>
                  <a:pt x="1393" y="16896"/>
                </a:cubicBezTo>
                <a:lnTo>
                  <a:pt x="1393" y="17116"/>
                </a:lnTo>
                <a:cubicBezTo>
                  <a:pt x="1393" y="17173"/>
                  <a:pt x="1417" y="17218"/>
                  <a:pt x="1446" y="17218"/>
                </a:cubicBezTo>
                <a:cubicBezTo>
                  <a:pt x="1475" y="17218"/>
                  <a:pt x="1499" y="17173"/>
                  <a:pt x="1499" y="17116"/>
                </a:cubicBezTo>
                <a:lnTo>
                  <a:pt x="1499" y="16896"/>
                </a:lnTo>
                <a:cubicBezTo>
                  <a:pt x="1499" y="16838"/>
                  <a:pt x="1475" y="16791"/>
                  <a:pt x="1446" y="16791"/>
                </a:cubicBezTo>
                <a:close/>
                <a:moveTo>
                  <a:pt x="1760" y="16791"/>
                </a:moveTo>
                <a:cubicBezTo>
                  <a:pt x="1731" y="16791"/>
                  <a:pt x="1707" y="16838"/>
                  <a:pt x="1707" y="16896"/>
                </a:cubicBezTo>
                <a:lnTo>
                  <a:pt x="1707" y="17116"/>
                </a:lnTo>
                <a:cubicBezTo>
                  <a:pt x="1707" y="17173"/>
                  <a:pt x="1731" y="17218"/>
                  <a:pt x="1760" y="17218"/>
                </a:cubicBezTo>
                <a:cubicBezTo>
                  <a:pt x="1789" y="17218"/>
                  <a:pt x="1813" y="17173"/>
                  <a:pt x="1813" y="17116"/>
                </a:cubicBezTo>
                <a:lnTo>
                  <a:pt x="1813" y="16896"/>
                </a:lnTo>
                <a:cubicBezTo>
                  <a:pt x="1813" y="16838"/>
                  <a:pt x="1789" y="16791"/>
                  <a:pt x="1760" y="16791"/>
                </a:cubicBezTo>
                <a:close/>
                <a:moveTo>
                  <a:pt x="2610" y="16791"/>
                </a:moveTo>
                <a:cubicBezTo>
                  <a:pt x="2581" y="16791"/>
                  <a:pt x="2557" y="16838"/>
                  <a:pt x="2557" y="16896"/>
                </a:cubicBezTo>
                <a:lnTo>
                  <a:pt x="2557" y="17116"/>
                </a:lnTo>
                <a:cubicBezTo>
                  <a:pt x="2557" y="17173"/>
                  <a:pt x="2581" y="17218"/>
                  <a:pt x="2610" y="17218"/>
                </a:cubicBezTo>
                <a:cubicBezTo>
                  <a:pt x="2639" y="17218"/>
                  <a:pt x="2662" y="17173"/>
                  <a:pt x="2662" y="17116"/>
                </a:cubicBezTo>
                <a:lnTo>
                  <a:pt x="2662" y="16896"/>
                </a:lnTo>
                <a:cubicBezTo>
                  <a:pt x="2662" y="16838"/>
                  <a:pt x="2639" y="16791"/>
                  <a:pt x="2610" y="16791"/>
                </a:cubicBezTo>
                <a:close/>
                <a:moveTo>
                  <a:pt x="2924" y="16791"/>
                </a:moveTo>
                <a:cubicBezTo>
                  <a:pt x="2895" y="16791"/>
                  <a:pt x="2871" y="16838"/>
                  <a:pt x="2871" y="16896"/>
                </a:cubicBezTo>
                <a:lnTo>
                  <a:pt x="2871" y="17116"/>
                </a:lnTo>
                <a:cubicBezTo>
                  <a:pt x="2871" y="17173"/>
                  <a:pt x="2895" y="17218"/>
                  <a:pt x="2924" y="17218"/>
                </a:cubicBezTo>
                <a:cubicBezTo>
                  <a:pt x="2954" y="17218"/>
                  <a:pt x="2976" y="17173"/>
                  <a:pt x="2976" y="17116"/>
                </a:cubicBezTo>
                <a:lnTo>
                  <a:pt x="2976" y="16896"/>
                </a:lnTo>
                <a:cubicBezTo>
                  <a:pt x="2976" y="16838"/>
                  <a:pt x="2954" y="16791"/>
                  <a:pt x="2924" y="16791"/>
                </a:cubicBezTo>
                <a:close/>
                <a:moveTo>
                  <a:pt x="3773" y="16791"/>
                </a:moveTo>
                <a:cubicBezTo>
                  <a:pt x="3744" y="16791"/>
                  <a:pt x="3721" y="16838"/>
                  <a:pt x="3721" y="16896"/>
                </a:cubicBezTo>
                <a:lnTo>
                  <a:pt x="3721" y="17116"/>
                </a:lnTo>
                <a:cubicBezTo>
                  <a:pt x="3721" y="17173"/>
                  <a:pt x="3744" y="17218"/>
                  <a:pt x="3773" y="17218"/>
                </a:cubicBezTo>
                <a:cubicBezTo>
                  <a:pt x="3802" y="17218"/>
                  <a:pt x="3826" y="17173"/>
                  <a:pt x="3826" y="17116"/>
                </a:cubicBezTo>
                <a:lnTo>
                  <a:pt x="3826" y="16896"/>
                </a:lnTo>
                <a:cubicBezTo>
                  <a:pt x="3826" y="16838"/>
                  <a:pt x="3802" y="16791"/>
                  <a:pt x="3773" y="16791"/>
                </a:cubicBezTo>
                <a:close/>
                <a:moveTo>
                  <a:pt x="4088" y="16791"/>
                </a:moveTo>
                <a:cubicBezTo>
                  <a:pt x="4058" y="16791"/>
                  <a:pt x="4035" y="16838"/>
                  <a:pt x="4035" y="16896"/>
                </a:cubicBezTo>
                <a:lnTo>
                  <a:pt x="4035" y="17116"/>
                </a:lnTo>
                <a:cubicBezTo>
                  <a:pt x="4035" y="17173"/>
                  <a:pt x="4058" y="17218"/>
                  <a:pt x="4088" y="17218"/>
                </a:cubicBezTo>
                <a:cubicBezTo>
                  <a:pt x="4117" y="17218"/>
                  <a:pt x="4141" y="17173"/>
                  <a:pt x="4141" y="17116"/>
                </a:cubicBezTo>
                <a:lnTo>
                  <a:pt x="4141" y="16896"/>
                </a:lnTo>
                <a:cubicBezTo>
                  <a:pt x="4141" y="16838"/>
                  <a:pt x="4117" y="16791"/>
                  <a:pt x="4088" y="16791"/>
                </a:cubicBezTo>
                <a:close/>
                <a:moveTo>
                  <a:pt x="4937" y="16791"/>
                </a:moveTo>
                <a:cubicBezTo>
                  <a:pt x="4908" y="16791"/>
                  <a:pt x="4884" y="16838"/>
                  <a:pt x="4884" y="16896"/>
                </a:cubicBezTo>
                <a:lnTo>
                  <a:pt x="4884" y="17116"/>
                </a:lnTo>
                <a:cubicBezTo>
                  <a:pt x="4884" y="17173"/>
                  <a:pt x="4908" y="17218"/>
                  <a:pt x="4937" y="17218"/>
                </a:cubicBezTo>
                <a:cubicBezTo>
                  <a:pt x="4966" y="17218"/>
                  <a:pt x="4990" y="17173"/>
                  <a:pt x="4990" y="17116"/>
                </a:cubicBezTo>
                <a:lnTo>
                  <a:pt x="4990" y="16896"/>
                </a:lnTo>
                <a:cubicBezTo>
                  <a:pt x="4990" y="16838"/>
                  <a:pt x="4966" y="16791"/>
                  <a:pt x="4937" y="16791"/>
                </a:cubicBezTo>
                <a:close/>
                <a:moveTo>
                  <a:pt x="5252" y="16791"/>
                </a:moveTo>
                <a:cubicBezTo>
                  <a:pt x="5223" y="16791"/>
                  <a:pt x="5199" y="16838"/>
                  <a:pt x="5199" y="16896"/>
                </a:cubicBezTo>
                <a:lnTo>
                  <a:pt x="5199" y="17116"/>
                </a:lnTo>
                <a:cubicBezTo>
                  <a:pt x="5199" y="17173"/>
                  <a:pt x="5223" y="17218"/>
                  <a:pt x="5252" y="17218"/>
                </a:cubicBezTo>
                <a:cubicBezTo>
                  <a:pt x="5281" y="17218"/>
                  <a:pt x="5305" y="17173"/>
                  <a:pt x="5305" y="17116"/>
                </a:cubicBezTo>
                <a:lnTo>
                  <a:pt x="5305" y="16896"/>
                </a:lnTo>
                <a:cubicBezTo>
                  <a:pt x="5305" y="16838"/>
                  <a:pt x="5281" y="16791"/>
                  <a:pt x="5252" y="16791"/>
                </a:cubicBezTo>
                <a:close/>
                <a:moveTo>
                  <a:pt x="6102" y="16791"/>
                </a:moveTo>
                <a:cubicBezTo>
                  <a:pt x="6072" y="16791"/>
                  <a:pt x="6049" y="16838"/>
                  <a:pt x="6049" y="16896"/>
                </a:cubicBezTo>
                <a:lnTo>
                  <a:pt x="6049" y="17116"/>
                </a:lnTo>
                <a:cubicBezTo>
                  <a:pt x="6049" y="17173"/>
                  <a:pt x="6072" y="17218"/>
                  <a:pt x="6102" y="17218"/>
                </a:cubicBezTo>
                <a:cubicBezTo>
                  <a:pt x="6131" y="17218"/>
                  <a:pt x="6155" y="17173"/>
                  <a:pt x="6155" y="17116"/>
                </a:cubicBezTo>
                <a:lnTo>
                  <a:pt x="6155" y="16896"/>
                </a:lnTo>
                <a:cubicBezTo>
                  <a:pt x="6155" y="16838"/>
                  <a:pt x="6131" y="16791"/>
                  <a:pt x="6102" y="16791"/>
                </a:cubicBezTo>
                <a:close/>
                <a:moveTo>
                  <a:pt x="6416" y="16791"/>
                </a:moveTo>
                <a:cubicBezTo>
                  <a:pt x="6387" y="16791"/>
                  <a:pt x="6363" y="16838"/>
                  <a:pt x="6363" y="16896"/>
                </a:cubicBezTo>
                <a:lnTo>
                  <a:pt x="6363" y="17116"/>
                </a:lnTo>
                <a:cubicBezTo>
                  <a:pt x="6363" y="17173"/>
                  <a:pt x="6387" y="17218"/>
                  <a:pt x="6416" y="17218"/>
                </a:cubicBezTo>
                <a:cubicBezTo>
                  <a:pt x="6445" y="17218"/>
                  <a:pt x="6469" y="17173"/>
                  <a:pt x="6469" y="17116"/>
                </a:cubicBezTo>
                <a:lnTo>
                  <a:pt x="6469" y="16896"/>
                </a:lnTo>
                <a:cubicBezTo>
                  <a:pt x="6469" y="16838"/>
                  <a:pt x="6445" y="16791"/>
                  <a:pt x="6416" y="16791"/>
                </a:cubicBezTo>
                <a:close/>
                <a:moveTo>
                  <a:pt x="7266" y="16791"/>
                </a:moveTo>
                <a:cubicBezTo>
                  <a:pt x="7237" y="16791"/>
                  <a:pt x="7213" y="16838"/>
                  <a:pt x="7213" y="16896"/>
                </a:cubicBezTo>
                <a:lnTo>
                  <a:pt x="7213" y="17116"/>
                </a:lnTo>
                <a:cubicBezTo>
                  <a:pt x="7213" y="17173"/>
                  <a:pt x="7237" y="17218"/>
                  <a:pt x="7266" y="17218"/>
                </a:cubicBezTo>
                <a:cubicBezTo>
                  <a:pt x="7295" y="17218"/>
                  <a:pt x="7318" y="17173"/>
                  <a:pt x="7318" y="17116"/>
                </a:cubicBezTo>
                <a:lnTo>
                  <a:pt x="7318" y="16896"/>
                </a:lnTo>
                <a:cubicBezTo>
                  <a:pt x="7318" y="16838"/>
                  <a:pt x="7295" y="16791"/>
                  <a:pt x="7266" y="16791"/>
                </a:cubicBezTo>
                <a:close/>
                <a:moveTo>
                  <a:pt x="7580" y="16791"/>
                </a:moveTo>
                <a:cubicBezTo>
                  <a:pt x="7551" y="16791"/>
                  <a:pt x="7527" y="16838"/>
                  <a:pt x="7527" y="16896"/>
                </a:cubicBezTo>
                <a:lnTo>
                  <a:pt x="7527" y="17116"/>
                </a:lnTo>
                <a:cubicBezTo>
                  <a:pt x="7527" y="17173"/>
                  <a:pt x="7551" y="17218"/>
                  <a:pt x="7580" y="17218"/>
                </a:cubicBezTo>
                <a:cubicBezTo>
                  <a:pt x="7609" y="17218"/>
                  <a:pt x="7632" y="17173"/>
                  <a:pt x="7632" y="17116"/>
                </a:cubicBezTo>
                <a:lnTo>
                  <a:pt x="7632" y="16896"/>
                </a:lnTo>
                <a:cubicBezTo>
                  <a:pt x="7632" y="16838"/>
                  <a:pt x="7609" y="16791"/>
                  <a:pt x="7580" y="16791"/>
                </a:cubicBezTo>
                <a:close/>
                <a:moveTo>
                  <a:pt x="8429" y="16791"/>
                </a:moveTo>
                <a:cubicBezTo>
                  <a:pt x="8400" y="16791"/>
                  <a:pt x="8377" y="16838"/>
                  <a:pt x="8377" y="16896"/>
                </a:cubicBezTo>
                <a:lnTo>
                  <a:pt x="8377" y="17116"/>
                </a:lnTo>
                <a:cubicBezTo>
                  <a:pt x="8377" y="17173"/>
                  <a:pt x="8400" y="17218"/>
                  <a:pt x="8429" y="17218"/>
                </a:cubicBezTo>
                <a:cubicBezTo>
                  <a:pt x="8458" y="17218"/>
                  <a:pt x="8482" y="17173"/>
                  <a:pt x="8482" y="17116"/>
                </a:cubicBezTo>
                <a:lnTo>
                  <a:pt x="8482" y="16896"/>
                </a:lnTo>
                <a:cubicBezTo>
                  <a:pt x="8482" y="16838"/>
                  <a:pt x="8458" y="16791"/>
                  <a:pt x="8429" y="16791"/>
                </a:cubicBezTo>
                <a:close/>
                <a:moveTo>
                  <a:pt x="8744" y="16791"/>
                </a:moveTo>
                <a:cubicBezTo>
                  <a:pt x="8714" y="16791"/>
                  <a:pt x="8691" y="16838"/>
                  <a:pt x="8691" y="16896"/>
                </a:cubicBezTo>
                <a:lnTo>
                  <a:pt x="8691" y="17116"/>
                </a:lnTo>
                <a:cubicBezTo>
                  <a:pt x="8691" y="17173"/>
                  <a:pt x="8714" y="17218"/>
                  <a:pt x="8744" y="17218"/>
                </a:cubicBezTo>
                <a:cubicBezTo>
                  <a:pt x="8773" y="17218"/>
                  <a:pt x="8796" y="17173"/>
                  <a:pt x="8796" y="17116"/>
                </a:cubicBezTo>
                <a:lnTo>
                  <a:pt x="8796" y="16896"/>
                </a:lnTo>
                <a:cubicBezTo>
                  <a:pt x="8796" y="16838"/>
                  <a:pt x="8773" y="16791"/>
                  <a:pt x="8744" y="16791"/>
                </a:cubicBezTo>
                <a:close/>
                <a:moveTo>
                  <a:pt x="9593" y="16791"/>
                </a:moveTo>
                <a:cubicBezTo>
                  <a:pt x="9564" y="16791"/>
                  <a:pt x="9540" y="16838"/>
                  <a:pt x="9540" y="16896"/>
                </a:cubicBezTo>
                <a:lnTo>
                  <a:pt x="9540" y="17116"/>
                </a:lnTo>
                <a:cubicBezTo>
                  <a:pt x="9540" y="17173"/>
                  <a:pt x="9564" y="17218"/>
                  <a:pt x="9593" y="17218"/>
                </a:cubicBezTo>
                <a:cubicBezTo>
                  <a:pt x="9622" y="17218"/>
                  <a:pt x="9646" y="17173"/>
                  <a:pt x="9646" y="17116"/>
                </a:cubicBezTo>
                <a:lnTo>
                  <a:pt x="9646" y="16896"/>
                </a:lnTo>
                <a:cubicBezTo>
                  <a:pt x="9646" y="16838"/>
                  <a:pt x="9622" y="16791"/>
                  <a:pt x="9593" y="16791"/>
                </a:cubicBezTo>
                <a:close/>
                <a:moveTo>
                  <a:pt x="9908" y="16791"/>
                </a:moveTo>
                <a:cubicBezTo>
                  <a:pt x="9879" y="16791"/>
                  <a:pt x="9855" y="16838"/>
                  <a:pt x="9855" y="16896"/>
                </a:cubicBezTo>
                <a:lnTo>
                  <a:pt x="9855" y="17116"/>
                </a:lnTo>
                <a:cubicBezTo>
                  <a:pt x="9855" y="17173"/>
                  <a:pt x="9879" y="17218"/>
                  <a:pt x="9908" y="17218"/>
                </a:cubicBezTo>
                <a:cubicBezTo>
                  <a:pt x="9937" y="17218"/>
                  <a:pt x="9961" y="17173"/>
                  <a:pt x="9961" y="17116"/>
                </a:cubicBezTo>
                <a:lnTo>
                  <a:pt x="9961" y="16896"/>
                </a:lnTo>
                <a:cubicBezTo>
                  <a:pt x="9961" y="16838"/>
                  <a:pt x="9937" y="16791"/>
                  <a:pt x="9908" y="16791"/>
                </a:cubicBezTo>
                <a:close/>
                <a:moveTo>
                  <a:pt x="10758" y="16791"/>
                </a:moveTo>
                <a:cubicBezTo>
                  <a:pt x="10728" y="16791"/>
                  <a:pt x="10705" y="16838"/>
                  <a:pt x="10705" y="16896"/>
                </a:cubicBezTo>
                <a:lnTo>
                  <a:pt x="10705" y="17116"/>
                </a:lnTo>
                <a:cubicBezTo>
                  <a:pt x="10705" y="17173"/>
                  <a:pt x="10728" y="17218"/>
                  <a:pt x="10758" y="17218"/>
                </a:cubicBezTo>
                <a:cubicBezTo>
                  <a:pt x="10787" y="17218"/>
                  <a:pt x="10810" y="17173"/>
                  <a:pt x="10810" y="17116"/>
                </a:cubicBezTo>
                <a:lnTo>
                  <a:pt x="10810" y="16896"/>
                </a:lnTo>
                <a:cubicBezTo>
                  <a:pt x="10810" y="16838"/>
                  <a:pt x="10787" y="16791"/>
                  <a:pt x="10758" y="16791"/>
                </a:cubicBezTo>
                <a:close/>
                <a:moveTo>
                  <a:pt x="11072" y="16791"/>
                </a:moveTo>
                <a:cubicBezTo>
                  <a:pt x="11043" y="16791"/>
                  <a:pt x="11019" y="16838"/>
                  <a:pt x="11019" y="16896"/>
                </a:cubicBezTo>
                <a:lnTo>
                  <a:pt x="11019" y="17116"/>
                </a:lnTo>
                <a:cubicBezTo>
                  <a:pt x="11019" y="17173"/>
                  <a:pt x="11043" y="17218"/>
                  <a:pt x="11072" y="17218"/>
                </a:cubicBezTo>
                <a:cubicBezTo>
                  <a:pt x="11101" y="17218"/>
                  <a:pt x="11125" y="17173"/>
                  <a:pt x="11125" y="17116"/>
                </a:cubicBezTo>
                <a:lnTo>
                  <a:pt x="11125" y="16896"/>
                </a:lnTo>
                <a:cubicBezTo>
                  <a:pt x="11125" y="16838"/>
                  <a:pt x="11101" y="16791"/>
                  <a:pt x="11072" y="16791"/>
                </a:cubicBezTo>
                <a:close/>
                <a:moveTo>
                  <a:pt x="11922" y="16791"/>
                </a:moveTo>
                <a:cubicBezTo>
                  <a:pt x="11893" y="16791"/>
                  <a:pt x="11869" y="16838"/>
                  <a:pt x="11869" y="16896"/>
                </a:cubicBezTo>
                <a:lnTo>
                  <a:pt x="11869" y="17116"/>
                </a:lnTo>
                <a:cubicBezTo>
                  <a:pt x="11869" y="17173"/>
                  <a:pt x="11893" y="17218"/>
                  <a:pt x="11922" y="17218"/>
                </a:cubicBezTo>
                <a:cubicBezTo>
                  <a:pt x="11951" y="17218"/>
                  <a:pt x="11974" y="17173"/>
                  <a:pt x="11974" y="17116"/>
                </a:cubicBezTo>
                <a:lnTo>
                  <a:pt x="11974" y="16896"/>
                </a:lnTo>
                <a:cubicBezTo>
                  <a:pt x="11974" y="16838"/>
                  <a:pt x="11951" y="16791"/>
                  <a:pt x="11922" y="16791"/>
                </a:cubicBezTo>
                <a:close/>
                <a:moveTo>
                  <a:pt x="12236" y="16791"/>
                </a:moveTo>
                <a:cubicBezTo>
                  <a:pt x="12207" y="16791"/>
                  <a:pt x="12183" y="16838"/>
                  <a:pt x="12183" y="16896"/>
                </a:cubicBezTo>
                <a:lnTo>
                  <a:pt x="12183" y="17116"/>
                </a:lnTo>
                <a:cubicBezTo>
                  <a:pt x="12183" y="17173"/>
                  <a:pt x="12207" y="17218"/>
                  <a:pt x="12236" y="17218"/>
                </a:cubicBezTo>
                <a:cubicBezTo>
                  <a:pt x="12265" y="17218"/>
                  <a:pt x="12288" y="17173"/>
                  <a:pt x="12288" y="17116"/>
                </a:cubicBezTo>
                <a:lnTo>
                  <a:pt x="12288" y="16896"/>
                </a:lnTo>
                <a:cubicBezTo>
                  <a:pt x="12288" y="16838"/>
                  <a:pt x="12265" y="16791"/>
                  <a:pt x="12236" y="16791"/>
                </a:cubicBezTo>
                <a:close/>
                <a:moveTo>
                  <a:pt x="13085" y="16791"/>
                </a:moveTo>
                <a:cubicBezTo>
                  <a:pt x="13056" y="16791"/>
                  <a:pt x="13032" y="16838"/>
                  <a:pt x="13032" y="16896"/>
                </a:cubicBezTo>
                <a:lnTo>
                  <a:pt x="13032" y="17116"/>
                </a:lnTo>
                <a:cubicBezTo>
                  <a:pt x="13032" y="17173"/>
                  <a:pt x="13056" y="17218"/>
                  <a:pt x="13085" y="17218"/>
                </a:cubicBezTo>
                <a:cubicBezTo>
                  <a:pt x="13114" y="17218"/>
                  <a:pt x="13138" y="17173"/>
                  <a:pt x="13138" y="17116"/>
                </a:cubicBezTo>
                <a:lnTo>
                  <a:pt x="13138" y="16896"/>
                </a:lnTo>
                <a:cubicBezTo>
                  <a:pt x="13138" y="16838"/>
                  <a:pt x="13114" y="16791"/>
                  <a:pt x="13085" y="16791"/>
                </a:cubicBezTo>
                <a:close/>
                <a:moveTo>
                  <a:pt x="13399" y="16791"/>
                </a:moveTo>
                <a:cubicBezTo>
                  <a:pt x="13370" y="16791"/>
                  <a:pt x="13348" y="16838"/>
                  <a:pt x="13348" y="16896"/>
                </a:cubicBezTo>
                <a:lnTo>
                  <a:pt x="13348" y="17116"/>
                </a:lnTo>
                <a:cubicBezTo>
                  <a:pt x="13348" y="17173"/>
                  <a:pt x="13370" y="17218"/>
                  <a:pt x="13399" y="17218"/>
                </a:cubicBezTo>
                <a:cubicBezTo>
                  <a:pt x="13428" y="17218"/>
                  <a:pt x="13452" y="17173"/>
                  <a:pt x="13452" y="17116"/>
                </a:cubicBezTo>
                <a:lnTo>
                  <a:pt x="13452" y="16896"/>
                </a:lnTo>
                <a:cubicBezTo>
                  <a:pt x="13452" y="16838"/>
                  <a:pt x="13428" y="16791"/>
                  <a:pt x="13399" y="16791"/>
                </a:cubicBezTo>
                <a:close/>
                <a:moveTo>
                  <a:pt x="14249" y="16791"/>
                </a:moveTo>
                <a:cubicBezTo>
                  <a:pt x="14220" y="16791"/>
                  <a:pt x="14196" y="16838"/>
                  <a:pt x="14196" y="16896"/>
                </a:cubicBezTo>
                <a:lnTo>
                  <a:pt x="14196" y="17116"/>
                </a:lnTo>
                <a:cubicBezTo>
                  <a:pt x="14196" y="17173"/>
                  <a:pt x="14220" y="17218"/>
                  <a:pt x="14249" y="17218"/>
                </a:cubicBezTo>
                <a:cubicBezTo>
                  <a:pt x="14278" y="17218"/>
                  <a:pt x="14302" y="17173"/>
                  <a:pt x="14302" y="17116"/>
                </a:cubicBezTo>
                <a:lnTo>
                  <a:pt x="14302" y="16896"/>
                </a:lnTo>
                <a:cubicBezTo>
                  <a:pt x="14302" y="16838"/>
                  <a:pt x="14278" y="16791"/>
                  <a:pt x="14249" y="16791"/>
                </a:cubicBezTo>
                <a:close/>
                <a:moveTo>
                  <a:pt x="14564" y="16791"/>
                </a:moveTo>
                <a:cubicBezTo>
                  <a:pt x="14535" y="16791"/>
                  <a:pt x="14511" y="16838"/>
                  <a:pt x="14511" y="16896"/>
                </a:cubicBezTo>
                <a:lnTo>
                  <a:pt x="14511" y="17116"/>
                </a:lnTo>
                <a:cubicBezTo>
                  <a:pt x="14511" y="17173"/>
                  <a:pt x="14535" y="17218"/>
                  <a:pt x="14564" y="17218"/>
                </a:cubicBezTo>
                <a:cubicBezTo>
                  <a:pt x="14593" y="17218"/>
                  <a:pt x="14617" y="17173"/>
                  <a:pt x="14617" y="17116"/>
                </a:cubicBezTo>
                <a:lnTo>
                  <a:pt x="14617" y="16896"/>
                </a:lnTo>
                <a:cubicBezTo>
                  <a:pt x="14617" y="16838"/>
                  <a:pt x="14593" y="16791"/>
                  <a:pt x="14564" y="16791"/>
                </a:cubicBezTo>
                <a:close/>
                <a:moveTo>
                  <a:pt x="15413" y="16791"/>
                </a:moveTo>
                <a:cubicBezTo>
                  <a:pt x="15384" y="16791"/>
                  <a:pt x="15360" y="16838"/>
                  <a:pt x="15360" y="16896"/>
                </a:cubicBezTo>
                <a:lnTo>
                  <a:pt x="15360" y="17116"/>
                </a:lnTo>
                <a:cubicBezTo>
                  <a:pt x="15360" y="17173"/>
                  <a:pt x="15384" y="17218"/>
                  <a:pt x="15413" y="17218"/>
                </a:cubicBezTo>
                <a:cubicBezTo>
                  <a:pt x="15442" y="17218"/>
                  <a:pt x="15465" y="17173"/>
                  <a:pt x="15465" y="17116"/>
                </a:cubicBezTo>
                <a:lnTo>
                  <a:pt x="15465" y="16896"/>
                </a:lnTo>
                <a:cubicBezTo>
                  <a:pt x="15465" y="16838"/>
                  <a:pt x="15442" y="16791"/>
                  <a:pt x="15413" y="16791"/>
                </a:cubicBezTo>
                <a:close/>
                <a:moveTo>
                  <a:pt x="15728" y="16791"/>
                </a:moveTo>
                <a:cubicBezTo>
                  <a:pt x="15699" y="16791"/>
                  <a:pt x="15675" y="16838"/>
                  <a:pt x="15675" y="16896"/>
                </a:cubicBezTo>
                <a:lnTo>
                  <a:pt x="15675" y="17116"/>
                </a:lnTo>
                <a:cubicBezTo>
                  <a:pt x="15675" y="17173"/>
                  <a:pt x="15699" y="17218"/>
                  <a:pt x="15728" y="17218"/>
                </a:cubicBezTo>
                <a:cubicBezTo>
                  <a:pt x="15757" y="17218"/>
                  <a:pt x="15781" y="17173"/>
                  <a:pt x="15781" y="17116"/>
                </a:cubicBezTo>
                <a:lnTo>
                  <a:pt x="15781" y="16896"/>
                </a:lnTo>
                <a:cubicBezTo>
                  <a:pt x="15781" y="16838"/>
                  <a:pt x="15757" y="16791"/>
                  <a:pt x="15728" y="16791"/>
                </a:cubicBezTo>
                <a:close/>
                <a:moveTo>
                  <a:pt x="16578" y="16791"/>
                </a:moveTo>
                <a:cubicBezTo>
                  <a:pt x="16549" y="16791"/>
                  <a:pt x="16525" y="16838"/>
                  <a:pt x="16525" y="16896"/>
                </a:cubicBezTo>
                <a:lnTo>
                  <a:pt x="16525" y="17116"/>
                </a:lnTo>
                <a:cubicBezTo>
                  <a:pt x="16525" y="17173"/>
                  <a:pt x="16549" y="17218"/>
                  <a:pt x="16578" y="17218"/>
                </a:cubicBezTo>
                <a:cubicBezTo>
                  <a:pt x="16607" y="17218"/>
                  <a:pt x="16630" y="17173"/>
                  <a:pt x="16630" y="17116"/>
                </a:cubicBezTo>
                <a:lnTo>
                  <a:pt x="16630" y="16896"/>
                </a:lnTo>
                <a:cubicBezTo>
                  <a:pt x="16630" y="16838"/>
                  <a:pt x="16607" y="16791"/>
                  <a:pt x="16578" y="16791"/>
                </a:cubicBezTo>
                <a:close/>
                <a:moveTo>
                  <a:pt x="16892" y="16791"/>
                </a:moveTo>
                <a:cubicBezTo>
                  <a:pt x="16863" y="16791"/>
                  <a:pt x="16839" y="16838"/>
                  <a:pt x="16839" y="16896"/>
                </a:cubicBezTo>
                <a:lnTo>
                  <a:pt x="16839" y="17116"/>
                </a:lnTo>
                <a:cubicBezTo>
                  <a:pt x="16839" y="17173"/>
                  <a:pt x="16863" y="17218"/>
                  <a:pt x="16892" y="17218"/>
                </a:cubicBezTo>
                <a:cubicBezTo>
                  <a:pt x="16921" y="17218"/>
                  <a:pt x="16944" y="17173"/>
                  <a:pt x="16944" y="17116"/>
                </a:cubicBezTo>
                <a:lnTo>
                  <a:pt x="16944" y="16896"/>
                </a:lnTo>
                <a:cubicBezTo>
                  <a:pt x="16944" y="16838"/>
                  <a:pt x="16921" y="16791"/>
                  <a:pt x="16892" y="16791"/>
                </a:cubicBezTo>
                <a:close/>
                <a:moveTo>
                  <a:pt x="17741" y="16791"/>
                </a:moveTo>
                <a:cubicBezTo>
                  <a:pt x="17712" y="16791"/>
                  <a:pt x="17689" y="16838"/>
                  <a:pt x="17689" y="16896"/>
                </a:cubicBezTo>
                <a:lnTo>
                  <a:pt x="17689" y="17116"/>
                </a:lnTo>
                <a:cubicBezTo>
                  <a:pt x="17689" y="17173"/>
                  <a:pt x="17712" y="17218"/>
                  <a:pt x="17741" y="17218"/>
                </a:cubicBezTo>
                <a:cubicBezTo>
                  <a:pt x="17770" y="17218"/>
                  <a:pt x="17794" y="17173"/>
                  <a:pt x="17794" y="17116"/>
                </a:cubicBezTo>
                <a:lnTo>
                  <a:pt x="17794" y="16896"/>
                </a:lnTo>
                <a:cubicBezTo>
                  <a:pt x="17794" y="16838"/>
                  <a:pt x="17770" y="16791"/>
                  <a:pt x="17741" y="16791"/>
                </a:cubicBezTo>
                <a:close/>
                <a:moveTo>
                  <a:pt x="18055" y="16791"/>
                </a:moveTo>
                <a:cubicBezTo>
                  <a:pt x="18026" y="16791"/>
                  <a:pt x="18002" y="16838"/>
                  <a:pt x="18002" y="16896"/>
                </a:cubicBezTo>
                <a:lnTo>
                  <a:pt x="18002" y="17116"/>
                </a:lnTo>
                <a:cubicBezTo>
                  <a:pt x="18002" y="17173"/>
                  <a:pt x="18026" y="17218"/>
                  <a:pt x="18055" y="17218"/>
                </a:cubicBezTo>
                <a:cubicBezTo>
                  <a:pt x="18085" y="17218"/>
                  <a:pt x="18108" y="17173"/>
                  <a:pt x="18108" y="17116"/>
                </a:cubicBezTo>
                <a:lnTo>
                  <a:pt x="18108" y="16896"/>
                </a:lnTo>
                <a:cubicBezTo>
                  <a:pt x="18108" y="16838"/>
                  <a:pt x="18085" y="16791"/>
                  <a:pt x="18055" y="16791"/>
                </a:cubicBezTo>
                <a:close/>
                <a:moveTo>
                  <a:pt x="18905" y="16791"/>
                </a:moveTo>
                <a:cubicBezTo>
                  <a:pt x="18876" y="16791"/>
                  <a:pt x="18852" y="16838"/>
                  <a:pt x="18852" y="16896"/>
                </a:cubicBezTo>
                <a:lnTo>
                  <a:pt x="18852" y="17116"/>
                </a:lnTo>
                <a:cubicBezTo>
                  <a:pt x="18852" y="17173"/>
                  <a:pt x="18876" y="17218"/>
                  <a:pt x="18905" y="17218"/>
                </a:cubicBezTo>
                <a:cubicBezTo>
                  <a:pt x="18934" y="17218"/>
                  <a:pt x="18958" y="17173"/>
                  <a:pt x="18958" y="17116"/>
                </a:cubicBezTo>
                <a:lnTo>
                  <a:pt x="18958" y="16896"/>
                </a:lnTo>
                <a:cubicBezTo>
                  <a:pt x="18958" y="16838"/>
                  <a:pt x="18934" y="16791"/>
                  <a:pt x="18905" y="16791"/>
                </a:cubicBezTo>
                <a:close/>
                <a:moveTo>
                  <a:pt x="19220" y="16791"/>
                </a:moveTo>
                <a:cubicBezTo>
                  <a:pt x="19191" y="16791"/>
                  <a:pt x="19167" y="16838"/>
                  <a:pt x="19167" y="16896"/>
                </a:cubicBezTo>
                <a:lnTo>
                  <a:pt x="19167" y="17116"/>
                </a:lnTo>
                <a:cubicBezTo>
                  <a:pt x="19167" y="17173"/>
                  <a:pt x="19191" y="17218"/>
                  <a:pt x="19220" y="17218"/>
                </a:cubicBezTo>
                <a:cubicBezTo>
                  <a:pt x="19249" y="17218"/>
                  <a:pt x="19273" y="17173"/>
                  <a:pt x="19273" y="17116"/>
                </a:cubicBezTo>
                <a:lnTo>
                  <a:pt x="19273" y="16896"/>
                </a:lnTo>
                <a:cubicBezTo>
                  <a:pt x="19273" y="16838"/>
                  <a:pt x="19249" y="16791"/>
                  <a:pt x="19220" y="16791"/>
                </a:cubicBezTo>
                <a:close/>
                <a:moveTo>
                  <a:pt x="20069" y="16791"/>
                </a:moveTo>
                <a:cubicBezTo>
                  <a:pt x="20040" y="16791"/>
                  <a:pt x="20016" y="16838"/>
                  <a:pt x="20016" y="16896"/>
                </a:cubicBezTo>
                <a:lnTo>
                  <a:pt x="20016" y="17116"/>
                </a:lnTo>
                <a:cubicBezTo>
                  <a:pt x="20016" y="17173"/>
                  <a:pt x="20040" y="17218"/>
                  <a:pt x="20069" y="17218"/>
                </a:cubicBezTo>
                <a:cubicBezTo>
                  <a:pt x="20099" y="17218"/>
                  <a:pt x="20122" y="17173"/>
                  <a:pt x="20122" y="17116"/>
                </a:cubicBezTo>
                <a:lnTo>
                  <a:pt x="20122" y="16896"/>
                </a:lnTo>
                <a:cubicBezTo>
                  <a:pt x="20122" y="16838"/>
                  <a:pt x="20099" y="16791"/>
                  <a:pt x="20069" y="16791"/>
                </a:cubicBezTo>
                <a:close/>
                <a:moveTo>
                  <a:pt x="20384" y="16791"/>
                </a:moveTo>
                <a:cubicBezTo>
                  <a:pt x="20355" y="16791"/>
                  <a:pt x="20331" y="16838"/>
                  <a:pt x="20331" y="16896"/>
                </a:cubicBezTo>
                <a:lnTo>
                  <a:pt x="20331" y="17116"/>
                </a:lnTo>
                <a:cubicBezTo>
                  <a:pt x="20331" y="17173"/>
                  <a:pt x="20355" y="17218"/>
                  <a:pt x="20384" y="17218"/>
                </a:cubicBezTo>
                <a:cubicBezTo>
                  <a:pt x="20413" y="17218"/>
                  <a:pt x="20436" y="17173"/>
                  <a:pt x="20436" y="17116"/>
                </a:cubicBezTo>
                <a:lnTo>
                  <a:pt x="20436" y="16896"/>
                </a:lnTo>
                <a:cubicBezTo>
                  <a:pt x="20436" y="16838"/>
                  <a:pt x="20413" y="16791"/>
                  <a:pt x="20384" y="16791"/>
                </a:cubicBezTo>
                <a:close/>
                <a:moveTo>
                  <a:pt x="21234" y="16791"/>
                </a:moveTo>
                <a:cubicBezTo>
                  <a:pt x="21204" y="16791"/>
                  <a:pt x="21181" y="16838"/>
                  <a:pt x="21181" y="16896"/>
                </a:cubicBezTo>
                <a:lnTo>
                  <a:pt x="21181" y="17116"/>
                </a:lnTo>
                <a:cubicBezTo>
                  <a:pt x="21181" y="17173"/>
                  <a:pt x="21204" y="17218"/>
                  <a:pt x="21234" y="17218"/>
                </a:cubicBezTo>
                <a:cubicBezTo>
                  <a:pt x="21263" y="17218"/>
                  <a:pt x="21285" y="17173"/>
                  <a:pt x="21285" y="17116"/>
                </a:cubicBezTo>
                <a:lnTo>
                  <a:pt x="21285" y="16896"/>
                </a:lnTo>
                <a:cubicBezTo>
                  <a:pt x="21285" y="16838"/>
                  <a:pt x="21263" y="16791"/>
                  <a:pt x="21234" y="16791"/>
                </a:cubicBezTo>
                <a:close/>
                <a:moveTo>
                  <a:pt x="21547" y="16791"/>
                </a:moveTo>
                <a:cubicBezTo>
                  <a:pt x="21518" y="16791"/>
                  <a:pt x="21495" y="16838"/>
                  <a:pt x="21495" y="16896"/>
                </a:cubicBezTo>
                <a:lnTo>
                  <a:pt x="21495" y="17116"/>
                </a:lnTo>
                <a:cubicBezTo>
                  <a:pt x="21495" y="17173"/>
                  <a:pt x="21518" y="17218"/>
                  <a:pt x="21547" y="17218"/>
                </a:cubicBezTo>
                <a:cubicBezTo>
                  <a:pt x="21576" y="17218"/>
                  <a:pt x="21600" y="17173"/>
                  <a:pt x="21600" y="17116"/>
                </a:cubicBezTo>
                <a:lnTo>
                  <a:pt x="21600" y="16896"/>
                </a:lnTo>
                <a:cubicBezTo>
                  <a:pt x="21600" y="16838"/>
                  <a:pt x="21576" y="16791"/>
                  <a:pt x="21547" y="16791"/>
                </a:cubicBezTo>
                <a:close/>
                <a:moveTo>
                  <a:pt x="53" y="17521"/>
                </a:moveTo>
                <a:cubicBezTo>
                  <a:pt x="24" y="17521"/>
                  <a:pt x="0" y="17568"/>
                  <a:pt x="0" y="17626"/>
                </a:cubicBezTo>
                <a:lnTo>
                  <a:pt x="0" y="17846"/>
                </a:lnTo>
                <a:cubicBezTo>
                  <a:pt x="0" y="17903"/>
                  <a:pt x="24" y="17948"/>
                  <a:pt x="53" y="17948"/>
                </a:cubicBezTo>
                <a:cubicBezTo>
                  <a:pt x="82" y="17948"/>
                  <a:pt x="106" y="17903"/>
                  <a:pt x="106" y="17846"/>
                </a:cubicBezTo>
                <a:lnTo>
                  <a:pt x="106" y="17626"/>
                </a:lnTo>
                <a:cubicBezTo>
                  <a:pt x="106" y="17568"/>
                  <a:pt x="82" y="17521"/>
                  <a:pt x="53" y="17521"/>
                </a:cubicBezTo>
                <a:close/>
                <a:moveTo>
                  <a:pt x="367" y="17521"/>
                </a:moveTo>
                <a:cubicBezTo>
                  <a:pt x="338" y="17521"/>
                  <a:pt x="315" y="17568"/>
                  <a:pt x="315" y="17626"/>
                </a:cubicBezTo>
                <a:lnTo>
                  <a:pt x="315" y="17846"/>
                </a:lnTo>
                <a:cubicBezTo>
                  <a:pt x="315" y="17903"/>
                  <a:pt x="338" y="17948"/>
                  <a:pt x="367" y="17948"/>
                </a:cubicBezTo>
                <a:cubicBezTo>
                  <a:pt x="397" y="17948"/>
                  <a:pt x="420" y="17903"/>
                  <a:pt x="420" y="17846"/>
                </a:cubicBezTo>
                <a:lnTo>
                  <a:pt x="420" y="17626"/>
                </a:lnTo>
                <a:cubicBezTo>
                  <a:pt x="420" y="17568"/>
                  <a:pt x="397" y="17521"/>
                  <a:pt x="367" y="17521"/>
                </a:cubicBezTo>
                <a:close/>
                <a:moveTo>
                  <a:pt x="1217" y="17521"/>
                </a:moveTo>
                <a:cubicBezTo>
                  <a:pt x="1188" y="17521"/>
                  <a:pt x="1164" y="17568"/>
                  <a:pt x="1164" y="17626"/>
                </a:cubicBezTo>
                <a:lnTo>
                  <a:pt x="1164" y="17846"/>
                </a:lnTo>
                <a:cubicBezTo>
                  <a:pt x="1164" y="17903"/>
                  <a:pt x="1188" y="17948"/>
                  <a:pt x="1217" y="17948"/>
                </a:cubicBezTo>
                <a:cubicBezTo>
                  <a:pt x="1246" y="17948"/>
                  <a:pt x="1270" y="17903"/>
                  <a:pt x="1270" y="17846"/>
                </a:cubicBezTo>
                <a:lnTo>
                  <a:pt x="1270" y="17626"/>
                </a:lnTo>
                <a:cubicBezTo>
                  <a:pt x="1270" y="17568"/>
                  <a:pt x="1246" y="17521"/>
                  <a:pt x="1217" y="17521"/>
                </a:cubicBezTo>
                <a:close/>
                <a:moveTo>
                  <a:pt x="1532" y="17521"/>
                </a:moveTo>
                <a:cubicBezTo>
                  <a:pt x="1503" y="17521"/>
                  <a:pt x="1479" y="17568"/>
                  <a:pt x="1479" y="17626"/>
                </a:cubicBezTo>
                <a:lnTo>
                  <a:pt x="1479" y="17846"/>
                </a:lnTo>
                <a:cubicBezTo>
                  <a:pt x="1479" y="17903"/>
                  <a:pt x="1503" y="17948"/>
                  <a:pt x="1532" y="17948"/>
                </a:cubicBezTo>
                <a:cubicBezTo>
                  <a:pt x="1561" y="17948"/>
                  <a:pt x="1584" y="17903"/>
                  <a:pt x="1584" y="17846"/>
                </a:cubicBezTo>
                <a:lnTo>
                  <a:pt x="1584" y="17626"/>
                </a:lnTo>
                <a:cubicBezTo>
                  <a:pt x="1584" y="17568"/>
                  <a:pt x="1561" y="17521"/>
                  <a:pt x="1532" y="17521"/>
                </a:cubicBezTo>
                <a:close/>
                <a:moveTo>
                  <a:pt x="2380" y="17521"/>
                </a:moveTo>
                <a:cubicBezTo>
                  <a:pt x="2351" y="17521"/>
                  <a:pt x="2329" y="17568"/>
                  <a:pt x="2329" y="17626"/>
                </a:cubicBezTo>
                <a:lnTo>
                  <a:pt x="2329" y="17846"/>
                </a:lnTo>
                <a:cubicBezTo>
                  <a:pt x="2329" y="17903"/>
                  <a:pt x="2351" y="17948"/>
                  <a:pt x="2380" y="17948"/>
                </a:cubicBezTo>
                <a:cubicBezTo>
                  <a:pt x="2409" y="17948"/>
                  <a:pt x="2433" y="17903"/>
                  <a:pt x="2433" y="17846"/>
                </a:cubicBezTo>
                <a:lnTo>
                  <a:pt x="2433" y="17626"/>
                </a:lnTo>
                <a:cubicBezTo>
                  <a:pt x="2433" y="17568"/>
                  <a:pt x="2409" y="17521"/>
                  <a:pt x="2380" y="17521"/>
                </a:cubicBezTo>
                <a:close/>
                <a:moveTo>
                  <a:pt x="2695" y="17521"/>
                </a:moveTo>
                <a:cubicBezTo>
                  <a:pt x="2666" y="17521"/>
                  <a:pt x="2643" y="17568"/>
                  <a:pt x="2643" y="17626"/>
                </a:cubicBezTo>
                <a:lnTo>
                  <a:pt x="2643" y="17846"/>
                </a:lnTo>
                <a:cubicBezTo>
                  <a:pt x="2643" y="17903"/>
                  <a:pt x="2666" y="17948"/>
                  <a:pt x="2695" y="17948"/>
                </a:cubicBezTo>
                <a:cubicBezTo>
                  <a:pt x="2724" y="17948"/>
                  <a:pt x="2748" y="17903"/>
                  <a:pt x="2748" y="17846"/>
                </a:cubicBezTo>
                <a:lnTo>
                  <a:pt x="2748" y="17626"/>
                </a:lnTo>
                <a:cubicBezTo>
                  <a:pt x="2748" y="17568"/>
                  <a:pt x="2724" y="17521"/>
                  <a:pt x="2695" y="17521"/>
                </a:cubicBezTo>
                <a:close/>
                <a:moveTo>
                  <a:pt x="3545" y="17521"/>
                </a:moveTo>
                <a:cubicBezTo>
                  <a:pt x="3516" y="17521"/>
                  <a:pt x="3492" y="17568"/>
                  <a:pt x="3492" y="17626"/>
                </a:cubicBezTo>
                <a:lnTo>
                  <a:pt x="3492" y="17846"/>
                </a:lnTo>
                <a:cubicBezTo>
                  <a:pt x="3492" y="17903"/>
                  <a:pt x="3516" y="17948"/>
                  <a:pt x="3545" y="17948"/>
                </a:cubicBezTo>
                <a:cubicBezTo>
                  <a:pt x="3574" y="17948"/>
                  <a:pt x="3598" y="17903"/>
                  <a:pt x="3598" y="17846"/>
                </a:cubicBezTo>
                <a:lnTo>
                  <a:pt x="3598" y="17626"/>
                </a:lnTo>
                <a:cubicBezTo>
                  <a:pt x="3598" y="17568"/>
                  <a:pt x="3574" y="17521"/>
                  <a:pt x="3545" y="17521"/>
                </a:cubicBezTo>
                <a:close/>
                <a:moveTo>
                  <a:pt x="3859" y="17521"/>
                </a:moveTo>
                <a:cubicBezTo>
                  <a:pt x="3830" y="17521"/>
                  <a:pt x="3806" y="17568"/>
                  <a:pt x="3806" y="17626"/>
                </a:cubicBezTo>
                <a:lnTo>
                  <a:pt x="3806" y="17846"/>
                </a:lnTo>
                <a:cubicBezTo>
                  <a:pt x="3806" y="17903"/>
                  <a:pt x="3830" y="17948"/>
                  <a:pt x="3859" y="17948"/>
                </a:cubicBezTo>
                <a:cubicBezTo>
                  <a:pt x="3888" y="17948"/>
                  <a:pt x="3912" y="17903"/>
                  <a:pt x="3912" y="17846"/>
                </a:cubicBezTo>
                <a:lnTo>
                  <a:pt x="3912" y="17626"/>
                </a:lnTo>
                <a:cubicBezTo>
                  <a:pt x="3912" y="17568"/>
                  <a:pt x="3888" y="17521"/>
                  <a:pt x="3859" y="17521"/>
                </a:cubicBezTo>
                <a:close/>
                <a:moveTo>
                  <a:pt x="4709" y="17521"/>
                </a:moveTo>
                <a:cubicBezTo>
                  <a:pt x="4680" y="17521"/>
                  <a:pt x="4656" y="17568"/>
                  <a:pt x="4656" y="17626"/>
                </a:cubicBezTo>
                <a:lnTo>
                  <a:pt x="4656" y="17846"/>
                </a:lnTo>
                <a:cubicBezTo>
                  <a:pt x="4656" y="17903"/>
                  <a:pt x="4680" y="17948"/>
                  <a:pt x="4709" y="17948"/>
                </a:cubicBezTo>
                <a:cubicBezTo>
                  <a:pt x="4738" y="17948"/>
                  <a:pt x="4762" y="17903"/>
                  <a:pt x="4762" y="17846"/>
                </a:cubicBezTo>
                <a:lnTo>
                  <a:pt x="4762" y="17626"/>
                </a:lnTo>
                <a:cubicBezTo>
                  <a:pt x="4762" y="17568"/>
                  <a:pt x="4738" y="17521"/>
                  <a:pt x="4709" y="17521"/>
                </a:cubicBezTo>
                <a:close/>
                <a:moveTo>
                  <a:pt x="5023" y="17521"/>
                </a:moveTo>
                <a:cubicBezTo>
                  <a:pt x="4994" y="17521"/>
                  <a:pt x="4970" y="17568"/>
                  <a:pt x="4970" y="17626"/>
                </a:cubicBezTo>
                <a:lnTo>
                  <a:pt x="4970" y="17846"/>
                </a:lnTo>
                <a:cubicBezTo>
                  <a:pt x="4970" y="17903"/>
                  <a:pt x="4994" y="17948"/>
                  <a:pt x="5023" y="17948"/>
                </a:cubicBezTo>
                <a:cubicBezTo>
                  <a:pt x="5053" y="17948"/>
                  <a:pt x="5076" y="17903"/>
                  <a:pt x="5076" y="17846"/>
                </a:cubicBezTo>
                <a:lnTo>
                  <a:pt x="5076" y="17626"/>
                </a:lnTo>
                <a:cubicBezTo>
                  <a:pt x="5076" y="17568"/>
                  <a:pt x="5053" y="17521"/>
                  <a:pt x="5023" y="17521"/>
                </a:cubicBezTo>
                <a:close/>
                <a:moveTo>
                  <a:pt x="5873" y="17521"/>
                </a:moveTo>
                <a:cubicBezTo>
                  <a:pt x="5844" y="17521"/>
                  <a:pt x="5820" y="17568"/>
                  <a:pt x="5820" y="17626"/>
                </a:cubicBezTo>
                <a:lnTo>
                  <a:pt x="5820" y="17846"/>
                </a:lnTo>
                <a:cubicBezTo>
                  <a:pt x="5820" y="17903"/>
                  <a:pt x="5844" y="17948"/>
                  <a:pt x="5873" y="17948"/>
                </a:cubicBezTo>
                <a:cubicBezTo>
                  <a:pt x="5902" y="17948"/>
                  <a:pt x="5926" y="17903"/>
                  <a:pt x="5926" y="17846"/>
                </a:cubicBezTo>
                <a:lnTo>
                  <a:pt x="5926" y="17626"/>
                </a:lnTo>
                <a:cubicBezTo>
                  <a:pt x="5926" y="17568"/>
                  <a:pt x="5902" y="17521"/>
                  <a:pt x="5873" y="17521"/>
                </a:cubicBezTo>
                <a:close/>
                <a:moveTo>
                  <a:pt x="6188" y="17521"/>
                </a:moveTo>
                <a:cubicBezTo>
                  <a:pt x="6159" y="17521"/>
                  <a:pt x="6135" y="17568"/>
                  <a:pt x="6135" y="17626"/>
                </a:cubicBezTo>
                <a:lnTo>
                  <a:pt x="6135" y="17846"/>
                </a:lnTo>
                <a:cubicBezTo>
                  <a:pt x="6135" y="17903"/>
                  <a:pt x="6159" y="17948"/>
                  <a:pt x="6188" y="17948"/>
                </a:cubicBezTo>
                <a:cubicBezTo>
                  <a:pt x="6217" y="17948"/>
                  <a:pt x="6240" y="17903"/>
                  <a:pt x="6240" y="17846"/>
                </a:cubicBezTo>
                <a:lnTo>
                  <a:pt x="6240" y="17626"/>
                </a:lnTo>
                <a:cubicBezTo>
                  <a:pt x="6240" y="17568"/>
                  <a:pt x="6217" y="17521"/>
                  <a:pt x="6188" y="17521"/>
                </a:cubicBezTo>
                <a:close/>
                <a:moveTo>
                  <a:pt x="7036" y="17521"/>
                </a:moveTo>
                <a:cubicBezTo>
                  <a:pt x="7007" y="17521"/>
                  <a:pt x="6984" y="17568"/>
                  <a:pt x="6984" y="17626"/>
                </a:cubicBezTo>
                <a:lnTo>
                  <a:pt x="6984" y="17846"/>
                </a:lnTo>
                <a:cubicBezTo>
                  <a:pt x="6984" y="17903"/>
                  <a:pt x="7007" y="17948"/>
                  <a:pt x="7036" y="17948"/>
                </a:cubicBezTo>
                <a:cubicBezTo>
                  <a:pt x="7065" y="17948"/>
                  <a:pt x="7089" y="17903"/>
                  <a:pt x="7089" y="17846"/>
                </a:cubicBezTo>
                <a:lnTo>
                  <a:pt x="7089" y="17626"/>
                </a:lnTo>
                <a:cubicBezTo>
                  <a:pt x="7089" y="17568"/>
                  <a:pt x="7065" y="17521"/>
                  <a:pt x="7036" y="17521"/>
                </a:cubicBezTo>
                <a:close/>
                <a:moveTo>
                  <a:pt x="7351" y="17521"/>
                </a:moveTo>
                <a:cubicBezTo>
                  <a:pt x="7322" y="17521"/>
                  <a:pt x="7299" y="17568"/>
                  <a:pt x="7299" y="17626"/>
                </a:cubicBezTo>
                <a:lnTo>
                  <a:pt x="7299" y="17846"/>
                </a:lnTo>
                <a:cubicBezTo>
                  <a:pt x="7299" y="17903"/>
                  <a:pt x="7322" y="17948"/>
                  <a:pt x="7351" y="17948"/>
                </a:cubicBezTo>
                <a:cubicBezTo>
                  <a:pt x="7380" y="17948"/>
                  <a:pt x="7404" y="17903"/>
                  <a:pt x="7404" y="17846"/>
                </a:cubicBezTo>
                <a:lnTo>
                  <a:pt x="7404" y="17626"/>
                </a:lnTo>
                <a:cubicBezTo>
                  <a:pt x="7404" y="17568"/>
                  <a:pt x="7380" y="17521"/>
                  <a:pt x="7351" y="17521"/>
                </a:cubicBezTo>
                <a:close/>
                <a:moveTo>
                  <a:pt x="8201" y="17521"/>
                </a:moveTo>
                <a:cubicBezTo>
                  <a:pt x="8171" y="17521"/>
                  <a:pt x="8148" y="17568"/>
                  <a:pt x="8148" y="17626"/>
                </a:cubicBezTo>
                <a:lnTo>
                  <a:pt x="8148" y="17846"/>
                </a:lnTo>
                <a:cubicBezTo>
                  <a:pt x="8148" y="17903"/>
                  <a:pt x="8171" y="17948"/>
                  <a:pt x="8201" y="17948"/>
                </a:cubicBezTo>
                <a:cubicBezTo>
                  <a:pt x="8230" y="17948"/>
                  <a:pt x="8254" y="17903"/>
                  <a:pt x="8254" y="17846"/>
                </a:cubicBezTo>
                <a:lnTo>
                  <a:pt x="8254" y="17626"/>
                </a:lnTo>
                <a:cubicBezTo>
                  <a:pt x="8254" y="17568"/>
                  <a:pt x="8230" y="17521"/>
                  <a:pt x="8201" y="17521"/>
                </a:cubicBezTo>
                <a:close/>
                <a:moveTo>
                  <a:pt x="8515" y="17521"/>
                </a:moveTo>
                <a:cubicBezTo>
                  <a:pt x="8486" y="17521"/>
                  <a:pt x="8462" y="17568"/>
                  <a:pt x="8462" y="17626"/>
                </a:cubicBezTo>
                <a:lnTo>
                  <a:pt x="8462" y="17846"/>
                </a:lnTo>
                <a:cubicBezTo>
                  <a:pt x="8462" y="17903"/>
                  <a:pt x="8486" y="17948"/>
                  <a:pt x="8515" y="17948"/>
                </a:cubicBezTo>
                <a:cubicBezTo>
                  <a:pt x="8544" y="17948"/>
                  <a:pt x="8568" y="17903"/>
                  <a:pt x="8568" y="17846"/>
                </a:cubicBezTo>
                <a:lnTo>
                  <a:pt x="8568" y="17626"/>
                </a:lnTo>
                <a:cubicBezTo>
                  <a:pt x="8568" y="17568"/>
                  <a:pt x="8544" y="17521"/>
                  <a:pt x="8515" y="17521"/>
                </a:cubicBezTo>
                <a:close/>
                <a:moveTo>
                  <a:pt x="9365" y="17521"/>
                </a:moveTo>
                <a:cubicBezTo>
                  <a:pt x="9336" y="17521"/>
                  <a:pt x="9312" y="17568"/>
                  <a:pt x="9312" y="17626"/>
                </a:cubicBezTo>
                <a:lnTo>
                  <a:pt x="9312" y="17846"/>
                </a:lnTo>
                <a:cubicBezTo>
                  <a:pt x="9312" y="17903"/>
                  <a:pt x="9336" y="17948"/>
                  <a:pt x="9365" y="17948"/>
                </a:cubicBezTo>
                <a:cubicBezTo>
                  <a:pt x="9394" y="17948"/>
                  <a:pt x="9418" y="17903"/>
                  <a:pt x="9418" y="17846"/>
                </a:cubicBezTo>
                <a:lnTo>
                  <a:pt x="9418" y="17626"/>
                </a:lnTo>
                <a:cubicBezTo>
                  <a:pt x="9418" y="17568"/>
                  <a:pt x="9394" y="17521"/>
                  <a:pt x="9365" y="17521"/>
                </a:cubicBezTo>
                <a:close/>
                <a:moveTo>
                  <a:pt x="9679" y="17521"/>
                </a:moveTo>
                <a:cubicBezTo>
                  <a:pt x="9650" y="17521"/>
                  <a:pt x="9626" y="17568"/>
                  <a:pt x="9626" y="17626"/>
                </a:cubicBezTo>
                <a:lnTo>
                  <a:pt x="9626" y="17846"/>
                </a:lnTo>
                <a:cubicBezTo>
                  <a:pt x="9626" y="17903"/>
                  <a:pt x="9650" y="17948"/>
                  <a:pt x="9679" y="17948"/>
                </a:cubicBezTo>
                <a:cubicBezTo>
                  <a:pt x="9708" y="17948"/>
                  <a:pt x="9732" y="17903"/>
                  <a:pt x="9732" y="17846"/>
                </a:cubicBezTo>
                <a:lnTo>
                  <a:pt x="9732" y="17626"/>
                </a:lnTo>
                <a:cubicBezTo>
                  <a:pt x="9732" y="17568"/>
                  <a:pt x="9708" y="17521"/>
                  <a:pt x="9679" y="17521"/>
                </a:cubicBezTo>
                <a:close/>
                <a:moveTo>
                  <a:pt x="10529" y="17521"/>
                </a:moveTo>
                <a:cubicBezTo>
                  <a:pt x="10500" y="17521"/>
                  <a:pt x="10476" y="17568"/>
                  <a:pt x="10476" y="17626"/>
                </a:cubicBezTo>
                <a:lnTo>
                  <a:pt x="10476" y="17846"/>
                </a:lnTo>
                <a:cubicBezTo>
                  <a:pt x="10476" y="17903"/>
                  <a:pt x="10500" y="17948"/>
                  <a:pt x="10529" y="17948"/>
                </a:cubicBezTo>
                <a:cubicBezTo>
                  <a:pt x="10558" y="17948"/>
                  <a:pt x="10582" y="17903"/>
                  <a:pt x="10582" y="17846"/>
                </a:cubicBezTo>
                <a:lnTo>
                  <a:pt x="10582" y="17626"/>
                </a:lnTo>
                <a:cubicBezTo>
                  <a:pt x="10582" y="17568"/>
                  <a:pt x="10558" y="17521"/>
                  <a:pt x="10529" y="17521"/>
                </a:cubicBezTo>
                <a:close/>
                <a:moveTo>
                  <a:pt x="10844" y="17521"/>
                </a:moveTo>
                <a:cubicBezTo>
                  <a:pt x="10814" y="17521"/>
                  <a:pt x="10791" y="17568"/>
                  <a:pt x="10791" y="17626"/>
                </a:cubicBezTo>
                <a:lnTo>
                  <a:pt x="10791" y="17846"/>
                </a:lnTo>
                <a:cubicBezTo>
                  <a:pt x="10791" y="17903"/>
                  <a:pt x="10814" y="17948"/>
                  <a:pt x="10844" y="17948"/>
                </a:cubicBezTo>
                <a:cubicBezTo>
                  <a:pt x="10873" y="17948"/>
                  <a:pt x="10895" y="17903"/>
                  <a:pt x="10895" y="17846"/>
                </a:cubicBezTo>
                <a:lnTo>
                  <a:pt x="10895" y="17626"/>
                </a:lnTo>
                <a:cubicBezTo>
                  <a:pt x="10895" y="17568"/>
                  <a:pt x="10873" y="17521"/>
                  <a:pt x="10844" y="17521"/>
                </a:cubicBezTo>
                <a:close/>
                <a:moveTo>
                  <a:pt x="11692" y="17521"/>
                </a:moveTo>
                <a:cubicBezTo>
                  <a:pt x="11663" y="17521"/>
                  <a:pt x="11640" y="17568"/>
                  <a:pt x="11640" y="17626"/>
                </a:cubicBezTo>
                <a:lnTo>
                  <a:pt x="11640" y="17846"/>
                </a:lnTo>
                <a:cubicBezTo>
                  <a:pt x="11640" y="17903"/>
                  <a:pt x="11663" y="17948"/>
                  <a:pt x="11692" y="17948"/>
                </a:cubicBezTo>
                <a:cubicBezTo>
                  <a:pt x="11721" y="17948"/>
                  <a:pt x="11745" y="17903"/>
                  <a:pt x="11745" y="17846"/>
                </a:cubicBezTo>
                <a:lnTo>
                  <a:pt x="11745" y="17626"/>
                </a:lnTo>
                <a:cubicBezTo>
                  <a:pt x="11745" y="17568"/>
                  <a:pt x="11721" y="17521"/>
                  <a:pt x="11692" y="17521"/>
                </a:cubicBezTo>
                <a:close/>
                <a:moveTo>
                  <a:pt x="12007" y="17521"/>
                </a:moveTo>
                <a:cubicBezTo>
                  <a:pt x="11978" y="17521"/>
                  <a:pt x="11955" y="17568"/>
                  <a:pt x="11955" y="17626"/>
                </a:cubicBezTo>
                <a:lnTo>
                  <a:pt x="11955" y="17846"/>
                </a:lnTo>
                <a:cubicBezTo>
                  <a:pt x="11955" y="17903"/>
                  <a:pt x="11978" y="17948"/>
                  <a:pt x="12007" y="17948"/>
                </a:cubicBezTo>
                <a:cubicBezTo>
                  <a:pt x="12036" y="17948"/>
                  <a:pt x="12060" y="17903"/>
                  <a:pt x="12060" y="17846"/>
                </a:cubicBezTo>
                <a:lnTo>
                  <a:pt x="12060" y="17626"/>
                </a:lnTo>
                <a:cubicBezTo>
                  <a:pt x="12060" y="17568"/>
                  <a:pt x="12036" y="17521"/>
                  <a:pt x="12007" y="17521"/>
                </a:cubicBezTo>
                <a:close/>
                <a:moveTo>
                  <a:pt x="12856" y="17521"/>
                </a:moveTo>
                <a:cubicBezTo>
                  <a:pt x="12827" y="17521"/>
                  <a:pt x="12804" y="17568"/>
                  <a:pt x="12804" y="17626"/>
                </a:cubicBezTo>
                <a:lnTo>
                  <a:pt x="12804" y="17846"/>
                </a:lnTo>
                <a:cubicBezTo>
                  <a:pt x="12804" y="17903"/>
                  <a:pt x="12827" y="17948"/>
                  <a:pt x="12856" y="17948"/>
                </a:cubicBezTo>
                <a:cubicBezTo>
                  <a:pt x="12886" y="17948"/>
                  <a:pt x="12909" y="17903"/>
                  <a:pt x="12909" y="17846"/>
                </a:cubicBezTo>
                <a:lnTo>
                  <a:pt x="12909" y="17626"/>
                </a:lnTo>
                <a:cubicBezTo>
                  <a:pt x="12909" y="17568"/>
                  <a:pt x="12886" y="17521"/>
                  <a:pt x="12856" y="17521"/>
                </a:cubicBezTo>
                <a:close/>
                <a:moveTo>
                  <a:pt x="13171" y="17521"/>
                </a:moveTo>
                <a:cubicBezTo>
                  <a:pt x="13142" y="17521"/>
                  <a:pt x="13118" y="17568"/>
                  <a:pt x="13118" y="17626"/>
                </a:cubicBezTo>
                <a:lnTo>
                  <a:pt x="13118" y="17846"/>
                </a:lnTo>
                <a:cubicBezTo>
                  <a:pt x="13118" y="17903"/>
                  <a:pt x="13142" y="17948"/>
                  <a:pt x="13171" y="17948"/>
                </a:cubicBezTo>
                <a:cubicBezTo>
                  <a:pt x="13200" y="17948"/>
                  <a:pt x="13224" y="17903"/>
                  <a:pt x="13224" y="17846"/>
                </a:cubicBezTo>
                <a:lnTo>
                  <a:pt x="13224" y="17626"/>
                </a:lnTo>
                <a:cubicBezTo>
                  <a:pt x="13224" y="17568"/>
                  <a:pt x="13200" y="17521"/>
                  <a:pt x="13171" y="17521"/>
                </a:cubicBezTo>
                <a:close/>
                <a:moveTo>
                  <a:pt x="14021" y="17521"/>
                </a:moveTo>
                <a:cubicBezTo>
                  <a:pt x="13992" y="17521"/>
                  <a:pt x="13968" y="17568"/>
                  <a:pt x="13968" y="17626"/>
                </a:cubicBezTo>
                <a:lnTo>
                  <a:pt x="13968" y="17846"/>
                </a:lnTo>
                <a:cubicBezTo>
                  <a:pt x="13968" y="17903"/>
                  <a:pt x="13992" y="17948"/>
                  <a:pt x="14021" y="17948"/>
                </a:cubicBezTo>
                <a:cubicBezTo>
                  <a:pt x="14050" y="17948"/>
                  <a:pt x="14074" y="17903"/>
                  <a:pt x="14074" y="17846"/>
                </a:cubicBezTo>
                <a:lnTo>
                  <a:pt x="14074" y="17626"/>
                </a:lnTo>
                <a:cubicBezTo>
                  <a:pt x="14074" y="17568"/>
                  <a:pt x="14050" y="17521"/>
                  <a:pt x="14021" y="17521"/>
                </a:cubicBezTo>
                <a:close/>
                <a:moveTo>
                  <a:pt x="14335" y="17521"/>
                </a:moveTo>
                <a:cubicBezTo>
                  <a:pt x="14306" y="17521"/>
                  <a:pt x="14282" y="17568"/>
                  <a:pt x="14282" y="17626"/>
                </a:cubicBezTo>
                <a:lnTo>
                  <a:pt x="14282" y="17846"/>
                </a:lnTo>
                <a:cubicBezTo>
                  <a:pt x="14282" y="17903"/>
                  <a:pt x="14306" y="17948"/>
                  <a:pt x="14335" y="17948"/>
                </a:cubicBezTo>
                <a:cubicBezTo>
                  <a:pt x="14364" y="17948"/>
                  <a:pt x="14388" y="17903"/>
                  <a:pt x="14388" y="17846"/>
                </a:cubicBezTo>
                <a:lnTo>
                  <a:pt x="14388" y="17626"/>
                </a:lnTo>
                <a:cubicBezTo>
                  <a:pt x="14388" y="17568"/>
                  <a:pt x="14364" y="17521"/>
                  <a:pt x="14335" y="17521"/>
                </a:cubicBezTo>
                <a:close/>
                <a:moveTo>
                  <a:pt x="15185" y="17521"/>
                </a:moveTo>
                <a:cubicBezTo>
                  <a:pt x="15156" y="17521"/>
                  <a:pt x="15132" y="17568"/>
                  <a:pt x="15132" y="17626"/>
                </a:cubicBezTo>
                <a:lnTo>
                  <a:pt x="15132" y="17846"/>
                </a:lnTo>
                <a:cubicBezTo>
                  <a:pt x="15132" y="17903"/>
                  <a:pt x="15156" y="17948"/>
                  <a:pt x="15185" y="17948"/>
                </a:cubicBezTo>
                <a:cubicBezTo>
                  <a:pt x="15214" y="17948"/>
                  <a:pt x="15237" y="17903"/>
                  <a:pt x="15237" y="17846"/>
                </a:cubicBezTo>
                <a:lnTo>
                  <a:pt x="15237" y="17626"/>
                </a:lnTo>
                <a:cubicBezTo>
                  <a:pt x="15237" y="17568"/>
                  <a:pt x="15214" y="17521"/>
                  <a:pt x="15185" y="17521"/>
                </a:cubicBezTo>
                <a:close/>
                <a:moveTo>
                  <a:pt x="15500" y="17521"/>
                </a:moveTo>
                <a:cubicBezTo>
                  <a:pt x="15470" y="17521"/>
                  <a:pt x="15447" y="17568"/>
                  <a:pt x="15447" y="17626"/>
                </a:cubicBezTo>
                <a:lnTo>
                  <a:pt x="15447" y="17846"/>
                </a:lnTo>
                <a:cubicBezTo>
                  <a:pt x="15447" y="17903"/>
                  <a:pt x="15470" y="17948"/>
                  <a:pt x="15500" y="17948"/>
                </a:cubicBezTo>
                <a:cubicBezTo>
                  <a:pt x="15529" y="17948"/>
                  <a:pt x="15551" y="17903"/>
                  <a:pt x="15551" y="17846"/>
                </a:cubicBezTo>
                <a:lnTo>
                  <a:pt x="15551" y="17626"/>
                </a:lnTo>
                <a:cubicBezTo>
                  <a:pt x="15551" y="17568"/>
                  <a:pt x="15529" y="17521"/>
                  <a:pt x="15500" y="17521"/>
                </a:cubicBezTo>
                <a:close/>
                <a:moveTo>
                  <a:pt x="16349" y="17521"/>
                </a:moveTo>
                <a:cubicBezTo>
                  <a:pt x="16320" y="17521"/>
                  <a:pt x="16296" y="17568"/>
                  <a:pt x="16296" y="17626"/>
                </a:cubicBezTo>
                <a:lnTo>
                  <a:pt x="16296" y="17846"/>
                </a:lnTo>
                <a:cubicBezTo>
                  <a:pt x="16296" y="17903"/>
                  <a:pt x="16320" y="17948"/>
                  <a:pt x="16349" y="17948"/>
                </a:cubicBezTo>
                <a:cubicBezTo>
                  <a:pt x="16378" y="17948"/>
                  <a:pt x="16401" y="17903"/>
                  <a:pt x="16401" y="17846"/>
                </a:cubicBezTo>
                <a:lnTo>
                  <a:pt x="16401" y="17626"/>
                </a:lnTo>
                <a:cubicBezTo>
                  <a:pt x="16401" y="17568"/>
                  <a:pt x="16378" y="17521"/>
                  <a:pt x="16349" y="17521"/>
                </a:cubicBezTo>
                <a:close/>
                <a:moveTo>
                  <a:pt x="16663" y="17521"/>
                </a:moveTo>
                <a:cubicBezTo>
                  <a:pt x="16634" y="17521"/>
                  <a:pt x="16611" y="17568"/>
                  <a:pt x="16611" y="17626"/>
                </a:cubicBezTo>
                <a:lnTo>
                  <a:pt x="16611" y="17846"/>
                </a:lnTo>
                <a:cubicBezTo>
                  <a:pt x="16611" y="17903"/>
                  <a:pt x="16634" y="17948"/>
                  <a:pt x="16663" y="17948"/>
                </a:cubicBezTo>
                <a:cubicBezTo>
                  <a:pt x="16692" y="17948"/>
                  <a:pt x="16716" y="17903"/>
                  <a:pt x="16716" y="17846"/>
                </a:cubicBezTo>
                <a:lnTo>
                  <a:pt x="16716" y="17626"/>
                </a:lnTo>
                <a:cubicBezTo>
                  <a:pt x="16716" y="17568"/>
                  <a:pt x="16692" y="17521"/>
                  <a:pt x="16663" y="17521"/>
                </a:cubicBezTo>
                <a:close/>
                <a:moveTo>
                  <a:pt x="17512" y="17521"/>
                </a:moveTo>
                <a:cubicBezTo>
                  <a:pt x="17483" y="17521"/>
                  <a:pt x="17459" y="17568"/>
                  <a:pt x="17459" y="17626"/>
                </a:cubicBezTo>
                <a:lnTo>
                  <a:pt x="17459" y="17846"/>
                </a:lnTo>
                <a:cubicBezTo>
                  <a:pt x="17459" y="17903"/>
                  <a:pt x="17483" y="17948"/>
                  <a:pt x="17512" y="17948"/>
                </a:cubicBezTo>
                <a:cubicBezTo>
                  <a:pt x="17541" y="17948"/>
                  <a:pt x="17565" y="17903"/>
                  <a:pt x="17565" y="17846"/>
                </a:cubicBezTo>
                <a:lnTo>
                  <a:pt x="17565" y="17626"/>
                </a:lnTo>
                <a:cubicBezTo>
                  <a:pt x="17565" y="17568"/>
                  <a:pt x="17541" y="17521"/>
                  <a:pt x="17512" y="17521"/>
                </a:cubicBezTo>
                <a:close/>
                <a:moveTo>
                  <a:pt x="17827" y="17521"/>
                </a:moveTo>
                <a:cubicBezTo>
                  <a:pt x="17798" y="17521"/>
                  <a:pt x="17774" y="17568"/>
                  <a:pt x="17774" y="17626"/>
                </a:cubicBezTo>
                <a:lnTo>
                  <a:pt x="17774" y="17846"/>
                </a:lnTo>
                <a:cubicBezTo>
                  <a:pt x="17774" y="17903"/>
                  <a:pt x="17798" y="17948"/>
                  <a:pt x="17827" y="17948"/>
                </a:cubicBezTo>
                <a:cubicBezTo>
                  <a:pt x="17856" y="17948"/>
                  <a:pt x="17880" y="17903"/>
                  <a:pt x="17880" y="17846"/>
                </a:cubicBezTo>
                <a:lnTo>
                  <a:pt x="17880" y="17626"/>
                </a:lnTo>
                <a:cubicBezTo>
                  <a:pt x="17880" y="17568"/>
                  <a:pt x="17856" y="17521"/>
                  <a:pt x="17827" y="17521"/>
                </a:cubicBezTo>
                <a:close/>
                <a:moveTo>
                  <a:pt x="18677" y="17521"/>
                </a:moveTo>
                <a:cubicBezTo>
                  <a:pt x="18648" y="17521"/>
                  <a:pt x="18624" y="17568"/>
                  <a:pt x="18624" y="17626"/>
                </a:cubicBezTo>
                <a:lnTo>
                  <a:pt x="18624" y="17846"/>
                </a:lnTo>
                <a:cubicBezTo>
                  <a:pt x="18624" y="17903"/>
                  <a:pt x="18648" y="17948"/>
                  <a:pt x="18677" y="17948"/>
                </a:cubicBezTo>
                <a:cubicBezTo>
                  <a:pt x="18706" y="17948"/>
                  <a:pt x="18730" y="17903"/>
                  <a:pt x="18730" y="17846"/>
                </a:cubicBezTo>
                <a:lnTo>
                  <a:pt x="18730" y="17626"/>
                </a:lnTo>
                <a:cubicBezTo>
                  <a:pt x="18730" y="17568"/>
                  <a:pt x="18706" y="17521"/>
                  <a:pt x="18677" y="17521"/>
                </a:cubicBezTo>
                <a:close/>
                <a:moveTo>
                  <a:pt x="18991" y="17521"/>
                </a:moveTo>
                <a:cubicBezTo>
                  <a:pt x="18962" y="17521"/>
                  <a:pt x="18938" y="17568"/>
                  <a:pt x="18938" y="17626"/>
                </a:cubicBezTo>
                <a:lnTo>
                  <a:pt x="18938" y="17846"/>
                </a:lnTo>
                <a:cubicBezTo>
                  <a:pt x="18938" y="17903"/>
                  <a:pt x="18962" y="17948"/>
                  <a:pt x="18991" y="17948"/>
                </a:cubicBezTo>
                <a:cubicBezTo>
                  <a:pt x="19020" y="17948"/>
                  <a:pt x="19044" y="17903"/>
                  <a:pt x="19044" y="17846"/>
                </a:cubicBezTo>
                <a:lnTo>
                  <a:pt x="19044" y="17626"/>
                </a:lnTo>
                <a:cubicBezTo>
                  <a:pt x="19044" y="17568"/>
                  <a:pt x="19020" y="17521"/>
                  <a:pt x="18991" y="17521"/>
                </a:cubicBezTo>
                <a:close/>
                <a:moveTo>
                  <a:pt x="19841" y="17521"/>
                </a:moveTo>
                <a:cubicBezTo>
                  <a:pt x="19812" y="17521"/>
                  <a:pt x="19788" y="17568"/>
                  <a:pt x="19788" y="17626"/>
                </a:cubicBezTo>
                <a:lnTo>
                  <a:pt x="19788" y="17846"/>
                </a:lnTo>
                <a:cubicBezTo>
                  <a:pt x="19788" y="17903"/>
                  <a:pt x="19812" y="17948"/>
                  <a:pt x="19841" y="17948"/>
                </a:cubicBezTo>
                <a:cubicBezTo>
                  <a:pt x="19870" y="17948"/>
                  <a:pt x="19894" y="17903"/>
                  <a:pt x="19894" y="17846"/>
                </a:cubicBezTo>
                <a:lnTo>
                  <a:pt x="19894" y="17626"/>
                </a:lnTo>
                <a:cubicBezTo>
                  <a:pt x="19894" y="17568"/>
                  <a:pt x="19870" y="17521"/>
                  <a:pt x="19841" y="17521"/>
                </a:cubicBezTo>
                <a:close/>
                <a:moveTo>
                  <a:pt x="20155" y="17521"/>
                </a:moveTo>
                <a:cubicBezTo>
                  <a:pt x="20126" y="17521"/>
                  <a:pt x="20102" y="17568"/>
                  <a:pt x="20102" y="17626"/>
                </a:cubicBezTo>
                <a:lnTo>
                  <a:pt x="20102" y="17846"/>
                </a:lnTo>
                <a:cubicBezTo>
                  <a:pt x="20102" y="17903"/>
                  <a:pt x="20126" y="17948"/>
                  <a:pt x="20155" y="17948"/>
                </a:cubicBezTo>
                <a:cubicBezTo>
                  <a:pt x="20184" y="17948"/>
                  <a:pt x="20207" y="17903"/>
                  <a:pt x="20207" y="17846"/>
                </a:cubicBezTo>
                <a:lnTo>
                  <a:pt x="20207" y="17626"/>
                </a:lnTo>
                <a:cubicBezTo>
                  <a:pt x="20207" y="17568"/>
                  <a:pt x="20184" y="17521"/>
                  <a:pt x="20155" y="17521"/>
                </a:cubicBezTo>
                <a:close/>
                <a:moveTo>
                  <a:pt x="21004" y="17521"/>
                </a:moveTo>
                <a:cubicBezTo>
                  <a:pt x="20975" y="17521"/>
                  <a:pt x="20952" y="17568"/>
                  <a:pt x="20952" y="17626"/>
                </a:cubicBezTo>
                <a:lnTo>
                  <a:pt x="20952" y="17846"/>
                </a:lnTo>
                <a:cubicBezTo>
                  <a:pt x="20952" y="17903"/>
                  <a:pt x="20975" y="17948"/>
                  <a:pt x="21004" y="17948"/>
                </a:cubicBezTo>
                <a:cubicBezTo>
                  <a:pt x="21033" y="17948"/>
                  <a:pt x="21057" y="17903"/>
                  <a:pt x="21057" y="17846"/>
                </a:cubicBezTo>
                <a:lnTo>
                  <a:pt x="21057" y="17626"/>
                </a:lnTo>
                <a:cubicBezTo>
                  <a:pt x="21057" y="17568"/>
                  <a:pt x="21033" y="17521"/>
                  <a:pt x="21004" y="17521"/>
                </a:cubicBezTo>
                <a:close/>
                <a:moveTo>
                  <a:pt x="21319" y="17521"/>
                </a:moveTo>
                <a:cubicBezTo>
                  <a:pt x="21289" y="17521"/>
                  <a:pt x="21267" y="17568"/>
                  <a:pt x="21267" y="17626"/>
                </a:cubicBezTo>
                <a:lnTo>
                  <a:pt x="21267" y="17846"/>
                </a:lnTo>
                <a:cubicBezTo>
                  <a:pt x="21267" y="17903"/>
                  <a:pt x="21289" y="17948"/>
                  <a:pt x="21319" y="17948"/>
                </a:cubicBezTo>
                <a:cubicBezTo>
                  <a:pt x="21348" y="17948"/>
                  <a:pt x="21372" y="17903"/>
                  <a:pt x="21372" y="17846"/>
                </a:cubicBezTo>
                <a:lnTo>
                  <a:pt x="21372" y="17626"/>
                </a:lnTo>
                <a:cubicBezTo>
                  <a:pt x="21372" y="17568"/>
                  <a:pt x="21348" y="17521"/>
                  <a:pt x="21319" y="17521"/>
                </a:cubicBezTo>
                <a:close/>
                <a:moveTo>
                  <a:pt x="281" y="18251"/>
                </a:moveTo>
                <a:cubicBezTo>
                  <a:pt x="252" y="18251"/>
                  <a:pt x="228" y="18298"/>
                  <a:pt x="228" y="18356"/>
                </a:cubicBezTo>
                <a:lnTo>
                  <a:pt x="228" y="18576"/>
                </a:lnTo>
                <a:cubicBezTo>
                  <a:pt x="228" y="18633"/>
                  <a:pt x="252" y="18678"/>
                  <a:pt x="281" y="18678"/>
                </a:cubicBezTo>
                <a:cubicBezTo>
                  <a:pt x="311" y="18678"/>
                  <a:pt x="334" y="18633"/>
                  <a:pt x="334" y="18576"/>
                </a:cubicBezTo>
                <a:lnTo>
                  <a:pt x="334" y="18356"/>
                </a:lnTo>
                <a:cubicBezTo>
                  <a:pt x="334" y="18298"/>
                  <a:pt x="311" y="18251"/>
                  <a:pt x="281" y="18251"/>
                </a:cubicBezTo>
                <a:close/>
                <a:moveTo>
                  <a:pt x="596" y="18251"/>
                </a:moveTo>
                <a:cubicBezTo>
                  <a:pt x="567" y="18251"/>
                  <a:pt x="543" y="18298"/>
                  <a:pt x="543" y="18356"/>
                </a:cubicBezTo>
                <a:lnTo>
                  <a:pt x="543" y="18576"/>
                </a:lnTo>
                <a:cubicBezTo>
                  <a:pt x="543" y="18633"/>
                  <a:pt x="567" y="18678"/>
                  <a:pt x="596" y="18678"/>
                </a:cubicBezTo>
                <a:cubicBezTo>
                  <a:pt x="625" y="18678"/>
                  <a:pt x="649" y="18633"/>
                  <a:pt x="649" y="18576"/>
                </a:cubicBezTo>
                <a:lnTo>
                  <a:pt x="649" y="18356"/>
                </a:lnTo>
                <a:cubicBezTo>
                  <a:pt x="649" y="18298"/>
                  <a:pt x="625" y="18251"/>
                  <a:pt x="596" y="18251"/>
                </a:cubicBezTo>
                <a:close/>
                <a:moveTo>
                  <a:pt x="1446" y="18251"/>
                </a:moveTo>
                <a:cubicBezTo>
                  <a:pt x="1417" y="18251"/>
                  <a:pt x="1393" y="18298"/>
                  <a:pt x="1393" y="18356"/>
                </a:cubicBezTo>
                <a:lnTo>
                  <a:pt x="1393" y="18576"/>
                </a:lnTo>
                <a:cubicBezTo>
                  <a:pt x="1393" y="18633"/>
                  <a:pt x="1417" y="18678"/>
                  <a:pt x="1446" y="18678"/>
                </a:cubicBezTo>
                <a:cubicBezTo>
                  <a:pt x="1475" y="18678"/>
                  <a:pt x="1499" y="18633"/>
                  <a:pt x="1499" y="18576"/>
                </a:cubicBezTo>
                <a:lnTo>
                  <a:pt x="1499" y="18356"/>
                </a:lnTo>
                <a:cubicBezTo>
                  <a:pt x="1499" y="18298"/>
                  <a:pt x="1475" y="18251"/>
                  <a:pt x="1446" y="18251"/>
                </a:cubicBezTo>
                <a:close/>
                <a:moveTo>
                  <a:pt x="1760" y="18251"/>
                </a:moveTo>
                <a:cubicBezTo>
                  <a:pt x="1731" y="18251"/>
                  <a:pt x="1707" y="18298"/>
                  <a:pt x="1707" y="18356"/>
                </a:cubicBezTo>
                <a:lnTo>
                  <a:pt x="1707" y="18576"/>
                </a:lnTo>
                <a:cubicBezTo>
                  <a:pt x="1707" y="18633"/>
                  <a:pt x="1731" y="18678"/>
                  <a:pt x="1760" y="18678"/>
                </a:cubicBezTo>
                <a:cubicBezTo>
                  <a:pt x="1789" y="18678"/>
                  <a:pt x="1813" y="18633"/>
                  <a:pt x="1813" y="18576"/>
                </a:cubicBezTo>
                <a:lnTo>
                  <a:pt x="1813" y="18356"/>
                </a:lnTo>
                <a:cubicBezTo>
                  <a:pt x="1813" y="18298"/>
                  <a:pt x="1789" y="18251"/>
                  <a:pt x="1760" y="18251"/>
                </a:cubicBezTo>
                <a:close/>
                <a:moveTo>
                  <a:pt x="2610" y="18251"/>
                </a:moveTo>
                <a:cubicBezTo>
                  <a:pt x="2581" y="18251"/>
                  <a:pt x="2557" y="18298"/>
                  <a:pt x="2557" y="18356"/>
                </a:cubicBezTo>
                <a:lnTo>
                  <a:pt x="2557" y="18576"/>
                </a:lnTo>
                <a:cubicBezTo>
                  <a:pt x="2557" y="18633"/>
                  <a:pt x="2581" y="18678"/>
                  <a:pt x="2610" y="18678"/>
                </a:cubicBezTo>
                <a:cubicBezTo>
                  <a:pt x="2639" y="18678"/>
                  <a:pt x="2662" y="18633"/>
                  <a:pt x="2662" y="18576"/>
                </a:cubicBezTo>
                <a:lnTo>
                  <a:pt x="2662" y="18356"/>
                </a:lnTo>
                <a:cubicBezTo>
                  <a:pt x="2662" y="18298"/>
                  <a:pt x="2639" y="18251"/>
                  <a:pt x="2610" y="18251"/>
                </a:cubicBezTo>
                <a:close/>
                <a:moveTo>
                  <a:pt x="2924" y="18251"/>
                </a:moveTo>
                <a:cubicBezTo>
                  <a:pt x="2895" y="18251"/>
                  <a:pt x="2871" y="18298"/>
                  <a:pt x="2871" y="18356"/>
                </a:cubicBezTo>
                <a:lnTo>
                  <a:pt x="2871" y="18576"/>
                </a:lnTo>
                <a:cubicBezTo>
                  <a:pt x="2871" y="18633"/>
                  <a:pt x="2895" y="18678"/>
                  <a:pt x="2924" y="18678"/>
                </a:cubicBezTo>
                <a:cubicBezTo>
                  <a:pt x="2954" y="18678"/>
                  <a:pt x="2976" y="18633"/>
                  <a:pt x="2976" y="18576"/>
                </a:cubicBezTo>
                <a:lnTo>
                  <a:pt x="2976" y="18356"/>
                </a:lnTo>
                <a:cubicBezTo>
                  <a:pt x="2976" y="18298"/>
                  <a:pt x="2954" y="18251"/>
                  <a:pt x="2924" y="18251"/>
                </a:cubicBezTo>
                <a:close/>
                <a:moveTo>
                  <a:pt x="3773" y="18251"/>
                </a:moveTo>
                <a:cubicBezTo>
                  <a:pt x="3744" y="18251"/>
                  <a:pt x="3721" y="18298"/>
                  <a:pt x="3721" y="18356"/>
                </a:cubicBezTo>
                <a:lnTo>
                  <a:pt x="3721" y="18576"/>
                </a:lnTo>
                <a:cubicBezTo>
                  <a:pt x="3721" y="18633"/>
                  <a:pt x="3744" y="18678"/>
                  <a:pt x="3773" y="18678"/>
                </a:cubicBezTo>
                <a:cubicBezTo>
                  <a:pt x="3802" y="18678"/>
                  <a:pt x="3826" y="18633"/>
                  <a:pt x="3826" y="18576"/>
                </a:cubicBezTo>
                <a:lnTo>
                  <a:pt x="3826" y="18356"/>
                </a:lnTo>
                <a:cubicBezTo>
                  <a:pt x="3826" y="18298"/>
                  <a:pt x="3802" y="18251"/>
                  <a:pt x="3773" y="18251"/>
                </a:cubicBezTo>
                <a:close/>
                <a:moveTo>
                  <a:pt x="4088" y="18251"/>
                </a:moveTo>
                <a:cubicBezTo>
                  <a:pt x="4058" y="18251"/>
                  <a:pt x="4035" y="18298"/>
                  <a:pt x="4035" y="18356"/>
                </a:cubicBezTo>
                <a:lnTo>
                  <a:pt x="4035" y="18576"/>
                </a:lnTo>
                <a:cubicBezTo>
                  <a:pt x="4035" y="18633"/>
                  <a:pt x="4058" y="18678"/>
                  <a:pt x="4088" y="18678"/>
                </a:cubicBezTo>
                <a:cubicBezTo>
                  <a:pt x="4117" y="18678"/>
                  <a:pt x="4141" y="18633"/>
                  <a:pt x="4141" y="18576"/>
                </a:cubicBezTo>
                <a:lnTo>
                  <a:pt x="4141" y="18356"/>
                </a:lnTo>
                <a:cubicBezTo>
                  <a:pt x="4141" y="18298"/>
                  <a:pt x="4117" y="18251"/>
                  <a:pt x="4088" y="18251"/>
                </a:cubicBezTo>
                <a:close/>
                <a:moveTo>
                  <a:pt x="4937" y="18251"/>
                </a:moveTo>
                <a:cubicBezTo>
                  <a:pt x="4908" y="18251"/>
                  <a:pt x="4884" y="18298"/>
                  <a:pt x="4884" y="18356"/>
                </a:cubicBezTo>
                <a:lnTo>
                  <a:pt x="4884" y="18576"/>
                </a:lnTo>
                <a:cubicBezTo>
                  <a:pt x="4884" y="18633"/>
                  <a:pt x="4908" y="18678"/>
                  <a:pt x="4937" y="18678"/>
                </a:cubicBezTo>
                <a:cubicBezTo>
                  <a:pt x="4966" y="18678"/>
                  <a:pt x="4990" y="18633"/>
                  <a:pt x="4990" y="18576"/>
                </a:cubicBezTo>
                <a:lnTo>
                  <a:pt x="4990" y="18356"/>
                </a:lnTo>
                <a:cubicBezTo>
                  <a:pt x="4990" y="18298"/>
                  <a:pt x="4966" y="18251"/>
                  <a:pt x="4937" y="18251"/>
                </a:cubicBezTo>
                <a:close/>
                <a:moveTo>
                  <a:pt x="5252" y="18251"/>
                </a:moveTo>
                <a:cubicBezTo>
                  <a:pt x="5223" y="18251"/>
                  <a:pt x="5199" y="18298"/>
                  <a:pt x="5199" y="18356"/>
                </a:cubicBezTo>
                <a:lnTo>
                  <a:pt x="5199" y="18576"/>
                </a:lnTo>
                <a:cubicBezTo>
                  <a:pt x="5199" y="18633"/>
                  <a:pt x="5223" y="18678"/>
                  <a:pt x="5252" y="18678"/>
                </a:cubicBezTo>
                <a:cubicBezTo>
                  <a:pt x="5281" y="18678"/>
                  <a:pt x="5305" y="18633"/>
                  <a:pt x="5305" y="18576"/>
                </a:cubicBezTo>
                <a:lnTo>
                  <a:pt x="5305" y="18356"/>
                </a:lnTo>
                <a:cubicBezTo>
                  <a:pt x="5305" y="18298"/>
                  <a:pt x="5281" y="18251"/>
                  <a:pt x="5252" y="18251"/>
                </a:cubicBezTo>
                <a:close/>
                <a:moveTo>
                  <a:pt x="6102" y="18251"/>
                </a:moveTo>
                <a:cubicBezTo>
                  <a:pt x="6072" y="18251"/>
                  <a:pt x="6049" y="18298"/>
                  <a:pt x="6049" y="18356"/>
                </a:cubicBezTo>
                <a:lnTo>
                  <a:pt x="6049" y="18576"/>
                </a:lnTo>
                <a:cubicBezTo>
                  <a:pt x="6049" y="18633"/>
                  <a:pt x="6072" y="18678"/>
                  <a:pt x="6102" y="18678"/>
                </a:cubicBezTo>
                <a:cubicBezTo>
                  <a:pt x="6131" y="18678"/>
                  <a:pt x="6155" y="18633"/>
                  <a:pt x="6155" y="18576"/>
                </a:cubicBezTo>
                <a:lnTo>
                  <a:pt x="6155" y="18356"/>
                </a:lnTo>
                <a:cubicBezTo>
                  <a:pt x="6155" y="18298"/>
                  <a:pt x="6131" y="18251"/>
                  <a:pt x="6102" y="18251"/>
                </a:cubicBezTo>
                <a:close/>
                <a:moveTo>
                  <a:pt x="6416" y="18251"/>
                </a:moveTo>
                <a:cubicBezTo>
                  <a:pt x="6387" y="18251"/>
                  <a:pt x="6363" y="18298"/>
                  <a:pt x="6363" y="18356"/>
                </a:cubicBezTo>
                <a:lnTo>
                  <a:pt x="6363" y="18576"/>
                </a:lnTo>
                <a:cubicBezTo>
                  <a:pt x="6363" y="18633"/>
                  <a:pt x="6387" y="18678"/>
                  <a:pt x="6416" y="18678"/>
                </a:cubicBezTo>
                <a:cubicBezTo>
                  <a:pt x="6445" y="18678"/>
                  <a:pt x="6469" y="18633"/>
                  <a:pt x="6469" y="18576"/>
                </a:cubicBezTo>
                <a:lnTo>
                  <a:pt x="6469" y="18356"/>
                </a:lnTo>
                <a:cubicBezTo>
                  <a:pt x="6469" y="18298"/>
                  <a:pt x="6445" y="18251"/>
                  <a:pt x="6416" y="18251"/>
                </a:cubicBezTo>
                <a:close/>
                <a:moveTo>
                  <a:pt x="7266" y="18251"/>
                </a:moveTo>
                <a:cubicBezTo>
                  <a:pt x="7237" y="18251"/>
                  <a:pt x="7213" y="18298"/>
                  <a:pt x="7213" y="18356"/>
                </a:cubicBezTo>
                <a:lnTo>
                  <a:pt x="7213" y="18576"/>
                </a:lnTo>
                <a:cubicBezTo>
                  <a:pt x="7213" y="18633"/>
                  <a:pt x="7237" y="18678"/>
                  <a:pt x="7266" y="18678"/>
                </a:cubicBezTo>
                <a:cubicBezTo>
                  <a:pt x="7295" y="18678"/>
                  <a:pt x="7318" y="18633"/>
                  <a:pt x="7318" y="18576"/>
                </a:cubicBezTo>
                <a:lnTo>
                  <a:pt x="7318" y="18356"/>
                </a:lnTo>
                <a:cubicBezTo>
                  <a:pt x="7318" y="18298"/>
                  <a:pt x="7295" y="18251"/>
                  <a:pt x="7266" y="18251"/>
                </a:cubicBezTo>
                <a:close/>
                <a:moveTo>
                  <a:pt x="7580" y="18251"/>
                </a:moveTo>
                <a:cubicBezTo>
                  <a:pt x="7551" y="18251"/>
                  <a:pt x="7527" y="18298"/>
                  <a:pt x="7527" y="18356"/>
                </a:cubicBezTo>
                <a:lnTo>
                  <a:pt x="7527" y="18576"/>
                </a:lnTo>
                <a:cubicBezTo>
                  <a:pt x="7527" y="18633"/>
                  <a:pt x="7551" y="18678"/>
                  <a:pt x="7580" y="18678"/>
                </a:cubicBezTo>
                <a:cubicBezTo>
                  <a:pt x="7609" y="18678"/>
                  <a:pt x="7632" y="18633"/>
                  <a:pt x="7632" y="18576"/>
                </a:cubicBezTo>
                <a:lnTo>
                  <a:pt x="7632" y="18356"/>
                </a:lnTo>
                <a:cubicBezTo>
                  <a:pt x="7632" y="18298"/>
                  <a:pt x="7609" y="18251"/>
                  <a:pt x="7580" y="18251"/>
                </a:cubicBezTo>
                <a:close/>
                <a:moveTo>
                  <a:pt x="8429" y="18251"/>
                </a:moveTo>
                <a:cubicBezTo>
                  <a:pt x="8400" y="18251"/>
                  <a:pt x="8377" y="18298"/>
                  <a:pt x="8377" y="18356"/>
                </a:cubicBezTo>
                <a:lnTo>
                  <a:pt x="8377" y="18576"/>
                </a:lnTo>
                <a:cubicBezTo>
                  <a:pt x="8377" y="18633"/>
                  <a:pt x="8400" y="18678"/>
                  <a:pt x="8429" y="18678"/>
                </a:cubicBezTo>
                <a:cubicBezTo>
                  <a:pt x="8458" y="18678"/>
                  <a:pt x="8482" y="18633"/>
                  <a:pt x="8482" y="18576"/>
                </a:cubicBezTo>
                <a:lnTo>
                  <a:pt x="8482" y="18356"/>
                </a:lnTo>
                <a:cubicBezTo>
                  <a:pt x="8482" y="18298"/>
                  <a:pt x="8458" y="18251"/>
                  <a:pt x="8429" y="18251"/>
                </a:cubicBezTo>
                <a:close/>
                <a:moveTo>
                  <a:pt x="8744" y="18251"/>
                </a:moveTo>
                <a:cubicBezTo>
                  <a:pt x="8714" y="18251"/>
                  <a:pt x="8691" y="18298"/>
                  <a:pt x="8691" y="18356"/>
                </a:cubicBezTo>
                <a:lnTo>
                  <a:pt x="8691" y="18576"/>
                </a:lnTo>
                <a:cubicBezTo>
                  <a:pt x="8691" y="18633"/>
                  <a:pt x="8714" y="18678"/>
                  <a:pt x="8744" y="18678"/>
                </a:cubicBezTo>
                <a:cubicBezTo>
                  <a:pt x="8773" y="18678"/>
                  <a:pt x="8796" y="18633"/>
                  <a:pt x="8796" y="18576"/>
                </a:cubicBezTo>
                <a:lnTo>
                  <a:pt x="8796" y="18356"/>
                </a:lnTo>
                <a:cubicBezTo>
                  <a:pt x="8796" y="18298"/>
                  <a:pt x="8773" y="18251"/>
                  <a:pt x="8744" y="18251"/>
                </a:cubicBezTo>
                <a:close/>
                <a:moveTo>
                  <a:pt x="9593" y="18251"/>
                </a:moveTo>
                <a:cubicBezTo>
                  <a:pt x="9564" y="18251"/>
                  <a:pt x="9540" y="18298"/>
                  <a:pt x="9540" y="18356"/>
                </a:cubicBezTo>
                <a:lnTo>
                  <a:pt x="9540" y="18576"/>
                </a:lnTo>
                <a:cubicBezTo>
                  <a:pt x="9540" y="18633"/>
                  <a:pt x="9564" y="18678"/>
                  <a:pt x="9593" y="18678"/>
                </a:cubicBezTo>
                <a:cubicBezTo>
                  <a:pt x="9622" y="18678"/>
                  <a:pt x="9646" y="18633"/>
                  <a:pt x="9646" y="18576"/>
                </a:cubicBezTo>
                <a:lnTo>
                  <a:pt x="9646" y="18356"/>
                </a:lnTo>
                <a:cubicBezTo>
                  <a:pt x="9646" y="18298"/>
                  <a:pt x="9622" y="18251"/>
                  <a:pt x="9593" y="18251"/>
                </a:cubicBezTo>
                <a:close/>
                <a:moveTo>
                  <a:pt x="9908" y="18251"/>
                </a:moveTo>
                <a:cubicBezTo>
                  <a:pt x="9879" y="18251"/>
                  <a:pt x="9855" y="18298"/>
                  <a:pt x="9855" y="18356"/>
                </a:cubicBezTo>
                <a:lnTo>
                  <a:pt x="9855" y="18576"/>
                </a:lnTo>
                <a:cubicBezTo>
                  <a:pt x="9855" y="18633"/>
                  <a:pt x="9879" y="18678"/>
                  <a:pt x="9908" y="18678"/>
                </a:cubicBezTo>
                <a:cubicBezTo>
                  <a:pt x="9937" y="18678"/>
                  <a:pt x="9961" y="18633"/>
                  <a:pt x="9961" y="18576"/>
                </a:cubicBezTo>
                <a:lnTo>
                  <a:pt x="9961" y="18356"/>
                </a:lnTo>
                <a:cubicBezTo>
                  <a:pt x="9961" y="18298"/>
                  <a:pt x="9937" y="18251"/>
                  <a:pt x="9908" y="18251"/>
                </a:cubicBezTo>
                <a:close/>
                <a:moveTo>
                  <a:pt x="10758" y="18251"/>
                </a:moveTo>
                <a:cubicBezTo>
                  <a:pt x="10728" y="18251"/>
                  <a:pt x="10705" y="18298"/>
                  <a:pt x="10705" y="18356"/>
                </a:cubicBezTo>
                <a:lnTo>
                  <a:pt x="10705" y="18576"/>
                </a:lnTo>
                <a:cubicBezTo>
                  <a:pt x="10705" y="18633"/>
                  <a:pt x="10728" y="18678"/>
                  <a:pt x="10758" y="18678"/>
                </a:cubicBezTo>
                <a:cubicBezTo>
                  <a:pt x="10787" y="18678"/>
                  <a:pt x="10810" y="18633"/>
                  <a:pt x="10810" y="18576"/>
                </a:cubicBezTo>
                <a:lnTo>
                  <a:pt x="10810" y="18356"/>
                </a:lnTo>
                <a:cubicBezTo>
                  <a:pt x="10810" y="18298"/>
                  <a:pt x="10787" y="18251"/>
                  <a:pt x="10758" y="18251"/>
                </a:cubicBezTo>
                <a:close/>
                <a:moveTo>
                  <a:pt x="11072" y="18251"/>
                </a:moveTo>
                <a:cubicBezTo>
                  <a:pt x="11043" y="18251"/>
                  <a:pt x="11019" y="18298"/>
                  <a:pt x="11019" y="18356"/>
                </a:cubicBezTo>
                <a:lnTo>
                  <a:pt x="11019" y="18576"/>
                </a:lnTo>
                <a:cubicBezTo>
                  <a:pt x="11019" y="18633"/>
                  <a:pt x="11043" y="18678"/>
                  <a:pt x="11072" y="18678"/>
                </a:cubicBezTo>
                <a:cubicBezTo>
                  <a:pt x="11101" y="18678"/>
                  <a:pt x="11125" y="18633"/>
                  <a:pt x="11125" y="18576"/>
                </a:cubicBezTo>
                <a:lnTo>
                  <a:pt x="11125" y="18356"/>
                </a:lnTo>
                <a:cubicBezTo>
                  <a:pt x="11125" y="18298"/>
                  <a:pt x="11101" y="18251"/>
                  <a:pt x="11072" y="18251"/>
                </a:cubicBezTo>
                <a:close/>
                <a:moveTo>
                  <a:pt x="11922" y="18251"/>
                </a:moveTo>
                <a:cubicBezTo>
                  <a:pt x="11893" y="18251"/>
                  <a:pt x="11869" y="18298"/>
                  <a:pt x="11869" y="18356"/>
                </a:cubicBezTo>
                <a:lnTo>
                  <a:pt x="11869" y="18576"/>
                </a:lnTo>
                <a:cubicBezTo>
                  <a:pt x="11869" y="18633"/>
                  <a:pt x="11893" y="18678"/>
                  <a:pt x="11922" y="18678"/>
                </a:cubicBezTo>
                <a:cubicBezTo>
                  <a:pt x="11951" y="18678"/>
                  <a:pt x="11974" y="18633"/>
                  <a:pt x="11974" y="18576"/>
                </a:cubicBezTo>
                <a:lnTo>
                  <a:pt x="11974" y="18356"/>
                </a:lnTo>
                <a:cubicBezTo>
                  <a:pt x="11974" y="18298"/>
                  <a:pt x="11951" y="18251"/>
                  <a:pt x="11922" y="18251"/>
                </a:cubicBezTo>
                <a:close/>
                <a:moveTo>
                  <a:pt x="12236" y="18251"/>
                </a:moveTo>
                <a:cubicBezTo>
                  <a:pt x="12207" y="18251"/>
                  <a:pt x="12183" y="18298"/>
                  <a:pt x="12183" y="18356"/>
                </a:cubicBezTo>
                <a:lnTo>
                  <a:pt x="12183" y="18576"/>
                </a:lnTo>
                <a:cubicBezTo>
                  <a:pt x="12183" y="18633"/>
                  <a:pt x="12207" y="18678"/>
                  <a:pt x="12236" y="18678"/>
                </a:cubicBezTo>
                <a:cubicBezTo>
                  <a:pt x="12265" y="18678"/>
                  <a:pt x="12288" y="18633"/>
                  <a:pt x="12288" y="18576"/>
                </a:cubicBezTo>
                <a:lnTo>
                  <a:pt x="12288" y="18356"/>
                </a:lnTo>
                <a:cubicBezTo>
                  <a:pt x="12288" y="18298"/>
                  <a:pt x="12265" y="18251"/>
                  <a:pt x="12236" y="18251"/>
                </a:cubicBezTo>
                <a:close/>
                <a:moveTo>
                  <a:pt x="13085" y="18251"/>
                </a:moveTo>
                <a:cubicBezTo>
                  <a:pt x="13056" y="18251"/>
                  <a:pt x="13032" y="18298"/>
                  <a:pt x="13032" y="18356"/>
                </a:cubicBezTo>
                <a:lnTo>
                  <a:pt x="13032" y="18576"/>
                </a:lnTo>
                <a:cubicBezTo>
                  <a:pt x="13032" y="18633"/>
                  <a:pt x="13056" y="18678"/>
                  <a:pt x="13085" y="18678"/>
                </a:cubicBezTo>
                <a:cubicBezTo>
                  <a:pt x="13114" y="18678"/>
                  <a:pt x="13138" y="18633"/>
                  <a:pt x="13138" y="18576"/>
                </a:cubicBezTo>
                <a:lnTo>
                  <a:pt x="13138" y="18356"/>
                </a:lnTo>
                <a:cubicBezTo>
                  <a:pt x="13138" y="18298"/>
                  <a:pt x="13114" y="18251"/>
                  <a:pt x="13085" y="18251"/>
                </a:cubicBezTo>
                <a:close/>
                <a:moveTo>
                  <a:pt x="13399" y="18251"/>
                </a:moveTo>
                <a:cubicBezTo>
                  <a:pt x="13370" y="18251"/>
                  <a:pt x="13348" y="18298"/>
                  <a:pt x="13348" y="18356"/>
                </a:cubicBezTo>
                <a:lnTo>
                  <a:pt x="13348" y="18576"/>
                </a:lnTo>
                <a:cubicBezTo>
                  <a:pt x="13348" y="18633"/>
                  <a:pt x="13370" y="18678"/>
                  <a:pt x="13399" y="18678"/>
                </a:cubicBezTo>
                <a:cubicBezTo>
                  <a:pt x="13428" y="18678"/>
                  <a:pt x="13452" y="18633"/>
                  <a:pt x="13452" y="18576"/>
                </a:cubicBezTo>
                <a:lnTo>
                  <a:pt x="13452" y="18356"/>
                </a:lnTo>
                <a:cubicBezTo>
                  <a:pt x="13452" y="18298"/>
                  <a:pt x="13428" y="18251"/>
                  <a:pt x="13399" y="18251"/>
                </a:cubicBezTo>
                <a:close/>
                <a:moveTo>
                  <a:pt x="14249" y="18251"/>
                </a:moveTo>
                <a:cubicBezTo>
                  <a:pt x="14220" y="18251"/>
                  <a:pt x="14196" y="18298"/>
                  <a:pt x="14196" y="18356"/>
                </a:cubicBezTo>
                <a:lnTo>
                  <a:pt x="14196" y="18576"/>
                </a:lnTo>
                <a:cubicBezTo>
                  <a:pt x="14196" y="18633"/>
                  <a:pt x="14220" y="18678"/>
                  <a:pt x="14249" y="18678"/>
                </a:cubicBezTo>
                <a:cubicBezTo>
                  <a:pt x="14278" y="18678"/>
                  <a:pt x="14302" y="18633"/>
                  <a:pt x="14302" y="18576"/>
                </a:cubicBezTo>
                <a:lnTo>
                  <a:pt x="14302" y="18356"/>
                </a:lnTo>
                <a:cubicBezTo>
                  <a:pt x="14302" y="18298"/>
                  <a:pt x="14278" y="18251"/>
                  <a:pt x="14249" y="18251"/>
                </a:cubicBezTo>
                <a:close/>
                <a:moveTo>
                  <a:pt x="14564" y="18251"/>
                </a:moveTo>
                <a:cubicBezTo>
                  <a:pt x="14535" y="18251"/>
                  <a:pt x="14511" y="18298"/>
                  <a:pt x="14511" y="18356"/>
                </a:cubicBezTo>
                <a:lnTo>
                  <a:pt x="14511" y="18576"/>
                </a:lnTo>
                <a:cubicBezTo>
                  <a:pt x="14511" y="18633"/>
                  <a:pt x="14535" y="18678"/>
                  <a:pt x="14564" y="18678"/>
                </a:cubicBezTo>
                <a:cubicBezTo>
                  <a:pt x="14593" y="18678"/>
                  <a:pt x="14617" y="18633"/>
                  <a:pt x="14617" y="18576"/>
                </a:cubicBezTo>
                <a:lnTo>
                  <a:pt x="14617" y="18356"/>
                </a:lnTo>
                <a:cubicBezTo>
                  <a:pt x="14617" y="18298"/>
                  <a:pt x="14593" y="18251"/>
                  <a:pt x="14564" y="18251"/>
                </a:cubicBezTo>
                <a:close/>
                <a:moveTo>
                  <a:pt x="15413" y="18251"/>
                </a:moveTo>
                <a:cubicBezTo>
                  <a:pt x="15384" y="18251"/>
                  <a:pt x="15360" y="18298"/>
                  <a:pt x="15360" y="18356"/>
                </a:cubicBezTo>
                <a:lnTo>
                  <a:pt x="15360" y="18576"/>
                </a:lnTo>
                <a:cubicBezTo>
                  <a:pt x="15360" y="18633"/>
                  <a:pt x="15384" y="18678"/>
                  <a:pt x="15413" y="18678"/>
                </a:cubicBezTo>
                <a:cubicBezTo>
                  <a:pt x="15442" y="18678"/>
                  <a:pt x="15465" y="18633"/>
                  <a:pt x="15465" y="18576"/>
                </a:cubicBezTo>
                <a:lnTo>
                  <a:pt x="15465" y="18356"/>
                </a:lnTo>
                <a:cubicBezTo>
                  <a:pt x="15465" y="18298"/>
                  <a:pt x="15442" y="18251"/>
                  <a:pt x="15413" y="18251"/>
                </a:cubicBezTo>
                <a:close/>
                <a:moveTo>
                  <a:pt x="15728" y="18251"/>
                </a:moveTo>
                <a:cubicBezTo>
                  <a:pt x="15699" y="18251"/>
                  <a:pt x="15675" y="18298"/>
                  <a:pt x="15675" y="18356"/>
                </a:cubicBezTo>
                <a:lnTo>
                  <a:pt x="15675" y="18576"/>
                </a:lnTo>
                <a:cubicBezTo>
                  <a:pt x="15675" y="18633"/>
                  <a:pt x="15699" y="18678"/>
                  <a:pt x="15728" y="18678"/>
                </a:cubicBezTo>
                <a:cubicBezTo>
                  <a:pt x="15757" y="18678"/>
                  <a:pt x="15781" y="18633"/>
                  <a:pt x="15781" y="18576"/>
                </a:cubicBezTo>
                <a:lnTo>
                  <a:pt x="15781" y="18356"/>
                </a:lnTo>
                <a:cubicBezTo>
                  <a:pt x="15781" y="18298"/>
                  <a:pt x="15757" y="18251"/>
                  <a:pt x="15728" y="18251"/>
                </a:cubicBezTo>
                <a:close/>
                <a:moveTo>
                  <a:pt x="16578" y="18251"/>
                </a:moveTo>
                <a:cubicBezTo>
                  <a:pt x="16549" y="18251"/>
                  <a:pt x="16525" y="18298"/>
                  <a:pt x="16525" y="18356"/>
                </a:cubicBezTo>
                <a:lnTo>
                  <a:pt x="16525" y="18576"/>
                </a:lnTo>
                <a:cubicBezTo>
                  <a:pt x="16525" y="18633"/>
                  <a:pt x="16549" y="18678"/>
                  <a:pt x="16578" y="18678"/>
                </a:cubicBezTo>
                <a:cubicBezTo>
                  <a:pt x="16607" y="18678"/>
                  <a:pt x="16630" y="18633"/>
                  <a:pt x="16630" y="18576"/>
                </a:cubicBezTo>
                <a:lnTo>
                  <a:pt x="16630" y="18356"/>
                </a:lnTo>
                <a:cubicBezTo>
                  <a:pt x="16630" y="18298"/>
                  <a:pt x="16607" y="18251"/>
                  <a:pt x="16578" y="18251"/>
                </a:cubicBezTo>
                <a:close/>
                <a:moveTo>
                  <a:pt x="16892" y="18251"/>
                </a:moveTo>
                <a:cubicBezTo>
                  <a:pt x="16863" y="18251"/>
                  <a:pt x="16839" y="18298"/>
                  <a:pt x="16839" y="18356"/>
                </a:cubicBezTo>
                <a:lnTo>
                  <a:pt x="16839" y="18576"/>
                </a:lnTo>
                <a:cubicBezTo>
                  <a:pt x="16839" y="18633"/>
                  <a:pt x="16863" y="18678"/>
                  <a:pt x="16892" y="18678"/>
                </a:cubicBezTo>
                <a:cubicBezTo>
                  <a:pt x="16921" y="18678"/>
                  <a:pt x="16944" y="18633"/>
                  <a:pt x="16944" y="18576"/>
                </a:cubicBezTo>
                <a:lnTo>
                  <a:pt x="16944" y="18356"/>
                </a:lnTo>
                <a:cubicBezTo>
                  <a:pt x="16944" y="18298"/>
                  <a:pt x="16921" y="18251"/>
                  <a:pt x="16892" y="18251"/>
                </a:cubicBezTo>
                <a:close/>
                <a:moveTo>
                  <a:pt x="17741" y="18251"/>
                </a:moveTo>
                <a:cubicBezTo>
                  <a:pt x="17712" y="18251"/>
                  <a:pt x="17689" y="18298"/>
                  <a:pt x="17689" y="18356"/>
                </a:cubicBezTo>
                <a:lnTo>
                  <a:pt x="17689" y="18576"/>
                </a:lnTo>
                <a:cubicBezTo>
                  <a:pt x="17689" y="18633"/>
                  <a:pt x="17712" y="18678"/>
                  <a:pt x="17741" y="18678"/>
                </a:cubicBezTo>
                <a:cubicBezTo>
                  <a:pt x="17770" y="18678"/>
                  <a:pt x="17794" y="18633"/>
                  <a:pt x="17794" y="18576"/>
                </a:cubicBezTo>
                <a:lnTo>
                  <a:pt x="17794" y="18356"/>
                </a:lnTo>
                <a:cubicBezTo>
                  <a:pt x="17794" y="18298"/>
                  <a:pt x="17770" y="18251"/>
                  <a:pt x="17741" y="18251"/>
                </a:cubicBezTo>
                <a:close/>
                <a:moveTo>
                  <a:pt x="18055" y="18251"/>
                </a:moveTo>
                <a:cubicBezTo>
                  <a:pt x="18026" y="18251"/>
                  <a:pt x="18002" y="18298"/>
                  <a:pt x="18002" y="18356"/>
                </a:cubicBezTo>
                <a:lnTo>
                  <a:pt x="18002" y="18576"/>
                </a:lnTo>
                <a:cubicBezTo>
                  <a:pt x="18002" y="18633"/>
                  <a:pt x="18026" y="18678"/>
                  <a:pt x="18055" y="18678"/>
                </a:cubicBezTo>
                <a:cubicBezTo>
                  <a:pt x="18085" y="18678"/>
                  <a:pt x="18108" y="18633"/>
                  <a:pt x="18108" y="18576"/>
                </a:cubicBezTo>
                <a:lnTo>
                  <a:pt x="18108" y="18356"/>
                </a:lnTo>
                <a:cubicBezTo>
                  <a:pt x="18108" y="18298"/>
                  <a:pt x="18085" y="18251"/>
                  <a:pt x="18055" y="18251"/>
                </a:cubicBezTo>
                <a:close/>
                <a:moveTo>
                  <a:pt x="18905" y="18251"/>
                </a:moveTo>
                <a:cubicBezTo>
                  <a:pt x="18876" y="18251"/>
                  <a:pt x="18852" y="18298"/>
                  <a:pt x="18852" y="18356"/>
                </a:cubicBezTo>
                <a:lnTo>
                  <a:pt x="18852" y="18576"/>
                </a:lnTo>
                <a:cubicBezTo>
                  <a:pt x="18852" y="18633"/>
                  <a:pt x="18876" y="18678"/>
                  <a:pt x="18905" y="18678"/>
                </a:cubicBezTo>
                <a:cubicBezTo>
                  <a:pt x="18934" y="18678"/>
                  <a:pt x="18958" y="18633"/>
                  <a:pt x="18958" y="18576"/>
                </a:cubicBezTo>
                <a:lnTo>
                  <a:pt x="18958" y="18356"/>
                </a:lnTo>
                <a:cubicBezTo>
                  <a:pt x="18958" y="18298"/>
                  <a:pt x="18934" y="18251"/>
                  <a:pt x="18905" y="18251"/>
                </a:cubicBezTo>
                <a:close/>
                <a:moveTo>
                  <a:pt x="19220" y="18251"/>
                </a:moveTo>
                <a:cubicBezTo>
                  <a:pt x="19191" y="18251"/>
                  <a:pt x="19167" y="18298"/>
                  <a:pt x="19167" y="18356"/>
                </a:cubicBezTo>
                <a:lnTo>
                  <a:pt x="19167" y="18576"/>
                </a:lnTo>
                <a:cubicBezTo>
                  <a:pt x="19167" y="18633"/>
                  <a:pt x="19191" y="18678"/>
                  <a:pt x="19220" y="18678"/>
                </a:cubicBezTo>
                <a:cubicBezTo>
                  <a:pt x="19249" y="18678"/>
                  <a:pt x="19273" y="18633"/>
                  <a:pt x="19273" y="18576"/>
                </a:cubicBezTo>
                <a:lnTo>
                  <a:pt x="19273" y="18356"/>
                </a:lnTo>
                <a:cubicBezTo>
                  <a:pt x="19273" y="18298"/>
                  <a:pt x="19249" y="18251"/>
                  <a:pt x="19220" y="18251"/>
                </a:cubicBezTo>
                <a:close/>
                <a:moveTo>
                  <a:pt x="20069" y="18251"/>
                </a:moveTo>
                <a:cubicBezTo>
                  <a:pt x="20040" y="18251"/>
                  <a:pt x="20016" y="18298"/>
                  <a:pt x="20016" y="18356"/>
                </a:cubicBezTo>
                <a:lnTo>
                  <a:pt x="20016" y="18576"/>
                </a:lnTo>
                <a:cubicBezTo>
                  <a:pt x="20016" y="18633"/>
                  <a:pt x="20040" y="18678"/>
                  <a:pt x="20069" y="18678"/>
                </a:cubicBezTo>
                <a:cubicBezTo>
                  <a:pt x="20099" y="18678"/>
                  <a:pt x="20122" y="18633"/>
                  <a:pt x="20122" y="18576"/>
                </a:cubicBezTo>
                <a:lnTo>
                  <a:pt x="20122" y="18356"/>
                </a:lnTo>
                <a:cubicBezTo>
                  <a:pt x="20122" y="18298"/>
                  <a:pt x="20099" y="18251"/>
                  <a:pt x="20069" y="18251"/>
                </a:cubicBezTo>
                <a:close/>
                <a:moveTo>
                  <a:pt x="20384" y="18251"/>
                </a:moveTo>
                <a:cubicBezTo>
                  <a:pt x="20355" y="18251"/>
                  <a:pt x="20331" y="18298"/>
                  <a:pt x="20331" y="18356"/>
                </a:cubicBezTo>
                <a:lnTo>
                  <a:pt x="20331" y="18576"/>
                </a:lnTo>
                <a:cubicBezTo>
                  <a:pt x="20331" y="18633"/>
                  <a:pt x="20355" y="18678"/>
                  <a:pt x="20384" y="18678"/>
                </a:cubicBezTo>
                <a:cubicBezTo>
                  <a:pt x="20413" y="18678"/>
                  <a:pt x="20436" y="18633"/>
                  <a:pt x="20436" y="18576"/>
                </a:cubicBezTo>
                <a:lnTo>
                  <a:pt x="20436" y="18356"/>
                </a:lnTo>
                <a:cubicBezTo>
                  <a:pt x="20436" y="18298"/>
                  <a:pt x="20413" y="18251"/>
                  <a:pt x="20384" y="18251"/>
                </a:cubicBezTo>
                <a:close/>
                <a:moveTo>
                  <a:pt x="21234" y="18251"/>
                </a:moveTo>
                <a:cubicBezTo>
                  <a:pt x="21204" y="18251"/>
                  <a:pt x="21181" y="18298"/>
                  <a:pt x="21181" y="18356"/>
                </a:cubicBezTo>
                <a:lnTo>
                  <a:pt x="21181" y="18576"/>
                </a:lnTo>
                <a:cubicBezTo>
                  <a:pt x="21181" y="18633"/>
                  <a:pt x="21204" y="18678"/>
                  <a:pt x="21234" y="18678"/>
                </a:cubicBezTo>
                <a:cubicBezTo>
                  <a:pt x="21263" y="18678"/>
                  <a:pt x="21285" y="18633"/>
                  <a:pt x="21285" y="18576"/>
                </a:cubicBezTo>
                <a:lnTo>
                  <a:pt x="21285" y="18356"/>
                </a:lnTo>
                <a:cubicBezTo>
                  <a:pt x="21285" y="18298"/>
                  <a:pt x="21263" y="18251"/>
                  <a:pt x="21234" y="18251"/>
                </a:cubicBezTo>
                <a:close/>
                <a:moveTo>
                  <a:pt x="21547" y="18251"/>
                </a:moveTo>
                <a:cubicBezTo>
                  <a:pt x="21518" y="18251"/>
                  <a:pt x="21495" y="18298"/>
                  <a:pt x="21495" y="18356"/>
                </a:cubicBezTo>
                <a:lnTo>
                  <a:pt x="21495" y="18576"/>
                </a:lnTo>
                <a:cubicBezTo>
                  <a:pt x="21495" y="18633"/>
                  <a:pt x="21518" y="18678"/>
                  <a:pt x="21547" y="18678"/>
                </a:cubicBezTo>
                <a:cubicBezTo>
                  <a:pt x="21576" y="18678"/>
                  <a:pt x="21600" y="18633"/>
                  <a:pt x="21600" y="18576"/>
                </a:cubicBezTo>
                <a:lnTo>
                  <a:pt x="21600" y="18356"/>
                </a:lnTo>
                <a:cubicBezTo>
                  <a:pt x="21600" y="18298"/>
                  <a:pt x="21576" y="18251"/>
                  <a:pt x="21547" y="18251"/>
                </a:cubicBezTo>
                <a:close/>
                <a:moveTo>
                  <a:pt x="53" y="18981"/>
                </a:moveTo>
                <a:cubicBezTo>
                  <a:pt x="24" y="18981"/>
                  <a:pt x="0" y="19028"/>
                  <a:pt x="0" y="19085"/>
                </a:cubicBezTo>
                <a:lnTo>
                  <a:pt x="0" y="19306"/>
                </a:lnTo>
                <a:cubicBezTo>
                  <a:pt x="0" y="19363"/>
                  <a:pt x="24" y="19408"/>
                  <a:pt x="53" y="19408"/>
                </a:cubicBezTo>
                <a:cubicBezTo>
                  <a:pt x="82" y="19408"/>
                  <a:pt x="106" y="19363"/>
                  <a:pt x="106" y="19306"/>
                </a:cubicBezTo>
                <a:lnTo>
                  <a:pt x="106" y="19085"/>
                </a:lnTo>
                <a:cubicBezTo>
                  <a:pt x="106" y="19028"/>
                  <a:pt x="82" y="18981"/>
                  <a:pt x="53" y="18981"/>
                </a:cubicBezTo>
                <a:close/>
                <a:moveTo>
                  <a:pt x="367" y="18981"/>
                </a:moveTo>
                <a:cubicBezTo>
                  <a:pt x="338" y="18981"/>
                  <a:pt x="315" y="19028"/>
                  <a:pt x="315" y="19085"/>
                </a:cubicBezTo>
                <a:lnTo>
                  <a:pt x="315" y="19306"/>
                </a:lnTo>
                <a:cubicBezTo>
                  <a:pt x="315" y="19363"/>
                  <a:pt x="338" y="19408"/>
                  <a:pt x="367" y="19408"/>
                </a:cubicBezTo>
                <a:cubicBezTo>
                  <a:pt x="397" y="19408"/>
                  <a:pt x="420" y="19363"/>
                  <a:pt x="420" y="19306"/>
                </a:cubicBezTo>
                <a:lnTo>
                  <a:pt x="420" y="19085"/>
                </a:lnTo>
                <a:cubicBezTo>
                  <a:pt x="420" y="19028"/>
                  <a:pt x="397" y="18981"/>
                  <a:pt x="367" y="18981"/>
                </a:cubicBezTo>
                <a:close/>
                <a:moveTo>
                  <a:pt x="1217" y="18981"/>
                </a:moveTo>
                <a:cubicBezTo>
                  <a:pt x="1188" y="18981"/>
                  <a:pt x="1164" y="19028"/>
                  <a:pt x="1164" y="19085"/>
                </a:cubicBezTo>
                <a:lnTo>
                  <a:pt x="1164" y="19306"/>
                </a:lnTo>
                <a:cubicBezTo>
                  <a:pt x="1164" y="19363"/>
                  <a:pt x="1188" y="19408"/>
                  <a:pt x="1217" y="19408"/>
                </a:cubicBezTo>
                <a:cubicBezTo>
                  <a:pt x="1246" y="19408"/>
                  <a:pt x="1270" y="19363"/>
                  <a:pt x="1270" y="19306"/>
                </a:cubicBezTo>
                <a:lnTo>
                  <a:pt x="1270" y="19085"/>
                </a:lnTo>
                <a:cubicBezTo>
                  <a:pt x="1270" y="19028"/>
                  <a:pt x="1246" y="18981"/>
                  <a:pt x="1217" y="18981"/>
                </a:cubicBezTo>
                <a:close/>
                <a:moveTo>
                  <a:pt x="1532" y="18981"/>
                </a:moveTo>
                <a:cubicBezTo>
                  <a:pt x="1503" y="18981"/>
                  <a:pt x="1479" y="19028"/>
                  <a:pt x="1479" y="19085"/>
                </a:cubicBezTo>
                <a:lnTo>
                  <a:pt x="1479" y="19306"/>
                </a:lnTo>
                <a:cubicBezTo>
                  <a:pt x="1479" y="19363"/>
                  <a:pt x="1503" y="19408"/>
                  <a:pt x="1532" y="19408"/>
                </a:cubicBezTo>
                <a:cubicBezTo>
                  <a:pt x="1561" y="19408"/>
                  <a:pt x="1584" y="19363"/>
                  <a:pt x="1584" y="19306"/>
                </a:cubicBezTo>
                <a:lnTo>
                  <a:pt x="1584" y="19085"/>
                </a:lnTo>
                <a:cubicBezTo>
                  <a:pt x="1584" y="19028"/>
                  <a:pt x="1561" y="18981"/>
                  <a:pt x="1532" y="18981"/>
                </a:cubicBezTo>
                <a:close/>
                <a:moveTo>
                  <a:pt x="2380" y="18981"/>
                </a:moveTo>
                <a:cubicBezTo>
                  <a:pt x="2351" y="18981"/>
                  <a:pt x="2329" y="19028"/>
                  <a:pt x="2329" y="19085"/>
                </a:cubicBezTo>
                <a:lnTo>
                  <a:pt x="2329" y="19306"/>
                </a:lnTo>
                <a:cubicBezTo>
                  <a:pt x="2329" y="19363"/>
                  <a:pt x="2351" y="19408"/>
                  <a:pt x="2380" y="19408"/>
                </a:cubicBezTo>
                <a:cubicBezTo>
                  <a:pt x="2409" y="19408"/>
                  <a:pt x="2433" y="19363"/>
                  <a:pt x="2433" y="19306"/>
                </a:cubicBezTo>
                <a:lnTo>
                  <a:pt x="2433" y="19085"/>
                </a:lnTo>
                <a:cubicBezTo>
                  <a:pt x="2433" y="19028"/>
                  <a:pt x="2409" y="18981"/>
                  <a:pt x="2380" y="18981"/>
                </a:cubicBezTo>
                <a:close/>
                <a:moveTo>
                  <a:pt x="2695" y="18981"/>
                </a:moveTo>
                <a:cubicBezTo>
                  <a:pt x="2666" y="18981"/>
                  <a:pt x="2643" y="19028"/>
                  <a:pt x="2643" y="19085"/>
                </a:cubicBezTo>
                <a:lnTo>
                  <a:pt x="2643" y="19306"/>
                </a:lnTo>
                <a:cubicBezTo>
                  <a:pt x="2643" y="19363"/>
                  <a:pt x="2666" y="19408"/>
                  <a:pt x="2695" y="19408"/>
                </a:cubicBezTo>
                <a:cubicBezTo>
                  <a:pt x="2724" y="19408"/>
                  <a:pt x="2748" y="19363"/>
                  <a:pt x="2748" y="19306"/>
                </a:cubicBezTo>
                <a:lnTo>
                  <a:pt x="2748" y="19085"/>
                </a:lnTo>
                <a:cubicBezTo>
                  <a:pt x="2748" y="19028"/>
                  <a:pt x="2724" y="18981"/>
                  <a:pt x="2695" y="18981"/>
                </a:cubicBezTo>
                <a:close/>
                <a:moveTo>
                  <a:pt x="3545" y="18981"/>
                </a:moveTo>
                <a:cubicBezTo>
                  <a:pt x="3516" y="18981"/>
                  <a:pt x="3492" y="19028"/>
                  <a:pt x="3492" y="19085"/>
                </a:cubicBezTo>
                <a:lnTo>
                  <a:pt x="3492" y="19306"/>
                </a:lnTo>
                <a:cubicBezTo>
                  <a:pt x="3492" y="19363"/>
                  <a:pt x="3516" y="19408"/>
                  <a:pt x="3545" y="19408"/>
                </a:cubicBezTo>
                <a:cubicBezTo>
                  <a:pt x="3574" y="19408"/>
                  <a:pt x="3598" y="19363"/>
                  <a:pt x="3598" y="19306"/>
                </a:cubicBezTo>
                <a:lnTo>
                  <a:pt x="3598" y="19085"/>
                </a:lnTo>
                <a:cubicBezTo>
                  <a:pt x="3598" y="19028"/>
                  <a:pt x="3574" y="18981"/>
                  <a:pt x="3545" y="18981"/>
                </a:cubicBezTo>
                <a:close/>
                <a:moveTo>
                  <a:pt x="3859" y="18981"/>
                </a:moveTo>
                <a:cubicBezTo>
                  <a:pt x="3830" y="18981"/>
                  <a:pt x="3806" y="19028"/>
                  <a:pt x="3806" y="19085"/>
                </a:cubicBezTo>
                <a:lnTo>
                  <a:pt x="3806" y="19306"/>
                </a:lnTo>
                <a:cubicBezTo>
                  <a:pt x="3806" y="19363"/>
                  <a:pt x="3830" y="19408"/>
                  <a:pt x="3859" y="19408"/>
                </a:cubicBezTo>
                <a:cubicBezTo>
                  <a:pt x="3888" y="19408"/>
                  <a:pt x="3912" y="19363"/>
                  <a:pt x="3912" y="19306"/>
                </a:cubicBezTo>
                <a:lnTo>
                  <a:pt x="3912" y="19085"/>
                </a:lnTo>
                <a:cubicBezTo>
                  <a:pt x="3912" y="19028"/>
                  <a:pt x="3888" y="18981"/>
                  <a:pt x="3859" y="18981"/>
                </a:cubicBezTo>
                <a:close/>
                <a:moveTo>
                  <a:pt x="4709" y="18981"/>
                </a:moveTo>
                <a:cubicBezTo>
                  <a:pt x="4680" y="18981"/>
                  <a:pt x="4656" y="19028"/>
                  <a:pt x="4656" y="19085"/>
                </a:cubicBezTo>
                <a:lnTo>
                  <a:pt x="4656" y="19306"/>
                </a:lnTo>
                <a:cubicBezTo>
                  <a:pt x="4656" y="19363"/>
                  <a:pt x="4680" y="19408"/>
                  <a:pt x="4709" y="19408"/>
                </a:cubicBezTo>
                <a:cubicBezTo>
                  <a:pt x="4738" y="19408"/>
                  <a:pt x="4762" y="19363"/>
                  <a:pt x="4762" y="19306"/>
                </a:cubicBezTo>
                <a:lnTo>
                  <a:pt x="4762" y="19085"/>
                </a:lnTo>
                <a:cubicBezTo>
                  <a:pt x="4762" y="19028"/>
                  <a:pt x="4738" y="18981"/>
                  <a:pt x="4709" y="18981"/>
                </a:cubicBezTo>
                <a:close/>
                <a:moveTo>
                  <a:pt x="5023" y="18981"/>
                </a:moveTo>
                <a:cubicBezTo>
                  <a:pt x="4994" y="18981"/>
                  <a:pt x="4970" y="19028"/>
                  <a:pt x="4970" y="19085"/>
                </a:cubicBezTo>
                <a:lnTo>
                  <a:pt x="4970" y="19306"/>
                </a:lnTo>
                <a:cubicBezTo>
                  <a:pt x="4970" y="19363"/>
                  <a:pt x="4994" y="19408"/>
                  <a:pt x="5023" y="19408"/>
                </a:cubicBezTo>
                <a:cubicBezTo>
                  <a:pt x="5053" y="19408"/>
                  <a:pt x="5076" y="19363"/>
                  <a:pt x="5076" y="19306"/>
                </a:cubicBezTo>
                <a:lnTo>
                  <a:pt x="5076" y="19085"/>
                </a:lnTo>
                <a:cubicBezTo>
                  <a:pt x="5076" y="19028"/>
                  <a:pt x="5053" y="18981"/>
                  <a:pt x="5023" y="18981"/>
                </a:cubicBezTo>
                <a:close/>
                <a:moveTo>
                  <a:pt x="5873" y="18981"/>
                </a:moveTo>
                <a:cubicBezTo>
                  <a:pt x="5844" y="18981"/>
                  <a:pt x="5820" y="19028"/>
                  <a:pt x="5820" y="19085"/>
                </a:cubicBezTo>
                <a:lnTo>
                  <a:pt x="5820" y="19306"/>
                </a:lnTo>
                <a:cubicBezTo>
                  <a:pt x="5820" y="19363"/>
                  <a:pt x="5844" y="19408"/>
                  <a:pt x="5873" y="19408"/>
                </a:cubicBezTo>
                <a:cubicBezTo>
                  <a:pt x="5902" y="19408"/>
                  <a:pt x="5926" y="19363"/>
                  <a:pt x="5926" y="19306"/>
                </a:cubicBezTo>
                <a:lnTo>
                  <a:pt x="5926" y="19085"/>
                </a:lnTo>
                <a:cubicBezTo>
                  <a:pt x="5926" y="19028"/>
                  <a:pt x="5902" y="18981"/>
                  <a:pt x="5873" y="18981"/>
                </a:cubicBezTo>
                <a:close/>
                <a:moveTo>
                  <a:pt x="6188" y="18981"/>
                </a:moveTo>
                <a:cubicBezTo>
                  <a:pt x="6159" y="18981"/>
                  <a:pt x="6135" y="19028"/>
                  <a:pt x="6135" y="19085"/>
                </a:cubicBezTo>
                <a:lnTo>
                  <a:pt x="6135" y="19306"/>
                </a:lnTo>
                <a:cubicBezTo>
                  <a:pt x="6135" y="19363"/>
                  <a:pt x="6159" y="19408"/>
                  <a:pt x="6188" y="19408"/>
                </a:cubicBezTo>
                <a:cubicBezTo>
                  <a:pt x="6217" y="19408"/>
                  <a:pt x="6240" y="19363"/>
                  <a:pt x="6240" y="19306"/>
                </a:cubicBezTo>
                <a:lnTo>
                  <a:pt x="6240" y="19085"/>
                </a:lnTo>
                <a:cubicBezTo>
                  <a:pt x="6240" y="19028"/>
                  <a:pt x="6217" y="18981"/>
                  <a:pt x="6188" y="18981"/>
                </a:cubicBezTo>
                <a:close/>
                <a:moveTo>
                  <a:pt x="7036" y="18981"/>
                </a:moveTo>
                <a:cubicBezTo>
                  <a:pt x="7007" y="18981"/>
                  <a:pt x="6984" y="19028"/>
                  <a:pt x="6984" y="19085"/>
                </a:cubicBezTo>
                <a:lnTo>
                  <a:pt x="6984" y="19306"/>
                </a:lnTo>
                <a:cubicBezTo>
                  <a:pt x="6984" y="19363"/>
                  <a:pt x="7007" y="19408"/>
                  <a:pt x="7036" y="19408"/>
                </a:cubicBezTo>
                <a:cubicBezTo>
                  <a:pt x="7065" y="19408"/>
                  <a:pt x="7089" y="19363"/>
                  <a:pt x="7089" y="19306"/>
                </a:cubicBezTo>
                <a:lnTo>
                  <a:pt x="7089" y="19085"/>
                </a:lnTo>
                <a:cubicBezTo>
                  <a:pt x="7089" y="19028"/>
                  <a:pt x="7065" y="18981"/>
                  <a:pt x="7036" y="18981"/>
                </a:cubicBezTo>
                <a:close/>
                <a:moveTo>
                  <a:pt x="7351" y="18981"/>
                </a:moveTo>
                <a:cubicBezTo>
                  <a:pt x="7322" y="18981"/>
                  <a:pt x="7299" y="19028"/>
                  <a:pt x="7299" y="19085"/>
                </a:cubicBezTo>
                <a:lnTo>
                  <a:pt x="7299" y="19306"/>
                </a:lnTo>
                <a:cubicBezTo>
                  <a:pt x="7299" y="19363"/>
                  <a:pt x="7322" y="19408"/>
                  <a:pt x="7351" y="19408"/>
                </a:cubicBezTo>
                <a:cubicBezTo>
                  <a:pt x="7380" y="19408"/>
                  <a:pt x="7404" y="19363"/>
                  <a:pt x="7404" y="19306"/>
                </a:cubicBezTo>
                <a:lnTo>
                  <a:pt x="7404" y="19085"/>
                </a:lnTo>
                <a:cubicBezTo>
                  <a:pt x="7404" y="19028"/>
                  <a:pt x="7380" y="18981"/>
                  <a:pt x="7351" y="18981"/>
                </a:cubicBezTo>
                <a:close/>
                <a:moveTo>
                  <a:pt x="8201" y="18981"/>
                </a:moveTo>
                <a:cubicBezTo>
                  <a:pt x="8171" y="18981"/>
                  <a:pt x="8148" y="19028"/>
                  <a:pt x="8148" y="19085"/>
                </a:cubicBezTo>
                <a:lnTo>
                  <a:pt x="8148" y="19306"/>
                </a:lnTo>
                <a:cubicBezTo>
                  <a:pt x="8148" y="19363"/>
                  <a:pt x="8171" y="19408"/>
                  <a:pt x="8201" y="19408"/>
                </a:cubicBezTo>
                <a:cubicBezTo>
                  <a:pt x="8230" y="19408"/>
                  <a:pt x="8254" y="19363"/>
                  <a:pt x="8254" y="19306"/>
                </a:cubicBezTo>
                <a:lnTo>
                  <a:pt x="8254" y="19085"/>
                </a:lnTo>
                <a:cubicBezTo>
                  <a:pt x="8254" y="19028"/>
                  <a:pt x="8230" y="18981"/>
                  <a:pt x="8201" y="18981"/>
                </a:cubicBezTo>
                <a:close/>
                <a:moveTo>
                  <a:pt x="8515" y="18981"/>
                </a:moveTo>
                <a:cubicBezTo>
                  <a:pt x="8486" y="18981"/>
                  <a:pt x="8462" y="19028"/>
                  <a:pt x="8462" y="19085"/>
                </a:cubicBezTo>
                <a:lnTo>
                  <a:pt x="8462" y="19306"/>
                </a:lnTo>
                <a:cubicBezTo>
                  <a:pt x="8462" y="19363"/>
                  <a:pt x="8486" y="19408"/>
                  <a:pt x="8515" y="19408"/>
                </a:cubicBezTo>
                <a:cubicBezTo>
                  <a:pt x="8544" y="19408"/>
                  <a:pt x="8568" y="19363"/>
                  <a:pt x="8568" y="19306"/>
                </a:cubicBezTo>
                <a:lnTo>
                  <a:pt x="8568" y="19085"/>
                </a:lnTo>
                <a:cubicBezTo>
                  <a:pt x="8568" y="19028"/>
                  <a:pt x="8544" y="18981"/>
                  <a:pt x="8515" y="18981"/>
                </a:cubicBezTo>
                <a:close/>
                <a:moveTo>
                  <a:pt x="9365" y="18981"/>
                </a:moveTo>
                <a:cubicBezTo>
                  <a:pt x="9336" y="18981"/>
                  <a:pt x="9312" y="19028"/>
                  <a:pt x="9312" y="19085"/>
                </a:cubicBezTo>
                <a:lnTo>
                  <a:pt x="9312" y="19306"/>
                </a:lnTo>
                <a:cubicBezTo>
                  <a:pt x="9312" y="19363"/>
                  <a:pt x="9336" y="19408"/>
                  <a:pt x="9365" y="19408"/>
                </a:cubicBezTo>
                <a:cubicBezTo>
                  <a:pt x="9394" y="19408"/>
                  <a:pt x="9418" y="19363"/>
                  <a:pt x="9418" y="19306"/>
                </a:cubicBezTo>
                <a:lnTo>
                  <a:pt x="9418" y="19085"/>
                </a:lnTo>
                <a:cubicBezTo>
                  <a:pt x="9418" y="19028"/>
                  <a:pt x="9394" y="18981"/>
                  <a:pt x="9365" y="18981"/>
                </a:cubicBezTo>
                <a:close/>
                <a:moveTo>
                  <a:pt x="9679" y="18981"/>
                </a:moveTo>
                <a:cubicBezTo>
                  <a:pt x="9650" y="18981"/>
                  <a:pt x="9626" y="19028"/>
                  <a:pt x="9626" y="19085"/>
                </a:cubicBezTo>
                <a:lnTo>
                  <a:pt x="9626" y="19306"/>
                </a:lnTo>
                <a:cubicBezTo>
                  <a:pt x="9626" y="19363"/>
                  <a:pt x="9650" y="19408"/>
                  <a:pt x="9679" y="19408"/>
                </a:cubicBezTo>
                <a:cubicBezTo>
                  <a:pt x="9708" y="19408"/>
                  <a:pt x="9732" y="19363"/>
                  <a:pt x="9732" y="19306"/>
                </a:cubicBezTo>
                <a:lnTo>
                  <a:pt x="9732" y="19085"/>
                </a:lnTo>
                <a:cubicBezTo>
                  <a:pt x="9732" y="19028"/>
                  <a:pt x="9708" y="18981"/>
                  <a:pt x="9679" y="18981"/>
                </a:cubicBezTo>
                <a:close/>
                <a:moveTo>
                  <a:pt x="10529" y="18981"/>
                </a:moveTo>
                <a:cubicBezTo>
                  <a:pt x="10500" y="18981"/>
                  <a:pt x="10476" y="19028"/>
                  <a:pt x="10476" y="19085"/>
                </a:cubicBezTo>
                <a:lnTo>
                  <a:pt x="10476" y="19306"/>
                </a:lnTo>
                <a:cubicBezTo>
                  <a:pt x="10476" y="19363"/>
                  <a:pt x="10500" y="19408"/>
                  <a:pt x="10529" y="19408"/>
                </a:cubicBezTo>
                <a:cubicBezTo>
                  <a:pt x="10558" y="19408"/>
                  <a:pt x="10582" y="19363"/>
                  <a:pt x="10582" y="19306"/>
                </a:cubicBezTo>
                <a:lnTo>
                  <a:pt x="10582" y="19085"/>
                </a:lnTo>
                <a:cubicBezTo>
                  <a:pt x="10582" y="19028"/>
                  <a:pt x="10558" y="18981"/>
                  <a:pt x="10529" y="18981"/>
                </a:cubicBezTo>
                <a:close/>
                <a:moveTo>
                  <a:pt x="10844" y="18981"/>
                </a:moveTo>
                <a:cubicBezTo>
                  <a:pt x="10814" y="18981"/>
                  <a:pt x="10791" y="19028"/>
                  <a:pt x="10791" y="19085"/>
                </a:cubicBezTo>
                <a:lnTo>
                  <a:pt x="10791" y="19306"/>
                </a:lnTo>
                <a:cubicBezTo>
                  <a:pt x="10791" y="19363"/>
                  <a:pt x="10814" y="19408"/>
                  <a:pt x="10844" y="19408"/>
                </a:cubicBezTo>
                <a:cubicBezTo>
                  <a:pt x="10873" y="19408"/>
                  <a:pt x="10895" y="19363"/>
                  <a:pt x="10895" y="19306"/>
                </a:cubicBezTo>
                <a:lnTo>
                  <a:pt x="10895" y="19085"/>
                </a:lnTo>
                <a:cubicBezTo>
                  <a:pt x="10895" y="19028"/>
                  <a:pt x="10873" y="18981"/>
                  <a:pt x="10844" y="18981"/>
                </a:cubicBezTo>
                <a:close/>
                <a:moveTo>
                  <a:pt x="11692" y="18981"/>
                </a:moveTo>
                <a:cubicBezTo>
                  <a:pt x="11663" y="18981"/>
                  <a:pt x="11640" y="19028"/>
                  <a:pt x="11640" y="19085"/>
                </a:cubicBezTo>
                <a:lnTo>
                  <a:pt x="11640" y="19306"/>
                </a:lnTo>
                <a:cubicBezTo>
                  <a:pt x="11640" y="19363"/>
                  <a:pt x="11663" y="19408"/>
                  <a:pt x="11692" y="19408"/>
                </a:cubicBezTo>
                <a:cubicBezTo>
                  <a:pt x="11721" y="19408"/>
                  <a:pt x="11745" y="19363"/>
                  <a:pt x="11745" y="19306"/>
                </a:cubicBezTo>
                <a:lnTo>
                  <a:pt x="11745" y="19085"/>
                </a:lnTo>
                <a:cubicBezTo>
                  <a:pt x="11745" y="19028"/>
                  <a:pt x="11721" y="18981"/>
                  <a:pt x="11692" y="18981"/>
                </a:cubicBezTo>
                <a:close/>
                <a:moveTo>
                  <a:pt x="12007" y="18981"/>
                </a:moveTo>
                <a:cubicBezTo>
                  <a:pt x="11978" y="18981"/>
                  <a:pt x="11955" y="19028"/>
                  <a:pt x="11955" y="19085"/>
                </a:cubicBezTo>
                <a:lnTo>
                  <a:pt x="11955" y="19306"/>
                </a:lnTo>
                <a:cubicBezTo>
                  <a:pt x="11955" y="19363"/>
                  <a:pt x="11978" y="19408"/>
                  <a:pt x="12007" y="19408"/>
                </a:cubicBezTo>
                <a:cubicBezTo>
                  <a:pt x="12036" y="19408"/>
                  <a:pt x="12060" y="19363"/>
                  <a:pt x="12060" y="19306"/>
                </a:cubicBezTo>
                <a:lnTo>
                  <a:pt x="12060" y="19085"/>
                </a:lnTo>
                <a:cubicBezTo>
                  <a:pt x="12060" y="19028"/>
                  <a:pt x="12036" y="18981"/>
                  <a:pt x="12007" y="18981"/>
                </a:cubicBezTo>
                <a:close/>
                <a:moveTo>
                  <a:pt x="12856" y="18981"/>
                </a:moveTo>
                <a:cubicBezTo>
                  <a:pt x="12827" y="18981"/>
                  <a:pt x="12804" y="19028"/>
                  <a:pt x="12804" y="19085"/>
                </a:cubicBezTo>
                <a:lnTo>
                  <a:pt x="12804" y="19306"/>
                </a:lnTo>
                <a:cubicBezTo>
                  <a:pt x="12804" y="19363"/>
                  <a:pt x="12827" y="19408"/>
                  <a:pt x="12856" y="19408"/>
                </a:cubicBezTo>
                <a:cubicBezTo>
                  <a:pt x="12886" y="19408"/>
                  <a:pt x="12909" y="19363"/>
                  <a:pt x="12909" y="19306"/>
                </a:cubicBezTo>
                <a:lnTo>
                  <a:pt x="12909" y="19085"/>
                </a:lnTo>
                <a:cubicBezTo>
                  <a:pt x="12909" y="19028"/>
                  <a:pt x="12886" y="18981"/>
                  <a:pt x="12856" y="18981"/>
                </a:cubicBezTo>
                <a:close/>
                <a:moveTo>
                  <a:pt x="13171" y="18981"/>
                </a:moveTo>
                <a:cubicBezTo>
                  <a:pt x="13142" y="18981"/>
                  <a:pt x="13118" y="19028"/>
                  <a:pt x="13118" y="19085"/>
                </a:cubicBezTo>
                <a:lnTo>
                  <a:pt x="13118" y="19306"/>
                </a:lnTo>
                <a:cubicBezTo>
                  <a:pt x="13118" y="19363"/>
                  <a:pt x="13142" y="19408"/>
                  <a:pt x="13171" y="19408"/>
                </a:cubicBezTo>
                <a:cubicBezTo>
                  <a:pt x="13200" y="19408"/>
                  <a:pt x="13224" y="19363"/>
                  <a:pt x="13224" y="19306"/>
                </a:cubicBezTo>
                <a:lnTo>
                  <a:pt x="13224" y="19085"/>
                </a:lnTo>
                <a:cubicBezTo>
                  <a:pt x="13224" y="19028"/>
                  <a:pt x="13200" y="18981"/>
                  <a:pt x="13171" y="18981"/>
                </a:cubicBezTo>
                <a:close/>
                <a:moveTo>
                  <a:pt x="14021" y="18981"/>
                </a:moveTo>
                <a:cubicBezTo>
                  <a:pt x="13992" y="18981"/>
                  <a:pt x="13968" y="19028"/>
                  <a:pt x="13968" y="19085"/>
                </a:cubicBezTo>
                <a:lnTo>
                  <a:pt x="13968" y="19306"/>
                </a:lnTo>
                <a:cubicBezTo>
                  <a:pt x="13968" y="19363"/>
                  <a:pt x="13992" y="19408"/>
                  <a:pt x="14021" y="19408"/>
                </a:cubicBezTo>
                <a:cubicBezTo>
                  <a:pt x="14050" y="19408"/>
                  <a:pt x="14074" y="19363"/>
                  <a:pt x="14074" y="19306"/>
                </a:cubicBezTo>
                <a:lnTo>
                  <a:pt x="14074" y="19085"/>
                </a:lnTo>
                <a:cubicBezTo>
                  <a:pt x="14074" y="19028"/>
                  <a:pt x="14050" y="18981"/>
                  <a:pt x="14021" y="18981"/>
                </a:cubicBezTo>
                <a:close/>
                <a:moveTo>
                  <a:pt x="14335" y="18981"/>
                </a:moveTo>
                <a:cubicBezTo>
                  <a:pt x="14306" y="18981"/>
                  <a:pt x="14282" y="19028"/>
                  <a:pt x="14282" y="19085"/>
                </a:cubicBezTo>
                <a:lnTo>
                  <a:pt x="14282" y="19306"/>
                </a:lnTo>
                <a:cubicBezTo>
                  <a:pt x="14282" y="19363"/>
                  <a:pt x="14306" y="19408"/>
                  <a:pt x="14335" y="19408"/>
                </a:cubicBezTo>
                <a:cubicBezTo>
                  <a:pt x="14364" y="19408"/>
                  <a:pt x="14388" y="19363"/>
                  <a:pt x="14388" y="19306"/>
                </a:cubicBezTo>
                <a:lnTo>
                  <a:pt x="14388" y="19085"/>
                </a:lnTo>
                <a:cubicBezTo>
                  <a:pt x="14388" y="19028"/>
                  <a:pt x="14364" y="18981"/>
                  <a:pt x="14335" y="18981"/>
                </a:cubicBezTo>
                <a:close/>
                <a:moveTo>
                  <a:pt x="15185" y="18981"/>
                </a:moveTo>
                <a:cubicBezTo>
                  <a:pt x="15156" y="18981"/>
                  <a:pt x="15132" y="19028"/>
                  <a:pt x="15132" y="19085"/>
                </a:cubicBezTo>
                <a:lnTo>
                  <a:pt x="15132" y="19306"/>
                </a:lnTo>
                <a:cubicBezTo>
                  <a:pt x="15132" y="19363"/>
                  <a:pt x="15156" y="19408"/>
                  <a:pt x="15185" y="19408"/>
                </a:cubicBezTo>
                <a:cubicBezTo>
                  <a:pt x="15214" y="19408"/>
                  <a:pt x="15237" y="19363"/>
                  <a:pt x="15237" y="19306"/>
                </a:cubicBezTo>
                <a:lnTo>
                  <a:pt x="15237" y="19085"/>
                </a:lnTo>
                <a:cubicBezTo>
                  <a:pt x="15237" y="19028"/>
                  <a:pt x="15214" y="18981"/>
                  <a:pt x="15185" y="18981"/>
                </a:cubicBezTo>
                <a:close/>
                <a:moveTo>
                  <a:pt x="15500" y="18981"/>
                </a:moveTo>
                <a:cubicBezTo>
                  <a:pt x="15470" y="18981"/>
                  <a:pt x="15447" y="19028"/>
                  <a:pt x="15447" y="19085"/>
                </a:cubicBezTo>
                <a:lnTo>
                  <a:pt x="15447" y="19306"/>
                </a:lnTo>
                <a:cubicBezTo>
                  <a:pt x="15447" y="19363"/>
                  <a:pt x="15470" y="19408"/>
                  <a:pt x="15500" y="19408"/>
                </a:cubicBezTo>
                <a:cubicBezTo>
                  <a:pt x="15529" y="19408"/>
                  <a:pt x="15551" y="19363"/>
                  <a:pt x="15551" y="19306"/>
                </a:cubicBezTo>
                <a:lnTo>
                  <a:pt x="15551" y="19085"/>
                </a:lnTo>
                <a:cubicBezTo>
                  <a:pt x="15551" y="19028"/>
                  <a:pt x="15529" y="18981"/>
                  <a:pt x="15500" y="18981"/>
                </a:cubicBezTo>
                <a:close/>
                <a:moveTo>
                  <a:pt x="16349" y="18981"/>
                </a:moveTo>
                <a:cubicBezTo>
                  <a:pt x="16320" y="18981"/>
                  <a:pt x="16296" y="19028"/>
                  <a:pt x="16296" y="19085"/>
                </a:cubicBezTo>
                <a:lnTo>
                  <a:pt x="16296" y="19306"/>
                </a:lnTo>
                <a:cubicBezTo>
                  <a:pt x="16296" y="19363"/>
                  <a:pt x="16320" y="19408"/>
                  <a:pt x="16349" y="19408"/>
                </a:cubicBezTo>
                <a:cubicBezTo>
                  <a:pt x="16378" y="19408"/>
                  <a:pt x="16401" y="19363"/>
                  <a:pt x="16401" y="19306"/>
                </a:cubicBezTo>
                <a:lnTo>
                  <a:pt x="16401" y="19085"/>
                </a:lnTo>
                <a:cubicBezTo>
                  <a:pt x="16401" y="19028"/>
                  <a:pt x="16378" y="18981"/>
                  <a:pt x="16349" y="18981"/>
                </a:cubicBezTo>
                <a:close/>
                <a:moveTo>
                  <a:pt x="16663" y="18981"/>
                </a:moveTo>
                <a:cubicBezTo>
                  <a:pt x="16634" y="18981"/>
                  <a:pt x="16611" y="19028"/>
                  <a:pt x="16611" y="19085"/>
                </a:cubicBezTo>
                <a:lnTo>
                  <a:pt x="16611" y="19306"/>
                </a:lnTo>
                <a:cubicBezTo>
                  <a:pt x="16611" y="19363"/>
                  <a:pt x="16634" y="19408"/>
                  <a:pt x="16663" y="19408"/>
                </a:cubicBezTo>
                <a:cubicBezTo>
                  <a:pt x="16692" y="19408"/>
                  <a:pt x="16716" y="19363"/>
                  <a:pt x="16716" y="19306"/>
                </a:cubicBezTo>
                <a:lnTo>
                  <a:pt x="16716" y="19085"/>
                </a:lnTo>
                <a:cubicBezTo>
                  <a:pt x="16716" y="19028"/>
                  <a:pt x="16692" y="18981"/>
                  <a:pt x="16663" y="18981"/>
                </a:cubicBezTo>
                <a:close/>
                <a:moveTo>
                  <a:pt x="17512" y="18981"/>
                </a:moveTo>
                <a:cubicBezTo>
                  <a:pt x="17483" y="18981"/>
                  <a:pt x="17459" y="19028"/>
                  <a:pt x="17459" y="19085"/>
                </a:cubicBezTo>
                <a:lnTo>
                  <a:pt x="17459" y="19306"/>
                </a:lnTo>
                <a:cubicBezTo>
                  <a:pt x="17459" y="19363"/>
                  <a:pt x="17483" y="19408"/>
                  <a:pt x="17512" y="19408"/>
                </a:cubicBezTo>
                <a:cubicBezTo>
                  <a:pt x="17541" y="19408"/>
                  <a:pt x="17565" y="19363"/>
                  <a:pt x="17565" y="19306"/>
                </a:cubicBezTo>
                <a:lnTo>
                  <a:pt x="17565" y="19085"/>
                </a:lnTo>
                <a:cubicBezTo>
                  <a:pt x="17565" y="19028"/>
                  <a:pt x="17541" y="18981"/>
                  <a:pt x="17512" y="18981"/>
                </a:cubicBezTo>
                <a:close/>
                <a:moveTo>
                  <a:pt x="17827" y="18981"/>
                </a:moveTo>
                <a:cubicBezTo>
                  <a:pt x="17798" y="18981"/>
                  <a:pt x="17774" y="19028"/>
                  <a:pt x="17774" y="19085"/>
                </a:cubicBezTo>
                <a:lnTo>
                  <a:pt x="17774" y="19306"/>
                </a:lnTo>
                <a:cubicBezTo>
                  <a:pt x="17774" y="19363"/>
                  <a:pt x="17798" y="19408"/>
                  <a:pt x="17827" y="19408"/>
                </a:cubicBezTo>
                <a:cubicBezTo>
                  <a:pt x="17856" y="19408"/>
                  <a:pt x="17880" y="19363"/>
                  <a:pt x="17880" y="19306"/>
                </a:cubicBezTo>
                <a:lnTo>
                  <a:pt x="17880" y="19085"/>
                </a:lnTo>
                <a:cubicBezTo>
                  <a:pt x="17880" y="19028"/>
                  <a:pt x="17856" y="18981"/>
                  <a:pt x="17827" y="18981"/>
                </a:cubicBezTo>
                <a:close/>
                <a:moveTo>
                  <a:pt x="18677" y="18981"/>
                </a:moveTo>
                <a:cubicBezTo>
                  <a:pt x="18648" y="18981"/>
                  <a:pt x="18624" y="19028"/>
                  <a:pt x="18624" y="19085"/>
                </a:cubicBezTo>
                <a:lnTo>
                  <a:pt x="18624" y="19306"/>
                </a:lnTo>
                <a:cubicBezTo>
                  <a:pt x="18624" y="19363"/>
                  <a:pt x="18648" y="19408"/>
                  <a:pt x="18677" y="19408"/>
                </a:cubicBezTo>
                <a:cubicBezTo>
                  <a:pt x="18706" y="19408"/>
                  <a:pt x="18730" y="19363"/>
                  <a:pt x="18730" y="19306"/>
                </a:cubicBezTo>
                <a:lnTo>
                  <a:pt x="18730" y="19085"/>
                </a:lnTo>
                <a:cubicBezTo>
                  <a:pt x="18730" y="19028"/>
                  <a:pt x="18706" y="18981"/>
                  <a:pt x="18677" y="18981"/>
                </a:cubicBezTo>
                <a:close/>
                <a:moveTo>
                  <a:pt x="18991" y="18981"/>
                </a:moveTo>
                <a:cubicBezTo>
                  <a:pt x="18962" y="18981"/>
                  <a:pt x="18938" y="19028"/>
                  <a:pt x="18938" y="19085"/>
                </a:cubicBezTo>
                <a:lnTo>
                  <a:pt x="18938" y="19306"/>
                </a:lnTo>
                <a:cubicBezTo>
                  <a:pt x="18938" y="19363"/>
                  <a:pt x="18962" y="19408"/>
                  <a:pt x="18991" y="19408"/>
                </a:cubicBezTo>
                <a:cubicBezTo>
                  <a:pt x="19020" y="19408"/>
                  <a:pt x="19044" y="19363"/>
                  <a:pt x="19044" y="19306"/>
                </a:cubicBezTo>
                <a:lnTo>
                  <a:pt x="19044" y="19085"/>
                </a:lnTo>
                <a:cubicBezTo>
                  <a:pt x="19044" y="19028"/>
                  <a:pt x="19020" y="18981"/>
                  <a:pt x="18991" y="18981"/>
                </a:cubicBezTo>
                <a:close/>
                <a:moveTo>
                  <a:pt x="19841" y="18981"/>
                </a:moveTo>
                <a:cubicBezTo>
                  <a:pt x="19812" y="18981"/>
                  <a:pt x="19788" y="19028"/>
                  <a:pt x="19788" y="19085"/>
                </a:cubicBezTo>
                <a:lnTo>
                  <a:pt x="19788" y="19306"/>
                </a:lnTo>
                <a:cubicBezTo>
                  <a:pt x="19788" y="19363"/>
                  <a:pt x="19812" y="19408"/>
                  <a:pt x="19841" y="19408"/>
                </a:cubicBezTo>
                <a:cubicBezTo>
                  <a:pt x="19870" y="19408"/>
                  <a:pt x="19894" y="19363"/>
                  <a:pt x="19894" y="19306"/>
                </a:cubicBezTo>
                <a:lnTo>
                  <a:pt x="19894" y="19085"/>
                </a:lnTo>
                <a:cubicBezTo>
                  <a:pt x="19894" y="19028"/>
                  <a:pt x="19870" y="18981"/>
                  <a:pt x="19841" y="18981"/>
                </a:cubicBezTo>
                <a:close/>
                <a:moveTo>
                  <a:pt x="20155" y="18981"/>
                </a:moveTo>
                <a:cubicBezTo>
                  <a:pt x="20126" y="18981"/>
                  <a:pt x="20102" y="19028"/>
                  <a:pt x="20102" y="19085"/>
                </a:cubicBezTo>
                <a:lnTo>
                  <a:pt x="20102" y="19306"/>
                </a:lnTo>
                <a:cubicBezTo>
                  <a:pt x="20102" y="19363"/>
                  <a:pt x="20126" y="19408"/>
                  <a:pt x="20155" y="19408"/>
                </a:cubicBezTo>
                <a:cubicBezTo>
                  <a:pt x="20184" y="19408"/>
                  <a:pt x="20207" y="19363"/>
                  <a:pt x="20207" y="19306"/>
                </a:cubicBezTo>
                <a:lnTo>
                  <a:pt x="20207" y="19085"/>
                </a:lnTo>
                <a:cubicBezTo>
                  <a:pt x="20207" y="19028"/>
                  <a:pt x="20184" y="18981"/>
                  <a:pt x="20155" y="18981"/>
                </a:cubicBezTo>
                <a:close/>
                <a:moveTo>
                  <a:pt x="21004" y="18981"/>
                </a:moveTo>
                <a:cubicBezTo>
                  <a:pt x="20975" y="18981"/>
                  <a:pt x="20952" y="19028"/>
                  <a:pt x="20952" y="19085"/>
                </a:cubicBezTo>
                <a:lnTo>
                  <a:pt x="20952" y="19306"/>
                </a:lnTo>
                <a:cubicBezTo>
                  <a:pt x="20952" y="19363"/>
                  <a:pt x="20975" y="19408"/>
                  <a:pt x="21004" y="19408"/>
                </a:cubicBezTo>
                <a:cubicBezTo>
                  <a:pt x="21033" y="19408"/>
                  <a:pt x="21057" y="19363"/>
                  <a:pt x="21057" y="19306"/>
                </a:cubicBezTo>
                <a:lnTo>
                  <a:pt x="21057" y="19085"/>
                </a:lnTo>
                <a:cubicBezTo>
                  <a:pt x="21057" y="19028"/>
                  <a:pt x="21033" y="18981"/>
                  <a:pt x="21004" y="18981"/>
                </a:cubicBezTo>
                <a:close/>
                <a:moveTo>
                  <a:pt x="21319" y="18981"/>
                </a:moveTo>
                <a:cubicBezTo>
                  <a:pt x="21289" y="18981"/>
                  <a:pt x="21267" y="19028"/>
                  <a:pt x="21267" y="19085"/>
                </a:cubicBezTo>
                <a:lnTo>
                  <a:pt x="21267" y="19306"/>
                </a:lnTo>
                <a:cubicBezTo>
                  <a:pt x="21267" y="19363"/>
                  <a:pt x="21289" y="19408"/>
                  <a:pt x="21319" y="19408"/>
                </a:cubicBezTo>
                <a:cubicBezTo>
                  <a:pt x="21348" y="19408"/>
                  <a:pt x="21372" y="19363"/>
                  <a:pt x="21372" y="19306"/>
                </a:cubicBezTo>
                <a:lnTo>
                  <a:pt x="21372" y="19085"/>
                </a:lnTo>
                <a:cubicBezTo>
                  <a:pt x="21372" y="19028"/>
                  <a:pt x="21348" y="18981"/>
                  <a:pt x="21319" y="18981"/>
                </a:cubicBezTo>
                <a:close/>
                <a:moveTo>
                  <a:pt x="281" y="19711"/>
                </a:moveTo>
                <a:cubicBezTo>
                  <a:pt x="252" y="19711"/>
                  <a:pt x="228" y="19758"/>
                  <a:pt x="228" y="19815"/>
                </a:cubicBezTo>
                <a:lnTo>
                  <a:pt x="228" y="20036"/>
                </a:lnTo>
                <a:cubicBezTo>
                  <a:pt x="228" y="20093"/>
                  <a:pt x="252" y="20138"/>
                  <a:pt x="281" y="20138"/>
                </a:cubicBezTo>
                <a:cubicBezTo>
                  <a:pt x="311" y="20138"/>
                  <a:pt x="334" y="20093"/>
                  <a:pt x="334" y="20036"/>
                </a:cubicBezTo>
                <a:lnTo>
                  <a:pt x="334" y="19815"/>
                </a:lnTo>
                <a:cubicBezTo>
                  <a:pt x="334" y="19758"/>
                  <a:pt x="311" y="19711"/>
                  <a:pt x="281" y="19711"/>
                </a:cubicBezTo>
                <a:close/>
                <a:moveTo>
                  <a:pt x="596" y="19711"/>
                </a:moveTo>
                <a:cubicBezTo>
                  <a:pt x="567" y="19711"/>
                  <a:pt x="543" y="19758"/>
                  <a:pt x="543" y="19815"/>
                </a:cubicBezTo>
                <a:lnTo>
                  <a:pt x="543" y="20036"/>
                </a:lnTo>
                <a:cubicBezTo>
                  <a:pt x="543" y="20093"/>
                  <a:pt x="567" y="20138"/>
                  <a:pt x="596" y="20138"/>
                </a:cubicBezTo>
                <a:cubicBezTo>
                  <a:pt x="625" y="20138"/>
                  <a:pt x="649" y="20093"/>
                  <a:pt x="649" y="20036"/>
                </a:cubicBezTo>
                <a:lnTo>
                  <a:pt x="649" y="19815"/>
                </a:lnTo>
                <a:cubicBezTo>
                  <a:pt x="649" y="19758"/>
                  <a:pt x="625" y="19711"/>
                  <a:pt x="596" y="19711"/>
                </a:cubicBezTo>
                <a:close/>
                <a:moveTo>
                  <a:pt x="1446" y="19711"/>
                </a:moveTo>
                <a:cubicBezTo>
                  <a:pt x="1417" y="19711"/>
                  <a:pt x="1393" y="19758"/>
                  <a:pt x="1393" y="19815"/>
                </a:cubicBezTo>
                <a:lnTo>
                  <a:pt x="1393" y="20036"/>
                </a:lnTo>
                <a:cubicBezTo>
                  <a:pt x="1393" y="20093"/>
                  <a:pt x="1417" y="20138"/>
                  <a:pt x="1446" y="20138"/>
                </a:cubicBezTo>
                <a:cubicBezTo>
                  <a:pt x="1475" y="20138"/>
                  <a:pt x="1499" y="20093"/>
                  <a:pt x="1499" y="20036"/>
                </a:cubicBezTo>
                <a:lnTo>
                  <a:pt x="1499" y="19815"/>
                </a:lnTo>
                <a:cubicBezTo>
                  <a:pt x="1499" y="19758"/>
                  <a:pt x="1475" y="19711"/>
                  <a:pt x="1446" y="19711"/>
                </a:cubicBezTo>
                <a:close/>
                <a:moveTo>
                  <a:pt x="1760" y="19711"/>
                </a:moveTo>
                <a:cubicBezTo>
                  <a:pt x="1731" y="19711"/>
                  <a:pt x="1707" y="19758"/>
                  <a:pt x="1707" y="19815"/>
                </a:cubicBezTo>
                <a:lnTo>
                  <a:pt x="1707" y="20036"/>
                </a:lnTo>
                <a:cubicBezTo>
                  <a:pt x="1707" y="20093"/>
                  <a:pt x="1731" y="20138"/>
                  <a:pt x="1760" y="20138"/>
                </a:cubicBezTo>
                <a:cubicBezTo>
                  <a:pt x="1789" y="20138"/>
                  <a:pt x="1813" y="20093"/>
                  <a:pt x="1813" y="20036"/>
                </a:cubicBezTo>
                <a:lnTo>
                  <a:pt x="1813" y="19815"/>
                </a:lnTo>
                <a:cubicBezTo>
                  <a:pt x="1813" y="19758"/>
                  <a:pt x="1789" y="19711"/>
                  <a:pt x="1760" y="19711"/>
                </a:cubicBezTo>
                <a:close/>
                <a:moveTo>
                  <a:pt x="2610" y="19711"/>
                </a:moveTo>
                <a:cubicBezTo>
                  <a:pt x="2581" y="19711"/>
                  <a:pt x="2557" y="19758"/>
                  <a:pt x="2557" y="19815"/>
                </a:cubicBezTo>
                <a:lnTo>
                  <a:pt x="2557" y="20036"/>
                </a:lnTo>
                <a:cubicBezTo>
                  <a:pt x="2557" y="20093"/>
                  <a:pt x="2581" y="20138"/>
                  <a:pt x="2610" y="20138"/>
                </a:cubicBezTo>
                <a:cubicBezTo>
                  <a:pt x="2639" y="20138"/>
                  <a:pt x="2662" y="20093"/>
                  <a:pt x="2662" y="20036"/>
                </a:cubicBezTo>
                <a:lnTo>
                  <a:pt x="2662" y="19815"/>
                </a:lnTo>
                <a:cubicBezTo>
                  <a:pt x="2662" y="19758"/>
                  <a:pt x="2639" y="19711"/>
                  <a:pt x="2610" y="19711"/>
                </a:cubicBezTo>
                <a:close/>
                <a:moveTo>
                  <a:pt x="2924" y="19711"/>
                </a:moveTo>
                <a:cubicBezTo>
                  <a:pt x="2895" y="19711"/>
                  <a:pt x="2871" y="19758"/>
                  <a:pt x="2871" y="19815"/>
                </a:cubicBezTo>
                <a:lnTo>
                  <a:pt x="2871" y="20036"/>
                </a:lnTo>
                <a:cubicBezTo>
                  <a:pt x="2871" y="20093"/>
                  <a:pt x="2895" y="20138"/>
                  <a:pt x="2924" y="20138"/>
                </a:cubicBezTo>
                <a:cubicBezTo>
                  <a:pt x="2954" y="20138"/>
                  <a:pt x="2976" y="20093"/>
                  <a:pt x="2976" y="20036"/>
                </a:cubicBezTo>
                <a:lnTo>
                  <a:pt x="2976" y="19815"/>
                </a:lnTo>
                <a:cubicBezTo>
                  <a:pt x="2976" y="19758"/>
                  <a:pt x="2954" y="19711"/>
                  <a:pt x="2924" y="19711"/>
                </a:cubicBezTo>
                <a:close/>
                <a:moveTo>
                  <a:pt x="3773" y="19711"/>
                </a:moveTo>
                <a:cubicBezTo>
                  <a:pt x="3744" y="19711"/>
                  <a:pt x="3721" y="19758"/>
                  <a:pt x="3721" y="19815"/>
                </a:cubicBezTo>
                <a:lnTo>
                  <a:pt x="3721" y="20036"/>
                </a:lnTo>
                <a:cubicBezTo>
                  <a:pt x="3721" y="20093"/>
                  <a:pt x="3744" y="20138"/>
                  <a:pt x="3773" y="20138"/>
                </a:cubicBezTo>
                <a:cubicBezTo>
                  <a:pt x="3802" y="20138"/>
                  <a:pt x="3826" y="20093"/>
                  <a:pt x="3826" y="20036"/>
                </a:cubicBezTo>
                <a:lnTo>
                  <a:pt x="3826" y="19815"/>
                </a:lnTo>
                <a:cubicBezTo>
                  <a:pt x="3826" y="19758"/>
                  <a:pt x="3802" y="19711"/>
                  <a:pt x="3773" y="19711"/>
                </a:cubicBezTo>
                <a:close/>
                <a:moveTo>
                  <a:pt x="4088" y="19711"/>
                </a:moveTo>
                <a:cubicBezTo>
                  <a:pt x="4058" y="19711"/>
                  <a:pt x="4035" y="19758"/>
                  <a:pt x="4035" y="19815"/>
                </a:cubicBezTo>
                <a:lnTo>
                  <a:pt x="4035" y="20036"/>
                </a:lnTo>
                <a:cubicBezTo>
                  <a:pt x="4035" y="20093"/>
                  <a:pt x="4058" y="20138"/>
                  <a:pt x="4088" y="20138"/>
                </a:cubicBezTo>
                <a:cubicBezTo>
                  <a:pt x="4117" y="20138"/>
                  <a:pt x="4141" y="20093"/>
                  <a:pt x="4141" y="20036"/>
                </a:cubicBezTo>
                <a:lnTo>
                  <a:pt x="4141" y="19815"/>
                </a:lnTo>
                <a:cubicBezTo>
                  <a:pt x="4141" y="19758"/>
                  <a:pt x="4117" y="19711"/>
                  <a:pt x="4088" y="19711"/>
                </a:cubicBezTo>
                <a:close/>
                <a:moveTo>
                  <a:pt x="4937" y="19711"/>
                </a:moveTo>
                <a:cubicBezTo>
                  <a:pt x="4908" y="19711"/>
                  <a:pt x="4884" y="19758"/>
                  <a:pt x="4884" y="19815"/>
                </a:cubicBezTo>
                <a:lnTo>
                  <a:pt x="4884" y="20036"/>
                </a:lnTo>
                <a:cubicBezTo>
                  <a:pt x="4884" y="20093"/>
                  <a:pt x="4908" y="20138"/>
                  <a:pt x="4937" y="20138"/>
                </a:cubicBezTo>
                <a:cubicBezTo>
                  <a:pt x="4966" y="20138"/>
                  <a:pt x="4990" y="20093"/>
                  <a:pt x="4990" y="20036"/>
                </a:cubicBezTo>
                <a:lnTo>
                  <a:pt x="4990" y="19815"/>
                </a:lnTo>
                <a:cubicBezTo>
                  <a:pt x="4990" y="19758"/>
                  <a:pt x="4966" y="19711"/>
                  <a:pt x="4937" y="19711"/>
                </a:cubicBezTo>
                <a:close/>
                <a:moveTo>
                  <a:pt x="5252" y="19711"/>
                </a:moveTo>
                <a:cubicBezTo>
                  <a:pt x="5223" y="19711"/>
                  <a:pt x="5199" y="19758"/>
                  <a:pt x="5199" y="19815"/>
                </a:cubicBezTo>
                <a:lnTo>
                  <a:pt x="5199" y="20036"/>
                </a:lnTo>
                <a:cubicBezTo>
                  <a:pt x="5199" y="20093"/>
                  <a:pt x="5223" y="20138"/>
                  <a:pt x="5252" y="20138"/>
                </a:cubicBezTo>
                <a:cubicBezTo>
                  <a:pt x="5281" y="20138"/>
                  <a:pt x="5305" y="20093"/>
                  <a:pt x="5305" y="20036"/>
                </a:cubicBezTo>
                <a:lnTo>
                  <a:pt x="5305" y="19815"/>
                </a:lnTo>
                <a:cubicBezTo>
                  <a:pt x="5305" y="19758"/>
                  <a:pt x="5281" y="19711"/>
                  <a:pt x="5252" y="19711"/>
                </a:cubicBezTo>
                <a:close/>
                <a:moveTo>
                  <a:pt x="6102" y="19711"/>
                </a:moveTo>
                <a:cubicBezTo>
                  <a:pt x="6072" y="19711"/>
                  <a:pt x="6049" y="19758"/>
                  <a:pt x="6049" y="19815"/>
                </a:cubicBezTo>
                <a:lnTo>
                  <a:pt x="6049" y="20036"/>
                </a:lnTo>
                <a:cubicBezTo>
                  <a:pt x="6049" y="20093"/>
                  <a:pt x="6072" y="20138"/>
                  <a:pt x="6102" y="20138"/>
                </a:cubicBezTo>
                <a:cubicBezTo>
                  <a:pt x="6131" y="20138"/>
                  <a:pt x="6155" y="20093"/>
                  <a:pt x="6155" y="20036"/>
                </a:cubicBezTo>
                <a:lnTo>
                  <a:pt x="6155" y="19815"/>
                </a:lnTo>
                <a:cubicBezTo>
                  <a:pt x="6155" y="19758"/>
                  <a:pt x="6131" y="19711"/>
                  <a:pt x="6102" y="19711"/>
                </a:cubicBezTo>
                <a:close/>
                <a:moveTo>
                  <a:pt x="6416" y="19711"/>
                </a:moveTo>
                <a:cubicBezTo>
                  <a:pt x="6387" y="19711"/>
                  <a:pt x="6363" y="19758"/>
                  <a:pt x="6363" y="19815"/>
                </a:cubicBezTo>
                <a:lnTo>
                  <a:pt x="6363" y="20036"/>
                </a:lnTo>
                <a:cubicBezTo>
                  <a:pt x="6363" y="20093"/>
                  <a:pt x="6387" y="20138"/>
                  <a:pt x="6416" y="20138"/>
                </a:cubicBezTo>
                <a:cubicBezTo>
                  <a:pt x="6445" y="20138"/>
                  <a:pt x="6469" y="20093"/>
                  <a:pt x="6469" y="20036"/>
                </a:cubicBezTo>
                <a:lnTo>
                  <a:pt x="6469" y="19815"/>
                </a:lnTo>
                <a:cubicBezTo>
                  <a:pt x="6469" y="19758"/>
                  <a:pt x="6445" y="19711"/>
                  <a:pt x="6416" y="19711"/>
                </a:cubicBezTo>
                <a:close/>
                <a:moveTo>
                  <a:pt x="7266" y="19711"/>
                </a:moveTo>
                <a:cubicBezTo>
                  <a:pt x="7237" y="19711"/>
                  <a:pt x="7213" y="19758"/>
                  <a:pt x="7213" y="19815"/>
                </a:cubicBezTo>
                <a:lnTo>
                  <a:pt x="7213" y="20036"/>
                </a:lnTo>
                <a:cubicBezTo>
                  <a:pt x="7213" y="20093"/>
                  <a:pt x="7237" y="20138"/>
                  <a:pt x="7266" y="20138"/>
                </a:cubicBezTo>
                <a:cubicBezTo>
                  <a:pt x="7295" y="20138"/>
                  <a:pt x="7318" y="20093"/>
                  <a:pt x="7318" y="20036"/>
                </a:cubicBezTo>
                <a:lnTo>
                  <a:pt x="7318" y="19815"/>
                </a:lnTo>
                <a:cubicBezTo>
                  <a:pt x="7318" y="19758"/>
                  <a:pt x="7295" y="19711"/>
                  <a:pt x="7266" y="19711"/>
                </a:cubicBezTo>
                <a:close/>
                <a:moveTo>
                  <a:pt x="7580" y="19711"/>
                </a:moveTo>
                <a:cubicBezTo>
                  <a:pt x="7551" y="19711"/>
                  <a:pt x="7527" y="19758"/>
                  <a:pt x="7527" y="19815"/>
                </a:cubicBezTo>
                <a:lnTo>
                  <a:pt x="7527" y="20036"/>
                </a:lnTo>
                <a:cubicBezTo>
                  <a:pt x="7527" y="20093"/>
                  <a:pt x="7551" y="20138"/>
                  <a:pt x="7580" y="20138"/>
                </a:cubicBezTo>
                <a:cubicBezTo>
                  <a:pt x="7609" y="20138"/>
                  <a:pt x="7632" y="20093"/>
                  <a:pt x="7632" y="20036"/>
                </a:cubicBezTo>
                <a:lnTo>
                  <a:pt x="7632" y="19815"/>
                </a:lnTo>
                <a:cubicBezTo>
                  <a:pt x="7632" y="19758"/>
                  <a:pt x="7609" y="19711"/>
                  <a:pt x="7580" y="19711"/>
                </a:cubicBezTo>
                <a:close/>
                <a:moveTo>
                  <a:pt x="8429" y="19711"/>
                </a:moveTo>
                <a:cubicBezTo>
                  <a:pt x="8400" y="19711"/>
                  <a:pt x="8377" y="19758"/>
                  <a:pt x="8377" y="19815"/>
                </a:cubicBezTo>
                <a:lnTo>
                  <a:pt x="8377" y="20036"/>
                </a:lnTo>
                <a:cubicBezTo>
                  <a:pt x="8377" y="20093"/>
                  <a:pt x="8400" y="20138"/>
                  <a:pt x="8429" y="20138"/>
                </a:cubicBezTo>
                <a:cubicBezTo>
                  <a:pt x="8458" y="20138"/>
                  <a:pt x="8482" y="20093"/>
                  <a:pt x="8482" y="20036"/>
                </a:cubicBezTo>
                <a:lnTo>
                  <a:pt x="8482" y="19815"/>
                </a:lnTo>
                <a:cubicBezTo>
                  <a:pt x="8482" y="19758"/>
                  <a:pt x="8458" y="19711"/>
                  <a:pt x="8429" y="19711"/>
                </a:cubicBezTo>
                <a:close/>
                <a:moveTo>
                  <a:pt x="8744" y="19711"/>
                </a:moveTo>
                <a:cubicBezTo>
                  <a:pt x="8714" y="19711"/>
                  <a:pt x="8691" y="19758"/>
                  <a:pt x="8691" y="19815"/>
                </a:cubicBezTo>
                <a:lnTo>
                  <a:pt x="8691" y="20036"/>
                </a:lnTo>
                <a:cubicBezTo>
                  <a:pt x="8691" y="20093"/>
                  <a:pt x="8714" y="20138"/>
                  <a:pt x="8744" y="20138"/>
                </a:cubicBezTo>
                <a:cubicBezTo>
                  <a:pt x="8773" y="20138"/>
                  <a:pt x="8796" y="20093"/>
                  <a:pt x="8796" y="20036"/>
                </a:cubicBezTo>
                <a:lnTo>
                  <a:pt x="8796" y="19815"/>
                </a:lnTo>
                <a:cubicBezTo>
                  <a:pt x="8796" y="19758"/>
                  <a:pt x="8773" y="19711"/>
                  <a:pt x="8744" y="19711"/>
                </a:cubicBezTo>
                <a:close/>
                <a:moveTo>
                  <a:pt x="9593" y="19711"/>
                </a:moveTo>
                <a:cubicBezTo>
                  <a:pt x="9564" y="19711"/>
                  <a:pt x="9540" y="19758"/>
                  <a:pt x="9540" y="19815"/>
                </a:cubicBezTo>
                <a:lnTo>
                  <a:pt x="9540" y="20036"/>
                </a:lnTo>
                <a:cubicBezTo>
                  <a:pt x="9540" y="20093"/>
                  <a:pt x="9564" y="20138"/>
                  <a:pt x="9593" y="20138"/>
                </a:cubicBezTo>
                <a:cubicBezTo>
                  <a:pt x="9622" y="20138"/>
                  <a:pt x="9646" y="20093"/>
                  <a:pt x="9646" y="20036"/>
                </a:cubicBezTo>
                <a:lnTo>
                  <a:pt x="9646" y="19815"/>
                </a:lnTo>
                <a:cubicBezTo>
                  <a:pt x="9646" y="19758"/>
                  <a:pt x="9622" y="19711"/>
                  <a:pt x="9593" y="19711"/>
                </a:cubicBezTo>
                <a:close/>
                <a:moveTo>
                  <a:pt x="9908" y="19711"/>
                </a:moveTo>
                <a:cubicBezTo>
                  <a:pt x="9879" y="19711"/>
                  <a:pt x="9855" y="19758"/>
                  <a:pt x="9855" y="19815"/>
                </a:cubicBezTo>
                <a:lnTo>
                  <a:pt x="9855" y="20036"/>
                </a:lnTo>
                <a:cubicBezTo>
                  <a:pt x="9855" y="20093"/>
                  <a:pt x="9879" y="20138"/>
                  <a:pt x="9908" y="20138"/>
                </a:cubicBezTo>
                <a:cubicBezTo>
                  <a:pt x="9937" y="20138"/>
                  <a:pt x="9961" y="20093"/>
                  <a:pt x="9961" y="20036"/>
                </a:cubicBezTo>
                <a:lnTo>
                  <a:pt x="9961" y="19815"/>
                </a:lnTo>
                <a:cubicBezTo>
                  <a:pt x="9961" y="19758"/>
                  <a:pt x="9937" y="19711"/>
                  <a:pt x="9908" y="19711"/>
                </a:cubicBezTo>
                <a:close/>
                <a:moveTo>
                  <a:pt x="10758" y="19711"/>
                </a:moveTo>
                <a:cubicBezTo>
                  <a:pt x="10728" y="19711"/>
                  <a:pt x="10705" y="19758"/>
                  <a:pt x="10705" y="19815"/>
                </a:cubicBezTo>
                <a:lnTo>
                  <a:pt x="10705" y="20036"/>
                </a:lnTo>
                <a:cubicBezTo>
                  <a:pt x="10705" y="20093"/>
                  <a:pt x="10728" y="20138"/>
                  <a:pt x="10758" y="20138"/>
                </a:cubicBezTo>
                <a:cubicBezTo>
                  <a:pt x="10787" y="20138"/>
                  <a:pt x="10810" y="20093"/>
                  <a:pt x="10810" y="20036"/>
                </a:cubicBezTo>
                <a:lnTo>
                  <a:pt x="10810" y="19815"/>
                </a:lnTo>
                <a:cubicBezTo>
                  <a:pt x="10810" y="19758"/>
                  <a:pt x="10787" y="19711"/>
                  <a:pt x="10758" y="19711"/>
                </a:cubicBezTo>
                <a:close/>
                <a:moveTo>
                  <a:pt x="11072" y="19711"/>
                </a:moveTo>
                <a:cubicBezTo>
                  <a:pt x="11043" y="19711"/>
                  <a:pt x="11019" y="19758"/>
                  <a:pt x="11019" y="19815"/>
                </a:cubicBezTo>
                <a:lnTo>
                  <a:pt x="11019" y="20036"/>
                </a:lnTo>
                <a:cubicBezTo>
                  <a:pt x="11019" y="20093"/>
                  <a:pt x="11043" y="20138"/>
                  <a:pt x="11072" y="20138"/>
                </a:cubicBezTo>
                <a:cubicBezTo>
                  <a:pt x="11101" y="20138"/>
                  <a:pt x="11125" y="20093"/>
                  <a:pt x="11125" y="20036"/>
                </a:cubicBezTo>
                <a:lnTo>
                  <a:pt x="11125" y="19815"/>
                </a:lnTo>
                <a:cubicBezTo>
                  <a:pt x="11125" y="19758"/>
                  <a:pt x="11101" y="19711"/>
                  <a:pt x="11072" y="19711"/>
                </a:cubicBezTo>
                <a:close/>
                <a:moveTo>
                  <a:pt x="11922" y="19711"/>
                </a:moveTo>
                <a:cubicBezTo>
                  <a:pt x="11893" y="19711"/>
                  <a:pt x="11869" y="19758"/>
                  <a:pt x="11869" y="19815"/>
                </a:cubicBezTo>
                <a:lnTo>
                  <a:pt x="11869" y="20036"/>
                </a:lnTo>
                <a:cubicBezTo>
                  <a:pt x="11869" y="20093"/>
                  <a:pt x="11893" y="20138"/>
                  <a:pt x="11922" y="20138"/>
                </a:cubicBezTo>
                <a:cubicBezTo>
                  <a:pt x="11951" y="20138"/>
                  <a:pt x="11974" y="20093"/>
                  <a:pt x="11974" y="20036"/>
                </a:cubicBezTo>
                <a:lnTo>
                  <a:pt x="11974" y="19815"/>
                </a:lnTo>
                <a:cubicBezTo>
                  <a:pt x="11974" y="19758"/>
                  <a:pt x="11951" y="19711"/>
                  <a:pt x="11922" y="19711"/>
                </a:cubicBezTo>
                <a:close/>
                <a:moveTo>
                  <a:pt x="12236" y="19711"/>
                </a:moveTo>
                <a:cubicBezTo>
                  <a:pt x="12207" y="19711"/>
                  <a:pt x="12183" y="19758"/>
                  <a:pt x="12183" y="19815"/>
                </a:cubicBezTo>
                <a:lnTo>
                  <a:pt x="12183" y="20036"/>
                </a:lnTo>
                <a:cubicBezTo>
                  <a:pt x="12183" y="20093"/>
                  <a:pt x="12207" y="20138"/>
                  <a:pt x="12236" y="20138"/>
                </a:cubicBezTo>
                <a:cubicBezTo>
                  <a:pt x="12265" y="20138"/>
                  <a:pt x="12288" y="20093"/>
                  <a:pt x="12288" y="20036"/>
                </a:cubicBezTo>
                <a:lnTo>
                  <a:pt x="12288" y="19815"/>
                </a:lnTo>
                <a:cubicBezTo>
                  <a:pt x="12288" y="19758"/>
                  <a:pt x="12265" y="19711"/>
                  <a:pt x="12236" y="19711"/>
                </a:cubicBezTo>
                <a:close/>
                <a:moveTo>
                  <a:pt x="13085" y="19711"/>
                </a:moveTo>
                <a:cubicBezTo>
                  <a:pt x="13056" y="19711"/>
                  <a:pt x="13032" y="19758"/>
                  <a:pt x="13032" y="19815"/>
                </a:cubicBezTo>
                <a:lnTo>
                  <a:pt x="13032" y="20036"/>
                </a:lnTo>
                <a:cubicBezTo>
                  <a:pt x="13032" y="20093"/>
                  <a:pt x="13056" y="20138"/>
                  <a:pt x="13085" y="20138"/>
                </a:cubicBezTo>
                <a:cubicBezTo>
                  <a:pt x="13114" y="20138"/>
                  <a:pt x="13138" y="20093"/>
                  <a:pt x="13138" y="20036"/>
                </a:cubicBezTo>
                <a:lnTo>
                  <a:pt x="13138" y="19815"/>
                </a:lnTo>
                <a:cubicBezTo>
                  <a:pt x="13138" y="19758"/>
                  <a:pt x="13114" y="19711"/>
                  <a:pt x="13085" y="19711"/>
                </a:cubicBezTo>
                <a:close/>
                <a:moveTo>
                  <a:pt x="13399" y="19711"/>
                </a:moveTo>
                <a:cubicBezTo>
                  <a:pt x="13370" y="19711"/>
                  <a:pt x="13348" y="19758"/>
                  <a:pt x="13348" y="19815"/>
                </a:cubicBezTo>
                <a:lnTo>
                  <a:pt x="13348" y="20036"/>
                </a:lnTo>
                <a:cubicBezTo>
                  <a:pt x="13348" y="20093"/>
                  <a:pt x="13370" y="20138"/>
                  <a:pt x="13399" y="20138"/>
                </a:cubicBezTo>
                <a:cubicBezTo>
                  <a:pt x="13428" y="20138"/>
                  <a:pt x="13452" y="20093"/>
                  <a:pt x="13452" y="20036"/>
                </a:cubicBezTo>
                <a:lnTo>
                  <a:pt x="13452" y="19815"/>
                </a:lnTo>
                <a:cubicBezTo>
                  <a:pt x="13452" y="19758"/>
                  <a:pt x="13428" y="19711"/>
                  <a:pt x="13399" y="19711"/>
                </a:cubicBezTo>
                <a:close/>
                <a:moveTo>
                  <a:pt x="14249" y="19711"/>
                </a:moveTo>
                <a:cubicBezTo>
                  <a:pt x="14220" y="19711"/>
                  <a:pt x="14196" y="19758"/>
                  <a:pt x="14196" y="19815"/>
                </a:cubicBezTo>
                <a:lnTo>
                  <a:pt x="14196" y="20036"/>
                </a:lnTo>
                <a:cubicBezTo>
                  <a:pt x="14196" y="20093"/>
                  <a:pt x="14220" y="20138"/>
                  <a:pt x="14249" y="20138"/>
                </a:cubicBezTo>
                <a:cubicBezTo>
                  <a:pt x="14278" y="20138"/>
                  <a:pt x="14302" y="20093"/>
                  <a:pt x="14302" y="20036"/>
                </a:cubicBezTo>
                <a:lnTo>
                  <a:pt x="14302" y="19815"/>
                </a:lnTo>
                <a:cubicBezTo>
                  <a:pt x="14302" y="19758"/>
                  <a:pt x="14278" y="19711"/>
                  <a:pt x="14249" y="19711"/>
                </a:cubicBezTo>
                <a:close/>
                <a:moveTo>
                  <a:pt x="14564" y="19711"/>
                </a:moveTo>
                <a:cubicBezTo>
                  <a:pt x="14535" y="19711"/>
                  <a:pt x="14511" y="19758"/>
                  <a:pt x="14511" y="19815"/>
                </a:cubicBezTo>
                <a:lnTo>
                  <a:pt x="14511" y="20036"/>
                </a:lnTo>
                <a:cubicBezTo>
                  <a:pt x="14511" y="20093"/>
                  <a:pt x="14535" y="20138"/>
                  <a:pt x="14564" y="20138"/>
                </a:cubicBezTo>
                <a:cubicBezTo>
                  <a:pt x="14593" y="20138"/>
                  <a:pt x="14617" y="20093"/>
                  <a:pt x="14617" y="20036"/>
                </a:cubicBezTo>
                <a:lnTo>
                  <a:pt x="14617" y="19815"/>
                </a:lnTo>
                <a:cubicBezTo>
                  <a:pt x="14617" y="19758"/>
                  <a:pt x="14593" y="19711"/>
                  <a:pt x="14564" y="19711"/>
                </a:cubicBezTo>
                <a:close/>
                <a:moveTo>
                  <a:pt x="15413" y="19711"/>
                </a:moveTo>
                <a:cubicBezTo>
                  <a:pt x="15384" y="19711"/>
                  <a:pt x="15360" y="19758"/>
                  <a:pt x="15360" y="19815"/>
                </a:cubicBezTo>
                <a:lnTo>
                  <a:pt x="15360" y="20036"/>
                </a:lnTo>
                <a:cubicBezTo>
                  <a:pt x="15360" y="20093"/>
                  <a:pt x="15384" y="20138"/>
                  <a:pt x="15413" y="20138"/>
                </a:cubicBezTo>
                <a:cubicBezTo>
                  <a:pt x="15442" y="20138"/>
                  <a:pt x="15465" y="20093"/>
                  <a:pt x="15465" y="20036"/>
                </a:cubicBezTo>
                <a:lnTo>
                  <a:pt x="15465" y="19815"/>
                </a:lnTo>
                <a:cubicBezTo>
                  <a:pt x="15465" y="19758"/>
                  <a:pt x="15442" y="19711"/>
                  <a:pt x="15413" y="19711"/>
                </a:cubicBezTo>
                <a:close/>
                <a:moveTo>
                  <a:pt x="15728" y="19711"/>
                </a:moveTo>
                <a:cubicBezTo>
                  <a:pt x="15699" y="19711"/>
                  <a:pt x="15675" y="19758"/>
                  <a:pt x="15675" y="19815"/>
                </a:cubicBezTo>
                <a:lnTo>
                  <a:pt x="15675" y="20036"/>
                </a:lnTo>
                <a:cubicBezTo>
                  <a:pt x="15675" y="20093"/>
                  <a:pt x="15699" y="20138"/>
                  <a:pt x="15728" y="20138"/>
                </a:cubicBezTo>
                <a:cubicBezTo>
                  <a:pt x="15757" y="20138"/>
                  <a:pt x="15781" y="20093"/>
                  <a:pt x="15781" y="20036"/>
                </a:cubicBezTo>
                <a:lnTo>
                  <a:pt x="15781" y="19815"/>
                </a:lnTo>
                <a:cubicBezTo>
                  <a:pt x="15781" y="19758"/>
                  <a:pt x="15757" y="19711"/>
                  <a:pt x="15728" y="19711"/>
                </a:cubicBezTo>
                <a:close/>
                <a:moveTo>
                  <a:pt x="16578" y="19711"/>
                </a:moveTo>
                <a:cubicBezTo>
                  <a:pt x="16549" y="19711"/>
                  <a:pt x="16525" y="19758"/>
                  <a:pt x="16525" y="19815"/>
                </a:cubicBezTo>
                <a:lnTo>
                  <a:pt x="16525" y="20036"/>
                </a:lnTo>
                <a:cubicBezTo>
                  <a:pt x="16525" y="20093"/>
                  <a:pt x="16549" y="20138"/>
                  <a:pt x="16578" y="20138"/>
                </a:cubicBezTo>
                <a:cubicBezTo>
                  <a:pt x="16607" y="20138"/>
                  <a:pt x="16630" y="20093"/>
                  <a:pt x="16630" y="20036"/>
                </a:cubicBezTo>
                <a:lnTo>
                  <a:pt x="16630" y="19815"/>
                </a:lnTo>
                <a:cubicBezTo>
                  <a:pt x="16630" y="19758"/>
                  <a:pt x="16607" y="19711"/>
                  <a:pt x="16578" y="19711"/>
                </a:cubicBezTo>
                <a:close/>
                <a:moveTo>
                  <a:pt x="16892" y="19711"/>
                </a:moveTo>
                <a:cubicBezTo>
                  <a:pt x="16863" y="19711"/>
                  <a:pt x="16839" y="19758"/>
                  <a:pt x="16839" y="19815"/>
                </a:cubicBezTo>
                <a:lnTo>
                  <a:pt x="16839" y="20036"/>
                </a:lnTo>
                <a:cubicBezTo>
                  <a:pt x="16839" y="20093"/>
                  <a:pt x="16863" y="20138"/>
                  <a:pt x="16892" y="20138"/>
                </a:cubicBezTo>
                <a:cubicBezTo>
                  <a:pt x="16921" y="20138"/>
                  <a:pt x="16944" y="20093"/>
                  <a:pt x="16944" y="20036"/>
                </a:cubicBezTo>
                <a:lnTo>
                  <a:pt x="16944" y="19815"/>
                </a:lnTo>
                <a:cubicBezTo>
                  <a:pt x="16944" y="19758"/>
                  <a:pt x="16921" y="19711"/>
                  <a:pt x="16892" y="19711"/>
                </a:cubicBezTo>
                <a:close/>
                <a:moveTo>
                  <a:pt x="17741" y="19711"/>
                </a:moveTo>
                <a:cubicBezTo>
                  <a:pt x="17712" y="19711"/>
                  <a:pt x="17689" y="19758"/>
                  <a:pt x="17689" y="19815"/>
                </a:cubicBezTo>
                <a:lnTo>
                  <a:pt x="17689" y="20036"/>
                </a:lnTo>
                <a:cubicBezTo>
                  <a:pt x="17689" y="20093"/>
                  <a:pt x="17712" y="20138"/>
                  <a:pt x="17741" y="20138"/>
                </a:cubicBezTo>
                <a:cubicBezTo>
                  <a:pt x="17770" y="20138"/>
                  <a:pt x="17794" y="20093"/>
                  <a:pt x="17794" y="20036"/>
                </a:cubicBezTo>
                <a:lnTo>
                  <a:pt x="17794" y="19815"/>
                </a:lnTo>
                <a:cubicBezTo>
                  <a:pt x="17794" y="19758"/>
                  <a:pt x="17770" y="19711"/>
                  <a:pt x="17741" y="19711"/>
                </a:cubicBezTo>
                <a:close/>
                <a:moveTo>
                  <a:pt x="18055" y="19711"/>
                </a:moveTo>
                <a:cubicBezTo>
                  <a:pt x="18026" y="19711"/>
                  <a:pt x="18002" y="19758"/>
                  <a:pt x="18002" y="19815"/>
                </a:cubicBezTo>
                <a:lnTo>
                  <a:pt x="18002" y="20036"/>
                </a:lnTo>
                <a:cubicBezTo>
                  <a:pt x="18002" y="20093"/>
                  <a:pt x="18026" y="20138"/>
                  <a:pt x="18055" y="20138"/>
                </a:cubicBezTo>
                <a:cubicBezTo>
                  <a:pt x="18085" y="20138"/>
                  <a:pt x="18108" y="20093"/>
                  <a:pt x="18108" y="20036"/>
                </a:cubicBezTo>
                <a:lnTo>
                  <a:pt x="18108" y="19815"/>
                </a:lnTo>
                <a:cubicBezTo>
                  <a:pt x="18108" y="19758"/>
                  <a:pt x="18085" y="19711"/>
                  <a:pt x="18055" y="19711"/>
                </a:cubicBezTo>
                <a:close/>
                <a:moveTo>
                  <a:pt x="18905" y="19711"/>
                </a:moveTo>
                <a:cubicBezTo>
                  <a:pt x="18876" y="19711"/>
                  <a:pt x="18852" y="19758"/>
                  <a:pt x="18852" y="19815"/>
                </a:cubicBezTo>
                <a:lnTo>
                  <a:pt x="18852" y="20036"/>
                </a:lnTo>
                <a:cubicBezTo>
                  <a:pt x="18852" y="20093"/>
                  <a:pt x="18876" y="20138"/>
                  <a:pt x="18905" y="20138"/>
                </a:cubicBezTo>
                <a:cubicBezTo>
                  <a:pt x="18934" y="20138"/>
                  <a:pt x="18958" y="20093"/>
                  <a:pt x="18958" y="20036"/>
                </a:cubicBezTo>
                <a:lnTo>
                  <a:pt x="18958" y="19815"/>
                </a:lnTo>
                <a:cubicBezTo>
                  <a:pt x="18958" y="19758"/>
                  <a:pt x="18934" y="19711"/>
                  <a:pt x="18905" y="19711"/>
                </a:cubicBezTo>
                <a:close/>
                <a:moveTo>
                  <a:pt x="19220" y="19711"/>
                </a:moveTo>
                <a:cubicBezTo>
                  <a:pt x="19191" y="19711"/>
                  <a:pt x="19167" y="19758"/>
                  <a:pt x="19167" y="19815"/>
                </a:cubicBezTo>
                <a:lnTo>
                  <a:pt x="19167" y="20036"/>
                </a:lnTo>
                <a:cubicBezTo>
                  <a:pt x="19167" y="20093"/>
                  <a:pt x="19191" y="20138"/>
                  <a:pt x="19220" y="20138"/>
                </a:cubicBezTo>
                <a:cubicBezTo>
                  <a:pt x="19249" y="20138"/>
                  <a:pt x="19273" y="20093"/>
                  <a:pt x="19273" y="20036"/>
                </a:cubicBezTo>
                <a:lnTo>
                  <a:pt x="19273" y="19815"/>
                </a:lnTo>
                <a:cubicBezTo>
                  <a:pt x="19273" y="19758"/>
                  <a:pt x="19249" y="19711"/>
                  <a:pt x="19220" y="19711"/>
                </a:cubicBezTo>
                <a:close/>
                <a:moveTo>
                  <a:pt x="20069" y="19711"/>
                </a:moveTo>
                <a:cubicBezTo>
                  <a:pt x="20040" y="19711"/>
                  <a:pt x="20016" y="19758"/>
                  <a:pt x="20016" y="19815"/>
                </a:cubicBezTo>
                <a:lnTo>
                  <a:pt x="20016" y="20036"/>
                </a:lnTo>
                <a:cubicBezTo>
                  <a:pt x="20016" y="20093"/>
                  <a:pt x="20040" y="20138"/>
                  <a:pt x="20069" y="20138"/>
                </a:cubicBezTo>
                <a:cubicBezTo>
                  <a:pt x="20099" y="20138"/>
                  <a:pt x="20122" y="20093"/>
                  <a:pt x="20122" y="20036"/>
                </a:cubicBezTo>
                <a:lnTo>
                  <a:pt x="20122" y="19815"/>
                </a:lnTo>
                <a:cubicBezTo>
                  <a:pt x="20122" y="19758"/>
                  <a:pt x="20099" y="19711"/>
                  <a:pt x="20069" y="19711"/>
                </a:cubicBezTo>
                <a:close/>
                <a:moveTo>
                  <a:pt x="20384" y="19711"/>
                </a:moveTo>
                <a:cubicBezTo>
                  <a:pt x="20355" y="19711"/>
                  <a:pt x="20331" y="19758"/>
                  <a:pt x="20331" y="19815"/>
                </a:cubicBezTo>
                <a:lnTo>
                  <a:pt x="20331" y="20036"/>
                </a:lnTo>
                <a:cubicBezTo>
                  <a:pt x="20331" y="20093"/>
                  <a:pt x="20355" y="20138"/>
                  <a:pt x="20384" y="20138"/>
                </a:cubicBezTo>
                <a:cubicBezTo>
                  <a:pt x="20413" y="20138"/>
                  <a:pt x="20436" y="20093"/>
                  <a:pt x="20436" y="20036"/>
                </a:cubicBezTo>
                <a:lnTo>
                  <a:pt x="20436" y="19815"/>
                </a:lnTo>
                <a:cubicBezTo>
                  <a:pt x="20436" y="19758"/>
                  <a:pt x="20413" y="19711"/>
                  <a:pt x="20384" y="19711"/>
                </a:cubicBezTo>
                <a:close/>
                <a:moveTo>
                  <a:pt x="21234" y="19711"/>
                </a:moveTo>
                <a:cubicBezTo>
                  <a:pt x="21204" y="19711"/>
                  <a:pt x="21181" y="19758"/>
                  <a:pt x="21181" y="19815"/>
                </a:cubicBezTo>
                <a:lnTo>
                  <a:pt x="21181" y="20036"/>
                </a:lnTo>
                <a:cubicBezTo>
                  <a:pt x="21181" y="20093"/>
                  <a:pt x="21204" y="20138"/>
                  <a:pt x="21234" y="20138"/>
                </a:cubicBezTo>
                <a:cubicBezTo>
                  <a:pt x="21263" y="20138"/>
                  <a:pt x="21285" y="20093"/>
                  <a:pt x="21285" y="20036"/>
                </a:cubicBezTo>
                <a:lnTo>
                  <a:pt x="21285" y="19815"/>
                </a:lnTo>
                <a:cubicBezTo>
                  <a:pt x="21285" y="19758"/>
                  <a:pt x="21263" y="19711"/>
                  <a:pt x="21234" y="19711"/>
                </a:cubicBezTo>
                <a:close/>
                <a:moveTo>
                  <a:pt x="21547" y="19711"/>
                </a:moveTo>
                <a:cubicBezTo>
                  <a:pt x="21518" y="19711"/>
                  <a:pt x="21495" y="19758"/>
                  <a:pt x="21495" y="19815"/>
                </a:cubicBezTo>
                <a:lnTo>
                  <a:pt x="21495" y="20036"/>
                </a:lnTo>
                <a:cubicBezTo>
                  <a:pt x="21495" y="20093"/>
                  <a:pt x="21518" y="20138"/>
                  <a:pt x="21547" y="20138"/>
                </a:cubicBezTo>
                <a:cubicBezTo>
                  <a:pt x="21576" y="20138"/>
                  <a:pt x="21600" y="20093"/>
                  <a:pt x="21600" y="20036"/>
                </a:cubicBezTo>
                <a:lnTo>
                  <a:pt x="21600" y="19815"/>
                </a:lnTo>
                <a:cubicBezTo>
                  <a:pt x="21600" y="19758"/>
                  <a:pt x="21576" y="19711"/>
                  <a:pt x="21547" y="19711"/>
                </a:cubicBezTo>
                <a:close/>
                <a:moveTo>
                  <a:pt x="53" y="20441"/>
                </a:moveTo>
                <a:cubicBezTo>
                  <a:pt x="24" y="20441"/>
                  <a:pt x="0" y="20488"/>
                  <a:pt x="0" y="20545"/>
                </a:cubicBezTo>
                <a:lnTo>
                  <a:pt x="0" y="20765"/>
                </a:lnTo>
                <a:cubicBezTo>
                  <a:pt x="0" y="20823"/>
                  <a:pt x="24" y="20868"/>
                  <a:pt x="53" y="20868"/>
                </a:cubicBezTo>
                <a:cubicBezTo>
                  <a:pt x="82" y="20868"/>
                  <a:pt x="106" y="20823"/>
                  <a:pt x="106" y="20765"/>
                </a:cubicBezTo>
                <a:lnTo>
                  <a:pt x="106" y="20545"/>
                </a:lnTo>
                <a:cubicBezTo>
                  <a:pt x="106" y="20488"/>
                  <a:pt x="82" y="20441"/>
                  <a:pt x="53" y="20441"/>
                </a:cubicBezTo>
                <a:close/>
                <a:moveTo>
                  <a:pt x="367" y="20441"/>
                </a:moveTo>
                <a:cubicBezTo>
                  <a:pt x="338" y="20441"/>
                  <a:pt x="315" y="20488"/>
                  <a:pt x="315" y="20545"/>
                </a:cubicBezTo>
                <a:lnTo>
                  <a:pt x="315" y="20765"/>
                </a:lnTo>
                <a:cubicBezTo>
                  <a:pt x="315" y="20823"/>
                  <a:pt x="338" y="20868"/>
                  <a:pt x="367" y="20868"/>
                </a:cubicBezTo>
                <a:cubicBezTo>
                  <a:pt x="397" y="20868"/>
                  <a:pt x="420" y="20823"/>
                  <a:pt x="420" y="20765"/>
                </a:cubicBezTo>
                <a:lnTo>
                  <a:pt x="420" y="20545"/>
                </a:lnTo>
                <a:cubicBezTo>
                  <a:pt x="420" y="20488"/>
                  <a:pt x="397" y="20441"/>
                  <a:pt x="367" y="20441"/>
                </a:cubicBezTo>
                <a:close/>
                <a:moveTo>
                  <a:pt x="1217" y="20441"/>
                </a:moveTo>
                <a:cubicBezTo>
                  <a:pt x="1188" y="20441"/>
                  <a:pt x="1164" y="20488"/>
                  <a:pt x="1164" y="20545"/>
                </a:cubicBezTo>
                <a:lnTo>
                  <a:pt x="1164" y="20765"/>
                </a:lnTo>
                <a:cubicBezTo>
                  <a:pt x="1164" y="20823"/>
                  <a:pt x="1188" y="20868"/>
                  <a:pt x="1217" y="20868"/>
                </a:cubicBezTo>
                <a:cubicBezTo>
                  <a:pt x="1246" y="20868"/>
                  <a:pt x="1270" y="20823"/>
                  <a:pt x="1270" y="20765"/>
                </a:cubicBezTo>
                <a:lnTo>
                  <a:pt x="1270" y="20545"/>
                </a:lnTo>
                <a:cubicBezTo>
                  <a:pt x="1270" y="20488"/>
                  <a:pt x="1246" y="20441"/>
                  <a:pt x="1217" y="20441"/>
                </a:cubicBezTo>
                <a:close/>
                <a:moveTo>
                  <a:pt x="1532" y="20441"/>
                </a:moveTo>
                <a:cubicBezTo>
                  <a:pt x="1503" y="20441"/>
                  <a:pt x="1479" y="20488"/>
                  <a:pt x="1479" y="20545"/>
                </a:cubicBezTo>
                <a:lnTo>
                  <a:pt x="1479" y="20765"/>
                </a:lnTo>
                <a:cubicBezTo>
                  <a:pt x="1479" y="20823"/>
                  <a:pt x="1503" y="20868"/>
                  <a:pt x="1532" y="20868"/>
                </a:cubicBezTo>
                <a:cubicBezTo>
                  <a:pt x="1561" y="20868"/>
                  <a:pt x="1584" y="20823"/>
                  <a:pt x="1584" y="20765"/>
                </a:cubicBezTo>
                <a:lnTo>
                  <a:pt x="1584" y="20545"/>
                </a:lnTo>
                <a:cubicBezTo>
                  <a:pt x="1584" y="20488"/>
                  <a:pt x="1561" y="20441"/>
                  <a:pt x="1532" y="20441"/>
                </a:cubicBezTo>
                <a:close/>
                <a:moveTo>
                  <a:pt x="2380" y="20441"/>
                </a:moveTo>
                <a:cubicBezTo>
                  <a:pt x="2351" y="20441"/>
                  <a:pt x="2329" y="20488"/>
                  <a:pt x="2329" y="20545"/>
                </a:cubicBezTo>
                <a:lnTo>
                  <a:pt x="2329" y="20765"/>
                </a:lnTo>
                <a:cubicBezTo>
                  <a:pt x="2329" y="20823"/>
                  <a:pt x="2351" y="20868"/>
                  <a:pt x="2380" y="20868"/>
                </a:cubicBezTo>
                <a:cubicBezTo>
                  <a:pt x="2409" y="20868"/>
                  <a:pt x="2433" y="20823"/>
                  <a:pt x="2433" y="20765"/>
                </a:cubicBezTo>
                <a:lnTo>
                  <a:pt x="2433" y="20545"/>
                </a:lnTo>
                <a:cubicBezTo>
                  <a:pt x="2433" y="20488"/>
                  <a:pt x="2409" y="20441"/>
                  <a:pt x="2380" y="20441"/>
                </a:cubicBezTo>
                <a:close/>
                <a:moveTo>
                  <a:pt x="2695" y="20441"/>
                </a:moveTo>
                <a:cubicBezTo>
                  <a:pt x="2666" y="20441"/>
                  <a:pt x="2643" y="20488"/>
                  <a:pt x="2643" y="20545"/>
                </a:cubicBezTo>
                <a:lnTo>
                  <a:pt x="2643" y="20765"/>
                </a:lnTo>
                <a:cubicBezTo>
                  <a:pt x="2643" y="20823"/>
                  <a:pt x="2666" y="20868"/>
                  <a:pt x="2695" y="20868"/>
                </a:cubicBezTo>
                <a:cubicBezTo>
                  <a:pt x="2724" y="20868"/>
                  <a:pt x="2748" y="20823"/>
                  <a:pt x="2748" y="20765"/>
                </a:cubicBezTo>
                <a:lnTo>
                  <a:pt x="2748" y="20545"/>
                </a:lnTo>
                <a:cubicBezTo>
                  <a:pt x="2748" y="20488"/>
                  <a:pt x="2724" y="20441"/>
                  <a:pt x="2695" y="20441"/>
                </a:cubicBezTo>
                <a:close/>
                <a:moveTo>
                  <a:pt x="3545" y="20441"/>
                </a:moveTo>
                <a:cubicBezTo>
                  <a:pt x="3516" y="20441"/>
                  <a:pt x="3492" y="20488"/>
                  <a:pt x="3492" y="20545"/>
                </a:cubicBezTo>
                <a:lnTo>
                  <a:pt x="3492" y="20765"/>
                </a:lnTo>
                <a:cubicBezTo>
                  <a:pt x="3492" y="20823"/>
                  <a:pt x="3516" y="20868"/>
                  <a:pt x="3545" y="20868"/>
                </a:cubicBezTo>
                <a:cubicBezTo>
                  <a:pt x="3574" y="20868"/>
                  <a:pt x="3598" y="20823"/>
                  <a:pt x="3598" y="20765"/>
                </a:cubicBezTo>
                <a:lnTo>
                  <a:pt x="3598" y="20545"/>
                </a:lnTo>
                <a:cubicBezTo>
                  <a:pt x="3598" y="20488"/>
                  <a:pt x="3574" y="20441"/>
                  <a:pt x="3545" y="20441"/>
                </a:cubicBezTo>
                <a:close/>
                <a:moveTo>
                  <a:pt x="3859" y="20441"/>
                </a:moveTo>
                <a:cubicBezTo>
                  <a:pt x="3830" y="20441"/>
                  <a:pt x="3806" y="20488"/>
                  <a:pt x="3806" y="20545"/>
                </a:cubicBezTo>
                <a:lnTo>
                  <a:pt x="3806" y="20765"/>
                </a:lnTo>
                <a:cubicBezTo>
                  <a:pt x="3806" y="20823"/>
                  <a:pt x="3830" y="20868"/>
                  <a:pt x="3859" y="20868"/>
                </a:cubicBezTo>
                <a:cubicBezTo>
                  <a:pt x="3888" y="20868"/>
                  <a:pt x="3912" y="20823"/>
                  <a:pt x="3912" y="20765"/>
                </a:cubicBezTo>
                <a:lnTo>
                  <a:pt x="3912" y="20545"/>
                </a:lnTo>
                <a:cubicBezTo>
                  <a:pt x="3912" y="20488"/>
                  <a:pt x="3888" y="20441"/>
                  <a:pt x="3859" y="20441"/>
                </a:cubicBezTo>
                <a:close/>
                <a:moveTo>
                  <a:pt x="4709" y="20441"/>
                </a:moveTo>
                <a:cubicBezTo>
                  <a:pt x="4680" y="20441"/>
                  <a:pt x="4656" y="20488"/>
                  <a:pt x="4656" y="20545"/>
                </a:cubicBezTo>
                <a:lnTo>
                  <a:pt x="4656" y="20765"/>
                </a:lnTo>
                <a:cubicBezTo>
                  <a:pt x="4656" y="20823"/>
                  <a:pt x="4680" y="20868"/>
                  <a:pt x="4709" y="20868"/>
                </a:cubicBezTo>
                <a:cubicBezTo>
                  <a:pt x="4738" y="20868"/>
                  <a:pt x="4762" y="20823"/>
                  <a:pt x="4762" y="20765"/>
                </a:cubicBezTo>
                <a:lnTo>
                  <a:pt x="4762" y="20545"/>
                </a:lnTo>
                <a:cubicBezTo>
                  <a:pt x="4762" y="20488"/>
                  <a:pt x="4738" y="20441"/>
                  <a:pt x="4709" y="20441"/>
                </a:cubicBezTo>
                <a:close/>
                <a:moveTo>
                  <a:pt x="5023" y="20441"/>
                </a:moveTo>
                <a:cubicBezTo>
                  <a:pt x="4994" y="20441"/>
                  <a:pt x="4970" y="20488"/>
                  <a:pt x="4970" y="20545"/>
                </a:cubicBezTo>
                <a:lnTo>
                  <a:pt x="4970" y="20765"/>
                </a:lnTo>
                <a:cubicBezTo>
                  <a:pt x="4970" y="20823"/>
                  <a:pt x="4994" y="20868"/>
                  <a:pt x="5023" y="20868"/>
                </a:cubicBezTo>
                <a:cubicBezTo>
                  <a:pt x="5053" y="20868"/>
                  <a:pt x="5076" y="20823"/>
                  <a:pt x="5076" y="20765"/>
                </a:cubicBezTo>
                <a:lnTo>
                  <a:pt x="5076" y="20545"/>
                </a:lnTo>
                <a:cubicBezTo>
                  <a:pt x="5076" y="20488"/>
                  <a:pt x="5053" y="20441"/>
                  <a:pt x="5023" y="20441"/>
                </a:cubicBezTo>
                <a:close/>
                <a:moveTo>
                  <a:pt x="5873" y="20441"/>
                </a:moveTo>
                <a:cubicBezTo>
                  <a:pt x="5844" y="20441"/>
                  <a:pt x="5820" y="20488"/>
                  <a:pt x="5820" y="20545"/>
                </a:cubicBezTo>
                <a:lnTo>
                  <a:pt x="5820" y="20765"/>
                </a:lnTo>
                <a:cubicBezTo>
                  <a:pt x="5820" y="20823"/>
                  <a:pt x="5844" y="20868"/>
                  <a:pt x="5873" y="20868"/>
                </a:cubicBezTo>
                <a:cubicBezTo>
                  <a:pt x="5902" y="20868"/>
                  <a:pt x="5926" y="20823"/>
                  <a:pt x="5926" y="20765"/>
                </a:cubicBezTo>
                <a:lnTo>
                  <a:pt x="5926" y="20545"/>
                </a:lnTo>
                <a:cubicBezTo>
                  <a:pt x="5926" y="20488"/>
                  <a:pt x="5902" y="20441"/>
                  <a:pt x="5873" y="20441"/>
                </a:cubicBezTo>
                <a:close/>
                <a:moveTo>
                  <a:pt x="6188" y="20441"/>
                </a:moveTo>
                <a:cubicBezTo>
                  <a:pt x="6159" y="20441"/>
                  <a:pt x="6135" y="20488"/>
                  <a:pt x="6135" y="20545"/>
                </a:cubicBezTo>
                <a:lnTo>
                  <a:pt x="6135" y="20765"/>
                </a:lnTo>
                <a:cubicBezTo>
                  <a:pt x="6135" y="20823"/>
                  <a:pt x="6159" y="20868"/>
                  <a:pt x="6188" y="20868"/>
                </a:cubicBezTo>
                <a:cubicBezTo>
                  <a:pt x="6217" y="20868"/>
                  <a:pt x="6240" y="20823"/>
                  <a:pt x="6240" y="20765"/>
                </a:cubicBezTo>
                <a:lnTo>
                  <a:pt x="6240" y="20545"/>
                </a:lnTo>
                <a:cubicBezTo>
                  <a:pt x="6240" y="20488"/>
                  <a:pt x="6217" y="20441"/>
                  <a:pt x="6188" y="20441"/>
                </a:cubicBezTo>
                <a:close/>
                <a:moveTo>
                  <a:pt x="7036" y="20441"/>
                </a:moveTo>
                <a:cubicBezTo>
                  <a:pt x="7007" y="20441"/>
                  <a:pt x="6984" y="20488"/>
                  <a:pt x="6984" y="20545"/>
                </a:cubicBezTo>
                <a:lnTo>
                  <a:pt x="6984" y="20765"/>
                </a:lnTo>
                <a:cubicBezTo>
                  <a:pt x="6984" y="20823"/>
                  <a:pt x="7007" y="20868"/>
                  <a:pt x="7036" y="20868"/>
                </a:cubicBezTo>
                <a:cubicBezTo>
                  <a:pt x="7065" y="20868"/>
                  <a:pt x="7089" y="20823"/>
                  <a:pt x="7089" y="20765"/>
                </a:cubicBezTo>
                <a:lnTo>
                  <a:pt x="7089" y="20545"/>
                </a:lnTo>
                <a:cubicBezTo>
                  <a:pt x="7089" y="20488"/>
                  <a:pt x="7065" y="20441"/>
                  <a:pt x="7036" y="20441"/>
                </a:cubicBezTo>
                <a:close/>
                <a:moveTo>
                  <a:pt x="7351" y="20441"/>
                </a:moveTo>
                <a:cubicBezTo>
                  <a:pt x="7322" y="20441"/>
                  <a:pt x="7299" y="20488"/>
                  <a:pt x="7299" y="20545"/>
                </a:cubicBezTo>
                <a:lnTo>
                  <a:pt x="7299" y="20765"/>
                </a:lnTo>
                <a:cubicBezTo>
                  <a:pt x="7299" y="20823"/>
                  <a:pt x="7322" y="20868"/>
                  <a:pt x="7351" y="20868"/>
                </a:cubicBezTo>
                <a:cubicBezTo>
                  <a:pt x="7380" y="20868"/>
                  <a:pt x="7404" y="20823"/>
                  <a:pt x="7404" y="20765"/>
                </a:cubicBezTo>
                <a:lnTo>
                  <a:pt x="7404" y="20545"/>
                </a:lnTo>
                <a:cubicBezTo>
                  <a:pt x="7404" y="20488"/>
                  <a:pt x="7380" y="20441"/>
                  <a:pt x="7351" y="20441"/>
                </a:cubicBezTo>
                <a:close/>
                <a:moveTo>
                  <a:pt x="8201" y="20441"/>
                </a:moveTo>
                <a:cubicBezTo>
                  <a:pt x="8171" y="20441"/>
                  <a:pt x="8148" y="20488"/>
                  <a:pt x="8148" y="20545"/>
                </a:cubicBezTo>
                <a:lnTo>
                  <a:pt x="8148" y="20765"/>
                </a:lnTo>
                <a:cubicBezTo>
                  <a:pt x="8148" y="20823"/>
                  <a:pt x="8171" y="20868"/>
                  <a:pt x="8201" y="20868"/>
                </a:cubicBezTo>
                <a:cubicBezTo>
                  <a:pt x="8230" y="20868"/>
                  <a:pt x="8254" y="20823"/>
                  <a:pt x="8254" y="20765"/>
                </a:cubicBezTo>
                <a:lnTo>
                  <a:pt x="8254" y="20545"/>
                </a:lnTo>
                <a:cubicBezTo>
                  <a:pt x="8254" y="20488"/>
                  <a:pt x="8230" y="20441"/>
                  <a:pt x="8201" y="20441"/>
                </a:cubicBezTo>
                <a:close/>
                <a:moveTo>
                  <a:pt x="8515" y="20441"/>
                </a:moveTo>
                <a:cubicBezTo>
                  <a:pt x="8486" y="20441"/>
                  <a:pt x="8462" y="20488"/>
                  <a:pt x="8462" y="20545"/>
                </a:cubicBezTo>
                <a:lnTo>
                  <a:pt x="8462" y="20765"/>
                </a:lnTo>
                <a:cubicBezTo>
                  <a:pt x="8462" y="20823"/>
                  <a:pt x="8486" y="20868"/>
                  <a:pt x="8515" y="20868"/>
                </a:cubicBezTo>
                <a:cubicBezTo>
                  <a:pt x="8544" y="20868"/>
                  <a:pt x="8568" y="20823"/>
                  <a:pt x="8568" y="20765"/>
                </a:cubicBezTo>
                <a:lnTo>
                  <a:pt x="8568" y="20545"/>
                </a:lnTo>
                <a:cubicBezTo>
                  <a:pt x="8568" y="20488"/>
                  <a:pt x="8544" y="20441"/>
                  <a:pt x="8515" y="20441"/>
                </a:cubicBezTo>
                <a:close/>
                <a:moveTo>
                  <a:pt x="9365" y="20441"/>
                </a:moveTo>
                <a:cubicBezTo>
                  <a:pt x="9336" y="20441"/>
                  <a:pt x="9312" y="20488"/>
                  <a:pt x="9312" y="20545"/>
                </a:cubicBezTo>
                <a:lnTo>
                  <a:pt x="9312" y="20765"/>
                </a:lnTo>
                <a:cubicBezTo>
                  <a:pt x="9312" y="20823"/>
                  <a:pt x="9336" y="20868"/>
                  <a:pt x="9365" y="20868"/>
                </a:cubicBezTo>
                <a:cubicBezTo>
                  <a:pt x="9394" y="20868"/>
                  <a:pt x="9418" y="20823"/>
                  <a:pt x="9418" y="20765"/>
                </a:cubicBezTo>
                <a:lnTo>
                  <a:pt x="9418" y="20545"/>
                </a:lnTo>
                <a:cubicBezTo>
                  <a:pt x="9418" y="20488"/>
                  <a:pt x="9394" y="20441"/>
                  <a:pt x="9365" y="20441"/>
                </a:cubicBezTo>
                <a:close/>
                <a:moveTo>
                  <a:pt x="9679" y="20441"/>
                </a:moveTo>
                <a:cubicBezTo>
                  <a:pt x="9650" y="20441"/>
                  <a:pt x="9626" y="20488"/>
                  <a:pt x="9626" y="20545"/>
                </a:cubicBezTo>
                <a:lnTo>
                  <a:pt x="9626" y="20765"/>
                </a:lnTo>
                <a:cubicBezTo>
                  <a:pt x="9626" y="20823"/>
                  <a:pt x="9650" y="20868"/>
                  <a:pt x="9679" y="20868"/>
                </a:cubicBezTo>
                <a:cubicBezTo>
                  <a:pt x="9708" y="20868"/>
                  <a:pt x="9732" y="20823"/>
                  <a:pt x="9732" y="20765"/>
                </a:cubicBezTo>
                <a:lnTo>
                  <a:pt x="9732" y="20545"/>
                </a:lnTo>
                <a:cubicBezTo>
                  <a:pt x="9732" y="20488"/>
                  <a:pt x="9708" y="20441"/>
                  <a:pt x="9679" y="20441"/>
                </a:cubicBezTo>
                <a:close/>
                <a:moveTo>
                  <a:pt x="10529" y="20441"/>
                </a:moveTo>
                <a:cubicBezTo>
                  <a:pt x="10500" y="20441"/>
                  <a:pt x="10476" y="20488"/>
                  <a:pt x="10476" y="20545"/>
                </a:cubicBezTo>
                <a:lnTo>
                  <a:pt x="10476" y="20765"/>
                </a:lnTo>
                <a:cubicBezTo>
                  <a:pt x="10476" y="20823"/>
                  <a:pt x="10500" y="20868"/>
                  <a:pt x="10529" y="20868"/>
                </a:cubicBezTo>
                <a:cubicBezTo>
                  <a:pt x="10558" y="20868"/>
                  <a:pt x="10582" y="20823"/>
                  <a:pt x="10582" y="20765"/>
                </a:cubicBezTo>
                <a:lnTo>
                  <a:pt x="10582" y="20545"/>
                </a:lnTo>
                <a:cubicBezTo>
                  <a:pt x="10582" y="20488"/>
                  <a:pt x="10558" y="20441"/>
                  <a:pt x="10529" y="20441"/>
                </a:cubicBezTo>
                <a:close/>
                <a:moveTo>
                  <a:pt x="10844" y="20441"/>
                </a:moveTo>
                <a:cubicBezTo>
                  <a:pt x="10814" y="20441"/>
                  <a:pt x="10791" y="20488"/>
                  <a:pt x="10791" y="20545"/>
                </a:cubicBezTo>
                <a:lnTo>
                  <a:pt x="10791" y="20765"/>
                </a:lnTo>
                <a:cubicBezTo>
                  <a:pt x="10791" y="20823"/>
                  <a:pt x="10814" y="20868"/>
                  <a:pt x="10844" y="20868"/>
                </a:cubicBezTo>
                <a:cubicBezTo>
                  <a:pt x="10873" y="20868"/>
                  <a:pt x="10895" y="20823"/>
                  <a:pt x="10895" y="20765"/>
                </a:cubicBezTo>
                <a:lnTo>
                  <a:pt x="10895" y="20545"/>
                </a:lnTo>
                <a:cubicBezTo>
                  <a:pt x="10895" y="20488"/>
                  <a:pt x="10873" y="20441"/>
                  <a:pt x="10844" y="20441"/>
                </a:cubicBezTo>
                <a:close/>
                <a:moveTo>
                  <a:pt x="11692" y="20441"/>
                </a:moveTo>
                <a:cubicBezTo>
                  <a:pt x="11663" y="20441"/>
                  <a:pt x="11640" y="20488"/>
                  <a:pt x="11640" y="20545"/>
                </a:cubicBezTo>
                <a:lnTo>
                  <a:pt x="11640" y="20765"/>
                </a:lnTo>
                <a:cubicBezTo>
                  <a:pt x="11640" y="20823"/>
                  <a:pt x="11663" y="20868"/>
                  <a:pt x="11692" y="20868"/>
                </a:cubicBezTo>
                <a:cubicBezTo>
                  <a:pt x="11721" y="20868"/>
                  <a:pt x="11745" y="20823"/>
                  <a:pt x="11745" y="20765"/>
                </a:cubicBezTo>
                <a:lnTo>
                  <a:pt x="11745" y="20545"/>
                </a:lnTo>
                <a:cubicBezTo>
                  <a:pt x="11745" y="20488"/>
                  <a:pt x="11721" y="20441"/>
                  <a:pt x="11692" y="20441"/>
                </a:cubicBezTo>
                <a:close/>
                <a:moveTo>
                  <a:pt x="12007" y="20441"/>
                </a:moveTo>
                <a:cubicBezTo>
                  <a:pt x="11978" y="20441"/>
                  <a:pt x="11955" y="20488"/>
                  <a:pt x="11955" y="20545"/>
                </a:cubicBezTo>
                <a:lnTo>
                  <a:pt x="11955" y="20765"/>
                </a:lnTo>
                <a:cubicBezTo>
                  <a:pt x="11955" y="20823"/>
                  <a:pt x="11978" y="20868"/>
                  <a:pt x="12007" y="20868"/>
                </a:cubicBezTo>
                <a:cubicBezTo>
                  <a:pt x="12036" y="20868"/>
                  <a:pt x="12060" y="20823"/>
                  <a:pt x="12060" y="20765"/>
                </a:cubicBezTo>
                <a:lnTo>
                  <a:pt x="12060" y="20545"/>
                </a:lnTo>
                <a:cubicBezTo>
                  <a:pt x="12060" y="20488"/>
                  <a:pt x="12036" y="20441"/>
                  <a:pt x="12007" y="20441"/>
                </a:cubicBezTo>
                <a:close/>
                <a:moveTo>
                  <a:pt x="12856" y="20441"/>
                </a:moveTo>
                <a:cubicBezTo>
                  <a:pt x="12827" y="20441"/>
                  <a:pt x="12804" y="20488"/>
                  <a:pt x="12804" y="20545"/>
                </a:cubicBezTo>
                <a:lnTo>
                  <a:pt x="12804" y="20765"/>
                </a:lnTo>
                <a:cubicBezTo>
                  <a:pt x="12804" y="20823"/>
                  <a:pt x="12827" y="20868"/>
                  <a:pt x="12856" y="20868"/>
                </a:cubicBezTo>
                <a:cubicBezTo>
                  <a:pt x="12886" y="20868"/>
                  <a:pt x="12909" y="20823"/>
                  <a:pt x="12909" y="20765"/>
                </a:cubicBezTo>
                <a:lnTo>
                  <a:pt x="12909" y="20545"/>
                </a:lnTo>
                <a:cubicBezTo>
                  <a:pt x="12909" y="20488"/>
                  <a:pt x="12886" y="20441"/>
                  <a:pt x="12856" y="20441"/>
                </a:cubicBezTo>
                <a:close/>
                <a:moveTo>
                  <a:pt x="13171" y="20441"/>
                </a:moveTo>
                <a:cubicBezTo>
                  <a:pt x="13142" y="20441"/>
                  <a:pt x="13118" y="20488"/>
                  <a:pt x="13118" y="20545"/>
                </a:cubicBezTo>
                <a:lnTo>
                  <a:pt x="13118" y="20765"/>
                </a:lnTo>
                <a:cubicBezTo>
                  <a:pt x="13118" y="20823"/>
                  <a:pt x="13142" y="20868"/>
                  <a:pt x="13171" y="20868"/>
                </a:cubicBezTo>
                <a:cubicBezTo>
                  <a:pt x="13200" y="20868"/>
                  <a:pt x="13224" y="20823"/>
                  <a:pt x="13224" y="20765"/>
                </a:cubicBezTo>
                <a:lnTo>
                  <a:pt x="13224" y="20545"/>
                </a:lnTo>
                <a:cubicBezTo>
                  <a:pt x="13224" y="20488"/>
                  <a:pt x="13200" y="20441"/>
                  <a:pt x="13171" y="20441"/>
                </a:cubicBezTo>
                <a:close/>
                <a:moveTo>
                  <a:pt x="14021" y="20441"/>
                </a:moveTo>
                <a:cubicBezTo>
                  <a:pt x="13992" y="20441"/>
                  <a:pt x="13968" y="20488"/>
                  <a:pt x="13968" y="20545"/>
                </a:cubicBezTo>
                <a:lnTo>
                  <a:pt x="13968" y="20765"/>
                </a:lnTo>
                <a:cubicBezTo>
                  <a:pt x="13968" y="20823"/>
                  <a:pt x="13992" y="20868"/>
                  <a:pt x="14021" y="20868"/>
                </a:cubicBezTo>
                <a:cubicBezTo>
                  <a:pt x="14050" y="20868"/>
                  <a:pt x="14074" y="20823"/>
                  <a:pt x="14074" y="20765"/>
                </a:cubicBezTo>
                <a:lnTo>
                  <a:pt x="14074" y="20545"/>
                </a:lnTo>
                <a:cubicBezTo>
                  <a:pt x="14074" y="20488"/>
                  <a:pt x="14050" y="20441"/>
                  <a:pt x="14021" y="20441"/>
                </a:cubicBezTo>
                <a:close/>
                <a:moveTo>
                  <a:pt x="14335" y="20441"/>
                </a:moveTo>
                <a:cubicBezTo>
                  <a:pt x="14306" y="20441"/>
                  <a:pt x="14282" y="20488"/>
                  <a:pt x="14282" y="20545"/>
                </a:cubicBezTo>
                <a:lnTo>
                  <a:pt x="14282" y="20765"/>
                </a:lnTo>
                <a:cubicBezTo>
                  <a:pt x="14282" y="20823"/>
                  <a:pt x="14306" y="20868"/>
                  <a:pt x="14335" y="20868"/>
                </a:cubicBezTo>
                <a:cubicBezTo>
                  <a:pt x="14364" y="20868"/>
                  <a:pt x="14388" y="20823"/>
                  <a:pt x="14388" y="20765"/>
                </a:cubicBezTo>
                <a:lnTo>
                  <a:pt x="14388" y="20545"/>
                </a:lnTo>
                <a:cubicBezTo>
                  <a:pt x="14388" y="20488"/>
                  <a:pt x="14364" y="20441"/>
                  <a:pt x="14335" y="20441"/>
                </a:cubicBezTo>
                <a:close/>
                <a:moveTo>
                  <a:pt x="15185" y="20441"/>
                </a:moveTo>
                <a:cubicBezTo>
                  <a:pt x="15156" y="20441"/>
                  <a:pt x="15132" y="20488"/>
                  <a:pt x="15132" y="20545"/>
                </a:cubicBezTo>
                <a:lnTo>
                  <a:pt x="15132" y="20765"/>
                </a:lnTo>
                <a:cubicBezTo>
                  <a:pt x="15132" y="20823"/>
                  <a:pt x="15156" y="20868"/>
                  <a:pt x="15185" y="20868"/>
                </a:cubicBezTo>
                <a:cubicBezTo>
                  <a:pt x="15214" y="20868"/>
                  <a:pt x="15237" y="20823"/>
                  <a:pt x="15237" y="20765"/>
                </a:cubicBezTo>
                <a:lnTo>
                  <a:pt x="15237" y="20545"/>
                </a:lnTo>
                <a:cubicBezTo>
                  <a:pt x="15237" y="20488"/>
                  <a:pt x="15214" y="20441"/>
                  <a:pt x="15185" y="20441"/>
                </a:cubicBezTo>
                <a:close/>
                <a:moveTo>
                  <a:pt x="15500" y="20441"/>
                </a:moveTo>
                <a:cubicBezTo>
                  <a:pt x="15470" y="20441"/>
                  <a:pt x="15447" y="20488"/>
                  <a:pt x="15447" y="20545"/>
                </a:cubicBezTo>
                <a:lnTo>
                  <a:pt x="15447" y="20765"/>
                </a:lnTo>
                <a:cubicBezTo>
                  <a:pt x="15447" y="20823"/>
                  <a:pt x="15470" y="20868"/>
                  <a:pt x="15500" y="20868"/>
                </a:cubicBezTo>
                <a:cubicBezTo>
                  <a:pt x="15529" y="20868"/>
                  <a:pt x="15551" y="20823"/>
                  <a:pt x="15551" y="20765"/>
                </a:cubicBezTo>
                <a:lnTo>
                  <a:pt x="15551" y="20545"/>
                </a:lnTo>
                <a:cubicBezTo>
                  <a:pt x="15551" y="20488"/>
                  <a:pt x="15529" y="20441"/>
                  <a:pt x="15500" y="20441"/>
                </a:cubicBezTo>
                <a:close/>
                <a:moveTo>
                  <a:pt x="16349" y="20441"/>
                </a:moveTo>
                <a:cubicBezTo>
                  <a:pt x="16320" y="20441"/>
                  <a:pt x="16296" y="20488"/>
                  <a:pt x="16296" y="20545"/>
                </a:cubicBezTo>
                <a:lnTo>
                  <a:pt x="16296" y="20765"/>
                </a:lnTo>
                <a:cubicBezTo>
                  <a:pt x="16296" y="20823"/>
                  <a:pt x="16320" y="20868"/>
                  <a:pt x="16349" y="20868"/>
                </a:cubicBezTo>
                <a:cubicBezTo>
                  <a:pt x="16378" y="20868"/>
                  <a:pt x="16401" y="20823"/>
                  <a:pt x="16401" y="20765"/>
                </a:cubicBezTo>
                <a:lnTo>
                  <a:pt x="16401" y="20545"/>
                </a:lnTo>
                <a:cubicBezTo>
                  <a:pt x="16401" y="20488"/>
                  <a:pt x="16378" y="20441"/>
                  <a:pt x="16349" y="20441"/>
                </a:cubicBezTo>
                <a:close/>
                <a:moveTo>
                  <a:pt x="16663" y="20441"/>
                </a:moveTo>
                <a:cubicBezTo>
                  <a:pt x="16634" y="20441"/>
                  <a:pt x="16611" y="20488"/>
                  <a:pt x="16611" y="20545"/>
                </a:cubicBezTo>
                <a:lnTo>
                  <a:pt x="16611" y="20765"/>
                </a:lnTo>
                <a:cubicBezTo>
                  <a:pt x="16611" y="20823"/>
                  <a:pt x="16634" y="20868"/>
                  <a:pt x="16663" y="20868"/>
                </a:cubicBezTo>
                <a:cubicBezTo>
                  <a:pt x="16692" y="20868"/>
                  <a:pt x="16716" y="20823"/>
                  <a:pt x="16716" y="20765"/>
                </a:cubicBezTo>
                <a:lnTo>
                  <a:pt x="16716" y="20545"/>
                </a:lnTo>
                <a:cubicBezTo>
                  <a:pt x="16716" y="20488"/>
                  <a:pt x="16692" y="20441"/>
                  <a:pt x="16663" y="20441"/>
                </a:cubicBezTo>
                <a:close/>
                <a:moveTo>
                  <a:pt x="17512" y="20441"/>
                </a:moveTo>
                <a:cubicBezTo>
                  <a:pt x="17483" y="20441"/>
                  <a:pt x="17459" y="20488"/>
                  <a:pt x="17459" y="20545"/>
                </a:cubicBezTo>
                <a:lnTo>
                  <a:pt x="17459" y="20765"/>
                </a:lnTo>
                <a:cubicBezTo>
                  <a:pt x="17459" y="20823"/>
                  <a:pt x="17483" y="20868"/>
                  <a:pt x="17512" y="20868"/>
                </a:cubicBezTo>
                <a:cubicBezTo>
                  <a:pt x="17541" y="20868"/>
                  <a:pt x="17565" y="20823"/>
                  <a:pt x="17565" y="20765"/>
                </a:cubicBezTo>
                <a:lnTo>
                  <a:pt x="17565" y="20545"/>
                </a:lnTo>
                <a:cubicBezTo>
                  <a:pt x="17565" y="20488"/>
                  <a:pt x="17541" y="20441"/>
                  <a:pt x="17512" y="20441"/>
                </a:cubicBezTo>
                <a:close/>
                <a:moveTo>
                  <a:pt x="17827" y="20441"/>
                </a:moveTo>
                <a:cubicBezTo>
                  <a:pt x="17798" y="20441"/>
                  <a:pt x="17774" y="20488"/>
                  <a:pt x="17774" y="20545"/>
                </a:cubicBezTo>
                <a:lnTo>
                  <a:pt x="17774" y="20765"/>
                </a:lnTo>
                <a:cubicBezTo>
                  <a:pt x="17774" y="20823"/>
                  <a:pt x="17798" y="20868"/>
                  <a:pt x="17827" y="20868"/>
                </a:cubicBezTo>
                <a:cubicBezTo>
                  <a:pt x="17856" y="20868"/>
                  <a:pt x="17880" y="20823"/>
                  <a:pt x="17880" y="20765"/>
                </a:cubicBezTo>
                <a:lnTo>
                  <a:pt x="17880" y="20545"/>
                </a:lnTo>
                <a:cubicBezTo>
                  <a:pt x="17880" y="20488"/>
                  <a:pt x="17856" y="20441"/>
                  <a:pt x="17827" y="20441"/>
                </a:cubicBezTo>
                <a:close/>
                <a:moveTo>
                  <a:pt x="18677" y="20441"/>
                </a:moveTo>
                <a:cubicBezTo>
                  <a:pt x="18648" y="20441"/>
                  <a:pt x="18624" y="20488"/>
                  <a:pt x="18624" y="20545"/>
                </a:cubicBezTo>
                <a:lnTo>
                  <a:pt x="18624" y="20765"/>
                </a:lnTo>
                <a:cubicBezTo>
                  <a:pt x="18624" y="20823"/>
                  <a:pt x="18648" y="20868"/>
                  <a:pt x="18677" y="20868"/>
                </a:cubicBezTo>
                <a:cubicBezTo>
                  <a:pt x="18706" y="20868"/>
                  <a:pt x="18730" y="20823"/>
                  <a:pt x="18730" y="20765"/>
                </a:cubicBezTo>
                <a:lnTo>
                  <a:pt x="18730" y="20545"/>
                </a:lnTo>
                <a:cubicBezTo>
                  <a:pt x="18730" y="20488"/>
                  <a:pt x="18706" y="20441"/>
                  <a:pt x="18677" y="20441"/>
                </a:cubicBezTo>
                <a:close/>
                <a:moveTo>
                  <a:pt x="18991" y="20441"/>
                </a:moveTo>
                <a:cubicBezTo>
                  <a:pt x="18962" y="20441"/>
                  <a:pt x="18938" y="20488"/>
                  <a:pt x="18938" y="20545"/>
                </a:cubicBezTo>
                <a:lnTo>
                  <a:pt x="18938" y="20765"/>
                </a:lnTo>
                <a:cubicBezTo>
                  <a:pt x="18938" y="20823"/>
                  <a:pt x="18962" y="20868"/>
                  <a:pt x="18991" y="20868"/>
                </a:cubicBezTo>
                <a:cubicBezTo>
                  <a:pt x="19020" y="20868"/>
                  <a:pt x="19044" y="20823"/>
                  <a:pt x="19044" y="20765"/>
                </a:cubicBezTo>
                <a:lnTo>
                  <a:pt x="19044" y="20545"/>
                </a:lnTo>
                <a:cubicBezTo>
                  <a:pt x="19044" y="20488"/>
                  <a:pt x="19020" y="20441"/>
                  <a:pt x="18991" y="20441"/>
                </a:cubicBezTo>
                <a:close/>
                <a:moveTo>
                  <a:pt x="19841" y="20441"/>
                </a:moveTo>
                <a:cubicBezTo>
                  <a:pt x="19812" y="20441"/>
                  <a:pt x="19788" y="20488"/>
                  <a:pt x="19788" y="20545"/>
                </a:cubicBezTo>
                <a:lnTo>
                  <a:pt x="19788" y="20765"/>
                </a:lnTo>
                <a:cubicBezTo>
                  <a:pt x="19788" y="20823"/>
                  <a:pt x="19812" y="20868"/>
                  <a:pt x="19841" y="20868"/>
                </a:cubicBezTo>
                <a:cubicBezTo>
                  <a:pt x="19870" y="20868"/>
                  <a:pt x="19894" y="20823"/>
                  <a:pt x="19894" y="20765"/>
                </a:cubicBezTo>
                <a:lnTo>
                  <a:pt x="19894" y="20545"/>
                </a:lnTo>
                <a:cubicBezTo>
                  <a:pt x="19894" y="20488"/>
                  <a:pt x="19870" y="20441"/>
                  <a:pt x="19841" y="20441"/>
                </a:cubicBezTo>
                <a:close/>
                <a:moveTo>
                  <a:pt x="20155" y="20441"/>
                </a:moveTo>
                <a:cubicBezTo>
                  <a:pt x="20126" y="20441"/>
                  <a:pt x="20102" y="20488"/>
                  <a:pt x="20102" y="20545"/>
                </a:cubicBezTo>
                <a:lnTo>
                  <a:pt x="20102" y="20765"/>
                </a:lnTo>
                <a:cubicBezTo>
                  <a:pt x="20102" y="20823"/>
                  <a:pt x="20126" y="20868"/>
                  <a:pt x="20155" y="20868"/>
                </a:cubicBezTo>
                <a:cubicBezTo>
                  <a:pt x="20184" y="20868"/>
                  <a:pt x="20207" y="20823"/>
                  <a:pt x="20207" y="20765"/>
                </a:cubicBezTo>
                <a:lnTo>
                  <a:pt x="20207" y="20545"/>
                </a:lnTo>
                <a:cubicBezTo>
                  <a:pt x="20207" y="20488"/>
                  <a:pt x="20184" y="20441"/>
                  <a:pt x="20155" y="20441"/>
                </a:cubicBezTo>
                <a:close/>
                <a:moveTo>
                  <a:pt x="21004" y="20441"/>
                </a:moveTo>
                <a:cubicBezTo>
                  <a:pt x="20975" y="20441"/>
                  <a:pt x="20952" y="20488"/>
                  <a:pt x="20952" y="20545"/>
                </a:cubicBezTo>
                <a:lnTo>
                  <a:pt x="20952" y="20765"/>
                </a:lnTo>
                <a:cubicBezTo>
                  <a:pt x="20952" y="20823"/>
                  <a:pt x="20975" y="20868"/>
                  <a:pt x="21004" y="20868"/>
                </a:cubicBezTo>
                <a:cubicBezTo>
                  <a:pt x="21033" y="20868"/>
                  <a:pt x="21057" y="20823"/>
                  <a:pt x="21057" y="20765"/>
                </a:cubicBezTo>
                <a:lnTo>
                  <a:pt x="21057" y="20545"/>
                </a:lnTo>
                <a:cubicBezTo>
                  <a:pt x="21057" y="20488"/>
                  <a:pt x="21033" y="20441"/>
                  <a:pt x="21004" y="20441"/>
                </a:cubicBezTo>
                <a:close/>
                <a:moveTo>
                  <a:pt x="21319" y="20441"/>
                </a:moveTo>
                <a:cubicBezTo>
                  <a:pt x="21289" y="20441"/>
                  <a:pt x="21267" y="20488"/>
                  <a:pt x="21267" y="20545"/>
                </a:cubicBezTo>
                <a:lnTo>
                  <a:pt x="21267" y="20765"/>
                </a:lnTo>
                <a:cubicBezTo>
                  <a:pt x="21267" y="20823"/>
                  <a:pt x="21289" y="20868"/>
                  <a:pt x="21319" y="20868"/>
                </a:cubicBezTo>
                <a:cubicBezTo>
                  <a:pt x="21348" y="20868"/>
                  <a:pt x="21372" y="20823"/>
                  <a:pt x="21372" y="20765"/>
                </a:cubicBezTo>
                <a:lnTo>
                  <a:pt x="21372" y="20545"/>
                </a:lnTo>
                <a:cubicBezTo>
                  <a:pt x="21372" y="20488"/>
                  <a:pt x="21348" y="20441"/>
                  <a:pt x="21319" y="20441"/>
                </a:cubicBezTo>
                <a:close/>
                <a:moveTo>
                  <a:pt x="281" y="21171"/>
                </a:moveTo>
                <a:cubicBezTo>
                  <a:pt x="252" y="21171"/>
                  <a:pt x="228" y="21218"/>
                  <a:pt x="228" y="21275"/>
                </a:cubicBezTo>
                <a:lnTo>
                  <a:pt x="228" y="21495"/>
                </a:lnTo>
                <a:cubicBezTo>
                  <a:pt x="228" y="21553"/>
                  <a:pt x="252" y="21600"/>
                  <a:pt x="281" y="21600"/>
                </a:cubicBezTo>
                <a:cubicBezTo>
                  <a:pt x="311" y="21600"/>
                  <a:pt x="334" y="21553"/>
                  <a:pt x="334" y="21495"/>
                </a:cubicBezTo>
                <a:lnTo>
                  <a:pt x="334" y="21275"/>
                </a:lnTo>
                <a:cubicBezTo>
                  <a:pt x="334" y="21218"/>
                  <a:pt x="311" y="21171"/>
                  <a:pt x="281" y="21171"/>
                </a:cubicBezTo>
                <a:close/>
                <a:moveTo>
                  <a:pt x="596" y="21171"/>
                </a:moveTo>
                <a:cubicBezTo>
                  <a:pt x="567" y="21171"/>
                  <a:pt x="543" y="21218"/>
                  <a:pt x="543" y="21275"/>
                </a:cubicBezTo>
                <a:lnTo>
                  <a:pt x="543" y="21495"/>
                </a:lnTo>
                <a:cubicBezTo>
                  <a:pt x="543" y="21553"/>
                  <a:pt x="567" y="21600"/>
                  <a:pt x="596" y="21600"/>
                </a:cubicBezTo>
                <a:cubicBezTo>
                  <a:pt x="625" y="21600"/>
                  <a:pt x="649" y="21553"/>
                  <a:pt x="649" y="21495"/>
                </a:cubicBezTo>
                <a:lnTo>
                  <a:pt x="649" y="21275"/>
                </a:lnTo>
                <a:cubicBezTo>
                  <a:pt x="649" y="21218"/>
                  <a:pt x="625" y="21171"/>
                  <a:pt x="596" y="21171"/>
                </a:cubicBezTo>
                <a:close/>
                <a:moveTo>
                  <a:pt x="1446" y="21171"/>
                </a:moveTo>
                <a:cubicBezTo>
                  <a:pt x="1417" y="21171"/>
                  <a:pt x="1393" y="21218"/>
                  <a:pt x="1393" y="21275"/>
                </a:cubicBezTo>
                <a:lnTo>
                  <a:pt x="1393" y="21495"/>
                </a:lnTo>
                <a:cubicBezTo>
                  <a:pt x="1393" y="21553"/>
                  <a:pt x="1417" y="21600"/>
                  <a:pt x="1446" y="21600"/>
                </a:cubicBezTo>
                <a:cubicBezTo>
                  <a:pt x="1475" y="21600"/>
                  <a:pt x="1499" y="21553"/>
                  <a:pt x="1499" y="21495"/>
                </a:cubicBezTo>
                <a:lnTo>
                  <a:pt x="1499" y="21275"/>
                </a:lnTo>
                <a:cubicBezTo>
                  <a:pt x="1499" y="21218"/>
                  <a:pt x="1475" y="21171"/>
                  <a:pt x="1446" y="21171"/>
                </a:cubicBezTo>
                <a:close/>
                <a:moveTo>
                  <a:pt x="1760" y="21171"/>
                </a:moveTo>
                <a:cubicBezTo>
                  <a:pt x="1731" y="21171"/>
                  <a:pt x="1707" y="21218"/>
                  <a:pt x="1707" y="21275"/>
                </a:cubicBezTo>
                <a:lnTo>
                  <a:pt x="1707" y="21495"/>
                </a:lnTo>
                <a:cubicBezTo>
                  <a:pt x="1707" y="21553"/>
                  <a:pt x="1731" y="21600"/>
                  <a:pt x="1760" y="21600"/>
                </a:cubicBezTo>
                <a:cubicBezTo>
                  <a:pt x="1789" y="21600"/>
                  <a:pt x="1813" y="21553"/>
                  <a:pt x="1813" y="21495"/>
                </a:cubicBezTo>
                <a:lnTo>
                  <a:pt x="1813" y="21275"/>
                </a:lnTo>
                <a:cubicBezTo>
                  <a:pt x="1813" y="21218"/>
                  <a:pt x="1789" y="21171"/>
                  <a:pt x="1760" y="21171"/>
                </a:cubicBezTo>
                <a:close/>
                <a:moveTo>
                  <a:pt x="2610" y="21171"/>
                </a:moveTo>
                <a:cubicBezTo>
                  <a:pt x="2581" y="21171"/>
                  <a:pt x="2557" y="21218"/>
                  <a:pt x="2557" y="21275"/>
                </a:cubicBezTo>
                <a:lnTo>
                  <a:pt x="2557" y="21495"/>
                </a:lnTo>
                <a:cubicBezTo>
                  <a:pt x="2557" y="21553"/>
                  <a:pt x="2581" y="21600"/>
                  <a:pt x="2610" y="21600"/>
                </a:cubicBezTo>
                <a:cubicBezTo>
                  <a:pt x="2639" y="21600"/>
                  <a:pt x="2662" y="21553"/>
                  <a:pt x="2662" y="21495"/>
                </a:cubicBezTo>
                <a:lnTo>
                  <a:pt x="2662" y="21275"/>
                </a:lnTo>
                <a:cubicBezTo>
                  <a:pt x="2662" y="21218"/>
                  <a:pt x="2639" y="21171"/>
                  <a:pt x="2610" y="21171"/>
                </a:cubicBezTo>
                <a:close/>
                <a:moveTo>
                  <a:pt x="2924" y="21171"/>
                </a:moveTo>
                <a:cubicBezTo>
                  <a:pt x="2895" y="21171"/>
                  <a:pt x="2871" y="21218"/>
                  <a:pt x="2871" y="21275"/>
                </a:cubicBezTo>
                <a:lnTo>
                  <a:pt x="2871" y="21495"/>
                </a:lnTo>
                <a:cubicBezTo>
                  <a:pt x="2871" y="21553"/>
                  <a:pt x="2895" y="21600"/>
                  <a:pt x="2924" y="21600"/>
                </a:cubicBezTo>
                <a:cubicBezTo>
                  <a:pt x="2954" y="21600"/>
                  <a:pt x="2976" y="21553"/>
                  <a:pt x="2976" y="21495"/>
                </a:cubicBezTo>
                <a:lnTo>
                  <a:pt x="2976" y="21275"/>
                </a:lnTo>
                <a:cubicBezTo>
                  <a:pt x="2976" y="21218"/>
                  <a:pt x="2954" y="21171"/>
                  <a:pt x="2924" y="21171"/>
                </a:cubicBezTo>
                <a:close/>
                <a:moveTo>
                  <a:pt x="3773" y="21171"/>
                </a:moveTo>
                <a:cubicBezTo>
                  <a:pt x="3744" y="21171"/>
                  <a:pt x="3721" y="21218"/>
                  <a:pt x="3721" y="21275"/>
                </a:cubicBezTo>
                <a:lnTo>
                  <a:pt x="3721" y="21495"/>
                </a:lnTo>
                <a:cubicBezTo>
                  <a:pt x="3721" y="21553"/>
                  <a:pt x="3744" y="21600"/>
                  <a:pt x="3773" y="21600"/>
                </a:cubicBezTo>
                <a:cubicBezTo>
                  <a:pt x="3802" y="21600"/>
                  <a:pt x="3826" y="21553"/>
                  <a:pt x="3826" y="21495"/>
                </a:cubicBezTo>
                <a:lnTo>
                  <a:pt x="3826" y="21275"/>
                </a:lnTo>
                <a:cubicBezTo>
                  <a:pt x="3826" y="21218"/>
                  <a:pt x="3802" y="21171"/>
                  <a:pt x="3773" y="21171"/>
                </a:cubicBezTo>
                <a:close/>
                <a:moveTo>
                  <a:pt x="4088" y="21171"/>
                </a:moveTo>
                <a:cubicBezTo>
                  <a:pt x="4058" y="21171"/>
                  <a:pt x="4035" y="21218"/>
                  <a:pt x="4035" y="21275"/>
                </a:cubicBezTo>
                <a:lnTo>
                  <a:pt x="4035" y="21495"/>
                </a:lnTo>
                <a:cubicBezTo>
                  <a:pt x="4035" y="21553"/>
                  <a:pt x="4058" y="21600"/>
                  <a:pt x="4088" y="21600"/>
                </a:cubicBezTo>
                <a:cubicBezTo>
                  <a:pt x="4117" y="21600"/>
                  <a:pt x="4141" y="21553"/>
                  <a:pt x="4141" y="21495"/>
                </a:cubicBezTo>
                <a:lnTo>
                  <a:pt x="4141" y="21275"/>
                </a:lnTo>
                <a:cubicBezTo>
                  <a:pt x="4141" y="21218"/>
                  <a:pt x="4117" y="21171"/>
                  <a:pt x="4088" y="21171"/>
                </a:cubicBezTo>
                <a:close/>
                <a:moveTo>
                  <a:pt x="4937" y="21171"/>
                </a:moveTo>
                <a:cubicBezTo>
                  <a:pt x="4908" y="21171"/>
                  <a:pt x="4884" y="21218"/>
                  <a:pt x="4884" y="21275"/>
                </a:cubicBezTo>
                <a:lnTo>
                  <a:pt x="4884" y="21495"/>
                </a:lnTo>
                <a:cubicBezTo>
                  <a:pt x="4884" y="21553"/>
                  <a:pt x="4908" y="21600"/>
                  <a:pt x="4937" y="21600"/>
                </a:cubicBezTo>
                <a:cubicBezTo>
                  <a:pt x="4966" y="21600"/>
                  <a:pt x="4990" y="21553"/>
                  <a:pt x="4990" y="21495"/>
                </a:cubicBezTo>
                <a:lnTo>
                  <a:pt x="4990" y="21275"/>
                </a:lnTo>
                <a:cubicBezTo>
                  <a:pt x="4990" y="21218"/>
                  <a:pt x="4966" y="21171"/>
                  <a:pt x="4937" y="21171"/>
                </a:cubicBezTo>
                <a:close/>
                <a:moveTo>
                  <a:pt x="5252" y="21171"/>
                </a:moveTo>
                <a:cubicBezTo>
                  <a:pt x="5223" y="21171"/>
                  <a:pt x="5199" y="21218"/>
                  <a:pt x="5199" y="21275"/>
                </a:cubicBezTo>
                <a:lnTo>
                  <a:pt x="5199" y="21495"/>
                </a:lnTo>
                <a:cubicBezTo>
                  <a:pt x="5199" y="21553"/>
                  <a:pt x="5223" y="21600"/>
                  <a:pt x="5252" y="21600"/>
                </a:cubicBezTo>
                <a:cubicBezTo>
                  <a:pt x="5281" y="21600"/>
                  <a:pt x="5305" y="21553"/>
                  <a:pt x="5305" y="21495"/>
                </a:cubicBezTo>
                <a:lnTo>
                  <a:pt x="5305" y="21275"/>
                </a:lnTo>
                <a:cubicBezTo>
                  <a:pt x="5305" y="21218"/>
                  <a:pt x="5281" y="21171"/>
                  <a:pt x="5252" y="21171"/>
                </a:cubicBezTo>
                <a:close/>
                <a:moveTo>
                  <a:pt x="6102" y="21171"/>
                </a:moveTo>
                <a:cubicBezTo>
                  <a:pt x="6072" y="21171"/>
                  <a:pt x="6049" y="21218"/>
                  <a:pt x="6049" y="21275"/>
                </a:cubicBezTo>
                <a:lnTo>
                  <a:pt x="6049" y="21495"/>
                </a:lnTo>
                <a:cubicBezTo>
                  <a:pt x="6049" y="21553"/>
                  <a:pt x="6072" y="21600"/>
                  <a:pt x="6102" y="21600"/>
                </a:cubicBezTo>
                <a:cubicBezTo>
                  <a:pt x="6131" y="21600"/>
                  <a:pt x="6155" y="21553"/>
                  <a:pt x="6155" y="21495"/>
                </a:cubicBezTo>
                <a:lnTo>
                  <a:pt x="6155" y="21275"/>
                </a:lnTo>
                <a:cubicBezTo>
                  <a:pt x="6155" y="21218"/>
                  <a:pt x="6131" y="21171"/>
                  <a:pt x="6102" y="21171"/>
                </a:cubicBezTo>
                <a:close/>
                <a:moveTo>
                  <a:pt x="6416" y="21171"/>
                </a:moveTo>
                <a:cubicBezTo>
                  <a:pt x="6387" y="21171"/>
                  <a:pt x="6363" y="21218"/>
                  <a:pt x="6363" y="21275"/>
                </a:cubicBezTo>
                <a:lnTo>
                  <a:pt x="6363" y="21495"/>
                </a:lnTo>
                <a:cubicBezTo>
                  <a:pt x="6363" y="21553"/>
                  <a:pt x="6387" y="21600"/>
                  <a:pt x="6416" y="21600"/>
                </a:cubicBezTo>
                <a:cubicBezTo>
                  <a:pt x="6445" y="21600"/>
                  <a:pt x="6469" y="21553"/>
                  <a:pt x="6469" y="21495"/>
                </a:cubicBezTo>
                <a:lnTo>
                  <a:pt x="6469" y="21275"/>
                </a:lnTo>
                <a:cubicBezTo>
                  <a:pt x="6469" y="21218"/>
                  <a:pt x="6445" y="21171"/>
                  <a:pt x="6416" y="21171"/>
                </a:cubicBezTo>
                <a:close/>
                <a:moveTo>
                  <a:pt x="7266" y="21171"/>
                </a:moveTo>
                <a:cubicBezTo>
                  <a:pt x="7237" y="21171"/>
                  <a:pt x="7213" y="21218"/>
                  <a:pt x="7213" y="21275"/>
                </a:cubicBezTo>
                <a:lnTo>
                  <a:pt x="7213" y="21495"/>
                </a:lnTo>
                <a:cubicBezTo>
                  <a:pt x="7213" y="21553"/>
                  <a:pt x="7237" y="21600"/>
                  <a:pt x="7266" y="21600"/>
                </a:cubicBezTo>
                <a:cubicBezTo>
                  <a:pt x="7295" y="21600"/>
                  <a:pt x="7318" y="21553"/>
                  <a:pt x="7318" y="21495"/>
                </a:cubicBezTo>
                <a:lnTo>
                  <a:pt x="7318" y="21275"/>
                </a:lnTo>
                <a:cubicBezTo>
                  <a:pt x="7318" y="21218"/>
                  <a:pt x="7295" y="21171"/>
                  <a:pt x="7266" y="21171"/>
                </a:cubicBezTo>
                <a:close/>
                <a:moveTo>
                  <a:pt x="7580" y="21171"/>
                </a:moveTo>
                <a:cubicBezTo>
                  <a:pt x="7551" y="21171"/>
                  <a:pt x="7527" y="21218"/>
                  <a:pt x="7527" y="21275"/>
                </a:cubicBezTo>
                <a:lnTo>
                  <a:pt x="7527" y="21495"/>
                </a:lnTo>
                <a:cubicBezTo>
                  <a:pt x="7527" y="21553"/>
                  <a:pt x="7551" y="21600"/>
                  <a:pt x="7580" y="21600"/>
                </a:cubicBezTo>
                <a:cubicBezTo>
                  <a:pt x="7609" y="21600"/>
                  <a:pt x="7632" y="21553"/>
                  <a:pt x="7632" y="21495"/>
                </a:cubicBezTo>
                <a:lnTo>
                  <a:pt x="7632" y="21275"/>
                </a:lnTo>
                <a:cubicBezTo>
                  <a:pt x="7632" y="21218"/>
                  <a:pt x="7609" y="21171"/>
                  <a:pt x="7580" y="21171"/>
                </a:cubicBezTo>
                <a:close/>
                <a:moveTo>
                  <a:pt x="8429" y="21171"/>
                </a:moveTo>
                <a:cubicBezTo>
                  <a:pt x="8400" y="21171"/>
                  <a:pt x="8377" y="21218"/>
                  <a:pt x="8377" y="21275"/>
                </a:cubicBezTo>
                <a:lnTo>
                  <a:pt x="8377" y="21495"/>
                </a:lnTo>
                <a:cubicBezTo>
                  <a:pt x="8377" y="21553"/>
                  <a:pt x="8400" y="21600"/>
                  <a:pt x="8429" y="21600"/>
                </a:cubicBezTo>
                <a:cubicBezTo>
                  <a:pt x="8458" y="21600"/>
                  <a:pt x="8482" y="21553"/>
                  <a:pt x="8482" y="21495"/>
                </a:cubicBezTo>
                <a:lnTo>
                  <a:pt x="8482" y="21275"/>
                </a:lnTo>
                <a:cubicBezTo>
                  <a:pt x="8482" y="21218"/>
                  <a:pt x="8458" y="21171"/>
                  <a:pt x="8429" y="21171"/>
                </a:cubicBezTo>
                <a:close/>
                <a:moveTo>
                  <a:pt x="8744" y="21171"/>
                </a:moveTo>
                <a:cubicBezTo>
                  <a:pt x="8714" y="21171"/>
                  <a:pt x="8691" y="21218"/>
                  <a:pt x="8691" y="21275"/>
                </a:cubicBezTo>
                <a:lnTo>
                  <a:pt x="8691" y="21495"/>
                </a:lnTo>
                <a:cubicBezTo>
                  <a:pt x="8691" y="21553"/>
                  <a:pt x="8714" y="21600"/>
                  <a:pt x="8744" y="21600"/>
                </a:cubicBezTo>
                <a:cubicBezTo>
                  <a:pt x="8773" y="21600"/>
                  <a:pt x="8796" y="21553"/>
                  <a:pt x="8796" y="21495"/>
                </a:cubicBezTo>
                <a:lnTo>
                  <a:pt x="8796" y="21275"/>
                </a:lnTo>
                <a:cubicBezTo>
                  <a:pt x="8796" y="21218"/>
                  <a:pt x="8773" y="21171"/>
                  <a:pt x="8744" y="21171"/>
                </a:cubicBezTo>
                <a:close/>
                <a:moveTo>
                  <a:pt x="9593" y="21171"/>
                </a:moveTo>
                <a:cubicBezTo>
                  <a:pt x="9564" y="21171"/>
                  <a:pt x="9540" y="21218"/>
                  <a:pt x="9540" y="21275"/>
                </a:cubicBezTo>
                <a:lnTo>
                  <a:pt x="9540" y="21495"/>
                </a:lnTo>
                <a:cubicBezTo>
                  <a:pt x="9540" y="21553"/>
                  <a:pt x="9564" y="21600"/>
                  <a:pt x="9593" y="21600"/>
                </a:cubicBezTo>
                <a:cubicBezTo>
                  <a:pt x="9622" y="21600"/>
                  <a:pt x="9646" y="21553"/>
                  <a:pt x="9646" y="21495"/>
                </a:cubicBezTo>
                <a:lnTo>
                  <a:pt x="9646" y="21275"/>
                </a:lnTo>
                <a:cubicBezTo>
                  <a:pt x="9646" y="21218"/>
                  <a:pt x="9622" y="21171"/>
                  <a:pt x="9593" y="21171"/>
                </a:cubicBezTo>
                <a:close/>
                <a:moveTo>
                  <a:pt x="9908" y="21171"/>
                </a:moveTo>
                <a:cubicBezTo>
                  <a:pt x="9879" y="21171"/>
                  <a:pt x="9855" y="21218"/>
                  <a:pt x="9855" y="21275"/>
                </a:cubicBezTo>
                <a:lnTo>
                  <a:pt x="9855" y="21495"/>
                </a:lnTo>
                <a:cubicBezTo>
                  <a:pt x="9855" y="21553"/>
                  <a:pt x="9879" y="21600"/>
                  <a:pt x="9908" y="21600"/>
                </a:cubicBezTo>
                <a:cubicBezTo>
                  <a:pt x="9937" y="21600"/>
                  <a:pt x="9961" y="21553"/>
                  <a:pt x="9961" y="21495"/>
                </a:cubicBezTo>
                <a:lnTo>
                  <a:pt x="9961" y="21275"/>
                </a:lnTo>
                <a:cubicBezTo>
                  <a:pt x="9961" y="21218"/>
                  <a:pt x="9937" y="21171"/>
                  <a:pt x="9908" y="21171"/>
                </a:cubicBezTo>
                <a:close/>
                <a:moveTo>
                  <a:pt x="10758" y="21171"/>
                </a:moveTo>
                <a:cubicBezTo>
                  <a:pt x="10728" y="21171"/>
                  <a:pt x="10705" y="21218"/>
                  <a:pt x="10705" y="21275"/>
                </a:cubicBezTo>
                <a:lnTo>
                  <a:pt x="10705" y="21495"/>
                </a:lnTo>
                <a:cubicBezTo>
                  <a:pt x="10705" y="21553"/>
                  <a:pt x="10728" y="21600"/>
                  <a:pt x="10758" y="21600"/>
                </a:cubicBezTo>
                <a:cubicBezTo>
                  <a:pt x="10787" y="21600"/>
                  <a:pt x="10810" y="21553"/>
                  <a:pt x="10810" y="21495"/>
                </a:cubicBezTo>
                <a:lnTo>
                  <a:pt x="10810" y="21275"/>
                </a:lnTo>
                <a:cubicBezTo>
                  <a:pt x="10810" y="21218"/>
                  <a:pt x="10787" y="21171"/>
                  <a:pt x="10758" y="21171"/>
                </a:cubicBezTo>
                <a:close/>
                <a:moveTo>
                  <a:pt x="11072" y="21171"/>
                </a:moveTo>
                <a:cubicBezTo>
                  <a:pt x="11043" y="21171"/>
                  <a:pt x="11019" y="21218"/>
                  <a:pt x="11019" y="21275"/>
                </a:cubicBezTo>
                <a:lnTo>
                  <a:pt x="11019" y="21495"/>
                </a:lnTo>
                <a:cubicBezTo>
                  <a:pt x="11019" y="21553"/>
                  <a:pt x="11043" y="21600"/>
                  <a:pt x="11072" y="21600"/>
                </a:cubicBezTo>
                <a:cubicBezTo>
                  <a:pt x="11101" y="21600"/>
                  <a:pt x="11125" y="21553"/>
                  <a:pt x="11125" y="21495"/>
                </a:cubicBezTo>
                <a:lnTo>
                  <a:pt x="11125" y="21275"/>
                </a:lnTo>
                <a:cubicBezTo>
                  <a:pt x="11125" y="21218"/>
                  <a:pt x="11101" y="21171"/>
                  <a:pt x="11072" y="21171"/>
                </a:cubicBezTo>
                <a:close/>
                <a:moveTo>
                  <a:pt x="11922" y="21171"/>
                </a:moveTo>
                <a:cubicBezTo>
                  <a:pt x="11893" y="21171"/>
                  <a:pt x="11869" y="21218"/>
                  <a:pt x="11869" y="21275"/>
                </a:cubicBezTo>
                <a:lnTo>
                  <a:pt x="11869" y="21495"/>
                </a:lnTo>
                <a:cubicBezTo>
                  <a:pt x="11869" y="21553"/>
                  <a:pt x="11893" y="21600"/>
                  <a:pt x="11922" y="21600"/>
                </a:cubicBezTo>
                <a:cubicBezTo>
                  <a:pt x="11951" y="21600"/>
                  <a:pt x="11974" y="21553"/>
                  <a:pt x="11974" y="21495"/>
                </a:cubicBezTo>
                <a:lnTo>
                  <a:pt x="11974" y="21275"/>
                </a:lnTo>
                <a:cubicBezTo>
                  <a:pt x="11974" y="21218"/>
                  <a:pt x="11951" y="21171"/>
                  <a:pt x="11922" y="21171"/>
                </a:cubicBezTo>
                <a:close/>
                <a:moveTo>
                  <a:pt x="12236" y="21171"/>
                </a:moveTo>
                <a:cubicBezTo>
                  <a:pt x="12207" y="21171"/>
                  <a:pt x="12183" y="21218"/>
                  <a:pt x="12183" y="21275"/>
                </a:cubicBezTo>
                <a:lnTo>
                  <a:pt x="12183" y="21495"/>
                </a:lnTo>
                <a:cubicBezTo>
                  <a:pt x="12183" y="21553"/>
                  <a:pt x="12207" y="21600"/>
                  <a:pt x="12236" y="21600"/>
                </a:cubicBezTo>
                <a:cubicBezTo>
                  <a:pt x="12265" y="21600"/>
                  <a:pt x="12288" y="21553"/>
                  <a:pt x="12288" y="21495"/>
                </a:cubicBezTo>
                <a:lnTo>
                  <a:pt x="12288" y="21275"/>
                </a:lnTo>
                <a:cubicBezTo>
                  <a:pt x="12288" y="21218"/>
                  <a:pt x="12265" y="21171"/>
                  <a:pt x="12236" y="21171"/>
                </a:cubicBezTo>
                <a:close/>
                <a:moveTo>
                  <a:pt x="13085" y="21171"/>
                </a:moveTo>
                <a:cubicBezTo>
                  <a:pt x="13056" y="21171"/>
                  <a:pt x="13032" y="21218"/>
                  <a:pt x="13032" y="21275"/>
                </a:cubicBezTo>
                <a:lnTo>
                  <a:pt x="13032" y="21495"/>
                </a:lnTo>
                <a:cubicBezTo>
                  <a:pt x="13032" y="21553"/>
                  <a:pt x="13056" y="21600"/>
                  <a:pt x="13085" y="21600"/>
                </a:cubicBezTo>
                <a:cubicBezTo>
                  <a:pt x="13114" y="21600"/>
                  <a:pt x="13138" y="21553"/>
                  <a:pt x="13138" y="21495"/>
                </a:cubicBezTo>
                <a:lnTo>
                  <a:pt x="13138" y="21275"/>
                </a:lnTo>
                <a:cubicBezTo>
                  <a:pt x="13138" y="21218"/>
                  <a:pt x="13114" y="21171"/>
                  <a:pt x="13085" y="21171"/>
                </a:cubicBezTo>
                <a:close/>
                <a:moveTo>
                  <a:pt x="13399" y="21171"/>
                </a:moveTo>
                <a:cubicBezTo>
                  <a:pt x="13370" y="21171"/>
                  <a:pt x="13348" y="21218"/>
                  <a:pt x="13348" y="21275"/>
                </a:cubicBezTo>
                <a:lnTo>
                  <a:pt x="13348" y="21495"/>
                </a:lnTo>
                <a:cubicBezTo>
                  <a:pt x="13348" y="21553"/>
                  <a:pt x="13370" y="21600"/>
                  <a:pt x="13399" y="21600"/>
                </a:cubicBezTo>
                <a:cubicBezTo>
                  <a:pt x="13428" y="21600"/>
                  <a:pt x="13452" y="21553"/>
                  <a:pt x="13452" y="21495"/>
                </a:cubicBezTo>
                <a:lnTo>
                  <a:pt x="13452" y="21275"/>
                </a:lnTo>
                <a:cubicBezTo>
                  <a:pt x="13452" y="21218"/>
                  <a:pt x="13428" y="21171"/>
                  <a:pt x="13399" y="21171"/>
                </a:cubicBezTo>
                <a:close/>
                <a:moveTo>
                  <a:pt x="14249" y="21171"/>
                </a:moveTo>
                <a:cubicBezTo>
                  <a:pt x="14220" y="21171"/>
                  <a:pt x="14196" y="21218"/>
                  <a:pt x="14196" y="21275"/>
                </a:cubicBezTo>
                <a:lnTo>
                  <a:pt x="14196" y="21495"/>
                </a:lnTo>
                <a:cubicBezTo>
                  <a:pt x="14196" y="21553"/>
                  <a:pt x="14220" y="21600"/>
                  <a:pt x="14249" y="21600"/>
                </a:cubicBezTo>
                <a:cubicBezTo>
                  <a:pt x="14278" y="21600"/>
                  <a:pt x="14302" y="21553"/>
                  <a:pt x="14302" y="21495"/>
                </a:cubicBezTo>
                <a:lnTo>
                  <a:pt x="14302" y="21275"/>
                </a:lnTo>
                <a:cubicBezTo>
                  <a:pt x="14302" y="21218"/>
                  <a:pt x="14278" y="21171"/>
                  <a:pt x="14249" y="21171"/>
                </a:cubicBezTo>
                <a:close/>
                <a:moveTo>
                  <a:pt x="14564" y="21171"/>
                </a:moveTo>
                <a:cubicBezTo>
                  <a:pt x="14535" y="21171"/>
                  <a:pt x="14511" y="21218"/>
                  <a:pt x="14511" y="21275"/>
                </a:cubicBezTo>
                <a:lnTo>
                  <a:pt x="14511" y="21495"/>
                </a:lnTo>
                <a:cubicBezTo>
                  <a:pt x="14511" y="21553"/>
                  <a:pt x="14535" y="21600"/>
                  <a:pt x="14564" y="21600"/>
                </a:cubicBezTo>
                <a:cubicBezTo>
                  <a:pt x="14593" y="21600"/>
                  <a:pt x="14617" y="21553"/>
                  <a:pt x="14617" y="21495"/>
                </a:cubicBezTo>
                <a:lnTo>
                  <a:pt x="14617" y="21275"/>
                </a:lnTo>
                <a:cubicBezTo>
                  <a:pt x="14617" y="21218"/>
                  <a:pt x="14593" y="21171"/>
                  <a:pt x="14564" y="21171"/>
                </a:cubicBezTo>
                <a:close/>
                <a:moveTo>
                  <a:pt x="15413" y="21171"/>
                </a:moveTo>
                <a:cubicBezTo>
                  <a:pt x="15384" y="21171"/>
                  <a:pt x="15360" y="21218"/>
                  <a:pt x="15360" y="21275"/>
                </a:cubicBezTo>
                <a:lnTo>
                  <a:pt x="15360" y="21495"/>
                </a:lnTo>
                <a:cubicBezTo>
                  <a:pt x="15360" y="21553"/>
                  <a:pt x="15384" y="21600"/>
                  <a:pt x="15413" y="21600"/>
                </a:cubicBezTo>
                <a:cubicBezTo>
                  <a:pt x="15442" y="21600"/>
                  <a:pt x="15465" y="21553"/>
                  <a:pt x="15465" y="21495"/>
                </a:cubicBezTo>
                <a:lnTo>
                  <a:pt x="15465" y="21275"/>
                </a:lnTo>
                <a:cubicBezTo>
                  <a:pt x="15465" y="21218"/>
                  <a:pt x="15442" y="21171"/>
                  <a:pt x="15413" y="21171"/>
                </a:cubicBezTo>
                <a:close/>
                <a:moveTo>
                  <a:pt x="15728" y="21171"/>
                </a:moveTo>
                <a:cubicBezTo>
                  <a:pt x="15699" y="21171"/>
                  <a:pt x="15675" y="21218"/>
                  <a:pt x="15675" y="21275"/>
                </a:cubicBezTo>
                <a:lnTo>
                  <a:pt x="15675" y="21495"/>
                </a:lnTo>
                <a:cubicBezTo>
                  <a:pt x="15675" y="21553"/>
                  <a:pt x="15699" y="21600"/>
                  <a:pt x="15728" y="21600"/>
                </a:cubicBezTo>
                <a:cubicBezTo>
                  <a:pt x="15757" y="21600"/>
                  <a:pt x="15781" y="21553"/>
                  <a:pt x="15781" y="21495"/>
                </a:cubicBezTo>
                <a:lnTo>
                  <a:pt x="15781" y="21275"/>
                </a:lnTo>
                <a:cubicBezTo>
                  <a:pt x="15781" y="21218"/>
                  <a:pt x="15757" y="21171"/>
                  <a:pt x="15728" y="21171"/>
                </a:cubicBezTo>
                <a:close/>
                <a:moveTo>
                  <a:pt x="16578" y="21171"/>
                </a:moveTo>
                <a:cubicBezTo>
                  <a:pt x="16549" y="21171"/>
                  <a:pt x="16525" y="21218"/>
                  <a:pt x="16525" y="21275"/>
                </a:cubicBezTo>
                <a:lnTo>
                  <a:pt x="16525" y="21495"/>
                </a:lnTo>
                <a:cubicBezTo>
                  <a:pt x="16525" y="21553"/>
                  <a:pt x="16549" y="21600"/>
                  <a:pt x="16578" y="21600"/>
                </a:cubicBezTo>
                <a:cubicBezTo>
                  <a:pt x="16607" y="21600"/>
                  <a:pt x="16630" y="21553"/>
                  <a:pt x="16630" y="21495"/>
                </a:cubicBezTo>
                <a:lnTo>
                  <a:pt x="16630" y="21275"/>
                </a:lnTo>
                <a:cubicBezTo>
                  <a:pt x="16630" y="21218"/>
                  <a:pt x="16607" y="21171"/>
                  <a:pt x="16578" y="21171"/>
                </a:cubicBezTo>
                <a:close/>
                <a:moveTo>
                  <a:pt x="16892" y="21171"/>
                </a:moveTo>
                <a:cubicBezTo>
                  <a:pt x="16863" y="21171"/>
                  <a:pt x="16839" y="21218"/>
                  <a:pt x="16839" y="21275"/>
                </a:cubicBezTo>
                <a:lnTo>
                  <a:pt x="16839" y="21495"/>
                </a:lnTo>
                <a:cubicBezTo>
                  <a:pt x="16839" y="21553"/>
                  <a:pt x="16863" y="21600"/>
                  <a:pt x="16892" y="21600"/>
                </a:cubicBezTo>
                <a:cubicBezTo>
                  <a:pt x="16921" y="21600"/>
                  <a:pt x="16944" y="21553"/>
                  <a:pt x="16944" y="21495"/>
                </a:cubicBezTo>
                <a:lnTo>
                  <a:pt x="16944" y="21275"/>
                </a:lnTo>
                <a:cubicBezTo>
                  <a:pt x="16944" y="21218"/>
                  <a:pt x="16921" y="21171"/>
                  <a:pt x="16892" y="21171"/>
                </a:cubicBezTo>
                <a:close/>
                <a:moveTo>
                  <a:pt x="17741" y="21171"/>
                </a:moveTo>
                <a:cubicBezTo>
                  <a:pt x="17712" y="21171"/>
                  <a:pt x="17689" y="21218"/>
                  <a:pt x="17689" y="21275"/>
                </a:cubicBezTo>
                <a:lnTo>
                  <a:pt x="17689" y="21495"/>
                </a:lnTo>
                <a:cubicBezTo>
                  <a:pt x="17689" y="21553"/>
                  <a:pt x="17712" y="21600"/>
                  <a:pt x="17741" y="21600"/>
                </a:cubicBezTo>
                <a:cubicBezTo>
                  <a:pt x="17770" y="21600"/>
                  <a:pt x="17794" y="21553"/>
                  <a:pt x="17794" y="21495"/>
                </a:cubicBezTo>
                <a:lnTo>
                  <a:pt x="17794" y="21275"/>
                </a:lnTo>
                <a:cubicBezTo>
                  <a:pt x="17794" y="21218"/>
                  <a:pt x="17770" y="21171"/>
                  <a:pt x="17741" y="21171"/>
                </a:cubicBezTo>
                <a:close/>
                <a:moveTo>
                  <a:pt x="18055" y="21171"/>
                </a:moveTo>
                <a:cubicBezTo>
                  <a:pt x="18026" y="21171"/>
                  <a:pt x="18002" y="21218"/>
                  <a:pt x="18002" y="21275"/>
                </a:cubicBezTo>
                <a:lnTo>
                  <a:pt x="18002" y="21495"/>
                </a:lnTo>
                <a:cubicBezTo>
                  <a:pt x="18002" y="21553"/>
                  <a:pt x="18026" y="21600"/>
                  <a:pt x="18055" y="21600"/>
                </a:cubicBezTo>
                <a:cubicBezTo>
                  <a:pt x="18085" y="21600"/>
                  <a:pt x="18108" y="21553"/>
                  <a:pt x="18108" y="21495"/>
                </a:cubicBezTo>
                <a:lnTo>
                  <a:pt x="18108" y="21275"/>
                </a:lnTo>
                <a:cubicBezTo>
                  <a:pt x="18108" y="21218"/>
                  <a:pt x="18085" y="21171"/>
                  <a:pt x="18055" y="21171"/>
                </a:cubicBezTo>
                <a:close/>
                <a:moveTo>
                  <a:pt x="18905" y="21171"/>
                </a:moveTo>
                <a:cubicBezTo>
                  <a:pt x="18876" y="21171"/>
                  <a:pt x="18852" y="21218"/>
                  <a:pt x="18852" y="21275"/>
                </a:cubicBezTo>
                <a:lnTo>
                  <a:pt x="18852" y="21495"/>
                </a:lnTo>
                <a:cubicBezTo>
                  <a:pt x="18852" y="21553"/>
                  <a:pt x="18876" y="21600"/>
                  <a:pt x="18905" y="21600"/>
                </a:cubicBezTo>
                <a:cubicBezTo>
                  <a:pt x="18934" y="21600"/>
                  <a:pt x="18958" y="21553"/>
                  <a:pt x="18958" y="21495"/>
                </a:cubicBezTo>
                <a:lnTo>
                  <a:pt x="18958" y="21275"/>
                </a:lnTo>
                <a:cubicBezTo>
                  <a:pt x="18958" y="21218"/>
                  <a:pt x="18934" y="21171"/>
                  <a:pt x="18905" y="21171"/>
                </a:cubicBezTo>
                <a:close/>
                <a:moveTo>
                  <a:pt x="19220" y="21171"/>
                </a:moveTo>
                <a:cubicBezTo>
                  <a:pt x="19191" y="21171"/>
                  <a:pt x="19167" y="21218"/>
                  <a:pt x="19167" y="21275"/>
                </a:cubicBezTo>
                <a:lnTo>
                  <a:pt x="19167" y="21495"/>
                </a:lnTo>
                <a:cubicBezTo>
                  <a:pt x="19167" y="21553"/>
                  <a:pt x="19191" y="21600"/>
                  <a:pt x="19220" y="21600"/>
                </a:cubicBezTo>
                <a:cubicBezTo>
                  <a:pt x="19249" y="21600"/>
                  <a:pt x="19273" y="21553"/>
                  <a:pt x="19273" y="21495"/>
                </a:cubicBezTo>
                <a:lnTo>
                  <a:pt x="19273" y="21275"/>
                </a:lnTo>
                <a:cubicBezTo>
                  <a:pt x="19273" y="21218"/>
                  <a:pt x="19249" y="21171"/>
                  <a:pt x="19220" y="21171"/>
                </a:cubicBezTo>
                <a:close/>
                <a:moveTo>
                  <a:pt x="20069" y="21171"/>
                </a:moveTo>
                <a:cubicBezTo>
                  <a:pt x="20040" y="21171"/>
                  <a:pt x="20016" y="21218"/>
                  <a:pt x="20016" y="21275"/>
                </a:cubicBezTo>
                <a:lnTo>
                  <a:pt x="20016" y="21495"/>
                </a:lnTo>
                <a:cubicBezTo>
                  <a:pt x="20016" y="21553"/>
                  <a:pt x="20040" y="21600"/>
                  <a:pt x="20069" y="21600"/>
                </a:cubicBezTo>
                <a:cubicBezTo>
                  <a:pt x="20099" y="21600"/>
                  <a:pt x="20122" y="21553"/>
                  <a:pt x="20122" y="21495"/>
                </a:cubicBezTo>
                <a:lnTo>
                  <a:pt x="20122" y="21275"/>
                </a:lnTo>
                <a:cubicBezTo>
                  <a:pt x="20122" y="21218"/>
                  <a:pt x="20099" y="21171"/>
                  <a:pt x="20069" y="21171"/>
                </a:cubicBezTo>
                <a:close/>
                <a:moveTo>
                  <a:pt x="20384" y="21171"/>
                </a:moveTo>
                <a:cubicBezTo>
                  <a:pt x="20355" y="21171"/>
                  <a:pt x="20331" y="21218"/>
                  <a:pt x="20331" y="21275"/>
                </a:cubicBezTo>
                <a:lnTo>
                  <a:pt x="20331" y="21495"/>
                </a:lnTo>
                <a:cubicBezTo>
                  <a:pt x="20331" y="21553"/>
                  <a:pt x="20355" y="21600"/>
                  <a:pt x="20384" y="21600"/>
                </a:cubicBezTo>
                <a:cubicBezTo>
                  <a:pt x="20413" y="21600"/>
                  <a:pt x="20436" y="21553"/>
                  <a:pt x="20436" y="21495"/>
                </a:cubicBezTo>
                <a:lnTo>
                  <a:pt x="20436" y="21275"/>
                </a:lnTo>
                <a:cubicBezTo>
                  <a:pt x="20436" y="21218"/>
                  <a:pt x="20413" y="21171"/>
                  <a:pt x="20384" y="21171"/>
                </a:cubicBezTo>
                <a:close/>
                <a:moveTo>
                  <a:pt x="21234" y="21171"/>
                </a:moveTo>
                <a:cubicBezTo>
                  <a:pt x="21204" y="21171"/>
                  <a:pt x="21181" y="21218"/>
                  <a:pt x="21181" y="21275"/>
                </a:cubicBezTo>
                <a:lnTo>
                  <a:pt x="21181" y="21495"/>
                </a:lnTo>
                <a:cubicBezTo>
                  <a:pt x="21181" y="21553"/>
                  <a:pt x="21204" y="21600"/>
                  <a:pt x="21234" y="21600"/>
                </a:cubicBezTo>
                <a:cubicBezTo>
                  <a:pt x="21263" y="21600"/>
                  <a:pt x="21285" y="21553"/>
                  <a:pt x="21285" y="21495"/>
                </a:cubicBezTo>
                <a:lnTo>
                  <a:pt x="21285" y="21275"/>
                </a:lnTo>
                <a:cubicBezTo>
                  <a:pt x="21285" y="21218"/>
                  <a:pt x="21263" y="21171"/>
                  <a:pt x="21234" y="21171"/>
                </a:cubicBezTo>
                <a:close/>
                <a:moveTo>
                  <a:pt x="21547" y="21171"/>
                </a:moveTo>
                <a:cubicBezTo>
                  <a:pt x="21518" y="21171"/>
                  <a:pt x="21495" y="21218"/>
                  <a:pt x="21495" y="21275"/>
                </a:cubicBezTo>
                <a:lnTo>
                  <a:pt x="21495" y="21495"/>
                </a:lnTo>
                <a:cubicBezTo>
                  <a:pt x="21495" y="21553"/>
                  <a:pt x="21518" y="21600"/>
                  <a:pt x="21547" y="21600"/>
                </a:cubicBezTo>
                <a:cubicBezTo>
                  <a:pt x="21576" y="21600"/>
                  <a:pt x="21600" y="21553"/>
                  <a:pt x="21600" y="21495"/>
                </a:cubicBezTo>
                <a:lnTo>
                  <a:pt x="21600" y="21275"/>
                </a:lnTo>
                <a:cubicBezTo>
                  <a:pt x="21600" y="21218"/>
                  <a:pt x="21576" y="21171"/>
                  <a:pt x="21547" y="21171"/>
                </a:cubicBezTo>
                <a:close/>
              </a:path>
            </a:pathLst>
          </a:custGeom>
          <a:gradFill>
            <a:gsLst>
              <a:gs pos="845">
                <a:srgbClr val="E8E9F0">
                  <a:alpha val="49711"/>
                </a:srgbClr>
              </a:gs>
              <a:gs pos="24764">
                <a:srgbClr val="F4F4F8">
                  <a:alpha val="49711"/>
                </a:srgbClr>
              </a:gs>
              <a:gs pos="34398">
                <a:srgbClr val="FFFFFF">
                  <a:alpha val="49711"/>
                </a:srgbClr>
              </a:gs>
            </a:gsLst>
            <a:path>
              <a:fillToRect l="31295" t="-9993" r="68704" b="109993"/>
            </a:path>
          </a:gradFill>
          <a:ln w="12700">
            <a:miter lim="400000"/>
          </a:ln>
        </p:spPr>
        <p:txBody>
          <a:bodyPr lIns="45719" rIns="45719" anchor="ctr"/>
          <a:lstStyle/>
          <a:p>
            <a:pPr defTabSz="914400">
              <a:lnSpc>
                <a:spcPct val="100000"/>
              </a:lnSpc>
              <a:buClrTx/>
              <a:defRPr sz="1800" baseline="0"/>
            </a:pPr>
            <a:endParaRPr/>
          </a:p>
        </p:txBody>
      </p:sp>
      <p:pic>
        <p:nvPicPr>
          <p:cNvPr id="855" name="Graphic 13" descr="Graphic 1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094793" y="1702873"/>
            <a:ext cx="17955710" cy="10310254"/>
          </a:xfrm>
          <a:prstGeom prst="rect">
            <a:avLst/>
          </a:prstGeom>
          <a:ln w="12700">
            <a:miter lim="400000"/>
          </a:ln>
        </p:spPr>
      </p:pic>
      <p:sp>
        <p:nvSpPr>
          <p:cNvPr id="856" name="Digital academy M365"/>
          <p:cNvSpPr txBox="1">
            <a:spLocks noGrp="1"/>
          </p:cNvSpPr>
          <p:nvPr>
            <p:ph type="body" sz="quarter" idx="21"/>
          </p:nvPr>
        </p:nvSpPr>
        <p:spPr>
          <a:xfrm>
            <a:off x="1772632" y="5414824"/>
            <a:ext cx="7053637" cy="2379981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/>
          <a:p>
            <a:pPr marL="0" indent="0" defTabSz="825500">
              <a:lnSpc>
                <a:spcPct val="13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6400" i="1">
                <a:latin typeface="+mn-lt"/>
                <a:ea typeface="+mn-ea"/>
                <a:cs typeface="+mn-cs"/>
                <a:sym typeface="Montserrat SemiBold"/>
              </a:defRPr>
            </a:pPr>
            <a:r>
              <a:t>Ptejte se, je to </a:t>
            </a:r>
            <a:br/>
            <a:r>
              <a:rPr>
                <a:solidFill>
                  <a:srgbClr val="FF7575"/>
                </a:solidFill>
              </a:rPr>
              <a:t>váš</a:t>
            </a:r>
            <a:r>
              <a:t> prostor :)</a:t>
            </a:r>
          </a:p>
        </p:txBody>
      </p:sp>
      <p:sp>
        <p:nvSpPr>
          <p:cNvPr id="857" name="Picture Placeholder 1"/>
          <p:cNvSpPr>
            <a:spLocks noGrp="1"/>
          </p:cNvSpPr>
          <p:nvPr>
            <p:ph type="pic" sz="half" idx="22"/>
          </p:nvPr>
        </p:nvSpPr>
        <p:spPr>
          <a:xfrm>
            <a:off x="11090001" y="2048776"/>
            <a:ext cx="13965294" cy="9310197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858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1959031" y="13081000"/>
            <a:ext cx="453238" cy="469900"/>
          </a:xfrm>
          <a:prstGeom prst="rect">
            <a:avLst/>
          </a:prstGeom>
        </p:spPr>
        <p:txBody>
          <a:bodyPr lIns="50800" tIns="50800" rIns="50800" bIns="50800" anchor="t"/>
          <a:lstStyle>
            <a:lvl1pPr algn="ctr">
              <a:buClr>
                <a:srgbClr val="000000"/>
              </a:buClr>
              <a:defRPr sz="2400" b="0">
                <a:solidFill>
                  <a:srgbClr val="000000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Pozadí Tmavé (kopie)">
    <p:bg>
      <p:bgPr>
        <a:solidFill>
          <a:srgbClr val="04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5" name="Volný tvar 6"/>
          <p:cNvSpPr/>
          <p:nvPr/>
        </p:nvSpPr>
        <p:spPr>
          <a:xfrm flipH="1">
            <a:off x="134618" y="128682"/>
            <a:ext cx="24114763" cy="122132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3" y="0"/>
                </a:moveTo>
                <a:cubicBezTo>
                  <a:pt x="24" y="0"/>
                  <a:pt x="0" y="47"/>
                  <a:pt x="0" y="105"/>
                </a:cubicBezTo>
                <a:lnTo>
                  <a:pt x="0" y="325"/>
                </a:lnTo>
                <a:cubicBezTo>
                  <a:pt x="0" y="382"/>
                  <a:pt x="24" y="427"/>
                  <a:pt x="53" y="427"/>
                </a:cubicBezTo>
                <a:cubicBezTo>
                  <a:pt x="82" y="427"/>
                  <a:pt x="106" y="382"/>
                  <a:pt x="106" y="325"/>
                </a:cubicBezTo>
                <a:lnTo>
                  <a:pt x="106" y="105"/>
                </a:lnTo>
                <a:cubicBezTo>
                  <a:pt x="106" y="47"/>
                  <a:pt x="82" y="0"/>
                  <a:pt x="53" y="0"/>
                </a:cubicBezTo>
                <a:close/>
                <a:moveTo>
                  <a:pt x="367" y="0"/>
                </a:moveTo>
                <a:cubicBezTo>
                  <a:pt x="338" y="0"/>
                  <a:pt x="315" y="47"/>
                  <a:pt x="315" y="105"/>
                </a:cubicBezTo>
                <a:lnTo>
                  <a:pt x="315" y="325"/>
                </a:lnTo>
                <a:cubicBezTo>
                  <a:pt x="315" y="382"/>
                  <a:pt x="338" y="427"/>
                  <a:pt x="367" y="427"/>
                </a:cubicBezTo>
                <a:cubicBezTo>
                  <a:pt x="397" y="427"/>
                  <a:pt x="420" y="382"/>
                  <a:pt x="420" y="325"/>
                </a:cubicBezTo>
                <a:lnTo>
                  <a:pt x="420" y="105"/>
                </a:lnTo>
                <a:cubicBezTo>
                  <a:pt x="420" y="47"/>
                  <a:pt x="397" y="0"/>
                  <a:pt x="367" y="0"/>
                </a:cubicBezTo>
                <a:close/>
                <a:moveTo>
                  <a:pt x="1217" y="0"/>
                </a:moveTo>
                <a:cubicBezTo>
                  <a:pt x="1188" y="0"/>
                  <a:pt x="1164" y="47"/>
                  <a:pt x="1164" y="105"/>
                </a:cubicBezTo>
                <a:lnTo>
                  <a:pt x="1164" y="325"/>
                </a:lnTo>
                <a:cubicBezTo>
                  <a:pt x="1164" y="382"/>
                  <a:pt x="1188" y="427"/>
                  <a:pt x="1217" y="427"/>
                </a:cubicBezTo>
                <a:cubicBezTo>
                  <a:pt x="1246" y="427"/>
                  <a:pt x="1270" y="382"/>
                  <a:pt x="1270" y="325"/>
                </a:cubicBezTo>
                <a:lnTo>
                  <a:pt x="1270" y="105"/>
                </a:lnTo>
                <a:cubicBezTo>
                  <a:pt x="1270" y="47"/>
                  <a:pt x="1246" y="0"/>
                  <a:pt x="1217" y="0"/>
                </a:cubicBezTo>
                <a:close/>
                <a:moveTo>
                  <a:pt x="1532" y="0"/>
                </a:moveTo>
                <a:cubicBezTo>
                  <a:pt x="1503" y="0"/>
                  <a:pt x="1479" y="47"/>
                  <a:pt x="1479" y="105"/>
                </a:cubicBezTo>
                <a:lnTo>
                  <a:pt x="1479" y="325"/>
                </a:lnTo>
                <a:cubicBezTo>
                  <a:pt x="1479" y="382"/>
                  <a:pt x="1503" y="427"/>
                  <a:pt x="1532" y="427"/>
                </a:cubicBezTo>
                <a:cubicBezTo>
                  <a:pt x="1561" y="427"/>
                  <a:pt x="1584" y="382"/>
                  <a:pt x="1584" y="325"/>
                </a:cubicBezTo>
                <a:lnTo>
                  <a:pt x="1584" y="105"/>
                </a:lnTo>
                <a:cubicBezTo>
                  <a:pt x="1584" y="47"/>
                  <a:pt x="1561" y="0"/>
                  <a:pt x="1532" y="0"/>
                </a:cubicBezTo>
                <a:close/>
                <a:moveTo>
                  <a:pt x="2380" y="0"/>
                </a:moveTo>
                <a:cubicBezTo>
                  <a:pt x="2351" y="0"/>
                  <a:pt x="2329" y="47"/>
                  <a:pt x="2329" y="105"/>
                </a:cubicBezTo>
                <a:lnTo>
                  <a:pt x="2329" y="325"/>
                </a:lnTo>
                <a:cubicBezTo>
                  <a:pt x="2329" y="382"/>
                  <a:pt x="2351" y="427"/>
                  <a:pt x="2380" y="427"/>
                </a:cubicBezTo>
                <a:cubicBezTo>
                  <a:pt x="2409" y="427"/>
                  <a:pt x="2433" y="382"/>
                  <a:pt x="2433" y="325"/>
                </a:cubicBezTo>
                <a:lnTo>
                  <a:pt x="2433" y="105"/>
                </a:lnTo>
                <a:cubicBezTo>
                  <a:pt x="2433" y="47"/>
                  <a:pt x="2409" y="0"/>
                  <a:pt x="2380" y="0"/>
                </a:cubicBezTo>
                <a:close/>
                <a:moveTo>
                  <a:pt x="2695" y="0"/>
                </a:moveTo>
                <a:cubicBezTo>
                  <a:pt x="2666" y="0"/>
                  <a:pt x="2643" y="47"/>
                  <a:pt x="2643" y="105"/>
                </a:cubicBezTo>
                <a:lnTo>
                  <a:pt x="2643" y="325"/>
                </a:lnTo>
                <a:cubicBezTo>
                  <a:pt x="2643" y="382"/>
                  <a:pt x="2666" y="427"/>
                  <a:pt x="2695" y="427"/>
                </a:cubicBezTo>
                <a:cubicBezTo>
                  <a:pt x="2724" y="427"/>
                  <a:pt x="2748" y="382"/>
                  <a:pt x="2748" y="325"/>
                </a:cubicBezTo>
                <a:lnTo>
                  <a:pt x="2748" y="105"/>
                </a:lnTo>
                <a:cubicBezTo>
                  <a:pt x="2748" y="47"/>
                  <a:pt x="2724" y="0"/>
                  <a:pt x="2695" y="0"/>
                </a:cubicBezTo>
                <a:close/>
                <a:moveTo>
                  <a:pt x="3545" y="0"/>
                </a:moveTo>
                <a:cubicBezTo>
                  <a:pt x="3516" y="0"/>
                  <a:pt x="3492" y="47"/>
                  <a:pt x="3492" y="105"/>
                </a:cubicBezTo>
                <a:lnTo>
                  <a:pt x="3492" y="325"/>
                </a:lnTo>
                <a:cubicBezTo>
                  <a:pt x="3492" y="382"/>
                  <a:pt x="3516" y="427"/>
                  <a:pt x="3545" y="427"/>
                </a:cubicBezTo>
                <a:cubicBezTo>
                  <a:pt x="3574" y="427"/>
                  <a:pt x="3598" y="382"/>
                  <a:pt x="3598" y="325"/>
                </a:cubicBezTo>
                <a:lnTo>
                  <a:pt x="3598" y="105"/>
                </a:lnTo>
                <a:cubicBezTo>
                  <a:pt x="3598" y="47"/>
                  <a:pt x="3574" y="0"/>
                  <a:pt x="3545" y="0"/>
                </a:cubicBezTo>
                <a:close/>
                <a:moveTo>
                  <a:pt x="3859" y="0"/>
                </a:moveTo>
                <a:cubicBezTo>
                  <a:pt x="3830" y="0"/>
                  <a:pt x="3806" y="47"/>
                  <a:pt x="3806" y="105"/>
                </a:cubicBezTo>
                <a:lnTo>
                  <a:pt x="3806" y="325"/>
                </a:lnTo>
                <a:cubicBezTo>
                  <a:pt x="3806" y="382"/>
                  <a:pt x="3830" y="427"/>
                  <a:pt x="3859" y="427"/>
                </a:cubicBezTo>
                <a:cubicBezTo>
                  <a:pt x="3888" y="427"/>
                  <a:pt x="3912" y="382"/>
                  <a:pt x="3912" y="325"/>
                </a:cubicBezTo>
                <a:lnTo>
                  <a:pt x="3912" y="105"/>
                </a:lnTo>
                <a:cubicBezTo>
                  <a:pt x="3912" y="47"/>
                  <a:pt x="3888" y="0"/>
                  <a:pt x="3859" y="0"/>
                </a:cubicBezTo>
                <a:close/>
                <a:moveTo>
                  <a:pt x="4709" y="0"/>
                </a:moveTo>
                <a:cubicBezTo>
                  <a:pt x="4680" y="0"/>
                  <a:pt x="4656" y="47"/>
                  <a:pt x="4656" y="105"/>
                </a:cubicBezTo>
                <a:lnTo>
                  <a:pt x="4656" y="325"/>
                </a:lnTo>
                <a:cubicBezTo>
                  <a:pt x="4656" y="382"/>
                  <a:pt x="4680" y="427"/>
                  <a:pt x="4709" y="427"/>
                </a:cubicBezTo>
                <a:cubicBezTo>
                  <a:pt x="4738" y="427"/>
                  <a:pt x="4762" y="382"/>
                  <a:pt x="4762" y="325"/>
                </a:cubicBezTo>
                <a:lnTo>
                  <a:pt x="4762" y="105"/>
                </a:lnTo>
                <a:cubicBezTo>
                  <a:pt x="4762" y="47"/>
                  <a:pt x="4738" y="0"/>
                  <a:pt x="4709" y="0"/>
                </a:cubicBezTo>
                <a:close/>
                <a:moveTo>
                  <a:pt x="5023" y="0"/>
                </a:moveTo>
                <a:cubicBezTo>
                  <a:pt x="4994" y="0"/>
                  <a:pt x="4970" y="47"/>
                  <a:pt x="4970" y="105"/>
                </a:cubicBezTo>
                <a:lnTo>
                  <a:pt x="4970" y="325"/>
                </a:lnTo>
                <a:cubicBezTo>
                  <a:pt x="4970" y="382"/>
                  <a:pt x="4994" y="427"/>
                  <a:pt x="5023" y="427"/>
                </a:cubicBezTo>
                <a:cubicBezTo>
                  <a:pt x="5053" y="427"/>
                  <a:pt x="5076" y="382"/>
                  <a:pt x="5076" y="325"/>
                </a:cubicBezTo>
                <a:lnTo>
                  <a:pt x="5076" y="105"/>
                </a:lnTo>
                <a:cubicBezTo>
                  <a:pt x="5076" y="47"/>
                  <a:pt x="5053" y="0"/>
                  <a:pt x="5023" y="0"/>
                </a:cubicBezTo>
                <a:close/>
                <a:moveTo>
                  <a:pt x="5873" y="0"/>
                </a:moveTo>
                <a:cubicBezTo>
                  <a:pt x="5844" y="0"/>
                  <a:pt x="5820" y="47"/>
                  <a:pt x="5820" y="105"/>
                </a:cubicBezTo>
                <a:lnTo>
                  <a:pt x="5820" y="325"/>
                </a:lnTo>
                <a:cubicBezTo>
                  <a:pt x="5820" y="382"/>
                  <a:pt x="5844" y="427"/>
                  <a:pt x="5873" y="427"/>
                </a:cubicBezTo>
                <a:cubicBezTo>
                  <a:pt x="5902" y="427"/>
                  <a:pt x="5926" y="382"/>
                  <a:pt x="5926" y="325"/>
                </a:cubicBezTo>
                <a:lnTo>
                  <a:pt x="5926" y="105"/>
                </a:lnTo>
                <a:cubicBezTo>
                  <a:pt x="5926" y="47"/>
                  <a:pt x="5902" y="0"/>
                  <a:pt x="5873" y="0"/>
                </a:cubicBezTo>
                <a:close/>
                <a:moveTo>
                  <a:pt x="6188" y="0"/>
                </a:moveTo>
                <a:cubicBezTo>
                  <a:pt x="6159" y="0"/>
                  <a:pt x="6135" y="47"/>
                  <a:pt x="6135" y="105"/>
                </a:cubicBezTo>
                <a:lnTo>
                  <a:pt x="6135" y="325"/>
                </a:lnTo>
                <a:cubicBezTo>
                  <a:pt x="6135" y="382"/>
                  <a:pt x="6159" y="427"/>
                  <a:pt x="6188" y="427"/>
                </a:cubicBezTo>
                <a:cubicBezTo>
                  <a:pt x="6217" y="427"/>
                  <a:pt x="6240" y="382"/>
                  <a:pt x="6240" y="325"/>
                </a:cubicBezTo>
                <a:lnTo>
                  <a:pt x="6240" y="105"/>
                </a:lnTo>
                <a:cubicBezTo>
                  <a:pt x="6240" y="47"/>
                  <a:pt x="6217" y="0"/>
                  <a:pt x="6188" y="0"/>
                </a:cubicBezTo>
                <a:close/>
                <a:moveTo>
                  <a:pt x="7036" y="0"/>
                </a:moveTo>
                <a:cubicBezTo>
                  <a:pt x="7007" y="0"/>
                  <a:pt x="6984" y="47"/>
                  <a:pt x="6984" y="105"/>
                </a:cubicBezTo>
                <a:lnTo>
                  <a:pt x="6984" y="325"/>
                </a:lnTo>
                <a:cubicBezTo>
                  <a:pt x="6984" y="382"/>
                  <a:pt x="7007" y="427"/>
                  <a:pt x="7036" y="427"/>
                </a:cubicBezTo>
                <a:cubicBezTo>
                  <a:pt x="7065" y="427"/>
                  <a:pt x="7089" y="382"/>
                  <a:pt x="7089" y="325"/>
                </a:cubicBezTo>
                <a:lnTo>
                  <a:pt x="7089" y="105"/>
                </a:lnTo>
                <a:cubicBezTo>
                  <a:pt x="7089" y="47"/>
                  <a:pt x="7065" y="0"/>
                  <a:pt x="7036" y="0"/>
                </a:cubicBezTo>
                <a:close/>
                <a:moveTo>
                  <a:pt x="7351" y="0"/>
                </a:moveTo>
                <a:cubicBezTo>
                  <a:pt x="7322" y="0"/>
                  <a:pt x="7299" y="47"/>
                  <a:pt x="7299" y="105"/>
                </a:cubicBezTo>
                <a:lnTo>
                  <a:pt x="7299" y="325"/>
                </a:lnTo>
                <a:cubicBezTo>
                  <a:pt x="7299" y="382"/>
                  <a:pt x="7322" y="427"/>
                  <a:pt x="7351" y="427"/>
                </a:cubicBezTo>
                <a:cubicBezTo>
                  <a:pt x="7380" y="427"/>
                  <a:pt x="7404" y="382"/>
                  <a:pt x="7404" y="325"/>
                </a:cubicBezTo>
                <a:lnTo>
                  <a:pt x="7404" y="105"/>
                </a:lnTo>
                <a:cubicBezTo>
                  <a:pt x="7404" y="47"/>
                  <a:pt x="7380" y="0"/>
                  <a:pt x="7351" y="0"/>
                </a:cubicBezTo>
                <a:close/>
                <a:moveTo>
                  <a:pt x="8201" y="0"/>
                </a:moveTo>
                <a:cubicBezTo>
                  <a:pt x="8171" y="0"/>
                  <a:pt x="8148" y="47"/>
                  <a:pt x="8148" y="105"/>
                </a:cubicBezTo>
                <a:lnTo>
                  <a:pt x="8148" y="325"/>
                </a:lnTo>
                <a:cubicBezTo>
                  <a:pt x="8148" y="382"/>
                  <a:pt x="8171" y="427"/>
                  <a:pt x="8201" y="427"/>
                </a:cubicBezTo>
                <a:cubicBezTo>
                  <a:pt x="8230" y="427"/>
                  <a:pt x="8254" y="382"/>
                  <a:pt x="8254" y="325"/>
                </a:cubicBezTo>
                <a:lnTo>
                  <a:pt x="8254" y="105"/>
                </a:lnTo>
                <a:cubicBezTo>
                  <a:pt x="8254" y="47"/>
                  <a:pt x="8230" y="0"/>
                  <a:pt x="8201" y="0"/>
                </a:cubicBezTo>
                <a:close/>
                <a:moveTo>
                  <a:pt x="8515" y="0"/>
                </a:moveTo>
                <a:cubicBezTo>
                  <a:pt x="8486" y="0"/>
                  <a:pt x="8462" y="47"/>
                  <a:pt x="8462" y="105"/>
                </a:cubicBezTo>
                <a:lnTo>
                  <a:pt x="8462" y="325"/>
                </a:lnTo>
                <a:cubicBezTo>
                  <a:pt x="8462" y="382"/>
                  <a:pt x="8486" y="427"/>
                  <a:pt x="8515" y="427"/>
                </a:cubicBezTo>
                <a:cubicBezTo>
                  <a:pt x="8544" y="427"/>
                  <a:pt x="8568" y="382"/>
                  <a:pt x="8568" y="325"/>
                </a:cubicBezTo>
                <a:lnTo>
                  <a:pt x="8568" y="105"/>
                </a:lnTo>
                <a:cubicBezTo>
                  <a:pt x="8568" y="47"/>
                  <a:pt x="8544" y="0"/>
                  <a:pt x="8515" y="0"/>
                </a:cubicBezTo>
                <a:close/>
                <a:moveTo>
                  <a:pt x="9365" y="0"/>
                </a:moveTo>
                <a:cubicBezTo>
                  <a:pt x="9336" y="0"/>
                  <a:pt x="9312" y="47"/>
                  <a:pt x="9312" y="105"/>
                </a:cubicBezTo>
                <a:lnTo>
                  <a:pt x="9312" y="325"/>
                </a:lnTo>
                <a:cubicBezTo>
                  <a:pt x="9312" y="382"/>
                  <a:pt x="9336" y="427"/>
                  <a:pt x="9365" y="427"/>
                </a:cubicBezTo>
                <a:cubicBezTo>
                  <a:pt x="9394" y="427"/>
                  <a:pt x="9418" y="382"/>
                  <a:pt x="9418" y="325"/>
                </a:cubicBezTo>
                <a:lnTo>
                  <a:pt x="9418" y="105"/>
                </a:lnTo>
                <a:cubicBezTo>
                  <a:pt x="9418" y="47"/>
                  <a:pt x="9394" y="0"/>
                  <a:pt x="9365" y="0"/>
                </a:cubicBezTo>
                <a:close/>
                <a:moveTo>
                  <a:pt x="9679" y="0"/>
                </a:moveTo>
                <a:cubicBezTo>
                  <a:pt x="9650" y="0"/>
                  <a:pt x="9626" y="47"/>
                  <a:pt x="9626" y="105"/>
                </a:cubicBezTo>
                <a:lnTo>
                  <a:pt x="9626" y="325"/>
                </a:lnTo>
                <a:cubicBezTo>
                  <a:pt x="9626" y="382"/>
                  <a:pt x="9650" y="427"/>
                  <a:pt x="9679" y="427"/>
                </a:cubicBezTo>
                <a:cubicBezTo>
                  <a:pt x="9708" y="427"/>
                  <a:pt x="9732" y="382"/>
                  <a:pt x="9732" y="325"/>
                </a:cubicBezTo>
                <a:lnTo>
                  <a:pt x="9732" y="105"/>
                </a:lnTo>
                <a:cubicBezTo>
                  <a:pt x="9732" y="47"/>
                  <a:pt x="9708" y="0"/>
                  <a:pt x="9679" y="0"/>
                </a:cubicBezTo>
                <a:close/>
                <a:moveTo>
                  <a:pt x="10529" y="0"/>
                </a:moveTo>
                <a:cubicBezTo>
                  <a:pt x="10500" y="0"/>
                  <a:pt x="10476" y="47"/>
                  <a:pt x="10476" y="105"/>
                </a:cubicBezTo>
                <a:lnTo>
                  <a:pt x="10476" y="325"/>
                </a:lnTo>
                <a:cubicBezTo>
                  <a:pt x="10476" y="382"/>
                  <a:pt x="10500" y="427"/>
                  <a:pt x="10529" y="427"/>
                </a:cubicBezTo>
                <a:cubicBezTo>
                  <a:pt x="10558" y="427"/>
                  <a:pt x="10582" y="382"/>
                  <a:pt x="10582" y="325"/>
                </a:cubicBezTo>
                <a:lnTo>
                  <a:pt x="10582" y="105"/>
                </a:lnTo>
                <a:cubicBezTo>
                  <a:pt x="10582" y="47"/>
                  <a:pt x="10558" y="0"/>
                  <a:pt x="10529" y="0"/>
                </a:cubicBezTo>
                <a:close/>
                <a:moveTo>
                  <a:pt x="10844" y="0"/>
                </a:moveTo>
                <a:cubicBezTo>
                  <a:pt x="10814" y="0"/>
                  <a:pt x="10791" y="47"/>
                  <a:pt x="10791" y="105"/>
                </a:cubicBezTo>
                <a:lnTo>
                  <a:pt x="10791" y="325"/>
                </a:lnTo>
                <a:cubicBezTo>
                  <a:pt x="10791" y="382"/>
                  <a:pt x="10814" y="427"/>
                  <a:pt x="10844" y="427"/>
                </a:cubicBezTo>
                <a:cubicBezTo>
                  <a:pt x="10873" y="427"/>
                  <a:pt x="10895" y="382"/>
                  <a:pt x="10895" y="325"/>
                </a:cubicBezTo>
                <a:lnTo>
                  <a:pt x="10895" y="105"/>
                </a:lnTo>
                <a:cubicBezTo>
                  <a:pt x="10895" y="47"/>
                  <a:pt x="10873" y="0"/>
                  <a:pt x="10844" y="0"/>
                </a:cubicBezTo>
                <a:close/>
                <a:moveTo>
                  <a:pt x="11692" y="0"/>
                </a:moveTo>
                <a:cubicBezTo>
                  <a:pt x="11663" y="0"/>
                  <a:pt x="11640" y="47"/>
                  <a:pt x="11640" y="105"/>
                </a:cubicBezTo>
                <a:lnTo>
                  <a:pt x="11640" y="325"/>
                </a:lnTo>
                <a:cubicBezTo>
                  <a:pt x="11640" y="382"/>
                  <a:pt x="11663" y="427"/>
                  <a:pt x="11692" y="427"/>
                </a:cubicBezTo>
                <a:cubicBezTo>
                  <a:pt x="11721" y="427"/>
                  <a:pt x="11745" y="382"/>
                  <a:pt x="11745" y="325"/>
                </a:cubicBezTo>
                <a:lnTo>
                  <a:pt x="11745" y="105"/>
                </a:lnTo>
                <a:cubicBezTo>
                  <a:pt x="11745" y="47"/>
                  <a:pt x="11721" y="0"/>
                  <a:pt x="11692" y="0"/>
                </a:cubicBezTo>
                <a:close/>
                <a:moveTo>
                  <a:pt x="12007" y="0"/>
                </a:moveTo>
                <a:cubicBezTo>
                  <a:pt x="11978" y="0"/>
                  <a:pt x="11955" y="47"/>
                  <a:pt x="11955" y="105"/>
                </a:cubicBezTo>
                <a:lnTo>
                  <a:pt x="11955" y="325"/>
                </a:lnTo>
                <a:cubicBezTo>
                  <a:pt x="11955" y="382"/>
                  <a:pt x="11978" y="427"/>
                  <a:pt x="12007" y="427"/>
                </a:cubicBezTo>
                <a:cubicBezTo>
                  <a:pt x="12036" y="427"/>
                  <a:pt x="12060" y="382"/>
                  <a:pt x="12060" y="325"/>
                </a:cubicBezTo>
                <a:lnTo>
                  <a:pt x="12060" y="105"/>
                </a:lnTo>
                <a:cubicBezTo>
                  <a:pt x="12060" y="47"/>
                  <a:pt x="12036" y="0"/>
                  <a:pt x="12007" y="0"/>
                </a:cubicBezTo>
                <a:close/>
                <a:moveTo>
                  <a:pt x="12856" y="0"/>
                </a:moveTo>
                <a:cubicBezTo>
                  <a:pt x="12827" y="0"/>
                  <a:pt x="12804" y="47"/>
                  <a:pt x="12804" y="105"/>
                </a:cubicBezTo>
                <a:lnTo>
                  <a:pt x="12804" y="325"/>
                </a:lnTo>
                <a:cubicBezTo>
                  <a:pt x="12804" y="382"/>
                  <a:pt x="12827" y="427"/>
                  <a:pt x="12856" y="427"/>
                </a:cubicBezTo>
                <a:cubicBezTo>
                  <a:pt x="12886" y="427"/>
                  <a:pt x="12909" y="382"/>
                  <a:pt x="12909" y="325"/>
                </a:cubicBezTo>
                <a:lnTo>
                  <a:pt x="12909" y="105"/>
                </a:lnTo>
                <a:cubicBezTo>
                  <a:pt x="12909" y="47"/>
                  <a:pt x="12886" y="0"/>
                  <a:pt x="12856" y="0"/>
                </a:cubicBezTo>
                <a:close/>
                <a:moveTo>
                  <a:pt x="13171" y="0"/>
                </a:moveTo>
                <a:cubicBezTo>
                  <a:pt x="13142" y="0"/>
                  <a:pt x="13118" y="47"/>
                  <a:pt x="13118" y="105"/>
                </a:cubicBezTo>
                <a:lnTo>
                  <a:pt x="13118" y="325"/>
                </a:lnTo>
                <a:cubicBezTo>
                  <a:pt x="13118" y="382"/>
                  <a:pt x="13142" y="427"/>
                  <a:pt x="13171" y="427"/>
                </a:cubicBezTo>
                <a:cubicBezTo>
                  <a:pt x="13200" y="427"/>
                  <a:pt x="13224" y="382"/>
                  <a:pt x="13224" y="325"/>
                </a:cubicBezTo>
                <a:lnTo>
                  <a:pt x="13224" y="105"/>
                </a:lnTo>
                <a:cubicBezTo>
                  <a:pt x="13224" y="47"/>
                  <a:pt x="13200" y="0"/>
                  <a:pt x="13171" y="0"/>
                </a:cubicBezTo>
                <a:close/>
                <a:moveTo>
                  <a:pt x="14021" y="0"/>
                </a:moveTo>
                <a:cubicBezTo>
                  <a:pt x="13992" y="0"/>
                  <a:pt x="13968" y="47"/>
                  <a:pt x="13968" y="105"/>
                </a:cubicBezTo>
                <a:lnTo>
                  <a:pt x="13968" y="325"/>
                </a:lnTo>
                <a:cubicBezTo>
                  <a:pt x="13968" y="382"/>
                  <a:pt x="13992" y="427"/>
                  <a:pt x="14021" y="427"/>
                </a:cubicBezTo>
                <a:cubicBezTo>
                  <a:pt x="14050" y="427"/>
                  <a:pt x="14074" y="382"/>
                  <a:pt x="14074" y="325"/>
                </a:cubicBezTo>
                <a:lnTo>
                  <a:pt x="14074" y="105"/>
                </a:lnTo>
                <a:cubicBezTo>
                  <a:pt x="14074" y="47"/>
                  <a:pt x="14050" y="0"/>
                  <a:pt x="14021" y="0"/>
                </a:cubicBezTo>
                <a:close/>
                <a:moveTo>
                  <a:pt x="14335" y="0"/>
                </a:moveTo>
                <a:cubicBezTo>
                  <a:pt x="14306" y="0"/>
                  <a:pt x="14282" y="47"/>
                  <a:pt x="14282" y="105"/>
                </a:cubicBezTo>
                <a:lnTo>
                  <a:pt x="14282" y="325"/>
                </a:lnTo>
                <a:cubicBezTo>
                  <a:pt x="14282" y="382"/>
                  <a:pt x="14306" y="427"/>
                  <a:pt x="14335" y="427"/>
                </a:cubicBezTo>
                <a:cubicBezTo>
                  <a:pt x="14364" y="427"/>
                  <a:pt x="14388" y="382"/>
                  <a:pt x="14388" y="325"/>
                </a:cubicBezTo>
                <a:lnTo>
                  <a:pt x="14388" y="105"/>
                </a:lnTo>
                <a:cubicBezTo>
                  <a:pt x="14388" y="47"/>
                  <a:pt x="14364" y="0"/>
                  <a:pt x="14335" y="0"/>
                </a:cubicBezTo>
                <a:close/>
                <a:moveTo>
                  <a:pt x="15185" y="0"/>
                </a:moveTo>
                <a:cubicBezTo>
                  <a:pt x="15156" y="0"/>
                  <a:pt x="15132" y="47"/>
                  <a:pt x="15132" y="105"/>
                </a:cubicBezTo>
                <a:lnTo>
                  <a:pt x="15132" y="325"/>
                </a:lnTo>
                <a:cubicBezTo>
                  <a:pt x="15132" y="382"/>
                  <a:pt x="15156" y="427"/>
                  <a:pt x="15185" y="427"/>
                </a:cubicBezTo>
                <a:cubicBezTo>
                  <a:pt x="15214" y="427"/>
                  <a:pt x="15237" y="382"/>
                  <a:pt x="15237" y="325"/>
                </a:cubicBezTo>
                <a:lnTo>
                  <a:pt x="15237" y="105"/>
                </a:lnTo>
                <a:cubicBezTo>
                  <a:pt x="15237" y="47"/>
                  <a:pt x="15214" y="0"/>
                  <a:pt x="15185" y="0"/>
                </a:cubicBezTo>
                <a:close/>
                <a:moveTo>
                  <a:pt x="15500" y="0"/>
                </a:moveTo>
                <a:cubicBezTo>
                  <a:pt x="15470" y="0"/>
                  <a:pt x="15447" y="47"/>
                  <a:pt x="15447" y="105"/>
                </a:cubicBezTo>
                <a:lnTo>
                  <a:pt x="15447" y="325"/>
                </a:lnTo>
                <a:cubicBezTo>
                  <a:pt x="15447" y="382"/>
                  <a:pt x="15470" y="427"/>
                  <a:pt x="15500" y="427"/>
                </a:cubicBezTo>
                <a:cubicBezTo>
                  <a:pt x="15529" y="427"/>
                  <a:pt x="15551" y="382"/>
                  <a:pt x="15551" y="325"/>
                </a:cubicBezTo>
                <a:lnTo>
                  <a:pt x="15551" y="105"/>
                </a:lnTo>
                <a:cubicBezTo>
                  <a:pt x="15551" y="47"/>
                  <a:pt x="15529" y="0"/>
                  <a:pt x="15500" y="0"/>
                </a:cubicBezTo>
                <a:close/>
                <a:moveTo>
                  <a:pt x="16349" y="0"/>
                </a:moveTo>
                <a:cubicBezTo>
                  <a:pt x="16320" y="0"/>
                  <a:pt x="16296" y="47"/>
                  <a:pt x="16296" y="105"/>
                </a:cubicBezTo>
                <a:lnTo>
                  <a:pt x="16296" y="325"/>
                </a:lnTo>
                <a:cubicBezTo>
                  <a:pt x="16296" y="382"/>
                  <a:pt x="16320" y="427"/>
                  <a:pt x="16349" y="427"/>
                </a:cubicBezTo>
                <a:cubicBezTo>
                  <a:pt x="16378" y="427"/>
                  <a:pt x="16401" y="382"/>
                  <a:pt x="16401" y="325"/>
                </a:cubicBezTo>
                <a:lnTo>
                  <a:pt x="16401" y="105"/>
                </a:lnTo>
                <a:cubicBezTo>
                  <a:pt x="16401" y="47"/>
                  <a:pt x="16378" y="0"/>
                  <a:pt x="16349" y="0"/>
                </a:cubicBezTo>
                <a:close/>
                <a:moveTo>
                  <a:pt x="16663" y="0"/>
                </a:moveTo>
                <a:cubicBezTo>
                  <a:pt x="16634" y="0"/>
                  <a:pt x="16611" y="47"/>
                  <a:pt x="16611" y="105"/>
                </a:cubicBezTo>
                <a:lnTo>
                  <a:pt x="16611" y="325"/>
                </a:lnTo>
                <a:cubicBezTo>
                  <a:pt x="16611" y="382"/>
                  <a:pt x="16634" y="427"/>
                  <a:pt x="16663" y="427"/>
                </a:cubicBezTo>
                <a:cubicBezTo>
                  <a:pt x="16692" y="427"/>
                  <a:pt x="16716" y="382"/>
                  <a:pt x="16716" y="325"/>
                </a:cubicBezTo>
                <a:lnTo>
                  <a:pt x="16716" y="105"/>
                </a:lnTo>
                <a:cubicBezTo>
                  <a:pt x="16716" y="47"/>
                  <a:pt x="16692" y="0"/>
                  <a:pt x="16663" y="0"/>
                </a:cubicBezTo>
                <a:close/>
                <a:moveTo>
                  <a:pt x="17512" y="0"/>
                </a:moveTo>
                <a:cubicBezTo>
                  <a:pt x="17483" y="0"/>
                  <a:pt x="17459" y="47"/>
                  <a:pt x="17459" y="105"/>
                </a:cubicBezTo>
                <a:lnTo>
                  <a:pt x="17459" y="325"/>
                </a:lnTo>
                <a:cubicBezTo>
                  <a:pt x="17459" y="382"/>
                  <a:pt x="17483" y="427"/>
                  <a:pt x="17512" y="427"/>
                </a:cubicBezTo>
                <a:cubicBezTo>
                  <a:pt x="17541" y="427"/>
                  <a:pt x="17565" y="382"/>
                  <a:pt x="17565" y="325"/>
                </a:cubicBezTo>
                <a:lnTo>
                  <a:pt x="17565" y="105"/>
                </a:lnTo>
                <a:cubicBezTo>
                  <a:pt x="17565" y="47"/>
                  <a:pt x="17541" y="0"/>
                  <a:pt x="17512" y="0"/>
                </a:cubicBezTo>
                <a:close/>
                <a:moveTo>
                  <a:pt x="17827" y="0"/>
                </a:moveTo>
                <a:cubicBezTo>
                  <a:pt x="17798" y="0"/>
                  <a:pt x="17774" y="47"/>
                  <a:pt x="17774" y="105"/>
                </a:cubicBezTo>
                <a:lnTo>
                  <a:pt x="17774" y="325"/>
                </a:lnTo>
                <a:cubicBezTo>
                  <a:pt x="17774" y="382"/>
                  <a:pt x="17798" y="427"/>
                  <a:pt x="17827" y="427"/>
                </a:cubicBezTo>
                <a:cubicBezTo>
                  <a:pt x="17856" y="427"/>
                  <a:pt x="17880" y="382"/>
                  <a:pt x="17880" y="325"/>
                </a:cubicBezTo>
                <a:lnTo>
                  <a:pt x="17880" y="105"/>
                </a:lnTo>
                <a:cubicBezTo>
                  <a:pt x="17880" y="47"/>
                  <a:pt x="17856" y="0"/>
                  <a:pt x="17827" y="0"/>
                </a:cubicBezTo>
                <a:close/>
                <a:moveTo>
                  <a:pt x="18677" y="0"/>
                </a:moveTo>
                <a:cubicBezTo>
                  <a:pt x="18648" y="0"/>
                  <a:pt x="18624" y="47"/>
                  <a:pt x="18624" y="105"/>
                </a:cubicBezTo>
                <a:lnTo>
                  <a:pt x="18624" y="325"/>
                </a:lnTo>
                <a:cubicBezTo>
                  <a:pt x="18624" y="382"/>
                  <a:pt x="18648" y="427"/>
                  <a:pt x="18677" y="427"/>
                </a:cubicBezTo>
                <a:cubicBezTo>
                  <a:pt x="18706" y="427"/>
                  <a:pt x="18730" y="382"/>
                  <a:pt x="18730" y="325"/>
                </a:cubicBezTo>
                <a:lnTo>
                  <a:pt x="18730" y="105"/>
                </a:lnTo>
                <a:cubicBezTo>
                  <a:pt x="18730" y="47"/>
                  <a:pt x="18706" y="0"/>
                  <a:pt x="18677" y="0"/>
                </a:cubicBezTo>
                <a:close/>
                <a:moveTo>
                  <a:pt x="18991" y="0"/>
                </a:moveTo>
                <a:cubicBezTo>
                  <a:pt x="18962" y="0"/>
                  <a:pt x="18938" y="47"/>
                  <a:pt x="18938" y="105"/>
                </a:cubicBezTo>
                <a:lnTo>
                  <a:pt x="18938" y="325"/>
                </a:lnTo>
                <a:cubicBezTo>
                  <a:pt x="18938" y="382"/>
                  <a:pt x="18962" y="427"/>
                  <a:pt x="18991" y="427"/>
                </a:cubicBezTo>
                <a:cubicBezTo>
                  <a:pt x="19020" y="427"/>
                  <a:pt x="19044" y="382"/>
                  <a:pt x="19044" y="325"/>
                </a:cubicBezTo>
                <a:lnTo>
                  <a:pt x="19044" y="105"/>
                </a:lnTo>
                <a:cubicBezTo>
                  <a:pt x="19044" y="47"/>
                  <a:pt x="19020" y="0"/>
                  <a:pt x="18991" y="0"/>
                </a:cubicBezTo>
                <a:close/>
                <a:moveTo>
                  <a:pt x="19841" y="0"/>
                </a:moveTo>
                <a:cubicBezTo>
                  <a:pt x="19812" y="0"/>
                  <a:pt x="19788" y="47"/>
                  <a:pt x="19788" y="105"/>
                </a:cubicBezTo>
                <a:lnTo>
                  <a:pt x="19788" y="325"/>
                </a:lnTo>
                <a:cubicBezTo>
                  <a:pt x="19788" y="382"/>
                  <a:pt x="19812" y="427"/>
                  <a:pt x="19841" y="427"/>
                </a:cubicBezTo>
                <a:cubicBezTo>
                  <a:pt x="19870" y="427"/>
                  <a:pt x="19894" y="382"/>
                  <a:pt x="19894" y="325"/>
                </a:cubicBezTo>
                <a:lnTo>
                  <a:pt x="19894" y="105"/>
                </a:lnTo>
                <a:cubicBezTo>
                  <a:pt x="19894" y="47"/>
                  <a:pt x="19870" y="0"/>
                  <a:pt x="19841" y="0"/>
                </a:cubicBezTo>
                <a:close/>
                <a:moveTo>
                  <a:pt x="20155" y="0"/>
                </a:moveTo>
                <a:cubicBezTo>
                  <a:pt x="20126" y="0"/>
                  <a:pt x="20102" y="47"/>
                  <a:pt x="20102" y="105"/>
                </a:cubicBezTo>
                <a:lnTo>
                  <a:pt x="20102" y="325"/>
                </a:lnTo>
                <a:cubicBezTo>
                  <a:pt x="20102" y="382"/>
                  <a:pt x="20126" y="427"/>
                  <a:pt x="20155" y="427"/>
                </a:cubicBezTo>
                <a:cubicBezTo>
                  <a:pt x="20184" y="427"/>
                  <a:pt x="20207" y="382"/>
                  <a:pt x="20207" y="325"/>
                </a:cubicBezTo>
                <a:lnTo>
                  <a:pt x="20207" y="105"/>
                </a:lnTo>
                <a:cubicBezTo>
                  <a:pt x="20207" y="47"/>
                  <a:pt x="20184" y="0"/>
                  <a:pt x="20155" y="0"/>
                </a:cubicBezTo>
                <a:close/>
                <a:moveTo>
                  <a:pt x="21004" y="0"/>
                </a:moveTo>
                <a:cubicBezTo>
                  <a:pt x="20975" y="0"/>
                  <a:pt x="20952" y="47"/>
                  <a:pt x="20952" y="105"/>
                </a:cubicBezTo>
                <a:lnTo>
                  <a:pt x="20952" y="325"/>
                </a:lnTo>
                <a:cubicBezTo>
                  <a:pt x="20952" y="382"/>
                  <a:pt x="20975" y="427"/>
                  <a:pt x="21004" y="427"/>
                </a:cubicBezTo>
                <a:cubicBezTo>
                  <a:pt x="21033" y="427"/>
                  <a:pt x="21057" y="382"/>
                  <a:pt x="21057" y="325"/>
                </a:cubicBezTo>
                <a:lnTo>
                  <a:pt x="21057" y="105"/>
                </a:lnTo>
                <a:cubicBezTo>
                  <a:pt x="21057" y="47"/>
                  <a:pt x="21033" y="0"/>
                  <a:pt x="21004" y="0"/>
                </a:cubicBezTo>
                <a:close/>
                <a:moveTo>
                  <a:pt x="21319" y="0"/>
                </a:moveTo>
                <a:cubicBezTo>
                  <a:pt x="21289" y="0"/>
                  <a:pt x="21267" y="47"/>
                  <a:pt x="21267" y="105"/>
                </a:cubicBezTo>
                <a:lnTo>
                  <a:pt x="21267" y="325"/>
                </a:lnTo>
                <a:cubicBezTo>
                  <a:pt x="21267" y="382"/>
                  <a:pt x="21289" y="427"/>
                  <a:pt x="21319" y="427"/>
                </a:cubicBezTo>
                <a:cubicBezTo>
                  <a:pt x="21348" y="427"/>
                  <a:pt x="21372" y="382"/>
                  <a:pt x="21372" y="325"/>
                </a:cubicBezTo>
                <a:lnTo>
                  <a:pt x="21372" y="105"/>
                </a:lnTo>
                <a:cubicBezTo>
                  <a:pt x="21372" y="47"/>
                  <a:pt x="21348" y="0"/>
                  <a:pt x="21319" y="0"/>
                </a:cubicBezTo>
                <a:close/>
                <a:moveTo>
                  <a:pt x="281" y="730"/>
                </a:moveTo>
                <a:cubicBezTo>
                  <a:pt x="252" y="730"/>
                  <a:pt x="228" y="777"/>
                  <a:pt x="228" y="835"/>
                </a:cubicBezTo>
                <a:lnTo>
                  <a:pt x="228" y="1055"/>
                </a:lnTo>
                <a:cubicBezTo>
                  <a:pt x="228" y="1112"/>
                  <a:pt x="252" y="1157"/>
                  <a:pt x="281" y="1157"/>
                </a:cubicBezTo>
                <a:cubicBezTo>
                  <a:pt x="311" y="1157"/>
                  <a:pt x="334" y="1112"/>
                  <a:pt x="334" y="1055"/>
                </a:cubicBezTo>
                <a:lnTo>
                  <a:pt x="334" y="835"/>
                </a:lnTo>
                <a:cubicBezTo>
                  <a:pt x="334" y="777"/>
                  <a:pt x="311" y="730"/>
                  <a:pt x="281" y="730"/>
                </a:cubicBezTo>
                <a:close/>
                <a:moveTo>
                  <a:pt x="596" y="730"/>
                </a:moveTo>
                <a:cubicBezTo>
                  <a:pt x="567" y="730"/>
                  <a:pt x="543" y="777"/>
                  <a:pt x="543" y="835"/>
                </a:cubicBezTo>
                <a:lnTo>
                  <a:pt x="543" y="1055"/>
                </a:lnTo>
                <a:cubicBezTo>
                  <a:pt x="543" y="1112"/>
                  <a:pt x="567" y="1157"/>
                  <a:pt x="596" y="1157"/>
                </a:cubicBezTo>
                <a:cubicBezTo>
                  <a:pt x="625" y="1157"/>
                  <a:pt x="649" y="1112"/>
                  <a:pt x="649" y="1055"/>
                </a:cubicBezTo>
                <a:lnTo>
                  <a:pt x="649" y="835"/>
                </a:lnTo>
                <a:cubicBezTo>
                  <a:pt x="649" y="777"/>
                  <a:pt x="625" y="730"/>
                  <a:pt x="596" y="730"/>
                </a:cubicBezTo>
                <a:close/>
                <a:moveTo>
                  <a:pt x="1446" y="730"/>
                </a:moveTo>
                <a:cubicBezTo>
                  <a:pt x="1417" y="730"/>
                  <a:pt x="1393" y="777"/>
                  <a:pt x="1393" y="835"/>
                </a:cubicBezTo>
                <a:lnTo>
                  <a:pt x="1393" y="1055"/>
                </a:lnTo>
                <a:cubicBezTo>
                  <a:pt x="1393" y="1112"/>
                  <a:pt x="1417" y="1157"/>
                  <a:pt x="1446" y="1157"/>
                </a:cubicBezTo>
                <a:cubicBezTo>
                  <a:pt x="1475" y="1157"/>
                  <a:pt x="1499" y="1112"/>
                  <a:pt x="1499" y="1055"/>
                </a:cubicBezTo>
                <a:lnTo>
                  <a:pt x="1499" y="835"/>
                </a:lnTo>
                <a:cubicBezTo>
                  <a:pt x="1499" y="777"/>
                  <a:pt x="1475" y="730"/>
                  <a:pt x="1446" y="730"/>
                </a:cubicBezTo>
                <a:close/>
                <a:moveTo>
                  <a:pt x="1760" y="730"/>
                </a:moveTo>
                <a:cubicBezTo>
                  <a:pt x="1731" y="730"/>
                  <a:pt x="1707" y="777"/>
                  <a:pt x="1707" y="835"/>
                </a:cubicBezTo>
                <a:lnTo>
                  <a:pt x="1707" y="1055"/>
                </a:lnTo>
                <a:cubicBezTo>
                  <a:pt x="1707" y="1112"/>
                  <a:pt x="1731" y="1157"/>
                  <a:pt x="1760" y="1157"/>
                </a:cubicBezTo>
                <a:cubicBezTo>
                  <a:pt x="1789" y="1157"/>
                  <a:pt x="1813" y="1112"/>
                  <a:pt x="1813" y="1055"/>
                </a:cubicBezTo>
                <a:lnTo>
                  <a:pt x="1813" y="835"/>
                </a:lnTo>
                <a:cubicBezTo>
                  <a:pt x="1813" y="777"/>
                  <a:pt x="1789" y="730"/>
                  <a:pt x="1760" y="730"/>
                </a:cubicBezTo>
                <a:close/>
                <a:moveTo>
                  <a:pt x="2610" y="730"/>
                </a:moveTo>
                <a:cubicBezTo>
                  <a:pt x="2581" y="730"/>
                  <a:pt x="2557" y="777"/>
                  <a:pt x="2557" y="835"/>
                </a:cubicBezTo>
                <a:lnTo>
                  <a:pt x="2557" y="1055"/>
                </a:lnTo>
                <a:cubicBezTo>
                  <a:pt x="2557" y="1112"/>
                  <a:pt x="2581" y="1157"/>
                  <a:pt x="2610" y="1157"/>
                </a:cubicBezTo>
                <a:cubicBezTo>
                  <a:pt x="2639" y="1157"/>
                  <a:pt x="2662" y="1112"/>
                  <a:pt x="2662" y="1055"/>
                </a:cubicBezTo>
                <a:lnTo>
                  <a:pt x="2662" y="835"/>
                </a:lnTo>
                <a:cubicBezTo>
                  <a:pt x="2662" y="777"/>
                  <a:pt x="2639" y="730"/>
                  <a:pt x="2610" y="730"/>
                </a:cubicBezTo>
                <a:close/>
                <a:moveTo>
                  <a:pt x="2924" y="730"/>
                </a:moveTo>
                <a:cubicBezTo>
                  <a:pt x="2895" y="730"/>
                  <a:pt x="2871" y="777"/>
                  <a:pt x="2871" y="835"/>
                </a:cubicBezTo>
                <a:lnTo>
                  <a:pt x="2871" y="1055"/>
                </a:lnTo>
                <a:cubicBezTo>
                  <a:pt x="2871" y="1112"/>
                  <a:pt x="2895" y="1157"/>
                  <a:pt x="2924" y="1157"/>
                </a:cubicBezTo>
                <a:cubicBezTo>
                  <a:pt x="2954" y="1157"/>
                  <a:pt x="2976" y="1112"/>
                  <a:pt x="2976" y="1055"/>
                </a:cubicBezTo>
                <a:lnTo>
                  <a:pt x="2976" y="835"/>
                </a:lnTo>
                <a:cubicBezTo>
                  <a:pt x="2976" y="777"/>
                  <a:pt x="2954" y="730"/>
                  <a:pt x="2924" y="730"/>
                </a:cubicBezTo>
                <a:close/>
                <a:moveTo>
                  <a:pt x="3773" y="730"/>
                </a:moveTo>
                <a:cubicBezTo>
                  <a:pt x="3744" y="730"/>
                  <a:pt x="3721" y="777"/>
                  <a:pt x="3721" y="835"/>
                </a:cubicBezTo>
                <a:lnTo>
                  <a:pt x="3721" y="1055"/>
                </a:lnTo>
                <a:cubicBezTo>
                  <a:pt x="3721" y="1112"/>
                  <a:pt x="3744" y="1157"/>
                  <a:pt x="3773" y="1157"/>
                </a:cubicBezTo>
                <a:cubicBezTo>
                  <a:pt x="3802" y="1157"/>
                  <a:pt x="3826" y="1112"/>
                  <a:pt x="3826" y="1055"/>
                </a:cubicBezTo>
                <a:lnTo>
                  <a:pt x="3826" y="835"/>
                </a:lnTo>
                <a:cubicBezTo>
                  <a:pt x="3826" y="777"/>
                  <a:pt x="3802" y="730"/>
                  <a:pt x="3773" y="730"/>
                </a:cubicBezTo>
                <a:close/>
                <a:moveTo>
                  <a:pt x="4088" y="730"/>
                </a:moveTo>
                <a:cubicBezTo>
                  <a:pt x="4058" y="730"/>
                  <a:pt x="4035" y="777"/>
                  <a:pt x="4035" y="835"/>
                </a:cubicBezTo>
                <a:lnTo>
                  <a:pt x="4035" y="1055"/>
                </a:lnTo>
                <a:cubicBezTo>
                  <a:pt x="4035" y="1112"/>
                  <a:pt x="4058" y="1157"/>
                  <a:pt x="4088" y="1157"/>
                </a:cubicBezTo>
                <a:cubicBezTo>
                  <a:pt x="4117" y="1157"/>
                  <a:pt x="4141" y="1112"/>
                  <a:pt x="4141" y="1055"/>
                </a:cubicBezTo>
                <a:lnTo>
                  <a:pt x="4141" y="835"/>
                </a:lnTo>
                <a:cubicBezTo>
                  <a:pt x="4141" y="777"/>
                  <a:pt x="4117" y="730"/>
                  <a:pt x="4088" y="730"/>
                </a:cubicBezTo>
                <a:close/>
                <a:moveTo>
                  <a:pt x="4937" y="730"/>
                </a:moveTo>
                <a:cubicBezTo>
                  <a:pt x="4908" y="730"/>
                  <a:pt x="4884" y="777"/>
                  <a:pt x="4884" y="835"/>
                </a:cubicBezTo>
                <a:lnTo>
                  <a:pt x="4884" y="1055"/>
                </a:lnTo>
                <a:cubicBezTo>
                  <a:pt x="4884" y="1112"/>
                  <a:pt x="4908" y="1157"/>
                  <a:pt x="4937" y="1157"/>
                </a:cubicBezTo>
                <a:cubicBezTo>
                  <a:pt x="4966" y="1157"/>
                  <a:pt x="4990" y="1112"/>
                  <a:pt x="4990" y="1055"/>
                </a:cubicBezTo>
                <a:lnTo>
                  <a:pt x="4990" y="835"/>
                </a:lnTo>
                <a:cubicBezTo>
                  <a:pt x="4990" y="777"/>
                  <a:pt x="4966" y="730"/>
                  <a:pt x="4937" y="730"/>
                </a:cubicBezTo>
                <a:close/>
                <a:moveTo>
                  <a:pt x="5252" y="730"/>
                </a:moveTo>
                <a:cubicBezTo>
                  <a:pt x="5223" y="730"/>
                  <a:pt x="5199" y="777"/>
                  <a:pt x="5199" y="835"/>
                </a:cubicBezTo>
                <a:lnTo>
                  <a:pt x="5199" y="1055"/>
                </a:lnTo>
                <a:cubicBezTo>
                  <a:pt x="5199" y="1112"/>
                  <a:pt x="5223" y="1157"/>
                  <a:pt x="5252" y="1157"/>
                </a:cubicBezTo>
                <a:cubicBezTo>
                  <a:pt x="5281" y="1157"/>
                  <a:pt x="5305" y="1112"/>
                  <a:pt x="5305" y="1055"/>
                </a:cubicBezTo>
                <a:lnTo>
                  <a:pt x="5305" y="835"/>
                </a:lnTo>
                <a:cubicBezTo>
                  <a:pt x="5305" y="777"/>
                  <a:pt x="5281" y="730"/>
                  <a:pt x="5252" y="730"/>
                </a:cubicBezTo>
                <a:close/>
                <a:moveTo>
                  <a:pt x="6102" y="730"/>
                </a:moveTo>
                <a:cubicBezTo>
                  <a:pt x="6072" y="730"/>
                  <a:pt x="6049" y="777"/>
                  <a:pt x="6049" y="835"/>
                </a:cubicBezTo>
                <a:lnTo>
                  <a:pt x="6049" y="1055"/>
                </a:lnTo>
                <a:cubicBezTo>
                  <a:pt x="6049" y="1112"/>
                  <a:pt x="6072" y="1157"/>
                  <a:pt x="6102" y="1157"/>
                </a:cubicBezTo>
                <a:cubicBezTo>
                  <a:pt x="6131" y="1157"/>
                  <a:pt x="6155" y="1112"/>
                  <a:pt x="6155" y="1055"/>
                </a:cubicBezTo>
                <a:lnTo>
                  <a:pt x="6155" y="835"/>
                </a:lnTo>
                <a:cubicBezTo>
                  <a:pt x="6155" y="777"/>
                  <a:pt x="6131" y="730"/>
                  <a:pt x="6102" y="730"/>
                </a:cubicBezTo>
                <a:close/>
                <a:moveTo>
                  <a:pt x="6416" y="730"/>
                </a:moveTo>
                <a:cubicBezTo>
                  <a:pt x="6387" y="730"/>
                  <a:pt x="6363" y="777"/>
                  <a:pt x="6363" y="835"/>
                </a:cubicBezTo>
                <a:lnTo>
                  <a:pt x="6363" y="1055"/>
                </a:lnTo>
                <a:cubicBezTo>
                  <a:pt x="6363" y="1112"/>
                  <a:pt x="6387" y="1157"/>
                  <a:pt x="6416" y="1157"/>
                </a:cubicBezTo>
                <a:cubicBezTo>
                  <a:pt x="6445" y="1157"/>
                  <a:pt x="6469" y="1112"/>
                  <a:pt x="6469" y="1055"/>
                </a:cubicBezTo>
                <a:lnTo>
                  <a:pt x="6469" y="835"/>
                </a:lnTo>
                <a:cubicBezTo>
                  <a:pt x="6469" y="777"/>
                  <a:pt x="6445" y="730"/>
                  <a:pt x="6416" y="730"/>
                </a:cubicBezTo>
                <a:close/>
                <a:moveTo>
                  <a:pt x="7266" y="730"/>
                </a:moveTo>
                <a:cubicBezTo>
                  <a:pt x="7237" y="730"/>
                  <a:pt x="7213" y="777"/>
                  <a:pt x="7213" y="835"/>
                </a:cubicBezTo>
                <a:lnTo>
                  <a:pt x="7213" y="1055"/>
                </a:lnTo>
                <a:cubicBezTo>
                  <a:pt x="7213" y="1112"/>
                  <a:pt x="7237" y="1157"/>
                  <a:pt x="7266" y="1157"/>
                </a:cubicBezTo>
                <a:cubicBezTo>
                  <a:pt x="7295" y="1157"/>
                  <a:pt x="7318" y="1112"/>
                  <a:pt x="7318" y="1055"/>
                </a:cubicBezTo>
                <a:lnTo>
                  <a:pt x="7318" y="835"/>
                </a:lnTo>
                <a:cubicBezTo>
                  <a:pt x="7318" y="777"/>
                  <a:pt x="7295" y="730"/>
                  <a:pt x="7266" y="730"/>
                </a:cubicBezTo>
                <a:close/>
                <a:moveTo>
                  <a:pt x="7580" y="730"/>
                </a:moveTo>
                <a:cubicBezTo>
                  <a:pt x="7551" y="730"/>
                  <a:pt x="7527" y="777"/>
                  <a:pt x="7527" y="835"/>
                </a:cubicBezTo>
                <a:lnTo>
                  <a:pt x="7527" y="1055"/>
                </a:lnTo>
                <a:cubicBezTo>
                  <a:pt x="7527" y="1112"/>
                  <a:pt x="7551" y="1157"/>
                  <a:pt x="7580" y="1157"/>
                </a:cubicBezTo>
                <a:cubicBezTo>
                  <a:pt x="7609" y="1157"/>
                  <a:pt x="7632" y="1112"/>
                  <a:pt x="7632" y="1055"/>
                </a:cubicBezTo>
                <a:lnTo>
                  <a:pt x="7632" y="835"/>
                </a:lnTo>
                <a:cubicBezTo>
                  <a:pt x="7632" y="777"/>
                  <a:pt x="7609" y="730"/>
                  <a:pt x="7580" y="730"/>
                </a:cubicBezTo>
                <a:close/>
                <a:moveTo>
                  <a:pt x="8429" y="730"/>
                </a:moveTo>
                <a:cubicBezTo>
                  <a:pt x="8400" y="730"/>
                  <a:pt x="8377" y="777"/>
                  <a:pt x="8377" y="835"/>
                </a:cubicBezTo>
                <a:lnTo>
                  <a:pt x="8377" y="1055"/>
                </a:lnTo>
                <a:cubicBezTo>
                  <a:pt x="8377" y="1112"/>
                  <a:pt x="8400" y="1157"/>
                  <a:pt x="8429" y="1157"/>
                </a:cubicBezTo>
                <a:cubicBezTo>
                  <a:pt x="8458" y="1157"/>
                  <a:pt x="8482" y="1112"/>
                  <a:pt x="8482" y="1055"/>
                </a:cubicBezTo>
                <a:lnTo>
                  <a:pt x="8482" y="835"/>
                </a:lnTo>
                <a:cubicBezTo>
                  <a:pt x="8482" y="777"/>
                  <a:pt x="8458" y="730"/>
                  <a:pt x="8429" y="730"/>
                </a:cubicBezTo>
                <a:close/>
                <a:moveTo>
                  <a:pt x="8744" y="730"/>
                </a:moveTo>
                <a:cubicBezTo>
                  <a:pt x="8714" y="730"/>
                  <a:pt x="8691" y="777"/>
                  <a:pt x="8691" y="835"/>
                </a:cubicBezTo>
                <a:lnTo>
                  <a:pt x="8691" y="1055"/>
                </a:lnTo>
                <a:cubicBezTo>
                  <a:pt x="8691" y="1112"/>
                  <a:pt x="8714" y="1157"/>
                  <a:pt x="8744" y="1157"/>
                </a:cubicBezTo>
                <a:cubicBezTo>
                  <a:pt x="8773" y="1157"/>
                  <a:pt x="8796" y="1112"/>
                  <a:pt x="8796" y="1055"/>
                </a:cubicBezTo>
                <a:lnTo>
                  <a:pt x="8796" y="835"/>
                </a:lnTo>
                <a:cubicBezTo>
                  <a:pt x="8796" y="777"/>
                  <a:pt x="8773" y="730"/>
                  <a:pt x="8744" y="730"/>
                </a:cubicBezTo>
                <a:close/>
                <a:moveTo>
                  <a:pt x="9593" y="730"/>
                </a:moveTo>
                <a:cubicBezTo>
                  <a:pt x="9564" y="730"/>
                  <a:pt x="9540" y="777"/>
                  <a:pt x="9540" y="835"/>
                </a:cubicBezTo>
                <a:lnTo>
                  <a:pt x="9540" y="1055"/>
                </a:lnTo>
                <a:cubicBezTo>
                  <a:pt x="9540" y="1112"/>
                  <a:pt x="9564" y="1157"/>
                  <a:pt x="9593" y="1157"/>
                </a:cubicBezTo>
                <a:cubicBezTo>
                  <a:pt x="9622" y="1157"/>
                  <a:pt x="9646" y="1112"/>
                  <a:pt x="9646" y="1055"/>
                </a:cubicBezTo>
                <a:lnTo>
                  <a:pt x="9646" y="835"/>
                </a:lnTo>
                <a:cubicBezTo>
                  <a:pt x="9646" y="777"/>
                  <a:pt x="9622" y="730"/>
                  <a:pt x="9593" y="730"/>
                </a:cubicBezTo>
                <a:close/>
                <a:moveTo>
                  <a:pt x="9908" y="730"/>
                </a:moveTo>
                <a:cubicBezTo>
                  <a:pt x="9879" y="730"/>
                  <a:pt x="9855" y="777"/>
                  <a:pt x="9855" y="835"/>
                </a:cubicBezTo>
                <a:lnTo>
                  <a:pt x="9855" y="1055"/>
                </a:lnTo>
                <a:cubicBezTo>
                  <a:pt x="9855" y="1112"/>
                  <a:pt x="9879" y="1157"/>
                  <a:pt x="9908" y="1157"/>
                </a:cubicBezTo>
                <a:cubicBezTo>
                  <a:pt x="9937" y="1157"/>
                  <a:pt x="9961" y="1112"/>
                  <a:pt x="9961" y="1055"/>
                </a:cubicBezTo>
                <a:lnTo>
                  <a:pt x="9961" y="835"/>
                </a:lnTo>
                <a:cubicBezTo>
                  <a:pt x="9961" y="777"/>
                  <a:pt x="9937" y="730"/>
                  <a:pt x="9908" y="730"/>
                </a:cubicBezTo>
                <a:close/>
                <a:moveTo>
                  <a:pt x="10758" y="730"/>
                </a:moveTo>
                <a:cubicBezTo>
                  <a:pt x="10728" y="730"/>
                  <a:pt x="10705" y="777"/>
                  <a:pt x="10705" y="835"/>
                </a:cubicBezTo>
                <a:lnTo>
                  <a:pt x="10705" y="1055"/>
                </a:lnTo>
                <a:cubicBezTo>
                  <a:pt x="10705" y="1112"/>
                  <a:pt x="10728" y="1157"/>
                  <a:pt x="10758" y="1157"/>
                </a:cubicBezTo>
                <a:cubicBezTo>
                  <a:pt x="10787" y="1157"/>
                  <a:pt x="10810" y="1112"/>
                  <a:pt x="10810" y="1055"/>
                </a:cubicBezTo>
                <a:lnTo>
                  <a:pt x="10810" y="835"/>
                </a:lnTo>
                <a:cubicBezTo>
                  <a:pt x="10810" y="777"/>
                  <a:pt x="10787" y="730"/>
                  <a:pt x="10758" y="730"/>
                </a:cubicBezTo>
                <a:close/>
                <a:moveTo>
                  <a:pt x="11072" y="730"/>
                </a:moveTo>
                <a:cubicBezTo>
                  <a:pt x="11043" y="730"/>
                  <a:pt x="11019" y="777"/>
                  <a:pt x="11019" y="835"/>
                </a:cubicBezTo>
                <a:lnTo>
                  <a:pt x="11019" y="1055"/>
                </a:lnTo>
                <a:cubicBezTo>
                  <a:pt x="11019" y="1112"/>
                  <a:pt x="11043" y="1157"/>
                  <a:pt x="11072" y="1157"/>
                </a:cubicBezTo>
                <a:cubicBezTo>
                  <a:pt x="11101" y="1157"/>
                  <a:pt x="11125" y="1112"/>
                  <a:pt x="11125" y="1055"/>
                </a:cubicBezTo>
                <a:lnTo>
                  <a:pt x="11125" y="835"/>
                </a:lnTo>
                <a:cubicBezTo>
                  <a:pt x="11125" y="777"/>
                  <a:pt x="11101" y="730"/>
                  <a:pt x="11072" y="730"/>
                </a:cubicBezTo>
                <a:close/>
                <a:moveTo>
                  <a:pt x="11922" y="730"/>
                </a:moveTo>
                <a:cubicBezTo>
                  <a:pt x="11893" y="730"/>
                  <a:pt x="11869" y="777"/>
                  <a:pt x="11869" y="835"/>
                </a:cubicBezTo>
                <a:lnTo>
                  <a:pt x="11869" y="1055"/>
                </a:lnTo>
                <a:cubicBezTo>
                  <a:pt x="11869" y="1112"/>
                  <a:pt x="11893" y="1157"/>
                  <a:pt x="11922" y="1157"/>
                </a:cubicBezTo>
                <a:cubicBezTo>
                  <a:pt x="11951" y="1157"/>
                  <a:pt x="11974" y="1112"/>
                  <a:pt x="11974" y="1055"/>
                </a:cubicBezTo>
                <a:lnTo>
                  <a:pt x="11974" y="835"/>
                </a:lnTo>
                <a:cubicBezTo>
                  <a:pt x="11974" y="777"/>
                  <a:pt x="11951" y="730"/>
                  <a:pt x="11922" y="730"/>
                </a:cubicBezTo>
                <a:close/>
                <a:moveTo>
                  <a:pt x="12236" y="730"/>
                </a:moveTo>
                <a:cubicBezTo>
                  <a:pt x="12207" y="730"/>
                  <a:pt x="12183" y="777"/>
                  <a:pt x="12183" y="835"/>
                </a:cubicBezTo>
                <a:lnTo>
                  <a:pt x="12183" y="1055"/>
                </a:lnTo>
                <a:cubicBezTo>
                  <a:pt x="12183" y="1112"/>
                  <a:pt x="12207" y="1157"/>
                  <a:pt x="12236" y="1157"/>
                </a:cubicBezTo>
                <a:cubicBezTo>
                  <a:pt x="12265" y="1157"/>
                  <a:pt x="12288" y="1112"/>
                  <a:pt x="12288" y="1055"/>
                </a:cubicBezTo>
                <a:lnTo>
                  <a:pt x="12288" y="835"/>
                </a:lnTo>
                <a:cubicBezTo>
                  <a:pt x="12288" y="777"/>
                  <a:pt x="12265" y="730"/>
                  <a:pt x="12236" y="730"/>
                </a:cubicBezTo>
                <a:close/>
                <a:moveTo>
                  <a:pt x="13085" y="730"/>
                </a:moveTo>
                <a:cubicBezTo>
                  <a:pt x="13056" y="730"/>
                  <a:pt x="13032" y="777"/>
                  <a:pt x="13032" y="835"/>
                </a:cubicBezTo>
                <a:lnTo>
                  <a:pt x="13032" y="1055"/>
                </a:lnTo>
                <a:cubicBezTo>
                  <a:pt x="13032" y="1112"/>
                  <a:pt x="13056" y="1157"/>
                  <a:pt x="13085" y="1157"/>
                </a:cubicBezTo>
                <a:cubicBezTo>
                  <a:pt x="13114" y="1157"/>
                  <a:pt x="13138" y="1112"/>
                  <a:pt x="13138" y="1055"/>
                </a:cubicBezTo>
                <a:lnTo>
                  <a:pt x="13138" y="835"/>
                </a:lnTo>
                <a:cubicBezTo>
                  <a:pt x="13138" y="777"/>
                  <a:pt x="13114" y="730"/>
                  <a:pt x="13085" y="730"/>
                </a:cubicBezTo>
                <a:close/>
                <a:moveTo>
                  <a:pt x="13399" y="730"/>
                </a:moveTo>
                <a:cubicBezTo>
                  <a:pt x="13370" y="730"/>
                  <a:pt x="13348" y="777"/>
                  <a:pt x="13348" y="835"/>
                </a:cubicBezTo>
                <a:lnTo>
                  <a:pt x="13348" y="1055"/>
                </a:lnTo>
                <a:cubicBezTo>
                  <a:pt x="13348" y="1112"/>
                  <a:pt x="13370" y="1157"/>
                  <a:pt x="13399" y="1157"/>
                </a:cubicBezTo>
                <a:cubicBezTo>
                  <a:pt x="13428" y="1157"/>
                  <a:pt x="13452" y="1112"/>
                  <a:pt x="13452" y="1055"/>
                </a:cubicBezTo>
                <a:lnTo>
                  <a:pt x="13452" y="835"/>
                </a:lnTo>
                <a:cubicBezTo>
                  <a:pt x="13452" y="777"/>
                  <a:pt x="13428" y="730"/>
                  <a:pt x="13399" y="730"/>
                </a:cubicBezTo>
                <a:close/>
                <a:moveTo>
                  <a:pt x="14249" y="730"/>
                </a:moveTo>
                <a:cubicBezTo>
                  <a:pt x="14220" y="730"/>
                  <a:pt x="14196" y="777"/>
                  <a:pt x="14196" y="835"/>
                </a:cubicBezTo>
                <a:lnTo>
                  <a:pt x="14196" y="1055"/>
                </a:lnTo>
                <a:cubicBezTo>
                  <a:pt x="14196" y="1112"/>
                  <a:pt x="14220" y="1157"/>
                  <a:pt x="14249" y="1157"/>
                </a:cubicBezTo>
                <a:cubicBezTo>
                  <a:pt x="14278" y="1157"/>
                  <a:pt x="14302" y="1112"/>
                  <a:pt x="14302" y="1055"/>
                </a:cubicBezTo>
                <a:lnTo>
                  <a:pt x="14302" y="835"/>
                </a:lnTo>
                <a:cubicBezTo>
                  <a:pt x="14302" y="777"/>
                  <a:pt x="14278" y="730"/>
                  <a:pt x="14249" y="730"/>
                </a:cubicBezTo>
                <a:close/>
                <a:moveTo>
                  <a:pt x="14564" y="730"/>
                </a:moveTo>
                <a:cubicBezTo>
                  <a:pt x="14535" y="730"/>
                  <a:pt x="14511" y="777"/>
                  <a:pt x="14511" y="835"/>
                </a:cubicBezTo>
                <a:lnTo>
                  <a:pt x="14511" y="1055"/>
                </a:lnTo>
                <a:cubicBezTo>
                  <a:pt x="14511" y="1112"/>
                  <a:pt x="14535" y="1157"/>
                  <a:pt x="14564" y="1157"/>
                </a:cubicBezTo>
                <a:cubicBezTo>
                  <a:pt x="14593" y="1157"/>
                  <a:pt x="14617" y="1112"/>
                  <a:pt x="14617" y="1055"/>
                </a:cubicBezTo>
                <a:lnTo>
                  <a:pt x="14617" y="835"/>
                </a:lnTo>
                <a:cubicBezTo>
                  <a:pt x="14617" y="777"/>
                  <a:pt x="14593" y="730"/>
                  <a:pt x="14564" y="730"/>
                </a:cubicBezTo>
                <a:close/>
                <a:moveTo>
                  <a:pt x="15413" y="730"/>
                </a:moveTo>
                <a:cubicBezTo>
                  <a:pt x="15384" y="730"/>
                  <a:pt x="15360" y="777"/>
                  <a:pt x="15360" y="835"/>
                </a:cubicBezTo>
                <a:lnTo>
                  <a:pt x="15360" y="1055"/>
                </a:lnTo>
                <a:cubicBezTo>
                  <a:pt x="15360" y="1112"/>
                  <a:pt x="15384" y="1157"/>
                  <a:pt x="15413" y="1157"/>
                </a:cubicBezTo>
                <a:cubicBezTo>
                  <a:pt x="15442" y="1157"/>
                  <a:pt x="15465" y="1112"/>
                  <a:pt x="15465" y="1055"/>
                </a:cubicBezTo>
                <a:lnTo>
                  <a:pt x="15465" y="835"/>
                </a:lnTo>
                <a:cubicBezTo>
                  <a:pt x="15465" y="777"/>
                  <a:pt x="15442" y="730"/>
                  <a:pt x="15413" y="730"/>
                </a:cubicBezTo>
                <a:close/>
                <a:moveTo>
                  <a:pt x="15728" y="730"/>
                </a:moveTo>
                <a:cubicBezTo>
                  <a:pt x="15699" y="730"/>
                  <a:pt x="15675" y="777"/>
                  <a:pt x="15675" y="835"/>
                </a:cubicBezTo>
                <a:lnTo>
                  <a:pt x="15675" y="1055"/>
                </a:lnTo>
                <a:cubicBezTo>
                  <a:pt x="15675" y="1112"/>
                  <a:pt x="15699" y="1157"/>
                  <a:pt x="15728" y="1157"/>
                </a:cubicBezTo>
                <a:cubicBezTo>
                  <a:pt x="15757" y="1157"/>
                  <a:pt x="15781" y="1112"/>
                  <a:pt x="15781" y="1055"/>
                </a:cubicBezTo>
                <a:lnTo>
                  <a:pt x="15781" y="835"/>
                </a:lnTo>
                <a:cubicBezTo>
                  <a:pt x="15781" y="777"/>
                  <a:pt x="15757" y="730"/>
                  <a:pt x="15728" y="730"/>
                </a:cubicBezTo>
                <a:close/>
                <a:moveTo>
                  <a:pt x="16578" y="730"/>
                </a:moveTo>
                <a:cubicBezTo>
                  <a:pt x="16549" y="730"/>
                  <a:pt x="16525" y="777"/>
                  <a:pt x="16525" y="835"/>
                </a:cubicBezTo>
                <a:lnTo>
                  <a:pt x="16525" y="1055"/>
                </a:lnTo>
                <a:cubicBezTo>
                  <a:pt x="16525" y="1112"/>
                  <a:pt x="16549" y="1157"/>
                  <a:pt x="16578" y="1157"/>
                </a:cubicBezTo>
                <a:cubicBezTo>
                  <a:pt x="16607" y="1157"/>
                  <a:pt x="16630" y="1112"/>
                  <a:pt x="16630" y="1055"/>
                </a:cubicBezTo>
                <a:lnTo>
                  <a:pt x="16630" y="835"/>
                </a:lnTo>
                <a:cubicBezTo>
                  <a:pt x="16630" y="777"/>
                  <a:pt x="16607" y="730"/>
                  <a:pt x="16578" y="730"/>
                </a:cubicBezTo>
                <a:close/>
                <a:moveTo>
                  <a:pt x="16892" y="730"/>
                </a:moveTo>
                <a:cubicBezTo>
                  <a:pt x="16863" y="730"/>
                  <a:pt x="16839" y="777"/>
                  <a:pt x="16839" y="835"/>
                </a:cubicBezTo>
                <a:lnTo>
                  <a:pt x="16839" y="1055"/>
                </a:lnTo>
                <a:cubicBezTo>
                  <a:pt x="16839" y="1112"/>
                  <a:pt x="16863" y="1157"/>
                  <a:pt x="16892" y="1157"/>
                </a:cubicBezTo>
                <a:cubicBezTo>
                  <a:pt x="16921" y="1157"/>
                  <a:pt x="16944" y="1112"/>
                  <a:pt x="16944" y="1055"/>
                </a:cubicBezTo>
                <a:lnTo>
                  <a:pt x="16944" y="835"/>
                </a:lnTo>
                <a:cubicBezTo>
                  <a:pt x="16944" y="777"/>
                  <a:pt x="16921" y="730"/>
                  <a:pt x="16892" y="730"/>
                </a:cubicBezTo>
                <a:close/>
                <a:moveTo>
                  <a:pt x="17741" y="730"/>
                </a:moveTo>
                <a:cubicBezTo>
                  <a:pt x="17712" y="730"/>
                  <a:pt x="17689" y="777"/>
                  <a:pt x="17689" y="835"/>
                </a:cubicBezTo>
                <a:lnTo>
                  <a:pt x="17689" y="1055"/>
                </a:lnTo>
                <a:cubicBezTo>
                  <a:pt x="17689" y="1112"/>
                  <a:pt x="17712" y="1157"/>
                  <a:pt x="17741" y="1157"/>
                </a:cubicBezTo>
                <a:cubicBezTo>
                  <a:pt x="17770" y="1157"/>
                  <a:pt x="17794" y="1112"/>
                  <a:pt x="17794" y="1055"/>
                </a:cubicBezTo>
                <a:lnTo>
                  <a:pt x="17794" y="835"/>
                </a:lnTo>
                <a:cubicBezTo>
                  <a:pt x="17794" y="777"/>
                  <a:pt x="17770" y="730"/>
                  <a:pt x="17741" y="730"/>
                </a:cubicBezTo>
                <a:close/>
                <a:moveTo>
                  <a:pt x="18055" y="730"/>
                </a:moveTo>
                <a:cubicBezTo>
                  <a:pt x="18026" y="730"/>
                  <a:pt x="18002" y="777"/>
                  <a:pt x="18002" y="835"/>
                </a:cubicBezTo>
                <a:lnTo>
                  <a:pt x="18002" y="1055"/>
                </a:lnTo>
                <a:cubicBezTo>
                  <a:pt x="18002" y="1112"/>
                  <a:pt x="18026" y="1157"/>
                  <a:pt x="18055" y="1157"/>
                </a:cubicBezTo>
                <a:cubicBezTo>
                  <a:pt x="18085" y="1157"/>
                  <a:pt x="18108" y="1112"/>
                  <a:pt x="18108" y="1055"/>
                </a:cubicBezTo>
                <a:lnTo>
                  <a:pt x="18108" y="835"/>
                </a:lnTo>
                <a:cubicBezTo>
                  <a:pt x="18108" y="777"/>
                  <a:pt x="18085" y="730"/>
                  <a:pt x="18055" y="730"/>
                </a:cubicBezTo>
                <a:close/>
                <a:moveTo>
                  <a:pt x="18905" y="730"/>
                </a:moveTo>
                <a:cubicBezTo>
                  <a:pt x="18876" y="730"/>
                  <a:pt x="18852" y="777"/>
                  <a:pt x="18852" y="835"/>
                </a:cubicBezTo>
                <a:lnTo>
                  <a:pt x="18852" y="1055"/>
                </a:lnTo>
                <a:cubicBezTo>
                  <a:pt x="18852" y="1112"/>
                  <a:pt x="18876" y="1157"/>
                  <a:pt x="18905" y="1157"/>
                </a:cubicBezTo>
                <a:cubicBezTo>
                  <a:pt x="18934" y="1157"/>
                  <a:pt x="18958" y="1112"/>
                  <a:pt x="18958" y="1055"/>
                </a:cubicBezTo>
                <a:lnTo>
                  <a:pt x="18958" y="835"/>
                </a:lnTo>
                <a:cubicBezTo>
                  <a:pt x="18958" y="777"/>
                  <a:pt x="18934" y="730"/>
                  <a:pt x="18905" y="730"/>
                </a:cubicBezTo>
                <a:close/>
                <a:moveTo>
                  <a:pt x="19220" y="730"/>
                </a:moveTo>
                <a:cubicBezTo>
                  <a:pt x="19191" y="730"/>
                  <a:pt x="19167" y="777"/>
                  <a:pt x="19167" y="835"/>
                </a:cubicBezTo>
                <a:lnTo>
                  <a:pt x="19167" y="1055"/>
                </a:lnTo>
                <a:cubicBezTo>
                  <a:pt x="19167" y="1112"/>
                  <a:pt x="19191" y="1157"/>
                  <a:pt x="19220" y="1157"/>
                </a:cubicBezTo>
                <a:cubicBezTo>
                  <a:pt x="19249" y="1157"/>
                  <a:pt x="19273" y="1112"/>
                  <a:pt x="19273" y="1055"/>
                </a:cubicBezTo>
                <a:lnTo>
                  <a:pt x="19273" y="835"/>
                </a:lnTo>
                <a:cubicBezTo>
                  <a:pt x="19273" y="777"/>
                  <a:pt x="19249" y="730"/>
                  <a:pt x="19220" y="730"/>
                </a:cubicBezTo>
                <a:close/>
                <a:moveTo>
                  <a:pt x="20069" y="730"/>
                </a:moveTo>
                <a:cubicBezTo>
                  <a:pt x="20040" y="730"/>
                  <a:pt x="20016" y="777"/>
                  <a:pt x="20016" y="835"/>
                </a:cubicBezTo>
                <a:lnTo>
                  <a:pt x="20016" y="1055"/>
                </a:lnTo>
                <a:cubicBezTo>
                  <a:pt x="20016" y="1112"/>
                  <a:pt x="20040" y="1157"/>
                  <a:pt x="20069" y="1157"/>
                </a:cubicBezTo>
                <a:cubicBezTo>
                  <a:pt x="20099" y="1157"/>
                  <a:pt x="20122" y="1112"/>
                  <a:pt x="20122" y="1055"/>
                </a:cubicBezTo>
                <a:lnTo>
                  <a:pt x="20122" y="835"/>
                </a:lnTo>
                <a:cubicBezTo>
                  <a:pt x="20122" y="777"/>
                  <a:pt x="20099" y="730"/>
                  <a:pt x="20069" y="730"/>
                </a:cubicBezTo>
                <a:close/>
                <a:moveTo>
                  <a:pt x="20384" y="730"/>
                </a:moveTo>
                <a:cubicBezTo>
                  <a:pt x="20355" y="730"/>
                  <a:pt x="20331" y="777"/>
                  <a:pt x="20331" y="835"/>
                </a:cubicBezTo>
                <a:lnTo>
                  <a:pt x="20331" y="1055"/>
                </a:lnTo>
                <a:cubicBezTo>
                  <a:pt x="20331" y="1112"/>
                  <a:pt x="20355" y="1157"/>
                  <a:pt x="20384" y="1157"/>
                </a:cubicBezTo>
                <a:cubicBezTo>
                  <a:pt x="20413" y="1157"/>
                  <a:pt x="20436" y="1112"/>
                  <a:pt x="20436" y="1055"/>
                </a:cubicBezTo>
                <a:lnTo>
                  <a:pt x="20436" y="835"/>
                </a:lnTo>
                <a:cubicBezTo>
                  <a:pt x="20436" y="777"/>
                  <a:pt x="20413" y="730"/>
                  <a:pt x="20384" y="730"/>
                </a:cubicBezTo>
                <a:close/>
                <a:moveTo>
                  <a:pt x="21234" y="730"/>
                </a:moveTo>
                <a:cubicBezTo>
                  <a:pt x="21204" y="730"/>
                  <a:pt x="21181" y="777"/>
                  <a:pt x="21181" y="835"/>
                </a:cubicBezTo>
                <a:lnTo>
                  <a:pt x="21181" y="1055"/>
                </a:lnTo>
                <a:cubicBezTo>
                  <a:pt x="21181" y="1112"/>
                  <a:pt x="21204" y="1157"/>
                  <a:pt x="21234" y="1157"/>
                </a:cubicBezTo>
                <a:cubicBezTo>
                  <a:pt x="21263" y="1157"/>
                  <a:pt x="21285" y="1112"/>
                  <a:pt x="21285" y="1055"/>
                </a:cubicBezTo>
                <a:lnTo>
                  <a:pt x="21285" y="835"/>
                </a:lnTo>
                <a:cubicBezTo>
                  <a:pt x="21285" y="777"/>
                  <a:pt x="21263" y="730"/>
                  <a:pt x="21234" y="730"/>
                </a:cubicBezTo>
                <a:close/>
                <a:moveTo>
                  <a:pt x="21547" y="730"/>
                </a:moveTo>
                <a:cubicBezTo>
                  <a:pt x="21518" y="730"/>
                  <a:pt x="21495" y="777"/>
                  <a:pt x="21495" y="835"/>
                </a:cubicBezTo>
                <a:lnTo>
                  <a:pt x="21495" y="1055"/>
                </a:lnTo>
                <a:cubicBezTo>
                  <a:pt x="21495" y="1112"/>
                  <a:pt x="21518" y="1157"/>
                  <a:pt x="21547" y="1157"/>
                </a:cubicBezTo>
                <a:cubicBezTo>
                  <a:pt x="21576" y="1157"/>
                  <a:pt x="21600" y="1112"/>
                  <a:pt x="21600" y="1055"/>
                </a:cubicBezTo>
                <a:lnTo>
                  <a:pt x="21600" y="835"/>
                </a:lnTo>
                <a:cubicBezTo>
                  <a:pt x="21600" y="777"/>
                  <a:pt x="21576" y="730"/>
                  <a:pt x="21547" y="730"/>
                </a:cubicBezTo>
                <a:close/>
                <a:moveTo>
                  <a:pt x="53" y="1460"/>
                </a:moveTo>
                <a:cubicBezTo>
                  <a:pt x="24" y="1460"/>
                  <a:pt x="0" y="1507"/>
                  <a:pt x="0" y="1564"/>
                </a:cubicBezTo>
                <a:lnTo>
                  <a:pt x="0" y="1785"/>
                </a:lnTo>
                <a:cubicBezTo>
                  <a:pt x="0" y="1842"/>
                  <a:pt x="24" y="1887"/>
                  <a:pt x="53" y="1887"/>
                </a:cubicBezTo>
                <a:cubicBezTo>
                  <a:pt x="82" y="1887"/>
                  <a:pt x="106" y="1842"/>
                  <a:pt x="106" y="1785"/>
                </a:cubicBezTo>
                <a:lnTo>
                  <a:pt x="106" y="1564"/>
                </a:lnTo>
                <a:cubicBezTo>
                  <a:pt x="106" y="1507"/>
                  <a:pt x="82" y="1460"/>
                  <a:pt x="53" y="1460"/>
                </a:cubicBezTo>
                <a:close/>
                <a:moveTo>
                  <a:pt x="367" y="1460"/>
                </a:moveTo>
                <a:cubicBezTo>
                  <a:pt x="338" y="1460"/>
                  <a:pt x="315" y="1507"/>
                  <a:pt x="315" y="1564"/>
                </a:cubicBezTo>
                <a:lnTo>
                  <a:pt x="315" y="1785"/>
                </a:lnTo>
                <a:cubicBezTo>
                  <a:pt x="315" y="1842"/>
                  <a:pt x="338" y="1887"/>
                  <a:pt x="367" y="1887"/>
                </a:cubicBezTo>
                <a:cubicBezTo>
                  <a:pt x="397" y="1887"/>
                  <a:pt x="420" y="1842"/>
                  <a:pt x="420" y="1785"/>
                </a:cubicBezTo>
                <a:lnTo>
                  <a:pt x="420" y="1564"/>
                </a:lnTo>
                <a:cubicBezTo>
                  <a:pt x="420" y="1507"/>
                  <a:pt x="397" y="1460"/>
                  <a:pt x="367" y="1460"/>
                </a:cubicBezTo>
                <a:close/>
                <a:moveTo>
                  <a:pt x="1217" y="1460"/>
                </a:moveTo>
                <a:cubicBezTo>
                  <a:pt x="1188" y="1460"/>
                  <a:pt x="1164" y="1507"/>
                  <a:pt x="1164" y="1564"/>
                </a:cubicBezTo>
                <a:lnTo>
                  <a:pt x="1164" y="1785"/>
                </a:lnTo>
                <a:cubicBezTo>
                  <a:pt x="1164" y="1842"/>
                  <a:pt x="1188" y="1887"/>
                  <a:pt x="1217" y="1887"/>
                </a:cubicBezTo>
                <a:cubicBezTo>
                  <a:pt x="1246" y="1887"/>
                  <a:pt x="1270" y="1842"/>
                  <a:pt x="1270" y="1785"/>
                </a:cubicBezTo>
                <a:lnTo>
                  <a:pt x="1270" y="1564"/>
                </a:lnTo>
                <a:cubicBezTo>
                  <a:pt x="1270" y="1507"/>
                  <a:pt x="1246" y="1460"/>
                  <a:pt x="1217" y="1460"/>
                </a:cubicBezTo>
                <a:close/>
                <a:moveTo>
                  <a:pt x="1532" y="1460"/>
                </a:moveTo>
                <a:cubicBezTo>
                  <a:pt x="1503" y="1460"/>
                  <a:pt x="1479" y="1507"/>
                  <a:pt x="1479" y="1564"/>
                </a:cubicBezTo>
                <a:lnTo>
                  <a:pt x="1479" y="1785"/>
                </a:lnTo>
                <a:cubicBezTo>
                  <a:pt x="1479" y="1842"/>
                  <a:pt x="1503" y="1887"/>
                  <a:pt x="1532" y="1887"/>
                </a:cubicBezTo>
                <a:cubicBezTo>
                  <a:pt x="1561" y="1887"/>
                  <a:pt x="1584" y="1842"/>
                  <a:pt x="1584" y="1785"/>
                </a:cubicBezTo>
                <a:lnTo>
                  <a:pt x="1584" y="1564"/>
                </a:lnTo>
                <a:cubicBezTo>
                  <a:pt x="1584" y="1507"/>
                  <a:pt x="1561" y="1460"/>
                  <a:pt x="1532" y="1460"/>
                </a:cubicBezTo>
                <a:close/>
                <a:moveTo>
                  <a:pt x="2380" y="1460"/>
                </a:moveTo>
                <a:cubicBezTo>
                  <a:pt x="2351" y="1460"/>
                  <a:pt x="2329" y="1507"/>
                  <a:pt x="2329" y="1564"/>
                </a:cubicBezTo>
                <a:lnTo>
                  <a:pt x="2329" y="1785"/>
                </a:lnTo>
                <a:cubicBezTo>
                  <a:pt x="2329" y="1842"/>
                  <a:pt x="2351" y="1887"/>
                  <a:pt x="2380" y="1887"/>
                </a:cubicBezTo>
                <a:cubicBezTo>
                  <a:pt x="2409" y="1887"/>
                  <a:pt x="2433" y="1842"/>
                  <a:pt x="2433" y="1785"/>
                </a:cubicBezTo>
                <a:lnTo>
                  <a:pt x="2433" y="1564"/>
                </a:lnTo>
                <a:cubicBezTo>
                  <a:pt x="2433" y="1507"/>
                  <a:pt x="2409" y="1460"/>
                  <a:pt x="2380" y="1460"/>
                </a:cubicBezTo>
                <a:close/>
                <a:moveTo>
                  <a:pt x="2695" y="1460"/>
                </a:moveTo>
                <a:cubicBezTo>
                  <a:pt x="2666" y="1460"/>
                  <a:pt x="2643" y="1507"/>
                  <a:pt x="2643" y="1564"/>
                </a:cubicBezTo>
                <a:lnTo>
                  <a:pt x="2643" y="1785"/>
                </a:lnTo>
                <a:cubicBezTo>
                  <a:pt x="2643" y="1842"/>
                  <a:pt x="2666" y="1887"/>
                  <a:pt x="2695" y="1887"/>
                </a:cubicBezTo>
                <a:cubicBezTo>
                  <a:pt x="2724" y="1887"/>
                  <a:pt x="2748" y="1842"/>
                  <a:pt x="2748" y="1785"/>
                </a:cubicBezTo>
                <a:lnTo>
                  <a:pt x="2748" y="1564"/>
                </a:lnTo>
                <a:cubicBezTo>
                  <a:pt x="2748" y="1507"/>
                  <a:pt x="2724" y="1460"/>
                  <a:pt x="2695" y="1460"/>
                </a:cubicBezTo>
                <a:close/>
                <a:moveTo>
                  <a:pt x="3545" y="1460"/>
                </a:moveTo>
                <a:cubicBezTo>
                  <a:pt x="3516" y="1460"/>
                  <a:pt x="3492" y="1507"/>
                  <a:pt x="3492" y="1564"/>
                </a:cubicBezTo>
                <a:lnTo>
                  <a:pt x="3492" y="1785"/>
                </a:lnTo>
                <a:cubicBezTo>
                  <a:pt x="3492" y="1842"/>
                  <a:pt x="3516" y="1887"/>
                  <a:pt x="3545" y="1887"/>
                </a:cubicBezTo>
                <a:cubicBezTo>
                  <a:pt x="3574" y="1887"/>
                  <a:pt x="3598" y="1842"/>
                  <a:pt x="3598" y="1785"/>
                </a:cubicBezTo>
                <a:lnTo>
                  <a:pt x="3598" y="1564"/>
                </a:lnTo>
                <a:cubicBezTo>
                  <a:pt x="3598" y="1507"/>
                  <a:pt x="3574" y="1460"/>
                  <a:pt x="3545" y="1460"/>
                </a:cubicBezTo>
                <a:close/>
                <a:moveTo>
                  <a:pt x="3859" y="1460"/>
                </a:moveTo>
                <a:cubicBezTo>
                  <a:pt x="3830" y="1460"/>
                  <a:pt x="3806" y="1507"/>
                  <a:pt x="3806" y="1564"/>
                </a:cubicBezTo>
                <a:lnTo>
                  <a:pt x="3806" y="1785"/>
                </a:lnTo>
                <a:cubicBezTo>
                  <a:pt x="3806" y="1842"/>
                  <a:pt x="3830" y="1887"/>
                  <a:pt x="3859" y="1887"/>
                </a:cubicBezTo>
                <a:cubicBezTo>
                  <a:pt x="3888" y="1887"/>
                  <a:pt x="3912" y="1842"/>
                  <a:pt x="3912" y="1785"/>
                </a:cubicBezTo>
                <a:lnTo>
                  <a:pt x="3912" y="1564"/>
                </a:lnTo>
                <a:cubicBezTo>
                  <a:pt x="3912" y="1507"/>
                  <a:pt x="3888" y="1460"/>
                  <a:pt x="3859" y="1460"/>
                </a:cubicBezTo>
                <a:close/>
                <a:moveTo>
                  <a:pt x="4709" y="1460"/>
                </a:moveTo>
                <a:cubicBezTo>
                  <a:pt x="4680" y="1460"/>
                  <a:pt x="4656" y="1507"/>
                  <a:pt x="4656" y="1564"/>
                </a:cubicBezTo>
                <a:lnTo>
                  <a:pt x="4656" y="1785"/>
                </a:lnTo>
                <a:cubicBezTo>
                  <a:pt x="4656" y="1842"/>
                  <a:pt x="4680" y="1887"/>
                  <a:pt x="4709" y="1887"/>
                </a:cubicBezTo>
                <a:cubicBezTo>
                  <a:pt x="4738" y="1887"/>
                  <a:pt x="4762" y="1842"/>
                  <a:pt x="4762" y="1785"/>
                </a:cubicBezTo>
                <a:lnTo>
                  <a:pt x="4762" y="1564"/>
                </a:lnTo>
                <a:cubicBezTo>
                  <a:pt x="4762" y="1507"/>
                  <a:pt x="4738" y="1460"/>
                  <a:pt x="4709" y="1460"/>
                </a:cubicBezTo>
                <a:close/>
                <a:moveTo>
                  <a:pt x="5023" y="1460"/>
                </a:moveTo>
                <a:cubicBezTo>
                  <a:pt x="4994" y="1460"/>
                  <a:pt x="4970" y="1507"/>
                  <a:pt x="4970" y="1564"/>
                </a:cubicBezTo>
                <a:lnTo>
                  <a:pt x="4970" y="1785"/>
                </a:lnTo>
                <a:cubicBezTo>
                  <a:pt x="4970" y="1842"/>
                  <a:pt x="4994" y="1887"/>
                  <a:pt x="5023" y="1887"/>
                </a:cubicBezTo>
                <a:cubicBezTo>
                  <a:pt x="5053" y="1887"/>
                  <a:pt x="5076" y="1842"/>
                  <a:pt x="5076" y="1785"/>
                </a:cubicBezTo>
                <a:lnTo>
                  <a:pt x="5076" y="1564"/>
                </a:lnTo>
                <a:cubicBezTo>
                  <a:pt x="5076" y="1507"/>
                  <a:pt x="5053" y="1460"/>
                  <a:pt x="5023" y="1460"/>
                </a:cubicBezTo>
                <a:close/>
                <a:moveTo>
                  <a:pt x="5873" y="1460"/>
                </a:moveTo>
                <a:cubicBezTo>
                  <a:pt x="5844" y="1460"/>
                  <a:pt x="5820" y="1507"/>
                  <a:pt x="5820" y="1564"/>
                </a:cubicBezTo>
                <a:lnTo>
                  <a:pt x="5820" y="1785"/>
                </a:lnTo>
                <a:cubicBezTo>
                  <a:pt x="5820" y="1842"/>
                  <a:pt x="5844" y="1887"/>
                  <a:pt x="5873" y="1887"/>
                </a:cubicBezTo>
                <a:cubicBezTo>
                  <a:pt x="5902" y="1887"/>
                  <a:pt x="5926" y="1842"/>
                  <a:pt x="5926" y="1785"/>
                </a:cubicBezTo>
                <a:lnTo>
                  <a:pt x="5926" y="1564"/>
                </a:lnTo>
                <a:cubicBezTo>
                  <a:pt x="5926" y="1507"/>
                  <a:pt x="5902" y="1460"/>
                  <a:pt x="5873" y="1460"/>
                </a:cubicBezTo>
                <a:close/>
                <a:moveTo>
                  <a:pt x="6188" y="1460"/>
                </a:moveTo>
                <a:cubicBezTo>
                  <a:pt x="6159" y="1460"/>
                  <a:pt x="6135" y="1507"/>
                  <a:pt x="6135" y="1564"/>
                </a:cubicBezTo>
                <a:lnTo>
                  <a:pt x="6135" y="1785"/>
                </a:lnTo>
                <a:cubicBezTo>
                  <a:pt x="6135" y="1842"/>
                  <a:pt x="6159" y="1887"/>
                  <a:pt x="6188" y="1887"/>
                </a:cubicBezTo>
                <a:cubicBezTo>
                  <a:pt x="6217" y="1887"/>
                  <a:pt x="6240" y="1842"/>
                  <a:pt x="6240" y="1785"/>
                </a:cubicBezTo>
                <a:lnTo>
                  <a:pt x="6240" y="1564"/>
                </a:lnTo>
                <a:cubicBezTo>
                  <a:pt x="6240" y="1507"/>
                  <a:pt x="6217" y="1460"/>
                  <a:pt x="6188" y="1460"/>
                </a:cubicBezTo>
                <a:close/>
                <a:moveTo>
                  <a:pt x="7036" y="1460"/>
                </a:moveTo>
                <a:cubicBezTo>
                  <a:pt x="7007" y="1460"/>
                  <a:pt x="6984" y="1507"/>
                  <a:pt x="6984" y="1564"/>
                </a:cubicBezTo>
                <a:lnTo>
                  <a:pt x="6984" y="1785"/>
                </a:lnTo>
                <a:cubicBezTo>
                  <a:pt x="6984" y="1842"/>
                  <a:pt x="7007" y="1887"/>
                  <a:pt x="7036" y="1887"/>
                </a:cubicBezTo>
                <a:cubicBezTo>
                  <a:pt x="7065" y="1887"/>
                  <a:pt x="7089" y="1842"/>
                  <a:pt x="7089" y="1785"/>
                </a:cubicBezTo>
                <a:lnTo>
                  <a:pt x="7089" y="1564"/>
                </a:lnTo>
                <a:cubicBezTo>
                  <a:pt x="7089" y="1507"/>
                  <a:pt x="7065" y="1460"/>
                  <a:pt x="7036" y="1460"/>
                </a:cubicBezTo>
                <a:close/>
                <a:moveTo>
                  <a:pt x="7351" y="1460"/>
                </a:moveTo>
                <a:cubicBezTo>
                  <a:pt x="7322" y="1460"/>
                  <a:pt x="7299" y="1507"/>
                  <a:pt x="7299" y="1564"/>
                </a:cubicBezTo>
                <a:lnTo>
                  <a:pt x="7299" y="1785"/>
                </a:lnTo>
                <a:cubicBezTo>
                  <a:pt x="7299" y="1842"/>
                  <a:pt x="7322" y="1887"/>
                  <a:pt x="7351" y="1887"/>
                </a:cubicBezTo>
                <a:cubicBezTo>
                  <a:pt x="7380" y="1887"/>
                  <a:pt x="7404" y="1842"/>
                  <a:pt x="7404" y="1785"/>
                </a:cubicBezTo>
                <a:lnTo>
                  <a:pt x="7404" y="1564"/>
                </a:lnTo>
                <a:cubicBezTo>
                  <a:pt x="7404" y="1507"/>
                  <a:pt x="7380" y="1460"/>
                  <a:pt x="7351" y="1460"/>
                </a:cubicBezTo>
                <a:close/>
                <a:moveTo>
                  <a:pt x="8201" y="1460"/>
                </a:moveTo>
                <a:cubicBezTo>
                  <a:pt x="8171" y="1460"/>
                  <a:pt x="8148" y="1507"/>
                  <a:pt x="8148" y="1564"/>
                </a:cubicBezTo>
                <a:lnTo>
                  <a:pt x="8148" y="1785"/>
                </a:lnTo>
                <a:cubicBezTo>
                  <a:pt x="8148" y="1842"/>
                  <a:pt x="8171" y="1887"/>
                  <a:pt x="8201" y="1887"/>
                </a:cubicBezTo>
                <a:cubicBezTo>
                  <a:pt x="8230" y="1887"/>
                  <a:pt x="8254" y="1842"/>
                  <a:pt x="8254" y="1785"/>
                </a:cubicBezTo>
                <a:lnTo>
                  <a:pt x="8254" y="1564"/>
                </a:lnTo>
                <a:cubicBezTo>
                  <a:pt x="8254" y="1507"/>
                  <a:pt x="8230" y="1460"/>
                  <a:pt x="8201" y="1460"/>
                </a:cubicBezTo>
                <a:close/>
                <a:moveTo>
                  <a:pt x="8515" y="1460"/>
                </a:moveTo>
                <a:cubicBezTo>
                  <a:pt x="8486" y="1460"/>
                  <a:pt x="8462" y="1507"/>
                  <a:pt x="8462" y="1564"/>
                </a:cubicBezTo>
                <a:lnTo>
                  <a:pt x="8462" y="1785"/>
                </a:lnTo>
                <a:cubicBezTo>
                  <a:pt x="8462" y="1842"/>
                  <a:pt x="8486" y="1887"/>
                  <a:pt x="8515" y="1887"/>
                </a:cubicBezTo>
                <a:cubicBezTo>
                  <a:pt x="8544" y="1887"/>
                  <a:pt x="8568" y="1842"/>
                  <a:pt x="8568" y="1785"/>
                </a:cubicBezTo>
                <a:lnTo>
                  <a:pt x="8568" y="1564"/>
                </a:lnTo>
                <a:cubicBezTo>
                  <a:pt x="8568" y="1507"/>
                  <a:pt x="8544" y="1460"/>
                  <a:pt x="8515" y="1460"/>
                </a:cubicBezTo>
                <a:close/>
                <a:moveTo>
                  <a:pt x="9365" y="1460"/>
                </a:moveTo>
                <a:cubicBezTo>
                  <a:pt x="9336" y="1460"/>
                  <a:pt x="9312" y="1507"/>
                  <a:pt x="9312" y="1564"/>
                </a:cubicBezTo>
                <a:lnTo>
                  <a:pt x="9312" y="1785"/>
                </a:lnTo>
                <a:cubicBezTo>
                  <a:pt x="9312" y="1842"/>
                  <a:pt x="9336" y="1887"/>
                  <a:pt x="9365" y="1887"/>
                </a:cubicBezTo>
                <a:cubicBezTo>
                  <a:pt x="9394" y="1887"/>
                  <a:pt x="9418" y="1842"/>
                  <a:pt x="9418" y="1785"/>
                </a:cubicBezTo>
                <a:lnTo>
                  <a:pt x="9418" y="1564"/>
                </a:lnTo>
                <a:cubicBezTo>
                  <a:pt x="9418" y="1507"/>
                  <a:pt x="9394" y="1460"/>
                  <a:pt x="9365" y="1460"/>
                </a:cubicBezTo>
                <a:close/>
                <a:moveTo>
                  <a:pt x="9679" y="1460"/>
                </a:moveTo>
                <a:cubicBezTo>
                  <a:pt x="9650" y="1460"/>
                  <a:pt x="9626" y="1507"/>
                  <a:pt x="9626" y="1564"/>
                </a:cubicBezTo>
                <a:lnTo>
                  <a:pt x="9626" y="1785"/>
                </a:lnTo>
                <a:cubicBezTo>
                  <a:pt x="9626" y="1842"/>
                  <a:pt x="9650" y="1887"/>
                  <a:pt x="9679" y="1887"/>
                </a:cubicBezTo>
                <a:cubicBezTo>
                  <a:pt x="9708" y="1887"/>
                  <a:pt x="9732" y="1842"/>
                  <a:pt x="9732" y="1785"/>
                </a:cubicBezTo>
                <a:lnTo>
                  <a:pt x="9732" y="1564"/>
                </a:lnTo>
                <a:cubicBezTo>
                  <a:pt x="9732" y="1507"/>
                  <a:pt x="9708" y="1460"/>
                  <a:pt x="9679" y="1460"/>
                </a:cubicBezTo>
                <a:close/>
                <a:moveTo>
                  <a:pt x="10529" y="1460"/>
                </a:moveTo>
                <a:cubicBezTo>
                  <a:pt x="10500" y="1460"/>
                  <a:pt x="10476" y="1507"/>
                  <a:pt x="10476" y="1564"/>
                </a:cubicBezTo>
                <a:lnTo>
                  <a:pt x="10476" y="1785"/>
                </a:lnTo>
                <a:cubicBezTo>
                  <a:pt x="10476" y="1842"/>
                  <a:pt x="10500" y="1887"/>
                  <a:pt x="10529" y="1887"/>
                </a:cubicBezTo>
                <a:cubicBezTo>
                  <a:pt x="10558" y="1887"/>
                  <a:pt x="10582" y="1842"/>
                  <a:pt x="10582" y="1785"/>
                </a:cubicBezTo>
                <a:lnTo>
                  <a:pt x="10582" y="1564"/>
                </a:lnTo>
                <a:cubicBezTo>
                  <a:pt x="10582" y="1507"/>
                  <a:pt x="10558" y="1460"/>
                  <a:pt x="10529" y="1460"/>
                </a:cubicBezTo>
                <a:close/>
                <a:moveTo>
                  <a:pt x="10844" y="1460"/>
                </a:moveTo>
                <a:cubicBezTo>
                  <a:pt x="10814" y="1460"/>
                  <a:pt x="10791" y="1507"/>
                  <a:pt x="10791" y="1564"/>
                </a:cubicBezTo>
                <a:lnTo>
                  <a:pt x="10791" y="1785"/>
                </a:lnTo>
                <a:cubicBezTo>
                  <a:pt x="10791" y="1842"/>
                  <a:pt x="10814" y="1887"/>
                  <a:pt x="10844" y="1887"/>
                </a:cubicBezTo>
                <a:cubicBezTo>
                  <a:pt x="10873" y="1887"/>
                  <a:pt x="10895" y="1842"/>
                  <a:pt x="10895" y="1785"/>
                </a:cubicBezTo>
                <a:lnTo>
                  <a:pt x="10895" y="1564"/>
                </a:lnTo>
                <a:cubicBezTo>
                  <a:pt x="10895" y="1507"/>
                  <a:pt x="10873" y="1460"/>
                  <a:pt x="10844" y="1460"/>
                </a:cubicBezTo>
                <a:close/>
                <a:moveTo>
                  <a:pt x="11692" y="1460"/>
                </a:moveTo>
                <a:cubicBezTo>
                  <a:pt x="11663" y="1460"/>
                  <a:pt x="11640" y="1507"/>
                  <a:pt x="11640" y="1564"/>
                </a:cubicBezTo>
                <a:lnTo>
                  <a:pt x="11640" y="1785"/>
                </a:lnTo>
                <a:cubicBezTo>
                  <a:pt x="11640" y="1842"/>
                  <a:pt x="11663" y="1887"/>
                  <a:pt x="11692" y="1887"/>
                </a:cubicBezTo>
                <a:cubicBezTo>
                  <a:pt x="11721" y="1887"/>
                  <a:pt x="11745" y="1842"/>
                  <a:pt x="11745" y="1785"/>
                </a:cubicBezTo>
                <a:lnTo>
                  <a:pt x="11745" y="1564"/>
                </a:lnTo>
                <a:cubicBezTo>
                  <a:pt x="11745" y="1507"/>
                  <a:pt x="11721" y="1460"/>
                  <a:pt x="11692" y="1460"/>
                </a:cubicBezTo>
                <a:close/>
                <a:moveTo>
                  <a:pt x="12007" y="1460"/>
                </a:moveTo>
                <a:cubicBezTo>
                  <a:pt x="11978" y="1460"/>
                  <a:pt x="11955" y="1507"/>
                  <a:pt x="11955" y="1564"/>
                </a:cubicBezTo>
                <a:lnTo>
                  <a:pt x="11955" y="1785"/>
                </a:lnTo>
                <a:cubicBezTo>
                  <a:pt x="11955" y="1842"/>
                  <a:pt x="11978" y="1887"/>
                  <a:pt x="12007" y="1887"/>
                </a:cubicBezTo>
                <a:cubicBezTo>
                  <a:pt x="12036" y="1887"/>
                  <a:pt x="12060" y="1842"/>
                  <a:pt x="12060" y="1785"/>
                </a:cubicBezTo>
                <a:lnTo>
                  <a:pt x="12060" y="1564"/>
                </a:lnTo>
                <a:cubicBezTo>
                  <a:pt x="12060" y="1507"/>
                  <a:pt x="12036" y="1460"/>
                  <a:pt x="12007" y="1460"/>
                </a:cubicBezTo>
                <a:close/>
                <a:moveTo>
                  <a:pt x="12856" y="1460"/>
                </a:moveTo>
                <a:cubicBezTo>
                  <a:pt x="12827" y="1460"/>
                  <a:pt x="12804" y="1507"/>
                  <a:pt x="12804" y="1564"/>
                </a:cubicBezTo>
                <a:lnTo>
                  <a:pt x="12804" y="1785"/>
                </a:lnTo>
                <a:cubicBezTo>
                  <a:pt x="12804" y="1842"/>
                  <a:pt x="12827" y="1887"/>
                  <a:pt x="12856" y="1887"/>
                </a:cubicBezTo>
                <a:cubicBezTo>
                  <a:pt x="12886" y="1887"/>
                  <a:pt x="12909" y="1842"/>
                  <a:pt x="12909" y="1785"/>
                </a:cubicBezTo>
                <a:lnTo>
                  <a:pt x="12909" y="1564"/>
                </a:lnTo>
                <a:cubicBezTo>
                  <a:pt x="12909" y="1507"/>
                  <a:pt x="12886" y="1460"/>
                  <a:pt x="12856" y="1460"/>
                </a:cubicBezTo>
                <a:close/>
                <a:moveTo>
                  <a:pt x="13171" y="1460"/>
                </a:moveTo>
                <a:cubicBezTo>
                  <a:pt x="13142" y="1460"/>
                  <a:pt x="13118" y="1507"/>
                  <a:pt x="13118" y="1564"/>
                </a:cubicBezTo>
                <a:lnTo>
                  <a:pt x="13118" y="1785"/>
                </a:lnTo>
                <a:cubicBezTo>
                  <a:pt x="13118" y="1842"/>
                  <a:pt x="13142" y="1887"/>
                  <a:pt x="13171" y="1887"/>
                </a:cubicBezTo>
                <a:cubicBezTo>
                  <a:pt x="13200" y="1887"/>
                  <a:pt x="13224" y="1842"/>
                  <a:pt x="13224" y="1785"/>
                </a:cubicBezTo>
                <a:lnTo>
                  <a:pt x="13224" y="1564"/>
                </a:lnTo>
                <a:cubicBezTo>
                  <a:pt x="13224" y="1507"/>
                  <a:pt x="13200" y="1460"/>
                  <a:pt x="13171" y="1460"/>
                </a:cubicBezTo>
                <a:close/>
                <a:moveTo>
                  <a:pt x="14021" y="1460"/>
                </a:moveTo>
                <a:cubicBezTo>
                  <a:pt x="13992" y="1460"/>
                  <a:pt x="13968" y="1507"/>
                  <a:pt x="13968" y="1564"/>
                </a:cubicBezTo>
                <a:lnTo>
                  <a:pt x="13968" y="1785"/>
                </a:lnTo>
                <a:cubicBezTo>
                  <a:pt x="13968" y="1842"/>
                  <a:pt x="13992" y="1887"/>
                  <a:pt x="14021" y="1887"/>
                </a:cubicBezTo>
                <a:cubicBezTo>
                  <a:pt x="14050" y="1887"/>
                  <a:pt x="14074" y="1842"/>
                  <a:pt x="14074" y="1785"/>
                </a:cubicBezTo>
                <a:lnTo>
                  <a:pt x="14074" y="1564"/>
                </a:lnTo>
                <a:cubicBezTo>
                  <a:pt x="14074" y="1507"/>
                  <a:pt x="14050" y="1460"/>
                  <a:pt x="14021" y="1460"/>
                </a:cubicBezTo>
                <a:close/>
                <a:moveTo>
                  <a:pt x="14335" y="1460"/>
                </a:moveTo>
                <a:cubicBezTo>
                  <a:pt x="14306" y="1460"/>
                  <a:pt x="14282" y="1507"/>
                  <a:pt x="14282" y="1564"/>
                </a:cubicBezTo>
                <a:lnTo>
                  <a:pt x="14282" y="1785"/>
                </a:lnTo>
                <a:cubicBezTo>
                  <a:pt x="14282" y="1842"/>
                  <a:pt x="14306" y="1887"/>
                  <a:pt x="14335" y="1887"/>
                </a:cubicBezTo>
                <a:cubicBezTo>
                  <a:pt x="14364" y="1887"/>
                  <a:pt x="14388" y="1842"/>
                  <a:pt x="14388" y="1785"/>
                </a:cubicBezTo>
                <a:lnTo>
                  <a:pt x="14388" y="1564"/>
                </a:lnTo>
                <a:cubicBezTo>
                  <a:pt x="14388" y="1507"/>
                  <a:pt x="14364" y="1460"/>
                  <a:pt x="14335" y="1460"/>
                </a:cubicBezTo>
                <a:close/>
                <a:moveTo>
                  <a:pt x="15185" y="1460"/>
                </a:moveTo>
                <a:cubicBezTo>
                  <a:pt x="15156" y="1460"/>
                  <a:pt x="15132" y="1507"/>
                  <a:pt x="15132" y="1564"/>
                </a:cubicBezTo>
                <a:lnTo>
                  <a:pt x="15132" y="1785"/>
                </a:lnTo>
                <a:cubicBezTo>
                  <a:pt x="15132" y="1842"/>
                  <a:pt x="15156" y="1887"/>
                  <a:pt x="15185" y="1887"/>
                </a:cubicBezTo>
                <a:cubicBezTo>
                  <a:pt x="15214" y="1887"/>
                  <a:pt x="15237" y="1842"/>
                  <a:pt x="15237" y="1785"/>
                </a:cubicBezTo>
                <a:lnTo>
                  <a:pt x="15237" y="1564"/>
                </a:lnTo>
                <a:cubicBezTo>
                  <a:pt x="15237" y="1507"/>
                  <a:pt x="15214" y="1460"/>
                  <a:pt x="15185" y="1460"/>
                </a:cubicBezTo>
                <a:close/>
                <a:moveTo>
                  <a:pt x="15500" y="1460"/>
                </a:moveTo>
                <a:cubicBezTo>
                  <a:pt x="15470" y="1460"/>
                  <a:pt x="15447" y="1507"/>
                  <a:pt x="15447" y="1564"/>
                </a:cubicBezTo>
                <a:lnTo>
                  <a:pt x="15447" y="1785"/>
                </a:lnTo>
                <a:cubicBezTo>
                  <a:pt x="15447" y="1842"/>
                  <a:pt x="15470" y="1887"/>
                  <a:pt x="15500" y="1887"/>
                </a:cubicBezTo>
                <a:cubicBezTo>
                  <a:pt x="15529" y="1887"/>
                  <a:pt x="15551" y="1842"/>
                  <a:pt x="15551" y="1785"/>
                </a:cubicBezTo>
                <a:lnTo>
                  <a:pt x="15551" y="1564"/>
                </a:lnTo>
                <a:cubicBezTo>
                  <a:pt x="15551" y="1507"/>
                  <a:pt x="15529" y="1460"/>
                  <a:pt x="15500" y="1460"/>
                </a:cubicBezTo>
                <a:close/>
                <a:moveTo>
                  <a:pt x="16349" y="1460"/>
                </a:moveTo>
                <a:cubicBezTo>
                  <a:pt x="16320" y="1460"/>
                  <a:pt x="16296" y="1507"/>
                  <a:pt x="16296" y="1564"/>
                </a:cubicBezTo>
                <a:lnTo>
                  <a:pt x="16296" y="1785"/>
                </a:lnTo>
                <a:cubicBezTo>
                  <a:pt x="16296" y="1842"/>
                  <a:pt x="16320" y="1887"/>
                  <a:pt x="16349" y="1887"/>
                </a:cubicBezTo>
                <a:cubicBezTo>
                  <a:pt x="16378" y="1887"/>
                  <a:pt x="16401" y="1842"/>
                  <a:pt x="16401" y="1785"/>
                </a:cubicBezTo>
                <a:lnTo>
                  <a:pt x="16401" y="1564"/>
                </a:lnTo>
                <a:cubicBezTo>
                  <a:pt x="16401" y="1507"/>
                  <a:pt x="16378" y="1460"/>
                  <a:pt x="16349" y="1460"/>
                </a:cubicBezTo>
                <a:close/>
                <a:moveTo>
                  <a:pt x="16663" y="1460"/>
                </a:moveTo>
                <a:cubicBezTo>
                  <a:pt x="16634" y="1460"/>
                  <a:pt x="16611" y="1507"/>
                  <a:pt x="16611" y="1564"/>
                </a:cubicBezTo>
                <a:lnTo>
                  <a:pt x="16611" y="1785"/>
                </a:lnTo>
                <a:cubicBezTo>
                  <a:pt x="16611" y="1842"/>
                  <a:pt x="16634" y="1887"/>
                  <a:pt x="16663" y="1887"/>
                </a:cubicBezTo>
                <a:cubicBezTo>
                  <a:pt x="16692" y="1887"/>
                  <a:pt x="16716" y="1842"/>
                  <a:pt x="16716" y="1785"/>
                </a:cubicBezTo>
                <a:lnTo>
                  <a:pt x="16716" y="1564"/>
                </a:lnTo>
                <a:cubicBezTo>
                  <a:pt x="16716" y="1507"/>
                  <a:pt x="16692" y="1460"/>
                  <a:pt x="16663" y="1460"/>
                </a:cubicBezTo>
                <a:close/>
                <a:moveTo>
                  <a:pt x="17512" y="1460"/>
                </a:moveTo>
                <a:cubicBezTo>
                  <a:pt x="17483" y="1460"/>
                  <a:pt x="17459" y="1507"/>
                  <a:pt x="17459" y="1564"/>
                </a:cubicBezTo>
                <a:lnTo>
                  <a:pt x="17459" y="1785"/>
                </a:lnTo>
                <a:cubicBezTo>
                  <a:pt x="17459" y="1842"/>
                  <a:pt x="17483" y="1887"/>
                  <a:pt x="17512" y="1887"/>
                </a:cubicBezTo>
                <a:cubicBezTo>
                  <a:pt x="17541" y="1887"/>
                  <a:pt x="17565" y="1842"/>
                  <a:pt x="17565" y="1785"/>
                </a:cubicBezTo>
                <a:lnTo>
                  <a:pt x="17565" y="1564"/>
                </a:lnTo>
                <a:cubicBezTo>
                  <a:pt x="17565" y="1507"/>
                  <a:pt x="17541" y="1460"/>
                  <a:pt x="17512" y="1460"/>
                </a:cubicBezTo>
                <a:close/>
                <a:moveTo>
                  <a:pt x="17827" y="1460"/>
                </a:moveTo>
                <a:cubicBezTo>
                  <a:pt x="17798" y="1460"/>
                  <a:pt x="17774" y="1507"/>
                  <a:pt x="17774" y="1564"/>
                </a:cubicBezTo>
                <a:lnTo>
                  <a:pt x="17774" y="1785"/>
                </a:lnTo>
                <a:cubicBezTo>
                  <a:pt x="17774" y="1842"/>
                  <a:pt x="17798" y="1887"/>
                  <a:pt x="17827" y="1887"/>
                </a:cubicBezTo>
                <a:cubicBezTo>
                  <a:pt x="17856" y="1887"/>
                  <a:pt x="17880" y="1842"/>
                  <a:pt x="17880" y="1785"/>
                </a:cubicBezTo>
                <a:lnTo>
                  <a:pt x="17880" y="1564"/>
                </a:lnTo>
                <a:cubicBezTo>
                  <a:pt x="17880" y="1507"/>
                  <a:pt x="17856" y="1460"/>
                  <a:pt x="17827" y="1460"/>
                </a:cubicBezTo>
                <a:close/>
                <a:moveTo>
                  <a:pt x="18677" y="1460"/>
                </a:moveTo>
                <a:cubicBezTo>
                  <a:pt x="18648" y="1460"/>
                  <a:pt x="18624" y="1507"/>
                  <a:pt x="18624" y="1564"/>
                </a:cubicBezTo>
                <a:lnTo>
                  <a:pt x="18624" y="1785"/>
                </a:lnTo>
                <a:cubicBezTo>
                  <a:pt x="18624" y="1842"/>
                  <a:pt x="18648" y="1887"/>
                  <a:pt x="18677" y="1887"/>
                </a:cubicBezTo>
                <a:cubicBezTo>
                  <a:pt x="18706" y="1887"/>
                  <a:pt x="18730" y="1842"/>
                  <a:pt x="18730" y="1785"/>
                </a:cubicBezTo>
                <a:lnTo>
                  <a:pt x="18730" y="1564"/>
                </a:lnTo>
                <a:cubicBezTo>
                  <a:pt x="18730" y="1507"/>
                  <a:pt x="18706" y="1460"/>
                  <a:pt x="18677" y="1460"/>
                </a:cubicBezTo>
                <a:close/>
                <a:moveTo>
                  <a:pt x="18991" y="1460"/>
                </a:moveTo>
                <a:cubicBezTo>
                  <a:pt x="18962" y="1460"/>
                  <a:pt x="18938" y="1507"/>
                  <a:pt x="18938" y="1564"/>
                </a:cubicBezTo>
                <a:lnTo>
                  <a:pt x="18938" y="1785"/>
                </a:lnTo>
                <a:cubicBezTo>
                  <a:pt x="18938" y="1842"/>
                  <a:pt x="18962" y="1887"/>
                  <a:pt x="18991" y="1887"/>
                </a:cubicBezTo>
                <a:cubicBezTo>
                  <a:pt x="19020" y="1887"/>
                  <a:pt x="19044" y="1842"/>
                  <a:pt x="19044" y="1785"/>
                </a:cubicBezTo>
                <a:lnTo>
                  <a:pt x="19044" y="1564"/>
                </a:lnTo>
                <a:cubicBezTo>
                  <a:pt x="19044" y="1507"/>
                  <a:pt x="19020" y="1460"/>
                  <a:pt x="18991" y="1460"/>
                </a:cubicBezTo>
                <a:close/>
                <a:moveTo>
                  <a:pt x="19841" y="1460"/>
                </a:moveTo>
                <a:cubicBezTo>
                  <a:pt x="19812" y="1460"/>
                  <a:pt x="19788" y="1507"/>
                  <a:pt x="19788" y="1564"/>
                </a:cubicBezTo>
                <a:lnTo>
                  <a:pt x="19788" y="1785"/>
                </a:lnTo>
                <a:cubicBezTo>
                  <a:pt x="19788" y="1842"/>
                  <a:pt x="19812" y="1887"/>
                  <a:pt x="19841" y="1887"/>
                </a:cubicBezTo>
                <a:cubicBezTo>
                  <a:pt x="19870" y="1887"/>
                  <a:pt x="19894" y="1842"/>
                  <a:pt x="19894" y="1785"/>
                </a:cubicBezTo>
                <a:lnTo>
                  <a:pt x="19894" y="1564"/>
                </a:lnTo>
                <a:cubicBezTo>
                  <a:pt x="19894" y="1507"/>
                  <a:pt x="19870" y="1460"/>
                  <a:pt x="19841" y="1460"/>
                </a:cubicBezTo>
                <a:close/>
                <a:moveTo>
                  <a:pt x="20155" y="1460"/>
                </a:moveTo>
                <a:cubicBezTo>
                  <a:pt x="20126" y="1460"/>
                  <a:pt x="20102" y="1507"/>
                  <a:pt x="20102" y="1564"/>
                </a:cubicBezTo>
                <a:lnTo>
                  <a:pt x="20102" y="1785"/>
                </a:lnTo>
                <a:cubicBezTo>
                  <a:pt x="20102" y="1842"/>
                  <a:pt x="20126" y="1887"/>
                  <a:pt x="20155" y="1887"/>
                </a:cubicBezTo>
                <a:cubicBezTo>
                  <a:pt x="20184" y="1887"/>
                  <a:pt x="20207" y="1842"/>
                  <a:pt x="20207" y="1785"/>
                </a:cubicBezTo>
                <a:lnTo>
                  <a:pt x="20207" y="1564"/>
                </a:lnTo>
                <a:cubicBezTo>
                  <a:pt x="20207" y="1507"/>
                  <a:pt x="20184" y="1460"/>
                  <a:pt x="20155" y="1460"/>
                </a:cubicBezTo>
                <a:close/>
                <a:moveTo>
                  <a:pt x="21004" y="1460"/>
                </a:moveTo>
                <a:cubicBezTo>
                  <a:pt x="20975" y="1460"/>
                  <a:pt x="20952" y="1507"/>
                  <a:pt x="20952" y="1564"/>
                </a:cubicBezTo>
                <a:lnTo>
                  <a:pt x="20952" y="1785"/>
                </a:lnTo>
                <a:cubicBezTo>
                  <a:pt x="20952" y="1842"/>
                  <a:pt x="20975" y="1887"/>
                  <a:pt x="21004" y="1887"/>
                </a:cubicBezTo>
                <a:cubicBezTo>
                  <a:pt x="21033" y="1887"/>
                  <a:pt x="21057" y="1842"/>
                  <a:pt x="21057" y="1785"/>
                </a:cubicBezTo>
                <a:lnTo>
                  <a:pt x="21057" y="1564"/>
                </a:lnTo>
                <a:cubicBezTo>
                  <a:pt x="21057" y="1507"/>
                  <a:pt x="21033" y="1460"/>
                  <a:pt x="21004" y="1460"/>
                </a:cubicBezTo>
                <a:close/>
                <a:moveTo>
                  <a:pt x="21319" y="1460"/>
                </a:moveTo>
                <a:cubicBezTo>
                  <a:pt x="21289" y="1460"/>
                  <a:pt x="21267" y="1507"/>
                  <a:pt x="21267" y="1564"/>
                </a:cubicBezTo>
                <a:lnTo>
                  <a:pt x="21267" y="1785"/>
                </a:lnTo>
                <a:cubicBezTo>
                  <a:pt x="21267" y="1842"/>
                  <a:pt x="21289" y="1887"/>
                  <a:pt x="21319" y="1887"/>
                </a:cubicBezTo>
                <a:cubicBezTo>
                  <a:pt x="21348" y="1887"/>
                  <a:pt x="21372" y="1842"/>
                  <a:pt x="21372" y="1785"/>
                </a:cubicBezTo>
                <a:lnTo>
                  <a:pt x="21372" y="1564"/>
                </a:lnTo>
                <a:cubicBezTo>
                  <a:pt x="21372" y="1507"/>
                  <a:pt x="21348" y="1460"/>
                  <a:pt x="21319" y="1460"/>
                </a:cubicBezTo>
                <a:close/>
                <a:moveTo>
                  <a:pt x="281" y="2190"/>
                </a:moveTo>
                <a:cubicBezTo>
                  <a:pt x="252" y="2190"/>
                  <a:pt x="228" y="2237"/>
                  <a:pt x="228" y="2294"/>
                </a:cubicBezTo>
                <a:lnTo>
                  <a:pt x="228" y="2515"/>
                </a:lnTo>
                <a:cubicBezTo>
                  <a:pt x="228" y="2572"/>
                  <a:pt x="252" y="2617"/>
                  <a:pt x="281" y="2617"/>
                </a:cubicBezTo>
                <a:cubicBezTo>
                  <a:pt x="311" y="2617"/>
                  <a:pt x="334" y="2572"/>
                  <a:pt x="334" y="2515"/>
                </a:cubicBezTo>
                <a:lnTo>
                  <a:pt x="334" y="2294"/>
                </a:lnTo>
                <a:cubicBezTo>
                  <a:pt x="334" y="2237"/>
                  <a:pt x="311" y="2190"/>
                  <a:pt x="281" y="2190"/>
                </a:cubicBezTo>
                <a:close/>
                <a:moveTo>
                  <a:pt x="596" y="2190"/>
                </a:moveTo>
                <a:cubicBezTo>
                  <a:pt x="567" y="2190"/>
                  <a:pt x="543" y="2237"/>
                  <a:pt x="543" y="2294"/>
                </a:cubicBezTo>
                <a:lnTo>
                  <a:pt x="543" y="2515"/>
                </a:lnTo>
                <a:cubicBezTo>
                  <a:pt x="543" y="2572"/>
                  <a:pt x="567" y="2617"/>
                  <a:pt x="596" y="2617"/>
                </a:cubicBezTo>
                <a:cubicBezTo>
                  <a:pt x="625" y="2617"/>
                  <a:pt x="649" y="2572"/>
                  <a:pt x="649" y="2515"/>
                </a:cubicBezTo>
                <a:lnTo>
                  <a:pt x="649" y="2294"/>
                </a:lnTo>
                <a:cubicBezTo>
                  <a:pt x="649" y="2237"/>
                  <a:pt x="625" y="2190"/>
                  <a:pt x="596" y="2190"/>
                </a:cubicBezTo>
                <a:close/>
                <a:moveTo>
                  <a:pt x="1446" y="2190"/>
                </a:moveTo>
                <a:cubicBezTo>
                  <a:pt x="1417" y="2190"/>
                  <a:pt x="1393" y="2237"/>
                  <a:pt x="1393" y="2294"/>
                </a:cubicBezTo>
                <a:lnTo>
                  <a:pt x="1393" y="2515"/>
                </a:lnTo>
                <a:cubicBezTo>
                  <a:pt x="1393" y="2572"/>
                  <a:pt x="1417" y="2617"/>
                  <a:pt x="1446" y="2617"/>
                </a:cubicBezTo>
                <a:cubicBezTo>
                  <a:pt x="1475" y="2617"/>
                  <a:pt x="1499" y="2572"/>
                  <a:pt x="1499" y="2515"/>
                </a:cubicBezTo>
                <a:lnTo>
                  <a:pt x="1499" y="2294"/>
                </a:lnTo>
                <a:cubicBezTo>
                  <a:pt x="1499" y="2237"/>
                  <a:pt x="1475" y="2190"/>
                  <a:pt x="1446" y="2190"/>
                </a:cubicBezTo>
                <a:close/>
                <a:moveTo>
                  <a:pt x="1760" y="2190"/>
                </a:moveTo>
                <a:cubicBezTo>
                  <a:pt x="1731" y="2190"/>
                  <a:pt x="1707" y="2237"/>
                  <a:pt x="1707" y="2294"/>
                </a:cubicBezTo>
                <a:lnTo>
                  <a:pt x="1707" y="2515"/>
                </a:lnTo>
                <a:cubicBezTo>
                  <a:pt x="1707" y="2572"/>
                  <a:pt x="1731" y="2617"/>
                  <a:pt x="1760" y="2617"/>
                </a:cubicBezTo>
                <a:cubicBezTo>
                  <a:pt x="1789" y="2617"/>
                  <a:pt x="1813" y="2572"/>
                  <a:pt x="1813" y="2515"/>
                </a:cubicBezTo>
                <a:lnTo>
                  <a:pt x="1813" y="2294"/>
                </a:lnTo>
                <a:cubicBezTo>
                  <a:pt x="1813" y="2237"/>
                  <a:pt x="1789" y="2190"/>
                  <a:pt x="1760" y="2190"/>
                </a:cubicBezTo>
                <a:close/>
                <a:moveTo>
                  <a:pt x="2610" y="2190"/>
                </a:moveTo>
                <a:cubicBezTo>
                  <a:pt x="2581" y="2190"/>
                  <a:pt x="2557" y="2237"/>
                  <a:pt x="2557" y="2294"/>
                </a:cubicBezTo>
                <a:lnTo>
                  <a:pt x="2557" y="2515"/>
                </a:lnTo>
                <a:cubicBezTo>
                  <a:pt x="2557" y="2572"/>
                  <a:pt x="2581" y="2617"/>
                  <a:pt x="2610" y="2617"/>
                </a:cubicBezTo>
                <a:cubicBezTo>
                  <a:pt x="2639" y="2617"/>
                  <a:pt x="2662" y="2572"/>
                  <a:pt x="2662" y="2515"/>
                </a:cubicBezTo>
                <a:lnTo>
                  <a:pt x="2662" y="2294"/>
                </a:lnTo>
                <a:cubicBezTo>
                  <a:pt x="2662" y="2237"/>
                  <a:pt x="2639" y="2190"/>
                  <a:pt x="2610" y="2190"/>
                </a:cubicBezTo>
                <a:close/>
                <a:moveTo>
                  <a:pt x="2924" y="2190"/>
                </a:moveTo>
                <a:cubicBezTo>
                  <a:pt x="2895" y="2190"/>
                  <a:pt x="2871" y="2237"/>
                  <a:pt x="2871" y="2294"/>
                </a:cubicBezTo>
                <a:lnTo>
                  <a:pt x="2871" y="2515"/>
                </a:lnTo>
                <a:cubicBezTo>
                  <a:pt x="2871" y="2572"/>
                  <a:pt x="2895" y="2617"/>
                  <a:pt x="2924" y="2617"/>
                </a:cubicBezTo>
                <a:cubicBezTo>
                  <a:pt x="2954" y="2617"/>
                  <a:pt x="2976" y="2572"/>
                  <a:pt x="2976" y="2515"/>
                </a:cubicBezTo>
                <a:lnTo>
                  <a:pt x="2976" y="2294"/>
                </a:lnTo>
                <a:cubicBezTo>
                  <a:pt x="2976" y="2237"/>
                  <a:pt x="2954" y="2190"/>
                  <a:pt x="2924" y="2190"/>
                </a:cubicBezTo>
                <a:close/>
                <a:moveTo>
                  <a:pt x="3773" y="2190"/>
                </a:moveTo>
                <a:cubicBezTo>
                  <a:pt x="3744" y="2190"/>
                  <a:pt x="3721" y="2237"/>
                  <a:pt x="3721" y="2294"/>
                </a:cubicBezTo>
                <a:lnTo>
                  <a:pt x="3721" y="2515"/>
                </a:lnTo>
                <a:cubicBezTo>
                  <a:pt x="3721" y="2572"/>
                  <a:pt x="3744" y="2617"/>
                  <a:pt x="3773" y="2617"/>
                </a:cubicBezTo>
                <a:cubicBezTo>
                  <a:pt x="3802" y="2617"/>
                  <a:pt x="3826" y="2572"/>
                  <a:pt x="3826" y="2515"/>
                </a:cubicBezTo>
                <a:lnTo>
                  <a:pt x="3826" y="2294"/>
                </a:lnTo>
                <a:cubicBezTo>
                  <a:pt x="3826" y="2237"/>
                  <a:pt x="3802" y="2190"/>
                  <a:pt x="3773" y="2190"/>
                </a:cubicBezTo>
                <a:close/>
                <a:moveTo>
                  <a:pt x="4088" y="2190"/>
                </a:moveTo>
                <a:cubicBezTo>
                  <a:pt x="4058" y="2190"/>
                  <a:pt x="4035" y="2237"/>
                  <a:pt x="4035" y="2294"/>
                </a:cubicBezTo>
                <a:lnTo>
                  <a:pt x="4035" y="2515"/>
                </a:lnTo>
                <a:cubicBezTo>
                  <a:pt x="4035" y="2572"/>
                  <a:pt x="4058" y="2617"/>
                  <a:pt x="4088" y="2617"/>
                </a:cubicBezTo>
                <a:cubicBezTo>
                  <a:pt x="4117" y="2617"/>
                  <a:pt x="4141" y="2572"/>
                  <a:pt x="4141" y="2515"/>
                </a:cubicBezTo>
                <a:lnTo>
                  <a:pt x="4141" y="2294"/>
                </a:lnTo>
                <a:cubicBezTo>
                  <a:pt x="4141" y="2237"/>
                  <a:pt x="4117" y="2190"/>
                  <a:pt x="4088" y="2190"/>
                </a:cubicBezTo>
                <a:close/>
                <a:moveTo>
                  <a:pt x="4937" y="2190"/>
                </a:moveTo>
                <a:cubicBezTo>
                  <a:pt x="4908" y="2190"/>
                  <a:pt x="4884" y="2237"/>
                  <a:pt x="4884" y="2294"/>
                </a:cubicBezTo>
                <a:lnTo>
                  <a:pt x="4884" y="2515"/>
                </a:lnTo>
                <a:cubicBezTo>
                  <a:pt x="4884" y="2572"/>
                  <a:pt x="4908" y="2617"/>
                  <a:pt x="4937" y="2617"/>
                </a:cubicBezTo>
                <a:cubicBezTo>
                  <a:pt x="4966" y="2617"/>
                  <a:pt x="4990" y="2572"/>
                  <a:pt x="4990" y="2515"/>
                </a:cubicBezTo>
                <a:lnTo>
                  <a:pt x="4990" y="2294"/>
                </a:lnTo>
                <a:cubicBezTo>
                  <a:pt x="4990" y="2237"/>
                  <a:pt x="4966" y="2190"/>
                  <a:pt x="4937" y="2190"/>
                </a:cubicBezTo>
                <a:close/>
                <a:moveTo>
                  <a:pt x="5252" y="2190"/>
                </a:moveTo>
                <a:cubicBezTo>
                  <a:pt x="5223" y="2190"/>
                  <a:pt x="5199" y="2237"/>
                  <a:pt x="5199" y="2294"/>
                </a:cubicBezTo>
                <a:lnTo>
                  <a:pt x="5199" y="2515"/>
                </a:lnTo>
                <a:cubicBezTo>
                  <a:pt x="5199" y="2572"/>
                  <a:pt x="5223" y="2617"/>
                  <a:pt x="5252" y="2617"/>
                </a:cubicBezTo>
                <a:cubicBezTo>
                  <a:pt x="5281" y="2617"/>
                  <a:pt x="5305" y="2572"/>
                  <a:pt x="5305" y="2515"/>
                </a:cubicBezTo>
                <a:lnTo>
                  <a:pt x="5305" y="2294"/>
                </a:lnTo>
                <a:cubicBezTo>
                  <a:pt x="5305" y="2237"/>
                  <a:pt x="5281" y="2190"/>
                  <a:pt x="5252" y="2190"/>
                </a:cubicBezTo>
                <a:close/>
                <a:moveTo>
                  <a:pt x="6102" y="2190"/>
                </a:moveTo>
                <a:cubicBezTo>
                  <a:pt x="6072" y="2190"/>
                  <a:pt x="6049" y="2237"/>
                  <a:pt x="6049" y="2294"/>
                </a:cubicBezTo>
                <a:lnTo>
                  <a:pt x="6049" y="2515"/>
                </a:lnTo>
                <a:cubicBezTo>
                  <a:pt x="6049" y="2572"/>
                  <a:pt x="6072" y="2617"/>
                  <a:pt x="6102" y="2617"/>
                </a:cubicBezTo>
                <a:cubicBezTo>
                  <a:pt x="6131" y="2617"/>
                  <a:pt x="6155" y="2572"/>
                  <a:pt x="6155" y="2515"/>
                </a:cubicBezTo>
                <a:lnTo>
                  <a:pt x="6155" y="2294"/>
                </a:lnTo>
                <a:cubicBezTo>
                  <a:pt x="6155" y="2237"/>
                  <a:pt x="6131" y="2190"/>
                  <a:pt x="6102" y="2190"/>
                </a:cubicBezTo>
                <a:close/>
                <a:moveTo>
                  <a:pt x="6416" y="2190"/>
                </a:moveTo>
                <a:cubicBezTo>
                  <a:pt x="6387" y="2190"/>
                  <a:pt x="6363" y="2237"/>
                  <a:pt x="6363" y="2294"/>
                </a:cubicBezTo>
                <a:lnTo>
                  <a:pt x="6363" y="2515"/>
                </a:lnTo>
                <a:cubicBezTo>
                  <a:pt x="6363" y="2572"/>
                  <a:pt x="6387" y="2617"/>
                  <a:pt x="6416" y="2617"/>
                </a:cubicBezTo>
                <a:cubicBezTo>
                  <a:pt x="6445" y="2617"/>
                  <a:pt x="6469" y="2572"/>
                  <a:pt x="6469" y="2515"/>
                </a:cubicBezTo>
                <a:lnTo>
                  <a:pt x="6469" y="2294"/>
                </a:lnTo>
                <a:cubicBezTo>
                  <a:pt x="6469" y="2237"/>
                  <a:pt x="6445" y="2190"/>
                  <a:pt x="6416" y="2190"/>
                </a:cubicBezTo>
                <a:close/>
                <a:moveTo>
                  <a:pt x="7266" y="2190"/>
                </a:moveTo>
                <a:cubicBezTo>
                  <a:pt x="7237" y="2190"/>
                  <a:pt x="7213" y="2237"/>
                  <a:pt x="7213" y="2294"/>
                </a:cubicBezTo>
                <a:lnTo>
                  <a:pt x="7213" y="2515"/>
                </a:lnTo>
                <a:cubicBezTo>
                  <a:pt x="7213" y="2572"/>
                  <a:pt x="7237" y="2617"/>
                  <a:pt x="7266" y="2617"/>
                </a:cubicBezTo>
                <a:cubicBezTo>
                  <a:pt x="7295" y="2617"/>
                  <a:pt x="7318" y="2572"/>
                  <a:pt x="7318" y="2515"/>
                </a:cubicBezTo>
                <a:lnTo>
                  <a:pt x="7318" y="2294"/>
                </a:lnTo>
                <a:cubicBezTo>
                  <a:pt x="7318" y="2237"/>
                  <a:pt x="7295" y="2190"/>
                  <a:pt x="7266" y="2190"/>
                </a:cubicBezTo>
                <a:close/>
                <a:moveTo>
                  <a:pt x="7580" y="2190"/>
                </a:moveTo>
                <a:cubicBezTo>
                  <a:pt x="7551" y="2190"/>
                  <a:pt x="7527" y="2237"/>
                  <a:pt x="7527" y="2294"/>
                </a:cubicBezTo>
                <a:lnTo>
                  <a:pt x="7527" y="2515"/>
                </a:lnTo>
                <a:cubicBezTo>
                  <a:pt x="7527" y="2572"/>
                  <a:pt x="7551" y="2617"/>
                  <a:pt x="7580" y="2617"/>
                </a:cubicBezTo>
                <a:cubicBezTo>
                  <a:pt x="7609" y="2617"/>
                  <a:pt x="7632" y="2572"/>
                  <a:pt x="7632" y="2515"/>
                </a:cubicBezTo>
                <a:lnTo>
                  <a:pt x="7632" y="2294"/>
                </a:lnTo>
                <a:cubicBezTo>
                  <a:pt x="7632" y="2237"/>
                  <a:pt x="7609" y="2190"/>
                  <a:pt x="7580" y="2190"/>
                </a:cubicBezTo>
                <a:close/>
                <a:moveTo>
                  <a:pt x="8429" y="2190"/>
                </a:moveTo>
                <a:cubicBezTo>
                  <a:pt x="8400" y="2190"/>
                  <a:pt x="8377" y="2237"/>
                  <a:pt x="8377" y="2294"/>
                </a:cubicBezTo>
                <a:lnTo>
                  <a:pt x="8377" y="2515"/>
                </a:lnTo>
                <a:cubicBezTo>
                  <a:pt x="8377" y="2572"/>
                  <a:pt x="8400" y="2617"/>
                  <a:pt x="8429" y="2617"/>
                </a:cubicBezTo>
                <a:cubicBezTo>
                  <a:pt x="8458" y="2617"/>
                  <a:pt x="8482" y="2572"/>
                  <a:pt x="8482" y="2515"/>
                </a:cubicBezTo>
                <a:lnTo>
                  <a:pt x="8482" y="2294"/>
                </a:lnTo>
                <a:cubicBezTo>
                  <a:pt x="8482" y="2237"/>
                  <a:pt x="8458" y="2190"/>
                  <a:pt x="8429" y="2190"/>
                </a:cubicBezTo>
                <a:close/>
                <a:moveTo>
                  <a:pt x="8744" y="2190"/>
                </a:moveTo>
                <a:cubicBezTo>
                  <a:pt x="8714" y="2190"/>
                  <a:pt x="8691" y="2237"/>
                  <a:pt x="8691" y="2294"/>
                </a:cubicBezTo>
                <a:lnTo>
                  <a:pt x="8691" y="2515"/>
                </a:lnTo>
                <a:cubicBezTo>
                  <a:pt x="8691" y="2572"/>
                  <a:pt x="8714" y="2617"/>
                  <a:pt x="8744" y="2617"/>
                </a:cubicBezTo>
                <a:cubicBezTo>
                  <a:pt x="8773" y="2617"/>
                  <a:pt x="8796" y="2572"/>
                  <a:pt x="8796" y="2515"/>
                </a:cubicBezTo>
                <a:lnTo>
                  <a:pt x="8796" y="2294"/>
                </a:lnTo>
                <a:cubicBezTo>
                  <a:pt x="8796" y="2237"/>
                  <a:pt x="8773" y="2190"/>
                  <a:pt x="8744" y="2190"/>
                </a:cubicBezTo>
                <a:close/>
                <a:moveTo>
                  <a:pt x="9593" y="2190"/>
                </a:moveTo>
                <a:cubicBezTo>
                  <a:pt x="9564" y="2190"/>
                  <a:pt x="9540" y="2237"/>
                  <a:pt x="9540" y="2294"/>
                </a:cubicBezTo>
                <a:lnTo>
                  <a:pt x="9540" y="2515"/>
                </a:lnTo>
                <a:cubicBezTo>
                  <a:pt x="9540" y="2572"/>
                  <a:pt x="9564" y="2617"/>
                  <a:pt x="9593" y="2617"/>
                </a:cubicBezTo>
                <a:cubicBezTo>
                  <a:pt x="9622" y="2617"/>
                  <a:pt x="9646" y="2572"/>
                  <a:pt x="9646" y="2515"/>
                </a:cubicBezTo>
                <a:lnTo>
                  <a:pt x="9646" y="2294"/>
                </a:lnTo>
                <a:cubicBezTo>
                  <a:pt x="9646" y="2237"/>
                  <a:pt x="9622" y="2190"/>
                  <a:pt x="9593" y="2190"/>
                </a:cubicBezTo>
                <a:close/>
                <a:moveTo>
                  <a:pt x="9908" y="2190"/>
                </a:moveTo>
                <a:cubicBezTo>
                  <a:pt x="9879" y="2190"/>
                  <a:pt x="9855" y="2237"/>
                  <a:pt x="9855" y="2294"/>
                </a:cubicBezTo>
                <a:lnTo>
                  <a:pt x="9855" y="2515"/>
                </a:lnTo>
                <a:cubicBezTo>
                  <a:pt x="9855" y="2572"/>
                  <a:pt x="9879" y="2617"/>
                  <a:pt x="9908" y="2617"/>
                </a:cubicBezTo>
                <a:cubicBezTo>
                  <a:pt x="9937" y="2617"/>
                  <a:pt x="9961" y="2572"/>
                  <a:pt x="9961" y="2515"/>
                </a:cubicBezTo>
                <a:lnTo>
                  <a:pt x="9961" y="2294"/>
                </a:lnTo>
                <a:cubicBezTo>
                  <a:pt x="9961" y="2237"/>
                  <a:pt x="9937" y="2190"/>
                  <a:pt x="9908" y="2190"/>
                </a:cubicBezTo>
                <a:close/>
                <a:moveTo>
                  <a:pt x="10758" y="2190"/>
                </a:moveTo>
                <a:cubicBezTo>
                  <a:pt x="10728" y="2190"/>
                  <a:pt x="10705" y="2237"/>
                  <a:pt x="10705" y="2294"/>
                </a:cubicBezTo>
                <a:lnTo>
                  <a:pt x="10705" y="2515"/>
                </a:lnTo>
                <a:cubicBezTo>
                  <a:pt x="10705" y="2572"/>
                  <a:pt x="10728" y="2617"/>
                  <a:pt x="10758" y="2617"/>
                </a:cubicBezTo>
                <a:cubicBezTo>
                  <a:pt x="10787" y="2617"/>
                  <a:pt x="10810" y="2572"/>
                  <a:pt x="10810" y="2515"/>
                </a:cubicBezTo>
                <a:lnTo>
                  <a:pt x="10810" y="2294"/>
                </a:lnTo>
                <a:cubicBezTo>
                  <a:pt x="10810" y="2237"/>
                  <a:pt x="10787" y="2190"/>
                  <a:pt x="10758" y="2190"/>
                </a:cubicBezTo>
                <a:close/>
                <a:moveTo>
                  <a:pt x="11072" y="2190"/>
                </a:moveTo>
                <a:cubicBezTo>
                  <a:pt x="11043" y="2190"/>
                  <a:pt x="11019" y="2237"/>
                  <a:pt x="11019" y="2294"/>
                </a:cubicBezTo>
                <a:lnTo>
                  <a:pt x="11019" y="2515"/>
                </a:lnTo>
                <a:cubicBezTo>
                  <a:pt x="11019" y="2572"/>
                  <a:pt x="11043" y="2617"/>
                  <a:pt x="11072" y="2617"/>
                </a:cubicBezTo>
                <a:cubicBezTo>
                  <a:pt x="11101" y="2617"/>
                  <a:pt x="11125" y="2572"/>
                  <a:pt x="11125" y="2515"/>
                </a:cubicBezTo>
                <a:lnTo>
                  <a:pt x="11125" y="2294"/>
                </a:lnTo>
                <a:cubicBezTo>
                  <a:pt x="11125" y="2237"/>
                  <a:pt x="11101" y="2190"/>
                  <a:pt x="11072" y="2190"/>
                </a:cubicBezTo>
                <a:close/>
                <a:moveTo>
                  <a:pt x="11922" y="2190"/>
                </a:moveTo>
                <a:cubicBezTo>
                  <a:pt x="11893" y="2190"/>
                  <a:pt x="11869" y="2237"/>
                  <a:pt x="11869" y="2294"/>
                </a:cubicBezTo>
                <a:lnTo>
                  <a:pt x="11869" y="2515"/>
                </a:lnTo>
                <a:cubicBezTo>
                  <a:pt x="11869" y="2572"/>
                  <a:pt x="11893" y="2617"/>
                  <a:pt x="11922" y="2617"/>
                </a:cubicBezTo>
                <a:cubicBezTo>
                  <a:pt x="11951" y="2617"/>
                  <a:pt x="11974" y="2572"/>
                  <a:pt x="11974" y="2515"/>
                </a:cubicBezTo>
                <a:lnTo>
                  <a:pt x="11974" y="2294"/>
                </a:lnTo>
                <a:cubicBezTo>
                  <a:pt x="11974" y="2237"/>
                  <a:pt x="11951" y="2190"/>
                  <a:pt x="11922" y="2190"/>
                </a:cubicBezTo>
                <a:close/>
                <a:moveTo>
                  <a:pt x="12236" y="2190"/>
                </a:moveTo>
                <a:cubicBezTo>
                  <a:pt x="12207" y="2190"/>
                  <a:pt x="12183" y="2237"/>
                  <a:pt x="12183" y="2294"/>
                </a:cubicBezTo>
                <a:lnTo>
                  <a:pt x="12183" y="2515"/>
                </a:lnTo>
                <a:cubicBezTo>
                  <a:pt x="12183" y="2572"/>
                  <a:pt x="12207" y="2617"/>
                  <a:pt x="12236" y="2617"/>
                </a:cubicBezTo>
                <a:cubicBezTo>
                  <a:pt x="12265" y="2617"/>
                  <a:pt x="12288" y="2572"/>
                  <a:pt x="12288" y="2515"/>
                </a:cubicBezTo>
                <a:lnTo>
                  <a:pt x="12288" y="2294"/>
                </a:lnTo>
                <a:cubicBezTo>
                  <a:pt x="12288" y="2237"/>
                  <a:pt x="12265" y="2190"/>
                  <a:pt x="12236" y="2190"/>
                </a:cubicBezTo>
                <a:close/>
                <a:moveTo>
                  <a:pt x="13085" y="2190"/>
                </a:moveTo>
                <a:cubicBezTo>
                  <a:pt x="13056" y="2190"/>
                  <a:pt x="13032" y="2237"/>
                  <a:pt x="13032" y="2294"/>
                </a:cubicBezTo>
                <a:lnTo>
                  <a:pt x="13032" y="2515"/>
                </a:lnTo>
                <a:cubicBezTo>
                  <a:pt x="13032" y="2572"/>
                  <a:pt x="13056" y="2617"/>
                  <a:pt x="13085" y="2617"/>
                </a:cubicBezTo>
                <a:cubicBezTo>
                  <a:pt x="13114" y="2617"/>
                  <a:pt x="13138" y="2572"/>
                  <a:pt x="13138" y="2515"/>
                </a:cubicBezTo>
                <a:lnTo>
                  <a:pt x="13138" y="2294"/>
                </a:lnTo>
                <a:cubicBezTo>
                  <a:pt x="13138" y="2237"/>
                  <a:pt x="13114" y="2190"/>
                  <a:pt x="13085" y="2190"/>
                </a:cubicBezTo>
                <a:close/>
                <a:moveTo>
                  <a:pt x="13399" y="2190"/>
                </a:moveTo>
                <a:cubicBezTo>
                  <a:pt x="13370" y="2190"/>
                  <a:pt x="13348" y="2237"/>
                  <a:pt x="13348" y="2294"/>
                </a:cubicBezTo>
                <a:lnTo>
                  <a:pt x="13348" y="2515"/>
                </a:lnTo>
                <a:cubicBezTo>
                  <a:pt x="13348" y="2572"/>
                  <a:pt x="13370" y="2617"/>
                  <a:pt x="13399" y="2617"/>
                </a:cubicBezTo>
                <a:cubicBezTo>
                  <a:pt x="13428" y="2617"/>
                  <a:pt x="13452" y="2572"/>
                  <a:pt x="13452" y="2515"/>
                </a:cubicBezTo>
                <a:lnTo>
                  <a:pt x="13452" y="2294"/>
                </a:lnTo>
                <a:cubicBezTo>
                  <a:pt x="13452" y="2237"/>
                  <a:pt x="13428" y="2190"/>
                  <a:pt x="13399" y="2190"/>
                </a:cubicBezTo>
                <a:close/>
                <a:moveTo>
                  <a:pt x="14249" y="2190"/>
                </a:moveTo>
                <a:cubicBezTo>
                  <a:pt x="14220" y="2190"/>
                  <a:pt x="14196" y="2237"/>
                  <a:pt x="14196" y="2294"/>
                </a:cubicBezTo>
                <a:lnTo>
                  <a:pt x="14196" y="2515"/>
                </a:lnTo>
                <a:cubicBezTo>
                  <a:pt x="14196" y="2572"/>
                  <a:pt x="14220" y="2617"/>
                  <a:pt x="14249" y="2617"/>
                </a:cubicBezTo>
                <a:cubicBezTo>
                  <a:pt x="14278" y="2617"/>
                  <a:pt x="14302" y="2572"/>
                  <a:pt x="14302" y="2515"/>
                </a:cubicBezTo>
                <a:lnTo>
                  <a:pt x="14302" y="2294"/>
                </a:lnTo>
                <a:cubicBezTo>
                  <a:pt x="14302" y="2237"/>
                  <a:pt x="14278" y="2190"/>
                  <a:pt x="14249" y="2190"/>
                </a:cubicBezTo>
                <a:close/>
                <a:moveTo>
                  <a:pt x="14564" y="2190"/>
                </a:moveTo>
                <a:cubicBezTo>
                  <a:pt x="14535" y="2190"/>
                  <a:pt x="14511" y="2237"/>
                  <a:pt x="14511" y="2294"/>
                </a:cubicBezTo>
                <a:lnTo>
                  <a:pt x="14511" y="2515"/>
                </a:lnTo>
                <a:cubicBezTo>
                  <a:pt x="14511" y="2572"/>
                  <a:pt x="14535" y="2617"/>
                  <a:pt x="14564" y="2617"/>
                </a:cubicBezTo>
                <a:cubicBezTo>
                  <a:pt x="14593" y="2617"/>
                  <a:pt x="14617" y="2572"/>
                  <a:pt x="14617" y="2515"/>
                </a:cubicBezTo>
                <a:lnTo>
                  <a:pt x="14617" y="2294"/>
                </a:lnTo>
                <a:cubicBezTo>
                  <a:pt x="14617" y="2237"/>
                  <a:pt x="14593" y="2190"/>
                  <a:pt x="14564" y="2190"/>
                </a:cubicBezTo>
                <a:close/>
                <a:moveTo>
                  <a:pt x="15413" y="2190"/>
                </a:moveTo>
                <a:cubicBezTo>
                  <a:pt x="15384" y="2190"/>
                  <a:pt x="15360" y="2237"/>
                  <a:pt x="15360" y="2294"/>
                </a:cubicBezTo>
                <a:lnTo>
                  <a:pt x="15360" y="2515"/>
                </a:lnTo>
                <a:cubicBezTo>
                  <a:pt x="15360" y="2572"/>
                  <a:pt x="15384" y="2617"/>
                  <a:pt x="15413" y="2617"/>
                </a:cubicBezTo>
                <a:cubicBezTo>
                  <a:pt x="15442" y="2617"/>
                  <a:pt x="15465" y="2572"/>
                  <a:pt x="15465" y="2515"/>
                </a:cubicBezTo>
                <a:lnTo>
                  <a:pt x="15465" y="2294"/>
                </a:lnTo>
                <a:cubicBezTo>
                  <a:pt x="15465" y="2237"/>
                  <a:pt x="15442" y="2190"/>
                  <a:pt x="15413" y="2190"/>
                </a:cubicBezTo>
                <a:close/>
                <a:moveTo>
                  <a:pt x="15728" y="2190"/>
                </a:moveTo>
                <a:cubicBezTo>
                  <a:pt x="15699" y="2190"/>
                  <a:pt x="15675" y="2237"/>
                  <a:pt x="15675" y="2294"/>
                </a:cubicBezTo>
                <a:lnTo>
                  <a:pt x="15675" y="2515"/>
                </a:lnTo>
                <a:cubicBezTo>
                  <a:pt x="15675" y="2572"/>
                  <a:pt x="15699" y="2617"/>
                  <a:pt x="15728" y="2617"/>
                </a:cubicBezTo>
                <a:cubicBezTo>
                  <a:pt x="15757" y="2617"/>
                  <a:pt x="15781" y="2572"/>
                  <a:pt x="15781" y="2515"/>
                </a:cubicBezTo>
                <a:lnTo>
                  <a:pt x="15781" y="2294"/>
                </a:lnTo>
                <a:cubicBezTo>
                  <a:pt x="15781" y="2237"/>
                  <a:pt x="15757" y="2190"/>
                  <a:pt x="15728" y="2190"/>
                </a:cubicBezTo>
                <a:close/>
                <a:moveTo>
                  <a:pt x="16578" y="2190"/>
                </a:moveTo>
                <a:cubicBezTo>
                  <a:pt x="16549" y="2190"/>
                  <a:pt x="16525" y="2237"/>
                  <a:pt x="16525" y="2294"/>
                </a:cubicBezTo>
                <a:lnTo>
                  <a:pt x="16525" y="2515"/>
                </a:lnTo>
                <a:cubicBezTo>
                  <a:pt x="16525" y="2572"/>
                  <a:pt x="16549" y="2617"/>
                  <a:pt x="16578" y="2617"/>
                </a:cubicBezTo>
                <a:cubicBezTo>
                  <a:pt x="16607" y="2617"/>
                  <a:pt x="16630" y="2572"/>
                  <a:pt x="16630" y="2515"/>
                </a:cubicBezTo>
                <a:lnTo>
                  <a:pt x="16630" y="2294"/>
                </a:lnTo>
                <a:cubicBezTo>
                  <a:pt x="16630" y="2237"/>
                  <a:pt x="16607" y="2190"/>
                  <a:pt x="16578" y="2190"/>
                </a:cubicBezTo>
                <a:close/>
                <a:moveTo>
                  <a:pt x="16892" y="2190"/>
                </a:moveTo>
                <a:cubicBezTo>
                  <a:pt x="16863" y="2190"/>
                  <a:pt x="16839" y="2237"/>
                  <a:pt x="16839" y="2294"/>
                </a:cubicBezTo>
                <a:lnTo>
                  <a:pt x="16839" y="2515"/>
                </a:lnTo>
                <a:cubicBezTo>
                  <a:pt x="16839" y="2572"/>
                  <a:pt x="16863" y="2617"/>
                  <a:pt x="16892" y="2617"/>
                </a:cubicBezTo>
                <a:cubicBezTo>
                  <a:pt x="16921" y="2617"/>
                  <a:pt x="16944" y="2572"/>
                  <a:pt x="16944" y="2515"/>
                </a:cubicBezTo>
                <a:lnTo>
                  <a:pt x="16944" y="2294"/>
                </a:lnTo>
                <a:cubicBezTo>
                  <a:pt x="16944" y="2237"/>
                  <a:pt x="16921" y="2190"/>
                  <a:pt x="16892" y="2190"/>
                </a:cubicBezTo>
                <a:close/>
                <a:moveTo>
                  <a:pt x="17741" y="2190"/>
                </a:moveTo>
                <a:cubicBezTo>
                  <a:pt x="17712" y="2190"/>
                  <a:pt x="17689" y="2237"/>
                  <a:pt x="17689" y="2294"/>
                </a:cubicBezTo>
                <a:lnTo>
                  <a:pt x="17689" y="2515"/>
                </a:lnTo>
                <a:cubicBezTo>
                  <a:pt x="17689" y="2572"/>
                  <a:pt x="17712" y="2617"/>
                  <a:pt x="17741" y="2617"/>
                </a:cubicBezTo>
                <a:cubicBezTo>
                  <a:pt x="17770" y="2617"/>
                  <a:pt x="17794" y="2572"/>
                  <a:pt x="17794" y="2515"/>
                </a:cubicBezTo>
                <a:lnTo>
                  <a:pt x="17794" y="2294"/>
                </a:lnTo>
                <a:cubicBezTo>
                  <a:pt x="17794" y="2237"/>
                  <a:pt x="17770" y="2190"/>
                  <a:pt x="17741" y="2190"/>
                </a:cubicBezTo>
                <a:close/>
                <a:moveTo>
                  <a:pt x="18055" y="2190"/>
                </a:moveTo>
                <a:cubicBezTo>
                  <a:pt x="18026" y="2190"/>
                  <a:pt x="18002" y="2237"/>
                  <a:pt x="18002" y="2294"/>
                </a:cubicBezTo>
                <a:lnTo>
                  <a:pt x="18002" y="2515"/>
                </a:lnTo>
                <a:cubicBezTo>
                  <a:pt x="18002" y="2572"/>
                  <a:pt x="18026" y="2617"/>
                  <a:pt x="18055" y="2617"/>
                </a:cubicBezTo>
                <a:cubicBezTo>
                  <a:pt x="18085" y="2617"/>
                  <a:pt x="18108" y="2572"/>
                  <a:pt x="18108" y="2515"/>
                </a:cubicBezTo>
                <a:lnTo>
                  <a:pt x="18108" y="2294"/>
                </a:lnTo>
                <a:cubicBezTo>
                  <a:pt x="18108" y="2237"/>
                  <a:pt x="18085" y="2190"/>
                  <a:pt x="18055" y="2190"/>
                </a:cubicBezTo>
                <a:close/>
                <a:moveTo>
                  <a:pt x="18905" y="2190"/>
                </a:moveTo>
                <a:cubicBezTo>
                  <a:pt x="18876" y="2190"/>
                  <a:pt x="18852" y="2237"/>
                  <a:pt x="18852" y="2294"/>
                </a:cubicBezTo>
                <a:lnTo>
                  <a:pt x="18852" y="2515"/>
                </a:lnTo>
                <a:cubicBezTo>
                  <a:pt x="18852" y="2572"/>
                  <a:pt x="18876" y="2617"/>
                  <a:pt x="18905" y="2617"/>
                </a:cubicBezTo>
                <a:cubicBezTo>
                  <a:pt x="18934" y="2617"/>
                  <a:pt x="18958" y="2572"/>
                  <a:pt x="18958" y="2515"/>
                </a:cubicBezTo>
                <a:lnTo>
                  <a:pt x="18958" y="2294"/>
                </a:lnTo>
                <a:cubicBezTo>
                  <a:pt x="18958" y="2237"/>
                  <a:pt x="18934" y="2190"/>
                  <a:pt x="18905" y="2190"/>
                </a:cubicBezTo>
                <a:close/>
                <a:moveTo>
                  <a:pt x="19220" y="2190"/>
                </a:moveTo>
                <a:cubicBezTo>
                  <a:pt x="19191" y="2190"/>
                  <a:pt x="19167" y="2237"/>
                  <a:pt x="19167" y="2294"/>
                </a:cubicBezTo>
                <a:lnTo>
                  <a:pt x="19167" y="2515"/>
                </a:lnTo>
                <a:cubicBezTo>
                  <a:pt x="19167" y="2572"/>
                  <a:pt x="19191" y="2617"/>
                  <a:pt x="19220" y="2617"/>
                </a:cubicBezTo>
                <a:cubicBezTo>
                  <a:pt x="19249" y="2617"/>
                  <a:pt x="19273" y="2572"/>
                  <a:pt x="19273" y="2515"/>
                </a:cubicBezTo>
                <a:lnTo>
                  <a:pt x="19273" y="2294"/>
                </a:lnTo>
                <a:cubicBezTo>
                  <a:pt x="19273" y="2237"/>
                  <a:pt x="19249" y="2190"/>
                  <a:pt x="19220" y="2190"/>
                </a:cubicBezTo>
                <a:close/>
                <a:moveTo>
                  <a:pt x="20069" y="2190"/>
                </a:moveTo>
                <a:cubicBezTo>
                  <a:pt x="20040" y="2190"/>
                  <a:pt x="20016" y="2237"/>
                  <a:pt x="20016" y="2294"/>
                </a:cubicBezTo>
                <a:lnTo>
                  <a:pt x="20016" y="2515"/>
                </a:lnTo>
                <a:cubicBezTo>
                  <a:pt x="20016" y="2572"/>
                  <a:pt x="20040" y="2617"/>
                  <a:pt x="20069" y="2617"/>
                </a:cubicBezTo>
                <a:cubicBezTo>
                  <a:pt x="20099" y="2617"/>
                  <a:pt x="20122" y="2572"/>
                  <a:pt x="20122" y="2515"/>
                </a:cubicBezTo>
                <a:lnTo>
                  <a:pt x="20122" y="2294"/>
                </a:lnTo>
                <a:cubicBezTo>
                  <a:pt x="20122" y="2237"/>
                  <a:pt x="20099" y="2190"/>
                  <a:pt x="20069" y="2190"/>
                </a:cubicBezTo>
                <a:close/>
                <a:moveTo>
                  <a:pt x="20384" y="2190"/>
                </a:moveTo>
                <a:cubicBezTo>
                  <a:pt x="20355" y="2190"/>
                  <a:pt x="20331" y="2237"/>
                  <a:pt x="20331" y="2294"/>
                </a:cubicBezTo>
                <a:lnTo>
                  <a:pt x="20331" y="2515"/>
                </a:lnTo>
                <a:cubicBezTo>
                  <a:pt x="20331" y="2572"/>
                  <a:pt x="20355" y="2617"/>
                  <a:pt x="20384" y="2617"/>
                </a:cubicBezTo>
                <a:cubicBezTo>
                  <a:pt x="20413" y="2617"/>
                  <a:pt x="20436" y="2572"/>
                  <a:pt x="20436" y="2515"/>
                </a:cubicBezTo>
                <a:lnTo>
                  <a:pt x="20436" y="2294"/>
                </a:lnTo>
                <a:cubicBezTo>
                  <a:pt x="20436" y="2237"/>
                  <a:pt x="20413" y="2190"/>
                  <a:pt x="20384" y="2190"/>
                </a:cubicBezTo>
                <a:close/>
                <a:moveTo>
                  <a:pt x="21234" y="2190"/>
                </a:moveTo>
                <a:cubicBezTo>
                  <a:pt x="21204" y="2190"/>
                  <a:pt x="21181" y="2237"/>
                  <a:pt x="21181" y="2294"/>
                </a:cubicBezTo>
                <a:lnTo>
                  <a:pt x="21181" y="2515"/>
                </a:lnTo>
                <a:cubicBezTo>
                  <a:pt x="21181" y="2572"/>
                  <a:pt x="21204" y="2617"/>
                  <a:pt x="21234" y="2617"/>
                </a:cubicBezTo>
                <a:cubicBezTo>
                  <a:pt x="21263" y="2617"/>
                  <a:pt x="21285" y="2572"/>
                  <a:pt x="21285" y="2515"/>
                </a:cubicBezTo>
                <a:lnTo>
                  <a:pt x="21285" y="2294"/>
                </a:lnTo>
                <a:cubicBezTo>
                  <a:pt x="21285" y="2237"/>
                  <a:pt x="21263" y="2190"/>
                  <a:pt x="21234" y="2190"/>
                </a:cubicBezTo>
                <a:close/>
                <a:moveTo>
                  <a:pt x="21547" y="2190"/>
                </a:moveTo>
                <a:cubicBezTo>
                  <a:pt x="21518" y="2190"/>
                  <a:pt x="21495" y="2237"/>
                  <a:pt x="21495" y="2294"/>
                </a:cubicBezTo>
                <a:lnTo>
                  <a:pt x="21495" y="2515"/>
                </a:lnTo>
                <a:cubicBezTo>
                  <a:pt x="21495" y="2572"/>
                  <a:pt x="21518" y="2617"/>
                  <a:pt x="21547" y="2617"/>
                </a:cubicBezTo>
                <a:cubicBezTo>
                  <a:pt x="21576" y="2617"/>
                  <a:pt x="21600" y="2572"/>
                  <a:pt x="21600" y="2515"/>
                </a:cubicBezTo>
                <a:lnTo>
                  <a:pt x="21600" y="2294"/>
                </a:lnTo>
                <a:cubicBezTo>
                  <a:pt x="21600" y="2237"/>
                  <a:pt x="21576" y="2190"/>
                  <a:pt x="21547" y="2190"/>
                </a:cubicBezTo>
                <a:close/>
                <a:moveTo>
                  <a:pt x="53" y="2920"/>
                </a:moveTo>
                <a:cubicBezTo>
                  <a:pt x="24" y="2920"/>
                  <a:pt x="0" y="2967"/>
                  <a:pt x="0" y="3024"/>
                </a:cubicBezTo>
                <a:lnTo>
                  <a:pt x="0" y="3244"/>
                </a:lnTo>
                <a:cubicBezTo>
                  <a:pt x="0" y="3302"/>
                  <a:pt x="24" y="3347"/>
                  <a:pt x="53" y="3347"/>
                </a:cubicBezTo>
                <a:cubicBezTo>
                  <a:pt x="82" y="3347"/>
                  <a:pt x="106" y="3302"/>
                  <a:pt x="106" y="3244"/>
                </a:cubicBezTo>
                <a:lnTo>
                  <a:pt x="106" y="3024"/>
                </a:lnTo>
                <a:cubicBezTo>
                  <a:pt x="106" y="2967"/>
                  <a:pt x="82" y="2920"/>
                  <a:pt x="53" y="2920"/>
                </a:cubicBezTo>
                <a:close/>
                <a:moveTo>
                  <a:pt x="367" y="2920"/>
                </a:moveTo>
                <a:cubicBezTo>
                  <a:pt x="338" y="2920"/>
                  <a:pt x="315" y="2967"/>
                  <a:pt x="315" y="3024"/>
                </a:cubicBezTo>
                <a:lnTo>
                  <a:pt x="315" y="3244"/>
                </a:lnTo>
                <a:cubicBezTo>
                  <a:pt x="315" y="3302"/>
                  <a:pt x="338" y="3347"/>
                  <a:pt x="367" y="3347"/>
                </a:cubicBezTo>
                <a:cubicBezTo>
                  <a:pt x="397" y="3347"/>
                  <a:pt x="420" y="3302"/>
                  <a:pt x="420" y="3244"/>
                </a:cubicBezTo>
                <a:lnTo>
                  <a:pt x="420" y="3024"/>
                </a:lnTo>
                <a:cubicBezTo>
                  <a:pt x="420" y="2967"/>
                  <a:pt x="397" y="2920"/>
                  <a:pt x="367" y="2920"/>
                </a:cubicBezTo>
                <a:close/>
                <a:moveTo>
                  <a:pt x="1217" y="2920"/>
                </a:moveTo>
                <a:cubicBezTo>
                  <a:pt x="1188" y="2920"/>
                  <a:pt x="1164" y="2967"/>
                  <a:pt x="1164" y="3024"/>
                </a:cubicBezTo>
                <a:lnTo>
                  <a:pt x="1164" y="3244"/>
                </a:lnTo>
                <a:cubicBezTo>
                  <a:pt x="1164" y="3302"/>
                  <a:pt x="1188" y="3347"/>
                  <a:pt x="1217" y="3347"/>
                </a:cubicBezTo>
                <a:cubicBezTo>
                  <a:pt x="1246" y="3347"/>
                  <a:pt x="1270" y="3302"/>
                  <a:pt x="1270" y="3244"/>
                </a:cubicBezTo>
                <a:lnTo>
                  <a:pt x="1270" y="3024"/>
                </a:lnTo>
                <a:cubicBezTo>
                  <a:pt x="1270" y="2967"/>
                  <a:pt x="1246" y="2920"/>
                  <a:pt x="1217" y="2920"/>
                </a:cubicBezTo>
                <a:close/>
                <a:moveTo>
                  <a:pt x="1532" y="2920"/>
                </a:moveTo>
                <a:cubicBezTo>
                  <a:pt x="1503" y="2920"/>
                  <a:pt x="1479" y="2967"/>
                  <a:pt x="1479" y="3024"/>
                </a:cubicBezTo>
                <a:lnTo>
                  <a:pt x="1479" y="3244"/>
                </a:lnTo>
                <a:cubicBezTo>
                  <a:pt x="1479" y="3302"/>
                  <a:pt x="1503" y="3347"/>
                  <a:pt x="1532" y="3347"/>
                </a:cubicBezTo>
                <a:cubicBezTo>
                  <a:pt x="1561" y="3347"/>
                  <a:pt x="1584" y="3302"/>
                  <a:pt x="1584" y="3244"/>
                </a:cubicBezTo>
                <a:lnTo>
                  <a:pt x="1584" y="3024"/>
                </a:lnTo>
                <a:cubicBezTo>
                  <a:pt x="1584" y="2967"/>
                  <a:pt x="1561" y="2920"/>
                  <a:pt x="1532" y="2920"/>
                </a:cubicBezTo>
                <a:close/>
                <a:moveTo>
                  <a:pt x="2380" y="2920"/>
                </a:moveTo>
                <a:cubicBezTo>
                  <a:pt x="2351" y="2920"/>
                  <a:pt x="2329" y="2967"/>
                  <a:pt x="2329" y="3024"/>
                </a:cubicBezTo>
                <a:lnTo>
                  <a:pt x="2329" y="3244"/>
                </a:lnTo>
                <a:cubicBezTo>
                  <a:pt x="2329" y="3302"/>
                  <a:pt x="2351" y="3347"/>
                  <a:pt x="2380" y="3347"/>
                </a:cubicBezTo>
                <a:cubicBezTo>
                  <a:pt x="2409" y="3347"/>
                  <a:pt x="2433" y="3302"/>
                  <a:pt x="2433" y="3244"/>
                </a:cubicBezTo>
                <a:lnTo>
                  <a:pt x="2433" y="3024"/>
                </a:lnTo>
                <a:cubicBezTo>
                  <a:pt x="2433" y="2967"/>
                  <a:pt x="2409" y="2920"/>
                  <a:pt x="2380" y="2920"/>
                </a:cubicBezTo>
                <a:close/>
                <a:moveTo>
                  <a:pt x="2695" y="2920"/>
                </a:moveTo>
                <a:cubicBezTo>
                  <a:pt x="2666" y="2920"/>
                  <a:pt x="2643" y="2967"/>
                  <a:pt x="2643" y="3024"/>
                </a:cubicBezTo>
                <a:lnTo>
                  <a:pt x="2643" y="3244"/>
                </a:lnTo>
                <a:cubicBezTo>
                  <a:pt x="2643" y="3302"/>
                  <a:pt x="2666" y="3347"/>
                  <a:pt x="2695" y="3347"/>
                </a:cubicBezTo>
                <a:cubicBezTo>
                  <a:pt x="2724" y="3347"/>
                  <a:pt x="2748" y="3302"/>
                  <a:pt x="2748" y="3244"/>
                </a:cubicBezTo>
                <a:lnTo>
                  <a:pt x="2748" y="3024"/>
                </a:lnTo>
                <a:cubicBezTo>
                  <a:pt x="2748" y="2967"/>
                  <a:pt x="2724" y="2920"/>
                  <a:pt x="2695" y="2920"/>
                </a:cubicBezTo>
                <a:close/>
                <a:moveTo>
                  <a:pt x="3545" y="2920"/>
                </a:moveTo>
                <a:cubicBezTo>
                  <a:pt x="3516" y="2920"/>
                  <a:pt x="3492" y="2967"/>
                  <a:pt x="3492" y="3024"/>
                </a:cubicBezTo>
                <a:lnTo>
                  <a:pt x="3492" y="3244"/>
                </a:lnTo>
                <a:cubicBezTo>
                  <a:pt x="3492" y="3302"/>
                  <a:pt x="3516" y="3347"/>
                  <a:pt x="3545" y="3347"/>
                </a:cubicBezTo>
                <a:cubicBezTo>
                  <a:pt x="3574" y="3347"/>
                  <a:pt x="3598" y="3302"/>
                  <a:pt x="3598" y="3244"/>
                </a:cubicBezTo>
                <a:lnTo>
                  <a:pt x="3598" y="3024"/>
                </a:lnTo>
                <a:cubicBezTo>
                  <a:pt x="3598" y="2967"/>
                  <a:pt x="3574" y="2920"/>
                  <a:pt x="3545" y="2920"/>
                </a:cubicBezTo>
                <a:close/>
                <a:moveTo>
                  <a:pt x="3859" y="2920"/>
                </a:moveTo>
                <a:cubicBezTo>
                  <a:pt x="3830" y="2920"/>
                  <a:pt x="3806" y="2967"/>
                  <a:pt x="3806" y="3024"/>
                </a:cubicBezTo>
                <a:lnTo>
                  <a:pt x="3806" y="3244"/>
                </a:lnTo>
                <a:cubicBezTo>
                  <a:pt x="3806" y="3302"/>
                  <a:pt x="3830" y="3347"/>
                  <a:pt x="3859" y="3347"/>
                </a:cubicBezTo>
                <a:cubicBezTo>
                  <a:pt x="3888" y="3347"/>
                  <a:pt x="3912" y="3302"/>
                  <a:pt x="3912" y="3244"/>
                </a:cubicBezTo>
                <a:lnTo>
                  <a:pt x="3912" y="3024"/>
                </a:lnTo>
                <a:cubicBezTo>
                  <a:pt x="3912" y="2967"/>
                  <a:pt x="3888" y="2920"/>
                  <a:pt x="3859" y="2920"/>
                </a:cubicBezTo>
                <a:close/>
                <a:moveTo>
                  <a:pt x="4709" y="2920"/>
                </a:moveTo>
                <a:cubicBezTo>
                  <a:pt x="4680" y="2920"/>
                  <a:pt x="4656" y="2967"/>
                  <a:pt x="4656" y="3024"/>
                </a:cubicBezTo>
                <a:lnTo>
                  <a:pt x="4656" y="3244"/>
                </a:lnTo>
                <a:cubicBezTo>
                  <a:pt x="4656" y="3302"/>
                  <a:pt x="4680" y="3347"/>
                  <a:pt x="4709" y="3347"/>
                </a:cubicBezTo>
                <a:cubicBezTo>
                  <a:pt x="4738" y="3347"/>
                  <a:pt x="4762" y="3302"/>
                  <a:pt x="4762" y="3244"/>
                </a:cubicBezTo>
                <a:lnTo>
                  <a:pt x="4762" y="3024"/>
                </a:lnTo>
                <a:cubicBezTo>
                  <a:pt x="4762" y="2967"/>
                  <a:pt x="4738" y="2920"/>
                  <a:pt x="4709" y="2920"/>
                </a:cubicBezTo>
                <a:close/>
                <a:moveTo>
                  <a:pt x="5023" y="2920"/>
                </a:moveTo>
                <a:cubicBezTo>
                  <a:pt x="4994" y="2920"/>
                  <a:pt x="4970" y="2967"/>
                  <a:pt x="4970" y="3024"/>
                </a:cubicBezTo>
                <a:lnTo>
                  <a:pt x="4970" y="3244"/>
                </a:lnTo>
                <a:cubicBezTo>
                  <a:pt x="4970" y="3302"/>
                  <a:pt x="4994" y="3347"/>
                  <a:pt x="5023" y="3347"/>
                </a:cubicBezTo>
                <a:cubicBezTo>
                  <a:pt x="5053" y="3347"/>
                  <a:pt x="5076" y="3302"/>
                  <a:pt x="5076" y="3244"/>
                </a:cubicBezTo>
                <a:lnTo>
                  <a:pt x="5076" y="3024"/>
                </a:lnTo>
                <a:cubicBezTo>
                  <a:pt x="5076" y="2967"/>
                  <a:pt x="5053" y="2920"/>
                  <a:pt x="5023" y="2920"/>
                </a:cubicBezTo>
                <a:close/>
                <a:moveTo>
                  <a:pt x="5873" y="2920"/>
                </a:moveTo>
                <a:cubicBezTo>
                  <a:pt x="5844" y="2920"/>
                  <a:pt x="5820" y="2967"/>
                  <a:pt x="5820" y="3024"/>
                </a:cubicBezTo>
                <a:lnTo>
                  <a:pt x="5820" y="3244"/>
                </a:lnTo>
                <a:cubicBezTo>
                  <a:pt x="5820" y="3302"/>
                  <a:pt x="5844" y="3347"/>
                  <a:pt x="5873" y="3347"/>
                </a:cubicBezTo>
                <a:cubicBezTo>
                  <a:pt x="5902" y="3347"/>
                  <a:pt x="5926" y="3302"/>
                  <a:pt x="5926" y="3244"/>
                </a:cubicBezTo>
                <a:lnTo>
                  <a:pt x="5926" y="3024"/>
                </a:lnTo>
                <a:cubicBezTo>
                  <a:pt x="5926" y="2967"/>
                  <a:pt x="5902" y="2920"/>
                  <a:pt x="5873" y="2920"/>
                </a:cubicBezTo>
                <a:close/>
                <a:moveTo>
                  <a:pt x="6188" y="2920"/>
                </a:moveTo>
                <a:cubicBezTo>
                  <a:pt x="6159" y="2920"/>
                  <a:pt x="6135" y="2967"/>
                  <a:pt x="6135" y="3024"/>
                </a:cubicBezTo>
                <a:lnTo>
                  <a:pt x="6135" y="3244"/>
                </a:lnTo>
                <a:cubicBezTo>
                  <a:pt x="6135" y="3302"/>
                  <a:pt x="6159" y="3347"/>
                  <a:pt x="6188" y="3347"/>
                </a:cubicBezTo>
                <a:cubicBezTo>
                  <a:pt x="6217" y="3347"/>
                  <a:pt x="6240" y="3302"/>
                  <a:pt x="6240" y="3244"/>
                </a:cubicBezTo>
                <a:lnTo>
                  <a:pt x="6240" y="3024"/>
                </a:lnTo>
                <a:cubicBezTo>
                  <a:pt x="6240" y="2967"/>
                  <a:pt x="6217" y="2920"/>
                  <a:pt x="6188" y="2920"/>
                </a:cubicBezTo>
                <a:close/>
                <a:moveTo>
                  <a:pt x="7036" y="2920"/>
                </a:moveTo>
                <a:cubicBezTo>
                  <a:pt x="7007" y="2920"/>
                  <a:pt x="6984" y="2967"/>
                  <a:pt x="6984" y="3024"/>
                </a:cubicBezTo>
                <a:lnTo>
                  <a:pt x="6984" y="3244"/>
                </a:lnTo>
                <a:cubicBezTo>
                  <a:pt x="6984" y="3302"/>
                  <a:pt x="7007" y="3347"/>
                  <a:pt x="7036" y="3347"/>
                </a:cubicBezTo>
                <a:cubicBezTo>
                  <a:pt x="7065" y="3347"/>
                  <a:pt x="7089" y="3302"/>
                  <a:pt x="7089" y="3244"/>
                </a:cubicBezTo>
                <a:lnTo>
                  <a:pt x="7089" y="3024"/>
                </a:lnTo>
                <a:cubicBezTo>
                  <a:pt x="7089" y="2967"/>
                  <a:pt x="7065" y="2920"/>
                  <a:pt x="7036" y="2920"/>
                </a:cubicBezTo>
                <a:close/>
                <a:moveTo>
                  <a:pt x="7351" y="2920"/>
                </a:moveTo>
                <a:cubicBezTo>
                  <a:pt x="7322" y="2920"/>
                  <a:pt x="7299" y="2967"/>
                  <a:pt x="7299" y="3024"/>
                </a:cubicBezTo>
                <a:lnTo>
                  <a:pt x="7299" y="3244"/>
                </a:lnTo>
                <a:cubicBezTo>
                  <a:pt x="7299" y="3302"/>
                  <a:pt x="7322" y="3347"/>
                  <a:pt x="7351" y="3347"/>
                </a:cubicBezTo>
                <a:cubicBezTo>
                  <a:pt x="7380" y="3347"/>
                  <a:pt x="7404" y="3302"/>
                  <a:pt x="7404" y="3244"/>
                </a:cubicBezTo>
                <a:lnTo>
                  <a:pt x="7404" y="3024"/>
                </a:lnTo>
                <a:cubicBezTo>
                  <a:pt x="7404" y="2967"/>
                  <a:pt x="7380" y="2920"/>
                  <a:pt x="7351" y="2920"/>
                </a:cubicBezTo>
                <a:close/>
                <a:moveTo>
                  <a:pt x="8201" y="2920"/>
                </a:moveTo>
                <a:cubicBezTo>
                  <a:pt x="8171" y="2920"/>
                  <a:pt x="8148" y="2967"/>
                  <a:pt x="8148" y="3024"/>
                </a:cubicBezTo>
                <a:lnTo>
                  <a:pt x="8148" y="3244"/>
                </a:lnTo>
                <a:cubicBezTo>
                  <a:pt x="8148" y="3302"/>
                  <a:pt x="8171" y="3347"/>
                  <a:pt x="8201" y="3347"/>
                </a:cubicBezTo>
                <a:cubicBezTo>
                  <a:pt x="8230" y="3347"/>
                  <a:pt x="8254" y="3302"/>
                  <a:pt x="8254" y="3244"/>
                </a:cubicBezTo>
                <a:lnTo>
                  <a:pt x="8254" y="3024"/>
                </a:lnTo>
                <a:cubicBezTo>
                  <a:pt x="8254" y="2967"/>
                  <a:pt x="8230" y="2920"/>
                  <a:pt x="8201" y="2920"/>
                </a:cubicBezTo>
                <a:close/>
                <a:moveTo>
                  <a:pt x="8515" y="2920"/>
                </a:moveTo>
                <a:cubicBezTo>
                  <a:pt x="8486" y="2920"/>
                  <a:pt x="8462" y="2967"/>
                  <a:pt x="8462" y="3024"/>
                </a:cubicBezTo>
                <a:lnTo>
                  <a:pt x="8462" y="3244"/>
                </a:lnTo>
                <a:cubicBezTo>
                  <a:pt x="8462" y="3302"/>
                  <a:pt x="8486" y="3347"/>
                  <a:pt x="8515" y="3347"/>
                </a:cubicBezTo>
                <a:cubicBezTo>
                  <a:pt x="8544" y="3347"/>
                  <a:pt x="8568" y="3302"/>
                  <a:pt x="8568" y="3244"/>
                </a:cubicBezTo>
                <a:lnTo>
                  <a:pt x="8568" y="3024"/>
                </a:lnTo>
                <a:cubicBezTo>
                  <a:pt x="8568" y="2967"/>
                  <a:pt x="8544" y="2920"/>
                  <a:pt x="8515" y="2920"/>
                </a:cubicBezTo>
                <a:close/>
                <a:moveTo>
                  <a:pt x="9365" y="2920"/>
                </a:moveTo>
                <a:cubicBezTo>
                  <a:pt x="9336" y="2920"/>
                  <a:pt x="9312" y="2967"/>
                  <a:pt x="9312" y="3024"/>
                </a:cubicBezTo>
                <a:lnTo>
                  <a:pt x="9312" y="3244"/>
                </a:lnTo>
                <a:cubicBezTo>
                  <a:pt x="9312" y="3302"/>
                  <a:pt x="9336" y="3347"/>
                  <a:pt x="9365" y="3347"/>
                </a:cubicBezTo>
                <a:cubicBezTo>
                  <a:pt x="9394" y="3347"/>
                  <a:pt x="9418" y="3302"/>
                  <a:pt x="9418" y="3244"/>
                </a:cubicBezTo>
                <a:lnTo>
                  <a:pt x="9418" y="3024"/>
                </a:lnTo>
                <a:cubicBezTo>
                  <a:pt x="9418" y="2967"/>
                  <a:pt x="9394" y="2920"/>
                  <a:pt x="9365" y="2920"/>
                </a:cubicBezTo>
                <a:close/>
                <a:moveTo>
                  <a:pt x="9679" y="2920"/>
                </a:moveTo>
                <a:cubicBezTo>
                  <a:pt x="9650" y="2920"/>
                  <a:pt x="9626" y="2967"/>
                  <a:pt x="9626" y="3024"/>
                </a:cubicBezTo>
                <a:lnTo>
                  <a:pt x="9626" y="3244"/>
                </a:lnTo>
                <a:cubicBezTo>
                  <a:pt x="9626" y="3302"/>
                  <a:pt x="9650" y="3347"/>
                  <a:pt x="9679" y="3347"/>
                </a:cubicBezTo>
                <a:cubicBezTo>
                  <a:pt x="9708" y="3347"/>
                  <a:pt x="9732" y="3302"/>
                  <a:pt x="9732" y="3244"/>
                </a:cubicBezTo>
                <a:lnTo>
                  <a:pt x="9732" y="3024"/>
                </a:lnTo>
                <a:cubicBezTo>
                  <a:pt x="9732" y="2967"/>
                  <a:pt x="9708" y="2920"/>
                  <a:pt x="9679" y="2920"/>
                </a:cubicBezTo>
                <a:close/>
                <a:moveTo>
                  <a:pt x="10529" y="2920"/>
                </a:moveTo>
                <a:cubicBezTo>
                  <a:pt x="10500" y="2920"/>
                  <a:pt x="10476" y="2967"/>
                  <a:pt x="10476" y="3024"/>
                </a:cubicBezTo>
                <a:lnTo>
                  <a:pt x="10476" y="3244"/>
                </a:lnTo>
                <a:cubicBezTo>
                  <a:pt x="10476" y="3302"/>
                  <a:pt x="10500" y="3347"/>
                  <a:pt x="10529" y="3347"/>
                </a:cubicBezTo>
                <a:cubicBezTo>
                  <a:pt x="10558" y="3347"/>
                  <a:pt x="10582" y="3302"/>
                  <a:pt x="10582" y="3244"/>
                </a:cubicBezTo>
                <a:lnTo>
                  <a:pt x="10582" y="3024"/>
                </a:lnTo>
                <a:cubicBezTo>
                  <a:pt x="10582" y="2967"/>
                  <a:pt x="10558" y="2920"/>
                  <a:pt x="10529" y="2920"/>
                </a:cubicBezTo>
                <a:close/>
                <a:moveTo>
                  <a:pt x="10844" y="2920"/>
                </a:moveTo>
                <a:cubicBezTo>
                  <a:pt x="10814" y="2920"/>
                  <a:pt x="10791" y="2967"/>
                  <a:pt x="10791" y="3024"/>
                </a:cubicBezTo>
                <a:lnTo>
                  <a:pt x="10791" y="3244"/>
                </a:lnTo>
                <a:cubicBezTo>
                  <a:pt x="10791" y="3302"/>
                  <a:pt x="10814" y="3347"/>
                  <a:pt x="10844" y="3347"/>
                </a:cubicBezTo>
                <a:cubicBezTo>
                  <a:pt x="10873" y="3347"/>
                  <a:pt x="10895" y="3302"/>
                  <a:pt x="10895" y="3244"/>
                </a:cubicBezTo>
                <a:lnTo>
                  <a:pt x="10895" y="3024"/>
                </a:lnTo>
                <a:cubicBezTo>
                  <a:pt x="10895" y="2967"/>
                  <a:pt x="10873" y="2920"/>
                  <a:pt x="10844" y="2920"/>
                </a:cubicBezTo>
                <a:close/>
                <a:moveTo>
                  <a:pt x="11692" y="2920"/>
                </a:moveTo>
                <a:cubicBezTo>
                  <a:pt x="11663" y="2920"/>
                  <a:pt x="11640" y="2967"/>
                  <a:pt x="11640" y="3024"/>
                </a:cubicBezTo>
                <a:lnTo>
                  <a:pt x="11640" y="3244"/>
                </a:lnTo>
                <a:cubicBezTo>
                  <a:pt x="11640" y="3302"/>
                  <a:pt x="11663" y="3347"/>
                  <a:pt x="11692" y="3347"/>
                </a:cubicBezTo>
                <a:cubicBezTo>
                  <a:pt x="11721" y="3347"/>
                  <a:pt x="11745" y="3302"/>
                  <a:pt x="11745" y="3244"/>
                </a:cubicBezTo>
                <a:lnTo>
                  <a:pt x="11745" y="3024"/>
                </a:lnTo>
                <a:cubicBezTo>
                  <a:pt x="11745" y="2967"/>
                  <a:pt x="11721" y="2920"/>
                  <a:pt x="11692" y="2920"/>
                </a:cubicBezTo>
                <a:close/>
                <a:moveTo>
                  <a:pt x="12007" y="2920"/>
                </a:moveTo>
                <a:cubicBezTo>
                  <a:pt x="11978" y="2920"/>
                  <a:pt x="11955" y="2967"/>
                  <a:pt x="11955" y="3024"/>
                </a:cubicBezTo>
                <a:lnTo>
                  <a:pt x="11955" y="3244"/>
                </a:lnTo>
                <a:cubicBezTo>
                  <a:pt x="11955" y="3302"/>
                  <a:pt x="11978" y="3347"/>
                  <a:pt x="12007" y="3347"/>
                </a:cubicBezTo>
                <a:cubicBezTo>
                  <a:pt x="12036" y="3347"/>
                  <a:pt x="12060" y="3302"/>
                  <a:pt x="12060" y="3244"/>
                </a:cubicBezTo>
                <a:lnTo>
                  <a:pt x="12060" y="3024"/>
                </a:lnTo>
                <a:cubicBezTo>
                  <a:pt x="12060" y="2967"/>
                  <a:pt x="12036" y="2920"/>
                  <a:pt x="12007" y="2920"/>
                </a:cubicBezTo>
                <a:close/>
                <a:moveTo>
                  <a:pt x="12856" y="2920"/>
                </a:moveTo>
                <a:cubicBezTo>
                  <a:pt x="12827" y="2920"/>
                  <a:pt x="12804" y="2967"/>
                  <a:pt x="12804" y="3024"/>
                </a:cubicBezTo>
                <a:lnTo>
                  <a:pt x="12804" y="3244"/>
                </a:lnTo>
                <a:cubicBezTo>
                  <a:pt x="12804" y="3302"/>
                  <a:pt x="12827" y="3347"/>
                  <a:pt x="12856" y="3347"/>
                </a:cubicBezTo>
                <a:cubicBezTo>
                  <a:pt x="12886" y="3347"/>
                  <a:pt x="12909" y="3302"/>
                  <a:pt x="12909" y="3244"/>
                </a:cubicBezTo>
                <a:lnTo>
                  <a:pt x="12909" y="3024"/>
                </a:lnTo>
                <a:cubicBezTo>
                  <a:pt x="12909" y="2967"/>
                  <a:pt x="12886" y="2920"/>
                  <a:pt x="12856" y="2920"/>
                </a:cubicBezTo>
                <a:close/>
                <a:moveTo>
                  <a:pt x="13171" y="2920"/>
                </a:moveTo>
                <a:cubicBezTo>
                  <a:pt x="13142" y="2920"/>
                  <a:pt x="13118" y="2967"/>
                  <a:pt x="13118" y="3024"/>
                </a:cubicBezTo>
                <a:lnTo>
                  <a:pt x="13118" y="3244"/>
                </a:lnTo>
                <a:cubicBezTo>
                  <a:pt x="13118" y="3302"/>
                  <a:pt x="13142" y="3347"/>
                  <a:pt x="13171" y="3347"/>
                </a:cubicBezTo>
                <a:cubicBezTo>
                  <a:pt x="13200" y="3347"/>
                  <a:pt x="13224" y="3302"/>
                  <a:pt x="13224" y="3244"/>
                </a:cubicBezTo>
                <a:lnTo>
                  <a:pt x="13224" y="3024"/>
                </a:lnTo>
                <a:cubicBezTo>
                  <a:pt x="13224" y="2967"/>
                  <a:pt x="13200" y="2920"/>
                  <a:pt x="13171" y="2920"/>
                </a:cubicBezTo>
                <a:close/>
                <a:moveTo>
                  <a:pt x="14021" y="2920"/>
                </a:moveTo>
                <a:cubicBezTo>
                  <a:pt x="13992" y="2920"/>
                  <a:pt x="13968" y="2967"/>
                  <a:pt x="13968" y="3024"/>
                </a:cubicBezTo>
                <a:lnTo>
                  <a:pt x="13968" y="3244"/>
                </a:lnTo>
                <a:cubicBezTo>
                  <a:pt x="13968" y="3302"/>
                  <a:pt x="13992" y="3347"/>
                  <a:pt x="14021" y="3347"/>
                </a:cubicBezTo>
                <a:cubicBezTo>
                  <a:pt x="14050" y="3347"/>
                  <a:pt x="14074" y="3302"/>
                  <a:pt x="14074" y="3244"/>
                </a:cubicBezTo>
                <a:lnTo>
                  <a:pt x="14074" y="3024"/>
                </a:lnTo>
                <a:cubicBezTo>
                  <a:pt x="14074" y="2967"/>
                  <a:pt x="14050" y="2920"/>
                  <a:pt x="14021" y="2920"/>
                </a:cubicBezTo>
                <a:close/>
                <a:moveTo>
                  <a:pt x="14335" y="2920"/>
                </a:moveTo>
                <a:cubicBezTo>
                  <a:pt x="14306" y="2920"/>
                  <a:pt x="14282" y="2967"/>
                  <a:pt x="14282" y="3024"/>
                </a:cubicBezTo>
                <a:lnTo>
                  <a:pt x="14282" y="3244"/>
                </a:lnTo>
                <a:cubicBezTo>
                  <a:pt x="14282" y="3302"/>
                  <a:pt x="14306" y="3347"/>
                  <a:pt x="14335" y="3347"/>
                </a:cubicBezTo>
                <a:cubicBezTo>
                  <a:pt x="14364" y="3347"/>
                  <a:pt x="14388" y="3302"/>
                  <a:pt x="14388" y="3244"/>
                </a:cubicBezTo>
                <a:lnTo>
                  <a:pt x="14388" y="3024"/>
                </a:lnTo>
                <a:cubicBezTo>
                  <a:pt x="14388" y="2967"/>
                  <a:pt x="14364" y="2920"/>
                  <a:pt x="14335" y="2920"/>
                </a:cubicBezTo>
                <a:close/>
                <a:moveTo>
                  <a:pt x="15185" y="2920"/>
                </a:moveTo>
                <a:cubicBezTo>
                  <a:pt x="15156" y="2920"/>
                  <a:pt x="15132" y="2967"/>
                  <a:pt x="15132" y="3024"/>
                </a:cubicBezTo>
                <a:lnTo>
                  <a:pt x="15132" y="3244"/>
                </a:lnTo>
                <a:cubicBezTo>
                  <a:pt x="15132" y="3302"/>
                  <a:pt x="15156" y="3347"/>
                  <a:pt x="15185" y="3347"/>
                </a:cubicBezTo>
                <a:cubicBezTo>
                  <a:pt x="15214" y="3347"/>
                  <a:pt x="15237" y="3302"/>
                  <a:pt x="15237" y="3244"/>
                </a:cubicBezTo>
                <a:lnTo>
                  <a:pt x="15237" y="3024"/>
                </a:lnTo>
                <a:cubicBezTo>
                  <a:pt x="15237" y="2967"/>
                  <a:pt x="15214" y="2920"/>
                  <a:pt x="15185" y="2920"/>
                </a:cubicBezTo>
                <a:close/>
                <a:moveTo>
                  <a:pt x="15500" y="2920"/>
                </a:moveTo>
                <a:cubicBezTo>
                  <a:pt x="15470" y="2920"/>
                  <a:pt x="15447" y="2967"/>
                  <a:pt x="15447" y="3024"/>
                </a:cubicBezTo>
                <a:lnTo>
                  <a:pt x="15447" y="3244"/>
                </a:lnTo>
                <a:cubicBezTo>
                  <a:pt x="15447" y="3302"/>
                  <a:pt x="15470" y="3347"/>
                  <a:pt x="15500" y="3347"/>
                </a:cubicBezTo>
                <a:cubicBezTo>
                  <a:pt x="15529" y="3347"/>
                  <a:pt x="15551" y="3302"/>
                  <a:pt x="15551" y="3244"/>
                </a:cubicBezTo>
                <a:lnTo>
                  <a:pt x="15551" y="3024"/>
                </a:lnTo>
                <a:cubicBezTo>
                  <a:pt x="15551" y="2967"/>
                  <a:pt x="15529" y="2920"/>
                  <a:pt x="15500" y="2920"/>
                </a:cubicBezTo>
                <a:close/>
                <a:moveTo>
                  <a:pt x="16349" y="2920"/>
                </a:moveTo>
                <a:cubicBezTo>
                  <a:pt x="16320" y="2920"/>
                  <a:pt x="16296" y="2967"/>
                  <a:pt x="16296" y="3024"/>
                </a:cubicBezTo>
                <a:lnTo>
                  <a:pt x="16296" y="3244"/>
                </a:lnTo>
                <a:cubicBezTo>
                  <a:pt x="16296" y="3302"/>
                  <a:pt x="16320" y="3347"/>
                  <a:pt x="16349" y="3347"/>
                </a:cubicBezTo>
                <a:cubicBezTo>
                  <a:pt x="16378" y="3347"/>
                  <a:pt x="16401" y="3302"/>
                  <a:pt x="16401" y="3244"/>
                </a:cubicBezTo>
                <a:lnTo>
                  <a:pt x="16401" y="3024"/>
                </a:lnTo>
                <a:cubicBezTo>
                  <a:pt x="16401" y="2967"/>
                  <a:pt x="16378" y="2920"/>
                  <a:pt x="16349" y="2920"/>
                </a:cubicBezTo>
                <a:close/>
                <a:moveTo>
                  <a:pt x="16663" y="2920"/>
                </a:moveTo>
                <a:cubicBezTo>
                  <a:pt x="16634" y="2920"/>
                  <a:pt x="16611" y="2967"/>
                  <a:pt x="16611" y="3024"/>
                </a:cubicBezTo>
                <a:lnTo>
                  <a:pt x="16611" y="3244"/>
                </a:lnTo>
                <a:cubicBezTo>
                  <a:pt x="16611" y="3302"/>
                  <a:pt x="16634" y="3347"/>
                  <a:pt x="16663" y="3347"/>
                </a:cubicBezTo>
                <a:cubicBezTo>
                  <a:pt x="16692" y="3347"/>
                  <a:pt x="16716" y="3302"/>
                  <a:pt x="16716" y="3244"/>
                </a:cubicBezTo>
                <a:lnTo>
                  <a:pt x="16716" y="3024"/>
                </a:lnTo>
                <a:cubicBezTo>
                  <a:pt x="16716" y="2967"/>
                  <a:pt x="16692" y="2920"/>
                  <a:pt x="16663" y="2920"/>
                </a:cubicBezTo>
                <a:close/>
                <a:moveTo>
                  <a:pt x="17512" y="2920"/>
                </a:moveTo>
                <a:cubicBezTo>
                  <a:pt x="17483" y="2920"/>
                  <a:pt x="17459" y="2967"/>
                  <a:pt x="17459" y="3024"/>
                </a:cubicBezTo>
                <a:lnTo>
                  <a:pt x="17459" y="3244"/>
                </a:lnTo>
                <a:cubicBezTo>
                  <a:pt x="17459" y="3302"/>
                  <a:pt x="17483" y="3347"/>
                  <a:pt x="17512" y="3347"/>
                </a:cubicBezTo>
                <a:cubicBezTo>
                  <a:pt x="17541" y="3347"/>
                  <a:pt x="17565" y="3302"/>
                  <a:pt x="17565" y="3244"/>
                </a:cubicBezTo>
                <a:lnTo>
                  <a:pt x="17565" y="3024"/>
                </a:lnTo>
                <a:cubicBezTo>
                  <a:pt x="17565" y="2967"/>
                  <a:pt x="17541" y="2920"/>
                  <a:pt x="17512" y="2920"/>
                </a:cubicBezTo>
                <a:close/>
                <a:moveTo>
                  <a:pt x="17827" y="2920"/>
                </a:moveTo>
                <a:cubicBezTo>
                  <a:pt x="17798" y="2920"/>
                  <a:pt x="17774" y="2967"/>
                  <a:pt x="17774" y="3024"/>
                </a:cubicBezTo>
                <a:lnTo>
                  <a:pt x="17774" y="3244"/>
                </a:lnTo>
                <a:cubicBezTo>
                  <a:pt x="17774" y="3302"/>
                  <a:pt x="17798" y="3347"/>
                  <a:pt x="17827" y="3347"/>
                </a:cubicBezTo>
                <a:cubicBezTo>
                  <a:pt x="17856" y="3347"/>
                  <a:pt x="17880" y="3302"/>
                  <a:pt x="17880" y="3244"/>
                </a:cubicBezTo>
                <a:lnTo>
                  <a:pt x="17880" y="3024"/>
                </a:lnTo>
                <a:cubicBezTo>
                  <a:pt x="17880" y="2967"/>
                  <a:pt x="17856" y="2920"/>
                  <a:pt x="17827" y="2920"/>
                </a:cubicBezTo>
                <a:close/>
                <a:moveTo>
                  <a:pt x="18677" y="2920"/>
                </a:moveTo>
                <a:cubicBezTo>
                  <a:pt x="18648" y="2920"/>
                  <a:pt x="18624" y="2967"/>
                  <a:pt x="18624" y="3024"/>
                </a:cubicBezTo>
                <a:lnTo>
                  <a:pt x="18624" y="3244"/>
                </a:lnTo>
                <a:cubicBezTo>
                  <a:pt x="18624" y="3302"/>
                  <a:pt x="18648" y="3347"/>
                  <a:pt x="18677" y="3347"/>
                </a:cubicBezTo>
                <a:cubicBezTo>
                  <a:pt x="18706" y="3347"/>
                  <a:pt x="18730" y="3302"/>
                  <a:pt x="18730" y="3244"/>
                </a:cubicBezTo>
                <a:lnTo>
                  <a:pt x="18730" y="3024"/>
                </a:lnTo>
                <a:cubicBezTo>
                  <a:pt x="18730" y="2967"/>
                  <a:pt x="18706" y="2920"/>
                  <a:pt x="18677" y="2920"/>
                </a:cubicBezTo>
                <a:close/>
                <a:moveTo>
                  <a:pt x="18991" y="2920"/>
                </a:moveTo>
                <a:cubicBezTo>
                  <a:pt x="18962" y="2920"/>
                  <a:pt x="18938" y="2967"/>
                  <a:pt x="18938" y="3024"/>
                </a:cubicBezTo>
                <a:lnTo>
                  <a:pt x="18938" y="3244"/>
                </a:lnTo>
                <a:cubicBezTo>
                  <a:pt x="18938" y="3302"/>
                  <a:pt x="18962" y="3347"/>
                  <a:pt x="18991" y="3347"/>
                </a:cubicBezTo>
                <a:cubicBezTo>
                  <a:pt x="19020" y="3347"/>
                  <a:pt x="19044" y="3302"/>
                  <a:pt x="19044" y="3244"/>
                </a:cubicBezTo>
                <a:lnTo>
                  <a:pt x="19044" y="3024"/>
                </a:lnTo>
                <a:cubicBezTo>
                  <a:pt x="19044" y="2967"/>
                  <a:pt x="19020" y="2920"/>
                  <a:pt x="18991" y="2920"/>
                </a:cubicBezTo>
                <a:close/>
                <a:moveTo>
                  <a:pt x="19841" y="2920"/>
                </a:moveTo>
                <a:cubicBezTo>
                  <a:pt x="19812" y="2920"/>
                  <a:pt x="19788" y="2967"/>
                  <a:pt x="19788" y="3024"/>
                </a:cubicBezTo>
                <a:lnTo>
                  <a:pt x="19788" y="3244"/>
                </a:lnTo>
                <a:cubicBezTo>
                  <a:pt x="19788" y="3302"/>
                  <a:pt x="19812" y="3347"/>
                  <a:pt x="19841" y="3347"/>
                </a:cubicBezTo>
                <a:cubicBezTo>
                  <a:pt x="19870" y="3347"/>
                  <a:pt x="19894" y="3302"/>
                  <a:pt x="19894" y="3244"/>
                </a:cubicBezTo>
                <a:lnTo>
                  <a:pt x="19894" y="3024"/>
                </a:lnTo>
                <a:cubicBezTo>
                  <a:pt x="19894" y="2967"/>
                  <a:pt x="19870" y="2920"/>
                  <a:pt x="19841" y="2920"/>
                </a:cubicBezTo>
                <a:close/>
                <a:moveTo>
                  <a:pt x="20155" y="2920"/>
                </a:moveTo>
                <a:cubicBezTo>
                  <a:pt x="20126" y="2920"/>
                  <a:pt x="20102" y="2967"/>
                  <a:pt x="20102" y="3024"/>
                </a:cubicBezTo>
                <a:lnTo>
                  <a:pt x="20102" y="3244"/>
                </a:lnTo>
                <a:cubicBezTo>
                  <a:pt x="20102" y="3302"/>
                  <a:pt x="20126" y="3347"/>
                  <a:pt x="20155" y="3347"/>
                </a:cubicBezTo>
                <a:cubicBezTo>
                  <a:pt x="20184" y="3347"/>
                  <a:pt x="20207" y="3302"/>
                  <a:pt x="20207" y="3244"/>
                </a:cubicBezTo>
                <a:lnTo>
                  <a:pt x="20207" y="3024"/>
                </a:lnTo>
                <a:cubicBezTo>
                  <a:pt x="20207" y="2967"/>
                  <a:pt x="20184" y="2920"/>
                  <a:pt x="20155" y="2920"/>
                </a:cubicBezTo>
                <a:close/>
                <a:moveTo>
                  <a:pt x="21004" y="2920"/>
                </a:moveTo>
                <a:cubicBezTo>
                  <a:pt x="20975" y="2920"/>
                  <a:pt x="20952" y="2967"/>
                  <a:pt x="20952" y="3024"/>
                </a:cubicBezTo>
                <a:lnTo>
                  <a:pt x="20952" y="3244"/>
                </a:lnTo>
                <a:cubicBezTo>
                  <a:pt x="20952" y="3302"/>
                  <a:pt x="20975" y="3347"/>
                  <a:pt x="21004" y="3347"/>
                </a:cubicBezTo>
                <a:cubicBezTo>
                  <a:pt x="21033" y="3347"/>
                  <a:pt x="21057" y="3302"/>
                  <a:pt x="21057" y="3244"/>
                </a:cubicBezTo>
                <a:lnTo>
                  <a:pt x="21057" y="3024"/>
                </a:lnTo>
                <a:cubicBezTo>
                  <a:pt x="21057" y="2967"/>
                  <a:pt x="21033" y="2920"/>
                  <a:pt x="21004" y="2920"/>
                </a:cubicBezTo>
                <a:close/>
                <a:moveTo>
                  <a:pt x="21319" y="2920"/>
                </a:moveTo>
                <a:cubicBezTo>
                  <a:pt x="21289" y="2920"/>
                  <a:pt x="21267" y="2967"/>
                  <a:pt x="21267" y="3024"/>
                </a:cubicBezTo>
                <a:lnTo>
                  <a:pt x="21267" y="3244"/>
                </a:lnTo>
                <a:cubicBezTo>
                  <a:pt x="21267" y="3302"/>
                  <a:pt x="21289" y="3347"/>
                  <a:pt x="21319" y="3347"/>
                </a:cubicBezTo>
                <a:cubicBezTo>
                  <a:pt x="21348" y="3347"/>
                  <a:pt x="21372" y="3302"/>
                  <a:pt x="21372" y="3244"/>
                </a:cubicBezTo>
                <a:lnTo>
                  <a:pt x="21372" y="3024"/>
                </a:lnTo>
                <a:cubicBezTo>
                  <a:pt x="21372" y="2967"/>
                  <a:pt x="21348" y="2920"/>
                  <a:pt x="21319" y="2920"/>
                </a:cubicBezTo>
                <a:close/>
                <a:moveTo>
                  <a:pt x="281" y="3650"/>
                </a:moveTo>
                <a:cubicBezTo>
                  <a:pt x="252" y="3650"/>
                  <a:pt x="228" y="3697"/>
                  <a:pt x="228" y="3754"/>
                </a:cubicBezTo>
                <a:lnTo>
                  <a:pt x="228" y="3974"/>
                </a:lnTo>
                <a:cubicBezTo>
                  <a:pt x="228" y="4032"/>
                  <a:pt x="252" y="4077"/>
                  <a:pt x="281" y="4077"/>
                </a:cubicBezTo>
                <a:cubicBezTo>
                  <a:pt x="311" y="4077"/>
                  <a:pt x="334" y="4032"/>
                  <a:pt x="334" y="3974"/>
                </a:cubicBezTo>
                <a:lnTo>
                  <a:pt x="334" y="3754"/>
                </a:lnTo>
                <a:cubicBezTo>
                  <a:pt x="334" y="3697"/>
                  <a:pt x="311" y="3650"/>
                  <a:pt x="281" y="3650"/>
                </a:cubicBezTo>
                <a:close/>
                <a:moveTo>
                  <a:pt x="596" y="3650"/>
                </a:moveTo>
                <a:cubicBezTo>
                  <a:pt x="567" y="3650"/>
                  <a:pt x="543" y="3697"/>
                  <a:pt x="543" y="3754"/>
                </a:cubicBezTo>
                <a:lnTo>
                  <a:pt x="543" y="3974"/>
                </a:lnTo>
                <a:cubicBezTo>
                  <a:pt x="543" y="4032"/>
                  <a:pt x="567" y="4077"/>
                  <a:pt x="596" y="4077"/>
                </a:cubicBezTo>
                <a:cubicBezTo>
                  <a:pt x="625" y="4077"/>
                  <a:pt x="649" y="4032"/>
                  <a:pt x="649" y="3974"/>
                </a:cubicBezTo>
                <a:lnTo>
                  <a:pt x="649" y="3754"/>
                </a:lnTo>
                <a:cubicBezTo>
                  <a:pt x="649" y="3697"/>
                  <a:pt x="625" y="3650"/>
                  <a:pt x="596" y="3650"/>
                </a:cubicBezTo>
                <a:close/>
                <a:moveTo>
                  <a:pt x="1446" y="3650"/>
                </a:moveTo>
                <a:cubicBezTo>
                  <a:pt x="1417" y="3650"/>
                  <a:pt x="1393" y="3697"/>
                  <a:pt x="1393" y="3754"/>
                </a:cubicBezTo>
                <a:lnTo>
                  <a:pt x="1393" y="3974"/>
                </a:lnTo>
                <a:cubicBezTo>
                  <a:pt x="1393" y="4032"/>
                  <a:pt x="1417" y="4077"/>
                  <a:pt x="1446" y="4077"/>
                </a:cubicBezTo>
                <a:cubicBezTo>
                  <a:pt x="1475" y="4077"/>
                  <a:pt x="1499" y="4032"/>
                  <a:pt x="1499" y="3974"/>
                </a:cubicBezTo>
                <a:lnTo>
                  <a:pt x="1499" y="3754"/>
                </a:lnTo>
                <a:cubicBezTo>
                  <a:pt x="1499" y="3697"/>
                  <a:pt x="1475" y="3650"/>
                  <a:pt x="1446" y="3650"/>
                </a:cubicBezTo>
                <a:close/>
                <a:moveTo>
                  <a:pt x="1760" y="3650"/>
                </a:moveTo>
                <a:cubicBezTo>
                  <a:pt x="1731" y="3650"/>
                  <a:pt x="1707" y="3697"/>
                  <a:pt x="1707" y="3754"/>
                </a:cubicBezTo>
                <a:lnTo>
                  <a:pt x="1707" y="3974"/>
                </a:lnTo>
                <a:cubicBezTo>
                  <a:pt x="1707" y="4032"/>
                  <a:pt x="1731" y="4077"/>
                  <a:pt x="1760" y="4077"/>
                </a:cubicBezTo>
                <a:cubicBezTo>
                  <a:pt x="1789" y="4077"/>
                  <a:pt x="1813" y="4032"/>
                  <a:pt x="1813" y="3974"/>
                </a:cubicBezTo>
                <a:lnTo>
                  <a:pt x="1813" y="3754"/>
                </a:lnTo>
                <a:cubicBezTo>
                  <a:pt x="1813" y="3697"/>
                  <a:pt x="1789" y="3650"/>
                  <a:pt x="1760" y="3650"/>
                </a:cubicBezTo>
                <a:close/>
                <a:moveTo>
                  <a:pt x="2610" y="3650"/>
                </a:moveTo>
                <a:cubicBezTo>
                  <a:pt x="2581" y="3650"/>
                  <a:pt x="2557" y="3697"/>
                  <a:pt x="2557" y="3754"/>
                </a:cubicBezTo>
                <a:lnTo>
                  <a:pt x="2557" y="3974"/>
                </a:lnTo>
                <a:cubicBezTo>
                  <a:pt x="2557" y="4032"/>
                  <a:pt x="2581" y="4077"/>
                  <a:pt x="2610" y="4077"/>
                </a:cubicBezTo>
                <a:cubicBezTo>
                  <a:pt x="2639" y="4077"/>
                  <a:pt x="2662" y="4032"/>
                  <a:pt x="2662" y="3974"/>
                </a:cubicBezTo>
                <a:lnTo>
                  <a:pt x="2662" y="3754"/>
                </a:lnTo>
                <a:cubicBezTo>
                  <a:pt x="2662" y="3697"/>
                  <a:pt x="2639" y="3650"/>
                  <a:pt x="2610" y="3650"/>
                </a:cubicBezTo>
                <a:close/>
                <a:moveTo>
                  <a:pt x="2924" y="3650"/>
                </a:moveTo>
                <a:cubicBezTo>
                  <a:pt x="2895" y="3650"/>
                  <a:pt x="2871" y="3697"/>
                  <a:pt x="2871" y="3754"/>
                </a:cubicBezTo>
                <a:lnTo>
                  <a:pt x="2871" y="3974"/>
                </a:lnTo>
                <a:cubicBezTo>
                  <a:pt x="2871" y="4032"/>
                  <a:pt x="2895" y="4077"/>
                  <a:pt x="2924" y="4077"/>
                </a:cubicBezTo>
                <a:cubicBezTo>
                  <a:pt x="2954" y="4077"/>
                  <a:pt x="2976" y="4032"/>
                  <a:pt x="2976" y="3974"/>
                </a:cubicBezTo>
                <a:lnTo>
                  <a:pt x="2976" y="3754"/>
                </a:lnTo>
                <a:cubicBezTo>
                  <a:pt x="2976" y="3697"/>
                  <a:pt x="2954" y="3650"/>
                  <a:pt x="2924" y="3650"/>
                </a:cubicBezTo>
                <a:close/>
                <a:moveTo>
                  <a:pt x="3773" y="3650"/>
                </a:moveTo>
                <a:cubicBezTo>
                  <a:pt x="3744" y="3650"/>
                  <a:pt x="3721" y="3697"/>
                  <a:pt x="3721" y="3754"/>
                </a:cubicBezTo>
                <a:lnTo>
                  <a:pt x="3721" y="3974"/>
                </a:lnTo>
                <a:cubicBezTo>
                  <a:pt x="3721" y="4032"/>
                  <a:pt x="3744" y="4077"/>
                  <a:pt x="3773" y="4077"/>
                </a:cubicBezTo>
                <a:cubicBezTo>
                  <a:pt x="3802" y="4077"/>
                  <a:pt x="3826" y="4032"/>
                  <a:pt x="3826" y="3974"/>
                </a:cubicBezTo>
                <a:lnTo>
                  <a:pt x="3826" y="3754"/>
                </a:lnTo>
                <a:cubicBezTo>
                  <a:pt x="3826" y="3697"/>
                  <a:pt x="3802" y="3650"/>
                  <a:pt x="3773" y="3650"/>
                </a:cubicBezTo>
                <a:close/>
                <a:moveTo>
                  <a:pt x="4088" y="3650"/>
                </a:moveTo>
                <a:cubicBezTo>
                  <a:pt x="4058" y="3650"/>
                  <a:pt x="4035" y="3697"/>
                  <a:pt x="4035" y="3754"/>
                </a:cubicBezTo>
                <a:lnTo>
                  <a:pt x="4035" y="3974"/>
                </a:lnTo>
                <a:cubicBezTo>
                  <a:pt x="4035" y="4032"/>
                  <a:pt x="4058" y="4077"/>
                  <a:pt x="4088" y="4077"/>
                </a:cubicBezTo>
                <a:cubicBezTo>
                  <a:pt x="4117" y="4077"/>
                  <a:pt x="4141" y="4032"/>
                  <a:pt x="4141" y="3974"/>
                </a:cubicBezTo>
                <a:lnTo>
                  <a:pt x="4141" y="3754"/>
                </a:lnTo>
                <a:cubicBezTo>
                  <a:pt x="4141" y="3697"/>
                  <a:pt x="4117" y="3650"/>
                  <a:pt x="4088" y="3650"/>
                </a:cubicBezTo>
                <a:close/>
                <a:moveTo>
                  <a:pt x="4937" y="3650"/>
                </a:moveTo>
                <a:cubicBezTo>
                  <a:pt x="4908" y="3650"/>
                  <a:pt x="4884" y="3697"/>
                  <a:pt x="4884" y="3754"/>
                </a:cubicBezTo>
                <a:lnTo>
                  <a:pt x="4884" y="3974"/>
                </a:lnTo>
                <a:cubicBezTo>
                  <a:pt x="4884" y="4032"/>
                  <a:pt x="4908" y="4077"/>
                  <a:pt x="4937" y="4077"/>
                </a:cubicBezTo>
                <a:cubicBezTo>
                  <a:pt x="4966" y="4077"/>
                  <a:pt x="4990" y="4032"/>
                  <a:pt x="4990" y="3974"/>
                </a:cubicBezTo>
                <a:lnTo>
                  <a:pt x="4990" y="3754"/>
                </a:lnTo>
                <a:cubicBezTo>
                  <a:pt x="4990" y="3697"/>
                  <a:pt x="4966" y="3650"/>
                  <a:pt x="4937" y="3650"/>
                </a:cubicBezTo>
                <a:close/>
                <a:moveTo>
                  <a:pt x="5252" y="3650"/>
                </a:moveTo>
                <a:cubicBezTo>
                  <a:pt x="5223" y="3650"/>
                  <a:pt x="5199" y="3697"/>
                  <a:pt x="5199" y="3754"/>
                </a:cubicBezTo>
                <a:lnTo>
                  <a:pt x="5199" y="3974"/>
                </a:lnTo>
                <a:cubicBezTo>
                  <a:pt x="5199" y="4032"/>
                  <a:pt x="5223" y="4077"/>
                  <a:pt x="5252" y="4077"/>
                </a:cubicBezTo>
                <a:cubicBezTo>
                  <a:pt x="5281" y="4077"/>
                  <a:pt x="5305" y="4032"/>
                  <a:pt x="5305" y="3974"/>
                </a:cubicBezTo>
                <a:lnTo>
                  <a:pt x="5305" y="3754"/>
                </a:lnTo>
                <a:cubicBezTo>
                  <a:pt x="5305" y="3697"/>
                  <a:pt x="5281" y="3650"/>
                  <a:pt x="5252" y="3650"/>
                </a:cubicBezTo>
                <a:close/>
                <a:moveTo>
                  <a:pt x="6102" y="3650"/>
                </a:moveTo>
                <a:cubicBezTo>
                  <a:pt x="6072" y="3650"/>
                  <a:pt x="6049" y="3697"/>
                  <a:pt x="6049" y="3754"/>
                </a:cubicBezTo>
                <a:lnTo>
                  <a:pt x="6049" y="3974"/>
                </a:lnTo>
                <a:cubicBezTo>
                  <a:pt x="6049" y="4032"/>
                  <a:pt x="6072" y="4077"/>
                  <a:pt x="6102" y="4077"/>
                </a:cubicBezTo>
                <a:cubicBezTo>
                  <a:pt x="6131" y="4077"/>
                  <a:pt x="6155" y="4032"/>
                  <a:pt x="6155" y="3974"/>
                </a:cubicBezTo>
                <a:lnTo>
                  <a:pt x="6155" y="3754"/>
                </a:lnTo>
                <a:cubicBezTo>
                  <a:pt x="6155" y="3697"/>
                  <a:pt x="6131" y="3650"/>
                  <a:pt x="6102" y="3650"/>
                </a:cubicBezTo>
                <a:close/>
                <a:moveTo>
                  <a:pt x="6416" y="3650"/>
                </a:moveTo>
                <a:cubicBezTo>
                  <a:pt x="6387" y="3650"/>
                  <a:pt x="6363" y="3697"/>
                  <a:pt x="6363" y="3754"/>
                </a:cubicBezTo>
                <a:lnTo>
                  <a:pt x="6363" y="3974"/>
                </a:lnTo>
                <a:cubicBezTo>
                  <a:pt x="6363" y="4032"/>
                  <a:pt x="6387" y="4077"/>
                  <a:pt x="6416" y="4077"/>
                </a:cubicBezTo>
                <a:cubicBezTo>
                  <a:pt x="6445" y="4077"/>
                  <a:pt x="6469" y="4032"/>
                  <a:pt x="6469" y="3974"/>
                </a:cubicBezTo>
                <a:lnTo>
                  <a:pt x="6469" y="3754"/>
                </a:lnTo>
                <a:cubicBezTo>
                  <a:pt x="6469" y="3697"/>
                  <a:pt x="6445" y="3650"/>
                  <a:pt x="6416" y="3650"/>
                </a:cubicBezTo>
                <a:close/>
                <a:moveTo>
                  <a:pt x="7266" y="3650"/>
                </a:moveTo>
                <a:cubicBezTo>
                  <a:pt x="7237" y="3650"/>
                  <a:pt x="7213" y="3697"/>
                  <a:pt x="7213" y="3754"/>
                </a:cubicBezTo>
                <a:lnTo>
                  <a:pt x="7213" y="3974"/>
                </a:lnTo>
                <a:cubicBezTo>
                  <a:pt x="7213" y="4032"/>
                  <a:pt x="7237" y="4077"/>
                  <a:pt x="7266" y="4077"/>
                </a:cubicBezTo>
                <a:cubicBezTo>
                  <a:pt x="7295" y="4077"/>
                  <a:pt x="7318" y="4032"/>
                  <a:pt x="7318" y="3974"/>
                </a:cubicBezTo>
                <a:lnTo>
                  <a:pt x="7318" y="3754"/>
                </a:lnTo>
                <a:cubicBezTo>
                  <a:pt x="7318" y="3697"/>
                  <a:pt x="7295" y="3650"/>
                  <a:pt x="7266" y="3650"/>
                </a:cubicBezTo>
                <a:close/>
                <a:moveTo>
                  <a:pt x="7580" y="3650"/>
                </a:moveTo>
                <a:cubicBezTo>
                  <a:pt x="7551" y="3650"/>
                  <a:pt x="7527" y="3697"/>
                  <a:pt x="7527" y="3754"/>
                </a:cubicBezTo>
                <a:lnTo>
                  <a:pt x="7527" y="3974"/>
                </a:lnTo>
                <a:cubicBezTo>
                  <a:pt x="7527" y="4032"/>
                  <a:pt x="7551" y="4077"/>
                  <a:pt x="7580" y="4077"/>
                </a:cubicBezTo>
                <a:cubicBezTo>
                  <a:pt x="7609" y="4077"/>
                  <a:pt x="7632" y="4032"/>
                  <a:pt x="7632" y="3974"/>
                </a:cubicBezTo>
                <a:lnTo>
                  <a:pt x="7632" y="3754"/>
                </a:lnTo>
                <a:cubicBezTo>
                  <a:pt x="7632" y="3697"/>
                  <a:pt x="7609" y="3650"/>
                  <a:pt x="7580" y="3650"/>
                </a:cubicBezTo>
                <a:close/>
                <a:moveTo>
                  <a:pt x="8429" y="3650"/>
                </a:moveTo>
                <a:cubicBezTo>
                  <a:pt x="8400" y="3650"/>
                  <a:pt x="8377" y="3697"/>
                  <a:pt x="8377" y="3754"/>
                </a:cubicBezTo>
                <a:lnTo>
                  <a:pt x="8377" y="3974"/>
                </a:lnTo>
                <a:cubicBezTo>
                  <a:pt x="8377" y="4032"/>
                  <a:pt x="8400" y="4077"/>
                  <a:pt x="8429" y="4077"/>
                </a:cubicBezTo>
                <a:cubicBezTo>
                  <a:pt x="8458" y="4077"/>
                  <a:pt x="8482" y="4032"/>
                  <a:pt x="8482" y="3974"/>
                </a:cubicBezTo>
                <a:lnTo>
                  <a:pt x="8482" y="3754"/>
                </a:lnTo>
                <a:cubicBezTo>
                  <a:pt x="8482" y="3697"/>
                  <a:pt x="8458" y="3650"/>
                  <a:pt x="8429" y="3650"/>
                </a:cubicBezTo>
                <a:close/>
                <a:moveTo>
                  <a:pt x="8744" y="3650"/>
                </a:moveTo>
                <a:cubicBezTo>
                  <a:pt x="8714" y="3650"/>
                  <a:pt x="8691" y="3697"/>
                  <a:pt x="8691" y="3754"/>
                </a:cubicBezTo>
                <a:lnTo>
                  <a:pt x="8691" y="3974"/>
                </a:lnTo>
                <a:cubicBezTo>
                  <a:pt x="8691" y="4032"/>
                  <a:pt x="8714" y="4077"/>
                  <a:pt x="8744" y="4077"/>
                </a:cubicBezTo>
                <a:cubicBezTo>
                  <a:pt x="8773" y="4077"/>
                  <a:pt x="8796" y="4032"/>
                  <a:pt x="8796" y="3974"/>
                </a:cubicBezTo>
                <a:lnTo>
                  <a:pt x="8796" y="3754"/>
                </a:lnTo>
                <a:cubicBezTo>
                  <a:pt x="8796" y="3697"/>
                  <a:pt x="8773" y="3650"/>
                  <a:pt x="8744" y="3650"/>
                </a:cubicBezTo>
                <a:close/>
                <a:moveTo>
                  <a:pt x="9593" y="3650"/>
                </a:moveTo>
                <a:cubicBezTo>
                  <a:pt x="9564" y="3650"/>
                  <a:pt x="9540" y="3697"/>
                  <a:pt x="9540" y="3754"/>
                </a:cubicBezTo>
                <a:lnTo>
                  <a:pt x="9540" y="3974"/>
                </a:lnTo>
                <a:cubicBezTo>
                  <a:pt x="9540" y="4032"/>
                  <a:pt x="9564" y="4077"/>
                  <a:pt x="9593" y="4077"/>
                </a:cubicBezTo>
                <a:cubicBezTo>
                  <a:pt x="9622" y="4077"/>
                  <a:pt x="9646" y="4032"/>
                  <a:pt x="9646" y="3974"/>
                </a:cubicBezTo>
                <a:lnTo>
                  <a:pt x="9646" y="3754"/>
                </a:lnTo>
                <a:cubicBezTo>
                  <a:pt x="9646" y="3697"/>
                  <a:pt x="9622" y="3650"/>
                  <a:pt x="9593" y="3650"/>
                </a:cubicBezTo>
                <a:close/>
                <a:moveTo>
                  <a:pt x="9908" y="3650"/>
                </a:moveTo>
                <a:cubicBezTo>
                  <a:pt x="9879" y="3650"/>
                  <a:pt x="9855" y="3697"/>
                  <a:pt x="9855" y="3754"/>
                </a:cubicBezTo>
                <a:lnTo>
                  <a:pt x="9855" y="3974"/>
                </a:lnTo>
                <a:cubicBezTo>
                  <a:pt x="9855" y="4032"/>
                  <a:pt x="9879" y="4077"/>
                  <a:pt x="9908" y="4077"/>
                </a:cubicBezTo>
                <a:cubicBezTo>
                  <a:pt x="9937" y="4077"/>
                  <a:pt x="9961" y="4032"/>
                  <a:pt x="9961" y="3974"/>
                </a:cubicBezTo>
                <a:lnTo>
                  <a:pt x="9961" y="3754"/>
                </a:lnTo>
                <a:cubicBezTo>
                  <a:pt x="9961" y="3697"/>
                  <a:pt x="9937" y="3650"/>
                  <a:pt x="9908" y="3650"/>
                </a:cubicBezTo>
                <a:close/>
                <a:moveTo>
                  <a:pt x="10758" y="3650"/>
                </a:moveTo>
                <a:cubicBezTo>
                  <a:pt x="10728" y="3650"/>
                  <a:pt x="10705" y="3697"/>
                  <a:pt x="10705" y="3754"/>
                </a:cubicBezTo>
                <a:lnTo>
                  <a:pt x="10705" y="3974"/>
                </a:lnTo>
                <a:cubicBezTo>
                  <a:pt x="10705" y="4032"/>
                  <a:pt x="10728" y="4077"/>
                  <a:pt x="10758" y="4077"/>
                </a:cubicBezTo>
                <a:cubicBezTo>
                  <a:pt x="10787" y="4077"/>
                  <a:pt x="10810" y="4032"/>
                  <a:pt x="10810" y="3974"/>
                </a:cubicBezTo>
                <a:lnTo>
                  <a:pt x="10810" y="3754"/>
                </a:lnTo>
                <a:cubicBezTo>
                  <a:pt x="10810" y="3697"/>
                  <a:pt x="10787" y="3650"/>
                  <a:pt x="10758" y="3650"/>
                </a:cubicBezTo>
                <a:close/>
                <a:moveTo>
                  <a:pt x="11072" y="3650"/>
                </a:moveTo>
                <a:cubicBezTo>
                  <a:pt x="11043" y="3650"/>
                  <a:pt x="11019" y="3697"/>
                  <a:pt x="11019" y="3754"/>
                </a:cubicBezTo>
                <a:lnTo>
                  <a:pt x="11019" y="3974"/>
                </a:lnTo>
                <a:cubicBezTo>
                  <a:pt x="11019" y="4032"/>
                  <a:pt x="11043" y="4077"/>
                  <a:pt x="11072" y="4077"/>
                </a:cubicBezTo>
                <a:cubicBezTo>
                  <a:pt x="11101" y="4077"/>
                  <a:pt x="11125" y="4032"/>
                  <a:pt x="11125" y="3974"/>
                </a:cubicBezTo>
                <a:lnTo>
                  <a:pt x="11125" y="3754"/>
                </a:lnTo>
                <a:cubicBezTo>
                  <a:pt x="11125" y="3697"/>
                  <a:pt x="11101" y="3650"/>
                  <a:pt x="11072" y="3650"/>
                </a:cubicBezTo>
                <a:close/>
                <a:moveTo>
                  <a:pt x="11922" y="3650"/>
                </a:moveTo>
                <a:cubicBezTo>
                  <a:pt x="11893" y="3650"/>
                  <a:pt x="11869" y="3697"/>
                  <a:pt x="11869" y="3754"/>
                </a:cubicBezTo>
                <a:lnTo>
                  <a:pt x="11869" y="3974"/>
                </a:lnTo>
                <a:cubicBezTo>
                  <a:pt x="11869" y="4032"/>
                  <a:pt x="11893" y="4077"/>
                  <a:pt x="11922" y="4077"/>
                </a:cubicBezTo>
                <a:cubicBezTo>
                  <a:pt x="11951" y="4077"/>
                  <a:pt x="11974" y="4032"/>
                  <a:pt x="11974" y="3974"/>
                </a:cubicBezTo>
                <a:lnTo>
                  <a:pt x="11974" y="3754"/>
                </a:lnTo>
                <a:cubicBezTo>
                  <a:pt x="11974" y="3697"/>
                  <a:pt x="11951" y="3650"/>
                  <a:pt x="11922" y="3650"/>
                </a:cubicBezTo>
                <a:close/>
                <a:moveTo>
                  <a:pt x="12236" y="3650"/>
                </a:moveTo>
                <a:cubicBezTo>
                  <a:pt x="12207" y="3650"/>
                  <a:pt x="12183" y="3697"/>
                  <a:pt x="12183" y="3754"/>
                </a:cubicBezTo>
                <a:lnTo>
                  <a:pt x="12183" y="3974"/>
                </a:lnTo>
                <a:cubicBezTo>
                  <a:pt x="12183" y="4032"/>
                  <a:pt x="12207" y="4077"/>
                  <a:pt x="12236" y="4077"/>
                </a:cubicBezTo>
                <a:cubicBezTo>
                  <a:pt x="12265" y="4077"/>
                  <a:pt x="12288" y="4032"/>
                  <a:pt x="12288" y="3974"/>
                </a:cubicBezTo>
                <a:lnTo>
                  <a:pt x="12288" y="3754"/>
                </a:lnTo>
                <a:cubicBezTo>
                  <a:pt x="12288" y="3697"/>
                  <a:pt x="12265" y="3650"/>
                  <a:pt x="12236" y="3650"/>
                </a:cubicBezTo>
                <a:close/>
                <a:moveTo>
                  <a:pt x="13085" y="3650"/>
                </a:moveTo>
                <a:cubicBezTo>
                  <a:pt x="13056" y="3650"/>
                  <a:pt x="13032" y="3697"/>
                  <a:pt x="13032" y="3754"/>
                </a:cubicBezTo>
                <a:lnTo>
                  <a:pt x="13032" y="3974"/>
                </a:lnTo>
                <a:cubicBezTo>
                  <a:pt x="13032" y="4032"/>
                  <a:pt x="13056" y="4077"/>
                  <a:pt x="13085" y="4077"/>
                </a:cubicBezTo>
                <a:cubicBezTo>
                  <a:pt x="13114" y="4077"/>
                  <a:pt x="13138" y="4032"/>
                  <a:pt x="13138" y="3974"/>
                </a:cubicBezTo>
                <a:lnTo>
                  <a:pt x="13138" y="3754"/>
                </a:lnTo>
                <a:cubicBezTo>
                  <a:pt x="13138" y="3697"/>
                  <a:pt x="13114" y="3650"/>
                  <a:pt x="13085" y="3650"/>
                </a:cubicBezTo>
                <a:close/>
                <a:moveTo>
                  <a:pt x="13399" y="3650"/>
                </a:moveTo>
                <a:cubicBezTo>
                  <a:pt x="13370" y="3650"/>
                  <a:pt x="13348" y="3697"/>
                  <a:pt x="13348" y="3754"/>
                </a:cubicBezTo>
                <a:lnTo>
                  <a:pt x="13348" y="3974"/>
                </a:lnTo>
                <a:cubicBezTo>
                  <a:pt x="13348" y="4032"/>
                  <a:pt x="13370" y="4077"/>
                  <a:pt x="13399" y="4077"/>
                </a:cubicBezTo>
                <a:cubicBezTo>
                  <a:pt x="13428" y="4077"/>
                  <a:pt x="13452" y="4032"/>
                  <a:pt x="13452" y="3974"/>
                </a:cubicBezTo>
                <a:lnTo>
                  <a:pt x="13452" y="3754"/>
                </a:lnTo>
                <a:cubicBezTo>
                  <a:pt x="13452" y="3697"/>
                  <a:pt x="13428" y="3650"/>
                  <a:pt x="13399" y="3650"/>
                </a:cubicBezTo>
                <a:close/>
                <a:moveTo>
                  <a:pt x="14249" y="3650"/>
                </a:moveTo>
                <a:cubicBezTo>
                  <a:pt x="14220" y="3650"/>
                  <a:pt x="14196" y="3697"/>
                  <a:pt x="14196" y="3754"/>
                </a:cubicBezTo>
                <a:lnTo>
                  <a:pt x="14196" y="3974"/>
                </a:lnTo>
                <a:cubicBezTo>
                  <a:pt x="14196" y="4032"/>
                  <a:pt x="14220" y="4077"/>
                  <a:pt x="14249" y="4077"/>
                </a:cubicBezTo>
                <a:cubicBezTo>
                  <a:pt x="14278" y="4077"/>
                  <a:pt x="14302" y="4032"/>
                  <a:pt x="14302" y="3974"/>
                </a:cubicBezTo>
                <a:lnTo>
                  <a:pt x="14302" y="3754"/>
                </a:lnTo>
                <a:cubicBezTo>
                  <a:pt x="14302" y="3697"/>
                  <a:pt x="14278" y="3650"/>
                  <a:pt x="14249" y="3650"/>
                </a:cubicBezTo>
                <a:close/>
                <a:moveTo>
                  <a:pt x="14564" y="3650"/>
                </a:moveTo>
                <a:cubicBezTo>
                  <a:pt x="14535" y="3650"/>
                  <a:pt x="14511" y="3697"/>
                  <a:pt x="14511" y="3754"/>
                </a:cubicBezTo>
                <a:lnTo>
                  <a:pt x="14511" y="3974"/>
                </a:lnTo>
                <a:cubicBezTo>
                  <a:pt x="14511" y="4032"/>
                  <a:pt x="14535" y="4077"/>
                  <a:pt x="14564" y="4077"/>
                </a:cubicBezTo>
                <a:cubicBezTo>
                  <a:pt x="14593" y="4077"/>
                  <a:pt x="14617" y="4032"/>
                  <a:pt x="14617" y="3974"/>
                </a:cubicBezTo>
                <a:lnTo>
                  <a:pt x="14617" y="3754"/>
                </a:lnTo>
                <a:cubicBezTo>
                  <a:pt x="14617" y="3697"/>
                  <a:pt x="14593" y="3650"/>
                  <a:pt x="14564" y="3650"/>
                </a:cubicBezTo>
                <a:close/>
                <a:moveTo>
                  <a:pt x="15413" y="3650"/>
                </a:moveTo>
                <a:cubicBezTo>
                  <a:pt x="15384" y="3650"/>
                  <a:pt x="15360" y="3697"/>
                  <a:pt x="15360" y="3754"/>
                </a:cubicBezTo>
                <a:lnTo>
                  <a:pt x="15360" y="3974"/>
                </a:lnTo>
                <a:cubicBezTo>
                  <a:pt x="15360" y="4032"/>
                  <a:pt x="15384" y="4077"/>
                  <a:pt x="15413" y="4077"/>
                </a:cubicBezTo>
                <a:cubicBezTo>
                  <a:pt x="15442" y="4077"/>
                  <a:pt x="15465" y="4032"/>
                  <a:pt x="15465" y="3974"/>
                </a:cubicBezTo>
                <a:lnTo>
                  <a:pt x="15465" y="3754"/>
                </a:lnTo>
                <a:cubicBezTo>
                  <a:pt x="15465" y="3697"/>
                  <a:pt x="15442" y="3650"/>
                  <a:pt x="15413" y="3650"/>
                </a:cubicBezTo>
                <a:close/>
                <a:moveTo>
                  <a:pt x="15728" y="3650"/>
                </a:moveTo>
                <a:cubicBezTo>
                  <a:pt x="15699" y="3650"/>
                  <a:pt x="15675" y="3697"/>
                  <a:pt x="15675" y="3754"/>
                </a:cubicBezTo>
                <a:lnTo>
                  <a:pt x="15675" y="3974"/>
                </a:lnTo>
                <a:cubicBezTo>
                  <a:pt x="15675" y="4032"/>
                  <a:pt x="15699" y="4077"/>
                  <a:pt x="15728" y="4077"/>
                </a:cubicBezTo>
                <a:cubicBezTo>
                  <a:pt x="15757" y="4077"/>
                  <a:pt x="15781" y="4032"/>
                  <a:pt x="15781" y="3974"/>
                </a:cubicBezTo>
                <a:lnTo>
                  <a:pt x="15781" y="3754"/>
                </a:lnTo>
                <a:cubicBezTo>
                  <a:pt x="15781" y="3697"/>
                  <a:pt x="15757" y="3650"/>
                  <a:pt x="15728" y="3650"/>
                </a:cubicBezTo>
                <a:close/>
                <a:moveTo>
                  <a:pt x="16578" y="3650"/>
                </a:moveTo>
                <a:cubicBezTo>
                  <a:pt x="16549" y="3650"/>
                  <a:pt x="16525" y="3697"/>
                  <a:pt x="16525" y="3754"/>
                </a:cubicBezTo>
                <a:lnTo>
                  <a:pt x="16525" y="3974"/>
                </a:lnTo>
                <a:cubicBezTo>
                  <a:pt x="16525" y="4032"/>
                  <a:pt x="16549" y="4077"/>
                  <a:pt x="16578" y="4077"/>
                </a:cubicBezTo>
                <a:cubicBezTo>
                  <a:pt x="16607" y="4077"/>
                  <a:pt x="16630" y="4032"/>
                  <a:pt x="16630" y="3974"/>
                </a:cubicBezTo>
                <a:lnTo>
                  <a:pt x="16630" y="3754"/>
                </a:lnTo>
                <a:cubicBezTo>
                  <a:pt x="16630" y="3697"/>
                  <a:pt x="16607" y="3650"/>
                  <a:pt x="16578" y="3650"/>
                </a:cubicBezTo>
                <a:close/>
                <a:moveTo>
                  <a:pt x="16892" y="3650"/>
                </a:moveTo>
                <a:cubicBezTo>
                  <a:pt x="16863" y="3650"/>
                  <a:pt x="16839" y="3697"/>
                  <a:pt x="16839" y="3754"/>
                </a:cubicBezTo>
                <a:lnTo>
                  <a:pt x="16839" y="3974"/>
                </a:lnTo>
                <a:cubicBezTo>
                  <a:pt x="16839" y="4032"/>
                  <a:pt x="16863" y="4077"/>
                  <a:pt x="16892" y="4077"/>
                </a:cubicBezTo>
                <a:cubicBezTo>
                  <a:pt x="16921" y="4077"/>
                  <a:pt x="16944" y="4032"/>
                  <a:pt x="16944" y="3974"/>
                </a:cubicBezTo>
                <a:lnTo>
                  <a:pt x="16944" y="3754"/>
                </a:lnTo>
                <a:cubicBezTo>
                  <a:pt x="16944" y="3697"/>
                  <a:pt x="16921" y="3650"/>
                  <a:pt x="16892" y="3650"/>
                </a:cubicBezTo>
                <a:close/>
                <a:moveTo>
                  <a:pt x="17741" y="3650"/>
                </a:moveTo>
                <a:cubicBezTo>
                  <a:pt x="17712" y="3650"/>
                  <a:pt x="17689" y="3697"/>
                  <a:pt x="17689" y="3754"/>
                </a:cubicBezTo>
                <a:lnTo>
                  <a:pt x="17689" y="3974"/>
                </a:lnTo>
                <a:cubicBezTo>
                  <a:pt x="17689" y="4032"/>
                  <a:pt x="17712" y="4077"/>
                  <a:pt x="17741" y="4077"/>
                </a:cubicBezTo>
                <a:cubicBezTo>
                  <a:pt x="17770" y="4077"/>
                  <a:pt x="17794" y="4032"/>
                  <a:pt x="17794" y="3974"/>
                </a:cubicBezTo>
                <a:lnTo>
                  <a:pt x="17794" y="3754"/>
                </a:lnTo>
                <a:cubicBezTo>
                  <a:pt x="17794" y="3697"/>
                  <a:pt x="17770" y="3650"/>
                  <a:pt x="17741" y="3650"/>
                </a:cubicBezTo>
                <a:close/>
                <a:moveTo>
                  <a:pt x="18055" y="3650"/>
                </a:moveTo>
                <a:cubicBezTo>
                  <a:pt x="18026" y="3650"/>
                  <a:pt x="18002" y="3697"/>
                  <a:pt x="18002" y="3754"/>
                </a:cubicBezTo>
                <a:lnTo>
                  <a:pt x="18002" y="3974"/>
                </a:lnTo>
                <a:cubicBezTo>
                  <a:pt x="18002" y="4032"/>
                  <a:pt x="18026" y="4077"/>
                  <a:pt x="18055" y="4077"/>
                </a:cubicBezTo>
                <a:cubicBezTo>
                  <a:pt x="18085" y="4077"/>
                  <a:pt x="18108" y="4032"/>
                  <a:pt x="18108" y="3974"/>
                </a:cubicBezTo>
                <a:lnTo>
                  <a:pt x="18108" y="3754"/>
                </a:lnTo>
                <a:cubicBezTo>
                  <a:pt x="18108" y="3697"/>
                  <a:pt x="18085" y="3650"/>
                  <a:pt x="18055" y="3650"/>
                </a:cubicBezTo>
                <a:close/>
                <a:moveTo>
                  <a:pt x="18905" y="3650"/>
                </a:moveTo>
                <a:cubicBezTo>
                  <a:pt x="18876" y="3650"/>
                  <a:pt x="18852" y="3697"/>
                  <a:pt x="18852" y="3754"/>
                </a:cubicBezTo>
                <a:lnTo>
                  <a:pt x="18852" y="3974"/>
                </a:lnTo>
                <a:cubicBezTo>
                  <a:pt x="18852" y="4032"/>
                  <a:pt x="18876" y="4077"/>
                  <a:pt x="18905" y="4077"/>
                </a:cubicBezTo>
                <a:cubicBezTo>
                  <a:pt x="18934" y="4077"/>
                  <a:pt x="18958" y="4032"/>
                  <a:pt x="18958" y="3974"/>
                </a:cubicBezTo>
                <a:lnTo>
                  <a:pt x="18958" y="3754"/>
                </a:lnTo>
                <a:cubicBezTo>
                  <a:pt x="18958" y="3697"/>
                  <a:pt x="18934" y="3650"/>
                  <a:pt x="18905" y="3650"/>
                </a:cubicBezTo>
                <a:close/>
                <a:moveTo>
                  <a:pt x="19220" y="3650"/>
                </a:moveTo>
                <a:cubicBezTo>
                  <a:pt x="19191" y="3650"/>
                  <a:pt x="19167" y="3697"/>
                  <a:pt x="19167" y="3754"/>
                </a:cubicBezTo>
                <a:lnTo>
                  <a:pt x="19167" y="3974"/>
                </a:lnTo>
                <a:cubicBezTo>
                  <a:pt x="19167" y="4032"/>
                  <a:pt x="19191" y="4077"/>
                  <a:pt x="19220" y="4077"/>
                </a:cubicBezTo>
                <a:cubicBezTo>
                  <a:pt x="19249" y="4077"/>
                  <a:pt x="19273" y="4032"/>
                  <a:pt x="19273" y="3974"/>
                </a:cubicBezTo>
                <a:lnTo>
                  <a:pt x="19273" y="3754"/>
                </a:lnTo>
                <a:cubicBezTo>
                  <a:pt x="19273" y="3697"/>
                  <a:pt x="19249" y="3650"/>
                  <a:pt x="19220" y="3650"/>
                </a:cubicBezTo>
                <a:close/>
                <a:moveTo>
                  <a:pt x="20069" y="3650"/>
                </a:moveTo>
                <a:cubicBezTo>
                  <a:pt x="20040" y="3650"/>
                  <a:pt x="20016" y="3697"/>
                  <a:pt x="20016" y="3754"/>
                </a:cubicBezTo>
                <a:lnTo>
                  <a:pt x="20016" y="3974"/>
                </a:lnTo>
                <a:cubicBezTo>
                  <a:pt x="20016" y="4032"/>
                  <a:pt x="20040" y="4077"/>
                  <a:pt x="20069" y="4077"/>
                </a:cubicBezTo>
                <a:cubicBezTo>
                  <a:pt x="20099" y="4077"/>
                  <a:pt x="20122" y="4032"/>
                  <a:pt x="20122" y="3974"/>
                </a:cubicBezTo>
                <a:lnTo>
                  <a:pt x="20122" y="3754"/>
                </a:lnTo>
                <a:cubicBezTo>
                  <a:pt x="20122" y="3697"/>
                  <a:pt x="20099" y="3650"/>
                  <a:pt x="20069" y="3650"/>
                </a:cubicBezTo>
                <a:close/>
                <a:moveTo>
                  <a:pt x="20384" y="3650"/>
                </a:moveTo>
                <a:cubicBezTo>
                  <a:pt x="20355" y="3650"/>
                  <a:pt x="20331" y="3697"/>
                  <a:pt x="20331" y="3754"/>
                </a:cubicBezTo>
                <a:lnTo>
                  <a:pt x="20331" y="3974"/>
                </a:lnTo>
                <a:cubicBezTo>
                  <a:pt x="20331" y="4032"/>
                  <a:pt x="20355" y="4077"/>
                  <a:pt x="20384" y="4077"/>
                </a:cubicBezTo>
                <a:cubicBezTo>
                  <a:pt x="20413" y="4077"/>
                  <a:pt x="20436" y="4032"/>
                  <a:pt x="20436" y="3974"/>
                </a:cubicBezTo>
                <a:lnTo>
                  <a:pt x="20436" y="3754"/>
                </a:lnTo>
                <a:cubicBezTo>
                  <a:pt x="20436" y="3697"/>
                  <a:pt x="20413" y="3650"/>
                  <a:pt x="20384" y="3650"/>
                </a:cubicBezTo>
                <a:close/>
                <a:moveTo>
                  <a:pt x="21234" y="3650"/>
                </a:moveTo>
                <a:cubicBezTo>
                  <a:pt x="21204" y="3650"/>
                  <a:pt x="21181" y="3697"/>
                  <a:pt x="21181" y="3754"/>
                </a:cubicBezTo>
                <a:lnTo>
                  <a:pt x="21181" y="3974"/>
                </a:lnTo>
                <a:cubicBezTo>
                  <a:pt x="21181" y="4032"/>
                  <a:pt x="21204" y="4077"/>
                  <a:pt x="21234" y="4077"/>
                </a:cubicBezTo>
                <a:cubicBezTo>
                  <a:pt x="21263" y="4077"/>
                  <a:pt x="21285" y="4032"/>
                  <a:pt x="21285" y="3974"/>
                </a:cubicBezTo>
                <a:lnTo>
                  <a:pt x="21285" y="3754"/>
                </a:lnTo>
                <a:cubicBezTo>
                  <a:pt x="21285" y="3697"/>
                  <a:pt x="21263" y="3650"/>
                  <a:pt x="21234" y="3650"/>
                </a:cubicBezTo>
                <a:close/>
                <a:moveTo>
                  <a:pt x="21547" y="3650"/>
                </a:moveTo>
                <a:cubicBezTo>
                  <a:pt x="21518" y="3650"/>
                  <a:pt x="21495" y="3697"/>
                  <a:pt x="21495" y="3754"/>
                </a:cubicBezTo>
                <a:lnTo>
                  <a:pt x="21495" y="3974"/>
                </a:lnTo>
                <a:cubicBezTo>
                  <a:pt x="21495" y="4032"/>
                  <a:pt x="21518" y="4077"/>
                  <a:pt x="21547" y="4077"/>
                </a:cubicBezTo>
                <a:cubicBezTo>
                  <a:pt x="21576" y="4077"/>
                  <a:pt x="21600" y="4032"/>
                  <a:pt x="21600" y="3974"/>
                </a:cubicBezTo>
                <a:lnTo>
                  <a:pt x="21600" y="3754"/>
                </a:lnTo>
                <a:cubicBezTo>
                  <a:pt x="21600" y="3697"/>
                  <a:pt x="21576" y="3650"/>
                  <a:pt x="21547" y="3650"/>
                </a:cubicBezTo>
                <a:close/>
                <a:moveTo>
                  <a:pt x="53" y="4380"/>
                </a:moveTo>
                <a:cubicBezTo>
                  <a:pt x="24" y="4380"/>
                  <a:pt x="0" y="4427"/>
                  <a:pt x="0" y="4484"/>
                </a:cubicBezTo>
                <a:lnTo>
                  <a:pt x="0" y="4704"/>
                </a:lnTo>
                <a:cubicBezTo>
                  <a:pt x="0" y="4762"/>
                  <a:pt x="24" y="4809"/>
                  <a:pt x="53" y="4809"/>
                </a:cubicBezTo>
                <a:cubicBezTo>
                  <a:pt x="82" y="4809"/>
                  <a:pt x="106" y="4762"/>
                  <a:pt x="106" y="4704"/>
                </a:cubicBezTo>
                <a:lnTo>
                  <a:pt x="106" y="4484"/>
                </a:lnTo>
                <a:cubicBezTo>
                  <a:pt x="106" y="4427"/>
                  <a:pt x="82" y="4380"/>
                  <a:pt x="53" y="4380"/>
                </a:cubicBezTo>
                <a:close/>
                <a:moveTo>
                  <a:pt x="367" y="4380"/>
                </a:moveTo>
                <a:cubicBezTo>
                  <a:pt x="338" y="4380"/>
                  <a:pt x="315" y="4427"/>
                  <a:pt x="315" y="4484"/>
                </a:cubicBezTo>
                <a:lnTo>
                  <a:pt x="315" y="4704"/>
                </a:lnTo>
                <a:cubicBezTo>
                  <a:pt x="315" y="4762"/>
                  <a:pt x="338" y="4809"/>
                  <a:pt x="367" y="4809"/>
                </a:cubicBezTo>
                <a:cubicBezTo>
                  <a:pt x="397" y="4809"/>
                  <a:pt x="420" y="4762"/>
                  <a:pt x="420" y="4704"/>
                </a:cubicBezTo>
                <a:lnTo>
                  <a:pt x="420" y="4484"/>
                </a:lnTo>
                <a:cubicBezTo>
                  <a:pt x="420" y="4427"/>
                  <a:pt x="397" y="4380"/>
                  <a:pt x="367" y="4380"/>
                </a:cubicBezTo>
                <a:close/>
                <a:moveTo>
                  <a:pt x="1217" y="4380"/>
                </a:moveTo>
                <a:cubicBezTo>
                  <a:pt x="1188" y="4380"/>
                  <a:pt x="1164" y="4427"/>
                  <a:pt x="1164" y="4484"/>
                </a:cubicBezTo>
                <a:lnTo>
                  <a:pt x="1164" y="4704"/>
                </a:lnTo>
                <a:cubicBezTo>
                  <a:pt x="1164" y="4762"/>
                  <a:pt x="1188" y="4809"/>
                  <a:pt x="1217" y="4809"/>
                </a:cubicBezTo>
                <a:cubicBezTo>
                  <a:pt x="1246" y="4809"/>
                  <a:pt x="1270" y="4762"/>
                  <a:pt x="1270" y="4704"/>
                </a:cubicBezTo>
                <a:lnTo>
                  <a:pt x="1270" y="4484"/>
                </a:lnTo>
                <a:cubicBezTo>
                  <a:pt x="1270" y="4427"/>
                  <a:pt x="1246" y="4380"/>
                  <a:pt x="1217" y="4380"/>
                </a:cubicBezTo>
                <a:close/>
                <a:moveTo>
                  <a:pt x="1532" y="4380"/>
                </a:moveTo>
                <a:cubicBezTo>
                  <a:pt x="1503" y="4380"/>
                  <a:pt x="1479" y="4427"/>
                  <a:pt x="1479" y="4484"/>
                </a:cubicBezTo>
                <a:lnTo>
                  <a:pt x="1479" y="4704"/>
                </a:lnTo>
                <a:cubicBezTo>
                  <a:pt x="1479" y="4762"/>
                  <a:pt x="1503" y="4809"/>
                  <a:pt x="1532" y="4809"/>
                </a:cubicBezTo>
                <a:cubicBezTo>
                  <a:pt x="1561" y="4809"/>
                  <a:pt x="1584" y="4762"/>
                  <a:pt x="1584" y="4704"/>
                </a:cubicBezTo>
                <a:lnTo>
                  <a:pt x="1584" y="4484"/>
                </a:lnTo>
                <a:cubicBezTo>
                  <a:pt x="1584" y="4427"/>
                  <a:pt x="1561" y="4380"/>
                  <a:pt x="1532" y="4380"/>
                </a:cubicBezTo>
                <a:close/>
                <a:moveTo>
                  <a:pt x="2380" y="4380"/>
                </a:moveTo>
                <a:cubicBezTo>
                  <a:pt x="2351" y="4380"/>
                  <a:pt x="2329" y="4427"/>
                  <a:pt x="2329" y="4484"/>
                </a:cubicBezTo>
                <a:lnTo>
                  <a:pt x="2329" y="4704"/>
                </a:lnTo>
                <a:cubicBezTo>
                  <a:pt x="2329" y="4762"/>
                  <a:pt x="2351" y="4809"/>
                  <a:pt x="2380" y="4809"/>
                </a:cubicBezTo>
                <a:cubicBezTo>
                  <a:pt x="2409" y="4809"/>
                  <a:pt x="2433" y="4762"/>
                  <a:pt x="2433" y="4704"/>
                </a:cubicBezTo>
                <a:lnTo>
                  <a:pt x="2433" y="4484"/>
                </a:lnTo>
                <a:cubicBezTo>
                  <a:pt x="2433" y="4427"/>
                  <a:pt x="2409" y="4380"/>
                  <a:pt x="2380" y="4380"/>
                </a:cubicBezTo>
                <a:close/>
                <a:moveTo>
                  <a:pt x="2695" y="4380"/>
                </a:moveTo>
                <a:cubicBezTo>
                  <a:pt x="2666" y="4380"/>
                  <a:pt x="2643" y="4427"/>
                  <a:pt x="2643" y="4484"/>
                </a:cubicBezTo>
                <a:lnTo>
                  <a:pt x="2643" y="4704"/>
                </a:lnTo>
                <a:cubicBezTo>
                  <a:pt x="2643" y="4762"/>
                  <a:pt x="2666" y="4809"/>
                  <a:pt x="2695" y="4809"/>
                </a:cubicBezTo>
                <a:cubicBezTo>
                  <a:pt x="2724" y="4809"/>
                  <a:pt x="2748" y="4762"/>
                  <a:pt x="2748" y="4704"/>
                </a:cubicBezTo>
                <a:lnTo>
                  <a:pt x="2748" y="4484"/>
                </a:lnTo>
                <a:cubicBezTo>
                  <a:pt x="2748" y="4427"/>
                  <a:pt x="2724" y="4380"/>
                  <a:pt x="2695" y="4380"/>
                </a:cubicBezTo>
                <a:close/>
                <a:moveTo>
                  <a:pt x="3545" y="4380"/>
                </a:moveTo>
                <a:cubicBezTo>
                  <a:pt x="3516" y="4380"/>
                  <a:pt x="3492" y="4427"/>
                  <a:pt x="3492" y="4484"/>
                </a:cubicBezTo>
                <a:lnTo>
                  <a:pt x="3492" y="4704"/>
                </a:lnTo>
                <a:cubicBezTo>
                  <a:pt x="3492" y="4762"/>
                  <a:pt x="3516" y="4809"/>
                  <a:pt x="3545" y="4809"/>
                </a:cubicBezTo>
                <a:cubicBezTo>
                  <a:pt x="3574" y="4809"/>
                  <a:pt x="3598" y="4762"/>
                  <a:pt x="3598" y="4704"/>
                </a:cubicBezTo>
                <a:lnTo>
                  <a:pt x="3598" y="4484"/>
                </a:lnTo>
                <a:cubicBezTo>
                  <a:pt x="3598" y="4427"/>
                  <a:pt x="3574" y="4380"/>
                  <a:pt x="3545" y="4380"/>
                </a:cubicBezTo>
                <a:close/>
                <a:moveTo>
                  <a:pt x="3859" y="4380"/>
                </a:moveTo>
                <a:cubicBezTo>
                  <a:pt x="3830" y="4380"/>
                  <a:pt x="3806" y="4427"/>
                  <a:pt x="3806" y="4484"/>
                </a:cubicBezTo>
                <a:lnTo>
                  <a:pt x="3806" y="4704"/>
                </a:lnTo>
                <a:cubicBezTo>
                  <a:pt x="3806" y="4762"/>
                  <a:pt x="3830" y="4809"/>
                  <a:pt x="3859" y="4809"/>
                </a:cubicBezTo>
                <a:cubicBezTo>
                  <a:pt x="3888" y="4809"/>
                  <a:pt x="3912" y="4762"/>
                  <a:pt x="3912" y="4704"/>
                </a:cubicBezTo>
                <a:lnTo>
                  <a:pt x="3912" y="4484"/>
                </a:lnTo>
                <a:cubicBezTo>
                  <a:pt x="3912" y="4427"/>
                  <a:pt x="3888" y="4380"/>
                  <a:pt x="3859" y="4380"/>
                </a:cubicBezTo>
                <a:close/>
                <a:moveTo>
                  <a:pt x="4709" y="4380"/>
                </a:moveTo>
                <a:cubicBezTo>
                  <a:pt x="4680" y="4380"/>
                  <a:pt x="4656" y="4427"/>
                  <a:pt x="4656" y="4484"/>
                </a:cubicBezTo>
                <a:lnTo>
                  <a:pt x="4656" y="4704"/>
                </a:lnTo>
                <a:cubicBezTo>
                  <a:pt x="4656" y="4762"/>
                  <a:pt x="4680" y="4809"/>
                  <a:pt x="4709" y="4809"/>
                </a:cubicBezTo>
                <a:cubicBezTo>
                  <a:pt x="4738" y="4809"/>
                  <a:pt x="4762" y="4762"/>
                  <a:pt x="4762" y="4704"/>
                </a:cubicBezTo>
                <a:lnTo>
                  <a:pt x="4762" y="4484"/>
                </a:lnTo>
                <a:cubicBezTo>
                  <a:pt x="4762" y="4427"/>
                  <a:pt x="4738" y="4380"/>
                  <a:pt x="4709" y="4380"/>
                </a:cubicBezTo>
                <a:close/>
                <a:moveTo>
                  <a:pt x="5023" y="4380"/>
                </a:moveTo>
                <a:cubicBezTo>
                  <a:pt x="4994" y="4380"/>
                  <a:pt x="4970" y="4427"/>
                  <a:pt x="4970" y="4484"/>
                </a:cubicBezTo>
                <a:lnTo>
                  <a:pt x="4970" y="4704"/>
                </a:lnTo>
                <a:cubicBezTo>
                  <a:pt x="4970" y="4762"/>
                  <a:pt x="4994" y="4809"/>
                  <a:pt x="5023" y="4809"/>
                </a:cubicBezTo>
                <a:cubicBezTo>
                  <a:pt x="5053" y="4809"/>
                  <a:pt x="5076" y="4762"/>
                  <a:pt x="5076" y="4704"/>
                </a:cubicBezTo>
                <a:lnTo>
                  <a:pt x="5076" y="4484"/>
                </a:lnTo>
                <a:cubicBezTo>
                  <a:pt x="5076" y="4427"/>
                  <a:pt x="5053" y="4380"/>
                  <a:pt x="5023" y="4380"/>
                </a:cubicBezTo>
                <a:close/>
                <a:moveTo>
                  <a:pt x="5873" y="4380"/>
                </a:moveTo>
                <a:cubicBezTo>
                  <a:pt x="5844" y="4380"/>
                  <a:pt x="5820" y="4427"/>
                  <a:pt x="5820" y="4484"/>
                </a:cubicBezTo>
                <a:lnTo>
                  <a:pt x="5820" y="4704"/>
                </a:lnTo>
                <a:cubicBezTo>
                  <a:pt x="5820" y="4762"/>
                  <a:pt x="5844" y="4809"/>
                  <a:pt x="5873" y="4809"/>
                </a:cubicBezTo>
                <a:cubicBezTo>
                  <a:pt x="5902" y="4809"/>
                  <a:pt x="5926" y="4762"/>
                  <a:pt x="5926" y="4704"/>
                </a:cubicBezTo>
                <a:lnTo>
                  <a:pt x="5926" y="4484"/>
                </a:lnTo>
                <a:cubicBezTo>
                  <a:pt x="5926" y="4427"/>
                  <a:pt x="5902" y="4380"/>
                  <a:pt x="5873" y="4380"/>
                </a:cubicBezTo>
                <a:close/>
                <a:moveTo>
                  <a:pt x="6188" y="4380"/>
                </a:moveTo>
                <a:cubicBezTo>
                  <a:pt x="6159" y="4380"/>
                  <a:pt x="6135" y="4427"/>
                  <a:pt x="6135" y="4484"/>
                </a:cubicBezTo>
                <a:lnTo>
                  <a:pt x="6135" y="4704"/>
                </a:lnTo>
                <a:cubicBezTo>
                  <a:pt x="6135" y="4762"/>
                  <a:pt x="6159" y="4809"/>
                  <a:pt x="6188" y="4809"/>
                </a:cubicBezTo>
                <a:cubicBezTo>
                  <a:pt x="6217" y="4809"/>
                  <a:pt x="6240" y="4762"/>
                  <a:pt x="6240" y="4704"/>
                </a:cubicBezTo>
                <a:lnTo>
                  <a:pt x="6240" y="4484"/>
                </a:lnTo>
                <a:cubicBezTo>
                  <a:pt x="6240" y="4427"/>
                  <a:pt x="6217" y="4380"/>
                  <a:pt x="6188" y="4380"/>
                </a:cubicBezTo>
                <a:close/>
                <a:moveTo>
                  <a:pt x="7036" y="4380"/>
                </a:moveTo>
                <a:cubicBezTo>
                  <a:pt x="7007" y="4380"/>
                  <a:pt x="6984" y="4427"/>
                  <a:pt x="6984" y="4484"/>
                </a:cubicBezTo>
                <a:lnTo>
                  <a:pt x="6984" y="4704"/>
                </a:lnTo>
                <a:cubicBezTo>
                  <a:pt x="6984" y="4762"/>
                  <a:pt x="7007" y="4809"/>
                  <a:pt x="7036" y="4809"/>
                </a:cubicBezTo>
                <a:cubicBezTo>
                  <a:pt x="7065" y="4809"/>
                  <a:pt x="7089" y="4762"/>
                  <a:pt x="7089" y="4704"/>
                </a:cubicBezTo>
                <a:lnTo>
                  <a:pt x="7089" y="4484"/>
                </a:lnTo>
                <a:cubicBezTo>
                  <a:pt x="7089" y="4427"/>
                  <a:pt x="7065" y="4380"/>
                  <a:pt x="7036" y="4380"/>
                </a:cubicBezTo>
                <a:close/>
                <a:moveTo>
                  <a:pt x="7351" y="4380"/>
                </a:moveTo>
                <a:cubicBezTo>
                  <a:pt x="7322" y="4380"/>
                  <a:pt x="7299" y="4427"/>
                  <a:pt x="7299" y="4484"/>
                </a:cubicBezTo>
                <a:lnTo>
                  <a:pt x="7299" y="4704"/>
                </a:lnTo>
                <a:cubicBezTo>
                  <a:pt x="7299" y="4762"/>
                  <a:pt x="7322" y="4809"/>
                  <a:pt x="7351" y="4809"/>
                </a:cubicBezTo>
                <a:cubicBezTo>
                  <a:pt x="7380" y="4809"/>
                  <a:pt x="7404" y="4762"/>
                  <a:pt x="7404" y="4704"/>
                </a:cubicBezTo>
                <a:lnTo>
                  <a:pt x="7404" y="4484"/>
                </a:lnTo>
                <a:cubicBezTo>
                  <a:pt x="7404" y="4427"/>
                  <a:pt x="7380" y="4380"/>
                  <a:pt x="7351" y="4380"/>
                </a:cubicBezTo>
                <a:close/>
                <a:moveTo>
                  <a:pt x="8201" y="4380"/>
                </a:moveTo>
                <a:cubicBezTo>
                  <a:pt x="8171" y="4380"/>
                  <a:pt x="8148" y="4427"/>
                  <a:pt x="8148" y="4484"/>
                </a:cubicBezTo>
                <a:lnTo>
                  <a:pt x="8148" y="4704"/>
                </a:lnTo>
                <a:cubicBezTo>
                  <a:pt x="8148" y="4762"/>
                  <a:pt x="8171" y="4809"/>
                  <a:pt x="8201" y="4809"/>
                </a:cubicBezTo>
                <a:cubicBezTo>
                  <a:pt x="8230" y="4809"/>
                  <a:pt x="8254" y="4762"/>
                  <a:pt x="8254" y="4704"/>
                </a:cubicBezTo>
                <a:lnTo>
                  <a:pt x="8254" y="4484"/>
                </a:lnTo>
                <a:cubicBezTo>
                  <a:pt x="8254" y="4427"/>
                  <a:pt x="8230" y="4380"/>
                  <a:pt x="8201" y="4380"/>
                </a:cubicBezTo>
                <a:close/>
                <a:moveTo>
                  <a:pt x="8515" y="4380"/>
                </a:moveTo>
                <a:cubicBezTo>
                  <a:pt x="8486" y="4380"/>
                  <a:pt x="8462" y="4427"/>
                  <a:pt x="8462" y="4484"/>
                </a:cubicBezTo>
                <a:lnTo>
                  <a:pt x="8462" y="4704"/>
                </a:lnTo>
                <a:cubicBezTo>
                  <a:pt x="8462" y="4762"/>
                  <a:pt x="8486" y="4809"/>
                  <a:pt x="8515" y="4809"/>
                </a:cubicBezTo>
                <a:cubicBezTo>
                  <a:pt x="8544" y="4809"/>
                  <a:pt x="8568" y="4762"/>
                  <a:pt x="8568" y="4704"/>
                </a:cubicBezTo>
                <a:lnTo>
                  <a:pt x="8568" y="4484"/>
                </a:lnTo>
                <a:cubicBezTo>
                  <a:pt x="8568" y="4427"/>
                  <a:pt x="8544" y="4380"/>
                  <a:pt x="8515" y="4380"/>
                </a:cubicBezTo>
                <a:close/>
                <a:moveTo>
                  <a:pt x="9365" y="4380"/>
                </a:moveTo>
                <a:cubicBezTo>
                  <a:pt x="9336" y="4380"/>
                  <a:pt x="9312" y="4427"/>
                  <a:pt x="9312" y="4484"/>
                </a:cubicBezTo>
                <a:lnTo>
                  <a:pt x="9312" y="4704"/>
                </a:lnTo>
                <a:cubicBezTo>
                  <a:pt x="9312" y="4762"/>
                  <a:pt x="9336" y="4809"/>
                  <a:pt x="9365" y="4809"/>
                </a:cubicBezTo>
                <a:cubicBezTo>
                  <a:pt x="9394" y="4809"/>
                  <a:pt x="9418" y="4762"/>
                  <a:pt x="9418" y="4704"/>
                </a:cubicBezTo>
                <a:lnTo>
                  <a:pt x="9418" y="4484"/>
                </a:lnTo>
                <a:cubicBezTo>
                  <a:pt x="9418" y="4427"/>
                  <a:pt x="9394" y="4380"/>
                  <a:pt x="9365" y="4380"/>
                </a:cubicBezTo>
                <a:close/>
                <a:moveTo>
                  <a:pt x="9679" y="4380"/>
                </a:moveTo>
                <a:cubicBezTo>
                  <a:pt x="9650" y="4380"/>
                  <a:pt x="9626" y="4427"/>
                  <a:pt x="9626" y="4484"/>
                </a:cubicBezTo>
                <a:lnTo>
                  <a:pt x="9626" y="4704"/>
                </a:lnTo>
                <a:cubicBezTo>
                  <a:pt x="9626" y="4762"/>
                  <a:pt x="9650" y="4809"/>
                  <a:pt x="9679" y="4809"/>
                </a:cubicBezTo>
                <a:cubicBezTo>
                  <a:pt x="9708" y="4809"/>
                  <a:pt x="9732" y="4762"/>
                  <a:pt x="9732" y="4704"/>
                </a:cubicBezTo>
                <a:lnTo>
                  <a:pt x="9732" y="4484"/>
                </a:lnTo>
                <a:cubicBezTo>
                  <a:pt x="9732" y="4427"/>
                  <a:pt x="9708" y="4380"/>
                  <a:pt x="9679" y="4380"/>
                </a:cubicBezTo>
                <a:close/>
                <a:moveTo>
                  <a:pt x="10529" y="4380"/>
                </a:moveTo>
                <a:cubicBezTo>
                  <a:pt x="10500" y="4380"/>
                  <a:pt x="10476" y="4427"/>
                  <a:pt x="10476" y="4484"/>
                </a:cubicBezTo>
                <a:lnTo>
                  <a:pt x="10476" y="4704"/>
                </a:lnTo>
                <a:cubicBezTo>
                  <a:pt x="10476" y="4762"/>
                  <a:pt x="10500" y="4809"/>
                  <a:pt x="10529" y="4809"/>
                </a:cubicBezTo>
                <a:cubicBezTo>
                  <a:pt x="10558" y="4809"/>
                  <a:pt x="10582" y="4762"/>
                  <a:pt x="10582" y="4704"/>
                </a:cubicBezTo>
                <a:lnTo>
                  <a:pt x="10582" y="4484"/>
                </a:lnTo>
                <a:cubicBezTo>
                  <a:pt x="10582" y="4427"/>
                  <a:pt x="10558" y="4380"/>
                  <a:pt x="10529" y="4380"/>
                </a:cubicBezTo>
                <a:close/>
                <a:moveTo>
                  <a:pt x="10844" y="4380"/>
                </a:moveTo>
                <a:cubicBezTo>
                  <a:pt x="10814" y="4380"/>
                  <a:pt x="10791" y="4427"/>
                  <a:pt x="10791" y="4484"/>
                </a:cubicBezTo>
                <a:lnTo>
                  <a:pt x="10791" y="4704"/>
                </a:lnTo>
                <a:cubicBezTo>
                  <a:pt x="10791" y="4762"/>
                  <a:pt x="10814" y="4809"/>
                  <a:pt x="10844" y="4809"/>
                </a:cubicBezTo>
                <a:cubicBezTo>
                  <a:pt x="10873" y="4809"/>
                  <a:pt x="10895" y="4762"/>
                  <a:pt x="10895" y="4704"/>
                </a:cubicBezTo>
                <a:lnTo>
                  <a:pt x="10895" y="4484"/>
                </a:lnTo>
                <a:cubicBezTo>
                  <a:pt x="10895" y="4427"/>
                  <a:pt x="10873" y="4380"/>
                  <a:pt x="10844" y="4380"/>
                </a:cubicBezTo>
                <a:close/>
                <a:moveTo>
                  <a:pt x="11692" y="4380"/>
                </a:moveTo>
                <a:cubicBezTo>
                  <a:pt x="11663" y="4380"/>
                  <a:pt x="11640" y="4427"/>
                  <a:pt x="11640" y="4484"/>
                </a:cubicBezTo>
                <a:lnTo>
                  <a:pt x="11640" y="4704"/>
                </a:lnTo>
                <a:cubicBezTo>
                  <a:pt x="11640" y="4762"/>
                  <a:pt x="11663" y="4809"/>
                  <a:pt x="11692" y="4809"/>
                </a:cubicBezTo>
                <a:cubicBezTo>
                  <a:pt x="11721" y="4809"/>
                  <a:pt x="11745" y="4762"/>
                  <a:pt x="11745" y="4704"/>
                </a:cubicBezTo>
                <a:lnTo>
                  <a:pt x="11745" y="4484"/>
                </a:lnTo>
                <a:cubicBezTo>
                  <a:pt x="11745" y="4427"/>
                  <a:pt x="11721" y="4380"/>
                  <a:pt x="11692" y="4380"/>
                </a:cubicBezTo>
                <a:close/>
                <a:moveTo>
                  <a:pt x="12007" y="4380"/>
                </a:moveTo>
                <a:cubicBezTo>
                  <a:pt x="11978" y="4380"/>
                  <a:pt x="11955" y="4427"/>
                  <a:pt x="11955" y="4484"/>
                </a:cubicBezTo>
                <a:lnTo>
                  <a:pt x="11955" y="4704"/>
                </a:lnTo>
                <a:cubicBezTo>
                  <a:pt x="11955" y="4762"/>
                  <a:pt x="11978" y="4809"/>
                  <a:pt x="12007" y="4809"/>
                </a:cubicBezTo>
                <a:cubicBezTo>
                  <a:pt x="12036" y="4809"/>
                  <a:pt x="12060" y="4762"/>
                  <a:pt x="12060" y="4704"/>
                </a:cubicBezTo>
                <a:lnTo>
                  <a:pt x="12060" y="4484"/>
                </a:lnTo>
                <a:cubicBezTo>
                  <a:pt x="12060" y="4427"/>
                  <a:pt x="12036" y="4380"/>
                  <a:pt x="12007" y="4380"/>
                </a:cubicBezTo>
                <a:close/>
                <a:moveTo>
                  <a:pt x="12856" y="4380"/>
                </a:moveTo>
                <a:cubicBezTo>
                  <a:pt x="12827" y="4380"/>
                  <a:pt x="12804" y="4427"/>
                  <a:pt x="12804" y="4484"/>
                </a:cubicBezTo>
                <a:lnTo>
                  <a:pt x="12804" y="4704"/>
                </a:lnTo>
                <a:cubicBezTo>
                  <a:pt x="12804" y="4762"/>
                  <a:pt x="12827" y="4809"/>
                  <a:pt x="12856" y="4809"/>
                </a:cubicBezTo>
                <a:cubicBezTo>
                  <a:pt x="12886" y="4809"/>
                  <a:pt x="12909" y="4762"/>
                  <a:pt x="12909" y="4704"/>
                </a:cubicBezTo>
                <a:lnTo>
                  <a:pt x="12909" y="4484"/>
                </a:lnTo>
                <a:cubicBezTo>
                  <a:pt x="12909" y="4427"/>
                  <a:pt x="12886" y="4380"/>
                  <a:pt x="12856" y="4380"/>
                </a:cubicBezTo>
                <a:close/>
                <a:moveTo>
                  <a:pt x="13171" y="4380"/>
                </a:moveTo>
                <a:cubicBezTo>
                  <a:pt x="13142" y="4380"/>
                  <a:pt x="13118" y="4427"/>
                  <a:pt x="13118" y="4484"/>
                </a:cubicBezTo>
                <a:lnTo>
                  <a:pt x="13118" y="4704"/>
                </a:lnTo>
                <a:cubicBezTo>
                  <a:pt x="13118" y="4762"/>
                  <a:pt x="13142" y="4809"/>
                  <a:pt x="13171" y="4809"/>
                </a:cubicBezTo>
                <a:cubicBezTo>
                  <a:pt x="13200" y="4809"/>
                  <a:pt x="13224" y="4762"/>
                  <a:pt x="13224" y="4704"/>
                </a:cubicBezTo>
                <a:lnTo>
                  <a:pt x="13224" y="4484"/>
                </a:lnTo>
                <a:cubicBezTo>
                  <a:pt x="13224" y="4427"/>
                  <a:pt x="13200" y="4380"/>
                  <a:pt x="13171" y="4380"/>
                </a:cubicBezTo>
                <a:close/>
                <a:moveTo>
                  <a:pt x="14021" y="4380"/>
                </a:moveTo>
                <a:cubicBezTo>
                  <a:pt x="13992" y="4380"/>
                  <a:pt x="13968" y="4427"/>
                  <a:pt x="13968" y="4484"/>
                </a:cubicBezTo>
                <a:lnTo>
                  <a:pt x="13968" y="4704"/>
                </a:lnTo>
                <a:cubicBezTo>
                  <a:pt x="13968" y="4762"/>
                  <a:pt x="13992" y="4809"/>
                  <a:pt x="14021" y="4809"/>
                </a:cubicBezTo>
                <a:cubicBezTo>
                  <a:pt x="14050" y="4809"/>
                  <a:pt x="14074" y="4762"/>
                  <a:pt x="14074" y="4704"/>
                </a:cubicBezTo>
                <a:lnTo>
                  <a:pt x="14074" y="4484"/>
                </a:lnTo>
                <a:cubicBezTo>
                  <a:pt x="14074" y="4427"/>
                  <a:pt x="14050" y="4380"/>
                  <a:pt x="14021" y="4380"/>
                </a:cubicBezTo>
                <a:close/>
                <a:moveTo>
                  <a:pt x="14335" y="4380"/>
                </a:moveTo>
                <a:cubicBezTo>
                  <a:pt x="14306" y="4380"/>
                  <a:pt x="14282" y="4427"/>
                  <a:pt x="14282" y="4484"/>
                </a:cubicBezTo>
                <a:lnTo>
                  <a:pt x="14282" y="4704"/>
                </a:lnTo>
                <a:cubicBezTo>
                  <a:pt x="14282" y="4762"/>
                  <a:pt x="14306" y="4809"/>
                  <a:pt x="14335" y="4809"/>
                </a:cubicBezTo>
                <a:cubicBezTo>
                  <a:pt x="14364" y="4809"/>
                  <a:pt x="14388" y="4762"/>
                  <a:pt x="14388" y="4704"/>
                </a:cubicBezTo>
                <a:lnTo>
                  <a:pt x="14388" y="4484"/>
                </a:lnTo>
                <a:cubicBezTo>
                  <a:pt x="14388" y="4427"/>
                  <a:pt x="14364" y="4380"/>
                  <a:pt x="14335" y="4380"/>
                </a:cubicBezTo>
                <a:close/>
                <a:moveTo>
                  <a:pt x="15185" y="4380"/>
                </a:moveTo>
                <a:cubicBezTo>
                  <a:pt x="15156" y="4380"/>
                  <a:pt x="15132" y="4427"/>
                  <a:pt x="15132" y="4484"/>
                </a:cubicBezTo>
                <a:lnTo>
                  <a:pt x="15132" y="4704"/>
                </a:lnTo>
                <a:cubicBezTo>
                  <a:pt x="15132" y="4762"/>
                  <a:pt x="15156" y="4809"/>
                  <a:pt x="15185" y="4809"/>
                </a:cubicBezTo>
                <a:cubicBezTo>
                  <a:pt x="15214" y="4809"/>
                  <a:pt x="15237" y="4762"/>
                  <a:pt x="15237" y="4704"/>
                </a:cubicBezTo>
                <a:lnTo>
                  <a:pt x="15237" y="4484"/>
                </a:lnTo>
                <a:cubicBezTo>
                  <a:pt x="15237" y="4427"/>
                  <a:pt x="15214" y="4380"/>
                  <a:pt x="15185" y="4380"/>
                </a:cubicBezTo>
                <a:close/>
                <a:moveTo>
                  <a:pt x="15500" y="4380"/>
                </a:moveTo>
                <a:cubicBezTo>
                  <a:pt x="15470" y="4380"/>
                  <a:pt x="15447" y="4427"/>
                  <a:pt x="15447" y="4484"/>
                </a:cubicBezTo>
                <a:lnTo>
                  <a:pt x="15447" y="4704"/>
                </a:lnTo>
                <a:cubicBezTo>
                  <a:pt x="15447" y="4762"/>
                  <a:pt x="15470" y="4809"/>
                  <a:pt x="15500" y="4809"/>
                </a:cubicBezTo>
                <a:cubicBezTo>
                  <a:pt x="15529" y="4809"/>
                  <a:pt x="15551" y="4762"/>
                  <a:pt x="15551" y="4704"/>
                </a:cubicBezTo>
                <a:lnTo>
                  <a:pt x="15551" y="4484"/>
                </a:lnTo>
                <a:cubicBezTo>
                  <a:pt x="15551" y="4427"/>
                  <a:pt x="15529" y="4380"/>
                  <a:pt x="15500" y="4380"/>
                </a:cubicBezTo>
                <a:close/>
                <a:moveTo>
                  <a:pt x="16349" y="4380"/>
                </a:moveTo>
                <a:cubicBezTo>
                  <a:pt x="16320" y="4380"/>
                  <a:pt x="16296" y="4427"/>
                  <a:pt x="16296" y="4484"/>
                </a:cubicBezTo>
                <a:lnTo>
                  <a:pt x="16296" y="4704"/>
                </a:lnTo>
                <a:cubicBezTo>
                  <a:pt x="16296" y="4762"/>
                  <a:pt x="16320" y="4809"/>
                  <a:pt x="16349" y="4809"/>
                </a:cubicBezTo>
                <a:cubicBezTo>
                  <a:pt x="16378" y="4809"/>
                  <a:pt x="16401" y="4762"/>
                  <a:pt x="16401" y="4704"/>
                </a:cubicBezTo>
                <a:lnTo>
                  <a:pt x="16401" y="4484"/>
                </a:lnTo>
                <a:cubicBezTo>
                  <a:pt x="16401" y="4427"/>
                  <a:pt x="16378" y="4380"/>
                  <a:pt x="16349" y="4380"/>
                </a:cubicBezTo>
                <a:close/>
                <a:moveTo>
                  <a:pt x="16663" y="4380"/>
                </a:moveTo>
                <a:cubicBezTo>
                  <a:pt x="16634" y="4380"/>
                  <a:pt x="16611" y="4427"/>
                  <a:pt x="16611" y="4484"/>
                </a:cubicBezTo>
                <a:lnTo>
                  <a:pt x="16611" y="4704"/>
                </a:lnTo>
                <a:cubicBezTo>
                  <a:pt x="16611" y="4762"/>
                  <a:pt x="16634" y="4809"/>
                  <a:pt x="16663" y="4809"/>
                </a:cubicBezTo>
                <a:cubicBezTo>
                  <a:pt x="16692" y="4809"/>
                  <a:pt x="16716" y="4762"/>
                  <a:pt x="16716" y="4704"/>
                </a:cubicBezTo>
                <a:lnTo>
                  <a:pt x="16716" y="4484"/>
                </a:lnTo>
                <a:cubicBezTo>
                  <a:pt x="16716" y="4427"/>
                  <a:pt x="16692" y="4380"/>
                  <a:pt x="16663" y="4380"/>
                </a:cubicBezTo>
                <a:close/>
                <a:moveTo>
                  <a:pt x="17512" y="4380"/>
                </a:moveTo>
                <a:cubicBezTo>
                  <a:pt x="17483" y="4380"/>
                  <a:pt x="17459" y="4427"/>
                  <a:pt x="17459" y="4484"/>
                </a:cubicBezTo>
                <a:lnTo>
                  <a:pt x="17459" y="4704"/>
                </a:lnTo>
                <a:cubicBezTo>
                  <a:pt x="17459" y="4762"/>
                  <a:pt x="17483" y="4809"/>
                  <a:pt x="17512" y="4809"/>
                </a:cubicBezTo>
                <a:cubicBezTo>
                  <a:pt x="17541" y="4809"/>
                  <a:pt x="17565" y="4762"/>
                  <a:pt x="17565" y="4704"/>
                </a:cubicBezTo>
                <a:lnTo>
                  <a:pt x="17565" y="4484"/>
                </a:lnTo>
                <a:cubicBezTo>
                  <a:pt x="17565" y="4427"/>
                  <a:pt x="17541" y="4380"/>
                  <a:pt x="17512" y="4380"/>
                </a:cubicBezTo>
                <a:close/>
                <a:moveTo>
                  <a:pt x="17827" y="4380"/>
                </a:moveTo>
                <a:cubicBezTo>
                  <a:pt x="17798" y="4380"/>
                  <a:pt x="17774" y="4427"/>
                  <a:pt x="17774" y="4484"/>
                </a:cubicBezTo>
                <a:lnTo>
                  <a:pt x="17774" y="4704"/>
                </a:lnTo>
                <a:cubicBezTo>
                  <a:pt x="17774" y="4762"/>
                  <a:pt x="17798" y="4809"/>
                  <a:pt x="17827" y="4809"/>
                </a:cubicBezTo>
                <a:cubicBezTo>
                  <a:pt x="17856" y="4809"/>
                  <a:pt x="17880" y="4762"/>
                  <a:pt x="17880" y="4704"/>
                </a:cubicBezTo>
                <a:lnTo>
                  <a:pt x="17880" y="4484"/>
                </a:lnTo>
                <a:cubicBezTo>
                  <a:pt x="17880" y="4427"/>
                  <a:pt x="17856" y="4380"/>
                  <a:pt x="17827" y="4380"/>
                </a:cubicBezTo>
                <a:close/>
                <a:moveTo>
                  <a:pt x="18677" y="4380"/>
                </a:moveTo>
                <a:cubicBezTo>
                  <a:pt x="18648" y="4380"/>
                  <a:pt x="18624" y="4427"/>
                  <a:pt x="18624" y="4484"/>
                </a:cubicBezTo>
                <a:lnTo>
                  <a:pt x="18624" y="4704"/>
                </a:lnTo>
                <a:cubicBezTo>
                  <a:pt x="18624" y="4762"/>
                  <a:pt x="18648" y="4809"/>
                  <a:pt x="18677" y="4809"/>
                </a:cubicBezTo>
                <a:cubicBezTo>
                  <a:pt x="18706" y="4809"/>
                  <a:pt x="18730" y="4762"/>
                  <a:pt x="18730" y="4704"/>
                </a:cubicBezTo>
                <a:lnTo>
                  <a:pt x="18730" y="4484"/>
                </a:lnTo>
                <a:cubicBezTo>
                  <a:pt x="18730" y="4427"/>
                  <a:pt x="18706" y="4380"/>
                  <a:pt x="18677" y="4380"/>
                </a:cubicBezTo>
                <a:close/>
                <a:moveTo>
                  <a:pt x="18991" y="4380"/>
                </a:moveTo>
                <a:cubicBezTo>
                  <a:pt x="18962" y="4380"/>
                  <a:pt x="18938" y="4427"/>
                  <a:pt x="18938" y="4484"/>
                </a:cubicBezTo>
                <a:lnTo>
                  <a:pt x="18938" y="4704"/>
                </a:lnTo>
                <a:cubicBezTo>
                  <a:pt x="18938" y="4762"/>
                  <a:pt x="18962" y="4809"/>
                  <a:pt x="18991" y="4809"/>
                </a:cubicBezTo>
                <a:cubicBezTo>
                  <a:pt x="19020" y="4809"/>
                  <a:pt x="19044" y="4762"/>
                  <a:pt x="19044" y="4704"/>
                </a:cubicBezTo>
                <a:lnTo>
                  <a:pt x="19044" y="4484"/>
                </a:lnTo>
                <a:cubicBezTo>
                  <a:pt x="19044" y="4427"/>
                  <a:pt x="19020" y="4380"/>
                  <a:pt x="18991" y="4380"/>
                </a:cubicBezTo>
                <a:close/>
                <a:moveTo>
                  <a:pt x="19841" y="4380"/>
                </a:moveTo>
                <a:cubicBezTo>
                  <a:pt x="19812" y="4380"/>
                  <a:pt x="19788" y="4427"/>
                  <a:pt x="19788" y="4484"/>
                </a:cubicBezTo>
                <a:lnTo>
                  <a:pt x="19788" y="4704"/>
                </a:lnTo>
                <a:cubicBezTo>
                  <a:pt x="19788" y="4762"/>
                  <a:pt x="19812" y="4809"/>
                  <a:pt x="19841" y="4809"/>
                </a:cubicBezTo>
                <a:cubicBezTo>
                  <a:pt x="19870" y="4809"/>
                  <a:pt x="19894" y="4762"/>
                  <a:pt x="19894" y="4704"/>
                </a:cubicBezTo>
                <a:lnTo>
                  <a:pt x="19894" y="4484"/>
                </a:lnTo>
                <a:cubicBezTo>
                  <a:pt x="19894" y="4427"/>
                  <a:pt x="19870" y="4380"/>
                  <a:pt x="19841" y="4380"/>
                </a:cubicBezTo>
                <a:close/>
                <a:moveTo>
                  <a:pt x="20155" y="4380"/>
                </a:moveTo>
                <a:cubicBezTo>
                  <a:pt x="20126" y="4380"/>
                  <a:pt x="20102" y="4427"/>
                  <a:pt x="20102" y="4484"/>
                </a:cubicBezTo>
                <a:lnTo>
                  <a:pt x="20102" y="4704"/>
                </a:lnTo>
                <a:cubicBezTo>
                  <a:pt x="20102" y="4762"/>
                  <a:pt x="20126" y="4809"/>
                  <a:pt x="20155" y="4809"/>
                </a:cubicBezTo>
                <a:cubicBezTo>
                  <a:pt x="20184" y="4809"/>
                  <a:pt x="20207" y="4762"/>
                  <a:pt x="20207" y="4704"/>
                </a:cubicBezTo>
                <a:lnTo>
                  <a:pt x="20207" y="4484"/>
                </a:lnTo>
                <a:cubicBezTo>
                  <a:pt x="20207" y="4427"/>
                  <a:pt x="20184" y="4380"/>
                  <a:pt x="20155" y="4380"/>
                </a:cubicBezTo>
                <a:close/>
                <a:moveTo>
                  <a:pt x="21004" y="4380"/>
                </a:moveTo>
                <a:cubicBezTo>
                  <a:pt x="20975" y="4380"/>
                  <a:pt x="20952" y="4427"/>
                  <a:pt x="20952" y="4484"/>
                </a:cubicBezTo>
                <a:lnTo>
                  <a:pt x="20952" y="4704"/>
                </a:lnTo>
                <a:cubicBezTo>
                  <a:pt x="20952" y="4762"/>
                  <a:pt x="20975" y="4809"/>
                  <a:pt x="21004" y="4809"/>
                </a:cubicBezTo>
                <a:cubicBezTo>
                  <a:pt x="21033" y="4809"/>
                  <a:pt x="21057" y="4762"/>
                  <a:pt x="21057" y="4704"/>
                </a:cubicBezTo>
                <a:lnTo>
                  <a:pt x="21057" y="4484"/>
                </a:lnTo>
                <a:cubicBezTo>
                  <a:pt x="21057" y="4427"/>
                  <a:pt x="21033" y="4380"/>
                  <a:pt x="21004" y="4380"/>
                </a:cubicBezTo>
                <a:close/>
                <a:moveTo>
                  <a:pt x="21319" y="4380"/>
                </a:moveTo>
                <a:cubicBezTo>
                  <a:pt x="21289" y="4380"/>
                  <a:pt x="21267" y="4427"/>
                  <a:pt x="21267" y="4484"/>
                </a:cubicBezTo>
                <a:lnTo>
                  <a:pt x="21267" y="4704"/>
                </a:lnTo>
                <a:cubicBezTo>
                  <a:pt x="21267" y="4762"/>
                  <a:pt x="21289" y="4809"/>
                  <a:pt x="21319" y="4809"/>
                </a:cubicBezTo>
                <a:cubicBezTo>
                  <a:pt x="21348" y="4809"/>
                  <a:pt x="21372" y="4762"/>
                  <a:pt x="21372" y="4704"/>
                </a:cubicBezTo>
                <a:lnTo>
                  <a:pt x="21372" y="4484"/>
                </a:lnTo>
                <a:cubicBezTo>
                  <a:pt x="21372" y="4427"/>
                  <a:pt x="21348" y="4380"/>
                  <a:pt x="21319" y="4380"/>
                </a:cubicBezTo>
                <a:close/>
                <a:moveTo>
                  <a:pt x="281" y="5110"/>
                </a:moveTo>
                <a:cubicBezTo>
                  <a:pt x="252" y="5110"/>
                  <a:pt x="228" y="5157"/>
                  <a:pt x="228" y="5214"/>
                </a:cubicBezTo>
                <a:lnTo>
                  <a:pt x="228" y="5434"/>
                </a:lnTo>
                <a:cubicBezTo>
                  <a:pt x="228" y="5492"/>
                  <a:pt x="252" y="5539"/>
                  <a:pt x="281" y="5539"/>
                </a:cubicBezTo>
                <a:cubicBezTo>
                  <a:pt x="311" y="5539"/>
                  <a:pt x="334" y="5492"/>
                  <a:pt x="334" y="5434"/>
                </a:cubicBezTo>
                <a:lnTo>
                  <a:pt x="334" y="5214"/>
                </a:lnTo>
                <a:cubicBezTo>
                  <a:pt x="334" y="5157"/>
                  <a:pt x="311" y="5110"/>
                  <a:pt x="281" y="5110"/>
                </a:cubicBezTo>
                <a:close/>
                <a:moveTo>
                  <a:pt x="596" y="5110"/>
                </a:moveTo>
                <a:cubicBezTo>
                  <a:pt x="567" y="5110"/>
                  <a:pt x="543" y="5157"/>
                  <a:pt x="543" y="5214"/>
                </a:cubicBezTo>
                <a:lnTo>
                  <a:pt x="543" y="5434"/>
                </a:lnTo>
                <a:cubicBezTo>
                  <a:pt x="543" y="5492"/>
                  <a:pt x="567" y="5539"/>
                  <a:pt x="596" y="5539"/>
                </a:cubicBezTo>
                <a:cubicBezTo>
                  <a:pt x="625" y="5539"/>
                  <a:pt x="649" y="5492"/>
                  <a:pt x="649" y="5434"/>
                </a:cubicBezTo>
                <a:lnTo>
                  <a:pt x="649" y="5214"/>
                </a:lnTo>
                <a:cubicBezTo>
                  <a:pt x="649" y="5157"/>
                  <a:pt x="625" y="5110"/>
                  <a:pt x="596" y="5110"/>
                </a:cubicBezTo>
                <a:close/>
                <a:moveTo>
                  <a:pt x="1446" y="5110"/>
                </a:moveTo>
                <a:cubicBezTo>
                  <a:pt x="1417" y="5110"/>
                  <a:pt x="1393" y="5157"/>
                  <a:pt x="1393" y="5214"/>
                </a:cubicBezTo>
                <a:lnTo>
                  <a:pt x="1393" y="5434"/>
                </a:lnTo>
                <a:cubicBezTo>
                  <a:pt x="1393" y="5492"/>
                  <a:pt x="1417" y="5539"/>
                  <a:pt x="1446" y="5539"/>
                </a:cubicBezTo>
                <a:cubicBezTo>
                  <a:pt x="1475" y="5539"/>
                  <a:pt x="1499" y="5492"/>
                  <a:pt x="1499" y="5434"/>
                </a:cubicBezTo>
                <a:lnTo>
                  <a:pt x="1499" y="5214"/>
                </a:lnTo>
                <a:cubicBezTo>
                  <a:pt x="1499" y="5157"/>
                  <a:pt x="1475" y="5110"/>
                  <a:pt x="1446" y="5110"/>
                </a:cubicBezTo>
                <a:close/>
                <a:moveTo>
                  <a:pt x="1760" y="5110"/>
                </a:moveTo>
                <a:cubicBezTo>
                  <a:pt x="1731" y="5110"/>
                  <a:pt x="1707" y="5157"/>
                  <a:pt x="1707" y="5214"/>
                </a:cubicBezTo>
                <a:lnTo>
                  <a:pt x="1707" y="5434"/>
                </a:lnTo>
                <a:cubicBezTo>
                  <a:pt x="1707" y="5492"/>
                  <a:pt x="1731" y="5539"/>
                  <a:pt x="1760" y="5539"/>
                </a:cubicBezTo>
                <a:cubicBezTo>
                  <a:pt x="1789" y="5539"/>
                  <a:pt x="1813" y="5492"/>
                  <a:pt x="1813" y="5434"/>
                </a:cubicBezTo>
                <a:lnTo>
                  <a:pt x="1813" y="5214"/>
                </a:lnTo>
                <a:cubicBezTo>
                  <a:pt x="1813" y="5157"/>
                  <a:pt x="1789" y="5110"/>
                  <a:pt x="1760" y="5110"/>
                </a:cubicBezTo>
                <a:close/>
                <a:moveTo>
                  <a:pt x="2610" y="5110"/>
                </a:moveTo>
                <a:cubicBezTo>
                  <a:pt x="2581" y="5110"/>
                  <a:pt x="2557" y="5157"/>
                  <a:pt x="2557" y="5214"/>
                </a:cubicBezTo>
                <a:lnTo>
                  <a:pt x="2557" y="5434"/>
                </a:lnTo>
                <a:cubicBezTo>
                  <a:pt x="2557" y="5492"/>
                  <a:pt x="2581" y="5539"/>
                  <a:pt x="2610" y="5539"/>
                </a:cubicBezTo>
                <a:cubicBezTo>
                  <a:pt x="2639" y="5539"/>
                  <a:pt x="2662" y="5492"/>
                  <a:pt x="2662" y="5434"/>
                </a:cubicBezTo>
                <a:lnTo>
                  <a:pt x="2662" y="5214"/>
                </a:lnTo>
                <a:cubicBezTo>
                  <a:pt x="2662" y="5157"/>
                  <a:pt x="2639" y="5110"/>
                  <a:pt x="2610" y="5110"/>
                </a:cubicBezTo>
                <a:close/>
                <a:moveTo>
                  <a:pt x="2924" y="5110"/>
                </a:moveTo>
                <a:cubicBezTo>
                  <a:pt x="2895" y="5110"/>
                  <a:pt x="2871" y="5157"/>
                  <a:pt x="2871" y="5214"/>
                </a:cubicBezTo>
                <a:lnTo>
                  <a:pt x="2871" y="5434"/>
                </a:lnTo>
                <a:cubicBezTo>
                  <a:pt x="2871" y="5492"/>
                  <a:pt x="2895" y="5539"/>
                  <a:pt x="2924" y="5539"/>
                </a:cubicBezTo>
                <a:cubicBezTo>
                  <a:pt x="2954" y="5539"/>
                  <a:pt x="2976" y="5492"/>
                  <a:pt x="2976" y="5434"/>
                </a:cubicBezTo>
                <a:lnTo>
                  <a:pt x="2976" y="5214"/>
                </a:lnTo>
                <a:cubicBezTo>
                  <a:pt x="2976" y="5157"/>
                  <a:pt x="2954" y="5110"/>
                  <a:pt x="2924" y="5110"/>
                </a:cubicBezTo>
                <a:close/>
                <a:moveTo>
                  <a:pt x="3773" y="5110"/>
                </a:moveTo>
                <a:cubicBezTo>
                  <a:pt x="3744" y="5110"/>
                  <a:pt x="3721" y="5157"/>
                  <a:pt x="3721" y="5214"/>
                </a:cubicBezTo>
                <a:lnTo>
                  <a:pt x="3721" y="5434"/>
                </a:lnTo>
                <a:cubicBezTo>
                  <a:pt x="3721" y="5492"/>
                  <a:pt x="3744" y="5539"/>
                  <a:pt x="3773" y="5539"/>
                </a:cubicBezTo>
                <a:cubicBezTo>
                  <a:pt x="3802" y="5539"/>
                  <a:pt x="3826" y="5492"/>
                  <a:pt x="3826" y="5434"/>
                </a:cubicBezTo>
                <a:lnTo>
                  <a:pt x="3826" y="5214"/>
                </a:lnTo>
                <a:cubicBezTo>
                  <a:pt x="3826" y="5157"/>
                  <a:pt x="3802" y="5110"/>
                  <a:pt x="3773" y="5110"/>
                </a:cubicBezTo>
                <a:close/>
                <a:moveTo>
                  <a:pt x="4088" y="5110"/>
                </a:moveTo>
                <a:cubicBezTo>
                  <a:pt x="4058" y="5110"/>
                  <a:pt x="4035" y="5157"/>
                  <a:pt x="4035" y="5214"/>
                </a:cubicBezTo>
                <a:lnTo>
                  <a:pt x="4035" y="5434"/>
                </a:lnTo>
                <a:cubicBezTo>
                  <a:pt x="4035" y="5492"/>
                  <a:pt x="4058" y="5539"/>
                  <a:pt x="4088" y="5539"/>
                </a:cubicBezTo>
                <a:cubicBezTo>
                  <a:pt x="4117" y="5539"/>
                  <a:pt x="4141" y="5492"/>
                  <a:pt x="4141" y="5434"/>
                </a:cubicBezTo>
                <a:lnTo>
                  <a:pt x="4141" y="5214"/>
                </a:lnTo>
                <a:cubicBezTo>
                  <a:pt x="4141" y="5157"/>
                  <a:pt x="4117" y="5110"/>
                  <a:pt x="4088" y="5110"/>
                </a:cubicBezTo>
                <a:close/>
                <a:moveTo>
                  <a:pt x="4937" y="5110"/>
                </a:moveTo>
                <a:cubicBezTo>
                  <a:pt x="4908" y="5110"/>
                  <a:pt x="4884" y="5157"/>
                  <a:pt x="4884" y="5214"/>
                </a:cubicBezTo>
                <a:lnTo>
                  <a:pt x="4884" y="5434"/>
                </a:lnTo>
                <a:cubicBezTo>
                  <a:pt x="4884" y="5492"/>
                  <a:pt x="4908" y="5539"/>
                  <a:pt x="4937" y="5539"/>
                </a:cubicBezTo>
                <a:cubicBezTo>
                  <a:pt x="4966" y="5539"/>
                  <a:pt x="4990" y="5492"/>
                  <a:pt x="4990" y="5434"/>
                </a:cubicBezTo>
                <a:lnTo>
                  <a:pt x="4990" y="5214"/>
                </a:lnTo>
                <a:cubicBezTo>
                  <a:pt x="4990" y="5157"/>
                  <a:pt x="4966" y="5110"/>
                  <a:pt x="4937" y="5110"/>
                </a:cubicBezTo>
                <a:close/>
                <a:moveTo>
                  <a:pt x="5252" y="5110"/>
                </a:moveTo>
                <a:cubicBezTo>
                  <a:pt x="5223" y="5110"/>
                  <a:pt x="5199" y="5157"/>
                  <a:pt x="5199" y="5214"/>
                </a:cubicBezTo>
                <a:lnTo>
                  <a:pt x="5199" y="5434"/>
                </a:lnTo>
                <a:cubicBezTo>
                  <a:pt x="5199" y="5492"/>
                  <a:pt x="5223" y="5539"/>
                  <a:pt x="5252" y="5539"/>
                </a:cubicBezTo>
                <a:cubicBezTo>
                  <a:pt x="5281" y="5539"/>
                  <a:pt x="5305" y="5492"/>
                  <a:pt x="5305" y="5434"/>
                </a:cubicBezTo>
                <a:lnTo>
                  <a:pt x="5305" y="5214"/>
                </a:lnTo>
                <a:cubicBezTo>
                  <a:pt x="5305" y="5157"/>
                  <a:pt x="5281" y="5110"/>
                  <a:pt x="5252" y="5110"/>
                </a:cubicBezTo>
                <a:close/>
                <a:moveTo>
                  <a:pt x="6102" y="5110"/>
                </a:moveTo>
                <a:cubicBezTo>
                  <a:pt x="6072" y="5110"/>
                  <a:pt x="6049" y="5157"/>
                  <a:pt x="6049" y="5214"/>
                </a:cubicBezTo>
                <a:lnTo>
                  <a:pt x="6049" y="5434"/>
                </a:lnTo>
                <a:cubicBezTo>
                  <a:pt x="6049" y="5492"/>
                  <a:pt x="6072" y="5539"/>
                  <a:pt x="6102" y="5539"/>
                </a:cubicBezTo>
                <a:cubicBezTo>
                  <a:pt x="6131" y="5539"/>
                  <a:pt x="6155" y="5492"/>
                  <a:pt x="6155" y="5434"/>
                </a:cubicBezTo>
                <a:lnTo>
                  <a:pt x="6155" y="5214"/>
                </a:lnTo>
                <a:cubicBezTo>
                  <a:pt x="6155" y="5157"/>
                  <a:pt x="6131" y="5110"/>
                  <a:pt x="6102" y="5110"/>
                </a:cubicBezTo>
                <a:close/>
                <a:moveTo>
                  <a:pt x="6416" y="5110"/>
                </a:moveTo>
                <a:cubicBezTo>
                  <a:pt x="6387" y="5110"/>
                  <a:pt x="6363" y="5157"/>
                  <a:pt x="6363" y="5214"/>
                </a:cubicBezTo>
                <a:lnTo>
                  <a:pt x="6363" y="5434"/>
                </a:lnTo>
                <a:cubicBezTo>
                  <a:pt x="6363" y="5492"/>
                  <a:pt x="6387" y="5539"/>
                  <a:pt x="6416" y="5539"/>
                </a:cubicBezTo>
                <a:cubicBezTo>
                  <a:pt x="6445" y="5539"/>
                  <a:pt x="6469" y="5492"/>
                  <a:pt x="6469" y="5434"/>
                </a:cubicBezTo>
                <a:lnTo>
                  <a:pt x="6469" y="5214"/>
                </a:lnTo>
                <a:cubicBezTo>
                  <a:pt x="6469" y="5157"/>
                  <a:pt x="6445" y="5110"/>
                  <a:pt x="6416" y="5110"/>
                </a:cubicBezTo>
                <a:close/>
                <a:moveTo>
                  <a:pt x="7266" y="5110"/>
                </a:moveTo>
                <a:cubicBezTo>
                  <a:pt x="7237" y="5110"/>
                  <a:pt x="7213" y="5157"/>
                  <a:pt x="7213" y="5214"/>
                </a:cubicBezTo>
                <a:lnTo>
                  <a:pt x="7213" y="5434"/>
                </a:lnTo>
                <a:cubicBezTo>
                  <a:pt x="7213" y="5492"/>
                  <a:pt x="7237" y="5539"/>
                  <a:pt x="7266" y="5539"/>
                </a:cubicBezTo>
                <a:cubicBezTo>
                  <a:pt x="7295" y="5539"/>
                  <a:pt x="7318" y="5492"/>
                  <a:pt x="7318" y="5434"/>
                </a:cubicBezTo>
                <a:lnTo>
                  <a:pt x="7318" y="5214"/>
                </a:lnTo>
                <a:cubicBezTo>
                  <a:pt x="7318" y="5157"/>
                  <a:pt x="7295" y="5110"/>
                  <a:pt x="7266" y="5110"/>
                </a:cubicBezTo>
                <a:close/>
                <a:moveTo>
                  <a:pt x="7580" y="5110"/>
                </a:moveTo>
                <a:cubicBezTo>
                  <a:pt x="7551" y="5110"/>
                  <a:pt x="7527" y="5157"/>
                  <a:pt x="7527" y="5214"/>
                </a:cubicBezTo>
                <a:lnTo>
                  <a:pt x="7527" y="5434"/>
                </a:lnTo>
                <a:cubicBezTo>
                  <a:pt x="7527" y="5492"/>
                  <a:pt x="7551" y="5539"/>
                  <a:pt x="7580" y="5539"/>
                </a:cubicBezTo>
                <a:cubicBezTo>
                  <a:pt x="7609" y="5539"/>
                  <a:pt x="7632" y="5492"/>
                  <a:pt x="7632" y="5434"/>
                </a:cubicBezTo>
                <a:lnTo>
                  <a:pt x="7632" y="5214"/>
                </a:lnTo>
                <a:cubicBezTo>
                  <a:pt x="7632" y="5157"/>
                  <a:pt x="7609" y="5110"/>
                  <a:pt x="7580" y="5110"/>
                </a:cubicBezTo>
                <a:close/>
                <a:moveTo>
                  <a:pt x="8429" y="5110"/>
                </a:moveTo>
                <a:cubicBezTo>
                  <a:pt x="8400" y="5110"/>
                  <a:pt x="8377" y="5157"/>
                  <a:pt x="8377" y="5214"/>
                </a:cubicBezTo>
                <a:lnTo>
                  <a:pt x="8377" y="5434"/>
                </a:lnTo>
                <a:cubicBezTo>
                  <a:pt x="8377" y="5492"/>
                  <a:pt x="8400" y="5539"/>
                  <a:pt x="8429" y="5539"/>
                </a:cubicBezTo>
                <a:cubicBezTo>
                  <a:pt x="8458" y="5539"/>
                  <a:pt x="8482" y="5492"/>
                  <a:pt x="8482" y="5434"/>
                </a:cubicBezTo>
                <a:lnTo>
                  <a:pt x="8482" y="5214"/>
                </a:lnTo>
                <a:cubicBezTo>
                  <a:pt x="8482" y="5157"/>
                  <a:pt x="8458" y="5110"/>
                  <a:pt x="8429" y="5110"/>
                </a:cubicBezTo>
                <a:close/>
                <a:moveTo>
                  <a:pt x="8744" y="5110"/>
                </a:moveTo>
                <a:cubicBezTo>
                  <a:pt x="8714" y="5110"/>
                  <a:pt x="8691" y="5157"/>
                  <a:pt x="8691" y="5214"/>
                </a:cubicBezTo>
                <a:lnTo>
                  <a:pt x="8691" y="5434"/>
                </a:lnTo>
                <a:cubicBezTo>
                  <a:pt x="8691" y="5492"/>
                  <a:pt x="8714" y="5539"/>
                  <a:pt x="8744" y="5539"/>
                </a:cubicBezTo>
                <a:cubicBezTo>
                  <a:pt x="8773" y="5539"/>
                  <a:pt x="8796" y="5492"/>
                  <a:pt x="8796" y="5434"/>
                </a:cubicBezTo>
                <a:lnTo>
                  <a:pt x="8796" y="5214"/>
                </a:lnTo>
                <a:cubicBezTo>
                  <a:pt x="8796" y="5157"/>
                  <a:pt x="8773" y="5110"/>
                  <a:pt x="8744" y="5110"/>
                </a:cubicBezTo>
                <a:close/>
                <a:moveTo>
                  <a:pt x="9593" y="5110"/>
                </a:moveTo>
                <a:cubicBezTo>
                  <a:pt x="9564" y="5110"/>
                  <a:pt x="9540" y="5157"/>
                  <a:pt x="9540" y="5214"/>
                </a:cubicBezTo>
                <a:lnTo>
                  <a:pt x="9540" y="5434"/>
                </a:lnTo>
                <a:cubicBezTo>
                  <a:pt x="9540" y="5492"/>
                  <a:pt x="9564" y="5539"/>
                  <a:pt x="9593" y="5539"/>
                </a:cubicBezTo>
                <a:cubicBezTo>
                  <a:pt x="9622" y="5539"/>
                  <a:pt x="9646" y="5492"/>
                  <a:pt x="9646" y="5434"/>
                </a:cubicBezTo>
                <a:lnTo>
                  <a:pt x="9646" y="5214"/>
                </a:lnTo>
                <a:cubicBezTo>
                  <a:pt x="9646" y="5157"/>
                  <a:pt x="9622" y="5110"/>
                  <a:pt x="9593" y="5110"/>
                </a:cubicBezTo>
                <a:close/>
                <a:moveTo>
                  <a:pt x="9908" y="5110"/>
                </a:moveTo>
                <a:cubicBezTo>
                  <a:pt x="9879" y="5110"/>
                  <a:pt x="9855" y="5157"/>
                  <a:pt x="9855" y="5214"/>
                </a:cubicBezTo>
                <a:lnTo>
                  <a:pt x="9855" y="5434"/>
                </a:lnTo>
                <a:cubicBezTo>
                  <a:pt x="9855" y="5492"/>
                  <a:pt x="9879" y="5539"/>
                  <a:pt x="9908" y="5539"/>
                </a:cubicBezTo>
                <a:cubicBezTo>
                  <a:pt x="9937" y="5539"/>
                  <a:pt x="9961" y="5492"/>
                  <a:pt x="9961" y="5434"/>
                </a:cubicBezTo>
                <a:lnTo>
                  <a:pt x="9961" y="5214"/>
                </a:lnTo>
                <a:cubicBezTo>
                  <a:pt x="9961" y="5157"/>
                  <a:pt x="9937" y="5110"/>
                  <a:pt x="9908" y="5110"/>
                </a:cubicBezTo>
                <a:close/>
                <a:moveTo>
                  <a:pt x="10758" y="5110"/>
                </a:moveTo>
                <a:cubicBezTo>
                  <a:pt x="10728" y="5110"/>
                  <a:pt x="10705" y="5157"/>
                  <a:pt x="10705" y="5214"/>
                </a:cubicBezTo>
                <a:lnTo>
                  <a:pt x="10705" y="5434"/>
                </a:lnTo>
                <a:cubicBezTo>
                  <a:pt x="10705" y="5492"/>
                  <a:pt x="10728" y="5539"/>
                  <a:pt x="10758" y="5539"/>
                </a:cubicBezTo>
                <a:cubicBezTo>
                  <a:pt x="10787" y="5539"/>
                  <a:pt x="10810" y="5492"/>
                  <a:pt x="10810" y="5434"/>
                </a:cubicBezTo>
                <a:lnTo>
                  <a:pt x="10810" y="5214"/>
                </a:lnTo>
                <a:cubicBezTo>
                  <a:pt x="10810" y="5157"/>
                  <a:pt x="10787" y="5110"/>
                  <a:pt x="10758" y="5110"/>
                </a:cubicBezTo>
                <a:close/>
                <a:moveTo>
                  <a:pt x="11072" y="5110"/>
                </a:moveTo>
                <a:cubicBezTo>
                  <a:pt x="11043" y="5110"/>
                  <a:pt x="11019" y="5157"/>
                  <a:pt x="11019" y="5214"/>
                </a:cubicBezTo>
                <a:lnTo>
                  <a:pt x="11019" y="5434"/>
                </a:lnTo>
                <a:cubicBezTo>
                  <a:pt x="11019" y="5492"/>
                  <a:pt x="11043" y="5539"/>
                  <a:pt x="11072" y="5539"/>
                </a:cubicBezTo>
                <a:cubicBezTo>
                  <a:pt x="11101" y="5539"/>
                  <a:pt x="11125" y="5492"/>
                  <a:pt x="11125" y="5434"/>
                </a:cubicBezTo>
                <a:lnTo>
                  <a:pt x="11125" y="5214"/>
                </a:lnTo>
                <a:cubicBezTo>
                  <a:pt x="11125" y="5157"/>
                  <a:pt x="11101" y="5110"/>
                  <a:pt x="11072" y="5110"/>
                </a:cubicBezTo>
                <a:close/>
                <a:moveTo>
                  <a:pt x="11922" y="5110"/>
                </a:moveTo>
                <a:cubicBezTo>
                  <a:pt x="11893" y="5110"/>
                  <a:pt x="11869" y="5157"/>
                  <a:pt x="11869" y="5214"/>
                </a:cubicBezTo>
                <a:lnTo>
                  <a:pt x="11869" y="5434"/>
                </a:lnTo>
                <a:cubicBezTo>
                  <a:pt x="11869" y="5492"/>
                  <a:pt x="11893" y="5539"/>
                  <a:pt x="11922" y="5539"/>
                </a:cubicBezTo>
                <a:cubicBezTo>
                  <a:pt x="11951" y="5539"/>
                  <a:pt x="11974" y="5492"/>
                  <a:pt x="11974" y="5434"/>
                </a:cubicBezTo>
                <a:lnTo>
                  <a:pt x="11974" y="5214"/>
                </a:lnTo>
                <a:cubicBezTo>
                  <a:pt x="11974" y="5157"/>
                  <a:pt x="11951" y="5110"/>
                  <a:pt x="11922" y="5110"/>
                </a:cubicBezTo>
                <a:close/>
                <a:moveTo>
                  <a:pt x="12236" y="5110"/>
                </a:moveTo>
                <a:cubicBezTo>
                  <a:pt x="12207" y="5110"/>
                  <a:pt x="12183" y="5157"/>
                  <a:pt x="12183" y="5214"/>
                </a:cubicBezTo>
                <a:lnTo>
                  <a:pt x="12183" y="5434"/>
                </a:lnTo>
                <a:cubicBezTo>
                  <a:pt x="12183" y="5492"/>
                  <a:pt x="12207" y="5539"/>
                  <a:pt x="12236" y="5539"/>
                </a:cubicBezTo>
                <a:cubicBezTo>
                  <a:pt x="12265" y="5539"/>
                  <a:pt x="12288" y="5492"/>
                  <a:pt x="12288" y="5434"/>
                </a:cubicBezTo>
                <a:lnTo>
                  <a:pt x="12288" y="5214"/>
                </a:lnTo>
                <a:cubicBezTo>
                  <a:pt x="12288" y="5157"/>
                  <a:pt x="12265" y="5110"/>
                  <a:pt x="12236" y="5110"/>
                </a:cubicBezTo>
                <a:close/>
                <a:moveTo>
                  <a:pt x="13085" y="5110"/>
                </a:moveTo>
                <a:cubicBezTo>
                  <a:pt x="13056" y="5110"/>
                  <a:pt x="13032" y="5157"/>
                  <a:pt x="13032" y="5214"/>
                </a:cubicBezTo>
                <a:lnTo>
                  <a:pt x="13032" y="5434"/>
                </a:lnTo>
                <a:cubicBezTo>
                  <a:pt x="13032" y="5492"/>
                  <a:pt x="13056" y="5539"/>
                  <a:pt x="13085" y="5539"/>
                </a:cubicBezTo>
                <a:cubicBezTo>
                  <a:pt x="13114" y="5539"/>
                  <a:pt x="13138" y="5492"/>
                  <a:pt x="13138" y="5434"/>
                </a:cubicBezTo>
                <a:lnTo>
                  <a:pt x="13138" y="5214"/>
                </a:lnTo>
                <a:cubicBezTo>
                  <a:pt x="13138" y="5157"/>
                  <a:pt x="13114" y="5110"/>
                  <a:pt x="13085" y="5110"/>
                </a:cubicBezTo>
                <a:close/>
                <a:moveTo>
                  <a:pt x="13399" y="5110"/>
                </a:moveTo>
                <a:cubicBezTo>
                  <a:pt x="13370" y="5110"/>
                  <a:pt x="13348" y="5157"/>
                  <a:pt x="13348" y="5214"/>
                </a:cubicBezTo>
                <a:lnTo>
                  <a:pt x="13348" y="5434"/>
                </a:lnTo>
                <a:cubicBezTo>
                  <a:pt x="13348" y="5492"/>
                  <a:pt x="13370" y="5539"/>
                  <a:pt x="13399" y="5539"/>
                </a:cubicBezTo>
                <a:cubicBezTo>
                  <a:pt x="13428" y="5539"/>
                  <a:pt x="13452" y="5492"/>
                  <a:pt x="13452" y="5434"/>
                </a:cubicBezTo>
                <a:lnTo>
                  <a:pt x="13452" y="5214"/>
                </a:lnTo>
                <a:cubicBezTo>
                  <a:pt x="13452" y="5157"/>
                  <a:pt x="13428" y="5110"/>
                  <a:pt x="13399" y="5110"/>
                </a:cubicBezTo>
                <a:close/>
                <a:moveTo>
                  <a:pt x="14249" y="5110"/>
                </a:moveTo>
                <a:cubicBezTo>
                  <a:pt x="14220" y="5110"/>
                  <a:pt x="14196" y="5157"/>
                  <a:pt x="14196" y="5214"/>
                </a:cubicBezTo>
                <a:lnTo>
                  <a:pt x="14196" y="5434"/>
                </a:lnTo>
                <a:cubicBezTo>
                  <a:pt x="14196" y="5492"/>
                  <a:pt x="14220" y="5539"/>
                  <a:pt x="14249" y="5539"/>
                </a:cubicBezTo>
                <a:cubicBezTo>
                  <a:pt x="14278" y="5539"/>
                  <a:pt x="14302" y="5492"/>
                  <a:pt x="14302" y="5434"/>
                </a:cubicBezTo>
                <a:lnTo>
                  <a:pt x="14302" y="5214"/>
                </a:lnTo>
                <a:cubicBezTo>
                  <a:pt x="14302" y="5157"/>
                  <a:pt x="14278" y="5110"/>
                  <a:pt x="14249" y="5110"/>
                </a:cubicBezTo>
                <a:close/>
                <a:moveTo>
                  <a:pt x="14564" y="5110"/>
                </a:moveTo>
                <a:cubicBezTo>
                  <a:pt x="14535" y="5110"/>
                  <a:pt x="14511" y="5157"/>
                  <a:pt x="14511" y="5214"/>
                </a:cubicBezTo>
                <a:lnTo>
                  <a:pt x="14511" y="5434"/>
                </a:lnTo>
                <a:cubicBezTo>
                  <a:pt x="14511" y="5492"/>
                  <a:pt x="14535" y="5539"/>
                  <a:pt x="14564" y="5539"/>
                </a:cubicBezTo>
                <a:cubicBezTo>
                  <a:pt x="14593" y="5539"/>
                  <a:pt x="14617" y="5492"/>
                  <a:pt x="14617" y="5434"/>
                </a:cubicBezTo>
                <a:lnTo>
                  <a:pt x="14617" y="5214"/>
                </a:lnTo>
                <a:cubicBezTo>
                  <a:pt x="14617" y="5157"/>
                  <a:pt x="14593" y="5110"/>
                  <a:pt x="14564" y="5110"/>
                </a:cubicBezTo>
                <a:close/>
                <a:moveTo>
                  <a:pt x="15413" y="5110"/>
                </a:moveTo>
                <a:cubicBezTo>
                  <a:pt x="15384" y="5110"/>
                  <a:pt x="15360" y="5157"/>
                  <a:pt x="15360" y="5214"/>
                </a:cubicBezTo>
                <a:lnTo>
                  <a:pt x="15360" y="5434"/>
                </a:lnTo>
                <a:cubicBezTo>
                  <a:pt x="15360" y="5492"/>
                  <a:pt x="15384" y="5539"/>
                  <a:pt x="15413" y="5539"/>
                </a:cubicBezTo>
                <a:cubicBezTo>
                  <a:pt x="15442" y="5539"/>
                  <a:pt x="15465" y="5492"/>
                  <a:pt x="15465" y="5434"/>
                </a:cubicBezTo>
                <a:lnTo>
                  <a:pt x="15465" y="5214"/>
                </a:lnTo>
                <a:cubicBezTo>
                  <a:pt x="15465" y="5157"/>
                  <a:pt x="15442" y="5110"/>
                  <a:pt x="15413" y="5110"/>
                </a:cubicBezTo>
                <a:close/>
                <a:moveTo>
                  <a:pt x="15728" y="5110"/>
                </a:moveTo>
                <a:cubicBezTo>
                  <a:pt x="15699" y="5110"/>
                  <a:pt x="15675" y="5157"/>
                  <a:pt x="15675" y="5214"/>
                </a:cubicBezTo>
                <a:lnTo>
                  <a:pt x="15675" y="5434"/>
                </a:lnTo>
                <a:cubicBezTo>
                  <a:pt x="15675" y="5492"/>
                  <a:pt x="15699" y="5539"/>
                  <a:pt x="15728" y="5539"/>
                </a:cubicBezTo>
                <a:cubicBezTo>
                  <a:pt x="15757" y="5539"/>
                  <a:pt x="15781" y="5492"/>
                  <a:pt x="15781" y="5434"/>
                </a:cubicBezTo>
                <a:lnTo>
                  <a:pt x="15781" y="5214"/>
                </a:lnTo>
                <a:cubicBezTo>
                  <a:pt x="15781" y="5157"/>
                  <a:pt x="15757" y="5110"/>
                  <a:pt x="15728" y="5110"/>
                </a:cubicBezTo>
                <a:close/>
                <a:moveTo>
                  <a:pt x="16578" y="5110"/>
                </a:moveTo>
                <a:cubicBezTo>
                  <a:pt x="16549" y="5110"/>
                  <a:pt x="16525" y="5157"/>
                  <a:pt x="16525" y="5214"/>
                </a:cubicBezTo>
                <a:lnTo>
                  <a:pt x="16525" y="5434"/>
                </a:lnTo>
                <a:cubicBezTo>
                  <a:pt x="16525" y="5492"/>
                  <a:pt x="16549" y="5539"/>
                  <a:pt x="16578" y="5539"/>
                </a:cubicBezTo>
                <a:cubicBezTo>
                  <a:pt x="16607" y="5539"/>
                  <a:pt x="16630" y="5492"/>
                  <a:pt x="16630" y="5434"/>
                </a:cubicBezTo>
                <a:lnTo>
                  <a:pt x="16630" y="5214"/>
                </a:lnTo>
                <a:cubicBezTo>
                  <a:pt x="16630" y="5157"/>
                  <a:pt x="16607" y="5110"/>
                  <a:pt x="16578" y="5110"/>
                </a:cubicBezTo>
                <a:close/>
                <a:moveTo>
                  <a:pt x="16892" y="5110"/>
                </a:moveTo>
                <a:cubicBezTo>
                  <a:pt x="16863" y="5110"/>
                  <a:pt x="16839" y="5157"/>
                  <a:pt x="16839" y="5214"/>
                </a:cubicBezTo>
                <a:lnTo>
                  <a:pt x="16839" y="5434"/>
                </a:lnTo>
                <a:cubicBezTo>
                  <a:pt x="16839" y="5492"/>
                  <a:pt x="16863" y="5539"/>
                  <a:pt x="16892" y="5539"/>
                </a:cubicBezTo>
                <a:cubicBezTo>
                  <a:pt x="16921" y="5539"/>
                  <a:pt x="16944" y="5492"/>
                  <a:pt x="16944" y="5434"/>
                </a:cubicBezTo>
                <a:lnTo>
                  <a:pt x="16944" y="5214"/>
                </a:lnTo>
                <a:cubicBezTo>
                  <a:pt x="16944" y="5157"/>
                  <a:pt x="16921" y="5110"/>
                  <a:pt x="16892" y="5110"/>
                </a:cubicBezTo>
                <a:close/>
                <a:moveTo>
                  <a:pt x="17741" y="5110"/>
                </a:moveTo>
                <a:cubicBezTo>
                  <a:pt x="17712" y="5110"/>
                  <a:pt x="17689" y="5157"/>
                  <a:pt x="17689" y="5214"/>
                </a:cubicBezTo>
                <a:lnTo>
                  <a:pt x="17689" y="5434"/>
                </a:lnTo>
                <a:cubicBezTo>
                  <a:pt x="17689" y="5492"/>
                  <a:pt x="17712" y="5539"/>
                  <a:pt x="17741" y="5539"/>
                </a:cubicBezTo>
                <a:cubicBezTo>
                  <a:pt x="17770" y="5539"/>
                  <a:pt x="17794" y="5492"/>
                  <a:pt x="17794" y="5434"/>
                </a:cubicBezTo>
                <a:lnTo>
                  <a:pt x="17794" y="5214"/>
                </a:lnTo>
                <a:cubicBezTo>
                  <a:pt x="17794" y="5157"/>
                  <a:pt x="17770" y="5110"/>
                  <a:pt x="17741" y="5110"/>
                </a:cubicBezTo>
                <a:close/>
                <a:moveTo>
                  <a:pt x="18055" y="5110"/>
                </a:moveTo>
                <a:cubicBezTo>
                  <a:pt x="18026" y="5110"/>
                  <a:pt x="18002" y="5157"/>
                  <a:pt x="18002" y="5214"/>
                </a:cubicBezTo>
                <a:lnTo>
                  <a:pt x="18002" y="5434"/>
                </a:lnTo>
                <a:cubicBezTo>
                  <a:pt x="18002" y="5492"/>
                  <a:pt x="18026" y="5539"/>
                  <a:pt x="18055" y="5539"/>
                </a:cubicBezTo>
                <a:cubicBezTo>
                  <a:pt x="18085" y="5539"/>
                  <a:pt x="18108" y="5492"/>
                  <a:pt x="18108" y="5434"/>
                </a:cubicBezTo>
                <a:lnTo>
                  <a:pt x="18108" y="5214"/>
                </a:lnTo>
                <a:cubicBezTo>
                  <a:pt x="18108" y="5157"/>
                  <a:pt x="18085" y="5110"/>
                  <a:pt x="18055" y="5110"/>
                </a:cubicBezTo>
                <a:close/>
                <a:moveTo>
                  <a:pt x="18905" y="5110"/>
                </a:moveTo>
                <a:cubicBezTo>
                  <a:pt x="18876" y="5110"/>
                  <a:pt x="18852" y="5157"/>
                  <a:pt x="18852" y="5214"/>
                </a:cubicBezTo>
                <a:lnTo>
                  <a:pt x="18852" y="5434"/>
                </a:lnTo>
                <a:cubicBezTo>
                  <a:pt x="18852" y="5492"/>
                  <a:pt x="18876" y="5539"/>
                  <a:pt x="18905" y="5539"/>
                </a:cubicBezTo>
                <a:cubicBezTo>
                  <a:pt x="18934" y="5539"/>
                  <a:pt x="18958" y="5492"/>
                  <a:pt x="18958" y="5434"/>
                </a:cubicBezTo>
                <a:lnTo>
                  <a:pt x="18958" y="5214"/>
                </a:lnTo>
                <a:cubicBezTo>
                  <a:pt x="18958" y="5157"/>
                  <a:pt x="18934" y="5110"/>
                  <a:pt x="18905" y="5110"/>
                </a:cubicBezTo>
                <a:close/>
                <a:moveTo>
                  <a:pt x="19220" y="5110"/>
                </a:moveTo>
                <a:cubicBezTo>
                  <a:pt x="19191" y="5110"/>
                  <a:pt x="19167" y="5157"/>
                  <a:pt x="19167" y="5214"/>
                </a:cubicBezTo>
                <a:lnTo>
                  <a:pt x="19167" y="5434"/>
                </a:lnTo>
                <a:cubicBezTo>
                  <a:pt x="19167" y="5492"/>
                  <a:pt x="19191" y="5539"/>
                  <a:pt x="19220" y="5539"/>
                </a:cubicBezTo>
                <a:cubicBezTo>
                  <a:pt x="19249" y="5539"/>
                  <a:pt x="19273" y="5492"/>
                  <a:pt x="19273" y="5434"/>
                </a:cubicBezTo>
                <a:lnTo>
                  <a:pt x="19273" y="5214"/>
                </a:lnTo>
                <a:cubicBezTo>
                  <a:pt x="19273" y="5157"/>
                  <a:pt x="19249" y="5110"/>
                  <a:pt x="19220" y="5110"/>
                </a:cubicBezTo>
                <a:close/>
                <a:moveTo>
                  <a:pt x="20069" y="5110"/>
                </a:moveTo>
                <a:cubicBezTo>
                  <a:pt x="20040" y="5110"/>
                  <a:pt x="20016" y="5157"/>
                  <a:pt x="20016" y="5214"/>
                </a:cubicBezTo>
                <a:lnTo>
                  <a:pt x="20016" y="5434"/>
                </a:lnTo>
                <a:cubicBezTo>
                  <a:pt x="20016" y="5492"/>
                  <a:pt x="20040" y="5539"/>
                  <a:pt x="20069" y="5539"/>
                </a:cubicBezTo>
                <a:cubicBezTo>
                  <a:pt x="20099" y="5539"/>
                  <a:pt x="20122" y="5492"/>
                  <a:pt x="20122" y="5434"/>
                </a:cubicBezTo>
                <a:lnTo>
                  <a:pt x="20122" y="5214"/>
                </a:lnTo>
                <a:cubicBezTo>
                  <a:pt x="20122" y="5157"/>
                  <a:pt x="20099" y="5110"/>
                  <a:pt x="20069" y="5110"/>
                </a:cubicBezTo>
                <a:close/>
                <a:moveTo>
                  <a:pt x="20384" y="5110"/>
                </a:moveTo>
                <a:cubicBezTo>
                  <a:pt x="20355" y="5110"/>
                  <a:pt x="20331" y="5157"/>
                  <a:pt x="20331" y="5214"/>
                </a:cubicBezTo>
                <a:lnTo>
                  <a:pt x="20331" y="5434"/>
                </a:lnTo>
                <a:cubicBezTo>
                  <a:pt x="20331" y="5492"/>
                  <a:pt x="20355" y="5539"/>
                  <a:pt x="20384" y="5539"/>
                </a:cubicBezTo>
                <a:cubicBezTo>
                  <a:pt x="20413" y="5539"/>
                  <a:pt x="20436" y="5492"/>
                  <a:pt x="20436" y="5434"/>
                </a:cubicBezTo>
                <a:lnTo>
                  <a:pt x="20436" y="5214"/>
                </a:lnTo>
                <a:cubicBezTo>
                  <a:pt x="20436" y="5157"/>
                  <a:pt x="20413" y="5110"/>
                  <a:pt x="20384" y="5110"/>
                </a:cubicBezTo>
                <a:close/>
                <a:moveTo>
                  <a:pt x="21234" y="5110"/>
                </a:moveTo>
                <a:cubicBezTo>
                  <a:pt x="21204" y="5110"/>
                  <a:pt x="21181" y="5157"/>
                  <a:pt x="21181" y="5214"/>
                </a:cubicBezTo>
                <a:lnTo>
                  <a:pt x="21181" y="5434"/>
                </a:lnTo>
                <a:cubicBezTo>
                  <a:pt x="21181" y="5492"/>
                  <a:pt x="21204" y="5539"/>
                  <a:pt x="21234" y="5539"/>
                </a:cubicBezTo>
                <a:cubicBezTo>
                  <a:pt x="21263" y="5539"/>
                  <a:pt x="21285" y="5492"/>
                  <a:pt x="21285" y="5434"/>
                </a:cubicBezTo>
                <a:lnTo>
                  <a:pt x="21285" y="5214"/>
                </a:lnTo>
                <a:cubicBezTo>
                  <a:pt x="21285" y="5157"/>
                  <a:pt x="21263" y="5110"/>
                  <a:pt x="21234" y="5110"/>
                </a:cubicBezTo>
                <a:close/>
                <a:moveTo>
                  <a:pt x="21547" y="5110"/>
                </a:moveTo>
                <a:cubicBezTo>
                  <a:pt x="21518" y="5110"/>
                  <a:pt x="21495" y="5157"/>
                  <a:pt x="21495" y="5214"/>
                </a:cubicBezTo>
                <a:lnTo>
                  <a:pt x="21495" y="5434"/>
                </a:lnTo>
                <a:cubicBezTo>
                  <a:pt x="21495" y="5492"/>
                  <a:pt x="21518" y="5539"/>
                  <a:pt x="21547" y="5539"/>
                </a:cubicBezTo>
                <a:cubicBezTo>
                  <a:pt x="21576" y="5539"/>
                  <a:pt x="21600" y="5492"/>
                  <a:pt x="21600" y="5434"/>
                </a:cubicBezTo>
                <a:lnTo>
                  <a:pt x="21600" y="5214"/>
                </a:lnTo>
                <a:cubicBezTo>
                  <a:pt x="21600" y="5157"/>
                  <a:pt x="21576" y="5110"/>
                  <a:pt x="21547" y="5110"/>
                </a:cubicBezTo>
                <a:close/>
                <a:moveTo>
                  <a:pt x="53" y="5840"/>
                </a:moveTo>
                <a:cubicBezTo>
                  <a:pt x="24" y="5840"/>
                  <a:pt x="0" y="5887"/>
                  <a:pt x="0" y="5944"/>
                </a:cubicBezTo>
                <a:lnTo>
                  <a:pt x="0" y="6164"/>
                </a:lnTo>
                <a:cubicBezTo>
                  <a:pt x="0" y="6222"/>
                  <a:pt x="24" y="6269"/>
                  <a:pt x="53" y="6269"/>
                </a:cubicBezTo>
                <a:cubicBezTo>
                  <a:pt x="82" y="6269"/>
                  <a:pt x="106" y="6222"/>
                  <a:pt x="106" y="6164"/>
                </a:cubicBezTo>
                <a:lnTo>
                  <a:pt x="106" y="5944"/>
                </a:lnTo>
                <a:cubicBezTo>
                  <a:pt x="106" y="5887"/>
                  <a:pt x="82" y="5840"/>
                  <a:pt x="53" y="5840"/>
                </a:cubicBezTo>
                <a:close/>
                <a:moveTo>
                  <a:pt x="367" y="5840"/>
                </a:moveTo>
                <a:cubicBezTo>
                  <a:pt x="338" y="5840"/>
                  <a:pt x="315" y="5887"/>
                  <a:pt x="315" y="5944"/>
                </a:cubicBezTo>
                <a:lnTo>
                  <a:pt x="315" y="6164"/>
                </a:lnTo>
                <a:cubicBezTo>
                  <a:pt x="315" y="6222"/>
                  <a:pt x="338" y="6269"/>
                  <a:pt x="367" y="6269"/>
                </a:cubicBezTo>
                <a:cubicBezTo>
                  <a:pt x="397" y="6269"/>
                  <a:pt x="420" y="6222"/>
                  <a:pt x="420" y="6164"/>
                </a:cubicBezTo>
                <a:lnTo>
                  <a:pt x="420" y="5944"/>
                </a:lnTo>
                <a:cubicBezTo>
                  <a:pt x="420" y="5887"/>
                  <a:pt x="397" y="5840"/>
                  <a:pt x="367" y="5840"/>
                </a:cubicBezTo>
                <a:close/>
                <a:moveTo>
                  <a:pt x="1217" y="5840"/>
                </a:moveTo>
                <a:cubicBezTo>
                  <a:pt x="1188" y="5840"/>
                  <a:pt x="1164" y="5887"/>
                  <a:pt x="1164" y="5944"/>
                </a:cubicBezTo>
                <a:lnTo>
                  <a:pt x="1164" y="6164"/>
                </a:lnTo>
                <a:cubicBezTo>
                  <a:pt x="1164" y="6222"/>
                  <a:pt x="1188" y="6269"/>
                  <a:pt x="1217" y="6269"/>
                </a:cubicBezTo>
                <a:cubicBezTo>
                  <a:pt x="1246" y="6269"/>
                  <a:pt x="1270" y="6222"/>
                  <a:pt x="1270" y="6164"/>
                </a:cubicBezTo>
                <a:lnTo>
                  <a:pt x="1270" y="5944"/>
                </a:lnTo>
                <a:cubicBezTo>
                  <a:pt x="1270" y="5887"/>
                  <a:pt x="1246" y="5840"/>
                  <a:pt x="1217" y="5840"/>
                </a:cubicBezTo>
                <a:close/>
                <a:moveTo>
                  <a:pt x="1532" y="5840"/>
                </a:moveTo>
                <a:cubicBezTo>
                  <a:pt x="1503" y="5840"/>
                  <a:pt x="1479" y="5887"/>
                  <a:pt x="1479" y="5944"/>
                </a:cubicBezTo>
                <a:lnTo>
                  <a:pt x="1479" y="6164"/>
                </a:lnTo>
                <a:cubicBezTo>
                  <a:pt x="1479" y="6222"/>
                  <a:pt x="1503" y="6269"/>
                  <a:pt x="1532" y="6269"/>
                </a:cubicBezTo>
                <a:cubicBezTo>
                  <a:pt x="1561" y="6269"/>
                  <a:pt x="1584" y="6222"/>
                  <a:pt x="1584" y="6164"/>
                </a:cubicBezTo>
                <a:lnTo>
                  <a:pt x="1584" y="5944"/>
                </a:lnTo>
                <a:cubicBezTo>
                  <a:pt x="1584" y="5887"/>
                  <a:pt x="1561" y="5840"/>
                  <a:pt x="1532" y="5840"/>
                </a:cubicBezTo>
                <a:close/>
                <a:moveTo>
                  <a:pt x="2380" y="5840"/>
                </a:moveTo>
                <a:cubicBezTo>
                  <a:pt x="2351" y="5840"/>
                  <a:pt x="2329" y="5887"/>
                  <a:pt x="2329" y="5944"/>
                </a:cubicBezTo>
                <a:lnTo>
                  <a:pt x="2329" y="6164"/>
                </a:lnTo>
                <a:cubicBezTo>
                  <a:pt x="2329" y="6222"/>
                  <a:pt x="2351" y="6269"/>
                  <a:pt x="2380" y="6269"/>
                </a:cubicBezTo>
                <a:cubicBezTo>
                  <a:pt x="2409" y="6269"/>
                  <a:pt x="2433" y="6222"/>
                  <a:pt x="2433" y="6164"/>
                </a:cubicBezTo>
                <a:lnTo>
                  <a:pt x="2433" y="5944"/>
                </a:lnTo>
                <a:cubicBezTo>
                  <a:pt x="2433" y="5887"/>
                  <a:pt x="2409" y="5840"/>
                  <a:pt x="2380" y="5840"/>
                </a:cubicBezTo>
                <a:close/>
                <a:moveTo>
                  <a:pt x="2695" y="5840"/>
                </a:moveTo>
                <a:cubicBezTo>
                  <a:pt x="2666" y="5840"/>
                  <a:pt x="2643" y="5887"/>
                  <a:pt x="2643" y="5944"/>
                </a:cubicBezTo>
                <a:lnTo>
                  <a:pt x="2643" y="6164"/>
                </a:lnTo>
                <a:cubicBezTo>
                  <a:pt x="2643" y="6222"/>
                  <a:pt x="2666" y="6269"/>
                  <a:pt x="2695" y="6269"/>
                </a:cubicBezTo>
                <a:cubicBezTo>
                  <a:pt x="2724" y="6269"/>
                  <a:pt x="2748" y="6222"/>
                  <a:pt x="2748" y="6164"/>
                </a:cubicBezTo>
                <a:lnTo>
                  <a:pt x="2748" y="5944"/>
                </a:lnTo>
                <a:cubicBezTo>
                  <a:pt x="2748" y="5887"/>
                  <a:pt x="2724" y="5840"/>
                  <a:pt x="2695" y="5840"/>
                </a:cubicBezTo>
                <a:close/>
                <a:moveTo>
                  <a:pt x="3545" y="5840"/>
                </a:moveTo>
                <a:cubicBezTo>
                  <a:pt x="3516" y="5840"/>
                  <a:pt x="3492" y="5887"/>
                  <a:pt x="3492" y="5944"/>
                </a:cubicBezTo>
                <a:lnTo>
                  <a:pt x="3492" y="6164"/>
                </a:lnTo>
                <a:cubicBezTo>
                  <a:pt x="3492" y="6222"/>
                  <a:pt x="3516" y="6269"/>
                  <a:pt x="3545" y="6269"/>
                </a:cubicBezTo>
                <a:cubicBezTo>
                  <a:pt x="3574" y="6269"/>
                  <a:pt x="3598" y="6222"/>
                  <a:pt x="3598" y="6164"/>
                </a:cubicBezTo>
                <a:lnTo>
                  <a:pt x="3598" y="5944"/>
                </a:lnTo>
                <a:cubicBezTo>
                  <a:pt x="3598" y="5887"/>
                  <a:pt x="3574" y="5840"/>
                  <a:pt x="3545" y="5840"/>
                </a:cubicBezTo>
                <a:close/>
                <a:moveTo>
                  <a:pt x="3859" y="5840"/>
                </a:moveTo>
                <a:cubicBezTo>
                  <a:pt x="3830" y="5840"/>
                  <a:pt x="3806" y="5887"/>
                  <a:pt x="3806" y="5944"/>
                </a:cubicBezTo>
                <a:lnTo>
                  <a:pt x="3806" y="6164"/>
                </a:lnTo>
                <a:cubicBezTo>
                  <a:pt x="3806" y="6222"/>
                  <a:pt x="3830" y="6269"/>
                  <a:pt x="3859" y="6269"/>
                </a:cubicBezTo>
                <a:cubicBezTo>
                  <a:pt x="3888" y="6269"/>
                  <a:pt x="3912" y="6222"/>
                  <a:pt x="3912" y="6164"/>
                </a:cubicBezTo>
                <a:lnTo>
                  <a:pt x="3912" y="5944"/>
                </a:lnTo>
                <a:cubicBezTo>
                  <a:pt x="3912" y="5887"/>
                  <a:pt x="3888" y="5840"/>
                  <a:pt x="3859" y="5840"/>
                </a:cubicBezTo>
                <a:close/>
                <a:moveTo>
                  <a:pt x="4709" y="5840"/>
                </a:moveTo>
                <a:cubicBezTo>
                  <a:pt x="4680" y="5840"/>
                  <a:pt x="4656" y="5887"/>
                  <a:pt x="4656" y="5944"/>
                </a:cubicBezTo>
                <a:lnTo>
                  <a:pt x="4656" y="6164"/>
                </a:lnTo>
                <a:cubicBezTo>
                  <a:pt x="4656" y="6222"/>
                  <a:pt x="4680" y="6269"/>
                  <a:pt x="4709" y="6269"/>
                </a:cubicBezTo>
                <a:cubicBezTo>
                  <a:pt x="4738" y="6269"/>
                  <a:pt x="4762" y="6222"/>
                  <a:pt x="4762" y="6164"/>
                </a:cubicBezTo>
                <a:lnTo>
                  <a:pt x="4762" y="5944"/>
                </a:lnTo>
                <a:cubicBezTo>
                  <a:pt x="4762" y="5887"/>
                  <a:pt x="4738" y="5840"/>
                  <a:pt x="4709" y="5840"/>
                </a:cubicBezTo>
                <a:close/>
                <a:moveTo>
                  <a:pt x="5023" y="5840"/>
                </a:moveTo>
                <a:cubicBezTo>
                  <a:pt x="4994" y="5840"/>
                  <a:pt x="4970" y="5887"/>
                  <a:pt x="4970" y="5944"/>
                </a:cubicBezTo>
                <a:lnTo>
                  <a:pt x="4970" y="6164"/>
                </a:lnTo>
                <a:cubicBezTo>
                  <a:pt x="4970" y="6222"/>
                  <a:pt x="4994" y="6269"/>
                  <a:pt x="5023" y="6269"/>
                </a:cubicBezTo>
                <a:cubicBezTo>
                  <a:pt x="5053" y="6269"/>
                  <a:pt x="5076" y="6222"/>
                  <a:pt x="5076" y="6164"/>
                </a:cubicBezTo>
                <a:lnTo>
                  <a:pt x="5076" y="5944"/>
                </a:lnTo>
                <a:cubicBezTo>
                  <a:pt x="5076" y="5887"/>
                  <a:pt x="5053" y="5840"/>
                  <a:pt x="5023" y="5840"/>
                </a:cubicBezTo>
                <a:close/>
                <a:moveTo>
                  <a:pt x="5873" y="5840"/>
                </a:moveTo>
                <a:cubicBezTo>
                  <a:pt x="5844" y="5840"/>
                  <a:pt x="5820" y="5887"/>
                  <a:pt x="5820" y="5944"/>
                </a:cubicBezTo>
                <a:lnTo>
                  <a:pt x="5820" y="6164"/>
                </a:lnTo>
                <a:cubicBezTo>
                  <a:pt x="5820" y="6222"/>
                  <a:pt x="5844" y="6269"/>
                  <a:pt x="5873" y="6269"/>
                </a:cubicBezTo>
                <a:cubicBezTo>
                  <a:pt x="5902" y="6269"/>
                  <a:pt x="5926" y="6222"/>
                  <a:pt x="5926" y="6164"/>
                </a:cubicBezTo>
                <a:lnTo>
                  <a:pt x="5926" y="5944"/>
                </a:lnTo>
                <a:cubicBezTo>
                  <a:pt x="5926" y="5887"/>
                  <a:pt x="5902" y="5840"/>
                  <a:pt x="5873" y="5840"/>
                </a:cubicBezTo>
                <a:close/>
                <a:moveTo>
                  <a:pt x="6188" y="5840"/>
                </a:moveTo>
                <a:cubicBezTo>
                  <a:pt x="6159" y="5840"/>
                  <a:pt x="6135" y="5887"/>
                  <a:pt x="6135" y="5944"/>
                </a:cubicBezTo>
                <a:lnTo>
                  <a:pt x="6135" y="6164"/>
                </a:lnTo>
                <a:cubicBezTo>
                  <a:pt x="6135" y="6222"/>
                  <a:pt x="6159" y="6269"/>
                  <a:pt x="6188" y="6269"/>
                </a:cubicBezTo>
                <a:cubicBezTo>
                  <a:pt x="6217" y="6269"/>
                  <a:pt x="6240" y="6222"/>
                  <a:pt x="6240" y="6164"/>
                </a:cubicBezTo>
                <a:lnTo>
                  <a:pt x="6240" y="5944"/>
                </a:lnTo>
                <a:cubicBezTo>
                  <a:pt x="6240" y="5887"/>
                  <a:pt x="6217" y="5840"/>
                  <a:pt x="6188" y="5840"/>
                </a:cubicBezTo>
                <a:close/>
                <a:moveTo>
                  <a:pt x="7036" y="5840"/>
                </a:moveTo>
                <a:cubicBezTo>
                  <a:pt x="7007" y="5840"/>
                  <a:pt x="6984" y="5887"/>
                  <a:pt x="6984" y="5944"/>
                </a:cubicBezTo>
                <a:lnTo>
                  <a:pt x="6984" y="6164"/>
                </a:lnTo>
                <a:cubicBezTo>
                  <a:pt x="6984" y="6222"/>
                  <a:pt x="7007" y="6269"/>
                  <a:pt x="7036" y="6269"/>
                </a:cubicBezTo>
                <a:cubicBezTo>
                  <a:pt x="7065" y="6269"/>
                  <a:pt x="7089" y="6222"/>
                  <a:pt x="7089" y="6164"/>
                </a:cubicBezTo>
                <a:lnTo>
                  <a:pt x="7089" y="5944"/>
                </a:lnTo>
                <a:cubicBezTo>
                  <a:pt x="7089" y="5887"/>
                  <a:pt x="7065" y="5840"/>
                  <a:pt x="7036" y="5840"/>
                </a:cubicBezTo>
                <a:close/>
                <a:moveTo>
                  <a:pt x="7351" y="5840"/>
                </a:moveTo>
                <a:cubicBezTo>
                  <a:pt x="7322" y="5840"/>
                  <a:pt x="7299" y="5887"/>
                  <a:pt x="7299" y="5944"/>
                </a:cubicBezTo>
                <a:lnTo>
                  <a:pt x="7299" y="6164"/>
                </a:lnTo>
                <a:cubicBezTo>
                  <a:pt x="7299" y="6222"/>
                  <a:pt x="7322" y="6269"/>
                  <a:pt x="7351" y="6269"/>
                </a:cubicBezTo>
                <a:cubicBezTo>
                  <a:pt x="7380" y="6269"/>
                  <a:pt x="7404" y="6222"/>
                  <a:pt x="7404" y="6164"/>
                </a:cubicBezTo>
                <a:lnTo>
                  <a:pt x="7404" y="5944"/>
                </a:lnTo>
                <a:cubicBezTo>
                  <a:pt x="7404" y="5887"/>
                  <a:pt x="7380" y="5840"/>
                  <a:pt x="7351" y="5840"/>
                </a:cubicBezTo>
                <a:close/>
                <a:moveTo>
                  <a:pt x="8201" y="5840"/>
                </a:moveTo>
                <a:cubicBezTo>
                  <a:pt x="8171" y="5840"/>
                  <a:pt x="8148" y="5887"/>
                  <a:pt x="8148" y="5944"/>
                </a:cubicBezTo>
                <a:lnTo>
                  <a:pt x="8148" y="6164"/>
                </a:lnTo>
                <a:cubicBezTo>
                  <a:pt x="8148" y="6222"/>
                  <a:pt x="8171" y="6269"/>
                  <a:pt x="8201" y="6269"/>
                </a:cubicBezTo>
                <a:cubicBezTo>
                  <a:pt x="8230" y="6269"/>
                  <a:pt x="8254" y="6222"/>
                  <a:pt x="8254" y="6164"/>
                </a:cubicBezTo>
                <a:lnTo>
                  <a:pt x="8254" y="5944"/>
                </a:lnTo>
                <a:cubicBezTo>
                  <a:pt x="8254" y="5887"/>
                  <a:pt x="8230" y="5840"/>
                  <a:pt x="8201" y="5840"/>
                </a:cubicBezTo>
                <a:close/>
                <a:moveTo>
                  <a:pt x="8515" y="5840"/>
                </a:moveTo>
                <a:cubicBezTo>
                  <a:pt x="8486" y="5840"/>
                  <a:pt x="8462" y="5887"/>
                  <a:pt x="8462" y="5944"/>
                </a:cubicBezTo>
                <a:lnTo>
                  <a:pt x="8462" y="6164"/>
                </a:lnTo>
                <a:cubicBezTo>
                  <a:pt x="8462" y="6222"/>
                  <a:pt x="8486" y="6269"/>
                  <a:pt x="8515" y="6269"/>
                </a:cubicBezTo>
                <a:cubicBezTo>
                  <a:pt x="8544" y="6269"/>
                  <a:pt x="8568" y="6222"/>
                  <a:pt x="8568" y="6164"/>
                </a:cubicBezTo>
                <a:lnTo>
                  <a:pt x="8568" y="5944"/>
                </a:lnTo>
                <a:cubicBezTo>
                  <a:pt x="8568" y="5887"/>
                  <a:pt x="8544" y="5840"/>
                  <a:pt x="8515" y="5840"/>
                </a:cubicBezTo>
                <a:close/>
                <a:moveTo>
                  <a:pt x="9365" y="5840"/>
                </a:moveTo>
                <a:cubicBezTo>
                  <a:pt x="9336" y="5840"/>
                  <a:pt x="9312" y="5887"/>
                  <a:pt x="9312" y="5944"/>
                </a:cubicBezTo>
                <a:lnTo>
                  <a:pt x="9312" y="6164"/>
                </a:lnTo>
                <a:cubicBezTo>
                  <a:pt x="9312" y="6222"/>
                  <a:pt x="9336" y="6269"/>
                  <a:pt x="9365" y="6269"/>
                </a:cubicBezTo>
                <a:cubicBezTo>
                  <a:pt x="9394" y="6269"/>
                  <a:pt x="9418" y="6222"/>
                  <a:pt x="9418" y="6164"/>
                </a:cubicBezTo>
                <a:lnTo>
                  <a:pt x="9418" y="5944"/>
                </a:lnTo>
                <a:cubicBezTo>
                  <a:pt x="9418" y="5887"/>
                  <a:pt x="9394" y="5840"/>
                  <a:pt x="9365" y="5840"/>
                </a:cubicBezTo>
                <a:close/>
                <a:moveTo>
                  <a:pt x="9679" y="5840"/>
                </a:moveTo>
                <a:cubicBezTo>
                  <a:pt x="9650" y="5840"/>
                  <a:pt x="9626" y="5887"/>
                  <a:pt x="9626" y="5944"/>
                </a:cubicBezTo>
                <a:lnTo>
                  <a:pt x="9626" y="6164"/>
                </a:lnTo>
                <a:cubicBezTo>
                  <a:pt x="9626" y="6222"/>
                  <a:pt x="9650" y="6269"/>
                  <a:pt x="9679" y="6269"/>
                </a:cubicBezTo>
                <a:cubicBezTo>
                  <a:pt x="9708" y="6269"/>
                  <a:pt x="9732" y="6222"/>
                  <a:pt x="9732" y="6164"/>
                </a:cubicBezTo>
                <a:lnTo>
                  <a:pt x="9732" y="5944"/>
                </a:lnTo>
                <a:cubicBezTo>
                  <a:pt x="9732" y="5887"/>
                  <a:pt x="9708" y="5840"/>
                  <a:pt x="9679" y="5840"/>
                </a:cubicBezTo>
                <a:close/>
                <a:moveTo>
                  <a:pt x="10529" y="5840"/>
                </a:moveTo>
                <a:cubicBezTo>
                  <a:pt x="10500" y="5840"/>
                  <a:pt x="10476" y="5887"/>
                  <a:pt x="10476" y="5944"/>
                </a:cubicBezTo>
                <a:lnTo>
                  <a:pt x="10476" y="6164"/>
                </a:lnTo>
                <a:cubicBezTo>
                  <a:pt x="10476" y="6222"/>
                  <a:pt x="10500" y="6269"/>
                  <a:pt x="10529" y="6269"/>
                </a:cubicBezTo>
                <a:cubicBezTo>
                  <a:pt x="10558" y="6269"/>
                  <a:pt x="10582" y="6222"/>
                  <a:pt x="10582" y="6164"/>
                </a:cubicBezTo>
                <a:lnTo>
                  <a:pt x="10582" y="5944"/>
                </a:lnTo>
                <a:cubicBezTo>
                  <a:pt x="10582" y="5887"/>
                  <a:pt x="10558" y="5840"/>
                  <a:pt x="10529" y="5840"/>
                </a:cubicBezTo>
                <a:close/>
                <a:moveTo>
                  <a:pt x="10844" y="5840"/>
                </a:moveTo>
                <a:cubicBezTo>
                  <a:pt x="10814" y="5840"/>
                  <a:pt x="10791" y="5887"/>
                  <a:pt x="10791" y="5944"/>
                </a:cubicBezTo>
                <a:lnTo>
                  <a:pt x="10791" y="6164"/>
                </a:lnTo>
                <a:cubicBezTo>
                  <a:pt x="10791" y="6222"/>
                  <a:pt x="10814" y="6269"/>
                  <a:pt x="10844" y="6269"/>
                </a:cubicBezTo>
                <a:cubicBezTo>
                  <a:pt x="10873" y="6269"/>
                  <a:pt x="10895" y="6222"/>
                  <a:pt x="10895" y="6164"/>
                </a:cubicBezTo>
                <a:lnTo>
                  <a:pt x="10895" y="5944"/>
                </a:lnTo>
                <a:cubicBezTo>
                  <a:pt x="10895" y="5887"/>
                  <a:pt x="10873" y="5840"/>
                  <a:pt x="10844" y="5840"/>
                </a:cubicBezTo>
                <a:close/>
                <a:moveTo>
                  <a:pt x="11692" y="5840"/>
                </a:moveTo>
                <a:cubicBezTo>
                  <a:pt x="11663" y="5840"/>
                  <a:pt x="11640" y="5887"/>
                  <a:pt x="11640" y="5944"/>
                </a:cubicBezTo>
                <a:lnTo>
                  <a:pt x="11640" y="6164"/>
                </a:lnTo>
                <a:cubicBezTo>
                  <a:pt x="11640" y="6222"/>
                  <a:pt x="11663" y="6269"/>
                  <a:pt x="11692" y="6269"/>
                </a:cubicBezTo>
                <a:cubicBezTo>
                  <a:pt x="11721" y="6269"/>
                  <a:pt x="11745" y="6222"/>
                  <a:pt x="11745" y="6164"/>
                </a:cubicBezTo>
                <a:lnTo>
                  <a:pt x="11745" y="5944"/>
                </a:lnTo>
                <a:cubicBezTo>
                  <a:pt x="11745" y="5887"/>
                  <a:pt x="11721" y="5840"/>
                  <a:pt x="11692" y="5840"/>
                </a:cubicBezTo>
                <a:close/>
                <a:moveTo>
                  <a:pt x="12007" y="5840"/>
                </a:moveTo>
                <a:cubicBezTo>
                  <a:pt x="11978" y="5840"/>
                  <a:pt x="11955" y="5887"/>
                  <a:pt x="11955" y="5944"/>
                </a:cubicBezTo>
                <a:lnTo>
                  <a:pt x="11955" y="6164"/>
                </a:lnTo>
                <a:cubicBezTo>
                  <a:pt x="11955" y="6222"/>
                  <a:pt x="11978" y="6269"/>
                  <a:pt x="12007" y="6269"/>
                </a:cubicBezTo>
                <a:cubicBezTo>
                  <a:pt x="12036" y="6269"/>
                  <a:pt x="12060" y="6222"/>
                  <a:pt x="12060" y="6164"/>
                </a:cubicBezTo>
                <a:lnTo>
                  <a:pt x="12060" y="5944"/>
                </a:lnTo>
                <a:cubicBezTo>
                  <a:pt x="12060" y="5887"/>
                  <a:pt x="12036" y="5840"/>
                  <a:pt x="12007" y="5840"/>
                </a:cubicBezTo>
                <a:close/>
                <a:moveTo>
                  <a:pt x="12856" y="5840"/>
                </a:moveTo>
                <a:cubicBezTo>
                  <a:pt x="12827" y="5840"/>
                  <a:pt x="12804" y="5887"/>
                  <a:pt x="12804" y="5944"/>
                </a:cubicBezTo>
                <a:lnTo>
                  <a:pt x="12804" y="6164"/>
                </a:lnTo>
                <a:cubicBezTo>
                  <a:pt x="12804" y="6222"/>
                  <a:pt x="12827" y="6269"/>
                  <a:pt x="12856" y="6269"/>
                </a:cubicBezTo>
                <a:cubicBezTo>
                  <a:pt x="12886" y="6269"/>
                  <a:pt x="12909" y="6222"/>
                  <a:pt x="12909" y="6164"/>
                </a:cubicBezTo>
                <a:lnTo>
                  <a:pt x="12909" y="5944"/>
                </a:lnTo>
                <a:cubicBezTo>
                  <a:pt x="12909" y="5887"/>
                  <a:pt x="12886" y="5840"/>
                  <a:pt x="12856" y="5840"/>
                </a:cubicBezTo>
                <a:close/>
                <a:moveTo>
                  <a:pt x="13171" y="5840"/>
                </a:moveTo>
                <a:cubicBezTo>
                  <a:pt x="13142" y="5840"/>
                  <a:pt x="13118" y="5887"/>
                  <a:pt x="13118" y="5944"/>
                </a:cubicBezTo>
                <a:lnTo>
                  <a:pt x="13118" y="6164"/>
                </a:lnTo>
                <a:cubicBezTo>
                  <a:pt x="13118" y="6222"/>
                  <a:pt x="13142" y="6269"/>
                  <a:pt x="13171" y="6269"/>
                </a:cubicBezTo>
                <a:cubicBezTo>
                  <a:pt x="13200" y="6269"/>
                  <a:pt x="13224" y="6222"/>
                  <a:pt x="13224" y="6164"/>
                </a:cubicBezTo>
                <a:lnTo>
                  <a:pt x="13224" y="5944"/>
                </a:lnTo>
                <a:cubicBezTo>
                  <a:pt x="13224" y="5887"/>
                  <a:pt x="13200" y="5840"/>
                  <a:pt x="13171" y="5840"/>
                </a:cubicBezTo>
                <a:close/>
                <a:moveTo>
                  <a:pt x="14021" y="5840"/>
                </a:moveTo>
                <a:cubicBezTo>
                  <a:pt x="13992" y="5840"/>
                  <a:pt x="13968" y="5887"/>
                  <a:pt x="13968" y="5944"/>
                </a:cubicBezTo>
                <a:lnTo>
                  <a:pt x="13968" y="6164"/>
                </a:lnTo>
                <a:cubicBezTo>
                  <a:pt x="13968" y="6222"/>
                  <a:pt x="13992" y="6269"/>
                  <a:pt x="14021" y="6269"/>
                </a:cubicBezTo>
                <a:cubicBezTo>
                  <a:pt x="14050" y="6269"/>
                  <a:pt x="14074" y="6222"/>
                  <a:pt x="14074" y="6164"/>
                </a:cubicBezTo>
                <a:lnTo>
                  <a:pt x="14074" y="5944"/>
                </a:lnTo>
                <a:cubicBezTo>
                  <a:pt x="14074" y="5887"/>
                  <a:pt x="14050" y="5840"/>
                  <a:pt x="14021" y="5840"/>
                </a:cubicBezTo>
                <a:close/>
                <a:moveTo>
                  <a:pt x="14335" y="5840"/>
                </a:moveTo>
                <a:cubicBezTo>
                  <a:pt x="14306" y="5840"/>
                  <a:pt x="14282" y="5887"/>
                  <a:pt x="14282" y="5944"/>
                </a:cubicBezTo>
                <a:lnTo>
                  <a:pt x="14282" y="6164"/>
                </a:lnTo>
                <a:cubicBezTo>
                  <a:pt x="14282" y="6222"/>
                  <a:pt x="14306" y="6269"/>
                  <a:pt x="14335" y="6269"/>
                </a:cubicBezTo>
                <a:cubicBezTo>
                  <a:pt x="14364" y="6269"/>
                  <a:pt x="14388" y="6222"/>
                  <a:pt x="14388" y="6164"/>
                </a:cubicBezTo>
                <a:lnTo>
                  <a:pt x="14388" y="5944"/>
                </a:lnTo>
                <a:cubicBezTo>
                  <a:pt x="14388" y="5887"/>
                  <a:pt x="14364" y="5840"/>
                  <a:pt x="14335" y="5840"/>
                </a:cubicBezTo>
                <a:close/>
                <a:moveTo>
                  <a:pt x="15185" y="5840"/>
                </a:moveTo>
                <a:cubicBezTo>
                  <a:pt x="15156" y="5840"/>
                  <a:pt x="15132" y="5887"/>
                  <a:pt x="15132" y="5944"/>
                </a:cubicBezTo>
                <a:lnTo>
                  <a:pt x="15132" y="6164"/>
                </a:lnTo>
                <a:cubicBezTo>
                  <a:pt x="15132" y="6222"/>
                  <a:pt x="15156" y="6269"/>
                  <a:pt x="15185" y="6269"/>
                </a:cubicBezTo>
                <a:cubicBezTo>
                  <a:pt x="15214" y="6269"/>
                  <a:pt x="15237" y="6222"/>
                  <a:pt x="15237" y="6164"/>
                </a:cubicBezTo>
                <a:lnTo>
                  <a:pt x="15237" y="5944"/>
                </a:lnTo>
                <a:cubicBezTo>
                  <a:pt x="15237" y="5887"/>
                  <a:pt x="15214" y="5840"/>
                  <a:pt x="15185" y="5840"/>
                </a:cubicBezTo>
                <a:close/>
                <a:moveTo>
                  <a:pt x="15500" y="5840"/>
                </a:moveTo>
                <a:cubicBezTo>
                  <a:pt x="15470" y="5840"/>
                  <a:pt x="15447" y="5887"/>
                  <a:pt x="15447" y="5944"/>
                </a:cubicBezTo>
                <a:lnTo>
                  <a:pt x="15447" y="6164"/>
                </a:lnTo>
                <a:cubicBezTo>
                  <a:pt x="15447" y="6222"/>
                  <a:pt x="15470" y="6269"/>
                  <a:pt x="15500" y="6269"/>
                </a:cubicBezTo>
                <a:cubicBezTo>
                  <a:pt x="15529" y="6269"/>
                  <a:pt x="15551" y="6222"/>
                  <a:pt x="15551" y="6164"/>
                </a:cubicBezTo>
                <a:lnTo>
                  <a:pt x="15551" y="5944"/>
                </a:lnTo>
                <a:cubicBezTo>
                  <a:pt x="15551" y="5887"/>
                  <a:pt x="15529" y="5840"/>
                  <a:pt x="15500" y="5840"/>
                </a:cubicBezTo>
                <a:close/>
                <a:moveTo>
                  <a:pt x="16349" y="5840"/>
                </a:moveTo>
                <a:cubicBezTo>
                  <a:pt x="16320" y="5840"/>
                  <a:pt x="16296" y="5887"/>
                  <a:pt x="16296" y="5944"/>
                </a:cubicBezTo>
                <a:lnTo>
                  <a:pt x="16296" y="6164"/>
                </a:lnTo>
                <a:cubicBezTo>
                  <a:pt x="16296" y="6222"/>
                  <a:pt x="16320" y="6269"/>
                  <a:pt x="16349" y="6269"/>
                </a:cubicBezTo>
                <a:cubicBezTo>
                  <a:pt x="16378" y="6269"/>
                  <a:pt x="16401" y="6222"/>
                  <a:pt x="16401" y="6164"/>
                </a:cubicBezTo>
                <a:lnTo>
                  <a:pt x="16401" y="5944"/>
                </a:lnTo>
                <a:cubicBezTo>
                  <a:pt x="16401" y="5887"/>
                  <a:pt x="16378" y="5840"/>
                  <a:pt x="16349" y="5840"/>
                </a:cubicBezTo>
                <a:close/>
                <a:moveTo>
                  <a:pt x="16663" y="5840"/>
                </a:moveTo>
                <a:cubicBezTo>
                  <a:pt x="16634" y="5840"/>
                  <a:pt x="16611" y="5887"/>
                  <a:pt x="16611" y="5944"/>
                </a:cubicBezTo>
                <a:lnTo>
                  <a:pt x="16611" y="6164"/>
                </a:lnTo>
                <a:cubicBezTo>
                  <a:pt x="16611" y="6222"/>
                  <a:pt x="16634" y="6269"/>
                  <a:pt x="16663" y="6269"/>
                </a:cubicBezTo>
                <a:cubicBezTo>
                  <a:pt x="16692" y="6269"/>
                  <a:pt x="16716" y="6222"/>
                  <a:pt x="16716" y="6164"/>
                </a:cubicBezTo>
                <a:lnTo>
                  <a:pt x="16716" y="5944"/>
                </a:lnTo>
                <a:cubicBezTo>
                  <a:pt x="16716" y="5887"/>
                  <a:pt x="16692" y="5840"/>
                  <a:pt x="16663" y="5840"/>
                </a:cubicBezTo>
                <a:close/>
                <a:moveTo>
                  <a:pt x="17512" y="5840"/>
                </a:moveTo>
                <a:cubicBezTo>
                  <a:pt x="17483" y="5840"/>
                  <a:pt x="17459" y="5887"/>
                  <a:pt x="17459" y="5944"/>
                </a:cubicBezTo>
                <a:lnTo>
                  <a:pt x="17459" y="6164"/>
                </a:lnTo>
                <a:cubicBezTo>
                  <a:pt x="17459" y="6222"/>
                  <a:pt x="17483" y="6269"/>
                  <a:pt x="17512" y="6269"/>
                </a:cubicBezTo>
                <a:cubicBezTo>
                  <a:pt x="17541" y="6269"/>
                  <a:pt x="17565" y="6222"/>
                  <a:pt x="17565" y="6164"/>
                </a:cubicBezTo>
                <a:lnTo>
                  <a:pt x="17565" y="5944"/>
                </a:lnTo>
                <a:cubicBezTo>
                  <a:pt x="17565" y="5887"/>
                  <a:pt x="17541" y="5840"/>
                  <a:pt x="17512" y="5840"/>
                </a:cubicBezTo>
                <a:close/>
                <a:moveTo>
                  <a:pt x="17827" y="5840"/>
                </a:moveTo>
                <a:cubicBezTo>
                  <a:pt x="17798" y="5840"/>
                  <a:pt x="17774" y="5887"/>
                  <a:pt x="17774" y="5944"/>
                </a:cubicBezTo>
                <a:lnTo>
                  <a:pt x="17774" y="6164"/>
                </a:lnTo>
                <a:cubicBezTo>
                  <a:pt x="17774" y="6222"/>
                  <a:pt x="17798" y="6269"/>
                  <a:pt x="17827" y="6269"/>
                </a:cubicBezTo>
                <a:cubicBezTo>
                  <a:pt x="17856" y="6269"/>
                  <a:pt x="17880" y="6222"/>
                  <a:pt x="17880" y="6164"/>
                </a:cubicBezTo>
                <a:lnTo>
                  <a:pt x="17880" y="5944"/>
                </a:lnTo>
                <a:cubicBezTo>
                  <a:pt x="17880" y="5887"/>
                  <a:pt x="17856" y="5840"/>
                  <a:pt x="17827" y="5840"/>
                </a:cubicBezTo>
                <a:close/>
                <a:moveTo>
                  <a:pt x="18677" y="5840"/>
                </a:moveTo>
                <a:cubicBezTo>
                  <a:pt x="18648" y="5840"/>
                  <a:pt x="18624" y="5887"/>
                  <a:pt x="18624" y="5944"/>
                </a:cubicBezTo>
                <a:lnTo>
                  <a:pt x="18624" y="6164"/>
                </a:lnTo>
                <a:cubicBezTo>
                  <a:pt x="18624" y="6222"/>
                  <a:pt x="18648" y="6269"/>
                  <a:pt x="18677" y="6269"/>
                </a:cubicBezTo>
                <a:cubicBezTo>
                  <a:pt x="18706" y="6269"/>
                  <a:pt x="18730" y="6222"/>
                  <a:pt x="18730" y="6164"/>
                </a:cubicBezTo>
                <a:lnTo>
                  <a:pt x="18730" y="5944"/>
                </a:lnTo>
                <a:cubicBezTo>
                  <a:pt x="18730" y="5887"/>
                  <a:pt x="18706" y="5840"/>
                  <a:pt x="18677" y="5840"/>
                </a:cubicBezTo>
                <a:close/>
                <a:moveTo>
                  <a:pt x="18991" y="5840"/>
                </a:moveTo>
                <a:cubicBezTo>
                  <a:pt x="18962" y="5840"/>
                  <a:pt x="18938" y="5887"/>
                  <a:pt x="18938" y="5944"/>
                </a:cubicBezTo>
                <a:lnTo>
                  <a:pt x="18938" y="6164"/>
                </a:lnTo>
                <a:cubicBezTo>
                  <a:pt x="18938" y="6222"/>
                  <a:pt x="18962" y="6269"/>
                  <a:pt x="18991" y="6269"/>
                </a:cubicBezTo>
                <a:cubicBezTo>
                  <a:pt x="19020" y="6269"/>
                  <a:pt x="19044" y="6222"/>
                  <a:pt x="19044" y="6164"/>
                </a:cubicBezTo>
                <a:lnTo>
                  <a:pt x="19044" y="5944"/>
                </a:lnTo>
                <a:cubicBezTo>
                  <a:pt x="19044" y="5887"/>
                  <a:pt x="19020" y="5840"/>
                  <a:pt x="18991" y="5840"/>
                </a:cubicBezTo>
                <a:close/>
                <a:moveTo>
                  <a:pt x="19841" y="5840"/>
                </a:moveTo>
                <a:cubicBezTo>
                  <a:pt x="19812" y="5840"/>
                  <a:pt x="19788" y="5887"/>
                  <a:pt x="19788" y="5944"/>
                </a:cubicBezTo>
                <a:lnTo>
                  <a:pt x="19788" y="6164"/>
                </a:lnTo>
                <a:cubicBezTo>
                  <a:pt x="19788" y="6222"/>
                  <a:pt x="19812" y="6269"/>
                  <a:pt x="19841" y="6269"/>
                </a:cubicBezTo>
                <a:cubicBezTo>
                  <a:pt x="19870" y="6269"/>
                  <a:pt x="19894" y="6222"/>
                  <a:pt x="19894" y="6164"/>
                </a:cubicBezTo>
                <a:lnTo>
                  <a:pt x="19894" y="5944"/>
                </a:lnTo>
                <a:cubicBezTo>
                  <a:pt x="19894" y="5887"/>
                  <a:pt x="19870" y="5840"/>
                  <a:pt x="19841" y="5840"/>
                </a:cubicBezTo>
                <a:close/>
                <a:moveTo>
                  <a:pt x="20155" y="5840"/>
                </a:moveTo>
                <a:cubicBezTo>
                  <a:pt x="20126" y="5840"/>
                  <a:pt x="20102" y="5887"/>
                  <a:pt x="20102" y="5944"/>
                </a:cubicBezTo>
                <a:lnTo>
                  <a:pt x="20102" y="6164"/>
                </a:lnTo>
                <a:cubicBezTo>
                  <a:pt x="20102" y="6222"/>
                  <a:pt x="20126" y="6269"/>
                  <a:pt x="20155" y="6269"/>
                </a:cubicBezTo>
                <a:cubicBezTo>
                  <a:pt x="20184" y="6269"/>
                  <a:pt x="20207" y="6222"/>
                  <a:pt x="20207" y="6164"/>
                </a:cubicBezTo>
                <a:lnTo>
                  <a:pt x="20207" y="5944"/>
                </a:lnTo>
                <a:cubicBezTo>
                  <a:pt x="20207" y="5887"/>
                  <a:pt x="20184" y="5840"/>
                  <a:pt x="20155" y="5840"/>
                </a:cubicBezTo>
                <a:close/>
                <a:moveTo>
                  <a:pt x="21004" y="5840"/>
                </a:moveTo>
                <a:cubicBezTo>
                  <a:pt x="20975" y="5840"/>
                  <a:pt x="20952" y="5887"/>
                  <a:pt x="20952" y="5944"/>
                </a:cubicBezTo>
                <a:lnTo>
                  <a:pt x="20952" y="6164"/>
                </a:lnTo>
                <a:cubicBezTo>
                  <a:pt x="20952" y="6222"/>
                  <a:pt x="20975" y="6269"/>
                  <a:pt x="21004" y="6269"/>
                </a:cubicBezTo>
                <a:cubicBezTo>
                  <a:pt x="21033" y="6269"/>
                  <a:pt x="21057" y="6222"/>
                  <a:pt x="21057" y="6164"/>
                </a:cubicBezTo>
                <a:lnTo>
                  <a:pt x="21057" y="5944"/>
                </a:lnTo>
                <a:cubicBezTo>
                  <a:pt x="21057" y="5887"/>
                  <a:pt x="21033" y="5840"/>
                  <a:pt x="21004" y="5840"/>
                </a:cubicBezTo>
                <a:close/>
                <a:moveTo>
                  <a:pt x="21319" y="5840"/>
                </a:moveTo>
                <a:cubicBezTo>
                  <a:pt x="21289" y="5840"/>
                  <a:pt x="21267" y="5887"/>
                  <a:pt x="21267" y="5944"/>
                </a:cubicBezTo>
                <a:lnTo>
                  <a:pt x="21267" y="6164"/>
                </a:lnTo>
                <a:cubicBezTo>
                  <a:pt x="21267" y="6222"/>
                  <a:pt x="21289" y="6269"/>
                  <a:pt x="21319" y="6269"/>
                </a:cubicBezTo>
                <a:cubicBezTo>
                  <a:pt x="21348" y="6269"/>
                  <a:pt x="21372" y="6222"/>
                  <a:pt x="21372" y="6164"/>
                </a:cubicBezTo>
                <a:lnTo>
                  <a:pt x="21372" y="5944"/>
                </a:lnTo>
                <a:cubicBezTo>
                  <a:pt x="21372" y="5887"/>
                  <a:pt x="21348" y="5840"/>
                  <a:pt x="21319" y="5840"/>
                </a:cubicBezTo>
                <a:close/>
                <a:moveTo>
                  <a:pt x="281" y="6570"/>
                </a:moveTo>
                <a:cubicBezTo>
                  <a:pt x="252" y="6570"/>
                  <a:pt x="228" y="6617"/>
                  <a:pt x="228" y="6674"/>
                </a:cubicBezTo>
                <a:lnTo>
                  <a:pt x="228" y="6894"/>
                </a:lnTo>
                <a:cubicBezTo>
                  <a:pt x="228" y="6952"/>
                  <a:pt x="252" y="6999"/>
                  <a:pt x="281" y="6999"/>
                </a:cubicBezTo>
                <a:cubicBezTo>
                  <a:pt x="311" y="6999"/>
                  <a:pt x="334" y="6952"/>
                  <a:pt x="334" y="6894"/>
                </a:cubicBezTo>
                <a:lnTo>
                  <a:pt x="334" y="6674"/>
                </a:lnTo>
                <a:cubicBezTo>
                  <a:pt x="334" y="6617"/>
                  <a:pt x="311" y="6570"/>
                  <a:pt x="281" y="6570"/>
                </a:cubicBezTo>
                <a:close/>
                <a:moveTo>
                  <a:pt x="596" y="6570"/>
                </a:moveTo>
                <a:cubicBezTo>
                  <a:pt x="567" y="6570"/>
                  <a:pt x="543" y="6617"/>
                  <a:pt x="543" y="6674"/>
                </a:cubicBezTo>
                <a:lnTo>
                  <a:pt x="543" y="6894"/>
                </a:lnTo>
                <a:cubicBezTo>
                  <a:pt x="543" y="6952"/>
                  <a:pt x="567" y="6999"/>
                  <a:pt x="596" y="6999"/>
                </a:cubicBezTo>
                <a:cubicBezTo>
                  <a:pt x="625" y="6999"/>
                  <a:pt x="649" y="6952"/>
                  <a:pt x="649" y="6894"/>
                </a:cubicBezTo>
                <a:lnTo>
                  <a:pt x="649" y="6674"/>
                </a:lnTo>
                <a:cubicBezTo>
                  <a:pt x="649" y="6617"/>
                  <a:pt x="625" y="6570"/>
                  <a:pt x="596" y="6570"/>
                </a:cubicBezTo>
                <a:close/>
                <a:moveTo>
                  <a:pt x="1446" y="6570"/>
                </a:moveTo>
                <a:cubicBezTo>
                  <a:pt x="1417" y="6570"/>
                  <a:pt x="1393" y="6617"/>
                  <a:pt x="1393" y="6674"/>
                </a:cubicBezTo>
                <a:lnTo>
                  <a:pt x="1393" y="6894"/>
                </a:lnTo>
                <a:cubicBezTo>
                  <a:pt x="1393" y="6952"/>
                  <a:pt x="1417" y="6999"/>
                  <a:pt x="1446" y="6999"/>
                </a:cubicBezTo>
                <a:cubicBezTo>
                  <a:pt x="1475" y="6999"/>
                  <a:pt x="1499" y="6952"/>
                  <a:pt x="1499" y="6894"/>
                </a:cubicBezTo>
                <a:lnTo>
                  <a:pt x="1499" y="6674"/>
                </a:lnTo>
                <a:cubicBezTo>
                  <a:pt x="1499" y="6617"/>
                  <a:pt x="1475" y="6570"/>
                  <a:pt x="1446" y="6570"/>
                </a:cubicBezTo>
                <a:close/>
                <a:moveTo>
                  <a:pt x="1760" y="6570"/>
                </a:moveTo>
                <a:cubicBezTo>
                  <a:pt x="1731" y="6570"/>
                  <a:pt x="1707" y="6617"/>
                  <a:pt x="1707" y="6674"/>
                </a:cubicBezTo>
                <a:lnTo>
                  <a:pt x="1707" y="6894"/>
                </a:lnTo>
                <a:cubicBezTo>
                  <a:pt x="1707" y="6952"/>
                  <a:pt x="1731" y="6999"/>
                  <a:pt x="1760" y="6999"/>
                </a:cubicBezTo>
                <a:cubicBezTo>
                  <a:pt x="1789" y="6999"/>
                  <a:pt x="1813" y="6952"/>
                  <a:pt x="1813" y="6894"/>
                </a:cubicBezTo>
                <a:lnTo>
                  <a:pt x="1813" y="6674"/>
                </a:lnTo>
                <a:cubicBezTo>
                  <a:pt x="1813" y="6617"/>
                  <a:pt x="1789" y="6570"/>
                  <a:pt x="1760" y="6570"/>
                </a:cubicBezTo>
                <a:close/>
                <a:moveTo>
                  <a:pt x="2610" y="6570"/>
                </a:moveTo>
                <a:cubicBezTo>
                  <a:pt x="2581" y="6570"/>
                  <a:pt x="2557" y="6617"/>
                  <a:pt x="2557" y="6674"/>
                </a:cubicBezTo>
                <a:lnTo>
                  <a:pt x="2557" y="6894"/>
                </a:lnTo>
                <a:cubicBezTo>
                  <a:pt x="2557" y="6952"/>
                  <a:pt x="2581" y="6999"/>
                  <a:pt x="2610" y="6999"/>
                </a:cubicBezTo>
                <a:cubicBezTo>
                  <a:pt x="2639" y="6999"/>
                  <a:pt x="2662" y="6952"/>
                  <a:pt x="2662" y="6894"/>
                </a:cubicBezTo>
                <a:lnTo>
                  <a:pt x="2662" y="6674"/>
                </a:lnTo>
                <a:cubicBezTo>
                  <a:pt x="2662" y="6617"/>
                  <a:pt x="2639" y="6570"/>
                  <a:pt x="2610" y="6570"/>
                </a:cubicBezTo>
                <a:close/>
                <a:moveTo>
                  <a:pt x="2924" y="6570"/>
                </a:moveTo>
                <a:cubicBezTo>
                  <a:pt x="2895" y="6570"/>
                  <a:pt x="2871" y="6617"/>
                  <a:pt x="2871" y="6674"/>
                </a:cubicBezTo>
                <a:lnTo>
                  <a:pt x="2871" y="6894"/>
                </a:lnTo>
                <a:cubicBezTo>
                  <a:pt x="2871" y="6952"/>
                  <a:pt x="2895" y="6999"/>
                  <a:pt x="2924" y="6999"/>
                </a:cubicBezTo>
                <a:cubicBezTo>
                  <a:pt x="2954" y="6999"/>
                  <a:pt x="2976" y="6952"/>
                  <a:pt x="2976" y="6894"/>
                </a:cubicBezTo>
                <a:lnTo>
                  <a:pt x="2976" y="6674"/>
                </a:lnTo>
                <a:cubicBezTo>
                  <a:pt x="2976" y="6617"/>
                  <a:pt x="2954" y="6570"/>
                  <a:pt x="2924" y="6570"/>
                </a:cubicBezTo>
                <a:close/>
                <a:moveTo>
                  <a:pt x="3773" y="6570"/>
                </a:moveTo>
                <a:cubicBezTo>
                  <a:pt x="3744" y="6570"/>
                  <a:pt x="3721" y="6617"/>
                  <a:pt x="3721" y="6674"/>
                </a:cubicBezTo>
                <a:lnTo>
                  <a:pt x="3721" y="6894"/>
                </a:lnTo>
                <a:cubicBezTo>
                  <a:pt x="3721" y="6952"/>
                  <a:pt x="3744" y="6999"/>
                  <a:pt x="3773" y="6999"/>
                </a:cubicBezTo>
                <a:cubicBezTo>
                  <a:pt x="3802" y="6999"/>
                  <a:pt x="3826" y="6952"/>
                  <a:pt x="3826" y="6894"/>
                </a:cubicBezTo>
                <a:lnTo>
                  <a:pt x="3826" y="6674"/>
                </a:lnTo>
                <a:cubicBezTo>
                  <a:pt x="3826" y="6617"/>
                  <a:pt x="3802" y="6570"/>
                  <a:pt x="3773" y="6570"/>
                </a:cubicBezTo>
                <a:close/>
                <a:moveTo>
                  <a:pt x="4088" y="6570"/>
                </a:moveTo>
                <a:cubicBezTo>
                  <a:pt x="4058" y="6570"/>
                  <a:pt x="4035" y="6617"/>
                  <a:pt x="4035" y="6674"/>
                </a:cubicBezTo>
                <a:lnTo>
                  <a:pt x="4035" y="6894"/>
                </a:lnTo>
                <a:cubicBezTo>
                  <a:pt x="4035" y="6952"/>
                  <a:pt x="4058" y="6999"/>
                  <a:pt x="4088" y="6999"/>
                </a:cubicBezTo>
                <a:cubicBezTo>
                  <a:pt x="4117" y="6999"/>
                  <a:pt x="4141" y="6952"/>
                  <a:pt x="4141" y="6894"/>
                </a:cubicBezTo>
                <a:lnTo>
                  <a:pt x="4141" y="6674"/>
                </a:lnTo>
                <a:cubicBezTo>
                  <a:pt x="4141" y="6617"/>
                  <a:pt x="4117" y="6570"/>
                  <a:pt x="4088" y="6570"/>
                </a:cubicBezTo>
                <a:close/>
                <a:moveTo>
                  <a:pt x="4937" y="6570"/>
                </a:moveTo>
                <a:cubicBezTo>
                  <a:pt x="4908" y="6570"/>
                  <a:pt x="4884" y="6617"/>
                  <a:pt x="4884" y="6674"/>
                </a:cubicBezTo>
                <a:lnTo>
                  <a:pt x="4884" y="6894"/>
                </a:lnTo>
                <a:cubicBezTo>
                  <a:pt x="4884" y="6952"/>
                  <a:pt x="4908" y="6999"/>
                  <a:pt x="4937" y="6999"/>
                </a:cubicBezTo>
                <a:cubicBezTo>
                  <a:pt x="4966" y="6999"/>
                  <a:pt x="4990" y="6952"/>
                  <a:pt x="4990" y="6894"/>
                </a:cubicBezTo>
                <a:lnTo>
                  <a:pt x="4990" y="6674"/>
                </a:lnTo>
                <a:cubicBezTo>
                  <a:pt x="4990" y="6617"/>
                  <a:pt x="4966" y="6570"/>
                  <a:pt x="4937" y="6570"/>
                </a:cubicBezTo>
                <a:close/>
                <a:moveTo>
                  <a:pt x="5252" y="6570"/>
                </a:moveTo>
                <a:cubicBezTo>
                  <a:pt x="5223" y="6570"/>
                  <a:pt x="5199" y="6617"/>
                  <a:pt x="5199" y="6674"/>
                </a:cubicBezTo>
                <a:lnTo>
                  <a:pt x="5199" y="6894"/>
                </a:lnTo>
                <a:cubicBezTo>
                  <a:pt x="5199" y="6952"/>
                  <a:pt x="5223" y="6999"/>
                  <a:pt x="5252" y="6999"/>
                </a:cubicBezTo>
                <a:cubicBezTo>
                  <a:pt x="5281" y="6999"/>
                  <a:pt x="5305" y="6952"/>
                  <a:pt x="5305" y="6894"/>
                </a:cubicBezTo>
                <a:lnTo>
                  <a:pt x="5305" y="6674"/>
                </a:lnTo>
                <a:cubicBezTo>
                  <a:pt x="5305" y="6617"/>
                  <a:pt x="5281" y="6570"/>
                  <a:pt x="5252" y="6570"/>
                </a:cubicBezTo>
                <a:close/>
                <a:moveTo>
                  <a:pt x="6102" y="6570"/>
                </a:moveTo>
                <a:cubicBezTo>
                  <a:pt x="6072" y="6570"/>
                  <a:pt x="6049" y="6617"/>
                  <a:pt x="6049" y="6674"/>
                </a:cubicBezTo>
                <a:lnTo>
                  <a:pt x="6049" y="6894"/>
                </a:lnTo>
                <a:cubicBezTo>
                  <a:pt x="6049" y="6952"/>
                  <a:pt x="6072" y="6999"/>
                  <a:pt x="6102" y="6999"/>
                </a:cubicBezTo>
                <a:cubicBezTo>
                  <a:pt x="6131" y="6999"/>
                  <a:pt x="6155" y="6952"/>
                  <a:pt x="6155" y="6894"/>
                </a:cubicBezTo>
                <a:lnTo>
                  <a:pt x="6155" y="6674"/>
                </a:lnTo>
                <a:cubicBezTo>
                  <a:pt x="6155" y="6617"/>
                  <a:pt x="6131" y="6570"/>
                  <a:pt x="6102" y="6570"/>
                </a:cubicBezTo>
                <a:close/>
                <a:moveTo>
                  <a:pt x="6416" y="6570"/>
                </a:moveTo>
                <a:cubicBezTo>
                  <a:pt x="6387" y="6570"/>
                  <a:pt x="6363" y="6617"/>
                  <a:pt x="6363" y="6674"/>
                </a:cubicBezTo>
                <a:lnTo>
                  <a:pt x="6363" y="6894"/>
                </a:lnTo>
                <a:cubicBezTo>
                  <a:pt x="6363" y="6952"/>
                  <a:pt x="6387" y="6999"/>
                  <a:pt x="6416" y="6999"/>
                </a:cubicBezTo>
                <a:cubicBezTo>
                  <a:pt x="6445" y="6999"/>
                  <a:pt x="6469" y="6952"/>
                  <a:pt x="6469" y="6894"/>
                </a:cubicBezTo>
                <a:lnTo>
                  <a:pt x="6469" y="6674"/>
                </a:lnTo>
                <a:cubicBezTo>
                  <a:pt x="6469" y="6617"/>
                  <a:pt x="6445" y="6570"/>
                  <a:pt x="6416" y="6570"/>
                </a:cubicBezTo>
                <a:close/>
                <a:moveTo>
                  <a:pt x="7266" y="6570"/>
                </a:moveTo>
                <a:cubicBezTo>
                  <a:pt x="7237" y="6570"/>
                  <a:pt x="7213" y="6617"/>
                  <a:pt x="7213" y="6674"/>
                </a:cubicBezTo>
                <a:lnTo>
                  <a:pt x="7213" y="6894"/>
                </a:lnTo>
                <a:cubicBezTo>
                  <a:pt x="7213" y="6952"/>
                  <a:pt x="7237" y="6999"/>
                  <a:pt x="7266" y="6999"/>
                </a:cubicBezTo>
                <a:cubicBezTo>
                  <a:pt x="7295" y="6999"/>
                  <a:pt x="7318" y="6952"/>
                  <a:pt x="7318" y="6894"/>
                </a:cubicBezTo>
                <a:lnTo>
                  <a:pt x="7318" y="6674"/>
                </a:lnTo>
                <a:cubicBezTo>
                  <a:pt x="7318" y="6617"/>
                  <a:pt x="7295" y="6570"/>
                  <a:pt x="7266" y="6570"/>
                </a:cubicBezTo>
                <a:close/>
                <a:moveTo>
                  <a:pt x="7580" y="6570"/>
                </a:moveTo>
                <a:cubicBezTo>
                  <a:pt x="7551" y="6570"/>
                  <a:pt x="7527" y="6617"/>
                  <a:pt x="7527" y="6674"/>
                </a:cubicBezTo>
                <a:lnTo>
                  <a:pt x="7527" y="6894"/>
                </a:lnTo>
                <a:cubicBezTo>
                  <a:pt x="7527" y="6952"/>
                  <a:pt x="7551" y="6999"/>
                  <a:pt x="7580" y="6999"/>
                </a:cubicBezTo>
                <a:cubicBezTo>
                  <a:pt x="7609" y="6999"/>
                  <a:pt x="7632" y="6952"/>
                  <a:pt x="7632" y="6894"/>
                </a:cubicBezTo>
                <a:lnTo>
                  <a:pt x="7632" y="6674"/>
                </a:lnTo>
                <a:cubicBezTo>
                  <a:pt x="7632" y="6617"/>
                  <a:pt x="7609" y="6570"/>
                  <a:pt x="7580" y="6570"/>
                </a:cubicBezTo>
                <a:close/>
                <a:moveTo>
                  <a:pt x="8429" y="6570"/>
                </a:moveTo>
                <a:cubicBezTo>
                  <a:pt x="8400" y="6570"/>
                  <a:pt x="8377" y="6617"/>
                  <a:pt x="8377" y="6674"/>
                </a:cubicBezTo>
                <a:lnTo>
                  <a:pt x="8377" y="6894"/>
                </a:lnTo>
                <a:cubicBezTo>
                  <a:pt x="8377" y="6952"/>
                  <a:pt x="8400" y="6999"/>
                  <a:pt x="8429" y="6999"/>
                </a:cubicBezTo>
                <a:cubicBezTo>
                  <a:pt x="8458" y="6999"/>
                  <a:pt x="8482" y="6952"/>
                  <a:pt x="8482" y="6894"/>
                </a:cubicBezTo>
                <a:lnTo>
                  <a:pt x="8482" y="6674"/>
                </a:lnTo>
                <a:cubicBezTo>
                  <a:pt x="8482" y="6617"/>
                  <a:pt x="8458" y="6570"/>
                  <a:pt x="8429" y="6570"/>
                </a:cubicBezTo>
                <a:close/>
                <a:moveTo>
                  <a:pt x="8744" y="6570"/>
                </a:moveTo>
                <a:cubicBezTo>
                  <a:pt x="8714" y="6570"/>
                  <a:pt x="8691" y="6617"/>
                  <a:pt x="8691" y="6674"/>
                </a:cubicBezTo>
                <a:lnTo>
                  <a:pt x="8691" y="6894"/>
                </a:lnTo>
                <a:cubicBezTo>
                  <a:pt x="8691" y="6952"/>
                  <a:pt x="8714" y="6999"/>
                  <a:pt x="8744" y="6999"/>
                </a:cubicBezTo>
                <a:cubicBezTo>
                  <a:pt x="8773" y="6999"/>
                  <a:pt x="8796" y="6952"/>
                  <a:pt x="8796" y="6894"/>
                </a:cubicBezTo>
                <a:lnTo>
                  <a:pt x="8796" y="6674"/>
                </a:lnTo>
                <a:cubicBezTo>
                  <a:pt x="8796" y="6617"/>
                  <a:pt x="8773" y="6570"/>
                  <a:pt x="8744" y="6570"/>
                </a:cubicBezTo>
                <a:close/>
                <a:moveTo>
                  <a:pt x="9593" y="6570"/>
                </a:moveTo>
                <a:cubicBezTo>
                  <a:pt x="9564" y="6570"/>
                  <a:pt x="9540" y="6617"/>
                  <a:pt x="9540" y="6674"/>
                </a:cubicBezTo>
                <a:lnTo>
                  <a:pt x="9540" y="6894"/>
                </a:lnTo>
                <a:cubicBezTo>
                  <a:pt x="9540" y="6952"/>
                  <a:pt x="9564" y="6999"/>
                  <a:pt x="9593" y="6999"/>
                </a:cubicBezTo>
                <a:cubicBezTo>
                  <a:pt x="9622" y="6999"/>
                  <a:pt x="9646" y="6952"/>
                  <a:pt x="9646" y="6894"/>
                </a:cubicBezTo>
                <a:lnTo>
                  <a:pt x="9646" y="6674"/>
                </a:lnTo>
                <a:cubicBezTo>
                  <a:pt x="9646" y="6617"/>
                  <a:pt x="9622" y="6570"/>
                  <a:pt x="9593" y="6570"/>
                </a:cubicBezTo>
                <a:close/>
                <a:moveTo>
                  <a:pt x="9908" y="6570"/>
                </a:moveTo>
                <a:cubicBezTo>
                  <a:pt x="9879" y="6570"/>
                  <a:pt x="9855" y="6617"/>
                  <a:pt x="9855" y="6674"/>
                </a:cubicBezTo>
                <a:lnTo>
                  <a:pt x="9855" y="6894"/>
                </a:lnTo>
                <a:cubicBezTo>
                  <a:pt x="9855" y="6952"/>
                  <a:pt x="9879" y="6999"/>
                  <a:pt x="9908" y="6999"/>
                </a:cubicBezTo>
                <a:cubicBezTo>
                  <a:pt x="9937" y="6999"/>
                  <a:pt x="9961" y="6952"/>
                  <a:pt x="9961" y="6894"/>
                </a:cubicBezTo>
                <a:lnTo>
                  <a:pt x="9961" y="6674"/>
                </a:lnTo>
                <a:cubicBezTo>
                  <a:pt x="9961" y="6617"/>
                  <a:pt x="9937" y="6570"/>
                  <a:pt x="9908" y="6570"/>
                </a:cubicBezTo>
                <a:close/>
                <a:moveTo>
                  <a:pt x="10758" y="6570"/>
                </a:moveTo>
                <a:cubicBezTo>
                  <a:pt x="10728" y="6570"/>
                  <a:pt x="10705" y="6617"/>
                  <a:pt x="10705" y="6674"/>
                </a:cubicBezTo>
                <a:lnTo>
                  <a:pt x="10705" y="6894"/>
                </a:lnTo>
                <a:cubicBezTo>
                  <a:pt x="10705" y="6952"/>
                  <a:pt x="10728" y="6999"/>
                  <a:pt x="10758" y="6999"/>
                </a:cubicBezTo>
                <a:cubicBezTo>
                  <a:pt x="10787" y="6999"/>
                  <a:pt x="10810" y="6952"/>
                  <a:pt x="10810" y="6894"/>
                </a:cubicBezTo>
                <a:lnTo>
                  <a:pt x="10810" y="6674"/>
                </a:lnTo>
                <a:cubicBezTo>
                  <a:pt x="10810" y="6617"/>
                  <a:pt x="10787" y="6570"/>
                  <a:pt x="10758" y="6570"/>
                </a:cubicBezTo>
                <a:close/>
                <a:moveTo>
                  <a:pt x="11072" y="6570"/>
                </a:moveTo>
                <a:cubicBezTo>
                  <a:pt x="11043" y="6570"/>
                  <a:pt x="11019" y="6617"/>
                  <a:pt x="11019" y="6674"/>
                </a:cubicBezTo>
                <a:lnTo>
                  <a:pt x="11019" y="6894"/>
                </a:lnTo>
                <a:cubicBezTo>
                  <a:pt x="11019" y="6952"/>
                  <a:pt x="11043" y="6999"/>
                  <a:pt x="11072" y="6999"/>
                </a:cubicBezTo>
                <a:cubicBezTo>
                  <a:pt x="11101" y="6999"/>
                  <a:pt x="11125" y="6952"/>
                  <a:pt x="11125" y="6894"/>
                </a:cubicBezTo>
                <a:lnTo>
                  <a:pt x="11125" y="6674"/>
                </a:lnTo>
                <a:cubicBezTo>
                  <a:pt x="11125" y="6617"/>
                  <a:pt x="11101" y="6570"/>
                  <a:pt x="11072" y="6570"/>
                </a:cubicBezTo>
                <a:close/>
                <a:moveTo>
                  <a:pt x="11922" y="6570"/>
                </a:moveTo>
                <a:cubicBezTo>
                  <a:pt x="11893" y="6570"/>
                  <a:pt x="11869" y="6617"/>
                  <a:pt x="11869" y="6674"/>
                </a:cubicBezTo>
                <a:lnTo>
                  <a:pt x="11869" y="6894"/>
                </a:lnTo>
                <a:cubicBezTo>
                  <a:pt x="11869" y="6952"/>
                  <a:pt x="11893" y="6999"/>
                  <a:pt x="11922" y="6999"/>
                </a:cubicBezTo>
                <a:cubicBezTo>
                  <a:pt x="11951" y="6999"/>
                  <a:pt x="11974" y="6952"/>
                  <a:pt x="11974" y="6894"/>
                </a:cubicBezTo>
                <a:lnTo>
                  <a:pt x="11974" y="6674"/>
                </a:lnTo>
                <a:cubicBezTo>
                  <a:pt x="11974" y="6617"/>
                  <a:pt x="11951" y="6570"/>
                  <a:pt x="11922" y="6570"/>
                </a:cubicBezTo>
                <a:close/>
                <a:moveTo>
                  <a:pt x="12236" y="6570"/>
                </a:moveTo>
                <a:cubicBezTo>
                  <a:pt x="12207" y="6570"/>
                  <a:pt x="12183" y="6617"/>
                  <a:pt x="12183" y="6674"/>
                </a:cubicBezTo>
                <a:lnTo>
                  <a:pt x="12183" y="6894"/>
                </a:lnTo>
                <a:cubicBezTo>
                  <a:pt x="12183" y="6952"/>
                  <a:pt x="12207" y="6999"/>
                  <a:pt x="12236" y="6999"/>
                </a:cubicBezTo>
                <a:cubicBezTo>
                  <a:pt x="12265" y="6999"/>
                  <a:pt x="12288" y="6952"/>
                  <a:pt x="12288" y="6894"/>
                </a:cubicBezTo>
                <a:lnTo>
                  <a:pt x="12288" y="6674"/>
                </a:lnTo>
                <a:cubicBezTo>
                  <a:pt x="12288" y="6617"/>
                  <a:pt x="12265" y="6570"/>
                  <a:pt x="12236" y="6570"/>
                </a:cubicBezTo>
                <a:close/>
                <a:moveTo>
                  <a:pt x="13085" y="6570"/>
                </a:moveTo>
                <a:cubicBezTo>
                  <a:pt x="13056" y="6570"/>
                  <a:pt x="13032" y="6617"/>
                  <a:pt x="13032" y="6674"/>
                </a:cubicBezTo>
                <a:lnTo>
                  <a:pt x="13032" y="6894"/>
                </a:lnTo>
                <a:cubicBezTo>
                  <a:pt x="13032" y="6952"/>
                  <a:pt x="13056" y="6999"/>
                  <a:pt x="13085" y="6999"/>
                </a:cubicBezTo>
                <a:cubicBezTo>
                  <a:pt x="13114" y="6999"/>
                  <a:pt x="13138" y="6952"/>
                  <a:pt x="13138" y="6894"/>
                </a:cubicBezTo>
                <a:lnTo>
                  <a:pt x="13138" y="6674"/>
                </a:lnTo>
                <a:cubicBezTo>
                  <a:pt x="13138" y="6617"/>
                  <a:pt x="13114" y="6570"/>
                  <a:pt x="13085" y="6570"/>
                </a:cubicBezTo>
                <a:close/>
                <a:moveTo>
                  <a:pt x="13399" y="6570"/>
                </a:moveTo>
                <a:cubicBezTo>
                  <a:pt x="13370" y="6570"/>
                  <a:pt x="13348" y="6617"/>
                  <a:pt x="13348" y="6674"/>
                </a:cubicBezTo>
                <a:lnTo>
                  <a:pt x="13348" y="6894"/>
                </a:lnTo>
                <a:cubicBezTo>
                  <a:pt x="13348" y="6952"/>
                  <a:pt x="13370" y="6999"/>
                  <a:pt x="13399" y="6999"/>
                </a:cubicBezTo>
                <a:cubicBezTo>
                  <a:pt x="13428" y="6999"/>
                  <a:pt x="13452" y="6952"/>
                  <a:pt x="13452" y="6894"/>
                </a:cubicBezTo>
                <a:lnTo>
                  <a:pt x="13452" y="6674"/>
                </a:lnTo>
                <a:cubicBezTo>
                  <a:pt x="13452" y="6617"/>
                  <a:pt x="13428" y="6570"/>
                  <a:pt x="13399" y="6570"/>
                </a:cubicBezTo>
                <a:close/>
                <a:moveTo>
                  <a:pt x="14249" y="6570"/>
                </a:moveTo>
                <a:cubicBezTo>
                  <a:pt x="14220" y="6570"/>
                  <a:pt x="14196" y="6617"/>
                  <a:pt x="14196" y="6674"/>
                </a:cubicBezTo>
                <a:lnTo>
                  <a:pt x="14196" y="6894"/>
                </a:lnTo>
                <a:cubicBezTo>
                  <a:pt x="14196" y="6952"/>
                  <a:pt x="14220" y="6999"/>
                  <a:pt x="14249" y="6999"/>
                </a:cubicBezTo>
                <a:cubicBezTo>
                  <a:pt x="14278" y="6999"/>
                  <a:pt x="14302" y="6952"/>
                  <a:pt x="14302" y="6894"/>
                </a:cubicBezTo>
                <a:lnTo>
                  <a:pt x="14302" y="6674"/>
                </a:lnTo>
                <a:cubicBezTo>
                  <a:pt x="14302" y="6617"/>
                  <a:pt x="14278" y="6570"/>
                  <a:pt x="14249" y="6570"/>
                </a:cubicBezTo>
                <a:close/>
                <a:moveTo>
                  <a:pt x="14564" y="6570"/>
                </a:moveTo>
                <a:cubicBezTo>
                  <a:pt x="14535" y="6570"/>
                  <a:pt x="14511" y="6617"/>
                  <a:pt x="14511" y="6674"/>
                </a:cubicBezTo>
                <a:lnTo>
                  <a:pt x="14511" y="6894"/>
                </a:lnTo>
                <a:cubicBezTo>
                  <a:pt x="14511" y="6952"/>
                  <a:pt x="14535" y="6999"/>
                  <a:pt x="14564" y="6999"/>
                </a:cubicBezTo>
                <a:cubicBezTo>
                  <a:pt x="14593" y="6999"/>
                  <a:pt x="14617" y="6952"/>
                  <a:pt x="14617" y="6894"/>
                </a:cubicBezTo>
                <a:lnTo>
                  <a:pt x="14617" y="6674"/>
                </a:lnTo>
                <a:cubicBezTo>
                  <a:pt x="14617" y="6617"/>
                  <a:pt x="14593" y="6570"/>
                  <a:pt x="14564" y="6570"/>
                </a:cubicBezTo>
                <a:close/>
                <a:moveTo>
                  <a:pt x="15413" y="6570"/>
                </a:moveTo>
                <a:cubicBezTo>
                  <a:pt x="15384" y="6570"/>
                  <a:pt x="15360" y="6617"/>
                  <a:pt x="15360" y="6674"/>
                </a:cubicBezTo>
                <a:lnTo>
                  <a:pt x="15360" y="6894"/>
                </a:lnTo>
                <a:cubicBezTo>
                  <a:pt x="15360" y="6952"/>
                  <a:pt x="15384" y="6999"/>
                  <a:pt x="15413" y="6999"/>
                </a:cubicBezTo>
                <a:cubicBezTo>
                  <a:pt x="15442" y="6999"/>
                  <a:pt x="15465" y="6952"/>
                  <a:pt x="15465" y="6894"/>
                </a:cubicBezTo>
                <a:lnTo>
                  <a:pt x="15465" y="6674"/>
                </a:lnTo>
                <a:cubicBezTo>
                  <a:pt x="15465" y="6617"/>
                  <a:pt x="15442" y="6570"/>
                  <a:pt x="15413" y="6570"/>
                </a:cubicBezTo>
                <a:close/>
                <a:moveTo>
                  <a:pt x="15728" y="6570"/>
                </a:moveTo>
                <a:cubicBezTo>
                  <a:pt x="15699" y="6570"/>
                  <a:pt x="15675" y="6617"/>
                  <a:pt x="15675" y="6674"/>
                </a:cubicBezTo>
                <a:lnTo>
                  <a:pt x="15675" y="6894"/>
                </a:lnTo>
                <a:cubicBezTo>
                  <a:pt x="15675" y="6952"/>
                  <a:pt x="15699" y="6999"/>
                  <a:pt x="15728" y="6999"/>
                </a:cubicBezTo>
                <a:cubicBezTo>
                  <a:pt x="15757" y="6999"/>
                  <a:pt x="15781" y="6952"/>
                  <a:pt x="15781" y="6894"/>
                </a:cubicBezTo>
                <a:lnTo>
                  <a:pt x="15781" y="6674"/>
                </a:lnTo>
                <a:cubicBezTo>
                  <a:pt x="15781" y="6617"/>
                  <a:pt x="15757" y="6570"/>
                  <a:pt x="15728" y="6570"/>
                </a:cubicBezTo>
                <a:close/>
                <a:moveTo>
                  <a:pt x="16578" y="6570"/>
                </a:moveTo>
                <a:cubicBezTo>
                  <a:pt x="16549" y="6570"/>
                  <a:pt x="16525" y="6617"/>
                  <a:pt x="16525" y="6674"/>
                </a:cubicBezTo>
                <a:lnTo>
                  <a:pt x="16525" y="6894"/>
                </a:lnTo>
                <a:cubicBezTo>
                  <a:pt x="16525" y="6952"/>
                  <a:pt x="16549" y="6999"/>
                  <a:pt x="16578" y="6999"/>
                </a:cubicBezTo>
                <a:cubicBezTo>
                  <a:pt x="16607" y="6999"/>
                  <a:pt x="16630" y="6952"/>
                  <a:pt x="16630" y="6894"/>
                </a:cubicBezTo>
                <a:lnTo>
                  <a:pt x="16630" y="6674"/>
                </a:lnTo>
                <a:cubicBezTo>
                  <a:pt x="16630" y="6617"/>
                  <a:pt x="16607" y="6570"/>
                  <a:pt x="16578" y="6570"/>
                </a:cubicBezTo>
                <a:close/>
                <a:moveTo>
                  <a:pt x="16892" y="6570"/>
                </a:moveTo>
                <a:cubicBezTo>
                  <a:pt x="16863" y="6570"/>
                  <a:pt x="16839" y="6617"/>
                  <a:pt x="16839" y="6674"/>
                </a:cubicBezTo>
                <a:lnTo>
                  <a:pt x="16839" y="6894"/>
                </a:lnTo>
                <a:cubicBezTo>
                  <a:pt x="16839" y="6952"/>
                  <a:pt x="16863" y="6999"/>
                  <a:pt x="16892" y="6999"/>
                </a:cubicBezTo>
                <a:cubicBezTo>
                  <a:pt x="16921" y="6999"/>
                  <a:pt x="16944" y="6952"/>
                  <a:pt x="16944" y="6894"/>
                </a:cubicBezTo>
                <a:lnTo>
                  <a:pt x="16944" y="6674"/>
                </a:lnTo>
                <a:cubicBezTo>
                  <a:pt x="16944" y="6617"/>
                  <a:pt x="16921" y="6570"/>
                  <a:pt x="16892" y="6570"/>
                </a:cubicBezTo>
                <a:close/>
                <a:moveTo>
                  <a:pt x="17741" y="6570"/>
                </a:moveTo>
                <a:cubicBezTo>
                  <a:pt x="17712" y="6570"/>
                  <a:pt x="17689" y="6617"/>
                  <a:pt x="17689" y="6674"/>
                </a:cubicBezTo>
                <a:lnTo>
                  <a:pt x="17689" y="6894"/>
                </a:lnTo>
                <a:cubicBezTo>
                  <a:pt x="17689" y="6952"/>
                  <a:pt x="17712" y="6999"/>
                  <a:pt x="17741" y="6999"/>
                </a:cubicBezTo>
                <a:cubicBezTo>
                  <a:pt x="17770" y="6999"/>
                  <a:pt x="17794" y="6952"/>
                  <a:pt x="17794" y="6894"/>
                </a:cubicBezTo>
                <a:lnTo>
                  <a:pt x="17794" y="6674"/>
                </a:lnTo>
                <a:cubicBezTo>
                  <a:pt x="17794" y="6617"/>
                  <a:pt x="17770" y="6570"/>
                  <a:pt x="17741" y="6570"/>
                </a:cubicBezTo>
                <a:close/>
                <a:moveTo>
                  <a:pt x="18055" y="6570"/>
                </a:moveTo>
                <a:cubicBezTo>
                  <a:pt x="18026" y="6570"/>
                  <a:pt x="18002" y="6617"/>
                  <a:pt x="18002" y="6674"/>
                </a:cubicBezTo>
                <a:lnTo>
                  <a:pt x="18002" y="6894"/>
                </a:lnTo>
                <a:cubicBezTo>
                  <a:pt x="18002" y="6952"/>
                  <a:pt x="18026" y="6999"/>
                  <a:pt x="18055" y="6999"/>
                </a:cubicBezTo>
                <a:cubicBezTo>
                  <a:pt x="18085" y="6999"/>
                  <a:pt x="18108" y="6952"/>
                  <a:pt x="18108" y="6894"/>
                </a:cubicBezTo>
                <a:lnTo>
                  <a:pt x="18108" y="6674"/>
                </a:lnTo>
                <a:cubicBezTo>
                  <a:pt x="18108" y="6617"/>
                  <a:pt x="18085" y="6570"/>
                  <a:pt x="18055" y="6570"/>
                </a:cubicBezTo>
                <a:close/>
                <a:moveTo>
                  <a:pt x="18905" y="6570"/>
                </a:moveTo>
                <a:cubicBezTo>
                  <a:pt x="18876" y="6570"/>
                  <a:pt x="18852" y="6617"/>
                  <a:pt x="18852" y="6674"/>
                </a:cubicBezTo>
                <a:lnTo>
                  <a:pt x="18852" y="6894"/>
                </a:lnTo>
                <a:cubicBezTo>
                  <a:pt x="18852" y="6952"/>
                  <a:pt x="18876" y="6999"/>
                  <a:pt x="18905" y="6999"/>
                </a:cubicBezTo>
                <a:cubicBezTo>
                  <a:pt x="18934" y="6999"/>
                  <a:pt x="18958" y="6952"/>
                  <a:pt x="18958" y="6894"/>
                </a:cubicBezTo>
                <a:lnTo>
                  <a:pt x="18958" y="6674"/>
                </a:lnTo>
                <a:cubicBezTo>
                  <a:pt x="18958" y="6617"/>
                  <a:pt x="18934" y="6570"/>
                  <a:pt x="18905" y="6570"/>
                </a:cubicBezTo>
                <a:close/>
                <a:moveTo>
                  <a:pt x="19220" y="6570"/>
                </a:moveTo>
                <a:cubicBezTo>
                  <a:pt x="19191" y="6570"/>
                  <a:pt x="19167" y="6617"/>
                  <a:pt x="19167" y="6674"/>
                </a:cubicBezTo>
                <a:lnTo>
                  <a:pt x="19167" y="6894"/>
                </a:lnTo>
                <a:cubicBezTo>
                  <a:pt x="19167" y="6952"/>
                  <a:pt x="19191" y="6999"/>
                  <a:pt x="19220" y="6999"/>
                </a:cubicBezTo>
                <a:cubicBezTo>
                  <a:pt x="19249" y="6999"/>
                  <a:pt x="19273" y="6952"/>
                  <a:pt x="19273" y="6894"/>
                </a:cubicBezTo>
                <a:lnTo>
                  <a:pt x="19273" y="6674"/>
                </a:lnTo>
                <a:cubicBezTo>
                  <a:pt x="19273" y="6617"/>
                  <a:pt x="19249" y="6570"/>
                  <a:pt x="19220" y="6570"/>
                </a:cubicBezTo>
                <a:close/>
                <a:moveTo>
                  <a:pt x="20069" y="6570"/>
                </a:moveTo>
                <a:cubicBezTo>
                  <a:pt x="20040" y="6570"/>
                  <a:pt x="20016" y="6617"/>
                  <a:pt x="20016" y="6674"/>
                </a:cubicBezTo>
                <a:lnTo>
                  <a:pt x="20016" y="6894"/>
                </a:lnTo>
                <a:cubicBezTo>
                  <a:pt x="20016" y="6952"/>
                  <a:pt x="20040" y="6999"/>
                  <a:pt x="20069" y="6999"/>
                </a:cubicBezTo>
                <a:cubicBezTo>
                  <a:pt x="20099" y="6999"/>
                  <a:pt x="20122" y="6952"/>
                  <a:pt x="20122" y="6894"/>
                </a:cubicBezTo>
                <a:lnTo>
                  <a:pt x="20122" y="6674"/>
                </a:lnTo>
                <a:cubicBezTo>
                  <a:pt x="20122" y="6617"/>
                  <a:pt x="20099" y="6570"/>
                  <a:pt x="20069" y="6570"/>
                </a:cubicBezTo>
                <a:close/>
                <a:moveTo>
                  <a:pt x="20384" y="6570"/>
                </a:moveTo>
                <a:cubicBezTo>
                  <a:pt x="20355" y="6570"/>
                  <a:pt x="20331" y="6617"/>
                  <a:pt x="20331" y="6674"/>
                </a:cubicBezTo>
                <a:lnTo>
                  <a:pt x="20331" y="6894"/>
                </a:lnTo>
                <a:cubicBezTo>
                  <a:pt x="20331" y="6952"/>
                  <a:pt x="20355" y="6999"/>
                  <a:pt x="20384" y="6999"/>
                </a:cubicBezTo>
                <a:cubicBezTo>
                  <a:pt x="20413" y="6999"/>
                  <a:pt x="20436" y="6952"/>
                  <a:pt x="20436" y="6894"/>
                </a:cubicBezTo>
                <a:lnTo>
                  <a:pt x="20436" y="6674"/>
                </a:lnTo>
                <a:cubicBezTo>
                  <a:pt x="20436" y="6617"/>
                  <a:pt x="20413" y="6570"/>
                  <a:pt x="20384" y="6570"/>
                </a:cubicBezTo>
                <a:close/>
                <a:moveTo>
                  <a:pt x="21234" y="6570"/>
                </a:moveTo>
                <a:cubicBezTo>
                  <a:pt x="21204" y="6570"/>
                  <a:pt x="21181" y="6617"/>
                  <a:pt x="21181" y="6674"/>
                </a:cubicBezTo>
                <a:lnTo>
                  <a:pt x="21181" y="6894"/>
                </a:lnTo>
                <a:cubicBezTo>
                  <a:pt x="21181" y="6952"/>
                  <a:pt x="21204" y="6999"/>
                  <a:pt x="21234" y="6999"/>
                </a:cubicBezTo>
                <a:cubicBezTo>
                  <a:pt x="21263" y="6999"/>
                  <a:pt x="21285" y="6952"/>
                  <a:pt x="21285" y="6894"/>
                </a:cubicBezTo>
                <a:lnTo>
                  <a:pt x="21285" y="6674"/>
                </a:lnTo>
                <a:cubicBezTo>
                  <a:pt x="21285" y="6617"/>
                  <a:pt x="21263" y="6570"/>
                  <a:pt x="21234" y="6570"/>
                </a:cubicBezTo>
                <a:close/>
                <a:moveTo>
                  <a:pt x="21547" y="6570"/>
                </a:moveTo>
                <a:cubicBezTo>
                  <a:pt x="21518" y="6570"/>
                  <a:pt x="21495" y="6617"/>
                  <a:pt x="21495" y="6674"/>
                </a:cubicBezTo>
                <a:lnTo>
                  <a:pt x="21495" y="6894"/>
                </a:lnTo>
                <a:cubicBezTo>
                  <a:pt x="21495" y="6952"/>
                  <a:pt x="21518" y="6999"/>
                  <a:pt x="21547" y="6999"/>
                </a:cubicBezTo>
                <a:cubicBezTo>
                  <a:pt x="21576" y="6999"/>
                  <a:pt x="21600" y="6952"/>
                  <a:pt x="21600" y="6894"/>
                </a:cubicBezTo>
                <a:lnTo>
                  <a:pt x="21600" y="6674"/>
                </a:lnTo>
                <a:cubicBezTo>
                  <a:pt x="21600" y="6617"/>
                  <a:pt x="21576" y="6570"/>
                  <a:pt x="21547" y="6570"/>
                </a:cubicBezTo>
                <a:close/>
                <a:moveTo>
                  <a:pt x="53" y="7300"/>
                </a:moveTo>
                <a:cubicBezTo>
                  <a:pt x="24" y="7300"/>
                  <a:pt x="0" y="7347"/>
                  <a:pt x="0" y="7404"/>
                </a:cubicBezTo>
                <a:lnTo>
                  <a:pt x="0" y="7624"/>
                </a:lnTo>
                <a:cubicBezTo>
                  <a:pt x="0" y="7682"/>
                  <a:pt x="24" y="7729"/>
                  <a:pt x="53" y="7729"/>
                </a:cubicBezTo>
                <a:cubicBezTo>
                  <a:pt x="82" y="7729"/>
                  <a:pt x="106" y="7682"/>
                  <a:pt x="106" y="7624"/>
                </a:cubicBezTo>
                <a:lnTo>
                  <a:pt x="106" y="7404"/>
                </a:lnTo>
                <a:cubicBezTo>
                  <a:pt x="106" y="7347"/>
                  <a:pt x="82" y="7300"/>
                  <a:pt x="53" y="7300"/>
                </a:cubicBezTo>
                <a:close/>
                <a:moveTo>
                  <a:pt x="367" y="7300"/>
                </a:moveTo>
                <a:cubicBezTo>
                  <a:pt x="338" y="7300"/>
                  <a:pt x="315" y="7347"/>
                  <a:pt x="315" y="7404"/>
                </a:cubicBezTo>
                <a:lnTo>
                  <a:pt x="315" y="7624"/>
                </a:lnTo>
                <a:cubicBezTo>
                  <a:pt x="315" y="7682"/>
                  <a:pt x="338" y="7729"/>
                  <a:pt x="367" y="7729"/>
                </a:cubicBezTo>
                <a:cubicBezTo>
                  <a:pt x="397" y="7729"/>
                  <a:pt x="420" y="7682"/>
                  <a:pt x="420" y="7624"/>
                </a:cubicBezTo>
                <a:lnTo>
                  <a:pt x="420" y="7404"/>
                </a:lnTo>
                <a:cubicBezTo>
                  <a:pt x="420" y="7347"/>
                  <a:pt x="397" y="7300"/>
                  <a:pt x="367" y="7300"/>
                </a:cubicBezTo>
                <a:close/>
                <a:moveTo>
                  <a:pt x="1217" y="7300"/>
                </a:moveTo>
                <a:cubicBezTo>
                  <a:pt x="1188" y="7300"/>
                  <a:pt x="1164" y="7347"/>
                  <a:pt x="1164" y="7404"/>
                </a:cubicBezTo>
                <a:lnTo>
                  <a:pt x="1164" y="7624"/>
                </a:lnTo>
                <a:cubicBezTo>
                  <a:pt x="1164" y="7682"/>
                  <a:pt x="1188" y="7729"/>
                  <a:pt x="1217" y="7729"/>
                </a:cubicBezTo>
                <a:cubicBezTo>
                  <a:pt x="1246" y="7729"/>
                  <a:pt x="1270" y="7682"/>
                  <a:pt x="1270" y="7624"/>
                </a:cubicBezTo>
                <a:lnTo>
                  <a:pt x="1270" y="7404"/>
                </a:lnTo>
                <a:cubicBezTo>
                  <a:pt x="1270" y="7347"/>
                  <a:pt x="1246" y="7300"/>
                  <a:pt x="1217" y="7300"/>
                </a:cubicBezTo>
                <a:close/>
                <a:moveTo>
                  <a:pt x="1532" y="7300"/>
                </a:moveTo>
                <a:cubicBezTo>
                  <a:pt x="1503" y="7300"/>
                  <a:pt x="1479" y="7347"/>
                  <a:pt x="1479" y="7404"/>
                </a:cubicBezTo>
                <a:lnTo>
                  <a:pt x="1479" y="7624"/>
                </a:lnTo>
                <a:cubicBezTo>
                  <a:pt x="1479" y="7682"/>
                  <a:pt x="1503" y="7729"/>
                  <a:pt x="1532" y="7729"/>
                </a:cubicBezTo>
                <a:cubicBezTo>
                  <a:pt x="1561" y="7729"/>
                  <a:pt x="1584" y="7682"/>
                  <a:pt x="1584" y="7624"/>
                </a:cubicBezTo>
                <a:lnTo>
                  <a:pt x="1584" y="7404"/>
                </a:lnTo>
                <a:cubicBezTo>
                  <a:pt x="1584" y="7347"/>
                  <a:pt x="1561" y="7300"/>
                  <a:pt x="1532" y="7300"/>
                </a:cubicBezTo>
                <a:close/>
                <a:moveTo>
                  <a:pt x="2380" y="7300"/>
                </a:moveTo>
                <a:cubicBezTo>
                  <a:pt x="2351" y="7300"/>
                  <a:pt x="2329" y="7347"/>
                  <a:pt x="2329" y="7404"/>
                </a:cubicBezTo>
                <a:lnTo>
                  <a:pt x="2329" y="7624"/>
                </a:lnTo>
                <a:cubicBezTo>
                  <a:pt x="2329" y="7682"/>
                  <a:pt x="2351" y="7729"/>
                  <a:pt x="2380" y="7729"/>
                </a:cubicBezTo>
                <a:cubicBezTo>
                  <a:pt x="2409" y="7729"/>
                  <a:pt x="2433" y="7682"/>
                  <a:pt x="2433" y="7624"/>
                </a:cubicBezTo>
                <a:lnTo>
                  <a:pt x="2433" y="7404"/>
                </a:lnTo>
                <a:cubicBezTo>
                  <a:pt x="2433" y="7347"/>
                  <a:pt x="2409" y="7300"/>
                  <a:pt x="2380" y="7300"/>
                </a:cubicBezTo>
                <a:close/>
                <a:moveTo>
                  <a:pt x="2695" y="7300"/>
                </a:moveTo>
                <a:cubicBezTo>
                  <a:pt x="2666" y="7300"/>
                  <a:pt x="2643" y="7347"/>
                  <a:pt x="2643" y="7404"/>
                </a:cubicBezTo>
                <a:lnTo>
                  <a:pt x="2643" y="7624"/>
                </a:lnTo>
                <a:cubicBezTo>
                  <a:pt x="2643" y="7682"/>
                  <a:pt x="2666" y="7729"/>
                  <a:pt x="2695" y="7729"/>
                </a:cubicBezTo>
                <a:cubicBezTo>
                  <a:pt x="2724" y="7729"/>
                  <a:pt x="2748" y="7682"/>
                  <a:pt x="2748" y="7624"/>
                </a:cubicBezTo>
                <a:lnTo>
                  <a:pt x="2748" y="7404"/>
                </a:lnTo>
                <a:cubicBezTo>
                  <a:pt x="2748" y="7347"/>
                  <a:pt x="2724" y="7300"/>
                  <a:pt x="2695" y="7300"/>
                </a:cubicBezTo>
                <a:close/>
                <a:moveTo>
                  <a:pt x="3545" y="7300"/>
                </a:moveTo>
                <a:cubicBezTo>
                  <a:pt x="3516" y="7300"/>
                  <a:pt x="3492" y="7347"/>
                  <a:pt x="3492" y="7404"/>
                </a:cubicBezTo>
                <a:lnTo>
                  <a:pt x="3492" y="7624"/>
                </a:lnTo>
                <a:cubicBezTo>
                  <a:pt x="3492" y="7682"/>
                  <a:pt x="3516" y="7729"/>
                  <a:pt x="3545" y="7729"/>
                </a:cubicBezTo>
                <a:cubicBezTo>
                  <a:pt x="3574" y="7729"/>
                  <a:pt x="3598" y="7682"/>
                  <a:pt x="3598" y="7624"/>
                </a:cubicBezTo>
                <a:lnTo>
                  <a:pt x="3598" y="7404"/>
                </a:lnTo>
                <a:cubicBezTo>
                  <a:pt x="3598" y="7347"/>
                  <a:pt x="3574" y="7300"/>
                  <a:pt x="3545" y="7300"/>
                </a:cubicBezTo>
                <a:close/>
                <a:moveTo>
                  <a:pt x="3859" y="7300"/>
                </a:moveTo>
                <a:cubicBezTo>
                  <a:pt x="3830" y="7300"/>
                  <a:pt x="3806" y="7347"/>
                  <a:pt x="3806" y="7404"/>
                </a:cubicBezTo>
                <a:lnTo>
                  <a:pt x="3806" y="7624"/>
                </a:lnTo>
                <a:cubicBezTo>
                  <a:pt x="3806" y="7682"/>
                  <a:pt x="3830" y="7729"/>
                  <a:pt x="3859" y="7729"/>
                </a:cubicBezTo>
                <a:cubicBezTo>
                  <a:pt x="3888" y="7729"/>
                  <a:pt x="3912" y="7682"/>
                  <a:pt x="3912" y="7624"/>
                </a:cubicBezTo>
                <a:lnTo>
                  <a:pt x="3912" y="7404"/>
                </a:lnTo>
                <a:cubicBezTo>
                  <a:pt x="3912" y="7347"/>
                  <a:pt x="3888" y="7300"/>
                  <a:pt x="3859" y="7300"/>
                </a:cubicBezTo>
                <a:close/>
                <a:moveTo>
                  <a:pt x="4709" y="7300"/>
                </a:moveTo>
                <a:cubicBezTo>
                  <a:pt x="4680" y="7300"/>
                  <a:pt x="4656" y="7347"/>
                  <a:pt x="4656" y="7404"/>
                </a:cubicBezTo>
                <a:lnTo>
                  <a:pt x="4656" y="7624"/>
                </a:lnTo>
                <a:cubicBezTo>
                  <a:pt x="4656" y="7682"/>
                  <a:pt x="4680" y="7729"/>
                  <a:pt x="4709" y="7729"/>
                </a:cubicBezTo>
                <a:cubicBezTo>
                  <a:pt x="4738" y="7729"/>
                  <a:pt x="4762" y="7682"/>
                  <a:pt x="4762" y="7624"/>
                </a:cubicBezTo>
                <a:lnTo>
                  <a:pt x="4762" y="7404"/>
                </a:lnTo>
                <a:cubicBezTo>
                  <a:pt x="4762" y="7347"/>
                  <a:pt x="4738" y="7300"/>
                  <a:pt x="4709" y="7300"/>
                </a:cubicBezTo>
                <a:close/>
                <a:moveTo>
                  <a:pt x="5023" y="7300"/>
                </a:moveTo>
                <a:cubicBezTo>
                  <a:pt x="4994" y="7300"/>
                  <a:pt x="4970" y="7347"/>
                  <a:pt x="4970" y="7404"/>
                </a:cubicBezTo>
                <a:lnTo>
                  <a:pt x="4970" y="7624"/>
                </a:lnTo>
                <a:cubicBezTo>
                  <a:pt x="4970" y="7682"/>
                  <a:pt x="4994" y="7729"/>
                  <a:pt x="5023" y="7729"/>
                </a:cubicBezTo>
                <a:cubicBezTo>
                  <a:pt x="5053" y="7729"/>
                  <a:pt x="5076" y="7682"/>
                  <a:pt x="5076" y="7624"/>
                </a:cubicBezTo>
                <a:lnTo>
                  <a:pt x="5076" y="7404"/>
                </a:lnTo>
                <a:cubicBezTo>
                  <a:pt x="5076" y="7347"/>
                  <a:pt x="5053" y="7300"/>
                  <a:pt x="5023" y="7300"/>
                </a:cubicBezTo>
                <a:close/>
                <a:moveTo>
                  <a:pt x="5873" y="7300"/>
                </a:moveTo>
                <a:cubicBezTo>
                  <a:pt x="5844" y="7300"/>
                  <a:pt x="5820" y="7347"/>
                  <a:pt x="5820" y="7404"/>
                </a:cubicBezTo>
                <a:lnTo>
                  <a:pt x="5820" y="7624"/>
                </a:lnTo>
                <a:cubicBezTo>
                  <a:pt x="5820" y="7682"/>
                  <a:pt x="5844" y="7729"/>
                  <a:pt x="5873" y="7729"/>
                </a:cubicBezTo>
                <a:cubicBezTo>
                  <a:pt x="5902" y="7729"/>
                  <a:pt x="5926" y="7682"/>
                  <a:pt x="5926" y="7624"/>
                </a:cubicBezTo>
                <a:lnTo>
                  <a:pt x="5926" y="7404"/>
                </a:lnTo>
                <a:cubicBezTo>
                  <a:pt x="5926" y="7347"/>
                  <a:pt x="5902" y="7300"/>
                  <a:pt x="5873" y="7300"/>
                </a:cubicBezTo>
                <a:close/>
                <a:moveTo>
                  <a:pt x="6188" y="7300"/>
                </a:moveTo>
                <a:cubicBezTo>
                  <a:pt x="6159" y="7300"/>
                  <a:pt x="6135" y="7347"/>
                  <a:pt x="6135" y="7404"/>
                </a:cubicBezTo>
                <a:lnTo>
                  <a:pt x="6135" y="7624"/>
                </a:lnTo>
                <a:cubicBezTo>
                  <a:pt x="6135" y="7682"/>
                  <a:pt x="6159" y="7729"/>
                  <a:pt x="6188" y="7729"/>
                </a:cubicBezTo>
                <a:cubicBezTo>
                  <a:pt x="6217" y="7729"/>
                  <a:pt x="6240" y="7682"/>
                  <a:pt x="6240" y="7624"/>
                </a:cubicBezTo>
                <a:lnTo>
                  <a:pt x="6240" y="7404"/>
                </a:lnTo>
                <a:cubicBezTo>
                  <a:pt x="6240" y="7347"/>
                  <a:pt x="6217" y="7300"/>
                  <a:pt x="6188" y="7300"/>
                </a:cubicBezTo>
                <a:close/>
                <a:moveTo>
                  <a:pt x="7036" y="7300"/>
                </a:moveTo>
                <a:cubicBezTo>
                  <a:pt x="7007" y="7300"/>
                  <a:pt x="6984" y="7347"/>
                  <a:pt x="6984" y="7404"/>
                </a:cubicBezTo>
                <a:lnTo>
                  <a:pt x="6984" y="7624"/>
                </a:lnTo>
                <a:cubicBezTo>
                  <a:pt x="6984" y="7682"/>
                  <a:pt x="7007" y="7729"/>
                  <a:pt x="7036" y="7729"/>
                </a:cubicBezTo>
                <a:cubicBezTo>
                  <a:pt x="7065" y="7729"/>
                  <a:pt x="7089" y="7682"/>
                  <a:pt x="7089" y="7624"/>
                </a:cubicBezTo>
                <a:lnTo>
                  <a:pt x="7089" y="7404"/>
                </a:lnTo>
                <a:cubicBezTo>
                  <a:pt x="7089" y="7347"/>
                  <a:pt x="7065" y="7300"/>
                  <a:pt x="7036" y="7300"/>
                </a:cubicBezTo>
                <a:close/>
                <a:moveTo>
                  <a:pt x="7351" y="7300"/>
                </a:moveTo>
                <a:cubicBezTo>
                  <a:pt x="7322" y="7300"/>
                  <a:pt x="7299" y="7347"/>
                  <a:pt x="7299" y="7404"/>
                </a:cubicBezTo>
                <a:lnTo>
                  <a:pt x="7299" y="7624"/>
                </a:lnTo>
                <a:cubicBezTo>
                  <a:pt x="7299" y="7682"/>
                  <a:pt x="7322" y="7729"/>
                  <a:pt x="7351" y="7729"/>
                </a:cubicBezTo>
                <a:cubicBezTo>
                  <a:pt x="7380" y="7729"/>
                  <a:pt x="7404" y="7682"/>
                  <a:pt x="7404" y="7624"/>
                </a:cubicBezTo>
                <a:lnTo>
                  <a:pt x="7404" y="7404"/>
                </a:lnTo>
                <a:cubicBezTo>
                  <a:pt x="7404" y="7347"/>
                  <a:pt x="7380" y="7300"/>
                  <a:pt x="7351" y="7300"/>
                </a:cubicBezTo>
                <a:close/>
                <a:moveTo>
                  <a:pt x="8201" y="7300"/>
                </a:moveTo>
                <a:cubicBezTo>
                  <a:pt x="8171" y="7300"/>
                  <a:pt x="8148" y="7347"/>
                  <a:pt x="8148" y="7404"/>
                </a:cubicBezTo>
                <a:lnTo>
                  <a:pt x="8148" y="7624"/>
                </a:lnTo>
                <a:cubicBezTo>
                  <a:pt x="8148" y="7682"/>
                  <a:pt x="8171" y="7729"/>
                  <a:pt x="8201" y="7729"/>
                </a:cubicBezTo>
                <a:cubicBezTo>
                  <a:pt x="8230" y="7729"/>
                  <a:pt x="8254" y="7682"/>
                  <a:pt x="8254" y="7624"/>
                </a:cubicBezTo>
                <a:lnTo>
                  <a:pt x="8254" y="7404"/>
                </a:lnTo>
                <a:cubicBezTo>
                  <a:pt x="8254" y="7347"/>
                  <a:pt x="8230" y="7300"/>
                  <a:pt x="8201" y="7300"/>
                </a:cubicBezTo>
                <a:close/>
                <a:moveTo>
                  <a:pt x="8515" y="7300"/>
                </a:moveTo>
                <a:cubicBezTo>
                  <a:pt x="8486" y="7300"/>
                  <a:pt x="8462" y="7347"/>
                  <a:pt x="8462" y="7404"/>
                </a:cubicBezTo>
                <a:lnTo>
                  <a:pt x="8462" y="7624"/>
                </a:lnTo>
                <a:cubicBezTo>
                  <a:pt x="8462" y="7682"/>
                  <a:pt x="8486" y="7729"/>
                  <a:pt x="8515" y="7729"/>
                </a:cubicBezTo>
                <a:cubicBezTo>
                  <a:pt x="8544" y="7729"/>
                  <a:pt x="8568" y="7682"/>
                  <a:pt x="8568" y="7624"/>
                </a:cubicBezTo>
                <a:lnTo>
                  <a:pt x="8568" y="7404"/>
                </a:lnTo>
                <a:cubicBezTo>
                  <a:pt x="8568" y="7347"/>
                  <a:pt x="8544" y="7300"/>
                  <a:pt x="8515" y="7300"/>
                </a:cubicBezTo>
                <a:close/>
                <a:moveTo>
                  <a:pt x="9365" y="7300"/>
                </a:moveTo>
                <a:cubicBezTo>
                  <a:pt x="9336" y="7300"/>
                  <a:pt x="9312" y="7347"/>
                  <a:pt x="9312" y="7404"/>
                </a:cubicBezTo>
                <a:lnTo>
                  <a:pt x="9312" y="7624"/>
                </a:lnTo>
                <a:cubicBezTo>
                  <a:pt x="9312" y="7682"/>
                  <a:pt x="9336" y="7729"/>
                  <a:pt x="9365" y="7729"/>
                </a:cubicBezTo>
                <a:cubicBezTo>
                  <a:pt x="9394" y="7729"/>
                  <a:pt x="9418" y="7682"/>
                  <a:pt x="9418" y="7624"/>
                </a:cubicBezTo>
                <a:lnTo>
                  <a:pt x="9418" y="7404"/>
                </a:lnTo>
                <a:cubicBezTo>
                  <a:pt x="9418" y="7347"/>
                  <a:pt x="9394" y="7300"/>
                  <a:pt x="9365" y="7300"/>
                </a:cubicBezTo>
                <a:close/>
                <a:moveTo>
                  <a:pt x="9679" y="7300"/>
                </a:moveTo>
                <a:cubicBezTo>
                  <a:pt x="9650" y="7300"/>
                  <a:pt x="9626" y="7347"/>
                  <a:pt x="9626" y="7404"/>
                </a:cubicBezTo>
                <a:lnTo>
                  <a:pt x="9626" y="7624"/>
                </a:lnTo>
                <a:cubicBezTo>
                  <a:pt x="9626" y="7682"/>
                  <a:pt x="9650" y="7729"/>
                  <a:pt x="9679" y="7729"/>
                </a:cubicBezTo>
                <a:cubicBezTo>
                  <a:pt x="9708" y="7729"/>
                  <a:pt x="9732" y="7682"/>
                  <a:pt x="9732" y="7624"/>
                </a:cubicBezTo>
                <a:lnTo>
                  <a:pt x="9732" y="7404"/>
                </a:lnTo>
                <a:cubicBezTo>
                  <a:pt x="9732" y="7347"/>
                  <a:pt x="9708" y="7300"/>
                  <a:pt x="9679" y="7300"/>
                </a:cubicBezTo>
                <a:close/>
                <a:moveTo>
                  <a:pt x="10529" y="7300"/>
                </a:moveTo>
                <a:cubicBezTo>
                  <a:pt x="10500" y="7300"/>
                  <a:pt x="10476" y="7347"/>
                  <a:pt x="10476" y="7404"/>
                </a:cubicBezTo>
                <a:lnTo>
                  <a:pt x="10476" y="7624"/>
                </a:lnTo>
                <a:cubicBezTo>
                  <a:pt x="10476" y="7682"/>
                  <a:pt x="10500" y="7729"/>
                  <a:pt x="10529" y="7729"/>
                </a:cubicBezTo>
                <a:cubicBezTo>
                  <a:pt x="10558" y="7729"/>
                  <a:pt x="10582" y="7682"/>
                  <a:pt x="10582" y="7624"/>
                </a:cubicBezTo>
                <a:lnTo>
                  <a:pt x="10582" y="7404"/>
                </a:lnTo>
                <a:cubicBezTo>
                  <a:pt x="10582" y="7347"/>
                  <a:pt x="10558" y="7300"/>
                  <a:pt x="10529" y="7300"/>
                </a:cubicBezTo>
                <a:close/>
                <a:moveTo>
                  <a:pt x="10844" y="7300"/>
                </a:moveTo>
                <a:cubicBezTo>
                  <a:pt x="10814" y="7300"/>
                  <a:pt x="10791" y="7347"/>
                  <a:pt x="10791" y="7404"/>
                </a:cubicBezTo>
                <a:lnTo>
                  <a:pt x="10791" y="7624"/>
                </a:lnTo>
                <a:cubicBezTo>
                  <a:pt x="10791" y="7682"/>
                  <a:pt x="10814" y="7729"/>
                  <a:pt x="10844" y="7729"/>
                </a:cubicBezTo>
                <a:cubicBezTo>
                  <a:pt x="10873" y="7729"/>
                  <a:pt x="10895" y="7682"/>
                  <a:pt x="10895" y="7624"/>
                </a:cubicBezTo>
                <a:lnTo>
                  <a:pt x="10895" y="7404"/>
                </a:lnTo>
                <a:cubicBezTo>
                  <a:pt x="10895" y="7347"/>
                  <a:pt x="10873" y="7300"/>
                  <a:pt x="10844" y="7300"/>
                </a:cubicBezTo>
                <a:close/>
                <a:moveTo>
                  <a:pt x="11692" y="7300"/>
                </a:moveTo>
                <a:cubicBezTo>
                  <a:pt x="11663" y="7300"/>
                  <a:pt x="11640" y="7347"/>
                  <a:pt x="11640" y="7404"/>
                </a:cubicBezTo>
                <a:lnTo>
                  <a:pt x="11640" y="7624"/>
                </a:lnTo>
                <a:cubicBezTo>
                  <a:pt x="11640" y="7682"/>
                  <a:pt x="11663" y="7729"/>
                  <a:pt x="11692" y="7729"/>
                </a:cubicBezTo>
                <a:cubicBezTo>
                  <a:pt x="11721" y="7729"/>
                  <a:pt x="11745" y="7682"/>
                  <a:pt x="11745" y="7624"/>
                </a:cubicBezTo>
                <a:lnTo>
                  <a:pt x="11745" y="7404"/>
                </a:lnTo>
                <a:cubicBezTo>
                  <a:pt x="11745" y="7347"/>
                  <a:pt x="11721" y="7300"/>
                  <a:pt x="11692" y="7300"/>
                </a:cubicBezTo>
                <a:close/>
                <a:moveTo>
                  <a:pt x="12007" y="7300"/>
                </a:moveTo>
                <a:cubicBezTo>
                  <a:pt x="11978" y="7300"/>
                  <a:pt x="11955" y="7347"/>
                  <a:pt x="11955" y="7404"/>
                </a:cubicBezTo>
                <a:lnTo>
                  <a:pt x="11955" y="7624"/>
                </a:lnTo>
                <a:cubicBezTo>
                  <a:pt x="11955" y="7682"/>
                  <a:pt x="11978" y="7729"/>
                  <a:pt x="12007" y="7729"/>
                </a:cubicBezTo>
                <a:cubicBezTo>
                  <a:pt x="12036" y="7729"/>
                  <a:pt x="12060" y="7682"/>
                  <a:pt x="12060" y="7624"/>
                </a:cubicBezTo>
                <a:lnTo>
                  <a:pt x="12060" y="7404"/>
                </a:lnTo>
                <a:cubicBezTo>
                  <a:pt x="12060" y="7347"/>
                  <a:pt x="12036" y="7300"/>
                  <a:pt x="12007" y="7300"/>
                </a:cubicBezTo>
                <a:close/>
                <a:moveTo>
                  <a:pt x="12856" y="7300"/>
                </a:moveTo>
                <a:cubicBezTo>
                  <a:pt x="12827" y="7300"/>
                  <a:pt x="12804" y="7347"/>
                  <a:pt x="12804" y="7404"/>
                </a:cubicBezTo>
                <a:lnTo>
                  <a:pt x="12804" y="7624"/>
                </a:lnTo>
                <a:cubicBezTo>
                  <a:pt x="12804" y="7682"/>
                  <a:pt x="12827" y="7729"/>
                  <a:pt x="12856" y="7729"/>
                </a:cubicBezTo>
                <a:cubicBezTo>
                  <a:pt x="12886" y="7729"/>
                  <a:pt x="12909" y="7682"/>
                  <a:pt x="12909" y="7624"/>
                </a:cubicBezTo>
                <a:lnTo>
                  <a:pt x="12909" y="7404"/>
                </a:lnTo>
                <a:cubicBezTo>
                  <a:pt x="12909" y="7347"/>
                  <a:pt x="12886" y="7300"/>
                  <a:pt x="12856" y="7300"/>
                </a:cubicBezTo>
                <a:close/>
                <a:moveTo>
                  <a:pt x="13171" y="7300"/>
                </a:moveTo>
                <a:cubicBezTo>
                  <a:pt x="13142" y="7300"/>
                  <a:pt x="13118" y="7347"/>
                  <a:pt x="13118" y="7404"/>
                </a:cubicBezTo>
                <a:lnTo>
                  <a:pt x="13118" y="7624"/>
                </a:lnTo>
                <a:cubicBezTo>
                  <a:pt x="13118" y="7682"/>
                  <a:pt x="13142" y="7729"/>
                  <a:pt x="13171" y="7729"/>
                </a:cubicBezTo>
                <a:cubicBezTo>
                  <a:pt x="13200" y="7729"/>
                  <a:pt x="13224" y="7682"/>
                  <a:pt x="13224" y="7624"/>
                </a:cubicBezTo>
                <a:lnTo>
                  <a:pt x="13224" y="7404"/>
                </a:lnTo>
                <a:cubicBezTo>
                  <a:pt x="13224" y="7347"/>
                  <a:pt x="13200" y="7300"/>
                  <a:pt x="13171" y="7300"/>
                </a:cubicBezTo>
                <a:close/>
                <a:moveTo>
                  <a:pt x="14021" y="7300"/>
                </a:moveTo>
                <a:cubicBezTo>
                  <a:pt x="13992" y="7300"/>
                  <a:pt x="13968" y="7347"/>
                  <a:pt x="13968" y="7404"/>
                </a:cubicBezTo>
                <a:lnTo>
                  <a:pt x="13968" y="7624"/>
                </a:lnTo>
                <a:cubicBezTo>
                  <a:pt x="13968" y="7682"/>
                  <a:pt x="13992" y="7729"/>
                  <a:pt x="14021" y="7729"/>
                </a:cubicBezTo>
                <a:cubicBezTo>
                  <a:pt x="14050" y="7729"/>
                  <a:pt x="14074" y="7682"/>
                  <a:pt x="14074" y="7624"/>
                </a:cubicBezTo>
                <a:lnTo>
                  <a:pt x="14074" y="7404"/>
                </a:lnTo>
                <a:cubicBezTo>
                  <a:pt x="14074" y="7347"/>
                  <a:pt x="14050" y="7300"/>
                  <a:pt x="14021" y="7300"/>
                </a:cubicBezTo>
                <a:close/>
                <a:moveTo>
                  <a:pt x="14335" y="7300"/>
                </a:moveTo>
                <a:cubicBezTo>
                  <a:pt x="14306" y="7300"/>
                  <a:pt x="14282" y="7347"/>
                  <a:pt x="14282" y="7404"/>
                </a:cubicBezTo>
                <a:lnTo>
                  <a:pt x="14282" y="7624"/>
                </a:lnTo>
                <a:cubicBezTo>
                  <a:pt x="14282" y="7682"/>
                  <a:pt x="14306" y="7729"/>
                  <a:pt x="14335" y="7729"/>
                </a:cubicBezTo>
                <a:cubicBezTo>
                  <a:pt x="14364" y="7729"/>
                  <a:pt x="14388" y="7682"/>
                  <a:pt x="14388" y="7624"/>
                </a:cubicBezTo>
                <a:lnTo>
                  <a:pt x="14388" y="7404"/>
                </a:lnTo>
                <a:cubicBezTo>
                  <a:pt x="14388" y="7347"/>
                  <a:pt x="14364" y="7300"/>
                  <a:pt x="14335" y="7300"/>
                </a:cubicBezTo>
                <a:close/>
                <a:moveTo>
                  <a:pt x="15185" y="7300"/>
                </a:moveTo>
                <a:cubicBezTo>
                  <a:pt x="15156" y="7300"/>
                  <a:pt x="15132" y="7347"/>
                  <a:pt x="15132" y="7404"/>
                </a:cubicBezTo>
                <a:lnTo>
                  <a:pt x="15132" y="7624"/>
                </a:lnTo>
                <a:cubicBezTo>
                  <a:pt x="15132" y="7682"/>
                  <a:pt x="15156" y="7729"/>
                  <a:pt x="15185" y="7729"/>
                </a:cubicBezTo>
                <a:cubicBezTo>
                  <a:pt x="15214" y="7729"/>
                  <a:pt x="15237" y="7682"/>
                  <a:pt x="15237" y="7624"/>
                </a:cubicBezTo>
                <a:lnTo>
                  <a:pt x="15237" y="7404"/>
                </a:lnTo>
                <a:cubicBezTo>
                  <a:pt x="15237" y="7347"/>
                  <a:pt x="15214" y="7300"/>
                  <a:pt x="15185" y="7300"/>
                </a:cubicBezTo>
                <a:close/>
                <a:moveTo>
                  <a:pt x="15500" y="7300"/>
                </a:moveTo>
                <a:cubicBezTo>
                  <a:pt x="15470" y="7300"/>
                  <a:pt x="15447" y="7347"/>
                  <a:pt x="15447" y="7404"/>
                </a:cubicBezTo>
                <a:lnTo>
                  <a:pt x="15447" y="7624"/>
                </a:lnTo>
                <a:cubicBezTo>
                  <a:pt x="15447" y="7682"/>
                  <a:pt x="15470" y="7729"/>
                  <a:pt x="15500" y="7729"/>
                </a:cubicBezTo>
                <a:cubicBezTo>
                  <a:pt x="15529" y="7729"/>
                  <a:pt x="15551" y="7682"/>
                  <a:pt x="15551" y="7624"/>
                </a:cubicBezTo>
                <a:lnTo>
                  <a:pt x="15551" y="7404"/>
                </a:lnTo>
                <a:cubicBezTo>
                  <a:pt x="15551" y="7347"/>
                  <a:pt x="15529" y="7300"/>
                  <a:pt x="15500" y="7300"/>
                </a:cubicBezTo>
                <a:close/>
                <a:moveTo>
                  <a:pt x="16349" y="7300"/>
                </a:moveTo>
                <a:cubicBezTo>
                  <a:pt x="16320" y="7300"/>
                  <a:pt x="16296" y="7347"/>
                  <a:pt x="16296" y="7404"/>
                </a:cubicBezTo>
                <a:lnTo>
                  <a:pt x="16296" y="7624"/>
                </a:lnTo>
                <a:cubicBezTo>
                  <a:pt x="16296" y="7682"/>
                  <a:pt x="16320" y="7729"/>
                  <a:pt x="16349" y="7729"/>
                </a:cubicBezTo>
                <a:cubicBezTo>
                  <a:pt x="16378" y="7729"/>
                  <a:pt x="16401" y="7682"/>
                  <a:pt x="16401" y="7624"/>
                </a:cubicBezTo>
                <a:lnTo>
                  <a:pt x="16401" y="7404"/>
                </a:lnTo>
                <a:cubicBezTo>
                  <a:pt x="16401" y="7347"/>
                  <a:pt x="16378" y="7300"/>
                  <a:pt x="16349" y="7300"/>
                </a:cubicBezTo>
                <a:close/>
                <a:moveTo>
                  <a:pt x="16663" y="7300"/>
                </a:moveTo>
                <a:cubicBezTo>
                  <a:pt x="16634" y="7300"/>
                  <a:pt x="16611" y="7347"/>
                  <a:pt x="16611" y="7404"/>
                </a:cubicBezTo>
                <a:lnTo>
                  <a:pt x="16611" y="7624"/>
                </a:lnTo>
                <a:cubicBezTo>
                  <a:pt x="16611" y="7682"/>
                  <a:pt x="16634" y="7729"/>
                  <a:pt x="16663" y="7729"/>
                </a:cubicBezTo>
                <a:cubicBezTo>
                  <a:pt x="16692" y="7729"/>
                  <a:pt x="16716" y="7682"/>
                  <a:pt x="16716" y="7624"/>
                </a:cubicBezTo>
                <a:lnTo>
                  <a:pt x="16716" y="7404"/>
                </a:lnTo>
                <a:cubicBezTo>
                  <a:pt x="16716" y="7347"/>
                  <a:pt x="16692" y="7300"/>
                  <a:pt x="16663" y="7300"/>
                </a:cubicBezTo>
                <a:close/>
                <a:moveTo>
                  <a:pt x="17512" y="7300"/>
                </a:moveTo>
                <a:cubicBezTo>
                  <a:pt x="17483" y="7300"/>
                  <a:pt x="17459" y="7347"/>
                  <a:pt x="17459" y="7404"/>
                </a:cubicBezTo>
                <a:lnTo>
                  <a:pt x="17459" y="7624"/>
                </a:lnTo>
                <a:cubicBezTo>
                  <a:pt x="17459" y="7682"/>
                  <a:pt x="17483" y="7729"/>
                  <a:pt x="17512" y="7729"/>
                </a:cubicBezTo>
                <a:cubicBezTo>
                  <a:pt x="17541" y="7729"/>
                  <a:pt x="17565" y="7682"/>
                  <a:pt x="17565" y="7624"/>
                </a:cubicBezTo>
                <a:lnTo>
                  <a:pt x="17565" y="7404"/>
                </a:lnTo>
                <a:cubicBezTo>
                  <a:pt x="17565" y="7347"/>
                  <a:pt x="17541" y="7300"/>
                  <a:pt x="17512" y="7300"/>
                </a:cubicBezTo>
                <a:close/>
                <a:moveTo>
                  <a:pt x="17827" y="7300"/>
                </a:moveTo>
                <a:cubicBezTo>
                  <a:pt x="17798" y="7300"/>
                  <a:pt x="17774" y="7347"/>
                  <a:pt x="17774" y="7404"/>
                </a:cubicBezTo>
                <a:lnTo>
                  <a:pt x="17774" y="7624"/>
                </a:lnTo>
                <a:cubicBezTo>
                  <a:pt x="17774" y="7682"/>
                  <a:pt x="17798" y="7729"/>
                  <a:pt x="17827" y="7729"/>
                </a:cubicBezTo>
                <a:cubicBezTo>
                  <a:pt x="17856" y="7729"/>
                  <a:pt x="17880" y="7682"/>
                  <a:pt x="17880" y="7624"/>
                </a:cubicBezTo>
                <a:lnTo>
                  <a:pt x="17880" y="7404"/>
                </a:lnTo>
                <a:cubicBezTo>
                  <a:pt x="17880" y="7347"/>
                  <a:pt x="17856" y="7300"/>
                  <a:pt x="17827" y="7300"/>
                </a:cubicBezTo>
                <a:close/>
                <a:moveTo>
                  <a:pt x="18677" y="7300"/>
                </a:moveTo>
                <a:cubicBezTo>
                  <a:pt x="18648" y="7300"/>
                  <a:pt x="18624" y="7347"/>
                  <a:pt x="18624" y="7404"/>
                </a:cubicBezTo>
                <a:lnTo>
                  <a:pt x="18624" y="7624"/>
                </a:lnTo>
                <a:cubicBezTo>
                  <a:pt x="18624" y="7682"/>
                  <a:pt x="18648" y="7729"/>
                  <a:pt x="18677" y="7729"/>
                </a:cubicBezTo>
                <a:cubicBezTo>
                  <a:pt x="18706" y="7729"/>
                  <a:pt x="18730" y="7682"/>
                  <a:pt x="18730" y="7624"/>
                </a:cubicBezTo>
                <a:lnTo>
                  <a:pt x="18730" y="7404"/>
                </a:lnTo>
                <a:cubicBezTo>
                  <a:pt x="18730" y="7347"/>
                  <a:pt x="18706" y="7300"/>
                  <a:pt x="18677" y="7300"/>
                </a:cubicBezTo>
                <a:close/>
                <a:moveTo>
                  <a:pt x="18991" y="7300"/>
                </a:moveTo>
                <a:cubicBezTo>
                  <a:pt x="18962" y="7300"/>
                  <a:pt x="18938" y="7347"/>
                  <a:pt x="18938" y="7404"/>
                </a:cubicBezTo>
                <a:lnTo>
                  <a:pt x="18938" y="7624"/>
                </a:lnTo>
                <a:cubicBezTo>
                  <a:pt x="18938" y="7682"/>
                  <a:pt x="18962" y="7729"/>
                  <a:pt x="18991" y="7729"/>
                </a:cubicBezTo>
                <a:cubicBezTo>
                  <a:pt x="19020" y="7729"/>
                  <a:pt x="19044" y="7682"/>
                  <a:pt x="19044" y="7624"/>
                </a:cubicBezTo>
                <a:lnTo>
                  <a:pt x="19044" y="7404"/>
                </a:lnTo>
                <a:cubicBezTo>
                  <a:pt x="19044" y="7347"/>
                  <a:pt x="19020" y="7300"/>
                  <a:pt x="18991" y="7300"/>
                </a:cubicBezTo>
                <a:close/>
                <a:moveTo>
                  <a:pt x="19841" y="7300"/>
                </a:moveTo>
                <a:cubicBezTo>
                  <a:pt x="19812" y="7300"/>
                  <a:pt x="19788" y="7347"/>
                  <a:pt x="19788" y="7404"/>
                </a:cubicBezTo>
                <a:lnTo>
                  <a:pt x="19788" y="7624"/>
                </a:lnTo>
                <a:cubicBezTo>
                  <a:pt x="19788" y="7682"/>
                  <a:pt x="19812" y="7729"/>
                  <a:pt x="19841" y="7729"/>
                </a:cubicBezTo>
                <a:cubicBezTo>
                  <a:pt x="19870" y="7729"/>
                  <a:pt x="19894" y="7682"/>
                  <a:pt x="19894" y="7624"/>
                </a:cubicBezTo>
                <a:lnTo>
                  <a:pt x="19894" y="7404"/>
                </a:lnTo>
                <a:cubicBezTo>
                  <a:pt x="19894" y="7347"/>
                  <a:pt x="19870" y="7300"/>
                  <a:pt x="19841" y="7300"/>
                </a:cubicBezTo>
                <a:close/>
                <a:moveTo>
                  <a:pt x="20155" y="7300"/>
                </a:moveTo>
                <a:cubicBezTo>
                  <a:pt x="20126" y="7300"/>
                  <a:pt x="20102" y="7347"/>
                  <a:pt x="20102" y="7404"/>
                </a:cubicBezTo>
                <a:lnTo>
                  <a:pt x="20102" y="7624"/>
                </a:lnTo>
                <a:cubicBezTo>
                  <a:pt x="20102" y="7682"/>
                  <a:pt x="20126" y="7729"/>
                  <a:pt x="20155" y="7729"/>
                </a:cubicBezTo>
                <a:cubicBezTo>
                  <a:pt x="20184" y="7729"/>
                  <a:pt x="20207" y="7682"/>
                  <a:pt x="20207" y="7624"/>
                </a:cubicBezTo>
                <a:lnTo>
                  <a:pt x="20207" y="7404"/>
                </a:lnTo>
                <a:cubicBezTo>
                  <a:pt x="20207" y="7347"/>
                  <a:pt x="20184" y="7300"/>
                  <a:pt x="20155" y="7300"/>
                </a:cubicBezTo>
                <a:close/>
                <a:moveTo>
                  <a:pt x="21004" y="7300"/>
                </a:moveTo>
                <a:cubicBezTo>
                  <a:pt x="20975" y="7300"/>
                  <a:pt x="20952" y="7347"/>
                  <a:pt x="20952" y="7404"/>
                </a:cubicBezTo>
                <a:lnTo>
                  <a:pt x="20952" y="7624"/>
                </a:lnTo>
                <a:cubicBezTo>
                  <a:pt x="20952" y="7682"/>
                  <a:pt x="20975" y="7729"/>
                  <a:pt x="21004" y="7729"/>
                </a:cubicBezTo>
                <a:cubicBezTo>
                  <a:pt x="21033" y="7729"/>
                  <a:pt x="21057" y="7682"/>
                  <a:pt x="21057" y="7624"/>
                </a:cubicBezTo>
                <a:lnTo>
                  <a:pt x="21057" y="7404"/>
                </a:lnTo>
                <a:cubicBezTo>
                  <a:pt x="21057" y="7347"/>
                  <a:pt x="21033" y="7300"/>
                  <a:pt x="21004" y="7300"/>
                </a:cubicBezTo>
                <a:close/>
                <a:moveTo>
                  <a:pt x="21319" y="7300"/>
                </a:moveTo>
                <a:cubicBezTo>
                  <a:pt x="21289" y="7300"/>
                  <a:pt x="21267" y="7347"/>
                  <a:pt x="21267" y="7404"/>
                </a:cubicBezTo>
                <a:lnTo>
                  <a:pt x="21267" y="7624"/>
                </a:lnTo>
                <a:cubicBezTo>
                  <a:pt x="21267" y="7682"/>
                  <a:pt x="21289" y="7729"/>
                  <a:pt x="21319" y="7729"/>
                </a:cubicBezTo>
                <a:cubicBezTo>
                  <a:pt x="21348" y="7729"/>
                  <a:pt x="21372" y="7682"/>
                  <a:pt x="21372" y="7624"/>
                </a:cubicBezTo>
                <a:lnTo>
                  <a:pt x="21372" y="7404"/>
                </a:lnTo>
                <a:cubicBezTo>
                  <a:pt x="21372" y="7347"/>
                  <a:pt x="21348" y="7300"/>
                  <a:pt x="21319" y="7300"/>
                </a:cubicBezTo>
                <a:close/>
                <a:moveTo>
                  <a:pt x="281" y="8029"/>
                </a:moveTo>
                <a:cubicBezTo>
                  <a:pt x="252" y="8029"/>
                  <a:pt x="228" y="8077"/>
                  <a:pt x="228" y="8134"/>
                </a:cubicBezTo>
                <a:lnTo>
                  <a:pt x="228" y="8354"/>
                </a:lnTo>
                <a:cubicBezTo>
                  <a:pt x="228" y="8412"/>
                  <a:pt x="252" y="8459"/>
                  <a:pt x="281" y="8459"/>
                </a:cubicBezTo>
                <a:cubicBezTo>
                  <a:pt x="311" y="8459"/>
                  <a:pt x="334" y="8412"/>
                  <a:pt x="334" y="8354"/>
                </a:cubicBezTo>
                <a:lnTo>
                  <a:pt x="334" y="8134"/>
                </a:lnTo>
                <a:cubicBezTo>
                  <a:pt x="334" y="8077"/>
                  <a:pt x="311" y="8029"/>
                  <a:pt x="281" y="8029"/>
                </a:cubicBezTo>
                <a:close/>
                <a:moveTo>
                  <a:pt x="596" y="8029"/>
                </a:moveTo>
                <a:cubicBezTo>
                  <a:pt x="567" y="8029"/>
                  <a:pt x="543" y="8077"/>
                  <a:pt x="543" y="8134"/>
                </a:cubicBezTo>
                <a:lnTo>
                  <a:pt x="543" y="8354"/>
                </a:lnTo>
                <a:cubicBezTo>
                  <a:pt x="543" y="8412"/>
                  <a:pt x="567" y="8459"/>
                  <a:pt x="596" y="8459"/>
                </a:cubicBezTo>
                <a:cubicBezTo>
                  <a:pt x="625" y="8459"/>
                  <a:pt x="649" y="8412"/>
                  <a:pt x="649" y="8354"/>
                </a:cubicBezTo>
                <a:lnTo>
                  <a:pt x="649" y="8134"/>
                </a:lnTo>
                <a:cubicBezTo>
                  <a:pt x="649" y="8077"/>
                  <a:pt x="625" y="8029"/>
                  <a:pt x="596" y="8029"/>
                </a:cubicBezTo>
                <a:close/>
                <a:moveTo>
                  <a:pt x="1446" y="8029"/>
                </a:moveTo>
                <a:cubicBezTo>
                  <a:pt x="1417" y="8029"/>
                  <a:pt x="1393" y="8077"/>
                  <a:pt x="1393" y="8134"/>
                </a:cubicBezTo>
                <a:lnTo>
                  <a:pt x="1393" y="8354"/>
                </a:lnTo>
                <a:cubicBezTo>
                  <a:pt x="1393" y="8412"/>
                  <a:pt x="1417" y="8459"/>
                  <a:pt x="1446" y="8459"/>
                </a:cubicBezTo>
                <a:cubicBezTo>
                  <a:pt x="1475" y="8459"/>
                  <a:pt x="1499" y="8412"/>
                  <a:pt x="1499" y="8354"/>
                </a:cubicBezTo>
                <a:lnTo>
                  <a:pt x="1499" y="8134"/>
                </a:lnTo>
                <a:cubicBezTo>
                  <a:pt x="1499" y="8077"/>
                  <a:pt x="1475" y="8029"/>
                  <a:pt x="1446" y="8029"/>
                </a:cubicBezTo>
                <a:close/>
                <a:moveTo>
                  <a:pt x="1760" y="8029"/>
                </a:moveTo>
                <a:cubicBezTo>
                  <a:pt x="1731" y="8029"/>
                  <a:pt x="1707" y="8077"/>
                  <a:pt x="1707" y="8134"/>
                </a:cubicBezTo>
                <a:lnTo>
                  <a:pt x="1707" y="8354"/>
                </a:lnTo>
                <a:cubicBezTo>
                  <a:pt x="1707" y="8412"/>
                  <a:pt x="1731" y="8459"/>
                  <a:pt x="1760" y="8459"/>
                </a:cubicBezTo>
                <a:cubicBezTo>
                  <a:pt x="1789" y="8459"/>
                  <a:pt x="1813" y="8412"/>
                  <a:pt x="1813" y="8354"/>
                </a:cubicBezTo>
                <a:lnTo>
                  <a:pt x="1813" y="8134"/>
                </a:lnTo>
                <a:cubicBezTo>
                  <a:pt x="1813" y="8077"/>
                  <a:pt x="1789" y="8029"/>
                  <a:pt x="1760" y="8029"/>
                </a:cubicBezTo>
                <a:close/>
                <a:moveTo>
                  <a:pt x="2610" y="8029"/>
                </a:moveTo>
                <a:cubicBezTo>
                  <a:pt x="2581" y="8029"/>
                  <a:pt x="2557" y="8077"/>
                  <a:pt x="2557" y="8134"/>
                </a:cubicBezTo>
                <a:lnTo>
                  <a:pt x="2557" y="8354"/>
                </a:lnTo>
                <a:cubicBezTo>
                  <a:pt x="2557" y="8412"/>
                  <a:pt x="2581" y="8459"/>
                  <a:pt x="2610" y="8459"/>
                </a:cubicBezTo>
                <a:cubicBezTo>
                  <a:pt x="2639" y="8459"/>
                  <a:pt x="2662" y="8412"/>
                  <a:pt x="2662" y="8354"/>
                </a:cubicBezTo>
                <a:lnTo>
                  <a:pt x="2662" y="8134"/>
                </a:lnTo>
                <a:cubicBezTo>
                  <a:pt x="2662" y="8077"/>
                  <a:pt x="2639" y="8029"/>
                  <a:pt x="2610" y="8029"/>
                </a:cubicBezTo>
                <a:close/>
                <a:moveTo>
                  <a:pt x="2924" y="8029"/>
                </a:moveTo>
                <a:cubicBezTo>
                  <a:pt x="2895" y="8029"/>
                  <a:pt x="2871" y="8077"/>
                  <a:pt x="2871" y="8134"/>
                </a:cubicBezTo>
                <a:lnTo>
                  <a:pt x="2871" y="8354"/>
                </a:lnTo>
                <a:cubicBezTo>
                  <a:pt x="2871" y="8412"/>
                  <a:pt x="2895" y="8459"/>
                  <a:pt x="2924" y="8459"/>
                </a:cubicBezTo>
                <a:cubicBezTo>
                  <a:pt x="2954" y="8459"/>
                  <a:pt x="2976" y="8412"/>
                  <a:pt x="2976" y="8354"/>
                </a:cubicBezTo>
                <a:lnTo>
                  <a:pt x="2976" y="8134"/>
                </a:lnTo>
                <a:cubicBezTo>
                  <a:pt x="2976" y="8077"/>
                  <a:pt x="2954" y="8029"/>
                  <a:pt x="2924" y="8029"/>
                </a:cubicBezTo>
                <a:close/>
                <a:moveTo>
                  <a:pt x="3773" y="8029"/>
                </a:moveTo>
                <a:cubicBezTo>
                  <a:pt x="3744" y="8029"/>
                  <a:pt x="3721" y="8077"/>
                  <a:pt x="3721" y="8134"/>
                </a:cubicBezTo>
                <a:lnTo>
                  <a:pt x="3721" y="8354"/>
                </a:lnTo>
                <a:cubicBezTo>
                  <a:pt x="3721" y="8412"/>
                  <a:pt x="3744" y="8459"/>
                  <a:pt x="3773" y="8459"/>
                </a:cubicBezTo>
                <a:cubicBezTo>
                  <a:pt x="3802" y="8459"/>
                  <a:pt x="3826" y="8412"/>
                  <a:pt x="3826" y="8354"/>
                </a:cubicBezTo>
                <a:lnTo>
                  <a:pt x="3826" y="8134"/>
                </a:lnTo>
                <a:cubicBezTo>
                  <a:pt x="3826" y="8077"/>
                  <a:pt x="3802" y="8029"/>
                  <a:pt x="3773" y="8029"/>
                </a:cubicBezTo>
                <a:close/>
                <a:moveTo>
                  <a:pt x="4088" y="8029"/>
                </a:moveTo>
                <a:cubicBezTo>
                  <a:pt x="4058" y="8029"/>
                  <a:pt x="4035" y="8077"/>
                  <a:pt x="4035" y="8134"/>
                </a:cubicBezTo>
                <a:lnTo>
                  <a:pt x="4035" y="8354"/>
                </a:lnTo>
                <a:cubicBezTo>
                  <a:pt x="4035" y="8412"/>
                  <a:pt x="4058" y="8459"/>
                  <a:pt x="4088" y="8459"/>
                </a:cubicBezTo>
                <a:cubicBezTo>
                  <a:pt x="4117" y="8459"/>
                  <a:pt x="4141" y="8412"/>
                  <a:pt x="4141" y="8354"/>
                </a:cubicBezTo>
                <a:lnTo>
                  <a:pt x="4141" y="8134"/>
                </a:lnTo>
                <a:cubicBezTo>
                  <a:pt x="4141" y="8077"/>
                  <a:pt x="4117" y="8029"/>
                  <a:pt x="4088" y="8029"/>
                </a:cubicBezTo>
                <a:close/>
                <a:moveTo>
                  <a:pt x="4937" y="8029"/>
                </a:moveTo>
                <a:cubicBezTo>
                  <a:pt x="4908" y="8029"/>
                  <a:pt x="4884" y="8077"/>
                  <a:pt x="4884" y="8134"/>
                </a:cubicBezTo>
                <a:lnTo>
                  <a:pt x="4884" y="8354"/>
                </a:lnTo>
                <a:cubicBezTo>
                  <a:pt x="4884" y="8412"/>
                  <a:pt x="4908" y="8459"/>
                  <a:pt x="4937" y="8459"/>
                </a:cubicBezTo>
                <a:cubicBezTo>
                  <a:pt x="4966" y="8459"/>
                  <a:pt x="4990" y="8412"/>
                  <a:pt x="4990" y="8354"/>
                </a:cubicBezTo>
                <a:lnTo>
                  <a:pt x="4990" y="8134"/>
                </a:lnTo>
                <a:cubicBezTo>
                  <a:pt x="4990" y="8077"/>
                  <a:pt x="4966" y="8029"/>
                  <a:pt x="4937" y="8029"/>
                </a:cubicBezTo>
                <a:close/>
                <a:moveTo>
                  <a:pt x="5252" y="8029"/>
                </a:moveTo>
                <a:cubicBezTo>
                  <a:pt x="5223" y="8029"/>
                  <a:pt x="5199" y="8077"/>
                  <a:pt x="5199" y="8134"/>
                </a:cubicBezTo>
                <a:lnTo>
                  <a:pt x="5199" y="8354"/>
                </a:lnTo>
                <a:cubicBezTo>
                  <a:pt x="5199" y="8412"/>
                  <a:pt x="5223" y="8459"/>
                  <a:pt x="5252" y="8459"/>
                </a:cubicBezTo>
                <a:cubicBezTo>
                  <a:pt x="5281" y="8459"/>
                  <a:pt x="5305" y="8412"/>
                  <a:pt x="5305" y="8354"/>
                </a:cubicBezTo>
                <a:lnTo>
                  <a:pt x="5305" y="8134"/>
                </a:lnTo>
                <a:cubicBezTo>
                  <a:pt x="5305" y="8077"/>
                  <a:pt x="5281" y="8029"/>
                  <a:pt x="5252" y="8029"/>
                </a:cubicBezTo>
                <a:close/>
                <a:moveTo>
                  <a:pt x="6102" y="8029"/>
                </a:moveTo>
                <a:cubicBezTo>
                  <a:pt x="6072" y="8029"/>
                  <a:pt x="6049" y="8077"/>
                  <a:pt x="6049" y="8134"/>
                </a:cubicBezTo>
                <a:lnTo>
                  <a:pt x="6049" y="8354"/>
                </a:lnTo>
                <a:cubicBezTo>
                  <a:pt x="6049" y="8412"/>
                  <a:pt x="6072" y="8459"/>
                  <a:pt x="6102" y="8459"/>
                </a:cubicBezTo>
                <a:cubicBezTo>
                  <a:pt x="6131" y="8459"/>
                  <a:pt x="6155" y="8412"/>
                  <a:pt x="6155" y="8354"/>
                </a:cubicBezTo>
                <a:lnTo>
                  <a:pt x="6155" y="8134"/>
                </a:lnTo>
                <a:cubicBezTo>
                  <a:pt x="6155" y="8077"/>
                  <a:pt x="6131" y="8029"/>
                  <a:pt x="6102" y="8029"/>
                </a:cubicBezTo>
                <a:close/>
                <a:moveTo>
                  <a:pt x="6416" y="8029"/>
                </a:moveTo>
                <a:cubicBezTo>
                  <a:pt x="6387" y="8029"/>
                  <a:pt x="6363" y="8077"/>
                  <a:pt x="6363" y="8134"/>
                </a:cubicBezTo>
                <a:lnTo>
                  <a:pt x="6363" y="8354"/>
                </a:lnTo>
                <a:cubicBezTo>
                  <a:pt x="6363" y="8412"/>
                  <a:pt x="6387" y="8459"/>
                  <a:pt x="6416" y="8459"/>
                </a:cubicBezTo>
                <a:cubicBezTo>
                  <a:pt x="6445" y="8459"/>
                  <a:pt x="6469" y="8412"/>
                  <a:pt x="6469" y="8354"/>
                </a:cubicBezTo>
                <a:lnTo>
                  <a:pt x="6469" y="8134"/>
                </a:lnTo>
                <a:cubicBezTo>
                  <a:pt x="6469" y="8077"/>
                  <a:pt x="6445" y="8029"/>
                  <a:pt x="6416" y="8029"/>
                </a:cubicBezTo>
                <a:close/>
                <a:moveTo>
                  <a:pt x="7266" y="8029"/>
                </a:moveTo>
                <a:cubicBezTo>
                  <a:pt x="7237" y="8029"/>
                  <a:pt x="7213" y="8077"/>
                  <a:pt x="7213" y="8134"/>
                </a:cubicBezTo>
                <a:lnTo>
                  <a:pt x="7213" y="8354"/>
                </a:lnTo>
                <a:cubicBezTo>
                  <a:pt x="7213" y="8412"/>
                  <a:pt x="7237" y="8459"/>
                  <a:pt x="7266" y="8459"/>
                </a:cubicBezTo>
                <a:cubicBezTo>
                  <a:pt x="7295" y="8459"/>
                  <a:pt x="7318" y="8412"/>
                  <a:pt x="7318" y="8354"/>
                </a:cubicBezTo>
                <a:lnTo>
                  <a:pt x="7318" y="8134"/>
                </a:lnTo>
                <a:cubicBezTo>
                  <a:pt x="7318" y="8077"/>
                  <a:pt x="7295" y="8029"/>
                  <a:pt x="7266" y="8029"/>
                </a:cubicBezTo>
                <a:close/>
                <a:moveTo>
                  <a:pt x="7580" y="8029"/>
                </a:moveTo>
                <a:cubicBezTo>
                  <a:pt x="7551" y="8029"/>
                  <a:pt x="7527" y="8077"/>
                  <a:pt x="7527" y="8134"/>
                </a:cubicBezTo>
                <a:lnTo>
                  <a:pt x="7527" y="8354"/>
                </a:lnTo>
                <a:cubicBezTo>
                  <a:pt x="7527" y="8412"/>
                  <a:pt x="7551" y="8459"/>
                  <a:pt x="7580" y="8459"/>
                </a:cubicBezTo>
                <a:cubicBezTo>
                  <a:pt x="7609" y="8459"/>
                  <a:pt x="7632" y="8412"/>
                  <a:pt x="7632" y="8354"/>
                </a:cubicBezTo>
                <a:lnTo>
                  <a:pt x="7632" y="8134"/>
                </a:lnTo>
                <a:cubicBezTo>
                  <a:pt x="7632" y="8077"/>
                  <a:pt x="7609" y="8029"/>
                  <a:pt x="7580" y="8029"/>
                </a:cubicBezTo>
                <a:close/>
                <a:moveTo>
                  <a:pt x="8429" y="8029"/>
                </a:moveTo>
                <a:cubicBezTo>
                  <a:pt x="8400" y="8029"/>
                  <a:pt x="8377" y="8077"/>
                  <a:pt x="8377" y="8134"/>
                </a:cubicBezTo>
                <a:lnTo>
                  <a:pt x="8377" y="8354"/>
                </a:lnTo>
                <a:cubicBezTo>
                  <a:pt x="8377" y="8412"/>
                  <a:pt x="8400" y="8459"/>
                  <a:pt x="8429" y="8459"/>
                </a:cubicBezTo>
                <a:cubicBezTo>
                  <a:pt x="8458" y="8459"/>
                  <a:pt x="8482" y="8412"/>
                  <a:pt x="8482" y="8354"/>
                </a:cubicBezTo>
                <a:lnTo>
                  <a:pt x="8482" y="8134"/>
                </a:lnTo>
                <a:cubicBezTo>
                  <a:pt x="8482" y="8077"/>
                  <a:pt x="8458" y="8029"/>
                  <a:pt x="8429" y="8029"/>
                </a:cubicBezTo>
                <a:close/>
                <a:moveTo>
                  <a:pt x="8744" y="8029"/>
                </a:moveTo>
                <a:cubicBezTo>
                  <a:pt x="8714" y="8029"/>
                  <a:pt x="8691" y="8077"/>
                  <a:pt x="8691" y="8134"/>
                </a:cubicBezTo>
                <a:lnTo>
                  <a:pt x="8691" y="8354"/>
                </a:lnTo>
                <a:cubicBezTo>
                  <a:pt x="8691" y="8412"/>
                  <a:pt x="8714" y="8459"/>
                  <a:pt x="8744" y="8459"/>
                </a:cubicBezTo>
                <a:cubicBezTo>
                  <a:pt x="8773" y="8459"/>
                  <a:pt x="8796" y="8412"/>
                  <a:pt x="8796" y="8354"/>
                </a:cubicBezTo>
                <a:lnTo>
                  <a:pt x="8796" y="8134"/>
                </a:lnTo>
                <a:cubicBezTo>
                  <a:pt x="8796" y="8077"/>
                  <a:pt x="8773" y="8029"/>
                  <a:pt x="8744" y="8029"/>
                </a:cubicBezTo>
                <a:close/>
                <a:moveTo>
                  <a:pt x="9593" y="8029"/>
                </a:moveTo>
                <a:cubicBezTo>
                  <a:pt x="9564" y="8029"/>
                  <a:pt x="9540" y="8077"/>
                  <a:pt x="9540" y="8134"/>
                </a:cubicBezTo>
                <a:lnTo>
                  <a:pt x="9540" y="8354"/>
                </a:lnTo>
                <a:cubicBezTo>
                  <a:pt x="9540" y="8412"/>
                  <a:pt x="9564" y="8459"/>
                  <a:pt x="9593" y="8459"/>
                </a:cubicBezTo>
                <a:cubicBezTo>
                  <a:pt x="9622" y="8459"/>
                  <a:pt x="9646" y="8412"/>
                  <a:pt x="9646" y="8354"/>
                </a:cubicBezTo>
                <a:lnTo>
                  <a:pt x="9646" y="8134"/>
                </a:lnTo>
                <a:cubicBezTo>
                  <a:pt x="9646" y="8077"/>
                  <a:pt x="9622" y="8029"/>
                  <a:pt x="9593" y="8029"/>
                </a:cubicBezTo>
                <a:close/>
                <a:moveTo>
                  <a:pt x="9908" y="8029"/>
                </a:moveTo>
                <a:cubicBezTo>
                  <a:pt x="9879" y="8029"/>
                  <a:pt x="9855" y="8077"/>
                  <a:pt x="9855" y="8134"/>
                </a:cubicBezTo>
                <a:lnTo>
                  <a:pt x="9855" y="8354"/>
                </a:lnTo>
                <a:cubicBezTo>
                  <a:pt x="9855" y="8412"/>
                  <a:pt x="9879" y="8459"/>
                  <a:pt x="9908" y="8459"/>
                </a:cubicBezTo>
                <a:cubicBezTo>
                  <a:pt x="9937" y="8459"/>
                  <a:pt x="9961" y="8412"/>
                  <a:pt x="9961" y="8354"/>
                </a:cubicBezTo>
                <a:lnTo>
                  <a:pt x="9961" y="8134"/>
                </a:lnTo>
                <a:cubicBezTo>
                  <a:pt x="9961" y="8077"/>
                  <a:pt x="9937" y="8029"/>
                  <a:pt x="9908" y="8029"/>
                </a:cubicBezTo>
                <a:close/>
                <a:moveTo>
                  <a:pt x="10758" y="8029"/>
                </a:moveTo>
                <a:cubicBezTo>
                  <a:pt x="10728" y="8029"/>
                  <a:pt x="10705" y="8077"/>
                  <a:pt x="10705" y="8134"/>
                </a:cubicBezTo>
                <a:lnTo>
                  <a:pt x="10705" y="8354"/>
                </a:lnTo>
                <a:cubicBezTo>
                  <a:pt x="10705" y="8412"/>
                  <a:pt x="10728" y="8459"/>
                  <a:pt x="10758" y="8459"/>
                </a:cubicBezTo>
                <a:cubicBezTo>
                  <a:pt x="10787" y="8459"/>
                  <a:pt x="10810" y="8412"/>
                  <a:pt x="10810" y="8354"/>
                </a:cubicBezTo>
                <a:lnTo>
                  <a:pt x="10810" y="8134"/>
                </a:lnTo>
                <a:cubicBezTo>
                  <a:pt x="10810" y="8077"/>
                  <a:pt x="10787" y="8029"/>
                  <a:pt x="10758" y="8029"/>
                </a:cubicBezTo>
                <a:close/>
                <a:moveTo>
                  <a:pt x="11072" y="8029"/>
                </a:moveTo>
                <a:cubicBezTo>
                  <a:pt x="11043" y="8029"/>
                  <a:pt x="11019" y="8077"/>
                  <a:pt x="11019" y="8134"/>
                </a:cubicBezTo>
                <a:lnTo>
                  <a:pt x="11019" y="8354"/>
                </a:lnTo>
                <a:cubicBezTo>
                  <a:pt x="11019" y="8412"/>
                  <a:pt x="11043" y="8459"/>
                  <a:pt x="11072" y="8459"/>
                </a:cubicBezTo>
                <a:cubicBezTo>
                  <a:pt x="11101" y="8459"/>
                  <a:pt x="11125" y="8412"/>
                  <a:pt x="11125" y="8354"/>
                </a:cubicBezTo>
                <a:lnTo>
                  <a:pt x="11125" y="8134"/>
                </a:lnTo>
                <a:cubicBezTo>
                  <a:pt x="11125" y="8077"/>
                  <a:pt x="11101" y="8029"/>
                  <a:pt x="11072" y="8029"/>
                </a:cubicBezTo>
                <a:close/>
                <a:moveTo>
                  <a:pt x="11922" y="8029"/>
                </a:moveTo>
                <a:cubicBezTo>
                  <a:pt x="11893" y="8029"/>
                  <a:pt x="11869" y="8077"/>
                  <a:pt x="11869" y="8134"/>
                </a:cubicBezTo>
                <a:lnTo>
                  <a:pt x="11869" y="8354"/>
                </a:lnTo>
                <a:cubicBezTo>
                  <a:pt x="11869" y="8412"/>
                  <a:pt x="11893" y="8459"/>
                  <a:pt x="11922" y="8459"/>
                </a:cubicBezTo>
                <a:cubicBezTo>
                  <a:pt x="11951" y="8459"/>
                  <a:pt x="11974" y="8412"/>
                  <a:pt x="11974" y="8354"/>
                </a:cubicBezTo>
                <a:lnTo>
                  <a:pt x="11974" y="8134"/>
                </a:lnTo>
                <a:cubicBezTo>
                  <a:pt x="11974" y="8077"/>
                  <a:pt x="11951" y="8029"/>
                  <a:pt x="11922" y="8029"/>
                </a:cubicBezTo>
                <a:close/>
                <a:moveTo>
                  <a:pt x="12236" y="8029"/>
                </a:moveTo>
                <a:cubicBezTo>
                  <a:pt x="12207" y="8029"/>
                  <a:pt x="12183" y="8077"/>
                  <a:pt x="12183" y="8134"/>
                </a:cubicBezTo>
                <a:lnTo>
                  <a:pt x="12183" y="8354"/>
                </a:lnTo>
                <a:cubicBezTo>
                  <a:pt x="12183" y="8412"/>
                  <a:pt x="12207" y="8459"/>
                  <a:pt x="12236" y="8459"/>
                </a:cubicBezTo>
                <a:cubicBezTo>
                  <a:pt x="12265" y="8459"/>
                  <a:pt x="12288" y="8412"/>
                  <a:pt x="12288" y="8354"/>
                </a:cubicBezTo>
                <a:lnTo>
                  <a:pt x="12288" y="8134"/>
                </a:lnTo>
                <a:cubicBezTo>
                  <a:pt x="12288" y="8077"/>
                  <a:pt x="12265" y="8029"/>
                  <a:pt x="12236" y="8029"/>
                </a:cubicBezTo>
                <a:close/>
                <a:moveTo>
                  <a:pt x="13085" y="8029"/>
                </a:moveTo>
                <a:cubicBezTo>
                  <a:pt x="13056" y="8029"/>
                  <a:pt x="13032" y="8077"/>
                  <a:pt x="13032" y="8134"/>
                </a:cubicBezTo>
                <a:lnTo>
                  <a:pt x="13032" y="8354"/>
                </a:lnTo>
                <a:cubicBezTo>
                  <a:pt x="13032" y="8412"/>
                  <a:pt x="13056" y="8459"/>
                  <a:pt x="13085" y="8459"/>
                </a:cubicBezTo>
                <a:cubicBezTo>
                  <a:pt x="13114" y="8459"/>
                  <a:pt x="13138" y="8412"/>
                  <a:pt x="13138" y="8354"/>
                </a:cubicBezTo>
                <a:lnTo>
                  <a:pt x="13138" y="8134"/>
                </a:lnTo>
                <a:cubicBezTo>
                  <a:pt x="13138" y="8077"/>
                  <a:pt x="13114" y="8029"/>
                  <a:pt x="13085" y="8029"/>
                </a:cubicBezTo>
                <a:close/>
                <a:moveTo>
                  <a:pt x="13399" y="8029"/>
                </a:moveTo>
                <a:cubicBezTo>
                  <a:pt x="13370" y="8029"/>
                  <a:pt x="13348" y="8077"/>
                  <a:pt x="13348" y="8134"/>
                </a:cubicBezTo>
                <a:lnTo>
                  <a:pt x="13348" y="8354"/>
                </a:lnTo>
                <a:cubicBezTo>
                  <a:pt x="13348" y="8412"/>
                  <a:pt x="13370" y="8459"/>
                  <a:pt x="13399" y="8459"/>
                </a:cubicBezTo>
                <a:cubicBezTo>
                  <a:pt x="13428" y="8459"/>
                  <a:pt x="13452" y="8412"/>
                  <a:pt x="13452" y="8354"/>
                </a:cubicBezTo>
                <a:lnTo>
                  <a:pt x="13452" y="8134"/>
                </a:lnTo>
                <a:cubicBezTo>
                  <a:pt x="13452" y="8077"/>
                  <a:pt x="13428" y="8029"/>
                  <a:pt x="13399" y="8029"/>
                </a:cubicBezTo>
                <a:close/>
                <a:moveTo>
                  <a:pt x="14249" y="8029"/>
                </a:moveTo>
                <a:cubicBezTo>
                  <a:pt x="14220" y="8029"/>
                  <a:pt x="14196" y="8077"/>
                  <a:pt x="14196" y="8134"/>
                </a:cubicBezTo>
                <a:lnTo>
                  <a:pt x="14196" y="8354"/>
                </a:lnTo>
                <a:cubicBezTo>
                  <a:pt x="14196" y="8412"/>
                  <a:pt x="14220" y="8459"/>
                  <a:pt x="14249" y="8459"/>
                </a:cubicBezTo>
                <a:cubicBezTo>
                  <a:pt x="14278" y="8459"/>
                  <a:pt x="14302" y="8412"/>
                  <a:pt x="14302" y="8354"/>
                </a:cubicBezTo>
                <a:lnTo>
                  <a:pt x="14302" y="8134"/>
                </a:lnTo>
                <a:cubicBezTo>
                  <a:pt x="14302" y="8077"/>
                  <a:pt x="14278" y="8029"/>
                  <a:pt x="14249" y="8029"/>
                </a:cubicBezTo>
                <a:close/>
                <a:moveTo>
                  <a:pt x="14564" y="8029"/>
                </a:moveTo>
                <a:cubicBezTo>
                  <a:pt x="14535" y="8029"/>
                  <a:pt x="14511" y="8077"/>
                  <a:pt x="14511" y="8134"/>
                </a:cubicBezTo>
                <a:lnTo>
                  <a:pt x="14511" y="8354"/>
                </a:lnTo>
                <a:cubicBezTo>
                  <a:pt x="14511" y="8412"/>
                  <a:pt x="14535" y="8459"/>
                  <a:pt x="14564" y="8459"/>
                </a:cubicBezTo>
                <a:cubicBezTo>
                  <a:pt x="14593" y="8459"/>
                  <a:pt x="14617" y="8412"/>
                  <a:pt x="14617" y="8354"/>
                </a:cubicBezTo>
                <a:lnTo>
                  <a:pt x="14617" y="8134"/>
                </a:lnTo>
                <a:cubicBezTo>
                  <a:pt x="14617" y="8077"/>
                  <a:pt x="14593" y="8029"/>
                  <a:pt x="14564" y="8029"/>
                </a:cubicBezTo>
                <a:close/>
                <a:moveTo>
                  <a:pt x="15413" y="8029"/>
                </a:moveTo>
                <a:cubicBezTo>
                  <a:pt x="15384" y="8029"/>
                  <a:pt x="15360" y="8077"/>
                  <a:pt x="15360" y="8134"/>
                </a:cubicBezTo>
                <a:lnTo>
                  <a:pt x="15360" y="8354"/>
                </a:lnTo>
                <a:cubicBezTo>
                  <a:pt x="15360" y="8412"/>
                  <a:pt x="15384" y="8459"/>
                  <a:pt x="15413" y="8459"/>
                </a:cubicBezTo>
                <a:cubicBezTo>
                  <a:pt x="15442" y="8459"/>
                  <a:pt x="15465" y="8412"/>
                  <a:pt x="15465" y="8354"/>
                </a:cubicBezTo>
                <a:lnTo>
                  <a:pt x="15465" y="8134"/>
                </a:lnTo>
                <a:cubicBezTo>
                  <a:pt x="15465" y="8077"/>
                  <a:pt x="15442" y="8029"/>
                  <a:pt x="15413" y="8029"/>
                </a:cubicBezTo>
                <a:close/>
                <a:moveTo>
                  <a:pt x="15728" y="8029"/>
                </a:moveTo>
                <a:cubicBezTo>
                  <a:pt x="15699" y="8029"/>
                  <a:pt x="15675" y="8077"/>
                  <a:pt x="15675" y="8134"/>
                </a:cubicBezTo>
                <a:lnTo>
                  <a:pt x="15675" y="8354"/>
                </a:lnTo>
                <a:cubicBezTo>
                  <a:pt x="15675" y="8412"/>
                  <a:pt x="15699" y="8459"/>
                  <a:pt x="15728" y="8459"/>
                </a:cubicBezTo>
                <a:cubicBezTo>
                  <a:pt x="15757" y="8459"/>
                  <a:pt x="15781" y="8412"/>
                  <a:pt x="15781" y="8354"/>
                </a:cubicBezTo>
                <a:lnTo>
                  <a:pt x="15781" y="8134"/>
                </a:lnTo>
                <a:cubicBezTo>
                  <a:pt x="15781" y="8077"/>
                  <a:pt x="15757" y="8029"/>
                  <a:pt x="15728" y="8029"/>
                </a:cubicBezTo>
                <a:close/>
                <a:moveTo>
                  <a:pt x="16578" y="8029"/>
                </a:moveTo>
                <a:cubicBezTo>
                  <a:pt x="16549" y="8029"/>
                  <a:pt x="16525" y="8077"/>
                  <a:pt x="16525" y="8134"/>
                </a:cubicBezTo>
                <a:lnTo>
                  <a:pt x="16525" y="8354"/>
                </a:lnTo>
                <a:cubicBezTo>
                  <a:pt x="16525" y="8412"/>
                  <a:pt x="16549" y="8459"/>
                  <a:pt x="16578" y="8459"/>
                </a:cubicBezTo>
                <a:cubicBezTo>
                  <a:pt x="16607" y="8459"/>
                  <a:pt x="16630" y="8412"/>
                  <a:pt x="16630" y="8354"/>
                </a:cubicBezTo>
                <a:lnTo>
                  <a:pt x="16630" y="8134"/>
                </a:lnTo>
                <a:cubicBezTo>
                  <a:pt x="16630" y="8077"/>
                  <a:pt x="16607" y="8029"/>
                  <a:pt x="16578" y="8029"/>
                </a:cubicBezTo>
                <a:close/>
                <a:moveTo>
                  <a:pt x="16892" y="8029"/>
                </a:moveTo>
                <a:cubicBezTo>
                  <a:pt x="16863" y="8029"/>
                  <a:pt x="16839" y="8077"/>
                  <a:pt x="16839" y="8134"/>
                </a:cubicBezTo>
                <a:lnTo>
                  <a:pt x="16839" y="8354"/>
                </a:lnTo>
                <a:cubicBezTo>
                  <a:pt x="16839" y="8412"/>
                  <a:pt x="16863" y="8459"/>
                  <a:pt x="16892" y="8459"/>
                </a:cubicBezTo>
                <a:cubicBezTo>
                  <a:pt x="16921" y="8459"/>
                  <a:pt x="16944" y="8412"/>
                  <a:pt x="16944" y="8354"/>
                </a:cubicBezTo>
                <a:lnTo>
                  <a:pt x="16944" y="8134"/>
                </a:lnTo>
                <a:cubicBezTo>
                  <a:pt x="16944" y="8077"/>
                  <a:pt x="16921" y="8029"/>
                  <a:pt x="16892" y="8029"/>
                </a:cubicBezTo>
                <a:close/>
                <a:moveTo>
                  <a:pt x="17741" y="8029"/>
                </a:moveTo>
                <a:cubicBezTo>
                  <a:pt x="17712" y="8029"/>
                  <a:pt x="17689" y="8077"/>
                  <a:pt x="17689" y="8134"/>
                </a:cubicBezTo>
                <a:lnTo>
                  <a:pt x="17689" y="8354"/>
                </a:lnTo>
                <a:cubicBezTo>
                  <a:pt x="17689" y="8412"/>
                  <a:pt x="17712" y="8459"/>
                  <a:pt x="17741" y="8459"/>
                </a:cubicBezTo>
                <a:cubicBezTo>
                  <a:pt x="17770" y="8459"/>
                  <a:pt x="17794" y="8412"/>
                  <a:pt x="17794" y="8354"/>
                </a:cubicBezTo>
                <a:lnTo>
                  <a:pt x="17794" y="8134"/>
                </a:lnTo>
                <a:cubicBezTo>
                  <a:pt x="17794" y="8077"/>
                  <a:pt x="17770" y="8029"/>
                  <a:pt x="17741" y="8029"/>
                </a:cubicBezTo>
                <a:close/>
                <a:moveTo>
                  <a:pt x="18055" y="8029"/>
                </a:moveTo>
                <a:cubicBezTo>
                  <a:pt x="18026" y="8029"/>
                  <a:pt x="18002" y="8077"/>
                  <a:pt x="18002" y="8134"/>
                </a:cubicBezTo>
                <a:lnTo>
                  <a:pt x="18002" y="8354"/>
                </a:lnTo>
                <a:cubicBezTo>
                  <a:pt x="18002" y="8412"/>
                  <a:pt x="18026" y="8459"/>
                  <a:pt x="18055" y="8459"/>
                </a:cubicBezTo>
                <a:cubicBezTo>
                  <a:pt x="18085" y="8459"/>
                  <a:pt x="18108" y="8412"/>
                  <a:pt x="18108" y="8354"/>
                </a:cubicBezTo>
                <a:lnTo>
                  <a:pt x="18108" y="8134"/>
                </a:lnTo>
                <a:cubicBezTo>
                  <a:pt x="18108" y="8077"/>
                  <a:pt x="18085" y="8029"/>
                  <a:pt x="18055" y="8029"/>
                </a:cubicBezTo>
                <a:close/>
                <a:moveTo>
                  <a:pt x="18905" y="8029"/>
                </a:moveTo>
                <a:cubicBezTo>
                  <a:pt x="18876" y="8029"/>
                  <a:pt x="18852" y="8077"/>
                  <a:pt x="18852" y="8134"/>
                </a:cubicBezTo>
                <a:lnTo>
                  <a:pt x="18852" y="8354"/>
                </a:lnTo>
                <a:cubicBezTo>
                  <a:pt x="18852" y="8412"/>
                  <a:pt x="18876" y="8459"/>
                  <a:pt x="18905" y="8459"/>
                </a:cubicBezTo>
                <a:cubicBezTo>
                  <a:pt x="18934" y="8459"/>
                  <a:pt x="18958" y="8412"/>
                  <a:pt x="18958" y="8354"/>
                </a:cubicBezTo>
                <a:lnTo>
                  <a:pt x="18958" y="8134"/>
                </a:lnTo>
                <a:cubicBezTo>
                  <a:pt x="18958" y="8077"/>
                  <a:pt x="18934" y="8029"/>
                  <a:pt x="18905" y="8029"/>
                </a:cubicBezTo>
                <a:close/>
                <a:moveTo>
                  <a:pt x="19220" y="8029"/>
                </a:moveTo>
                <a:cubicBezTo>
                  <a:pt x="19191" y="8029"/>
                  <a:pt x="19167" y="8077"/>
                  <a:pt x="19167" y="8134"/>
                </a:cubicBezTo>
                <a:lnTo>
                  <a:pt x="19167" y="8354"/>
                </a:lnTo>
                <a:cubicBezTo>
                  <a:pt x="19167" y="8412"/>
                  <a:pt x="19191" y="8459"/>
                  <a:pt x="19220" y="8459"/>
                </a:cubicBezTo>
                <a:cubicBezTo>
                  <a:pt x="19249" y="8459"/>
                  <a:pt x="19273" y="8412"/>
                  <a:pt x="19273" y="8354"/>
                </a:cubicBezTo>
                <a:lnTo>
                  <a:pt x="19273" y="8134"/>
                </a:lnTo>
                <a:cubicBezTo>
                  <a:pt x="19273" y="8077"/>
                  <a:pt x="19249" y="8029"/>
                  <a:pt x="19220" y="8029"/>
                </a:cubicBezTo>
                <a:close/>
                <a:moveTo>
                  <a:pt x="20069" y="8029"/>
                </a:moveTo>
                <a:cubicBezTo>
                  <a:pt x="20040" y="8029"/>
                  <a:pt x="20016" y="8077"/>
                  <a:pt x="20016" y="8134"/>
                </a:cubicBezTo>
                <a:lnTo>
                  <a:pt x="20016" y="8354"/>
                </a:lnTo>
                <a:cubicBezTo>
                  <a:pt x="20016" y="8412"/>
                  <a:pt x="20040" y="8459"/>
                  <a:pt x="20069" y="8459"/>
                </a:cubicBezTo>
                <a:cubicBezTo>
                  <a:pt x="20099" y="8459"/>
                  <a:pt x="20122" y="8412"/>
                  <a:pt x="20122" y="8354"/>
                </a:cubicBezTo>
                <a:lnTo>
                  <a:pt x="20122" y="8134"/>
                </a:lnTo>
                <a:cubicBezTo>
                  <a:pt x="20122" y="8077"/>
                  <a:pt x="20099" y="8029"/>
                  <a:pt x="20069" y="8029"/>
                </a:cubicBezTo>
                <a:close/>
                <a:moveTo>
                  <a:pt x="20384" y="8029"/>
                </a:moveTo>
                <a:cubicBezTo>
                  <a:pt x="20355" y="8029"/>
                  <a:pt x="20331" y="8077"/>
                  <a:pt x="20331" y="8134"/>
                </a:cubicBezTo>
                <a:lnTo>
                  <a:pt x="20331" y="8354"/>
                </a:lnTo>
                <a:cubicBezTo>
                  <a:pt x="20331" y="8412"/>
                  <a:pt x="20355" y="8459"/>
                  <a:pt x="20384" y="8459"/>
                </a:cubicBezTo>
                <a:cubicBezTo>
                  <a:pt x="20413" y="8459"/>
                  <a:pt x="20436" y="8412"/>
                  <a:pt x="20436" y="8354"/>
                </a:cubicBezTo>
                <a:lnTo>
                  <a:pt x="20436" y="8134"/>
                </a:lnTo>
                <a:cubicBezTo>
                  <a:pt x="20436" y="8077"/>
                  <a:pt x="20413" y="8029"/>
                  <a:pt x="20384" y="8029"/>
                </a:cubicBezTo>
                <a:close/>
                <a:moveTo>
                  <a:pt x="21234" y="8029"/>
                </a:moveTo>
                <a:cubicBezTo>
                  <a:pt x="21204" y="8029"/>
                  <a:pt x="21181" y="8077"/>
                  <a:pt x="21181" y="8134"/>
                </a:cubicBezTo>
                <a:lnTo>
                  <a:pt x="21181" y="8354"/>
                </a:lnTo>
                <a:cubicBezTo>
                  <a:pt x="21181" y="8412"/>
                  <a:pt x="21204" y="8459"/>
                  <a:pt x="21234" y="8459"/>
                </a:cubicBezTo>
                <a:cubicBezTo>
                  <a:pt x="21263" y="8459"/>
                  <a:pt x="21285" y="8412"/>
                  <a:pt x="21285" y="8354"/>
                </a:cubicBezTo>
                <a:lnTo>
                  <a:pt x="21285" y="8134"/>
                </a:lnTo>
                <a:cubicBezTo>
                  <a:pt x="21285" y="8077"/>
                  <a:pt x="21263" y="8029"/>
                  <a:pt x="21234" y="8029"/>
                </a:cubicBezTo>
                <a:close/>
                <a:moveTo>
                  <a:pt x="21547" y="8029"/>
                </a:moveTo>
                <a:cubicBezTo>
                  <a:pt x="21518" y="8029"/>
                  <a:pt x="21495" y="8077"/>
                  <a:pt x="21495" y="8134"/>
                </a:cubicBezTo>
                <a:lnTo>
                  <a:pt x="21495" y="8354"/>
                </a:lnTo>
                <a:cubicBezTo>
                  <a:pt x="21495" y="8412"/>
                  <a:pt x="21518" y="8459"/>
                  <a:pt x="21547" y="8459"/>
                </a:cubicBezTo>
                <a:cubicBezTo>
                  <a:pt x="21576" y="8459"/>
                  <a:pt x="21600" y="8412"/>
                  <a:pt x="21600" y="8354"/>
                </a:cubicBezTo>
                <a:lnTo>
                  <a:pt x="21600" y="8134"/>
                </a:lnTo>
                <a:cubicBezTo>
                  <a:pt x="21600" y="8077"/>
                  <a:pt x="21576" y="8029"/>
                  <a:pt x="21547" y="8029"/>
                </a:cubicBezTo>
                <a:close/>
                <a:moveTo>
                  <a:pt x="53" y="8759"/>
                </a:moveTo>
                <a:cubicBezTo>
                  <a:pt x="24" y="8759"/>
                  <a:pt x="0" y="8807"/>
                  <a:pt x="0" y="8864"/>
                </a:cubicBezTo>
                <a:lnTo>
                  <a:pt x="0" y="9084"/>
                </a:lnTo>
                <a:cubicBezTo>
                  <a:pt x="0" y="9142"/>
                  <a:pt x="24" y="9189"/>
                  <a:pt x="53" y="9189"/>
                </a:cubicBezTo>
                <a:cubicBezTo>
                  <a:pt x="82" y="9189"/>
                  <a:pt x="106" y="9142"/>
                  <a:pt x="106" y="9084"/>
                </a:cubicBezTo>
                <a:lnTo>
                  <a:pt x="106" y="8864"/>
                </a:lnTo>
                <a:cubicBezTo>
                  <a:pt x="106" y="8807"/>
                  <a:pt x="82" y="8759"/>
                  <a:pt x="53" y="8759"/>
                </a:cubicBezTo>
                <a:close/>
                <a:moveTo>
                  <a:pt x="367" y="8759"/>
                </a:moveTo>
                <a:cubicBezTo>
                  <a:pt x="338" y="8759"/>
                  <a:pt x="315" y="8807"/>
                  <a:pt x="315" y="8864"/>
                </a:cubicBezTo>
                <a:lnTo>
                  <a:pt x="315" y="9084"/>
                </a:lnTo>
                <a:cubicBezTo>
                  <a:pt x="315" y="9142"/>
                  <a:pt x="338" y="9189"/>
                  <a:pt x="367" y="9189"/>
                </a:cubicBezTo>
                <a:cubicBezTo>
                  <a:pt x="397" y="9189"/>
                  <a:pt x="420" y="9142"/>
                  <a:pt x="420" y="9084"/>
                </a:cubicBezTo>
                <a:lnTo>
                  <a:pt x="420" y="8864"/>
                </a:lnTo>
                <a:cubicBezTo>
                  <a:pt x="420" y="8807"/>
                  <a:pt x="397" y="8759"/>
                  <a:pt x="367" y="8759"/>
                </a:cubicBezTo>
                <a:close/>
                <a:moveTo>
                  <a:pt x="1217" y="8759"/>
                </a:moveTo>
                <a:cubicBezTo>
                  <a:pt x="1188" y="8759"/>
                  <a:pt x="1164" y="8807"/>
                  <a:pt x="1164" y="8864"/>
                </a:cubicBezTo>
                <a:lnTo>
                  <a:pt x="1164" y="9084"/>
                </a:lnTo>
                <a:cubicBezTo>
                  <a:pt x="1164" y="9142"/>
                  <a:pt x="1188" y="9189"/>
                  <a:pt x="1217" y="9189"/>
                </a:cubicBezTo>
                <a:cubicBezTo>
                  <a:pt x="1246" y="9189"/>
                  <a:pt x="1270" y="9142"/>
                  <a:pt x="1270" y="9084"/>
                </a:cubicBezTo>
                <a:lnTo>
                  <a:pt x="1270" y="8864"/>
                </a:lnTo>
                <a:cubicBezTo>
                  <a:pt x="1270" y="8807"/>
                  <a:pt x="1246" y="8759"/>
                  <a:pt x="1217" y="8759"/>
                </a:cubicBezTo>
                <a:close/>
                <a:moveTo>
                  <a:pt x="1532" y="8759"/>
                </a:moveTo>
                <a:cubicBezTo>
                  <a:pt x="1503" y="8759"/>
                  <a:pt x="1479" y="8807"/>
                  <a:pt x="1479" y="8864"/>
                </a:cubicBezTo>
                <a:lnTo>
                  <a:pt x="1479" y="9084"/>
                </a:lnTo>
                <a:cubicBezTo>
                  <a:pt x="1479" y="9142"/>
                  <a:pt x="1503" y="9189"/>
                  <a:pt x="1532" y="9189"/>
                </a:cubicBezTo>
                <a:cubicBezTo>
                  <a:pt x="1561" y="9189"/>
                  <a:pt x="1584" y="9142"/>
                  <a:pt x="1584" y="9084"/>
                </a:cubicBezTo>
                <a:lnTo>
                  <a:pt x="1584" y="8864"/>
                </a:lnTo>
                <a:cubicBezTo>
                  <a:pt x="1584" y="8807"/>
                  <a:pt x="1561" y="8759"/>
                  <a:pt x="1532" y="8759"/>
                </a:cubicBezTo>
                <a:close/>
                <a:moveTo>
                  <a:pt x="2380" y="8759"/>
                </a:moveTo>
                <a:cubicBezTo>
                  <a:pt x="2351" y="8759"/>
                  <a:pt x="2329" y="8807"/>
                  <a:pt x="2329" y="8864"/>
                </a:cubicBezTo>
                <a:lnTo>
                  <a:pt x="2329" y="9084"/>
                </a:lnTo>
                <a:cubicBezTo>
                  <a:pt x="2329" y="9142"/>
                  <a:pt x="2351" y="9189"/>
                  <a:pt x="2380" y="9189"/>
                </a:cubicBezTo>
                <a:cubicBezTo>
                  <a:pt x="2409" y="9189"/>
                  <a:pt x="2433" y="9142"/>
                  <a:pt x="2433" y="9084"/>
                </a:cubicBezTo>
                <a:lnTo>
                  <a:pt x="2433" y="8864"/>
                </a:lnTo>
                <a:cubicBezTo>
                  <a:pt x="2433" y="8807"/>
                  <a:pt x="2409" y="8759"/>
                  <a:pt x="2380" y="8759"/>
                </a:cubicBezTo>
                <a:close/>
                <a:moveTo>
                  <a:pt x="2695" y="8759"/>
                </a:moveTo>
                <a:cubicBezTo>
                  <a:pt x="2666" y="8759"/>
                  <a:pt x="2643" y="8807"/>
                  <a:pt x="2643" y="8864"/>
                </a:cubicBezTo>
                <a:lnTo>
                  <a:pt x="2643" y="9084"/>
                </a:lnTo>
                <a:cubicBezTo>
                  <a:pt x="2643" y="9142"/>
                  <a:pt x="2666" y="9189"/>
                  <a:pt x="2695" y="9189"/>
                </a:cubicBezTo>
                <a:cubicBezTo>
                  <a:pt x="2724" y="9189"/>
                  <a:pt x="2748" y="9142"/>
                  <a:pt x="2748" y="9084"/>
                </a:cubicBezTo>
                <a:lnTo>
                  <a:pt x="2748" y="8864"/>
                </a:lnTo>
                <a:cubicBezTo>
                  <a:pt x="2748" y="8807"/>
                  <a:pt x="2724" y="8759"/>
                  <a:pt x="2695" y="8759"/>
                </a:cubicBezTo>
                <a:close/>
                <a:moveTo>
                  <a:pt x="3545" y="8759"/>
                </a:moveTo>
                <a:cubicBezTo>
                  <a:pt x="3516" y="8759"/>
                  <a:pt x="3492" y="8807"/>
                  <a:pt x="3492" y="8864"/>
                </a:cubicBezTo>
                <a:lnTo>
                  <a:pt x="3492" y="9084"/>
                </a:lnTo>
                <a:cubicBezTo>
                  <a:pt x="3492" y="9142"/>
                  <a:pt x="3516" y="9189"/>
                  <a:pt x="3545" y="9189"/>
                </a:cubicBezTo>
                <a:cubicBezTo>
                  <a:pt x="3574" y="9189"/>
                  <a:pt x="3598" y="9142"/>
                  <a:pt x="3598" y="9084"/>
                </a:cubicBezTo>
                <a:lnTo>
                  <a:pt x="3598" y="8864"/>
                </a:lnTo>
                <a:cubicBezTo>
                  <a:pt x="3598" y="8807"/>
                  <a:pt x="3574" y="8759"/>
                  <a:pt x="3545" y="8759"/>
                </a:cubicBezTo>
                <a:close/>
                <a:moveTo>
                  <a:pt x="3859" y="8759"/>
                </a:moveTo>
                <a:cubicBezTo>
                  <a:pt x="3830" y="8759"/>
                  <a:pt x="3806" y="8807"/>
                  <a:pt x="3806" y="8864"/>
                </a:cubicBezTo>
                <a:lnTo>
                  <a:pt x="3806" y="9084"/>
                </a:lnTo>
                <a:cubicBezTo>
                  <a:pt x="3806" y="9142"/>
                  <a:pt x="3830" y="9189"/>
                  <a:pt x="3859" y="9189"/>
                </a:cubicBezTo>
                <a:cubicBezTo>
                  <a:pt x="3888" y="9189"/>
                  <a:pt x="3912" y="9142"/>
                  <a:pt x="3912" y="9084"/>
                </a:cubicBezTo>
                <a:lnTo>
                  <a:pt x="3912" y="8864"/>
                </a:lnTo>
                <a:cubicBezTo>
                  <a:pt x="3912" y="8807"/>
                  <a:pt x="3888" y="8759"/>
                  <a:pt x="3859" y="8759"/>
                </a:cubicBezTo>
                <a:close/>
                <a:moveTo>
                  <a:pt x="4709" y="8759"/>
                </a:moveTo>
                <a:cubicBezTo>
                  <a:pt x="4680" y="8759"/>
                  <a:pt x="4656" y="8807"/>
                  <a:pt x="4656" y="8864"/>
                </a:cubicBezTo>
                <a:lnTo>
                  <a:pt x="4656" y="9084"/>
                </a:lnTo>
                <a:cubicBezTo>
                  <a:pt x="4656" y="9142"/>
                  <a:pt x="4680" y="9189"/>
                  <a:pt x="4709" y="9189"/>
                </a:cubicBezTo>
                <a:cubicBezTo>
                  <a:pt x="4738" y="9189"/>
                  <a:pt x="4762" y="9142"/>
                  <a:pt x="4762" y="9084"/>
                </a:cubicBezTo>
                <a:lnTo>
                  <a:pt x="4762" y="8864"/>
                </a:lnTo>
                <a:cubicBezTo>
                  <a:pt x="4762" y="8807"/>
                  <a:pt x="4738" y="8759"/>
                  <a:pt x="4709" y="8759"/>
                </a:cubicBezTo>
                <a:close/>
                <a:moveTo>
                  <a:pt x="5023" y="8759"/>
                </a:moveTo>
                <a:cubicBezTo>
                  <a:pt x="4994" y="8759"/>
                  <a:pt x="4970" y="8807"/>
                  <a:pt x="4970" y="8864"/>
                </a:cubicBezTo>
                <a:lnTo>
                  <a:pt x="4970" y="9084"/>
                </a:lnTo>
                <a:cubicBezTo>
                  <a:pt x="4970" y="9142"/>
                  <a:pt x="4994" y="9189"/>
                  <a:pt x="5023" y="9189"/>
                </a:cubicBezTo>
                <a:cubicBezTo>
                  <a:pt x="5053" y="9189"/>
                  <a:pt x="5076" y="9142"/>
                  <a:pt x="5076" y="9084"/>
                </a:cubicBezTo>
                <a:lnTo>
                  <a:pt x="5076" y="8864"/>
                </a:lnTo>
                <a:cubicBezTo>
                  <a:pt x="5076" y="8807"/>
                  <a:pt x="5053" y="8759"/>
                  <a:pt x="5023" y="8759"/>
                </a:cubicBezTo>
                <a:close/>
                <a:moveTo>
                  <a:pt x="5873" y="8759"/>
                </a:moveTo>
                <a:cubicBezTo>
                  <a:pt x="5844" y="8759"/>
                  <a:pt x="5820" y="8807"/>
                  <a:pt x="5820" y="8864"/>
                </a:cubicBezTo>
                <a:lnTo>
                  <a:pt x="5820" y="9084"/>
                </a:lnTo>
                <a:cubicBezTo>
                  <a:pt x="5820" y="9142"/>
                  <a:pt x="5844" y="9189"/>
                  <a:pt x="5873" y="9189"/>
                </a:cubicBezTo>
                <a:cubicBezTo>
                  <a:pt x="5902" y="9189"/>
                  <a:pt x="5926" y="9142"/>
                  <a:pt x="5926" y="9084"/>
                </a:cubicBezTo>
                <a:lnTo>
                  <a:pt x="5926" y="8864"/>
                </a:lnTo>
                <a:cubicBezTo>
                  <a:pt x="5926" y="8807"/>
                  <a:pt x="5902" y="8759"/>
                  <a:pt x="5873" y="8759"/>
                </a:cubicBezTo>
                <a:close/>
                <a:moveTo>
                  <a:pt x="6188" y="8759"/>
                </a:moveTo>
                <a:cubicBezTo>
                  <a:pt x="6159" y="8759"/>
                  <a:pt x="6135" y="8807"/>
                  <a:pt x="6135" y="8864"/>
                </a:cubicBezTo>
                <a:lnTo>
                  <a:pt x="6135" y="9084"/>
                </a:lnTo>
                <a:cubicBezTo>
                  <a:pt x="6135" y="9142"/>
                  <a:pt x="6159" y="9189"/>
                  <a:pt x="6188" y="9189"/>
                </a:cubicBezTo>
                <a:cubicBezTo>
                  <a:pt x="6217" y="9189"/>
                  <a:pt x="6240" y="9142"/>
                  <a:pt x="6240" y="9084"/>
                </a:cubicBezTo>
                <a:lnTo>
                  <a:pt x="6240" y="8864"/>
                </a:lnTo>
                <a:cubicBezTo>
                  <a:pt x="6240" y="8807"/>
                  <a:pt x="6217" y="8759"/>
                  <a:pt x="6188" y="8759"/>
                </a:cubicBezTo>
                <a:close/>
                <a:moveTo>
                  <a:pt x="7036" y="8759"/>
                </a:moveTo>
                <a:cubicBezTo>
                  <a:pt x="7007" y="8759"/>
                  <a:pt x="6984" y="8807"/>
                  <a:pt x="6984" y="8864"/>
                </a:cubicBezTo>
                <a:lnTo>
                  <a:pt x="6984" y="9084"/>
                </a:lnTo>
                <a:cubicBezTo>
                  <a:pt x="6984" y="9142"/>
                  <a:pt x="7007" y="9189"/>
                  <a:pt x="7036" y="9189"/>
                </a:cubicBezTo>
                <a:cubicBezTo>
                  <a:pt x="7065" y="9189"/>
                  <a:pt x="7089" y="9142"/>
                  <a:pt x="7089" y="9084"/>
                </a:cubicBezTo>
                <a:lnTo>
                  <a:pt x="7089" y="8864"/>
                </a:lnTo>
                <a:cubicBezTo>
                  <a:pt x="7089" y="8807"/>
                  <a:pt x="7065" y="8759"/>
                  <a:pt x="7036" y="8759"/>
                </a:cubicBezTo>
                <a:close/>
                <a:moveTo>
                  <a:pt x="7351" y="8759"/>
                </a:moveTo>
                <a:cubicBezTo>
                  <a:pt x="7322" y="8759"/>
                  <a:pt x="7299" y="8807"/>
                  <a:pt x="7299" y="8864"/>
                </a:cubicBezTo>
                <a:lnTo>
                  <a:pt x="7299" y="9084"/>
                </a:lnTo>
                <a:cubicBezTo>
                  <a:pt x="7299" y="9142"/>
                  <a:pt x="7322" y="9189"/>
                  <a:pt x="7351" y="9189"/>
                </a:cubicBezTo>
                <a:cubicBezTo>
                  <a:pt x="7380" y="9189"/>
                  <a:pt x="7404" y="9142"/>
                  <a:pt x="7404" y="9084"/>
                </a:cubicBezTo>
                <a:lnTo>
                  <a:pt x="7404" y="8864"/>
                </a:lnTo>
                <a:cubicBezTo>
                  <a:pt x="7404" y="8807"/>
                  <a:pt x="7380" y="8759"/>
                  <a:pt x="7351" y="8759"/>
                </a:cubicBezTo>
                <a:close/>
                <a:moveTo>
                  <a:pt x="8201" y="8759"/>
                </a:moveTo>
                <a:cubicBezTo>
                  <a:pt x="8171" y="8759"/>
                  <a:pt x="8148" y="8807"/>
                  <a:pt x="8148" y="8864"/>
                </a:cubicBezTo>
                <a:lnTo>
                  <a:pt x="8148" y="9084"/>
                </a:lnTo>
                <a:cubicBezTo>
                  <a:pt x="8148" y="9142"/>
                  <a:pt x="8171" y="9189"/>
                  <a:pt x="8201" y="9189"/>
                </a:cubicBezTo>
                <a:cubicBezTo>
                  <a:pt x="8230" y="9189"/>
                  <a:pt x="8254" y="9142"/>
                  <a:pt x="8254" y="9084"/>
                </a:cubicBezTo>
                <a:lnTo>
                  <a:pt x="8254" y="8864"/>
                </a:lnTo>
                <a:cubicBezTo>
                  <a:pt x="8254" y="8807"/>
                  <a:pt x="8230" y="8759"/>
                  <a:pt x="8201" y="8759"/>
                </a:cubicBezTo>
                <a:close/>
                <a:moveTo>
                  <a:pt x="8515" y="8759"/>
                </a:moveTo>
                <a:cubicBezTo>
                  <a:pt x="8486" y="8759"/>
                  <a:pt x="8462" y="8807"/>
                  <a:pt x="8462" y="8864"/>
                </a:cubicBezTo>
                <a:lnTo>
                  <a:pt x="8462" y="9084"/>
                </a:lnTo>
                <a:cubicBezTo>
                  <a:pt x="8462" y="9142"/>
                  <a:pt x="8486" y="9189"/>
                  <a:pt x="8515" y="9189"/>
                </a:cubicBezTo>
                <a:cubicBezTo>
                  <a:pt x="8544" y="9189"/>
                  <a:pt x="8568" y="9142"/>
                  <a:pt x="8568" y="9084"/>
                </a:cubicBezTo>
                <a:lnTo>
                  <a:pt x="8568" y="8864"/>
                </a:lnTo>
                <a:cubicBezTo>
                  <a:pt x="8568" y="8807"/>
                  <a:pt x="8544" y="8759"/>
                  <a:pt x="8515" y="8759"/>
                </a:cubicBezTo>
                <a:close/>
                <a:moveTo>
                  <a:pt x="9365" y="8759"/>
                </a:moveTo>
                <a:cubicBezTo>
                  <a:pt x="9336" y="8759"/>
                  <a:pt x="9312" y="8807"/>
                  <a:pt x="9312" y="8864"/>
                </a:cubicBezTo>
                <a:lnTo>
                  <a:pt x="9312" y="9084"/>
                </a:lnTo>
                <a:cubicBezTo>
                  <a:pt x="9312" y="9142"/>
                  <a:pt x="9336" y="9189"/>
                  <a:pt x="9365" y="9189"/>
                </a:cubicBezTo>
                <a:cubicBezTo>
                  <a:pt x="9394" y="9189"/>
                  <a:pt x="9418" y="9142"/>
                  <a:pt x="9418" y="9084"/>
                </a:cubicBezTo>
                <a:lnTo>
                  <a:pt x="9418" y="8864"/>
                </a:lnTo>
                <a:cubicBezTo>
                  <a:pt x="9418" y="8807"/>
                  <a:pt x="9394" y="8759"/>
                  <a:pt x="9365" y="8759"/>
                </a:cubicBezTo>
                <a:close/>
                <a:moveTo>
                  <a:pt x="9679" y="8759"/>
                </a:moveTo>
                <a:cubicBezTo>
                  <a:pt x="9650" y="8759"/>
                  <a:pt x="9626" y="8807"/>
                  <a:pt x="9626" y="8864"/>
                </a:cubicBezTo>
                <a:lnTo>
                  <a:pt x="9626" y="9084"/>
                </a:lnTo>
                <a:cubicBezTo>
                  <a:pt x="9626" y="9142"/>
                  <a:pt x="9650" y="9189"/>
                  <a:pt x="9679" y="9189"/>
                </a:cubicBezTo>
                <a:cubicBezTo>
                  <a:pt x="9708" y="9189"/>
                  <a:pt x="9732" y="9142"/>
                  <a:pt x="9732" y="9084"/>
                </a:cubicBezTo>
                <a:lnTo>
                  <a:pt x="9732" y="8864"/>
                </a:lnTo>
                <a:cubicBezTo>
                  <a:pt x="9732" y="8807"/>
                  <a:pt x="9708" y="8759"/>
                  <a:pt x="9679" y="8759"/>
                </a:cubicBezTo>
                <a:close/>
                <a:moveTo>
                  <a:pt x="10529" y="8759"/>
                </a:moveTo>
                <a:cubicBezTo>
                  <a:pt x="10500" y="8759"/>
                  <a:pt x="10476" y="8807"/>
                  <a:pt x="10476" y="8864"/>
                </a:cubicBezTo>
                <a:lnTo>
                  <a:pt x="10476" y="9084"/>
                </a:lnTo>
                <a:cubicBezTo>
                  <a:pt x="10476" y="9142"/>
                  <a:pt x="10500" y="9189"/>
                  <a:pt x="10529" y="9189"/>
                </a:cubicBezTo>
                <a:cubicBezTo>
                  <a:pt x="10558" y="9189"/>
                  <a:pt x="10582" y="9142"/>
                  <a:pt x="10582" y="9084"/>
                </a:cubicBezTo>
                <a:lnTo>
                  <a:pt x="10582" y="8864"/>
                </a:lnTo>
                <a:cubicBezTo>
                  <a:pt x="10582" y="8807"/>
                  <a:pt x="10558" y="8759"/>
                  <a:pt x="10529" y="8759"/>
                </a:cubicBezTo>
                <a:close/>
                <a:moveTo>
                  <a:pt x="10844" y="8759"/>
                </a:moveTo>
                <a:cubicBezTo>
                  <a:pt x="10814" y="8759"/>
                  <a:pt x="10791" y="8807"/>
                  <a:pt x="10791" y="8864"/>
                </a:cubicBezTo>
                <a:lnTo>
                  <a:pt x="10791" y="9084"/>
                </a:lnTo>
                <a:cubicBezTo>
                  <a:pt x="10791" y="9142"/>
                  <a:pt x="10814" y="9189"/>
                  <a:pt x="10844" y="9189"/>
                </a:cubicBezTo>
                <a:cubicBezTo>
                  <a:pt x="10873" y="9189"/>
                  <a:pt x="10895" y="9142"/>
                  <a:pt x="10895" y="9084"/>
                </a:cubicBezTo>
                <a:lnTo>
                  <a:pt x="10895" y="8864"/>
                </a:lnTo>
                <a:cubicBezTo>
                  <a:pt x="10895" y="8807"/>
                  <a:pt x="10873" y="8759"/>
                  <a:pt x="10844" y="8759"/>
                </a:cubicBezTo>
                <a:close/>
                <a:moveTo>
                  <a:pt x="11692" y="8759"/>
                </a:moveTo>
                <a:cubicBezTo>
                  <a:pt x="11663" y="8759"/>
                  <a:pt x="11640" y="8807"/>
                  <a:pt x="11640" y="8864"/>
                </a:cubicBezTo>
                <a:lnTo>
                  <a:pt x="11640" y="9084"/>
                </a:lnTo>
                <a:cubicBezTo>
                  <a:pt x="11640" y="9142"/>
                  <a:pt x="11663" y="9189"/>
                  <a:pt x="11692" y="9189"/>
                </a:cubicBezTo>
                <a:cubicBezTo>
                  <a:pt x="11721" y="9189"/>
                  <a:pt x="11745" y="9142"/>
                  <a:pt x="11745" y="9084"/>
                </a:cubicBezTo>
                <a:lnTo>
                  <a:pt x="11745" y="8864"/>
                </a:lnTo>
                <a:cubicBezTo>
                  <a:pt x="11745" y="8807"/>
                  <a:pt x="11721" y="8759"/>
                  <a:pt x="11692" y="8759"/>
                </a:cubicBezTo>
                <a:close/>
                <a:moveTo>
                  <a:pt x="12007" y="8759"/>
                </a:moveTo>
                <a:cubicBezTo>
                  <a:pt x="11978" y="8759"/>
                  <a:pt x="11955" y="8807"/>
                  <a:pt x="11955" y="8864"/>
                </a:cubicBezTo>
                <a:lnTo>
                  <a:pt x="11955" y="9084"/>
                </a:lnTo>
                <a:cubicBezTo>
                  <a:pt x="11955" y="9142"/>
                  <a:pt x="11978" y="9189"/>
                  <a:pt x="12007" y="9189"/>
                </a:cubicBezTo>
                <a:cubicBezTo>
                  <a:pt x="12036" y="9189"/>
                  <a:pt x="12060" y="9142"/>
                  <a:pt x="12060" y="9084"/>
                </a:cubicBezTo>
                <a:lnTo>
                  <a:pt x="12060" y="8864"/>
                </a:lnTo>
                <a:cubicBezTo>
                  <a:pt x="12060" y="8807"/>
                  <a:pt x="12036" y="8759"/>
                  <a:pt x="12007" y="8759"/>
                </a:cubicBezTo>
                <a:close/>
                <a:moveTo>
                  <a:pt x="12856" y="8759"/>
                </a:moveTo>
                <a:cubicBezTo>
                  <a:pt x="12827" y="8759"/>
                  <a:pt x="12804" y="8807"/>
                  <a:pt x="12804" y="8864"/>
                </a:cubicBezTo>
                <a:lnTo>
                  <a:pt x="12804" y="9084"/>
                </a:lnTo>
                <a:cubicBezTo>
                  <a:pt x="12804" y="9142"/>
                  <a:pt x="12827" y="9189"/>
                  <a:pt x="12856" y="9189"/>
                </a:cubicBezTo>
                <a:cubicBezTo>
                  <a:pt x="12886" y="9189"/>
                  <a:pt x="12909" y="9142"/>
                  <a:pt x="12909" y="9084"/>
                </a:cubicBezTo>
                <a:lnTo>
                  <a:pt x="12909" y="8864"/>
                </a:lnTo>
                <a:cubicBezTo>
                  <a:pt x="12909" y="8807"/>
                  <a:pt x="12886" y="8759"/>
                  <a:pt x="12856" y="8759"/>
                </a:cubicBezTo>
                <a:close/>
                <a:moveTo>
                  <a:pt x="13171" y="8759"/>
                </a:moveTo>
                <a:cubicBezTo>
                  <a:pt x="13142" y="8759"/>
                  <a:pt x="13118" y="8807"/>
                  <a:pt x="13118" y="8864"/>
                </a:cubicBezTo>
                <a:lnTo>
                  <a:pt x="13118" y="9084"/>
                </a:lnTo>
                <a:cubicBezTo>
                  <a:pt x="13118" y="9142"/>
                  <a:pt x="13142" y="9189"/>
                  <a:pt x="13171" y="9189"/>
                </a:cubicBezTo>
                <a:cubicBezTo>
                  <a:pt x="13200" y="9189"/>
                  <a:pt x="13224" y="9142"/>
                  <a:pt x="13224" y="9084"/>
                </a:cubicBezTo>
                <a:lnTo>
                  <a:pt x="13224" y="8864"/>
                </a:lnTo>
                <a:cubicBezTo>
                  <a:pt x="13224" y="8807"/>
                  <a:pt x="13200" y="8759"/>
                  <a:pt x="13171" y="8759"/>
                </a:cubicBezTo>
                <a:close/>
                <a:moveTo>
                  <a:pt x="14021" y="8759"/>
                </a:moveTo>
                <a:cubicBezTo>
                  <a:pt x="13992" y="8759"/>
                  <a:pt x="13968" y="8807"/>
                  <a:pt x="13968" y="8864"/>
                </a:cubicBezTo>
                <a:lnTo>
                  <a:pt x="13968" y="9084"/>
                </a:lnTo>
                <a:cubicBezTo>
                  <a:pt x="13968" y="9142"/>
                  <a:pt x="13992" y="9189"/>
                  <a:pt x="14021" y="9189"/>
                </a:cubicBezTo>
                <a:cubicBezTo>
                  <a:pt x="14050" y="9189"/>
                  <a:pt x="14074" y="9142"/>
                  <a:pt x="14074" y="9084"/>
                </a:cubicBezTo>
                <a:lnTo>
                  <a:pt x="14074" y="8864"/>
                </a:lnTo>
                <a:cubicBezTo>
                  <a:pt x="14074" y="8807"/>
                  <a:pt x="14050" y="8759"/>
                  <a:pt x="14021" y="8759"/>
                </a:cubicBezTo>
                <a:close/>
                <a:moveTo>
                  <a:pt x="14335" y="8759"/>
                </a:moveTo>
                <a:cubicBezTo>
                  <a:pt x="14306" y="8759"/>
                  <a:pt x="14282" y="8807"/>
                  <a:pt x="14282" y="8864"/>
                </a:cubicBezTo>
                <a:lnTo>
                  <a:pt x="14282" y="9084"/>
                </a:lnTo>
                <a:cubicBezTo>
                  <a:pt x="14282" y="9142"/>
                  <a:pt x="14306" y="9189"/>
                  <a:pt x="14335" y="9189"/>
                </a:cubicBezTo>
                <a:cubicBezTo>
                  <a:pt x="14364" y="9189"/>
                  <a:pt x="14388" y="9142"/>
                  <a:pt x="14388" y="9084"/>
                </a:cubicBezTo>
                <a:lnTo>
                  <a:pt x="14388" y="8864"/>
                </a:lnTo>
                <a:cubicBezTo>
                  <a:pt x="14388" y="8807"/>
                  <a:pt x="14364" y="8759"/>
                  <a:pt x="14335" y="8759"/>
                </a:cubicBezTo>
                <a:close/>
                <a:moveTo>
                  <a:pt x="15185" y="8759"/>
                </a:moveTo>
                <a:cubicBezTo>
                  <a:pt x="15156" y="8759"/>
                  <a:pt x="15132" y="8807"/>
                  <a:pt x="15132" y="8864"/>
                </a:cubicBezTo>
                <a:lnTo>
                  <a:pt x="15132" y="9084"/>
                </a:lnTo>
                <a:cubicBezTo>
                  <a:pt x="15132" y="9142"/>
                  <a:pt x="15156" y="9189"/>
                  <a:pt x="15185" y="9189"/>
                </a:cubicBezTo>
                <a:cubicBezTo>
                  <a:pt x="15214" y="9189"/>
                  <a:pt x="15237" y="9142"/>
                  <a:pt x="15237" y="9084"/>
                </a:cubicBezTo>
                <a:lnTo>
                  <a:pt x="15237" y="8864"/>
                </a:lnTo>
                <a:cubicBezTo>
                  <a:pt x="15237" y="8807"/>
                  <a:pt x="15214" y="8759"/>
                  <a:pt x="15185" y="8759"/>
                </a:cubicBezTo>
                <a:close/>
                <a:moveTo>
                  <a:pt x="15500" y="8759"/>
                </a:moveTo>
                <a:cubicBezTo>
                  <a:pt x="15470" y="8759"/>
                  <a:pt x="15447" y="8807"/>
                  <a:pt x="15447" y="8864"/>
                </a:cubicBezTo>
                <a:lnTo>
                  <a:pt x="15447" y="9084"/>
                </a:lnTo>
                <a:cubicBezTo>
                  <a:pt x="15447" y="9142"/>
                  <a:pt x="15470" y="9189"/>
                  <a:pt x="15500" y="9189"/>
                </a:cubicBezTo>
                <a:cubicBezTo>
                  <a:pt x="15529" y="9189"/>
                  <a:pt x="15551" y="9142"/>
                  <a:pt x="15551" y="9084"/>
                </a:cubicBezTo>
                <a:lnTo>
                  <a:pt x="15551" y="8864"/>
                </a:lnTo>
                <a:cubicBezTo>
                  <a:pt x="15551" y="8807"/>
                  <a:pt x="15529" y="8759"/>
                  <a:pt x="15500" y="8759"/>
                </a:cubicBezTo>
                <a:close/>
                <a:moveTo>
                  <a:pt x="16349" y="8759"/>
                </a:moveTo>
                <a:cubicBezTo>
                  <a:pt x="16320" y="8759"/>
                  <a:pt x="16296" y="8807"/>
                  <a:pt x="16296" y="8864"/>
                </a:cubicBezTo>
                <a:lnTo>
                  <a:pt x="16296" y="9084"/>
                </a:lnTo>
                <a:cubicBezTo>
                  <a:pt x="16296" y="9142"/>
                  <a:pt x="16320" y="9189"/>
                  <a:pt x="16349" y="9189"/>
                </a:cubicBezTo>
                <a:cubicBezTo>
                  <a:pt x="16378" y="9189"/>
                  <a:pt x="16401" y="9142"/>
                  <a:pt x="16401" y="9084"/>
                </a:cubicBezTo>
                <a:lnTo>
                  <a:pt x="16401" y="8864"/>
                </a:lnTo>
                <a:cubicBezTo>
                  <a:pt x="16401" y="8807"/>
                  <a:pt x="16378" y="8759"/>
                  <a:pt x="16349" y="8759"/>
                </a:cubicBezTo>
                <a:close/>
                <a:moveTo>
                  <a:pt x="16663" y="8759"/>
                </a:moveTo>
                <a:cubicBezTo>
                  <a:pt x="16634" y="8759"/>
                  <a:pt x="16611" y="8807"/>
                  <a:pt x="16611" y="8864"/>
                </a:cubicBezTo>
                <a:lnTo>
                  <a:pt x="16611" y="9084"/>
                </a:lnTo>
                <a:cubicBezTo>
                  <a:pt x="16611" y="9142"/>
                  <a:pt x="16634" y="9189"/>
                  <a:pt x="16663" y="9189"/>
                </a:cubicBezTo>
                <a:cubicBezTo>
                  <a:pt x="16692" y="9189"/>
                  <a:pt x="16716" y="9142"/>
                  <a:pt x="16716" y="9084"/>
                </a:cubicBezTo>
                <a:lnTo>
                  <a:pt x="16716" y="8864"/>
                </a:lnTo>
                <a:cubicBezTo>
                  <a:pt x="16716" y="8807"/>
                  <a:pt x="16692" y="8759"/>
                  <a:pt x="16663" y="8759"/>
                </a:cubicBezTo>
                <a:close/>
                <a:moveTo>
                  <a:pt x="17512" y="8759"/>
                </a:moveTo>
                <a:cubicBezTo>
                  <a:pt x="17483" y="8759"/>
                  <a:pt x="17459" y="8807"/>
                  <a:pt x="17459" y="8864"/>
                </a:cubicBezTo>
                <a:lnTo>
                  <a:pt x="17459" y="9084"/>
                </a:lnTo>
                <a:cubicBezTo>
                  <a:pt x="17459" y="9142"/>
                  <a:pt x="17483" y="9189"/>
                  <a:pt x="17512" y="9189"/>
                </a:cubicBezTo>
                <a:cubicBezTo>
                  <a:pt x="17541" y="9189"/>
                  <a:pt x="17565" y="9142"/>
                  <a:pt x="17565" y="9084"/>
                </a:cubicBezTo>
                <a:lnTo>
                  <a:pt x="17565" y="8864"/>
                </a:lnTo>
                <a:cubicBezTo>
                  <a:pt x="17565" y="8807"/>
                  <a:pt x="17541" y="8759"/>
                  <a:pt x="17512" y="8759"/>
                </a:cubicBezTo>
                <a:close/>
                <a:moveTo>
                  <a:pt x="17827" y="8759"/>
                </a:moveTo>
                <a:cubicBezTo>
                  <a:pt x="17798" y="8759"/>
                  <a:pt x="17774" y="8807"/>
                  <a:pt x="17774" y="8864"/>
                </a:cubicBezTo>
                <a:lnTo>
                  <a:pt x="17774" y="9084"/>
                </a:lnTo>
                <a:cubicBezTo>
                  <a:pt x="17774" y="9142"/>
                  <a:pt x="17798" y="9189"/>
                  <a:pt x="17827" y="9189"/>
                </a:cubicBezTo>
                <a:cubicBezTo>
                  <a:pt x="17856" y="9189"/>
                  <a:pt x="17880" y="9142"/>
                  <a:pt x="17880" y="9084"/>
                </a:cubicBezTo>
                <a:lnTo>
                  <a:pt x="17880" y="8864"/>
                </a:lnTo>
                <a:cubicBezTo>
                  <a:pt x="17880" y="8807"/>
                  <a:pt x="17856" y="8759"/>
                  <a:pt x="17827" y="8759"/>
                </a:cubicBezTo>
                <a:close/>
                <a:moveTo>
                  <a:pt x="18677" y="8759"/>
                </a:moveTo>
                <a:cubicBezTo>
                  <a:pt x="18648" y="8759"/>
                  <a:pt x="18624" y="8807"/>
                  <a:pt x="18624" y="8864"/>
                </a:cubicBezTo>
                <a:lnTo>
                  <a:pt x="18624" y="9084"/>
                </a:lnTo>
                <a:cubicBezTo>
                  <a:pt x="18624" y="9142"/>
                  <a:pt x="18648" y="9189"/>
                  <a:pt x="18677" y="9189"/>
                </a:cubicBezTo>
                <a:cubicBezTo>
                  <a:pt x="18706" y="9189"/>
                  <a:pt x="18730" y="9142"/>
                  <a:pt x="18730" y="9084"/>
                </a:cubicBezTo>
                <a:lnTo>
                  <a:pt x="18730" y="8864"/>
                </a:lnTo>
                <a:cubicBezTo>
                  <a:pt x="18730" y="8807"/>
                  <a:pt x="18706" y="8759"/>
                  <a:pt x="18677" y="8759"/>
                </a:cubicBezTo>
                <a:close/>
                <a:moveTo>
                  <a:pt x="18991" y="8759"/>
                </a:moveTo>
                <a:cubicBezTo>
                  <a:pt x="18962" y="8759"/>
                  <a:pt x="18938" y="8807"/>
                  <a:pt x="18938" y="8864"/>
                </a:cubicBezTo>
                <a:lnTo>
                  <a:pt x="18938" y="9084"/>
                </a:lnTo>
                <a:cubicBezTo>
                  <a:pt x="18938" y="9142"/>
                  <a:pt x="18962" y="9189"/>
                  <a:pt x="18991" y="9189"/>
                </a:cubicBezTo>
                <a:cubicBezTo>
                  <a:pt x="19020" y="9189"/>
                  <a:pt x="19044" y="9142"/>
                  <a:pt x="19044" y="9084"/>
                </a:cubicBezTo>
                <a:lnTo>
                  <a:pt x="19044" y="8864"/>
                </a:lnTo>
                <a:cubicBezTo>
                  <a:pt x="19044" y="8807"/>
                  <a:pt x="19020" y="8759"/>
                  <a:pt x="18991" y="8759"/>
                </a:cubicBezTo>
                <a:close/>
                <a:moveTo>
                  <a:pt x="19841" y="8759"/>
                </a:moveTo>
                <a:cubicBezTo>
                  <a:pt x="19812" y="8759"/>
                  <a:pt x="19788" y="8807"/>
                  <a:pt x="19788" y="8864"/>
                </a:cubicBezTo>
                <a:lnTo>
                  <a:pt x="19788" y="9084"/>
                </a:lnTo>
                <a:cubicBezTo>
                  <a:pt x="19788" y="9142"/>
                  <a:pt x="19812" y="9189"/>
                  <a:pt x="19841" y="9189"/>
                </a:cubicBezTo>
                <a:cubicBezTo>
                  <a:pt x="19870" y="9189"/>
                  <a:pt x="19894" y="9142"/>
                  <a:pt x="19894" y="9084"/>
                </a:cubicBezTo>
                <a:lnTo>
                  <a:pt x="19894" y="8864"/>
                </a:lnTo>
                <a:cubicBezTo>
                  <a:pt x="19894" y="8807"/>
                  <a:pt x="19870" y="8759"/>
                  <a:pt x="19841" y="8759"/>
                </a:cubicBezTo>
                <a:close/>
                <a:moveTo>
                  <a:pt x="20155" y="8759"/>
                </a:moveTo>
                <a:cubicBezTo>
                  <a:pt x="20126" y="8759"/>
                  <a:pt x="20102" y="8807"/>
                  <a:pt x="20102" y="8864"/>
                </a:cubicBezTo>
                <a:lnTo>
                  <a:pt x="20102" y="9084"/>
                </a:lnTo>
                <a:cubicBezTo>
                  <a:pt x="20102" y="9142"/>
                  <a:pt x="20126" y="9189"/>
                  <a:pt x="20155" y="9189"/>
                </a:cubicBezTo>
                <a:cubicBezTo>
                  <a:pt x="20184" y="9189"/>
                  <a:pt x="20207" y="9142"/>
                  <a:pt x="20207" y="9084"/>
                </a:cubicBezTo>
                <a:lnTo>
                  <a:pt x="20207" y="8864"/>
                </a:lnTo>
                <a:cubicBezTo>
                  <a:pt x="20207" y="8807"/>
                  <a:pt x="20184" y="8759"/>
                  <a:pt x="20155" y="8759"/>
                </a:cubicBezTo>
                <a:close/>
                <a:moveTo>
                  <a:pt x="21004" y="8759"/>
                </a:moveTo>
                <a:cubicBezTo>
                  <a:pt x="20975" y="8759"/>
                  <a:pt x="20952" y="8807"/>
                  <a:pt x="20952" y="8864"/>
                </a:cubicBezTo>
                <a:lnTo>
                  <a:pt x="20952" y="9084"/>
                </a:lnTo>
                <a:cubicBezTo>
                  <a:pt x="20952" y="9142"/>
                  <a:pt x="20975" y="9189"/>
                  <a:pt x="21004" y="9189"/>
                </a:cubicBezTo>
                <a:cubicBezTo>
                  <a:pt x="21033" y="9189"/>
                  <a:pt x="21057" y="9142"/>
                  <a:pt x="21057" y="9084"/>
                </a:cubicBezTo>
                <a:lnTo>
                  <a:pt x="21057" y="8864"/>
                </a:lnTo>
                <a:cubicBezTo>
                  <a:pt x="21057" y="8807"/>
                  <a:pt x="21033" y="8759"/>
                  <a:pt x="21004" y="8759"/>
                </a:cubicBezTo>
                <a:close/>
                <a:moveTo>
                  <a:pt x="21319" y="8759"/>
                </a:moveTo>
                <a:cubicBezTo>
                  <a:pt x="21289" y="8759"/>
                  <a:pt x="21267" y="8807"/>
                  <a:pt x="21267" y="8864"/>
                </a:cubicBezTo>
                <a:lnTo>
                  <a:pt x="21267" y="9084"/>
                </a:lnTo>
                <a:cubicBezTo>
                  <a:pt x="21267" y="9142"/>
                  <a:pt x="21289" y="9189"/>
                  <a:pt x="21319" y="9189"/>
                </a:cubicBezTo>
                <a:cubicBezTo>
                  <a:pt x="21348" y="9189"/>
                  <a:pt x="21372" y="9142"/>
                  <a:pt x="21372" y="9084"/>
                </a:cubicBezTo>
                <a:lnTo>
                  <a:pt x="21372" y="8864"/>
                </a:lnTo>
                <a:cubicBezTo>
                  <a:pt x="21372" y="8807"/>
                  <a:pt x="21348" y="8759"/>
                  <a:pt x="21319" y="8759"/>
                </a:cubicBezTo>
                <a:close/>
                <a:moveTo>
                  <a:pt x="281" y="9489"/>
                </a:moveTo>
                <a:cubicBezTo>
                  <a:pt x="252" y="9489"/>
                  <a:pt x="228" y="9536"/>
                  <a:pt x="228" y="9594"/>
                </a:cubicBezTo>
                <a:lnTo>
                  <a:pt x="228" y="9814"/>
                </a:lnTo>
                <a:cubicBezTo>
                  <a:pt x="228" y="9871"/>
                  <a:pt x="252" y="9919"/>
                  <a:pt x="281" y="9919"/>
                </a:cubicBezTo>
                <a:cubicBezTo>
                  <a:pt x="311" y="9919"/>
                  <a:pt x="334" y="9871"/>
                  <a:pt x="334" y="9814"/>
                </a:cubicBezTo>
                <a:lnTo>
                  <a:pt x="334" y="9594"/>
                </a:lnTo>
                <a:cubicBezTo>
                  <a:pt x="334" y="9536"/>
                  <a:pt x="311" y="9489"/>
                  <a:pt x="281" y="9489"/>
                </a:cubicBezTo>
                <a:close/>
                <a:moveTo>
                  <a:pt x="596" y="9489"/>
                </a:moveTo>
                <a:cubicBezTo>
                  <a:pt x="567" y="9489"/>
                  <a:pt x="543" y="9536"/>
                  <a:pt x="543" y="9594"/>
                </a:cubicBezTo>
                <a:lnTo>
                  <a:pt x="543" y="9814"/>
                </a:lnTo>
                <a:cubicBezTo>
                  <a:pt x="543" y="9871"/>
                  <a:pt x="567" y="9919"/>
                  <a:pt x="596" y="9919"/>
                </a:cubicBezTo>
                <a:cubicBezTo>
                  <a:pt x="625" y="9919"/>
                  <a:pt x="649" y="9871"/>
                  <a:pt x="649" y="9814"/>
                </a:cubicBezTo>
                <a:lnTo>
                  <a:pt x="649" y="9594"/>
                </a:lnTo>
                <a:cubicBezTo>
                  <a:pt x="649" y="9536"/>
                  <a:pt x="625" y="9489"/>
                  <a:pt x="596" y="9489"/>
                </a:cubicBezTo>
                <a:close/>
                <a:moveTo>
                  <a:pt x="1446" y="9489"/>
                </a:moveTo>
                <a:cubicBezTo>
                  <a:pt x="1417" y="9489"/>
                  <a:pt x="1393" y="9536"/>
                  <a:pt x="1393" y="9594"/>
                </a:cubicBezTo>
                <a:lnTo>
                  <a:pt x="1393" y="9814"/>
                </a:lnTo>
                <a:cubicBezTo>
                  <a:pt x="1393" y="9871"/>
                  <a:pt x="1417" y="9919"/>
                  <a:pt x="1446" y="9919"/>
                </a:cubicBezTo>
                <a:cubicBezTo>
                  <a:pt x="1475" y="9919"/>
                  <a:pt x="1499" y="9871"/>
                  <a:pt x="1499" y="9814"/>
                </a:cubicBezTo>
                <a:lnTo>
                  <a:pt x="1499" y="9594"/>
                </a:lnTo>
                <a:cubicBezTo>
                  <a:pt x="1499" y="9536"/>
                  <a:pt x="1475" y="9489"/>
                  <a:pt x="1446" y="9489"/>
                </a:cubicBezTo>
                <a:close/>
                <a:moveTo>
                  <a:pt x="1760" y="9489"/>
                </a:moveTo>
                <a:cubicBezTo>
                  <a:pt x="1731" y="9489"/>
                  <a:pt x="1707" y="9536"/>
                  <a:pt x="1707" y="9594"/>
                </a:cubicBezTo>
                <a:lnTo>
                  <a:pt x="1707" y="9814"/>
                </a:lnTo>
                <a:cubicBezTo>
                  <a:pt x="1707" y="9871"/>
                  <a:pt x="1731" y="9919"/>
                  <a:pt x="1760" y="9919"/>
                </a:cubicBezTo>
                <a:cubicBezTo>
                  <a:pt x="1789" y="9919"/>
                  <a:pt x="1813" y="9871"/>
                  <a:pt x="1813" y="9814"/>
                </a:cubicBezTo>
                <a:lnTo>
                  <a:pt x="1813" y="9594"/>
                </a:lnTo>
                <a:cubicBezTo>
                  <a:pt x="1813" y="9536"/>
                  <a:pt x="1789" y="9489"/>
                  <a:pt x="1760" y="9489"/>
                </a:cubicBezTo>
                <a:close/>
                <a:moveTo>
                  <a:pt x="2610" y="9489"/>
                </a:moveTo>
                <a:cubicBezTo>
                  <a:pt x="2581" y="9489"/>
                  <a:pt x="2557" y="9536"/>
                  <a:pt x="2557" y="9594"/>
                </a:cubicBezTo>
                <a:lnTo>
                  <a:pt x="2557" y="9814"/>
                </a:lnTo>
                <a:cubicBezTo>
                  <a:pt x="2557" y="9871"/>
                  <a:pt x="2581" y="9919"/>
                  <a:pt x="2610" y="9919"/>
                </a:cubicBezTo>
                <a:cubicBezTo>
                  <a:pt x="2639" y="9919"/>
                  <a:pt x="2662" y="9871"/>
                  <a:pt x="2662" y="9814"/>
                </a:cubicBezTo>
                <a:lnTo>
                  <a:pt x="2662" y="9594"/>
                </a:lnTo>
                <a:cubicBezTo>
                  <a:pt x="2662" y="9536"/>
                  <a:pt x="2639" y="9489"/>
                  <a:pt x="2610" y="9489"/>
                </a:cubicBezTo>
                <a:close/>
                <a:moveTo>
                  <a:pt x="2924" y="9489"/>
                </a:moveTo>
                <a:cubicBezTo>
                  <a:pt x="2895" y="9489"/>
                  <a:pt x="2871" y="9536"/>
                  <a:pt x="2871" y="9594"/>
                </a:cubicBezTo>
                <a:lnTo>
                  <a:pt x="2871" y="9814"/>
                </a:lnTo>
                <a:cubicBezTo>
                  <a:pt x="2871" y="9871"/>
                  <a:pt x="2895" y="9919"/>
                  <a:pt x="2924" y="9919"/>
                </a:cubicBezTo>
                <a:cubicBezTo>
                  <a:pt x="2954" y="9919"/>
                  <a:pt x="2976" y="9871"/>
                  <a:pt x="2976" y="9814"/>
                </a:cubicBezTo>
                <a:lnTo>
                  <a:pt x="2976" y="9594"/>
                </a:lnTo>
                <a:cubicBezTo>
                  <a:pt x="2976" y="9536"/>
                  <a:pt x="2954" y="9489"/>
                  <a:pt x="2924" y="9489"/>
                </a:cubicBezTo>
                <a:close/>
                <a:moveTo>
                  <a:pt x="3773" y="9489"/>
                </a:moveTo>
                <a:cubicBezTo>
                  <a:pt x="3744" y="9489"/>
                  <a:pt x="3721" y="9536"/>
                  <a:pt x="3721" y="9594"/>
                </a:cubicBezTo>
                <a:lnTo>
                  <a:pt x="3721" y="9814"/>
                </a:lnTo>
                <a:cubicBezTo>
                  <a:pt x="3721" y="9871"/>
                  <a:pt x="3744" y="9919"/>
                  <a:pt x="3773" y="9919"/>
                </a:cubicBezTo>
                <a:cubicBezTo>
                  <a:pt x="3802" y="9919"/>
                  <a:pt x="3826" y="9871"/>
                  <a:pt x="3826" y="9814"/>
                </a:cubicBezTo>
                <a:lnTo>
                  <a:pt x="3826" y="9594"/>
                </a:lnTo>
                <a:cubicBezTo>
                  <a:pt x="3826" y="9536"/>
                  <a:pt x="3802" y="9489"/>
                  <a:pt x="3773" y="9489"/>
                </a:cubicBezTo>
                <a:close/>
                <a:moveTo>
                  <a:pt x="4088" y="9489"/>
                </a:moveTo>
                <a:cubicBezTo>
                  <a:pt x="4058" y="9489"/>
                  <a:pt x="4035" y="9536"/>
                  <a:pt x="4035" y="9594"/>
                </a:cubicBezTo>
                <a:lnTo>
                  <a:pt x="4035" y="9814"/>
                </a:lnTo>
                <a:cubicBezTo>
                  <a:pt x="4035" y="9871"/>
                  <a:pt x="4058" y="9919"/>
                  <a:pt x="4088" y="9919"/>
                </a:cubicBezTo>
                <a:cubicBezTo>
                  <a:pt x="4117" y="9919"/>
                  <a:pt x="4141" y="9871"/>
                  <a:pt x="4141" y="9814"/>
                </a:cubicBezTo>
                <a:lnTo>
                  <a:pt x="4141" y="9594"/>
                </a:lnTo>
                <a:cubicBezTo>
                  <a:pt x="4141" y="9536"/>
                  <a:pt x="4117" y="9489"/>
                  <a:pt x="4088" y="9489"/>
                </a:cubicBezTo>
                <a:close/>
                <a:moveTo>
                  <a:pt x="4937" y="9489"/>
                </a:moveTo>
                <a:cubicBezTo>
                  <a:pt x="4908" y="9489"/>
                  <a:pt x="4884" y="9536"/>
                  <a:pt x="4884" y="9594"/>
                </a:cubicBezTo>
                <a:lnTo>
                  <a:pt x="4884" y="9814"/>
                </a:lnTo>
                <a:cubicBezTo>
                  <a:pt x="4884" y="9871"/>
                  <a:pt x="4908" y="9919"/>
                  <a:pt x="4937" y="9919"/>
                </a:cubicBezTo>
                <a:cubicBezTo>
                  <a:pt x="4966" y="9919"/>
                  <a:pt x="4990" y="9871"/>
                  <a:pt x="4990" y="9814"/>
                </a:cubicBezTo>
                <a:lnTo>
                  <a:pt x="4990" y="9594"/>
                </a:lnTo>
                <a:cubicBezTo>
                  <a:pt x="4990" y="9536"/>
                  <a:pt x="4966" y="9489"/>
                  <a:pt x="4937" y="9489"/>
                </a:cubicBezTo>
                <a:close/>
                <a:moveTo>
                  <a:pt x="5252" y="9489"/>
                </a:moveTo>
                <a:cubicBezTo>
                  <a:pt x="5223" y="9489"/>
                  <a:pt x="5199" y="9536"/>
                  <a:pt x="5199" y="9594"/>
                </a:cubicBezTo>
                <a:lnTo>
                  <a:pt x="5199" y="9814"/>
                </a:lnTo>
                <a:cubicBezTo>
                  <a:pt x="5199" y="9871"/>
                  <a:pt x="5223" y="9919"/>
                  <a:pt x="5252" y="9919"/>
                </a:cubicBezTo>
                <a:cubicBezTo>
                  <a:pt x="5281" y="9919"/>
                  <a:pt x="5305" y="9871"/>
                  <a:pt x="5305" y="9814"/>
                </a:cubicBezTo>
                <a:lnTo>
                  <a:pt x="5305" y="9594"/>
                </a:lnTo>
                <a:cubicBezTo>
                  <a:pt x="5305" y="9536"/>
                  <a:pt x="5281" y="9489"/>
                  <a:pt x="5252" y="9489"/>
                </a:cubicBezTo>
                <a:close/>
                <a:moveTo>
                  <a:pt x="6102" y="9489"/>
                </a:moveTo>
                <a:cubicBezTo>
                  <a:pt x="6072" y="9489"/>
                  <a:pt x="6049" y="9536"/>
                  <a:pt x="6049" y="9594"/>
                </a:cubicBezTo>
                <a:lnTo>
                  <a:pt x="6049" y="9814"/>
                </a:lnTo>
                <a:cubicBezTo>
                  <a:pt x="6049" y="9871"/>
                  <a:pt x="6072" y="9919"/>
                  <a:pt x="6102" y="9919"/>
                </a:cubicBezTo>
                <a:cubicBezTo>
                  <a:pt x="6131" y="9919"/>
                  <a:pt x="6155" y="9871"/>
                  <a:pt x="6155" y="9814"/>
                </a:cubicBezTo>
                <a:lnTo>
                  <a:pt x="6155" y="9594"/>
                </a:lnTo>
                <a:cubicBezTo>
                  <a:pt x="6155" y="9536"/>
                  <a:pt x="6131" y="9489"/>
                  <a:pt x="6102" y="9489"/>
                </a:cubicBezTo>
                <a:close/>
                <a:moveTo>
                  <a:pt x="6416" y="9489"/>
                </a:moveTo>
                <a:cubicBezTo>
                  <a:pt x="6387" y="9489"/>
                  <a:pt x="6363" y="9536"/>
                  <a:pt x="6363" y="9594"/>
                </a:cubicBezTo>
                <a:lnTo>
                  <a:pt x="6363" y="9814"/>
                </a:lnTo>
                <a:cubicBezTo>
                  <a:pt x="6363" y="9871"/>
                  <a:pt x="6387" y="9919"/>
                  <a:pt x="6416" y="9919"/>
                </a:cubicBezTo>
                <a:cubicBezTo>
                  <a:pt x="6445" y="9919"/>
                  <a:pt x="6469" y="9871"/>
                  <a:pt x="6469" y="9814"/>
                </a:cubicBezTo>
                <a:lnTo>
                  <a:pt x="6469" y="9594"/>
                </a:lnTo>
                <a:cubicBezTo>
                  <a:pt x="6469" y="9536"/>
                  <a:pt x="6445" y="9489"/>
                  <a:pt x="6416" y="9489"/>
                </a:cubicBezTo>
                <a:close/>
                <a:moveTo>
                  <a:pt x="7266" y="9489"/>
                </a:moveTo>
                <a:cubicBezTo>
                  <a:pt x="7237" y="9489"/>
                  <a:pt x="7213" y="9536"/>
                  <a:pt x="7213" y="9594"/>
                </a:cubicBezTo>
                <a:lnTo>
                  <a:pt x="7213" y="9814"/>
                </a:lnTo>
                <a:cubicBezTo>
                  <a:pt x="7213" y="9871"/>
                  <a:pt x="7237" y="9919"/>
                  <a:pt x="7266" y="9919"/>
                </a:cubicBezTo>
                <a:cubicBezTo>
                  <a:pt x="7295" y="9919"/>
                  <a:pt x="7318" y="9871"/>
                  <a:pt x="7318" y="9814"/>
                </a:cubicBezTo>
                <a:lnTo>
                  <a:pt x="7318" y="9594"/>
                </a:lnTo>
                <a:cubicBezTo>
                  <a:pt x="7318" y="9536"/>
                  <a:pt x="7295" y="9489"/>
                  <a:pt x="7266" y="9489"/>
                </a:cubicBezTo>
                <a:close/>
                <a:moveTo>
                  <a:pt x="7580" y="9489"/>
                </a:moveTo>
                <a:cubicBezTo>
                  <a:pt x="7551" y="9489"/>
                  <a:pt x="7527" y="9536"/>
                  <a:pt x="7527" y="9594"/>
                </a:cubicBezTo>
                <a:lnTo>
                  <a:pt x="7527" y="9814"/>
                </a:lnTo>
                <a:cubicBezTo>
                  <a:pt x="7527" y="9871"/>
                  <a:pt x="7551" y="9919"/>
                  <a:pt x="7580" y="9919"/>
                </a:cubicBezTo>
                <a:cubicBezTo>
                  <a:pt x="7609" y="9919"/>
                  <a:pt x="7632" y="9871"/>
                  <a:pt x="7632" y="9814"/>
                </a:cubicBezTo>
                <a:lnTo>
                  <a:pt x="7632" y="9594"/>
                </a:lnTo>
                <a:cubicBezTo>
                  <a:pt x="7632" y="9536"/>
                  <a:pt x="7609" y="9489"/>
                  <a:pt x="7580" y="9489"/>
                </a:cubicBezTo>
                <a:close/>
                <a:moveTo>
                  <a:pt x="8429" y="9489"/>
                </a:moveTo>
                <a:cubicBezTo>
                  <a:pt x="8400" y="9489"/>
                  <a:pt x="8377" y="9536"/>
                  <a:pt x="8377" y="9594"/>
                </a:cubicBezTo>
                <a:lnTo>
                  <a:pt x="8377" y="9814"/>
                </a:lnTo>
                <a:cubicBezTo>
                  <a:pt x="8377" y="9871"/>
                  <a:pt x="8400" y="9919"/>
                  <a:pt x="8429" y="9919"/>
                </a:cubicBezTo>
                <a:cubicBezTo>
                  <a:pt x="8458" y="9919"/>
                  <a:pt x="8482" y="9871"/>
                  <a:pt x="8482" y="9814"/>
                </a:cubicBezTo>
                <a:lnTo>
                  <a:pt x="8482" y="9594"/>
                </a:lnTo>
                <a:cubicBezTo>
                  <a:pt x="8482" y="9536"/>
                  <a:pt x="8458" y="9489"/>
                  <a:pt x="8429" y="9489"/>
                </a:cubicBezTo>
                <a:close/>
                <a:moveTo>
                  <a:pt x="8744" y="9489"/>
                </a:moveTo>
                <a:cubicBezTo>
                  <a:pt x="8714" y="9489"/>
                  <a:pt x="8691" y="9536"/>
                  <a:pt x="8691" y="9594"/>
                </a:cubicBezTo>
                <a:lnTo>
                  <a:pt x="8691" y="9814"/>
                </a:lnTo>
                <a:cubicBezTo>
                  <a:pt x="8691" y="9871"/>
                  <a:pt x="8714" y="9919"/>
                  <a:pt x="8744" y="9919"/>
                </a:cubicBezTo>
                <a:cubicBezTo>
                  <a:pt x="8773" y="9919"/>
                  <a:pt x="8796" y="9871"/>
                  <a:pt x="8796" y="9814"/>
                </a:cubicBezTo>
                <a:lnTo>
                  <a:pt x="8796" y="9594"/>
                </a:lnTo>
                <a:cubicBezTo>
                  <a:pt x="8796" y="9536"/>
                  <a:pt x="8773" y="9489"/>
                  <a:pt x="8744" y="9489"/>
                </a:cubicBezTo>
                <a:close/>
                <a:moveTo>
                  <a:pt x="9593" y="9489"/>
                </a:moveTo>
                <a:cubicBezTo>
                  <a:pt x="9564" y="9489"/>
                  <a:pt x="9540" y="9536"/>
                  <a:pt x="9540" y="9594"/>
                </a:cubicBezTo>
                <a:lnTo>
                  <a:pt x="9540" y="9814"/>
                </a:lnTo>
                <a:cubicBezTo>
                  <a:pt x="9540" y="9871"/>
                  <a:pt x="9564" y="9919"/>
                  <a:pt x="9593" y="9919"/>
                </a:cubicBezTo>
                <a:cubicBezTo>
                  <a:pt x="9622" y="9919"/>
                  <a:pt x="9646" y="9871"/>
                  <a:pt x="9646" y="9814"/>
                </a:cubicBezTo>
                <a:lnTo>
                  <a:pt x="9646" y="9594"/>
                </a:lnTo>
                <a:cubicBezTo>
                  <a:pt x="9646" y="9536"/>
                  <a:pt x="9622" y="9489"/>
                  <a:pt x="9593" y="9489"/>
                </a:cubicBezTo>
                <a:close/>
                <a:moveTo>
                  <a:pt x="9908" y="9489"/>
                </a:moveTo>
                <a:cubicBezTo>
                  <a:pt x="9879" y="9489"/>
                  <a:pt x="9855" y="9536"/>
                  <a:pt x="9855" y="9594"/>
                </a:cubicBezTo>
                <a:lnTo>
                  <a:pt x="9855" y="9814"/>
                </a:lnTo>
                <a:cubicBezTo>
                  <a:pt x="9855" y="9871"/>
                  <a:pt x="9879" y="9919"/>
                  <a:pt x="9908" y="9919"/>
                </a:cubicBezTo>
                <a:cubicBezTo>
                  <a:pt x="9937" y="9919"/>
                  <a:pt x="9961" y="9871"/>
                  <a:pt x="9961" y="9814"/>
                </a:cubicBezTo>
                <a:lnTo>
                  <a:pt x="9961" y="9594"/>
                </a:lnTo>
                <a:cubicBezTo>
                  <a:pt x="9961" y="9536"/>
                  <a:pt x="9937" y="9489"/>
                  <a:pt x="9908" y="9489"/>
                </a:cubicBezTo>
                <a:close/>
                <a:moveTo>
                  <a:pt x="10758" y="9489"/>
                </a:moveTo>
                <a:cubicBezTo>
                  <a:pt x="10728" y="9489"/>
                  <a:pt x="10705" y="9536"/>
                  <a:pt x="10705" y="9594"/>
                </a:cubicBezTo>
                <a:lnTo>
                  <a:pt x="10705" y="9814"/>
                </a:lnTo>
                <a:cubicBezTo>
                  <a:pt x="10705" y="9871"/>
                  <a:pt x="10728" y="9919"/>
                  <a:pt x="10758" y="9919"/>
                </a:cubicBezTo>
                <a:cubicBezTo>
                  <a:pt x="10787" y="9919"/>
                  <a:pt x="10810" y="9871"/>
                  <a:pt x="10810" y="9814"/>
                </a:cubicBezTo>
                <a:lnTo>
                  <a:pt x="10810" y="9594"/>
                </a:lnTo>
                <a:cubicBezTo>
                  <a:pt x="10810" y="9536"/>
                  <a:pt x="10787" y="9489"/>
                  <a:pt x="10758" y="9489"/>
                </a:cubicBezTo>
                <a:close/>
                <a:moveTo>
                  <a:pt x="11072" y="9489"/>
                </a:moveTo>
                <a:cubicBezTo>
                  <a:pt x="11043" y="9489"/>
                  <a:pt x="11019" y="9536"/>
                  <a:pt x="11019" y="9594"/>
                </a:cubicBezTo>
                <a:lnTo>
                  <a:pt x="11019" y="9814"/>
                </a:lnTo>
                <a:cubicBezTo>
                  <a:pt x="11019" y="9871"/>
                  <a:pt x="11043" y="9919"/>
                  <a:pt x="11072" y="9919"/>
                </a:cubicBezTo>
                <a:cubicBezTo>
                  <a:pt x="11101" y="9919"/>
                  <a:pt x="11125" y="9871"/>
                  <a:pt x="11125" y="9814"/>
                </a:cubicBezTo>
                <a:lnTo>
                  <a:pt x="11125" y="9594"/>
                </a:lnTo>
                <a:cubicBezTo>
                  <a:pt x="11125" y="9536"/>
                  <a:pt x="11101" y="9489"/>
                  <a:pt x="11072" y="9489"/>
                </a:cubicBezTo>
                <a:close/>
                <a:moveTo>
                  <a:pt x="11922" y="9489"/>
                </a:moveTo>
                <a:cubicBezTo>
                  <a:pt x="11893" y="9489"/>
                  <a:pt x="11869" y="9536"/>
                  <a:pt x="11869" y="9594"/>
                </a:cubicBezTo>
                <a:lnTo>
                  <a:pt x="11869" y="9814"/>
                </a:lnTo>
                <a:cubicBezTo>
                  <a:pt x="11869" y="9871"/>
                  <a:pt x="11893" y="9919"/>
                  <a:pt x="11922" y="9919"/>
                </a:cubicBezTo>
                <a:cubicBezTo>
                  <a:pt x="11951" y="9919"/>
                  <a:pt x="11974" y="9871"/>
                  <a:pt x="11974" y="9814"/>
                </a:cubicBezTo>
                <a:lnTo>
                  <a:pt x="11974" y="9594"/>
                </a:lnTo>
                <a:cubicBezTo>
                  <a:pt x="11974" y="9536"/>
                  <a:pt x="11951" y="9489"/>
                  <a:pt x="11922" y="9489"/>
                </a:cubicBezTo>
                <a:close/>
                <a:moveTo>
                  <a:pt x="12236" y="9489"/>
                </a:moveTo>
                <a:cubicBezTo>
                  <a:pt x="12207" y="9489"/>
                  <a:pt x="12183" y="9536"/>
                  <a:pt x="12183" y="9594"/>
                </a:cubicBezTo>
                <a:lnTo>
                  <a:pt x="12183" y="9814"/>
                </a:lnTo>
                <a:cubicBezTo>
                  <a:pt x="12183" y="9871"/>
                  <a:pt x="12207" y="9919"/>
                  <a:pt x="12236" y="9919"/>
                </a:cubicBezTo>
                <a:cubicBezTo>
                  <a:pt x="12265" y="9919"/>
                  <a:pt x="12288" y="9871"/>
                  <a:pt x="12288" y="9814"/>
                </a:cubicBezTo>
                <a:lnTo>
                  <a:pt x="12288" y="9594"/>
                </a:lnTo>
                <a:cubicBezTo>
                  <a:pt x="12288" y="9536"/>
                  <a:pt x="12265" y="9489"/>
                  <a:pt x="12236" y="9489"/>
                </a:cubicBezTo>
                <a:close/>
                <a:moveTo>
                  <a:pt x="13085" y="9489"/>
                </a:moveTo>
                <a:cubicBezTo>
                  <a:pt x="13056" y="9489"/>
                  <a:pt x="13032" y="9536"/>
                  <a:pt x="13032" y="9594"/>
                </a:cubicBezTo>
                <a:lnTo>
                  <a:pt x="13032" y="9814"/>
                </a:lnTo>
                <a:cubicBezTo>
                  <a:pt x="13032" y="9871"/>
                  <a:pt x="13056" y="9919"/>
                  <a:pt x="13085" y="9919"/>
                </a:cubicBezTo>
                <a:cubicBezTo>
                  <a:pt x="13114" y="9919"/>
                  <a:pt x="13138" y="9871"/>
                  <a:pt x="13138" y="9814"/>
                </a:cubicBezTo>
                <a:lnTo>
                  <a:pt x="13138" y="9594"/>
                </a:lnTo>
                <a:cubicBezTo>
                  <a:pt x="13138" y="9536"/>
                  <a:pt x="13114" y="9489"/>
                  <a:pt x="13085" y="9489"/>
                </a:cubicBezTo>
                <a:close/>
                <a:moveTo>
                  <a:pt x="13399" y="9489"/>
                </a:moveTo>
                <a:cubicBezTo>
                  <a:pt x="13370" y="9489"/>
                  <a:pt x="13348" y="9536"/>
                  <a:pt x="13348" y="9594"/>
                </a:cubicBezTo>
                <a:lnTo>
                  <a:pt x="13348" y="9814"/>
                </a:lnTo>
                <a:cubicBezTo>
                  <a:pt x="13348" y="9871"/>
                  <a:pt x="13370" y="9919"/>
                  <a:pt x="13399" y="9919"/>
                </a:cubicBezTo>
                <a:cubicBezTo>
                  <a:pt x="13428" y="9919"/>
                  <a:pt x="13452" y="9871"/>
                  <a:pt x="13452" y="9814"/>
                </a:cubicBezTo>
                <a:lnTo>
                  <a:pt x="13452" y="9594"/>
                </a:lnTo>
                <a:cubicBezTo>
                  <a:pt x="13452" y="9536"/>
                  <a:pt x="13428" y="9489"/>
                  <a:pt x="13399" y="9489"/>
                </a:cubicBezTo>
                <a:close/>
                <a:moveTo>
                  <a:pt x="14249" y="9489"/>
                </a:moveTo>
                <a:cubicBezTo>
                  <a:pt x="14220" y="9489"/>
                  <a:pt x="14196" y="9536"/>
                  <a:pt x="14196" y="9594"/>
                </a:cubicBezTo>
                <a:lnTo>
                  <a:pt x="14196" y="9814"/>
                </a:lnTo>
                <a:cubicBezTo>
                  <a:pt x="14196" y="9871"/>
                  <a:pt x="14220" y="9919"/>
                  <a:pt x="14249" y="9919"/>
                </a:cubicBezTo>
                <a:cubicBezTo>
                  <a:pt x="14278" y="9919"/>
                  <a:pt x="14302" y="9871"/>
                  <a:pt x="14302" y="9814"/>
                </a:cubicBezTo>
                <a:lnTo>
                  <a:pt x="14302" y="9594"/>
                </a:lnTo>
                <a:cubicBezTo>
                  <a:pt x="14302" y="9536"/>
                  <a:pt x="14278" y="9489"/>
                  <a:pt x="14249" y="9489"/>
                </a:cubicBezTo>
                <a:close/>
                <a:moveTo>
                  <a:pt x="14564" y="9489"/>
                </a:moveTo>
                <a:cubicBezTo>
                  <a:pt x="14535" y="9489"/>
                  <a:pt x="14511" y="9536"/>
                  <a:pt x="14511" y="9594"/>
                </a:cubicBezTo>
                <a:lnTo>
                  <a:pt x="14511" y="9814"/>
                </a:lnTo>
                <a:cubicBezTo>
                  <a:pt x="14511" y="9871"/>
                  <a:pt x="14535" y="9919"/>
                  <a:pt x="14564" y="9919"/>
                </a:cubicBezTo>
                <a:cubicBezTo>
                  <a:pt x="14593" y="9919"/>
                  <a:pt x="14617" y="9871"/>
                  <a:pt x="14617" y="9814"/>
                </a:cubicBezTo>
                <a:lnTo>
                  <a:pt x="14617" y="9594"/>
                </a:lnTo>
                <a:cubicBezTo>
                  <a:pt x="14617" y="9536"/>
                  <a:pt x="14593" y="9489"/>
                  <a:pt x="14564" y="9489"/>
                </a:cubicBezTo>
                <a:close/>
                <a:moveTo>
                  <a:pt x="15413" y="9489"/>
                </a:moveTo>
                <a:cubicBezTo>
                  <a:pt x="15384" y="9489"/>
                  <a:pt x="15360" y="9536"/>
                  <a:pt x="15360" y="9594"/>
                </a:cubicBezTo>
                <a:lnTo>
                  <a:pt x="15360" y="9814"/>
                </a:lnTo>
                <a:cubicBezTo>
                  <a:pt x="15360" y="9871"/>
                  <a:pt x="15384" y="9919"/>
                  <a:pt x="15413" y="9919"/>
                </a:cubicBezTo>
                <a:cubicBezTo>
                  <a:pt x="15442" y="9919"/>
                  <a:pt x="15465" y="9871"/>
                  <a:pt x="15465" y="9814"/>
                </a:cubicBezTo>
                <a:lnTo>
                  <a:pt x="15465" y="9594"/>
                </a:lnTo>
                <a:cubicBezTo>
                  <a:pt x="15465" y="9536"/>
                  <a:pt x="15442" y="9489"/>
                  <a:pt x="15413" y="9489"/>
                </a:cubicBezTo>
                <a:close/>
                <a:moveTo>
                  <a:pt x="15728" y="9489"/>
                </a:moveTo>
                <a:cubicBezTo>
                  <a:pt x="15699" y="9489"/>
                  <a:pt x="15675" y="9536"/>
                  <a:pt x="15675" y="9594"/>
                </a:cubicBezTo>
                <a:lnTo>
                  <a:pt x="15675" y="9814"/>
                </a:lnTo>
                <a:cubicBezTo>
                  <a:pt x="15675" y="9871"/>
                  <a:pt x="15699" y="9919"/>
                  <a:pt x="15728" y="9919"/>
                </a:cubicBezTo>
                <a:cubicBezTo>
                  <a:pt x="15757" y="9919"/>
                  <a:pt x="15781" y="9871"/>
                  <a:pt x="15781" y="9814"/>
                </a:cubicBezTo>
                <a:lnTo>
                  <a:pt x="15781" y="9594"/>
                </a:lnTo>
                <a:cubicBezTo>
                  <a:pt x="15781" y="9536"/>
                  <a:pt x="15757" y="9489"/>
                  <a:pt x="15728" y="9489"/>
                </a:cubicBezTo>
                <a:close/>
                <a:moveTo>
                  <a:pt x="16578" y="9489"/>
                </a:moveTo>
                <a:cubicBezTo>
                  <a:pt x="16549" y="9489"/>
                  <a:pt x="16525" y="9536"/>
                  <a:pt x="16525" y="9594"/>
                </a:cubicBezTo>
                <a:lnTo>
                  <a:pt x="16525" y="9814"/>
                </a:lnTo>
                <a:cubicBezTo>
                  <a:pt x="16525" y="9871"/>
                  <a:pt x="16549" y="9919"/>
                  <a:pt x="16578" y="9919"/>
                </a:cubicBezTo>
                <a:cubicBezTo>
                  <a:pt x="16607" y="9919"/>
                  <a:pt x="16630" y="9871"/>
                  <a:pt x="16630" y="9814"/>
                </a:cubicBezTo>
                <a:lnTo>
                  <a:pt x="16630" y="9594"/>
                </a:lnTo>
                <a:cubicBezTo>
                  <a:pt x="16630" y="9536"/>
                  <a:pt x="16607" y="9489"/>
                  <a:pt x="16578" y="9489"/>
                </a:cubicBezTo>
                <a:close/>
                <a:moveTo>
                  <a:pt x="16892" y="9489"/>
                </a:moveTo>
                <a:cubicBezTo>
                  <a:pt x="16863" y="9489"/>
                  <a:pt x="16839" y="9536"/>
                  <a:pt x="16839" y="9594"/>
                </a:cubicBezTo>
                <a:lnTo>
                  <a:pt x="16839" y="9814"/>
                </a:lnTo>
                <a:cubicBezTo>
                  <a:pt x="16839" y="9871"/>
                  <a:pt x="16863" y="9919"/>
                  <a:pt x="16892" y="9919"/>
                </a:cubicBezTo>
                <a:cubicBezTo>
                  <a:pt x="16921" y="9919"/>
                  <a:pt x="16944" y="9871"/>
                  <a:pt x="16944" y="9814"/>
                </a:cubicBezTo>
                <a:lnTo>
                  <a:pt x="16944" y="9594"/>
                </a:lnTo>
                <a:cubicBezTo>
                  <a:pt x="16944" y="9536"/>
                  <a:pt x="16921" y="9489"/>
                  <a:pt x="16892" y="9489"/>
                </a:cubicBezTo>
                <a:close/>
                <a:moveTo>
                  <a:pt x="17741" y="9489"/>
                </a:moveTo>
                <a:cubicBezTo>
                  <a:pt x="17712" y="9489"/>
                  <a:pt x="17689" y="9536"/>
                  <a:pt x="17689" y="9594"/>
                </a:cubicBezTo>
                <a:lnTo>
                  <a:pt x="17689" y="9814"/>
                </a:lnTo>
                <a:cubicBezTo>
                  <a:pt x="17689" y="9871"/>
                  <a:pt x="17712" y="9919"/>
                  <a:pt x="17741" y="9919"/>
                </a:cubicBezTo>
                <a:cubicBezTo>
                  <a:pt x="17770" y="9919"/>
                  <a:pt x="17794" y="9871"/>
                  <a:pt x="17794" y="9814"/>
                </a:cubicBezTo>
                <a:lnTo>
                  <a:pt x="17794" y="9594"/>
                </a:lnTo>
                <a:cubicBezTo>
                  <a:pt x="17794" y="9536"/>
                  <a:pt x="17770" y="9489"/>
                  <a:pt x="17741" y="9489"/>
                </a:cubicBezTo>
                <a:close/>
                <a:moveTo>
                  <a:pt x="18055" y="9489"/>
                </a:moveTo>
                <a:cubicBezTo>
                  <a:pt x="18026" y="9489"/>
                  <a:pt x="18002" y="9536"/>
                  <a:pt x="18002" y="9594"/>
                </a:cubicBezTo>
                <a:lnTo>
                  <a:pt x="18002" y="9814"/>
                </a:lnTo>
                <a:cubicBezTo>
                  <a:pt x="18002" y="9871"/>
                  <a:pt x="18026" y="9919"/>
                  <a:pt x="18055" y="9919"/>
                </a:cubicBezTo>
                <a:cubicBezTo>
                  <a:pt x="18085" y="9919"/>
                  <a:pt x="18108" y="9871"/>
                  <a:pt x="18108" y="9814"/>
                </a:cubicBezTo>
                <a:lnTo>
                  <a:pt x="18108" y="9594"/>
                </a:lnTo>
                <a:cubicBezTo>
                  <a:pt x="18108" y="9536"/>
                  <a:pt x="18085" y="9489"/>
                  <a:pt x="18055" y="9489"/>
                </a:cubicBezTo>
                <a:close/>
                <a:moveTo>
                  <a:pt x="18905" y="9489"/>
                </a:moveTo>
                <a:cubicBezTo>
                  <a:pt x="18876" y="9489"/>
                  <a:pt x="18852" y="9536"/>
                  <a:pt x="18852" y="9594"/>
                </a:cubicBezTo>
                <a:lnTo>
                  <a:pt x="18852" y="9814"/>
                </a:lnTo>
                <a:cubicBezTo>
                  <a:pt x="18852" y="9871"/>
                  <a:pt x="18876" y="9919"/>
                  <a:pt x="18905" y="9919"/>
                </a:cubicBezTo>
                <a:cubicBezTo>
                  <a:pt x="18934" y="9919"/>
                  <a:pt x="18958" y="9871"/>
                  <a:pt x="18958" y="9814"/>
                </a:cubicBezTo>
                <a:lnTo>
                  <a:pt x="18958" y="9594"/>
                </a:lnTo>
                <a:cubicBezTo>
                  <a:pt x="18958" y="9536"/>
                  <a:pt x="18934" y="9489"/>
                  <a:pt x="18905" y="9489"/>
                </a:cubicBezTo>
                <a:close/>
                <a:moveTo>
                  <a:pt x="19220" y="9489"/>
                </a:moveTo>
                <a:cubicBezTo>
                  <a:pt x="19191" y="9489"/>
                  <a:pt x="19167" y="9536"/>
                  <a:pt x="19167" y="9594"/>
                </a:cubicBezTo>
                <a:lnTo>
                  <a:pt x="19167" y="9814"/>
                </a:lnTo>
                <a:cubicBezTo>
                  <a:pt x="19167" y="9871"/>
                  <a:pt x="19191" y="9919"/>
                  <a:pt x="19220" y="9919"/>
                </a:cubicBezTo>
                <a:cubicBezTo>
                  <a:pt x="19249" y="9919"/>
                  <a:pt x="19273" y="9871"/>
                  <a:pt x="19273" y="9814"/>
                </a:cubicBezTo>
                <a:lnTo>
                  <a:pt x="19273" y="9594"/>
                </a:lnTo>
                <a:cubicBezTo>
                  <a:pt x="19273" y="9536"/>
                  <a:pt x="19249" y="9489"/>
                  <a:pt x="19220" y="9489"/>
                </a:cubicBezTo>
                <a:close/>
                <a:moveTo>
                  <a:pt x="20069" y="9489"/>
                </a:moveTo>
                <a:cubicBezTo>
                  <a:pt x="20040" y="9489"/>
                  <a:pt x="20016" y="9536"/>
                  <a:pt x="20016" y="9594"/>
                </a:cubicBezTo>
                <a:lnTo>
                  <a:pt x="20016" y="9814"/>
                </a:lnTo>
                <a:cubicBezTo>
                  <a:pt x="20016" y="9871"/>
                  <a:pt x="20040" y="9919"/>
                  <a:pt x="20069" y="9919"/>
                </a:cubicBezTo>
                <a:cubicBezTo>
                  <a:pt x="20099" y="9919"/>
                  <a:pt x="20122" y="9871"/>
                  <a:pt x="20122" y="9814"/>
                </a:cubicBezTo>
                <a:lnTo>
                  <a:pt x="20122" y="9594"/>
                </a:lnTo>
                <a:cubicBezTo>
                  <a:pt x="20122" y="9536"/>
                  <a:pt x="20099" y="9489"/>
                  <a:pt x="20069" y="9489"/>
                </a:cubicBezTo>
                <a:close/>
                <a:moveTo>
                  <a:pt x="20384" y="9489"/>
                </a:moveTo>
                <a:cubicBezTo>
                  <a:pt x="20355" y="9489"/>
                  <a:pt x="20331" y="9536"/>
                  <a:pt x="20331" y="9594"/>
                </a:cubicBezTo>
                <a:lnTo>
                  <a:pt x="20331" y="9814"/>
                </a:lnTo>
                <a:cubicBezTo>
                  <a:pt x="20331" y="9871"/>
                  <a:pt x="20355" y="9919"/>
                  <a:pt x="20384" y="9919"/>
                </a:cubicBezTo>
                <a:cubicBezTo>
                  <a:pt x="20413" y="9919"/>
                  <a:pt x="20436" y="9871"/>
                  <a:pt x="20436" y="9814"/>
                </a:cubicBezTo>
                <a:lnTo>
                  <a:pt x="20436" y="9594"/>
                </a:lnTo>
                <a:cubicBezTo>
                  <a:pt x="20436" y="9536"/>
                  <a:pt x="20413" y="9489"/>
                  <a:pt x="20384" y="9489"/>
                </a:cubicBezTo>
                <a:close/>
                <a:moveTo>
                  <a:pt x="21234" y="9489"/>
                </a:moveTo>
                <a:cubicBezTo>
                  <a:pt x="21204" y="9489"/>
                  <a:pt x="21181" y="9536"/>
                  <a:pt x="21181" y="9594"/>
                </a:cubicBezTo>
                <a:lnTo>
                  <a:pt x="21181" y="9814"/>
                </a:lnTo>
                <a:cubicBezTo>
                  <a:pt x="21181" y="9871"/>
                  <a:pt x="21204" y="9919"/>
                  <a:pt x="21234" y="9919"/>
                </a:cubicBezTo>
                <a:cubicBezTo>
                  <a:pt x="21263" y="9919"/>
                  <a:pt x="21285" y="9871"/>
                  <a:pt x="21285" y="9814"/>
                </a:cubicBezTo>
                <a:lnTo>
                  <a:pt x="21285" y="9594"/>
                </a:lnTo>
                <a:cubicBezTo>
                  <a:pt x="21285" y="9536"/>
                  <a:pt x="21263" y="9489"/>
                  <a:pt x="21234" y="9489"/>
                </a:cubicBezTo>
                <a:close/>
                <a:moveTo>
                  <a:pt x="21547" y="9489"/>
                </a:moveTo>
                <a:cubicBezTo>
                  <a:pt x="21518" y="9489"/>
                  <a:pt x="21495" y="9536"/>
                  <a:pt x="21495" y="9594"/>
                </a:cubicBezTo>
                <a:lnTo>
                  <a:pt x="21495" y="9814"/>
                </a:lnTo>
                <a:cubicBezTo>
                  <a:pt x="21495" y="9871"/>
                  <a:pt x="21518" y="9919"/>
                  <a:pt x="21547" y="9919"/>
                </a:cubicBezTo>
                <a:cubicBezTo>
                  <a:pt x="21576" y="9919"/>
                  <a:pt x="21600" y="9871"/>
                  <a:pt x="21600" y="9814"/>
                </a:cubicBezTo>
                <a:lnTo>
                  <a:pt x="21600" y="9594"/>
                </a:lnTo>
                <a:cubicBezTo>
                  <a:pt x="21600" y="9536"/>
                  <a:pt x="21576" y="9489"/>
                  <a:pt x="21547" y="9489"/>
                </a:cubicBezTo>
                <a:close/>
                <a:moveTo>
                  <a:pt x="53" y="10219"/>
                </a:moveTo>
                <a:cubicBezTo>
                  <a:pt x="24" y="10219"/>
                  <a:pt x="0" y="10266"/>
                  <a:pt x="0" y="10324"/>
                </a:cubicBezTo>
                <a:lnTo>
                  <a:pt x="0" y="10544"/>
                </a:lnTo>
                <a:cubicBezTo>
                  <a:pt x="0" y="10601"/>
                  <a:pt x="24" y="10649"/>
                  <a:pt x="53" y="10649"/>
                </a:cubicBezTo>
                <a:cubicBezTo>
                  <a:pt x="82" y="10649"/>
                  <a:pt x="106" y="10601"/>
                  <a:pt x="106" y="10544"/>
                </a:cubicBezTo>
                <a:lnTo>
                  <a:pt x="106" y="10324"/>
                </a:lnTo>
                <a:cubicBezTo>
                  <a:pt x="106" y="10266"/>
                  <a:pt x="82" y="10219"/>
                  <a:pt x="53" y="10219"/>
                </a:cubicBezTo>
                <a:close/>
                <a:moveTo>
                  <a:pt x="367" y="10219"/>
                </a:moveTo>
                <a:cubicBezTo>
                  <a:pt x="338" y="10219"/>
                  <a:pt x="315" y="10266"/>
                  <a:pt x="315" y="10324"/>
                </a:cubicBezTo>
                <a:lnTo>
                  <a:pt x="315" y="10544"/>
                </a:lnTo>
                <a:cubicBezTo>
                  <a:pt x="315" y="10601"/>
                  <a:pt x="338" y="10649"/>
                  <a:pt x="367" y="10649"/>
                </a:cubicBezTo>
                <a:cubicBezTo>
                  <a:pt x="397" y="10649"/>
                  <a:pt x="420" y="10601"/>
                  <a:pt x="420" y="10544"/>
                </a:cubicBezTo>
                <a:lnTo>
                  <a:pt x="420" y="10324"/>
                </a:lnTo>
                <a:cubicBezTo>
                  <a:pt x="420" y="10266"/>
                  <a:pt x="397" y="10219"/>
                  <a:pt x="367" y="10219"/>
                </a:cubicBezTo>
                <a:close/>
                <a:moveTo>
                  <a:pt x="1217" y="10219"/>
                </a:moveTo>
                <a:cubicBezTo>
                  <a:pt x="1188" y="10219"/>
                  <a:pt x="1164" y="10266"/>
                  <a:pt x="1164" y="10324"/>
                </a:cubicBezTo>
                <a:lnTo>
                  <a:pt x="1164" y="10544"/>
                </a:lnTo>
                <a:cubicBezTo>
                  <a:pt x="1164" y="10601"/>
                  <a:pt x="1188" y="10649"/>
                  <a:pt x="1217" y="10649"/>
                </a:cubicBezTo>
                <a:cubicBezTo>
                  <a:pt x="1246" y="10649"/>
                  <a:pt x="1270" y="10601"/>
                  <a:pt x="1270" y="10544"/>
                </a:cubicBezTo>
                <a:lnTo>
                  <a:pt x="1270" y="10324"/>
                </a:lnTo>
                <a:cubicBezTo>
                  <a:pt x="1270" y="10266"/>
                  <a:pt x="1246" y="10219"/>
                  <a:pt x="1217" y="10219"/>
                </a:cubicBezTo>
                <a:close/>
                <a:moveTo>
                  <a:pt x="1532" y="10219"/>
                </a:moveTo>
                <a:cubicBezTo>
                  <a:pt x="1503" y="10219"/>
                  <a:pt x="1479" y="10266"/>
                  <a:pt x="1479" y="10324"/>
                </a:cubicBezTo>
                <a:lnTo>
                  <a:pt x="1479" y="10544"/>
                </a:lnTo>
                <a:cubicBezTo>
                  <a:pt x="1479" y="10601"/>
                  <a:pt x="1503" y="10649"/>
                  <a:pt x="1532" y="10649"/>
                </a:cubicBezTo>
                <a:cubicBezTo>
                  <a:pt x="1561" y="10649"/>
                  <a:pt x="1584" y="10601"/>
                  <a:pt x="1584" y="10544"/>
                </a:cubicBezTo>
                <a:lnTo>
                  <a:pt x="1584" y="10324"/>
                </a:lnTo>
                <a:cubicBezTo>
                  <a:pt x="1584" y="10266"/>
                  <a:pt x="1561" y="10219"/>
                  <a:pt x="1532" y="10219"/>
                </a:cubicBezTo>
                <a:close/>
                <a:moveTo>
                  <a:pt x="2380" y="10219"/>
                </a:moveTo>
                <a:cubicBezTo>
                  <a:pt x="2351" y="10219"/>
                  <a:pt x="2329" y="10266"/>
                  <a:pt x="2329" y="10324"/>
                </a:cubicBezTo>
                <a:lnTo>
                  <a:pt x="2329" y="10544"/>
                </a:lnTo>
                <a:cubicBezTo>
                  <a:pt x="2329" y="10601"/>
                  <a:pt x="2351" y="10649"/>
                  <a:pt x="2380" y="10649"/>
                </a:cubicBezTo>
                <a:cubicBezTo>
                  <a:pt x="2409" y="10649"/>
                  <a:pt x="2433" y="10601"/>
                  <a:pt x="2433" y="10544"/>
                </a:cubicBezTo>
                <a:lnTo>
                  <a:pt x="2433" y="10324"/>
                </a:lnTo>
                <a:cubicBezTo>
                  <a:pt x="2433" y="10266"/>
                  <a:pt x="2409" y="10219"/>
                  <a:pt x="2380" y="10219"/>
                </a:cubicBezTo>
                <a:close/>
                <a:moveTo>
                  <a:pt x="2695" y="10219"/>
                </a:moveTo>
                <a:cubicBezTo>
                  <a:pt x="2666" y="10219"/>
                  <a:pt x="2643" y="10266"/>
                  <a:pt x="2643" y="10324"/>
                </a:cubicBezTo>
                <a:lnTo>
                  <a:pt x="2643" y="10544"/>
                </a:lnTo>
                <a:cubicBezTo>
                  <a:pt x="2643" y="10601"/>
                  <a:pt x="2666" y="10649"/>
                  <a:pt x="2695" y="10649"/>
                </a:cubicBezTo>
                <a:cubicBezTo>
                  <a:pt x="2724" y="10649"/>
                  <a:pt x="2748" y="10601"/>
                  <a:pt x="2748" y="10544"/>
                </a:cubicBezTo>
                <a:lnTo>
                  <a:pt x="2748" y="10324"/>
                </a:lnTo>
                <a:cubicBezTo>
                  <a:pt x="2748" y="10266"/>
                  <a:pt x="2724" y="10219"/>
                  <a:pt x="2695" y="10219"/>
                </a:cubicBezTo>
                <a:close/>
                <a:moveTo>
                  <a:pt x="3545" y="10219"/>
                </a:moveTo>
                <a:cubicBezTo>
                  <a:pt x="3516" y="10219"/>
                  <a:pt x="3492" y="10266"/>
                  <a:pt x="3492" y="10324"/>
                </a:cubicBezTo>
                <a:lnTo>
                  <a:pt x="3492" y="10544"/>
                </a:lnTo>
                <a:cubicBezTo>
                  <a:pt x="3492" y="10601"/>
                  <a:pt x="3516" y="10649"/>
                  <a:pt x="3545" y="10649"/>
                </a:cubicBezTo>
                <a:cubicBezTo>
                  <a:pt x="3574" y="10649"/>
                  <a:pt x="3598" y="10601"/>
                  <a:pt x="3598" y="10544"/>
                </a:cubicBezTo>
                <a:lnTo>
                  <a:pt x="3598" y="10324"/>
                </a:lnTo>
                <a:cubicBezTo>
                  <a:pt x="3598" y="10266"/>
                  <a:pt x="3574" y="10219"/>
                  <a:pt x="3545" y="10219"/>
                </a:cubicBezTo>
                <a:close/>
                <a:moveTo>
                  <a:pt x="3859" y="10219"/>
                </a:moveTo>
                <a:cubicBezTo>
                  <a:pt x="3830" y="10219"/>
                  <a:pt x="3806" y="10266"/>
                  <a:pt x="3806" y="10324"/>
                </a:cubicBezTo>
                <a:lnTo>
                  <a:pt x="3806" y="10544"/>
                </a:lnTo>
                <a:cubicBezTo>
                  <a:pt x="3806" y="10601"/>
                  <a:pt x="3830" y="10649"/>
                  <a:pt x="3859" y="10649"/>
                </a:cubicBezTo>
                <a:cubicBezTo>
                  <a:pt x="3888" y="10649"/>
                  <a:pt x="3912" y="10601"/>
                  <a:pt x="3912" y="10544"/>
                </a:cubicBezTo>
                <a:lnTo>
                  <a:pt x="3912" y="10324"/>
                </a:lnTo>
                <a:cubicBezTo>
                  <a:pt x="3912" y="10266"/>
                  <a:pt x="3888" y="10219"/>
                  <a:pt x="3859" y="10219"/>
                </a:cubicBezTo>
                <a:close/>
                <a:moveTo>
                  <a:pt x="4709" y="10219"/>
                </a:moveTo>
                <a:cubicBezTo>
                  <a:pt x="4680" y="10219"/>
                  <a:pt x="4656" y="10266"/>
                  <a:pt x="4656" y="10324"/>
                </a:cubicBezTo>
                <a:lnTo>
                  <a:pt x="4656" y="10544"/>
                </a:lnTo>
                <a:cubicBezTo>
                  <a:pt x="4656" y="10601"/>
                  <a:pt x="4680" y="10649"/>
                  <a:pt x="4709" y="10649"/>
                </a:cubicBezTo>
                <a:cubicBezTo>
                  <a:pt x="4738" y="10649"/>
                  <a:pt x="4762" y="10601"/>
                  <a:pt x="4762" y="10544"/>
                </a:cubicBezTo>
                <a:lnTo>
                  <a:pt x="4762" y="10324"/>
                </a:lnTo>
                <a:cubicBezTo>
                  <a:pt x="4762" y="10266"/>
                  <a:pt x="4738" y="10219"/>
                  <a:pt x="4709" y="10219"/>
                </a:cubicBezTo>
                <a:close/>
                <a:moveTo>
                  <a:pt x="5023" y="10219"/>
                </a:moveTo>
                <a:cubicBezTo>
                  <a:pt x="4994" y="10219"/>
                  <a:pt x="4970" y="10266"/>
                  <a:pt x="4970" y="10324"/>
                </a:cubicBezTo>
                <a:lnTo>
                  <a:pt x="4970" y="10544"/>
                </a:lnTo>
                <a:cubicBezTo>
                  <a:pt x="4970" y="10601"/>
                  <a:pt x="4994" y="10649"/>
                  <a:pt x="5023" y="10649"/>
                </a:cubicBezTo>
                <a:cubicBezTo>
                  <a:pt x="5053" y="10649"/>
                  <a:pt x="5076" y="10601"/>
                  <a:pt x="5076" y="10544"/>
                </a:cubicBezTo>
                <a:lnTo>
                  <a:pt x="5076" y="10324"/>
                </a:lnTo>
                <a:cubicBezTo>
                  <a:pt x="5076" y="10266"/>
                  <a:pt x="5053" y="10219"/>
                  <a:pt x="5023" y="10219"/>
                </a:cubicBezTo>
                <a:close/>
                <a:moveTo>
                  <a:pt x="5873" y="10219"/>
                </a:moveTo>
                <a:cubicBezTo>
                  <a:pt x="5844" y="10219"/>
                  <a:pt x="5820" y="10266"/>
                  <a:pt x="5820" y="10324"/>
                </a:cubicBezTo>
                <a:lnTo>
                  <a:pt x="5820" y="10544"/>
                </a:lnTo>
                <a:cubicBezTo>
                  <a:pt x="5820" y="10601"/>
                  <a:pt x="5844" y="10649"/>
                  <a:pt x="5873" y="10649"/>
                </a:cubicBezTo>
                <a:cubicBezTo>
                  <a:pt x="5902" y="10649"/>
                  <a:pt x="5926" y="10601"/>
                  <a:pt x="5926" y="10544"/>
                </a:cubicBezTo>
                <a:lnTo>
                  <a:pt x="5926" y="10324"/>
                </a:lnTo>
                <a:cubicBezTo>
                  <a:pt x="5926" y="10266"/>
                  <a:pt x="5902" y="10219"/>
                  <a:pt x="5873" y="10219"/>
                </a:cubicBezTo>
                <a:close/>
                <a:moveTo>
                  <a:pt x="6188" y="10219"/>
                </a:moveTo>
                <a:cubicBezTo>
                  <a:pt x="6159" y="10219"/>
                  <a:pt x="6135" y="10266"/>
                  <a:pt x="6135" y="10324"/>
                </a:cubicBezTo>
                <a:lnTo>
                  <a:pt x="6135" y="10544"/>
                </a:lnTo>
                <a:cubicBezTo>
                  <a:pt x="6135" y="10601"/>
                  <a:pt x="6159" y="10649"/>
                  <a:pt x="6188" y="10649"/>
                </a:cubicBezTo>
                <a:cubicBezTo>
                  <a:pt x="6217" y="10649"/>
                  <a:pt x="6240" y="10601"/>
                  <a:pt x="6240" y="10544"/>
                </a:cubicBezTo>
                <a:lnTo>
                  <a:pt x="6240" y="10324"/>
                </a:lnTo>
                <a:cubicBezTo>
                  <a:pt x="6240" y="10266"/>
                  <a:pt x="6217" y="10219"/>
                  <a:pt x="6188" y="10219"/>
                </a:cubicBezTo>
                <a:close/>
                <a:moveTo>
                  <a:pt x="7036" y="10219"/>
                </a:moveTo>
                <a:cubicBezTo>
                  <a:pt x="7007" y="10219"/>
                  <a:pt x="6984" y="10266"/>
                  <a:pt x="6984" y="10324"/>
                </a:cubicBezTo>
                <a:lnTo>
                  <a:pt x="6984" y="10544"/>
                </a:lnTo>
                <a:cubicBezTo>
                  <a:pt x="6984" y="10601"/>
                  <a:pt x="7007" y="10649"/>
                  <a:pt x="7036" y="10649"/>
                </a:cubicBezTo>
                <a:cubicBezTo>
                  <a:pt x="7065" y="10649"/>
                  <a:pt x="7089" y="10601"/>
                  <a:pt x="7089" y="10544"/>
                </a:cubicBezTo>
                <a:lnTo>
                  <a:pt x="7089" y="10324"/>
                </a:lnTo>
                <a:cubicBezTo>
                  <a:pt x="7089" y="10266"/>
                  <a:pt x="7065" y="10219"/>
                  <a:pt x="7036" y="10219"/>
                </a:cubicBezTo>
                <a:close/>
                <a:moveTo>
                  <a:pt x="7351" y="10219"/>
                </a:moveTo>
                <a:cubicBezTo>
                  <a:pt x="7322" y="10219"/>
                  <a:pt x="7299" y="10266"/>
                  <a:pt x="7299" y="10324"/>
                </a:cubicBezTo>
                <a:lnTo>
                  <a:pt x="7299" y="10544"/>
                </a:lnTo>
                <a:cubicBezTo>
                  <a:pt x="7299" y="10601"/>
                  <a:pt x="7322" y="10649"/>
                  <a:pt x="7351" y="10649"/>
                </a:cubicBezTo>
                <a:cubicBezTo>
                  <a:pt x="7380" y="10649"/>
                  <a:pt x="7404" y="10601"/>
                  <a:pt x="7404" y="10544"/>
                </a:cubicBezTo>
                <a:lnTo>
                  <a:pt x="7404" y="10324"/>
                </a:lnTo>
                <a:cubicBezTo>
                  <a:pt x="7404" y="10266"/>
                  <a:pt x="7380" y="10219"/>
                  <a:pt x="7351" y="10219"/>
                </a:cubicBezTo>
                <a:close/>
                <a:moveTo>
                  <a:pt x="8201" y="10219"/>
                </a:moveTo>
                <a:cubicBezTo>
                  <a:pt x="8171" y="10219"/>
                  <a:pt x="8148" y="10266"/>
                  <a:pt x="8148" y="10324"/>
                </a:cubicBezTo>
                <a:lnTo>
                  <a:pt x="8148" y="10544"/>
                </a:lnTo>
                <a:cubicBezTo>
                  <a:pt x="8148" y="10601"/>
                  <a:pt x="8171" y="10649"/>
                  <a:pt x="8201" y="10649"/>
                </a:cubicBezTo>
                <a:cubicBezTo>
                  <a:pt x="8230" y="10649"/>
                  <a:pt x="8254" y="10601"/>
                  <a:pt x="8254" y="10544"/>
                </a:cubicBezTo>
                <a:lnTo>
                  <a:pt x="8254" y="10324"/>
                </a:lnTo>
                <a:cubicBezTo>
                  <a:pt x="8254" y="10266"/>
                  <a:pt x="8230" y="10219"/>
                  <a:pt x="8201" y="10219"/>
                </a:cubicBezTo>
                <a:close/>
                <a:moveTo>
                  <a:pt x="8515" y="10219"/>
                </a:moveTo>
                <a:cubicBezTo>
                  <a:pt x="8486" y="10219"/>
                  <a:pt x="8462" y="10266"/>
                  <a:pt x="8462" y="10324"/>
                </a:cubicBezTo>
                <a:lnTo>
                  <a:pt x="8462" y="10544"/>
                </a:lnTo>
                <a:cubicBezTo>
                  <a:pt x="8462" y="10601"/>
                  <a:pt x="8486" y="10649"/>
                  <a:pt x="8515" y="10649"/>
                </a:cubicBezTo>
                <a:cubicBezTo>
                  <a:pt x="8544" y="10649"/>
                  <a:pt x="8568" y="10601"/>
                  <a:pt x="8568" y="10544"/>
                </a:cubicBezTo>
                <a:lnTo>
                  <a:pt x="8568" y="10324"/>
                </a:lnTo>
                <a:cubicBezTo>
                  <a:pt x="8568" y="10266"/>
                  <a:pt x="8544" y="10219"/>
                  <a:pt x="8515" y="10219"/>
                </a:cubicBezTo>
                <a:close/>
                <a:moveTo>
                  <a:pt x="9365" y="10219"/>
                </a:moveTo>
                <a:cubicBezTo>
                  <a:pt x="9336" y="10219"/>
                  <a:pt x="9312" y="10266"/>
                  <a:pt x="9312" y="10324"/>
                </a:cubicBezTo>
                <a:lnTo>
                  <a:pt x="9312" y="10544"/>
                </a:lnTo>
                <a:cubicBezTo>
                  <a:pt x="9312" y="10601"/>
                  <a:pt x="9336" y="10649"/>
                  <a:pt x="9365" y="10649"/>
                </a:cubicBezTo>
                <a:cubicBezTo>
                  <a:pt x="9394" y="10649"/>
                  <a:pt x="9418" y="10601"/>
                  <a:pt x="9418" y="10544"/>
                </a:cubicBezTo>
                <a:lnTo>
                  <a:pt x="9418" y="10324"/>
                </a:lnTo>
                <a:cubicBezTo>
                  <a:pt x="9418" y="10266"/>
                  <a:pt x="9394" y="10219"/>
                  <a:pt x="9365" y="10219"/>
                </a:cubicBezTo>
                <a:close/>
                <a:moveTo>
                  <a:pt x="9679" y="10219"/>
                </a:moveTo>
                <a:cubicBezTo>
                  <a:pt x="9650" y="10219"/>
                  <a:pt x="9626" y="10266"/>
                  <a:pt x="9626" y="10324"/>
                </a:cubicBezTo>
                <a:lnTo>
                  <a:pt x="9626" y="10544"/>
                </a:lnTo>
                <a:cubicBezTo>
                  <a:pt x="9626" y="10601"/>
                  <a:pt x="9650" y="10649"/>
                  <a:pt x="9679" y="10649"/>
                </a:cubicBezTo>
                <a:cubicBezTo>
                  <a:pt x="9708" y="10649"/>
                  <a:pt x="9732" y="10601"/>
                  <a:pt x="9732" y="10544"/>
                </a:cubicBezTo>
                <a:lnTo>
                  <a:pt x="9732" y="10324"/>
                </a:lnTo>
                <a:cubicBezTo>
                  <a:pt x="9732" y="10266"/>
                  <a:pt x="9708" y="10219"/>
                  <a:pt x="9679" y="10219"/>
                </a:cubicBezTo>
                <a:close/>
                <a:moveTo>
                  <a:pt x="10529" y="10219"/>
                </a:moveTo>
                <a:cubicBezTo>
                  <a:pt x="10500" y="10219"/>
                  <a:pt x="10476" y="10266"/>
                  <a:pt x="10476" y="10324"/>
                </a:cubicBezTo>
                <a:lnTo>
                  <a:pt x="10476" y="10544"/>
                </a:lnTo>
                <a:cubicBezTo>
                  <a:pt x="10476" y="10601"/>
                  <a:pt x="10500" y="10649"/>
                  <a:pt x="10529" y="10649"/>
                </a:cubicBezTo>
                <a:cubicBezTo>
                  <a:pt x="10558" y="10649"/>
                  <a:pt x="10582" y="10601"/>
                  <a:pt x="10582" y="10544"/>
                </a:cubicBezTo>
                <a:lnTo>
                  <a:pt x="10582" y="10324"/>
                </a:lnTo>
                <a:cubicBezTo>
                  <a:pt x="10582" y="10266"/>
                  <a:pt x="10558" y="10219"/>
                  <a:pt x="10529" y="10219"/>
                </a:cubicBezTo>
                <a:close/>
                <a:moveTo>
                  <a:pt x="10844" y="10219"/>
                </a:moveTo>
                <a:cubicBezTo>
                  <a:pt x="10814" y="10219"/>
                  <a:pt x="10791" y="10266"/>
                  <a:pt x="10791" y="10324"/>
                </a:cubicBezTo>
                <a:lnTo>
                  <a:pt x="10791" y="10544"/>
                </a:lnTo>
                <a:cubicBezTo>
                  <a:pt x="10791" y="10601"/>
                  <a:pt x="10814" y="10649"/>
                  <a:pt x="10844" y="10649"/>
                </a:cubicBezTo>
                <a:cubicBezTo>
                  <a:pt x="10873" y="10649"/>
                  <a:pt x="10895" y="10601"/>
                  <a:pt x="10895" y="10544"/>
                </a:cubicBezTo>
                <a:lnTo>
                  <a:pt x="10895" y="10324"/>
                </a:lnTo>
                <a:cubicBezTo>
                  <a:pt x="10895" y="10266"/>
                  <a:pt x="10873" y="10219"/>
                  <a:pt x="10844" y="10219"/>
                </a:cubicBezTo>
                <a:close/>
                <a:moveTo>
                  <a:pt x="11692" y="10219"/>
                </a:moveTo>
                <a:cubicBezTo>
                  <a:pt x="11663" y="10219"/>
                  <a:pt x="11640" y="10266"/>
                  <a:pt x="11640" y="10324"/>
                </a:cubicBezTo>
                <a:lnTo>
                  <a:pt x="11640" y="10544"/>
                </a:lnTo>
                <a:cubicBezTo>
                  <a:pt x="11640" y="10601"/>
                  <a:pt x="11663" y="10649"/>
                  <a:pt x="11692" y="10649"/>
                </a:cubicBezTo>
                <a:cubicBezTo>
                  <a:pt x="11721" y="10649"/>
                  <a:pt x="11745" y="10601"/>
                  <a:pt x="11745" y="10544"/>
                </a:cubicBezTo>
                <a:lnTo>
                  <a:pt x="11745" y="10324"/>
                </a:lnTo>
                <a:cubicBezTo>
                  <a:pt x="11745" y="10266"/>
                  <a:pt x="11721" y="10219"/>
                  <a:pt x="11692" y="10219"/>
                </a:cubicBezTo>
                <a:close/>
                <a:moveTo>
                  <a:pt x="12007" y="10219"/>
                </a:moveTo>
                <a:cubicBezTo>
                  <a:pt x="11978" y="10219"/>
                  <a:pt x="11955" y="10266"/>
                  <a:pt x="11955" y="10324"/>
                </a:cubicBezTo>
                <a:lnTo>
                  <a:pt x="11955" y="10544"/>
                </a:lnTo>
                <a:cubicBezTo>
                  <a:pt x="11955" y="10601"/>
                  <a:pt x="11978" y="10649"/>
                  <a:pt x="12007" y="10649"/>
                </a:cubicBezTo>
                <a:cubicBezTo>
                  <a:pt x="12036" y="10649"/>
                  <a:pt x="12060" y="10601"/>
                  <a:pt x="12060" y="10544"/>
                </a:cubicBezTo>
                <a:lnTo>
                  <a:pt x="12060" y="10324"/>
                </a:lnTo>
                <a:cubicBezTo>
                  <a:pt x="12060" y="10266"/>
                  <a:pt x="12036" y="10219"/>
                  <a:pt x="12007" y="10219"/>
                </a:cubicBezTo>
                <a:close/>
                <a:moveTo>
                  <a:pt x="12856" y="10219"/>
                </a:moveTo>
                <a:cubicBezTo>
                  <a:pt x="12827" y="10219"/>
                  <a:pt x="12804" y="10266"/>
                  <a:pt x="12804" y="10324"/>
                </a:cubicBezTo>
                <a:lnTo>
                  <a:pt x="12804" y="10544"/>
                </a:lnTo>
                <a:cubicBezTo>
                  <a:pt x="12804" y="10601"/>
                  <a:pt x="12827" y="10649"/>
                  <a:pt x="12856" y="10649"/>
                </a:cubicBezTo>
                <a:cubicBezTo>
                  <a:pt x="12886" y="10649"/>
                  <a:pt x="12909" y="10601"/>
                  <a:pt x="12909" y="10544"/>
                </a:cubicBezTo>
                <a:lnTo>
                  <a:pt x="12909" y="10324"/>
                </a:lnTo>
                <a:cubicBezTo>
                  <a:pt x="12909" y="10266"/>
                  <a:pt x="12886" y="10219"/>
                  <a:pt x="12856" y="10219"/>
                </a:cubicBezTo>
                <a:close/>
                <a:moveTo>
                  <a:pt x="13171" y="10219"/>
                </a:moveTo>
                <a:cubicBezTo>
                  <a:pt x="13142" y="10219"/>
                  <a:pt x="13118" y="10266"/>
                  <a:pt x="13118" y="10324"/>
                </a:cubicBezTo>
                <a:lnTo>
                  <a:pt x="13118" y="10544"/>
                </a:lnTo>
                <a:cubicBezTo>
                  <a:pt x="13118" y="10601"/>
                  <a:pt x="13142" y="10649"/>
                  <a:pt x="13171" y="10649"/>
                </a:cubicBezTo>
                <a:cubicBezTo>
                  <a:pt x="13200" y="10649"/>
                  <a:pt x="13224" y="10601"/>
                  <a:pt x="13224" y="10544"/>
                </a:cubicBezTo>
                <a:lnTo>
                  <a:pt x="13224" y="10324"/>
                </a:lnTo>
                <a:cubicBezTo>
                  <a:pt x="13224" y="10266"/>
                  <a:pt x="13200" y="10219"/>
                  <a:pt x="13171" y="10219"/>
                </a:cubicBezTo>
                <a:close/>
                <a:moveTo>
                  <a:pt x="14021" y="10219"/>
                </a:moveTo>
                <a:cubicBezTo>
                  <a:pt x="13992" y="10219"/>
                  <a:pt x="13968" y="10266"/>
                  <a:pt x="13968" y="10324"/>
                </a:cubicBezTo>
                <a:lnTo>
                  <a:pt x="13968" y="10544"/>
                </a:lnTo>
                <a:cubicBezTo>
                  <a:pt x="13968" y="10601"/>
                  <a:pt x="13992" y="10649"/>
                  <a:pt x="14021" y="10649"/>
                </a:cubicBezTo>
                <a:cubicBezTo>
                  <a:pt x="14050" y="10649"/>
                  <a:pt x="14074" y="10601"/>
                  <a:pt x="14074" y="10544"/>
                </a:cubicBezTo>
                <a:lnTo>
                  <a:pt x="14074" y="10324"/>
                </a:lnTo>
                <a:cubicBezTo>
                  <a:pt x="14074" y="10266"/>
                  <a:pt x="14050" y="10219"/>
                  <a:pt x="14021" y="10219"/>
                </a:cubicBezTo>
                <a:close/>
                <a:moveTo>
                  <a:pt x="14335" y="10219"/>
                </a:moveTo>
                <a:cubicBezTo>
                  <a:pt x="14306" y="10219"/>
                  <a:pt x="14282" y="10266"/>
                  <a:pt x="14282" y="10324"/>
                </a:cubicBezTo>
                <a:lnTo>
                  <a:pt x="14282" y="10544"/>
                </a:lnTo>
                <a:cubicBezTo>
                  <a:pt x="14282" y="10601"/>
                  <a:pt x="14306" y="10649"/>
                  <a:pt x="14335" y="10649"/>
                </a:cubicBezTo>
                <a:cubicBezTo>
                  <a:pt x="14364" y="10649"/>
                  <a:pt x="14388" y="10601"/>
                  <a:pt x="14388" y="10544"/>
                </a:cubicBezTo>
                <a:lnTo>
                  <a:pt x="14388" y="10324"/>
                </a:lnTo>
                <a:cubicBezTo>
                  <a:pt x="14388" y="10266"/>
                  <a:pt x="14364" y="10219"/>
                  <a:pt x="14335" y="10219"/>
                </a:cubicBezTo>
                <a:close/>
                <a:moveTo>
                  <a:pt x="15185" y="10219"/>
                </a:moveTo>
                <a:cubicBezTo>
                  <a:pt x="15156" y="10219"/>
                  <a:pt x="15132" y="10266"/>
                  <a:pt x="15132" y="10324"/>
                </a:cubicBezTo>
                <a:lnTo>
                  <a:pt x="15132" y="10544"/>
                </a:lnTo>
                <a:cubicBezTo>
                  <a:pt x="15132" y="10601"/>
                  <a:pt x="15156" y="10649"/>
                  <a:pt x="15185" y="10649"/>
                </a:cubicBezTo>
                <a:cubicBezTo>
                  <a:pt x="15214" y="10649"/>
                  <a:pt x="15237" y="10601"/>
                  <a:pt x="15237" y="10544"/>
                </a:cubicBezTo>
                <a:lnTo>
                  <a:pt x="15237" y="10324"/>
                </a:lnTo>
                <a:cubicBezTo>
                  <a:pt x="15237" y="10266"/>
                  <a:pt x="15214" y="10219"/>
                  <a:pt x="15185" y="10219"/>
                </a:cubicBezTo>
                <a:close/>
                <a:moveTo>
                  <a:pt x="15500" y="10219"/>
                </a:moveTo>
                <a:cubicBezTo>
                  <a:pt x="15470" y="10219"/>
                  <a:pt x="15447" y="10266"/>
                  <a:pt x="15447" y="10324"/>
                </a:cubicBezTo>
                <a:lnTo>
                  <a:pt x="15447" y="10544"/>
                </a:lnTo>
                <a:cubicBezTo>
                  <a:pt x="15447" y="10601"/>
                  <a:pt x="15470" y="10649"/>
                  <a:pt x="15500" y="10649"/>
                </a:cubicBezTo>
                <a:cubicBezTo>
                  <a:pt x="15529" y="10649"/>
                  <a:pt x="15551" y="10601"/>
                  <a:pt x="15551" y="10544"/>
                </a:cubicBezTo>
                <a:lnTo>
                  <a:pt x="15551" y="10324"/>
                </a:lnTo>
                <a:cubicBezTo>
                  <a:pt x="15551" y="10266"/>
                  <a:pt x="15529" y="10219"/>
                  <a:pt x="15500" y="10219"/>
                </a:cubicBezTo>
                <a:close/>
                <a:moveTo>
                  <a:pt x="16349" y="10219"/>
                </a:moveTo>
                <a:cubicBezTo>
                  <a:pt x="16320" y="10219"/>
                  <a:pt x="16296" y="10266"/>
                  <a:pt x="16296" y="10324"/>
                </a:cubicBezTo>
                <a:lnTo>
                  <a:pt x="16296" y="10544"/>
                </a:lnTo>
                <a:cubicBezTo>
                  <a:pt x="16296" y="10601"/>
                  <a:pt x="16320" y="10649"/>
                  <a:pt x="16349" y="10649"/>
                </a:cubicBezTo>
                <a:cubicBezTo>
                  <a:pt x="16378" y="10649"/>
                  <a:pt x="16401" y="10601"/>
                  <a:pt x="16401" y="10544"/>
                </a:cubicBezTo>
                <a:lnTo>
                  <a:pt x="16401" y="10324"/>
                </a:lnTo>
                <a:cubicBezTo>
                  <a:pt x="16401" y="10266"/>
                  <a:pt x="16378" y="10219"/>
                  <a:pt x="16349" y="10219"/>
                </a:cubicBezTo>
                <a:close/>
                <a:moveTo>
                  <a:pt x="16663" y="10219"/>
                </a:moveTo>
                <a:cubicBezTo>
                  <a:pt x="16634" y="10219"/>
                  <a:pt x="16611" y="10266"/>
                  <a:pt x="16611" y="10324"/>
                </a:cubicBezTo>
                <a:lnTo>
                  <a:pt x="16611" y="10544"/>
                </a:lnTo>
                <a:cubicBezTo>
                  <a:pt x="16611" y="10601"/>
                  <a:pt x="16634" y="10649"/>
                  <a:pt x="16663" y="10649"/>
                </a:cubicBezTo>
                <a:cubicBezTo>
                  <a:pt x="16692" y="10649"/>
                  <a:pt x="16716" y="10601"/>
                  <a:pt x="16716" y="10544"/>
                </a:cubicBezTo>
                <a:lnTo>
                  <a:pt x="16716" y="10324"/>
                </a:lnTo>
                <a:cubicBezTo>
                  <a:pt x="16716" y="10266"/>
                  <a:pt x="16692" y="10219"/>
                  <a:pt x="16663" y="10219"/>
                </a:cubicBezTo>
                <a:close/>
                <a:moveTo>
                  <a:pt x="17512" y="10219"/>
                </a:moveTo>
                <a:cubicBezTo>
                  <a:pt x="17483" y="10219"/>
                  <a:pt x="17459" y="10266"/>
                  <a:pt x="17459" y="10324"/>
                </a:cubicBezTo>
                <a:lnTo>
                  <a:pt x="17459" y="10544"/>
                </a:lnTo>
                <a:cubicBezTo>
                  <a:pt x="17459" y="10601"/>
                  <a:pt x="17483" y="10649"/>
                  <a:pt x="17512" y="10649"/>
                </a:cubicBezTo>
                <a:cubicBezTo>
                  <a:pt x="17541" y="10649"/>
                  <a:pt x="17565" y="10601"/>
                  <a:pt x="17565" y="10544"/>
                </a:cubicBezTo>
                <a:lnTo>
                  <a:pt x="17565" y="10324"/>
                </a:lnTo>
                <a:cubicBezTo>
                  <a:pt x="17565" y="10266"/>
                  <a:pt x="17541" y="10219"/>
                  <a:pt x="17512" y="10219"/>
                </a:cubicBezTo>
                <a:close/>
                <a:moveTo>
                  <a:pt x="17827" y="10219"/>
                </a:moveTo>
                <a:cubicBezTo>
                  <a:pt x="17798" y="10219"/>
                  <a:pt x="17774" y="10266"/>
                  <a:pt x="17774" y="10324"/>
                </a:cubicBezTo>
                <a:lnTo>
                  <a:pt x="17774" y="10544"/>
                </a:lnTo>
                <a:cubicBezTo>
                  <a:pt x="17774" y="10601"/>
                  <a:pt x="17798" y="10649"/>
                  <a:pt x="17827" y="10649"/>
                </a:cubicBezTo>
                <a:cubicBezTo>
                  <a:pt x="17856" y="10649"/>
                  <a:pt x="17880" y="10601"/>
                  <a:pt x="17880" y="10544"/>
                </a:cubicBezTo>
                <a:lnTo>
                  <a:pt x="17880" y="10324"/>
                </a:lnTo>
                <a:cubicBezTo>
                  <a:pt x="17880" y="10266"/>
                  <a:pt x="17856" y="10219"/>
                  <a:pt x="17827" y="10219"/>
                </a:cubicBezTo>
                <a:close/>
                <a:moveTo>
                  <a:pt x="18677" y="10219"/>
                </a:moveTo>
                <a:cubicBezTo>
                  <a:pt x="18648" y="10219"/>
                  <a:pt x="18624" y="10266"/>
                  <a:pt x="18624" y="10324"/>
                </a:cubicBezTo>
                <a:lnTo>
                  <a:pt x="18624" y="10544"/>
                </a:lnTo>
                <a:cubicBezTo>
                  <a:pt x="18624" y="10601"/>
                  <a:pt x="18648" y="10649"/>
                  <a:pt x="18677" y="10649"/>
                </a:cubicBezTo>
                <a:cubicBezTo>
                  <a:pt x="18706" y="10649"/>
                  <a:pt x="18730" y="10601"/>
                  <a:pt x="18730" y="10544"/>
                </a:cubicBezTo>
                <a:lnTo>
                  <a:pt x="18730" y="10324"/>
                </a:lnTo>
                <a:cubicBezTo>
                  <a:pt x="18730" y="10266"/>
                  <a:pt x="18706" y="10219"/>
                  <a:pt x="18677" y="10219"/>
                </a:cubicBezTo>
                <a:close/>
                <a:moveTo>
                  <a:pt x="18991" y="10219"/>
                </a:moveTo>
                <a:cubicBezTo>
                  <a:pt x="18962" y="10219"/>
                  <a:pt x="18938" y="10266"/>
                  <a:pt x="18938" y="10324"/>
                </a:cubicBezTo>
                <a:lnTo>
                  <a:pt x="18938" y="10544"/>
                </a:lnTo>
                <a:cubicBezTo>
                  <a:pt x="18938" y="10601"/>
                  <a:pt x="18962" y="10649"/>
                  <a:pt x="18991" y="10649"/>
                </a:cubicBezTo>
                <a:cubicBezTo>
                  <a:pt x="19020" y="10649"/>
                  <a:pt x="19044" y="10601"/>
                  <a:pt x="19044" y="10544"/>
                </a:cubicBezTo>
                <a:lnTo>
                  <a:pt x="19044" y="10324"/>
                </a:lnTo>
                <a:cubicBezTo>
                  <a:pt x="19044" y="10266"/>
                  <a:pt x="19020" y="10219"/>
                  <a:pt x="18991" y="10219"/>
                </a:cubicBezTo>
                <a:close/>
                <a:moveTo>
                  <a:pt x="19841" y="10219"/>
                </a:moveTo>
                <a:cubicBezTo>
                  <a:pt x="19812" y="10219"/>
                  <a:pt x="19788" y="10266"/>
                  <a:pt x="19788" y="10324"/>
                </a:cubicBezTo>
                <a:lnTo>
                  <a:pt x="19788" y="10544"/>
                </a:lnTo>
                <a:cubicBezTo>
                  <a:pt x="19788" y="10601"/>
                  <a:pt x="19812" y="10649"/>
                  <a:pt x="19841" y="10649"/>
                </a:cubicBezTo>
                <a:cubicBezTo>
                  <a:pt x="19870" y="10649"/>
                  <a:pt x="19894" y="10601"/>
                  <a:pt x="19894" y="10544"/>
                </a:cubicBezTo>
                <a:lnTo>
                  <a:pt x="19894" y="10324"/>
                </a:lnTo>
                <a:cubicBezTo>
                  <a:pt x="19894" y="10266"/>
                  <a:pt x="19870" y="10219"/>
                  <a:pt x="19841" y="10219"/>
                </a:cubicBezTo>
                <a:close/>
                <a:moveTo>
                  <a:pt x="20155" y="10219"/>
                </a:moveTo>
                <a:cubicBezTo>
                  <a:pt x="20126" y="10219"/>
                  <a:pt x="20102" y="10266"/>
                  <a:pt x="20102" y="10324"/>
                </a:cubicBezTo>
                <a:lnTo>
                  <a:pt x="20102" y="10544"/>
                </a:lnTo>
                <a:cubicBezTo>
                  <a:pt x="20102" y="10601"/>
                  <a:pt x="20126" y="10649"/>
                  <a:pt x="20155" y="10649"/>
                </a:cubicBezTo>
                <a:cubicBezTo>
                  <a:pt x="20184" y="10649"/>
                  <a:pt x="20207" y="10601"/>
                  <a:pt x="20207" y="10544"/>
                </a:cubicBezTo>
                <a:lnTo>
                  <a:pt x="20207" y="10324"/>
                </a:lnTo>
                <a:cubicBezTo>
                  <a:pt x="20207" y="10266"/>
                  <a:pt x="20184" y="10219"/>
                  <a:pt x="20155" y="10219"/>
                </a:cubicBezTo>
                <a:close/>
                <a:moveTo>
                  <a:pt x="21004" y="10219"/>
                </a:moveTo>
                <a:cubicBezTo>
                  <a:pt x="20975" y="10219"/>
                  <a:pt x="20952" y="10266"/>
                  <a:pt x="20952" y="10324"/>
                </a:cubicBezTo>
                <a:lnTo>
                  <a:pt x="20952" y="10544"/>
                </a:lnTo>
                <a:cubicBezTo>
                  <a:pt x="20952" y="10601"/>
                  <a:pt x="20975" y="10649"/>
                  <a:pt x="21004" y="10649"/>
                </a:cubicBezTo>
                <a:cubicBezTo>
                  <a:pt x="21033" y="10649"/>
                  <a:pt x="21057" y="10601"/>
                  <a:pt x="21057" y="10544"/>
                </a:cubicBezTo>
                <a:lnTo>
                  <a:pt x="21057" y="10324"/>
                </a:lnTo>
                <a:cubicBezTo>
                  <a:pt x="21057" y="10266"/>
                  <a:pt x="21033" y="10219"/>
                  <a:pt x="21004" y="10219"/>
                </a:cubicBezTo>
                <a:close/>
                <a:moveTo>
                  <a:pt x="21319" y="10219"/>
                </a:moveTo>
                <a:cubicBezTo>
                  <a:pt x="21289" y="10219"/>
                  <a:pt x="21267" y="10266"/>
                  <a:pt x="21267" y="10324"/>
                </a:cubicBezTo>
                <a:lnTo>
                  <a:pt x="21267" y="10544"/>
                </a:lnTo>
                <a:cubicBezTo>
                  <a:pt x="21267" y="10601"/>
                  <a:pt x="21289" y="10649"/>
                  <a:pt x="21319" y="10649"/>
                </a:cubicBezTo>
                <a:cubicBezTo>
                  <a:pt x="21348" y="10649"/>
                  <a:pt x="21372" y="10601"/>
                  <a:pt x="21372" y="10544"/>
                </a:cubicBezTo>
                <a:lnTo>
                  <a:pt x="21372" y="10324"/>
                </a:lnTo>
                <a:cubicBezTo>
                  <a:pt x="21372" y="10266"/>
                  <a:pt x="21348" y="10219"/>
                  <a:pt x="21319" y="10219"/>
                </a:cubicBezTo>
                <a:close/>
                <a:moveTo>
                  <a:pt x="281" y="10949"/>
                </a:moveTo>
                <a:cubicBezTo>
                  <a:pt x="252" y="10949"/>
                  <a:pt x="228" y="10996"/>
                  <a:pt x="228" y="11054"/>
                </a:cubicBezTo>
                <a:lnTo>
                  <a:pt x="228" y="11274"/>
                </a:lnTo>
                <a:cubicBezTo>
                  <a:pt x="228" y="11331"/>
                  <a:pt x="252" y="11379"/>
                  <a:pt x="281" y="11379"/>
                </a:cubicBezTo>
                <a:cubicBezTo>
                  <a:pt x="311" y="11379"/>
                  <a:pt x="334" y="11331"/>
                  <a:pt x="334" y="11274"/>
                </a:cubicBezTo>
                <a:lnTo>
                  <a:pt x="334" y="11054"/>
                </a:lnTo>
                <a:cubicBezTo>
                  <a:pt x="334" y="10996"/>
                  <a:pt x="311" y="10949"/>
                  <a:pt x="281" y="10949"/>
                </a:cubicBezTo>
                <a:close/>
                <a:moveTo>
                  <a:pt x="596" y="10949"/>
                </a:moveTo>
                <a:cubicBezTo>
                  <a:pt x="567" y="10949"/>
                  <a:pt x="543" y="10996"/>
                  <a:pt x="543" y="11054"/>
                </a:cubicBezTo>
                <a:lnTo>
                  <a:pt x="543" y="11274"/>
                </a:lnTo>
                <a:cubicBezTo>
                  <a:pt x="543" y="11331"/>
                  <a:pt x="567" y="11379"/>
                  <a:pt x="596" y="11379"/>
                </a:cubicBezTo>
                <a:cubicBezTo>
                  <a:pt x="625" y="11379"/>
                  <a:pt x="649" y="11331"/>
                  <a:pt x="649" y="11274"/>
                </a:cubicBezTo>
                <a:lnTo>
                  <a:pt x="649" y="11054"/>
                </a:lnTo>
                <a:cubicBezTo>
                  <a:pt x="649" y="10996"/>
                  <a:pt x="625" y="10949"/>
                  <a:pt x="596" y="10949"/>
                </a:cubicBezTo>
                <a:close/>
                <a:moveTo>
                  <a:pt x="1446" y="10949"/>
                </a:moveTo>
                <a:cubicBezTo>
                  <a:pt x="1417" y="10949"/>
                  <a:pt x="1393" y="10996"/>
                  <a:pt x="1393" y="11054"/>
                </a:cubicBezTo>
                <a:lnTo>
                  <a:pt x="1393" y="11274"/>
                </a:lnTo>
                <a:cubicBezTo>
                  <a:pt x="1393" y="11331"/>
                  <a:pt x="1417" y="11379"/>
                  <a:pt x="1446" y="11379"/>
                </a:cubicBezTo>
                <a:cubicBezTo>
                  <a:pt x="1475" y="11379"/>
                  <a:pt x="1499" y="11331"/>
                  <a:pt x="1499" y="11274"/>
                </a:cubicBezTo>
                <a:lnTo>
                  <a:pt x="1499" y="11054"/>
                </a:lnTo>
                <a:cubicBezTo>
                  <a:pt x="1499" y="10996"/>
                  <a:pt x="1475" y="10949"/>
                  <a:pt x="1446" y="10949"/>
                </a:cubicBezTo>
                <a:close/>
                <a:moveTo>
                  <a:pt x="1760" y="10949"/>
                </a:moveTo>
                <a:cubicBezTo>
                  <a:pt x="1731" y="10949"/>
                  <a:pt x="1707" y="10996"/>
                  <a:pt x="1707" y="11054"/>
                </a:cubicBezTo>
                <a:lnTo>
                  <a:pt x="1707" y="11274"/>
                </a:lnTo>
                <a:cubicBezTo>
                  <a:pt x="1707" y="11331"/>
                  <a:pt x="1731" y="11379"/>
                  <a:pt x="1760" y="11379"/>
                </a:cubicBezTo>
                <a:cubicBezTo>
                  <a:pt x="1789" y="11379"/>
                  <a:pt x="1813" y="11331"/>
                  <a:pt x="1813" y="11274"/>
                </a:cubicBezTo>
                <a:lnTo>
                  <a:pt x="1813" y="11054"/>
                </a:lnTo>
                <a:cubicBezTo>
                  <a:pt x="1813" y="10996"/>
                  <a:pt x="1789" y="10949"/>
                  <a:pt x="1760" y="10949"/>
                </a:cubicBezTo>
                <a:close/>
                <a:moveTo>
                  <a:pt x="2610" y="10949"/>
                </a:moveTo>
                <a:cubicBezTo>
                  <a:pt x="2581" y="10949"/>
                  <a:pt x="2557" y="10996"/>
                  <a:pt x="2557" y="11054"/>
                </a:cubicBezTo>
                <a:lnTo>
                  <a:pt x="2557" y="11274"/>
                </a:lnTo>
                <a:cubicBezTo>
                  <a:pt x="2557" y="11331"/>
                  <a:pt x="2581" y="11379"/>
                  <a:pt x="2610" y="11379"/>
                </a:cubicBezTo>
                <a:cubicBezTo>
                  <a:pt x="2639" y="11379"/>
                  <a:pt x="2662" y="11331"/>
                  <a:pt x="2662" y="11274"/>
                </a:cubicBezTo>
                <a:lnTo>
                  <a:pt x="2662" y="11054"/>
                </a:lnTo>
                <a:cubicBezTo>
                  <a:pt x="2662" y="10996"/>
                  <a:pt x="2639" y="10949"/>
                  <a:pt x="2610" y="10949"/>
                </a:cubicBezTo>
                <a:close/>
                <a:moveTo>
                  <a:pt x="2924" y="10949"/>
                </a:moveTo>
                <a:cubicBezTo>
                  <a:pt x="2895" y="10949"/>
                  <a:pt x="2871" y="10996"/>
                  <a:pt x="2871" y="11054"/>
                </a:cubicBezTo>
                <a:lnTo>
                  <a:pt x="2871" y="11274"/>
                </a:lnTo>
                <a:cubicBezTo>
                  <a:pt x="2871" y="11331"/>
                  <a:pt x="2895" y="11379"/>
                  <a:pt x="2924" y="11379"/>
                </a:cubicBezTo>
                <a:cubicBezTo>
                  <a:pt x="2954" y="11379"/>
                  <a:pt x="2976" y="11331"/>
                  <a:pt x="2976" y="11274"/>
                </a:cubicBezTo>
                <a:lnTo>
                  <a:pt x="2976" y="11054"/>
                </a:lnTo>
                <a:cubicBezTo>
                  <a:pt x="2976" y="10996"/>
                  <a:pt x="2954" y="10949"/>
                  <a:pt x="2924" y="10949"/>
                </a:cubicBezTo>
                <a:close/>
                <a:moveTo>
                  <a:pt x="3773" y="10949"/>
                </a:moveTo>
                <a:cubicBezTo>
                  <a:pt x="3744" y="10949"/>
                  <a:pt x="3721" y="10996"/>
                  <a:pt x="3721" y="11054"/>
                </a:cubicBezTo>
                <a:lnTo>
                  <a:pt x="3721" y="11274"/>
                </a:lnTo>
                <a:cubicBezTo>
                  <a:pt x="3721" y="11331"/>
                  <a:pt x="3744" y="11379"/>
                  <a:pt x="3773" y="11379"/>
                </a:cubicBezTo>
                <a:cubicBezTo>
                  <a:pt x="3802" y="11379"/>
                  <a:pt x="3826" y="11331"/>
                  <a:pt x="3826" y="11274"/>
                </a:cubicBezTo>
                <a:lnTo>
                  <a:pt x="3826" y="11054"/>
                </a:lnTo>
                <a:cubicBezTo>
                  <a:pt x="3826" y="10996"/>
                  <a:pt x="3802" y="10949"/>
                  <a:pt x="3773" y="10949"/>
                </a:cubicBezTo>
                <a:close/>
                <a:moveTo>
                  <a:pt x="4088" y="10949"/>
                </a:moveTo>
                <a:cubicBezTo>
                  <a:pt x="4058" y="10949"/>
                  <a:pt x="4035" y="10996"/>
                  <a:pt x="4035" y="11054"/>
                </a:cubicBezTo>
                <a:lnTo>
                  <a:pt x="4035" y="11274"/>
                </a:lnTo>
                <a:cubicBezTo>
                  <a:pt x="4035" y="11331"/>
                  <a:pt x="4058" y="11379"/>
                  <a:pt x="4088" y="11379"/>
                </a:cubicBezTo>
                <a:cubicBezTo>
                  <a:pt x="4117" y="11379"/>
                  <a:pt x="4141" y="11331"/>
                  <a:pt x="4141" y="11274"/>
                </a:cubicBezTo>
                <a:lnTo>
                  <a:pt x="4141" y="11054"/>
                </a:lnTo>
                <a:cubicBezTo>
                  <a:pt x="4141" y="10996"/>
                  <a:pt x="4117" y="10949"/>
                  <a:pt x="4088" y="10949"/>
                </a:cubicBezTo>
                <a:close/>
                <a:moveTo>
                  <a:pt x="4937" y="10949"/>
                </a:moveTo>
                <a:cubicBezTo>
                  <a:pt x="4908" y="10949"/>
                  <a:pt x="4884" y="10996"/>
                  <a:pt x="4884" y="11054"/>
                </a:cubicBezTo>
                <a:lnTo>
                  <a:pt x="4884" y="11274"/>
                </a:lnTo>
                <a:cubicBezTo>
                  <a:pt x="4884" y="11331"/>
                  <a:pt x="4908" y="11379"/>
                  <a:pt x="4937" y="11379"/>
                </a:cubicBezTo>
                <a:cubicBezTo>
                  <a:pt x="4966" y="11379"/>
                  <a:pt x="4990" y="11331"/>
                  <a:pt x="4990" y="11274"/>
                </a:cubicBezTo>
                <a:lnTo>
                  <a:pt x="4990" y="11054"/>
                </a:lnTo>
                <a:cubicBezTo>
                  <a:pt x="4990" y="10996"/>
                  <a:pt x="4966" y="10949"/>
                  <a:pt x="4937" y="10949"/>
                </a:cubicBezTo>
                <a:close/>
                <a:moveTo>
                  <a:pt x="5252" y="10949"/>
                </a:moveTo>
                <a:cubicBezTo>
                  <a:pt x="5223" y="10949"/>
                  <a:pt x="5199" y="10996"/>
                  <a:pt x="5199" y="11054"/>
                </a:cubicBezTo>
                <a:lnTo>
                  <a:pt x="5199" y="11274"/>
                </a:lnTo>
                <a:cubicBezTo>
                  <a:pt x="5199" y="11331"/>
                  <a:pt x="5223" y="11379"/>
                  <a:pt x="5252" y="11379"/>
                </a:cubicBezTo>
                <a:cubicBezTo>
                  <a:pt x="5281" y="11379"/>
                  <a:pt x="5305" y="11331"/>
                  <a:pt x="5305" y="11274"/>
                </a:cubicBezTo>
                <a:lnTo>
                  <a:pt x="5305" y="11054"/>
                </a:lnTo>
                <a:cubicBezTo>
                  <a:pt x="5305" y="10996"/>
                  <a:pt x="5281" y="10949"/>
                  <a:pt x="5252" y="10949"/>
                </a:cubicBezTo>
                <a:close/>
                <a:moveTo>
                  <a:pt x="6102" y="10949"/>
                </a:moveTo>
                <a:cubicBezTo>
                  <a:pt x="6072" y="10949"/>
                  <a:pt x="6049" y="10996"/>
                  <a:pt x="6049" y="11054"/>
                </a:cubicBezTo>
                <a:lnTo>
                  <a:pt x="6049" y="11274"/>
                </a:lnTo>
                <a:cubicBezTo>
                  <a:pt x="6049" y="11331"/>
                  <a:pt x="6072" y="11379"/>
                  <a:pt x="6102" y="11379"/>
                </a:cubicBezTo>
                <a:cubicBezTo>
                  <a:pt x="6131" y="11379"/>
                  <a:pt x="6155" y="11331"/>
                  <a:pt x="6155" y="11274"/>
                </a:cubicBezTo>
                <a:lnTo>
                  <a:pt x="6155" y="11054"/>
                </a:lnTo>
                <a:cubicBezTo>
                  <a:pt x="6155" y="10996"/>
                  <a:pt x="6131" y="10949"/>
                  <a:pt x="6102" y="10949"/>
                </a:cubicBezTo>
                <a:close/>
                <a:moveTo>
                  <a:pt x="6416" y="10949"/>
                </a:moveTo>
                <a:cubicBezTo>
                  <a:pt x="6387" y="10949"/>
                  <a:pt x="6363" y="10996"/>
                  <a:pt x="6363" y="11054"/>
                </a:cubicBezTo>
                <a:lnTo>
                  <a:pt x="6363" y="11274"/>
                </a:lnTo>
                <a:cubicBezTo>
                  <a:pt x="6363" y="11331"/>
                  <a:pt x="6387" y="11379"/>
                  <a:pt x="6416" y="11379"/>
                </a:cubicBezTo>
                <a:cubicBezTo>
                  <a:pt x="6445" y="11379"/>
                  <a:pt x="6469" y="11331"/>
                  <a:pt x="6469" y="11274"/>
                </a:cubicBezTo>
                <a:lnTo>
                  <a:pt x="6469" y="11054"/>
                </a:lnTo>
                <a:cubicBezTo>
                  <a:pt x="6469" y="10996"/>
                  <a:pt x="6445" y="10949"/>
                  <a:pt x="6416" y="10949"/>
                </a:cubicBezTo>
                <a:close/>
                <a:moveTo>
                  <a:pt x="7266" y="10949"/>
                </a:moveTo>
                <a:cubicBezTo>
                  <a:pt x="7237" y="10949"/>
                  <a:pt x="7213" y="10996"/>
                  <a:pt x="7213" y="11054"/>
                </a:cubicBezTo>
                <a:lnTo>
                  <a:pt x="7213" y="11274"/>
                </a:lnTo>
                <a:cubicBezTo>
                  <a:pt x="7213" y="11331"/>
                  <a:pt x="7237" y="11379"/>
                  <a:pt x="7266" y="11379"/>
                </a:cubicBezTo>
                <a:cubicBezTo>
                  <a:pt x="7295" y="11379"/>
                  <a:pt x="7318" y="11331"/>
                  <a:pt x="7318" y="11274"/>
                </a:cubicBezTo>
                <a:lnTo>
                  <a:pt x="7318" y="11054"/>
                </a:lnTo>
                <a:cubicBezTo>
                  <a:pt x="7318" y="10996"/>
                  <a:pt x="7295" y="10949"/>
                  <a:pt x="7266" y="10949"/>
                </a:cubicBezTo>
                <a:close/>
                <a:moveTo>
                  <a:pt x="7580" y="10949"/>
                </a:moveTo>
                <a:cubicBezTo>
                  <a:pt x="7551" y="10949"/>
                  <a:pt x="7527" y="10996"/>
                  <a:pt x="7527" y="11054"/>
                </a:cubicBezTo>
                <a:lnTo>
                  <a:pt x="7527" y="11274"/>
                </a:lnTo>
                <a:cubicBezTo>
                  <a:pt x="7527" y="11331"/>
                  <a:pt x="7551" y="11379"/>
                  <a:pt x="7580" y="11379"/>
                </a:cubicBezTo>
                <a:cubicBezTo>
                  <a:pt x="7609" y="11379"/>
                  <a:pt x="7632" y="11331"/>
                  <a:pt x="7632" y="11274"/>
                </a:cubicBezTo>
                <a:lnTo>
                  <a:pt x="7632" y="11054"/>
                </a:lnTo>
                <a:cubicBezTo>
                  <a:pt x="7632" y="10996"/>
                  <a:pt x="7609" y="10949"/>
                  <a:pt x="7580" y="10949"/>
                </a:cubicBezTo>
                <a:close/>
                <a:moveTo>
                  <a:pt x="8429" y="10949"/>
                </a:moveTo>
                <a:cubicBezTo>
                  <a:pt x="8400" y="10949"/>
                  <a:pt x="8377" y="10996"/>
                  <a:pt x="8377" y="11054"/>
                </a:cubicBezTo>
                <a:lnTo>
                  <a:pt x="8377" y="11274"/>
                </a:lnTo>
                <a:cubicBezTo>
                  <a:pt x="8377" y="11331"/>
                  <a:pt x="8400" y="11379"/>
                  <a:pt x="8429" y="11379"/>
                </a:cubicBezTo>
                <a:cubicBezTo>
                  <a:pt x="8458" y="11379"/>
                  <a:pt x="8482" y="11331"/>
                  <a:pt x="8482" y="11274"/>
                </a:cubicBezTo>
                <a:lnTo>
                  <a:pt x="8482" y="11054"/>
                </a:lnTo>
                <a:cubicBezTo>
                  <a:pt x="8482" y="10996"/>
                  <a:pt x="8458" y="10949"/>
                  <a:pt x="8429" y="10949"/>
                </a:cubicBezTo>
                <a:close/>
                <a:moveTo>
                  <a:pt x="8744" y="10949"/>
                </a:moveTo>
                <a:cubicBezTo>
                  <a:pt x="8714" y="10949"/>
                  <a:pt x="8691" y="10996"/>
                  <a:pt x="8691" y="11054"/>
                </a:cubicBezTo>
                <a:lnTo>
                  <a:pt x="8691" y="11274"/>
                </a:lnTo>
                <a:cubicBezTo>
                  <a:pt x="8691" y="11331"/>
                  <a:pt x="8714" y="11379"/>
                  <a:pt x="8744" y="11379"/>
                </a:cubicBezTo>
                <a:cubicBezTo>
                  <a:pt x="8773" y="11379"/>
                  <a:pt x="8796" y="11331"/>
                  <a:pt x="8796" y="11274"/>
                </a:cubicBezTo>
                <a:lnTo>
                  <a:pt x="8796" y="11054"/>
                </a:lnTo>
                <a:cubicBezTo>
                  <a:pt x="8796" y="10996"/>
                  <a:pt x="8773" y="10949"/>
                  <a:pt x="8744" y="10949"/>
                </a:cubicBezTo>
                <a:close/>
                <a:moveTo>
                  <a:pt x="9593" y="10949"/>
                </a:moveTo>
                <a:cubicBezTo>
                  <a:pt x="9564" y="10949"/>
                  <a:pt x="9540" y="10996"/>
                  <a:pt x="9540" y="11054"/>
                </a:cubicBezTo>
                <a:lnTo>
                  <a:pt x="9540" y="11274"/>
                </a:lnTo>
                <a:cubicBezTo>
                  <a:pt x="9540" y="11331"/>
                  <a:pt x="9564" y="11379"/>
                  <a:pt x="9593" y="11379"/>
                </a:cubicBezTo>
                <a:cubicBezTo>
                  <a:pt x="9622" y="11379"/>
                  <a:pt x="9646" y="11331"/>
                  <a:pt x="9646" y="11274"/>
                </a:cubicBezTo>
                <a:lnTo>
                  <a:pt x="9646" y="11054"/>
                </a:lnTo>
                <a:cubicBezTo>
                  <a:pt x="9646" y="10996"/>
                  <a:pt x="9622" y="10949"/>
                  <a:pt x="9593" y="10949"/>
                </a:cubicBezTo>
                <a:close/>
                <a:moveTo>
                  <a:pt x="9908" y="10949"/>
                </a:moveTo>
                <a:cubicBezTo>
                  <a:pt x="9879" y="10949"/>
                  <a:pt x="9855" y="10996"/>
                  <a:pt x="9855" y="11054"/>
                </a:cubicBezTo>
                <a:lnTo>
                  <a:pt x="9855" y="11274"/>
                </a:lnTo>
                <a:cubicBezTo>
                  <a:pt x="9855" y="11331"/>
                  <a:pt x="9879" y="11379"/>
                  <a:pt x="9908" y="11379"/>
                </a:cubicBezTo>
                <a:cubicBezTo>
                  <a:pt x="9937" y="11379"/>
                  <a:pt x="9961" y="11331"/>
                  <a:pt x="9961" y="11274"/>
                </a:cubicBezTo>
                <a:lnTo>
                  <a:pt x="9961" y="11054"/>
                </a:lnTo>
                <a:cubicBezTo>
                  <a:pt x="9961" y="10996"/>
                  <a:pt x="9937" y="10949"/>
                  <a:pt x="9908" y="10949"/>
                </a:cubicBezTo>
                <a:close/>
                <a:moveTo>
                  <a:pt x="10758" y="10949"/>
                </a:moveTo>
                <a:cubicBezTo>
                  <a:pt x="10728" y="10949"/>
                  <a:pt x="10705" y="10996"/>
                  <a:pt x="10705" y="11054"/>
                </a:cubicBezTo>
                <a:lnTo>
                  <a:pt x="10705" y="11274"/>
                </a:lnTo>
                <a:cubicBezTo>
                  <a:pt x="10705" y="11331"/>
                  <a:pt x="10728" y="11379"/>
                  <a:pt x="10758" y="11379"/>
                </a:cubicBezTo>
                <a:cubicBezTo>
                  <a:pt x="10787" y="11379"/>
                  <a:pt x="10810" y="11331"/>
                  <a:pt x="10810" y="11274"/>
                </a:cubicBezTo>
                <a:lnTo>
                  <a:pt x="10810" y="11054"/>
                </a:lnTo>
                <a:cubicBezTo>
                  <a:pt x="10810" y="10996"/>
                  <a:pt x="10787" y="10949"/>
                  <a:pt x="10758" y="10949"/>
                </a:cubicBezTo>
                <a:close/>
                <a:moveTo>
                  <a:pt x="11072" y="10949"/>
                </a:moveTo>
                <a:cubicBezTo>
                  <a:pt x="11043" y="10949"/>
                  <a:pt x="11019" y="10996"/>
                  <a:pt x="11019" y="11054"/>
                </a:cubicBezTo>
                <a:lnTo>
                  <a:pt x="11019" y="11274"/>
                </a:lnTo>
                <a:cubicBezTo>
                  <a:pt x="11019" y="11331"/>
                  <a:pt x="11043" y="11379"/>
                  <a:pt x="11072" y="11379"/>
                </a:cubicBezTo>
                <a:cubicBezTo>
                  <a:pt x="11101" y="11379"/>
                  <a:pt x="11125" y="11331"/>
                  <a:pt x="11125" y="11274"/>
                </a:cubicBezTo>
                <a:lnTo>
                  <a:pt x="11125" y="11054"/>
                </a:lnTo>
                <a:cubicBezTo>
                  <a:pt x="11125" y="10996"/>
                  <a:pt x="11101" y="10949"/>
                  <a:pt x="11072" y="10949"/>
                </a:cubicBezTo>
                <a:close/>
                <a:moveTo>
                  <a:pt x="11922" y="10949"/>
                </a:moveTo>
                <a:cubicBezTo>
                  <a:pt x="11893" y="10949"/>
                  <a:pt x="11869" y="10996"/>
                  <a:pt x="11869" y="11054"/>
                </a:cubicBezTo>
                <a:lnTo>
                  <a:pt x="11869" y="11274"/>
                </a:lnTo>
                <a:cubicBezTo>
                  <a:pt x="11869" y="11331"/>
                  <a:pt x="11893" y="11379"/>
                  <a:pt x="11922" y="11379"/>
                </a:cubicBezTo>
                <a:cubicBezTo>
                  <a:pt x="11951" y="11379"/>
                  <a:pt x="11974" y="11331"/>
                  <a:pt x="11974" y="11274"/>
                </a:cubicBezTo>
                <a:lnTo>
                  <a:pt x="11974" y="11054"/>
                </a:lnTo>
                <a:cubicBezTo>
                  <a:pt x="11974" y="10996"/>
                  <a:pt x="11951" y="10949"/>
                  <a:pt x="11922" y="10949"/>
                </a:cubicBezTo>
                <a:close/>
                <a:moveTo>
                  <a:pt x="12236" y="10949"/>
                </a:moveTo>
                <a:cubicBezTo>
                  <a:pt x="12207" y="10949"/>
                  <a:pt x="12183" y="10996"/>
                  <a:pt x="12183" y="11054"/>
                </a:cubicBezTo>
                <a:lnTo>
                  <a:pt x="12183" y="11274"/>
                </a:lnTo>
                <a:cubicBezTo>
                  <a:pt x="12183" y="11331"/>
                  <a:pt x="12207" y="11379"/>
                  <a:pt x="12236" y="11379"/>
                </a:cubicBezTo>
                <a:cubicBezTo>
                  <a:pt x="12265" y="11379"/>
                  <a:pt x="12288" y="11331"/>
                  <a:pt x="12288" y="11274"/>
                </a:cubicBezTo>
                <a:lnTo>
                  <a:pt x="12288" y="11054"/>
                </a:lnTo>
                <a:cubicBezTo>
                  <a:pt x="12288" y="10996"/>
                  <a:pt x="12265" y="10949"/>
                  <a:pt x="12236" y="10949"/>
                </a:cubicBezTo>
                <a:close/>
                <a:moveTo>
                  <a:pt x="13085" y="10949"/>
                </a:moveTo>
                <a:cubicBezTo>
                  <a:pt x="13056" y="10949"/>
                  <a:pt x="13032" y="10996"/>
                  <a:pt x="13032" y="11054"/>
                </a:cubicBezTo>
                <a:lnTo>
                  <a:pt x="13032" y="11274"/>
                </a:lnTo>
                <a:cubicBezTo>
                  <a:pt x="13032" y="11331"/>
                  <a:pt x="13056" y="11379"/>
                  <a:pt x="13085" y="11379"/>
                </a:cubicBezTo>
                <a:cubicBezTo>
                  <a:pt x="13114" y="11379"/>
                  <a:pt x="13138" y="11331"/>
                  <a:pt x="13138" y="11274"/>
                </a:cubicBezTo>
                <a:lnTo>
                  <a:pt x="13138" y="11054"/>
                </a:lnTo>
                <a:cubicBezTo>
                  <a:pt x="13138" y="10996"/>
                  <a:pt x="13114" y="10949"/>
                  <a:pt x="13085" y="10949"/>
                </a:cubicBezTo>
                <a:close/>
                <a:moveTo>
                  <a:pt x="13399" y="10949"/>
                </a:moveTo>
                <a:cubicBezTo>
                  <a:pt x="13370" y="10949"/>
                  <a:pt x="13348" y="10996"/>
                  <a:pt x="13348" y="11054"/>
                </a:cubicBezTo>
                <a:lnTo>
                  <a:pt x="13348" y="11274"/>
                </a:lnTo>
                <a:cubicBezTo>
                  <a:pt x="13348" y="11331"/>
                  <a:pt x="13370" y="11379"/>
                  <a:pt x="13399" y="11379"/>
                </a:cubicBezTo>
                <a:cubicBezTo>
                  <a:pt x="13428" y="11379"/>
                  <a:pt x="13452" y="11331"/>
                  <a:pt x="13452" y="11274"/>
                </a:cubicBezTo>
                <a:lnTo>
                  <a:pt x="13452" y="11054"/>
                </a:lnTo>
                <a:cubicBezTo>
                  <a:pt x="13452" y="10996"/>
                  <a:pt x="13428" y="10949"/>
                  <a:pt x="13399" y="10949"/>
                </a:cubicBezTo>
                <a:close/>
                <a:moveTo>
                  <a:pt x="14249" y="10949"/>
                </a:moveTo>
                <a:cubicBezTo>
                  <a:pt x="14220" y="10949"/>
                  <a:pt x="14196" y="10996"/>
                  <a:pt x="14196" y="11054"/>
                </a:cubicBezTo>
                <a:lnTo>
                  <a:pt x="14196" y="11274"/>
                </a:lnTo>
                <a:cubicBezTo>
                  <a:pt x="14196" y="11331"/>
                  <a:pt x="14220" y="11379"/>
                  <a:pt x="14249" y="11379"/>
                </a:cubicBezTo>
                <a:cubicBezTo>
                  <a:pt x="14278" y="11379"/>
                  <a:pt x="14302" y="11331"/>
                  <a:pt x="14302" y="11274"/>
                </a:cubicBezTo>
                <a:lnTo>
                  <a:pt x="14302" y="11054"/>
                </a:lnTo>
                <a:cubicBezTo>
                  <a:pt x="14302" y="10996"/>
                  <a:pt x="14278" y="10949"/>
                  <a:pt x="14249" y="10949"/>
                </a:cubicBezTo>
                <a:close/>
                <a:moveTo>
                  <a:pt x="14564" y="10949"/>
                </a:moveTo>
                <a:cubicBezTo>
                  <a:pt x="14535" y="10949"/>
                  <a:pt x="14511" y="10996"/>
                  <a:pt x="14511" y="11054"/>
                </a:cubicBezTo>
                <a:lnTo>
                  <a:pt x="14511" y="11274"/>
                </a:lnTo>
                <a:cubicBezTo>
                  <a:pt x="14511" y="11331"/>
                  <a:pt x="14535" y="11379"/>
                  <a:pt x="14564" y="11379"/>
                </a:cubicBezTo>
                <a:cubicBezTo>
                  <a:pt x="14593" y="11379"/>
                  <a:pt x="14617" y="11331"/>
                  <a:pt x="14617" y="11274"/>
                </a:cubicBezTo>
                <a:lnTo>
                  <a:pt x="14617" y="11054"/>
                </a:lnTo>
                <a:cubicBezTo>
                  <a:pt x="14617" y="10996"/>
                  <a:pt x="14593" y="10949"/>
                  <a:pt x="14564" y="10949"/>
                </a:cubicBezTo>
                <a:close/>
                <a:moveTo>
                  <a:pt x="15413" y="10949"/>
                </a:moveTo>
                <a:cubicBezTo>
                  <a:pt x="15384" y="10949"/>
                  <a:pt x="15360" y="10996"/>
                  <a:pt x="15360" y="11054"/>
                </a:cubicBezTo>
                <a:lnTo>
                  <a:pt x="15360" y="11274"/>
                </a:lnTo>
                <a:cubicBezTo>
                  <a:pt x="15360" y="11331"/>
                  <a:pt x="15384" y="11379"/>
                  <a:pt x="15413" y="11379"/>
                </a:cubicBezTo>
                <a:cubicBezTo>
                  <a:pt x="15442" y="11379"/>
                  <a:pt x="15465" y="11331"/>
                  <a:pt x="15465" y="11274"/>
                </a:cubicBezTo>
                <a:lnTo>
                  <a:pt x="15465" y="11054"/>
                </a:lnTo>
                <a:cubicBezTo>
                  <a:pt x="15465" y="10996"/>
                  <a:pt x="15442" y="10949"/>
                  <a:pt x="15413" y="10949"/>
                </a:cubicBezTo>
                <a:close/>
                <a:moveTo>
                  <a:pt x="15728" y="10949"/>
                </a:moveTo>
                <a:cubicBezTo>
                  <a:pt x="15699" y="10949"/>
                  <a:pt x="15675" y="10996"/>
                  <a:pt x="15675" y="11054"/>
                </a:cubicBezTo>
                <a:lnTo>
                  <a:pt x="15675" y="11274"/>
                </a:lnTo>
                <a:cubicBezTo>
                  <a:pt x="15675" y="11331"/>
                  <a:pt x="15699" y="11379"/>
                  <a:pt x="15728" y="11379"/>
                </a:cubicBezTo>
                <a:cubicBezTo>
                  <a:pt x="15757" y="11379"/>
                  <a:pt x="15781" y="11331"/>
                  <a:pt x="15781" y="11274"/>
                </a:cubicBezTo>
                <a:lnTo>
                  <a:pt x="15781" y="11054"/>
                </a:lnTo>
                <a:cubicBezTo>
                  <a:pt x="15781" y="10996"/>
                  <a:pt x="15757" y="10949"/>
                  <a:pt x="15728" y="10949"/>
                </a:cubicBezTo>
                <a:close/>
                <a:moveTo>
                  <a:pt x="16578" y="10949"/>
                </a:moveTo>
                <a:cubicBezTo>
                  <a:pt x="16549" y="10949"/>
                  <a:pt x="16525" y="10996"/>
                  <a:pt x="16525" y="11054"/>
                </a:cubicBezTo>
                <a:lnTo>
                  <a:pt x="16525" y="11274"/>
                </a:lnTo>
                <a:cubicBezTo>
                  <a:pt x="16525" y="11331"/>
                  <a:pt x="16549" y="11379"/>
                  <a:pt x="16578" y="11379"/>
                </a:cubicBezTo>
                <a:cubicBezTo>
                  <a:pt x="16607" y="11379"/>
                  <a:pt x="16630" y="11331"/>
                  <a:pt x="16630" y="11274"/>
                </a:cubicBezTo>
                <a:lnTo>
                  <a:pt x="16630" y="11054"/>
                </a:lnTo>
                <a:cubicBezTo>
                  <a:pt x="16630" y="10996"/>
                  <a:pt x="16607" y="10949"/>
                  <a:pt x="16578" y="10949"/>
                </a:cubicBezTo>
                <a:close/>
                <a:moveTo>
                  <a:pt x="16892" y="10949"/>
                </a:moveTo>
                <a:cubicBezTo>
                  <a:pt x="16863" y="10949"/>
                  <a:pt x="16839" y="10996"/>
                  <a:pt x="16839" y="11054"/>
                </a:cubicBezTo>
                <a:lnTo>
                  <a:pt x="16839" y="11274"/>
                </a:lnTo>
                <a:cubicBezTo>
                  <a:pt x="16839" y="11331"/>
                  <a:pt x="16863" y="11379"/>
                  <a:pt x="16892" y="11379"/>
                </a:cubicBezTo>
                <a:cubicBezTo>
                  <a:pt x="16921" y="11379"/>
                  <a:pt x="16944" y="11331"/>
                  <a:pt x="16944" y="11274"/>
                </a:cubicBezTo>
                <a:lnTo>
                  <a:pt x="16944" y="11054"/>
                </a:lnTo>
                <a:cubicBezTo>
                  <a:pt x="16944" y="10996"/>
                  <a:pt x="16921" y="10949"/>
                  <a:pt x="16892" y="10949"/>
                </a:cubicBezTo>
                <a:close/>
                <a:moveTo>
                  <a:pt x="17741" y="10949"/>
                </a:moveTo>
                <a:cubicBezTo>
                  <a:pt x="17712" y="10949"/>
                  <a:pt x="17689" y="10996"/>
                  <a:pt x="17689" y="11054"/>
                </a:cubicBezTo>
                <a:lnTo>
                  <a:pt x="17689" y="11274"/>
                </a:lnTo>
                <a:cubicBezTo>
                  <a:pt x="17689" y="11331"/>
                  <a:pt x="17712" y="11379"/>
                  <a:pt x="17741" y="11379"/>
                </a:cubicBezTo>
                <a:cubicBezTo>
                  <a:pt x="17770" y="11379"/>
                  <a:pt x="17794" y="11331"/>
                  <a:pt x="17794" y="11274"/>
                </a:cubicBezTo>
                <a:lnTo>
                  <a:pt x="17794" y="11054"/>
                </a:lnTo>
                <a:cubicBezTo>
                  <a:pt x="17794" y="10996"/>
                  <a:pt x="17770" y="10949"/>
                  <a:pt x="17741" y="10949"/>
                </a:cubicBezTo>
                <a:close/>
                <a:moveTo>
                  <a:pt x="18055" y="10949"/>
                </a:moveTo>
                <a:cubicBezTo>
                  <a:pt x="18026" y="10949"/>
                  <a:pt x="18002" y="10996"/>
                  <a:pt x="18002" y="11054"/>
                </a:cubicBezTo>
                <a:lnTo>
                  <a:pt x="18002" y="11274"/>
                </a:lnTo>
                <a:cubicBezTo>
                  <a:pt x="18002" y="11331"/>
                  <a:pt x="18026" y="11379"/>
                  <a:pt x="18055" y="11379"/>
                </a:cubicBezTo>
                <a:cubicBezTo>
                  <a:pt x="18085" y="11379"/>
                  <a:pt x="18108" y="11331"/>
                  <a:pt x="18108" y="11274"/>
                </a:cubicBezTo>
                <a:lnTo>
                  <a:pt x="18108" y="11054"/>
                </a:lnTo>
                <a:cubicBezTo>
                  <a:pt x="18108" y="10996"/>
                  <a:pt x="18085" y="10949"/>
                  <a:pt x="18055" y="10949"/>
                </a:cubicBezTo>
                <a:close/>
                <a:moveTo>
                  <a:pt x="18905" y="10949"/>
                </a:moveTo>
                <a:cubicBezTo>
                  <a:pt x="18876" y="10949"/>
                  <a:pt x="18852" y="10996"/>
                  <a:pt x="18852" y="11054"/>
                </a:cubicBezTo>
                <a:lnTo>
                  <a:pt x="18852" y="11274"/>
                </a:lnTo>
                <a:cubicBezTo>
                  <a:pt x="18852" y="11331"/>
                  <a:pt x="18876" y="11379"/>
                  <a:pt x="18905" y="11379"/>
                </a:cubicBezTo>
                <a:cubicBezTo>
                  <a:pt x="18934" y="11379"/>
                  <a:pt x="18958" y="11331"/>
                  <a:pt x="18958" y="11274"/>
                </a:cubicBezTo>
                <a:lnTo>
                  <a:pt x="18958" y="11054"/>
                </a:lnTo>
                <a:cubicBezTo>
                  <a:pt x="18958" y="10996"/>
                  <a:pt x="18934" y="10949"/>
                  <a:pt x="18905" y="10949"/>
                </a:cubicBezTo>
                <a:close/>
                <a:moveTo>
                  <a:pt x="19220" y="10949"/>
                </a:moveTo>
                <a:cubicBezTo>
                  <a:pt x="19191" y="10949"/>
                  <a:pt x="19167" y="10996"/>
                  <a:pt x="19167" y="11054"/>
                </a:cubicBezTo>
                <a:lnTo>
                  <a:pt x="19167" y="11274"/>
                </a:lnTo>
                <a:cubicBezTo>
                  <a:pt x="19167" y="11331"/>
                  <a:pt x="19191" y="11379"/>
                  <a:pt x="19220" y="11379"/>
                </a:cubicBezTo>
                <a:cubicBezTo>
                  <a:pt x="19249" y="11379"/>
                  <a:pt x="19273" y="11331"/>
                  <a:pt x="19273" y="11274"/>
                </a:cubicBezTo>
                <a:lnTo>
                  <a:pt x="19273" y="11054"/>
                </a:lnTo>
                <a:cubicBezTo>
                  <a:pt x="19273" y="10996"/>
                  <a:pt x="19249" y="10949"/>
                  <a:pt x="19220" y="10949"/>
                </a:cubicBezTo>
                <a:close/>
                <a:moveTo>
                  <a:pt x="20069" y="10949"/>
                </a:moveTo>
                <a:cubicBezTo>
                  <a:pt x="20040" y="10949"/>
                  <a:pt x="20016" y="10996"/>
                  <a:pt x="20016" y="11054"/>
                </a:cubicBezTo>
                <a:lnTo>
                  <a:pt x="20016" y="11274"/>
                </a:lnTo>
                <a:cubicBezTo>
                  <a:pt x="20016" y="11331"/>
                  <a:pt x="20040" y="11379"/>
                  <a:pt x="20069" y="11379"/>
                </a:cubicBezTo>
                <a:cubicBezTo>
                  <a:pt x="20099" y="11379"/>
                  <a:pt x="20122" y="11331"/>
                  <a:pt x="20122" y="11274"/>
                </a:cubicBezTo>
                <a:lnTo>
                  <a:pt x="20122" y="11054"/>
                </a:lnTo>
                <a:cubicBezTo>
                  <a:pt x="20122" y="10996"/>
                  <a:pt x="20099" y="10949"/>
                  <a:pt x="20069" y="10949"/>
                </a:cubicBezTo>
                <a:close/>
                <a:moveTo>
                  <a:pt x="20384" y="10949"/>
                </a:moveTo>
                <a:cubicBezTo>
                  <a:pt x="20355" y="10949"/>
                  <a:pt x="20331" y="10996"/>
                  <a:pt x="20331" y="11054"/>
                </a:cubicBezTo>
                <a:lnTo>
                  <a:pt x="20331" y="11274"/>
                </a:lnTo>
                <a:cubicBezTo>
                  <a:pt x="20331" y="11331"/>
                  <a:pt x="20355" y="11379"/>
                  <a:pt x="20384" y="11379"/>
                </a:cubicBezTo>
                <a:cubicBezTo>
                  <a:pt x="20413" y="11379"/>
                  <a:pt x="20436" y="11331"/>
                  <a:pt x="20436" y="11274"/>
                </a:cubicBezTo>
                <a:lnTo>
                  <a:pt x="20436" y="11054"/>
                </a:lnTo>
                <a:cubicBezTo>
                  <a:pt x="20436" y="10996"/>
                  <a:pt x="20413" y="10949"/>
                  <a:pt x="20384" y="10949"/>
                </a:cubicBezTo>
                <a:close/>
                <a:moveTo>
                  <a:pt x="21234" y="10949"/>
                </a:moveTo>
                <a:cubicBezTo>
                  <a:pt x="21204" y="10949"/>
                  <a:pt x="21181" y="10996"/>
                  <a:pt x="21181" y="11054"/>
                </a:cubicBezTo>
                <a:lnTo>
                  <a:pt x="21181" y="11274"/>
                </a:lnTo>
                <a:cubicBezTo>
                  <a:pt x="21181" y="11331"/>
                  <a:pt x="21204" y="11379"/>
                  <a:pt x="21234" y="11379"/>
                </a:cubicBezTo>
                <a:cubicBezTo>
                  <a:pt x="21263" y="11379"/>
                  <a:pt x="21285" y="11331"/>
                  <a:pt x="21285" y="11274"/>
                </a:cubicBezTo>
                <a:lnTo>
                  <a:pt x="21285" y="11054"/>
                </a:lnTo>
                <a:cubicBezTo>
                  <a:pt x="21285" y="10996"/>
                  <a:pt x="21263" y="10949"/>
                  <a:pt x="21234" y="10949"/>
                </a:cubicBezTo>
                <a:close/>
                <a:moveTo>
                  <a:pt x="21547" y="10949"/>
                </a:moveTo>
                <a:cubicBezTo>
                  <a:pt x="21518" y="10949"/>
                  <a:pt x="21495" y="10996"/>
                  <a:pt x="21495" y="11054"/>
                </a:cubicBezTo>
                <a:lnTo>
                  <a:pt x="21495" y="11274"/>
                </a:lnTo>
                <a:cubicBezTo>
                  <a:pt x="21495" y="11331"/>
                  <a:pt x="21518" y="11379"/>
                  <a:pt x="21547" y="11379"/>
                </a:cubicBezTo>
                <a:cubicBezTo>
                  <a:pt x="21576" y="11379"/>
                  <a:pt x="21600" y="11331"/>
                  <a:pt x="21600" y="11274"/>
                </a:cubicBezTo>
                <a:lnTo>
                  <a:pt x="21600" y="11054"/>
                </a:lnTo>
                <a:cubicBezTo>
                  <a:pt x="21600" y="10996"/>
                  <a:pt x="21576" y="10949"/>
                  <a:pt x="21547" y="10949"/>
                </a:cubicBezTo>
                <a:close/>
                <a:moveTo>
                  <a:pt x="53" y="11681"/>
                </a:moveTo>
                <a:cubicBezTo>
                  <a:pt x="24" y="11681"/>
                  <a:pt x="0" y="11726"/>
                  <a:pt x="0" y="11784"/>
                </a:cubicBezTo>
                <a:lnTo>
                  <a:pt x="0" y="12004"/>
                </a:lnTo>
                <a:cubicBezTo>
                  <a:pt x="0" y="12061"/>
                  <a:pt x="24" y="12108"/>
                  <a:pt x="53" y="12108"/>
                </a:cubicBezTo>
                <a:cubicBezTo>
                  <a:pt x="82" y="12108"/>
                  <a:pt x="106" y="12061"/>
                  <a:pt x="106" y="12004"/>
                </a:cubicBezTo>
                <a:lnTo>
                  <a:pt x="106" y="11784"/>
                </a:lnTo>
                <a:cubicBezTo>
                  <a:pt x="106" y="11726"/>
                  <a:pt x="82" y="11681"/>
                  <a:pt x="53" y="11681"/>
                </a:cubicBezTo>
                <a:close/>
                <a:moveTo>
                  <a:pt x="367" y="11681"/>
                </a:moveTo>
                <a:cubicBezTo>
                  <a:pt x="338" y="11681"/>
                  <a:pt x="315" y="11726"/>
                  <a:pt x="315" y="11784"/>
                </a:cubicBezTo>
                <a:lnTo>
                  <a:pt x="315" y="12004"/>
                </a:lnTo>
                <a:cubicBezTo>
                  <a:pt x="315" y="12061"/>
                  <a:pt x="338" y="12108"/>
                  <a:pt x="367" y="12108"/>
                </a:cubicBezTo>
                <a:cubicBezTo>
                  <a:pt x="397" y="12108"/>
                  <a:pt x="420" y="12061"/>
                  <a:pt x="420" y="12004"/>
                </a:cubicBezTo>
                <a:lnTo>
                  <a:pt x="420" y="11784"/>
                </a:lnTo>
                <a:cubicBezTo>
                  <a:pt x="420" y="11726"/>
                  <a:pt x="397" y="11681"/>
                  <a:pt x="367" y="11681"/>
                </a:cubicBezTo>
                <a:close/>
                <a:moveTo>
                  <a:pt x="1217" y="11681"/>
                </a:moveTo>
                <a:cubicBezTo>
                  <a:pt x="1188" y="11681"/>
                  <a:pt x="1164" y="11726"/>
                  <a:pt x="1164" y="11784"/>
                </a:cubicBezTo>
                <a:lnTo>
                  <a:pt x="1164" y="12004"/>
                </a:lnTo>
                <a:cubicBezTo>
                  <a:pt x="1164" y="12061"/>
                  <a:pt x="1188" y="12108"/>
                  <a:pt x="1217" y="12108"/>
                </a:cubicBezTo>
                <a:cubicBezTo>
                  <a:pt x="1246" y="12108"/>
                  <a:pt x="1270" y="12061"/>
                  <a:pt x="1270" y="12004"/>
                </a:cubicBezTo>
                <a:lnTo>
                  <a:pt x="1270" y="11784"/>
                </a:lnTo>
                <a:cubicBezTo>
                  <a:pt x="1270" y="11726"/>
                  <a:pt x="1246" y="11681"/>
                  <a:pt x="1217" y="11681"/>
                </a:cubicBezTo>
                <a:close/>
                <a:moveTo>
                  <a:pt x="1532" y="11681"/>
                </a:moveTo>
                <a:cubicBezTo>
                  <a:pt x="1503" y="11681"/>
                  <a:pt x="1479" y="11726"/>
                  <a:pt x="1479" y="11784"/>
                </a:cubicBezTo>
                <a:lnTo>
                  <a:pt x="1479" y="12004"/>
                </a:lnTo>
                <a:cubicBezTo>
                  <a:pt x="1479" y="12061"/>
                  <a:pt x="1503" y="12108"/>
                  <a:pt x="1532" y="12108"/>
                </a:cubicBezTo>
                <a:cubicBezTo>
                  <a:pt x="1561" y="12108"/>
                  <a:pt x="1584" y="12061"/>
                  <a:pt x="1584" y="12004"/>
                </a:cubicBezTo>
                <a:lnTo>
                  <a:pt x="1584" y="11784"/>
                </a:lnTo>
                <a:cubicBezTo>
                  <a:pt x="1584" y="11726"/>
                  <a:pt x="1561" y="11681"/>
                  <a:pt x="1532" y="11681"/>
                </a:cubicBezTo>
                <a:close/>
                <a:moveTo>
                  <a:pt x="2380" y="11681"/>
                </a:moveTo>
                <a:cubicBezTo>
                  <a:pt x="2351" y="11681"/>
                  <a:pt x="2329" y="11726"/>
                  <a:pt x="2329" y="11784"/>
                </a:cubicBezTo>
                <a:lnTo>
                  <a:pt x="2329" y="12004"/>
                </a:lnTo>
                <a:cubicBezTo>
                  <a:pt x="2329" y="12061"/>
                  <a:pt x="2351" y="12108"/>
                  <a:pt x="2380" y="12108"/>
                </a:cubicBezTo>
                <a:cubicBezTo>
                  <a:pt x="2409" y="12108"/>
                  <a:pt x="2433" y="12061"/>
                  <a:pt x="2433" y="12004"/>
                </a:cubicBezTo>
                <a:lnTo>
                  <a:pt x="2433" y="11784"/>
                </a:lnTo>
                <a:cubicBezTo>
                  <a:pt x="2433" y="11726"/>
                  <a:pt x="2409" y="11681"/>
                  <a:pt x="2380" y="11681"/>
                </a:cubicBezTo>
                <a:close/>
                <a:moveTo>
                  <a:pt x="2695" y="11681"/>
                </a:moveTo>
                <a:cubicBezTo>
                  <a:pt x="2666" y="11681"/>
                  <a:pt x="2643" y="11726"/>
                  <a:pt x="2643" y="11784"/>
                </a:cubicBezTo>
                <a:lnTo>
                  <a:pt x="2643" y="12004"/>
                </a:lnTo>
                <a:cubicBezTo>
                  <a:pt x="2643" y="12061"/>
                  <a:pt x="2666" y="12108"/>
                  <a:pt x="2695" y="12108"/>
                </a:cubicBezTo>
                <a:cubicBezTo>
                  <a:pt x="2724" y="12108"/>
                  <a:pt x="2748" y="12061"/>
                  <a:pt x="2748" y="12004"/>
                </a:cubicBezTo>
                <a:lnTo>
                  <a:pt x="2748" y="11784"/>
                </a:lnTo>
                <a:cubicBezTo>
                  <a:pt x="2748" y="11726"/>
                  <a:pt x="2724" y="11681"/>
                  <a:pt x="2695" y="11681"/>
                </a:cubicBezTo>
                <a:close/>
                <a:moveTo>
                  <a:pt x="3545" y="11681"/>
                </a:moveTo>
                <a:cubicBezTo>
                  <a:pt x="3516" y="11681"/>
                  <a:pt x="3492" y="11726"/>
                  <a:pt x="3492" y="11784"/>
                </a:cubicBezTo>
                <a:lnTo>
                  <a:pt x="3492" y="12004"/>
                </a:lnTo>
                <a:cubicBezTo>
                  <a:pt x="3492" y="12061"/>
                  <a:pt x="3516" y="12108"/>
                  <a:pt x="3545" y="12108"/>
                </a:cubicBezTo>
                <a:cubicBezTo>
                  <a:pt x="3574" y="12108"/>
                  <a:pt x="3598" y="12061"/>
                  <a:pt x="3598" y="12004"/>
                </a:cubicBezTo>
                <a:lnTo>
                  <a:pt x="3598" y="11784"/>
                </a:lnTo>
                <a:cubicBezTo>
                  <a:pt x="3598" y="11726"/>
                  <a:pt x="3574" y="11681"/>
                  <a:pt x="3545" y="11681"/>
                </a:cubicBezTo>
                <a:close/>
                <a:moveTo>
                  <a:pt x="3859" y="11681"/>
                </a:moveTo>
                <a:cubicBezTo>
                  <a:pt x="3830" y="11681"/>
                  <a:pt x="3806" y="11726"/>
                  <a:pt x="3806" y="11784"/>
                </a:cubicBezTo>
                <a:lnTo>
                  <a:pt x="3806" y="12004"/>
                </a:lnTo>
                <a:cubicBezTo>
                  <a:pt x="3806" y="12061"/>
                  <a:pt x="3830" y="12108"/>
                  <a:pt x="3859" y="12108"/>
                </a:cubicBezTo>
                <a:cubicBezTo>
                  <a:pt x="3888" y="12108"/>
                  <a:pt x="3912" y="12061"/>
                  <a:pt x="3912" y="12004"/>
                </a:cubicBezTo>
                <a:lnTo>
                  <a:pt x="3912" y="11784"/>
                </a:lnTo>
                <a:cubicBezTo>
                  <a:pt x="3912" y="11726"/>
                  <a:pt x="3888" y="11681"/>
                  <a:pt x="3859" y="11681"/>
                </a:cubicBezTo>
                <a:close/>
                <a:moveTo>
                  <a:pt x="4709" y="11681"/>
                </a:moveTo>
                <a:cubicBezTo>
                  <a:pt x="4680" y="11681"/>
                  <a:pt x="4656" y="11726"/>
                  <a:pt x="4656" y="11784"/>
                </a:cubicBezTo>
                <a:lnTo>
                  <a:pt x="4656" y="12004"/>
                </a:lnTo>
                <a:cubicBezTo>
                  <a:pt x="4656" y="12061"/>
                  <a:pt x="4680" y="12108"/>
                  <a:pt x="4709" y="12108"/>
                </a:cubicBezTo>
                <a:cubicBezTo>
                  <a:pt x="4738" y="12108"/>
                  <a:pt x="4762" y="12061"/>
                  <a:pt x="4762" y="12004"/>
                </a:cubicBezTo>
                <a:lnTo>
                  <a:pt x="4762" y="11784"/>
                </a:lnTo>
                <a:cubicBezTo>
                  <a:pt x="4762" y="11726"/>
                  <a:pt x="4738" y="11681"/>
                  <a:pt x="4709" y="11681"/>
                </a:cubicBezTo>
                <a:close/>
                <a:moveTo>
                  <a:pt x="5023" y="11681"/>
                </a:moveTo>
                <a:cubicBezTo>
                  <a:pt x="4994" y="11681"/>
                  <a:pt x="4970" y="11726"/>
                  <a:pt x="4970" y="11784"/>
                </a:cubicBezTo>
                <a:lnTo>
                  <a:pt x="4970" y="12004"/>
                </a:lnTo>
                <a:cubicBezTo>
                  <a:pt x="4970" y="12061"/>
                  <a:pt x="4994" y="12108"/>
                  <a:pt x="5023" y="12108"/>
                </a:cubicBezTo>
                <a:cubicBezTo>
                  <a:pt x="5053" y="12108"/>
                  <a:pt x="5076" y="12061"/>
                  <a:pt x="5076" y="12004"/>
                </a:cubicBezTo>
                <a:lnTo>
                  <a:pt x="5076" y="11784"/>
                </a:lnTo>
                <a:cubicBezTo>
                  <a:pt x="5076" y="11726"/>
                  <a:pt x="5053" y="11681"/>
                  <a:pt x="5023" y="11681"/>
                </a:cubicBezTo>
                <a:close/>
                <a:moveTo>
                  <a:pt x="5873" y="11681"/>
                </a:moveTo>
                <a:cubicBezTo>
                  <a:pt x="5844" y="11681"/>
                  <a:pt x="5820" y="11726"/>
                  <a:pt x="5820" y="11784"/>
                </a:cubicBezTo>
                <a:lnTo>
                  <a:pt x="5820" y="12004"/>
                </a:lnTo>
                <a:cubicBezTo>
                  <a:pt x="5820" y="12061"/>
                  <a:pt x="5844" y="12108"/>
                  <a:pt x="5873" y="12108"/>
                </a:cubicBezTo>
                <a:cubicBezTo>
                  <a:pt x="5902" y="12108"/>
                  <a:pt x="5926" y="12061"/>
                  <a:pt x="5926" y="12004"/>
                </a:cubicBezTo>
                <a:lnTo>
                  <a:pt x="5926" y="11784"/>
                </a:lnTo>
                <a:cubicBezTo>
                  <a:pt x="5926" y="11726"/>
                  <a:pt x="5902" y="11681"/>
                  <a:pt x="5873" y="11681"/>
                </a:cubicBezTo>
                <a:close/>
                <a:moveTo>
                  <a:pt x="6188" y="11681"/>
                </a:moveTo>
                <a:cubicBezTo>
                  <a:pt x="6159" y="11681"/>
                  <a:pt x="6135" y="11726"/>
                  <a:pt x="6135" y="11784"/>
                </a:cubicBezTo>
                <a:lnTo>
                  <a:pt x="6135" y="12004"/>
                </a:lnTo>
                <a:cubicBezTo>
                  <a:pt x="6135" y="12061"/>
                  <a:pt x="6159" y="12108"/>
                  <a:pt x="6188" y="12108"/>
                </a:cubicBezTo>
                <a:cubicBezTo>
                  <a:pt x="6217" y="12108"/>
                  <a:pt x="6240" y="12061"/>
                  <a:pt x="6240" y="12004"/>
                </a:cubicBezTo>
                <a:lnTo>
                  <a:pt x="6240" y="11784"/>
                </a:lnTo>
                <a:cubicBezTo>
                  <a:pt x="6240" y="11726"/>
                  <a:pt x="6217" y="11681"/>
                  <a:pt x="6188" y="11681"/>
                </a:cubicBezTo>
                <a:close/>
                <a:moveTo>
                  <a:pt x="7036" y="11681"/>
                </a:moveTo>
                <a:cubicBezTo>
                  <a:pt x="7007" y="11681"/>
                  <a:pt x="6984" y="11726"/>
                  <a:pt x="6984" y="11784"/>
                </a:cubicBezTo>
                <a:lnTo>
                  <a:pt x="6984" y="12004"/>
                </a:lnTo>
                <a:cubicBezTo>
                  <a:pt x="6984" y="12061"/>
                  <a:pt x="7007" y="12108"/>
                  <a:pt x="7036" y="12108"/>
                </a:cubicBezTo>
                <a:cubicBezTo>
                  <a:pt x="7065" y="12108"/>
                  <a:pt x="7089" y="12061"/>
                  <a:pt x="7089" y="12004"/>
                </a:cubicBezTo>
                <a:lnTo>
                  <a:pt x="7089" y="11784"/>
                </a:lnTo>
                <a:cubicBezTo>
                  <a:pt x="7089" y="11726"/>
                  <a:pt x="7065" y="11681"/>
                  <a:pt x="7036" y="11681"/>
                </a:cubicBezTo>
                <a:close/>
                <a:moveTo>
                  <a:pt x="7351" y="11681"/>
                </a:moveTo>
                <a:cubicBezTo>
                  <a:pt x="7322" y="11681"/>
                  <a:pt x="7299" y="11726"/>
                  <a:pt x="7299" y="11784"/>
                </a:cubicBezTo>
                <a:lnTo>
                  <a:pt x="7299" y="12004"/>
                </a:lnTo>
                <a:cubicBezTo>
                  <a:pt x="7299" y="12061"/>
                  <a:pt x="7322" y="12108"/>
                  <a:pt x="7351" y="12108"/>
                </a:cubicBezTo>
                <a:cubicBezTo>
                  <a:pt x="7380" y="12108"/>
                  <a:pt x="7404" y="12061"/>
                  <a:pt x="7404" y="12004"/>
                </a:cubicBezTo>
                <a:lnTo>
                  <a:pt x="7404" y="11784"/>
                </a:lnTo>
                <a:cubicBezTo>
                  <a:pt x="7404" y="11726"/>
                  <a:pt x="7380" y="11681"/>
                  <a:pt x="7351" y="11681"/>
                </a:cubicBezTo>
                <a:close/>
                <a:moveTo>
                  <a:pt x="8201" y="11681"/>
                </a:moveTo>
                <a:cubicBezTo>
                  <a:pt x="8171" y="11681"/>
                  <a:pt x="8148" y="11726"/>
                  <a:pt x="8148" y="11784"/>
                </a:cubicBezTo>
                <a:lnTo>
                  <a:pt x="8148" y="12004"/>
                </a:lnTo>
                <a:cubicBezTo>
                  <a:pt x="8148" y="12061"/>
                  <a:pt x="8171" y="12108"/>
                  <a:pt x="8201" y="12108"/>
                </a:cubicBezTo>
                <a:cubicBezTo>
                  <a:pt x="8230" y="12108"/>
                  <a:pt x="8254" y="12061"/>
                  <a:pt x="8254" y="12004"/>
                </a:cubicBezTo>
                <a:lnTo>
                  <a:pt x="8254" y="11784"/>
                </a:lnTo>
                <a:cubicBezTo>
                  <a:pt x="8254" y="11726"/>
                  <a:pt x="8230" y="11681"/>
                  <a:pt x="8201" y="11681"/>
                </a:cubicBezTo>
                <a:close/>
                <a:moveTo>
                  <a:pt x="8515" y="11681"/>
                </a:moveTo>
                <a:cubicBezTo>
                  <a:pt x="8486" y="11681"/>
                  <a:pt x="8462" y="11726"/>
                  <a:pt x="8462" y="11784"/>
                </a:cubicBezTo>
                <a:lnTo>
                  <a:pt x="8462" y="12004"/>
                </a:lnTo>
                <a:cubicBezTo>
                  <a:pt x="8462" y="12061"/>
                  <a:pt x="8486" y="12108"/>
                  <a:pt x="8515" y="12108"/>
                </a:cubicBezTo>
                <a:cubicBezTo>
                  <a:pt x="8544" y="12108"/>
                  <a:pt x="8568" y="12061"/>
                  <a:pt x="8568" y="12004"/>
                </a:cubicBezTo>
                <a:lnTo>
                  <a:pt x="8568" y="11784"/>
                </a:lnTo>
                <a:cubicBezTo>
                  <a:pt x="8568" y="11726"/>
                  <a:pt x="8544" y="11681"/>
                  <a:pt x="8515" y="11681"/>
                </a:cubicBezTo>
                <a:close/>
                <a:moveTo>
                  <a:pt x="9365" y="11681"/>
                </a:moveTo>
                <a:cubicBezTo>
                  <a:pt x="9336" y="11681"/>
                  <a:pt x="9312" y="11726"/>
                  <a:pt x="9312" y="11784"/>
                </a:cubicBezTo>
                <a:lnTo>
                  <a:pt x="9312" y="12004"/>
                </a:lnTo>
                <a:cubicBezTo>
                  <a:pt x="9312" y="12061"/>
                  <a:pt x="9336" y="12108"/>
                  <a:pt x="9365" y="12108"/>
                </a:cubicBezTo>
                <a:cubicBezTo>
                  <a:pt x="9394" y="12108"/>
                  <a:pt x="9418" y="12061"/>
                  <a:pt x="9418" y="12004"/>
                </a:cubicBezTo>
                <a:lnTo>
                  <a:pt x="9418" y="11784"/>
                </a:lnTo>
                <a:cubicBezTo>
                  <a:pt x="9418" y="11726"/>
                  <a:pt x="9394" y="11681"/>
                  <a:pt x="9365" y="11681"/>
                </a:cubicBezTo>
                <a:close/>
                <a:moveTo>
                  <a:pt x="9679" y="11681"/>
                </a:moveTo>
                <a:cubicBezTo>
                  <a:pt x="9650" y="11681"/>
                  <a:pt x="9626" y="11726"/>
                  <a:pt x="9626" y="11784"/>
                </a:cubicBezTo>
                <a:lnTo>
                  <a:pt x="9626" y="12004"/>
                </a:lnTo>
                <a:cubicBezTo>
                  <a:pt x="9626" y="12061"/>
                  <a:pt x="9650" y="12108"/>
                  <a:pt x="9679" y="12108"/>
                </a:cubicBezTo>
                <a:cubicBezTo>
                  <a:pt x="9708" y="12108"/>
                  <a:pt x="9732" y="12061"/>
                  <a:pt x="9732" y="12004"/>
                </a:cubicBezTo>
                <a:lnTo>
                  <a:pt x="9732" y="11784"/>
                </a:lnTo>
                <a:cubicBezTo>
                  <a:pt x="9732" y="11726"/>
                  <a:pt x="9708" y="11681"/>
                  <a:pt x="9679" y="11681"/>
                </a:cubicBezTo>
                <a:close/>
                <a:moveTo>
                  <a:pt x="10529" y="11681"/>
                </a:moveTo>
                <a:cubicBezTo>
                  <a:pt x="10500" y="11681"/>
                  <a:pt x="10476" y="11726"/>
                  <a:pt x="10476" y="11784"/>
                </a:cubicBezTo>
                <a:lnTo>
                  <a:pt x="10476" y="12004"/>
                </a:lnTo>
                <a:cubicBezTo>
                  <a:pt x="10476" y="12061"/>
                  <a:pt x="10500" y="12108"/>
                  <a:pt x="10529" y="12108"/>
                </a:cubicBezTo>
                <a:cubicBezTo>
                  <a:pt x="10558" y="12108"/>
                  <a:pt x="10582" y="12061"/>
                  <a:pt x="10582" y="12004"/>
                </a:cubicBezTo>
                <a:lnTo>
                  <a:pt x="10582" y="11784"/>
                </a:lnTo>
                <a:cubicBezTo>
                  <a:pt x="10582" y="11726"/>
                  <a:pt x="10558" y="11681"/>
                  <a:pt x="10529" y="11681"/>
                </a:cubicBezTo>
                <a:close/>
                <a:moveTo>
                  <a:pt x="10844" y="11681"/>
                </a:moveTo>
                <a:cubicBezTo>
                  <a:pt x="10814" y="11681"/>
                  <a:pt x="10791" y="11726"/>
                  <a:pt x="10791" y="11784"/>
                </a:cubicBezTo>
                <a:lnTo>
                  <a:pt x="10791" y="12004"/>
                </a:lnTo>
                <a:cubicBezTo>
                  <a:pt x="10791" y="12061"/>
                  <a:pt x="10814" y="12108"/>
                  <a:pt x="10844" y="12108"/>
                </a:cubicBezTo>
                <a:cubicBezTo>
                  <a:pt x="10873" y="12108"/>
                  <a:pt x="10895" y="12061"/>
                  <a:pt x="10895" y="12004"/>
                </a:cubicBezTo>
                <a:lnTo>
                  <a:pt x="10895" y="11784"/>
                </a:lnTo>
                <a:cubicBezTo>
                  <a:pt x="10895" y="11726"/>
                  <a:pt x="10873" y="11681"/>
                  <a:pt x="10844" y="11681"/>
                </a:cubicBezTo>
                <a:close/>
                <a:moveTo>
                  <a:pt x="11692" y="11681"/>
                </a:moveTo>
                <a:cubicBezTo>
                  <a:pt x="11663" y="11681"/>
                  <a:pt x="11640" y="11726"/>
                  <a:pt x="11640" y="11784"/>
                </a:cubicBezTo>
                <a:lnTo>
                  <a:pt x="11640" y="12004"/>
                </a:lnTo>
                <a:cubicBezTo>
                  <a:pt x="11640" y="12061"/>
                  <a:pt x="11663" y="12108"/>
                  <a:pt x="11692" y="12108"/>
                </a:cubicBezTo>
                <a:cubicBezTo>
                  <a:pt x="11721" y="12108"/>
                  <a:pt x="11745" y="12061"/>
                  <a:pt x="11745" y="12004"/>
                </a:cubicBezTo>
                <a:lnTo>
                  <a:pt x="11745" y="11784"/>
                </a:lnTo>
                <a:cubicBezTo>
                  <a:pt x="11745" y="11726"/>
                  <a:pt x="11721" y="11681"/>
                  <a:pt x="11692" y="11681"/>
                </a:cubicBezTo>
                <a:close/>
                <a:moveTo>
                  <a:pt x="12007" y="11681"/>
                </a:moveTo>
                <a:cubicBezTo>
                  <a:pt x="11978" y="11681"/>
                  <a:pt x="11955" y="11726"/>
                  <a:pt x="11955" y="11784"/>
                </a:cubicBezTo>
                <a:lnTo>
                  <a:pt x="11955" y="12004"/>
                </a:lnTo>
                <a:cubicBezTo>
                  <a:pt x="11955" y="12061"/>
                  <a:pt x="11978" y="12108"/>
                  <a:pt x="12007" y="12108"/>
                </a:cubicBezTo>
                <a:cubicBezTo>
                  <a:pt x="12036" y="12108"/>
                  <a:pt x="12060" y="12061"/>
                  <a:pt x="12060" y="12004"/>
                </a:cubicBezTo>
                <a:lnTo>
                  <a:pt x="12060" y="11784"/>
                </a:lnTo>
                <a:cubicBezTo>
                  <a:pt x="12060" y="11726"/>
                  <a:pt x="12036" y="11681"/>
                  <a:pt x="12007" y="11681"/>
                </a:cubicBezTo>
                <a:close/>
                <a:moveTo>
                  <a:pt x="12856" y="11681"/>
                </a:moveTo>
                <a:cubicBezTo>
                  <a:pt x="12827" y="11681"/>
                  <a:pt x="12804" y="11726"/>
                  <a:pt x="12804" y="11784"/>
                </a:cubicBezTo>
                <a:lnTo>
                  <a:pt x="12804" y="12004"/>
                </a:lnTo>
                <a:cubicBezTo>
                  <a:pt x="12804" y="12061"/>
                  <a:pt x="12827" y="12108"/>
                  <a:pt x="12856" y="12108"/>
                </a:cubicBezTo>
                <a:cubicBezTo>
                  <a:pt x="12886" y="12108"/>
                  <a:pt x="12909" y="12061"/>
                  <a:pt x="12909" y="12004"/>
                </a:cubicBezTo>
                <a:lnTo>
                  <a:pt x="12909" y="11784"/>
                </a:lnTo>
                <a:cubicBezTo>
                  <a:pt x="12909" y="11726"/>
                  <a:pt x="12886" y="11681"/>
                  <a:pt x="12856" y="11681"/>
                </a:cubicBezTo>
                <a:close/>
                <a:moveTo>
                  <a:pt x="13171" y="11681"/>
                </a:moveTo>
                <a:cubicBezTo>
                  <a:pt x="13142" y="11681"/>
                  <a:pt x="13118" y="11726"/>
                  <a:pt x="13118" y="11784"/>
                </a:cubicBezTo>
                <a:lnTo>
                  <a:pt x="13118" y="12004"/>
                </a:lnTo>
                <a:cubicBezTo>
                  <a:pt x="13118" y="12061"/>
                  <a:pt x="13142" y="12108"/>
                  <a:pt x="13171" y="12108"/>
                </a:cubicBezTo>
                <a:cubicBezTo>
                  <a:pt x="13200" y="12108"/>
                  <a:pt x="13224" y="12061"/>
                  <a:pt x="13224" y="12004"/>
                </a:cubicBezTo>
                <a:lnTo>
                  <a:pt x="13224" y="11784"/>
                </a:lnTo>
                <a:cubicBezTo>
                  <a:pt x="13224" y="11726"/>
                  <a:pt x="13200" y="11681"/>
                  <a:pt x="13171" y="11681"/>
                </a:cubicBezTo>
                <a:close/>
                <a:moveTo>
                  <a:pt x="14021" y="11681"/>
                </a:moveTo>
                <a:cubicBezTo>
                  <a:pt x="13992" y="11681"/>
                  <a:pt x="13968" y="11726"/>
                  <a:pt x="13968" y="11784"/>
                </a:cubicBezTo>
                <a:lnTo>
                  <a:pt x="13968" y="12004"/>
                </a:lnTo>
                <a:cubicBezTo>
                  <a:pt x="13968" y="12061"/>
                  <a:pt x="13992" y="12108"/>
                  <a:pt x="14021" y="12108"/>
                </a:cubicBezTo>
                <a:cubicBezTo>
                  <a:pt x="14050" y="12108"/>
                  <a:pt x="14074" y="12061"/>
                  <a:pt x="14074" y="12004"/>
                </a:cubicBezTo>
                <a:lnTo>
                  <a:pt x="14074" y="11784"/>
                </a:lnTo>
                <a:cubicBezTo>
                  <a:pt x="14074" y="11726"/>
                  <a:pt x="14050" y="11681"/>
                  <a:pt x="14021" y="11681"/>
                </a:cubicBezTo>
                <a:close/>
                <a:moveTo>
                  <a:pt x="14335" y="11681"/>
                </a:moveTo>
                <a:cubicBezTo>
                  <a:pt x="14306" y="11681"/>
                  <a:pt x="14282" y="11726"/>
                  <a:pt x="14282" y="11784"/>
                </a:cubicBezTo>
                <a:lnTo>
                  <a:pt x="14282" y="12004"/>
                </a:lnTo>
                <a:cubicBezTo>
                  <a:pt x="14282" y="12061"/>
                  <a:pt x="14306" y="12108"/>
                  <a:pt x="14335" y="12108"/>
                </a:cubicBezTo>
                <a:cubicBezTo>
                  <a:pt x="14364" y="12108"/>
                  <a:pt x="14388" y="12061"/>
                  <a:pt x="14388" y="12004"/>
                </a:cubicBezTo>
                <a:lnTo>
                  <a:pt x="14388" y="11784"/>
                </a:lnTo>
                <a:cubicBezTo>
                  <a:pt x="14388" y="11726"/>
                  <a:pt x="14364" y="11681"/>
                  <a:pt x="14335" y="11681"/>
                </a:cubicBezTo>
                <a:close/>
                <a:moveTo>
                  <a:pt x="15185" y="11681"/>
                </a:moveTo>
                <a:cubicBezTo>
                  <a:pt x="15156" y="11681"/>
                  <a:pt x="15132" y="11726"/>
                  <a:pt x="15132" y="11784"/>
                </a:cubicBezTo>
                <a:lnTo>
                  <a:pt x="15132" y="12004"/>
                </a:lnTo>
                <a:cubicBezTo>
                  <a:pt x="15132" y="12061"/>
                  <a:pt x="15156" y="12108"/>
                  <a:pt x="15185" y="12108"/>
                </a:cubicBezTo>
                <a:cubicBezTo>
                  <a:pt x="15214" y="12108"/>
                  <a:pt x="15237" y="12061"/>
                  <a:pt x="15237" y="12004"/>
                </a:cubicBezTo>
                <a:lnTo>
                  <a:pt x="15237" y="11784"/>
                </a:lnTo>
                <a:cubicBezTo>
                  <a:pt x="15237" y="11726"/>
                  <a:pt x="15214" y="11681"/>
                  <a:pt x="15185" y="11681"/>
                </a:cubicBezTo>
                <a:close/>
                <a:moveTo>
                  <a:pt x="15500" y="11681"/>
                </a:moveTo>
                <a:cubicBezTo>
                  <a:pt x="15470" y="11681"/>
                  <a:pt x="15447" y="11726"/>
                  <a:pt x="15447" y="11784"/>
                </a:cubicBezTo>
                <a:lnTo>
                  <a:pt x="15447" y="12004"/>
                </a:lnTo>
                <a:cubicBezTo>
                  <a:pt x="15447" y="12061"/>
                  <a:pt x="15470" y="12108"/>
                  <a:pt x="15500" y="12108"/>
                </a:cubicBezTo>
                <a:cubicBezTo>
                  <a:pt x="15529" y="12108"/>
                  <a:pt x="15551" y="12061"/>
                  <a:pt x="15551" y="12004"/>
                </a:cubicBezTo>
                <a:lnTo>
                  <a:pt x="15551" y="11784"/>
                </a:lnTo>
                <a:cubicBezTo>
                  <a:pt x="15551" y="11726"/>
                  <a:pt x="15529" y="11681"/>
                  <a:pt x="15500" y="11681"/>
                </a:cubicBezTo>
                <a:close/>
                <a:moveTo>
                  <a:pt x="16349" y="11681"/>
                </a:moveTo>
                <a:cubicBezTo>
                  <a:pt x="16320" y="11681"/>
                  <a:pt x="16296" y="11726"/>
                  <a:pt x="16296" y="11784"/>
                </a:cubicBezTo>
                <a:lnTo>
                  <a:pt x="16296" y="12004"/>
                </a:lnTo>
                <a:cubicBezTo>
                  <a:pt x="16296" y="12061"/>
                  <a:pt x="16320" y="12108"/>
                  <a:pt x="16349" y="12108"/>
                </a:cubicBezTo>
                <a:cubicBezTo>
                  <a:pt x="16378" y="12108"/>
                  <a:pt x="16401" y="12061"/>
                  <a:pt x="16401" y="12004"/>
                </a:cubicBezTo>
                <a:lnTo>
                  <a:pt x="16401" y="11784"/>
                </a:lnTo>
                <a:cubicBezTo>
                  <a:pt x="16401" y="11726"/>
                  <a:pt x="16378" y="11681"/>
                  <a:pt x="16349" y="11681"/>
                </a:cubicBezTo>
                <a:close/>
                <a:moveTo>
                  <a:pt x="16663" y="11681"/>
                </a:moveTo>
                <a:cubicBezTo>
                  <a:pt x="16634" y="11681"/>
                  <a:pt x="16611" y="11726"/>
                  <a:pt x="16611" y="11784"/>
                </a:cubicBezTo>
                <a:lnTo>
                  <a:pt x="16611" y="12004"/>
                </a:lnTo>
                <a:cubicBezTo>
                  <a:pt x="16611" y="12061"/>
                  <a:pt x="16634" y="12108"/>
                  <a:pt x="16663" y="12108"/>
                </a:cubicBezTo>
                <a:cubicBezTo>
                  <a:pt x="16692" y="12108"/>
                  <a:pt x="16716" y="12061"/>
                  <a:pt x="16716" y="12004"/>
                </a:cubicBezTo>
                <a:lnTo>
                  <a:pt x="16716" y="11784"/>
                </a:lnTo>
                <a:cubicBezTo>
                  <a:pt x="16716" y="11726"/>
                  <a:pt x="16692" y="11681"/>
                  <a:pt x="16663" y="11681"/>
                </a:cubicBezTo>
                <a:close/>
                <a:moveTo>
                  <a:pt x="17512" y="11681"/>
                </a:moveTo>
                <a:cubicBezTo>
                  <a:pt x="17483" y="11681"/>
                  <a:pt x="17459" y="11726"/>
                  <a:pt x="17459" y="11784"/>
                </a:cubicBezTo>
                <a:lnTo>
                  <a:pt x="17459" y="12004"/>
                </a:lnTo>
                <a:cubicBezTo>
                  <a:pt x="17459" y="12061"/>
                  <a:pt x="17483" y="12108"/>
                  <a:pt x="17512" y="12108"/>
                </a:cubicBezTo>
                <a:cubicBezTo>
                  <a:pt x="17541" y="12108"/>
                  <a:pt x="17565" y="12061"/>
                  <a:pt x="17565" y="12004"/>
                </a:cubicBezTo>
                <a:lnTo>
                  <a:pt x="17565" y="11784"/>
                </a:lnTo>
                <a:cubicBezTo>
                  <a:pt x="17565" y="11726"/>
                  <a:pt x="17541" y="11681"/>
                  <a:pt x="17512" y="11681"/>
                </a:cubicBezTo>
                <a:close/>
                <a:moveTo>
                  <a:pt x="17827" y="11681"/>
                </a:moveTo>
                <a:cubicBezTo>
                  <a:pt x="17798" y="11681"/>
                  <a:pt x="17774" y="11726"/>
                  <a:pt x="17774" y="11784"/>
                </a:cubicBezTo>
                <a:lnTo>
                  <a:pt x="17774" y="12004"/>
                </a:lnTo>
                <a:cubicBezTo>
                  <a:pt x="17774" y="12061"/>
                  <a:pt x="17798" y="12108"/>
                  <a:pt x="17827" y="12108"/>
                </a:cubicBezTo>
                <a:cubicBezTo>
                  <a:pt x="17856" y="12108"/>
                  <a:pt x="17880" y="12061"/>
                  <a:pt x="17880" y="12004"/>
                </a:cubicBezTo>
                <a:lnTo>
                  <a:pt x="17880" y="11784"/>
                </a:lnTo>
                <a:cubicBezTo>
                  <a:pt x="17880" y="11726"/>
                  <a:pt x="17856" y="11681"/>
                  <a:pt x="17827" y="11681"/>
                </a:cubicBezTo>
                <a:close/>
                <a:moveTo>
                  <a:pt x="18677" y="11681"/>
                </a:moveTo>
                <a:cubicBezTo>
                  <a:pt x="18648" y="11681"/>
                  <a:pt x="18624" y="11726"/>
                  <a:pt x="18624" y="11784"/>
                </a:cubicBezTo>
                <a:lnTo>
                  <a:pt x="18624" y="12004"/>
                </a:lnTo>
                <a:cubicBezTo>
                  <a:pt x="18624" y="12061"/>
                  <a:pt x="18648" y="12108"/>
                  <a:pt x="18677" y="12108"/>
                </a:cubicBezTo>
                <a:cubicBezTo>
                  <a:pt x="18706" y="12108"/>
                  <a:pt x="18730" y="12061"/>
                  <a:pt x="18730" y="12004"/>
                </a:cubicBezTo>
                <a:lnTo>
                  <a:pt x="18730" y="11784"/>
                </a:lnTo>
                <a:cubicBezTo>
                  <a:pt x="18730" y="11726"/>
                  <a:pt x="18706" y="11681"/>
                  <a:pt x="18677" y="11681"/>
                </a:cubicBezTo>
                <a:close/>
                <a:moveTo>
                  <a:pt x="18991" y="11681"/>
                </a:moveTo>
                <a:cubicBezTo>
                  <a:pt x="18962" y="11681"/>
                  <a:pt x="18938" y="11726"/>
                  <a:pt x="18938" y="11784"/>
                </a:cubicBezTo>
                <a:lnTo>
                  <a:pt x="18938" y="12004"/>
                </a:lnTo>
                <a:cubicBezTo>
                  <a:pt x="18938" y="12061"/>
                  <a:pt x="18962" y="12108"/>
                  <a:pt x="18991" y="12108"/>
                </a:cubicBezTo>
                <a:cubicBezTo>
                  <a:pt x="19020" y="12108"/>
                  <a:pt x="19044" y="12061"/>
                  <a:pt x="19044" y="12004"/>
                </a:cubicBezTo>
                <a:lnTo>
                  <a:pt x="19044" y="11784"/>
                </a:lnTo>
                <a:cubicBezTo>
                  <a:pt x="19044" y="11726"/>
                  <a:pt x="19020" y="11681"/>
                  <a:pt x="18991" y="11681"/>
                </a:cubicBezTo>
                <a:close/>
                <a:moveTo>
                  <a:pt x="19841" y="11681"/>
                </a:moveTo>
                <a:cubicBezTo>
                  <a:pt x="19812" y="11681"/>
                  <a:pt x="19788" y="11726"/>
                  <a:pt x="19788" y="11784"/>
                </a:cubicBezTo>
                <a:lnTo>
                  <a:pt x="19788" y="12004"/>
                </a:lnTo>
                <a:cubicBezTo>
                  <a:pt x="19788" y="12061"/>
                  <a:pt x="19812" y="12108"/>
                  <a:pt x="19841" y="12108"/>
                </a:cubicBezTo>
                <a:cubicBezTo>
                  <a:pt x="19870" y="12108"/>
                  <a:pt x="19894" y="12061"/>
                  <a:pt x="19894" y="12004"/>
                </a:cubicBezTo>
                <a:lnTo>
                  <a:pt x="19894" y="11784"/>
                </a:lnTo>
                <a:cubicBezTo>
                  <a:pt x="19894" y="11726"/>
                  <a:pt x="19870" y="11681"/>
                  <a:pt x="19841" y="11681"/>
                </a:cubicBezTo>
                <a:close/>
                <a:moveTo>
                  <a:pt x="20155" y="11681"/>
                </a:moveTo>
                <a:cubicBezTo>
                  <a:pt x="20126" y="11681"/>
                  <a:pt x="20102" y="11726"/>
                  <a:pt x="20102" y="11784"/>
                </a:cubicBezTo>
                <a:lnTo>
                  <a:pt x="20102" y="12004"/>
                </a:lnTo>
                <a:cubicBezTo>
                  <a:pt x="20102" y="12061"/>
                  <a:pt x="20126" y="12108"/>
                  <a:pt x="20155" y="12108"/>
                </a:cubicBezTo>
                <a:cubicBezTo>
                  <a:pt x="20184" y="12108"/>
                  <a:pt x="20207" y="12061"/>
                  <a:pt x="20207" y="12004"/>
                </a:cubicBezTo>
                <a:lnTo>
                  <a:pt x="20207" y="11784"/>
                </a:lnTo>
                <a:cubicBezTo>
                  <a:pt x="20207" y="11726"/>
                  <a:pt x="20184" y="11681"/>
                  <a:pt x="20155" y="11681"/>
                </a:cubicBezTo>
                <a:close/>
                <a:moveTo>
                  <a:pt x="21004" y="11681"/>
                </a:moveTo>
                <a:cubicBezTo>
                  <a:pt x="20975" y="11681"/>
                  <a:pt x="20952" y="11726"/>
                  <a:pt x="20952" y="11784"/>
                </a:cubicBezTo>
                <a:lnTo>
                  <a:pt x="20952" y="12004"/>
                </a:lnTo>
                <a:cubicBezTo>
                  <a:pt x="20952" y="12061"/>
                  <a:pt x="20975" y="12108"/>
                  <a:pt x="21004" y="12108"/>
                </a:cubicBezTo>
                <a:cubicBezTo>
                  <a:pt x="21033" y="12108"/>
                  <a:pt x="21057" y="12061"/>
                  <a:pt x="21057" y="12004"/>
                </a:cubicBezTo>
                <a:lnTo>
                  <a:pt x="21057" y="11784"/>
                </a:lnTo>
                <a:cubicBezTo>
                  <a:pt x="21057" y="11726"/>
                  <a:pt x="21033" y="11681"/>
                  <a:pt x="21004" y="11681"/>
                </a:cubicBezTo>
                <a:close/>
                <a:moveTo>
                  <a:pt x="21319" y="11681"/>
                </a:moveTo>
                <a:cubicBezTo>
                  <a:pt x="21289" y="11681"/>
                  <a:pt x="21267" y="11726"/>
                  <a:pt x="21267" y="11784"/>
                </a:cubicBezTo>
                <a:lnTo>
                  <a:pt x="21267" y="12004"/>
                </a:lnTo>
                <a:cubicBezTo>
                  <a:pt x="21267" y="12061"/>
                  <a:pt x="21289" y="12108"/>
                  <a:pt x="21319" y="12108"/>
                </a:cubicBezTo>
                <a:cubicBezTo>
                  <a:pt x="21348" y="12108"/>
                  <a:pt x="21372" y="12061"/>
                  <a:pt x="21372" y="12004"/>
                </a:cubicBezTo>
                <a:lnTo>
                  <a:pt x="21372" y="11784"/>
                </a:lnTo>
                <a:cubicBezTo>
                  <a:pt x="21372" y="11726"/>
                  <a:pt x="21348" y="11681"/>
                  <a:pt x="21319" y="11681"/>
                </a:cubicBezTo>
                <a:close/>
                <a:moveTo>
                  <a:pt x="281" y="12411"/>
                </a:moveTo>
                <a:cubicBezTo>
                  <a:pt x="252" y="12411"/>
                  <a:pt x="228" y="12456"/>
                  <a:pt x="228" y="12514"/>
                </a:cubicBezTo>
                <a:lnTo>
                  <a:pt x="228" y="12734"/>
                </a:lnTo>
                <a:cubicBezTo>
                  <a:pt x="228" y="12791"/>
                  <a:pt x="252" y="12838"/>
                  <a:pt x="281" y="12838"/>
                </a:cubicBezTo>
                <a:cubicBezTo>
                  <a:pt x="311" y="12838"/>
                  <a:pt x="334" y="12791"/>
                  <a:pt x="334" y="12734"/>
                </a:cubicBezTo>
                <a:lnTo>
                  <a:pt x="334" y="12514"/>
                </a:lnTo>
                <a:cubicBezTo>
                  <a:pt x="334" y="12456"/>
                  <a:pt x="311" y="12411"/>
                  <a:pt x="281" y="12411"/>
                </a:cubicBezTo>
                <a:close/>
                <a:moveTo>
                  <a:pt x="596" y="12411"/>
                </a:moveTo>
                <a:cubicBezTo>
                  <a:pt x="567" y="12411"/>
                  <a:pt x="543" y="12456"/>
                  <a:pt x="543" y="12514"/>
                </a:cubicBezTo>
                <a:lnTo>
                  <a:pt x="543" y="12734"/>
                </a:lnTo>
                <a:cubicBezTo>
                  <a:pt x="543" y="12791"/>
                  <a:pt x="567" y="12838"/>
                  <a:pt x="596" y="12838"/>
                </a:cubicBezTo>
                <a:cubicBezTo>
                  <a:pt x="625" y="12838"/>
                  <a:pt x="649" y="12791"/>
                  <a:pt x="649" y="12734"/>
                </a:cubicBezTo>
                <a:lnTo>
                  <a:pt x="649" y="12514"/>
                </a:lnTo>
                <a:cubicBezTo>
                  <a:pt x="649" y="12456"/>
                  <a:pt x="625" y="12411"/>
                  <a:pt x="596" y="12411"/>
                </a:cubicBezTo>
                <a:close/>
                <a:moveTo>
                  <a:pt x="1446" y="12411"/>
                </a:moveTo>
                <a:cubicBezTo>
                  <a:pt x="1417" y="12411"/>
                  <a:pt x="1393" y="12456"/>
                  <a:pt x="1393" y="12514"/>
                </a:cubicBezTo>
                <a:lnTo>
                  <a:pt x="1393" y="12734"/>
                </a:lnTo>
                <a:cubicBezTo>
                  <a:pt x="1393" y="12791"/>
                  <a:pt x="1417" y="12838"/>
                  <a:pt x="1446" y="12838"/>
                </a:cubicBezTo>
                <a:cubicBezTo>
                  <a:pt x="1475" y="12838"/>
                  <a:pt x="1499" y="12791"/>
                  <a:pt x="1499" y="12734"/>
                </a:cubicBezTo>
                <a:lnTo>
                  <a:pt x="1499" y="12514"/>
                </a:lnTo>
                <a:cubicBezTo>
                  <a:pt x="1499" y="12456"/>
                  <a:pt x="1475" y="12411"/>
                  <a:pt x="1446" y="12411"/>
                </a:cubicBezTo>
                <a:close/>
                <a:moveTo>
                  <a:pt x="1760" y="12411"/>
                </a:moveTo>
                <a:cubicBezTo>
                  <a:pt x="1731" y="12411"/>
                  <a:pt x="1707" y="12456"/>
                  <a:pt x="1707" y="12514"/>
                </a:cubicBezTo>
                <a:lnTo>
                  <a:pt x="1707" y="12734"/>
                </a:lnTo>
                <a:cubicBezTo>
                  <a:pt x="1707" y="12791"/>
                  <a:pt x="1731" y="12838"/>
                  <a:pt x="1760" y="12838"/>
                </a:cubicBezTo>
                <a:cubicBezTo>
                  <a:pt x="1789" y="12838"/>
                  <a:pt x="1813" y="12791"/>
                  <a:pt x="1813" y="12734"/>
                </a:cubicBezTo>
                <a:lnTo>
                  <a:pt x="1813" y="12514"/>
                </a:lnTo>
                <a:cubicBezTo>
                  <a:pt x="1813" y="12456"/>
                  <a:pt x="1789" y="12411"/>
                  <a:pt x="1760" y="12411"/>
                </a:cubicBezTo>
                <a:close/>
                <a:moveTo>
                  <a:pt x="2610" y="12411"/>
                </a:moveTo>
                <a:cubicBezTo>
                  <a:pt x="2581" y="12411"/>
                  <a:pt x="2557" y="12456"/>
                  <a:pt x="2557" y="12514"/>
                </a:cubicBezTo>
                <a:lnTo>
                  <a:pt x="2557" y="12734"/>
                </a:lnTo>
                <a:cubicBezTo>
                  <a:pt x="2557" y="12791"/>
                  <a:pt x="2581" y="12838"/>
                  <a:pt x="2610" y="12838"/>
                </a:cubicBezTo>
                <a:cubicBezTo>
                  <a:pt x="2639" y="12838"/>
                  <a:pt x="2662" y="12791"/>
                  <a:pt x="2662" y="12734"/>
                </a:cubicBezTo>
                <a:lnTo>
                  <a:pt x="2662" y="12514"/>
                </a:lnTo>
                <a:cubicBezTo>
                  <a:pt x="2662" y="12456"/>
                  <a:pt x="2639" y="12411"/>
                  <a:pt x="2610" y="12411"/>
                </a:cubicBezTo>
                <a:close/>
                <a:moveTo>
                  <a:pt x="2924" y="12411"/>
                </a:moveTo>
                <a:cubicBezTo>
                  <a:pt x="2895" y="12411"/>
                  <a:pt x="2871" y="12456"/>
                  <a:pt x="2871" y="12514"/>
                </a:cubicBezTo>
                <a:lnTo>
                  <a:pt x="2871" y="12734"/>
                </a:lnTo>
                <a:cubicBezTo>
                  <a:pt x="2871" y="12791"/>
                  <a:pt x="2895" y="12838"/>
                  <a:pt x="2924" y="12838"/>
                </a:cubicBezTo>
                <a:cubicBezTo>
                  <a:pt x="2954" y="12838"/>
                  <a:pt x="2976" y="12791"/>
                  <a:pt x="2976" y="12734"/>
                </a:cubicBezTo>
                <a:lnTo>
                  <a:pt x="2976" y="12514"/>
                </a:lnTo>
                <a:cubicBezTo>
                  <a:pt x="2976" y="12456"/>
                  <a:pt x="2954" y="12411"/>
                  <a:pt x="2924" y="12411"/>
                </a:cubicBezTo>
                <a:close/>
                <a:moveTo>
                  <a:pt x="3773" y="12411"/>
                </a:moveTo>
                <a:cubicBezTo>
                  <a:pt x="3744" y="12411"/>
                  <a:pt x="3721" y="12456"/>
                  <a:pt x="3721" y="12514"/>
                </a:cubicBezTo>
                <a:lnTo>
                  <a:pt x="3721" y="12734"/>
                </a:lnTo>
                <a:cubicBezTo>
                  <a:pt x="3721" y="12791"/>
                  <a:pt x="3744" y="12838"/>
                  <a:pt x="3773" y="12838"/>
                </a:cubicBezTo>
                <a:cubicBezTo>
                  <a:pt x="3802" y="12838"/>
                  <a:pt x="3826" y="12791"/>
                  <a:pt x="3826" y="12734"/>
                </a:cubicBezTo>
                <a:lnTo>
                  <a:pt x="3826" y="12514"/>
                </a:lnTo>
                <a:cubicBezTo>
                  <a:pt x="3826" y="12456"/>
                  <a:pt x="3802" y="12411"/>
                  <a:pt x="3773" y="12411"/>
                </a:cubicBezTo>
                <a:close/>
                <a:moveTo>
                  <a:pt x="4088" y="12411"/>
                </a:moveTo>
                <a:cubicBezTo>
                  <a:pt x="4058" y="12411"/>
                  <a:pt x="4035" y="12456"/>
                  <a:pt x="4035" y="12514"/>
                </a:cubicBezTo>
                <a:lnTo>
                  <a:pt x="4035" y="12734"/>
                </a:lnTo>
                <a:cubicBezTo>
                  <a:pt x="4035" y="12791"/>
                  <a:pt x="4058" y="12838"/>
                  <a:pt x="4088" y="12838"/>
                </a:cubicBezTo>
                <a:cubicBezTo>
                  <a:pt x="4117" y="12838"/>
                  <a:pt x="4141" y="12791"/>
                  <a:pt x="4141" y="12734"/>
                </a:cubicBezTo>
                <a:lnTo>
                  <a:pt x="4141" y="12514"/>
                </a:lnTo>
                <a:cubicBezTo>
                  <a:pt x="4141" y="12456"/>
                  <a:pt x="4117" y="12411"/>
                  <a:pt x="4088" y="12411"/>
                </a:cubicBezTo>
                <a:close/>
                <a:moveTo>
                  <a:pt x="4937" y="12411"/>
                </a:moveTo>
                <a:cubicBezTo>
                  <a:pt x="4908" y="12411"/>
                  <a:pt x="4884" y="12456"/>
                  <a:pt x="4884" y="12514"/>
                </a:cubicBezTo>
                <a:lnTo>
                  <a:pt x="4884" y="12734"/>
                </a:lnTo>
                <a:cubicBezTo>
                  <a:pt x="4884" y="12791"/>
                  <a:pt x="4908" y="12838"/>
                  <a:pt x="4937" y="12838"/>
                </a:cubicBezTo>
                <a:cubicBezTo>
                  <a:pt x="4966" y="12838"/>
                  <a:pt x="4990" y="12791"/>
                  <a:pt x="4990" y="12734"/>
                </a:cubicBezTo>
                <a:lnTo>
                  <a:pt x="4990" y="12514"/>
                </a:lnTo>
                <a:cubicBezTo>
                  <a:pt x="4990" y="12456"/>
                  <a:pt x="4966" y="12411"/>
                  <a:pt x="4937" y="12411"/>
                </a:cubicBezTo>
                <a:close/>
                <a:moveTo>
                  <a:pt x="5252" y="12411"/>
                </a:moveTo>
                <a:cubicBezTo>
                  <a:pt x="5223" y="12411"/>
                  <a:pt x="5199" y="12456"/>
                  <a:pt x="5199" y="12514"/>
                </a:cubicBezTo>
                <a:lnTo>
                  <a:pt x="5199" y="12734"/>
                </a:lnTo>
                <a:cubicBezTo>
                  <a:pt x="5199" y="12791"/>
                  <a:pt x="5223" y="12838"/>
                  <a:pt x="5252" y="12838"/>
                </a:cubicBezTo>
                <a:cubicBezTo>
                  <a:pt x="5281" y="12838"/>
                  <a:pt x="5305" y="12791"/>
                  <a:pt x="5305" y="12734"/>
                </a:cubicBezTo>
                <a:lnTo>
                  <a:pt x="5305" y="12514"/>
                </a:lnTo>
                <a:cubicBezTo>
                  <a:pt x="5305" y="12456"/>
                  <a:pt x="5281" y="12411"/>
                  <a:pt x="5252" y="12411"/>
                </a:cubicBezTo>
                <a:close/>
                <a:moveTo>
                  <a:pt x="6102" y="12411"/>
                </a:moveTo>
                <a:cubicBezTo>
                  <a:pt x="6072" y="12411"/>
                  <a:pt x="6049" y="12456"/>
                  <a:pt x="6049" y="12514"/>
                </a:cubicBezTo>
                <a:lnTo>
                  <a:pt x="6049" y="12734"/>
                </a:lnTo>
                <a:cubicBezTo>
                  <a:pt x="6049" y="12791"/>
                  <a:pt x="6072" y="12838"/>
                  <a:pt x="6102" y="12838"/>
                </a:cubicBezTo>
                <a:cubicBezTo>
                  <a:pt x="6131" y="12838"/>
                  <a:pt x="6155" y="12791"/>
                  <a:pt x="6155" y="12734"/>
                </a:cubicBezTo>
                <a:lnTo>
                  <a:pt x="6155" y="12514"/>
                </a:lnTo>
                <a:cubicBezTo>
                  <a:pt x="6155" y="12456"/>
                  <a:pt x="6131" y="12411"/>
                  <a:pt x="6102" y="12411"/>
                </a:cubicBezTo>
                <a:close/>
                <a:moveTo>
                  <a:pt x="6416" y="12411"/>
                </a:moveTo>
                <a:cubicBezTo>
                  <a:pt x="6387" y="12411"/>
                  <a:pt x="6363" y="12456"/>
                  <a:pt x="6363" y="12514"/>
                </a:cubicBezTo>
                <a:lnTo>
                  <a:pt x="6363" y="12734"/>
                </a:lnTo>
                <a:cubicBezTo>
                  <a:pt x="6363" y="12791"/>
                  <a:pt x="6387" y="12838"/>
                  <a:pt x="6416" y="12838"/>
                </a:cubicBezTo>
                <a:cubicBezTo>
                  <a:pt x="6445" y="12838"/>
                  <a:pt x="6469" y="12791"/>
                  <a:pt x="6469" y="12734"/>
                </a:cubicBezTo>
                <a:lnTo>
                  <a:pt x="6469" y="12514"/>
                </a:lnTo>
                <a:cubicBezTo>
                  <a:pt x="6469" y="12456"/>
                  <a:pt x="6445" y="12411"/>
                  <a:pt x="6416" y="12411"/>
                </a:cubicBezTo>
                <a:close/>
                <a:moveTo>
                  <a:pt x="7266" y="12411"/>
                </a:moveTo>
                <a:cubicBezTo>
                  <a:pt x="7237" y="12411"/>
                  <a:pt x="7213" y="12456"/>
                  <a:pt x="7213" y="12514"/>
                </a:cubicBezTo>
                <a:lnTo>
                  <a:pt x="7213" y="12734"/>
                </a:lnTo>
                <a:cubicBezTo>
                  <a:pt x="7213" y="12791"/>
                  <a:pt x="7237" y="12838"/>
                  <a:pt x="7266" y="12838"/>
                </a:cubicBezTo>
                <a:cubicBezTo>
                  <a:pt x="7295" y="12838"/>
                  <a:pt x="7318" y="12791"/>
                  <a:pt x="7318" y="12734"/>
                </a:cubicBezTo>
                <a:lnTo>
                  <a:pt x="7318" y="12514"/>
                </a:lnTo>
                <a:cubicBezTo>
                  <a:pt x="7318" y="12456"/>
                  <a:pt x="7295" y="12411"/>
                  <a:pt x="7266" y="12411"/>
                </a:cubicBezTo>
                <a:close/>
                <a:moveTo>
                  <a:pt x="7580" y="12411"/>
                </a:moveTo>
                <a:cubicBezTo>
                  <a:pt x="7551" y="12411"/>
                  <a:pt x="7527" y="12456"/>
                  <a:pt x="7527" y="12514"/>
                </a:cubicBezTo>
                <a:lnTo>
                  <a:pt x="7527" y="12734"/>
                </a:lnTo>
                <a:cubicBezTo>
                  <a:pt x="7527" y="12791"/>
                  <a:pt x="7551" y="12838"/>
                  <a:pt x="7580" y="12838"/>
                </a:cubicBezTo>
                <a:cubicBezTo>
                  <a:pt x="7609" y="12838"/>
                  <a:pt x="7632" y="12791"/>
                  <a:pt x="7632" y="12734"/>
                </a:cubicBezTo>
                <a:lnTo>
                  <a:pt x="7632" y="12514"/>
                </a:lnTo>
                <a:cubicBezTo>
                  <a:pt x="7632" y="12456"/>
                  <a:pt x="7609" y="12411"/>
                  <a:pt x="7580" y="12411"/>
                </a:cubicBezTo>
                <a:close/>
                <a:moveTo>
                  <a:pt x="8429" y="12411"/>
                </a:moveTo>
                <a:cubicBezTo>
                  <a:pt x="8400" y="12411"/>
                  <a:pt x="8377" y="12456"/>
                  <a:pt x="8377" y="12514"/>
                </a:cubicBezTo>
                <a:lnTo>
                  <a:pt x="8377" y="12734"/>
                </a:lnTo>
                <a:cubicBezTo>
                  <a:pt x="8377" y="12791"/>
                  <a:pt x="8400" y="12838"/>
                  <a:pt x="8429" y="12838"/>
                </a:cubicBezTo>
                <a:cubicBezTo>
                  <a:pt x="8458" y="12838"/>
                  <a:pt x="8482" y="12791"/>
                  <a:pt x="8482" y="12734"/>
                </a:cubicBezTo>
                <a:lnTo>
                  <a:pt x="8482" y="12514"/>
                </a:lnTo>
                <a:cubicBezTo>
                  <a:pt x="8482" y="12456"/>
                  <a:pt x="8458" y="12411"/>
                  <a:pt x="8429" y="12411"/>
                </a:cubicBezTo>
                <a:close/>
                <a:moveTo>
                  <a:pt x="8744" y="12411"/>
                </a:moveTo>
                <a:cubicBezTo>
                  <a:pt x="8714" y="12411"/>
                  <a:pt x="8691" y="12456"/>
                  <a:pt x="8691" y="12514"/>
                </a:cubicBezTo>
                <a:lnTo>
                  <a:pt x="8691" y="12734"/>
                </a:lnTo>
                <a:cubicBezTo>
                  <a:pt x="8691" y="12791"/>
                  <a:pt x="8714" y="12838"/>
                  <a:pt x="8744" y="12838"/>
                </a:cubicBezTo>
                <a:cubicBezTo>
                  <a:pt x="8773" y="12838"/>
                  <a:pt x="8796" y="12791"/>
                  <a:pt x="8796" y="12734"/>
                </a:cubicBezTo>
                <a:lnTo>
                  <a:pt x="8796" y="12514"/>
                </a:lnTo>
                <a:cubicBezTo>
                  <a:pt x="8796" y="12456"/>
                  <a:pt x="8773" y="12411"/>
                  <a:pt x="8744" y="12411"/>
                </a:cubicBezTo>
                <a:close/>
                <a:moveTo>
                  <a:pt x="9593" y="12411"/>
                </a:moveTo>
                <a:cubicBezTo>
                  <a:pt x="9564" y="12411"/>
                  <a:pt x="9540" y="12456"/>
                  <a:pt x="9540" y="12514"/>
                </a:cubicBezTo>
                <a:lnTo>
                  <a:pt x="9540" y="12734"/>
                </a:lnTo>
                <a:cubicBezTo>
                  <a:pt x="9540" y="12791"/>
                  <a:pt x="9564" y="12838"/>
                  <a:pt x="9593" y="12838"/>
                </a:cubicBezTo>
                <a:cubicBezTo>
                  <a:pt x="9622" y="12838"/>
                  <a:pt x="9646" y="12791"/>
                  <a:pt x="9646" y="12734"/>
                </a:cubicBezTo>
                <a:lnTo>
                  <a:pt x="9646" y="12514"/>
                </a:lnTo>
                <a:cubicBezTo>
                  <a:pt x="9646" y="12456"/>
                  <a:pt x="9622" y="12411"/>
                  <a:pt x="9593" y="12411"/>
                </a:cubicBezTo>
                <a:close/>
                <a:moveTo>
                  <a:pt x="9908" y="12411"/>
                </a:moveTo>
                <a:cubicBezTo>
                  <a:pt x="9879" y="12411"/>
                  <a:pt x="9855" y="12456"/>
                  <a:pt x="9855" y="12514"/>
                </a:cubicBezTo>
                <a:lnTo>
                  <a:pt x="9855" y="12734"/>
                </a:lnTo>
                <a:cubicBezTo>
                  <a:pt x="9855" y="12791"/>
                  <a:pt x="9879" y="12838"/>
                  <a:pt x="9908" y="12838"/>
                </a:cubicBezTo>
                <a:cubicBezTo>
                  <a:pt x="9937" y="12838"/>
                  <a:pt x="9961" y="12791"/>
                  <a:pt x="9961" y="12734"/>
                </a:cubicBezTo>
                <a:lnTo>
                  <a:pt x="9961" y="12514"/>
                </a:lnTo>
                <a:cubicBezTo>
                  <a:pt x="9961" y="12456"/>
                  <a:pt x="9937" y="12411"/>
                  <a:pt x="9908" y="12411"/>
                </a:cubicBezTo>
                <a:close/>
                <a:moveTo>
                  <a:pt x="10758" y="12411"/>
                </a:moveTo>
                <a:cubicBezTo>
                  <a:pt x="10728" y="12411"/>
                  <a:pt x="10705" y="12456"/>
                  <a:pt x="10705" y="12514"/>
                </a:cubicBezTo>
                <a:lnTo>
                  <a:pt x="10705" y="12734"/>
                </a:lnTo>
                <a:cubicBezTo>
                  <a:pt x="10705" y="12791"/>
                  <a:pt x="10728" y="12838"/>
                  <a:pt x="10758" y="12838"/>
                </a:cubicBezTo>
                <a:cubicBezTo>
                  <a:pt x="10787" y="12838"/>
                  <a:pt x="10810" y="12791"/>
                  <a:pt x="10810" y="12734"/>
                </a:cubicBezTo>
                <a:lnTo>
                  <a:pt x="10810" y="12514"/>
                </a:lnTo>
                <a:cubicBezTo>
                  <a:pt x="10810" y="12456"/>
                  <a:pt x="10787" y="12411"/>
                  <a:pt x="10758" y="12411"/>
                </a:cubicBezTo>
                <a:close/>
                <a:moveTo>
                  <a:pt x="11072" y="12411"/>
                </a:moveTo>
                <a:cubicBezTo>
                  <a:pt x="11043" y="12411"/>
                  <a:pt x="11019" y="12456"/>
                  <a:pt x="11019" y="12514"/>
                </a:cubicBezTo>
                <a:lnTo>
                  <a:pt x="11019" y="12734"/>
                </a:lnTo>
                <a:cubicBezTo>
                  <a:pt x="11019" y="12791"/>
                  <a:pt x="11043" y="12838"/>
                  <a:pt x="11072" y="12838"/>
                </a:cubicBezTo>
                <a:cubicBezTo>
                  <a:pt x="11101" y="12838"/>
                  <a:pt x="11125" y="12791"/>
                  <a:pt x="11125" y="12734"/>
                </a:cubicBezTo>
                <a:lnTo>
                  <a:pt x="11125" y="12514"/>
                </a:lnTo>
                <a:cubicBezTo>
                  <a:pt x="11125" y="12456"/>
                  <a:pt x="11101" y="12411"/>
                  <a:pt x="11072" y="12411"/>
                </a:cubicBezTo>
                <a:close/>
                <a:moveTo>
                  <a:pt x="11922" y="12411"/>
                </a:moveTo>
                <a:cubicBezTo>
                  <a:pt x="11893" y="12411"/>
                  <a:pt x="11869" y="12456"/>
                  <a:pt x="11869" y="12514"/>
                </a:cubicBezTo>
                <a:lnTo>
                  <a:pt x="11869" y="12734"/>
                </a:lnTo>
                <a:cubicBezTo>
                  <a:pt x="11869" y="12791"/>
                  <a:pt x="11893" y="12838"/>
                  <a:pt x="11922" y="12838"/>
                </a:cubicBezTo>
                <a:cubicBezTo>
                  <a:pt x="11951" y="12838"/>
                  <a:pt x="11974" y="12791"/>
                  <a:pt x="11974" y="12734"/>
                </a:cubicBezTo>
                <a:lnTo>
                  <a:pt x="11974" y="12514"/>
                </a:lnTo>
                <a:cubicBezTo>
                  <a:pt x="11974" y="12456"/>
                  <a:pt x="11951" y="12411"/>
                  <a:pt x="11922" y="12411"/>
                </a:cubicBezTo>
                <a:close/>
                <a:moveTo>
                  <a:pt x="12236" y="12411"/>
                </a:moveTo>
                <a:cubicBezTo>
                  <a:pt x="12207" y="12411"/>
                  <a:pt x="12183" y="12456"/>
                  <a:pt x="12183" y="12514"/>
                </a:cubicBezTo>
                <a:lnTo>
                  <a:pt x="12183" y="12734"/>
                </a:lnTo>
                <a:cubicBezTo>
                  <a:pt x="12183" y="12791"/>
                  <a:pt x="12207" y="12838"/>
                  <a:pt x="12236" y="12838"/>
                </a:cubicBezTo>
                <a:cubicBezTo>
                  <a:pt x="12265" y="12838"/>
                  <a:pt x="12288" y="12791"/>
                  <a:pt x="12288" y="12734"/>
                </a:cubicBezTo>
                <a:lnTo>
                  <a:pt x="12288" y="12514"/>
                </a:lnTo>
                <a:cubicBezTo>
                  <a:pt x="12288" y="12456"/>
                  <a:pt x="12265" y="12411"/>
                  <a:pt x="12236" y="12411"/>
                </a:cubicBezTo>
                <a:close/>
                <a:moveTo>
                  <a:pt x="13085" y="12411"/>
                </a:moveTo>
                <a:cubicBezTo>
                  <a:pt x="13056" y="12411"/>
                  <a:pt x="13032" y="12456"/>
                  <a:pt x="13032" y="12514"/>
                </a:cubicBezTo>
                <a:lnTo>
                  <a:pt x="13032" y="12734"/>
                </a:lnTo>
                <a:cubicBezTo>
                  <a:pt x="13032" y="12791"/>
                  <a:pt x="13056" y="12838"/>
                  <a:pt x="13085" y="12838"/>
                </a:cubicBezTo>
                <a:cubicBezTo>
                  <a:pt x="13114" y="12838"/>
                  <a:pt x="13138" y="12791"/>
                  <a:pt x="13138" y="12734"/>
                </a:cubicBezTo>
                <a:lnTo>
                  <a:pt x="13138" y="12514"/>
                </a:lnTo>
                <a:cubicBezTo>
                  <a:pt x="13138" y="12456"/>
                  <a:pt x="13114" y="12411"/>
                  <a:pt x="13085" y="12411"/>
                </a:cubicBezTo>
                <a:close/>
                <a:moveTo>
                  <a:pt x="13399" y="12411"/>
                </a:moveTo>
                <a:cubicBezTo>
                  <a:pt x="13370" y="12411"/>
                  <a:pt x="13348" y="12456"/>
                  <a:pt x="13348" y="12514"/>
                </a:cubicBezTo>
                <a:lnTo>
                  <a:pt x="13348" y="12734"/>
                </a:lnTo>
                <a:cubicBezTo>
                  <a:pt x="13348" y="12791"/>
                  <a:pt x="13370" y="12838"/>
                  <a:pt x="13399" y="12838"/>
                </a:cubicBezTo>
                <a:cubicBezTo>
                  <a:pt x="13428" y="12838"/>
                  <a:pt x="13452" y="12791"/>
                  <a:pt x="13452" y="12734"/>
                </a:cubicBezTo>
                <a:lnTo>
                  <a:pt x="13452" y="12514"/>
                </a:lnTo>
                <a:cubicBezTo>
                  <a:pt x="13452" y="12456"/>
                  <a:pt x="13428" y="12411"/>
                  <a:pt x="13399" y="12411"/>
                </a:cubicBezTo>
                <a:close/>
                <a:moveTo>
                  <a:pt x="14249" y="12411"/>
                </a:moveTo>
                <a:cubicBezTo>
                  <a:pt x="14220" y="12411"/>
                  <a:pt x="14196" y="12456"/>
                  <a:pt x="14196" y="12514"/>
                </a:cubicBezTo>
                <a:lnTo>
                  <a:pt x="14196" y="12734"/>
                </a:lnTo>
                <a:cubicBezTo>
                  <a:pt x="14196" y="12791"/>
                  <a:pt x="14220" y="12838"/>
                  <a:pt x="14249" y="12838"/>
                </a:cubicBezTo>
                <a:cubicBezTo>
                  <a:pt x="14278" y="12838"/>
                  <a:pt x="14302" y="12791"/>
                  <a:pt x="14302" y="12734"/>
                </a:cubicBezTo>
                <a:lnTo>
                  <a:pt x="14302" y="12514"/>
                </a:lnTo>
                <a:cubicBezTo>
                  <a:pt x="14302" y="12456"/>
                  <a:pt x="14278" y="12411"/>
                  <a:pt x="14249" y="12411"/>
                </a:cubicBezTo>
                <a:close/>
                <a:moveTo>
                  <a:pt x="14564" y="12411"/>
                </a:moveTo>
                <a:cubicBezTo>
                  <a:pt x="14535" y="12411"/>
                  <a:pt x="14511" y="12456"/>
                  <a:pt x="14511" y="12514"/>
                </a:cubicBezTo>
                <a:lnTo>
                  <a:pt x="14511" y="12734"/>
                </a:lnTo>
                <a:cubicBezTo>
                  <a:pt x="14511" y="12791"/>
                  <a:pt x="14535" y="12838"/>
                  <a:pt x="14564" y="12838"/>
                </a:cubicBezTo>
                <a:cubicBezTo>
                  <a:pt x="14593" y="12838"/>
                  <a:pt x="14617" y="12791"/>
                  <a:pt x="14617" y="12734"/>
                </a:cubicBezTo>
                <a:lnTo>
                  <a:pt x="14617" y="12514"/>
                </a:lnTo>
                <a:cubicBezTo>
                  <a:pt x="14617" y="12456"/>
                  <a:pt x="14593" y="12411"/>
                  <a:pt x="14564" y="12411"/>
                </a:cubicBezTo>
                <a:close/>
                <a:moveTo>
                  <a:pt x="15413" y="12411"/>
                </a:moveTo>
                <a:cubicBezTo>
                  <a:pt x="15384" y="12411"/>
                  <a:pt x="15360" y="12456"/>
                  <a:pt x="15360" y="12514"/>
                </a:cubicBezTo>
                <a:lnTo>
                  <a:pt x="15360" y="12734"/>
                </a:lnTo>
                <a:cubicBezTo>
                  <a:pt x="15360" y="12791"/>
                  <a:pt x="15384" y="12838"/>
                  <a:pt x="15413" y="12838"/>
                </a:cubicBezTo>
                <a:cubicBezTo>
                  <a:pt x="15442" y="12838"/>
                  <a:pt x="15465" y="12791"/>
                  <a:pt x="15465" y="12734"/>
                </a:cubicBezTo>
                <a:lnTo>
                  <a:pt x="15465" y="12514"/>
                </a:lnTo>
                <a:cubicBezTo>
                  <a:pt x="15465" y="12456"/>
                  <a:pt x="15442" y="12411"/>
                  <a:pt x="15413" y="12411"/>
                </a:cubicBezTo>
                <a:close/>
                <a:moveTo>
                  <a:pt x="15728" y="12411"/>
                </a:moveTo>
                <a:cubicBezTo>
                  <a:pt x="15699" y="12411"/>
                  <a:pt x="15675" y="12456"/>
                  <a:pt x="15675" y="12514"/>
                </a:cubicBezTo>
                <a:lnTo>
                  <a:pt x="15675" y="12734"/>
                </a:lnTo>
                <a:cubicBezTo>
                  <a:pt x="15675" y="12791"/>
                  <a:pt x="15699" y="12838"/>
                  <a:pt x="15728" y="12838"/>
                </a:cubicBezTo>
                <a:cubicBezTo>
                  <a:pt x="15757" y="12838"/>
                  <a:pt x="15781" y="12791"/>
                  <a:pt x="15781" y="12734"/>
                </a:cubicBezTo>
                <a:lnTo>
                  <a:pt x="15781" y="12514"/>
                </a:lnTo>
                <a:cubicBezTo>
                  <a:pt x="15781" y="12456"/>
                  <a:pt x="15757" y="12411"/>
                  <a:pt x="15728" y="12411"/>
                </a:cubicBezTo>
                <a:close/>
                <a:moveTo>
                  <a:pt x="16578" y="12411"/>
                </a:moveTo>
                <a:cubicBezTo>
                  <a:pt x="16549" y="12411"/>
                  <a:pt x="16525" y="12456"/>
                  <a:pt x="16525" y="12514"/>
                </a:cubicBezTo>
                <a:lnTo>
                  <a:pt x="16525" y="12734"/>
                </a:lnTo>
                <a:cubicBezTo>
                  <a:pt x="16525" y="12791"/>
                  <a:pt x="16549" y="12838"/>
                  <a:pt x="16578" y="12838"/>
                </a:cubicBezTo>
                <a:cubicBezTo>
                  <a:pt x="16607" y="12838"/>
                  <a:pt x="16630" y="12791"/>
                  <a:pt x="16630" y="12734"/>
                </a:cubicBezTo>
                <a:lnTo>
                  <a:pt x="16630" y="12514"/>
                </a:lnTo>
                <a:cubicBezTo>
                  <a:pt x="16630" y="12456"/>
                  <a:pt x="16607" y="12411"/>
                  <a:pt x="16578" y="12411"/>
                </a:cubicBezTo>
                <a:close/>
                <a:moveTo>
                  <a:pt x="16892" y="12411"/>
                </a:moveTo>
                <a:cubicBezTo>
                  <a:pt x="16863" y="12411"/>
                  <a:pt x="16839" y="12456"/>
                  <a:pt x="16839" y="12514"/>
                </a:cubicBezTo>
                <a:lnTo>
                  <a:pt x="16839" y="12734"/>
                </a:lnTo>
                <a:cubicBezTo>
                  <a:pt x="16839" y="12791"/>
                  <a:pt x="16863" y="12838"/>
                  <a:pt x="16892" y="12838"/>
                </a:cubicBezTo>
                <a:cubicBezTo>
                  <a:pt x="16921" y="12838"/>
                  <a:pt x="16944" y="12791"/>
                  <a:pt x="16944" y="12734"/>
                </a:cubicBezTo>
                <a:lnTo>
                  <a:pt x="16944" y="12514"/>
                </a:lnTo>
                <a:cubicBezTo>
                  <a:pt x="16944" y="12456"/>
                  <a:pt x="16921" y="12411"/>
                  <a:pt x="16892" y="12411"/>
                </a:cubicBezTo>
                <a:close/>
                <a:moveTo>
                  <a:pt x="17741" y="12411"/>
                </a:moveTo>
                <a:cubicBezTo>
                  <a:pt x="17712" y="12411"/>
                  <a:pt x="17689" y="12456"/>
                  <a:pt x="17689" y="12514"/>
                </a:cubicBezTo>
                <a:lnTo>
                  <a:pt x="17689" y="12734"/>
                </a:lnTo>
                <a:cubicBezTo>
                  <a:pt x="17689" y="12791"/>
                  <a:pt x="17712" y="12838"/>
                  <a:pt x="17741" y="12838"/>
                </a:cubicBezTo>
                <a:cubicBezTo>
                  <a:pt x="17770" y="12838"/>
                  <a:pt x="17794" y="12791"/>
                  <a:pt x="17794" y="12734"/>
                </a:cubicBezTo>
                <a:lnTo>
                  <a:pt x="17794" y="12514"/>
                </a:lnTo>
                <a:cubicBezTo>
                  <a:pt x="17794" y="12456"/>
                  <a:pt x="17770" y="12411"/>
                  <a:pt x="17741" y="12411"/>
                </a:cubicBezTo>
                <a:close/>
                <a:moveTo>
                  <a:pt x="18055" y="12411"/>
                </a:moveTo>
                <a:cubicBezTo>
                  <a:pt x="18026" y="12411"/>
                  <a:pt x="18002" y="12456"/>
                  <a:pt x="18002" y="12514"/>
                </a:cubicBezTo>
                <a:lnTo>
                  <a:pt x="18002" y="12734"/>
                </a:lnTo>
                <a:cubicBezTo>
                  <a:pt x="18002" y="12791"/>
                  <a:pt x="18026" y="12838"/>
                  <a:pt x="18055" y="12838"/>
                </a:cubicBezTo>
                <a:cubicBezTo>
                  <a:pt x="18085" y="12838"/>
                  <a:pt x="18108" y="12791"/>
                  <a:pt x="18108" y="12734"/>
                </a:cubicBezTo>
                <a:lnTo>
                  <a:pt x="18108" y="12514"/>
                </a:lnTo>
                <a:cubicBezTo>
                  <a:pt x="18108" y="12456"/>
                  <a:pt x="18085" y="12411"/>
                  <a:pt x="18055" y="12411"/>
                </a:cubicBezTo>
                <a:close/>
                <a:moveTo>
                  <a:pt x="18905" y="12411"/>
                </a:moveTo>
                <a:cubicBezTo>
                  <a:pt x="18876" y="12411"/>
                  <a:pt x="18852" y="12456"/>
                  <a:pt x="18852" y="12514"/>
                </a:cubicBezTo>
                <a:lnTo>
                  <a:pt x="18852" y="12734"/>
                </a:lnTo>
                <a:cubicBezTo>
                  <a:pt x="18852" y="12791"/>
                  <a:pt x="18876" y="12838"/>
                  <a:pt x="18905" y="12838"/>
                </a:cubicBezTo>
                <a:cubicBezTo>
                  <a:pt x="18934" y="12838"/>
                  <a:pt x="18958" y="12791"/>
                  <a:pt x="18958" y="12734"/>
                </a:cubicBezTo>
                <a:lnTo>
                  <a:pt x="18958" y="12514"/>
                </a:lnTo>
                <a:cubicBezTo>
                  <a:pt x="18958" y="12456"/>
                  <a:pt x="18934" y="12411"/>
                  <a:pt x="18905" y="12411"/>
                </a:cubicBezTo>
                <a:close/>
                <a:moveTo>
                  <a:pt x="19220" y="12411"/>
                </a:moveTo>
                <a:cubicBezTo>
                  <a:pt x="19191" y="12411"/>
                  <a:pt x="19167" y="12456"/>
                  <a:pt x="19167" y="12514"/>
                </a:cubicBezTo>
                <a:lnTo>
                  <a:pt x="19167" y="12734"/>
                </a:lnTo>
                <a:cubicBezTo>
                  <a:pt x="19167" y="12791"/>
                  <a:pt x="19191" y="12838"/>
                  <a:pt x="19220" y="12838"/>
                </a:cubicBezTo>
                <a:cubicBezTo>
                  <a:pt x="19249" y="12838"/>
                  <a:pt x="19273" y="12791"/>
                  <a:pt x="19273" y="12734"/>
                </a:cubicBezTo>
                <a:lnTo>
                  <a:pt x="19273" y="12514"/>
                </a:lnTo>
                <a:cubicBezTo>
                  <a:pt x="19273" y="12456"/>
                  <a:pt x="19249" y="12411"/>
                  <a:pt x="19220" y="12411"/>
                </a:cubicBezTo>
                <a:close/>
                <a:moveTo>
                  <a:pt x="20069" y="12411"/>
                </a:moveTo>
                <a:cubicBezTo>
                  <a:pt x="20040" y="12411"/>
                  <a:pt x="20016" y="12456"/>
                  <a:pt x="20016" y="12514"/>
                </a:cubicBezTo>
                <a:lnTo>
                  <a:pt x="20016" y="12734"/>
                </a:lnTo>
                <a:cubicBezTo>
                  <a:pt x="20016" y="12791"/>
                  <a:pt x="20040" y="12838"/>
                  <a:pt x="20069" y="12838"/>
                </a:cubicBezTo>
                <a:cubicBezTo>
                  <a:pt x="20099" y="12838"/>
                  <a:pt x="20122" y="12791"/>
                  <a:pt x="20122" y="12734"/>
                </a:cubicBezTo>
                <a:lnTo>
                  <a:pt x="20122" y="12514"/>
                </a:lnTo>
                <a:cubicBezTo>
                  <a:pt x="20122" y="12456"/>
                  <a:pt x="20099" y="12411"/>
                  <a:pt x="20069" y="12411"/>
                </a:cubicBezTo>
                <a:close/>
                <a:moveTo>
                  <a:pt x="20384" y="12411"/>
                </a:moveTo>
                <a:cubicBezTo>
                  <a:pt x="20355" y="12411"/>
                  <a:pt x="20331" y="12456"/>
                  <a:pt x="20331" y="12514"/>
                </a:cubicBezTo>
                <a:lnTo>
                  <a:pt x="20331" y="12734"/>
                </a:lnTo>
                <a:cubicBezTo>
                  <a:pt x="20331" y="12791"/>
                  <a:pt x="20355" y="12838"/>
                  <a:pt x="20384" y="12838"/>
                </a:cubicBezTo>
                <a:cubicBezTo>
                  <a:pt x="20413" y="12838"/>
                  <a:pt x="20436" y="12791"/>
                  <a:pt x="20436" y="12734"/>
                </a:cubicBezTo>
                <a:lnTo>
                  <a:pt x="20436" y="12514"/>
                </a:lnTo>
                <a:cubicBezTo>
                  <a:pt x="20436" y="12456"/>
                  <a:pt x="20413" y="12411"/>
                  <a:pt x="20384" y="12411"/>
                </a:cubicBezTo>
                <a:close/>
                <a:moveTo>
                  <a:pt x="21234" y="12411"/>
                </a:moveTo>
                <a:cubicBezTo>
                  <a:pt x="21204" y="12411"/>
                  <a:pt x="21181" y="12456"/>
                  <a:pt x="21181" y="12514"/>
                </a:cubicBezTo>
                <a:lnTo>
                  <a:pt x="21181" y="12734"/>
                </a:lnTo>
                <a:cubicBezTo>
                  <a:pt x="21181" y="12791"/>
                  <a:pt x="21204" y="12838"/>
                  <a:pt x="21234" y="12838"/>
                </a:cubicBezTo>
                <a:cubicBezTo>
                  <a:pt x="21263" y="12838"/>
                  <a:pt x="21285" y="12791"/>
                  <a:pt x="21285" y="12734"/>
                </a:cubicBezTo>
                <a:lnTo>
                  <a:pt x="21285" y="12514"/>
                </a:lnTo>
                <a:cubicBezTo>
                  <a:pt x="21285" y="12456"/>
                  <a:pt x="21263" y="12411"/>
                  <a:pt x="21234" y="12411"/>
                </a:cubicBezTo>
                <a:close/>
                <a:moveTo>
                  <a:pt x="21547" y="12411"/>
                </a:moveTo>
                <a:cubicBezTo>
                  <a:pt x="21518" y="12411"/>
                  <a:pt x="21495" y="12456"/>
                  <a:pt x="21495" y="12514"/>
                </a:cubicBezTo>
                <a:lnTo>
                  <a:pt x="21495" y="12734"/>
                </a:lnTo>
                <a:cubicBezTo>
                  <a:pt x="21495" y="12791"/>
                  <a:pt x="21518" y="12838"/>
                  <a:pt x="21547" y="12838"/>
                </a:cubicBezTo>
                <a:cubicBezTo>
                  <a:pt x="21576" y="12838"/>
                  <a:pt x="21600" y="12791"/>
                  <a:pt x="21600" y="12734"/>
                </a:cubicBezTo>
                <a:lnTo>
                  <a:pt x="21600" y="12514"/>
                </a:lnTo>
                <a:cubicBezTo>
                  <a:pt x="21600" y="12456"/>
                  <a:pt x="21576" y="12411"/>
                  <a:pt x="21547" y="12411"/>
                </a:cubicBezTo>
                <a:close/>
                <a:moveTo>
                  <a:pt x="53" y="13141"/>
                </a:moveTo>
                <a:cubicBezTo>
                  <a:pt x="24" y="13141"/>
                  <a:pt x="0" y="13186"/>
                  <a:pt x="0" y="13244"/>
                </a:cubicBezTo>
                <a:lnTo>
                  <a:pt x="0" y="13464"/>
                </a:lnTo>
                <a:cubicBezTo>
                  <a:pt x="0" y="13521"/>
                  <a:pt x="24" y="13568"/>
                  <a:pt x="53" y="13568"/>
                </a:cubicBezTo>
                <a:cubicBezTo>
                  <a:pt x="82" y="13568"/>
                  <a:pt x="106" y="13521"/>
                  <a:pt x="106" y="13464"/>
                </a:cubicBezTo>
                <a:lnTo>
                  <a:pt x="106" y="13244"/>
                </a:lnTo>
                <a:cubicBezTo>
                  <a:pt x="106" y="13186"/>
                  <a:pt x="82" y="13141"/>
                  <a:pt x="53" y="13141"/>
                </a:cubicBezTo>
                <a:close/>
                <a:moveTo>
                  <a:pt x="367" y="13141"/>
                </a:moveTo>
                <a:cubicBezTo>
                  <a:pt x="338" y="13141"/>
                  <a:pt x="315" y="13186"/>
                  <a:pt x="315" y="13244"/>
                </a:cubicBezTo>
                <a:lnTo>
                  <a:pt x="315" y="13464"/>
                </a:lnTo>
                <a:cubicBezTo>
                  <a:pt x="315" y="13521"/>
                  <a:pt x="338" y="13568"/>
                  <a:pt x="367" y="13568"/>
                </a:cubicBezTo>
                <a:cubicBezTo>
                  <a:pt x="397" y="13568"/>
                  <a:pt x="420" y="13521"/>
                  <a:pt x="420" y="13464"/>
                </a:cubicBezTo>
                <a:lnTo>
                  <a:pt x="420" y="13244"/>
                </a:lnTo>
                <a:cubicBezTo>
                  <a:pt x="420" y="13186"/>
                  <a:pt x="397" y="13141"/>
                  <a:pt x="367" y="13141"/>
                </a:cubicBezTo>
                <a:close/>
                <a:moveTo>
                  <a:pt x="1217" y="13141"/>
                </a:moveTo>
                <a:cubicBezTo>
                  <a:pt x="1188" y="13141"/>
                  <a:pt x="1164" y="13186"/>
                  <a:pt x="1164" y="13244"/>
                </a:cubicBezTo>
                <a:lnTo>
                  <a:pt x="1164" y="13464"/>
                </a:lnTo>
                <a:cubicBezTo>
                  <a:pt x="1164" y="13521"/>
                  <a:pt x="1188" y="13568"/>
                  <a:pt x="1217" y="13568"/>
                </a:cubicBezTo>
                <a:cubicBezTo>
                  <a:pt x="1246" y="13568"/>
                  <a:pt x="1270" y="13521"/>
                  <a:pt x="1270" y="13464"/>
                </a:cubicBezTo>
                <a:lnTo>
                  <a:pt x="1270" y="13244"/>
                </a:lnTo>
                <a:cubicBezTo>
                  <a:pt x="1270" y="13186"/>
                  <a:pt x="1246" y="13141"/>
                  <a:pt x="1217" y="13141"/>
                </a:cubicBezTo>
                <a:close/>
                <a:moveTo>
                  <a:pt x="1532" y="13141"/>
                </a:moveTo>
                <a:cubicBezTo>
                  <a:pt x="1503" y="13141"/>
                  <a:pt x="1479" y="13186"/>
                  <a:pt x="1479" y="13244"/>
                </a:cubicBezTo>
                <a:lnTo>
                  <a:pt x="1479" y="13464"/>
                </a:lnTo>
                <a:cubicBezTo>
                  <a:pt x="1479" y="13521"/>
                  <a:pt x="1503" y="13568"/>
                  <a:pt x="1532" y="13568"/>
                </a:cubicBezTo>
                <a:cubicBezTo>
                  <a:pt x="1561" y="13568"/>
                  <a:pt x="1584" y="13521"/>
                  <a:pt x="1584" y="13464"/>
                </a:cubicBezTo>
                <a:lnTo>
                  <a:pt x="1584" y="13244"/>
                </a:lnTo>
                <a:cubicBezTo>
                  <a:pt x="1584" y="13186"/>
                  <a:pt x="1561" y="13141"/>
                  <a:pt x="1532" y="13141"/>
                </a:cubicBezTo>
                <a:close/>
                <a:moveTo>
                  <a:pt x="2380" y="13141"/>
                </a:moveTo>
                <a:cubicBezTo>
                  <a:pt x="2351" y="13141"/>
                  <a:pt x="2329" y="13186"/>
                  <a:pt x="2329" y="13244"/>
                </a:cubicBezTo>
                <a:lnTo>
                  <a:pt x="2329" y="13464"/>
                </a:lnTo>
                <a:cubicBezTo>
                  <a:pt x="2329" y="13521"/>
                  <a:pt x="2351" y="13568"/>
                  <a:pt x="2380" y="13568"/>
                </a:cubicBezTo>
                <a:cubicBezTo>
                  <a:pt x="2409" y="13568"/>
                  <a:pt x="2433" y="13521"/>
                  <a:pt x="2433" y="13464"/>
                </a:cubicBezTo>
                <a:lnTo>
                  <a:pt x="2433" y="13244"/>
                </a:lnTo>
                <a:cubicBezTo>
                  <a:pt x="2433" y="13186"/>
                  <a:pt x="2409" y="13141"/>
                  <a:pt x="2380" y="13141"/>
                </a:cubicBezTo>
                <a:close/>
                <a:moveTo>
                  <a:pt x="2695" y="13141"/>
                </a:moveTo>
                <a:cubicBezTo>
                  <a:pt x="2666" y="13141"/>
                  <a:pt x="2643" y="13186"/>
                  <a:pt x="2643" y="13244"/>
                </a:cubicBezTo>
                <a:lnTo>
                  <a:pt x="2643" y="13464"/>
                </a:lnTo>
                <a:cubicBezTo>
                  <a:pt x="2643" y="13521"/>
                  <a:pt x="2666" y="13568"/>
                  <a:pt x="2695" y="13568"/>
                </a:cubicBezTo>
                <a:cubicBezTo>
                  <a:pt x="2724" y="13568"/>
                  <a:pt x="2748" y="13521"/>
                  <a:pt x="2748" y="13464"/>
                </a:cubicBezTo>
                <a:lnTo>
                  <a:pt x="2748" y="13244"/>
                </a:lnTo>
                <a:cubicBezTo>
                  <a:pt x="2748" y="13186"/>
                  <a:pt x="2724" y="13141"/>
                  <a:pt x="2695" y="13141"/>
                </a:cubicBezTo>
                <a:close/>
                <a:moveTo>
                  <a:pt x="3545" y="13141"/>
                </a:moveTo>
                <a:cubicBezTo>
                  <a:pt x="3516" y="13141"/>
                  <a:pt x="3492" y="13186"/>
                  <a:pt x="3492" y="13244"/>
                </a:cubicBezTo>
                <a:lnTo>
                  <a:pt x="3492" y="13464"/>
                </a:lnTo>
                <a:cubicBezTo>
                  <a:pt x="3492" y="13521"/>
                  <a:pt x="3516" y="13568"/>
                  <a:pt x="3545" y="13568"/>
                </a:cubicBezTo>
                <a:cubicBezTo>
                  <a:pt x="3574" y="13568"/>
                  <a:pt x="3598" y="13521"/>
                  <a:pt x="3598" y="13464"/>
                </a:cubicBezTo>
                <a:lnTo>
                  <a:pt x="3598" y="13244"/>
                </a:lnTo>
                <a:cubicBezTo>
                  <a:pt x="3598" y="13186"/>
                  <a:pt x="3574" y="13141"/>
                  <a:pt x="3545" y="13141"/>
                </a:cubicBezTo>
                <a:close/>
                <a:moveTo>
                  <a:pt x="3859" y="13141"/>
                </a:moveTo>
                <a:cubicBezTo>
                  <a:pt x="3830" y="13141"/>
                  <a:pt x="3806" y="13186"/>
                  <a:pt x="3806" y="13244"/>
                </a:cubicBezTo>
                <a:lnTo>
                  <a:pt x="3806" y="13464"/>
                </a:lnTo>
                <a:cubicBezTo>
                  <a:pt x="3806" y="13521"/>
                  <a:pt x="3830" y="13568"/>
                  <a:pt x="3859" y="13568"/>
                </a:cubicBezTo>
                <a:cubicBezTo>
                  <a:pt x="3888" y="13568"/>
                  <a:pt x="3912" y="13521"/>
                  <a:pt x="3912" y="13464"/>
                </a:cubicBezTo>
                <a:lnTo>
                  <a:pt x="3912" y="13244"/>
                </a:lnTo>
                <a:cubicBezTo>
                  <a:pt x="3912" y="13186"/>
                  <a:pt x="3888" y="13141"/>
                  <a:pt x="3859" y="13141"/>
                </a:cubicBezTo>
                <a:close/>
                <a:moveTo>
                  <a:pt x="4709" y="13141"/>
                </a:moveTo>
                <a:cubicBezTo>
                  <a:pt x="4680" y="13141"/>
                  <a:pt x="4656" y="13186"/>
                  <a:pt x="4656" y="13244"/>
                </a:cubicBezTo>
                <a:lnTo>
                  <a:pt x="4656" y="13464"/>
                </a:lnTo>
                <a:cubicBezTo>
                  <a:pt x="4656" y="13521"/>
                  <a:pt x="4680" y="13568"/>
                  <a:pt x="4709" y="13568"/>
                </a:cubicBezTo>
                <a:cubicBezTo>
                  <a:pt x="4738" y="13568"/>
                  <a:pt x="4762" y="13521"/>
                  <a:pt x="4762" y="13464"/>
                </a:cubicBezTo>
                <a:lnTo>
                  <a:pt x="4762" y="13244"/>
                </a:lnTo>
                <a:cubicBezTo>
                  <a:pt x="4762" y="13186"/>
                  <a:pt x="4738" y="13141"/>
                  <a:pt x="4709" y="13141"/>
                </a:cubicBezTo>
                <a:close/>
                <a:moveTo>
                  <a:pt x="5023" y="13141"/>
                </a:moveTo>
                <a:cubicBezTo>
                  <a:pt x="4994" y="13141"/>
                  <a:pt x="4970" y="13186"/>
                  <a:pt x="4970" y="13244"/>
                </a:cubicBezTo>
                <a:lnTo>
                  <a:pt x="4970" y="13464"/>
                </a:lnTo>
                <a:cubicBezTo>
                  <a:pt x="4970" y="13521"/>
                  <a:pt x="4994" y="13568"/>
                  <a:pt x="5023" y="13568"/>
                </a:cubicBezTo>
                <a:cubicBezTo>
                  <a:pt x="5053" y="13568"/>
                  <a:pt x="5076" y="13521"/>
                  <a:pt x="5076" y="13464"/>
                </a:cubicBezTo>
                <a:lnTo>
                  <a:pt x="5076" y="13244"/>
                </a:lnTo>
                <a:cubicBezTo>
                  <a:pt x="5076" y="13186"/>
                  <a:pt x="5053" y="13141"/>
                  <a:pt x="5023" y="13141"/>
                </a:cubicBezTo>
                <a:close/>
                <a:moveTo>
                  <a:pt x="5873" y="13141"/>
                </a:moveTo>
                <a:cubicBezTo>
                  <a:pt x="5844" y="13141"/>
                  <a:pt x="5820" y="13186"/>
                  <a:pt x="5820" y="13244"/>
                </a:cubicBezTo>
                <a:lnTo>
                  <a:pt x="5820" y="13464"/>
                </a:lnTo>
                <a:cubicBezTo>
                  <a:pt x="5820" y="13521"/>
                  <a:pt x="5844" y="13568"/>
                  <a:pt x="5873" y="13568"/>
                </a:cubicBezTo>
                <a:cubicBezTo>
                  <a:pt x="5902" y="13568"/>
                  <a:pt x="5926" y="13521"/>
                  <a:pt x="5926" y="13464"/>
                </a:cubicBezTo>
                <a:lnTo>
                  <a:pt x="5926" y="13244"/>
                </a:lnTo>
                <a:cubicBezTo>
                  <a:pt x="5926" y="13186"/>
                  <a:pt x="5902" y="13141"/>
                  <a:pt x="5873" y="13141"/>
                </a:cubicBezTo>
                <a:close/>
                <a:moveTo>
                  <a:pt x="6188" y="13141"/>
                </a:moveTo>
                <a:cubicBezTo>
                  <a:pt x="6159" y="13141"/>
                  <a:pt x="6135" y="13186"/>
                  <a:pt x="6135" y="13244"/>
                </a:cubicBezTo>
                <a:lnTo>
                  <a:pt x="6135" y="13464"/>
                </a:lnTo>
                <a:cubicBezTo>
                  <a:pt x="6135" y="13521"/>
                  <a:pt x="6159" y="13568"/>
                  <a:pt x="6188" y="13568"/>
                </a:cubicBezTo>
                <a:cubicBezTo>
                  <a:pt x="6217" y="13568"/>
                  <a:pt x="6240" y="13521"/>
                  <a:pt x="6240" y="13464"/>
                </a:cubicBezTo>
                <a:lnTo>
                  <a:pt x="6240" y="13244"/>
                </a:lnTo>
                <a:cubicBezTo>
                  <a:pt x="6240" y="13186"/>
                  <a:pt x="6217" y="13141"/>
                  <a:pt x="6188" y="13141"/>
                </a:cubicBezTo>
                <a:close/>
                <a:moveTo>
                  <a:pt x="7036" y="13141"/>
                </a:moveTo>
                <a:cubicBezTo>
                  <a:pt x="7007" y="13141"/>
                  <a:pt x="6984" y="13186"/>
                  <a:pt x="6984" y="13244"/>
                </a:cubicBezTo>
                <a:lnTo>
                  <a:pt x="6984" y="13464"/>
                </a:lnTo>
                <a:cubicBezTo>
                  <a:pt x="6984" y="13521"/>
                  <a:pt x="7007" y="13568"/>
                  <a:pt x="7036" y="13568"/>
                </a:cubicBezTo>
                <a:cubicBezTo>
                  <a:pt x="7065" y="13568"/>
                  <a:pt x="7089" y="13521"/>
                  <a:pt x="7089" y="13464"/>
                </a:cubicBezTo>
                <a:lnTo>
                  <a:pt x="7089" y="13244"/>
                </a:lnTo>
                <a:cubicBezTo>
                  <a:pt x="7089" y="13186"/>
                  <a:pt x="7065" y="13141"/>
                  <a:pt x="7036" y="13141"/>
                </a:cubicBezTo>
                <a:close/>
                <a:moveTo>
                  <a:pt x="7351" y="13141"/>
                </a:moveTo>
                <a:cubicBezTo>
                  <a:pt x="7322" y="13141"/>
                  <a:pt x="7299" y="13186"/>
                  <a:pt x="7299" y="13244"/>
                </a:cubicBezTo>
                <a:lnTo>
                  <a:pt x="7299" y="13464"/>
                </a:lnTo>
                <a:cubicBezTo>
                  <a:pt x="7299" y="13521"/>
                  <a:pt x="7322" y="13568"/>
                  <a:pt x="7351" y="13568"/>
                </a:cubicBezTo>
                <a:cubicBezTo>
                  <a:pt x="7380" y="13568"/>
                  <a:pt x="7404" y="13521"/>
                  <a:pt x="7404" y="13464"/>
                </a:cubicBezTo>
                <a:lnTo>
                  <a:pt x="7404" y="13244"/>
                </a:lnTo>
                <a:cubicBezTo>
                  <a:pt x="7404" y="13186"/>
                  <a:pt x="7380" y="13141"/>
                  <a:pt x="7351" y="13141"/>
                </a:cubicBezTo>
                <a:close/>
                <a:moveTo>
                  <a:pt x="8201" y="13141"/>
                </a:moveTo>
                <a:cubicBezTo>
                  <a:pt x="8171" y="13141"/>
                  <a:pt x="8148" y="13186"/>
                  <a:pt x="8148" y="13244"/>
                </a:cubicBezTo>
                <a:lnTo>
                  <a:pt x="8148" y="13464"/>
                </a:lnTo>
                <a:cubicBezTo>
                  <a:pt x="8148" y="13521"/>
                  <a:pt x="8171" y="13568"/>
                  <a:pt x="8201" y="13568"/>
                </a:cubicBezTo>
                <a:cubicBezTo>
                  <a:pt x="8230" y="13568"/>
                  <a:pt x="8254" y="13521"/>
                  <a:pt x="8254" y="13464"/>
                </a:cubicBezTo>
                <a:lnTo>
                  <a:pt x="8254" y="13244"/>
                </a:lnTo>
                <a:cubicBezTo>
                  <a:pt x="8254" y="13186"/>
                  <a:pt x="8230" y="13141"/>
                  <a:pt x="8201" y="13141"/>
                </a:cubicBezTo>
                <a:close/>
                <a:moveTo>
                  <a:pt x="8515" y="13141"/>
                </a:moveTo>
                <a:cubicBezTo>
                  <a:pt x="8486" y="13141"/>
                  <a:pt x="8462" y="13186"/>
                  <a:pt x="8462" y="13244"/>
                </a:cubicBezTo>
                <a:lnTo>
                  <a:pt x="8462" y="13464"/>
                </a:lnTo>
                <a:cubicBezTo>
                  <a:pt x="8462" y="13521"/>
                  <a:pt x="8486" y="13568"/>
                  <a:pt x="8515" y="13568"/>
                </a:cubicBezTo>
                <a:cubicBezTo>
                  <a:pt x="8544" y="13568"/>
                  <a:pt x="8568" y="13521"/>
                  <a:pt x="8568" y="13464"/>
                </a:cubicBezTo>
                <a:lnTo>
                  <a:pt x="8568" y="13244"/>
                </a:lnTo>
                <a:cubicBezTo>
                  <a:pt x="8568" y="13186"/>
                  <a:pt x="8544" y="13141"/>
                  <a:pt x="8515" y="13141"/>
                </a:cubicBezTo>
                <a:close/>
                <a:moveTo>
                  <a:pt x="9365" y="13141"/>
                </a:moveTo>
                <a:cubicBezTo>
                  <a:pt x="9336" y="13141"/>
                  <a:pt x="9312" y="13186"/>
                  <a:pt x="9312" y="13244"/>
                </a:cubicBezTo>
                <a:lnTo>
                  <a:pt x="9312" y="13464"/>
                </a:lnTo>
                <a:cubicBezTo>
                  <a:pt x="9312" y="13521"/>
                  <a:pt x="9336" y="13568"/>
                  <a:pt x="9365" y="13568"/>
                </a:cubicBezTo>
                <a:cubicBezTo>
                  <a:pt x="9394" y="13568"/>
                  <a:pt x="9418" y="13521"/>
                  <a:pt x="9418" y="13464"/>
                </a:cubicBezTo>
                <a:lnTo>
                  <a:pt x="9418" y="13244"/>
                </a:lnTo>
                <a:cubicBezTo>
                  <a:pt x="9418" y="13186"/>
                  <a:pt x="9394" y="13141"/>
                  <a:pt x="9365" y="13141"/>
                </a:cubicBezTo>
                <a:close/>
                <a:moveTo>
                  <a:pt x="9679" y="13141"/>
                </a:moveTo>
                <a:cubicBezTo>
                  <a:pt x="9650" y="13141"/>
                  <a:pt x="9626" y="13186"/>
                  <a:pt x="9626" y="13244"/>
                </a:cubicBezTo>
                <a:lnTo>
                  <a:pt x="9626" y="13464"/>
                </a:lnTo>
                <a:cubicBezTo>
                  <a:pt x="9626" y="13521"/>
                  <a:pt x="9650" y="13568"/>
                  <a:pt x="9679" y="13568"/>
                </a:cubicBezTo>
                <a:cubicBezTo>
                  <a:pt x="9708" y="13568"/>
                  <a:pt x="9732" y="13521"/>
                  <a:pt x="9732" y="13464"/>
                </a:cubicBezTo>
                <a:lnTo>
                  <a:pt x="9732" y="13244"/>
                </a:lnTo>
                <a:cubicBezTo>
                  <a:pt x="9732" y="13186"/>
                  <a:pt x="9708" y="13141"/>
                  <a:pt x="9679" y="13141"/>
                </a:cubicBezTo>
                <a:close/>
                <a:moveTo>
                  <a:pt x="10529" y="13141"/>
                </a:moveTo>
                <a:cubicBezTo>
                  <a:pt x="10500" y="13141"/>
                  <a:pt x="10476" y="13186"/>
                  <a:pt x="10476" y="13244"/>
                </a:cubicBezTo>
                <a:lnTo>
                  <a:pt x="10476" y="13464"/>
                </a:lnTo>
                <a:cubicBezTo>
                  <a:pt x="10476" y="13521"/>
                  <a:pt x="10500" y="13568"/>
                  <a:pt x="10529" y="13568"/>
                </a:cubicBezTo>
                <a:cubicBezTo>
                  <a:pt x="10558" y="13568"/>
                  <a:pt x="10582" y="13521"/>
                  <a:pt x="10582" y="13464"/>
                </a:cubicBezTo>
                <a:lnTo>
                  <a:pt x="10582" y="13244"/>
                </a:lnTo>
                <a:cubicBezTo>
                  <a:pt x="10582" y="13186"/>
                  <a:pt x="10558" y="13141"/>
                  <a:pt x="10529" y="13141"/>
                </a:cubicBezTo>
                <a:close/>
                <a:moveTo>
                  <a:pt x="10844" y="13141"/>
                </a:moveTo>
                <a:cubicBezTo>
                  <a:pt x="10814" y="13141"/>
                  <a:pt x="10791" y="13186"/>
                  <a:pt x="10791" y="13244"/>
                </a:cubicBezTo>
                <a:lnTo>
                  <a:pt x="10791" y="13464"/>
                </a:lnTo>
                <a:cubicBezTo>
                  <a:pt x="10791" y="13521"/>
                  <a:pt x="10814" y="13568"/>
                  <a:pt x="10844" y="13568"/>
                </a:cubicBezTo>
                <a:cubicBezTo>
                  <a:pt x="10873" y="13568"/>
                  <a:pt x="10895" y="13521"/>
                  <a:pt x="10895" y="13464"/>
                </a:cubicBezTo>
                <a:lnTo>
                  <a:pt x="10895" y="13244"/>
                </a:lnTo>
                <a:cubicBezTo>
                  <a:pt x="10895" y="13186"/>
                  <a:pt x="10873" y="13141"/>
                  <a:pt x="10844" y="13141"/>
                </a:cubicBezTo>
                <a:close/>
                <a:moveTo>
                  <a:pt x="11692" y="13141"/>
                </a:moveTo>
                <a:cubicBezTo>
                  <a:pt x="11663" y="13141"/>
                  <a:pt x="11640" y="13186"/>
                  <a:pt x="11640" y="13244"/>
                </a:cubicBezTo>
                <a:lnTo>
                  <a:pt x="11640" y="13464"/>
                </a:lnTo>
                <a:cubicBezTo>
                  <a:pt x="11640" y="13521"/>
                  <a:pt x="11663" y="13568"/>
                  <a:pt x="11692" y="13568"/>
                </a:cubicBezTo>
                <a:cubicBezTo>
                  <a:pt x="11721" y="13568"/>
                  <a:pt x="11745" y="13521"/>
                  <a:pt x="11745" y="13464"/>
                </a:cubicBezTo>
                <a:lnTo>
                  <a:pt x="11745" y="13244"/>
                </a:lnTo>
                <a:cubicBezTo>
                  <a:pt x="11745" y="13186"/>
                  <a:pt x="11721" y="13141"/>
                  <a:pt x="11692" y="13141"/>
                </a:cubicBezTo>
                <a:close/>
                <a:moveTo>
                  <a:pt x="12007" y="13141"/>
                </a:moveTo>
                <a:cubicBezTo>
                  <a:pt x="11978" y="13141"/>
                  <a:pt x="11955" y="13186"/>
                  <a:pt x="11955" y="13244"/>
                </a:cubicBezTo>
                <a:lnTo>
                  <a:pt x="11955" y="13464"/>
                </a:lnTo>
                <a:cubicBezTo>
                  <a:pt x="11955" y="13521"/>
                  <a:pt x="11978" y="13568"/>
                  <a:pt x="12007" y="13568"/>
                </a:cubicBezTo>
                <a:cubicBezTo>
                  <a:pt x="12036" y="13568"/>
                  <a:pt x="12060" y="13521"/>
                  <a:pt x="12060" y="13464"/>
                </a:cubicBezTo>
                <a:lnTo>
                  <a:pt x="12060" y="13244"/>
                </a:lnTo>
                <a:cubicBezTo>
                  <a:pt x="12060" y="13186"/>
                  <a:pt x="12036" y="13141"/>
                  <a:pt x="12007" y="13141"/>
                </a:cubicBezTo>
                <a:close/>
                <a:moveTo>
                  <a:pt x="12856" y="13141"/>
                </a:moveTo>
                <a:cubicBezTo>
                  <a:pt x="12827" y="13141"/>
                  <a:pt x="12804" y="13186"/>
                  <a:pt x="12804" y="13244"/>
                </a:cubicBezTo>
                <a:lnTo>
                  <a:pt x="12804" y="13464"/>
                </a:lnTo>
                <a:cubicBezTo>
                  <a:pt x="12804" y="13521"/>
                  <a:pt x="12827" y="13568"/>
                  <a:pt x="12856" y="13568"/>
                </a:cubicBezTo>
                <a:cubicBezTo>
                  <a:pt x="12886" y="13568"/>
                  <a:pt x="12909" y="13521"/>
                  <a:pt x="12909" y="13464"/>
                </a:cubicBezTo>
                <a:lnTo>
                  <a:pt x="12909" y="13244"/>
                </a:lnTo>
                <a:cubicBezTo>
                  <a:pt x="12909" y="13186"/>
                  <a:pt x="12886" y="13141"/>
                  <a:pt x="12856" y="13141"/>
                </a:cubicBezTo>
                <a:close/>
                <a:moveTo>
                  <a:pt x="13171" y="13141"/>
                </a:moveTo>
                <a:cubicBezTo>
                  <a:pt x="13142" y="13141"/>
                  <a:pt x="13118" y="13186"/>
                  <a:pt x="13118" y="13244"/>
                </a:cubicBezTo>
                <a:lnTo>
                  <a:pt x="13118" y="13464"/>
                </a:lnTo>
                <a:cubicBezTo>
                  <a:pt x="13118" y="13521"/>
                  <a:pt x="13142" y="13568"/>
                  <a:pt x="13171" y="13568"/>
                </a:cubicBezTo>
                <a:cubicBezTo>
                  <a:pt x="13200" y="13568"/>
                  <a:pt x="13224" y="13521"/>
                  <a:pt x="13224" y="13464"/>
                </a:cubicBezTo>
                <a:lnTo>
                  <a:pt x="13224" y="13244"/>
                </a:lnTo>
                <a:cubicBezTo>
                  <a:pt x="13224" y="13186"/>
                  <a:pt x="13200" y="13141"/>
                  <a:pt x="13171" y="13141"/>
                </a:cubicBezTo>
                <a:close/>
                <a:moveTo>
                  <a:pt x="14021" y="13141"/>
                </a:moveTo>
                <a:cubicBezTo>
                  <a:pt x="13992" y="13141"/>
                  <a:pt x="13968" y="13186"/>
                  <a:pt x="13968" y="13244"/>
                </a:cubicBezTo>
                <a:lnTo>
                  <a:pt x="13968" y="13464"/>
                </a:lnTo>
                <a:cubicBezTo>
                  <a:pt x="13968" y="13521"/>
                  <a:pt x="13992" y="13568"/>
                  <a:pt x="14021" y="13568"/>
                </a:cubicBezTo>
                <a:cubicBezTo>
                  <a:pt x="14050" y="13568"/>
                  <a:pt x="14074" y="13521"/>
                  <a:pt x="14074" y="13464"/>
                </a:cubicBezTo>
                <a:lnTo>
                  <a:pt x="14074" y="13244"/>
                </a:lnTo>
                <a:cubicBezTo>
                  <a:pt x="14074" y="13186"/>
                  <a:pt x="14050" y="13141"/>
                  <a:pt x="14021" y="13141"/>
                </a:cubicBezTo>
                <a:close/>
                <a:moveTo>
                  <a:pt x="14335" y="13141"/>
                </a:moveTo>
                <a:cubicBezTo>
                  <a:pt x="14306" y="13141"/>
                  <a:pt x="14282" y="13186"/>
                  <a:pt x="14282" y="13244"/>
                </a:cubicBezTo>
                <a:lnTo>
                  <a:pt x="14282" y="13464"/>
                </a:lnTo>
                <a:cubicBezTo>
                  <a:pt x="14282" y="13521"/>
                  <a:pt x="14306" y="13568"/>
                  <a:pt x="14335" y="13568"/>
                </a:cubicBezTo>
                <a:cubicBezTo>
                  <a:pt x="14364" y="13568"/>
                  <a:pt x="14388" y="13521"/>
                  <a:pt x="14388" y="13464"/>
                </a:cubicBezTo>
                <a:lnTo>
                  <a:pt x="14388" y="13244"/>
                </a:lnTo>
                <a:cubicBezTo>
                  <a:pt x="14388" y="13186"/>
                  <a:pt x="14364" y="13141"/>
                  <a:pt x="14335" y="13141"/>
                </a:cubicBezTo>
                <a:close/>
                <a:moveTo>
                  <a:pt x="15185" y="13141"/>
                </a:moveTo>
                <a:cubicBezTo>
                  <a:pt x="15156" y="13141"/>
                  <a:pt x="15132" y="13186"/>
                  <a:pt x="15132" y="13244"/>
                </a:cubicBezTo>
                <a:lnTo>
                  <a:pt x="15132" y="13464"/>
                </a:lnTo>
                <a:cubicBezTo>
                  <a:pt x="15132" y="13521"/>
                  <a:pt x="15156" y="13568"/>
                  <a:pt x="15185" y="13568"/>
                </a:cubicBezTo>
                <a:cubicBezTo>
                  <a:pt x="15214" y="13568"/>
                  <a:pt x="15237" y="13521"/>
                  <a:pt x="15237" y="13464"/>
                </a:cubicBezTo>
                <a:lnTo>
                  <a:pt x="15237" y="13244"/>
                </a:lnTo>
                <a:cubicBezTo>
                  <a:pt x="15237" y="13186"/>
                  <a:pt x="15214" y="13141"/>
                  <a:pt x="15185" y="13141"/>
                </a:cubicBezTo>
                <a:close/>
                <a:moveTo>
                  <a:pt x="15500" y="13141"/>
                </a:moveTo>
                <a:cubicBezTo>
                  <a:pt x="15470" y="13141"/>
                  <a:pt x="15447" y="13186"/>
                  <a:pt x="15447" y="13244"/>
                </a:cubicBezTo>
                <a:lnTo>
                  <a:pt x="15447" y="13464"/>
                </a:lnTo>
                <a:cubicBezTo>
                  <a:pt x="15447" y="13521"/>
                  <a:pt x="15470" y="13568"/>
                  <a:pt x="15500" y="13568"/>
                </a:cubicBezTo>
                <a:cubicBezTo>
                  <a:pt x="15529" y="13568"/>
                  <a:pt x="15551" y="13521"/>
                  <a:pt x="15551" y="13464"/>
                </a:cubicBezTo>
                <a:lnTo>
                  <a:pt x="15551" y="13244"/>
                </a:lnTo>
                <a:cubicBezTo>
                  <a:pt x="15551" y="13186"/>
                  <a:pt x="15529" y="13141"/>
                  <a:pt x="15500" y="13141"/>
                </a:cubicBezTo>
                <a:close/>
                <a:moveTo>
                  <a:pt x="16349" y="13141"/>
                </a:moveTo>
                <a:cubicBezTo>
                  <a:pt x="16320" y="13141"/>
                  <a:pt x="16296" y="13186"/>
                  <a:pt x="16296" y="13244"/>
                </a:cubicBezTo>
                <a:lnTo>
                  <a:pt x="16296" y="13464"/>
                </a:lnTo>
                <a:cubicBezTo>
                  <a:pt x="16296" y="13521"/>
                  <a:pt x="16320" y="13568"/>
                  <a:pt x="16349" y="13568"/>
                </a:cubicBezTo>
                <a:cubicBezTo>
                  <a:pt x="16378" y="13568"/>
                  <a:pt x="16401" y="13521"/>
                  <a:pt x="16401" y="13464"/>
                </a:cubicBezTo>
                <a:lnTo>
                  <a:pt x="16401" y="13244"/>
                </a:lnTo>
                <a:cubicBezTo>
                  <a:pt x="16401" y="13186"/>
                  <a:pt x="16378" y="13141"/>
                  <a:pt x="16349" y="13141"/>
                </a:cubicBezTo>
                <a:close/>
                <a:moveTo>
                  <a:pt x="16663" y="13141"/>
                </a:moveTo>
                <a:cubicBezTo>
                  <a:pt x="16634" y="13141"/>
                  <a:pt x="16611" y="13186"/>
                  <a:pt x="16611" y="13244"/>
                </a:cubicBezTo>
                <a:lnTo>
                  <a:pt x="16611" y="13464"/>
                </a:lnTo>
                <a:cubicBezTo>
                  <a:pt x="16611" y="13521"/>
                  <a:pt x="16634" y="13568"/>
                  <a:pt x="16663" y="13568"/>
                </a:cubicBezTo>
                <a:cubicBezTo>
                  <a:pt x="16692" y="13568"/>
                  <a:pt x="16716" y="13521"/>
                  <a:pt x="16716" y="13464"/>
                </a:cubicBezTo>
                <a:lnTo>
                  <a:pt x="16716" y="13244"/>
                </a:lnTo>
                <a:cubicBezTo>
                  <a:pt x="16716" y="13186"/>
                  <a:pt x="16692" y="13141"/>
                  <a:pt x="16663" y="13141"/>
                </a:cubicBezTo>
                <a:close/>
                <a:moveTo>
                  <a:pt x="17512" y="13141"/>
                </a:moveTo>
                <a:cubicBezTo>
                  <a:pt x="17483" y="13141"/>
                  <a:pt x="17459" y="13186"/>
                  <a:pt x="17459" y="13244"/>
                </a:cubicBezTo>
                <a:lnTo>
                  <a:pt x="17459" y="13464"/>
                </a:lnTo>
                <a:cubicBezTo>
                  <a:pt x="17459" y="13521"/>
                  <a:pt x="17483" y="13568"/>
                  <a:pt x="17512" y="13568"/>
                </a:cubicBezTo>
                <a:cubicBezTo>
                  <a:pt x="17541" y="13568"/>
                  <a:pt x="17565" y="13521"/>
                  <a:pt x="17565" y="13464"/>
                </a:cubicBezTo>
                <a:lnTo>
                  <a:pt x="17565" y="13244"/>
                </a:lnTo>
                <a:cubicBezTo>
                  <a:pt x="17565" y="13186"/>
                  <a:pt x="17541" y="13141"/>
                  <a:pt x="17512" y="13141"/>
                </a:cubicBezTo>
                <a:close/>
                <a:moveTo>
                  <a:pt x="17827" y="13141"/>
                </a:moveTo>
                <a:cubicBezTo>
                  <a:pt x="17798" y="13141"/>
                  <a:pt x="17774" y="13186"/>
                  <a:pt x="17774" y="13244"/>
                </a:cubicBezTo>
                <a:lnTo>
                  <a:pt x="17774" y="13464"/>
                </a:lnTo>
                <a:cubicBezTo>
                  <a:pt x="17774" y="13521"/>
                  <a:pt x="17798" y="13568"/>
                  <a:pt x="17827" y="13568"/>
                </a:cubicBezTo>
                <a:cubicBezTo>
                  <a:pt x="17856" y="13568"/>
                  <a:pt x="17880" y="13521"/>
                  <a:pt x="17880" y="13464"/>
                </a:cubicBezTo>
                <a:lnTo>
                  <a:pt x="17880" y="13244"/>
                </a:lnTo>
                <a:cubicBezTo>
                  <a:pt x="17880" y="13186"/>
                  <a:pt x="17856" y="13141"/>
                  <a:pt x="17827" y="13141"/>
                </a:cubicBezTo>
                <a:close/>
                <a:moveTo>
                  <a:pt x="18677" y="13141"/>
                </a:moveTo>
                <a:cubicBezTo>
                  <a:pt x="18648" y="13141"/>
                  <a:pt x="18624" y="13186"/>
                  <a:pt x="18624" y="13244"/>
                </a:cubicBezTo>
                <a:lnTo>
                  <a:pt x="18624" y="13464"/>
                </a:lnTo>
                <a:cubicBezTo>
                  <a:pt x="18624" y="13521"/>
                  <a:pt x="18648" y="13568"/>
                  <a:pt x="18677" y="13568"/>
                </a:cubicBezTo>
                <a:cubicBezTo>
                  <a:pt x="18706" y="13568"/>
                  <a:pt x="18730" y="13521"/>
                  <a:pt x="18730" y="13464"/>
                </a:cubicBezTo>
                <a:lnTo>
                  <a:pt x="18730" y="13244"/>
                </a:lnTo>
                <a:cubicBezTo>
                  <a:pt x="18730" y="13186"/>
                  <a:pt x="18706" y="13141"/>
                  <a:pt x="18677" y="13141"/>
                </a:cubicBezTo>
                <a:close/>
                <a:moveTo>
                  <a:pt x="18991" y="13141"/>
                </a:moveTo>
                <a:cubicBezTo>
                  <a:pt x="18962" y="13141"/>
                  <a:pt x="18938" y="13186"/>
                  <a:pt x="18938" y="13244"/>
                </a:cubicBezTo>
                <a:lnTo>
                  <a:pt x="18938" y="13464"/>
                </a:lnTo>
                <a:cubicBezTo>
                  <a:pt x="18938" y="13521"/>
                  <a:pt x="18962" y="13568"/>
                  <a:pt x="18991" y="13568"/>
                </a:cubicBezTo>
                <a:cubicBezTo>
                  <a:pt x="19020" y="13568"/>
                  <a:pt x="19044" y="13521"/>
                  <a:pt x="19044" y="13464"/>
                </a:cubicBezTo>
                <a:lnTo>
                  <a:pt x="19044" y="13244"/>
                </a:lnTo>
                <a:cubicBezTo>
                  <a:pt x="19044" y="13186"/>
                  <a:pt x="19020" y="13141"/>
                  <a:pt x="18991" y="13141"/>
                </a:cubicBezTo>
                <a:close/>
                <a:moveTo>
                  <a:pt x="19841" y="13141"/>
                </a:moveTo>
                <a:cubicBezTo>
                  <a:pt x="19812" y="13141"/>
                  <a:pt x="19788" y="13186"/>
                  <a:pt x="19788" y="13244"/>
                </a:cubicBezTo>
                <a:lnTo>
                  <a:pt x="19788" y="13464"/>
                </a:lnTo>
                <a:cubicBezTo>
                  <a:pt x="19788" y="13521"/>
                  <a:pt x="19812" y="13568"/>
                  <a:pt x="19841" y="13568"/>
                </a:cubicBezTo>
                <a:cubicBezTo>
                  <a:pt x="19870" y="13568"/>
                  <a:pt x="19894" y="13521"/>
                  <a:pt x="19894" y="13464"/>
                </a:cubicBezTo>
                <a:lnTo>
                  <a:pt x="19894" y="13244"/>
                </a:lnTo>
                <a:cubicBezTo>
                  <a:pt x="19894" y="13186"/>
                  <a:pt x="19870" y="13141"/>
                  <a:pt x="19841" y="13141"/>
                </a:cubicBezTo>
                <a:close/>
                <a:moveTo>
                  <a:pt x="20155" y="13141"/>
                </a:moveTo>
                <a:cubicBezTo>
                  <a:pt x="20126" y="13141"/>
                  <a:pt x="20102" y="13186"/>
                  <a:pt x="20102" y="13244"/>
                </a:cubicBezTo>
                <a:lnTo>
                  <a:pt x="20102" y="13464"/>
                </a:lnTo>
                <a:cubicBezTo>
                  <a:pt x="20102" y="13521"/>
                  <a:pt x="20126" y="13568"/>
                  <a:pt x="20155" y="13568"/>
                </a:cubicBezTo>
                <a:cubicBezTo>
                  <a:pt x="20184" y="13568"/>
                  <a:pt x="20207" y="13521"/>
                  <a:pt x="20207" y="13464"/>
                </a:cubicBezTo>
                <a:lnTo>
                  <a:pt x="20207" y="13244"/>
                </a:lnTo>
                <a:cubicBezTo>
                  <a:pt x="20207" y="13186"/>
                  <a:pt x="20184" y="13141"/>
                  <a:pt x="20155" y="13141"/>
                </a:cubicBezTo>
                <a:close/>
                <a:moveTo>
                  <a:pt x="21004" y="13141"/>
                </a:moveTo>
                <a:cubicBezTo>
                  <a:pt x="20975" y="13141"/>
                  <a:pt x="20952" y="13186"/>
                  <a:pt x="20952" y="13244"/>
                </a:cubicBezTo>
                <a:lnTo>
                  <a:pt x="20952" y="13464"/>
                </a:lnTo>
                <a:cubicBezTo>
                  <a:pt x="20952" y="13521"/>
                  <a:pt x="20975" y="13568"/>
                  <a:pt x="21004" y="13568"/>
                </a:cubicBezTo>
                <a:cubicBezTo>
                  <a:pt x="21033" y="13568"/>
                  <a:pt x="21057" y="13521"/>
                  <a:pt x="21057" y="13464"/>
                </a:cubicBezTo>
                <a:lnTo>
                  <a:pt x="21057" y="13244"/>
                </a:lnTo>
                <a:cubicBezTo>
                  <a:pt x="21057" y="13186"/>
                  <a:pt x="21033" y="13141"/>
                  <a:pt x="21004" y="13141"/>
                </a:cubicBezTo>
                <a:close/>
                <a:moveTo>
                  <a:pt x="21319" y="13141"/>
                </a:moveTo>
                <a:cubicBezTo>
                  <a:pt x="21289" y="13141"/>
                  <a:pt x="21267" y="13186"/>
                  <a:pt x="21267" y="13244"/>
                </a:cubicBezTo>
                <a:lnTo>
                  <a:pt x="21267" y="13464"/>
                </a:lnTo>
                <a:cubicBezTo>
                  <a:pt x="21267" y="13521"/>
                  <a:pt x="21289" y="13568"/>
                  <a:pt x="21319" y="13568"/>
                </a:cubicBezTo>
                <a:cubicBezTo>
                  <a:pt x="21348" y="13568"/>
                  <a:pt x="21372" y="13521"/>
                  <a:pt x="21372" y="13464"/>
                </a:cubicBezTo>
                <a:lnTo>
                  <a:pt x="21372" y="13244"/>
                </a:lnTo>
                <a:cubicBezTo>
                  <a:pt x="21372" y="13186"/>
                  <a:pt x="21348" y="13141"/>
                  <a:pt x="21319" y="13141"/>
                </a:cubicBezTo>
                <a:close/>
                <a:moveTo>
                  <a:pt x="281" y="13871"/>
                </a:moveTo>
                <a:cubicBezTo>
                  <a:pt x="252" y="13871"/>
                  <a:pt x="228" y="13916"/>
                  <a:pt x="228" y="13974"/>
                </a:cubicBezTo>
                <a:lnTo>
                  <a:pt x="228" y="14194"/>
                </a:lnTo>
                <a:cubicBezTo>
                  <a:pt x="228" y="14251"/>
                  <a:pt x="252" y="14298"/>
                  <a:pt x="281" y="14298"/>
                </a:cubicBezTo>
                <a:cubicBezTo>
                  <a:pt x="311" y="14298"/>
                  <a:pt x="334" y="14251"/>
                  <a:pt x="334" y="14194"/>
                </a:cubicBezTo>
                <a:lnTo>
                  <a:pt x="334" y="13974"/>
                </a:lnTo>
                <a:cubicBezTo>
                  <a:pt x="334" y="13916"/>
                  <a:pt x="311" y="13871"/>
                  <a:pt x="281" y="13871"/>
                </a:cubicBezTo>
                <a:close/>
                <a:moveTo>
                  <a:pt x="596" y="13871"/>
                </a:moveTo>
                <a:cubicBezTo>
                  <a:pt x="567" y="13871"/>
                  <a:pt x="543" y="13916"/>
                  <a:pt x="543" y="13974"/>
                </a:cubicBezTo>
                <a:lnTo>
                  <a:pt x="543" y="14194"/>
                </a:lnTo>
                <a:cubicBezTo>
                  <a:pt x="543" y="14251"/>
                  <a:pt x="567" y="14298"/>
                  <a:pt x="596" y="14298"/>
                </a:cubicBezTo>
                <a:cubicBezTo>
                  <a:pt x="625" y="14298"/>
                  <a:pt x="649" y="14251"/>
                  <a:pt x="649" y="14194"/>
                </a:cubicBezTo>
                <a:lnTo>
                  <a:pt x="649" y="13974"/>
                </a:lnTo>
                <a:cubicBezTo>
                  <a:pt x="649" y="13916"/>
                  <a:pt x="625" y="13871"/>
                  <a:pt x="596" y="13871"/>
                </a:cubicBezTo>
                <a:close/>
                <a:moveTo>
                  <a:pt x="1446" y="13871"/>
                </a:moveTo>
                <a:cubicBezTo>
                  <a:pt x="1417" y="13871"/>
                  <a:pt x="1393" y="13916"/>
                  <a:pt x="1393" y="13974"/>
                </a:cubicBezTo>
                <a:lnTo>
                  <a:pt x="1393" y="14194"/>
                </a:lnTo>
                <a:cubicBezTo>
                  <a:pt x="1393" y="14251"/>
                  <a:pt x="1417" y="14298"/>
                  <a:pt x="1446" y="14298"/>
                </a:cubicBezTo>
                <a:cubicBezTo>
                  <a:pt x="1475" y="14298"/>
                  <a:pt x="1499" y="14251"/>
                  <a:pt x="1499" y="14194"/>
                </a:cubicBezTo>
                <a:lnTo>
                  <a:pt x="1499" y="13974"/>
                </a:lnTo>
                <a:cubicBezTo>
                  <a:pt x="1499" y="13916"/>
                  <a:pt x="1475" y="13871"/>
                  <a:pt x="1446" y="13871"/>
                </a:cubicBezTo>
                <a:close/>
                <a:moveTo>
                  <a:pt x="1760" y="13871"/>
                </a:moveTo>
                <a:cubicBezTo>
                  <a:pt x="1731" y="13871"/>
                  <a:pt x="1707" y="13916"/>
                  <a:pt x="1707" y="13974"/>
                </a:cubicBezTo>
                <a:lnTo>
                  <a:pt x="1707" y="14194"/>
                </a:lnTo>
                <a:cubicBezTo>
                  <a:pt x="1707" y="14251"/>
                  <a:pt x="1731" y="14298"/>
                  <a:pt x="1760" y="14298"/>
                </a:cubicBezTo>
                <a:cubicBezTo>
                  <a:pt x="1789" y="14298"/>
                  <a:pt x="1813" y="14251"/>
                  <a:pt x="1813" y="14194"/>
                </a:cubicBezTo>
                <a:lnTo>
                  <a:pt x="1813" y="13974"/>
                </a:lnTo>
                <a:cubicBezTo>
                  <a:pt x="1813" y="13916"/>
                  <a:pt x="1789" y="13871"/>
                  <a:pt x="1760" y="13871"/>
                </a:cubicBezTo>
                <a:close/>
                <a:moveTo>
                  <a:pt x="2610" y="13871"/>
                </a:moveTo>
                <a:cubicBezTo>
                  <a:pt x="2581" y="13871"/>
                  <a:pt x="2557" y="13916"/>
                  <a:pt x="2557" y="13974"/>
                </a:cubicBezTo>
                <a:lnTo>
                  <a:pt x="2557" y="14194"/>
                </a:lnTo>
                <a:cubicBezTo>
                  <a:pt x="2557" y="14251"/>
                  <a:pt x="2581" y="14298"/>
                  <a:pt x="2610" y="14298"/>
                </a:cubicBezTo>
                <a:cubicBezTo>
                  <a:pt x="2639" y="14298"/>
                  <a:pt x="2662" y="14251"/>
                  <a:pt x="2662" y="14194"/>
                </a:cubicBezTo>
                <a:lnTo>
                  <a:pt x="2662" y="13974"/>
                </a:lnTo>
                <a:cubicBezTo>
                  <a:pt x="2662" y="13916"/>
                  <a:pt x="2639" y="13871"/>
                  <a:pt x="2610" y="13871"/>
                </a:cubicBezTo>
                <a:close/>
                <a:moveTo>
                  <a:pt x="2924" y="13871"/>
                </a:moveTo>
                <a:cubicBezTo>
                  <a:pt x="2895" y="13871"/>
                  <a:pt x="2871" y="13916"/>
                  <a:pt x="2871" y="13974"/>
                </a:cubicBezTo>
                <a:lnTo>
                  <a:pt x="2871" y="14194"/>
                </a:lnTo>
                <a:cubicBezTo>
                  <a:pt x="2871" y="14251"/>
                  <a:pt x="2895" y="14298"/>
                  <a:pt x="2924" y="14298"/>
                </a:cubicBezTo>
                <a:cubicBezTo>
                  <a:pt x="2954" y="14298"/>
                  <a:pt x="2976" y="14251"/>
                  <a:pt x="2976" y="14194"/>
                </a:cubicBezTo>
                <a:lnTo>
                  <a:pt x="2976" y="13974"/>
                </a:lnTo>
                <a:cubicBezTo>
                  <a:pt x="2976" y="13916"/>
                  <a:pt x="2954" y="13871"/>
                  <a:pt x="2924" y="13871"/>
                </a:cubicBezTo>
                <a:close/>
                <a:moveTo>
                  <a:pt x="3773" y="13871"/>
                </a:moveTo>
                <a:cubicBezTo>
                  <a:pt x="3744" y="13871"/>
                  <a:pt x="3721" y="13916"/>
                  <a:pt x="3721" y="13974"/>
                </a:cubicBezTo>
                <a:lnTo>
                  <a:pt x="3721" y="14194"/>
                </a:lnTo>
                <a:cubicBezTo>
                  <a:pt x="3721" y="14251"/>
                  <a:pt x="3744" y="14298"/>
                  <a:pt x="3773" y="14298"/>
                </a:cubicBezTo>
                <a:cubicBezTo>
                  <a:pt x="3802" y="14298"/>
                  <a:pt x="3826" y="14251"/>
                  <a:pt x="3826" y="14194"/>
                </a:cubicBezTo>
                <a:lnTo>
                  <a:pt x="3826" y="13974"/>
                </a:lnTo>
                <a:cubicBezTo>
                  <a:pt x="3826" y="13916"/>
                  <a:pt x="3802" y="13871"/>
                  <a:pt x="3773" y="13871"/>
                </a:cubicBezTo>
                <a:close/>
                <a:moveTo>
                  <a:pt x="4088" y="13871"/>
                </a:moveTo>
                <a:cubicBezTo>
                  <a:pt x="4058" y="13871"/>
                  <a:pt x="4035" y="13916"/>
                  <a:pt x="4035" y="13974"/>
                </a:cubicBezTo>
                <a:lnTo>
                  <a:pt x="4035" y="14194"/>
                </a:lnTo>
                <a:cubicBezTo>
                  <a:pt x="4035" y="14251"/>
                  <a:pt x="4058" y="14298"/>
                  <a:pt x="4088" y="14298"/>
                </a:cubicBezTo>
                <a:cubicBezTo>
                  <a:pt x="4117" y="14298"/>
                  <a:pt x="4141" y="14251"/>
                  <a:pt x="4141" y="14194"/>
                </a:cubicBezTo>
                <a:lnTo>
                  <a:pt x="4141" y="13974"/>
                </a:lnTo>
                <a:cubicBezTo>
                  <a:pt x="4141" y="13916"/>
                  <a:pt x="4117" y="13871"/>
                  <a:pt x="4088" y="13871"/>
                </a:cubicBezTo>
                <a:close/>
                <a:moveTo>
                  <a:pt x="4937" y="13871"/>
                </a:moveTo>
                <a:cubicBezTo>
                  <a:pt x="4908" y="13871"/>
                  <a:pt x="4884" y="13916"/>
                  <a:pt x="4884" y="13974"/>
                </a:cubicBezTo>
                <a:lnTo>
                  <a:pt x="4884" y="14194"/>
                </a:lnTo>
                <a:cubicBezTo>
                  <a:pt x="4884" y="14251"/>
                  <a:pt x="4908" y="14298"/>
                  <a:pt x="4937" y="14298"/>
                </a:cubicBezTo>
                <a:cubicBezTo>
                  <a:pt x="4966" y="14298"/>
                  <a:pt x="4990" y="14251"/>
                  <a:pt x="4990" y="14194"/>
                </a:cubicBezTo>
                <a:lnTo>
                  <a:pt x="4990" y="13974"/>
                </a:lnTo>
                <a:cubicBezTo>
                  <a:pt x="4990" y="13916"/>
                  <a:pt x="4966" y="13871"/>
                  <a:pt x="4937" y="13871"/>
                </a:cubicBezTo>
                <a:close/>
                <a:moveTo>
                  <a:pt x="5252" y="13871"/>
                </a:moveTo>
                <a:cubicBezTo>
                  <a:pt x="5223" y="13871"/>
                  <a:pt x="5199" y="13916"/>
                  <a:pt x="5199" y="13974"/>
                </a:cubicBezTo>
                <a:lnTo>
                  <a:pt x="5199" y="14194"/>
                </a:lnTo>
                <a:cubicBezTo>
                  <a:pt x="5199" y="14251"/>
                  <a:pt x="5223" y="14298"/>
                  <a:pt x="5252" y="14298"/>
                </a:cubicBezTo>
                <a:cubicBezTo>
                  <a:pt x="5281" y="14298"/>
                  <a:pt x="5305" y="14251"/>
                  <a:pt x="5305" y="14194"/>
                </a:cubicBezTo>
                <a:lnTo>
                  <a:pt x="5305" y="13974"/>
                </a:lnTo>
                <a:cubicBezTo>
                  <a:pt x="5305" y="13916"/>
                  <a:pt x="5281" y="13871"/>
                  <a:pt x="5252" y="13871"/>
                </a:cubicBezTo>
                <a:close/>
                <a:moveTo>
                  <a:pt x="6102" y="13871"/>
                </a:moveTo>
                <a:cubicBezTo>
                  <a:pt x="6072" y="13871"/>
                  <a:pt x="6049" y="13916"/>
                  <a:pt x="6049" y="13974"/>
                </a:cubicBezTo>
                <a:lnTo>
                  <a:pt x="6049" y="14194"/>
                </a:lnTo>
                <a:cubicBezTo>
                  <a:pt x="6049" y="14251"/>
                  <a:pt x="6072" y="14298"/>
                  <a:pt x="6102" y="14298"/>
                </a:cubicBezTo>
                <a:cubicBezTo>
                  <a:pt x="6131" y="14298"/>
                  <a:pt x="6155" y="14251"/>
                  <a:pt x="6155" y="14194"/>
                </a:cubicBezTo>
                <a:lnTo>
                  <a:pt x="6155" y="13974"/>
                </a:lnTo>
                <a:cubicBezTo>
                  <a:pt x="6155" y="13916"/>
                  <a:pt x="6131" y="13871"/>
                  <a:pt x="6102" y="13871"/>
                </a:cubicBezTo>
                <a:close/>
                <a:moveTo>
                  <a:pt x="6416" y="13871"/>
                </a:moveTo>
                <a:cubicBezTo>
                  <a:pt x="6387" y="13871"/>
                  <a:pt x="6363" y="13916"/>
                  <a:pt x="6363" y="13974"/>
                </a:cubicBezTo>
                <a:lnTo>
                  <a:pt x="6363" y="14194"/>
                </a:lnTo>
                <a:cubicBezTo>
                  <a:pt x="6363" y="14251"/>
                  <a:pt x="6387" y="14298"/>
                  <a:pt x="6416" y="14298"/>
                </a:cubicBezTo>
                <a:cubicBezTo>
                  <a:pt x="6445" y="14298"/>
                  <a:pt x="6469" y="14251"/>
                  <a:pt x="6469" y="14194"/>
                </a:cubicBezTo>
                <a:lnTo>
                  <a:pt x="6469" y="13974"/>
                </a:lnTo>
                <a:cubicBezTo>
                  <a:pt x="6469" y="13916"/>
                  <a:pt x="6445" y="13871"/>
                  <a:pt x="6416" y="13871"/>
                </a:cubicBezTo>
                <a:close/>
                <a:moveTo>
                  <a:pt x="7266" y="13871"/>
                </a:moveTo>
                <a:cubicBezTo>
                  <a:pt x="7237" y="13871"/>
                  <a:pt x="7213" y="13916"/>
                  <a:pt x="7213" y="13974"/>
                </a:cubicBezTo>
                <a:lnTo>
                  <a:pt x="7213" y="14194"/>
                </a:lnTo>
                <a:cubicBezTo>
                  <a:pt x="7213" y="14251"/>
                  <a:pt x="7237" y="14298"/>
                  <a:pt x="7266" y="14298"/>
                </a:cubicBezTo>
                <a:cubicBezTo>
                  <a:pt x="7295" y="14298"/>
                  <a:pt x="7318" y="14251"/>
                  <a:pt x="7318" y="14194"/>
                </a:cubicBezTo>
                <a:lnTo>
                  <a:pt x="7318" y="13974"/>
                </a:lnTo>
                <a:cubicBezTo>
                  <a:pt x="7318" y="13916"/>
                  <a:pt x="7295" y="13871"/>
                  <a:pt x="7266" y="13871"/>
                </a:cubicBezTo>
                <a:close/>
                <a:moveTo>
                  <a:pt x="7580" y="13871"/>
                </a:moveTo>
                <a:cubicBezTo>
                  <a:pt x="7551" y="13871"/>
                  <a:pt x="7527" y="13916"/>
                  <a:pt x="7527" y="13974"/>
                </a:cubicBezTo>
                <a:lnTo>
                  <a:pt x="7527" y="14194"/>
                </a:lnTo>
                <a:cubicBezTo>
                  <a:pt x="7527" y="14251"/>
                  <a:pt x="7551" y="14298"/>
                  <a:pt x="7580" y="14298"/>
                </a:cubicBezTo>
                <a:cubicBezTo>
                  <a:pt x="7609" y="14298"/>
                  <a:pt x="7632" y="14251"/>
                  <a:pt x="7632" y="14194"/>
                </a:cubicBezTo>
                <a:lnTo>
                  <a:pt x="7632" y="13974"/>
                </a:lnTo>
                <a:cubicBezTo>
                  <a:pt x="7632" y="13916"/>
                  <a:pt x="7609" y="13871"/>
                  <a:pt x="7580" y="13871"/>
                </a:cubicBezTo>
                <a:close/>
                <a:moveTo>
                  <a:pt x="8429" y="13871"/>
                </a:moveTo>
                <a:cubicBezTo>
                  <a:pt x="8400" y="13871"/>
                  <a:pt x="8377" y="13916"/>
                  <a:pt x="8377" y="13974"/>
                </a:cubicBezTo>
                <a:lnTo>
                  <a:pt x="8377" y="14194"/>
                </a:lnTo>
                <a:cubicBezTo>
                  <a:pt x="8377" y="14251"/>
                  <a:pt x="8400" y="14298"/>
                  <a:pt x="8429" y="14298"/>
                </a:cubicBezTo>
                <a:cubicBezTo>
                  <a:pt x="8458" y="14298"/>
                  <a:pt x="8482" y="14251"/>
                  <a:pt x="8482" y="14194"/>
                </a:cubicBezTo>
                <a:lnTo>
                  <a:pt x="8482" y="13974"/>
                </a:lnTo>
                <a:cubicBezTo>
                  <a:pt x="8482" y="13916"/>
                  <a:pt x="8458" y="13871"/>
                  <a:pt x="8429" y="13871"/>
                </a:cubicBezTo>
                <a:close/>
                <a:moveTo>
                  <a:pt x="8744" y="13871"/>
                </a:moveTo>
                <a:cubicBezTo>
                  <a:pt x="8714" y="13871"/>
                  <a:pt x="8691" y="13916"/>
                  <a:pt x="8691" y="13974"/>
                </a:cubicBezTo>
                <a:lnTo>
                  <a:pt x="8691" y="14194"/>
                </a:lnTo>
                <a:cubicBezTo>
                  <a:pt x="8691" y="14251"/>
                  <a:pt x="8714" y="14298"/>
                  <a:pt x="8744" y="14298"/>
                </a:cubicBezTo>
                <a:cubicBezTo>
                  <a:pt x="8773" y="14298"/>
                  <a:pt x="8796" y="14251"/>
                  <a:pt x="8796" y="14194"/>
                </a:cubicBezTo>
                <a:lnTo>
                  <a:pt x="8796" y="13974"/>
                </a:lnTo>
                <a:cubicBezTo>
                  <a:pt x="8796" y="13916"/>
                  <a:pt x="8773" y="13871"/>
                  <a:pt x="8744" y="13871"/>
                </a:cubicBezTo>
                <a:close/>
                <a:moveTo>
                  <a:pt x="9593" y="13871"/>
                </a:moveTo>
                <a:cubicBezTo>
                  <a:pt x="9564" y="13871"/>
                  <a:pt x="9540" y="13916"/>
                  <a:pt x="9540" y="13974"/>
                </a:cubicBezTo>
                <a:lnTo>
                  <a:pt x="9540" y="14194"/>
                </a:lnTo>
                <a:cubicBezTo>
                  <a:pt x="9540" y="14251"/>
                  <a:pt x="9564" y="14298"/>
                  <a:pt x="9593" y="14298"/>
                </a:cubicBezTo>
                <a:cubicBezTo>
                  <a:pt x="9622" y="14298"/>
                  <a:pt x="9646" y="14251"/>
                  <a:pt x="9646" y="14194"/>
                </a:cubicBezTo>
                <a:lnTo>
                  <a:pt x="9646" y="13974"/>
                </a:lnTo>
                <a:cubicBezTo>
                  <a:pt x="9646" y="13916"/>
                  <a:pt x="9622" y="13871"/>
                  <a:pt x="9593" y="13871"/>
                </a:cubicBezTo>
                <a:close/>
                <a:moveTo>
                  <a:pt x="9908" y="13871"/>
                </a:moveTo>
                <a:cubicBezTo>
                  <a:pt x="9879" y="13871"/>
                  <a:pt x="9855" y="13916"/>
                  <a:pt x="9855" y="13974"/>
                </a:cubicBezTo>
                <a:lnTo>
                  <a:pt x="9855" y="14194"/>
                </a:lnTo>
                <a:cubicBezTo>
                  <a:pt x="9855" y="14251"/>
                  <a:pt x="9879" y="14298"/>
                  <a:pt x="9908" y="14298"/>
                </a:cubicBezTo>
                <a:cubicBezTo>
                  <a:pt x="9937" y="14298"/>
                  <a:pt x="9961" y="14251"/>
                  <a:pt x="9961" y="14194"/>
                </a:cubicBezTo>
                <a:lnTo>
                  <a:pt x="9961" y="13974"/>
                </a:lnTo>
                <a:cubicBezTo>
                  <a:pt x="9961" y="13916"/>
                  <a:pt x="9937" y="13871"/>
                  <a:pt x="9908" y="13871"/>
                </a:cubicBezTo>
                <a:close/>
                <a:moveTo>
                  <a:pt x="10758" y="13871"/>
                </a:moveTo>
                <a:cubicBezTo>
                  <a:pt x="10728" y="13871"/>
                  <a:pt x="10705" y="13916"/>
                  <a:pt x="10705" y="13974"/>
                </a:cubicBezTo>
                <a:lnTo>
                  <a:pt x="10705" y="14194"/>
                </a:lnTo>
                <a:cubicBezTo>
                  <a:pt x="10705" y="14251"/>
                  <a:pt x="10728" y="14298"/>
                  <a:pt x="10758" y="14298"/>
                </a:cubicBezTo>
                <a:cubicBezTo>
                  <a:pt x="10787" y="14298"/>
                  <a:pt x="10810" y="14251"/>
                  <a:pt x="10810" y="14194"/>
                </a:cubicBezTo>
                <a:lnTo>
                  <a:pt x="10810" y="13974"/>
                </a:lnTo>
                <a:cubicBezTo>
                  <a:pt x="10810" y="13916"/>
                  <a:pt x="10787" y="13871"/>
                  <a:pt x="10758" y="13871"/>
                </a:cubicBezTo>
                <a:close/>
                <a:moveTo>
                  <a:pt x="11072" y="13871"/>
                </a:moveTo>
                <a:cubicBezTo>
                  <a:pt x="11043" y="13871"/>
                  <a:pt x="11019" y="13916"/>
                  <a:pt x="11019" y="13974"/>
                </a:cubicBezTo>
                <a:lnTo>
                  <a:pt x="11019" y="14194"/>
                </a:lnTo>
                <a:cubicBezTo>
                  <a:pt x="11019" y="14251"/>
                  <a:pt x="11043" y="14298"/>
                  <a:pt x="11072" y="14298"/>
                </a:cubicBezTo>
                <a:cubicBezTo>
                  <a:pt x="11101" y="14298"/>
                  <a:pt x="11125" y="14251"/>
                  <a:pt x="11125" y="14194"/>
                </a:cubicBezTo>
                <a:lnTo>
                  <a:pt x="11125" y="13974"/>
                </a:lnTo>
                <a:cubicBezTo>
                  <a:pt x="11125" y="13916"/>
                  <a:pt x="11101" y="13871"/>
                  <a:pt x="11072" y="13871"/>
                </a:cubicBezTo>
                <a:close/>
                <a:moveTo>
                  <a:pt x="11922" y="13871"/>
                </a:moveTo>
                <a:cubicBezTo>
                  <a:pt x="11893" y="13871"/>
                  <a:pt x="11869" y="13916"/>
                  <a:pt x="11869" y="13974"/>
                </a:cubicBezTo>
                <a:lnTo>
                  <a:pt x="11869" y="14194"/>
                </a:lnTo>
                <a:cubicBezTo>
                  <a:pt x="11869" y="14251"/>
                  <a:pt x="11893" y="14298"/>
                  <a:pt x="11922" y="14298"/>
                </a:cubicBezTo>
                <a:cubicBezTo>
                  <a:pt x="11951" y="14298"/>
                  <a:pt x="11974" y="14251"/>
                  <a:pt x="11974" y="14194"/>
                </a:cubicBezTo>
                <a:lnTo>
                  <a:pt x="11974" y="13974"/>
                </a:lnTo>
                <a:cubicBezTo>
                  <a:pt x="11974" y="13916"/>
                  <a:pt x="11951" y="13871"/>
                  <a:pt x="11922" y="13871"/>
                </a:cubicBezTo>
                <a:close/>
                <a:moveTo>
                  <a:pt x="12236" y="13871"/>
                </a:moveTo>
                <a:cubicBezTo>
                  <a:pt x="12207" y="13871"/>
                  <a:pt x="12183" y="13916"/>
                  <a:pt x="12183" y="13974"/>
                </a:cubicBezTo>
                <a:lnTo>
                  <a:pt x="12183" y="14194"/>
                </a:lnTo>
                <a:cubicBezTo>
                  <a:pt x="12183" y="14251"/>
                  <a:pt x="12207" y="14298"/>
                  <a:pt x="12236" y="14298"/>
                </a:cubicBezTo>
                <a:cubicBezTo>
                  <a:pt x="12265" y="14298"/>
                  <a:pt x="12288" y="14251"/>
                  <a:pt x="12288" y="14194"/>
                </a:cubicBezTo>
                <a:lnTo>
                  <a:pt x="12288" y="13974"/>
                </a:lnTo>
                <a:cubicBezTo>
                  <a:pt x="12288" y="13916"/>
                  <a:pt x="12265" y="13871"/>
                  <a:pt x="12236" y="13871"/>
                </a:cubicBezTo>
                <a:close/>
                <a:moveTo>
                  <a:pt x="13085" y="13871"/>
                </a:moveTo>
                <a:cubicBezTo>
                  <a:pt x="13056" y="13871"/>
                  <a:pt x="13032" y="13916"/>
                  <a:pt x="13032" y="13974"/>
                </a:cubicBezTo>
                <a:lnTo>
                  <a:pt x="13032" y="14194"/>
                </a:lnTo>
                <a:cubicBezTo>
                  <a:pt x="13032" y="14251"/>
                  <a:pt x="13056" y="14298"/>
                  <a:pt x="13085" y="14298"/>
                </a:cubicBezTo>
                <a:cubicBezTo>
                  <a:pt x="13114" y="14298"/>
                  <a:pt x="13138" y="14251"/>
                  <a:pt x="13138" y="14194"/>
                </a:cubicBezTo>
                <a:lnTo>
                  <a:pt x="13138" y="13974"/>
                </a:lnTo>
                <a:cubicBezTo>
                  <a:pt x="13138" y="13916"/>
                  <a:pt x="13114" y="13871"/>
                  <a:pt x="13085" y="13871"/>
                </a:cubicBezTo>
                <a:close/>
                <a:moveTo>
                  <a:pt x="13399" y="13871"/>
                </a:moveTo>
                <a:cubicBezTo>
                  <a:pt x="13370" y="13871"/>
                  <a:pt x="13348" y="13916"/>
                  <a:pt x="13348" y="13974"/>
                </a:cubicBezTo>
                <a:lnTo>
                  <a:pt x="13348" y="14194"/>
                </a:lnTo>
                <a:cubicBezTo>
                  <a:pt x="13348" y="14251"/>
                  <a:pt x="13370" y="14298"/>
                  <a:pt x="13399" y="14298"/>
                </a:cubicBezTo>
                <a:cubicBezTo>
                  <a:pt x="13428" y="14298"/>
                  <a:pt x="13452" y="14251"/>
                  <a:pt x="13452" y="14194"/>
                </a:cubicBezTo>
                <a:lnTo>
                  <a:pt x="13452" y="13974"/>
                </a:lnTo>
                <a:cubicBezTo>
                  <a:pt x="13452" y="13916"/>
                  <a:pt x="13428" y="13871"/>
                  <a:pt x="13399" y="13871"/>
                </a:cubicBezTo>
                <a:close/>
                <a:moveTo>
                  <a:pt x="14249" y="13871"/>
                </a:moveTo>
                <a:cubicBezTo>
                  <a:pt x="14220" y="13871"/>
                  <a:pt x="14196" y="13916"/>
                  <a:pt x="14196" y="13974"/>
                </a:cubicBezTo>
                <a:lnTo>
                  <a:pt x="14196" y="14194"/>
                </a:lnTo>
                <a:cubicBezTo>
                  <a:pt x="14196" y="14251"/>
                  <a:pt x="14220" y="14298"/>
                  <a:pt x="14249" y="14298"/>
                </a:cubicBezTo>
                <a:cubicBezTo>
                  <a:pt x="14278" y="14298"/>
                  <a:pt x="14302" y="14251"/>
                  <a:pt x="14302" y="14194"/>
                </a:cubicBezTo>
                <a:lnTo>
                  <a:pt x="14302" y="13974"/>
                </a:lnTo>
                <a:cubicBezTo>
                  <a:pt x="14302" y="13916"/>
                  <a:pt x="14278" y="13871"/>
                  <a:pt x="14249" y="13871"/>
                </a:cubicBezTo>
                <a:close/>
                <a:moveTo>
                  <a:pt x="14564" y="13871"/>
                </a:moveTo>
                <a:cubicBezTo>
                  <a:pt x="14535" y="13871"/>
                  <a:pt x="14511" y="13916"/>
                  <a:pt x="14511" y="13974"/>
                </a:cubicBezTo>
                <a:lnTo>
                  <a:pt x="14511" y="14194"/>
                </a:lnTo>
                <a:cubicBezTo>
                  <a:pt x="14511" y="14251"/>
                  <a:pt x="14535" y="14298"/>
                  <a:pt x="14564" y="14298"/>
                </a:cubicBezTo>
                <a:cubicBezTo>
                  <a:pt x="14593" y="14298"/>
                  <a:pt x="14617" y="14251"/>
                  <a:pt x="14617" y="14194"/>
                </a:cubicBezTo>
                <a:lnTo>
                  <a:pt x="14617" y="13974"/>
                </a:lnTo>
                <a:cubicBezTo>
                  <a:pt x="14617" y="13916"/>
                  <a:pt x="14593" y="13871"/>
                  <a:pt x="14564" y="13871"/>
                </a:cubicBezTo>
                <a:close/>
                <a:moveTo>
                  <a:pt x="15413" y="13871"/>
                </a:moveTo>
                <a:cubicBezTo>
                  <a:pt x="15384" y="13871"/>
                  <a:pt x="15360" y="13916"/>
                  <a:pt x="15360" y="13974"/>
                </a:cubicBezTo>
                <a:lnTo>
                  <a:pt x="15360" y="14194"/>
                </a:lnTo>
                <a:cubicBezTo>
                  <a:pt x="15360" y="14251"/>
                  <a:pt x="15384" y="14298"/>
                  <a:pt x="15413" y="14298"/>
                </a:cubicBezTo>
                <a:cubicBezTo>
                  <a:pt x="15442" y="14298"/>
                  <a:pt x="15465" y="14251"/>
                  <a:pt x="15465" y="14194"/>
                </a:cubicBezTo>
                <a:lnTo>
                  <a:pt x="15465" y="13974"/>
                </a:lnTo>
                <a:cubicBezTo>
                  <a:pt x="15465" y="13916"/>
                  <a:pt x="15442" y="13871"/>
                  <a:pt x="15413" y="13871"/>
                </a:cubicBezTo>
                <a:close/>
                <a:moveTo>
                  <a:pt x="15728" y="13871"/>
                </a:moveTo>
                <a:cubicBezTo>
                  <a:pt x="15699" y="13871"/>
                  <a:pt x="15675" y="13916"/>
                  <a:pt x="15675" y="13974"/>
                </a:cubicBezTo>
                <a:lnTo>
                  <a:pt x="15675" y="14194"/>
                </a:lnTo>
                <a:cubicBezTo>
                  <a:pt x="15675" y="14251"/>
                  <a:pt x="15699" y="14298"/>
                  <a:pt x="15728" y="14298"/>
                </a:cubicBezTo>
                <a:cubicBezTo>
                  <a:pt x="15757" y="14298"/>
                  <a:pt x="15781" y="14251"/>
                  <a:pt x="15781" y="14194"/>
                </a:cubicBezTo>
                <a:lnTo>
                  <a:pt x="15781" y="13974"/>
                </a:lnTo>
                <a:cubicBezTo>
                  <a:pt x="15781" y="13916"/>
                  <a:pt x="15757" y="13871"/>
                  <a:pt x="15728" y="13871"/>
                </a:cubicBezTo>
                <a:close/>
                <a:moveTo>
                  <a:pt x="16578" y="13871"/>
                </a:moveTo>
                <a:cubicBezTo>
                  <a:pt x="16549" y="13871"/>
                  <a:pt x="16525" y="13916"/>
                  <a:pt x="16525" y="13974"/>
                </a:cubicBezTo>
                <a:lnTo>
                  <a:pt x="16525" y="14194"/>
                </a:lnTo>
                <a:cubicBezTo>
                  <a:pt x="16525" y="14251"/>
                  <a:pt x="16549" y="14298"/>
                  <a:pt x="16578" y="14298"/>
                </a:cubicBezTo>
                <a:cubicBezTo>
                  <a:pt x="16607" y="14298"/>
                  <a:pt x="16630" y="14251"/>
                  <a:pt x="16630" y="14194"/>
                </a:cubicBezTo>
                <a:lnTo>
                  <a:pt x="16630" y="13974"/>
                </a:lnTo>
                <a:cubicBezTo>
                  <a:pt x="16630" y="13916"/>
                  <a:pt x="16607" y="13871"/>
                  <a:pt x="16578" y="13871"/>
                </a:cubicBezTo>
                <a:close/>
                <a:moveTo>
                  <a:pt x="16892" y="13871"/>
                </a:moveTo>
                <a:cubicBezTo>
                  <a:pt x="16863" y="13871"/>
                  <a:pt x="16839" y="13916"/>
                  <a:pt x="16839" y="13974"/>
                </a:cubicBezTo>
                <a:lnTo>
                  <a:pt x="16839" y="14194"/>
                </a:lnTo>
                <a:cubicBezTo>
                  <a:pt x="16839" y="14251"/>
                  <a:pt x="16863" y="14298"/>
                  <a:pt x="16892" y="14298"/>
                </a:cubicBezTo>
                <a:cubicBezTo>
                  <a:pt x="16921" y="14298"/>
                  <a:pt x="16944" y="14251"/>
                  <a:pt x="16944" y="14194"/>
                </a:cubicBezTo>
                <a:lnTo>
                  <a:pt x="16944" y="13974"/>
                </a:lnTo>
                <a:cubicBezTo>
                  <a:pt x="16944" y="13916"/>
                  <a:pt x="16921" y="13871"/>
                  <a:pt x="16892" y="13871"/>
                </a:cubicBezTo>
                <a:close/>
                <a:moveTo>
                  <a:pt x="17741" y="13871"/>
                </a:moveTo>
                <a:cubicBezTo>
                  <a:pt x="17712" y="13871"/>
                  <a:pt x="17689" y="13916"/>
                  <a:pt x="17689" y="13974"/>
                </a:cubicBezTo>
                <a:lnTo>
                  <a:pt x="17689" y="14194"/>
                </a:lnTo>
                <a:cubicBezTo>
                  <a:pt x="17689" y="14251"/>
                  <a:pt x="17712" y="14298"/>
                  <a:pt x="17741" y="14298"/>
                </a:cubicBezTo>
                <a:cubicBezTo>
                  <a:pt x="17770" y="14298"/>
                  <a:pt x="17794" y="14251"/>
                  <a:pt x="17794" y="14194"/>
                </a:cubicBezTo>
                <a:lnTo>
                  <a:pt x="17794" y="13974"/>
                </a:lnTo>
                <a:cubicBezTo>
                  <a:pt x="17794" y="13916"/>
                  <a:pt x="17770" y="13871"/>
                  <a:pt x="17741" y="13871"/>
                </a:cubicBezTo>
                <a:close/>
                <a:moveTo>
                  <a:pt x="18055" y="13871"/>
                </a:moveTo>
                <a:cubicBezTo>
                  <a:pt x="18026" y="13871"/>
                  <a:pt x="18002" y="13916"/>
                  <a:pt x="18002" y="13974"/>
                </a:cubicBezTo>
                <a:lnTo>
                  <a:pt x="18002" y="14194"/>
                </a:lnTo>
                <a:cubicBezTo>
                  <a:pt x="18002" y="14251"/>
                  <a:pt x="18026" y="14298"/>
                  <a:pt x="18055" y="14298"/>
                </a:cubicBezTo>
                <a:cubicBezTo>
                  <a:pt x="18085" y="14298"/>
                  <a:pt x="18108" y="14251"/>
                  <a:pt x="18108" y="14194"/>
                </a:cubicBezTo>
                <a:lnTo>
                  <a:pt x="18108" y="13974"/>
                </a:lnTo>
                <a:cubicBezTo>
                  <a:pt x="18108" y="13916"/>
                  <a:pt x="18085" y="13871"/>
                  <a:pt x="18055" y="13871"/>
                </a:cubicBezTo>
                <a:close/>
                <a:moveTo>
                  <a:pt x="18905" y="13871"/>
                </a:moveTo>
                <a:cubicBezTo>
                  <a:pt x="18876" y="13871"/>
                  <a:pt x="18852" y="13916"/>
                  <a:pt x="18852" y="13974"/>
                </a:cubicBezTo>
                <a:lnTo>
                  <a:pt x="18852" y="14194"/>
                </a:lnTo>
                <a:cubicBezTo>
                  <a:pt x="18852" y="14251"/>
                  <a:pt x="18876" y="14298"/>
                  <a:pt x="18905" y="14298"/>
                </a:cubicBezTo>
                <a:cubicBezTo>
                  <a:pt x="18934" y="14298"/>
                  <a:pt x="18958" y="14251"/>
                  <a:pt x="18958" y="14194"/>
                </a:cubicBezTo>
                <a:lnTo>
                  <a:pt x="18958" y="13974"/>
                </a:lnTo>
                <a:cubicBezTo>
                  <a:pt x="18958" y="13916"/>
                  <a:pt x="18934" y="13871"/>
                  <a:pt x="18905" y="13871"/>
                </a:cubicBezTo>
                <a:close/>
                <a:moveTo>
                  <a:pt x="19220" y="13871"/>
                </a:moveTo>
                <a:cubicBezTo>
                  <a:pt x="19191" y="13871"/>
                  <a:pt x="19167" y="13916"/>
                  <a:pt x="19167" y="13974"/>
                </a:cubicBezTo>
                <a:lnTo>
                  <a:pt x="19167" y="14194"/>
                </a:lnTo>
                <a:cubicBezTo>
                  <a:pt x="19167" y="14251"/>
                  <a:pt x="19191" y="14298"/>
                  <a:pt x="19220" y="14298"/>
                </a:cubicBezTo>
                <a:cubicBezTo>
                  <a:pt x="19249" y="14298"/>
                  <a:pt x="19273" y="14251"/>
                  <a:pt x="19273" y="14194"/>
                </a:cubicBezTo>
                <a:lnTo>
                  <a:pt x="19273" y="13974"/>
                </a:lnTo>
                <a:cubicBezTo>
                  <a:pt x="19273" y="13916"/>
                  <a:pt x="19249" y="13871"/>
                  <a:pt x="19220" y="13871"/>
                </a:cubicBezTo>
                <a:close/>
                <a:moveTo>
                  <a:pt x="20069" y="13871"/>
                </a:moveTo>
                <a:cubicBezTo>
                  <a:pt x="20040" y="13871"/>
                  <a:pt x="20016" y="13916"/>
                  <a:pt x="20016" y="13974"/>
                </a:cubicBezTo>
                <a:lnTo>
                  <a:pt x="20016" y="14194"/>
                </a:lnTo>
                <a:cubicBezTo>
                  <a:pt x="20016" y="14251"/>
                  <a:pt x="20040" y="14298"/>
                  <a:pt x="20069" y="14298"/>
                </a:cubicBezTo>
                <a:cubicBezTo>
                  <a:pt x="20099" y="14298"/>
                  <a:pt x="20122" y="14251"/>
                  <a:pt x="20122" y="14194"/>
                </a:cubicBezTo>
                <a:lnTo>
                  <a:pt x="20122" y="13974"/>
                </a:lnTo>
                <a:cubicBezTo>
                  <a:pt x="20122" y="13916"/>
                  <a:pt x="20099" y="13871"/>
                  <a:pt x="20069" y="13871"/>
                </a:cubicBezTo>
                <a:close/>
                <a:moveTo>
                  <a:pt x="20384" y="13871"/>
                </a:moveTo>
                <a:cubicBezTo>
                  <a:pt x="20355" y="13871"/>
                  <a:pt x="20331" y="13916"/>
                  <a:pt x="20331" y="13974"/>
                </a:cubicBezTo>
                <a:lnTo>
                  <a:pt x="20331" y="14194"/>
                </a:lnTo>
                <a:cubicBezTo>
                  <a:pt x="20331" y="14251"/>
                  <a:pt x="20355" y="14298"/>
                  <a:pt x="20384" y="14298"/>
                </a:cubicBezTo>
                <a:cubicBezTo>
                  <a:pt x="20413" y="14298"/>
                  <a:pt x="20436" y="14251"/>
                  <a:pt x="20436" y="14194"/>
                </a:cubicBezTo>
                <a:lnTo>
                  <a:pt x="20436" y="13974"/>
                </a:lnTo>
                <a:cubicBezTo>
                  <a:pt x="20436" y="13916"/>
                  <a:pt x="20413" y="13871"/>
                  <a:pt x="20384" y="13871"/>
                </a:cubicBezTo>
                <a:close/>
                <a:moveTo>
                  <a:pt x="21234" y="13871"/>
                </a:moveTo>
                <a:cubicBezTo>
                  <a:pt x="21204" y="13871"/>
                  <a:pt x="21181" y="13916"/>
                  <a:pt x="21181" y="13974"/>
                </a:cubicBezTo>
                <a:lnTo>
                  <a:pt x="21181" y="14194"/>
                </a:lnTo>
                <a:cubicBezTo>
                  <a:pt x="21181" y="14251"/>
                  <a:pt x="21204" y="14298"/>
                  <a:pt x="21234" y="14298"/>
                </a:cubicBezTo>
                <a:cubicBezTo>
                  <a:pt x="21263" y="14298"/>
                  <a:pt x="21285" y="14251"/>
                  <a:pt x="21285" y="14194"/>
                </a:cubicBezTo>
                <a:lnTo>
                  <a:pt x="21285" y="13974"/>
                </a:lnTo>
                <a:cubicBezTo>
                  <a:pt x="21285" y="13916"/>
                  <a:pt x="21263" y="13871"/>
                  <a:pt x="21234" y="13871"/>
                </a:cubicBezTo>
                <a:close/>
                <a:moveTo>
                  <a:pt x="21547" y="13871"/>
                </a:moveTo>
                <a:cubicBezTo>
                  <a:pt x="21518" y="13871"/>
                  <a:pt x="21495" y="13916"/>
                  <a:pt x="21495" y="13974"/>
                </a:cubicBezTo>
                <a:lnTo>
                  <a:pt x="21495" y="14194"/>
                </a:lnTo>
                <a:cubicBezTo>
                  <a:pt x="21495" y="14251"/>
                  <a:pt x="21518" y="14298"/>
                  <a:pt x="21547" y="14298"/>
                </a:cubicBezTo>
                <a:cubicBezTo>
                  <a:pt x="21576" y="14298"/>
                  <a:pt x="21600" y="14251"/>
                  <a:pt x="21600" y="14194"/>
                </a:cubicBezTo>
                <a:lnTo>
                  <a:pt x="21600" y="13974"/>
                </a:lnTo>
                <a:cubicBezTo>
                  <a:pt x="21600" y="13916"/>
                  <a:pt x="21576" y="13871"/>
                  <a:pt x="21547" y="13871"/>
                </a:cubicBezTo>
                <a:close/>
                <a:moveTo>
                  <a:pt x="53" y="14601"/>
                </a:moveTo>
                <a:cubicBezTo>
                  <a:pt x="24" y="14601"/>
                  <a:pt x="0" y="14646"/>
                  <a:pt x="0" y="14704"/>
                </a:cubicBezTo>
                <a:lnTo>
                  <a:pt x="0" y="14924"/>
                </a:lnTo>
                <a:cubicBezTo>
                  <a:pt x="0" y="14981"/>
                  <a:pt x="24" y="15028"/>
                  <a:pt x="53" y="15028"/>
                </a:cubicBezTo>
                <a:cubicBezTo>
                  <a:pt x="82" y="15028"/>
                  <a:pt x="106" y="14981"/>
                  <a:pt x="106" y="14924"/>
                </a:cubicBezTo>
                <a:lnTo>
                  <a:pt x="106" y="14704"/>
                </a:lnTo>
                <a:cubicBezTo>
                  <a:pt x="106" y="14646"/>
                  <a:pt x="82" y="14601"/>
                  <a:pt x="53" y="14601"/>
                </a:cubicBezTo>
                <a:close/>
                <a:moveTo>
                  <a:pt x="367" y="14601"/>
                </a:moveTo>
                <a:cubicBezTo>
                  <a:pt x="338" y="14601"/>
                  <a:pt x="315" y="14646"/>
                  <a:pt x="315" y="14704"/>
                </a:cubicBezTo>
                <a:lnTo>
                  <a:pt x="315" y="14924"/>
                </a:lnTo>
                <a:cubicBezTo>
                  <a:pt x="315" y="14981"/>
                  <a:pt x="338" y="15028"/>
                  <a:pt x="367" y="15028"/>
                </a:cubicBezTo>
                <a:cubicBezTo>
                  <a:pt x="397" y="15028"/>
                  <a:pt x="420" y="14981"/>
                  <a:pt x="420" y="14924"/>
                </a:cubicBezTo>
                <a:lnTo>
                  <a:pt x="420" y="14704"/>
                </a:lnTo>
                <a:cubicBezTo>
                  <a:pt x="420" y="14646"/>
                  <a:pt x="397" y="14601"/>
                  <a:pt x="367" y="14601"/>
                </a:cubicBezTo>
                <a:close/>
                <a:moveTo>
                  <a:pt x="1217" y="14601"/>
                </a:moveTo>
                <a:cubicBezTo>
                  <a:pt x="1188" y="14601"/>
                  <a:pt x="1164" y="14646"/>
                  <a:pt x="1164" y="14704"/>
                </a:cubicBezTo>
                <a:lnTo>
                  <a:pt x="1164" y="14924"/>
                </a:lnTo>
                <a:cubicBezTo>
                  <a:pt x="1164" y="14981"/>
                  <a:pt x="1188" y="15028"/>
                  <a:pt x="1217" y="15028"/>
                </a:cubicBezTo>
                <a:cubicBezTo>
                  <a:pt x="1246" y="15028"/>
                  <a:pt x="1270" y="14981"/>
                  <a:pt x="1270" y="14924"/>
                </a:cubicBezTo>
                <a:lnTo>
                  <a:pt x="1270" y="14704"/>
                </a:lnTo>
                <a:cubicBezTo>
                  <a:pt x="1270" y="14646"/>
                  <a:pt x="1246" y="14601"/>
                  <a:pt x="1217" y="14601"/>
                </a:cubicBezTo>
                <a:close/>
                <a:moveTo>
                  <a:pt x="1532" y="14601"/>
                </a:moveTo>
                <a:cubicBezTo>
                  <a:pt x="1503" y="14601"/>
                  <a:pt x="1479" y="14646"/>
                  <a:pt x="1479" y="14704"/>
                </a:cubicBezTo>
                <a:lnTo>
                  <a:pt x="1479" y="14924"/>
                </a:lnTo>
                <a:cubicBezTo>
                  <a:pt x="1479" y="14981"/>
                  <a:pt x="1503" y="15028"/>
                  <a:pt x="1532" y="15028"/>
                </a:cubicBezTo>
                <a:cubicBezTo>
                  <a:pt x="1561" y="15028"/>
                  <a:pt x="1584" y="14981"/>
                  <a:pt x="1584" y="14924"/>
                </a:cubicBezTo>
                <a:lnTo>
                  <a:pt x="1584" y="14704"/>
                </a:lnTo>
                <a:cubicBezTo>
                  <a:pt x="1584" y="14646"/>
                  <a:pt x="1561" y="14601"/>
                  <a:pt x="1532" y="14601"/>
                </a:cubicBezTo>
                <a:close/>
                <a:moveTo>
                  <a:pt x="2380" y="14601"/>
                </a:moveTo>
                <a:cubicBezTo>
                  <a:pt x="2351" y="14601"/>
                  <a:pt x="2329" y="14646"/>
                  <a:pt x="2329" y="14704"/>
                </a:cubicBezTo>
                <a:lnTo>
                  <a:pt x="2329" y="14924"/>
                </a:lnTo>
                <a:cubicBezTo>
                  <a:pt x="2329" y="14981"/>
                  <a:pt x="2351" y="15028"/>
                  <a:pt x="2380" y="15028"/>
                </a:cubicBezTo>
                <a:cubicBezTo>
                  <a:pt x="2409" y="15028"/>
                  <a:pt x="2433" y="14981"/>
                  <a:pt x="2433" y="14924"/>
                </a:cubicBezTo>
                <a:lnTo>
                  <a:pt x="2433" y="14704"/>
                </a:lnTo>
                <a:cubicBezTo>
                  <a:pt x="2433" y="14646"/>
                  <a:pt x="2409" y="14601"/>
                  <a:pt x="2380" y="14601"/>
                </a:cubicBezTo>
                <a:close/>
                <a:moveTo>
                  <a:pt x="2695" y="14601"/>
                </a:moveTo>
                <a:cubicBezTo>
                  <a:pt x="2666" y="14601"/>
                  <a:pt x="2643" y="14646"/>
                  <a:pt x="2643" y="14704"/>
                </a:cubicBezTo>
                <a:lnTo>
                  <a:pt x="2643" y="14924"/>
                </a:lnTo>
                <a:cubicBezTo>
                  <a:pt x="2643" y="14981"/>
                  <a:pt x="2666" y="15028"/>
                  <a:pt x="2695" y="15028"/>
                </a:cubicBezTo>
                <a:cubicBezTo>
                  <a:pt x="2724" y="15028"/>
                  <a:pt x="2748" y="14981"/>
                  <a:pt x="2748" y="14924"/>
                </a:cubicBezTo>
                <a:lnTo>
                  <a:pt x="2748" y="14704"/>
                </a:lnTo>
                <a:cubicBezTo>
                  <a:pt x="2748" y="14646"/>
                  <a:pt x="2724" y="14601"/>
                  <a:pt x="2695" y="14601"/>
                </a:cubicBezTo>
                <a:close/>
                <a:moveTo>
                  <a:pt x="3545" y="14601"/>
                </a:moveTo>
                <a:cubicBezTo>
                  <a:pt x="3516" y="14601"/>
                  <a:pt x="3492" y="14646"/>
                  <a:pt x="3492" y="14704"/>
                </a:cubicBezTo>
                <a:lnTo>
                  <a:pt x="3492" y="14924"/>
                </a:lnTo>
                <a:cubicBezTo>
                  <a:pt x="3492" y="14981"/>
                  <a:pt x="3516" y="15028"/>
                  <a:pt x="3545" y="15028"/>
                </a:cubicBezTo>
                <a:cubicBezTo>
                  <a:pt x="3574" y="15028"/>
                  <a:pt x="3598" y="14981"/>
                  <a:pt x="3598" y="14924"/>
                </a:cubicBezTo>
                <a:lnTo>
                  <a:pt x="3598" y="14704"/>
                </a:lnTo>
                <a:cubicBezTo>
                  <a:pt x="3598" y="14646"/>
                  <a:pt x="3574" y="14601"/>
                  <a:pt x="3545" y="14601"/>
                </a:cubicBezTo>
                <a:close/>
                <a:moveTo>
                  <a:pt x="3859" y="14601"/>
                </a:moveTo>
                <a:cubicBezTo>
                  <a:pt x="3830" y="14601"/>
                  <a:pt x="3806" y="14646"/>
                  <a:pt x="3806" y="14704"/>
                </a:cubicBezTo>
                <a:lnTo>
                  <a:pt x="3806" y="14924"/>
                </a:lnTo>
                <a:cubicBezTo>
                  <a:pt x="3806" y="14981"/>
                  <a:pt x="3830" y="15028"/>
                  <a:pt x="3859" y="15028"/>
                </a:cubicBezTo>
                <a:cubicBezTo>
                  <a:pt x="3888" y="15028"/>
                  <a:pt x="3912" y="14981"/>
                  <a:pt x="3912" y="14924"/>
                </a:cubicBezTo>
                <a:lnTo>
                  <a:pt x="3912" y="14704"/>
                </a:lnTo>
                <a:cubicBezTo>
                  <a:pt x="3912" y="14646"/>
                  <a:pt x="3888" y="14601"/>
                  <a:pt x="3859" y="14601"/>
                </a:cubicBezTo>
                <a:close/>
                <a:moveTo>
                  <a:pt x="4709" y="14601"/>
                </a:moveTo>
                <a:cubicBezTo>
                  <a:pt x="4680" y="14601"/>
                  <a:pt x="4656" y="14646"/>
                  <a:pt x="4656" y="14704"/>
                </a:cubicBezTo>
                <a:lnTo>
                  <a:pt x="4656" y="14924"/>
                </a:lnTo>
                <a:cubicBezTo>
                  <a:pt x="4656" y="14981"/>
                  <a:pt x="4680" y="15028"/>
                  <a:pt x="4709" y="15028"/>
                </a:cubicBezTo>
                <a:cubicBezTo>
                  <a:pt x="4738" y="15028"/>
                  <a:pt x="4762" y="14981"/>
                  <a:pt x="4762" y="14924"/>
                </a:cubicBezTo>
                <a:lnTo>
                  <a:pt x="4762" y="14704"/>
                </a:lnTo>
                <a:cubicBezTo>
                  <a:pt x="4762" y="14646"/>
                  <a:pt x="4738" y="14601"/>
                  <a:pt x="4709" y="14601"/>
                </a:cubicBezTo>
                <a:close/>
                <a:moveTo>
                  <a:pt x="5023" y="14601"/>
                </a:moveTo>
                <a:cubicBezTo>
                  <a:pt x="4994" y="14601"/>
                  <a:pt x="4970" y="14646"/>
                  <a:pt x="4970" y="14704"/>
                </a:cubicBezTo>
                <a:lnTo>
                  <a:pt x="4970" y="14924"/>
                </a:lnTo>
                <a:cubicBezTo>
                  <a:pt x="4970" y="14981"/>
                  <a:pt x="4994" y="15028"/>
                  <a:pt x="5023" y="15028"/>
                </a:cubicBezTo>
                <a:cubicBezTo>
                  <a:pt x="5053" y="15028"/>
                  <a:pt x="5076" y="14981"/>
                  <a:pt x="5076" y="14924"/>
                </a:cubicBezTo>
                <a:lnTo>
                  <a:pt x="5076" y="14704"/>
                </a:lnTo>
                <a:cubicBezTo>
                  <a:pt x="5076" y="14646"/>
                  <a:pt x="5053" y="14601"/>
                  <a:pt x="5023" y="14601"/>
                </a:cubicBezTo>
                <a:close/>
                <a:moveTo>
                  <a:pt x="5873" y="14601"/>
                </a:moveTo>
                <a:cubicBezTo>
                  <a:pt x="5844" y="14601"/>
                  <a:pt x="5820" y="14646"/>
                  <a:pt x="5820" y="14704"/>
                </a:cubicBezTo>
                <a:lnTo>
                  <a:pt x="5820" y="14924"/>
                </a:lnTo>
                <a:cubicBezTo>
                  <a:pt x="5820" y="14981"/>
                  <a:pt x="5844" y="15028"/>
                  <a:pt x="5873" y="15028"/>
                </a:cubicBezTo>
                <a:cubicBezTo>
                  <a:pt x="5902" y="15028"/>
                  <a:pt x="5926" y="14981"/>
                  <a:pt x="5926" y="14924"/>
                </a:cubicBezTo>
                <a:lnTo>
                  <a:pt x="5926" y="14704"/>
                </a:lnTo>
                <a:cubicBezTo>
                  <a:pt x="5926" y="14646"/>
                  <a:pt x="5902" y="14601"/>
                  <a:pt x="5873" y="14601"/>
                </a:cubicBezTo>
                <a:close/>
                <a:moveTo>
                  <a:pt x="6188" y="14601"/>
                </a:moveTo>
                <a:cubicBezTo>
                  <a:pt x="6159" y="14601"/>
                  <a:pt x="6135" y="14646"/>
                  <a:pt x="6135" y="14704"/>
                </a:cubicBezTo>
                <a:lnTo>
                  <a:pt x="6135" y="14924"/>
                </a:lnTo>
                <a:cubicBezTo>
                  <a:pt x="6135" y="14981"/>
                  <a:pt x="6159" y="15028"/>
                  <a:pt x="6188" y="15028"/>
                </a:cubicBezTo>
                <a:cubicBezTo>
                  <a:pt x="6217" y="15028"/>
                  <a:pt x="6240" y="14981"/>
                  <a:pt x="6240" y="14924"/>
                </a:cubicBezTo>
                <a:lnTo>
                  <a:pt x="6240" y="14704"/>
                </a:lnTo>
                <a:cubicBezTo>
                  <a:pt x="6240" y="14646"/>
                  <a:pt x="6217" y="14601"/>
                  <a:pt x="6188" y="14601"/>
                </a:cubicBezTo>
                <a:close/>
                <a:moveTo>
                  <a:pt x="7036" y="14601"/>
                </a:moveTo>
                <a:cubicBezTo>
                  <a:pt x="7007" y="14601"/>
                  <a:pt x="6984" y="14646"/>
                  <a:pt x="6984" y="14704"/>
                </a:cubicBezTo>
                <a:lnTo>
                  <a:pt x="6984" y="14924"/>
                </a:lnTo>
                <a:cubicBezTo>
                  <a:pt x="6984" y="14981"/>
                  <a:pt x="7007" y="15028"/>
                  <a:pt x="7036" y="15028"/>
                </a:cubicBezTo>
                <a:cubicBezTo>
                  <a:pt x="7065" y="15028"/>
                  <a:pt x="7089" y="14981"/>
                  <a:pt x="7089" y="14924"/>
                </a:cubicBezTo>
                <a:lnTo>
                  <a:pt x="7089" y="14704"/>
                </a:lnTo>
                <a:cubicBezTo>
                  <a:pt x="7089" y="14646"/>
                  <a:pt x="7065" y="14601"/>
                  <a:pt x="7036" y="14601"/>
                </a:cubicBezTo>
                <a:close/>
                <a:moveTo>
                  <a:pt x="7351" y="14601"/>
                </a:moveTo>
                <a:cubicBezTo>
                  <a:pt x="7322" y="14601"/>
                  <a:pt x="7299" y="14646"/>
                  <a:pt x="7299" y="14704"/>
                </a:cubicBezTo>
                <a:lnTo>
                  <a:pt x="7299" y="14924"/>
                </a:lnTo>
                <a:cubicBezTo>
                  <a:pt x="7299" y="14981"/>
                  <a:pt x="7322" y="15028"/>
                  <a:pt x="7351" y="15028"/>
                </a:cubicBezTo>
                <a:cubicBezTo>
                  <a:pt x="7380" y="15028"/>
                  <a:pt x="7404" y="14981"/>
                  <a:pt x="7404" y="14924"/>
                </a:cubicBezTo>
                <a:lnTo>
                  <a:pt x="7404" y="14704"/>
                </a:lnTo>
                <a:cubicBezTo>
                  <a:pt x="7404" y="14646"/>
                  <a:pt x="7380" y="14601"/>
                  <a:pt x="7351" y="14601"/>
                </a:cubicBezTo>
                <a:close/>
                <a:moveTo>
                  <a:pt x="8201" y="14601"/>
                </a:moveTo>
                <a:cubicBezTo>
                  <a:pt x="8171" y="14601"/>
                  <a:pt x="8148" y="14646"/>
                  <a:pt x="8148" y="14704"/>
                </a:cubicBezTo>
                <a:lnTo>
                  <a:pt x="8148" y="14924"/>
                </a:lnTo>
                <a:cubicBezTo>
                  <a:pt x="8148" y="14981"/>
                  <a:pt x="8171" y="15028"/>
                  <a:pt x="8201" y="15028"/>
                </a:cubicBezTo>
                <a:cubicBezTo>
                  <a:pt x="8230" y="15028"/>
                  <a:pt x="8254" y="14981"/>
                  <a:pt x="8254" y="14924"/>
                </a:cubicBezTo>
                <a:lnTo>
                  <a:pt x="8254" y="14704"/>
                </a:lnTo>
                <a:cubicBezTo>
                  <a:pt x="8254" y="14646"/>
                  <a:pt x="8230" y="14601"/>
                  <a:pt x="8201" y="14601"/>
                </a:cubicBezTo>
                <a:close/>
                <a:moveTo>
                  <a:pt x="8515" y="14601"/>
                </a:moveTo>
                <a:cubicBezTo>
                  <a:pt x="8486" y="14601"/>
                  <a:pt x="8462" y="14646"/>
                  <a:pt x="8462" y="14704"/>
                </a:cubicBezTo>
                <a:lnTo>
                  <a:pt x="8462" y="14924"/>
                </a:lnTo>
                <a:cubicBezTo>
                  <a:pt x="8462" y="14981"/>
                  <a:pt x="8486" y="15028"/>
                  <a:pt x="8515" y="15028"/>
                </a:cubicBezTo>
                <a:cubicBezTo>
                  <a:pt x="8544" y="15028"/>
                  <a:pt x="8568" y="14981"/>
                  <a:pt x="8568" y="14924"/>
                </a:cubicBezTo>
                <a:lnTo>
                  <a:pt x="8568" y="14704"/>
                </a:lnTo>
                <a:cubicBezTo>
                  <a:pt x="8568" y="14646"/>
                  <a:pt x="8544" y="14601"/>
                  <a:pt x="8515" y="14601"/>
                </a:cubicBezTo>
                <a:close/>
                <a:moveTo>
                  <a:pt x="9365" y="14601"/>
                </a:moveTo>
                <a:cubicBezTo>
                  <a:pt x="9336" y="14601"/>
                  <a:pt x="9312" y="14646"/>
                  <a:pt x="9312" y="14704"/>
                </a:cubicBezTo>
                <a:lnTo>
                  <a:pt x="9312" y="14924"/>
                </a:lnTo>
                <a:cubicBezTo>
                  <a:pt x="9312" y="14981"/>
                  <a:pt x="9336" y="15028"/>
                  <a:pt x="9365" y="15028"/>
                </a:cubicBezTo>
                <a:cubicBezTo>
                  <a:pt x="9394" y="15028"/>
                  <a:pt x="9418" y="14981"/>
                  <a:pt x="9418" y="14924"/>
                </a:cubicBezTo>
                <a:lnTo>
                  <a:pt x="9418" y="14704"/>
                </a:lnTo>
                <a:cubicBezTo>
                  <a:pt x="9418" y="14646"/>
                  <a:pt x="9394" y="14601"/>
                  <a:pt x="9365" y="14601"/>
                </a:cubicBezTo>
                <a:close/>
                <a:moveTo>
                  <a:pt x="9679" y="14601"/>
                </a:moveTo>
                <a:cubicBezTo>
                  <a:pt x="9650" y="14601"/>
                  <a:pt x="9626" y="14646"/>
                  <a:pt x="9626" y="14704"/>
                </a:cubicBezTo>
                <a:lnTo>
                  <a:pt x="9626" y="14924"/>
                </a:lnTo>
                <a:cubicBezTo>
                  <a:pt x="9626" y="14981"/>
                  <a:pt x="9650" y="15028"/>
                  <a:pt x="9679" y="15028"/>
                </a:cubicBezTo>
                <a:cubicBezTo>
                  <a:pt x="9708" y="15028"/>
                  <a:pt x="9732" y="14981"/>
                  <a:pt x="9732" y="14924"/>
                </a:cubicBezTo>
                <a:lnTo>
                  <a:pt x="9732" y="14704"/>
                </a:lnTo>
                <a:cubicBezTo>
                  <a:pt x="9732" y="14646"/>
                  <a:pt x="9708" y="14601"/>
                  <a:pt x="9679" y="14601"/>
                </a:cubicBezTo>
                <a:close/>
                <a:moveTo>
                  <a:pt x="10529" y="14601"/>
                </a:moveTo>
                <a:cubicBezTo>
                  <a:pt x="10500" y="14601"/>
                  <a:pt x="10476" y="14646"/>
                  <a:pt x="10476" y="14704"/>
                </a:cubicBezTo>
                <a:lnTo>
                  <a:pt x="10476" y="14924"/>
                </a:lnTo>
                <a:cubicBezTo>
                  <a:pt x="10476" y="14981"/>
                  <a:pt x="10500" y="15028"/>
                  <a:pt x="10529" y="15028"/>
                </a:cubicBezTo>
                <a:cubicBezTo>
                  <a:pt x="10558" y="15028"/>
                  <a:pt x="10582" y="14981"/>
                  <a:pt x="10582" y="14924"/>
                </a:cubicBezTo>
                <a:lnTo>
                  <a:pt x="10582" y="14704"/>
                </a:lnTo>
                <a:cubicBezTo>
                  <a:pt x="10582" y="14646"/>
                  <a:pt x="10558" y="14601"/>
                  <a:pt x="10529" y="14601"/>
                </a:cubicBezTo>
                <a:close/>
                <a:moveTo>
                  <a:pt x="10844" y="14601"/>
                </a:moveTo>
                <a:cubicBezTo>
                  <a:pt x="10814" y="14601"/>
                  <a:pt x="10791" y="14646"/>
                  <a:pt x="10791" y="14704"/>
                </a:cubicBezTo>
                <a:lnTo>
                  <a:pt x="10791" y="14924"/>
                </a:lnTo>
                <a:cubicBezTo>
                  <a:pt x="10791" y="14981"/>
                  <a:pt x="10814" y="15028"/>
                  <a:pt x="10844" y="15028"/>
                </a:cubicBezTo>
                <a:cubicBezTo>
                  <a:pt x="10873" y="15028"/>
                  <a:pt x="10895" y="14981"/>
                  <a:pt x="10895" y="14924"/>
                </a:cubicBezTo>
                <a:lnTo>
                  <a:pt x="10895" y="14704"/>
                </a:lnTo>
                <a:cubicBezTo>
                  <a:pt x="10895" y="14646"/>
                  <a:pt x="10873" y="14601"/>
                  <a:pt x="10844" y="14601"/>
                </a:cubicBezTo>
                <a:close/>
                <a:moveTo>
                  <a:pt x="11692" y="14601"/>
                </a:moveTo>
                <a:cubicBezTo>
                  <a:pt x="11663" y="14601"/>
                  <a:pt x="11640" y="14646"/>
                  <a:pt x="11640" y="14704"/>
                </a:cubicBezTo>
                <a:lnTo>
                  <a:pt x="11640" y="14924"/>
                </a:lnTo>
                <a:cubicBezTo>
                  <a:pt x="11640" y="14981"/>
                  <a:pt x="11663" y="15028"/>
                  <a:pt x="11692" y="15028"/>
                </a:cubicBezTo>
                <a:cubicBezTo>
                  <a:pt x="11721" y="15028"/>
                  <a:pt x="11745" y="14981"/>
                  <a:pt x="11745" y="14924"/>
                </a:cubicBezTo>
                <a:lnTo>
                  <a:pt x="11745" y="14704"/>
                </a:lnTo>
                <a:cubicBezTo>
                  <a:pt x="11745" y="14646"/>
                  <a:pt x="11721" y="14601"/>
                  <a:pt x="11692" y="14601"/>
                </a:cubicBezTo>
                <a:close/>
                <a:moveTo>
                  <a:pt x="12007" y="14601"/>
                </a:moveTo>
                <a:cubicBezTo>
                  <a:pt x="11978" y="14601"/>
                  <a:pt x="11955" y="14646"/>
                  <a:pt x="11955" y="14704"/>
                </a:cubicBezTo>
                <a:lnTo>
                  <a:pt x="11955" y="14924"/>
                </a:lnTo>
                <a:cubicBezTo>
                  <a:pt x="11955" y="14981"/>
                  <a:pt x="11978" y="15028"/>
                  <a:pt x="12007" y="15028"/>
                </a:cubicBezTo>
                <a:cubicBezTo>
                  <a:pt x="12036" y="15028"/>
                  <a:pt x="12060" y="14981"/>
                  <a:pt x="12060" y="14924"/>
                </a:cubicBezTo>
                <a:lnTo>
                  <a:pt x="12060" y="14704"/>
                </a:lnTo>
                <a:cubicBezTo>
                  <a:pt x="12060" y="14646"/>
                  <a:pt x="12036" y="14601"/>
                  <a:pt x="12007" y="14601"/>
                </a:cubicBezTo>
                <a:close/>
                <a:moveTo>
                  <a:pt x="12856" y="14601"/>
                </a:moveTo>
                <a:cubicBezTo>
                  <a:pt x="12827" y="14601"/>
                  <a:pt x="12804" y="14646"/>
                  <a:pt x="12804" y="14704"/>
                </a:cubicBezTo>
                <a:lnTo>
                  <a:pt x="12804" y="14924"/>
                </a:lnTo>
                <a:cubicBezTo>
                  <a:pt x="12804" y="14981"/>
                  <a:pt x="12827" y="15028"/>
                  <a:pt x="12856" y="15028"/>
                </a:cubicBezTo>
                <a:cubicBezTo>
                  <a:pt x="12886" y="15028"/>
                  <a:pt x="12909" y="14981"/>
                  <a:pt x="12909" y="14924"/>
                </a:cubicBezTo>
                <a:lnTo>
                  <a:pt x="12909" y="14704"/>
                </a:lnTo>
                <a:cubicBezTo>
                  <a:pt x="12909" y="14646"/>
                  <a:pt x="12886" y="14601"/>
                  <a:pt x="12856" y="14601"/>
                </a:cubicBezTo>
                <a:close/>
                <a:moveTo>
                  <a:pt x="13171" y="14601"/>
                </a:moveTo>
                <a:cubicBezTo>
                  <a:pt x="13142" y="14601"/>
                  <a:pt x="13118" y="14646"/>
                  <a:pt x="13118" y="14704"/>
                </a:cubicBezTo>
                <a:lnTo>
                  <a:pt x="13118" y="14924"/>
                </a:lnTo>
                <a:cubicBezTo>
                  <a:pt x="13118" y="14981"/>
                  <a:pt x="13142" y="15028"/>
                  <a:pt x="13171" y="15028"/>
                </a:cubicBezTo>
                <a:cubicBezTo>
                  <a:pt x="13200" y="15028"/>
                  <a:pt x="13224" y="14981"/>
                  <a:pt x="13224" y="14924"/>
                </a:cubicBezTo>
                <a:lnTo>
                  <a:pt x="13224" y="14704"/>
                </a:lnTo>
                <a:cubicBezTo>
                  <a:pt x="13224" y="14646"/>
                  <a:pt x="13200" y="14601"/>
                  <a:pt x="13171" y="14601"/>
                </a:cubicBezTo>
                <a:close/>
                <a:moveTo>
                  <a:pt x="14021" y="14601"/>
                </a:moveTo>
                <a:cubicBezTo>
                  <a:pt x="13992" y="14601"/>
                  <a:pt x="13968" y="14646"/>
                  <a:pt x="13968" y="14704"/>
                </a:cubicBezTo>
                <a:lnTo>
                  <a:pt x="13968" y="14924"/>
                </a:lnTo>
                <a:cubicBezTo>
                  <a:pt x="13968" y="14981"/>
                  <a:pt x="13992" y="15028"/>
                  <a:pt x="14021" y="15028"/>
                </a:cubicBezTo>
                <a:cubicBezTo>
                  <a:pt x="14050" y="15028"/>
                  <a:pt x="14074" y="14981"/>
                  <a:pt x="14074" y="14924"/>
                </a:cubicBezTo>
                <a:lnTo>
                  <a:pt x="14074" y="14704"/>
                </a:lnTo>
                <a:cubicBezTo>
                  <a:pt x="14074" y="14646"/>
                  <a:pt x="14050" y="14601"/>
                  <a:pt x="14021" y="14601"/>
                </a:cubicBezTo>
                <a:close/>
                <a:moveTo>
                  <a:pt x="14335" y="14601"/>
                </a:moveTo>
                <a:cubicBezTo>
                  <a:pt x="14306" y="14601"/>
                  <a:pt x="14282" y="14646"/>
                  <a:pt x="14282" y="14704"/>
                </a:cubicBezTo>
                <a:lnTo>
                  <a:pt x="14282" y="14924"/>
                </a:lnTo>
                <a:cubicBezTo>
                  <a:pt x="14282" y="14981"/>
                  <a:pt x="14306" y="15028"/>
                  <a:pt x="14335" y="15028"/>
                </a:cubicBezTo>
                <a:cubicBezTo>
                  <a:pt x="14364" y="15028"/>
                  <a:pt x="14388" y="14981"/>
                  <a:pt x="14388" y="14924"/>
                </a:cubicBezTo>
                <a:lnTo>
                  <a:pt x="14388" y="14704"/>
                </a:lnTo>
                <a:cubicBezTo>
                  <a:pt x="14388" y="14646"/>
                  <a:pt x="14364" y="14601"/>
                  <a:pt x="14335" y="14601"/>
                </a:cubicBezTo>
                <a:close/>
                <a:moveTo>
                  <a:pt x="15185" y="14601"/>
                </a:moveTo>
                <a:cubicBezTo>
                  <a:pt x="15156" y="14601"/>
                  <a:pt x="15132" y="14646"/>
                  <a:pt x="15132" y="14704"/>
                </a:cubicBezTo>
                <a:lnTo>
                  <a:pt x="15132" y="14924"/>
                </a:lnTo>
                <a:cubicBezTo>
                  <a:pt x="15132" y="14981"/>
                  <a:pt x="15156" y="15028"/>
                  <a:pt x="15185" y="15028"/>
                </a:cubicBezTo>
                <a:cubicBezTo>
                  <a:pt x="15214" y="15028"/>
                  <a:pt x="15237" y="14981"/>
                  <a:pt x="15237" y="14924"/>
                </a:cubicBezTo>
                <a:lnTo>
                  <a:pt x="15237" y="14704"/>
                </a:lnTo>
                <a:cubicBezTo>
                  <a:pt x="15237" y="14646"/>
                  <a:pt x="15214" y="14601"/>
                  <a:pt x="15185" y="14601"/>
                </a:cubicBezTo>
                <a:close/>
                <a:moveTo>
                  <a:pt x="15500" y="14601"/>
                </a:moveTo>
                <a:cubicBezTo>
                  <a:pt x="15470" y="14601"/>
                  <a:pt x="15447" y="14646"/>
                  <a:pt x="15447" y="14704"/>
                </a:cubicBezTo>
                <a:lnTo>
                  <a:pt x="15447" y="14924"/>
                </a:lnTo>
                <a:cubicBezTo>
                  <a:pt x="15447" y="14981"/>
                  <a:pt x="15470" y="15028"/>
                  <a:pt x="15500" y="15028"/>
                </a:cubicBezTo>
                <a:cubicBezTo>
                  <a:pt x="15529" y="15028"/>
                  <a:pt x="15551" y="14981"/>
                  <a:pt x="15551" y="14924"/>
                </a:cubicBezTo>
                <a:lnTo>
                  <a:pt x="15551" y="14704"/>
                </a:lnTo>
                <a:cubicBezTo>
                  <a:pt x="15551" y="14646"/>
                  <a:pt x="15529" y="14601"/>
                  <a:pt x="15500" y="14601"/>
                </a:cubicBezTo>
                <a:close/>
                <a:moveTo>
                  <a:pt x="16349" y="14601"/>
                </a:moveTo>
                <a:cubicBezTo>
                  <a:pt x="16320" y="14601"/>
                  <a:pt x="16296" y="14646"/>
                  <a:pt x="16296" y="14704"/>
                </a:cubicBezTo>
                <a:lnTo>
                  <a:pt x="16296" y="14924"/>
                </a:lnTo>
                <a:cubicBezTo>
                  <a:pt x="16296" y="14981"/>
                  <a:pt x="16320" y="15028"/>
                  <a:pt x="16349" y="15028"/>
                </a:cubicBezTo>
                <a:cubicBezTo>
                  <a:pt x="16378" y="15028"/>
                  <a:pt x="16401" y="14981"/>
                  <a:pt x="16401" y="14924"/>
                </a:cubicBezTo>
                <a:lnTo>
                  <a:pt x="16401" y="14704"/>
                </a:lnTo>
                <a:cubicBezTo>
                  <a:pt x="16401" y="14646"/>
                  <a:pt x="16378" y="14601"/>
                  <a:pt x="16349" y="14601"/>
                </a:cubicBezTo>
                <a:close/>
                <a:moveTo>
                  <a:pt x="16663" y="14601"/>
                </a:moveTo>
                <a:cubicBezTo>
                  <a:pt x="16634" y="14601"/>
                  <a:pt x="16611" y="14646"/>
                  <a:pt x="16611" y="14704"/>
                </a:cubicBezTo>
                <a:lnTo>
                  <a:pt x="16611" y="14924"/>
                </a:lnTo>
                <a:cubicBezTo>
                  <a:pt x="16611" y="14981"/>
                  <a:pt x="16634" y="15028"/>
                  <a:pt x="16663" y="15028"/>
                </a:cubicBezTo>
                <a:cubicBezTo>
                  <a:pt x="16692" y="15028"/>
                  <a:pt x="16716" y="14981"/>
                  <a:pt x="16716" y="14924"/>
                </a:cubicBezTo>
                <a:lnTo>
                  <a:pt x="16716" y="14704"/>
                </a:lnTo>
                <a:cubicBezTo>
                  <a:pt x="16716" y="14646"/>
                  <a:pt x="16692" y="14601"/>
                  <a:pt x="16663" y="14601"/>
                </a:cubicBezTo>
                <a:close/>
                <a:moveTo>
                  <a:pt x="17512" y="14601"/>
                </a:moveTo>
                <a:cubicBezTo>
                  <a:pt x="17483" y="14601"/>
                  <a:pt x="17459" y="14646"/>
                  <a:pt x="17459" y="14704"/>
                </a:cubicBezTo>
                <a:lnTo>
                  <a:pt x="17459" y="14924"/>
                </a:lnTo>
                <a:cubicBezTo>
                  <a:pt x="17459" y="14981"/>
                  <a:pt x="17483" y="15028"/>
                  <a:pt x="17512" y="15028"/>
                </a:cubicBezTo>
                <a:cubicBezTo>
                  <a:pt x="17541" y="15028"/>
                  <a:pt x="17565" y="14981"/>
                  <a:pt x="17565" y="14924"/>
                </a:cubicBezTo>
                <a:lnTo>
                  <a:pt x="17565" y="14704"/>
                </a:lnTo>
                <a:cubicBezTo>
                  <a:pt x="17565" y="14646"/>
                  <a:pt x="17541" y="14601"/>
                  <a:pt x="17512" y="14601"/>
                </a:cubicBezTo>
                <a:close/>
                <a:moveTo>
                  <a:pt x="17827" y="14601"/>
                </a:moveTo>
                <a:cubicBezTo>
                  <a:pt x="17798" y="14601"/>
                  <a:pt x="17774" y="14646"/>
                  <a:pt x="17774" y="14704"/>
                </a:cubicBezTo>
                <a:lnTo>
                  <a:pt x="17774" y="14924"/>
                </a:lnTo>
                <a:cubicBezTo>
                  <a:pt x="17774" y="14981"/>
                  <a:pt x="17798" y="15028"/>
                  <a:pt x="17827" y="15028"/>
                </a:cubicBezTo>
                <a:cubicBezTo>
                  <a:pt x="17856" y="15028"/>
                  <a:pt x="17880" y="14981"/>
                  <a:pt x="17880" y="14924"/>
                </a:cubicBezTo>
                <a:lnTo>
                  <a:pt x="17880" y="14704"/>
                </a:lnTo>
                <a:cubicBezTo>
                  <a:pt x="17880" y="14646"/>
                  <a:pt x="17856" y="14601"/>
                  <a:pt x="17827" y="14601"/>
                </a:cubicBezTo>
                <a:close/>
                <a:moveTo>
                  <a:pt x="18677" y="14601"/>
                </a:moveTo>
                <a:cubicBezTo>
                  <a:pt x="18648" y="14601"/>
                  <a:pt x="18624" y="14646"/>
                  <a:pt x="18624" y="14704"/>
                </a:cubicBezTo>
                <a:lnTo>
                  <a:pt x="18624" y="14924"/>
                </a:lnTo>
                <a:cubicBezTo>
                  <a:pt x="18624" y="14981"/>
                  <a:pt x="18648" y="15028"/>
                  <a:pt x="18677" y="15028"/>
                </a:cubicBezTo>
                <a:cubicBezTo>
                  <a:pt x="18706" y="15028"/>
                  <a:pt x="18730" y="14981"/>
                  <a:pt x="18730" y="14924"/>
                </a:cubicBezTo>
                <a:lnTo>
                  <a:pt x="18730" y="14704"/>
                </a:lnTo>
                <a:cubicBezTo>
                  <a:pt x="18730" y="14646"/>
                  <a:pt x="18706" y="14601"/>
                  <a:pt x="18677" y="14601"/>
                </a:cubicBezTo>
                <a:close/>
                <a:moveTo>
                  <a:pt x="18991" y="14601"/>
                </a:moveTo>
                <a:cubicBezTo>
                  <a:pt x="18962" y="14601"/>
                  <a:pt x="18938" y="14646"/>
                  <a:pt x="18938" y="14704"/>
                </a:cubicBezTo>
                <a:lnTo>
                  <a:pt x="18938" y="14924"/>
                </a:lnTo>
                <a:cubicBezTo>
                  <a:pt x="18938" y="14981"/>
                  <a:pt x="18962" y="15028"/>
                  <a:pt x="18991" y="15028"/>
                </a:cubicBezTo>
                <a:cubicBezTo>
                  <a:pt x="19020" y="15028"/>
                  <a:pt x="19044" y="14981"/>
                  <a:pt x="19044" y="14924"/>
                </a:cubicBezTo>
                <a:lnTo>
                  <a:pt x="19044" y="14704"/>
                </a:lnTo>
                <a:cubicBezTo>
                  <a:pt x="19044" y="14646"/>
                  <a:pt x="19020" y="14601"/>
                  <a:pt x="18991" y="14601"/>
                </a:cubicBezTo>
                <a:close/>
                <a:moveTo>
                  <a:pt x="19841" y="14601"/>
                </a:moveTo>
                <a:cubicBezTo>
                  <a:pt x="19812" y="14601"/>
                  <a:pt x="19788" y="14646"/>
                  <a:pt x="19788" y="14704"/>
                </a:cubicBezTo>
                <a:lnTo>
                  <a:pt x="19788" y="14924"/>
                </a:lnTo>
                <a:cubicBezTo>
                  <a:pt x="19788" y="14981"/>
                  <a:pt x="19812" y="15028"/>
                  <a:pt x="19841" y="15028"/>
                </a:cubicBezTo>
                <a:cubicBezTo>
                  <a:pt x="19870" y="15028"/>
                  <a:pt x="19894" y="14981"/>
                  <a:pt x="19894" y="14924"/>
                </a:cubicBezTo>
                <a:lnTo>
                  <a:pt x="19894" y="14704"/>
                </a:lnTo>
                <a:cubicBezTo>
                  <a:pt x="19894" y="14646"/>
                  <a:pt x="19870" y="14601"/>
                  <a:pt x="19841" y="14601"/>
                </a:cubicBezTo>
                <a:close/>
                <a:moveTo>
                  <a:pt x="20155" y="14601"/>
                </a:moveTo>
                <a:cubicBezTo>
                  <a:pt x="20126" y="14601"/>
                  <a:pt x="20102" y="14646"/>
                  <a:pt x="20102" y="14704"/>
                </a:cubicBezTo>
                <a:lnTo>
                  <a:pt x="20102" y="14924"/>
                </a:lnTo>
                <a:cubicBezTo>
                  <a:pt x="20102" y="14981"/>
                  <a:pt x="20126" y="15028"/>
                  <a:pt x="20155" y="15028"/>
                </a:cubicBezTo>
                <a:cubicBezTo>
                  <a:pt x="20184" y="15028"/>
                  <a:pt x="20207" y="14981"/>
                  <a:pt x="20207" y="14924"/>
                </a:cubicBezTo>
                <a:lnTo>
                  <a:pt x="20207" y="14704"/>
                </a:lnTo>
                <a:cubicBezTo>
                  <a:pt x="20207" y="14646"/>
                  <a:pt x="20184" y="14601"/>
                  <a:pt x="20155" y="14601"/>
                </a:cubicBezTo>
                <a:close/>
                <a:moveTo>
                  <a:pt x="21004" y="14601"/>
                </a:moveTo>
                <a:cubicBezTo>
                  <a:pt x="20975" y="14601"/>
                  <a:pt x="20952" y="14646"/>
                  <a:pt x="20952" y="14704"/>
                </a:cubicBezTo>
                <a:lnTo>
                  <a:pt x="20952" y="14924"/>
                </a:lnTo>
                <a:cubicBezTo>
                  <a:pt x="20952" y="14981"/>
                  <a:pt x="20975" y="15028"/>
                  <a:pt x="21004" y="15028"/>
                </a:cubicBezTo>
                <a:cubicBezTo>
                  <a:pt x="21033" y="15028"/>
                  <a:pt x="21057" y="14981"/>
                  <a:pt x="21057" y="14924"/>
                </a:cubicBezTo>
                <a:lnTo>
                  <a:pt x="21057" y="14704"/>
                </a:lnTo>
                <a:cubicBezTo>
                  <a:pt x="21057" y="14646"/>
                  <a:pt x="21033" y="14601"/>
                  <a:pt x="21004" y="14601"/>
                </a:cubicBezTo>
                <a:close/>
                <a:moveTo>
                  <a:pt x="21319" y="14601"/>
                </a:moveTo>
                <a:cubicBezTo>
                  <a:pt x="21289" y="14601"/>
                  <a:pt x="21267" y="14646"/>
                  <a:pt x="21267" y="14704"/>
                </a:cubicBezTo>
                <a:lnTo>
                  <a:pt x="21267" y="14924"/>
                </a:lnTo>
                <a:cubicBezTo>
                  <a:pt x="21267" y="14981"/>
                  <a:pt x="21289" y="15028"/>
                  <a:pt x="21319" y="15028"/>
                </a:cubicBezTo>
                <a:cubicBezTo>
                  <a:pt x="21348" y="15028"/>
                  <a:pt x="21372" y="14981"/>
                  <a:pt x="21372" y="14924"/>
                </a:cubicBezTo>
                <a:lnTo>
                  <a:pt x="21372" y="14704"/>
                </a:lnTo>
                <a:cubicBezTo>
                  <a:pt x="21372" y="14646"/>
                  <a:pt x="21348" y="14601"/>
                  <a:pt x="21319" y="14601"/>
                </a:cubicBezTo>
                <a:close/>
                <a:moveTo>
                  <a:pt x="281" y="15331"/>
                </a:moveTo>
                <a:cubicBezTo>
                  <a:pt x="252" y="15331"/>
                  <a:pt x="228" y="15376"/>
                  <a:pt x="228" y="15434"/>
                </a:cubicBezTo>
                <a:lnTo>
                  <a:pt x="228" y="15654"/>
                </a:lnTo>
                <a:cubicBezTo>
                  <a:pt x="228" y="15711"/>
                  <a:pt x="252" y="15758"/>
                  <a:pt x="281" y="15758"/>
                </a:cubicBezTo>
                <a:cubicBezTo>
                  <a:pt x="311" y="15758"/>
                  <a:pt x="334" y="15711"/>
                  <a:pt x="334" y="15654"/>
                </a:cubicBezTo>
                <a:lnTo>
                  <a:pt x="334" y="15434"/>
                </a:lnTo>
                <a:cubicBezTo>
                  <a:pt x="334" y="15376"/>
                  <a:pt x="311" y="15331"/>
                  <a:pt x="281" y="15331"/>
                </a:cubicBezTo>
                <a:close/>
                <a:moveTo>
                  <a:pt x="596" y="15331"/>
                </a:moveTo>
                <a:cubicBezTo>
                  <a:pt x="567" y="15331"/>
                  <a:pt x="543" y="15376"/>
                  <a:pt x="543" y="15434"/>
                </a:cubicBezTo>
                <a:lnTo>
                  <a:pt x="543" y="15654"/>
                </a:lnTo>
                <a:cubicBezTo>
                  <a:pt x="543" y="15711"/>
                  <a:pt x="567" y="15758"/>
                  <a:pt x="596" y="15758"/>
                </a:cubicBezTo>
                <a:cubicBezTo>
                  <a:pt x="625" y="15758"/>
                  <a:pt x="649" y="15711"/>
                  <a:pt x="649" y="15654"/>
                </a:cubicBezTo>
                <a:lnTo>
                  <a:pt x="649" y="15434"/>
                </a:lnTo>
                <a:cubicBezTo>
                  <a:pt x="649" y="15376"/>
                  <a:pt x="625" y="15331"/>
                  <a:pt x="596" y="15331"/>
                </a:cubicBezTo>
                <a:close/>
                <a:moveTo>
                  <a:pt x="1446" y="15331"/>
                </a:moveTo>
                <a:cubicBezTo>
                  <a:pt x="1417" y="15331"/>
                  <a:pt x="1393" y="15376"/>
                  <a:pt x="1393" y="15434"/>
                </a:cubicBezTo>
                <a:lnTo>
                  <a:pt x="1393" y="15654"/>
                </a:lnTo>
                <a:cubicBezTo>
                  <a:pt x="1393" y="15711"/>
                  <a:pt x="1417" y="15758"/>
                  <a:pt x="1446" y="15758"/>
                </a:cubicBezTo>
                <a:cubicBezTo>
                  <a:pt x="1475" y="15758"/>
                  <a:pt x="1499" y="15711"/>
                  <a:pt x="1499" y="15654"/>
                </a:cubicBezTo>
                <a:lnTo>
                  <a:pt x="1499" y="15434"/>
                </a:lnTo>
                <a:cubicBezTo>
                  <a:pt x="1499" y="15376"/>
                  <a:pt x="1475" y="15331"/>
                  <a:pt x="1446" y="15331"/>
                </a:cubicBezTo>
                <a:close/>
                <a:moveTo>
                  <a:pt x="1760" y="15331"/>
                </a:moveTo>
                <a:cubicBezTo>
                  <a:pt x="1731" y="15331"/>
                  <a:pt x="1707" y="15376"/>
                  <a:pt x="1707" y="15434"/>
                </a:cubicBezTo>
                <a:lnTo>
                  <a:pt x="1707" y="15654"/>
                </a:lnTo>
                <a:cubicBezTo>
                  <a:pt x="1707" y="15711"/>
                  <a:pt x="1731" y="15758"/>
                  <a:pt x="1760" y="15758"/>
                </a:cubicBezTo>
                <a:cubicBezTo>
                  <a:pt x="1789" y="15758"/>
                  <a:pt x="1813" y="15711"/>
                  <a:pt x="1813" y="15654"/>
                </a:cubicBezTo>
                <a:lnTo>
                  <a:pt x="1813" y="15434"/>
                </a:lnTo>
                <a:cubicBezTo>
                  <a:pt x="1813" y="15376"/>
                  <a:pt x="1789" y="15331"/>
                  <a:pt x="1760" y="15331"/>
                </a:cubicBezTo>
                <a:close/>
                <a:moveTo>
                  <a:pt x="2610" y="15331"/>
                </a:moveTo>
                <a:cubicBezTo>
                  <a:pt x="2581" y="15331"/>
                  <a:pt x="2557" y="15376"/>
                  <a:pt x="2557" y="15434"/>
                </a:cubicBezTo>
                <a:lnTo>
                  <a:pt x="2557" y="15654"/>
                </a:lnTo>
                <a:cubicBezTo>
                  <a:pt x="2557" y="15711"/>
                  <a:pt x="2581" y="15758"/>
                  <a:pt x="2610" y="15758"/>
                </a:cubicBezTo>
                <a:cubicBezTo>
                  <a:pt x="2639" y="15758"/>
                  <a:pt x="2662" y="15711"/>
                  <a:pt x="2662" y="15654"/>
                </a:cubicBezTo>
                <a:lnTo>
                  <a:pt x="2662" y="15434"/>
                </a:lnTo>
                <a:cubicBezTo>
                  <a:pt x="2662" y="15376"/>
                  <a:pt x="2639" y="15331"/>
                  <a:pt x="2610" y="15331"/>
                </a:cubicBezTo>
                <a:close/>
                <a:moveTo>
                  <a:pt x="2924" y="15331"/>
                </a:moveTo>
                <a:cubicBezTo>
                  <a:pt x="2895" y="15331"/>
                  <a:pt x="2871" y="15376"/>
                  <a:pt x="2871" y="15434"/>
                </a:cubicBezTo>
                <a:lnTo>
                  <a:pt x="2871" y="15654"/>
                </a:lnTo>
                <a:cubicBezTo>
                  <a:pt x="2871" y="15711"/>
                  <a:pt x="2895" y="15758"/>
                  <a:pt x="2924" y="15758"/>
                </a:cubicBezTo>
                <a:cubicBezTo>
                  <a:pt x="2954" y="15758"/>
                  <a:pt x="2976" y="15711"/>
                  <a:pt x="2976" y="15654"/>
                </a:cubicBezTo>
                <a:lnTo>
                  <a:pt x="2976" y="15434"/>
                </a:lnTo>
                <a:cubicBezTo>
                  <a:pt x="2976" y="15376"/>
                  <a:pt x="2954" y="15331"/>
                  <a:pt x="2924" y="15331"/>
                </a:cubicBezTo>
                <a:close/>
                <a:moveTo>
                  <a:pt x="3773" y="15331"/>
                </a:moveTo>
                <a:cubicBezTo>
                  <a:pt x="3744" y="15331"/>
                  <a:pt x="3721" y="15376"/>
                  <a:pt x="3721" y="15434"/>
                </a:cubicBezTo>
                <a:lnTo>
                  <a:pt x="3721" y="15654"/>
                </a:lnTo>
                <a:cubicBezTo>
                  <a:pt x="3721" y="15711"/>
                  <a:pt x="3744" y="15758"/>
                  <a:pt x="3773" y="15758"/>
                </a:cubicBezTo>
                <a:cubicBezTo>
                  <a:pt x="3802" y="15758"/>
                  <a:pt x="3826" y="15711"/>
                  <a:pt x="3826" y="15654"/>
                </a:cubicBezTo>
                <a:lnTo>
                  <a:pt x="3826" y="15434"/>
                </a:lnTo>
                <a:cubicBezTo>
                  <a:pt x="3826" y="15376"/>
                  <a:pt x="3802" y="15331"/>
                  <a:pt x="3773" y="15331"/>
                </a:cubicBezTo>
                <a:close/>
                <a:moveTo>
                  <a:pt x="4088" y="15331"/>
                </a:moveTo>
                <a:cubicBezTo>
                  <a:pt x="4058" y="15331"/>
                  <a:pt x="4035" y="15376"/>
                  <a:pt x="4035" y="15434"/>
                </a:cubicBezTo>
                <a:lnTo>
                  <a:pt x="4035" y="15654"/>
                </a:lnTo>
                <a:cubicBezTo>
                  <a:pt x="4035" y="15711"/>
                  <a:pt x="4058" y="15758"/>
                  <a:pt x="4088" y="15758"/>
                </a:cubicBezTo>
                <a:cubicBezTo>
                  <a:pt x="4117" y="15758"/>
                  <a:pt x="4141" y="15711"/>
                  <a:pt x="4141" y="15654"/>
                </a:cubicBezTo>
                <a:lnTo>
                  <a:pt x="4141" y="15434"/>
                </a:lnTo>
                <a:cubicBezTo>
                  <a:pt x="4141" y="15376"/>
                  <a:pt x="4117" y="15331"/>
                  <a:pt x="4088" y="15331"/>
                </a:cubicBezTo>
                <a:close/>
                <a:moveTo>
                  <a:pt x="4937" y="15331"/>
                </a:moveTo>
                <a:cubicBezTo>
                  <a:pt x="4908" y="15331"/>
                  <a:pt x="4884" y="15376"/>
                  <a:pt x="4884" y="15434"/>
                </a:cubicBezTo>
                <a:lnTo>
                  <a:pt x="4884" y="15654"/>
                </a:lnTo>
                <a:cubicBezTo>
                  <a:pt x="4884" y="15711"/>
                  <a:pt x="4908" y="15758"/>
                  <a:pt x="4937" y="15758"/>
                </a:cubicBezTo>
                <a:cubicBezTo>
                  <a:pt x="4966" y="15758"/>
                  <a:pt x="4990" y="15711"/>
                  <a:pt x="4990" y="15654"/>
                </a:cubicBezTo>
                <a:lnTo>
                  <a:pt x="4990" y="15434"/>
                </a:lnTo>
                <a:cubicBezTo>
                  <a:pt x="4990" y="15376"/>
                  <a:pt x="4966" y="15331"/>
                  <a:pt x="4937" y="15331"/>
                </a:cubicBezTo>
                <a:close/>
                <a:moveTo>
                  <a:pt x="5252" y="15331"/>
                </a:moveTo>
                <a:cubicBezTo>
                  <a:pt x="5223" y="15331"/>
                  <a:pt x="5199" y="15376"/>
                  <a:pt x="5199" y="15434"/>
                </a:cubicBezTo>
                <a:lnTo>
                  <a:pt x="5199" y="15654"/>
                </a:lnTo>
                <a:cubicBezTo>
                  <a:pt x="5199" y="15711"/>
                  <a:pt x="5223" y="15758"/>
                  <a:pt x="5252" y="15758"/>
                </a:cubicBezTo>
                <a:cubicBezTo>
                  <a:pt x="5281" y="15758"/>
                  <a:pt x="5305" y="15711"/>
                  <a:pt x="5305" y="15654"/>
                </a:cubicBezTo>
                <a:lnTo>
                  <a:pt x="5305" y="15434"/>
                </a:lnTo>
                <a:cubicBezTo>
                  <a:pt x="5305" y="15376"/>
                  <a:pt x="5281" y="15331"/>
                  <a:pt x="5252" y="15331"/>
                </a:cubicBezTo>
                <a:close/>
                <a:moveTo>
                  <a:pt x="6102" y="15331"/>
                </a:moveTo>
                <a:cubicBezTo>
                  <a:pt x="6072" y="15331"/>
                  <a:pt x="6049" y="15376"/>
                  <a:pt x="6049" y="15434"/>
                </a:cubicBezTo>
                <a:lnTo>
                  <a:pt x="6049" y="15654"/>
                </a:lnTo>
                <a:cubicBezTo>
                  <a:pt x="6049" y="15711"/>
                  <a:pt x="6072" y="15758"/>
                  <a:pt x="6102" y="15758"/>
                </a:cubicBezTo>
                <a:cubicBezTo>
                  <a:pt x="6131" y="15758"/>
                  <a:pt x="6155" y="15711"/>
                  <a:pt x="6155" y="15654"/>
                </a:cubicBezTo>
                <a:lnTo>
                  <a:pt x="6155" y="15434"/>
                </a:lnTo>
                <a:cubicBezTo>
                  <a:pt x="6155" y="15376"/>
                  <a:pt x="6131" y="15331"/>
                  <a:pt x="6102" y="15331"/>
                </a:cubicBezTo>
                <a:close/>
                <a:moveTo>
                  <a:pt x="6416" y="15331"/>
                </a:moveTo>
                <a:cubicBezTo>
                  <a:pt x="6387" y="15331"/>
                  <a:pt x="6363" y="15376"/>
                  <a:pt x="6363" y="15434"/>
                </a:cubicBezTo>
                <a:lnTo>
                  <a:pt x="6363" y="15654"/>
                </a:lnTo>
                <a:cubicBezTo>
                  <a:pt x="6363" y="15711"/>
                  <a:pt x="6387" y="15758"/>
                  <a:pt x="6416" y="15758"/>
                </a:cubicBezTo>
                <a:cubicBezTo>
                  <a:pt x="6445" y="15758"/>
                  <a:pt x="6469" y="15711"/>
                  <a:pt x="6469" y="15654"/>
                </a:cubicBezTo>
                <a:lnTo>
                  <a:pt x="6469" y="15434"/>
                </a:lnTo>
                <a:cubicBezTo>
                  <a:pt x="6469" y="15376"/>
                  <a:pt x="6445" y="15331"/>
                  <a:pt x="6416" y="15331"/>
                </a:cubicBezTo>
                <a:close/>
                <a:moveTo>
                  <a:pt x="7266" y="15331"/>
                </a:moveTo>
                <a:cubicBezTo>
                  <a:pt x="7237" y="15331"/>
                  <a:pt x="7213" y="15376"/>
                  <a:pt x="7213" y="15434"/>
                </a:cubicBezTo>
                <a:lnTo>
                  <a:pt x="7213" y="15654"/>
                </a:lnTo>
                <a:cubicBezTo>
                  <a:pt x="7213" y="15711"/>
                  <a:pt x="7237" y="15758"/>
                  <a:pt x="7266" y="15758"/>
                </a:cubicBezTo>
                <a:cubicBezTo>
                  <a:pt x="7295" y="15758"/>
                  <a:pt x="7318" y="15711"/>
                  <a:pt x="7318" y="15654"/>
                </a:cubicBezTo>
                <a:lnTo>
                  <a:pt x="7318" y="15434"/>
                </a:lnTo>
                <a:cubicBezTo>
                  <a:pt x="7318" y="15376"/>
                  <a:pt x="7295" y="15331"/>
                  <a:pt x="7266" y="15331"/>
                </a:cubicBezTo>
                <a:close/>
                <a:moveTo>
                  <a:pt x="7580" y="15331"/>
                </a:moveTo>
                <a:cubicBezTo>
                  <a:pt x="7551" y="15331"/>
                  <a:pt x="7527" y="15376"/>
                  <a:pt x="7527" y="15434"/>
                </a:cubicBezTo>
                <a:lnTo>
                  <a:pt x="7527" y="15654"/>
                </a:lnTo>
                <a:cubicBezTo>
                  <a:pt x="7527" y="15711"/>
                  <a:pt x="7551" y="15758"/>
                  <a:pt x="7580" y="15758"/>
                </a:cubicBezTo>
                <a:cubicBezTo>
                  <a:pt x="7609" y="15758"/>
                  <a:pt x="7632" y="15711"/>
                  <a:pt x="7632" y="15654"/>
                </a:cubicBezTo>
                <a:lnTo>
                  <a:pt x="7632" y="15434"/>
                </a:lnTo>
                <a:cubicBezTo>
                  <a:pt x="7632" y="15376"/>
                  <a:pt x="7609" y="15331"/>
                  <a:pt x="7580" y="15331"/>
                </a:cubicBezTo>
                <a:close/>
                <a:moveTo>
                  <a:pt x="8429" y="15331"/>
                </a:moveTo>
                <a:cubicBezTo>
                  <a:pt x="8400" y="15331"/>
                  <a:pt x="8377" y="15376"/>
                  <a:pt x="8377" y="15434"/>
                </a:cubicBezTo>
                <a:lnTo>
                  <a:pt x="8377" y="15654"/>
                </a:lnTo>
                <a:cubicBezTo>
                  <a:pt x="8377" y="15711"/>
                  <a:pt x="8400" y="15758"/>
                  <a:pt x="8429" y="15758"/>
                </a:cubicBezTo>
                <a:cubicBezTo>
                  <a:pt x="8458" y="15758"/>
                  <a:pt x="8482" y="15711"/>
                  <a:pt x="8482" y="15654"/>
                </a:cubicBezTo>
                <a:lnTo>
                  <a:pt x="8482" y="15434"/>
                </a:lnTo>
                <a:cubicBezTo>
                  <a:pt x="8482" y="15376"/>
                  <a:pt x="8458" y="15331"/>
                  <a:pt x="8429" y="15331"/>
                </a:cubicBezTo>
                <a:close/>
                <a:moveTo>
                  <a:pt x="8744" y="15331"/>
                </a:moveTo>
                <a:cubicBezTo>
                  <a:pt x="8714" y="15331"/>
                  <a:pt x="8691" y="15376"/>
                  <a:pt x="8691" y="15434"/>
                </a:cubicBezTo>
                <a:lnTo>
                  <a:pt x="8691" y="15654"/>
                </a:lnTo>
                <a:cubicBezTo>
                  <a:pt x="8691" y="15711"/>
                  <a:pt x="8714" y="15758"/>
                  <a:pt x="8744" y="15758"/>
                </a:cubicBezTo>
                <a:cubicBezTo>
                  <a:pt x="8773" y="15758"/>
                  <a:pt x="8796" y="15711"/>
                  <a:pt x="8796" y="15654"/>
                </a:cubicBezTo>
                <a:lnTo>
                  <a:pt x="8796" y="15434"/>
                </a:lnTo>
                <a:cubicBezTo>
                  <a:pt x="8796" y="15376"/>
                  <a:pt x="8773" y="15331"/>
                  <a:pt x="8744" y="15331"/>
                </a:cubicBezTo>
                <a:close/>
                <a:moveTo>
                  <a:pt x="9593" y="15331"/>
                </a:moveTo>
                <a:cubicBezTo>
                  <a:pt x="9564" y="15331"/>
                  <a:pt x="9540" y="15376"/>
                  <a:pt x="9540" y="15434"/>
                </a:cubicBezTo>
                <a:lnTo>
                  <a:pt x="9540" y="15654"/>
                </a:lnTo>
                <a:cubicBezTo>
                  <a:pt x="9540" y="15711"/>
                  <a:pt x="9564" y="15758"/>
                  <a:pt x="9593" y="15758"/>
                </a:cubicBezTo>
                <a:cubicBezTo>
                  <a:pt x="9622" y="15758"/>
                  <a:pt x="9646" y="15711"/>
                  <a:pt x="9646" y="15654"/>
                </a:cubicBezTo>
                <a:lnTo>
                  <a:pt x="9646" y="15434"/>
                </a:lnTo>
                <a:cubicBezTo>
                  <a:pt x="9646" y="15376"/>
                  <a:pt x="9622" y="15331"/>
                  <a:pt x="9593" y="15331"/>
                </a:cubicBezTo>
                <a:close/>
                <a:moveTo>
                  <a:pt x="9908" y="15331"/>
                </a:moveTo>
                <a:cubicBezTo>
                  <a:pt x="9879" y="15331"/>
                  <a:pt x="9855" y="15376"/>
                  <a:pt x="9855" y="15434"/>
                </a:cubicBezTo>
                <a:lnTo>
                  <a:pt x="9855" y="15654"/>
                </a:lnTo>
                <a:cubicBezTo>
                  <a:pt x="9855" y="15711"/>
                  <a:pt x="9879" y="15758"/>
                  <a:pt x="9908" y="15758"/>
                </a:cubicBezTo>
                <a:cubicBezTo>
                  <a:pt x="9937" y="15758"/>
                  <a:pt x="9961" y="15711"/>
                  <a:pt x="9961" y="15654"/>
                </a:cubicBezTo>
                <a:lnTo>
                  <a:pt x="9961" y="15434"/>
                </a:lnTo>
                <a:cubicBezTo>
                  <a:pt x="9961" y="15376"/>
                  <a:pt x="9937" y="15331"/>
                  <a:pt x="9908" y="15331"/>
                </a:cubicBezTo>
                <a:close/>
                <a:moveTo>
                  <a:pt x="10758" y="15331"/>
                </a:moveTo>
                <a:cubicBezTo>
                  <a:pt x="10728" y="15331"/>
                  <a:pt x="10705" y="15376"/>
                  <a:pt x="10705" y="15434"/>
                </a:cubicBezTo>
                <a:lnTo>
                  <a:pt x="10705" y="15654"/>
                </a:lnTo>
                <a:cubicBezTo>
                  <a:pt x="10705" y="15711"/>
                  <a:pt x="10728" y="15758"/>
                  <a:pt x="10758" y="15758"/>
                </a:cubicBezTo>
                <a:cubicBezTo>
                  <a:pt x="10787" y="15758"/>
                  <a:pt x="10810" y="15711"/>
                  <a:pt x="10810" y="15654"/>
                </a:cubicBezTo>
                <a:lnTo>
                  <a:pt x="10810" y="15434"/>
                </a:lnTo>
                <a:cubicBezTo>
                  <a:pt x="10810" y="15376"/>
                  <a:pt x="10787" y="15331"/>
                  <a:pt x="10758" y="15331"/>
                </a:cubicBezTo>
                <a:close/>
                <a:moveTo>
                  <a:pt x="11072" y="15331"/>
                </a:moveTo>
                <a:cubicBezTo>
                  <a:pt x="11043" y="15331"/>
                  <a:pt x="11019" y="15376"/>
                  <a:pt x="11019" y="15434"/>
                </a:cubicBezTo>
                <a:lnTo>
                  <a:pt x="11019" y="15654"/>
                </a:lnTo>
                <a:cubicBezTo>
                  <a:pt x="11019" y="15711"/>
                  <a:pt x="11043" y="15758"/>
                  <a:pt x="11072" y="15758"/>
                </a:cubicBezTo>
                <a:cubicBezTo>
                  <a:pt x="11101" y="15758"/>
                  <a:pt x="11125" y="15711"/>
                  <a:pt x="11125" y="15654"/>
                </a:cubicBezTo>
                <a:lnTo>
                  <a:pt x="11125" y="15434"/>
                </a:lnTo>
                <a:cubicBezTo>
                  <a:pt x="11125" y="15376"/>
                  <a:pt x="11101" y="15331"/>
                  <a:pt x="11072" y="15331"/>
                </a:cubicBezTo>
                <a:close/>
                <a:moveTo>
                  <a:pt x="11922" y="15331"/>
                </a:moveTo>
                <a:cubicBezTo>
                  <a:pt x="11893" y="15331"/>
                  <a:pt x="11869" y="15376"/>
                  <a:pt x="11869" y="15434"/>
                </a:cubicBezTo>
                <a:lnTo>
                  <a:pt x="11869" y="15654"/>
                </a:lnTo>
                <a:cubicBezTo>
                  <a:pt x="11869" y="15711"/>
                  <a:pt x="11893" y="15758"/>
                  <a:pt x="11922" y="15758"/>
                </a:cubicBezTo>
                <a:cubicBezTo>
                  <a:pt x="11951" y="15758"/>
                  <a:pt x="11974" y="15711"/>
                  <a:pt x="11974" y="15654"/>
                </a:cubicBezTo>
                <a:lnTo>
                  <a:pt x="11974" y="15434"/>
                </a:lnTo>
                <a:cubicBezTo>
                  <a:pt x="11974" y="15376"/>
                  <a:pt x="11951" y="15331"/>
                  <a:pt x="11922" y="15331"/>
                </a:cubicBezTo>
                <a:close/>
                <a:moveTo>
                  <a:pt x="12236" y="15331"/>
                </a:moveTo>
                <a:cubicBezTo>
                  <a:pt x="12207" y="15331"/>
                  <a:pt x="12183" y="15376"/>
                  <a:pt x="12183" y="15434"/>
                </a:cubicBezTo>
                <a:lnTo>
                  <a:pt x="12183" y="15654"/>
                </a:lnTo>
                <a:cubicBezTo>
                  <a:pt x="12183" y="15711"/>
                  <a:pt x="12207" y="15758"/>
                  <a:pt x="12236" y="15758"/>
                </a:cubicBezTo>
                <a:cubicBezTo>
                  <a:pt x="12265" y="15758"/>
                  <a:pt x="12288" y="15711"/>
                  <a:pt x="12288" y="15654"/>
                </a:cubicBezTo>
                <a:lnTo>
                  <a:pt x="12288" y="15434"/>
                </a:lnTo>
                <a:cubicBezTo>
                  <a:pt x="12288" y="15376"/>
                  <a:pt x="12265" y="15331"/>
                  <a:pt x="12236" y="15331"/>
                </a:cubicBezTo>
                <a:close/>
                <a:moveTo>
                  <a:pt x="13085" y="15331"/>
                </a:moveTo>
                <a:cubicBezTo>
                  <a:pt x="13056" y="15331"/>
                  <a:pt x="13032" y="15376"/>
                  <a:pt x="13032" y="15434"/>
                </a:cubicBezTo>
                <a:lnTo>
                  <a:pt x="13032" y="15654"/>
                </a:lnTo>
                <a:cubicBezTo>
                  <a:pt x="13032" y="15711"/>
                  <a:pt x="13056" y="15758"/>
                  <a:pt x="13085" y="15758"/>
                </a:cubicBezTo>
                <a:cubicBezTo>
                  <a:pt x="13114" y="15758"/>
                  <a:pt x="13138" y="15711"/>
                  <a:pt x="13138" y="15654"/>
                </a:cubicBezTo>
                <a:lnTo>
                  <a:pt x="13138" y="15434"/>
                </a:lnTo>
                <a:cubicBezTo>
                  <a:pt x="13138" y="15376"/>
                  <a:pt x="13114" y="15331"/>
                  <a:pt x="13085" y="15331"/>
                </a:cubicBezTo>
                <a:close/>
                <a:moveTo>
                  <a:pt x="13399" y="15331"/>
                </a:moveTo>
                <a:cubicBezTo>
                  <a:pt x="13370" y="15331"/>
                  <a:pt x="13348" y="15376"/>
                  <a:pt x="13348" y="15434"/>
                </a:cubicBezTo>
                <a:lnTo>
                  <a:pt x="13348" y="15654"/>
                </a:lnTo>
                <a:cubicBezTo>
                  <a:pt x="13348" y="15711"/>
                  <a:pt x="13370" y="15758"/>
                  <a:pt x="13399" y="15758"/>
                </a:cubicBezTo>
                <a:cubicBezTo>
                  <a:pt x="13428" y="15758"/>
                  <a:pt x="13452" y="15711"/>
                  <a:pt x="13452" y="15654"/>
                </a:cubicBezTo>
                <a:lnTo>
                  <a:pt x="13452" y="15434"/>
                </a:lnTo>
                <a:cubicBezTo>
                  <a:pt x="13452" y="15376"/>
                  <a:pt x="13428" y="15331"/>
                  <a:pt x="13399" y="15331"/>
                </a:cubicBezTo>
                <a:close/>
                <a:moveTo>
                  <a:pt x="14249" y="15331"/>
                </a:moveTo>
                <a:cubicBezTo>
                  <a:pt x="14220" y="15331"/>
                  <a:pt x="14196" y="15376"/>
                  <a:pt x="14196" y="15434"/>
                </a:cubicBezTo>
                <a:lnTo>
                  <a:pt x="14196" y="15654"/>
                </a:lnTo>
                <a:cubicBezTo>
                  <a:pt x="14196" y="15711"/>
                  <a:pt x="14220" y="15758"/>
                  <a:pt x="14249" y="15758"/>
                </a:cubicBezTo>
                <a:cubicBezTo>
                  <a:pt x="14278" y="15758"/>
                  <a:pt x="14302" y="15711"/>
                  <a:pt x="14302" y="15654"/>
                </a:cubicBezTo>
                <a:lnTo>
                  <a:pt x="14302" y="15434"/>
                </a:lnTo>
                <a:cubicBezTo>
                  <a:pt x="14302" y="15376"/>
                  <a:pt x="14278" y="15331"/>
                  <a:pt x="14249" y="15331"/>
                </a:cubicBezTo>
                <a:close/>
                <a:moveTo>
                  <a:pt x="14564" y="15331"/>
                </a:moveTo>
                <a:cubicBezTo>
                  <a:pt x="14535" y="15331"/>
                  <a:pt x="14511" y="15376"/>
                  <a:pt x="14511" y="15434"/>
                </a:cubicBezTo>
                <a:lnTo>
                  <a:pt x="14511" y="15654"/>
                </a:lnTo>
                <a:cubicBezTo>
                  <a:pt x="14511" y="15711"/>
                  <a:pt x="14535" y="15758"/>
                  <a:pt x="14564" y="15758"/>
                </a:cubicBezTo>
                <a:cubicBezTo>
                  <a:pt x="14593" y="15758"/>
                  <a:pt x="14617" y="15711"/>
                  <a:pt x="14617" y="15654"/>
                </a:cubicBezTo>
                <a:lnTo>
                  <a:pt x="14617" y="15434"/>
                </a:lnTo>
                <a:cubicBezTo>
                  <a:pt x="14617" y="15376"/>
                  <a:pt x="14593" y="15331"/>
                  <a:pt x="14564" y="15331"/>
                </a:cubicBezTo>
                <a:close/>
                <a:moveTo>
                  <a:pt x="15413" y="15331"/>
                </a:moveTo>
                <a:cubicBezTo>
                  <a:pt x="15384" y="15331"/>
                  <a:pt x="15360" y="15376"/>
                  <a:pt x="15360" y="15434"/>
                </a:cubicBezTo>
                <a:lnTo>
                  <a:pt x="15360" y="15654"/>
                </a:lnTo>
                <a:cubicBezTo>
                  <a:pt x="15360" y="15711"/>
                  <a:pt x="15384" y="15758"/>
                  <a:pt x="15413" y="15758"/>
                </a:cubicBezTo>
                <a:cubicBezTo>
                  <a:pt x="15442" y="15758"/>
                  <a:pt x="15465" y="15711"/>
                  <a:pt x="15465" y="15654"/>
                </a:cubicBezTo>
                <a:lnTo>
                  <a:pt x="15465" y="15434"/>
                </a:lnTo>
                <a:cubicBezTo>
                  <a:pt x="15465" y="15376"/>
                  <a:pt x="15442" y="15331"/>
                  <a:pt x="15413" y="15331"/>
                </a:cubicBezTo>
                <a:close/>
                <a:moveTo>
                  <a:pt x="15728" y="15331"/>
                </a:moveTo>
                <a:cubicBezTo>
                  <a:pt x="15699" y="15331"/>
                  <a:pt x="15675" y="15376"/>
                  <a:pt x="15675" y="15434"/>
                </a:cubicBezTo>
                <a:lnTo>
                  <a:pt x="15675" y="15654"/>
                </a:lnTo>
                <a:cubicBezTo>
                  <a:pt x="15675" y="15711"/>
                  <a:pt x="15699" y="15758"/>
                  <a:pt x="15728" y="15758"/>
                </a:cubicBezTo>
                <a:cubicBezTo>
                  <a:pt x="15757" y="15758"/>
                  <a:pt x="15781" y="15711"/>
                  <a:pt x="15781" y="15654"/>
                </a:cubicBezTo>
                <a:lnTo>
                  <a:pt x="15781" y="15434"/>
                </a:lnTo>
                <a:cubicBezTo>
                  <a:pt x="15781" y="15376"/>
                  <a:pt x="15757" y="15331"/>
                  <a:pt x="15728" y="15331"/>
                </a:cubicBezTo>
                <a:close/>
                <a:moveTo>
                  <a:pt x="16578" y="15331"/>
                </a:moveTo>
                <a:cubicBezTo>
                  <a:pt x="16549" y="15331"/>
                  <a:pt x="16525" y="15376"/>
                  <a:pt x="16525" y="15434"/>
                </a:cubicBezTo>
                <a:lnTo>
                  <a:pt x="16525" y="15654"/>
                </a:lnTo>
                <a:cubicBezTo>
                  <a:pt x="16525" y="15711"/>
                  <a:pt x="16549" y="15758"/>
                  <a:pt x="16578" y="15758"/>
                </a:cubicBezTo>
                <a:cubicBezTo>
                  <a:pt x="16607" y="15758"/>
                  <a:pt x="16630" y="15711"/>
                  <a:pt x="16630" y="15654"/>
                </a:cubicBezTo>
                <a:lnTo>
                  <a:pt x="16630" y="15434"/>
                </a:lnTo>
                <a:cubicBezTo>
                  <a:pt x="16630" y="15376"/>
                  <a:pt x="16607" y="15331"/>
                  <a:pt x="16578" y="15331"/>
                </a:cubicBezTo>
                <a:close/>
                <a:moveTo>
                  <a:pt x="16892" y="15331"/>
                </a:moveTo>
                <a:cubicBezTo>
                  <a:pt x="16863" y="15331"/>
                  <a:pt x="16839" y="15376"/>
                  <a:pt x="16839" y="15434"/>
                </a:cubicBezTo>
                <a:lnTo>
                  <a:pt x="16839" y="15654"/>
                </a:lnTo>
                <a:cubicBezTo>
                  <a:pt x="16839" y="15711"/>
                  <a:pt x="16863" y="15758"/>
                  <a:pt x="16892" y="15758"/>
                </a:cubicBezTo>
                <a:cubicBezTo>
                  <a:pt x="16921" y="15758"/>
                  <a:pt x="16944" y="15711"/>
                  <a:pt x="16944" y="15654"/>
                </a:cubicBezTo>
                <a:lnTo>
                  <a:pt x="16944" y="15434"/>
                </a:lnTo>
                <a:cubicBezTo>
                  <a:pt x="16944" y="15376"/>
                  <a:pt x="16921" y="15331"/>
                  <a:pt x="16892" y="15331"/>
                </a:cubicBezTo>
                <a:close/>
                <a:moveTo>
                  <a:pt x="17741" y="15331"/>
                </a:moveTo>
                <a:cubicBezTo>
                  <a:pt x="17712" y="15331"/>
                  <a:pt x="17689" y="15376"/>
                  <a:pt x="17689" y="15434"/>
                </a:cubicBezTo>
                <a:lnTo>
                  <a:pt x="17689" y="15654"/>
                </a:lnTo>
                <a:cubicBezTo>
                  <a:pt x="17689" y="15711"/>
                  <a:pt x="17712" y="15758"/>
                  <a:pt x="17741" y="15758"/>
                </a:cubicBezTo>
                <a:cubicBezTo>
                  <a:pt x="17770" y="15758"/>
                  <a:pt x="17794" y="15711"/>
                  <a:pt x="17794" y="15654"/>
                </a:cubicBezTo>
                <a:lnTo>
                  <a:pt x="17794" y="15434"/>
                </a:lnTo>
                <a:cubicBezTo>
                  <a:pt x="17794" y="15376"/>
                  <a:pt x="17770" y="15331"/>
                  <a:pt x="17741" y="15331"/>
                </a:cubicBezTo>
                <a:close/>
                <a:moveTo>
                  <a:pt x="18055" y="15331"/>
                </a:moveTo>
                <a:cubicBezTo>
                  <a:pt x="18026" y="15331"/>
                  <a:pt x="18002" y="15376"/>
                  <a:pt x="18002" y="15434"/>
                </a:cubicBezTo>
                <a:lnTo>
                  <a:pt x="18002" y="15654"/>
                </a:lnTo>
                <a:cubicBezTo>
                  <a:pt x="18002" y="15711"/>
                  <a:pt x="18026" y="15758"/>
                  <a:pt x="18055" y="15758"/>
                </a:cubicBezTo>
                <a:cubicBezTo>
                  <a:pt x="18085" y="15758"/>
                  <a:pt x="18108" y="15711"/>
                  <a:pt x="18108" y="15654"/>
                </a:cubicBezTo>
                <a:lnTo>
                  <a:pt x="18108" y="15434"/>
                </a:lnTo>
                <a:cubicBezTo>
                  <a:pt x="18108" y="15376"/>
                  <a:pt x="18085" y="15331"/>
                  <a:pt x="18055" y="15331"/>
                </a:cubicBezTo>
                <a:close/>
                <a:moveTo>
                  <a:pt x="18905" y="15331"/>
                </a:moveTo>
                <a:cubicBezTo>
                  <a:pt x="18876" y="15331"/>
                  <a:pt x="18852" y="15376"/>
                  <a:pt x="18852" y="15434"/>
                </a:cubicBezTo>
                <a:lnTo>
                  <a:pt x="18852" y="15654"/>
                </a:lnTo>
                <a:cubicBezTo>
                  <a:pt x="18852" y="15711"/>
                  <a:pt x="18876" y="15758"/>
                  <a:pt x="18905" y="15758"/>
                </a:cubicBezTo>
                <a:cubicBezTo>
                  <a:pt x="18934" y="15758"/>
                  <a:pt x="18958" y="15711"/>
                  <a:pt x="18958" y="15654"/>
                </a:cubicBezTo>
                <a:lnTo>
                  <a:pt x="18958" y="15434"/>
                </a:lnTo>
                <a:cubicBezTo>
                  <a:pt x="18958" y="15376"/>
                  <a:pt x="18934" y="15331"/>
                  <a:pt x="18905" y="15331"/>
                </a:cubicBezTo>
                <a:close/>
                <a:moveTo>
                  <a:pt x="19220" y="15331"/>
                </a:moveTo>
                <a:cubicBezTo>
                  <a:pt x="19191" y="15331"/>
                  <a:pt x="19167" y="15376"/>
                  <a:pt x="19167" y="15434"/>
                </a:cubicBezTo>
                <a:lnTo>
                  <a:pt x="19167" y="15654"/>
                </a:lnTo>
                <a:cubicBezTo>
                  <a:pt x="19167" y="15711"/>
                  <a:pt x="19191" y="15758"/>
                  <a:pt x="19220" y="15758"/>
                </a:cubicBezTo>
                <a:cubicBezTo>
                  <a:pt x="19249" y="15758"/>
                  <a:pt x="19273" y="15711"/>
                  <a:pt x="19273" y="15654"/>
                </a:cubicBezTo>
                <a:lnTo>
                  <a:pt x="19273" y="15434"/>
                </a:lnTo>
                <a:cubicBezTo>
                  <a:pt x="19273" y="15376"/>
                  <a:pt x="19249" y="15331"/>
                  <a:pt x="19220" y="15331"/>
                </a:cubicBezTo>
                <a:close/>
                <a:moveTo>
                  <a:pt x="20069" y="15331"/>
                </a:moveTo>
                <a:cubicBezTo>
                  <a:pt x="20040" y="15331"/>
                  <a:pt x="20016" y="15376"/>
                  <a:pt x="20016" y="15434"/>
                </a:cubicBezTo>
                <a:lnTo>
                  <a:pt x="20016" y="15654"/>
                </a:lnTo>
                <a:cubicBezTo>
                  <a:pt x="20016" y="15711"/>
                  <a:pt x="20040" y="15758"/>
                  <a:pt x="20069" y="15758"/>
                </a:cubicBezTo>
                <a:cubicBezTo>
                  <a:pt x="20099" y="15758"/>
                  <a:pt x="20122" y="15711"/>
                  <a:pt x="20122" y="15654"/>
                </a:cubicBezTo>
                <a:lnTo>
                  <a:pt x="20122" y="15434"/>
                </a:lnTo>
                <a:cubicBezTo>
                  <a:pt x="20122" y="15376"/>
                  <a:pt x="20099" y="15331"/>
                  <a:pt x="20069" y="15331"/>
                </a:cubicBezTo>
                <a:close/>
                <a:moveTo>
                  <a:pt x="20384" y="15331"/>
                </a:moveTo>
                <a:cubicBezTo>
                  <a:pt x="20355" y="15331"/>
                  <a:pt x="20331" y="15376"/>
                  <a:pt x="20331" y="15434"/>
                </a:cubicBezTo>
                <a:lnTo>
                  <a:pt x="20331" y="15654"/>
                </a:lnTo>
                <a:cubicBezTo>
                  <a:pt x="20331" y="15711"/>
                  <a:pt x="20355" y="15758"/>
                  <a:pt x="20384" y="15758"/>
                </a:cubicBezTo>
                <a:cubicBezTo>
                  <a:pt x="20413" y="15758"/>
                  <a:pt x="20436" y="15711"/>
                  <a:pt x="20436" y="15654"/>
                </a:cubicBezTo>
                <a:lnTo>
                  <a:pt x="20436" y="15434"/>
                </a:lnTo>
                <a:cubicBezTo>
                  <a:pt x="20436" y="15376"/>
                  <a:pt x="20413" y="15331"/>
                  <a:pt x="20384" y="15331"/>
                </a:cubicBezTo>
                <a:close/>
                <a:moveTo>
                  <a:pt x="21234" y="15331"/>
                </a:moveTo>
                <a:cubicBezTo>
                  <a:pt x="21204" y="15331"/>
                  <a:pt x="21181" y="15376"/>
                  <a:pt x="21181" y="15434"/>
                </a:cubicBezTo>
                <a:lnTo>
                  <a:pt x="21181" y="15654"/>
                </a:lnTo>
                <a:cubicBezTo>
                  <a:pt x="21181" y="15711"/>
                  <a:pt x="21204" y="15758"/>
                  <a:pt x="21234" y="15758"/>
                </a:cubicBezTo>
                <a:cubicBezTo>
                  <a:pt x="21263" y="15758"/>
                  <a:pt x="21285" y="15711"/>
                  <a:pt x="21285" y="15654"/>
                </a:cubicBezTo>
                <a:lnTo>
                  <a:pt x="21285" y="15434"/>
                </a:lnTo>
                <a:cubicBezTo>
                  <a:pt x="21285" y="15376"/>
                  <a:pt x="21263" y="15331"/>
                  <a:pt x="21234" y="15331"/>
                </a:cubicBezTo>
                <a:close/>
                <a:moveTo>
                  <a:pt x="21547" y="15331"/>
                </a:moveTo>
                <a:cubicBezTo>
                  <a:pt x="21518" y="15331"/>
                  <a:pt x="21495" y="15376"/>
                  <a:pt x="21495" y="15434"/>
                </a:cubicBezTo>
                <a:lnTo>
                  <a:pt x="21495" y="15654"/>
                </a:lnTo>
                <a:cubicBezTo>
                  <a:pt x="21495" y="15711"/>
                  <a:pt x="21518" y="15758"/>
                  <a:pt x="21547" y="15758"/>
                </a:cubicBezTo>
                <a:cubicBezTo>
                  <a:pt x="21576" y="15758"/>
                  <a:pt x="21600" y="15711"/>
                  <a:pt x="21600" y="15654"/>
                </a:cubicBezTo>
                <a:lnTo>
                  <a:pt x="21600" y="15434"/>
                </a:lnTo>
                <a:cubicBezTo>
                  <a:pt x="21600" y="15376"/>
                  <a:pt x="21576" y="15331"/>
                  <a:pt x="21547" y="15331"/>
                </a:cubicBezTo>
                <a:close/>
                <a:moveTo>
                  <a:pt x="53" y="16061"/>
                </a:moveTo>
                <a:cubicBezTo>
                  <a:pt x="24" y="16061"/>
                  <a:pt x="0" y="16108"/>
                  <a:pt x="0" y="16166"/>
                </a:cubicBezTo>
                <a:lnTo>
                  <a:pt x="0" y="16384"/>
                </a:lnTo>
                <a:cubicBezTo>
                  <a:pt x="0" y="16441"/>
                  <a:pt x="24" y="16488"/>
                  <a:pt x="53" y="16488"/>
                </a:cubicBezTo>
                <a:cubicBezTo>
                  <a:pt x="82" y="16488"/>
                  <a:pt x="106" y="16441"/>
                  <a:pt x="106" y="16384"/>
                </a:cubicBezTo>
                <a:lnTo>
                  <a:pt x="106" y="16166"/>
                </a:lnTo>
                <a:cubicBezTo>
                  <a:pt x="106" y="16108"/>
                  <a:pt x="82" y="16061"/>
                  <a:pt x="53" y="16061"/>
                </a:cubicBezTo>
                <a:close/>
                <a:moveTo>
                  <a:pt x="367" y="16061"/>
                </a:moveTo>
                <a:cubicBezTo>
                  <a:pt x="338" y="16061"/>
                  <a:pt x="315" y="16108"/>
                  <a:pt x="315" y="16166"/>
                </a:cubicBezTo>
                <a:lnTo>
                  <a:pt x="315" y="16384"/>
                </a:lnTo>
                <a:cubicBezTo>
                  <a:pt x="315" y="16441"/>
                  <a:pt x="338" y="16488"/>
                  <a:pt x="367" y="16488"/>
                </a:cubicBezTo>
                <a:cubicBezTo>
                  <a:pt x="397" y="16488"/>
                  <a:pt x="420" y="16441"/>
                  <a:pt x="420" y="16384"/>
                </a:cubicBezTo>
                <a:lnTo>
                  <a:pt x="420" y="16166"/>
                </a:lnTo>
                <a:cubicBezTo>
                  <a:pt x="420" y="16108"/>
                  <a:pt x="397" y="16061"/>
                  <a:pt x="367" y="16061"/>
                </a:cubicBezTo>
                <a:close/>
                <a:moveTo>
                  <a:pt x="1217" y="16061"/>
                </a:moveTo>
                <a:cubicBezTo>
                  <a:pt x="1188" y="16061"/>
                  <a:pt x="1164" y="16108"/>
                  <a:pt x="1164" y="16166"/>
                </a:cubicBezTo>
                <a:lnTo>
                  <a:pt x="1164" y="16384"/>
                </a:lnTo>
                <a:cubicBezTo>
                  <a:pt x="1164" y="16441"/>
                  <a:pt x="1188" y="16488"/>
                  <a:pt x="1217" y="16488"/>
                </a:cubicBezTo>
                <a:cubicBezTo>
                  <a:pt x="1246" y="16488"/>
                  <a:pt x="1270" y="16441"/>
                  <a:pt x="1270" y="16384"/>
                </a:cubicBezTo>
                <a:lnTo>
                  <a:pt x="1270" y="16166"/>
                </a:lnTo>
                <a:cubicBezTo>
                  <a:pt x="1270" y="16108"/>
                  <a:pt x="1246" y="16061"/>
                  <a:pt x="1217" y="16061"/>
                </a:cubicBezTo>
                <a:close/>
                <a:moveTo>
                  <a:pt x="1532" y="16061"/>
                </a:moveTo>
                <a:cubicBezTo>
                  <a:pt x="1503" y="16061"/>
                  <a:pt x="1479" y="16108"/>
                  <a:pt x="1479" y="16166"/>
                </a:cubicBezTo>
                <a:lnTo>
                  <a:pt x="1479" y="16384"/>
                </a:lnTo>
                <a:cubicBezTo>
                  <a:pt x="1479" y="16441"/>
                  <a:pt x="1503" y="16488"/>
                  <a:pt x="1532" y="16488"/>
                </a:cubicBezTo>
                <a:cubicBezTo>
                  <a:pt x="1561" y="16488"/>
                  <a:pt x="1584" y="16441"/>
                  <a:pt x="1584" y="16384"/>
                </a:cubicBezTo>
                <a:lnTo>
                  <a:pt x="1584" y="16166"/>
                </a:lnTo>
                <a:cubicBezTo>
                  <a:pt x="1584" y="16108"/>
                  <a:pt x="1561" y="16061"/>
                  <a:pt x="1532" y="16061"/>
                </a:cubicBezTo>
                <a:close/>
                <a:moveTo>
                  <a:pt x="2380" y="16061"/>
                </a:moveTo>
                <a:cubicBezTo>
                  <a:pt x="2351" y="16061"/>
                  <a:pt x="2329" y="16108"/>
                  <a:pt x="2329" y="16166"/>
                </a:cubicBezTo>
                <a:lnTo>
                  <a:pt x="2329" y="16384"/>
                </a:lnTo>
                <a:cubicBezTo>
                  <a:pt x="2329" y="16441"/>
                  <a:pt x="2351" y="16488"/>
                  <a:pt x="2380" y="16488"/>
                </a:cubicBezTo>
                <a:cubicBezTo>
                  <a:pt x="2409" y="16488"/>
                  <a:pt x="2433" y="16441"/>
                  <a:pt x="2433" y="16384"/>
                </a:cubicBezTo>
                <a:lnTo>
                  <a:pt x="2433" y="16166"/>
                </a:lnTo>
                <a:cubicBezTo>
                  <a:pt x="2433" y="16108"/>
                  <a:pt x="2409" y="16061"/>
                  <a:pt x="2380" y="16061"/>
                </a:cubicBezTo>
                <a:close/>
                <a:moveTo>
                  <a:pt x="2695" y="16061"/>
                </a:moveTo>
                <a:cubicBezTo>
                  <a:pt x="2666" y="16061"/>
                  <a:pt x="2643" y="16108"/>
                  <a:pt x="2643" y="16166"/>
                </a:cubicBezTo>
                <a:lnTo>
                  <a:pt x="2643" y="16384"/>
                </a:lnTo>
                <a:cubicBezTo>
                  <a:pt x="2643" y="16441"/>
                  <a:pt x="2666" y="16488"/>
                  <a:pt x="2695" y="16488"/>
                </a:cubicBezTo>
                <a:cubicBezTo>
                  <a:pt x="2724" y="16488"/>
                  <a:pt x="2748" y="16441"/>
                  <a:pt x="2748" y="16384"/>
                </a:cubicBezTo>
                <a:lnTo>
                  <a:pt x="2748" y="16166"/>
                </a:lnTo>
                <a:cubicBezTo>
                  <a:pt x="2748" y="16108"/>
                  <a:pt x="2724" y="16061"/>
                  <a:pt x="2695" y="16061"/>
                </a:cubicBezTo>
                <a:close/>
                <a:moveTo>
                  <a:pt x="3545" y="16061"/>
                </a:moveTo>
                <a:cubicBezTo>
                  <a:pt x="3516" y="16061"/>
                  <a:pt x="3492" y="16108"/>
                  <a:pt x="3492" y="16166"/>
                </a:cubicBezTo>
                <a:lnTo>
                  <a:pt x="3492" y="16384"/>
                </a:lnTo>
                <a:cubicBezTo>
                  <a:pt x="3492" y="16441"/>
                  <a:pt x="3516" y="16488"/>
                  <a:pt x="3545" y="16488"/>
                </a:cubicBezTo>
                <a:cubicBezTo>
                  <a:pt x="3574" y="16488"/>
                  <a:pt x="3598" y="16441"/>
                  <a:pt x="3598" y="16384"/>
                </a:cubicBezTo>
                <a:lnTo>
                  <a:pt x="3598" y="16166"/>
                </a:lnTo>
                <a:cubicBezTo>
                  <a:pt x="3598" y="16108"/>
                  <a:pt x="3574" y="16061"/>
                  <a:pt x="3545" y="16061"/>
                </a:cubicBezTo>
                <a:close/>
                <a:moveTo>
                  <a:pt x="3859" y="16061"/>
                </a:moveTo>
                <a:cubicBezTo>
                  <a:pt x="3830" y="16061"/>
                  <a:pt x="3806" y="16108"/>
                  <a:pt x="3806" y="16166"/>
                </a:cubicBezTo>
                <a:lnTo>
                  <a:pt x="3806" y="16384"/>
                </a:lnTo>
                <a:cubicBezTo>
                  <a:pt x="3806" y="16441"/>
                  <a:pt x="3830" y="16488"/>
                  <a:pt x="3859" y="16488"/>
                </a:cubicBezTo>
                <a:cubicBezTo>
                  <a:pt x="3888" y="16488"/>
                  <a:pt x="3912" y="16441"/>
                  <a:pt x="3912" y="16384"/>
                </a:cubicBezTo>
                <a:lnTo>
                  <a:pt x="3912" y="16166"/>
                </a:lnTo>
                <a:cubicBezTo>
                  <a:pt x="3912" y="16108"/>
                  <a:pt x="3888" y="16061"/>
                  <a:pt x="3859" y="16061"/>
                </a:cubicBezTo>
                <a:close/>
                <a:moveTo>
                  <a:pt x="4709" y="16061"/>
                </a:moveTo>
                <a:cubicBezTo>
                  <a:pt x="4680" y="16061"/>
                  <a:pt x="4656" y="16108"/>
                  <a:pt x="4656" y="16166"/>
                </a:cubicBezTo>
                <a:lnTo>
                  <a:pt x="4656" y="16384"/>
                </a:lnTo>
                <a:cubicBezTo>
                  <a:pt x="4656" y="16441"/>
                  <a:pt x="4680" y="16488"/>
                  <a:pt x="4709" y="16488"/>
                </a:cubicBezTo>
                <a:cubicBezTo>
                  <a:pt x="4738" y="16488"/>
                  <a:pt x="4762" y="16441"/>
                  <a:pt x="4762" y="16384"/>
                </a:cubicBezTo>
                <a:lnTo>
                  <a:pt x="4762" y="16166"/>
                </a:lnTo>
                <a:cubicBezTo>
                  <a:pt x="4762" y="16108"/>
                  <a:pt x="4738" y="16061"/>
                  <a:pt x="4709" y="16061"/>
                </a:cubicBezTo>
                <a:close/>
                <a:moveTo>
                  <a:pt x="5023" y="16061"/>
                </a:moveTo>
                <a:cubicBezTo>
                  <a:pt x="4994" y="16061"/>
                  <a:pt x="4970" y="16108"/>
                  <a:pt x="4970" y="16166"/>
                </a:cubicBezTo>
                <a:lnTo>
                  <a:pt x="4970" y="16384"/>
                </a:lnTo>
                <a:cubicBezTo>
                  <a:pt x="4970" y="16441"/>
                  <a:pt x="4994" y="16488"/>
                  <a:pt x="5023" y="16488"/>
                </a:cubicBezTo>
                <a:cubicBezTo>
                  <a:pt x="5053" y="16488"/>
                  <a:pt x="5076" y="16441"/>
                  <a:pt x="5076" y="16384"/>
                </a:cubicBezTo>
                <a:lnTo>
                  <a:pt x="5076" y="16166"/>
                </a:lnTo>
                <a:cubicBezTo>
                  <a:pt x="5076" y="16108"/>
                  <a:pt x="5053" y="16061"/>
                  <a:pt x="5023" y="16061"/>
                </a:cubicBezTo>
                <a:close/>
                <a:moveTo>
                  <a:pt x="5873" y="16061"/>
                </a:moveTo>
                <a:cubicBezTo>
                  <a:pt x="5844" y="16061"/>
                  <a:pt x="5820" y="16108"/>
                  <a:pt x="5820" y="16166"/>
                </a:cubicBezTo>
                <a:lnTo>
                  <a:pt x="5820" y="16384"/>
                </a:lnTo>
                <a:cubicBezTo>
                  <a:pt x="5820" y="16441"/>
                  <a:pt x="5844" y="16488"/>
                  <a:pt x="5873" y="16488"/>
                </a:cubicBezTo>
                <a:cubicBezTo>
                  <a:pt x="5902" y="16488"/>
                  <a:pt x="5926" y="16441"/>
                  <a:pt x="5926" y="16384"/>
                </a:cubicBezTo>
                <a:lnTo>
                  <a:pt x="5926" y="16166"/>
                </a:lnTo>
                <a:cubicBezTo>
                  <a:pt x="5926" y="16108"/>
                  <a:pt x="5902" y="16061"/>
                  <a:pt x="5873" y="16061"/>
                </a:cubicBezTo>
                <a:close/>
                <a:moveTo>
                  <a:pt x="6188" y="16061"/>
                </a:moveTo>
                <a:cubicBezTo>
                  <a:pt x="6159" y="16061"/>
                  <a:pt x="6135" y="16108"/>
                  <a:pt x="6135" y="16166"/>
                </a:cubicBezTo>
                <a:lnTo>
                  <a:pt x="6135" y="16384"/>
                </a:lnTo>
                <a:cubicBezTo>
                  <a:pt x="6135" y="16441"/>
                  <a:pt x="6159" y="16488"/>
                  <a:pt x="6188" y="16488"/>
                </a:cubicBezTo>
                <a:cubicBezTo>
                  <a:pt x="6217" y="16488"/>
                  <a:pt x="6240" y="16441"/>
                  <a:pt x="6240" y="16384"/>
                </a:cubicBezTo>
                <a:lnTo>
                  <a:pt x="6240" y="16166"/>
                </a:lnTo>
                <a:cubicBezTo>
                  <a:pt x="6240" y="16108"/>
                  <a:pt x="6217" y="16061"/>
                  <a:pt x="6188" y="16061"/>
                </a:cubicBezTo>
                <a:close/>
                <a:moveTo>
                  <a:pt x="7036" y="16061"/>
                </a:moveTo>
                <a:cubicBezTo>
                  <a:pt x="7007" y="16061"/>
                  <a:pt x="6984" y="16108"/>
                  <a:pt x="6984" y="16166"/>
                </a:cubicBezTo>
                <a:lnTo>
                  <a:pt x="6984" y="16384"/>
                </a:lnTo>
                <a:cubicBezTo>
                  <a:pt x="6984" y="16441"/>
                  <a:pt x="7007" y="16488"/>
                  <a:pt x="7036" y="16488"/>
                </a:cubicBezTo>
                <a:cubicBezTo>
                  <a:pt x="7065" y="16488"/>
                  <a:pt x="7089" y="16441"/>
                  <a:pt x="7089" y="16384"/>
                </a:cubicBezTo>
                <a:lnTo>
                  <a:pt x="7089" y="16166"/>
                </a:lnTo>
                <a:cubicBezTo>
                  <a:pt x="7089" y="16108"/>
                  <a:pt x="7065" y="16061"/>
                  <a:pt x="7036" y="16061"/>
                </a:cubicBezTo>
                <a:close/>
                <a:moveTo>
                  <a:pt x="7351" y="16061"/>
                </a:moveTo>
                <a:cubicBezTo>
                  <a:pt x="7322" y="16061"/>
                  <a:pt x="7299" y="16108"/>
                  <a:pt x="7299" y="16166"/>
                </a:cubicBezTo>
                <a:lnTo>
                  <a:pt x="7299" y="16384"/>
                </a:lnTo>
                <a:cubicBezTo>
                  <a:pt x="7299" y="16441"/>
                  <a:pt x="7322" y="16488"/>
                  <a:pt x="7351" y="16488"/>
                </a:cubicBezTo>
                <a:cubicBezTo>
                  <a:pt x="7380" y="16488"/>
                  <a:pt x="7404" y="16441"/>
                  <a:pt x="7404" y="16384"/>
                </a:cubicBezTo>
                <a:lnTo>
                  <a:pt x="7404" y="16166"/>
                </a:lnTo>
                <a:cubicBezTo>
                  <a:pt x="7404" y="16108"/>
                  <a:pt x="7380" y="16061"/>
                  <a:pt x="7351" y="16061"/>
                </a:cubicBezTo>
                <a:close/>
                <a:moveTo>
                  <a:pt x="8201" y="16061"/>
                </a:moveTo>
                <a:cubicBezTo>
                  <a:pt x="8171" y="16061"/>
                  <a:pt x="8148" y="16108"/>
                  <a:pt x="8148" y="16166"/>
                </a:cubicBezTo>
                <a:lnTo>
                  <a:pt x="8148" y="16384"/>
                </a:lnTo>
                <a:cubicBezTo>
                  <a:pt x="8148" y="16441"/>
                  <a:pt x="8171" y="16488"/>
                  <a:pt x="8201" y="16488"/>
                </a:cubicBezTo>
                <a:cubicBezTo>
                  <a:pt x="8230" y="16488"/>
                  <a:pt x="8254" y="16441"/>
                  <a:pt x="8254" y="16384"/>
                </a:cubicBezTo>
                <a:lnTo>
                  <a:pt x="8254" y="16166"/>
                </a:lnTo>
                <a:cubicBezTo>
                  <a:pt x="8254" y="16108"/>
                  <a:pt x="8230" y="16061"/>
                  <a:pt x="8201" y="16061"/>
                </a:cubicBezTo>
                <a:close/>
                <a:moveTo>
                  <a:pt x="8515" y="16061"/>
                </a:moveTo>
                <a:cubicBezTo>
                  <a:pt x="8486" y="16061"/>
                  <a:pt x="8462" y="16108"/>
                  <a:pt x="8462" y="16166"/>
                </a:cubicBezTo>
                <a:lnTo>
                  <a:pt x="8462" y="16384"/>
                </a:lnTo>
                <a:cubicBezTo>
                  <a:pt x="8462" y="16441"/>
                  <a:pt x="8486" y="16488"/>
                  <a:pt x="8515" y="16488"/>
                </a:cubicBezTo>
                <a:cubicBezTo>
                  <a:pt x="8544" y="16488"/>
                  <a:pt x="8568" y="16441"/>
                  <a:pt x="8568" y="16384"/>
                </a:cubicBezTo>
                <a:lnTo>
                  <a:pt x="8568" y="16166"/>
                </a:lnTo>
                <a:cubicBezTo>
                  <a:pt x="8568" y="16108"/>
                  <a:pt x="8544" y="16061"/>
                  <a:pt x="8515" y="16061"/>
                </a:cubicBezTo>
                <a:close/>
                <a:moveTo>
                  <a:pt x="9365" y="16061"/>
                </a:moveTo>
                <a:cubicBezTo>
                  <a:pt x="9336" y="16061"/>
                  <a:pt x="9312" y="16108"/>
                  <a:pt x="9312" y="16166"/>
                </a:cubicBezTo>
                <a:lnTo>
                  <a:pt x="9312" y="16384"/>
                </a:lnTo>
                <a:cubicBezTo>
                  <a:pt x="9312" y="16441"/>
                  <a:pt x="9336" y="16488"/>
                  <a:pt x="9365" y="16488"/>
                </a:cubicBezTo>
                <a:cubicBezTo>
                  <a:pt x="9394" y="16488"/>
                  <a:pt x="9418" y="16441"/>
                  <a:pt x="9418" y="16384"/>
                </a:cubicBezTo>
                <a:lnTo>
                  <a:pt x="9418" y="16166"/>
                </a:lnTo>
                <a:cubicBezTo>
                  <a:pt x="9418" y="16108"/>
                  <a:pt x="9394" y="16061"/>
                  <a:pt x="9365" y="16061"/>
                </a:cubicBezTo>
                <a:close/>
                <a:moveTo>
                  <a:pt x="9679" y="16061"/>
                </a:moveTo>
                <a:cubicBezTo>
                  <a:pt x="9650" y="16061"/>
                  <a:pt x="9626" y="16108"/>
                  <a:pt x="9626" y="16166"/>
                </a:cubicBezTo>
                <a:lnTo>
                  <a:pt x="9626" y="16384"/>
                </a:lnTo>
                <a:cubicBezTo>
                  <a:pt x="9626" y="16441"/>
                  <a:pt x="9650" y="16488"/>
                  <a:pt x="9679" y="16488"/>
                </a:cubicBezTo>
                <a:cubicBezTo>
                  <a:pt x="9708" y="16488"/>
                  <a:pt x="9732" y="16441"/>
                  <a:pt x="9732" y="16384"/>
                </a:cubicBezTo>
                <a:lnTo>
                  <a:pt x="9732" y="16166"/>
                </a:lnTo>
                <a:cubicBezTo>
                  <a:pt x="9732" y="16108"/>
                  <a:pt x="9708" y="16061"/>
                  <a:pt x="9679" y="16061"/>
                </a:cubicBezTo>
                <a:close/>
                <a:moveTo>
                  <a:pt x="10529" y="16061"/>
                </a:moveTo>
                <a:cubicBezTo>
                  <a:pt x="10500" y="16061"/>
                  <a:pt x="10476" y="16108"/>
                  <a:pt x="10476" y="16166"/>
                </a:cubicBezTo>
                <a:lnTo>
                  <a:pt x="10476" y="16384"/>
                </a:lnTo>
                <a:cubicBezTo>
                  <a:pt x="10476" y="16441"/>
                  <a:pt x="10500" y="16488"/>
                  <a:pt x="10529" y="16488"/>
                </a:cubicBezTo>
                <a:cubicBezTo>
                  <a:pt x="10558" y="16488"/>
                  <a:pt x="10582" y="16441"/>
                  <a:pt x="10582" y="16384"/>
                </a:cubicBezTo>
                <a:lnTo>
                  <a:pt x="10582" y="16166"/>
                </a:lnTo>
                <a:cubicBezTo>
                  <a:pt x="10582" y="16108"/>
                  <a:pt x="10558" y="16061"/>
                  <a:pt x="10529" y="16061"/>
                </a:cubicBezTo>
                <a:close/>
                <a:moveTo>
                  <a:pt x="10844" y="16061"/>
                </a:moveTo>
                <a:cubicBezTo>
                  <a:pt x="10814" y="16061"/>
                  <a:pt x="10791" y="16108"/>
                  <a:pt x="10791" y="16166"/>
                </a:cubicBezTo>
                <a:lnTo>
                  <a:pt x="10791" y="16384"/>
                </a:lnTo>
                <a:cubicBezTo>
                  <a:pt x="10791" y="16441"/>
                  <a:pt x="10814" y="16488"/>
                  <a:pt x="10844" y="16488"/>
                </a:cubicBezTo>
                <a:cubicBezTo>
                  <a:pt x="10873" y="16488"/>
                  <a:pt x="10895" y="16441"/>
                  <a:pt x="10895" y="16384"/>
                </a:cubicBezTo>
                <a:lnTo>
                  <a:pt x="10895" y="16166"/>
                </a:lnTo>
                <a:cubicBezTo>
                  <a:pt x="10895" y="16108"/>
                  <a:pt x="10873" y="16061"/>
                  <a:pt x="10844" y="16061"/>
                </a:cubicBezTo>
                <a:close/>
                <a:moveTo>
                  <a:pt x="11692" y="16061"/>
                </a:moveTo>
                <a:cubicBezTo>
                  <a:pt x="11663" y="16061"/>
                  <a:pt x="11640" y="16108"/>
                  <a:pt x="11640" y="16166"/>
                </a:cubicBezTo>
                <a:lnTo>
                  <a:pt x="11640" y="16384"/>
                </a:lnTo>
                <a:cubicBezTo>
                  <a:pt x="11640" y="16441"/>
                  <a:pt x="11663" y="16488"/>
                  <a:pt x="11692" y="16488"/>
                </a:cubicBezTo>
                <a:cubicBezTo>
                  <a:pt x="11721" y="16488"/>
                  <a:pt x="11745" y="16441"/>
                  <a:pt x="11745" y="16384"/>
                </a:cubicBezTo>
                <a:lnTo>
                  <a:pt x="11745" y="16166"/>
                </a:lnTo>
                <a:cubicBezTo>
                  <a:pt x="11745" y="16108"/>
                  <a:pt x="11721" y="16061"/>
                  <a:pt x="11692" y="16061"/>
                </a:cubicBezTo>
                <a:close/>
                <a:moveTo>
                  <a:pt x="12007" y="16061"/>
                </a:moveTo>
                <a:cubicBezTo>
                  <a:pt x="11978" y="16061"/>
                  <a:pt x="11955" y="16108"/>
                  <a:pt x="11955" y="16166"/>
                </a:cubicBezTo>
                <a:lnTo>
                  <a:pt x="11955" y="16384"/>
                </a:lnTo>
                <a:cubicBezTo>
                  <a:pt x="11955" y="16441"/>
                  <a:pt x="11978" y="16488"/>
                  <a:pt x="12007" y="16488"/>
                </a:cubicBezTo>
                <a:cubicBezTo>
                  <a:pt x="12036" y="16488"/>
                  <a:pt x="12060" y="16441"/>
                  <a:pt x="12060" y="16384"/>
                </a:cubicBezTo>
                <a:lnTo>
                  <a:pt x="12060" y="16166"/>
                </a:lnTo>
                <a:cubicBezTo>
                  <a:pt x="12060" y="16108"/>
                  <a:pt x="12036" y="16061"/>
                  <a:pt x="12007" y="16061"/>
                </a:cubicBezTo>
                <a:close/>
                <a:moveTo>
                  <a:pt x="12856" y="16061"/>
                </a:moveTo>
                <a:cubicBezTo>
                  <a:pt x="12827" y="16061"/>
                  <a:pt x="12804" y="16108"/>
                  <a:pt x="12804" y="16166"/>
                </a:cubicBezTo>
                <a:lnTo>
                  <a:pt x="12804" y="16384"/>
                </a:lnTo>
                <a:cubicBezTo>
                  <a:pt x="12804" y="16441"/>
                  <a:pt x="12827" y="16488"/>
                  <a:pt x="12856" y="16488"/>
                </a:cubicBezTo>
                <a:cubicBezTo>
                  <a:pt x="12886" y="16488"/>
                  <a:pt x="12909" y="16441"/>
                  <a:pt x="12909" y="16384"/>
                </a:cubicBezTo>
                <a:lnTo>
                  <a:pt x="12909" y="16166"/>
                </a:lnTo>
                <a:cubicBezTo>
                  <a:pt x="12909" y="16108"/>
                  <a:pt x="12886" y="16061"/>
                  <a:pt x="12856" y="16061"/>
                </a:cubicBezTo>
                <a:close/>
                <a:moveTo>
                  <a:pt x="13171" y="16061"/>
                </a:moveTo>
                <a:cubicBezTo>
                  <a:pt x="13142" y="16061"/>
                  <a:pt x="13118" y="16108"/>
                  <a:pt x="13118" y="16166"/>
                </a:cubicBezTo>
                <a:lnTo>
                  <a:pt x="13118" y="16384"/>
                </a:lnTo>
                <a:cubicBezTo>
                  <a:pt x="13118" y="16441"/>
                  <a:pt x="13142" y="16488"/>
                  <a:pt x="13171" y="16488"/>
                </a:cubicBezTo>
                <a:cubicBezTo>
                  <a:pt x="13200" y="16488"/>
                  <a:pt x="13224" y="16441"/>
                  <a:pt x="13224" y="16384"/>
                </a:cubicBezTo>
                <a:lnTo>
                  <a:pt x="13224" y="16166"/>
                </a:lnTo>
                <a:cubicBezTo>
                  <a:pt x="13224" y="16108"/>
                  <a:pt x="13200" y="16061"/>
                  <a:pt x="13171" y="16061"/>
                </a:cubicBezTo>
                <a:close/>
                <a:moveTo>
                  <a:pt x="14021" y="16061"/>
                </a:moveTo>
                <a:cubicBezTo>
                  <a:pt x="13992" y="16061"/>
                  <a:pt x="13968" y="16108"/>
                  <a:pt x="13968" y="16166"/>
                </a:cubicBezTo>
                <a:lnTo>
                  <a:pt x="13968" y="16384"/>
                </a:lnTo>
                <a:cubicBezTo>
                  <a:pt x="13968" y="16441"/>
                  <a:pt x="13992" y="16488"/>
                  <a:pt x="14021" y="16488"/>
                </a:cubicBezTo>
                <a:cubicBezTo>
                  <a:pt x="14050" y="16488"/>
                  <a:pt x="14074" y="16441"/>
                  <a:pt x="14074" y="16384"/>
                </a:cubicBezTo>
                <a:lnTo>
                  <a:pt x="14074" y="16166"/>
                </a:lnTo>
                <a:cubicBezTo>
                  <a:pt x="14074" y="16108"/>
                  <a:pt x="14050" y="16061"/>
                  <a:pt x="14021" y="16061"/>
                </a:cubicBezTo>
                <a:close/>
                <a:moveTo>
                  <a:pt x="14335" y="16061"/>
                </a:moveTo>
                <a:cubicBezTo>
                  <a:pt x="14306" y="16061"/>
                  <a:pt x="14282" y="16108"/>
                  <a:pt x="14282" y="16166"/>
                </a:cubicBezTo>
                <a:lnTo>
                  <a:pt x="14282" y="16384"/>
                </a:lnTo>
                <a:cubicBezTo>
                  <a:pt x="14282" y="16441"/>
                  <a:pt x="14306" y="16488"/>
                  <a:pt x="14335" y="16488"/>
                </a:cubicBezTo>
                <a:cubicBezTo>
                  <a:pt x="14364" y="16488"/>
                  <a:pt x="14388" y="16441"/>
                  <a:pt x="14388" y="16384"/>
                </a:cubicBezTo>
                <a:lnTo>
                  <a:pt x="14388" y="16166"/>
                </a:lnTo>
                <a:cubicBezTo>
                  <a:pt x="14388" y="16108"/>
                  <a:pt x="14364" y="16061"/>
                  <a:pt x="14335" y="16061"/>
                </a:cubicBezTo>
                <a:close/>
                <a:moveTo>
                  <a:pt x="15185" y="16061"/>
                </a:moveTo>
                <a:cubicBezTo>
                  <a:pt x="15156" y="16061"/>
                  <a:pt x="15132" y="16108"/>
                  <a:pt x="15132" y="16166"/>
                </a:cubicBezTo>
                <a:lnTo>
                  <a:pt x="15132" y="16384"/>
                </a:lnTo>
                <a:cubicBezTo>
                  <a:pt x="15132" y="16441"/>
                  <a:pt x="15156" y="16488"/>
                  <a:pt x="15185" y="16488"/>
                </a:cubicBezTo>
                <a:cubicBezTo>
                  <a:pt x="15214" y="16488"/>
                  <a:pt x="15237" y="16441"/>
                  <a:pt x="15237" y="16384"/>
                </a:cubicBezTo>
                <a:lnTo>
                  <a:pt x="15237" y="16166"/>
                </a:lnTo>
                <a:cubicBezTo>
                  <a:pt x="15237" y="16108"/>
                  <a:pt x="15214" y="16061"/>
                  <a:pt x="15185" y="16061"/>
                </a:cubicBezTo>
                <a:close/>
                <a:moveTo>
                  <a:pt x="15500" y="16061"/>
                </a:moveTo>
                <a:cubicBezTo>
                  <a:pt x="15470" y="16061"/>
                  <a:pt x="15447" y="16108"/>
                  <a:pt x="15447" y="16166"/>
                </a:cubicBezTo>
                <a:lnTo>
                  <a:pt x="15447" y="16384"/>
                </a:lnTo>
                <a:cubicBezTo>
                  <a:pt x="15447" y="16441"/>
                  <a:pt x="15470" y="16488"/>
                  <a:pt x="15500" y="16488"/>
                </a:cubicBezTo>
                <a:cubicBezTo>
                  <a:pt x="15529" y="16488"/>
                  <a:pt x="15551" y="16441"/>
                  <a:pt x="15551" y="16384"/>
                </a:cubicBezTo>
                <a:lnTo>
                  <a:pt x="15551" y="16166"/>
                </a:lnTo>
                <a:cubicBezTo>
                  <a:pt x="15551" y="16108"/>
                  <a:pt x="15529" y="16061"/>
                  <a:pt x="15500" y="16061"/>
                </a:cubicBezTo>
                <a:close/>
                <a:moveTo>
                  <a:pt x="16349" y="16061"/>
                </a:moveTo>
                <a:cubicBezTo>
                  <a:pt x="16320" y="16061"/>
                  <a:pt x="16296" y="16108"/>
                  <a:pt x="16296" y="16166"/>
                </a:cubicBezTo>
                <a:lnTo>
                  <a:pt x="16296" y="16384"/>
                </a:lnTo>
                <a:cubicBezTo>
                  <a:pt x="16296" y="16441"/>
                  <a:pt x="16320" y="16488"/>
                  <a:pt x="16349" y="16488"/>
                </a:cubicBezTo>
                <a:cubicBezTo>
                  <a:pt x="16378" y="16488"/>
                  <a:pt x="16401" y="16441"/>
                  <a:pt x="16401" y="16384"/>
                </a:cubicBezTo>
                <a:lnTo>
                  <a:pt x="16401" y="16166"/>
                </a:lnTo>
                <a:cubicBezTo>
                  <a:pt x="16401" y="16108"/>
                  <a:pt x="16378" y="16061"/>
                  <a:pt x="16349" y="16061"/>
                </a:cubicBezTo>
                <a:close/>
                <a:moveTo>
                  <a:pt x="16663" y="16061"/>
                </a:moveTo>
                <a:cubicBezTo>
                  <a:pt x="16634" y="16061"/>
                  <a:pt x="16611" y="16108"/>
                  <a:pt x="16611" y="16166"/>
                </a:cubicBezTo>
                <a:lnTo>
                  <a:pt x="16611" y="16384"/>
                </a:lnTo>
                <a:cubicBezTo>
                  <a:pt x="16611" y="16441"/>
                  <a:pt x="16634" y="16488"/>
                  <a:pt x="16663" y="16488"/>
                </a:cubicBezTo>
                <a:cubicBezTo>
                  <a:pt x="16692" y="16488"/>
                  <a:pt x="16716" y="16441"/>
                  <a:pt x="16716" y="16384"/>
                </a:cubicBezTo>
                <a:lnTo>
                  <a:pt x="16716" y="16166"/>
                </a:lnTo>
                <a:cubicBezTo>
                  <a:pt x="16716" y="16108"/>
                  <a:pt x="16692" y="16061"/>
                  <a:pt x="16663" y="16061"/>
                </a:cubicBezTo>
                <a:close/>
                <a:moveTo>
                  <a:pt x="17512" y="16061"/>
                </a:moveTo>
                <a:cubicBezTo>
                  <a:pt x="17483" y="16061"/>
                  <a:pt x="17459" y="16108"/>
                  <a:pt x="17459" y="16166"/>
                </a:cubicBezTo>
                <a:lnTo>
                  <a:pt x="17459" y="16384"/>
                </a:lnTo>
                <a:cubicBezTo>
                  <a:pt x="17459" y="16441"/>
                  <a:pt x="17483" y="16488"/>
                  <a:pt x="17512" y="16488"/>
                </a:cubicBezTo>
                <a:cubicBezTo>
                  <a:pt x="17541" y="16488"/>
                  <a:pt x="17565" y="16441"/>
                  <a:pt x="17565" y="16384"/>
                </a:cubicBezTo>
                <a:lnTo>
                  <a:pt x="17565" y="16166"/>
                </a:lnTo>
                <a:cubicBezTo>
                  <a:pt x="17565" y="16108"/>
                  <a:pt x="17541" y="16061"/>
                  <a:pt x="17512" y="16061"/>
                </a:cubicBezTo>
                <a:close/>
                <a:moveTo>
                  <a:pt x="17827" y="16061"/>
                </a:moveTo>
                <a:cubicBezTo>
                  <a:pt x="17798" y="16061"/>
                  <a:pt x="17774" y="16108"/>
                  <a:pt x="17774" y="16166"/>
                </a:cubicBezTo>
                <a:lnTo>
                  <a:pt x="17774" y="16384"/>
                </a:lnTo>
                <a:cubicBezTo>
                  <a:pt x="17774" y="16441"/>
                  <a:pt x="17798" y="16488"/>
                  <a:pt x="17827" y="16488"/>
                </a:cubicBezTo>
                <a:cubicBezTo>
                  <a:pt x="17856" y="16488"/>
                  <a:pt x="17880" y="16441"/>
                  <a:pt x="17880" y="16384"/>
                </a:cubicBezTo>
                <a:lnTo>
                  <a:pt x="17880" y="16166"/>
                </a:lnTo>
                <a:cubicBezTo>
                  <a:pt x="17880" y="16108"/>
                  <a:pt x="17856" y="16061"/>
                  <a:pt x="17827" y="16061"/>
                </a:cubicBezTo>
                <a:close/>
                <a:moveTo>
                  <a:pt x="18677" y="16061"/>
                </a:moveTo>
                <a:cubicBezTo>
                  <a:pt x="18648" y="16061"/>
                  <a:pt x="18624" y="16108"/>
                  <a:pt x="18624" y="16166"/>
                </a:cubicBezTo>
                <a:lnTo>
                  <a:pt x="18624" y="16384"/>
                </a:lnTo>
                <a:cubicBezTo>
                  <a:pt x="18624" y="16441"/>
                  <a:pt x="18648" y="16488"/>
                  <a:pt x="18677" y="16488"/>
                </a:cubicBezTo>
                <a:cubicBezTo>
                  <a:pt x="18706" y="16488"/>
                  <a:pt x="18730" y="16441"/>
                  <a:pt x="18730" y="16384"/>
                </a:cubicBezTo>
                <a:lnTo>
                  <a:pt x="18730" y="16166"/>
                </a:lnTo>
                <a:cubicBezTo>
                  <a:pt x="18730" y="16108"/>
                  <a:pt x="18706" y="16061"/>
                  <a:pt x="18677" y="16061"/>
                </a:cubicBezTo>
                <a:close/>
                <a:moveTo>
                  <a:pt x="18991" y="16061"/>
                </a:moveTo>
                <a:cubicBezTo>
                  <a:pt x="18962" y="16061"/>
                  <a:pt x="18938" y="16108"/>
                  <a:pt x="18938" y="16166"/>
                </a:cubicBezTo>
                <a:lnTo>
                  <a:pt x="18938" y="16384"/>
                </a:lnTo>
                <a:cubicBezTo>
                  <a:pt x="18938" y="16441"/>
                  <a:pt x="18962" y="16488"/>
                  <a:pt x="18991" y="16488"/>
                </a:cubicBezTo>
                <a:cubicBezTo>
                  <a:pt x="19020" y="16488"/>
                  <a:pt x="19044" y="16441"/>
                  <a:pt x="19044" y="16384"/>
                </a:cubicBezTo>
                <a:lnTo>
                  <a:pt x="19044" y="16166"/>
                </a:lnTo>
                <a:cubicBezTo>
                  <a:pt x="19044" y="16108"/>
                  <a:pt x="19020" y="16061"/>
                  <a:pt x="18991" y="16061"/>
                </a:cubicBezTo>
                <a:close/>
                <a:moveTo>
                  <a:pt x="19841" y="16061"/>
                </a:moveTo>
                <a:cubicBezTo>
                  <a:pt x="19812" y="16061"/>
                  <a:pt x="19788" y="16108"/>
                  <a:pt x="19788" y="16166"/>
                </a:cubicBezTo>
                <a:lnTo>
                  <a:pt x="19788" y="16384"/>
                </a:lnTo>
                <a:cubicBezTo>
                  <a:pt x="19788" y="16441"/>
                  <a:pt x="19812" y="16488"/>
                  <a:pt x="19841" y="16488"/>
                </a:cubicBezTo>
                <a:cubicBezTo>
                  <a:pt x="19870" y="16488"/>
                  <a:pt x="19894" y="16441"/>
                  <a:pt x="19894" y="16384"/>
                </a:cubicBezTo>
                <a:lnTo>
                  <a:pt x="19894" y="16166"/>
                </a:lnTo>
                <a:cubicBezTo>
                  <a:pt x="19894" y="16108"/>
                  <a:pt x="19870" y="16061"/>
                  <a:pt x="19841" y="16061"/>
                </a:cubicBezTo>
                <a:close/>
                <a:moveTo>
                  <a:pt x="20155" y="16061"/>
                </a:moveTo>
                <a:cubicBezTo>
                  <a:pt x="20126" y="16061"/>
                  <a:pt x="20102" y="16108"/>
                  <a:pt x="20102" y="16166"/>
                </a:cubicBezTo>
                <a:lnTo>
                  <a:pt x="20102" y="16384"/>
                </a:lnTo>
                <a:cubicBezTo>
                  <a:pt x="20102" y="16441"/>
                  <a:pt x="20126" y="16488"/>
                  <a:pt x="20155" y="16488"/>
                </a:cubicBezTo>
                <a:cubicBezTo>
                  <a:pt x="20184" y="16488"/>
                  <a:pt x="20207" y="16441"/>
                  <a:pt x="20207" y="16384"/>
                </a:cubicBezTo>
                <a:lnTo>
                  <a:pt x="20207" y="16166"/>
                </a:lnTo>
                <a:cubicBezTo>
                  <a:pt x="20207" y="16108"/>
                  <a:pt x="20184" y="16061"/>
                  <a:pt x="20155" y="16061"/>
                </a:cubicBezTo>
                <a:close/>
                <a:moveTo>
                  <a:pt x="21004" y="16061"/>
                </a:moveTo>
                <a:cubicBezTo>
                  <a:pt x="20975" y="16061"/>
                  <a:pt x="20952" y="16108"/>
                  <a:pt x="20952" y="16166"/>
                </a:cubicBezTo>
                <a:lnTo>
                  <a:pt x="20952" y="16384"/>
                </a:lnTo>
                <a:cubicBezTo>
                  <a:pt x="20952" y="16441"/>
                  <a:pt x="20975" y="16488"/>
                  <a:pt x="21004" y="16488"/>
                </a:cubicBezTo>
                <a:cubicBezTo>
                  <a:pt x="21033" y="16488"/>
                  <a:pt x="21057" y="16441"/>
                  <a:pt x="21057" y="16384"/>
                </a:cubicBezTo>
                <a:lnTo>
                  <a:pt x="21057" y="16166"/>
                </a:lnTo>
                <a:cubicBezTo>
                  <a:pt x="21057" y="16108"/>
                  <a:pt x="21033" y="16061"/>
                  <a:pt x="21004" y="16061"/>
                </a:cubicBezTo>
                <a:close/>
                <a:moveTo>
                  <a:pt x="21319" y="16061"/>
                </a:moveTo>
                <a:cubicBezTo>
                  <a:pt x="21289" y="16061"/>
                  <a:pt x="21267" y="16108"/>
                  <a:pt x="21267" y="16166"/>
                </a:cubicBezTo>
                <a:lnTo>
                  <a:pt x="21267" y="16384"/>
                </a:lnTo>
                <a:cubicBezTo>
                  <a:pt x="21267" y="16441"/>
                  <a:pt x="21289" y="16488"/>
                  <a:pt x="21319" y="16488"/>
                </a:cubicBezTo>
                <a:cubicBezTo>
                  <a:pt x="21348" y="16488"/>
                  <a:pt x="21372" y="16441"/>
                  <a:pt x="21372" y="16384"/>
                </a:cubicBezTo>
                <a:lnTo>
                  <a:pt x="21372" y="16166"/>
                </a:lnTo>
                <a:cubicBezTo>
                  <a:pt x="21372" y="16108"/>
                  <a:pt x="21348" y="16061"/>
                  <a:pt x="21319" y="16061"/>
                </a:cubicBezTo>
                <a:close/>
                <a:moveTo>
                  <a:pt x="281" y="16791"/>
                </a:moveTo>
                <a:cubicBezTo>
                  <a:pt x="252" y="16791"/>
                  <a:pt x="228" y="16838"/>
                  <a:pt x="228" y="16896"/>
                </a:cubicBezTo>
                <a:lnTo>
                  <a:pt x="228" y="17116"/>
                </a:lnTo>
                <a:cubicBezTo>
                  <a:pt x="228" y="17173"/>
                  <a:pt x="252" y="17218"/>
                  <a:pt x="281" y="17218"/>
                </a:cubicBezTo>
                <a:cubicBezTo>
                  <a:pt x="311" y="17218"/>
                  <a:pt x="334" y="17173"/>
                  <a:pt x="334" y="17116"/>
                </a:cubicBezTo>
                <a:lnTo>
                  <a:pt x="334" y="16896"/>
                </a:lnTo>
                <a:cubicBezTo>
                  <a:pt x="334" y="16838"/>
                  <a:pt x="311" y="16791"/>
                  <a:pt x="281" y="16791"/>
                </a:cubicBezTo>
                <a:close/>
                <a:moveTo>
                  <a:pt x="596" y="16791"/>
                </a:moveTo>
                <a:cubicBezTo>
                  <a:pt x="567" y="16791"/>
                  <a:pt x="543" y="16838"/>
                  <a:pt x="543" y="16896"/>
                </a:cubicBezTo>
                <a:lnTo>
                  <a:pt x="543" y="17116"/>
                </a:lnTo>
                <a:cubicBezTo>
                  <a:pt x="543" y="17173"/>
                  <a:pt x="567" y="17218"/>
                  <a:pt x="596" y="17218"/>
                </a:cubicBezTo>
                <a:cubicBezTo>
                  <a:pt x="625" y="17218"/>
                  <a:pt x="649" y="17173"/>
                  <a:pt x="649" y="17116"/>
                </a:cubicBezTo>
                <a:lnTo>
                  <a:pt x="649" y="16896"/>
                </a:lnTo>
                <a:cubicBezTo>
                  <a:pt x="649" y="16838"/>
                  <a:pt x="625" y="16791"/>
                  <a:pt x="596" y="16791"/>
                </a:cubicBezTo>
                <a:close/>
                <a:moveTo>
                  <a:pt x="1446" y="16791"/>
                </a:moveTo>
                <a:cubicBezTo>
                  <a:pt x="1417" y="16791"/>
                  <a:pt x="1393" y="16838"/>
                  <a:pt x="1393" y="16896"/>
                </a:cubicBezTo>
                <a:lnTo>
                  <a:pt x="1393" y="17116"/>
                </a:lnTo>
                <a:cubicBezTo>
                  <a:pt x="1393" y="17173"/>
                  <a:pt x="1417" y="17218"/>
                  <a:pt x="1446" y="17218"/>
                </a:cubicBezTo>
                <a:cubicBezTo>
                  <a:pt x="1475" y="17218"/>
                  <a:pt x="1499" y="17173"/>
                  <a:pt x="1499" y="17116"/>
                </a:cubicBezTo>
                <a:lnTo>
                  <a:pt x="1499" y="16896"/>
                </a:lnTo>
                <a:cubicBezTo>
                  <a:pt x="1499" y="16838"/>
                  <a:pt x="1475" y="16791"/>
                  <a:pt x="1446" y="16791"/>
                </a:cubicBezTo>
                <a:close/>
                <a:moveTo>
                  <a:pt x="1760" y="16791"/>
                </a:moveTo>
                <a:cubicBezTo>
                  <a:pt x="1731" y="16791"/>
                  <a:pt x="1707" y="16838"/>
                  <a:pt x="1707" y="16896"/>
                </a:cubicBezTo>
                <a:lnTo>
                  <a:pt x="1707" y="17116"/>
                </a:lnTo>
                <a:cubicBezTo>
                  <a:pt x="1707" y="17173"/>
                  <a:pt x="1731" y="17218"/>
                  <a:pt x="1760" y="17218"/>
                </a:cubicBezTo>
                <a:cubicBezTo>
                  <a:pt x="1789" y="17218"/>
                  <a:pt x="1813" y="17173"/>
                  <a:pt x="1813" y="17116"/>
                </a:cubicBezTo>
                <a:lnTo>
                  <a:pt x="1813" y="16896"/>
                </a:lnTo>
                <a:cubicBezTo>
                  <a:pt x="1813" y="16838"/>
                  <a:pt x="1789" y="16791"/>
                  <a:pt x="1760" y="16791"/>
                </a:cubicBezTo>
                <a:close/>
                <a:moveTo>
                  <a:pt x="2610" y="16791"/>
                </a:moveTo>
                <a:cubicBezTo>
                  <a:pt x="2581" y="16791"/>
                  <a:pt x="2557" y="16838"/>
                  <a:pt x="2557" y="16896"/>
                </a:cubicBezTo>
                <a:lnTo>
                  <a:pt x="2557" y="17116"/>
                </a:lnTo>
                <a:cubicBezTo>
                  <a:pt x="2557" y="17173"/>
                  <a:pt x="2581" y="17218"/>
                  <a:pt x="2610" y="17218"/>
                </a:cubicBezTo>
                <a:cubicBezTo>
                  <a:pt x="2639" y="17218"/>
                  <a:pt x="2662" y="17173"/>
                  <a:pt x="2662" y="17116"/>
                </a:cubicBezTo>
                <a:lnTo>
                  <a:pt x="2662" y="16896"/>
                </a:lnTo>
                <a:cubicBezTo>
                  <a:pt x="2662" y="16838"/>
                  <a:pt x="2639" y="16791"/>
                  <a:pt x="2610" y="16791"/>
                </a:cubicBezTo>
                <a:close/>
                <a:moveTo>
                  <a:pt x="2924" y="16791"/>
                </a:moveTo>
                <a:cubicBezTo>
                  <a:pt x="2895" y="16791"/>
                  <a:pt x="2871" y="16838"/>
                  <a:pt x="2871" y="16896"/>
                </a:cubicBezTo>
                <a:lnTo>
                  <a:pt x="2871" y="17116"/>
                </a:lnTo>
                <a:cubicBezTo>
                  <a:pt x="2871" y="17173"/>
                  <a:pt x="2895" y="17218"/>
                  <a:pt x="2924" y="17218"/>
                </a:cubicBezTo>
                <a:cubicBezTo>
                  <a:pt x="2954" y="17218"/>
                  <a:pt x="2976" y="17173"/>
                  <a:pt x="2976" y="17116"/>
                </a:cubicBezTo>
                <a:lnTo>
                  <a:pt x="2976" y="16896"/>
                </a:lnTo>
                <a:cubicBezTo>
                  <a:pt x="2976" y="16838"/>
                  <a:pt x="2954" y="16791"/>
                  <a:pt x="2924" y="16791"/>
                </a:cubicBezTo>
                <a:close/>
                <a:moveTo>
                  <a:pt x="3773" y="16791"/>
                </a:moveTo>
                <a:cubicBezTo>
                  <a:pt x="3744" y="16791"/>
                  <a:pt x="3721" y="16838"/>
                  <a:pt x="3721" y="16896"/>
                </a:cubicBezTo>
                <a:lnTo>
                  <a:pt x="3721" y="17116"/>
                </a:lnTo>
                <a:cubicBezTo>
                  <a:pt x="3721" y="17173"/>
                  <a:pt x="3744" y="17218"/>
                  <a:pt x="3773" y="17218"/>
                </a:cubicBezTo>
                <a:cubicBezTo>
                  <a:pt x="3802" y="17218"/>
                  <a:pt x="3826" y="17173"/>
                  <a:pt x="3826" y="17116"/>
                </a:cubicBezTo>
                <a:lnTo>
                  <a:pt x="3826" y="16896"/>
                </a:lnTo>
                <a:cubicBezTo>
                  <a:pt x="3826" y="16838"/>
                  <a:pt x="3802" y="16791"/>
                  <a:pt x="3773" y="16791"/>
                </a:cubicBezTo>
                <a:close/>
                <a:moveTo>
                  <a:pt x="4088" y="16791"/>
                </a:moveTo>
                <a:cubicBezTo>
                  <a:pt x="4058" y="16791"/>
                  <a:pt x="4035" y="16838"/>
                  <a:pt x="4035" y="16896"/>
                </a:cubicBezTo>
                <a:lnTo>
                  <a:pt x="4035" y="17116"/>
                </a:lnTo>
                <a:cubicBezTo>
                  <a:pt x="4035" y="17173"/>
                  <a:pt x="4058" y="17218"/>
                  <a:pt x="4088" y="17218"/>
                </a:cubicBezTo>
                <a:cubicBezTo>
                  <a:pt x="4117" y="17218"/>
                  <a:pt x="4141" y="17173"/>
                  <a:pt x="4141" y="17116"/>
                </a:cubicBezTo>
                <a:lnTo>
                  <a:pt x="4141" y="16896"/>
                </a:lnTo>
                <a:cubicBezTo>
                  <a:pt x="4141" y="16838"/>
                  <a:pt x="4117" y="16791"/>
                  <a:pt x="4088" y="16791"/>
                </a:cubicBezTo>
                <a:close/>
                <a:moveTo>
                  <a:pt x="4937" y="16791"/>
                </a:moveTo>
                <a:cubicBezTo>
                  <a:pt x="4908" y="16791"/>
                  <a:pt x="4884" y="16838"/>
                  <a:pt x="4884" y="16896"/>
                </a:cubicBezTo>
                <a:lnTo>
                  <a:pt x="4884" y="17116"/>
                </a:lnTo>
                <a:cubicBezTo>
                  <a:pt x="4884" y="17173"/>
                  <a:pt x="4908" y="17218"/>
                  <a:pt x="4937" y="17218"/>
                </a:cubicBezTo>
                <a:cubicBezTo>
                  <a:pt x="4966" y="17218"/>
                  <a:pt x="4990" y="17173"/>
                  <a:pt x="4990" y="17116"/>
                </a:cubicBezTo>
                <a:lnTo>
                  <a:pt x="4990" y="16896"/>
                </a:lnTo>
                <a:cubicBezTo>
                  <a:pt x="4990" y="16838"/>
                  <a:pt x="4966" y="16791"/>
                  <a:pt x="4937" y="16791"/>
                </a:cubicBezTo>
                <a:close/>
                <a:moveTo>
                  <a:pt x="5252" y="16791"/>
                </a:moveTo>
                <a:cubicBezTo>
                  <a:pt x="5223" y="16791"/>
                  <a:pt x="5199" y="16838"/>
                  <a:pt x="5199" y="16896"/>
                </a:cubicBezTo>
                <a:lnTo>
                  <a:pt x="5199" y="17116"/>
                </a:lnTo>
                <a:cubicBezTo>
                  <a:pt x="5199" y="17173"/>
                  <a:pt x="5223" y="17218"/>
                  <a:pt x="5252" y="17218"/>
                </a:cubicBezTo>
                <a:cubicBezTo>
                  <a:pt x="5281" y="17218"/>
                  <a:pt x="5305" y="17173"/>
                  <a:pt x="5305" y="17116"/>
                </a:cubicBezTo>
                <a:lnTo>
                  <a:pt x="5305" y="16896"/>
                </a:lnTo>
                <a:cubicBezTo>
                  <a:pt x="5305" y="16838"/>
                  <a:pt x="5281" y="16791"/>
                  <a:pt x="5252" y="16791"/>
                </a:cubicBezTo>
                <a:close/>
                <a:moveTo>
                  <a:pt x="6102" y="16791"/>
                </a:moveTo>
                <a:cubicBezTo>
                  <a:pt x="6072" y="16791"/>
                  <a:pt x="6049" y="16838"/>
                  <a:pt x="6049" y="16896"/>
                </a:cubicBezTo>
                <a:lnTo>
                  <a:pt x="6049" y="17116"/>
                </a:lnTo>
                <a:cubicBezTo>
                  <a:pt x="6049" y="17173"/>
                  <a:pt x="6072" y="17218"/>
                  <a:pt x="6102" y="17218"/>
                </a:cubicBezTo>
                <a:cubicBezTo>
                  <a:pt x="6131" y="17218"/>
                  <a:pt x="6155" y="17173"/>
                  <a:pt x="6155" y="17116"/>
                </a:cubicBezTo>
                <a:lnTo>
                  <a:pt x="6155" y="16896"/>
                </a:lnTo>
                <a:cubicBezTo>
                  <a:pt x="6155" y="16838"/>
                  <a:pt x="6131" y="16791"/>
                  <a:pt x="6102" y="16791"/>
                </a:cubicBezTo>
                <a:close/>
                <a:moveTo>
                  <a:pt x="6416" y="16791"/>
                </a:moveTo>
                <a:cubicBezTo>
                  <a:pt x="6387" y="16791"/>
                  <a:pt x="6363" y="16838"/>
                  <a:pt x="6363" y="16896"/>
                </a:cubicBezTo>
                <a:lnTo>
                  <a:pt x="6363" y="17116"/>
                </a:lnTo>
                <a:cubicBezTo>
                  <a:pt x="6363" y="17173"/>
                  <a:pt x="6387" y="17218"/>
                  <a:pt x="6416" y="17218"/>
                </a:cubicBezTo>
                <a:cubicBezTo>
                  <a:pt x="6445" y="17218"/>
                  <a:pt x="6469" y="17173"/>
                  <a:pt x="6469" y="17116"/>
                </a:cubicBezTo>
                <a:lnTo>
                  <a:pt x="6469" y="16896"/>
                </a:lnTo>
                <a:cubicBezTo>
                  <a:pt x="6469" y="16838"/>
                  <a:pt x="6445" y="16791"/>
                  <a:pt x="6416" y="16791"/>
                </a:cubicBezTo>
                <a:close/>
                <a:moveTo>
                  <a:pt x="7266" y="16791"/>
                </a:moveTo>
                <a:cubicBezTo>
                  <a:pt x="7237" y="16791"/>
                  <a:pt x="7213" y="16838"/>
                  <a:pt x="7213" y="16896"/>
                </a:cubicBezTo>
                <a:lnTo>
                  <a:pt x="7213" y="17116"/>
                </a:lnTo>
                <a:cubicBezTo>
                  <a:pt x="7213" y="17173"/>
                  <a:pt x="7237" y="17218"/>
                  <a:pt x="7266" y="17218"/>
                </a:cubicBezTo>
                <a:cubicBezTo>
                  <a:pt x="7295" y="17218"/>
                  <a:pt x="7318" y="17173"/>
                  <a:pt x="7318" y="17116"/>
                </a:cubicBezTo>
                <a:lnTo>
                  <a:pt x="7318" y="16896"/>
                </a:lnTo>
                <a:cubicBezTo>
                  <a:pt x="7318" y="16838"/>
                  <a:pt x="7295" y="16791"/>
                  <a:pt x="7266" y="16791"/>
                </a:cubicBezTo>
                <a:close/>
                <a:moveTo>
                  <a:pt x="7580" y="16791"/>
                </a:moveTo>
                <a:cubicBezTo>
                  <a:pt x="7551" y="16791"/>
                  <a:pt x="7527" y="16838"/>
                  <a:pt x="7527" y="16896"/>
                </a:cubicBezTo>
                <a:lnTo>
                  <a:pt x="7527" y="17116"/>
                </a:lnTo>
                <a:cubicBezTo>
                  <a:pt x="7527" y="17173"/>
                  <a:pt x="7551" y="17218"/>
                  <a:pt x="7580" y="17218"/>
                </a:cubicBezTo>
                <a:cubicBezTo>
                  <a:pt x="7609" y="17218"/>
                  <a:pt x="7632" y="17173"/>
                  <a:pt x="7632" y="17116"/>
                </a:cubicBezTo>
                <a:lnTo>
                  <a:pt x="7632" y="16896"/>
                </a:lnTo>
                <a:cubicBezTo>
                  <a:pt x="7632" y="16838"/>
                  <a:pt x="7609" y="16791"/>
                  <a:pt x="7580" y="16791"/>
                </a:cubicBezTo>
                <a:close/>
                <a:moveTo>
                  <a:pt x="8429" y="16791"/>
                </a:moveTo>
                <a:cubicBezTo>
                  <a:pt x="8400" y="16791"/>
                  <a:pt x="8377" y="16838"/>
                  <a:pt x="8377" y="16896"/>
                </a:cubicBezTo>
                <a:lnTo>
                  <a:pt x="8377" y="17116"/>
                </a:lnTo>
                <a:cubicBezTo>
                  <a:pt x="8377" y="17173"/>
                  <a:pt x="8400" y="17218"/>
                  <a:pt x="8429" y="17218"/>
                </a:cubicBezTo>
                <a:cubicBezTo>
                  <a:pt x="8458" y="17218"/>
                  <a:pt x="8482" y="17173"/>
                  <a:pt x="8482" y="17116"/>
                </a:cubicBezTo>
                <a:lnTo>
                  <a:pt x="8482" y="16896"/>
                </a:lnTo>
                <a:cubicBezTo>
                  <a:pt x="8482" y="16838"/>
                  <a:pt x="8458" y="16791"/>
                  <a:pt x="8429" y="16791"/>
                </a:cubicBezTo>
                <a:close/>
                <a:moveTo>
                  <a:pt x="8744" y="16791"/>
                </a:moveTo>
                <a:cubicBezTo>
                  <a:pt x="8714" y="16791"/>
                  <a:pt x="8691" y="16838"/>
                  <a:pt x="8691" y="16896"/>
                </a:cubicBezTo>
                <a:lnTo>
                  <a:pt x="8691" y="17116"/>
                </a:lnTo>
                <a:cubicBezTo>
                  <a:pt x="8691" y="17173"/>
                  <a:pt x="8714" y="17218"/>
                  <a:pt x="8744" y="17218"/>
                </a:cubicBezTo>
                <a:cubicBezTo>
                  <a:pt x="8773" y="17218"/>
                  <a:pt x="8796" y="17173"/>
                  <a:pt x="8796" y="17116"/>
                </a:cubicBezTo>
                <a:lnTo>
                  <a:pt x="8796" y="16896"/>
                </a:lnTo>
                <a:cubicBezTo>
                  <a:pt x="8796" y="16838"/>
                  <a:pt x="8773" y="16791"/>
                  <a:pt x="8744" y="16791"/>
                </a:cubicBezTo>
                <a:close/>
                <a:moveTo>
                  <a:pt x="9593" y="16791"/>
                </a:moveTo>
                <a:cubicBezTo>
                  <a:pt x="9564" y="16791"/>
                  <a:pt x="9540" y="16838"/>
                  <a:pt x="9540" y="16896"/>
                </a:cubicBezTo>
                <a:lnTo>
                  <a:pt x="9540" y="17116"/>
                </a:lnTo>
                <a:cubicBezTo>
                  <a:pt x="9540" y="17173"/>
                  <a:pt x="9564" y="17218"/>
                  <a:pt x="9593" y="17218"/>
                </a:cubicBezTo>
                <a:cubicBezTo>
                  <a:pt x="9622" y="17218"/>
                  <a:pt x="9646" y="17173"/>
                  <a:pt x="9646" y="17116"/>
                </a:cubicBezTo>
                <a:lnTo>
                  <a:pt x="9646" y="16896"/>
                </a:lnTo>
                <a:cubicBezTo>
                  <a:pt x="9646" y="16838"/>
                  <a:pt x="9622" y="16791"/>
                  <a:pt x="9593" y="16791"/>
                </a:cubicBezTo>
                <a:close/>
                <a:moveTo>
                  <a:pt x="9908" y="16791"/>
                </a:moveTo>
                <a:cubicBezTo>
                  <a:pt x="9879" y="16791"/>
                  <a:pt x="9855" y="16838"/>
                  <a:pt x="9855" y="16896"/>
                </a:cubicBezTo>
                <a:lnTo>
                  <a:pt x="9855" y="17116"/>
                </a:lnTo>
                <a:cubicBezTo>
                  <a:pt x="9855" y="17173"/>
                  <a:pt x="9879" y="17218"/>
                  <a:pt x="9908" y="17218"/>
                </a:cubicBezTo>
                <a:cubicBezTo>
                  <a:pt x="9937" y="17218"/>
                  <a:pt x="9961" y="17173"/>
                  <a:pt x="9961" y="17116"/>
                </a:cubicBezTo>
                <a:lnTo>
                  <a:pt x="9961" y="16896"/>
                </a:lnTo>
                <a:cubicBezTo>
                  <a:pt x="9961" y="16838"/>
                  <a:pt x="9937" y="16791"/>
                  <a:pt x="9908" y="16791"/>
                </a:cubicBezTo>
                <a:close/>
                <a:moveTo>
                  <a:pt x="10758" y="16791"/>
                </a:moveTo>
                <a:cubicBezTo>
                  <a:pt x="10728" y="16791"/>
                  <a:pt x="10705" y="16838"/>
                  <a:pt x="10705" y="16896"/>
                </a:cubicBezTo>
                <a:lnTo>
                  <a:pt x="10705" y="17116"/>
                </a:lnTo>
                <a:cubicBezTo>
                  <a:pt x="10705" y="17173"/>
                  <a:pt x="10728" y="17218"/>
                  <a:pt x="10758" y="17218"/>
                </a:cubicBezTo>
                <a:cubicBezTo>
                  <a:pt x="10787" y="17218"/>
                  <a:pt x="10810" y="17173"/>
                  <a:pt x="10810" y="17116"/>
                </a:cubicBezTo>
                <a:lnTo>
                  <a:pt x="10810" y="16896"/>
                </a:lnTo>
                <a:cubicBezTo>
                  <a:pt x="10810" y="16838"/>
                  <a:pt x="10787" y="16791"/>
                  <a:pt x="10758" y="16791"/>
                </a:cubicBezTo>
                <a:close/>
                <a:moveTo>
                  <a:pt x="11072" y="16791"/>
                </a:moveTo>
                <a:cubicBezTo>
                  <a:pt x="11043" y="16791"/>
                  <a:pt x="11019" y="16838"/>
                  <a:pt x="11019" y="16896"/>
                </a:cubicBezTo>
                <a:lnTo>
                  <a:pt x="11019" y="17116"/>
                </a:lnTo>
                <a:cubicBezTo>
                  <a:pt x="11019" y="17173"/>
                  <a:pt x="11043" y="17218"/>
                  <a:pt x="11072" y="17218"/>
                </a:cubicBezTo>
                <a:cubicBezTo>
                  <a:pt x="11101" y="17218"/>
                  <a:pt x="11125" y="17173"/>
                  <a:pt x="11125" y="17116"/>
                </a:cubicBezTo>
                <a:lnTo>
                  <a:pt x="11125" y="16896"/>
                </a:lnTo>
                <a:cubicBezTo>
                  <a:pt x="11125" y="16838"/>
                  <a:pt x="11101" y="16791"/>
                  <a:pt x="11072" y="16791"/>
                </a:cubicBezTo>
                <a:close/>
                <a:moveTo>
                  <a:pt x="11922" y="16791"/>
                </a:moveTo>
                <a:cubicBezTo>
                  <a:pt x="11893" y="16791"/>
                  <a:pt x="11869" y="16838"/>
                  <a:pt x="11869" y="16896"/>
                </a:cubicBezTo>
                <a:lnTo>
                  <a:pt x="11869" y="17116"/>
                </a:lnTo>
                <a:cubicBezTo>
                  <a:pt x="11869" y="17173"/>
                  <a:pt x="11893" y="17218"/>
                  <a:pt x="11922" y="17218"/>
                </a:cubicBezTo>
                <a:cubicBezTo>
                  <a:pt x="11951" y="17218"/>
                  <a:pt x="11974" y="17173"/>
                  <a:pt x="11974" y="17116"/>
                </a:cubicBezTo>
                <a:lnTo>
                  <a:pt x="11974" y="16896"/>
                </a:lnTo>
                <a:cubicBezTo>
                  <a:pt x="11974" y="16838"/>
                  <a:pt x="11951" y="16791"/>
                  <a:pt x="11922" y="16791"/>
                </a:cubicBezTo>
                <a:close/>
                <a:moveTo>
                  <a:pt x="12236" y="16791"/>
                </a:moveTo>
                <a:cubicBezTo>
                  <a:pt x="12207" y="16791"/>
                  <a:pt x="12183" y="16838"/>
                  <a:pt x="12183" y="16896"/>
                </a:cubicBezTo>
                <a:lnTo>
                  <a:pt x="12183" y="17116"/>
                </a:lnTo>
                <a:cubicBezTo>
                  <a:pt x="12183" y="17173"/>
                  <a:pt x="12207" y="17218"/>
                  <a:pt x="12236" y="17218"/>
                </a:cubicBezTo>
                <a:cubicBezTo>
                  <a:pt x="12265" y="17218"/>
                  <a:pt x="12288" y="17173"/>
                  <a:pt x="12288" y="17116"/>
                </a:cubicBezTo>
                <a:lnTo>
                  <a:pt x="12288" y="16896"/>
                </a:lnTo>
                <a:cubicBezTo>
                  <a:pt x="12288" y="16838"/>
                  <a:pt x="12265" y="16791"/>
                  <a:pt x="12236" y="16791"/>
                </a:cubicBezTo>
                <a:close/>
                <a:moveTo>
                  <a:pt x="13085" y="16791"/>
                </a:moveTo>
                <a:cubicBezTo>
                  <a:pt x="13056" y="16791"/>
                  <a:pt x="13032" y="16838"/>
                  <a:pt x="13032" y="16896"/>
                </a:cubicBezTo>
                <a:lnTo>
                  <a:pt x="13032" y="17116"/>
                </a:lnTo>
                <a:cubicBezTo>
                  <a:pt x="13032" y="17173"/>
                  <a:pt x="13056" y="17218"/>
                  <a:pt x="13085" y="17218"/>
                </a:cubicBezTo>
                <a:cubicBezTo>
                  <a:pt x="13114" y="17218"/>
                  <a:pt x="13138" y="17173"/>
                  <a:pt x="13138" y="17116"/>
                </a:cubicBezTo>
                <a:lnTo>
                  <a:pt x="13138" y="16896"/>
                </a:lnTo>
                <a:cubicBezTo>
                  <a:pt x="13138" y="16838"/>
                  <a:pt x="13114" y="16791"/>
                  <a:pt x="13085" y="16791"/>
                </a:cubicBezTo>
                <a:close/>
                <a:moveTo>
                  <a:pt x="13399" y="16791"/>
                </a:moveTo>
                <a:cubicBezTo>
                  <a:pt x="13370" y="16791"/>
                  <a:pt x="13348" y="16838"/>
                  <a:pt x="13348" y="16896"/>
                </a:cubicBezTo>
                <a:lnTo>
                  <a:pt x="13348" y="17116"/>
                </a:lnTo>
                <a:cubicBezTo>
                  <a:pt x="13348" y="17173"/>
                  <a:pt x="13370" y="17218"/>
                  <a:pt x="13399" y="17218"/>
                </a:cubicBezTo>
                <a:cubicBezTo>
                  <a:pt x="13428" y="17218"/>
                  <a:pt x="13452" y="17173"/>
                  <a:pt x="13452" y="17116"/>
                </a:cubicBezTo>
                <a:lnTo>
                  <a:pt x="13452" y="16896"/>
                </a:lnTo>
                <a:cubicBezTo>
                  <a:pt x="13452" y="16838"/>
                  <a:pt x="13428" y="16791"/>
                  <a:pt x="13399" y="16791"/>
                </a:cubicBezTo>
                <a:close/>
                <a:moveTo>
                  <a:pt x="14249" y="16791"/>
                </a:moveTo>
                <a:cubicBezTo>
                  <a:pt x="14220" y="16791"/>
                  <a:pt x="14196" y="16838"/>
                  <a:pt x="14196" y="16896"/>
                </a:cubicBezTo>
                <a:lnTo>
                  <a:pt x="14196" y="17116"/>
                </a:lnTo>
                <a:cubicBezTo>
                  <a:pt x="14196" y="17173"/>
                  <a:pt x="14220" y="17218"/>
                  <a:pt x="14249" y="17218"/>
                </a:cubicBezTo>
                <a:cubicBezTo>
                  <a:pt x="14278" y="17218"/>
                  <a:pt x="14302" y="17173"/>
                  <a:pt x="14302" y="17116"/>
                </a:cubicBezTo>
                <a:lnTo>
                  <a:pt x="14302" y="16896"/>
                </a:lnTo>
                <a:cubicBezTo>
                  <a:pt x="14302" y="16838"/>
                  <a:pt x="14278" y="16791"/>
                  <a:pt x="14249" y="16791"/>
                </a:cubicBezTo>
                <a:close/>
                <a:moveTo>
                  <a:pt x="14564" y="16791"/>
                </a:moveTo>
                <a:cubicBezTo>
                  <a:pt x="14535" y="16791"/>
                  <a:pt x="14511" y="16838"/>
                  <a:pt x="14511" y="16896"/>
                </a:cubicBezTo>
                <a:lnTo>
                  <a:pt x="14511" y="17116"/>
                </a:lnTo>
                <a:cubicBezTo>
                  <a:pt x="14511" y="17173"/>
                  <a:pt x="14535" y="17218"/>
                  <a:pt x="14564" y="17218"/>
                </a:cubicBezTo>
                <a:cubicBezTo>
                  <a:pt x="14593" y="17218"/>
                  <a:pt x="14617" y="17173"/>
                  <a:pt x="14617" y="17116"/>
                </a:cubicBezTo>
                <a:lnTo>
                  <a:pt x="14617" y="16896"/>
                </a:lnTo>
                <a:cubicBezTo>
                  <a:pt x="14617" y="16838"/>
                  <a:pt x="14593" y="16791"/>
                  <a:pt x="14564" y="16791"/>
                </a:cubicBezTo>
                <a:close/>
                <a:moveTo>
                  <a:pt x="15413" y="16791"/>
                </a:moveTo>
                <a:cubicBezTo>
                  <a:pt x="15384" y="16791"/>
                  <a:pt x="15360" y="16838"/>
                  <a:pt x="15360" y="16896"/>
                </a:cubicBezTo>
                <a:lnTo>
                  <a:pt x="15360" y="17116"/>
                </a:lnTo>
                <a:cubicBezTo>
                  <a:pt x="15360" y="17173"/>
                  <a:pt x="15384" y="17218"/>
                  <a:pt x="15413" y="17218"/>
                </a:cubicBezTo>
                <a:cubicBezTo>
                  <a:pt x="15442" y="17218"/>
                  <a:pt x="15465" y="17173"/>
                  <a:pt x="15465" y="17116"/>
                </a:cubicBezTo>
                <a:lnTo>
                  <a:pt x="15465" y="16896"/>
                </a:lnTo>
                <a:cubicBezTo>
                  <a:pt x="15465" y="16838"/>
                  <a:pt x="15442" y="16791"/>
                  <a:pt x="15413" y="16791"/>
                </a:cubicBezTo>
                <a:close/>
                <a:moveTo>
                  <a:pt x="15728" y="16791"/>
                </a:moveTo>
                <a:cubicBezTo>
                  <a:pt x="15699" y="16791"/>
                  <a:pt x="15675" y="16838"/>
                  <a:pt x="15675" y="16896"/>
                </a:cubicBezTo>
                <a:lnTo>
                  <a:pt x="15675" y="17116"/>
                </a:lnTo>
                <a:cubicBezTo>
                  <a:pt x="15675" y="17173"/>
                  <a:pt x="15699" y="17218"/>
                  <a:pt x="15728" y="17218"/>
                </a:cubicBezTo>
                <a:cubicBezTo>
                  <a:pt x="15757" y="17218"/>
                  <a:pt x="15781" y="17173"/>
                  <a:pt x="15781" y="17116"/>
                </a:cubicBezTo>
                <a:lnTo>
                  <a:pt x="15781" y="16896"/>
                </a:lnTo>
                <a:cubicBezTo>
                  <a:pt x="15781" y="16838"/>
                  <a:pt x="15757" y="16791"/>
                  <a:pt x="15728" y="16791"/>
                </a:cubicBezTo>
                <a:close/>
                <a:moveTo>
                  <a:pt x="16578" y="16791"/>
                </a:moveTo>
                <a:cubicBezTo>
                  <a:pt x="16549" y="16791"/>
                  <a:pt x="16525" y="16838"/>
                  <a:pt x="16525" y="16896"/>
                </a:cubicBezTo>
                <a:lnTo>
                  <a:pt x="16525" y="17116"/>
                </a:lnTo>
                <a:cubicBezTo>
                  <a:pt x="16525" y="17173"/>
                  <a:pt x="16549" y="17218"/>
                  <a:pt x="16578" y="17218"/>
                </a:cubicBezTo>
                <a:cubicBezTo>
                  <a:pt x="16607" y="17218"/>
                  <a:pt x="16630" y="17173"/>
                  <a:pt x="16630" y="17116"/>
                </a:cubicBezTo>
                <a:lnTo>
                  <a:pt x="16630" y="16896"/>
                </a:lnTo>
                <a:cubicBezTo>
                  <a:pt x="16630" y="16838"/>
                  <a:pt x="16607" y="16791"/>
                  <a:pt x="16578" y="16791"/>
                </a:cubicBezTo>
                <a:close/>
                <a:moveTo>
                  <a:pt x="16892" y="16791"/>
                </a:moveTo>
                <a:cubicBezTo>
                  <a:pt x="16863" y="16791"/>
                  <a:pt x="16839" y="16838"/>
                  <a:pt x="16839" y="16896"/>
                </a:cubicBezTo>
                <a:lnTo>
                  <a:pt x="16839" y="17116"/>
                </a:lnTo>
                <a:cubicBezTo>
                  <a:pt x="16839" y="17173"/>
                  <a:pt x="16863" y="17218"/>
                  <a:pt x="16892" y="17218"/>
                </a:cubicBezTo>
                <a:cubicBezTo>
                  <a:pt x="16921" y="17218"/>
                  <a:pt x="16944" y="17173"/>
                  <a:pt x="16944" y="17116"/>
                </a:cubicBezTo>
                <a:lnTo>
                  <a:pt x="16944" y="16896"/>
                </a:lnTo>
                <a:cubicBezTo>
                  <a:pt x="16944" y="16838"/>
                  <a:pt x="16921" y="16791"/>
                  <a:pt x="16892" y="16791"/>
                </a:cubicBezTo>
                <a:close/>
                <a:moveTo>
                  <a:pt x="17741" y="16791"/>
                </a:moveTo>
                <a:cubicBezTo>
                  <a:pt x="17712" y="16791"/>
                  <a:pt x="17689" y="16838"/>
                  <a:pt x="17689" y="16896"/>
                </a:cubicBezTo>
                <a:lnTo>
                  <a:pt x="17689" y="17116"/>
                </a:lnTo>
                <a:cubicBezTo>
                  <a:pt x="17689" y="17173"/>
                  <a:pt x="17712" y="17218"/>
                  <a:pt x="17741" y="17218"/>
                </a:cubicBezTo>
                <a:cubicBezTo>
                  <a:pt x="17770" y="17218"/>
                  <a:pt x="17794" y="17173"/>
                  <a:pt x="17794" y="17116"/>
                </a:cubicBezTo>
                <a:lnTo>
                  <a:pt x="17794" y="16896"/>
                </a:lnTo>
                <a:cubicBezTo>
                  <a:pt x="17794" y="16838"/>
                  <a:pt x="17770" y="16791"/>
                  <a:pt x="17741" y="16791"/>
                </a:cubicBezTo>
                <a:close/>
                <a:moveTo>
                  <a:pt x="18055" y="16791"/>
                </a:moveTo>
                <a:cubicBezTo>
                  <a:pt x="18026" y="16791"/>
                  <a:pt x="18002" y="16838"/>
                  <a:pt x="18002" y="16896"/>
                </a:cubicBezTo>
                <a:lnTo>
                  <a:pt x="18002" y="17116"/>
                </a:lnTo>
                <a:cubicBezTo>
                  <a:pt x="18002" y="17173"/>
                  <a:pt x="18026" y="17218"/>
                  <a:pt x="18055" y="17218"/>
                </a:cubicBezTo>
                <a:cubicBezTo>
                  <a:pt x="18085" y="17218"/>
                  <a:pt x="18108" y="17173"/>
                  <a:pt x="18108" y="17116"/>
                </a:cubicBezTo>
                <a:lnTo>
                  <a:pt x="18108" y="16896"/>
                </a:lnTo>
                <a:cubicBezTo>
                  <a:pt x="18108" y="16838"/>
                  <a:pt x="18085" y="16791"/>
                  <a:pt x="18055" y="16791"/>
                </a:cubicBezTo>
                <a:close/>
                <a:moveTo>
                  <a:pt x="18905" y="16791"/>
                </a:moveTo>
                <a:cubicBezTo>
                  <a:pt x="18876" y="16791"/>
                  <a:pt x="18852" y="16838"/>
                  <a:pt x="18852" y="16896"/>
                </a:cubicBezTo>
                <a:lnTo>
                  <a:pt x="18852" y="17116"/>
                </a:lnTo>
                <a:cubicBezTo>
                  <a:pt x="18852" y="17173"/>
                  <a:pt x="18876" y="17218"/>
                  <a:pt x="18905" y="17218"/>
                </a:cubicBezTo>
                <a:cubicBezTo>
                  <a:pt x="18934" y="17218"/>
                  <a:pt x="18958" y="17173"/>
                  <a:pt x="18958" y="17116"/>
                </a:cubicBezTo>
                <a:lnTo>
                  <a:pt x="18958" y="16896"/>
                </a:lnTo>
                <a:cubicBezTo>
                  <a:pt x="18958" y="16838"/>
                  <a:pt x="18934" y="16791"/>
                  <a:pt x="18905" y="16791"/>
                </a:cubicBezTo>
                <a:close/>
                <a:moveTo>
                  <a:pt x="19220" y="16791"/>
                </a:moveTo>
                <a:cubicBezTo>
                  <a:pt x="19191" y="16791"/>
                  <a:pt x="19167" y="16838"/>
                  <a:pt x="19167" y="16896"/>
                </a:cubicBezTo>
                <a:lnTo>
                  <a:pt x="19167" y="17116"/>
                </a:lnTo>
                <a:cubicBezTo>
                  <a:pt x="19167" y="17173"/>
                  <a:pt x="19191" y="17218"/>
                  <a:pt x="19220" y="17218"/>
                </a:cubicBezTo>
                <a:cubicBezTo>
                  <a:pt x="19249" y="17218"/>
                  <a:pt x="19273" y="17173"/>
                  <a:pt x="19273" y="17116"/>
                </a:cubicBezTo>
                <a:lnTo>
                  <a:pt x="19273" y="16896"/>
                </a:lnTo>
                <a:cubicBezTo>
                  <a:pt x="19273" y="16838"/>
                  <a:pt x="19249" y="16791"/>
                  <a:pt x="19220" y="16791"/>
                </a:cubicBezTo>
                <a:close/>
                <a:moveTo>
                  <a:pt x="20069" y="16791"/>
                </a:moveTo>
                <a:cubicBezTo>
                  <a:pt x="20040" y="16791"/>
                  <a:pt x="20016" y="16838"/>
                  <a:pt x="20016" y="16896"/>
                </a:cubicBezTo>
                <a:lnTo>
                  <a:pt x="20016" y="17116"/>
                </a:lnTo>
                <a:cubicBezTo>
                  <a:pt x="20016" y="17173"/>
                  <a:pt x="20040" y="17218"/>
                  <a:pt x="20069" y="17218"/>
                </a:cubicBezTo>
                <a:cubicBezTo>
                  <a:pt x="20099" y="17218"/>
                  <a:pt x="20122" y="17173"/>
                  <a:pt x="20122" y="17116"/>
                </a:cubicBezTo>
                <a:lnTo>
                  <a:pt x="20122" y="16896"/>
                </a:lnTo>
                <a:cubicBezTo>
                  <a:pt x="20122" y="16838"/>
                  <a:pt x="20099" y="16791"/>
                  <a:pt x="20069" y="16791"/>
                </a:cubicBezTo>
                <a:close/>
                <a:moveTo>
                  <a:pt x="20384" y="16791"/>
                </a:moveTo>
                <a:cubicBezTo>
                  <a:pt x="20355" y="16791"/>
                  <a:pt x="20331" y="16838"/>
                  <a:pt x="20331" y="16896"/>
                </a:cubicBezTo>
                <a:lnTo>
                  <a:pt x="20331" y="17116"/>
                </a:lnTo>
                <a:cubicBezTo>
                  <a:pt x="20331" y="17173"/>
                  <a:pt x="20355" y="17218"/>
                  <a:pt x="20384" y="17218"/>
                </a:cubicBezTo>
                <a:cubicBezTo>
                  <a:pt x="20413" y="17218"/>
                  <a:pt x="20436" y="17173"/>
                  <a:pt x="20436" y="17116"/>
                </a:cubicBezTo>
                <a:lnTo>
                  <a:pt x="20436" y="16896"/>
                </a:lnTo>
                <a:cubicBezTo>
                  <a:pt x="20436" y="16838"/>
                  <a:pt x="20413" y="16791"/>
                  <a:pt x="20384" y="16791"/>
                </a:cubicBezTo>
                <a:close/>
                <a:moveTo>
                  <a:pt x="21234" y="16791"/>
                </a:moveTo>
                <a:cubicBezTo>
                  <a:pt x="21204" y="16791"/>
                  <a:pt x="21181" y="16838"/>
                  <a:pt x="21181" y="16896"/>
                </a:cubicBezTo>
                <a:lnTo>
                  <a:pt x="21181" y="17116"/>
                </a:lnTo>
                <a:cubicBezTo>
                  <a:pt x="21181" y="17173"/>
                  <a:pt x="21204" y="17218"/>
                  <a:pt x="21234" y="17218"/>
                </a:cubicBezTo>
                <a:cubicBezTo>
                  <a:pt x="21263" y="17218"/>
                  <a:pt x="21285" y="17173"/>
                  <a:pt x="21285" y="17116"/>
                </a:cubicBezTo>
                <a:lnTo>
                  <a:pt x="21285" y="16896"/>
                </a:lnTo>
                <a:cubicBezTo>
                  <a:pt x="21285" y="16838"/>
                  <a:pt x="21263" y="16791"/>
                  <a:pt x="21234" y="16791"/>
                </a:cubicBezTo>
                <a:close/>
                <a:moveTo>
                  <a:pt x="21547" y="16791"/>
                </a:moveTo>
                <a:cubicBezTo>
                  <a:pt x="21518" y="16791"/>
                  <a:pt x="21495" y="16838"/>
                  <a:pt x="21495" y="16896"/>
                </a:cubicBezTo>
                <a:lnTo>
                  <a:pt x="21495" y="17116"/>
                </a:lnTo>
                <a:cubicBezTo>
                  <a:pt x="21495" y="17173"/>
                  <a:pt x="21518" y="17218"/>
                  <a:pt x="21547" y="17218"/>
                </a:cubicBezTo>
                <a:cubicBezTo>
                  <a:pt x="21576" y="17218"/>
                  <a:pt x="21600" y="17173"/>
                  <a:pt x="21600" y="17116"/>
                </a:cubicBezTo>
                <a:lnTo>
                  <a:pt x="21600" y="16896"/>
                </a:lnTo>
                <a:cubicBezTo>
                  <a:pt x="21600" y="16838"/>
                  <a:pt x="21576" y="16791"/>
                  <a:pt x="21547" y="16791"/>
                </a:cubicBezTo>
                <a:close/>
                <a:moveTo>
                  <a:pt x="53" y="17521"/>
                </a:moveTo>
                <a:cubicBezTo>
                  <a:pt x="24" y="17521"/>
                  <a:pt x="0" y="17568"/>
                  <a:pt x="0" y="17626"/>
                </a:cubicBezTo>
                <a:lnTo>
                  <a:pt x="0" y="17846"/>
                </a:lnTo>
                <a:cubicBezTo>
                  <a:pt x="0" y="17903"/>
                  <a:pt x="24" y="17948"/>
                  <a:pt x="53" y="17948"/>
                </a:cubicBezTo>
                <a:cubicBezTo>
                  <a:pt x="82" y="17948"/>
                  <a:pt x="106" y="17903"/>
                  <a:pt x="106" y="17846"/>
                </a:cubicBezTo>
                <a:lnTo>
                  <a:pt x="106" y="17626"/>
                </a:lnTo>
                <a:cubicBezTo>
                  <a:pt x="106" y="17568"/>
                  <a:pt x="82" y="17521"/>
                  <a:pt x="53" y="17521"/>
                </a:cubicBezTo>
                <a:close/>
                <a:moveTo>
                  <a:pt x="367" y="17521"/>
                </a:moveTo>
                <a:cubicBezTo>
                  <a:pt x="338" y="17521"/>
                  <a:pt x="315" y="17568"/>
                  <a:pt x="315" y="17626"/>
                </a:cubicBezTo>
                <a:lnTo>
                  <a:pt x="315" y="17846"/>
                </a:lnTo>
                <a:cubicBezTo>
                  <a:pt x="315" y="17903"/>
                  <a:pt x="338" y="17948"/>
                  <a:pt x="367" y="17948"/>
                </a:cubicBezTo>
                <a:cubicBezTo>
                  <a:pt x="397" y="17948"/>
                  <a:pt x="420" y="17903"/>
                  <a:pt x="420" y="17846"/>
                </a:cubicBezTo>
                <a:lnTo>
                  <a:pt x="420" y="17626"/>
                </a:lnTo>
                <a:cubicBezTo>
                  <a:pt x="420" y="17568"/>
                  <a:pt x="397" y="17521"/>
                  <a:pt x="367" y="17521"/>
                </a:cubicBezTo>
                <a:close/>
                <a:moveTo>
                  <a:pt x="1217" y="17521"/>
                </a:moveTo>
                <a:cubicBezTo>
                  <a:pt x="1188" y="17521"/>
                  <a:pt x="1164" y="17568"/>
                  <a:pt x="1164" y="17626"/>
                </a:cubicBezTo>
                <a:lnTo>
                  <a:pt x="1164" y="17846"/>
                </a:lnTo>
                <a:cubicBezTo>
                  <a:pt x="1164" y="17903"/>
                  <a:pt x="1188" y="17948"/>
                  <a:pt x="1217" y="17948"/>
                </a:cubicBezTo>
                <a:cubicBezTo>
                  <a:pt x="1246" y="17948"/>
                  <a:pt x="1270" y="17903"/>
                  <a:pt x="1270" y="17846"/>
                </a:cubicBezTo>
                <a:lnTo>
                  <a:pt x="1270" y="17626"/>
                </a:lnTo>
                <a:cubicBezTo>
                  <a:pt x="1270" y="17568"/>
                  <a:pt x="1246" y="17521"/>
                  <a:pt x="1217" y="17521"/>
                </a:cubicBezTo>
                <a:close/>
                <a:moveTo>
                  <a:pt x="1532" y="17521"/>
                </a:moveTo>
                <a:cubicBezTo>
                  <a:pt x="1503" y="17521"/>
                  <a:pt x="1479" y="17568"/>
                  <a:pt x="1479" y="17626"/>
                </a:cubicBezTo>
                <a:lnTo>
                  <a:pt x="1479" y="17846"/>
                </a:lnTo>
                <a:cubicBezTo>
                  <a:pt x="1479" y="17903"/>
                  <a:pt x="1503" y="17948"/>
                  <a:pt x="1532" y="17948"/>
                </a:cubicBezTo>
                <a:cubicBezTo>
                  <a:pt x="1561" y="17948"/>
                  <a:pt x="1584" y="17903"/>
                  <a:pt x="1584" y="17846"/>
                </a:cubicBezTo>
                <a:lnTo>
                  <a:pt x="1584" y="17626"/>
                </a:lnTo>
                <a:cubicBezTo>
                  <a:pt x="1584" y="17568"/>
                  <a:pt x="1561" y="17521"/>
                  <a:pt x="1532" y="17521"/>
                </a:cubicBezTo>
                <a:close/>
                <a:moveTo>
                  <a:pt x="2380" y="17521"/>
                </a:moveTo>
                <a:cubicBezTo>
                  <a:pt x="2351" y="17521"/>
                  <a:pt x="2329" y="17568"/>
                  <a:pt x="2329" y="17626"/>
                </a:cubicBezTo>
                <a:lnTo>
                  <a:pt x="2329" y="17846"/>
                </a:lnTo>
                <a:cubicBezTo>
                  <a:pt x="2329" y="17903"/>
                  <a:pt x="2351" y="17948"/>
                  <a:pt x="2380" y="17948"/>
                </a:cubicBezTo>
                <a:cubicBezTo>
                  <a:pt x="2409" y="17948"/>
                  <a:pt x="2433" y="17903"/>
                  <a:pt x="2433" y="17846"/>
                </a:cubicBezTo>
                <a:lnTo>
                  <a:pt x="2433" y="17626"/>
                </a:lnTo>
                <a:cubicBezTo>
                  <a:pt x="2433" y="17568"/>
                  <a:pt x="2409" y="17521"/>
                  <a:pt x="2380" y="17521"/>
                </a:cubicBezTo>
                <a:close/>
                <a:moveTo>
                  <a:pt x="2695" y="17521"/>
                </a:moveTo>
                <a:cubicBezTo>
                  <a:pt x="2666" y="17521"/>
                  <a:pt x="2643" y="17568"/>
                  <a:pt x="2643" y="17626"/>
                </a:cubicBezTo>
                <a:lnTo>
                  <a:pt x="2643" y="17846"/>
                </a:lnTo>
                <a:cubicBezTo>
                  <a:pt x="2643" y="17903"/>
                  <a:pt x="2666" y="17948"/>
                  <a:pt x="2695" y="17948"/>
                </a:cubicBezTo>
                <a:cubicBezTo>
                  <a:pt x="2724" y="17948"/>
                  <a:pt x="2748" y="17903"/>
                  <a:pt x="2748" y="17846"/>
                </a:cubicBezTo>
                <a:lnTo>
                  <a:pt x="2748" y="17626"/>
                </a:lnTo>
                <a:cubicBezTo>
                  <a:pt x="2748" y="17568"/>
                  <a:pt x="2724" y="17521"/>
                  <a:pt x="2695" y="17521"/>
                </a:cubicBezTo>
                <a:close/>
                <a:moveTo>
                  <a:pt x="3545" y="17521"/>
                </a:moveTo>
                <a:cubicBezTo>
                  <a:pt x="3516" y="17521"/>
                  <a:pt x="3492" y="17568"/>
                  <a:pt x="3492" y="17626"/>
                </a:cubicBezTo>
                <a:lnTo>
                  <a:pt x="3492" y="17846"/>
                </a:lnTo>
                <a:cubicBezTo>
                  <a:pt x="3492" y="17903"/>
                  <a:pt x="3516" y="17948"/>
                  <a:pt x="3545" y="17948"/>
                </a:cubicBezTo>
                <a:cubicBezTo>
                  <a:pt x="3574" y="17948"/>
                  <a:pt x="3598" y="17903"/>
                  <a:pt x="3598" y="17846"/>
                </a:cubicBezTo>
                <a:lnTo>
                  <a:pt x="3598" y="17626"/>
                </a:lnTo>
                <a:cubicBezTo>
                  <a:pt x="3598" y="17568"/>
                  <a:pt x="3574" y="17521"/>
                  <a:pt x="3545" y="17521"/>
                </a:cubicBezTo>
                <a:close/>
                <a:moveTo>
                  <a:pt x="3859" y="17521"/>
                </a:moveTo>
                <a:cubicBezTo>
                  <a:pt x="3830" y="17521"/>
                  <a:pt x="3806" y="17568"/>
                  <a:pt x="3806" y="17626"/>
                </a:cubicBezTo>
                <a:lnTo>
                  <a:pt x="3806" y="17846"/>
                </a:lnTo>
                <a:cubicBezTo>
                  <a:pt x="3806" y="17903"/>
                  <a:pt x="3830" y="17948"/>
                  <a:pt x="3859" y="17948"/>
                </a:cubicBezTo>
                <a:cubicBezTo>
                  <a:pt x="3888" y="17948"/>
                  <a:pt x="3912" y="17903"/>
                  <a:pt x="3912" y="17846"/>
                </a:cubicBezTo>
                <a:lnTo>
                  <a:pt x="3912" y="17626"/>
                </a:lnTo>
                <a:cubicBezTo>
                  <a:pt x="3912" y="17568"/>
                  <a:pt x="3888" y="17521"/>
                  <a:pt x="3859" y="17521"/>
                </a:cubicBezTo>
                <a:close/>
                <a:moveTo>
                  <a:pt x="4709" y="17521"/>
                </a:moveTo>
                <a:cubicBezTo>
                  <a:pt x="4680" y="17521"/>
                  <a:pt x="4656" y="17568"/>
                  <a:pt x="4656" y="17626"/>
                </a:cubicBezTo>
                <a:lnTo>
                  <a:pt x="4656" y="17846"/>
                </a:lnTo>
                <a:cubicBezTo>
                  <a:pt x="4656" y="17903"/>
                  <a:pt x="4680" y="17948"/>
                  <a:pt x="4709" y="17948"/>
                </a:cubicBezTo>
                <a:cubicBezTo>
                  <a:pt x="4738" y="17948"/>
                  <a:pt x="4762" y="17903"/>
                  <a:pt x="4762" y="17846"/>
                </a:cubicBezTo>
                <a:lnTo>
                  <a:pt x="4762" y="17626"/>
                </a:lnTo>
                <a:cubicBezTo>
                  <a:pt x="4762" y="17568"/>
                  <a:pt x="4738" y="17521"/>
                  <a:pt x="4709" y="17521"/>
                </a:cubicBezTo>
                <a:close/>
                <a:moveTo>
                  <a:pt x="5023" y="17521"/>
                </a:moveTo>
                <a:cubicBezTo>
                  <a:pt x="4994" y="17521"/>
                  <a:pt x="4970" y="17568"/>
                  <a:pt x="4970" y="17626"/>
                </a:cubicBezTo>
                <a:lnTo>
                  <a:pt x="4970" y="17846"/>
                </a:lnTo>
                <a:cubicBezTo>
                  <a:pt x="4970" y="17903"/>
                  <a:pt x="4994" y="17948"/>
                  <a:pt x="5023" y="17948"/>
                </a:cubicBezTo>
                <a:cubicBezTo>
                  <a:pt x="5053" y="17948"/>
                  <a:pt x="5076" y="17903"/>
                  <a:pt x="5076" y="17846"/>
                </a:cubicBezTo>
                <a:lnTo>
                  <a:pt x="5076" y="17626"/>
                </a:lnTo>
                <a:cubicBezTo>
                  <a:pt x="5076" y="17568"/>
                  <a:pt x="5053" y="17521"/>
                  <a:pt x="5023" y="17521"/>
                </a:cubicBezTo>
                <a:close/>
                <a:moveTo>
                  <a:pt x="5873" y="17521"/>
                </a:moveTo>
                <a:cubicBezTo>
                  <a:pt x="5844" y="17521"/>
                  <a:pt x="5820" y="17568"/>
                  <a:pt x="5820" y="17626"/>
                </a:cubicBezTo>
                <a:lnTo>
                  <a:pt x="5820" y="17846"/>
                </a:lnTo>
                <a:cubicBezTo>
                  <a:pt x="5820" y="17903"/>
                  <a:pt x="5844" y="17948"/>
                  <a:pt x="5873" y="17948"/>
                </a:cubicBezTo>
                <a:cubicBezTo>
                  <a:pt x="5902" y="17948"/>
                  <a:pt x="5926" y="17903"/>
                  <a:pt x="5926" y="17846"/>
                </a:cubicBezTo>
                <a:lnTo>
                  <a:pt x="5926" y="17626"/>
                </a:lnTo>
                <a:cubicBezTo>
                  <a:pt x="5926" y="17568"/>
                  <a:pt x="5902" y="17521"/>
                  <a:pt x="5873" y="17521"/>
                </a:cubicBezTo>
                <a:close/>
                <a:moveTo>
                  <a:pt x="6188" y="17521"/>
                </a:moveTo>
                <a:cubicBezTo>
                  <a:pt x="6159" y="17521"/>
                  <a:pt x="6135" y="17568"/>
                  <a:pt x="6135" y="17626"/>
                </a:cubicBezTo>
                <a:lnTo>
                  <a:pt x="6135" y="17846"/>
                </a:lnTo>
                <a:cubicBezTo>
                  <a:pt x="6135" y="17903"/>
                  <a:pt x="6159" y="17948"/>
                  <a:pt x="6188" y="17948"/>
                </a:cubicBezTo>
                <a:cubicBezTo>
                  <a:pt x="6217" y="17948"/>
                  <a:pt x="6240" y="17903"/>
                  <a:pt x="6240" y="17846"/>
                </a:cubicBezTo>
                <a:lnTo>
                  <a:pt x="6240" y="17626"/>
                </a:lnTo>
                <a:cubicBezTo>
                  <a:pt x="6240" y="17568"/>
                  <a:pt x="6217" y="17521"/>
                  <a:pt x="6188" y="17521"/>
                </a:cubicBezTo>
                <a:close/>
                <a:moveTo>
                  <a:pt x="7036" y="17521"/>
                </a:moveTo>
                <a:cubicBezTo>
                  <a:pt x="7007" y="17521"/>
                  <a:pt x="6984" y="17568"/>
                  <a:pt x="6984" y="17626"/>
                </a:cubicBezTo>
                <a:lnTo>
                  <a:pt x="6984" y="17846"/>
                </a:lnTo>
                <a:cubicBezTo>
                  <a:pt x="6984" y="17903"/>
                  <a:pt x="7007" y="17948"/>
                  <a:pt x="7036" y="17948"/>
                </a:cubicBezTo>
                <a:cubicBezTo>
                  <a:pt x="7065" y="17948"/>
                  <a:pt x="7089" y="17903"/>
                  <a:pt x="7089" y="17846"/>
                </a:cubicBezTo>
                <a:lnTo>
                  <a:pt x="7089" y="17626"/>
                </a:lnTo>
                <a:cubicBezTo>
                  <a:pt x="7089" y="17568"/>
                  <a:pt x="7065" y="17521"/>
                  <a:pt x="7036" y="17521"/>
                </a:cubicBezTo>
                <a:close/>
                <a:moveTo>
                  <a:pt x="7351" y="17521"/>
                </a:moveTo>
                <a:cubicBezTo>
                  <a:pt x="7322" y="17521"/>
                  <a:pt x="7299" y="17568"/>
                  <a:pt x="7299" y="17626"/>
                </a:cubicBezTo>
                <a:lnTo>
                  <a:pt x="7299" y="17846"/>
                </a:lnTo>
                <a:cubicBezTo>
                  <a:pt x="7299" y="17903"/>
                  <a:pt x="7322" y="17948"/>
                  <a:pt x="7351" y="17948"/>
                </a:cubicBezTo>
                <a:cubicBezTo>
                  <a:pt x="7380" y="17948"/>
                  <a:pt x="7404" y="17903"/>
                  <a:pt x="7404" y="17846"/>
                </a:cubicBezTo>
                <a:lnTo>
                  <a:pt x="7404" y="17626"/>
                </a:lnTo>
                <a:cubicBezTo>
                  <a:pt x="7404" y="17568"/>
                  <a:pt x="7380" y="17521"/>
                  <a:pt x="7351" y="17521"/>
                </a:cubicBezTo>
                <a:close/>
                <a:moveTo>
                  <a:pt x="8201" y="17521"/>
                </a:moveTo>
                <a:cubicBezTo>
                  <a:pt x="8171" y="17521"/>
                  <a:pt x="8148" y="17568"/>
                  <a:pt x="8148" y="17626"/>
                </a:cubicBezTo>
                <a:lnTo>
                  <a:pt x="8148" y="17846"/>
                </a:lnTo>
                <a:cubicBezTo>
                  <a:pt x="8148" y="17903"/>
                  <a:pt x="8171" y="17948"/>
                  <a:pt x="8201" y="17948"/>
                </a:cubicBezTo>
                <a:cubicBezTo>
                  <a:pt x="8230" y="17948"/>
                  <a:pt x="8254" y="17903"/>
                  <a:pt x="8254" y="17846"/>
                </a:cubicBezTo>
                <a:lnTo>
                  <a:pt x="8254" y="17626"/>
                </a:lnTo>
                <a:cubicBezTo>
                  <a:pt x="8254" y="17568"/>
                  <a:pt x="8230" y="17521"/>
                  <a:pt x="8201" y="17521"/>
                </a:cubicBezTo>
                <a:close/>
                <a:moveTo>
                  <a:pt x="8515" y="17521"/>
                </a:moveTo>
                <a:cubicBezTo>
                  <a:pt x="8486" y="17521"/>
                  <a:pt x="8462" y="17568"/>
                  <a:pt x="8462" y="17626"/>
                </a:cubicBezTo>
                <a:lnTo>
                  <a:pt x="8462" y="17846"/>
                </a:lnTo>
                <a:cubicBezTo>
                  <a:pt x="8462" y="17903"/>
                  <a:pt x="8486" y="17948"/>
                  <a:pt x="8515" y="17948"/>
                </a:cubicBezTo>
                <a:cubicBezTo>
                  <a:pt x="8544" y="17948"/>
                  <a:pt x="8568" y="17903"/>
                  <a:pt x="8568" y="17846"/>
                </a:cubicBezTo>
                <a:lnTo>
                  <a:pt x="8568" y="17626"/>
                </a:lnTo>
                <a:cubicBezTo>
                  <a:pt x="8568" y="17568"/>
                  <a:pt x="8544" y="17521"/>
                  <a:pt x="8515" y="17521"/>
                </a:cubicBezTo>
                <a:close/>
                <a:moveTo>
                  <a:pt x="9365" y="17521"/>
                </a:moveTo>
                <a:cubicBezTo>
                  <a:pt x="9336" y="17521"/>
                  <a:pt x="9312" y="17568"/>
                  <a:pt x="9312" y="17626"/>
                </a:cubicBezTo>
                <a:lnTo>
                  <a:pt x="9312" y="17846"/>
                </a:lnTo>
                <a:cubicBezTo>
                  <a:pt x="9312" y="17903"/>
                  <a:pt x="9336" y="17948"/>
                  <a:pt x="9365" y="17948"/>
                </a:cubicBezTo>
                <a:cubicBezTo>
                  <a:pt x="9394" y="17948"/>
                  <a:pt x="9418" y="17903"/>
                  <a:pt x="9418" y="17846"/>
                </a:cubicBezTo>
                <a:lnTo>
                  <a:pt x="9418" y="17626"/>
                </a:lnTo>
                <a:cubicBezTo>
                  <a:pt x="9418" y="17568"/>
                  <a:pt x="9394" y="17521"/>
                  <a:pt x="9365" y="17521"/>
                </a:cubicBezTo>
                <a:close/>
                <a:moveTo>
                  <a:pt x="9679" y="17521"/>
                </a:moveTo>
                <a:cubicBezTo>
                  <a:pt x="9650" y="17521"/>
                  <a:pt x="9626" y="17568"/>
                  <a:pt x="9626" y="17626"/>
                </a:cubicBezTo>
                <a:lnTo>
                  <a:pt x="9626" y="17846"/>
                </a:lnTo>
                <a:cubicBezTo>
                  <a:pt x="9626" y="17903"/>
                  <a:pt x="9650" y="17948"/>
                  <a:pt x="9679" y="17948"/>
                </a:cubicBezTo>
                <a:cubicBezTo>
                  <a:pt x="9708" y="17948"/>
                  <a:pt x="9732" y="17903"/>
                  <a:pt x="9732" y="17846"/>
                </a:cubicBezTo>
                <a:lnTo>
                  <a:pt x="9732" y="17626"/>
                </a:lnTo>
                <a:cubicBezTo>
                  <a:pt x="9732" y="17568"/>
                  <a:pt x="9708" y="17521"/>
                  <a:pt x="9679" y="17521"/>
                </a:cubicBezTo>
                <a:close/>
                <a:moveTo>
                  <a:pt x="10529" y="17521"/>
                </a:moveTo>
                <a:cubicBezTo>
                  <a:pt x="10500" y="17521"/>
                  <a:pt x="10476" y="17568"/>
                  <a:pt x="10476" y="17626"/>
                </a:cubicBezTo>
                <a:lnTo>
                  <a:pt x="10476" y="17846"/>
                </a:lnTo>
                <a:cubicBezTo>
                  <a:pt x="10476" y="17903"/>
                  <a:pt x="10500" y="17948"/>
                  <a:pt x="10529" y="17948"/>
                </a:cubicBezTo>
                <a:cubicBezTo>
                  <a:pt x="10558" y="17948"/>
                  <a:pt x="10582" y="17903"/>
                  <a:pt x="10582" y="17846"/>
                </a:cubicBezTo>
                <a:lnTo>
                  <a:pt x="10582" y="17626"/>
                </a:lnTo>
                <a:cubicBezTo>
                  <a:pt x="10582" y="17568"/>
                  <a:pt x="10558" y="17521"/>
                  <a:pt x="10529" y="17521"/>
                </a:cubicBezTo>
                <a:close/>
                <a:moveTo>
                  <a:pt x="10844" y="17521"/>
                </a:moveTo>
                <a:cubicBezTo>
                  <a:pt x="10814" y="17521"/>
                  <a:pt x="10791" y="17568"/>
                  <a:pt x="10791" y="17626"/>
                </a:cubicBezTo>
                <a:lnTo>
                  <a:pt x="10791" y="17846"/>
                </a:lnTo>
                <a:cubicBezTo>
                  <a:pt x="10791" y="17903"/>
                  <a:pt x="10814" y="17948"/>
                  <a:pt x="10844" y="17948"/>
                </a:cubicBezTo>
                <a:cubicBezTo>
                  <a:pt x="10873" y="17948"/>
                  <a:pt x="10895" y="17903"/>
                  <a:pt x="10895" y="17846"/>
                </a:cubicBezTo>
                <a:lnTo>
                  <a:pt x="10895" y="17626"/>
                </a:lnTo>
                <a:cubicBezTo>
                  <a:pt x="10895" y="17568"/>
                  <a:pt x="10873" y="17521"/>
                  <a:pt x="10844" y="17521"/>
                </a:cubicBezTo>
                <a:close/>
                <a:moveTo>
                  <a:pt x="11692" y="17521"/>
                </a:moveTo>
                <a:cubicBezTo>
                  <a:pt x="11663" y="17521"/>
                  <a:pt x="11640" y="17568"/>
                  <a:pt x="11640" y="17626"/>
                </a:cubicBezTo>
                <a:lnTo>
                  <a:pt x="11640" y="17846"/>
                </a:lnTo>
                <a:cubicBezTo>
                  <a:pt x="11640" y="17903"/>
                  <a:pt x="11663" y="17948"/>
                  <a:pt x="11692" y="17948"/>
                </a:cubicBezTo>
                <a:cubicBezTo>
                  <a:pt x="11721" y="17948"/>
                  <a:pt x="11745" y="17903"/>
                  <a:pt x="11745" y="17846"/>
                </a:cubicBezTo>
                <a:lnTo>
                  <a:pt x="11745" y="17626"/>
                </a:lnTo>
                <a:cubicBezTo>
                  <a:pt x="11745" y="17568"/>
                  <a:pt x="11721" y="17521"/>
                  <a:pt x="11692" y="17521"/>
                </a:cubicBezTo>
                <a:close/>
                <a:moveTo>
                  <a:pt x="12007" y="17521"/>
                </a:moveTo>
                <a:cubicBezTo>
                  <a:pt x="11978" y="17521"/>
                  <a:pt x="11955" y="17568"/>
                  <a:pt x="11955" y="17626"/>
                </a:cubicBezTo>
                <a:lnTo>
                  <a:pt x="11955" y="17846"/>
                </a:lnTo>
                <a:cubicBezTo>
                  <a:pt x="11955" y="17903"/>
                  <a:pt x="11978" y="17948"/>
                  <a:pt x="12007" y="17948"/>
                </a:cubicBezTo>
                <a:cubicBezTo>
                  <a:pt x="12036" y="17948"/>
                  <a:pt x="12060" y="17903"/>
                  <a:pt x="12060" y="17846"/>
                </a:cubicBezTo>
                <a:lnTo>
                  <a:pt x="12060" y="17626"/>
                </a:lnTo>
                <a:cubicBezTo>
                  <a:pt x="12060" y="17568"/>
                  <a:pt x="12036" y="17521"/>
                  <a:pt x="12007" y="17521"/>
                </a:cubicBezTo>
                <a:close/>
                <a:moveTo>
                  <a:pt x="12856" y="17521"/>
                </a:moveTo>
                <a:cubicBezTo>
                  <a:pt x="12827" y="17521"/>
                  <a:pt x="12804" y="17568"/>
                  <a:pt x="12804" y="17626"/>
                </a:cubicBezTo>
                <a:lnTo>
                  <a:pt x="12804" y="17846"/>
                </a:lnTo>
                <a:cubicBezTo>
                  <a:pt x="12804" y="17903"/>
                  <a:pt x="12827" y="17948"/>
                  <a:pt x="12856" y="17948"/>
                </a:cubicBezTo>
                <a:cubicBezTo>
                  <a:pt x="12886" y="17948"/>
                  <a:pt x="12909" y="17903"/>
                  <a:pt x="12909" y="17846"/>
                </a:cubicBezTo>
                <a:lnTo>
                  <a:pt x="12909" y="17626"/>
                </a:lnTo>
                <a:cubicBezTo>
                  <a:pt x="12909" y="17568"/>
                  <a:pt x="12886" y="17521"/>
                  <a:pt x="12856" y="17521"/>
                </a:cubicBezTo>
                <a:close/>
                <a:moveTo>
                  <a:pt x="13171" y="17521"/>
                </a:moveTo>
                <a:cubicBezTo>
                  <a:pt x="13142" y="17521"/>
                  <a:pt x="13118" y="17568"/>
                  <a:pt x="13118" y="17626"/>
                </a:cubicBezTo>
                <a:lnTo>
                  <a:pt x="13118" y="17846"/>
                </a:lnTo>
                <a:cubicBezTo>
                  <a:pt x="13118" y="17903"/>
                  <a:pt x="13142" y="17948"/>
                  <a:pt x="13171" y="17948"/>
                </a:cubicBezTo>
                <a:cubicBezTo>
                  <a:pt x="13200" y="17948"/>
                  <a:pt x="13224" y="17903"/>
                  <a:pt x="13224" y="17846"/>
                </a:cubicBezTo>
                <a:lnTo>
                  <a:pt x="13224" y="17626"/>
                </a:lnTo>
                <a:cubicBezTo>
                  <a:pt x="13224" y="17568"/>
                  <a:pt x="13200" y="17521"/>
                  <a:pt x="13171" y="17521"/>
                </a:cubicBezTo>
                <a:close/>
                <a:moveTo>
                  <a:pt x="14021" y="17521"/>
                </a:moveTo>
                <a:cubicBezTo>
                  <a:pt x="13992" y="17521"/>
                  <a:pt x="13968" y="17568"/>
                  <a:pt x="13968" y="17626"/>
                </a:cubicBezTo>
                <a:lnTo>
                  <a:pt x="13968" y="17846"/>
                </a:lnTo>
                <a:cubicBezTo>
                  <a:pt x="13968" y="17903"/>
                  <a:pt x="13992" y="17948"/>
                  <a:pt x="14021" y="17948"/>
                </a:cubicBezTo>
                <a:cubicBezTo>
                  <a:pt x="14050" y="17948"/>
                  <a:pt x="14074" y="17903"/>
                  <a:pt x="14074" y="17846"/>
                </a:cubicBezTo>
                <a:lnTo>
                  <a:pt x="14074" y="17626"/>
                </a:lnTo>
                <a:cubicBezTo>
                  <a:pt x="14074" y="17568"/>
                  <a:pt x="14050" y="17521"/>
                  <a:pt x="14021" y="17521"/>
                </a:cubicBezTo>
                <a:close/>
                <a:moveTo>
                  <a:pt x="14335" y="17521"/>
                </a:moveTo>
                <a:cubicBezTo>
                  <a:pt x="14306" y="17521"/>
                  <a:pt x="14282" y="17568"/>
                  <a:pt x="14282" y="17626"/>
                </a:cubicBezTo>
                <a:lnTo>
                  <a:pt x="14282" y="17846"/>
                </a:lnTo>
                <a:cubicBezTo>
                  <a:pt x="14282" y="17903"/>
                  <a:pt x="14306" y="17948"/>
                  <a:pt x="14335" y="17948"/>
                </a:cubicBezTo>
                <a:cubicBezTo>
                  <a:pt x="14364" y="17948"/>
                  <a:pt x="14388" y="17903"/>
                  <a:pt x="14388" y="17846"/>
                </a:cubicBezTo>
                <a:lnTo>
                  <a:pt x="14388" y="17626"/>
                </a:lnTo>
                <a:cubicBezTo>
                  <a:pt x="14388" y="17568"/>
                  <a:pt x="14364" y="17521"/>
                  <a:pt x="14335" y="17521"/>
                </a:cubicBezTo>
                <a:close/>
                <a:moveTo>
                  <a:pt x="15185" y="17521"/>
                </a:moveTo>
                <a:cubicBezTo>
                  <a:pt x="15156" y="17521"/>
                  <a:pt x="15132" y="17568"/>
                  <a:pt x="15132" y="17626"/>
                </a:cubicBezTo>
                <a:lnTo>
                  <a:pt x="15132" y="17846"/>
                </a:lnTo>
                <a:cubicBezTo>
                  <a:pt x="15132" y="17903"/>
                  <a:pt x="15156" y="17948"/>
                  <a:pt x="15185" y="17948"/>
                </a:cubicBezTo>
                <a:cubicBezTo>
                  <a:pt x="15214" y="17948"/>
                  <a:pt x="15237" y="17903"/>
                  <a:pt x="15237" y="17846"/>
                </a:cubicBezTo>
                <a:lnTo>
                  <a:pt x="15237" y="17626"/>
                </a:lnTo>
                <a:cubicBezTo>
                  <a:pt x="15237" y="17568"/>
                  <a:pt x="15214" y="17521"/>
                  <a:pt x="15185" y="17521"/>
                </a:cubicBezTo>
                <a:close/>
                <a:moveTo>
                  <a:pt x="15500" y="17521"/>
                </a:moveTo>
                <a:cubicBezTo>
                  <a:pt x="15470" y="17521"/>
                  <a:pt x="15447" y="17568"/>
                  <a:pt x="15447" y="17626"/>
                </a:cubicBezTo>
                <a:lnTo>
                  <a:pt x="15447" y="17846"/>
                </a:lnTo>
                <a:cubicBezTo>
                  <a:pt x="15447" y="17903"/>
                  <a:pt x="15470" y="17948"/>
                  <a:pt x="15500" y="17948"/>
                </a:cubicBezTo>
                <a:cubicBezTo>
                  <a:pt x="15529" y="17948"/>
                  <a:pt x="15551" y="17903"/>
                  <a:pt x="15551" y="17846"/>
                </a:cubicBezTo>
                <a:lnTo>
                  <a:pt x="15551" y="17626"/>
                </a:lnTo>
                <a:cubicBezTo>
                  <a:pt x="15551" y="17568"/>
                  <a:pt x="15529" y="17521"/>
                  <a:pt x="15500" y="17521"/>
                </a:cubicBezTo>
                <a:close/>
                <a:moveTo>
                  <a:pt x="16349" y="17521"/>
                </a:moveTo>
                <a:cubicBezTo>
                  <a:pt x="16320" y="17521"/>
                  <a:pt x="16296" y="17568"/>
                  <a:pt x="16296" y="17626"/>
                </a:cubicBezTo>
                <a:lnTo>
                  <a:pt x="16296" y="17846"/>
                </a:lnTo>
                <a:cubicBezTo>
                  <a:pt x="16296" y="17903"/>
                  <a:pt x="16320" y="17948"/>
                  <a:pt x="16349" y="17948"/>
                </a:cubicBezTo>
                <a:cubicBezTo>
                  <a:pt x="16378" y="17948"/>
                  <a:pt x="16401" y="17903"/>
                  <a:pt x="16401" y="17846"/>
                </a:cubicBezTo>
                <a:lnTo>
                  <a:pt x="16401" y="17626"/>
                </a:lnTo>
                <a:cubicBezTo>
                  <a:pt x="16401" y="17568"/>
                  <a:pt x="16378" y="17521"/>
                  <a:pt x="16349" y="17521"/>
                </a:cubicBezTo>
                <a:close/>
                <a:moveTo>
                  <a:pt x="16663" y="17521"/>
                </a:moveTo>
                <a:cubicBezTo>
                  <a:pt x="16634" y="17521"/>
                  <a:pt x="16611" y="17568"/>
                  <a:pt x="16611" y="17626"/>
                </a:cubicBezTo>
                <a:lnTo>
                  <a:pt x="16611" y="17846"/>
                </a:lnTo>
                <a:cubicBezTo>
                  <a:pt x="16611" y="17903"/>
                  <a:pt x="16634" y="17948"/>
                  <a:pt x="16663" y="17948"/>
                </a:cubicBezTo>
                <a:cubicBezTo>
                  <a:pt x="16692" y="17948"/>
                  <a:pt x="16716" y="17903"/>
                  <a:pt x="16716" y="17846"/>
                </a:cubicBezTo>
                <a:lnTo>
                  <a:pt x="16716" y="17626"/>
                </a:lnTo>
                <a:cubicBezTo>
                  <a:pt x="16716" y="17568"/>
                  <a:pt x="16692" y="17521"/>
                  <a:pt x="16663" y="17521"/>
                </a:cubicBezTo>
                <a:close/>
                <a:moveTo>
                  <a:pt x="17512" y="17521"/>
                </a:moveTo>
                <a:cubicBezTo>
                  <a:pt x="17483" y="17521"/>
                  <a:pt x="17459" y="17568"/>
                  <a:pt x="17459" y="17626"/>
                </a:cubicBezTo>
                <a:lnTo>
                  <a:pt x="17459" y="17846"/>
                </a:lnTo>
                <a:cubicBezTo>
                  <a:pt x="17459" y="17903"/>
                  <a:pt x="17483" y="17948"/>
                  <a:pt x="17512" y="17948"/>
                </a:cubicBezTo>
                <a:cubicBezTo>
                  <a:pt x="17541" y="17948"/>
                  <a:pt x="17565" y="17903"/>
                  <a:pt x="17565" y="17846"/>
                </a:cubicBezTo>
                <a:lnTo>
                  <a:pt x="17565" y="17626"/>
                </a:lnTo>
                <a:cubicBezTo>
                  <a:pt x="17565" y="17568"/>
                  <a:pt x="17541" y="17521"/>
                  <a:pt x="17512" y="17521"/>
                </a:cubicBezTo>
                <a:close/>
                <a:moveTo>
                  <a:pt x="17827" y="17521"/>
                </a:moveTo>
                <a:cubicBezTo>
                  <a:pt x="17798" y="17521"/>
                  <a:pt x="17774" y="17568"/>
                  <a:pt x="17774" y="17626"/>
                </a:cubicBezTo>
                <a:lnTo>
                  <a:pt x="17774" y="17846"/>
                </a:lnTo>
                <a:cubicBezTo>
                  <a:pt x="17774" y="17903"/>
                  <a:pt x="17798" y="17948"/>
                  <a:pt x="17827" y="17948"/>
                </a:cubicBezTo>
                <a:cubicBezTo>
                  <a:pt x="17856" y="17948"/>
                  <a:pt x="17880" y="17903"/>
                  <a:pt x="17880" y="17846"/>
                </a:cubicBezTo>
                <a:lnTo>
                  <a:pt x="17880" y="17626"/>
                </a:lnTo>
                <a:cubicBezTo>
                  <a:pt x="17880" y="17568"/>
                  <a:pt x="17856" y="17521"/>
                  <a:pt x="17827" y="17521"/>
                </a:cubicBezTo>
                <a:close/>
                <a:moveTo>
                  <a:pt x="18677" y="17521"/>
                </a:moveTo>
                <a:cubicBezTo>
                  <a:pt x="18648" y="17521"/>
                  <a:pt x="18624" y="17568"/>
                  <a:pt x="18624" y="17626"/>
                </a:cubicBezTo>
                <a:lnTo>
                  <a:pt x="18624" y="17846"/>
                </a:lnTo>
                <a:cubicBezTo>
                  <a:pt x="18624" y="17903"/>
                  <a:pt x="18648" y="17948"/>
                  <a:pt x="18677" y="17948"/>
                </a:cubicBezTo>
                <a:cubicBezTo>
                  <a:pt x="18706" y="17948"/>
                  <a:pt x="18730" y="17903"/>
                  <a:pt x="18730" y="17846"/>
                </a:cubicBezTo>
                <a:lnTo>
                  <a:pt x="18730" y="17626"/>
                </a:lnTo>
                <a:cubicBezTo>
                  <a:pt x="18730" y="17568"/>
                  <a:pt x="18706" y="17521"/>
                  <a:pt x="18677" y="17521"/>
                </a:cubicBezTo>
                <a:close/>
                <a:moveTo>
                  <a:pt x="18991" y="17521"/>
                </a:moveTo>
                <a:cubicBezTo>
                  <a:pt x="18962" y="17521"/>
                  <a:pt x="18938" y="17568"/>
                  <a:pt x="18938" y="17626"/>
                </a:cubicBezTo>
                <a:lnTo>
                  <a:pt x="18938" y="17846"/>
                </a:lnTo>
                <a:cubicBezTo>
                  <a:pt x="18938" y="17903"/>
                  <a:pt x="18962" y="17948"/>
                  <a:pt x="18991" y="17948"/>
                </a:cubicBezTo>
                <a:cubicBezTo>
                  <a:pt x="19020" y="17948"/>
                  <a:pt x="19044" y="17903"/>
                  <a:pt x="19044" y="17846"/>
                </a:cubicBezTo>
                <a:lnTo>
                  <a:pt x="19044" y="17626"/>
                </a:lnTo>
                <a:cubicBezTo>
                  <a:pt x="19044" y="17568"/>
                  <a:pt x="19020" y="17521"/>
                  <a:pt x="18991" y="17521"/>
                </a:cubicBezTo>
                <a:close/>
                <a:moveTo>
                  <a:pt x="19841" y="17521"/>
                </a:moveTo>
                <a:cubicBezTo>
                  <a:pt x="19812" y="17521"/>
                  <a:pt x="19788" y="17568"/>
                  <a:pt x="19788" y="17626"/>
                </a:cubicBezTo>
                <a:lnTo>
                  <a:pt x="19788" y="17846"/>
                </a:lnTo>
                <a:cubicBezTo>
                  <a:pt x="19788" y="17903"/>
                  <a:pt x="19812" y="17948"/>
                  <a:pt x="19841" y="17948"/>
                </a:cubicBezTo>
                <a:cubicBezTo>
                  <a:pt x="19870" y="17948"/>
                  <a:pt x="19894" y="17903"/>
                  <a:pt x="19894" y="17846"/>
                </a:cubicBezTo>
                <a:lnTo>
                  <a:pt x="19894" y="17626"/>
                </a:lnTo>
                <a:cubicBezTo>
                  <a:pt x="19894" y="17568"/>
                  <a:pt x="19870" y="17521"/>
                  <a:pt x="19841" y="17521"/>
                </a:cubicBezTo>
                <a:close/>
                <a:moveTo>
                  <a:pt x="20155" y="17521"/>
                </a:moveTo>
                <a:cubicBezTo>
                  <a:pt x="20126" y="17521"/>
                  <a:pt x="20102" y="17568"/>
                  <a:pt x="20102" y="17626"/>
                </a:cubicBezTo>
                <a:lnTo>
                  <a:pt x="20102" y="17846"/>
                </a:lnTo>
                <a:cubicBezTo>
                  <a:pt x="20102" y="17903"/>
                  <a:pt x="20126" y="17948"/>
                  <a:pt x="20155" y="17948"/>
                </a:cubicBezTo>
                <a:cubicBezTo>
                  <a:pt x="20184" y="17948"/>
                  <a:pt x="20207" y="17903"/>
                  <a:pt x="20207" y="17846"/>
                </a:cubicBezTo>
                <a:lnTo>
                  <a:pt x="20207" y="17626"/>
                </a:lnTo>
                <a:cubicBezTo>
                  <a:pt x="20207" y="17568"/>
                  <a:pt x="20184" y="17521"/>
                  <a:pt x="20155" y="17521"/>
                </a:cubicBezTo>
                <a:close/>
                <a:moveTo>
                  <a:pt x="21004" y="17521"/>
                </a:moveTo>
                <a:cubicBezTo>
                  <a:pt x="20975" y="17521"/>
                  <a:pt x="20952" y="17568"/>
                  <a:pt x="20952" y="17626"/>
                </a:cubicBezTo>
                <a:lnTo>
                  <a:pt x="20952" y="17846"/>
                </a:lnTo>
                <a:cubicBezTo>
                  <a:pt x="20952" y="17903"/>
                  <a:pt x="20975" y="17948"/>
                  <a:pt x="21004" y="17948"/>
                </a:cubicBezTo>
                <a:cubicBezTo>
                  <a:pt x="21033" y="17948"/>
                  <a:pt x="21057" y="17903"/>
                  <a:pt x="21057" y="17846"/>
                </a:cubicBezTo>
                <a:lnTo>
                  <a:pt x="21057" y="17626"/>
                </a:lnTo>
                <a:cubicBezTo>
                  <a:pt x="21057" y="17568"/>
                  <a:pt x="21033" y="17521"/>
                  <a:pt x="21004" y="17521"/>
                </a:cubicBezTo>
                <a:close/>
                <a:moveTo>
                  <a:pt x="21319" y="17521"/>
                </a:moveTo>
                <a:cubicBezTo>
                  <a:pt x="21289" y="17521"/>
                  <a:pt x="21267" y="17568"/>
                  <a:pt x="21267" y="17626"/>
                </a:cubicBezTo>
                <a:lnTo>
                  <a:pt x="21267" y="17846"/>
                </a:lnTo>
                <a:cubicBezTo>
                  <a:pt x="21267" y="17903"/>
                  <a:pt x="21289" y="17948"/>
                  <a:pt x="21319" y="17948"/>
                </a:cubicBezTo>
                <a:cubicBezTo>
                  <a:pt x="21348" y="17948"/>
                  <a:pt x="21372" y="17903"/>
                  <a:pt x="21372" y="17846"/>
                </a:cubicBezTo>
                <a:lnTo>
                  <a:pt x="21372" y="17626"/>
                </a:lnTo>
                <a:cubicBezTo>
                  <a:pt x="21372" y="17568"/>
                  <a:pt x="21348" y="17521"/>
                  <a:pt x="21319" y="17521"/>
                </a:cubicBezTo>
                <a:close/>
                <a:moveTo>
                  <a:pt x="281" y="18251"/>
                </a:moveTo>
                <a:cubicBezTo>
                  <a:pt x="252" y="18251"/>
                  <a:pt x="228" y="18298"/>
                  <a:pt x="228" y="18356"/>
                </a:cubicBezTo>
                <a:lnTo>
                  <a:pt x="228" y="18576"/>
                </a:lnTo>
                <a:cubicBezTo>
                  <a:pt x="228" y="18633"/>
                  <a:pt x="252" y="18678"/>
                  <a:pt x="281" y="18678"/>
                </a:cubicBezTo>
                <a:cubicBezTo>
                  <a:pt x="311" y="18678"/>
                  <a:pt x="334" y="18633"/>
                  <a:pt x="334" y="18576"/>
                </a:cubicBezTo>
                <a:lnTo>
                  <a:pt x="334" y="18356"/>
                </a:lnTo>
                <a:cubicBezTo>
                  <a:pt x="334" y="18298"/>
                  <a:pt x="311" y="18251"/>
                  <a:pt x="281" y="18251"/>
                </a:cubicBezTo>
                <a:close/>
                <a:moveTo>
                  <a:pt x="596" y="18251"/>
                </a:moveTo>
                <a:cubicBezTo>
                  <a:pt x="567" y="18251"/>
                  <a:pt x="543" y="18298"/>
                  <a:pt x="543" y="18356"/>
                </a:cubicBezTo>
                <a:lnTo>
                  <a:pt x="543" y="18576"/>
                </a:lnTo>
                <a:cubicBezTo>
                  <a:pt x="543" y="18633"/>
                  <a:pt x="567" y="18678"/>
                  <a:pt x="596" y="18678"/>
                </a:cubicBezTo>
                <a:cubicBezTo>
                  <a:pt x="625" y="18678"/>
                  <a:pt x="649" y="18633"/>
                  <a:pt x="649" y="18576"/>
                </a:cubicBezTo>
                <a:lnTo>
                  <a:pt x="649" y="18356"/>
                </a:lnTo>
                <a:cubicBezTo>
                  <a:pt x="649" y="18298"/>
                  <a:pt x="625" y="18251"/>
                  <a:pt x="596" y="18251"/>
                </a:cubicBezTo>
                <a:close/>
                <a:moveTo>
                  <a:pt x="1446" y="18251"/>
                </a:moveTo>
                <a:cubicBezTo>
                  <a:pt x="1417" y="18251"/>
                  <a:pt x="1393" y="18298"/>
                  <a:pt x="1393" y="18356"/>
                </a:cubicBezTo>
                <a:lnTo>
                  <a:pt x="1393" y="18576"/>
                </a:lnTo>
                <a:cubicBezTo>
                  <a:pt x="1393" y="18633"/>
                  <a:pt x="1417" y="18678"/>
                  <a:pt x="1446" y="18678"/>
                </a:cubicBezTo>
                <a:cubicBezTo>
                  <a:pt x="1475" y="18678"/>
                  <a:pt x="1499" y="18633"/>
                  <a:pt x="1499" y="18576"/>
                </a:cubicBezTo>
                <a:lnTo>
                  <a:pt x="1499" y="18356"/>
                </a:lnTo>
                <a:cubicBezTo>
                  <a:pt x="1499" y="18298"/>
                  <a:pt x="1475" y="18251"/>
                  <a:pt x="1446" y="18251"/>
                </a:cubicBezTo>
                <a:close/>
                <a:moveTo>
                  <a:pt x="1760" y="18251"/>
                </a:moveTo>
                <a:cubicBezTo>
                  <a:pt x="1731" y="18251"/>
                  <a:pt x="1707" y="18298"/>
                  <a:pt x="1707" y="18356"/>
                </a:cubicBezTo>
                <a:lnTo>
                  <a:pt x="1707" y="18576"/>
                </a:lnTo>
                <a:cubicBezTo>
                  <a:pt x="1707" y="18633"/>
                  <a:pt x="1731" y="18678"/>
                  <a:pt x="1760" y="18678"/>
                </a:cubicBezTo>
                <a:cubicBezTo>
                  <a:pt x="1789" y="18678"/>
                  <a:pt x="1813" y="18633"/>
                  <a:pt x="1813" y="18576"/>
                </a:cubicBezTo>
                <a:lnTo>
                  <a:pt x="1813" y="18356"/>
                </a:lnTo>
                <a:cubicBezTo>
                  <a:pt x="1813" y="18298"/>
                  <a:pt x="1789" y="18251"/>
                  <a:pt x="1760" y="18251"/>
                </a:cubicBezTo>
                <a:close/>
                <a:moveTo>
                  <a:pt x="2610" y="18251"/>
                </a:moveTo>
                <a:cubicBezTo>
                  <a:pt x="2581" y="18251"/>
                  <a:pt x="2557" y="18298"/>
                  <a:pt x="2557" y="18356"/>
                </a:cubicBezTo>
                <a:lnTo>
                  <a:pt x="2557" y="18576"/>
                </a:lnTo>
                <a:cubicBezTo>
                  <a:pt x="2557" y="18633"/>
                  <a:pt x="2581" y="18678"/>
                  <a:pt x="2610" y="18678"/>
                </a:cubicBezTo>
                <a:cubicBezTo>
                  <a:pt x="2639" y="18678"/>
                  <a:pt x="2662" y="18633"/>
                  <a:pt x="2662" y="18576"/>
                </a:cubicBezTo>
                <a:lnTo>
                  <a:pt x="2662" y="18356"/>
                </a:lnTo>
                <a:cubicBezTo>
                  <a:pt x="2662" y="18298"/>
                  <a:pt x="2639" y="18251"/>
                  <a:pt x="2610" y="18251"/>
                </a:cubicBezTo>
                <a:close/>
                <a:moveTo>
                  <a:pt x="2924" y="18251"/>
                </a:moveTo>
                <a:cubicBezTo>
                  <a:pt x="2895" y="18251"/>
                  <a:pt x="2871" y="18298"/>
                  <a:pt x="2871" y="18356"/>
                </a:cubicBezTo>
                <a:lnTo>
                  <a:pt x="2871" y="18576"/>
                </a:lnTo>
                <a:cubicBezTo>
                  <a:pt x="2871" y="18633"/>
                  <a:pt x="2895" y="18678"/>
                  <a:pt x="2924" y="18678"/>
                </a:cubicBezTo>
                <a:cubicBezTo>
                  <a:pt x="2954" y="18678"/>
                  <a:pt x="2976" y="18633"/>
                  <a:pt x="2976" y="18576"/>
                </a:cubicBezTo>
                <a:lnTo>
                  <a:pt x="2976" y="18356"/>
                </a:lnTo>
                <a:cubicBezTo>
                  <a:pt x="2976" y="18298"/>
                  <a:pt x="2954" y="18251"/>
                  <a:pt x="2924" y="18251"/>
                </a:cubicBezTo>
                <a:close/>
                <a:moveTo>
                  <a:pt x="3773" y="18251"/>
                </a:moveTo>
                <a:cubicBezTo>
                  <a:pt x="3744" y="18251"/>
                  <a:pt x="3721" y="18298"/>
                  <a:pt x="3721" y="18356"/>
                </a:cubicBezTo>
                <a:lnTo>
                  <a:pt x="3721" y="18576"/>
                </a:lnTo>
                <a:cubicBezTo>
                  <a:pt x="3721" y="18633"/>
                  <a:pt x="3744" y="18678"/>
                  <a:pt x="3773" y="18678"/>
                </a:cubicBezTo>
                <a:cubicBezTo>
                  <a:pt x="3802" y="18678"/>
                  <a:pt x="3826" y="18633"/>
                  <a:pt x="3826" y="18576"/>
                </a:cubicBezTo>
                <a:lnTo>
                  <a:pt x="3826" y="18356"/>
                </a:lnTo>
                <a:cubicBezTo>
                  <a:pt x="3826" y="18298"/>
                  <a:pt x="3802" y="18251"/>
                  <a:pt x="3773" y="18251"/>
                </a:cubicBezTo>
                <a:close/>
                <a:moveTo>
                  <a:pt x="4088" y="18251"/>
                </a:moveTo>
                <a:cubicBezTo>
                  <a:pt x="4058" y="18251"/>
                  <a:pt x="4035" y="18298"/>
                  <a:pt x="4035" y="18356"/>
                </a:cubicBezTo>
                <a:lnTo>
                  <a:pt x="4035" y="18576"/>
                </a:lnTo>
                <a:cubicBezTo>
                  <a:pt x="4035" y="18633"/>
                  <a:pt x="4058" y="18678"/>
                  <a:pt x="4088" y="18678"/>
                </a:cubicBezTo>
                <a:cubicBezTo>
                  <a:pt x="4117" y="18678"/>
                  <a:pt x="4141" y="18633"/>
                  <a:pt x="4141" y="18576"/>
                </a:cubicBezTo>
                <a:lnTo>
                  <a:pt x="4141" y="18356"/>
                </a:lnTo>
                <a:cubicBezTo>
                  <a:pt x="4141" y="18298"/>
                  <a:pt x="4117" y="18251"/>
                  <a:pt x="4088" y="18251"/>
                </a:cubicBezTo>
                <a:close/>
                <a:moveTo>
                  <a:pt x="4937" y="18251"/>
                </a:moveTo>
                <a:cubicBezTo>
                  <a:pt x="4908" y="18251"/>
                  <a:pt x="4884" y="18298"/>
                  <a:pt x="4884" y="18356"/>
                </a:cubicBezTo>
                <a:lnTo>
                  <a:pt x="4884" y="18576"/>
                </a:lnTo>
                <a:cubicBezTo>
                  <a:pt x="4884" y="18633"/>
                  <a:pt x="4908" y="18678"/>
                  <a:pt x="4937" y="18678"/>
                </a:cubicBezTo>
                <a:cubicBezTo>
                  <a:pt x="4966" y="18678"/>
                  <a:pt x="4990" y="18633"/>
                  <a:pt x="4990" y="18576"/>
                </a:cubicBezTo>
                <a:lnTo>
                  <a:pt x="4990" y="18356"/>
                </a:lnTo>
                <a:cubicBezTo>
                  <a:pt x="4990" y="18298"/>
                  <a:pt x="4966" y="18251"/>
                  <a:pt x="4937" y="18251"/>
                </a:cubicBezTo>
                <a:close/>
                <a:moveTo>
                  <a:pt x="5252" y="18251"/>
                </a:moveTo>
                <a:cubicBezTo>
                  <a:pt x="5223" y="18251"/>
                  <a:pt x="5199" y="18298"/>
                  <a:pt x="5199" y="18356"/>
                </a:cubicBezTo>
                <a:lnTo>
                  <a:pt x="5199" y="18576"/>
                </a:lnTo>
                <a:cubicBezTo>
                  <a:pt x="5199" y="18633"/>
                  <a:pt x="5223" y="18678"/>
                  <a:pt x="5252" y="18678"/>
                </a:cubicBezTo>
                <a:cubicBezTo>
                  <a:pt x="5281" y="18678"/>
                  <a:pt x="5305" y="18633"/>
                  <a:pt x="5305" y="18576"/>
                </a:cubicBezTo>
                <a:lnTo>
                  <a:pt x="5305" y="18356"/>
                </a:lnTo>
                <a:cubicBezTo>
                  <a:pt x="5305" y="18298"/>
                  <a:pt x="5281" y="18251"/>
                  <a:pt x="5252" y="18251"/>
                </a:cubicBezTo>
                <a:close/>
                <a:moveTo>
                  <a:pt x="6102" y="18251"/>
                </a:moveTo>
                <a:cubicBezTo>
                  <a:pt x="6072" y="18251"/>
                  <a:pt x="6049" y="18298"/>
                  <a:pt x="6049" y="18356"/>
                </a:cubicBezTo>
                <a:lnTo>
                  <a:pt x="6049" y="18576"/>
                </a:lnTo>
                <a:cubicBezTo>
                  <a:pt x="6049" y="18633"/>
                  <a:pt x="6072" y="18678"/>
                  <a:pt x="6102" y="18678"/>
                </a:cubicBezTo>
                <a:cubicBezTo>
                  <a:pt x="6131" y="18678"/>
                  <a:pt x="6155" y="18633"/>
                  <a:pt x="6155" y="18576"/>
                </a:cubicBezTo>
                <a:lnTo>
                  <a:pt x="6155" y="18356"/>
                </a:lnTo>
                <a:cubicBezTo>
                  <a:pt x="6155" y="18298"/>
                  <a:pt x="6131" y="18251"/>
                  <a:pt x="6102" y="18251"/>
                </a:cubicBezTo>
                <a:close/>
                <a:moveTo>
                  <a:pt x="6416" y="18251"/>
                </a:moveTo>
                <a:cubicBezTo>
                  <a:pt x="6387" y="18251"/>
                  <a:pt x="6363" y="18298"/>
                  <a:pt x="6363" y="18356"/>
                </a:cubicBezTo>
                <a:lnTo>
                  <a:pt x="6363" y="18576"/>
                </a:lnTo>
                <a:cubicBezTo>
                  <a:pt x="6363" y="18633"/>
                  <a:pt x="6387" y="18678"/>
                  <a:pt x="6416" y="18678"/>
                </a:cubicBezTo>
                <a:cubicBezTo>
                  <a:pt x="6445" y="18678"/>
                  <a:pt x="6469" y="18633"/>
                  <a:pt x="6469" y="18576"/>
                </a:cubicBezTo>
                <a:lnTo>
                  <a:pt x="6469" y="18356"/>
                </a:lnTo>
                <a:cubicBezTo>
                  <a:pt x="6469" y="18298"/>
                  <a:pt x="6445" y="18251"/>
                  <a:pt x="6416" y="18251"/>
                </a:cubicBezTo>
                <a:close/>
                <a:moveTo>
                  <a:pt x="7266" y="18251"/>
                </a:moveTo>
                <a:cubicBezTo>
                  <a:pt x="7237" y="18251"/>
                  <a:pt x="7213" y="18298"/>
                  <a:pt x="7213" y="18356"/>
                </a:cubicBezTo>
                <a:lnTo>
                  <a:pt x="7213" y="18576"/>
                </a:lnTo>
                <a:cubicBezTo>
                  <a:pt x="7213" y="18633"/>
                  <a:pt x="7237" y="18678"/>
                  <a:pt x="7266" y="18678"/>
                </a:cubicBezTo>
                <a:cubicBezTo>
                  <a:pt x="7295" y="18678"/>
                  <a:pt x="7318" y="18633"/>
                  <a:pt x="7318" y="18576"/>
                </a:cubicBezTo>
                <a:lnTo>
                  <a:pt x="7318" y="18356"/>
                </a:lnTo>
                <a:cubicBezTo>
                  <a:pt x="7318" y="18298"/>
                  <a:pt x="7295" y="18251"/>
                  <a:pt x="7266" y="18251"/>
                </a:cubicBezTo>
                <a:close/>
                <a:moveTo>
                  <a:pt x="7580" y="18251"/>
                </a:moveTo>
                <a:cubicBezTo>
                  <a:pt x="7551" y="18251"/>
                  <a:pt x="7527" y="18298"/>
                  <a:pt x="7527" y="18356"/>
                </a:cubicBezTo>
                <a:lnTo>
                  <a:pt x="7527" y="18576"/>
                </a:lnTo>
                <a:cubicBezTo>
                  <a:pt x="7527" y="18633"/>
                  <a:pt x="7551" y="18678"/>
                  <a:pt x="7580" y="18678"/>
                </a:cubicBezTo>
                <a:cubicBezTo>
                  <a:pt x="7609" y="18678"/>
                  <a:pt x="7632" y="18633"/>
                  <a:pt x="7632" y="18576"/>
                </a:cubicBezTo>
                <a:lnTo>
                  <a:pt x="7632" y="18356"/>
                </a:lnTo>
                <a:cubicBezTo>
                  <a:pt x="7632" y="18298"/>
                  <a:pt x="7609" y="18251"/>
                  <a:pt x="7580" y="18251"/>
                </a:cubicBezTo>
                <a:close/>
                <a:moveTo>
                  <a:pt x="8429" y="18251"/>
                </a:moveTo>
                <a:cubicBezTo>
                  <a:pt x="8400" y="18251"/>
                  <a:pt x="8377" y="18298"/>
                  <a:pt x="8377" y="18356"/>
                </a:cubicBezTo>
                <a:lnTo>
                  <a:pt x="8377" y="18576"/>
                </a:lnTo>
                <a:cubicBezTo>
                  <a:pt x="8377" y="18633"/>
                  <a:pt x="8400" y="18678"/>
                  <a:pt x="8429" y="18678"/>
                </a:cubicBezTo>
                <a:cubicBezTo>
                  <a:pt x="8458" y="18678"/>
                  <a:pt x="8482" y="18633"/>
                  <a:pt x="8482" y="18576"/>
                </a:cubicBezTo>
                <a:lnTo>
                  <a:pt x="8482" y="18356"/>
                </a:lnTo>
                <a:cubicBezTo>
                  <a:pt x="8482" y="18298"/>
                  <a:pt x="8458" y="18251"/>
                  <a:pt x="8429" y="18251"/>
                </a:cubicBezTo>
                <a:close/>
                <a:moveTo>
                  <a:pt x="8744" y="18251"/>
                </a:moveTo>
                <a:cubicBezTo>
                  <a:pt x="8714" y="18251"/>
                  <a:pt x="8691" y="18298"/>
                  <a:pt x="8691" y="18356"/>
                </a:cubicBezTo>
                <a:lnTo>
                  <a:pt x="8691" y="18576"/>
                </a:lnTo>
                <a:cubicBezTo>
                  <a:pt x="8691" y="18633"/>
                  <a:pt x="8714" y="18678"/>
                  <a:pt x="8744" y="18678"/>
                </a:cubicBezTo>
                <a:cubicBezTo>
                  <a:pt x="8773" y="18678"/>
                  <a:pt x="8796" y="18633"/>
                  <a:pt x="8796" y="18576"/>
                </a:cubicBezTo>
                <a:lnTo>
                  <a:pt x="8796" y="18356"/>
                </a:lnTo>
                <a:cubicBezTo>
                  <a:pt x="8796" y="18298"/>
                  <a:pt x="8773" y="18251"/>
                  <a:pt x="8744" y="18251"/>
                </a:cubicBezTo>
                <a:close/>
                <a:moveTo>
                  <a:pt x="9593" y="18251"/>
                </a:moveTo>
                <a:cubicBezTo>
                  <a:pt x="9564" y="18251"/>
                  <a:pt x="9540" y="18298"/>
                  <a:pt x="9540" y="18356"/>
                </a:cubicBezTo>
                <a:lnTo>
                  <a:pt x="9540" y="18576"/>
                </a:lnTo>
                <a:cubicBezTo>
                  <a:pt x="9540" y="18633"/>
                  <a:pt x="9564" y="18678"/>
                  <a:pt x="9593" y="18678"/>
                </a:cubicBezTo>
                <a:cubicBezTo>
                  <a:pt x="9622" y="18678"/>
                  <a:pt x="9646" y="18633"/>
                  <a:pt x="9646" y="18576"/>
                </a:cubicBezTo>
                <a:lnTo>
                  <a:pt x="9646" y="18356"/>
                </a:lnTo>
                <a:cubicBezTo>
                  <a:pt x="9646" y="18298"/>
                  <a:pt x="9622" y="18251"/>
                  <a:pt x="9593" y="18251"/>
                </a:cubicBezTo>
                <a:close/>
                <a:moveTo>
                  <a:pt x="9908" y="18251"/>
                </a:moveTo>
                <a:cubicBezTo>
                  <a:pt x="9879" y="18251"/>
                  <a:pt x="9855" y="18298"/>
                  <a:pt x="9855" y="18356"/>
                </a:cubicBezTo>
                <a:lnTo>
                  <a:pt x="9855" y="18576"/>
                </a:lnTo>
                <a:cubicBezTo>
                  <a:pt x="9855" y="18633"/>
                  <a:pt x="9879" y="18678"/>
                  <a:pt x="9908" y="18678"/>
                </a:cubicBezTo>
                <a:cubicBezTo>
                  <a:pt x="9937" y="18678"/>
                  <a:pt x="9961" y="18633"/>
                  <a:pt x="9961" y="18576"/>
                </a:cubicBezTo>
                <a:lnTo>
                  <a:pt x="9961" y="18356"/>
                </a:lnTo>
                <a:cubicBezTo>
                  <a:pt x="9961" y="18298"/>
                  <a:pt x="9937" y="18251"/>
                  <a:pt x="9908" y="18251"/>
                </a:cubicBezTo>
                <a:close/>
                <a:moveTo>
                  <a:pt x="10758" y="18251"/>
                </a:moveTo>
                <a:cubicBezTo>
                  <a:pt x="10728" y="18251"/>
                  <a:pt x="10705" y="18298"/>
                  <a:pt x="10705" y="18356"/>
                </a:cubicBezTo>
                <a:lnTo>
                  <a:pt x="10705" y="18576"/>
                </a:lnTo>
                <a:cubicBezTo>
                  <a:pt x="10705" y="18633"/>
                  <a:pt x="10728" y="18678"/>
                  <a:pt x="10758" y="18678"/>
                </a:cubicBezTo>
                <a:cubicBezTo>
                  <a:pt x="10787" y="18678"/>
                  <a:pt x="10810" y="18633"/>
                  <a:pt x="10810" y="18576"/>
                </a:cubicBezTo>
                <a:lnTo>
                  <a:pt x="10810" y="18356"/>
                </a:lnTo>
                <a:cubicBezTo>
                  <a:pt x="10810" y="18298"/>
                  <a:pt x="10787" y="18251"/>
                  <a:pt x="10758" y="18251"/>
                </a:cubicBezTo>
                <a:close/>
                <a:moveTo>
                  <a:pt x="11072" y="18251"/>
                </a:moveTo>
                <a:cubicBezTo>
                  <a:pt x="11043" y="18251"/>
                  <a:pt x="11019" y="18298"/>
                  <a:pt x="11019" y="18356"/>
                </a:cubicBezTo>
                <a:lnTo>
                  <a:pt x="11019" y="18576"/>
                </a:lnTo>
                <a:cubicBezTo>
                  <a:pt x="11019" y="18633"/>
                  <a:pt x="11043" y="18678"/>
                  <a:pt x="11072" y="18678"/>
                </a:cubicBezTo>
                <a:cubicBezTo>
                  <a:pt x="11101" y="18678"/>
                  <a:pt x="11125" y="18633"/>
                  <a:pt x="11125" y="18576"/>
                </a:cubicBezTo>
                <a:lnTo>
                  <a:pt x="11125" y="18356"/>
                </a:lnTo>
                <a:cubicBezTo>
                  <a:pt x="11125" y="18298"/>
                  <a:pt x="11101" y="18251"/>
                  <a:pt x="11072" y="18251"/>
                </a:cubicBezTo>
                <a:close/>
                <a:moveTo>
                  <a:pt x="11922" y="18251"/>
                </a:moveTo>
                <a:cubicBezTo>
                  <a:pt x="11893" y="18251"/>
                  <a:pt x="11869" y="18298"/>
                  <a:pt x="11869" y="18356"/>
                </a:cubicBezTo>
                <a:lnTo>
                  <a:pt x="11869" y="18576"/>
                </a:lnTo>
                <a:cubicBezTo>
                  <a:pt x="11869" y="18633"/>
                  <a:pt x="11893" y="18678"/>
                  <a:pt x="11922" y="18678"/>
                </a:cubicBezTo>
                <a:cubicBezTo>
                  <a:pt x="11951" y="18678"/>
                  <a:pt x="11974" y="18633"/>
                  <a:pt x="11974" y="18576"/>
                </a:cubicBezTo>
                <a:lnTo>
                  <a:pt x="11974" y="18356"/>
                </a:lnTo>
                <a:cubicBezTo>
                  <a:pt x="11974" y="18298"/>
                  <a:pt x="11951" y="18251"/>
                  <a:pt x="11922" y="18251"/>
                </a:cubicBezTo>
                <a:close/>
                <a:moveTo>
                  <a:pt x="12236" y="18251"/>
                </a:moveTo>
                <a:cubicBezTo>
                  <a:pt x="12207" y="18251"/>
                  <a:pt x="12183" y="18298"/>
                  <a:pt x="12183" y="18356"/>
                </a:cubicBezTo>
                <a:lnTo>
                  <a:pt x="12183" y="18576"/>
                </a:lnTo>
                <a:cubicBezTo>
                  <a:pt x="12183" y="18633"/>
                  <a:pt x="12207" y="18678"/>
                  <a:pt x="12236" y="18678"/>
                </a:cubicBezTo>
                <a:cubicBezTo>
                  <a:pt x="12265" y="18678"/>
                  <a:pt x="12288" y="18633"/>
                  <a:pt x="12288" y="18576"/>
                </a:cubicBezTo>
                <a:lnTo>
                  <a:pt x="12288" y="18356"/>
                </a:lnTo>
                <a:cubicBezTo>
                  <a:pt x="12288" y="18298"/>
                  <a:pt x="12265" y="18251"/>
                  <a:pt x="12236" y="18251"/>
                </a:cubicBezTo>
                <a:close/>
                <a:moveTo>
                  <a:pt x="13085" y="18251"/>
                </a:moveTo>
                <a:cubicBezTo>
                  <a:pt x="13056" y="18251"/>
                  <a:pt x="13032" y="18298"/>
                  <a:pt x="13032" y="18356"/>
                </a:cubicBezTo>
                <a:lnTo>
                  <a:pt x="13032" y="18576"/>
                </a:lnTo>
                <a:cubicBezTo>
                  <a:pt x="13032" y="18633"/>
                  <a:pt x="13056" y="18678"/>
                  <a:pt x="13085" y="18678"/>
                </a:cubicBezTo>
                <a:cubicBezTo>
                  <a:pt x="13114" y="18678"/>
                  <a:pt x="13138" y="18633"/>
                  <a:pt x="13138" y="18576"/>
                </a:cubicBezTo>
                <a:lnTo>
                  <a:pt x="13138" y="18356"/>
                </a:lnTo>
                <a:cubicBezTo>
                  <a:pt x="13138" y="18298"/>
                  <a:pt x="13114" y="18251"/>
                  <a:pt x="13085" y="18251"/>
                </a:cubicBezTo>
                <a:close/>
                <a:moveTo>
                  <a:pt x="13399" y="18251"/>
                </a:moveTo>
                <a:cubicBezTo>
                  <a:pt x="13370" y="18251"/>
                  <a:pt x="13348" y="18298"/>
                  <a:pt x="13348" y="18356"/>
                </a:cubicBezTo>
                <a:lnTo>
                  <a:pt x="13348" y="18576"/>
                </a:lnTo>
                <a:cubicBezTo>
                  <a:pt x="13348" y="18633"/>
                  <a:pt x="13370" y="18678"/>
                  <a:pt x="13399" y="18678"/>
                </a:cubicBezTo>
                <a:cubicBezTo>
                  <a:pt x="13428" y="18678"/>
                  <a:pt x="13452" y="18633"/>
                  <a:pt x="13452" y="18576"/>
                </a:cubicBezTo>
                <a:lnTo>
                  <a:pt x="13452" y="18356"/>
                </a:lnTo>
                <a:cubicBezTo>
                  <a:pt x="13452" y="18298"/>
                  <a:pt x="13428" y="18251"/>
                  <a:pt x="13399" y="18251"/>
                </a:cubicBezTo>
                <a:close/>
                <a:moveTo>
                  <a:pt x="14249" y="18251"/>
                </a:moveTo>
                <a:cubicBezTo>
                  <a:pt x="14220" y="18251"/>
                  <a:pt x="14196" y="18298"/>
                  <a:pt x="14196" y="18356"/>
                </a:cubicBezTo>
                <a:lnTo>
                  <a:pt x="14196" y="18576"/>
                </a:lnTo>
                <a:cubicBezTo>
                  <a:pt x="14196" y="18633"/>
                  <a:pt x="14220" y="18678"/>
                  <a:pt x="14249" y="18678"/>
                </a:cubicBezTo>
                <a:cubicBezTo>
                  <a:pt x="14278" y="18678"/>
                  <a:pt x="14302" y="18633"/>
                  <a:pt x="14302" y="18576"/>
                </a:cubicBezTo>
                <a:lnTo>
                  <a:pt x="14302" y="18356"/>
                </a:lnTo>
                <a:cubicBezTo>
                  <a:pt x="14302" y="18298"/>
                  <a:pt x="14278" y="18251"/>
                  <a:pt x="14249" y="18251"/>
                </a:cubicBezTo>
                <a:close/>
                <a:moveTo>
                  <a:pt x="14564" y="18251"/>
                </a:moveTo>
                <a:cubicBezTo>
                  <a:pt x="14535" y="18251"/>
                  <a:pt x="14511" y="18298"/>
                  <a:pt x="14511" y="18356"/>
                </a:cubicBezTo>
                <a:lnTo>
                  <a:pt x="14511" y="18576"/>
                </a:lnTo>
                <a:cubicBezTo>
                  <a:pt x="14511" y="18633"/>
                  <a:pt x="14535" y="18678"/>
                  <a:pt x="14564" y="18678"/>
                </a:cubicBezTo>
                <a:cubicBezTo>
                  <a:pt x="14593" y="18678"/>
                  <a:pt x="14617" y="18633"/>
                  <a:pt x="14617" y="18576"/>
                </a:cubicBezTo>
                <a:lnTo>
                  <a:pt x="14617" y="18356"/>
                </a:lnTo>
                <a:cubicBezTo>
                  <a:pt x="14617" y="18298"/>
                  <a:pt x="14593" y="18251"/>
                  <a:pt x="14564" y="18251"/>
                </a:cubicBezTo>
                <a:close/>
                <a:moveTo>
                  <a:pt x="15413" y="18251"/>
                </a:moveTo>
                <a:cubicBezTo>
                  <a:pt x="15384" y="18251"/>
                  <a:pt x="15360" y="18298"/>
                  <a:pt x="15360" y="18356"/>
                </a:cubicBezTo>
                <a:lnTo>
                  <a:pt x="15360" y="18576"/>
                </a:lnTo>
                <a:cubicBezTo>
                  <a:pt x="15360" y="18633"/>
                  <a:pt x="15384" y="18678"/>
                  <a:pt x="15413" y="18678"/>
                </a:cubicBezTo>
                <a:cubicBezTo>
                  <a:pt x="15442" y="18678"/>
                  <a:pt x="15465" y="18633"/>
                  <a:pt x="15465" y="18576"/>
                </a:cubicBezTo>
                <a:lnTo>
                  <a:pt x="15465" y="18356"/>
                </a:lnTo>
                <a:cubicBezTo>
                  <a:pt x="15465" y="18298"/>
                  <a:pt x="15442" y="18251"/>
                  <a:pt x="15413" y="18251"/>
                </a:cubicBezTo>
                <a:close/>
                <a:moveTo>
                  <a:pt x="15728" y="18251"/>
                </a:moveTo>
                <a:cubicBezTo>
                  <a:pt x="15699" y="18251"/>
                  <a:pt x="15675" y="18298"/>
                  <a:pt x="15675" y="18356"/>
                </a:cubicBezTo>
                <a:lnTo>
                  <a:pt x="15675" y="18576"/>
                </a:lnTo>
                <a:cubicBezTo>
                  <a:pt x="15675" y="18633"/>
                  <a:pt x="15699" y="18678"/>
                  <a:pt x="15728" y="18678"/>
                </a:cubicBezTo>
                <a:cubicBezTo>
                  <a:pt x="15757" y="18678"/>
                  <a:pt x="15781" y="18633"/>
                  <a:pt x="15781" y="18576"/>
                </a:cubicBezTo>
                <a:lnTo>
                  <a:pt x="15781" y="18356"/>
                </a:lnTo>
                <a:cubicBezTo>
                  <a:pt x="15781" y="18298"/>
                  <a:pt x="15757" y="18251"/>
                  <a:pt x="15728" y="18251"/>
                </a:cubicBezTo>
                <a:close/>
                <a:moveTo>
                  <a:pt x="16578" y="18251"/>
                </a:moveTo>
                <a:cubicBezTo>
                  <a:pt x="16549" y="18251"/>
                  <a:pt x="16525" y="18298"/>
                  <a:pt x="16525" y="18356"/>
                </a:cubicBezTo>
                <a:lnTo>
                  <a:pt x="16525" y="18576"/>
                </a:lnTo>
                <a:cubicBezTo>
                  <a:pt x="16525" y="18633"/>
                  <a:pt x="16549" y="18678"/>
                  <a:pt x="16578" y="18678"/>
                </a:cubicBezTo>
                <a:cubicBezTo>
                  <a:pt x="16607" y="18678"/>
                  <a:pt x="16630" y="18633"/>
                  <a:pt x="16630" y="18576"/>
                </a:cubicBezTo>
                <a:lnTo>
                  <a:pt x="16630" y="18356"/>
                </a:lnTo>
                <a:cubicBezTo>
                  <a:pt x="16630" y="18298"/>
                  <a:pt x="16607" y="18251"/>
                  <a:pt x="16578" y="18251"/>
                </a:cubicBezTo>
                <a:close/>
                <a:moveTo>
                  <a:pt x="16892" y="18251"/>
                </a:moveTo>
                <a:cubicBezTo>
                  <a:pt x="16863" y="18251"/>
                  <a:pt x="16839" y="18298"/>
                  <a:pt x="16839" y="18356"/>
                </a:cubicBezTo>
                <a:lnTo>
                  <a:pt x="16839" y="18576"/>
                </a:lnTo>
                <a:cubicBezTo>
                  <a:pt x="16839" y="18633"/>
                  <a:pt x="16863" y="18678"/>
                  <a:pt x="16892" y="18678"/>
                </a:cubicBezTo>
                <a:cubicBezTo>
                  <a:pt x="16921" y="18678"/>
                  <a:pt x="16944" y="18633"/>
                  <a:pt x="16944" y="18576"/>
                </a:cubicBezTo>
                <a:lnTo>
                  <a:pt x="16944" y="18356"/>
                </a:lnTo>
                <a:cubicBezTo>
                  <a:pt x="16944" y="18298"/>
                  <a:pt x="16921" y="18251"/>
                  <a:pt x="16892" y="18251"/>
                </a:cubicBezTo>
                <a:close/>
                <a:moveTo>
                  <a:pt x="17741" y="18251"/>
                </a:moveTo>
                <a:cubicBezTo>
                  <a:pt x="17712" y="18251"/>
                  <a:pt x="17689" y="18298"/>
                  <a:pt x="17689" y="18356"/>
                </a:cubicBezTo>
                <a:lnTo>
                  <a:pt x="17689" y="18576"/>
                </a:lnTo>
                <a:cubicBezTo>
                  <a:pt x="17689" y="18633"/>
                  <a:pt x="17712" y="18678"/>
                  <a:pt x="17741" y="18678"/>
                </a:cubicBezTo>
                <a:cubicBezTo>
                  <a:pt x="17770" y="18678"/>
                  <a:pt x="17794" y="18633"/>
                  <a:pt x="17794" y="18576"/>
                </a:cubicBezTo>
                <a:lnTo>
                  <a:pt x="17794" y="18356"/>
                </a:lnTo>
                <a:cubicBezTo>
                  <a:pt x="17794" y="18298"/>
                  <a:pt x="17770" y="18251"/>
                  <a:pt x="17741" y="18251"/>
                </a:cubicBezTo>
                <a:close/>
                <a:moveTo>
                  <a:pt x="18055" y="18251"/>
                </a:moveTo>
                <a:cubicBezTo>
                  <a:pt x="18026" y="18251"/>
                  <a:pt x="18002" y="18298"/>
                  <a:pt x="18002" y="18356"/>
                </a:cubicBezTo>
                <a:lnTo>
                  <a:pt x="18002" y="18576"/>
                </a:lnTo>
                <a:cubicBezTo>
                  <a:pt x="18002" y="18633"/>
                  <a:pt x="18026" y="18678"/>
                  <a:pt x="18055" y="18678"/>
                </a:cubicBezTo>
                <a:cubicBezTo>
                  <a:pt x="18085" y="18678"/>
                  <a:pt x="18108" y="18633"/>
                  <a:pt x="18108" y="18576"/>
                </a:cubicBezTo>
                <a:lnTo>
                  <a:pt x="18108" y="18356"/>
                </a:lnTo>
                <a:cubicBezTo>
                  <a:pt x="18108" y="18298"/>
                  <a:pt x="18085" y="18251"/>
                  <a:pt x="18055" y="18251"/>
                </a:cubicBezTo>
                <a:close/>
                <a:moveTo>
                  <a:pt x="18905" y="18251"/>
                </a:moveTo>
                <a:cubicBezTo>
                  <a:pt x="18876" y="18251"/>
                  <a:pt x="18852" y="18298"/>
                  <a:pt x="18852" y="18356"/>
                </a:cubicBezTo>
                <a:lnTo>
                  <a:pt x="18852" y="18576"/>
                </a:lnTo>
                <a:cubicBezTo>
                  <a:pt x="18852" y="18633"/>
                  <a:pt x="18876" y="18678"/>
                  <a:pt x="18905" y="18678"/>
                </a:cubicBezTo>
                <a:cubicBezTo>
                  <a:pt x="18934" y="18678"/>
                  <a:pt x="18958" y="18633"/>
                  <a:pt x="18958" y="18576"/>
                </a:cubicBezTo>
                <a:lnTo>
                  <a:pt x="18958" y="18356"/>
                </a:lnTo>
                <a:cubicBezTo>
                  <a:pt x="18958" y="18298"/>
                  <a:pt x="18934" y="18251"/>
                  <a:pt x="18905" y="18251"/>
                </a:cubicBezTo>
                <a:close/>
                <a:moveTo>
                  <a:pt x="19220" y="18251"/>
                </a:moveTo>
                <a:cubicBezTo>
                  <a:pt x="19191" y="18251"/>
                  <a:pt x="19167" y="18298"/>
                  <a:pt x="19167" y="18356"/>
                </a:cubicBezTo>
                <a:lnTo>
                  <a:pt x="19167" y="18576"/>
                </a:lnTo>
                <a:cubicBezTo>
                  <a:pt x="19167" y="18633"/>
                  <a:pt x="19191" y="18678"/>
                  <a:pt x="19220" y="18678"/>
                </a:cubicBezTo>
                <a:cubicBezTo>
                  <a:pt x="19249" y="18678"/>
                  <a:pt x="19273" y="18633"/>
                  <a:pt x="19273" y="18576"/>
                </a:cubicBezTo>
                <a:lnTo>
                  <a:pt x="19273" y="18356"/>
                </a:lnTo>
                <a:cubicBezTo>
                  <a:pt x="19273" y="18298"/>
                  <a:pt x="19249" y="18251"/>
                  <a:pt x="19220" y="18251"/>
                </a:cubicBezTo>
                <a:close/>
                <a:moveTo>
                  <a:pt x="20069" y="18251"/>
                </a:moveTo>
                <a:cubicBezTo>
                  <a:pt x="20040" y="18251"/>
                  <a:pt x="20016" y="18298"/>
                  <a:pt x="20016" y="18356"/>
                </a:cubicBezTo>
                <a:lnTo>
                  <a:pt x="20016" y="18576"/>
                </a:lnTo>
                <a:cubicBezTo>
                  <a:pt x="20016" y="18633"/>
                  <a:pt x="20040" y="18678"/>
                  <a:pt x="20069" y="18678"/>
                </a:cubicBezTo>
                <a:cubicBezTo>
                  <a:pt x="20099" y="18678"/>
                  <a:pt x="20122" y="18633"/>
                  <a:pt x="20122" y="18576"/>
                </a:cubicBezTo>
                <a:lnTo>
                  <a:pt x="20122" y="18356"/>
                </a:lnTo>
                <a:cubicBezTo>
                  <a:pt x="20122" y="18298"/>
                  <a:pt x="20099" y="18251"/>
                  <a:pt x="20069" y="18251"/>
                </a:cubicBezTo>
                <a:close/>
                <a:moveTo>
                  <a:pt x="20384" y="18251"/>
                </a:moveTo>
                <a:cubicBezTo>
                  <a:pt x="20355" y="18251"/>
                  <a:pt x="20331" y="18298"/>
                  <a:pt x="20331" y="18356"/>
                </a:cubicBezTo>
                <a:lnTo>
                  <a:pt x="20331" y="18576"/>
                </a:lnTo>
                <a:cubicBezTo>
                  <a:pt x="20331" y="18633"/>
                  <a:pt x="20355" y="18678"/>
                  <a:pt x="20384" y="18678"/>
                </a:cubicBezTo>
                <a:cubicBezTo>
                  <a:pt x="20413" y="18678"/>
                  <a:pt x="20436" y="18633"/>
                  <a:pt x="20436" y="18576"/>
                </a:cubicBezTo>
                <a:lnTo>
                  <a:pt x="20436" y="18356"/>
                </a:lnTo>
                <a:cubicBezTo>
                  <a:pt x="20436" y="18298"/>
                  <a:pt x="20413" y="18251"/>
                  <a:pt x="20384" y="18251"/>
                </a:cubicBezTo>
                <a:close/>
                <a:moveTo>
                  <a:pt x="21234" y="18251"/>
                </a:moveTo>
                <a:cubicBezTo>
                  <a:pt x="21204" y="18251"/>
                  <a:pt x="21181" y="18298"/>
                  <a:pt x="21181" y="18356"/>
                </a:cubicBezTo>
                <a:lnTo>
                  <a:pt x="21181" y="18576"/>
                </a:lnTo>
                <a:cubicBezTo>
                  <a:pt x="21181" y="18633"/>
                  <a:pt x="21204" y="18678"/>
                  <a:pt x="21234" y="18678"/>
                </a:cubicBezTo>
                <a:cubicBezTo>
                  <a:pt x="21263" y="18678"/>
                  <a:pt x="21285" y="18633"/>
                  <a:pt x="21285" y="18576"/>
                </a:cubicBezTo>
                <a:lnTo>
                  <a:pt x="21285" y="18356"/>
                </a:lnTo>
                <a:cubicBezTo>
                  <a:pt x="21285" y="18298"/>
                  <a:pt x="21263" y="18251"/>
                  <a:pt x="21234" y="18251"/>
                </a:cubicBezTo>
                <a:close/>
                <a:moveTo>
                  <a:pt x="21547" y="18251"/>
                </a:moveTo>
                <a:cubicBezTo>
                  <a:pt x="21518" y="18251"/>
                  <a:pt x="21495" y="18298"/>
                  <a:pt x="21495" y="18356"/>
                </a:cubicBezTo>
                <a:lnTo>
                  <a:pt x="21495" y="18576"/>
                </a:lnTo>
                <a:cubicBezTo>
                  <a:pt x="21495" y="18633"/>
                  <a:pt x="21518" y="18678"/>
                  <a:pt x="21547" y="18678"/>
                </a:cubicBezTo>
                <a:cubicBezTo>
                  <a:pt x="21576" y="18678"/>
                  <a:pt x="21600" y="18633"/>
                  <a:pt x="21600" y="18576"/>
                </a:cubicBezTo>
                <a:lnTo>
                  <a:pt x="21600" y="18356"/>
                </a:lnTo>
                <a:cubicBezTo>
                  <a:pt x="21600" y="18298"/>
                  <a:pt x="21576" y="18251"/>
                  <a:pt x="21547" y="18251"/>
                </a:cubicBezTo>
                <a:close/>
                <a:moveTo>
                  <a:pt x="53" y="18981"/>
                </a:moveTo>
                <a:cubicBezTo>
                  <a:pt x="24" y="18981"/>
                  <a:pt x="0" y="19028"/>
                  <a:pt x="0" y="19085"/>
                </a:cubicBezTo>
                <a:lnTo>
                  <a:pt x="0" y="19306"/>
                </a:lnTo>
                <a:cubicBezTo>
                  <a:pt x="0" y="19363"/>
                  <a:pt x="24" y="19408"/>
                  <a:pt x="53" y="19408"/>
                </a:cubicBezTo>
                <a:cubicBezTo>
                  <a:pt x="82" y="19408"/>
                  <a:pt x="106" y="19363"/>
                  <a:pt x="106" y="19306"/>
                </a:cubicBezTo>
                <a:lnTo>
                  <a:pt x="106" y="19085"/>
                </a:lnTo>
                <a:cubicBezTo>
                  <a:pt x="106" y="19028"/>
                  <a:pt x="82" y="18981"/>
                  <a:pt x="53" y="18981"/>
                </a:cubicBezTo>
                <a:close/>
                <a:moveTo>
                  <a:pt x="367" y="18981"/>
                </a:moveTo>
                <a:cubicBezTo>
                  <a:pt x="338" y="18981"/>
                  <a:pt x="315" y="19028"/>
                  <a:pt x="315" y="19085"/>
                </a:cubicBezTo>
                <a:lnTo>
                  <a:pt x="315" y="19306"/>
                </a:lnTo>
                <a:cubicBezTo>
                  <a:pt x="315" y="19363"/>
                  <a:pt x="338" y="19408"/>
                  <a:pt x="367" y="19408"/>
                </a:cubicBezTo>
                <a:cubicBezTo>
                  <a:pt x="397" y="19408"/>
                  <a:pt x="420" y="19363"/>
                  <a:pt x="420" y="19306"/>
                </a:cubicBezTo>
                <a:lnTo>
                  <a:pt x="420" y="19085"/>
                </a:lnTo>
                <a:cubicBezTo>
                  <a:pt x="420" y="19028"/>
                  <a:pt x="397" y="18981"/>
                  <a:pt x="367" y="18981"/>
                </a:cubicBezTo>
                <a:close/>
                <a:moveTo>
                  <a:pt x="1217" y="18981"/>
                </a:moveTo>
                <a:cubicBezTo>
                  <a:pt x="1188" y="18981"/>
                  <a:pt x="1164" y="19028"/>
                  <a:pt x="1164" y="19085"/>
                </a:cubicBezTo>
                <a:lnTo>
                  <a:pt x="1164" y="19306"/>
                </a:lnTo>
                <a:cubicBezTo>
                  <a:pt x="1164" y="19363"/>
                  <a:pt x="1188" y="19408"/>
                  <a:pt x="1217" y="19408"/>
                </a:cubicBezTo>
                <a:cubicBezTo>
                  <a:pt x="1246" y="19408"/>
                  <a:pt x="1270" y="19363"/>
                  <a:pt x="1270" y="19306"/>
                </a:cubicBezTo>
                <a:lnTo>
                  <a:pt x="1270" y="19085"/>
                </a:lnTo>
                <a:cubicBezTo>
                  <a:pt x="1270" y="19028"/>
                  <a:pt x="1246" y="18981"/>
                  <a:pt x="1217" y="18981"/>
                </a:cubicBezTo>
                <a:close/>
                <a:moveTo>
                  <a:pt x="1532" y="18981"/>
                </a:moveTo>
                <a:cubicBezTo>
                  <a:pt x="1503" y="18981"/>
                  <a:pt x="1479" y="19028"/>
                  <a:pt x="1479" y="19085"/>
                </a:cubicBezTo>
                <a:lnTo>
                  <a:pt x="1479" y="19306"/>
                </a:lnTo>
                <a:cubicBezTo>
                  <a:pt x="1479" y="19363"/>
                  <a:pt x="1503" y="19408"/>
                  <a:pt x="1532" y="19408"/>
                </a:cubicBezTo>
                <a:cubicBezTo>
                  <a:pt x="1561" y="19408"/>
                  <a:pt x="1584" y="19363"/>
                  <a:pt x="1584" y="19306"/>
                </a:cubicBezTo>
                <a:lnTo>
                  <a:pt x="1584" y="19085"/>
                </a:lnTo>
                <a:cubicBezTo>
                  <a:pt x="1584" y="19028"/>
                  <a:pt x="1561" y="18981"/>
                  <a:pt x="1532" y="18981"/>
                </a:cubicBezTo>
                <a:close/>
                <a:moveTo>
                  <a:pt x="2380" y="18981"/>
                </a:moveTo>
                <a:cubicBezTo>
                  <a:pt x="2351" y="18981"/>
                  <a:pt x="2329" y="19028"/>
                  <a:pt x="2329" y="19085"/>
                </a:cubicBezTo>
                <a:lnTo>
                  <a:pt x="2329" y="19306"/>
                </a:lnTo>
                <a:cubicBezTo>
                  <a:pt x="2329" y="19363"/>
                  <a:pt x="2351" y="19408"/>
                  <a:pt x="2380" y="19408"/>
                </a:cubicBezTo>
                <a:cubicBezTo>
                  <a:pt x="2409" y="19408"/>
                  <a:pt x="2433" y="19363"/>
                  <a:pt x="2433" y="19306"/>
                </a:cubicBezTo>
                <a:lnTo>
                  <a:pt x="2433" y="19085"/>
                </a:lnTo>
                <a:cubicBezTo>
                  <a:pt x="2433" y="19028"/>
                  <a:pt x="2409" y="18981"/>
                  <a:pt x="2380" y="18981"/>
                </a:cubicBezTo>
                <a:close/>
                <a:moveTo>
                  <a:pt x="2695" y="18981"/>
                </a:moveTo>
                <a:cubicBezTo>
                  <a:pt x="2666" y="18981"/>
                  <a:pt x="2643" y="19028"/>
                  <a:pt x="2643" y="19085"/>
                </a:cubicBezTo>
                <a:lnTo>
                  <a:pt x="2643" y="19306"/>
                </a:lnTo>
                <a:cubicBezTo>
                  <a:pt x="2643" y="19363"/>
                  <a:pt x="2666" y="19408"/>
                  <a:pt x="2695" y="19408"/>
                </a:cubicBezTo>
                <a:cubicBezTo>
                  <a:pt x="2724" y="19408"/>
                  <a:pt x="2748" y="19363"/>
                  <a:pt x="2748" y="19306"/>
                </a:cubicBezTo>
                <a:lnTo>
                  <a:pt x="2748" y="19085"/>
                </a:lnTo>
                <a:cubicBezTo>
                  <a:pt x="2748" y="19028"/>
                  <a:pt x="2724" y="18981"/>
                  <a:pt x="2695" y="18981"/>
                </a:cubicBezTo>
                <a:close/>
                <a:moveTo>
                  <a:pt x="3545" y="18981"/>
                </a:moveTo>
                <a:cubicBezTo>
                  <a:pt x="3516" y="18981"/>
                  <a:pt x="3492" y="19028"/>
                  <a:pt x="3492" y="19085"/>
                </a:cubicBezTo>
                <a:lnTo>
                  <a:pt x="3492" y="19306"/>
                </a:lnTo>
                <a:cubicBezTo>
                  <a:pt x="3492" y="19363"/>
                  <a:pt x="3516" y="19408"/>
                  <a:pt x="3545" y="19408"/>
                </a:cubicBezTo>
                <a:cubicBezTo>
                  <a:pt x="3574" y="19408"/>
                  <a:pt x="3598" y="19363"/>
                  <a:pt x="3598" y="19306"/>
                </a:cubicBezTo>
                <a:lnTo>
                  <a:pt x="3598" y="19085"/>
                </a:lnTo>
                <a:cubicBezTo>
                  <a:pt x="3598" y="19028"/>
                  <a:pt x="3574" y="18981"/>
                  <a:pt x="3545" y="18981"/>
                </a:cubicBezTo>
                <a:close/>
                <a:moveTo>
                  <a:pt x="3859" y="18981"/>
                </a:moveTo>
                <a:cubicBezTo>
                  <a:pt x="3830" y="18981"/>
                  <a:pt x="3806" y="19028"/>
                  <a:pt x="3806" y="19085"/>
                </a:cubicBezTo>
                <a:lnTo>
                  <a:pt x="3806" y="19306"/>
                </a:lnTo>
                <a:cubicBezTo>
                  <a:pt x="3806" y="19363"/>
                  <a:pt x="3830" y="19408"/>
                  <a:pt x="3859" y="19408"/>
                </a:cubicBezTo>
                <a:cubicBezTo>
                  <a:pt x="3888" y="19408"/>
                  <a:pt x="3912" y="19363"/>
                  <a:pt x="3912" y="19306"/>
                </a:cubicBezTo>
                <a:lnTo>
                  <a:pt x="3912" y="19085"/>
                </a:lnTo>
                <a:cubicBezTo>
                  <a:pt x="3912" y="19028"/>
                  <a:pt x="3888" y="18981"/>
                  <a:pt x="3859" y="18981"/>
                </a:cubicBezTo>
                <a:close/>
                <a:moveTo>
                  <a:pt x="4709" y="18981"/>
                </a:moveTo>
                <a:cubicBezTo>
                  <a:pt x="4680" y="18981"/>
                  <a:pt x="4656" y="19028"/>
                  <a:pt x="4656" y="19085"/>
                </a:cubicBezTo>
                <a:lnTo>
                  <a:pt x="4656" y="19306"/>
                </a:lnTo>
                <a:cubicBezTo>
                  <a:pt x="4656" y="19363"/>
                  <a:pt x="4680" y="19408"/>
                  <a:pt x="4709" y="19408"/>
                </a:cubicBezTo>
                <a:cubicBezTo>
                  <a:pt x="4738" y="19408"/>
                  <a:pt x="4762" y="19363"/>
                  <a:pt x="4762" y="19306"/>
                </a:cubicBezTo>
                <a:lnTo>
                  <a:pt x="4762" y="19085"/>
                </a:lnTo>
                <a:cubicBezTo>
                  <a:pt x="4762" y="19028"/>
                  <a:pt x="4738" y="18981"/>
                  <a:pt x="4709" y="18981"/>
                </a:cubicBezTo>
                <a:close/>
                <a:moveTo>
                  <a:pt x="5023" y="18981"/>
                </a:moveTo>
                <a:cubicBezTo>
                  <a:pt x="4994" y="18981"/>
                  <a:pt x="4970" y="19028"/>
                  <a:pt x="4970" y="19085"/>
                </a:cubicBezTo>
                <a:lnTo>
                  <a:pt x="4970" y="19306"/>
                </a:lnTo>
                <a:cubicBezTo>
                  <a:pt x="4970" y="19363"/>
                  <a:pt x="4994" y="19408"/>
                  <a:pt x="5023" y="19408"/>
                </a:cubicBezTo>
                <a:cubicBezTo>
                  <a:pt x="5053" y="19408"/>
                  <a:pt x="5076" y="19363"/>
                  <a:pt x="5076" y="19306"/>
                </a:cubicBezTo>
                <a:lnTo>
                  <a:pt x="5076" y="19085"/>
                </a:lnTo>
                <a:cubicBezTo>
                  <a:pt x="5076" y="19028"/>
                  <a:pt x="5053" y="18981"/>
                  <a:pt x="5023" y="18981"/>
                </a:cubicBezTo>
                <a:close/>
                <a:moveTo>
                  <a:pt x="5873" y="18981"/>
                </a:moveTo>
                <a:cubicBezTo>
                  <a:pt x="5844" y="18981"/>
                  <a:pt x="5820" y="19028"/>
                  <a:pt x="5820" y="19085"/>
                </a:cubicBezTo>
                <a:lnTo>
                  <a:pt x="5820" y="19306"/>
                </a:lnTo>
                <a:cubicBezTo>
                  <a:pt x="5820" y="19363"/>
                  <a:pt x="5844" y="19408"/>
                  <a:pt x="5873" y="19408"/>
                </a:cubicBezTo>
                <a:cubicBezTo>
                  <a:pt x="5902" y="19408"/>
                  <a:pt x="5926" y="19363"/>
                  <a:pt x="5926" y="19306"/>
                </a:cubicBezTo>
                <a:lnTo>
                  <a:pt x="5926" y="19085"/>
                </a:lnTo>
                <a:cubicBezTo>
                  <a:pt x="5926" y="19028"/>
                  <a:pt x="5902" y="18981"/>
                  <a:pt x="5873" y="18981"/>
                </a:cubicBezTo>
                <a:close/>
                <a:moveTo>
                  <a:pt x="6188" y="18981"/>
                </a:moveTo>
                <a:cubicBezTo>
                  <a:pt x="6159" y="18981"/>
                  <a:pt x="6135" y="19028"/>
                  <a:pt x="6135" y="19085"/>
                </a:cubicBezTo>
                <a:lnTo>
                  <a:pt x="6135" y="19306"/>
                </a:lnTo>
                <a:cubicBezTo>
                  <a:pt x="6135" y="19363"/>
                  <a:pt x="6159" y="19408"/>
                  <a:pt x="6188" y="19408"/>
                </a:cubicBezTo>
                <a:cubicBezTo>
                  <a:pt x="6217" y="19408"/>
                  <a:pt x="6240" y="19363"/>
                  <a:pt x="6240" y="19306"/>
                </a:cubicBezTo>
                <a:lnTo>
                  <a:pt x="6240" y="19085"/>
                </a:lnTo>
                <a:cubicBezTo>
                  <a:pt x="6240" y="19028"/>
                  <a:pt x="6217" y="18981"/>
                  <a:pt x="6188" y="18981"/>
                </a:cubicBezTo>
                <a:close/>
                <a:moveTo>
                  <a:pt x="7036" y="18981"/>
                </a:moveTo>
                <a:cubicBezTo>
                  <a:pt x="7007" y="18981"/>
                  <a:pt x="6984" y="19028"/>
                  <a:pt x="6984" y="19085"/>
                </a:cubicBezTo>
                <a:lnTo>
                  <a:pt x="6984" y="19306"/>
                </a:lnTo>
                <a:cubicBezTo>
                  <a:pt x="6984" y="19363"/>
                  <a:pt x="7007" y="19408"/>
                  <a:pt x="7036" y="19408"/>
                </a:cubicBezTo>
                <a:cubicBezTo>
                  <a:pt x="7065" y="19408"/>
                  <a:pt x="7089" y="19363"/>
                  <a:pt x="7089" y="19306"/>
                </a:cubicBezTo>
                <a:lnTo>
                  <a:pt x="7089" y="19085"/>
                </a:lnTo>
                <a:cubicBezTo>
                  <a:pt x="7089" y="19028"/>
                  <a:pt x="7065" y="18981"/>
                  <a:pt x="7036" y="18981"/>
                </a:cubicBezTo>
                <a:close/>
                <a:moveTo>
                  <a:pt x="7351" y="18981"/>
                </a:moveTo>
                <a:cubicBezTo>
                  <a:pt x="7322" y="18981"/>
                  <a:pt x="7299" y="19028"/>
                  <a:pt x="7299" y="19085"/>
                </a:cubicBezTo>
                <a:lnTo>
                  <a:pt x="7299" y="19306"/>
                </a:lnTo>
                <a:cubicBezTo>
                  <a:pt x="7299" y="19363"/>
                  <a:pt x="7322" y="19408"/>
                  <a:pt x="7351" y="19408"/>
                </a:cubicBezTo>
                <a:cubicBezTo>
                  <a:pt x="7380" y="19408"/>
                  <a:pt x="7404" y="19363"/>
                  <a:pt x="7404" y="19306"/>
                </a:cubicBezTo>
                <a:lnTo>
                  <a:pt x="7404" y="19085"/>
                </a:lnTo>
                <a:cubicBezTo>
                  <a:pt x="7404" y="19028"/>
                  <a:pt x="7380" y="18981"/>
                  <a:pt x="7351" y="18981"/>
                </a:cubicBezTo>
                <a:close/>
                <a:moveTo>
                  <a:pt x="8201" y="18981"/>
                </a:moveTo>
                <a:cubicBezTo>
                  <a:pt x="8171" y="18981"/>
                  <a:pt x="8148" y="19028"/>
                  <a:pt x="8148" y="19085"/>
                </a:cubicBezTo>
                <a:lnTo>
                  <a:pt x="8148" y="19306"/>
                </a:lnTo>
                <a:cubicBezTo>
                  <a:pt x="8148" y="19363"/>
                  <a:pt x="8171" y="19408"/>
                  <a:pt x="8201" y="19408"/>
                </a:cubicBezTo>
                <a:cubicBezTo>
                  <a:pt x="8230" y="19408"/>
                  <a:pt x="8254" y="19363"/>
                  <a:pt x="8254" y="19306"/>
                </a:cubicBezTo>
                <a:lnTo>
                  <a:pt x="8254" y="19085"/>
                </a:lnTo>
                <a:cubicBezTo>
                  <a:pt x="8254" y="19028"/>
                  <a:pt x="8230" y="18981"/>
                  <a:pt x="8201" y="18981"/>
                </a:cubicBezTo>
                <a:close/>
                <a:moveTo>
                  <a:pt x="8515" y="18981"/>
                </a:moveTo>
                <a:cubicBezTo>
                  <a:pt x="8486" y="18981"/>
                  <a:pt x="8462" y="19028"/>
                  <a:pt x="8462" y="19085"/>
                </a:cubicBezTo>
                <a:lnTo>
                  <a:pt x="8462" y="19306"/>
                </a:lnTo>
                <a:cubicBezTo>
                  <a:pt x="8462" y="19363"/>
                  <a:pt x="8486" y="19408"/>
                  <a:pt x="8515" y="19408"/>
                </a:cubicBezTo>
                <a:cubicBezTo>
                  <a:pt x="8544" y="19408"/>
                  <a:pt x="8568" y="19363"/>
                  <a:pt x="8568" y="19306"/>
                </a:cubicBezTo>
                <a:lnTo>
                  <a:pt x="8568" y="19085"/>
                </a:lnTo>
                <a:cubicBezTo>
                  <a:pt x="8568" y="19028"/>
                  <a:pt x="8544" y="18981"/>
                  <a:pt x="8515" y="18981"/>
                </a:cubicBezTo>
                <a:close/>
                <a:moveTo>
                  <a:pt x="9365" y="18981"/>
                </a:moveTo>
                <a:cubicBezTo>
                  <a:pt x="9336" y="18981"/>
                  <a:pt x="9312" y="19028"/>
                  <a:pt x="9312" y="19085"/>
                </a:cubicBezTo>
                <a:lnTo>
                  <a:pt x="9312" y="19306"/>
                </a:lnTo>
                <a:cubicBezTo>
                  <a:pt x="9312" y="19363"/>
                  <a:pt x="9336" y="19408"/>
                  <a:pt x="9365" y="19408"/>
                </a:cubicBezTo>
                <a:cubicBezTo>
                  <a:pt x="9394" y="19408"/>
                  <a:pt x="9418" y="19363"/>
                  <a:pt x="9418" y="19306"/>
                </a:cubicBezTo>
                <a:lnTo>
                  <a:pt x="9418" y="19085"/>
                </a:lnTo>
                <a:cubicBezTo>
                  <a:pt x="9418" y="19028"/>
                  <a:pt x="9394" y="18981"/>
                  <a:pt x="9365" y="18981"/>
                </a:cubicBezTo>
                <a:close/>
                <a:moveTo>
                  <a:pt x="9679" y="18981"/>
                </a:moveTo>
                <a:cubicBezTo>
                  <a:pt x="9650" y="18981"/>
                  <a:pt x="9626" y="19028"/>
                  <a:pt x="9626" y="19085"/>
                </a:cubicBezTo>
                <a:lnTo>
                  <a:pt x="9626" y="19306"/>
                </a:lnTo>
                <a:cubicBezTo>
                  <a:pt x="9626" y="19363"/>
                  <a:pt x="9650" y="19408"/>
                  <a:pt x="9679" y="19408"/>
                </a:cubicBezTo>
                <a:cubicBezTo>
                  <a:pt x="9708" y="19408"/>
                  <a:pt x="9732" y="19363"/>
                  <a:pt x="9732" y="19306"/>
                </a:cubicBezTo>
                <a:lnTo>
                  <a:pt x="9732" y="19085"/>
                </a:lnTo>
                <a:cubicBezTo>
                  <a:pt x="9732" y="19028"/>
                  <a:pt x="9708" y="18981"/>
                  <a:pt x="9679" y="18981"/>
                </a:cubicBezTo>
                <a:close/>
                <a:moveTo>
                  <a:pt x="10529" y="18981"/>
                </a:moveTo>
                <a:cubicBezTo>
                  <a:pt x="10500" y="18981"/>
                  <a:pt x="10476" y="19028"/>
                  <a:pt x="10476" y="19085"/>
                </a:cubicBezTo>
                <a:lnTo>
                  <a:pt x="10476" y="19306"/>
                </a:lnTo>
                <a:cubicBezTo>
                  <a:pt x="10476" y="19363"/>
                  <a:pt x="10500" y="19408"/>
                  <a:pt x="10529" y="19408"/>
                </a:cubicBezTo>
                <a:cubicBezTo>
                  <a:pt x="10558" y="19408"/>
                  <a:pt x="10582" y="19363"/>
                  <a:pt x="10582" y="19306"/>
                </a:cubicBezTo>
                <a:lnTo>
                  <a:pt x="10582" y="19085"/>
                </a:lnTo>
                <a:cubicBezTo>
                  <a:pt x="10582" y="19028"/>
                  <a:pt x="10558" y="18981"/>
                  <a:pt x="10529" y="18981"/>
                </a:cubicBezTo>
                <a:close/>
                <a:moveTo>
                  <a:pt x="10844" y="18981"/>
                </a:moveTo>
                <a:cubicBezTo>
                  <a:pt x="10814" y="18981"/>
                  <a:pt x="10791" y="19028"/>
                  <a:pt x="10791" y="19085"/>
                </a:cubicBezTo>
                <a:lnTo>
                  <a:pt x="10791" y="19306"/>
                </a:lnTo>
                <a:cubicBezTo>
                  <a:pt x="10791" y="19363"/>
                  <a:pt x="10814" y="19408"/>
                  <a:pt x="10844" y="19408"/>
                </a:cubicBezTo>
                <a:cubicBezTo>
                  <a:pt x="10873" y="19408"/>
                  <a:pt x="10895" y="19363"/>
                  <a:pt x="10895" y="19306"/>
                </a:cubicBezTo>
                <a:lnTo>
                  <a:pt x="10895" y="19085"/>
                </a:lnTo>
                <a:cubicBezTo>
                  <a:pt x="10895" y="19028"/>
                  <a:pt x="10873" y="18981"/>
                  <a:pt x="10844" y="18981"/>
                </a:cubicBezTo>
                <a:close/>
                <a:moveTo>
                  <a:pt x="11692" y="18981"/>
                </a:moveTo>
                <a:cubicBezTo>
                  <a:pt x="11663" y="18981"/>
                  <a:pt x="11640" y="19028"/>
                  <a:pt x="11640" y="19085"/>
                </a:cubicBezTo>
                <a:lnTo>
                  <a:pt x="11640" y="19306"/>
                </a:lnTo>
                <a:cubicBezTo>
                  <a:pt x="11640" y="19363"/>
                  <a:pt x="11663" y="19408"/>
                  <a:pt x="11692" y="19408"/>
                </a:cubicBezTo>
                <a:cubicBezTo>
                  <a:pt x="11721" y="19408"/>
                  <a:pt x="11745" y="19363"/>
                  <a:pt x="11745" y="19306"/>
                </a:cubicBezTo>
                <a:lnTo>
                  <a:pt x="11745" y="19085"/>
                </a:lnTo>
                <a:cubicBezTo>
                  <a:pt x="11745" y="19028"/>
                  <a:pt x="11721" y="18981"/>
                  <a:pt x="11692" y="18981"/>
                </a:cubicBezTo>
                <a:close/>
                <a:moveTo>
                  <a:pt x="12007" y="18981"/>
                </a:moveTo>
                <a:cubicBezTo>
                  <a:pt x="11978" y="18981"/>
                  <a:pt x="11955" y="19028"/>
                  <a:pt x="11955" y="19085"/>
                </a:cubicBezTo>
                <a:lnTo>
                  <a:pt x="11955" y="19306"/>
                </a:lnTo>
                <a:cubicBezTo>
                  <a:pt x="11955" y="19363"/>
                  <a:pt x="11978" y="19408"/>
                  <a:pt x="12007" y="19408"/>
                </a:cubicBezTo>
                <a:cubicBezTo>
                  <a:pt x="12036" y="19408"/>
                  <a:pt x="12060" y="19363"/>
                  <a:pt x="12060" y="19306"/>
                </a:cubicBezTo>
                <a:lnTo>
                  <a:pt x="12060" y="19085"/>
                </a:lnTo>
                <a:cubicBezTo>
                  <a:pt x="12060" y="19028"/>
                  <a:pt x="12036" y="18981"/>
                  <a:pt x="12007" y="18981"/>
                </a:cubicBezTo>
                <a:close/>
                <a:moveTo>
                  <a:pt x="12856" y="18981"/>
                </a:moveTo>
                <a:cubicBezTo>
                  <a:pt x="12827" y="18981"/>
                  <a:pt x="12804" y="19028"/>
                  <a:pt x="12804" y="19085"/>
                </a:cubicBezTo>
                <a:lnTo>
                  <a:pt x="12804" y="19306"/>
                </a:lnTo>
                <a:cubicBezTo>
                  <a:pt x="12804" y="19363"/>
                  <a:pt x="12827" y="19408"/>
                  <a:pt x="12856" y="19408"/>
                </a:cubicBezTo>
                <a:cubicBezTo>
                  <a:pt x="12886" y="19408"/>
                  <a:pt x="12909" y="19363"/>
                  <a:pt x="12909" y="19306"/>
                </a:cubicBezTo>
                <a:lnTo>
                  <a:pt x="12909" y="19085"/>
                </a:lnTo>
                <a:cubicBezTo>
                  <a:pt x="12909" y="19028"/>
                  <a:pt x="12886" y="18981"/>
                  <a:pt x="12856" y="18981"/>
                </a:cubicBezTo>
                <a:close/>
                <a:moveTo>
                  <a:pt x="13171" y="18981"/>
                </a:moveTo>
                <a:cubicBezTo>
                  <a:pt x="13142" y="18981"/>
                  <a:pt x="13118" y="19028"/>
                  <a:pt x="13118" y="19085"/>
                </a:cubicBezTo>
                <a:lnTo>
                  <a:pt x="13118" y="19306"/>
                </a:lnTo>
                <a:cubicBezTo>
                  <a:pt x="13118" y="19363"/>
                  <a:pt x="13142" y="19408"/>
                  <a:pt x="13171" y="19408"/>
                </a:cubicBezTo>
                <a:cubicBezTo>
                  <a:pt x="13200" y="19408"/>
                  <a:pt x="13224" y="19363"/>
                  <a:pt x="13224" y="19306"/>
                </a:cubicBezTo>
                <a:lnTo>
                  <a:pt x="13224" y="19085"/>
                </a:lnTo>
                <a:cubicBezTo>
                  <a:pt x="13224" y="19028"/>
                  <a:pt x="13200" y="18981"/>
                  <a:pt x="13171" y="18981"/>
                </a:cubicBezTo>
                <a:close/>
                <a:moveTo>
                  <a:pt x="14021" y="18981"/>
                </a:moveTo>
                <a:cubicBezTo>
                  <a:pt x="13992" y="18981"/>
                  <a:pt x="13968" y="19028"/>
                  <a:pt x="13968" y="19085"/>
                </a:cubicBezTo>
                <a:lnTo>
                  <a:pt x="13968" y="19306"/>
                </a:lnTo>
                <a:cubicBezTo>
                  <a:pt x="13968" y="19363"/>
                  <a:pt x="13992" y="19408"/>
                  <a:pt x="14021" y="19408"/>
                </a:cubicBezTo>
                <a:cubicBezTo>
                  <a:pt x="14050" y="19408"/>
                  <a:pt x="14074" y="19363"/>
                  <a:pt x="14074" y="19306"/>
                </a:cubicBezTo>
                <a:lnTo>
                  <a:pt x="14074" y="19085"/>
                </a:lnTo>
                <a:cubicBezTo>
                  <a:pt x="14074" y="19028"/>
                  <a:pt x="14050" y="18981"/>
                  <a:pt x="14021" y="18981"/>
                </a:cubicBezTo>
                <a:close/>
                <a:moveTo>
                  <a:pt x="14335" y="18981"/>
                </a:moveTo>
                <a:cubicBezTo>
                  <a:pt x="14306" y="18981"/>
                  <a:pt x="14282" y="19028"/>
                  <a:pt x="14282" y="19085"/>
                </a:cubicBezTo>
                <a:lnTo>
                  <a:pt x="14282" y="19306"/>
                </a:lnTo>
                <a:cubicBezTo>
                  <a:pt x="14282" y="19363"/>
                  <a:pt x="14306" y="19408"/>
                  <a:pt x="14335" y="19408"/>
                </a:cubicBezTo>
                <a:cubicBezTo>
                  <a:pt x="14364" y="19408"/>
                  <a:pt x="14388" y="19363"/>
                  <a:pt x="14388" y="19306"/>
                </a:cubicBezTo>
                <a:lnTo>
                  <a:pt x="14388" y="19085"/>
                </a:lnTo>
                <a:cubicBezTo>
                  <a:pt x="14388" y="19028"/>
                  <a:pt x="14364" y="18981"/>
                  <a:pt x="14335" y="18981"/>
                </a:cubicBezTo>
                <a:close/>
                <a:moveTo>
                  <a:pt x="15185" y="18981"/>
                </a:moveTo>
                <a:cubicBezTo>
                  <a:pt x="15156" y="18981"/>
                  <a:pt x="15132" y="19028"/>
                  <a:pt x="15132" y="19085"/>
                </a:cubicBezTo>
                <a:lnTo>
                  <a:pt x="15132" y="19306"/>
                </a:lnTo>
                <a:cubicBezTo>
                  <a:pt x="15132" y="19363"/>
                  <a:pt x="15156" y="19408"/>
                  <a:pt x="15185" y="19408"/>
                </a:cubicBezTo>
                <a:cubicBezTo>
                  <a:pt x="15214" y="19408"/>
                  <a:pt x="15237" y="19363"/>
                  <a:pt x="15237" y="19306"/>
                </a:cubicBezTo>
                <a:lnTo>
                  <a:pt x="15237" y="19085"/>
                </a:lnTo>
                <a:cubicBezTo>
                  <a:pt x="15237" y="19028"/>
                  <a:pt x="15214" y="18981"/>
                  <a:pt x="15185" y="18981"/>
                </a:cubicBezTo>
                <a:close/>
                <a:moveTo>
                  <a:pt x="15500" y="18981"/>
                </a:moveTo>
                <a:cubicBezTo>
                  <a:pt x="15470" y="18981"/>
                  <a:pt x="15447" y="19028"/>
                  <a:pt x="15447" y="19085"/>
                </a:cubicBezTo>
                <a:lnTo>
                  <a:pt x="15447" y="19306"/>
                </a:lnTo>
                <a:cubicBezTo>
                  <a:pt x="15447" y="19363"/>
                  <a:pt x="15470" y="19408"/>
                  <a:pt x="15500" y="19408"/>
                </a:cubicBezTo>
                <a:cubicBezTo>
                  <a:pt x="15529" y="19408"/>
                  <a:pt x="15551" y="19363"/>
                  <a:pt x="15551" y="19306"/>
                </a:cubicBezTo>
                <a:lnTo>
                  <a:pt x="15551" y="19085"/>
                </a:lnTo>
                <a:cubicBezTo>
                  <a:pt x="15551" y="19028"/>
                  <a:pt x="15529" y="18981"/>
                  <a:pt x="15500" y="18981"/>
                </a:cubicBezTo>
                <a:close/>
                <a:moveTo>
                  <a:pt x="16349" y="18981"/>
                </a:moveTo>
                <a:cubicBezTo>
                  <a:pt x="16320" y="18981"/>
                  <a:pt x="16296" y="19028"/>
                  <a:pt x="16296" y="19085"/>
                </a:cubicBezTo>
                <a:lnTo>
                  <a:pt x="16296" y="19306"/>
                </a:lnTo>
                <a:cubicBezTo>
                  <a:pt x="16296" y="19363"/>
                  <a:pt x="16320" y="19408"/>
                  <a:pt x="16349" y="19408"/>
                </a:cubicBezTo>
                <a:cubicBezTo>
                  <a:pt x="16378" y="19408"/>
                  <a:pt x="16401" y="19363"/>
                  <a:pt x="16401" y="19306"/>
                </a:cubicBezTo>
                <a:lnTo>
                  <a:pt x="16401" y="19085"/>
                </a:lnTo>
                <a:cubicBezTo>
                  <a:pt x="16401" y="19028"/>
                  <a:pt x="16378" y="18981"/>
                  <a:pt x="16349" y="18981"/>
                </a:cubicBezTo>
                <a:close/>
                <a:moveTo>
                  <a:pt x="16663" y="18981"/>
                </a:moveTo>
                <a:cubicBezTo>
                  <a:pt x="16634" y="18981"/>
                  <a:pt x="16611" y="19028"/>
                  <a:pt x="16611" y="19085"/>
                </a:cubicBezTo>
                <a:lnTo>
                  <a:pt x="16611" y="19306"/>
                </a:lnTo>
                <a:cubicBezTo>
                  <a:pt x="16611" y="19363"/>
                  <a:pt x="16634" y="19408"/>
                  <a:pt x="16663" y="19408"/>
                </a:cubicBezTo>
                <a:cubicBezTo>
                  <a:pt x="16692" y="19408"/>
                  <a:pt x="16716" y="19363"/>
                  <a:pt x="16716" y="19306"/>
                </a:cubicBezTo>
                <a:lnTo>
                  <a:pt x="16716" y="19085"/>
                </a:lnTo>
                <a:cubicBezTo>
                  <a:pt x="16716" y="19028"/>
                  <a:pt x="16692" y="18981"/>
                  <a:pt x="16663" y="18981"/>
                </a:cubicBezTo>
                <a:close/>
                <a:moveTo>
                  <a:pt x="17512" y="18981"/>
                </a:moveTo>
                <a:cubicBezTo>
                  <a:pt x="17483" y="18981"/>
                  <a:pt x="17459" y="19028"/>
                  <a:pt x="17459" y="19085"/>
                </a:cubicBezTo>
                <a:lnTo>
                  <a:pt x="17459" y="19306"/>
                </a:lnTo>
                <a:cubicBezTo>
                  <a:pt x="17459" y="19363"/>
                  <a:pt x="17483" y="19408"/>
                  <a:pt x="17512" y="19408"/>
                </a:cubicBezTo>
                <a:cubicBezTo>
                  <a:pt x="17541" y="19408"/>
                  <a:pt x="17565" y="19363"/>
                  <a:pt x="17565" y="19306"/>
                </a:cubicBezTo>
                <a:lnTo>
                  <a:pt x="17565" y="19085"/>
                </a:lnTo>
                <a:cubicBezTo>
                  <a:pt x="17565" y="19028"/>
                  <a:pt x="17541" y="18981"/>
                  <a:pt x="17512" y="18981"/>
                </a:cubicBezTo>
                <a:close/>
                <a:moveTo>
                  <a:pt x="17827" y="18981"/>
                </a:moveTo>
                <a:cubicBezTo>
                  <a:pt x="17798" y="18981"/>
                  <a:pt x="17774" y="19028"/>
                  <a:pt x="17774" y="19085"/>
                </a:cubicBezTo>
                <a:lnTo>
                  <a:pt x="17774" y="19306"/>
                </a:lnTo>
                <a:cubicBezTo>
                  <a:pt x="17774" y="19363"/>
                  <a:pt x="17798" y="19408"/>
                  <a:pt x="17827" y="19408"/>
                </a:cubicBezTo>
                <a:cubicBezTo>
                  <a:pt x="17856" y="19408"/>
                  <a:pt x="17880" y="19363"/>
                  <a:pt x="17880" y="19306"/>
                </a:cubicBezTo>
                <a:lnTo>
                  <a:pt x="17880" y="19085"/>
                </a:lnTo>
                <a:cubicBezTo>
                  <a:pt x="17880" y="19028"/>
                  <a:pt x="17856" y="18981"/>
                  <a:pt x="17827" y="18981"/>
                </a:cubicBezTo>
                <a:close/>
                <a:moveTo>
                  <a:pt x="18677" y="18981"/>
                </a:moveTo>
                <a:cubicBezTo>
                  <a:pt x="18648" y="18981"/>
                  <a:pt x="18624" y="19028"/>
                  <a:pt x="18624" y="19085"/>
                </a:cubicBezTo>
                <a:lnTo>
                  <a:pt x="18624" y="19306"/>
                </a:lnTo>
                <a:cubicBezTo>
                  <a:pt x="18624" y="19363"/>
                  <a:pt x="18648" y="19408"/>
                  <a:pt x="18677" y="19408"/>
                </a:cubicBezTo>
                <a:cubicBezTo>
                  <a:pt x="18706" y="19408"/>
                  <a:pt x="18730" y="19363"/>
                  <a:pt x="18730" y="19306"/>
                </a:cubicBezTo>
                <a:lnTo>
                  <a:pt x="18730" y="19085"/>
                </a:lnTo>
                <a:cubicBezTo>
                  <a:pt x="18730" y="19028"/>
                  <a:pt x="18706" y="18981"/>
                  <a:pt x="18677" y="18981"/>
                </a:cubicBezTo>
                <a:close/>
                <a:moveTo>
                  <a:pt x="18991" y="18981"/>
                </a:moveTo>
                <a:cubicBezTo>
                  <a:pt x="18962" y="18981"/>
                  <a:pt x="18938" y="19028"/>
                  <a:pt x="18938" y="19085"/>
                </a:cubicBezTo>
                <a:lnTo>
                  <a:pt x="18938" y="19306"/>
                </a:lnTo>
                <a:cubicBezTo>
                  <a:pt x="18938" y="19363"/>
                  <a:pt x="18962" y="19408"/>
                  <a:pt x="18991" y="19408"/>
                </a:cubicBezTo>
                <a:cubicBezTo>
                  <a:pt x="19020" y="19408"/>
                  <a:pt x="19044" y="19363"/>
                  <a:pt x="19044" y="19306"/>
                </a:cubicBezTo>
                <a:lnTo>
                  <a:pt x="19044" y="19085"/>
                </a:lnTo>
                <a:cubicBezTo>
                  <a:pt x="19044" y="19028"/>
                  <a:pt x="19020" y="18981"/>
                  <a:pt x="18991" y="18981"/>
                </a:cubicBezTo>
                <a:close/>
                <a:moveTo>
                  <a:pt x="19841" y="18981"/>
                </a:moveTo>
                <a:cubicBezTo>
                  <a:pt x="19812" y="18981"/>
                  <a:pt x="19788" y="19028"/>
                  <a:pt x="19788" y="19085"/>
                </a:cubicBezTo>
                <a:lnTo>
                  <a:pt x="19788" y="19306"/>
                </a:lnTo>
                <a:cubicBezTo>
                  <a:pt x="19788" y="19363"/>
                  <a:pt x="19812" y="19408"/>
                  <a:pt x="19841" y="19408"/>
                </a:cubicBezTo>
                <a:cubicBezTo>
                  <a:pt x="19870" y="19408"/>
                  <a:pt x="19894" y="19363"/>
                  <a:pt x="19894" y="19306"/>
                </a:cubicBezTo>
                <a:lnTo>
                  <a:pt x="19894" y="19085"/>
                </a:lnTo>
                <a:cubicBezTo>
                  <a:pt x="19894" y="19028"/>
                  <a:pt x="19870" y="18981"/>
                  <a:pt x="19841" y="18981"/>
                </a:cubicBezTo>
                <a:close/>
                <a:moveTo>
                  <a:pt x="20155" y="18981"/>
                </a:moveTo>
                <a:cubicBezTo>
                  <a:pt x="20126" y="18981"/>
                  <a:pt x="20102" y="19028"/>
                  <a:pt x="20102" y="19085"/>
                </a:cubicBezTo>
                <a:lnTo>
                  <a:pt x="20102" y="19306"/>
                </a:lnTo>
                <a:cubicBezTo>
                  <a:pt x="20102" y="19363"/>
                  <a:pt x="20126" y="19408"/>
                  <a:pt x="20155" y="19408"/>
                </a:cubicBezTo>
                <a:cubicBezTo>
                  <a:pt x="20184" y="19408"/>
                  <a:pt x="20207" y="19363"/>
                  <a:pt x="20207" y="19306"/>
                </a:cubicBezTo>
                <a:lnTo>
                  <a:pt x="20207" y="19085"/>
                </a:lnTo>
                <a:cubicBezTo>
                  <a:pt x="20207" y="19028"/>
                  <a:pt x="20184" y="18981"/>
                  <a:pt x="20155" y="18981"/>
                </a:cubicBezTo>
                <a:close/>
                <a:moveTo>
                  <a:pt x="21004" y="18981"/>
                </a:moveTo>
                <a:cubicBezTo>
                  <a:pt x="20975" y="18981"/>
                  <a:pt x="20952" y="19028"/>
                  <a:pt x="20952" y="19085"/>
                </a:cubicBezTo>
                <a:lnTo>
                  <a:pt x="20952" y="19306"/>
                </a:lnTo>
                <a:cubicBezTo>
                  <a:pt x="20952" y="19363"/>
                  <a:pt x="20975" y="19408"/>
                  <a:pt x="21004" y="19408"/>
                </a:cubicBezTo>
                <a:cubicBezTo>
                  <a:pt x="21033" y="19408"/>
                  <a:pt x="21057" y="19363"/>
                  <a:pt x="21057" y="19306"/>
                </a:cubicBezTo>
                <a:lnTo>
                  <a:pt x="21057" y="19085"/>
                </a:lnTo>
                <a:cubicBezTo>
                  <a:pt x="21057" y="19028"/>
                  <a:pt x="21033" y="18981"/>
                  <a:pt x="21004" y="18981"/>
                </a:cubicBezTo>
                <a:close/>
                <a:moveTo>
                  <a:pt x="21319" y="18981"/>
                </a:moveTo>
                <a:cubicBezTo>
                  <a:pt x="21289" y="18981"/>
                  <a:pt x="21267" y="19028"/>
                  <a:pt x="21267" y="19085"/>
                </a:cubicBezTo>
                <a:lnTo>
                  <a:pt x="21267" y="19306"/>
                </a:lnTo>
                <a:cubicBezTo>
                  <a:pt x="21267" y="19363"/>
                  <a:pt x="21289" y="19408"/>
                  <a:pt x="21319" y="19408"/>
                </a:cubicBezTo>
                <a:cubicBezTo>
                  <a:pt x="21348" y="19408"/>
                  <a:pt x="21372" y="19363"/>
                  <a:pt x="21372" y="19306"/>
                </a:cubicBezTo>
                <a:lnTo>
                  <a:pt x="21372" y="19085"/>
                </a:lnTo>
                <a:cubicBezTo>
                  <a:pt x="21372" y="19028"/>
                  <a:pt x="21348" y="18981"/>
                  <a:pt x="21319" y="18981"/>
                </a:cubicBezTo>
                <a:close/>
                <a:moveTo>
                  <a:pt x="281" y="19711"/>
                </a:moveTo>
                <a:cubicBezTo>
                  <a:pt x="252" y="19711"/>
                  <a:pt x="228" y="19758"/>
                  <a:pt x="228" y="19815"/>
                </a:cubicBezTo>
                <a:lnTo>
                  <a:pt x="228" y="20036"/>
                </a:lnTo>
                <a:cubicBezTo>
                  <a:pt x="228" y="20093"/>
                  <a:pt x="252" y="20138"/>
                  <a:pt x="281" y="20138"/>
                </a:cubicBezTo>
                <a:cubicBezTo>
                  <a:pt x="311" y="20138"/>
                  <a:pt x="334" y="20093"/>
                  <a:pt x="334" y="20036"/>
                </a:cubicBezTo>
                <a:lnTo>
                  <a:pt x="334" y="19815"/>
                </a:lnTo>
                <a:cubicBezTo>
                  <a:pt x="334" y="19758"/>
                  <a:pt x="311" y="19711"/>
                  <a:pt x="281" y="19711"/>
                </a:cubicBezTo>
                <a:close/>
                <a:moveTo>
                  <a:pt x="596" y="19711"/>
                </a:moveTo>
                <a:cubicBezTo>
                  <a:pt x="567" y="19711"/>
                  <a:pt x="543" y="19758"/>
                  <a:pt x="543" y="19815"/>
                </a:cubicBezTo>
                <a:lnTo>
                  <a:pt x="543" y="20036"/>
                </a:lnTo>
                <a:cubicBezTo>
                  <a:pt x="543" y="20093"/>
                  <a:pt x="567" y="20138"/>
                  <a:pt x="596" y="20138"/>
                </a:cubicBezTo>
                <a:cubicBezTo>
                  <a:pt x="625" y="20138"/>
                  <a:pt x="649" y="20093"/>
                  <a:pt x="649" y="20036"/>
                </a:cubicBezTo>
                <a:lnTo>
                  <a:pt x="649" y="19815"/>
                </a:lnTo>
                <a:cubicBezTo>
                  <a:pt x="649" y="19758"/>
                  <a:pt x="625" y="19711"/>
                  <a:pt x="596" y="19711"/>
                </a:cubicBezTo>
                <a:close/>
                <a:moveTo>
                  <a:pt x="1446" y="19711"/>
                </a:moveTo>
                <a:cubicBezTo>
                  <a:pt x="1417" y="19711"/>
                  <a:pt x="1393" y="19758"/>
                  <a:pt x="1393" y="19815"/>
                </a:cubicBezTo>
                <a:lnTo>
                  <a:pt x="1393" y="20036"/>
                </a:lnTo>
                <a:cubicBezTo>
                  <a:pt x="1393" y="20093"/>
                  <a:pt x="1417" y="20138"/>
                  <a:pt x="1446" y="20138"/>
                </a:cubicBezTo>
                <a:cubicBezTo>
                  <a:pt x="1475" y="20138"/>
                  <a:pt x="1499" y="20093"/>
                  <a:pt x="1499" y="20036"/>
                </a:cubicBezTo>
                <a:lnTo>
                  <a:pt x="1499" y="19815"/>
                </a:lnTo>
                <a:cubicBezTo>
                  <a:pt x="1499" y="19758"/>
                  <a:pt x="1475" y="19711"/>
                  <a:pt x="1446" y="19711"/>
                </a:cubicBezTo>
                <a:close/>
                <a:moveTo>
                  <a:pt x="1760" y="19711"/>
                </a:moveTo>
                <a:cubicBezTo>
                  <a:pt x="1731" y="19711"/>
                  <a:pt x="1707" y="19758"/>
                  <a:pt x="1707" y="19815"/>
                </a:cubicBezTo>
                <a:lnTo>
                  <a:pt x="1707" y="20036"/>
                </a:lnTo>
                <a:cubicBezTo>
                  <a:pt x="1707" y="20093"/>
                  <a:pt x="1731" y="20138"/>
                  <a:pt x="1760" y="20138"/>
                </a:cubicBezTo>
                <a:cubicBezTo>
                  <a:pt x="1789" y="20138"/>
                  <a:pt x="1813" y="20093"/>
                  <a:pt x="1813" y="20036"/>
                </a:cubicBezTo>
                <a:lnTo>
                  <a:pt x="1813" y="19815"/>
                </a:lnTo>
                <a:cubicBezTo>
                  <a:pt x="1813" y="19758"/>
                  <a:pt x="1789" y="19711"/>
                  <a:pt x="1760" y="19711"/>
                </a:cubicBezTo>
                <a:close/>
                <a:moveTo>
                  <a:pt x="2610" y="19711"/>
                </a:moveTo>
                <a:cubicBezTo>
                  <a:pt x="2581" y="19711"/>
                  <a:pt x="2557" y="19758"/>
                  <a:pt x="2557" y="19815"/>
                </a:cubicBezTo>
                <a:lnTo>
                  <a:pt x="2557" y="20036"/>
                </a:lnTo>
                <a:cubicBezTo>
                  <a:pt x="2557" y="20093"/>
                  <a:pt x="2581" y="20138"/>
                  <a:pt x="2610" y="20138"/>
                </a:cubicBezTo>
                <a:cubicBezTo>
                  <a:pt x="2639" y="20138"/>
                  <a:pt x="2662" y="20093"/>
                  <a:pt x="2662" y="20036"/>
                </a:cubicBezTo>
                <a:lnTo>
                  <a:pt x="2662" y="19815"/>
                </a:lnTo>
                <a:cubicBezTo>
                  <a:pt x="2662" y="19758"/>
                  <a:pt x="2639" y="19711"/>
                  <a:pt x="2610" y="19711"/>
                </a:cubicBezTo>
                <a:close/>
                <a:moveTo>
                  <a:pt x="2924" y="19711"/>
                </a:moveTo>
                <a:cubicBezTo>
                  <a:pt x="2895" y="19711"/>
                  <a:pt x="2871" y="19758"/>
                  <a:pt x="2871" y="19815"/>
                </a:cubicBezTo>
                <a:lnTo>
                  <a:pt x="2871" y="20036"/>
                </a:lnTo>
                <a:cubicBezTo>
                  <a:pt x="2871" y="20093"/>
                  <a:pt x="2895" y="20138"/>
                  <a:pt x="2924" y="20138"/>
                </a:cubicBezTo>
                <a:cubicBezTo>
                  <a:pt x="2954" y="20138"/>
                  <a:pt x="2976" y="20093"/>
                  <a:pt x="2976" y="20036"/>
                </a:cubicBezTo>
                <a:lnTo>
                  <a:pt x="2976" y="19815"/>
                </a:lnTo>
                <a:cubicBezTo>
                  <a:pt x="2976" y="19758"/>
                  <a:pt x="2954" y="19711"/>
                  <a:pt x="2924" y="19711"/>
                </a:cubicBezTo>
                <a:close/>
                <a:moveTo>
                  <a:pt x="3773" y="19711"/>
                </a:moveTo>
                <a:cubicBezTo>
                  <a:pt x="3744" y="19711"/>
                  <a:pt x="3721" y="19758"/>
                  <a:pt x="3721" y="19815"/>
                </a:cubicBezTo>
                <a:lnTo>
                  <a:pt x="3721" y="20036"/>
                </a:lnTo>
                <a:cubicBezTo>
                  <a:pt x="3721" y="20093"/>
                  <a:pt x="3744" y="20138"/>
                  <a:pt x="3773" y="20138"/>
                </a:cubicBezTo>
                <a:cubicBezTo>
                  <a:pt x="3802" y="20138"/>
                  <a:pt x="3826" y="20093"/>
                  <a:pt x="3826" y="20036"/>
                </a:cubicBezTo>
                <a:lnTo>
                  <a:pt x="3826" y="19815"/>
                </a:lnTo>
                <a:cubicBezTo>
                  <a:pt x="3826" y="19758"/>
                  <a:pt x="3802" y="19711"/>
                  <a:pt x="3773" y="19711"/>
                </a:cubicBezTo>
                <a:close/>
                <a:moveTo>
                  <a:pt x="4088" y="19711"/>
                </a:moveTo>
                <a:cubicBezTo>
                  <a:pt x="4058" y="19711"/>
                  <a:pt x="4035" y="19758"/>
                  <a:pt x="4035" y="19815"/>
                </a:cubicBezTo>
                <a:lnTo>
                  <a:pt x="4035" y="20036"/>
                </a:lnTo>
                <a:cubicBezTo>
                  <a:pt x="4035" y="20093"/>
                  <a:pt x="4058" y="20138"/>
                  <a:pt x="4088" y="20138"/>
                </a:cubicBezTo>
                <a:cubicBezTo>
                  <a:pt x="4117" y="20138"/>
                  <a:pt x="4141" y="20093"/>
                  <a:pt x="4141" y="20036"/>
                </a:cubicBezTo>
                <a:lnTo>
                  <a:pt x="4141" y="19815"/>
                </a:lnTo>
                <a:cubicBezTo>
                  <a:pt x="4141" y="19758"/>
                  <a:pt x="4117" y="19711"/>
                  <a:pt x="4088" y="19711"/>
                </a:cubicBezTo>
                <a:close/>
                <a:moveTo>
                  <a:pt x="4937" y="19711"/>
                </a:moveTo>
                <a:cubicBezTo>
                  <a:pt x="4908" y="19711"/>
                  <a:pt x="4884" y="19758"/>
                  <a:pt x="4884" y="19815"/>
                </a:cubicBezTo>
                <a:lnTo>
                  <a:pt x="4884" y="20036"/>
                </a:lnTo>
                <a:cubicBezTo>
                  <a:pt x="4884" y="20093"/>
                  <a:pt x="4908" y="20138"/>
                  <a:pt x="4937" y="20138"/>
                </a:cubicBezTo>
                <a:cubicBezTo>
                  <a:pt x="4966" y="20138"/>
                  <a:pt x="4990" y="20093"/>
                  <a:pt x="4990" y="20036"/>
                </a:cubicBezTo>
                <a:lnTo>
                  <a:pt x="4990" y="19815"/>
                </a:lnTo>
                <a:cubicBezTo>
                  <a:pt x="4990" y="19758"/>
                  <a:pt x="4966" y="19711"/>
                  <a:pt x="4937" y="19711"/>
                </a:cubicBezTo>
                <a:close/>
                <a:moveTo>
                  <a:pt x="5252" y="19711"/>
                </a:moveTo>
                <a:cubicBezTo>
                  <a:pt x="5223" y="19711"/>
                  <a:pt x="5199" y="19758"/>
                  <a:pt x="5199" y="19815"/>
                </a:cubicBezTo>
                <a:lnTo>
                  <a:pt x="5199" y="20036"/>
                </a:lnTo>
                <a:cubicBezTo>
                  <a:pt x="5199" y="20093"/>
                  <a:pt x="5223" y="20138"/>
                  <a:pt x="5252" y="20138"/>
                </a:cubicBezTo>
                <a:cubicBezTo>
                  <a:pt x="5281" y="20138"/>
                  <a:pt x="5305" y="20093"/>
                  <a:pt x="5305" y="20036"/>
                </a:cubicBezTo>
                <a:lnTo>
                  <a:pt x="5305" y="19815"/>
                </a:lnTo>
                <a:cubicBezTo>
                  <a:pt x="5305" y="19758"/>
                  <a:pt x="5281" y="19711"/>
                  <a:pt x="5252" y="19711"/>
                </a:cubicBezTo>
                <a:close/>
                <a:moveTo>
                  <a:pt x="6102" y="19711"/>
                </a:moveTo>
                <a:cubicBezTo>
                  <a:pt x="6072" y="19711"/>
                  <a:pt x="6049" y="19758"/>
                  <a:pt x="6049" y="19815"/>
                </a:cubicBezTo>
                <a:lnTo>
                  <a:pt x="6049" y="20036"/>
                </a:lnTo>
                <a:cubicBezTo>
                  <a:pt x="6049" y="20093"/>
                  <a:pt x="6072" y="20138"/>
                  <a:pt x="6102" y="20138"/>
                </a:cubicBezTo>
                <a:cubicBezTo>
                  <a:pt x="6131" y="20138"/>
                  <a:pt x="6155" y="20093"/>
                  <a:pt x="6155" y="20036"/>
                </a:cubicBezTo>
                <a:lnTo>
                  <a:pt x="6155" y="19815"/>
                </a:lnTo>
                <a:cubicBezTo>
                  <a:pt x="6155" y="19758"/>
                  <a:pt x="6131" y="19711"/>
                  <a:pt x="6102" y="19711"/>
                </a:cubicBezTo>
                <a:close/>
                <a:moveTo>
                  <a:pt x="6416" y="19711"/>
                </a:moveTo>
                <a:cubicBezTo>
                  <a:pt x="6387" y="19711"/>
                  <a:pt x="6363" y="19758"/>
                  <a:pt x="6363" y="19815"/>
                </a:cubicBezTo>
                <a:lnTo>
                  <a:pt x="6363" y="20036"/>
                </a:lnTo>
                <a:cubicBezTo>
                  <a:pt x="6363" y="20093"/>
                  <a:pt x="6387" y="20138"/>
                  <a:pt x="6416" y="20138"/>
                </a:cubicBezTo>
                <a:cubicBezTo>
                  <a:pt x="6445" y="20138"/>
                  <a:pt x="6469" y="20093"/>
                  <a:pt x="6469" y="20036"/>
                </a:cubicBezTo>
                <a:lnTo>
                  <a:pt x="6469" y="19815"/>
                </a:lnTo>
                <a:cubicBezTo>
                  <a:pt x="6469" y="19758"/>
                  <a:pt x="6445" y="19711"/>
                  <a:pt x="6416" y="19711"/>
                </a:cubicBezTo>
                <a:close/>
                <a:moveTo>
                  <a:pt x="7266" y="19711"/>
                </a:moveTo>
                <a:cubicBezTo>
                  <a:pt x="7237" y="19711"/>
                  <a:pt x="7213" y="19758"/>
                  <a:pt x="7213" y="19815"/>
                </a:cubicBezTo>
                <a:lnTo>
                  <a:pt x="7213" y="20036"/>
                </a:lnTo>
                <a:cubicBezTo>
                  <a:pt x="7213" y="20093"/>
                  <a:pt x="7237" y="20138"/>
                  <a:pt x="7266" y="20138"/>
                </a:cubicBezTo>
                <a:cubicBezTo>
                  <a:pt x="7295" y="20138"/>
                  <a:pt x="7318" y="20093"/>
                  <a:pt x="7318" y="20036"/>
                </a:cubicBezTo>
                <a:lnTo>
                  <a:pt x="7318" y="19815"/>
                </a:lnTo>
                <a:cubicBezTo>
                  <a:pt x="7318" y="19758"/>
                  <a:pt x="7295" y="19711"/>
                  <a:pt x="7266" y="19711"/>
                </a:cubicBezTo>
                <a:close/>
                <a:moveTo>
                  <a:pt x="7580" y="19711"/>
                </a:moveTo>
                <a:cubicBezTo>
                  <a:pt x="7551" y="19711"/>
                  <a:pt x="7527" y="19758"/>
                  <a:pt x="7527" y="19815"/>
                </a:cubicBezTo>
                <a:lnTo>
                  <a:pt x="7527" y="20036"/>
                </a:lnTo>
                <a:cubicBezTo>
                  <a:pt x="7527" y="20093"/>
                  <a:pt x="7551" y="20138"/>
                  <a:pt x="7580" y="20138"/>
                </a:cubicBezTo>
                <a:cubicBezTo>
                  <a:pt x="7609" y="20138"/>
                  <a:pt x="7632" y="20093"/>
                  <a:pt x="7632" y="20036"/>
                </a:cubicBezTo>
                <a:lnTo>
                  <a:pt x="7632" y="19815"/>
                </a:lnTo>
                <a:cubicBezTo>
                  <a:pt x="7632" y="19758"/>
                  <a:pt x="7609" y="19711"/>
                  <a:pt x="7580" y="19711"/>
                </a:cubicBezTo>
                <a:close/>
                <a:moveTo>
                  <a:pt x="8429" y="19711"/>
                </a:moveTo>
                <a:cubicBezTo>
                  <a:pt x="8400" y="19711"/>
                  <a:pt x="8377" y="19758"/>
                  <a:pt x="8377" y="19815"/>
                </a:cubicBezTo>
                <a:lnTo>
                  <a:pt x="8377" y="20036"/>
                </a:lnTo>
                <a:cubicBezTo>
                  <a:pt x="8377" y="20093"/>
                  <a:pt x="8400" y="20138"/>
                  <a:pt x="8429" y="20138"/>
                </a:cubicBezTo>
                <a:cubicBezTo>
                  <a:pt x="8458" y="20138"/>
                  <a:pt x="8482" y="20093"/>
                  <a:pt x="8482" y="20036"/>
                </a:cubicBezTo>
                <a:lnTo>
                  <a:pt x="8482" y="19815"/>
                </a:lnTo>
                <a:cubicBezTo>
                  <a:pt x="8482" y="19758"/>
                  <a:pt x="8458" y="19711"/>
                  <a:pt x="8429" y="19711"/>
                </a:cubicBezTo>
                <a:close/>
                <a:moveTo>
                  <a:pt x="8744" y="19711"/>
                </a:moveTo>
                <a:cubicBezTo>
                  <a:pt x="8714" y="19711"/>
                  <a:pt x="8691" y="19758"/>
                  <a:pt x="8691" y="19815"/>
                </a:cubicBezTo>
                <a:lnTo>
                  <a:pt x="8691" y="20036"/>
                </a:lnTo>
                <a:cubicBezTo>
                  <a:pt x="8691" y="20093"/>
                  <a:pt x="8714" y="20138"/>
                  <a:pt x="8744" y="20138"/>
                </a:cubicBezTo>
                <a:cubicBezTo>
                  <a:pt x="8773" y="20138"/>
                  <a:pt x="8796" y="20093"/>
                  <a:pt x="8796" y="20036"/>
                </a:cubicBezTo>
                <a:lnTo>
                  <a:pt x="8796" y="19815"/>
                </a:lnTo>
                <a:cubicBezTo>
                  <a:pt x="8796" y="19758"/>
                  <a:pt x="8773" y="19711"/>
                  <a:pt x="8744" y="19711"/>
                </a:cubicBezTo>
                <a:close/>
                <a:moveTo>
                  <a:pt x="9593" y="19711"/>
                </a:moveTo>
                <a:cubicBezTo>
                  <a:pt x="9564" y="19711"/>
                  <a:pt x="9540" y="19758"/>
                  <a:pt x="9540" y="19815"/>
                </a:cubicBezTo>
                <a:lnTo>
                  <a:pt x="9540" y="20036"/>
                </a:lnTo>
                <a:cubicBezTo>
                  <a:pt x="9540" y="20093"/>
                  <a:pt x="9564" y="20138"/>
                  <a:pt x="9593" y="20138"/>
                </a:cubicBezTo>
                <a:cubicBezTo>
                  <a:pt x="9622" y="20138"/>
                  <a:pt x="9646" y="20093"/>
                  <a:pt x="9646" y="20036"/>
                </a:cubicBezTo>
                <a:lnTo>
                  <a:pt x="9646" y="19815"/>
                </a:lnTo>
                <a:cubicBezTo>
                  <a:pt x="9646" y="19758"/>
                  <a:pt x="9622" y="19711"/>
                  <a:pt x="9593" y="19711"/>
                </a:cubicBezTo>
                <a:close/>
                <a:moveTo>
                  <a:pt x="9908" y="19711"/>
                </a:moveTo>
                <a:cubicBezTo>
                  <a:pt x="9879" y="19711"/>
                  <a:pt x="9855" y="19758"/>
                  <a:pt x="9855" y="19815"/>
                </a:cubicBezTo>
                <a:lnTo>
                  <a:pt x="9855" y="20036"/>
                </a:lnTo>
                <a:cubicBezTo>
                  <a:pt x="9855" y="20093"/>
                  <a:pt x="9879" y="20138"/>
                  <a:pt x="9908" y="20138"/>
                </a:cubicBezTo>
                <a:cubicBezTo>
                  <a:pt x="9937" y="20138"/>
                  <a:pt x="9961" y="20093"/>
                  <a:pt x="9961" y="20036"/>
                </a:cubicBezTo>
                <a:lnTo>
                  <a:pt x="9961" y="19815"/>
                </a:lnTo>
                <a:cubicBezTo>
                  <a:pt x="9961" y="19758"/>
                  <a:pt x="9937" y="19711"/>
                  <a:pt x="9908" y="19711"/>
                </a:cubicBezTo>
                <a:close/>
                <a:moveTo>
                  <a:pt x="10758" y="19711"/>
                </a:moveTo>
                <a:cubicBezTo>
                  <a:pt x="10728" y="19711"/>
                  <a:pt x="10705" y="19758"/>
                  <a:pt x="10705" y="19815"/>
                </a:cubicBezTo>
                <a:lnTo>
                  <a:pt x="10705" y="20036"/>
                </a:lnTo>
                <a:cubicBezTo>
                  <a:pt x="10705" y="20093"/>
                  <a:pt x="10728" y="20138"/>
                  <a:pt x="10758" y="20138"/>
                </a:cubicBezTo>
                <a:cubicBezTo>
                  <a:pt x="10787" y="20138"/>
                  <a:pt x="10810" y="20093"/>
                  <a:pt x="10810" y="20036"/>
                </a:cubicBezTo>
                <a:lnTo>
                  <a:pt x="10810" y="19815"/>
                </a:lnTo>
                <a:cubicBezTo>
                  <a:pt x="10810" y="19758"/>
                  <a:pt x="10787" y="19711"/>
                  <a:pt x="10758" y="19711"/>
                </a:cubicBezTo>
                <a:close/>
                <a:moveTo>
                  <a:pt x="11072" y="19711"/>
                </a:moveTo>
                <a:cubicBezTo>
                  <a:pt x="11043" y="19711"/>
                  <a:pt x="11019" y="19758"/>
                  <a:pt x="11019" y="19815"/>
                </a:cubicBezTo>
                <a:lnTo>
                  <a:pt x="11019" y="20036"/>
                </a:lnTo>
                <a:cubicBezTo>
                  <a:pt x="11019" y="20093"/>
                  <a:pt x="11043" y="20138"/>
                  <a:pt x="11072" y="20138"/>
                </a:cubicBezTo>
                <a:cubicBezTo>
                  <a:pt x="11101" y="20138"/>
                  <a:pt x="11125" y="20093"/>
                  <a:pt x="11125" y="20036"/>
                </a:cubicBezTo>
                <a:lnTo>
                  <a:pt x="11125" y="19815"/>
                </a:lnTo>
                <a:cubicBezTo>
                  <a:pt x="11125" y="19758"/>
                  <a:pt x="11101" y="19711"/>
                  <a:pt x="11072" y="19711"/>
                </a:cubicBezTo>
                <a:close/>
                <a:moveTo>
                  <a:pt x="11922" y="19711"/>
                </a:moveTo>
                <a:cubicBezTo>
                  <a:pt x="11893" y="19711"/>
                  <a:pt x="11869" y="19758"/>
                  <a:pt x="11869" y="19815"/>
                </a:cubicBezTo>
                <a:lnTo>
                  <a:pt x="11869" y="20036"/>
                </a:lnTo>
                <a:cubicBezTo>
                  <a:pt x="11869" y="20093"/>
                  <a:pt x="11893" y="20138"/>
                  <a:pt x="11922" y="20138"/>
                </a:cubicBezTo>
                <a:cubicBezTo>
                  <a:pt x="11951" y="20138"/>
                  <a:pt x="11974" y="20093"/>
                  <a:pt x="11974" y="20036"/>
                </a:cubicBezTo>
                <a:lnTo>
                  <a:pt x="11974" y="19815"/>
                </a:lnTo>
                <a:cubicBezTo>
                  <a:pt x="11974" y="19758"/>
                  <a:pt x="11951" y="19711"/>
                  <a:pt x="11922" y="19711"/>
                </a:cubicBezTo>
                <a:close/>
                <a:moveTo>
                  <a:pt x="12236" y="19711"/>
                </a:moveTo>
                <a:cubicBezTo>
                  <a:pt x="12207" y="19711"/>
                  <a:pt x="12183" y="19758"/>
                  <a:pt x="12183" y="19815"/>
                </a:cubicBezTo>
                <a:lnTo>
                  <a:pt x="12183" y="20036"/>
                </a:lnTo>
                <a:cubicBezTo>
                  <a:pt x="12183" y="20093"/>
                  <a:pt x="12207" y="20138"/>
                  <a:pt x="12236" y="20138"/>
                </a:cubicBezTo>
                <a:cubicBezTo>
                  <a:pt x="12265" y="20138"/>
                  <a:pt x="12288" y="20093"/>
                  <a:pt x="12288" y="20036"/>
                </a:cubicBezTo>
                <a:lnTo>
                  <a:pt x="12288" y="19815"/>
                </a:lnTo>
                <a:cubicBezTo>
                  <a:pt x="12288" y="19758"/>
                  <a:pt x="12265" y="19711"/>
                  <a:pt x="12236" y="19711"/>
                </a:cubicBezTo>
                <a:close/>
                <a:moveTo>
                  <a:pt x="13085" y="19711"/>
                </a:moveTo>
                <a:cubicBezTo>
                  <a:pt x="13056" y="19711"/>
                  <a:pt x="13032" y="19758"/>
                  <a:pt x="13032" y="19815"/>
                </a:cubicBezTo>
                <a:lnTo>
                  <a:pt x="13032" y="20036"/>
                </a:lnTo>
                <a:cubicBezTo>
                  <a:pt x="13032" y="20093"/>
                  <a:pt x="13056" y="20138"/>
                  <a:pt x="13085" y="20138"/>
                </a:cubicBezTo>
                <a:cubicBezTo>
                  <a:pt x="13114" y="20138"/>
                  <a:pt x="13138" y="20093"/>
                  <a:pt x="13138" y="20036"/>
                </a:cubicBezTo>
                <a:lnTo>
                  <a:pt x="13138" y="19815"/>
                </a:lnTo>
                <a:cubicBezTo>
                  <a:pt x="13138" y="19758"/>
                  <a:pt x="13114" y="19711"/>
                  <a:pt x="13085" y="19711"/>
                </a:cubicBezTo>
                <a:close/>
                <a:moveTo>
                  <a:pt x="13399" y="19711"/>
                </a:moveTo>
                <a:cubicBezTo>
                  <a:pt x="13370" y="19711"/>
                  <a:pt x="13348" y="19758"/>
                  <a:pt x="13348" y="19815"/>
                </a:cubicBezTo>
                <a:lnTo>
                  <a:pt x="13348" y="20036"/>
                </a:lnTo>
                <a:cubicBezTo>
                  <a:pt x="13348" y="20093"/>
                  <a:pt x="13370" y="20138"/>
                  <a:pt x="13399" y="20138"/>
                </a:cubicBezTo>
                <a:cubicBezTo>
                  <a:pt x="13428" y="20138"/>
                  <a:pt x="13452" y="20093"/>
                  <a:pt x="13452" y="20036"/>
                </a:cubicBezTo>
                <a:lnTo>
                  <a:pt x="13452" y="19815"/>
                </a:lnTo>
                <a:cubicBezTo>
                  <a:pt x="13452" y="19758"/>
                  <a:pt x="13428" y="19711"/>
                  <a:pt x="13399" y="19711"/>
                </a:cubicBezTo>
                <a:close/>
                <a:moveTo>
                  <a:pt x="14249" y="19711"/>
                </a:moveTo>
                <a:cubicBezTo>
                  <a:pt x="14220" y="19711"/>
                  <a:pt x="14196" y="19758"/>
                  <a:pt x="14196" y="19815"/>
                </a:cubicBezTo>
                <a:lnTo>
                  <a:pt x="14196" y="20036"/>
                </a:lnTo>
                <a:cubicBezTo>
                  <a:pt x="14196" y="20093"/>
                  <a:pt x="14220" y="20138"/>
                  <a:pt x="14249" y="20138"/>
                </a:cubicBezTo>
                <a:cubicBezTo>
                  <a:pt x="14278" y="20138"/>
                  <a:pt x="14302" y="20093"/>
                  <a:pt x="14302" y="20036"/>
                </a:cubicBezTo>
                <a:lnTo>
                  <a:pt x="14302" y="19815"/>
                </a:lnTo>
                <a:cubicBezTo>
                  <a:pt x="14302" y="19758"/>
                  <a:pt x="14278" y="19711"/>
                  <a:pt x="14249" y="19711"/>
                </a:cubicBezTo>
                <a:close/>
                <a:moveTo>
                  <a:pt x="14564" y="19711"/>
                </a:moveTo>
                <a:cubicBezTo>
                  <a:pt x="14535" y="19711"/>
                  <a:pt x="14511" y="19758"/>
                  <a:pt x="14511" y="19815"/>
                </a:cubicBezTo>
                <a:lnTo>
                  <a:pt x="14511" y="20036"/>
                </a:lnTo>
                <a:cubicBezTo>
                  <a:pt x="14511" y="20093"/>
                  <a:pt x="14535" y="20138"/>
                  <a:pt x="14564" y="20138"/>
                </a:cubicBezTo>
                <a:cubicBezTo>
                  <a:pt x="14593" y="20138"/>
                  <a:pt x="14617" y="20093"/>
                  <a:pt x="14617" y="20036"/>
                </a:cubicBezTo>
                <a:lnTo>
                  <a:pt x="14617" y="19815"/>
                </a:lnTo>
                <a:cubicBezTo>
                  <a:pt x="14617" y="19758"/>
                  <a:pt x="14593" y="19711"/>
                  <a:pt x="14564" y="19711"/>
                </a:cubicBezTo>
                <a:close/>
                <a:moveTo>
                  <a:pt x="15413" y="19711"/>
                </a:moveTo>
                <a:cubicBezTo>
                  <a:pt x="15384" y="19711"/>
                  <a:pt x="15360" y="19758"/>
                  <a:pt x="15360" y="19815"/>
                </a:cubicBezTo>
                <a:lnTo>
                  <a:pt x="15360" y="20036"/>
                </a:lnTo>
                <a:cubicBezTo>
                  <a:pt x="15360" y="20093"/>
                  <a:pt x="15384" y="20138"/>
                  <a:pt x="15413" y="20138"/>
                </a:cubicBezTo>
                <a:cubicBezTo>
                  <a:pt x="15442" y="20138"/>
                  <a:pt x="15465" y="20093"/>
                  <a:pt x="15465" y="20036"/>
                </a:cubicBezTo>
                <a:lnTo>
                  <a:pt x="15465" y="19815"/>
                </a:lnTo>
                <a:cubicBezTo>
                  <a:pt x="15465" y="19758"/>
                  <a:pt x="15442" y="19711"/>
                  <a:pt x="15413" y="19711"/>
                </a:cubicBezTo>
                <a:close/>
                <a:moveTo>
                  <a:pt x="15728" y="19711"/>
                </a:moveTo>
                <a:cubicBezTo>
                  <a:pt x="15699" y="19711"/>
                  <a:pt x="15675" y="19758"/>
                  <a:pt x="15675" y="19815"/>
                </a:cubicBezTo>
                <a:lnTo>
                  <a:pt x="15675" y="20036"/>
                </a:lnTo>
                <a:cubicBezTo>
                  <a:pt x="15675" y="20093"/>
                  <a:pt x="15699" y="20138"/>
                  <a:pt x="15728" y="20138"/>
                </a:cubicBezTo>
                <a:cubicBezTo>
                  <a:pt x="15757" y="20138"/>
                  <a:pt x="15781" y="20093"/>
                  <a:pt x="15781" y="20036"/>
                </a:cubicBezTo>
                <a:lnTo>
                  <a:pt x="15781" y="19815"/>
                </a:lnTo>
                <a:cubicBezTo>
                  <a:pt x="15781" y="19758"/>
                  <a:pt x="15757" y="19711"/>
                  <a:pt x="15728" y="19711"/>
                </a:cubicBezTo>
                <a:close/>
                <a:moveTo>
                  <a:pt x="16578" y="19711"/>
                </a:moveTo>
                <a:cubicBezTo>
                  <a:pt x="16549" y="19711"/>
                  <a:pt x="16525" y="19758"/>
                  <a:pt x="16525" y="19815"/>
                </a:cubicBezTo>
                <a:lnTo>
                  <a:pt x="16525" y="20036"/>
                </a:lnTo>
                <a:cubicBezTo>
                  <a:pt x="16525" y="20093"/>
                  <a:pt x="16549" y="20138"/>
                  <a:pt x="16578" y="20138"/>
                </a:cubicBezTo>
                <a:cubicBezTo>
                  <a:pt x="16607" y="20138"/>
                  <a:pt x="16630" y="20093"/>
                  <a:pt x="16630" y="20036"/>
                </a:cubicBezTo>
                <a:lnTo>
                  <a:pt x="16630" y="19815"/>
                </a:lnTo>
                <a:cubicBezTo>
                  <a:pt x="16630" y="19758"/>
                  <a:pt x="16607" y="19711"/>
                  <a:pt x="16578" y="19711"/>
                </a:cubicBezTo>
                <a:close/>
                <a:moveTo>
                  <a:pt x="16892" y="19711"/>
                </a:moveTo>
                <a:cubicBezTo>
                  <a:pt x="16863" y="19711"/>
                  <a:pt x="16839" y="19758"/>
                  <a:pt x="16839" y="19815"/>
                </a:cubicBezTo>
                <a:lnTo>
                  <a:pt x="16839" y="20036"/>
                </a:lnTo>
                <a:cubicBezTo>
                  <a:pt x="16839" y="20093"/>
                  <a:pt x="16863" y="20138"/>
                  <a:pt x="16892" y="20138"/>
                </a:cubicBezTo>
                <a:cubicBezTo>
                  <a:pt x="16921" y="20138"/>
                  <a:pt x="16944" y="20093"/>
                  <a:pt x="16944" y="20036"/>
                </a:cubicBezTo>
                <a:lnTo>
                  <a:pt x="16944" y="19815"/>
                </a:lnTo>
                <a:cubicBezTo>
                  <a:pt x="16944" y="19758"/>
                  <a:pt x="16921" y="19711"/>
                  <a:pt x="16892" y="19711"/>
                </a:cubicBezTo>
                <a:close/>
                <a:moveTo>
                  <a:pt x="17741" y="19711"/>
                </a:moveTo>
                <a:cubicBezTo>
                  <a:pt x="17712" y="19711"/>
                  <a:pt x="17689" y="19758"/>
                  <a:pt x="17689" y="19815"/>
                </a:cubicBezTo>
                <a:lnTo>
                  <a:pt x="17689" y="20036"/>
                </a:lnTo>
                <a:cubicBezTo>
                  <a:pt x="17689" y="20093"/>
                  <a:pt x="17712" y="20138"/>
                  <a:pt x="17741" y="20138"/>
                </a:cubicBezTo>
                <a:cubicBezTo>
                  <a:pt x="17770" y="20138"/>
                  <a:pt x="17794" y="20093"/>
                  <a:pt x="17794" y="20036"/>
                </a:cubicBezTo>
                <a:lnTo>
                  <a:pt x="17794" y="19815"/>
                </a:lnTo>
                <a:cubicBezTo>
                  <a:pt x="17794" y="19758"/>
                  <a:pt x="17770" y="19711"/>
                  <a:pt x="17741" y="19711"/>
                </a:cubicBezTo>
                <a:close/>
                <a:moveTo>
                  <a:pt x="18055" y="19711"/>
                </a:moveTo>
                <a:cubicBezTo>
                  <a:pt x="18026" y="19711"/>
                  <a:pt x="18002" y="19758"/>
                  <a:pt x="18002" y="19815"/>
                </a:cubicBezTo>
                <a:lnTo>
                  <a:pt x="18002" y="20036"/>
                </a:lnTo>
                <a:cubicBezTo>
                  <a:pt x="18002" y="20093"/>
                  <a:pt x="18026" y="20138"/>
                  <a:pt x="18055" y="20138"/>
                </a:cubicBezTo>
                <a:cubicBezTo>
                  <a:pt x="18085" y="20138"/>
                  <a:pt x="18108" y="20093"/>
                  <a:pt x="18108" y="20036"/>
                </a:cubicBezTo>
                <a:lnTo>
                  <a:pt x="18108" y="19815"/>
                </a:lnTo>
                <a:cubicBezTo>
                  <a:pt x="18108" y="19758"/>
                  <a:pt x="18085" y="19711"/>
                  <a:pt x="18055" y="19711"/>
                </a:cubicBezTo>
                <a:close/>
                <a:moveTo>
                  <a:pt x="18905" y="19711"/>
                </a:moveTo>
                <a:cubicBezTo>
                  <a:pt x="18876" y="19711"/>
                  <a:pt x="18852" y="19758"/>
                  <a:pt x="18852" y="19815"/>
                </a:cubicBezTo>
                <a:lnTo>
                  <a:pt x="18852" y="20036"/>
                </a:lnTo>
                <a:cubicBezTo>
                  <a:pt x="18852" y="20093"/>
                  <a:pt x="18876" y="20138"/>
                  <a:pt x="18905" y="20138"/>
                </a:cubicBezTo>
                <a:cubicBezTo>
                  <a:pt x="18934" y="20138"/>
                  <a:pt x="18958" y="20093"/>
                  <a:pt x="18958" y="20036"/>
                </a:cubicBezTo>
                <a:lnTo>
                  <a:pt x="18958" y="19815"/>
                </a:lnTo>
                <a:cubicBezTo>
                  <a:pt x="18958" y="19758"/>
                  <a:pt x="18934" y="19711"/>
                  <a:pt x="18905" y="19711"/>
                </a:cubicBezTo>
                <a:close/>
                <a:moveTo>
                  <a:pt x="19220" y="19711"/>
                </a:moveTo>
                <a:cubicBezTo>
                  <a:pt x="19191" y="19711"/>
                  <a:pt x="19167" y="19758"/>
                  <a:pt x="19167" y="19815"/>
                </a:cubicBezTo>
                <a:lnTo>
                  <a:pt x="19167" y="20036"/>
                </a:lnTo>
                <a:cubicBezTo>
                  <a:pt x="19167" y="20093"/>
                  <a:pt x="19191" y="20138"/>
                  <a:pt x="19220" y="20138"/>
                </a:cubicBezTo>
                <a:cubicBezTo>
                  <a:pt x="19249" y="20138"/>
                  <a:pt x="19273" y="20093"/>
                  <a:pt x="19273" y="20036"/>
                </a:cubicBezTo>
                <a:lnTo>
                  <a:pt x="19273" y="19815"/>
                </a:lnTo>
                <a:cubicBezTo>
                  <a:pt x="19273" y="19758"/>
                  <a:pt x="19249" y="19711"/>
                  <a:pt x="19220" y="19711"/>
                </a:cubicBezTo>
                <a:close/>
                <a:moveTo>
                  <a:pt x="20069" y="19711"/>
                </a:moveTo>
                <a:cubicBezTo>
                  <a:pt x="20040" y="19711"/>
                  <a:pt x="20016" y="19758"/>
                  <a:pt x="20016" y="19815"/>
                </a:cubicBezTo>
                <a:lnTo>
                  <a:pt x="20016" y="20036"/>
                </a:lnTo>
                <a:cubicBezTo>
                  <a:pt x="20016" y="20093"/>
                  <a:pt x="20040" y="20138"/>
                  <a:pt x="20069" y="20138"/>
                </a:cubicBezTo>
                <a:cubicBezTo>
                  <a:pt x="20099" y="20138"/>
                  <a:pt x="20122" y="20093"/>
                  <a:pt x="20122" y="20036"/>
                </a:cubicBezTo>
                <a:lnTo>
                  <a:pt x="20122" y="19815"/>
                </a:lnTo>
                <a:cubicBezTo>
                  <a:pt x="20122" y="19758"/>
                  <a:pt x="20099" y="19711"/>
                  <a:pt x="20069" y="19711"/>
                </a:cubicBezTo>
                <a:close/>
                <a:moveTo>
                  <a:pt x="20384" y="19711"/>
                </a:moveTo>
                <a:cubicBezTo>
                  <a:pt x="20355" y="19711"/>
                  <a:pt x="20331" y="19758"/>
                  <a:pt x="20331" y="19815"/>
                </a:cubicBezTo>
                <a:lnTo>
                  <a:pt x="20331" y="20036"/>
                </a:lnTo>
                <a:cubicBezTo>
                  <a:pt x="20331" y="20093"/>
                  <a:pt x="20355" y="20138"/>
                  <a:pt x="20384" y="20138"/>
                </a:cubicBezTo>
                <a:cubicBezTo>
                  <a:pt x="20413" y="20138"/>
                  <a:pt x="20436" y="20093"/>
                  <a:pt x="20436" y="20036"/>
                </a:cubicBezTo>
                <a:lnTo>
                  <a:pt x="20436" y="19815"/>
                </a:lnTo>
                <a:cubicBezTo>
                  <a:pt x="20436" y="19758"/>
                  <a:pt x="20413" y="19711"/>
                  <a:pt x="20384" y="19711"/>
                </a:cubicBezTo>
                <a:close/>
                <a:moveTo>
                  <a:pt x="21234" y="19711"/>
                </a:moveTo>
                <a:cubicBezTo>
                  <a:pt x="21204" y="19711"/>
                  <a:pt x="21181" y="19758"/>
                  <a:pt x="21181" y="19815"/>
                </a:cubicBezTo>
                <a:lnTo>
                  <a:pt x="21181" y="20036"/>
                </a:lnTo>
                <a:cubicBezTo>
                  <a:pt x="21181" y="20093"/>
                  <a:pt x="21204" y="20138"/>
                  <a:pt x="21234" y="20138"/>
                </a:cubicBezTo>
                <a:cubicBezTo>
                  <a:pt x="21263" y="20138"/>
                  <a:pt x="21285" y="20093"/>
                  <a:pt x="21285" y="20036"/>
                </a:cubicBezTo>
                <a:lnTo>
                  <a:pt x="21285" y="19815"/>
                </a:lnTo>
                <a:cubicBezTo>
                  <a:pt x="21285" y="19758"/>
                  <a:pt x="21263" y="19711"/>
                  <a:pt x="21234" y="19711"/>
                </a:cubicBezTo>
                <a:close/>
                <a:moveTo>
                  <a:pt x="21547" y="19711"/>
                </a:moveTo>
                <a:cubicBezTo>
                  <a:pt x="21518" y="19711"/>
                  <a:pt x="21495" y="19758"/>
                  <a:pt x="21495" y="19815"/>
                </a:cubicBezTo>
                <a:lnTo>
                  <a:pt x="21495" y="20036"/>
                </a:lnTo>
                <a:cubicBezTo>
                  <a:pt x="21495" y="20093"/>
                  <a:pt x="21518" y="20138"/>
                  <a:pt x="21547" y="20138"/>
                </a:cubicBezTo>
                <a:cubicBezTo>
                  <a:pt x="21576" y="20138"/>
                  <a:pt x="21600" y="20093"/>
                  <a:pt x="21600" y="20036"/>
                </a:cubicBezTo>
                <a:lnTo>
                  <a:pt x="21600" y="19815"/>
                </a:lnTo>
                <a:cubicBezTo>
                  <a:pt x="21600" y="19758"/>
                  <a:pt x="21576" y="19711"/>
                  <a:pt x="21547" y="19711"/>
                </a:cubicBezTo>
                <a:close/>
                <a:moveTo>
                  <a:pt x="53" y="20441"/>
                </a:moveTo>
                <a:cubicBezTo>
                  <a:pt x="24" y="20441"/>
                  <a:pt x="0" y="20488"/>
                  <a:pt x="0" y="20545"/>
                </a:cubicBezTo>
                <a:lnTo>
                  <a:pt x="0" y="20765"/>
                </a:lnTo>
                <a:cubicBezTo>
                  <a:pt x="0" y="20823"/>
                  <a:pt x="24" y="20868"/>
                  <a:pt x="53" y="20868"/>
                </a:cubicBezTo>
                <a:cubicBezTo>
                  <a:pt x="82" y="20868"/>
                  <a:pt x="106" y="20823"/>
                  <a:pt x="106" y="20765"/>
                </a:cubicBezTo>
                <a:lnTo>
                  <a:pt x="106" y="20545"/>
                </a:lnTo>
                <a:cubicBezTo>
                  <a:pt x="106" y="20488"/>
                  <a:pt x="82" y="20441"/>
                  <a:pt x="53" y="20441"/>
                </a:cubicBezTo>
                <a:close/>
                <a:moveTo>
                  <a:pt x="367" y="20441"/>
                </a:moveTo>
                <a:cubicBezTo>
                  <a:pt x="338" y="20441"/>
                  <a:pt x="315" y="20488"/>
                  <a:pt x="315" y="20545"/>
                </a:cubicBezTo>
                <a:lnTo>
                  <a:pt x="315" y="20765"/>
                </a:lnTo>
                <a:cubicBezTo>
                  <a:pt x="315" y="20823"/>
                  <a:pt x="338" y="20868"/>
                  <a:pt x="367" y="20868"/>
                </a:cubicBezTo>
                <a:cubicBezTo>
                  <a:pt x="397" y="20868"/>
                  <a:pt x="420" y="20823"/>
                  <a:pt x="420" y="20765"/>
                </a:cubicBezTo>
                <a:lnTo>
                  <a:pt x="420" y="20545"/>
                </a:lnTo>
                <a:cubicBezTo>
                  <a:pt x="420" y="20488"/>
                  <a:pt x="397" y="20441"/>
                  <a:pt x="367" y="20441"/>
                </a:cubicBezTo>
                <a:close/>
                <a:moveTo>
                  <a:pt x="1217" y="20441"/>
                </a:moveTo>
                <a:cubicBezTo>
                  <a:pt x="1188" y="20441"/>
                  <a:pt x="1164" y="20488"/>
                  <a:pt x="1164" y="20545"/>
                </a:cubicBezTo>
                <a:lnTo>
                  <a:pt x="1164" y="20765"/>
                </a:lnTo>
                <a:cubicBezTo>
                  <a:pt x="1164" y="20823"/>
                  <a:pt x="1188" y="20868"/>
                  <a:pt x="1217" y="20868"/>
                </a:cubicBezTo>
                <a:cubicBezTo>
                  <a:pt x="1246" y="20868"/>
                  <a:pt x="1270" y="20823"/>
                  <a:pt x="1270" y="20765"/>
                </a:cubicBezTo>
                <a:lnTo>
                  <a:pt x="1270" y="20545"/>
                </a:lnTo>
                <a:cubicBezTo>
                  <a:pt x="1270" y="20488"/>
                  <a:pt x="1246" y="20441"/>
                  <a:pt x="1217" y="20441"/>
                </a:cubicBezTo>
                <a:close/>
                <a:moveTo>
                  <a:pt x="1532" y="20441"/>
                </a:moveTo>
                <a:cubicBezTo>
                  <a:pt x="1503" y="20441"/>
                  <a:pt x="1479" y="20488"/>
                  <a:pt x="1479" y="20545"/>
                </a:cubicBezTo>
                <a:lnTo>
                  <a:pt x="1479" y="20765"/>
                </a:lnTo>
                <a:cubicBezTo>
                  <a:pt x="1479" y="20823"/>
                  <a:pt x="1503" y="20868"/>
                  <a:pt x="1532" y="20868"/>
                </a:cubicBezTo>
                <a:cubicBezTo>
                  <a:pt x="1561" y="20868"/>
                  <a:pt x="1584" y="20823"/>
                  <a:pt x="1584" y="20765"/>
                </a:cubicBezTo>
                <a:lnTo>
                  <a:pt x="1584" y="20545"/>
                </a:lnTo>
                <a:cubicBezTo>
                  <a:pt x="1584" y="20488"/>
                  <a:pt x="1561" y="20441"/>
                  <a:pt x="1532" y="20441"/>
                </a:cubicBezTo>
                <a:close/>
                <a:moveTo>
                  <a:pt x="2380" y="20441"/>
                </a:moveTo>
                <a:cubicBezTo>
                  <a:pt x="2351" y="20441"/>
                  <a:pt x="2329" y="20488"/>
                  <a:pt x="2329" y="20545"/>
                </a:cubicBezTo>
                <a:lnTo>
                  <a:pt x="2329" y="20765"/>
                </a:lnTo>
                <a:cubicBezTo>
                  <a:pt x="2329" y="20823"/>
                  <a:pt x="2351" y="20868"/>
                  <a:pt x="2380" y="20868"/>
                </a:cubicBezTo>
                <a:cubicBezTo>
                  <a:pt x="2409" y="20868"/>
                  <a:pt x="2433" y="20823"/>
                  <a:pt x="2433" y="20765"/>
                </a:cubicBezTo>
                <a:lnTo>
                  <a:pt x="2433" y="20545"/>
                </a:lnTo>
                <a:cubicBezTo>
                  <a:pt x="2433" y="20488"/>
                  <a:pt x="2409" y="20441"/>
                  <a:pt x="2380" y="20441"/>
                </a:cubicBezTo>
                <a:close/>
                <a:moveTo>
                  <a:pt x="2695" y="20441"/>
                </a:moveTo>
                <a:cubicBezTo>
                  <a:pt x="2666" y="20441"/>
                  <a:pt x="2643" y="20488"/>
                  <a:pt x="2643" y="20545"/>
                </a:cubicBezTo>
                <a:lnTo>
                  <a:pt x="2643" y="20765"/>
                </a:lnTo>
                <a:cubicBezTo>
                  <a:pt x="2643" y="20823"/>
                  <a:pt x="2666" y="20868"/>
                  <a:pt x="2695" y="20868"/>
                </a:cubicBezTo>
                <a:cubicBezTo>
                  <a:pt x="2724" y="20868"/>
                  <a:pt x="2748" y="20823"/>
                  <a:pt x="2748" y="20765"/>
                </a:cubicBezTo>
                <a:lnTo>
                  <a:pt x="2748" y="20545"/>
                </a:lnTo>
                <a:cubicBezTo>
                  <a:pt x="2748" y="20488"/>
                  <a:pt x="2724" y="20441"/>
                  <a:pt x="2695" y="20441"/>
                </a:cubicBezTo>
                <a:close/>
                <a:moveTo>
                  <a:pt x="3545" y="20441"/>
                </a:moveTo>
                <a:cubicBezTo>
                  <a:pt x="3516" y="20441"/>
                  <a:pt x="3492" y="20488"/>
                  <a:pt x="3492" y="20545"/>
                </a:cubicBezTo>
                <a:lnTo>
                  <a:pt x="3492" y="20765"/>
                </a:lnTo>
                <a:cubicBezTo>
                  <a:pt x="3492" y="20823"/>
                  <a:pt x="3516" y="20868"/>
                  <a:pt x="3545" y="20868"/>
                </a:cubicBezTo>
                <a:cubicBezTo>
                  <a:pt x="3574" y="20868"/>
                  <a:pt x="3598" y="20823"/>
                  <a:pt x="3598" y="20765"/>
                </a:cubicBezTo>
                <a:lnTo>
                  <a:pt x="3598" y="20545"/>
                </a:lnTo>
                <a:cubicBezTo>
                  <a:pt x="3598" y="20488"/>
                  <a:pt x="3574" y="20441"/>
                  <a:pt x="3545" y="20441"/>
                </a:cubicBezTo>
                <a:close/>
                <a:moveTo>
                  <a:pt x="3859" y="20441"/>
                </a:moveTo>
                <a:cubicBezTo>
                  <a:pt x="3830" y="20441"/>
                  <a:pt x="3806" y="20488"/>
                  <a:pt x="3806" y="20545"/>
                </a:cubicBezTo>
                <a:lnTo>
                  <a:pt x="3806" y="20765"/>
                </a:lnTo>
                <a:cubicBezTo>
                  <a:pt x="3806" y="20823"/>
                  <a:pt x="3830" y="20868"/>
                  <a:pt x="3859" y="20868"/>
                </a:cubicBezTo>
                <a:cubicBezTo>
                  <a:pt x="3888" y="20868"/>
                  <a:pt x="3912" y="20823"/>
                  <a:pt x="3912" y="20765"/>
                </a:cubicBezTo>
                <a:lnTo>
                  <a:pt x="3912" y="20545"/>
                </a:lnTo>
                <a:cubicBezTo>
                  <a:pt x="3912" y="20488"/>
                  <a:pt x="3888" y="20441"/>
                  <a:pt x="3859" y="20441"/>
                </a:cubicBezTo>
                <a:close/>
                <a:moveTo>
                  <a:pt x="4709" y="20441"/>
                </a:moveTo>
                <a:cubicBezTo>
                  <a:pt x="4680" y="20441"/>
                  <a:pt x="4656" y="20488"/>
                  <a:pt x="4656" y="20545"/>
                </a:cubicBezTo>
                <a:lnTo>
                  <a:pt x="4656" y="20765"/>
                </a:lnTo>
                <a:cubicBezTo>
                  <a:pt x="4656" y="20823"/>
                  <a:pt x="4680" y="20868"/>
                  <a:pt x="4709" y="20868"/>
                </a:cubicBezTo>
                <a:cubicBezTo>
                  <a:pt x="4738" y="20868"/>
                  <a:pt x="4762" y="20823"/>
                  <a:pt x="4762" y="20765"/>
                </a:cubicBezTo>
                <a:lnTo>
                  <a:pt x="4762" y="20545"/>
                </a:lnTo>
                <a:cubicBezTo>
                  <a:pt x="4762" y="20488"/>
                  <a:pt x="4738" y="20441"/>
                  <a:pt x="4709" y="20441"/>
                </a:cubicBezTo>
                <a:close/>
                <a:moveTo>
                  <a:pt x="5023" y="20441"/>
                </a:moveTo>
                <a:cubicBezTo>
                  <a:pt x="4994" y="20441"/>
                  <a:pt x="4970" y="20488"/>
                  <a:pt x="4970" y="20545"/>
                </a:cubicBezTo>
                <a:lnTo>
                  <a:pt x="4970" y="20765"/>
                </a:lnTo>
                <a:cubicBezTo>
                  <a:pt x="4970" y="20823"/>
                  <a:pt x="4994" y="20868"/>
                  <a:pt x="5023" y="20868"/>
                </a:cubicBezTo>
                <a:cubicBezTo>
                  <a:pt x="5053" y="20868"/>
                  <a:pt x="5076" y="20823"/>
                  <a:pt x="5076" y="20765"/>
                </a:cubicBezTo>
                <a:lnTo>
                  <a:pt x="5076" y="20545"/>
                </a:lnTo>
                <a:cubicBezTo>
                  <a:pt x="5076" y="20488"/>
                  <a:pt x="5053" y="20441"/>
                  <a:pt x="5023" y="20441"/>
                </a:cubicBezTo>
                <a:close/>
                <a:moveTo>
                  <a:pt x="5873" y="20441"/>
                </a:moveTo>
                <a:cubicBezTo>
                  <a:pt x="5844" y="20441"/>
                  <a:pt x="5820" y="20488"/>
                  <a:pt x="5820" y="20545"/>
                </a:cubicBezTo>
                <a:lnTo>
                  <a:pt x="5820" y="20765"/>
                </a:lnTo>
                <a:cubicBezTo>
                  <a:pt x="5820" y="20823"/>
                  <a:pt x="5844" y="20868"/>
                  <a:pt x="5873" y="20868"/>
                </a:cubicBezTo>
                <a:cubicBezTo>
                  <a:pt x="5902" y="20868"/>
                  <a:pt x="5926" y="20823"/>
                  <a:pt x="5926" y="20765"/>
                </a:cubicBezTo>
                <a:lnTo>
                  <a:pt x="5926" y="20545"/>
                </a:lnTo>
                <a:cubicBezTo>
                  <a:pt x="5926" y="20488"/>
                  <a:pt x="5902" y="20441"/>
                  <a:pt x="5873" y="20441"/>
                </a:cubicBezTo>
                <a:close/>
                <a:moveTo>
                  <a:pt x="6188" y="20441"/>
                </a:moveTo>
                <a:cubicBezTo>
                  <a:pt x="6159" y="20441"/>
                  <a:pt x="6135" y="20488"/>
                  <a:pt x="6135" y="20545"/>
                </a:cubicBezTo>
                <a:lnTo>
                  <a:pt x="6135" y="20765"/>
                </a:lnTo>
                <a:cubicBezTo>
                  <a:pt x="6135" y="20823"/>
                  <a:pt x="6159" y="20868"/>
                  <a:pt x="6188" y="20868"/>
                </a:cubicBezTo>
                <a:cubicBezTo>
                  <a:pt x="6217" y="20868"/>
                  <a:pt x="6240" y="20823"/>
                  <a:pt x="6240" y="20765"/>
                </a:cubicBezTo>
                <a:lnTo>
                  <a:pt x="6240" y="20545"/>
                </a:lnTo>
                <a:cubicBezTo>
                  <a:pt x="6240" y="20488"/>
                  <a:pt x="6217" y="20441"/>
                  <a:pt x="6188" y="20441"/>
                </a:cubicBezTo>
                <a:close/>
                <a:moveTo>
                  <a:pt x="7036" y="20441"/>
                </a:moveTo>
                <a:cubicBezTo>
                  <a:pt x="7007" y="20441"/>
                  <a:pt x="6984" y="20488"/>
                  <a:pt x="6984" y="20545"/>
                </a:cubicBezTo>
                <a:lnTo>
                  <a:pt x="6984" y="20765"/>
                </a:lnTo>
                <a:cubicBezTo>
                  <a:pt x="6984" y="20823"/>
                  <a:pt x="7007" y="20868"/>
                  <a:pt x="7036" y="20868"/>
                </a:cubicBezTo>
                <a:cubicBezTo>
                  <a:pt x="7065" y="20868"/>
                  <a:pt x="7089" y="20823"/>
                  <a:pt x="7089" y="20765"/>
                </a:cubicBezTo>
                <a:lnTo>
                  <a:pt x="7089" y="20545"/>
                </a:lnTo>
                <a:cubicBezTo>
                  <a:pt x="7089" y="20488"/>
                  <a:pt x="7065" y="20441"/>
                  <a:pt x="7036" y="20441"/>
                </a:cubicBezTo>
                <a:close/>
                <a:moveTo>
                  <a:pt x="7351" y="20441"/>
                </a:moveTo>
                <a:cubicBezTo>
                  <a:pt x="7322" y="20441"/>
                  <a:pt x="7299" y="20488"/>
                  <a:pt x="7299" y="20545"/>
                </a:cubicBezTo>
                <a:lnTo>
                  <a:pt x="7299" y="20765"/>
                </a:lnTo>
                <a:cubicBezTo>
                  <a:pt x="7299" y="20823"/>
                  <a:pt x="7322" y="20868"/>
                  <a:pt x="7351" y="20868"/>
                </a:cubicBezTo>
                <a:cubicBezTo>
                  <a:pt x="7380" y="20868"/>
                  <a:pt x="7404" y="20823"/>
                  <a:pt x="7404" y="20765"/>
                </a:cubicBezTo>
                <a:lnTo>
                  <a:pt x="7404" y="20545"/>
                </a:lnTo>
                <a:cubicBezTo>
                  <a:pt x="7404" y="20488"/>
                  <a:pt x="7380" y="20441"/>
                  <a:pt x="7351" y="20441"/>
                </a:cubicBezTo>
                <a:close/>
                <a:moveTo>
                  <a:pt x="8201" y="20441"/>
                </a:moveTo>
                <a:cubicBezTo>
                  <a:pt x="8171" y="20441"/>
                  <a:pt x="8148" y="20488"/>
                  <a:pt x="8148" y="20545"/>
                </a:cubicBezTo>
                <a:lnTo>
                  <a:pt x="8148" y="20765"/>
                </a:lnTo>
                <a:cubicBezTo>
                  <a:pt x="8148" y="20823"/>
                  <a:pt x="8171" y="20868"/>
                  <a:pt x="8201" y="20868"/>
                </a:cubicBezTo>
                <a:cubicBezTo>
                  <a:pt x="8230" y="20868"/>
                  <a:pt x="8254" y="20823"/>
                  <a:pt x="8254" y="20765"/>
                </a:cubicBezTo>
                <a:lnTo>
                  <a:pt x="8254" y="20545"/>
                </a:lnTo>
                <a:cubicBezTo>
                  <a:pt x="8254" y="20488"/>
                  <a:pt x="8230" y="20441"/>
                  <a:pt x="8201" y="20441"/>
                </a:cubicBezTo>
                <a:close/>
                <a:moveTo>
                  <a:pt x="8515" y="20441"/>
                </a:moveTo>
                <a:cubicBezTo>
                  <a:pt x="8486" y="20441"/>
                  <a:pt x="8462" y="20488"/>
                  <a:pt x="8462" y="20545"/>
                </a:cubicBezTo>
                <a:lnTo>
                  <a:pt x="8462" y="20765"/>
                </a:lnTo>
                <a:cubicBezTo>
                  <a:pt x="8462" y="20823"/>
                  <a:pt x="8486" y="20868"/>
                  <a:pt x="8515" y="20868"/>
                </a:cubicBezTo>
                <a:cubicBezTo>
                  <a:pt x="8544" y="20868"/>
                  <a:pt x="8568" y="20823"/>
                  <a:pt x="8568" y="20765"/>
                </a:cubicBezTo>
                <a:lnTo>
                  <a:pt x="8568" y="20545"/>
                </a:lnTo>
                <a:cubicBezTo>
                  <a:pt x="8568" y="20488"/>
                  <a:pt x="8544" y="20441"/>
                  <a:pt x="8515" y="20441"/>
                </a:cubicBezTo>
                <a:close/>
                <a:moveTo>
                  <a:pt x="9365" y="20441"/>
                </a:moveTo>
                <a:cubicBezTo>
                  <a:pt x="9336" y="20441"/>
                  <a:pt x="9312" y="20488"/>
                  <a:pt x="9312" y="20545"/>
                </a:cubicBezTo>
                <a:lnTo>
                  <a:pt x="9312" y="20765"/>
                </a:lnTo>
                <a:cubicBezTo>
                  <a:pt x="9312" y="20823"/>
                  <a:pt x="9336" y="20868"/>
                  <a:pt x="9365" y="20868"/>
                </a:cubicBezTo>
                <a:cubicBezTo>
                  <a:pt x="9394" y="20868"/>
                  <a:pt x="9418" y="20823"/>
                  <a:pt x="9418" y="20765"/>
                </a:cubicBezTo>
                <a:lnTo>
                  <a:pt x="9418" y="20545"/>
                </a:lnTo>
                <a:cubicBezTo>
                  <a:pt x="9418" y="20488"/>
                  <a:pt x="9394" y="20441"/>
                  <a:pt x="9365" y="20441"/>
                </a:cubicBezTo>
                <a:close/>
                <a:moveTo>
                  <a:pt x="9679" y="20441"/>
                </a:moveTo>
                <a:cubicBezTo>
                  <a:pt x="9650" y="20441"/>
                  <a:pt x="9626" y="20488"/>
                  <a:pt x="9626" y="20545"/>
                </a:cubicBezTo>
                <a:lnTo>
                  <a:pt x="9626" y="20765"/>
                </a:lnTo>
                <a:cubicBezTo>
                  <a:pt x="9626" y="20823"/>
                  <a:pt x="9650" y="20868"/>
                  <a:pt x="9679" y="20868"/>
                </a:cubicBezTo>
                <a:cubicBezTo>
                  <a:pt x="9708" y="20868"/>
                  <a:pt x="9732" y="20823"/>
                  <a:pt x="9732" y="20765"/>
                </a:cubicBezTo>
                <a:lnTo>
                  <a:pt x="9732" y="20545"/>
                </a:lnTo>
                <a:cubicBezTo>
                  <a:pt x="9732" y="20488"/>
                  <a:pt x="9708" y="20441"/>
                  <a:pt x="9679" y="20441"/>
                </a:cubicBezTo>
                <a:close/>
                <a:moveTo>
                  <a:pt x="10529" y="20441"/>
                </a:moveTo>
                <a:cubicBezTo>
                  <a:pt x="10500" y="20441"/>
                  <a:pt x="10476" y="20488"/>
                  <a:pt x="10476" y="20545"/>
                </a:cubicBezTo>
                <a:lnTo>
                  <a:pt x="10476" y="20765"/>
                </a:lnTo>
                <a:cubicBezTo>
                  <a:pt x="10476" y="20823"/>
                  <a:pt x="10500" y="20868"/>
                  <a:pt x="10529" y="20868"/>
                </a:cubicBezTo>
                <a:cubicBezTo>
                  <a:pt x="10558" y="20868"/>
                  <a:pt x="10582" y="20823"/>
                  <a:pt x="10582" y="20765"/>
                </a:cubicBezTo>
                <a:lnTo>
                  <a:pt x="10582" y="20545"/>
                </a:lnTo>
                <a:cubicBezTo>
                  <a:pt x="10582" y="20488"/>
                  <a:pt x="10558" y="20441"/>
                  <a:pt x="10529" y="20441"/>
                </a:cubicBezTo>
                <a:close/>
                <a:moveTo>
                  <a:pt x="10844" y="20441"/>
                </a:moveTo>
                <a:cubicBezTo>
                  <a:pt x="10814" y="20441"/>
                  <a:pt x="10791" y="20488"/>
                  <a:pt x="10791" y="20545"/>
                </a:cubicBezTo>
                <a:lnTo>
                  <a:pt x="10791" y="20765"/>
                </a:lnTo>
                <a:cubicBezTo>
                  <a:pt x="10791" y="20823"/>
                  <a:pt x="10814" y="20868"/>
                  <a:pt x="10844" y="20868"/>
                </a:cubicBezTo>
                <a:cubicBezTo>
                  <a:pt x="10873" y="20868"/>
                  <a:pt x="10895" y="20823"/>
                  <a:pt x="10895" y="20765"/>
                </a:cubicBezTo>
                <a:lnTo>
                  <a:pt x="10895" y="20545"/>
                </a:lnTo>
                <a:cubicBezTo>
                  <a:pt x="10895" y="20488"/>
                  <a:pt x="10873" y="20441"/>
                  <a:pt x="10844" y="20441"/>
                </a:cubicBezTo>
                <a:close/>
                <a:moveTo>
                  <a:pt x="11692" y="20441"/>
                </a:moveTo>
                <a:cubicBezTo>
                  <a:pt x="11663" y="20441"/>
                  <a:pt x="11640" y="20488"/>
                  <a:pt x="11640" y="20545"/>
                </a:cubicBezTo>
                <a:lnTo>
                  <a:pt x="11640" y="20765"/>
                </a:lnTo>
                <a:cubicBezTo>
                  <a:pt x="11640" y="20823"/>
                  <a:pt x="11663" y="20868"/>
                  <a:pt x="11692" y="20868"/>
                </a:cubicBezTo>
                <a:cubicBezTo>
                  <a:pt x="11721" y="20868"/>
                  <a:pt x="11745" y="20823"/>
                  <a:pt x="11745" y="20765"/>
                </a:cubicBezTo>
                <a:lnTo>
                  <a:pt x="11745" y="20545"/>
                </a:lnTo>
                <a:cubicBezTo>
                  <a:pt x="11745" y="20488"/>
                  <a:pt x="11721" y="20441"/>
                  <a:pt x="11692" y="20441"/>
                </a:cubicBezTo>
                <a:close/>
                <a:moveTo>
                  <a:pt x="12007" y="20441"/>
                </a:moveTo>
                <a:cubicBezTo>
                  <a:pt x="11978" y="20441"/>
                  <a:pt x="11955" y="20488"/>
                  <a:pt x="11955" y="20545"/>
                </a:cubicBezTo>
                <a:lnTo>
                  <a:pt x="11955" y="20765"/>
                </a:lnTo>
                <a:cubicBezTo>
                  <a:pt x="11955" y="20823"/>
                  <a:pt x="11978" y="20868"/>
                  <a:pt x="12007" y="20868"/>
                </a:cubicBezTo>
                <a:cubicBezTo>
                  <a:pt x="12036" y="20868"/>
                  <a:pt x="12060" y="20823"/>
                  <a:pt x="12060" y="20765"/>
                </a:cubicBezTo>
                <a:lnTo>
                  <a:pt x="12060" y="20545"/>
                </a:lnTo>
                <a:cubicBezTo>
                  <a:pt x="12060" y="20488"/>
                  <a:pt x="12036" y="20441"/>
                  <a:pt x="12007" y="20441"/>
                </a:cubicBezTo>
                <a:close/>
                <a:moveTo>
                  <a:pt x="12856" y="20441"/>
                </a:moveTo>
                <a:cubicBezTo>
                  <a:pt x="12827" y="20441"/>
                  <a:pt x="12804" y="20488"/>
                  <a:pt x="12804" y="20545"/>
                </a:cubicBezTo>
                <a:lnTo>
                  <a:pt x="12804" y="20765"/>
                </a:lnTo>
                <a:cubicBezTo>
                  <a:pt x="12804" y="20823"/>
                  <a:pt x="12827" y="20868"/>
                  <a:pt x="12856" y="20868"/>
                </a:cubicBezTo>
                <a:cubicBezTo>
                  <a:pt x="12886" y="20868"/>
                  <a:pt x="12909" y="20823"/>
                  <a:pt x="12909" y="20765"/>
                </a:cubicBezTo>
                <a:lnTo>
                  <a:pt x="12909" y="20545"/>
                </a:lnTo>
                <a:cubicBezTo>
                  <a:pt x="12909" y="20488"/>
                  <a:pt x="12886" y="20441"/>
                  <a:pt x="12856" y="20441"/>
                </a:cubicBezTo>
                <a:close/>
                <a:moveTo>
                  <a:pt x="13171" y="20441"/>
                </a:moveTo>
                <a:cubicBezTo>
                  <a:pt x="13142" y="20441"/>
                  <a:pt x="13118" y="20488"/>
                  <a:pt x="13118" y="20545"/>
                </a:cubicBezTo>
                <a:lnTo>
                  <a:pt x="13118" y="20765"/>
                </a:lnTo>
                <a:cubicBezTo>
                  <a:pt x="13118" y="20823"/>
                  <a:pt x="13142" y="20868"/>
                  <a:pt x="13171" y="20868"/>
                </a:cubicBezTo>
                <a:cubicBezTo>
                  <a:pt x="13200" y="20868"/>
                  <a:pt x="13224" y="20823"/>
                  <a:pt x="13224" y="20765"/>
                </a:cubicBezTo>
                <a:lnTo>
                  <a:pt x="13224" y="20545"/>
                </a:lnTo>
                <a:cubicBezTo>
                  <a:pt x="13224" y="20488"/>
                  <a:pt x="13200" y="20441"/>
                  <a:pt x="13171" y="20441"/>
                </a:cubicBezTo>
                <a:close/>
                <a:moveTo>
                  <a:pt x="14021" y="20441"/>
                </a:moveTo>
                <a:cubicBezTo>
                  <a:pt x="13992" y="20441"/>
                  <a:pt x="13968" y="20488"/>
                  <a:pt x="13968" y="20545"/>
                </a:cubicBezTo>
                <a:lnTo>
                  <a:pt x="13968" y="20765"/>
                </a:lnTo>
                <a:cubicBezTo>
                  <a:pt x="13968" y="20823"/>
                  <a:pt x="13992" y="20868"/>
                  <a:pt x="14021" y="20868"/>
                </a:cubicBezTo>
                <a:cubicBezTo>
                  <a:pt x="14050" y="20868"/>
                  <a:pt x="14074" y="20823"/>
                  <a:pt x="14074" y="20765"/>
                </a:cubicBezTo>
                <a:lnTo>
                  <a:pt x="14074" y="20545"/>
                </a:lnTo>
                <a:cubicBezTo>
                  <a:pt x="14074" y="20488"/>
                  <a:pt x="14050" y="20441"/>
                  <a:pt x="14021" y="20441"/>
                </a:cubicBezTo>
                <a:close/>
                <a:moveTo>
                  <a:pt x="14335" y="20441"/>
                </a:moveTo>
                <a:cubicBezTo>
                  <a:pt x="14306" y="20441"/>
                  <a:pt x="14282" y="20488"/>
                  <a:pt x="14282" y="20545"/>
                </a:cubicBezTo>
                <a:lnTo>
                  <a:pt x="14282" y="20765"/>
                </a:lnTo>
                <a:cubicBezTo>
                  <a:pt x="14282" y="20823"/>
                  <a:pt x="14306" y="20868"/>
                  <a:pt x="14335" y="20868"/>
                </a:cubicBezTo>
                <a:cubicBezTo>
                  <a:pt x="14364" y="20868"/>
                  <a:pt x="14388" y="20823"/>
                  <a:pt x="14388" y="20765"/>
                </a:cubicBezTo>
                <a:lnTo>
                  <a:pt x="14388" y="20545"/>
                </a:lnTo>
                <a:cubicBezTo>
                  <a:pt x="14388" y="20488"/>
                  <a:pt x="14364" y="20441"/>
                  <a:pt x="14335" y="20441"/>
                </a:cubicBezTo>
                <a:close/>
                <a:moveTo>
                  <a:pt x="15185" y="20441"/>
                </a:moveTo>
                <a:cubicBezTo>
                  <a:pt x="15156" y="20441"/>
                  <a:pt x="15132" y="20488"/>
                  <a:pt x="15132" y="20545"/>
                </a:cubicBezTo>
                <a:lnTo>
                  <a:pt x="15132" y="20765"/>
                </a:lnTo>
                <a:cubicBezTo>
                  <a:pt x="15132" y="20823"/>
                  <a:pt x="15156" y="20868"/>
                  <a:pt x="15185" y="20868"/>
                </a:cubicBezTo>
                <a:cubicBezTo>
                  <a:pt x="15214" y="20868"/>
                  <a:pt x="15237" y="20823"/>
                  <a:pt x="15237" y="20765"/>
                </a:cubicBezTo>
                <a:lnTo>
                  <a:pt x="15237" y="20545"/>
                </a:lnTo>
                <a:cubicBezTo>
                  <a:pt x="15237" y="20488"/>
                  <a:pt x="15214" y="20441"/>
                  <a:pt x="15185" y="20441"/>
                </a:cubicBezTo>
                <a:close/>
                <a:moveTo>
                  <a:pt x="15500" y="20441"/>
                </a:moveTo>
                <a:cubicBezTo>
                  <a:pt x="15470" y="20441"/>
                  <a:pt x="15447" y="20488"/>
                  <a:pt x="15447" y="20545"/>
                </a:cubicBezTo>
                <a:lnTo>
                  <a:pt x="15447" y="20765"/>
                </a:lnTo>
                <a:cubicBezTo>
                  <a:pt x="15447" y="20823"/>
                  <a:pt x="15470" y="20868"/>
                  <a:pt x="15500" y="20868"/>
                </a:cubicBezTo>
                <a:cubicBezTo>
                  <a:pt x="15529" y="20868"/>
                  <a:pt x="15551" y="20823"/>
                  <a:pt x="15551" y="20765"/>
                </a:cubicBezTo>
                <a:lnTo>
                  <a:pt x="15551" y="20545"/>
                </a:lnTo>
                <a:cubicBezTo>
                  <a:pt x="15551" y="20488"/>
                  <a:pt x="15529" y="20441"/>
                  <a:pt x="15500" y="20441"/>
                </a:cubicBezTo>
                <a:close/>
                <a:moveTo>
                  <a:pt x="16349" y="20441"/>
                </a:moveTo>
                <a:cubicBezTo>
                  <a:pt x="16320" y="20441"/>
                  <a:pt x="16296" y="20488"/>
                  <a:pt x="16296" y="20545"/>
                </a:cubicBezTo>
                <a:lnTo>
                  <a:pt x="16296" y="20765"/>
                </a:lnTo>
                <a:cubicBezTo>
                  <a:pt x="16296" y="20823"/>
                  <a:pt x="16320" y="20868"/>
                  <a:pt x="16349" y="20868"/>
                </a:cubicBezTo>
                <a:cubicBezTo>
                  <a:pt x="16378" y="20868"/>
                  <a:pt x="16401" y="20823"/>
                  <a:pt x="16401" y="20765"/>
                </a:cubicBezTo>
                <a:lnTo>
                  <a:pt x="16401" y="20545"/>
                </a:lnTo>
                <a:cubicBezTo>
                  <a:pt x="16401" y="20488"/>
                  <a:pt x="16378" y="20441"/>
                  <a:pt x="16349" y="20441"/>
                </a:cubicBezTo>
                <a:close/>
                <a:moveTo>
                  <a:pt x="16663" y="20441"/>
                </a:moveTo>
                <a:cubicBezTo>
                  <a:pt x="16634" y="20441"/>
                  <a:pt x="16611" y="20488"/>
                  <a:pt x="16611" y="20545"/>
                </a:cubicBezTo>
                <a:lnTo>
                  <a:pt x="16611" y="20765"/>
                </a:lnTo>
                <a:cubicBezTo>
                  <a:pt x="16611" y="20823"/>
                  <a:pt x="16634" y="20868"/>
                  <a:pt x="16663" y="20868"/>
                </a:cubicBezTo>
                <a:cubicBezTo>
                  <a:pt x="16692" y="20868"/>
                  <a:pt x="16716" y="20823"/>
                  <a:pt x="16716" y="20765"/>
                </a:cubicBezTo>
                <a:lnTo>
                  <a:pt x="16716" y="20545"/>
                </a:lnTo>
                <a:cubicBezTo>
                  <a:pt x="16716" y="20488"/>
                  <a:pt x="16692" y="20441"/>
                  <a:pt x="16663" y="20441"/>
                </a:cubicBezTo>
                <a:close/>
                <a:moveTo>
                  <a:pt x="17512" y="20441"/>
                </a:moveTo>
                <a:cubicBezTo>
                  <a:pt x="17483" y="20441"/>
                  <a:pt x="17459" y="20488"/>
                  <a:pt x="17459" y="20545"/>
                </a:cubicBezTo>
                <a:lnTo>
                  <a:pt x="17459" y="20765"/>
                </a:lnTo>
                <a:cubicBezTo>
                  <a:pt x="17459" y="20823"/>
                  <a:pt x="17483" y="20868"/>
                  <a:pt x="17512" y="20868"/>
                </a:cubicBezTo>
                <a:cubicBezTo>
                  <a:pt x="17541" y="20868"/>
                  <a:pt x="17565" y="20823"/>
                  <a:pt x="17565" y="20765"/>
                </a:cubicBezTo>
                <a:lnTo>
                  <a:pt x="17565" y="20545"/>
                </a:lnTo>
                <a:cubicBezTo>
                  <a:pt x="17565" y="20488"/>
                  <a:pt x="17541" y="20441"/>
                  <a:pt x="17512" y="20441"/>
                </a:cubicBezTo>
                <a:close/>
                <a:moveTo>
                  <a:pt x="17827" y="20441"/>
                </a:moveTo>
                <a:cubicBezTo>
                  <a:pt x="17798" y="20441"/>
                  <a:pt x="17774" y="20488"/>
                  <a:pt x="17774" y="20545"/>
                </a:cubicBezTo>
                <a:lnTo>
                  <a:pt x="17774" y="20765"/>
                </a:lnTo>
                <a:cubicBezTo>
                  <a:pt x="17774" y="20823"/>
                  <a:pt x="17798" y="20868"/>
                  <a:pt x="17827" y="20868"/>
                </a:cubicBezTo>
                <a:cubicBezTo>
                  <a:pt x="17856" y="20868"/>
                  <a:pt x="17880" y="20823"/>
                  <a:pt x="17880" y="20765"/>
                </a:cubicBezTo>
                <a:lnTo>
                  <a:pt x="17880" y="20545"/>
                </a:lnTo>
                <a:cubicBezTo>
                  <a:pt x="17880" y="20488"/>
                  <a:pt x="17856" y="20441"/>
                  <a:pt x="17827" y="20441"/>
                </a:cubicBezTo>
                <a:close/>
                <a:moveTo>
                  <a:pt x="18677" y="20441"/>
                </a:moveTo>
                <a:cubicBezTo>
                  <a:pt x="18648" y="20441"/>
                  <a:pt x="18624" y="20488"/>
                  <a:pt x="18624" y="20545"/>
                </a:cubicBezTo>
                <a:lnTo>
                  <a:pt x="18624" y="20765"/>
                </a:lnTo>
                <a:cubicBezTo>
                  <a:pt x="18624" y="20823"/>
                  <a:pt x="18648" y="20868"/>
                  <a:pt x="18677" y="20868"/>
                </a:cubicBezTo>
                <a:cubicBezTo>
                  <a:pt x="18706" y="20868"/>
                  <a:pt x="18730" y="20823"/>
                  <a:pt x="18730" y="20765"/>
                </a:cubicBezTo>
                <a:lnTo>
                  <a:pt x="18730" y="20545"/>
                </a:lnTo>
                <a:cubicBezTo>
                  <a:pt x="18730" y="20488"/>
                  <a:pt x="18706" y="20441"/>
                  <a:pt x="18677" y="20441"/>
                </a:cubicBezTo>
                <a:close/>
                <a:moveTo>
                  <a:pt x="18991" y="20441"/>
                </a:moveTo>
                <a:cubicBezTo>
                  <a:pt x="18962" y="20441"/>
                  <a:pt x="18938" y="20488"/>
                  <a:pt x="18938" y="20545"/>
                </a:cubicBezTo>
                <a:lnTo>
                  <a:pt x="18938" y="20765"/>
                </a:lnTo>
                <a:cubicBezTo>
                  <a:pt x="18938" y="20823"/>
                  <a:pt x="18962" y="20868"/>
                  <a:pt x="18991" y="20868"/>
                </a:cubicBezTo>
                <a:cubicBezTo>
                  <a:pt x="19020" y="20868"/>
                  <a:pt x="19044" y="20823"/>
                  <a:pt x="19044" y="20765"/>
                </a:cubicBezTo>
                <a:lnTo>
                  <a:pt x="19044" y="20545"/>
                </a:lnTo>
                <a:cubicBezTo>
                  <a:pt x="19044" y="20488"/>
                  <a:pt x="19020" y="20441"/>
                  <a:pt x="18991" y="20441"/>
                </a:cubicBezTo>
                <a:close/>
                <a:moveTo>
                  <a:pt x="19841" y="20441"/>
                </a:moveTo>
                <a:cubicBezTo>
                  <a:pt x="19812" y="20441"/>
                  <a:pt x="19788" y="20488"/>
                  <a:pt x="19788" y="20545"/>
                </a:cubicBezTo>
                <a:lnTo>
                  <a:pt x="19788" y="20765"/>
                </a:lnTo>
                <a:cubicBezTo>
                  <a:pt x="19788" y="20823"/>
                  <a:pt x="19812" y="20868"/>
                  <a:pt x="19841" y="20868"/>
                </a:cubicBezTo>
                <a:cubicBezTo>
                  <a:pt x="19870" y="20868"/>
                  <a:pt x="19894" y="20823"/>
                  <a:pt x="19894" y="20765"/>
                </a:cubicBezTo>
                <a:lnTo>
                  <a:pt x="19894" y="20545"/>
                </a:lnTo>
                <a:cubicBezTo>
                  <a:pt x="19894" y="20488"/>
                  <a:pt x="19870" y="20441"/>
                  <a:pt x="19841" y="20441"/>
                </a:cubicBezTo>
                <a:close/>
                <a:moveTo>
                  <a:pt x="20155" y="20441"/>
                </a:moveTo>
                <a:cubicBezTo>
                  <a:pt x="20126" y="20441"/>
                  <a:pt x="20102" y="20488"/>
                  <a:pt x="20102" y="20545"/>
                </a:cubicBezTo>
                <a:lnTo>
                  <a:pt x="20102" y="20765"/>
                </a:lnTo>
                <a:cubicBezTo>
                  <a:pt x="20102" y="20823"/>
                  <a:pt x="20126" y="20868"/>
                  <a:pt x="20155" y="20868"/>
                </a:cubicBezTo>
                <a:cubicBezTo>
                  <a:pt x="20184" y="20868"/>
                  <a:pt x="20207" y="20823"/>
                  <a:pt x="20207" y="20765"/>
                </a:cubicBezTo>
                <a:lnTo>
                  <a:pt x="20207" y="20545"/>
                </a:lnTo>
                <a:cubicBezTo>
                  <a:pt x="20207" y="20488"/>
                  <a:pt x="20184" y="20441"/>
                  <a:pt x="20155" y="20441"/>
                </a:cubicBezTo>
                <a:close/>
                <a:moveTo>
                  <a:pt x="21004" y="20441"/>
                </a:moveTo>
                <a:cubicBezTo>
                  <a:pt x="20975" y="20441"/>
                  <a:pt x="20952" y="20488"/>
                  <a:pt x="20952" y="20545"/>
                </a:cubicBezTo>
                <a:lnTo>
                  <a:pt x="20952" y="20765"/>
                </a:lnTo>
                <a:cubicBezTo>
                  <a:pt x="20952" y="20823"/>
                  <a:pt x="20975" y="20868"/>
                  <a:pt x="21004" y="20868"/>
                </a:cubicBezTo>
                <a:cubicBezTo>
                  <a:pt x="21033" y="20868"/>
                  <a:pt x="21057" y="20823"/>
                  <a:pt x="21057" y="20765"/>
                </a:cubicBezTo>
                <a:lnTo>
                  <a:pt x="21057" y="20545"/>
                </a:lnTo>
                <a:cubicBezTo>
                  <a:pt x="21057" y="20488"/>
                  <a:pt x="21033" y="20441"/>
                  <a:pt x="21004" y="20441"/>
                </a:cubicBezTo>
                <a:close/>
                <a:moveTo>
                  <a:pt x="21319" y="20441"/>
                </a:moveTo>
                <a:cubicBezTo>
                  <a:pt x="21289" y="20441"/>
                  <a:pt x="21267" y="20488"/>
                  <a:pt x="21267" y="20545"/>
                </a:cubicBezTo>
                <a:lnTo>
                  <a:pt x="21267" y="20765"/>
                </a:lnTo>
                <a:cubicBezTo>
                  <a:pt x="21267" y="20823"/>
                  <a:pt x="21289" y="20868"/>
                  <a:pt x="21319" y="20868"/>
                </a:cubicBezTo>
                <a:cubicBezTo>
                  <a:pt x="21348" y="20868"/>
                  <a:pt x="21372" y="20823"/>
                  <a:pt x="21372" y="20765"/>
                </a:cubicBezTo>
                <a:lnTo>
                  <a:pt x="21372" y="20545"/>
                </a:lnTo>
                <a:cubicBezTo>
                  <a:pt x="21372" y="20488"/>
                  <a:pt x="21348" y="20441"/>
                  <a:pt x="21319" y="20441"/>
                </a:cubicBezTo>
                <a:close/>
                <a:moveTo>
                  <a:pt x="281" y="21171"/>
                </a:moveTo>
                <a:cubicBezTo>
                  <a:pt x="252" y="21171"/>
                  <a:pt x="228" y="21218"/>
                  <a:pt x="228" y="21275"/>
                </a:cubicBezTo>
                <a:lnTo>
                  <a:pt x="228" y="21495"/>
                </a:lnTo>
                <a:cubicBezTo>
                  <a:pt x="228" y="21553"/>
                  <a:pt x="252" y="21600"/>
                  <a:pt x="281" y="21600"/>
                </a:cubicBezTo>
                <a:cubicBezTo>
                  <a:pt x="311" y="21600"/>
                  <a:pt x="334" y="21553"/>
                  <a:pt x="334" y="21495"/>
                </a:cubicBezTo>
                <a:lnTo>
                  <a:pt x="334" y="21275"/>
                </a:lnTo>
                <a:cubicBezTo>
                  <a:pt x="334" y="21218"/>
                  <a:pt x="311" y="21171"/>
                  <a:pt x="281" y="21171"/>
                </a:cubicBezTo>
                <a:close/>
                <a:moveTo>
                  <a:pt x="596" y="21171"/>
                </a:moveTo>
                <a:cubicBezTo>
                  <a:pt x="567" y="21171"/>
                  <a:pt x="543" y="21218"/>
                  <a:pt x="543" y="21275"/>
                </a:cubicBezTo>
                <a:lnTo>
                  <a:pt x="543" y="21495"/>
                </a:lnTo>
                <a:cubicBezTo>
                  <a:pt x="543" y="21553"/>
                  <a:pt x="567" y="21600"/>
                  <a:pt x="596" y="21600"/>
                </a:cubicBezTo>
                <a:cubicBezTo>
                  <a:pt x="625" y="21600"/>
                  <a:pt x="649" y="21553"/>
                  <a:pt x="649" y="21495"/>
                </a:cubicBezTo>
                <a:lnTo>
                  <a:pt x="649" y="21275"/>
                </a:lnTo>
                <a:cubicBezTo>
                  <a:pt x="649" y="21218"/>
                  <a:pt x="625" y="21171"/>
                  <a:pt x="596" y="21171"/>
                </a:cubicBezTo>
                <a:close/>
                <a:moveTo>
                  <a:pt x="1446" y="21171"/>
                </a:moveTo>
                <a:cubicBezTo>
                  <a:pt x="1417" y="21171"/>
                  <a:pt x="1393" y="21218"/>
                  <a:pt x="1393" y="21275"/>
                </a:cubicBezTo>
                <a:lnTo>
                  <a:pt x="1393" y="21495"/>
                </a:lnTo>
                <a:cubicBezTo>
                  <a:pt x="1393" y="21553"/>
                  <a:pt x="1417" y="21600"/>
                  <a:pt x="1446" y="21600"/>
                </a:cubicBezTo>
                <a:cubicBezTo>
                  <a:pt x="1475" y="21600"/>
                  <a:pt x="1499" y="21553"/>
                  <a:pt x="1499" y="21495"/>
                </a:cubicBezTo>
                <a:lnTo>
                  <a:pt x="1499" y="21275"/>
                </a:lnTo>
                <a:cubicBezTo>
                  <a:pt x="1499" y="21218"/>
                  <a:pt x="1475" y="21171"/>
                  <a:pt x="1446" y="21171"/>
                </a:cubicBezTo>
                <a:close/>
                <a:moveTo>
                  <a:pt x="1760" y="21171"/>
                </a:moveTo>
                <a:cubicBezTo>
                  <a:pt x="1731" y="21171"/>
                  <a:pt x="1707" y="21218"/>
                  <a:pt x="1707" y="21275"/>
                </a:cubicBezTo>
                <a:lnTo>
                  <a:pt x="1707" y="21495"/>
                </a:lnTo>
                <a:cubicBezTo>
                  <a:pt x="1707" y="21553"/>
                  <a:pt x="1731" y="21600"/>
                  <a:pt x="1760" y="21600"/>
                </a:cubicBezTo>
                <a:cubicBezTo>
                  <a:pt x="1789" y="21600"/>
                  <a:pt x="1813" y="21553"/>
                  <a:pt x="1813" y="21495"/>
                </a:cubicBezTo>
                <a:lnTo>
                  <a:pt x="1813" y="21275"/>
                </a:lnTo>
                <a:cubicBezTo>
                  <a:pt x="1813" y="21218"/>
                  <a:pt x="1789" y="21171"/>
                  <a:pt x="1760" y="21171"/>
                </a:cubicBezTo>
                <a:close/>
                <a:moveTo>
                  <a:pt x="2610" y="21171"/>
                </a:moveTo>
                <a:cubicBezTo>
                  <a:pt x="2581" y="21171"/>
                  <a:pt x="2557" y="21218"/>
                  <a:pt x="2557" y="21275"/>
                </a:cubicBezTo>
                <a:lnTo>
                  <a:pt x="2557" y="21495"/>
                </a:lnTo>
                <a:cubicBezTo>
                  <a:pt x="2557" y="21553"/>
                  <a:pt x="2581" y="21600"/>
                  <a:pt x="2610" y="21600"/>
                </a:cubicBezTo>
                <a:cubicBezTo>
                  <a:pt x="2639" y="21600"/>
                  <a:pt x="2662" y="21553"/>
                  <a:pt x="2662" y="21495"/>
                </a:cubicBezTo>
                <a:lnTo>
                  <a:pt x="2662" y="21275"/>
                </a:lnTo>
                <a:cubicBezTo>
                  <a:pt x="2662" y="21218"/>
                  <a:pt x="2639" y="21171"/>
                  <a:pt x="2610" y="21171"/>
                </a:cubicBezTo>
                <a:close/>
                <a:moveTo>
                  <a:pt x="2924" y="21171"/>
                </a:moveTo>
                <a:cubicBezTo>
                  <a:pt x="2895" y="21171"/>
                  <a:pt x="2871" y="21218"/>
                  <a:pt x="2871" y="21275"/>
                </a:cubicBezTo>
                <a:lnTo>
                  <a:pt x="2871" y="21495"/>
                </a:lnTo>
                <a:cubicBezTo>
                  <a:pt x="2871" y="21553"/>
                  <a:pt x="2895" y="21600"/>
                  <a:pt x="2924" y="21600"/>
                </a:cubicBezTo>
                <a:cubicBezTo>
                  <a:pt x="2954" y="21600"/>
                  <a:pt x="2976" y="21553"/>
                  <a:pt x="2976" y="21495"/>
                </a:cubicBezTo>
                <a:lnTo>
                  <a:pt x="2976" y="21275"/>
                </a:lnTo>
                <a:cubicBezTo>
                  <a:pt x="2976" y="21218"/>
                  <a:pt x="2954" y="21171"/>
                  <a:pt x="2924" y="21171"/>
                </a:cubicBezTo>
                <a:close/>
                <a:moveTo>
                  <a:pt x="3773" y="21171"/>
                </a:moveTo>
                <a:cubicBezTo>
                  <a:pt x="3744" y="21171"/>
                  <a:pt x="3721" y="21218"/>
                  <a:pt x="3721" y="21275"/>
                </a:cubicBezTo>
                <a:lnTo>
                  <a:pt x="3721" y="21495"/>
                </a:lnTo>
                <a:cubicBezTo>
                  <a:pt x="3721" y="21553"/>
                  <a:pt x="3744" y="21600"/>
                  <a:pt x="3773" y="21600"/>
                </a:cubicBezTo>
                <a:cubicBezTo>
                  <a:pt x="3802" y="21600"/>
                  <a:pt x="3826" y="21553"/>
                  <a:pt x="3826" y="21495"/>
                </a:cubicBezTo>
                <a:lnTo>
                  <a:pt x="3826" y="21275"/>
                </a:lnTo>
                <a:cubicBezTo>
                  <a:pt x="3826" y="21218"/>
                  <a:pt x="3802" y="21171"/>
                  <a:pt x="3773" y="21171"/>
                </a:cubicBezTo>
                <a:close/>
                <a:moveTo>
                  <a:pt x="4088" y="21171"/>
                </a:moveTo>
                <a:cubicBezTo>
                  <a:pt x="4058" y="21171"/>
                  <a:pt x="4035" y="21218"/>
                  <a:pt x="4035" y="21275"/>
                </a:cubicBezTo>
                <a:lnTo>
                  <a:pt x="4035" y="21495"/>
                </a:lnTo>
                <a:cubicBezTo>
                  <a:pt x="4035" y="21553"/>
                  <a:pt x="4058" y="21600"/>
                  <a:pt x="4088" y="21600"/>
                </a:cubicBezTo>
                <a:cubicBezTo>
                  <a:pt x="4117" y="21600"/>
                  <a:pt x="4141" y="21553"/>
                  <a:pt x="4141" y="21495"/>
                </a:cubicBezTo>
                <a:lnTo>
                  <a:pt x="4141" y="21275"/>
                </a:lnTo>
                <a:cubicBezTo>
                  <a:pt x="4141" y="21218"/>
                  <a:pt x="4117" y="21171"/>
                  <a:pt x="4088" y="21171"/>
                </a:cubicBezTo>
                <a:close/>
                <a:moveTo>
                  <a:pt x="4937" y="21171"/>
                </a:moveTo>
                <a:cubicBezTo>
                  <a:pt x="4908" y="21171"/>
                  <a:pt x="4884" y="21218"/>
                  <a:pt x="4884" y="21275"/>
                </a:cubicBezTo>
                <a:lnTo>
                  <a:pt x="4884" y="21495"/>
                </a:lnTo>
                <a:cubicBezTo>
                  <a:pt x="4884" y="21553"/>
                  <a:pt x="4908" y="21600"/>
                  <a:pt x="4937" y="21600"/>
                </a:cubicBezTo>
                <a:cubicBezTo>
                  <a:pt x="4966" y="21600"/>
                  <a:pt x="4990" y="21553"/>
                  <a:pt x="4990" y="21495"/>
                </a:cubicBezTo>
                <a:lnTo>
                  <a:pt x="4990" y="21275"/>
                </a:lnTo>
                <a:cubicBezTo>
                  <a:pt x="4990" y="21218"/>
                  <a:pt x="4966" y="21171"/>
                  <a:pt x="4937" y="21171"/>
                </a:cubicBezTo>
                <a:close/>
                <a:moveTo>
                  <a:pt x="5252" y="21171"/>
                </a:moveTo>
                <a:cubicBezTo>
                  <a:pt x="5223" y="21171"/>
                  <a:pt x="5199" y="21218"/>
                  <a:pt x="5199" y="21275"/>
                </a:cubicBezTo>
                <a:lnTo>
                  <a:pt x="5199" y="21495"/>
                </a:lnTo>
                <a:cubicBezTo>
                  <a:pt x="5199" y="21553"/>
                  <a:pt x="5223" y="21600"/>
                  <a:pt x="5252" y="21600"/>
                </a:cubicBezTo>
                <a:cubicBezTo>
                  <a:pt x="5281" y="21600"/>
                  <a:pt x="5305" y="21553"/>
                  <a:pt x="5305" y="21495"/>
                </a:cubicBezTo>
                <a:lnTo>
                  <a:pt x="5305" y="21275"/>
                </a:lnTo>
                <a:cubicBezTo>
                  <a:pt x="5305" y="21218"/>
                  <a:pt x="5281" y="21171"/>
                  <a:pt x="5252" y="21171"/>
                </a:cubicBezTo>
                <a:close/>
                <a:moveTo>
                  <a:pt x="6102" y="21171"/>
                </a:moveTo>
                <a:cubicBezTo>
                  <a:pt x="6072" y="21171"/>
                  <a:pt x="6049" y="21218"/>
                  <a:pt x="6049" y="21275"/>
                </a:cubicBezTo>
                <a:lnTo>
                  <a:pt x="6049" y="21495"/>
                </a:lnTo>
                <a:cubicBezTo>
                  <a:pt x="6049" y="21553"/>
                  <a:pt x="6072" y="21600"/>
                  <a:pt x="6102" y="21600"/>
                </a:cubicBezTo>
                <a:cubicBezTo>
                  <a:pt x="6131" y="21600"/>
                  <a:pt x="6155" y="21553"/>
                  <a:pt x="6155" y="21495"/>
                </a:cubicBezTo>
                <a:lnTo>
                  <a:pt x="6155" y="21275"/>
                </a:lnTo>
                <a:cubicBezTo>
                  <a:pt x="6155" y="21218"/>
                  <a:pt x="6131" y="21171"/>
                  <a:pt x="6102" y="21171"/>
                </a:cubicBezTo>
                <a:close/>
                <a:moveTo>
                  <a:pt x="6416" y="21171"/>
                </a:moveTo>
                <a:cubicBezTo>
                  <a:pt x="6387" y="21171"/>
                  <a:pt x="6363" y="21218"/>
                  <a:pt x="6363" y="21275"/>
                </a:cubicBezTo>
                <a:lnTo>
                  <a:pt x="6363" y="21495"/>
                </a:lnTo>
                <a:cubicBezTo>
                  <a:pt x="6363" y="21553"/>
                  <a:pt x="6387" y="21600"/>
                  <a:pt x="6416" y="21600"/>
                </a:cubicBezTo>
                <a:cubicBezTo>
                  <a:pt x="6445" y="21600"/>
                  <a:pt x="6469" y="21553"/>
                  <a:pt x="6469" y="21495"/>
                </a:cubicBezTo>
                <a:lnTo>
                  <a:pt x="6469" y="21275"/>
                </a:lnTo>
                <a:cubicBezTo>
                  <a:pt x="6469" y="21218"/>
                  <a:pt x="6445" y="21171"/>
                  <a:pt x="6416" y="21171"/>
                </a:cubicBezTo>
                <a:close/>
                <a:moveTo>
                  <a:pt x="7266" y="21171"/>
                </a:moveTo>
                <a:cubicBezTo>
                  <a:pt x="7237" y="21171"/>
                  <a:pt x="7213" y="21218"/>
                  <a:pt x="7213" y="21275"/>
                </a:cubicBezTo>
                <a:lnTo>
                  <a:pt x="7213" y="21495"/>
                </a:lnTo>
                <a:cubicBezTo>
                  <a:pt x="7213" y="21553"/>
                  <a:pt x="7237" y="21600"/>
                  <a:pt x="7266" y="21600"/>
                </a:cubicBezTo>
                <a:cubicBezTo>
                  <a:pt x="7295" y="21600"/>
                  <a:pt x="7318" y="21553"/>
                  <a:pt x="7318" y="21495"/>
                </a:cubicBezTo>
                <a:lnTo>
                  <a:pt x="7318" y="21275"/>
                </a:lnTo>
                <a:cubicBezTo>
                  <a:pt x="7318" y="21218"/>
                  <a:pt x="7295" y="21171"/>
                  <a:pt x="7266" y="21171"/>
                </a:cubicBezTo>
                <a:close/>
                <a:moveTo>
                  <a:pt x="7580" y="21171"/>
                </a:moveTo>
                <a:cubicBezTo>
                  <a:pt x="7551" y="21171"/>
                  <a:pt x="7527" y="21218"/>
                  <a:pt x="7527" y="21275"/>
                </a:cubicBezTo>
                <a:lnTo>
                  <a:pt x="7527" y="21495"/>
                </a:lnTo>
                <a:cubicBezTo>
                  <a:pt x="7527" y="21553"/>
                  <a:pt x="7551" y="21600"/>
                  <a:pt x="7580" y="21600"/>
                </a:cubicBezTo>
                <a:cubicBezTo>
                  <a:pt x="7609" y="21600"/>
                  <a:pt x="7632" y="21553"/>
                  <a:pt x="7632" y="21495"/>
                </a:cubicBezTo>
                <a:lnTo>
                  <a:pt x="7632" y="21275"/>
                </a:lnTo>
                <a:cubicBezTo>
                  <a:pt x="7632" y="21218"/>
                  <a:pt x="7609" y="21171"/>
                  <a:pt x="7580" y="21171"/>
                </a:cubicBezTo>
                <a:close/>
                <a:moveTo>
                  <a:pt x="8429" y="21171"/>
                </a:moveTo>
                <a:cubicBezTo>
                  <a:pt x="8400" y="21171"/>
                  <a:pt x="8377" y="21218"/>
                  <a:pt x="8377" y="21275"/>
                </a:cubicBezTo>
                <a:lnTo>
                  <a:pt x="8377" y="21495"/>
                </a:lnTo>
                <a:cubicBezTo>
                  <a:pt x="8377" y="21553"/>
                  <a:pt x="8400" y="21600"/>
                  <a:pt x="8429" y="21600"/>
                </a:cubicBezTo>
                <a:cubicBezTo>
                  <a:pt x="8458" y="21600"/>
                  <a:pt x="8482" y="21553"/>
                  <a:pt x="8482" y="21495"/>
                </a:cubicBezTo>
                <a:lnTo>
                  <a:pt x="8482" y="21275"/>
                </a:lnTo>
                <a:cubicBezTo>
                  <a:pt x="8482" y="21218"/>
                  <a:pt x="8458" y="21171"/>
                  <a:pt x="8429" y="21171"/>
                </a:cubicBezTo>
                <a:close/>
                <a:moveTo>
                  <a:pt x="8744" y="21171"/>
                </a:moveTo>
                <a:cubicBezTo>
                  <a:pt x="8714" y="21171"/>
                  <a:pt x="8691" y="21218"/>
                  <a:pt x="8691" y="21275"/>
                </a:cubicBezTo>
                <a:lnTo>
                  <a:pt x="8691" y="21495"/>
                </a:lnTo>
                <a:cubicBezTo>
                  <a:pt x="8691" y="21553"/>
                  <a:pt x="8714" y="21600"/>
                  <a:pt x="8744" y="21600"/>
                </a:cubicBezTo>
                <a:cubicBezTo>
                  <a:pt x="8773" y="21600"/>
                  <a:pt x="8796" y="21553"/>
                  <a:pt x="8796" y="21495"/>
                </a:cubicBezTo>
                <a:lnTo>
                  <a:pt x="8796" y="21275"/>
                </a:lnTo>
                <a:cubicBezTo>
                  <a:pt x="8796" y="21218"/>
                  <a:pt x="8773" y="21171"/>
                  <a:pt x="8744" y="21171"/>
                </a:cubicBezTo>
                <a:close/>
                <a:moveTo>
                  <a:pt x="9593" y="21171"/>
                </a:moveTo>
                <a:cubicBezTo>
                  <a:pt x="9564" y="21171"/>
                  <a:pt x="9540" y="21218"/>
                  <a:pt x="9540" y="21275"/>
                </a:cubicBezTo>
                <a:lnTo>
                  <a:pt x="9540" y="21495"/>
                </a:lnTo>
                <a:cubicBezTo>
                  <a:pt x="9540" y="21553"/>
                  <a:pt x="9564" y="21600"/>
                  <a:pt x="9593" y="21600"/>
                </a:cubicBezTo>
                <a:cubicBezTo>
                  <a:pt x="9622" y="21600"/>
                  <a:pt x="9646" y="21553"/>
                  <a:pt x="9646" y="21495"/>
                </a:cubicBezTo>
                <a:lnTo>
                  <a:pt x="9646" y="21275"/>
                </a:lnTo>
                <a:cubicBezTo>
                  <a:pt x="9646" y="21218"/>
                  <a:pt x="9622" y="21171"/>
                  <a:pt x="9593" y="21171"/>
                </a:cubicBezTo>
                <a:close/>
                <a:moveTo>
                  <a:pt x="9908" y="21171"/>
                </a:moveTo>
                <a:cubicBezTo>
                  <a:pt x="9879" y="21171"/>
                  <a:pt x="9855" y="21218"/>
                  <a:pt x="9855" y="21275"/>
                </a:cubicBezTo>
                <a:lnTo>
                  <a:pt x="9855" y="21495"/>
                </a:lnTo>
                <a:cubicBezTo>
                  <a:pt x="9855" y="21553"/>
                  <a:pt x="9879" y="21600"/>
                  <a:pt x="9908" y="21600"/>
                </a:cubicBezTo>
                <a:cubicBezTo>
                  <a:pt x="9937" y="21600"/>
                  <a:pt x="9961" y="21553"/>
                  <a:pt x="9961" y="21495"/>
                </a:cubicBezTo>
                <a:lnTo>
                  <a:pt x="9961" y="21275"/>
                </a:lnTo>
                <a:cubicBezTo>
                  <a:pt x="9961" y="21218"/>
                  <a:pt x="9937" y="21171"/>
                  <a:pt x="9908" y="21171"/>
                </a:cubicBezTo>
                <a:close/>
                <a:moveTo>
                  <a:pt x="10758" y="21171"/>
                </a:moveTo>
                <a:cubicBezTo>
                  <a:pt x="10728" y="21171"/>
                  <a:pt x="10705" y="21218"/>
                  <a:pt x="10705" y="21275"/>
                </a:cubicBezTo>
                <a:lnTo>
                  <a:pt x="10705" y="21495"/>
                </a:lnTo>
                <a:cubicBezTo>
                  <a:pt x="10705" y="21553"/>
                  <a:pt x="10728" y="21600"/>
                  <a:pt x="10758" y="21600"/>
                </a:cubicBezTo>
                <a:cubicBezTo>
                  <a:pt x="10787" y="21600"/>
                  <a:pt x="10810" y="21553"/>
                  <a:pt x="10810" y="21495"/>
                </a:cubicBezTo>
                <a:lnTo>
                  <a:pt x="10810" y="21275"/>
                </a:lnTo>
                <a:cubicBezTo>
                  <a:pt x="10810" y="21218"/>
                  <a:pt x="10787" y="21171"/>
                  <a:pt x="10758" y="21171"/>
                </a:cubicBezTo>
                <a:close/>
                <a:moveTo>
                  <a:pt x="11072" y="21171"/>
                </a:moveTo>
                <a:cubicBezTo>
                  <a:pt x="11043" y="21171"/>
                  <a:pt x="11019" y="21218"/>
                  <a:pt x="11019" y="21275"/>
                </a:cubicBezTo>
                <a:lnTo>
                  <a:pt x="11019" y="21495"/>
                </a:lnTo>
                <a:cubicBezTo>
                  <a:pt x="11019" y="21553"/>
                  <a:pt x="11043" y="21600"/>
                  <a:pt x="11072" y="21600"/>
                </a:cubicBezTo>
                <a:cubicBezTo>
                  <a:pt x="11101" y="21600"/>
                  <a:pt x="11125" y="21553"/>
                  <a:pt x="11125" y="21495"/>
                </a:cubicBezTo>
                <a:lnTo>
                  <a:pt x="11125" y="21275"/>
                </a:lnTo>
                <a:cubicBezTo>
                  <a:pt x="11125" y="21218"/>
                  <a:pt x="11101" y="21171"/>
                  <a:pt x="11072" y="21171"/>
                </a:cubicBezTo>
                <a:close/>
                <a:moveTo>
                  <a:pt x="11922" y="21171"/>
                </a:moveTo>
                <a:cubicBezTo>
                  <a:pt x="11893" y="21171"/>
                  <a:pt x="11869" y="21218"/>
                  <a:pt x="11869" y="21275"/>
                </a:cubicBezTo>
                <a:lnTo>
                  <a:pt x="11869" y="21495"/>
                </a:lnTo>
                <a:cubicBezTo>
                  <a:pt x="11869" y="21553"/>
                  <a:pt x="11893" y="21600"/>
                  <a:pt x="11922" y="21600"/>
                </a:cubicBezTo>
                <a:cubicBezTo>
                  <a:pt x="11951" y="21600"/>
                  <a:pt x="11974" y="21553"/>
                  <a:pt x="11974" y="21495"/>
                </a:cubicBezTo>
                <a:lnTo>
                  <a:pt x="11974" y="21275"/>
                </a:lnTo>
                <a:cubicBezTo>
                  <a:pt x="11974" y="21218"/>
                  <a:pt x="11951" y="21171"/>
                  <a:pt x="11922" y="21171"/>
                </a:cubicBezTo>
                <a:close/>
                <a:moveTo>
                  <a:pt x="12236" y="21171"/>
                </a:moveTo>
                <a:cubicBezTo>
                  <a:pt x="12207" y="21171"/>
                  <a:pt x="12183" y="21218"/>
                  <a:pt x="12183" y="21275"/>
                </a:cubicBezTo>
                <a:lnTo>
                  <a:pt x="12183" y="21495"/>
                </a:lnTo>
                <a:cubicBezTo>
                  <a:pt x="12183" y="21553"/>
                  <a:pt x="12207" y="21600"/>
                  <a:pt x="12236" y="21600"/>
                </a:cubicBezTo>
                <a:cubicBezTo>
                  <a:pt x="12265" y="21600"/>
                  <a:pt x="12288" y="21553"/>
                  <a:pt x="12288" y="21495"/>
                </a:cubicBezTo>
                <a:lnTo>
                  <a:pt x="12288" y="21275"/>
                </a:lnTo>
                <a:cubicBezTo>
                  <a:pt x="12288" y="21218"/>
                  <a:pt x="12265" y="21171"/>
                  <a:pt x="12236" y="21171"/>
                </a:cubicBezTo>
                <a:close/>
                <a:moveTo>
                  <a:pt x="13085" y="21171"/>
                </a:moveTo>
                <a:cubicBezTo>
                  <a:pt x="13056" y="21171"/>
                  <a:pt x="13032" y="21218"/>
                  <a:pt x="13032" y="21275"/>
                </a:cubicBezTo>
                <a:lnTo>
                  <a:pt x="13032" y="21495"/>
                </a:lnTo>
                <a:cubicBezTo>
                  <a:pt x="13032" y="21553"/>
                  <a:pt x="13056" y="21600"/>
                  <a:pt x="13085" y="21600"/>
                </a:cubicBezTo>
                <a:cubicBezTo>
                  <a:pt x="13114" y="21600"/>
                  <a:pt x="13138" y="21553"/>
                  <a:pt x="13138" y="21495"/>
                </a:cubicBezTo>
                <a:lnTo>
                  <a:pt x="13138" y="21275"/>
                </a:lnTo>
                <a:cubicBezTo>
                  <a:pt x="13138" y="21218"/>
                  <a:pt x="13114" y="21171"/>
                  <a:pt x="13085" y="21171"/>
                </a:cubicBezTo>
                <a:close/>
                <a:moveTo>
                  <a:pt x="13399" y="21171"/>
                </a:moveTo>
                <a:cubicBezTo>
                  <a:pt x="13370" y="21171"/>
                  <a:pt x="13348" y="21218"/>
                  <a:pt x="13348" y="21275"/>
                </a:cubicBezTo>
                <a:lnTo>
                  <a:pt x="13348" y="21495"/>
                </a:lnTo>
                <a:cubicBezTo>
                  <a:pt x="13348" y="21553"/>
                  <a:pt x="13370" y="21600"/>
                  <a:pt x="13399" y="21600"/>
                </a:cubicBezTo>
                <a:cubicBezTo>
                  <a:pt x="13428" y="21600"/>
                  <a:pt x="13452" y="21553"/>
                  <a:pt x="13452" y="21495"/>
                </a:cubicBezTo>
                <a:lnTo>
                  <a:pt x="13452" y="21275"/>
                </a:lnTo>
                <a:cubicBezTo>
                  <a:pt x="13452" y="21218"/>
                  <a:pt x="13428" y="21171"/>
                  <a:pt x="13399" y="21171"/>
                </a:cubicBezTo>
                <a:close/>
                <a:moveTo>
                  <a:pt x="14249" y="21171"/>
                </a:moveTo>
                <a:cubicBezTo>
                  <a:pt x="14220" y="21171"/>
                  <a:pt x="14196" y="21218"/>
                  <a:pt x="14196" y="21275"/>
                </a:cubicBezTo>
                <a:lnTo>
                  <a:pt x="14196" y="21495"/>
                </a:lnTo>
                <a:cubicBezTo>
                  <a:pt x="14196" y="21553"/>
                  <a:pt x="14220" y="21600"/>
                  <a:pt x="14249" y="21600"/>
                </a:cubicBezTo>
                <a:cubicBezTo>
                  <a:pt x="14278" y="21600"/>
                  <a:pt x="14302" y="21553"/>
                  <a:pt x="14302" y="21495"/>
                </a:cubicBezTo>
                <a:lnTo>
                  <a:pt x="14302" y="21275"/>
                </a:lnTo>
                <a:cubicBezTo>
                  <a:pt x="14302" y="21218"/>
                  <a:pt x="14278" y="21171"/>
                  <a:pt x="14249" y="21171"/>
                </a:cubicBezTo>
                <a:close/>
                <a:moveTo>
                  <a:pt x="14564" y="21171"/>
                </a:moveTo>
                <a:cubicBezTo>
                  <a:pt x="14535" y="21171"/>
                  <a:pt x="14511" y="21218"/>
                  <a:pt x="14511" y="21275"/>
                </a:cubicBezTo>
                <a:lnTo>
                  <a:pt x="14511" y="21495"/>
                </a:lnTo>
                <a:cubicBezTo>
                  <a:pt x="14511" y="21553"/>
                  <a:pt x="14535" y="21600"/>
                  <a:pt x="14564" y="21600"/>
                </a:cubicBezTo>
                <a:cubicBezTo>
                  <a:pt x="14593" y="21600"/>
                  <a:pt x="14617" y="21553"/>
                  <a:pt x="14617" y="21495"/>
                </a:cubicBezTo>
                <a:lnTo>
                  <a:pt x="14617" y="21275"/>
                </a:lnTo>
                <a:cubicBezTo>
                  <a:pt x="14617" y="21218"/>
                  <a:pt x="14593" y="21171"/>
                  <a:pt x="14564" y="21171"/>
                </a:cubicBezTo>
                <a:close/>
                <a:moveTo>
                  <a:pt x="15413" y="21171"/>
                </a:moveTo>
                <a:cubicBezTo>
                  <a:pt x="15384" y="21171"/>
                  <a:pt x="15360" y="21218"/>
                  <a:pt x="15360" y="21275"/>
                </a:cubicBezTo>
                <a:lnTo>
                  <a:pt x="15360" y="21495"/>
                </a:lnTo>
                <a:cubicBezTo>
                  <a:pt x="15360" y="21553"/>
                  <a:pt x="15384" y="21600"/>
                  <a:pt x="15413" y="21600"/>
                </a:cubicBezTo>
                <a:cubicBezTo>
                  <a:pt x="15442" y="21600"/>
                  <a:pt x="15465" y="21553"/>
                  <a:pt x="15465" y="21495"/>
                </a:cubicBezTo>
                <a:lnTo>
                  <a:pt x="15465" y="21275"/>
                </a:lnTo>
                <a:cubicBezTo>
                  <a:pt x="15465" y="21218"/>
                  <a:pt x="15442" y="21171"/>
                  <a:pt x="15413" y="21171"/>
                </a:cubicBezTo>
                <a:close/>
                <a:moveTo>
                  <a:pt x="15728" y="21171"/>
                </a:moveTo>
                <a:cubicBezTo>
                  <a:pt x="15699" y="21171"/>
                  <a:pt x="15675" y="21218"/>
                  <a:pt x="15675" y="21275"/>
                </a:cubicBezTo>
                <a:lnTo>
                  <a:pt x="15675" y="21495"/>
                </a:lnTo>
                <a:cubicBezTo>
                  <a:pt x="15675" y="21553"/>
                  <a:pt x="15699" y="21600"/>
                  <a:pt x="15728" y="21600"/>
                </a:cubicBezTo>
                <a:cubicBezTo>
                  <a:pt x="15757" y="21600"/>
                  <a:pt x="15781" y="21553"/>
                  <a:pt x="15781" y="21495"/>
                </a:cubicBezTo>
                <a:lnTo>
                  <a:pt x="15781" y="21275"/>
                </a:lnTo>
                <a:cubicBezTo>
                  <a:pt x="15781" y="21218"/>
                  <a:pt x="15757" y="21171"/>
                  <a:pt x="15728" y="21171"/>
                </a:cubicBezTo>
                <a:close/>
                <a:moveTo>
                  <a:pt x="16578" y="21171"/>
                </a:moveTo>
                <a:cubicBezTo>
                  <a:pt x="16549" y="21171"/>
                  <a:pt x="16525" y="21218"/>
                  <a:pt x="16525" y="21275"/>
                </a:cubicBezTo>
                <a:lnTo>
                  <a:pt x="16525" y="21495"/>
                </a:lnTo>
                <a:cubicBezTo>
                  <a:pt x="16525" y="21553"/>
                  <a:pt x="16549" y="21600"/>
                  <a:pt x="16578" y="21600"/>
                </a:cubicBezTo>
                <a:cubicBezTo>
                  <a:pt x="16607" y="21600"/>
                  <a:pt x="16630" y="21553"/>
                  <a:pt x="16630" y="21495"/>
                </a:cubicBezTo>
                <a:lnTo>
                  <a:pt x="16630" y="21275"/>
                </a:lnTo>
                <a:cubicBezTo>
                  <a:pt x="16630" y="21218"/>
                  <a:pt x="16607" y="21171"/>
                  <a:pt x="16578" y="21171"/>
                </a:cubicBezTo>
                <a:close/>
                <a:moveTo>
                  <a:pt x="16892" y="21171"/>
                </a:moveTo>
                <a:cubicBezTo>
                  <a:pt x="16863" y="21171"/>
                  <a:pt x="16839" y="21218"/>
                  <a:pt x="16839" y="21275"/>
                </a:cubicBezTo>
                <a:lnTo>
                  <a:pt x="16839" y="21495"/>
                </a:lnTo>
                <a:cubicBezTo>
                  <a:pt x="16839" y="21553"/>
                  <a:pt x="16863" y="21600"/>
                  <a:pt x="16892" y="21600"/>
                </a:cubicBezTo>
                <a:cubicBezTo>
                  <a:pt x="16921" y="21600"/>
                  <a:pt x="16944" y="21553"/>
                  <a:pt x="16944" y="21495"/>
                </a:cubicBezTo>
                <a:lnTo>
                  <a:pt x="16944" y="21275"/>
                </a:lnTo>
                <a:cubicBezTo>
                  <a:pt x="16944" y="21218"/>
                  <a:pt x="16921" y="21171"/>
                  <a:pt x="16892" y="21171"/>
                </a:cubicBezTo>
                <a:close/>
                <a:moveTo>
                  <a:pt x="17741" y="21171"/>
                </a:moveTo>
                <a:cubicBezTo>
                  <a:pt x="17712" y="21171"/>
                  <a:pt x="17689" y="21218"/>
                  <a:pt x="17689" y="21275"/>
                </a:cubicBezTo>
                <a:lnTo>
                  <a:pt x="17689" y="21495"/>
                </a:lnTo>
                <a:cubicBezTo>
                  <a:pt x="17689" y="21553"/>
                  <a:pt x="17712" y="21600"/>
                  <a:pt x="17741" y="21600"/>
                </a:cubicBezTo>
                <a:cubicBezTo>
                  <a:pt x="17770" y="21600"/>
                  <a:pt x="17794" y="21553"/>
                  <a:pt x="17794" y="21495"/>
                </a:cubicBezTo>
                <a:lnTo>
                  <a:pt x="17794" y="21275"/>
                </a:lnTo>
                <a:cubicBezTo>
                  <a:pt x="17794" y="21218"/>
                  <a:pt x="17770" y="21171"/>
                  <a:pt x="17741" y="21171"/>
                </a:cubicBezTo>
                <a:close/>
                <a:moveTo>
                  <a:pt x="18055" y="21171"/>
                </a:moveTo>
                <a:cubicBezTo>
                  <a:pt x="18026" y="21171"/>
                  <a:pt x="18002" y="21218"/>
                  <a:pt x="18002" y="21275"/>
                </a:cubicBezTo>
                <a:lnTo>
                  <a:pt x="18002" y="21495"/>
                </a:lnTo>
                <a:cubicBezTo>
                  <a:pt x="18002" y="21553"/>
                  <a:pt x="18026" y="21600"/>
                  <a:pt x="18055" y="21600"/>
                </a:cubicBezTo>
                <a:cubicBezTo>
                  <a:pt x="18085" y="21600"/>
                  <a:pt x="18108" y="21553"/>
                  <a:pt x="18108" y="21495"/>
                </a:cubicBezTo>
                <a:lnTo>
                  <a:pt x="18108" y="21275"/>
                </a:lnTo>
                <a:cubicBezTo>
                  <a:pt x="18108" y="21218"/>
                  <a:pt x="18085" y="21171"/>
                  <a:pt x="18055" y="21171"/>
                </a:cubicBezTo>
                <a:close/>
                <a:moveTo>
                  <a:pt x="18905" y="21171"/>
                </a:moveTo>
                <a:cubicBezTo>
                  <a:pt x="18876" y="21171"/>
                  <a:pt x="18852" y="21218"/>
                  <a:pt x="18852" y="21275"/>
                </a:cubicBezTo>
                <a:lnTo>
                  <a:pt x="18852" y="21495"/>
                </a:lnTo>
                <a:cubicBezTo>
                  <a:pt x="18852" y="21553"/>
                  <a:pt x="18876" y="21600"/>
                  <a:pt x="18905" y="21600"/>
                </a:cubicBezTo>
                <a:cubicBezTo>
                  <a:pt x="18934" y="21600"/>
                  <a:pt x="18958" y="21553"/>
                  <a:pt x="18958" y="21495"/>
                </a:cubicBezTo>
                <a:lnTo>
                  <a:pt x="18958" y="21275"/>
                </a:lnTo>
                <a:cubicBezTo>
                  <a:pt x="18958" y="21218"/>
                  <a:pt x="18934" y="21171"/>
                  <a:pt x="18905" y="21171"/>
                </a:cubicBezTo>
                <a:close/>
                <a:moveTo>
                  <a:pt x="19220" y="21171"/>
                </a:moveTo>
                <a:cubicBezTo>
                  <a:pt x="19191" y="21171"/>
                  <a:pt x="19167" y="21218"/>
                  <a:pt x="19167" y="21275"/>
                </a:cubicBezTo>
                <a:lnTo>
                  <a:pt x="19167" y="21495"/>
                </a:lnTo>
                <a:cubicBezTo>
                  <a:pt x="19167" y="21553"/>
                  <a:pt x="19191" y="21600"/>
                  <a:pt x="19220" y="21600"/>
                </a:cubicBezTo>
                <a:cubicBezTo>
                  <a:pt x="19249" y="21600"/>
                  <a:pt x="19273" y="21553"/>
                  <a:pt x="19273" y="21495"/>
                </a:cubicBezTo>
                <a:lnTo>
                  <a:pt x="19273" y="21275"/>
                </a:lnTo>
                <a:cubicBezTo>
                  <a:pt x="19273" y="21218"/>
                  <a:pt x="19249" y="21171"/>
                  <a:pt x="19220" y="21171"/>
                </a:cubicBezTo>
                <a:close/>
                <a:moveTo>
                  <a:pt x="20069" y="21171"/>
                </a:moveTo>
                <a:cubicBezTo>
                  <a:pt x="20040" y="21171"/>
                  <a:pt x="20016" y="21218"/>
                  <a:pt x="20016" y="21275"/>
                </a:cubicBezTo>
                <a:lnTo>
                  <a:pt x="20016" y="21495"/>
                </a:lnTo>
                <a:cubicBezTo>
                  <a:pt x="20016" y="21553"/>
                  <a:pt x="20040" y="21600"/>
                  <a:pt x="20069" y="21600"/>
                </a:cubicBezTo>
                <a:cubicBezTo>
                  <a:pt x="20099" y="21600"/>
                  <a:pt x="20122" y="21553"/>
                  <a:pt x="20122" y="21495"/>
                </a:cubicBezTo>
                <a:lnTo>
                  <a:pt x="20122" y="21275"/>
                </a:lnTo>
                <a:cubicBezTo>
                  <a:pt x="20122" y="21218"/>
                  <a:pt x="20099" y="21171"/>
                  <a:pt x="20069" y="21171"/>
                </a:cubicBezTo>
                <a:close/>
                <a:moveTo>
                  <a:pt x="20384" y="21171"/>
                </a:moveTo>
                <a:cubicBezTo>
                  <a:pt x="20355" y="21171"/>
                  <a:pt x="20331" y="21218"/>
                  <a:pt x="20331" y="21275"/>
                </a:cubicBezTo>
                <a:lnTo>
                  <a:pt x="20331" y="21495"/>
                </a:lnTo>
                <a:cubicBezTo>
                  <a:pt x="20331" y="21553"/>
                  <a:pt x="20355" y="21600"/>
                  <a:pt x="20384" y="21600"/>
                </a:cubicBezTo>
                <a:cubicBezTo>
                  <a:pt x="20413" y="21600"/>
                  <a:pt x="20436" y="21553"/>
                  <a:pt x="20436" y="21495"/>
                </a:cubicBezTo>
                <a:lnTo>
                  <a:pt x="20436" y="21275"/>
                </a:lnTo>
                <a:cubicBezTo>
                  <a:pt x="20436" y="21218"/>
                  <a:pt x="20413" y="21171"/>
                  <a:pt x="20384" y="21171"/>
                </a:cubicBezTo>
                <a:close/>
                <a:moveTo>
                  <a:pt x="21234" y="21171"/>
                </a:moveTo>
                <a:cubicBezTo>
                  <a:pt x="21204" y="21171"/>
                  <a:pt x="21181" y="21218"/>
                  <a:pt x="21181" y="21275"/>
                </a:cubicBezTo>
                <a:lnTo>
                  <a:pt x="21181" y="21495"/>
                </a:lnTo>
                <a:cubicBezTo>
                  <a:pt x="21181" y="21553"/>
                  <a:pt x="21204" y="21600"/>
                  <a:pt x="21234" y="21600"/>
                </a:cubicBezTo>
                <a:cubicBezTo>
                  <a:pt x="21263" y="21600"/>
                  <a:pt x="21285" y="21553"/>
                  <a:pt x="21285" y="21495"/>
                </a:cubicBezTo>
                <a:lnTo>
                  <a:pt x="21285" y="21275"/>
                </a:lnTo>
                <a:cubicBezTo>
                  <a:pt x="21285" y="21218"/>
                  <a:pt x="21263" y="21171"/>
                  <a:pt x="21234" y="21171"/>
                </a:cubicBezTo>
                <a:close/>
                <a:moveTo>
                  <a:pt x="21547" y="21171"/>
                </a:moveTo>
                <a:cubicBezTo>
                  <a:pt x="21518" y="21171"/>
                  <a:pt x="21495" y="21218"/>
                  <a:pt x="21495" y="21275"/>
                </a:cubicBezTo>
                <a:lnTo>
                  <a:pt x="21495" y="21495"/>
                </a:lnTo>
                <a:cubicBezTo>
                  <a:pt x="21495" y="21553"/>
                  <a:pt x="21518" y="21600"/>
                  <a:pt x="21547" y="21600"/>
                </a:cubicBezTo>
                <a:cubicBezTo>
                  <a:pt x="21576" y="21600"/>
                  <a:pt x="21600" y="21553"/>
                  <a:pt x="21600" y="21495"/>
                </a:cubicBezTo>
                <a:lnTo>
                  <a:pt x="21600" y="21275"/>
                </a:lnTo>
                <a:cubicBezTo>
                  <a:pt x="21600" y="21218"/>
                  <a:pt x="21576" y="21171"/>
                  <a:pt x="21547" y="21171"/>
                </a:cubicBezTo>
                <a:close/>
              </a:path>
            </a:pathLst>
          </a:custGeom>
          <a:gradFill>
            <a:gsLst>
              <a:gs pos="0">
                <a:srgbClr val="18274E"/>
              </a:gs>
              <a:gs pos="14456">
                <a:srgbClr val="0E1B45"/>
              </a:gs>
              <a:gs pos="49638">
                <a:srgbClr val="040E3C"/>
              </a:gs>
            </a:gsLst>
            <a:path>
              <a:fillToRect l="33539" t="-4064" r="66460" b="104064"/>
            </a:path>
          </a:gradFill>
          <a:ln w="12700">
            <a:miter lim="400000"/>
          </a:ln>
        </p:spPr>
        <p:txBody>
          <a:bodyPr lIns="45719" rIns="45719" anchor="ctr"/>
          <a:lstStyle/>
          <a:p>
            <a:pPr defTabSz="914400">
              <a:lnSpc>
                <a:spcPct val="100000"/>
              </a:lnSpc>
              <a:buClrTx/>
              <a:defRPr sz="1800" baseline="0">
                <a:solidFill>
                  <a:srgbClr val="DE8919"/>
                </a:solidFill>
              </a:defRPr>
            </a:pPr>
            <a:endParaRPr/>
          </a:p>
        </p:txBody>
      </p:sp>
      <p:sp>
        <p:nvSpPr>
          <p:cNvPr id="866" name="H1 Montserrat SemiBold 64 – nadpis vlevo"/>
          <p:cNvSpPr txBox="1">
            <a:spLocks noGrp="1"/>
          </p:cNvSpPr>
          <p:nvPr>
            <p:ph type="body" sz="quarter" idx="21"/>
          </p:nvPr>
        </p:nvSpPr>
        <p:spPr>
          <a:xfrm>
            <a:off x="2240501" y="4825999"/>
            <a:ext cx="7683157" cy="4064001"/>
          </a:xfrm>
          <a:prstGeom prst="rect">
            <a:avLst/>
          </a:prstGeom>
        </p:spPr>
        <p:txBody>
          <a:bodyPr lIns="50800" tIns="50800" rIns="50800" bIns="50800" anchor="ctr">
            <a:spAutoFit/>
          </a:bodyPr>
          <a:lstStyle/>
          <a:p>
            <a:pPr marL="0" indent="0" defTabSz="825500">
              <a:lnSpc>
                <a:spcPct val="15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6400" i="1">
                <a:solidFill>
                  <a:srgbClr val="FFFFFF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t>H1 </a:t>
            </a:r>
            <a:r>
              <a:rPr>
                <a:solidFill>
                  <a:srgbClr val="77F9D9"/>
                </a:solidFill>
              </a:rPr>
              <a:t>Montserrat</a:t>
            </a:r>
            <a:r>
              <a:t> SemiBold 64 – nadpis vlevo</a:t>
            </a:r>
          </a:p>
        </p:txBody>
      </p:sp>
      <p:sp>
        <p:nvSpPr>
          <p:cNvPr id="867" name="Tvar"/>
          <p:cNvSpPr/>
          <p:nvPr/>
        </p:nvSpPr>
        <p:spPr>
          <a:xfrm>
            <a:off x="11088949" y="2470865"/>
            <a:ext cx="15924381" cy="877427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537" y="4224"/>
                </a:moveTo>
                <a:cubicBezTo>
                  <a:pt x="21575" y="3878"/>
                  <a:pt x="21600" y="3532"/>
                  <a:pt x="21600" y="3209"/>
                </a:cubicBezTo>
                <a:cubicBezTo>
                  <a:pt x="21600" y="1223"/>
                  <a:pt x="20863" y="0"/>
                  <a:pt x="19603" y="0"/>
                </a:cubicBezTo>
                <a:lnTo>
                  <a:pt x="5183" y="0"/>
                </a:lnTo>
                <a:cubicBezTo>
                  <a:pt x="4331" y="0"/>
                  <a:pt x="3696" y="306"/>
                  <a:pt x="3235" y="966"/>
                </a:cubicBezTo>
                <a:cubicBezTo>
                  <a:pt x="2774" y="1627"/>
                  <a:pt x="2487" y="2642"/>
                  <a:pt x="2335" y="4061"/>
                </a:cubicBezTo>
                <a:lnTo>
                  <a:pt x="1864" y="8308"/>
                </a:lnTo>
                <a:cubicBezTo>
                  <a:pt x="1819" y="8677"/>
                  <a:pt x="1736" y="8948"/>
                  <a:pt x="1622" y="9127"/>
                </a:cubicBezTo>
                <a:cubicBezTo>
                  <a:pt x="1508" y="9307"/>
                  <a:pt x="1362" y="9394"/>
                  <a:pt x="1190" y="9394"/>
                </a:cubicBezTo>
                <a:lnTo>
                  <a:pt x="305" y="9394"/>
                </a:lnTo>
                <a:lnTo>
                  <a:pt x="0" y="12209"/>
                </a:lnTo>
                <a:lnTo>
                  <a:pt x="885" y="12209"/>
                </a:lnTo>
                <a:cubicBezTo>
                  <a:pt x="1165" y="12209"/>
                  <a:pt x="1330" y="12463"/>
                  <a:pt x="1330" y="12969"/>
                </a:cubicBezTo>
                <a:cubicBezTo>
                  <a:pt x="1330" y="13084"/>
                  <a:pt x="1330" y="13178"/>
                  <a:pt x="1317" y="13292"/>
                </a:cubicBezTo>
                <a:lnTo>
                  <a:pt x="872" y="17376"/>
                </a:lnTo>
                <a:cubicBezTo>
                  <a:pt x="834" y="17745"/>
                  <a:pt x="809" y="18068"/>
                  <a:pt x="809" y="18391"/>
                </a:cubicBezTo>
                <a:cubicBezTo>
                  <a:pt x="809" y="20377"/>
                  <a:pt x="1533" y="21600"/>
                  <a:pt x="2805" y="21600"/>
                </a:cubicBezTo>
                <a:lnTo>
                  <a:pt x="17226" y="21600"/>
                </a:lnTo>
                <a:cubicBezTo>
                  <a:pt x="18071" y="21600"/>
                  <a:pt x="18704" y="21294"/>
                  <a:pt x="19163" y="20634"/>
                </a:cubicBezTo>
                <a:cubicBezTo>
                  <a:pt x="19623" y="19973"/>
                  <a:pt x="19909" y="18958"/>
                  <a:pt x="20062" y="17539"/>
                </a:cubicBezTo>
                <a:lnTo>
                  <a:pt x="21537" y="4224"/>
                </a:lnTo>
                <a:close/>
              </a:path>
            </a:pathLst>
          </a:custGeom>
          <a:solidFill>
            <a:srgbClr val="A97FEF"/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 defTabSz="825500">
              <a:lnSpc>
                <a:spcPct val="100000"/>
              </a:lnSpc>
              <a:defRPr sz="3200" baseline="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868" name="vložený-film.png"/>
          <p:cNvSpPr>
            <a:spLocks noGrp="1"/>
          </p:cNvSpPr>
          <p:nvPr>
            <p:ph type="pic" sz="half" idx="22"/>
          </p:nvPr>
        </p:nvSpPr>
        <p:spPr>
          <a:xfrm>
            <a:off x="14911658" y="2416026"/>
            <a:ext cx="8278721" cy="10514418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869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1959031" y="13081000"/>
            <a:ext cx="453238" cy="461059"/>
          </a:xfrm>
          <a:prstGeom prst="rect">
            <a:avLst/>
          </a:prstGeom>
        </p:spPr>
        <p:txBody>
          <a:bodyPr lIns="50800" tIns="50800" rIns="50800" bIns="50800" anchor="t"/>
          <a:lstStyle>
            <a:lvl1pPr algn="ctr">
              <a:defRPr sz="2400" b="0">
                <a:solidFill>
                  <a:srgbClr val="000000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Prázdný (s gradientem) (kopie 4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6" name="Volný tvar 6"/>
          <p:cNvSpPr/>
          <p:nvPr/>
        </p:nvSpPr>
        <p:spPr>
          <a:xfrm>
            <a:off x="134619" y="128682"/>
            <a:ext cx="24114762" cy="122132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3" y="0"/>
                </a:moveTo>
                <a:cubicBezTo>
                  <a:pt x="24" y="0"/>
                  <a:pt x="0" y="47"/>
                  <a:pt x="0" y="105"/>
                </a:cubicBezTo>
                <a:lnTo>
                  <a:pt x="0" y="325"/>
                </a:lnTo>
                <a:cubicBezTo>
                  <a:pt x="0" y="382"/>
                  <a:pt x="24" y="427"/>
                  <a:pt x="53" y="427"/>
                </a:cubicBezTo>
                <a:cubicBezTo>
                  <a:pt x="82" y="427"/>
                  <a:pt x="106" y="382"/>
                  <a:pt x="106" y="325"/>
                </a:cubicBezTo>
                <a:lnTo>
                  <a:pt x="106" y="105"/>
                </a:lnTo>
                <a:cubicBezTo>
                  <a:pt x="106" y="47"/>
                  <a:pt x="82" y="0"/>
                  <a:pt x="53" y="0"/>
                </a:cubicBezTo>
                <a:close/>
                <a:moveTo>
                  <a:pt x="367" y="0"/>
                </a:moveTo>
                <a:cubicBezTo>
                  <a:pt x="338" y="0"/>
                  <a:pt x="315" y="47"/>
                  <a:pt x="315" y="105"/>
                </a:cubicBezTo>
                <a:lnTo>
                  <a:pt x="315" y="325"/>
                </a:lnTo>
                <a:cubicBezTo>
                  <a:pt x="315" y="382"/>
                  <a:pt x="338" y="427"/>
                  <a:pt x="367" y="427"/>
                </a:cubicBezTo>
                <a:cubicBezTo>
                  <a:pt x="397" y="427"/>
                  <a:pt x="420" y="382"/>
                  <a:pt x="420" y="325"/>
                </a:cubicBezTo>
                <a:lnTo>
                  <a:pt x="420" y="105"/>
                </a:lnTo>
                <a:cubicBezTo>
                  <a:pt x="420" y="47"/>
                  <a:pt x="397" y="0"/>
                  <a:pt x="367" y="0"/>
                </a:cubicBezTo>
                <a:close/>
                <a:moveTo>
                  <a:pt x="1217" y="0"/>
                </a:moveTo>
                <a:cubicBezTo>
                  <a:pt x="1188" y="0"/>
                  <a:pt x="1164" y="47"/>
                  <a:pt x="1164" y="105"/>
                </a:cubicBezTo>
                <a:lnTo>
                  <a:pt x="1164" y="325"/>
                </a:lnTo>
                <a:cubicBezTo>
                  <a:pt x="1164" y="382"/>
                  <a:pt x="1188" y="427"/>
                  <a:pt x="1217" y="427"/>
                </a:cubicBezTo>
                <a:cubicBezTo>
                  <a:pt x="1246" y="427"/>
                  <a:pt x="1270" y="382"/>
                  <a:pt x="1270" y="325"/>
                </a:cubicBezTo>
                <a:lnTo>
                  <a:pt x="1270" y="105"/>
                </a:lnTo>
                <a:cubicBezTo>
                  <a:pt x="1270" y="47"/>
                  <a:pt x="1246" y="0"/>
                  <a:pt x="1217" y="0"/>
                </a:cubicBezTo>
                <a:close/>
                <a:moveTo>
                  <a:pt x="1532" y="0"/>
                </a:moveTo>
                <a:cubicBezTo>
                  <a:pt x="1503" y="0"/>
                  <a:pt x="1479" y="47"/>
                  <a:pt x="1479" y="105"/>
                </a:cubicBezTo>
                <a:lnTo>
                  <a:pt x="1479" y="325"/>
                </a:lnTo>
                <a:cubicBezTo>
                  <a:pt x="1479" y="382"/>
                  <a:pt x="1503" y="427"/>
                  <a:pt x="1532" y="427"/>
                </a:cubicBezTo>
                <a:cubicBezTo>
                  <a:pt x="1561" y="427"/>
                  <a:pt x="1584" y="382"/>
                  <a:pt x="1584" y="325"/>
                </a:cubicBezTo>
                <a:lnTo>
                  <a:pt x="1584" y="105"/>
                </a:lnTo>
                <a:cubicBezTo>
                  <a:pt x="1584" y="47"/>
                  <a:pt x="1561" y="0"/>
                  <a:pt x="1532" y="0"/>
                </a:cubicBezTo>
                <a:close/>
                <a:moveTo>
                  <a:pt x="2380" y="0"/>
                </a:moveTo>
                <a:cubicBezTo>
                  <a:pt x="2351" y="0"/>
                  <a:pt x="2329" y="47"/>
                  <a:pt x="2329" y="105"/>
                </a:cubicBezTo>
                <a:lnTo>
                  <a:pt x="2329" y="325"/>
                </a:lnTo>
                <a:cubicBezTo>
                  <a:pt x="2329" y="382"/>
                  <a:pt x="2351" y="427"/>
                  <a:pt x="2380" y="427"/>
                </a:cubicBezTo>
                <a:cubicBezTo>
                  <a:pt x="2409" y="427"/>
                  <a:pt x="2433" y="382"/>
                  <a:pt x="2433" y="325"/>
                </a:cubicBezTo>
                <a:lnTo>
                  <a:pt x="2433" y="105"/>
                </a:lnTo>
                <a:cubicBezTo>
                  <a:pt x="2433" y="47"/>
                  <a:pt x="2409" y="0"/>
                  <a:pt x="2380" y="0"/>
                </a:cubicBezTo>
                <a:close/>
                <a:moveTo>
                  <a:pt x="2695" y="0"/>
                </a:moveTo>
                <a:cubicBezTo>
                  <a:pt x="2666" y="0"/>
                  <a:pt x="2643" y="47"/>
                  <a:pt x="2643" y="105"/>
                </a:cubicBezTo>
                <a:lnTo>
                  <a:pt x="2643" y="325"/>
                </a:lnTo>
                <a:cubicBezTo>
                  <a:pt x="2643" y="382"/>
                  <a:pt x="2666" y="427"/>
                  <a:pt x="2695" y="427"/>
                </a:cubicBezTo>
                <a:cubicBezTo>
                  <a:pt x="2724" y="427"/>
                  <a:pt x="2748" y="382"/>
                  <a:pt x="2748" y="325"/>
                </a:cubicBezTo>
                <a:lnTo>
                  <a:pt x="2748" y="105"/>
                </a:lnTo>
                <a:cubicBezTo>
                  <a:pt x="2748" y="47"/>
                  <a:pt x="2724" y="0"/>
                  <a:pt x="2695" y="0"/>
                </a:cubicBezTo>
                <a:close/>
                <a:moveTo>
                  <a:pt x="3545" y="0"/>
                </a:moveTo>
                <a:cubicBezTo>
                  <a:pt x="3516" y="0"/>
                  <a:pt x="3492" y="47"/>
                  <a:pt x="3492" y="105"/>
                </a:cubicBezTo>
                <a:lnTo>
                  <a:pt x="3492" y="325"/>
                </a:lnTo>
                <a:cubicBezTo>
                  <a:pt x="3492" y="382"/>
                  <a:pt x="3516" y="427"/>
                  <a:pt x="3545" y="427"/>
                </a:cubicBezTo>
                <a:cubicBezTo>
                  <a:pt x="3574" y="427"/>
                  <a:pt x="3598" y="382"/>
                  <a:pt x="3598" y="325"/>
                </a:cubicBezTo>
                <a:lnTo>
                  <a:pt x="3598" y="105"/>
                </a:lnTo>
                <a:cubicBezTo>
                  <a:pt x="3598" y="47"/>
                  <a:pt x="3574" y="0"/>
                  <a:pt x="3545" y="0"/>
                </a:cubicBezTo>
                <a:close/>
                <a:moveTo>
                  <a:pt x="3859" y="0"/>
                </a:moveTo>
                <a:cubicBezTo>
                  <a:pt x="3830" y="0"/>
                  <a:pt x="3806" y="47"/>
                  <a:pt x="3806" y="105"/>
                </a:cubicBezTo>
                <a:lnTo>
                  <a:pt x="3806" y="325"/>
                </a:lnTo>
                <a:cubicBezTo>
                  <a:pt x="3806" y="382"/>
                  <a:pt x="3830" y="427"/>
                  <a:pt x="3859" y="427"/>
                </a:cubicBezTo>
                <a:cubicBezTo>
                  <a:pt x="3888" y="427"/>
                  <a:pt x="3912" y="382"/>
                  <a:pt x="3912" y="325"/>
                </a:cubicBezTo>
                <a:lnTo>
                  <a:pt x="3912" y="105"/>
                </a:lnTo>
                <a:cubicBezTo>
                  <a:pt x="3912" y="47"/>
                  <a:pt x="3888" y="0"/>
                  <a:pt x="3859" y="0"/>
                </a:cubicBezTo>
                <a:close/>
                <a:moveTo>
                  <a:pt x="4709" y="0"/>
                </a:moveTo>
                <a:cubicBezTo>
                  <a:pt x="4680" y="0"/>
                  <a:pt x="4656" y="47"/>
                  <a:pt x="4656" y="105"/>
                </a:cubicBezTo>
                <a:lnTo>
                  <a:pt x="4656" y="325"/>
                </a:lnTo>
                <a:cubicBezTo>
                  <a:pt x="4656" y="382"/>
                  <a:pt x="4680" y="427"/>
                  <a:pt x="4709" y="427"/>
                </a:cubicBezTo>
                <a:cubicBezTo>
                  <a:pt x="4738" y="427"/>
                  <a:pt x="4762" y="382"/>
                  <a:pt x="4762" y="325"/>
                </a:cubicBezTo>
                <a:lnTo>
                  <a:pt x="4762" y="105"/>
                </a:lnTo>
                <a:cubicBezTo>
                  <a:pt x="4762" y="47"/>
                  <a:pt x="4738" y="0"/>
                  <a:pt x="4709" y="0"/>
                </a:cubicBezTo>
                <a:close/>
                <a:moveTo>
                  <a:pt x="5023" y="0"/>
                </a:moveTo>
                <a:cubicBezTo>
                  <a:pt x="4994" y="0"/>
                  <a:pt x="4970" y="47"/>
                  <a:pt x="4970" y="105"/>
                </a:cubicBezTo>
                <a:lnTo>
                  <a:pt x="4970" y="325"/>
                </a:lnTo>
                <a:cubicBezTo>
                  <a:pt x="4970" y="382"/>
                  <a:pt x="4994" y="427"/>
                  <a:pt x="5023" y="427"/>
                </a:cubicBezTo>
                <a:cubicBezTo>
                  <a:pt x="5053" y="427"/>
                  <a:pt x="5076" y="382"/>
                  <a:pt x="5076" y="325"/>
                </a:cubicBezTo>
                <a:lnTo>
                  <a:pt x="5076" y="105"/>
                </a:lnTo>
                <a:cubicBezTo>
                  <a:pt x="5076" y="47"/>
                  <a:pt x="5053" y="0"/>
                  <a:pt x="5023" y="0"/>
                </a:cubicBezTo>
                <a:close/>
                <a:moveTo>
                  <a:pt x="5873" y="0"/>
                </a:moveTo>
                <a:cubicBezTo>
                  <a:pt x="5844" y="0"/>
                  <a:pt x="5820" y="47"/>
                  <a:pt x="5820" y="105"/>
                </a:cubicBezTo>
                <a:lnTo>
                  <a:pt x="5820" y="325"/>
                </a:lnTo>
                <a:cubicBezTo>
                  <a:pt x="5820" y="382"/>
                  <a:pt x="5844" y="427"/>
                  <a:pt x="5873" y="427"/>
                </a:cubicBezTo>
                <a:cubicBezTo>
                  <a:pt x="5902" y="427"/>
                  <a:pt x="5926" y="382"/>
                  <a:pt x="5926" y="325"/>
                </a:cubicBezTo>
                <a:lnTo>
                  <a:pt x="5926" y="105"/>
                </a:lnTo>
                <a:cubicBezTo>
                  <a:pt x="5926" y="47"/>
                  <a:pt x="5902" y="0"/>
                  <a:pt x="5873" y="0"/>
                </a:cubicBezTo>
                <a:close/>
                <a:moveTo>
                  <a:pt x="6188" y="0"/>
                </a:moveTo>
                <a:cubicBezTo>
                  <a:pt x="6159" y="0"/>
                  <a:pt x="6135" y="47"/>
                  <a:pt x="6135" y="105"/>
                </a:cubicBezTo>
                <a:lnTo>
                  <a:pt x="6135" y="325"/>
                </a:lnTo>
                <a:cubicBezTo>
                  <a:pt x="6135" y="382"/>
                  <a:pt x="6159" y="427"/>
                  <a:pt x="6188" y="427"/>
                </a:cubicBezTo>
                <a:cubicBezTo>
                  <a:pt x="6217" y="427"/>
                  <a:pt x="6240" y="382"/>
                  <a:pt x="6240" y="325"/>
                </a:cubicBezTo>
                <a:lnTo>
                  <a:pt x="6240" y="105"/>
                </a:lnTo>
                <a:cubicBezTo>
                  <a:pt x="6240" y="47"/>
                  <a:pt x="6217" y="0"/>
                  <a:pt x="6188" y="0"/>
                </a:cubicBezTo>
                <a:close/>
                <a:moveTo>
                  <a:pt x="7036" y="0"/>
                </a:moveTo>
                <a:cubicBezTo>
                  <a:pt x="7007" y="0"/>
                  <a:pt x="6984" y="47"/>
                  <a:pt x="6984" y="105"/>
                </a:cubicBezTo>
                <a:lnTo>
                  <a:pt x="6984" y="325"/>
                </a:lnTo>
                <a:cubicBezTo>
                  <a:pt x="6984" y="382"/>
                  <a:pt x="7007" y="427"/>
                  <a:pt x="7036" y="427"/>
                </a:cubicBezTo>
                <a:cubicBezTo>
                  <a:pt x="7065" y="427"/>
                  <a:pt x="7089" y="382"/>
                  <a:pt x="7089" y="325"/>
                </a:cubicBezTo>
                <a:lnTo>
                  <a:pt x="7089" y="105"/>
                </a:lnTo>
                <a:cubicBezTo>
                  <a:pt x="7089" y="47"/>
                  <a:pt x="7065" y="0"/>
                  <a:pt x="7036" y="0"/>
                </a:cubicBezTo>
                <a:close/>
                <a:moveTo>
                  <a:pt x="7351" y="0"/>
                </a:moveTo>
                <a:cubicBezTo>
                  <a:pt x="7322" y="0"/>
                  <a:pt x="7299" y="47"/>
                  <a:pt x="7299" y="105"/>
                </a:cubicBezTo>
                <a:lnTo>
                  <a:pt x="7299" y="325"/>
                </a:lnTo>
                <a:cubicBezTo>
                  <a:pt x="7299" y="382"/>
                  <a:pt x="7322" y="427"/>
                  <a:pt x="7351" y="427"/>
                </a:cubicBezTo>
                <a:cubicBezTo>
                  <a:pt x="7380" y="427"/>
                  <a:pt x="7404" y="382"/>
                  <a:pt x="7404" y="325"/>
                </a:cubicBezTo>
                <a:lnTo>
                  <a:pt x="7404" y="105"/>
                </a:lnTo>
                <a:cubicBezTo>
                  <a:pt x="7404" y="47"/>
                  <a:pt x="7380" y="0"/>
                  <a:pt x="7351" y="0"/>
                </a:cubicBezTo>
                <a:close/>
                <a:moveTo>
                  <a:pt x="8201" y="0"/>
                </a:moveTo>
                <a:cubicBezTo>
                  <a:pt x="8171" y="0"/>
                  <a:pt x="8148" y="47"/>
                  <a:pt x="8148" y="105"/>
                </a:cubicBezTo>
                <a:lnTo>
                  <a:pt x="8148" y="325"/>
                </a:lnTo>
                <a:cubicBezTo>
                  <a:pt x="8148" y="382"/>
                  <a:pt x="8171" y="427"/>
                  <a:pt x="8201" y="427"/>
                </a:cubicBezTo>
                <a:cubicBezTo>
                  <a:pt x="8230" y="427"/>
                  <a:pt x="8254" y="382"/>
                  <a:pt x="8254" y="325"/>
                </a:cubicBezTo>
                <a:lnTo>
                  <a:pt x="8254" y="105"/>
                </a:lnTo>
                <a:cubicBezTo>
                  <a:pt x="8254" y="47"/>
                  <a:pt x="8230" y="0"/>
                  <a:pt x="8201" y="0"/>
                </a:cubicBezTo>
                <a:close/>
                <a:moveTo>
                  <a:pt x="8515" y="0"/>
                </a:moveTo>
                <a:cubicBezTo>
                  <a:pt x="8486" y="0"/>
                  <a:pt x="8462" y="47"/>
                  <a:pt x="8462" y="105"/>
                </a:cubicBezTo>
                <a:lnTo>
                  <a:pt x="8462" y="325"/>
                </a:lnTo>
                <a:cubicBezTo>
                  <a:pt x="8462" y="382"/>
                  <a:pt x="8486" y="427"/>
                  <a:pt x="8515" y="427"/>
                </a:cubicBezTo>
                <a:cubicBezTo>
                  <a:pt x="8544" y="427"/>
                  <a:pt x="8568" y="382"/>
                  <a:pt x="8568" y="325"/>
                </a:cubicBezTo>
                <a:lnTo>
                  <a:pt x="8568" y="105"/>
                </a:lnTo>
                <a:cubicBezTo>
                  <a:pt x="8568" y="47"/>
                  <a:pt x="8544" y="0"/>
                  <a:pt x="8515" y="0"/>
                </a:cubicBezTo>
                <a:close/>
                <a:moveTo>
                  <a:pt x="9365" y="0"/>
                </a:moveTo>
                <a:cubicBezTo>
                  <a:pt x="9336" y="0"/>
                  <a:pt x="9312" y="47"/>
                  <a:pt x="9312" y="105"/>
                </a:cubicBezTo>
                <a:lnTo>
                  <a:pt x="9312" y="325"/>
                </a:lnTo>
                <a:cubicBezTo>
                  <a:pt x="9312" y="382"/>
                  <a:pt x="9336" y="427"/>
                  <a:pt x="9365" y="427"/>
                </a:cubicBezTo>
                <a:cubicBezTo>
                  <a:pt x="9394" y="427"/>
                  <a:pt x="9418" y="382"/>
                  <a:pt x="9418" y="325"/>
                </a:cubicBezTo>
                <a:lnTo>
                  <a:pt x="9418" y="105"/>
                </a:lnTo>
                <a:cubicBezTo>
                  <a:pt x="9418" y="47"/>
                  <a:pt x="9394" y="0"/>
                  <a:pt x="9365" y="0"/>
                </a:cubicBezTo>
                <a:close/>
                <a:moveTo>
                  <a:pt x="9679" y="0"/>
                </a:moveTo>
                <a:cubicBezTo>
                  <a:pt x="9650" y="0"/>
                  <a:pt x="9626" y="47"/>
                  <a:pt x="9626" y="105"/>
                </a:cubicBezTo>
                <a:lnTo>
                  <a:pt x="9626" y="325"/>
                </a:lnTo>
                <a:cubicBezTo>
                  <a:pt x="9626" y="382"/>
                  <a:pt x="9650" y="427"/>
                  <a:pt x="9679" y="427"/>
                </a:cubicBezTo>
                <a:cubicBezTo>
                  <a:pt x="9708" y="427"/>
                  <a:pt x="9732" y="382"/>
                  <a:pt x="9732" y="325"/>
                </a:cubicBezTo>
                <a:lnTo>
                  <a:pt x="9732" y="105"/>
                </a:lnTo>
                <a:cubicBezTo>
                  <a:pt x="9732" y="47"/>
                  <a:pt x="9708" y="0"/>
                  <a:pt x="9679" y="0"/>
                </a:cubicBezTo>
                <a:close/>
                <a:moveTo>
                  <a:pt x="10529" y="0"/>
                </a:moveTo>
                <a:cubicBezTo>
                  <a:pt x="10500" y="0"/>
                  <a:pt x="10476" y="47"/>
                  <a:pt x="10476" y="105"/>
                </a:cubicBezTo>
                <a:lnTo>
                  <a:pt x="10476" y="325"/>
                </a:lnTo>
                <a:cubicBezTo>
                  <a:pt x="10476" y="382"/>
                  <a:pt x="10500" y="427"/>
                  <a:pt x="10529" y="427"/>
                </a:cubicBezTo>
                <a:cubicBezTo>
                  <a:pt x="10558" y="427"/>
                  <a:pt x="10582" y="382"/>
                  <a:pt x="10582" y="325"/>
                </a:cubicBezTo>
                <a:lnTo>
                  <a:pt x="10582" y="105"/>
                </a:lnTo>
                <a:cubicBezTo>
                  <a:pt x="10582" y="47"/>
                  <a:pt x="10558" y="0"/>
                  <a:pt x="10529" y="0"/>
                </a:cubicBezTo>
                <a:close/>
                <a:moveTo>
                  <a:pt x="10844" y="0"/>
                </a:moveTo>
                <a:cubicBezTo>
                  <a:pt x="10814" y="0"/>
                  <a:pt x="10791" y="47"/>
                  <a:pt x="10791" y="105"/>
                </a:cubicBezTo>
                <a:lnTo>
                  <a:pt x="10791" y="325"/>
                </a:lnTo>
                <a:cubicBezTo>
                  <a:pt x="10791" y="382"/>
                  <a:pt x="10814" y="427"/>
                  <a:pt x="10844" y="427"/>
                </a:cubicBezTo>
                <a:cubicBezTo>
                  <a:pt x="10873" y="427"/>
                  <a:pt x="10895" y="382"/>
                  <a:pt x="10895" y="325"/>
                </a:cubicBezTo>
                <a:lnTo>
                  <a:pt x="10895" y="105"/>
                </a:lnTo>
                <a:cubicBezTo>
                  <a:pt x="10895" y="47"/>
                  <a:pt x="10873" y="0"/>
                  <a:pt x="10844" y="0"/>
                </a:cubicBezTo>
                <a:close/>
                <a:moveTo>
                  <a:pt x="11692" y="0"/>
                </a:moveTo>
                <a:cubicBezTo>
                  <a:pt x="11663" y="0"/>
                  <a:pt x="11640" y="47"/>
                  <a:pt x="11640" y="105"/>
                </a:cubicBezTo>
                <a:lnTo>
                  <a:pt x="11640" y="325"/>
                </a:lnTo>
                <a:cubicBezTo>
                  <a:pt x="11640" y="382"/>
                  <a:pt x="11663" y="427"/>
                  <a:pt x="11692" y="427"/>
                </a:cubicBezTo>
                <a:cubicBezTo>
                  <a:pt x="11721" y="427"/>
                  <a:pt x="11745" y="382"/>
                  <a:pt x="11745" y="325"/>
                </a:cubicBezTo>
                <a:lnTo>
                  <a:pt x="11745" y="105"/>
                </a:lnTo>
                <a:cubicBezTo>
                  <a:pt x="11745" y="47"/>
                  <a:pt x="11721" y="0"/>
                  <a:pt x="11692" y="0"/>
                </a:cubicBezTo>
                <a:close/>
                <a:moveTo>
                  <a:pt x="12007" y="0"/>
                </a:moveTo>
                <a:cubicBezTo>
                  <a:pt x="11978" y="0"/>
                  <a:pt x="11955" y="47"/>
                  <a:pt x="11955" y="105"/>
                </a:cubicBezTo>
                <a:lnTo>
                  <a:pt x="11955" y="325"/>
                </a:lnTo>
                <a:cubicBezTo>
                  <a:pt x="11955" y="382"/>
                  <a:pt x="11978" y="427"/>
                  <a:pt x="12007" y="427"/>
                </a:cubicBezTo>
                <a:cubicBezTo>
                  <a:pt x="12036" y="427"/>
                  <a:pt x="12060" y="382"/>
                  <a:pt x="12060" y="325"/>
                </a:cubicBezTo>
                <a:lnTo>
                  <a:pt x="12060" y="105"/>
                </a:lnTo>
                <a:cubicBezTo>
                  <a:pt x="12060" y="47"/>
                  <a:pt x="12036" y="0"/>
                  <a:pt x="12007" y="0"/>
                </a:cubicBezTo>
                <a:close/>
                <a:moveTo>
                  <a:pt x="12856" y="0"/>
                </a:moveTo>
                <a:cubicBezTo>
                  <a:pt x="12827" y="0"/>
                  <a:pt x="12804" y="47"/>
                  <a:pt x="12804" y="105"/>
                </a:cubicBezTo>
                <a:lnTo>
                  <a:pt x="12804" y="325"/>
                </a:lnTo>
                <a:cubicBezTo>
                  <a:pt x="12804" y="382"/>
                  <a:pt x="12827" y="427"/>
                  <a:pt x="12856" y="427"/>
                </a:cubicBezTo>
                <a:cubicBezTo>
                  <a:pt x="12886" y="427"/>
                  <a:pt x="12909" y="382"/>
                  <a:pt x="12909" y="325"/>
                </a:cubicBezTo>
                <a:lnTo>
                  <a:pt x="12909" y="105"/>
                </a:lnTo>
                <a:cubicBezTo>
                  <a:pt x="12909" y="47"/>
                  <a:pt x="12886" y="0"/>
                  <a:pt x="12856" y="0"/>
                </a:cubicBezTo>
                <a:close/>
                <a:moveTo>
                  <a:pt x="13171" y="0"/>
                </a:moveTo>
                <a:cubicBezTo>
                  <a:pt x="13142" y="0"/>
                  <a:pt x="13118" y="47"/>
                  <a:pt x="13118" y="105"/>
                </a:cubicBezTo>
                <a:lnTo>
                  <a:pt x="13118" y="325"/>
                </a:lnTo>
                <a:cubicBezTo>
                  <a:pt x="13118" y="382"/>
                  <a:pt x="13142" y="427"/>
                  <a:pt x="13171" y="427"/>
                </a:cubicBezTo>
                <a:cubicBezTo>
                  <a:pt x="13200" y="427"/>
                  <a:pt x="13224" y="382"/>
                  <a:pt x="13224" y="325"/>
                </a:cubicBezTo>
                <a:lnTo>
                  <a:pt x="13224" y="105"/>
                </a:lnTo>
                <a:cubicBezTo>
                  <a:pt x="13224" y="47"/>
                  <a:pt x="13200" y="0"/>
                  <a:pt x="13171" y="0"/>
                </a:cubicBezTo>
                <a:close/>
                <a:moveTo>
                  <a:pt x="14021" y="0"/>
                </a:moveTo>
                <a:cubicBezTo>
                  <a:pt x="13992" y="0"/>
                  <a:pt x="13968" y="47"/>
                  <a:pt x="13968" y="105"/>
                </a:cubicBezTo>
                <a:lnTo>
                  <a:pt x="13968" y="325"/>
                </a:lnTo>
                <a:cubicBezTo>
                  <a:pt x="13968" y="382"/>
                  <a:pt x="13992" y="427"/>
                  <a:pt x="14021" y="427"/>
                </a:cubicBezTo>
                <a:cubicBezTo>
                  <a:pt x="14050" y="427"/>
                  <a:pt x="14074" y="382"/>
                  <a:pt x="14074" y="325"/>
                </a:cubicBezTo>
                <a:lnTo>
                  <a:pt x="14074" y="105"/>
                </a:lnTo>
                <a:cubicBezTo>
                  <a:pt x="14074" y="47"/>
                  <a:pt x="14050" y="0"/>
                  <a:pt x="14021" y="0"/>
                </a:cubicBezTo>
                <a:close/>
                <a:moveTo>
                  <a:pt x="14335" y="0"/>
                </a:moveTo>
                <a:cubicBezTo>
                  <a:pt x="14306" y="0"/>
                  <a:pt x="14282" y="47"/>
                  <a:pt x="14282" y="105"/>
                </a:cubicBezTo>
                <a:lnTo>
                  <a:pt x="14282" y="325"/>
                </a:lnTo>
                <a:cubicBezTo>
                  <a:pt x="14282" y="382"/>
                  <a:pt x="14306" y="427"/>
                  <a:pt x="14335" y="427"/>
                </a:cubicBezTo>
                <a:cubicBezTo>
                  <a:pt x="14364" y="427"/>
                  <a:pt x="14388" y="382"/>
                  <a:pt x="14388" y="325"/>
                </a:cubicBezTo>
                <a:lnTo>
                  <a:pt x="14388" y="105"/>
                </a:lnTo>
                <a:cubicBezTo>
                  <a:pt x="14388" y="47"/>
                  <a:pt x="14364" y="0"/>
                  <a:pt x="14335" y="0"/>
                </a:cubicBezTo>
                <a:close/>
                <a:moveTo>
                  <a:pt x="15185" y="0"/>
                </a:moveTo>
                <a:cubicBezTo>
                  <a:pt x="15156" y="0"/>
                  <a:pt x="15132" y="47"/>
                  <a:pt x="15132" y="105"/>
                </a:cubicBezTo>
                <a:lnTo>
                  <a:pt x="15132" y="325"/>
                </a:lnTo>
                <a:cubicBezTo>
                  <a:pt x="15132" y="382"/>
                  <a:pt x="15156" y="427"/>
                  <a:pt x="15185" y="427"/>
                </a:cubicBezTo>
                <a:cubicBezTo>
                  <a:pt x="15214" y="427"/>
                  <a:pt x="15237" y="382"/>
                  <a:pt x="15237" y="325"/>
                </a:cubicBezTo>
                <a:lnTo>
                  <a:pt x="15237" y="105"/>
                </a:lnTo>
                <a:cubicBezTo>
                  <a:pt x="15237" y="47"/>
                  <a:pt x="15214" y="0"/>
                  <a:pt x="15185" y="0"/>
                </a:cubicBezTo>
                <a:close/>
                <a:moveTo>
                  <a:pt x="15500" y="0"/>
                </a:moveTo>
                <a:cubicBezTo>
                  <a:pt x="15470" y="0"/>
                  <a:pt x="15447" y="47"/>
                  <a:pt x="15447" y="105"/>
                </a:cubicBezTo>
                <a:lnTo>
                  <a:pt x="15447" y="325"/>
                </a:lnTo>
                <a:cubicBezTo>
                  <a:pt x="15447" y="382"/>
                  <a:pt x="15470" y="427"/>
                  <a:pt x="15500" y="427"/>
                </a:cubicBezTo>
                <a:cubicBezTo>
                  <a:pt x="15529" y="427"/>
                  <a:pt x="15551" y="382"/>
                  <a:pt x="15551" y="325"/>
                </a:cubicBezTo>
                <a:lnTo>
                  <a:pt x="15551" y="105"/>
                </a:lnTo>
                <a:cubicBezTo>
                  <a:pt x="15551" y="47"/>
                  <a:pt x="15529" y="0"/>
                  <a:pt x="15500" y="0"/>
                </a:cubicBezTo>
                <a:close/>
                <a:moveTo>
                  <a:pt x="16349" y="0"/>
                </a:moveTo>
                <a:cubicBezTo>
                  <a:pt x="16320" y="0"/>
                  <a:pt x="16296" y="47"/>
                  <a:pt x="16296" y="105"/>
                </a:cubicBezTo>
                <a:lnTo>
                  <a:pt x="16296" y="325"/>
                </a:lnTo>
                <a:cubicBezTo>
                  <a:pt x="16296" y="382"/>
                  <a:pt x="16320" y="427"/>
                  <a:pt x="16349" y="427"/>
                </a:cubicBezTo>
                <a:cubicBezTo>
                  <a:pt x="16378" y="427"/>
                  <a:pt x="16401" y="382"/>
                  <a:pt x="16401" y="325"/>
                </a:cubicBezTo>
                <a:lnTo>
                  <a:pt x="16401" y="105"/>
                </a:lnTo>
                <a:cubicBezTo>
                  <a:pt x="16401" y="47"/>
                  <a:pt x="16378" y="0"/>
                  <a:pt x="16349" y="0"/>
                </a:cubicBezTo>
                <a:close/>
                <a:moveTo>
                  <a:pt x="16663" y="0"/>
                </a:moveTo>
                <a:cubicBezTo>
                  <a:pt x="16634" y="0"/>
                  <a:pt x="16611" y="47"/>
                  <a:pt x="16611" y="105"/>
                </a:cubicBezTo>
                <a:lnTo>
                  <a:pt x="16611" y="325"/>
                </a:lnTo>
                <a:cubicBezTo>
                  <a:pt x="16611" y="382"/>
                  <a:pt x="16634" y="427"/>
                  <a:pt x="16663" y="427"/>
                </a:cubicBezTo>
                <a:cubicBezTo>
                  <a:pt x="16692" y="427"/>
                  <a:pt x="16716" y="382"/>
                  <a:pt x="16716" y="325"/>
                </a:cubicBezTo>
                <a:lnTo>
                  <a:pt x="16716" y="105"/>
                </a:lnTo>
                <a:cubicBezTo>
                  <a:pt x="16716" y="47"/>
                  <a:pt x="16692" y="0"/>
                  <a:pt x="16663" y="0"/>
                </a:cubicBezTo>
                <a:close/>
                <a:moveTo>
                  <a:pt x="17512" y="0"/>
                </a:moveTo>
                <a:cubicBezTo>
                  <a:pt x="17483" y="0"/>
                  <a:pt x="17459" y="47"/>
                  <a:pt x="17459" y="105"/>
                </a:cubicBezTo>
                <a:lnTo>
                  <a:pt x="17459" y="325"/>
                </a:lnTo>
                <a:cubicBezTo>
                  <a:pt x="17459" y="382"/>
                  <a:pt x="17483" y="427"/>
                  <a:pt x="17512" y="427"/>
                </a:cubicBezTo>
                <a:cubicBezTo>
                  <a:pt x="17541" y="427"/>
                  <a:pt x="17565" y="382"/>
                  <a:pt x="17565" y="325"/>
                </a:cubicBezTo>
                <a:lnTo>
                  <a:pt x="17565" y="105"/>
                </a:lnTo>
                <a:cubicBezTo>
                  <a:pt x="17565" y="47"/>
                  <a:pt x="17541" y="0"/>
                  <a:pt x="17512" y="0"/>
                </a:cubicBezTo>
                <a:close/>
                <a:moveTo>
                  <a:pt x="17827" y="0"/>
                </a:moveTo>
                <a:cubicBezTo>
                  <a:pt x="17798" y="0"/>
                  <a:pt x="17774" y="47"/>
                  <a:pt x="17774" y="105"/>
                </a:cubicBezTo>
                <a:lnTo>
                  <a:pt x="17774" y="325"/>
                </a:lnTo>
                <a:cubicBezTo>
                  <a:pt x="17774" y="382"/>
                  <a:pt x="17798" y="427"/>
                  <a:pt x="17827" y="427"/>
                </a:cubicBezTo>
                <a:cubicBezTo>
                  <a:pt x="17856" y="427"/>
                  <a:pt x="17880" y="382"/>
                  <a:pt x="17880" y="325"/>
                </a:cubicBezTo>
                <a:lnTo>
                  <a:pt x="17880" y="105"/>
                </a:lnTo>
                <a:cubicBezTo>
                  <a:pt x="17880" y="47"/>
                  <a:pt x="17856" y="0"/>
                  <a:pt x="17827" y="0"/>
                </a:cubicBezTo>
                <a:close/>
                <a:moveTo>
                  <a:pt x="18677" y="0"/>
                </a:moveTo>
                <a:cubicBezTo>
                  <a:pt x="18648" y="0"/>
                  <a:pt x="18624" y="47"/>
                  <a:pt x="18624" y="105"/>
                </a:cubicBezTo>
                <a:lnTo>
                  <a:pt x="18624" y="325"/>
                </a:lnTo>
                <a:cubicBezTo>
                  <a:pt x="18624" y="382"/>
                  <a:pt x="18648" y="427"/>
                  <a:pt x="18677" y="427"/>
                </a:cubicBezTo>
                <a:cubicBezTo>
                  <a:pt x="18706" y="427"/>
                  <a:pt x="18730" y="382"/>
                  <a:pt x="18730" y="325"/>
                </a:cubicBezTo>
                <a:lnTo>
                  <a:pt x="18730" y="105"/>
                </a:lnTo>
                <a:cubicBezTo>
                  <a:pt x="18730" y="47"/>
                  <a:pt x="18706" y="0"/>
                  <a:pt x="18677" y="0"/>
                </a:cubicBezTo>
                <a:close/>
                <a:moveTo>
                  <a:pt x="18991" y="0"/>
                </a:moveTo>
                <a:cubicBezTo>
                  <a:pt x="18962" y="0"/>
                  <a:pt x="18938" y="47"/>
                  <a:pt x="18938" y="105"/>
                </a:cubicBezTo>
                <a:lnTo>
                  <a:pt x="18938" y="325"/>
                </a:lnTo>
                <a:cubicBezTo>
                  <a:pt x="18938" y="382"/>
                  <a:pt x="18962" y="427"/>
                  <a:pt x="18991" y="427"/>
                </a:cubicBezTo>
                <a:cubicBezTo>
                  <a:pt x="19020" y="427"/>
                  <a:pt x="19044" y="382"/>
                  <a:pt x="19044" y="325"/>
                </a:cubicBezTo>
                <a:lnTo>
                  <a:pt x="19044" y="105"/>
                </a:lnTo>
                <a:cubicBezTo>
                  <a:pt x="19044" y="47"/>
                  <a:pt x="19020" y="0"/>
                  <a:pt x="18991" y="0"/>
                </a:cubicBezTo>
                <a:close/>
                <a:moveTo>
                  <a:pt x="19841" y="0"/>
                </a:moveTo>
                <a:cubicBezTo>
                  <a:pt x="19812" y="0"/>
                  <a:pt x="19788" y="47"/>
                  <a:pt x="19788" y="105"/>
                </a:cubicBezTo>
                <a:lnTo>
                  <a:pt x="19788" y="325"/>
                </a:lnTo>
                <a:cubicBezTo>
                  <a:pt x="19788" y="382"/>
                  <a:pt x="19812" y="427"/>
                  <a:pt x="19841" y="427"/>
                </a:cubicBezTo>
                <a:cubicBezTo>
                  <a:pt x="19870" y="427"/>
                  <a:pt x="19894" y="382"/>
                  <a:pt x="19894" y="325"/>
                </a:cubicBezTo>
                <a:lnTo>
                  <a:pt x="19894" y="105"/>
                </a:lnTo>
                <a:cubicBezTo>
                  <a:pt x="19894" y="47"/>
                  <a:pt x="19870" y="0"/>
                  <a:pt x="19841" y="0"/>
                </a:cubicBezTo>
                <a:close/>
                <a:moveTo>
                  <a:pt x="20155" y="0"/>
                </a:moveTo>
                <a:cubicBezTo>
                  <a:pt x="20126" y="0"/>
                  <a:pt x="20102" y="47"/>
                  <a:pt x="20102" y="105"/>
                </a:cubicBezTo>
                <a:lnTo>
                  <a:pt x="20102" y="325"/>
                </a:lnTo>
                <a:cubicBezTo>
                  <a:pt x="20102" y="382"/>
                  <a:pt x="20126" y="427"/>
                  <a:pt x="20155" y="427"/>
                </a:cubicBezTo>
                <a:cubicBezTo>
                  <a:pt x="20184" y="427"/>
                  <a:pt x="20207" y="382"/>
                  <a:pt x="20207" y="325"/>
                </a:cubicBezTo>
                <a:lnTo>
                  <a:pt x="20207" y="105"/>
                </a:lnTo>
                <a:cubicBezTo>
                  <a:pt x="20207" y="47"/>
                  <a:pt x="20184" y="0"/>
                  <a:pt x="20155" y="0"/>
                </a:cubicBezTo>
                <a:close/>
                <a:moveTo>
                  <a:pt x="21004" y="0"/>
                </a:moveTo>
                <a:cubicBezTo>
                  <a:pt x="20975" y="0"/>
                  <a:pt x="20952" y="47"/>
                  <a:pt x="20952" y="105"/>
                </a:cubicBezTo>
                <a:lnTo>
                  <a:pt x="20952" y="325"/>
                </a:lnTo>
                <a:cubicBezTo>
                  <a:pt x="20952" y="382"/>
                  <a:pt x="20975" y="427"/>
                  <a:pt x="21004" y="427"/>
                </a:cubicBezTo>
                <a:cubicBezTo>
                  <a:pt x="21033" y="427"/>
                  <a:pt x="21057" y="382"/>
                  <a:pt x="21057" y="325"/>
                </a:cubicBezTo>
                <a:lnTo>
                  <a:pt x="21057" y="105"/>
                </a:lnTo>
                <a:cubicBezTo>
                  <a:pt x="21057" y="47"/>
                  <a:pt x="21033" y="0"/>
                  <a:pt x="21004" y="0"/>
                </a:cubicBezTo>
                <a:close/>
                <a:moveTo>
                  <a:pt x="21319" y="0"/>
                </a:moveTo>
                <a:cubicBezTo>
                  <a:pt x="21289" y="0"/>
                  <a:pt x="21267" y="47"/>
                  <a:pt x="21267" y="105"/>
                </a:cubicBezTo>
                <a:lnTo>
                  <a:pt x="21267" y="325"/>
                </a:lnTo>
                <a:cubicBezTo>
                  <a:pt x="21267" y="382"/>
                  <a:pt x="21289" y="427"/>
                  <a:pt x="21319" y="427"/>
                </a:cubicBezTo>
                <a:cubicBezTo>
                  <a:pt x="21348" y="427"/>
                  <a:pt x="21372" y="382"/>
                  <a:pt x="21372" y="325"/>
                </a:cubicBezTo>
                <a:lnTo>
                  <a:pt x="21372" y="105"/>
                </a:lnTo>
                <a:cubicBezTo>
                  <a:pt x="21372" y="47"/>
                  <a:pt x="21348" y="0"/>
                  <a:pt x="21319" y="0"/>
                </a:cubicBezTo>
                <a:close/>
                <a:moveTo>
                  <a:pt x="281" y="730"/>
                </a:moveTo>
                <a:cubicBezTo>
                  <a:pt x="252" y="730"/>
                  <a:pt x="228" y="777"/>
                  <a:pt x="228" y="835"/>
                </a:cubicBezTo>
                <a:lnTo>
                  <a:pt x="228" y="1055"/>
                </a:lnTo>
                <a:cubicBezTo>
                  <a:pt x="228" y="1112"/>
                  <a:pt x="252" y="1157"/>
                  <a:pt x="281" y="1157"/>
                </a:cubicBezTo>
                <a:cubicBezTo>
                  <a:pt x="311" y="1157"/>
                  <a:pt x="334" y="1112"/>
                  <a:pt x="334" y="1055"/>
                </a:cubicBezTo>
                <a:lnTo>
                  <a:pt x="334" y="835"/>
                </a:lnTo>
                <a:cubicBezTo>
                  <a:pt x="334" y="777"/>
                  <a:pt x="311" y="730"/>
                  <a:pt x="281" y="730"/>
                </a:cubicBezTo>
                <a:close/>
                <a:moveTo>
                  <a:pt x="596" y="730"/>
                </a:moveTo>
                <a:cubicBezTo>
                  <a:pt x="567" y="730"/>
                  <a:pt x="543" y="777"/>
                  <a:pt x="543" y="835"/>
                </a:cubicBezTo>
                <a:lnTo>
                  <a:pt x="543" y="1055"/>
                </a:lnTo>
                <a:cubicBezTo>
                  <a:pt x="543" y="1112"/>
                  <a:pt x="567" y="1157"/>
                  <a:pt x="596" y="1157"/>
                </a:cubicBezTo>
                <a:cubicBezTo>
                  <a:pt x="625" y="1157"/>
                  <a:pt x="649" y="1112"/>
                  <a:pt x="649" y="1055"/>
                </a:cubicBezTo>
                <a:lnTo>
                  <a:pt x="649" y="835"/>
                </a:lnTo>
                <a:cubicBezTo>
                  <a:pt x="649" y="777"/>
                  <a:pt x="625" y="730"/>
                  <a:pt x="596" y="730"/>
                </a:cubicBezTo>
                <a:close/>
                <a:moveTo>
                  <a:pt x="1446" y="730"/>
                </a:moveTo>
                <a:cubicBezTo>
                  <a:pt x="1417" y="730"/>
                  <a:pt x="1393" y="777"/>
                  <a:pt x="1393" y="835"/>
                </a:cubicBezTo>
                <a:lnTo>
                  <a:pt x="1393" y="1055"/>
                </a:lnTo>
                <a:cubicBezTo>
                  <a:pt x="1393" y="1112"/>
                  <a:pt x="1417" y="1157"/>
                  <a:pt x="1446" y="1157"/>
                </a:cubicBezTo>
                <a:cubicBezTo>
                  <a:pt x="1475" y="1157"/>
                  <a:pt x="1499" y="1112"/>
                  <a:pt x="1499" y="1055"/>
                </a:cubicBezTo>
                <a:lnTo>
                  <a:pt x="1499" y="835"/>
                </a:lnTo>
                <a:cubicBezTo>
                  <a:pt x="1499" y="777"/>
                  <a:pt x="1475" y="730"/>
                  <a:pt x="1446" y="730"/>
                </a:cubicBezTo>
                <a:close/>
                <a:moveTo>
                  <a:pt x="1760" y="730"/>
                </a:moveTo>
                <a:cubicBezTo>
                  <a:pt x="1731" y="730"/>
                  <a:pt x="1707" y="777"/>
                  <a:pt x="1707" y="835"/>
                </a:cubicBezTo>
                <a:lnTo>
                  <a:pt x="1707" y="1055"/>
                </a:lnTo>
                <a:cubicBezTo>
                  <a:pt x="1707" y="1112"/>
                  <a:pt x="1731" y="1157"/>
                  <a:pt x="1760" y="1157"/>
                </a:cubicBezTo>
                <a:cubicBezTo>
                  <a:pt x="1789" y="1157"/>
                  <a:pt x="1813" y="1112"/>
                  <a:pt x="1813" y="1055"/>
                </a:cubicBezTo>
                <a:lnTo>
                  <a:pt x="1813" y="835"/>
                </a:lnTo>
                <a:cubicBezTo>
                  <a:pt x="1813" y="777"/>
                  <a:pt x="1789" y="730"/>
                  <a:pt x="1760" y="730"/>
                </a:cubicBezTo>
                <a:close/>
                <a:moveTo>
                  <a:pt x="2610" y="730"/>
                </a:moveTo>
                <a:cubicBezTo>
                  <a:pt x="2581" y="730"/>
                  <a:pt x="2557" y="777"/>
                  <a:pt x="2557" y="835"/>
                </a:cubicBezTo>
                <a:lnTo>
                  <a:pt x="2557" y="1055"/>
                </a:lnTo>
                <a:cubicBezTo>
                  <a:pt x="2557" y="1112"/>
                  <a:pt x="2581" y="1157"/>
                  <a:pt x="2610" y="1157"/>
                </a:cubicBezTo>
                <a:cubicBezTo>
                  <a:pt x="2639" y="1157"/>
                  <a:pt x="2662" y="1112"/>
                  <a:pt x="2662" y="1055"/>
                </a:cubicBezTo>
                <a:lnTo>
                  <a:pt x="2662" y="835"/>
                </a:lnTo>
                <a:cubicBezTo>
                  <a:pt x="2662" y="777"/>
                  <a:pt x="2639" y="730"/>
                  <a:pt x="2610" y="730"/>
                </a:cubicBezTo>
                <a:close/>
                <a:moveTo>
                  <a:pt x="2924" y="730"/>
                </a:moveTo>
                <a:cubicBezTo>
                  <a:pt x="2895" y="730"/>
                  <a:pt x="2871" y="777"/>
                  <a:pt x="2871" y="835"/>
                </a:cubicBezTo>
                <a:lnTo>
                  <a:pt x="2871" y="1055"/>
                </a:lnTo>
                <a:cubicBezTo>
                  <a:pt x="2871" y="1112"/>
                  <a:pt x="2895" y="1157"/>
                  <a:pt x="2924" y="1157"/>
                </a:cubicBezTo>
                <a:cubicBezTo>
                  <a:pt x="2954" y="1157"/>
                  <a:pt x="2976" y="1112"/>
                  <a:pt x="2976" y="1055"/>
                </a:cubicBezTo>
                <a:lnTo>
                  <a:pt x="2976" y="835"/>
                </a:lnTo>
                <a:cubicBezTo>
                  <a:pt x="2976" y="777"/>
                  <a:pt x="2954" y="730"/>
                  <a:pt x="2924" y="730"/>
                </a:cubicBezTo>
                <a:close/>
                <a:moveTo>
                  <a:pt x="3773" y="730"/>
                </a:moveTo>
                <a:cubicBezTo>
                  <a:pt x="3744" y="730"/>
                  <a:pt x="3721" y="777"/>
                  <a:pt x="3721" y="835"/>
                </a:cubicBezTo>
                <a:lnTo>
                  <a:pt x="3721" y="1055"/>
                </a:lnTo>
                <a:cubicBezTo>
                  <a:pt x="3721" y="1112"/>
                  <a:pt x="3744" y="1157"/>
                  <a:pt x="3773" y="1157"/>
                </a:cubicBezTo>
                <a:cubicBezTo>
                  <a:pt x="3802" y="1157"/>
                  <a:pt x="3826" y="1112"/>
                  <a:pt x="3826" y="1055"/>
                </a:cubicBezTo>
                <a:lnTo>
                  <a:pt x="3826" y="835"/>
                </a:lnTo>
                <a:cubicBezTo>
                  <a:pt x="3826" y="777"/>
                  <a:pt x="3802" y="730"/>
                  <a:pt x="3773" y="730"/>
                </a:cubicBezTo>
                <a:close/>
                <a:moveTo>
                  <a:pt x="4088" y="730"/>
                </a:moveTo>
                <a:cubicBezTo>
                  <a:pt x="4058" y="730"/>
                  <a:pt x="4035" y="777"/>
                  <a:pt x="4035" y="835"/>
                </a:cubicBezTo>
                <a:lnTo>
                  <a:pt x="4035" y="1055"/>
                </a:lnTo>
                <a:cubicBezTo>
                  <a:pt x="4035" y="1112"/>
                  <a:pt x="4058" y="1157"/>
                  <a:pt x="4088" y="1157"/>
                </a:cubicBezTo>
                <a:cubicBezTo>
                  <a:pt x="4117" y="1157"/>
                  <a:pt x="4141" y="1112"/>
                  <a:pt x="4141" y="1055"/>
                </a:cubicBezTo>
                <a:lnTo>
                  <a:pt x="4141" y="835"/>
                </a:lnTo>
                <a:cubicBezTo>
                  <a:pt x="4141" y="777"/>
                  <a:pt x="4117" y="730"/>
                  <a:pt x="4088" y="730"/>
                </a:cubicBezTo>
                <a:close/>
                <a:moveTo>
                  <a:pt x="4937" y="730"/>
                </a:moveTo>
                <a:cubicBezTo>
                  <a:pt x="4908" y="730"/>
                  <a:pt x="4884" y="777"/>
                  <a:pt x="4884" y="835"/>
                </a:cubicBezTo>
                <a:lnTo>
                  <a:pt x="4884" y="1055"/>
                </a:lnTo>
                <a:cubicBezTo>
                  <a:pt x="4884" y="1112"/>
                  <a:pt x="4908" y="1157"/>
                  <a:pt x="4937" y="1157"/>
                </a:cubicBezTo>
                <a:cubicBezTo>
                  <a:pt x="4966" y="1157"/>
                  <a:pt x="4990" y="1112"/>
                  <a:pt x="4990" y="1055"/>
                </a:cubicBezTo>
                <a:lnTo>
                  <a:pt x="4990" y="835"/>
                </a:lnTo>
                <a:cubicBezTo>
                  <a:pt x="4990" y="777"/>
                  <a:pt x="4966" y="730"/>
                  <a:pt x="4937" y="730"/>
                </a:cubicBezTo>
                <a:close/>
                <a:moveTo>
                  <a:pt x="5252" y="730"/>
                </a:moveTo>
                <a:cubicBezTo>
                  <a:pt x="5223" y="730"/>
                  <a:pt x="5199" y="777"/>
                  <a:pt x="5199" y="835"/>
                </a:cubicBezTo>
                <a:lnTo>
                  <a:pt x="5199" y="1055"/>
                </a:lnTo>
                <a:cubicBezTo>
                  <a:pt x="5199" y="1112"/>
                  <a:pt x="5223" y="1157"/>
                  <a:pt x="5252" y="1157"/>
                </a:cubicBezTo>
                <a:cubicBezTo>
                  <a:pt x="5281" y="1157"/>
                  <a:pt x="5305" y="1112"/>
                  <a:pt x="5305" y="1055"/>
                </a:cubicBezTo>
                <a:lnTo>
                  <a:pt x="5305" y="835"/>
                </a:lnTo>
                <a:cubicBezTo>
                  <a:pt x="5305" y="777"/>
                  <a:pt x="5281" y="730"/>
                  <a:pt x="5252" y="730"/>
                </a:cubicBezTo>
                <a:close/>
                <a:moveTo>
                  <a:pt x="6102" y="730"/>
                </a:moveTo>
                <a:cubicBezTo>
                  <a:pt x="6072" y="730"/>
                  <a:pt x="6049" y="777"/>
                  <a:pt x="6049" y="835"/>
                </a:cubicBezTo>
                <a:lnTo>
                  <a:pt x="6049" y="1055"/>
                </a:lnTo>
                <a:cubicBezTo>
                  <a:pt x="6049" y="1112"/>
                  <a:pt x="6072" y="1157"/>
                  <a:pt x="6102" y="1157"/>
                </a:cubicBezTo>
                <a:cubicBezTo>
                  <a:pt x="6131" y="1157"/>
                  <a:pt x="6155" y="1112"/>
                  <a:pt x="6155" y="1055"/>
                </a:cubicBezTo>
                <a:lnTo>
                  <a:pt x="6155" y="835"/>
                </a:lnTo>
                <a:cubicBezTo>
                  <a:pt x="6155" y="777"/>
                  <a:pt x="6131" y="730"/>
                  <a:pt x="6102" y="730"/>
                </a:cubicBezTo>
                <a:close/>
                <a:moveTo>
                  <a:pt x="6416" y="730"/>
                </a:moveTo>
                <a:cubicBezTo>
                  <a:pt x="6387" y="730"/>
                  <a:pt x="6363" y="777"/>
                  <a:pt x="6363" y="835"/>
                </a:cubicBezTo>
                <a:lnTo>
                  <a:pt x="6363" y="1055"/>
                </a:lnTo>
                <a:cubicBezTo>
                  <a:pt x="6363" y="1112"/>
                  <a:pt x="6387" y="1157"/>
                  <a:pt x="6416" y="1157"/>
                </a:cubicBezTo>
                <a:cubicBezTo>
                  <a:pt x="6445" y="1157"/>
                  <a:pt x="6469" y="1112"/>
                  <a:pt x="6469" y="1055"/>
                </a:cubicBezTo>
                <a:lnTo>
                  <a:pt x="6469" y="835"/>
                </a:lnTo>
                <a:cubicBezTo>
                  <a:pt x="6469" y="777"/>
                  <a:pt x="6445" y="730"/>
                  <a:pt x="6416" y="730"/>
                </a:cubicBezTo>
                <a:close/>
                <a:moveTo>
                  <a:pt x="7266" y="730"/>
                </a:moveTo>
                <a:cubicBezTo>
                  <a:pt x="7237" y="730"/>
                  <a:pt x="7213" y="777"/>
                  <a:pt x="7213" y="835"/>
                </a:cubicBezTo>
                <a:lnTo>
                  <a:pt x="7213" y="1055"/>
                </a:lnTo>
                <a:cubicBezTo>
                  <a:pt x="7213" y="1112"/>
                  <a:pt x="7237" y="1157"/>
                  <a:pt x="7266" y="1157"/>
                </a:cubicBezTo>
                <a:cubicBezTo>
                  <a:pt x="7295" y="1157"/>
                  <a:pt x="7318" y="1112"/>
                  <a:pt x="7318" y="1055"/>
                </a:cubicBezTo>
                <a:lnTo>
                  <a:pt x="7318" y="835"/>
                </a:lnTo>
                <a:cubicBezTo>
                  <a:pt x="7318" y="777"/>
                  <a:pt x="7295" y="730"/>
                  <a:pt x="7266" y="730"/>
                </a:cubicBezTo>
                <a:close/>
                <a:moveTo>
                  <a:pt x="7580" y="730"/>
                </a:moveTo>
                <a:cubicBezTo>
                  <a:pt x="7551" y="730"/>
                  <a:pt x="7527" y="777"/>
                  <a:pt x="7527" y="835"/>
                </a:cubicBezTo>
                <a:lnTo>
                  <a:pt x="7527" y="1055"/>
                </a:lnTo>
                <a:cubicBezTo>
                  <a:pt x="7527" y="1112"/>
                  <a:pt x="7551" y="1157"/>
                  <a:pt x="7580" y="1157"/>
                </a:cubicBezTo>
                <a:cubicBezTo>
                  <a:pt x="7609" y="1157"/>
                  <a:pt x="7632" y="1112"/>
                  <a:pt x="7632" y="1055"/>
                </a:cubicBezTo>
                <a:lnTo>
                  <a:pt x="7632" y="835"/>
                </a:lnTo>
                <a:cubicBezTo>
                  <a:pt x="7632" y="777"/>
                  <a:pt x="7609" y="730"/>
                  <a:pt x="7580" y="730"/>
                </a:cubicBezTo>
                <a:close/>
                <a:moveTo>
                  <a:pt x="8429" y="730"/>
                </a:moveTo>
                <a:cubicBezTo>
                  <a:pt x="8400" y="730"/>
                  <a:pt x="8377" y="777"/>
                  <a:pt x="8377" y="835"/>
                </a:cubicBezTo>
                <a:lnTo>
                  <a:pt x="8377" y="1055"/>
                </a:lnTo>
                <a:cubicBezTo>
                  <a:pt x="8377" y="1112"/>
                  <a:pt x="8400" y="1157"/>
                  <a:pt x="8429" y="1157"/>
                </a:cubicBezTo>
                <a:cubicBezTo>
                  <a:pt x="8458" y="1157"/>
                  <a:pt x="8482" y="1112"/>
                  <a:pt x="8482" y="1055"/>
                </a:cubicBezTo>
                <a:lnTo>
                  <a:pt x="8482" y="835"/>
                </a:lnTo>
                <a:cubicBezTo>
                  <a:pt x="8482" y="777"/>
                  <a:pt x="8458" y="730"/>
                  <a:pt x="8429" y="730"/>
                </a:cubicBezTo>
                <a:close/>
                <a:moveTo>
                  <a:pt x="8744" y="730"/>
                </a:moveTo>
                <a:cubicBezTo>
                  <a:pt x="8714" y="730"/>
                  <a:pt x="8691" y="777"/>
                  <a:pt x="8691" y="835"/>
                </a:cubicBezTo>
                <a:lnTo>
                  <a:pt x="8691" y="1055"/>
                </a:lnTo>
                <a:cubicBezTo>
                  <a:pt x="8691" y="1112"/>
                  <a:pt x="8714" y="1157"/>
                  <a:pt x="8744" y="1157"/>
                </a:cubicBezTo>
                <a:cubicBezTo>
                  <a:pt x="8773" y="1157"/>
                  <a:pt x="8796" y="1112"/>
                  <a:pt x="8796" y="1055"/>
                </a:cubicBezTo>
                <a:lnTo>
                  <a:pt x="8796" y="835"/>
                </a:lnTo>
                <a:cubicBezTo>
                  <a:pt x="8796" y="777"/>
                  <a:pt x="8773" y="730"/>
                  <a:pt x="8744" y="730"/>
                </a:cubicBezTo>
                <a:close/>
                <a:moveTo>
                  <a:pt x="9593" y="730"/>
                </a:moveTo>
                <a:cubicBezTo>
                  <a:pt x="9564" y="730"/>
                  <a:pt x="9540" y="777"/>
                  <a:pt x="9540" y="835"/>
                </a:cubicBezTo>
                <a:lnTo>
                  <a:pt x="9540" y="1055"/>
                </a:lnTo>
                <a:cubicBezTo>
                  <a:pt x="9540" y="1112"/>
                  <a:pt x="9564" y="1157"/>
                  <a:pt x="9593" y="1157"/>
                </a:cubicBezTo>
                <a:cubicBezTo>
                  <a:pt x="9622" y="1157"/>
                  <a:pt x="9646" y="1112"/>
                  <a:pt x="9646" y="1055"/>
                </a:cubicBezTo>
                <a:lnTo>
                  <a:pt x="9646" y="835"/>
                </a:lnTo>
                <a:cubicBezTo>
                  <a:pt x="9646" y="777"/>
                  <a:pt x="9622" y="730"/>
                  <a:pt x="9593" y="730"/>
                </a:cubicBezTo>
                <a:close/>
                <a:moveTo>
                  <a:pt x="9908" y="730"/>
                </a:moveTo>
                <a:cubicBezTo>
                  <a:pt x="9879" y="730"/>
                  <a:pt x="9855" y="777"/>
                  <a:pt x="9855" y="835"/>
                </a:cubicBezTo>
                <a:lnTo>
                  <a:pt x="9855" y="1055"/>
                </a:lnTo>
                <a:cubicBezTo>
                  <a:pt x="9855" y="1112"/>
                  <a:pt x="9879" y="1157"/>
                  <a:pt x="9908" y="1157"/>
                </a:cubicBezTo>
                <a:cubicBezTo>
                  <a:pt x="9937" y="1157"/>
                  <a:pt x="9961" y="1112"/>
                  <a:pt x="9961" y="1055"/>
                </a:cubicBezTo>
                <a:lnTo>
                  <a:pt x="9961" y="835"/>
                </a:lnTo>
                <a:cubicBezTo>
                  <a:pt x="9961" y="777"/>
                  <a:pt x="9937" y="730"/>
                  <a:pt x="9908" y="730"/>
                </a:cubicBezTo>
                <a:close/>
                <a:moveTo>
                  <a:pt x="10758" y="730"/>
                </a:moveTo>
                <a:cubicBezTo>
                  <a:pt x="10728" y="730"/>
                  <a:pt x="10705" y="777"/>
                  <a:pt x="10705" y="835"/>
                </a:cubicBezTo>
                <a:lnTo>
                  <a:pt x="10705" y="1055"/>
                </a:lnTo>
                <a:cubicBezTo>
                  <a:pt x="10705" y="1112"/>
                  <a:pt x="10728" y="1157"/>
                  <a:pt x="10758" y="1157"/>
                </a:cubicBezTo>
                <a:cubicBezTo>
                  <a:pt x="10787" y="1157"/>
                  <a:pt x="10810" y="1112"/>
                  <a:pt x="10810" y="1055"/>
                </a:cubicBezTo>
                <a:lnTo>
                  <a:pt x="10810" y="835"/>
                </a:lnTo>
                <a:cubicBezTo>
                  <a:pt x="10810" y="777"/>
                  <a:pt x="10787" y="730"/>
                  <a:pt x="10758" y="730"/>
                </a:cubicBezTo>
                <a:close/>
                <a:moveTo>
                  <a:pt x="11072" y="730"/>
                </a:moveTo>
                <a:cubicBezTo>
                  <a:pt x="11043" y="730"/>
                  <a:pt x="11019" y="777"/>
                  <a:pt x="11019" y="835"/>
                </a:cubicBezTo>
                <a:lnTo>
                  <a:pt x="11019" y="1055"/>
                </a:lnTo>
                <a:cubicBezTo>
                  <a:pt x="11019" y="1112"/>
                  <a:pt x="11043" y="1157"/>
                  <a:pt x="11072" y="1157"/>
                </a:cubicBezTo>
                <a:cubicBezTo>
                  <a:pt x="11101" y="1157"/>
                  <a:pt x="11125" y="1112"/>
                  <a:pt x="11125" y="1055"/>
                </a:cubicBezTo>
                <a:lnTo>
                  <a:pt x="11125" y="835"/>
                </a:lnTo>
                <a:cubicBezTo>
                  <a:pt x="11125" y="777"/>
                  <a:pt x="11101" y="730"/>
                  <a:pt x="11072" y="730"/>
                </a:cubicBezTo>
                <a:close/>
                <a:moveTo>
                  <a:pt x="11922" y="730"/>
                </a:moveTo>
                <a:cubicBezTo>
                  <a:pt x="11893" y="730"/>
                  <a:pt x="11869" y="777"/>
                  <a:pt x="11869" y="835"/>
                </a:cubicBezTo>
                <a:lnTo>
                  <a:pt x="11869" y="1055"/>
                </a:lnTo>
                <a:cubicBezTo>
                  <a:pt x="11869" y="1112"/>
                  <a:pt x="11893" y="1157"/>
                  <a:pt x="11922" y="1157"/>
                </a:cubicBezTo>
                <a:cubicBezTo>
                  <a:pt x="11951" y="1157"/>
                  <a:pt x="11974" y="1112"/>
                  <a:pt x="11974" y="1055"/>
                </a:cubicBezTo>
                <a:lnTo>
                  <a:pt x="11974" y="835"/>
                </a:lnTo>
                <a:cubicBezTo>
                  <a:pt x="11974" y="777"/>
                  <a:pt x="11951" y="730"/>
                  <a:pt x="11922" y="730"/>
                </a:cubicBezTo>
                <a:close/>
                <a:moveTo>
                  <a:pt x="12236" y="730"/>
                </a:moveTo>
                <a:cubicBezTo>
                  <a:pt x="12207" y="730"/>
                  <a:pt x="12183" y="777"/>
                  <a:pt x="12183" y="835"/>
                </a:cubicBezTo>
                <a:lnTo>
                  <a:pt x="12183" y="1055"/>
                </a:lnTo>
                <a:cubicBezTo>
                  <a:pt x="12183" y="1112"/>
                  <a:pt x="12207" y="1157"/>
                  <a:pt x="12236" y="1157"/>
                </a:cubicBezTo>
                <a:cubicBezTo>
                  <a:pt x="12265" y="1157"/>
                  <a:pt x="12288" y="1112"/>
                  <a:pt x="12288" y="1055"/>
                </a:cubicBezTo>
                <a:lnTo>
                  <a:pt x="12288" y="835"/>
                </a:lnTo>
                <a:cubicBezTo>
                  <a:pt x="12288" y="777"/>
                  <a:pt x="12265" y="730"/>
                  <a:pt x="12236" y="730"/>
                </a:cubicBezTo>
                <a:close/>
                <a:moveTo>
                  <a:pt x="13085" y="730"/>
                </a:moveTo>
                <a:cubicBezTo>
                  <a:pt x="13056" y="730"/>
                  <a:pt x="13032" y="777"/>
                  <a:pt x="13032" y="835"/>
                </a:cubicBezTo>
                <a:lnTo>
                  <a:pt x="13032" y="1055"/>
                </a:lnTo>
                <a:cubicBezTo>
                  <a:pt x="13032" y="1112"/>
                  <a:pt x="13056" y="1157"/>
                  <a:pt x="13085" y="1157"/>
                </a:cubicBezTo>
                <a:cubicBezTo>
                  <a:pt x="13114" y="1157"/>
                  <a:pt x="13138" y="1112"/>
                  <a:pt x="13138" y="1055"/>
                </a:cubicBezTo>
                <a:lnTo>
                  <a:pt x="13138" y="835"/>
                </a:lnTo>
                <a:cubicBezTo>
                  <a:pt x="13138" y="777"/>
                  <a:pt x="13114" y="730"/>
                  <a:pt x="13085" y="730"/>
                </a:cubicBezTo>
                <a:close/>
                <a:moveTo>
                  <a:pt x="13399" y="730"/>
                </a:moveTo>
                <a:cubicBezTo>
                  <a:pt x="13370" y="730"/>
                  <a:pt x="13348" y="777"/>
                  <a:pt x="13348" y="835"/>
                </a:cubicBezTo>
                <a:lnTo>
                  <a:pt x="13348" y="1055"/>
                </a:lnTo>
                <a:cubicBezTo>
                  <a:pt x="13348" y="1112"/>
                  <a:pt x="13370" y="1157"/>
                  <a:pt x="13399" y="1157"/>
                </a:cubicBezTo>
                <a:cubicBezTo>
                  <a:pt x="13428" y="1157"/>
                  <a:pt x="13452" y="1112"/>
                  <a:pt x="13452" y="1055"/>
                </a:cubicBezTo>
                <a:lnTo>
                  <a:pt x="13452" y="835"/>
                </a:lnTo>
                <a:cubicBezTo>
                  <a:pt x="13452" y="777"/>
                  <a:pt x="13428" y="730"/>
                  <a:pt x="13399" y="730"/>
                </a:cubicBezTo>
                <a:close/>
                <a:moveTo>
                  <a:pt x="14249" y="730"/>
                </a:moveTo>
                <a:cubicBezTo>
                  <a:pt x="14220" y="730"/>
                  <a:pt x="14196" y="777"/>
                  <a:pt x="14196" y="835"/>
                </a:cubicBezTo>
                <a:lnTo>
                  <a:pt x="14196" y="1055"/>
                </a:lnTo>
                <a:cubicBezTo>
                  <a:pt x="14196" y="1112"/>
                  <a:pt x="14220" y="1157"/>
                  <a:pt x="14249" y="1157"/>
                </a:cubicBezTo>
                <a:cubicBezTo>
                  <a:pt x="14278" y="1157"/>
                  <a:pt x="14302" y="1112"/>
                  <a:pt x="14302" y="1055"/>
                </a:cubicBezTo>
                <a:lnTo>
                  <a:pt x="14302" y="835"/>
                </a:lnTo>
                <a:cubicBezTo>
                  <a:pt x="14302" y="777"/>
                  <a:pt x="14278" y="730"/>
                  <a:pt x="14249" y="730"/>
                </a:cubicBezTo>
                <a:close/>
                <a:moveTo>
                  <a:pt x="14564" y="730"/>
                </a:moveTo>
                <a:cubicBezTo>
                  <a:pt x="14535" y="730"/>
                  <a:pt x="14511" y="777"/>
                  <a:pt x="14511" y="835"/>
                </a:cubicBezTo>
                <a:lnTo>
                  <a:pt x="14511" y="1055"/>
                </a:lnTo>
                <a:cubicBezTo>
                  <a:pt x="14511" y="1112"/>
                  <a:pt x="14535" y="1157"/>
                  <a:pt x="14564" y="1157"/>
                </a:cubicBezTo>
                <a:cubicBezTo>
                  <a:pt x="14593" y="1157"/>
                  <a:pt x="14617" y="1112"/>
                  <a:pt x="14617" y="1055"/>
                </a:cubicBezTo>
                <a:lnTo>
                  <a:pt x="14617" y="835"/>
                </a:lnTo>
                <a:cubicBezTo>
                  <a:pt x="14617" y="777"/>
                  <a:pt x="14593" y="730"/>
                  <a:pt x="14564" y="730"/>
                </a:cubicBezTo>
                <a:close/>
                <a:moveTo>
                  <a:pt x="15413" y="730"/>
                </a:moveTo>
                <a:cubicBezTo>
                  <a:pt x="15384" y="730"/>
                  <a:pt x="15360" y="777"/>
                  <a:pt x="15360" y="835"/>
                </a:cubicBezTo>
                <a:lnTo>
                  <a:pt x="15360" y="1055"/>
                </a:lnTo>
                <a:cubicBezTo>
                  <a:pt x="15360" y="1112"/>
                  <a:pt x="15384" y="1157"/>
                  <a:pt x="15413" y="1157"/>
                </a:cubicBezTo>
                <a:cubicBezTo>
                  <a:pt x="15442" y="1157"/>
                  <a:pt x="15465" y="1112"/>
                  <a:pt x="15465" y="1055"/>
                </a:cubicBezTo>
                <a:lnTo>
                  <a:pt x="15465" y="835"/>
                </a:lnTo>
                <a:cubicBezTo>
                  <a:pt x="15465" y="777"/>
                  <a:pt x="15442" y="730"/>
                  <a:pt x="15413" y="730"/>
                </a:cubicBezTo>
                <a:close/>
                <a:moveTo>
                  <a:pt x="15728" y="730"/>
                </a:moveTo>
                <a:cubicBezTo>
                  <a:pt x="15699" y="730"/>
                  <a:pt x="15675" y="777"/>
                  <a:pt x="15675" y="835"/>
                </a:cubicBezTo>
                <a:lnTo>
                  <a:pt x="15675" y="1055"/>
                </a:lnTo>
                <a:cubicBezTo>
                  <a:pt x="15675" y="1112"/>
                  <a:pt x="15699" y="1157"/>
                  <a:pt x="15728" y="1157"/>
                </a:cubicBezTo>
                <a:cubicBezTo>
                  <a:pt x="15757" y="1157"/>
                  <a:pt x="15781" y="1112"/>
                  <a:pt x="15781" y="1055"/>
                </a:cubicBezTo>
                <a:lnTo>
                  <a:pt x="15781" y="835"/>
                </a:lnTo>
                <a:cubicBezTo>
                  <a:pt x="15781" y="777"/>
                  <a:pt x="15757" y="730"/>
                  <a:pt x="15728" y="730"/>
                </a:cubicBezTo>
                <a:close/>
                <a:moveTo>
                  <a:pt x="16578" y="730"/>
                </a:moveTo>
                <a:cubicBezTo>
                  <a:pt x="16549" y="730"/>
                  <a:pt x="16525" y="777"/>
                  <a:pt x="16525" y="835"/>
                </a:cubicBezTo>
                <a:lnTo>
                  <a:pt x="16525" y="1055"/>
                </a:lnTo>
                <a:cubicBezTo>
                  <a:pt x="16525" y="1112"/>
                  <a:pt x="16549" y="1157"/>
                  <a:pt x="16578" y="1157"/>
                </a:cubicBezTo>
                <a:cubicBezTo>
                  <a:pt x="16607" y="1157"/>
                  <a:pt x="16630" y="1112"/>
                  <a:pt x="16630" y="1055"/>
                </a:cubicBezTo>
                <a:lnTo>
                  <a:pt x="16630" y="835"/>
                </a:lnTo>
                <a:cubicBezTo>
                  <a:pt x="16630" y="777"/>
                  <a:pt x="16607" y="730"/>
                  <a:pt x="16578" y="730"/>
                </a:cubicBezTo>
                <a:close/>
                <a:moveTo>
                  <a:pt x="16892" y="730"/>
                </a:moveTo>
                <a:cubicBezTo>
                  <a:pt x="16863" y="730"/>
                  <a:pt x="16839" y="777"/>
                  <a:pt x="16839" y="835"/>
                </a:cubicBezTo>
                <a:lnTo>
                  <a:pt x="16839" y="1055"/>
                </a:lnTo>
                <a:cubicBezTo>
                  <a:pt x="16839" y="1112"/>
                  <a:pt x="16863" y="1157"/>
                  <a:pt x="16892" y="1157"/>
                </a:cubicBezTo>
                <a:cubicBezTo>
                  <a:pt x="16921" y="1157"/>
                  <a:pt x="16944" y="1112"/>
                  <a:pt x="16944" y="1055"/>
                </a:cubicBezTo>
                <a:lnTo>
                  <a:pt x="16944" y="835"/>
                </a:lnTo>
                <a:cubicBezTo>
                  <a:pt x="16944" y="777"/>
                  <a:pt x="16921" y="730"/>
                  <a:pt x="16892" y="730"/>
                </a:cubicBezTo>
                <a:close/>
                <a:moveTo>
                  <a:pt x="17741" y="730"/>
                </a:moveTo>
                <a:cubicBezTo>
                  <a:pt x="17712" y="730"/>
                  <a:pt x="17689" y="777"/>
                  <a:pt x="17689" y="835"/>
                </a:cubicBezTo>
                <a:lnTo>
                  <a:pt x="17689" y="1055"/>
                </a:lnTo>
                <a:cubicBezTo>
                  <a:pt x="17689" y="1112"/>
                  <a:pt x="17712" y="1157"/>
                  <a:pt x="17741" y="1157"/>
                </a:cubicBezTo>
                <a:cubicBezTo>
                  <a:pt x="17770" y="1157"/>
                  <a:pt x="17794" y="1112"/>
                  <a:pt x="17794" y="1055"/>
                </a:cubicBezTo>
                <a:lnTo>
                  <a:pt x="17794" y="835"/>
                </a:lnTo>
                <a:cubicBezTo>
                  <a:pt x="17794" y="777"/>
                  <a:pt x="17770" y="730"/>
                  <a:pt x="17741" y="730"/>
                </a:cubicBezTo>
                <a:close/>
                <a:moveTo>
                  <a:pt x="18055" y="730"/>
                </a:moveTo>
                <a:cubicBezTo>
                  <a:pt x="18026" y="730"/>
                  <a:pt x="18002" y="777"/>
                  <a:pt x="18002" y="835"/>
                </a:cubicBezTo>
                <a:lnTo>
                  <a:pt x="18002" y="1055"/>
                </a:lnTo>
                <a:cubicBezTo>
                  <a:pt x="18002" y="1112"/>
                  <a:pt x="18026" y="1157"/>
                  <a:pt x="18055" y="1157"/>
                </a:cubicBezTo>
                <a:cubicBezTo>
                  <a:pt x="18085" y="1157"/>
                  <a:pt x="18108" y="1112"/>
                  <a:pt x="18108" y="1055"/>
                </a:cubicBezTo>
                <a:lnTo>
                  <a:pt x="18108" y="835"/>
                </a:lnTo>
                <a:cubicBezTo>
                  <a:pt x="18108" y="777"/>
                  <a:pt x="18085" y="730"/>
                  <a:pt x="18055" y="730"/>
                </a:cubicBezTo>
                <a:close/>
                <a:moveTo>
                  <a:pt x="18905" y="730"/>
                </a:moveTo>
                <a:cubicBezTo>
                  <a:pt x="18876" y="730"/>
                  <a:pt x="18852" y="777"/>
                  <a:pt x="18852" y="835"/>
                </a:cubicBezTo>
                <a:lnTo>
                  <a:pt x="18852" y="1055"/>
                </a:lnTo>
                <a:cubicBezTo>
                  <a:pt x="18852" y="1112"/>
                  <a:pt x="18876" y="1157"/>
                  <a:pt x="18905" y="1157"/>
                </a:cubicBezTo>
                <a:cubicBezTo>
                  <a:pt x="18934" y="1157"/>
                  <a:pt x="18958" y="1112"/>
                  <a:pt x="18958" y="1055"/>
                </a:cubicBezTo>
                <a:lnTo>
                  <a:pt x="18958" y="835"/>
                </a:lnTo>
                <a:cubicBezTo>
                  <a:pt x="18958" y="777"/>
                  <a:pt x="18934" y="730"/>
                  <a:pt x="18905" y="730"/>
                </a:cubicBezTo>
                <a:close/>
                <a:moveTo>
                  <a:pt x="19220" y="730"/>
                </a:moveTo>
                <a:cubicBezTo>
                  <a:pt x="19191" y="730"/>
                  <a:pt x="19167" y="777"/>
                  <a:pt x="19167" y="835"/>
                </a:cubicBezTo>
                <a:lnTo>
                  <a:pt x="19167" y="1055"/>
                </a:lnTo>
                <a:cubicBezTo>
                  <a:pt x="19167" y="1112"/>
                  <a:pt x="19191" y="1157"/>
                  <a:pt x="19220" y="1157"/>
                </a:cubicBezTo>
                <a:cubicBezTo>
                  <a:pt x="19249" y="1157"/>
                  <a:pt x="19273" y="1112"/>
                  <a:pt x="19273" y="1055"/>
                </a:cubicBezTo>
                <a:lnTo>
                  <a:pt x="19273" y="835"/>
                </a:lnTo>
                <a:cubicBezTo>
                  <a:pt x="19273" y="777"/>
                  <a:pt x="19249" y="730"/>
                  <a:pt x="19220" y="730"/>
                </a:cubicBezTo>
                <a:close/>
                <a:moveTo>
                  <a:pt x="20069" y="730"/>
                </a:moveTo>
                <a:cubicBezTo>
                  <a:pt x="20040" y="730"/>
                  <a:pt x="20016" y="777"/>
                  <a:pt x="20016" y="835"/>
                </a:cubicBezTo>
                <a:lnTo>
                  <a:pt x="20016" y="1055"/>
                </a:lnTo>
                <a:cubicBezTo>
                  <a:pt x="20016" y="1112"/>
                  <a:pt x="20040" y="1157"/>
                  <a:pt x="20069" y="1157"/>
                </a:cubicBezTo>
                <a:cubicBezTo>
                  <a:pt x="20099" y="1157"/>
                  <a:pt x="20122" y="1112"/>
                  <a:pt x="20122" y="1055"/>
                </a:cubicBezTo>
                <a:lnTo>
                  <a:pt x="20122" y="835"/>
                </a:lnTo>
                <a:cubicBezTo>
                  <a:pt x="20122" y="777"/>
                  <a:pt x="20099" y="730"/>
                  <a:pt x="20069" y="730"/>
                </a:cubicBezTo>
                <a:close/>
                <a:moveTo>
                  <a:pt x="20384" y="730"/>
                </a:moveTo>
                <a:cubicBezTo>
                  <a:pt x="20355" y="730"/>
                  <a:pt x="20331" y="777"/>
                  <a:pt x="20331" y="835"/>
                </a:cubicBezTo>
                <a:lnTo>
                  <a:pt x="20331" y="1055"/>
                </a:lnTo>
                <a:cubicBezTo>
                  <a:pt x="20331" y="1112"/>
                  <a:pt x="20355" y="1157"/>
                  <a:pt x="20384" y="1157"/>
                </a:cubicBezTo>
                <a:cubicBezTo>
                  <a:pt x="20413" y="1157"/>
                  <a:pt x="20436" y="1112"/>
                  <a:pt x="20436" y="1055"/>
                </a:cubicBezTo>
                <a:lnTo>
                  <a:pt x="20436" y="835"/>
                </a:lnTo>
                <a:cubicBezTo>
                  <a:pt x="20436" y="777"/>
                  <a:pt x="20413" y="730"/>
                  <a:pt x="20384" y="730"/>
                </a:cubicBezTo>
                <a:close/>
                <a:moveTo>
                  <a:pt x="21234" y="730"/>
                </a:moveTo>
                <a:cubicBezTo>
                  <a:pt x="21204" y="730"/>
                  <a:pt x="21181" y="777"/>
                  <a:pt x="21181" y="835"/>
                </a:cubicBezTo>
                <a:lnTo>
                  <a:pt x="21181" y="1055"/>
                </a:lnTo>
                <a:cubicBezTo>
                  <a:pt x="21181" y="1112"/>
                  <a:pt x="21204" y="1157"/>
                  <a:pt x="21234" y="1157"/>
                </a:cubicBezTo>
                <a:cubicBezTo>
                  <a:pt x="21263" y="1157"/>
                  <a:pt x="21285" y="1112"/>
                  <a:pt x="21285" y="1055"/>
                </a:cubicBezTo>
                <a:lnTo>
                  <a:pt x="21285" y="835"/>
                </a:lnTo>
                <a:cubicBezTo>
                  <a:pt x="21285" y="777"/>
                  <a:pt x="21263" y="730"/>
                  <a:pt x="21234" y="730"/>
                </a:cubicBezTo>
                <a:close/>
                <a:moveTo>
                  <a:pt x="21547" y="730"/>
                </a:moveTo>
                <a:cubicBezTo>
                  <a:pt x="21518" y="730"/>
                  <a:pt x="21495" y="777"/>
                  <a:pt x="21495" y="835"/>
                </a:cubicBezTo>
                <a:lnTo>
                  <a:pt x="21495" y="1055"/>
                </a:lnTo>
                <a:cubicBezTo>
                  <a:pt x="21495" y="1112"/>
                  <a:pt x="21518" y="1157"/>
                  <a:pt x="21547" y="1157"/>
                </a:cubicBezTo>
                <a:cubicBezTo>
                  <a:pt x="21576" y="1157"/>
                  <a:pt x="21600" y="1112"/>
                  <a:pt x="21600" y="1055"/>
                </a:cubicBezTo>
                <a:lnTo>
                  <a:pt x="21600" y="835"/>
                </a:lnTo>
                <a:cubicBezTo>
                  <a:pt x="21600" y="777"/>
                  <a:pt x="21576" y="730"/>
                  <a:pt x="21547" y="730"/>
                </a:cubicBezTo>
                <a:close/>
                <a:moveTo>
                  <a:pt x="53" y="1460"/>
                </a:moveTo>
                <a:cubicBezTo>
                  <a:pt x="24" y="1460"/>
                  <a:pt x="0" y="1507"/>
                  <a:pt x="0" y="1564"/>
                </a:cubicBezTo>
                <a:lnTo>
                  <a:pt x="0" y="1785"/>
                </a:lnTo>
                <a:cubicBezTo>
                  <a:pt x="0" y="1842"/>
                  <a:pt x="24" y="1887"/>
                  <a:pt x="53" y="1887"/>
                </a:cubicBezTo>
                <a:cubicBezTo>
                  <a:pt x="82" y="1887"/>
                  <a:pt x="106" y="1842"/>
                  <a:pt x="106" y="1785"/>
                </a:cubicBezTo>
                <a:lnTo>
                  <a:pt x="106" y="1564"/>
                </a:lnTo>
                <a:cubicBezTo>
                  <a:pt x="106" y="1507"/>
                  <a:pt x="82" y="1460"/>
                  <a:pt x="53" y="1460"/>
                </a:cubicBezTo>
                <a:close/>
                <a:moveTo>
                  <a:pt x="367" y="1460"/>
                </a:moveTo>
                <a:cubicBezTo>
                  <a:pt x="338" y="1460"/>
                  <a:pt x="315" y="1507"/>
                  <a:pt x="315" y="1564"/>
                </a:cubicBezTo>
                <a:lnTo>
                  <a:pt x="315" y="1785"/>
                </a:lnTo>
                <a:cubicBezTo>
                  <a:pt x="315" y="1842"/>
                  <a:pt x="338" y="1887"/>
                  <a:pt x="367" y="1887"/>
                </a:cubicBezTo>
                <a:cubicBezTo>
                  <a:pt x="397" y="1887"/>
                  <a:pt x="420" y="1842"/>
                  <a:pt x="420" y="1785"/>
                </a:cubicBezTo>
                <a:lnTo>
                  <a:pt x="420" y="1564"/>
                </a:lnTo>
                <a:cubicBezTo>
                  <a:pt x="420" y="1507"/>
                  <a:pt x="397" y="1460"/>
                  <a:pt x="367" y="1460"/>
                </a:cubicBezTo>
                <a:close/>
                <a:moveTo>
                  <a:pt x="1217" y="1460"/>
                </a:moveTo>
                <a:cubicBezTo>
                  <a:pt x="1188" y="1460"/>
                  <a:pt x="1164" y="1507"/>
                  <a:pt x="1164" y="1564"/>
                </a:cubicBezTo>
                <a:lnTo>
                  <a:pt x="1164" y="1785"/>
                </a:lnTo>
                <a:cubicBezTo>
                  <a:pt x="1164" y="1842"/>
                  <a:pt x="1188" y="1887"/>
                  <a:pt x="1217" y="1887"/>
                </a:cubicBezTo>
                <a:cubicBezTo>
                  <a:pt x="1246" y="1887"/>
                  <a:pt x="1270" y="1842"/>
                  <a:pt x="1270" y="1785"/>
                </a:cubicBezTo>
                <a:lnTo>
                  <a:pt x="1270" y="1564"/>
                </a:lnTo>
                <a:cubicBezTo>
                  <a:pt x="1270" y="1507"/>
                  <a:pt x="1246" y="1460"/>
                  <a:pt x="1217" y="1460"/>
                </a:cubicBezTo>
                <a:close/>
                <a:moveTo>
                  <a:pt x="1532" y="1460"/>
                </a:moveTo>
                <a:cubicBezTo>
                  <a:pt x="1503" y="1460"/>
                  <a:pt x="1479" y="1507"/>
                  <a:pt x="1479" y="1564"/>
                </a:cubicBezTo>
                <a:lnTo>
                  <a:pt x="1479" y="1785"/>
                </a:lnTo>
                <a:cubicBezTo>
                  <a:pt x="1479" y="1842"/>
                  <a:pt x="1503" y="1887"/>
                  <a:pt x="1532" y="1887"/>
                </a:cubicBezTo>
                <a:cubicBezTo>
                  <a:pt x="1561" y="1887"/>
                  <a:pt x="1584" y="1842"/>
                  <a:pt x="1584" y="1785"/>
                </a:cubicBezTo>
                <a:lnTo>
                  <a:pt x="1584" y="1564"/>
                </a:lnTo>
                <a:cubicBezTo>
                  <a:pt x="1584" y="1507"/>
                  <a:pt x="1561" y="1460"/>
                  <a:pt x="1532" y="1460"/>
                </a:cubicBezTo>
                <a:close/>
                <a:moveTo>
                  <a:pt x="2380" y="1460"/>
                </a:moveTo>
                <a:cubicBezTo>
                  <a:pt x="2351" y="1460"/>
                  <a:pt x="2329" y="1507"/>
                  <a:pt x="2329" y="1564"/>
                </a:cubicBezTo>
                <a:lnTo>
                  <a:pt x="2329" y="1785"/>
                </a:lnTo>
                <a:cubicBezTo>
                  <a:pt x="2329" y="1842"/>
                  <a:pt x="2351" y="1887"/>
                  <a:pt x="2380" y="1887"/>
                </a:cubicBezTo>
                <a:cubicBezTo>
                  <a:pt x="2409" y="1887"/>
                  <a:pt x="2433" y="1842"/>
                  <a:pt x="2433" y="1785"/>
                </a:cubicBezTo>
                <a:lnTo>
                  <a:pt x="2433" y="1564"/>
                </a:lnTo>
                <a:cubicBezTo>
                  <a:pt x="2433" y="1507"/>
                  <a:pt x="2409" y="1460"/>
                  <a:pt x="2380" y="1460"/>
                </a:cubicBezTo>
                <a:close/>
                <a:moveTo>
                  <a:pt x="2695" y="1460"/>
                </a:moveTo>
                <a:cubicBezTo>
                  <a:pt x="2666" y="1460"/>
                  <a:pt x="2643" y="1507"/>
                  <a:pt x="2643" y="1564"/>
                </a:cubicBezTo>
                <a:lnTo>
                  <a:pt x="2643" y="1785"/>
                </a:lnTo>
                <a:cubicBezTo>
                  <a:pt x="2643" y="1842"/>
                  <a:pt x="2666" y="1887"/>
                  <a:pt x="2695" y="1887"/>
                </a:cubicBezTo>
                <a:cubicBezTo>
                  <a:pt x="2724" y="1887"/>
                  <a:pt x="2748" y="1842"/>
                  <a:pt x="2748" y="1785"/>
                </a:cubicBezTo>
                <a:lnTo>
                  <a:pt x="2748" y="1564"/>
                </a:lnTo>
                <a:cubicBezTo>
                  <a:pt x="2748" y="1507"/>
                  <a:pt x="2724" y="1460"/>
                  <a:pt x="2695" y="1460"/>
                </a:cubicBezTo>
                <a:close/>
                <a:moveTo>
                  <a:pt x="3545" y="1460"/>
                </a:moveTo>
                <a:cubicBezTo>
                  <a:pt x="3516" y="1460"/>
                  <a:pt x="3492" y="1507"/>
                  <a:pt x="3492" y="1564"/>
                </a:cubicBezTo>
                <a:lnTo>
                  <a:pt x="3492" y="1785"/>
                </a:lnTo>
                <a:cubicBezTo>
                  <a:pt x="3492" y="1842"/>
                  <a:pt x="3516" y="1887"/>
                  <a:pt x="3545" y="1887"/>
                </a:cubicBezTo>
                <a:cubicBezTo>
                  <a:pt x="3574" y="1887"/>
                  <a:pt x="3598" y="1842"/>
                  <a:pt x="3598" y="1785"/>
                </a:cubicBezTo>
                <a:lnTo>
                  <a:pt x="3598" y="1564"/>
                </a:lnTo>
                <a:cubicBezTo>
                  <a:pt x="3598" y="1507"/>
                  <a:pt x="3574" y="1460"/>
                  <a:pt x="3545" y="1460"/>
                </a:cubicBezTo>
                <a:close/>
                <a:moveTo>
                  <a:pt x="3859" y="1460"/>
                </a:moveTo>
                <a:cubicBezTo>
                  <a:pt x="3830" y="1460"/>
                  <a:pt x="3806" y="1507"/>
                  <a:pt x="3806" y="1564"/>
                </a:cubicBezTo>
                <a:lnTo>
                  <a:pt x="3806" y="1785"/>
                </a:lnTo>
                <a:cubicBezTo>
                  <a:pt x="3806" y="1842"/>
                  <a:pt x="3830" y="1887"/>
                  <a:pt x="3859" y="1887"/>
                </a:cubicBezTo>
                <a:cubicBezTo>
                  <a:pt x="3888" y="1887"/>
                  <a:pt x="3912" y="1842"/>
                  <a:pt x="3912" y="1785"/>
                </a:cubicBezTo>
                <a:lnTo>
                  <a:pt x="3912" y="1564"/>
                </a:lnTo>
                <a:cubicBezTo>
                  <a:pt x="3912" y="1507"/>
                  <a:pt x="3888" y="1460"/>
                  <a:pt x="3859" y="1460"/>
                </a:cubicBezTo>
                <a:close/>
                <a:moveTo>
                  <a:pt x="4709" y="1460"/>
                </a:moveTo>
                <a:cubicBezTo>
                  <a:pt x="4680" y="1460"/>
                  <a:pt x="4656" y="1507"/>
                  <a:pt x="4656" y="1564"/>
                </a:cubicBezTo>
                <a:lnTo>
                  <a:pt x="4656" y="1785"/>
                </a:lnTo>
                <a:cubicBezTo>
                  <a:pt x="4656" y="1842"/>
                  <a:pt x="4680" y="1887"/>
                  <a:pt x="4709" y="1887"/>
                </a:cubicBezTo>
                <a:cubicBezTo>
                  <a:pt x="4738" y="1887"/>
                  <a:pt x="4762" y="1842"/>
                  <a:pt x="4762" y="1785"/>
                </a:cubicBezTo>
                <a:lnTo>
                  <a:pt x="4762" y="1564"/>
                </a:lnTo>
                <a:cubicBezTo>
                  <a:pt x="4762" y="1507"/>
                  <a:pt x="4738" y="1460"/>
                  <a:pt x="4709" y="1460"/>
                </a:cubicBezTo>
                <a:close/>
                <a:moveTo>
                  <a:pt x="5023" y="1460"/>
                </a:moveTo>
                <a:cubicBezTo>
                  <a:pt x="4994" y="1460"/>
                  <a:pt x="4970" y="1507"/>
                  <a:pt x="4970" y="1564"/>
                </a:cubicBezTo>
                <a:lnTo>
                  <a:pt x="4970" y="1785"/>
                </a:lnTo>
                <a:cubicBezTo>
                  <a:pt x="4970" y="1842"/>
                  <a:pt x="4994" y="1887"/>
                  <a:pt x="5023" y="1887"/>
                </a:cubicBezTo>
                <a:cubicBezTo>
                  <a:pt x="5053" y="1887"/>
                  <a:pt x="5076" y="1842"/>
                  <a:pt x="5076" y="1785"/>
                </a:cubicBezTo>
                <a:lnTo>
                  <a:pt x="5076" y="1564"/>
                </a:lnTo>
                <a:cubicBezTo>
                  <a:pt x="5076" y="1507"/>
                  <a:pt x="5053" y="1460"/>
                  <a:pt x="5023" y="1460"/>
                </a:cubicBezTo>
                <a:close/>
                <a:moveTo>
                  <a:pt x="5873" y="1460"/>
                </a:moveTo>
                <a:cubicBezTo>
                  <a:pt x="5844" y="1460"/>
                  <a:pt x="5820" y="1507"/>
                  <a:pt x="5820" y="1564"/>
                </a:cubicBezTo>
                <a:lnTo>
                  <a:pt x="5820" y="1785"/>
                </a:lnTo>
                <a:cubicBezTo>
                  <a:pt x="5820" y="1842"/>
                  <a:pt x="5844" y="1887"/>
                  <a:pt x="5873" y="1887"/>
                </a:cubicBezTo>
                <a:cubicBezTo>
                  <a:pt x="5902" y="1887"/>
                  <a:pt x="5926" y="1842"/>
                  <a:pt x="5926" y="1785"/>
                </a:cubicBezTo>
                <a:lnTo>
                  <a:pt x="5926" y="1564"/>
                </a:lnTo>
                <a:cubicBezTo>
                  <a:pt x="5926" y="1507"/>
                  <a:pt x="5902" y="1460"/>
                  <a:pt x="5873" y="1460"/>
                </a:cubicBezTo>
                <a:close/>
                <a:moveTo>
                  <a:pt x="6188" y="1460"/>
                </a:moveTo>
                <a:cubicBezTo>
                  <a:pt x="6159" y="1460"/>
                  <a:pt x="6135" y="1507"/>
                  <a:pt x="6135" y="1564"/>
                </a:cubicBezTo>
                <a:lnTo>
                  <a:pt x="6135" y="1785"/>
                </a:lnTo>
                <a:cubicBezTo>
                  <a:pt x="6135" y="1842"/>
                  <a:pt x="6159" y="1887"/>
                  <a:pt x="6188" y="1887"/>
                </a:cubicBezTo>
                <a:cubicBezTo>
                  <a:pt x="6217" y="1887"/>
                  <a:pt x="6240" y="1842"/>
                  <a:pt x="6240" y="1785"/>
                </a:cubicBezTo>
                <a:lnTo>
                  <a:pt x="6240" y="1564"/>
                </a:lnTo>
                <a:cubicBezTo>
                  <a:pt x="6240" y="1507"/>
                  <a:pt x="6217" y="1460"/>
                  <a:pt x="6188" y="1460"/>
                </a:cubicBezTo>
                <a:close/>
                <a:moveTo>
                  <a:pt x="7036" y="1460"/>
                </a:moveTo>
                <a:cubicBezTo>
                  <a:pt x="7007" y="1460"/>
                  <a:pt x="6984" y="1507"/>
                  <a:pt x="6984" y="1564"/>
                </a:cubicBezTo>
                <a:lnTo>
                  <a:pt x="6984" y="1785"/>
                </a:lnTo>
                <a:cubicBezTo>
                  <a:pt x="6984" y="1842"/>
                  <a:pt x="7007" y="1887"/>
                  <a:pt x="7036" y="1887"/>
                </a:cubicBezTo>
                <a:cubicBezTo>
                  <a:pt x="7065" y="1887"/>
                  <a:pt x="7089" y="1842"/>
                  <a:pt x="7089" y="1785"/>
                </a:cubicBezTo>
                <a:lnTo>
                  <a:pt x="7089" y="1564"/>
                </a:lnTo>
                <a:cubicBezTo>
                  <a:pt x="7089" y="1507"/>
                  <a:pt x="7065" y="1460"/>
                  <a:pt x="7036" y="1460"/>
                </a:cubicBezTo>
                <a:close/>
                <a:moveTo>
                  <a:pt x="7351" y="1460"/>
                </a:moveTo>
                <a:cubicBezTo>
                  <a:pt x="7322" y="1460"/>
                  <a:pt x="7299" y="1507"/>
                  <a:pt x="7299" y="1564"/>
                </a:cubicBezTo>
                <a:lnTo>
                  <a:pt x="7299" y="1785"/>
                </a:lnTo>
                <a:cubicBezTo>
                  <a:pt x="7299" y="1842"/>
                  <a:pt x="7322" y="1887"/>
                  <a:pt x="7351" y="1887"/>
                </a:cubicBezTo>
                <a:cubicBezTo>
                  <a:pt x="7380" y="1887"/>
                  <a:pt x="7404" y="1842"/>
                  <a:pt x="7404" y="1785"/>
                </a:cubicBezTo>
                <a:lnTo>
                  <a:pt x="7404" y="1564"/>
                </a:lnTo>
                <a:cubicBezTo>
                  <a:pt x="7404" y="1507"/>
                  <a:pt x="7380" y="1460"/>
                  <a:pt x="7351" y="1460"/>
                </a:cubicBezTo>
                <a:close/>
                <a:moveTo>
                  <a:pt x="8201" y="1460"/>
                </a:moveTo>
                <a:cubicBezTo>
                  <a:pt x="8171" y="1460"/>
                  <a:pt x="8148" y="1507"/>
                  <a:pt x="8148" y="1564"/>
                </a:cubicBezTo>
                <a:lnTo>
                  <a:pt x="8148" y="1785"/>
                </a:lnTo>
                <a:cubicBezTo>
                  <a:pt x="8148" y="1842"/>
                  <a:pt x="8171" y="1887"/>
                  <a:pt x="8201" y="1887"/>
                </a:cubicBezTo>
                <a:cubicBezTo>
                  <a:pt x="8230" y="1887"/>
                  <a:pt x="8254" y="1842"/>
                  <a:pt x="8254" y="1785"/>
                </a:cubicBezTo>
                <a:lnTo>
                  <a:pt x="8254" y="1564"/>
                </a:lnTo>
                <a:cubicBezTo>
                  <a:pt x="8254" y="1507"/>
                  <a:pt x="8230" y="1460"/>
                  <a:pt x="8201" y="1460"/>
                </a:cubicBezTo>
                <a:close/>
                <a:moveTo>
                  <a:pt x="8515" y="1460"/>
                </a:moveTo>
                <a:cubicBezTo>
                  <a:pt x="8486" y="1460"/>
                  <a:pt x="8462" y="1507"/>
                  <a:pt x="8462" y="1564"/>
                </a:cubicBezTo>
                <a:lnTo>
                  <a:pt x="8462" y="1785"/>
                </a:lnTo>
                <a:cubicBezTo>
                  <a:pt x="8462" y="1842"/>
                  <a:pt x="8486" y="1887"/>
                  <a:pt x="8515" y="1887"/>
                </a:cubicBezTo>
                <a:cubicBezTo>
                  <a:pt x="8544" y="1887"/>
                  <a:pt x="8568" y="1842"/>
                  <a:pt x="8568" y="1785"/>
                </a:cubicBezTo>
                <a:lnTo>
                  <a:pt x="8568" y="1564"/>
                </a:lnTo>
                <a:cubicBezTo>
                  <a:pt x="8568" y="1507"/>
                  <a:pt x="8544" y="1460"/>
                  <a:pt x="8515" y="1460"/>
                </a:cubicBezTo>
                <a:close/>
                <a:moveTo>
                  <a:pt x="9365" y="1460"/>
                </a:moveTo>
                <a:cubicBezTo>
                  <a:pt x="9336" y="1460"/>
                  <a:pt x="9312" y="1507"/>
                  <a:pt x="9312" y="1564"/>
                </a:cubicBezTo>
                <a:lnTo>
                  <a:pt x="9312" y="1785"/>
                </a:lnTo>
                <a:cubicBezTo>
                  <a:pt x="9312" y="1842"/>
                  <a:pt x="9336" y="1887"/>
                  <a:pt x="9365" y="1887"/>
                </a:cubicBezTo>
                <a:cubicBezTo>
                  <a:pt x="9394" y="1887"/>
                  <a:pt x="9418" y="1842"/>
                  <a:pt x="9418" y="1785"/>
                </a:cubicBezTo>
                <a:lnTo>
                  <a:pt x="9418" y="1564"/>
                </a:lnTo>
                <a:cubicBezTo>
                  <a:pt x="9418" y="1507"/>
                  <a:pt x="9394" y="1460"/>
                  <a:pt x="9365" y="1460"/>
                </a:cubicBezTo>
                <a:close/>
                <a:moveTo>
                  <a:pt x="9679" y="1460"/>
                </a:moveTo>
                <a:cubicBezTo>
                  <a:pt x="9650" y="1460"/>
                  <a:pt x="9626" y="1507"/>
                  <a:pt x="9626" y="1564"/>
                </a:cubicBezTo>
                <a:lnTo>
                  <a:pt x="9626" y="1785"/>
                </a:lnTo>
                <a:cubicBezTo>
                  <a:pt x="9626" y="1842"/>
                  <a:pt x="9650" y="1887"/>
                  <a:pt x="9679" y="1887"/>
                </a:cubicBezTo>
                <a:cubicBezTo>
                  <a:pt x="9708" y="1887"/>
                  <a:pt x="9732" y="1842"/>
                  <a:pt x="9732" y="1785"/>
                </a:cubicBezTo>
                <a:lnTo>
                  <a:pt x="9732" y="1564"/>
                </a:lnTo>
                <a:cubicBezTo>
                  <a:pt x="9732" y="1507"/>
                  <a:pt x="9708" y="1460"/>
                  <a:pt x="9679" y="1460"/>
                </a:cubicBezTo>
                <a:close/>
                <a:moveTo>
                  <a:pt x="10529" y="1460"/>
                </a:moveTo>
                <a:cubicBezTo>
                  <a:pt x="10500" y="1460"/>
                  <a:pt x="10476" y="1507"/>
                  <a:pt x="10476" y="1564"/>
                </a:cubicBezTo>
                <a:lnTo>
                  <a:pt x="10476" y="1785"/>
                </a:lnTo>
                <a:cubicBezTo>
                  <a:pt x="10476" y="1842"/>
                  <a:pt x="10500" y="1887"/>
                  <a:pt x="10529" y="1887"/>
                </a:cubicBezTo>
                <a:cubicBezTo>
                  <a:pt x="10558" y="1887"/>
                  <a:pt x="10582" y="1842"/>
                  <a:pt x="10582" y="1785"/>
                </a:cubicBezTo>
                <a:lnTo>
                  <a:pt x="10582" y="1564"/>
                </a:lnTo>
                <a:cubicBezTo>
                  <a:pt x="10582" y="1507"/>
                  <a:pt x="10558" y="1460"/>
                  <a:pt x="10529" y="1460"/>
                </a:cubicBezTo>
                <a:close/>
                <a:moveTo>
                  <a:pt x="10844" y="1460"/>
                </a:moveTo>
                <a:cubicBezTo>
                  <a:pt x="10814" y="1460"/>
                  <a:pt x="10791" y="1507"/>
                  <a:pt x="10791" y="1564"/>
                </a:cubicBezTo>
                <a:lnTo>
                  <a:pt x="10791" y="1785"/>
                </a:lnTo>
                <a:cubicBezTo>
                  <a:pt x="10791" y="1842"/>
                  <a:pt x="10814" y="1887"/>
                  <a:pt x="10844" y="1887"/>
                </a:cubicBezTo>
                <a:cubicBezTo>
                  <a:pt x="10873" y="1887"/>
                  <a:pt x="10895" y="1842"/>
                  <a:pt x="10895" y="1785"/>
                </a:cubicBezTo>
                <a:lnTo>
                  <a:pt x="10895" y="1564"/>
                </a:lnTo>
                <a:cubicBezTo>
                  <a:pt x="10895" y="1507"/>
                  <a:pt x="10873" y="1460"/>
                  <a:pt x="10844" y="1460"/>
                </a:cubicBezTo>
                <a:close/>
                <a:moveTo>
                  <a:pt x="11692" y="1460"/>
                </a:moveTo>
                <a:cubicBezTo>
                  <a:pt x="11663" y="1460"/>
                  <a:pt x="11640" y="1507"/>
                  <a:pt x="11640" y="1564"/>
                </a:cubicBezTo>
                <a:lnTo>
                  <a:pt x="11640" y="1785"/>
                </a:lnTo>
                <a:cubicBezTo>
                  <a:pt x="11640" y="1842"/>
                  <a:pt x="11663" y="1887"/>
                  <a:pt x="11692" y="1887"/>
                </a:cubicBezTo>
                <a:cubicBezTo>
                  <a:pt x="11721" y="1887"/>
                  <a:pt x="11745" y="1842"/>
                  <a:pt x="11745" y="1785"/>
                </a:cubicBezTo>
                <a:lnTo>
                  <a:pt x="11745" y="1564"/>
                </a:lnTo>
                <a:cubicBezTo>
                  <a:pt x="11745" y="1507"/>
                  <a:pt x="11721" y="1460"/>
                  <a:pt x="11692" y="1460"/>
                </a:cubicBezTo>
                <a:close/>
                <a:moveTo>
                  <a:pt x="12007" y="1460"/>
                </a:moveTo>
                <a:cubicBezTo>
                  <a:pt x="11978" y="1460"/>
                  <a:pt x="11955" y="1507"/>
                  <a:pt x="11955" y="1564"/>
                </a:cubicBezTo>
                <a:lnTo>
                  <a:pt x="11955" y="1785"/>
                </a:lnTo>
                <a:cubicBezTo>
                  <a:pt x="11955" y="1842"/>
                  <a:pt x="11978" y="1887"/>
                  <a:pt x="12007" y="1887"/>
                </a:cubicBezTo>
                <a:cubicBezTo>
                  <a:pt x="12036" y="1887"/>
                  <a:pt x="12060" y="1842"/>
                  <a:pt x="12060" y="1785"/>
                </a:cubicBezTo>
                <a:lnTo>
                  <a:pt x="12060" y="1564"/>
                </a:lnTo>
                <a:cubicBezTo>
                  <a:pt x="12060" y="1507"/>
                  <a:pt x="12036" y="1460"/>
                  <a:pt x="12007" y="1460"/>
                </a:cubicBezTo>
                <a:close/>
                <a:moveTo>
                  <a:pt x="12856" y="1460"/>
                </a:moveTo>
                <a:cubicBezTo>
                  <a:pt x="12827" y="1460"/>
                  <a:pt x="12804" y="1507"/>
                  <a:pt x="12804" y="1564"/>
                </a:cubicBezTo>
                <a:lnTo>
                  <a:pt x="12804" y="1785"/>
                </a:lnTo>
                <a:cubicBezTo>
                  <a:pt x="12804" y="1842"/>
                  <a:pt x="12827" y="1887"/>
                  <a:pt x="12856" y="1887"/>
                </a:cubicBezTo>
                <a:cubicBezTo>
                  <a:pt x="12886" y="1887"/>
                  <a:pt x="12909" y="1842"/>
                  <a:pt x="12909" y="1785"/>
                </a:cubicBezTo>
                <a:lnTo>
                  <a:pt x="12909" y="1564"/>
                </a:lnTo>
                <a:cubicBezTo>
                  <a:pt x="12909" y="1507"/>
                  <a:pt x="12886" y="1460"/>
                  <a:pt x="12856" y="1460"/>
                </a:cubicBezTo>
                <a:close/>
                <a:moveTo>
                  <a:pt x="13171" y="1460"/>
                </a:moveTo>
                <a:cubicBezTo>
                  <a:pt x="13142" y="1460"/>
                  <a:pt x="13118" y="1507"/>
                  <a:pt x="13118" y="1564"/>
                </a:cubicBezTo>
                <a:lnTo>
                  <a:pt x="13118" y="1785"/>
                </a:lnTo>
                <a:cubicBezTo>
                  <a:pt x="13118" y="1842"/>
                  <a:pt x="13142" y="1887"/>
                  <a:pt x="13171" y="1887"/>
                </a:cubicBezTo>
                <a:cubicBezTo>
                  <a:pt x="13200" y="1887"/>
                  <a:pt x="13224" y="1842"/>
                  <a:pt x="13224" y="1785"/>
                </a:cubicBezTo>
                <a:lnTo>
                  <a:pt x="13224" y="1564"/>
                </a:lnTo>
                <a:cubicBezTo>
                  <a:pt x="13224" y="1507"/>
                  <a:pt x="13200" y="1460"/>
                  <a:pt x="13171" y="1460"/>
                </a:cubicBezTo>
                <a:close/>
                <a:moveTo>
                  <a:pt x="14021" y="1460"/>
                </a:moveTo>
                <a:cubicBezTo>
                  <a:pt x="13992" y="1460"/>
                  <a:pt x="13968" y="1507"/>
                  <a:pt x="13968" y="1564"/>
                </a:cubicBezTo>
                <a:lnTo>
                  <a:pt x="13968" y="1785"/>
                </a:lnTo>
                <a:cubicBezTo>
                  <a:pt x="13968" y="1842"/>
                  <a:pt x="13992" y="1887"/>
                  <a:pt x="14021" y="1887"/>
                </a:cubicBezTo>
                <a:cubicBezTo>
                  <a:pt x="14050" y="1887"/>
                  <a:pt x="14074" y="1842"/>
                  <a:pt x="14074" y="1785"/>
                </a:cubicBezTo>
                <a:lnTo>
                  <a:pt x="14074" y="1564"/>
                </a:lnTo>
                <a:cubicBezTo>
                  <a:pt x="14074" y="1507"/>
                  <a:pt x="14050" y="1460"/>
                  <a:pt x="14021" y="1460"/>
                </a:cubicBezTo>
                <a:close/>
                <a:moveTo>
                  <a:pt x="14335" y="1460"/>
                </a:moveTo>
                <a:cubicBezTo>
                  <a:pt x="14306" y="1460"/>
                  <a:pt x="14282" y="1507"/>
                  <a:pt x="14282" y="1564"/>
                </a:cubicBezTo>
                <a:lnTo>
                  <a:pt x="14282" y="1785"/>
                </a:lnTo>
                <a:cubicBezTo>
                  <a:pt x="14282" y="1842"/>
                  <a:pt x="14306" y="1887"/>
                  <a:pt x="14335" y="1887"/>
                </a:cubicBezTo>
                <a:cubicBezTo>
                  <a:pt x="14364" y="1887"/>
                  <a:pt x="14388" y="1842"/>
                  <a:pt x="14388" y="1785"/>
                </a:cubicBezTo>
                <a:lnTo>
                  <a:pt x="14388" y="1564"/>
                </a:lnTo>
                <a:cubicBezTo>
                  <a:pt x="14388" y="1507"/>
                  <a:pt x="14364" y="1460"/>
                  <a:pt x="14335" y="1460"/>
                </a:cubicBezTo>
                <a:close/>
                <a:moveTo>
                  <a:pt x="15185" y="1460"/>
                </a:moveTo>
                <a:cubicBezTo>
                  <a:pt x="15156" y="1460"/>
                  <a:pt x="15132" y="1507"/>
                  <a:pt x="15132" y="1564"/>
                </a:cubicBezTo>
                <a:lnTo>
                  <a:pt x="15132" y="1785"/>
                </a:lnTo>
                <a:cubicBezTo>
                  <a:pt x="15132" y="1842"/>
                  <a:pt x="15156" y="1887"/>
                  <a:pt x="15185" y="1887"/>
                </a:cubicBezTo>
                <a:cubicBezTo>
                  <a:pt x="15214" y="1887"/>
                  <a:pt x="15237" y="1842"/>
                  <a:pt x="15237" y="1785"/>
                </a:cubicBezTo>
                <a:lnTo>
                  <a:pt x="15237" y="1564"/>
                </a:lnTo>
                <a:cubicBezTo>
                  <a:pt x="15237" y="1507"/>
                  <a:pt x="15214" y="1460"/>
                  <a:pt x="15185" y="1460"/>
                </a:cubicBezTo>
                <a:close/>
                <a:moveTo>
                  <a:pt x="15500" y="1460"/>
                </a:moveTo>
                <a:cubicBezTo>
                  <a:pt x="15470" y="1460"/>
                  <a:pt x="15447" y="1507"/>
                  <a:pt x="15447" y="1564"/>
                </a:cubicBezTo>
                <a:lnTo>
                  <a:pt x="15447" y="1785"/>
                </a:lnTo>
                <a:cubicBezTo>
                  <a:pt x="15447" y="1842"/>
                  <a:pt x="15470" y="1887"/>
                  <a:pt x="15500" y="1887"/>
                </a:cubicBezTo>
                <a:cubicBezTo>
                  <a:pt x="15529" y="1887"/>
                  <a:pt x="15551" y="1842"/>
                  <a:pt x="15551" y="1785"/>
                </a:cubicBezTo>
                <a:lnTo>
                  <a:pt x="15551" y="1564"/>
                </a:lnTo>
                <a:cubicBezTo>
                  <a:pt x="15551" y="1507"/>
                  <a:pt x="15529" y="1460"/>
                  <a:pt x="15500" y="1460"/>
                </a:cubicBezTo>
                <a:close/>
                <a:moveTo>
                  <a:pt x="16349" y="1460"/>
                </a:moveTo>
                <a:cubicBezTo>
                  <a:pt x="16320" y="1460"/>
                  <a:pt x="16296" y="1507"/>
                  <a:pt x="16296" y="1564"/>
                </a:cubicBezTo>
                <a:lnTo>
                  <a:pt x="16296" y="1785"/>
                </a:lnTo>
                <a:cubicBezTo>
                  <a:pt x="16296" y="1842"/>
                  <a:pt x="16320" y="1887"/>
                  <a:pt x="16349" y="1887"/>
                </a:cubicBezTo>
                <a:cubicBezTo>
                  <a:pt x="16378" y="1887"/>
                  <a:pt x="16401" y="1842"/>
                  <a:pt x="16401" y="1785"/>
                </a:cubicBezTo>
                <a:lnTo>
                  <a:pt x="16401" y="1564"/>
                </a:lnTo>
                <a:cubicBezTo>
                  <a:pt x="16401" y="1507"/>
                  <a:pt x="16378" y="1460"/>
                  <a:pt x="16349" y="1460"/>
                </a:cubicBezTo>
                <a:close/>
                <a:moveTo>
                  <a:pt x="16663" y="1460"/>
                </a:moveTo>
                <a:cubicBezTo>
                  <a:pt x="16634" y="1460"/>
                  <a:pt x="16611" y="1507"/>
                  <a:pt x="16611" y="1564"/>
                </a:cubicBezTo>
                <a:lnTo>
                  <a:pt x="16611" y="1785"/>
                </a:lnTo>
                <a:cubicBezTo>
                  <a:pt x="16611" y="1842"/>
                  <a:pt x="16634" y="1887"/>
                  <a:pt x="16663" y="1887"/>
                </a:cubicBezTo>
                <a:cubicBezTo>
                  <a:pt x="16692" y="1887"/>
                  <a:pt x="16716" y="1842"/>
                  <a:pt x="16716" y="1785"/>
                </a:cubicBezTo>
                <a:lnTo>
                  <a:pt x="16716" y="1564"/>
                </a:lnTo>
                <a:cubicBezTo>
                  <a:pt x="16716" y="1507"/>
                  <a:pt x="16692" y="1460"/>
                  <a:pt x="16663" y="1460"/>
                </a:cubicBezTo>
                <a:close/>
                <a:moveTo>
                  <a:pt x="17512" y="1460"/>
                </a:moveTo>
                <a:cubicBezTo>
                  <a:pt x="17483" y="1460"/>
                  <a:pt x="17459" y="1507"/>
                  <a:pt x="17459" y="1564"/>
                </a:cubicBezTo>
                <a:lnTo>
                  <a:pt x="17459" y="1785"/>
                </a:lnTo>
                <a:cubicBezTo>
                  <a:pt x="17459" y="1842"/>
                  <a:pt x="17483" y="1887"/>
                  <a:pt x="17512" y="1887"/>
                </a:cubicBezTo>
                <a:cubicBezTo>
                  <a:pt x="17541" y="1887"/>
                  <a:pt x="17565" y="1842"/>
                  <a:pt x="17565" y="1785"/>
                </a:cubicBezTo>
                <a:lnTo>
                  <a:pt x="17565" y="1564"/>
                </a:lnTo>
                <a:cubicBezTo>
                  <a:pt x="17565" y="1507"/>
                  <a:pt x="17541" y="1460"/>
                  <a:pt x="17512" y="1460"/>
                </a:cubicBezTo>
                <a:close/>
                <a:moveTo>
                  <a:pt x="17827" y="1460"/>
                </a:moveTo>
                <a:cubicBezTo>
                  <a:pt x="17798" y="1460"/>
                  <a:pt x="17774" y="1507"/>
                  <a:pt x="17774" y="1564"/>
                </a:cubicBezTo>
                <a:lnTo>
                  <a:pt x="17774" y="1785"/>
                </a:lnTo>
                <a:cubicBezTo>
                  <a:pt x="17774" y="1842"/>
                  <a:pt x="17798" y="1887"/>
                  <a:pt x="17827" y="1887"/>
                </a:cubicBezTo>
                <a:cubicBezTo>
                  <a:pt x="17856" y="1887"/>
                  <a:pt x="17880" y="1842"/>
                  <a:pt x="17880" y="1785"/>
                </a:cubicBezTo>
                <a:lnTo>
                  <a:pt x="17880" y="1564"/>
                </a:lnTo>
                <a:cubicBezTo>
                  <a:pt x="17880" y="1507"/>
                  <a:pt x="17856" y="1460"/>
                  <a:pt x="17827" y="1460"/>
                </a:cubicBezTo>
                <a:close/>
                <a:moveTo>
                  <a:pt x="18677" y="1460"/>
                </a:moveTo>
                <a:cubicBezTo>
                  <a:pt x="18648" y="1460"/>
                  <a:pt x="18624" y="1507"/>
                  <a:pt x="18624" y="1564"/>
                </a:cubicBezTo>
                <a:lnTo>
                  <a:pt x="18624" y="1785"/>
                </a:lnTo>
                <a:cubicBezTo>
                  <a:pt x="18624" y="1842"/>
                  <a:pt x="18648" y="1887"/>
                  <a:pt x="18677" y="1887"/>
                </a:cubicBezTo>
                <a:cubicBezTo>
                  <a:pt x="18706" y="1887"/>
                  <a:pt x="18730" y="1842"/>
                  <a:pt x="18730" y="1785"/>
                </a:cubicBezTo>
                <a:lnTo>
                  <a:pt x="18730" y="1564"/>
                </a:lnTo>
                <a:cubicBezTo>
                  <a:pt x="18730" y="1507"/>
                  <a:pt x="18706" y="1460"/>
                  <a:pt x="18677" y="1460"/>
                </a:cubicBezTo>
                <a:close/>
                <a:moveTo>
                  <a:pt x="18991" y="1460"/>
                </a:moveTo>
                <a:cubicBezTo>
                  <a:pt x="18962" y="1460"/>
                  <a:pt x="18938" y="1507"/>
                  <a:pt x="18938" y="1564"/>
                </a:cubicBezTo>
                <a:lnTo>
                  <a:pt x="18938" y="1785"/>
                </a:lnTo>
                <a:cubicBezTo>
                  <a:pt x="18938" y="1842"/>
                  <a:pt x="18962" y="1887"/>
                  <a:pt x="18991" y="1887"/>
                </a:cubicBezTo>
                <a:cubicBezTo>
                  <a:pt x="19020" y="1887"/>
                  <a:pt x="19044" y="1842"/>
                  <a:pt x="19044" y="1785"/>
                </a:cubicBezTo>
                <a:lnTo>
                  <a:pt x="19044" y="1564"/>
                </a:lnTo>
                <a:cubicBezTo>
                  <a:pt x="19044" y="1507"/>
                  <a:pt x="19020" y="1460"/>
                  <a:pt x="18991" y="1460"/>
                </a:cubicBezTo>
                <a:close/>
                <a:moveTo>
                  <a:pt x="19841" y="1460"/>
                </a:moveTo>
                <a:cubicBezTo>
                  <a:pt x="19812" y="1460"/>
                  <a:pt x="19788" y="1507"/>
                  <a:pt x="19788" y="1564"/>
                </a:cubicBezTo>
                <a:lnTo>
                  <a:pt x="19788" y="1785"/>
                </a:lnTo>
                <a:cubicBezTo>
                  <a:pt x="19788" y="1842"/>
                  <a:pt x="19812" y="1887"/>
                  <a:pt x="19841" y="1887"/>
                </a:cubicBezTo>
                <a:cubicBezTo>
                  <a:pt x="19870" y="1887"/>
                  <a:pt x="19894" y="1842"/>
                  <a:pt x="19894" y="1785"/>
                </a:cubicBezTo>
                <a:lnTo>
                  <a:pt x="19894" y="1564"/>
                </a:lnTo>
                <a:cubicBezTo>
                  <a:pt x="19894" y="1507"/>
                  <a:pt x="19870" y="1460"/>
                  <a:pt x="19841" y="1460"/>
                </a:cubicBezTo>
                <a:close/>
                <a:moveTo>
                  <a:pt x="20155" y="1460"/>
                </a:moveTo>
                <a:cubicBezTo>
                  <a:pt x="20126" y="1460"/>
                  <a:pt x="20102" y="1507"/>
                  <a:pt x="20102" y="1564"/>
                </a:cubicBezTo>
                <a:lnTo>
                  <a:pt x="20102" y="1785"/>
                </a:lnTo>
                <a:cubicBezTo>
                  <a:pt x="20102" y="1842"/>
                  <a:pt x="20126" y="1887"/>
                  <a:pt x="20155" y="1887"/>
                </a:cubicBezTo>
                <a:cubicBezTo>
                  <a:pt x="20184" y="1887"/>
                  <a:pt x="20207" y="1842"/>
                  <a:pt x="20207" y="1785"/>
                </a:cubicBezTo>
                <a:lnTo>
                  <a:pt x="20207" y="1564"/>
                </a:lnTo>
                <a:cubicBezTo>
                  <a:pt x="20207" y="1507"/>
                  <a:pt x="20184" y="1460"/>
                  <a:pt x="20155" y="1460"/>
                </a:cubicBezTo>
                <a:close/>
                <a:moveTo>
                  <a:pt x="21004" y="1460"/>
                </a:moveTo>
                <a:cubicBezTo>
                  <a:pt x="20975" y="1460"/>
                  <a:pt x="20952" y="1507"/>
                  <a:pt x="20952" y="1564"/>
                </a:cubicBezTo>
                <a:lnTo>
                  <a:pt x="20952" y="1785"/>
                </a:lnTo>
                <a:cubicBezTo>
                  <a:pt x="20952" y="1842"/>
                  <a:pt x="20975" y="1887"/>
                  <a:pt x="21004" y="1887"/>
                </a:cubicBezTo>
                <a:cubicBezTo>
                  <a:pt x="21033" y="1887"/>
                  <a:pt x="21057" y="1842"/>
                  <a:pt x="21057" y="1785"/>
                </a:cubicBezTo>
                <a:lnTo>
                  <a:pt x="21057" y="1564"/>
                </a:lnTo>
                <a:cubicBezTo>
                  <a:pt x="21057" y="1507"/>
                  <a:pt x="21033" y="1460"/>
                  <a:pt x="21004" y="1460"/>
                </a:cubicBezTo>
                <a:close/>
                <a:moveTo>
                  <a:pt x="21319" y="1460"/>
                </a:moveTo>
                <a:cubicBezTo>
                  <a:pt x="21289" y="1460"/>
                  <a:pt x="21267" y="1507"/>
                  <a:pt x="21267" y="1564"/>
                </a:cubicBezTo>
                <a:lnTo>
                  <a:pt x="21267" y="1785"/>
                </a:lnTo>
                <a:cubicBezTo>
                  <a:pt x="21267" y="1842"/>
                  <a:pt x="21289" y="1887"/>
                  <a:pt x="21319" y="1887"/>
                </a:cubicBezTo>
                <a:cubicBezTo>
                  <a:pt x="21348" y="1887"/>
                  <a:pt x="21372" y="1842"/>
                  <a:pt x="21372" y="1785"/>
                </a:cubicBezTo>
                <a:lnTo>
                  <a:pt x="21372" y="1564"/>
                </a:lnTo>
                <a:cubicBezTo>
                  <a:pt x="21372" y="1507"/>
                  <a:pt x="21348" y="1460"/>
                  <a:pt x="21319" y="1460"/>
                </a:cubicBezTo>
                <a:close/>
                <a:moveTo>
                  <a:pt x="281" y="2190"/>
                </a:moveTo>
                <a:cubicBezTo>
                  <a:pt x="252" y="2190"/>
                  <a:pt x="228" y="2237"/>
                  <a:pt x="228" y="2294"/>
                </a:cubicBezTo>
                <a:lnTo>
                  <a:pt x="228" y="2515"/>
                </a:lnTo>
                <a:cubicBezTo>
                  <a:pt x="228" y="2572"/>
                  <a:pt x="252" y="2617"/>
                  <a:pt x="281" y="2617"/>
                </a:cubicBezTo>
                <a:cubicBezTo>
                  <a:pt x="311" y="2617"/>
                  <a:pt x="334" y="2572"/>
                  <a:pt x="334" y="2515"/>
                </a:cubicBezTo>
                <a:lnTo>
                  <a:pt x="334" y="2294"/>
                </a:lnTo>
                <a:cubicBezTo>
                  <a:pt x="334" y="2237"/>
                  <a:pt x="311" y="2190"/>
                  <a:pt x="281" y="2190"/>
                </a:cubicBezTo>
                <a:close/>
                <a:moveTo>
                  <a:pt x="596" y="2190"/>
                </a:moveTo>
                <a:cubicBezTo>
                  <a:pt x="567" y="2190"/>
                  <a:pt x="543" y="2237"/>
                  <a:pt x="543" y="2294"/>
                </a:cubicBezTo>
                <a:lnTo>
                  <a:pt x="543" y="2515"/>
                </a:lnTo>
                <a:cubicBezTo>
                  <a:pt x="543" y="2572"/>
                  <a:pt x="567" y="2617"/>
                  <a:pt x="596" y="2617"/>
                </a:cubicBezTo>
                <a:cubicBezTo>
                  <a:pt x="625" y="2617"/>
                  <a:pt x="649" y="2572"/>
                  <a:pt x="649" y="2515"/>
                </a:cubicBezTo>
                <a:lnTo>
                  <a:pt x="649" y="2294"/>
                </a:lnTo>
                <a:cubicBezTo>
                  <a:pt x="649" y="2237"/>
                  <a:pt x="625" y="2190"/>
                  <a:pt x="596" y="2190"/>
                </a:cubicBezTo>
                <a:close/>
                <a:moveTo>
                  <a:pt x="1446" y="2190"/>
                </a:moveTo>
                <a:cubicBezTo>
                  <a:pt x="1417" y="2190"/>
                  <a:pt x="1393" y="2237"/>
                  <a:pt x="1393" y="2294"/>
                </a:cubicBezTo>
                <a:lnTo>
                  <a:pt x="1393" y="2515"/>
                </a:lnTo>
                <a:cubicBezTo>
                  <a:pt x="1393" y="2572"/>
                  <a:pt x="1417" y="2617"/>
                  <a:pt x="1446" y="2617"/>
                </a:cubicBezTo>
                <a:cubicBezTo>
                  <a:pt x="1475" y="2617"/>
                  <a:pt x="1499" y="2572"/>
                  <a:pt x="1499" y="2515"/>
                </a:cubicBezTo>
                <a:lnTo>
                  <a:pt x="1499" y="2294"/>
                </a:lnTo>
                <a:cubicBezTo>
                  <a:pt x="1499" y="2237"/>
                  <a:pt x="1475" y="2190"/>
                  <a:pt x="1446" y="2190"/>
                </a:cubicBezTo>
                <a:close/>
                <a:moveTo>
                  <a:pt x="1760" y="2190"/>
                </a:moveTo>
                <a:cubicBezTo>
                  <a:pt x="1731" y="2190"/>
                  <a:pt x="1707" y="2237"/>
                  <a:pt x="1707" y="2294"/>
                </a:cubicBezTo>
                <a:lnTo>
                  <a:pt x="1707" y="2515"/>
                </a:lnTo>
                <a:cubicBezTo>
                  <a:pt x="1707" y="2572"/>
                  <a:pt x="1731" y="2617"/>
                  <a:pt x="1760" y="2617"/>
                </a:cubicBezTo>
                <a:cubicBezTo>
                  <a:pt x="1789" y="2617"/>
                  <a:pt x="1813" y="2572"/>
                  <a:pt x="1813" y="2515"/>
                </a:cubicBezTo>
                <a:lnTo>
                  <a:pt x="1813" y="2294"/>
                </a:lnTo>
                <a:cubicBezTo>
                  <a:pt x="1813" y="2237"/>
                  <a:pt x="1789" y="2190"/>
                  <a:pt x="1760" y="2190"/>
                </a:cubicBezTo>
                <a:close/>
                <a:moveTo>
                  <a:pt x="2610" y="2190"/>
                </a:moveTo>
                <a:cubicBezTo>
                  <a:pt x="2581" y="2190"/>
                  <a:pt x="2557" y="2237"/>
                  <a:pt x="2557" y="2294"/>
                </a:cubicBezTo>
                <a:lnTo>
                  <a:pt x="2557" y="2515"/>
                </a:lnTo>
                <a:cubicBezTo>
                  <a:pt x="2557" y="2572"/>
                  <a:pt x="2581" y="2617"/>
                  <a:pt x="2610" y="2617"/>
                </a:cubicBezTo>
                <a:cubicBezTo>
                  <a:pt x="2639" y="2617"/>
                  <a:pt x="2662" y="2572"/>
                  <a:pt x="2662" y="2515"/>
                </a:cubicBezTo>
                <a:lnTo>
                  <a:pt x="2662" y="2294"/>
                </a:lnTo>
                <a:cubicBezTo>
                  <a:pt x="2662" y="2237"/>
                  <a:pt x="2639" y="2190"/>
                  <a:pt x="2610" y="2190"/>
                </a:cubicBezTo>
                <a:close/>
                <a:moveTo>
                  <a:pt x="2924" y="2190"/>
                </a:moveTo>
                <a:cubicBezTo>
                  <a:pt x="2895" y="2190"/>
                  <a:pt x="2871" y="2237"/>
                  <a:pt x="2871" y="2294"/>
                </a:cubicBezTo>
                <a:lnTo>
                  <a:pt x="2871" y="2515"/>
                </a:lnTo>
                <a:cubicBezTo>
                  <a:pt x="2871" y="2572"/>
                  <a:pt x="2895" y="2617"/>
                  <a:pt x="2924" y="2617"/>
                </a:cubicBezTo>
                <a:cubicBezTo>
                  <a:pt x="2954" y="2617"/>
                  <a:pt x="2976" y="2572"/>
                  <a:pt x="2976" y="2515"/>
                </a:cubicBezTo>
                <a:lnTo>
                  <a:pt x="2976" y="2294"/>
                </a:lnTo>
                <a:cubicBezTo>
                  <a:pt x="2976" y="2237"/>
                  <a:pt x="2954" y="2190"/>
                  <a:pt x="2924" y="2190"/>
                </a:cubicBezTo>
                <a:close/>
                <a:moveTo>
                  <a:pt x="3773" y="2190"/>
                </a:moveTo>
                <a:cubicBezTo>
                  <a:pt x="3744" y="2190"/>
                  <a:pt x="3721" y="2237"/>
                  <a:pt x="3721" y="2294"/>
                </a:cubicBezTo>
                <a:lnTo>
                  <a:pt x="3721" y="2515"/>
                </a:lnTo>
                <a:cubicBezTo>
                  <a:pt x="3721" y="2572"/>
                  <a:pt x="3744" y="2617"/>
                  <a:pt x="3773" y="2617"/>
                </a:cubicBezTo>
                <a:cubicBezTo>
                  <a:pt x="3802" y="2617"/>
                  <a:pt x="3826" y="2572"/>
                  <a:pt x="3826" y="2515"/>
                </a:cubicBezTo>
                <a:lnTo>
                  <a:pt x="3826" y="2294"/>
                </a:lnTo>
                <a:cubicBezTo>
                  <a:pt x="3826" y="2237"/>
                  <a:pt x="3802" y="2190"/>
                  <a:pt x="3773" y="2190"/>
                </a:cubicBezTo>
                <a:close/>
                <a:moveTo>
                  <a:pt x="4088" y="2190"/>
                </a:moveTo>
                <a:cubicBezTo>
                  <a:pt x="4058" y="2190"/>
                  <a:pt x="4035" y="2237"/>
                  <a:pt x="4035" y="2294"/>
                </a:cubicBezTo>
                <a:lnTo>
                  <a:pt x="4035" y="2515"/>
                </a:lnTo>
                <a:cubicBezTo>
                  <a:pt x="4035" y="2572"/>
                  <a:pt x="4058" y="2617"/>
                  <a:pt x="4088" y="2617"/>
                </a:cubicBezTo>
                <a:cubicBezTo>
                  <a:pt x="4117" y="2617"/>
                  <a:pt x="4141" y="2572"/>
                  <a:pt x="4141" y="2515"/>
                </a:cubicBezTo>
                <a:lnTo>
                  <a:pt x="4141" y="2294"/>
                </a:lnTo>
                <a:cubicBezTo>
                  <a:pt x="4141" y="2237"/>
                  <a:pt x="4117" y="2190"/>
                  <a:pt x="4088" y="2190"/>
                </a:cubicBezTo>
                <a:close/>
                <a:moveTo>
                  <a:pt x="4937" y="2190"/>
                </a:moveTo>
                <a:cubicBezTo>
                  <a:pt x="4908" y="2190"/>
                  <a:pt x="4884" y="2237"/>
                  <a:pt x="4884" y="2294"/>
                </a:cubicBezTo>
                <a:lnTo>
                  <a:pt x="4884" y="2515"/>
                </a:lnTo>
                <a:cubicBezTo>
                  <a:pt x="4884" y="2572"/>
                  <a:pt x="4908" y="2617"/>
                  <a:pt x="4937" y="2617"/>
                </a:cubicBezTo>
                <a:cubicBezTo>
                  <a:pt x="4966" y="2617"/>
                  <a:pt x="4990" y="2572"/>
                  <a:pt x="4990" y="2515"/>
                </a:cubicBezTo>
                <a:lnTo>
                  <a:pt x="4990" y="2294"/>
                </a:lnTo>
                <a:cubicBezTo>
                  <a:pt x="4990" y="2237"/>
                  <a:pt x="4966" y="2190"/>
                  <a:pt x="4937" y="2190"/>
                </a:cubicBezTo>
                <a:close/>
                <a:moveTo>
                  <a:pt x="5252" y="2190"/>
                </a:moveTo>
                <a:cubicBezTo>
                  <a:pt x="5223" y="2190"/>
                  <a:pt x="5199" y="2237"/>
                  <a:pt x="5199" y="2294"/>
                </a:cubicBezTo>
                <a:lnTo>
                  <a:pt x="5199" y="2515"/>
                </a:lnTo>
                <a:cubicBezTo>
                  <a:pt x="5199" y="2572"/>
                  <a:pt x="5223" y="2617"/>
                  <a:pt x="5252" y="2617"/>
                </a:cubicBezTo>
                <a:cubicBezTo>
                  <a:pt x="5281" y="2617"/>
                  <a:pt x="5305" y="2572"/>
                  <a:pt x="5305" y="2515"/>
                </a:cubicBezTo>
                <a:lnTo>
                  <a:pt x="5305" y="2294"/>
                </a:lnTo>
                <a:cubicBezTo>
                  <a:pt x="5305" y="2237"/>
                  <a:pt x="5281" y="2190"/>
                  <a:pt x="5252" y="2190"/>
                </a:cubicBezTo>
                <a:close/>
                <a:moveTo>
                  <a:pt x="6102" y="2190"/>
                </a:moveTo>
                <a:cubicBezTo>
                  <a:pt x="6072" y="2190"/>
                  <a:pt x="6049" y="2237"/>
                  <a:pt x="6049" y="2294"/>
                </a:cubicBezTo>
                <a:lnTo>
                  <a:pt x="6049" y="2515"/>
                </a:lnTo>
                <a:cubicBezTo>
                  <a:pt x="6049" y="2572"/>
                  <a:pt x="6072" y="2617"/>
                  <a:pt x="6102" y="2617"/>
                </a:cubicBezTo>
                <a:cubicBezTo>
                  <a:pt x="6131" y="2617"/>
                  <a:pt x="6155" y="2572"/>
                  <a:pt x="6155" y="2515"/>
                </a:cubicBezTo>
                <a:lnTo>
                  <a:pt x="6155" y="2294"/>
                </a:lnTo>
                <a:cubicBezTo>
                  <a:pt x="6155" y="2237"/>
                  <a:pt x="6131" y="2190"/>
                  <a:pt x="6102" y="2190"/>
                </a:cubicBezTo>
                <a:close/>
                <a:moveTo>
                  <a:pt x="6416" y="2190"/>
                </a:moveTo>
                <a:cubicBezTo>
                  <a:pt x="6387" y="2190"/>
                  <a:pt x="6363" y="2237"/>
                  <a:pt x="6363" y="2294"/>
                </a:cubicBezTo>
                <a:lnTo>
                  <a:pt x="6363" y="2515"/>
                </a:lnTo>
                <a:cubicBezTo>
                  <a:pt x="6363" y="2572"/>
                  <a:pt x="6387" y="2617"/>
                  <a:pt x="6416" y="2617"/>
                </a:cubicBezTo>
                <a:cubicBezTo>
                  <a:pt x="6445" y="2617"/>
                  <a:pt x="6469" y="2572"/>
                  <a:pt x="6469" y="2515"/>
                </a:cubicBezTo>
                <a:lnTo>
                  <a:pt x="6469" y="2294"/>
                </a:lnTo>
                <a:cubicBezTo>
                  <a:pt x="6469" y="2237"/>
                  <a:pt x="6445" y="2190"/>
                  <a:pt x="6416" y="2190"/>
                </a:cubicBezTo>
                <a:close/>
                <a:moveTo>
                  <a:pt x="7266" y="2190"/>
                </a:moveTo>
                <a:cubicBezTo>
                  <a:pt x="7237" y="2190"/>
                  <a:pt x="7213" y="2237"/>
                  <a:pt x="7213" y="2294"/>
                </a:cubicBezTo>
                <a:lnTo>
                  <a:pt x="7213" y="2515"/>
                </a:lnTo>
                <a:cubicBezTo>
                  <a:pt x="7213" y="2572"/>
                  <a:pt x="7237" y="2617"/>
                  <a:pt x="7266" y="2617"/>
                </a:cubicBezTo>
                <a:cubicBezTo>
                  <a:pt x="7295" y="2617"/>
                  <a:pt x="7318" y="2572"/>
                  <a:pt x="7318" y="2515"/>
                </a:cubicBezTo>
                <a:lnTo>
                  <a:pt x="7318" y="2294"/>
                </a:lnTo>
                <a:cubicBezTo>
                  <a:pt x="7318" y="2237"/>
                  <a:pt x="7295" y="2190"/>
                  <a:pt x="7266" y="2190"/>
                </a:cubicBezTo>
                <a:close/>
                <a:moveTo>
                  <a:pt x="7580" y="2190"/>
                </a:moveTo>
                <a:cubicBezTo>
                  <a:pt x="7551" y="2190"/>
                  <a:pt x="7527" y="2237"/>
                  <a:pt x="7527" y="2294"/>
                </a:cubicBezTo>
                <a:lnTo>
                  <a:pt x="7527" y="2515"/>
                </a:lnTo>
                <a:cubicBezTo>
                  <a:pt x="7527" y="2572"/>
                  <a:pt x="7551" y="2617"/>
                  <a:pt x="7580" y="2617"/>
                </a:cubicBezTo>
                <a:cubicBezTo>
                  <a:pt x="7609" y="2617"/>
                  <a:pt x="7632" y="2572"/>
                  <a:pt x="7632" y="2515"/>
                </a:cubicBezTo>
                <a:lnTo>
                  <a:pt x="7632" y="2294"/>
                </a:lnTo>
                <a:cubicBezTo>
                  <a:pt x="7632" y="2237"/>
                  <a:pt x="7609" y="2190"/>
                  <a:pt x="7580" y="2190"/>
                </a:cubicBezTo>
                <a:close/>
                <a:moveTo>
                  <a:pt x="8429" y="2190"/>
                </a:moveTo>
                <a:cubicBezTo>
                  <a:pt x="8400" y="2190"/>
                  <a:pt x="8377" y="2237"/>
                  <a:pt x="8377" y="2294"/>
                </a:cubicBezTo>
                <a:lnTo>
                  <a:pt x="8377" y="2515"/>
                </a:lnTo>
                <a:cubicBezTo>
                  <a:pt x="8377" y="2572"/>
                  <a:pt x="8400" y="2617"/>
                  <a:pt x="8429" y="2617"/>
                </a:cubicBezTo>
                <a:cubicBezTo>
                  <a:pt x="8458" y="2617"/>
                  <a:pt x="8482" y="2572"/>
                  <a:pt x="8482" y="2515"/>
                </a:cubicBezTo>
                <a:lnTo>
                  <a:pt x="8482" y="2294"/>
                </a:lnTo>
                <a:cubicBezTo>
                  <a:pt x="8482" y="2237"/>
                  <a:pt x="8458" y="2190"/>
                  <a:pt x="8429" y="2190"/>
                </a:cubicBezTo>
                <a:close/>
                <a:moveTo>
                  <a:pt x="8744" y="2190"/>
                </a:moveTo>
                <a:cubicBezTo>
                  <a:pt x="8714" y="2190"/>
                  <a:pt x="8691" y="2237"/>
                  <a:pt x="8691" y="2294"/>
                </a:cubicBezTo>
                <a:lnTo>
                  <a:pt x="8691" y="2515"/>
                </a:lnTo>
                <a:cubicBezTo>
                  <a:pt x="8691" y="2572"/>
                  <a:pt x="8714" y="2617"/>
                  <a:pt x="8744" y="2617"/>
                </a:cubicBezTo>
                <a:cubicBezTo>
                  <a:pt x="8773" y="2617"/>
                  <a:pt x="8796" y="2572"/>
                  <a:pt x="8796" y="2515"/>
                </a:cubicBezTo>
                <a:lnTo>
                  <a:pt x="8796" y="2294"/>
                </a:lnTo>
                <a:cubicBezTo>
                  <a:pt x="8796" y="2237"/>
                  <a:pt x="8773" y="2190"/>
                  <a:pt x="8744" y="2190"/>
                </a:cubicBezTo>
                <a:close/>
                <a:moveTo>
                  <a:pt x="9593" y="2190"/>
                </a:moveTo>
                <a:cubicBezTo>
                  <a:pt x="9564" y="2190"/>
                  <a:pt x="9540" y="2237"/>
                  <a:pt x="9540" y="2294"/>
                </a:cubicBezTo>
                <a:lnTo>
                  <a:pt x="9540" y="2515"/>
                </a:lnTo>
                <a:cubicBezTo>
                  <a:pt x="9540" y="2572"/>
                  <a:pt x="9564" y="2617"/>
                  <a:pt x="9593" y="2617"/>
                </a:cubicBezTo>
                <a:cubicBezTo>
                  <a:pt x="9622" y="2617"/>
                  <a:pt x="9646" y="2572"/>
                  <a:pt x="9646" y="2515"/>
                </a:cubicBezTo>
                <a:lnTo>
                  <a:pt x="9646" y="2294"/>
                </a:lnTo>
                <a:cubicBezTo>
                  <a:pt x="9646" y="2237"/>
                  <a:pt x="9622" y="2190"/>
                  <a:pt x="9593" y="2190"/>
                </a:cubicBezTo>
                <a:close/>
                <a:moveTo>
                  <a:pt x="9908" y="2190"/>
                </a:moveTo>
                <a:cubicBezTo>
                  <a:pt x="9879" y="2190"/>
                  <a:pt x="9855" y="2237"/>
                  <a:pt x="9855" y="2294"/>
                </a:cubicBezTo>
                <a:lnTo>
                  <a:pt x="9855" y="2515"/>
                </a:lnTo>
                <a:cubicBezTo>
                  <a:pt x="9855" y="2572"/>
                  <a:pt x="9879" y="2617"/>
                  <a:pt x="9908" y="2617"/>
                </a:cubicBezTo>
                <a:cubicBezTo>
                  <a:pt x="9937" y="2617"/>
                  <a:pt x="9961" y="2572"/>
                  <a:pt x="9961" y="2515"/>
                </a:cubicBezTo>
                <a:lnTo>
                  <a:pt x="9961" y="2294"/>
                </a:lnTo>
                <a:cubicBezTo>
                  <a:pt x="9961" y="2237"/>
                  <a:pt x="9937" y="2190"/>
                  <a:pt x="9908" y="2190"/>
                </a:cubicBezTo>
                <a:close/>
                <a:moveTo>
                  <a:pt x="10758" y="2190"/>
                </a:moveTo>
                <a:cubicBezTo>
                  <a:pt x="10728" y="2190"/>
                  <a:pt x="10705" y="2237"/>
                  <a:pt x="10705" y="2294"/>
                </a:cubicBezTo>
                <a:lnTo>
                  <a:pt x="10705" y="2515"/>
                </a:lnTo>
                <a:cubicBezTo>
                  <a:pt x="10705" y="2572"/>
                  <a:pt x="10728" y="2617"/>
                  <a:pt x="10758" y="2617"/>
                </a:cubicBezTo>
                <a:cubicBezTo>
                  <a:pt x="10787" y="2617"/>
                  <a:pt x="10810" y="2572"/>
                  <a:pt x="10810" y="2515"/>
                </a:cubicBezTo>
                <a:lnTo>
                  <a:pt x="10810" y="2294"/>
                </a:lnTo>
                <a:cubicBezTo>
                  <a:pt x="10810" y="2237"/>
                  <a:pt x="10787" y="2190"/>
                  <a:pt x="10758" y="2190"/>
                </a:cubicBezTo>
                <a:close/>
                <a:moveTo>
                  <a:pt x="11072" y="2190"/>
                </a:moveTo>
                <a:cubicBezTo>
                  <a:pt x="11043" y="2190"/>
                  <a:pt x="11019" y="2237"/>
                  <a:pt x="11019" y="2294"/>
                </a:cubicBezTo>
                <a:lnTo>
                  <a:pt x="11019" y="2515"/>
                </a:lnTo>
                <a:cubicBezTo>
                  <a:pt x="11019" y="2572"/>
                  <a:pt x="11043" y="2617"/>
                  <a:pt x="11072" y="2617"/>
                </a:cubicBezTo>
                <a:cubicBezTo>
                  <a:pt x="11101" y="2617"/>
                  <a:pt x="11125" y="2572"/>
                  <a:pt x="11125" y="2515"/>
                </a:cubicBezTo>
                <a:lnTo>
                  <a:pt x="11125" y="2294"/>
                </a:lnTo>
                <a:cubicBezTo>
                  <a:pt x="11125" y="2237"/>
                  <a:pt x="11101" y="2190"/>
                  <a:pt x="11072" y="2190"/>
                </a:cubicBezTo>
                <a:close/>
                <a:moveTo>
                  <a:pt x="11922" y="2190"/>
                </a:moveTo>
                <a:cubicBezTo>
                  <a:pt x="11893" y="2190"/>
                  <a:pt x="11869" y="2237"/>
                  <a:pt x="11869" y="2294"/>
                </a:cubicBezTo>
                <a:lnTo>
                  <a:pt x="11869" y="2515"/>
                </a:lnTo>
                <a:cubicBezTo>
                  <a:pt x="11869" y="2572"/>
                  <a:pt x="11893" y="2617"/>
                  <a:pt x="11922" y="2617"/>
                </a:cubicBezTo>
                <a:cubicBezTo>
                  <a:pt x="11951" y="2617"/>
                  <a:pt x="11974" y="2572"/>
                  <a:pt x="11974" y="2515"/>
                </a:cubicBezTo>
                <a:lnTo>
                  <a:pt x="11974" y="2294"/>
                </a:lnTo>
                <a:cubicBezTo>
                  <a:pt x="11974" y="2237"/>
                  <a:pt x="11951" y="2190"/>
                  <a:pt x="11922" y="2190"/>
                </a:cubicBezTo>
                <a:close/>
                <a:moveTo>
                  <a:pt x="12236" y="2190"/>
                </a:moveTo>
                <a:cubicBezTo>
                  <a:pt x="12207" y="2190"/>
                  <a:pt x="12183" y="2237"/>
                  <a:pt x="12183" y="2294"/>
                </a:cubicBezTo>
                <a:lnTo>
                  <a:pt x="12183" y="2515"/>
                </a:lnTo>
                <a:cubicBezTo>
                  <a:pt x="12183" y="2572"/>
                  <a:pt x="12207" y="2617"/>
                  <a:pt x="12236" y="2617"/>
                </a:cubicBezTo>
                <a:cubicBezTo>
                  <a:pt x="12265" y="2617"/>
                  <a:pt x="12288" y="2572"/>
                  <a:pt x="12288" y="2515"/>
                </a:cubicBezTo>
                <a:lnTo>
                  <a:pt x="12288" y="2294"/>
                </a:lnTo>
                <a:cubicBezTo>
                  <a:pt x="12288" y="2237"/>
                  <a:pt x="12265" y="2190"/>
                  <a:pt x="12236" y="2190"/>
                </a:cubicBezTo>
                <a:close/>
                <a:moveTo>
                  <a:pt x="13085" y="2190"/>
                </a:moveTo>
                <a:cubicBezTo>
                  <a:pt x="13056" y="2190"/>
                  <a:pt x="13032" y="2237"/>
                  <a:pt x="13032" y="2294"/>
                </a:cubicBezTo>
                <a:lnTo>
                  <a:pt x="13032" y="2515"/>
                </a:lnTo>
                <a:cubicBezTo>
                  <a:pt x="13032" y="2572"/>
                  <a:pt x="13056" y="2617"/>
                  <a:pt x="13085" y="2617"/>
                </a:cubicBezTo>
                <a:cubicBezTo>
                  <a:pt x="13114" y="2617"/>
                  <a:pt x="13138" y="2572"/>
                  <a:pt x="13138" y="2515"/>
                </a:cubicBezTo>
                <a:lnTo>
                  <a:pt x="13138" y="2294"/>
                </a:lnTo>
                <a:cubicBezTo>
                  <a:pt x="13138" y="2237"/>
                  <a:pt x="13114" y="2190"/>
                  <a:pt x="13085" y="2190"/>
                </a:cubicBezTo>
                <a:close/>
                <a:moveTo>
                  <a:pt x="13399" y="2190"/>
                </a:moveTo>
                <a:cubicBezTo>
                  <a:pt x="13370" y="2190"/>
                  <a:pt x="13348" y="2237"/>
                  <a:pt x="13348" y="2294"/>
                </a:cubicBezTo>
                <a:lnTo>
                  <a:pt x="13348" y="2515"/>
                </a:lnTo>
                <a:cubicBezTo>
                  <a:pt x="13348" y="2572"/>
                  <a:pt x="13370" y="2617"/>
                  <a:pt x="13399" y="2617"/>
                </a:cubicBezTo>
                <a:cubicBezTo>
                  <a:pt x="13428" y="2617"/>
                  <a:pt x="13452" y="2572"/>
                  <a:pt x="13452" y="2515"/>
                </a:cubicBezTo>
                <a:lnTo>
                  <a:pt x="13452" y="2294"/>
                </a:lnTo>
                <a:cubicBezTo>
                  <a:pt x="13452" y="2237"/>
                  <a:pt x="13428" y="2190"/>
                  <a:pt x="13399" y="2190"/>
                </a:cubicBezTo>
                <a:close/>
                <a:moveTo>
                  <a:pt x="14249" y="2190"/>
                </a:moveTo>
                <a:cubicBezTo>
                  <a:pt x="14220" y="2190"/>
                  <a:pt x="14196" y="2237"/>
                  <a:pt x="14196" y="2294"/>
                </a:cubicBezTo>
                <a:lnTo>
                  <a:pt x="14196" y="2515"/>
                </a:lnTo>
                <a:cubicBezTo>
                  <a:pt x="14196" y="2572"/>
                  <a:pt x="14220" y="2617"/>
                  <a:pt x="14249" y="2617"/>
                </a:cubicBezTo>
                <a:cubicBezTo>
                  <a:pt x="14278" y="2617"/>
                  <a:pt x="14302" y="2572"/>
                  <a:pt x="14302" y="2515"/>
                </a:cubicBezTo>
                <a:lnTo>
                  <a:pt x="14302" y="2294"/>
                </a:lnTo>
                <a:cubicBezTo>
                  <a:pt x="14302" y="2237"/>
                  <a:pt x="14278" y="2190"/>
                  <a:pt x="14249" y="2190"/>
                </a:cubicBezTo>
                <a:close/>
                <a:moveTo>
                  <a:pt x="14564" y="2190"/>
                </a:moveTo>
                <a:cubicBezTo>
                  <a:pt x="14535" y="2190"/>
                  <a:pt x="14511" y="2237"/>
                  <a:pt x="14511" y="2294"/>
                </a:cubicBezTo>
                <a:lnTo>
                  <a:pt x="14511" y="2515"/>
                </a:lnTo>
                <a:cubicBezTo>
                  <a:pt x="14511" y="2572"/>
                  <a:pt x="14535" y="2617"/>
                  <a:pt x="14564" y="2617"/>
                </a:cubicBezTo>
                <a:cubicBezTo>
                  <a:pt x="14593" y="2617"/>
                  <a:pt x="14617" y="2572"/>
                  <a:pt x="14617" y="2515"/>
                </a:cubicBezTo>
                <a:lnTo>
                  <a:pt x="14617" y="2294"/>
                </a:lnTo>
                <a:cubicBezTo>
                  <a:pt x="14617" y="2237"/>
                  <a:pt x="14593" y="2190"/>
                  <a:pt x="14564" y="2190"/>
                </a:cubicBezTo>
                <a:close/>
                <a:moveTo>
                  <a:pt x="15413" y="2190"/>
                </a:moveTo>
                <a:cubicBezTo>
                  <a:pt x="15384" y="2190"/>
                  <a:pt x="15360" y="2237"/>
                  <a:pt x="15360" y="2294"/>
                </a:cubicBezTo>
                <a:lnTo>
                  <a:pt x="15360" y="2515"/>
                </a:lnTo>
                <a:cubicBezTo>
                  <a:pt x="15360" y="2572"/>
                  <a:pt x="15384" y="2617"/>
                  <a:pt x="15413" y="2617"/>
                </a:cubicBezTo>
                <a:cubicBezTo>
                  <a:pt x="15442" y="2617"/>
                  <a:pt x="15465" y="2572"/>
                  <a:pt x="15465" y="2515"/>
                </a:cubicBezTo>
                <a:lnTo>
                  <a:pt x="15465" y="2294"/>
                </a:lnTo>
                <a:cubicBezTo>
                  <a:pt x="15465" y="2237"/>
                  <a:pt x="15442" y="2190"/>
                  <a:pt x="15413" y="2190"/>
                </a:cubicBezTo>
                <a:close/>
                <a:moveTo>
                  <a:pt x="15728" y="2190"/>
                </a:moveTo>
                <a:cubicBezTo>
                  <a:pt x="15699" y="2190"/>
                  <a:pt x="15675" y="2237"/>
                  <a:pt x="15675" y="2294"/>
                </a:cubicBezTo>
                <a:lnTo>
                  <a:pt x="15675" y="2515"/>
                </a:lnTo>
                <a:cubicBezTo>
                  <a:pt x="15675" y="2572"/>
                  <a:pt x="15699" y="2617"/>
                  <a:pt x="15728" y="2617"/>
                </a:cubicBezTo>
                <a:cubicBezTo>
                  <a:pt x="15757" y="2617"/>
                  <a:pt x="15781" y="2572"/>
                  <a:pt x="15781" y="2515"/>
                </a:cubicBezTo>
                <a:lnTo>
                  <a:pt x="15781" y="2294"/>
                </a:lnTo>
                <a:cubicBezTo>
                  <a:pt x="15781" y="2237"/>
                  <a:pt x="15757" y="2190"/>
                  <a:pt x="15728" y="2190"/>
                </a:cubicBezTo>
                <a:close/>
                <a:moveTo>
                  <a:pt x="16578" y="2190"/>
                </a:moveTo>
                <a:cubicBezTo>
                  <a:pt x="16549" y="2190"/>
                  <a:pt x="16525" y="2237"/>
                  <a:pt x="16525" y="2294"/>
                </a:cubicBezTo>
                <a:lnTo>
                  <a:pt x="16525" y="2515"/>
                </a:lnTo>
                <a:cubicBezTo>
                  <a:pt x="16525" y="2572"/>
                  <a:pt x="16549" y="2617"/>
                  <a:pt x="16578" y="2617"/>
                </a:cubicBezTo>
                <a:cubicBezTo>
                  <a:pt x="16607" y="2617"/>
                  <a:pt x="16630" y="2572"/>
                  <a:pt x="16630" y="2515"/>
                </a:cubicBezTo>
                <a:lnTo>
                  <a:pt x="16630" y="2294"/>
                </a:lnTo>
                <a:cubicBezTo>
                  <a:pt x="16630" y="2237"/>
                  <a:pt x="16607" y="2190"/>
                  <a:pt x="16578" y="2190"/>
                </a:cubicBezTo>
                <a:close/>
                <a:moveTo>
                  <a:pt x="16892" y="2190"/>
                </a:moveTo>
                <a:cubicBezTo>
                  <a:pt x="16863" y="2190"/>
                  <a:pt x="16839" y="2237"/>
                  <a:pt x="16839" y="2294"/>
                </a:cubicBezTo>
                <a:lnTo>
                  <a:pt x="16839" y="2515"/>
                </a:lnTo>
                <a:cubicBezTo>
                  <a:pt x="16839" y="2572"/>
                  <a:pt x="16863" y="2617"/>
                  <a:pt x="16892" y="2617"/>
                </a:cubicBezTo>
                <a:cubicBezTo>
                  <a:pt x="16921" y="2617"/>
                  <a:pt x="16944" y="2572"/>
                  <a:pt x="16944" y="2515"/>
                </a:cubicBezTo>
                <a:lnTo>
                  <a:pt x="16944" y="2294"/>
                </a:lnTo>
                <a:cubicBezTo>
                  <a:pt x="16944" y="2237"/>
                  <a:pt x="16921" y="2190"/>
                  <a:pt x="16892" y="2190"/>
                </a:cubicBezTo>
                <a:close/>
                <a:moveTo>
                  <a:pt x="17741" y="2190"/>
                </a:moveTo>
                <a:cubicBezTo>
                  <a:pt x="17712" y="2190"/>
                  <a:pt x="17689" y="2237"/>
                  <a:pt x="17689" y="2294"/>
                </a:cubicBezTo>
                <a:lnTo>
                  <a:pt x="17689" y="2515"/>
                </a:lnTo>
                <a:cubicBezTo>
                  <a:pt x="17689" y="2572"/>
                  <a:pt x="17712" y="2617"/>
                  <a:pt x="17741" y="2617"/>
                </a:cubicBezTo>
                <a:cubicBezTo>
                  <a:pt x="17770" y="2617"/>
                  <a:pt x="17794" y="2572"/>
                  <a:pt x="17794" y="2515"/>
                </a:cubicBezTo>
                <a:lnTo>
                  <a:pt x="17794" y="2294"/>
                </a:lnTo>
                <a:cubicBezTo>
                  <a:pt x="17794" y="2237"/>
                  <a:pt x="17770" y="2190"/>
                  <a:pt x="17741" y="2190"/>
                </a:cubicBezTo>
                <a:close/>
                <a:moveTo>
                  <a:pt x="18055" y="2190"/>
                </a:moveTo>
                <a:cubicBezTo>
                  <a:pt x="18026" y="2190"/>
                  <a:pt x="18002" y="2237"/>
                  <a:pt x="18002" y="2294"/>
                </a:cubicBezTo>
                <a:lnTo>
                  <a:pt x="18002" y="2515"/>
                </a:lnTo>
                <a:cubicBezTo>
                  <a:pt x="18002" y="2572"/>
                  <a:pt x="18026" y="2617"/>
                  <a:pt x="18055" y="2617"/>
                </a:cubicBezTo>
                <a:cubicBezTo>
                  <a:pt x="18085" y="2617"/>
                  <a:pt x="18108" y="2572"/>
                  <a:pt x="18108" y="2515"/>
                </a:cubicBezTo>
                <a:lnTo>
                  <a:pt x="18108" y="2294"/>
                </a:lnTo>
                <a:cubicBezTo>
                  <a:pt x="18108" y="2237"/>
                  <a:pt x="18085" y="2190"/>
                  <a:pt x="18055" y="2190"/>
                </a:cubicBezTo>
                <a:close/>
                <a:moveTo>
                  <a:pt x="18905" y="2190"/>
                </a:moveTo>
                <a:cubicBezTo>
                  <a:pt x="18876" y="2190"/>
                  <a:pt x="18852" y="2237"/>
                  <a:pt x="18852" y="2294"/>
                </a:cubicBezTo>
                <a:lnTo>
                  <a:pt x="18852" y="2515"/>
                </a:lnTo>
                <a:cubicBezTo>
                  <a:pt x="18852" y="2572"/>
                  <a:pt x="18876" y="2617"/>
                  <a:pt x="18905" y="2617"/>
                </a:cubicBezTo>
                <a:cubicBezTo>
                  <a:pt x="18934" y="2617"/>
                  <a:pt x="18958" y="2572"/>
                  <a:pt x="18958" y="2515"/>
                </a:cubicBezTo>
                <a:lnTo>
                  <a:pt x="18958" y="2294"/>
                </a:lnTo>
                <a:cubicBezTo>
                  <a:pt x="18958" y="2237"/>
                  <a:pt x="18934" y="2190"/>
                  <a:pt x="18905" y="2190"/>
                </a:cubicBezTo>
                <a:close/>
                <a:moveTo>
                  <a:pt x="19220" y="2190"/>
                </a:moveTo>
                <a:cubicBezTo>
                  <a:pt x="19191" y="2190"/>
                  <a:pt x="19167" y="2237"/>
                  <a:pt x="19167" y="2294"/>
                </a:cubicBezTo>
                <a:lnTo>
                  <a:pt x="19167" y="2515"/>
                </a:lnTo>
                <a:cubicBezTo>
                  <a:pt x="19167" y="2572"/>
                  <a:pt x="19191" y="2617"/>
                  <a:pt x="19220" y="2617"/>
                </a:cubicBezTo>
                <a:cubicBezTo>
                  <a:pt x="19249" y="2617"/>
                  <a:pt x="19273" y="2572"/>
                  <a:pt x="19273" y="2515"/>
                </a:cubicBezTo>
                <a:lnTo>
                  <a:pt x="19273" y="2294"/>
                </a:lnTo>
                <a:cubicBezTo>
                  <a:pt x="19273" y="2237"/>
                  <a:pt x="19249" y="2190"/>
                  <a:pt x="19220" y="2190"/>
                </a:cubicBezTo>
                <a:close/>
                <a:moveTo>
                  <a:pt x="20069" y="2190"/>
                </a:moveTo>
                <a:cubicBezTo>
                  <a:pt x="20040" y="2190"/>
                  <a:pt x="20016" y="2237"/>
                  <a:pt x="20016" y="2294"/>
                </a:cubicBezTo>
                <a:lnTo>
                  <a:pt x="20016" y="2515"/>
                </a:lnTo>
                <a:cubicBezTo>
                  <a:pt x="20016" y="2572"/>
                  <a:pt x="20040" y="2617"/>
                  <a:pt x="20069" y="2617"/>
                </a:cubicBezTo>
                <a:cubicBezTo>
                  <a:pt x="20099" y="2617"/>
                  <a:pt x="20122" y="2572"/>
                  <a:pt x="20122" y="2515"/>
                </a:cubicBezTo>
                <a:lnTo>
                  <a:pt x="20122" y="2294"/>
                </a:lnTo>
                <a:cubicBezTo>
                  <a:pt x="20122" y="2237"/>
                  <a:pt x="20099" y="2190"/>
                  <a:pt x="20069" y="2190"/>
                </a:cubicBezTo>
                <a:close/>
                <a:moveTo>
                  <a:pt x="20384" y="2190"/>
                </a:moveTo>
                <a:cubicBezTo>
                  <a:pt x="20355" y="2190"/>
                  <a:pt x="20331" y="2237"/>
                  <a:pt x="20331" y="2294"/>
                </a:cubicBezTo>
                <a:lnTo>
                  <a:pt x="20331" y="2515"/>
                </a:lnTo>
                <a:cubicBezTo>
                  <a:pt x="20331" y="2572"/>
                  <a:pt x="20355" y="2617"/>
                  <a:pt x="20384" y="2617"/>
                </a:cubicBezTo>
                <a:cubicBezTo>
                  <a:pt x="20413" y="2617"/>
                  <a:pt x="20436" y="2572"/>
                  <a:pt x="20436" y="2515"/>
                </a:cubicBezTo>
                <a:lnTo>
                  <a:pt x="20436" y="2294"/>
                </a:lnTo>
                <a:cubicBezTo>
                  <a:pt x="20436" y="2237"/>
                  <a:pt x="20413" y="2190"/>
                  <a:pt x="20384" y="2190"/>
                </a:cubicBezTo>
                <a:close/>
                <a:moveTo>
                  <a:pt x="21234" y="2190"/>
                </a:moveTo>
                <a:cubicBezTo>
                  <a:pt x="21204" y="2190"/>
                  <a:pt x="21181" y="2237"/>
                  <a:pt x="21181" y="2294"/>
                </a:cubicBezTo>
                <a:lnTo>
                  <a:pt x="21181" y="2515"/>
                </a:lnTo>
                <a:cubicBezTo>
                  <a:pt x="21181" y="2572"/>
                  <a:pt x="21204" y="2617"/>
                  <a:pt x="21234" y="2617"/>
                </a:cubicBezTo>
                <a:cubicBezTo>
                  <a:pt x="21263" y="2617"/>
                  <a:pt x="21285" y="2572"/>
                  <a:pt x="21285" y="2515"/>
                </a:cubicBezTo>
                <a:lnTo>
                  <a:pt x="21285" y="2294"/>
                </a:lnTo>
                <a:cubicBezTo>
                  <a:pt x="21285" y="2237"/>
                  <a:pt x="21263" y="2190"/>
                  <a:pt x="21234" y="2190"/>
                </a:cubicBezTo>
                <a:close/>
                <a:moveTo>
                  <a:pt x="21547" y="2190"/>
                </a:moveTo>
                <a:cubicBezTo>
                  <a:pt x="21518" y="2190"/>
                  <a:pt x="21495" y="2237"/>
                  <a:pt x="21495" y="2294"/>
                </a:cubicBezTo>
                <a:lnTo>
                  <a:pt x="21495" y="2515"/>
                </a:lnTo>
                <a:cubicBezTo>
                  <a:pt x="21495" y="2572"/>
                  <a:pt x="21518" y="2617"/>
                  <a:pt x="21547" y="2617"/>
                </a:cubicBezTo>
                <a:cubicBezTo>
                  <a:pt x="21576" y="2617"/>
                  <a:pt x="21600" y="2572"/>
                  <a:pt x="21600" y="2515"/>
                </a:cubicBezTo>
                <a:lnTo>
                  <a:pt x="21600" y="2294"/>
                </a:lnTo>
                <a:cubicBezTo>
                  <a:pt x="21600" y="2237"/>
                  <a:pt x="21576" y="2190"/>
                  <a:pt x="21547" y="2190"/>
                </a:cubicBezTo>
                <a:close/>
                <a:moveTo>
                  <a:pt x="53" y="2920"/>
                </a:moveTo>
                <a:cubicBezTo>
                  <a:pt x="24" y="2920"/>
                  <a:pt x="0" y="2967"/>
                  <a:pt x="0" y="3024"/>
                </a:cubicBezTo>
                <a:lnTo>
                  <a:pt x="0" y="3244"/>
                </a:lnTo>
                <a:cubicBezTo>
                  <a:pt x="0" y="3302"/>
                  <a:pt x="24" y="3347"/>
                  <a:pt x="53" y="3347"/>
                </a:cubicBezTo>
                <a:cubicBezTo>
                  <a:pt x="82" y="3347"/>
                  <a:pt x="106" y="3302"/>
                  <a:pt x="106" y="3244"/>
                </a:cubicBezTo>
                <a:lnTo>
                  <a:pt x="106" y="3024"/>
                </a:lnTo>
                <a:cubicBezTo>
                  <a:pt x="106" y="2967"/>
                  <a:pt x="82" y="2920"/>
                  <a:pt x="53" y="2920"/>
                </a:cubicBezTo>
                <a:close/>
                <a:moveTo>
                  <a:pt x="367" y="2920"/>
                </a:moveTo>
                <a:cubicBezTo>
                  <a:pt x="338" y="2920"/>
                  <a:pt x="315" y="2967"/>
                  <a:pt x="315" y="3024"/>
                </a:cubicBezTo>
                <a:lnTo>
                  <a:pt x="315" y="3244"/>
                </a:lnTo>
                <a:cubicBezTo>
                  <a:pt x="315" y="3302"/>
                  <a:pt x="338" y="3347"/>
                  <a:pt x="367" y="3347"/>
                </a:cubicBezTo>
                <a:cubicBezTo>
                  <a:pt x="397" y="3347"/>
                  <a:pt x="420" y="3302"/>
                  <a:pt x="420" y="3244"/>
                </a:cubicBezTo>
                <a:lnTo>
                  <a:pt x="420" y="3024"/>
                </a:lnTo>
                <a:cubicBezTo>
                  <a:pt x="420" y="2967"/>
                  <a:pt x="397" y="2920"/>
                  <a:pt x="367" y="2920"/>
                </a:cubicBezTo>
                <a:close/>
                <a:moveTo>
                  <a:pt x="1217" y="2920"/>
                </a:moveTo>
                <a:cubicBezTo>
                  <a:pt x="1188" y="2920"/>
                  <a:pt x="1164" y="2967"/>
                  <a:pt x="1164" y="3024"/>
                </a:cubicBezTo>
                <a:lnTo>
                  <a:pt x="1164" y="3244"/>
                </a:lnTo>
                <a:cubicBezTo>
                  <a:pt x="1164" y="3302"/>
                  <a:pt x="1188" y="3347"/>
                  <a:pt x="1217" y="3347"/>
                </a:cubicBezTo>
                <a:cubicBezTo>
                  <a:pt x="1246" y="3347"/>
                  <a:pt x="1270" y="3302"/>
                  <a:pt x="1270" y="3244"/>
                </a:cubicBezTo>
                <a:lnTo>
                  <a:pt x="1270" y="3024"/>
                </a:lnTo>
                <a:cubicBezTo>
                  <a:pt x="1270" y="2967"/>
                  <a:pt x="1246" y="2920"/>
                  <a:pt x="1217" y="2920"/>
                </a:cubicBezTo>
                <a:close/>
                <a:moveTo>
                  <a:pt x="1532" y="2920"/>
                </a:moveTo>
                <a:cubicBezTo>
                  <a:pt x="1503" y="2920"/>
                  <a:pt x="1479" y="2967"/>
                  <a:pt x="1479" y="3024"/>
                </a:cubicBezTo>
                <a:lnTo>
                  <a:pt x="1479" y="3244"/>
                </a:lnTo>
                <a:cubicBezTo>
                  <a:pt x="1479" y="3302"/>
                  <a:pt x="1503" y="3347"/>
                  <a:pt x="1532" y="3347"/>
                </a:cubicBezTo>
                <a:cubicBezTo>
                  <a:pt x="1561" y="3347"/>
                  <a:pt x="1584" y="3302"/>
                  <a:pt x="1584" y="3244"/>
                </a:cubicBezTo>
                <a:lnTo>
                  <a:pt x="1584" y="3024"/>
                </a:lnTo>
                <a:cubicBezTo>
                  <a:pt x="1584" y="2967"/>
                  <a:pt x="1561" y="2920"/>
                  <a:pt x="1532" y="2920"/>
                </a:cubicBezTo>
                <a:close/>
                <a:moveTo>
                  <a:pt x="2380" y="2920"/>
                </a:moveTo>
                <a:cubicBezTo>
                  <a:pt x="2351" y="2920"/>
                  <a:pt x="2329" y="2967"/>
                  <a:pt x="2329" y="3024"/>
                </a:cubicBezTo>
                <a:lnTo>
                  <a:pt x="2329" y="3244"/>
                </a:lnTo>
                <a:cubicBezTo>
                  <a:pt x="2329" y="3302"/>
                  <a:pt x="2351" y="3347"/>
                  <a:pt x="2380" y="3347"/>
                </a:cubicBezTo>
                <a:cubicBezTo>
                  <a:pt x="2409" y="3347"/>
                  <a:pt x="2433" y="3302"/>
                  <a:pt x="2433" y="3244"/>
                </a:cubicBezTo>
                <a:lnTo>
                  <a:pt x="2433" y="3024"/>
                </a:lnTo>
                <a:cubicBezTo>
                  <a:pt x="2433" y="2967"/>
                  <a:pt x="2409" y="2920"/>
                  <a:pt x="2380" y="2920"/>
                </a:cubicBezTo>
                <a:close/>
                <a:moveTo>
                  <a:pt x="2695" y="2920"/>
                </a:moveTo>
                <a:cubicBezTo>
                  <a:pt x="2666" y="2920"/>
                  <a:pt x="2643" y="2967"/>
                  <a:pt x="2643" y="3024"/>
                </a:cubicBezTo>
                <a:lnTo>
                  <a:pt x="2643" y="3244"/>
                </a:lnTo>
                <a:cubicBezTo>
                  <a:pt x="2643" y="3302"/>
                  <a:pt x="2666" y="3347"/>
                  <a:pt x="2695" y="3347"/>
                </a:cubicBezTo>
                <a:cubicBezTo>
                  <a:pt x="2724" y="3347"/>
                  <a:pt x="2748" y="3302"/>
                  <a:pt x="2748" y="3244"/>
                </a:cubicBezTo>
                <a:lnTo>
                  <a:pt x="2748" y="3024"/>
                </a:lnTo>
                <a:cubicBezTo>
                  <a:pt x="2748" y="2967"/>
                  <a:pt x="2724" y="2920"/>
                  <a:pt x="2695" y="2920"/>
                </a:cubicBezTo>
                <a:close/>
                <a:moveTo>
                  <a:pt x="3545" y="2920"/>
                </a:moveTo>
                <a:cubicBezTo>
                  <a:pt x="3516" y="2920"/>
                  <a:pt x="3492" y="2967"/>
                  <a:pt x="3492" y="3024"/>
                </a:cubicBezTo>
                <a:lnTo>
                  <a:pt x="3492" y="3244"/>
                </a:lnTo>
                <a:cubicBezTo>
                  <a:pt x="3492" y="3302"/>
                  <a:pt x="3516" y="3347"/>
                  <a:pt x="3545" y="3347"/>
                </a:cubicBezTo>
                <a:cubicBezTo>
                  <a:pt x="3574" y="3347"/>
                  <a:pt x="3598" y="3302"/>
                  <a:pt x="3598" y="3244"/>
                </a:cubicBezTo>
                <a:lnTo>
                  <a:pt x="3598" y="3024"/>
                </a:lnTo>
                <a:cubicBezTo>
                  <a:pt x="3598" y="2967"/>
                  <a:pt x="3574" y="2920"/>
                  <a:pt x="3545" y="2920"/>
                </a:cubicBezTo>
                <a:close/>
                <a:moveTo>
                  <a:pt x="3859" y="2920"/>
                </a:moveTo>
                <a:cubicBezTo>
                  <a:pt x="3830" y="2920"/>
                  <a:pt x="3806" y="2967"/>
                  <a:pt x="3806" y="3024"/>
                </a:cubicBezTo>
                <a:lnTo>
                  <a:pt x="3806" y="3244"/>
                </a:lnTo>
                <a:cubicBezTo>
                  <a:pt x="3806" y="3302"/>
                  <a:pt x="3830" y="3347"/>
                  <a:pt x="3859" y="3347"/>
                </a:cubicBezTo>
                <a:cubicBezTo>
                  <a:pt x="3888" y="3347"/>
                  <a:pt x="3912" y="3302"/>
                  <a:pt x="3912" y="3244"/>
                </a:cubicBezTo>
                <a:lnTo>
                  <a:pt x="3912" y="3024"/>
                </a:lnTo>
                <a:cubicBezTo>
                  <a:pt x="3912" y="2967"/>
                  <a:pt x="3888" y="2920"/>
                  <a:pt x="3859" y="2920"/>
                </a:cubicBezTo>
                <a:close/>
                <a:moveTo>
                  <a:pt x="4709" y="2920"/>
                </a:moveTo>
                <a:cubicBezTo>
                  <a:pt x="4680" y="2920"/>
                  <a:pt x="4656" y="2967"/>
                  <a:pt x="4656" y="3024"/>
                </a:cubicBezTo>
                <a:lnTo>
                  <a:pt x="4656" y="3244"/>
                </a:lnTo>
                <a:cubicBezTo>
                  <a:pt x="4656" y="3302"/>
                  <a:pt x="4680" y="3347"/>
                  <a:pt x="4709" y="3347"/>
                </a:cubicBezTo>
                <a:cubicBezTo>
                  <a:pt x="4738" y="3347"/>
                  <a:pt x="4762" y="3302"/>
                  <a:pt x="4762" y="3244"/>
                </a:cubicBezTo>
                <a:lnTo>
                  <a:pt x="4762" y="3024"/>
                </a:lnTo>
                <a:cubicBezTo>
                  <a:pt x="4762" y="2967"/>
                  <a:pt x="4738" y="2920"/>
                  <a:pt x="4709" y="2920"/>
                </a:cubicBezTo>
                <a:close/>
                <a:moveTo>
                  <a:pt x="5023" y="2920"/>
                </a:moveTo>
                <a:cubicBezTo>
                  <a:pt x="4994" y="2920"/>
                  <a:pt x="4970" y="2967"/>
                  <a:pt x="4970" y="3024"/>
                </a:cubicBezTo>
                <a:lnTo>
                  <a:pt x="4970" y="3244"/>
                </a:lnTo>
                <a:cubicBezTo>
                  <a:pt x="4970" y="3302"/>
                  <a:pt x="4994" y="3347"/>
                  <a:pt x="5023" y="3347"/>
                </a:cubicBezTo>
                <a:cubicBezTo>
                  <a:pt x="5053" y="3347"/>
                  <a:pt x="5076" y="3302"/>
                  <a:pt x="5076" y="3244"/>
                </a:cubicBezTo>
                <a:lnTo>
                  <a:pt x="5076" y="3024"/>
                </a:lnTo>
                <a:cubicBezTo>
                  <a:pt x="5076" y="2967"/>
                  <a:pt x="5053" y="2920"/>
                  <a:pt x="5023" y="2920"/>
                </a:cubicBezTo>
                <a:close/>
                <a:moveTo>
                  <a:pt x="5873" y="2920"/>
                </a:moveTo>
                <a:cubicBezTo>
                  <a:pt x="5844" y="2920"/>
                  <a:pt x="5820" y="2967"/>
                  <a:pt x="5820" y="3024"/>
                </a:cubicBezTo>
                <a:lnTo>
                  <a:pt x="5820" y="3244"/>
                </a:lnTo>
                <a:cubicBezTo>
                  <a:pt x="5820" y="3302"/>
                  <a:pt x="5844" y="3347"/>
                  <a:pt x="5873" y="3347"/>
                </a:cubicBezTo>
                <a:cubicBezTo>
                  <a:pt x="5902" y="3347"/>
                  <a:pt x="5926" y="3302"/>
                  <a:pt x="5926" y="3244"/>
                </a:cubicBezTo>
                <a:lnTo>
                  <a:pt x="5926" y="3024"/>
                </a:lnTo>
                <a:cubicBezTo>
                  <a:pt x="5926" y="2967"/>
                  <a:pt x="5902" y="2920"/>
                  <a:pt x="5873" y="2920"/>
                </a:cubicBezTo>
                <a:close/>
                <a:moveTo>
                  <a:pt x="6188" y="2920"/>
                </a:moveTo>
                <a:cubicBezTo>
                  <a:pt x="6159" y="2920"/>
                  <a:pt x="6135" y="2967"/>
                  <a:pt x="6135" y="3024"/>
                </a:cubicBezTo>
                <a:lnTo>
                  <a:pt x="6135" y="3244"/>
                </a:lnTo>
                <a:cubicBezTo>
                  <a:pt x="6135" y="3302"/>
                  <a:pt x="6159" y="3347"/>
                  <a:pt x="6188" y="3347"/>
                </a:cubicBezTo>
                <a:cubicBezTo>
                  <a:pt x="6217" y="3347"/>
                  <a:pt x="6240" y="3302"/>
                  <a:pt x="6240" y="3244"/>
                </a:cubicBezTo>
                <a:lnTo>
                  <a:pt x="6240" y="3024"/>
                </a:lnTo>
                <a:cubicBezTo>
                  <a:pt x="6240" y="2967"/>
                  <a:pt x="6217" y="2920"/>
                  <a:pt x="6188" y="2920"/>
                </a:cubicBezTo>
                <a:close/>
                <a:moveTo>
                  <a:pt x="7036" y="2920"/>
                </a:moveTo>
                <a:cubicBezTo>
                  <a:pt x="7007" y="2920"/>
                  <a:pt x="6984" y="2967"/>
                  <a:pt x="6984" y="3024"/>
                </a:cubicBezTo>
                <a:lnTo>
                  <a:pt x="6984" y="3244"/>
                </a:lnTo>
                <a:cubicBezTo>
                  <a:pt x="6984" y="3302"/>
                  <a:pt x="7007" y="3347"/>
                  <a:pt x="7036" y="3347"/>
                </a:cubicBezTo>
                <a:cubicBezTo>
                  <a:pt x="7065" y="3347"/>
                  <a:pt x="7089" y="3302"/>
                  <a:pt x="7089" y="3244"/>
                </a:cubicBezTo>
                <a:lnTo>
                  <a:pt x="7089" y="3024"/>
                </a:lnTo>
                <a:cubicBezTo>
                  <a:pt x="7089" y="2967"/>
                  <a:pt x="7065" y="2920"/>
                  <a:pt x="7036" y="2920"/>
                </a:cubicBezTo>
                <a:close/>
                <a:moveTo>
                  <a:pt x="7351" y="2920"/>
                </a:moveTo>
                <a:cubicBezTo>
                  <a:pt x="7322" y="2920"/>
                  <a:pt x="7299" y="2967"/>
                  <a:pt x="7299" y="3024"/>
                </a:cubicBezTo>
                <a:lnTo>
                  <a:pt x="7299" y="3244"/>
                </a:lnTo>
                <a:cubicBezTo>
                  <a:pt x="7299" y="3302"/>
                  <a:pt x="7322" y="3347"/>
                  <a:pt x="7351" y="3347"/>
                </a:cubicBezTo>
                <a:cubicBezTo>
                  <a:pt x="7380" y="3347"/>
                  <a:pt x="7404" y="3302"/>
                  <a:pt x="7404" y="3244"/>
                </a:cubicBezTo>
                <a:lnTo>
                  <a:pt x="7404" y="3024"/>
                </a:lnTo>
                <a:cubicBezTo>
                  <a:pt x="7404" y="2967"/>
                  <a:pt x="7380" y="2920"/>
                  <a:pt x="7351" y="2920"/>
                </a:cubicBezTo>
                <a:close/>
                <a:moveTo>
                  <a:pt x="8201" y="2920"/>
                </a:moveTo>
                <a:cubicBezTo>
                  <a:pt x="8171" y="2920"/>
                  <a:pt x="8148" y="2967"/>
                  <a:pt x="8148" y="3024"/>
                </a:cubicBezTo>
                <a:lnTo>
                  <a:pt x="8148" y="3244"/>
                </a:lnTo>
                <a:cubicBezTo>
                  <a:pt x="8148" y="3302"/>
                  <a:pt x="8171" y="3347"/>
                  <a:pt x="8201" y="3347"/>
                </a:cubicBezTo>
                <a:cubicBezTo>
                  <a:pt x="8230" y="3347"/>
                  <a:pt x="8254" y="3302"/>
                  <a:pt x="8254" y="3244"/>
                </a:cubicBezTo>
                <a:lnTo>
                  <a:pt x="8254" y="3024"/>
                </a:lnTo>
                <a:cubicBezTo>
                  <a:pt x="8254" y="2967"/>
                  <a:pt x="8230" y="2920"/>
                  <a:pt x="8201" y="2920"/>
                </a:cubicBezTo>
                <a:close/>
                <a:moveTo>
                  <a:pt x="8515" y="2920"/>
                </a:moveTo>
                <a:cubicBezTo>
                  <a:pt x="8486" y="2920"/>
                  <a:pt x="8462" y="2967"/>
                  <a:pt x="8462" y="3024"/>
                </a:cubicBezTo>
                <a:lnTo>
                  <a:pt x="8462" y="3244"/>
                </a:lnTo>
                <a:cubicBezTo>
                  <a:pt x="8462" y="3302"/>
                  <a:pt x="8486" y="3347"/>
                  <a:pt x="8515" y="3347"/>
                </a:cubicBezTo>
                <a:cubicBezTo>
                  <a:pt x="8544" y="3347"/>
                  <a:pt x="8568" y="3302"/>
                  <a:pt x="8568" y="3244"/>
                </a:cubicBezTo>
                <a:lnTo>
                  <a:pt x="8568" y="3024"/>
                </a:lnTo>
                <a:cubicBezTo>
                  <a:pt x="8568" y="2967"/>
                  <a:pt x="8544" y="2920"/>
                  <a:pt x="8515" y="2920"/>
                </a:cubicBezTo>
                <a:close/>
                <a:moveTo>
                  <a:pt x="9365" y="2920"/>
                </a:moveTo>
                <a:cubicBezTo>
                  <a:pt x="9336" y="2920"/>
                  <a:pt x="9312" y="2967"/>
                  <a:pt x="9312" y="3024"/>
                </a:cubicBezTo>
                <a:lnTo>
                  <a:pt x="9312" y="3244"/>
                </a:lnTo>
                <a:cubicBezTo>
                  <a:pt x="9312" y="3302"/>
                  <a:pt x="9336" y="3347"/>
                  <a:pt x="9365" y="3347"/>
                </a:cubicBezTo>
                <a:cubicBezTo>
                  <a:pt x="9394" y="3347"/>
                  <a:pt x="9418" y="3302"/>
                  <a:pt x="9418" y="3244"/>
                </a:cubicBezTo>
                <a:lnTo>
                  <a:pt x="9418" y="3024"/>
                </a:lnTo>
                <a:cubicBezTo>
                  <a:pt x="9418" y="2967"/>
                  <a:pt x="9394" y="2920"/>
                  <a:pt x="9365" y="2920"/>
                </a:cubicBezTo>
                <a:close/>
                <a:moveTo>
                  <a:pt x="9679" y="2920"/>
                </a:moveTo>
                <a:cubicBezTo>
                  <a:pt x="9650" y="2920"/>
                  <a:pt x="9626" y="2967"/>
                  <a:pt x="9626" y="3024"/>
                </a:cubicBezTo>
                <a:lnTo>
                  <a:pt x="9626" y="3244"/>
                </a:lnTo>
                <a:cubicBezTo>
                  <a:pt x="9626" y="3302"/>
                  <a:pt x="9650" y="3347"/>
                  <a:pt x="9679" y="3347"/>
                </a:cubicBezTo>
                <a:cubicBezTo>
                  <a:pt x="9708" y="3347"/>
                  <a:pt x="9732" y="3302"/>
                  <a:pt x="9732" y="3244"/>
                </a:cubicBezTo>
                <a:lnTo>
                  <a:pt x="9732" y="3024"/>
                </a:lnTo>
                <a:cubicBezTo>
                  <a:pt x="9732" y="2967"/>
                  <a:pt x="9708" y="2920"/>
                  <a:pt x="9679" y="2920"/>
                </a:cubicBezTo>
                <a:close/>
                <a:moveTo>
                  <a:pt x="10529" y="2920"/>
                </a:moveTo>
                <a:cubicBezTo>
                  <a:pt x="10500" y="2920"/>
                  <a:pt x="10476" y="2967"/>
                  <a:pt x="10476" y="3024"/>
                </a:cubicBezTo>
                <a:lnTo>
                  <a:pt x="10476" y="3244"/>
                </a:lnTo>
                <a:cubicBezTo>
                  <a:pt x="10476" y="3302"/>
                  <a:pt x="10500" y="3347"/>
                  <a:pt x="10529" y="3347"/>
                </a:cubicBezTo>
                <a:cubicBezTo>
                  <a:pt x="10558" y="3347"/>
                  <a:pt x="10582" y="3302"/>
                  <a:pt x="10582" y="3244"/>
                </a:cubicBezTo>
                <a:lnTo>
                  <a:pt x="10582" y="3024"/>
                </a:lnTo>
                <a:cubicBezTo>
                  <a:pt x="10582" y="2967"/>
                  <a:pt x="10558" y="2920"/>
                  <a:pt x="10529" y="2920"/>
                </a:cubicBezTo>
                <a:close/>
                <a:moveTo>
                  <a:pt x="10844" y="2920"/>
                </a:moveTo>
                <a:cubicBezTo>
                  <a:pt x="10814" y="2920"/>
                  <a:pt x="10791" y="2967"/>
                  <a:pt x="10791" y="3024"/>
                </a:cubicBezTo>
                <a:lnTo>
                  <a:pt x="10791" y="3244"/>
                </a:lnTo>
                <a:cubicBezTo>
                  <a:pt x="10791" y="3302"/>
                  <a:pt x="10814" y="3347"/>
                  <a:pt x="10844" y="3347"/>
                </a:cubicBezTo>
                <a:cubicBezTo>
                  <a:pt x="10873" y="3347"/>
                  <a:pt x="10895" y="3302"/>
                  <a:pt x="10895" y="3244"/>
                </a:cubicBezTo>
                <a:lnTo>
                  <a:pt x="10895" y="3024"/>
                </a:lnTo>
                <a:cubicBezTo>
                  <a:pt x="10895" y="2967"/>
                  <a:pt x="10873" y="2920"/>
                  <a:pt x="10844" y="2920"/>
                </a:cubicBezTo>
                <a:close/>
                <a:moveTo>
                  <a:pt x="11692" y="2920"/>
                </a:moveTo>
                <a:cubicBezTo>
                  <a:pt x="11663" y="2920"/>
                  <a:pt x="11640" y="2967"/>
                  <a:pt x="11640" y="3024"/>
                </a:cubicBezTo>
                <a:lnTo>
                  <a:pt x="11640" y="3244"/>
                </a:lnTo>
                <a:cubicBezTo>
                  <a:pt x="11640" y="3302"/>
                  <a:pt x="11663" y="3347"/>
                  <a:pt x="11692" y="3347"/>
                </a:cubicBezTo>
                <a:cubicBezTo>
                  <a:pt x="11721" y="3347"/>
                  <a:pt x="11745" y="3302"/>
                  <a:pt x="11745" y="3244"/>
                </a:cubicBezTo>
                <a:lnTo>
                  <a:pt x="11745" y="3024"/>
                </a:lnTo>
                <a:cubicBezTo>
                  <a:pt x="11745" y="2967"/>
                  <a:pt x="11721" y="2920"/>
                  <a:pt x="11692" y="2920"/>
                </a:cubicBezTo>
                <a:close/>
                <a:moveTo>
                  <a:pt x="12007" y="2920"/>
                </a:moveTo>
                <a:cubicBezTo>
                  <a:pt x="11978" y="2920"/>
                  <a:pt x="11955" y="2967"/>
                  <a:pt x="11955" y="3024"/>
                </a:cubicBezTo>
                <a:lnTo>
                  <a:pt x="11955" y="3244"/>
                </a:lnTo>
                <a:cubicBezTo>
                  <a:pt x="11955" y="3302"/>
                  <a:pt x="11978" y="3347"/>
                  <a:pt x="12007" y="3347"/>
                </a:cubicBezTo>
                <a:cubicBezTo>
                  <a:pt x="12036" y="3347"/>
                  <a:pt x="12060" y="3302"/>
                  <a:pt x="12060" y="3244"/>
                </a:cubicBezTo>
                <a:lnTo>
                  <a:pt x="12060" y="3024"/>
                </a:lnTo>
                <a:cubicBezTo>
                  <a:pt x="12060" y="2967"/>
                  <a:pt x="12036" y="2920"/>
                  <a:pt x="12007" y="2920"/>
                </a:cubicBezTo>
                <a:close/>
                <a:moveTo>
                  <a:pt x="12856" y="2920"/>
                </a:moveTo>
                <a:cubicBezTo>
                  <a:pt x="12827" y="2920"/>
                  <a:pt x="12804" y="2967"/>
                  <a:pt x="12804" y="3024"/>
                </a:cubicBezTo>
                <a:lnTo>
                  <a:pt x="12804" y="3244"/>
                </a:lnTo>
                <a:cubicBezTo>
                  <a:pt x="12804" y="3302"/>
                  <a:pt x="12827" y="3347"/>
                  <a:pt x="12856" y="3347"/>
                </a:cubicBezTo>
                <a:cubicBezTo>
                  <a:pt x="12886" y="3347"/>
                  <a:pt x="12909" y="3302"/>
                  <a:pt x="12909" y="3244"/>
                </a:cubicBezTo>
                <a:lnTo>
                  <a:pt x="12909" y="3024"/>
                </a:lnTo>
                <a:cubicBezTo>
                  <a:pt x="12909" y="2967"/>
                  <a:pt x="12886" y="2920"/>
                  <a:pt x="12856" y="2920"/>
                </a:cubicBezTo>
                <a:close/>
                <a:moveTo>
                  <a:pt x="13171" y="2920"/>
                </a:moveTo>
                <a:cubicBezTo>
                  <a:pt x="13142" y="2920"/>
                  <a:pt x="13118" y="2967"/>
                  <a:pt x="13118" y="3024"/>
                </a:cubicBezTo>
                <a:lnTo>
                  <a:pt x="13118" y="3244"/>
                </a:lnTo>
                <a:cubicBezTo>
                  <a:pt x="13118" y="3302"/>
                  <a:pt x="13142" y="3347"/>
                  <a:pt x="13171" y="3347"/>
                </a:cubicBezTo>
                <a:cubicBezTo>
                  <a:pt x="13200" y="3347"/>
                  <a:pt x="13224" y="3302"/>
                  <a:pt x="13224" y="3244"/>
                </a:cubicBezTo>
                <a:lnTo>
                  <a:pt x="13224" y="3024"/>
                </a:lnTo>
                <a:cubicBezTo>
                  <a:pt x="13224" y="2967"/>
                  <a:pt x="13200" y="2920"/>
                  <a:pt x="13171" y="2920"/>
                </a:cubicBezTo>
                <a:close/>
                <a:moveTo>
                  <a:pt x="14021" y="2920"/>
                </a:moveTo>
                <a:cubicBezTo>
                  <a:pt x="13992" y="2920"/>
                  <a:pt x="13968" y="2967"/>
                  <a:pt x="13968" y="3024"/>
                </a:cubicBezTo>
                <a:lnTo>
                  <a:pt x="13968" y="3244"/>
                </a:lnTo>
                <a:cubicBezTo>
                  <a:pt x="13968" y="3302"/>
                  <a:pt x="13992" y="3347"/>
                  <a:pt x="14021" y="3347"/>
                </a:cubicBezTo>
                <a:cubicBezTo>
                  <a:pt x="14050" y="3347"/>
                  <a:pt x="14074" y="3302"/>
                  <a:pt x="14074" y="3244"/>
                </a:cubicBezTo>
                <a:lnTo>
                  <a:pt x="14074" y="3024"/>
                </a:lnTo>
                <a:cubicBezTo>
                  <a:pt x="14074" y="2967"/>
                  <a:pt x="14050" y="2920"/>
                  <a:pt x="14021" y="2920"/>
                </a:cubicBezTo>
                <a:close/>
                <a:moveTo>
                  <a:pt x="14335" y="2920"/>
                </a:moveTo>
                <a:cubicBezTo>
                  <a:pt x="14306" y="2920"/>
                  <a:pt x="14282" y="2967"/>
                  <a:pt x="14282" y="3024"/>
                </a:cubicBezTo>
                <a:lnTo>
                  <a:pt x="14282" y="3244"/>
                </a:lnTo>
                <a:cubicBezTo>
                  <a:pt x="14282" y="3302"/>
                  <a:pt x="14306" y="3347"/>
                  <a:pt x="14335" y="3347"/>
                </a:cubicBezTo>
                <a:cubicBezTo>
                  <a:pt x="14364" y="3347"/>
                  <a:pt x="14388" y="3302"/>
                  <a:pt x="14388" y="3244"/>
                </a:cubicBezTo>
                <a:lnTo>
                  <a:pt x="14388" y="3024"/>
                </a:lnTo>
                <a:cubicBezTo>
                  <a:pt x="14388" y="2967"/>
                  <a:pt x="14364" y="2920"/>
                  <a:pt x="14335" y="2920"/>
                </a:cubicBezTo>
                <a:close/>
                <a:moveTo>
                  <a:pt x="15185" y="2920"/>
                </a:moveTo>
                <a:cubicBezTo>
                  <a:pt x="15156" y="2920"/>
                  <a:pt x="15132" y="2967"/>
                  <a:pt x="15132" y="3024"/>
                </a:cubicBezTo>
                <a:lnTo>
                  <a:pt x="15132" y="3244"/>
                </a:lnTo>
                <a:cubicBezTo>
                  <a:pt x="15132" y="3302"/>
                  <a:pt x="15156" y="3347"/>
                  <a:pt x="15185" y="3347"/>
                </a:cubicBezTo>
                <a:cubicBezTo>
                  <a:pt x="15214" y="3347"/>
                  <a:pt x="15237" y="3302"/>
                  <a:pt x="15237" y="3244"/>
                </a:cubicBezTo>
                <a:lnTo>
                  <a:pt x="15237" y="3024"/>
                </a:lnTo>
                <a:cubicBezTo>
                  <a:pt x="15237" y="2967"/>
                  <a:pt x="15214" y="2920"/>
                  <a:pt x="15185" y="2920"/>
                </a:cubicBezTo>
                <a:close/>
                <a:moveTo>
                  <a:pt x="15500" y="2920"/>
                </a:moveTo>
                <a:cubicBezTo>
                  <a:pt x="15470" y="2920"/>
                  <a:pt x="15447" y="2967"/>
                  <a:pt x="15447" y="3024"/>
                </a:cubicBezTo>
                <a:lnTo>
                  <a:pt x="15447" y="3244"/>
                </a:lnTo>
                <a:cubicBezTo>
                  <a:pt x="15447" y="3302"/>
                  <a:pt x="15470" y="3347"/>
                  <a:pt x="15500" y="3347"/>
                </a:cubicBezTo>
                <a:cubicBezTo>
                  <a:pt x="15529" y="3347"/>
                  <a:pt x="15551" y="3302"/>
                  <a:pt x="15551" y="3244"/>
                </a:cubicBezTo>
                <a:lnTo>
                  <a:pt x="15551" y="3024"/>
                </a:lnTo>
                <a:cubicBezTo>
                  <a:pt x="15551" y="2967"/>
                  <a:pt x="15529" y="2920"/>
                  <a:pt x="15500" y="2920"/>
                </a:cubicBezTo>
                <a:close/>
                <a:moveTo>
                  <a:pt x="16349" y="2920"/>
                </a:moveTo>
                <a:cubicBezTo>
                  <a:pt x="16320" y="2920"/>
                  <a:pt x="16296" y="2967"/>
                  <a:pt x="16296" y="3024"/>
                </a:cubicBezTo>
                <a:lnTo>
                  <a:pt x="16296" y="3244"/>
                </a:lnTo>
                <a:cubicBezTo>
                  <a:pt x="16296" y="3302"/>
                  <a:pt x="16320" y="3347"/>
                  <a:pt x="16349" y="3347"/>
                </a:cubicBezTo>
                <a:cubicBezTo>
                  <a:pt x="16378" y="3347"/>
                  <a:pt x="16401" y="3302"/>
                  <a:pt x="16401" y="3244"/>
                </a:cubicBezTo>
                <a:lnTo>
                  <a:pt x="16401" y="3024"/>
                </a:lnTo>
                <a:cubicBezTo>
                  <a:pt x="16401" y="2967"/>
                  <a:pt x="16378" y="2920"/>
                  <a:pt x="16349" y="2920"/>
                </a:cubicBezTo>
                <a:close/>
                <a:moveTo>
                  <a:pt x="16663" y="2920"/>
                </a:moveTo>
                <a:cubicBezTo>
                  <a:pt x="16634" y="2920"/>
                  <a:pt x="16611" y="2967"/>
                  <a:pt x="16611" y="3024"/>
                </a:cubicBezTo>
                <a:lnTo>
                  <a:pt x="16611" y="3244"/>
                </a:lnTo>
                <a:cubicBezTo>
                  <a:pt x="16611" y="3302"/>
                  <a:pt x="16634" y="3347"/>
                  <a:pt x="16663" y="3347"/>
                </a:cubicBezTo>
                <a:cubicBezTo>
                  <a:pt x="16692" y="3347"/>
                  <a:pt x="16716" y="3302"/>
                  <a:pt x="16716" y="3244"/>
                </a:cubicBezTo>
                <a:lnTo>
                  <a:pt x="16716" y="3024"/>
                </a:lnTo>
                <a:cubicBezTo>
                  <a:pt x="16716" y="2967"/>
                  <a:pt x="16692" y="2920"/>
                  <a:pt x="16663" y="2920"/>
                </a:cubicBezTo>
                <a:close/>
                <a:moveTo>
                  <a:pt x="17512" y="2920"/>
                </a:moveTo>
                <a:cubicBezTo>
                  <a:pt x="17483" y="2920"/>
                  <a:pt x="17459" y="2967"/>
                  <a:pt x="17459" y="3024"/>
                </a:cubicBezTo>
                <a:lnTo>
                  <a:pt x="17459" y="3244"/>
                </a:lnTo>
                <a:cubicBezTo>
                  <a:pt x="17459" y="3302"/>
                  <a:pt x="17483" y="3347"/>
                  <a:pt x="17512" y="3347"/>
                </a:cubicBezTo>
                <a:cubicBezTo>
                  <a:pt x="17541" y="3347"/>
                  <a:pt x="17565" y="3302"/>
                  <a:pt x="17565" y="3244"/>
                </a:cubicBezTo>
                <a:lnTo>
                  <a:pt x="17565" y="3024"/>
                </a:lnTo>
                <a:cubicBezTo>
                  <a:pt x="17565" y="2967"/>
                  <a:pt x="17541" y="2920"/>
                  <a:pt x="17512" y="2920"/>
                </a:cubicBezTo>
                <a:close/>
                <a:moveTo>
                  <a:pt x="17827" y="2920"/>
                </a:moveTo>
                <a:cubicBezTo>
                  <a:pt x="17798" y="2920"/>
                  <a:pt x="17774" y="2967"/>
                  <a:pt x="17774" y="3024"/>
                </a:cubicBezTo>
                <a:lnTo>
                  <a:pt x="17774" y="3244"/>
                </a:lnTo>
                <a:cubicBezTo>
                  <a:pt x="17774" y="3302"/>
                  <a:pt x="17798" y="3347"/>
                  <a:pt x="17827" y="3347"/>
                </a:cubicBezTo>
                <a:cubicBezTo>
                  <a:pt x="17856" y="3347"/>
                  <a:pt x="17880" y="3302"/>
                  <a:pt x="17880" y="3244"/>
                </a:cubicBezTo>
                <a:lnTo>
                  <a:pt x="17880" y="3024"/>
                </a:lnTo>
                <a:cubicBezTo>
                  <a:pt x="17880" y="2967"/>
                  <a:pt x="17856" y="2920"/>
                  <a:pt x="17827" y="2920"/>
                </a:cubicBezTo>
                <a:close/>
                <a:moveTo>
                  <a:pt x="18677" y="2920"/>
                </a:moveTo>
                <a:cubicBezTo>
                  <a:pt x="18648" y="2920"/>
                  <a:pt x="18624" y="2967"/>
                  <a:pt x="18624" y="3024"/>
                </a:cubicBezTo>
                <a:lnTo>
                  <a:pt x="18624" y="3244"/>
                </a:lnTo>
                <a:cubicBezTo>
                  <a:pt x="18624" y="3302"/>
                  <a:pt x="18648" y="3347"/>
                  <a:pt x="18677" y="3347"/>
                </a:cubicBezTo>
                <a:cubicBezTo>
                  <a:pt x="18706" y="3347"/>
                  <a:pt x="18730" y="3302"/>
                  <a:pt x="18730" y="3244"/>
                </a:cubicBezTo>
                <a:lnTo>
                  <a:pt x="18730" y="3024"/>
                </a:lnTo>
                <a:cubicBezTo>
                  <a:pt x="18730" y="2967"/>
                  <a:pt x="18706" y="2920"/>
                  <a:pt x="18677" y="2920"/>
                </a:cubicBezTo>
                <a:close/>
                <a:moveTo>
                  <a:pt x="18991" y="2920"/>
                </a:moveTo>
                <a:cubicBezTo>
                  <a:pt x="18962" y="2920"/>
                  <a:pt x="18938" y="2967"/>
                  <a:pt x="18938" y="3024"/>
                </a:cubicBezTo>
                <a:lnTo>
                  <a:pt x="18938" y="3244"/>
                </a:lnTo>
                <a:cubicBezTo>
                  <a:pt x="18938" y="3302"/>
                  <a:pt x="18962" y="3347"/>
                  <a:pt x="18991" y="3347"/>
                </a:cubicBezTo>
                <a:cubicBezTo>
                  <a:pt x="19020" y="3347"/>
                  <a:pt x="19044" y="3302"/>
                  <a:pt x="19044" y="3244"/>
                </a:cubicBezTo>
                <a:lnTo>
                  <a:pt x="19044" y="3024"/>
                </a:lnTo>
                <a:cubicBezTo>
                  <a:pt x="19044" y="2967"/>
                  <a:pt x="19020" y="2920"/>
                  <a:pt x="18991" y="2920"/>
                </a:cubicBezTo>
                <a:close/>
                <a:moveTo>
                  <a:pt x="19841" y="2920"/>
                </a:moveTo>
                <a:cubicBezTo>
                  <a:pt x="19812" y="2920"/>
                  <a:pt x="19788" y="2967"/>
                  <a:pt x="19788" y="3024"/>
                </a:cubicBezTo>
                <a:lnTo>
                  <a:pt x="19788" y="3244"/>
                </a:lnTo>
                <a:cubicBezTo>
                  <a:pt x="19788" y="3302"/>
                  <a:pt x="19812" y="3347"/>
                  <a:pt x="19841" y="3347"/>
                </a:cubicBezTo>
                <a:cubicBezTo>
                  <a:pt x="19870" y="3347"/>
                  <a:pt x="19894" y="3302"/>
                  <a:pt x="19894" y="3244"/>
                </a:cubicBezTo>
                <a:lnTo>
                  <a:pt x="19894" y="3024"/>
                </a:lnTo>
                <a:cubicBezTo>
                  <a:pt x="19894" y="2967"/>
                  <a:pt x="19870" y="2920"/>
                  <a:pt x="19841" y="2920"/>
                </a:cubicBezTo>
                <a:close/>
                <a:moveTo>
                  <a:pt x="20155" y="2920"/>
                </a:moveTo>
                <a:cubicBezTo>
                  <a:pt x="20126" y="2920"/>
                  <a:pt x="20102" y="2967"/>
                  <a:pt x="20102" y="3024"/>
                </a:cubicBezTo>
                <a:lnTo>
                  <a:pt x="20102" y="3244"/>
                </a:lnTo>
                <a:cubicBezTo>
                  <a:pt x="20102" y="3302"/>
                  <a:pt x="20126" y="3347"/>
                  <a:pt x="20155" y="3347"/>
                </a:cubicBezTo>
                <a:cubicBezTo>
                  <a:pt x="20184" y="3347"/>
                  <a:pt x="20207" y="3302"/>
                  <a:pt x="20207" y="3244"/>
                </a:cubicBezTo>
                <a:lnTo>
                  <a:pt x="20207" y="3024"/>
                </a:lnTo>
                <a:cubicBezTo>
                  <a:pt x="20207" y="2967"/>
                  <a:pt x="20184" y="2920"/>
                  <a:pt x="20155" y="2920"/>
                </a:cubicBezTo>
                <a:close/>
                <a:moveTo>
                  <a:pt x="21004" y="2920"/>
                </a:moveTo>
                <a:cubicBezTo>
                  <a:pt x="20975" y="2920"/>
                  <a:pt x="20952" y="2967"/>
                  <a:pt x="20952" y="3024"/>
                </a:cubicBezTo>
                <a:lnTo>
                  <a:pt x="20952" y="3244"/>
                </a:lnTo>
                <a:cubicBezTo>
                  <a:pt x="20952" y="3302"/>
                  <a:pt x="20975" y="3347"/>
                  <a:pt x="21004" y="3347"/>
                </a:cubicBezTo>
                <a:cubicBezTo>
                  <a:pt x="21033" y="3347"/>
                  <a:pt x="21057" y="3302"/>
                  <a:pt x="21057" y="3244"/>
                </a:cubicBezTo>
                <a:lnTo>
                  <a:pt x="21057" y="3024"/>
                </a:lnTo>
                <a:cubicBezTo>
                  <a:pt x="21057" y="2967"/>
                  <a:pt x="21033" y="2920"/>
                  <a:pt x="21004" y="2920"/>
                </a:cubicBezTo>
                <a:close/>
                <a:moveTo>
                  <a:pt x="21319" y="2920"/>
                </a:moveTo>
                <a:cubicBezTo>
                  <a:pt x="21289" y="2920"/>
                  <a:pt x="21267" y="2967"/>
                  <a:pt x="21267" y="3024"/>
                </a:cubicBezTo>
                <a:lnTo>
                  <a:pt x="21267" y="3244"/>
                </a:lnTo>
                <a:cubicBezTo>
                  <a:pt x="21267" y="3302"/>
                  <a:pt x="21289" y="3347"/>
                  <a:pt x="21319" y="3347"/>
                </a:cubicBezTo>
                <a:cubicBezTo>
                  <a:pt x="21348" y="3347"/>
                  <a:pt x="21372" y="3302"/>
                  <a:pt x="21372" y="3244"/>
                </a:cubicBezTo>
                <a:lnTo>
                  <a:pt x="21372" y="3024"/>
                </a:lnTo>
                <a:cubicBezTo>
                  <a:pt x="21372" y="2967"/>
                  <a:pt x="21348" y="2920"/>
                  <a:pt x="21319" y="2920"/>
                </a:cubicBezTo>
                <a:close/>
                <a:moveTo>
                  <a:pt x="281" y="3650"/>
                </a:moveTo>
                <a:cubicBezTo>
                  <a:pt x="252" y="3650"/>
                  <a:pt x="228" y="3697"/>
                  <a:pt x="228" y="3754"/>
                </a:cubicBezTo>
                <a:lnTo>
                  <a:pt x="228" y="3974"/>
                </a:lnTo>
                <a:cubicBezTo>
                  <a:pt x="228" y="4032"/>
                  <a:pt x="252" y="4077"/>
                  <a:pt x="281" y="4077"/>
                </a:cubicBezTo>
                <a:cubicBezTo>
                  <a:pt x="311" y="4077"/>
                  <a:pt x="334" y="4032"/>
                  <a:pt x="334" y="3974"/>
                </a:cubicBezTo>
                <a:lnTo>
                  <a:pt x="334" y="3754"/>
                </a:lnTo>
                <a:cubicBezTo>
                  <a:pt x="334" y="3697"/>
                  <a:pt x="311" y="3650"/>
                  <a:pt x="281" y="3650"/>
                </a:cubicBezTo>
                <a:close/>
                <a:moveTo>
                  <a:pt x="596" y="3650"/>
                </a:moveTo>
                <a:cubicBezTo>
                  <a:pt x="567" y="3650"/>
                  <a:pt x="543" y="3697"/>
                  <a:pt x="543" y="3754"/>
                </a:cubicBezTo>
                <a:lnTo>
                  <a:pt x="543" y="3974"/>
                </a:lnTo>
                <a:cubicBezTo>
                  <a:pt x="543" y="4032"/>
                  <a:pt x="567" y="4077"/>
                  <a:pt x="596" y="4077"/>
                </a:cubicBezTo>
                <a:cubicBezTo>
                  <a:pt x="625" y="4077"/>
                  <a:pt x="649" y="4032"/>
                  <a:pt x="649" y="3974"/>
                </a:cubicBezTo>
                <a:lnTo>
                  <a:pt x="649" y="3754"/>
                </a:lnTo>
                <a:cubicBezTo>
                  <a:pt x="649" y="3697"/>
                  <a:pt x="625" y="3650"/>
                  <a:pt x="596" y="3650"/>
                </a:cubicBezTo>
                <a:close/>
                <a:moveTo>
                  <a:pt x="1446" y="3650"/>
                </a:moveTo>
                <a:cubicBezTo>
                  <a:pt x="1417" y="3650"/>
                  <a:pt x="1393" y="3697"/>
                  <a:pt x="1393" y="3754"/>
                </a:cubicBezTo>
                <a:lnTo>
                  <a:pt x="1393" y="3974"/>
                </a:lnTo>
                <a:cubicBezTo>
                  <a:pt x="1393" y="4032"/>
                  <a:pt x="1417" y="4077"/>
                  <a:pt x="1446" y="4077"/>
                </a:cubicBezTo>
                <a:cubicBezTo>
                  <a:pt x="1475" y="4077"/>
                  <a:pt x="1499" y="4032"/>
                  <a:pt x="1499" y="3974"/>
                </a:cubicBezTo>
                <a:lnTo>
                  <a:pt x="1499" y="3754"/>
                </a:lnTo>
                <a:cubicBezTo>
                  <a:pt x="1499" y="3697"/>
                  <a:pt x="1475" y="3650"/>
                  <a:pt x="1446" y="3650"/>
                </a:cubicBezTo>
                <a:close/>
                <a:moveTo>
                  <a:pt x="1760" y="3650"/>
                </a:moveTo>
                <a:cubicBezTo>
                  <a:pt x="1731" y="3650"/>
                  <a:pt x="1707" y="3697"/>
                  <a:pt x="1707" y="3754"/>
                </a:cubicBezTo>
                <a:lnTo>
                  <a:pt x="1707" y="3974"/>
                </a:lnTo>
                <a:cubicBezTo>
                  <a:pt x="1707" y="4032"/>
                  <a:pt x="1731" y="4077"/>
                  <a:pt x="1760" y="4077"/>
                </a:cubicBezTo>
                <a:cubicBezTo>
                  <a:pt x="1789" y="4077"/>
                  <a:pt x="1813" y="4032"/>
                  <a:pt x="1813" y="3974"/>
                </a:cubicBezTo>
                <a:lnTo>
                  <a:pt x="1813" y="3754"/>
                </a:lnTo>
                <a:cubicBezTo>
                  <a:pt x="1813" y="3697"/>
                  <a:pt x="1789" y="3650"/>
                  <a:pt x="1760" y="3650"/>
                </a:cubicBezTo>
                <a:close/>
                <a:moveTo>
                  <a:pt x="2610" y="3650"/>
                </a:moveTo>
                <a:cubicBezTo>
                  <a:pt x="2581" y="3650"/>
                  <a:pt x="2557" y="3697"/>
                  <a:pt x="2557" y="3754"/>
                </a:cubicBezTo>
                <a:lnTo>
                  <a:pt x="2557" y="3974"/>
                </a:lnTo>
                <a:cubicBezTo>
                  <a:pt x="2557" y="4032"/>
                  <a:pt x="2581" y="4077"/>
                  <a:pt x="2610" y="4077"/>
                </a:cubicBezTo>
                <a:cubicBezTo>
                  <a:pt x="2639" y="4077"/>
                  <a:pt x="2662" y="4032"/>
                  <a:pt x="2662" y="3974"/>
                </a:cubicBezTo>
                <a:lnTo>
                  <a:pt x="2662" y="3754"/>
                </a:lnTo>
                <a:cubicBezTo>
                  <a:pt x="2662" y="3697"/>
                  <a:pt x="2639" y="3650"/>
                  <a:pt x="2610" y="3650"/>
                </a:cubicBezTo>
                <a:close/>
                <a:moveTo>
                  <a:pt x="2924" y="3650"/>
                </a:moveTo>
                <a:cubicBezTo>
                  <a:pt x="2895" y="3650"/>
                  <a:pt x="2871" y="3697"/>
                  <a:pt x="2871" y="3754"/>
                </a:cubicBezTo>
                <a:lnTo>
                  <a:pt x="2871" y="3974"/>
                </a:lnTo>
                <a:cubicBezTo>
                  <a:pt x="2871" y="4032"/>
                  <a:pt x="2895" y="4077"/>
                  <a:pt x="2924" y="4077"/>
                </a:cubicBezTo>
                <a:cubicBezTo>
                  <a:pt x="2954" y="4077"/>
                  <a:pt x="2976" y="4032"/>
                  <a:pt x="2976" y="3974"/>
                </a:cubicBezTo>
                <a:lnTo>
                  <a:pt x="2976" y="3754"/>
                </a:lnTo>
                <a:cubicBezTo>
                  <a:pt x="2976" y="3697"/>
                  <a:pt x="2954" y="3650"/>
                  <a:pt x="2924" y="3650"/>
                </a:cubicBezTo>
                <a:close/>
                <a:moveTo>
                  <a:pt x="3773" y="3650"/>
                </a:moveTo>
                <a:cubicBezTo>
                  <a:pt x="3744" y="3650"/>
                  <a:pt x="3721" y="3697"/>
                  <a:pt x="3721" y="3754"/>
                </a:cubicBezTo>
                <a:lnTo>
                  <a:pt x="3721" y="3974"/>
                </a:lnTo>
                <a:cubicBezTo>
                  <a:pt x="3721" y="4032"/>
                  <a:pt x="3744" y="4077"/>
                  <a:pt x="3773" y="4077"/>
                </a:cubicBezTo>
                <a:cubicBezTo>
                  <a:pt x="3802" y="4077"/>
                  <a:pt x="3826" y="4032"/>
                  <a:pt x="3826" y="3974"/>
                </a:cubicBezTo>
                <a:lnTo>
                  <a:pt x="3826" y="3754"/>
                </a:lnTo>
                <a:cubicBezTo>
                  <a:pt x="3826" y="3697"/>
                  <a:pt x="3802" y="3650"/>
                  <a:pt x="3773" y="3650"/>
                </a:cubicBezTo>
                <a:close/>
                <a:moveTo>
                  <a:pt x="4088" y="3650"/>
                </a:moveTo>
                <a:cubicBezTo>
                  <a:pt x="4058" y="3650"/>
                  <a:pt x="4035" y="3697"/>
                  <a:pt x="4035" y="3754"/>
                </a:cubicBezTo>
                <a:lnTo>
                  <a:pt x="4035" y="3974"/>
                </a:lnTo>
                <a:cubicBezTo>
                  <a:pt x="4035" y="4032"/>
                  <a:pt x="4058" y="4077"/>
                  <a:pt x="4088" y="4077"/>
                </a:cubicBezTo>
                <a:cubicBezTo>
                  <a:pt x="4117" y="4077"/>
                  <a:pt x="4141" y="4032"/>
                  <a:pt x="4141" y="3974"/>
                </a:cubicBezTo>
                <a:lnTo>
                  <a:pt x="4141" y="3754"/>
                </a:lnTo>
                <a:cubicBezTo>
                  <a:pt x="4141" y="3697"/>
                  <a:pt x="4117" y="3650"/>
                  <a:pt x="4088" y="3650"/>
                </a:cubicBezTo>
                <a:close/>
                <a:moveTo>
                  <a:pt x="4937" y="3650"/>
                </a:moveTo>
                <a:cubicBezTo>
                  <a:pt x="4908" y="3650"/>
                  <a:pt x="4884" y="3697"/>
                  <a:pt x="4884" y="3754"/>
                </a:cubicBezTo>
                <a:lnTo>
                  <a:pt x="4884" y="3974"/>
                </a:lnTo>
                <a:cubicBezTo>
                  <a:pt x="4884" y="4032"/>
                  <a:pt x="4908" y="4077"/>
                  <a:pt x="4937" y="4077"/>
                </a:cubicBezTo>
                <a:cubicBezTo>
                  <a:pt x="4966" y="4077"/>
                  <a:pt x="4990" y="4032"/>
                  <a:pt x="4990" y="3974"/>
                </a:cubicBezTo>
                <a:lnTo>
                  <a:pt x="4990" y="3754"/>
                </a:lnTo>
                <a:cubicBezTo>
                  <a:pt x="4990" y="3697"/>
                  <a:pt x="4966" y="3650"/>
                  <a:pt x="4937" y="3650"/>
                </a:cubicBezTo>
                <a:close/>
                <a:moveTo>
                  <a:pt x="5252" y="3650"/>
                </a:moveTo>
                <a:cubicBezTo>
                  <a:pt x="5223" y="3650"/>
                  <a:pt x="5199" y="3697"/>
                  <a:pt x="5199" y="3754"/>
                </a:cubicBezTo>
                <a:lnTo>
                  <a:pt x="5199" y="3974"/>
                </a:lnTo>
                <a:cubicBezTo>
                  <a:pt x="5199" y="4032"/>
                  <a:pt x="5223" y="4077"/>
                  <a:pt x="5252" y="4077"/>
                </a:cubicBezTo>
                <a:cubicBezTo>
                  <a:pt x="5281" y="4077"/>
                  <a:pt x="5305" y="4032"/>
                  <a:pt x="5305" y="3974"/>
                </a:cubicBezTo>
                <a:lnTo>
                  <a:pt x="5305" y="3754"/>
                </a:lnTo>
                <a:cubicBezTo>
                  <a:pt x="5305" y="3697"/>
                  <a:pt x="5281" y="3650"/>
                  <a:pt x="5252" y="3650"/>
                </a:cubicBezTo>
                <a:close/>
                <a:moveTo>
                  <a:pt x="6102" y="3650"/>
                </a:moveTo>
                <a:cubicBezTo>
                  <a:pt x="6072" y="3650"/>
                  <a:pt x="6049" y="3697"/>
                  <a:pt x="6049" y="3754"/>
                </a:cubicBezTo>
                <a:lnTo>
                  <a:pt x="6049" y="3974"/>
                </a:lnTo>
                <a:cubicBezTo>
                  <a:pt x="6049" y="4032"/>
                  <a:pt x="6072" y="4077"/>
                  <a:pt x="6102" y="4077"/>
                </a:cubicBezTo>
                <a:cubicBezTo>
                  <a:pt x="6131" y="4077"/>
                  <a:pt x="6155" y="4032"/>
                  <a:pt x="6155" y="3974"/>
                </a:cubicBezTo>
                <a:lnTo>
                  <a:pt x="6155" y="3754"/>
                </a:lnTo>
                <a:cubicBezTo>
                  <a:pt x="6155" y="3697"/>
                  <a:pt x="6131" y="3650"/>
                  <a:pt x="6102" y="3650"/>
                </a:cubicBezTo>
                <a:close/>
                <a:moveTo>
                  <a:pt x="6416" y="3650"/>
                </a:moveTo>
                <a:cubicBezTo>
                  <a:pt x="6387" y="3650"/>
                  <a:pt x="6363" y="3697"/>
                  <a:pt x="6363" y="3754"/>
                </a:cubicBezTo>
                <a:lnTo>
                  <a:pt x="6363" y="3974"/>
                </a:lnTo>
                <a:cubicBezTo>
                  <a:pt x="6363" y="4032"/>
                  <a:pt x="6387" y="4077"/>
                  <a:pt x="6416" y="4077"/>
                </a:cubicBezTo>
                <a:cubicBezTo>
                  <a:pt x="6445" y="4077"/>
                  <a:pt x="6469" y="4032"/>
                  <a:pt x="6469" y="3974"/>
                </a:cubicBezTo>
                <a:lnTo>
                  <a:pt x="6469" y="3754"/>
                </a:lnTo>
                <a:cubicBezTo>
                  <a:pt x="6469" y="3697"/>
                  <a:pt x="6445" y="3650"/>
                  <a:pt x="6416" y="3650"/>
                </a:cubicBezTo>
                <a:close/>
                <a:moveTo>
                  <a:pt x="7266" y="3650"/>
                </a:moveTo>
                <a:cubicBezTo>
                  <a:pt x="7237" y="3650"/>
                  <a:pt x="7213" y="3697"/>
                  <a:pt x="7213" y="3754"/>
                </a:cubicBezTo>
                <a:lnTo>
                  <a:pt x="7213" y="3974"/>
                </a:lnTo>
                <a:cubicBezTo>
                  <a:pt x="7213" y="4032"/>
                  <a:pt x="7237" y="4077"/>
                  <a:pt x="7266" y="4077"/>
                </a:cubicBezTo>
                <a:cubicBezTo>
                  <a:pt x="7295" y="4077"/>
                  <a:pt x="7318" y="4032"/>
                  <a:pt x="7318" y="3974"/>
                </a:cubicBezTo>
                <a:lnTo>
                  <a:pt x="7318" y="3754"/>
                </a:lnTo>
                <a:cubicBezTo>
                  <a:pt x="7318" y="3697"/>
                  <a:pt x="7295" y="3650"/>
                  <a:pt x="7266" y="3650"/>
                </a:cubicBezTo>
                <a:close/>
                <a:moveTo>
                  <a:pt x="7580" y="3650"/>
                </a:moveTo>
                <a:cubicBezTo>
                  <a:pt x="7551" y="3650"/>
                  <a:pt x="7527" y="3697"/>
                  <a:pt x="7527" y="3754"/>
                </a:cubicBezTo>
                <a:lnTo>
                  <a:pt x="7527" y="3974"/>
                </a:lnTo>
                <a:cubicBezTo>
                  <a:pt x="7527" y="4032"/>
                  <a:pt x="7551" y="4077"/>
                  <a:pt x="7580" y="4077"/>
                </a:cubicBezTo>
                <a:cubicBezTo>
                  <a:pt x="7609" y="4077"/>
                  <a:pt x="7632" y="4032"/>
                  <a:pt x="7632" y="3974"/>
                </a:cubicBezTo>
                <a:lnTo>
                  <a:pt x="7632" y="3754"/>
                </a:lnTo>
                <a:cubicBezTo>
                  <a:pt x="7632" y="3697"/>
                  <a:pt x="7609" y="3650"/>
                  <a:pt x="7580" y="3650"/>
                </a:cubicBezTo>
                <a:close/>
                <a:moveTo>
                  <a:pt x="8429" y="3650"/>
                </a:moveTo>
                <a:cubicBezTo>
                  <a:pt x="8400" y="3650"/>
                  <a:pt x="8377" y="3697"/>
                  <a:pt x="8377" y="3754"/>
                </a:cubicBezTo>
                <a:lnTo>
                  <a:pt x="8377" y="3974"/>
                </a:lnTo>
                <a:cubicBezTo>
                  <a:pt x="8377" y="4032"/>
                  <a:pt x="8400" y="4077"/>
                  <a:pt x="8429" y="4077"/>
                </a:cubicBezTo>
                <a:cubicBezTo>
                  <a:pt x="8458" y="4077"/>
                  <a:pt x="8482" y="4032"/>
                  <a:pt x="8482" y="3974"/>
                </a:cubicBezTo>
                <a:lnTo>
                  <a:pt x="8482" y="3754"/>
                </a:lnTo>
                <a:cubicBezTo>
                  <a:pt x="8482" y="3697"/>
                  <a:pt x="8458" y="3650"/>
                  <a:pt x="8429" y="3650"/>
                </a:cubicBezTo>
                <a:close/>
                <a:moveTo>
                  <a:pt x="8744" y="3650"/>
                </a:moveTo>
                <a:cubicBezTo>
                  <a:pt x="8714" y="3650"/>
                  <a:pt x="8691" y="3697"/>
                  <a:pt x="8691" y="3754"/>
                </a:cubicBezTo>
                <a:lnTo>
                  <a:pt x="8691" y="3974"/>
                </a:lnTo>
                <a:cubicBezTo>
                  <a:pt x="8691" y="4032"/>
                  <a:pt x="8714" y="4077"/>
                  <a:pt x="8744" y="4077"/>
                </a:cubicBezTo>
                <a:cubicBezTo>
                  <a:pt x="8773" y="4077"/>
                  <a:pt x="8796" y="4032"/>
                  <a:pt x="8796" y="3974"/>
                </a:cubicBezTo>
                <a:lnTo>
                  <a:pt x="8796" y="3754"/>
                </a:lnTo>
                <a:cubicBezTo>
                  <a:pt x="8796" y="3697"/>
                  <a:pt x="8773" y="3650"/>
                  <a:pt x="8744" y="3650"/>
                </a:cubicBezTo>
                <a:close/>
                <a:moveTo>
                  <a:pt x="9593" y="3650"/>
                </a:moveTo>
                <a:cubicBezTo>
                  <a:pt x="9564" y="3650"/>
                  <a:pt x="9540" y="3697"/>
                  <a:pt x="9540" y="3754"/>
                </a:cubicBezTo>
                <a:lnTo>
                  <a:pt x="9540" y="3974"/>
                </a:lnTo>
                <a:cubicBezTo>
                  <a:pt x="9540" y="4032"/>
                  <a:pt x="9564" y="4077"/>
                  <a:pt x="9593" y="4077"/>
                </a:cubicBezTo>
                <a:cubicBezTo>
                  <a:pt x="9622" y="4077"/>
                  <a:pt x="9646" y="4032"/>
                  <a:pt x="9646" y="3974"/>
                </a:cubicBezTo>
                <a:lnTo>
                  <a:pt x="9646" y="3754"/>
                </a:lnTo>
                <a:cubicBezTo>
                  <a:pt x="9646" y="3697"/>
                  <a:pt x="9622" y="3650"/>
                  <a:pt x="9593" y="3650"/>
                </a:cubicBezTo>
                <a:close/>
                <a:moveTo>
                  <a:pt x="9908" y="3650"/>
                </a:moveTo>
                <a:cubicBezTo>
                  <a:pt x="9879" y="3650"/>
                  <a:pt x="9855" y="3697"/>
                  <a:pt x="9855" y="3754"/>
                </a:cubicBezTo>
                <a:lnTo>
                  <a:pt x="9855" y="3974"/>
                </a:lnTo>
                <a:cubicBezTo>
                  <a:pt x="9855" y="4032"/>
                  <a:pt x="9879" y="4077"/>
                  <a:pt x="9908" y="4077"/>
                </a:cubicBezTo>
                <a:cubicBezTo>
                  <a:pt x="9937" y="4077"/>
                  <a:pt x="9961" y="4032"/>
                  <a:pt x="9961" y="3974"/>
                </a:cubicBezTo>
                <a:lnTo>
                  <a:pt x="9961" y="3754"/>
                </a:lnTo>
                <a:cubicBezTo>
                  <a:pt x="9961" y="3697"/>
                  <a:pt x="9937" y="3650"/>
                  <a:pt x="9908" y="3650"/>
                </a:cubicBezTo>
                <a:close/>
                <a:moveTo>
                  <a:pt x="10758" y="3650"/>
                </a:moveTo>
                <a:cubicBezTo>
                  <a:pt x="10728" y="3650"/>
                  <a:pt x="10705" y="3697"/>
                  <a:pt x="10705" y="3754"/>
                </a:cubicBezTo>
                <a:lnTo>
                  <a:pt x="10705" y="3974"/>
                </a:lnTo>
                <a:cubicBezTo>
                  <a:pt x="10705" y="4032"/>
                  <a:pt x="10728" y="4077"/>
                  <a:pt x="10758" y="4077"/>
                </a:cubicBezTo>
                <a:cubicBezTo>
                  <a:pt x="10787" y="4077"/>
                  <a:pt x="10810" y="4032"/>
                  <a:pt x="10810" y="3974"/>
                </a:cubicBezTo>
                <a:lnTo>
                  <a:pt x="10810" y="3754"/>
                </a:lnTo>
                <a:cubicBezTo>
                  <a:pt x="10810" y="3697"/>
                  <a:pt x="10787" y="3650"/>
                  <a:pt x="10758" y="3650"/>
                </a:cubicBezTo>
                <a:close/>
                <a:moveTo>
                  <a:pt x="11072" y="3650"/>
                </a:moveTo>
                <a:cubicBezTo>
                  <a:pt x="11043" y="3650"/>
                  <a:pt x="11019" y="3697"/>
                  <a:pt x="11019" y="3754"/>
                </a:cubicBezTo>
                <a:lnTo>
                  <a:pt x="11019" y="3974"/>
                </a:lnTo>
                <a:cubicBezTo>
                  <a:pt x="11019" y="4032"/>
                  <a:pt x="11043" y="4077"/>
                  <a:pt x="11072" y="4077"/>
                </a:cubicBezTo>
                <a:cubicBezTo>
                  <a:pt x="11101" y="4077"/>
                  <a:pt x="11125" y="4032"/>
                  <a:pt x="11125" y="3974"/>
                </a:cubicBezTo>
                <a:lnTo>
                  <a:pt x="11125" y="3754"/>
                </a:lnTo>
                <a:cubicBezTo>
                  <a:pt x="11125" y="3697"/>
                  <a:pt x="11101" y="3650"/>
                  <a:pt x="11072" y="3650"/>
                </a:cubicBezTo>
                <a:close/>
                <a:moveTo>
                  <a:pt x="11922" y="3650"/>
                </a:moveTo>
                <a:cubicBezTo>
                  <a:pt x="11893" y="3650"/>
                  <a:pt x="11869" y="3697"/>
                  <a:pt x="11869" y="3754"/>
                </a:cubicBezTo>
                <a:lnTo>
                  <a:pt x="11869" y="3974"/>
                </a:lnTo>
                <a:cubicBezTo>
                  <a:pt x="11869" y="4032"/>
                  <a:pt x="11893" y="4077"/>
                  <a:pt x="11922" y="4077"/>
                </a:cubicBezTo>
                <a:cubicBezTo>
                  <a:pt x="11951" y="4077"/>
                  <a:pt x="11974" y="4032"/>
                  <a:pt x="11974" y="3974"/>
                </a:cubicBezTo>
                <a:lnTo>
                  <a:pt x="11974" y="3754"/>
                </a:lnTo>
                <a:cubicBezTo>
                  <a:pt x="11974" y="3697"/>
                  <a:pt x="11951" y="3650"/>
                  <a:pt x="11922" y="3650"/>
                </a:cubicBezTo>
                <a:close/>
                <a:moveTo>
                  <a:pt x="12236" y="3650"/>
                </a:moveTo>
                <a:cubicBezTo>
                  <a:pt x="12207" y="3650"/>
                  <a:pt x="12183" y="3697"/>
                  <a:pt x="12183" y="3754"/>
                </a:cubicBezTo>
                <a:lnTo>
                  <a:pt x="12183" y="3974"/>
                </a:lnTo>
                <a:cubicBezTo>
                  <a:pt x="12183" y="4032"/>
                  <a:pt x="12207" y="4077"/>
                  <a:pt x="12236" y="4077"/>
                </a:cubicBezTo>
                <a:cubicBezTo>
                  <a:pt x="12265" y="4077"/>
                  <a:pt x="12288" y="4032"/>
                  <a:pt x="12288" y="3974"/>
                </a:cubicBezTo>
                <a:lnTo>
                  <a:pt x="12288" y="3754"/>
                </a:lnTo>
                <a:cubicBezTo>
                  <a:pt x="12288" y="3697"/>
                  <a:pt x="12265" y="3650"/>
                  <a:pt x="12236" y="3650"/>
                </a:cubicBezTo>
                <a:close/>
                <a:moveTo>
                  <a:pt x="13085" y="3650"/>
                </a:moveTo>
                <a:cubicBezTo>
                  <a:pt x="13056" y="3650"/>
                  <a:pt x="13032" y="3697"/>
                  <a:pt x="13032" y="3754"/>
                </a:cubicBezTo>
                <a:lnTo>
                  <a:pt x="13032" y="3974"/>
                </a:lnTo>
                <a:cubicBezTo>
                  <a:pt x="13032" y="4032"/>
                  <a:pt x="13056" y="4077"/>
                  <a:pt x="13085" y="4077"/>
                </a:cubicBezTo>
                <a:cubicBezTo>
                  <a:pt x="13114" y="4077"/>
                  <a:pt x="13138" y="4032"/>
                  <a:pt x="13138" y="3974"/>
                </a:cubicBezTo>
                <a:lnTo>
                  <a:pt x="13138" y="3754"/>
                </a:lnTo>
                <a:cubicBezTo>
                  <a:pt x="13138" y="3697"/>
                  <a:pt x="13114" y="3650"/>
                  <a:pt x="13085" y="3650"/>
                </a:cubicBezTo>
                <a:close/>
                <a:moveTo>
                  <a:pt x="13399" y="3650"/>
                </a:moveTo>
                <a:cubicBezTo>
                  <a:pt x="13370" y="3650"/>
                  <a:pt x="13348" y="3697"/>
                  <a:pt x="13348" y="3754"/>
                </a:cubicBezTo>
                <a:lnTo>
                  <a:pt x="13348" y="3974"/>
                </a:lnTo>
                <a:cubicBezTo>
                  <a:pt x="13348" y="4032"/>
                  <a:pt x="13370" y="4077"/>
                  <a:pt x="13399" y="4077"/>
                </a:cubicBezTo>
                <a:cubicBezTo>
                  <a:pt x="13428" y="4077"/>
                  <a:pt x="13452" y="4032"/>
                  <a:pt x="13452" y="3974"/>
                </a:cubicBezTo>
                <a:lnTo>
                  <a:pt x="13452" y="3754"/>
                </a:lnTo>
                <a:cubicBezTo>
                  <a:pt x="13452" y="3697"/>
                  <a:pt x="13428" y="3650"/>
                  <a:pt x="13399" y="3650"/>
                </a:cubicBezTo>
                <a:close/>
                <a:moveTo>
                  <a:pt x="14249" y="3650"/>
                </a:moveTo>
                <a:cubicBezTo>
                  <a:pt x="14220" y="3650"/>
                  <a:pt x="14196" y="3697"/>
                  <a:pt x="14196" y="3754"/>
                </a:cubicBezTo>
                <a:lnTo>
                  <a:pt x="14196" y="3974"/>
                </a:lnTo>
                <a:cubicBezTo>
                  <a:pt x="14196" y="4032"/>
                  <a:pt x="14220" y="4077"/>
                  <a:pt x="14249" y="4077"/>
                </a:cubicBezTo>
                <a:cubicBezTo>
                  <a:pt x="14278" y="4077"/>
                  <a:pt x="14302" y="4032"/>
                  <a:pt x="14302" y="3974"/>
                </a:cubicBezTo>
                <a:lnTo>
                  <a:pt x="14302" y="3754"/>
                </a:lnTo>
                <a:cubicBezTo>
                  <a:pt x="14302" y="3697"/>
                  <a:pt x="14278" y="3650"/>
                  <a:pt x="14249" y="3650"/>
                </a:cubicBezTo>
                <a:close/>
                <a:moveTo>
                  <a:pt x="14564" y="3650"/>
                </a:moveTo>
                <a:cubicBezTo>
                  <a:pt x="14535" y="3650"/>
                  <a:pt x="14511" y="3697"/>
                  <a:pt x="14511" y="3754"/>
                </a:cubicBezTo>
                <a:lnTo>
                  <a:pt x="14511" y="3974"/>
                </a:lnTo>
                <a:cubicBezTo>
                  <a:pt x="14511" y="4032"/>
                  <a:pt x="14535" y="4077"/>
                  <a:pt x="14564" y="4077"/>
                </a:cubicBezTo>
                <a:cubicBezTo>
                  <a:pt x="14593" y="4077"/>
                  <a:pt x="14617" y="4032"/>
                  <a:pt x="14617" y="3974"/>
                </a:cubicBezTo>
                <a:lnTo>
                  <a:pt x="14617" y="3754"/>
                </a:lnTo>
                <a:cubicBezTo>
                  <a:pt x="14617" y="3697"/>
                  <a:pt x="14593" y="3650"/>
                  <a:pt x="14564" y="3650"/>
                </a:cubicBezTo>
                <a:close/>
                <a:moveTo>
                  <a:pt x="15413" y="3650"/>
                </a:moveTo>
                <a:cubicBezTo>
                  <a:pt x="15384" y="3650"/>
                  <a:pt x="15360" y="3697"/>
                  <a:pt x="15360" y="3754"/>
                </a:cubicBezTo>
                <a:lnTo>
                  <a:pt x="15360" y="3974"/>
                </a:lnTo>
                <a:cubicBezTo>
                  <a:pt x="15360" y="4032"/>
                  <a:pt x="15384" y="4077"/>
                  <a:pt x="15413" y="4077"/>
                </a:cubicBezTo>
                <a:cubicBezTo>
                  <a:pt x="15442" y="4077"/>
                  <a:pt x="15465" y="4032"/>
                  <a:pt x="15465" y="3974"/>
                </a:cubicBezTo>
                <a:lnTo>
                  <a:pt x="15465" y="3754"/>
                </a:lnTo>
                <a:cubicBezTo>
                  <a:pt x="15465" y="3697"/>
                  <a:pt x="15442" y="3650"/>
                  <a:pt x="15413" y="3650"/>
                </a:cubicBezTo>
                <a:close/>
                <a:moveTo>
                  <a:pt x="15728" y="3650"/>
                </a:moveTo>
                <a:cubicBezTo>
                  <a:pt x="15699" y="3650"/>
                  <a:pt x="15675" y="3697"/>
                  <a:pt x="15675" y="3754"/>
                </a:cubicBezTo>
                <a:lnTo>
                  <a:pt x="15675" y="3974"/>
                </a:lnTo>
                <a:cubicBezTo>
                  <a:pt x="15675" y="4032"/>
                  <a:pt x="15699" y="4077"/>
                  <a:pt x="15728" y="4077"/>
                </a:cubicBezTo>
                <a:cubicBezTo>
                  <a:pt x="15757" y="4077"/>
                  <a:pt x="15781" y="4032"/>
                  <a:pt x="15781" y="3974"/>
                </a:cubicBezTo>
                <a:lnTo>
                  <a:pt x="15781" y="3754"/>
                </a:lnTo>
                <a:cubicBezTo>
                  <a:pt x="15781" y="3697"/>
                  <a:pt x="15757" y="3650"/>
                  <a:pt x="15728" y="3650"/>
                </a:cubicBezTo>
                <a:close/>
                <a:moveTo>
                  <a:pt x="16578" y="3650"/>
                </a:moveTo>
                <a:cubicBezTo>
                  <a:pt x="16549" y="3650"/>
                  <a:pt x="16525" y="3697"/>
                  <a:pt x="16525" y="3754"/>
                </a:cubicBezTo>
                <a:lnTo>
                  <a:pt x="16525" y="3974"/>
                </a:lnTo>
                <a:cubicBezTo>
                  <a:pt x="16525" y="4032"/>
                  <a:pt x="16549" y="4077"/>
                  <a:pt x="16578" y="4077"/>
                </a:cubicBezTo>
                <a:cubicBezTo>
                  <a:pt x="16607" y="4077"/>
                  <a:pt x="16630" y="4032"/>
                  <a:pt x="16630" y="3974"/>
                </a:cubicBezTo>
                <a:lnTo>
                  <a:pt x="16630" y="3754"/>
                </a:lnTo>
                <a:cubicBezTo>
                  <a:pt x="16630" y="3697"/>
                  <a:pt x="16607" y="3650"/>
                  <a:pt x="16578" y="3650"/>
                </a:cubicBezTo>
                <a:close/>
                <a:moveTo>
                  <a:pt x="16892" y="3650"/>
                </a:moveTo>
                <a:cubicBezTo>
                  <a:pt x="16863" y="3650"/>
                  <a:pt x="16839" y="3697"/>
                  <a:pt x="16839" y="3754"/>
                </a:cubicBezTo>
                <a:lnTo>
                  <a:pt x="16839" y="3974"/>
                </a:lnTo>
                <a:cubicBezTo>
                  <a:pt x="16839" y="4032"/>
                  <a:pt x="16863" y="4077"/>
                  <a:pt x="16892" y="4077"/>
                </a:cubicBezTo>
                <a:cubicBezTo>
                  <a:pt x="16921" y="4077"/>
                  <a:pt x="16944" y="4032"/>
                  <a:pt x="16944" y="3974"/>
                </a:cubicBezTo>
                <a:lnTo>
                  <a:pt x="16944" y="3754"/>
                </a:lnTo>
                <a:cubicBezTo>
                  <a:pt x="16944" y="3697"/>
                  <a:pt x="16921" y="3650"/>
                  <a:pt x="16892" y="3650"/>
                </a:cubicBezTo>
                <a:close/>
                <a:moveTo>
                  <a:pt x="17741" y="3650"/>
                </a:moveTo>
                <a:cubicBezTo>
                  <a:pt x="17712" y="3650"/>
                  <a:pt x="17689" y="3697"/>
                  <a:pt x="17689" y="3754"/>
                </a:cubicBezTo>
                <a:lnTo>
                  <a:pt x="17689" y="3974"/>
                </a:lnTo>
                <a:cubicBezTo>
                  <a:pt x="17689" y="4032"/>
                  <a:pt x="17712" y="4077"/>
                  <a:pt x="17741" y="4077"/>
                </a:cubicBezTo>
                <a:cubicBezTo>
                  <a:pt x="17770" y="4077"/>
                  <a:pt x="17794" y="4032"/>
                  <a:pt x="17794" y="3974"/>
                </a:cubicBezTo>
                <a:lnTo>
                  <a:pt x="17794" y="3754"/>
                </a:lnTo>
                <a:cubicBezTo>
                  <a:pt x="17794" y="3697"/>
                  <a:pt x="17770" y="3650"/>
                  <a:pt x="17741" y="3650"/>
                </a:cubicBezTo>
                <a:close/>
                <a:moveTo>
                  <a:pt x="18055" y="3650"/>
                </a:moveTo>
                <a:cubicBezTo>
                  <a:pt x="18026" y="3650"/>
                  <a:pt x="18002" y="3697"/>
                  <a:pt x="18002" y="3754"/>
                </a:cubicBezTo>
                <a:lnTo>
                  <a:pt x="18002" y="3974"/>
                </a:lnTo>
                <a:cubicBezTo>
                  <a:pt x="18002" y="4032"/>
                  <a:pt x="18026" y="4077"/>
                  <a:pt x="18055" y="4077"/>
                </a:cubicBezTo>
                <a:cubicBezTo>
                  <a:pt x="18085" y="4077"/>
                  <a:pt x="18108" y="4032"/>
                  <a:pt x="18108" y="3974"/>
                </a:cubicBezTo>
                <a:lnTo>
                  <a:pt x="18108" y="3754"/>
                </a:lnTo>
                <a:cubicBezTo>
                  <a:pt x="18108" y="3697"/>
                  <a:pt x="18085" y="3650"/>
                  <a:pt x="18055" y="3650"/>
                </a:cubicBezTo>
                <a:close/>
                <a:moveTo>
                  <a:pt x="18905" y="3650"/>
                </a:moveTo>
                <a:cubicBezTo>
                  <a:pt x="18876" y="3650"/>
                  <a:pt x="18852" y="3697"/>
                  <a:pt x="18852" y="3754"/>
                </a:cubicBezTo>
                <a:lnTo>
                  <a:pt x="18852" y="3974"/>
                </a:lnTo>
                <a:cubicBezTo>
                  <a:pt x="18852" y="4032"/>
                  <a:pt x="18876" y="4077"/>
                  <a:pt x="18905" y="4077"/>
                </a:cubicBezTo>
                <a:cubicBezTo>
                  <a:pt x="18934" y="4077"/>
                  <a:pt x="18958" y="4032"/>
                  <a:pt x="18958" y="3974"/>
                </a:cubicBezTo>
                <a:lnTo>
                  <a:pt x="18958" y="3754"/>
                </a:lnTo>
                <a:cubicBezTo>
                  <a:pt x="18958" y="3697"/>
                  <a:pt x="18934" y="3650"/>
                  <a:pt x="18905" y="3650"/>
                </a:cubicBezTo>
                <a:close/>
                <a:moveTo>
                  <a:pt x="19220" y="3650"/>
                </a:moveTo>
                <a:cubicBezTo>
                  <a:pt x="19191" y="3650"/>
                  <a:pt x="19167" y="3697"/>
                  <a:pt x="19167" y="3754"/>
                </a:cubicBezTo>
                <a:lnTo>
                  <a:pt x="19167" y="3974"/>
                </a:lnTo>
                <a:cubicBezTo>
                  <a:pt x="19167" y="4032"/>
                  <a:pt x="19191" y="4077"/>
                  <a:pt x="19220" y="4077"/>
                </a:cubicBezTo>
                <a:cubicBezTo>
                  <a:pt x="19249" y="4077"/>
                  <a:pt x="19273" y="4032"/>
                  <a:pt x="19273" y="3974"/>
                </a:cubicBezTo>
                <a:lnTo>
                  <a:pt x="19273" y="3754"/>
                </a:lnTo>
                <a:cubicBezTo>
                  <a:pt x="19273" y="3697"/>
                  <a:pt x="19249" y="3650"/>
                  <a:pt x="19220" y="3650"/>
                </a:cubicBezTo>
                <a:close/>
                <a:moveTo>
                  <a:pt x="20069" y="3650"/>
                </a:moveTo>
                <a:cubicBezTo>
                  <a:pt x="20040" y="3650"/>
                  <a:pt x="20016" y="3697"/>
                  <a:pt x="20016" y="3754"/>
                </a:cubicBezTo>
                <a:lnTo>
                  <a:pt x="20016" y="3974"/>
                </a:lnTo>
                <a:cubicBezTo>
                  <a:pt x="20016" y="4032"/>
                  <a:pt x="20040" y="4077"/>
                  <a:pt x="20069" y="4077"/>
                </a:cubicBezTo>
                <a:cubicBezTo>
                  <a:pt x="20099" y="4077"/>
                  <a:pt x="20122" y="4032"/>
                  <a:pt x="20122" y="3974"/>
                </a:cubicBezTo>
                <a:lnTo>
                  <a:pt x="20122" y="3754"/>
                </a:lnTo>
                <a:cubicBezTo>
                  <a:pt x="20122" y="3697"/>
                  <a:pt x="20099" y="3650"/>
                  <a:pt x="20069" y="3650"/>
                </a:cubicBezTo>
                <a:close/>
                <a:moveTo>
                  <a:pt x="20384" y="3650"/>
                </a:moveTo>
                <a:cubicBezTo>
                  <a:pt x="20355" y="3650"/>
                  <a:pt x="20331" y="3697"/>
                  <a:pt x="20331" y="3754"/>
                </a:cubicBezTo>
                <a:lnTo>
                  <a:pt x="20331" y="3974"/>
                </a:lnTo>
                <a:cubicBezTo>
                  <a:pt x="20331" y="4032"/>
                  <a:pt x="20355" y="4077"/>
                  <a:pt x="20384" y="4077"/>
                </a:cubicBezTo>
                <a:cubicBezTo>
                  <a:pt x="20413" y="4077"/>
                  <a:pt x="20436" y="4032"/>
                  <a:pt x="20436" y="3974"/>
                </a:cubicBezTo>
                <a:lnTo>
                  <a:pt x="20436" y="3754"/>
                </a:lnTo>
                <a:cubicBezTo>
                  <a:pt x="20436" y="3697"/>
                  <a:pt x="20413" y="3650"/>
                  <a:pt x="20384" y="3650"/>
                </a:cubicBezTo>
                <a:close/>
                <a:moveTo>
                  <a:pt x="21234" y="3650"/>
                </a:moveTo>
                <a:cubicBezTo>
                  <a:pt x="21204" y="3650"/>
                  <a:pt x="21181" y="3697"/>
                  <a:pt x="21181" y="3754"/>
                </a:cubicBezTo>
                <a:lnTo>
                  <a:pt x="21181" y="3974"/>
                </a:lnTo>
                <a:cubicBezTo>
                  <a:pt x="21181" y="4032"/>
                  <a:pt x="21204" y="4077"/>
                  <a:pt x="21234" y="4077"/>
                </a:cubicBezTo>
                <a:cubicBezTo>
                  <a:pt x="21263" y="4077"/>
                  <a:pt x="21285" y="4032"/>
                  <a:pt x="21285" y="3974"/>
                </a:cubicBezTo>
                <a:lnTo>
                  <a:pt x="21285" y="3754"/>
                </a:lnTo>
                <a:cubicBezTo>
                  <a:pt x="21285" y="3697"/>
                  <a:pt x="21263" y="3650"/>
                  <a:pt x="21234" y="3650"/>
                </a:cubicBezTo>
                <a:close/>
                <a:moveTo>
                  <a:pt x="21547" y="3650"/>
                </a:moveTo>
                <a:cubicBezTo>
                  <a:pt x="21518" y="3650"/>
                  <a:pt x="21495" y="3697"/>
                  <a:pt x="21495" y="3754"/>
                </a:cubicBezTo>
                <a:lnTo>
                  <a:pt x="21495" y="3974"/>
                </a:lnTo>
                <a:cubicBezTo>
                  <a:pt x="21495" y="4032"/>
                  <a:pt x="21518" y="4077"/>
                  <a:pt x="21547" y="4077"/>
                </a:cubicBezTo>
                <a:cubicBezTo>
                  <a:pt x="21576" y="4077"/>
                  <a:pt x="21600" y="4032"/>
                  <a:pt x="21600" y="3974"/>
                </a:cubicBezTo>
                <a:lnTo>
                  <a:pt x="21600" y="3754"/>
                </a:lnTo>
                <a:cubicBezTo>
                  <a:pt x="21600" y="3697"/>
                  <a:pt x="21576" y="3650"/>
                  <a:pt x="21547" y="3650"/>
                </a:cubicBezTo>
                <a:close/>
                <a:moveTo>
                  <a:pt x="53" y="4380"/>
                </a:moveTo>
                <a:cubicBezTo>
                  <a:pt x="24" y="4380"/>
                  <a:pt x="0" y="4427"/>
                  <a:pt x="0" y="4484"/>
                </a:cubicBezTo>
                <a:lnTo>
                  <a:pt x="0" y="4704"/>
                </a:lnTo>
                <a:cubicBezTo>
                  <a:pt x="0" y="4762"/>
                  <a:pt x="24" y="4809"/>
                  <a:pt x="53" y="4809"/>
                </a:cubicBezTo>
                <a:cubicBezTo>
                  <a:pt x="82" y="4809"/>
                  <a:pt x="106" y="4762"/>
                  <a:pt x="106" y="4704"/>
                </a:cubicBezTo>
                <a:lnTo>
                  <a:pt x="106" y="4484"/>
                </a:lnTo>
                <a:cubicBezTo>
                  <a:pt x="106" y="4427"/>
                  <a:pt x="82" y="4380"/>
                  <a:pt x="53" y="4380"/>
                </a:cubicBezTo>
                <a:close/>
                <a:moveTo>
                  <a:pt x="367" y="4380"/>
                </a:moveTo>
                <a:cubicBezTo>
                  <a:pt x="338" y="4380"/>
                  <a:pt x="315" y="4427"/>
                  <a:pt x="315" y="4484"/>
                </a:cubicBezTo>
                <a:lnTo>
                  <a:pt x="315" y="4704"/>
                </a:lnTo>
                <a:cubicBezTo>
                  <a:pt x="315" y="4762"/>
                  <a:pt x="338" y="4809"/>
                  <a:pt x="367" y="4809"/>
                </a:cubicBezTo>
                <a:cubicBezTo>
                  <a:pt x="397" y="4809"/>
                  <a:pt x="420" y="4762"/>
                  <a:pt x="420" y="4704"/>
                </a:cubicBezTo>
                <a:lnTo>
                  <a:pt x="420" y="4484"/>
                </a:lnTo>
                <a:cubicBezTo>
                  <a:pt x="420" y="4427"/>
                  <a:pt x="397" y="4380"/>
                  <a:pt x="367" y="4380"/>
                </a:cubicBezTo>
                <a:close/>
                <a:moveTo>
                  <a:pt x="1217" y="4380"/>
                </a:moveTo>
                <a:cubicBezTo>
                  <a:pt x="1188" y="4380"/>
                  <a:pt x="1164" y="4427"/>
                  <a:pt x="1164" y="4484"/>
                </a:cubicBezTo>
                <a:lnTo>
                  <a:pt x="1164" y="4704"/>
                </a:lnTo>
                <a:cubicBezTo>
                  <a:pt x="1164" y="4762"/>
                  <a:pt x="1188" y="4809"/>
                  <a:pt x="1217" y="4809"/>
                </a:cubicBezTo>
                <a:cubicBezTo>
                  <a:pt x="1246" y="4809"/>
                  <a:pt x="1270" y="4762"/>
                  <a:pt x="1270" y="4704"/>
                </a:cubicBezTo>
                <a:lnTo>
                  <a:pt x="1270" y="4484"/>
                </a:lnTo>
                <a:cubicBezTo>
                  <a:pt x="1270" y="4427"/>
                  <a:pt x="1246" y="4380"/>
                  <a:pt x="1217" y="4380"/>
                </a:cubicBezTo>
                <a:close/>
                <a:moveTo>
                  <a:pt x="1532" y="4380"/>
                </a:moveTo>
                <a:cubicBezTo>
                  <a:pt x="1503" y="4380"/>
                  <a:pt x="1479" y="4427"/>
                  <a:pt x="1479" y="4484"/>
                </a:cubicBezTo>
                <a:lnTo>
                  <a:pt x="1479" y="4704"/>
                </a:lnTo>
                <a:cubicBezTo>
                  <a:pt x="1479" y="4762"/>
                  <a:pt x="1503" y="4809"/>
                  <a:pt x="1532" y="4809"/>
                </a:cubicBezTo>
                <a:cubicBezTo>
                  <a:pt x="1561" y="4809"/>
                  <a:pt x="1584" y="4762"/>
                  <a:pt x="1584" y="4704"/>
                </a:cubicBezTo>
                <a:lnTo>
                  <a:pt x="1584" y="4484"/>
                </a:lnTo>
                <a:cubicBezTo>
                  <a:pt x="1584" y="4427"/>
                  <a:pt x="1561" y="4380"/>
                  <a:pt x="1532" y="4380"/>
                </a:cubicBezTo>
                <a:close/>
                <a:moveTo>
                  <a:pt x="2380" y="4380"/>
                </a:moveTo>
                <a:cubicBezTo>
                  <a:pt x="2351" y="4380"/>
                  <a:pt x="2329" y="4427"/>
                  <a:pt x="2329" y="4484"/>
                </a:cubicBezTo>
                <a:lnTo>
                  <a:pt x="2329" y="4704"/>
                </a:lnTo>
                <a:cubicBezTo>
                  <a:pt x="2329" y="4762"/>
                  <a:pt x="2351" y="4809"/>
                  <a:pt x="2380" y="4809"/>
                </a:cubicBezTo>
                <a:cubicBezTo>
                  <a:pt x="2409" y="4809"/>
                  <a:pt x="2433" y="4762"/>
                  <a:pt x="2433" y="4704"/>
                </a:cubicBezTo>
                <a:lnTo>
                  <a:pt x="2433" y="4484"/>
                </a:lnTo>
                <a:cubicBezTo>
                  <a:pt x="2433" y="4427"/>
                  <a:pt x="2409" y="4380"/>
                  <a:pt x="2380" y="4380"/>
                </a:cubicBezTo>
                <a:close/>
                <a:moveTo>
                  <a:pt x="2695" y="4380"/>
                </a:moveTo>
                <a:cubicBezTo>
                  <a:pt x="2666" y="4380"/>
                  <a:pt x="2643" y="4427"/>
                  <a:pt x="2643" y="4484"/>
                </a:cubicBezTo>
                <a:lnTo>
                  <a:pt x="2643" y="4704"/>
                </a:lnTo>
                <a:cubicBezTo>
                  <a:pt x="2643" y="4762"/>
                  <a:pt x="2666" y="4809"/>
                  <a:pt x="2695" y="4809"/>
                </a:cubicBezTo>
                <a:cubicBezTo>
                  <a:pt x="2724" y="4809"/>
                  <a:pt x="2748" y="4762"/>
                  <a:pt x="2748" y="4704"/>
                </a:cubicBezTo>
                <a:lnTo>
                  <a:pt x="2748" y="4484"/>
                </a:lnTo>
                <a:cubicBezTo>
                  <a:pt x="2748" y="4427"/>
                  <a:pt x="2724" y="4380"/>
                  <a:pt x="2695" y="4380"/>
                </a:cubicBezTo>
                <a:close/>
                <a:moveTo>
                  <a:pt x="3545" y="4380"/>
                </a:moveTo>
                <a:cubicBezTo>
                  <a:pt x="3516" y="4380"/>
                  <a:pt x="3492" y="4427"/>
                  <a:pt x="3492" y="4484"/>
                </a:cubicBezTo>
                <a:lnTo>
                  <a:pt x="3492" y="4704"/>
                </a:lnTo>
                <a:cubicBezTo>
                  <a:pt x="3492" y="4762"/>
                  <a:pt x="3516" y="4809"/>
                  <a:pt x="3545" y="4809"/>
                </a:cubicBezTo>
                <a:cubicBezTo>
                  <a:pt x="3574" y="4809"/>
                  <a:pt x="3598" y="4762"/>
                  <a:pt x="3598" y="4704"/>
                </a:cubicBezTo>
                <a:lnTo>
                  <a:pt x="3598" y="4484"/>
                </a:lnTo>
                <a:cubicBezTo>
                  <a:pt x="3598" y="4427"/>
                  <a:pt x="3574" y="4380"/>
                  <a:pt x="3545" y="4380"/>
                </a:cubicBezTo>
                <a:close/>
                <a:moveTo>
                  <a:pt x="3859" y="4380"/>
                </a:moveTo>
                <a:cubicBezTo>
                  <a:pt x="3830" y="4380"/>
                  <a:pt x="3806" y="4427"/>
                  <a:pt x="3806" y="4484"/>
                </a:cubicBezTo>
                <a:lnTo>
                  <a:pt x="3806" y="4704"/>
                </a:lnTo>
                <a:cubicBezTo>
                  <a:pt x="3806" y="4762"/>
                  <a:pt x="3830" y="4809"/>
                  <a:pt x="3859" y="4809"/>
                </a:cubicBezTo>
                <a:cubicBezTo>
                  <a:pt x="3888" y="4809"/>
                  <a:pt x="3912" y="4762"/>
                  <a:pt x="3912" y="4704"/>
                </a:cubicBezTo>
                <a:lnTo>
                  <a:pt x="3912" y="4484"/>
                </a:lnTo>
                <a:cubicBezTo>
                  <a:pt x="3912" y="4427"/>
                  <a:pt x="3888" y="4380"/>
                  <a:pt x="3859" y="4380"/>
                </a:cubicBezTo>
                <a:close/>
                <a:moveTo>
                  <a:pt x="4709" y="4380"/>
                </a:moveTo>
                <a:cubicBezTo>
                  <a:pt x="4680" y="4380"/>
                  <a:pt x="4656" y="4427"/>
                  <a:pt x="4656" y="4484"/>
                </a:cubicBezTo>
                <a:lnTo>
                  <a:pt x="4656" y="4704"/>
                </a:lnTo>
                <a:cubicBezTo>
                  <a:pt x="4656" y="4762"/>
                  <a:pt x="4680" y="4809"/>
                  <a:pt x="4709" y="4809"/>
                </a:cubicBezTo>
                <a:cubicBezTo>
                  <a:pt x="4738" y="4809"/>
                  <a:pt x="4762" y="4762"/>
                  <a:pt x="4762" y="4704"/>
                </a:cubicBezTo>
                <a:lnTo>
                  <a:pt x="4762" y="4484"/>
                </a:lnTo>
                <a:cubicBezTo>
                  <a:pt x="4762" y="4427"/>
                  <a:pt x="4738" y="4380"/>
                  <a:pt x="4709" y="4380"/>
                </a:cubicBezTo>
                <a:close/>
                <a:moveTo>
                  <a:pt x="5023" y="4380"/>
                </a:moveTo>
                <a:cubicBezTo>
                  <a:pt x="4994" y="4380"/>
                  <a:pt x="4970" y="4427"/>
                  <a:pt x="4970" y="4484"/>
                </a:cubicBezTo>
                <a:lnTo>
                  <a:pt x="4970" y="4704"/>
                </a:lnTo>
                <a:cubicBezTo>
                  <a:pt x="4970" y="4762"/>
                  <a:pt x="4994" y="4809"/>
                  <a:pt x="5023" y="4809"/>
                </a:cubicBezTo>
                <a:cubicBezTo>
                  <a:pt x="5053" y="4809"/>
                  <a:pt x="5076" y="4762"/>
                  <a:pt x="5076" y="4704"/>
                </a:cubicBezTo>
                <a:lnTo>
                  <a:pt x="5076" y="4484"/>
                </a:lnTo>
                <a:cubicBezTo>
                  <a:pt x="5076" y="4427"/>
                  <a:pt x="5053" y="4380"/>
                  <a:pt x="5023" y="4380"/>
                </a:cubicBezTo>
                <a:close/>
                <a:moveTo>
                  <a:pt x="5873" y="4380"/>
                </a:moveTo>
                <a:cubicBezTo>
                  <a:pt x="5844" y="4380"/>
                  <a:pt x="5820" y="4427"/>
                  <a:pt x="5820" y="4484"/>
                </a:cubicBezTo>
                <a:lnTo>
                  <a:pt x="5820" y="4704"/>
                </a:lnTo>
                <a:cubicBezTo>
                  <a:pt x="5820" y="4762"/>
                  <a:pt x="5844" y="4809"/>
                  <a:pt x="5873" y="4809"/>
                </a:cubicBezTo>
                <a:cubicBezTo>
                  <a:pt x="5902" y="4809"/>
                  <a:pt x="5926" y="4762"/>
                  <a:pt x="5926" y="4704"/>
                </a:cubicBezTo>
                <a:lnTo>
                  <a:pt x="5926" y="4484"/>
                </a:lnTo>
                <a:cubicBezTo>
                  <a:pt x="5926" y="4427"/>
                  <a:pt x="5902" y="4380"/>
                  <a:pt x="5873" y="4380"/>
                </a:cubicBezTo>
                <a:close/>
                <a:moveTo>
                  <a:pt x="6188" y="4380"/>
                </a:moveTo>
                <a:cubicBezTo>
                  <a:pt x="6159" y="4380"/>
                  <a:pt x="6135" y="4427"/>
                  <a:pt x="6135" y="4484"/>
                </a:cubicBezTo>
                <a:lnTo>
                  <a:pt x="6135" y="4704"/>
                </a:lnTo>
                <a:cubicBezTo>
                  <a:pt x="6135" y="4762"/>
                  <a:pt x="6159" y="4809"/>
                  <a:pt x="6188" y="4809"/>
                </a:cubicBezTo>
                <a:cubicBezTo>
                  <a:pt x="6217" y="4809"/>
                  <a:pt x="6240" y="4762"/>
                  <a:pt x="6240" y="4704"/>
                </a:cubicBezTo>
                <a:lnTo>
                  <a:pt x="6240" y="4484"/>
                </a:lnTo>
                <a:cubicBezTo>
                  <a:pt x="6240" y="4427"/>
                  <a:pt x="6217" y="4380"/>
                  <a:pt x="6188" y="4380"/>
                </a:cubicBezTo>
                <a:close/>
                <a:moveTo>
                  <a:pt x="7036" y="4380"/>
                </a:moveTo>
                <a:cubicBezTo>
                  <a:pt x="7007" y="4380"/>
                  <a:pt x="6984" y="4427"/>
                  <a:pt x="6984" y="4484"/>
                </a:cubicBezTo>
                <a:lnTo>
                  <a:pt x="6984" y="4704"/>
                </a:lnTo>
                <a:cubicBezTo>
                  <a:pt x="6984" y="4762"/>
                  <a:pt x="7007" y="4809"/>
                  <a:pt x="7036" y="4809"/>
                </a:cubicBezTo>
                <a:cubicBezTo>
                  <a:pt x="7065" y="4809"/>
                  <a:pt x="7089" y="4762"/>
                  <a:pt x="7089" y="4704"/>
                </a:cubicBezTo>
                <a:lnTo>
                  <a:pt x="7089" y="4484"/>
                </a:lnTo>
                <a:cubicBezTo>
                  <a:pt x="7089" y="4427"/>
                  <a:pt x="7065" y="4380"/>
                  <a:pt x="7036" y="4380"/>
                </a:cubicBezTo>
                <a:close/>
                <a:moveTo>
                  <a:pt x="7351" y="4380"/>
                </a:moveTo>
                <a:cubicBezTo>
                  <a:pt x="7322" y="4380"/>
                  <a:pt x="7299" y="4427"/>
                  <a:pt x="7299" y="4484"/>
                </a:cubicBezTo>
                <a:lnTo>
                  <a:pt x="7299" y="4704"/>
                </a:lnTo>
                <a:cubicBezTo>
                  <a:pt x="7299" y="4762"/>
                  <a:pt x="7322" y="4809"/>
                  <a:pt x="7351" y="4809"/>
                </a:cubicBezTo>
                <a:cubicBezTo>
                  <a:pt x="7380" y="4809"/>
                  <a:pt x="7404" y="4762"/>
                  <a:pt x="7404" y="4704"/>
                </a:cubicBezTo>
                <a:lnTo>
                  <a:pt x="7404" y="4484"/>
                </a:lnTo>
                <a:cubicBezTo>
                  <a:pt x="7404" y="4427"/>
                  <a:pt x="7380" y="4380"/>
                  <a:pt x="7351" y="4380"/>
                </a:cubicBezTo>
                <a:close/>
                <a:moveTo>
                  <a:pt x="8201" y="4380"/>
                </a:moveTo>
                <a:cubicBezTo>
                  <a:pt x="8171" y="4380"/>
                  <a:pt x="8148" y="4427"/>
                  <a:pt x="8148" y="4484"/>
                </a:cubicBezTo>
                <a:lnTo>
                  <a:pt x="8148" y="4704"/>
                </a:lnTo>
                <a:cubicBezTo>
                  <a:pt x="8148" y="4762"/>
                  <a:pt x="8171" y="4809"/>
                  <a:pt x="8201" y="4809"/>
                </a:cubicBezTo>
                <a:cubicBezTo>
                  <a:pt x="8230" y="4809"/>
                  <a:pt x="8254" y="4762"/>
                  <a:pt x="8254" y="4704"/>
                </a:cubicBezTo>
                <a:lnTo>
                  <a:pt x="8254" y="4484"/>
                </a:lnTo>
                <a:cubicBezTo>
                  <a:pt x="8254" y="4427"/>
                  <a:pt x="8230" y="4380"/>
                  <a:pt x="8201" y="4380"/>
                </a:cubicBezTo>
                <a:close/>
                <a:moveTo>
                  <a:pt x="8515" y="4380"/>
                </a:moveTo>
                <a:cubicBezTo>
                  <a:pt x="8486" y="4380"/>
                  <a:pt x="8462" y="4427"/>
                  <a:pt x="8462" y="4484"/>
                </a:cubicBezTo>
                <a:lnTo>
                  <a:pt x="8462" y="4704"/>
                </a:lnTo>
                <a:cubicBezTo>
                  <a:pt x="8462" y="4762"/>
                  <a:pt x="8486" y="4809"/>
                  <a:pt x="8515" y="4809"/>
                </a:cubicBezTo>
                <a:cubicBezTo>
                  <a:pt x="8544" y="4809"/>
                  <a:pt x="8568" y="4762"/>
                  <a:pt x="8568" y="4704"/>
                </a:cubicBezTo>
                <a:lnTo>
                  <a:pt x="8568" y="4484"/>
                </a:lnTo>
                <a:cubicBezTo>
                  <a:pt x="8568" y="4427"/>
                  <a:pt x="8544" y="4380"/>
                  <a:pt x="8515" y="4380"/>
                </a:cubicBezTo>
                <a:close/>
                <a:moveTo>
                  <a:pt x="9365" y="4380"/>
                </a:moveTo>
                <a:cubicBezTo>
                  <a:pt x="9336" y="4380"/>
                  <a:pt x="9312" y="4427"/>
                  <a:pt x="9312" y="4484"/>
                </a:cubicBezTo>
                <a:lnTo>
                  <a:pt x="9312" y="4704"/>
                </a:lnTo>
                <a:cubicBezTo>
                  <a:pt x="9312" y="4762"/>
                  <a:pt x="9336" y="4809"/>
                  <a:pt x="9365" y="4809"/>
                </a:cubicBezTo>
                <a:cubicBezTo>
                  <a:pt x="9394" y="4809"/>
                  <a:pt x="9418" y="4762"/>
                  <a:pt x="9418" y="4704"/>
                </a:cubicBezTo>
                <a:lnTo>
                  <a:pt x="9418" y="4484"/>
                </a:lnTo>
                <a:cubicBezTo>
                  <a:pt x="9418" y="4427"/>
                  <a:pt x="9394" y="4380"/>
                  <a:pt x="9365" y="4380"/>
                </a:cubicBezTo>
                <a:close/>
                <a:moveTo>
                  <a:pt x="9679" y="4380"/>
                </a:moveTo>
                <a:cubicBezTo>
                  <a:pt x="9650" y="4380"/>
                  <a:pt x="9626" y="4427"/>
                  <a:pt x="9626" y="4484"/>
                </a:cubicBezTo>
                <a:lnTo>
                  <a:pt x="9626" y="4704"/>
                </a:lnTo>
                <a:cubicBezTo>
                  <a:pt x="9626" y="4762"/>
                  <a:pt x="9650" y="4809"/>
                  <a:pt x="9679" y="4809"/>
                </a:cubicBezTo>
                <a:cubicBezTo>
                  <a:pt x="9708" y="4809"/>
                  <a:pt x="9732" y="4762"/>
                  <a:pt x="9732" y="4704"/>
                </a:cubicBezTo>
                <a:lnTo>
                  <a:pt x="9732" y="4484"/>
                </a:lnTo>
                <a:cubicBezTo>
                  <a:pt x="9732" y="4427"/>
                  <a:pt x="9708" y="4380"/>
                  <a:pt x="9679" y="4380"/>
                </a:cubicBezTo>
                <a:close/>
                <a:moveTo>
                  <a:pt x="10529" y="4380"/>
                </a:moveTo>
                <a:cubicBezTo>
                  <a:pt x="10500" y="4380"/>
                  <a:pt x="10476" y="4427"/>
                  <a:pt x="10476" y="4484"/>
                </a:cubicBezTo>
                <a:lnTo>
                  <a:pt x="10476" y="4704"/>
                </a:lnTo>
                <a:cubicBezTo>
                  <a:pt x="10476" y="4762"/>
                  <a:pt x="10500" y="4809"/>
                  <a:pt x="10529" y="4809"/>
                </a:cubicBezTo>
                <a:cubicBezTo>
                  <a:pt x="10558" y="4809"/>
                  <a:pt x="10582" y="4762"/>
                  <a:pt x="10582" y="4704"/>
                </a:cubicBezTo>
                <a:lnTo>
                  <a:pt x="10582" y="4484"/>
                </a:lnTo>
                <a:cubicBezTo>
                  <a:pt x="10582" y="4427"/>
                  <a:pt x="10558" y="4380"/>
                  <a:pt x="10529" y="4380"/>
                </a:cubicBezTo>
                <a:close/>
                <a:moveTo>
                  <a:pt x="10844" y="4380"/>
                </a:moveTo>
                <a:cubicBezTo>
                  <a:pt x="10814" y="4380"/>
                  <a:pt x="10791" y="4427"/>
                  <a:pt x="10791" y="4484"/>
                </a:cubicBezTo>
                <a:lnTo>
                  <a:pt x="10791" y="4704"/>
                </a:lnTo>
                <a:cubicBezTo>
                  <a:pt x="10791" y="4762"/>
                  <a:pt x="10814" y="4809"/>
                  <a:pt x="10844" y="4809"/>
                </a:cubicBezTo>
                <a:cubicBezTo>
                  <a:pt x="10873" y="4809"/>
                  <a:pt x="10895" y="4762"/>
                  <a:pt x="10895" y="4704"/>
                </a:cubicBezTo>
                <a:lnTo>
                  <a:pt x="10895" y="4484"/>
                </a:lnTo>
                <a:cubicBezTo>
                  <a:pt x="10895" y="4427"/>
                  <a:pt x="10873" y="4380"/>
                  <a:pt x="10844" y="4380"/>
                </a:cubicBezTo>
                <a:close/>
                <a:moveTo>
                  <a:pt x="11692" y="4380"/>
                </a:moveTo>
                <a:cubicBezTo>
                  <a:pt x="11663" y="4380"/>
                  <a:pt x="11640" y="4427"/>
                  <a:pt x="11640" y="4484"/>
                </a:cubicBezTo>
                <a:lnTo>
                  <a:pt x="11640" y="4704"/>
                </a:lnTo>
                <a:cubicBezTo>
                  <a:pt x="11640" y="4762"/>
                  <a:pt x="11663" y="4809"/>
                  <a:pt x="11692" y="4809"/>
                </a:cubicBezTo>
                <a:cubicBezTo>
                  <a:pt x="11721" y="4809"/>
                  <a:pt x="11745" y="4762"/>
                  <a:pt x="11745" y="4704"/>
                </a:cubicBezTo>
                <a:lnTo>
                  <a:pt x="11745" y="4484"/>
                </a:lnTo>
                <a:cubicBezTo>
                  <a:pt x="11745" y="4427"/>
                  <a:pt x="11721" y="4380"/>
                  <a:pt x="11692" y="4380"/>
                </a:cubicBezTo>
                <a:close/>
                <a:moveTo>
                  <a:pt x="12007" y="4380"/>
                </a:moveTo>
                <a:cubicBezTo>
                  <a:pt x="11978" y="4380"/>
                  <a:pt x="11955" y="4427"/>
                  <a:pt x="11955" y="4484"/>
                </a:cubicBezTo>
                <a:lnTo>
                  <a:pt x="11955" y="4704"/>
                </a:lnTo>
                <a:cubicBezTo>
                  <a:pt x="11955" y="4762"/>
                  <a:pt x="11978" y="4809"/>
                  <a:pt x="12007" y="4809"/>
                </a:cubicBezTo>
                <a:cubicBezTo>
                  <a:pt x="12036" y="4809"/>
                  <a:pt x="12060" y="4762"/>
                  <a:pt x="12060" y="4704"/>
                </a:cubicBezTo>
                <a:lnTo>
                  <a:pt x="12060" y="4484"/>
                </a:lnTo>
                <a:cubicBezTo>
                  <a:pt x="12060" y="4427"/>
                  <a:pt x="12036" y="4380"/>
                  <a:pt x="12007" y="4380"/>
                </a:cubicBezTo>
                <a:close/>
                <a:moveTo>
                  <a:pt x="12856" y="4380"/>
                </a:moveTo>
                <a:cubicBezTo>
                  <a:pt x="12827" y="4380"/>
                  <a:pt x="12804" y="4427"/>
                  <a:pt x="12804" y="4484"/>
                </a:cubicBezTo>
                <a:lnTo>
                  <a:pt x="12804" y="4704"/>
                </a:lnTo>
                <a:cubicBezTo>
                  <a:pt x="12804" y="4762"/>
                  <a:pt x="12827" y="4809"/>
                  <a:pt x="12856" y="4809"/>
                </a:cubicBezTo>
                <a:cubicBezTo>
                  <a:pt x="12886" y="4809"/>
                  <a:pt x="12909" y="4762"/>
                  <a:pt x="12909" y="4704"/>
                </a:cubicBezTo>
                <a:lnTo>
                  <a:pt x="12909" y="4484"/>
                </a:lnTo>
                <a:cubicBezTo>
                  <a:pt x="12909" y="4427"/>
                  <a:pt x="12886" y="4380"/>
                  <a:pt x="12856" y="4380"/>
                </a:cubicBezTo>
                <a:close/>
                <a:moveTo>
                  <a:pt x="13171" y="4380"/>
                </a:moveTo>
                <a:cubicBezTo>
                  <a:pt x="13142" y="4380"/>
                  <a:pt x="13118" y="4427"/>
                  <a:pt x="13118" y="4484"/>
                </a:cubicBezTo>
                <a:lnTo>
                  <a:pt x="13118" y="4704"/>
                </a:lnTo>
                <a:cubicBezTo>
                  <a:pt x="13118" y="4762"/>
                  <a:pt x="13142" y="4809"/>
                  <a:pt x="13171" y="4809"/>
                </a:cubicBezTo>
                <a:cubicBezTo>
                  <a:pt x="13200" y="4809"/>
                  <a:pt x="13224" y="4762"/>
                  <a:pt x="13224" y="4704"/>
                </a:cubicBezTo>
                <a:lnTo>
                  <a:pt x="13224" y="4484"/>
                </a:lnTo>
                <a:cubicBezTo>
                  <a:pt x="13224" y="4427"/>
                  <a:pt x="13200" y="4380"/>
                  <a:pt x="13171" y="4380"/>
                </a:cubicBezTo>
                <a:close/>
                <a:moveTo>
                  <a:pt x="14021" y="4380"/>
                </a:moveTo>
                <a:cubicBezTo>
                  <a:pt x="13992" y="4380"/>
                  <a:pt x="13968" y="4427"/>
                  <a:pt x="13968" y="4484"/>
                </a:cubicBezTo>
                <a:lnTo>
                  <a:pt x="13968" y="4704"/>
                </a:lnTo>
                <a:cubicBezTo>
                  <a:pt x="13968" y="4762"/>
                  <a:pt x="13992" y="4809"/>
                  <a:pt x="14021" y="4809"/>
                </a:cubicBezTo>
                <a:cubicBezTo>
                  <a:pt x="14050" y="4809"/>
                  <a:pt x="14074" y="4762"/>
                  <a:pt x="14074" y="4704"/>
                </a:cubicBezTo>
                <a:lnTo>
                  <a:pt x="14074" y="4484"/>
                </a:lnTo>
                <a:cubicBezTo>
                  <a:pt x="14074" y="4427"/>
                  <a:pt x="14050" y="4380"/>
                  <a:pt x="14021" y="4380"/>
                </a:cubicBezTo>
                <a:close/>
                <a:moveTo>
                  <a:pt x="14335" y="4380"/>
                </a:moveTo>
                <a:cubicBezTo>
                  <a:pt x="14306" y="4380"/>
                  <a:pt x="14282" y="4427"/>
                  <a:pt x="14282" y="4484"/>
                </a:cubicBezTo>
                <a:lnTo>
                  <a:pt x="14282" y="4704"/>
                </a:lnTo>
                <a:cubicBezTo>
                  <a:pt x="14282" y="4762"/>
                  <a:pt x="14306" y="4809"/>
                  <a:pt x="14335" y="4809"/>
                </a:cubicBezTo>
                <a:cubicBezTo>
                  <a:pt x="14364" y="4809"/>
                  <a:pt x="14388" y="4762"/>
                  <a:pt x="14388" y="4704"/>
                </a:cubicBezTo>
                <a:lnTo>
                  <a:pt x="14388" y="4484"/>
                </a:lnTo>
                <a:cubicBezTo>
                  <a:pt x="14388" y="4427"/>
                  <a:pt x="14364" y="4380"/>
                  <a:pt x="14335" y="4380"/>
                </a:cubicBezTo>
                <a:close/>
                <a:moveTo>
                  <a:pt x="15185" y="4380"/>
                </a:moveTo>
                <a:cubicBezTo>
                  <a:pt x="15156" y="4380"/>
                  <a:pt x="15132" y="4427"/>
                  <a:pt x="15132" y="4484"/>
                </a:cubicBezTo>
                <a:lnTo>
                  <a:pt x="15132" y="4704"/>
                </a:lnTo>
                <a:cubicBezTo>
                  <a:pt x="15132" y="4762"/>
                  <a:pt x="15156" y="4809"/>
                  <a:pt x="15185" y="4809"/>
                </a:cubicBezTo>
                <a:cubicBezTo>
                  <a:pt x="15214" y="4809"/>
                  <a:pt x="15237" y="4762"/>
                  <a:pt x="15237" y="4704"/>
                </a:cubicBezTo>
                <a:lnTo>
                  <a:pt x="15237" y="4484"/>
                </a:lnTo>
                <a:cubicBezTo>
                  <a:pt x="15237" y="4427"/>
                  <a:pt x="15214" y="4380"/>
                  <a:pt x="15185" y="4380"/>
                </a:cubicBezTo>
                <a:close/>
                <a:moveTo>
                  <a:pt x="15500" y="4380"/>
                </a:moveTo>
                <a:cubicBezTo>
                  <a:pt x="15470" y="4380"/>
                  <a:pt x="15447" y="4427"/>
                  <a:pt x="15447" y="4484"/>
                </a:cubicBezTo>
                <a:lnTo>
                  <a:pt x="15447" y="4704"/>
                </a:lnTo>
                <a:cubicBezTo>
                  <a:pt x="15447" y="4762"/>
                  <a:pt x="15470" y="4809"/>
                  <a:pt x="15500" y="4809"/>
                </a:cubicBezTo>
                <a:cubicBezTo>
                  <a:pt x="15529" y="4809"/>
                  <a:pt x="15551" y="4762"/>
                  <a:pt x="15551" y="4704"/>
                </a:cubicBezTo>
                <a:lnTo>
                  <a:pt x="15551" y="4484"/>
                </a:lnTo>
                <a:cubicBezTo>
                  <a:pt x="15551" y="4427"/>
                  <a:pt x="15529" y="4380"/>
                  <a:pt x="15500" y="4380"/>
                </a:cubicBezTo>
                <a:close/>
                <a:moveTo>
                  <a:pt x="16349" y="4380"/>
                </a:moveTo>
                <a:cubicBezTo>
                  <a:pt x="16320" y="4380"/>
                  <a:pt x="16296" y="4427"/>
                  <a:pt x="16296" y="4484"/>
                </a:cubicBezTo>
                <a:lnTo>
                  <a:pt x="16296" y="4704"/>
                </a:lnTo>
                <a:cubicBezTo>
                  <a:pt x="16296" y="4762"/>
                  <a:pt x="16320" y="4809"/>
                  <a:pt x="16349" y="4809"/>
                </a:cubicBezTo>
                <a:cubicBezTo>
                  <a:pt x="16378" y="4809"/>
                  <a:pt x="16401" y="4762"/>
                  <a:pt x="16401" y="4704"/>
                </a:cubicBezTo>
                <a:lnTo>
                  <a:pt x="16401" y="4484"/>
                </a:lnTo>
                <a:cubicBezTo>
                  <a:pt x="16401" y="4427"/>
                  <a:pt x="16378" y="4380"/>
                  <a:pt x="16349" y="4380"/>
                </a:cubicBezTo>
                <a:close/>
                <a:moveTo>
                  <a:pt x="16663" y="4380"/>
                </a:moveTo>
                <a:cubicBezTo>
                  <a:pt x="16634" y="4380"/>
                  <a:pt x="16611" y="4427"/>
                  <a:pt x="16611" y="4484"/>
                </a:cubicBezTo>
                <a:lnTo>
                  <a:pt x="16611" y="4704"/>
                </a:lnTo>
                <a:cubicBezTo>
                  <a:pt x="16611" y="4762"/>
                  <a:pt x="16634" y="4809"/>
                  <a:pt x="16663" y="4809"/>
                </a:cubicBezTo>
                <a:cubicBezTo>
                  <a:pt x="16692" y="4809"/>
                  <a:pt x="16716" y="4762"/>
                  <a:pt x="16716" y="4704"/>
                </a:cubicBezTo>
                <a:lnTo>
                  <a:pt x="16716" y="4484"/>
                </a:lnTo>
                <a:cubicBezTo>
                  <a:pt x="16716" y="4427"/>
                  <a:pt x="16692" y="4380"/>
                  <a:pt x="16663" y="4380"/>
                </a:cubicBezTo>
                <a:close/>
                <a:moveTo>
                  <a:pt x="17512" y="4380"/>
                </a:moveTo>
                <a:cubicBezTo>
                  <a:pt x="17483" y="4380"/>
                  <a:pt x="17459" y="4427"/>
                  <a:pt x="17459" y="4484"/>
                </a:cubicBezTo>
                <a:lnTo>
                  <a:pt x="17459" y="4704"/>
                </a:lnTo>
                <a:cubicBezTo>
                  <a:pt x="17459" y="4762"/>
                  <a:pt x="17483" y="4809"/>
                  <a:pt x="17512" y="4809"/>
                </a:cubicBezTo>
                <a:cubicBezTo>
                  <a:pt x="17541" y="4809"/>
                  <a:pt x="17565" y="4762"/>
                  <a:pt x="17565" y="4704"/>
                </a:cubicBezTo>
                <a:lnTo>
                  <a:pt x="17565" y="4484"/>
                </a:lnTo>
                <a:cubicBezTo>
                  <a:pt x="17565" y="4427"/>
                  <a:pt x="17541" y="4380"/>
                  <a:pt x="17512" y="4380"/>
                </a:cubicBezTo>
                <a:close/>
                <a:moveTo>
                  <a:pt x="17827" y="4380"/>
                </a:moveTo>
                <a:cubicBezTo>
                  <a:pt x="17798" y="4380"/>
                  <a:pt x="17774" y="4427"/>
                  <a:pt x="17774" y="4484"/>
                </a:cubicBezTo>
                <a:lnTo>
                  <a:pt x="17774" y="4704"/>
                </a:lnTo>
                <a:cubicBezTo>
                  <a:pt x="17774" y="4762"/>
                  <a:pt x="17798" y="4809"/>
                  <a:pt x="17827" y="4809"/>
                </a:cubicBezTo>
                <a:cubicBezTo>
                  <a:pt x="17856" y="4809"/>
                  <a:pt x="17880" y="4762"/>
                  <a:pt x="17880" y="4704"/>
                </a:cubicBezTo>
                <a:lnTo>
                  <a:pt x="17880" y="4484"/>
                </a:lnTo>
                <a:cubicBezTo>
                  <a:pt x="17880" y="4427"/>
                  <a:pt x="17856" y="4380"/>
                  <a:pt x="17827" y="4380"/>
                </a:cubicBezTo>
                <a:close/>
                <a:moveTo>
                  <a:pt x="18677" y="4380"/>
                </a:moveTo>
                <a:cubicBezTo>
                  <a:pt x="18648" y="4380"/>
                  <a:pt x="18624" y="4427"/>
                  <a:pt x="18624" y="4484"/>
                </a:cubicBezTo>
                <a:lnTo>
                  <a:pt x="18624" y="4704"/>
                </a:lnTo>
                <a:cubicBezTo>
                  <a:pt x="18624" y="4762"/>
                  <a:pt x="18648" y="4809"/>
                  <a:pt x="18677" y="4809"/>
                </a:cubicBezTo>
                <a:cubicBezTo>
                  <a:pt x="18706" y="4809"/>
                  <a:pt x="18730" y="4762"/>
                  <a:pt x="18730" y="4704"/>
                </a:cubicBezTo>
                <a:lnTo>
                  <a:pt x="18730" y="4484"/>
                </a:lnTo>
                <a:cubicBezTo>
                  <a:pt x="18730" y="4427"/>
                  <a:pt x="18706" y="4380"/>
                  <a:pt x="18677" y="4380"/>
                </a:cubicBezTo>
                <a:close/>
                <a:moveTo>
                  <a:pt x="18991" y="4380"/>
                </a:moveTo>
                <a:cubicBezTo>
                  <a:pt x="18962" y="4380"/>
                  <a:pt x="18938" y="4427"/>
                  <a:pt x="18938" y="4484"/>
                </a:cubicBezTo>
                <a:lnTo>
                  <a:pt x="18938" y="4704"/>
                </a:lnTo>
                <a:cubicBezTo>
                  <a:pt x="18938" y="4762"/>
                  <a:pt x="18962" y="4809"/>
                  <a:pt x="18991" y="4809"/>
                </a:cubicBezTo>
                <a:cubicBezTo>
                  <a:pt x="19020" y="4809"/>
                  <a:pt x="19044" y="4762"/>
                  <a:pt x="19044" y="4704"/>
                </a:cubicBezTo>
                <a:lnTo>
                  <a:pt x="19044" y="4484"/>
                </a:lnTo>
                <a:cubicBezTo>
                  <a:pt x="19044" y="4427"/>
                  <a:pt x="19020" y="4380"/>
                  <a:pt x="18991" y="4380"/>
                </a:cubicBezTo>
                <a:close/>
                <a:moveTo>
                  <a:pt x="19841" y="4380"/>
                </a:moveTo>
                <a:cubicBezTo>
                  <a:pt x="19812" y="4380"/>
                  <a:pt x="19788" y="4427"/>
                  <a:pt x="19788" y="4484"/>
                </a:cubicBezTo>
                <a:lnTo>
                  <a:pt x="19788" y="4704"/>
                </a:lnTo>
                <a:cubicBezTo>
                  <a:pt x="19788" y="4762"/>
                  <a:pt x="19812" y="4809"/>
                  <a:pt x="19841" y="4809"/>
                </a:cubicBezTo>
                <a:cubicBezTo>
                  <a:pt x="19870" y="4809"/>
                  <a:pt x="19894" y="4762"/>
                  <a:pt x="19894" y="4704"/>
                </a:cubicBezTo>
                <a:lnTo>
                  <a:pt x="19894" y="4484"/>
                </a:lnTo>
                <a:cubicBezTo>
                  <a:pt x="19894" y="4427"/>
                  <a:pt x="19870" y="4380"/>
                  <a:pt x="19841" y="4380"/>
                </a:cubicBezTo>
                <a:close/>
                <a:moveTo>
                  <a:pt x="20155" y="4380"/>
                </a:moveTo>
                <a:cubicBezTo>
                  <a:pt x="20126" y="4380"/>
                  <a:pt x="20102" y="4427"/>
                  <a:pt x="20102" y="4484"/>
                </a:cubicBezTo>
                <a:lnTo>
                  <a:pt x="20102" y="4704"/>
                </a:lnTo>
                <a:cubicBezTo>
                  <a:pt x="20102" y="4762"/>
                  <a:pt x="20126" y="4809"/>
                  <a:pt x="20155" y="4809"/>
                </a:cubicBezTo>
                <a:cubicBezTo>
                  <a:pt x="20184" y="4809"/>
                  <a:pt x="20207" y="4762"/>
                  <a:pt x="20207" y="4704"/>
                </a:cubicBezTo>
                <a:lnTo>
                  <a:pt x="20207" y="4484"/>
                </a:lnTo>
                <a:cubicBezTo>
                  <a:pt x="20207" y="4427"/>
                  <a:pt x="20184" y="4380"/>
                  <a:pt x="20155" y="4380"/>
                </a:cubicBezTo>
                <a:close/>
                <a:moveTo>
                  <a:pt x="21004" y="4380"/>
                </a:moveTo>
                <a:cubicBezTo>
                  <a:pt x="20975" y="4380"/>
                  <a:pt x="20952" y="4427"/>
                  <a:pt x="20952" y="4484"/>
                </a:cubicBezTo>
                <a:lnTo>
                  <a:pt x="20952" y="4704"/>
                </a:lnTo>
                <a:cubicBezTo>
                  <a:pt x="20952" y="4762"/>
                  <a:pt x="20975" y="4809"/>
                  <a:pt x="21004" y="4809"/>
                </a:cubicBezTo>
                <a:cubicBezTo>
                  <a:pt x="21033" y="4809"/>
                  <a:pt x="21057" y="4762"/>
                  <a:pt x="21057" y="4704"/>
                </a:cubicBezTo>
                <a:lnTo>
                  <a:pt x="21057" y="4484"/>
                </a:lnTo>
                <a:cubicBezTo>
                  <a:pt x="21057" y="4427"/>
                  <a:pt x="21033" y="4380"/>
                  <a:pt x="21004" y="4380"/>
                </a:cubicBezTo>
                <a:close/>
                <a:moveTo>
                  <a:pt x="21319" y="4380"/>
                </a:moveTo>
                <a:cubicBezTo>
                  <a:pt x="21289" y="4380"/>
                  <a:pt x="21267" y="4427"/>
                  <a:pt x="21267" y="4484"/>
                </a:cubicBezTo>
                <a:lnTo>
                  <a:pt x="21267" y="4704"/>
                </a:lnTo>
                <a:cubicBezTo>
                  <a:pt x="21267" y="4762"/>
                  <a:pt x="21289" y="4809"/>
                  <a:pt x="21319" y="4809"/>
                </a:cubicBezTo>
                <a:cubicBezTo>
                  <a:pt x="21348" y="4809"/>
                  <a:pt x="21372" y="4762"/>
                  <a:pt x="21372" y="4704"/>
                </a:cubicBezTo>
                <a:lnTo>
                  <a:pt x="21372" y="4484"/>
                </a:lnTo>
                <a:cubicBezTo>
                  <a:pt x="21372" y="4427"/>
                  <a:pt x="21348" y="4380"/>
                  <a:pt x="21319" y="4380"/>
                </a:cubicBezTo>
                <a:close/>
                <a:moveTo>
                  <a:pt x="281" y="5110"/>
                </a:moveTo>
                <a:cubicBezTo>
                  <a:pt x="252" y="5110"/>
                  <a:pt x="228" y="5157"/>
                  <a:pt x="228" y="5214"/>
                </a:cubicBezTo>
                <a:lnTo>
                  <a:pt x="228" y="5434"/>
                </a:lnTo>
                <a:cubicBezTo>
                  <a:pt x="228" y="5492"/>
                  <a:pt x="252" y="5539"/>
                  <a:pt x="281" y="5539"/>
                </a:cubicBezTo>
                <a:cubicBezTo>
                  <a:pt x="311" y="5539"/>
                  <a:pt x="334" y="5492"/>
                  <a:pt x="334" y="5434"/>
                </a:cubicBezTo>
                <a:lnTo>
                  <a:pt x="334" y="5214"/>
                </a:lnTo>
                <a:cubicBezTo>
                  <a:pt x="334" y="5157"/>
                  <a:pt x="311" y="5110"/>
                  <a:pt x="281" y="5110"/>
                </a:cubicBezTo>
                <a:close/>
                <a:moveTo>
                  <a:pt x="596" y="5110"/>
                </a:moveTo>
                <a:cubicBezTo>
                  <a:pt x="567" y="5110"/>
                  <a:pt x="543" y="5157"/>
                  <a:pt x="543" y="5214"/>
                </a:cubicBezTo>
                <a:lnTo>
                  <a:pt x="543" y="5434"/>
                </a:lnTo>
                <a:cubicBezTo>
                  <a:pt x="543" y="5492"/>
                  <a:pt x="567" y="5539"/>
                  <a:pt x="596" y="5539"/>
                </a:cubicBezTo>
                <a:cubicBezTo>
                  <a:pt x="625" y="5539"/>
                  <a:pt x="649" y="5492"/>
                  <a:pt x="649" y="5434"/>
                </a:cubicBezTo>
                <a:lnTo>
                  <a:pt x="649" y="5214"/>
                </a:lnTo>
                <a:cubicBezTo>
                  <a:pt x="649" y="5157"/>
                  <a:pt x="625" y="5110"/>
                  <a:pt x="596" y="5110"/>
                </a:cubicBezTo>
                <a:close/>
                <a:moveTo>
                  <a:pt x="1446" y="5110"/>
                </a:moveTo>
                <a:cubicBezTo>
                  <a:pt x="1417" y="5110"/>
                  <a:pt x="1393" y="5157"/>
                  <a:pt x="1393" y="5214"/>
                </a:cubicBezTo>
                <a:lnTo>
                  <a:pt x="1393" y="5434"/>
                </a:lnTo>
                <a:cubicBezTo>
                  <a:pt x="1393" y="5492"/>
                  <a:pt x="1417" y="5539"/>
                  <a:pt x="1446" y="5539"/>
                </a:cubicBezTo>
                <a:cubicBezTo>
                  <a:pt x="1475" y="5539"/>
                  <a:pt x="1499" y="5492"/>
                  <a:pt x="1499" y="5434"/>
                </a:cubicBezTo>
                <a:lnTo>
                  <a:pt x="1499" y="5214"/>
                </a:lnTo>
                <a:cubicBezTo>
                  <a:pt x="1499" y="5157"/>
                  <a:pt x="1475" y="5110"/>
                  <a:pt x="1446" y="5110"/>
                </a:cubicBezTo>
                <a:close/>
                <a:moveTo>
                  <a:pt x="1760" y="5110"/>
                </a:moveTo>
                <a:cubicBezTo>
                  <a:pt x="1731" y="5110"/>
                  <a:pt x="1707" y="5157"/>
                  <a:pt x="1707" y="5214"/>
                </a:cubicBezTo>
                <a:lnTo>
                  <a:pt x="1707" y="5434"/>
                </a:lnTo>
                <a:cubicBezTo>
                  <a:pt x="1707" y="5492"/>
                  <a:pt x="1731" y="5539"/>
                  <a:pt x="1760" y="5539"/>
                </a:cubicBezTo>
                <a:cubicBezTo>
                  <a:pt x="1789" y="5539"/>
                  <a:pt x="1813" y="5492"/>
                  <a:pt x="1813" y="5434"/>
                </a:cubicBezTo>
                <a:lnTo>
                  <a:pt x="1813" y="5214"/>
                </a:lnTo>
                <a:cubicBezTo>
                  <a:pt x="1813" y="5157"/>
                  <a:pt x="1789" y="5110"/>
                  <a:pt x="1760" y="5110"/>
                </a:cubicBezTo>
                <a:close/>
                <a:moveTo>
                  <a:pt x="2610" y="5110"/>
                </a:moveTo>
                <a:cubicBezTo>
                  <a:pt x="2581" y="5110"/>
                  <a:pt x="2557" y="5157"/>
                  <a:pt x="2557" y="5214"/>
                </a:cubicBezTo>
                <a:lnTo>
                  <a:pt x="2557" y="5434"/>
                </a:lnTo>
                <a:cubicBezTo>
                  <a:pt x="2557" y="5492"/>
                  <a:pt x="2581" y="5539"/>
                  <a:pt x="2610" y="5539"/>
                </a:cubicBezTo>
                <a:cubicBezTo>
                  <a:pt x="2639" y="5539"/>
                  <a:pt x="2662" y="5492"/>
                  <a:pt x="2662" y="5434"/>
                </a:cubicBezTo>
                <a:lnTo>
                  <a:pt x="2662" y="5214"/>
                </a:lnTo>
                <a:cubicBezTo>
                  <a:pt x="2662" y="5157"/>
                  <a:pt x="2639" y="5110"/>
                  <a:pt x="2610" y="5110"/>
                </a:cubicBezTo>
                <a:close/>
                <a:moveTo>
                  <a:pt x="2924" y="5110"/>
                </a:moveTo>
                <a:cubicBezTo>
                  <a:pt x="2895" y="5110"/>
                  <a:pt x="2871" y="5157"/>
                  <a:pt x="2871" y="5214"/>
                </a:cubicBezTo>
                <a:lnTo>
                  <a:pt x="2871" y="5434"/>
                </a:lnTo>
                <a:cubicBezTo>
                  <a:pt x="2871" y="5492"/>
                  <a:pt x="2895" y="5539"/>
                  <a:pt x="2924" y="5539"/>
                </a:cubicBezTo>
                <a:cubicBezTo>
                  <a:pt x="2954" y="5539"/>
                  <a:pt x="2976" y="5492"/>
                  <a:pt x="2976" y="5434"/>
                </a:cubicBezTo>
                <a:lnTo>
                  <a:pt x="2976" y="5214"/>
                </a:lnTo>
                <a:cubicBezTo>
                  <a:pt x="2976" y="5157"/>
                  <a:pt x="2954" y="5110"/>
                  <a:pt x="2924" y="5110"/>
                </a:cubicBezTo>
                <a:close/>
                <a:moveTo>
                  <a:pt x="3773" y="5110"/>
                </a:moveTo>
                <a:cubicBezTo>
                  <a:pt x="3744" y="5110"/>
                  <a:pt x="3721" y="5157"/>
                  <a:pt x="3721" y="5214"/>
                </a:cubicBezTo>
                <a:lnTo>
                  <a:pt x="3721" y="5434"/>
                </a:lnTo>
                <a:cubicBezTo>
                  <a:pt x="3721" y="5492"/>
                  <a:pt x="3744" y="5539"/>
                  <a:pt x="3773" y="5539"/>
                </a:cubicBezTo>
                <a:cubicBezTo>
                  <a:pt x="3802" y="5539"/>
                  <a:pt x="3826" y="5492"/>
                  <a:pt x="3826" y="5434"/>
                </a:cubicBezTo>
                <a:lnTo>
                  <a:pt x="3826" y="5214"/>
                </a:lnTo>
                <a:cubicBezTo>
                  <a:pt x="3826" y="5157"/>
                  <a:pt x="3802" y="5110"/>
                  <a:pt x="3773" y="5110"/>
                </a:cubicBezTo>
                <a:close/>
                <a:moveTo>
                  <a:pt x="4088" y="5110"/>
                </a:moveTo>
                <a:cubicBezTo>
                  <a:pt x="4058" y="5110"/>
                  <a:pt x="4035" y="5157"/>
                  <a:pt x="4035" y="5214"/>
                </a:cubicBezTo>
                <a:lnTo>
                  <a:pt x="4035" y="5434"/>
                </a:lnTo>
                <a:cubicBezTo>
                  <a:pt x="4035" y="5492"/>
                  <a:pt x="4058" y="5539"/>
                  <a:pt x="4088" y="5539"/>
                </a:cubicBezTo>
                <a:cubicBezTo>
                  <a:pt x="4117" y="5539"/>
                  <a:pt x="4141" y="5492"/>
                  <a:pt x="4141" y="5434"/>
                </a:cubicBezTo>
                <a:lnTo>
                  <a:pt x="4141" y="5214"/>
                </a:lnTo>
                <a:cubicBezTo>
                  <a:pt x="4141" y="5157"/>
                  <a:pt x="4117" y="5110"/>
                  <a:pt x="4088" y="5110"/>
                </a:cubicBezTo>
                <a:close/>
                <a:moveTo>
                  <a:pt x="4937" y="5110"/>
                </a:moveTo>
                <a:cubicBezTo>
                  <a:pt x="4908" y="5110"/>
                  <a:pt x="4884" y="5157"/>
                  <a:pt x="4884" y="5214"/>
                </a:cubicBezTo>
                <a:lnTo>
                  <a:pt x="4884" y="5434"/>
                </a:lnTo>
                <a:cubicBezTo>
                  <a:pt x="4884" y="5492"/>
                  <a:pt x="4908" y="5539"/>
                  <a:pt x="4937" y="5539"/>
                </a:cubicBezTo>
                <a:cubicBezTo>
                  <a:pt x="4966" y="5539"/>
                  <a:pt x="4990" y="5492"/>
                  <a:pt x="4990" y="5434"/>
                </a:cubicBezTo>
                <a:lnTo>
                  <a:pt x="4990" y="5214"/>
                </a:lnTo>
                <a:cubicBezTo>
                  <a:pt x="4990" y="5157"/>
                  <a:pt x="4966" y="5110"/>
                  <a:pt x="4937" y="5110"/>
                </a:cubicBezTo>
                <a:close/>
                <a:moveTo>
                  <a:pt x="5252" y="5110"/>
                </a:moveTo>
                <a:cubicBezTo>
                  <a:pt x="5223" y="5110"/>
                  <a:pt x="5199" y="5157"/>
                  <a:pt x="5199" y="5214"/>
                </a:cubicBezTo>
                <a:lnTo>
                  <a:pt x="5199" y="5434"/>
                </a:lnTo>
                <a:cubicBezTo>
                  <a:pt x="5199" y="5492"/>
                  <a:pt x="5223" y="5539"/>
                  <a:pt x="5252" y="5539"/>
                </a:cubicBezTo>
                <a:cubicBezTo>
                  <a:pt x="5281" y="5539"/>
                  <a:pt x="5305" y="5492"/>
                  <a:pt x="5305" y="5434"/>
                </a:cubicBezTo>
                <a:lnTo>
                  <a:pt x="5305" y="5214"/>
                </a:lnTo>
                <a:cubicBezTo>
                  <a:pt x="5305" y="5157"/>
                  <a:pt x="5281" y="5110"/>
                  <a:pt x="5252" y="5110"/>
                </a:cubicBezTo>
                <a:close/>
                <a:moveTo>
                  <a:pt x="6102" y="5110"/>
                </a:moveTo>
                <a:cubicBezTo>
                  <a:pt x="6072" y="5110"/>
                  <a:pt x="6049" y="5157"/>
                  <a:pt x="6049" y="5214"/>
                </a:cubicBezTo>
                <a:lnTo>
                  <a:pt x="6049" y="5434"/>
                </a:lnTo>
                <a:cubicBezTo>
                  <a:pt x="6049" y="5492"/>
                  <a:pt x="6072" y="5539"/>
                  <a:pt x="6102" y="5539"/>
                </a:cubicBezTo>
                <a:cubicBezTo>
                  <a:pt x="6131" y="5539"/>
                  <a:pt x="6155" y="5492"/>
                  <a:pt x="6155" y="5434"/>
                </a:cubicBezTo>
                <a:lnTo>
                  <a:pt x="6155" y="5214"/>
                </a:lnTo>
                <a:cubicBezTo>
                  <a:pt x="6155" y="5157"/>
                  <a:pt x="6131" y="5110"/>
                  <a:pt x="6102" y="5110"/>
                </a:cubicBezTo>
                <a:close/>
                <a:moveTo>
                  <a:pt x="6416" y="5110"/>
                </a:moveTo>
                <a:cubicBezTo>
                  <a:pt x="6387" y="5110"/>
                  <a:pt x="6363" y="5157"/>
                  <a:pt x="6363" y="5214"/>
                </a:cubicBezTo>
                <a:lnTo>
                  <a:pt x="6363" y="5434"/>
                </a:lnTo>
                <a:cubicBezTo>
                  <a:pt x="6363" y="5492"/>
                  <a:pt x="6387" y="5539"/>
                  <a:pt x="6416" y="5539"/>
                </a:cubicBezTo>
                <a:cubicBezTo>
                  <a:pt x="6445" y="5539"/>
                  <a:pt x="6469" y="5492"/>
                  <a:pt x="6469" y="5434"/>
                </a:cubicBezTo>
                <a:lnTo>
                  <a:pt x="6469" y="5214"/>
                </a:lnTo>
                <a:cubicBezTo>
                  <a:pt x="6469" y="5157"/>
                  <a:pt x="6445" y="5110"/>
                  <a:pt x="6416" y="5110"/>
                </a:cubicBezTo>
                <a:close/>
                <a:moveTo>
                  <a:pt x="7266" y="5110"/>
                </a:moveTo>
                <a:cubicBezTo>
                  <a:pt x="7237" y="5110"/>
                  <a:pt x="7213" y="5157"/>
                  <a:pt x="7213" y="5214"/>
                </a:cubicBezTo>
                <a:lnTo>
                  <a:pt x="7213" y="5434"/>
                </a:lnTo>
                <a:cubicBezTo>
                  <a:pt x="7213" y="5492"/>
                  <a:pt x="7237" y="5539"/>
                  <a:pt x="7266" y="5539"/>
                </a:cubicBezTo>
                <a:cubicBezTo>
                  <a:pt x="7295" y="5539"/>
                  <a:pt x="7318" y="5492"/>
                  <a:pt x="7318" y="5434"/>
                </a:cubicBezTo>
                <a:lnTo>
                  <a:pt x="7318" y="5214"/>
                </a:lnTo>
                <a:cubicBezTo>
                  <a:pt x="7318" y="5157"/>
                  <a:pt x="7295" y="5110"/>
                  <a:pt x="7266" y="5110"/>
                </a:cubicBezTo>
                <a:close/>
                <a:moveTo>
                  <a:pt x="7580" y="5110"/>
                </a:moveTo>
                <a:cubicBezTo>
                  <a:pt x="7551" y="5110"/>
                  <a:pt x="7527" y="5157"/>
                  <a:pt x="7527" y="5214"/>
                </a:cubicBezTo>
                <a:lnTo>
                  <a:pt x="7527" y="5434"/>
                </a:lnTo>
                <a:cubicBezTo>
                  <a:pt x="7527" y="5492"/>
                  <a:pt x="7551" y="5539"/>
                  <a:pt x="7580" y="5539"/>
                </a:cubicBezTo>
                <a:cubicBezTo>
                  <a:pt x="7609" y="5539"/>
                  <a:pt x="7632" y="5492"/>
                  <a:pt x="7632" y="5434"/>
                </a:cubicBezTo>
                <a:lnTo>
                  <a:pt x="7632" y="5214"/>
                </a:lnTo>
                <a:cubicBezTo>
                  <a:pt x="7632" y="5157"/>
                  <a:pt x="7609" y="5110"/>
                  <a:pt x="7580" y="5110"/>
                </a:cubicBezTo>
                <a:close/>
                <a:moveTo>
                  <a:pt x="8429" y="5110"/>
                </a:moveTo>
                <a:cubicBezTo>
                  <a:pt x="8400" y="5110"/>
                  <a:pt x="8377" y="5157"/>
                  <a:pt x="8377" y="5214"/>
                </a:cubicBezTo>
                <a:lnTo>
                  <a:pt x="8377" y="5434"/>
                </a:lnTo>
                <a:cubicBezTo>
                  <a:pt x="8377" y="5492"/>
                  <a:pt x="8400" y="5539"/>
                  <a:pt x="8429" y="5539"/>
                </a:cubicBezTo>
                <a:cubicBezTo>
                  <a:pt x="8458" y="5539"/>
                  <a:pt x="8482" y="5492"/>
                  <a:pt x="8482" y="5434"/>
                </a:cubicBezTo>
                <a:lnTo>
                  <a:pt x="8482" y="5214"/>
                </a:lnTo>
                <a:cubicBezTo>
                  <a:pt x="8482" y="5157"/>
                  <a:pt x="8458" y="5110"/>
                  <a:pt x="8429" y="5110"/>
                </a:cubicBezTo>
                <a:close/>
                <a:moveTo>
                  <a:pt x="8744" y="5110"/>
                </a:moveTo>
                <a:cubicBezTo>
                  <a:pt x="8714" y="5110"/>
                  <a:pt x="8691" y="5157"/>
                  <a:pt x="8691" y="5214"/>
                </a:cubicBezTo>
                <a:lnTo>
                  <a:pt x="8691" y="5434"/>
                </a:lnTo>
                <a:cubicBezTo>
                  <a:pt x="8691" y="5492"/>
                  <a:pt x="8714" y="5539"/>
                  <a:pt x="8744" y="5539"/>
                </a:cubicBezTo>
                <a:cubicBezTo>
                  <a:pt x="8773" y="5539"/>
                  <a:pt x="8796" y="5492"/>
                  <a:pt x="8796" y="5434"/>
                </a:cubicBezTo>
                <a:lnTo>
                  <a:pt x="8796" y="5214"/>
                </a:lnTo>
                <a:cubicBezTo>
                  <a:pt x="8796" y="5157"/>
                  <a:pt x="8773" y="5110"/>
                  <a:pt x="8744" y="5110"/>
                </a:cubicBezTo>
                <a:close/>
                <a:moveTo>
                  <a:pt x="9593" y="5110"/>
                </a:moveTo>
                <a:cubicBezTo>
                  <a:pt x="9564" y="5110"/>
                  <a:pt x="9540" y="5157"/>
                  <a:pt x="9540" y="5214"/>
                </a:cubicBezTo>
                <a:lnTo>
                  <a:pt x="9540" y="5434"/>
                </a:lnTo>
                <a:cubicBezTo>
                  <a:pt x="9540" y="5492"/>
                  <a:pt x="9564" y="5539"/>
                  <a:pt x="9593" y="5539"/>
                </a:cubicBezTo>
                <a:cubicBezTo>
                  <a:pt x="9622" y="5539"/>
                  <a:pt x="9646" y="5492"/>
                  <a:pt x="9646" y="5434"/>
                </a:cubicBezTo>
                <a:lnTo>
                  <a:pt x="9646" y="5214"/>
                </a:lnTo>
                <a:cubicBezTo>
                  <a:pt x="9646" y="5157"/>
                  <a:pt x="9622" y="5110"/>
                  <a:pt x="9593" y="5110"/>
                </a:cubicBezTo>
                <a:close/>
                <a:moveTo>
                  <a:pt x="9908" y="5110"/>
                </a:moveTo>
                <a:cubicBezTo>
                  <a:pt x="9879" y="5110"/>
                  <a:pt x="9855" y="5157"/>
                  <a:pt x="9855" y="5214"/>
                </a:cubicBezTo>
                <a:lnTo>
                  <a:pt x="9855" y="5434"/>
                </a:lnTo>
                <a:cubicBezTo>
                  <a:pt x="9855" y="5492"/>
                  <a:pt x="9879" y="5539"/>
                  <a:pt x="9908" y="5539"/>
                </a:cubicBezTo>
                <a:cubicBezTo>
                  <a:pt x="9937" y="5539"/>
                  <a:pt x="9961" y="5492"/>
                  <a:pt x="9961" y="5434"/>
                </a:cubicBezTo>
                <a:lnTo>
                  <a:pt x="9961" y="5214"/>
                </a:lnTo>
                <a:cubicBezTo>
                  <a:pt x="9961" y="5157"/>
                  <a:pt x="9937" y="5110"/>
                  <a:pt x="9908" y="5110"/>
                </a:cubicBezTo>
                <a:close/>
                <a:moveTo>
                  <a:pt x="10758" y="5110"/>
                </a:moveTo>
                <a:cubicBezTo>
                  <a:pt x="10728" y="5110"/>
                  <a:pt x="10705" y="5157"/>
                  <a:pt x="10705" y="5214"/>
                </a:cubicBezTo>
                <a:lnTo>
                  <a:pt x="10705" y="5434"/>
                </a:lnTo>
                <a:cubicBezTo>
                  <a:pt x="10705" y="5492"/>
                  <a:pt x="10728" y="5539"/>
                  <a:pt x="10758" y="5539"/>
                </a:cubicBezTo>
                <a:cubicBezTo>
                  <a:pt x="10787" y="5539"/>
                  <a:pt x="10810" y="5492"/>
                  <a:pt x="10810" y="5434"/>
                </a:cubicBezTo>
                <a:lnTo>
                  <a:pt x="10810" y="5214"/>
                </a:lnTo>
                <a:cubicBezTo>
                  <a:pt x="10810" y="5157"/>
                  <a:pt x="10787" y="5110"/>
                  <a:pt x="10758" y="5110"/>
                </a:cubicBezTo>
                <a:close/>
                <a:moveTo>
                  <a:pt x="11072" y="5110"/>
                </a:moveTo>
                <a:cubicBezTo>
                  <a:pt x="11043" y="5110"/>
                  <a:pt x="11019" y="5157"/>
                  <a:pt x="11019" y="5214"/>
                </a:cubicBezTo>
                <a:lnTo>
                  <a:pt x="11019" y="5434"/>
                </a:lnTo>
                <a:cubicBezTo>
                  <a:pt x="11019" y="5492"/>
                  <a:pt x="11043" y="5539"/>
                  <a:pt x="11072" y="5539"/>
                </a:cubicBezTo>
                <a:cubicBezTo>
                  <a:pt x="11101" y="5539"/>
                  <a:pt x="11125" y="5492"/>
                  <a:pt x="11125" y="5434"/>
                </a:cubicBezTo>
                <a:lnTo>
                  <a:pt x="11125" y="5214"/>
                </a:lnTo>
                <a:cubicBezTo>
                  <a:pt x="11125" y="5157"/>
                  <a:pt x="11101" y="5110"/>
                  <a:pt x="11072" y="5110"/>
                </a:cubicBezTo>
                <a:close/>
                <a:moveTo>
                  <a:pt x="11922" y="5110"/>
                </a:moveTo>
                <a:cubicBezTo>
                  <a:pt x="11893" y="5110"/>
                  <a:pt x="11869" y="5157"/>
                  <a:pt x="11869" y="5214"/>
                </a:cubicBezTo>
                <a:lnTo>
                  <a:pt x="11869" y="5434"/>
                </a:lnTo>
                <a:cubicBezTo>
                  <a:pt x="11869" y="5492"/>
                  <a:pt x="11893" y="5539"/>
                  <a:pt x="11922" y="5539"/>
                </a:cubicBezTo>
                <a:cubicBezTo>
                  <a:pt x="11951" y="5539"/>
                  <a:pt x="11974" y="5492"/>
                  <a:pt x="11974" y="5434"/>
                </a:cubicBezTo>
                <a:lnTo>
                  <a:pt x="11974" y="5214"/>
                </a:lnTo>
                <a:cubicBezTo>
                  <a:pt x="11974" y="5157"/>
                  <a:pt x="11951" y="5110"/>
                  <a:pt x="11922" y="5110"/>
                </a:cubicBezTo>
                <a:close/>
                <a:moveTo>
                  <a:pt x="12236" y="5110"/>
                </a:moveTo>
                <a:cubicBezTo>
                  <a:pt x="12207" y="5110"/>
                  <a:pt x="12183" y="5157"/>
                  <a:pt x="12183" y="5214"/>
                </a:cubicBezTo>
                <a:lnTo>
                  <a:pt x="12183" y="5434"/>
                </a:lnTo>
                <a:cubicBezTo>
                  <a:pt x="12183" y="5492"/>
                  <a:pt x="12207" y="5539"/>
                  <a:pt x="12236" y="5539"/>
                </a:cubicBezTo>
                <a:cubicBezTo>
                  <a:pt x="12265" y="5539"/>
                  <a:pt x="12288" y="5492"/>
                  <a:pt x="12288" y="5434"/>
                </a:cubicBezTo>
                <a:lnTo>
                  <a:pt x="12288" y="5214"/>
                </a:lnTo>
                <a:cubicBezTo>
                  <a:pt x="12288" y="5157"/>
                  <a:pt x="12265" y="5110"/>
                  <a:pt x="12236" y="5110"/>
                </a:cubicBezTo>
                <a:close/>
                <a:moveTo>
                  <a:pt x="13085" y="5110"/>
                </a:moveTo>
                <a:cubicBezTo>
                  <a:pt x="13056" y="5110"/>
                  <a:pt x="13032" y="5157"/>
                  <a:pt x="13032" y="5214"/>
                </a:cubicBezTo>
                <a:lnTo>
                  <a:pt x="13032" y="5434"/>
                </a:lnTo>
                <a:cubicBezTo>
                  <a:pt x="13032" y="5492"/>
                  <a:pt x="13056" y="5539"/>
                  <a:pt x="13085" y="5539"/>
                </a:cubicBezTo>
                <a:cubicBezTo>
                  <a:pt x="13114" y="5539"/>
                  <a:pt x="13138" y="5492"/>
                  <a:pt x="13138" y="5434"/>
                </a:cubicBezTo>
                <a:lnTo>
                  <a:pt x="13138" y="5214"/>
                </a:lnTo>
                <a:cubicBezTo>
                  <a:pt x="13138" y="5157"/>
                  <a:pt x="13114" y="5110"/>
                  <a:pt x="13085" y="5110"/>
                </a:cubicBezTo>
                <a:close/>
                <a:moveTo>
                  <a:pt x="13399" y="5110"/>
                </a:moveTo>
                <a:cubicBezTo>
                  <a:pt x="13370" y="5110"/>
                  <a:pt x="13348" y="5157"/>
                  <a:pt x="13348" y="5214"/>
                </a:cubicBezTo>
                <a:lnTo>
                  <a:pt x="13348" y="5434"/>
                </a:lnTo>
                <a:cubicBezTo>
                  <a:pt x="13348" y="5492"/>
                  <a:pt x="13370" y="5539"/>
                  <a:pt x="13399" y="5539"/>
                </a:cubicBezTo>
                <a:cubicBezTo>
                  <a:pt x="13428" y="5539"/>
                  <a:pt x="13452" y="5492"/>
                  <a:pt x="13452" y="5434"/>
                </a:cubicBezTo>
                <a:lnTo>
                  <a:pt x="13452" y="5214"/>
                </a:lnTo>
                <a:cubicBezTo>
                  <a:pt x="13452" y="5157"/>
                  <a:pt x="13428" y="5110"/>
                  <a:pt x="13399" y="5110"/>
                </a:cubicBezTo>
                <a:close/>
                <a:moveTo>
                  <a:pt x="14249" y="5110"/>
                </a:moveTo>
                <a:cubicBezTo>
                  <a:pt x="14220" y="5110"/>
                  <a:pt x="14196" y="5157"/>
                  <a:pt x="14196" y="5214"/>
                </a:cubicBezTo>
                <a:lnTo>
                  <a:pt x="14196" y="5434"/>
                </a:lnTo>
                <a:cubicBezTo>
                  <a:pt x="14196" y="5492"/>
                  <a:pt x="14220" y="5539"/>
                  <a:pt x="14249" y="5539"/>
                </a:cubicBezTo>
                <a:cubicBezTo>
                  <a:pt x="14278" y="5539"/>
                  <a:pt x="14302" y="5492"/>
                  <a:pt x="14302" y="5434"/>
                </a:cubicBezTo>
                <a:lnTo>
                  <a:pt x="14302" y="5214"/>
                </a:lnTo>
                <a:cubicBezTo>
                  <a:pt x="14302" y="5157"/>
                  <a:pt x="14278" y="5110"/>
                  <a:pt x="14249" y="5110"/>
                </a:cubicBezTo>
                <a:close/>
                <a:moveTo>
                  <a:pt x="14564" y="5110"/>
                </a:moveTo>
                <a:cubicBezTo>
                  <a:pt x="14535" y="5110"/>
                  <a:pt x="14511" y="5157"/>
                  <a:pt x="14511" y="5214"/>
                </a:cubicBezTo>
                <a:lnTo>
                  <a:pt x="14511" y="5434"/>
                </a:lnTo>
                <a:cubicBezTo>
                  <a:pt x="14511" y="5492"/>
                  <a:pt x="14535" y="5539"/>
                  <a:pt x="14564" y="5539"/>
                </a:cubicBezTo>
                <a:cubicBezTo>
                  <a:pt x="14593" y="5539"/>
                  <a:pt x="14617" y="5492"/>
                  <a:pt x="14617" y="5434"/>
                </a:cubicBezTo>
                <a:lnTo>
                  <a:pt x="14617" y="5214"/>
                </a:lnTo>
                <a:cubicBezTo>
                  <a:pt x="14617" y="5157"/>
                  <a:pt x="14593" y="5110"/>
                  <a:pt x="14564" y="5110"/>
                </a:cubicBezTo>
                <a:close/>
                <a:moveTo>
                  <a:pt x="15413" y="5110"/>
                </a:moveTo>
                <a:cubicBezTo>
                  <a:pt x="15384" y="5110"/>
                  <a:pt x="15360" y="5157"/>
                  <a:pt x="15360" y="5214"/>
                </a:cubicBezTo>
                <a:lnTo>
                  <a:pt x="15360" y="5434"/>
                </a:lnTo>
                <a:cubicBezTo>
                  <a:pt x="15360" y="5492"/>
                  <a:pt x="15384" y="5539"/>
                  <a:pt x="15413" y="5539"/>
                </a:cubicBezTo>
                <a:cubicBezTo>
                  <a:pt x="15442" y="5539"/>
                  <a:pt x="15465" y="5492"/>
                  <a:pt x="15465" y="5434"/>
                </a:cubicBezTo>
                <a:lnTo>
                  <a:pt x="15465" y="5214"/>
                </a:lnTo>
                <a:cubicBezTo>
                  <a:pt x="15465" y="5157"/>
                  <a:pt x="15442" y="5110"/>
                  <a:pt x="15413" y="5110"/>
                </a:cubicBezTo>
                <a:close/>
                <a:moveTo>
                  <a:pt x="15728" y="5110"/>
                </a:moveTo>
                <a:cubicBezTo>
                  <a:pt x="15699" y="5110"/>
                  <a:pt x="15675" y="5157"/>
                  <a:pt x="15675" y="5214"/>
                </a:cubicBezTo>
                <a:lnTo>
                  <a:pt x="15675" y="5434"/>
                </a:lnTo>
                <a:cubicBezTo>
                  <a:pt x="15675" y="5492"/>
                  <a:pt x="15699" y="5539"/>
                  <a:pt x="15728" y="5539"/>
                </a:cubicBezTo>
                <a:cubicBezTo>
                  <a:pt x="15757" y="5539"/>
                  <a:pt x="15781" y="5492"/>
                  <a:pt x="15781" y="5434"/>
                </a:cubicBezTo>
                <a:lnTo>
                  <a:pt x="15781" y="5214"/>
                </a:lnTo>
                <a:cubicBezTo>
                  <a:pt x="15781" y="5157"/>
                  <a:pt x="15757" y="5110"/>
                  <a:pt x="15728" y="5110"/>
                </a:cubicBezTo>
                <a:close/>
                <a:moveTo>
                  <a:pt x="16578" y="5110"/>
                </a:moveTo>
                <a:cubicBezTo>
                  <a:pt x="16549" y="5110"/>
                  <a:pt x="16525" y="5157"/>
                  <a:pt x="16525" y="5214"/>
                </a:cubicBezTo>
                <a:lnTo>
                  <a:pt x="16525" y="5434"/>
                </a:lnTo>
                <a:cubicBezTo>
                  <a:pt x="16525" y="5492"/>
                  <a:pt x="16549" y="5539"/>
                  <a:pt x="16578" y="5539"/>
                </a:cubicBezTo>
                <a:cubicBezTo>
                  <a:pt x="16607" y="5539"/>
                  <a:pt x="16630" y="5492"/>
                  <a:pt x="16630" y="5434"/>
                </a:cubicBezTo>
                <a:lnTo>
                  <a:pt x="16630" y="5214"/>
                </a:lnTo>
                <a:cubicBezTo>
                  <a:pt x="16630" y="5157"/>
                  <a:pt x="16607" y="5110"/>
                  <a:pt x="16578" y="5110"/>
                </a:cubicBezTo>
                <a:close/>
                <a:moveTo>
                  <a:pt x="16892" y="5110"/>
                </a:moveTo>
                <a:cubicBezTo>
                  <a:pt x="16863" y="5110"/>
                  <a:pt x="16839" y="5157"/>
                  <a:pt x="16839" y="5214"/>
                </a:cubicBezTo>
                <a:lnTo>
                  <a:pt x="16839" y="5434"/>
                </a:lnTo>
                <a:cubicBezTo>
                  <a:pt x="16839" y="5492"/>
                  <a:pt x="16863" y="5539"/>
                  <a:pt x="16892" y="5539"/>
                </a:cubicBezTo>
                <a:cubicBezTo>
                  <a:pt x="16921" y="5539"/>
                  <a:pt x="16944" y="5492"/>
                  <a:pt x="16944" y="5434"/>
                </a:cubicBezTo>
                <a:lnTo>
                  <a:pt x="16944" y="5214"/>
                </a:lnTo>
                <a:cubicBezTo>
                  <a:pt x="16944" y="5157"/>
                  <a:pt x="16921" y="5110"/>
                  <a:pt x="16892" y="5110"/>
                </a:cubicBezTo>
                <a:close/>
                <a:moveTo>
                  <a:pt x="17741" y="5110"/>
                </a:moveTo>
                <a:cubicBezTo>
                  <a:pt x="17712" y="5110"/>
                  <a:pt x="17689" y="5157"/>
                  <a:pt x="17689" y="5214"/>
                </a:cubicBezTo>
                <a:lnTo>
                  <a:pt x="17689" y="5434"/>
                </a:lnTo>
                <a:cubicBezTo>
                  <a:pt x="17689" y="5492"/>
                  <a:pt x="17712" y="5539"/>
                  <a:pt x="17741" y="5539"/>
                </a:cubicBezTo>
                <a:cubicBezTo>
                  <a:pt x="17770" y="5539"/>
                  <a:pt x="17794" y="5492"/>
                  <a:pt x="17794" y="5434"/>
                </a:cubicBezTo>
                <a:lnTo>
                  <a:pt x="17794" y="5214"/>
                </a:lnTo>
                <a:cubicBezTo>
                  <a:pt x="17794" y="5157"/>
                  <a:pt x="17770" y="5110"/>
                  <a:pt x="17741" y="5110"/>
                </a:cubicBezTo>
                <a:close/>
                <a:moveTo>
                  <a:pt x="18055" y="5110"/>
                </a:moveTo>
                <a:cubicBezTo>
                  <a:pt x="18026" y="5110"/>
                  <a:pt x="18002" y="5157"/>
                  <a:pt x="18002" y="5214"/>
                </a:cubicBezTo>
                <a:lnTo>
                  <a:pt x="18002" y="5434"/>
                </a:lnTo>
                <a:cubicBezTo>
                  <a:pt x="18002" y="5492"/>
                  <a:pt x="18026" y="5539"/>
                  <a:pt x="18055" y="5539"/>
                </a:cubicBezTo>
                <a:cubicBezTo>
                  <a:pt x="18085" y="5539"/>
                  <a:pt x="18108" y="5492"/>
                  <a:pt x="18108" y="5434"/>
                </a:cubicBezTo>
                <a:lnTo>
                  <a:pt x="18108" y="5214"/>
                </a:lnTo>
                <a:cubicBezTo>
                  <a:pt x="18108" y="5157"/>
                  <a:pt x="18085" y="5110"/>
                  <a:pt x="18055" y="5110"/>
                </a:cubicBezTo>
                <a:close/>
                <a:moveTo>
                  <a:pt x="18905" y="5110"/>
                </a:moveTo>
                <a:cubicBezTo>
                  <a:pt x="18876" y="5110"/>
                  <a:pt x="18852" y="5157"/>
                  <a:pt x="18852" y="5214"/>
                </a:cubicBezTo>
                <a:lnTo>
                  <a:pt x="18852" y="5434"/>
                </a:lnTo>
                <a:cubicBezTo>
                  <a:pt x="18852" y="5492"/>
                  <a:pt x="18876" y="5539"/>
                  <a:pt x="18905" y="5539"/>
                </a:cubicBezTo>
                <a:cubicBezTo>
                  <a:pt x="18934" y="5539"/>
                  <a:pt x="18958" y="5492"/>
                  <a:pt x="18958" y="5434"/>
                </a:cubicBezTo>
                <a:lnTo>
                  <a:pt x="18958" y="5214"/>
                </a:lnTo>
                <a:cubicBezTo>
                  <a:pt x="18958" y="5157"/>
                  <a:pt x="18934" y="5110"/>
                  <a:pt x="18905" y="5110"/>
                </a:cubicBezTo>
                <a:close/>
                <a:moveTo>
                  <a:pt x="19220" y="5110"/>
                </a:moveTo>
                <a:cubicBezTo>
                  <a:pt x="19191" y="5110"/>
                  <a:pt x="19167" y="5157"/>
                  <a:pt x="19167" y="5214"/>
                </a:cubicBezTo>
                <a:lnTo>
                  <a:pt x="19167" y="5434"/>
                </a:lnTo>
                <a:cubicBezTo>
                  <a:pt x="19167" y="5492"/>
                  <a:pt x="19191" y="5539"/>
                  <a:pt x="19220" y="5539"/>
                </a:cubicBezTo>
                <a:cubicBezTo>
                  <a:pt x="19249" y="5539"/>
                  <a:pt x="19273" y="5492"/>
                  <a:pt x="19273" y="5434"/>
                </a:cubicBezTo>
                <a:lnTo>
                  <a:pt x="19273" y="5214"/>
                </a:lnTo>
                <a:cubicBezTo>
                  <a:pt x="19273" y="5157"/>
                  <a:pt x="19249" y="5110"/>
                  <a:pt x="19220" y="5110"/>
                </a:cubicBezTo>
                <a:close/>
                <a:moveTo>
                  <a:pt x="20069" y="5110"/>
                </a:moveTo>
                <a:cubicBezTo>
                  <a:pt x="20040" y="5110"/>
                  <a:pt x="20016" y="5157"/>
                  <a:pt x="20016" y="5214"/>
                </a:cubicBezTo>
                <a:lnTo>
                  <a:pt x="20016" y="5434"/>
                </a:lnTo>
                <a:cubicBezTo>
                  <a:pt x="20016" y="5492"/>
                  <a:pt x="20040" y="5539"/>
                  <a:pt x="20069" y="5539"/>
                </a:cubicBezTo>
                <a:cubicBezTo>
                  <a:pt x="20099" y="5539"/>
                  <a:pt x="20122" y="5492"/>
                  <a:pt x="20122" y="5434"/>
                </a:cubicBezTo>
                <a:lnTo>
                  <a:pt x="20122" y="5214"/>
                </a:lnTo>
                <a:cubicBezTo>
                  <a:pt x="20122" y="5157"/>
                  <a:pt x="20099" y="5110"/>
                  <a:pt x="20069" y="5110"/>
                </a:cubicBezTo>
                <a:close/>
                <a:moveTo>
                  <a:pt x="20384" y="5110"/>
                </a:moveTo>
                <a:cubicBezTo>
                  <a:pt x="20355" y="5110"/>
                  <a:pt x="20331" y="5157"/>
                  <a:pt x="20331" y="5214"/>
                </a:cubicBezTo>
                <a:lnTo>
                  <a:pt x="20331" y="5434"/>
                </a:lnTo>
                <a:cubicBezTo>
                  <a:pt x="20331" y="5492"/>
                  <a:pt x="20355" y="5539"/>
                  <a:pt x="20384" y="5539"/>
                </a:cubicBezTo>
                <a:cubicBezTo>
                  <a:pt x="20413" y="5539"/>
                  <a:pt x="20436" y="5492"/>
                  <a:pt x="20436" y="5434"/>
                </a:cubicBezTo>
                <a:lnTo>
                  <a:pt x="20436" y="5214"/>
                </a:lnTo>
                <a:cubicBezTo>
                  <a:pt x="20436" y="5157"/>
                  <a:pt x="20413" y="5110"/>
                  <a:pt x="20384" y="5110"/>
                </a:cubicBezTo>
                <a:close/>
                <a:moveTo>
                  <a:pt x="21234" y="5110"/>
                </a:moveTo>
                <a:cubicBezTo>
                  <a:pt x="21204" y="5110"/>
                  <a:pt x="21181" y="5157"/>
                  <a:pt x="21181" y="5214"/>
                </a:cubicBezTo>
                <a:lnTo>
                  <a:pt x="21181" y="5434"/>
                </a:lnTo>
                <a:cubicBezTo>
                  <a:pt x="21181" y="5492"/>
                  <a:pt x="21204" y="5539"/>
                  <a:pt x="21234" y="5539"/>
                </a:cubicBezTo>
                <a:cubicBezTo>
                  <a:pt x="21263" y="5539"/>
                  <a:pt x="21285" y="5492"/>
                  <a:pt x="21285" y="5434"/>
                </a:cubicBezTo>
                <a:lnTo>
                  <a:pt x="21285" y="5214"/>
                </a:lnTo>
                <a:cubicBezTo>
                  <a:pt x="21285" y="5157"/>
                  <a:pt x="21263" y="5110"/>
                  <a:pt x="21234" y="5110"/>
                </a:cubicBezTo>
                <a:close/>
                <a:moveTo>
                  <a:pt x="21547" y="5110"/>
                </a:moveTo>
                <a:cubicBezTo>
                  <a:pt x="21518" y="5110"/>
                  <a:pt x="21495" y="5157"/>
                  <a:pt x="21495" y="5214"/>
                </a:cubicBezTo>
                <a:lnTo>
                  <a:pt x="21495" y="5434"/>
                </a:lnTo>
                <a:cubicBezTo>
                  <a:pt x="21495" y="5492"/>
                  <a:pt x="21518" y="5539"/>
                  <a:pt x="21547" y="5539"/>
                </a:cubicBezTo>
                <a:cubicBezTo>
                  <a:pt x="21576" y="5539"/>
                  <a:pt x="21600" y="5492"/>
                  <a:pt x="21600" y="5434"/>
                </a:cubicBezTo>
                <a:lnTo>
                  <a:pt x="21600" y="5214"/>
                </a:lnTo>
                <a:cubicBezTo>
                  <a:pt x="21600" y="5157"/>
                  <a:pt x="21576" y="5110"/>
                  <a:pt x="21547" y="5110"/>
                </a:cubicBezTo>
                <a:close/>
                <a:moveTo>
                  <a:pt x="53" y="5840"/>
                </a:moveTo>
                <a:cubicBezTo>
                  <a:pt x="24" y="5840"/>
                  <a:pt x="0" y="5887"/>
                  <a:pt x="0" y="5944"/>
                </a:cubicBezTo>
                <a:lnTo>
                  <a:pt x="0" y="6164"/>
                </a:lnTo>
                <a:cubicBezTo>
                  <a:pt x="0" y="6222"/>
                  <a:pt x="24" y="6269"/>
                  <a:pt x="53" y="6269"/>
                </a:cubicBezTo>
                <a:cubicBezTo>
                  <a:pt x="82" y="6269"/>
                  <a:pt x="106" y="6222"/>
                  <a:pt x="106" y="6164"/>
                </a:cubicBezTo>
                <a:lnTo>
                  <a:pt x="106" y="5944"/>
                </a:lnTo>
                <a:cubicBezTo>
                  <a:pt x="106" y="5887"/>
                  <a:pt x="82" y="5840"/>
                  <a:pt x="53" y="5840"/>
                </a:cubicBezTo>
                <a:close/>
                <a:moveTo>
                  <a:pt x="367" y="5840"/>
                </a:moveTo>
                <a:cubicBezTo>
                  <a:pt x="338" y="5840"/>
                  <a:pt x="315" y="5887"/>
                  <a:pt x="315" y="5944"/>
                </a:cubicBezTo>
                <a:lnTo>
                  <a:pt x="315" y="6164"/>
                </a:lnTo>
                <a:cubicBezTo>
                  <a:pt x="315" y="6222"/>
                  <a:pt x="338" y="6269"/>
                  <a:pt x="367" y="6269"/>
                </a:cubicBezTo>
                <a:cubicBezTo>
                  <a:pt x="397" y="6269"/>
                  <a:pt x="420" y="6222"/>
                  <a:pt x="420" y="6164"/>
                </a:cubicBezTo>
                <a:lnTo>
                  <a:pt x="420" y="5944"/>
                </a:lnTo>
                <a:cubicBezTo>
                  <a:pt x="420" y="5887"/>
                  <a:pt x="397" y="5840"/>
                  <a:pt x="367" y="5840"/>
                </a:cubicBezTo>
                <a:close/>
                <a:moveTo>
                  <a:pt x="1217" y="5840"/>
                </a:moveTo>
                <a:cubicBezTo>
                  <a:pt x="1188" y="5840"/>
                  <a:pt x="1164" y="5887"/>
                  <a:pt x="1164" y="5944"/>
                </a:cubicBezTo>
                <a:lnTo>
                  <a:pt x="1164" y="6164"/>
                </a:lnTo>
                <a:cubicBezTo>
                  <a:pt x="1164" y="6222"/>
                  <a:pt x="1188" y="6269"/>
                  <a:pt x="1217" y="6269"/>
                </a:cubicBezTo>
                <a:cubicBezTo>
                  <a:pt x="1246" y="6269"/>
                  <a:pt x="1270" y="6222"/>
                  <a:pt x="1270" y="6164"/>
                </a:cubicBezTo>
                <a:lnTo>
                  <a:pt x="1270" y="5944"/>
                </a:lnTo>
                <a:cubicBezTo>
                  <a:pt x="1270" y="5887"/>
                  <a:pt x="1246" y="5840"/>
                  <a:pt x="1217" y="5840"/>
                </a:cubicBezTo>
                <a:close/>
                <a:moveTo>
                  <a:pt x="1532" y="5840"/>
                </a:moveTo>
                <a:cubicBezTo>
                  <a:pt x="1503" y="5840"/>
                  <a:pt x="1479" y="5887"/>
                  <a:pt x="1479" y="5944"/>
                </a:cubicBezTo>
                <a:lnTo>
                  <a:pt x="1479" y="6164"/>
                </a:lnTo>
                <a:cubicBezTo>
                  <a:pt x="1479" y="6222"/>
                  <a:pt x="1503" y="6269"/>
                  <a:pt x="1532" y="6269"/>
                </a:cubicBezTo>
                <a:cubicBezTo>
                  <a:pt x="1561" y="6269"/>
                  <a:pt x="1584" y="6222"/>
                  <a:pt x="1584" y="6164"/>
                </a:cubicBezTo>
                <a:lnTo>
                  <a:pt x="1584" y="5944"/>
                </a:lnTo>
                <a:cubicBezTo>
                  <a:pt x="1584" y="5887"/>
                  <a:pt x="1561" y="5840"/>
                  <a:pt x="1532" y="5840"/>
                </a:cubicBezTo>
                <a:close/>
                <a:moveTo>
                  <a:pt x="2380" y="5840"/>
                </a:moveTo>
                <a:cubicBezTo>
                  <a:pt x="2351" y="5840"/>
                  <a:pt x="2329" y="5887"/>
                  <a:pt x="2329" y="5944"/>
                </a:cubicBezTo>
                <a:lnTo>
                  <a:pt x="2329" y="6164"/>
                </a:lnTo>
                <a:cubicBezTo>
                  <a:pt x="2329" y="6222"/>
                  <a:pt x="2351" y="6269"/>
                  <a:pt x="2380" y="6269"/>
                </a:cubicBezTo>
                <a:cubicBezTo>
                  <a:pt x="2409" y="6269"/>
                  <a:pt x="2433" y="6222"/>
                  <a:pt x="2433" y="6164"/>
                </a:cubicBezTo>
                <a:lnTo>
                  <a:pt x="2433" y="5944"/>
                </a:lnTo>
                <a:cubicBezTo>
                  <a:pt x="2433" y="5887"/>
                  <a:pt x="2409" y="5840"/>
                  <a:pt x="2380" y="5840"/>
                </a:cubicBezTo>
                <a:close/>
                <a:moveTo>
                  <a:pt x="2695" y="5840"/>
                </a:moveTo>
                <a:cubicBezTo>
                  <a:pt x="2666" y="5840"/>
                  <a:pt x="2643" y="5887"/>
                  <a:pt x="2643" y="5944"/>
                </a:cubicBezTo>
                <a:lnTo>
                  <a:pt x="2643" y="6164"/>
                </a:lnTo>
                <a:cubicBezTo>
                  <a:pt x="2643" y="6222"/>
                  <a:pt x="2666" y="6269"/>
                  <a:pt x="2695" y="6269"/>
                </a:cubicBezTo>
                <a:cubicBezTo>
                  <a:pt x="2724" y="6269"/>
                  <a:pt x="2748" y="6222"/>
                  <a:pt x="2748" y="6164"/>
                </a:cubicBezTo>
                <a:lnTo>
                  <a:pt x="2748" y="5944"/>
                </a:lnTo>
                <a:cubicBezTo>
                  <a:pt x="2748" y="5887"/>
                  <a:pt x="2724" y="5840"/>
                  <a:pt x="2695" y="5840"/>
                </a:cubicBezTo>
                <a:close/>
                <a:moveTo>
                  <a:pt x="3545" y="5840"/>
                </a:moveTo>
                <a:cubicBezTo>
                  <a:pt x="3516" y="5840"/>
                  <a:pt x="3492" y="5887"/>
                  <a:pt x="3492" y="5944"/>
                </a:cubicBezTo>
                <a:lnTo>
                  <a:pt x="3492" y="6164"/>
                </a:lnTo>
                <a:cubicBezTo>
                  <a:pt x="3492" y="6222"/>
                  <a:pt x="3516" y="6269"/>
                  <a:pt x="3545" y="6269"/>
                </a:cubicBezTo>
                <a:cubicBezTo>
                  <a:pt x="3574" y="6269"/>
                  <a:pt x="3598" y="6222"/>
                  <a:pt x="3598" y="6164"/>
                </a:cubicBezTo>
                <a:lnTo>
                  <a:pt x="3598" y="5944"/>
                </a:lnTo>
                <a:cubicBezTo>
                  <a:pt x="3598" y="5887"/>
                  <a:pt x="3574" y="5840"/>
                  <a:pt x="3545" y="5840"/>
                </a:cubicBezTo>
                <a:close/>
                <a:moveTo>
                  <a:pt x="3859" y="5840"/>
                </a:moveTo>
                <a:cubicBezTo>
                  <a:pt x="3830" y="5840"/>
                  <a:pt x="3806" y="5887"/>
                  <a:pt x="3806" y="5944"/>
                </a:cubicBezTo>
                <a:lnTo>
                  <a:pt x="3806" y="6164"/>
                </a:lnTo>
                <a:cubicBezTo>
                  <a:pt x="3806" y="6222"/>
                  <a:pt x="3830" y="6269"/>
                  <a:pt x="3859" y="6269"/>
                </a:cubicBezTo>
                <a:cubicBezTo>
                  <a:pt x="3888" y="6269"/>
                  <a:pt x="3912" y="6222"/>
                  <a:pt x="3912" y="6164"/>
                </a:cubicBezTo>
                <a:lnTo>
                  <a:pt x="3912" y="5944"/>
                </a:lnTo>
                <a:cubicBezTo>
                  <a:pt x="3912" y="5887"/>
                  <a:pt x="3888" y="5840"/>
                  <a:pt x="3859" y="5840"/>
                </a:cubicBezTo>
                <a:close/>
                <a:moveTo>
                  <a:pt x="4709" y="5840"/>
                </a:moveTo>
                <a:cubicBezTo>
                  <a:pt x="4680" y="5840"/>
                  <a:pt x="4656" y="5887"/>
                  <a:pt x="4656" y="5944"/>
                </a:cubicBezTo>
                <a:lnTo>
                  <a:pt x="4656" y="6164"/>
                </a:lnTo>
                <a:cubicBezTo>
                  <a:pt x="4656" y="6222"/>
                  <a:pt x="4680" y="6269"/>
                  <a:pt x="4709" y="6269"/>
                </a:cubicBezTo>
                <a:cubicBezTo>
                  <a:pt x="4738" y="6269"/>
                  <a:pt x="4762" y="6222"/>
                  <a:pt x="4762" y="6164"/>
                </a:cubicBezTo>
                <a:lnTo>
                  <a:pt x="4762" y="5944"/>
                </a:lnTo>
                <a:cubicBezTo>
                  <a:pt x="4762" y="5887"/>
                  <a:pt x="4738" y="5840"/>
                  <a:pt x="4709" y="5840"/>
                </a:cubicBezTo>
                <a:close/>
                <a:moveTo>
                  <a:pt x="5023" y="5840"/>
                </a:moveTo>
                <a:cubicBezTo>
                  <a:pt x="4994" y="5840"/>
                  <a:pt x="4970" y="5887"/>
                  <a:pt x="4970" y="5944"/>
                </a:cubicBezTo>
                <a:lnTo>
                  <a:pt x="4970" y="6164"/>
                </a:lnTo>
                <a:cubicBezTo>
                  <a:pt x="4970" y="6222"/>
                  <a:pt x="4994" y="6269"/>
                  <a:pt x="5023" y="6269"/>
                </a:cubicBezTo>
                <a:cubicBezTo>
                  <a:pt x="5053" y="6269"/>
                  <a:pt x="5076" y="6222"/>
                  <a:pt x="5076" y="6164"/>
                </a:cubicBezTo>
                <a:lnTo>
                  <a:pt x="5076" y="5944"/>
                </a:lnTo>
                <a:cubicBezTo>
                  <a:pt x="5076" y="5887"/>
                  <a:pt x="5053" y="5840"/>
                  <a:pt x="5023" y="5840"/>
                </a:cubicBezTo>
                <a:close/>
                <a:moveTo>
                  <a:pt x="5873" y="5840"/>
                </a:moveTo>
                <a:cubicBezTo>
                  <a:pt x="5844" y="5840"/>
                  <a:pt x="5820" y="5887"/>
                  <a:pt x="5820" y="5944"/>
                </a:cubicBezTo>
                <a:lnTo>
                  <a:pt x="5820" y="6164"/>
                </a:lnTo>
                <a:cubicBezTo>
                  <a:pt x="5820" y="6222"/>
                  <a:pt x="5844" y="6269"/>
                  <a:pt x="5873" y="6269"/>
                </a:cubicBezTo>
                <a:cubicBezTo>
                  <a:pt x="5902" y="6269"/>
                  <a:pt x="5926" y="6222"/>
                  <a:pt x="5926" y="6164"/>
                </a:cubicBezTo>
                <a:lnTo>
                  <a:pt x="5926" y="5944"/>
                </a:lnTo>
                <a:cubicBezTo>
                  <a:pt x="5926" y="5887"/>
                  <a:pt x="5902" y="5840"/>
                  <a:pt x="5873" y="5840"/>
                </a:cubicBezTo>
                <a:close/>
                <a:moveTo>
                  <a:pt x="6188" y="5840"/>
                </a:moveTo>
                <a:cubicBezTo>
                  <a:pt x="6159" y="5840"/>
                  <a:pt x="6135" y="5887"/>
                  <a:pt x="6135" y="5944"/>
                </a:cubicBezTo>
                <a:lnTo>
                  <a:pt x="6135" y="6164"/>
                </a:lnTo>
                <a:cubicBezTo>
                  <a:pt x="6135" y="6222"/>
                  <a:pt x="6159" y="6269"/>
                  <a:pt x="6188" y="6269"/>
                </a:cubicBezTo>
                <a:cubicBezTo>
                  <a:pt x="6217" y="6269"/>
                  <a:pt x="6240" y="6222"/>
                  <a:pt x="6240" y="6164"/>
                </a:cubicBezTo>
                <a:lnTo>
                  <a:pt x="6240" y="5944"/>
                </a:lnTo>
                <a:cubicBezTo>
                  <a:pt x="6240" y="5887"/>
                  <a:pt x="6217" y="5840"/>
                  <a:pt x="6188" y="5840"/>
                </a:cubicBezTo>
                <a:close/>
                <a:moveTo>
                  <a:pt x="7036" y="5840"/>
                </a:moveTo>
                <a:cubicBezTo>
                  <a:pt x="7007" y="5840"/>
                  <a:pt x="6984" y="5887"/>
                  <a:pt x="6984" y="5944"/>
                </a:cubicBezTo>
                <a:lnTo>
                  <a:pt x="6984" y="6164"/>
                </a:lnTo>
                <a:cubicBezTo>
                  <a:pt x="6984" y="6222"/>
                  <a:pt x="7007" y="6269"/>
                  <a:pt x="7036" y="6269"/>
                </a:cubicBezTo>
                <a:cubicBezTo>
                  <a:pt x="7065" y="6269"/>
                  <a:pt x="7089" y="6222"/>
                  <a:pt x="7089" y="6164"/>
                </a:cubicBezTo>
                <a:lnTo>
                  <a:pt x="7089" y="5944"/>
                </a:lnTo>
                <a:cubicBezTo>
                  <a:pt x="7089" y="5887"/>
                  <a:pt x="7065" y="5840"/>
                  <a:pt x="7036" y="5840"/>
                </a:cubicBezTo>
                <a:close/>
                <a:moveTo>
                  <a:pt x="7351" y="5840"/>
                </a:moveTo>
                <a:cubicBezTo>
                  <a:pt x="7322" y="5840"/>
                  <a:pt x="7299" y="5887"/>
                  <a:pt x="7299" y="5944"/>
                </a:cubicBezTo>
                <a:lnTo>
                  <a:pt x="7299" y="6164"/>
                </a:lnTo>
                <a:cubicBezTo>
                  <a:pt x="7299" y="6222"/>
                  <a:pt x="7322" y="6269"/>
                  <a:pt x="7351" y="6269"/>
                </a:cubicBezTo>
                <a:cubicBezTo>
                  <a:pt x="7380" y="6269"/>
                  <a:pt x="7404" y="6222"/>
                  <a:pt x="7404" y="6164"/>
                </a:cubicBezTo>
                <a:lnTo>
                  <a:pt x="7404" y="5944"/>
                </a:lnTo>
                <a:cubicBezTo>
                  <a:pt x="7404" y="5887"/>
                  <a:pt x="7380" y="5840"/>
                  <a:pt x="7351" y="5840"/>
                </a:cubicBezTo>
                <a:close/>
                <a:moveTo>
                  <a:pt x="8201" y="5840"/>
                </a:moveTo>
                <a:cubicBezTo>
                  <a:pt x="8171" y="5840"/>
                  <a:pt x="8148" y="5887"/>
                  <a:pt x="8148" y="5944"/>
                </a:cubicBezTo>
                <a:lnTo>
                  <a:pt x="8148" y="6164"/>
                </a:lnTo>
                <a:cubicBezTo>
                  <a:pt x="8148" y="6222"/>
                  <a:pt x="8171" y="6269"/>
                  <a:pt x="8201" y="6269"/>
                </a:cubicBezTo>
                <a:cubicBezTo>
                  <a:pt x="8230" y="6269"/>
                  <a:pt x="8254" y="6222"/>
                  <a:pt x="8254" y="6164"/>
                </a:cubicBezTo>
                <a:lnTo>
                  <a:pt x="8254" y="5944"/>
                </a:lnTo>
                <a:cubicBezTo>
                  <a:pt x="8254" y="5887"/>
                  <a:pt x="8230" y="5840"/>
                  <a:pt x="8201" y="5840"/>
                </a:cubicBezTo>
                <a:close/>
                <a:moveTo>
                  <a:pt x="8515" y="5840"/>
                </a:moveTo>
                <a:cubicBezTo>
                  <a:pt x="8486" y="5840"/>
                  <a:pt x="8462" y="5887"/>
                  <a:pt x="8462" y="5944"/>
                </a:cubicBezTo>
                <a:lnTo>
                  <a:pt x="8462" y="6164"/>
                </a:lnTo>
                <a:cubicBezTo>
                  <a:pt x="8462" y="6222"/>
                  <a:pt x="8486" y="6269"/>
                  <a:pt x="8515" y="6269"/>
                </a:cubicBezTo>
                <a:cubicBezTo>
                  <a:pt x="8544" y="6269"/>
                  <a:pt x="8568" y="6222"/>
                  <a:pt x="8568" y="6164"/>
                </a:cubicBezTo>
                <a:lnTo>
                  <a:pt x="8568" y="5944"/>
                </a:lnTo>
                <a:cubicBezTo>
                  <a:pt x="8568" y="5887"/>
                  <a:pt x="8544" y="5840"/>
                  <a:pt x="8515" y="5840"/>
                </a:cubicBezTo>
                <a:close/>
                <a:moveTo>
                  <a:pt x="9365" y="5840"/>
                </a:moveTo>
                <a:cubicBezTo>
                  <a:pt x="9336" y="5840"/>
                  <a:pt x="9312" y="5887"/>
                  <a:pt x="9312" y="5944"/>
                </a:cubicBezTo>
                <a:lnTo>
                  <a:pt x="9312" y="6164"/>
                </a:lnTo>
                <a:cubicBezTo>
                  <a:pt x="9312" y="6222"/>
                  <a:pt x="9336" y="6269"/>
                  <a:pt x="9365" y="6269"/>
                </a:cubicBezTo>
                <a:cubicBezTo>
                  <a:pt x="9394" y="6269"/>
                  <a:pt x="9418" y="6222"/>
                  <a:pt x="9418" y="6164"/>
                </a:cubicBezTo>
                <a:lnTo>
                  <a:pt x="9418" y="5944"/>
                </a:lnTo>
                <a:cubicBezTo>
                  <a:pt x="9418" y="5887"/>
                  <a:pt x="9394" y="5840"/>
                  <a:pt x="9365" y="5840"/>
                </a:cubicBezTo>
                <a:close/>
                <a:moveTo>
                  <a:pt x="9679" y="5840"/>
                </a:moveTo>
                <a:cubicBezTo>
                  <a:pt x="9650" y="5840"/>
                  <a:pt x="9626" y="5887"/>
                  <a:pt x="9626" y="5944"/>
                </a:cubicBezTo>
                <a:lnTo>
                  <a:pt x="9626" y="6164"/>
                </a:lnTo>
                <a:cubicBezTo>
                  <a:pt x="9626" y="6222"/>
                  <a:pt x="9650" y="6269"/>
                  <a:pt x="9679" y="6269"/>
                </a:cubicBezTo>
                <a:cubicBezTo>
                  <a:pt x="9708" y="6269"/>
                  <a:pt x="9732" y="6222"/>
                  <a:pt x="9732" y="6164"/>
                </a:cubicBezTo>
                <a:lnTo>
                  <a:pt x="9732" y="5944"/>
                </a:lnTo>
                <a:cubicBezTo>
                  <a:pt x="9732" y="5887"/>
                  <a:pt x="9708" y="5840"/>
                  <a:pt x="9679" y="5840"/>
                </a:cubicBezTo>
                <a:close/>
                <a:moveTo>
                  <a:pt x="10529" y="5840"/>
                </a:moveTo>
                <a:cubicBezTo>
                  <a:pt x="10500" y="5840"/>
                  <a:pt x="10476" y="5887"/>
                  <a:pt x="10476" y="5944"/>
                </a:cubicBezTo>
                <a:lnTo>
                  <a:pt x="10476" y="6164"/>
                </a:lnTo>
                <a:cubicBezTo>
                  <a:pt x="10476" y="6222"/>
                  <a:pt x="10500" y="6269"/>
                  <a:pt x="10529" y="6269"/>
                </a:cubicBezTo>
                <a:cubicBezTo>
                  <a:pt x="10558" y="6269"/>
                  <a:pt x="10582" y="6222"/>
                  <a:pt x="10582" y="6164"/>
                </a:cubicBezTo>
                <a:lnTo>
                  <a:pt x="10582" y="5944"/>
                </a:lnTo>
                <a:cubicBezTo>
                  <a:pt x="10582" y="5887"/>
                  <a:pt x="10558" y="5840"/>
                  <a:pt x="10529" y="5840"/>
                </a:cubicBezTo>
                <a:close/>
                <a:moveTo>
                  <a:pt x="10844" y="5840"/>
                </a:moveTo>
                <a:cubicBezTo>
                  <a:pt x="10814" y="5840"/>
                  <a:pt x="10791" y="5887"/>
                  <a:pt x="10791" y="5944"/>
                </a:cubicBezTo>
                <a:lnTo>
                  <a:pt x="10791" y="6164"/>
                </a:lnTo>
                <a:cubicBezTo>
                  <a:pt x="10791" y="6222"/>
                  <a:pt x="10814" y="6269"/>
                  <a:pt x="10844" y="6269"/>
                </a:cubicBezTo>
                <a:cubicBezTo>
                  <a:pt x="10873" y="6269"/>
                  <a:pt x="10895" y="6222"/>
                  <a:pt x="10895" y="6164"/>
                </a:cubicBezTo>
                <a:lnTo>
                  <a:pt x="10895" y="5944"/>
                </a:lnTo>
                <a:cubicBezTo>
                  <a:pt x="10895" y="5887"/>
                  <a:pt x="10873" y="5840"/>
                  <a:pt x="10844" y="5840"/>
                </a:cubicBezTo>
                <a:close/>
                <a:moveTo>
                  <a:pt x="11692" y="5840"/>
                </a:moveTo>
                <a:cubicBezTo>
                  <a:pt x="11663" y="5840"/>
                  <a:pt x="11640" y="5887"/>
                  <a:pt x="11640" y="5944"/>
                </a:cubicBezTo>
                <a:lnTo>
                  <a:pt x="11640" y="6164"/>
                </a:lnTo>
                <a:cubicBezTo>
                  <a:pt x="11640" y="6222"/>
                  <a:pt x="11663" y="6269"/>
                  <a:pt x="11692" y="6269"/>
                </a:cubicBezTo>
                <a:cubicBezTo>
                  <a:pt x="11721" y="6269"/>
                  <a:pt x="11745" y="6222"/>
                  <a:pt x="11745" y="6164"/>
                </a:cubicBezTo>
                <a:lnTo>
                  <a:pt x="11745" y="5944"/>
                </a:lnTo>
                <a:cubicBezTo>
                  <a:pt x="11745" y="5887"/>
                  <a:pt x="11721" y="5840"/>
                  <a:pt x="11692" y="5840"/>
                </a:cubicBezTo>
                <a:close/>
                <a:moveTo>
                  <a:pt x="12007" y="5840"/>
                </a:moveTo>
                <a:cubicBezTo>
                  <a:pt x="11978" y="5840"/>
                  <a:pt x="11955" y="5887"/>
                  <a:pt x="11955" y="5944"/>
                </a:cubicBezTo>
                <a:lnTo>
                  <a:pt x="11955" y="6164"/>
                </a:lnTo>
                <a:cubicBezTo>
                  <a:pt x="11955" y="6222"/>
                  <a:pt x="11978" y="6269"/>
                  <a:pt x="12007" y="6269"/>
                </a:cubicBezTo>
                <a:cubicBezTo>
                  <a:pt x="12036" y="6269"/>
                  <a:pt x="12060" y="6222"/>
                  <a:pt x="12060" y="6164"/>
                </a:cubicBezTo>
                <a:lnTo>
                  <a:pt x="12060" y="5944"/>
                </a:lnTo>
                <a:cubicBezTo>
                  <a:pt x="12060" y="5887"/>
                  <a:pt x="12036" y="5840"/>
                  <a:pt x="12007" y="5840"/>
                </a:cubicBezTo>
                <a:close/>
                <a:moveTo>
                  <a:pt x="12856" y="5840"/>
                </a:moveTo>
                <a:cubicBezTo>
                  <a:pt x="12827" y="5840"/>
                  <a:pt x="12804" y="5887"/>
                  <a:pt x="12804" y="5944"/>
                </a:cubicBezTo>
                <a:lnTo>
                  <a:pt x="12804" y="6164"/>
                </a:lnTo>
                <a:cubicBezTo>
                  <a:pt x="12804" y="6222"/>
                  <a:pt x="12827" y="6269"/>
                  <a:pt x="12856" y="6269"/>
                </a:cubicBezTo>
                <a:cubicBezTo>
                  <a:pt x="12886" y="6269"/>
                  <a:pt x="12909" y="6222"/>
                  <a:pt x="12909" y="6164"/>
                </a:cubicBezTo>
                <a:lnTo>
                  <a:pt x="12909" y="5944"/>
                </a:lnTo>
                <a:cubicBezTo>
                  <a:pt x="12909" y="5887"/>
                  <a:pt x="12886" y="5840"/>
                  <a:pt x="12856" y="5840"/>
                </a:cubicBezTo>
                <a:close/>
                <a:moveTo>
                  <a:pt x="13171" y="5840"/>
                </a:moveTo>
                <a:cubicBezTo>
                  <a:pt x="13142" y="5840"/>
                  <a:pt x="13118" y="5887"/>
                  <a:pt x="13118" y="5944"/>
                </a:cubicBezTo>
                <a:lnTo>
                  <a:pt x="13118" y="6164"/>
                </a:lnTo>
                <a:cubicBezTo>
                  <a:pt x="13118" y="6222"/>
                  <a:pt x="13142" y="6269"/>
                  <a:pt x="13171" y="6269"/>
                </a:cubicBezTo>
                <a:cubicBezTo>
                  <a:pt x="13200" y="6269"/>
                  <a:pt x="13224" y="6222"/>
                  <a:pt x="13224" y="6164"/>
                </a:cubicBezTo>
                <a:lnTo>
                  <a:pt x="13224" y="5944"/>
                </a:lnTo>
                <a:cubicBezTo>
                  <a:pt x="13224" y="5887"/>
                  <a:pt x="13200" y="5840"/>
                  <a:pt x="13171" y="5840"/>
                </a:cubicBezTo>
                <a:close/>
                <a:moveTo>
                  <a:pt x="14021" y="5840"/>
                </a:moveTo>
                <a:cubicBezTo>
                  <a:pt x="13992" y="5840"/>
                  <a:pt x="13968" y="5887"/>
                  <a:pt x="13968" y="5944"/>
                </a:cubicBezTo>
                <a:lnTo>
                  <a:pt x="13968" y="6164"/>
                </a:lnTo>
                <a:cubicBezTo>
                  <a:pt x="13968" y="6222"/>
                  <a:pt x="13992" y="6269"/>
                  <a:pt x="14021" y="6269"/>
                </a:cubicBezTo>
                <a:cubicBezTo>
                  <a:pt x="14050" y="6269"/>
                  <a:pt x="14074" y="6222"/>
                  <a:pt x="14074" y="6164"/>
                </a:cubicBezTo>
                <a:lnTo>
                  <a:pt x="14074" y="5944"/>
                </a:lnTo>
                <a:cubicBezTo>
                  <a:pt x="14074" y="5887"/>
                  <a:pt x="14050" y="5840"/>
                  <a:pt x="14021" y="5840"/>
                </a:cubicBezTo>
                <a:close/>
                <a:moveTo>
                  <a:pt x="14335" y="5840"/>
                </a:moveTo>
                <a:cubicBezTo>
                  <a:pt x="14306" y="5840"/>
                  <a:pt x="14282" y="5887"/>
                  <a:pt x="14282" y="5944"/>
                </a:cubicBezTo>
                <a:lnTo>
                  <a:pt x="14282" y="6164"/>
                </a:lnTo>
                <a:cubicBezTo>
                  <a:pt x="14282" y="6222"/>
                  <a:pt x="14306" y="6269"/>
                  <a:pt x="14335" y="6269"/>
                </a:cubicBezTo>
                <a:cubicBezTo>
                  <a:pt x="14364" y="6269"/>
                  <a:pt x="14388" y="6222"/>
                  <a:pt x="14388" y="6164"/>
                </a:cubicBezTo>
                <a:lnTo>
                  <a:pt x="14388" y="5944"/>
                </a:lnTo>
                <a:cubicBezTo>
                  <a:pt x="14388" y="5887"/>
                  <a:pt x="14364" y="5840"/>
                  <a:pt x="14335" y="5840"/>
                </a:cubicBezTo>
                <a:close/>
                <a:moveTo>
                  <a:pt x="15185" y="5840"/>
                </a:moveTo>
                <a:cubicBezTo>
                  <a:pt x="15156" y="5840"/>
                  <a:pt x="15132" y="5887"/>
                  <a:pt x="15132" y="5944"/>
                </a:cubicBezTo>
                <a:lnTo>
                  <a:pt x="15132" y="6164"/>
                </a:lnTo>
                <a:cubicBezTo>
                  <a:pt x="15132" y="6222"/>
                  <a:pt x="15156" y="6269"/>
                  <a:pt x="15185" y="6269"/>
                </a:cubicBezTo>
                <a:cubicBezTo>
                  <a:pt x="15214" y="6269"/>
                  <a:pt x="15237" y="6222"/>
                  <a:pt x="15237" y="6164"/>
                </a:cubicBezTo>
                <a:lnTo>
                  <a:pt x="15237" y="5944"/>
                </a:lnTo>
                <a:cubicBezTo>
                  <a:pt x="15237" y="5887"/>
                  <a:pt x="15214" y="5840"/>
                  <a:pt x="15185" y="5840"/>
                </a:cubicBezTo>
                <a:close/>
                <a:moveTo>
                  <a:pt x="15500" y="5840"/>
                </a:moveTo>
                <a:cubicBezTo>
                  <a:pt x="15470" y="5840"/>
                  <a:pt x="15447" y="5887"/>
                  <a:pt x="15447" y="5944"/>
                </a:cubicBezTo>
                <a:lnTo>
                  <a:pt x="15447" y="6164"/>
                </a:lnTo>
                <a:cubicBezTo>
                  <a:pt x="15447" y="6222"/>
                  <a:pt x="15470" y="6269"/>
                  <a:pt x="15500" y="6269"/>
                </a:cubicBezTo>
                <a:cubicBezTo>
                  <a:pt x="15529" y="6269"/>
                  <a:pt x="15551" y="6222"/>
                  <a:pt x="15551" y="6164"/>
                </a:cubicBezTo>
                <a:lnTo>
                  <a:pt x="15551" y="5944"/>
                </a:lnTo>
                <a:cubicBezTo>
                  <a:pt x="15551" y="5887"/>
                  <a:pt x="15529" y="5840"/>
                  <a:pt x="15500" y="5840"/>
                </a:cubicBezTo>
                <a:close/>
                <a:moveTo>
                  <a:pt x="16349" y="5840"/>
                </a:moveTo>
                <a:cubicBezTo>
                  <a:pt x="16320" y="5840"/>
                  <a:pt x="16296" y="5887"/>
                  <a:pt x="16296" y="5944"/>
                </a:cubicBezTo>
                <a:lnTo>
                  <a:pt x="16296" y="6164"/>
                </a:lnTo>
                <a:cubicBezTo>
                  <a:pt x="16296" y="6222"/>
                  <a:pt x="16320" y="6269"/>
                  <a:pt x="16349" y="6269"/>
                </a:cubicBezTo>
                <a:cubicBezTo>
                  <a:pt x="16378" y="6269"/>
                  <a:pt x="16401" y="6222"/>
                  <a:pt x="16401" y="6164"/>
                </a:cubicBezTo>
                <a:lnTo>
                  <a:pt x="16401" y="5944"/>
                </a:lnTo>
                <a:cubicBezTo>
                  <a:pt x="16401" y="5887"/>
                  <a:pt x="16378" y="5840"/>
                  <a:pt x="16349" y="5840"/>
                </a:cubicBezTo>
                <a:close/>
                <a:moveTo>
                  <a:pt x="16663" y="5840"/>
                </a:moveTo>
                <a:cubicBezTo>
                  <a:pt x="16634" y="5840"/>
                  <a:pt x="16611" y="5887"/>
                  <a:pt x="16611" y="5944"/>
                </a:cubicBezTo>
                <a:lnTo>
                  <a:pt x="16611" y="6164"/>
                </a:lnTo>
                <a:cubicBezTo>
                  <a:pt x="16611" y="6222"/>
                  <a:pt x="16634" y="6269"/>
                  <a:pt x="16663" y="6269"/>
                </a:cubicBezTo>
                <a:cubicBezTo>
                  <a:pt x="16692" y="6269"/>
                  <a:pt x="16716" y="6222"/>
                  <a:pt x="16716" y="6164"/>
                </a:cubicBezTo>
                <a:lnTo>
                  <a:pt x="16716" y="5944"/>
                </a:lnTo>
                <a:cubicBezTo>
                  <a:pt x="16716" y="5887"/>
                  <a:pt x="16692" y="5840"/>
                  <a:pt x="16663" y="5840"/>
                </a:cubicBezTo>
                <a:close/>
                <a:moveTo>
                  <a:pt x="17512" y="5840"/>
                </a:moveTo>
                <a:cubicBezTo>
                  <a:pt x="17483" y="5840"/>
                  <a:pt x="17459" y="5887"/>
                  <a:pt x="17459" y="5944"/>
                </a:cubicBezTo>
                <a:lnTo>
                  <a:pt x="17459" y="6164"/>
                </a:lnTo>
                <a:cubicBezTo>
                  <a:pt x="17459" y="6222"/>
                  <a:pt x="17483" y="6269"/>
                  <a:pt x="17512" y="6269"/>
                </a:cubicBezTo>
                <a:cubicBezTo>
                  <a:pt x="17541" y="6269"/>
                  <a:pt x="17565" y="6222"/>
                  <a:pt x="17565" y="6164"/>
                </a:cubicBezTo>
                <a:lnTo>
                  <a:pt x="17565" y="5944"/>
                </a:lnTo>
                <a:cubicBezTo>
                  <a:pt x="17565" y="5887"/>
                  <a:pt x="17541" y="5840"/>
                  <a:pt x="17512" y="5840"/>
                </a:cubicBezTo>
                <a:close/>
                <a:moveTo>
                  <a:pt x="17827" y="5840"/>
                </a:moveTo>
                <a:cubicBezTo>
                  <a:pt x="17798" y="5840"/>
                  <a:pt x="17774" y="5887"/>
                  <a:pt x="17774" y="5944"/>
                </a:cubicBezTo>
                <a:lnTo>
                  <a:pt x="17774" y="6164"/>
                </a:lnTo>
                <a:cubicBezTo>
                  <a:pt x="17774" y="6222"/>
                  <a:pt x="17798" y="6269"/>
                  <a:pt x="17827" y="6269"/>
                </a:cubicBezTo>
                <a:cubicBezTo>
                  <a:pt x="17856" y="6269"/>
                  <a:pt x="17880" y="6222"/>
                  <a:pt x="17880" y="6164"/>
                </a:cubicBezTo>
                <a:lnTo>
                  <a:pt x="17880" y="5944"/>
                </a:lnTo>
                <a:cubicBezTo>
                  <a:pt x="17880" y="5887"/>
                  <a:pt x="17856" y="5840"/>
                  <a:pt x="17827" y="5840"/>
                </a:cubicBezTo>
                <a:close/>
                <a:moveTo>
                  <a:pt x="18677" y="5840"/>
                </a:moveTo>
                <a:cubicBezTo>
                  <a:pt x="18648" y="5840"/>
                  <a:pt x="18624" y="5887"/>
                  <a:pt x="18624" y="5944"/>
                </a:cubicBezTo>
                <a:lnTo>
                  <a:pt x="18624" y="6164"/>
                </a:lnTo>
                <a:cubicBezTo>
                  <a:pt x="18624" y="6222"/>
                  <a:pt x="18648" y="6269"/>
                  <a:pt x="18677" y="6269"/>
                </a:cubicBezTo>
                <a:cubicBezTo>
                  <a:pt x="18706" y="6269"/>
                  <a:pt x="18730" y="6222"/>
                  <a:pt x="18730" y="6164"/>
                </a:cubicBezTo>
                <a:lnTo>
                  <a:pt x="18730" y="5944"/>
                </a:lnTo>
                <a:cubicBezTo>
                  <a:pt x="18730" y="5887"/>
                  <a:pt x="18706" y="5840"/>
                  <a:pt x="18677" y="5840"/>
                </a:cubicBezTo>
                <a:close/>
                <a:moveTo>
                  <a:pt x="18991" y="5840"/>
                </a:moveTo>
                <a:cubicBezTo>
                  <a:pt x="18962" y="5840"/>
                  <a:pt x="18938" y="5887"/>
                  <a:pt x="18938" y="5944"/>
                </a:cubicBezTo>
                <a:lnTo>
                  <a:pt x="18938" y="6164"/>
                </a:lnTo>
                <a:cubicBezTo>
                  <a:pt x="18938" y="6222"/>
                  <a:pt x="18962" y="6269"/>
                  <a:pt x="18991" y="6269"/>
                </a:cubicBezTo>
                <a:cubicBezTo>
                  <a:pt x="19020" y="6269"/>
                  <a:pt x="19044" y="6222"/>
                  <a:pt x="19044" y="6164"/>
                </a:cubicBezTo>
                <a:lnTo>
                  <a:pt x="19044" y="5944"/>
                </a:lnTo>
                <a:cubicBezTo>
                  <a:pt x="19044" y="5887"/>
                  <a:pt x="19020" y="5840"/>
                  <a:pt x="18991" y="5840"/>
                </a:cubicBezTo>
                <a:close/>
                <a:moveTo>
                  <a:pt x="19841" y="5840"/>
                </a:moveTo>
                <a:cubicBezTo>
                  <a:pt x="19812" y="5840"/>
                  <a:pt x="19788" y="5887"/>
                  <a:pt x="19788" y="5944"/>
                </a:cubicBezTo>
                <a:lnTo>
                  <a:pt x="19788" y="6164"/>
                </a:lnTo>
                <a:cubicBezTo>
                  <a:pt x="19788" y="6222"/>
                  <a:pt x="19812" y="6269"/>
                  <a:pt x="19841" y="6269"/>
                </a:cubicBezTo>
                <a:cubicBezTo>
                  <a:pt x="19870" y="6269"/>
                  <a:pt x="19894" y="6222"/>
                  <a:pt x="19894" y="6164"/>
                </a:cubicBezTo>
                <a:lnTo>
                  <a:pt x="19894" y="5944"/>
                </a:lnTo>
                <a:cubicBezTo>
                  <a:pt x="19894" y="5887"/>
                  <a:pt x="19870" y="5840"/>
                  <a:pt x="19841" y="5840"/>
                </a:cubicBezTo>
                <a:close/>
                <a:moveTo>
                  <a:pt x="20155" y="5840"/>
                </a:moveTo>
                <a:cubicBezTo>
                  <a:pt x="20126" y="5840"/>
                  <a:pt x="20102" y="5887"/>
                  <a:pt x="20102" y="5944"/>
                </a:cubicBezTo>
                <a:lnTo>
                  <a:pt x="20102" y="6164"/>
                </a:lnTo>
                <a:cubicBezTo>
                  <a:pt x="20102" y="6222"/>
                  <a:pt x="20126" y="6269"/>
                  <a:pt x="20155" y="6269"/>
                </a:cubicBezTo>
                <a:cubicBezTo>
                  <a:pt x="20184" y="6269"/>
                  <a:pt x="20207" y="6222"/>
                  <a:pt x="20207" y="6164"/>
                </a:cubicBezTo>
                <a:lnTo>
                  <a:pt x="20207" y="5944"/>
                </a:lnTo>
                <a:cubicBezTo>
                  <a:pt x="20207" y="5887"/>
                  <a:pt x="20184" y="5840"/>
                  <a:pt x="20155" y="5840"/>
                </a:cubicBezTo>
                <a:close/>
                <a:moveTo>
                  <a:pt x="21004" y="5840"/>
                </a:moveTo>
                <a:cubicBezTo>
                  <a:pt x="20975" y="5840"/>
                  <a:pt x="20952" y="5887"/>
                  <a:pt x="20952" y="5944"/>
                </a:cubicBezTo>
                <a:lnTo>
                  <a:pt x="20952" y="6164"/>
                </a:lnTo>
                <a:cubicBezTo>
                  <a:pt x="20952" y="6222"/>
                  <a:pt x="20975" y="6269"/>
                  <a:pt x="21004" y="6269"/>
                </a:cubicBezTo>
                <a:cubicBezTo>
                  <a:pt x="21033" y="6269"/>
                  <a:pt x="21057" y="6222"/>
                  <a:pt x="21057" y="6164"/>
                </a:cubicBezTo>
                <a:lnTo>
                  <a:pt x="21057" y="5944"/>
                </a:lnTo>
                <a:cubicBezTo>
                  <a:pt x="21057" y="5887"/>
                  <a:pt x="21033" y="5840"/>
                  <a:pt x="21004" y="5840"/>
                </a:cubicBezTo>
                <a:close/>
                <a:moveTo>
                  <a:pt x="21319" y="5840"/>
                </a:moveTo>
                <a:cubicBezTo>
                  <a:pt x="21289" y="5840"/>
                  <a:pt x="21267" y="5887"/>
                  <a:pt x="21267" y="5944"/>
                </a:cubicBezTo>
                <a:lnTo>
                  <a:pt x="21267" y="6164"/>
                </a:lnTo>
                <a:cubicBezTo>
                  <a:pt x="21267" y="6222"/>
                  <a:pt x="21289" y="6269"/>
                  <a:pt x="21319" y="6269"/>
                </a:cubicBezTo>
                <a:cubicBezTo>
                  <a:pt x="21348" y="6269"/>
                  <a:pt x="21372" y="6222"/>
                  <a:pt x="21372" y="6164"/>
                </a:cubicBezTo>
                <a:lnTo>
                  <a:pt x="21372" y="5944"/>
                </a:lnTo>
                <a:cubicBezTo>
                  <a:pt x="21372" y="5887"/>
                  <a:pt x="21348" y="5840"/>
                  <a:pt x="21319" y="5840"/>
                </a:cubicBezTo>
                <a:close/>
                <a:moveTo>
                  <a:pt x="281" y="6570"/>
                </a:moveTo>
                <a:cubicBezTo>
                  <a:pt x="252" y="6570"/>
                  <a:pt x="228" y="6617"/>
                  <a:pt x="228" y="6674"/>
                </a:cubicBezTo>
                <a:lnTo>
                  <a:pt x="228" y="6894"/>
                </a:lnTo>
                <a:cubicBezTo>
                  <a:pt x="228" y="6952"/>
                  <a:pt x="252" y="6999"/>
                  <a:pt x="281" y="6999"/>
                </a:cubicBezTo>
                <a:cubicBezTo>
                  <a:pt x="311" y="6999"/>
                  <a:pt x="334" y="6952"/>
                  <a:pt x="334" y="6894"/>
                </a:cubicBezTo>
                <a:lnTo>
                  <a:pt x="334" y="6674"/>
                </a:lnTo>
                <a:cubicBezTo>
                  <a:pt x="334" y="6617"/>
                  <a:pt x="311" y="6570"/>
                  <a:pt x="281" y="6570"/>
                </a:cubicBezTo>
                <a:close/>
                <a:moveTo>
                  <a:pt x="596" y="6570"/>
                </a:moveTo>
                <a:cubicBezTo>
                  <a:pt x="567" y="6570"/>
                  <a:pt x="543" y="6617"/>
                  <a:pt x="543" y="6674"/>
                </a:cubicBezTo>
                <a:lnTo>
                  <a:pt x="543" y="6894"/>
                </a:lnTo>
                <a:cubicBezTo>
                  <a:pt x="543" y="6952"/>
                  <a:pt x="567" y="6999"/>
                  <a:pt x="596" y="6999"/>
                </a:cubicBezTo>
                <a:cubicBezTo>
                  <a:pt x="625" y="6999"/>
                  <a:pt x="649" y="6952"/>
                  <a:pt x="649" y="6894"/>
                </a:cubicBezTo>
                <a:lnTo>
                  <a:pt x="649" y="6674"/>
                </a:lnTo>
                <a:cubicBezTo>
                  <a:pt x="649" y="6617"/>
                  <a:pt x="625" y="6570"/>
                  <a:pt x="596" y="6570"/>
                </a:cubicBezTo>
                <a:close/>
                <a:moveTo>
                  <a:pt x="1446" y="6570"/>
                </a:moveTo>
                <a:cubicBezTo>
                  <a:pt x="1417" y="6570"/>
                  <a:pt x="1393" y="6617"/>
                  <a:pt x="1393" y="6674"/>
                </a:cubicBezTo>
                <a:lnTo>
                  <a:pt x="1393" y="6894"/>
                </a:lnTo>
                <a:cubicBezTo>
                  <a:pt x="1393" y="6952"/>
                  <a:pt x="1417" y="6999"/>
                  <a:pt x="1446" y="6999"/>
                </a:cubicBezTo>
                <a:cubicBezTo>
                  <a:pt x="1475" y="6999"/>
                  <a:pt x="1499" y="6952"/>
                  <a:pt x="1499" y="6894"/>
                </a:cubicBezTo>
                <a:lnTo>
                  <a:pt x="1499" y="6674"/>
                </a:lnTo>
                <a:cubicBezTo>
                  <a:pt x="1499" y="6617"/>
                  <a:pt x="1475" y="6570"/>
                  <a:pt x="1446" y="6570"/>
                </a:cubicBezTo>
                <a:close/>
                <a:moveTo>
                  <a:pt x="1760" y="6570"/>
                </a:moveTo>
                <a:cubicBezTo>
                  <a:pt x="1731" y="6570"/>
                  <a:pt x="1707" y="6617"/>
                  <a:pt x="1707" y="6674"/>
                </a:cubicBezTo>
                <a:lnTo>
                  <a:pt x="1707" y="6894"/>
                </a:lnTo>
                <a:cubicBezTo>
                  <a:pt x="1707" y="6952"/>
                  <a:pt x="1731" y="6999"/>
                  <a:pt x="1760" y="6999"/>
                </a:cubicBezTo>
                <a:cubicBezTo>
                  <a:pt x="1789" y="6999"/>
                  <a:pt x="1813" y="6952"/>
                  <a:pt x="1813" y="6894"/>
                </a:cubicBezTo>
                <a:lnTo>
                  <a:pt x="1813" y="6674"/>
                </a:lnTo>
                <a:cubicBezTo>
                  <a:pt x="1813" y="6617"/>
                  <a:pt x="1789" y="6570"/>
                  <a:pt x="1760" y="6570"/>
                </a:cubicBezTo>
                <a:close/>
                <a:moveTo>
                  <a:pt x="2610" y="6570"/>
                </a:moveTo>
                <a:cubicBezTo>
                  <a:pt x="2581" y="6570"/>
                  <a:pt x="2557" y="6617"/>
                  <a:pt x="2557" y="6674"/>
                </a:cubicBezTo>
                <a:lnTo>
                  <a:pt x="2557" y="6894"/>
                </a:lnTo>
                <a:cubicBezTo>
                  <a:pt x="2557" y="6952"/>
                  <a:pt x="2581" y="6999"/>
                  <a:pt x="2610" y="6999"/>
                </a:cubicBezTo>
                <a:cubicBezTo>
                  <a:pt x="2639" y="6999"/>
                  <a:pt x="2662" y="6952"/>
                  <a:pt x="2662" y="6894"/>
                </a:cubicBezTo>
                <a:lnTo>
                  <a:pt x="2662" y="6674"/>
                </a:lnTo>
                <a:cubicBezTo>
                  <a:pt x="2662" y="6617"/>
                  <a:pt x="2639" y="6570"/>
                  <a:pt x="2610" y="6570"/>
                </a:cubicBezTo>
                <a:close/>
                <a:moveTo>
                  <a:pt x="2924" y="6570"/>
                </a:moveTo>
                <a:cubicBezTo>
                  <a:pt x="2895" y="6570"/>
                  <a:pt x="2871" y="6617"/>
                  <a:pt x="2871" y="6674"/>
                </a:cubicBezTo>
                <a:lnTo>
                  <a:pt x="2871" y="6894"/>
                </a:lnTo>
                <a:cubicBezTo>
                  <a:pt x="2871" y="6952"/>
                  <a:pt x="2895" y="6999"/>
                  <a:pt x="2924" y="6999"/>
                </a:cubicBezTo>
                <a:cubicBezTo>
                  <a:pt x="2954" y="6999"/>
                  <a:pt x="2976" y="6952"/>
                  <a:pt x="2976" y="6894"/>
                </a:cubicBezTo>
                <a:lnTo>
                  <a:pt x="2976" y="6674"/>
                </a:lnTo>
                <a:cubicBezTo>
                  <a:pt x="2976" y="6617"/>
                  <a:pt x="2954" y="6570"/>
                  <a:pt x="2924" y="6570"/>
                </a:cubicBezTo>
                <a:close/>
                <a:moveTo>
                  <a:pt x="3773" y="6570"/>
                </a:moveTo>
                <a:cubicBezTo>
                  <a:pt x="3744" y="6570"/>
                  <a:pt x="3721" y="6617"/>
                  <a:pt x="3721" y="6674"/>
                </a:cubicBezTo>
                <a:lnTo>
                  <a:pt x="3721" y="6894"/>
                </a:lnTo>
                <a:cubicBezTo>
                  <a:pt x="3721" y="6952"/>
                  <a:pt x="3744" y="6999"/>
                  <a:pt x="3773" y="6999"/>
                </a:cubicBezTo>
                <a:cubicBezTo>
                  <a:pt x="3802" y="6999"/>
                  <a:pt x="3826" y="6952"/>
                  <a:pt x="3826" y="6894"/>
                </a:cubicBezTo>
                <a:lnTo>
                  <a:pt x="3826" y="6674"/>
                </a:lnTo>
                <a:cubicBezTo>
                  <a:pt x="3826" y="6617"/>
                  <a:pt x="3802" y="6570"/>
                  <a:pt x="3773" y="6570"/>
                </a:cubicBezTo>
                <a:close/>
                <a:moveTo>
                  <a:pt x="4088" y="6570"/>
                </a:moveTo>
                <a:cubicBezTo>
                  <a:pt x="4058" y="6570"/>
                  <a:pt x="4035" y="6617"/>
                  <a:pt x="4035" y="6674"/>
                </a:cubicBezTo>
                <a:lnTo>
                  <a:pt x="4035" y="6894"/>
                </a:lnTo>
                <a:cubicBezTo>
                  <a:pt x="4035" y="6952"/>
                  <a:pt x="4058" y="6999"/>
                  <a:pt x="4088" y="6999"/>
                </a:cubicBezTo>
                <a:cubicBezTo>
                  <a:pt x="4117" y="6999"/>
                  <a:pt x="4141" y="6952"/>
                  <a:pt x="4141" y="6894"/>
                </a:cubicBezTo>
                <a:lnTo>
                  <a:pt x="4141" y="6674"/>
                </a:lnTo>
                <a:cubicBezTo>
                  <a:pt x="4141" y="6617"/>
                  <a:pt x="4117" y="6570"/>
                  <a:pt x="4088" y="6570"/>
                </a:cubicBezTo>
                <a:close/>
                <a:moveTo>
                  <a:pt x="4937" y="6570"/>
                </a:moveTo>
                <a:cubicBezTo>
                  <a:pt x="4908" y="6570"/>
                  <a:pt x="4884" y="6617"/>
                  <a:pt x="4884" y="6674"/>
                </a:cubicBezTo>
                <a:lnTo>
                  <a:pt x="4884" y="6894"/>
                </a:lnTo>
                <a:cubicBezTo>
                  <a:pt x="4884" y="6952"/>
                  <a:pt x="4908" y="6999"/>
                  <a:pt x="4937" y="6999"/>
                </a:cubicBezTo>
                <a:cubicBezTo>
                  <a:pt x="4966" y="6999"/>
                  <a:pt x="4990" y="6952"/>
                  <a:pt x="4990" y="6894"/>
                </a:cubicBezTo>
                <a:lnTo>
                  <a:pt x="4990" y="6674"/>
                </a:lnTo>
                <a:cubicBezTo>
                  <a:pt x="4990" y="6617"/>
                  <a:pt x="4966" y="6570"/>
                  <a:pt x="4937" y="6570"/>
                </a:cubicBezTo>
                <a:close/>
                <a:moveTo>
                  <a:pt x="5252" y="6570"/>
                </a:moveTo>
                <a:cubicBezTo>
                  <a:pt x="5223" y="6570"/>
                  <a:pt x="5199" y="6617"/>
                  <a:pt x="5199" y="6674"/>
                </a:cubicBezTo>
                <a:lnTo>
                  <a:pt x="5199" y="6894"/>
                </a:lnTo>
                <a:cubicBezTo>
                  <a:pt x="5199" y="6952"/>
                  <a:pt x="5223" y="6999"/>
                  <a:pt x="5252" y="6999"/>
                </a:cubicBezTo>
                <a:cubicBezTo>
                  <a:pt x="5281" y="6999"/>
                  <a:pt x="5305" y="6952"/>
                  <a:pt x="5305" y="6894"/>
                </a:cubicBezTo>
                <a:lnTo>
                  <a:pt x="5305" y="6674"/>
                </a:lnTo>
                <a:cubicBezTo>
                  <a:pt x="5305" y="6617"/>
                  <a:pt x="5281" y="6570"/>
                  <a:pt x="5252" y="6570"/>
                </a:cubicBezTo>
                <a:close/>
                <a:moveTo>
                  <a:pt x="6102" y="6570"/>
                </a:moveTo>
                <a:cubicBezTo>
                  <a:pt x="6072" y="6570"/>
                  <a:pt x="6049" y="6617"/>
                  <a:pt x="6049" y="6674"/>
                </a:cubicBezTo>
                <a:lnTo>
                  <a:pt x="6049" y="6894"/>
                </a:lnTo>
                <a:cubicBezTo>
                  <a:pt x="6049" y="6952"/>
                  <a:pt x="6072" y="6999"/>
                  <a:pt x="6102" y="6999"/>
                </a:cubicBezTo>
                <a:cubicBezTo>
                  <a:pt x="6131" y="6999"/>
                  <a:pt x="6155" y="6952"/>
                  <a:pt x="6155" y="6894"/>
                </a:cubicBezTo>
                <a:lnTo>
                  <a:pt x="6155" y="6674"/>
                </a:lnTo>
                <a:cubicBezTo>
                  <a:pt x="6155" y="6617"/>
                  <a:pt x="6131" y="6570"/>
                  <a:pt x="6102" y="6570"/>
                </a:cubicBezTo>
                <a:close/>
                <a:moveTo>
                  <a:pt x="6416" y="6570"/>
                </a:moveTo>
                <a:cubicBezTo>
                  <a:pt x="6387" y="6570"/>
                  <a:pt x="6363" y="6617"/>
                  <a:pt x="6363" y="6674"/>
                </a:cubicBezTo>
                <a:lnTo>
                  <a:pt x="6363" y="6894"/>
                </a:lnTo>
                <a:cubicBezTo>
                  <a:pt x="6363" y="6952"/>
                  <a:pt x="6387" y="6999"/>
                  <a:pt x="6416" y="6999"/>
                </a:cubicBezTo>
                <a:cubicBezTo>
                  <a:pt x="6445" y="6999"/>
                  <a:pt x="6469" y="6952"/>
                  <a:pt x="6469" y="6894"/>
                </a:cubicBezTo>
                <a:lnTo>
                  <a:pt x="6469" y="6674"/>
                </a:lnTo>
                <a:cubicBezTo>
                  <a:pt x="6469" y="6617"/>
                  <a:pt x="6445" y="6570"/>
                  <a:pt x="6416" y="6570"/>
                </a:cubicBezTo>
                <a:close/>
                <a:moveTo>
                  <a:pt x="7266" y="6570"/>
                </a:moveTo>
                <a:cubicBezTo>
                  <a:pt x="7237" y="6570"/>
                  <a:pt x="7213" y="6617"/>
                  <a:pt x="7213" y="6674"/>
                </a:cubicBezTo>
                <a:lnTo>
                  <a:pt x="7213" y="6894"/>
                </a:lnTo>
                <a:cubicBezTo>
                  <a:pt x="7213" y="6952"/>
                  <a:pt x="7237" y="6999"/>
                  <a:pt x="7266" y="6999"/>
                </a:cubicBezTo>
                <a:cubicBezTo>
                  <a:pt x="7295" y="6999"/>
                  <a:pt x="7318" y="6952"/>
                  <a:pt x="7318" y="6894"/>
                </a:cubicBezTo>
                <a:lnTo>
                  <a:pt x="7318" y="6674"/>
                </a:lnTo>
                <a:cubicBezTo>
                  <a:pt x="7318" y="6617"/>
                  <a:pt x="7295" y="6570"/>
                  <a:pt x="7266" y="6570"/>
                </a:cubicBezTo>
                <a:close/>
                <a:moveTo>
                  <a:pt x="7580" y="6570"/>
                </a:moveTo>
                <a:cubicBezTo>
                  <a:pt x="7551" y="6570"/>
                  <a:pt x="7527" y="6617"/>
                  <a:pt x="7527" y="6674"/>
                </a:cubicBezTo>
                <a:lnTo>
                  <a:pt x="7527" y="6894"/>
                </a:lnTo>
                <a:cubicBezTo>
                  <a:pt x="7527" y="6952"/>
                  <a:pt x="7551" y="6999"/>
                  <a:pt x="7580" y="6999"/>
                </a:cubicBezTo>
                <a:cubicBezTo>
                  <a:pt x="7609" y="6999"/>
                  <a:pt x="7632" y="6952"/>
                  <a:pt x="7632" y="6894"/>
                </a:cubicBezTo>
                <a:lnTo>
                  <a:pt x="7632" y="6674"/>
                </a:lnTo>
                <a:cubicBezTo>
                  <a:pt x="7632" y="6617"/>
                  <a:pt x="7609" y="6570"/>
                  <a:pt x="7580" y="6570"/>
                </a:cubicBezTo>
                <a:close/>
                <a:moveTo>
                  <a:pt x="8429" y="6570"/>
                </a:moveTo>
                <a:cubicBezTo>
                  <a:pt x="8400" y="6570"/>
                  <a:pt x="8377" y="6617"/>
                  <a:pt x="8377" y="6674"/>
                </a:cubicBezTo>
                <a:lnTo>
                  <a:pt x="8377" y="6894"/>
                </a:lnTo>
                <a:cubicBezTo>
                  <a:pt x="8377" y="6952"/>
                  <a:pt x="8400" y="6999"/>
                  <a:pt x="8429" y="6999"/>
                </a:cubicBezTo>
                <a:cubicBezTo>
                  <a:pt x="8458" y="6999"/>
                  <a:pt x="8482" y="6952"/>
                  <a:pt x="8482" y="6894"/>
                </a:cubicBezTo>
                <a:lnTo>
                  <a:pt x="8482" y="6674"/>
                </a:lnTo>
                <a:cubicBezTo>
                  <a:pt x="8482" y="6617"/>
                  <a:pt x="8458" y="6570"/>
                  <a:pt x="8429" y="6570"/>
                </a:cubicBezTo>
                <a:close/>
                <a:moveTo>
                  <a:pt x="8744" y="6570"/>
                </a:moveTo>
                <a:cubicBezTo>
                  <a:pt x="8714" y="6570"/>
                  <a:pt x="8691" y="6617"/>
                  <a:pt x="8691" y="6674"/>
                </a:cubicBezTo>
                <a:lnTo>
                  <a:pt x="8691" y="6894"/>
                </a:lnTo>
                <a:cubicBezTo>
                  <a:pt x="8691" y="6952"/>
                  <a:pt x="8714" y="6999"/>
                  <a:pt x="8744" y="6999"/>
                </a:cubicBezTo>
                <a:cubicBezTo>
                  <a:pt x="8773" y="6999"/>
                  <a:pt x="8796" y="6952"/>
                  <a:pt x="8796" y="6894"/>
                </a:cubicBezTo>
                <a:lnTo>
                  <a:pt x="8796" y="6674"/>
                </a:lnTo>
                <a:cubicBezTo>
                  <a:pt x="8796" y="6617"/>
                  <a:pt x="8773" y="6570"/>
                  <a:pt x="8744" y="6570"/>
                </a:cubicBezTo>
                <a:close/>
                <a:moveTo>
                  <a:pt x="9593" y="6570"/>
                </a:moveTo>
                <a:cubicBezTo>
                  <a:pt x="9564" y="6570"/>
                  <a:pt x="9540" y="6617"/>
                  <a:pt x="9540" y="6674"/>
                </a:cubicBezTo>
                <a:lnTo>
                  <a:pt x="9540" y="6894"/>
                </a:lnTo>
                <a:cubicBezTo>
                  <a:pt x="9540" y="6952"/>
                  <a:pt x="9564" y="6999"/>
                  <a:pt x="9593" y="6999"/>
                </a:cubicBezTo>
                <a:cubicBezTo>
                  <a:pt x="9622" y="6999"/>
                  <a:pt x="9646" y="6952"/>
                  <a:pt x="9646" y="6894"/>
                </a:cubicBezTo>
                <a:lnTo>
                  <a:pt x="9646" y="6674"/>
                </a:lnTo>
                <a:cubicBezTo>
                  <a:pt x="9646" y="6617"/>
                  <a:pt x="9622" y="6570"/>
                  <a:pt x="9593" y="6570"/>
                </a:cubicBezTo>
                <a:close/>
                <a:moveTo>
                  <a:pt x="9908" y="6570"/>
                </a:moveTo>
                <a:cubicBezTo>
                  <a:pt x="9879" y="6570"/>
                  <a:pt x="9855" y="6617"/>
                  <a:pt x="9855" y="6674"/>
                </a:cubicBezTo>
                <a:lnTo>
                  <a:pt x="9855" y="6894"/>
                </a:lnTo>
                <a:cubicBezTo>
                  <a:pt x="9855" y="6952"/>
                  <a:pt x="9879" y="6999"/>
                  <a:pt x="9908" y="6999"/>
                </a:cubicBezTo>
                <a:cubicBezTo>
                  <a:pt x="9937" y="6999"/>
                  <a:pt x="9961" y="6952"/>
                  <a:pt x="9961" y="6894"/>
                </a:cubicBezTo>
                <a:lnTo>
                  <a:pt x="9961" y="6674"/>
                </a:lnTo>
                <a:cubicBezTo>
                  <a:pt x="9961" y="6617"/>
                  <a:pt x="9937" y="6570"/>
                  <a:pt x="9908" y="6570"/>
                </a:cubicBezTo>
                <a:close/>
                <a:moveTo>
                  <a:pt x="10758" y="6570"/>
                </a:moveTo>
                <a:cubicBezTo>
                  <a:pt x="10728" y="6570"/>
                  <a:pt x="10705" y="6617"/>
                  <a:pt x="10705" y="6674"/>
                </a:cubicBezTo>
                <a:lnTo>
                  <a:pt x="10705" y="6894"/>
                </a:lnTo>
                <a:cubicBezTo>
                  <a:pt x="10705" y="6952"/>
                  <a:pt x="10728" y="6999"/>
                  <a:pt x="10758" y="6999"/>
                </a:cubicBezTo>
                <a:cubicBezTo>
                  <a:pt x="10787" y="6999"/>
                  <a:pt x="10810" y="6952"/>
                  <a:pt x="10810" y="6894"/>
                </a:cubicBezTo>
                <a:lnTo>
                  <a:pt x="10810" y="6674"/>
                </a:lnTo>
                <a:cubicBezTo>
                  <a:pt x="10810" y="6617"/>
                  <a:pt x="10787" y="6570"/>
                  <a:pt x="10758" y="6570"/>
                </a:cubicBezTo>
                <a:close/>
                <a:moveTo>
                  <a:pt x="11072" y="6570"/>
                </a:moveTo>
                <a:cubicBezTo>
                  <a:pt x="11043" y="6570"/>
                  <a:pt x="11019" y="6617"/>
                  <a:pt x="11019" y="6674"/>
                </a:cubicBezTo>
                <a:lnTo>
                  <a:pt x="11019" y="6894"/>
                </a:lnTo>
                <a:cubicBezTo>
                  <a:pt x="11019" y="6952"/>
                  <a:pt x="11043" y="6999"/>
                  <a:pt x="11072" y="6999"/>
                </a:cubicBezTo>
                <a:cubicBezTo>
                  <a:pt x="11101" y="6999"/>
                  <a:pt x="11125" y="6952"/>
                  <a:pt x="11125" y="6894"/>
                </a:cubicBezTo>
                <a:lnTo>
                  <a:pt x="11125" y="6674"/>
                </a:lnTo>
                <a:cubicBezTo>
                  <a:pt x="11125" y="6617"/>
                  <a:pt x="11101" y="6570"/>
                  <a:pt x="11072" y="6570"/>
                </a:cubicBezTo>
                <a:close/>
                <a:moveTo>
                  <a:pt x="11922" y="6570"/>
                </a:moveTo>
                <a:cubicBezTo>
                  <a:pt x="11893" y="6570"/>
                  <a:pt x="11869" y="6617"/>
                  <a:pt x="11869" y="6674"/>
                </a:cubicBezTo>
                <a:lnTo>
                  <a:pt x="11869" y="6894"/>
                </a:lnTo>
                <a:cubicBezTo>
                  <a:pt x="11869" y="6952"/>
                  <a:pt x="11893" y="6999"/>
                  <a:pt x="11922" y="6999"/>
                </a:cubicBezTo>
                <a:cubicBezTo>
                  <a:pt x="11951" y="6999"/>
                  <a:pt x="11974" y="6952"/>
                  <a:pt x="11974" y="6894"/>
                </a:cubicBezTo>
                <a:lnTo>
                  <a:pt x="11974" y="6674"/>
                </a:lnTo>
                <a:cubicBezTo>
                  <a:pt x="11974" y="6617"/>
                  <a:pt x="11951" y="6570"/>
                  <a:pt x="11922" y="6570"/>
                </a:cubicBezTo>
                <a:close/>
                <a:moveTo>
                  <a:pt x="12236" y="6570"/>
                </a:moveTo>
                <a:cubicBezTo>
                  <a:pt x="12207" y="6570"/>
                  <a:pt x="12183" y="6617"/>
                  <a:pt x="12183" y="6674"/>
                </a:cubicBezTo>
                <a:lnTo>
                  <a:pt x="12183" y="6894"/>
                </a:lnTo>
                <a:cubicBezTo>
                  <a:pt x="12183" y="6952"/>
                  <a:pt x="12207" y="6999"/>
                  <a:pt x="12236" y="6999"/>
                </a:cubicBezTo>
                <a:cubicBezTo>
                  <a:pt x="12265" y="6999"/>
                  <a:pt x="12288" y="6952"/>
                  <a:pt x="12288" y="6894"/>
                </a:cubicBezTo>
                <a:lnTo>
                  <a:pt x="12288" y="6674"/>
                </a:lnTo>
                <a:cubicBezTo>
                  <a:pt x="12288" y="6617"/>
                  <a:pt x="12265" y="6570"/>
                  <a:pt x="12236" y="6570"/>
                </a:cubicBezTo>
                <a:close/>
                <a:moveTo>
                  <a:pt x="13085" y="6570"/>
                </a:moveTo>
                <a:cubicBezTo>
                  <a:pt x="13056" y="6570"/>
                  <a:pt x="13032" y="6617"/>
                  <a:pt x="13032" y="6674"/>
                </a:cubicBezTo>
                <a:lnTo>
                  <a:pt x="13032" y="6894"/>
                </a:lnTo>
                <a:cubicBezTo>
                  <a:pt x="13032" y="6952"/>
                  <a:pt x="13056" y="6999"/>
                  <a:pt x="13085" y="6999"/>
                </a:cubicBezTo>
                <a:cubicBezTo>
                  <a:pt x="13114" y="6999"/>
                  <a:pt x="13138" y="6952"/>
                  <a:pt x="13138" y="6894"/>
                </a:cubicBezTo>
                <a:lnTo>
                  <a:pt x="13138" y="6674"/>
                </a:lnTo>
                <a:cubicBezTo>
                  <a:pt x="13138" y="6617"/>
                  <a:pt x="13114" y="6570"/>
                  <a:pt x="13085" y="6570"/>
                </a:cubicBezTo>
                <a:close/>
                <a:moveTo>
                  <a:pt x="13399" y="6570"/>
                </a:moveTo>
                <a:cubicBezTo>
                  <a:pt x="13370" y="6570"/>
                  <a:pt x="13348" y="6617"/>
                  <a:pt x="13348" y="6674"/>
                </a:cubicBezTo>
                <a:lnTo>
                  <a:pt x="13348" y="6894"/>
                </a:lnTo>
                <a:cubicBezTo>
                  <a:pt x="13348" y="6952"/>
                  <a:pt x="13370" y="6999"/>
                  <a:pt x="13399" y="6999"/>
                </a:cubicBezTo>
                <a:cubicBezTo>
                  <a:pt x="13428" y="6999"/>
                  <a:pt x="13452" y="6952"/>
                  <a:pt x="13452" y="6894"/>
                </a:cubicBezTo>
                <a:lnTo>
                  <a:pt x="13452" y="6674"/>
                </a:lnTo>
                <a:cubicBezTo>
                  <a:pt x="13452" y="6617"/>
                  <a:pt x="13428" y="6570"/>
                  <a:pt x="13399" y="6570"/>
                </a:cubicBezTo>
                <a:close/>
                <a:moveTo>
                  <a:pt x="14249" y="6570"/>
                </a:moveTo>
                <a:cubicBezTo>
                  <a:pt x="14220" y="6570"/>
                  <a:pt x="14196" y="6617"/>
                  <a:pt x="14196" y="6674"/>
                </a:cubicBezTo>
                <a:lnTo>
                  <a:pt x="14196" y="6894"/>
                </a:lnTo>
                <a:cubicBezTo>
                  <a:pt x="14196" y="6952"/>
                  <a:pt x="14220" y="6999"/>
                  <a:pt x="14249" y="6999"/>
                </a:cubicBezTo>
                <a:cubicBezTo>
                  <a:pt x="14278" y="6999"/>
                  <a:pt x="14302" y="6952"/>
                  <a:pt x="14302" y="6894"/>
                </a:cubicBezTo>
                <a:lnTo>
                  <a:pt x="14302" y="6674"/>
                </a:lnTo>
                <a:cubicBezTo>
                  <a:pt x="14302" y="6617"/>
                  <a:pt x="14278" y="6570"/>
                  <a:pt x="14249" y="6570"/>
                </a:cubicBezTo>
                <a:close/>
                <a:moveTo>
                  <a:pt x="14564" y="6570"/>
                </a:moveTo>
                <a:cubicBezTo>
                  <a:pt x="14535" y="6570"/>
                  <a:pt x="14511" y="6617"/>
                  <a:pt x="14511" y="6674"/>
                </a:cubicBezTo>
                <a:lnTo>
                  <a:pt x="14511" y="6894"/>
                </a:lnTo>
                <a:cubicBezTo>
                  <a:pt x="14511" y="6952"/>
                  <a:pt x="14535" y="6999"/>
                  <a:pt x="14564" y="6999"/>
                </a:cubicBezTo>
                <a:cubicBezTo>
                  <a:pt x="14593" y="6999"/>
                  <a:pt x="14617" y="6952"/>
                  <a:pt x="14617" y="6894"/>
                </a:cubicBezTo>
                <a:lnTo>
                  <a:pt x="14617" y="6674"/>
                </a:lnTo>
                <a:cubicBezTo>
                  <a:pt x="14617" y="6617"/>
                  <a:pt x="14593" y="6570"/>
                  <a:pt x="14564" y="6570"/>
                </a:cubicBezTo>
                <a:close/>
                <a:moveTo>
                  <a:pt x="15413" y="6570"/>
                </a:moveTo>
                <a:cubicBezTo>
                  <a:pt x="15384" y="6570"/>
                  <a:pt x="15360" y="6617"/>
                  <a:pt x="15360" y="6674"/>
                </a:cubicBezTo>
                <a:lnTo>
                  <a:pt x="15360" y="6894"/>
                </a:lnTo>
                <a:cubicBezTo>
                  <a:pt x="15360" y="6952"/>
                  <a:pt x="15384" y="6999"/>
                  <a:pt x="15413" y="6999"/>
                </a:cubicBezTo>
                <a:cubicBezTo>
                  <a:pt x="15442" y="6999"/>
                  <a:pt x="15465" y="6952"/>
                  <a:pt x="15465" y="6894"/>
                </a:cubicBezTo>
                <a:lnTo>
                  <a:pt x="15465" y="6674"/>
                </a:lnTo>
                <a:cubicBezTo>
                  <a:pt x="15465" y="6617"/>
                  <a:pt x="15442" y="6570"/>
                  <a:pt x="15413" y="6570"/>
                </a:cubicBezTo>
                <a:close/>
                <a:moveTo>
                  <a:pt x="15728" y="6570"/>
                </a:moveTo>
                <a:cubicBezTo>
                  <a:pt x="15699" y="6570"/>
                  <a:pt x="15675" y="6617"/>
                  <a:pt x="15675" y="6674"/>
                </a:cubicBezTo>
                <a:lnTo>
                  <a:pt x="15675" y="6894"/>
                </a:lnTo>
                <a:cubicBezTo>
                  <a:pt x="15675" y="6952"/>
                  <a:pt x="15699" y="6999"/>
                  <a:pt x="15728" y="6999"/>
                </a:cubicBezTo>
                <a:cubicBezTo>
                  <a:pt x="15757" y="6999"/>
                  <a:pt x="15781" y="6952"/>
                  <a:pt x="15781" y="6894"/>
                </a:cubicBezTo>
                <a:lnTo>
                  <a:pt x="15781" y="6674"/>
                </a:lnTo>
                <a:cubicBezTo>
                  <a:pt x="15781" y="6617"/>
                  <a:pt x="15757" y="6570"/>
                  <a:pt x="15728" y="6570"/>
                </a:cubicBezTo>
                <a:close/>
                <a:moveTo>
                  <a:pt x="16578" y="6570"/>
                </a:moveTo>
                <a:cubicBezTo>
                  <a:pt x="16549" y="6570"/>
                  <a:pt x="16525" y="6617"/>
                  <a:pt x="16525" y="6674"/>
                </a:cubicBezTo>
                <a:lnTo>
                  <a:pt x="16525" y="6894"/>
                </a:lnTo>
                <a:cubicBezTo>
                  <a:pt x="16525" y="6952"/>
                  <a:pt x="16549" y="6999"/>
                  <a:pt x="16578" y="6999"/>
                </a:cubicBezTo>
                <a:cubicBezTo>
                  <a:pt x="16607" y="6999"/>
                  <a:pt x="16630" y="6952"/>
                  <a:pt x="16630" y="6894"/>
                </a:cubicBezTo>
                <a:lnTo>
                  <a:pt x="16630" y="6674"/>
                </a:lnTo>
                <a:cubicBezTo>
                  <a:pt x="16630" y="6617"/>
                  <a:pt x="16607" y="6570"/>
                  <a:pt x="16578" y="6570"/>
                </a:cubicBezTo>
                <a:close/>
                <a:moveTo>
                  <a:pt x="16892" y="6570"/>
                </a:moveTo>
                <a:cubicBezTo>
                  <a:pt x="16863" y="6570"/>
                  <a:pt x="16839" y="6617"/>
                  <a:pt x="16839" y="6674"/>
                </a:cubicBezTo>
                <a:lnTo>
                  <a:pt x="16839" y="6894"/>
                </a:lnTo>
                <a:cubicBezTo>
                  <a:pt x="16839" y="6952"/>
                  <a:pt x="16863" y="6999"/>
                  <a:pt x="16892" y="6999"/>
                </a:cubicBezTo>
                <a:cubicBezTo>
                  <a:pt x="16921" y="6999"/>
                  <a:pt x="16944" y="6952"/>
                  <a:pt x="16944" y="6894"/>
                </a:cubicBezTo>
                <a:lnTo>
                  <a:pt x="16944" y="6674"/>
                </a:lnTo>
                <a:cubicBezTo>
                  <a:pt x="16944" y="6617"/>
                  <a:pt x="16921" y="6570"/>
                  <a:pt x="16892" y="6570"/>
                </a:cubicBezTo>
                <a:close/>
                <a:moveTo>
                  <a:pt x="17741" y="6570"/>
                </a:moveTo>
                <a:cubicBezTo>
                  <a:pt x="17712" y="6570"/>
                  <a:pt x="17689" y="6617"/>
                  <a:pt x="17689" y="6674"/>
                </a:cubicBezTo>
                <a:lnTo>
                  <a:pt x="17689" y="6894"/>
                </a:lnTo>
                <a:cubicBezTo>
                  <a:pt x="17689" y="6952"/>
                  <a:pt x="17712" y="6999"/>
                  <a:pt x="17741" y="6999"/>
                </a:cubicBezTo>
                <a:cubicBezTo>
                  <a:pt x="17770" y="6999"/>
                  <a:pt x="17794" y="6952"/>
                  <a:pt x="17794" y="6894"/>
                </a:cubicBezTo>
                <a:lnTo>
                  <a:pt x="17794" y="6674"/>
                </a:lnTo>
                <a:cubicBezTo>
                  <a:pt x="17794" y="6617"/>
                  <a:pt x="17770" y="6570"/>
                  <a:pt x="17741" y="6570"/>
                </a:cubicBezTo>
                <a:close/>
                <a:moveTo>
                  <a:pt x="18055" y="6570"/>
                </a:moveTo>
                <a:cubicBezTo>
                  <a:pt x="18026" y="6570"/>
                  <a:pt x="18002" y="6617"/>
                  <a:pt x="18002" y="6674"/>
                </a:cubicBezTo>
                <a:lnTo>
                  <a:pt x="18002" y="6894"/>
                </a:lnTo>
                <a:cubicBezTo>
                  <a:pt x="18002" y="6952"/>
                  <a:pt x="18026" y="6999"/>
                  <a:pt x="18055" y="6999"/>
                </a:cubicBezTo>
                <a:cubicBezTo>
                  <a:pt x="18085" y="6999"/>
                  <a:pt x="18108" y="6952"/>
                  <a:pt x="18108" y="6894"/>
                </a:cubicBezTo>
                <a:lnTo>
                  <a:pt x="18108" y="6674"/>
                </a:lnTo>
                <a:cubicBezTo>
                  <a:pt x="18108" y="6617"/>
                  <a:pt x="18085" y="6570"/>
                  <a:pt x="18055" y="6570"/>
                </a:cubicBezTo>
                <a:close/>
                <a:moveTo>
                  <a:pt x="18905" y="6570"/>
                </a:moveTo>
                <a:cubicBezTo>
                  <a:pt x="18876" y="6570"/>
                  <a:pt x="18852" y="6617"/>
                  <a:pt x="18852" y="6674"/>
                </a:cubicBezTo>
                <a:lnTo>
                  <a:pt x="18852" y="6894"/>
                </a:lnTo>
                <a:cubicBezTo>
                  <a:pt x="18852" y="6952"/>
                  <a:pt x="18876" y="6999"/>
                  <a:pt x="18905" y="6999"/>
                </a:cubicBezTo>
                <a:cubicBezTo>
                  <a:pt x="18934" y="6999"/>
                  <a:pt x="18958" y="6952"/>
                  <a:pt x="18958" y="6894"/>
                </a:cubicBezTo>
                <a:lnTo>
                  <a:pt x="18958" y="6674"/>
                </a:lnTo>
                <a:cubicBezTo>
                  <a:pt x="18958" y="6617"/>
                  <a:pt x="18934" y="6570"/>
                  <a:pt x="18905" y="6570"/>
                </a:cubicBezTo>
                <a:close/>
                <a:moveTo>
                  <a:pt x="19220" y="6570"/>
                </a:moveTo>
                <a:cubicBezTo>
                  <a:pt x="19191" y="6570"/>
                  <a:pt x="19167" y="6617"/>
                  <a:pt x="19167" y="6674"/>
                </a:cubicBezTo>
                <a:lnTo>
                  <a:pt x="19167" y="6894"/>
                </a:lnTo>
                <a:cubicBezTo>
                  <a:pt x="19167" y="6952"/>
                  <a:pt x="19191" y="6999"/>
                  <a:pt x="19220" y="6999"/>
                </a:cubicBezTo>
                <a:cubicBezTo>
                  <a:pt x="19249" y="6999"/>
                  <a:pt x="19273" y="6952"/>
                  <a:pt x="19273" y="6894"/>
                </a:cubicBezTo>
                <a:lnTo>
                  <a:pt x="19273" y="6674"/>
                </a:lnTo>
                <a:cubicBezTo>
                  <a:pt x="19273" y="6617"/>
                  <a:pt x="19249" y="6570"/>
                  <a:pt x="19220" y="6570"/>
                </a:cubicBezTo>
                <a:close/>
                <a:moveTo>
                  <a:pt x="20069" y="6570"/>
                </a:moveTo>
                <a:cubicBezTo>
                  <a:pt x="20040" y="6570"/>
                  <a:pt x="20016" y="6617"/>
                  <a:pt x="20016" y="6674"/>
                </a:cubicBezTo>
                <a:lnTo>
                  <a:pt x="20016" y="6894"/>
                </a:lnTo>
                <a:cubicBezTo>
                  <a:pt x="20016" y="6952"/>
                  <a:pt x="20040" y="6999"/>
                  <a:pt x="20069" y="6999"/>
                </a:cubicBezTo>
                <a:cubicBezTo>
                  <a:pt x="20099" y="6999"/>
                  <a:pt x="20122" y="6952"/>
                  <a:pt x="20122" y="6894"/>
                </a:cubicBezTo>
                <a:lnTo>
                  <a:pt x="20122" y="6674"/>
                </a:lnTo>
                <a:cubicBezTo>
                  <a:pt x="20122" y="6617"/>
                  <a:pt x="20099" y="6570"/>
                  <a:pt x="20069" y="6570"/>
                </a:cubicBezTo>
                <a:close/>
                <a:moveTo>
                  <a:pt x="20384" y="6570"/>
                </a:moveTo>
                <a:cubicBezTo>
                  <a:pt x="20355" y="6570"/>
                  <a:pt x="20331" y="6617"/>
                  <a:pt x="20331" y="6674"/>
                </a:cubicBezTo>
                <a:lnTo>
                  <a:pt x="20331" y="6894"/>
                </a:lnTo>
                <a:cubicBezTo>
                  <a:pt x="20331" y="6952"/>
                  <a:pt x="20355" y="6999"/>
                  <a:pt x="20384" y="6999"/>
                </a:cubicBezTo>
                <a:cubicBezTo>
                  <a:pt x="20413" y="6999"/>
                  <a:pt x="20436" y="6952"/>
                  <a:pt x="20436" y="6894"/>
                </a:cubicBezTo>
                <a:lnTo>
                  <a:pt x="20436" y="6674"/>
                </a:lnTo>
                <a:cubicBezTo>
                  <a:pt x="20436" y="6617"/>
                  <a:pt x="20413" y="6570"/>
                  <a:pt x="20384" y="6570"/>
                </a:cubicBezTo>
                <a:close/>
                <a:moveTo>
                  <a:pt x="21234" y="6570"/>
                </a:moveTo>
                <a:cubicBezTo>
                  <a:pt x="21204" y="6570"/>
                  <a:pt x="21181" y="6617"/>
                  <a:pt x="21181" y="6674"/>
                </a:cubicBezTo>
                <a:lnTo>
                  <a:pt x="21181" y="6894"/>
                </a:lnTo>
                <a:cubicBezTo>
                  <a:pt x="21181" y="6952"/>
                  <a:pt x="21204" y="6999"/>
                  <a:pt x="21234" y="6999"/>
                </a:cubicBezTo>
                <a:cubicBezTo>
                  <a:pt x="21263" y="6999"/>
                  <a:pt x="21285" y="6952"/>
                  <a:pt x="21285" y="6894"/>
                </a:cubicBezTo>
                <a:lnTo>
                  <a:pt x="21285" y="6674"/>
                </a:lnTo>
                <a:cubicBezTo>
                  <a:pt x="21285" y="6617"/>
                  <a:pt x="21263" y="6570"/>
                  <a:pt x="21234" y="6570"/>
                </a:cubicBezTo>
                <a:close/>
                <a:moveTo>
                  <a:pt x="21547" y="6570"/>
                </a:moveTo>
                <a:cubicBezTo>
                  <a:pt x="21518" y="6570"/>
                  <a:pt x="21495" y="6617"/>
                  <a:pt x="21495" y="6674"/>
                </a:cubicBezTo>
                <a:lnTo>
                  <a:pt x="21495" y="6894"/>
                </a:lnTo>
                <a:cubicBezTo>
                  <a:pt x="21495" y="6952"/>
                  <a:pt x="21518" y="6999"/>
                  <a:pt x="21547" y="6999"/>
                </a:cubicBezTo>
                <a:cubicBezTo>
                  <a:pt x="21576" y="6999"/>
                  <a:pt x="21600" y="6952"/>
                  <a:pt x="21600" y="6894"/>
                </a:cubicBezTo>
                <a:lnTo>
                  <a:pt x="21600" y="6674"/>
                </a:lnTo>
                <a:cubicBezTo>
                  <a:pt x="21600" y="6617"/>
                  <a:pt x="21576" y="6570"/>
                  <a:pt x="21547" y="6570"/>
                </a:cubicBezTo>
                <a:close/>
                <a:moveTo>
                  <a:pt x="53" y="7300"/>
                </a:moveTo>
                <a:cubicBezTo>
                  <a:pt x="24" y="7300"/>
                  <a:pt x="0" y="7347"/>
                  <a:pt x="0" y="7404"/>
                </a:cubicBezTo>
                <a:lnTo>
                  <a:pt x="0" y="7624"/>
                </a:lnTo>
                <a:cubicBezTo>
                  <a:pt x="0" y="7682"/>
                  <a:pt x="24" y="7729"/>
                  <a:pt x="53" y="7729"/>
                </a:cubicBezTo>
                <a:cubicBezTo>
                  <a:pt x="82" y="7729"/>
                  <a:pt x="106" y="7682"/>
                  <a:pt x="106" y="7624"/>
                </a:cubicBezTo>
                <a:lnTo>
                  <a:pt x="106" y="7404"/>
                </a:lnTo>
                <a:cubicBezTo>
                  <a:pt x="106" y="7347"/>
                  <a:pt x="82" y="7300"/>
                  <a:pt x="53" y="7300"/>
                </a:cubicBezTo>
                <a:close/>
                <a:moveTo>
                  <a:pt x="367" y="7300"/>
                </a:moveTo>
                <a:cubicBezTo>
                  <a:pt x="338" y="7300"/>
                  <a:pt x="315" y="7347"/>
                  <a:pt x="315" y="7404"/>
                </a:cubicBezTo>
                <a:lnTo>
                  <a:pt x="315" y="7624"/>
                </a:lnTo>
                <a:cubicBezTo>
                  <a:pt x="315" y="7682"/>
                  <a:pt x="338" y="7729"/>
                  <a:pt x="367" y="7729"/>
                </a:cubicBezTo>
                <a:cubicBezTo>
                  <a:pt x="397" y="7729"/>
                  <a:pt x="420" y="7682"/>
                  <a:pt x="420" y="7624"/>
                </a:cubicBezTo>
                <a:lnTo>
                  <a:pt x="420" y="7404"/>
                </a:lnTo>
                <a:cubicBezTo>
                  <a:pt x="420" y="7347"/>
                  <a:pt x="397" y="7300"/>
                  <a:pt x="367" y="7300"/>
                </a:cubicBezTo>
                <a:close/>
                <a:moveTo>
                  <a:pt x="1217" y="7300"/>
                </a:moveTo>
                <a:cubicBezTo>
                  <a:pt x="1188" y="7300"/>
                  <a:pt x="1164" y="7347"/>
                  <a:pt x="1164" y="7404"/>
                </a:cubicBezTo>
                <a:lnTo>
                  <a:pt x="1164" y="7624"/>
                </a:lnTo>
                <a:cubicBezTo>
                  <a:pt x="1164" y="7682"/>
                  <a:pt x="1188" y="7729"/>
                  <a:pt x="1217" y="7729"/>
                </a:cubicBezTo>
                <a:cubicBezTo>
                  <a:pt x="1246" y="7729"/>
                  <a:pt x="1270" y="7682"/>
                  <a:pt x="1270" y="7624"/>
                </a:cubicBezTo>
                <a:lnTo>
                  <a:pt x="1270" y="7404"/>
                </a:lnTo>
                <a:cubicBezTo>
                  <a:pt x="1270" y="7347"/>
                  <a:pt x="1246" y="7300"/>
                  <a:pt x="1217" y="7300"/>
                </a:cubicBezTo>
                <a:close/>
                <a:moveTo>
                  <a:pt x="1532" y="7300"/>
                </a:moveTo>
                <a:cubicBezTo>
                  <a:pt x="1503" y="7300"/>
                  <a:pt x="1479" y="7347"/>
                  <a:pt x="1479" y="7404"/>
                </a:cubicBezTo>
                <a:lnTo>
                  <a:pt x="1479" y="7624"/>
                </a:lnTo>
                <a:cubicBezTo>
                  <a:pt x="1479" y="7682"/>
                  <a:pt x="1503" y="7729"/>
                  <a:pt x="1532" y="7729"/>
                </a:cubicBezTo>
                <a:cubicBezTo>
                  <a:pt x="1561" y="7729"/>
                  <a:pt x="1584" y="7682"/>
                  <a:pt x="1584" y="7624"/>
                </a:cubicBezTo>
                <a:lnTo>
                  <a:pt x="1584" y="7404"/>
                </a:lnTo>
                <a:cubicBezTo>
                  <a:pt x="1584" y="7347"/>
                  <a:pt x="1561" y="7300"/>
                  <a:pt x="1532" y="7300"/>
                </a:cubicBezTo>
                <a:close/>
                <a:moveTo>
                  <a:pt x="2380" y="7300"/>
                </a:moveTo>
                <a:cubicBezTo>
                  <a:pt x="2351" y="7300"/>
                  <a:pt x="2329" y="7347"/>
                  <a:pt x="2329" y="7404"/>
                </a:cubicBezTo>
                <a:lnTo>
                  <a:pt x="2329" y="7624"/>
                </a:lnTo>
                <a:cubicBezTo>
                  <a:pt x="2329" y="7682"/>
                  <a:pt x="2351" y="7729"/>
                  <a:pt x="2380" y="7729"/>
                </a:cubicBezTo>
                <a:cubicBezTo>
                  <a:pt x="2409" y="7729"/>
                  <a:pt x="2433" y="7682"/>
                  <a:pt x="2433" y="7624"/>
                </a:cubicBezTo>
                <a:lnTo>
                  <a:pt x="2433" y="7404"/>
                </a:lnTo>
                <a:cubicBezTo>
                  <a:pt x="2433" y="7347"/>
                  <a:pt x="2409" y="7300"/>
                  <a:pt x="2380" y="7300"/>
                </a:cubicBezTo>
                <a:close/>
                <a:moveTo>
                  <a:pt x="2695" y="7300"/>
                </a:moveTo>
                <a:cubicBezTo>
                  <a:pt x="2666" y="7300"/>
                  <a:pt x="2643" y="7347"/>
                  <a:pt x="2643" y="7404"/>
                </a:cubicBezTo>
                <a:lnTo>
                  <a:pt x="2643" y="7624"/>
                </a:lnTo>
                <a:cubicBezTo>
                  <a:pt x="2643" y="7682"/>
                  <a:pt x="2666" y="7729"/>
                  <a:pt x="2695" y="7729"/>
                </a:cubicBezTo>
                <a:cubicBezTo>
                  <a:pt x="2724" y="7729"/>
                  <a:pt x="2748" y="7682"/>
                  <a:pt x="2748" y="7624"/>
                </a:cubicBezTo>
                <a:lnTo>
                  <a:pt x="2748" y="7404"/>
                </a:lnTo>
                <a:cubicBezTo>
                  <a:pt x="2748" y="7347"/>
                  <a:pt x="2724" y="7300"/>
                  <a:pt x="2695" y="7300"/>
                </a:cubicBezTo>
                <a:close/>
                <a:moveTo>
                  <a:pt x="3545" y="7300"/>
                </a:moveTo>
                <a:cubicBezTo>
                  <a:pt x="3516" y="7300"/>
                  <a:pt x="3492" y="7347"/>
                  <a:pt x="3492" y="7404"/>
                </a:cubicBezTo>
                <a:lnTo>
                  <a:pt x="3492" y="7624"/>
                </a:lnTo>
                <a:cubicBezTo>
                  <a:pt x="3492" y="7682"/>
                  <a:pt x="3516" y="7729"/>
                  <a:pt x="3545" y="7729"/>
                </a:cubicBezTo>
                <a:cubicBezTo>
                  <a:pt x="3574" y="7729"/>
                  <a:pt x="3598" y="7682"/>
                  <a:pt x="3598" y="7624"/>
                </a:cubicBezTo>
                <a:lnTo>
                  <a:pt x="3598" y="7404"/>
                </a:lnTo>
                <a:cubicBezTo>
                  <a:pt x="3598" y="7347"/>
                  <a:pt x="3574" y="7300"/>
                  <a:pt x="3545" y="7300"/>
                </a:cubicBezTo>
                <a:close/>
                <a:moveTo>
                  <a:pt x="3859" y="7300"/>
                </a:moveTo>
                <a:cubicBezTo>
                  <a:pt x="3830" y="7300"/>
                  <a:pt x="3806" y="7347"/>
                  <a:pt x="3806" y="7404"/>
                </a:cubicBezTo>
                <a:lnTo>
                  <a:pt x="3806" y="7624"/>
                </a:lnTo>
                <a:cubicBezTo>
                  <a:pt x="3806" y="7682"/>
                  <a:pt x="3830" y="7729"/>
                  <a:pt x="3859" y="7729"/>
                </a:cubicBezTo>
                <a:cubicBezTo>
                  <a:pt x="3888" y="7729"/>
                  <a:pt x="3912" y="7682"/>
                  <a:pt x="3912" y="7624"/>
                </a:cubicBezTo>
                <a:lnTo>
                  <a:pt x="3912" y="7404"/>
                </a:lnTo>
                <a:cubicBezTo>
                  <a:pt x="3912" y="7347"/>
                  <a:pt x="3888" y="7300"/>
                  <a:pt x="3859" y="7300"/>
                </a:cubicBezTo>
                <a:close/>
                <a:moveTo>
                  <a:pt x="4709" y="7300"/>
                </a:moveTo>
                <a:cubicBezTo>
                  <a:pt x="4680" y="7300"/>
                  <a:pt x="4656" y="7347"/>
                  <a:pt x="4656" y="7404"/>
                </a:cubicBezTo>
                <a:lnTo>
                  <a:pt x="4656" y="7624"/>
                </a:lnTo>
                <a:cubicBezTo>
                  <a:pt x="4656" y="7682"/>
                  <a:pt x="4680" y="7729"/>
                  <a:pt x="4709" y="7729"/>
                </a:cubicBezTo>
                <a:cubicBezTo>
                  <a:pt x="4738" y="7729"/>
                  <a:pt x="4762" y="7682"/>
                  <a:pt x="4762" y="7624"/>
                </a:cubicBezTo>
                <a:lnTo>
                  <a:pt x="4762" y="7404"/>
                </a:lnTo>
                <a:cubicBezTo>
                  <a:pt x="4762" y="7347"/>
                  <a:pt x="4738" y="7300"/>
                  <a:pt x="4709" y="7300"/>
                </a:cubicBezTo>
                <a:close/>
                <a:moveTo>
                  <a:pt x="5023" y="7300"/>
                </a:moveTo>
                <a:cubicBezTo>
                  <a:pt x="4994" y="7300"/>
                  <a:pt x="4970" y="7347"/>
                  <a:pt x="4970" y="7404"/>
                </a:cubicBezTo>
                <a:lnTo>
                  <a:pt x="4970" y="7624"/>
                </a:lnTo>
                <a:cubicBezTo>
                  <a:pt x="4970" y="7682"/>
                  <a:pt x="4994" y="7729"/>
                  <a:pt x="5023" y="7729"/>
                </a:cubicBezTo>
                <a:cubicBezTo>
                  <a:pt x="5053" y="7729"/>
                  <a:pt x="5076" y="7682"/>
                  <a:pt x="5076" y="7624"/>
                </a:cubicBezTo>
                <a:lnTo>
                  <a:pt x="5076" y="7404"/>
                </a:lnTo>
                <a:cubicBezTo>
                  <a:pt x="5076" y="7347"/>
                  <a:pt x="5053" y="7300"/>
                  <a:pt x="5023" y="7300"/>
                </a:cubicBezTo>
                <a:close/>
                <a:moveTo>
                  <a:pt x="5873" y="7300"/>
                </a:moveTo>
                <a:cubicBezTo>
                  <a:pt x="5844" y="7300"/>
                  <a:pt x="5820" y="7347"/>
                  <a:pt x="5820" y="7404"/>
                </a:cubicBezTo>
                <a:lnTo>
                  <a:pt x="5820" y="7624"/>
                </a:lnTo>
                <a:cubicBezTo>
                  <a:pt x="5820" y="7682"/>
                  <a:pt x="5844" y="7729"/>
                  <a:pt x="5873" y="7729"/>
                </a:cubicBezTo>
                <a:cubicBezTo>
                  <a:pt x="5902" y="7729"/>
                  <a:pt x="5926" y="7682"/>
                  <a:pt x="5926" y="7624"/>
                </a:cubicBezTo>
                <a:lnTo>
                  <a:pt x="5926" y="7404"/>
                </a:lnTo>
                <a:cubicBezTo>
                  <a:pt x="5926" y="7347"/>
                  <a:pt x="5902" y="7300"/>
                  <a:pt x="5873" y="7300"/>
                </a:cubicBezTo>
                <a:close/>
                <a:moveTo>
                  <a:pt x="6188" y="7300"/>
                </a:moveTo>
                <a:cubicBezTo>
                  <a:pt x="6159" y="7300"/>
                  <a:pt x="6135" y="7347"/>
                  <a:pt x="6135" y="7404"/>
                </a:cubicBezTo>
                <a:lnTo>
                  <a:pt x="6135" y="7624"/>
                </a:lnTo>
                <a:cubicBezTo>
                  <a:pt x="6135" y="7682"/>
                  <a:pt x="6159" y="7729"/>
                  <a:pt x="6188" y="7729"/>
                </a:cubicBezTo>
                <a:cubicBezTo>
                  <a:pt x="6217" y="7729"/>
                  <a:pt x="6240" y="7682"/>
                  <a:pt x="6240" y="7624"/>
                </a:cubicBezTo>
                <a:lnTo>
                  <a:pt x="6240" y="7404"/>
                </a:lnTo>
                <a:cubicBezTo>
                  <a:pt x="6240" y="7347"/>
                  <a:pt x="6217" y="7300"/>
                  <a:pt x="6188" y="7300"/>
                </a:cubicBezTo>
                <a:close/>
                <a:moveTo>
                  <a:pt x="7036" y="7300"/>
                </a:moveTo>
                <a:cubicBezTo>
                  <a:pt x="7007" y="7300"/>
                  <a:pt x="6984" y="7347"/>
                  <a:pt x="6984" y="7404"/>
                </a:cubicBezTo>
                <a:lnTo>
                  <a:pt x="6984" y="7624"/>
                </a:lnTo>
                <a:cubicBezTo>
                  <a:pt x="6984" y="7682"/>
                  <a:pt x="7007" y="7729"/>
                  <a:pt x="7036" y="7729"/>
                </a:cubicBezTo>
                <a:cubicBezTo>
                  <a:pt x="7065" y="7729"/>
                  <a:pt x="7089" y="7682"/>
                  <a:pt x="7089" y="7624"/>
                </a:cubicBezTo>
                <a:lnTo>
                  <a:pt x="7089" y="7404"/>
                </a:lnTo>
                <a:cubicBezTo>
                  <a:pt x="7089" y="7347"/>
                  <a:pt x="7065" y="7300"/>
                  <a:pt x="7036" y="7300"/>
                </a:cubicBezTo>
                <a:close/>
                <a:moveTo>
                  <a:pt x="7351" y="7300"/>
                </a:moveTo>
                <a:cubicBezTo>
                  <a:pt x="7322" y="7300"/>
                  <a:pt x="7299" y="7347"/>
                  <a:pt x="7299" y="7404"/>
                </a:cubicBezTo>
                <a:lnTo>
                  <a:pt x="7299" y="7624"/>
                </a:lnTo>
                <a:cubicBezTo>
                  <a:pt x="7299" y="7682"/>
                  <a:pt x="7322" y="7729"/>
                  <a:pt x="7351" y="7729"/>
                </a:cubicBezTo>
                <a:cubicBezTo>
                  <a:pt x="7380" y="7729"/>
                  <a:pt x="7404" y="7682"/>
                  <a:pt x="7404" y="7624"/>
                </a:cubicBezTo>
                <a:lnTo>
                  <a:pt x="7404" y="7404"/>
                </a:lnTo>
                <a:cubicBezTo>
                  <a:pt x="7404" y="7347"/>
                  <a:pt x="7380" y="7300"/>
                  <a:pt x="7351" y="7300"/>
                </a:cubicBezTo>
                <a:close/>
                <a:moveTo>
                  <a:pt x="8201" y="7300"/>
                </a:moveTo>
                <a:cubicBezTo>
                  <a:pt x="8171" y="7300"/>
                  <a:pt x="8148" y="7347"/>
                  <a:pt x="8148" y="7404"/>
                </a:cubicBezTo>
                <a:lnTo>
                  <a:pt x="8148" y="7624"/>
                </a:lnTo>
                <a:cubicBezTo>
                  <a:pt x="8148" y="7682"/>
                  <a:pt x="8171" y="7729"/>
                  <a:pt x="8201" y="7729"/>
                </a:cubicBezTo>
                <a:cubicBezTo>
                  <a:pt x="8230" y="7729"/>
                  <a:pt x="8254" y="7682"/>
                  <a:pt x="8254" y="7624"/>
                </a:cubicBezTo>
                <a:lnTo>
                  <a:pt x="8254" y="7404"/>
                </a:lnTo>
                <a:cubicBezTo>
                  <a:pt x="8254" y="7347"/>
                  <a:pt x="8230" y="7300"/>
                  <a:pt x="8201" y="7300"/>
                </a:cubicBezTo>
                <a:close/>
                <a:moveTo>
                  <a:pt x="8515" y="7300"/>
                </a:moveTo>
                <a:cubicBezTo>
                  <a:pt x="8486" y="7300"/>
                  <a:pt x="8462" y="7347"/>
                  <a:pt x="8462" y="7404"/>
                </a:cubicBezTo>
                <a:lnTo>
                  <a:pt x="8462" y="7624"/>
                </a:lnTo>
                <a:cubicBezTo>
                  <a:pt x="8462" y="7682"/>
                  <a:pt x="8486" y="7729"/>
                  <a:pt x="8515" y="7729"/>
                </a:cubicBezTo>
                <a:cubicBezTo>
                  <a:pt x="8544" y="7729"/>
                  <a:pt x="8568" y="7682"/>
                  <a:pt x="8568" y="7624"/>
                </a:cubicBezTo>
                <a:lnTo>
                  <a:pt x="8568" y="7404"/>
                </a:lnTo>
                <a:cubicBezTo>
                  <a:pt x="8568" y="7347"/>
                  <a:pt x="8544" y="7300"/>
                  <a:pt x="8515" y="7300"/>
                </a:cubicBezTo>
                <a:close/>
                <a:moveTo>
                  <a:pt x="9365" y="7300"/>
                </a:moveTo>
                <a:cubicBezTo>
                  <a:pt x="9336" y="7300"/>
                  <a:pt x="9312" y="7347"/>
                  <a:pt x="9312" y="7404"/>
                </a:cubicBezTo>
                <a:lnTo>
                  <a:pt x="9312" y="7624"/>
                </a:lnTo>
                <a:cubicBezTo>
                  <a:pt x="9312" y="7682"/>
                  <a:pt x="9336" y="7729"/>
                  <a:pt x="9365" y="7729"/>
                </a:cubicBezTo>
                <a:cubicBezTo>
                  <a:pt x="9394" y="7729"/>
                  <a:pt x="9418" y="7682"/>
                  <a:pt x="9418" y="7624"/>
                </a:cubicBezTo>
                <a:lnTo>
                  <a:pt x="9418" y="7404"/>
                </a:lnTo>
                <a:cubicBezTo>
                  <a:pt x="9418" y="7347"/>
                  <a:pt x="9394" y="7300"/>
                  <a:pt x="9365" y="7300"/>
                </a:cubicBezTo>
                <a:close/>
                <a:moveTo>
                  <a:pt x="9679" y="7300"/>
                </a:moveTo>
                <a:cubicBezTo>
                  <a:pt x="9650" y="7300"/>
                  <a:pt x="9626" y="7347"/>
                  <a:pt x="9626" y="7404"/>
                </a:cubicBezTo>
                <a:lnTo>
                  <a:pt x="9626" y="7624"/>
                </a:lnTo>
                <a:cubicBezTo>
                  <a:pt x="9626" y="7682"/>
                  <a:pt x="9650" y="7729"/>
                  <a:pt x="9679" y="7729"/>
                </a:cubicBezTo>
                <a:cubicBezTo>
                  <a:pt x="9708" y="7729"/>
                  <a:pt x="9732" y="7682"/>
                  <a:pt x="9732" y="7624"/>
                </a:cubicBezTo>
                <a:lnTo>
                  <a:pt x="9732" y="7404"/>
                </a:lnTo>
                <a:cubicBezTo>
                  <a:pt x="9732" y="7347"/>
                  <a:pt x="9708" y="7300"/>
                  <a:pt x="9679" y="7300"/>
                </a:cubicBezTo>
                <a:close/>
                <a:moveTo>
                  <a:pt x="10529" y="7300"/>
                </a:moveTo>
                <a:cubicBezTo>
                  <a:pt x="10500" y="7300"/>
                  <a:pt x="10476" y="7347"/>
                  <a:pt x="10476" y="7404"/>
                </a:cubicBezTo>
                <a:lnTo>
                  <a:pt x="10476" y="7624"/>
                </a:lnTo>
                <a:cubicBezTo>
                  <a:pt x="10476" y="7682"/>
                  <a:pt x="10500" y="7729"/>
                  <a:pt x="10529" y="7729"/>
                </a:cubicBezTo>
                <a:cubicBezTo>
                  <a:pt x="10558" y="7729"/>
                  <a:pt x="10582" y="7682"/>
                  <a:pt x="10582" y="7624"/>
                </a:cubicBezTo>
                <a:lnTo>
                  <a:pt x="10582" y="7404"/>
                </a:lnTo>
                <a:cubicBezTo>
                  <a:pt x="10582" y="7347"/>
                  <a:pt x="10558" y="7300"/>
                  <a:pt x="10529" y="7300"/>
                </a:cubicBezTo>
                <a:close/>
                <a:moveTo>
                  <a:pt x="10844" y="7300"/>
                </a:moveTo>
                <a:cubicBezTo>
                  <a:pt x="10814" y="7300"/>
                  <a:pt x="10791" y="7347"/>
                  <a:pt x="10791" y="7404"/>
                </a:cubicBezTo>
                <a:lnTo>
                  <a:pt x="10791" y="7624"/>
                </a:lnTo>
                <a:cubicBezTo>
                  <a:pt x="10791" y="7682"/>
                  <a:pt x="10814" y="7729"/>
                  <a:pt x="10844" y="7729"/>
                </a:cubicBezTo>
                <a:cubicBezTo>
                  <a:pt x="10873" y="7729"/>
                  <a:pt x="10895" y="7682"/>
                  <a:pt x="10895" y="7624"/>
                </a:cubicBezTo>
                <a:lnTo>
                  <a:pt x="10895" y="7404"/>
                </a:lnTo>
                <a:cubicBezTo>
                  <a:pt x="10895" y="7347"/>
                  <a:pt x="10873" y="7300"/>
                  <a:pt x="10844" y="7300"/>
                </a:cubicBezTo>
                <a:close/>
                <a:moveTo>
                  <a:pt x="11692" y="7300"/>
                </a:moveTo>
                <a:cubicBezTo>
                  <a:pt x="11663" y="7300"/>
                  <a:pt x="11640" y="7347"/>
                  <a:pt x="11640" y="7404"/>
                </a:cubicBezTo>
                <a:lnTo>
                  <a:pt x="11640" y="7624"/>
                </a:lnTo>
                <a:cubicBezTo>
                  <a:pt x="11640" y="7682"/>
                  <a:pt x="11663" y="7729"/>
                  <a:pt x="11692" y="7729"/>
                </a:cubicBezTo>
                <a:cubicBezTo>
                  <a:pt x="11721" y="7729"/>
                  <a:pt x="11745" y="7682"/>
                  <a:pt x="11745" y="7624"/>
                </a:cubicBezTo>
                <a:lnTo>
                  <a:pt x="11745" y="7404"/>
                </a:lnTo>
                <a:cubicBezTo>
                  <a:pt x="11745" y="7347"/>
                  <a:pt x="11721" y="7300"/>
                  <a:pt x="11692" y="7300"/>
                </a:cubicBezTo>
                <a:close/>
                <a:moveTo>
                  <a:pt x="12007" y="7300"/>
                </a:moveTo>
                <a:cubicBezTo>
                  <a:pt x="11978" y="7300"/>
                  <a:pt x="11955" y="7347"/>
                  <a:pt x="11955" y="7404"/>
                </a:cubicBezTo>
                <a:lnTo>
                  <a:pt x="11955" y="7624"/>
                </a:lnTo>
                <a:cubicBezTo>
                  <a:pt x="11955" y="7682"/>
                  <a:pt x="11978" y="7729"/>
                  <a:pt x="12007" y="7729"/>
                </a:cubicBezTo>
                <a:cubicBezTo>
                  <a:pt x="12036" y="7729"/>
                  <a:pt x="12060" y="7682"/>
                  <a:pt x="12060" y="7624"/>
                </a:cubicBezTo>
                <a:lnTo>
                  <a:pt x="12060" y="7404"/>
                </a:lnTo>
                <a:cubicBezTo>
                  <a:pt x="12060" y="7347"/>
                  <a:pt x="12036" y="7300"/>
                  <a:pt x="12007" y="7300"/>
                </a:cubicBezTo>
                <a:close/>
                <a:moveTo>
                  <a:pt x="12856" y="7300"/>
                </a:moveTo>
                <a:cubicBezTo>
                  <a:pt x="12827" y="7300"/>
                  <a:pt x="12804" y="7347"/>
                  <a:pt x="12804" y="7404"/>
                </a:cubicBezTo>
                <a:lnTo>
                  <a:pt x="12804" y="7624"/>
                </a:lnTo>
                <a:cubicBezTo>
                  <a:pt x="12804" y="7682"/>
                  <a:pt x="12827" y="7729"/>
                  <a:pt x="12856" y="7729"/>
                </a:cubicBezTo>
                <a:cubicBezTo>
                  <a:pt x="12886" y="7729"/>
                  <a:pt x="12909" y="7682"/>
                  <a:pt x="12909" y="7624"/>
                </a:cubicBezTo>
                <a:lnTo>
                  <a:pt x="12909" y="7404"/>
                </a:lnTo>
                <a:cubicBezTo>
                  <a:pt x="12909" y="7347"/>
                  <a:pt x="12886" y="7300"/>
                  <a:pt x="12856" y="7300"/>
                </a:cubicBezTo>
                <a:close/>
                <a:moveTo>
                  <a:pt x="13171" y="7300"/>
                </a:moveTo>
                <a:cubicBezTo>
                  <a:pt x="13142" y="7300"/>
                  <a:pt x="13118" y="7347"/>
                  <a:pt x="13118" y="7404"/>
                </a:cubicBezTo>
                <a:lnTo>
                  <a:pt x="13118" y="7624"/>
                </a:lnTo>
                <a:cubicBezTo>
                  <a:pt x="13118" y="7682"/>
                  <a:pt x="13142" y="7729"/>
                  <a:pt x="13171" y="7729"/>
                </a:cubicBezTo>
                <a:cubicBezTo>
                  <a:pt x="13200" y="7729"/>
                  <a:pt x="13224" y="7682"/>
                  <a:pt x="13224" y="7624"/>
                </a:cubicBezTo>
                <a:lnTo>
                  <a:pt x="13224" y="7404"/>
                </a:lnTo>
                <a:cubicBezTo>
                  <a:pt x="13224" y="7347"/>
                  <a:pt x="13200" y="7300"/>
                  <a:pt x="13171" y="7300"/>
                </a:cubicBezTo>
                <a:close/>
                <a:moveTo>
                  <a:pt x="14021" y="7300"/>
                </a:moveTo>
                <a:cubicBezTo>
                  <a:pt x="13992" y="7300"/>
                  <a:pt x="13968" y="7347"/>
                  <a:pt x="13968" y="7404"/>
                </a:cubicBezTo>
                <a:lnTo>
                  <a:pt x="13968" y="7624"/>
                </a:lnTo>
                <a:cubicBezTo>
                  <a:pt x="13968" y="7682"/>
                  <a:pt x="13992" y="7729"/>
                  <a:pt x="14021" y="7729"/>
                </a:cubicBezTo>
                <a:cubicBezTo>
                  <a:pt x="14050" y="7729"/>
                  <a:pt x="14074" y="7682"/>
                  <a:pt x="14074" y="7624"/>
                </a:cubicBezTo>
                <a:lnTo>
                  <a:pt x="14074" y="7404"/>
                </a:lnTo>
                <a:cubicBezTo>
                  <a:pt x="14074" y="7347"/>
                  <a:pt x="14050" y="7300"/>
                  <a:pt x="14021" y="7300"/>
                </a:cubicBezTo>
                <a:close/>
                <a:moveTo>
                  <a:pt x="14335" y="7300"/>
                </a:moveTo>
                <a:cubicBezTo>
                  <a:pt x="14306" y="7300"/>
                  <a:pt x="14282" y="7347"/>
                  <a:pt x="14282" y="7404"/>
                </a:cubicBezTo>
                <a:lnTo>
                  <a:pt x="14282" y="7624"/>
                </a:lnTo>
                <a:cubicBezTo>
                  <a:pt x="14282" y="7682"/>
                  <a:pt x="14306" y="7729"/>
                  <a:pt x="14335" y="7729"/>
                </a:cubicBezTo>
                <a:cubicBezTo>
                  <a:pt x="14364" y="7729"/>
                  <a:pt x="14388" y="7682"/>
                  <a:pt x="14388" y="7624"/>
                </a:cubicBezTo>
                <a:lnTo>
                  <a:pt x="14388" y="7404"/>
                </a:lnTo>
                <a:cubicBezTo>
                  <a:pt x="14388" y="7347"/>
                  <a:pt x="14364" y="7300"/>
                  <a:pt x="14335" y="7300"/>
                </a:cubicBezTo>
                <a:close/>
                <a:moveTo>
                  <a:pt x="15185" y="7300"/>
                </a:moveTo>
                <a:cubicBezTo>
                  <a:pt x="15156" y="7300"/>
                  <a:pt x="15132" y="7347"/>
                  <a:pt x="15132" y="7404"/>
                </a:cubicBezTo>
                <a:lnTo>
                  <a:pt x="15132" y="7624"/>
                </a:lnTo>
                <a:cubicBezTo>
                  <a:pt x="15132" y="7682"/>
                  <a:pt x="15156" y="7729"/>
                  <a:pt x="15185" y="7729"/>
                </a:cubicBezTo>
                <a:cubicBezTo>
                  <a:pt x="15214" y="7729"/>
                  <a:pt x="15237" y="7682"/>
                  <a:pt x="15237" y="7624"/>
                </a:cubicBezTo>
                <a:lnTo>
                  <a:pt x="15237" y="7404"/>
                </a:lnTo>
                <a:cubicBezTo>
                  <a:pt x="15237" y="7347"/>
                  <a:pt x="15214" y="7300"/>
                  <a:pt x="15185" y="7300"/>
                </a:cubicBezTo>
                <a:close/>
                <a:moveTo>
                  <a:pt x="15500" y="7300"/>
                </a:moveTo>
                <a:cubicBezTo>
                  <a:pt x="15470" y="7300"/>
                  <a:pt x="15447" y="7347"/>
                  <a:pt x="15447" y="7404"/>
                </a:cubicBezTo>
                <a:lnTo>
                  <a:pt x="15447" y="7624"/>
                </a:lnTo>
                <a:cubicBezTo>
                  <a:pt x="15447" y="7682"/>
                  <a:pt x="15470" y="7729"/>
                  <a:pt x="15500" y="7729"/>
                </a:cubicBezTo>
                <a:cubicBezTo>
                  <a:pt x="15529" y="7729"/>
                  <a:pt x="15551" y="7682"/>
                  <a:pt x="15551" y="7624"/>
                </a:cubicBezTo>
                <a:lnTo>
                  <a:pt x="15551" y="7404"/>
                </a:lnTo>
                <a:cubicBezTo>
                  <a:pt x="15551" y="7347"/>
                  <a:pt x="15529" y="7300"/>
                  <a:pt x="15500" y="7300"/>
                </a:cubicBezTo>
                <a:close/>
                <a:moveTo>
                  <a:pt x="16349" y="7300"/>
                </a:moveTo>
                <a:cubicBezTo>
                  <a:pt x="16320" y="7300"/>
                  <a:pt x="16296" y="7347"/>
                  <a:pt x="16296" y="7404"/>
                </a:cubicBezTo>
                <a:lnTo>
                  <a:pt x="16296" y="7624"/>
                </a:lnTo>
                <a:cubicBezTo>
                  <a:pt x="16296" y="7682"/>
                  <a:pt x="16320" y="7729"/>
                  <a:pt x="16349" y="7729"/>
                </a:cubicBezTo>
                <a:cubicBezTo>
                  <a:pt x="16378" y="7729"/>
                  <a:pt x="16401" y="7682"/>
                  <a:pt x="16401" y="7624"/>
                </a:cubicBezTo>
                <a:lnTo>
                  <a:pt x="16401" y="7404"/>
                </a:lnTo>
                <a:cubicBezTo>
                  <a:pt x="16401" y="7347"/>
                  <a:pt x="16378" y="7300"/>
                  <a:pt x="16349" y="7300"/>
                </a:cubicBezTo>
                <a:close/>
                <a:moveTo>
                  <a:pt x="16663" y="7300"/>
                </a:moveTo>
                <a:cubicBezTo>
                  <a:pt x="16634" y="7300"/>
                  <a:pt x="16611" y="7347"/>
                  <a:pt x="16611" y="7404"/>
                </a:cubicBezTo>
                <a:lnTo>
                  <a:pt x="16611" y="7624"/>
                </a:lnTo>
                <a:cubicBezTo>
                  <a:pt x="16611" y="7682"/>
                  <a:pt x="16634" y="7729"/>
                  <a:pt x="16663" y="7729"/>
                </a:cubicBezTo>
                <a:cubicBezTo>
                  <a:pt x="16692" y="7729"/>
                  <a:pt x="16716" y="7682"/>
                  <a:pt x="16716" y="7624"/>
                </a:cubicBezTo>
                <a:lnTo>
                  <a:pt x="16716" y="7404"/>
                </a:lnTo>
                <a:cubicBezTo>
                  <a:pt x="16716" y="7347"/>
                  <a:pt x="16692" y="7300"/>
                  <a:pt x="16663" y="7300"/>
                </a:cubicBezTo>
                <a:close/>
                <a:moveTo>
                  <a:pt x="17512" y="7300"/>
                </a:moveTo>
                <a:cubicBezTo>
                  <a:pt x="17483" y="7300"/>
                  <a:pt x="17459" y="7347"/>
                  <a:pt x="17459" y="7404"/>
                </a:cubicBezTo>
                <a:lnTo>
                  <a:pt x="17459" y="7624"/>
                </a:lnTo>
                <a:cubicBezTo>
                  <a:pt x="17459" y="7682"/>
                  <a:pt x="17483" y="7729"/>
                  <a:pt x="17512" y="7729"/>
                </a:cubicBezTo>
                <a:cubicBezTo>
                  <a:pt x="17541" y="7729"/>
                  <a:pt x="17565" y="7682"/>
                  <a:pt x="17565" y="7624"/>
                </a:cubicBezTo>
                <a:lnTo>
                  <a:pt x="17565" y="7404"/>
                </a:lnTo>
                <a:cubicBezTo>
                  <a:pt x="17565" y="7347"/>
                  <a:pt x="17541" y="7300"/>
                  <a:pt x="17512" y="7300"/>
                </a:cubicBezTo>
                <a:close/>
                <a:moveTo>
                  <a:pt x="17827" y="7300"/>
                </a:moveTo>
                <a:cubicBezTo>
                  <a:pt x="17798" y="7300"/>
                  <a:pt x="17774" y="7347"/>
                  <a:pt x="17774" y="7404"/>
                </a:cubicBezTo>
                <a:lnTo>
                  <a:pt x="17774" y="7624"/>
                </a:lnTo>
                <a:cubicBezTo>
                  <a:pt x="17774" y="7682"/>
                  <a:pt x="17798" y="7729"/>
                  <a:pt x="17827" y="7729"/>
                </a:cubicBezTo>
                <a:cubicBezTo>
                  <a:pt x="17856" y="7729"/>
                  <a:pt x="17880" y="7682"/>
                  <a:pt x="17880" y="7624"/>
                </a:cubicBezTo>
                <a:lnTo>
                  <a:pt x="17880" y="7404"/>
                </a:lnTo>
                <a:cubicBezTo>
                  <a:pt x="17880" y="7347"/>
                  <a:pt x="17856" y="7300"/>
                  <a:pt x="17827" y="7300"/>
                </a:cubicBezTo>
                <a:close/>
                <a:moveTo>
                  <a:pt x="18677" y="7300"/>
                </a:moveTo>
                <a:cubicBezTo>
                  <a:pt x="18648" y="7300"/>
                  <a:pt x="18624" y="7347"/>
                  <a:pt x="18624" y="7404"/>
                </a:cubicBezTo>
                <a:lnTo>
                  <a:pt x="18624" y="7624"/>
                </a:lnTo>
                <a:cubicBezTo>
                  <a:pt x="18624" y="7682"/>
                  <a:pt x="18648" y="7729"/>
                  <a:pt x="18677" y="7729"/>
                </a:cubicBezTo>
                <a:cubicBezTo>
                  <a:pt x="18706" y="7729"/>
                  <a:pt x="18730" y="7682"/>
                  <a:pt x="18730" y="7624"/>
                </a:cubicBezTo>
                <a:lnTo>
                  <a:pt x="18730" y="7404"/>
                </a:lnTo>
                <a:cubicBezTo>
                  <a:pt x="18730" y="7347"/>
                  <a:pt x="18706" y="7300"/>
                  <a:pt x="18677" y="7300"/>
                </a:cubicBezTo>
                <a:close/>
                <a:moveTo>
                  <a:pt x="18991" y="7300"/>
                </a:moveTo>
                <a:cubicBezTo>
                  <a:pt x="18962" y="7300"/>
                  <a:pt x="18938" y="7347"/>
                  <a:pt x="18938" y="7404"/>
                </a:cubicBezTo>
                <a:lnTo>
                  <a:pt x="18938" y="7624"/>
                </a:lnTo>
                <a:cubicBezTo>
                  <a:pt x="18938" y="7682"/>
                  <a:pt x="18962" y="7729"/>
                  <a:pt x="18991" y="7729"/>
                </a:cubicBezTo>
                <a:cubicBezTo>
                  <a:pt x="19020" y="7729"/>
                  <a:pt x="19044" y="7682"/>
                  <a:pt x="19044" y="7624"/>
                </a:cubicBezTo>
                <a:lnTo>
                  <a:pt x="19044" y="7404"/>
                </a:lnTo>
                <a:cubicBezTo>
                  <a:pt x="19044" y="7347"/>
                  <a:pt x="19020" y="7300"/>
                  <a:pt x="18991" y="7300"/>
                </a:cubicBezTo>
                <a:close/>
                <a:moveTo>
                  <a:pt x="19841" y="7300"/>
                </a:moveTo>
                <a:cubicBezTo>
                  <a:pt x="19812" y="7300"/>
                  <a:pt x="19788" y="7347"/>
                  <a:pt x="19788" y="7404"/>
                </a:cubicBezTo>
                <a:lnTo>
                  <a:pt x="19788" y="7624"/>
                </a:lnTo>
                <a:cubicBezTo>
                  <a:pt x="19788" y="7682"/>
                  <a:pt x="19812" y="7729"/>
                  <a:pt x="19841" y="7729"/>
                </a:cubicBezTo>
                <a:cubicBezTo>
                  <a:pt x="19870" y="7729"/>
                  <a:pt x="19894" y="7682"/>
                  <a:pt x="19894" y="7624"/>
                </a:cubicBezTo>
                <a:lnTo>
                  <a:pt x="19894" y="7404"/>
                </a:lnTo>
                <a:cubicBezTo>
                  <a:pt x="19894" y="7347"/>
                  <a:pt x="19870" y="7300"/>
                  <a:pt x="19841" y="7300"/>
                </a:cubicBezTo>
                <a:close/>
                <a:moveTo>
                  <a:pt x="20155" y="7300"/>
                </a:moveTo>
                <a:cubicBezTo>
                  <a:pt x="20126" y="7300"/>
                  <a:pt x="20102" y="7347"/>
                  <a:pt x="20102" y="7404"/>
                </a:cubicBezTo>
                <a:lnTo>
                  <a:pt x="20102" y="7624"/>
                </a:lnTo>
                <a:cubicBezTo>
                  <a:pt x="20102" y="7682"/>
                  <a:pt x="20126" y="7729"/>
                  <a:pt x="20155" y="7729"/>
                </a:cubicBezTo>
                <a:cubicBezTo>
                  <a:pt x="20184" y="7729"/>
                  <a:pt x="20207" y="7682"/>
                  <a:pt x="20207" y="7624"/>
                </a:cubicBezTo>
                <a:lnTo>
                  <a:pt x="20207" y="7404"/>
                </a:lnTo>
                <a:cubicBezTo>
                  <a:pt x="20207" y="7347"/>
                  <a:pt x="20184" y="7300"/>
                  <a:pt x="20155" y="7300"/>
                </a:cubicBezTo>
                <a:close/>
                <a:moveTo>
                  <a:pt x="21004" y="7300"/>
                </a:moveTo>
                <a:cubicBezTo>
                  <a:pt x="20975" y="7300"/>
                  <a:pt x="20952" y="7347"/>
                  <a:pt x="20952" y="7404"/>
                </a:cubicBezTo>
                <a:lnTo>
                  <a:pt x="20952" y="7624"/>
                </a:lnTo>
                <a:cubicBezTo>
                  <a:pt x="20952" y="7682"/>
                  <a:pt x="20975" y="7729"/>
                  <a:pt x="21004" y="7729"/>
                </a:cubicBezTo>
                <a:cubicBezTo>
                  <a:pt x="21033" y="7729"/>
                  <a:pt x="21057" y="7682"/>
                  <a:pt x="21057" y="7624"/>
                </a:cubicBezTo>
                <a:lnTo>
                  <a:pt x="21057" y="7404"/>
                </a:lnTo>
                <a:cubicBezTo>
                  <a:pt x="21057" y="7347"/>
                  <a:pt x="21033" y="7300"/>
                  <a:pt x="21004" y="7300"/>
                </a:cubicBezTo>
                <a:close/>
                <a:moveTo>
                  <a:pt x="21319" y="7300"/>
                </a:moveTo>
                <a:cubicBezTo>
                  <a:pt x="21289" y="7300"/>
                  <a:pt x="21267" y="7347"/>
                  <a:pt x="21267" y="7404"/>
                </a:cubicBezTo>
                <a:lnTo>
                  <a:pt x="21267" y="7624"/>
                </a:lnTo>
                <a:cubicBezTo>
                  <a:pt x="21267" y="7682"/>
                  <a:pt x="21289" y="7729"/>
                  <a:pt x="21319" y="7729"/>
                </a:cubicBezTo>
                <a:cubicBezTo>
                  <a:pt x="21348" y="7729"/>
                  <a:pt x="21372" y="7682"/>
                  <a:pt x="21372" y="7624"/>
                </a:cubicBezTo>
                <a:lnTo>
                  <a:pt x="21372" y="7404"/>
                </a:lnTo>
                <a:cubicBezTo>
                  <a:pt x="21372" y="7347"/>
                  <a:pt x="21348" y="7300"/>
                  <a:pt x="21319" y="7300"/>
                </a:cubicBezTo>
                <a:close/>
                <a:moveTo>
                  <a:pt x="281" y="8029"/>
                </a:moveTo>
                <a:cubicBezTo>
                  <a:pt x="252" y="8029"/>
                  <a:pt x="228" y="8077"/>
                  <a:pt x="228" y="8134"/>
                </a:cubicBezTo>
                <a:lnTo>
                  <a:pt x="228" y="8354"/>
                </a:lnTo>
                <a:cubicBezTo>
                  <a:pt x="228" y="8412"/>
                  <a:pt x="252" y="8459"/>
                  <a:pt x="281" y="8459"/>
                </a:cubicBezTo>
                <a:cubicBezTo>
                  <a:pt x="311" y="8459"/>
                  <a:pt x="334" y="8412"/>
                  <a:pt x="334" y="8354"/>
                </a:cubicBezTo>
                <a:lnTo>
                  <a:pt x="334" y="8134"/>
                </a:lnTo>
                <a:cubicBezTo>
                  <a:pt x="334" y="8077"/>
                  <a:pt x="311" y="8029"/>
                  <a:pt x="281" y="8029"/>
                </a:cubicBezTo>
                <a:close/>
                <a:moveTo>
                  <a:pt x="596" y="8029"/>
                </a:moveTo>
                <a:cubicBezTo>
                  <a:pt x="567" y="8029"/>
                  <a:pt x="543" y="8077"/>
                  <a:pt x="543" y="8134"/>
                </a:cubicBezTo>
                <a:lnTo>
                  <a:pt x="543" y="8354"/>
                </a:lnTo>
                <a:cubicBezTo>
                  <a:pt x="543" y="8412"/>
                  <a:pt x="567" y="8459"/>
                  <a:pt x="596" y="8459"/>
                </a:cubicBezTo>
                <a:cubicBezTo>
                  <a:pt x="625" y="8459"/>
                  <a:pt x="649" y="8412"/>
                  <a:pt x="649" y="8354"/>
                </a:cubicBezTo>
                <a:lnTo>
                  <a:pt x="649" y="8134"/>
                </a:lnTo>
                <a:cubicBezTo>
                  <a:pt x="649" y="8077"/>
                  <a:pt x="625" y="8029"/>
                  <a:pt x="596" y="8029"/>
                </a:cubicBezTo>
                <a:close/>
                <a:moveTo>
                  <a:pt x="1446" y="8029"/>
                </a:moveTo>
                <a:cubicBezTo>
                  <a:pt x="1417" y="8029"/>
                  <a:pt x="1393" y="8077"/>
                  <a:pt x="1393" y="8134"/>
                </a:cubicBezTo>
                <a:lnTo>
                  <a:pt x="1393" y="8354"/>
                </a:lnTo>
                <a:cubicBezTo>
                  <a:pt x="1393" y="8412"/>
                  <a:pt x="1417" y="8459"/>
                  <a:pt x="1446" y="8459"/>
                </a:cubicBezTo>
                <a:cubicBezTo>
                  <a:pt x="1475" y="8459"/>
                  <a:pt x="1499" y="8412"/>
                  <a:pt x="1499" y="8354"/>
                </a:cubicBezTo>
                <a:lnTo>
                  <a:pt x="1499" y="8134"/>
                </a:lnTo>
                <a:cubicBezTo>
                  <a:pt x="1499" y="8077"/>
                  <a:pt x="1475" y="8029"/>
                  <a:pt x="1446" y="8029"/>
                </a:cubicBezTo>
                <a:close/>
                <a:moveTo>
                  <a:pt x="1760" y="8029"/>
                </a:moveTo>
                <a:cubicBezTo>
                  <a:pt x="1731" y="8029"/>
                  <a:pt x="1707" y="8077"/>
                  <a:pt x="1707" y="8134"/>
                </a:cubicBezTo>
                <a:lnTo>
                  <a:pt x="1707" y="8354"/>
                </a:lnTo>
                <a:cubicBezTo>
                  <a:pt x="1707" y="8412"/>
                  <a:pt x="1731" y="8459"/>
                  <a:pt x="1760" y="8459"/>
                </a:cubicBezTo>
                <a:cubicBezTo>
                  <a:pt x="1789" y="8459"/>
                  <a:pt x="1813" y="8412"/>
                  <a:pt x="1813" y="8354"/>
                </a:cubicBezTo>
                <a:lnTo>
                  <a:pt x="1813" y="8134"/>
                </a:lnTo>
                <a:cubicBezTo>
                  <a:pt x="1813" y="8077"/>
                  <a:pt x="1789" y="8029"/>
                  <a:pt x="1760" y="8029"/>
                </a:cubicBezTo>
                <a:close/>
                <a:moveTo>
                  <a:pt x="2610" y="8029"/>
                </a:moveTo>
                <a:cubicBezTo>
                  <a:pt x="2581" y="8029"/>
                  <a:pt x="2557" y="8077"/>
                  <a:pt x="2557" y="8134"/>
                </a:cubicBezTo>
                <a:lnTo>
                  <a:pt x="2557" y="8354"/>
                </a:lnTo>
                <a:cubicBezTo>
                  <a:pt x="2557" y="8412"/>
                  <a:pt x="2581" y="8459"/>
                  <a:pt x="2610" y="8459"/>
                </a:cubicBezTo>
                <a:cubicBezTo>
                  <a:pt x="2639" y="8459"/>
                  <a:pt x="2662" y="8412"/>
                  <a:pt x="2662" y="8354"/>
                </a:cubicBezTo>
                <a:lnTo>
                  <a:pt x="2662" y="8134"/>
                </a:lnTo>
                <a:cubicBezTo>
                  <a:pt x="2662" y="8077"/>
                  <a:pt x="2639" y="8029"/>
                  <a:pt x="2610" y="8029"/>
                </a:cubicBezTo>
                <a:close/>
                <a:moveTo>
                  <a:pt x="2924" y="8029"/>
                </a:moveTo>
                <a:cubicBezTo>
                  <a:pt x="2895" y="8029"/>
                  <a:pt x="2871" y="8077"/>
                  <a:pt x="2871" y="8134"/>
                </a:cubicBezTo>
                <a:lnTo>
                  <a:pt x="2871" y="8354"/>
                </a:lnTo>
                <a:cubicBezTo>
                  <a:pt x="2871" y="8412"/>
                  <a:pt x="2895" y="8459"/>
                  <a:pt x="2924" y="8459"/>
                </a:cubicBezTo>
                <a:cubicBezTo>
                  <a:pt x="2954" y="8459"/>
                  <a:pt x="2976" y="8412"/>
                  <a:pt x="2976" y="8354"/>
                </a:cubicBezTo>
                <a:lnTo>
                  <a:pt x="2976" y="8134"/>
                </a:lnTo>
                <a:cubicBezTo>
                  <a:pt x="2976" y="8077"/>
                  <a:pt x="2954" y="8029"/>
                  <a:pt x="2924" y="8029"/>
                </a:cubicBezTo>
                <a:close/>
                <a:moveTo>
                  <a:pt x="3773" y="8029"/>
                </a:moveTo>
                <a:cubicBezTo>
                  <a:pt x="3744" y="8029"/>
                  <a:pt x="3721" y="8077"/>
                  <a:pt x="3721" y="8134"/>
                </a:cubicBezTo>
                <a:lnTo>
                  <a:pt x="3721" y="8354"/>
                </a:lnTo>
                <a:cubicBezTo>
                  <a:pt x="3721" y="8412"/>
                  <a:pt x="3744" y="8459"/>
                  <a:pt x="3773" y="8459"/>
                </a:cubicBezTo>
                <a:cubicBezTo>
                  <a:pt x="3802" y="8459"/>
                  <a:pt x="3826" y="8412"/>
                  <a:pt x="3826" y="8354"/>
                </a:cubicBezTo>
                <a:lnTo>
                  <a:pt x="3826" y="8134"/>
                </a:lnTo>
                <a:cubicBezTo>
                  <a:pt x="3826" y="8077"/>
                  <a:pt x="3802" y="8029"/>
                  <a:pt x="3773" y="8029"/>
                </a:cubicBezTo>
                <a:close/>
                <a:moveTo>
                  <a:pt x="4088" y="8029"/>
                </a:moveTo>
                <a:cubicBezTo>
                  <a:pt x="4058" y="8029"/>
                  <a:pt x="4035" y="8077"/>
                  <a:pt x="4035" y="8134"/>
                </a:cubicBezTo>
                <a:lnTo>
                  <a:pt x="4035" y="8354"/>
                </a:lnTo>
                <a:cubicBezTo>
                  <a:pt x="4035" y="8412"/>
                  <a:pt x="4058" y="8459"/>
                  <a:pt x="4088" y="8459"/>
                </a:cubicBezTo>
                <a:cubicBezTo>
                  <a:pt x="4117" y="8459"/>
                  <a:pt x="4141" y="8412"/>
                  <a:pt x="4141" y="8354"/>
                </a:cubicBezTo>
                <a:lnTo>
                  <a:pt x="4141" y="8134"/>
                </a:lnTo>
                <a:cubicBezTo>
                  <a:pt x="4141" y="8077"/>
                  <a:pt x="4117" y="8029"/>
                  <a:pt x="4088" y="8029"/>
                </a:cubicBezTo>
                <a:close/>
                <a:moveTo>
                  <a:pt x="4937" y="8029"/>
                </a:moveTo>
                <a:cubicBezTo>
                  <a:pt x="4908" y="8029"/>
                  <a:pt x="4884" y="8077"/>
                  <a:pt x="4884" y="8134"/>
                </a:cubicBezTo>
                <a:lnTo>
                  <a:pt x="4884" y="8354"/>
                </a:lnTo>
                <a:cubicBezTo>
                  <a:pt x="4884" y="8412"/>
                  <a:pt x="4908" y="8459"/>
                  <a:pt x="4937" y="8459"/>
                </a:cubicBezTo>
                <a:cubicBezTo>
                  <a:pt x="4966" y="8459"/>
                  <a:pt x="4990" y="8412"/>
                  <a:pt x="4990" y="8354"/>
                </a:cubicBezTo>
                <a:lnTo>
                  <a:pt x="4990" y="8134"/>
                </a:lnTo>
                <a:cubicBezTo>
                  <a:pt x="4990" y="8077"/>
                  <a:pt x="4966" y="8029"/>
                  <a:pt x="4937" y="8029"/>
                </a:cubicBezTo>
                <a:close/>
                <a:moveTo>
                  <a:pt x="5252" y="8029"/>
                </a:moveTo>
                <a:cubicBezTo>
                  <a:pt x="5223" y="8029"/>
                  <a:pt x="5199" y="8077"/>
                  <a:pt x="5199" y="8134"/>
                </a:cubicBezTo>
                <a:lnTo>
                  <a:pt x="5199" y="8354"/>
                </a:lnTo>
                <a:cubicBezTo>
                  <a:pt x="5199" y="8412"/>
                  <a:pt x="5223" y="8459"/>
                  <a:pt x="5252" y="8459"/>
                </a:cubicBezTo>
                <a:cubicBezTo>
                  <a:pt x="5281" y="8459"/>
                  <a:pt x="5305" y="8412"/>
                  <a:pt x="5305" y="8354"/>
                </a:cubicBezTo>
                <a:lnTo>
                  <a:pt x="5305" y="8134"/>
                </a:lnTo>
                <a:cubicBezTo>
                  <a:pt x="5305" y="8077"/>
                  <a:pt x="5281" y="8029"/>
                  <a:pt x="5252" y="8029"/>
                </a:cubicBezTo>
                <a:close/>
                <a:moveTo>
                  <a:pt x="6102" y="8029"/>
                </a:moveTo>
                <a:cubicBezTo>
                  <a:pt x="6072" y="8029"/>
                  <a:pt x="6049" y="8077"/>
                  <a:pt x="6049" y="8134"/>
                </a:cubicBezTo>
                <a:lnTo>
                  <a:pt x="6049" y="8354"/>
                </a:lnTo>
                <a:cubicBezTo>
                  <a:pt x="6049" y="8412"/>
                  <a:pt x="6072" y="8459"/>
                  <a:pt x="6102" y="8459"/>
                </a:cubicBezTo>
                <a:cubicBezTo>
                  <a:pt x="6131" y="8459"/>
                  <a:pt x="6155" y="8412"/>
                  <a:pt x="6155" y="8354"/>
                </a:cubicBezTo>
                <a:lnTo>
                  <a:pt x="6155" y="8134"/>
                </a:lnTo>
                <a:cubicBezTo>
                  <a:pt x="6155" y="8077"/>
                  <a:pt x="6131" y="8029"/>
                  <a:pt x="6102" y="8029"/>
                </a:cubicBezTo>
                <a:close/>
                <a:moveTo>
                  <a:pt x="6416" y="8029"/>
                </a:moveTo>
                <a:cubicBezTo>
                  <a:pt x="6387" y="8029"/>
                  <a:pt x="6363" y="8077"/>
                  <a:pt x="6363" y="8134"/>
                </a:cubicBezTo>
                <a:lnTo>
                  <a:pt x="6363" y="8354"/>
                </a:lnTo>
                <a:cubicBezTo>
                  <a:pt x="6363" y="8412"/>
                  <a:pt x="6387" y="8459"/>
                  <a:pt x="6416" y="8459"/>
                </a:cubicBezTo>
                <a:cubicBezTo>
                  <a:pt x="6445" y="8459"/>
                  <a:pt x="6469" y="8412"/>
                  <a:pt x="6469" y="8354"/>
                </a:cubicBezTo>
                <a:lnTo>
                  <a:pt x="6469" y="8134"/>
                </a:lnTo>
                <a:cubicBezTo>
                  <a:pt x="6469" y="8077"/>
                  <a:pt x="6445" y="8029"/>
                  <a:pt x="6416" y="8029"/>
                </a:cubicBezTo>
                <a:close/>
                <a:moveTo>
                  <a:pt x="7266" y="8029"/>
                </a:moveTo>
                <a:cubicBezTo>
                  <a:pt x="7237" y="8029"/>
                  <a:pt x="7213" y="8077"/>
                  <a:pt x="7213" y="8134"/>
                </a:cubicBezTo>
                <a:lnTo>
                  <a:pt x="7213" y="8354"/>
                </a:lnTo>
                <a:cubicBezTo>
                  <a:pt x="7213" y="8412"/>
                  <a:pt x="7237" y="8459"/>
                  <a:pt x="7266" y="8459"/>
                </a:cubicBezTo>
                <a:cubicBezTo>
                  <a:pt x="7295" y="8459"/>
                  <a:pt x="7318" y="8412"/>
                  <a:pt x="7318" y="8354"/>
                </a:cubicBezTo>
                <a:lnTo>
                  <a:pt x="7318" y="8134"/>
                </a:lnTo>
                <a:cubicBezTo>
                  <a:pt x="7318" y="8077"/>
                  <a:pt x="7295" y="8029"/>
                  <a:pt x="7266" y="8029"/>
                </a:cubicBezTo>
                <a:close/>
                <a:moveTo>
                  <a:pt x="7580" y="8029"/>
                </a:moveTo>
                <a:cubicBezTo>
                  <a:pt x="7551" y="8029"/>
                  <a:pt x="7527" y="8077"/>
                  <a:pt x="7527" y="8134"/>
                </a:cubicBezTo>
                <a:lnTo>
                  <a:pt x="7527" y="8354"/>
                </a:lnTo>
                <a:cubicBezTo>
                  <a:pt x="7527" y="8412"/>
                  <a:pt x="7551" y="8459"/>
                  <a:pt x="7580" y="8459"/>
                </a:cubicBezTo>
                <a:cubicBezTo>
                  <a:pt x="7609" y="8459"/>
                  <a:pt x="7632" y="8412"/>
                  <a:pt x="7632" y="8354"/>
                </a:cubicBezTo>
                <a:lnTo>
                  <a:pt x="7632" y="8134"/>
                </a:lnTo>
                <a:cubicBezTo>
                  <a:pt x="7632" y="8077"/>
                  <a:pt x="7609" y="8029"/>
                  <a:pt x="7580" y="8029"/>
                </a:cubicBezTo>
                <a:close/>
                <a:moveTo>
                  <a:pt x="8429" y="8029"/>
                </a:moveTo>
                <a:cubicBezTo>
                  <a:pt x="8400" y="8029"/>
                  <a:pt x="8377" y="8077"/>
                  <a:pt x="8377" y="8134"/>
                </a:cubicBezTo>
                <a:lnTo>
                  <a:pt x="8377" y="8354"/>
                </a:lnTo>
                <a:cubicBezTo>
                  <a:pt x="8377" y="8412"/>
                  <a:pt x="8400" y="8459"/>
                  <a:pt x="8429" y="8459"/>
                </a:cubicBezTo>
                <a:cubicBezTo>
                  <a:pt x="8458" y="8459"/>
                  <a:pt x="8482" y="8412"/>
                  <a:pt x="8482" y="8354"/>
                </a:cubicBezTo>
                <a:lnTo>
                  <a:pt x="8482" y="8134"/>
                </a:lnTo>
                <a:cubicBezTo>
                  <a:pt x="8482" y="8077"/>
                  <a:pt x="8458" y="8029"/>
                  <a:pt x="8429" y="8029"/>
                </a:cubicBezTo>
                <a:close/>
                <a:moveTo>
                  <a:pt x="8744" y="8029"/>
                </a:moveTo>
                <a:cubicBezTo>
                  <a:pt x="8714" y="8029"/>
                  <a:pt x="8691" y="8077"/>
                  <a:pt x="8691" y="8134"/>
                </a:cubicBezTo>
                <a:lnTo>
                  <a:pt x="8691" y="8354"/>
                </a:lnTo>
                <a:cubicBezTo>
                  <a:pt x="8691" y="8412"/>
                  <a:pt x="8714" y="8459"/>
                  <a:pt x="8744" y="8459"/>
                </a:cubicBezTo>
                <a:cubicBezTo>
                  <a:pt x="8773" y="8459"/>
                  <a:pt x="8796" y="8412"/>
                  <a:pt x="8796" y="8354"/>
                </a:cubicBezTo>
                <a:lnTo>
                  <a:pt x="8796" y="8134"/>
                </a:lnTo>
                <a:cubicBezTo>
                  <a:pt x="8796" y="8077"/>
                  <a:pt x="8773" y="8029"/>
                  <a:pt x="8744" y="8029"/>
                </a:cubicBezTo>
                <a:close/>
                <a:moveTo>
                  <a:pt x="9593" y="8029"/>
                </a:moveTo>
                <a:cubicBezTo>
                  <a:pt x="9564" y="8029"/>
                  <a:pt x="9540" y="8077"/>
                  <a:pt x="9540" y="8134"/>
                </a:cubicBezTo>
                <a:lnTo>
                  <a:pt x="9540" y="8354"/>
                </a:lnTo>
                <a:cubicBezTo>
                  <a:pt x="9540" y="8412"/>
                  <a:pt x="9564" y="8459"/>
                  <a:pt x="9593" y="8459"/>
                </a:cubicBezTo>
                <a:cubicBezTo>
                  <a:pt x="9622" y="8459"/>
                  <a:pt x="9646" y="8412"/>
                  <a:pt x="9646" y="8354"/>
                </a:cubicBezTo>
                <a:lnTo>
                  <a:pt x="9646" y="8134"/>
                </a:lnTo>
                <a:cubicBezTo>
                  <a:pt x="9646" y="8077"/>
                  <a:pt x="9622" y="8029"/>
                  <a:pt x="9593" y="8029"/>
                </a:cubicBezTo>
                <a:close/>
                <a:moveTo>
                  <a:pt x="9908" y="8029"/>
                </a:moveTo>
                <a:cubicBezTo>
                  <a:pt x="9879" y="8029"/>
                  <a:pt x="9855" y="8077"/>
                  <a:pt x="9855" y="8134"/>
                </a:cubicBezTo>
                <a:lnTo>
                  <a:pt x="9855" y="8354"/>
                </a:lnTo>
                <a:cubicBezTo>
                  <a:pt x="9855" y="8412"/>
                  <a:pt x="9879" y="8459"/>
                  <a:pt x="9908" y="8459"/>
                </a:cubicBezTo>
                <a:cubicBezTo>
                  <a:pt x="9937" y="8459"/>
                  <a:pt x="9961" y="8412"/>
                  <a:pt x="9961" y="8354"/>
                </a:cubicBezTo>
                <a:lnTo>
                  <a:pt x="9961" y="8134"/>
                </a:lnTo>
                <a:cubicBezTo>
                  <a:pt x="9961" y="8077"/>
                  <a:pt x="9937" y="8029"/>
                  <a:pt x="9908" y="8029"/>
                </a:cubicBezTo>
                <a:close/>
                <a:moveTo>
                  <a:pt x="10758" y="8029"/>
                </a:moveTo>
                <a:cubicBezTo>
                  <a:pt x="10728" y="8029"/>
                  <a:pt x="10705" y="8077"/>
                  <a:pt x="10705" y="8134"/>
                </a:cubicBezTo>
                <a:lnTo>
                  <a:pt x="10705" y="8354"/>
                </a:lnTo>
                <a:cubicBezTo>
                  <a:pt x="10705" y="8412"/>
                  <a:pt x="10728" y="8459"/>
                  <a:pt x="10758" y="8459"/>
                </a:cubicBezTo>
                <a:cubicBezTo>
                  <a:pt x="10787" y="8459"/>
                  <a:pt x="10810" y="8412"/>
                  <a:pt x="10810" y="8354"/>
                </a:cubicBezTo>
                <a:lnTo>
                  <a:pt x="10810" y="8134"/>
                </a:lnTo>
                <a:cubicBezTo>
                  <a:pt x="10810" y="8077"/>
                  <a:pt x="10787" y="8029"/>
                  <a:pt x="10758" y="8029"/>
                </a:cubicBezTo>
                <a:close/>
                <a:moveTo>
                  <a:pt x="11072" y="8029"/>
                </a:moveTo>
                <a:cubicBezTo>
                  <a:pt x="11043" y="8029"/>
                  <a:pt x="11019" y="8077"/>
                  <a:pt x="11019" y="8134"/>
                </a:cubicBezTo>
                <a:lnTo>
                  <a:pt x="11019" y="8354"/>
                </a:lnTo>
                <a:cubicBezTo>
                  <a:pt x="11019" y="8412"/>
                  <a:pt x="11043" y="8459"/>
                  <a:pt x="11072" y="8459"/>
                </a:cubicBezTo>
                <a:cubicBezTo>
                  <a:pt x="11101" y="8459"/>
                  <a:pt x="11125" y="8412"/>
                  <a:pt x="11125" y="8354"/>
                </a:cubicBezTo>
                <a:lnTo>
                  <a:pt x="11125" y="8134"/>
                </a:lnTo>
                <a:cubicBezTo>
                  <a:pt x="11125" y="8077"/>
                  <a:pt x="11101" y="8029"/>
                  <a:pt x="11072" y="8029"/>
                </a:cubicBezTo>
                <a:close/>
                <a:moveTo>
                  <a:pt x="11922" y="8029"/>
                </a:moveTo>
                <a:cubicBezTo>
                  <a:pt x="11893" y="8029"/>
                  <a:pt x="11869" y="8077"/>
                  <a:pt x="11869" y="8134"/>
                </a:cubicBezTo>
                <a:lnTo>
                  <a:pt x="11869" y="8354"/>
                </a:lnTo>
                <a:cubicBezTo>
                  <a:pt x="11869" y="8412"/>
                  <a:pt x="11893" y="8459"/>
                  <a:pt x="11922" y="8459"/>
                </a:cubicBezTo>
                <a:cubicBezTo>
                  <a:pt x="11951" y="8459"/>
                  <a:pt x="11974" y="8412"/>
                  <a:pt x="11974" y="8354"/>
                </a:cubicBezTo>
                <a:lnTo>
                  <a:pt x="11974" y="8134"/>
                </a:lnTo>
                <a:cubicBezTo>
                  <a:pt x="11974" y="8077"/>
                  <a:pt x="11951" y="8029"/>
                  <a:pt x="11922" y="8029"/>
                </a:cubicBezTo>
                <a:close/>
                <a:moveTo>
                  <a:pt x="12236" y="8029"/>
                </a:moveTo>
                <a:cubicBezTo>
                  <a:pt x="12207" y="8029"/>
                  <a:pt x="12183" y="8077"/>
                  <a:pt x="12183" y="8134"/>
                </a:cubicBezTo>
                <a:lnTo>
                  <a:pt x="12183" y="8354"/>
                </a:lnTo>
                <a:cubicBezTo>
                  <a:pt x="12183" y="8412"/>
                  <a:pt x="12207" y="8459"/>
                  <a:pt x="12236" y="8459"/>
                </a:cubicBezTo>
                <a:cubicBezTo>
                  <a:pt x="12265" y="8459"/>
                  <a:pt x="12288" y="8412"/>
                  <a:pt x="12288" y="8354"/>
                </a:cubicBezTo>
                <a:lnTo>
                  <a:pt x="12288" y="8134"/>
                </a:lnTo>
                <a:cubicBezTo>
                  <a:pt x="12288" y="8077"/>
                  <a:pt x="12265" y="8029"/>
                  <a:pt x="12236" y="8029"/>
                </a:cubicBezTo>
                <a:close/>
                <a:moveTo>
                  <a:pt x="13085" y="8029"/>
                </a:moveTo>
                <a:cubicBezTo>
                  <a:pt x="13056" y="8029"/>
                  <a:pt x="13032" y="8077"/>
                  <a:pt x="13032" y="8134"/>
                </a:cubicBezTo>
                <a:lnTo>
                  <a:pt x="13032" y="8354"/>
                </a:lnTo>
                <a:cubicBezTo>
                  <a:pt x="13032" y="8412"/>
                  <a:pt x="13056" y="8459"/>
                  <a:pt x="13085" y="8459"/>
                </a:cubicBezTo>
                <a:cubicBezTo>
                  <a:pt x="13114" y="8459"/>
                  <a:pt x="13138" y="8412"/>
                  <a:pt x="13138" y="8354"/>
                </a:cubicBezTo>
                <a:lnTo>
                  <a:pt x="13138" y="8134"/>
                </a:lnTo>
                <a:cubicBezTo>
                  <a:pt x="13138" y="8077"/>
                  <a:pt x="13114" y="8029"/>
                  <a:pt x="13085" y="8029"/>
                </a:cubicBezTo>
                <a:close/>
                <a:moveTo>
                  <a:pt x="13399" y="8029"/>
                </a:moveTo>
                <a:cubicBezTo>
                  <a:pt x="13370" y="8029"/>
                  <a:pt x="13348" y="8077"/>
                  <a:pt x="13348" y="8134"/>
                </a:cubicBezTo>
                <a:lnTo>
                  <a:pt x="13348" y="8354"/>
                </a:lnTo>
                <a:cubicBezTo>
                  <a:pt x="13348" y="8412"/>
                  <a:pt x="13370" y="8459"/>
                  <a:pt x="13399" y="8459"/>
                </a:cubicBezTo>
                <a:cubicBezTo>
                  <a:pt x="13428" y="8459"/>
                  <a:pt x="13452" y="8412"/>
                  <a:pt x="13452" y="8354"/>
                </a:cubicBezTo>
                <a:lnTo>
                  <a:pt x="13452" y="8134"/>
                </a:lnTo>
                <a:cubicBezTo>
                  <a:pt x="13452" y="8077"/>
                  <a:pt x="13428" y="8029"/>
                  <a:pt x="13399" y="8029"/>
                </a:cubicBezTo>
                <a:close/>
                <a:moveTo>
                  <a:pt x="14249" y="8029"/>
                </a:moveTo>
                <a:cubicBezTo>
                  <a:pt x="14220" y="8029"/>
                  <a:pt x="14196" y="8077"/>
                  <a:pt x="14196" y="8134"/>
                </a:cubicBezTo>
                <a:lnTo>
                  <a:pt x="14196" y="8354"/>
                </a:lnTo>
                <a:cubicBezTo>
                  <a:pt x="14196" y="8412"/>
                  <a:pt x="14220" y="8459"/>
                  <a:pt x="14249" y="8459"/>
                </a:cubicBezTo>
                <a:cubicBezTo>
                  <a:pt x="14278" y="8459"/>
                  <a:pt x="14302" y="8412"/>
                  <a:pt x="14302" y="8354"/>
                </a:cubicBezTo>
                <a:lnTo>
                  <a:pt x="14302" y="8134"/>
                </a:lnTo>
                <a:cubicBezTo>
                  <a:pt x="14302" y="8077"/>
                  <a:pt x="14278" y="8029"/>
                  <a:pt x="14249" y="8029"/>
                </a:cubicBezTo>
                <a:close/>
                <a:moveTo>
                  <a:pt x="14564" y="8029"/>
                </a:moveTo>
                <a:cubicBezTo>
                  <a:pt x="14535" y="8029"/>
                  <a:pt x="14511" y="8077"/>
                  <a:pt x="14511" y="8134"/>
                </a:cubicBezTo>
                <a:lnTo>
                  <a:pt x="14511" y="8354"/>
                </a:lnTo>
                <a:cubicBezTo>
                  <a:pt x="14511" y="8412"/>
                  <a:pt x="14535" y="8459"/>
                  <a:pt x="14564" y="8459"/>
                </a:cubicBezTo>
                <a:cubicBezTo>
                  <a:pt x="14593" y="8459"/>
                  <a:pt x="14617" y="8412"/>
                  <a:pt x="14617" y="8354"/>
                </a:cubicBezTo>
                <a:lnTo>
                  <a:pt x="14617" y="8134"/>
                </a:lnTo>
                <a:cubicBezTo>
                  <a:pt x="14617" y="8077"/>
                  <a:pt x="14593" y="8029"/>
                  <a:pt x="14564" y="8029"/>
                </a:cubicBezTo>
                <a:close/>
                <a:moveTo>
                  <a:pt x="15413" y="8029"/>
                </a:moveTo>
                <a:cubicBezTo>
                  <a:pt x="15384" y="8029"/>
                  <a:pt x="15360" y="8077"/>
                  <a:pt x="15360" y="8134"/>
                </a:cubicBezTo>
                <a:lnTo>
                  <a:pt x="15360" y="8354"/>
                </a:lnTo>
                <a:cubicBezTo>
                  <a:pt x="15360" y="8412"/>
                  <a:pt x="15384" y="8459"/>
                  <a:pt x="15413" y="8459"/>
                </a:cubicBezTo>
                <a:cubicBezTo>
                  <a:pt x="15442" y="8459"/>
                  <a:pt x="15465" y="8412"/>
                  <a:pt x="15465" y="8354"/>
                </a:cubicBezTo>
                <a:lnTo>
                  <a:pt x="15465" y="8134"/>
                </a:lnTo>
                <a:cubicBezTo>
                  <a:pt x="15465" y="8077"/>
                  <a:pt x="15442" y="8029"/>
                  <a:pt x="15413" y="8029"/>
                </a:cubicBezTo>
                <a:close/>
                <a:moveTo>
                  <a:pt x="15728" y="8029"/>
                </a:moveTo>
                <a:cubicBezTo>
                  <a:pt x="15699" y="8029"/>
                  <a:pt x="15675" y="8077"/>
                  <a:pt x="15675" y="8134"/>
                </a:cubicBezTo>
                <a:lnTo>
                  <a:pt x="15675" y="8354"/>
                </a:lnTo>
                <a:cubicBezTo>
                  <a:pt x="15675" y="8412"/>
                  <a:pt x="15699" y="8459"/>
                  <a:pt x="15728" y="8459"/>
                </a:cubicBezTo>
                <a:cubicBezTo>
                  <a:pt x="15757" y="8459"/>
                  <a:pt x="15781" y="8412"/>
                  <a:pt x="15781" y="8354"/>
                </a:cubicBezTo>
                <a:lnTo>
                  <a:pt x="15781" y="8134"/>
                </a:lnTo>
                <a:cubicBezTo>
                  <a:pt x="15781" y="8077"/>
                  <a:pt x="15757" y="8029"/>
                  <a:pt x="15728" y="8029"/>
                </a:cubicBezTo>
                <a:close/>
                <a:moveTo>
                  <a:pt x="16578" y="8029"/>
                </a:moveTo>
                <a:cubicBezTo>
                  <a:pt x="16549" y="8029"/>
                  <a:pt x="16525" y="8077"/>
                  <a:pt x="16525" y="8134"/>
                </a:cubicBezTo>
                <a:lnTo>
                  <a:pt x="16525" y="8354"/>
                </a:lnTo>
                <a:cubicBezTo>
                  <a:pt x="16525" y="8412"/>
                  <a:pt x="16549" y="8459"/>
                  <a:pt x="16578" y="8459"/>
                </a:cubicBezTo>
                <a:cubicBezTo>
                  <a:pt x="16607" y="8459"/>
                  <a:pt x="16630" y="8412"/>
                  <a:pt x="16630" y="8354"/>
                </a:cubicBezTo>
                <a:lnTo>
                  <a:pt x="16630" y="8134"/>
                </a:lnTo>
                <a:cubicBezTo>
                  <a:pt x="16630" y="8077"/>
                  <a:pt x="16607" y="8029"/>
                  <a:pt x="16578" y="8029"/>
                </a:cubicBezTo>
                <a:close/>
                <a:moveTo>
                  <a:pt x="16892" y="8029"/>
                </a:moveTo>
                <a:cubicBezTo>
                  <a:pt x="16863" y="8029"/>
                  <a:pt x="16839" y="8077"/>
                  <a:pt x="16839" y="8134"/>
                </a:cubicBezTo>
                <a:lnTo>
                  <a:pt x="16839" y="8354"/>
                </a:lnTo>
                <a:cubicBezTo>
                  <a:pt x="16839" y="8412"/>
                  <a:pt x="16863" y="8459"/>
                  <a:pt x="16892" y="8459"/>
                </a:cubicBezTo>
                <a:cubicBezTo>
                  <a:pt x="16921" y="8459"/>
                  <a:pt x="16944" y="8412"/>
                  <a:pt x="16944" y="8354"/>
                </a:cubicBezTo>
                <a:lnTo>
                  <a:pt x="16944" y="8134"/>
                </a:lnTo>
                <a:cubicBezTo>
                  <a:pt x="16944" y="8077"/>
                  <a:pt x="16921" y="8029"/>
                  <a:pt x="16892" y="8029"/>
                </a:cubicBezTo>
                <a:close/>
                <a:moveTo>
                  <a:pt x="17741" y="8029"/>
                </a:moveTo>
                <a:cubicBezTo>
                  <a:pt x="17712" y="8029"/>
                  <a:pt x="17689" y="8077"/>
                  <a:pt x="17689" y="8134"/>
                </a:cubicBezTo>
                <a:lnTo>
                  <a:pt x="17689" y="8354"/>
                </a:lnTo>
                <a:cubicBezTo>
                  <a:pt x="17689" y="8412"/>
                  <a:pt x="17712" y="8459"/>
                  <a:pt x="17741" y="8459"/>
                </a:cubicBezTo>
                <a:cubicBezTo>
                  <a:pt x="17770" y="8459"/>
                  <a:pt x="17794" y="8412"/>
                  <a:pt x="17794" y="8354"/>
                </a:cubicBezTo>
                <a:lnTo>
                  <a:pt x="17794" y="8134"/>
                </a:lnTo>
                <a:cubicBezTo>
                  <a:pt x="17794" y="8077"/>
                  <a:pt x="17770" y="8029"/>
                  <a:pt x="17741" y="8029"/>
                </a:cubicBezTo>
                <a:close/>
                <a:moveTo>
                  <a:pt x="18055" y="8029"/>
                </a:moveTo>
                <a:cubicBezTo>
                  <a:pt x="18026" y="8029"/>
                  <a:pt x="18002" y="8077"/>
                  <a:pt x="18002" y="8134"/>
                </a:cubicBezTo>
                <a:lnTo>
                  <a:pt x="18002" y="8354"/>
                </a:lnTo>
                <a:cubicBezTo>
                  <a:pt x="18002" y="8412"/>
                  <a:pt x="18026" y="8459"/>
                  <a:pt x="18055" y="8459"/>
                </a:cubicBezTo>
                <a:cubicBezTo>
                  <a:pt x="18085" y="8459"/>
                  <a:pt x="18108" y="8412"/>
                  <a:pt x="18108" y="8354"/>
                </a:cubicBezTo>
                <a:lnTo>
                  <a:pt x="18108" y="8134"/>
                </a:lnTo>
                <a:cubicBezTo>
                  <a:pt x="18108" y="8077"/>
                  <a:pt x="18085" y="8029"/>
                  <a:pt x="18055" y="8029"/>
                </a:cubicBezTo>
                <a:close/>
                <a:moveTo>
                  <a:pt x="18905" y="8029"/>
                </a:moveTo>
                <a:cubicBezTo>
                  <a:pt x="18876" y="8029"/>
                  <a:pt x="18852" y="8077"/>
                  <a:pt x="18852" y="8134"/>
                </a:cubicBezTo>
                <a:lnTo>
                  <a:pt x="18852" y="8354"/>
                </a:lnTo>
                <a:cubicBezTo>
                  <a:pt x="18852" y="8412"/>
                  <a:pt x="18876" y="8459"/>
                  <a:pt x="18905" y="8459"/>
                </a:cubicBezTo>
                <a:cubicBezTo>
                  <a:pt x="18934" y="8459"/>
                  <a:pt x="18958" y="8412"/>
                  <a:pt x="18958" y="8354"/>
                </a:cubicBezTo>
                <a:lnTo>
                  <a:pt x="18958" y="8134"/>
                </a:lnTo>
                <a:cubicBezTo>
                  <a:pt x="18958" y="8077"/>
                  <a:pt x="18934" y="8029"/>
                  <a:pt x="18905" y="8029"/>
                </a:cubicBezTo>
                <a:close/>
                <a:moveTo>
                  <a:pt x="19220" y="8029"/>
                </a:moveTo>
                <a:cubicBezTo>
                  <a:pt x="19191" y="8029"/>
                  <a:pt x="19167" y="8077"/>
                  <a:pt x="19167" y="8134"/>
                </a:cubicBezTo>
                <a:lnTo>
                  <a:pt x="19167" y="8354"/>
                </a:lnTo>
                <a:cubicBezTo>
                  <a:pt x="19167" y="8412"/>
                  <a:pt x="19191" y="8459"/>
                  <a:pt x="19220" y="8459"/>
                </a:cubicBezTo>
                <a:cubicBezTo>
                  <a:pt x="19249" y="8459"/>
                  <a:pt x="19273" y="8412"/>
                  <a:pt x="19273" y="8354"/>
                </a:cubicBezTo>
                <a:lnTo>
                  <a:pt x="19273" y="8134"/>
                </a:lnTo>
                <a:cubicBezTo>
                  <a:pt x="19273" y="8077"/>
                  <a:pt x="19249" y="8029"/>
                  <a:pt x="19220" y="8029"/>
                </a:cubicBezTo>
                <a:close/>
                <a:moveTo>
                  <a:pt x="20069" y="8029"/>
                </a:moveTo>
                <a:cubicBezTo>
                  <a:pt x="20040" y="8029"/>
                  <a:pt x="20016" y="8077"/>
                  <a:pt x="20016" y="8134"/>
                </a:cubicBezTo>
                <a:lnTo>
                  <a:pt x="20016" y="8354"/>
                </a:lnTo>
                <a:cubicBezTo>
                  <a:pt x="20016" y="8412"/>
                  <a:pt x="20040" y="8459"/>
                  <a:pt x="20069" y="8459"/>
                </a:cubicBezTo>
                <a:cubicBezTo>
                  <a:pt x="20099" y="8459"/>
                  <a:pt x="20122" y="8412"/>
                  <a:pt x="20122" y="8354"/>
                </a:cubicBezTo>
                <a:lnTo>
                  <a:pt x="20122" y="8134"/>
                </a:lnTo>
                <a:cubicBezTo>
                  <a:pt x="20122" y="8077"/>
                  <a:pt x="20099" y="8029"/>
                  <a:pt x="20069" y="8029"/>
                </a:cubicBezTo>
                <a:close/>
                <a:moveTo>
                  <a:pt x="20384" y="8029"/>
                </a:moveTo>
                <a:cubicBezTo>
                  <a:pt x="20355" y="8029"/>
                  <a:pt x="20331" y="8077"/>
                  <a:pt x="20331" y="8134"/>
                </a:cubicBezTo>
                <a:lnTo>
                  <a:pt x="20331" y="8354"/>
                </a:lnTo>
                <a:cubicBezTo>
                  <a:pt x="20331" y="8412"/>
                  <a:pt x="20355" y="8459"/>
                  <a:pt x="20384" y="8459"/>
                </a:cubicBezTo>
                <a:cubicBezTo>
                  <a:pt x="20413" y="8459"/>
                  <a:pt x="20436" y="8412"/>
                  <a:pt x="20436" y="8354"/>
                </a:cubicBezTo>
                <a:lnTo>
                  <a:pt x="20436" y="8134"/>
                </a:lnTo>
                <a:cubicBezTo>
                  <a:pt x="20436" y="8077"/>
                  <a:pt x="20413" y="8029"/>
                  <a:pt x="20384" y="8029"/>
                </a:cubicBezTo>
                <a:close/>
                <a:moveTo>
                  <a:pt x="21234" y="8029"/>
                </a:moveTo>
                <a:cubicBezTo>
                  <a:pt x="21204" y="8029"/>
                  <a:pt x="21181" y="8077"/>
                  <a:pt x="21181" y="8134"/>
                </a:cubicBezTo>
                <a:lnTo>
                  <a:pt x="21181" y="8354"/>
                </a:lnTo>
                <a:cubicBezTo>
                  <a:pt x="21181" y="8412"/>
                  <a:pt x="21204" y="8459"/>
                  <a:pt x="21234" y="8459"/>
                </a:cubicBezTo>
                <a:cubicBezTo>
                  <a:pt x="21263" y="8459"/>
                  <a:pt x="21285" y="8412"/>
                  <a:pt x="21285" y="8354"/>
                </a:cubicBezTo>
                <a:lnTo>
                  <a:pt x="21285" y="8134"/>
                </a:lnTo>
                <a:cubicBezTo>
                  <a:pt x="21285" y="8077"/>
                  <a:pt x="21263" y="8029"/>
                  <a:pt x="21234" y="8029"/>
                </a:cubicBezTo>
                <a:close/>
                <a:moveTo>
                  <a:pt x="21547" y="8029"/>
                </a:moveTo>
                <a:cubicBezTo>
                  <a:pt x="21518" y="8029"/>
                  <a:pt x="21495" y="8077"/>
                  <a:pt x="21495" y="8134"/>
                </a:cubicBezTo>
                <a:lnTo>
                  <a:pt x="21495" y="8354"/>
                </a:lnTo>
                <a:cubicBezTo>
                  <a:pt x="21495" y="8412"/>
                  <a:pt x="21518" y="8459"/>
                  <a:pt x="21547" y="8459"/>
                </a:cubicBezTo>
                <a:cubicBezTo>
                  <a:pt x="21576" y="8459"/>
                  <a:pt x="21600" y="8412"/>
                  <a:pt x="21600" y="8354"/>
                </a:cubicBezTo>
                <a:lnTo>
                  <a:pt x="21600" y="8134"/>
                </a:lnTo>
                <a:cubicBezTo>
                  <a:pt x="21600" y="8077"/>
                  <a:pt x="21576" y="8029"/>
                  <a:pt x="21547" y="8029"/>
                </a:cubicBezTo>
                <a:close/>
                <a:moveTo>
                  <a:pt x="53" y="8759"/>
                </a:moveTo>
                <a:cubicBezTo>
                  <a:pt x="24" y="8759"/>
                  <a:pt x="0" y="8807"/>
                  <a:pt x="0" y="8864"/>
                </a:cubicBezTo>
                <a:lnTo>
                  <a:pt x="0" y="9084"/>
                </a:lnTo>
                <a:cubicBezTo>
                  <a:pt x="0" y="9142"/>
                  <a:pt x="24" y="9189"/>
                  <a:pt x="53" y="9189"/>
                </a:cubicBezTo>
                <a:cubicBezTo>
                  <a:pt x="82" y="9189"/>
                  <a:pt x="106" y="9142"/>
                  <a:pt x="106" y="9084"/>
                </a:cubicBezTo>
                <a:lnTo>
                  <a:pt x="106" y="8864"/>
                </a:lnTo>
                <a:cubicBezTo>
                  <a:pt x="106" y="8807"/>
                  <a:pt x="82" y="8759"/>
                  <a:pt x="53" y="8759"/>
                </a:cubicBezTo>
                <a:close/>
                <a:moveTo>
                  <a:pt x="367" y="8759"/>
                </a:moveTo>
                <a:cubicBezTo>
                  <a:pt x="338" y="8759"/>
                  <a:pt x="315" y="8807"/>
                  <a:pt x="315" y="8864"/>
                </a:cubicBezTo>
                <a:lnTo>
                  <a:pt x="315" y="9084"/>
                </a:lnTo>
                <a:cubicBezTo>
                  <a:pt x="315" y="9142"/>
                  <a:pt x="338" y="9189"/>
                  <a:pt x="367" y="9189"/>
                </a:cubicBezTo>
                <a:cubicBezTo>
                  <a:pt x="397" y="9189"/>
                  <a:pt x="420" y="9142"/>
                  <a:pt x="420" y="9084"/>
                </a:cubicBezTo>
                <a:lnTo>
                  <a:pt x="420" y="8864"/>
                </a:lnTo>
                <a:cubicBezTo>
                  <a:pt x="420" y="8807"/>
                  <a:pt x="397" y="8759"/>
                  <a:pt x="367" y="8759"/>
                </a:cubicBezTo>
                <a:close/>
                <a:moveTo>
                  <a:pt x="1217" y="8759"/>
                </a:moveTo>
                <a:cubicBezTo>
                  <a:pt x="1188" y="8759"/>
                  <a:pt x="1164" y="8807"/>
                  <a:pt x="1164" y="8864"/>
                </a:cubicBezTo>
                <a:lnTo>
                  <a:pt x="1164" y="9084"/>
                </a:lnTo>
                <a:cubicBezTo>
                  <a:pt x="1164" y="9142"/>
                  <a:pt x="1188" y="9189"/>
                  <a:pt x="1217" y="9189"/>
                </a:cubicBezTo>
                <a:cubicBezTo>
                  <a:pt x="1246" y="9189"/>
                  <a:pt x="1270" y="9142"/>
                  <a:pt x="1270" y="9084"/>
                </a:cubicBezTo>
                <a:lnTo>
                  <a:pt x="1270" y="8864"/>
                </a:lnTo>
                <a:cubicBezTo>
                  <a:pt x="1270" y="8807"/>
                  <a:pt x="1246" y="8759"/>
                  <a:pt x="1217" y="8759"/>
                </a:cubicBezTo>
                <a:close/>
                <a:moveTo>
                  <a:pt x="1532" y="8759"/>
                </a:moveTo>
                <a:cubicBezTo>
                  <a:pt x="1503" y="8759"/>
                  <a:pt x="1479" y="8807"/>
                  <a:pt x="1479" y="8864"/>
                </a:cubicBezTo>
                <a:lnTo>
                  <a:pt x="1479" y="9084"/>
                </a:lnTo>
                <a:cubicBezTo>
                  <a:pt x="1479" y="9142"/>
                  <a:pt x="1503" y="9189"/>
                  <a:pt x="1532" y="9189"/>
                </a:cubicBezTo>
                <a:cubicBezTo>
                  <a:pt x="1561" y="9189"/>
                  <a:pt x="1584" y="9142"/>
                  <a:pt x="1584" y="9084"/>
                </a:cubicBezTo>
                <a:lnTo>
                  <a:pt x="1584" y="8864"/>
                </a:lnTo>
                <a:cubicBezTo>
                  <a:pt x="1584" y="8807"/>
                  <a:pt x="1561" y="8759"/>
                  <a:pt x="1532" y="8759"/>
                </a:cubicBezTo>
                <a:close/>
                <a:moveTo>
                  <a:pt x="2380" y="8759"/>
                </a:moveTo>
                <a:cubicBezTo>
                  <a:pt x="2351" y="8759"/>
                  <a:pt x="2329" y="8807"/>
                  <a:pt x="2329" y="8864"/>
                </a:cubicBezTo>
                <a:lnTo>
                  <a:pt x="2329" y="9084"/>
                </a:lnTo>
                <a:cubicBezTo>
                  <a:pt x="2329" y="9142"/>
                  <a:pt x="2351" y="9189"/>
                  <a:pt x="2380" y="9189"/>
                </a:cubicBezTo>
                <a:cubicBezTo>
                  <a:pt x="2409" y="9189"/>
                  <a:pt x="2433" y="9142"/>
                  <a:pt x="2433" y="9084"/>
                </a:cubicBezTo>
                <a:lnTo>
                  <a:pt x="2433" y="8864"/>
                </a:lnTo>
                <a:cubicBezTo>
                  <a:pt x="2433" y="8807"/>
                  <a:pt x="2409" y="8759"/>
                  <a:pt x="2380" y="8759"/>
                </a:cubicBezTo>
                <a:close/>
                <a:moveTo>
                  <a:pt x="2695" y="8759"/>
                </a:moveTo>
                <a:cubicBezTo>
                  <a:pt x="2666" y="8759"/>
                  <a:pt x="2643" y="8807"/>
                  <a:pt x="2643" y="8864"/>
                </a:cubicBezTo>
                <a:lnTo>
                  <a:pt x="2643" y="9084"/>
                </a:lnTo>
                <a:cubicBezTo>
                  <a:pt x="2643" y="9142"/>
                  <a:pt x="2666" y="9189"/>
                  <a:pt x="2695" y="9189"/>
                </a:cubicBezTo>
                <a:cubicBezTo>
                  <a:pt x="2724" y="9189"/>
                  <a:pt x="2748" y="9142"/>
                  <a:pt x="2748" y="9084"/>
                </a:cubicBezTo>
                <a:lnTo>
                  <a:pt x="2748" y="8864"/>
                </a:lnTo>
                <a:cubicBezTo>
                  <a:pt x="2748" y="8807"/>
                  <a:pt x="2724" y="8759"/>
                  <a:pt x="2695" y="8759"/>
                </a:cubicBezTo>
                <a:close/>
                <a:moveTo>
                  <a:pt x="3545" y="8759"/>
                </a:moveTo>
                <a:cubicBezTo>
                  <a:pt x="3516" y="8759"/>
                  <a:pt x="3492" y="8807"/>
                  <a:pt x="3492" y="8864"/>
                </a:cubicBezTo>
                <a:lnTo>
                  <a:pt x="3492" y="9084"/>
                </a:lnTo>
                <a:cubicBezTo>
                  <a:pt x="3492" y="9142"/>
                  <a:pt x="3516" y="9189"/>
                  <a:pt x="3545" y="9189"/>
                </a:cubicBezTo>
                <a:cubicBezTo>
                  <a:pt x="3574" y="9189"/>
                  <a:pt x="3598" y="9142"/>
                  <a:pt x="3598" y="9084"/>
                </a:cubicBezTo>
                <a:lnTo>
                  <a:pt x="3598" y="8864"/>
                </a:lnTo>
                <a:cubicBezTo>
                  <a:pt x="3598" y="8807"/>
                  <a:pt x="3574" y="8759"/>
                  <a:pt x="3545" y="8759"/>
                </a:cubicBezTo>
                <a:close/>
                <a:moveTo>
                  <a:pt x="3859" y="8759"/>
                </a:moveTo>
                <a:cubicBezTo>
                  <a:pt x="3830" y="8759"/>
                  <a:pt x="3806" y="8807"/>
                  <a:pt x="3806" y="8864"/>
                </a:cubicBezTo>
                <a:lnTo>
                  <a:pt x="3806" y="9084"/>
                </a:lnTo>
                <a:cubicBezTo>
                  <a:pt x="3806" y="9142"/>
                  <a:pt x="3830" y="9189"/>
                  <a:pt x="3859" y="9189"/>
                </a:cubicBezTo>
                <a:cubicBezTo>
                  <a:pt x="3888" y="9189"/>
                  <a:pt x="3912" y="9142"/>
                  <a:pt x="3912" y="9084"/>
                </a:cubicBezTo>
                <a:lnTo>
                  <a:pt x="3912" y="8864"/>
                </a:lnTo>
                <a:cubicBezTo>
                  <a:pt x="3912" y="8807"/>
                  <a:pt x="3888" y="8759"/>
                  <a:pt x="3859" y="8759"/>
                </a:cubicBezTo>
                <a:close/>
                <a:moveTo>
                  <a:pt x="4709" y="8759"/>
                </a:moveTo>
                <a:cubicBezTo>
                  <a:pt x="4680" y="8759"/>
                  <a:pt x="4656" y="8807"/>
                  <a:pt x="4656" y="8864"/>
                </a:cubicBezTo>
                <a:lnTo>
                  <a:pt x="4656" y="9084"/>
                </a:lnTo>
                <a:cubicBezTo>
                  <a:pt x="4656" y="9142"/>
                  <a:pt x="4680" y="9189"/>
                  <a:pt x="4709" y="9189"/>
                </a:cubicBezTo>
                <a:cubicBezTo>
                  <a:pt x="4738" y="9189"/>
                  <a:pt x="4762" y="9142"/>
                  <a:pt x="4762" y="9084"/>
                </a:cubicBezTo>
                <a:lnTo>
                  <a:pt x="4762" y="8864"/>
                </a:lnTo>
                <a:cubicBezTo>
                  <a:pt x="4762" y="8807"/>
                  <a:pt x="4738" y="8759"/>
                  <a:pt x="4709" y="8759"/>
                </a:cubicBezTo>
                <a:close/>
                <a:moveTo>
                  <a:pt x="5023" y="8759"/>
                </a:moveTo>
                <a:cubicBezTo>
                  <a:pt x="4994" y="8759"/>
                  <a:pt x="4970" y="8807"/>
                  <a:pt x="4970" y="8864"/>
                </a:cubicBezTo>
                <a:lnTo>
                  <a:pt x="4970" y="9084"/>
                </a:lnTo>
                <a:cubicBezTo>
                  <a:pt x="4970" y="9142"/>
                  <a:pt x="4994" y="9189"/>
                  <a:pt x="5023" y="9189"/>
                </a:cubicBezTo>
                <a:cubicBezTo>
                  <a:pt x="5053" y="9189"/>
                  <a:pt x="5076" y="9142"/>
                  <a:pt x="5076" y="9084"/>
                </a:cubicBezTo>
                <a:lnTo>
                  <a:pt x="5076" y="8864"/>
                </a:lnTo>
                <a:cubicBezTo>
                  <a:pt x="5076" y="8807"/>
                  <a:pt x="5053" y="8759"/>
                  <a:pt x="5023" y="8759"/>
                </a:cubicBezTo>
                <a:close/>
                <a:moveTo>
                  <a:pt x="5873" y="8759"/>
                </a:moveTo>
                <a:cubicBezTo>
                  <a:pt x="5844" y="8759"/>
                  <a:pt x="5820" y="8807"/>
                  <a:pt x="5820" y="8864"/>
                </a:cubicBezTo>
                <a:lnTo>
                  <a:pt x="5820" y="9084"/>
                </a:lnTo>
                <a:cubicBezTo>
                  <a:pt x="5820" y="9142"/>
                  <a:pt x="5844" y="9189"/>
                  <a:pt x="5873" y="9189"/>
                </a:cubicBezTo>
                <a:cubicBezTo>
                  <a:pt x="5902" y="9189"/>
                  <a:pt x="5926" y="9142"/>
                  <a:pt x="5926" y="9084"/>
                </a:cubicBezTo>
                <a:lnTo>
                  <a:pt x="5926" y="8864"/>
                </a:lnTo>
                <a:cubicBezTo>
                  <a:pt x="5926" y="8807"/>
                  <a:pt x="5902" y="8759"/>
                  <a:pt x="5873" y="8759"/>
                </a:cubicBezTo>
                <a:close/>
                <a:moveTo>
                  <a:pt x="6188" y="8759"/>
                </a:moveTo>
                <a:cubicBezTo>
                  <a:pt x="6159" y="8759"/>
                  <a:pt x="6135" y="8807"/>
                  <a:pt x="6135" y="8864"/>
                </a:cubicBezTo>
                <a:lnTo>
                  <a:pt x="6135" y="9084"/>
                </a:lnTo>
                <a:cubicBezTo>
                  <a:pt x="6135" y="9142"/>
                  <a:pt x="6159" y="9189"/>
                  <a:pt x="6188" y="9189"/>
                </a:cubicBezTo>
                <a:cubicBezTo>
                  <a:pt x="6217" y="9189"/>
                  <a:pt x="6240" y="9142"/>
                  <a:pt x="6240" y="9084"/>
                </a:cubicBezTo>
                <a:lnTo>
                  <a:pt x="6240" y="8864"/>
                </a:lnTo>
                <a:cubicBezTo>
                  <a:pt x="6240" y="8807"/>
                  <a:pt x="6217" y="8759"/>
                  <a:pt x="6188" y="8759"/>
                </a:cubicBezTo>
                <a:close/>
                <a:moveTo>
                  <a:pt x="7036" y="8759"/>
                </a:moveTo>
                <a:cubicBezTo>
                  <a:pt x="7007" y="8759"/>
                  <a:pt x="6984" y="8807"/>
                  <a:pt x="6984" y="8864"/>
                </a:cubicBezTo>
                <a:lnTo>
                  <a:pt x="6984" y="9084"/>
                </a:lnTo>
                <a:cubicBezTo>
                  <a:pt x="6984" y="9142"/>
                  <a:pt x="7007" y="9189"/>
                  <a:pt x="7036" y="9189"/>
                </a:cubicBezTo>
                <a:cubicBezTo>
                  <a:pt x="7065" y="9189"/>
                  <a:pt x="7089" y="9142"/>
                  <a:pt x="7089" y="9084"/>
                </a:cubicBezTo>
                <a:lnTo>
                  <a:pt x="7089" y="8864"/>
                </a:lnTo>
                <a:cubicBezTo>
                  <a:pt x="7089" y="8807"/>
                  <a:pt x="7065" y="8759"/>
                  <a:pt x="7036" y="8759"/>
                </a:cubicBezTo>
                <a:close/>
                <a:moveTo>
                  <a:pt x="7351" y="8759"/>
                </a:moveTo>
                <a:cubicBezTo>
                  <a:pt x="7322" y="8759"/>
                  <a:pt x="7299" y="8807"/>
                  <a:pt x="7299" y="8864"/>
                </a:cubicBezTo>
                <a:lnTo>
                  <a:pt x="7299" y="9084"/>
                </a:lnTo>
                <a:cubicBezTo>
                  <a:pt x="7299" y="9142"/>
                  <a:pt x="7322" y="9189"/>
                  <a:pt x="7351" y="9189"/>
                </a:cubicBezTo>
                <a:cubicBezTo>
                  <a:pt x="7380" y="9189"/>
                  <a:pt x="7404" y="9142"/>
                  <a:pt x="7404" y="9084"/>
                </a:cubicBezTo>
                <a:lnTo>
                  <a:pt x="7404" y="8864"/>
                </a:lnTo>
                <a:cubicBezTo>
                  <a:pt x="7404" y="8807"/>
                  <a:pt x="7380" y="8759"/>
                  <a:pt x="7351" y="8759"/>
                </a:cubicBezTo>
                <a:close/>
                <a:moveTo>
                  <a:pt x="8201" y="8759"/>
                </a:moveTo>
                <a:cubicBezTo>
                  <a:pt x="8171" y="8759"/>
                  <a:pt x="8148" y="8807"/>
                  <a:pt x="8148" y="8864"/>
                </a:cubicBezTo>
                <a:lnTo>
                  <a:pt x="8148" y="9084"/>
                </a:lnTo>
                <a:cubicBezTo>
                  <a:pt x="8148" y="9142"/>
                  <a:pt x="8171" y="9189"/>
                  <a:pt x="8201" y="9189"/>
                </a:cubicBezTo>
                <a:cubicBezTo>
                  <a:pt x="8230" y="9189"/>
                  <a:pt x="8254" y="9142"/>
                  <a:pt x="8254" y="9084"/>
                </a:cubicBezTo>
                <a:lnTo>
                  <a:pt x="8254" y="8864"/>
                </a:lnTo>
                <a:cubicBezTo>
                  <a:pt x="8254" y="8807"/>
                  <a:pt x="8230" y="8759"/>
                  <a:pt x="8201" y="8759"/>
                </a:cubicBezTo>
                <a:close/>
                <a:moveTo>
                  <a:pt x="8515" y="8759"/>
                </a:moveTo>
                <a:cubicBezTo>
                  <a:pt x="8486" y="8759"/>
                  <a:pt x="8462" y="8807"/>
                  <a:pt x="8462" y="8864"/>
                </a:cubicBezTo>
                <a:lnTo>
                  <a:pt x="8462" y="9084"/>
                </a:lnTo>
                <a:cubicBezTo>
                  <a:pt x="8462" y="9142"/>
                  <a:pt x="8486" y="9189"/>
                  <a:pt x="8515" y="9189"/>
                </a:cubicBezTo>
                <a:cubicBezTo>
                  <a:pt x="8544" y="9189"/>
                  <a:pt x="8568" y="9142"/>
                  <a:pt x="8568" y="9084"/>
                </a:cubicBezTo>
                <a:lnTo>
                  <a:pt x="8568" y="8864"/>
                </a:lnTo>
                <a:cubicBezTo>
                  <a:pt x="8568" y="8807"/>
                  <a:pt x="8544" y="8759"/>
                  <a:pt x="8515" y="8759"/>
                </a:cubicBezTo>
                <a:close/>
                <a:moveTo>
                  <a:pt x="9365" y="8759"/>
                </a:moveTo>
                <a:cubicBezTo>
                  <a:pt x="9336" y="8759"/>
                  <a:pt x="9312" y="8807"/>
                  <a:pt x="9312" y="8864"/>
                </a:cubicBezTo>
                <a:lnTo>
                  <a:pt x="9312" y="9084"/>
                </a:lnTo>
                <a:cubicBezTo>
                  <a:pt x="9312" y="9142"/>
                  <a:pt x="9336" y="9189"/>
                  <a:pt x="9365" y="9189"/>
                </a:cubicBezTo>
                <a:cubicBezTo>
                  <a:pt x="9394" y="9189"/>
                  <a:pt x="9418" y="9142"/>
                  <a:pt x="9418" y="9084"/>
                </a:cubicBezTo>
                <a:lnTo>
                  <a:pt x="9418" y="8864"/>
                </a:lnTo>
                <a:cubicBezTo>
                  <a:pt x="9418" y="8807"/>
                  <a:pt x="9394" y="8759"/>
                  <a:pt x="9365" y="8759"/>
                </a:cubicBezTo>
                <a:close/>
                <a:moveTo>
                  <a:pt x="9679" y="8759"/>
                </a:moveTo>
                <a:cubicBezTo>
                  <a:pt x="9650" y="8759"/>
                  <a:pt x="9626" y="8807"/>
                  <a:pt x="9626" y="8864"/>
                </a:cubicBezTo>
                <a:lnTo>
                  <a:pt x="9626" y="9084"/>
                </a:lnTo>
                <a:cubicBezTo>
                  <a:pt x="9626" y="9142"/>
                  <a:pt x="9650" y="9189"/>
                  <a:pt x="9679" y="9189"/>
                </a:cubicBezTo>
                <a:cubicBezTo>
                  <a:pt x="9708" y="9189"/>
                  <a:pt x="9732" y="9142"/>
                  <a:pt x="9732" y="9084"/>
                </a:cubicBezTo>
                <a:lnTo>
                  <a:pt x="9732" y="8864"/>
                </a:lnTo>
                <a:cubicBezTo>
                  <a:pt x="9732" y="8807"/>
                  <a:pt x="9708" y="8759"/>
                  <a:pt x="9679" y="8759"/>
                </a:cubicBezTo>
                <a:close/>
                <a:moveTo>
                  <a:pt x="10529" y="8759"/>
                </a:moveTo>
                <a:cubicBezTo>
                  <a:pt x="10500" y="8759"/>
                  <a:pt x="10476" y="8807"/>
                  <a:pt x="10476" y="8864"/>
                </a:cubicBezTo>
                <a:lnTo>
                  <a:pt x="10476" y="9084"/>
                </a:lnTo>
                <a:cubicBezTo>
                  <a:pt x="10476" y="9142"/>
                  <a:pt x="10500" y="9189"/>
                  <a:pt x="10529" y="9189"/>
                </a:cubicBezTo>
                <a:cubicBezTo>
                  <a:pt x="10558" y="9189"/>
                  <a:pt x="10582" y="9142"/>
                  <a:pt x="10582" y="9084"/>
                </a:cubicBezTo>
                <a:lnTo>
                  <a:pt x="10582" y="8864"/>
                </a:lnTo>
                <a:cubicBezTo>
                  <a:pt x="10582" y="8807"/>
                  <a:pt x="10558" y="8759"/>
                  <a:pt x="10529" y="8759"/>
                </a:cubicBezTo>
                <a:close/>
                <a:moveTo>
                  <a:pt x="10844" y="8759"/>
                </a:moveTo>
                <a:cubicBezTo>
                  <a:pt x="10814" y="8759"/>
                  <a:pt x="10791" y="8807"/>
                  <a:pt x="10791" y="8864"/>
                </a:cubicBezTo>
                <a:lnTo>
                  <a:pt x="10791" y="9084"/>
                </a:lnTo>
                <a:cubicBezTo>
                  <a:pt x="10791" y="9142"/>
                  <a:pt x="10814" y="9189"/>
                  <a:pt x="10844" y="9189"/>
                </a:cubicBezTo>
                <a:cubicBezTo>
                  <a:pt x="10873" y="9189"/>
                  <a:pt x="10895" y="9142"/>
                  <a:pt x="10895" y="9084"/>
                </a:cubicBezTo>
                <a:lnTo>
                  <a:pt x="10895" y="8864"/>
                </a:lnTo>
                <a:cubicBezTo>
                  <a:pt x="10895" y="8807"/>
                  <a:pt x="10873" y="8759"/>
                  <a:pt x="10844" y="8759"/>
                </a:cubicBezTo>
                <a:close/>
                <a:moveTo>
                  <a:pt x="11692" y="8759"/>
                </a:moveTo>
                <a:cubicBezTo>
                  <a:pt x="11663" y="8759"/>
                  <a:pt x="11640" y="8807"/>
                  <a:pt x="11640" y="8864"/>
                </a:cubicBezTo>
                <a:lnTo>
                  <a:pt x="11640" y="9084"/>
                </a:lnTo>
                <a:cubicBezTo>
                  <a:pt x="11640" y="9142"/>
                  <a:pt x="11663" y="9189"/>
                  <a:pt x="11692" y="9189"/>
                </a:cubicBezTo>
                <a:cubicBezTo>
                  <a:pt x="11721" y="9189"/>
                  <a:pt x="11745" y="9142"/>
                  <a:pt x="11745" y="9084"/>
                </a:cubicBezTo>
                <a:lnTo>
                  <a:pt x="11745" y="8864"/>
                </a:lnTo>
                <a:cubicBezTo>
                  <a:pt x="11745" y="8807"/>
                  <a:pt x="11721" y="8759"/>
                  <a:pt x="11692" y="8759"/>
                </a:cubicBezTo>
                <a:close/>
                <a:moveTo>
                  <a:pt x="12007" y="8759"/>
                </a:moveTo>
                <a:cubicBezTo>
                  <a:pt x="11978" y="8759"/>
                  <a:pt x="11955" y="8807"/>
                  <a:pt x="11955" y="8864"/>
                </a:cubicBezTo>
                <a:lnTo>
                  <a:pt x="11955" y="9084"/>
                </a:lnTo>
                <a:cubicBezTo>
                  <a:pt x="11955" y="9142"/>
                  <a:pt x="11978" y="9189"/>
                  <a:pt x="12007" y="9189"/>
                </a:cubicBezTo>
                <a:cubicBezTo>
                  <a:pt x="12036" y="9189"/>
                  <a:pt x="12060" y="9142"/>
                  <a:pt x="12060" y="9084"/>
                </a:cubicBezTo>
                <a:lnTo>
                  <a:pt x="12060" y="8864"/>
                </a:lnTo>
                <a:cubicBezTo>
                  <a:pt x="12060" y="8807"/>
                  <a:pt x="12036" y="8759"/>
                  <a:pt x="12007" y="8759"/>
                </a:cubicBezTo>
                <a:close/>
                <a:moveTo>
                  <a:pt x="12856" y="8759"/>
                </a:moveTo>
                <a:cubicBezTo>
                  <a:pt x="12827" y="8759"/>
                  <a:pt x="12804" y="8807"/>
                  <a:pt x="12804" y="8864"/>
                </a:cubicBezTo>
                <a:lnTo>
                  <a:pt x="12804" y="9084"/>
                </a:lnTo>
                <a:cubicBezTo>
                  <a:pt x="12804" y="9142"/>
                  <a:pt x="12827" y="9189"/>
                  <a:pt x="12856" y="9189"/>
                </a:cubicBezTo>
                <a:cubicBezTo>
                  <a:pt x="12886" y="9189"/>
                  <a:pt x="12909" y="9142"/>
                  <a:pt x="12909" y="9084"/>
                </a:cubicBezTo>
                <a:lnTo>
                  <a:pt x="12909" y="8864"/>
                </a:lnTo>
                <a:cubicBezTo>
                  <a:pt x="12909" y="8807"/>
                  <a:pt x="12886" y="8759"/>
                  <a:pt x="12856" y="8759"/>
                </a:cubicBezTo>
                <a:close/>
                <a:moveTo>
                  <a:pt x="13171" y="8759"/>
                </a:moveTo>
                <a:cubicBezTo>
                  <a:pt x="13142" y="8759"/>
                  <a:pt x="13118" y="8807"/>
                  <a:pt x="13118" y="8864"/>
                </a:cubicBezTo>
                <a:lnTo>
                  <a:pt x="13118" y="9084"/>
                </a:lnTo>
                <a:cubicBezTo>
                  <a:pt x="13118" y="9142"/>
                  <a:pt x="13142" y="9189"/>
                  <a:pt x="13171" y="9189"/>
                </a:cubicBezTo>
                <a:cubicBezTo>
                  <a:pt x="13200" y="9189"/>
                  <a:pt x="13224" y="9142"/>
                  <a:pt x="13224" y="9084"/>
                </a:cubicBezTo>
                <a:lnTo>
                  <a:pt x="13224" y="8864"/>
                </a:lnTo>
                <a:cubicBezTo>
                  <a:pt x="13224" y="8807"/>
                  <a:pt x="13200" y="8759"/>
                  <a:pt x="13171" y="8759"/>
                </a:cubicBezTo>
                <a:close/>
                <a:moveTo>
                  <a:pt x="14021" y="8759"/>
                </a:moveTo>
                <a:cubicBezTo>
                  <a:pt x="13992" y="8759"/>
                  <a:pt x="13968" y="8807"/>
                  <a:pt x="13968" y="8864"/>
                </a:cubicBezTo>
                <a:lnTo>
                  <a:pt x="13968" y="9084"/>
                </a:lnTo>
                <a:cubicBezTo>
                  <a:pt x="13968" y="9142"/>
                  <a:pt x="13992" y="9189"/>
                  <a:pt x="14021" y="9189"/>
                </a:cubicBezTo>
                <a:cubicBezTo>
                  <a:pt x="14050" y="9189"/>
                  <a:pt x="14074" y="9142"/>
                  <a:pt x="14074" y="9084"/>
                </a:cubicBezTo>
                <a:lnTo>
                  <a:pt x="14074" y="8864"/>
                </a:lnTo>
                <a:cubicBezTo>
                  <a:pt x="14074" y="8807"/>
                  <a:pt x="14050" y="8759"/>
                  <a:pt x="14021" y="8759"/>
                </a:cubicBezTo>
                <a:close/>
                <a:moveTo>
                  <a:pt x="14335" y="8759"/>
                </a:moveTo>
                <a:cubicBezTo>
                  <a:pt x="14306" y="8759"/>
                  <a:pt x="14282" y="8807"/>
                  <a:pt x="14282" y="8864"/>
                </a:cubicBezTo>
                <a:lnTo>
                  <a:pt x="14282" y="9084"/>
                </a:lnTo>
                <a:cubicBezTo>
                  <a:pt x="14282" y="9142"/>
                  <a:pt x="14306" y="9189"/>
                  <a:pt x="14335" y="9189"/>
                </a:cubicBezTo>
                <a:cubicBezTo>
                  <a:pt x="14364" y="9189"/>
                  <a:pt x="14388" y="9142"/>
                  <a:pt x="14388" y="9084"/>
                </a:cubicBezTo>
                <a:lnTo>
                  <a:pt x="14388" y="8864"/>
                </a:lnTo>
                <a:cubicBezTo>
                  <a:pt x="14388" y="8807"/>
                  <a:pt x="14364" y="8759"/>
                  <a:pt x="14335" y="8759"/>
                </a:cubicBezTo>
                <a:close/>
                <a:moveTo>
                  <a:pt x="15185" y="8759"/>
                </a:moveTo>
                <a:cubicBezTo>
                  <a:pt x="15156" y="8759"/>
                  <a:pt x="15132" y="8807"/>
                  <a:pt x="15132" y="8864"/>
                </a:cubicBezTo>
                <a:lnTo>
                  <a:pt x="15132" y="9084"/>
                </a:lnTo>
                <a:cubicBezTo>
                  <a:pt x="15132" y="9142"/>
                  <a:pt x="15156" y="9189"/>
                  <a:pt x="15185" y="9189"/>
                </a:cubicBezTo>
                <a:cubicBezTo>
                  <a:pt x="15214" y="9189"/>
                  <a:pt x="15237" y="9142"/>
                  <a:pt x="15237" y="9084"/>
                </a:cubicBezTo>
                <a:lnTo>
                  <a:pt x="15237" y="8864"/>
                </a:lnTo>
                <a:cubicBezTo>
                  <a:pt x="15237" y="8807"/>
                  <a:pt x="15214" y="8759"/>
                  <a:pt x="15185" y="8759"/>
                </a:cubicBezTo>
                <a:close/>
                <a:moveTo>
                  <a:pt x="15500" y="8759"/>
                </a:moveTo>
                <a:cubicBezTo>
                  <a:pt x="15470" y="8759"/>
                  <a:pt x="15447" y="8807"/>
                  <a:pt x="15447" y="8864"/>
                </a:cubicBezTo>
                <a:lnTo>
                  <a:pt x="15447" y="9084"/>
                </a:lnTo>
                <a:cubicBezTo>
                  <a:pt x="15447" y="9142"/>
                  <a:pt x="15470" y="9189"/>
                  <a:pt x="15500" y="9189"/>
                </a:cubicBezTo>
                <a:cubicBezTo>
                  <a:pt x="15529" y="9189"/>
                  <a:pt x="15551" y="9142"/>
                  <a:pt x="15551" y="9084"/>
                </a:cubicBezTo>
                <a:lnTo>
                  <a:pt x="15551" y="8864"/>
                </a:lnTo>
                <a:cubicBezTo>
                  <a:pt x="15551" y="8807"/>
                  <a:pt x="15529" y="8759"/>
                  <a:pt x="15500" y="8759"/>
                </a:cubicBezTo>
                <a:close/>
                <a:moveTo>
                  <a:pt x="16349" y="8759"/>
                </a:moveTo>
                <a:cubicBezTo>
                  <a:pt x="16320" y="8759"/>
                  <a:pt x="16296" y="8807"/>
                  <a:pt x="16296" y="8864"/>
                </a:cubicBezTo>
                <a:lnTo>
                  <a:pt x="16296" y="9084"/>
                </a:lnTo>
                <a:cubicBezTo>
                  <a:pt x="16296" y="9142"/>
                  <a:pt x="16320" y="9189"/>
                  <a:pt x="16349" y="9189"/>
                </a:cubicBezTo>
                <a:cubicBezTo>
                  <a:pt x="16378" y="9189"/>
                  <a:pt x="16401" y="9142"/>
                  <a:pt x="16401" y="9084"/>
                </a:cubicBezTo>
                <a:lnTo>
                  <a:pt x="16401" y="8864"/>
                </a:lnTo>
                <a:cubicBezTo>
                  <a:pt x="16401" y="8807"/>
                  <a:pt x="16378" y="8759"/>
                  <a:pt x="16349" y="8759"/>
                </a:cubicBezTo>
                <a:close/>
                <a:moveTo>
                  <a:pt x="16663" y="8759"/>
                </a:moveTo>
                <a:cubicBezTo>
                  <a:pt x="16634" y="8759"/>
                  <a:pt x="16611" y="8807"/>
                  <a:pt x="16611" y="8864"/>
                </a:cubicBezTo>
                <a:lnTo>
                  <a:pt x="16611" y="9084"/>
                </a:lnTo>
                <a:cubicBezTo>
                  <a:pt x="16611" y="9142"/>
                  <a:pt x="16634" y="9189"/>
                  <a:pt x="16663" y="9189"/>
                </a:cubicBezTo>
                <a:cubicBezTo>
                  <a:pt x="16692" y="9189"/>
                  <a:pt x="16716" y="9142"/>
                  <a:pt x="16716" y="9084"/>
                </a:cubicBezTo>
                <a:lnTo>
                  <a:pt x="16716" y="8864"/>
                </a:lnTo>
                <a:cubicBezTo>
                  <a:pt x="16716" y="8807"/>
                  <a:pt x="16692" y="8759"/>
                  <a:pt x="16663" y="8759"/>
                </a:cubicBezTo>
                <a:close/>
                <a:moveTo>
                  <a:pt x="17512" y="8759"/>
                </a:moveTo>
                <a:cubicBezTo>
                  <a:pt x="17483" y="8759"/>
                  <a:pt x="17459" y="8807"/>
                  <a:pt x="17459" y="8864"/>
                </a:cubicBezTo>
                <a:lnTo>
                  <a:pt x="17459" y="9084"/>
                </a:lnTo>
                <a:cubicBezTo>
                  <a:pt x="17459" y="9142"/>
                  <a:pt x="17483" y="9189"/>
                  <a:pt x="17512" y="9189"/>
                </a:cubicBezTo>
                <a:cubicBezTo>
                  <a:pt x="17541" y="9189"/>
                  <a:pt x="17565" y="9142"/>
                  <a:pt x="17565" y="9084"/>
                </a:cubicBezTo>
                <a:lnTo>
                  <a:pt x="17565" y="8864"/>
                </a:lnTo>
                <a:cubicBezTo>
                  <a:pt x="17565" y="8807"/>
                  <a:pt x="17541" y="8759"/>
                  <a:pt x="17512" y="8759"/>
                </a:cubicBezTo>
                <a:close/>
                <a:moveTo>
                  <a:pt x="17827" y="8759"/>
                </a:moveTo>
                <a:cubicBezTo>
                  <a:pt x="17798" y="8759"/>
                  <a:pt x="17774" y="8807"/>
                  <a:pt x="17774" y="8864"/>
                </a:cubicBezTo>
                <a:lnTo>
                  <a:pt x="17774" y="9084"/>
                </a:lnTo>
                <a:cubicBezTo>
                  <a:pt x="17774" y="9142"/>
                  <a:pt x="17798" y="9189"/>
                  <a:pt x="17827" y="9189"/>
                </a:cubicBezTo>
                <a:cubicBezTo>
                  <a:pt x="17856" y="9189"/>
                  <a:pt x="17880" y="9142"/>
                  <a:pt x="17880" y="9084"/>
                </a:cubicBezTo>
                <a:lnTo>
                  <a:pt x="17880" y="8864"/>
                </a:lnTo>
                <a:cubicBezTo>
                  <a:pt x="17880" y="8807"/>
                  <a:pt x="17856" y="8759"/>
                  <a:pt x="17827" y="8759"/>
                </a:cubicBezTo>
                <a:close/>
                <a:moveTo>
                  <a:pt x="18677" y="8759"/>
                </a:moveTo>
                <a:cubicBezTo>
                  <a:pt x="18648" y="8759"/>
                  <a:pt x="18624" y="8807"/>
                  <a:pt x="18624" y="8864"/>
                </a:cubicBezTo>
                <a:lnTo>
                  <a:pt x="18624" y="9084"/>
                </a:lnTo>
                <a:cubicBezTo>
                  <a:pt x="18624" y="9142"/>
                  <a:pt x="18648" y="9189"/>
                  <a:pt x="18677" y="9189"/>
                </a:cubicBezTo>
                <a:cubicBezTo>
                  <a:pt x="18706" y="9189"/>
                  <a:pt x="18730" y="9142"/>
                  <a:pt x="18730" y="9084"/>
                </a:cubicBezTo>
                <a:lnTo>
                  <a:pt x="18730" y="8864"/>
                </a:lnTo>
                <a:cubicBezTo>
                  <a:pt x="18730" y="8807"/>
                  <a:pt x="18706" y="8759"/>
                  <a:pt x="18677" y="8759"/>
                </a:cubicBezTo>
                <a:close/>
                <a:moveTo>
                  <a:pt x="18991" y="8759"/>
                </a:moveTo>
                <a:cubicBezTo>
                  <a:pt x="18962" y="8759"/>
                  <a:pt x="18938" y="8807"/>
                  <a:pt x="18938" y="8864"/>
                </a:cubicBezTo>
                <a:lnTo>
                  <a:pt x="18938" y="9084"/>
                </a:lnTo>
                <a:cubicBezTo>
                  <a:pt x="18938" y="9142"/>
                  <a:pt x="18962" y="9189"/>
                  <a:pt x="18991" y="9189"/>
                </a:cubicBezTo>
                <a:cubicBezTo>
                  <a:pt x="19020" y="9189"/>
                  <a:pt x="19044" y="9142"/>
                  <a:pt x="19044" y="9084"/>
                </a:cubicBezTo>
                <a:lnTo>
                  <a:pt x="19044" y="8864"/>
                </a:lnTo>
                <a:cubicBezTo>
                  <a:pt x="19044" y="8807"/>
                  <a:pt x="19020" y="8759"/>
                  <a:pt x="18991" y="8759"/>
                </a:cubicBezTo>
                <a:close/>
                <a:moveTo>
                  <a:pt x="19841" y="8759"/>
                </a:moveTo>
                <a:cubicBezTo>
                  <a:pt x="19812" y="8759"/>
                  <a:pt x="19788" y="8807"/>
                  <a:pt x="19788" y="8864"/>
                </a:cubicBezTo>
                <a:lnTo>
                  <a:pt x="19788" y="9084"/>
                </a:lnTo>
                <a:cubicBezTo>
                  <a:pt x="19788" y="9142"/>
                  <a:pt x="19812" y="9189"/>
                  <a:pt x="19841" y="9189"/>
                </a:cubicBezTo>
                <a:cubicBezTo>
                  <a:pt x="19870" y="9189"/>
                  <a:pt x="19894" y="9142"/>
                  <a:pt x="19894" y="9084"/>
                </a:cubicBezTo>
                <a:lnTo>
                  <a:pt x="19894" y="8864"/>
                </a:lnTo>
                <a:cubicBezTo>
                  <a:pt x="19894" y="8807"/>
                  <a:pt x="19870" y="8759"/>
                  <a:pt x="19841" y="8759"/>
                </a:cubicBezTo>
                <a:close/>
                <a:moveTo>
                  <a:pt x="20155" y="8759"/>
                </a:moveTo>
                <a:cubicBezTo>
                  <a:pt x="20126" y="8759"/>
                  <a:pt x="20102" y="8807"/>
                  <a:pt x="20102" y="8864"/>
                </a:cubicBezTo>
                <a:lnTo>
                  <a:pt x="20102" y="9084"/>
                </a:lnTo>
                <a:cubicBezTo>
                  <a:pt x="20102" y="9142"/>
                  <a:pt x="20126" y="9189"/>
                  <a:pt x="20155" y="9189"/>
                </a:cubicBezTo>
                <a:cubicBezTo>
                  <a:pt x="20184" y="9189"/>
                  <a:pt x="20207" y="9142"/>
                  <a:pt x="20207" y="9084"/>
                </a:cubicBezTo>
                <a:lnTo>
                  <a:pt x="20207" y="8864"/>
                </a:lnTo>
                <a:cubicBezTo>
                  <a:pt x="20207" y="8807"/>
                  <a:pt x="20184" y="8759"/>
                  <a:pt x="20155" y="8759"/>
                </a:cubicBezTo>
                <a:close/>
                <a:moveTo>
                  <a:pt x="21004" y="8759"/>
                </a:moveTo>
                <a:cubicBezTo>
                  <a:pt x="20975" y="8759"/>
                  <a:pt x="20952" y="8807"/>
                  <a:pt x="20952" y="8864"/>
                </a:cubicBezTo>
                <a:lnTo>
                  <a:pt x="20952" y="9084"/>
                </a:lnTo>
                <a:cubicBezTo>
                  <a:pt x="20952" y="9142"/>
                  <a:pt x="20975" y="9189"/>
                  <a:pt x="21004" y="9189"/>
                </a:cubicBezTo>
                <a:cubicBezTo>
                  <a:pt x="21033" y="9189"/>
                  <a:pt x="21057" y="9142"/>
                  <a:pt x="21057" y="9084"/>
                </a:cubicBezTo>
                <a:lnTo>
                  <a:pt x="21057" y="8864"/>
                </a:lnTo>
                <a:cubicBezTo>
                  <a:pt x="21057" y="8807"/>
                  <a:pt x="21033" y="8759"/>
                  <a:pt x="21004" y="8759"/>
                </a:cubicBezTo>
                <a:close/>
                <a:moveTo>
                  <a:pt x="21319" y="8759"/>
                </a:moveTo>
                <a:cubicBezTo>
                  <a:pt x="21289" y="8759"/>
                  <a:pt x="21267" y="8807"/>
                  <a:pt x="21267" y="8864"/>
                </a:cubicBezTo>
                <a:lnTo>
                  <a:pt x="21267" y="9084"/>
                </a:lnTo>
                <a:cubicBezTo>
                  <a:pt x="21267" y="9142"/>
                  <a:pt x="21289" y="9189"/>
                  <a:pt x="21319" y="9189"/>
                </a:cubicBezTo>
                <a:cubicBezTo>
                  <a:pt x="21348" y="9189"/>
                  <a:pt x="21372" y="9142"/>
                  <a:pt x="21372" y="9084"/>
                </a:cubicBezTo>
                <a:lnTo>
                  <a:pt x="21372" y="8864"/>
                </a:lnTo>
                <a:cubicBezTo>
                  <a:pt x="21372" y="8807"/>
                  <a:pt x="21348" y="8759"/>
                  <a:pt x="21319" y="8759"/>
                </a:cubicBezTo>
                <a:close/>
                <a:moveTo>
                  <a:pt x="281" y="9489"/>
                </a:moveTo>
                <a:cubicBezTo>
                  <a:pt x="252" y="9489"/>
                  <a:pt x="228" y="9536"/>
                  <a:pt x="228" y="9594"/>
                </a:cubicBezTo>
                <a:lnTo>
                  <a:pt x="228" y="9814"/>
                </a:lnTo>
                <a:cubicBezTo>
                  <a:pt x="228" y="9871"/>
                  <a:pt x="252" y="9919"/>
                  <a:pt x="281" y="9919"/>
                </a:cubicBezTo>
                <a:cubicBezTo>
                  <a:pt x="311" y="9919"/>
                  <a:pt x="334" y="9871"/>
                  <a:pt x="334" y="9814"/>
                </a:cubicBezTo>
                <a:lnTo>
                  <a:pt x="334" y="9594"/>
                </a:lnTo>
                <a:cubicBezTo>
                  <a:pt x="334" y="9536"/>
                  <a:pt x="311" y="9489"/>
                  <a:pt x="281" y="9489"/>
                </a:cubicBezTo>
                <a:close/>
                <a:moveTo>
                  <a:pt x="596" y="9489"/>
                </a:moveTo>
                <a:cubicBezTo>
                  <a:pt x="567" y="9489"/>
                  <a:pt x="543" y="9536"/>
                  <a:pt x="543" y="9594"/>
                </a:cubicBezTo>
                <a:lnTo>
                  <a:pt x="543" y="9814"/>
                </a:lnTo>
                <a:cubicBezTo>
                  <a:pt x="543" y="9871"/>
                  <a:pt x="567" y="9919"/>
                  <a:pt x="596" y="9919"/>
                </a:cubicBezTo>
                <a:cubicBezTo>
                  <a:pt x="625" y="9919"/>
                  <a:pt x="649" y="9871"/>
                  <a:pt x="649" y="9814"/>
                </a:cubicBezTo>
                <a:lnTo>
                  <a:pt x="649" y="9594"/>
                </a:lnTo>
                <a:cubicBezTo>
                  <a:pt x="649" y="9536"/>
                  <a:pt x="625" y="9489"/>
                  <a:pt x="596" y="9489"/>
                </a:cubicBezTo>
                <a:close/>
                <a:moveTo>
                  <a:pt x="1446" y="9489"/>
                </a:moveTo>
                <a:cubicBezTo>
                  <a:pt x="1417" y="9489"/>
                  <a:pt x="1393" y="9536"/>
                  <a:pt x="1393" y="9594"/>
                </a:cubicBezTo>
                <a:lnTo>
                  <a:pt x="1393" y="9814"/>
                </a:lnTo>
                <a:cubicBezTo>
                  <a:pt x="1393" y="9871"/>
                  <a:pt x="1417" y="9919"/>
                  <a:pt x="1446" y="9919"/>
                </a:cubicBezTo>
                <a:cubicBezTo>
                  <a:pt x="1475" y="9919"/>
                  <a:pt x="1499" y="9871"/>
                  <a:pt x="1499" y="9814"/>
                </a:cubicBezTo>
                <a:lnTo>
                  <a:pt x="1499" y="9594"/>
                </a:lnTo>
                <a:cubicBezTo>
                  <a:pt x="1499" y="9536"/>
                  <a:pt x="1475" y="9489"/>
                  <a:pt x="1446" y="9489"/>
                </a:cubicBezTo>
                <a:close/>
                <a:moveTo>
                  <a:pt x="1760" y="9489"/>
                </a:moveTo>
                <a:cubicBezTo>
                  <a:pt x="1731" y="9489"/>
                  <a:pt x="1707" y="9536"/>
                  <a:pt x="1707" y="9594"/>
                </a:cubicBezTo>
                <a:lnTo>
                  <a:pt x="1707" y="9814"/>
                </a:lnTo>
                <a:cubicBezTo>
                  <a:pt x="1707" y="9871"/>
                  <a:pt x="1731" y="9919"/>
                  <a:pt x="1760" y="9919"/>
                </a:cubicBezTo>
                <a:cubicBezTo>
                  <a:pt x="1789" y="9919"/>
                  <a:pt x="1813" y="9871"/>
                  <a:pt x="1813" y="9814"/>
                </a:cubicBezTo>
                <a:lnTo>
                  <a:pt x="1813" y="9594"/>
                </a:lnTo>
                <a:cubicBezTo>
                  <a:pt x="1813" y="9536"/>
                  <a:pt x="1789" y="9489"/>
                  <a:pt x="1760" y="9489"/>
                </a:cubicBezTo>
                <a:close/>
                <a:moveTo>
                  <a:pt x="2610" y="9489"/>
                </a:moveTo>
                <a:cubicBezTo>
                  <a:pt x="2581" y="9489"/>
                  <a:pt x="2557" y="9536"/>
                  <a:pt x="2557" y="9594"/>
                </a:cubicBezTo>
                <a:lnTo>
                  <a:pt x="2557" y="9814"/>
                </a:lnTo>
                <a:cubicBezTo>
                  <a:pt x="2557" y="9871"/>
                  <a:pt x="2581" y="9919"/>
                  <a:pt x="2610" y="9919"/>
                </a:cubicBezTo>
                <a:cubicBezTo>
                  <a:pt x="2639" y="9919"/>
                  <a:pt x="2662" y="9871"/>
                  <a:pt x="2662" y="9814"/>
                </a:cubicBezTo>
                <a:lnTo>
                  <a:pt x="2662" y="9594"/>
                </a:lnTo>
                <a:cubicBezTo>
                  <a:pt x="2662" y="9536"/>
                  <a:pt x="2639" y="9489"/>
                  <a:pt x="2610" y="9489"/>
                </a:cubicBezTo>
                <a:close/>
                <a:moveTo>
                  <a:pt x="2924" y="9489"/>
                </a:moveTo>
                <a:cubicBezTo>
                  <a:pt x="2895" y="9489"/>
                  <a:pt x="2871" y="9536"/>
                  <a:pt x="2871" y="9594"/>
                </a:cubicBezTo>
                <a:lnTo>
                  <a:pt x="2871" y="9814"/>
                </a:lnTo>
                <a:cubicBezTo>
                  <a:pt x="2871" y="9871"/>
                  <a:pt x="2895" y="9919"/>
                  <a:pt x="2924" y="9919"/>
                </a:cubicBezTo>
                <a:cubicBezTo>
                  <a:pt x="2954" y="9919"/>
                  <a:pt x="2976" y="9871"/>
                  <a:pt x="2976" y="9814"/>
                </a:cubicBezTo>
                <a:lnTo>
                  <a:pt x="2976" y="9594"/>
                </a:lnTo>
                <a:cubicBezTo>
                  <a:pt x="2976" y="9536"/>
                  <a:pt x="2954" y="9489"/>
                  <a:pt x="2924" y="9489"/>
                </a:cubicBezTo>
                <a:close/>
                <a:moveTo>
                  <a:pt x="3773" y="9489"/>
                </a:moveTo>
                <a:cubicBezTo>
                  <a:pt x="3744" y="9489"/>
                  <a:pt x="3721" y="9536"/>
                  <a:pt x="3721" y="9594"/>
                </a:cubicBezTo>
                <a:lnTo>
                  <a:pt x="3721" y="9814"/>
                </a:lnTo>
                <a:cubicBezTo>
                  <a:pt x="3721" y="9871"/>
                  <a:pt x="3744" y="9919"/>
                  <a:pt x="3773" y="9919"/>
                </a:cubicBezTo>
                <a:cubicBezTo>
                  <a:pt x="3802" y="9919"/>
                  <a:pt x="3826" y="9871"/>
                  <a:pt x="3826" y="9814"/>
                </a:cubicBezTo>
                <a:lnTo>
                  <a:pt x="3826" y="9594"/>
                </a:lnTo>
                <a:cubicBezTo>
                  <a:pt x="3826" y="9536"/>
                  <a:pt x="3802" y="9489"/>
                  <a:pt x="3773" y="9489"/>
                </a:cubicBezTo>
                <a:close/>
                <a:moveTo>
                  <a:pt x="4088" y="9489"/>
                </a:moveTo>
                <a:cubicBezTo>
                  <a:pt x="4058" y="9489"/>
                  <a:pt x="4035" y="9536"/>
                  <a:pt x="4035" y="9594"/>
                </a:cubicBezTo>
                <a:lnTo>
                  <a:pt x="4035" y="9814"/>
                </a:lnTo>
                <a:cubicBezTo>
                  <a:pt x="4035" y="9871"/>
                  <a:pt x="4058" y="9919"/>
                  <a:pt x="4088" y="9919"/>
                </a:cubicBezTo>
                <a:cubicBezTo>
                  <a:pt x="4117" y="9919"/>
                  <a:pt x="4141" y="9871"/>
                  <a:pt x="4141" y="9814"/>
                </a:cubicBezTo>
                <a:lnTo>
                  <a:pt x="4141" y="9594"/>
                </a:lnTo>
                <a:cubicBezTo>
                  <a:pt x="4141" y="9536"/>
                  <a:pt x="4117" y="9489"/>
                  <a:pt x="4088" y="9489"/>
                </a:cubicBezTo>
                <a:close/>
                <a:moveTo>
                  <a:pt x="4937" y="9489"/>
                </a:moveTo>
                <a:cubicBezTo>
                  <a:pt x="4908" y="9489"/>
                  <a:pt x="4884" y="9536"/>
                  <a:pt x="4884" y="9594"/>
                </a:cubicBezTo>
                <a:lnTo>
                  <a:pt x="4884" y="9814"/>
                </a:lnTo>
                <a:cubicBezTo>
                  <a:pt x="4884" y="9871"/>
                  <a:pt x="4908" y="9919"/>
                  <a:pt x="4937" y="9919"/>
                </a:cubicBezTo>
                <a:cubicBezTo>
                  <a:pt x="4966" y="9919"/>
                  <a:pt x="4990" y="9871"/>
                  <a:pt x="4990" y="9814"/>
                </a:cubicBezTo>
                <a:lnTo>
                  <a:pt x="4990" y="9594"/>
                </a:lnTo>
                <a:cubicBezTo>
                  <a:pt x="4990" y="9536"/>
                  <a:pt x="4966" y="9489"/>
                  <a:pt x="4937" y="9489"/>
                </a:cubicBezTo>
                <a:close/>
                <a:moveTo>
                  <a:pt x="5252" y="9489"/>
                </a:moveTo>
                <a:cubicBezTo>
                  <a:pt x="5223" y="9489"/>
                  <a:pt x="5199" y="9536"/>
                  <a:pt x="5199" y="9594"/>
                </a:cubicBezTo>
                <a:lnTo>
                  <a:pt x="5199" y="9814"/>
                </a:lnTo>
                <a:cubicBezTo>
                  <a:pt x="5199" y="9871"/>
                  <a:pt x="5223" y="9919"/>
                  <a:pt x="5252" y="9919"/>
                </a:cubicBezTo>
                <a:cubicBezTo>
                  <a:pt x="5281" y="9919"/>
                  <a:pt x="5305" y="9871"/>
                  <a:pt x="5305" y="9814"/>
                </a:cubicBezTo>
                <a:lnTo>
                  <a:pt x="5305" y="9594"/>
                </a:lnTo>
                <a:cubicBezTo>
                  <a:pt x="5305" y="9536"/>
                  <a:pt x="5281" y="9489"/>
                  <a:pt x="5252" y="9489"/>
                </a:cubicBezTo>
                <a:close/>
                <a:moveTo>
                  <a:pt x="6102" y="9489"/>
                </a:moveTo>
                <a:cubicBezTo>
                  <a:pt x="6072" y="9489"/>
                  <a:pt x="6049" y="9536"/>
                  <a:pt x="6049" y="9594"/>
                </a:cubicBezTo>
                <a:lnTo>
                  <a:pt x="6049" y="9814"/>
                </a:lnTo>
                <a:cubicBezTo>
                  <a:pt x="6049" y="9871"/>
                  <a:pt x="6072" y="9919"/>
                  <a:pt x="6102" y="9919"/>
                </a:cubicBezTo>
                <a:cubicBezTo>
                  <a:pt x="6131" y="9919"/>
                  <a:pt x="6155" y="9871"/>
                  <a:pt x="6155" y="9814"/>
                </a:cubicBezTo>
                <a:lnTo>
                  <a:pt x="6155" y="9594"/>
                </a:lnTo>
                <a:cubicBezTo>
                  <a:pt x="6155" y="9536"/>
                  <a:pt x="6131" y="9489"/>
                  <a:pt x="6102" y="9489"/>
                </a:cubicBezTo>
                <a:close/>
                <a:moveTo>
                  <a:pt x="6416" y="9489"/>
                </a:moveTo>
                <a:cubicBezTo>
                  <a:pt x="6387" y="9489"/>
                  <a:pt x="6363" y="9536"/>
                  <a:pt x="6363" y="9594"/>
                </a:cubicBezTo>
                <a:lnTo>
                  <a:pt x="6363" y="9814"/>
                </a:lnTo>
                <a:cubicBezTo>
                  <a:pt x="6363" y="9871"/>
                  <a:pt x="6387" y="9919"/>
                  <a:pt x="6416" y="9919"/>
                </a:cubicBezTo>
                <a:cubicBezTo>
                  <a:pt x="6445" y="9919"/>
                  <a:pt x="6469" y="9871"/>
                  <a:pt x="6469" y="9814"/>
                </a:cubicBezTo>
                <a:lnTo>
                  <a:pt x="6469" y="9594"/>
                </a:lnTo>
                <a:cubicBezTo>
                  <a:pt x="6469" y="9536"/>
                  <a:pt x="6445" y="9489"/>
                  <a:pt x="6416" y="9489"/>
                </a:cubicBezTo>
                <a:close/>
                <a:moveTo>
                  <a:pt x="7266" y="9489"/>
                </a:moveTo>
                <a:cubicBezTo>
                  <a:pt x="7237" y="9489"/>
                  <a:pt x="7213" y="9536"/>
                  <a:pt x="7213" y="9594"/>
                </a:cubicBezTo>
                <a:lnTo>
                  <a:pt x="7213" y="9814"/>
                </a:lnTo>
                <a:cubicBezTo>
                  <a:pt x="7213" y="9871"/>
                  <a:pt x="7237" y="9919"/>
                  <a:pt x="7266" y="9919"/>
                </a:cubicBezTo>
                <a:cubicBezTo>
                  <a:pt x="7295" y="9919"/>
                  <a:pt x="7318" y="9871"/>
                  <a:pt x="7318" y="9814"/>
                </a:cubicBezTo>
                <a:lnTo>
                  <a:pt x="7318" y="9594"/>
                </a:lnTo>
                <a:cubicBezTo>
                  <a:pt x="7318" y="9536"/>
                  <a:pt x="7295" y="9489"/>
                  <a:pt x="7266" y="9489"/>
                </a:cubicBezTo>
                <a:close/>
                <a:moveTo>
                  <a:pt x="7580" y="9489"/>
                </a:moveTo>
                <a:cubicBezTo>
                  <a:pt x="7551" y="9489"/>
                  <a:pt x="7527" y="9536"/>
                  <a:pt x="7527" y="9594"/>
                </a:cubicBezTo>
                <a:lnTo>
                  <a:pt x="7527" y="9814"/>
                </a:lnTo>
                <a:cubicBezTo>
                  <a:pt x="7527" y="9871"/>
                  <a:pt x="7551" y="9919"/>
                  <a:pt x="7580" y="9919"/>
                </a:cubicBezTo>
                <a:cubicBezTo>
                  <a:pt x="7609" y="9919"/>
                  <a:pt x="7632" y="9871"/>
                  <a:pt x="7632" y="9814"/>
                </a:cubicBezTo>
                <a:lnTo>
                  <a:pt x="7632" y="9594"/>
                </a:lnTo>
                <a:cubicBezTo>
                  <a:pt x="7632" y="9536"/>
                  <a:pt x="7609" y="9489"/>
                  <a:pt x="7580" y="9489"/>
                </a:cubicBezTo>
                <a:close/>
                <a:moveTo>
                  <a:pt x="8429" y="9489"/>
                </a:moveTo>
                <a:cubicBezTo>
                  <a:pt x="8400" y="9489"/>
                  <a:pt x="8377" y="9536"/>
                  <a:pt x="8377" y="9594"/>
                </a:cubicBezTo>
                <a:lnTo>
                  <a:pt x="8377" y="9814"/>
                </a:lnTo>
                <a:cubicBezTo>
                  <a:pt x="8377" y="9871"/>
                  <a:pt x="8400" y="9919"/>
                  <a:pt x="8429" y="9919"/>
                </a:cubicBezTo>
                <a:cubicBezTo>
                  <a:pt x="8458" y="9919"/>
                  <a:pt x="8482" y="9871"/>
                  <a:pt x="8482" y="9814"/>
                </a:cubicBezTo>
                <a:lnTo>
                  <a:pt x="8482" y="9594"/>
                </a:lnTo>
                <a:cubicBezTo>
                  <a:pt x="8482" y="9536"/>
                  <a:pt x="8458" y="9489"/>
                  <a:pt x="8429" y="9489"/>
                </a:cubicBezTo>
                <a:close/>
                <a:moveTo>
                  <a:pt x="8744" y="9489"/>
                </a:moveTo>
                <a:cubicBezTo>
                  <a:pt x="8714" y="9489"/>
                  <a:pt x="8691" y="9536"/>
                  <a:pt x="8691" y="9594"/>
                </a:cubicBezTo>
                <a:lnTo>
                  <a:pt x="8691" y="9814"/>
                </a:lnTo>
                <a:cubicBezTo>
                  <a:pt x="8691" y="9871"/>
                  <a:pt x="8714" y="9919"/>
                  <a:pt x="8744" y="9919"/>
                </a:cubicBezTo>
                <a:cubicBezTo>
                  <a:pt x="8773" y="9919"/>
                  <a:pt x="8796" y="9871"/>
                  <a:pt x="8796" y="9814"/>
                </a:cubicBezTo>
                <a:lnTo>
                  <a:pt x="8796" y="9594"/>
                </a:lnTo>
                <a:cubicBezTo>
                  <a:pt x="8796" y="9536"/>
                  <a:pt x="8773" y="9489"/>
                  <a:pt x="8744" y="9489"/>
                </a:cubicBezTo>
                <a:close/>
                <a:moveTo>
                  <a:pt x="9593" y="9489"/>
                </a:moveTo>
                <a:cubicBezTo>
                  <a:pt x="9564" y="9489"/>
                  <a:pt x="9540" y="9536"/>
                  <a:pt x="9540" y="9594"/>
                </a:cubicBezTo>
                <a:lnTo>
                  <a:pt x="9540" y="9814"/>
                </a:lnTo>
                <a:cubicBezTo>
                  <a:pt x="9540" y="9871"/>
                  <a:pt x="9564" y="9919"/>
                  <a:pt x="9593" y="9919"/>
                </a:cubicBezTo>
                <a:cubicBezTo>
                  <a:pt x="9622" y="9919"/>
                  <a:pt x="9646" y="9871"/>
                  <a:pt x="9646" y="9814"/>
                </a:cubicBezTo>
                <a:lnTo>
                  <a:pt x="9646" y="9594"/>
                </a:lnTo>
                <a:cubicBezTo>
                  <a:pt x="9646" y="9536"/>
                  <a:pt x="9622" y="9489"/>
                  <a:pt x="9593" y="9489"/>
                </a:cubicBezTo>
                <a:close/>
                <a:moveTo>
                  <a:pt x="9908" y="9489"/>
                </a:moveTo>
                <a:cubicBezTo>
                  <a:pt x="9879" y="9489"/>
                  <a:pt x="9855" y="9536"/>
                  <a:pt x="9855" y="9594"/>
                </a:cubicBezTo>
                <a:lnTo>
                  <a:pt x="9855" y="9814"/>
                </a:lnTo>
                <a:cubicBezTo>
                  <a:pt x="9855" y="9871"/>
                  <a:pt x="9879" y="9919"/>
                  <a:pt x="9908" y="9919"/>
                </a:cubicBezTo>
                <a:cubicBezTo>
                  <a:pt x="9937" y="9919"/>
                  <a:pt x="9961" y="9871"/>
                  <a:pt x="9961" y="9814"/>
                </a:cubicBezTo>
                <a:lnTo>
                  <a:pt x="9961" y="9594"/>
                </a:lnTo>
                <a:cubicBezTo>
                  <a:pt x="9961" y="9536"/>
                  <a:pt x="9937" y="9489"/>
                  <a:pt x="9908" y="9489"/>
                </a:cubicBezTo>
                <a:close/>
                <a:moveTo>
                  <a:pt x="10758" y="9489"/>
                </a:moveTo>
                <a:cubicBezTo>
                  <a:pt x="10728" y="9489"/>
                  <a:pt x="10705" y="9536"/>
                  <a:pt x="10705" y="9594"/>
                </a:cubicBezTo>
                <a:lnTo>
                  <a:pt x="10705" y="9814"/>
                </a:lnTo>
                <a:cubicBezTo>
                  <a:pt x="10705" y="9871"/>
                  <a:pt x="10728" y="9919"/>
                  <a:pt x="10758" y="9919"/>
                </a:cubicBezTo>
                <a:cubicBezTo>
                  <a:pt x="10787" y="9919"/>
                  <a:pt x="10810" y="9871"/>
                  <a:pt x="10810" y="9814"/>
                </a:cubicBezTo>
                <a:lnTo>
                  <a:pt x="10810" y="9594"/>
                </a:lnTo>
                <a:cubicBezTo>
                  <a:pt x="10810" y="9536"/>
                  <a:pt x="10787" y="9489"/>
                  <a:pt x="10758" y="9489"/>
                </a:cubicBezTo>
                <a:close/>
                <a:moveTo>
                  <a:pt x="11072" y="9489"/>
                </a:moveTo>
                <a:cubicBezTo>
                  <a:pt x="11043" y="9489"/>
                  <a:pt x="11019" y="9536"/>
                  <a:pt x="11019" y="9594"/>
                </a:cubicBezTo>
                <a:lnTo>
                  <a:pt x="11019" y="9814"/>
                </a:lnTo>
                <a:cubicBezTo>
                  <a:pt x="11019" y="9871"/>
                  <a:pt x="11043" y="9919"/>
                  <a:pt x="11072" y="9919"/>
                </a:cubicBezTo>
                <a:cubicBezTo>
                  <a:pt x="11101" y="9919"/>
                  <a:pt x="11125" y="9871"/>
                  <a:pt x="11125" y="9814"/>
                </a:cubicBezTo>
                <a:lnTo>
                  <a:pt x="11125" y="9594"/>
                </a:lnTo>
                <a:cubicBezTo>
                  <a:pt x="11125" y="9536"/>
                  <a:pt x="11101" y="9489"/>
                  <a:pt x="11072" y="9489"/>
                </a:cubicBezTo>
                <a:close/>
                <a:moveTo>
                  <a:pt x="11922" y="9489"/>
                </a:moveTo>
                <a:cubicBezTo>
                  <a:pt x="11893" y="9489"/>
                  <a:pt x="11869" y="9536"/>
                  <a:pt x="11869" y="9594"/>
                </a:cubicBezTo>
                <a:lnTo>
                  <a:pt x="11869" y="9814"/>
                </a:lnTo>
                <a:cubicBezTo>
                  <a:pt x="11869" y="9871"/>
                  <a:pt x="11893" y="9919"/>
                  <a:pt x="11922" y="9919"/>
                </a:cubicBezTo>
                <a:cubicBezTo>
                  <a:pt x="11951" y="9919"/>
                  <a:pt x="11974" y="9871"/>
                  <a:pt x="11974" y="9814"/>
                </a:cubicBezTo>
                <a:lnTo>
                  <a:pt x="11974" y="9594"/>
                </a:lnTo>
                <a:cubicBezTo>
                  <a:pt x="11974" y="9536"/>
                  <a:pt x="11951" y="9489"/>
                  <a:pt x="11922" y="9489"/>
                </a:cubicBezTo>
                <a:close/>
                <a:moveTo>
                  <a:pt x="12236" y="9489"/>
                </a:moveTo>
                <a:cubicBezTo>
                  <a:pt x="12207" y="9489"/>
                  <a:pt x="12183" y="9536"/>
                  <a:pt x="12183" y="9594"/>
                </a:cubicBezTo>
                <a:lnTo>
                  <a:pt x="12183" y="9814"/>
                </a:lnTo>
                <a:cubicBezTo>
                  <a:pt x="12183" y="9871"/>
                  <a:pt x="12207" y="9919"/>
                  <a:pt x="12236" y="9919"/>
                </a:cubicBezTo>
                <a:cubicBezTo>
                  <a:pt x="12265" y="9919"/>
                  <a:pt x="12288" y="9871"/>
                  <a:pt x="12288" y="9814"/>
                </a:cubicBezTo>
                <a:lnTo>
                  <a:pt x="12288" y="9594"/>
                </a:lnTo>
                <a:cubicBezTo>
                  <a:pt x="12288" y="9536"/>
                  <a:pt x="12265" y="9489"/>
                  <a:pt x="12236" y="9489"/>
                </a:cubicBezTo>
                <a:close/>
                <a:moveTo>
                  <a:pt x="13085" y="9489"/>
                </a:moveTo>
                <a:cubicBezTo>
                  <a:pt x="13056" y="9489"/>
                  <a:pt x="13032" y="9536"/>
                  <a:pt x="13032" y="9594"/>
                </a:cubicBezTo>
                <a:lnTo>
                  <a:pt x="13032" y="9814"/>
                </a:lnTo>
                <a:cubicBezTo>
                  <a:pt x="13032" y="9871"/>
                  <a:pt x="13056" y="9919"/>
                  <a:pt x="13085" y="9919"/>
                </a:cubicBezTo>
                <a:cubicBezTo>
                  <a:pt x="13114" y="9919"/>
                  <a:pt x="13138" y="9871"/>
                  <a:pt x="13138" y="9814"/>
                </a:cubicBezTo>
                <a:lnTo>
                  <a:pt x="13138" y="9594"/>
                </a:lnTo>
                <a:cubicBezTo>
                  <a:pt x="13138" y="9536"/>
                  <a:pt x="13114" y="9489"/>
                  <a:pt x="13085" y="9489"/>
                </a:cubicBezTo>
                <a:close/>
                <a:moveTo>
                  <a:pt x="13399" y="9489"/>
                </a:moveTo>
                <a:cubicBezTo>
                  <a:pt x="13370" y="9489"/>
                  <a:pt x="13348" y="9536"/>
                  <a:pt x="13348" y="9594"/>
                </a:cubicBezTo>
                <a:lnTo>
                  <a:pt x="13348" y="9814"/>
                </a:lnTo>
                <a:cubicBezTo>
                  <a:pt x="13348" y="9871"/>
                  <a:pt x="13370" y="9919"/>
                  <a:pt x="13399" y="9919"/>
                </a:cubicBezTo>
                <a:cubicBezTo>
                  <a:pt x="13428" y="9919"/>
                  <a:pt x="13452" y="9871"/>
                  <a:pt x="13452" y="9814"/>
                </a:cubicBezTo>
                <a:lnTo>
                  <a:pt x="13452" y="9594"/>
                </a:lnTo>
                <a:cubicBezTo>
                  <a:pt x="13452" y="9536"/>
                  <a:pt x="13428" y="9489"/>
                  <a:pt x="13399" y="9489"/>
                </a:cubicBezTo>
                <a:close/>
                <a:moveTo>
                  <a:pt x="14249" y="9489"/>
                </a:moveTo>
                <a:cubicBezTo>
                  <a:pt x="14220" y="9489"/>
                  <a:pt x="14196" y="9536"/>
                  <a:pt x="14196" y="9594"/>
                </a:cubicBezTo>
                <a:lnTo>
                  <a:pt x="14196" y="9814"/>
                </a:lnTo>
                <a:cubicBezTo>
                  <a:pt x="14196" y="9871"/>
                  <a:pt x="14220" y="9919"/>
                  <a:pt x="14249" y="9919"/>
                </a:cubicBezTo>
                <a:cubicBezTo>
                  <a:pt x="14278" y="9919"/>
                  <a:pt x="14302" y="9871"/>
                  <a:pt x="14302" y="9814"/>
                </a:cubicBezTo>
                <a:lnTo>
                  <a:pt x="14302" y="9594"/>
                </a:lnTo>
                <a:cubicBezTo>
                  <a:pt x="14302" y="9536"/>
                  <a:pt x="14278" y="9489"/>
                  <a:pt x="14249" y="9489"/>
                </a:cubicBezTo>
                <a:close/>
                <a:moveTo>
                  <a:pt x="14564" y="9489"/>
                </a:moveTo>
                <a:cubicBezTo>
                  <a:pt x="14535" y="9489"/>
                  <a:pt x="14511" y="9536"/>
                  <a:pt x="14511" y="9594"/>
                </a:cubicBezTo>
                <a:lnTo>
                  <a:pt x="14511" y="9814"/>
                </a:lnTo>
                <a:cubicBezTo>
                  <a:pt x="14511" y="9871"/>
                  <a:pt x="14535" y="9919"/>
                  <a:pt x="14564" y="9919"/>
                </a:cubicBezTo>
                <a:cubicBezTo>
                  <a:pt x="14593" y="9919"/>
                  <a:pt x="14617" y="9871"/>
                  <a:pt x="14617" y="9814"/>
                </a:cubicBezTo>
                <a:lnTo>
                  <a:pt x="14617" y="9594"/>
                </a:lnTo>
                <a:cubicBezTo>
                  <a:pt x="14617" y="9536"/>
                  <a:pt x="14593" y="9489"/>
                  <a:pt x="14564" y="9489"/>
                </a:cubicBezTo>
                <a:close/>
                <a:moveTo>
                  <a:pt x="15413" y="9489"/>
                </a:moveTo>
                <a:cubicBezTo>
                  <a:pt x="15384" y="9489"/>
                  <a:pt x="15360" y="9536"/>
                  <a:pt x="15360" y="9594"/>
                </a:cubicBezTo>
                <a:lnTo>
                  <a:pt x="15360" y="9814"/>
                </a:lnTo>
                <a:cubicBezTo>
                  <a:pt x="15360" y="9871"/>
                  <a:pt x="15384" y="9919"/>
                  <a:pt x="15413" y="9919"/>
                </a:cubicBezTo>
                <a:cubicBezTo>
                  <a:pt x="15442" y="9919"/>
                  <a:pt x="15465" y="9871"/>
                  <a:pt x="15465" y="9814"/>
                </a:cubicBezTo>
                <a:lnTo>
                  <a:pt x="15465" y="9594"/>
                </a:lnTo>
                <a:cubicBezTo>
                  <a:pt x="15465" y="9536"/>
                  <a:pt x="15442" y="9489"/>
                  <a:pt x="15413" y="9489"/>
                </a:cubicBezTo>
                <a:close/>
                <a:moveTo>
                  <a:pt x="15728" y="9489"/>
                </a:moveTo>
                <a:cubicBezTo>
                  <a:pt x="15699" y="9489"/>
                  <a:pt x="15675" y="9536"/>
                  <a:pt x="15675" y="9594"/>
                </a:cubicBezTo>
                <a:lnTo>
                  <a:pt x="15675" y="9814"/>
                </a:lnTo>
                <a:cubicBezTo>
                  <a:pt x="15675" y="9871"/>
                  <a:pt x="15699" y="9919"/>
                  <a:pt x="15728" y="9919"/>
                </a:cubicBezTo>
                <a:cubicBezTo>
                  <a:pt x="15757" y="9919"/>
                  <a:pt x="15781" y="9871"/>
                  <a:pt x="15781" y="9814"/>
                </a:cubicBezTo>
                <a:lnTo>
                  <a:pt x="15781" y="9594"/>
                </a:lnTo>
                <a:cubicBezTo>
                  <a:pt x="15781" y="9536"/>
                  <a:pt x="15757" y="9489"/>
                  <a:pt x="15728" y="9489"/>
                </a:cubicBezTo>
                <a:close/>
                <a:moveTo>
                  <a:pt x="16578" y="9489"/>
                </a:moveTo>
                <a:cubicBezTo>
                  <a:pt x="16549" y="9489"/>
                  <a:pt x="16525" y="9536"/>
                  <a:pt x="16525" y="9594"/>
                </a:cubicBezTo>
                <a:lnTo>
                  <a:pt x="16525" y="9814"/>
                </a:lnTo>
                <a:cubicBezTo>
                  <a:pt x="16525" y="9871"/>
                  <a:pt x="16549" y="9919"/>
                  <a:pt x="16578" y="9919"/>
                </a:cubicBezTo>
                <a:cubicBezTo>
                  <a:pt x="16607" y="9919"/>
                  <a:pt x="16630" y="9871"/>
                  <a:pt x="16630" y="9814"/>
                </a:cubicBezTo>
                <a:lnTo>
                  <a:pt x="16630" y="9594"/>
                </a:lnTo>
                <a:cubicBezTo>
                  <a:pt x="16630" y="9536"/>
                  <a:pt x="16607" y="9489"/>
                  <a:pt x="16578" y="9489"/>
                </a:cubicBezTo>
                <a:close/>
                <a:moveTo>
                  <a:pt x="16892" y="9489"/>
                </a:moveTo>
                <a:cubicBezTo>
                  <a:pt x="16863" y="9489"/>
                  <a:pt x="16839" y="9536"/>
                  <a:pt x="16839" y="9594"/>
                </a:cubicBezTo>
                <a:lnTo>
                  <a:pt x="16839" y="9814"/>
                </a:lnTo>
                <a:cubicBezTo>
                  <a:pt x="16839" y="9871"/>
                  <a:pt x="16863" y="9919"/>
                  <a:pt x="16892" y="9919"/>
                </a:cubicBezTo>
                <a:cubicBezTo>
                  <a:pt x="16921" y="9919"/>
                  <a:pt x="16944" y="9871"/>
                  <a:pt x="16944" y="9814"/>
                </a:cubicBezTo>
                <a:lnTo>
                  <a:pt x="16944" y="9594"/>
                </a:lnTo>
                <a:cubicBezTo>
                  <a:pt x="16944" y="9536"/>
                  <a:pt x="16921" y="9489"/>
                  <a:pt x="16892" y="9489"/>
                </a:cubicBezTo>
                <a:close/>
                <a:moveTo>
                  <a:pt x="17741" y="9489"/>
                </a:moveTo>
                <a:cubicBezTo>
                  <a:pt x="17712" y="9489"/>
                  <a:pt x="17689" y="9536"/>
                  <a:pt x="17689" y="9594"/>
                </a:cubicBezTo>
                <a:lnTo>
                  <a:pt x="17689" y="9814"/>
                </a:lnTo>
                <a:cubicBezTo>
                  <a:pt x="17689" y="9871"/>
                  <a:pt x="17712" y="9919"/>
                  <a:pt x="17741" y="9919"/>
                </a:cubicBezTo>
                <a:cubicBezTo>
                  <a:pt x="17770" y="9919"/>
                  <a:pt x="17794" y="9871"/>
                  <a:pt x="17794" y="9814"/>
                </a:cubicBezTo>
                <a:lnTo>
                  <a:pt x="17794" y="9594"/>
                </a:lnTo>
                <a:cubicBezTo>
                  <a:pt x="17794" y="9536"/>
                  <a:pt x="17770" y="9489"/>
                  <a:pt x="17741" y="9489"/>
                </a:cubicBezTo>
                <a:close/>
                <a:moveTo>
                  <a:pt x="18055" y="9489"/>
                </a:moveTo>
                <a:cubicBezTo>
                  <a:pt x="18026" y="9489"/>
                  <a:pt x="18002" y="9536"/>
                  <a:pt x="18002" y="9594"/>
                </a:cubicBezTo>
                <a:lnTo>
                  <a:pt x="18002" y="9814"/>
                </a:lnTo>
                <a:cubicBezTo>
                  <a:pt x="18002" y="9871"/>
                  <a:pt x="18026" y="9919"/>
                  <a:pt x="18055" y="9919"/>
                </a:cubicBezTo>
                <a:cubicBezTo>
                  <a:pt x="18085" y="9919"/>
                  <a:pt x="18108" y="9871"/>
                  <a:pt x="18108" y="9814"/>
                </a:cubicBezTo>
                <a:lnTo>
                  <a:pt x="18108" y="9594"/>
                </a:lnTo>
                <a:cubicBezTo>
                  <a:pt x="18108" y="9536"/>
                  <a:pt x="18085" y="9489"/>
                  <a:pt x="18055" y="9489"/>
                </a:cubicBezTo>
                <a:close/>
                <a:moveTo>
                  <a:pt x="18905" y="9489"/>
                </a:moveTo>
                <a:cubicBezTo>
                  <a:pt x="18876" y="9489"/>
                  <a:pt x="18852" y="9536"/>
                  <a:pt x="18852" y="9594"/>
                </a:cubicBezTo>
                <a:lnTo>
                  <a:pt x="18852" y="9814"/>
                </a:lnTo>
                <a:cubicBezTo>
                  <a:pt x="18852" y="9871"/>
                  <a:pt x="18876" y="9919"/>
                  <a:pt x="18905" y="9919"/>
                </a:cubicBezTo>
                <a:cubicBezTo>
                  <a:pt x="18934" y="9919"/>
                  <a:pt x="18958" y="9871"/>
                  <a:pt x="18958" y="9814"/>
                </a:cubicBezTo>
                <a:lnTo>
                  <a:pt x="18958" y="9594"/>
                </a:lnTo>
                <a:cubicBezTo>
                  <a:pt x="18958" y="9536"/>
                  <a:pt x="18934" y="9489"/>
                  <a:pt x="18905" y="9489"/>
                </a:cubicBezTo>
                <a:close/>
                <a:moveTo>
                  <a:pt x="19220" y="9489"/>
                </a:moveTo>
                <a:cubicBezTo>
                  <a:pt x="19191" y="9489"/>
                  <a:pt x="19167" y="9536"/>
                  <a:pt x="19167" y="9594"/>
                </a:cubicBezTo>
                <a:lnTo>
                  <a:pt x="19167" y="9814"/>
                </a:lnTo>
                <a:cubicBezTo>
                  <a:pt x="19167" y="9871"/>
                  <a:pt x="19191" y="9919"/>
                  <a:pt x="19220" y="9919"/>
                </a:cubicBezTo>
                <a:cubicBezTo>
                  <a:pt x="19249" y="9919"/>
                  <a:pt x="19273" y="9871"/>
                  <a:pt x="19273" y="9814"/>
                </a:cubicBezTo>
                <a:lnTo>
                  <a:pt x="19273" y="9594"/>
                </a:lnTo>
                <a:cubicBezTo>
                  <a:pt x="19273" y="9536"/>
                  <a:pt x="19249" y="9489"/>
                  <a:pt x="19220" y="9489"/>
                </a:cubicBezTo>
                <a:close/>
                <a:moveTo>
                  <a:pt x="20069" y="9489"/>
                </a:moveTo>
                <a:cubicBezTo>
                  <a:pt x="20040" y="9489"/>
                  <a:pt x="20016" y="9536"/>
                  <a:pt x="20016" y="9594"/>
                </a:cubicBezTo>
                <a:lnTo>
                  <a:pt x="20016" y="9814"/>
                </a:lnTo>
                <a:cubicBezTo>
                  <a:pt x="20016" y="9871"/>
                  <a:pt x="20040" y="9919"/>
                  <a:pt x="20069" y="9919"/>
                </a:cubicBezTo>
                <a:cubicBezTo>
                  <a:pt x="20099" y="9919"/>
                  <a:pt x="20122" y="9871"/>
                  <a:pt x="20122" y="9814"/>
                </a:cubicBezTo>
                <a:lnTo>
                  <a:pt x="20122" y="9594"/>
                </a:lnTo>
                <a:cubicBezTo>
                  <a:pt x="20122" y="9536"/>
                  <a:pt x="20099" y="9489"/>
                  <a:pt x="20069" y="9489"/>
                </a:cubicBezTo>
                <a:close/>
                <a:moveTo>
                  <a:pt x="20384" y="9489"/>
                </a:moveTo>
                <a:cubicBezTo>
                  <a:pt x="20355" y="9489"/>
                  <a:pt x="20331" y="9536"/>
                  <a:pt x="20331" y="9594"/>
                </a:cubicBezTo>
                <a:lnTo>
                  <a:pt x="20331" y="9814"/>
                </a:lnTo>
                <a:cubicBezTo>
                  <a:pt x="20331" y="9871"/>
                  <a:pt x="20355" y="9919"/>
                  <a:pt x="20384" y="9919"/>
                </a:cubicBezTo>
                <a:cubicBezTo>
                  <a:pt x="20413" y="9919"/>
                  <a:pt x="20436" y="9871"/>
                  <a:pt x="20436" y="9814"/>
                </a:cubicBezTo>
                <a:lnTo>
                  <a:pt x="20436" y="9594"/>
                </a:lnTo>
                <a:cubicBezTo>
                  <a:pt x="20436" y="9536"/>
                  <a:pt x="20413" y="9489"/>
                  <a:pt x="20384" y="9489"/>
                </a:cubicBezTo>
                <a:close/>
                <a:moveTo>
                  <a:pt x="21234" y="9489"/>
                </a:moveTo>
                <a:cubicBezTo>
                  <a:pt x="21204" y="9489"/>
                  <a:pt x="21181" y="9536"/>
                  <a:pt x="21181" y="9594"/>
                </a:cubicBezTo>
                <a:lnTo>
                  <a:pt x="21181" y="9814"/>
                </a:lnTo>
                <a:cubicBezTo>
                  <a:pt x="21181" y="9871"/>
                  <a:pt x="21204" y="9919"/>
                  <a:pt x="21234" y="9919"/>
                </a:cubicBezTo>
                <a:cubicBezTo>
                  <a:pt x="21263" y="9919"/>
                  <a:pt x="21285" y="9871"/>
                  <a:pt x="21285" y="9814"/>
                </a:cubicBezTo>
                <a:lnTo>
                  <a:pt x="21285" y="9594"/>
                </a:lnTo>
                <a:cubicBezTo>
                  <a:pt x="21285" y="9536"/>
                  <a:pt x="21263" y="9489"/>
                  <a:pt x="21234" y="9489"/>
                </a:cubicBezTo>
                <a:close/>
                <a:moveTo>
                  <a:pt x="21547" y="9489"/>
                </a:moveTo>
                <a:cubicBezTo>
                  <a:pt x="21518" y="9489"/>
                  <a:pt x="21495" y="9536"/>
                  <a:pt x="21495" y="9594"/>
                </a:cubicBezTo>
                <a:lnTo>
                  <a:pt x="21495" y="9814"/>
                </a:lnTo>
                <a:cubicBezTo>
                  <a:pt x="21495" y="9871"/>
                  <a:pt x="21518" y="9919"/>
                  <a:pt x="21547" y="9919"/>
                </a:cubicBezTo>
                <a:cubicBezTo>
                  <a:pt x="21576" y="9919"/>
                  <a:pt x="21600" y="9871"/>
                  <a:pt x="21600" y="9814"/>
                </a:cubicBezTo>
                <a:lnTo>
                  <a:pt x="21600" y="9594"/>
                </a:lnTo>
                <a:cubicBezTo>
                  <a:pt x="21600" y="9536"/>
                  <a:pt x="21576" y="9489"/>
                  <a:pt x="21547" y="9489"/>
                </a:cubicBezTo>
                <a:close/>
                <a:moveTo>
                  <a:pt x="53" y="10219"/>
                </a:moveTo>
                <a:cubicBezTo>
                  <a:pt x="24" y="10219"/>
                  <a:pt x="0" y="10266"/>
                  <a:pt x="0" y="10324"/>
                </a:cubicBezTo>
                <a:lnTo>
                  <a:pt x="0" y="10544"/>
                </a:lnTo>
                <a:cubicBezTo>
                  <a:pt x="0" y="10601"/>
                  <a:pt x="24" y="10649"/>
                  <a:pt x="53" y="10649"/>
                </a:cubicBezTo>
                <a:cubicBezTo>
                  <a:pt x="82" y="10649"/>
                  <a:pt x="106" y="10601"/>
                  <a:pt x="106" y="10544"/>
                </a:cubicBezTo>
                <a:lnTo>
                  <a:pt x="106" y="10324"/>
                </a:lnTo>
                <a:cubicBezTo>
                  <a:pt x="106" y="10266"/>
                  <a:pt x="82" y="10219"/>
                  <a:pt x="53" y="10219"/>
                </a:cubicBezTo>
                <a:close/>
                <a:moveTo>
                  <a:pt x="367" y="10219"/>
                </a:moveTo>
                <a:cubicBezTo>
                  <a:pt x="338" y="10219"/>
                  <a:pt x="315" y="10266"/>
                  <a:pt x="315" y="10324"/>
                </a:cubicBezTo>
                <a:lnTo>
                  <a:pt x="315" y="10544"/>
                </a:lnTo>
                <a:cubicBezTo>
                  <a:pt x="315" y="10601"/>
                  <a:pt x="338" y="10649"/>
                  <a:pt x="367" y="10649"/>
                </a:cubicBezTo>
                <a:cubicBezTo>
                  <a:pt x="397" y="10649"/>
                  <a:pt x="420" y="10601"/>
                  <a:pt x="420" y="10544"/>
                </a:cubicBezTo>
                <a:lnTo>
                  <a:pt x="420" y="10324"/>
                </a:lnTo>
                <a:cubicBezTo>
                  <a:pt x="420" y="10266"/>
                  <a:pt x="397" y="10219"/>
                  <a:pt x="367" y="10219"/>
                </a:cubicBezTo>
                <a:close/>
                <a:moveTo>
                  <a:pt x="1217" y="10219"/>
                </a:moveTo>
                <a:cubicBezTo>
                  <a:pt x="1188" y="10219"/>
                  <a:pt x="1164" y="10266"/>
                  <a:pt x="1164" y="10324"/>
                </a:cubicBezTo>
                <a:lnTo>
                  <a:pt x="1164" y="10544"/>
                </a:lnTo>
                <a:cubicBezTo>
                  <a:pt x="1164" y="10601"/>
                  <a:pt x="1188" y="10649"/>
                  <a:pt x="1217" y="10649"/>
                </a:cubicBezTo>
                <a:cubicBezTo>
                  <a:pt x="1246" y="10649"/>
                  <a:pt x="1270" y="10601"/>
                  <a:pt x="1270" y="10544"/>
                </a:cubicBezTo>
                <a:lnTo>
                  <a:pt x="1270" y="10324"/>
                </a:lnTo>
                <a:cubicBezTo>
                  <a:pt x="1270" y="10266"/>
                  <a:pt x="1246" y="10219"/>
                  <a:pt x="1217" y="10219"/>
                </a:cubicBezTo>
                <a:close/>
                <a:moveTo>
                  <a:pt x="1532" y="10219"/>
                </a:moveTo>
                <a:cubicBezTo>
                  <a:pt x="1503" y="10219"/>
                  <a:pt x="1479" y="10266"/>
                  <a:pt x="1479" y="10324"/>
                </a:cubicBezTo>
                <a:lnTo>
                  <a:pt x="1479" y="10544"/>
                </a:lnTo>
                <a:cubicBezTo>
                  <a:pt x="1479" y="10601"/>
                  <a:pt x="1503" y="10649"/>
                  <a:pt x="1532" y="10649"/>
                </a:cubicBezTo>
                <a:cubicBezTo>
                  <a:pt x="1561" y="10649"/>
                  <a:pt x="1584" y="10601"/>
                  <a:pt x="1584" y="10544"/>
                </a:cubicBezTo>
                <a:lnTo>
                  <a:pt x="1584" y="10324"/>
                </a:lnTo>
                <a:cubicBezTo>
                  <a:pt x="1584" y="10266"/>
                  <a:pt x="1561" y="10219"/>
                  <a:pt x="1532" y="10219"/>
                </a:cubicBezTo>
                <a:close/>
                <a:moveTo>
                  <a:pt x="2380" y="10219"/>
                </a:moveTo>
                <a:cubicBezTo>
                  <a:pt x="2351" y="10219"/>
                  <a:pt x="2329" y="10266"/>
                  <a:pt x="2329" y="10324"/>
                </a:cubicBezTo>
                <a:lnTo>
                  <a:pt x="2329" y="10544"/>
                </a:lnTo>
                <a:cubicBezTo>
                  <a:pt x="2329" y="10601"/>
                  <a:pt x="2351" y="10649"/>
                  <a:pt x="2380" y="10649"/>
                </a:cubicBezTo>
                <a:cubicBezTo>
                  <a:pt x="2409" y="10649"/>
                  <a:pt x="2433" y="10601"/>
                  <a:pt x="2433" y="10544"/>
                </a:cubicBezTo>
                <a:lnTo>
                  <a:pt x="2433" y="10324"/>
                </a:lnTo>
                <a:cubicBezTo>
                  <a:pt x="2433" y="10266"/>
                  <a:pt x="2409" y="10219"/>
                  <a:pt x="2380" y="10219"/>
                </a:cubicBezTo>
                <a:close/>
                <a:moveTo>
                  <a:pt x="2695" y="10219"/>
                </a:moveTo>
                <a:cubicBezTo>
                  <a:pt x="2666" y="10219"/>
                  <a:pt x="2643" y="10266"/>
                  <a:pt x="2643" y="10324"/>
                </a:cubicBezTo>
                <a:lnTo>
                  <a:pt x="2643" y="10544"/>
                </a:lnTo>
                <a:cubicBezTo>
                  <a:pt x="2643" y="10601"/>
                  <a:pt x="2666" y="10649"/>
                  <a:pt x="2695" y="10649"/>
                </a:cubicBezTo>
                <a:cubicBezTo>
                  <a:pt x="2724" y="10649"/>
                  <a:pt x="2748" y="10601"/>
                  <a:pt x="2748" y="10544"/>
                </a:cubicBezTo>
                <a:lnTo>
                  <a:pt x="2748" y="10324"/>
                </a:lnTo>
                <a:cubicBezTo>
                  <a:pt x="2748" y="10266"/>
                  <a:pt x="2724" y="10219"/>
                  <a:pt x="2695" y="10219"/>
                </a:cubicBezTo>
                <a:close/>
                <a:moveTo>
                  <a:pt x="3545" y="10219"/>
                </a:moveTo>
                <a:cubicBezTo>
                  <a:pt x="3516" y="10219"/>
                  <a:pt x="3492" y="10266"/>
                  <a:pt x="3492" y="10324"/>
                </a:cubicBezTo>
                <a:lnTo>
                  <a:pt x="3492" y="10544"/>
                </a:lnTo>
                <a:cubicBezTo>
                  <a:pt x="3492" y="10601"/>
                  <a:pt x="3516" y="10649"/>
                  <a:pt x="3545" y="10649"/>
                </a:cubicBezTo>
                <a:cubicBezTo>
                  <a:pt x="3574" y="10649"/>
                  <a:pt x="3598" y="10601"/>
                  <a:pt x="3598" y="10544"/>
                </a:cubicBezTo>
                <a:lnTo>
                  <a:pt x="3598" y="10324"/>
                </a:lnTo>
                <a:cubicBezTo>
                  <a:pt x="3598" y="10266"/>
                  <a:pt x="3574" y="10219"/>
                  <a:pt x="3545" y="10219"/>
                </a:cubicBezTo>
                <a:close/>
                <a:moveTo>
                  <a:pt x="3859" y="10219"/>
                </a:moveTo>
                <a:cubicBezTo>
                  <a:pt x="3830" y="10219"/>
                  <a:pt x="3806" y="10266"/>
                  <a:pt x="3806" y="10324"/>
                </a:cubicBezTo>
                <a:lnTo>
                  <a:pt x="3806" y="10544"/>
                </a:lnTo>
                <a:cubicBezTo>
                  <a:pt x="3806" y="10601"/>
                  <a:pt x="3830" y="10649"/>
                  <a:pt x="3859" y="10649"/>
                </a:cubicBezTo>
                <a:cubicBezTo>
                  <a:pt x="3888" y="10649"/>
                  <a:pt x="3912" y="10601"/>
                  <a:pt x="3912" y="10544"/>
                </a:cubicBezTo>
                <a:lnTo>
                  <a:pt x="3912" y="10324"/>
                </a:lnTo>
                <a:cubicBezTo>
                  <a:pt x="3912" y="10266"/>
                  <a:pt x="3888" y="10219"/>
                  <a:pt x="3859" y="10219"/>
                </a:cubicBezTo>
                <a:close/>
                <a:moveTo>
                  <a:pt x="4709" y="10219"/>
                </a:moveTo>
                <a:cubicBezTo>
                  <a:pt x="4680" y="10219"/>
                  <a:pt x="4656" y="10266"/>
                  <a:pt x="4656" y="10324"/>
                </a:cubicBezTo>
                <a:lnTo>
                  <a:pt x="4656" y="10544"/>
                </a:lnTo>
                <a:cubicBezTo>
                  <a:pt x="4656" y="10601"/>
                  <a:pt x="4680" y="10649"/>
                  <a:pt x="4709" y="10649"/>
                </a:cubicBezTo>
                <a:cubicBezTo>
                  <a:pt x="4738" y="10649"/>
                  <a:pt x="4762" y="10601"/>
                  <a:pt x="4762" y="10544"/>
                </a:cubicBezTo>
                <a:lnTo>
                  <a:pt x="4762" y="10324"/>
                </a:lnTo>
                <a:cubicBezTo>
                  <a:pt x="4762" y="10266"/>
                  <a:pt x="4738" y="10219"/>
                  <a:pt x="4709" y="10219"/>
                </a:cubicBezTo>
                <a:close/>
                <a:moveTo>
                  <a:pt x="5023" y="10219"/>
                </a:moveTo>
                <a:cubicBezTo>
                  <a:pt x="4994" y="10219"/>
                  <a:pt x="4970" y="10266"/>
                  <a:pt x="4970" y="10324"/>
                </a:cubicBezTo>
                <a:lnTo>
                  <a:pt x="4970" y="10544"/>
                </a:lnTo>
                <a:cubicBezTo>
                  <a:pt x="4970" y="10601"/>
                  <a:pt x="4994" y="10649"/>
                  <a:pt x="5023" y="10649"/>
                </a:cubicBezTo>
                <a:cubicBezTo>
                  <a:pt x="5053" y="10649"/>
                  <a:pt x="5076" y="10601"/>
                  <a:pt x="5076" y="10544"/>
                </a:cubicBezTo>
                <a:lnTo>
                  <a:pt x="5076" y="10324"/>
                </a:lnTo>
                <a:cubicBezTo>
                  <a:pt x="5076" y="10266"/>
                  <a:pt x="5053" y="10219"/>
                  <a:pt x="5023" y="10219"/>
                </a:cubicBezTo>
                <a:close/>
                <a:moveTo>
                  <a:pt x="5873" y="10219"/>
                </a:moveTo>
                <a:cubicBezTo>
                  <a:pt x="5844" y="10219"/>
                  <a:pt x="5820" y="10266"/>
                  <a:pt x="5820" y="10324"/>
                </a:cubicBezTo>
                <a:lnTo>
                  <a:pt x="5820" y="10544"/>
                </a:lnTo>
                <a:cubicBezTo>
                  <a:pt x="5820" y="10601"/>
                  <a:pt x="5844" y="10649"/>
                  <a:pt x="5873" y="10649"/>
                </a:cubicBezTo>
                <a:cubicBezTo>
                  <a:pt x="5902" y="10649"/>
                  <a:pt x="5926" y="10601"/>
                  <a:pt x="5926" y="10544"/>
                </a:cubicBezTo>
                <a:lnTo>
                  <a:pt x="5926" y="10324"/>
                </a:lnTo>
                <a:cubicBezTo>
                  <a:pt x="5926" y="10266"/>
                  <a:pt x="5902" y="10219"/>
                  <a:pt x="5873" y="10219"/>
                </a:cubicBezTo>
                <a:close/>
                <a:moveTo>
                  <a:pt x="6188" y="10219"/>
                </a:moveTo>
                <a:cubicBezTo>
                  <a:pt x="6159" y="10219"/>
                  <a:pt x="6135" y="10266"/>
                  <a:pt x="6135" y="10324"/>
                </a:cubicBezTo>
                <a:lnTo>
                  <a:pt x="6135" y="10544"/>
                </a:lnTo>
                <a:cubicBezTo>
                  <a:pt x="6135" y="10601"/>
                  <a:pt x="6159" y="10649"/>
                  <a:pt x="6188" y="10649"/>
                </a:cubicBezTo>
                <a:cubicBezTo>
                  <a:pt x="6217" y="10649"/>
                  <a:pt x="6240" y="10601"/>
                  <a:pt x="6240" y="10544"/>
                </a:cubicBezTo>
                <a:lnTo>
                  <a:pt x="6240" y="10324"/>
                </a:lnTo>
                <a:cubicBezTo>
                  <a:pt x="6240" y="10266"/>
                  <a:pt x="6217" y="10219"/>
                  <a:pt x="6188" y="10219"/>
                </a:cubicBezTo>
                <a:close/>
                <a:moveTo>
                  <a:pt x="7036" y="10219"/>
                </a:moveTo>
                <a:cubicBezTo>
                  <a:pt x="7007" y="10219"/>
                  <a:pt x="6984" y="10266"/>
                  <a:pt x="6984" y="10324"/>
                </a:cubicBezTo>
                <a:lnTo>
                  <a:pt x="6984" y="10544"/>
                </a:lnTo>
                <a:cubicBezTo>
                  <a:pt x="6984" y="10601"/>
                  <a:pt x="7007" y="10649"/>
                  <a:pt x="7036" y="10649"/>
                </a:cubicBezTo>
                <a:cubicBezTo>
                  <a:pt x="7065" y="10649"/>
                  <a:pt x="7089" y="10601"/>
                  <a:pt x="7089" y="10544"/>
                </a:cubicBezTo>
                <a:lnTo>
                  <a:pt x="7089" y="10324"/>
                </a:lnTo>
                <a:cubicBezTo>
                  <a:pt x="7089" y="10266"/>
                  <a:pt x="7065" y="10219"/>
                  <a:pt x="7036" y="10219"/>
                </a:cubicBezTo>
                <a:close/>
                <a:moveTo>
                  <a:pt x="7351" y="10219"/>
                </a:moveTo>
                <a:cubicBezTo>
                  <a:pt x="7322" y="10219"/>
                  <a:pt x="7299" y="10266"/>
                  <a:pt x="7299" y="10324"/>
                </a:cubicBezTo>
                <a:lnTo>
                  <a:pt x="7299" y="10544"/>
                </a:lnTo>
                <a:cubicBezTo>
                  <a:pt x="7299" y="10601"/>
                  <a:pt x="7322" y="10649"/>
                  <a:pt x="7351" y="10649"/>
                </a:cubicBezTo>
                <a:cubicBezTo>
                  <a:pt x="7380" y="10649"/>
                  <a:pt x="7404" y="10601"/>
                  <a:pt x="7404" y="10544"/>
                </a:cubicBezTo>
                <a:lnTo>
                  <a:pt x="7404" y="10324"/>
                </a:lnTo>
                <a:cubicBezTo>
                  <a:pt x="7404" y="10266"/>
                  <a:pt x="7380" y="10219"/>
                  <a:pt x="7351" y="10219"/>
                </a:cubicBezTo>
                <a:close/>
                <a:moveTo>
                  <a:pt x="8201" y="10219"/>
                </a:moveTo>
                <a:cubicBezTo>
                  <a:pt x="8171" y="10219"/>
                  <a:pt x="8148" y="10266"/>
                  <a:pt x="8148" y="10324"/>
                </a:cubicBezTo>
                <a:lnTo>
                  <a:pt x="8148" y="10544"/>
                </a:lnTo>
                <a:cubicBezTo>
                  <a:pt x="8148" y="10601"/>
                  <a:pt x="8171" y="10649"/>
                  <a:pt x="8201" y="10649"/>
                </a:cubicBezTo>
                <a:cubicBezTo>
                  <a:pt x="8230" y="10649"/>
                  <a:pt x="8254" y="10601"/>
                  <a:pt x="8254" y="10544"/>
                </a:cubicBezTo>
                <a:lnTo>
                  <a:pt x="8254" y="10324"/>
                </a:lnTo>
                <a:cubicBezTo>
                  <a:pt x="8254" y="10266"/>
                  <a:pt x="8230" y="10219"/>
                  <a:pt x="8201" y="10219"/>
                </a:cubicBezTo>
                <a:close/>
                <a:moveTo>
                  <a:pt x="8515" y="10219"/>
                </a:moveTo>
                <a:cubicBezTo>
                  <a:pt x="8486" y="10219"/>
                  <a:pt x="8462" y="10266"/>
                  <a:pt x="8462" y="10324"/>
                </a:cubicBezTo>
                <a:lnTo>
                  <a:pt x="8462" y="10544"/>
                </a:lnTo>
                <a:cubicBezTo>
                  <a:pt x="8462" y="10601"/>
                  <a:pt x="8486" y="10649"/>
                  <a:pt x="8515" y="10649"/>
                </a:cubicBezTo>
                <a:cubicBezTo>
                  <a:pt x="8544" y="10649"/>
                  <a:pt x="8568" y="10601"/>
                  <a:pt x="8568" y="10544"/>
                </a:cubicBezTo>
                <a:lnTo>
                  <a:pt x="8568" y="10324"/>
                </a:lnTo>
                <a:cubicBezTo>
                  <a:pt x="8568" y="10266"/>
                  <a:pt x="8544" y="10219"/>
                  <a:pt x="8515" y="10219"/>
                </a:cubicBezTo>
                <a:close/>
                <a:moveTo>
                  <a:pt x="9365" y="10219"/>
                </a:moveTo>
                <a:cubicBezTo>
                  <a:pt x="9336" y="10219"/>
                  <a:pt x="9312" y="10266"/>
                  <a:pt x="9312" y="10324"/>
                </a:cubicBezTo>
                <a:lnTo>
                  <a:pt x="9312" y="10544"/>
                </a:lnTo>
                <a:cubicBezTo>
                  <a:pt x="9312" y="10601"/>
                  <a:pt x="9336" y="10649"/>
                  <a:pt x="9365" y="10649"/>
                </a:cubicBezTo>
                <a:cubicBezTo>
                  <a:pt x="9394" y="10649"/>
                  <a:pt x="9418" y="10601"/>
                  <a:pt x="9418" y="10544"/>
                </a:cubicBezTo>
                <a:lnTo>
                  <a:pt x="9418" y="10324"/>
                </a:lnTo>
                <a:cubicBezTo>
                  <a:pt x="9418" y="10266"/>
                  <a:pt x="9394" y="10219"/>
                  <a:pt x="9365" y="10219"/>
                </a:cubicBezTo>
                <a:close/>
                <a:moveTo>
                  <a:pt x="9679" y="10219"/>
                </a:moveTo>
                <a:cubicBezTo>
                  <a:pt x="9650" y="10219"/>
                  <a:pt x="9626" y="10266"/>
                  <a:pt x="9626" y="10324"/>
                </a:cubicBezTo>
                <a:lnTo>
                  <a:pt x="9626" y="10544"/>
                </a:lnTo>
                <a:cubicBezTo>
                  <a:pt x="9626" y="10601"/>
                  <a:pt x="9650" y="10649"/>
                  <a:pt x="9679" y="10649"/>
                </a:cubicBezTo>
                <a:cubicBezTo>
                  <a:pt x="9708" y="10649"/>
                  <a:pt x="9732" y="10601"/>
                  <a:pt x="9732" y="10544"/>
                </a:cubicBezTo>
                <a:lnTo>
                  <a:pt x="9732" y="10324"/>
                </a:lnTo>
                <a:cubicBezTo>
                  <a:pt x="9732" y="10266"/>
                  <a:pt x="9708" y="10219"/>
                  <a:pt x="9679" y="10219"/>
                </a:cubicBezTo>
                <a:close/>
                <a:moveTo>
                  <a:pt x="10529" y="10219"/>
                </a:moveTo>
                <a:cubicBezTo>
                  <a:pt x="10500" y="10219"/>
                  <a:pt x="10476" y="10266"/>
                  <a:pt x="10476" y="10324"/>
                </a:cubicBezTo>
                <a:lnTo>
                  <a:pt x="10476" y="10544"/>
                </a:lnTo>
                <a:cubicBezTo>
                  <a:pt x="10476" y="10601"/>
                  <a:pt x="10500" y="10649"/>
                  <a:pt x="10529" y="10649"/>
                </a:cubicBezTo>
                <a:cubicBezTo>
                  <a:pt x="10558" y="10649"/>
                  <a:pt x="10582" y="10601"/>
                  <a:pt x="10582" y="10544"/>
                </a:cubicBezTo>
                <a:lnTo>
                  <a:pt x="10582" y="10324"/>
                </a:lnTo>
                <a:cubicBezTo>
                  <a:pt x="10582" y="10266"/>
                  <a:pt x="10558" y="10219"/>
                  <a:pt x="10529" y="10219"/>
                </a:cubicBezTo>
                <a:close/>
                <a:moveTo>
                  <a:pt x="10844" y="10219"/>
                </a:moveTo>
                <a:cubicBezTo>
                  <a:pt x="10814" y="10219"/>
                  <a:pt x="10791" y="10266"/>
                  <a:pt x="10791" y="10324"/>
                </a:cubicBezTo>
                <a:lnTo>
                  <a:pt x="10791" y="10544"/>
                </a:lnTo>
                <a:cubicBezTo>
                  <a:pt x="10791" y="10601"/>
                  <a:pt x="10814" y="10649"/>
                  <a:pt x="10844" y="10649"/>
                </a:cubicBezTo>
                <a:cubicBezTo>
                  <a:pt x="10873" y="10649"/>
                  <a:pt x="10895" y="10601"/>
                  <a:pt x="10895" y="10544"/>
                </a:cubicBezTo>
                <a:lnTo>
                  <a:pt x="10895" y="10324"/>
                </a:lnTo>
                <a:cubicBezTo>
                  <a:pt x="10895" y="10266"/>
                  <a:pt x="10873" y="10219"/>
                  <a:pt x="10844" y="10219"/>
                </a:cubicBezTo>
                <a:close/>
                <a:moveTo>
                  <a:pt x="11692" y="10219"/>
                </a:moveTo>
                <a:cubicBezTo>
                  <a:pt x="11663" y="10219"/>
                  <a:pt x="11640" y="10266"/>
                  <a:pt x="11640" y="10324"/>
                </a:cubicBezTo>
                <a:lnTo>
                  <a:pt x="11640" y="10544"/>
                </a:lnTo>
                <a:cubicBezTo>
                  <a:pt x="11640" y="10601"/>
                  <a:pt x="11663" y="10649"/>
                  <a:pt x="11692" y="10649"/>
                </a:cubicBezTo>
                <a:cubicBezTo>
                  <a:pt x="11721" y="10649"/>
                  <a:pt x="11745" y="10601"/>
                  <a:pt x="11745" y="10544"/>
                </a:cubicBezTo>
                <a:lnTo>
                  <a:pt x="11745" y="10324"/>
                </a:lnTo>
                <a:cubicBezTo>
                  <a:pt x="11745" y="10266"/>
                  <a:pt x="11721" y="10219"/>
                  <a:pt x="11692" y="10219"/>
                </a:cubicBezTo>
                <a:close/>
                <a:moveTo>
                  <a:pt x="12007" y="10219"/>
                </a:moveTo>
                <a:cubicBezTo>
                  <a:pt x="11978" y="10219"/>
                  <a:pt x="11955" y="10266"/>
                  <a:pt x="11955" y="10324"/>
                </a:cubicBezTo>
                <a:lnTo>
                  <a:pt x="11955" y="10544"/>
                </a:lnTo>
                <a:cubicBezTo>
                  <a:pt x="11955" y="10601"/>
                  <a:pt x="11978" y="10649"/>
                  <a:pt x="12007" y="10649"/>
                </a:cubicBezTo>
                <a:cubicBezTo>
                  <a:pt x="12036" y="10649"/>
                  <a:pt x="12060" y="10601"/>
                  <a:pt x="12060" y="10544"/>
                </a:cubicBezTo>
                <a:lnTo>
                  <a:pt x="12060" y="10324"/>
                </a:lnTo>
                <a:cubicBezTo>
                  <a:pt x="12060" y="10266"/>
                  <a:pt x="12036" y="10219"/>
                  <a:pt x="12007" y="10219"/>
                </a:cubicBezTo>
                <a:close/>
                <a:moveTo>
                  <a:pt x="12856" y="10219"/>
                </a:moveTo>
                <a:cubicBezTo>
                  <a:pt x="12827" y="10219"/>
                  <a:pt x="12804" y="10266"/>
                  <a:pt x="12804" y="10324"/>
                </a:cubicBezTo>
                <a:lnTo>
                  <a:pt x="12804" y="10544"/>
                </a:lnTo>
                <a:cubicBezTo>
                  <a:pt x="12804" y="10601"/>
                  <a:pt x="12827" y="10649"/>
                  <a:pt x="12856" y="10649"/>
                </a:cubicBezTo>
                <a:cubicBezTo>
                  <a:pt x="12886" y="10649"/>
                  <a:pt x="12909" y="10601"/>
                  <a:pt x="12909" y="10544"/>
                </a:cubicBezTo>
                <a:lnTo>
                  <a:pt x="12909" y="10324"/>
                </a:lnTo>
                <a:cubicBezTo>
                  <a:pt x="12909" y="10266"/>
                  <a:pt x="12886" y="10219"/>
                  <a:pt x="12856" y="10219"/>
                </a:cubicBezTo>
                <a:close/>
                <a:moveTo>
                  <a:pt x="13171" y="10219"/>
                </a:moveTo>
                <a:cubicBezTo>
                  <a:pt x="13142" y="10219"/>
                  <a:pt x="13118" y="10266"/>
                  <a:pt x="13118" y="10324"/>
                </a:cubicBezTo>
                <a:lnTo>
                  <a:pt x="13118" y="10544"/>
                </a:lnTo>
                <a:cubicBezTo>
                  <a:pt x="13118" y="10601"/>
                  <a:pt x="13142" y="10649"/>
                  <a:pt x="13171" y="10649"/>
                </a:cubicBezTo>
                <a:cubicBezTo>
                  <a:pt x="13200" y="10649"/>
                  <a:pt x="13224" y="10601"/>
                  <a:pt x="13224" y="10544"/>
                </a:cubicBezTo>
                <a:lnTo>
                  <a:pt x="13224" y="10324"/>
                </a:lnTo>
                <a:cubicBezTo>
                  <a:pt x="13224" y="10266"/>
                  <a:pt x="13200" y="10219"/>
                  <a:pt x="13171" y="10219"/>
                </a:cubicBezTo>
                <a:close/>
                <a:moveTo>
                  <a:pt x="14021" y="10219"/>
                </a:moveTo>
                <a:cubicBezTo>
                  <a:pt x="13992" y="10219"/>
                  <a:pt x="13968" y="10266"/>
                  <a:pt x="13968" y="10324"/>
                </a:cubicBezTo>
                <a:lnTo>
                  <a:pt x="13968" y="10544"/>
                </a:lnTo>
                <a:cubicBezTo>
                  <a:pt x="13968" y="10601"/>
                  <a:pt x="13992" y="10649"/>
                  <a:pt x="14021" y="10649"/>
                </a:cubicBezTo>
                <a:cubicBezTo>
                  <a:pt x="14050" y="10649"/>
                  <a:pt x="14074" y="10601"/>
                  <a:pt x="14074" y="10544"/>
                </a:cubicBezTo>
                <a:lnTo>
                  <a:pt x="14074" y="10324"/>
                </a:lnTo>
                <a:cubicBezTo>
                  <a:pt x="14074" y="10266"/>
                  <a:pt x="14050" y="10219"/>
                  <a:pt x="14021" y="10219"/>
                </a:cubicBezTo>
                <a:close/>
                <a:moveTo>
                  <a:pt x="14335" y="10219"/>
                </a:moveTo>
                <a:cubicBezTo>
                  <a:pt x="14306" y="10219"/>
                  <a:pt x="14282" y="10266"/>
                  <a:pt x="14282" y="10324"/>
                </a:cubicBezTo>
                <a:lnTo>
                  <a:pt x="14282" y="10544"/>
                </a:lnTo>
                <a:cubicBezTo>
                  <a:pt x="14282" y="10601"/>
                  <a:pt x="14306" y="10649"/>
                  <a:pt x="14335" y="10649"/>
                </a:cubicBezTo>
                <a:cubicBezTo>
                  <a:pt x="14364" y="10649"/>
                  <a:pt x="14388" y="10601"/>
                  <a:pt x="14388" y="10544"/>
                </a:cubicBezTo>
                <a:lnTo>
                  <a:pt x="14388" y="10324"/>
                </a:lnTo>
                <a:cubicBezTo>
                  <a:pt x="14388" y="10266"/>
                  <a:pt x="14364" y="10219"/>
                  <a:pt x="14335" y="10219"/>
                </a:cubicBezTo>
                <a:close/>
                <a:moveTo>
                  <a:pt x="15185" y="10219"/>
                </a:moveTo>
                <a:cubicBezTo>
                  <a:pt x="15156" y="10219"/>
                  <a:pt x="15132" y="10266"/>
                  <a:pt x="15132" y="10324"/>
                </a:cubicBezTo>
                <a:lnTo>
                  <a:pt x="15132" y="10544"/>
                </a:lnTo>
                <a:cubicBezTo>
                  <a:pt x="15132" y="10601"/>
                  <a:pt x="15156" y="10649"/>
                  <a:pt x="15185" y="10649"/>
                </a:cubicBezTo>
                <a:cubicBezTo>
                  <a:pt x="15214" y="10649"/>
                  <a:pt x="15237" y="10601"/>
                  <a:pt x="15237" y="10544"/>
                </a:cubicBezTo>
                <a:lnTo>
                  <a:pt x="15237" y="10324"/>
                </a:lnTo>
                <a:cubicBezTo>
                  <a:pt x="15237" y="10266"/>
                  <a:pt x="15214" y="10219"/>
                  <a:pt x="15185" y="10219"/>
                </a:cubicBezTo>
                <a:close/>
                <a:moveTo>
                  <a:pt x="15500" y="10219"/>
                </a:moveTo>
                <a:cubicBezTo>
                  <a:pt x="15470" y="10219"/>
                  <a:pt x="15447" y="10266"/>
                  <a:pt x="15447" y="10324"/>
                </a:cubicBezTo>
                <a:lnTo>
                  <a:pt x="15447" y="10544"/>
                </a:lnTo>
                <a:cubicBezTo>
                  <a:pt x="15447" y="10601"/>
                  <a:pt x="15470" y="10649"/>
                  <a:pt x="15500" y="10649"/>
                </a:cubicBezTo>
                <a:cubicBezTo>
                  <a:pt x="15529" y="10649"/>
                  <a:pt x="15551" y="10601"/>
                  <a:pt x="15551" y="10544"/>
                </a:cubicBezTo>
                <a:lnTo>
                  <a:pt x="15551" y="10324"/>
                </a:lnTo>
                <a:cubicBezTo>
                  <a:pt x="15551" y="10266"/>
                  <a:pt x="15529" y="10219"/>
                  <a:pt x="15500" y="10219"/>
                </a:cubicBezTo>
                <a:close/>
                <a:moveTo>
                  <a:pt x="16349" y="10219"/>
                </a:moveTo>
                <a:cubicBezTo>
                  <a:pt x="16320" y="10219"/>
                  <a:pt x="16296" y="10266"/>
                  <a:pt x="16296" y="10324"/>
                </a:cubicBezTo>
                <a:lnTo>
                  <a:pt x="16296" y="10544"/>
                </a:lnTo>
                <a:cubicBezTo>
                  <a:pt x="16296" y="10601"/>
                  <a:pt x="16320" y="10649"/>
                  <a:pt x="16349" y="10649"/>
                </a:cubicBezTo>
                <a:cubicBezTo>
                  <a:pt x="16378" y="10649"/>
                  <a:pt x="16401" y="10601"/>
                  <a:pt x="16401" y="10544"/>
                </a:cubicBezTo>
                <a:lnTo>
                  <a:pt x="16401" y="10324"/>
                </a:lnTo>
                <a:cubicBezTo>
                  <a:pt x="16401" y="10266"/>
                  <a:pt x="16378" y="10219"/>
                  <a:pt x="16349" y="10219"/>
                </a:cubicBezTo>
                <a:close/>
                <a:moveTo>
                  <a:pt x="16663" y="10219"/>
                </a:moveTo>
                <a:cubicBezTo>
                  <a:pt x="16634" y="10219"/>
                  <a:pt x="16611" y="10266"/>
                  <a:pt x="16611" y="10324"/>
                </a:cubicBezTo>
                <a:lnTo>
                  <a:pt x="16611" y="10544"/>
                </a:lnTo>
                <a:cubicBezTo>
                  <a:pt x="16611" y="10601"/>
                  <a:pt x="16634" y="10649"/>
                  <a:pt x="16663" y="10649"/>
                </a:cubicBezTo>
                <a:cubicBezTo>
                  <a:pt x="16692" y="10649"/>
                  <a:pt x="16716" y="10601"/>
                  <a:pt x="16716" y="10544"/>
                </a:cubicBezTo>
                <a:lnTo>
                  <a:pt x="16716" y="10324"/>
                </a:lnTo>
                <a:cubicBezTo>
                  <a:pt x="16716" y="10266"/>
                  <a:pt x="16692" y="10219"/>
                  <a:pt x="16663" y="10219"/>
                </a:cubicBezTo>
                <a:close/>
                <a:moveTo>
                  <a:pt x="17512" y="10219"/>
                </a:moveTo>
                <a:cubicBezTo>
                  <a:pt x="17483" y="10219"/>
                  <a:pt x="17459" y="10266"/>
                  <a:pt x="17459" y="10324"/>
                </a:cubicBezTo>
                <a:lnTo>
                  <a:pt x="17459" y="10544"/>
                </a:lnTo>
                <a:cubicBezTo>
                  <a:pt x="17459" y="10601"/>
                  <a:pt x="17483" y="10649"/>
                  <a:pt x="17512" y="10649"/>
                </a:cubicBezTo>
                <a:cubicBezTo>
                  <a:pt x="17541" y="10649"/>
                  <a:pt x="17565" y="10601"/>
                  <a:pt x="17565" y="10544"/>
                </a:cubicBezTo>
                <a:lnTo>
                  <a:pt x="17565" y="10324"/>
                </a:lnTo>
                <a:cubicBezTo>
                  <a:pt x="17565" y="10266"/>
                  <a:pt x="17541" y="10219"/>
                  <a:pt x="17512" y="10219"/>
                </a:cubicBezTo>
                <a:close/>
                <a:moveTo>
                  <a:pt x="17827" y="10219"/>
                </a:moveTo>
                <a:cubicBezTo>
                  <a:pt x="17798" y="10219"/>
                  <a:pt x="17774" y="10266"/>
                  <a:pt x="17774" y="10324"/>
                </a:cubicBezTo>
                <a:lnTo>
                  <a:pt x="17774" y="10544"/>
                </a:lnTo>
                <a:cubicBezTo>
                  <a:pt x="17774" y="10601"/>
                  <a:pt x="17798" y="10649"/>
                  <a:pt x="17827" y="10649"/>
                </a:cubicBezTo>
                <a:cubicBezTo>
                  <a:pt x="17856" y="10649"/>
                  <a:pt x="17880" y="10601"/>
                  <a:pt x="17880" y="10544"/>
                </a:cubicBezTo>
                <a:lnTo>
                  <a:pt x="17880" y="10324"/>
                </a:lnTo>
                <a:cubicBezTo>
                  <a:pt x="17880" y="10266"/>
                  <a:pt x="17856" y="10219"/>
                  <a:pt x="17827" y="10219"/>
                </a:cubicBezTo>
                <a:close/>
                <a:moveTo>
                  <a:pt x="18677" y="10219"/>
                </a:moveTo>
                <a:cubicBezTo>
                  <a:pt x="18648" y="10219"/>
                  <a:pt x="18624" y="10266"/>
                  <a:pt x="18624" y="10324"/>
                </a:cubicBezTo>
                <a:lnTo>
                  <a:pt x="18624" y="10544"/>
                </a:lnTo>
                <a:cubicBezTo>
                  <a:pt x="18624" y="10601"/>
                  <a:pt x="18648" y="10649"/>
                  <a:pt x="18677" y="10649"/>
                </a:cubicBezTo>
                <a:cubicBezTo>
                  <a:pt x="18706" y="10649"/>
                  <a:pt x="18730" y="10601"/>
                  <a:pt x="18730" y="10544"/>
                </a:cubicBezTo>
                <a:lnTo>
                  <a:pt x="18730" y="10324"/>
                </a:lnTo>
                <a:cubicBezTo>
                  <a:pt x="18730" y="10266"/>
                  <a:pt x="18706" y="10219"/>
                  <a:pt x="18677" y="10219"/>
                </a:cubicBezTo>
                <a:close/>
                <a:moveTo>
                  <a:pt x="18991" y="10219"/>
                </a:moveTo>
                <a:cubicBezTo>
                  <a:pt x="18962" y="10219"/>
                  <a:pt x="18938" y="10266"/>
                  <a:pt x="18938" y="10324"/>
                </a:cubicBezTo>
                <a:lnTo>
                  <a:pt x="18938" y="10544"/>
                </a:lnTo>
                <a:cubicBezTo>
                  <a:pt x="18938" y="10601"/>
                  <a:pt x="18962" y="10649"/>
                  <a:pt x="18991" y="10649"/>
                </a:cubicBezTo>
                <a:cubicBezTo>
                  <a:pt x="19020" y="10649"/>
                  <a:pt x="19044" y="10601"/>
                  <a:pt x="19044" y="10544"/>
                </a:cubicBezTo>
                <a:lnTo>
                  <a:pt x="19044" y="10324"/>
                </a:lnTo>
                <a:cubicBezTo>
                  <a:pt x="19044" y="10266"/>
                  <a:pt x="19020" y="10219"/>
                  <a:pt x="18991" y="10219"/>
                </a:cubicBezTo>
                <a:close/>
                <a:moveTo>
                  <a:pt x="19841" y="10219"/>
                </a:moveTo>
                <a:cubicBezTo>
                  <a:pt x="19812" y="10219"/>
                  <a:pt x="19788" y="10266"/>
                  <a:pt x="19788" y="10324"/>
                </a:cubicBezTo>
                <a:lnTo>
                  <a:pt x="19788" y="10544"/>
                </a:lnTo>
                <a:cubicBezTo>
                  <a:pt x="19788" y="10601"/>
                  <a:pt x="19812" y="10649"/>
                  <a:pt x="19841" y="10649"/>
                </a:cubicBezTo>
                <a:cubicBezTo>
                  <a:pt x="19870" y="10649"/>
                  <a:pt x="19894" y="10601"/>
                  <a:pt x="19894" y="10544"/>
                </a:cubicBezTo>
                <a:lnTo>
                  <a:pt x="19894" y="10324"/>
                </a:lnTo>
                <a:cubicBezTo>
                  <a:pt x="19894" y="10266"/>
                  <a:pt x="19870" y="10219"/>
                  <a:pt x="19841" y="10219"/>
                </a:cubicBezTo>
                <a:close/>
                <a:moveTo>
                  <a:pt x="20155" y="10219"/>
                </a:moveTo>
                <a:cubicBezTo>
                  <a:pt x="20126" y="10219"/>
                  <a:pt x="20102" y="10266"/>
                  <a:pt x="20102" y="10324"/>
                </a:cubicBezTo>
                <a:lnTo>
                  <a:pt x="20102" y="10544"/>
                </a:lnTo>
                <a:cubicBezTo>
                  <a:pt x="20102" y="10601"/>
                  <a:pt x="20126" y="10649"/>
                  <a:pt x="20155" y="10649"/>
                </a:cubicBezTo>
                <a:cubicBezTo>
                  <a:pt x="20184" y="10649"/>
                  <a:pt x="20207" y="10601"/>
                  <a:pt x="20207" y="10544"/>
                </a:cubicBezTo>
                <a:lnTo>
                  <a:pt x="20207" y="10324"/>
                </a:lnTo>
                <a:cubicBezTo>
                  <a:pt x="20207" y="10266"/>
                  <a:pt x="20184" y="10219"/>
                  <a:pt x="20155" y="10219"/>
                </a:cubicBezTo>
                <a:close/>
                <a:moveTo>
                  <a:pt x="21004" y="10219"/>
                </a:moveTo>
                <a:cubicBezTo>
                  <a:pt x="20975" y="10219"/>
                  <a:pt x="20952" y="10266"/>
                  <a:pt x="20952" y="10324"/>
                </a:cubicBezTo>
                <a:lnTo>
                  <a:pt x="20952" y="10544"/>
                </a:lnTo>
                <a:cubicBezTo>
                  <a:pt x="20952" y="10601"/>
                  <a:pt x="20975" y="10649"/>
                  <a:pt x="21004" y="10649"/>
                </a:cubicBezTo>
                <a:cubicBezTo>
                  <a:pt x="21033" y="10649"/>
                  <a:pt x="21057" y="10601"/>
                  <a:pt x="21057" y="10544"/>
                </a:cubicBezTo>
                <a:lnTo>
                  <a:pt x="21057" y="10324"/>
                </a:lnTo>
                <a:cubicBezTo>
                  <a:pt x="21057" y="10266"/>
                  <a:pt x="21033" y="10219"/>
                  <a:pt x="21004" y="10219"/>
                </a:cubicBezTo>
                <a:close/>
                <a:moveTo>
                  <a:pt x="21319" y="10219"/>
                </a:moveTo>
                <a:cubicBezTo>
                  <a:pt x="21289" y="10219"/>
                  <a:pt x="21267" y="10266"/>
                  <a:pt x="21267" y="10324"/>
                </a:cubicBezTo>
                <a:lnTo>
                  <a:pt x="21267" y="10544"/>
                </a:lnTo>
                <a:cubicBezTo>
                  <a:pt x="21267" y="10601"/>
                  <a:pt x="21289" y="10649"/>
                  <a:pt x="21319" y="10649"/>
                </a:cubicBezTo>
                <a:cubicBezTo>
                  <a:pt x="21348" y="10649"/>
                  <a:pt x="21372" y="10601"/>
                  <a:pt x="21372" y="10544"/>
                </a:cubicBezTo>
                <a:lnTo>
                  <a:pt x="21372" y="10324"/>
                </a:lnTo>
                <a:cubicBezTo>
                  <a:pt x="21372" y="10266"/>
                  <a:pt x="21348" y="10219"/>
                  <a:pt x="21319" y="10219"/>
                </a:cubicBezTo>
                <a:close/>
                <a:moveTo>
                  <a:pt x="281" y="10949"/>
                </a:moveTo>
                <a:cubicBezTo>
                  <a:pt x="252" y="10949"/>
                  <a:pt x="228" y="10996"/>
                  <a:pt x="228" y="11054"/>
                </a:cubicBezTo>
                <a:lnTo>
                  <a:pt x="228" y="11274"/>
                </a:lnTo>
                <a:cubicBezTo>
                  <a:pt x="228" y="11331"/>
                  <a:pt x="252" y="11379"/>
                  <a:pt x="281" y="11379"/>
                </a:cubicBezTo>
                <a:cubicBezTo>
                  <a:pt x="311" y="11379"/>
                  <a:pt x="334" y="11331"/>
                  <a:pt x="334" y="11274"/>
                </a:cubicBezTo>
                <a:lnTo>
                  <a:pt x="334" y="11054"/>
                </a:lnTo>
                <a:cubicBezTo>
                  <a:pt x="334" y="10996"/>
                  <a:pt x="311" y="10949"/>
                  <a:pt x="281" y="10949"/>
                </a:cubicBezTo>
                <a:close/>
                <a:moveTo>
                  <a:pt x="596" y="10949"/>
                </a:moveTo>
                <a:cubicBezTo>
                  <a:pt x="567" y="10949"/>
                  <a:pt x="543" y="10996"/>
                  <a:pt x="543" y="11054"/>
                </a:cubicBezTo>
                <a:lnTo>
                  <a:pt x="543" y="11274"/>
                </a:lnTo>
                <a:cubicBezTo>
                  <a:pt x="543" y="11331"/>
                  <a:pt x="567" y="11379"/>
                  <a:pt x="596" y="11379"/>
                </a:cubicBezTo>
                <a:cubicBezTo>
                  <a:pt x="625" y="11379"/>
                  <a:pt x="649" y="11331"/>
                  <a:pt x="649" y="11274"/>
                </a:cubicBezTo>
                <a:lnTo>
                  <a:pt x="649" y="11054"/>
                </a:lnTo>
                <a:cubicBezTo>
                  <a:pt x="649" y="10996"/>
                  <a:pt x="625" y="10949"/>
                  <a:pt x="596" y="10949"/>
                </a:cubicBezTo>
                <a:close/>
                <a:moveTo>
                  <a:pt x="1446" y="10949"/>
                </a:moveTo>
                <a:cubicBezTo>
                  <a:pt x="1417" y="10949"/>
                  <a:pt x="1393" y="10996"/>
                  <a:pt x="1393" y="11054"/>
                </a:cubicBezTo>
                <a:lnTo>
                  <a:pt x="1393" y="11274"/>
                </a:lnTo>
                <a:cubicBezTo>
                  <a:pt x="1393" y="11331"/>
                  <a:pt x="1417" y="11379"/>
                  <a:pt x="1446" y="11379"/>
                </a:cubicBezTo>
                <a:cubicBezTo>
                  <a:pt x="1475" y="11379"/>
                  <a:pt x="1499" y="11331"/>
                  <a:pt x="1499" y="11274"/>
                </a:cubicBezTo>
                <a:lnTo>
                  <a:pt x="1499" y="11054"/>
                </a:lnTo>
                <a:cubicBezTo>
                  <a:pt x="1499" y="10996"/>
                  <a:pt x="1475" y="10949"/>
                  <a:pt x="1446" y="10949"/>
                </a:cubicBezTo>
                <a:close/>
                <a:moveTo>
                  <a:pt x="1760" y="10949"/>
                </a:moveTo>
                <a:cubicBezTo>
                  <a:pt x="1731" y="10949"/>
                  <a:pt x="1707" y="10996"/>
                  <a:pt x="1707" y="11054"/>
                </a:cubicBezTo>
                <a:lnTo>
                  <a:pt x="1707" y="11274"/>
                </a:lnTo>
                <a:cubicBezTo>
                  <a:pt x="1707" y="11331"/>
                  <a:pt x="1731" y="11379"/>
                  <a:pt x="1760" y="11379"/>
                </a:cubicBezTo>
                <a:cubicBezTo>
                  <a:pt x="1789" y="11379"/>
                  <a:pt x="1813" y="11331"/>
                  <a:pt x="1813" y="11274"/>
                </a:cubicBezTo>
                <a:lnTo>
                  <a:pt x="1813" y="11054"/>
                </a:lnTo>
                <a:cubicBezTo>
                  <a:pt x="1813" y="10996"/>
                  <a:pt x="1789" y="10949"/>
                  <a:pt x="1760" y="10949"/>
                </a:cubicBezTo>
                <a:close/>
                <a:moveTo>
                  <a:pt x="2610" y="10949"/>
                </a:moveTo>
                <a:cubicBezTo>
                  <a:pt x="2581" y="10949"/>
                  <a:pt x="2557" y="10996"/>
                  <a:pt x="2557" y="11054"/>
                </a:cubicBezTo>
                <a:lnTo>
                  <a:pt x="2557" y="11274"/>
                </a:lnTo>
                <a:cubicBezTo>
                  <a:pt x="2557" y="11331"/>
                  <a:pt x="2581" y="11379"/>
                  <a:pt x="2610" y="11379"/>
                </a:cubicBezTo>
                <a:cubicBezTo>
                  <a:pt x="2639" y="11379"/>
                  <a:pt x="2662" y="11331"/>
                  <a:pt x="2662" y="11274"/>
                </a:cubicBezTo>
                <a:lnTo>
                  <a:pt x="2662" y="11054"/>
                </a:lnTo>
                <a:cubicBezTo>
                  <a:pt x="2662" y="10996"/>
                  <a:pt x="2639" y="10949"/>
                  <a:pt x="2610" y="10949"/>
                </a:cubicBezTo>
                <a:close/>
                <a:moveTo>
                  <a:pt x="2924" y="10949"/>
                </a:moveTo>
                <a:cubicBezTo>
                  <a:pt x="2895" y="10949"/>
                  <a:pt x="2871" y="10996"/>
                  <a:pt x="2871" y="11054"/>
                </a:cubicBezTo>
                <a:lnTo>
                  <a:pt x="2871" y="11274"/>
                </a:lnTo>
                <a:cubicBezTo>
                  <a:pt x="2871" y="11331"/>
                  <a:pt x="2895" y="11379"/>
                  <a:pt x="2924" y="11379"/>
                </a:cubicBezTo>
                <a:cubicBezTo>
                  <a:pt x="2954" y="11379"/>
                  <a:pt x="2976" y="11331"/>
                  <a:pt x="2976" y="11274"/>
                </a:cubicBezTo>
                <a:lnTo>
                  <a:pt x="2976" y="11054"/>
                </a:lnTo>
                <a:cubicBezTo>
                  <a:pt x="2976" y="10996"/>
                  <a:pt x="2954" y="10949"/>
                  <a:pt x="2924" y="10949"/>
                </a:cubicBezTo>
                <a:close/>
                <a:moveTo>
                  <a:pt x="3773" y="10949"/>
                </a:moveTo>
                <a:cubicBezTo>
                  <a:pt x="3744" y="10949"/>
                  <a:pt x="3721" y="10996"/>
                  <a:pt x="3721" y="11054"/>
                </a:cubicBezTo>
                <a:lnTo>
                  <a:pt x="3721" y="11274"/>
                </a:lnTo>
                <a:cubicBezTo>
                  <a:pt x="3721" y="11331"/>
                  <a:pt x="3744" y="11379"/>
                  <a:pt x="3773" y="11379"/>
                </a:cubicBezTo>
                <a:cubicBezTo>
                  <a:pt x="3802" y="11379"/>
                  <a:pt x="3826" y="11331"/>
                  <a:pt x="3826" y="11274"/>
                </a:cubicBezTo>
                <a:lnTo>
                  <a:pt x="3826" y="11054"/>
                </a:lnTo>
                <a:cubicBezTo>
                  <a:pt x="3826" y="10996"/>
                  <a:pt x="3802" y="10949"/>
                  <a:pt x="3773" y="10949"/>
                </a:cubicBezTo>
                <a:close/>
                <a:moveTo>
                  <a:pt x="4088" y="10949"/>
                </a:moveTo>
                <a:cubicBezTo>
                  <a:pt x="4058" y="10949"/>
                  <a:pt x="4035" y="10996"/>
                  <a:pt x="4035" y="11054"/>
                </a:cubicBezTo>
                <a:lnTo>
                  <a:pt x="4035" y="11274"/>
                </a:lnTo>
                <a:cubicBezTo>
                  <a:pt x="4035" y="11331"/>
                  <a:pt x="4058" y="11379"/>
                  <a:pt x="4088" y="11379"/>
                </a:cubicBezTo>
                <a:cubicBezTo>
                  <a:pt x="4117" y="11379"/>
                  <a:pt x="4141" y="11331"/>
                  <a:pt x="4141" y="11274"/>
                </a:cubicBezTo>
                <a:lnTo>
                  <a:pt x="4141" y="11054"/>
                </a:lnTo>
                <a:cubicBezTo>
                  <a:pt x="4141" y="10996"/>
                  <a:pt x="4117" y="10949"/>
                  <a:pt x="4088" y="10949"/>
                </a:cubicBezTo>
                <a:close/>
                <a:moveTo>
                  <a:pt x="4937" y="10949"/>
                </a:moveTo>
                <a:cubicBezTo>
                  <a:pt x="4908" y="10949"/>
                  <a:pt x="4884" y="10996"/>
                  <a:pt x="4884" y="11054"/>
                </a:cubicBezTo>
                <a:lnTo>
                  <a:pt x="4884" y="11274"/>
                </a:lnTo>
                <a:cubicBezTo>
                  <a:pt x="4884" y="11331"/>
                  <a:pt x="4908" y="11379"/>
                  <a:pt x="4937" y="11379"/>
                </a:cubicBezTo>
                <a:cubicBezTo>
                  <a:pt x="4966" y="11379"/>
                  <a:pt x="4990" y="11331"/>
                  <a:pt x="4990" y="11274"/>
                </a:cubicBezTo>
                <a:lnTo>
                  <a:pt x="4990" y="11054"/>
                </a:lnTo>
                <a:cubicBezTo>
                  <a:pt x="4990" y="10996"/>
                  <a:pt x="4966" y="10949"/>
                  <a:pt x="4937" y="10949"/>
                </a:cubicBezTo>
                <a:close/>
                <a:moveTo>
                  <a:pt x="5252" y="10949"/>
                </a:moveTo>
                <a:cubicBezTo>
                  <a:pt x="5223" y="10949"/>
                  <a:pt x="5199" y="10996"/>
                  <a:pt x="5199" y="11054"/>
                </a:cubicBezTo>
                <a:lnTo>
                  <a:pt x="5199" y="11274"/>
                </a:lnTo>
                <a:cubicBezTo>
                  <a:pt x="5199" y="11331"/>
                  <a:pt x="5223" y="11379"/>
                  <a:pt x="5252" y="11379"/>
                </a:cubicBezTo>
                <a:cubicBezTo>
                  <a:pt x="5281" y="11379"/>
                  <a:pt x="5305" y="11331"/>
                  <a:pt x="5305" y="11274"/>
                </a:cubicBezTo>
                <a:lnTo>
                  <a:pt x="5305" y="11054"/>
                </a:lnTo>
                <a:cubicBezTo>
                  <a:pt x="5305" y="10996"/>
                  <a:pt x="5281" y="10949"/>
                  <a:pt x="5252" y="10949"/>
                </a:cubicBezTo>
                <a:close/>
                <a:moveTo>
                  <a:pt x="6102" y="10949"/>
                </a:moveTo>
                <a:cubicBezTo>
                  <a:pt x="6072" y="10949"/>
                  <a:pt x="6049" y="10996"/>
                  <a:pt x="6049" y="11054"/>
                </a:cubicBezTo>
                <a:lnTo>
                  <a:pt x="6049" y="11274"/>
                </a:lnTo>
                <a:cubicBezTo>
                  <a:pt x="6049" y="11331"/>
                  <a:pt x="6072" y="11379"/>
                  <a:pt x="6102" y="11379"/>
                </a:cubicBezTo>
                <a:cubicBezTo>
                  <a:pt x="6131" y="11379"/>
                  <a:pt x="6155" y="11331"/>
                  <a:pt x="6155" y="11274"/>
                </a:cubicBezTo>
                <a:lnTo>
                  <a:pt x="6155" y="11054"/>
                </a:lnTo>
                <a:cubicBezTo>
                  <a:pt x="6155" y="10996"/>
                  <a:pt x="6131" y="10949"/>
                  <a:pt x="6102" y="10949"/>
                </a:cubicBezTo>
                <a:close/>
                <a:moveTo>
                  <a:pt x="6416" y="10949"/>
                </a:moveTo>
                <a:cubicBezTo>
                  <a:pt x="6387" y="10949"/>
                  <a:pt x="6363" y="10996"/>
                  <a:pt x="6363" y="11054"/>
                </a:cubicBezTo>
                <a:lnTo>
                  <a:pt x="6363" y="11274"/>
                </a:lnTo>
                <a:cubicBezTo>
                  <a:pt x="6363" y="11331"/>
                  <a:pt x="6387" y="11379"/>
                  <a:pt x="6416" y="11379"/>
                </a:cubicBezTo>
                <a:cubicBezTo>
                  <a:pt x="6445" y="11379"/>
                  <a:pt x="6469" y="11331"/>
                  <a:pt x="6469" y="11274"/>
                </a:cubicBezTo>
                <a:lnTo>
                  <a:pt x="6469" y="11054"/>
                </a:lnTo>
                <a:cubicBezTo>
                  <a:pt x="6469" y="10996"/>
                  <a:pt x="6445" y="10949"/>
                  <a:pt x="6416" y="10949"/>
                </a:cubicBezTo>
                <a:close/>
                <a:moveTo>
                  <a:pt x="7266" y="10949"/>
                </a:moveTo>
                <a:cubicBezTo>
                  <a:pt x="7237" y="10949"/>
                  <a:pt x="7213" y="10996"/>
                  <a:pt x="7213" y="11054"/>
                </a:cubicBezTo>
                <a:lnTo>
                  <a:pt x="7213" y="11274"/>
                </a:lnTo>
                <a:cubicBezTo>
                  <a:pt x="7213" y="11331"/>
                  <a:pt x="7237" y="11379"/>
                  <a:pt x="7266" y="11379"/>
                </a:cubicBezTo>
                <a:cubicBezTo>
                  <a:pt x="7295" y="11379"/>
                  <a:pt x="7318" y="11331"/>
                  <a:pt x="7318" y="11274"/>
                </a:cubicBezTo>
                <a:lnTo>
                  <a:pt x="7318" y="11054"/>
                </a:lnTo>
                <a:cubicBezTo>
                  <a:pt x="7318" y="10996"/>
                  <a:pt x="7295" y="10949"/>
                  <a:pt x="7266" y="10949"/>
                </a:cubicBezTo>
                <a:close/>
                <a:moveTo>
                  <a:pt x="7580" y="10949"/>
                </a:moveTo>
                <a:cubicBezTo>
                  <a:pt x="7551" y="10949"/>
                  <a:pt x="7527" y="10996"/>
                  <a:pt x="7527" y="11054"/>
                </a:cubicBezTo>
                <a:lnTo>
                  <a:pt x="7527" y="11274"/>
                </a:lnTo>
                <a:cubicBezTo>
                  <a:pt x="7527" y="11331"/>
                  <a:pt x="7551" y="11379"/>
                  <a:pt x="7580" y="11379"/>
                </a:cubicBezTo>
                <a:cubicBezTo>
                  <a:pt x="7609" y="11379"/>
                  <a:pt x="7632" y="11331"/>
                  <a:pt x="7632" y="11274"/>
                </a:cubicBezTo>
                <a:lnTo>
                  <a:pt x="7632" y="11054"/>
                </a:lnTo>
                <a:cubicBezTo>
                  <a:pt x="7632" y="10996"/>
                  <a:pt x="7609" y="10949"/>
                  <a:pt x="7580" y="10949"/>
                </a:cubicBezTo>
                <a:close/>
                <a:moveTo>
                  <a:pt x="8429" y="10949"/>
                </a:moveTo>
                <a:cubicBezTo>
                  <a:pt x="8400" y="10949"/>
                  <a:pt x="8377" y="10996"/>
                  <a:pt x="8377" y="11054"/>
                </a:cubicBezTo>
                <a:lnTo>
                  <a:pt x="8377" y="11274"/>
                </a:lnTo>
                <a:cubicBezTo>
                  <a:pt x="8377" y="11331"/>
                  <a:pt x="8400" y="11379"/>
                  <a:pt x="8429" y="11379"/>
                </a:cubicBezTo>
                <a:cubicBezTo>
                  <a:pt x="8458" y="11379"/>
                  <a:pt x="8482" y="11331"/>
                  <a:pt x="8482" y="11274"/>
                </a:cubicBezTo>
                <a:lnTo>
                  <a:pt x="8482" y="11054"/>
                </a:lnTo>
                <a:cubicBezTo>
                  <a:pt x="8482" y="10996"/>
                  <a:pt x="8458" y="10949"/>
                  <a:pt x="8429" y="10949"/>
                </a:cubicBezTo>
                <a:close/>
                <a:moveTo>
                  <a:pt x="8744" y="10949"/>
                </a:moveTo>
                <a:cubicBezTo>
                  <a:pt x="8714" y="10949"/>
                  <a:pt x="8691" y="10996"/>
                  <a:pt x="8691" y="11054"/>
                </a:cubicBezTo>
                <a:lnTo>
                  <a:pt x="8691" y="11274"/>
                </a:lnTo>
                <a:cubicBezTo>
                  <a:pt x="8691" y="11331"/>
                  <a:pt x="8714" y="11379"/>
                  <a:pt x="8744" y="11379"/>
                </a:cubicBezTo>
                <a:cubicBezTo>
                  <a:pt x="8773" y="11379"/>
                  <a:pt x="8796" y="11331"/>
                  <a:pt x="8796" y="11274"/>
                </a:cubicBezTo>
                <a:lnTo>
                  <a:pt x="8796" y="11054"/>
                </a:lnTo>
                <a:cubicBezTo>
                  <a:pt x="8796" y="10996"/>
                  <a:pt x="8773" y="10949"/>
                  <a:pt x="8744" y="10949"/>
                </a:cubicBezTo>
                <a:close/>
                <a:moveTo>
                  <a:pt x="9593" y="10949"/>
                </a:moveTo>
                <a:cubicBezTo>
                  <a:pt x="9564" y="10949"/>
                  <a:pt x="9540" y="10996"/>
                  <a:pt x="9540" y="11054"/>
                </a:cubicBezTo>
                <a:lnTo>
                  <a:pt x="9540" y="11274"/>
                </a:lnTo>
                <a:cubicBezTo>
                  <a:pt x="9540" y="11331"/>
                  <a:pt x="9564" y="11379"/>
                  <a:pt x="9593" y="11379"/>
                </a:cubicBezTo>
                <a:cubicBezTo>
                  <a:pt x="9622" y="11379"/>
                  <a:pt x="9646" y="11331"/>
                  <a:pt x="9646" y="11274"/>
                </a:cubicBezTo>
                <a:lnTo>
                  <a:pt x="9646" y="11054"/>
                </a:lnTo>
                <a:cubicBezTo>
                  <a:pt x="9646" y="10996"/>
                  <a:pt x="9622" y="10949"/>
                  <a:pt x="9593" y="10949"/>
                </a:cubicBezTo>
                <a:close/>
                <a:moveTo>
                  <a:pt x="9908" y="10949"/>
                </a:moveTo>
                <a:cubicBezTo>
                  <a:pt x="9879" y="10949"/>
                  <a:pt x="9855" y="10996"/>
                  <a:pt x="9855" y="11054"/>
                </a:cubicBezTo>
                <a:lnTo>
                  <a:pt x="9855" y="11274"/>
                </a:lnTo>
                <a:cubicBezTo>
                  <a:pt x="9855" y="11331"/>
                  <a:pt x="9879" y="11379"/>
                  <a:pt x="9908" y="11379"/>
                </a:cubicBezTo>
                <a:cubicBezTo>
                  <a:pt x="9937" y="11379"/>
                  <a:pt x="9961" y="11331"/>
                  <a:pt x="9961" y="11274"/>
                </a:cubicBezTo>
                <a:lnTo>
                  <a:pt x="9961" y="11054"/>
                </a:lnTo>
                <a:cubicBezTo>
                  <a:pt x="9961" y="10996"/>
                  <a:pt x="9937" y="10949"/>
                  <a:pt x="9908" y="10949"/>
                </a:cubicBezTo>
                <a:close/>
                <a:moveTo>
                  <a:pt x="10758" y="10949"/>
                </a:moveTo>
                <a:cubicBezTo>
                  <a:pt x="10728" y="10949"/>
                  <a:pt x="10705" y="10996"/>
                  <a:pt x="10705" y="11054"/>
                </a:cubicBezTo>
                <a:lnTo>
                  <a:pt x="10705" y="11274"/>
                </a:lnTo>
                <a:cubicBezTo>
                  <a:pt x="10705" y="11331"/>
                  <a:pt x="10728" y="11379"/>
                  <a:pt x="10758" y="11379"/>
                </a:cubicBezTo>
                <a:cubicBezTo>
                  <a:pt x="10787" y="11379"/>
                  <a:pt x="10810" y="11331"/>
                  <a:pt x="10810" y="11274"/>
                </a:cubicBezTo>
                <a:lnTo>
                  <a:pt x="10810" y="11054"/>
                </a:lnTo>
                <a:cubicBezTo>
                  <a:pt x="10810" y="10996"/>
                  <a:pt x="10787" y="10949"/>
                  <a:pt x="10758" y="10949"/>
                </a:cubicBezTo>
                <a:close/>
                <a:moveTo>
                  <a:pt x="11072" y="10949"/>
                </a:moveTo>
                <a:cubicBezTo>
                  <a:pt x="11043" y="10949"/>
                  <a:pt x="11019" y="10996"/>
                  <a:pt x="11019" y="11054"/>
                </a:cubicBezTo>
                <a:lnTo>
                  <a:pt x="11019" y="11274"/>
                </a:lnTo>
                <a:cubicBezTo>
                  <a:pt x="11019" y="11331"/>
                  <a:pt x="11043" y="11379"/>
                  <a:pt x="11072" y="11379"/>
                </a:cubicBezTo>
                <a:cubicBezTo>
                  <a:pt x="11101" y="11379"/>
                  <a:pt x="11125" y="11331"/>
                  <a:pt x="11125" y="11274"/>
                </a:cubicBezTo>
                <a:lnTo>
                  <a:pt x="11125" y="11054"/>
                </a:lnTo>
                <a:cubicBezTo>
                  <a:pt x="11125" y="10996"/>
                  <a:pt x="11101" y="10949"/>
                  <a:pt x="11072" y="10949"/>
                </a:cubicBezTo>
                <a:close/>
                <a:moveTo>
                  <a:pt x="11922" y="10949"/>
                </a:moveTo>
                <a:cubicBezTo>
                  <a:pt x="11893" y="10949"/>
                  <a:pt x="11869" y="10996"/>
                  <a:pt x="11869" y="11054"/>
                </a:cubicBezTo>
                <a:lnTo>
                  <a:pt x="11869" y="11274"/>
                </a:lnTo>
                <a:cubicBezTo>
                  <a:pt x="11869" y="11331"/>
                  <a:pt x="11893" y="11379"/>
                  <a:pt x="11922" y="11379"/>
                </a:cubicBezTo>
                <a:cubicBezTo>
                  <a:pt x="11951" y="11379"/>
                  <a:pt x="11974" y="11331"/>
                  <a:pt x="11974" y="11274"/>
                </a:cubicBezTo>
                <a:lnTo>
                  <a:pt x="11974" y="11054"/>
                </a:lnTo>
                <a:cubicBezTo>
                  <a:pt x="11974" y="10996"/>
                  <a:pt x="11951" y="10949"/>
                  <a:pt x="11922" y="10949"/>
                </a:cubicBezTo>
                <a:close/>
                <a:moveTo>
                  <a:pt x="12236" y="10949"/>
                </a:moveTo>
                <a:cubicBezTo>
                  <a:pt x="12207" y="10949"/>
                  <a:pt x="12183" y="10996"/>
                  <a:pt x="12183" y="11054"/>
                </a:cubicBezTo>
                <a:lnTo>
                  <a:pt x="12183" y="11274"/>
                </a:lnTo>
                <a:cubicBezTo>
                  <a:pt x="12183" y="11331"/>
                  <a:pt x="12207" y="11379"/>
                  <a:pt x="12236" y="11379"/>
                </a:cubicBezTo>
                <a:cubicBezTo>
                  <a:pt x="12265" y="11379"/>
                  <a:pt x="12288" y="11331"/>
                  <a:pt x="12288" y="11274"/>
                </a:cubicBezTo>
                <a:lnTo>
                  <a:pt x="12288" y="11054"/>
                </a:lnTo>
                <a:cubicBezTo>
                  <a:pt x="12288" y="10996"/>
                  <a:pt x="12265" y="10949"/>
                  <a:pt x="12236" y="10949"/>
                </a:cubicBezTo>
                <a:close/>
                <a:moveTo>
                  <a:pt x="13085" y="10949"/>
                </a:moveTo>
                <a:cubicBezTo>
                  <a:pt x="13056" y="10949"/>
                  <a:pt x="13032" y="10996"/>
                  <a:pt x="13032" y="11054"/>
                </a:cubicBezTo>
                <a:lnTo>
                  <a:pt x="13032" y="11274"/>
                </a:lnTo>
                <a:cubicBezTo>
                  <a:pt x="13032" y="11331"/>
                  <a:pt x="13056" y="11379"/>
                  <a:pt x="13085" y="11379"/>
                </a:cubicBezTo>
                <a:cubicBezTo>
                  <a:pt x="13114" y="11379"/>
                  <a:pt x="13138" y="11331"/>
                  <a:pt x="13138" y="11274"/>
                </a:cubicBezTo>
                <a:lnTo>
                  <a:pt x="13138" y="11054"/>
                </a:lnTo>
                <a:cubicBezTo>
                  <a:pt x="13138" y="10996"/>
                  <a:pt x="13114" y="10949"/>
                  <a:pt x="13085" y="10949"/>
                </a:cubicBezTo>
                <a:close/>
                <a:moveTo>
                  <a:pt x="13399" y="10949"/>
                </a:moveTo>
                <a:cubicBezTo>
                  <a:pt x="13370" y="10949"/>
                  <a:pt x="13348" y="10996"/>
                  <a:pt x="13348" y="11054"/>
                </a:cubicBezTo>
                <a:lnTo>
                  <a:pt x="13348" y="11274"/>
                </a:lnTo>
                <a:cubicBezTo>
                  <a:pt x="13348" y="11331"/>
                  <a:pt x="13370" y="11379"/>
                  <a:pt x="13399" y="11379"/>
                </a:cubicBezTo>
                <a:cubicBezTo>
                  <a:pt x="13428" y="11379"/>
                  <a:pt x="13452" y="11331"/>
                  <a:pt x="13452" y="11274"/>
                </a:cubicBezTo>
                <a:lnTo>
                  <a:pt x="13452" y="11054"/>
                </a:lnTo>
                <a:cubicBezTo>
                  <a:pt x="13452" y="10996"/>
                  <a:pt x="13428" y="10949"/>
                  <a:pt x="13399" y="10949"/>
                </a:cubicBezTo>
                <a:close/>
                <a:moveTo>
                  <a:pt x="14249" y="10949"/>
                </a:moveTo>
                <a:cubicBezTo>
                  <a:pt x="14220" y="10949"/>
                  <a:pt x="14196" y="10996"/>
                  <a:pt x="14196" y="11054"/>
                </a:cubicBezTo>
                <a:lnTo>
                  <a:pt x="14196" y="11274"/>
                </a:lnTo>
                <a:cubicBezTo>
                  <a:pt x="14196" y="11331"/>
                  <a:pt x="14220" y="11379"/>
                  <a:pt x="14249" y="11379"/>
                </a:cubicBezTo>
                <a:cubicBezTo>
                  <a:pt x="14278" y="11379"/>
                  <a:pt x="14302" y="11331"/>
                  <a:pt x="14302" y="11274"/>
                </a:cubicBezTo>
                <a:lnTo>
                  <a:pt x="14302" y="11054"/>
                </a:lnTo>
                <a:cubicBezTo>
                  <a:pt x="14302" y="10996"/>
                  <a:pt x="14278" y="10949"/>
                  <a:pt x="14249" y="10949"/>
                </a:cubicBezTo>
                <a:close/>
                <a:moveTo>
                  <a:pt x="14564" y="10949"/>
                </a:moveTo>
                <a:cubicBezTo>
                  <a:pt x="14535" y="10949"/>
                  <a:pt x="14511" y="10996"/>
                  <a:pt x="14511" y="11054"/>
                </a:cubicBezTo>
                <a:lnTo>
                  <a:pt x="14511" y="11274"/>
                </a:lnTo>
                <a:cubicBezTo>
                  <a:pt x="14511" y="11331"/>
                  <a:pt x="14535" y="11379"/>
                  <a:pt x="14564" y="11379"/>
                </a:cubicBezTo>
                <a:cubicBezTo>
                  <a:pt x="14593" y="11379"/>
                  <a:pt x="14617" y="11331"/>
                  <a:pt x="14617" y="11274"/>
                </a:cubicBezTo>
                <a:lnTo>
                  <a:pt x="14617" y="11054"/>
                </a:lnTo>
                <a:cubicBezTo>
                  <a:pt x="14617" y="10996"/>
                  <a:pt x="14593" y="10949"/>
                  <a:pt x="14564" y="10949"/>
                </a:cubicBezTo>
                <a:close/>
                <a:moveTo>
                  <a:pt x="15413" y="10949"/>
                </a:moveTo>
                <a:cubicBezTo>
                  <a:pt x="15384" y="10949"/>
                  <a:pt x="15360" y="10996"/>
                  <a:pt x="15360" y="11054"/>
                </a:cubicBezTo>
                <a:lnTo>
                  <a:pt x="15360" y="11274"/>
                </a:lnTo>
                <a:cubicBezTo>
                  <a:pt x="15360" y="11331"/>
                  <a:pt x="15384" y="11379"/>
                  <a:pt x="15413" y="11379"/>
                </a:cubicBezTo>
                <a:cubicBezTo>
                  <a:pt x="15442" y="11379"/>
                  <a:pt x="15465" y="11331"/>
                  <a:pt x="15465" y="11274"/>
                </a:cubicBezTo>
                <a:lnTo>
                  <a:pt x="15465" y="11054"/>
                </a:lnTo>
                <a:cubicBezTo>
                  <a:pt x="15465" y="10996"/>
                  <a:pt x="15442" y="10949"/>
                  <a:pt x="15413" y="10949"/>
                </a:cubicBezTo>
                <a:close/>
                <a:moveTo>
                  <a:pt x="15728" y="10949"/>
                </a:moveTo>
                <a:cubicBezTo>
                  <a:pt x="15699" y="10949"/>
                  <a:pt x="15675" y="10996"/>
                  <a:pt x="15675" y="11054"/>
                </a:cubicBezTo>
                <a:lnTo>
                  <a:pt x="15675" y="11274"/>
                </a:lnTo>
                <a:cubicBezTo>
                  <a:pt x="15675" y="11331"/>
                  <a:pt x="15699" y="11379"/>
                  <a:pt x="15728" y="11379"/>
                </a:cubicBezTo>
                <a:cubicBezTo>
                  <a:pt x="15757" y="11379"/>
                  <a:pt x="15781" y="11331"/>
                  <a:pt x="15781" y="11274"/>
                </a:cubicBezTo>
                <a:lnTo>
                  <a:pt x="15781" y="11054"/>
                </a:lnTo>
                <a:cubicBezTo>
                  <a:pt x="15781" y="10996"/>
                  <a:pt x="15757" y="10949"/>
                  <a:pt x="15728" y="10949"/>
                </a:cubicBezTo>
                <a:close/>
                <a:moveTo>
                  <a:pt x="16578" y="10949"/>
                </a:moveTo>
                <a:cubicBezTo>
                  <a:pt x="16549" y="10949"/>
                  <a:pt x="16525" y="10996"/>
                  <a:pt x="16525" y="11054"/>
                </a:cubicBezTo>
                <a:lnTo>
                  <a:pt x="16525" y="11274"/>
                </a:lnTo>
                <a:cubicBezTo>
                  <a:pt x="16525" y="11331"/>
                  <a:pt x="16549" y="11379"/>
                  <a:pt x="16578" y="11379"/>
                </a:cubicBezTo>
                <a:cubicBezTo>
                  <a:pt x="16607" y="11379"/>
                  <a:pt x="16630" y="11331"/>
                  <a:pt x="16630" y="11274"/>
                </a:cubicBezTo>
                <a:lnTo>
                  <a:pt x="16630" y="11054"/>
                </a:lnTo>
                <a:cubicBezTo>
                  <a:pt x="16630" y="10996"/>
                  <a:pt x="16607" y="10949"/>
                  <a:pt x="16578" y="10949"/>
                </a:cubicBezTo>
                <a:close/>
                <a:moveTo>
                  <a:pt x="16892" y="10949"/>
                </a:moveTo>
                <a:cubicBezTo>
                  <a:pt x="16863" y="10949"/>
                  <a:pt x="16839" y="10996"/>
                  <a:pt x="16839" y="11054"/>
                </a:cubicBezTo>
                <a:lnTo>
                  <a:pt x="16839" y="11274"/>
                </a:lnTo>
                <a:cubicBezTo>
                  <a:pt x="16839" y="11331"/>
                  <a:pt x="16863" y="11379"/>
                  <a:pt x="16892" y="11379"/>
                </a:cubicBezTo>
                <a:cubicBezTo>
                  <a:pt x="16921" y="11379"/>
                  <a:pt x="16944" y="11331"/>
                  <a:pt x="16944" y="11274"/>
                </a:cubicBezTo>
                <a:lnTo>
                  <a:pt x="16944" y="11054"/>
                </a:lnTo>
                <a:cubicBezTo>
                  <a:pt x="16944" y="10996"/>
                  <a:pt x="16921" y="10949"/>
                  <a:pt x="16892" y="10949"/>
                </a:cubicBezTo>
                <a:close/>
                <a:moveTo>
                  <a:pt x="17741" y="10949"/>
                </a:moveTo>
                <a:cubicBezTo>
                  <a:pt x="17712" y="10949"/>
                  <a:pt x="17689" y="10996"/>
                  <a:pt x="17689" y="11054"/>
                </a:cubicBezTo>
                <a:lnTo>
                  <a:pt x="17689" y="11274"/>
                </a:lnTo>
                <a:cubicBezTo>
                  <a:pt x="17689" y="11331"/>
                  <a:pt x="17712" y="11379"/>
                  <a:pt x="17741" y="11379"/>
                </a:cubicBezTo>
                <a:cubicBezTo>
                  <a:pt x="17770" y="11379"/>
                  <a:pt x="17794" y="11331"/>
                  <a:pt x="17794" y="11274"/>
                </a:cubicBezTo>
                <a:lnTo>
                  <a:pt x="17794" y="11054"/>
                </a:lnTo>
                <a:cubicBezTo>
                  <a:pt x="17794" y="10996"/>
                  <a:pt x="17770" y="10949"/>
                  <a:pt x="17741" y="10949"/>
                </a:cubicBezTo>
                <a:close/>
                <a:moveTo>
                  <a:pt x="18055" y="10949"/>
                </a:moveTo>
                <a:cubicBezTo>
                  <a:pt x="18026" y="10949"/>
                  <a:pt x="18002" y="10996"/>
                  <a:pt x="18002" y="11054"/>
                </a:cubicBezTo>
                <a:lnTo>
                  <a:pt x="18002" y="11274"/>
                </a:lnTo>
                <a:cubicBezTo>
                  <a:pt x="18002" y="11331"/>
                  <a:pt x="18026" y="11379"/>
                  <a:pt x="18055" y="11379"/>
                </a:cubicBezTo>
                <a:cubicBezTo>
                  <a:pt x="18085" y="11379"/>
                  <a:pt x="18108" y="11331"/>
                  <a:pt x="18108" y="11274"/>
                </a:cubicBezTo>
                <a:lnTo>
                  <a:pt x="18108" y="11054"/>
                </a:lnTo>
                <a:cubicBezTo>
                  <a:pt x="18108" y="10996"/>
                  <a:pt x="18085" y="10949"/>
                  <a:pt x="18055" y="10949"/>
                </a:cubicBezTo>
                <a:close/>
                <a:moveTo>
                  <a:pt x="18905" y="10949"/>
                </a:moveTo>
                <a:cubicBezTo>
                  <a:pt x="18876" y="10949"/>
                  <a:pt x="18852" y="10996"/>
                  <a:pt x="18852" y="11054"/>
                </a:cubicBezTo>
                <a:lnTo>
                  <a:pt x="18852" y="11274"/>
                </a:lnTo>
                <a:cubicBezTo>
                  <a:pt x="18852" y="11331"/>
                  <a:pt x="18876" y="11379"/>
                  <a:pt x="18905" y="11379"/>
                </a:cubicBezTo>
                <a:cubicBezTo>
                  <a:pt x="18934" y="11379"/>
                  <a:pt x="18958" y="11331"/>
                  <a:pt x="18958" y="11274"/>
                </a:cubicBezTo>
                <a:lnTo>
                  <a:pt x="18958" y="11054"/>
                </a:lnTo>
                <a:cubicBezTo>
                  <a:pt x="18958" y="10996"/>
                  <a:pt x="18934" y="10949"/>
                  <a:pt x="18905" y="10949"/>
                </a:cubicBezTo>
                <a:close/>
                <a:moveTo>
                  <a:pt x="19220" y="10949"/>
                </a:moveTo>
                <a:cubicBezTo>
                  <a:pt x="19191" y="10949"/>
                  <a:pt x="19167" y="10996"/>
                  <a:pt x="19167" y="11054"/>
                </a:cubicBezTo>
                <a:lnTo>
                  <a:pt x="19167" y="11274"/>
                </a:lnTo>
                <a:cubicBezTo>
                  <a:pt x="19167" y="11331"/>
                  <a:pt x="19191" y="11379"/>
                  <a:pt x="19220" y="11379"/>
                </a:cubicBezTo>
                <a:cubicBezTo>
                  <a:pt x="19249" y="11379"/>
                  <a:pt x="19273" y="11331"/>
                  <a:pt x="19273" y="11274"/>
                </a:cubicBezTo>
                <a:lnTo>
                  <a:pt x="19273" y="11054"/>
                </a:lnTo>
                <a:cubicBezTo>
                  <a:pt x="19273" y="10996"/>
                  <a:pt x="19249" y="10949"/>
                  <a:pt x="19220" y="10949"/>
                </a:cubicBezTo>
                <a:close/>
                <a:moveTo>
                  <a:pt x="20069" y="10949"/>
                </a:moveTo>
                <a:cubicBezTo>
                  <a:pt x="20040" y="10949"/>
                  <a:pt x="20016" y="10996"/>
                  <a:pt x="20016" y="11054"/>
                </a:cubicBezTo>
                <a:lnTo>
                  <a:pt x="20016" y="11274"/>
                </a:lnTo>
                <a:cubicBezTo>
                  <a:pt x="20016" y="11331"/>
                  <a:pt x="20040" y="11379"/>
                  <a:pt x="20069" y="11379"/>
                </a:cubicBezTo>
                <a:cubicBezTo>
                  <a:pt x="20099" y="11379"/>
                  <a:pt x="20122" y="11331"/>
                  <a:pt x="20122" y="11274"/>
                </a:cubicBezTo>
                <a:lnTo>
                  <a:pt x="20122" y="11054"/>
                </a:lnTo>
                <a:cubicBezTo>
                  <a:pt x="20122" y="10996"/>
                  <a:pt x="20099" y="10949"/>
                  <a:pt x="20069" y="10949"/>
                </a:cubicBezTo>
                <a:close/>
                <a:moveTo>
                  <a:pt x="20384" y="10949"/>
                </a:moveTo>
                <a:cubicBezTo>
                  <a:pt x="20355" y="10949"/>
                  <a:pt x="20331" y="10996"/>
                  <a:pt x="20331" y="11054"/>
                </a:cubicBezTo>
                <a:lnTo>
                  <a:pt x="20331" y="11274"/>
                </a:lnTo>
                <a:cubicBezTo>
                  <a:pt x="20331" y="11331"/>
                  <a:pt x="20355" y="11379"/>
                  <a:pt x="20384" y="11379"/>
                </a:cubicBezTo>
                <a:cubicBezTo>
                  <a:pt x="20413" y="11379"/>
                  <a:pt x="20436" y="11331"/>
                  <a:pt x="20436" y="11274"/>
                </a:cubicBezTo>
                <a:lnTo>
                  <a:pt x="20436" y="11054"/>
                </a:lnTo>
                <a:cubicBezTo>
                  <a:pt x="20436" y="10996"/>
                  <a:pt x="20413" y="10949"/>
                  <a:pt x="20384" y="10949"/>
                </a:cubicBezTo>
                <a:close/>
                <a:moveTo>
                  <a:pt x="21234" y="10949"/>
                </a:moveTo>
                <a:cubicBezTo>
                  <a:pt x="21204" y="10949"/>
                  <a:pt x="21181" y="10996"/>
                  <a:pt x="21181" y="11054"/>
                </a:cubicBezTo>
                <a:lnTo>
                  <a:pt x="21181" y="11274"/>
                </a:lnTo>
                <a:cubicBezTo>
                  <a:pt x="21181" y="11331"/>
                  <a:pt x="21204" y="11379"/>
                  <a:pt x="21234" y="11379"/>
                </a:cubicBezTo>
                <a:cubicBezTo>
                  <a:pt x="21263" y="11379"/>
                  <a:pt x="21285" y="11331"/>
                  <a:pt x="21285" y="11274"/>
                </a:cubicBezTo>
                <a:lnTo>
                  <a:pt x="21285" y="11054"/>
                </a:lnTo>
                <a:cubicBezTo>
                  <a:pt x="21285" y="10996"/>
                  <a:pt x="21263" y="10949"/>
                  <a:pt x="21234" y="10949"/>
                </a:cubicBezTo>
                <a:close/>
                <a:moveTo>
                  <a:pt x="21547" y="10949"/>
                </a:moveTo>
                <a:cubicBezTo>
                  <a:pt x="21518" y="10949"/>
                  <a:pt x="21495" y="10996"/>
                  <a:pt x="21495" y="11054"/>
                </a:cubicBezTo>
                <a:lnTo>
                  <a:pt x="21495" y="11274"/>
                </a:lnTo>
                <a:cubicBezTo>
                  <a:pt x="21495" y="11331"/>
                  <a:pt x="21518" y="11379"/>
                  <a:pt x="21547" y="11379"/>
                </a:cubicBezTo>
                <a:cubicBezTo>
                  <a:pt x="21576" y="11379"/>
                  <a:pt x="21600" y="11331"/>
                  <a:pt x="21600" y="11274"/>
                </a:cubicBezTo>
                <a:lnTo>
                  <a:pt x="21600" y="11054"/>
                </a:lnTo>
                <a:cubicBezTo>
                  <a:pt x="21600" y="10996"/>
                  <a:pt x="21576" y="10949"/>
                  <a:pt x="21547" y="10949"/>
                </a:cubicBezTo>
                <a:close/>
                <a:moveTo>
                  <a:pt x="53" y="11681"/>
                </a:moveTo>
                <a:cubicBezTo>
                  <a:pt x="24" y="11681"/>
                  <a:pt x="0" y="11726"/>
                  <a:pt x="0" y="11784"/>
                </a:cubicBezTo>
                <a:lnTo>
                  <a:pt x="0" y="12004"/>
                </a:lnTo>
                <a:cubicBezTo>
                  <a:pt x="0" y="12061"/>
                  <a:pt x="24" y="12108"/>
                  <a:pt x="53" y="12108"/>
                </a:cubicBezTo>
                <a:cubicBezTo>
                  <a:pt x="82" y="12108"/>
                  <a:pt x="106" y="12061"/>
                  <a:pt x="106" y="12004"/>
                </a:cubicBezTo>
                <a:lnTo>
                  <a:pt x="106" y="11784"/>
                </a:lnTo>
                <a:cubicBezTo>
                  <a:pt x="106" y="11726"/>
                  <a:pt x="82" y="11681"/>
                  <a:pt x="53" y="11681"/>
                </a:cubicBezTo>
                <a:close/>
                <a:moveTo>
                  <a:pt x="367" y="11681"/>
                </a:moveTo>
                <a:cubicBezTo>
                  <a:pt x="338" y="11681"/>
                  <a:pt x="315" y="11726"/>
                  <a:pt x="315" y="11784"/>
                </a:cubicBezTo>
                <a:lnTo>
                  <a:pt x="315" y="12004"/>
                </a:lnTo>
                <a:cubicBezTo>
                  <a:pt x="315" y="12061"/>
                  <a:pt x="338" y="12108"/>
                  <a:pt x="367" y="12108"/>
                </a:cubicBezTo>
                <a:cubicBezTo>
                  <a:pt x="397" y="12108"/>
                  <a:pt x="420" y="12061"/>
                  <a:pt x="420" y="12004"/>
                </a:cubicBezTo>
                <a:lnTo>
                  <a:pt x="420" y="11784"/>
                </a:lnTo>
                <a:cubicBezTo>
                  <a:pt x="420" y="11726"/>
                  <a:pt x="397" y="11681"/>
                  <a:pt x="367" y="11681"/>
                </a:cubicBezTo>
                <a:close/>
                <a:moveTo>
                  <a:pt x="1217" y="11681"/>
                </a:moveTo>
                <a:cubicBezTo>
                  <a:pt x="1188" y="11681"/>
                  <a:pt x="1164" y="11726"/>
                  <a:pt x="1164" y="11784"/>
                </a:cubicBezTo>
                <a:lnTo>
                  <a:pt x="1164" y="12004"/>
                </a:lnTo>
                <a:cubicBezTo>
                  <a:pt x="1164" y="12061"/>
                  <a:pt x="1188" y="12108"/>
                  <a:pt x="1217" y="12108"/>
                </a:cubicBezTo>
                <a:cubicBezTo>
                  <a:pt x="1246" y="12108"/>
                  <a:pt x="1270" y="12061"/>
                  <a:pt x="1270" y="12004"/>
                </a:cubicBezTo>
                <a:lnTo>
                  <a:pt x="1270" y="11784"/>
                </a:lnTo>
                <a:cubicBezTo>
                  <a:pt x="1270" y="11726"/>
                  <a:pt x="1246" y="11681"/>
                  <a:pt x="1217" y="11681"/>
                </a:cubicBezTo>
                <a:close/>
                <a:moveTo>
                  <a:pt x="1532" y="11681"/>
                </a:moveTo>
                <a:cubicBezTo>
                  <a:pt x="1503" y="11681"/>
                  <a:pt x="1479" y="11726"/>
                  <a:pt x="1479" y="11784"/>
                </a:cubicBezTo>
                <a:lnTo>
                  <a:pt x="1479" y="12004"/>
                </a:lnTo>
                <a:cubicBezTo>
                  <a:pt x="1479" y="12061"/>
                  <a:pt x="1503" y="12108"/>
                  <a:pt x="1532" y="12108"/>
                </a:cubicBezTo>
                <a:cubicBezTo>
                  <a:pt x="1561" y="12108"/>
                  <a:pt x="1584" y="12061"/>
                  <a:pt x="1584" y="12004"/>
                </a:cubicBezTo>
                <a:lnTo>
                  <a:pt x="1584" y="11784"/>
                </a:lnTo>
                <a:cubicBezTo>
                  <a:pt x="1584" y="11726"/>
                  <a:pt x="1561" y="11681"/>
                  <a:pt x="1532" y="11681"/>
                </a:cubicBezTo>
                <a:close/>
                <a:moveTo>
                  <a:pt x="2380" y="11681"/>
                </a:moveTo>
                <a:cubicBezTo>
                  <a:pt x="2351" y="11681"/>
                  <a:pt x="2329" y="11726"/>
                  <a:pt x="2329" y="11784"/>
                </a:cubicBezTo>
                <a:lnTo>
                  <a:pt x="2329" y="12004"/>
                </a:lnTo>
                <a:cubicBezTo>
                  <a:pt x="2329" y="12061"/>
                  <a:pt x="2351" y="12108"/>
                  <a:pt x="2380" y="12108"/>
                </a:cubicBezTo>
                <a:cubicBezTo>
                  <a:pt x="2409" y="12108"/>
                  <a:pt x="2433" y="12061"/>
                  <a:pt x="2433" y="12004"/>
                </a:cubicBezTo>
                <a:lnTo>
                  <a:pt x="2433" y="11784"/>
                </a:lnTo>
                <a:cubicBezTo>
                  <a:pt x="2433" y="11726"/>
                  <a:pt x="2409" y="11681"/>
                  <a:pt x="2380" y="11681"/>
                </a:cubicBezTo>
                <a:close/>
                <a:moveTo>
                  <a:pt x="2695" y="11681"/>
                </a:moveTo>
                <a:cubicBezTo>
                  <a:pt x="2666" y="11681"/>
                  <a:pt x="2643" y="11726"/>
                  <a:pt x="2643" y="11784"/>
                </a:cubicBezTo>
                <a:lnTo>
                  <a:pt x="2643" y="12004"/>
                </a:lnTo>
                <a:cubicBezTo>
                  <a:pt x="2643" y="12061"/>
                  <a:pt x="2666" y="12108"/>
                  <a:pt x="2695" y="12108"/>
                </a:cubicBezTo>
                <a:cubicBezTo>
                  <a:pt x="2724" y="12108"/>
                  <a:pt x="2748" y="12061"/>
                  <a:pt x="2748" y="12004"/>
                </a:cubicBezTo>
                <a:lnTo>
                  <a:pt x="2748" y="11784"/>
                </a:lnTo>
                <a:cubicBezTo>
                  <a:pt x="2748" y="11726"/>
                  <a:pt x="2724" y="11681"/>
                  <a:pt x="2695" y="11681"/>
                </a:cubicBezTo>
                <a:close/>
                <a:moveTo>
                  <a:pt x="3545" y="11681"/>
                </a:moveTo>
                <a:cubicBezTo>
                  <a:pt x="3516" y="11681"/>
                  <a:pt x="3492" y="11726"/>
                  <a:pt x="3492" y="11784"/>
                </a:cubicBezTo>
                <a:lnTo>
                  <a:pt x="3492" y="12004"/>
                </a:lnTo>
                <a:cubicBezTo>
                  <a:pt x="3492" y="12061"/>
                  <a:pt x="3516" y="12108"/>
                  <a:pt x="3545" y="12108"/>
                </a:cubicBezTo>
                <a:cubicBezTo>
                  <a:pt x="3574" y="12108"/>
                  <a:pt x="3598" y="12061"/>
                  <a:pt x="3598" y="12004"/>
                </a:cubicBezTo>
                <a:lnTo>
                  <a:pt x="3598" y="11784"/>
                </a:lnTo>
                <a:cubicBezTo>
                  <a:pt x="3598" y="11726"/>
                  <a:pt x="3574" y="11681"/>
                  <a:pt x="3545" y="11681"/>
                </a:cubicBezTo>
                <a:close/>
                <a:moveTo>
                  <a:pt x="3859" y="11681"/>
                </a:moveTo>
                <a:cubicBezTo>
                  <a:pt x="3830" y="11681"/>
                  <a:pt x="3806" y="11726"/>
                  <a:pt x="3806" y="11784"/>
                </a:cubicBezTo>
                <a:lnTo>
                  <a:pt x="3806" y="12004"/>
                </a:lnTo>
                <a:cubicBezTo>
                  <a:pt x="3806" y="12061"/>
                  <a:pt x="3830" y="12108"/>
                  <a:pt x="3859" y="12108"/>
                </a:cubicBezTo>
                <a:cubicBezTo>
                  <a:pt x="3888" y="12108"/>
                  <a:pt x="3912" y="12061"/>
                  <a:pt x="3912" y="12004"/>
                </a:cubicBezTo>
                <a:lnTo>
                  <a:pt x="3912" y="11784"/>
                </a:lnTo>
                <a:cubicBezTo>
                  <a:pt x="3912" y="11726"/>
                  <a:pt x="3888" y="11681"/>
                  <a:pt x="3859" y="11681"/>
                </a:cubicBezTo>
                <a:close/>
                <a:moveTo>
                  <a:pt x="4709" y="11681"/>
                </a:moveTo>
                <a:cubicBezTo>
                  <a:pt x="4680" y="11681"/>
                  <a:pt x="4656" y="11726"/>
                  <a:pt x="4656" y="11784"/>
                </a:cubicBezTo>
                <a:lnTo>
                  <a:pt x="4656" y="12004"/>
                </a:lnTo>
                <a:cubicBezTo>
                  <a:pt x="4656" y="12061"/>
                  <a:pt x="4680" y="12108"/>
                  <a:pt x="4709" y="12108"/>
                </a:cubicBezTo>
                <a:cubicBezTo>
                  <a:pt x="4738" y="12108"/>
                  <a:pt x="4762" y="12061"/>
                  <a:pt x="4762" y="12004"/>
                </a:cubicBezTo>
                <a:lnTo>
                  <a:pt x="4762" y="11784"/>
                </a:lnTo>
                <a:cubicBezTo>
                  <a:pt x="4762" y="11726"/>
                  <a:pt x="4738" y="11681"/>
                  <a:pt x="4709" y="11681"/>
                </a:cubicBezTo>
                <a:close/>
                <a:moveTo>
                  <a:pt x="5023" y="11681"/>
                </a:moveTo>
                <a:cubicBezTo>
                  <a:pt x="4994" y="11681"/>
                  <a:pt x="4970" y="11726"/>
                  <a:pt x="4970" y="11784"/>
                </a:cubicBezTo>
                <a:lnTo>
                  <a:pt x="4970" y="12004"/>
                </a:lnTo>
                <a:cubicBezTo>
                  <a:pt x="4970" y="12061"/>
                  <a:pt x="4994" y="12108"/>
                  <a:pt x="5023" y="12108"/>
                </a:cubicBezTo>
                <a:cubicBezTo>
                  <a:pt x="5053" y="12108"/>
                  <a:pt x="5076" y="12061"/>
                  <a:pt x="5076" y="12004"/>
                </a:cubicBezTo>
                <a:lnTo>
                  <a:pt x="5076" y="11784"/>
                </a:lnTo>
                <a:cubicBezTo>
                  <a:pt x="5076" y="11726"/>
                  <a:pt x="5053" y="11681"/>
                  <a:pt x="5023" y="11681"/>
                </a:cubicBezTo>
                <a:close/>
                <a:moveTo>
                  <a:pt x="5873" y="11681"/>
                </a:moveTo>
                <a:cubicBezTo>
                  <a:pt x="5844" y="11681"/>
                  <a:pt x="5820" y="11726"/>
                  <a:pt x="5820" y="11784"/>
                </a:cubicBezTo>
                <a:lnTo>
                  <a:pt x="5820" y="12004"/>
                </a:lnTo>
                <a:cubicBezTo>
                  <a:pt x="5820" y="12061"/>
                  <a:pt x="5844" y="12108"/>
                  <a:pt x="5873" y="12108"/>
                </a:cubicBezTo>
                <a:cubicBezTo>
                  <a:pt x="5902" y="12108"/>
                  <a:pt x="5926" y="12061"/>
                  <a:pt x="5926" y="12004"/>
                </a:cubicBezTo>
                <a:lnTo>
                  <a:pt x="5926" y="11784"/>
                </a:lnTo>
                <a:cubicBezTo>
                  <a:pt x="5926" y="11726"/>
                  <a:pt x="5902" y="11681"/>
                  <a:pt x="5873" y="11681"/>
                </a:cubicBezTo>
                <a:close/>
                <a:moveTo>
                  <a:pt x="6188" y="11681"/>
                </a:moveTo>
                <a:cubicBezTo>
                  <a:pt x="6159" y="11681"/>
                  <a:pt x="6135" y="11726"/>
                  <a:pt x="6135" y="11784"/>
                </a:cubicBezTo>
                <a:lnTo>
                  <a:pt x="6135" y="12004"/>
                </a:lnTo>
                <a:cubicBezTo>
                  <a:pt x="6135" y="12061"/>
                  <a:pt x="6159" y="12108"/>
                  <a:pt x="6188" y="12108"/>
                </a:cubicBezTo>
                <a:cubicBezTo>
                  <a:pt x="6217" y="12108"/>
                  <a:pt x="6240" y="12061"/>
                  <a:pt x="6240" y="12004"/>
                </a:cubicBezTo>
                <a:lnTo>
                  <a:pt x="6240" y="11784"/>
                </a:lnTo>
                <a:cubicBezTo>
                  <a:pt x="6240" y="11726"/>
                  <a:pt x="6217" y="11681"/>
                  <a:pt x="6188" y="11681"/>
                </a:cubicBezTo>
                <a:close/>
                <a:moveTo>
                  <a:pt x="7036" y="11681"/>
                </a:moveTo>
                <a:cubicBezTo>
                  <a:pt x="7007" y="11681"/>
                  <a:pt x="6984" y="11726"/>
                  <a:pt x="6984" y="11784"/>
                </a:cubicBezTo>
                <a:lnTo>
                  <a:pt x="6984" y="12004"/>
                </a:lnTo>
                <a:cubicBezTo>
                  <a:pt x="6984" y="12061"/>
                  <a:pt x="7007" y="12108"/>
                  <a:pt x="7036" y="12108"/>
                </a:cubicBezTo>
                <a:cubicBezTo>
                  <a:pt x="7065" y="12108"/>
                  <a:pt x="7089" y="12061"/>
                  <a:pt x="7089" y="12004"/>
                </a:cubicBezTo>
                <a:lnTo>
                  <a:pt x="7089" y="11784"/>
                </a:lnTo>
                <a:cubicBezTo>
                  <a:pt x="7089" y="11726"/>
                  <a:pt x="7065" y="11681"/>
                  <a:pt x="7036" y="11681"/>
                </a:cubicBezTo>
                <a:close/>
                <a:moveTo>
                  <a:pt x="7351" y="11681"/>
                </a:moveTo>
                <a:cubicBezTo>
                  <a:pt x="7322" y="11681"/>
                  <a:pt x="7299" y="11726"/>
                  <a:pt x="7299" y="11784"/>
                </a:cubicBezTo>
                <a:lnTo>
                  <a:pt x="7299" y="12004"/>
                </a:lnTo>
                <a:cubicBezTo>
                  <a:pt x="7299" y="12061"/>
                  <a:pt x="7322" y="12108"/>
                  <a:pt x="7351" y="12108"/>
                </a:cubicBezTo>
                <a:cubicBezTo>
                  <a:pt x="7380" y="12108"/>
                  <a:pt x="7404" y="12061"/>
                  <a:pt x="7404" y="12004"/>
                </a:cubicBezTo>
                <a:lnTo>
                  <a:pt x="7404" y="11784"/>
                </a:lnTo>
                <a:cubicBezTo>
                  <a:pt x="7404" y="11726"/>
                  <a:pt x="7380" y="11681"/>
                  <a:pt x="7351" y="11681"/>
                </a:cubicBezTo>
                <a:close/>
                <a:moveTo>
                  <a:pt x="8201" y="11681"/>
                </a:moveTo>
                <a:cubicBezTo>
                  <a:pt x="8171" y="11681"/>
                  <a:pt x="8148" y="11726"/>
                  <a:pt x="8148" y="11784"/>
                </a:cubicBezTo>
                <a:lnTo>
                  <a:pt x="8148" y="12004"/>
                </a:lnTo>
                <a:cubicBezTo>
                  <a:pt x="8148" y="12061"/>
                  <a:pt x="8171" y="12108"/>
                  <a:pt x="8201" y="12108"/>
                </a:cubicBezTo>
                <a:cubicBezTo>
                  <a:pt x="8230" y="12108"/>
                  <a:pt x="8254" y="12061"/>
                  <a:pt x="8254" y="12004"/>
                </a:cubicBezTo>
                <a:lnTo>
                  <a:pt x="8254" y="11784"/>
                </a:lnTo>
                <a:cubicBezTo>
                  <a:pt x="8254" y="11726"/>
                  <a:pt x="8230" y="11681"/>
                  <a:pt x="8201" y="11681"/>
                </a:cubicBezTo>
                <a:close/>
                <a:moveTo>
                  <a:pt x="8515" y="11681"/>
                </a:moveTo>
                <a:cubicBezTo>
                  <a:pt x="8486" y="11681"/>
                  <a:pt x="8462" y="11726"/>
                  <a:pt x="8462" y="11784"/>
                </a:cubicBezTo>
                <a:lnTo>
                  <a:pt x="8462" y="12004"/>
                </a:lnTo>
                <a:cubicBezTo>
                  <a:pt x="8462" y="12061"/>
                  <a:pt x="8486" y="12108"/>
                  <a:pt x="8515" y="12108"/>
                </a:cubicBezTo>
                <a:cubicBezTo>
                  <a:pt x="8544" y="12108"/>
                  <a:pt x="8568" y="12061"/>
                  <a:pt x="8568" y="12004"/>
                </a:cubicBezTo>
                <a:lnTo>
                  <a:pt x="8568" y="11784"/>
                </a:lnTo>
                <a:cubicBezTo>
                  <a:pt x="8568" y="11726"/>
                  <a:pt x="8544" y="11681"/>
                  <a:pt x="8515" y="11681"/>
                </a:cubicBezTo>
                <a:close/>
                <a:moveTo>
                  <a:pt x="9365" y="11681"/>
                </a:moveTo>
                <a:cubicBezTo>
                  <a:pt x="9336" y="11681"/>
                  <a:pt x="9312" y="11726"/>
                  <a:pt x="9312" y="11784"/>
                </a:cubicBezTo>
                <a:lnTo>
                  <a:pt x="9312" y="12004"/>
                </a:lnTo>
                <a:cubicBezTo>
                  <a:pt x="9312" y="12061"/>
                  <a:pt x="9336" y="12108"/>
                  <a:pt x="9365" y="12108"/>
                </a:cubicBezTo>
                <a:cubicBezTo>
                  <a:pt x="9394" y="12108"/>
                  <a:pt x="9418" y="12061"/>
                  <a:pt x="9418" y="12004"/>
                </a:cubicBezTo>
                <a:lnTo>
                  <a:pt x="9418" y="11784"/>
                </a:lnTo>
                <a:cubicBezTo>
                  <a:pt x="9418" y="11726"/>
                  <a:pt x="9394" y="11681"/>
                  <a:pt x="9365" y="11681"/>
                </a:cubicBezTo>
                <a:close/>
                <a:moveTo>
                  <a:pt x="9679" y="11681"/>
                </a:moveTo>
                <a:cubicBezTo>
                  <a:pt x="9650" y="11681"/>
                  <a:pt x="9626" y="11726"/>
                  <a:pt x="9626" y="11784"/>
                </a:cubicBezTo>
                <a:lnTo>
                  <a:pt x="9626" y="12004"/>
                </a:lnTo>
                <a:cubicBezTo>
                  <a:pt x="9626" y="12061"/>
                  <a:pt x="9650" y="12108"/>
                  <a:pt x="9679" y="12108"/>
                </a:cubicBezTo>
                <a:cubicBezTo>
                  <a:pt x="9708" y="12108"/>
                  <a:pt x="9732" y="12061"/>
                  <a:pt x="9732" y="12004"/>
                </a:cubicBezTo>
                <a:lnTo>
                  <a:pt x="9732" y="11784"/>
                </a:lnTo>
                <a:cubicBezTo>
                  <a:pt x="9732" y="11726"/>
                  <a:pt x="9708" y="11681"/>
                  <a:pt x="9679" y="11681"/>
                </a:cubicBezTo>
                <a:close/>
                <a:moveTo>
                  <a:pt x="10529" y="11681"/>
                </a:moveTo>
                <a:cubicBezTo>
                  <a:pt x="10500" y="11681"/>
                  <a:pt x="10476" y="11726"/>
                  <a:pt x="10476" y="11784"/>
                </a:cubicBezTo>
                <a:lnTo>
                  <a:pt x="10476" y="12004"/>
                </a:lnTo>
                <a:cubicBezTo>
                  <a:pt x="10476" y="12061"/>
                  <a:pt x="10500" y="12108"/>
                  <a:pt x="10529" y="12108"/>
                </a:cubicBezTo>
                <a:cubicBezTo>
                  <a:pt x="10558" y="12108"/>
                  <a:pt x="10582" y="12061"/>
                  <a:pt x="10582" y="12004"/>
                </a:cubicBezTo>
                <a:lnTo>
                  <a:pt x="10582" y="11784"/>
                </a:lnTo>
                <a:cubicBezTo>
                  <a:pt x="10582" y="11726"/>
                  <a:pt x="10558" y="11681"/>
                  <a:pt x="10529" y="11681"/>
                </a:cubicBezTo>
                <a:close/>
                <a:moveTo>
                  <a:pt x="10844" y="11681"/>
                </a:moveTo>
                <a:cubicBezTo>
                  <a:pt x="10814" y="11681"/>
                  <a:pt x="10791" y="11726"/>
                  <a:pt x="10791" y="11784"/>
                </a:cubicBezTo>
                <a:lnTo>
                  <a:pt x="10791" y="12004"/>
                </a:lnTo>
                <a:cubicBezTo>
                  <a:pt x="10791" y="12061"/>
                  <a:pt x="10814" y="12108"/>
                  <a:pt x="10844" y="12108"/>
                </a:cubicBezTo>
                <a:cubicBezTo>
                  <a:pt x="10873" y="12108"/>
                  <a:pt x="10895" y="12061"/>
                  <a:pt x="10895" y="12004"/>
                </a:cubicBezTo>
                <a:lnTo>
                  <a:pt x="10895" y="11784"/>
                </a:lnTo>
                <a:cubicBezTo>
                  <a:pt x="10895" y="11726"/>
                  <a:pt x="10873" y="11681"/>
                  <a:pt x="10844" y="11681"/>
                </a:cubicBezTo>
                <a:close/>
                <a:moveTo>
                  <a:pt x="11692" y="11681"/>
                </a:moveTo>
                <a:cubicBezTo>
                  <a:pt x="11663" y="11681"/>
                  <a:pt x="11640" y="11726"/>
                  <a:pt x="11640" y="11784"/>
                </a:cubicBezTo>
                <a:lnTo>
                  <a:pt x="11640" y="12004"/>
                </a:lnTo>
                <a:cubicBezTo>
                  <a:pt x="11640" y="12061"/>
                  <a:pt x="11663" y="12108"/>
                  <a:pt x="11692" y="12108"/>
                </a:cubicBezTo>
                <a:cubicBezTo>
                  <a:pt x="11721" y="12108"/>
                  <a:pt x="11745" y="12061"/>
                  <a:pt x="11745" y="12004"/>
                </a:cubicBezTo>
                <a:lnTo>
                  <a:pt x="11745" y="11784"/>
                </a:lnTo>
                <a:cubicBezTo>
                  <a:pt x="11745" y="11726"/>
                  <a:pt x="11721" y="11681"/>
                  <a:pt x="11692" y="11681"/>
                </a:cubicBezTo>
                <a:close/>
                <a:moveTo>
                  <a:pt x="12007" y="11681"/>
                </a:moveTo>
                <a:cubicBezTo>
                  <a:pt x="11978" y="11681"/>
                  <a:pt x="11955" y="11726"/>
                  <a:pt x="11955" y="11784"/>
                </a:cubicBezTo>
                <a:lnTo>
                  <a:pt x="11955" y="12004"/>
                </a:lnTo>
                <a:cubicBezTo>
                  <a:pt x="11955" y="12061"/>
                  <a:pt x="11978" y="12108"/>
                  <a:pt x="12007" y="12108"/>
                </a:cubicBezTo>
                <a:cubicBezTo>
                  <a:pt x="12036" y="12108"/>
                  <a:pt x="12060" y="12061"/>
                  <a:pt x="12060" y="12004"/>
                </a:cubicBezTo>
                <a:lnTo>
                  <a:pt x="12060" y="11784"/>
                </a:lnTo>
                <a:cubicBezTo>
                  <a:pt x="12060" y="11726"/>
                  <a:pt x="12036" y="11681"/>
                  <a:pt x="12007" y="11681"/>
                </a:cubicBezTo>
                <a:close/>
                <a:moveTo>
                  <a:pt x="12856" y="11681"/>
                </a:moveTo>
                <a:cubicBezTo>
                  <a:pt x="12827" y="11681"/>
                  <a:pt x="12804" y="11726"/>
                  <a:pt x="12804" y="11784"/>
                </a:cubicBezTo>
                <a:lnTo>
                  <a:pt x="12804" y="12004"/>
                </a:lnTo>
                <a:cubicBezTo>
                  <a:pt x="12804" y="12061"/>
                  <a:pt x="12827" y="12108"/>
                  <a:pt x="12856" y="12108"/>
                </a:cubicBezTo>
                <a:cubicBezTo>
                  <a:pt x="12886" y="12108"/>
                  <a:pt x="12909" y="12061"/>
                  <a:pt x="12909" y="12004"/>
                </a:cubicBezTo>
                <a:lnTo>
                  <a:pt x="12909" y="11784"/>
                </a:lnTo>
                <a:cubicBezTo>
                  <a:pt x="12909" y="11726"/>
                  <a:pt x="12886" y="11681"/>
                  <a:pt x="12856" y="11681"/>
                </a:cubicBezTo>
                <a:close/>
                <a:moveTo>
                  <a:pt x="13171" y="11681"/>
                </a:moveTo>
                <a:cubicBezTo>
                  <a:pt x="13142" y="11681"/>
                  <a:pt x="13118" y="11726"/>
                  <a:pt x="13118" y="11784"/>
                </a:cubicBezTo>
                <a:lnTo>
                  <a:pt x="13118" y="12004"/>
                </a:lnTo>
                <a:cubicBezTo>
                  <a:pt x="13118" y="12061"/>
                  <a:pt x="13142" y="12108"/>
                  <a:pt x="13171" y="12108"/>
                </a:cubicBezTo>
                <a:cubicBezTo>
                  <a:pt x="13200" y="12108"/>
                  <a:pt x="13224" y="12061"/>
                  <a:pt x="13224" y="12004"/>
                </a:cubicBezTo>
                <a:lnTo>
                  <a:pt x="13224" y="11784"/>
                </a:lnTo>
                <a:cubicBezTo>
                  <a:pt x="13224" y="11726"/>
                  <a:pt x="13200" y="11681"/>
                  <a:pt x="13171" y="11681"/>
                </a:cubicBezTo>
                <a:close/>
                <a:moveTo>
                  <a:pt x="14021" y="11681"/>
                </a:moveTo>
                <a:cubicBezTo>
                  <a:pt x="13992" y="11681"/>
                  <a:pt x="13968" y="11726"/>
                  <a:pt x="13968" y="11784"/>
                </a:cubicBezTo>
                <a:lnTo>
                  <a:pt x="13968" y="12004"/>
                </a:lnTo>
                <a:cubicBezTo>
                  <a:pt x="13968" y="12061"/>
                  <a:pt x="13992" y="12108"/>
                  <a:pt x="14021" y="12108"/>
                </a:cubicBezTo>
                <a:cubicBezTo>
                  <a:pt x="14050" y="12108"/>
                  <a:pt x="14074" y="12061"/>
                  <a:pt x="14074" y="12004"/>
                </a:cubicBezTo>
                <a:lnTo>
                  <a:pt x="14074" y="11784"/>
                </a:lnTo>
                <a:cubicBezTo>
                  <a:pt x="14074" y="11726"/>
                  <a:pt x="14050" y="11681"/>
                  <a:pt x="14021" y="11681"/>
                </a:cubicBezTo>
                <a:close/>
                <a:moveTo>
                  <a:pt x="14335" y="11681"/>
                </a:moveTo>
                <a:cubicBezTo>
                  <a:pt x="14306" y="11681"/>
                  <a:pt x="14282" y="11726"/>
                  <a:pt x="14282" y="11784"/>
                </a:cubicBezTo>
                <a:lnTo>
                  <a:pt x="14282" y="12004"/>
                </a:lnTo>
                <a:cubicBezTo>
                  <a:pt x="14282" y="12061"/>
                  <a:pt x="14306" y="12108"/>
                  <a:pt x="14335" y="12108"/>
                </a:cubicBezTo>
                <a:cubicBezTo>
                  <a:pt x="14364" y="12108"/>
                  <a:pt x="14388" y="12061"/>
                  <a:pt x="14388" y="12004"/>
                </a:cubicBezTo>
                <a:lnTo>
                  <a:pt x="14388" y="11784"/>
                </a:lnTo>
                <a:cubicBezTo>
                  <a:pt x="14388" y="11726"/>
                  <a:pt x="14364" y="11681"/>
                  <a:pt x="14335" y="11681"/>
                </a:cubicBezTo>
                <a:close/>
                <a:moveTo>
                  <a:pt x="15185" y="11681"/>
                </a:moveTo>
                <a:cubicBezTo>
                  <a:pt x="15156" y="11681"/>
                  <a:pt x="15132" y="11726"/>
                  <a:pt x="15132" y="11784"/>
                </a:cubicBezTo>
                <a:lnTo>
                  <a:pt x="15132" y="12004"/>
                </a:lnTo>
                <a:cubicBezTo>
                  <a:pt x="15132" y="12061"/>
                  <a:pt x="15156" y="12108"/>
                  <a:pt x="15185" y="12108"/>
                </a:cubicBezTo>
                <a:cubicBezTo>
                  <a:pt x="15214" y="12108"/>
                  <a:pt x="15237" y="12061"/>
                  <a:pt x="15237" y="12004"/>
                </a:cubicBezTo>
                <a:lnTo>
                  <a:pt x="15237" y="11784"/>
                </a:lnTo>
                <a:cubicBezTo>
                  <a:pt x="15237" y="11726"/>
                  <a:pt x="15214" y="11681"/>
                  <a:pt x="15185" y="11681"/>
                </a:cubicBezTo>
                <a:close/>
                <a:moveTo>
                  <a:pt x="15500" y="11681"/>
                </a:moveTo>
                <a:cubicBezTo>
                  <a:pt x="15470" y="11681"/>
                  <a:pt x="15447" y="11726"/>
                  <a:pt x="15447" y="11784"/>
                </a:cubicBezTo>
                <a:lnTo>
                  <a:pt x="15447" y="12004"/>
                </a:lnTo>
                <a:cubicBezTo>
                  <a:pt x="15447" y="12061"/>
                  <a:pt x="15470" y="12108"/>
                  <a:pt x="15500" y="12108"/>
                </a:cubicBezTo>
                <a:cubicBezTo>
                  <a:pt x="15529" y="12108"/>
                  <a:pt x="15551" y="12061"/>
                  <a:pt x="15551" y="12004"/>
                </a:cubicBezTo>
                <a:lnTo>
                  <a:pt x="15551" y="11784"/>
                </a:lnTo>
                <a:cubicBezTo>
                  <a:pt x="15551" y="11726"/>
                  <a:pt x="15529" y="11681"/>
                  <a:pt x="15500" y="11681"/>
                </a:cubicBezTo>
                <a:close/>
                <a:moveTo>
                  <a:pt x="16349" y="11681"/>
                </a:moveTo>
                <a:cubicBezTo>
                  <a:pt x="16320" y="11681"/>
                  <a:pt x="16296" y="11726"/>
                  <a:pt x="16296" y="11784"/>
                </a:cubicBezTo>
                <a:lnTo>
                  <a:pt x="16296" y="12004"/>
                </a:lnTo>
                <a:cubicBezTo>
                  <a:pt x="16296" y="12061"/>
                  <a:pt x="16320" y="12108"/>
                  <a:pt x="16349" y="12108"/>
                </a:cubicBezTo>
                <a:cubicBezTo>
                  <a:pt x="16378" y="12108"/>
                  <a:pt x="16401" y="12061"/>
                  <a:pt x="16401" y="12004"/>
                </a:cubicBezTo>
                <a:lnTo>
                  <a:pt x="16401" y="11784"/>
                </a:lnTo>
                <a:cubicBezTo>
                  <a:pt x="16401" y="11726"/>
                  <a:pt x="16378" y="11681"/>
                  <a:pt x="16349" y="11681"/>
                </a:cubicBezTo>
                <a:close/>
                <a:moveTo>
                  <a:pt x="16663" y="11681"/>
                </a:moveTo>
                <a:cubicBezTo>
                  <a:pt x="16634" y="11681"/>
                  <a:pt x="16611" y="11726"/>
                  <a:pt x="16611" y="11784"/>
                </a:cubicBezTo>
                <a:lnTo>
                  <a:pt x="16611" y="12004"/>
                </a:lnTo>
                <a:cubicBezTo>
                  <a:pt x="16611" y="12061"/>
                  <a:pt x="16634" y="12108"/>
                  <a:pt x="16663" y="12108"/>
                </a:cubicBezTo>
                <a:cubicBezTo>
                  <a:pt x="16692" y="12108"/>
                  <a:pt x="16716" y="12061"/>
                  <a:pt x="16716" y="12004"/>
                </a:cubicBezTo>
                <a:lnTo>
                  <a:pt x="16716" y="11784"/>
                </a:lnTo>
                <a:cubicBezTo>
                  <a:pt x="16716" y="11726"/>
                  <a:pt x="16692" y="11681"/>
                  <a:pt x="16663" y="11681"/>
                </a:cubicBezTo>
                <a:close/>
                <a:moveTo>
                  <a:pt x="17512" y="11681"/>
                </a:moveTo>
                <a:cubicBezTo>
                  <a:pt x="17483" y="11681"/>
                  <a:pt x="17459" y="11726"/>
                  <a:pt x="17459" y="11784"/>
                </a:cubicBezTo>
                <a:lnTo>
                  <a:pt x="17459" y="12004"/>
                </a:lnTo>
                <a:cubicBezTo>
                  <a:pt x="17459" y="12061"/>
                  <a:pt x="17483" y="12108"/>
                  <a:pt x="17512" y="12108"/>
                </a:cubicBezTo>
                <a:cubicBezTo>
                  <a:pt x="17541" y="12108"/>
                  <a:pt x="17565" y="12061"/>
                  <a:pt x="17565" y="12004"/>
                </a:cubicBezTo>
                <a:lnTo>
                  <a:pt x="17565" y="11784"/>
                </a:lnTo>
                <a:cubicBezTo>
                  <a:pt x="17565" y="11726"/>
                  <a:pt x="17541" y="11681"/>
                  <a:pt x="17512" y="11681"/>
                </a:cubicBezTo>
                <a:close/>
                <a:moveTo>
                  <a:pt x="17827" y="11681"/>
                </a:moveTo>
                <a:cubicBezTo>
                  <a:pt x="17798" y="11681"/>
                  <a:pt x="17774" y="11726"/>
                  <a:pt x="17774" y="11784"/>
                </a:cubicBezTo>
                <a:lnTo>
                  <a:pt x="17774" y="12004"/>
                </a:lnTo>
                <a:cubicBezTo>
                  <a:pt x="17774" y="12061"/>
                  <a:pt x="17798" y="12108"/>
                  <a:pt x="17827" y="12108"/>
                </a:cubicBezTo>
                <a:cubicBezTo>
                  <a:pt x="17856" y="12108"/>
                  <a:pt x="17880" y="12061"/>
                  <a:pt x="17880" y="12004"/>
                </a:cubicBezTo>
                <a:lnTo>
                  <a:pt x="17880" y="11784"/>
                </a:lnTo>
                <a:cubicBezTo>
                  <a:pt x="17880" y="11726"/>
                  <a:pt x="17856" y="11681"/>
                  <a:pt x="17827" y="11681"/>
                </a:cubicBezTo>
                <a:close/>
                <a:moveTo>
                  <a:pt x="18677" y="11681"/>
                </a:moveTo>
                <a:cubicBezTo>
                  <a:pt x="18648" y="11681"/>
                  <a:pt x="18624" y="11726"/>
                  <a:pt x="18624" y="11784"/>
                </a:cubicBezTo>
                <a:lnTo>
                  <a:pt x="18624" y="12004"/>
                </a:lnTo>
                <a:cubicBezTo>
                  <a:pt x="18624" y="12061"/>
                  <a:pt x="18648" y="12108"/>
                  <a:pt x="18677" y="12108"/>
                </a:cubicBezTo>
                <a:cubicBezTo>
                  <a:pt x="18706" y="12108"/>
                  <a:pt x="18730" y="12061"/>
                  <a:pt x="18730" y="12004"/>
                </a:cubicBezTo>
                <a:lnTo>
                  <a:pt x="18730" y="11784"/>
                </a:lnTo>
                <a:cubicBezTo>
                  <a:pt x="18730" y="11726"/>
                  <a:pt x="18706" y="11681"/>
                  <a:pt x="18677" y="11681"/>
                </a:cubicBezTo>
                <a:close/>
                <a:moveTo>
                  <a:pt x="18991" y="11681"/>
                </a:moveTo>
                <a:cubicBezTo>
                  <a:pt x="18962" y="11681"/>
                  <a:pt x="18938" y="11726"/>
                  <a:pt x="18938" y="11784"/>
                </a:cubicBezTo>
                <a:lnTo>
                  <a:pt x="18938" y="12004"/>
                </a:lnTo>
                <a:cubicBezTo>
                  <a:pt x="18938" y="12061"/>
                  <a:pt x="18962" y="12108"/>
                  <a:pt x="18991" y="12108"/>
                </a:cubicBezTo>
                <a:cubicBezTo>
                  <a:pt x="19020" y="12108"/>
                  <a:pt x="19044" y="12061"/>
                  <a:pt x="19044" y="12004"/>
                </a:cubicBezTo>
                <a:lnTo>
                  <a:pt x="19044" y="11784"/>
                </a:lnTo>
                <a:cubicBezTo>
                  <a:pt x="19044" y="11726"/>
                  <a:pt x="19020" y="11681"/>
                  <a:pt x="18991" y="11681"/>
                </a:cubicBezTo>
                <a:close/>
                <a:moveTo>
                  <a:pt x="19841" y="11681"/>
                </a:moveTo>
                <a:cubicBezTo>
                  <a:pt x="19812" y="11681"/>
                  <a:pt x="19788" y="11726"/>
                  <a:pt x="19788" y="11784"/>
                </a:cubicBezTo>
                <a:lnTo>
                  <a:pt x="19788" y="12004"/>
                </a:lnTo>
                <a:cubicBezTo>
                  <a:pt x="19788" y="12061"/>
                  <a:pt x="19812" y="12108"/>
                  <a:pt x="19841" y="12108"/>
                </a:cubicBezTo>
                <a:cubicBezTo>
                  <a:pt x="19870" y="12108"/>
                  <a:pt x="19894" y="12061"/>
                  <a:pt x="19894" y="12004"/>
                </a:cubicBezTo>
                <a:lnTo>
                  <a:pt x="19894" y="11784"/>
                </a:lnTo>
                <a:cubicBezTo>
                  <a:pt x="19894" y="11726"/>
                  <a:pt x="19870" y="11681"/>
                  <a:pt x="19841" y="11681"/>
                </a:cubicBezTo>
                <a:close/>
                <a:moveTo>
                  <a:pt x="20155" y="11681"/>
                </a:moveTo>
                <a:cubicBezTo>
                  <a:pt x="20126" y="11681"/>
                  <a:pt x="20102" y="11726"/>
                  <a:pt x="20102" y="11784"/>
                </a:cubicBezTo>
                <a:lnTo>
                  <a:pt x="20102" y="12004"/>
                </a:lnTo>
                <a:cubicBezTo>
                  <a:pt x="20102" y="12061"/>
                  <a:pt x="20126" y="12108"/>
                  <a:pt x="20155" y="12108"/>
                </a:cubicBezTo>
                <a:cubicBezTo>
                  <a:pt x="20184" y="12108"/>
                  <a:pt x="20207" y="12061"/>
                  <a:pt x="20207" y="12004"/>
                </a:cubicBezTo>
                <a:lnTo>
                  <a:pt x="20207" y="11784"/>
                </a:lnTo>
                <a:cubicBezTo>
                  <a:pt x="20207" y="11726"/>
                  <a:pt x="20184" y="11681"/>
                  <a:pt x="20155" y="11681"/>
                </a:cubicBezTo>
                <a:close/>
                <a:moveTo>
                  <a:pt x="21004" y="11681"/>
                </a:moveTo>
                <a:cubicBezTo>
                  <a:pt x="20975" y="11681"/>
                  <a:pt x="20952" y="11726"/>
                  <a:pt x="20952" y="11784"/>
                </a:cubicBezTo>
                <a:lnTo>
                  <a:pt x="20952" y="12004"/>
                </a:lnTo>
                <a:cubicBezTo>
                  <a:pt x="20952" y="12061"/>
                  <a:pt x="20975" y="12108"/>
                  <a:pt x="21004" y="12108"/>
                </a:cubicBezTo>
                <a:cubicBezTo>
                  <a:pt x="21033" y="12108"/>
                  <a:pt x="21057" y="12061"/>
                  <a:pt x="21057" y="12004"/>
                </a:cubicBezTo>
                <a:lnTo>
                  <a:pt x="21057" y="11784"/>
                </a:lnTo>
                <a:cubicBezTo>
                  <a:pt x="21057" y="11726"/>
                  <a:pt x="21033" y="11681"/>
                  <a:pt x="21004" y="11681"/>
                </a:cubicBezTo>
                <a:close/>
                <a:moveTo>
                  <a:pt x="21319" y="11681"/>
                </a:moveTo>
                <a:cubicBezTo>
                  <a:pt x="21289" y="11681"/>
                  <a:pt x="21267" y="11726"/>
                  <a:pt x="21267" y="11784"/>
                </a:cubicBezTo>
                <a:lnTo>
                  <a:pt x="21267" y="12004"/>
                </a:lnTo>
                <a:cubicBezTo>
                  <a:pt x="21267" y="12061"/>
                  <a:pt x="21289" y="12108"/>
                  <a:pt x="21319" y="12108"/>
                </a:cubicBezTo>
                <a:cubicBezTo>
                  <a:pt x="21348" y="12108"/>
                  <a:pt x="21372" y="12061"/>
                  <a:pt x="21372" y="12004"/>
                </a:cubicBezTo>
                <a:lnTo>
                  <a:pt x="21372" y="11784"/>
                </a:lnTo>
                <a:cubicBezTo>
                  <a:pt x="21372" y="11726"/>
                  <a:pt x="21348" y="11681"/>
                  <a:pt x="21319" y="11681"/>
                </a:cubicBezTo>
                <a:close/>
                <a:moveTo>
                  <a:pt x="281" y="12411"/>
                </a:moveTo>
                <a:cubicBezTo>
                  <a:pt x="252" y="12411"/>
                  <a:pt x="228" y="12456"/>
                  <a:pt x="228" y="12514"/>
                </a:cubicBezTo>
                <a:lnTo>
                  <a:pt x="228" y="12734"/>
                </a:lnTo>
                <a:cubicBezTo>
                  <a:pt x="228" y="12791"/>
                  <a:pt x="252" y="12838"/>
                  <a:pt x="281" y="12838"/>
                </a:cubicBezTo>
                <a:cubicBezTo>
                  <a:pt x="311" y="12838"/>
                  <a:pt x="334" y="12791"/>
                  <a:pt x="334" y="12734"/>
                </a:cubicBezTo>
                <a:lnTo>
                  <a:pt x="334" y="12514"/>
                </a:lnTo>
                <a:cubicBezTo>
                  <a:pt x="334" y="12456"/>
                  <a:pt x="311" y="12411"/>
                  <a:pt x="281" y="12411"/>
                </a:cubicBezTo>
                <a:close/>
                <a:moveTo>
                  <a:pt x="596" y="12411"/>
                </a:moveTo>
                <a:cubicBezTo>
                  <a:pt x="567" y="12411"/>
                  <a:pt x="543" y="12456"/>
                  <a:pt x="543" y="12514"/>
                </a:cubicBezTo>
                <a:lnTo>
                  <a:pt x="543" y="12734"/>
                </a:lnTo>
                <a:cubicBezTo>
                  <a:pt x="543" y="12791"/>
                  <a:pt x="567" y="12838"/>
                  <a:pt x="596" y="12838"/>
                </a:cubicBezTo>
                <a:cubicBezTo>
                  <a:pt x="625" y="12838"/>
                  <a:pt x="649" y="12791"/>
                  <a:pt x="649" y="12734"/>
                </a:cubicBezTo>
                <a:lnTo>
                  <a:pt x="649" y="12514"/>
                </a:lnTo>
                <a:cubicBezTo>
                  <a:pt x="649" y="12456"/>
                  <a:pt x="625" y="12411"/>
                  <a:pt x="596" y="12411"/>
                </a:cubicBezTo>
                <a:close/>
                <a:moveTo>
                  <a:pt x="1446" y="12411"/>
                </a:moveTo>
                <a:cubicBezTo>
                  <a:pt x="1417" y="12411"/>
                  <a:pt x="1393" y="12456"/>
                  <a:pt x="1393" y="12514"/>
                </a:cubicBezTo>
                <a:lnTo>
                  <a:pt x="1393" y="12734"/>
                </a:lnTo>
                <a:cubicBezTo>
                  <a:pt x="1393" y="12791"/>
                  <a:pt x="1417" y="12838"/>
                  <a:pt x="1446" y="12838"/>
                </a:cubicBezTo>
                <a:cubicBezTo>
                  <a:pt x="1475" y="12838"/>
                  <a:pt x="1499" y="12791"/>
                  <a:pt x="1499" y="12734"/>
                </a:cubicBezTo>
                <a:lnTo>
                  <a:pt x="1499" y="12514"/>
                </a:lnTo>
                <a:cubicBezTo>
                  <a:pt x="1499" y="12456"/>
                  <a:pt x="1475" y="12411"/>
                  <a:pt x="1446" y="12411"/>
                </a:cubicBezTo>
                <a:close/>
                <a:moveTo>
                  <a:pt x="1760" y="12411"/>
                </a:moveTo>
                <a:cubicBezTo>
                  <a:pt x="1731" y="12411"/>
                  <a:pt x="1707" y="12456"/>
                  <a:pt x="1707" y="12514"/>
                </a:cubicBezTo>
                <a:lnTo>
                  <a:pt x="1707" y="12734"/>
                </a:lnTo>
                <a:cubicBezTo>
                  <a:pt x="1707" y="12791"/>
                  <a:pt x="1731" y="12838"/>
                  <a:pt x="1760" y="12838"/>
                </a:cubicBezTo>
                <a:cubicBezTo>
                  <a:pt x="1789" y="12838"/>
                  <a:pt x="1813" y="12791"/>
                  <a:pt x="1813" y="12734"/>
                </a:cubicBezTo>
                <a:lnTo>
                  <a:pt x="1813" y="12514"/>
                </a:lnTo>
                <a:cubicBezTo>
                  <a:pt x="1813" y="12456"/>
                  <a:pt x="1789" y="12411"/>
                  <a:pt x="1760" y="12411"/>
                </a:cubicBezTo>
                <a:close/>
                <a:moveTo>
                  <a:pt x="2610" y="12411"/>
                </a:moveTo>
                <a:cubicBezTo>
                  <a:pt x="2581" y="12411"/>
                  <a:pt x="2557" y="12456"/>
                  <a:pt x="2557" y="12514"/>
                </a:cubicBezTo>
                <a:lnTo>
                  <a:pt x="2557" y="12734"/>
                </a:lnTo>
                <a:cubicBezTo>
                  <a:pt x="2557" y="12791"/>
                  <a:pt x="2581" y="12838"/>
                  <a:pt x="2610" y="12838"/>
                </a:cubicBezTo>
                <a:cubicBezTo>
                  <a:pt x="2639" y="12838"/>
                  <a:pt x="2662" y="12791"/>
                  <a:pt x="2662" y="12734"/>
                </a:cubicBezTo>
                <a:lnTo>
                  <a:pt x="2662" y="12514"/>
                </a:lnTo>
                <a:cubicBezTo>
                  <a:pt x="2662" y="12456"/>
                  <a:pt x="2639" y="12411"/>
                  <a:pt x="2610" y="12411"/>
                </a:cubicBezTo>
                <a:close/>
                <a:moveTo>
                  <a:pt x="2924" y="12411"/>
                </a:moveTo>
                <a:cubicBezTo>
                  <a:pt x="2895" y="12411"/>
                  <a:pt x="2871" y="12456"/>
                  <a:pt x="2871" y="12514"/>
                </a:cubicBezTo>
                <a:lnTo>
                  <a:pt x="2871" y="12734"/>
                </a:lnTo>
                <a:cubicBezTo>
                  <a:pt x="2871" y="12791"/>
                  <a:pt x="2895" y="12838"/>
                  <a:pt x="2924" y="12838"/>
                </a:cubicBezTo>
                <a:cubicBezTo>
                  <a:pt x="2954" y="12838"/>
                  <a:pt x="2976" y="12791"/>
                  <a:pt x="2976" y="12734"/>
                </a:cubicBezTo>
                <a:lnTo>
                  <a:pt x="2976" y="12514"/>
                </a:lnTo>
                <a:cubicBezTo>
                  <a:pt x="2976" y="12456"/>
                  <a:pt x="2954" y="12411"/>
                  <a:pt x="2924" y="12411"/>
                </a:cubicBezTo>
                <a:close/>
                <a:moveTo>
                  <a:pt x="3773" y="12411"/>
                </a:moveTo>
                <a:cubicBezTo>
                  <a:pt x="3744" y="12411"/>
                  <a:pt x="3721" y="12456"/>
                  <a:pt x="3721" y="12514"/>
                </a:cubicBezTo>
                <a:lnTo>
                  <a:pt x="3721" y="12734"/>
                </a:lnTo>
                <a:cubicBezTo>
                  <a:pt x="3721" y="12791"/>
                  <a:pt x="3744" y="12838"/>
                  <a:pt x="3773" y="12838"/>
                </a:cubicBezTo>
                <a:cubicBezTo>
                  <a:pt x="3802" y="12838"/>
                  <a:pt x="3826" y="12791"/>
                  <a:pt x="3826" y="12734"/>
                </a:cubicBezTo>
                <a:lnTo>
                  <a:pt x="3826" y="12514"/>
                </a:lnTo>
                <a:cubicBezTo>
                  <a:pt x="3826" y="12456"/>
                  <a:pt x="3802" y="12411"/>
                  <a:pt x="3773" y="12411"/>
                </a:cubicBezTo>
                <a:close/>
                <a:moveTo>
                  <a:pt x="4088" y="12411"/>
                </a:moveTo>
                <a:cubicBezTo>
                  <a:pt x="4058" y="12411"/>
                  <a:pt x="4035" y="12456"/>
                  <a:pt x="4035" y="12514"/>
                </a:cubicBezTo>
                <a:lnTo>
                  <a:pt x="4035" y="12734"/>
                </a:lnTo>
                <a:cubicBezTo>
                  <a:pt x="4035" y="12791"/>
                  <a:pt x="4058" y="12838"/>
                  <a:pt x="4088" y="12838"/>
                </a:cubicBezTo>
                <a:cubicBezTo>
                  <a:pt x="4117" y="12838"/>
                  <a:pt x="4141" y="12791"/>
                  <a:pt x="4141" y="12734"/>
                </a:cubicBezTo>
                <a:lnTo>
                  <a:pt x="4141" y="12514"/>
                </a:lnTo>
                <a:cubicBezTo>
                  <a:pt x="4141" y="12456"/>
                  <a:pt x="4117" y="12411"/>
                  <a:pt x="4088" y="12411"/>
                </a:cubicBezTo>
                <a:close/>
                <a:moveTo>
                  <a:pt x="4937" y="12411"/>
                </a:moveTo>
                <a:cubicBezTo>
                  <a:pt x="4908" y="12411"/>
                  <a:pt x="4884" y="12456"/>
                  <a:pt x="4884" y="12514"/>
                </a:cubicBezTo>
                <a:lnTo>
                  <a:pt x="4884" y="12734"/>
                </a:lnTo>
                <a:cubicBezTo>
                  <a:pt x="4884" y="12791"/>
                  <a:pt x="4908" y="12838"/>
                  <a:pt x="4937" y="12838"/>
                </a:cubicBezTo>
                <a:cubicBezTo>
                  <a:pt x="4966" y="12838"/>
                  <a:pt x="4990" y="12791"/>
                  <a:pt x="4990" y="12734"/>
                </a:cubicBezTo>
                <a:lnTo>
                  <a:pt x="4990" y="12514"/>
                </a:lnTo>
                <a:cubicBezTo>
                  <a:pt x="4990" y="12456"/>
                  <a:pt x="4966" y="12411"/>
                  <a:pt x="4937" y="12411"/>
                </a:cubicBezTo>
                <a:close/>
                <a:moveTo>
                  <a:pt x="5252" y="12411"/>
                </a:moveTo>
                <a:cubicBezTo>
                  <a:pt x="5223" y="12411"/>
                  <a:pt x="5199" y="12456"/>
                  <a:pt x="5199" y="12514"/>
                </a:cubicBezTo>
                <a:lnTo>
                  <a:pt x="5199" y="12734"/>
                </a:lnTo>
                <a:cubicBezTo>
                  <a:pt x="5199" y="12791"/>
                  <a:pt x="5223" y="12838"/>
                  <a:pt x="5252" y="12838"/>
                </a:cubicBezTo>
                <a:cubicBezTo>
                  <a:pt x="5281" y="12838"/>
                  <a:pt x="5305" y="12791"/>
                  <a:pt x="5305" y="12734"/>
                </a:cubicBezTo>
                <a:lnTo>
                  <a:pt x="5305" y="12514"/>
                </a:lnTo>
                <a:cubicBezTo>
                  <a:pt x="5305" y="12456"/>
                  <a:pt x="5281" y="12411"/>
                  <a:pt x="5252" y="12411"/>
                </a:cubicBezTo>
                <a:close/>
                <a:moveTo>
                  <a:pt x="6102" y="12411"/>
                </a:moveTo>
                <a:cubicBezTo>
                  <a:pt x="6072" y="12411"/>
                  <a:pt x="6049" y="12456"/>
                  <a:pt x="6049" y="12514"/>
                </a:cubicBezTo>
                <a:lnTo>
                  <a:pt x="6049" y="12734"/>
                </a:lnTo>
                <a:cubicBezTo>
                  <a:pt x="6049" y="12791"/>
                  <a:pt x="6072" y="12838"/>
                  <a:pt x="6102" y="12838"/>
                </a:cubicBezTo>
                <a:cubicBezTo>
                  <a:pt x="6131" y="12838"/>
                  <a:pt x="6155" y="12791"/>
                  <a:pt x="6155" y="12734"/>
                </a:cubicBezTo>
                <a:lnTo>
                  <a:pt x="6155" y="12514"/>
                </a:lnTo>
                <a:cubicBezTo>
                  <a:pt x="6155" y="12456"/>
                  <a:pt x="6131" y="12411"/>
                  <a:pt x="6102" y="12411"/>
                </a:cubicBezTo>
                <a:close/>
                <a:moveTo>
                  <a:pt x="6416" y="12411"/>
                </a:moveTo>
                <a:cubicBezTo>
                  <a:pt x="6387" y="12411"/>
                  <a:pt x="6363" y="12456"/>
                  <a:pt x="6363" y="12514"/>
                </a:cubicBezTo>
                <a:lnTo>
                  <a:pt x="6363" y="12734"/>
                </a:lnTo>
                <a:cubicBezTo>
                  <a:pt x="6363" y="12791"/>
                  <a:pt x="6387" y="12838"/>
                  <a:pt x="6416" y="12838"/>
                </a:cubicBezTo>
                <a:cubicBezTo>
                  <a:pt x="6445" y="12838"/>
                  <a:pt x="6469" y="12791"/>
                  <a:pt x="6469" y="12734"/>
                </a:cubicBezTo>
                <a:lnTo>
                  <a:pt x="6469" y="12514"/>
                </a:lnTo>
                <a:cubicBezTo>
                  <a:pt x="6469" y="12456"/>
                  <a:pt x="6445" y="12411"/>
                  <a:pt x="6416" y="12411"/>
                </a:cubicBezTo>
                <a:close/>
                <a:moveTo>
                  <a:pt x="7266" y="12411"/>
                </a:moveTo>
                <a:cubicBezTo>
                  <a:pt x="7237" y="12411"/>
                  <a:pt x="7213" y="12456"/>
                  <a:pt x="7213" y="12514"/>
                </a:cubicBezTo>
                <a:lnTo>
                  <a:pt x="7213" y="12734"/>
                </a:lnTo>
                <a:cubicBezTo>
                  <a:pt x="7213" y="12791"/>
                  <a:pt x="7237" y="12838"/>
                  <a:pt x="7266" y="12838"/>
                </a:cubicBezTo>
                <a:cubicBezTo>
                  <a:pt x="7295" y="12838"/>
                  <a:pt x="7318" y="12791"/>
                  <a:pt x="7318" y="12734"/>
                </a:cubicBezTo>
                <a:lnTo>
                  <a:pt x="7318" y="12514"/>
                </a:lnTo>
                <a:cubicBezTo>
                  <a:pt x="7318" y="12456"/>
                  <a:pt x="7295" y="12411"/>
                  <a:pt x="7266" y="12411"/>
                </a:cubicBezTo>
                <a:close/>
                <a:moveTo>
                  <a:pt x="7580" y="12411"/>
                </a:moveTo>
                <a:cubicBezTo>
                  <a:pt x="7551" y="12411"/>
                  <a:pt x="7527" y="12456"/>
                  <a:pt x="7527" y="12514"/>
                </a:cubicBezTo>
                <a:lnTo>
                  <a:pt x="7527" y="12734"/>
                </a:lnTo>
                <a:cubicBezTo>
                  <a:pt x="7527" y="12791"/>
                  <a:pt x="7551" y="12838"/>
                  <a:pt x="7580" y="12838"/>
                </a:cubicBezTo>
                <a:cubicBezTo>
                  <a:pt x="7609" y="12838"/>
                  <a:pt x="7632" y="12791"/>
                  <a:pt x="7632" y="12734"/>
                </a:cubicBezTo>
                <a:lnTo>
                  <a:pt x="7632" y="12514"/>
                </a:lnTo>
                <a:cubicBezTo>
                  <a:pt x="7632" y="12456"/>
                  <a:pt x="7609" y="12411"/>
                  <a:pt x="7580" y="12411"/>
                </a:cubicBezTo>
                <a:close/>
                <a:moveTo>
                  <a:pt x="8429" y="12411"/>
                </a:moveTo>
                <a:cubicBezTo>
                  <a:pt x="8400" y="12411"/>
                  <a:pt x="8377" y="12456"/>
                  <a:pt x="8377" y="12514"/>
                </a:cubicBezTo>
                <a:lnTo>
                  <a:pt x="8377" y="12734"/>
                </a:lnTo>
                <a:cubicBezTo>
                  <a:pt x="8377" y="12791"/>
                  <a:pt x="8400" y="12838"/>
                  <a:pt x="8429" y="12838"/>
                </a:cubicBezTo>
                <a:cubicBezTo>
                  <a:pt x="8458" y="12838"/>
                  <a:pt x="8482" y="12791"/>
                  <a:pt x="8482" y="12734"/>
                </a:cubicBezTo>
                <a:lnTo>
                  <a:pt x="8482" y="12514"/>
                </a:lnTo>
                <a:cubicBezTo>
                  <a:pt x="8482" y="12456"/>
                  <a:pt x="8458" y="12411"/>
                  <a:pt x="8429" y="12411"/>
                </a:cubicBezTo>
                <a:close/>
                <a:moveTo>
                  <a:pt x="8744" y="12411"/>
                </a:moveTo>
                <a:cubicBezTo>
                  <a:pt x="8714" y="12411"/>
                  <a:pt x="8691" y="12456"/>
                  <a:pt x="8691" y="12514"/>
                </a:cubicBezTo>
                <a:lnTo>
                  <a:pt x="8691" y="12734"/>
                </a:lnTo>
                <a:cubicBezTo>
                  <a:pt x="8691" y="12791"/>
                  <a:pt x="8714" y="12838"/>
                  <a:pt x="8744" y="12838"/>
                </a:cubicBezTo>
                <a:cubicBezTo>
                  <a:pt x="8773" y="12838"/>
                  <a:pt x="8796" y="12791"/>
                  <a:pt x="8796" y="12734"/>
                </a:cubicBezTo>
                <a:lnTo>
                  <a:pt x="8796" y="12514"/>
                </a:lnTo>
                <a:cubicBezTo>
                  <a:pt x="8796" y="12456"/>
                  <a:pt x="8773" y="12411"/>
                  <a:pt x="8744" y="12411"/>
                </a:cubicBezTo>
                <a:close/>
                <a:moveTo>
                  <a:pt x="9593" y="12411"/>
                </a:moveTo>
                <a:cubicBezTo>
                  <a:pt x="9564" y="12411"/>
                  <a:pt x="9540" y="12456"/>
                  <a:pt x="9540" y="12514"/>
                </a:cubicBezTo>
                <a:lnTo>
                  <a:pt x="9540" y="12734"/>
                </a:lnTo>
                <a:cubicBezTo>
                  <a:pt x="9540" y="12791"/>
                  <a:pt x="9564" y="12838"/>
                  <a:pt x="9593" y="12838"/>
                </a:cubicBezTo>
                <a:cubicBezTo>
                  <a:pt x="9622" y="12838"/>
                  <a:pt x="9646" y="12791"/>
                  <a:pt x="9646" y="12734"/>
                </a:cubicBezTo>
                <a:lnTo>
                  <a:pt x="9646" y="12514"/>
                </a:lnTo>
                <a:cubicBezTo>
                  <a:pt x="9646" y="12456"/>
                  <a:pt x="9622" y="12411"/>
                  <a:pt x="9593" y="12411"/>
                </a:cubicBezTo>
                <a:close/>
                <a:moveTo>
                  <a:pt x="9908" y="12411"/>
                </a:moveTo>
                <a:cubicBezTo>
                  <a:pt x="9879" y="12411"/>
                  <a:pt x="9855" y="12456"/>
                  <a:pt x="9855" y="12514"/>
                </a:cubicBezTo>
                <a:lnTo>
                  <a:pt x="9855" y="12734"/>
                </a:lnTo>
                <a:cubicBezTo>
                  <a:pt x="9855" y="12791"/>
                  <a:pt x="9879" y="12838"/>
                  <a:pt x="9908" y="12838"/>
                </a:cubicBezTo>
                <a:cubicBezTo>
                  <a:pt x="9937" y="12838"/>
                  <a:pt x="9961" y="12791"/>
                  <a:pt x="9961" y="12734"/>
                </a:cubicBezTo>
                <a:lnTo>
                  <a:pt x="9961" y="12514"/>
                </a:lnTo>
                <a:cubicBezTo>
                  <a:pt x="9961" y="12456"/>
                  <a:pt x="9937" y="12411"/>
                  <a:pt x="9908" y="12411"/>
                </a:cubicBezTo>
                <a:close/>
                <a:moveTo>
                  <a:pt x="10758" y="12411"/>
                </a:moveTo>
                <a:cubicBezTo>
                  <a:pt x="10728" y="12411"/>
                  <a:pt x="10705" y="12456"/>
                  <a:pt x="10705" y="12514"/>
                </a:cubicBezTo>
                <a:lnTo>
                  <a:pt x="10705" y="12734"/>
                </a:lnTo>
                <a:cubicBezTo>
                  <a:pt x="10705" y="12791"/>
                  <a:pt x="10728" y="12838"/>
                  <a:pt x="10758" y="12838"/>
                </a:cubicBezTo>
                <a:cubicBezTo>
                  <a:pt x="10787" y="12838"/>
                  <a:pt x="10810" y="12791"/>
                  <a:pt x="10810" y="12734"/>
                </a:cubicBezTo>
                <a:lnTo>
                  <a:pt x="10810" y="12514"/>
                </a:lnTo>
                <a:cubicBezTo>
                  <a:pt x="10810" y="12456"/>
                  <a:pt x="10787" y="12411"/>
                  <a:pt x="10758" y="12411"/>
                </a:cubicBezTo>
                <a:close/>
                <a:moveTo>
                  <a:pt x="11072" y="12411"/>
                </a:moveTo>
                <a:cubicBezTo>
                  <a:pt x="11043" y="12411"/>
                  <a:pt x="11019" y="12456"/>
                  <a:pt x="11019" y="12514"/>
                </a:cubicBezTo>
                <a:lnTo>
                  <a:pt x="11019" y="12734"/>
                </a:lnTo>
                <a:cubicBezTo>
                  <a:pt x="11019" y="12791"/>
                  <a:pt x="11043" y="12838"/>
                  <a:pt x="11072" y="12838"/>
                </a:cubicBezTo>
                <a:cubicBezTo>
                  <a:pt x="11101" y="12838"/>
                  <a:pt x="11125" y="12791"/>
                  <a:pt x="11125" y="12734"/>
                </a:cubicBezTo>
                <a:lnTo>
                  <a:pt x="11125" y="12514"/>
                </a:lnTo>
                <a:cubicBezTo>
                  <a:pt x="11125" y="12456"/>
                  <a:pt x="11101" y="12411"/>
                  <a:pt x="11072" y="12411"/>
                </a:cubicBezTo>
                <a:close/>
                <a:moveTo>
                  <a:pt x="11922" y="12411"/>
                </a:moveTo>
                <a:cubicBezTo>
                  <a:pt x="11893" y="12411"/>
                  <a:pt x="11869" y="12456"/>
                  <a:pt x="11869" y="12514"/>
                </a:cubicBezTo>
                <a:lnTo>
                  <a:pt x="11869" y="12734"/>
                </a:lnTo>
                <a:cubicBezTo>
                  <a:pt x="11869" y="12791"/>
                  <a:pt x="11893" y="12838"/>
                  <a:pt x="11922" y="12838"/>
                </a:cubicBezTo>
                <a:cubicBezTo>
                  <a:pt x="11951" y="12838"/>
                  <a:pt x="11974" y="12791"/>
                  <a:pt x="11974" y="12734"/>
                </a:cubicBezTo>
                <a:lnTo>
                  <a:pt x="11974" y="12514"/>
                </a:lnTo>
                <a:cubicBezTo>
                  <a:pt x="11974" y="12456"/>
                  <a:pt x="11951" y="12411"/>
                  <a:pt x="11922" y="12411"/>
                </a:cubicBezTo>
                <a:close/>
                <a:moveTo>
                  <a:pt x="12236" y="12411"/>
                </a:moveTo>
                <a:cubicBezTo>
                  <a:pt x="12207" y="12411"/>
                  <a:pt x="12183" y="12456"/>
                  <a:pt x="12183" y="12514"/>
                </a:cubicBezTo>
                <a:lnTo>
                  <a:pt x="12183" y="12734"/>
                </a:lnTo>
                <a:cubicBezTo>
                  <a:pt x="12183" y="12791"/>
                  <a:pt x="12207" y="12838"/>
                  <a:pt x="12236" y="12838"/>
                </a:cubicBezTo>
                <a:cubicBezTo>
                  <a:pt x="12265" y="12838"/>
                  <a:pt x="12288" y="12791"/>
                  <a:pt x="12288" y="12734"/>
                </a:cubicBezTo>
                <a:lnTo>
                  <a:pt x="12288" y="12514"/>
                </a:lnTo>
                <a:cubicBezTo>
                  <a:pt x="12288" y="12456"/>
                  <a:pt x="12265" y="12411"/>
                  <a:pt x="12236" y="12411"/>
                </a:cubicBezTo>
                <a:close/>
                <a:moveTo>
                  <a:pt x="13085" y="12411"/>
                </a:moveTo>
                <a:cubicBezTo>
                  <a:pt x="13056" y="12411"/>
                  <a:pt x="13032" y="12456"/>
                  <a:pt x="13032" y="12514"/>
                </a:cubicBezTo>
                <a:lnTo>
                  <a:pt x="13032" y="12734"/>
                </a:lnTo>
                <a:cubicBezTo>
                  <a:pt x="13032" y="12791"/>
                  <a:pt x="13056" y="12838"/>
                  <a:pt x="13085" y="12838"/>
                </a:cubicBezTo>
                <a:cubicBezTo>
                  <a:pt x="13114" y="12838"/>
                  <a:pt x="13138" y="12791"/>
                  <a:pt x="13138" y="12734"/>
                </a:cubicBezTo>
                <a:lnTo>
                  <a:pt x="13138" y="12514"/>
                </a:lnTo>
                <a:cubicBezTo>
                  <a:pt x="13138" y="12456"/>
                  <a:pt x="13114" y="12411"/>
                  <a:pt x="13085" y="12411"/>
                </a:cubicBezTo>
                <a:close/>
                <a:moveTo>
                  <a:pt x="13399" y="12411"/>
                </a:moveTo>
                <a:cubicBezTo>
                  <a:pt x="13370" y="12411"/>
                  <a:pt x="13348" y="12456"/>
                  <a:pt x="13348" y="12514"/>
                </a:cubicBezTo>
                <a:lnTo>
                  <a:pt x="13348" y="12734"/>
                </a:lnTo>
                <a:cubicBezTo>
                  <a:pt x="13348" y="12791"/>
                  <a:pt x="13370" y="12838"/>
                  <a:pt x="13399" y="12838"/>
                </a:cubicBezTo>
                <a:cubicBezTo>
                  <a:pt x="13428" y="12838"/>
                  <a:pt x="13452" y="12791"/>
                  <a:pt x="13452" y="12734"/>
                </a:cubicBezTo>
                <a:lnTo>
                  <a:pt x="13452" y="12514"/>
                </a:lnTo>
                <a:cubicBezTo>
                  <a:pt x="13452" y="12456"/>
                  <a:pt x="13428" y="12411"/>
                  <a:pt x="13399" y="12411"/>
                </a:cubicBezTo>
                <a:close/>
                <a:moveTo>
                  <a:pt x="14249" y="12411"/>
                </a:moveTo>
                <a:cubicBezTo>
                  <a:pt x="14220" y="12411"/>
                  <a:pt x="14196" y="12456"/>
                  <a:pt x="14196" y="12514"/>
                </a:cubicBezTo>
                <a:lnTo>
                  <a:pt x="14196" y="12734"/>
                </a:lnTo>
                <a:cubicBezTo>
                  <a:pt x="14196" y="12791"/>
                  <a:pt x="14220" y="12838"/>
                  <a:pt x="14249" y="12838"/>
                </a:cubicBezTo>
                <a:cubicBezTo>
                  <a:pt x="14278" y="12838"/>
                  <a:pt x="14302" y="12791"/>
                  <a:pt x="14302" y="12734"/>
                </a:cubicBezTo>
                <a:lnTo>
                  <a:pt x="14302" y="12514"/>
                </a:lnTo>
                <a:cubicBezTo>
                  <a:pt x="14302" y="12456"/>
                  <a:pt x="14278" y="12411"/>
                  <a:pt x="14249" y="12411"/>
                </a:cubicBezTo>
                <a:close/>
                <a:moveTo>
                  <a:pt x="14564" y="12411"/>
                </a:moveTo>
                <a:cubicBezTo>
                  <a:pt x="14535" y="12411"/>
                  <a:pt x="14511" y="12456"/>
                  <a:pt x="14511" y="12514"/>
                </a:cubicBezTo>
                <a:lnTo>
                  <a:pt x="14511" y="12734"/>
                </a:lnTo>
                <a:cubicBezTo>
                  <a:pt x="14511" y="12791"/>
                  <a:pt x="14535" y="12838"/>
                  <a:pt x="14564" y="12838"/>
                </a:cubicBezTo>
                <a:cubicBezTo>
                  <a:pt x="14593" y="12838"/>
                  <a:pt x="14617" y="12791"/>
                  <a:pt x="14617" y="12734"/>
                </a:cubicBezTo>
                <a:lnTo>
                  <a:pt x="14617" y="12514"/>
                </a:lnTo>
                <a:cubicBezTo>
                  <a:pt x="14617" y="12456"/>
                  <a:pt x="14593" y="12411"/>
                  <a:pt x="14564" y="12411"/>
                </a:cubicBezTo>
                <a:close/>
                <a:moveTo>
                  <a:pt x="15413" y="12411"/>
                </a:moveTo>
                <a:cubicBezTo>
                  <a:pt x="15384" y="12411"/>
                  <a:pt x="15360" y="12456"/>
                  <a:pt x="15360" y="12514"/>
                </a:cubicBezTo>
                <a:lnTo>
                  <a:pt x="15360" y="12734"/>
                </a:lnTo>
                <a:cubicBezTo>
                  <a:pt x="15360" y="12791"/>
                  <a:pt x="15384" y="12838"/>
                  <a:pt x="15413" y="12838"/>
                </a:cubicBezTo>
                <a:cubicBezTo>
                  <a:pt x="15442" y="12838"/>
                  <a:pt x="15465" y="12791"/>
                  <a:pt x="15465" y="12734"/>
                </a:cubicBezTo>
                <a:lnTo>
                  <a:pt x="15465" y="12514"/>
                </a:lnTo>
                <a:cubicBezTo>
                  <a:pt x="15465" y="12456"/>
                  <a:pt x="15442" y="12411"/>
                  <a:pt x="15413" y="12411"/>
                </a:cubicBezTo>
                <a:close/>
                <a:moveTo>
                  <a:pt x="15728" y="12411"/>
                </a:moveTo>
                <a:cubicBezTo>
                  <a:pt x="15699" y="12411"/>
                  <a:pt x="15675" y="12456"/>
                  <a:pt x="15675" y="12514"/>
                </a:cubicBezTo>
                <a:lnTo>
                  <a:pt x="15675" y="12734"/>
                </a:lnTo>
                <a:cubicBezTo>
                  <a:pt x="15675" y="12791"/>
                  <a:pt x="15699" y="12838"/>
                  <a:pt x="15728" y="12838"/>
                </a:cubicBezTo>
                <a:cubicBezTo>
                  <a:pt x="15757" y="12838"/>
                  <a:pt x="15781" y="12791"/>
                  <a:pt x="15781" y="12734"/>
                </a:cubicBezTo>
                <a:lnTo>
                  <a:pt x="15781" y="12514"/>
                </a:lnTo>
                <a:cubicBezTo>
                  <a:pt x="15781" y="12456"/>
                  <a:pt x="15757" y="12411"/>
                  <a:pt x="15728" y="12411"/>
                </a:cubicBezTo>
                <a:close/>
                <a:moveTo>
                  <a:pt x="16578" y="12411"/>
                </a:moveTo>
                <a:cubicBezTo>
                  <a:pt x="16549" y="12411"/>
                  <a:pt x="16525" y="12456"/>
                  <a:pt x="16525" y="12514"/>
                </a:cubicBezTo>
                <a:lnTo>
                  <a:pt x="16525" y="12734"/>
                </a:lnTo>
                <a:cubicBezTo>
                  <a:pt x="16525" y="12791"/>
                  <a:pt x="16549" y="12838"/>
                  <a:pt x="16578" y="12838"/>
                </a:cubicBezTo>
                <a:cubicBezTo>
                  <a:pt x="16607" y="12838"/>
                  <a:pt x="16630" y="12791"/>
                  <a:pt x="16630" y="12734"/>
                </a:cubicBezTo>
                <a:lnTo>
                  <a:pt x="16630" y="12514"/>
                </a:lnTo>
                <a:cubicBezTo>
                  <a:pt x="16630" y="12456"/>
                  <a:pt x="16607" y="12411"/>
                  <a:pt x="16578" y="12411"/>
                </a:cubicBezTo>
                <a:close/>
                <a:moveTo>
                  <a:pt x="16892" y="12411"/>
                </a:moveTo>
                <a:cubicBezTo>
                  <a:pt x="16863" y="12411"/>
                  <a:pt x="16839" y="12456"/>
                  <a:pt x="16839" y="12514"/>
                </a:cubicBezTo>
                <a:lnTo>
                  <a:pt x="16839" y="12734"/>
                </a:lnTo>
                <a:cubicBezTo>
                  <a:pt x="16839" y="12791"/>
                  <a:pt x="16863" y="12838"/>
                  <a:pt x="16892" y="12838"/>
                </a:cubicBezTo>
                <a:cubicBezTo>
                  <a:pt x="16921" y="12838"/>
                  <a:pt x="16944" y="12791"/>
                  <a:pt x="16944" y="12734"/>
                </a:cubicBezTo>
                <a:lnTo>
                  <a:pt x="16944" y="12514"/>
                </a:lnTo>
                <a:cubicBezTo>
                  <a:pt x="16944" y="12456"/>
                  <a:pt x="16921" y="12411"/>
                  <a:pt x="16892" y="12411"/>
                </a:cubicBezTo>
                <a:close/>
                <a:moveTo>
                  <a:pt x="17741" y="12411"/>
                </a:moveTo>
                <a:cubicBezTo>
                  <a:pt x="17712" y="12411"/>
                  <a:pt x="17689" y="12456"/>
                  <a:pt x="17689" y="12514"/>
                </a:cubicBezTo>
                <a:lnTo>
                  <a:pt x="17689" y="12734"/>
                </a:lnTo>
                <a:cubicBezTo>
                  <a:pt x="17689" y="12791"/>
                  <a:pt x="17712" y="12838"/>
                  <a:pt x="17741" y="12838"/>
                </a:cubicBezTo>
                <a:cubicBezTo>
                  <a:pt x="17770" y="12838"/>
                  <a:pt x="17794" y="12791"/>
                  <a:pt x="17794" y="12734"/>
                </a:cubicBezTo>
                <a:lnTo>
                  <a:pt x="17794" y="12514"/>
                </a:lnTo>
                <a:cubicBezTo>
                  <a:pt x="17794" y="12456"/>
                  <a:pt x="17770" y="12411"/>
                  <a:pt x="17741" y="12411"/>
                </a:cubicBezTo>
                <a:close/>
                <a:moveTo>
                  <a:pt x="18055" y="12411"/>
                </a:moveTo>
                <a:cubicBezTo>
                  <a:pt x="18026" y="12411"/>
                  <a:pt x="18002" y="12456"/>
                  <a:pt x="18002" y="12514"/>
                </a:cubicBezTo>
                <a:lnTo>
                  <a:pt x="18002" y="12734"/>
                </a:lnTo>
                <a:cubicBezTo>
                  <a:pt x="18002" y="12791"/>
                  <a:pt x="18026" y="12838"/>
                  <a:pt x="18055" y="12838"/>
                </a:cubicBezTo>
                <a:cubicBezTo>
                  <a:pt x="18085" y="12838"/>
                  <a:pt x="18108" y="12791"/>
                  <a:pt x="18108" y="12734"/>
                </a:cubicBezTo>
                <a:lnTo>
                  <a:pt x="18108" y="12514"/>
                </a:lnTo>
                <a:cubicBezTo>
                  <a:pt x="18108" y="12456"/>
                  <a:pt x="18085" y="12411"/>
                  <a:pt x="18055" y="12411"/>
                </a:cubicBezTo>
                <a:close/>
                <a:moveTo>
                  <a:pt x="18905" y="12411"/>
                </a:moveTo>
                <a:cubicBezTo>
                  <a:pt x="18876" y="12411"/>
                  <a:pt x="18852" y="12456"/>
                  <a:pt x="18852" y="12514"/>
                </a:cubicBezTo>
                <a:lnTo>
                  <a:pt x="18852" y="12734"/>
                </a:lnTo>
                <a:cubicBezTo>
                  <a:pt x="18852" y="12791"/>
                  <a:pt x="18876" y="12838"/>
                  <a:pt x="18905" y="12838"/>
                </a:cubicBezTo>
                <a:cubicBezTo>
                  <a:pt x="18934" y="12838"/>
                  <a:pt x="18958" y="12791"/>
                  <a:pt x="18958" y="12734"/>
                </a:cubicBezTo>
                <a:lnTo>
                  <a:pt x="18958" y="12514"/>
                </a:lnTo>
                <a:cubicBezTo>
                  <a:pt x="18958" y="12456"/>
                  <a:pt x="18934" y="12411"/>
                  <a:pt x="18905" y="12411"/>
                </a:cubicBezTo>
                <a:close/>
                <a:moveTo>
                  <a:pt x="19220" y="12411"/>
                </a:moveTo>
                <a:cubicBezTo>
                  <a:pt x="19191" y="12411"/>
                  <a:pt x="19167" y="12456"/>
                  <a:pt x="19167" y="12514"/>
                </a:cubicBezTo>
                <a:lnTo>
                  <a:pt x="19167" y="12734"/>
                </a:lnTo>
                <a:cubicBezTo>
                  <a:pt x="19167" y="12791"/>
                  <a:pt x="19191" y="12838"/>
                  <a:pt x="19220" y="12838"/>
                </a:cubicBezTo>
                <a:cubicBezTo>
                  <a:pt x="19249" y="12838"/>
                  <a:pt x="19273" y="12791"/>
                  <a:pt x="19273" y="12734"/>
                </a:cubicBezTo>
                <a:lnTo>
                  <a:pt x="19273" y="12514"/>
                </a:lnTo>
                <a:cubicBezTo>
                  <a:pt x="19273" y="12456"/>
                  <a:pt x="19249" y="12411"/>
                  <a:pt x="19220" y="12411"/>
                </a:cubicBezTo>
                <a:close/>
                <a:moveTo>
                  <a:pt x="20069" y="12411"/>
                </a:moveTo>
                <a:cubicBezTo>
                  <a:pt x="20040" y="12411"/>
                  <a:pt x="20016" y="12456"/>
                  <a:pt x="20016" y="12514"/>
                </a:cubicBezTo>
                <a:lnTo>
                  <a:pt x="20016" y="12734"/>
                </a:lnTo>
                <a:cubicBezTo>
                  <a:pt x="20016" y="12791"/>
                  <a:pt x="20040" y="12838"/>
                  <a:pt x="20069" y="12838"/>
                </a:cubicBezTo>
                <a:cubicBezTo>
                  <a:pt x="20099" y="12838"/>
                  <a:pt x="20122" y="12791"/>
                  <a:pt x="20122" y="12734"/>
                </a:cubicBezTo>
                <a:lnTo>
                  <a:pt x="20122" y="12514"/>
                </a:lnTo>
                <a:cubicBezTo>
                  <a:pt x="20122" y="12456"/>
                  <a:pt x="20099" y="12411"/>
                  <a:pt x="20069" y="12411"/>
                </a:cubicBezTo>
                <a:close/>
                <a:moveTo>
                  <a:pt x="20384" y="12411"/>
                </a:moveTo>
                <a:cubicBezTo>
                  <a:pt x="20355" y="12411"/>
                  <a:pt x="20331" y="12456"/>
                  <a:pt x="20331" y="12514"/>
                </a:cubicBezTo>
                <a:lnTo>
                  <a:pt x="20331" y="12734"/>
                </a:lnTo>
                <a:cubicBezTo>
                  <a:pt x="20331" y="12791"/>
                  <a:pt x="20355" y="12838"/>
                  <a:pt x="20384" y="12838"/>
                </a:cubicBezTo>
                <a:cubicBezTo>
                  <a:pt x="20413" y="12838"/>
                  <a:pt x="20436" y="12791"/>
                  <a:pt x="20436" y="12734"/>
                </a:cubicBezTo>
                <a:lnTo>
                  <a:pt x="20436" y="12514"/>
                </a:lnTo>
                <a:cubicBezTo>
                  <a:pt x="20436" y="12456"/>
                  <a:pt x="20413" y="12411"/>
                  <a:pt x="20384" y="12411"/>
                </a:cubicBezTo>
                <a:close/>
                <a:moveTo>
                  <a:pt x="21234" y="12411"/>
                </a:moveTo>
                <a:cubicBezTo>
                  <a:pt x="21204" y="12411"/>
                  <a:pt x="21181" y="12456"/>
                  <a:pt x="21181" y="12514"/>
                </a:cubicBezTo>
                <a:lnTo>
                  <a:pt x="21181" y="12734"/>
                </a:lnTo>
                <a:cubicBezTo>
                  <a:pt x="21181" y="12791"/>
                  <a:pt x="21204" y="12838"/>
                  <a:pt x="21234" y="12838"/>
                </a:cubicBezTo>
                <a:cubicBezTo>
                  <a:pt x="21263" y="12838"/>
                  <a:pt x="21285" y="12791"/>
                  <a:pt x="21285" y="12734"/>
                </a:cubicBezTo>
                <a:lnTo>
                  <a:pt x="21285" y="12514"/>
                </a:lnTo>
                <a:cubicBezTo>
                  <a:pt x="21285" y="12456"/>
                  <a:pt x="21263" y="12411"/>
                  <a:pt x="21234" y="12411"/>
                </a:cubicBezTo>
                <a:close/>
                <a:moveTo>
                  <a:pt x="21547" y="12411"/>
                </a:moveTo>
                <a:cubicBezTo>
                  <a:pt x="21518" y="12411"/>
                  <a:pt x="21495" y="12456"/>
                  <a:pt x="21495" y="12514"/>
                </a:cubicBezTo>
                <a:lnTo>
                  <a:pt x="21495" y="12734"/>
                </a:lnTo>
                <a:cubicBezTo>
                  <a:pt x="21495" y="12791"/>
                  <a:pt x="21518" y="12838"/>
                  <a:pt x="21547" y="12838"/>
                </a:cubicBezTo>
                <a:cubicBezTo>
                  <a:pt x="21576" y="12838"/>
                  <a:pt x="21600" y="12791"/>
                  <a:pt x="21600" y="12734"/>
                </a:cubicBezTo>
                <a:lnTo>
                  <a:pt x="21600" y="12514"/>
                </a:lnTo>
                <a:cubicBezTo>
                  <a:pt x="21600" y="12456"/>
                  <a:pt x="21576" y="12411"/>
                  <a:pt x="21547" y="12411"/>
                </a:cubicBezTo>
                <a:close/>
                <a:moveTo>
                  <a:pt x="53" y="13141"/>
                </a:moveTo>
                <a:cubicBezTo>
                  <a:pt x="24" y="13141"/>
                  <a:pt x="0" y="13186"/>
                  <a:pt x="0" y="13244"/>
                </a:cubicBezTo>
                <a:lnTo>
                  <a:pt x="0" y="13464"/>
                </a:lnTo>
                <a:cubicBezTo>
                  <a:pt x="0" y="13521"/>
                  <a:pt x="24" y="13568"/>
                  <a:pt x="53" y="13568"/>
                </a:cubicBezTo>
                <a:cubicBezTo>
                  <a:pt x="82" y="13568"/>
                  <a:pt x="106" y="13521"/>
                  <a:pt x="106" y="13464"/>
                </a:cubicBezTo>
                <a:lnTo>
                  <a:pt x="106" y="13244"/>
                </a:lnTo>
                <a:cubicBezTo>
                  <a:pt x="106" y="13186"/>
                  <a:pt x="82" y="13141"/>
                  <a:pt x="53" y="13141"/>
                </a:cubicBezTo>
                <a:close/>
                <a:moveTo>
                  <a:pt x="367" y="13141"/>
                </a:moveTo>
                <a:cubicBezTo>
                  <a:pt x="338" y="13141"/>
                  <a:pt x="315" y="13186"/>
                  <a:pt x="315" y="13244"/>
                </a:cubicBezTo>
                <a:lnTo>
                  <a:pt x="315" y="13464"/>
                </a:lnTo>
                <a:cubicBezTo>
                  <a:pt x="315" y="13521"/>
                  <a:pt x="338" y="13568"/>
                  <a:pt x="367" y="13568"/>
                </a:cubicBezTo>
                <a:cubicBezTo>
                  <a:pt x="397" y="13568"/>
                  <a:pt x="420" y="13521"/>
                  <a:pt x="420" y="13464"/>
                </a:cubicBezTo>
                <a:lnTo>
                  <a:pt x="420" y="13244"/>
                </a:lnTo>
                <a:cubicBezTo>
                  <a:pt x="420" y="13186"/>
                  <a:pt x="397" y="13141"/>
                  <a:pt x="367" y="13141"/>
                </a:cubicBezTo>
                <a:close/>
                <a:moveTo>
                  <a:pt x="1217" y="13141"/>
                </a:moveTo>
                <a:cubicBezTo>
                  <a:pt x="1188" y="13141"/>
                  <a:pt x="1164" y="13186"/>
                  <a:pt x="1164" y="13244"/>
                </a:cubicBezTo>
                <a:lnTo>
                  <a:pt x="1164" y="13464"/>
                </a:lnTo>
                <a:cubicBezTo>
                  <a:pt x="1164" y="13521"/>
                  <a:pt x="1188" y="13568"/>
                  <a:pt x="1217" y="13568"/>
                </a:cubicBezTo>
                <a:cubicBezTo>
                  <a:pt x="1246" y="13568"/>
                  <a:pt x="1270" y="13521"/>
                  <a:pt x="1270" y="13464"/>
                </a:cubicBezTo>
                <a:lnTo>
                  <a:pt x="1270" y="13244"/>
                </a:lnTo>
                <a:cubicBezTo>
                  <a:pt x="1270" y="13186"/>
                  <a:pt x="1246" y="13141"/>
                  <a:pt x="1217" y="13141"/>
                </a:cubicBezTo>
                <a:close/>
                <a:moveTo>
                  <a:pt x="1532" y="13141"/>
                </a:moveTo>
                <a:cubicBezTo>
                  <a:pt x="1503" y="13141"/>
                  <a:pt x="1479" y="13186"/>
                  <a:pt x="1479" y="13244"/>
                </a:cubicBezTo>
                <a:lnTo>
                  <a:pt x="1479" y="13464"/>
                </a:lnTo>
                <a:cubicBezTo>
                  <a:pt x="1479" y="13521"/>
                  <a:pt x="1503" y="13568"/>
                  <a:pt x="1532" y="13568"/>
                </a:cubicBezTo>
                <a:cubicBezTo>
                  <a:pt x="1561" y="13568"/>
                  <a:pt x="1584" y="13521"/>
                  <a:pt x="1584" y="13464"/>
                </a:cubicBezTo>
                <a:lnTo>
                  <a:pt x="1584" y="13244"/>
                </a:lnTo>
                <a:cubicBezTo>
                  <a:pt x="1584" y="13186"/>
                  <a:pt x="1561" y="13141"/>
                  <a:pt x="1532" y="13141"/>
                </a:cubicBezTo>
                <a:close/>
                <a:moveTo>
                  <a:pt x="2380" y="13141"/>
                </a:moveTo>
                <a:cubicBezTo>
                  <a:pt x="2351" y="13141"/>
                  <a:pt x="2329" y="13186"/>
                  <a:pt x="2329" y="13244"/>
                </a:cubicBezTo>
                <a:lnTo>
                  <a:pt x="2329" y="13464"/>
                </a:lnTo>
                <a:cubicBezTo>
                  <a:pt x="2329" y="13521"/>
                  <a:pt x="2351" y="13568"/>
                  <a:pt x="2380" y="13568"/>
                </a:cubicBezTo>
                <a:cubicBezTo>
                  <a:pt x="2409" y="13568"/>
                  <a:pt x="2433" y="13521"/>
                  <a:pt x="2433" y="13464"/>
                </a:cubicBezTo>
                <a:lnTo>
                  <a:pt x="2433" y="13244"/>
                </a:lnTo>
                <a:cubicBezTo>
                  <a:pt x="2433" y="13186"/>
                  <a:pt x="2409" y="13141"/>
                  <a:pt x="2380" y="13141"/>
                </a:cubicBezTo>
                <a:close/>
                <a:moveTo>
                  <a:pt x="2695" y="13141"/>
                </a:moveTo>
                <a:cubicBezTo>
                  <a:pt x="2666" y="13141"/>
                  <a:pt x="2643" y="13186"/>
                  <a:pt x="2643" y="13244"/>
                </a:cubicBezTo>
                <a:lnTo>
                  <a:pt x="2643" y="13464"/>
                </a:lnTo>
                <a:cubicBezTo>
                  <a:pt x="2643" y="13521"/>
                  <a:pt x="2666" y="13568"/>
                  <a:pt x="2695" y="13568"/>
                </a:cubicBezTo>
                <a:cubicBezTo>
                  <a:pt x="2724" y="13568"/>
                  <a:pt x="2748" y="13521"/>
                  <a:pt x="2748" y="13464"/>
                </a:cubicBezTo>
                <a:lnTo>
                  <a:pt x="2748" y="13244"/>
                </a:lnTo>
                <a:cubicBezTo>
                  <a:pt x="2748" y="13186"/>
                  <a:pt x="2724" y="13141"/>
                  <a:pt x="2695" y="13141"/>
                </a:cubicBezTo>
                <a:close/>
                <a:moveTo>
                  <a:pt x="3545" y="13141"/>
                </a:moveTo>
                <a:cubicBezTo>
                  <a:pt x="3516" y="13141"/>
                  <a:pt x="3492" y="13186"/>
                  <a:pt x="3492" y="13244"/>
                </a:cubicBezTo>
                <a:lnTo>
                  <a:pt x="3492" y="13464"/>
                </a:lnTo>
                <a:cubicBezTo>
                  <a:pt x="3492" y="13521"/>
                  <a:pt x="3516" y="13568"/>
                  <a:pt x="3545" y="13568"/>
                </a:cubicBezTo>
                <a:cubicBezTo>
                  <a:pt x="3574" y="13568"/>
                  <a:pt x="3598" y="13521"/>
                  <a:pt x="3598" y="13464"/>
                </a:cubicBezTo>
                <a:lnTo>
                  <a:pt x="3598" y="13244"/>
                </a:lnTo>
                <a:cubicBezTo>
                  <a:pt x="3598" y="13186"/>
                  <a:pt x="3574" y="13141"/>
                  <a:pt x="3545" y="13141"/>
                </a:cubicBezTo>
                <a:close/>
                <a:moveTo>
                  <a:pt x="3859" y="13141"/>
                </a:moveTo>
                <a:cubicBezTo>
                  <a:pt x="3830" y="13141"/>
                  <a:pt x="3806" y="13186"/>
                  <a:pt x="3806" y="13244"/>
                </a:cubicBezTo>
                <a:lnTo>
                  <a:pt x="3806" y="13464"/>
                </a:lnTo>
                <a:cubicBezTo>
                  <a:pt x="3806" y="13521"/>
                  <a:pt x="3830" y="13568"/>
                  <a:pt x="3859" y="13568"/>
                </a:cubicBezTo>
                <a:cubicBezTo>
                  <a:pt x="3888" y="13568"/>
                  <a:pt x="3912" y="13521"/>
                  <a:pt x="3912" y="13464"/>
                </a:cubicBezTo>
                <a:lnTo>
                  <a:pt x="3912" y="13244"/>
                </a:lnTo>
                <a:cubicBezTo>
                  <a:pt x="3912" y="13186"/>
                  <a:pt x="3888" y="13141"/>
                  <a:pt x="3859" y="13141"/>
                </a:cubicBezTo>
                <a:close/>
                <a:moveTo>
                  <a:pt x="4709" y="13141"/>
                </a:moveTo>
                <a:cubicBezTo>
                  <a:pt x="4680" y="13141"/>
                  <a:pt x="4656" y="13186"/>
                  <a:pt x="4656" y="13244"/>
                </a:cubicBezTo>
                <a:lnTo>
                  <a:pt x="4656" y="13464"/>
                </a:lnTo>
                <a:cubicBezTo>
                  <a:pt x="4656" y="13521"/>
                  <a:pt x="4680" y="13568"/>
                  <a:pt x="4709" y="13568"/>
                </a:cubicBezTo>
                <a:cubicBezTo>
                  <a:pt x="4738" y="13568"/>
                  <a:pt x="4762" y="13521"/>
                  <a:pt x="4762" y="13464"/>
                </a:cubicBezTo>
                <a:lnTo>
                  <a:pt x="4762" y="13244"/>
                </a:lnTo>
                <a:cubicBezTo>
                  <a:pt x="4762" y="13186"/>
                  <a:pt x="4738" y="13141"/>
                  <a:pt x="4709" y="13141"/>
                </a:cubicBezTo>
                <a:close/>
                <a:moveTo>
                  <a:pt x="5023" y="13141"/>
                </a:moveTo>
                <a:cubicBezTo>
                  <a:pt x="4994" y="13141"/>
                  <a:pt x="4970" y="13186"/>
                  <a:pt x="4970" y="13244"/>
                </a:cubicBezTo>
                <a:lnTo>
                  <a:pt x="4970" y="13464"/>
                </a:lnTo>
                <a:cubicBezTo>
                  <a:pt x="4970" y="13521"/>
                  <a:pt x="4994" y="13568"/>
                  <a:pt x="5023" y="13568"/>
                </a:cubicBezTo>
                <a:cubicBezTo>
                  <a:pt x="5053" y="13568"/>
                  <a:pt x="5076" y="13521"/>
                  <a:pt x="5076" y="13464"/>
                </a:cubicBezTo>
                <a:lnTo>
                  <a:pt x="5076" y="13244"/>
                </a:lnTo>
                <a:cubicBezTo>
                  <a:pt x="5076" y="13186"/>
                  <a:pt x="5053" y="13141"/>
                  <a:pt x="5023" y="13141"/>
                </a:cubicBezTo>
                <a:close/>
                <a:moveTo>
                  <a:pt x="5873" y="13141"/>
                </a:moveTo>
                <a:cubicBezTo>
                  <a:pt x="5844" y="13141"/>
                  <a:pt x="5820" y="13186"/>
                  <a:pt x="5820" y="13244"/>
                </a:cubicBezTo>
                <a:lnTo>
                  <a:pt x="5820" y="13464"/>
                </a:lnTo>
                <a:cubicBezTo>
                  <a:pt x="5820" y="13521"/>
                  <a:pt x="5844" y="13568"/>
                  <a:pt x="5873" y="13568"/>
                </a:cubicBezTo>
                <a:cubicBezTo>
                  <a:pt x="5902" y="13568"/>
                  <a:pt x="5926" y="13521"/>
                  <a:pt x="5926" y="13464"/>
                </a:cubicBezTo>
                <a:lnTo>
                  <a:pt x="5926" y="13244"/>
                </a:lnTo>
                <a:cubicBezTo>
                  <a:pt x="5926" y="13186"/>
                  <a:pt x="5902" y="13141"/>
                  <a:pt x="5873" y="13141"/>
                </a:cubicBezTo>
                <a:close/>
                <a:moveTo>
                  <a:pt x="6188" y="13141"/>
                </a:moveTo>
                <a:cubicBezTo>
                  <a:pt x="6159" y="13141"/>
                  <a:pt x="6135" y="13186"/>
                  <a:pt x="6135" y="13244"/>
                </a:cubicBezTo>
                <a:lnTo>
                  <a:pt x="6135" y="13464"/>
                </a:lnTo>
                <a:cubicBezTo>
                  <a:pt x="6135" y="13521"/>
                  <a:pt x="6159" y="13568"/>
                  <a:pt x="6188" y="13568"/>
                </a:cubicBezTo>
                <a:cubicBezTo>
                  <a:pt x="6217" y="13568"/>
                  <a:pt x="6240" y="13521"/>
                  <a:pt x="6240" y="13464"/>
                </a:cubicBezTo>
                <a:lnTo>
                  <a:pt x="6240" y="13244"/>
                </a:lnTo>
                <a:cubicBezTo>
                  <a:pt x="6240" y="13186"/>
                  <a:pt x="6217" y="13141"/>
                  <a:pt x="6188" y="13141"/>
                </a:cubicBezTo>
                <a:close/>
                <a:moveTo>
                  <a:pt x="7036" y="13141"/>
                </a:moveTo>
                <a:cubicBezTo>
                  <a:pt x="7007" y="13141"/>
                  <a:pt x="6984" y="13186"/>
                  <a:pt x="6984" y="13244"/>
                </a:cubicBezTo>
                <a:lnTo>
                  <a:pt x="6984" y="13464"/>
                </a:lnTo>
                <a:cubicBezTo>
                  <a:pt x="6984" y="13521"/>
                  <a:pt x="7007" y="13568"/>
                  <a:pt x="7036" y="13568"/>
                </a:cubicBezTo>
                <a:cubicBezTo>
                  <a:pt x="7065" y="13568"/>
                  <a:pt x="7089" y="13521"/>
                  <a:pt x="7089" y="13464"/>
                </a:cubicBezTo>
                <a:lnTo>
                  <a:pt x="7089" y="13244"/>
                </a:lnTo>
                <a:cubicBezTo>
                  <a:pt x="7089" y="13186"/>
                  <a:pt x="7065" y="13141"/>
                  <a:pt x="7036" y="13141"/>
                </a:cubicBezTo>
                <a:close/>
                <a:moveTo>
                  <a:pt x="7351" y="13141"/>
                </a:moveTo>
                <a:cubicBezTo>
                  <a:pt x="7322" y="13141"/>
                  <a:pt x="7299" y="13186"/>
                  <a:pt x="7299" y="13244"/>
                </a:cubicBezTo>
                <a:lnTo>
                  <a:pt x="7299" y="13464"/>
                </a:lnTo>
                <a:cubicBezTo>
                  <a:pt x="7299" y="13521"/>
                  <a:pt x="7322" y="13568"/>
                  <a:pt x="7351" y="13568"/>
                </a:cubicBezTo>
                <a:cubicBezTo>
                  <a:pt x="7380" y="13568"/>
                  <a:pt x="7404" y="13521"/>
                  <a:pt x="7404" y="13464"/>
                </a:cubicBezTo>
                <a:lnTo>
                  <a:pt x="7404" y="13244"/>
                </a:lnTo>
                <a:cubicBezTo>
                  <a:pt x="7404" y="13186"/>
                  <a:pt x="7380" y="13141"/>
                  <a:pt x="7351" y="13141"/>
                </a:cubicBezTo>
                <a:close/>
                <a:moveTo>
                  <a:pt x="8201" y="13141"/>
                </a:moveTo>
                <a:cubicBezTo>
                  <a:pt x="8171" y="13141"/>
                  <a:pt x="8148" y="13186"/>
                  <a:pt x="8148" y="13244"/>
                </a:cubicBezTo>
                <a:lnTo>
                  <a:pt x="8148" y="13464"/>
                </a:lnTo>
                <a:cubicBezTo>
                  <a:pt x="8148" y="13521"/>
                  <a:pt x="8171" y="13568"/>
                  <a:pt x="8201" y="13568"/>
                </a:cubicBezTo>
                <a:cubicBezTo>
                  <a:pt x="8230" y="13568"/>
                  <a:pt x="8254" y="13521"/>
                  <a:pt x="8254" y="13464"/>
                </a:cubicBezTo>
                <a:lnTo>
                  <a:pt x="8254" y="13244"/>
                </a:lnTo>
                <a:cubicBezTo>
                  <a:pt x="8254" y="13186"/>
                  <a:pt x="8230" y="13141"/>
                  <a:pt x="8201" y="13141"/>
                </a:cubicBezTo>
                <a:close/>
                <a:moveTo>
                  <a:pt x="8515" y="13141"/>
                </a:moveTo>
                <a:cubicBezTo>
                  <a:pt x="8486" y="13141"/>
                  <a:pt x="8462" y="13186"/>
                  <a:pt x="8462" y="13244"/>
                </a:cubicBezTo>
                <a:lnTo>
                  <a:pt x="8462" y="13464"/>
                </a:lnTo>
                <a:cubicBezTo>
                  <a:pt x="8462" y="13521"/>
                  <a:pt x="8486" y="13568"/>
                  <a:pt x="8515" y="13568"/>
                </a:cubicBezTo>
                <a:cubicBezTo>
                  <a:pt x="8544" y="13568"/>
                  <a:pt x="8568" y="13521"/>
                  <a:pt x="8568" y="13464"/>
                </a:cubicBezTo>
                <a:lnTo>
                  <a:pt x="8568" y="13244"/>
                </a:lnTo>
                <a:cubicBezTo>
                  <a:pt x="8568" y="13186"/>
                  <a:pt x="8544" y="13141"/>
                  <a:pt x="8515" y="13141"/>
                </a:cubicBezTo>
                <a:close/>
                <a:moveTo>
                  <a:pt x="9365" y="13141"/>
                </a:moveTo>
                <a:cubicBezTo>
                  <a:pt x="9336" y="13141"/>
                  <a:pt x="9312" y="13186"/>
                  <a:pt x="9312" y="13244"/>
                </a:cubicBezTo>
                <a:lnTo>
                  <a:pt x="9312" y="13464"/>
                </a:lnTo>
                <a:cubicBezTo>
                  <a:pt x="9312" y="13521"/>
                  <a:pt x="9336" y="13568"/>
                  <a:pt x="9365" y="13568"/>
                </a:cubicBezTo>
                <a:cubicBezTo>
                  <a:pt x="9394" y="13568"/>
                  <a:pt x="9418" y="13521"/>
                  <a:pt x="9418" y="13464"/>
                </a:cubicBezTo>
                <a:lnTo>
                  <a:pt x="9418" y="13244"/>
                </a:lnTo>
                <a:cubicBezTo>
                  <a:pt x="9418" y="13186"/>
                  <a:pt x="9394" y="13141"/>
                  <a:pt x="9365" y="13141"/>
                </a:cubicBezTo>
                <a:close/>
                <a:moveTo>
                  <a:pt x="9679" y="13141"/>
                </a:moveTo>
                <a:cubicBezTo>
                  <a:pt x="9650" y="13141"/>
                  <a:pt x="9626" y="13186"/>
                  <a:pt x="9626" y="13244"/>
                </a:cubicBezTo>
                <a:lnTo>
                  <a:pt x="9626" y="13464"/>
                </a:lnTo>
                <a:cubicBezTo>
                  <a:pt x="9626" y="13521"/>
                  <a:pt x="9650" y="13568"/>
                  <a:pt x="9679" y="13568"/>
                </a:cubicBezTo>
                <a:cubicBezTo>
                  <a:pt x="9708" y="13568"/>
                  <a:pt x="9732" y="13521"/>
                  <a:pt x="9732" y="13464"/>
                </a:cubicBezTo>
                <a:lnTo>
                  <a:pt x="9732" y="13244"/>
                </a:lnTo>
                <a:cubicBezTo>
                  <a:pt x="9732" y="13186"/>
                  <a:pt x="9708" y="13141"/>
                  <a:pt x="9679" y="13141"/>
                </a:cubicBezTo>
                <a:close/>
                <a:moveTo>
                  <a:pt x="10529" y="13141"/>
                </a:moveTo>
                <a:cubicBezTo>
                  <a:pt x="10500" y="13141"/>
                  <a:pt x="10476" y="13186"/>
                  <a:pt x="10476" y="13244"/>
                </a:cubicBezTo>
                <a:lnTo>
                  <a:pt x="10476" y="13464"/>
                </a:lnTo>
                <a:cubicBezTo>
                  <a:pt x="10476" y="13521"/>
                  <a:pt x="10500" y="13568"/>
                  <a:pt x="10529" y="13568"/>
                </a:cubicBezTo>
                <a:cubicBezTo>
                  <a:pt x="10558" y="13568"/>
                  <a:pt x="10582" y="13521"/>
                  <a:pt x="10582" y="13464"/>
                </a:cubicBezTo>
                <a:lnTo>
                  <a:pt x="10582" y="13244"/>
                </a:lnTo>
                <a:cubicBezTo>
                  <a:pt x="10582" y="13186"/>
                  <a:pt x="10558" y="13141"/>
                  <a:pt x="10529" y="13141"/>
                </a:cubicBezTo>
                <a:close/>
                <a:moveTo>
                  <a:pt x="10844" y="13141"/>
                </a:moveTo>
                <a:cubicBezTo>
                  <a:pt x="10814" y="13141"/>
                  <a:pt x="10791" y="13186"/>
                  <a:pt x="10791" y="13244"/>
                </a:cubicBezTo>
                <a:lnTo>
                  <a:pt x="10791" y="13464"/>
                </a:lnTo>
                <a:cubicBezTo>
                  <a:pt x="10791" y="13521"/>
                  <a:pt x="10814" y="13568"/>
                  <a:pt x="10844" y="13568"/>
                </a:cubicBezTo>
                <a:cubicBezTo>
                  <a:pt x="10873" y="13568"/>
                  <a:pt x="10895" y="13521"/>
                  <a:pt x="10895" y="13464"/>
                </a:cubicBezTo>
                <a:lnTo>
                  <a:pt x="10895" y="13244"/>
                </a:lnTo>
                <a:cubicBezTo>
                  <a:pt x="10895" y="13186"/>
                  <a:pt x="10873" y="13141"/>
                  <a:pt x="10844" y="13141"/>
                </a:cubicBezTo>
                <a:close/>
                <a:moveTo>
                  <a:pt x="11692" y="13141"/>
                </a:moveTo>
                <a:cubicBezTo>
                  <a:pt x="11663" y="13141"/>
                  <a:pt x="11640" y="13186"/>
                  <a:pt x="11640" y="13244"/>
                </a:cubicBezTo>
                <a:lnTo>
                  <a:pt x="11640" y="13464"/>
                </a:lnTo>
                <a:cubicBezTo>
                  <a:pt x="11640" y="13521"/>
                  <a:pt x="11663" y="13568"/>
                  <a:pt x="11692" y="13568"/>
                </a:cubicBezTo>
                <a:cubicBezTo>
                  <a:pt x="11721" y="13568"/>
                  <a:pt x="11745" y="13521"/>
                  <a:pt x="11745" y="13464"/>
                </a:cubicBezTo>
                <a:lnTo>
                  <a:pt x="11745" y="13244"/>
                </a:lnTo>
                <a:cubicBezTo>
                  <a:pt x="11745" y="13186"/>
                  <a:pt x="11721" y="13141"/>
                  <a:pt x="11692" y="13141"/>
                </a:cubicBezTo>
                <a:close/>
                <a:moveTo>
                  <a:pt x="12007" y="13141"/>
                </a:moveTo>
                <a:cubicBezTo>
                  <a:pt x="11978" y="13141"/>
                  <a:pt x="11955" y="13186"/>
                  <a:pt x="11955" y="13244"/>
                </a:cubicBezTo>
                <a:lnTo>
                  <a:pt x="11955" y="13464"/>
                </a:lnTo>
                <a:cubicBezTo>
                  <a:pt x="11955" y="13521"/>
                  <a:pt x="11978" y="13568"/>
                  <a:pt x="12007" y="13568"/>
                </a:cubicBezTo>
                <a:cubicBezTo>
                  <a:pt x="12036" y="13568"/>
                  <a:pt x="12060" y="13521"/>
                  <a:pt x="12060" y="13464"/>
                </a:cubicBezTo>
                <a:lnTo>
                  <a:pt x="12060" y="13244"/>
                </a:lnTo>
                <a:cubicBezTo>
                  <a:pt x="12060" y="13186"/>
                  <a:pt x="12036" y="13141"/>
                  <a:pt x="12007" y="13141"/>
                </a:cubicBezTo>
                <a:close/>
                <a:moveTo>
                  <a:pt x="12856" y="13141"/>
                </a:moveTo>
                <a:cubicBezTo>
                  <a:pt x="12827" y="13141"/>
                  <a:pt x="12804" y="13186"/>
                  <a:pt x="12804" y="13244"/>
                </a:cubicBezTo>
                <a:lnTo>
                  <a:pt x="12804" y="13464"/>
                </a:lnTo>
                <a:cubicBezTo>
                  <a:pt x="12804" y="13521"/>
                  <a:pt x="12827" y="13568"/>
                  <a:pt x="12856" y="13568"/>
                </a:cubicBezTo>
                <a:cubicBezTo>
                  <a:pt x="12886" y="13568"/>
                  <a:pt x="12909" y="13521"/>
                  <a:pt x="12909" y="13464"/>
                </a:cubicBezTo>
                <a:lnTo>
                  <a:pt x="12909" y="13244"/>
                </a:lnTo>
                <a:cubicBezTo>
                  <a:pt x="12909" y="13186"/>
                  <a:pt x="12886" y="13141"/>
                  <a:pt x="12856" y="13141"/>
                </a:cubicBezTo>
                <a:close/>
                <a:moveTo>
                  <a:pt x="13171" y="13141"/>
                </a:moveTo>
                <a:cubicBezTo>
                  <a:pt x="13142" y="13141"/>
                  <a:pt x="13118" y="13186"/>
                  <a:pt x="13118" y="13244"/>
                </a:cubicBezTo>
                <a:lnTo>
                  <a:pt x="13118" y="13464"/>
                </a:lnTo>
                <a:cubicBezTo>
                  <a:pt x="13118" y="13521"/>
                  <a:pt x="13142" y="13568"/>
                  <a:pt x="13171" y="13568"/>
                </a:cubicBezTo>
                <a:cubicBezTo>
                  <a:pt x="13200" y="13568"/>
                  <a:pt x="13224" y="13521"/>
                  <a:pt x="13224" y="13464"/>
                </a:cubicBezTo>
                <a:lnTo>
                  <a:pt x="13224" y="13244"/>
                </a:lnTo>
                <a:cubicBezTo>
                  <a:pt x="13224" y="13186"/>
                  <a:pt x="13200" y="13141"/>
                  <a:pt x="13171" y="13141"/>
                </a:cubicBezTo>
                <a:close/>
                <a:moveTo>
                  <a:pt x="14021" y="13141"/>
                </a:moveTo>
                <a:cubicBezTo>
                  <a:pt x="13992" y="13141"/>
                  <a:pt x="13968" y="13186"/>
                  <a:pt x="13968" y="13244"/>
                </a:cubicBezTo>
                <a:lnTo>
                  <a:pt x="13968" y="13464"/>
                </a:lnTo>
                <a:cubicBezTo>
                  <a:pt x="13968" y="13521"/>
                  <a:pt x="13992" y="13568"/>
                  <a:pt x="14021" y="13568"/>
                </a:cubicBezTo>
                <a:cubicBezTo>
                  <a:pt x="14050" y="13568"/>
                  <a:pt x="14074" y="13521"/>
                  <a:pt x="14074" y="13464"/>
                </a:cubicBezTo>
                <a:lnTo>
                  <a:pt x="14074" y="13244"/>
                </a:lnTo>
                <a:cubicBezTo>
                  <a:pt x="14074" y="13186"/>
                  <a:pt x="14050" y="13141"/>
                  <a:pt x="14021" y="13141"/>
                </a:cubicBezTo>
                <a:close/>
                <a:moveTo>
                  <a:pt x="14335" y="13141"/>
                </a:moveTo>
                <a:cubicBezTo>
                  <a:pt x="14306" y="13141"/>
                  <a:pt x="14282" y="13186"/>
                  <a:pt x="14282" y="13244"/>
                </a:cubicBezTo>
                <a:lnTo>
                  <a:pt x="14282" y="13464"/>
                </a:lnTo>
                <a:cubicBezTo>
                  <a:pt x="14282" y="13521"/>
                  <a:pt x="14306" y="13568"/>
                  <a:pt x="14335" y="13568"/>
                </a:cubicBezTo>
                <a:cubicBezTo>
                  <a:pt x="14364" y="13568"/>
                  <a:pt x="14388" y="13521"/>
                  <a:pt x="14388" y="13464"/>
                </a:cubicBezTo>
                <a:lnTo>
                  <a:pt x="14388" y="13244"/>
                </a:lnTo>
                <a:cubicBezTo>
                  <a:pt x="14388" y="13186"/>
                  <a:pt x="14364" y="13141"/>
                  <a:pt x="14335" y="13141"/>
                </a:cubicBezTo>
                <a:close/>
                <a:moveTo>
                  <a:pt x="15185" y="13141"/>
                </a:moveTo>
                <a:cubicBezTo>
                  <a:pt x="15156" y="13141"/>
                  <a:pt x="15132" y="13186"/>
                  <a:pt x="15132" y="13244"/>
                </a:cubicBezTo>
                <a:lnTo>
                  <a:pt x="15132" y="13464"/>
                </a:lnTo>
                <a:cubicBezTo>
                  <a:pt x="15132" y="13521"/>
                  <a:pt x="15156" y="13568"/>
                  <a:pt x="15185" y="13568"/>
                </a:cubicBezTo>
                <a:cubicBezTo>
                  <a:pt x="15214" y="13568"/>
                  <a:pt x="15237" y="13521"/>
                  <a:pt x="15237" y="13464"/>
                </a:cubicBezTo>
                <a:lnTo>
                  <a:pt x="15237" y="13244"/>
                </a:lnTo>
                <a:cubicBezTo>
                  <a:pt x="15237" y="13186"/>
                  <a:pt x="15214" y="13141"/>
                  <a:pt x="15185" y="13141"/>
                </a:cubicBezTo>
                <a:close/>
                <a:moveTo>
                  <a:pt x="15500" y="13141"/>
                </a:moveTo>
                <a:cubicBezTo>
                  <a:pt x="15470" y="13141"/>
                  <a:pt x="15447" y="13186"/>
                  <a:pt x="15447" y="13244"/>
                </a:cubicBezTo>
                <a:lnTo>
                  <a:pt x="15447" y="13464"/>
                </a:lnTo>
                <a:cubicBezTo>
                  <a:pt x="15447" y="13521"/>
                  <a:pt x="15470" y="13568"/>
                  <a:pt x="15500" y="13568"/>
                </a:cubicBezTo>
                <a:cubicBezTo>
                  <a:pt x="15529" y="13568"/>
                  <a:pt x="15551" y="13521"/>
                  <a:pt x="15551" y="13464"/>
                </a:cubicBezTo>
                <a:lnTo>
                  <a:pt x="15551" y="13244"/>
                </a:lnTo>
                <a:cubicBezTo>
                  <a:pt x="15551" y="13186"/>
                  <a:pt x="15529" y="13141"/>
                  <a:pt x="15500" y="13141"/>
                </a:cubicBezTo>
                <a:close/>
                <a:moveTo>
                  <a:pt x="16349" y="13141"/>
                </a:moveTo>
                <a:cubicBezTo>
                  <a:pt x="16320" y="13141"/>
                  <a:pt x="16296" y="13186"/>
                  <a:pt x="16296" y="13244"/>
                </a:cubicBezTo>
                <a:lnTo>
                  <a:pt x="16296" y="13464"/>
                </a:lnTo>
                <a:cubicBezTo>
                  <a:pt x="16296" y="13521"/>
                  <a:pt x="16320" y="13568"/>
                  <a:pt x="16349" y="13568"/>
                </a:cubicBezTo>
                <a:cubicBezTo>
                  <a:pt x="16378" y="13568"/>
                  <a:pt x="16401" y="13521"/>
                  <a:pt x="16401" y="13464"/>
                </a:cubicBezTo>
                <a:lnTo>
                  <a:pt x="16401" y="13244"/>
                </a:lnTo>
                <a:cubicBezTo>
                  <a:pt x="16401" y="13186"/>
                  <a:pt x="16378" y="13141"/>
                  <a:pt x="16349" y="13141"/>
                </a:cubicBezTo>
                <a:close/>
                <a:moveTo>
                  <a:pt x="16663" y="13141"/>
                </a:moveTo>
                <a:cubicBezTo>
                  <a:pt x="16634" y="13141"/>
                  <a:pt x="16611" y="13186"/>
                  <a:pt x="16611" y="13244"/>
                </a:cubicBezTo>
                <a:lnTo>
                  <a:pt x="16611" y="13464"/>
                </a:lnTo>
                <a:cubicBezTo>
                  <a:pt x="16611" y="13521"/>
                  <a:pt x="16634" y="13568"/>
                  <a:pt x="16663" y="13568"/>
                </a:cubicBezTo>
                <a:cubicBezTo>
                  <a:pt x="16692" y="13568"/>
                  <a:pt x="16716" y="13521"/>
                  <a:pt x="16716" y="13464"/>
                </a:cubicBezTo>
                <a:lnTo>
                  <a:pt x="16716" y="13244"/>
                </a:lnTo>
                <a:cubicBezTo>
                  <a:pt x="16716" y="13186"/>
                  <a:pt x="16692" y="13141"/>
                  <a:pt x="16663" y="13141"/>
                </a:cubicBezTo>
                <a:close/>
                <a:moveTo>
                  <a:pt x="17512" y="13141"/>
                </a:moveTo>
                <a:cubicBezTo>
                  <a:pt x="17483" y="13141"/>
                  <a:pt x="17459" y="13186"/>
                  <a:pt x="17459" y="13244"/>
                </a:cubicBezTo>
                <a:lnTo>
                  <a:pt x="17459" y="13464"/>
                </a:lnTo>
                <a:cubicBezTo>
                  <a:pt x="17459" y="13521"/>
                  <a:pt x="17483" y="13568"/>
                  <a:pt x="17512" y="13568"/>
                </a:cubicBezTo>
                <a:cubicBezTo>
                  <a:pt x="17541" y="13568"/>
                  <a:pt x="17565" y="13521"/>
                  <a:pt x="17565" y="13464"/>
                </a:cubicBezTo>
                <a:lnTo>
                  <a:pt x="17565" y="13244"/>
                </a:lnTo>
                <a:cubicBezTo>
                  <a:pt x="17565" y="13186"/>
                  <a:pt x="17541" y="13141"/>
                  <a:pt x="17512" y="13141"/>
                </a:cubicBezTo>
                <a:close/>
                <a:moveTo>
                  <a:pt x="17827" y="13141"/>
                </a:moveTo>
                <a:cubicBezTo>
                  <a:pt x="17798" y="13141"/>
                  <a:pt x="17774" y="13186"/>
                  <a:pt x="17774" y="13244"/>
                </a:cubicBezTo>
                <a:lnTo>
                  <a:pt x="17774" y="13464"/>
                </a:lnTo>
                <a:cubicBezTo>
                  <a:pt x="17774" y="13521"/>
                  <a:pt x="17798" y="13568"/>
                  <a:pt x="17827" y="13568"/>
                </a:cubicBezTo>
                <a:cubicBezTo>
                  <a:pt x="17856" y="13568"/>
                  <a:pt x="17880" y="13521"/>
                  <a:pt x="17880" y="13464"/>
                </a:cubicBezTo>
                <a:lnTo>
                  <a:pt x="17880" y="13244"/>
                </a:lnTo>
                <a:cubicBezTo>
                  <a:pt x="17880" y="13186"/>
                  <a:pt x="17856" y="13141"/>
                  <a:pt x="17827" y="13141"/>
                </a:cubicBezTo>
                <a:close/>
                <a:moveTo>
                  <a:pt x="18677" y="13141"/>
                </a:moveTo>
                <a:cubicBezTo>
                  <a:pt x="18648" y="13141"/>
                  <a:pt x="18624" y="13186"/>
                  <a:pt x="18624" y="13244"/>
                </a:cubicBezTo>
                <a:lnTo>
                  <a:pt x="18624" y="13464"/>
                </a:lnTo>
                <a:cubicBezTo>
                  <a:pt x="18624" y="13521"/>
                  <a:pt x="18648" y="13568"/>
                  <a:pt x="18677" y="13568"/>
                </a:cubicBezTo>
                <a:cubicBezTo>
                  <a:pt x="18706" y="13568"/>
                  <a:pt x="18730" y="13521"/>
                  <a:pt x="18730" y="13464"/>
                </a:cubicBezTo>
                <a:lnTo>
                  <a:pt x="18730" y="13244"/>
                </a:lnTo>
                <a:cubicBezTo>
                  <a:pt x="18730" y="13186"/>
                  <a:pt x="18706" y="13141"/>
                  <a:pt x="18677" y="13141"/>
                </a:cubicBezTo>
                <a:close/>
                <a:moveTo>
                  <a:pt x="18991" y="13141"/>
                </a:moveTo>
                <a:cubicBezTo>
                  <a:pt x="18962" y="13141"/>
                  <a:pt x="18938" y="13186"/>
                  <a:pt x="18938" y="13244"/>
                </a:cubicBezTo>
                <a:lnTo>
                  <a:pt x="18938" y="13464"/>
                </a:lnTo>
                <a:cubicBezTo>
                  <a:pt x="18938" y="13521"/>
                  <a:pt x="18962" y="13568"/>
                  <a:pt x="18991" y="13568"/>
                </a:cubicBezTo>
                <a:cubicBezTo>
                  <a:pt x="19020" y="13568"/>
                  <a:pt x="19044" y="13521"/>
                  <a:pt x="19044" y="13464"/>
                </a:cubicBezTo>
                <a:lnTo>
                  <a:pt x="19044" y="13244"/>
                </a:lnTo>
                <a:cubicBezTo>
                  <a:pt x="19044" y="13186"/>
                  <a:pt x="19020" y="13141"/>
                  <a:pt x="18991" y="13141"/>
                </a:cubicBezTo>
                <a:close/>
                <a:moveTo>
                  <a:pt x="19841" y="13141"/>
                </a:moveTo>
                <a:cubicBezTo>
                  <a:pt x="19812" y="13141"/>
                  <a:pt x="19788" y="13186"/>
                  <a:pt x="19788" y="13244"/>
                </a:cubicBezTo>
                <a:lnTo>
                  <a:pt x="19788" y="13464"/>
                </a:lnTo>
                <a:cubicBezTo>
                  <a:pt x="19788" y="13521"/>
                  <a:pt x="19812" y="13568"/>
                  <a:pt x="19841" y="13568"/>
                </a:cubicBezTo>
                <a:cubicBezTo>
                  <a:pt x="19870" y="13568"/>
                  <a:pt x="19894" y="13521"/>
                  <a:pt x="19894" y="13464"/>
                </a:cubicBezTo>
                <a:lnTo>
                  <a:pt x="19894" y="13244"/>
                </a:lnTo>
                <a:cubicBezTo>
                  <a:pt x="19894" y="13186"/>
                  <a:pt x="19870" y="13141"/>
                  <a:pt x="19841" y="13141"/>
                </a:cubicBezTo>
                <a:close/>
                <a:moveTo>
                  <a:pt x="20155" y="13141"/>
                </a:moveTo>
                <a:cubicBezTo>
                  <a:pt x="20126" y="13141"/>
                  <a:pt x="20102" y="13186"/>
                  <a:pt x="20102" y="13244"/>
                </a:cubicBezTo>
                <a:lnTo>
                  <a:pt x="20102" y="13464"/>
                </a:lnTo>
                <a:cubicBezTo>
                  <a:pt x="20102" y="13521"/>
                  <a:pt x="20126" y="13568"/>
                  <a:pt x="20155" y="13568"/>
                </a:cubicBezTo>
                <a:cubicBezTo>
                  <a:pt x="20184" y="13568"/>
                  <a:pt x="20207" y="13521"/>
                  <a:pt x="20207" y="13464"/>
                </a:cubicBezTo>
                <a:lnTo>
                  <a:pt x="20207" y="13244"/>
                </a:lnTo>
                <a:cubicBezTo>
                  <a:pt x="20207" y="13186"/>
                  <a:pt x="20184" y="13141"/>
                  <a:pt x="20155" y="13141"/>
                </a:cubicBezTo>
                <a:close/>
                <a:moveTo>
                  <a:pt x="21004" y="13141"/>
                </a:moveTo>
                <a:cubicBezTo>
                  <a:pt x="20975" y="13141"/>
                  <a:pt x="20952" y="13186"/>
                  <a:pt x="20952" y="13244"/>
                </a:cubicBezTo>
                <a:lnTo>
                  <a:pt x="20952" y="13464"/>
                </a:lnTo>
                <a:cubicBezTo>
                  <a:pt x="20952" y="13521"/>
                  <a:pt x="20975" y="13568"/>
                  <a:pt x="21004" y="13568"/>
                </a:cubicBezTo>
                <a:cubicBezTo>
                  <a:pt x="21033" y="13568"/>
                  <a:pt x="21057" y="13521"/>
                  <a:pt x="21057" y="13464"/>
                </a:cubicBezTo>
                <a:lnTo>
                  <a:pt x="21057" y="13244"/>
                </a:lnTo>
                <a:cubicBezTo>
                  <a:pt x="21057" y="13186"/>
                  <a:pt x="21033" y="13141"/>
                  <a:pt x="21004" y="13141"/>
                </a:cubicBezTo>
                <a:close/>
                <a:moveTo>
                  <a:pt x="21319" y="13141"/>
                </a:moveTo>
                <a:cubicBezTo>
                  <a:pt x="21289" y="13141"/>
                  <a:pt x="21267" y="13186"/>
                  <a:pt x="21267" y="13244"/>
                </a:cubicBezTo>
                <a:lnTo>
                  <a:pt x="21267" y="13464"/>
                </a:lnTo>
                <a:cubicBezTo>
                  <a:pt x="21267" y="13521"/>
                  <a:pt x="21289" y="13568"/>
                  <a:pt x="21319" y="13568"/>
                </a:cubicBezTo>
                <a:cubicBezTo>
                  <a:pt x="21348" y="13568"/>
                  <a:pt x="21372" y="13521"/>
                  <a:pt x="21372" y="13464"/>
                </a:cubicBezTo>
                <a:lnTo>
                  <a:pt x="21372" y="13244"/>
                </a:lnTo>
                <a:cubicBezTo>
                  <a:pt x="21372" y="13186"/>
                  <a:pt x="21348" y="13141"/>
                  <a:pt x="21319" y="13141"/>
                </a:cubicBezTo>
                <a:close/>
                <a:moveTo>
                  <a:pt x="281" y="13871"/>
                </a:moveTo>
                <a:cubicBezTo>
                  <a:pt x="252" y="13871"/>
                  <a:pt x="228" y="13916"/>
                  <a:pt x="228" y="13974"/>
                </a:cubicBezTo>
                <a:lnTo>
                  <a:pt x="228" y="14194"/>
                </a:lnTo>
                <a:cubicBezTo>
                  <a:pt x="228" y="14251"/>
                  <a:pt x="252" y="14298"/>
                  <a:pt x="281" y="14298"/>
                </a:cubicBezTo>
                <a:cubicBezTo>
                  <a:pt x="311" y="14298"/>
                  <a:pt x="334" y="14251"/>
                  <a:pt x="334" y="14194"/>
                </a:cubicBezTo>
                <a:lnTo>
                  <a:pt x="334" y="13974"/>
                </a:lnTo>
                <a:cubicBezTo>
                  <a:pt x="334" y="13916"/>
                  <a:pt x="311" y="13871"/>
                  <a:pt x="281" y="13871"/>
                </a:cubicBezTo>
                <a:close/>
                <a:moveTo>
                  <a:pt x="596" y="13871"/>
                </a:moveTo>
                <a:cubicBezTo>
                  <a:pt x="567" y="13871"/>
                  <a:pt x="543" y="13916"/>
                  <a:pt x="543" y="13974"/>
                </a:cubicBezTo>
                <a:lnTo>
                  <a:pt x="543" y="14194"/>
                </a:lnTo>
                <a:cubicBezTo>
                  <a:pt x="543" y="14251"/>
                  <a:pt x="567" y="14298"/>
                  <a:pt x="596" y="14298"/>
                </a:cubicBezTo>
                <a:cubicBezTo>
                  <a:pt x="625" y="14298"/>
                  <a:pt x="649" y="14251"/>
                  <a:pt x="649" y="14194"/>
                </a:cubicBezTo>
                <a:lnTo>
                  <a:pt x="649" y="13974"/>
                </a:lnTo>
                <a:cubicBezTo>
                  <a:pt x="649" y="13916"/>
                  <a:pt x="625" y="13871"/>
                  <a:pt x="596" y="13871"/>
                </a:cubicBezTo>
                <a:close/>
                <a:moveTo>
                  <a:pt x="1446" y="13871"/>
                </a:moveTo>
                <a:cubicBezTo>
                  <a:pt x="1417" y="13871"/>
                  <a:pt x="1393" y="13916"/>
                  <a:pt x="1393" y="13974"/>
                </a:cubicBezTo>
                <a:lnTo>
                  <a:pt x="1393" y="14194"/>
                </a:lnTo>
                <a:cubicBezTo>
                  <a:pt x="1393" y="14251"/>
                  <a:pt x="1417" y="14298"/>
                  <a:pt x="1446" y="14298"/>
                </a:cubicBezTo>
                <a:cubicBezTo>
                  <a:pt x="1475" y="14298"/>
                  <a:pt x="1499" y="14251"/>
                  <a:pt x="1499" y="14194"/>
                </a:cubicBezTo>
                <a:lnTo>
                  <a:pt x="1499" y="13974"/>
                </a:lnTo>
                <a:cubicBezTo>
                  <a:pt x="1499" y="13916"/>
                  <a:pt x="1475" y="13871"/>
                  <a:pt x="1446" y="13871"/>
                </a:cubicBezTo>
                <a:close/>
                <a:moveTo>
                  <a:pt x="1760" y="13871"/>
                </a:moveTo>
                <a:cubicBezTo>
                  <a:pt x="1731" y="13871"/>
                  <a:pt x="1707" y="13916"/>
                  <a:pt x="1707" y="13974"/>
                </a:cubicBezTo>
                <a:lnTo>
                  <a:pt x="1707" y="14194"/>
                </a:lnTo>
                <a:cubicBezTo>
                  <a:pt x="1707" y="14251"/>
                  <a:pt x="1731" y="14298"/>
                  <a:pt x="1760" y="14298"/>
                </a:cubicBezTo>
                <a:cubicBezTo>
                  <a:pt x="1789" y="14298"/>
                  <a:pt x="1813" y="14251"/>
                  <a:pt x="1813" y="14194"/>
                </a:cubicBezTo>
                <a:lnTo>
                  <a:pt x="1813" y="13974"/>
                </a:lnTo>
                <a:cubicBezTo>
                  <a:pt x="1813" y="13916"/>
                  <a:pt x="1789" y="13871"/>
                  <a:pt x="1760" y="13871"/>
                </a:cubicBezTo>
                <a:close/>
                <a:moveTo>
                  <a:pt x="2610" y="13871"/>
                </a:moveTo>
                <a:cubicBezTo>
                  <a:pt x="2581" y="13871"/>
                  <a:pt x="2557" y="13916"/>
                  <a:pt x="2557" y="13974"/>
                </a:cubicBezTo>
                <a:lnTo>
                  <a:pt x="2557" y="14194"/>
                </a:lnTo>
                <a:cubicBezTo>
                  <a:pt x="2557" y="14251"/>
                  <a:pt x="2581" y="14298"/>
                  <a:pt x="2610" y="14298"/>
                </a:cubicBezTo>
                <a:cubicBezTo>
                  <a:pt x="2639" y="14298"/>
                  <a:pt x="2662" y="14251"/>
                  <a:pt x="2662" y="14194"/>
                </a:cubicBezTo>
                <a:lnTo>
                  <a:pt x="2662" y="13974"/>
                </a:lnTo>
                <a:cubicBezTo>
                  <a:pt x="2662" y="13916"/>
                  <a:pt x="2639" y="13871"/>
                  <a:pt x="2610" y="13871"/>
                </a:cubicBezTo>
                <a:close/>
                <a:moveTo>
                  <a:pt x="2924" y="13871"/>
                </a:moveTo>
                <a:cubicBezTo>
                  <a:pt x="2895" y="13871"/>
                  <a:pt x="2871" y="13916"/>
                  <a:pt x="2871" y="13974"/>
                </a:cubicBezTo>
                <a:lnTo>
                  <a:pt x="2871" y="14194"/>
                </a:lnTo>
                <a:cubicBezTo>
                  <a:pt x="2871" y="14251"/>
                  <a:pt x="2895" y="14298"/>
                  <a:pt x="2924" y="14298"/>
                </a:cubicBezTo>
                <a:cubicBezTo>
                  <a:pt x="2954" y="14298"/>
                  <a:pt x="2976" y="14251"/>
                  <a:pt x="2976" y="14194"/>
                </a:cubicBezTo>
                <a:lnTo>
                  <a:pt x="2976" y="13974"/>
                </a:lnTo>
                <a:cubicBezTo>
                  <a:pt x="2976" y="13916"/>
                  <a:pt x="2954" y="13871"/>
                  <a:pt x="2924" y="13871"/>
                </a:cubicBezTo>
                <a:close/>
                <a:moveTo>
                  <a:pt x="3773" y="13871"/>
                </a:moveTo>
                <a:cubicBezTo>
                  <a:pt x="3744" y="13871"/>
                  <a:pt x="3721" y="13916"/>
                  <a:pt x="3721" y="13974"/>
                </a:cubicBezTo>
                <a:lnTo>
                  <a:pt x="3721" y="14194"/>
                </a:lnTo>
                <a:cubicBezTo>
                  <a:pt x="3721" y="14251"/>
                  <a:pt x="3744" y="14298"/>
                  <a:pt x="3773" y="14298"/>
                </a:cubicBezTo>
                <a:cubicBezTo>
                  <a:pt x="3802" y="14298"/>
                  <a:pt x="3826" y="14251"/>
                  <a:pt x="3826" y="14194"/>
                </a:cubicBezTo>
                <a:lnTo>
                  <a:pt x="3826" y="13974"/>
                </a:lnTo>
                <a:cubicBezTo>
                  <a:pt x="3826" y="13916"/>
                  <a:pt x="3802" y="13871"/>
                  <a:pt x="3773" y="13871"/>
                </a:cubicBezTo>
                <a:close/>
                <a:moveTo>
                  <a:pt x="4088" y="13871"/>
                </a:moveTo>
                <a:cubicBezTo>
                  <a:pt x="4058" y="13871"/>
                  <a:pt x="4035" y="13916"/>
                  <a:pt x="4035" y="13974"/>
                </a:cubicBezTo>
                <a:lnTo>
                  <a:pt x="4035" y="14194"/>
                </a:lnTo>
                <a:cubicBezTo>
                  <a:pt x="4035" y="14251"/>
                  <a:pt x="4058" y="14298"/>
                  <a:pt x="4088" y="14298"/>
                </a:cubicBezTo>
                <a:cubicBezTo>
                  <a:pt x="4117" y="14298"/>
                  <a:pt x="4141" y="14251"/>
                  <a:pt x="4141" y="14194"/>
                </a:cubicBezTo>
                <a:lnTo>
                  <a:pt x="4141" y="13974"/>
                </a:lnTo>
                <a:cubicBezTo>
                  <a:pt x="4141" y="13916"/>
                  <a:pt x="4117" y="13871"/>
                  <a:pt x="4088" y="13871"/>
                </a:cubicBezTo>
                <a:close/>
                <a:moveTo>
                  <a:pt x="4937" y="13871"/>
                </a:moveTo>
                <a:cubicBezTo>
                  <a:pt x="4908" y="13871"/>
                  <a:pt x="4884" y="13916"/>
                  <a:pt x="4884" y="13974"/>
                </a:cubicBezTo>
                <a:lnTo>
                  <a:pt x="4884" y="14194"/>
                </a:lnTo>
                <a:cubicBezTo>
                  <a:pt x="4884" y="14251"/>
                  <a:pt x="4908" y="14298"/>
                  <a:pt x="4937" y="14298"/>
                </a:cubicBezTo>
                <a:cubicBezTo>
                  <a:pt x="4966" y="14298"/>
                  <a:pt x="4990" y="14251"/>
                  <a:pt x="4990" y="14194"/>
                </a:cubicBezTo>
                <a:lnTo>
                  <a:pt x="4990" y="13974"/>
                </a:lnTo>
                <a:cubicBezTo>
                  <a:pt x="4990" y="13916"/>
                  <a:pt x="4966" y="13871"/>
                  <a:pt x="4937" y="13871"/>
                </a:cubicBezTo>
                <a:close/>
                <a:moveTo>
                  <a:pt x="5252" y="13871"/>
                </a:moveTo>
                <a:cubicBezTo>
                  <a:pt x="5223" y="13871"/>
                  <a:pt x="5199" y="13916"/>
                  <a:pt x="5199" y="13974"/>
                </a:cubicBezTo>
                <a:lnTo>
                  <a:pt x="5199" y="14194"/>
                </a:lnTo>
                <a:cubicBezTo>
                  <a:pt x="5199" y="14251"/>
                  <a:pt x="5223" y="14298"/>
                  <a:pt x="5252" y="14298"/>
                </a:cubicBezTo>
                <a:cubicBezTo>
                  <a:pt x="5281" y="14298"/>
                  <a:pt x="5305" y="14251"/>
                  <a:pt x="5305" y="14194"/>
                </a:cubicBezTo>
                <a:lnTo>
                  <a:pt x="5305" y="13974"/>
                </a:lnTo>
                <a:cubicBezTo>
                  <a:pt x="5305" y="13916"/>
                  <a:pt x="5281" y="13871"/>
                  <a:pt x="5252" y="13871"/>
                </a:cubicBezTo>
                <a:close/>
                <a:moveTo>
                  <a:pt x="6102" y="13871"/>
                </a:moveTo>
                <a:cubicBezTo>
                  <a:pt x="6072" y="13871"/>
                  <a:pt x="6049" y="13916"/>
                  <a:pt x="6049" y="13974"/>
                </a:cubicBezTo>
                <a:lnTo>
                  <a:pt x="6049" y="14194"/>
                </a:lnTo>
                <a:cubicBezTo>
                  <a:pt x="6049" y="14251"/>
                  <a:pt x="6072" y="14298"/>
                  <a:pt x="6102" y="14298"/>
                </a:cubicBezTo>
                <a:cubicBezTo>
                  <a:pt x="6131" y="14298"/>
                  <a:pt x="6155" y="14251"/>
                  <a:pt x="6155" y="14194"/>
                </a:cubicBezTo>
                <a:lnTo>
                  <a:pt x="6155" y="13974"/>
                </a:lnTo>
                <a:cubicBezTo>
                  <a:pt x="6155" y="13916"/>
                  <a:pt x="6131" y="13871"/>
                  <a:pt x="6102" y="13871"/>
                </a:cubicBezTo>
                <a:close/>
                <a:moveTo>
                  <a:pt x="6416" y="13871"/>
                </a:moveTo>
                <a:cubicBezTo>
                  <a:pt x="6387" y="13871"/>
                  <a:pt x="6363" y="13916"/>
                  <a:pt x="6363" y="13974"/>
                </a:cubicBezTo>
                <a:lnTo>
                  <a:pt x="6363" y="14194"/>
                </a:lnTo>
                <a:cubicBezTo>
                  <a:pt x="6363" y="14251"/>
                  <a:pt x="6387" y="14298"/>
                  <a:pt x="6416" y="14298"/>
                </a:cubicBezTo>
                <a:cubicBezTo>
                  <a:pt x="6445" y="14298"/>
                  <a:pt x="6469" y="14251"/>
                  <a:pt x="6469" y="14194"/>
                </a:cubicBezTo>
                <a:lnTo>
                  <a:pt x="6469" y="13974"/>
                </a:lnTo>
                <a:cubicBezTo>
                  <a:pt x="6469" y="13916"/>
                  <a:pt x="6445" y="13871"/>
                  <a:pt x="6416" y="13871"/>
                </a:cubicBezTo>
                <a:close/>
                <a:moveTo>
                  <a:pt x="7266" y="13871"/>
                </a:moveTo>
                <a:cubicBezTo>
                  <a:pt x="7237" y="13871"/>
                  <a:pt x="7213" y="13916"/>
                  <a:pt x="7213" y="13974"/>
                </a:cubicBezTo>
                <a:lnTo>
                  <a:pt x="7213" y="14194"/>
                </a:lnTo>
                <a:cubicBezTo>
                  <a:pt x="7213" y="14251"/>
                  <a:pt x="7237" y="14298"/>
                  <a:pt x="7266" y="14298"/>
                </a:cubicBezTo>
                <a:cubicBezTo>
                  <a:pt x="7295" y="14298"/>
                  <a:pt x="7318" y="14251"/>
                  <a:pt x="7318" y="14194"/>
                </a:cubicBezTo>
                <a:lnTo>
                  <a:pt x="7318" y="13974"/>
                </a:lnTo>
                <a:cubicBezTo>
                  <a:pt x="7318" y="13916"/>
                  <a:pt x="7295" y="13871"/>
                  <a:pt x="7266" y="13871"/>
                </a:cubicBezTo>
                <a:close/>
                <a:moveTo>
                  <a:pt x="7580" y="13871"/>
                </a:moveTo>
                <a:cubicBezTo>
                  <a:pt x="7551" y="13871"/>
                  <a:pt x="7527" y="13916"/>
                  <a:pt x="7527" y="13974"/>
                </a:cubicBezTo>
                <a:lnTo>
                  <a:pt x="7527" y="14194"/>
                </a:lnTo>
                <a:cubicBezTo>
                  <a:pt x="7527" y="14251"/>
                  <a:pt x="7551" y="14298"/>
                  <a:pt x="7580" y="14298"/>
                </a:cubicBezTo>
                <a:cubicBezTo>
                  <a:pt x="7609" y="14298"/>
                  <a:pt x="7632" y="14251"/>
                  <a:pt x="7632" y="14194"/>
                </a:cubicBezTo>
                <a:lnTo>
                  <a:pt x="7632" y="13974"/>
                </a:lnTo>
                <a:cubicBezTo>
                  <a:pt x="7632" y="13916"/>
                  <a:pt x="7609" y="13871"/>
                  <a:pt x="7580" y="13871"/>
                </a:cubicBezTo>
                <a:close/>
                <a:moveTo>
                  <a:pt x="8429" y="13871"/>
                </a:moveTo>
                <a:cubicBezTo>
                  <a:pt x="8400" y="13871"/>
                  <a:pt x="8377" y="13916"/>
                  <a:pt x="8377" y="13974"/>
                </a:cubicBezTo>
                <a:lnTo>
                  <a:pt x="8377" y="14194"/>
                </a:lnTo>
                <a:cubicBezTo>
                  <a:pt x="8377" y="14251"/>
                  <a:pt x="8400" y="14298"/>
                  <a:pt x="8429" y="14298"/>
                </a:cubicBezTo>
                <a:cubicBezTo>
                  <a:pt x="8458" y="14298"/>
                  <a:pt x="8482" y="14251"/>
                  <a:pt x="8482" y="14194"/>
                </a:cubicBezTo>
                <a:lnTo>
                  <a:pt x="8482" y="13974"/>
                </a:lnTo>
                <a:cubicBezTo>
                  <a:pt x="8482" y="13916"/>
                  <a:pt x="8458" y="13871"/>
                  <a:pt x="8429" y="13871"/>
                </a:cubicBezTo>
                <a:close/>
                <a:moveTo>
                  <a:pt x="8744" y="13871"/>
                </a:moveTo>
                <a:cubicBezTo>
                  <a:pt x="8714" y="13871"/>
                  <a:pt x="8691" y="13916"/>
                  <a:pt x="8691" y="13974"/>
                </a:cubicBezTo>
                <a:lnTo>
                  <a:pt x="8691" y="14194"/>
                </a:lnTo>
                <a:cubicBezTo>
                  <a:pt x="8691" y="14251"/>
                  <a:pt x="8714" y="14298"/>
                  <a:pt x="8744" y="14298"/>
                </a:cubicBezTo>
                <a:cubicBezTo>
                  <a:pt x="8773" y="14298"/>
                  <a:pt x="8796" y="14251"/>
                  <a:pt x="8796" y="14194"/>
                </a:cubicBezTo>
                <a:lnTo>
                  <a:pt x="8796" y="13974"/>
                </a:lnTo>
                <a:cubicBezTo>
                  <a:pt x="8796" y="13916"/>
                  <a:pt x="8773" y="13871"/>
                  <a:pt x="8744" y="13871"/>
                </a:cubicBezTo>
                <a:close/>
                <a:moveTo>
                  <a:pt x="9593" y="13871"/>
                </a:moveTo>
                <a:cubicBezTo>
                  <a:pt x="9564" y="13871"/>
                  <a:pt x="9540" y="13916"/>
                  <a:pt x="9540" y="13974"/>
                </a:cubicBezTo>
                <a:lnTo>
                  <a:pt x="9540" y="14194"/>
                </a:lnTo>
                <a:cubicBezTo>
                  <a:pt x="9540" y="14251"/>
                  <a:pt x="9564" y="14298"/>
                  <a:pt x="9593" y="14298"/>
                </a:cubicBezTo>
                <a:cubicBezTo>
                  <a:pt x="9622" y="14298"/>
                  <a:pt x="9646" y="14251"/>
                  <a:pt x="9646" y="14194"/>
                </a:cubicBezTo>
                <a:lnTo>
                  <a:pt x="9646" y="13974"/>
                </a:lnTo>
                <a:cubicBezTo>
                  <a:pt x="9646" y="13916"/>
                  <a:pt x="9622" y="13871"/>
                  <a:pt x="9593" y="13871"/>
                </a:cubicBezTo>
                <a:close/>
                <a:moveTo>
                  <a:pt x="9908" y="13871"/>
                </a:moveTo>
                <a:cubicBezTo>
                  <a:pt x="9879" y="13871"/>
                  <a:pt x="9855" y="13916"/>
                  <a:pt x="9855" y="13974"/>
                </a:cubicBezTo>
                <a:lnTo>
                  <a:pt x="9855" y="14194"/>
                </a:lnTo>
                <a:cubicBezTo>
                  <a:pt x="9855" y="14251"/>
                  <a:pt x="9879" y="14298"/>
                  <a:pt x="9908" y="14298"/>
                </a:cubicBezTo>
                <a:cubicBezTo>
                  <a:pt x="9937" y="14298"/>
                  <a:pt x="9961" y="14251"/>
                  <a:pt x="9961" y="14194"/>
                </a:cubicBezTo>
                <a:lnTo>
                  <a:pt x="9961" y="13974"/>
                </a:lnTo>
                <a:cubicBezTo>
                  <a:pt x="9961" y="13916"/>
                  <a:pt x="9937" y="13871"/>
                  <a:pt x="9908" y="13871"/>
                </a:cubicBezTo>
                <a:close/>
                <a:moveTo>
                  <a:pt x="10758" y="13871"/>
                </a:moveTo>
                <a:cubicBezTo>
                  <a:pt x="10728" y="13871"/>
                  <a:pt x="10705" y="13916"/>
                  <a:pt x="10705" y="13974"/>
                </a:cubicBezTo>
                <a:lnTo>
                  <a:pt x="10705" y="14194"/>
                </a:lnTo>
                <a:cubicBezTo>
                  <a:pt x="10705" y="14251"/>
                  <a:pt x="10728" y="14298"/>
                  <a:pt x="10758" y="14298"/>
                </a:cubicBezTo>
                <a:cubicBezTo>
                  <a:pt x="10787" y="14298"/>
                  <a:pt x="10810" y="14251"/>
                  <a:pt x="10810" y="14194"/>
                </a:cubicBezTo>
                <a:lnTo>
                  <a:pt x="10810" y="13974"/>
                </a:lnTo>
                <a:cubicBezTo>
                  <a:pt x="10810" y="13916"/>
                  <a:pt x="10787" y="13871"/>
                  <a:pt x="10758" y="13871"/>
                </a:cubicBezTo>
                <a:close/>
                <a:moveTo>
                  <a:pt x="11072" y="13871"/>
                </a:moveTo>
                <a:cubicBezTo>
                  <a:pt x="11043" y="13871"/>
                  <a:pt x="11019" y="13916"/>
                  <a:pt x="11019" y="13974"/>
                </a:cubicBezTo>
                <a:lnTo>
                  <a:pt x="11019" y="14194"/>
                </a:lnTo>
                <a:cubicBezTo>
                  <a:pt x="11019" y="14251"/>
                  <a:pt x="11043" y="14298"/>
                  <a:pt x="11072" y="14298"/>
                </a:cubicBezTo>
                <a:cubicBezTo>
                  <a:pt x="11101" y="14298"/>
                  <a:pt x="11125" y="14251"/>
                  <a:pt x="11125" y="14194"/>
                </a:cubicBezTo>
                <a:lnTo>
                  <a:pt x="11125" y="13974"/>
                </a:lnTo>
                <a:cubicBezTo>
                  <a:pt x="11125" y="13916"/>
                  <a:pt x="11101" y="13871"/>
                  <a:pt x="11072" y="13871"/>
                </a:cubicBezTo>
                <a:close/>
                <a:moveTo>
                  <a:pt x="11922" y="13871"/>
                </a:moveTo>
                <a:cubicBezTo>
                  <a:pt x="11893" y="13871"/>
                  <a:pt x="11869" y="13916"/>
                  <a:pt x="11869" y="13974"/>
                </a:cubicBezTo>
                <a:lnTo>
                  <a:pt x="11869" y="14194"/>
                </a:lnTo>
                <a:cubicBezTo>
                  <a:pt x="11869" y="14251"/>
                  <a:pt x="11893" y="14298"/>
                  <a:pt x="11922" y="14298"/>
                </a:cubicBezTo>
                <a:cubicBezTo>
                  <a:pt x="11951" y="14298"/>
                  <a:pt x="11974" y="14251"/>
                  <a:pt x="11974" y="14194"/>
                </a:cubicBezTo>
                <a:lnTo>
                  <a:pt x="11974" y="13974"/>
                </a:lnTo>
                <a:cubicBezTo>
                  <a:pt x="11974" y="13916"/>
                  <a:pt x="11951" y="13871"/>
                  <a:pt x="11922" y="13871"/>
                </a:cubicBezTo>
                <a:close/>
                <a:moveTo>
                  <a:pt x="12236" y="13871"/>
                </a:moveTo>
                <a:cubicBezTo>
                  <a:pt x="12207" y="13871"/>
                  <a:pt x="12183" y="13916"/>
                  <a:pt x="12183" y="13974"/>
                </a:cubicBezTo>
                <a:lnTo>
                  <a:pt x="12183" y="14194"/>
                </a:lnTo>
                <a:cubicBezTo>
                  <a:pt x="12183" y="14251"/>
                  <a:pt x="12207" y="14298"/>
                  <a:pt x="12236" y="14298"/>
                </a:cubicBezTo>
                <a:cubicBezTo>
                  <a:pt x="12265" y="14298"/>
                  <a:pt x="12288" y="14251"/>
                  <a:pt x="12288" y="14194"/>
                </a:cubicBezTo>
                <a:lnTo>
                  <a:pt x="12288" y="13974"/>
                </a:lnTo>
                <a:cubicBezTo>
                  <a:pt x="12288" y="13916"/>
                  <a:pt x="12265" y="13871"/>
                  <a:pt x="12236" y="13871"/>
                </a:cubicBezTo>
                <a:close/>
                <a:moveTo>
                  <a:pt x="13085" y="13871"/>
                </a:moveTo>
                <a:cubicBezTo>
                  <a:pt x="13056" y="13871"/>
                  <a:pt x="13032" y="13916"/>
                  <a:pt x="13032" y="13974"/>
                </a:cubicBezTo>
                <a:lnTo>
                  <a:pt x="13032" y="14194"/>
                </a:lnTo>
                <a:cubicBezTo>
                  <a:pt x="13032" y="14251"/>
                  <a:pt x="13056" y="14298"/>
                  <a:pt x="13085" y="14298"/>
                </a:cubicBezTo>
                <a:cubicBezTo>
                  <a:pt x="13114" y="14298"/>
                  <a:pt x="13138" y="14251"/>
                  <a:pt x="13138" y="14194"/>
                </a:cubicBezTo>
                <a:lnTo>
                  <a:pt x="13138" y="13974"/>
                </a:lnTo>
                <a:cubicBezTo>
                  <a:pt x="13138" y="13916"/>
                  <a:pt x="13114" y="13871"/>
                  <a:pt x="13085" y="13871"/>
                </a:cubicBezTo>
                <a:close/>
                <a:moveTo>
                  <a:pt x="13399" y="13871"/>
                </a:moveTo>
                <a:cubicBezTo>
                  <a:pt x="13370" y="13871"/>
                  <a:pt x="13348" y="13916"/>
                  <a:pt x="13348" y="13974"/>
                </a:cubicBezTo>
                <a:lnTo>
                  <a:pt x="13348" y="14194"/>
                </a:lnTo>
                <a:cubicBezTo>
                  <a:pt x="13348" y="14251"/>
                  <a:pt x="13370" y="14298"/>
                  <a:pt x="13399" y="14298"/>
                </a:cubicBezTo>
                <a:cubicBezTo>
                  <a:pt x="13428" y="14298"/>
                  <a:pt x="13452" y="14251"/>
                  <a:pt x="13452" y="14194"/>
                </a:cubicBezTo>
                <a:lnTo>
                  <a:pt x="13452" y="13974"/>
                </a:lnTo>
                <a:cubicBezTo>
                  <a:pt x="13452" y="13916"/>
                  <a:pt x="13428" y="13871"/>
                  <a:pt x="13399" y="13871"/>
                </a:cubicBezTo>
                <a:close/>
                <a:moveTo>
                  <a:pt x="14249" y="13871"/>
                </a:moveTo>
                <a:cubicBezTo>
                  <a:pt x="14220" y="13871"/>
                  <a:pt x="14196" y="13916"/>
                  <a:pt x="14196" y="13974"/>
                </a:cubicBezTo>
                <a:lnTo>
                  <a:pt x="14196" y="14194"/>
                </a:lnTo>
                <a:cubicBezTo>
                  <a:pt x="14196" y="14251"/>
                  <a:pt x="14220" y="14298"/>
                  <a:pt x="14249" y="14298"/>
                </a:cubicBezTo>
                <a:cubicBezTo>
                  <a:pt x="14278" y="14298"/>
                  <a:pt x="14302" y="14251"/>
                  <a:pt x="14302" y="14194"/>
                </a:cubicBezTo>
                <a:lnTo>
                  <a:pt x="14302" y="13974"/>
                </a:lnTo>
                <a:cubicBezTo>
                  <a:pt x="14302" y="13916"/>
                  <a:pt x="14278" y="13871"/>
                  <a:pt x="14249" y="13871"/>
                </a:cubicBezTo>
                <a:close/>
                <a:moveTo>
                  <a:pt x="14564" y="13871"/>
                </a:moveTo>
                <a:cubicBezTo>
                  <a:pt x="14535" y="13871"/>
                  <a:pt x="14511" y="13916"/>
                  <a:pt x="14511" y="13974"/>
                </a:cubicBezTo>
                <a:lnTo>
                  <a:pt x="14511" y="14194"/>
                </a:lnTo>
                <a:cubicBezTo>
                  <a:pt x="14511" y="14251"/>
                  <a:pt x="14535" y="14298"/>
                  <a:pt x="14564" y="14298"/>
                </a:cubicBezTo>
                <a:cubicBezTo>
                  <a:pt x="14593" y="14298"/>
                  <a:pt x="14617" y="14251"/>
                  <a:pt x="14617" y="14194"/>
                </a:cubicBezTo>
                <a:lnTo>
                  <a:pt x="14617" y="13974"/>
                </a:lnTo>
                <a:cubicBezTo>
                  <a:pt x="14617" y="13916"/>
                  <a:pt x="14593" y="13871"/>
                  <a:pt x="14564" y="13871"/>
                </a:cubicBezTo>
                <a:close/>
                <a:moveTo>
                  <a:pt x="15413" y="13871"/>
                </a:moveTo>
                <a:cubicBezTo>
                  <a:pt x="15384" y="13871"/>
                  <a:pt x="15360" y="13916"/>
                  <a:pt x="15360" y="13974"/>
                </a:cubicBezTo>
                <a:lnTo>
                  <a:pt x="15360" y="14194"/>
                </a:lnTo>
                <a:cubicBezTo>
                  <a:pt x="15360" y="14251"/>
                  <a:pt x="15384" y="14298"/>
                  <a:pt x="15413" y="14298"/>
                </a:cubicBezTo>
                <a:cubicBezTo>
                  <a:pt x="15442" y="14298"/>
                  <a:pt x="15465" y="14251"/>
                  <a:pt x="15465" y="14194"/>
                </a:cubicBezTo>
                <a:lnTo>
                  <a:pt x="15465" y="13974"/>
                </a:lnTo>
                <a:cubicBezTo>
                  <a:pt x="15465" y="13916"/>
                  <a:pt x="15442" y="13871"/>
                  <a:pt x="15413" y="13871"/>
                </a:cubicBezTo>
                <a:close/>
                <a:moveTo>
                  <a:pt x="15728" y="13871"/>
                </a:moveTo>
                <a:cubicBezTo>
                  <a:pt x="15699" y="13871"/>
                  <a:pt x="15675" y="13916"/>
                  <a:pt x="15675" y="13974"/>
                </a:cubicBezTo>
                <a:lnTo>
                  <a:pt x="15675" y="14194"/>
                </a:lnTo>
                <a:cubicBezTo>
                  <a:pt x="15675" y="14251"/>
                  <a:pt x="15699" y="14298"/>
                  <a:pt x="15728" y="14298"/>
                </a:cubicBezTo>
                <a:cubicBezTo>
                  <a:pt x="15757" y="14298"/>
                  <a:pt x="15781" y="14251"/>
                  <a:pt x="15781" y="14194"/>
                </a:cubicBezTo>
                <a:lnTo>
                  <a:pt x="15781" y="13974"/>
                </a:lnTo>
                <a:cubicBezTo>
                  <a:pt x="15781" y="13916"/>
                  <a:pt x="15757" y="13871"/>
                  <a:pt x="15728" y="13871"/>
                </a:cubicBezTo>
                <a:close/>
                <a:moveTo>
                  <a:pt x="16578" y="13871"/>
                </a:moveTo>
                <a:cubicBezTo>
                  <a:pt x="16549" y="13871"/>
                  <a:pt x="16525" y="13916"/>
                  <a:pt x="16525" y="13974"/>
                </a:cubicBezTo>
                <a:lnTo>
                  <a:pt x="16525" y="14194"/>
                </a:lnTo>
                <a:cubicBezTo>
                  <a:pt x="16525" y="14251"/>
                  <a:pt x="16549" y="14298"/>
                  <a:pt x="16578" y="14298"/>
                </a:cubicBezTo>
                <a:cubicBezTo>
                  <a:pt x="16607" y="14298"/>
                  <a:pt x="16630" y="14251"/>
                  <a:pt x="16630" y="14194"/>
                </a:cubicBezTo>
                <a:lnTo>
                  <a:pt x="16630" y="13974"/>
                </a:lnTo>
                <a:cubicBezTo>
                  <a:pt x="16630" y="13916"/>
                  <a:pt x="16607" y="13871"/>
                  <a:pt x="16578" y="13871"/>
                </a:cubicBezTo>
                <a:close/>
                <a:moveTo>
                  <a:pt x="16892" y="13871"/>
                </a:moveTo>
                <a:cubicBezTo>
                  <a:pt x="16863" y="13871"/>
                  <a:pt x="16839" y="13916"/>
                  <a:pt x="16839" y="13974"/>
                </a:cubicBezTo>
                <a:lnTo>
                  <a:pt x="16839" y="14194"/>
                </a:lnTo>
                <a:cubicBezTo>
                  <a:pt x="16839" y="14251"/>
                  <a:pt x="16863" y="14298"/>
                  <a:pt x="16892" y="14298"/>
                </a:cubicBezTo>
                <a:cubicBezTo>
                  <a:pt x="16921" y="14298"/>
                  <a:pt x="16944" y="14251"/>
                  <a:pt x="16944" y="14194"/>
                </a:cubicBezTo>
                <a:lnTo>
                  <a:pt x="16944" y="13974"/>
                </a:lnTo>
                <a:cubicBezTo>
                  <a:pt x="16944" y="13916"/>
                  <a:pt x="16921" y="13871"/>
                  <a:pt x="16892" y="13871"/>
                </a:cubicBezTo>
                <a:close/>
                <a:moveTo>
                  <a:pt x="17741" y="13871"/>
                </a:moveTo>
                <a:cubicBezTo>
                  <a:pt x="17712" y="13871"/>
                  <a:pt x="17689" y="13916"/>
                  <a:pt x="17689" y="13974"/>
                </a:cubicBezTo>
                <a:lnTo>
                  <a:pt x="17689" y="14194"/>
                </a:lnTo>
                <a:cubicBezTo>
                  <a:pt x="17689" y="14251"/>
                  <a:pt x="17712" y="14298"/>
                  <a:pt x="17741" y="14298"/>
                </a:cubicBezTo>
                <a:cubicBezTo>
                  <a:pt x="17770" y="14298"/>
                  <a:pt x="17794" y="14251"/>
                  <a:pt x="17794" y="14194"/>
                </a:cubicBezTo>
                <a:lnTo>
                  <a:pt x="17794" y="13974"/>
                </a:lnTo>
                <a:cubicBezTo>
                  <a:pt x="17794" y="13916"/>
                  <a:pt x="17770" y="13871"/>
                  <a:pt x="17741" y="13871"/>
                </a:cubicBezTo>
                <a:close/>
                <a:moveTo>
                  <a:pt x="18055" y="13871"/>
                </a:moveTo>
                <a:cubicBezTo>
                  <a:pt x="18026" y="13871"/>
                  <a:pt x="18002" y="13916"/>
                  <a:pt x="18002" y="13974"/>
                </a:cubicBezTo>
                <a:lnTo>
                  <a:pt x="18002" y="14194"/>
                </a:lnTo>
                <a:cubicBezTo>
                  <a:pt x="18002" y="14251"/>
                  <a:pt x="18026" y="14298"/>
                  <a:pt x="18055" y="14298"/>
                </a:cubicBezTo>
                <a:cubicBezTo>
                  <a:pt x="18085" y="14298"/>
                  <a:pt x="18108" y="14251"/>
                  <a:pt x="18108" y="14194"/>
                </a:cubicBezTo>
                <a:lnTo>
                  <a:pt x="18108" y="13974"/>
                </a:lnTo>
                <a:cubicBezTo>
                  <a:pt x="18108" y="13916"/>
                  <a:pt x="18085" y="13871"/>
                  <a:pt x="18055" y="13871"/>
                </a:cubicBezTo>
                <a:close/>
                <a:moveTo>
                  <a:pt x="18905" y="13871"/>
                </a:moveTo>
                <a:cubicBezTo>
                  <a:pt x="18876" y="13871"/>
                  <a:pt x="18852" y="13916"/>
                  <a:pt x="18852" y="13974"/>
                </a:cubicBezTo>
                <a:lnTo>
                  <a:pt x="18852" y="14194"/>
                </a:lnTo>
                <a:cubicBezTo>
                  <a:pt x="18852" y="14251"/>
                  <a:pt x="18876" y="14298"/>
                  <a:pt x="18905" y="14298"/>
                </a:cubicBezTo>
                <a:cubicBezTo>
                  <a:pt x="18934" y="14298"/>
                  <a:pt x="18958" y="14251"/>
                  <a:pt x="18958" y="14194"/>
                </a:cubicBezTo>
                <a:lnTo>
                  <a:pt x="18958" y="13974"/>
                </a:lnTo>
                <a:cubicBezTo>
                  <a:pt x="18958" y="13916"/>
                  <a:pt x="18934" y="13871"/>
                  <a:pt x="18905" y="13871"/>
                </a:cubicBezTo>
                <a:close/>
                <a:moveTo>
                  <a:pt x="19220" y="13871"/>
                </a:moveTo>
                <a:cubicBezTo>
                  <a:pt x="19191" y="13871"/>
                  <a:pt x="19167" y="13916"/>
                  <a:pt x="19167" y="13974"/>
                </a:cubicBezTo>
                <a:lnTo>
                  <a:pt x="19167" y="14194"/>
                </a:lnTo>
                <a:cubicBezTo>
                  <a:pt x="19167" y="14251"/>
                  <a:pt x="19191" y="14298"/>
                  <a:pt x="19220" y="14298"/>
                </a:cubicBezTo>
                <a:cubicBezTo>
                  <a:pt x="19249" y="14298"/>
                  <a:pt x="19273" y="14251"/>
                  <a:pt x="19273" y="14194"/>
                </a:cubicBezTo>
                <a:lnTo>
                  <a:pt x="19273" y="13974"/>
                </a:lnTo>
                <a:cubicBezTo>
                  <a:pt x="19273" y="13916"/>
                  <a:pt x="19249" y="13871"/>
                  <a:pt x="19220" y="13871"/>
                </a:cubicBezTo>
                <a:close/>
                <a:moveTo>
                  <a:pt x="20069" y="13871"/>
                </a:moveTo>
                <a:cubicBezTo>
                  <a:pt x="20040" y="13871"/>
                  <a:pt x="20016" y="13916"/>
                  <a:pt x="20016" y="13974"/>
                </a:cubicBezTo>
                <a:lnTo>
                  <a:pt x="20016" y="14194"/>
                </a:lnTo>
                <a:cubicBezTo>
                  <a:pt x="20016" y="14251"/>
                  <a:pt x="20040" y="14298"/>
                  <a:pt x="20069" y="14298"/>
                </a:cubicBezTo>
                <a:cubicBezTo>
                  <a:pt x="20099" y="14298"/>
                  <a:pt x="20122" y="14251"/>
                  <a:pt x="20122" y="14194"/>
                </a:cubicBezTo>
                <a:lnTo>
                  <a:pt x="20122" y="13974"/>
                </a:lnTo>
                <a:cubicBezTo>
                  <a:pt x="20122" y="13916"/>
                  <a:pt x="20099" y="13871"/>
                  <a:pt x="20069" y="13871"/>
                </a:cubicBezTo>
                <a:close/>
                <a:moveTo>
                  <a:pt x="20384" y="13871"/>
                </a:moveTo>
                <a:cubicBezTo>
                  <a:pt x="20355" y="13871"/>
                  <a:pt x="20331" y="13916"/>
                  <a:pt x="20331" y="13974"/>
                </a:cubicBezTo>
                <a:lnTo>
                  <a:pt x="20331" y="14194"/>
                </a:lnTo>
                <a:cubicBezTo>
                  <a:pt x="20331" y="14251"/>
                  <a:pt x="20355" y="14298"/>
                  <a:pt x="20384" y="14298"/>
                </a:cubicBezTo>
                <a:cubicBezTo>
                  <a:pt x="20413" y="14298"/>
                  <a:pt x="20436" y="14251"/>
                  <a:pt x="20436" y="14194"/>
                </a:cubicBezTo>
                <a:lnTo>
                  <a:pt x="20436" y="13974"/>
                </a:lnTo>
                <a:cubicBezTo>
                  <a:pt x="20436" y="13916"/>
                  <a:pt x="20413" y="13871"/>
                  <a:pt x="20384" y="13871"/>
                </a:cubicBezTo>
                <a:close/>
                <a:moveTo>
                  <a:pt x="21234" y="13871"/>
                </a:moveTo>
                <a:cubicBezTo>
                  <a:pt x="21204" y="13871"/>
                  <a:pt x="21181" y="13916"/>
                  <a:pt x="21181" y="13974"/>
                </a:cubicBezTo>
                <a:lnTo>
                  <a:pt x="21181" y="14194"/>
                </a:lnTo>
                <a:cubicBezTo>
                  <a:pt x="21181" y="14251"/>
                  <a:pt x="21204" y="14298"/>
                  <a:pt x="21234" y="14298"/>
                </a:cubicBezTo>
                <a:cubicBezTo>
                  <a:pt x="21263" y="14298"/>
                  <a:pt x="21285" y="14251"/>
                  <a:pt x="21285" y="14194"/>
                </a:cubicBezTo>
                <a:lnTo>
                  <a:pt x="21285" y="13974"/>
                </a:lnTo>
                <a:cubicBezTo>
                  <a:pt x="21285" y="13916"/>
                  <a:pt x="21263" y="13871"/>
                  <a:pt x="21234" y="13871"/>
                </a:cubicBezTo>
                <a:close/>
                <a:moveTo>
                  <a:pt x="21547" y="13871"/>
                </a:moveTo>
                <a:cubicBezTo>
                  <a:pt x="21518" y="13871"/>
                  <a:pt x="21495" y="13916"/>
                  <a:pt x="21495" y="13974"/>
                </a:cubicBezTo>
                <a:lnTo>
                  <a:pt x="21495" y="14194"/>
                </a:lnTo>
                <a:cubicBezTo>
                  <a:pt x="21495" y="14251"/>
                  <a:pt x="21518" y="14298"/>
                  <a:pt x="21547" y="14298"/>
                </a:cubicBezTo>
                <a:cubicBezTo>
                  <a:pt x="21576" y="14298"/>
                  <a:pt x="21600" y="14251"/>
                  <a:pt x="21600" y="14194"/>
                </a:cubicBezTo>
                <a:lnTo>
                  <a:pt x="21600" y="13974"/>
                </a:lnTo>
                <a:cubicBezTo>
                  <a:pt x="21600" y="13916"/>
                  <a:pt x="21576" y="13871"/>
                  <a:pt x="21547" y="13871"/>
                </a:cubicBezTo>
                <a:close/>
                <a:moveTo>
                  <a:pt x="53" y="14601"/>
                </a:moveTo>
                <a:cubicBezTo>
                  <a:pt x="24" y="14601"/>
                  <a:pt x="0" y="14646"/>
                  <a:pt x="0" y="14704"/>
                </a:cubicBezTo>
                <a:lnTo>
                  <a:pt x="0" y="14924"/>
                </a:lnTo>
                <a:cubicBezTo>
                  <a:pt x="0" y="14981"/>
                  <a:pt x="24" y="15028"/>
                  <a:pt x="53" y="15028"/>
                </a:cubicBezTo>
                <a:cubicBezTo>
                  <a:pt x="82" y="15028"/>
                  <a:pt x="106" y="14981"/>
                  <a:pt x="106" y="14924"/>
                </a:cubicBezTo>
                <a:lnTo>
                  <a:pt x="106" y="14704"/>
                </a:lnTo>
                <a:cubicBezTo>
                  <a:pt x="106" y="14646"/>
                  <a:pt x="82" y="14601"/>
                  <a:pt x="53" y="14601"/>
                </a:cubicBezTo>
                <a:close/>
                <a:moveTo>
                  <a:pt x="367" y="14601"/>
                </a:moveTo>
                <a:cubicBezTo>
                  <a:pt x="338" y="14601"/>
                  <a:pt x="315" y="14646"/>
                  <a:pt x="315" y="14704"/>
                </a:cubicBezTo>
                <a:lnTo>
                  <a:pt x="315" y="14924"/>
                </a:lnTo>
                <a:cubicBezTo>
                  <a:pt x="315" y="14981"/>
                  <a:pt x="338" y="15028"/>
                  <a:pt x="367" y="15028"/>
                </a:cubicBezTo>
                <a:cubicBezTo>
                  <a:pt x="397" y="15028"/>
                  <a:pt x="420" y="14981"/>
                  <a:pt x="420" y="14924"/>
                </a:cubicBezTo>
                <a:lnTo>
                  <a:pt x="420" y="14704"/>
                </a:lnTo>
                <a:cubicBezTo>
                  <a:pt x="420" y="14646"/>
                  <a:pt x="397" y="14601"/>
                  <a:pt x="367" y="14601"/>
                </a:cubicBezTo>
                <a:close/>
                <a:moveTo>
                  <a:pt x="1217" y="14601"/>
                </a:moveTo>
                <a:cubicBezTo>
                  <a:pt x="1188" y="14601"/>
                  <a:pt x="1164" y="14646"/>
                  <a:pt x="1164" y="14704"/>
                </a:cubicBezTo>
                <a:lnTo>
                  <a:pt x="1164" y="14924"/>
                </a:lnTo>
                <a:cubicBezTo>
                  <a:pt x="1164" y="14981"/>
                  <a:pt x="1188" y="15028"/>
                  <a:pt x="1217" y="15028"/>
                </a:cubicBezTo>
                <a:cubicBezTo>
                  <a:pt x="1246" y="15028"/>
                  <a:pt x="1270" y="14981"/>
                  <a:pt x="1270" y="14924"/>
                </a:cubicBezTo>
                <a:lnTo>
                  <a:pt x="1270" y="14704"/>
                </a:lnTo>
                <a:cubicBezTo>
                  <a:pt x="1270" y="14646"/>
                  <a:pt x="1246" y="14601"/>
                  <a:pt x="1217" y="14601"/>
                </a:cubicBezTo>
                <a:close/>
                <a:moveTo>
                  <a:pt x="1532" y="14601"/>
                </a:moveTo>
                <a:cubicBezTo>
                  <a:pt x="1503" y="14601"/>
                  <a:pt x="1479" y="14646"/>
                  <a:pt x="1479" y="14704"/>
                </a:cubicBezTo>
                <a:lnTo>
                  <a:pt x="1479" y="14924"/>
                </a:lnTo>
                <a:cubicBezTo>
                  <a:pt x="1479" y="14981"/>
                  <a:pt x="1503" y="15028"/>
                  <a:pt x="1532" y="15028"/>
                </a:cubicBezTo>
                <a:cubicBezTo>
                  <a:pt x="1561" y="15028"/>
                  <a:pt x="1584" y="14981"/>
                  <a:pt x="1584" y="14924"/>
                </a:cubicBezTo>
                <a:lnTo>
                  <a:pt x="1584" y="14704"/>
                </a:lnTo>
                <a:cubicBezTo>
                  <a:pt x="1584" y="14646"/>
                  <a:pt x="1561" y="14601"/>
                  <a:pt x="1532" y="14601"/>
                </a:cubicBezTo>
                <a:close/>
                <a:moveTo>
                  <a:pt x="2380" y="14601"/>
                </a:moveTo>
                <a:cubicBezTo>
                  <a:pt x="2351" y="14601"/>
                  <a:pt x="2329" y="14646"/>
                  <a:pt x="2329" y="14704"/>
                </a:cubicBezTo>
                <a:lnTo>
                  <a:pt x="2329" y="14924"/>
                </a:lnTo>
                <a:cubicBezTo>
                  <a:pt x="2329" y="14981"/>
                  <a:pt x="2351" y="15028"/>
                  <a:pt x="2380" y="15028"/>
                </a:cubicBezTo>
                <a:cubicBezTo>
                  <a:pt x="2409" y="15028"/>
                  <a:pt x="2433" y="14981"/>
                  <a:pt x="2433" y="14924"/>
                </a:cubicBezTo>
                <a:lnTo>
                  <a:pt x="2433" y="14704"/>
                </a:lnTo>
                <a:cubicBezTo>
                  <a:pt x="2433" y="14646"/>
                  <a:pt x="2409" y="14601"/>
                  <a:pt x="2380" y="14601"/>
                </a:cubicBezTo>
                <a:close/>
                <a:moveTo>
                  <a:pt x="2695" y="14601"/>
                </a:moveTo>
                <a:cubicBezTo>
                  <a:pt x="2666" y="14601"/>
                  <a:pt x="2643" y="14646"/>
                  <a:pt x="2643" y="14704"/>
                </a:cubicBezTo>
                <a:lnTo>
                  <a:pt x="2643" y="14924"/>
                </a:lnTo>
                <a:cubicBezTo>
                  <a:pt x="2643" y="14981"/>
                  <a:pt x="2666" y="15028"/>
                  <a:pt x="2695" y="15028"/>
                </a:cubicBezTo>
                <a:cubicBezTo>
                  <a:pt x="2724" y="15028"/>
                  <a:pt x="2748" y="14981"/>
                  <a:pt x="2748" y="14924"/>
                </a:cubicBezTo>
                <a:lnTo>
                  <a:pt x="2748" y="14704"/>
                </a:lnTo>
                <a:cubicBezTo>
                  <a:pt x="2748" y="14646"/>
                  <a:pt x="2724" y="14601"/>
                  <a:pt x="2695" y="14601"/>
                </a:cubicBezTo>
                <a:close/>
                <a:moveTo>
                  <a:pt x="3545" y="14601"/>
                </a:moveTo>
                <a:cubicBezTo>
                  <a:pt x="3516" y="14601"/>
                  <a:pt x="3492" y="14646"/>
                  <a:pt x="3492" y="14704"/>
                </a:cubicBezTo>
                <a:lnTo>
                  <a:pt x="3492" y="14924"/>
                </a:lnTo>
                <a:cubicBezTo>
                  <a:pt x="3492" y="14981"/>
                  <a:pt x="3516" y="15028"/>
                  <a:pt x="3545" y="15028"/>
                </a:cubicBezTo>
                <a:cubicBezTo>
                  <a:pt x="3574" y="15028"/>
                  <a:pt x="3598" y="14981"/>
                  <a:pt x="3598" y="14924"/>
                </a:cubicBezTo>
                <a:lnTo>
                  <a:pt x="3598" y="14704"/>
                </a:lnTo>
                <a:cubicBezTo>
                  <a:pt x="3598" y="14646"/>
                  <a:pt x="3574" y="14601"/>
                  <a:pt x="3545" y="14601"/>
                </a:cubicBezTo>
                <a:close/>
                <a:moveTo>
                  <a:pt x="3859" y="14601"/>
                </a:moveTo>
                <a:cubicBezTo>
                  <a:pt x="3830" y="14601"/>
                  <a:pt x="3806" y="14646"/>
                  <a:pt x="3806" y="14704"/>
                </a:cubicBezTo>
                <a:lnTo>
                  <a:pt x="3806" y="14924"/>
                </a:lnTo>
                <a:cubicBezTo>
                  <a:pt x="3806" y="14981"/>
                  <a:pt x="3830" y="15028"/>
                  <a:pt x="3859" y="15028"/>
                </a:cubicBezTo>
                <a:cubicBezTo>
                  <a:pt x="3888" y="15028"/>
                  <a:pt x="3912" y="14981"/>
                  <a:pt x="3912" y="14924"/>
                </a:cubicBezTo>
                <a:lnTo>
                  <a:pt x="3912" y="14704"/>
                </a:lnTo>
                <a:cubicBezTo>
                  <a:pt x="3912" y="14646"/>
                  <a:pt x="3888" y="14601"/>
                  <a:pt x="3859" y="14601"/>
                </a:cubicBezTo>
                <a:close/>
                <a:moveTo>
                  <a:pt x="4709" y="14601"/>
                </a:moveTo>
                <a:cubicBezTo>
                  <a:pt x="4680" y="14601"/>
                  <a:pt x="4656" y="14646"/>
                  <a:pt x="4656" y="14704"/>
                </a:cubicBezTo>
                <a:lnTo>
                  <a:pt x="4656" y="14924"/>
                </a:lnTo>
                <a:cubicBezTo>
                  <a:pt x="4656" y="14981"/>
                  <a:pt x="4680" y="15028"/>
                  <a:pt x="4709" y="15028"/>
                </a:cubicBezTo>
                <a:cubicBezTo>
                  <a:pt x="4738" y="15028"/>
                  <a:pt x="4762" y="14981"/>
                  <a:pt x="4762" y="14924"/>
                </a:cubicBezTo>
                <a:lnTo>
                  <a:pt x="4762" y="14704"/>
                </a:lnTo>
                <a:cubicBezTo>
                  <a:pt x="4762" y="14646"/>
                  <a:pt x="4738" y="14601"/>
                  <a:pt x="4709" y="14601"/>
                </a:cubicBezTo>
                <a:close/>
                <a:moveTo>
                  <a:pt x="5023" y="14601"/>
                </a:moveTo>
                <a:cubicBezTo>
                  <a:pt x="4994" y="14601"/>
                  <a:pt x="4970" y="14646"/>
                  <a:pt x="4970" y="14704"/>
                </a:cubicBezTo>
                <a:lnTo>
                  <a:pt x="4970" y="14924"/>
                </a:lnTo>
                <a:cubicBezTo>
                  <a:pt x="4970" y="14981"/>
                  <a:pt x="4994" y="15028"/>
                  <a:pt x="5023" y="15028"/>
                </a:cubicBezTo>
                <a:cubicBezTo>
                  <a:pt x="5053" y="15028"/>
                  <a:pt x="5076" y="14981"/>
                  <a:pt x="5076" y="14924"/>
                </a:cubicBezTo>
                <a:lnTo>
                  <a:pt x="5076" y="14704"/>
                </a:lnTo>
                <a:cubicBezTo>
                  <a:pt x="5076" y="14646"/>
                  <a:pt x="5053" y="14601"/>
                  <a:pt x="5023" y="14601"/>
                </a:cubicBezTo>
                <a:close/>
                <a:moveTo>
                  <a:pt x="5873" y="14601"/>
                </a:moveTo>
                <a:cubicBezTo>
                  <a:pt x="5844" y="14601"/>
                  <a:pt x="5820" y="14646"/>
                  <a:pt x="5820" y="14704"/>
                </a:cubicBezTo>
                <a:lnTo>
                  <a:pt x="5820" y="14924"/>
                </a:lnTo>
                <a:cubicBezTo>
                  <a:pt x="5820" y="14981"/>
                  <a:pt x="5844" y="15028"/>
                  <a:pt x="5873" y="15028"/>
                </a:cubicBezTo>
                <a:cubicBezTo>
                  <a:pt x="5902" y="15028"/>
                  <a:pt x="5926" y="14981"/>
                  <a:pt x="5926" y="14924"/>
                </a:cubicBezTo>
                <a:lnTo>
                  <a:pt x="5926" y="14704"/>
                </a:lnTo>
                <a:cubicBezTo>
                  <a:pt x="5926" y="14646"/>
                  <a:pt x="5902" y="14601"/>
                  <a:pt x="5873" y="14601"/>
                </a:cubicBezTo>
                <a:close/>
                <a:moveTo>
                  <a:pt x="6188" y="14601"/>
                </a:moveTo>
                <a:cubicBezTo>
                  <a:pt x="6159" y="14601"/>
                  <a:pt x="6135" y="14646"/>
                  <a:pt x="6135" y="14704"/>
                </a:cubicBezTo>
                <a:lnTo>
                  <a:pt x="6135" y="14924"/>
                </a:lnTo>
                <a:cubicBezTo>
                  <a:pt x="6135" y="14981"/>
                  <a:pt x="6159" y="15028"/>
                  <a:pt x="6188" y="15028"/>
                </a:cubicBezTo>
                <a:cubicBezTo>
                  <a:pt x="6217" y="15028"/>
                  <a:pt x="6240" y="14981"/>
                  <a:pt x="6240" y="14924"/>
                </a:cubicBezTo>
                <a:lnTo>
                  <a:pt x="6240" y="14704"/>
                </a:lnTo>
                <a:cubicBezTo>
                  <a:pt x="6240" y="14646"/>
                  <a:pt x="6217" y="14601"/>
                  <a:pt x="6188" y="14601"/>
                </a:cubicBezTo>
                <a:close/>
                <a:moveTo>
                  <a:pt x="7036" y="14601"/>
                </a:moveTo>
                <a:cubicBezTo>
                  <a:pt x="7007" y="14601"/>
                  <a:pt x="6984" y="14646"/>
                  <a:pt x="6984" y="14704"/>
                </a:cubicBezTo>
                <a:lnTo>
                  <a:pt x="6984" y="14924"/>
                </a:lnTo>
                <a:cubicBezTo>
                  <a:pt x="6984" y="14981"/>
                  <a:pt x="7007" y="15028"/>
                  <a:pt x="7036" y="15028"/>
                </a:cubicBezTo>
                <a:cubicBezTo>
                  <a:pt x="7065" y="15028"/>
                  <a:pt x="7089" y="14981"/>
                  <a:pt x="7089" y="14924"/>
                </a:cubicBezTo>
                <a:lnTo>
                  <a:pt x="7089" y="14704"/>
                </a:lnTo>
                <a:cubicBezTo>
                  <a:pt x="7089" y="14646"/>
                  <a:pt x="7065" y="14601"/>
                  <a:pt x="7036" y="14601"/>
                </a:cubicBezTo>
                <a:close/>
                <a:moveTo>
                  <a:pt x="7351" y="14601"/>
                </a:moveTo>
                <a:cubicBezTo>
                  <a:pt x="7322" y="14601"/>
                  <a:pt x="7299" y="14646"/>
                  <a:pt x="7299" y="14704"/>
                </a:cubicBezTo>
                <a:lnTo>
                  <a:pt x="7299" y="14924"/>
                </a:lnTo>
                <a:cubicBezTo>
                  <a:pt x="7299" y="14981"/>
                  <a:pt x="7322" y="15028"/>
                  <a:pt x="7351" y="15028"/>
                </a:cubicBezTo>
                <a:cubicBezTo>
                  <a:pt x="7380" y="15028"/>
                  <a:pt x="7404" y="14981"/>
                  <a:pt x="7404" y="14924"/>
                </a:cubicBezTo>
                <a:lnTo>
                  <a:pt x="7404" y="14704"/>
                </a:lnTo>
                <a:cubicBezTo>
                  <a:pt x="7404" y="14646"/>
                  <a:pt x="7380" y="14601"/>
                  <a:pt x="7351" y="14601"/>
                </a:cubicBezTo>
                <a:close/>
                <a:moveTo>
                  <a:pt x="8201" y="14601"/>
                </a:moveTo>
                <a:cubicBezTo>
                  <a:pt x="8171" y="14601"/>
                  <a:pt x="8148" y="14646"/>
                  <a:pt x="8148" y="14704"/>
                </a:cubicBezTo>
                <a:lnTo>
                  <a:pt x="8148" y="14924"/>
                </a:lnTo>
                <a:cubicBezTo>
                  <a:pt x="8148" y="14981"/>
                  <a:pt x="8171" y="15028"/>
                  <a:pt x="8201" y="15028"/>
                </a:cubicBezTo>
                <a:cubicBezTo>
                  <a:pt x="8230" y="15028"/>
                  <a:pt x="8254" y="14981"/>
                  <a:pt x="8254" y="14924"/>
                </a:cubicBezTo>
                <a:lnTo>
                  <a:pt x="8254" y="14704"/>
                </a:lnTo>
                <a:cubicBezTo>
                  <a:pt x="8254" y="14646"/>
                  <a:pt x="8230" y="14601"/>
                  <a:pt x="8201" y="14601"/>
                </a:cubicBezTo>
                <a:close/>
                <a:moveTo>
                  <a:pt x="8515" y="14601"/>
                </a:moveTo>
                <a:cubicBezTo>
                  <a:pt x="8486" y="14601"/>
                  <a:pt x="8462" y="14646"/>
                  <a:pt x="8462" y="14704"/>
                </a:cubicBezTo>
                <a:lnTo>
                  <a:pt x="8462" y="14924"/>
                </a:lnTo>
                <a:cubicBezTo>
                  <a:pt x="8462" y="14981"/>
                  <a:pt x="8486" y="15028"/>
                  <a:pt x="8515" y="15028"/>
                </a:cubicBezTo>
                <a:cubicBezTo>
                  <a:pt x="8544" y="15028"/>
                  <a:pt x="8568" y="14981"/>
                  <a:pt x="8568" y="14924"/>
                </a:cubicBezTo>
                <a:lnTo>
                  <a:pt x="8568" y="14704"/>
                </a:lnTo>
                <a:cubicBezTo>
                  <a:pt x="8568" y="14646"/>
                  <a:pt x="8544" y="14601"/>
                  <a:pt x="8515" y="14601"/>
                </a:cubicBezTo>
                <a:close/>
                <a:moveTo>
                  <a:pt x="9365" y="14601"/>
                </a:moveTo>
                <a:cubicBezTo>
                  <a:pt x="9336" y="14601"/>
                  <a:pt x="9312" y="14646"/>
                  <a:pt x="9312" y="14704"/>
                </a:cubicBezTo>
                <a:lnTo>
                  <a:pt x="9312" y="14924"/>
                </a:lnTo>
                <a:cubicBezTo>
                  <a:pt x="9312" y="14981"/>
                  <a:pt x="9336" y="15028"/>
                  <a:pt x="9365" y="15028"/>
                </a:cubicBezTo>
                <a:cubicBezTo>
                  <a:pt x="9394" y="15028"/>
                  <a:pt x="9418" y="14981"/>
                  <a:pt x="9418" y="14924"/>
                </a:cubicBezTo>
                <a:lnTo>
                  <a:pt x="9418" y="14704"/>
                </a:lnTo>
                <a:cubicBezTo>
                  <a:pt x="9418" y="14646"/>
                  <a:pt x="9394" y="14601"/>
                  <a:pt x="9365" y="14601"/>
                </a:cubicBezTo>
                <a:close/>
                <a:moveTo>
                  <a:pt x="9679" y="14601"/>
                </a:moveTo>
                <a:cubicBezTo>
                  <a:pt x="9650" y="14601"/>
                  <a:pt x="9626" y="14646"/>
                  <a:pt x="9626" y="14704"/>
                </a:cubicBezTo>
                <a:lnTo>
                  <a:pt x="9626" y="14924"/>
                </a:lnTo>
                <a:cubicBezTo>
                  <a:pt x="9626" y="14981"/>
                  <a:pt x="9650" y="15028"/>
                  <a:pt x="9679" y="15028"/>
                </a:cubicBezTo>
                <a:cubicBezTo>
                  <a:pt x="9708" y="15028"/>
                  <a:pt x="9732" y="14981"/>
                  <a:pt x="9732" y="14924"/>
                </a:cubicBezTo>
                <a:lnTo>
                  <a:pt x="9732" y="14704"/>
                </a:lnTo>
                <a:cubicBezTo>
                  <a:pt x="9732" y="14646"/>
                  <a:pt x="9708" y="14601"/>
                  <a:pt x="9679" y="14601"/>
                </a:cubicBezTo>
                <a:close/>
                <a:moveTo>
                  <a:pt x="10529" y="14601"/>
                </a:moveTo>
                <a:cubicBezTo>
                  <a:pt x="10500" y="14601"/>
                  <a:pt x="10476" y="14646"/>
                  <a:pt x="10476" y="14704"/>
                </a:cubicBezTo>
                <a:lnTo>
                  <a:pt x="10476" y="14924"/>
                </a:lnTo>
                <a:cubicBezTo>
                  <a:pt x="10476" y="14981"/>
                  <a:pt x="10500" y="15028"/>
                  <a:pt x="10529" y="15028"/>
                </a:cubicBezTo>
                <a:cubicBezTo>
                  <a:pt x="10558" y="15028"/>
                  <a:pt x="10582" y="14981"/>
                  <a:pt x="10582" y="14924"/>
                </a:cubicBezTo>
                <a:lnTo>
                  <a:pt x="10582" y="14704"/>
                </a:lnTo>
                <a:cubicBezTo>
                  <a:pt x="10582" y="14646"/>
                  <a:pt x="10558" y="14601"/>
                  <a:pt x="10529" y="14601"/>
                </a:cubicBezTo>
                <a:close/>
                <a:moveTo>
                  <a:pt x="10844" y="14601"/>
                </a:moveTo>
                <a:cubicBezTo>
                  <a:pt x="10814" y="14601"/>
                  <a:pt x="10791" y="14646"/>
                  <a:pt x="10791" y="14704"/>
                </a:cubicBezTo>
                <a:lnTo>
                  <a:pt x="10791" y="14924"/>
                </a:lnTo>
                <a:cubicBezTo>
                  <a:pt x="10791" y="14981"/>
                  <a:pt x="10814" y="15028"/>
                  <a:pt x="10844" y="15028"/>
                </a:cubicBezTo>
                <a:cubicBezTo>
                  <a:pt x="10873" y="15028"/>
                  <a:pt x="10895" y="14981"/>
                  <a:pt x="10895" y="14924"/>
                </a:cubicBezTo>
                <a:lnTo>
                  <a:pt x="10895" y="14704"/>
                </a:lnTo>
                <a:cubicBezTo>
                  <a:pt x="10895" y="14646"/>
                  <a:pt x="10873" y="14601"/>
                  <a:pt x="10844" y="14601"/>
                </a:cubicBezTo>
                <a:close/>
                <a:moveTo>
                  <a:pt x="11692" y="14601"/>
                </a:moveTo>
                <a:cubicBezTo>
                  <a:pt x="11663" y="14601"/>
                  <a:pt x="11640" y="14646"/>
                  <a:pt x="11640" y="14704"/>
                </a:cubicBezTo>
                <a:lnTo>
                  <a:pt x="11640" y="14924"/>
                </a:lnTo>
                <a:cubicBezTo>
                  <a:pt x="11640" y="14981"/>
                  <a:pt x="11663" y="15028"/>
                  <a:pt x="11692" y="15028"/>
                </a:cubicBezTo>
                <a:cubicBezTo>
                  <a:pt x="11721" y="15028"/>
                  <a:pt x="11745" y="14981"/>
                  <a:pt x="11745" y="14924"/>
                </a:cubicBezTo>
                <a:lnTo>
                  <a:pt x="11745" y="14704"/>
                </a:lnTo>
                <a:cubicBezTo>
                  <a:pt x="11745" y="14646"/>
                  <a:pt x="11721" y="14601"/>
                  <a:pt x="11692" y="14601"/>
                </a:cubicBezTo>
                <a:close/>
                <a:moveTo>
                  <a:pt x="12007" y="14601"/>
                </a:moveTo>
                <a:cubicBezTo>
                  <a:pt x="11978" y="14601"/>
                  <a:pt x="11955" y="14646"/>
                  <a:pt x="11955" y="14704"/>
                </a:cubicBezTo>
                <a:lnTo>
                  <a:pt x="11955" y="14924"/>
                </a:lnTo>
                <a:cubicBezTo>
                  <a:pt x="11955" y="14981"/>
                  <a:pt x="11978" y="15028"/>
                  <a:pt x="12007" y="15028"/>
                </a:cubicBezTo>
                <a:cubicBezTo>
                  <a:pt x="12036" y="15028"/>
                  <a:pt x="12060" y="14981"/>
                  <a:pt x="12060" y="14924"/>
                </a:cubicBezTo>
                <a:lnTo>
                  <a:pt x="12060" y="14704"/>
                </a:lnTo>
                <a:cubicBezTo>
                  <a:pt x="12060" y="14646"/>
                  <a:pt x="12036" y="14601"/>
                  <a:pt x="12007" y="14601"/>
                </a:cubicBezTo>
                <a:close/>
                <a:moveTo>
                  <a:pt x="12856" y="14601"/>
                </a:moveTo>
                <a:cubicBezTo>
                  <a:pt x="12827" y="14601"/>
                  <a:pt x="12804" y="14646"/>
                  <a:pt x="12804" y="14704"/>
                </a:cubicBezTo>
                <a:lnTo>
                  <a:pt x="12804" y="14924"/>
                </a:lnTo>
                <a:cubicBezTo>
                  <a:pt x="12804" y="14981"/>
                  <a:pt x="12827" y="15028"/>
                  <a:pt x="12856" y="15028"/>
                </a:cubicBezTo>
                <a:cubicBezTo>
                  <a:pt x="12886" y="15028"/>
                  <a:pt x="12909" y="14981"/>
                  <a:pt x="12909" y="14924"/>
                </a:cubicBezTo>
                <a:lnTo>
                  <a:pt x="12909" y="14704"/>
                </a:lnTo>
                <a:cubicBezTo>
                  <a:pt x="12909" y="14646"/>
                  <a:pt x="12886" y="14601"/>
                  <a:pt x="12856" y="14601"/>
                </a:cubicBezTo>
                <a:close/>
                <a:moveTo>
                  <a:pt x="13171" y="14601"/>
                </a:moveTo>
                <a:cubicBezTo>
                  <a:pt x="13142" y="14601"/>
                  <a:pt x="13118" y="14646"/>
                  <a:pt x="13118" y="14704"/>
                </a:cubicBezTo>
                <a:lnTo>
                  <a:pt x="13118" y="14924"/>
                </a:lnTo>
                <a:cubicBezTo>
                  <a:pt x="13118" y="14981"/>
                  <a:pt x="13142" y="15028"/>
                  <a:pt x="13171" y="15028"/>
                </a:cubicBezTo>
                <a:cubicBezTo>
                  <a:pt x="13200" y="15028"/>
                  <a:pt x="13224" y="14981"/>
                  <a:pt x="13224" y="14924"/>
                </a:cubicBezTo>
                <a:lnTo>
                  <a:pt x="13224" y="14704"/>
                </a:lnTo>
                <a:cubicBezTo>
                  <a:pt x="13224" y="14646"/>
                  <a:pt x="13200" y="14601"/>
                  <a:pt x="13171" y="14601"/>
                </a:cubicBezTo>
                <a:close/>
                <a:moveTo>
                  <a:pt x="14021" y="14601"/>
                </a:moveTo>
                <a:cubicBezTo>
                  <a:pt x="13992" y="14601"/>
                  <a:pt x="13968" y="14646"/>
                  <a:pt x="13968" y="14704"/>
                </a:cubicBezTo>
                <a:lnTo>
                  <a:pt x="13968" y="14924"/>
                </a:lnTo>
                <a:cubicBezTo>
                  <a:pt x="13968" y="14981"/>
                  <a:pt x="13992" y="15028"/>
                  <a:pt x="14021" y="15028"/>
                </a:cubicBezTo>
                <a:cubicBezTo>
                  <a:pt x="14050" y="15028"/>
                  <a:pt x="14074" y="14981"/>
                  <a:pt x="14074" y="14924"/>
                </a:cubicBezTo>
                <a:lnTo>
                  <a:pt x="14074" y="14704"/>
                </a:lnTo>
                <a:cubicBezTo>
                  <a:pt x="14074" y="14646"/>
                  <a:pt x="14050" y="14601"/>
                  <a:pt x="14021" y="14601"/>
                </a:cubicBezTo>
                <a:close/>
                <a:moveTo>
                  <a:pt x="14335" y="14601"/>
                </a:moveTo>
                <a:cubicBezTo>
                  <a:pt x="14306" y="14601"/>
                  <a:pt x="14282" y="14646"/>
                  <a:pt x="14282" y="14704"/>
                </a:cubicBezTo>
                <a:lnTo>
                  <a:pt x="14282" y="14924"/>
                </a:lnTo>
                <a:cubicBezTo>
                  <a:pt x="14282" y="14981"/>
                  <a:pt x="14306" y="15028"/>
                  <a:pt x="14335" y="15028"/>
                </a:cubicBezTo>
                <a:cubicBezTo>
                  <a:pt x="14364" y="15028"/>
                  <a:pt x="14388" y="14981"/>
                  <a:pt x="14388" y="14924"/>
                </a:cubicBezTo>
                <a:lnTo>
                  <a:pt x="14388" y="14704"/>
                </a:lnTo>
                <a:cubicBezTo>
                  <a:pt x="14388" y="14646"/>
                  <a:pt x="14364" y="14601"/>
                  <a:pt x="14335" y="14601"/>
                </a:cubicBezTo>
                <a:close/>
                <a:moveTo>
                  <a:pt x="15185" y="14601"/>
                </a:moveTo>
                <a:cubicBezTo>
                  <a:pt x="15156" y="14601"/>
                  <a:pt x="15132" y="14646"/>
                  <a:pt x="15132" y="14704"/>
                </a:cubicBezTo>
                <a:lnTo>
                  <a:pt x="15132" y="14924"/>
                </a:lnTo>
                <a:cubicBezTo>
                  <a:pt x="15132" y="14981"/>
                  <a:pt x="15156" y="15028"/>
                  <a:pt x="15185" y="15028"/>
                </a:cubicBezTo>
                <a:cubicBezTo>
                  <a:pt x="15214" y="15028"/>
                  <a:pt x="15237" y="14981"/>
                  <a:pt x="15237" y="14924"/>
                </a:cubicBezTo>
                <a:lnTo>
                  <a:pt x="15237" y="14704"/>
                </a:lnTo>
                <a:cubicBezTo>
                  <a:pt x="15237" y="14646"/>
                  <a:pt x="15214" y="14601"/>
                  <a:pt x="15185" y="14601"/>
                </a:cubicBezTo>
                <a:close/>
                <a:moveTo>
                  <a:pt x="15500" y="14601"/>
                </a:moveTo>
                <a:cubicBezTo>
                  <a:pt x="15470" y="14601"/>
                  <a:pt x="15447" y="14646"/>
                  <a:pt x="15447" y="14704"/>
                </a:cubicBezTo>
                <a:lnTo>
                  <a:pt x="15447" y="14924"/>
                </a:lnTo>
                <a:cubicBezTo>
                  <a:pt x="15447" y="14981"/>
                  <a:pt x="15470" y="15028"/>
                  <a:pt x="15500" y="15028"/>
                </a:cubicBezTo>
                <a:cubicBezTo>
                  <a:pt x="15529" y="15028"/>
                  <a:pt x="15551" y="14981"/>
                  <a:pt x="15551" y="14924"/>
                </a:cubicBezTo>
                <a:lnTo>
                  <a:pt x="15551" y="14704"/>
                </a:lnTo>
                <a:cubicBezTo>
                  <a:pt x="15551" y="14646"/>
                  <a:pt x="15529" y="14601"/>
                  <a:pt x="15500" y="14601"/>
                </a:cubicBezTo>
                <a:close/>
                <a:moveTo>
                  <a:pt x="16349" y="14601"/>
                </a:moveTo>
                <a:cubicBezTo>
                  <a:pt x="16320" y="14601"/>
                  <a:pt x="16296" y="14646"/>
                  <a:pt x="16296" y="14704"/>
                </a:cubicBezTo>
                <a:lnTo>
                  <a:pt x="16296" y="14924"/>
                </a:lnTo>
                <a:cubicBezTo>
                  <a:pt x="16296" y="14981"/>
                  <a:pt x="16320" y="15028"/>
                  <a:pt x="16349" y="15028"/>
                </a:cubicBezTo>
                <a:cubicBezTo>
                  <a:pt x="16378" y="15028"/>
                  <a:pt x="16401" y="14981"/>
                  <a:pt x="16401" y="14924"/>
                </a:cubicBezTo>
                <a:lnTo>
                  <a:pt x="16401" y="14704"/>
                </a:lnTo>
                <a:cubicBezTo>
                  <a:pt x="16401" y="14646"/>
                  <a:pt x="16378" y="14601"/>
                  <a:pt x="16349" y="14601"/>
                </a:cubicBezTo>
                <a:close/>
                <a:moveTo>
                  <a:pt x="16663" y="14601"/>
                </a:moveTo>
                <a:cubicBezTo>
                  <a:pt x="16634" y="14601"/>
                  <a:pt x="16611" y="14646"/>
                  <a:pt x="16611" y="14704"/>
                </a:cubicBezTo>
                <a:lnTo>
                  <a:pt x="16611" y="14924"/>
                </a:lnTo>
                <a:cubicBezTo>
                  <a:pt x="16611" y="14981"/>
                  <a:pt x="16634" y="15028"/>
                  <a:pt x="16663" y="15028"/>
                </a:cubicBezTo>
                <a:cubicBezTo>
                  <a:pt x="16692" y="15028"/>
                  <a:pt x="16716" y="14981"/>
                  <a:pt x="16716" y="14924"/>
                </a:cubicBezTo>
                <a:lnTo>
                  <a:pt x="16716" y="14704"/>
                </a:lnTo>
                <a:cubicBezTo>
                  <a:pt x="16716" y="14646"/>
                  <a:pt x="16692" y="14601"/>
                  <a:pt x="16663" y="14601"/>
                </a:cubicBezTo>
                <a:close/>
                <a:moveTo>
                  <a:pt x="17512" y="14601"/>
                </a:moveTo>
                <a:cubicBezTo>
                  <a:pt x="17483" y="14601"/>
                  <a:pt x="17459" y="14646"/>
                  <a:pt x="17459" y="14704"/>
                </a:cubicBezTo>
                <a:lnTo>
                  <a:pt x="17459" y="14924"/>
                </a:lnTo>
                <a:cubicBezTo>
                  <a:pt x="17459" y="14981"/>
                  <a:pt x="17483" y="15028"/>
                  <a:pt x="17512" y="15028"/>
                </a:cubicBezTo>
                <a:cubicBezTo>
                  <a:pt x="17541" y="15028"/>
                  <a:pt x="17565" y="14981"/>
                  <a:pt x="17565" y="14924"/>
                </a:cubicBezTo>
                <a:lnTo>
                  <a:pt x="17565" y="14704"/>
                </a:lnTo>
                <a:cubicBezTo>
                  <a:pt x="17565" y="14646"/>
                  <a:pt x="17541" y="14601"/>
                  <a:pt x="17512" y="14601"/>
                </a:cubicBezTo>
                <a:close/>
                <a:moveTo>
                  <a:pt x="17827" y="14601"/>
                </a:moveTo>
                <a:cubicBezTo>
                  <a:pt x="17798" y="14601"/>
                  <a:pt x="17774" y="14646"/>
                  <a:pt x="17774" y="14704"/>
                </a:cubicBezTo>
                <a:lnTo>
                  <a:pt x="17774" y="14924"/>
                </a:lnTo>
                <a:cubicBezTo>
                  <a:pt x="17774" y="14981"/>
                  <a:pt x="17798" y="15028"/>
                  <a:pt x="17827" y="15028"/>
                </a:cubicBezTo>
                <a:cubicBezTo>
                  <a:pt x="17856" y="15028"/>
                  <a:pt x="17880" y="14981"/>
                  <a:pt x="17880" y="14924"/>
                </a:cubicBezTo>
                <a:lnTo>
                  <a:pt x="17880" y="14704"/>
                </a:lnTo>
                <a:cubicBezTo>
                  <a:pt x="17880" y="14646"/>
                  <a:pt x="17856" y="14601"/>
                  <a:pt x="17827" y="14601"/>
                </a:cubicBezTo>
                <a:close/>
                <a:moveTo>
                  <a:pt x="18677" y="14601"/>
                </a:moveTo>
                <a:cubicBezTo>
                  <a:pt x="18648" y="14601"/>
                  <a:pt x="18624" y="14646"/>
                  <a:pt x="18624" y="14704"/>
                </a:cubicBezTo>
                <a:lnTo>
                  <a:pt x="18624" y="14924"/>
                </a:lnTo>
                <a:cubicBezTo>
                  <a:pt x="18624" y="14981"/>
                  <a:pt x="18648" y="15028"/>
                  <a:pt x="18677" y="15028"/>
                </a:cubicBezTo>
                <a:cubicBezTo>
                  <a:pt x="18706" y="15028"/>
                  <a:pt x="18730" y="14981"/>
                  <a:pt x="18730" y="14924"/>
                </a:cubicBezTo>
                <a:lnTo>
                  <a:pt x="18730" y="14704"/>
                </a:lnTo>
                <a:cubicBezTo>
                  <a:pt x="18730" y="14646"/>
                  <a:pt x="18706" y="14601"/>
                  <a:pt x="18677" y="14601"/>
                </a:cubicBezTo>
                <a:close/>
                <a:moveTo>
                  <a:pt x="18991" y="14601"/>
                </a:moveTo>
                <a:cubicBezTo>
                  <a:pt x="18962" y="14601"/>
                  <a:pt x="18938" y="14646"/>
                  <a:pt x="18938" y="14704"/>
                </a:cubicBezTo>
                <a:lnTo>
                  <a:pt x="18938" y="14924"/>
                </a:lnTo>
                <a:cubicBezTo>
                  <a:pt x="18938" y="14981"/>
                  <a:pt x="18962" y="15028"/>
                  <a:pt x="18991" y="15028"/>
                </a:cubicBezTo>
                <a:cubicBezTo>
                  <a:pt x="19020" y="15028"/>
                  <a:pt x="19044" y="14981"/>
                  <a:pt x="19044" y="14924"/>
                </a:cubicBezTo>
                <a:lnTo>
                  <a:pt x="19044" y="14704"/>
                </a:lnTo>
                <a:cubicBezTo>
                  <a:pt x="19044" y="14646"/>
                  <a:pt x="19020" y="14601"/>
                  <a:pt x="18991" y="14601"/>
                </a:cubicBezTo>
                <a:close/>
                <a:moveTo>
                  <a:pt x="19841" y="14601"/>
                </a:moveTo>
                <a:cubicBezTo>
                  <a:pt x="19812" y="14601"/>
                  <a:pt x="19788" y="14646"/>
                  <a:pt x="19788" y="14704"/>
                </a:cubicBezTo>
                <a:lnTo>
                  <a:pt x="19788" y="14924"/>
                </a:lnTo>
                <a:cubicBezTo>
                  <a:pt x="19788" y="14981"/>
                  <a:pt x="19812" y="15028"/>
                  <a:pt x="19841" y="15028"/>
                </a:cubicBezTo>
                <a:cubicBezTo>
                  <a:pt x="19870" y="15028"/>
                  <a:pt x="19894" y="14981"/>
                  <a:pt x="19894" y="14924"/>
                </a:cubicBezTo>
                <a:lnTo>
                  <a:pt x="19894" y="14704"/>
                </a:lnTo>
                <a:cubicBezTo>
                  <a:pt x="19894" y="14646"/>
                  <a:pt x="19870" y="14601"/>
                  <a:pt x="19841" y="14601"/>
                </a:cubicBezTo>
                <a:close/>
                <a:moveTo>
                  <a:pt x="20155" y="14601"/>
                </a:moveTo>
                <a:cubicBezTo>
                  <a:pt x="20126" y="14601"/>
                  <a:pt x="20102" y="14646"/>
                  <a:pt x="20102" y="14704"/>
                </a:cubicBezTo>
                <a:lnTo>
                  <a:pt x="20102" y="14924"/>
                </a:lnTo>
                <a:cubicBezTo>
                  <a:pt x="20102" y="14981"/>
                  <a:pt x="20126" y="15028"/>
                  <a:pt x="20155" y="15028"/>
                </a:cubicBezTo>
                <a:cubicBezTo>
                  <a:pt x="20184" y="15028"/>
                  <a:pt x="20207" y="14981"/>
                  <a:pt x="20207" y="14924"/>
                </a:cubicBezTo>
                <a:lnTo>
                  <a:pt x="20207" y="14704"/>
                </a:lnTo>
                <a:cubicBezTo>
                  <a:pt x="20207" y="14646"/>
                  <a:pt x="20184" y="14601"/>
                  <a:pt x="20155" y="14601"/>
                </a:cubicBezTo>
                <a:close/>
                <a:moveTo>
                  <a:pt x="21004" y="14601"/>
                </a:moveTo>
                <a:cubicBezTo>
                  <a:pt x="20975" y="14601"/>
                  <a:pt x="20952" y="14646"/>
                  <a:pt x="20952" y="14704"/>
                </a:cubicBezTo>
                <a:lnTo>
                  <a:pt x="20952" y="14924"/>
                </a:lnTo>
                <a:cubicBezTo>
                  <a:pt x="20952" y="14981"/>
                  <a:pt x="20975" y="15028"/>
                  <a:pt x="21004" y="15028"/>
                </a:cubicBezTo>
                <a:cubicBezTo>
                  <a:pt x="21033" y="15028"/>
                  <a:pt x="21057" y="14981"/>
                  <a:pt x="21057" y="14924"/>
                </a:cubicBezTo>
                <a:lnTo>
                  <a:pt x="21057" y="14704"/>
                </a:lnTo>
                <a:cubicBezTo>
                  <a:pt x="21057" y="14646"/>
                  <a:pt x="21033" y="14601"/>
                  <a:pt x="21004" y="14601"/>
                </a:cubicBezTo>
                <a:close/>
                <a:moveTo>
                  <a:pt x="21319" y="14601"/>
                </a:moveTo>
                <a:cubicBezTo>
                  <a:pt x="21289" y="14601"/>
                  <a:pt x="21267" y="14646"/>
                  <a:pt x="21267" y="14704"/>
                </a:cubicBezTo>
                <a:lnTo>
                  <a:pt x="21267" y="14924"/>
                </a:lnTo>
                <a:cubicBezTo>
                  <a:pt x="21267" y="14981"/>
                  <a:pt x="21289" y="15028"/>
                  <a:pt x="21319" y="15028"/>
                </a:cubicBezTo>
                <a:cubicBezTo>
                  <a:pt x="21348" y="15028"/>
                  <a:pt x="21372" y="14981"/>
                  <a:pt x="21372" y="14924"/>
                </a:cubicBezTo>
                <a:lnTo>
                  <a:pt x="21372" y="14704"/>
                </a:lnTo>
                <a:cubicBezTo>
                  <a:pt x="21372" y="14646"/>
                  <a:pt x="21348" y="14601"/>
                  <a:pt x="21319" y="14601"/>
                </a:cubicBezTo>
                <a:close/>
                <a:moveTo>
                  <a:pt x="281" y="15331"/>
                </a:moveTo>
                <a:cubicBezTo>
                  <a:pt x="252" y="15331"/>
                  <a:pt x="228" y="15376"/>
                  <a:pt x="228" y="15434"/>
                </a:cubicBezTo>
                <a:lnTo>
                  <a:pt x="228" y="15654"/>
                </a:lnTo>
                <a:cubicBezTo>
                  <a:pt x="228" y="15711"/>
                  <a:pt x="252" y="15758"/>
                  <a:pt x="281" y="15758"/>
                </a:cubicBezTo>
                <a:cubicBezTo>
                  <a:pt x="311" y="15758"/>
                  <a:pt x="334" y="15711"/>
                  <a:pt x="334" y="15654"/>
                </a:cubicBezTo>
                <a:lnTo>
                  <a:pt x="334" y="15434"/>
                </a:lnTo>
                <a:cubicBezTo>
                  <a:pt x="334" y="15376"/>
                  <a:pt x="311" y="15331"/>
                  <a:pt x="281" y="15331"/>
                </a:cubicBezTo>
                <a:close/>
                <a:moveTo>
                  <a:pt x="596" y="15331"/>
                </a:moveTo>
                <a:cubicBezTo>
                  <a:pt x="567" y="15331"/>
                  <a:pt x="543" y="15376"/>
                  <a:pt x="543" y="15434"/>
                </a:cubicBezTo>
                <a:lnTo>
                  <a:pt x="543" y="15654"/>
                </a:lnTo>
                <a:cubicBezTo>
                  <a:pt x="543" y="15711"/>
                  <a:pt x="567" y="15758"/>
                  <a:pt x="596" y="15758"/>
                </a:cubicBezTo>
                <a:cubicBezTo>
                  <a:pt x="625" y="15758"/>
                  <a:pt x="649" y="15711"/>
                  <a:pt x="649" y="15654"/>
                </a:cubicBezTo>
                <a:lnTo>
                  <a:pt x="649" y="15434"/>
                </a:lnTo>
                <a:cubicBezTo>
                  <a:pt x="649" y="15376"/>
                  <a:pt x="625" y="15331"/>
                  <a:pt x="596" y="15331"/>
                </a:cubicBezTo>
                <a:close/>
                <a:moveTo>
                  <a:pt x="1446" y="15331"/>
                </a:moveTo>
                <a:cubicBezTo>
                  <a:pt x="1417" y="15331"/>
                  <a:pt x="1393" y="15376"/>
                  <a:pt x="1393" y="15434"/>
                </a:cubicBezTo>
                <a:lnTo>
                  <a:pt x="1393" y="15654"/>
                </a:lnTo>
                <a:cubicBezTo>
                  <a:pt x="1393" y="15711"/>
                  <a:pt x="1417" y="15758"/>
                  <a:pt x="1446" y="15758"/>
                </a:cubicBezTo>
                <a:cubicBezTo>
                  <a:pt x="1475" y="15758"/>
                  <a:pt x="1499" y="15711"/>
                  <a:pt x="1499" y="15654"/>
                </a:cubicBezTo>
                <a:lnTo>
                  <a:pt x="1499" y="15434"/>
                </a:lnTo>
                <a:cubicBezTo>
                  <a:pt x="1499" y="15376"/>
                  <a:pt x="1475" y="15331"/>
                  <a:pt x="1446" y="15331"/>
                </a:cubicBezTo>
                <a:close/>
                <a:moveTo>
                  <a:pt x="1760" y="15331"/>
                </a:moveTo>
                <a:cubicBezTo>
                  <a:pt x="1731" y="15331"/>
                  <a:pt x="1707" y="15376"/>
                  <a:pt x="1707" y="15434"/>
                </a:cubicBezTo>
                <a:lnTo>
                  <a:pt x="1707" y="15654"/>
                </a:lnTo>
                <a:cubicBezTo>
                  <a:pt x="1707" y="15711"/>
                  <a:pt x="1731" y="15758"/>
                  <a:pt x="1760" y="15758"/>
                </a:cubicBezTo>
                <a:cubicBezTo>
                  <a:pt x="1789" y="15758"/>
                  <a:pt x="1813" y="15711"/>
                  <a:pt x="1813" y="15654"/>
                </a:cubicBezTo>
                <a:lnTo>
                  <a:pt x="1813" y="15434"/>
                </a:lnTo>
                <a:cubicBezTo>
                  <a:pt x="1813" y="15376"/>
                  <a:pt x="1789" y="15331"/>
                  <a:pt x="1760" y="15331"/>
                </a:cubicBezTo>
                <a:close/>
                <a:moveTo>
                  <a:pt x="2610" y="15331"/>
                </a:moveTo>
                <a:cubicBezTo>
                  <a:pt x="2581" y="15331"/>
                  <a:pt x="2557" y="15376"/>
                  <a:pt x="2557" y="15434"/>
                </a:cubicBezTo>
                <a:lnTo>
                  <a:pt x="2557" y="15654"/>
                </a:lnTo>
                <a:cubicBezTo>
                  <a:pt x="2557" y="15711"/>
                  <a:pt x="2581" y="15758"/>
                  <a:pt x="2610" y="15758"/>
                </a:cubicBezTo>
                <a:cubicBezTo>
                  <a:pt x="2639" y="15758"/>
                  <a:pt x="2662" y="15711"/>
                  <a:pt x="2662" y="15654"/>
                </a:cubicBezTo>
                <a:lnTo>
                  <a:pt x="2662" y="15434"/>
                </a:lnTo>
                <a:cubicBezTo>
                  <a:pt x="2662" y="15376"/>
                  <a:pt x="2639" y="15331"/>
                  <a:pt x="2610" y="15331"/>
                </a:cubicBezTo>
                <a:close/>
                <a:moveTo>
                  <a:pt x="2924" y="15331"/>
                </a:moveTo>
                <a:cubicBezTo>
                  <a:pt x="2895" y="15331"/>
                  <a:pt x="2871" y="15376"/>
                  <a:pt x="2871" y="15434"/>
                </a:cubicBezTo>
                <a:lnTo>
                  <a:pt x="2871" y="15654"/>
                </a:lnTo>
                <a:cubicBezTo>
                  <a:pt x="2871" y="15711"/>
                  <a:pt x="2895" y="15758"/>
                  <a:pt x="2924" y="15758"/>
                </a:cubicBezTo>
                <a:cubicBezTo>
                  <a:pt x="2954" y="15758"/>
                  <a:pt x="2976" y="15711"/>
                  <a:pt x="2976" y="15654"/>
                </a:cubicBezTo>
                <a:lnTo>
                  <a:pt x="2976" y="15434"/>
                </a:lnTo>
                <a:cubicBezTo>
                  <a:pt x="2976" y="15376"/>
                  <a:pt x="2954" y="15331"/>
                  <a:pt x="2924" y="15331"/>
                </a:cubicBezTo>
                <a:close/>
                <a:moveTo>
                  <a:pt x="3773" y="15331"/>
                </a:moveTo>
                <a:cubicBezTo>
                  <a:pt x="3744" y="15331"/>
                  <a:pt x="3721" y="15376"/>
                  <a:pt x="3721" y="15434"/>
                </a:cubicBezTo>
                <a:lnTo>
                  <a:pt x="3721" y="15654"/>
                </a:lnTo>
                <a:cubicBezTo>
                  <a:pt x="3721" y="15711"/>
                  <a:pt x="3744" y="15758"/>
                  <a:pt x="3773" y="15758"/>
                </a:cubicBezTo>
                <a:cubicBezTo>
                  <a:pt x="3802" y="15758"/>
                  <a:pt x="3826" y="15711"/>
                  <a:pt x="3826" y="15654"/>
                </a:cubicBezTo>
                <a:lnTo>
                  <a:pt x="3826" y="15434"/>
                </a:lnTo>
                <a:cubicBezTo>
                  <a:pt x="3826" y="15376"/>
                  <a:pt x="3802" y="15331"/>
                  <a:pt x="3773" y="15331"/>
                </a:cubicBezTo>
                <a:close/>
                <a:moveTo>
                  <a:pt x="4088" y="15331"/>
                </a:moveTo>
                <a:cubicBezTo>
                  <a:pt x="4058" y="15331"/>
                  <a:pt x="4035" y="15376"/>
                  <a:pt x="4035" y="15434"/>
                </a:cubicBezTo>
                <a:lnTo>
                  <a:pt x="4035" y="15654"/>
                </a:lnTo>
                <a:cubicBezTo>
                  <a:pt x="4035" y="15711"/>
                  <a:pt x="4058" y="15758"/>
                  <a:pt x="4088" y="15758"/>
                </a:cubicBezTo>
                <a:cubicBezTo>
                  <a:pt x="4117" y="15758"/>
                  <a:pt x="4141" y="15711"/>
                  <a:pt x="4141" y="15654"/>
                </a:cubicBezTo>
                <a:lnTo>
                  <a:pt x="4141" y="15434"/>
                </a:lnTo>
                <a:cubicBezTo>
                  <a:pt x="4141" y="15376"/>
                  <a:pt x="4117" y="15331"/>
                  <a:pt x="4088" y="15331"/>
                </a:cubicBezTo>
                <a:close/>
                <a:moveTo>
                  <a:pt x="4937" y="15331"/>
                </a:moveTo>
                <a:cubicBezTo>
                  <a:pt x="4908" y="15331"/>
                  <a:pt x="4884" y="15376"/>
                  <a:pt x="4884" y="15434"/>
                </a:cubicBezTo>
                <a:lnTo>
                  <a:pt x="4884" y="15654"/>
                </a:lnTo>
                <a:cubicBezTo>
                  <a:pt x="4884" y="15711"/>
                  <a:pt x="4908" y="15758"/>
                  <a:pt x="4937" y="15758"/>
                </a:cubicBezTo>
                <a:cubicBezTo>
                  <a:pt x="4966" y="15758"/>
                  <a:pt x="4990" y="15711"/>
                  <a:pt x="4990" y="15654"/>
                </a:cubicBezTo>
                <a:lnTo>
                  <a:pt x="4990" y="15434"/>
                </a:lnTo>
                <a:cubicBezTo>
                  <a:pt x="4990" y="15376"/>
                  <a:pt x="4966" y="15331"/>
                  <a:pt x="4937" y="15331"/>
                </a:cubicBezTo>
                <a:close/>
                <a:moveTo>
                  <a:pt x="5252" y="15331"/>
                </a:moveTo>
                <a:cubicBezTo>
                  <a:pt x="5223" y="15331"/>
                  <a:pt x="5199" y="15376"/>
                  <a:pt x="5199" y="15434"/>
                </a:cubicBezTo>
                <a:lnTo>
                  <a:pt x="5199" y="15654"/>
                </a:lnTo>
                <a:cubicBezTo>
                  <a:pt x="5199" y="15711"/>
                  <a:pt x="5223" y="15758"/>
                  <a:pt x="5252" y="15758"/>
                </a:cubicBezTo>
                <a:cubicBezTo>
                  <a:pt x="5281" y="15758"/>
                  <a:pt x="5305" y="15711"/>
                  <a:pt x="5305" y="15654"/>
                </a:cubicBezTo>
                <a:lnTo>
                  <a:pt x="5305" y="15434"/>
                </a:lnTo>
                <a:cubicBezTo>
                  <a:pt x="5305" y="15376"/>
                  <a:pt x="5281" y="15331"/>
                  <a:pt x="5252" y="15331"/>
                </a:cubicBezTo>
                <a:close/>
                <a:moveTo>
                  <a:pt x="6102" y="15331"/>
                </a:moveTo>
                <a:cubicBezTo>
                  <a:pt x="6072" y="15331"/>
                  <a:pt x="6049" y="15376"/>
                  <a:pt x="6049" y="15434"/>
                </a:cubicBezTo>
                <a:lnTo>
                  <a:pt x="6049" y="15654"/>
                </a:lnTo>
                <a:cubicBezTo>
                  <a:pt x="6049" y="15711"/>
                  <a:pt x="6072" y="15758"/>
                  <a:pt x="6102" y="15758"/>
                </a:cubicBezTo>
                <a:cubicBezTo>
                  <a:pt x="6131" y="15758"/>
                  <a:pt x="6155" y="15711"/>
                  <a:pt x="6155" y="15654"/>
                </a:cubicBezTo>
                <a:lnTo>
                  <a:pt x="6155" y="15434"/>
                </a:lnTo>
                <a:cubicBezTo>
                  <a:pt x="6155" y="15376"/>
                  <a:pt x="6131" y="15331"/>
                  <a:pt x="6102" y="15331"/>
                </a:cubicBezTo>
                <a:close/>
                <a:moveTo>
                  <a:pt x="6416" y="15331"/>
                </a:moveTo>
                <a:cubicBezTo>
                  <a:pt x="6387" y="15331"/>
                  <a:pt x="6363" y="15376"/>
                  <a:pt x="6363" y="15434"/>
                </a:cubicBezTo>
                <a:lnTo>
                  <a:pt x="6363" y="15654"/>
                </a:lnTo>
                <a:cubicBezTo>
                  <a:pt x="6363" y="15711"/>
                  <a:pt x="6387" y="15758"/>
                  <a:pt x="6416" y="15758"/>
                </a:cubicBezTo>
                <a:cubicBezTo>
                  <a:pt x="6445" y="15758"/>
                  <a:pt x="6469" y="15711"/>
                  <a:pt x="6469" y="15654"/>
                </a:cubicBezTo>
                <a:lnTo>
                  <a:pt x="6469" y="15434"/>
                </a:lnTo>
                <a:cubicBezTo>
                  <a:pt x="6469" y="15376"/>
                  <a:pt x="6445" y="15331"/>
                  <a:pt x="6416" y="15331"/>
                </a:cubicBezTo>
                <a:close/>
                <a:moveTo>
                  <a:pt x="7266" y="15331"/>
                </a:moveTo>
                <a:cubicBezTo>
                  <a:pt x="7237" y="15331"/>
                  <a:pt x="7213" y="15376"/>
                  <a:pt x="7213" y="15434"/>
                </a:cubicBezTo>
                <a:lnTo>
                  <a:pt x="7213" y="15654"/>
                </a:lnTo>
                <a:cubicBezTo>
                  <a:pt x="7213" y="15711"/>
                  <a:pt x="7237" y="15758"/>
                  <a:pt x="7266" y="15758"/>
                </a:cubicBezTo>
                <a:cubicBezTo>
                  <a:pt x="7295" y="15758"/>
                  <a:pt x="7318" y="15711"/>
                  <a:pt x="7318" y="15654"/>
                </a:cubicBezTo>
                <a:lnTo>
                  <a:pt x="7318" y="15434"/>
                </a:lnTo>
                <a:cubicBezTo>
                  <a:pt x="7318" y="15376"/>
                  <a:pt x="7295" y="15331"/>
                  <a:pt x="7266" y="15331"/>
                </a:cubicBezTo>
                <a:close/>
                <a:moveTo>
                  <a:pt x="7580" y="15331"/>
                </a:moveTo>
                <a:cubicBezTo>
                  <a:pt x="7551" y="15331"/>
                  <a:pt x="7527" y="15376"/>
                  <a:pt x="7527" y="15434"/>
                </a:cubicBezTo>
                <a:lnTo>
                  <a:pt x="7527" y="15654"/>
                </a:lnTo>
                <a:cubicBezTo>
                  <a:pt x="7527" y="15711"/>
                  <a:pt x="7551" y="15758"/>
                  <a:pt x="7580" y="15758"/>
                </a:cubicBezTo>
                <a:cubicBezTo>
                  <a:pt x="7609" y="15758"/>
                  <a:pt x="7632" y="15711"/>
                  <a:pt x="7632" y="15654"/>
                </a:cubicBezTo>
                <a:lnTo>
                  <a:pt x="7632" y="15434"/>
                </a:lnTo>
                <a:cubicBezTo>
                  <a:pt x="7632" y="15376"/>
                  <a:pt x="7609" y="15331"/>
                  <a:pt x="7580" y="15331"/>
                </a:cubicBezTo>
                <a:close/>
                <a:moveTo>
                  <a:pt x="8429" y="15331"/>
                </a:moveTo>
                <a:cubicBezTo>
                  <a:pt x="8400" y="15331"/>
                  <a:pt x="8377" y="15376"/>
                  <a:pt x="8377" y="15434"/>
                </a:cubicBezTo>
                <a:lnTo>
                  <a:pt x="8377" y="15654"/>
                </a:lnTo>
                <a:cubicBezTo>
                  <a:pt x="8377" y="15711"/>
                  <a:pt x="8400" y="15758"/>
                  <a:pt x="8429" y="15758"/>
                </a:cubicBezTo>
                <a:cubicBezTo>
                  <a:pt x="8458" y="15758"/>
                  <a:pt x="8482" y="15711"/>
                  <a:pt x="8482" y="15654"/>
                </a:cubicBezTo>
                <a:lnTo>
                  <a:pt x="8482" y="15434"/>
                </a:lnTo>
                <a:cubicBezTo>
                  <a:pt x="8482" y="15376"/>
                  <a:pt x="8458" y="15331"/>
                  <a:pt x="8429" y="15331"/>
                </a:cubicBezTo>
                <a:close/>
                <a:moveTo>
                  <a:pt x="8744" y="15331"/>
                </a:moveTo>
                <a:cubicBezTo>
                  <a:pt x="8714" y="15331"/>
                  <a:pt x="8691" y="15376"/>
                  <a:pt x="8691" y="15434"/>
                </a:cubicBezTo>
                <a:lnTo>
                  <a:pt x="8691" y="15654"/>
                </a:lnTo>
                <a:cubicBezTo>
                  <a:pt x="8691" y="15711"/>
                  <a:pt x="8714" y="15758"/>
                  <a:pt x="8744" y="15758"/>
                </a:cubicBezTo>
                <a:cubicBezTo>
                  <a:pt x="8773" y="15758"/>
                  <a:pt x="8796" y="15711"/>
                  <a:pt x="8796" y="15654"/>
                </a:cubicBezTo>
                <a:lnTo>
                  <a:pt x="8796" y="15434"/>
                </a:lnTo>
                <a:cubicBezTo>
                  <a:pt x="8796" y="15376"/>
                  <a:pt x="8773" y="15331"/>
                  <a:pt x="8744" y="15331"/>
                </a:cubicBezTo>
                <a:close/>
                <a:moveTo>
                  <a:pt x="9593" y="15331"/>
                </a:moveTo>
                <a:cubicBezTo>
                  <a:pt x="9564" y="15331"/>
                  <a:pt x="9540" y="15376"/>
                  <a:pt x="9540" y="15434"/>
                </a:cubicBezTo>
                <a:lnTo>
                  <a:pt x="9540" y="15654"/>
                </a:lnTo>
                <a:cubicBezTo>
                  <a:pt x="9540" y="15711"/>
                  <a:pt x="9564" y="15758"/>
                  <a:pt x="9593" y="15758"/>
                </a:cubicBezTo>
                <a:cubicBezTo>
                  <a:pt x="9622" y="15758"/>
                  <a:pt x="9646" y="15711"/>
                  <a:pt x="9646" y="15654"/>
                </a:cubicBezTo>
                <a:lnTo>
                  <a:pt x="9646" y="15434"/>
                </a:lnTo>
                <a:cubicBezTo>
                  <a:pt x="9646" y="15376"/>
                  <a:pt x="9622" y="15331"/>
                  <a:pt x="9593" y="15331"/>
                </a:cubicBezTo>
                <a:close/>
                <a:moveTo>
                  <a:pt x="9908" y="15331"/>
                </a:moveTo>
                <a:cubicBezTo>
                  <a:pt x="9879" y="15331"/>
                  <a:pt x="9855" y="15376"/>
                  <a:pt x="9855" y="15434"/>
                </a:cubicBezTo>
                <a:lnTo>
                  <a:pt x="9855" y="15654"/>
                </a:lnTo>
                <a:cubicBezTo>
                  <a:pt x="9855" y="15711"/>
                  <a:pt x="9879" y="15758"/>
                  <a:pt x="9908" y="15758"/>
                </a:cubicBezTo>
                <a:cubicBezTo>
                  <a:pt x="9937" y="15758"/>
                  <a:pt x="9961" y="15711"/>
                  <a:pt x="9961" y="15654"/>
                </a:cubicBezTo>
                <a:lnTo>
                  <a:pt x="9961" y="15434"/>
                </a:lnTo>
                <a:cubicBezTo>
                  <a:pt x="9961" y="15376"/>
                  <a:pt x="9937" y="15331"/>
                  <a:pt x="9908" y="15331"/>
                </a:cubicBezTo>
                <a:close/>
                <a:moveTo>
                  <a:pt x="10758" y="15331"/>
                </a:moveTo>
                <a:cubicBezTo>
                  <a:pt x="10728" y="15331"/>
                  <a:pt x="10705" y="15376"/>
                  <a:pt x="10705" y="15434"/>
                </a:cubicBezTo>
                <a:lnTo>
                  <a:pt x="10705" y="15654"/>
                </a:lnTo>
                <a:cubicBezTo>
                  <a:pt x="10705" y="15711"/>
                  <a:pt x="10728" y="15758"/>
                  <a:pt x="10758" y="15758"/>
                </a:cubicBezTo>
                <a:cubicBezTo>
                  <a:pt x="10787" y="15758"/>
                  <a:pt x="10810" y="15711"/>
                  <a:pt x="10810" y="15654"/>
                </a:cubicBezTo>
                <a:lnTo>
                  <a:pt x="10810" y="15434"/>
                </a:lnTo>
                <a:cubicBezTo>
                  <a:pt x="10810" y="15376"/>
                  <a:pt x="10787" y="15331"/>
                  <a:pt x="10758" y="15331"/>
                </a:cubicBezTo>
                <a:close/>
                <a:moveTo>
                  <a:pt x="11072" y="15331"/>
                </a:moveTo>
                <a:cubicBezTo>
                  <a:pt x="11043" y="15331"/>
                  <a:pt x="11019" y="15376"/>
                  <a:pt x="11019" y="15434"/>
                </a:cubicBezTo>
                <a:lnTo>
                  <a:pt x="11019" y="15654"/>
                </a:lnTo>
                <a:cubicBezTo>
                  <a:pt x="11019" y="15711"/>
                  <a:pt x="11043" y="15758"/>
                  <a:pt x="11072" y="15758"/>
                </a:cubicBezTo>
                <a:cubicBezTo>
                  <a:pt x="11101" y="15758"/>
                  <a:pt x="11125" y="15711"/>
                  <a:pt x="11125" y="15654"/>
                </a:cubicBezTo>
                <a:lnTo>
                  <a:pt x="11125" y="15434"/>
                </a:lnTo>
                <a:cubicBezTo>
                  <a:pt x="11125" y="15376"/>
                  <a:pt x="11101" y="15331"/>
                  <a:pt x="11072" y="15331"/>
                </a:cubicBezTo>
                <a:close/>
                <a:moveTo>
                  <a:pt x="11922" y="15331"/>
                </a:moveTo>
                <a:cubicBezTo>
                  <a:pt x="11893" y="15331"/>
                  <a:pt x="11869" y="15376"/>
                  <a:pt x="11869" y="15434"/>
                </a:cubicBezTo>
                <a:lnTo>
                  <a:pt x="11869" y="15654"/>
                </a:lnTo>
                <a:cubicBezTo>
                  <a:pt x="11869" y="15711"/>
                  <a:pt x="11893" y="15758"/>
                  <a:pt x="11922" y="15758"/>
                </a:cubicBezTo>
                <a:cubicBezTo>
                  <a:pt x="11951" y="15758"/>
                  <a:pt x="11974" y="15711"/>
                  <a:pt x="11974" y="15654"/>
                </a:cubicBezTo>
                <a:lnTo>
                  <a:pt x="11974" y="15434"/>
                </a:lnTo>
                <a:cubicBezTo>
                  <a:pt x="11974" y="15376"/>
                  <a:pt x="11951" y="15331"/>
                  <a:pt x="11922" y="15331"/>
                </a:cubicBezTo>
                <a:close/>
                <a:moveTo>
                  <a:pt x="12236" y="15331"/>
                </a:moveTo>
                <a:cubicBezTo>
                  <a:pt x="12207" y="15331"/>
                  <a:pt x="12183" y="15376"/>
                  <a:pt x="12183" y="15434"/>
                </a:cubicBezTo>
                <a:lnTo>
                  <a:pt x="12183" y="15654"/>
                </a:lnTo>
                <a:cubicBezTo>
                  <a:pt x="12183" y="15711"/>
                  <a:pt x="12207" y="15758"/>
                  <a:pt x="12236" y="15758"/>
                </a:cubicBezTo>
                <a:cubicBezTo>
                  <a:pt x="12265" y="15758"/>
                  <a:pt x="12288" y="15711"/>
                  <a:pt x="12288" y="15654"/>
                </a:cubicBezTo>
                <a:lnTo>
                  <a:pt x="12288" y="15434"/>
                </a:lnTo>
                <a:cubicBezTo>
                  <a:pt x="12288" y="15376"/>
                  <a:pt x="12265" y="15331"/>
                  <a:pt x="12236" y="15331"/>
                </a:cubicBezTo>
                <a:close/>
                <a:moveTo>
                  <a:pt x="13085" y="15331"/>
                </a:moveTo>
                <a:cubicBezTo>
                  <a:pt x="13056" y="15331"/>
                  <a:pt x="13032" y="15376"/>
                  <a:pt x="13032" y="15434"/>
                </a:cubicBezTo>
                <a:lnTo>
                  <a:pt x="13032" y="15654"/>
                </a:lnTo>
                <a:cubicBezTo>
                  <a:pt x="13032" y="15711"/>
                  <a:pt x="13056" y="15758"/>
                  <a:pt x="13085" y="15758"/>
                </a:cubicBezTo>
                <a:cubicBezTo>
                  <a:pt x="13114" y="15758"/>
                  <a:pt x="13138" y="15711"/>
                  <a:pt x="13138" y="15654"/>
                </a:cubicBezTo>
                <a:lnTo>
                  <a:pt x="13138" y="15434"/>
                </a:lnTo>
                <a:cubicBezTo>
                  <a:pt x="13138" y="15376"/>
                  <a:pt x="13114" y="15331"/>
                  <a:pt x="13085" y="15331"/>
                </a:cubicBezTo>
                <a:close/>
                <a:moveTo>
                  <a:pt x="13399" y="15331"/>
                </a:moveTo>
                <a:cubicBezTo>
                  <a:pt x="13370" y="15331"/>
                  <a:pt x="13348" y="15376"/>
                  <a:pt x="13348" y="15434"/>
                </a:cubicBezTo>
                <a:lnTo>
                  <a:pt x="13348" y="15654"/>
                </a:lnTo>
                <a:cubicBezTo>
                  <a:pt x="13348" y="15711"/>
                  <a:pt x="13370" y="15758"/>
                  <a:pt x="13399" y="15758"/>
                </a:cubicBezTo>
                <a:cubicBezTo>
                  <a:pt x="13428" y="15758"/>
                  <a:pt x="13452" y="15711"/>
                  <a:pt x="13452" y="15654"/>
                </a:cubicBezTo>
                <a:lnTo>
                  <a:pt x="13452" y="15434"/>
                </a:lnTo>
                <a:cubicBezTo>
                  <a:pt x="13452" y="15376"/>
                  <a:pt x="13428" y="15331"/>
                  <a:pt x="13399" y="15331"/>
                </a:cubicBezTo>
                <a:close/>
                <a:moveTo>
                  <a:pt x="14249" y="15331"/>
                </a:moveTo>
                <a:cubicBezTo>
                  <a:pt x="14220" y="15331"/>
                  <a:pt x="14196" y="15376"/>
                  <a:pt x="14196" y="15434"/>
                </a:cubicBezTo>
                <a:lnTo>
                  <a:pt x="14196" y="15654"/>
                </a:lnTo>
                <a:cubicBezTo>
                  <a:pt x="14196" y="15711"/>
                  <a:pt x="14220" y="15758"/>
                  <a:pt x="14249" y="15758"/>
                </a:cubicBezTo>
                <a:cubicBezTo>
                  <a:pt x="14278" y="15758"/>
                  <a:pt x="14302" y="15711"/>
                  <a:pt x="14302" y="15654"/>
                </a:cubicBezTo>
                <a:lnTo>
                  <a:pt x="14302" y="15434"/>
                </a:lnTo>
                <a:cubicBezTo>
                  <a:pt x="14302" y="15376"/>
                  <a:pt x="14278" y="15331"/>
                  <a:pt x="14249" y="15331"/>
                </a:cubicBezTo>
                <a:close/>
                <a:moveTo>
                  <a:pt x="14564" y="15331"/>
                </a:moveTo>
                <a:cubicBezTo>
                  <a:pt x="14535" y="15331"/>
                  <a:pt x="14511" y="15376"/>
                  <a:pt x="14511" y="15434"/>
                </a:cubicBezTo>
                <a:lnTo>
                  <a:pt x="14511" y="15654"/>
                </a:lnTo>
                <a:cubicBezTo>
                  <a:pt x="14511" y="15711"/>
                  <a:pt x="14535" y="15758"/>
                  <a:pt x="14564" y="15758"/>
                </a:cubicBezTo>
                <a:cubicBezTo>
                  <a:pt x="14593" y="15758"/>
                  <a:pt x="14617" y="15711"/>
                  <a:pt x="14617" y="15654"/>
                </a:cubicBezTo>
                <a:lnTo>
                  <a:pt x="14617" y="15434"/>
                </a:lnTo>
                <a:cubicBezTo>
                  <a:pt x="14617" y="15376"/>
                  <a:pt x="14593" y="15331"/>
                  <a:pt x="14564" y="15331"/>
                </a:cubicBezTo>
                <a:close/>
                <a:moveTo>
                  <a:pt x="15413" y="15331"/>
                </a:moveTo>
                <a:cubicBezTo>
                  <a:pt x="15384" y="15331"/>
                  <a:pt x="15360" y="15376"/>
                  <a:pt x="15360" y="15434"/>
                </a:cubicBezTo>
                <a:lnTo>
                  <a:pt x="15360" y="15654"/>
                </a:lnTo>
                <a:cubicBezTo>
                  <a:pt x="15360" y="15711"/>
                  <a:pt x="15384" y="15758"/>
                  <a:pt x="15413" y="15758"/>
                </a:cubicBezTo>
                <a:cubicBezTo>
                  <a:pt x="15442" y="15758"/>
                  <a:pt x="15465" y="15711"/>
                  <a:pt x="15465" y="15654"/>
                </a:cubicBezTo>
                <a:lnTo>
                  <a:pt x="15465" y="15434"/>
                </a:lnTo>
                <a:cubicBezTo>
                  <a:pt x="15465" y="15376"/>
                  <a:pt x="15442" y="15331"/>
                  <a:pt x="15413" y="15331"/>
                </a:cubicBezTo>
                <a:close/>
                <a:moveTo>
                  <a:pt x="15728" y="15331"/>
                </a:moveTo>
                <a:cubicBezTo>
                  <a:pt x="15699" y="15331"/>
                  <a:pt x="15675" y="15376"/>
                  <a:pt x="15675" y="15434"/>
                </a:cubicBezTo>
                <a:lnTo>
                  <a:pt x="15675" y="15654"/>
                </a:lnTo>
                <a:cubicBezTo>
                  <a:pt x="15675" y="15711"/>
                  <a:pt x="15699" y="15758"/>
                  <a:pt x="15728" y="15758"/>
                </a:cubicBezTo>
                <a:cubicBezTo>
                  <a:pt x="15757" y="15758"/>
                  <a:pt x="15781" y="15711"/>
                  <a:pt x="15781" y="15654"/>
                </a:cubicBezTo>
                <a:lnTo>
                  <a:pt x="15781" y="15434"/>
                </a:lnTo>
                <a:cubicBezTo>
                  <a:pt x="15781" y="15376"/>
                  <a:pt x="15757" y="15331"/>
                  <a:pt x="15728" y="15331"/>
                </a:cubicBezTo>
                <a:close/>
                <a:moveTo>
                  <a:pt x="16578" y="15331"/>
                </a:moveTo>
                <a:cubicBezTo>
                  <a:pt x="16549" y="15331"/>
                  <a:pt x="16525" y="15376"/>
                  <a:pt x="16525" y="15434"/>
                </a:cubicBezTo>
                <a:lnTo>
                  <a:pt x="16525" y="15654"/>
                </a:lnTo>
                <a:cubicBezTo>
                  <a:pt x="16525" y="15711"/>
                  <a:pt x="16549" y="15758"/>
                  <a:pt x="16578" y="15758"/>
                </a:cubicBezTo>
                <a:cubicBezTo>
                  <a:pt x="16607" y="15758"/>
                  <a:pt x="16630" y="15711"/>
                  <a:pt x="16630" y="15654"/>
                </a:cubicBezTo>
                <a:lnTo>
                  <a:pt x="16630" y="15434"/>
                </a:lnTo>
                <a:cubicBezTo>
                  <a:pt x="16630" y="15376"/>
                  <a:pt x="16607" y="15331"/>
                  <a:pt x="16578" y="15331"/>
                </a:cubicBezTo>
                <a:close/>
                <a:moveTo>
                  <a:pt x="16892" y="15331"/>
                </a:moveTo>
                <a:cubicBezTo>
                  <a:pt x="16863" y="15331"/>
                  <a:pt x="16839" y="15376"/>
                  <a:pt x="16839" y="15434"/>
                </a:cubicBezTo>
                <a:lnTo>
                  <a:pt x="16839" y="15654"/>
                </a:lnTo>
                <a:cubicBezTo>
                  <a:pt x="16839" y="15711"/>
                  <a:pt x="16863" y="15758"/>
                  <a:pt x="16892" y="15758"/>
                </a:cubicBezTo>
                <a:cubicBezTo>
                  <a:pt x="16921" y="15758"/>
                  <a:pt x="16944" y="15711"/>
                  <a:pt x="16944" y="15654"/>
                </a:cubicBezTo>
                <a:lnTo>
                  <a:pt x="16944" y="15434"/>
                </a:lnTo>
                <a:cubicBezTo>
                  <a:pt x="16944" y="15376"/>
                  <a:pt x="16921" y="15331"/>
                  <a:pt x="16892" y="15331"/>
                </a:cubicBezTo>
                <a:close/>
                <a:moveTo>
                  <a:pt x="17741" y="15331"/>
                </a:moveTo>
                <a:cubicBezTo>
                  <a:pt x="17712" y="15331"/>
                  <a:pt x="17689" y="15376"/>
                  <a:pt x="17689" y="15434"/>
                </a:cubicBezTo>
                <a:lnTo>
                  <a:pt x="17689" y="15654"/>
                </a:lnTo>
                <a:cubicBezTo>
                  <a:pt x="17689" y="15711"/>
                  <a:pt x="17712" y="15758"/>
                  <a:pt x="17741" y="15758"/>
                </a:cubicBezTo>
                <a:cubicBezTo>
                  <a:pt x="17770" y="15758"/>
                  <a:pt x="17794" y="15711"/>
                  <a:pt x="17794" y="15654"/>
                </a:cubicBezTo>
                <a:lnTo>
                  <a:pt x="17794" y="15434"/>
                </a:lnTo>
                <a:cubicBezTo>
                  <a:pt x="17794" y="15376"/>
                  <a:pt x="17770" y="15331"/>
                  <a:pt x="17741" y="15331"/>
                </a:cubicBezTo>
                <a:close/>
                <a:moveTo>
                  <a:pt x="18055" y="15331"/>
                </a:moveTo>
                <a:cubicBezTo>
                  <a:pt x="18026" y="15331"/>
                  <a:pt x="18002" y="15376"/>
                  <a:pt x="18002" y="15434"/>
                </a:cubicBezTo>
                <a:lnTo>
                  <a:pt x="18002" y="15654"/>
                </a:lnTo>
                <a:cubicBezTo>
                  <a:pt x="18002" y="15711"/>
                  <a:pt x="18026" y="15758"/>
                  <a:pt x="18055" y="15758"/>
                </a:cubicBezTo>
                <a:cubicBezTo>
                  <a:pt x="18085" y="15758"/>
                  <a:pt x="18108" y="15711"/>
                  <a:pt x="18108" y="15654"/>
                </a:cubicBezTo>
                <a:lnTo>
                  <a:pt x="18108" y="15434"/>
                </a:lnTo>
                <a:cubicBezTo>
                  <a:pt x="18108" y="15376"/>
                  <a:pt x="18085" y="15331"/>
                  <a:pt x="18055" y="15331"/>
                </a:cubicBezTo>
                <a:close/>
                <a:moveTo>
                  <a:pt x="18905" y="15331"/>
                </a:moveTo>
                <a:cubicBezTo>
                  <a:pt x="18876" y="15331"/>
                  <a:pt x="18852" y="15376"/>
                  <a:pt x="18852" y="15434"/>
                </a:cubicBezTo>
                <a:lnTo>
                  <a:pt x="18852" y="15654"/>
                </a:lnTo>
                <a:cubicBezTo>
                  <a:pt x="18852" y="15711"/>
                  <a:pt x="18876" y="15758"/>
                  <a:pt x="18905" y="15758"/>
                </a:cubicBezTo>
                <a:cubicBezTo>
                  <a:pt x="18934" y="15758"/>
                  <a:pt x="18958" y="15711"/>
                  <a:pt x="18958" y="15654"/>
                </a:cubicBezTo>
                <a:lnTo>
                  <a:pt x="18958" y="15434"/>
                </a:lnTo>
                <a:cubicBezTo>
                  <a:pt x="18958" y="15376"/>
                  <a:pt x="18934" y="15331"/>
                  <a:pt x="18905" y="15331"/>
                </a:cubicBezTo>
                <a:close/>
                <a:moveTo>
                  <a:pt x="19220" y="15331"/>
                </a:moveTo>
                <a:cubicBezTo>
                  <a:pt x="19191" y="15331"/>
                  <a:pt x="19167" y="15376"/>
                  <a:pt x="19167" y="15434"/>
                </a:cubicBezTo>
                <a:lnTo>
                  <a:pt x="19167" y="15654"/>
                </a:lnTo>
                <a:cubicBezTo>
                  <a:pt x="19167" y="15711"/>
                  <a:pt x="19191" y="15758"/>
                  <a:pt x="19220" y="15758"/>
                </a:cubicBezTo>
                <a:cubicBezTo>
                  <a:pt x="19249" y="15758"/>
                  <a:pt x="19273" y="15711"/>
                  <a:pt x="19273" y="15654"/>
                </a:cubicBezTo>
                <a:lnTo>
                  <a:pt x="19273" y="15434"/>
                </a:lnTo>
                <a:cubicBezTo>
                  <a:pt x="19273" y="15376"/>
                  <a:pt x="19249" y="15331"/>
                  <a:pt x="19220" y="15331"/>
                </a:cubicBezTo>
                <a:close/>
                <a:moveTo>
                  <a:pt x="20069" y="15331"/>
                </a:moveTo>
                <a:cubicBezTo>
                  <a:pt x="20040" y="15331"/>
                  <a:pt x="20016" y="15376"/>
                  <a:pt x="20016" y="15434"/>
                </a:cubicBezTo>
                <a:lnTo>
                  <a:pt x="20016" y="15654"/>
                </a:lnTo>
                <a:cubicBezTo>
                  <a:pt x="20016" y="15711"/>
                  <a:pt x="20040" y="15758"/>
                  <a:pt x="20069" y="15758"/>
                </a:cubicBezTo>
                <a:cubicBezTo>
                  <a:pt x="20099" y="15758"/>
                  <a:pt x="20122" y="15711"/>
                  <a:pt x="20122" y="15654"/>
                </a:cubicBezTo>
                <a:lnTo>
                  <a:pt x="20122" y="15434"/>
                </a:lnTo>
                <a:cubicBezTo>
                  <a:pt x="20122" y="15376"/>
                  <a:pt x="20099" y="15331"/>
                  <a:pt x="20069" y="15331"/>
                </a:cubicBezTo>
                <a:close/>
                <a:moveTo>
                  <a:pt x="20384" y="15331"/>
                </a:moveTo>
                <a:cubicBezTo>
                  <a:pt x="20355" y="15331"/>
                  <a:pt x="20331" y="15376"/>
                  <a:pt x="20331" y="15434"/>
                </a:cubicBezTo>
                <a:lnTo>
                  <a:pt x="20331" y="15654"/>
                </a:lnTo>
                <a:cubicBezTo>
                  <a:pt x="20331" y="15711"/>
                  <a:pt x="20355" y="15758"/>
                  <a:pt x="20384" y="15758"/>
                </a:cubicBezTo>
                <a:cubicBezTo>
                  <a:pt x="20413" y="15758"/>
                  <a:pt x="20436" y="15711"/>
                  <a:pt x="20436" y="15654"/>
                </a:cubicBezTo>
                <a:lnTo>
                  <a:pt x="20436" y="15434"/>
                </a:lnTo>
                <a:cubicBezTo>
                  <a:pt x="20436" y="15376"/>
                  <a:pt x="20413" y="15331"/>
                  <a:pt x="20384" y="15331"/>
                </a:cubicBezTo>
                <a:close/>
                <a:moveTo>
                  <a:pt x="21234" y="15331"/>
                </a:moveTo>
                <a:cubicBezTo>
                  <a:pt x="21204" y="15331"/>
                  <a:pt x="21181" y="15376"/>
                  <a:pt x="21181" y="15434"/>
                </a:cubicBezTo>
                <a:lnTo>
                  <a:pt x="21181" y="15654"/>
                </a:lnTo>
                <a:cubicBezTo>
                  <a:pt x="21181" y="15711"/>
                  <a:pt x="21204" y="15758"/>
                  <a:pt x="21234" y="15758"/>
                </a:cubicBezTo>
                <a:cubicBezTo>
                  <a:pt x="21263" y="15758"/>
                  <a:pt x="21285" y="15711"/>
                  <a:pt x="21285" y="15654"/>
                </a:cubicBezTo>
                <a:lnTo>
                  <a:pt x="21285" y="15434"/>
                </a:lnTo>
                <a:cubicBezTo>
                  <a:pt x="21285" y="15376"/>
                  <a:pt x="21263" y="15331"/>
                  <a:pt x="21234" y="15331"/>
                </a:cubicBezTo>
                <a:close/>
                <a:moveTo>
                  <a:pt x="21547" y="15331"/>
                </a:moveTo>
                <a:cubicBezTo>
                  <a:pt x="21518" y="15331"/>
                  <a:pt x="21495" y="15376"/>
                  <a:pt x="21495" y="15434"/>
                </a:cubicBezTo>
                <a:lnTo>
                  <a:pt x="21495" y="15654"/>
                </a:lnTo>
                <a:cubicBezTo>
                  <a:pt x="21495" y="15711"/>
                  <a:pt x="21518" y="15758"/>
                  <a:pt x="21547" y="15758"/>
                </a:cubicBezTo>
                <a:cubicBezTo>
                  <a:pt x="21576" y="15758"/>
                  <a:pt x="21600" y="15711"/>
                  <a:pt x="21600" y="15654"/>
                </a:cubicBezTo>
                <a:lnTo>
                  <a:pt x="21600" y="15434"/>
                </a:lnTo>
                <a:cubicBezTo>
                  <a:pt x="21600" y="15376"/>
                  <a:pt x="21576" y="15331"/>
                  <a:pt x="21547" y="15331"/>
                </a:cubicBezTo>
                <a:close/>
                <a:moveTo>
                  <a:pt x="53" y="16061"/>
                </a:moveTo>
                <a:cubicBezTo>
                  <a:pt x="24" y="16061"/>
                  <a:pt x="0" y="16108"/>
                  <a:pt x="0" y="16166"/>
                </a:cubicBezTo>
                <a:lnTo>
                  <a:pt x="0" y="16384"/>
                </a:lnTo>
                <a:cubicBezTo>
                  <a:pt x="0" y="16441"/>
                  <a:pt x="24" y="16488"/>
                  <a:pt x="53" y="16488"/>
                </a:cubicBezTo>
                <a:cubicBezTo>
                  <a:pt x="82" y="16488"/>
                  <a:pt x="106" y="16441"/>
                  <a:pt x="106" y="16384"/>
                </a:cubicBezTo>
                <a:lnTo>
                  <a:pt x="106" y="16166"/>
                </a:lnTo>
                <a:cubicBezTo>
                  <a:pt x="106" y="16108"/>
                  <a:pt x="82" y="16061"/>
                  <a:pt x="53" y="16061"/>
                </a:cubicBezTo>
                <a:close/>
                <a:moveTo>
                  <a:pt x="367" y="16061"/>
                </a:moveTo>
                <a:cubicBezTo>
                  <a:pt x="338" y="16061"/>
                  <a:pt x="315" y="16108"/>
                  <a:pt x="315" y="16166"/>
                </a:cubicBezTo>
                <a:lnTo>
                  <a:pt x="315" y="16384"/>
                </a:lnTo>
                <a:cubicBezTo>
                  <a:pt x="315" y="16441"/>
                  <a:pt x="338" y="16488"/>
                  <a:pt x="367" y="16488"/>
                </a:cubicBezTo>
                <a:cubicBezTo>
                  <a:pt x="397" y="16488"/>
                  <a:pt x="420" y="16441"/>
                  <a:pt x="420" y="16384"/>
                </a:cubicBezTo>
                <a:lnTo>
                  <a:pt x="420" y="16166"/>
                </a:lnTo>
                <a:cubicBezTo>
                  <a:pt x="420" y="16108"/>
                  <a:pt x="397" y="16061"/>
                  <a:pt x="367" y="16061"/>
                </a:cubicBezTo>
                <a:close/>
                <a:moveTo>
                  <a:pt x="1217" y="16061"/>
                </a:moveTo>
                <a:cubicBezTo>
                  <a:pt x="1188" y="16061"/>
                  <a:pt x="1164" y="16108"/>
                  <a:pt x="1164" y="16166"/>
                </a:cubicBezTo>
                <a:lnTo>
                  <a:pt x="1164" y="16384"/>
                </a:lnTo>
                <a:cubicBezTo>
                  <a:pt x="1164" y="16441"/>
                  <a:pt x="1188" y="16488"/>
                  <a:pt x="1217" y="16488"/>
                </a:cubicBezTo>
                <a:cubicBezTo>
                  <a:pt x="1246" y="16488"/>
                  <a:pt x="1270" y="16441"/>
                  <a:pt x="1270" y="16384"/>
                </a:cubicBezTo>
                <a:lnTo>
                  <a:pt x="1270" y="16166"/>
                </a:lnTo>
                <a:cubicBezTo>
                  <a:pt x="1270" y="16108"/>
                  <a:pt x="1246" y="16061"/>
                  <a:pt x="1217" y="16061"/>
                </a:cubicBezTo>
                <a:close/>
                <a:moveTo>
                  <a:pt x="1532" y="16061"/>
                </a:moveTo>
                <a:cubicBezTo>
                  <a:pt x="1503" y="16061"/>
                  <a:pt x="1479" y="16108"/>
                  <a:pt x="1479" y="16166"/>
                </a:cubicBezTo>
                <a:lnTo>
                  <a:pt x="1479" y="16384"/>
                </a:lnTo>
                <a:cubicBezTo>
                  <a:pt x="1479" y="16441"/>
                  <a:pt x="1503" y="16488"/>
                  <a:pt x="1532" y="16488"/>
                </a:cubicBezTo>
                <a:cubicBezTo>
                  <a:pt x="1561" y="16488"/>
                  <a:pt x="1584" y="16441"/>
                  <a:pt x="1584" y="16384"/>
                </a:cubicBezTo>
                <a:lnTo>
                  <a:pt x="1584" y="16166"/>
                </a:lnTo>
                <a:cubicBezTo>
                  <a:pt x="1584" y="16108"/>
                  <a:pt x="1561" y="16061"/>
                  <a:pt x="1532" y="16061"/>
                </a:cubicBezTo>
                <a:close/>
                <a:moveTo>
                  <a:pt x="2380" y="16061"/>
                </a:moveTo>
                <a:cubicBezTo>
                  <a:pt x="2351" y="16061"/>
                  <a:pt x="2329" y="16108"/>
                  <a:pt x="2329" y="16166"/>
                </a:cubicBezTo>
                <a:lnTo>
                  <a:pt x="2329" y="16384"/>
                </a:lnTo>
                <a:cubicBezTo>
                  <a:pt x="2329" y="16441"/>
                  <a:pt x="2351" y="16488"/>
                  <a:pt x="2380" y="16488"/>
                </a:cubicBezTo>
                <a:cubicBezTo>
                  <a:pt x="2409" y="16488"/>
                  <a:pt x="2433" y="16441"/>
                  <a:pt x="2433" y="16384"/>
                </a:cubicBezTo>
                <a:lnTo>
                  <a:pt x="2433" y="16166"/>
                </a:lnTo>
                <a:cubicBezTo>
                  <a:pt x="2433" y="16108"/>
                  <a:pt x="2409" y="16061"/>
                  <a:pt x="2380" y="16061"/>
                </a:cubicBezTo>
                <a:close/>
                <a:moveTo>
                  <a:pt x="2695" y="16061"/>
                </a:moveTo>
                <a:cubicBezTo>
                  <a:pt x="2666" y="16061"/>
                  <a:pt x="2643" y="16108"/>
                  <a:pt x="2643" y="16166"/>
                </a:cubicBezTo>
                <a:lnTo>
                  <a:pt x="2643" y="16384"/>
                </a:lnTo>
                <a:cubicBezTo>
                  <a:pt x="2643" y="16441"/>
                  <a:pt x="2666" y="16488"/>
                  <a:pt x="2695" y="16488"/>
                </a:cubicBezTo>
                <a:cubicBezTo>
                  <a:pt x="2724" y="16488"/>
                  <a:pt x="2748" y="16441"/>
                  <a:pt x="2748" y="16384"/>
                </a:cubicBezTo>
                <a:lnTo>
                  <a:pt x="2748" y="16166"/>
                </a:lnTo>
                <a:cubicBezTo>
                  <a:pt x="2748" y="16108"/>
                  <a:pt x="2724" y="16061"/>
                  <a:pt x="2695" y="16061"/>
                </a:cubicBezTo>
                <a:close/>
                <a:moveTo>
                  <a:pt x="3545" y="16061"/>
                </a:moveTo>
                <a:cubicBezTo>
                  <a:pt x="3516" y="16061"/>
                  <a:pt x="3492" y="16108"/>
                  <a:pt x="3492" y="16166"/>
                </a:cubicBezTo>
                <a:lnTo>
                  <a:pt x="3492" y="16384"/>
                </a:lnTo>
                <a:cubicBezTo>
                  <a:pt x="3492" y="16441"/>
                  <a:pt x="3516" y="16488"/>
                  <a:pt x="3545" y="16488"/>
                </a:cubicBezTo>
                <a:cubicBezTo>
                  <a:pt x="3574" y="16488"/>
                  <a:pt x="3598" y="16441"/>
                  <a:pt x="3598" y="16384"/>
                </a:cubicBezTo>
                <a:lnTo>
                  <a:pt x="3598" y="16166"/>
                </a:lnTo>
                <a:cubicBezTo>
                  <a:pt x="3598" y="16108"/>
                  <a:pt x="3574" y="16061"/>
                  <a:pt x="3545" y="16061"/>
                </a:cubicBezTo>
                <a:close/>
                <a:moveTo>
                  <a:pt x="3859" y="16061"/>
                </a:moveTo>
                <a:cubicBezTo>
                  <a:pt x="3830" y="16061"/>
                  <a:pt x="3806" y="16108"/>
                  <a:pt x="3806" y="16166"/>
                </a:cubicBezTo>
                <a:lnTo>
                  <a:pt x="3806" y="16384"/>
                </a:lnTo>
                <a:cubicBezTo>
                  <a:pt x="3806" y="16441"/>
                  <a:pt x="3830" y="16488"/>
                  <a:pt x="3859" y="16488"/>
                </a:cubicBezTo>
                <a:cubicBezTo>
                  <a:pt x="3888" y="16488"/>
                  <a:pt x="3912" y="16441"/>
                  <a:pt x="3912" y="16384"/>
                </a:cubicBezTo>
                <a:lnTo>
                  <a:pt x="3912" y="16166"/>
                </a:lnTo>
                <a:cubicBezTo>
                  <a:pt x="3912" y="16108"/>
                  <a:pt x="3888" y="16061"/>
                  <a:pt x="3859" y="16061"/>
                </a:cubicBezTo>
                <a:close/>
                <a:moveTo>
                  <a:pt x="4709" y="16061"/>
                </a:moveTo>
                <a:cubicBezTo>
                  <a:pt x="4680" y="16061"/>
                  <a:pt x="4656" y="16108"/>
                  <a:pt x="4656" y="16166"/>
                </a:cubicBezTo>
                <a:lnTo>
                  <a:pt x="4656" y="16384"/>
                </a:lnTo>
                <a:cubicBezTo>
                  <a:pt x="4656" y="16441"/>
                  <a:pt x="4680" y="16488"/>
                  <a:pt x="4709" y="16488"/>
                </a:cubicBezTo>
                <a:cubicBezTo>
                  <a:pt x="4738" y="16488"/>
                  <a:pt x="4762" y="16441"/>
                  <a:pt x="4762" y="16384"/>
                </a:cubicBezTo>
                <a:lnTo>
                  <a:pt x="4762" y="16166"/>
                </a:lnTo>
                <a:cubicBezTo>
                  <a:pt x="4762" y="16108"/>
                  <a:pt x="4738" y="16061"/>
                  <a:pt x="4709" y="16061"/>
                </a:cubicBezTo>
                <a:close/>
                <a:moveTo>
                  <a:pt x="5023" y="16061"/>
                </a:moveTo>
                <a:cubicBezTo>
                  <a:pt x="4994" y="16061"/>
                  <a:pt x="4970" y="16108"/>
                  <a:pt x="4970" y="16166"/>
                </a:cubicBezTo>
                <a:lnTo>
                  <a:pt x="4970" y="16384"/>
                </a:lnTo>
                <a:cubicBezTo>
                  <a:pt x="4970" y="16441"/>
                  <a:pt x="4994" y="16488"/>
                  <a:pt x="5023" y="16488"/>
                </a:cubicBezTo>
                <a:cubicBezTo>
                  <a:pt x="5053" y="16488"/>
                  <a:pt x="5076" y="16441"/>
                  <a:pt x="5076" y="16384"/>
                </a:cubicBezTo>
                <a:lnTo>
                  <a:pt x="5076" y="16166"/>
                </a:lnTo>
                <a:cubicBezTo>
                  <a:pt x="5076" y="16108"/>
                  <a:pt x="5053" y="16061"/>
                  <a:pt x="5023" y="16061"/>
                </a:cubicBezTo>
                <a:close/>
                <a:moveTo>
                  <a:pt x="5873" y="16061"/>
                </a:moveTo>
                <a:cubicBezTo>
                  <a:pt x="5844" y="16061"/>
                  <a:pt x="5820" y="16108"/>
                  <a:pt x="5820" y="16166"/>
                </a:cubicBezTo>
                <a:lnTo>
                  <a:pt x="5820" y="16384"/>
                </a:lnTo>
                <a:cubicBezTo>
                  <a:pt x="5820" y="16441"/>
                  <a:pt x="5844" y="16488"/>
                  <a:pt x="5873" y="16488"/>
                </a:cubicBezTo>
                <a:cubicBezTo>
                  <a:pt x="5902" y="16488"/>
                  <a:pt x="5926" y="16441"/>
                  <a:pt x="5926" y="16384"/>
                </a:cubicBezTo>
                <a:lnTo>
                  <a:pt x="5926" y="16166"/>
                </a:lnTo>
                <a:cubicBezTo>
                  <a:pt x="5926" y="16108"/>
                  <a:pt x="5902" y="16061"/>
                  <a:pt x="5873" y="16061"/>
                </a:cubicBezTo>
                <a:close/>
                <a:moveTo>
                  <a:pt x="6188" y="16061"/>
                </a:moveTo>
                <a:cubicBezTo>
                  <a:pt x="6159" y="16061"/>
                  <a:pt x="6135" y="16108"/>
                  <a:pt x="6135" y="16166"/>
                </a:cubicBezTo>
                <a:lnTo>
                  <a:pt x="6135" y="16384"/>
                </a:lnTo>
                <a:cubicBezTo>
                  <a:pt x="6135" y="16441"/>
                  <a:pt x="6159" y="16488"/>
                  <a:pt x="6188" y="16488"/>
                </a:cubicBezTo>
                <a:cubicBezTo>
                  <a:pt x="6217" y="16488"/>
                  <a:pt x="6240" y="16441"/>
                  <a:pt x="6240" y="16384"/>
                </a:cubicBezTo>
                <a:lnTo>
                  <a:pt x="6240" y="16166"/>
                </a:lnTo>
                <a:cubicBezTo>
                  <a:pt x="6240" y="16108"/>
                  <a:pt x="6217" y="16061"/>
                  <a:pt x="6188" y="16061"/>
                </a:cubicBezTo>
                <a:close/>
                <a:moveTo>
                  <a:pt x="7036" y="16061"/>
                </a:moveTo>
                <a:cubicBezTo>
                  <a:pt x="7007" y="16061"/>
                  <a:pt x="6984" y="16108"/>
                  <a:pt x="6984" y="16166"/>
                </a:cubicBezTo>
                <a:lnTo>
                  <a:pt x="6984" y="16384"/>
                </a:lnTo>
                <a:cubicBezTo>
                  <a:pt x="6984" y="16441"/>
                  <a:pt x="7007" y="16488"/>
                  <a:pt x="7036" y="16488"/>
                </a:cubicBezTo>
                <a:cubicBezTo>
                  <a:pt x="7065" y="16488"/>
                  <a:pt x="7089" y="16441"/>
                  <a:pt x="7089" y="16384"/>
                </a:cubicBezTo>
                <a:lnTo>
                  <a:pt x="7089" y="16166"/>
                </a:lnTo>
                <a:cubicBezTo>
                  <a:pt x="7089" y="16108"/>
                  <a:pt x="7065" y="16061"/>
                  <a:pt x="7036" y="16061"/>
                </a:cubicBezTo>
                <a:close/>
                <a:moveTo>
                  <a:pt x="7351" y="16061"/>
                </a:moveTo>
                <a:cubicBezTo>
                  <a:pt x="7322" y="16061"/>
                  <a:pt x="7299" y="16108"/>
                  <a:pt x="7299" y="16166"/>
                </a:cubicBezTo>
                <a:lnTo>
                  <a:pt x="7299" y="16384"/>
                </a:lnTo>
                <a:cubicBezTo>
                  <a:pt x="7299" y="16441"/>
                  <a:pt x="7322" y="16488"/>
                  <a:pt x="7351" y="16488"/>
                </a:cubicBezTo>
                <a:cubicBezTo>
                  <a:pt x="7380" y="16488"/>
                  <a:pt x="7404" y="16441"/>
                  <a:pt x="7404" y="16384"/>
                </a:cubicBezTo>
                <a:lnTo>
                  <a:pt x="7404" y="16166"/>
                </a:lnTo>
                <a:cubicBezTo>
                  <a:pt x="7404" y="16108"/>
                  <a:pt x="7380" y="16061"/>
                  <a:pt x="7351" y="16061"/>
                </a:cubicBezTo>
                <a:close/>
                <a:moveTo>
                  <a:pt x="8201" y="16061"/>
                </a:moveTo>
                <a:cubicBezTo>
                  <a:pt x="8171" y="16061"/>
                  <a:pt x="8148" y="16108"/>
                  <a:pt x="8148" y="16166"/>
                </a:cubicBezTo>
                <a:lnTo>
                  <a:pt x="8148" y="16384"/>
                </a:lnTo>
                <a:cubicBezTo>
                  <a:pt x="8148" y="16441"/>
                  <a:pt x="8171" y="16488"/>
                  <a:pt x="8201" y="16488"/>
                </a:cubicBezTo>
                <a:cubicBezTo>
                  <a:pt x="8230" y="16488"/>
                  <a:pt x="8254" y="16441"/>
                  <a:pt x="8254" y="16384"/>
                </a:cubicBezTo>
                <a:lnTo>
                  <a:pt x="8254" y="16166"/>
                </a:lnTo>
                <a:cubicBezTo>
                  <a:pt x="8254" y="16108"/>
                  <a:pt x="8230" y="16061"/>
                  <a:pt x="8201" y="16061"/>
                </a:cubicBezTo>
                <a:close/>
                <a:moveTo>
                  <a:pt x="8515" y="16061"/>
                </a:moveTo>
                <a:cubicBezTo>
                  <a:pt x="8486" y="16061"/>
                  <a:pt x="8462" y="16108"/>
                  <a:pt x="8462" y="16166"/>
                </a:cubicBezTo>
                <a:lnTo>
                  <a:pt x="8462" y="16384"/>
                </a:lnTo>
                <a:cubicBezTo>
                  <a:pt x="8462" y="16441"/>
                  <a:pt x="8486" y="16488"/>
                  <a:pt x="8515" y="16488"/>
                </a:cubicBezTo>
                <a:cubicBezTo>
                  <a:pt x="8544" y="16488"/>
                  <a:pt x="8568" y="16441"/>
                  <a:pt x="8568" y="16384"/>
                </a:cubicBezTo>
                <a:lnTo>
                  <a:pt x="8568" y="16166"/>
                </a:lnTo>
                <a:cubicBezTo>
                  <a:pt x="8568" y="16108"/>
                  <a:pt x="8544" y="16061"/>
                  <a:pt x="8515" y="16061"/>
                </a:cubicBezTo>
                <a:close/>
                <a:moveTo>
                  <a:pt x="9365" y="16061"/>
                </a:moveTo>
                <a:cubicBezTo>
                  <a:pt x="9336" y="16061"/>
                  <a:pt x="9312" y="16108"/>
                  <a:pt x="9312" y="16166"/>
                </a:cubicBezTo>
                <a:lnTo>
                  <a:pt x="9312" y="16384"/>
                </a:lnTo>
                <a:cubicBezTo>
                  <a:pt x="9312" y="16441"/>
                  <a:pt x="9336" y="16488"/>
                  <a:pt x="9365" y="16488"/>
                </a:cubicBezTo>
                <a:cubicBezTo>
                  <a:pt x="9394" y="16488"/>
                  <a:pt x="9418" y="16441"/>
                  <a:pt x="9418" y="16384"/>
                </a:cubicBezTo>
                <a:lnTo>
                  <a:pt x="9418" y="16166"/>
                </a:lnTo>
                <a:cubicBezTo>
                  <a:pt x="9418" y="16108"/>
                  <a:pt x="9394" y="16061"/>
                  <a:pt x="9365" y="16061"/>
                </a:cubicBezTo>
                <a:close/>
                <a:moveTo>
                  <a:pt x="9679" y="16061"/>
                </a:moveTo>
                <a:cubicBezTo>
                  <a:pt x="9650" y="16061"/>
                  <a:pt x="9626" y="16108"/>
                  <a:pt x="9626" y="16166"/>
                </a:cubicBezTo>
                <a:lnTo>
                  <a:pt x="9626" y="16384"/>
                </a:lnTo>
                <a:cubicBezTo>
                  <a:pt x="9626" y="16441"/>
                  <a:pt x="9650" y="16488"/>
                  <a:pt x="9679" y="16488"/>
                </a:cubicBezTo>
                <a:cubicBezTo>
                  <a:pt x="9708" y="16488"/>
                  <a:pt x="9732" y="16441"/>
                  <a:pt x="9732" y="16384"/>
                </a:cubicBezTo>
                <a:lnTo>
                  <a:pt x="9732" y="16166"/>
                </a:lnTo>
                <a:cubicBezTo>
                  <a:pt x="9732" y="16108"/>
                  <a:pt x="9708" y="16061"/>
                  <a:pt x="9679" y="16061"/>
                </a:cubicBezTo>
                <a:close/>
                <a:moveTo>
                  <a:pt x="10529" y="16061"/>
                </a:moveTo>
                <a:cubicBezTo>
                  <a:pt x="10500" y="16061"/>
                  <a:pt x="10476" y="16108"/>
                  <a:pt x="10476" y="16166"/>
                </a:cubicBezTo>
                <a:lnTo>
                  <a:pt x="10476" y="16384"/>
                </a:lnTo>
                <a:cubicBezTo>
                  <a:pt x="10476" y="16441"/>
                  <a:pt x="10500" y="16488"/>
                  <a:pt x="10529" y="16488"/>
                </a:cubicBezTo>
                <a:cubicBezTo>
                  <a:pt x="10558" y="16488"/>
                  <a:pt x="10582" y="16441"/>
                  <a:pt x="10582" y="16384"/>
                </a:cubicBezTo>
                <a:lnTo>
                  <a:pt x="10582" y="16166"/>
                </a:lnTo>
                <a:cubicBezTo>
                  <a:pt x="10582" y="16108"/>
                  <a:pt x="10558" y="16061"/>
                  <a:pt x="10529" y="16061"/>
                </a:cubicBezTo>
                <a:close/>
                <a:moveTo>
                  <a:pt x="10844" y="16061"/>
                </a:moveTo>
                <a:cubicBezTo>
                  <a:pt x="10814" y="16061"/>
                  <a:pt x="10791" y="16108"/>
                  <a:pt x="10791" y="16166"/>
                </a:cubicBezTo>
                <a:lnTo>
                  <a:pt x="10791" y="16384"/>
                </a:lnTo>
                <a:cubicBezTo>
                  <a:pt x="10791" y="16441"/>
                  <a:pt x="10814" y="16488"/>
                  <a:pt x="10844" y="16488"/>
                </a:cubicBezTo>
                <a:cubicBezTo>
                  <a:pt x="10873" y="16488"/>
                  <a:pt x="10895" y="16441"/>
                  <a:pt x="10895" y="16384"/>
                </a:cubicBezTo>
                <a:lnTo>
                  <a:pt x="10895" y="16166"/>
                </a:lnTo>
                <a:cubicBezTo>
                  <a:pt x="10895" y="16108"/>
                  <a:pt x="10873" y="16061"/>
                  <a:pt x="10844" y="16061"/>
                </a:cubicBezTo>
                <a:close/>
                <a:moveTo>
                  <a:pt x="11692" y="16061"/>
                </a:moveTo>
                <a:cubicBezTo>
                  <a:pt x="11663" y="16061"/>
                  <a:pt x="11640" y="16108"/>
                  <a:pt x="11640" y="16166"/>
                </a:cubicBezTo>
                <a:lnTo>
                  <a:pt x="11640" y="16384"/>
                </a:lnTo>
                <a:cubicBezTo>
                  <a:pt x="11640" y="16441"/>
                  <a:pt x="11663" y="16488"/>
                  <a:pt x="11692" y="16488"/>
                </a:cubicBezTo>
                <a:cubicBezTo>
                  <a:pt x="11721" y="16488"/>
                  <a:pt x="11745" y="16441"/>
                  <a:pt x="11745" y="16384"/>
                </a:cubicBezTo>
                <a:lnTo>
                  <a:pt x="11745" y="16166"/>
                </a:lnTo>
                <a:cubicBezTo>
                  <a:pt x="11745" y="16108"/>
                  <a:pt x="11721" y="16061"/>
                  <a:pt x="11692" y="16061"/>
                </a:cubicBezTo>
                <a:close/>
                <a:moveTo>
                  <a:pt x="12007" y="16061"/>
                </a:moveTo>
                <a:cubicBezTo>
                  <a:pt x="11978" y="16061"/>
                  <a:pt x="11955" y="16108"/>
                  <a:pt x="11955" y="16166"/>
                </a:cubicBezTo>
                <a:lnTo>
                  <a:pt x="11955" y="16384"/>
                </a:lnTo>
                <a:cubicBezTo>
                  <a:pt x="11955" y="16441"/>
                  <a:pt x="11978" y="16488"/>
                  <a:pt x="12007" y="16488"/>
                </a:cubicBezTo>
                <a:cubicBezTo>
                  <a:pt x="12036" y="16488"/>
                  <a:pt x="12060" y="16441"/>
                  <a:pt x="12060" y="16384"/>
                </a:cubicBezTo>
                <a:lnTo>
                  <a:pt x="12060" y="16166"/>
                </a:lnTo>
                <a:cubicBezTo>
                  <a:pt x="12060" y="16108"/>
                  <a:pt x="12036" y="16061"/>
                  <a:pt x="12007" y="16061"/>
                </a:cubicBezTo>
                <a:close/>
                <a:moveTo>
                  <a:pt x="12856" y="16061"/>
                </a:moveTo>
                <a:cubicBezTo>
                  <a:pt x="12827" y="16061"/>
                  <a:pt x="12804" y="16108"/>
                  <a:pt x="12804" y="16166"/>
                </a:cubicBezTo>
                <a:lnTo>
                  <a:pt x="12804" y="16384"/>
                </a:lnTo>
                <a:cubicBezTo>
                  <a:pt x="12804" y="16441"/>
                  <a:pt x="12827" y="16488"/>
                  <a:pt x="12856" y="16488"/>
                </a:cubicBezTo>
                <a:cubicBezTo>
                  <a:pt x="12886" y="16488"/>
                  <a:pt x="12909" y="16441"/>
                  <a:pt x="12909" y="16384"/>
                </a:cubicBezTo>
                <a:lnTo>
                  <a:pt x="12909" y="16166"/>
                </a:lnTo>
                <a:cubicBezTo>
                  <a:pt x="12909" y="16108"/>
                  <a:pt x="12886" y="16061"/>
                  <a:pt x="12856" y="16061"/>
                </a:cubicBezTo>
                <a:close/>
                <a:moveTo>
                  <a:pt x="13171" y="16061"/>
                </a:moveTo>
                <a:cubicBezTo>
                  <a:pt x="13142" y="16061"/>
                  <a:pt x="13118" y="16108"/>
                  <a:pt x="13118" y="16166"/>
                </a:cubicBezTo>
                <a:lnTo>
                  <a:pt x="13118" y="16384"/>
                </a:lnTo>
                <a:cubicBezTo>
                  <a:pt x="13118" y="16441"/>
                  <a:pt x="13142" y="16488"/>
                  <a:pt x="13171" y="16488"/>
                </a:cubicBezTo>
                <a:cubicBezTo>
                  <a:pt x="13200" y="16488"/>
                  <a:pt x="13224" y="16441"/>
                  <a:pt x="13224" y="16384"/>
                </a:cubicBezTo>
                <a:lnTo>
                  <a:pt x="13224" y="16166"/>
                </a:lnTo>
                <a:cubicBezTo>
                  <a:pt x="13224" y="16108"/>
                  <a:pt x="13200" y="16061"/>
                  <a:pt x="13171" y="16061"/>
                </a:cubicBezTo>
                <a:close/>
                <a:moveTo>
                  <a:pt x="14021" y="16061"/>
                </a:moveTo>
                <a:cubicBezTo>
                  <a:pt x="13992" y="16061"/>
                  <a:pt x="13968" y="16108"/>
                  <a:pt x="13968" y="16166"/>
                </a:cubicBezTo>
                <a:lnTo>
                  <a:pt x="13968" y="16384"/>
                </a:lnTo>
                <a:cubicBezTo>
                  <a:pt x="13968" y="16441"/>
                  <a:pt x="13992" y="16488"/>
                  <a:pt x="14021" y="16488"/>
                </a:cubicBezTo>
                <a:cubicBezTo>
                  <a:pt x="14050" y="16488"/>
                  <a:pt x="14074" y="16441"/>
                  <a:pt x="14074" y="16384"/>
                </a:cubicBezTo>
                <a:lnTo>
                  <a:pt x="14074" y="16166"/>
                </a:lnTo>
                <a:cubicBezTo>
                  <a:pt x="14074" y="16108"/>
                  <a:pt x="14050" y="16061"/>
                  <a:pt x="14021" y="16061"/>
                </a:cubicBezTo>
                <a:close/>
                <a:moveTo>
                  <a:pt x="14335" y="16061"/>
                </a:moveTo>
                <a:cubicBezTo>
                  <a:pt x="14306" y="16061"/>
                  <a:pt x="14282" y="16108"/>
                  <a:pt x="14282" y="16166"/>
                </a:cubicBezTo>
                <a:lnTo>
                  <a:pt x="14282" y="16384"/>
                </a:lnTo>
                <a:cubicBezTo>
                  <a:pt x="14282" y="16441"/>
                  <a:pt x="14306" y="16488"/>
                  <a:pt x="14335" y="16488"/>
                </a:cubicBezTo>
                <a:cubicBezTo>
                  <a:pt x="14364" y="16488"/>
                  <a:pt x="14388" y="16441"/>
                  <a:pt x="14388" y="16384"/>
                </a:cubicBezTo>
                <a:lnTo>
                  <a:pt x="14388" y="16166"/>
                </a:lnTo>
                <a:cubicBezTo>
                  <a:pt x="14388" y="16108"/>
                  <a:pt x="14364" y="16061"/>
                  <a:pt x="14335" y="16061"/>
                </a:cubicBezTo>
                <a:close/>
                <a:moveTo>
                  <a:pt x="15185" y="16061"/>
                </a:moveTo>
                <a:cubicBezTo>
                  <a:pt x="15156" y="16061"/>
                  <a:pt x="15132" y="16108"/>
                  <a:pt x="15132" y="16166"/>
                </a:cubicBezTo>
                <a:lnTo>
                  <a:pt x="15132" y="16384"/>
                </a:lnTo>
                <a:cubicBezTo>
                  <a:pt x="15132" y="16441"/>
                  <a:pt x="15156" y="16488"/>
                  <a:pt x="15185" y="16488"/>
                </a:cubicBezTo>
                <a:cubicBezTo>
                  <a:pt x="15214" y="16488"/>
                  <a:pt x="15237" y="16441"/>
                  <a:pt x="15237" y="16384"/>
                </a:cubicBezTo>
                <a:lnTo>
                  <a:pt x="15237" y="16166"/>
                </a:lnTo>
                <a:cubicBezTo>
                  <a:pt x="15237" y="16108"/>
                  <a:pt x="15214" y="16061"/>
                  <a:pt x="15185" y="16061"/>
                </a:cubicBezTo>
                <a:close/>
                <a:moveTo>
                  <a:pt x="15500" y="16061"/>
                </a:moveTo>
                <a:cubicBezTo>
                  <a:pt x="15470" y="16061"/>
                  <a:pt x="15447" y="16108"/>
                  <a:pt x="15447" y="16166"/>
                </a:cubicBezTo>
                <a:lnTo>
                  <a:pt x="15447" y="16384"/>
                </a:lnTo>
                <a:cubicBezTo>
                  <a:pt x="15447" y="16441"/>
                  <a:pt x="15470" y="16488"/>
                  <a:pt x="15500" y="16488"/>
                </a:cubicBezTo>
                <a:cubicBezTo>
                  <a:pt x="15529" y="16488"/>
                  <a:pt x="15551" y="16441"/>
                  <a:pt x="15551" y="16384"/>
                </a:cubicBezTo>
                <a:lnTo>
                  <a:pt x="15551" y="16166"/>
                </a:lnTo>
                <a:cubicBezTo>
                  <a:pt x="15551" y="16108"/>
                  <a:pt x="15529" y="16061"/>
                  <a:pt x="15500" y="16061"/>
                </a:cubicBezTo>
                <a:close/>
                <a:moveTo>
                  <a:pt x="16349" y="16061"/>
                </a:moveTo>
                <a:cubicBezTo>
                  <a:pt x="16320" y="16061"/>
                  <a:pt x="16296" y="16108"/>
                  <a:pt x="16296" y="16166"/>
                </a:cubicBezTo>
                <a:lnTo>
                  <a:pt x="16296" y="16384"/>
                </a:lnTo>
                <a:cubicBezTo>
                  <a:pt x="16296" y="16441"/>
                  <a:pt x="16320" y="16488"/>
                  <a:pt x="16349" y="16488"/>
                </a:cubicBezTo>
                <a:cubicBezTo>
                  <a:pt x="16378" y="16488"/>
                  <a:pt x="16401" y="16441"/>
                  <a:pt x="16401" y="16384"/>
                </a:cubicBezTo>
                <a:lnTo>
                  <a:pt x="16401" y="16166"/>
                </a:lnTo>
                <a:cubicBezTo>
                  <a:pt x="16401" y="16108"/>
                  <a:pt x="16378" y="16061"/>
                  <a:pt x="16349" y="16061"/>
                </a:cubicBezTo>
                <a:close/>
                <a:moveTo>
                  <a:pt x="16663" y="16061"/>
                </a:moveTo>
                <a:cubicBezTo>
                  <a:pt x="16634" y="16061"/>
                  <a:pt x="16611" y="16108"/>
                  <a:pt x="16611" y="16166"/>
                </a:cubicBezTo>
                <a:lnTo>
                  <a:pt x="16611" y="16384"/>
                </a:lnTo>
                <a:cubicBezTo>
                  <a:pt x="16611" y="16441"/>
                  <a:pt x="16634" y="16488"/>
                  <a:pt x="16663" y="16488"/>
                </a:cubicBezTo>
                <a:cubicBezTo>
                  <a:pt x="16692" y="16488"/>
                  <a:pt x="16716" y="16441"/>
                  <a:pt x="16716" y="16384"/>
                </a:cubicBezTo>
                <a:lnTo>
                  <a:pt x="16716" y="16166"/>
                </a:lnTo>
                <a:cubicBezTo>
                  <a:pt x="16716" y="16108"/>
                  <a:pt x="16692" y="16061"/>
                  <a:pt x="16663" y="16061"/>
                </a:cubicBezTo>
                <a:close/>
                <a:moveTo>
                  <a:pt x="17512" y="16061"/>
                </a:moveTo>
                <a:cubicBezTo>
                  <a:pt x="17483" y="16061"/>
                  <a:pt x="17459" y="16108"/>
                  <a:pt x="17459" y="16166"/>
                </a:cubicBezTo>
                <a:lnTo>
                  <a:pt x="17459" y="16384"/>
                </a:lnTo>
                <a:cubicBezTo>
                  <a:pt x="17459" y="16441"/>
                  <a:pt x="17483" y="16488"/>
                  <a:pt x="17512" y="16488"/>
                </a:cubicBezTo>
                <a:cubicBezTo>
                  <a:pt x="17541" y="16488"/>
                  <a:pt x="17565" y="16441"/>
                  <a:pt x="17565" y="16384"/>
                </a:cubicBezTo>
                <a:lnTo>
                  <a:pt x="17565" y="16166"/>
                </a:lnTo>
                <a:cubicBezTo>
                  <a:pt x="17565" y="16108"/>
                  <a:pt x="17541" y="16061"/>
                  <a:pt x="17512" y="16061"/>
                </a:cubicBezTo>
                <a:close/>
                <a:moveTo>
                  <a:pt x="17827" y="16061"/>
                </a:moveTo>
                <a:cubicBezTo>
                  <a:pt x="17798" y="16061"/>
                  <a:pt x="17774" y="16108"/>
                  <a:pt x="17774" y="16166"/>
                </a:cubicBezTo>
                <a:lnTo>
                  <a:pt x="17774" y="16384"/>
                </a:lnTo>
                <a:cubicBezTo>
                  <a:pt x="17774" y="16441"/>
                  <a:pt x="17798" y="16488"/>
                  <a:pt x="17827" y="16488"/>
                </a:cubicBezTo>
                <a:cubicBezTo>
                  <a:pt x="17856" y="16488"/>
                  <a:pt x="17880" y="16441"/>
                  <a:pt x="17880" y="16384"/>
                </a:cubicBezTo>
                <a:lnTo>
                  <a:pt x="17880" y="16166"/>
                </a:lnTo>
                <a:cubicBezTo>
                  <a:pt x="17880" y="16108"/>
                  <a:pt x="17856" y="16061"/>
                  <a:pt x="17827" y="16061"/>
                </a:cubicBezTo>
                <a:close/>
                <a:moveTo>
                  <a:pt x="18677" y="16061"/>
                </a:moveTo>
                <a:cubicBezTo>
                  <a:pt x="18648" y="16061"/>
                  <a:pt x="18624" y="16108"/>
                  <a:pt x="18624" y="16166"/>
                </a:cubicBezTo>
                <a:lnTo>
                  <a:pt x="18624" y="16384"/>
                </a:lnTo>
                <a:cubicBezTo>
                  <a:pt x="18624" y="16441"/>
                  <a:pt x="18648" y="16488"/>
                  <a:pt x="18677" y="16488"/>
                </a:cubicBezTo>
                <a:cubicBezTo>
                  <a:pt x="18706" y="16488"/>
                  <a:pt x="18730" y="16441"/>
                  <a:pt x="18730" y="16384"/>
                </a:cubicBezTo>
                <a:lnTo>
                  <a:pt x="18730" y="16166"/>
                </a:lnTo>
                <a:cubicBezTo>
                  <a:pt x="18730" y="16108"/>
                  <a:pt x="18706" y="16061"/>
                  <a:pt x="18677" y="16061"/>
                </a:cubicBezTo>
                <a:close/>
                <a:moveTo>
                  <a:pt x="18991" y="16061"/>
                </a:moveTo>
                <a:cubicBezTo>
                  <a:pt x="18962" y="16061"/>
                  <a:pt x="18938" y="16108"/>
                  <a:pt x="18938" y="16166"/>
                </a:cubicBezTo>
                <a:lnTo>
                  <a:pt x="18938" y="16384"/>
                </a:lnTo>
                <a:cubicBezTo>
                  <a:pt x="18938" y="16441"/>
                  <a:pt x="18962" y="16488"/>
                  <a:pt x="18991" y="16488"/>
                </a:cubicBezTo>
                <a:cubicBezTo>
                  <a:pt x="19020" y="16488"/>
                  <a:pt x="19044" y="16441"/>
                  <a:pt x="19044" y="16384"/>
                </a:cubicBezTo>
                <a:lnTo>
                  <a:pt x="19044" y="16166"/>
                </a:lnTo>
                <a:cubicBezTo>
                  <a:pt x="19044" y="16108"/>
                  <a:pt x="19020" y="16061"/>
                  <a:pt x="18991" y="16061"/>
                </a:cubicBezTo>
                <a:close/>
                <a:moveTo>
                  <a:pt x="19841" y="16061"/>
                </a:moveTo>
                <a:cubicBezTo>
                  <a:pt x="19812" y="16061"/>
                  <a:pt x="19788" y="16108"/>
                  <a:pt x="19788" y="16166"/>
                </a:cubicBezTo>
                <a:lnTo>
                  <a:pt x="19788" y="16384"/>
                </a:lnTo>
                <a:cubicBezTo>
                  <a:pt x="19788" y="16441"/>
                  <a:pt x="19812" y="16488"/>
                  <a:pt x="19841" y="16488"/>
                </a:cubicBezTo>
                <a:cubicBezTo>
                  <a:pt x="19870" y="16488"/>
                  <a:pt x="19894" y="16441"/>
                  <a:pt x="19894" y="16384"/>
                </a:cubicBezTo>
                <a:lnTo>
                  <a:pt x="19894" y="16166"/>
                </a:lnTo>
                <a:cubicBezTo>
                  <a:pt x="19894" y="16108"/>
                  <a:pt x="19870" y="16061"/>
                  <a:pt x="19841" y="16061"/>
                </a:cubicBezTo>
                <a:close/>
                <a:moveTo>
                  <a:pt x="20155" y="16061"/>
                </a:moveTo>
                <a:cubicBezTo>
                  <a:pt x="20126" y="16061"/>
                  <a:pt x="20102" y="16108"/>
                  <a:pt x="20102" y="16166"/>
                </a:cubicBezTo>
                <a:lnTo>
                  <a:pt x="20102" y="16384"/>
                </a:lnTo>
                <a:cubicBezTo>
                  <a:pt x="20102" y="16441"/>
                  <a:pt x="20126" y="16488"/>
                  <a:pt x="20155" y="16488"/>
                </a:cubicBezTo>
                <a:cubicBezTo>
                  <a:pt x="20184" y="16488"/>
                  <a:pt x="20207" y="16441"/>
                  <a:pt x="20207" y="16384"/>
                </a:cubicBezTo>
                <a:lnTo>
                  <a:pt x="20207" y="16166"/>
                </a:lnTo>
                <a:cubicBezTo>
                  <a:pt x="20207" y="16108"/>
                  <a:pt x="20184" y="16061"/>
                  <a:pt x="20155" y="16061"/>
                </a:cubicBezTo>
                <a:close/>
                <a:moveTo>
                  <a:pt x="21004" y="16061"/>
                </a:moveTo>
                <a:cubicBezTo>
                  <a:pt x="20975" y="16061"/>
                  <a:pt x="20952" y="16108"/>
                  <a:pt x="20952" y="16166"/>
                </a:cubicBezTo>
                <a:lnTo>
                  <a:pt x="20952" y="16384"/>
                </a:lnTo>
                <a:cubicBezTo>
                  <a:pt x="20952" y="16441"/>
                  <a:pt x="20975" y="16488"/>
                  <a:pt x="21004" y="16488"/>
                </a:cubicBezTo>
                <a:cubicBezTo>
                  <a:pt x="21033" y="16488"/>
                  <a:pt x="21057" y="16441"/>
                  <a:pt x="21057" y="16384"/>
                </a:cubicBezTo>
                <a:lnTo>
                  <a:pt x="21057" y="16166"/>
                </a:lnTo>
                <a:cubicBezTo>
                  <a:pt x="21057" y="16108"/>
                  <a:pt x="21033" y="16061"/>
                  <a:pt x="21004" y="16061"/>
                </a:cubicBezTo>
                <a:close/>
                <a:moveTo>
                  <a:pt x="21319" y="16061"/>
                </a:moveTo>
                <a:cubicBezTo>
                  <a:pt x="21289" y="16061"/>
                  <a:pt x="21267" y="16108"/>
                  <a:pt x="21267" y="16166"/>
                </a:cubicBezTo>
                <a:lnTo>
                  <a:pt x="21267" y="16384"/>
                </a:lnTo>
                <a:cubicBezTo>
                  <a:pt x="21267" y="16441"/>
                  <a:pt x="21289" y="16488"/>
                  <a:pt x="21319" y="16488"/>
                </a:cubicBezTo>
                <a:cubicBezTo>
                  <a:pt x="21348" y="16488"/>
                  <a:pt x="21372" y="16441"/>
                  <a:pt x="21372" y="16384"/>
                </a:cubicBezTo>
                <a:lnTo>
                  <a:pt x="21372" y="16166"/>
                </a:lnTo>
                <a:cubicBezTo>
                  <a:pt x="21372" y="16108"/>
                  <a:pt x="21348" y="16061"/>
                  <a:pt x="21319" y="16061"/>
                </a:cubicBezTo>
                <a:close/>
                <a:moveTo>
                  <a:pt x="281" y="16791"/>
                </a:moveTo>
                <a:cubicBezTo>
                  <a:pt x="252" y="16791"/>
                  <a:pt x="228" y="16838"/>
                  <a:pt x="228" y="16896"/>
                </a:cubicBezTo>
                <a:lnTo>
                  <a:pt x="228" y="17116"/>
                </a:lnTo>
                <a:cubicBezTo>
                  <a:pt x="228" y="17173"/>
                  <a:pt x="252" y="17218"/>
                  <a:pt x="281" y="17218"/>
                </a:cubicBezTo>
                <a:cubicBezTo>
                  <a:pt x="311" y="17218"/>
                  <a:pt x="334" y="17173"/>
                  <a:pt x="334" y="17116"/>
                </a:cubicBezTo>
                <a:lnTo>
                  <a:pt x="334" y="16896"/>
                </a:lnTo>
                <a:cubicBezTo>
                  <a:pt x="334" y="16838"/>
                  <a:pt x="311" y="16791"/>
                  <a:pt x="281" y="16791"/>
                </a:cubicBezTo>
                <a:close/>
                <a:moveTo>
                  <a:pt x="596" y="16791"/>
                </a:moveTo>
                <a:cubicBezTo>
                  <a:pt x="567" y="16791"/>
                  <a:pt x="543" y="16838"/>
                  <a:pt x="543" y="16896"/>
                </a:cubicBezTo>
                <a:lnTo>
                  <a:pt x="543" y="17116"/>
                </a:lnTo>
                <a:cubicBezTo>
                  <a:pt x="543" y="17173"/>
                  <a:pt x="567" y="17218"/>
                  <a:pt x="596" y="17218"/>
                </a:cubicBezTo>
                <a:cubicBezTo>
                  <a:pt x="625" y="17218"/>
                  <a:pt x="649" y="17173"/>
                  <a:pt x="649" y="17116"/>
                </a:cubicBezTo>
                <a:lnTo>
                  <a:pt x="649" y="16896"/>
                </a:lnTo>
                <a:cubicBezTo>
                  <a:pt x="649" y="16838"/>
                  <a:pt x="625" y="16791"/>
                  <a:pt x="596" y="16791"/>
                </a:cubicBezTo>
                <a:close/>
                <a:moveTo>
                  <a:pt x="1446" y="16791"/>
                </a:moveTo>
                <a:cubicBezTo>
                  <a:pt x="1417" y="16791"/>
                  <a:pt x="1393" y="16838"/>
                  <a:pt x="1393" y="16896"/>
                </a:cubicBezTo>
                <a:lnTo>
                  <a:pt x="1393" y="17116"/>
                </a:lnTo>
                <a:cubicBezTo>
                  <a:pt x="1393" y="17173"/>
                  <a:pt x="1417" y="17218"/>
                  <a:pt x="1446" y="17218"/>
                </a:cubicBezTo>
                <a:cubicBezTo>
                  <a:pt x="1475" y="17218"/>
                  <a:pt x="1499" y="17173"/>
                  <a:pt x="1499" y="17116"/>
                </a:cubicBezTo>
                <a:lnTo>
                  <a:pt x="1499" y="16896"/>
                </a:lnTo>
                <a:cubicBezTo>
                  <a:pt x="1499" y="16838"/>
                  <a:pt x="1475" y="16791"/>
                  <a:pt x="1446" y="16791"/>
                </a:cubicBezTo>
                <a:close/>
                <a:moveTo>
                  <a:pt x="1760" y="16791"/>
                </a:moveTo>
                <a:cubicBezTo>
                  <a:pt x="1731" y="16791"/>
                  <a:pt x="1707" y="16838"/>
                  <a:pt x="1707" y="16896"/>
                </a:cubicBezTo>
                <a:lnTo>
                  <a:pt x="1707" y="17116"/>
                </a:lnTo>
                <a:cubicBezTo>
                  <a:pt x="1707" y="17173"/>
                  <a:pt x="1731" y="17218"/>
                  <a:pt x="1760" y="17218"/>
                </a:cubicBezTo>
                <a:cubicBezTo>
                  <a:pt x="1789" y="17218"/>
                  <a:pt x="1813" y="17173"/>
                  <a:pt x="1813" y="17116"/>
                </a:cubicBezTo>
                <a:lnTo>
                  <a:pt x="1813" y="16896"/>
                </a:lnTo>
                <a:cubicBezTo>
                  <a:pt x="1813" y="16838"/>
                  <a:pt x="1789" y="16791"/>
                  <a:pt x="1760" y="16791"/>
                </a:cubicBezTo>
                <a:close/>
                <a:moveTo>
                  <a:pt x="2610" y="16791"/>
                </a:moveTo>
                <a:cubicBezTo>
                  <a:pt x="2581" y="16791"/>
                  <a:pt x="2557" y="16838"/>
                  <a:pt x="2557" y="16896"/>
                </a:cubicBezTo>
                <a:lnTo>
                  <a:pt x="2557" y="17116"/>
                </a:lnTo>
                <a:cubicBezTo>
                  <a:pt x="2557" y="17173"/>
                  <a:pt x="2581" y="17218"/>
                  <a:pt x="2610" y="17218"/>
                </a:cubicBezTo>
                <a:cubicBezTo>
                  <a:pt x="2639" y="17218"/>
                  <a:pt x="2662" y="17173"/>
                  <a:pt x="2662" y="17116"/>
                </a:cubicBezTo>
                <a:lnTo>
                  <a:pt x="2662" y="16896"/>
                </a:lnTo>
                <a:cubicBezTo>
                  <a:pt x="2662" y="16838"/>
                  <a:pt x="2639" y="16791"/>
                  <a:pt x="2610" y="16791"/>
                </a:cubicBezTo>
                <a:close/>
                <a:moveTo>
                  <a:pt x="2924" y="16791"/>
                </a:moveTo>
                <a:cubicBezTo>
                  <a:pt x="2895" y="16791"/>
                  <a:pt x="2871" y="16838"/>
                  <a:pt x="2871" y="16896"/>
                </a:cubicBezTo>
                <a:lnTo>
                  <a:pt x="2871" y="17116"/>
                </a:lnTo>
                <a:cubicBezTo>
                  <a:pt x="2871" y="17173"/>
                  <a:pt x="2895" y="17218"/>
                  <a:pt x="2924" y="17218"/>
                </a:cubicBezTo>
                <a:cubicBezTo>
                  <a:pt x="2954" y="17218"/>
                  <a:pt x="2976" y="17173"/>
                  <a:pt x="2976" y="17116"/>
                </a:cubicBezTo>
                <a:lnTo>
                  <a:pt x="2976" y="16896"/>
                </a:lnTo>
                <a:cubicBezTo>
                  <a:pt x="2976" y="16838"/>
                  <a:pt x="2954" y="16791"/>
                  <a:pt x="2924" y="16791"/>
                </a:cubicBezTo>
                <a:close/>
                <a:moveTo>
                  <a:pt x="3773" y="16791"/>
                </a:moveTo>
                <a:cubicBezTo>
                  <a:pt x="3744" y="16791"/>
                  <a:pt x="3721" y="16838"/>
                  <a:pt x="3721" y="16896"/>
                </a:cubicBezTo>
                <a:lnTo>
                  <a:pt x="3721" y="17116"/>
                </a:lnTo>
                <a:cubicBezTo>
                  <a:pt x="3721" y="17173"/>
                  <a:pt x="3744" y="17218"/>
                  <a:pt x="3773" y="17218"/>
                </a:cubicBezTo>
                <a:cubicBezTo>
                  <a:pt x="3802" y="17218"/>
                  <a:pt x="3826" y="17173"/>
                  <a:pt x="3826" y="17116"/>
                </a:cubicBezTo>
                <a:lnTo>
                  <a:pt x="3826" y="16896"/>
                </a:lnTo>
                <a:cubicBezTo>
                  <a:pt x="3826" y="16838"/>
                  <a:pt x="3802" y="16791"/>
                  <a:pt x="3773" y="16791"/>
                </a:cubicBezTo>
                <a:close/>
                <a:moveTo>
                  <a:pt x="4088" y="16791"/>
                </a:moveTo>
                <a:cubicBezTo>
                  <a:pt x="4058" y="16791"/>
                  <a:pt x="4035" y="16838"/>
                  <a:pt x="4035" y="16896"/>
                </a:cubicBezTo>
                <a:lnTo>
                  <a:pt x="4035" y="17116"/>
                </a:lnTo>
                <a:cubicBezTo>
                  <a:pt x="4035" y="17173"/>
                  <a:pt x="4058" y="17218"/>
                  <a:pt x="4088" y="17218"/>
                </a:cubicBezTo>
                <a:cubicBezTo>
                  <a:pt x="4117" y="17218"/>
                  <a:pt x="4141" y="17173"/>
                  <a:pt x="4141" y="17116"/>
                </a:cubicBezTo>
                <a:lnTo>
                  <a:pt x="4141" y="16896"/>
                </a:lnTo>
                <a:cubicBezTo>
                  <a:pt x="4141" y="16838"/>
                  <a:pt x="4117" y="16791"/>
                  <a:pt x="4088" y="16791"/>
                </a:cubicBezTo>
                <a:close/>
                <a:moveTo>
                  <a:pt x="4937" y="16791"/>
                </a:moveTo>
                <a:cubicBezTo>
                  <a:pt x="4908" y="16791"/>
                  <a:pt x="4884" y="16838"/>
                  <a:pt x="4884" y="16896"/>
                </a:cubicBezTo>
                <a:lnTo>
                  <a:pt x="4884" y="17116"/>
                </a:lnTo>
                <a:cubicBezTo>
                  <a:pt x="4884" y="17173"/>
                  <a:pt x="4908" y="17218"/>
                  <a:pt x="4937" y="17218"/>
                </a:cubicBezTo>
                <a:cubicBezTo>
                  <a:pt x="4966" y="17218"/>
                  <a:pt x="4990" y="17173"/>
                  <a:pt x="4990" y="17116"/>
                </a:cubicBezTo>
                <a:lnTo>
                  <a:pt x="4990" y="16896"/>
                </a:lnTo>
                <a:cubicBezTo>
                  <a:pt x="4990" y="16838"/>
                  <a:pt x="4966" y="16791"/>
                  <a:pt x="4937" y="16791"/>
                </a:cubicBezTo>
                <a:close/>
                <a:moveTo>
                  <a:pt x="5252" y="16791"/>
                </a:moveTo>
                <a:cubicBezTo>
                  <a:pt x="5223" y="16791"/>
                  <a:pt x="5199" y="16838"/>
                  <a:pt x="5199" y="16896"/>
                </a:cubicBezTo>
                <a:lnTo>
                  <a:pt x="5199" y="17116"/>
                </a:lnTo>
                <a:cubicBezTo>
                  <a:pt x="5199" y="17173"/>
                  <a:pt x="5223" y="17218"/>
                  <a:pt x="5252" y="17218"/>
                </a:cubicBezTo>
                <a:cubicBezTo>
                  <a:pt x="5281" y="17218"/>
                  <a:pt x="5305" y="17173"/>
                  <a:pt x="5305" y="17116"/>
                </a:cubicBezTo>
                <a:lnTo>
                  <a:pt x="5305" y="16896"/>
                </a:lnTo>
                <a:cubicBezTo>
                  <a:pt x="5305" y="16838"/>
                  <a:pt x="5281" y="16791"/>
                  <a:pt x="5252" y="16791"/>
                </a:cubicBezTo>
                <a:close/>
                <a:moveTo>
                  <a:pt x="6102" y="16791"/>
                </a:moveTo>
                <a:cubicBezTo>
                  <a:pt x="6072" y="16791"/>
                  <a:pt x="6049" y="16838"/>
                  <a:pt x="6049" y="16896"/>
                </a:cubicBezTo>
                <a:lnTo>
                  <a:pt x="6049" y="17116"/>
                </a:lnTo>
                <a:cubicBezTo>
                  <a:pt x="6049" y="17173"/>
                  <a:pt x="6072" y="17218"/>
                  <a:pt x="6102" y="17218"/>
                </a:cubicBezTo>
                <a:cubicBezTo>
                  <a:pt x="6131" y="17218"/>
                  <a:pt x="6155" y="17173"/>
                  <a:pt x="6155" y="17116"/>
                </a:cubicBezTo>
                <a:lnTo>
                  <a:pt x="6155" y="16896"/>
                </a:lnTo>
                <a:cubicBezTo>
                  <a:pt x="6155" y="16838"/>
                  <a:pt x="6131" y="16791"/>
                  <a:pt x="6102" y="16791"/>
                </a:cubicBezTo>
                <a:close/>
                <a:moveTo>
                  <a:pt x="6416" y="16791"/>
                </a:moveTo>
                <a:cubicBezTo>
                  <a:pt x="6387" y="16791"/>
                  <a:pt x="6363" y="16838"/>
                  <a:pt x="6363" y="16896"/>
                </a:cubicBezTo>
                <a:lnTo>
                  <a:pt x="6363" y="17116"/>
                </a:lnTo>
                <a:cubicBezTo>
                  <a:pt x="6363" y="17173"/>
                  <a:pt x="6387" y="17218"/>
                  <a:pt x="6416" y="17218"/>
                </a:cubicBezTo>
                <a:cubicBezTo>
                  <a:pt x="6445" y="17218"/>
                  <a:pt x="6469" y="17173"/>
                  <a:pt x="6469" y="17116"/>
                </a:cubicBezTo>
                <a:lnTo>
                  <a:pt x="6469" y="16896"/>
                </a:lnTo>
                <a:cubicBezTo>
                  <a:pt x="6469" y="16838"/>
                  <a:pt x="6445" y="16791"/>
                  <a:pt x="6416" y="16791"/>
                </a:cubicBezTo>
                <a:close/>
                <a:moveTo>
                  <a:pt x="7266" y="16791"/>
                </a:moveTo>
                <a:cubicBezTo>
                  <a:pt x="7237" y="16791"/>
                  <a:pt x="7213" y="16838"/>
                  <a:pt x="7213" y="16896"/>
                </a:cubicBezTo>
                <a:lnTo>
                  <a:pt x="7213" y="17116"/>
                </a:lnTo>
                <a:cubicBezTo>
                  <a:pt x="7213" y="17173"/>
                  <a:pt x="7237" y="17218"/>
                  <a:pt x="7266" y="17218"/>
                </a:cubicBezTo>
                <a:cubicBezTo>
                  <a:pt x="7295" y="17218"/>
                  <a:pt x="7318" y="17173"/>
                  <a:pt x="7318" y="17116"/>
                </a:cubicBezTo>
                <a:lnTo>
                  <a:pt x="7318" y="16896"/>
                </a:lnTo>
                <a:cubicBezTo>
                  <a:pt x="7318" y="16838"/>
                  <a:pt x="7295" y="16791"/>
                  <a:pt x="7266" y="16791"/>
                </a:cubicBezTo>
                <a:close/>
                <a:moveTo>
                  <a:pt x="7580" y="16791"/>
                </a:moveTo>
                <a:cubicBezTo>
                  <a:pt x="7551" y="16791"/>
                  <a:pt x="7527" y="16838"/>
                  <a:pt x="7527" y="16896"/>
                </a:cubicBezTo>
                <a:lnTo>
                  <a:pt x="7527" y="17116"/>
                </a:lnTo>
                <a:cubicBezTo>
                  <a:pt x="7527" y="17173"/>
                  <a:pt x="7551" y="17218"/>
                  <a:pt x="7580" y="17218"/>
                </a:cubicBezTo>
                <a:cubicBezTo>
                  <a:pt x="7609" y="17218"/>
                  <a:pt x="7632" y="17173"/>
                  <a:pt x="7632" y="17116"/>
                </a:cubicBezTo>
                <a:lnTo>
                  <a:pt x="7632" y="16896"/>
                </a:lnTo>
                <a:cubicBezTo>
                  <a:pt x="7632" y="16838"/>
                  <a:pt x="7609" y="16791"/>
                  <a:pt x="7580" y="16791"/>
                </a:cubicBezTo>
                <a:close/>
                <a:moveTo>
                  <a:pt x="8429" y="16791"/>
                </a:moveTo>
                <a:cubicBezTo>
                  <a:pt x="8400" y="16791"/>
                  <a:pt x="8377" y="16838"/>
                  <a:pt x="8377" y="16896"/>
                </a:cubicBezTo>
                <a:lnTo>
                  <a:pt x="8377" y="17116"/>
                </a:lnTo>
                <a:cubicBezTo>
                  <a:pt x="8377" y="17173"/>
                  <a:pt x="8400" y="17218"/>
                  <a:pt x="8429" y="17218"/>
                </a:cubicBezTo>
                <a:cubicBezTo>
                  <a:pt x="8458" y="17218"/>
                  <a:pt x="8482" y="17173"/>
                  <a:pt x="8482" y="17116"/>
                </a:cubicBezTo>
                <a:lnTo>
                  <a:pt x="8482" y="16896"/>
                </a:lnTo>
                <a:cubicBezTo>
                  <a:pt x="8482" y="16838"/>
                  <a:pt x="8458" y="16791"/>
                  <a:pt x="8429" y="16791"/>
                </a:cubicBezTo>
                <a:close/>
                <a:moveTo>
                  <a:pt x="8744" y="16791"/>
                </a:moveTo>
                <a:cubicBezTo>
                  <a:pt x="8714" y="16791"/>
                  <a:pt x="8691" y="16838"/>
                  <a:pt x="8691" y="16896"/>
                </a:cubicBezTo>
                <a:lnTo>
                  <a:pt x="8691" y="17116"/>
                </a:lnTo>
                <a:cubicBezTo>
                  <a:pt x="8691" y="17173"/>
                  <a:pt x="8714" y="17218"/>
                  <a:pt x="8744" y="17218"/>
                </a:cubicBezTo>
                <a:cubicBezTo>
                  <a:pt x="8773" y="17218"/>
                  <a:pt x="8796" y="17173"/>
                  <a:pt x="8796" y="17116"/>
                </a:cubicBezTo>
                <a:lnTo>
                  <a:pt x="8796" y="16896"/>
                </a:lnTo>
                <a:cubicBezTo>
                  <a:pt x="8796" y="16838"/>
                  <a:pt x="8773" y="16791"/>
                  <a:pt x="8744" y="16791"/>
                </a:cubicBezTo>
                <a:close/>
                <a:moveTo>
                  <a:pt x="9593" y="16791"/>
                </a:moveTo>
                <a:cubicBezTo>
                  <a:pt x="9564" y="16791"/>
                  <a:pt x="9540" y="16838"/>
                  <a:pt x="9540" y="16896"/>
                </a:cubicBezTo>
                <a:lnTo>
                  <a:pt x="9540" y="17116"/>
                </a:lnTo>
                <a:cubicBezTo>
                  <a:pt x="9540" y="17173"/>
                  <a:pt x="9564" y="17218"/>
                  <a:pt x="9593" y="17218"/>
                </a:cubicBezTo>
                <a:cubicBezTo>
                  <a:pt x="9622" y="17218"/>
                  <a:pt x="9646" y="17173"/>
                  <a:pt x="9646" y="17116"/>
                </a:cubicBezTo>
                <a:lnTo>
                  <a:pt x="9646" y="16896"/>
                </a:lnTo>
                <a:cubicBezTo>
                  <a:pt x="9646" y="16838"/>
                  <a:pt x="9622" y="16791"/>
                  <a:pt x="9593" y="16791"/>
                </a:cubicBezTo>
                <a:close/>
                <a:moveTo>
                  <a:pt x="9908" y="16791"/>
                </a:moveTo>
                <a:cubicBezTo>
                  <a:pt x="9879" y="16791"/>
                  <a:pt x="9855" y="16838"/>
                  <a:pt x="9855" y="16896"/>
                </a:cubicBezTo>
                <a:lnTo>
                  <a:pt x="9855" y="17116"/>
                </a:lnTo>
                <a:cubicBezTo>
                  <a:pt x="9855" y="17173"/>
                  <a:pt x="9879" y="17218"/>
                  <a:pt x="9908" y="17218"/>
                </a:cubicBezTo>
                <a:cubicBezTo>
                  <a:pt x="9937" y="17218"/>
                  <a:pt x="9961" y="17173"/>
                  <a:pt x="9961" y="17116"/>
                </a:cubicBezTo>
                <a:lnTo>
                  <a:pt x="9961" y="16896"/>
                </a:lnTo>
                <a:cubicBezTo>
                  <a:pt x="9961" y="16838"/>
                  <a:pt x="9937" y="16791"/>
                  <a:pt x="9908" y="16791"/>
                </a:cubicBezTo>
                <a:close/>
                <a:moveTo>
                  <a:pt x="10758" y="16791"/>
                </a:moveTo>
                <a:cubicBezTo>
                  <a:pt x="10728" y="16791"/>
                  <a:pt x="10705" y="16838"/>
                  <a:pt x="10705" y="16896"/>
                </a:cubicBezTo>
                <a:lnTo>
                  <a:pt x="10705" y="17116"/>
                </a:lnTo>
                <a:cubicBezTo>
                  <a:pt x="10705" y="17173"/>
                  <a:pt x="10728" y="17218"/>
                  <a:pt x="10758" y="17218"/>
                </a:cubicBezTo>
                <a:cubicBezTo>
                  <a:pt x="10787" y="17218"/>
                  <a:pt x="10810" y="17173"/>
                  <a:pt x="10810" y="17116"/>
                </a:cubicBezTo>
                <a:lnTo>
                  <a:pt x="10810" y="16896"/>
                </a:lnTo>
                <a:cubicBezTo>
                  <a:pt x="10810" y="16838"/>
                  <a:pt x="10787" y="16791"/>
                  <a:pt x="10758" y="16791"/>
                </a:cubicBezTo>
                <a:close/>
                <a:moveTo>
                  <a:pt x="11072" y="16791"/>
                </a:moveTo>
                <a:cubicBezTo>
                  <a:pt x="11043" y="16791"/>
                  <a:pt x="11019" y="16838"/>
                  <a:pt x="11019" y="16896"/>
                </a:cubicBezTo>
                <a:lnTo>
                  <a:pt x="11019" y="17116"/>
                </a:lnTo>
                <a:cubicBezTo>
                  <a:pt x="11019" y="17173"/>
                  <a:pt x="11043" y="17218"/>
                  <a:pt x="11072" y="17218"/>
                </a:cubicBezTo>
                <a:cubicBezTo>
                  <a:pt x="11101" y="17218"/>
                  <a:pt x="11125" y="17173"/>
                  <a:pt x="11125" y="17116"/>
                </a:cubicBezTo>
                <a:lnTo>
                  <a:pt x="11125" y="16896"/>
                </a:lnTo>
                <a:cubicBezTo>
                  <a:pt x="11125" y="16838"/>
                  <a:pt x="11101" y="16791"/>
                  <a:pt x="11072" y="16791"/>
                </a:cubicBezTo>
                <a:close/>
                <a:moveTo>
                  <a:pt x="11922" y="16791"/>
                </a:moveTo>
                <a:cubicBezTo>
                  <a:pt x="11893" y="16791"/>
                  <a:pt x="11869" y="16838"/>
                  <a:pt x="11869" y="16896"/>
                </a:cubicBezTo>
                <a:lnTo>
                  <a:pt x="11869" y="17116"/>
                </a:lnTo>
                <a:cubicBezTo>
                  <a:pt x="11869" y="17173"/>
                  <a:pt x="11893" y="17218"/>
                  <a:pt x="11922" y="17218"/>
                </a:cubicBezTo>
                <a:cubicBezTo>
                  <a:pt x="11951" y="17218"/>
                  <a:pt x="11974" y="17173"/>
                  <a:pt x="11974" y="17116"/>
                </a:cubicBezTo>
                <a:lnTo>
                  <a:pt x="11974" y="16896"/>
                </a:lnTo>
                <a:cubicBezTo>
                  <a:pt x="11974" y="16838"/>
                  <a:pt x="11951" y="16791"/>
                  <a:pt x="11922" y="16791"/>
                </a:cubicBezTo>
                <a:close/>
                <a:moveTo>
                  <a:pt x="12236" y="16791"/>
                </a:moveTo>
                <a:cubicBezTo>
                  <a:pt x="12207" y="16791"/>
                  <a:pt x="12183" y="16838"/>
                  <a:pt x="12183" y="16896"/>
                </a:cubicBezTo>
                <a:lnTo>
                  <a:pt x="12183" y="17116"/>
                </a:lnTo>
                <a:cubicBezTo>
                  <a:pt x="12183" y="17173"/>
                  <a:pt x="12207" y="17218"/>
                  <a:pt x="12236" y="17218"/>
                </a:cubicBezTo>
                <a:cubicBezTo>
                  <a:pt x="12265" y="17218"/>
                  <a:pt x="12288" y="17173"/>
                  <a:pt x="12288" y="17116"/>
                </a:cubicBezTo>
                <a:lnTo>
                  <a:pt x="12288" y="16896"/>
                </a:lnTo>
                <a:cubicBezTo>
                  <a:pt x="12288" y="16838"/>
                  <a:pt x="12265" y="16791"/>
                  <a:pt x="12236" y="16791"/>
                </a:cubicBezTo>
                <a:close/>
                <a:moveTo>
                  <a:pt x="13085" y="16791"/>
                </a:moveTo>
                <a:cubicBezTo>
                  <a:pt x="13056" y="16791"/>
                  <a:pt x="13032" y="16838"/>
                  <a:pt x="13032" y="16896"/>
                </a:cubicBezTo>
                <a:lnTo>
                  <a:pt x="13032" y="17116"/>
                </a:lnTo>
                <a:cubicBezTo>
                  <a:pt x="13032" y="17173"/>
                  <a:pt x="13056" y="17218"/>
                  <a:pt x="13085" y="17218"/>
                </a:cubicBezTo>
                <a:cubicBezTo>
                  <a:pt x="13114" y="17218"/>
                  <a:pt x="13138" y="17173"/>
                  <a:pt x="13138" y="17116"/>
                </a:cubicBezTo>
                <a:lnTo>
                  <a:pt x="13138" y="16896"/>
                </a:lnTo>
                <a:cubicBezTo>
                  <a:pt x="13138" y="16838"/>
                  <a:pt x="13114" y="16791"/>
                  <a:pt x="13085" y="16791"/>
                </a:cubicBezTo>
                <a:close/>
                <a:moveTo>
                  <a:pt x="13399" y="16791"/>
                </a:moveTo>
                <a:cubicBezTo>
                  <a:pt x="13370" y="16791"/>
                  <a:pt x="13348" y="16838"/>
                  <a:pt x="13348" y="16896"/>
                </a:cubicBezTo>
                <a:lnTo>
                  <a:pt x="13348" y="17116"/>
                </a:lnTo>
                <a:cubicBezTo>
                  <a:pt x="13348" y="17173"/>
                  <a:pt x="13370" y="17218"/>
                  <a:pt x="13399" y="17218"/>
                </a:cubicBezTo>
                <a:cubicBezTo>
                  <a:pt x="13428" y="17218"/>
                  <a:pt x="13452" y="17173"/>
                  <a:pt x="13452" y="17116"/>
                </a:cubicBezTo>
                <a:lnTo>
                  <a:pt x="13452" y="16896"/>
                </a:lnTo>
                <a:cubicBezTo>
                  <a:pt x="13452" y="16838"/>
                  <a:pt x="13428" y="16791"/>
                  <a:pt x="13399" y="16791"/>
                </a:cubicBezTo>
                <a:close/>
                <a:moveTo>
                  <a:pt x="14249" y="16791"/>
                </a:moveTo>
                <a:cubicBezTo>
                  <a:pt x="14220" y="16791"/>
                  <a:pt x="14196" y="16838"/>
                  <a:pt x="14196" y="16896"/>
                </a:cubicBezTo>
                <a:lnTo>
                  <a:pt x="14196" y="17116"/>
                </a:lnTo>
                <a:cubicBezTo>
                  <a:pt x="14196" y="17173"/>
                  <a:pt x="14220" y="17218"/>
                  <a:pt x="14249" y="17218"/>
                </a:cubicBezTo>
                <a:cubicBezTo>
                  <a:pt x="14278" y="17218"/>
                  <a:pt x="14302" y="17173"/>
                  <a:pt x="14302" y="17116"/>
                </a:cubicBezTo>
                <a:lnTo>
                  <a:pt x="14302" y="16896"/>
                </a:lnTo>
                <a:cubicBezTo>
                  <a:pt x="14302" y="16838"/>
                  <a:pt x="14278" y="16791"/>
                  <a:pt x="14249" y="16791"/>
                </a:cubicBezTo>
                <a:close/>
                <a:moveTo>
                  <a:pt x="14564" y="16791"/>
                </a:moveTo>
                <a:cubicBezTo>
                  <a:pt x="14535" y="16791"/>
                  <a:pt x="14511" y="16838"/>
                  <a:pt x="14511" y="16896"/>
                </a:cubicBezTo>
                <a:lnTo>
                  <a:pt x="14511" y="17116"/>
                </a:lnTo>
                <a:cubicBezTo>
                  <a:pt x="14511" y="17173"/>
                  <a:pt x="14535" y="17218"/>
                  <a:pt x="14564" y="17218"/>
                </a:cubicBezTo>
                <a:cubicBezTo>
                  <a:pt x="14593" y="17218"/>
                  <a:pt x="14617" y="17173"/>
                  <a:pt x="14617" y="17116"/>
                </a:cubicBezTo>
                <a:lnTo>
                  <a:pt x="14617" y="16896"/>
                </a:lnTo>
                <a:cubicBezTo>
                  <a:pt x="14617" y="16838"/>
                  <a:pt x="14593" y="16791"/>
                  <a:pt x="14564" y="16791"/>
                </a:cubicBezTo>
                <a:close/>
                <a:moveTo>
                  <a:pt x="15413" y="16791"/>
                </a:moveTo>
                <a:cubicBezTo>
                  <a:pt x="15384" y="16791"/>
                  <a:pt x="15360" y="16838"/>
                  <a:pt x="15360" y="16896"/>
                </a:cubicBezTo>
                <a:lnTo>
                  <a:pt x="15360" y="17116"/>
                </a:lnTo>
                <a:cubicBezTo>
                  <a:pt x="15360" y="17173"/>
                  <a:pt x="15384" y="17218"/>
                  <a:pt x="15413" y="17218"/>
                </a:cubicBezTo>
                <a:cubicBezTo>
                  <a:pt x="15442" y="17218"/>
                  <a:pt x="15465" y="17173"/>
                  <a:pt x="15465" y="17116"/>
                </a:cubicBezTo>
                <a:lnTo>
                  <a:pt x="15465" y="16896"/>
                </a:lnTo>
                <a:cubicBezTo>
                  <a:pt x="15465" y="16838"/>
                  <a:pt x="15442" y="16791"/>
                  <a:pt x="15413" y="16791"/>
                </a:cubicBezTo>
                <a:close/>
                <a:moveTo>
                  <a:pt x="15728" y="16791"/>
                </a:moveTo>
                <a:cubicBezTo>
                  <a:pt x="15699" y="16791"/>
                  <a:pt x="15675" y="16838"/>
                  <a:pt x="15675" y="16896"/>
                </a:cubicBezTo>
                <a:lnTo>
                  <a:pt x="15675" y="17116"/>
                </a:lnTo>
                <a:cubicBezTo>
                  <a:pt x="15675" y="17173"/>
                  <a:pt x="15699" y="17218"/>
                  <a:pt x="15728" y="17218"/>
                </a:cubicBezTo>
                <a:cubicBezTo>
                  <a:pt x="15757" y="17218"/>
                  <a:pt x="15781" y="17173"/>
                  <a:pt x="15781" y="17116"/>
                </a:cubicBezTo>
                <a:lnTo>
                  <a:pt x="15781" y="16896"/>
                </a:lnTo>
                <a:cubicBezTo>
                  <a:pt x="15781" y="16838"/>
                  <a:pt x="15757" y="16791"/>
                  <a:pt x="15728" y="16791"/>
                </a:cubicBezTo>
                <a:close/>
                <a:moveTo>
                  <a:pt x="16578" y="16791"/>
                </a:moveTo>
                <a:cubicBezTo>
                  <a:pt x="16549" y="16791"/>
                  <a:pt x="16525" y="16838"/>
                  <a:pt x="16525" y="16896"/>
                </a:cubicBezTo>
                <a:lnTo>
                  <a:pt x="16525" y="17116"/>
                </a:lnTo>
                <a:cubicBezTo>
                  <a:pt x="16525" y="17173"/>
                  <a:pt x="16549" y="17218"/>
                  <a:pt x="16578" y="17218"/>
                </a:cubicBezTo>
                <a:cubicBezTo>
                  <a:pt x="16607" y="17218"/>
                  <a:pt x="16630" y="17173"/>
                  <a:pt x="16630" y="17116"/>
                </a:cubicBezTo>
                <a:lnTo>
                  <a:pt x="16630" y="16896"/>
                </a:lnTo>
                <a:cubicBezTo>
                  <a:pt x="16630" y="16838"/>
                  <a:pt x="16607" y="16791"/>
                  <a:pt x="16578" y="16791"/>
                </a:cubicBezTo>
                <a:close/>
                <a:moveTo>
                  <a:pt x="16892" y="16791"/>
                </a:moveTo>
                <a:cubicBezTo>
                  <a:pt x="16863" y="16791"/>
                  <a:pt x="16839" y="16838"/>
                  <a:pt x="16839" y="16896"/>
                </a:cubicBezTo>
                <a:lnTo>
                  <a:pt x="16839" y="17116"/>
                </a:lnTo>
                <a:cubicBezTo>
                  <a:pt x="16839" y="17173"/>
                  <a:pt x="16863" y="17218"/>
                  <a:pt x="16892" y="17218"/>
                </a:cubicBezTo>
                <a:cubicBezTo>
                  <a:pt x="16921" y="17218"/>
                  <a:pt x="16944" y="17173"/>
                  <a:pt x="16944" y="17116"/>
                </a:cubicBezTo>
                <a:lnTo>
                  <a:pt x="16944" y="16896"/>
                </a:lnTo>
                <a:cubicBezTo>
                  <a:pt x="16944" y="16838"/>
                  <a:pt x="16921" y="16791"/>
                  <a:pt x="16892" y="16791"/>
                </a:cubicBezTo>
                <a:close/>
                <a:moveTo>
                  <a:pt x="17741" y="16791"/>
                </a:moveTo>
                <a:cubicBezTo>
                  <a:pt x="17712" y="16791"/>
                  <a:pt x="17689" y="16838"/>
                  <a:pt x="17689" y="16896"/>
                </a:cubicBezTo>
                <a:lnTo>
                  <a:pt x="17689" y="17116"/>
                </a:lnTo>
                <a:cubicBezTo>
                  <a:pt x="17689" y="17173"/>
                  <a:pt x="17712" y="17218"/>
                  <a:pt x="17741" y="17218"/>
                </a:cubicBezTo>
                <a:cubicBezTo>
                  <a:pt x="17770" y="17218"/>
                  <a:pt x="17794" y="17173"/>
                  <a:pt x="17794" y="17116"/>
                </a:cubicBezTo>
                <a:lnTo>
                  <a:pt x="17794" y="16896"/>
                </a:lnTo>
                <a:cubicBezTo>
                  <a:pt x="17794" y="16838"/>
                  <a:pt x="17770" y="16791"/>
                  <a:pt x="17741" y="16791"/>
                </a:cubicBezTo>
                <a:close/>
                <a:moveTo>
                  <a:pt x="18055" y="16791"/>
                </a:moveTo>
                <a:cubicBezTo>
                  <a:pt x="18026" y="16791"/>
                  <a:pt x="18002" y="16838"/>
                  <a:pt x="18002" y="16896"/>
                </a:cubicBezTo>
                <a:lnTo>
                  <a:pt x="18002" y="17116"/>
                </a:lnTo>
                <a:cubicBezTo>
                  <a:pt x="18002" y="17173"/>
                  <a:pt x="18026" y="17218"/>
                  <a:pt x="18055" y="17218"/>
                </a:cubicBezTo>
                <a:cubicBezTo>
                  <a:pt x="18085" y="17218"/>
                  <a:pt x="18108" y="17173"/>
                  <a:pt x="18108" y="17116"/>
                </a:cubicBezTo>
                <a:lnTo>
                  <a:pt x="18108" y="16896"/>
                </a:lnTo>
                <a:cubicBezTo>
                  <a:pt x="18108" y="16838"/>
                  <a:pt x="18085" y="16791"/>
                  <a:pt x="18055" y="16791"/>
                </a:cubicBezTo>
                <a:close/>
                <a:moveTo>
                  <a:pt x="18905" y="16791"/>
                </a:moveTo>
                <a:cubicBezTo>
                  <a:pt x="18876" y="16791"/>
                  <a:pt x="18852" y="16838"/>
                  <a:pt x="18852" y="16896"/>
                </a:cubicBezTo>
                <a:lnTo>
                  <a:pt x="18852" y="17116"/>
                </a:lnTo>
                <a:cubicBezTo>
                  <a:pt x="18852" y="17173"/>
                  <a:pt x="18876" y="17218"/>
                  <a:pt x="18905" y="17218"/>
                </a:cubicBezTo>
                <a:cubicBezTo>
                  <a:pt x="18934" y="17218"/>
                  <a:pt x="18958" y="17173"/>
                  <a:pt x="18958" y="17116"/>
                </a:cubicBezTo>
                <a:lnTo>
                  <a:pt x="18958" y="16896"/>
                </a:lnTo>
                <a:cubicBezTo>
                  <a:pt x="18958" y="16838"/>
                  <a:pt x="18934" y="16791"/>
                  <a:pt x="18905" y="16791"/>
                </a:cubicBezTo>
                <a:close/>
                <a:moveTo>
                  <a:pt x="19220" y="16791"/>
                </a:moveTo>
                <a:cubicBezTo>
                  <a:pt x="19191" y="16791"/>
                  <a:pt x="19167" y="16838"/>
                  <a:pt x="19167" y="16896"/>
                </a:cubicBezTo>
                <a:lnTo>
                  <a:pt x="19167" y="17116"/>
                </a:lnTo>
                <a:cubicBezTo>
                  <a:pt x="19167" y="17173"/>
                  <a:pt x="19191" y="17218"/>
                  <a:pt x="19220" y="17218"/>
                </a:cubicBezTo>
                <a:cubicBezTo>
                  <a:pt x="19249" y="17218"/>
                  <a:pt x="19273" y="17173"/>
                  <a:pt x="19273" y="17116"/>
                </a:cubicBezTo>
                <a:lnTo>
                  <a:pt x="19273" y="16896"/>
                </a:lnTo>
                <a:cubicBezTo>
                  <a:pt x="19273" y="16838"/>
                  <a:pt x="19249" y="16791"/>
                  <a:pt x="19220" y="16791"/>
                </a:cubicBezTo>
                <a:close/>
                <a:moveTo>
                  <a:pt x="20069" y="16791"/>
                </a:moveTo>
                <a:cubicBezTo>
                  <a:pt x="20040" y="16791"/>
                  <a:pt x="20016" y="16838"/>
                  <a:pt x="20016" y="16896"/>
                </a:cubicBezTo>
                <a:lnTo>
                  <a:pt x="20016" y="17116"/>
                </a:lnTo>
                <a:cubicBezTo>
                  <a:pt x="20016" y="17173"/>
                  <a:pt x="20040" y="17218"/>
                  <a:pt x="20069" y="17218"/>
                </a:cubicBezTo>
                <a:cubicBezTo>
                  <a:pt x="20099" y="17218"/>
                  <a:pt x="20122" y="17173"/>
                  <a:pt x="20122" y="17116"/>
                </a:cubicBezTo>
                <a:lnTo>
                  <a:pt x="20122" y="16896"/>
                </a:lnTo>
                <a:cubicBezTo>
                  <a:pt x="20122" y="16838"/>
                  <a:pt x="20099" y="16791"/>
                  <a:pt x="20069" y="16791"/>
                </a:cubicBezTo>
                <a:close/>
                <a:moveTo>
                  <a:pt x="20384" y="16791"/>
                </a:moveTo>
                <a:cubicBezTo>
                  <a:pt x="20355" y="16791"/>
                  <a:pt x="20331" y="16838"/>
                  <a:pt x="20331" y="16896"/>
                </a:cubicBezTo>
                <a:lnTo>
                  <a:pt x="20331" y="17116"/>
                </a:lnTo>
                <a:cubicBezTo>
                  <a:pt x="20331" y="17173"/>
                  <a:pt x="20355" y="17218"/>
                  <a:pt x="20384" y="17218"/>
                </a:cubicBezTo>
                <a:cubicBezTo>
                  <a:pt x="20413" y="17218"/>
                  <a:pt x="20436" y="17173"/>
                  <a:pt x="20436" y="17116"/>
                </a:cubicBezTo>
                <a:lnTo>
                  <a:pt x="20436" y="16896"/>
                </a:lnTo>
                <a:cubicBezTo>
                  <a:pt x="20436" y="16838"/>
                  <a:pt x="20413" y="16791"/>
                  <a:pt x="20384" y="16791"/>
                </a:cubicBezTo>
                <a:close/>
                <a:moveTo>
                  <a:pt x="21234" y="16791"/>
                </a:moveTo>
                <a:cubicBezTo>
                  <a:pt x="21204" y="16791"/>
                  <a:pt x="21181" y="16838"/>
                  <a:pt x="21181" y="16896"/>
                </a:cubicBezTo>
                <a:lnTo>
                  <a:pt x="21181" y="17116"/>
                </a:lnTo>
                <a:cubicBezTo>
                  <a:pt x="21181" y="17173"/>
                  <a:pt x="21204" y="17218"/>
                  <a:pt x="21234" y="17218"/>
                </a:cubicBezTo>
                <a:cubicBezTo>
                  <a:pt x="21263" y="17218"/>
                  <a:pt x="21285" y="17173"/>
                  <a:pt x="21285" y="17116"/>
                </a:cubicBezTo>
                <a:lnTo>
                  <a:pt x="21285" y="16896"/>
                </a:lnTo>
                <a:cubicBezTo>
                  <a:pt x="21285" y="16838"/>
                  <a:pt x="21263" y="16791"/>
                  <a:pt x="21234" y="16791"/>
                </a:cubicBezTo>
                <a:close/>
                <a:moveTo>
                  <a:pt x="21547" y="16791"/>
                </a:moveTo>
                <a:cubicBezTo>
                  <a:pt x="21518" y="16791"/>
                  <a:pt x="21495" y="16838"/>
                  <a:pt x="21495" y="16896"/>
                </a:cubicBezTo>
                <a:lnTo>
                  <a:pt x="21495" y="17116"/>
                </a:lnTo>
                <a:cubicBezTo>
                  <a:pt x="21495" y="17173"/>
                  <a:pt x="21518" y="17218"/>
                  <a:pt x="21547" y="17218"/>
                </a:cubicBezTo>
                <a:cubicBezTo>
                  <a:pt x="21576" y="17218"/>
                  <a:pt x="21600" y="17173"/>
                  <a:pt x="21600" y="17116"/>
                </a:cubicBezTo>
                <a:lnTo>
                  <a:pt x="21600" y="16896"/>
                </a:lnTo>
                <a:cubicBezTo>
                  <a:pt x="21600" y="16838"/>
                  <a:pt x="21576" y="16791"/>
                  <a:pt x="21547" y="16791"/>
                </a:cubicBezTo>
                <a:close/>
                <a:moveTo>
                  <a:pt x="53" y="17521"/>
                </a:moveTo>
                <a:cubicBezTo>
                  <a:pt x="24" y="17521"/>
                  <a:pt x="0" y="17568"/>
                  <a:pt x="0" y="17626"/>
                </a:cubicBezTo>
                <a:lnTo>
                  <a:pt x="0" y="17846"/>
                </a:lnTo>
                <a:cubicBezTo>
                  <a:pt x="0" y="17903"/>
                  <a:pt x="24" y="17948"/>
                  <a:pt x="53" y="17948"/>
                </a:cubicBezTo>
                <a:cubicBezTo>
                  <a:pt x="82" y="17948"/>
                  <a:pt x="106" y="17903"/>
                  <a:pt x="106" y="17846"/>
                </a:cubicBezTo>
                <a:lnTo>
                  <a:pt x="106" y="17626"/>
                </a:lnTo>
                <a:cubicBezTo>
                  <a:pt x="106" y="17568"/>
                  <a:pt x="82" y="17521"/>
                  <a:pt x="53" y="17521"/>
                </a:cubicBezTo>
                <a:close/>
                <a:moveTo>
                  <a:pt x="367" y="17521"/>
                </a:moveTo>
                <a:cubicBezTo>
                  <a:pt x="338" y="17521"/>
                  <a:pt x="315" y="17568"/>
                  <a:pt x="315" y="17626"/>
                </a:cubicBezTo>
                <a:lnTo>
                  <a:pt x="315" y="17846"/>
                </a:lnTo>
                <a:cubicBezTo>
                  <a:pt x="315" y="17903"/>
                  <a:pt x="338" y="17948"/>
                  <a:pt x="367" y="17948"/>
                </a:cubicBezTo>
                <a:cubicBezTo>
                  <a:pt x="397" y="17948"/>
                  <a:pt x="420" y="17903"/>
                  <a:pt x="420" y="17846"/>
                </a:cubicBezTo>
                <a:lnTo>
                  <a:pt x="420" y="17626"/>
                </a:lnTo>
                <a:cubicBezTo>
                  <a:pt x="420" y="17568"/>
                  <a:pt x="397" y="17521"/>
                  <a:pt x="367" y="17521"/>
                </a:cubicBezTo>
                <a:close/>
                <a:moveTo>
                  <a:pt x="1217" y="17521"/>
                </a:moveTo>
                <a:cubicBezTo>
                  <a:pt x="1188" y="17521"/>
                  <a:pt x="1164" y="17568"/>
                  <a:pt x="1164" y="17626"/>
                </a:cubicBezTo>
                <a:lnTo>
                  <a:pt x="1164" y="17846"/>
                </a:lnTo>
                <a:cubicBezTo>
                  <a:pt x="1164" y="17903"/>
                  <a:pt x="1188" y="17948"/>
                  <a:pt x="1217" y="17948"/>
                </a:cubicBezTo>
                <a:cubicBezTo>
                  <a:pt x="1246" y="17948"/>
                  <a:pt x="1270" y="17903"/>
                  <a:pt x="1270" y="17846"/>
                </a:cubicBezTo>
                <a:lnTo>
                  <a:pt x="1270" y="17626"/>
                </a:lnTo>
                <a:cubicBezTo>
                  <a:pt x="1270" y="17568"/>
                  <a:pt x="1246" y="17521"/>
                  <a:pt x="1217" y="17521"/>
                </a:cubicBezTo>
                <a:close/>
                <a:moveTo>
                  <a:pt x="1532" y="17521"/>
                </a:moveTo>
                <a:cubicBezTo>
                  <a:pt x="1503" y="17521"/>
                  <a:pt x="1479" y="17568"/>
                  <a:pt x="1479" y="17626"/>
                </a:cubicBezTo>
                <a:lnTo>
                  <a:pt x="1479" y="17846"/>
                </a:lnTo>
                <a:cubicBezTo>
                  <a:pt x="1479" y="17903"/>
                  <a:pt x="1503" y="17948"/>
                  <a:pt x="1532" y="17948"/>
                </a:cubicBezTo>
                <a:cubicBezTo>
                  <a:pt x="1561" y="17948"/>
                  <a:pt x="1584" y="17903"/>
                  <a:pt x="1584" y="17846"/>
                </a:cubicBezTo>
                <a:lnTo>
                  <a:pt x="1584" y="17626"/>
                </a:lnTo>
                <a:cubicBezTo>
                  <a:pt x="1584" y="17568"/>
                  <a:pt x="1561" y="17521"/>
                  <a:pt x="1532" y="17521"/>
                </a:cubicBezTo>
                <a:close/>
                <a:moveTo>
                  <a:pt x="2380" y="17521"/>
                </a:moveTo>
                <a:cubicBezTo>
                  <a:pt x="2351" y="17521"/>
                  <a:pt x="2329" y="17568"/>
                  <a:pt x="2329" y="17626"/>
                </a:cubicBezTo>
                <a:lnTo>
                  <a:pt x="2329" y="17846"/>
                </a:lnTo>
                <a:cubicBezTo>
                  <a:pt x="2329" y="17903"/>
                  <a:pt x="2351" y="17948"/>
                  <a:pt x="2380" y="17948"/>
                </a:cubicBezTo>
                <a:cubicBezTo>
                  <a:pt x="2409" y="17948"/>
                  <a:pt x="2433" y="17903"/>
                  <a:pt x="2433" y="17846"/>
                </a:cubicBezTo>
                <a:lnTo>
                  <a:pt x="2433" y="17626"/>
                </a:lnTo>
                <a:cubicBezTo>
                  <a:pt x="2433" y="17568"/>
                  <a:pt x="2409" y="17521"/>
                  <a:pt x="2380" y="17521"/>
                </a:cubicBezTo>
                <a:close/>
                <a:moveTo>
                  <a:pt x="2695" y="17521"/>
                </a:moveTo>
                <a:cubicBezTo>
                  <a:pt x="2666" y="17521"/>
                  <a:pt x="2643" y="17568"/>
                  <a:pt x="2643" y="17626"/>
                </a:cubicBezTo>
                <a:lnTo>
                  <a:pt x="2643" y="17846"/>
                </a:lnTo>
                <a:cubicBezTo>
                  <a:pt x="2643" y="17903"/>
                  <a:pt x="2666" y="17948"/>
                  <a:pt x="2695" y="17948"/>
                </a:cubicBezTo>
                <a:cubicBezTo>
                  <a:pt x="2724" y="17948"/>
                  <a:pt x="2748" y="17903"/>
                  <a:pt x="2748" y="17846"/>
                </a:cubicBezTo>
                <a:lnTo>
                  <a:pt x="2748" y="17626"/>
                </a:lnTo>
                <a:cubicBezTo>
                  <a:pt x="2748" y="17568"/>
                  <a:pt x="2724" y="17521"/>
                  <a:pt x="2695" y="17521"/>
                </a:cubicBezTo>
                <a:close/>
                <a:moveTo>
                  <a:pt x="3545" y="17521"/>
                </a:moveTo>
                <a:cubicBezTo>
                  <a:pt x="3516" y="17521"/>
                  <a:pt x="3492" y="17568"/>
                  <a:pt x="3492" y="17626"/>
                </a:cubicBezTo>
                <a:lnTo>
                  <a:pt x="3492" y="17846"/>
                </a:lnTo>
                <a:cubicBezTo>
                  <a:pt x="3492" y="17903"/>
                  <a:pt x="3516" y="17948"/>
                  <a:pt x="3545" y="17948"/>
                </a:cubicBezTo>
                <a:cubicBezTo>
                  <a:pt x="3574" y="17948"/>
                  <a:pt x="3598" y="17903"/>
                  <a:pt x="3598" y="17846"/>
                </a:cubicBezTo>
                <a:lnTo>
                  <a:pt x="3598" y="17626"/>
                </a:lnTo>
                <a:cubicBezTo>
                  <a:pt x="3598" y="17568"/>
                  <a:pt x="3574" y="17521"/>
                  <a:pt x="3545" y="17521"/>
                </a:cubicBezTo>
                <a:close/>
                <a:moveTo>
                  <a:pt x="3859" y="17521"/>
                </a:moveTo>
                <a:cubicBezTo>
                  <a:pt x="3830" y="17521"/>
                  <a:pt x="3806" y="17568"/>
                  <a:pt x="3806" y="17626"/>
                </a:cubicBezTo>
                <a:lnTo>
                  <a:pt x="3806" y="17846"/>
                </a:lnTo>
                <a:cubicBezTo>
                  <a:pt x="3806" y="17903"/>
                  <a:pt x="3830" y="17948"/>
                  <a:pt x="3859" y="17948"/>
                </a:cubicBezTo>
                <a:cubicBezTo>
                  <a:pt x="3888" y="17948"/>
                  <a:pt x="3912" y="17903"/>
                  <a:pt x="3912" y="17846"/>
                </a:cubicBezTo>
                <a:lnTo>
                  <a:pt x="3912" y="17626"/>
                </a:lnTo>
                <a:cubicBezTo>
                  <a:pt x="3912" y="17568"/>
                  <a:pt x="3888" y="17521"/>
                  <a:pt x="3859" y="17521"/>
                </a:cubicBezTo>
                <a:close/>
                <a:moveTo>
                  <a:pt x="4709" y="17521"/>
                </a:moveTo>
                <a:cubicBezTo>
                  <a:pt x="4680" y="17521"/>
                  <a:pt x="4656" y="17568"/>
                  <a:pt x="4656" y="17626"/>
                </a:cubicBezTo>
                <a:lnTo>
                  <a:pt x="4656" y="17846"/>
                </a:lnTo>
                <a:cubicBezTo>
                  <a:pt x="4656" y="17903"/>
                  <a:pt x="4680" y="17948"/>
                  <a:pt x="4709" y="17948"/>
                </a:cubicBezTo>
                <a:cubicBezTo>
                  <a:pt x="4738" y="17948"/>
                  <a:pt x="4762" y="17903"/>
                  <a:pt x="4762" y="17846"/>
                </a:cubicBezTo>
                <a:lnTo>
                  <a:pt x="4762" y="17626"/>
                </a:lnTo>
                <a:cubicBezTo>
                  <a:pt x="4762" y="17568"/>
                  <a:pt x="4738" y="17521"/>
                  <a:pt x="4709" y="17521"/>
                </a:cubicBezTo>
                <a:close/>
                <a:moveTo>
                  <a:pt x="5023" y="17521"/>
                </a:moveTo>
                <a:cubicBezTo>
                  <a:pt x="4994" y="17521"/>
                  <a:pt x="4970" y="17568"/>
                  <a:pt x="4970" y="17626"/>
                </a:cubicBezTo>
                <a:lnTo>
                  <a:pt x="4970" y="17846"/>
                </a:lnTo>
                <a:cubicBezTo>
                  <a:pt x="4970" y="17903"/>
                  <a:pt x="4994" y="17948"/>
                  <a:pt x="5023" y="17948"/>
                </a:cubicBezTo>
                <a:cubicBezTo>
                  <a:pt x="5053" y="17948"/>
                  <a:pt x="5076" y="17903"/>
                  <a:pt x="5076" y="17846"/>
                </a:cubicBezTo>
                <a:lnTo>
                  <a:pt x="5076" y="17626"/>
                </a:lnTo>
                <a:cubicBezTo>
                  <a:pt x="5076" y="17568"/>
                  <a:pt x="5053" y="17521"/>
                  <a:pt x="5023" y="17521"/>
                </a:cubicBezTo>
                <a:close/>
                <a:moveTo>
                  <a:pt x="5873" y="17521"/>
                </a:moveTo>
                <a:cubicBezTo>
                  <a:pt x="5844" y="17521"/>
                  <a:pt x="5820" y="17568"/>
                  <a:pt x="5820" y="17626"/>
                </a:cubicBezTo>
                <a:lnTo>
                  <a:pt x="5820" y="17846"/>
                </a:lnTo>
                <a:cubicBezTo>
                  <a:pt x="5820" y="17903"/>
                  <a:pt x="5844" y="17948"/>
                  <a:pt x="5873" y="17948"/>
                </a:cubicBezTo>
                <a:cubicBezTo>
                  <a:pt x="5902" y="17948"/>
                  <a:pt x="5926" y="17903"/>
                  <a:pt x="5926" y="17846"/>
                </a:cubicBezTo>
                <a:lnTo>
                  <a:pt x="5926" y="17626"/>
                </a:lnTo>
                <a:cubicBezTo>
                  <a:pt x="5926" y="17568"/>
                  <a:pt x="5902" y="17521"/>
                  <a:pt x="5873" y="17521"/>
                </a:cubicBezTo>
                <a:close/>
                <a:moveTo>
                  <a:pt x="6188" y="17521"/>
                </a:moveTo>
                <a:cubicBezTo>
                  <a:pt x="6159" y="17521"/>
                  <a:pt x="6135" y="17568"/>
                  <a:pt x="6135" y="17626"/>
                </a:cubicBezTo>
                <a:lnTo>
                  <a:pt x="6135" y="17846"/>
                </a:lnTo>
                <a:cubicBezTo>
                  <a:pt x="6135" y="17903"/>
                  <a:pt x="6159" y="17948"/>
                  <a:pt x="6188" y="17948"/>
                </a:cubicBezTo>
                <a:cubicBezTo>
                  <a:pt x="6217" y="17948"/>
                  <a:pt x="6240" y="17903"/>
                  <a:pt x="6240" y="17846"/>
                </a:cubicBezTo>
                <a:lnTo>
                  <a:pt x="6240" y="17626"/>
                </a:lnTo>
                <a:cubicBezTo>
                  <a:pt x="6240" y="17568"/>
                  <a:pt x="6217" y="17521"/>
                  <a:pt x="6188" y="17521"/>
                </a:cubicBezTo>
                <a:close/>
                <a:moveTo>
                  <a:pt x="7036" y="17521"/>
                </a:moveTo>
                <a:cubicBezTo>
                  <a:pt x="7007" y="17521"/>
                  <a:pt x="6984" y="17568"/>
                  <a:pt x="6984" y="17626"/>
                </a:cubicBezTo>
                <a:lnTo>
                  <a:pt x="6984" y="17846"/>
                </a:lnTo>
                <a:cubicBezTo>
                  <a:pt x="6984" y="17903"/>
                  <a:pt x="7007" y="17948"/>
                  <a:pt x="7036" y="17948"/>
                </a:cubicBezTo>
                <a:cubicBezTo>
                  <a:pt x="7065" y="17948"/>
                  <a:pt x="7089" y="17903"/>
                  <a:pt x="7089" y="17846"/>
                </a:cubicBezTo>
                <a:lnTo>
                  <a:pt x="7089" y="17626"/>
                </a:lnTo>
                <a:cubicBezTo>
                  <a:pt x="7089" y="17568"/>
                  <a:pt x="7065" y="17521"/>
                  <a:pt x="7036" y="17521"/>
                </a:cubicBezTo>
                <a:close/>
                <a:moveTo>
                  <a:pt x="7351" y="17521"/>
                </a:moveTo>
                <a:cubicBezTo>
                  <a:pt x="7322" y="17521"/>
                  <a:pt x="7299" y="17568"/>
                  <a:pt x="7299" y="17626"/>
                </a:cubicBezTo>
                <a:lnTo>
                  <a:pt x="7299" y="17846"/>
                </a:lnTo>
                <a:cubicBezTo>
                  <a:pt x="7299" y="17903"/>
                  <a:pt x="7322" y="17948"/>
                  <a:pt x="7351" y="17948"/>
                </a:cubicBezTo>
                <a:cubicBezTo>
                  <a:pt x="7380" y="17948"/>
                  <a:pt x="7404" y="17903"/>
                  <a:pt x="7404" y="17846"/>
                </a:cubicBezTo>
                <a:lnTo>
                  <a:pt x="7404" y="17626"/>
                </a:lnTo>
                <a:cubicBezTo>
                  <a:pt x="7404" y="17568"/>
                  <a:pt x="7380" y="17521"/>
                  <a:pt x="7351" y="17521"/>
                </a:cubicBezTo>
                <a:close/>
                <a:moveTo>
                  <a:pt x="8201" y="17521"/>
                </a:moveTo>
                <a:cubicBezTo>
                  <a:pt x="8171" y="17521"/>
                  <a:pt x="8148" y="17568"/>
                  <a:pt x="8148" y="17626"/>
                </a:cubicBezTo>
                <a:lnTo>
                  <a:pt x="8148" y="17846"/>
                </a:lnTo>
                <a:cubicBezTo>
                  <a:pt x="8148" y="17903"/>
                  <a:pt x="8171" y="17948"/>
                  <a:pt x="8201" y="17948"/>
                </a:cubicBezTo>
                <a:cubicBezTo>
                  <a:pt x="8230" y="17948"/>
                  <a:pt x="8254" y="17903"/>
                  <a:pt x="8254" y="17846"/>
                </a:cubicBezTo>
                <a:lnTo>
                  <a:pt x="8254" y="17626"/>
                </a:lnTo>
                <a:cubicBezTo>
                  <a:pt x="8254" y="17568"/>
                  <a:pt x="8230" y="17521"/>
                  <a:pt x="8201" y="17521"/>
                </a:cubicBezTo>
                <a:close/>
                <a:moveTo>
                  <a:pt x="8515" y="17521"/>
                </a:moveTo>
                <a:cubicBezTo>
                  <a:pt x="8486" y="17521"/>
                  <a:pt x="8462" y="17568"/>
                  <a:pt x="8462" y="17626"/>
                </a:cubicBezTo>
                <a:lnTo>
                  <a:pt x="8462" y="17846"/>
                </a:lnTo>
                <a:cubicBezTo>
                  <a:pt x="8462" y="17903"/>
                  <a:pt x="8486" y="17948"/>
                  <a:pt x="8515" y="17948"/>
                </a:cubicBezTo>
                <a:cubicBezTo>
                  <a:pt x="8544" y="17948"/>
                  <a:pt x="8568" y="17903"/>
                  <a:pt x="8568" y="17846"/>
                </a:cubicBezTo>
                <a:lnTo>
                  <a:pt x="8568" y="17626"/>
                </a:lnTo>
                <a:cubicBezTo>
                  <a:pt x="8568" y="17568"/>
                  <a:pt x="8544" y="17521"/>
                  <a:pt x="8515" y="17521"/>
                </a:cubicBezTo>
                <a:close/>
                <a:moveTo>
                  <a:pt x="9365" y="17521"/>
                </a:moveTo>
                <a:cubicBezTo>
                  <a:pt x="9336" y="17521"/>
                  <a:pt x="9312" y="17568"/>
                  <a:pt x="9312" y="17626"/>
                </a:cubicBezTo>
                <a:lnTo>
                  <a:pt x="9312" y="17846"/>
                </a:lnTo>
                <a:cubicBezTo>
                  <a:pt x="9312" y="17903"/>
                  <a:pt x="9336" y="17948"/>
                  <a:pt x="9365" y="17948"/>
                </a:cubicBezTo>
                <a:cubicBezTo>
                  <a:pt x="9394" y="17948"/>
                  <a:pt x="9418" y="17903"/>
                  <a:pt x="9418" y="17846"/>
                </a:cubicBezTo>
                <a:lnTo>
                  <a:pt x="9418" y="17626"/>
                </a:lnTo>
                <a:cubicBezTo>
                  <a:pt x="9418" y="17568"/>
                  <a:pt x="9394" y="17521"/>
                  <a:pt x="9365" y="17521"/>
                </a:cubicBezTo>
                <a:close/>
                <a:moveTo>
                  <a:pt x="9679" y="17521"/>
                </a:moveTo>
                <a:cubicBezTo>
                  <a:pt x="9650" y="17521"/>
                  <a:pt x="9626" y="17568"/>
                  <a:pt x="9626" y="17626"/>
                </a:cubicBezTo>
                <a:lnTo>
                  <a:pt x="9626" y="17846"/>
                </a:lnTo>
                <a:cubicBezTo>
                  <a:pt x="9626" y="17903"/>
                  <a:pt x="9650" y="17948"/>
                  <a:pt x="9679" y="17948"/>
                </a:cubicBezTo>
                <a:cubicBezTo>
                  <a:pt x="9708" y="17948"/>
                  <a:pt x="9732" y="17903"/>
                  <a:pt x="9732" y="17846"/>
                </a:cubicBezTo>
                <a:lnTo>
                  <a:pt x="9732" y="17626"/>
                </a:lnTo>
                <a:cubicBezTo>
                  <a:pt x="9732" y="17568"/>
                  <a:pt x="9708" y="17521"/>
                  <a:pt x="9679" y="17521"/>
                </a:cubicBezTo>
                <a:close/>
                <a:moveTo>
                  <a:pt x="10529" y="17521"/>
                </a:moveTo>
                <a:cubicBezTo>
                  <a:pt x="10500" y="17521"/>
                  <a:pt x="10476" y="17568"/>
                  <a:pt x="10476" y="17626"/>
                </a:cubicBezTo>
                <a:lnTo>
                  <a:pt x="10476" y="17846"/>
                </a:lnTo>
                <a:cubicBezTo>
                  <a:pt x="10476" y="17903"/>
                  <a:pt x="10500" y="17948"/>
                  <a:pt x="10529" y="17948"/>
                </a:cubicBezTo>
                <a:cubicBezTo>
                  <a:pt x="10558" y="17948"/>
                  <a:pt x="10582" y="17903"/>
                  <a:pt x="10582" y="17846"/>
                </a:cubicBezTo>
                <a:lnTo>
                  <a:pt x="10582" y="17626"/>
                </a:lnTo>
                <a:cubicBezTo>
                  <a:pt x="10582" y="17568"/>
                  <a:pt x="10558" y="17521"/>
                  <a:pt x="10529" y="17521"/>
                </a:cubicBezTo>
                <a:close/>
                <a:moveTo>
                  <a:pt x="10844" y="17521"/>
                </a:moveTo>
                <a:cubicBezTo>
                  <a:pt x="10814" y="17521"/>
                  <a:pt x="10791" y="17568"/>
                  <a:pt x="10791" y="17626"/>
                </a:cubicBezTo>
                <a:lnTo>
                  <a:pt x="10791" y="17846"/>
                </a:lnTo>
                <a:cubicBezTo>
                  <a:pt x="10791" y="17903"/>
                  <a:pt x="10814" y="17948"/>
                  <a:pt x="10844" y="17948"/>
                </a:cubicBezTo>
                <a:cubicBezTo>
                  <a:pt x="10873" y="17948"/>
                  <a:pt x="10895" y="17903"/>
                  <a:pt x="10895" y="17846"/>
                </a:cubicBezTo>
                <a:lnTo>
                  <a:pt x="10895" y="17626"/>
                </a:lnTo>
                <a:cubicBezTo>
                  <a:pt x="10895" y="17568"/>
                  <a:pt x="10873" y="17521"/>
                  <a:pt x="10844" y="17521"/>
                </a:cubicBezTo>
                <a:close/>
                <a:moveTo>
                  <a:pt x="11692" y="17521"/>
                </a:moveTo>
                <a:cubicBezTo>
                  <a:pt x="11663" y="17521"/>
                  <a:pt x="11640" y="17568"/>
                  <a:pt x="11640" y="17626"/>
                </a:cubicBezTo>
                <a:lnTo>
                  <a:pt x="11640" y="17846"/>
                </a:lnTo>
                <a:cubicBezTo>
                  <a:pt x="11640" y="17903"/>
                  <a:pt x="11663" y="17948"/>
                  <a:pt x="11692" y="17948"/>
                </a:cubicBezTo>
                <a:cubicBezTo>
                  <a:pt x="11721" y="17948"/>
                  <a:pt x="11745" y="17903"/>
                  <a:pt x="11745" y="17846"/>
                </a:cubicBezTo>
                <a:lnTo>
                  <a:pt x="11745" y="17626"/>
                </a:lnTo>
                <a:cubicBezTo>
                  <a:pt x="11745" y="17568"/>
                  <a:pt x="11721" y="17521"/>
                  <a:pt x="11692" y="17521"/>
                </a:cubicBezTo>
                <a:close/>
                <a:moveTo>
                  <a:pt x="12007" y="17521"/>
                </a:moveTo>
                <a:cubicBezTo>
                  <a:pt x="11978" y="17521"/>
                  <a:pt x="11955" y="17568"/>
                  <a:pt x="11955" y="17626"/>
                </a:cubicBezTo>
                <a:lnTo>
                  <a:pt x="11955" y="17846"/>
                </a:lnTo>
                <a:cubicBezTo>
                  <a:pt x="11955" y="17903"/>
                  <a:pt x="11978" y="17948"/>
                  <a:pt x="12007" y="17948"/>
                </a:cubicBezTo>
                <a:cubicBezTo>
                  <a:pt x="12036" y="17948"/>
                  <a:pt x="12060" y="17903"/>
                  <a:pt x="12060" y="17846"/>
                </a:cubicBezTo>
                <a:lnTo>
                  <a:pt x="12060" y="17626"/>
                </a:lnTo>
                <a:cubicBezTo>
                  <a:pt x="12060" y="17568"/>
                  <a:pt x="12036" y="17521"/>
                  <a:pt x="12007" y="17521"/>
                </a:cubicBezTo>
                <a:close/>
                <a:moveTo>
                  <a:pt x="12856" y="17521"/>
                </a:moveTo>
                <a:cubicBezTo>
                  <a:pt x="12827" y="17521"/>
                  <a:pt x="12804" y="17568"/>
                  <a:pt x="12804" y="17626"/>
                </a:cubicBezTo>
                <a:lnTo>
                  <a:pt x="12804" y="17846"/>
                </a:lnTo>
                <a:cubicBezTo>
                  <a:pt x="12804" y="17903"/>
                  <a:pt x="12827" y="17948"/>
                  <a:pt x="12856" y="17948"/>
                </a:cubicBezTo>
                <a:cubicBezTo>
                  <a:pt x="12886" y="17948"/>
                  <a:pt x="12909" y="17903"/>
                  <a:pt x="12909" y="17846"/>
                </a:cubicBezTo>
                <a:lnTo>
                  <a:pt x="12909" y="17626"/>
                </a:lnTo>
                <a:cubicBezTo>
                  <a:pt x="12909" y="17568"/>
                  <a:pt x="12886" y="17521"/>
                  <a:pt x="12856" y="17521"/>
                </a:cubicBezTo>
                <a:close/>
                <a:moveTo>
                  <a:pt x="13171" y="17521"/>
                </a:moveTo>
                <a:cubicBezTo>
                  <a:pt x="13142" y="17521"/>
                  <a:pt x="13118" y="17568"/>
                  <a:pt x="13118" y="17626"/>
                </a:cubicBezTo>
                <a:lnTo>
                  <a:pt x="13118" y="17846"/>
                </a:lnTo>
                <a:cubicBezTo>
                  <a:pt x="13118" y="17903"/>
                  <a:pt x="13142" y="17948"/>
                  <a:pt x="13171" y="17948"/>
                </a:cubicBezTo>
                <a:cubicBezTo>
                  <a:pt x="13200" y="17948"/>
                  <a:pt x="13224" y="17903"/>
                  <a:pt x="13224" y="17846"/>
                </a:cubicBezTo>
                <a:lnTo>
                  <a:pt x="13224" y="17626"/>
                </a:lnTo>
                <a:cubicBezTo>
                  <a:pt x="13224" y="17568"/>
                  <a:pt x="13200" y="17521"/>
                  <a:pt x="13171" y="17521"/>
                </a:cubicBezTo>
                <a:close/>
                <a:moveTo>
                  <a:pt x="14021" y="17521"/>
                </a:moveTo>
                <a:cubicBezTo>
                  <a:pt x="13992" y="17521"/>
                  <a:pt x="13968" y="17568"/>
                  <a:pt x="13968" y="17626"/>
                </a:cubicBezTo>
                <a:lnTo>
                  <a:pt x="13968" y="17846"/>
                </a:lnTo>
                <a:cubicBezTo>
                  <a:pt x="13968" y="17903"/>
                  <a:pt x="13992" y="17948"/>
                  <a:pt x="14021" y="17948"/>
                </a:cubicBezTo>
                <a:cubicBezTo>
                  <a:pt x="14050" y="17948"/>
                  <a:pt x="14074" y="17903"/>
                  <a:pt x="14074" y="17846"/>
                </a:cubicBezTo>
                <a:lnTo>
                  <a:pt x="14074" y="17626"/>
                </a:lnTo>
                <a:cubicBezTo>
                  <a:pt x="14074" y="17568"/>
                  <a:pt x="14050" y="17521"/>
                  <a:pt x="14021" y="17521"/>
                </a:cubicBezTo>
                <a:close/>
                <a:moveTo>
                  <a:pt x="14335" y="17521"/>
                </a:moveTo>
                <a:cubicBezTo>
                  <a:pt x="14306" y="17521"/>
                  <a:pt x="14282" y="17568"/>
                  <a:pt x="14282" y="17626"/>
                </a:cubicBezTo>
                <a:lnTo>
                  <a:pt x="14282" y="17846"/>
                </a:lnTo>
                <a:cubicBezTo>
                  <a:pt x="14282" y="17903"/>
                  <a:pt x="14306" y="17948"/>
                  <a:pt x="14335" y="17948"/>
                </a:cubicBezTo>
                <a:cubicBezTo>
                  <a:pt x="14364" y="17948"/>
                  <a:pt x="14388" y="17903"/>
                  <a:pt x="14388" y="17846"/>
                </a:cubicBezTo>
                <a:lnTo>
                  <a:pt x="14388" y="17626"/>
                </a:lnTo>
                <a:cubicBezTo>
                  <a:pt x="14388" y="17568"/>
                  <a:pt x="14364" y="17521"/>
                  <a:pt x="14335" y="17521"/>
                </a:cubicBezTo>
                <a:close/>
                <a:moveTo>
                  <a:pt x="15185" y="17521"/>
                </a:moveTo>
                <a:cubicBezTo>
                  <a:pt x="15156" y="17521"/>
                  <a:pt x="15132" y="17568"/>
                  <a:pt x="15132" y="17626"/>
                </a:cubicBezTo>
                <a:lnTo>
                  <a:pt x="15132" y="17846"/>
                </a:lnTo>
                <a:cubicBezTo>
                  <a:pt x="15132" y="17903"/>
                  <a:pt x="15156" y="17948"/>
                  <a:pt x="15185" y="17948"/>
                </a:cubicBezTo>
                <a:cubicBezTo>
                  <a:pt x="15214" y="17948"/>
                  <a:pt x="15237" y="17903"/>
                  <a:pt x="15237" y="17846"/>
                </a:cubicBezTo>
                <a:lnTo>
                  <a:pt x="15237" y="17626"/>
                </a:lnTo>
                <a:cubicBezTo>
                  <a:pt x="15237" y="17568"/>
                  <a:pt x="15214" y="17521"/>
                  <a:pt x="15185" y="17521"/>
                </a:cubicBezTo>
                <a:close/>
                <a:moveTo>
                  <a:pt x="15500" y="17521"/>
                </a:moveTo>
                <a:cubicBezTo>
                  <a:pt x="15470" y="17521"/>
                  <a:pt x="15447" y="17568"/>
                  <a:pt x="15447" y="17626"/>
                </a:cubicBezTo>
                <a:lnTo>
                  <a:pt x="15447" y="17846"/>
                </a:lnTo>
                <a:cubicBezTo>
                  <a:pt x="15447" y="17903"/>
                  <a:pt x="15470" y="17948"/>
                  <a:pt x="15500" y="17948"/>
                </a:cubicBezTo>
                <a:cubicBezTo>
                  <a:pt x="15529" y="17948"/>
                  <a:pt x="15551" y="17903"/>
                  <a:pt x="15551" y="17846"/>
                </a:cubicBezTo>
                <a:lnTo>
                  <a:pt x="15551" y="17626"/>
                </a:lnTo>
                <a:cubicBezTo>
                  <a:pt x="15551" y="17568"/>
                  <a:pt x="15529" y="17521"/>
                  <a:pt x="15500" y="17521"/>
                </a:cubicBezTo>
                <a:close/>
                <a:moveTo>
                  <a:pt x="16349" y="17521"/>
                </a:moveTo>
                <a:cubicBezTo>
                  <a:pt x="16320" y="17521"/>
                  <a:pt x="16296" y="17568"/>
                  <a:pt x="16296" y="17626"/>
                </a:cubicBezTo>
                <a:lnTo>
                  <a:pt x="16296" y="17846"/>
                </a:lnTo>
                <a:cubicBezTo>
                  <a:pt x="16296" y="17903"/>
                  <a:pt x="16320" y="17948"/>
                  <a:pt x="16349" y="17948"/>
                </a:cubicBezTo>
                <a:cubicBezTo>
                  <a:pt x="16378" y="17948"/>
                  <a:pt x="16401" y="17903"/>
                  <a:pt x="16401" y="17846"/>
                </a:cubicBezTo>
                <a:lnTo>
                  <a:pt x="16401" y="17626"/>
                </a:lnTo>
                <a:cubicBezTo>
                  <a:pt x="16401" y="17568"/>
                  <a:pt x="16378" y="17521"/>
                  <a:pt x="16349" y="17521"/>
                </a:cubicBezTo>
                <a:close/>
                <a:moveTo>
                  <a:pt x="16663" y="17521"/>
                </a:moveTo>
                <a:cubicBezTo>
                  <a:pt x="16634" y="17521"/>
                  <a:pt x="16611" y="17568"/>
                  <a:pt x="16611" y="17626"/>
                </a:cubicBezTo>
                <a:lnTo>
                  <a:pt x="16611" y="17846"/>
                </a:lnTo>
                <a:cubicBezTo>
                  <a:pt x="16611" y="17903"/>
                  <a:pt x="16634" y="17948"/>
                  <a:pt x="16663" y="17948"/>
                </a:cubicBezTo>
                <a:cubicBezTo>
                  <a:pt x="16692" y="17948"/>
                  <a:pt x="16716" y="17903"/>
                  <a:pt x="16716" y="17846"/>
                </a:cubicBezTo>
                <a:lnTo>
                  <a:pt x="16716" y="17626"/>
                </a:lnTo>
                <a:cubicBezTo>
                  <a:pt x="16716" y="17568"/>
                  <a:pt x="16692" y="17521"/>
                  <a:pt x="16663" y="17521"/>
                </a:cubicBezTo>
                <a:close/>
                <a:moveTo>
                  <a:pt x="17512" y="17521"/>
                </a:moveTo>
                <a:cubicBezTo>
                  <a:pt x="17483" y="17521"/>
                  <a:pt x="17459" y="17568"/>
                  <a:pt x="17459" y="17626"/>
                </a:cubicBezTo>
                <a:lnTo>
                  <a:pt x="17459" y="17846"/>
                </a:lnTo>
                <a:cubicBezTo>
                  <a:pt x="17459" y="17903"/>
                  <a:pt x="17483" y="17948"/>
                  <a:pt x="17512" y="17948"/>
                </a:cubicBezTo>
                <a:cubicBezTo>
                  <a:pt x="17541" y="17948"/>
                  <a:pt x="17565" y="17903"/>
                  <a:pt x="17565" y="17846"/>
                </a:cubicBezTo>
                <a:lnTo>
                  <a:pt x="17565" y="17626"/>
                </a:lnTo>
                <a:cubicBezTo>
                  <a:pt x="17565" y="17568"/>
                  <a:pt x="17541" y="17521"/>
                  <a:pt x="17512" y="17521"/>
                </a:cubicBezTo>
                <a:close/>
                <a:moveTo>
                  <a:pt x="17827" y="17521"/>
                </a:moveTo>
                <a:cubicBezTo>
                  <a:pt x="17798" y="17521"/>
                  <a:pt x="17774" y="17568"/>
                  <a:pt x="17774" y="17626"/>
                </a:cubicBezTo>
                <a:lnTo>
                  <a:pt x="17774" y="17846"/>
                </a:lnTo>
                <a:cubicBezTo>
                  <a:pt x="17774" y="17903"/>
                  <a:pt x="17798" y="17948"/>
                  <a:pt x="17827" y="17948"/>
                </a:cubicBezTo>
                <a:cubicBezTo>
                  <a:pt x="17856" y="17948"/>
                  <a:pt x="17880" y="17903"/>
                  <a:pt x="17880" y="17846"/>
                </a:cubicBezTo>
                <a:lnTo>
                  <a:pt x="17880" y="17626"/>
                </a:lnTo>
                <a:cubicBezTo>
                  <a:pt x="17880" y="17568"/>
                  <a:pt x="17856" y="17521"/>
                  <a:pt x="17827" y="17521"/>
                </a:cubicBezTo>
                <a:close/>
                <a:moveTo>
                  <a:pt x="18677" y="17521"/>
                </a:moveTo>
                <a:cubicBezTo>
                  <a:pt x="18648" y="17521"/>
                  <a:pt x="18624" y="17568"/>
                  <a:pt x="18624" y="17626"/>
                </a:cubicBezTo>
                <a:lnTo>
                  <a:pt x="18624" y="17846"/>
                </a:lnTo>
                <a:cubicBezTo>
                  <a:pt x="18624" y="17903"/>
                  <a:pt x="18648" y="17948"/>
                  <a:pt x="18677" y="17948"/>
                </a:cubicBezTo>
                <a:cubicBezTo>
                  <a:pt x="18706" y="17948"/>
                  <a:pt x="18730" y="17903"/>
                  <a:pt x="18730" y="17846"/>
                </a:cubicBezTo>
                <a:lnTo>
                  <a:pt x="18730" y="17626"/>
                </a:lnTo>
                <a:cubicBezTo>
                  <a:pt x="18730" y="17568"/>
                  <a:pt x="18706" y="17521"/>
                  <a:pt x="18677" y="17521"/>
                </a:cubicBezTo>
                <a:close/>
                <a:moveTo>
                  <a:pt x="18991" y="17521"/>
                </a:moveTo>
                <a:cubicBezTo>
                  <a:pt x="18962" y="17521"/>
                  <a:pt x="18938" y="17568"/>
                  <a:pt x="18938" y="17626"/>
                </a:cubicBezTo>
                <a:lnTo>
                  <a:pt x="18938" y="17846"/>
                </a:lnTo>
                <a:cubicBezTo>
                  <a:pt x="18938" y="17903"/>
                  <a:pt x="18962" y="17948"/>
                  <a:pt x="18991" y="17948"/>
                </a:cubicBezTo>
                <a:cubicBezTo>
                  <a:pt x="19020" y="17948"/>
                  <a:pt x="19044" y="17903"/>
                  <a:pt x="19044" y="17846"/>
                </a:cubicBezTo>
                <a:lnTo>
                  <a:pt x="19044" y="17626"/>
                </a:lnTo>
                <a:cubicBezTo>
                  <a:pt x="19044" y="17568"/>
                  <a:pt x="19020" y="17521"/>
                  <a:pt x="18991" y="17521"/>
                </a:cubicBezTo>
                <a:close/>
                <a:moveTo>
                  <a:pt x="19841" y="17521"/>
                </a:moveTo>
                <a:cubicBezTo>
                  <a:pt x="19812" y="17521"/>
                  <a:pt x="19788" y="17568"/>
                  <a:pt x="19788" y="17626"/>
                </a:cubicBezTo>
                <a:lnTo>
                  <a:pt x="19788" y="17846"/>
                </a:lnTo>
                <a:cubicBezTo>
                  <a:pt x="19788" y="17903"/>
                  <a:pt x="19812" y="17948"/>
                  <a:pt x="19841" y="17948"/>
                </a:cubicBezTo>
                <a:cubicBezTo>
                  <a:pt x="19870" y="17948"/>
                  <a:pt x="19894" y="17903"/>
                  <a:pt x="19894" y="17846"/>
                </a:cubicBezTo>
                <a:lnTo>
                  <a:pt x="19894" y="17626"/>
                </a:lnTo>
                <a:cubicBezTo>
                  <a:pt x="19894" y="17568"/>
                  <a:pt x="19870" y="17521"/>
                  <a:pt x="19841" y="17521"/>
                </a:cubicBezTo>
                <a:close/>
                <a:moveTo>
                  <a:pt x="20155" y="17521"/>
                </a:moveTo>
                <a:cubicBezTo>
                  <a:pt x="20126" y="17521"/>
                  <a:pt x="20102" y="17568"/>
                  <a:pt x="20102" y="17626"/>
                </a:cubicBezTo>
                <a:lnTo>
                  <a:pt x="20102" y="17846"/>
                </a:lnTo>
                <a:cubicBezTo>
                  <a:pt x="20102" y="17903"/>
                  <a:pt x="20126" y="17948"/>
                  <a:pt x="20155" y="17948"/>
                </a:cubicBezTo>
                <a:cubicBezTo>
                  <a:pt x="20184" y="17948"/>
                  <a:pt x="20207" y="17903"/>
                  <a:pt x="20207" y="17846"/>
                </a:cubicBezTo>
                <a:lnTo>
                  <a:pt x="20207" y="17626"/>
                </a:lnTo>
                <a:cubicBezTo>
                  <a:pt x="20207" y="17568"/>
                  <a:pt x="20184" y="17521"/>
                  <a:pt x="20155" y="17521"/>
                </a:cubicBezTo>
                <a:close/>
                <a:moveTo>
                  <a:pt x="21004" y="17521"/>
                </a:moveTo>
                <a:cubicBezTo>
                  <a:pt x="20975" y="17521"/>
                  <a:pt x="20952" y="17568"/>
                  <a:pt x="20952" y="17626"/>
                </a:cubicBezTo>
                <a:lnTo>
                  <a:pt x="20952" y="17846"/>
                </a:lnTo>
                <a:cubicBezTo>
                  <a:pt x="20952" y="17903"/>
                  <a:pt x="20975" y="17948"/>
                  <a:pt x="21004" y="17948"/>
                </a:cubicBezTo>
                <a:cubicBezTo>
                  <a:pt x="21033" y="17948"/>
                  <a:pt x="21057" y="17903"/>
                  <a:pt x="21057" y="17846"/>
                </a:cubicBezTo>
                <a:lnTo>
                  <a:pt x="21057" y="17626"/>
                </a:lnTo>
                <a:cubicBezTo>
                  <a:pt x="21057" y="17568"/>
                  <a:pt x="21033" y="17521"/>
                  <a:pt x="21004" y="17521"/>
                </a:cubicBezTo>
                <a:close/>
                <a:moveTo>
                  <a:pt x="21319" y="17521"/>
                </a:moveTo>
                <a:cubicBezTo>
                  <a:pt x="21289" y="17521"/>
                  <a:pt x="21267" y="17568"/>
                  <a:pt x="21267" y="17626"/>
                </a:cubicBezTo>
                <a:lnTo>
                  <a:pt x="21267" y="17846"/>
                </a:lnTo>
                <a:cubicBezTo>
                  <a:pt x="21267" y="17903"/>
                  <a:pt x="21289" y="17948"/>
                  <a:pt x="21319" y="17948"/>
                </a:cubicBezTo>
                <a:cubicBezTo>
                  <a:pt x="21348" y="17948"/>
                  <a:pt x="21372" y="17903"/>
                  <a:pt x="21372" y="17846"/>
                </a:cubicBezTo>
                <a:lnTo>
                  <a:pt x="21372" y="17626"/>
                </a:lnTo>
                <a:cubicBezTo>
                  <a:pt x="21372" y="17568"/>
                  <a:pt x="21348" y="17521"/>
                  <a:pt x="21319" y="17521"/>
                </a:cubicBezTo>
                <a:close/>
                <a:moveTo>
                  <a:pt x="281" y="18251"/>
                </a:moveTo>
                <a:cubicBezTo>
                  <a:pt x="252" y="18251"/>
                  <a:pt x="228" y="18298"/>
                  <a:pt x="228" y="18356"/>
                </a:cubicBezTo>
                <a:lnTo>
                  <a:pt x="228" y="18576"/>
                </a:lnTo>
                <a:cubicBezTo>
                  <a:pt x="228" y="18633"/>
                  <a:pt x="252" y="18678"/>
                  <a:pt x="281" y="18678"/>
                </a:cubicBezTo>
                <a:cubicBezTo>
                  <a:pt x="311" y="18678"/>
                  <a:pt x="334" y="18633"/>
                  <a:pt x="334" y="18576"/>
                </a:cubicBezTo>
                <a:lnTo>
                  <a:pt x="334" y="18356"/>
                </a:lnTo>
                <a:cubicBezTo>
                  <a:pt x="334" y="18298"/>
                  <a:pt x="311" y="18251"/>
                  <a:pt x="281" y="18251"/>
                </a:cubicBezTo>
                <a:close/>
                <a:moveTo>
                  <a:pt x="596" y="18251"/>
                </a:moveTo>
                <a:cubicBezTo>
                  <a:pt x="567" y="18251"/>
                  <a:pt x="543" y="18298"/>
                  <a:pt x="543" y="18356"/>
                </a:cubicBezTo>
                <a:lnTo>
                  <a:pt x="543" y="18576"/>
                </a:lnTo>
                <a:cubicBezTo>
                  <a:pt x="543" y="18633"/>
                  <a:pt x="567" y="18678"/>
                  <a:pt x="596" y="18678"/>
                </a:cubicBezTo>
                <a:cubicBezTo>
                  <a:pt x="625" y="18678"/>
                  <a:pt x="649" y="18633"/>
                  <a:pt x="649" y="18576"/>
                </a:cubicBezTo>
                <a:lnTo>
                  <a:pt x="649" y="18356"/>
                </a:lnTo>
                <a:cubicBezTo>
                  <a:pt x="649" y="18298"/>
                  <a:pt x="625" y="18251"/>
                  <a:pt x="596" y="18251"/>
                </a:cubicBezTo>
                <a:close/>
                <a:moveTo>
                  <a:pt x="1446" y="18251"/>
                </a:moveTo>
                <a:cubicBezTo>
                  <a:pt x="1417" y="18251"/>
                  <a:pt x="1393" y="18298"/>
                  <a:pt x="1393" y="18356"/>
                </a:cubicBezTo>
                <a:lnTo>
                  <a:pt x="1393" y="18576"/>
                </a:lnTo>
                <a:cubicBezTo>
                  <a:pt x="1393" y="18633"/>
                  <a:pt x="1417" y="18678"/>
                  <a:pt x="1446" y="18678"/>
                </a:cubicBezTo>
                <a:cubicBezTo>
                  <a:pt x="1475" y="18678"/>
                  <a:pt x="1499" y="18633"/>
                  <a:pt x="1499" y="18576"/>
                </a:cubicBezTo>
                <a:lnTo>
                  <a:pt x="1499" y="18356"/>
                </a:lnTo>
                <a:cubicBezTo>
                  <a:pt x="1499" y="18298"/>
                  <a:pt x="1475" y="18251"/>
                  <a:pt x="1446" y="18251"/>
                </a:cubicBezTo>
                <a:close/>
                <a:moveTo>
                  <a:pt x="1760" y="18251"/>
                </a:moveTo>
                <a:cubicBezTo>
                  <a:pt x="1731" y="18251"/>
                  <a:pt x="1707" y="18298"/>
                  <a:pt x="1707" y="18356"/>
                </a:cubicBezTo>
                <a:lnTo>
                  <a:pt x="1707" y="18576"/>
                </a:lnTo>
                <a:cubicBezTo>
                  <a:pt x="1707" y="18633"/>
                  <a:pt x="1731" y="18678"/>
                  <a:pt x="1760" y="18678"/>
                </a:cubicBezTo>
                <a:cubicBezTo>
                  <a:pt x="1789" y="18678"/>
                  <a:pt x="1813" y="18633"/>
                  <a:pt x="1813" y="18576"/>
                </a:cubicBezTo>
                <a:lnTo>
                  <a:pt x="1813" y="18356"/>
                </a:lnTo>
                <a:cubicBezTo>
                  <a:pt x="1813" y="18298"/>
                  <a:pt x="1789" y="18251"/>
                  <a:pt x="1760" y="18251"/>
                </a:cubicBezTo>
                <a:close/>
                <a:moveTo>
                  <a:pt x="2610" y="18251"/>
                </a:moveTo>
                <a:cubicBezTo>
                  <a:pt x="2581" y="18251"/>
                  <a:pt x="2557" y="18298"/>
                  <a:pt x="2557" y="18356"/>
                </a:cubicBezTo>
                <a:lnTo>
                  <a:pt x="2557" y="18576"/>
                </a:lnTo>
                <a:cubicBezTo>
                  <a:pt x="2557" y="18633"/>
                  <a:pt x="2581" y="18678"/>
                  <a:pt x="2610" y="18678"/>
                </a:cubicBezTo>
                <a:cubicBezTo>
                  <a:pt x="2639" y="18678"/>
                  <a:pt x="2662" y="18633"/>
                  <a:pt x="2662" y="18576"/>
                </a:cubicBezTo>
                <a:lnTo>
                  <a:pt x="2662" y="18356"/>
                </a:lnTo>
                <a:cubicBezTo>
                  <a:pt x="2662" y="18298"/>
                  <a:pt x="2639" y="18251"/>
                  <a:pt x="2610" y="18251"/>
                </a:cubicBezTo>
                <a:close/>
                <a:moveTo>
                  <a:pt x="2924" y="18251"/>
                </a:moveTo>
                <a:cubicBezTo>
                  <a:pt x="2895" y="18251"/>
                  <a:pt x="2871" y="18298"/>
                  <a:pt x="2871" y="18356"/>
                </a:cubicBezTo>
                <a:lnTo>
                  <a:pt x="2871" y="18576"/>
                </a:lnTo>
                <a:cubicBezTo>
                  <a:pt x="2871" y="18633"/>
                  <a:pt x="2895" y="18678"/>
                  <a:pt x="2924" y="18678"/>
                </a:cubicBezTo>
                <a:cubicBezTo>
                  <a:pt x="2954" y="18678"/>
                  <a:pt x="2976" y="18633"/>
                  <a:pt x="2976" y="18576"/>
                </a:cubicBezTo>
                <a:lnTo>
                  <a:pt x="2976" y="18356"/>
                </a:lnTo>
                <a:cubicBezTo>
                  <a:pt x="2976" y="18298"/>
                  <a:pt x="2954" y="18251"/>
                  <a:pt x="2924" y="18251"/>
                </a:cubicBezTo>
                <a:close/>
                <a:moveTo>
                  <a:pt x="3773" y="18251"/>
                </a:moveTo>
                <a:cubicBezTo>
                  <a:pt x="3744" y="18251"/>
                  <a:pt x="3721" y="18298"/>
                  <a:pt x="3721" y="18356"/>
                </a:cubicBezTo>
                <a:lnTo>
                  <a:pt x="3721" y="18576"/>
                </a:lnTo>
                <a:cubicBezTo>
                  <a:pt x="3721" y="18633"/>
                  <a:pt x="3744" y="18678"/>
                  <a:pt x="3773" y="18678"/>
                </a:cubicBezTo>
                <a:cubicBezTo>
                  <a:pt x="3802" y="18678"/>
                  <a:pt x="3826" y="18633"/>
                  <a:pt x="3826" y="18576"/>
                </a:cubicBezTo>
                <a:lnTo>
                  <a:pt x="3826" y="18356"/>
                </a:lnTo>
                <a:cubicBezTo>
                  <a:pt x="3826" y="18298"/>
                  <a:pt x="3802" y="18251"/>
                  <a:pt x="3773" y="18251"/>
                </a:cubicBezTo>
                <a:close/>
                <a:moveTo>
                  <a:pt x="4088" y="18251"/>
                </a:moveTo>
                <a:cubicBezTo>
                  <a:pt x="4058" y="18251"/>
                  <a:pt x="4035" y="18298"/>
                  <a:pt x="4035" y="18356"/>
                </a:cubicBezTo>
                <a:lnTo>
                  <a:pt x="4035" y="18576"/>
                </a:lnTo>
                <a:cubicBezTo>
                  <a:pt x="4035" y="18633"/>
                  <a:pt x="4058" y="18678"/>
                  <a:pt x="4088" y="18678"/>
                </a:cubicBezTo>
                <a:cubicBezTo>
                  <a:pt x="4117" y="18678"/>
                  <a:pt x="4141" y="18633"/>
                  <a:pt x="4141" y="18576"/>
                </a:cubicBezTo>
                <a:lnTo>
                  <a:pt x="4141" y="18356"/>
                </a:lnTo>
                <a:cubicBezTo>
                  <a:pt x="4141" y="18298"/>
                  <a:pt x="4117" y="18251"/>
                  <a:pt x="4088" y="18251"/>
                </a:cubicBezTo>
                <a:close/>
                <a:moveTo>
                  <a:pt x="4937" y="18251"/>
                </a:moveTo>
                <a:cubicBezTo>
                  <a:pt x="4908" y="18251"/>
                  <a:pt x="4884" y="18298"/>
                  <a:pt x="4884" y="18356"/>
                </a:cubicBezTo>
                <a:lnTo>
                  <a:pt x="4884" y="18576"/>
                </a:lnTo>
                <a:cubicBezTo>
                  <a:pt x="4884" y="18633"/>
                  <a:pt x="4908" y="18678"/>
                  <a:pt x="4937" y="18678"/>
                </a:cubicBezTo>
                <a:cubicBezTo>
                  <a:pt x="4966" y="18678"/>
                  <a:pt x="4990" y="18633"/>
                  <a:pt x="4990" y="18576"/>
                </a:cubicBezTo>
                <a:lnTo>
                  <a:pt x="4990" y="18356"/>
                </a:lnTo>
                <a:cubicBezTo>
                  <a:pt x="4990" y="18298"/>
                  <a:pt x="4966" y="18251"/>
                  <a:pt x="4937" y="18251"/>
                </a:cubicBezTo>
                <a:close/>
                <a:moveTo>
                  <a:pt x="5252" y="18251"/>
                </a:moveTo>
                <a:cubicBezTo>
                  <a:pt x="5223" y="18251"/>
                  <a:pt x="5199" y="18298"/>
                  <a:pt x="5199" y="18356"/>
                </a:cubicBezTo>
                <a:lnTo>
                  <a:pt x="5199" y="18576"/>
                </a:lnTo>
                <a:cubicBezTo>
                  <a:pt x="5199" y="18633"/>
                  <a:pt x="5223" y="18678"/>
                  <a:pt x="5252" y="18678"/>
                </a:cubicBezTo>
                <a:cubicBezTo>
                  <a:pt x="5281" y="18678"/>
                  <a:pt x="5305" y="18633"/>
                  <a:pt x="5305" y="18576"/>
                </a:cubicBezTo>
                <a:lnTo>
                  <a:pt x="5305" y="18356"/>
                </a:lnTo>
                <a:cubicBezTo>
                  <a:pt x="5305" y="18298"/>
                  <a:pt x="5281" y="18251"/>
                  <a:pt x="5252" y="18251"/>
                </a:cubicBezTo>
                <a:close/>
                <a:moveTo>
                  <a:pt x="6102" y="18251"/>
                </a:moveTo>
                <a:cubicBezTo>
                  <a:pt x="6072" y="18251"/>
                  <a:pt x="6049" y="18298"/>
                  <a:pt x="6049" y="18356"/>
                </a:cubicBezTo>
                <a:lnTo>
                  <a:pt x="6049" y="18576"/>
                </a:lnTo>
                <a:cubicBezTo>
                  <a:pt x="6049" y="18633"/>
                  <a:pt x="6072" y="18678"/>
                  <a:pt x="6102" y="18678"/>
                </a:cubicBezTo>
                <a:cubicBezTo>
                  <a:pt x="6131" y="18678"/>
                  <a:pt x="6155" y="18633"/>
                  <a:pt x="6155" y="18576"/>
                </a:cubicBezTo>
                <a:lnTo>
                  <a:pt x="6155" y="18356"/>
                </a:lnTo>
                <a:cubicBezTo>
                  <a:pt x="6155" y="18298"/>
                  <a:pt x="6131" y="18251"/>
                  <a:pt x="6102" y="18251"/>
                </a:cubicBezTo>
                <a:close/>
                <a:moveTo>
                  <a:pt x="6416" y="18251"/>
                </a:moveTo>
                <a:cubicBezTo>
                  <a:pt x="6387" y="18251"/>
                  <a:pt x="6363" y="18298"/>
                  <a:pt x="6363" y="18356"/>
                </a:cubicBezTo>
                <a:lnTo>
                  <a:pt x="6363" y="18576"/>
                </a:lnTo>
                <a:cubicBezTo>
                  <a:pt x="6363" y="18633"/>
                  <a:pt x="6387" y="18678"/>
                  <a:pt x="6416" y="18678"/>
                </a:cubicBezTo>
                <a:cubicBezTo>
                  <a:pt x="6445" y="18678"/>
                  <a:pt x="6469" y="18633"/>
                  <a:pt x="6469" y="18576"/>
                </a:cubicBezTo>
                <a:lnTo>
                  <a:pt x="6469" y="18356"/>
                </a:lnTo>
                <a:cubicBezTo>
                  <a:pt x="6469" y="18298"/>
                  <a:pt x="6445" y="18251"/>
                  <a:pt x="6416" y="18251"/>
                </a:cubicBezTo>
                <a:close/>
                <a:moveTo>
                  <a:pt x="7266" y="18251"/>
                </a:moveTo>
                <a:cubicBezTo>
                  <a:pt x="7237" y="18251"/>
                  <a:pt x="7213" y="18298"/>
                  <a:pt x="7213" y="18356"/>
                </a:cubicBezTo>
                <a:lnTo>
                  <a:pt x="7213" y="18576"/>
                </a:lnTo>
                <a:cubicBezTo>
                  <a:pt x="7213" y="18633"/>
                  <a:pt x="7237" y="18678"/>
                  <a:pt x="7266" y="18678"/>
                </a:cubicBezTo>
                <a:cubicBezTo>
                  <a:pt x="7295" y="18678"/>
                  <a:pt x="7318" y="18633"/>
                  <a:pt x="7318" y="18576"/>
                </a:cubicBezTo>
                <a:lnTo>
                  <a:pt x="7318" y="18356"/>
                </a:lnTo>
                <a:cubicBezTo>
                  <a:pt x="7318" y="18298"/>
                  <a:pt x="7295" y="18251"/>
                  <a:pt x="7266" y="18251"/>
                </a:cubicBezTo>
                <a:close/>
                <a:moveTo>
                  <a:pt x="7580" y="18251"/>
                </a:moveTo>
                <a:cubicBezTo>
                  <a:pt x="7551" y="18251"/>
                  <a:pt x="7527" y="18298"/>
                  <a:pt x="7527" y="18356"/>
                </a:cubicBezTo>
                <a:lnTo>
                  <a:pt x="7527" y="18576"/>
                </a:lnTo>
                <a:cubicBezTo>
                  <a:pt x="7527" y="18633"/>
                  <a:pt x="7551" y="18678"/>
                  <a:pt x="7580" y="18678"/>
                </a:cubicBezTo>
                <a:cubicBezTo>
                  <a:pt x="7609" y="18678"/>
                  <a:pt x="7632" y="18633"/>
                  <a:pt x="7632" y="18576"/>
                </a:cubicBezTo>
                <a:lnTo>
                  <a:pt x="7632" y="18356"/>
                </a:lnTo>
                <a:cubicBezTo>
                  <a:pt x="7632" y="18298"/>
                  <a:pt x="7609" y="18251"/>
                  <a:pt x="7580" y="18251"/>
                </a:cubicBezTo>
                <a:close/>
                <a:moveTo>
                  <a:pt x="8429" y="18251"/>
                </a:moveTo>
                <a:cubicBezTo>
                  <a:pt x="8400" y="18251"/>
                  <a:pt x="8377" y="18298"/>
                  <a:pt x="8377" y="18356"/>
                </a:cubicBezTo>
                <a:lnTo>
                  <a:pt x="8377" y="18576"/>
                </a:lnTo>
                <a:cubicBezTo>
                  <a:pt x="8377" y="18633"/>
                  <a:pt x="8400" y="18678"/>
                  <a:pt x="8429" y="18678"/>
                </a:cubicBezTo>
                <a:cubicBezTo>
                  <a:pt x="8458" y="18678"/>
                  <a:pt x="8482" y="18633"/>
                  <a:pt x="8482" y="18576"/>
                </a:cubicBezTo>
                <a:lnTo>
                  <a:pt x="8482" y="18356"/>
                </a:lnTo>
                <a:cubicBezTo>
                  <a:pt x="8482" y="18298"/>
                  <a:pt x="8458" y="18251"/>
                  <a:pt x="8429" y="18251"/>
                </a:cubicBezTo>
                <a:close/>
                <a:moveTo>
                  <a:pt x="8744" y="18251"/>
                </a:moveTo>
                <a:cubicBezTo>
                  <a:pt x="8714" y="18251"/>
                  <a:pt x="8691" y="18298"/>
                  <a:pt x="8691" y="18356"/>
                </a:cubicBezTo>
                <a:lnTo>
                  <a:pt x="8691" y="18576"/>
                </a:lnTo>
                <a:cubicBezTo>
                  <a:pt x="8691" y="18633"/>
                  <a:pt x="8714" y="18678"/>
                  <a:pt x="8744" y="18678"/>
                </a:cubicBezTo>
                <a:cubicBezTo>
                  <a:pt x="8773" y="18678"/>
                  <a:pt x="8796" y="18633"/>
                  <a:pt x="8796" y="18576"/>
                </a:cubicBezTo>
                <a:lnTo>
                  <a:pt x="8796" y="18356"/>
                </a:lnTo>
                <a:cubicBezTo>
                  <a:pt x="8796" y="18298"/>
                  <a:pt x="8773" y="18251"/>
                  <a:pt x="8744" y="18251"/>
                </a:cubicBezTo>
                <a:close/>
                <a:moveTo>
                  <a:pt x="9593" y="18251"/>
                </a:moveTo>
                <a:cubicBezTo>
                  <a:pt x="9564" y="18251"/>
                  <a:pt x="9540" y="18298"/>
                  <a:pt x="9540" y="18356"/>
                </a:cubicBezTo>
                <a:lnTo>
                  <a:pt x="9540" y="18576"/>
                </a:lnTo>
                <a:cubicBezTo>
                  <a:pt x="9540" y="18633"/>
                  <a:pt x="9564" y="18678"/>
                  <a:pt x="9593" y="18678"/>
                </a:cubicBezTo>
                <a:cubicBezTo>
                  <a:pt x="9622" y="18678"/>
                  <a:pt x="9646" y="18633"/>
                  <a:pt x="9646" y="18576"/>
                </a:cubicBezTo>
                <a:lnTo>
                  <a:pt x="9646" y="18356"/>
                </a:lnTo>
                <a:cubicBezTo>
                  <a:pt x="9646" y="18298"/>
                  <a:pt x="9622" y="18251"/>
                  <a:pt x="9593" y="18251"/>
                </a:cubicBezTo>
                <a:close/>
                <a:moveTo>
                  <a:pt x="9908" y="18251"/>
                </a:moveTo>
                <a:cubicBezTo>
                  <a:pt x="9879" y="18251"/>
                  <a:pt x="9855" y="18298"/>
                  <a:pt x="9855" y="18356"/>
                </a:cubicBezTo>
                <a:lnTo>
                  <a:pt x="9855" y="18576"/>
                </a:lnTo>
                <a:cubicBezTo>
                  <a:pt x="9855" y="18633"/>
                  <a:pt x="9879" y="18678"/>
                  <a:pt x="9908" y="18678"/>
                </a:cubicBezTo>
                <a:cubicBezTo>
                  <a:pt x="9937" y="18678"/>
                  <a:pt x="9961" y="18633"/>
                  <a:pt x="9961" y="18576"/>
                </a:cubicBezTo>
                <a:lnTo>
                  <a:pt x="9961" y="18356"/>
                </a:lnTo>
                <a:cubicBezTo>
                  <a:pt x="9961" y="18298"/>
                  <a:pt x="9937" y="18251"/>
                  <a:pt x="9908" y="18251"/>
                </a:cubicBezTo>
                <a:close/>
                <a:moveTo>
                  <a:pt x="10758" y="18251"/>
                </a:moveTo>
                <a:cubicBezTo>
                  <a:pt x="10728" y="18251"/>
                  <a:pt x="10705" y="18298"/>
                  <a:pt x="10705" y="18356"/>
                </a:cubicBezTo>
                <a:lnTo>
                  <a:pt x="10705" y="18576"/>
                </a:lnTo>
                <a:cubicBezTo>
                  <a:pt x="10705" y="18633"/>
                  <a:pt x="10728" y="18678"/>
                  <a:pt x="10758" y="18678"/>
                </a:cubicBezTo>
                <a:cubicBezTo>
                  <a:pt x="10787" y="18678"/>
                  <a:pt x="10810" y="18633"/>
                  <a:pt x="10810" y="18576"/>
                </a:cubicBezTo>
                <a:lnTo>
                  <a:pt x="10810" y="18356"/>
                </a:lnTo>
                <a:cubicBezTo>
                  <a:pt x="10810" y="18298"/>
                  <a:pt x="10787" y="18251"/>
                  <a:pt x="10758" y="18251"/>
                </a:cubicBezTo>
                <a:close/>
                <a:moveTo>
                  <a:pt x="11072" y="18251"/>
                </a:moveTo>
                <a:cubicBezTo>
                  <a:pt x="11043" y="18251"/>
                  <a:pt x="11019" y="18298"/>
                  <a:pt x="11019" y="18356"/>
                </a:cubicBezTo>
                <a:lnTo>
                  <a:pt x="11019" y="18576"/>
                </a:lnTo>
                <a:cubicBezTo>
                  <a:pt x="11019" y="18633"/>
                  <a:pt x="11043" y="18678"/>
                  <a:pt x="11072" y="18678"/>
                </a:cubicBezTo>
                <a:cubicBezTo>
                  <a:pt x="11101" y="18678"/>
                  <a:pt x="11125" y="18633"/>
                  <a:pt x="11125" y="18576"/>
                </a:cubicBezTo>
                <a:lnTo>
                  <a:pt x="11125" y="18356"/>
                </a:lnTo>
                <a:cubicBezTo>
                  <a:pt x="11125" y="18298"/>
                  <a:pt x="11101" y="18251"/>
                  <a:pt x="11072" y="18251"/>
                </a:cubicBezTo>
                <a:close/>
                <a:moveTo>
                  <a:pt x="11922" y="18251"/>
                </a:moveTo>
                <a:cubicBezTo>
                  <a:pt x="11893" y="18251"/>
                  <a:pt x="11869" y="18298"/>
                  <a:pt x="11869" y="18356"/>
                </a:cubicBezTo>
                <a:lnTo>
                  <a:pt x="11869" y="18576"/>
                </a:lnTo>
                <a:cubicBezTo>
                  <a:pt x="11869" y="18633"/>
                  <a:pt x="11893" y="18678"/>
                  <a:pt x="11922" y="18678"/>
                </a:cubicBezTo>
                <a:cubicBezTo>
                  <a:pt x="11951" y="18678"/>
                  <a:pt x="11974" y="18633"/>
                  <a:pt x="11974" y="18576"/>
                </a:cubicBezTo>
                <a:lnTo>
                  <a:pt x="11974" y="18356"/>
                </a:lnTo>
                <a:cubicBezTo>
                  <a:pt x="11974" y="18298"/>
                  <a:pt x="11951" y="18251"/>
                  <a:pt x="11922" y="18251"/>
                </a:cubicBezTo>
                <a:close/>
                <a:moveTo>
                  <a:pt x="12236" y="18251"/>
                </a:moveTo>
                <a:cubicBezTo>
                  <a:pt x="12207" y="18251"/>
                  <a:pt x="12183" y="18298"/>
                  <a:pt x="12183" y="18356"/>
                </a:cubicBezTo>
                <a:lnTo>
                  <a:pt x="12183" y="18576"/>
                </a:lnTo>
                <a:cubicBezTo>
                  <a:pt x="12183" y="18633"/>
                  <a:pt x="12207" y="18678"/>
                  <a:pt x="12236" y="18678"/>
                </a:cubicBezTo>
                <a:cubicBezTo>
                  <a:pt x="12265" y="18678"/>
                  <a:pt x="12288" y="18633"/>
                  <a:pt x="12288" y="18576"/>
                </a:cubicBezTo>
                <a:lnTo>
                  <a:pt x="12288" y="18356"/>
                </a:lnTo>
                <a:cubicBezTo>
                  <a:pt x="12288" y="18298"/>
                  <a:pt x="12265" y="18251"/>
                  <a:pt x="12236" y="18251"/>
                </a:cubicBezTo>
                <a:close/>
                <a:moveTo>
                  <a:pt x="13085" y="18251"/>
                </a:moveTo>
                <a:cubicBezTo>
                  <a:pt x="13056" y="18251"/>
                  <a:pt x="13032" y="18298"/>
                  <a:pt x="13032" y="18356"/>
                </a:cubicBezTo>
                <a:lnTo>
                  <a:pt x="13032" y="18576"/>
                </a:lnTo>
                <a:cubicBezTo>
                  <a:pt x="13032" y="18633"/>
                  <a:pt x="13056" y="18678"/>
                  <a:pt x="13085" y="18678"/>
                </a:cubicBezTo>
                <a:cubicBezTo>
                  <a:pt x="13114" y="18678"/>
                  <a:pt x="13138" y="18633"/>
                  <a:pt x="13138" y="18576"/>
                </a:cubicBezTo>
                <a:lnTo>
                  <a:pt x="13138" y="18356"/>
                </a:lnTo>
                <a:cubicBezTo>
                  <a:pt x="13138" y="18298"/>
                  <a:pt x="13114" y="18251"/>
                  <a:pt x="13085" y="18251"/>
                </a:cubicBezTo>
                <a:close/>
                <a:moveTo>
                  <a:pt x="13399" y="18251"/>
                </a:moveTo>
                <a:cubicBezTo>
                  <a:pt x="13370" y="18251"/>
                  <a:pt x="13348" y="18298"/>
                  <a:pt x="13348" y="18356"/>
                </a:cubicBezTo>
                <a:lnTo>
                  <a:pt x="13348" y="18576"/>
                </a:lnTo>
                <a:cubicBezTo>
                  <a:pt x="13348" y="18633"/>
                  <a:pt x="13370" y="18678"/>
                  <a:pt x="13399" y="18678"/>
                </a:cubicBezTo>
                <a:cubicBezTo>
                  <a:pt x="13428" y="18678"/>
                  <a:pt x="13452" y="18633"/>
                  <a:pt x="13452" y="18576"/>
                </a:cubicBezTo>
                <a:lnTo>
                  <a:pt x="13452" y="18356"/>
                </a:lnTo>
                <a:cubicBezTo>
                  <a:pt x="13452" y="18298"/>
                  <a:pt x="13428" y="18251"/>
                  <a:pt x="13399" y="18251"/>
                </a:cubicBezTo>
                <a:close/>
                <a:moveTo>
                  <a:pt x="14249" y="18251"/>
                </a:moveTo>
                <a:cubicBezTo>
                  <a:pt x="14220" y="18251"/>
                  <a:pt x="14196" y="18298"/>
                  <a:pt x="14196" y="18356"/>
                </a:cubicBezTo>
                <a:lnTo>
                  <a:pt x="14196" y="18576"/>
                </a:lnTo>
                <a:cubicBezTo>
                  <a:pt x="14196" y="18633"/>
                  <a:pt x="14220" y="18678"/>
                  <a:pt x="14249" y="18678"/>
                </a:cubicBezTo>
                <a:cubicBezTo>
                  <a:pt x="14278" y="18678"/>
                  <a:pt x="14302" y="18633"/>
                  <a:pt x="14302" y="18576"/>
                </a:cubicBezTo>
                <a:lnTo>
                  <a:pt x="14302" y="18356"/>
                </a:lnTo>
                <a:cubicBezTo>
                  <a:pt x="14302" y="18298"/>
                  <a:pt x="14278" y="18251"/>
                  <a:pt x="14249" y="18251"/>
                </a:cubicBezTo>
                <a:close/>
                <a:moveTo>
                  <a:pt x="14564" y="18251"/>
                </a:moveTo>
                <a:cubicBezTo>
                  <a:pt x="14535" y="18251"/>
                  <a:pt x="14511" y="18298"/>
                  <a:pt x="14511" y="18356"/>
                </a:cubicBezTo>
                <a:lnTo>
                  <a:pt x="14511" y="18576"/>
                </a:lnTo>
                <a:cubicBezTo>
                  <a:pt x="14511" y="18633"/>
                  <a:pt x="14535" y="18678"/>
                  <a:pt x="14564" y="18678"/>
                </a:cubicBezTo>
                <a:cubicBezTo>
                  <a:pt x="14593" y="18678"/>
                  <a:pt x="14617" y="18633"/>
                  <a:pt x="14617" y="18576"/>
                </a:cubicBezTo>
                <a:lnTo>
                  <a:pt x="14617" y="18356"/>
                </a:lnTo>
                <a:cubicBezTo>
                  <a:pt x="14617" y="18298"/>
                  <a:pt x="14593" y="18251"/>
                  <a:pt x="14564" y="18251"/>
                </a:cubicBezTo>
                <a:close/>
                <a:moveTo>
                  <a:pt x="15413" y="18251"/>
                </a:moveTo>
                <a:cubicBezTo>
                  <a:pt x="15384" y="18251"/>
                  <a:pt x="15360" y="18298"/>
                  <a:pt x="15360" y="18356"/>
                </a:cubicBezTo>
                <a:lnTo>
                  <a:pt x="15360" y="18576"/>
                </a:lnTo>
                <a:cubicBezTo>
                  <a:pt x="15360" y="18633"/>
                  <a:pt x="15384" y="18678"/>
                  <a:pt x="15413" y="18678"/>
                </a:cubicBezTo>
                <a:cubicBezTo>
                  <a:pt x="15442" y="18678"/>
                  <a:pt x="15465" y="18633"/>
                  <a:pt x="15465" y="18576"/>
                </a:cubicBezTo>
                <a:lnTo>
                  <a:pt x="15465" y="18356"/>
                </a:lnTo>
                <a:cubicBezTo>
                  <a:pt x="15465" y="18298"/>
                  <a:pt x="15442" y="18251"/>
                  <a:pt x="15413" y="18251"/>
                </a:cubicBezTo>
                <a:close/>
                <a:moveTo>
                  <a:pt x="15728" y="18251"/>
                </a:moveTo>
                <a:cubicBezTo>
                  <a:pt x="15699" y="18251"/>
                  <a:pt x="15675" y="18298"/>
                  <a:pt x="15675" y="18356"/>
                </a:cubicBezTo>
                <a:lnTo>
                  <a:pt x="15675" y="18576"/>
                </a:lnTo>
                <a:cubicBezTo>
                  <a:pt x="15675" y="18633"/>
                  <a:pt x="15699" y="18678"/>
                  <a:pt x="15728" y="18678"/>
                </a:cubicBezTo>
                <a:cubicBezTo>
                  <a:pt x="15757" y="18678"/>
                  <a:pt x="15781" y="18633"/>
                  <a:pt x="15781" y="18576"/>
                </a:cubicBezTo>
                <a:lnTo>
                  <a:pt x="15781" y="18356"/>
                </a:lnTo>
                <a:cubicBezTo>
                  <a:pt x="15781" y="18298"/>
                  <a:pt x="15757" y="18251"/>
                  <a:pt x="15728" y="18251"/>
                </a:cubicBezTo>
                <a:close/>
                <a:moveTo>
                  <a:pt x="16578" y="18251"/>
                </a:moveTo>
                <a:cubicBezTo>
                  <a:pt x="16549" y="18251"/>
                  <a:pt x="16525" y="18298"/>
                  <a:pt x="16525" y="18356"/>
                </a:cubicBezTo>
                <a:lnTo>
                  <a:pt x="16525" y="18576"/>
                </a:lnTo>
                <a:cubicBezTo>
                  <a:pt x="16525" y="18633"/>
                  <a:pt x="16549" y="18678"/>
                  <a:pt x="16578" y="18678"/>
                </a:cubicBezTo>
                <a:cubicBezTo>
                  <a:pt x="16607" y="18678"/>
                  <a:pt x="16630" y="18633"/>
                  <a:pt x="16630" y="18576"/>
                </a:cubicBezTo>
                <a:lnTo>
                  <a:pt x="16630" y="18356"/>
                </a:lnTo>
                <a:cubicBezTo>
                  <a:pt x="16630" y="18298"/>
                  <a:pt x="16607" y="18251"/>
                  <a:pt x="16578" y="18251"/>
                </a:cubicBezTo>
                <a:close/>
                <a:moveTo>
                  <a:pt x="16892" y="18251"/>
                </a:moveTo>
                <a:cubicBezTo>
                  <a:pt x="16863" y="18251"/>
                  <a:pt x="16839" y="18298"/>
                  <a:pt x="16839" y="18356"/>
                </a:cubicBezTo>
                <a:lnTo>
                  <a:pt x="16839" y="18576"/>
                </a:lnTo>
                <a:cubicBezTo>
                  <a:pt x="16839" y="18633"/>
                  <a:pt x="16863" y="18678"/>
                  <a:pt x="16892" y="18678"/>
                </a:cubicBezTo>
                <a:cubicBezTo>
                  <a:pt x="16921" y="18678"/>
                  <a:pt x="16944" y="18633"/>
                  <a:pt x="16944" y="18576"/>
                </a:cubicBezTo>
                <a:lnTo>
                  <a:pt x="16944" y="18356"/>
                </a:lnTo>
                <a:cubicBezTo>
                  <a:pt x="16944" y="18298"/>
                  <a:pt x="16921" y="18251"/>
                  <a:pt x="16892" y="18251"/>
                </a:cubicBezTo>
                <a:close/>
                <a:moveTo>
                  <a:pt x="17741" y="18251"/>
                </a:moveTo>
                <a:cubicBezTo>
                  <a:pt x="17712" y="18251"/>
                  <a:pt x="17689" y="18298"/>
                  <a:pt x="17689" y="18356"/>
                </a:cubicBezTo>
                <a:lnTo>
                  <a:pt x="17689" y="18576"/>
                </a:lnTo>
                <a:cubicBezTo>
                  <a:pt x="17689" y="18633"/>
                  <a:pt x="17712" y="18678"/>
                  <a:pt x="17741" y="18678"/>
                </a:cubicBezTo>
                <a:cubicBezTo>
                  <a:pt x="17770" y="18678"/>
                  <a:pt x="17794" y="18633"/>
                  <a:pt x="17794" y="18576"/>
                </a:cubicBezTo>
                <a:lnTo>
                  <a:pt x="17794" y="18356"/>
                </a:lnTo>
                <a:cubicBezTo>
                  <a:pt x="17794" y="18298"/>
                  <a:pt x="17770" y="18251"/>
                  <a:pt x="17741" y="18251"/>
                </a:cubicBezTo>
                <a:close/>
                <a:moveTo>
                  <a:pt x="18055" y="18251"/>
                </a:moveTo>
                <a:cubicBezTo>
                  <a:pt x="18026" y="18251"/>
                  <a:pt x="18002" y="18298"/>
                  <a:pt x="18002" y="18356"/>
                </a:cubicBezTo>
                <a:lnTo>
                  <a:pt x="18002" y="18576"/>
                </a:lnTo>
                <a:cubicBezTo>
                  <a:pt x="18002" y="18633"/>
                  <a:pt x="18026" y="18678"/>
                  <a:pt x="18055" y="18678"/>
                </a:cubicBezTo>
                <a:cubicBezTo>
                  <a:pt x="18085" y="18678"/>
                  <a:pt x="18108" y="18633"/>
                  <a:pt x="18108" y="18576"/>
                </a:cubicBezTo>
                <a:lnTo>
                  <a:pt x="18108" y="18356"/>
                </a:lnTo>
                <a:cubicBezTo>
                  <a:pt x="18108" y="18298"/>
                  <a:pt x="18085" y="18251"/>
                  <a:pt x="18055" y="18251"/>
                </a:cubicBezTo>
                <a:close/>
                <a:moveTo>
                  <a:pt x="18905" y="18251"/>
                </a:moveTo>
                <a:cubicBezTo>
                  <a:pt x="18876" y="18251"/>
                  <a:pt x="18852" y="18298"/>
                  <a:pt x="18852" y="18356"/>
                </a:cubicBezTo>
                <a:lnTo>
                  <a:pt x="18852" y="18576"/>
                </a:lnTo>
                <a:cubicBezTo>
                  <a:pt x="18852" y="18633"/>
                  <a:pt x="18876" y="18678"/>
                  <a:pt x="18905" y="18678"/>
                </a:cubicBezTo>
                <a:cubicBezTo>
                  <a:pt x="18934" y="18678"/>
                  <a:pt x="18958" y="18633"/>
                  <a:pt x="18958" y="18576"/>
                </a:cubicBezTo>
                <a:lnTo>
                  <a:pt x="18958" y="18356"/>
                </a:lnTo>
                <a:cubicBezTo>
                  <a:pt x="18958" y="18298"/>
                  <a:pt x="18934" y="18251"/>
                  <a:pt x="18905" y="18251"/>
                </a:cubicBezTo>
                <a:close/>
                <a:moveTo>
                  <a:pt x="19220" y="18251"/>
                </a:moveTo>
                <a:cubicBezTo>
                  <a:pt x="19191" y="18251"/>
                  <a:pt x="19167" y="18298"/>
                  <a:pt x="19167" y="18356"/>
                </a:cubicBezTo>
                <a:lnTo>
                  <a:pt x="19167" y="18576"/>
                </a:lnTo>
                <a:cubicBezTo>
                  <a:pt x="19167" y="18633"/>
                  <a:pt x="19191" y="18678"/>
                  <a:pt x="19220" y="18678"/>
                </a:cubicBezTo>
                <a:cubicBezTo>
                  <a:pt x="19249" y="18678"/>
                  <a:pt x="19273" y="18633"/>
                  <a:pt x="19273" y="18576"/>
                </a:cubicBezTo>
                <a:lnTo>
                  <a:pt x="19273" y="18356"/>
                </a:lnTo>
                <a:cubicBezTo>
                  <a:pt x="19273" y="18298"/>
                  <a:pt x="19249" y="18251"/>
                  <a:pt x="19220" y="18251"/>
                </a:cubicBezTo>
                <a:close/>
                <a:moveTo>
                  <a:pt x="20069" y="18251"/>
                </a:moveTo>
                <a:cubicBezTo>
                  <a:pt x="20040" y="18251"/>
                  <a:pt x="20016" y="18298"/>
                  <a:pt x="20016" y="18356"/>
                </a:cubicBezTo>
                <a:lnTo>
                  <a:pt x="20016" y="18576"/>
                </a:lnTo>
                <a:cubicBezTo>
                  <a:pt x="20016" y="18633"/>
                  <a:pt x="20040" y="18678"/>
                  <a:pt x="20069" y="18678"/>
                </a:cubicBezTo>
                <a:cubicBezTo>
                  <a:pt x="20099" y="18678"/>
                  <a:pt x="20122" y="18633"/>
                  <a:pt x="20122" y="18576"/>
                </a:cubicBezTo>
                <a:lnTo>
                  <a:pt x="20122" y="18356"/>
                </a:lnTo>
                <a:cubicBezTo>
                  <a:pt x="20122" y="18298"/>
                  <a:pt x="20099" y="18251"/>
                  <a:pt x="20069" y="18251"/>
                </a:cubicBezTo>
                <a:close/>
                <a:moveTo>
                  <a:pt x="20384" y="18251"/>
                </a:moveTo>
                <a:cubicBezTo>
                  <a:pt x="20355" y="18251"/>
                  <a:pt x="20331" y="18298"/>
                  <a:pt x="20331" y="18356"/>
                </a:cubicBezTo>
                <a:lnTo>
                  <a:pt x="20331" y="18576"/>
                </a:lnTo>
                <a:cubicBezTo>
                  <a:pt x="20331" y="18633"/>
                  <a:pt x="20355" y="18678"/>
                  <a:pt x="20384" y="18678"/>
                </a:cubicBezTo>
                <a:cubicBezTo>
                  <a:pt x="20413" y="18678"/>
                  <a:pt x="20436" y="18633"/>
                  <a:pt x="20436" y="18576"/>
                </a:cubicBezTo>
                <a:lnTo>
                  <a:pt x="20436" y="18356"/>
                </a:lnTo>
                <a:cubicBezTo>
                  <a:pt x="20436" y="18298"/>
                  <a:pt x="20413" y="18251"/>
                  <a:pt x="20384" y="18251"/>
                </a:cubicBezTo>
                <a:close/>
                <a:moveTo>
                  <a:pt x="21234" y="18251"/>
                </a:moveTo>
                <a:cubicBezTo>
                  <a:pt x="21204" y="18251"/>
                  <a:pt x="21181" y="18298"/>
                  <a:pt x="21181" y="18356"/>
                </a:cubicBezTo>
                <a:lnTo>
                  <a:pt x="21181" y="18576"/>
                </a:lnTo>
                <a:cubicBezTo>
                  <a:pt x="21181" y="18633"/>
                  <a:pt x="21204" y="18678"/>
                  <a:pt x="21234" y="18678"/>
                </a:cubicBezTo>
                <a:cubicBezTo>
                  <a:pt x="21263" y="18678"/>
                  <a:pt x="21285" y="18633"/>
                  <a:pt x="21285" y="18576"/>
                </a:cubicBezTo>
                <a:lnTo>
                  <a:pt x="21285" y="18356"/>
                </a:lnTo>
                <a:cubicBezTo>
                  <a:pt x="21285" y="18298"/>
                  <a:pt x="21263" y="18251"/>
                  <a:pt x="21234" y="18251"/>
                </a:cubicBezTo>
                <a:close/>
                <a:moveTo>
                  <a:pt x="21547" y="18251"/>
                </a:moveTo>
                <a:cubicBezTo>
                  <a:pt x="21518" y="18251"/>
                  <a:pt x="21495" y="18298"/>
                  <a:pt x="21495" y="18356"/>
                </a:cubicBezTo>
                <a:lnTo>
                  <a:pt x="21495" y="18576"/>
                </a:lnTo>
                <a:cubicBezTo>
                  <a:pt x="21495" y="18633"/>
                  <a:pt x="21518" y="18678"/>
                  <a:pt x="21547" y="18678"/>
                </a:cubicBezTo>
                <a:cubicBezTo>
                  <a:pt x="21576" y="18678"/>
                  <a:pt x="21600" y="18633"/>
                  <a:pt x="21600" y="18576"/>
                </a:cubicBezTo>
                <a:lnTo>
                  <a:pt x="21600" y="18356"/>
                </a:lnTo>
                <a:cubicBezTo>
                  <a:pt x="21600" y="18298"/>
                  <a:pt x="21576" y="18251"/>
                  <a:pt x="21547" y="18251"/>
                </a:cubicBezTo>
                <a:close/>
                <a:moveTo>
                  <a:pt x="53" y="18981"/>
                </a:moveTo>
                <a:cubicBezTo>
                  <a:pt x="24" y="18981"/>
                  <a:pt x="0" y="19028"/>
                  <a:pt x="0" y="19085"/>
                </a:cubicBezTo>
                <a:lnTo>
                  <a:pt x="0" y="19306"/>
                </a:lnTo>
                <a:cubicBezTo>
                  <a:pt x="0" y="19363"/>
                  <a:pt x="24" y="19408"/>
                  <a:pt x="53" y="19408"/>
                </a:cubicBezTo>
                <a:cubicBezTo>
                  <a:pt x="82" y="19408"/>
                  <a:pt x="106" y="19363"/>
                  <a:pt x="106" y="19306"/>
                </a:cubicBezTo>
                <a:lnTo>
                  <a:pt x="106" y="19085"/>
                </a:lnTo>
                <a:cubicBezTo>
                  <a:pt x="106" y="19028"/>
                  <a:pt x="82" y="18981"/>
                  <a:pt x="53" y="18981"/>
                </a:cubicBezTo>
                <a:close/>
                <a:moveTo>
                  <a:pt x="367" y="18981"/>
                </a:moveTo>
                <a:cubicBezTo>
                  <a:pt x="338" y="18981"/>
                  <a:pt x="315" y="19028"/>
                  <a:pt x="315" y="19085"/>
                </a:cubicBezTo>
                <a:lnTo>
                  <a:pt x="315" y="19306"/>
                </a:lnTo>
                <a:cubicBezTo>
                  <a:pt x="315" y="19363"/>
                  <a:pt x="338" y="19408"/>
                  <a:pt x="367" y="19408"/>
                </a:cubicBezTo>
                <a:cubicBezTo>
                  <a:pt x="397" y="19408"/>
                  <a:pt x="420" y="19363"/>
                  <a:pt x="420" y="19306"/>
                </a:cubicBezTo>
                <a:lnTo>
                  <a:pt x="420" y="19085"/>
                </a:lnTo>
                <a:cubicBezTo>
                  <a:pt x="420" y="19028"/>
                  <a:pt x="397" y="18981"/>
                  <a:pt x="367" y="18981"/>
                </a:cubicBezTo>
                <a:close/>
                <a:moveTo>
                  <a:pt x="1217" y="18981"/>
                </a:moveTo>
                <a:cubicBezTo>
                  <a:pt x="1188" y="18981"/>
                  <a:pt x="1164" y="19028"/>
                  <a:pt x="1164" y="19085"/>
                </a:cubicBezTo>
                <a:lnTo>
                  <a:pt x="1164" y="19306"/>
                </a:lnTo>
                <a:cubicBezTo>
                  <a:pt x="1164" y="19363"/>
                  <a:pt x="1188" y="19408"/>
                  <a:pt x="1217" y="19408"/>
                </a:cubicBezTo>
                <a:cubicBezTo>
                  <a:pt x="1246" y="19408"/>
                  <a:pt x="1270" y="19363"/>
                  <a:pt x="1270" y="19306"/>
                </a:cubicBezTo>
                <a:lnTo>
                  <a:pt x="1270" y="19085"/>
                </a:lnTo>
                <a:cubicBezTo>
                  <a:pt x="1270" y="19028"/>
                  <a:pt x="1246" y="18981"/>
                  <a:pt x="1217" y="18981"/>
                </a:cubicBezTo>
                <a:close/>
                <a:moveTo>
                  <a:pt x="1532" y="18981"/>
                </a:moveTo>
                <a:cubicBezTo>
                  <a:pt x="1503" y="18981"/>
                  <a:pt x="1479" y="19028"/>
                  <a:pt x="1479" y="19085"/>
                </a:cubicBezTo>
                <a:lnTo>
                  <a:pt x="1479" y="19306"/>
                </a:lnTo>
                <a:cubicBezTo>
                  <a:pt x="1479" y="19363"/>
                  <a:pt x="1503" y="19408"/>
                  <a:pt x="1532" y="19408"/>
                </a:cubicBezTo>
                <a:cubicBezTo>
                  <a:pt x="1561" y="19408"/>
                  <a:pt x="1584" y="19363"/>
                  <a:pt x="1584" y="19306"/>
                </a:cubicBezTo>
                <a:lnTo>
                  <a:pt x="1584" y="19085"/>
                </a:lnTo>
                <a:cubicBezTo>
                  <a:pt x="1584" y="19028"/>
                  <a:pt x="1561" y="18981"/>
                  <a:pt x="1532" y="18981"/>
                </a:cubicBezTo>
                <a:close/>
                <a:moveTo>
                  <a:pt x="2380" y="18981"/>
                </a:moveTo>
                <a:cubicBezTo>
                  <a:pt x="2351" y="18981"/>
                  <a:pt x="2329" y="19028"/>
                  <a:pt x="2329" y="19085"/>
                </a:cubicBezTo>
                <a:lnTo>
                  <a:pt x="2329" y="19306"/>
                </a:lnTo>
                <a:cubicBezTo>
                  <a:pt x="2329" y="19363"/>
                  <a:pt x="2351" y="19408"/>
                  <a:pt x="2380" y="19408"/>
                </a:cubicBezTo>
                <a:cubicBezTo>
                  <a:pt x="2409" y="19408"/>
                  <a:pt x="2433" y="19363"/>
                  <a:pt x="2433" y="19306"/>
                </a:cubicBezTo>
                <a:lnTo>
                  <a:pt x="2433" y="19085"/>
                </a:lnTo>
                <a:cubicBezTo>
                  <a:pt x="2433" y="19028"/>
                  <a:pt x="2409" y="18981"/>
                  <a:pt x="2380" y="18981"/>
                </a:cubicBezTo>
                <a:close/>
                <a:moveTo>
                  <a:pt x="2695" y="18981"/>
                </a:moveTo>
                <a:cubicBezTo>
                  <a:pt x="2666" y="18981"/>
                  <a:pt x="2643" y="19028"/>
                  <a:pt x="2643" y="19085"/>
                </a:cubicBezTo>
                <a:lnTo>
                  <a:pt x="2643" y="19306"/>
                </a:lnTo>
                <a:cubicBezTo>
                  <a:pt x="2643" y="19363"/>
                  <a:pt x="2666" y="19408"/>
                  <a:pt x="2695" y="19408"/>
                </a:cubicBezTo>
                <a:cubicBezTo>
                  <a:pt x="2724" y="19408"/>
                  <a:pt x="2748" y="19363"/>
                  <a:pt x="2748" y="19306"/>
                </a:cubicBezTo>
                <a:lnTo>
                  <a:pt x="2748" y="19085"/>
                </a:lnTo>
                <a:cubicBezTo>
                  <a:pt x="2748" y="19028"/>
                  <a:pt x="2724" y="18981"/>
                  <a:pt x="2695" y="18981"/>
                </a:cubicBezTo>
                <a:close/>
                <a:moveTo>
                  <a:pt x="3545" y="18981"/>
                </a:moveTo>
                <a:cubicBezTo>
                  <a:pt x="3516" y="18981"/>
                  <a:pt x="3492" y="19028"/>
                  <a:pt x="3492" y="19085"/>
                </a:cubicBezTo>
                <a:lnTo>
                  <a:pt x="3492" y="19306"/>
                </a:lnTo>
                <a:cubicBezTo>
                  <a:pt x="3492" y="19363"/>
                  <a:pt x="3516" y="19408"/>
                  <a:pt x="3545" y="19408"/>
                </a:cubicBezTo>
                <a:cubicBezTo>
                  <a:pt x="3574" y="19408"/>
                  <a:pt x="3598" y="19363"/>
                  <a:pt x="3598" y="19306"/>
                </a:cubicBezTo>
                <a:lnTo>
                  <a:pt x="3598" y="19085"/>
                </a:lnTo>
                <a:cubicBezTo>
                  <a:pt x="3598" y="19028"/>
                  <a:pt x="3574" y="18981"/>
                  <a:pt x="3545" y="18981"/>
                </a:cubicBezTo>
                <a:close/>
                <a:moveTo>
                  <a:pt x="3859" y="18981"/>
                </a:moveTo>
                <a:cubicBezTo>
                  <a:pt x="3830" y="18981"/>
                  <a:pt x="3806" y="19028"/>
                  <a:pt x="3806" y="19085"/>
                </a:cubicBezTo>
                <a:lnTo>
                  <a:pt x="3806" y="19306"/>
                </a:lnTo>
                <a:cubicBezTo>
                  <a:pt x="3806" y="19363"/>
                  <a:pt x="3830" y="19408"/>
                  <a:pt x="3859" y="19408"/>
                </a:cubicBezTo>
                <a:cubicBezTo>
                  <a:pt x="3888" y="19408"/>
                  <a:pt x="3912" y="19363"/>
                  <a:pt x="3912" y="19306"/>
                </a:cubicBezTo>
                <a:lnTo>
                  <a:pt x="3912" y="19085"/>
                </a:lnTo>
                <a:cubicBezTo>
                  <a:pt x="3912" y="19028"/>
                  <a:pt x="3888" y="18981"/>
                  <a:pt x="3859" y="18981"/>
                </a:cubicBezTo>
                <a:close/>
                <a:moveTo>
                  <a:pt x="4709" y="18981"/>
                </a:moveTo>
                <a:cubicBezTo>
                  <a:pt x="4680" y="18981"/>
                  <a:pt x="4656" y="19028"/>
                  <a:pt x="4656" y="19085"/>
                </a:cubicBezTo>
                <a:lnTo>
                  <a:pt x="4656" y="19306"/>
                </a:lnTo>
                <a:cubicBezTo>
                  <a:pt x="4656" y="19363"/>
                  <a:pt x="4680" y="19408"/>
                  <a:pt x="4709" y="19408"/>
                </a:cubicBezTo>
                <a:cubicBezTo>
                  <a:pt x="4738" y="19408"/>
                  <a:pt x="4762" y="19363"/>
                  <a:pt x="4762" y="19306"/>
                </a:cubicBezTo>
                <a:lnTo>
                  <a:pt x="4762" y="19085"/>
                </a:lnTo>
                <a:cubicBezTo>
                  <a:pt x="4762" y="19028"/>
                  <a:pt x="4738" y="18981"/>
                  <a:pt x="4709" y="18981"/>
                </a:cubicBezTo>
                <a:close/>
                <a:moveTo>
                  <a:pt x="5023" y="18981"/>
                </a:moveTo>
                <a:cubicBezTo>
                  <a:pt x="4994" y="18981"/>
                  <a:pt x="4970" y="19028"/>
                  <a:pt x="4970" y="19085"/>
                </a:cubicBezTo>
                <a:lnTo>
                  <a:pt x="4970" y="19306"/>
                </a:lnTo>
                <a:cubicBezTo>
                  <a:pt x="4970" y="19363"/>
                  <a:pt x="4994" y="19408"/>
                  <a:pt x="5023" y="19408"/>
                </a:cubicBezTo>
                <a:cubicBezTo>
                  <a:pt x="5053" y="19408"/>
                  <a:pt x="5076" y="19363"/>
                  <a:pt x="5076" y="19306"/>
                </a:cubicBezTo>
                <a:lnTo>
                  <a:pt x="5076" y="19085"/>
                </a:lnTo>
                <a:cubicBezTo>
                  <a:pt x="5076" y="19028"/>
                  <a:pt x="5053" y="18981"/>
                  <a:pt x="5023" y="18981"/>
                </a:cubicBezTo>
                <a:close/>
                <a:moveTo>
                  <a:pt x="5873" y="18981"/>
                </a:moveTo>
                <a:cubicBezTo>
                  <a:pt x="5844" y="18981"/>
                  <a:pt x="5820" y="19028"/>
                  <a:pt x="5820" y="19085"/>
                </a:cubicBezTo>
                <a:lnTo>
                  <a:pt x="5820" y="19306"/>
                </a:lnTo>
                <a:cubicBezTo>
                  <a:pt x="5820" y="19363"/>
                  <a:pt x="5844" y="19408"/>
                  <a:pt x="5873" y="19408"/>
                </a:cubicBezTo>
                <a:cubicBezTo>
                  <a:pt x="5902" y="19408"/>
                  <a:pt x="5926" y="19363"/>
                  <a:pt x="5926" y="19306"/>
                </a:cubicBezTo>
                <a:lnTo>
                  <a:pt x="5926" y="19085"/>
                </a:lnTo>
                <a:cubicBezTo>
                  <a:pt x="5926" y="19028"/>
                  <a:pt x="5902" y="18981"/>
                  <a:pt x="5873" y="18981"/>
                </a:cubicBezTo>
                <a:close/>
                <a:moveTo>
                  <a:pt x="6188" y="18981"/>
                </a:moveTo>
                <a:cubicBezTo>
                  <a:pt x="6159" y="18981"/>
                  <a:pt x="6135" y="19028"/>
                  <a:pt x="6135" y="19085"/>
                </a:cubicBezTo>
                <a:lnTo>
                  <a:pt x="6135" y="19306"/>
                </a:lnTo>
                <a:cubicBezTo>
                  <a:pt x="6135" y="19363"/>
                  <a:pt x="6159" y="19408"/>
                  <a:pt x="6188" y="19408"/>
                </a:cubicBezTo>
                <a:cubicBezTo>
                  <a:pt x="6217" y="19408"/>
                  <a:pt x="6240" y="19363"/>
                  <a:pt x="6240" y="19306"/>
                </a:cubicBezTo>
                <a:lnTo>
                  <a:pt x="6240" y="19085"/>
                </a:lnTo>
                <a:cubicBezTo>
                  <a:pt x="6240" y="19028"/>
                  <a:pt x="6217" y="18981"/>
                  <a:pt x="6188" y="18981"/>
                </a:cubicBezTo>
                <a:close/>
                <a:moveTo>
                  <a:pt x="7036" y="18981"/>
                </a:moveTo>
                <a:cubicBezTo>
                  <a:pt x="7007" y="18981"/>
                  <a:pt x="6984" y="19028"/>
                  <a:pt x="6984" y="19085"/>
                </a:cubicBezTo>
                <a:lnTo>
                  <a:pt x="6984" y="19306"/>
                </a:lnTo>
                <a:cubicBezTo>
                  <a:pt x="6984" y="19363"/>
                  <a:pt x="7007" y="19408"/>
                  <a:pt x="7036" y="19408"/>
                </a:cubicBezTo>
                <a:cubicBezTo>
                  <a:pt x="7065" y="19408"/>
                  <a:pt x="7089" y="19363"/>
                  <a:pt x="7089" y="19306"/>
                </a:cubicBezTo>
                <a:lnTo>
                  <a:pt x="7089" y="19085"/>
                </a:lnTo>
                <a:cubicBezTo>
                  <a:pt x="7089" y="19028"/>
                  <a:pt x="7065" y="18981"/>
                  <a:pt x="7036" y="18981"/>
                </a:cubicBezTo>
                <a:close/>
                <a:moveTo>
                  <a:pt x="7351" y="18981"/>
                </a:moveTo>
                <a:cubicBezTo>
                  <a:pt x="7322" y="18981"/>
                  <a:pt x="7299" y="19028"/>
                  <a:pt x="7299" y="19085"/>
                </a:cubicBezTo>
                <a:lnTo>
                  <a:pt x="7299" y="19306"/>
                </a:lnTo>
                <a:cubicBezTo>
                  <a:pt x="7299" y="19363"/>
                  <a:pt x="7322" y="19408"/>
                  <a:pt x="7351" y="19408"/>
                </a:cubicBezTo>
                <a:cubicBezTo>
                  <a:pt x="7380" y="19408"/>
                  <a:pt x="7404" y="19363"/>
                  <a:pt x="7404" y="19306"/>
                </a:cubicBezTo>
                <a:lnTo>
                  <a:pt x="7404" y="19085"/>
                </a:lnTo>
                <a:cubicBezTo>
                  <a:pt x="7404" y="19028"/>
                  <a:pt x="7380" y="18981"/>
                  <a:pt x="7351" y="18981"/>
                </a:cubicBezTo>
                <a:close/>
                <a:moveTo>
                  <a:pt x="8201" y="18981"/>
                </a:moveTo>
                <a:cubicBezTo>
                  <a:pt x="8171" y="18981"/>
                  <a:pt x="8148" y="19028"/>
                  <a:pt x="8148" y="19085"/>
                </a:cubicBezTo>
                <a:lnTo>
                  <a:pt x="8148" y="19306"/>
                </a:lnTo>
                <a:cubicBezTo>
                  <a:pt x="8148" y="19363"/>
                  <a:pt x="8171" y="19408"/>
                  <a:pt x="8201" y="19408"/>
                </a:cubicBezTo>
                <a:cubicBezTo>
                  <a:pt x="8230" y="19408"/>
                  <a:pt x="8254" y="19363"/>
                  <a:pt x="8254" y="19306"/>
                </a:cubicBezTo>
                <a:lnTo>
                  <a:pt x="8254" y="19085"/>
                </a:lnTo>
                <a:cubicBezTo>
                  <a:pt x="8254" y="19028"/>
                  <a:pt x="8230" y="18981"/>
                  <a:pt x="8201" y="18981"/>
                </a:cubicBezTo>
                <a:close/>
                <a:moveTo>
                  <a:pt x="8515" y="18981"/>
                </a:moveTo>
                <a:cubicBezTo>
                  <a:pt x="8486" y="18981"/>
                  <a:pt x="8462" y="19028"/>
                  <a:pt x="8462" y="19085"/>
                </a:cubicBezTo>
                <a:lnTo>
                  <a:pt x="8462" y="19306"/>
                </a:lnTo>
                <a:cubicBezTo>
                  <a:pt x="8462" y="19363"/>
                  <a:pt x="8486" y="19408"/>
                  <a:pt x="8515" y="19408"/>
                </a:cubicBezTo>
                <a:cubicBezTo>
                  <a:pt x="8544" y="19408"/>
                  <a:pt x="8568" y="19363"/>
                  <a:pt x="8568" y="19306"/>
                </a:cubicBezTo>
                <a:lnTo>
                  <a:pt x="8568" y="19085"/>
                </a:lnTo>
                <a:cubicBezTo>
                  <a:pt x="8568" y="19028"/>
                  <a:pt x="8544" y="18981"/>
                  <a:pt x="8515" y="18981"/>
                </a:cubicBezTo>
                <a:close/>
                <a:moveTo>
                  <a:pt x="9365" y="18981"/>
                </a:moveTo>
                <a:cubicBezTo>
                  <a:pt x="9336" y="18981"/>
                  <a:pt x="9312" y="19028"/>
                  <a:pt x="9312" y="19085"/>
                </a:cubicBezTo>
                <a:lnTo>
                  <a:pt x="9312" y="19306"/>
                </a:lnTo>
                <a:cubicBezTo>
                  <a:pt x="9312" y="19363"/>
                  <a:pt x="9336" y="19408"/>
                  <a:pt x="9365" y="19408"/>
                </a:cubicBezTo>
                <a:cubicBezTo>
                  <a:pt x="9394" y="19408"/>
                  <a:pt x="9418" y="19363"/>
                  <a:pt x="9418" y="19306"/>
                </a:cubicBezTo>
                <a:lnTo>
                  <a:pt x="9418" y="19085"/>
                </a:lnTo>
                <a:cubicBezTo>
                  <a:pt x="9418" y="19028"/>
                  <a:pt x="9394" y="18981"/>
                  <a:pt x="9365" y="18981"/>
                </a:cubicBezTo>
                <a:close/>
                <a:moveTo>
                  <a:pt x="9679" y="18981"/>
                </a:moveTo>
                <a:cubicBezTo>
                  <a:pt x="9650" y="18981"/>
                  <a:pt x="9626" y="19028"/>
                  <a:pt x="9626" y="19085"/>
                </a:cubicBezTo>
                <a:lnTo>
                  <a:pt x="9626" y="19306"/>
                </a:lnTo>
                <a:cubicBezTo>
                  <a:pt x="9626" y="19363"/>
                  <a:pt x="9650" y="19408"/>
                  <a:pt x="9679" y="19408"/>
                </a:cubicBezTo>
                <a:cubicBezTo>
                  <a:pt x="9708" y="19408"/>
                  <a:pt x="9732" y="19363"/>
                  <a:pt x="9732" y="19306"/>
                </a:cubicBezTo>
                <a:lnTo>
                  <a:pt x="9732" y="19085"/>
                </a:lnTo>
                <a:cubicBezTo>
                  <a:pt x="9732" y="19028"/>
                  <a:pt x="9708" y="18981"/>
                  <a:pt x="9679" y="18981"/>
                </a:cubicBezTo>
                <a:close/>
                <a:moveTo>
                  <a:pt x="10529" y="18981"/>
                </a:moveTo>
                <a:cubicBezTo>
                  <a:pt x="10500" y="18981"/>
                  <a:pt x="10476" y="19028"/>
                  <a:pt x="10476" y="19085"/>
                </a:cubicBezTo>
                <a:lnTo>
                  <a:pt x="10476" y="19306"/>
                </a:lnTo>
                <a:cubicBezTo>
                  <a:pt x="10476" y="19363"/>
                  <a:pt x="10500" y="19408"/>
                  <a:pt x="10529" y="19408"/>
                </a:cubicBezTo>
                <a:cubicBezTo>
                  <a:pt x="10558" y="19408"/>
                  <a:pt x="10582" y="19363"/>
                  <a:pt x="10582" y="19306"/>
                </a:cubicBezTo>
                <a:lnTo>
                  <a:pt x="10582" y="19085"/>
                </a:lnTo>
                <a:cubicBezTo>
                  <a:pt x="10582" y="19028"/>
                  <a:pt x="10558" y="18981"/>
                  <a:pt x="10529" y="18981"/>
                </a:cubicBezTo>
                <a:close/>
                <a:moveTo>
                  <a:pt x="10844" y="18981"/>
                </a:moveTo>
                <a:cubicBezTo>
                  <a:pt x="10814" y="18981"/>
                  <a:pt x="10791" y="19028"/>
                  <a:pt x="10791" y="19085"/>
                </a:cubicBezTo>
                <a:lnTo>
                  <a:pt x="10791" y="19306"/>
                </a:lnTo>
                <a:cubicBezTo>
                  <a:pt x="10791" y="19363"/>
                  <a:pt x="10814" y="19408"/>
                  <a:pt x="10844" y="19408"/>
                </a:cubicBezTo>
                <a:cubicBezTo>
                  <a:pt x="10873" y="19408"/>
                  <a:pt x="10895" y="19363"/>
                  <a:pt x="10895" y="19306"/>
                </a:cubicBezTo>
                <a:lnTo>
                  <a:pt x="10895" y="19085"/>
                </a:lnTo>
                <a:cubicBezTo>
                  <a:pt x="10895" y="19028"/>
                  <a:pt x="10873" y="18981"/>
                  <a:pt x="10844" y="18981"/>
                </a:cubicBezTo>
                <a:close/>
                <a:moveTo>
                  <a:pt x="11692" y="18981"/>
                </a:moveTo>
                <a:cubicBezTo>
                  <a:pt x="11663" y="18981"/>
                  <a:pt x="11640" y="19028"/>
                  <a:pt x="11640" y="19085"/>
                </a:cubicBezTo>
                <a:lnTo>
                  <a:pt x="11640" y="19306"/>
                </a:lnTo>
                <a:cubicBezTo>
                  <a:pt x="11640" y="19363"/>
                  <a:pt x="11663" y="19408"/>
                  <a:pt x="11692" y="19408"/>
                </a:cubicBezTo>
                <a:cubicBezTo>
                  <a:pt x="11721" y="19408"/>
                  <a:pt x="11745" y="19363"/>
                  <a:pt x="11745" y="19306"/>
                </a:cubicBezTo>
                <a:lnTo>
                  <a:pt x="11745" y="19085"/>
                </a:lnTo>
                <a:cubicBezTo>
                  <a:pt x="11745" y="19028"/>
                  <a:pt x="11721" y="18981"/>
                  <a:pt x="11692" y="18981"/>
                </a:cubicBezTo>
                <a:close/>
                <a:moveTo>
                  <a:pt x="12007" y="18981"/>
                </a:moveTo>
                <a:cubicBezTo>
                  <a:pt x="11978" y="18981"/>
                  <a:pt x="11955" y="19028"/>
                  <a:pt x="11955" y="19085"/>
                </a:cubicBezTo>
                <a:lnTo>
                  <a:pt x="11955" y="19306"/>
                </a:lnTo>
                <a:cubicBezTo>
                  <a:pt x="11955" y="19363"/>
                  <a:pt x="11978" y="19408"/>
                  <a:pt x="12007" y="19408"/>
                </a:cubicBezTo>
                <a:cubicBezTo>
                  <a:pt x="12036" y="19408"/>
                  <a:pt x="12060" y="19363"/>
                  <a:pt x="12060" y="19306"/>
                </a:cubicBezTo>
                <a:lnTo>
                  <a:pt x="12060" y="19085"/>
                </a:lnTo>
                <a:cubicBezTo>
                  <a:pt x="12060" y="19028"/>
                  <a:pt x="12036" y="18981"/>
                  <a:pt x="12007" y="18981"/>
                </a:cubicBezTo>
                <a:close/>
                <a:moveTo>
                  <a:pt x="12856" y="18981"/>
                </a:moveTo>
                <a:cubicBezTo>
                  <a:pt x="12827" y="18981"/>
                  <a:pt x="12804" y="19028"/>
                  <a:pt x="12804" y="19085"/>
                </a:cubicBezTo>
                <a:lnTo>
                  <a:pt x="12804" y="19306"/>
                </a:lnTo>
                <a:cubicBezTo>
                  <a:pt x="12804" y="19363"/>
                  <a:pt x="12827" y="19408"/>
                  <a:pt x="12856" y="19408"/>
                </a:cubicBezTo>
                <a:cubicBezTo>
                  <a:pt x="12886" y="19408"/>
                  <a:pt x="12909" y="19363"/>
                  <a:pt x="12909" y="19306"/>
                </a:cubicBezTo>
                <a:lnTo>
                  <a:pt x="12909" y="19085"/>
                </a:lnTo>
                <a:cubicBezTo>
                  <a:pt x="12909" y="19028"/>
                  <a:pt x="12886" y="18981"/>
                  <a:pt x="12856" y="18981"/>
                </a:cubicBezTo>
                <a:close/>
                <a:moveTo>
                  <a:pt x="13171" y="18981"/>
                </a:moveTo>
                <a:cubicBezTo>
                  <a:pt x="13142" y="18981"/>
                  <a:pt x="13118" y="19028"/>
                  <a:pt x="13118" y="19085"/>
                </a:cubicBezTo>
                <a:lnTo>
                  <a:pt x="13118" y="19306"/>
                </a:lnTo>
                <a:cubicBezTo>
                  <a:pt x="13118" y="19363"/>
                  <a:pt x="13142" y="19408"/>
                  <a:pt x="13171" y="19408"/>
                </a:cubicBezTo>
                <a:cubicBezTo>
                  <a:pt x="13200" y="19408"/>
                  <a:pt x="13224" y="19363"/>
                  <a:pt x="13224" y="19306"/>
                </a:cubicBezTo>
                <a:lnTo>
                  <a:pt x="13224" y="19085"/>
                </a:lnTo>
                <a:cubicBezTo>
                  <a:pt x="13224" y="19028"/>
                  <a:pt x="13200" y="18981"/>
                  <a:pt x="13171" y="18981"/>
                </a:cubicBezTo>
                <a:close/>
                <a:moveTo>
                  <a:pt x="14021" y="18981"/>
                </a:moveTo>
                <a:cubicBezTo>
                  <a:pt x="13992" y="18981"/>
                  <a:pt x="13968" y="19028"/>
                  <a:pt x="13968" y="19085"/>
                </a:cubicBezTo>
                <a:lnTo>
                  <a:pt x="13968" y="19306"/>
                </a:lnTo>
                <a:cubicBezTo>
                  <a:pt x="13968" y="19363"/>
                  <a:pt x="13992" y="19408"/>
                  <a:pt x="14021" y="19408"/>
                </a:cubicBezTo>
                <a:cubicBezTo>
                  <a:pt x="14050" y="19408"/>
                  <a:pt x="14074" y="19363"/>
                  <a:pt x="14074" y="19306"/>
                </a:cubicBezTo>
                <a:lnTo>
                  <a:pt x="14074" y="19085"/>
                </a:lnTo>
                <a:cubicBezTo>
                  <a:pt x="14074" y="19028"/>
                  <a:pt x="14050" y="18981"/>
                  <a:pt x="14021" y="18981"/>
                </a:cubicBezTo>
                <a:close/>
                <a:moveTo>
                  <a:pt x="14335" y="18981"/>
                </a:moveTo>
                <a:cubicBezTo>
                  <a:pt x="14306" y="18981"/>
                  <a:pt x="14282" y="19028"/>
                  <a:pt x="14282" y="19085"/>
                </a:cubicBezTo>
                <a:lnTo>
                  <a:pt x="14282" y="19306"/>
                </a:lnTo>
                <a:cubicBezTo>
                  <a:pt x="14282" y="19363"/>
                  <a:pt x="14306" y="19408"/>
                  <a:pt x="14335" y="19408"/>
                </a:cubicBezTo>
                <a:cubicBezTo>
                  <a:pt x="14364" y="19408"/>
                  <a:pt x="14388" y="19363"/>
                  <a:pt x="14388" y="19306"/>
                </a:cubicBezTo>
                <a:lnTo>
                  <a:pt x="14388" y="19085"/>
                </a:lnTo>
                <a:cubicBezTo>
                  <a:pt x="14388" y="19028"/>
                  <a:pt x="14364" y="18981"/>
                  <a:pt x="14335" y="18981"/>
                </a:cubicBezTo>
                <a:close/>
                <a:moveTo>
                  <a:pt x="15185" y="18981"/>
                </a:moveTo>
                <a:cubicBezTo>
                  <a:pt x="15156" y="18981"/>
                  <a:pt x="15132" y="19028"/>
                  <a:pt x="15132" y="19085"/>
                </a:cubicBezTo>
                <a:lnTo>
                  <a:pt x="15132" y="19306"/>
                </a:lnTo>
                <a:cubicBezTo>
                  <a:pt x="15132" y="19363"/>
                  <a:pt x="15156" y="19408"/>
                  <a:pt x="15185" y="19408"/>
                </a:cubicBezTo>
                <a:cubicBezTo>
                  <a:pt x="15214" y="19408"/>
                  <a:pt x="15237" y="19363"/>
                  <a:pt x="15237" y="19306"/>
                </a:cubicBezTo>
                <a:lnTo>
                  <a:pt x="15237" y="19085"/>
                </a:lnTo>
                <a:cubicBezTo>
                  <a:pt x="15237" y="19028"/>
                  <a:pt x="15214" y="18981"/>
                  <a:pt x="15185" y="18981"/>
                </a:cubicBezTo>
                <a:close/>
                <a:moveTo>
                  <a:pt x="15500" y="18981"/>
                </a:moveTo>
                <a:cubicBezTo>
                  <a:pt x="15470" y="18981"/>
                  <a:pt x="15447" y="19028"/>
                  <a:pt x="15447" y="19085"/>
                </a:cubicBezTo>
                <a:lnTo>
                  <a:pt x="15447" y="19306"/>
                </a:lnTo>
                <a:cubicBezTo>
                  <a:pt x="15447" y="19363"/>
                  <a:pt x="15470" y="19408"/>
                  <a:pt x="15500" y="19408"/>
                </a:cubicBezTo>
                <a:cubicBezTo>
                  <a:pt x="15529" y="19408"/>
                  <a:pt x="15551" y="19363"/>
                  <a:pt x="15551" y="19306"/>
                </a:cubicBezTo>
                <a:lnTo>
                  <a:pt x="15551" y="19085"/>
                </a:lnTo>
                <a:cubicBezTo>
                  <a:pt x="15551" y="19028"/>
                  <a:pt x="15529" y="18981"/>
                  <a:pt x="15500" y="18981"/>
                </a:cubicBezTo>
                <a:close/>
                <a:moveTo>
                  <a:pt x="16349" y="18981"/>
                </a:moveTo>
                <a:cubicBezTo>
                  <a:pt x="16320" y="18981"/>
                  <a:pt x="16296" y="19028"/>
                  <a:pt x="16296" y="19085"/>
                </a:cubicBezTo>
                <a:lnTo>
                  <a:pt x="16296" y="19306"/>
                </a:lnTo>
                <a:cubicBezTo>
                  <a:pt x="16296" y="19363"/>
                  <a:pt x="16320" y="19408"/>
                  <a:pt x="16349" y="19408"/>
                </a:cubicBezTo>
                <a:cubicBezTo>
                  <a:pt x="16378" y="19408"/>
                  <a:pt x="16401" y="19363"/>
                  <a:pt x="16401" y="19306"/>
                </a:cubicBezTo>
                <a:lnTo>
                  <a:pt x="16401" y="19085"/>
                </a:lnTo>
                <a:cubicBezTo>
                  <a:pt x="16401" y="19028"/>
                  <a:pt x="16378" y="18981"/>
                  <a:pt x="16349" y="18981"/>
                </a:cubicBezTo>
                <a:close/>
                <a:moveTo>
                  <a:pt x="16663" y="18981"/>
                </a:moveTo>
                <a:cubicBezTo>
                  <a:pt x="16634" y="18981"/>
                  <a:pt x="16611" y="19028"/>
                  <a:pt x="16611" y="19085"/>
                </a:cubicBezTo>
                <a:lnTo>
                  <a:pt x="16611" y="19306"/>
                </a:lnTo>
                <a:cubicBezTo>
                  <a:pt x="16611" y="19363"/>
                  <a:pt x="16634" y="19408"/>
                  <a:pt x="16663" y="19408"/>
                </a:cubicBezTo>
                <a:cubicBezTo>
                  <a:pt x="16692" y="19408"/>
                  <a:pt x="16716" y="19363"/>
                  <a:pt x="16716" y="19306"/>
                </a:cubicBezTo>
                <a:lnTo>
                  <a:pt x="16716" y="19085"/>
                </a:lnTo>
                <a:cubicBezTo>
                  <a:pt x="16716" y="19028"/>
                  <a:pt x="16692" y="18981"/>
                  <a:pt x="16663" y="18981"/>
                </a:cubicBezTo>
                <a:close/>
                <a:moveTo>
                  <a:pt x="17512" y="18981"/>
                </a:moveTo>
                <a:cubicBezTo>
                  <a:pt x="17483" y="18981"/>
                  <a:pt x="17459" y="19028"/>
                  <a:pt x="17459" y="19085"/>
                </a:cubicBezTo>
                <a:lnTo>
                  <a:pt x="17459" y="19306"/>
                </a:lnTo>
                <a:cubicBezTo>
                  <a:pt x="17459" y="19363"/>
                  <a:pt x="17483" y="19408"/>
                  <a:pt x="17512" y="19408"/>
                </a:cubicBezTo>
                <a:cubicBezTo>
                  <a:pt x="17541" y="19408"/>
                  <a:pt x="17565" y="19363"/>
                  <a:pt x="17565" y="19306"/>
                </a:cubicBezTo>
                <a:lnTo>
                  <a:pt x="17565" y="19085"/>
                </a:lnTo>
                <a:cubicBezTo>
                  <a:pt x="17565" y="19028"/>
                  <a:pt x="17541" y="18981"/>
                  <a:pt x="17512" y="18981"/>
                </a:cubicBezTo>
                <a:close/>
                <a:moveTo>
                  <a:pt x="17827" y="18981"/>
                </a:moveTo>
                <a:cubicBezTo>
                  <a:pt x="17798" y="18981"/>
                  <a:pt x="17774" y="19028"/>
                  <a:pt x="17774" y="19085"/>
                </a:cubicBezTo>
                <a:lnTo>
                  <a:pt x="17774" y="19306"/>
                </a:lnTo>
                <a:cubicBezTo>
                  <a:pt x="17774" y="19363"/>
                  <a:pt x="17798" y="19408"/>
                  <a:pt x="17827" y="19408"/>
                </a:cubicBezTo>
                <a:cubicBezTo>
                  <a:pt x="17856" y="19408"/>
                  <a:pt x="17880" y="19363"/>
                  <a:pt x="17880" y="19306"/>
                </a:cubicBezTo>
                <a:lnTo>
                  <a:pt x="17880" y="19085"/>
                </a:lnTo>
                <a:cubicBezTo>
                  <a:pt x="17880" y="19028"/>
                  <a:pt x="17856" y="18981"/>
                  <a:pt x="17827" y="18981"/>
                </a:cubicBezTo>
                <a:close/>
                <a:moveTo>
                  <a:pt x="18677" y="18981"/>
                </a:moveTo>
                <a:cubicBezTo>
                  <a:pt x="18648" y="18981"/>
                  <a:pt x="18624" y="19028"/>
                  <a:pt x="18624" y="19085"/>
                </a:cubicBezTo>
                <a:lnTo>
                  <a:pt x="18624" y="19306"/>
                </a:lnTo>
                <a:cubicBezTo>
                  <a:pt x="18624" y="19363"/>
                  <a:pt x="18648" y="19408"/>
                  <a:pt x="18677" y="19408"/>
                </a:cubicBezTo>
                <a:cubicBezTo>
                  <a:pt x="18706" y="19408"/>
                  <a:pt x="18730" y="19363"/>
                  <a:pt x="18730" y="19306"/>
                </a:cubicBezTo>
                <a:lnTo>
                  <a:pt x="18730" y="19085"/>
                </a:lnTo>
                <a:cubicBezTo>
                  <a:pt x="18730" y="19028"/>
                  <a:pt x="18706" y="18981"/>
                  <a:pt x="18677" y="18981"/>
                </a:cubicBezTo>
                <a:close/>
                <a:moveTo>
                  <a:pt x="18991" y="18981"/>
                </a:moveTo>
                <a:cubicBezTo>
                  <a:pt x="18962" y="18981"/>
                  <a:pt x="18938" y="19028"/>
                  <a:pt x="18938" y="19085"/>
                </a:cubicBezTo>
                <a:lnTo>
                  <a:pt x="18938" y="19306"/>
                </a:lnTo>
                <a:cubicBezTo>
                  <a:pt x="18938" y="19363"/>
                  <a:pt x="18962" y="19408"/>
                  <a:pt x="18991" y="19408"/>
                </a:cubicBezTo>
                <a:cubicBezTo>
                  <a:pt x="19020" y="19408"/>
                  <a:pt x="19044" y="19363"/>
                  <a:pt x="19044" y="19306"/>
                </a:cubicBezTo>
                <a:lnTo>
                  <a:pt x="19044" y="19085"/>
                </a:lnTo>
                <a:cubicBezTo>
                  <a:pt x="19044" y="19028"/>
                  <a:pt x="19020" y="18981"/>
                  <a:pt x="18991" y="18981"/>
                </a:cubicBezTo>
                <a:close/>
                <a:moveTo>
                  <a:pt x="19841" y="18981"/>
                </a:moveTo>
                <a:cubicBezTo>
                  <a:pt x="19812" y="18981"/>
                  <a:pt x="19788" y="19028"/>
                  <a:pt x="19788" y="19085"/>
                </a:cubicBezTo>
                <a:lnTo>
                  <a:pt x="19788" y="19306"/>
                </a:lnTo>
                <a:cubicBezTo>
                  <a:pt x="19788" y="19363"/>
                  <a:pt x="19812" y="19408"/>
                  <a:pt x="19841" y="19408"/>
                </a:cubicBezTo>
                <a:cubicBezTo>
                  <a:pt x="19870" y="19408"/>
                  <a:pt x="19894" y="19363"/>
                  <a:pt x="19894" y="19306"/>
                </a:cubicBezTo>
                <a:lnTo>
                  <a:pt x="19894" y="19085"/>
                </a:lnTo>
                <a:cubicBezTo>
                  <a:pt x="19894" y="19028"/>
                  <a:pt x="19870" y="18981"/>
                  <a:pt x="19841" y="18981"/>
                </a:cubicBezTo>
                <a:close/>
                <a:moveTo>
                  <a:pt x="20155" y="18981"/>
                </a:moveTo>
                <a:cubicBezTo>
                  <a:pt x="20126" y="18981"/>
                  <a:pt x="20102" y="19028"/>
                  <a:pt x="20102" y="19085"/>
                </a:cubicBezTo>
                <a:lnTo>
                  <a:pt x="20102" y="19306"/>
                </a:lnTo>
                <a:cubicBezTo>
                  <a:pt x="20102" y="19363"/>
                  <a:pt x="20126" y="19408"/>
                  <a:pt x="20155" y="19408"/>
                </a:cubicBezTo>
                <a:cubicBezTo>
                  <a:pt x="20184" y="19408"/>
                  <a:pt x="20207" y="19363"/>
                  <a:pt x="20207" y="19306"/>
                </a:cubicBezTo>
                <a:lnTo>
                  <a:pt x="20207" y="19085"/>
                </a:lnTo>
                <a:cubicBezTo>
                  <a:pt x="20207" y="19028"/>
                  <a:pt x="20184" y="18981"/>
                  <a:pt x="20155" y="18981"/>
                </a:cubicBezTo>
                <a:close/>
                <a:moveTo>
                  <a:pt x="21004" y="18981"/>
                </a:moveTo>
                <a:cubicBezTo>
                  <a:pt x="20975" y="18981"/>
                  <a:pt x="20952" y="19028"/>
                  <a:pt x="20952" y="19085"/>
                </a:cubicBezTo>
                <a:lnTo>
                  <a:pt x="20952" y="19306"/>
                </a:lnTo>
                <a:cubicBezTo>
                  <a:pt x="20952" y="19363"/>
                  <a:pt x="20975" y="19408"/>
                  <a:pt x="21004" y="19408"/>
                </a:cubicBezTo>
                <a:cubicBezTo>
                  <a:pt x="21033" y="19408"/>
                  <a:pt x="21057" y="19363"/>
                  <a:pt x="21057" y="19306"/>
                </a:cubicBezTo>
                <a:lnTo>
                  <a:pt x="21057" y="19085"/>
                </a:lnTo>
                <a:cubicBezTo>
                  <a:pt x="21057" y="19028"/>
                  <a:pt x="21033" y="18981"/>
                  <a:pt x="21004" y="18981"/>
                </a:cubicBezTo>
                <a:close/>
                <a:moveTo>
                  <a:pt x="21319" y="18981"/>
                </a:moveTo>
                <a:cubicBezTo>
                  <a:pt x="21289" y="18981"/>
                  <a:pt x="21267" y="19028"/>
                  <a:pt x="21267" y="19085"/>
                </a:cubicBezTo>
                <a:lnTo>
                  <a:pt x="21267" y="19306"/>
                </a:lnTo>
                <a:cubicBezTo>
                  <a:pt x="21267" y="19363"/>
                  <a:pt x="21289" y="19408"/>
                  <a:pt x="21319" y="19408"/>
                </a:cubicBezTo>
                <a:cubicBezTo>
                  <a:pt x="21348" y="19408"/>
                  <a:pt x="21372" y="19363"/>
                  <a:pt x="21372" y="19306"/>
                </a:cubicBezTo>
                <a:lnTo>
                  <a:pt x="21372" y="19085"/>
                </a:lnTo>
                <a:cubicBezTo>
                  <a:pt x="21372" y="19028"/>
                  <a:pt x="21348" y="18981"/>
                  <a:pt x="21319" y="18981"/>
                </a:cubicBezTo>
                <a:close/>
                <a:moveTo>
                  <a:pt x="281" y="19711"/>
                </a:moveTo>
                <a:cubicBezTo>
                  <a:pt x="252" y="19711"/>
                  <a:pt x="228" y="19758"/>
                  <a:pt x="228" y="19815"/>
                </a:cubicBezTo>
                <a:lnTo>
                  <a:pt x="228" y="20036"/>
                </a:lnTo>
                <a:cubicBezTo>
                  <a:pt x="228" y="20093"/>
                  <a:pt x="252" y="20138"/>
                  <a:pt x="281" y="20138"/>
                </a:cubicBezTo>
                <a:cubicBezTo>
                  <a:pt x="311" y="20138"/>
                  <a:pt x="334" y="20093"/>
                  <a:pt x="334" y="20036"/>
                </a:cubicBezTo>
                <a:lnTo>
                  <a:pt x="334" y="19815"/>
                </a:lnTo>
                <a:cubicBezTo>
                  <a:pt x="334" y="19758"/>
                  <a:pt x="311" y="19711"/>
                  <a:pt x="281" y="19711"/>
                </a:cubicBezTo>
                <a:close/>
                <a:moveTo>
                  <a:pt x="596" y="19711"/>
                </a:moveTo>
                <a:cubicBezTo>
                  <a:pt x="567" y="19711"/>
                  <a:pt x="543" y="19758"/>
                  <a:pt x="543" y="19815"/>
                </a:cubicBezTo>
                <a:lnTo>
                  <a:pt x="543" y="20036"/>
                </a:lnTo>
                <a:cubicBezTo>
                  <a:pt x="543" y="20093"/>
                  <a:pt x="567" y="20138"/>
                  <a:pt x="596" y="20138"/>
                </a:cubicBezTo>
                <a:cubicBezTo>
                  <a:pt x="625" y="20138"/>
                  <a:pt x="649" y="20093"/>
                  <a:pt x="649" y="20036"/>
                </a:cubicBezTo>
                <a:lnTo>
                  <a:pt x="649" y="19815"/>
                </a:lnTo>
                <a:cubicBezTo>
                  <a:pt x="649" y="19758"/>
                  <a:pt x="625" y="19711"/>
                  <a:pt x="596" y="19711"/>
                </a:cubicBezTo>
                <a:close/>
                <a:moveTo>
                  <a:pt x="1446" y="19711"/>
                </a:moveTo>
                <a:cubicBezTo>
                  <a:pt x="1417" y="19711"/>
                  <a:pt x="1393" y="19758"/>
                  <a:pt x="1393" y="19815"/>
                </a:cubicBezTo>
                <a:lnTo>
                  <a:pt x="1393" y="20036"/>
                </a:lnTo>
                <a:cubicBezTo>
                  <a:pt x="1393" y="20093"/>
                  <a:pt x="1417" y="20138"/>
                  <a:pt x="1446" y="20138"/>
                </a:cubicBezTo>
                <a:cubicBezTo>
                  <a:pt x="1475" y="20138"/>
                  <a:pt x="1499" y="20093"/>
                  <a:pt x="1499" y="20036"/>
                </a:cubicBezTo>
                <a:lnTo>
                  <a:pt x="1499" y="19815"/>
                </a:lnTo>
                <a:cubicBezTo>
                  <a:pt x="1499" y="19758"/>
                  <a:pt x="1475" y="19711"/>
                  <a:pt x="1446" y="19711"/>
                </a:cubicBezTo>
                <a:close/>
                <a:moveTo>
                  <a:pt x="1760" y="19711"/>
                </a:moveTo>
                <a:cubicBezTo>
                  <a:pt x="1731" y="19711"/>
                  <a:pt x="1707" y="19758"/>
                  <a:pt x="1707" y="19815"/>
                </a:cubicBezTo>
                <a:lnTo>
                  <a:pt x="1707" y="20036"/>
                </a:lnTo>
                <a:cubicBezTo>
                  <a:pt x="1707" y="20093"/>
                  <a:pt x="1731" y="20138"/>
                  <a:pt x="1760" y="20138"/>
                </a:cubicBezTo>
                <a:cubicBezTo>
                  <a:pt x="1789" y="20138"/>
                  <a:pt x="1813" y="20093"/>
                  <a:pt x="1813" y="20036"/>
                </a:cubicBezTo>
                <a:lnTo>
                  <a:pt x="1813" y="19815"/>
                </a:lnTo>
                <a:cubicBezTo>
                  <a:pt x="1813" y="19758"/>
                  <a:pt x="1789" y="19711"/>
                  <a:pt x="1760" y="19711"/>
                </a:cubicBezTo>
                <a:close/>
                <a:moveTo>
                  <a:pt x="2610" y="19711"/>
                </a:moveTo>
                <a:cubicBezTo>
                  <a:pt x="2581" y="19711"/>
                  <a:pt x="2557" y="19758"/>
                  <a:pt x="2557" y="19815"/>
                </a:cubicBezTo>
                <a:lnTo>
                  <a:pt x="2557" y="20036"/>
                </a:lnTo>
                <a:cubicBezTo>
                  <a:pt x="2557" y="20093"/>
                  <a:pt x="2581" y="20138"/>
                  <a:pt x="2610" y="20138"/>
                </a:cubicBezTo>
                <a:cubicBezTo>
                  <a:pt x="2639" y="20138"/>
                  <a:pt x="2662" y="20093"/>
                  <a:pt x="2662" y="20036"/>
                </a:cubicBezTo>
                <a:lnTo>
                  <a:pt x="2662" y="19815"/>
                </a:lnTo>
                <a:cubicBezTo>
                  <a:pt x="2662" y="19758"/>
                  <a:pt x="2639" y="19711"/>
                  <a:pt x="2610" y="19711"/>
                </a:cubicBezTo>
                <a:close/>
                <a:moveTo>
                  <a:pt x="2924" y="19711"/>
                </a:moveTo>
                <a:cubicBezTo>
                  <a:pt x="2895" y="19711"/>
                  <a:pt x="2871" y="19758"/>
                  <a:pt x="2871" y="19815"/>
                </a:cubicBezTo>
                <a:lnTo>
                  <a:pt x="2871" y="20036"/>
                </a:lnTo>
                <a:cubicBezTo>
                  <a:pt x="2871" y="20093"/>
                  <a:pt x="2895" y="20138"/>
                  <a:pt x="2924" y="20138"/>
                </a:cubicBezTo>
                <a:cubicBezTo>
                  <a:pt x="2954" y="20138"/>
                  <a:pt x="2976" y="20093"/>
                  <a:pt x="2976" y="20036"/>
                </a:cubicBezTo>
                <a:lnTo>
                  <a:pt x="2976" y="19815"/>
                </a:lnTo>
                <a:cubicBezTo>
                  <a:pt x="2976" y="19758"/>
                  <a:pt x="2954" y="19711"/>
                  <a:pt x="2924" y="19711"/>
                </a:cubicBezTo>
                <a:close/>
                <a:moveTo>
                  <a:pt x="3773" y="19711"/>
                </a:moveTo>
                <a:cubicBezTo>
                  <a:pt x="3744" y="19711"/>
                  <a:pt x="3721" y="19758"/>
                  <a:pt x="3721" y="19815"/>
                </a:cubicBezTo>
                <a:lnTo>
                  <a:pt x="3721" y="20036"/>
                </a:lnTo>
                <a:cubicBezTo>
                  <a:pt x="3721" y="20093"/>
                  <a:pt x="3744" y="20138"/>
                  <a:pt x="3773" y="20138"/>
                </a:cubicBezTo>
                <a:cubicBezTo>
                  <a:pt x="3802" y="20138"/>
                  <a:pt x="3826" y="20093"/>
                  <a:pt x="3826" y="20036"/>
                </a:cubicBezTo>
                <a:lnTo>
                  <a:pt x="3826" y="19815"/>
                </a:lnTo>
                <a:cubicBezTo>
                  <a:pt x="3826" y="19758"/>
                  <a:pt x="3802" y="19711"/>
                  <a:pt x="3773" y="19711"/>
                </a:cubicBezTo>
                <a:close/>
                <a:moveTo>
                  <a:pt x="4088" y="19711"/>
                </a:moveTo>
                <a:cubicBezTo>
                  <a:pt x="4058" y="19711"/>
                  <a:pt x="4035" y="19758"/>
                  <a:pt x="4035" y="19815"/>
                </a:cubicBezTo>
                <a:lnTo>
                  <a:pt x="4035" y="20036"/>
                </a:lnTo>
                <a:cubicBezTo>
                  <a:pt x="4035" y="20093"/>
                  <a:pt x="4058" y="20138"/>
                  <a:pt x="4088" y="20138"/>
                </a:cubicBezTo>
                <a:cubicBezTo>
                  <a:pt x="4117" y="20138"/>
                  <a:pt x="4141" y="20093"/>
                  <a:pt x="4141" y="20036"/>
                </a:cubicBezTo>
                <a:lnTo>
                  <a:pt x="4141" y="19815"/>
                </a:lnTo>
                <a:cubicBezTo>
                  <a:pt x="4141" y="19758"/>
                  <a:pt x="4117" y="19711"/>
                  <a:pt x="4088" y="19711"/>
                </a:cubicBezTo>
                <a:close/>
                <a:moveTo>
                  <a:pt x="4937" y="19711"/>
                </a:moveTo>
                <a:cubicBezTo>
                  <a:pt x="4908" y="19711"/>
                  <a:pt x="4884" y="19758"/>
                  <a:pt x="4884" y="19815"/>
                </a:cubicBezTo>
                <a:lnTo>
                  <a:pt x="4884" y="20036"/>
                </a:lnTo>
                <a:cubicBezTo>
                  <a:pt x="4884" y="20093"/>
                  <a:pt x="4908" y="20138"/>
                  <a:pt x="4937" y="20138"/>
                </a:cubicBezTo>
                <a:cubicBezTo>
                  <a:pt x="4966" y="20138"/>
                  <a:pt x="4990" y="20093"/>
                  <a:pt x="4990" y="20036"/>
                </a:cubicBezTo>
                <a:lnTo>
                  <a:pt x="4990" y="19815"/>
                </a:lnTo>
                <a:cubicBezTo>
                  <a:pt x="4990" y="19758"/>
                  <a:pt x="4966" y="19711"/>
                  <a:pt x="4937" y="19711"/>
                </a:cubicBezTo>
                <a:close/>
                <a:moveTo>
                  <a:pt x="5252" y="19711"/>
                </a:moveTo>
                <a:cubicBezTo>
                  <a:pt x="5223" y="19711"/>
                  <a:pt x="5199" y="19758"/>
                  <a:pt x="5199" y="19815"/>
                </a:cubicBezTo>
                <a:lnTo>
                  <a:pt x="5199" y="20036"/>
                </a:lnTo>
                <a:cubicBezTo>
                  <a:pt x="5199" y="20093"/>
                  <a:pt x="5223" y="20138"/>
                  <a:pt x="5252" y="20138"/>
                </a:cubicBezTo>
                <a:cubicBezTo>
                  <a:pt x="5281" y="20138"/>
                  <a:pt x="5305" y="20093"/>
                  <a:pt x="5305" y="20036"/>
                </a:cubicBezTo>
                <a:lnTo>
                  <a:pt x="5305" y="19815"/>
                </a:lnTo>
                <a:cubicBezTo>
                  <a:pt x="5305" y="19758"/>
                  <a:pt x="5281" y="19711"/>
                  <a:pt x="5252" y="19711"/>
                </a:cubicBezTo>
                <a:close/>
                <a:moveTo>
                  <a:pt x="6102" y="19711"/>
                </a:moveTo>
                <a:cubicBezTo>
                  <a:pt x="6072" y="19711"/>
                  <a:pt x="6049" y="19758"/>
                  <a:pt x="6049" y="19815"/>
                </a:cubicBezTo>
                <a:lnTo>
                  <a:pt x="6049" y="20036"/>
                </a:lnTo>
                <a:cubicBezTo>
                  <a:pt x="6049" y="20093"/>
                  <a:pt x="6072" y="20138"/>
                  <a:pt x="6102" y="20138"/>
                </a:cubicBezTo>
                <a:cubicBezTo>
                  <a:pt x="6131" y="20138"/>
                  <a:pt x="6155" y="20093"/>
                  <a:pt x="6155" y="20036"/>
                </a:cubicBezTo>
                <a:lnTo>
                  <a:pt x="6155" y="19815"/>
                </a:lnTo>
                <a:cubicBezTo>
                  <a:pt x="6155" y="19758"/>
                  <a:pt x="6131" y="19711"/>
                  <a:pt x="6102" y="19711"/>
                </a:cubicBezTo>
                <a:close/>
                <a:moveTo>
                  <a:pt x="6416" y="19711"/>
                </a:moveTo>
                <a:cubicBezTo>
                  <a:pt x="6387" y="19711"/>
                  <a:pt x="6363" y="19758"/>
                  <a:pt x="6363" y="19815"/>
                </a:cubicBezTo>
                <a:lnTo>
                  <a:pt x="6363" y="20036"/>
                </a:lnTo>
                <a:cubicBezTo>
                  <a:pt x="6363" y="20093"/>
                  <a:pt x="6387" y="20138"/>
                  <a:pt x="6416" y="20138"/>
                </a:cubicBezTo>
                <a:cubicBezTo>
                  <a:pt x="6445" y="20138"/>
                  <a:pt x="6469" y="20093"/>
                  <a:pt x="6469" y="20036"/>
                </a:cubicBezTo>
                <a:lnTo>
                  <a:pt x="6469" y="19815"/>
                </a:lnTo>
                <a:cubicBezTo>
                  <a:pt x="6469" y="19758"/>
                  <a:pt x="6445" y="19711"/>
                  <a:pt x="6416" y="19711"/>
                </a:cubicBezTo>
                <a:close/>
                <a:moveTo>
                  <a:pt x="7266" y="19711"/>
                </a:moveTo>
                <a:cubicBezTo>
                  <a:pt x="7237" y="19711"/>
                  <a:pt x="7213" y="19758"/>
                  <a:pt x="7213" y="19815"/>
                </a:cubicBezTo>
                <a:lnTo>
                  <a:pt x="7213" y="20036"/>
                </a:lnTo>
                <a:cubicBezTo>
                  <a:pt x="7213" y="20093"/>
                  <a:pt x="7237" y="20138"/>
                  <a:pt x="7266" y="20138"/>
                </a:cubicBezTo>
                <a:cubicBezTo>
                  <a:pt x="7295" y="20138"/>
                  <a:pt x="7318" y="20093"/>
                  <a:pt x="7318" y="20036"/>
                </a:cubicBezTo>
                <a:lnTo>
                  <a:pt x="7318" y="19815"/>
                </a:lnTo>
                <a:cubicBezTo>
                  <a:pt x="7318" y="19758"/>
                  <a:pt x="7295" y="19711"/>
                  <a:pt x="7266" y="19711"/>
                </a:cubicBezTo>
                <a:close/>
                <a:moveTo>
                  <a:pt x="7580" y="19711"/>
                </a:moveTo>
                <a:cubicBezTo>
                  <a:pt x="7551" y="19711"/>
                  <a:pt x="7527" y="19758"/>
                  <a:pt x="7527" y="19815"/>
                </a:cubicBezTo>
                <a:lnTo>
                  <a:pt x="7527" y="20036"/>
                </a:lnTo>
                <a:cubicBezTo>
                  <a:pt x="7527" y="20093"/>
                  <a:pt x="7551" y="20138"/>
                  <a:pt x="7580" y="20138"/>
                </a:cubicBezTo>
                <a:cubicBezTo>
                  <a:pt x="7609" y="20138"/>
                  <a:pt x="7632" y="20093"/>
                  <a:pt x="7632" y="20036"/>
                </a:cubicBezTo>
                <a:lnTo>
                  <a:pt x="7632" y="19815"/>
                </a:lnTo>
                <a:cubicBezTo>
                  <a:pt x="7632" y="19758"/>
                  <a:pt x="7609" y="19711"/>
                  <a:pt x="7580" y="19711"/>
                </a:cubicBezTo>
                <a:close/>
                <a:moveTo>
                  <a:pt x="8429" y="19711"/>
                </a:moveTo>
                <a:cubicBezTo>
                  <a:pt x="8400" y="19711"/>
                  <a:pt x="8377" y="19758"/>
                  <a:pt x="8377" y="19815"/>
                </a:cubicBezTo>
                <a:lnTo>
                  <a:pt x="8377" y="20036"/>
                </a:lnTo>
                <a:cubicBezTo>
                  <a:pt x="8377" y="20093"/>
                  <a:pt x="8400" y="20138"/>
                  <a:pt x="8429" y="20138"/>
                </a:cubicBezTo>
                <a:cubicBezTo>
                  <a:pt x="8458" y="20138"/>
                  <a:pt x="8482" y="20093"/>
                  <a:pt x="8482" y="20036"/>
                </a:cubicBezTo>
                <a:lnTo>
                  <a:pt x="8482" y="19815"/>
                </a:lnTo>
                <a:cubicBezTo>
                  <a:pt x="8482" y="19758"/>
                  <a:pt x="8458" y="19711"/>
                  <a:pt x="8429" y="19711"/>
                </a:cubicBezTo>
                <a:close/>
                <a:moveTo>
                  <a:pt x="8744" y="19711"/>
                </a:moveTo>
                <a:cubicBezTo>
                  <a:pt x="8714" y="19711"/>
                  <a:pt x="8691" y="19758"/>
                  <a:pt x="8691" y="19815"/>
                </a:cubicBezTo>
                <a:lnTo>
                  <a:pt x="8691" y="20036"/>
                </a:lnTo>
                <a:cubicBezTo>
                  <a:pt x="8691" y="20093"/>
                  <a:pt x="8714" y="20138"/>
                  <a:pt x="8744" y="20138"/>
                </a:cubicBezTo>
                <a:cubicBezTo>
                  <a:pt x="8773" y="20138"/>
                  <a:pt x="8796" y="20093"/>
                  <a:pt x="8796" y="20036"/>
                </a:cubicBezTo>
                <a:lnTo>
                  <a:pt x="8796" y="19815"/>
                </a:lnTo>
                <a:cubicBezTo>
                  <a:pt x="8796" y="19758"/>
                  <a:pt x="8773" y="19711"/>
                  <a:pt x="8744" y="19711"/>
                </a:cubicBezTo>
                <a:close/>
                <a:moveTo>
                  <a:pt x="9593" y="19711"/>
                </a:moveTo>
                <a:cubicBezTo>
                  <a:pt x="9564" y="19711"/>
                  <a:pt x="9540" y="19758"/>
                  <a:pt x="9540" y="19815"/>
                </a:cubicBezTo>
                <a:lnTo>
                  <a:pt x="9540" y="20036"/>
                </a:lnTo>
                <a:cubicBezTo>
                  <a:pt x="9540" y="20093"/>
                  <a:pt x="9564" y="20138"/>
                  <a:pt x="9593" y="20138"/>
                </a:cubicBezTo>
                <a:cubicBezTo>
                  <a:pt x="9622" y="20138"/>
                  <a:pt x="9646" y="20093"/>
                  <a:pt x="9646" y="20036"/>
                </a:cubicBezTo>
                <a:lnTo>
                  <a:pt x="9646" y="19815"/>
                </a:lnTo>
                <a:cubicBezTo>
                  <a:pt x="9646" y="19758"/>
                  <a:pt x="9622" y="19711"/>
                  <a:pt x="9593" y="19711"/>
                </a:cubicBezTo>
                <a:close/>
                <a:moveTo>
                  <a:pt x="9908" y="19711"/>
                </a:moveTo>
                <a:cubicBezTo>
                  <a:pt x="9879" y="19711"/>
                  <a:pt x="9855" y="19758"/>
                  <a:pt x="9855" y="19815"/>
                </a:cubicBezTo>
                <a:lnTo>
                  <a:pt x="9855" y="20036"/>
                </a:lnTo>
                <a:cubicBezTo>
                  <a:pt x="9855" y="20093"/>
                  <a:pt x="9879" y="20138"/>
                  <a:pt x="9908" y="20138"/>
                </a:cubicBezTo>
                <a:cubicBezTo>
                  <a:pt x="9937" y="20138"/>
                  <a:pt x="9961" y="20093"/>
                  <a:pt x="9961" y="20036"/>
                </a:cubicBezTo>
                <a:lnTo>
                  <a:pt x="9961" y="19815"/>
                </a:lnTo>
                <a:cubicBezTo>
                  <a:pt x="9961" y="19758"/>
                  <a:pt x="9937" y="19711"/>
                  <a:pt x="9908" y="19711"/>
                </a:cubicBezTo>
                <a:close/>
                <a:moveTo>
                  <a:pt x="10758" y="19711"/>
                </a:moveTo>
                <a:cubicBezTo>
                  <a:pt x="10728" y="19711"/>
                  <a:pt x="10705" y="19758"/>
                  <a:pt x="10705" y="19815"/>
                </a:cubicBezTo>
                <a:lnTo>
                  <a:pt x="10705" y="20036"/>
                </a:lnTo>
                <a:cubicBezTo>
                  <a:pt x="10705" y="20093"/>
                  <a:pt x="10728" y="20138"/>
                  <a:pt x="10758" y="20138"/>
                </a:cubicBezTo>
                <a:cubicBezTo>
                  <a:pt x="10787" y="20138"/>
                  <a:pt x="10810" y="20093"/>
                  <a:pt x="10810" y="20036"/>
                </a:cubicBezTo>
                <a:lnTo>
                  <a:pt x="10810" y="19815"/>
                </a:lnTo>
                <a:cubicBezTo>
                  <a:pt x="10810" y="19758"/>
                  <a:pt x="10787" y="19711"/>
                  <a:pt x="10758" y="19711"/>
                </a:cubicBezTo>
                <a:close/>
                <a:moveTo>
                  <a:pt x="11072" y="19711"/>
                </a:moveTo>
                <a:cubicBezTo>
                  <a:pt x="11043" y="19711"/>
                  <a:pt x="11019" y="19758"/>
                  <a:pt x="11019" y="19815"/>
                </a:cubicBezTo>
                <a:lnTo>
                  <a:pt x="11019" y="20036"/>
                </a:lnTo>
                <a:cubicBezTo>
                  <a:pt x="11019" y="20093"/>
                  <a:pt x="11043" y="20138"/>
                  <a:pt x="11072" y="20138"/>
                </a:cubicBezTo>
                <a:cubicBezTo>
                  <a:pt x="11101" y="20138"/>
                  <a:pt x="11125" y="20093"/>
                  <a:pt x="11125" y="20036"/>
                </a:cubicBezTo>
                <a:lnTo>
                  <a:pt x="11125" y="19815"/>
                </a:lnTo>
                <a:cubicBezTo>
                  <a:pt x="11125" y="19758"/>
                  <a:pt x="11101" y="19711"/>
                  <a:pt x="11072" y="19711"/>
                </a:cubicBezTo>
                <a:close/>
                <a:moveTo>
                  <a:pt x="11922" y="19711"/>
                </a:moveTo>
                <a:cubicBezTo>
                  <a:pt x="11893" y="19711"/>
                  <a:pt x="11869" y="19758"/>
                  <a:pt x="11869" y="19815"/>
                </a:cubicBezTo>
                <a:lnTo>
                  <a:pt x="11869" y="20036"/>
                </a:lnTo>
                <a:cubicBezTo>
                  <a:pt x="11869" y="20093"/>
                  <a:pt x="11893" y="20138"/>
                  <a:pt x="11922" y="20138"/>
                </a:cubicBezTo>
                <a:cubicBezTo>
                  <a:pt x="11951" y="20138"/>
                  <a:pt x="11974" y="20093"/>
                  <a:pt x="11974" y="20036"/>
                </a:cubicBezTo>
                <a:lnTo>
                  <a:pt x="11974" y="19815"/>
                </a:lnTo>
                <a:cubicBezTo>
                  <a:pt x="11974" y="19758"/>
                  <a:pt x="11951" y="19711"/>
                  <a:pt x="11922" y="19711"/>
                </a:cubicBezTo>
                <a:close/>
                <a:moveTo>
                  <a:pt x="12236" y="19711"/>
                </a:moveTo>
                <a:cubicBezTo>
                  <a:pt x="12207" y="19711"/>
                  <a:pt x="12183" y="19758"/>
                  <a:pt x="12183" y="19815"/>
                </a:cubicBezTo>
                <a:lnTo>
                  <a:pt x="12183" y="20036"/>
                </a:lnTo>
                <a:cubicBezTo>
                  <a:pt x="12183" y="20093"/>
                  <a:pt x="12207" y="20138"/>
                  <a:pt x="12236" y="20138"/>
                </a:cubicBezTo>
                <a:cubicBezTo>
                  <a:pt x="12265" y="20138"/>
                  <a:pt x="12288" y="20093"/>
                  <a:pt x="12288" y="20036"/>
                </a:cubicBezTo>
                <a:lnTo>
                  <a:pt x="12288" y="19815"/>
                </a:lnTo>
                <a:cubicBezTo>
                  <a:pt x="12288" y="19758"/>
                  <a:pt x="12265" y="19711"/>
                  <a:pt x="12236" y="19711"/>
                </a:cubicBezTo>
                <a:close/>
                <a:moveTo>
                  <a:pt x="13085" y="19711"/>
                </a:moveTo>
                <a:cubicBezTo>
                  <a:pt x="13056" y="19711"/>
                  <a:pt x="13032" y="19758"/>
                  <a:pt x="13032" y="19815"/>
                </a:cubicBezTo>
                <a:lnTo>
                  <a:pt x="13032" y="20036"/>
                </a:lnTo>
                <a:cubicBezTo>
                  <a:pt x="13032" y="20093"/>
                  <a:pt x="13056" y="20138"/>
                  <a:pt x="13085" y="20138"/>
                </a:cubicBezTo>
                <a:cubicBezTo>
                  <a:pt x="13114" y="20138"/>
                  <a:pt x="13138" y="20093"/>
                  <a:pt x="13138" y="20036"/>
                </a:cubicBezTo>
                <a:lnTo>
                  <a:pt x="13138" y="19815"/>
                </a:lnTo>
                <a:cubicBezTo>
                  <a:pt x="13138" y="19758"/>
                  <a:pt x="13114" y="19711"/>
                  <a:pt x="13085" y="19711"/>
                </a:cubicBezTo>
                <a:close/>
                <a:moveTo>
                  <a:pt x="13399" y="19711"/>
                </a:moveTo>
                <a:cubicBezTo>
                  <a:pt x="13370" y="19711"/>
                  <a:pt x="13348" y="19758"/>
                  <a:pt x="13348" y="19815"/>
                </a:cubicBezTo>
                <a:lnTo>
                  <a:pt x="13348" y="20036"/>
                </a:lnTo>
                <a:cubicBezTo>
                  <a:pt x="13348" y="20093"/>
                  <a:pt x="13370" y="20138"/>
                  <a:pt x="13399" y="20138"/>
                </a:cubicBezTo>
                <a:cubicBezTo>
                  <a:pt x="13428" y="20138"/>
                  <a:pt x="13452" y="20093"/>
                  <a:pt x="13452" y="20036"/>
                </a:cubicBezTo>
                <a:lnTo>
                  <a:pt x="13452" y="19815"/>
                </a:lnTo>
                <a:cubicBezTo>
                  <a:pt x="13452" y="19758"/>
                  <a:pt x="13428" y="19711"/>
                  <a:pt x="13399" y="19711"/>
                </a:cubicBezTo>
                <a:close/>
                <a:moveTo>
                  <a:pt x="14249" y="19711"/>
                </a:moveTo>
                <a:cubicBezTo>
                  <a:pt x="14220" y="19711"/>
                  <a:pt x="14196" y="19758"/>
                  <a:pt x="14196" y="19815"/>
                </a:cubicBezTo>
                <a:lnTo>
                  <a:pt x="14196" y="20036"/>
                </a:lnTo>
                <a:cubicBezTo>
                  <a:pt x="14196" y="20093"/>
                  <a:pt x="14220" y="20138"/>
                  <a:pt x="14249" y="20138"/>
                </a:cubicBezTo>
                <a:cubicBezTo>
                  <a:pt x="14278" y="20138"/>
                  <a:pt x="14302" y="20093"/>
                  <a:pt x="14302" y="20036"/>
                </a:cubicBezTo>
                <a:lnTo>
                  <a:pt x="14302" y="19815"/>
                </a:lnTo>
                <a:cubicBezTo>
                  <a:pt x="14302" y="19758"/>
                  <a:pt x="14278" y="19711"/>
                  <a:pt x="14249" y="19711"/>
                </a:cubicBezTo>
                <a:close/>
                <a:moveTo>
                  <a:pt x="14564" y="19711"/>
                </a:moveTo>
                <a:cubicBezTo>
                  <a:pt x="14535" y="19711"/>
                  <a:pt x="14511" y="19758"/>
                  <a:pt x="14511" y="19815"/>
                </a:cubicBezTo>
                <a:lnTo>
                  <a:pt x="14511" y="20036"/>
                </a:lnTo>
                <a:cubicBezTo>
                  <a:pt x="14511" y="20093"/>
                  <a:pt x="14535" y="20138"/>
                  <a:pt x="14564" y="20138"/>
                </a:cubicBezTo>
                <a:cubicBezTo>
                  <a:pt x="14593" y="20138"/>
                  <a:pt x="14617" y="20093"/>
                  <a:pt x="14617" y="20036"/>
                </a:cubicBezTo>
                <a:lnTo>
                  <a:pt x="14617" y="19815"/>
                </a:lnTo>
                <a:cubicBezTo>
                  <a:pt x="14617" y="19758"/>
                  <a:pt x="14593" y="19711"/>
                  <a:pt x="14564" y="19711"/>
                </a:cubicBezTo>
                <a:close/>
                <a:moveTo>
                  <a:pt x="15413" y="19711"/>
                </a:moveTo>
                <a:cubicBezTo>
                  <a:pt x="15384" y="19711"/>
                  <a:pt x="15360" y="19758"/>
                  <a:pt x="15360" y="19815"/>
                </a:cubicBezTo>
                <a:lnTo>
                  <a:pt x="15360" y="20036"/>
                </a:lnTo>
                <a:cubicBezTo>
                  <a:pt x="15360" y="20093"/>
                  <a:pt x="15384" y="20138"/>
                  <a:pt x="15413" y="20138"/>
                </a:cubicBezTo>
                <a:cubicBezTo>
                  <a:pt x="15442" y="20138"/>
                  <a:pt x="15465" y="20093"/>
                  <a:pt x="15465" y="20036"/>
                </a:cubicBezTo>
                <a:lnTo>
                  <a:pt x="15465" y="19815"/>
                </a:lnTo>
                <a:cubicBezTo>
                  <a:pt x="15465" y="19758"/>
                  <a:pt x="15442" y="19711"/>
                  <a:pt x="15413" y="19711"/>
                </a:cubicBezTo>
                <a:close/>
                <a:moveTo>
                  <a:pt x="15728" y="19711"/>
                </a:moveTo>
                <a:cubicBezTo>
                  <a:pt x="15699" y="19711"/>
                  <a:pt x="15675" y="19758"/>
                  <a:pt x="15675" y="19815"/>
                </a:cubicBezTo>
                <a:lnTo>
                  <a:pt x="15675" y="20036"/>
                </a:lnTo>
                <a:cubicBezTo>
                  <a:pt x="15675" y="20093"/>
                  <a:pt x="15699" y="20138"/>
                  <a:pt x="15728" y="20138"/>
                </a:cubicBezTo>
                <a:cubicBezTo>
                  <a:pt x="15757" y="20138"/>
                  <a:pt x="15781" y="20093"/>
                  <a:pt x="15781" y="20036"/>
                </a:cubicBezTo>
                <a:lnTo>
                  <a:pt x="15781" y="19815"/>
                </a:lnTo>
                <a:cubicBezTo>
                  <a:pt x="15781" y="19758"/>
                  <a:pt x="15757" y="19711"/>
                  <a:pt x="15728" y="19711"/>
                </a:cubicBezTo>
                <a:close/>
                <a:moveTo>
                  <a:pt x="16578" y="19711"/>
                </a:moveTo>
                <a:cubicBezTo>
                  <a:pt x="16549" y="19711"/>
                  <a:pt x="16525" y="19758"/>
                  <a:pt x="16525" y="19815"/>
                </a:cubicBezTo>
                <a:lnTo>
                  <a:pt x="16525" y="20036"/>
                </a:lnTo>
                <a:cubicBezTo>
                  <a:pt x="16525" y="20093"/>
                  <a:pt x="16549" y="20138"/>
                  <a:pt x="16578" y="20138"/>
                </a:cubicBezTo>
                <a:cubicBezTo>
                  <a:pt x="16607" y="20138"/>
                  <a:pt x="16630" y="20093"/>
                  <a:pt x="16630" y="20036"/>
                </a:cubicBezTo>
                <a:lnTo>
                  <a:pt x="16630" y="19815"/>
                </a:lnTo>
                <a:cubicBezTo>
                  <a:pt x="16630" y="19758"/>
                  <a:pt x="16607" y="19711"/>
                  <a:pt x="16578" y="19711"/>
                </a:cubicBezTo>
                <a:close/>
                <a:moveTo>
                  <a:pt x="16892" y="19711"/>
                </a:moveTo>
                <a:cubicBezTo>
                  <a:pt x="16863" y="19711"/>
                  <a:pt x="16839" y="19758"/>
                  <a:pt x="16839" y="19815"/>
                </a:cubicBezTo>
                <a:lnTo>
                  <a:pt x="16839" y="20036"/>
                </a:lnTo>
                <a:cubicBezTo>
                  <a:pt x="16839" y="20093"/>
                  <a:pt x="16863" y="20138"/>
                  <a:pt x="16892" y="20138"/>
                </a:cubicBezTo>
                <a:cubicBezTo>
                  <a:pt x="16921" y="20138"/>
                  <a:pt x="16944" y="20093"/>
                  <a:pt x="16944" y="20036"/>
                </a:cubicBezTo>
                <a:lnTo>
                  <a:pt x="16944" y="19815"/>
                </a:lnTo>
                <a:cubicBezTo>
                  <a:pt x="16944" y="19758"/>
                  <a:pt x="16921" y="19711"/>
                  <a:pt x="16892" y="19711"/>
                </a:cubicBezTo>
                <a:close/>
                <a:moveTo>
                  <a:pt x="17741" y="19711"/>
                </a:moveTo>
                <a:cubicBezTo>
                  <a:pt x="17712" y="19711"/>
                  <a:pt x="17689" y="19758"/>
                  <a:pt x="17689" y="19815"/>
                </a:cubicBezTo>
                <a:lnTo>
                  <a:pt x="17689" y="20036"/>
                </a:lnTo>
                <a:cubicBezTo>
                  <a:pt x="17689" y="20093"/>
                  <a:pt x="17712" y="20138"/>
                  <a:pt x="17741" y="20138"/>
                </a:cubicBezTo>
                <a:cubicBezTo>
                  <a:pt x="17770" y="20138"/>
                  <a:pt x="17794" y="20093"/>
                  <a:pt x="17794" y="20036"/>
                </a:cubicBezTo>
                <a:lnTo>
                  <a:pt x="17794" y="19815"/>
                </a:lnTo>
                <a:cubicBezTo>
                  <a:pt x="17794" y="19758"/>
                  <a:pt x="17770" y="19711"/>
                  <a:pt x="17741" y="19711"/>
                </a:cubicBezTo>
                <a:close/>
                <a:moveTo>
                  <a:pt x="18055" y="19711"/>
                </a:moveTo>
                <a:cubicBezTo>
                  <a:pt x="18026" y="19711"/>
                  <a:pt x="18002" y="19758"/>
                  <a:pt x="18002" y="19815"/>
                </a:cubicBezTo>
                <a:lnTo>
                  <a:pt x="18002" y="20036"/>
                </a:lnTo>
                <a:cubicBezTo>
                  <a:pt x="18002" y="20093"/>
                  <a:pt x="18026" y="20138"/>
                  <a:pt x="18055" y="20138"/>
                </a:cubicBezTo>
                <a:cubicBezTo>
                  <a:pt x="18085" y="20138"/>
                  <a:pt x="18108" y="20093"/>
                  <a:pt x="18108" y="20036"/>
                </a:cubicBezTo>
                <a:lnTo>
                  <a:pt x="18108" y="19815"/>
                </a:lnTo>
                <a:cubicBezTo>
                  <a:pt x="18108" y="19758"/>
                  <a:pt x="18085" y="19711"/>
                  <a:pt x="18055" y="19711"/>
                </a:cubicBezTo>
                <a:close/>
                <a:moveTo>
                  <a:pt x="18905" y="19711"/>
                </a:moveTo>
                <a:cubicBezTo>
                  <a:pt x="18876" y="19711"/>
                  <a:pt x="18852" y="19758"/>
                  <a:pt x="18852" y="19815"/>
                </a:cubicBezTo>
                <a:lnTo>
                  <a:pt x="18852" y="20036"/>
                </a:lnTo>
                <a:cubicBezTo>
                  <a:pt x="18852" y="20093"/>
                  <a:pt x="18876" y="20138"/>
                  <a:pt x="18905" y="20138"/>
                </a:cubicBezTo>
                <a:cubicBezTo>
                  <a:pt x="18934" y="20138"/>
                  <a:pt x="18958" y="20093"/>
                  <a:pt x="18958" y="20036"/>
                </a:cubicBezTo>
                <a:lnTo>
                  <a:pt x="18958" y="19815"/>
                </a:lnTo>
                <a:cubicBezTo>
                  <a:pt x="18958" y="19758"/>
                  <a:pt x="18934" y="19711"/>
                  <a:pt x="18905" y="19711"/>
                </a:cubicBezTo>
                <a:close/>
                <a:moveTo>
                  <a:pt x="19220" y="19711"/>
                </a:moveTo>
                <a:cubicBezTo>
                  <a:pt x="19191" y="19711"/>
                  <a:pt x="19167" y="19758"/>
                  <a:pt x="19167" y="19815"/>
                </a:cubicBezTo>
                <a:lnTo>
                  <a:pt x="19167" y="20036"/>
                </a:lnTo>
                <a:cubicBezTo>
                  <a:pt x="19167" y="20093"/>
                  <a:pt x="19191" y="20138"/>
                  <a:pt x="19220" y="20138"/>
                </a:cubicBezTo>
                <a:cubicBezTo>
                  <a:pt x="19249" y="20138"/>
                  <a:pt x="19273" y="20093"/>
                  <a:pt x="19273" y="20036"/>
                </a:cubicBezTo>
                <a:lnTo>
                  <a:pt x="19273" y="19815"/>
                </a:lnTo>
                <a:cubicBezTo>
                  <a:pt x="19273" y="19758"/>
                  <a:pt x="19249" y="19711"/>
                  <a:pt x="19220" y="19711"/>
                </a:cubicBezTo>
                <a:close/>
                <a:moveTo>
                  <a:pt x="20069" y="19711"/>
                </a:moveTo>
                <a:cubicBezTo>
                  <a:pt x="20040" y="19711"/>
                  <a:pt x="20016" y="19758"/>
                  <a:pt x="20016" y="19815"/>
                </a:cubicBezTo>
                <a:lnTo>
                  <a:pt x="20016" y="20036"/>
                </a:lnTo>
                <a:cubicBezTo>
                  <a:pt x="20016" y="20093"/>
                  <a:pt x="20040" y="20138"/>
                  <a:pt x="20069" y="20138"/>
                </a:cubicBezTo>
                <a:cubicBezTo>
                  <a:pt x="20099" y="20138"/>
                  <a:pt x="20122" y="20093"/>
                  <a:pt x="20122" y="20036"/>
                </a:cubicBezTo>
                <a:lnTo>
                  <a:pt x="20122" y="19815"/>
                </a:lnTo>
                <a:cubicBezTo>
                  <a:pt x="20122" y="19758"/>
                  <a:pt x="20099" y="19711"/>
                  <a:pt x="20069" y="19711"/>
                </a:cubicBezTo>
                <a:close/>
                <a:moveTo>
                  <a:pt x="20384" y="19711"/>
                </a:moveTo>
                <a:cubicBezTo>
                  <a:pt x="20355" y="19711"/>
                  <a:pt x="20331" y="19758"/>
                  <a:pt x="20331" y="19815"/>
                </a:cubicBezTo>
                <a:lnTo>
                  <a:pt x="20331" y="20036"/>
                </a:lnTo>
                <a:cubicBezTo>
                  <a:pt x="20331" y="20093"/>
                  <a:pt x="20355" y="20138"/>
                  <a:pt x="20384" y="20138"/>
                </a:cubicBezTo>
                <a:cubicBezTo>
                  <a:pt x="20413" y="20138"/>
                  <a:pt x="20436" y="20093"/>
                  <a:pt x="20436" y="20036"/>
                </a:cubicBezTo>
                <a:lnTo>
                  <a:pt x="20436" y="19815"/>
                </a:lnTo>
                <a:cubicBezTo>
                  <a:pt x="20436" y="19758"/>
                  <a:pt x="20413" y="19711"/>
                  <a:pt x="20384" y="19711"/>
                </a:cubicBezTo>
                <a:close/>
                <a:moveTo>
                  <a:pt x="21234" y="19711"/>
                </a:moveTo>
                <a:cubicBezTo>
                  <a:pt x="21204" y="19711"/>
                  <a:pt x="21181" y="19758"/>
                  <a:pt x="21181" y="19815"/>
                </a:cubicBezTo>
                <a:lnTo>
                  <a:pt x="21181" y="20036"/>
                </a:lnTo>
                <a:cubicBezTo>
                  <a:pt x="21181" y="20093"/>
                  <a:pt x="21204" y="20138"/>
                  <a:pt x="21234" y="20138"/>
                </a:cubicBezTo>
                <a:cubicBezTo>
                  <a:pt x="21263" y="20138"/>
                  <a:pt x="21285" y="20093"/>
                  <a:pt x="21285" y="20036"/>
                </a:cubicBezTo>
                <a:lnTo>
                  <a:pt x="21285" y="19815"/>
                </a:lnTo>
                <a:cubicBezTo>
                  <a:pt x="21285" y="19758"/>
                  <a:pt x="21263" y="19711"/>
                  <a:pt x="21234" y="19711"/>
                </a:cubicBezTo>
                <a:close/>
                <a:moveTo>
                  <a:pt x="21547" y="19711"/>
                </a:moveTo>
                <a:cubicBezTo>
                  <a:pt x="21518" y="19711"/>
                  <a:pt x="21495" y="19758"/>
                  <a:pt x="21495" y="19815"/>
                </a:cubicBezTo>
                <a:lnTo>
                  <a:pt x="21495" y="20036"/>
                </a:lnTo>
                <a:cubicBezTo>
                  <a:pt x="21495" y="20093"/>
                  <a:pt x="21518" y="20138"/>
                  <a:pt x="21547" y="20138"/>
                </a:cubicBezTo>
                <a:cubicBezTo>
                  <a:pt x="21576" y="20138"/>
                  <a:pt x="21600" y="20093"/>
                  <a:pt x="21600" y="20036"/>
                </a:cubicBezTo>
                <a:lnTo>
                  <a:pt x="21600" y="19815"/>
                </a:lnTo>
                <a:cubicBezTo>
                  <a:pt x="21600" y="19758"/>
                  <a:pt x="21576" y="19711"/>
                  <a:pt x="21547" y="19711"/>
                </a:cubicBezTo>
                <a:close/>
                <a:moveTo>
                  <a:pt x="53" y="20441"/>
                </a:moveTo>
                <a:cubicBezTo>
                  <a:pt x="24" y="20441"/>
                  <a:pt x="0" y="20488"/>
                  <a:pt x="0" y="20545"/>
                </a:cubicBezTo>
                <a:lnTo>
                  <a:pt x="0" y="20765"/>
                </a:lnTo>
                <a:cubicBezTo>
                  <a:pt x="0" y="20823"/>
                  <a:pt x="24" y="20868"/>
                  <a:pt x="53" y="20868"/>
                </a:cubicBezTo>
                <a:cubicBezTo>
                  <a:pt x="82" y="20868"/>
                  <a:pt x="106" y="20823"/>
                  <a:pt x="106" y="20765"/>
                </a:cubicBezTo>
                <a:lnTo>
                  <a:pt x="106" y="20545"/>
                </a:lnTo>
                <a:cubicBezTo>
                  <a:pt x="106" y="20488"/>
                  <a:pt x="82" y="20441"/>
                  <a:pt x="53" y="20441"/>
                </a:cubicBezTo>
                <a:close/>
                <a:moveTo>
                  <a:pt x="367" y="20441"/>
                </a:moveTo>
                <a:cubicBezTo>
                  <a:pt x="338" y="20441"/>
                  <a:pt x="315" y="20488"/>
                  <a:pt x="315" y="20545"/>
                </a:cubicBezTo>
                <a:lnTo>
                  <a:pt x="315" y="20765"/>
                </a:lnTo>
                <a:cubicBezTo>
                  <a:pt x="315" y="20823"/>
                  <a:pt x="338" y="20868"/>
                  <a:pt x="367" y="20868"/>
                </a:cubicBezTo>
                <a:cubicBezTo>
                  <a:pt x="397" y="20868"/>
                  <a:pt x="420" y="20823"/>
                  <a:pt x="420" y="20765"/>
                </a:cubicBezTo>
                <a:lnTo>
                  <a:pt x="420" y="20545"/>
                </a:lnTo>
                <a:cubicBezTo>
                  <a:pt x="420" y="20488"/>
                  <a:pt x="397" y="20441"/>
                  <a:pt x="367" y="20441"/>
                </a:cubicBezTo>
                <a:close/>
                <a:moveTo>
                  <a:pt x="1217" y="20441"/>
                </a:moveTo>
                <a:cubicBezTo>
                  <a:pt x="1188" y="20441"/>
                  <a:pt x="1164" y="20488"/>
                  <a:pt x="1164" y="20545"/>
                </a:cubicBezTo>
                <a:lnTo>
                  <a:pt x="1164" y="20765"/>
                </a:lnTo>
                <a:cubicBezTo>
                  <a:pt x="1164" y="20823"/>
                  <a:pt x="1188" y="20868"/>
                  <a:pt x="1217" y="20868"/>
                </a:cubicBezTo>
                <a:cubicBezTo>
                  <a:pt x="1246" y="20868"/>
                  <a:pt x="1270" y="20823"/>
                  <a:pt x="1270" y="20765"/>
                </a:cubicBezTo>
                <a:lnTo>
                  <a:pt x="1270" y="20545"/>
                </a:lnTo>
                <a:cubicBezTo>
                  <a:pt x="1270" y="20488"/>
                  <a:pt x="1246" y="20441"/>
                  <a:pt x="1217" y="20441"/>
                </a:cubicBezTo>
                <a:close/>
                <a:moveTo>
                  <a:pt x="1532" y="20441"/>
                </a:moveTo>
                <a:cubicBezTo>
                  <a:pt x="1503" y="20441"/>
                  <a:pt x="1479" y="20488"/>
                  <a:pt x="1479" y="20545"/>
                </a:cubicBezTo>
                <a:lnTo>
                  <a:pt x="1479" y="20765"/>
                </a:lnTo>
                <a:cubicBezTo>
                  <a:pt x="1479" y="20823"/>
                  <a:pt x="1503" y="20868"/>
                  <a:pt x="1532" y="20868"/>
                </a:cubicBezTo>
                <a:cubicBezTo>
                  <a:pt x="1561" y="20868"/>
                  <a:pt x="1584" y="20823"/>
                  <a:pt x="1584" y="20765"/>
                </a:cubicBezTo>
                <a:lnTo>
                  <a:pt x="1584" y="20545"/>
                </a:lnTo>
                <a:cubicBezTo>
                  <a:pt x="1584" y="20488"/>
                  <a:pt x="1561" y="20441"/>
                  <a:pt x="1532" y="20441"/>
                </a:cubicBezTo>
                <a:close/>
                <a:moveTo>
                  <a:pt x="2380" y="20441"/>
                </a:moveTo>
                <a:cubicBezTo>
                  <a:pt x="2351" y="20441"/>
                  <a:pt x="2329" y="20488"/>
                  <a:pt x="2329" y="20545"/>
                </a:cubicBezTo>
                <a:lnTo>
                  <a:pt x="2329" y="20765"/>
                </a:lnTo>
                <a:cubicBezTo>
                  <a:pt x="2329" y="20823"/>
                  <a:pt x="2351" y="20868"/>
                  <a:pt x="2380" y="20868"/>
                </a:cubicBezTo>
                <a:cubicBezTo>
                  <a:pt x="2409" y="20868"/>
                  <a:pt x="2433" y="20823"/>
                  <a:pt x="2433" y="20765"/>
                </a:cubicBezTo>
                <a:lnTo>
                  <a:pt x="2433" y="20545"/>
                </a:lnTo>
                <a:cubicBezTo>
                  <a:pt x="2433" y="20488"/>
                  <a:pt x="2409" y="20441"/>
                  <a:pt x="2380" y="20441"/>
                </a:cubicBezTo>
                <a:close/>
                <a:moveTo>
                  <a:pt x="2695" y="20441"/>
                </a:moveTo>
                <a:cubicBezTo>
                  <a:pt x="2666" y="20441"/>
                  <a:pt x="2643" y="20488"/>
                  <a:pt x="2643" y="20545"/>
                </a:cubicBezTo>
                <a:lnTo>
                  <a:pt x="2643" y="20765"/>
                </a:lnTo>
                <a:cubicBezTo>
                  <a:pt x="2643" y="20823"/>
                  <a:pt x="2666" y="20868"/>
                  <a:pt x="2695" y="20868"/>
                </a:cubicBezTo>
                <a:cubicBezTo>
                  <a:pt x="2724" y="20868"/>
                  <a:pt x="2748" y="20823"/>
                  <a:pt x="2748" y="20765"/>
                </a:cubicBezTo>
                <a:lnTo>
                  <a:pt x="2748" y="20545"/>
                </a:lnTo>
                <a:cubicBezTo>
                  <a:pt x="2748" y="20488"/>
                  <a:pt x="2724" y="20441"/>
                  <a:pt x="2695" y="20441"/>
                </a:cubicBezTo>
                <a:close/>
                <a:moveTo>
                  <a:pt x="3545" y="20441"/>
                </a:moveTo>
                <a:cubicBezTo>
                  <a:pt x="3516" y="20441"/>
                  <a:pt x="3492" y="20488"/>
                  <a:pt x="3492" y="20545"/>
                </a:cubicBezTo>
                <a:lnTo>
                  <a:pt x="3492" y="20765"/>
                </a:lnTo>
                <a:cubicBezTo>
                  <a:pt x="3492" y="20823"/>
                  <a:pt x="3516" y="20868"/>
                  <a:pt x="3545" y="20868"/>
                </a:cubicBezTo>
                <a:cubicBezTo>
                  <a:pt x="3574" y="20868"/>
                  <a:pt x="3598" y="20823"/>
                  <a:pt x="3598" y="20765"/>
                </a:cubicBezTo>
                <a:lnTo>
                  <a:pt x="3598" y="20545"/>
                </a:lnTo>
                <a:cubicBezTo>
                  <a:pt x="3598" y="20488"/>
                  <a:pt x="3574" y="20441"/>
                  <a:pt x="3545" y="20441"/>
                </a:cubicBezTo>
                <a:close/>
                <a:moveTo>
                  <a:pt x="3859" y="20441"/>
                </a:moveTo>
                <a:cubicBezTo>
                  <a:pt x="3830" y="20441"/>
                  <a:pt x="3806" y="20488"/>
                  <a:pt x="3806" y="20545"/>
                </a:cubicBezTo>
                <a:lnTo>
                  <a:pt x="3806" y="20765"/>
                </a:lnTo>
                <a:cubicBezTo>
                  <a:pt x="3806" y="20823"/>
                  <a:pt x="3830" y="20868"/>
                  <a:pt x="3859" y="20868"/>
                </a:cubicBezTo>
                <a:cubicBezTo>
                  <a:pt x="3888" y="20868"/>
                  <a:pt x="3912" y="20823"/>
                  <a:pt x="3912" y="20765"/>
                </a:cubicBezTo>
                <a:lnTo>
                  <a:pt x="3912" y="20545"/>
                </a:lnTo>
                <a:cubicBezTo>
                  <a:pt x="3912" y="20488"/>
                  <a:pt x="3888" y="20441"/>
                  <a:pt x="3859" y="20441"/>
                </a:cubicBezTo>
                <a:close/>
                <a:moveTo>
                  <a:pt x="4709" y="20441"/>
                </a:moveTo>
                <a:cubicBezTo>
                  <a:pt x="4680" y="20441"/>
                  <a:pt x="4656" y="20488"/>
                  <a:pt x="4656" y="20545"/>
                </a:cubicBezTo>
                <a:lnTo>
                  <a:pt x="4656" y="20765"/>
                </a:lnTo>
                <a:cubicBezTo>
                  <a:pt x="4656" y="20823"/>
                  <a:pt x="4680" y="20868"/>
                  <a:pt x="4709" y="20868"/>
                </a:cubicBezTo>
                <a:cubicBezTo>
                  <a:pt x="4738" y="20868"/>
                  <a:pt x="4762" y="20823"/>
                  <a:pt x="4762" y="20765"/>
                </a:cubicBezTo>
                <a:lnTo>
                  <a:pt x="4762" y="20545"/>
                </a:lnTo>
                <a:cubicBezTo>
                  <a:pt x="4762" y="20488"/>
                  <a:pt x="4738" y="20441"/>
                  <a:pt x="4709" y="20441"/>
                </a:cubicBezTo>
                <a:close/>
                <a:moveTo>
                  <a:pt x="5023" y="20441"/>
                </a:moveTo>
                <a:cubicBezTo>
                  <a:pt x="4994" y="20441"/>
                  <a:pt x="4970" y="20488"/>
                  <a:pt x="4970" y="20545"/>
                </a:cubicBezTo>
                <a:lnTo>
                  <a:pt x="4970" y="20765"/>
                </a:lnTo>
                <a:cubicBezTo>
                  <a:pt x="4970" y="20823"/>
                  <a:pt x="4994" y="20868"/>
                  <a:pt x="5023" y="20868"/>
                </a:cubicBezTo>
                <a:cubicBezTo>
                  <a:pt x="5053" y="20868"/>
                  <a:pt x="5076" y="20823"/>
                  <a:pt x="5076" y="20765"/>
                </a:cubicBezTo>
                <a:lnTo>
                  <a:pt x="5076" y="20545"/>
                </a:lnTo>
                <a:cubicBezTo>
                  <a:pt x="5076" y="20488"/>
                  <a:pt x="5053" y="20441"/>
                  <a:pt x="5023" y="20441"/>
                </a:cubicBezTo>
                <a:close/>
                <a:moveTo>
                  <a:pt x="5873" y="20441"/>
                </a:moveTo>
                <a:cubicBezTo>
                  <a:pt x="5844" y="20441"/>
                  <a:pt x="5820" y="20488"/>
                  <a:pt x="5820" y="20545"/>
                </a:cubicBezTo>
                <a:lnTo>
                  <a:pt x="5820" y="20765"/>
                </a:lnTo>
                <a:cubicBezTo>
                  <a:pt x="5820" y="20823"/>
                  <a:pt x="5844" y="20868"/>
                  <a:pt x="5873" y="20868"/>
                </a:cubicBezTo>
                <a:cubicBezTo>
                  <a:pt x="5902" y="20868"/>
                  <a:pt x="5926" y="20823"/>
                  <a:pt x="5926" y="20765"/>
                </a:cubicBezTo>
                <a:lnTo>
                  <a:pt x="5926" y="20545"/>
                </a:lnTo>
                <a:cubicBezTo>
                  <a:pt x="5926" y="20488"/>
                  <a:pt x="5902" y="20441"/>
                  <a:pt x="5873" y="20441"/>
                </a:cubicBezTo>
                <a:close/>
                <a:moveTo>
                  <a:pt x="6188" y="20441"/>
                </a:moveTo>
                <a:cubicBezTo>
                  <a:pt x="6159" y="20441"/>
                  <a:pt x="6135" y="20488"/>
                  <a:pt x="6135" y="20545"/>
                </a:cubicBezTo>
                <a:lnTo>
                  <a:pt x="6135" y="20765"/>
                </a:lnTo>
                <a:cubicBezTo>
                  <a:pt x="6135" y="20823"/>
                  <a:pt x="6159" y="20868"/>
                  <a:pt x="6188" y="20868"/>
                </a:cubicBezTo>
                <a:cubicBezTo>
                  <a:pt x="6217" y="20868"/>
                  <a:pt x="6240" y="20823"/>
                  <a:pt x="6240" y="20765"/>
                </a:cubicBezTo>
                <a:lnTo>
                  <a:pt x="6240" y="20545"/>
                </a:lnTo>
                <a:cubicBezTo>
                  <a:pt x="6240" y="20488"/>
                  <a:pt x="6217" y="20441"/>
                  <a:pt x="6188" y="20441"/>
                </a:cubicBezTo>
                <a:close/>
                <a:moveTo>
                  <a:pt x="7036" y="20441"/>
                </a:moveTo>
                <a:cubicBezTo>
                  <a:pt x="7007" y="20441"/>
                  <a:pt x="6984" y="20488"/>
                  <a:pt x="6984" y="20545"/>
                </a:cubicBezTo>
                <a:lnTo>
                  <a:pt x="6984" y="20765"/>
                </a:lnTo>
                <a:cubicBezTo>
                  <a:pt x="6984" y="20823"/>
                  <a:pt x="7007" y="20868"/>
                  <a:pt x="7036" y="20868"/>
                </a:cubicBezTo>
                <a:cubicBezTo>
                  <a:pt x="7065" y="20868"/>
                  <a:pt x="7089" y="20823"/>
                  <a:pt x="7089" y="20765"/>
                </a:cubicBezTo>
                <a:lnTo>
                  <a:pt x="7089" y="20545"/>
                </a:lnTo>
                <a:cubicBezTo>
                  <a:pt x="7089" y="20488"/>
                  <a:pt x="7065" y="20441"/>
                  <a:pt x="7036" y="20441"/>
                </a:cubicBezTo>
                <a:close/>
                <a:moveTo>
                  <a:pt x="7351" y="20441"/>
                </a:moveTo>
                <a:cubicBezTo>
                  <a:pt x="7322" y="20441"/>
                  <a:pt x="7299" y="20488"/>
                  <a:pt x="7299" y="20545"/>
                </a:cubicBezTo>
                <a:lnTo>
                  <a:pt x="7299" y="20765"/>
                </a:lnTo>
                <a:cubicBezTo>
                  <a:pt x="7299" y="20823"/>
                  <a:pt x="7322" y="20868"/>
                  <a:pt x="7351" y="20868"/>
                </a:cubicBezTo>
                <a:cubicBezTo>
                  <a:pt x="7380" y="20868"/>
                  <a:pt x="7404" y="20823"/>
                  <a:pt x="7404" y="20765"/>
                </a:cubicBezTo>
                <a:lnTo>
                  <a:pt x="7404" y="20545"/>
                </a:lnTo>
                <a:cubicBezTo>
                  <a:pt x="7404" y="20488"/>
                  <a:pt x="7380" y="20441"/>
                  <a:pt x="7351" y="20441"/>
                </a:cubicBezTo>
                <a:close/>
                <a:moveTo>
                  <a:pt x="8201" y="20441"/>
                </a:moveTo>
                <a:cubicBezTo>
                  <a:pt x="8171" y="20441"/>
                  <a:pt x="8148" y="20488"/>
                  <a:pt x="8148" y="20545"/>
                </a:cubicBezTo>
                <a:lnTo>
                  <a:pt x="8148" y="20765"/>
                </a:lnTo>
                <a:cubicBezTo>
                  <a:pt x="8148" y="20823"/>
                  <a:pt x="8171" y="20868"/>
                  <a:pt x="8201" y="20868"/>
                </a:cubicBezTo>
                <a:cubicBezTo>
                  <a:pt x="8230" y="20868"/>
                  <a:pt x="8254" y="20823"/>
                  <a:pt x="8254" y="20765"/>
                </a:cubicBezTo>
                <a:lnTo>
                  <a:pt x="8254" y="20545"/>
                </a:lnTo>
                <a:cubicBezTo>
                  <a:pt x="8254" y="20488"/>
                  <a:pt x="8230" y="20441"/>
                  <a:pt x="8201" y="20441"/>
                </a:cubicBezTo>
                <a:close/>
                <a:moveTo>
                  <a:pt x="8515" y="20441"/>
                </a:moveTo>
                <a:cubicBezTo>
                  <a:pt x="8486" y="20441"/>
                  <a:pt x="8462" y="20488"/>
                  <a:pt x="8462" y="20545"/>
                </a:cubicBezTo>
                <a:lnTo>
                  <a:pt x="8462" y="20765"/>
                </a:lnTo>
                <a:cubicBezTo>
                  <a:pt x="8462" y="20823"/>
                  <a:pt x="8486" y="20868"/>
                  <a:pt x="8515" y="20868"/>
                </a:cubicBezTo>
                <a:cubicBezTo>
                  <a:pt x="8544" y="20868"/>
                  <a:pt x="8568" y="20823"/>
                  <a:pt x="8568" y="20765"/>
                </a:cubicBezTo>
                <a:lnTo>
                  <a:pt x="8568" y="20545"/>
                </a:lnTo>
                <a:cubicBezTo>
                  <a:pt x="8568" y="20488"/>
                  <a:pt x="8544" y="20441"/>
                  <a:pt x="8515" y="20441"/>
                </a:cubicBezTo>
                <a:close/>
                <a:moveTo>
                  <a:pt x="9365" y="20441"/>
                </a:moveTo>
                <a:cubicBezTo>
                  <a:pt x="9336" y="20441"/>
                  <a:pt x="9312" y="20488"/>
                  <a:pt x="9312" y="20545"/>
                </a:cubicBezTo>
                <a:lnTo>
                  <a:pt x="9312" y="20765"/>
                </a:lnTo>
                <a:cubicBezTo>
                  <a:pt x="9312" y="20823"/>
                  <a:pt x="9336" y="20868"/>
                  <a:pt x="9365" y="20868"/>
                </a:cubicBezTo>
                <a:cubicBezTo>
                  <a:pt x="9394" y="20868"/>
                  <a:pt x="9418" y="20823"/>
                  <a:pt x="9418" y="20765"/>
                </a:cubicBezTo>
                <a:lnTo>
                  <a:pt x="9418" y="20545"/>
                </a:lnTo>
                <a:cubicBezTo>
                  <a:pt x="9418" y="20488"/>
                  <a:pt x="9394" y="20441"/>
                  <a:pt x="9365" y="20441"/>
                </a:cubicBezTo>
                <a:close/>
                <a:moveTo>
                  <a:pt x="9679" y="20441"/>
                </a:moveTo>
                <a:cubicBezTo>
                  <a:pt x="9650" y="20441"/>
                  <a:pt x="9626" y="20488"/>
                  <a:pt x="9626" y="20545"/>
                </a:cubicBezTo>
                <a:lnTo>
                  <a:pt x="9626" y="20765"/>
                </a:lnTo>
                <a:cubicBezTo>
                  <a:pt x="9626" y="20823"/>
                  <a:pt x="9650" y="20868"/>
                  <a:pt x="9679" y="20868"/>
                </a:cubicBezTo>
                <a:cubicBezTo>
                  <a:pt x="9708" y="20868"/>
                  <a:pt x="9732" y="20823"/>
                  <a:pt x="9732" y="20765"/>
                </a:cubicBezTo>
                <a:lnTo>
                  <a:pt x="9732" y="20545"/>
                </a:lnTo>
                <a:cubicBezTo>
                  <a:pt x="9732" y="20488"/>
                  <a:pt x="9708" y="20441"/>
                  <a:pt x="9679" y="20441"/>
                </a:cubicBezTo>
                <a:close/>
                <a:moveTo>
                  <a:pt x="10529" y="20441"/>
                </a:moveTo>
                <a:cubicBezTo>
                  <a:pt x="10500" y="20441"/>
                  <a:pt x="10476" y="20488"/>
                  <a:pt x="10476" y="20545"/>
                </a:cubicBezTo>
                <a:lnTo>
                  <a:pt x="10476" y="20765"/>
                </a:lnTo>
                <a:cubicBezTo>
                  <a:pt x="10476" y="20823"/>
                  <a:pt x="10500" y="20868"/>
                  <a:pt x="10529" y="20868"/>
                </a:cubicBezTo>
                <a:cubicBezTo>
                  <a:pt x="10558" y="20868"/>
                  <a:pt x="10582" y="20823"/>
                  <a:pt x="10582" y="20765"/>
                </a:cubicBezTo>
                <a:lnTo>
                  <a:pt x="10582" y="20545"/>
                </a:lnTo>
                <a:cubicBezTo>
                  <a:pt x="10582" y="20488"/>
                  <a:pt x="10558" y="20441"/>
                  <a:pt x="10529" y="20441"/>
                </a:cubicBezTo>
                <a:close/>
                <a:moveTo>
                  <a:pt x="10844" y="20441"/>
                </a:moveTo>
                <a:cubicBezTo>
                  <a:pt x="10814" y="20441"/>
                  <a:pt x="10791" y="20488"/>
                  <a:pt x="10791" y="20545"/>
                </a:cubicBezTo>
                <a:lnTo>
                  <a:pt x="10791" y="20765"/>
                </a:lnTo>
                <a:cubicBezTo>
                  <a:pt x="10791" y="20823"/>
                  <a:pt x="10814" y="20868"/>
                  <a:pt x="10844" y="20868"/>
                </a:cubicBezTo>
                <a:cubicBezTo>
                  <a:pt x="10873" y="20868"/>
                  <a:pt x="10895" y="20823"/>
                  <a:pt x="10895" y="20765"/>
                </a:cubicBezTo>
                <a:lnTo>
                  <a:pt x="10895" y="20545"/>
                </a:lnTo>
                <a:cubicBezTo>
                  <a:pt x="10895" y="20488"/>
                  <a:pt x="10873" y="20441"/>
                  <a:pt x="10844" y="20441"/>
                </a:cubicBezTo>
                <a:close/>
                <a:moveTo>
                  <a:pt x="11692" y="20441"/>
                </a:moveTo>
                <a:cubicBezTo>
                  <a:pt x="11663" y="20441"/>
                  <a:pt x="11640" y="20488"/>
                  <a:pt x="11640" y="20545"/>
                </a:cubicBezTo>
                <a:lnTo>
                  <a:pt x="11640" y="20765"/>
                </a:lnTo>
                <a:cubicBezTo>
                  <a:pt x="11640" y="20823"/>
                  <a:pt x="11663" y="20868"/>
                  <a:pt x="11692" y="20868"/>
                </a:cubicBezTo>
                <a:cubicBezTo>
                  <a:pt x="11721" y="20868"/>
                  <a:pt x="11745" y="20823"/>
                  <a:pt x="11745" y="20765"/>
                </a:cubicBezTo>
                <a:lnTo>
                  <a:pt x="11745" y="20545"/>
                </a:lnTo>
                <a:cubicBezTo>
                  <a:pt x="11745" y="20488"/>
                  <a:pt x="11721" y="20441"/>
                  <a:pt x="11692" y="20441"/>
                </a:cubicBezTo>
                <a:close/>
                <a:moveTo>
                  <a:pt x="12007" y="20441"/>
                </a:moveTo>
                <a:cubicBezTo>
                  <a:pt x="11978" y="20441"/>
                  <a:pt x="11955" y="20488"/>
                  <a:pt x="11955" y="20545"/>
                </a:cubicBezTo>
                <a:lnTo>
                  <a:pt x="11955" y="20765"/>
                </a:lnTo>
                <a:cubicBezTo>
                  <a:pt x="11955" y="20823"/>
                  <a:pt x="11978" y="20868"/>
                  <a:pt x="12007" y="20868"/>
                </a:cubicBezTo>
                <a:cubicBezTo>
                  <a:pt x="12036" y="20868"/>
                  <a:pt x="12060" y="20823"/>
                  <a:pt x="12060" y="20765"/>
                </a:cubicBezTo>
                <a:lnTo>
                  <a:pt x="12060" y="20545"/>
                </a:lnTo>
                <a:cubicBezTo>
                  <a:pt x="12060" y="20488"/>
                  <a:pt x="12036" y="20441"/>
                  <a:pt x="12007" y="20441"/>
                </a:cubicBezTo>
                <a:close/>
                <a:moveTo>
                  <a:pt x="12856" y="20441"/>
                </a:moveTo>
                <a:cubicBezTo>
                  <a:pt x="12827" y="20441"/>
                  <a:pt x="12804" y="20488"/>
                  <a:pt x="12804" y="20545"/>
                </a:cubicBezTo>
                <a:lnTo>
                  <a:pt x="12804" y="20765"/>
                </a:lnTo>
                <a:cubicBezTo>
                  <a:pt x="12804" y="20823"/>
                  <a:pt x="12827" y="20868"/>
                  <a:pt x="12856" y="20868"/>
                </a:cubicBezTo>
                <a:cubicBezTo>
                  <a:pt x="12886" y="20868"/>
                  <a:pt x="12909" y="20823"/>
                  <a:pt x="12909" y="20765"/>
                </a:cubicBezTo>
                <a:lnTo>
                  <a:pt x="12909" y="20545"/>
                </a:lnTo>
                <a:cubicBezTo>
                  <a:pt x="12909" y="20488"/>
                  <a:pt x="12886" y="20441"/>
                  <a:pt x="12856" y="20441"/>
                </a:cubicBezTo>
                <a:close/>
                <a:moveTo>
                  <a:pt x="13171" y="20441"/>
                </a:moveTo>
                <a:cubicBezTo>
                  <a:pt x="13142" y="20441"/>
                  <a:pt x="13118" y="20488"/>
                  <a:pt x="13118" y="20545"/>
                </a:cubicBezTo>
                <a:lnTo>
                  <a:pt x="13118" y="20765"/>
                </a:lnTo>
                <a:cubicBezTo>
                  <a:pt x="13118" y="20823"/>
                  <a:pt x="13142" y="20868"/>
                  <a:pt x="13171" y="20868"/>
                </a:cubicBezTo>
                <a:cubicBezTo>
                  <a:pt x="13200" y="20868"/>
                  <a:pt x="13224" y="20823"/>
                  <a:pt x="13224" y="20765"/>
                </a:cubicBezTo>
                <a:lnTo>
                  <a:pt x="13224" y="20545"/>
                </a:lnTo>
                <a:cubicBezTo>
                  <a:pt x="13224" y="20488"/>
                  <a:pt x="13200" y="20441"/>
                  <a:pt x="13171" y="20441"/>
                </a:cubicBezTo>
                <a:close/>
                <a:moveTo>
                  <a:pt x="14021" y="20441"/>
                </a:moveTo>
                <a:cubicBezTo>
                  <a:pt x="13992" y="20441"/>
                  <a:pt x="13968" y="20488"/>
                  <a:pt x="13968" y="20545"/>
                </a:cubicBezTo>
                <a:lnTo>
                  <a:pt x="13968" y="20765"/>
                </a:lnTo>
                <a:cubicBezTo>
                  <a:pt x="13968" y="20823"/>
                  <a:pt x="13992" y="20868"/>
                  <a:pt x="14021" y="20868"/>
                </a:cubicBezTo>
                <a:cubicBezTo>
                  <a:pt x="14050" y="20868"/>
                  <a:pt x="14074" y="20823"/>
                  <a:pt x="14074" y="20765"/>
                </a:cubicBezTo>
                <a:lnTo>
                  <a:pt x="14074" y="20545"/>
                </a:lnTo>
                <a:cubicBezTo>
                  <a:pt x="14074" y="20488"/>
                  <a:pt x="14050" y="20441"/>
                  <a:pt x="14021" y="20441"/>
                </a:cubicBezTo>
                <a:close/>
                <a:moveTo>
                  <a:pt x="14335" y="20441"/>
                </a:moveTo>
                <a:cubicBezTo>
                  <a:pt x="14306" y="20441"/>
                  <a:pt x="14282" y="20488"/>
                  <a:pt x="14282" y="20545"/>
                </a:cubicBezTo>
                <a:lnTo>
                  <a:pt x="14282" y="20765"/>
                </a:lnTo>
                <a:cubicBezTo>
                  <a:pt x="14282" y="20823"/>
                  <a:pt x="14306" y="20868"/>
                  <a:pt x="14335" y="20868"/>
                </a:cubicBezTo>
                <a:cubicBezTo>
                  <a:pt x="14364" y="20868"/>
                  <a:pt x="14388" y="20823"/>
                  <a:pt x="14388" y="20765"/>
                </a:cubicBezTo>
                <a:lnTo>
                  <a:pt x="14388" y="20545"/>
                </a:lnTo>
                <a:cubicBezTo>
                  <a:pt x="14388" y="20488"/>
                  <a:pt x="14364" y="20441"/>
                  <a:pt x="14335" y="20441"/>
                </a:cubicBezTo>
                <a:close/>
                <a:moveTo>
                  <a:pt x="15185" y="20441"/>
                </a:moveTo>
                <a:cubicBezTo>
                  <a:pt x="15156" y="20441"/>
                  <a:pt x="15132" y="20488"/>
                  <a:pt x="15132" y="20545"/>
                </a:cubicBezTo>
                <a:lnTo>
                  <a:pt x="15132" y="20765"/>
                </a:lnTo>
                <a:cubicBezTo>
                  <a:pt x="15132" y="20823"/>
                  <a:pt x="15156" y="20868"/>
                  <a:pt x="15185" y="20868"/>
                </a:cubicBezTo>
                <a:cubicBezTo>
                  <a:pt x="15214" y="20868"/>
                  <a:pt x="15237" y="20823"/>
                  <a:pt x="15237" y="20765"/>
                </a:cubicBezTo>
                <a:lnTo>
                  <a:pt x="15237" y="20545"/>
                </a:lnTo>
                <a:cubicBezTo>
                  <a:pt x="15237" y="20488"/>
                  <a:pt x="15214" y="20441"/>
                  <a:pt x="15185" y="20441"/>
                </a:cubicBezTo>
                <a:close/>
                <a:moveTo>
                  <a:pt x="15500" y="20441"/>
                </a:moveTo>
                <a:cubicBezTo>
                  <a:pt x="15470" y="20441"/>
                  <a:pt x="15447" y="20488"/>
                  <a:pt x="15447" y="20545"/>
                </a:cubicBezTo>
                <a:lnTo>
                  <a:pt x="15447" y="20765"/>
                </a:lnTo>
                <a:cubicBezTo>
                  <a:pt x="15447" y="20823"/>
                  <a:pt x="15470" y="20868"/>
                  <a:pt x="15500" y="20868"/>
                </a:cubicBezTo>
                <a:cubicBezTo>
                  <a:pt x="15529" y="20868"/>
                  <a:pt x="15551" y="20823"/>
                  <a:pt x="15551" y="20765"/>
                </a:cubicBezTo>
                <a:lnTo>
                  <a:pt x="15551" y="20545"/>
                </a:lnTo>
                <a:cubicBezTo>
                  <a:pt x="15551" y="20488"/>
                  <a:pt x="15529" y="20441"/>
                  <a:pt x="15500" y="20441"/>
                </a:cubicBezTo>
                <a:close/>
                <a:moveTo>
                  <a:pt x="16349" y="20441"/>
                </a:moveTo>
                <a:cubicBezTo>
                  <a:pt x="16320" y="20441"/>
                  <a:pt x="16296" y="20488"/>
                  <a:pt x="16296" y="20545"/>
                </a:cubicBezTo>
                <a:lnTo>
                  <a:pt x="16296" y="20765"/>
                </a:lnTo>
                <a:cubicBezTo>
                  <a:pt x="16296" y="20823"/>
                  <a:pt x="16320" y="20868"/>
                  <a:pt x="16349" y="20868"/>
                </a:cubicBezTo>
                <a:cubicBezTo>
                  <a:pt x="16378" y="20868"/>
                  <a:pt x="16401" y="20823"/>
                  <a:pt x="16401" y="20765"/>
                </a:cubicBezTo>
                <a:lnTo>
                  <a:pt x="16401" y="20545"/>
                </a:lnTo>
                <a:cubicBezTo>
                  <a:pt x="16401" y="20488"/>
                  <a:pt x="16378" y="20441"/>
                  <a:pt x="16349" y="20441"/>
                </a:cubicBezTo>
                <a:close/>
                <a:moveTo>
                  <a:pt x="16663" y="20441"/>
                </a:moveTo>
                <a:cubicBezTo>
                  <a:pt x="16634" y="20441"/>
                  <a:pt x="16611" y="20488"/>
                  <a:pt x="16611" y="20545"/>
                </a:cubicBezTo>
                <a:lnTo>
                  <a:pt x="16611" y="20765"/>
                </a:lnTo>
                <a:cubicBezTo>
                  <a:pt x="16611" y="20823"/>
                  <a:pt x="16634" y="20868"/>
                  <a:pt x="16663" y="20868"/>
                </a:cubicBezTo>
                <a:cubicBezTo>
                  <a:pt x="16692" y="20868"/>
                  <a:pt x="16716" y="20823"/>
                  <a:pt x="16716" y="20765"/>
                </a:cubicBezTo>
                <a:lnTo>
                  <a:pt x="16716" y="20545"/>
                </a:lnTo>
                <a:cubicBezTo>
                  <a:pt x="16716" y="20488"/>
                  <a:pt x="16692" y="20441"/>
                  <a:pt x="16663" y="20441"/>
                </a:cubicBezTo>
                <a:close/>
                <a:moveTo>
                  <a:pt x="17512" y="20441"/>
                </a:moveTo>
                <a:cubicBezTo>
                  <a:pt x="17483" y="20441"/>
                  <a:pt x="17459" y="20488"/>
                  <a:pt x="17459" y="20545"/>
                </a:cubicBezTo>
                <a:lnTo>
                  <a:pt x="17459" y="20765"/>
                </a:lnTo>
                <a:cubicBezTo>
                  <a:pt x="17459" y="20823"/>
                  <a:pt x="17483" y="20868"/>
                  <a:pt x="17512" y="20868"/>
                </a:cubicBezTo>
                <a:cubicBezTo>
                  <a:pt x="17541" y="20868"/>
                  <a:pt x="17565" y="20823"/>
                  <a:pt x="17565" y="20765"/>
                </a:cubicBezTo>
                <a:lnTo>
                  <a:pt x="17565" y="20545"/>
                </a:lnTo>
                <a:cubicBezTo>
                  <a:pt x="17565" y="20488"/>
                  <a:pt x="17541" y="20441"/>
                  <a:pt x="17512" y="20441"/>
                </a:cubicBezTo>
                <a:close/>
                <a:moveTo>
                  <a:pt x="17827" y="20441"/>
                </a:moveTo>
                <a:cubicBezTo>
                  <a:pt x="17798" y="20441"/>
                  <a:pt x="17774" y="20488"/>
                  <a:pt x="17774" y="20545"/>
                </a:cubicBezTo>
                <a:lnTo>
                  <a:pt x="17774" y="20765"/>
                </a:lnTo>
                <a:cubicBezTo>
                  <a:pt x="17774" y="20823"/>
                  <a:pt x="17798" y="20868"/>
                  <a:pt x="17827" y="20868"/>
                </a:cubicBezTo>
                <a:cubicBezTo>
                  <a:pt x="17856" y="20868"/>
                  <a:pt x="17880" y="20823"/>
                  <a:pt x="17880" y="20765"/>
                </a:cubicBezTo>
                <a:lnTo>
                  <a:pt x="17880" y="20545"/>
                </a:lnTo>
                <a:cubicBezTo>
                  <a:pt x="17880" y="20488"/>
                  <a:pt x="17856" y="20441"/>
                  <a:pt x="17827" y="20441"/>
                </a:cubicBezTo>
                <a:close/>
                <a:moveTo>
                  <a:pt x="18677" y="20441"/>
                </a:moveTo>
                <a:cubicBezTo>
                  <a:pt x="18648" y="20441"/>
                  <a:pt x="18624" y="20488"/>
                  <a:pt x="18624" y="20545"/>
                </a:cubicBezTo>
                <a:lnTo>
                  <a:pt x="18624" y="20765"/>
                </a:lnTo>
                <a:cubicBezTo>
                  <a:pt x="18624" y="20823"/>
                  <a:pt x="18648" y="20868"/>
                  <a:pt x="18677" y="20868"/>
                </a:cubicBezTo>
                <a:cubicBezTo>
                  <a:pt x="18706" y="20868"/>
                  <a:pt x="18730" y="20823"/>
                  <a:pt x="18730" y="20765"/>
                </a:cubicBezTo>
                <a:lnTo>
                  <a:pt x="18730" y="20545"/>
                </a:lnTo>
                <a:cubicBezTo>
                  <a:pt x="18730" y="20488"/>
                  <a:pt x="18706" y="20441"/>
                  <a:pt x="18677" y="20441"/>
                </a:cubicBezTo>
                <a:close/>
                <a:moveTo>
                  <a:pt x="18991" y="20441"/>
                </a:moveTo>
                <a:cubicBezTo>
                  <a:pt x="18962" y="20441"/>
                  <a:pt x="18938" y="20488"/>
                  <a:pt x="18938" y="20545"/>
                </a:cubicBezTo>
                <a:lnTo>
                  <a:pt x="18938" y="20765"/>
                </a:lnTo>
                <a:cubicBezTo>
                  <a:pt x="18938" y="20823"/>
                  <a:pt x="18962" y="20868"/>
                  <a:pt x="18991" y="20868"/>
                </a:cubicBezTo>
                <a:cubicBezTo>
                  <a:pt x="19020" y="20868"/>
                  <a:pt x="19044" y="20823"/>
                  <a:pt x="19044" y="20765"/>
                </a:cubicBezTo>
                <a:lnTo>
                  <a:pt x="19044" y="20545"/>
                </a:lnTo>
                <a:cubicBezTo>
                  <a:pt x="19044" y="20488"/>
                  <a:pt x="19020" y="20441"/>
                  <a:pt x="18991" y="20441"/>
                </a:cubicBezTo>
                <a:close/>
                <a:moveTo>
                  <a:pt x="19841" y="20441"/>
                </a:moveTo>
                <a:cubicBezTo>
                  <a:pt x="19812" y="20441"/>
                  <a:pt x="19788" y="20488"/>
                  <a:pt x="19788" y="20545"/>
                </a:cubicBezTo>
                <a:lnTo>
                  <a:pt x="19788" y="20765"/>
                </a:lnTo>
                <a:cubicBezTo>
                  <a:pt x="19788" y="20823"/>
                  <a:pt x="19812" y="20868"/>
                  <a:pt x="19841" y="20868"/>
                </a:cubicBezTo>
                <a:cubicBezTo>
                  <a:pt x="19870" y="20868"/>
                  <a:pt x="19894" y="20823"/>
                  <a:pt x="19894" y="20765"/>
                </a:cubicBezTo>
                <a:lnTo>
                  <a:pt x="19894" y="20545"/>
                </a:lnTo>
                <a:cubicBezTo>
                  <a:pt x="19894" y="20488"/>
                  <a:pt x="19870" y="20441"/>
                  <a:pt x="19841" y="20441"/>
                </a:cubicBezTo>
                <a:close/>
                <a:moveTo>
                  <a:pt x="20155" y="20441"/>
                </a:moveTo>
                <a:cubicBezTo>
                  <a:pt x="20126" y="20441"/>
                  <a:pt x="20102" y="20488"/>
                  <a:pt x="20102" y="20545"/>
                </a:cubicBezTo>
                <a:lnTo>
                  <a:pt x="20102" y="20765"/>
                </a:lnTo>
                <a:cubicBezTo>
                  <a:pt x="20102" y="20823"/>
                  <a:pt x="20126" y="20868"/>
                  <a:pt x="20155" y="20868"/>
                </a:cubicBezTo>
                <a:cubicBezTo>
                  <a:pt x="20184" y="20868"/>
                  <a:pt x="20207" y="20823"/>
                  <a:pt x="20207" y="20765"/>
                </a:cubicBezTo>
                <a:lnTo>
                  <a:pt x="20207" y="20545"/>
                </a:lnTo>
                <a:cubicBezTo>
                  <a:pt x="20207" y="20488"/>
                  <a:pt x="20184" y="20441"/>
                  <a:pt x="20155" y="20441"/>
                </a:cubicBezTo>
                <a:close/>
                <a:moveTo>
                  <a:pt x="21004" y="20441"/>
                </a:moveTo>
                <a:cubicBezTo>
                  <a:pt x="20975" y="20441"/>
                  <a:pt x="20952" y="20488"/>
                  <a:pt x="20952" y="20545"/>
                </a:cubicBezTo>
                <a:lnTo>
                  <a:pt x="20952" y="20765"/>
                </a:lnTo>
                <a:cubicBezTo>
                  <a:pt x="20952" y="20823"/>
                  <a:pt x="20975" y="20868"/>
                  <a:pt x="21004" y="20868"/>
                </a:cubicBezTo>
                <a:cubicBezTo>
                  <a:pt x="21033" y="20868"/>
                  <a:pt x="21057" y="20823"/>
                  <a:pt x="21057" y="20765"/>
                </a:cubicBezTo>
                <a:lnTo>
                  <a:pt x="21057" y="20545"/>
                </a:lnTo>
                <a:cubicBezTo>
                  <a:pt x="21057" y="20488"/>
                  <a:pt x="21033" y="20441"/>
                  <a:pt x="21004" y="20441"/>
                </a:cubicBezTo>
                <a:close/>
                <a:moveTo>
                  <a:pt x="21319" y="20441"/>
                </a:moveTo>
                <a:cubicBezTo>
                  <a:pt x="21289" y="20441"/>
                  <a:pt x="21267" y="20488"/>
                  <a:pt x="21267" y="20545"/>
                </a:cubicBezTo>
                <a:lnTo>
                  <a:pt x="21267" y="20765"/>
                </a:lnTo>
                <a:cubicBezTo>
                  <a:pt x="21267" y="20823"/>
                  <a:pt x="21289" y="20868"/>
                  <a:pt x="21319" y="20868"/>
                </a:cubicBezTo>
                <a:cubicBezTo>
                  <a:pt x="21348" y="20868"/>
                  <a:pt x="21372" y="20823"/>
                  <a:pt x="21372" y="20765"/>
                </a:cubicBezTo>
                <a:lnTo>
                  <a:pt x="21372" y="20545"/>
                </a:lnTo>
                <a:cubicBezTo>
                  <a:pt x="21372" y="20488"/>
                  <a:pt x="21348" y="20441"/>
                  <a:pt x="21319" y="20441"/>
                </a:cubicBezTo>
                <a:close/>
                <a:moveTo>
                  <a:pt x="281" y="21171"/>
                </a:moveTo>
                <a:cubicBezTo>
                  <a:pt x="252" y="21171"/>
                  <a:pt x="228" y="21218"/>
                  <a:pt x="228" y="21275"/>
                </a:cubicBezTo>
                <a:lnTo>
                  <a:pt x="228" y="21495"/>
                </a:lnTo>
                <a:cubicBezTo>
                  <a:pt x="228" y="21553"/>
                  <a:pt x="252" y="21600"/>
                  <a:pt x="281" y="21600"/>
                </a:cubicBezTo>
                <a:cubicBezTo>
                  <a:pt x="311" y="21600"/>
                  <a:pt x="334" y="21553"/>
                  <a:pt x="334" y="21495"/>
                </a:cubicBezTo>
                <a:lnTo>
                  <a:pt x="334" y="21275"/>
                </a:lnTo>
                <a:cubicBezTo>
                  <a:pt x="334" y="21218"/>
                  <a:pt x="311" y="21171"/>
                  <a:pt x="281" y="21171"/>
                </a:cubicBezTo>
                <a:close/>
                <a:moveTo>
                  <a:pt x="596" y="21171"/>
                </a:moveTo>
                <a:cubicBezTo>
                  <a:pt x="567" y="21171"/>
                  <a:pt x="543" y="21218"/>
                  <a:pt x="543" y="21275"/>
                </a:cubicBezTo>
                <a:lnTo>
                  <a:pt x="543" y="21495"/>
                </a:lnTo>
                <a:cubicBezTo>
                  <a:pt x="543" y="21553"/>
                  <a:pt x="567" y="21600"/>
                  <a:pt x="596" y="21600"/>
                </a:cubicBezTo>
                <a:cubicBezTo>
                  <a:pt x="625" y="21600"/>
                  <a:pt x="649" y="21553"/>
                  <a:pt x="649" y="21495"/>
                </a:cubicBezTo>
                <a:lnTo>
                  <a:pt x="649" y="21275"/>
                </a:lnTo>
                <a:cubicBezTo>
                  <a:pt x="649" y="21218"/>
                  <a:pt x="625" y="21171"/>
                  <a:pt x="596" y="21171"/>
                </a:cubicBezTo>
                <a:close/>
                <a:moveTo>
                  <a:pt x="1446" y="21171"/>
                </a:moveTo>
                <a:cubicBezTo>
                  <a:pt x="1417" y="21171"/>
                  <a:pt x="1393" y="21218"/>
                  <a:pt x="1393" y="21275"/>
                </a:cubicBezTo>
                <a:lnTo>
                  <a:pt x="1393" y="21495"/>
                </a:lnTo>
                <a:cubicBezTo>
                  <a:pt x="1393" y="21553"/>
                  <a:pt x="1417" y="21600"/>
                  <a:pt x="1446" y="21600"/>
                </a:cubicBezTo>
                <a:cubicBezTo>
                  <a:pt x="1475" y="21600"/>
                  <a:pt x="1499" y="21553"/>
                  <a:pt x="1499" y="21495"/>
                </a:cubicBezTo>
                <a:lnTo>
                  <a:pt x="1499" y="21275"/>
                </a:lnTo>
                <a:cubicBezTo>
                  <a:pt x="1499" y="21218"/>
                  <a:pt x="1475" y="21171"/>
                  <a:pt x="1446" y="21171"/>
                </a:cubicBezTo>
                <a:close/>
                <a:moveTo>
                  <a:pt x="1760" y="21171"/>
                </a:moveTo>
                <a:cubicBezTo>
                  <a:pt x="1731" y="21171"/>
                  <a:pt x="1707" y="21218"/>
                  <a:pt x="1707" y="21275"/>
                </a:cubicBezTo>
                <a:lnTo>
                  <a:pt x="1707" y="21495"/>
                </a:lnTo>
                <a:cubicBezTo>
                  <a:pt x="1707" y="21553"/>
                  <a:pt x="1731" y="21600"/>
                  <a:pt x="1760" y="21600"/>
                </a:cubicBezTo>
                <a:cubicBezTo>
                  <a:pt x="1789" y="21600"/>
                  <a:pt x="1813" y="21553"/>
                  <a:pt x="1813" y="21495"/>
                </a:cubicBezTo>
                <a:lnTo>
                  <a:pt x="1813" y="21275"/>
                </a:lnTo>
                <a:cubicBezTo>
                  <a:pt x="1813" y="21218"/>
                  <a:pt x="1789" y="21171"/>
                  <a:pt x="1760" y="21171"/>
                </a:cubicBezTo>
                <a:close/>
                <a:moveTo>
                  <a:pt x="2610" y="21171"/>
                </a:moveTo>
                <a:cubicBezTo>
                  <a:pt x="2581" y="21171"/>
                  <a:pt x="2557" y="21218"/>
                  <a:pt x="2557" y="21275"/>
                </a:cubicBezTo>
                <a:lnTo>
                  <a:pt x="2557" y="21495"/>
                </a:lnTo>
                <a:cubicBezTo>
                  <a:pt x="2557" y="21553"/>
                  <a:pt x="2581" y="21600"/>
                  <a:pt x="2610" y="21600"/>
                </a:cubicBezTo>
                <a:cubicBezTo>
                  <a:pt x="2639" y="21600"/>
                  <a:pt x="2662" y="21553"/>
                  <a:pt x="2662" y="21495"/>
                </a:cubicBezTo>
                <a:lnTo>
                  <a:pt x="2662" y="21275"/>
                </a:lnTo>
                <a:cubicBezTo>
                  <a:pt x="2662" y="21218"/>
                  <a:pt x="2639" y="21171"/>
                  <a:pt x="2610" y="21171"/>
                </a:cubicBezTo>
                <a:close/>
                <a:moveTo>
                  <a:pt x="2924" y="21171"/>
                </a:moveTo>
                <a:cubicBezTo>
                  <a:pt x="2895" y="21171"/>
                  <a:pt x="2871" y="21218"/>
                  <a:pt x="2871" y="21275"/>
                </a:cubicBezTo>
                <a:lnTo>
                  <a:pt x="2871" y="21495"/>
                </a:lnTo>
                <a:cubicBezTo>
                  <a:pt x="2871" y="21553"/>
                  <a:pt x="2895" y="21600"/>
                  <a:pt x="2924" y="21600"/>
                </a:cubicBezTo>
                <a:cubicBezTo>
                  <a:pt x="2954" y="21600"/>
                  <a:pt x="2976" y="21553"/>
                  <a:pt x="2976" y="21495"/>
                </a:cubicBezTo>
                <a:lnTo>
                  <a:pt x="2976" y="21275"/>
                </a:lnTo>
                <a:cubicBezTo>
                  <a:pt x="2976" y="21218"/>
                  <a:pt x="2954" y="21171"/>
                  <a:pt x="2924" y="21171"/>
                </a:cubicBezTo>
                <a:close/>
                <a:moveTo>
                  <a:pt x="3773" y="21171"/>
                </a:moveTo>
                <a:cubicBezTo>
                  <a:pt x="3744" y="21171"/>
                  <a:pt x="3721" y="21218"/>
                  <a:pt x="3721" y="21275"/>
                </a:cubicBezTo>
                <a:lnTo>
                  <a:pt x="3721" y="21495"/>
                </a:lnTo>
                <a:cubicBezTo>
                  <a:pt x="3721" y="21553"/>
                  <a:pt x="3744" y="21600"/>
                  <a:pt x="3773" y="21600"/>
                </a:cubicBezTo>
                <a:cubicBezTo>
                  <a:pt x="3802" y="21600"/>
                  <a:pt x="3826" y="21553"/>
                  <a:pt x="3826" y="21495"/>
                </a:cubicBezTo>
                <a:lnTo>
                  <a:pt x="3826" y="21275"/>
                </a:lnTo>
                <a:cubicBezTo>
                  <a:pt x="3826" y="21218"/>
                  <a:pt x="3802" y="21171"/>
                  <a:pt x="3773" y="21171"/>
                </a:cubicBezTo>
                <a:close/>
                <a:moveTo>
                  <a:pt x="4088" y="21171"/>
                </a:moveTo>
                <a:cubicBezTo>
                  <a:pt x="4058" y="21171"/>
                  <a:pt x="4035" y="21218"/>
                  <a:pt x="4035" y="21275"/>
                </a:cubicBezTo>
                <a:lnTo>
                  <a:pt x="4035" y="21495"/>
                </a:lnTo>
                <a:cubicBezTo>
                  <a:pt x="4035" y="21553"/>
                  <a:pt x="4058" y="21600"/>
                  <a:pt x="4088" y="21600"/>
                </a:cubicBezTo>
                <a:cubicBezTo>
                  <a:pt x="4117" y="21600"/>
                  <a:pt x="4141" y="21553"/>
                  <a:pt x="4141" y="21495"/>
                </a:cubicBezTo>
                <a:lnTo>
                  <a:pt x="4141" y="21275"/>
                </a:lnTo>
                <a:cubicBezTo>
                  <a:pt x="4141" y="21218"/>
                  <a:pt x="4117" y="21171"/>
                  <a:pt x="4088" y="21171"/>
                </a:cubicBezTo>
                <a:close/>
                <a:moveTo>
                  <a:pt x="4937" y="21171"/>
                </a:moveTo>
                <a:cubicBezTo>
                  <a:pt x="4908" y="21171"/>
                  <a:pt x="4884" y="21218"/>
                  <a:pt x="4884" y="21275"/>
                </a:cubicBezTo>
                <a:lnTo>
                  <a:pt x="4884" y="21495"/>
                </a:lnTo>
                <a:cubicBezTo>
                  <a:pt x="4884" y="21553"/>
                  <a:pt x="4908" y="21600"/>
                  <a:pt x="4937" y="21600"/>
                </a:cubicBezTo>
                <a:cubicBezTo>
                  <a:pt x="4966" y="21600"/>
                  <a:pt x="4990" y="21553"/>
                  <a:pt x="4990" y="21495"/>
                </a:cubicBezTo>
                <a:lnTo>
                  <a:pt x="4990" y="21275"/>
                </a:lnTo>
                <a:cubicBezTo>
                  <a:pt x="4990" y="21218"/>
                  <a:pt x="4966" y="21171"/>
                  <a:pt x="4937" y="21171"/>
                </a:cubicBezTo>
                <a:close/>
                <a:moveTo>
                  <a:pt x="5252" y="21171"/>
                </a:moveTo>
                <a:cubicBezTo>
                  <a:pt x="5223" y="21171"/>
                  <a:pt x="5199" y="21218"/>
                  <a:pt x="5199" y="21275"/>
                </a:cubicBezTo>
                <a:lnTo>
                  <a:pt x="5199" y="21495"/>
                </a:lnTo>
                <a:cubicBezTo>
                  <a:pt x="5199" y="21553"/>
                  <a:pt x="5223" y="21600"/>
                  <a:pt x="5252" y="21600"/>
                </a:cubicBezTo>
                <a:cubicBezTo>
                  <a:pt x="5281" y="21600"/>
                  <a:pt x="5305" y="21553"/>
                  <a:pt x="5305" y="21495"/>
                </a:cubicBezTo>
                <a:lnTo>
                  <a:pt x="5305" y="21275"/>
                </a:lnTo>
                <a:cubicBezTo>
                  <a:pt x="5305" y="21218"/>
                  <a:pt x="5281" y="21171"/>
                  <a:pt x="5252" y="21171"/>
                </a:cubicBezTo>
                <a:close/>
                <a:moveTo>
                  <a:pt x="6102" y="21171"/>
                </a:moveTo>
                <a:cubicBezTo>
                  <a:pt x="6072" y="21171"/>
                  <a:pt x="6049" y="21218"/>
                  <a:pt x="6049" y="21275"/>
                </a:cubicBezTo>
                <a:lnTo>
                  <a:pt x="6049" y="21495"/>
                </a:lnTo>
                <a:cubicBezTo>
                  <a:pt x="6049" y="21553"/>
                  <a:pt x="6072" y="21600"/>
                  <a:pt x="6102" y="21600"/>
                </a:cubicBezTo>
                <a:cubicBezTo>
                  <a:pt x="6131" y="21600"/>
                  <a:pt x="6155" y="21553"/>
                  <a:pt x="6155" y="21495"/>
                </a:cubicBezTo>
                <a:lnTo>
                  <a:pt x="6155" y="21275"/>
                </a:lnTo>
                <a:cubicBezTo>
                  <a:pt x="6155" y="21218"/>
                  <a:pt x="6131" y="21171"/>
                  <a:pt x="6102" y="21171"/>
                </a:cubicBezTo>
                <a:close/>
                <a:moveTo>
                  <a:pt x="6416" y="21171"/>
                </a:moveTo>
                <a:cubicBezTo>
                  <a:pt x="6387" y="21171"/>
                  <a:pt x="6363" y="21218"/>
                  <a:pt x="6363" y="21275"/>
                </a:cubicBezTo>
                <a:lnTo>
                  <a:pt x="6363" y="21495"/>
                </a:lnTo>
                <a:cubicBezTo>
                  <a:pt x="6363" y="21553"/>
                  <a:pt x="6387" y="21600"/>
                  <a:pt x="6416" y="21600"/>
                </a:cubicBezTo>
                <a:cubicBezTo>
                  <a:pt x="6445" y="21600"/>
                  <a:pt x="6469" y="21553"/>
                  <a:pt x="6469" y="21495"/>
                </a:cubicBezTo>
                <a:lnTo>
                  <a:pt x="6469" y="21275"/>
                </a:lnTo>
                <a:cubicBezTo>
                  <a:pt x="6469" y="21218"/>
                  <a:pt x="6445" y="21171"/>
                  <a:pt x="6416" y="21171"/>
                </a:cubicBezTo>
                <a:close/>
                <a:moveTo>
                  <a:pt x="7266" y="21171"/>
                </a:moveTo>
                <a:cubicBezTo>
                  <a:pt x="7237" y="21171"/>
                  <a:pt x="7213" y="21218"/>
                  <a:pt x="7213" y="21275"/>
                </a:cubicBezTo>
                <a:lnTo>
                  <a:pt x="7213" y="21495"/>
                </a:lnTo>
                <a:cubicBezTo>
                  <a:pt x="7213" y="21553"/>
                  <a:pt x="7237" y="21600"/>
                  <a:pt x="7266" y="21600"/>
                </a:cubicBezTo>
                <a:cubicBezTo>
                  <a:pt x="7295" y="21600"/>
                  <a:pt x="7318" y="21553"/>
                  <a:pt x="7318" y="21495"/>
                </a:cubicBezTo>
                <a:lnTo>
                  <a:pt x="7318" y="21275"/>
                </a:lnTo>
                <a:cubicBezTo>
                  <a:pt x="7318" y="21218"/>
                  <a:pt x="7295" y="21171"/>
                  <a:pt x="7266" y="21171"/>
                </a:cubicBezTo>
                <a:close/>
                <a:moveTo>
                  <a:pt x="7580" y="21171"/>
                </a:moveTo>
                <a:cubicBezTo>
                  <a:pt x="7551" y="21171"/>
                  <a:pt x="7527" y="21218"/>
                  <a:pt x="7527" y="21275"/>
                </a:cubicBezTo>
                <a:lnTo>
                  <a:pt x="7527" y="21495"/>
                </a:lnTo>
                <a:cubicBezTo>
                  <a:pt x="7527" y="21553"/>
                  <a:pt x="7551" y="21600"/>
                  <a:pt x="7580" y="21600"/>
                </a:cubicBezTo>
                <a:cubicBezTo>
                  <a:pt x="7609" y="21600"/>
                  <a:pt x="7632" y="21553"/>
                  <a:pt x="7632" y="21495"/>
                </a:cubicBezTo>
                <a:lnTo>
                  <a:pt x="7632" y="21275"/>
                </a:lnTo>
                <a:cubicBezTo>
                  <a:pt x="7632" y="21218"/>
                  <a:pt x="7609" y="21171"/>
                  <a:pt x="7580" y="21171"/>
                </a:cubicBezTo>
                <a:close/>
                <a:moveTo>
                  <a:pt x="8429" y="21171"/>
                </a:moveTo>
                <a:cubicBezTo>
                  <a:pt x="8400" y="21171"/>
                  <a:pt x="8377" y="21218"/>
                  <a:pt x="8377" y="21275"/>
                </a:cubicBezTo>
                <a:lnTo>
                  <a:pt x="8377" y="21495"/>
                </a:lnTo>
                <a:cubicBezTo>
                  <a:pt x="8377" y="21553"/>
                  <a:pt x="8400" y="21600"/>
                  <a:pt x="8429" y="21600"/>
                </a:cubicBezTo>
                <a:cubicBezTo>
                  <a:pt x="8458" y="21600"/>
                  <a:pt x="8482" y="21553"/>
                  <a:pt x="8482" y="21495"/>
                </a:cubicBezTo>
                <a:lnTo>
                  <a:pt x="8482" y="21275"/>
                </a:lnTo>
                <a:cubicBezTo>
                  <a:pt x="8482" y="21218"/>
                  <a:pt x="8458" y="21171"/>
                  <a:pt x="8429" y="21171"/>
                </a:cubicBezTo>
                <a:close/>
                <a:moveTo>
                  <a:pt x="8744" y="21171"/>
                </a:moveTo>
                <a:cubicBezTo>
                  <a:pt x="8714" y="21171"/>
                  <a:pt x="8691" y="21218"/>
                  <a:pt x="8691" y="21275"/>
                </a:cubicBezTo>
                <a:lnTo>
                  <a:pt x="8691" y="21495"/>
                </a:lnTo>
                <a:cubicBezTo>
                  <a:pt x="8691" y="21553"/>
                  <a:pt x="8714" y="21600"/>
                  <a:pt x="8744" y="21600"/>
                </a:cubicBezTo>
                <a:cubicBezTo>
                  <a:pt x="8773" y="21600"/>
                  <a:pt x="8796" y="21553"/>
                  <a:pt x="8796" y="21495"/>
                </a:cubicBezTo>
                <a:lnTo>
                  <a:pt x="8796" y="21275"/>
                </a:lnTo>
                <a:cubicBezTo>
                  <a:pt x="8796" y="21218"/>
                  <a:pt x="8773" y="21171"/>
                  <a:pt x="8744" y="21171"/>
                </a:cubicBezTo>
                <a:close/>
                <a:moveTo>
                  <a:pt x="9593" y="21171"/>
                </a:moveTo>
                <a:cubicBezTo>
                  <a:pt x="9564" y="21171"/>
                  <a:pt x="9540" y="21218"/>
                  <a:pt x="9540" y="21275"/>
                </a:cubicBezTo>
                <a:lnTo>
                  <a:pt x="9540" y="21495"/>
                </a:lnTo>
                <a:cubicBezTo>
                  <a:pt x="9540" y="21553"/>
                  <a:pt x="9564" y="21600"/>
                  <a:pt x="9593" y="21600"/>
                </a:cubicBezTo>
                <a:cubicBezTo>
                  <a:pt x="9622" y="21600"/>
                  <a:pt x="9646" y="21553"/>
                  <a:pt x="9646" y="21495"/>
                </a:cubicBezTo>
                <a:lnTo>
                  <a:pt x="9646" y="21275"/>
                </a:lnTo>
                <a:cubicBezTo>
                  <a:pt x="9646" y="21218"/>
                  <a:pt x="9622" y="21171"/>
                  <a:pt x="9593" y="21171"/>
                </a:cubicBezTo>
                <a:close/>
                <a:moveTo>
                  <a:pt x="9908" y="21171"/>
                </a:moveTo>
                <a:cubicBezTo>
                  <a:pt x="9879" y="21171"/>
                  <a:pt x="9855" y="21218"/>
                  <a:pt x="9855" y="21275"/>
                </a:cubicBezTo>
                <a:lnTo>
                  <a:pt x="9855" y="21495"/>
                </a:lnTo>
                <a:cubicBezTo>
                  <a:pt x="9855" y="21553"/>
                  <a:pt x="9879" y="21600"/>
                  <a:pt x="9908" y="21600"/>
                </a:cubicBezTo>
                <a:cubicBezTo>
                  <a:pt x="9937" y="21600"/>
                  <a:pt x="9961" y="21553"/>
                  <a:pt x="9961" y="21495"/>
                </a:cubicBezTo>
                <a:lnTo>
                  <a:pt x="9961" y="21275"/>
                </a:lnTo>
                <a:cubicBezTo>
                  <a:pt x="9961" y="21218"/>
                  <a:pt x="9937" y="21171"/>
                  <a:pt x="9908" y="21171"/>
                </a:cubicBezTo>
                <a:close/>
                <a:moveTo>
                  <a:pt x="10758" y="21171"/>
                </a:moveTo>
                <a:cubicBezTo>
                  <a:pt x="10728" y="21171"/>
                  <a:pt x="10705" y="21218"/>
                  <a:pt x="10705" y="21275"/>
                </a:cubicBezTo>
                <a:lnTo>
                  <a:pt x="10705" y="21495"/>
                </a:lnTo>
                <a:cubicBezTo>
                  <a:pt x="10705" y="21553"/>
                  <a:pt x="10728" y="21600"/>
                  <a:pt x="10758" y="21600"/>
                </a:cubicBezTo>
                <a:cubicBezTo>
                  <a:pt x="10787" y="21600"/>
                  <a:pt x="10810" y="21553"/>
                  <a:pt x="10810" y="21495"/>
                </a:cubicBezTo>
                <a:lnTo>
                  <a:pt x="10810" y="21275"/>
                </a:lnTo>
                <a:cubicBezTo>
                  <a:pt x="10810" y="21218"/>
                  <a:pt x="10787" y="21171"/>
                  <a:pt x="10758" y="21171"/>
                </a:cubicBezTo>
                <a:close/>
                <a:moveTo>
                  <a:pt x="11072" y="21171"/>
                </a:moveTo>
                <a:cubicBezTo>
                  <a:pt x="11043" y="21171"/>
                  <a:pt x="11019" y="21218"/>
                  <a:pt x="11019" y="21275"/>
                </a:cubicBezTo>
                <a:lnTo>
                  <a:pt x="11019" y="21495"/>
                </a:lnTo>
                <a:cubicBezTo>
                  <a:pt x="11019" y="21553"/>
                  <a:pt x="11043" y="21600"/>
                  <a:pt x="11072" y="21600"/>
                </a:cubicBezTo>
                <a:cubicBezTo>
                  <a:pt x="11101" y="21600"/>
                  <a:pt x="11125" y="21553"/>
                  <a:pt x="11125" y="21495"/>
                </a:cubicBezTo>
                <a:lnTo>
                  <a:pt x="11125" y="21275"/>
                </a:lnTo>
                <a:cubicBezTo>
                  <a:pt x="11125" y="21218"/>
                  <a:pt x="11101" y="21171"/>
                  <a:pt x="11072" y="21171"/>
                </a:cubicBezTo>
                <a:close/>
                <a:moveTo>
                  <a:pt x="11922" y="21171"/>
                </a:moveTo>
                <a:cubicBezTo>
                  <a:pt x="11893" y="21171"/>
                  <a:pt x="11869" y="21218"/>
                  <a:pt x="11869" y="21275"/>
                </a:cubicBezTo>
                <a:lnTo>
                  <a:pt x="11869" y="21495"/>
                </a:lnTo>
                <a:cubicBezTo>
                  <a:pt x="11869" y="21553"/>
                  <a:pt x="11893" y="21600"/>
                  <a:pt x="11922" y="21600"/>
                </a:cubicBezTo>
                <a:cubicBezTo>
                  <a:pt x="11951" y="21600"/>
                  <a:pt x="11974" y="21553"/>
                  <a:pt x="11974" y="21495"/>
                </a:cubicBezTo>
                <a:lnTo>
                  <a:pt x="11974" y="21275"/>
                </a:lnTo>
                <a:cubicBezTo>
                  <a:pt x="11974" y="21218"/>
                  <a:pt x="11951" y="21171"/>
                  <a:pt x="11922" y="21171"/>
                </a:cubicBezTo>
                <a:close/>
                <a:moveTo>
                  <a:pt x="12236" y="21171"/>
                </a:moveTo>
                <a:cubicBezTo>
                  <a:pt x="12207" y="21171"/>
                  <a:pt x="12183" y="21218"/>
                  <a:pt x="12183" y="21275"/>
                </a:cubicBezTo>
                <a:lnTo>
                  <a:pt x="12183" y="21495"/>
                </a:lnTo>
                <a:cubicBezTo>
                  <a:pt x="12183" y="21553"/>
                  <a:pt x="12207" y="21600"/>
                  <a:pt x="12236" y="21600"/>
                </a:cubicBezTo>
                <a:cubicBezTo>
                  <a:pt x="12265" y="21600"/>
                  <a:pt x="12288" y="21553"/>
                  <a:pt x="12288" y="21495"/>
                </a:cubicBezTo>
                <a:lnTo>
                  <a:pt x="12288" y="21275"/>
                </a:lnTo>
                <a:cubicBezTo>
                  <a:pt x="12288" y="21218"/>
                  <a:pt x="12265" y="21171"/>
                  <a:pt x="12236" y="21171"/>
                </a:cubicBezTo>
                <a:close/>
                <a:moveTo>
                  <a:pt x="13085" y="21171"/>
                </a:moveTo>
                <a:cubicBezTo>
                  <a:pt x="13056" y="21171"/>
                  <a:pt x="13032" y="21218"/>
                  <a:pt x="13032" y="21275"/>
                </a:cubicBezTo>
                <a:lnTo>
                  <a:pt x="13032" y="21495"/>
                </a:lnTo>
                <a:cubicBezTo>
                  <a:pt x="13032" y="21553"/>
                  <a:pt x="13056" y="21600"/>
                  <a:pt x="13085" y="21600"/>
                </a:cubicBezTo>
                <a:cubicBezTo>
                  <a:pt x="13114" y="21600"/>
                  <a:pt x="13138" y="21553"/>
                  <a:pt x="13138" y="21495"/>
                </a:cubicBezTo>
                <a:lnTo>
                  <a:pt x="13138" y="21275"/>
                </a:lnTo>
                <a:cubicBezTo>
                  <a:pt x="13138" y="21218"/>
                  <a:pt x="13114" y="21171"/>
                  <a:pt x="13085" y="21171"/>
                </a:cubicBezTo>
                <a:close/>
                <a:moveTo>
                  <a:pt x="13399" y="21171"/>
                </a:moveTo>
                <a:cubicBezTo>
                  <a:pt x="13370" y="21171"/>
                  <a:pt x="13348" y="21218"/>
                  <a:pt x="13348" y="21275"/>
                </a:cubicBezTo>
                <a:lnTo>
                  <a:pt x="13348" y="21495"/>
                </a:lnTo>
                <a:cubicBezTo>
                  <a:pt x="13348" y="21553"/>
                  <a:pt x="13370" y="21600"/>
                  <a:pt x="13399" y="21600"/>
                </a:cubicBezTo>
                <a:cubicBezTo>
                  <a:pt x="13428" y="21600"/>
                  <a:pt x="13452" y="21553"/>
                  <a:pt x="13452" y="21495"/>
                </a:cubicBezTo>
                <a:lnTo>
                  <a:pt x="13452" y="21275"/>
                </a:lnTo>
                <a:cubicBezTo>
                  <a:pt x="13452" y="21218"/>
                  <a:pt x="13428" y="21171"/>
                  <a:pt x="13399" y="21171"/>
                </a:cubicBezTo>
                <a:close/>
                <a:moveTo>
                  <a:pt x="14249" y="21171"/>
                </a:moveTo>
                <a:cubicBezTo>
                  <a:pt x="14220" y="21171"/>
                  <a:pt x="14196" y="21218"/>
                  <a:pt x="14196" y="21275"/>
                </a:cubicBezTo>
                <a:lnTo>
                  <a:pt x="14196" y="21495"/>
                </a:lnTo>
                <a:cubicBezTo>
                  <a:pt x="14196" y="21553"/>
                  <a:pt x="14220" y="21600"/>
                  <a:pt x="14249" y="21600"/>
                </a:cubicBezTo>
                <a:cubicBezTo>
                  <a:pt x="14278" y="21600"/>
                  <a:pt x="14302" y="21553"/>
                  <a:pt x="14302" y="21495"/>
                </a:cubicBezTo>
                <a:lnTo>
                  <a:pt x="14302" y="21275"/>
                </a:lnTo>
                <a:cubicBezTo>
                  <a:pt x="14302" y="21218"/>
                  <a:pt x="14278" y="21171"/>
                  <a:pt x="14249" y="21171"/>
                </a:cubicBezTo>
                <a:close/>
                <a:moveTo>
                  <a:pt x="14564" y="21171"/>
                </a:moveTo>
                <a:cubicBezTo>
                  <a:pt x="14535" y="21171"/>
                  <a:pt x="14511" y="21218"/>
                  <a:pt x="14511" y="21275"/>
                </a:cubicBezTo>
                <a:lnTo>
                  <a:pt x="14511" y="21495"/>
                </a:lnTo>
                <a:cubicBezTo>
                  <a:pt x="14511" y="21553"/>
                  <a:pt x="14535" y="21600"/>
                  <a:pt x="14564" y="21600"/>
                </a:cubicBezTo>
                <a:cubicBezTo>
                  <a:pt x="14593" y="21600"/>
                  <a:pt x="14617" y="21553"/>
                  <a:pt x="14617" y="21495"/>
                </a:cubicBezTo>
                <a:lnTo>
                  <a:pt x="14617" y="21275"/>
                </a:lnTo>
                <a:cubicBezTo>
                  <a:pt x="14617" y="21218"/>
                  <a:pt x="14593" y="21171"/>
                  <a:pt x="14564" y="21171"/>
                </a:cubicBezTo>
                <a:close/>
                <a:moveTo>
                  <a:pt x="15413" y="21171"/>
                </a:moveTo>
                <a:cubicBezTo>
                  <a:pt x="15384" y="21171"/>
                  <a:pt x="15360" y="21218"/>
                  <a:pt x="15360" y="21275"/>
                </a:cubicBezTo>
                <a:lnTo>
                  <a:pt x="15360" y="21495"/>
                </a:lnTo>
                <a:cubicBezTo>
                  <a:pt x="15360" y="21553"/>
                  <a:pt x="15384" y="21600"/>
                  <a:pt x="15413" y="21600"/>
                </a:cubicBezTo>
                <a:cubicBezTo>
                  <a:pt x="15442" y="21600"/>
                  <a:pt x="15465" y="21553"/>
                  <a:pt x="15465" y="21495"/>
                </a:cubicBezTo>
                <a:lnTo>
                  <a:pt x="15465" y="21275"/>
                </a:lnTo>
                <a:cubicBezTo>
                  <a:pt x="15465" y="21218"/>
                  <a:pt x="15442" y="21171"/>
                  <a:pt x="15413" y="21171"/>
                </a:cubicBezTo>
                <a:close/>
                <a:moveTo>
                  <a:pt x="15728" y="21171"/>
                </a:moveTo>
                <a:cubicBezTo>
                  <a:pt x="15699" y="21171"/>
                  <a:pt x="15675" y="21218"/>
                  <a:pt x="15675" y="21275"/>
                </a:cubicBezTo>
                <a:lnTo>
                  <a:pt x="15675" y="21495"/>
                </a:lnTo>
                <a:cubicBezTo>
                  <a:pt x="15675" y="21553"/>
                  <a:pt x="15699" y="21600"/>
                  <a:pt x="15728" y="21600"/>
                </a:cubicBezTo>
                <a:cubicBezTo>
                  <a:pt x="15757" y="21600"/>
                  <a:pt x="15781" y="21553"/>
                  <a:pt x="15781" y="21495"/>
                </a:cubicBezTo>
                <a:lnTo>
                  <a:pt x="15781" y="21275"/>
                </a:lnTo>
                <a:cubicBezTo>
                  <a:pt x="15781" y="21218"/>
                  <a:pt x="15757" y="21171"/>
                  <a:pt x="15728" y="21171"/>
                </a:cubicBezTo>
                <a:close/>
                <a:moveTo>
                  <a:pt x="16578" y="21171"/>
                </a:moveTo>
                <a:cubicBezTo>
                  <a:pt x="16549" y="21171"/>
                  <a:pt x="16525" y="21218"/>
                  <a:pt x="16525" y="21275"/>
                </a:cubicBezTo>
                <a:lnTo>
                  <a:pt x="16525" y="21495"/>
                </a:lnTo>
                <a:cubicBezTo>
                  <a:pt x="16525" y="21553"/>
                  <a:pt x="16549" y="21600"/>
                  <a:pt x="16578" y="21600"/>
                </a:cubicBezTo>
                <a:cubicBezTo>
                  <a:pt x="16607" y="21600"/>
                  <a:pt x="16630" y="21553"/>
                  <a:pt x="16630" y="21495"/>
                </a:cubicBezTo>
                <a:lnTo>
                  <a:pt x="16630" y="21275"/>
                </a:lnTo>
                <a:cubicBezTo>
                  <a:pt x="16630" y="21218"/>
                  <a:pt x="16607" y="21171"/>
                  <a:pt x="16578" y="21171"/>
                </a:cubicBezTo>
                <a:close/>
                <a:moveTo>
                  <a:pt x="16892" y="21171"/>
                </a:moveTo>
                <a:cubicBezTo>
                  <a:pt x="16863" y="21171"/>
                  <a:pt x="16839" y="21218"/>
                  <a:pt x="16839" y="21275"/>
                </a:cubicBezTo>
                <a:lnTo>
                  <a:pt x="16839" y="21495"/>
                </a:lnTo>
                <a:cubicBezTo>
                  <a:pt x="16839" y="21553"/>
                  <a:pt x="16863" y="21600"/>
                  <a:pt x="16892" y="21600"/>
                </a:cubicBezTo>
                <a:cubicBezTo>
                  <a:pt x="16921" y="21600"/>
                  <a:pt x="16944" y="21553"/>
                  <a:pt x="16944" y="21495"/>
                </a:cubicBezTo>
                <a:lnTo>
                  <a:pt x="16944" y="21275"/>
                </a:lnTo>
                <a:cubicBezTo>
                  <a:pt x="16944" y="21218"/>
                  <a:pt x="16921" y="21171"/>
                  <a:pt x="16892" y="21171"/>
                </a:cubicBezTo>
                <a:close/>
                <a:moveTo>
                  <a:pt x="17741" y="21171"/>
                </a:moveTo>
                <a:cubicBezTo>
                  <a:pt x="17712" y="21171"/>
                  <a:pt x="17689" y="21218"/>
                  <a:pt x="17689" y="21275"/>
                </a:cubicBezTo>
                <a:lnTo>
                  <a:pt x="17689" y="21495"/>
                </a:lnTo>
                <a:cubicBezTo>
                  <a:pt x="17689" y="21553"/>
                  <a:pt x="17712" y="21600"/>
                  <a:pt x="17741" y="21600"/>
                </a:cubicBezTo>
                <a:cubicBezTo>
                  <a:pt x="17770" y="21600"/>
                  <a:pt x="17794" y="21553"/>
                  <a:pt x="17794" y="21495"/>
                </a:cubicBezTo>
                <a:lnTo>
                  <a:pt x="17794" y="21275"/>
                </a:lnTo>
                <a:cubicBezTo>
                  <a:pt x="17794" y="21218"/>
                  <a:pt x="17770" y="21171"/>
                  <a:pt x="17741" y="21171"/>
                </a:cubicBezTo>
                <a:close/>
                <a:moveTo>
                  <a:pt x="18055" y="21171"/>
                </a:moveTo>
                <a:cubicBezTo>
                  <a:pt x="18026" y="21171"/>
                  <a:pt x="18002" y="21218"/>
                  <a:pt x="18002" y="21275"/>
                </a:cubicBezTo>
                <a:lnTo>
                  <a:pt x="18002" y="21495"/>
                </a:lnTo>
                <a:cubicBezTo>
                  <a:pt x="18002" y="21553"/>
                  <a:pt x="18026" y="21600"/>
                  <a:pt x="18055" y="21600"/>
                </a:cubicBezTo>
                <a:cubicBezTo>
                  <a:pt x="18085" y="21600"/>
                  <a:pt x="18108" y="21553"/>
                  <a:pt x="18108" y="21495"/>
                </a:cubicBezTo>
                <a:lnTo>
                  <a:pt x="18108" y="21275"/>
                </a:lnTo>
                <a:cubicBezTo>
                  <a:pt x="18108" y="21218"/>
                  <a:pt x="18085" y="21171"/>
                  <a:pt x="18055" y="21171"/>
                </a:cubicBezTo>
                <a:close/>
                <a:moveTo>
                  <a:pt x="18905" y="21171"/>
                </a:moveTo>
                <a:cubicBezTo>
                  <a:pt x="18876" y="21171"/>
                  <a:pt x="18852" y="21218"/>
                  <a:pt x="18852" y="21275"/>
                </a:cubicBezTo>
                <a:lnTo>
                  <a:pt x="18852" y="21495"/>
                </a:lnTo>
                <a:cubicBezTo>
                  <a:pt x="18852" y="21553"/>
                  <a:pt x="18876" y="21600"/>
                  <a:pt x="18905" y="21600"/>
                </a:cubicBezTo>
                <a:cubicBezTo>
                  <a:pt x="18934" y="21600"/>
                  <a:pt x="18958" y="21553"/>
                  <a:pt x="18958" y="21495"/>
                </a:cubicBezTo>
                <a:lnTo>
                  <a:pt x="18958" y="21275"/>
                </a:lnTo>
                <a:cubicBezTo>
                  <a:pt x="18958" y="21218"/>
                  <a:pt x="18934" y="21171"/>
                  <a:pt x="18905" y="21171"/>
                </a:cubicBezTo>
                <a:close/>
                <a:moveTo>
                  <a:pt x="19220" y="21171"/>
                </a:moveTo>
                <a:cubicBezTo>
                  <a:pt x="19191" y="21171"/>
                  <a:pt x="19167" y="21218"/>
                  <a:pt x="19167" y="21275"/>
                </a:cubicBezTo>
                <a:lnTo>
                  <a:pt x="19167" y="21495"/>
                </a:lnTo>
                <a:cubicBezTo>
                  <a:pt x="19167" y="21553"/>
                  <a:pt x="19191" y="21600"/>
                  <a:pt x="19220" y="21600"/>
                </a:cubicBezTo>
                <a:cubicBezTo>
                  <a:pt x="19249" y="21600"/>
                  <a:pt x="19273" y="21553"/>
                  <a:pt x="19273" y="21495"/>
                </a:cubicBezTo>
                <a:lnTo>
                  <a:pt x="19273" y="21275"/>
                </a:lnTo>
                <a:cubicBezTo>
                  <a:pt x="19273" y="21218"/>
                  <a:pt x="19249" y="21171"/>
                  <a:pt x="19220" y="21171"/>
                </a:cubicBezTo>
                <a:close/>
                <a:moveTo>
                  <a:pt x="20069" y="21171"/>
                </a:moveTo>
                <a:cubicBezTo>
                  <a:pt x="20040" y="21171"/>
                  <a:pt x="20016" y="21218"/>
                  <a:pt x="20016" y="21275"/>
                </a:cubicBezTo>
                <a:lnTo>
                  <a:pt x="20016" y="21495"/>
                </a:lnTo>
                <a:cubicBezTo>
                  <a:pt x="20016" y="21553"/>
                  <a:pt x="20040" y="21600"/>
                  <a:pt x="20069" y="21600"/>
                </a:cubicBezTo>
                <a:cubicBezTo>
                  <a:pt x="20099" y="21600"/>
                  <a:pt x="20122" y="21553"/>
                  <a:pt x="20122" y="21495"/>
                </a:cubicBezTo>
                <a:lnTo>
                  <a:pt x="20122" y="21275"/>
                </a:lnTo>
                <a:cubicBezTo>
                  <a:pt x="20122" y="21218"/>
                  <a:pt x="20099" y="21171"/>
                  <a:pt x="20069" y="21171"/>
                </a:cubicBezTo>
                <a:close/>
                <a:moveTo>
                  <a:pt x="20384" y="21171"/>
                </a:moveTo>
                <a:cubicBezTo>
                  <a:pt x="20355" y="21171"/>
                  <a:pt x="20331" y="21218"/>
                  <a:pt x="20331" y="21275"/>
                </a:cubicBezTo>
                <a:lnTo>
                  <a:pt x="20331" y="21495"/>
                </a:lnTo>
                <a:cubicBezTo>
                  <a:pt x="20331" y="21553"/>
                  <a:pt x="20355" y="21600"/>
                  <a:pt x="20384" y="21600"/>
                </a:cubicBezTo>
                <a:cubicBezTo>
                  <a:pt x="20413" y="21600"/>
                  <a:pt x="20436" y="21553"/>
                  <a:pt x="20436" y="21495"/>
                </a:cubicBezTo>
                <a:lnTo>
                  <a:pt x="20436" y="21275"/>
                </a:lnTo>
                <a:cubicBezTo>
                  <a:pt x="20436" y="21218"/>
                  <a:pt x="20413" y="21171"/>
                  <a:pt x="20384" y="21171"/>
                </a:cubicBezTo>
                <a:close/>
                <a:moveTo>
                  <a:pt x="21234" y="21171"/>
                </a:moveTo>
                <a:cubicBezTo>
                  <a:pt x="21204" y="21171"/>
                  <a:pt x="21181" y="21218"/>
                  <a:pt x="21181" y="21275"/>
                </a:cubicBezTo>
                <a:lnTo>
                  <a:pt x="21181" y="21495"/>
                </a:lnTo>
                <a:cubicBezTo>
                  <a:pt x="21181" y="21553"/>
                  <a:pt x="21204" y="21600"/>
                  <a:pt x="21234" y="21600"/>
                </a:cubicBezTo>
                <a:cubicBezTo>
                  <a:pt x="21263" y="21600"/>
                  <a:pt x="21285" y="21553"/>
                  <a:pt x="21285" y="21495"/>
                </a:cubicBezTo>
                <a:lnTo>
                  <a:pt x="21285" y="21275"/>
                </a:lnTo>
                <a:cubicBezTo>
                  <a:pt x="21285" y="21218"/>
                  <a:pt x="21263" y="21171"/>
                  <a:pt x="21234" y="21171"/>
                </a:cubicBezTo>
                <a:close/>
                <a:moveTo>
                  <a:pt x="21547" y="21171"/>
                </a:moveTo>
                <a:cubicBezTo>
                  <a:pt x="21518" y="21171"/>
                  <a:pt x="21495" y="21218"/>
                  <a:pt x="21495" y="21275"/>
                </a:cubicBezTo>
                <a:lnTo>
                  <a:pt x="21495" y="21495"/>
                </a:lnTo>
                <a:cubicBezTo>
                  <a:pt x="21495" y="21553"/>
                  <a:pt x="21518" y="21600"/>
                  <a:pt x="21547" y="21600"/>
                </a:cubicBezTo>
                <a:cubicBezTo>
                  <a:pt x="21576" y="21600"/>
                  <a:pt x="21600" y="21553"/>
                  <a:pt x="21600" y="21495"/>
                </a:cubicBezTo>
                <a:lnTo>
                  <a:pt x="21600" y="21275"/>
                </a:lnTo>
                <a:cubicBezTo>
                  <a:pt x="21600" y="21218"/>
                  <a:pt x="21576" y="21171"/>
                  <a:pt x="21547" y="21171"/>
                </a:cubicBezTo>
                <a:close/>
              </a:path>
            </a:pathLst>
          </a:custGeom>
          <a:gradFill>
            <a:gsLst>
              <a:gs pos="845">
                <a:srgbClr val="E8E9F0">
                  <a:alpha val="49711"/>
                </a:srgbClr>
              </a:gs>
              <a:gs pos="24764">
                <a:srgbClr val="F4F4F8">
                  <a:alpha val="49711"/>
                </a:srgbClr>
              </a:gs>
              <a:gs pos="34398">
                <a:srgbClr val="FFFFFF">
                  <a:alpha val="49711"/>
                </a:srgbClr>
              </a:gs>
            </a:gsLst>
            <a:path>
              <a:fillToRect l="31295" t="-9993" r="68704" b="109993"/>
            </a:path>
          </a:gradFill>
          <a:ln w="12700">
            <a:miter lim="400000"/>
          </a:ln>
        </p:spPr>
        <p:txBody>
          <a:bodyPr lIns="45719" rIns="45719" anchor="ctr"/>
          <a:lstStyle/>
          <a:p>
            <a:pPr defTabSz="914400">
              <a:lnSpc>
                <a:spcPct val="100000"/>
              </a:lnSpc>
              <a:buClrTx/>
              <a:defRPr sz="1800" baseline="0"/>
            </a:pPr>
            <a:endParaRPr/>
          </a:p>
        </p:txBody>
      </p:sp>
      <p:sp>
        <p:nvSpPr>
          <p:cNvPr id="877" name="Práce s časem"/>
          <p:cNvSpPr txBox="1">
            <a:spLocks noGrp="1"/>
          </p:cNvSpPr>
          <p:nvPr>
            <p:ph type="body" sz="quarter" idx="21"/>
          </p:nvPr>
        </p:nvSpPr>
        <p:spPr>
          <a:xfrm>
            <a:off x="1371548" y="1522656"/>
            <a:ext cx="21640905" cy="1092201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/>
          <a:p>
            <a:pPr marL="0" indent="0" defTabSz="825500">
              <a:lnSpc>
                <a:spcPct val="15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6400" i="1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t>Práce s </a:t>
            </a:r>
            <a:r>
              <a:rPr>
                <a:solidFill>
                  <a:srgbClr val="FF7575"/>
                </a:solidFill>
              </a:rPr>
              <a:t>časem</a:t>
            </a:r>
          </a:p>
        </p:txBody>
      </p:sp>
      <p:grpSp>
        <p:nvGrpSpPr>
          <p:cNvPr id="880" name="ZOBRAZIT VŠECHNA TÉMATA">
            <a:hlinkClick r:id="rId2"/>
          </p:cNvPr>
          <p:cNvGrpSpPr/>
          <p:nvPr/>
        </p:nvGrpSpPr>
        <p:grpSpPr>
          <a:xfrm>
            <a:off x="1348330" y="8253042"/>
            <a:ext cx="5756429" cy="879636"/>
            <a:chOff x="0" y="0"/>
            <a:chExt cx="5756428" cy="879634"/>
          </a:xfrm>
        </p:grpSpPr>
        <p:sp>
          <p:nvSpPr>
            <p:cNvPr id="878" name="Zaoblený obdélník"/>
            <p:cNvSpPr/>
            <p:nvPr/>
          </p:nvSpPr>
          <p:spPr>
            <a:xfrm>
              <a:off x="0" y="0"/>
              <a:ext cx="5756429" cy="879635"/>
            </a:xfrm>
            <a:prstGeom prst="roundRect">
              <a:avLst>
                <a:gd name="adj" fmla="val 50000"/>
              </a:avLst>
            </a:prstGeom>
            <a:solidFill>
              <a:srgbClr val="F89801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marR="635000" algn="ctr" defTabSz="825500">
                <a:lnSpc>
                  <a:spcPct val="100000"/>
                </a:lnSpc>
                <a:buClrTx/>
                <a:defRPr sz="1800" baseline="0">
                  <a:solidFill>
                    <a:srgbClr val="FFFFFF"/>
                  </a:solidFill>
                  <a:latin typeface="Montserrat Bold"/>
                  <a:ea typeface="Montserrat Bold"/>
                  <a:cs typeface="Montserrat Bold"/>
                  <a:sym typeface="Montserrat Bold"/>
                </a:defRPr>
              </a:pPr>
              <a:endParaRPr/>
            </a:p>
          </p:txBody>
        </p:sp>
        <p:sp>
          <p:nvSpPr>
            <p:cNvPr id="879" name="Udělejte si test"/>
            <p:cNvSpPr txBox="1"/>
            <p:nvPr/>
          </p:nvSpPr>
          <p:spPr>
            <a:xfrm>
              <a:off x="128817" y="84217"/>
              <a:ext cx="5498794" cy="7112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</a:ext>
            </a:extLst>
          </p:spPr>
          <p:txBody>
            <a:bodyPr wrap="square" lIns="203200" tIns="203200" rIns="203200" bIns="203200" numCol="1" anchor="ctr">
              <a:spAutoFit/>
            </a:bodyPr>
            <a:lstStyle>
              <a:lvl1pPr marR="635000" indent="635000" algn="ctr" defTabSz="825500">
                <a:lnSpc>
                  <a:spcPct val="100000"/>
                </a:lnSpc>
                <a:buClrTx/>
                <a:defRPr sz="2000" baseline="0">
                  <a:solidFill>
                    <a:srgbClr val="FFFFFF"/>
                  </a:solidFill>
                  <a:latin typeface="Montserrat Bold"/>
                  <a:ea typeface="Montserrat Bold"/>
                  <a:cs typeface="Montserrat Bold"/>
                  <a:sym typeface="Montserrat Bold"/>
                </a:defRPr>
              </a:lvl1pPr>
            </a:lstStyle>
            <a:p>
              <a:r>
                <a:t>Udělejte si test</a:t>
              </a:r>
            </a:p>
          </p:txBody>
        </p:sp>
      </p:grpSp>
      <p:sp>
        <p:nvSpPr>
          <p:cNvPr id="881" name="Vybrousíme vaše digiskills. Kombinujeme znalosti technologií s lidským přístupem a dopadem na budoucnost práce.…"/>
          <p:cNvSpPr txBox="1">
            <a:spLocks noGrp="1"/>
          </p:cNvSpPr>
          <p:nvPr>
            <p:ph type="body" sz="quarter" idx="22"/>
          </p:nvPr>
        </p:nvSpPr>
        <p:spPr>
          <a:xfrm>
            <a:off x="1271439" y="3340455"/>
            <a:ext cx="6273383" cy="3702050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/>
          <a:p>
            <a:pPr marL="0" indent="0" defTabSz="825500">
              <a:lnSpc>
                <a:spcPct val="130000"/>
              </a:lnSpc>
              <a:spcBef>
                <a:spcPts val="600"/>
              </a:spcBef>
              <a:buSzTx/>
              <a:buFontTx/>
              <a:buNone/>
              <a:defRPr sz="3000">
                <a:latin typeface="Montserrat Light"/>
                <a:ea typeface="Montserrat Light"/>
                <a:cs typeface="Montserrat Light"/>
                <a:sym typeface="Montserrat Light"/>
              </a:defRPr>
            </a:pPr>
            <a:r>
              <a:t>Uspořádejte si život a stihněte toho více. </a:t>
            </a:r>
          </a:p>
          <a:p>
            <a:pPr marL="0" indent="0" defTabSz="825500">
              <a:lnSpc>
                <a:spcPct val="130000"/>
              </a:lnSpc>
              <a:spcBef>
                <a:spcPts val="600"/>
              </a:spcBef>
              <a:buSzTx/>
              <a:buFontTx/>
              <a:buNone/>
              <a:defRPr sz="3000" b="1" i="1">
                <a:latin typeface="+mn-lt"/>
                <a:ea typeface="+mn-ea"/>
                <a:cs typeface="+mn-cs"/>
                <a:sym typeface="Montserrat SemiBold"/>
              </a:defRPr>
            </a:pPr>
            <a:r>
              <a:t>Najděte si metodu, která vám bude nejlépe vyhovovat </a:t>
            </a:r>
            <a:r>
              <a:rPr>
                <a:solidFill>
                  <a:srgbClr val="FF7575"/>
                </a:solidFill>
              </a:rPr>
              <a:t>vám</a:t>
            </a:r>
            <a:r>
              <a:t>! </a:t>
            </a:r>
            <a:r>
              <a:rPr b="0" i="0">
                <a:latin typeface="Montserrat Light"/>
                <a:ea typeface="Montserrat Light"/>
                <a:cs typeface="Montserrat Light"/>
                <a:sym typeface="Montserrat Light"/>
              </a:rPr>
              <a:t>Na základě vašich jedinečných silných stránek, problémů a cílů.</a:t>
            </a:r>
          </a:p>
        </p:txBody>
      </p:sp>
      <p:grpSp>
        <p:nvGrpSpPr>
          <p:cNvPr id="886" name="Skupina 22"/>
          <p:cNvGrpSpPr/>
          <p:nvPr/>
        </p:nvGrpSpPr>
        <p:grpSpPr>
          <a:xfrm>
            <a:off x="18809354" y="7528065"/>
            <a:ext cx="4387851" cy="5257514"/>
            <a:chOff x="0" y="7766"/>
            <a:chExt cx="4387850" cy="5257513"/>
          </a:xfrm>
        </p:grpSpPr>
        <p:sp>
          <p:nvSpPr>
            <p:cNvPr id="882" name="Zaoblený obdélník"/>
            <p:cNvSpPr/>
            <p:nvPr/>
          </p:nvSpPr>
          <p:spPr>
            <a:xfrm>
              <a:off x="-1" y="7766"/>
              <a:ext cx="4386821" cy="5257515"/>
            </a:xfrm>
            <a:prstGeom prst="roundRect">
              <a:avLst>
                <a:gd name="adj" fmla="val 3017"/>
              </a:avLst>
            </a:prstGeom>
            <a:solidFill>
              <a:srgbClr val="FFFFFF"/>
            </a:solidFill>
            <a:ln w="12700" cap="flat">
              <a:solidFill>
                <a:srgbClr val="E4E4E4"/>
              </a:solidFill>
              <a:prstDash val="solid"/>
              <a:miter lim="400000"/>
            </a:ln>
            <a:effectLst>
              <a:outerShdw blurRad="368300" dist="381000" dir="5400000" rotWithShape="0">
                <a:srgbClr val="000000">
                  <a:alpha val="9983"/>
                </a:srgbClr>
              </a:outerShdw>
            </a:effectLst>
          </p:spPr>
          <p:txBody>
            <a:bodyPr wrap="square" lIns="50800" tIns="50800" rIns="50800" bIns="5080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buClrTx/>
                <a:defRPr sz="3200" baseline="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/>
            </a:p>
          </p:txBody>
        </p:sp>
        <p:sp>
          <p:nvSpPr>
            <p:cNvPr id="883" name="Chcete vytvářet profesionální reporty a sami zpracovávat data? Ať už jste začátečník nebo pokročilí, s námi se naučíte vytvářet reporty budoucnosti - jasné, přehledné a hravé."/>
            <p:cNvSpPr txBox="1"/>
            <p:nvPr/>
          </p:nvSpPr>
          <p:spPr>
            <a:xfrm>
              <a:off x="350128" y="3161563"/>
              <a:ext cx="3556002" cy="134620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</a:ext>
            </a:extLst>
          </p:spPr>
          <p:txBody>
            <a:bodyPr wrap="square" lIns="50800" tIns="50800" rIns="50800" bIns="50800" numCol="1" anchor="t">
              <a:spAutoFit/>
            </a:bodyPr>
            <a:lstStyle>
              <a:lvl1pPr defTabSz="825500">
                <a:buClrTx/>
                <a:defRPr sz="1700" baseline="0">
                  <a:solidFill>
                    <a:srgbClr val="232115"/>
                  </a:solidFill>
                </a:defRPr>
              </a:lvl1pPr>
            </a:lstStyle>
            <a:p>
              <a:r>
                <a:t>Jedná se o vizuální zpracování týmových a projektových úkolů do jednotlivých fází pomocí tabule a lístečků.</a:t>
              </a:r>
            </a:p>
          </p:txBody>
        </p:sp>
        <p:sp>
          <p:nvSpPr>
            <p:cNvPr id="884" name="Datová analytika"/>
            <p:cNvSpPr txBox="1"/>
            <p:nvPr/>
          </p:nvSpPr>
          <p:spPr>
            <a:xfrm>
              <a:off x="329247" y="2545921"/>
              <a:ext cx="3556002" cy="4064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</a:ext>
            </a:extLst>
          </p:spPr>
          <p:txBody>
            <a:bodyPr wrap="square" lIns="50800" tIns="50800" rIns="50800" bIns="50800" numCol="1" anchor="t">
              <a:spAutoFit/>
            </a:bodyPr>
            <a:lstStyle>
              <a:lvl1pPr defTabSz="825500">
                <a:buClrTx/>
                <a:defRPr sz="2000" baseline="0">
                  <a:solidFill>
                    <a:srgbClr val="040E3C"/>
                  </a:solidFill>
                  <a:latin typeface="Montserrat Bold"/>
                  <a:ea typeface="Montserrat Bold"/>
                  <a:cs typeface="Montserrat Bold"/>
                  <a:sym typeface="Montserrat Bold"/>
                </a:defRPr>
              </a:lvl1pPr>
            </a:lstStyle>
            <a:p>
              <a:r>
                <a:t>Kanban</a:t>
              </a:r>
            </a:p>
          </p:txBody>
        </p:sp>
        <p:pic>
          <p:nvPicPr>
            <p:cNvPr id="885" name="Picture 2" descr="Picture 2"/>
            <p:cNvPicPr>
              <a:picLocks noChangeAspect="1"/>
            </p:cNvPicPr>
            <p:nvPr/>
          </p:nvPicPr>
          <p:blipFill>
            <a:blip r:embed="rId3"/>
            <a:srcRect l="4566" r="17399" b="470"/>
            <a:stretch>
              <a:fillRect/>
            </a:stretch>
          </p:blipFill>
          <p:spPr>
            <a:xfrm>
              <a:off x="0" y="10848"/>
              <a:ext cx="4387850" cy="22973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94" y="0"/>
                  </a:moveTo>
                  <a:cubicBezTo>
                    <a:pt x="206" y="211"/>
                    <a:pt x="0" y="740"/>
                    <a:pt x="0" y="1366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1366"/>
                  </a:lnTo>
                  <a:cubicBezTo>
                    <a:pt x="21600" y="740"/>
                    <a:pt x="21394" y="211"/>
                    <a:pt x="21106" y="0"/>
                  </a:cubicBezTo>
                  <a:lnTo>
                    <a:pt x="494" y="0"/>
                  </a:lnTo>
                  <a:close/>
                </a:path>
              </a:pathLst>
            </a:custGeom>
            <a:ln w="12700" cap="flat">
              <a:noFill/>
              <a:miter lim="400000"/>
            </a:ln>
            <a:effectLst/>
          </p:spPr>
        </p:pic>
      </p:grpSp>
      <p:grpSp>
        <p:nvGrpSpPr>
          <p:cNvPr id="892" name="Skupina 25"/>
          <p:cNvGrpSpPr/>
          <p:nvPr/>
        </p:nvGrpSpPr>
        <p:grpSpPr>
          <a:xfrm>
            <a:off x="13703853" y="7523739"/>
            <a:ext cx="4386820" cy="5258399"/>
            <a:chOff x="2101" y="0"/>
            <a:chExt cx="4386819" cy="5258398"/>
          </a:xfrm>
        </p:grpSpPr>
        <p:sp>
          <p:nvSpPr>
            <p:cNvPr id="887" name="Zaoblený obdélník"/>
            <p:cNvSpPr/>
            <p:nvPr/>
          </p:nvSpPr>
          <p:spPr>
            <a:xfrm>
              <a:off x="2124558" y="2070748"/>
              <a:ext cx="939962" cy="1652186"/>
            </a:xfrm>
            <a:prstGeom prst="roundRect">
              <a:avLst>
                <a:gd name="adj" fmla="val 3017"/>
              </a:avLst>
            </a:prstGeom>
            <a:solidFill>
              <a:srgbClr val="FFFFFF"/>
            </a:solidFill>
            <a:ln w="12700" cap="flat">
              <a:solidFill>
                <a:srgbClr val="E4E4E4"/>
              </a:solidFill>
              <a:prstDash val="solid"/>
              <a:miter lim="400000"/>
            </a:ln>
            <a:effectLst>
              <a:outerShdw blurRad="368300" dist="381000" dir="5400000" rotWithShape="0">
                <a:srgbClr val="000000">
                  <a:alpha val="9983"/>
                </a:srgbClr>
              </a:outerShdw>
            </a:effectLst>
          </p:spPr>
          <p:txBody>
            <a:bodyPr wrap="square" lIns="50800" tIns="50800" rIns="50800" bIns="5080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buClrTx/>
                <a:defRPr sz="3200" baseline="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/>
            </a:p>
          </p:txBody>
        </p:sp>
        <p:sp>
          <p:nvSpPr>
            <p:cNvPr id="888" name="Zaoblený obdélník"/>
            <p:cNvSpPr/>
            <p:nvPr/>
          </p:nvSpPr>
          <p:spPr>
            <a:xfrm>
              <a:off x="2101" y="884"/>
              <a:ext cx="4386820" cy="5257515"/>
            </a:xfrm>
            <a:prstGeom prst="roundRect">
              <a:avLst>
                <a:gd name="adj" fmla="val 3017"/>
              </a:avLst>
            </a:prstGeom>
            <a:solidFill>
              <a:srgbClr val="FFFFFF"/>
            </a:solidFill>
            <a:ln w="12700" cap="flat">
              <a:solidFill>
                <a:srgbClr val="E4E4E4"/>
              </a:solidFill>
              <a:prstDash val="solid"/>
              <a:miter lim="400000"/>
            </a:ln>
            <a:effectLst>
              <a:outerShdw blurRad="368300" dist="381000" dir="5400000" rotWithShape="0">
                <a:srgbClr val="000000">
                  <a:alpha val="9983"/>
                </a:srgbClr>
              </a:outerShdw>
            </a:effectLst>
          </p:spPr>
          <p:txBody>
            <a:bodyPr wrap="square" lIns="50800" tIns="50800" rIns="50800" bIns="5080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buClrTx/>
                <a:defRPr sz="3200" baseline="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/>
            </a:p>
          </p:txBody>
        </p:sp>
        <p:sp>
          <p:nvSpPr>
            <p:cNvPr id="889" name="Jaké by to bylo, kdyby část vaší práce dělal někdo za vás? A co když je to možné? Poznejte nepřeberné možnosti automatizace.  Existuje mnoho činností, které všichni děláme každý den zbytečně!"/>
            <p:cNvSpPr txBox="1"/>
            <p:nvPr/>
          </p:nvSpPr>
          <p:spPr>
            <a:xfrm>
              <a:off x="325347" y="3168799"/>
              <a:ext cx="3556003" cy="16764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</a:ext>
            </a:extLst>
          </p:spPr>
          <p:txBody>
            <a:bodyPr wrap="square" lIns="50800" tIns="50800" rIns="50800" bIns="50800" numCol="1" anchor="t">
              <a:spAutoFit/>
            </a:bodyPr>
            <a:lstStyle>
              <a:lvl1pPr defTabSz="825500">
                <a:buClrTx/>
                <a:defRPr sz="1700" baseline="0">
                  <a:solidFill>
                    <a:srgbClr val="232115"/>
                  </a:solidFill>
                </a:defRPr>
              </a:lvl1pPr>
            </a:lstStyle>
            <a:p>
              <a:r>
                <a:t>Tato metoda vychází z jednoduché pravdy: čím více informací se vám honí hlavou, tím těžší je rozhodnout, čemu je třeba věnovat pozornost.</a:t>
              </a:r>
            </a:p>
          </p:txBody>
        </p:sp>
        <p:sp>
          <p:nvSpPr>
            <p:cNvPr id="890" name="Automatizace"/>
            <p:cNvSpPr txBox="1"/>
            <p:nvPr/>
          </p:nvSpPr>
          <p:spPr>
            <a:xfrm>
              <a:off x="325348" y="2570469"/>
              <a:ext cx="3556003" cy="4064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</a:ext>
            </a:extLst>
          </p:spPr>
          <p:txBody>
            <a:bodyPr wrap="square" lIns="50800" tIns="50800" rIns="50800" bIns="50800" numCol="1" anchor="t">
              <a:spAutoFit/>
            </a:bodyPr>
            <a:lstStyle>
              <a:lvl1pPr defTabSz="825500">
                <a:buClrTx/>
                <a:defRPr sz="2000" baseline="0">
                  <a:solidFill>
                    <a:srgbClr val="040E3C"/>
                  </a:solidFill>
                  <a:latin typeface="Montserrat Bold"/>
                  <a:ea typeface="Montserrat Bold"/>
                  <a:cs typeface="Montserrat Bold"/>
                  <a:sym typeface="Montserrat Bold"/>
                </a:defRPr>
              </a:lvl1pPr>
            </a:lstStyle>
            <a:p>
              <a:r>
                <a:t>Mít vše hotovo (GTD)</a:t>
              </a:r>
            </a:p>
          </p:txBody>
        </p:sp>
        <p:pic>
          <p:nvPicPr>
            <p:cNvPr id="891" name="Picture 4" descr="Picture 4"/>
            <p:cNvPicPr>
              <a:picLocks noChangeAspect="1"/>
            </p:cNvPicPr>
            <p:nvPr/>
          </p:nvPicPr>
          <p:blipFill>
            <a:blip r:embed="rId4"/>
            <a:srcRect l="2" t="5569" r="2673" b="5132"/>
            <a:stretch>
              <a:fillRect/>
            </a:stretch>
          </p:blipFill>
          <p:spPr>
            <a:xfrm>
              <a:off x="9921" y="-1"/>
              <a:ext cx="4376739" cy="23125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66" y="0"/>
                  </a:moveTo>
                  <a:cubicBezTo>
                    <a:pt x="258" y="0"/>
                    <a:pt x="81" y="237"/>
                    <a:pt x="0" y="575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975"/>
                  </a:lnTo>
                  <a:cubicBezTo>
                    <a:pt x="21600" y="436"/>
                    <a:pt x="21370" y="0"/>
                    <a:pt x="21085" y="0"/>
                  </a:cubicBezTo>
                  <a:lnTo>
                    <a:pt x="466" y="0"/>
                  </a:lnTo>
                  <a:close/>
                </a:path>
              </a:pathLst>
            </a:custGeom>
            <a:ln w="12700" cap="flat">
              <a:noFill/>
              <a:miter lim="400000"/>
            </a:ln>
            <a:effectLst/>
          </p:spPr>
        </p:pic>
      </p:grpSp>
      <p:grpSp>
        <p:nvGrpSpPr>
          <p:cNvPr id="897" name="Skupina 41"/>
          <p:cNvGrpSpPr/>
          <p:nvPr/>
        </p:nvGrpSpPr>
        <p:grpSpPr>
          <a:xfrm>
            <a:off x="8586026" y="7523738"/>
            <a:ext cx="4396886" cy="5258400"/>
            <a:chOff x="0" y="0"/>
            <a:chExt cx="4396885" cy="5258398"/>
          </a:xfrm>
        </p:grpSpPr>
        <p:sp>
          <p:nvSpPr>
            <p:cNvPr id="893" name="Zaoblený obdélník"/>
            <p:cNvSpPr/>
            <p:nvPr/>
          </p:nvSpPr>
          <p:spPr>
            <a:xfrm>
              <a:off x="0" y="884"/>
              <a:ext cx="4386820" cy="5257515"/>
            </a:xfrm>
            <a:prstGeom prst="roundRect">
              <a:avLst>
                <a:gd name="adj" fmla="val 3017"/>
              </a:avLst>
            </a:prstGeom>
            <a:solidFill>
              <a:srgbClr val="FFFFFF"/>
            </a:solidFill>
            <a:ln w="12700" cap="flat">
              <a:solidFill>
                <a:srgbClr val="E4E4E4"/>
              </a:solidFill>
              <a:prstDash val="solid"/>
              <a:miter lim="400000"/>
            </a:ln>
            <a:effectLst>
              <a:outerShdw blurRad="368300" dist="381000" dir="5400000" rotWithShape="0">
                <a:srgbClr val="000000">
                  <a:alpha val="9983"/>
                </a:srgbClr>
              </a:outerShdw>
            </a:effectLst>
          </p:spPr>
          <p:txBody>
            <a:bodyPr wrap="square" lIns="50800" tIns="50800" rIns="50800" bIns="5080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buClrTx/>
                <a:defRPr sz="3200" baseline="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/>
            </a:p>
          </p:txBody>
        </p:sp>
        <p:sp>
          <p:nvSpPr>
            <p:cNvPr id="894" name="Poznejte hrozby, která dnes na nás číhají a jak se jim vyhnout.…"/>
            <p:cNvSpPr txBox="1"/>
            <p:nvPr/>
          </p:nvSpPr>
          <p:spPr>
            <a:xfrm>
              <a:off x="406685" y="3168799"/>
              <a:ext cx="3556003" cy="13462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</a:ext>
            </a:extLst>
          </p:spPr>
          <p:txBody>
            <a:bodyPr wrap="square" lIns="50800" tIns="50800" rIns="50800" bIns="50800" numCol="1" anchor="t">
              <a:spAutoFit/>
            </a:bodyPr>
            <a:lstStyle>
              <a:lvl1pPr defTabSz="825500">
                <a:buClrTx/>
                <a:defRPr sz="1700" baseline="0">
                  <a:solidFill>
                    <a:srgbClr val="232115"/>
                  </a:solidFill>
                </a:defRPr>
              </a:lvl1pPr>
            </a:lstStyle>
            <a:p>
              <a:r>
                <a:t>Tato metoda vám pomůže vizualizovat všechny úkoly v matici na naléhavé/důležité a nenaléhavé/nedůležité .</a:t>
              </a:r>
            </a:p>
          </p:txBody>
        </p:sp>
        <p:sp>
          <p:nvSpPr>
            <p:cNvPr id="895" name="Bezpečnost a soukromí"/>
            <p:cNvSpPr txBox="1"/>
            <p:nvPr/>
          </p:nvSpPr>
          <p:spPr>
            <a:xfrm>
              <a:off x="399384" y="2570469"/>
              <a:ext cx="3556003" cy="4064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</a:ext>
            </a:extLst>
          </p:spPr>
          <p:txBody>
            <a:bodyPr wrap="square" lIns="50800" tIns="50800" rIns="50800" bIns="50800" numCol="1" anchor="t">
              <a:spAutoFit/>
            </a:bodyPr>
            <a:lstStyle>
              <a:lvl1pPr defTabSz="825500">
                <a:buClrTx/>
                <a:defRPr sz="2000" baseline="0">
                  <a:solidFill>
                    <a:srgbClr val="040E3C"/>
                  </a:solidFill>
                  <a:latin typeface="Montserrat Bold"/>
                  <a:ea typeface="Montserrat Bold"/>
                  <a:cs typeface="Montserrat Bold"/>
                  <a:sym typeface="Montserrat Bold"/>
                </a:defRPr>
              </a:lvl1pPr>
            </a:lstStyle>
            <a:p>
              <a:r>
                <a:t>Eisenhowerova matice</a:t>
              </a:r>
            </a:p>
          </p:txBody>
        </p:sp>
        <p:pic>
          <p:nvPicPr>
            <p:cNvPr id="896" name="Picture 6" descr="Picture 6"/>
            <p:cNvPicPr>
              <a:picLocks noChangeAspect="1"/>
            </p:cNvPicPr>
            <p:nvPr/>
          </p:nvPicPr>
          <p:blipFill>
            <a:blip r:embed="rId5"/>
            <a:srcRect l="20229" t="2641" r="3552" b="3179"/>
            <a:stretch>
              <a:fillRect/>
            </a:stretch>
          </p:blipFill>
          <p:spPr>
            <a:xfrm>
              <a:off x="10226" y="-1"/>
              <a:ext cx="4386660" cy="22578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88" y="0"/>
                  </a:moveTo>
                  <a:cubicBezTo>
                    <a:pt x="308" y="0"/>
                    <a:pt x="0" y="599"/>
                    <a:pt x="0" y="1336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1336"/>
                  </a:lnTo>
                  <a:cubicBezTo>
                    <a:pt x="21600" y="599"/>
                    <a:pt x="21293" y="0"/>
                    <a:pt x="20914" y="0"/>
                  </a:cubicBezTo>
                  <a:lnTo>
                    <a:pt x="688" y="0"/>
                  </a:lnTo>
                  <a:close/>
                </a:path>
              </a:pathLst>
            </a:custGeom>
            <a:ln w="12700" cap="flat">
              <a:noFill/>
              <a:miter lim="400000"/>
            </a:ln>
            <a:effectLst/>
          </p:spPr>
        </p:pic>
      </p:grpSp>
      <p:grpSp>
        <p:nvGrpSpPr>
          <p:cNvPr id="903" name="Skupina 20"/>
          <p:cNvGrpSpPr/>
          <p:nvPr/>
        </p:nvGrpSpPr>
        <p:grpSpPr>
          <a:xfrm>
            <a:off x="18809354" y="1672709"/>
            <a:ext cx="4386820" cy="5257513"/>
            <a:chOff x="0" y="0"/>
            <a:chExt cx="4386819" cy="5257512"/>
          </a:xfrm>
        </p:grpSpPr>
        <p:sp>
          <p:nvSpPr>
            <p:cNvPr id="898" name="Zaoblený obdélník"/>
            <p:cNvSpPr/>
            <p:nvPr/>
          </p:nvSpPr>
          <p:spPr>
            <a:xfrm>
              <a:off x="0" y="0"/>
              <a:ext cx="4386820" cy="5257513"/>
            </a:xfrm>
            <a:prstGeom prst="roundRect">
              <a:avLst>
                <a:gd name="adj" fmla="val 3017"/>
              </a:avLst>
            </a:prstGeom>
            <a:solidFill>
              <a:srgbClr val="FFFFFF"/>
            </a:solidFill>
            <a:ln w="12700" cap="flat">
              <a:solidFill>
                <a:srgbClr val="E4E4E4"/>
              </a:solidFill>
              <a:prstDash val="solid"/>
              <a:miter lim="400000"/>
            </a:ln>
            <a:effectLst>
              <a:outerShdw blurRad="368300" dist="381000" dir="5400000" rotWithShape="0">
                <a:srgbClr val="000000">
                  <a:alpha val="9983"/>
                </a:srgbClr>
              </a:outerShdw>
            </a:effectLst>
          </p:spPr>
          <p:txBody>
            <a:bodyPr wrap="square" lIns="50800" tIns="50800" rIns="50800" bIns="5080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buClrTx/>
                <a:defRPr sz="3200" baseline="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/>
            </a:p>
          </p:txBody>
        </p:sp>
        <p:grpSp>
          <p:nvGrpSpPr>
            <p:cNvPr id="902" name="Skupina 13"/>
            <p:cNvGrpSpPr/>
            <p:nvPr/>
          </p:nvGrpSpPr>
          <p:grpSpPr>
            <a:xfrm>
              <a:off x="0" y="5580"/>
              <a:ext cx="4386660" cy="4880001"/>
              <a:chOff x="0" y="0"/>
              <a:chExt cx="4386659" cy="4880000"/>
            </a:xfrm>
          </p:grpSpPr>
          <p:sp>
            <p:nvSpPr>
              <p:cNvPr id="899" name="Řešení Google Workspace přináší celou řadu šikovných aplikací. Poznejte ucelený ekosystém, který vám umožní ve firmě efektivněji spolupracovat."/>
              <p:cNvSpPr txBox="1"/>
              <p:nvPr/>
            </p:nvSpPr>
            <p:spPr>
              <a:xfrm>
                <a:off x="415407" y="3203600"/>
                <a:ext cx="3556002" cy="1676401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  </a:ext>
              </a:extLst>
            </p:spPr>
            <p:txBody>
              <a:bodyPr wrap="square" lIns="50800" tIns="50800" rIns="50800" bIns="50800" numCol="1" anchor="t">
                <a:spAutoFit/>
              </a:bodyPr>
              <a:lstStyle>
                <a:lvl1pPr defTabSz="825500">
                  <a:buClrTx/>
                  <a:defRPr sz="1700" baseline="0"/>
                </a:lvl1pPr>
              </a:lstStyle>
              <a:p>
                <a:r>
                  <a:t>Kouzlo metody „Snězte tu žábu“ spočívá v návyku každé ráno řešit nejdůležitější úkoly jako první, abyste zvýšili svou produktivitu.</a:t>
                </a:r>
              </a:p>
            </p:txBody>
          </p:sp>
          <p:sp>
            <p:nvSpPr>
              <p:cNvPr id="900" name="Google Workspace"/>
              <p:cNvSpPr txBox="1"/>
              <p:nvPr/>
            </p:nvSpPr>
            <p:spPr>
              <a:xfrm>
                <a:off x="393322" y="2651571"/>
                <a:ext cx="3556002" cy="406401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  </a:ext>
              </a:extLst>
            </p:spPr>
            <p:txBody>
              <a:bodyPr wrap="square" lIns="50800" tIns="50800" rIns="50800" bIns="50800" numCol="1" anchor="t">
                <a:spAutoFit/>
              </a:bodyPr>
              <a:lstStyle>
                <a:lvl1pPr defTabSz="825500">
                  <a:buClrTx/>
                  <a:defRPr sz="2000" baseline="0">
                    <a:solidFill>
                      <a:srgbClr val="040E3C"/>
                    </a:solidFill>
                    <a:latin typeface="Montserrat Bold"/>
                    <a:ea typeface="Montserrat Bold"/>
                    <a:cs typeface="Montserrat Bold"/>
                    <a:sym typeface="Montserrat Bold"/>
                  </a:defRPr>
                </a:lvl1pPr>
              </a:lstStyle>
              <a:p>
                <a:r>
                  <a:t>Snězte tu žábu</a:t>
                </a:r>
              </a:p>
            </p:txBody>
          </p:sp>
          <p:pic>
            <p:nvPicPr>
              <p:cNvPr id="901" name="Picture 8" descr="Picture 8"/>
              <p:cNvPicPr>
                <a:picLocks noChangeAspect="1"/>
              </p:cNvPicPr>
              <p:nvPr/>
            </p:nvPicPr>
            <p:blipFill>
              <a:blip r:embed="rId6"/>
              <a:srcRect l="14702" t="2314" r="14704" b="5735"/>
              <a:stretch>
                <a:fillRect/>
              </a:stretch>
            </p:blipFill>
            <p:spPr>
              <a:xfrm>
                <a:off x="0" y="0"/>
                <a:ext cx="4386660" cy="238006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467" y="0"/>
                    </a:moveTo>
                    <a:cubicBezTo>
                      <a:pt x="209" y="0"/>
                      <a:pt x="0" y="386"/>
                      <a:pt x="0" y="861"/>
                    </a:cubicBezTo>
                    <a:lnTo>
                      <a:pt x="0" y="21600"/>
                    </a:lnTo>
                    <a:lnTo>
                      <a:pt x="21600" y="21600"/>
                    </a:lnTo>
                    <a:lnTo>
                      <a:pt x="21600" y="861"/>
                    </a:lnTo>
                    <a:cubicBezTo>
                      <a:pt x="21600" y="386"/>
                      <a:pt x="21392" y="0"/>
                      <a:pt x="21135" y="0"/>
                    </a:cubicBezTo>
                    <a:lnTo>
                      <a:pt x="467" y="0"/>
                    </a:lnTo>
                    <a:close/>
                  </a:path>
                </a:pathLst>
              </a:custGeom>
              <a:ln w="12700" cap="flat">
                <a:noFill/>
                <a:miter lim="400000"/>
              </a:ln>
              <a:effectLst/>
            </p:spPr>
          </p:pic>
        </p:grpSp>
      </p:grpSp>
      <p:grpSp>
        <p:nvGrpSpPr>
          <p:cNvPr id="909" name="Skupina 19"/>
          <p:cNvGrpSpPr/>
          <p:nvPr/>
        </p:nvGrpSpPr>
        <p:grpSpPr>
          <a:xfrm>
            <a:off x="13729727" y="1673106"/>
            <a:ext cx="4386820" cy="5260858"/>
            <a:chOff x="0" y="397"/>
            <a:chExt cx="4386819" cy="5260857"/>
          </a:xfrm>
        </p:grpSpPr>
        <p:sp>
          <p:nvSpPr>
            <p:cNvPr id="904" name="Zaoblený obdélník"/>
            <p:cNvSpPr/>
            <p:nvPr/>
          </p:nvSpPr>
          <p:spPr>
            <a:xfrm>
              <a:off x="0" y="3742"/>
              <a:ext cx="4386820" cy="5257513"/>
            </a:xfrm>
            <a:prstGeom prst="roundRect">
              <a:avLst>
                <a:gd name="adj" fmla="val 3017"/>
              </a:avLst>
            </a:prstGeom>
            <a:solidFill>
              <a:srgbClr val="FFFFFF"/>
            </a:solidFill>
            <a:ln w="12700" cap="flat">
              <a:solidFill>
                <a:srgbClr val="E4E4E4"/>
              </a:solidFill>
              <a:prstDash val="solid"/>
              <a:miter lim="400000"/>
            </a:ln>
            <a:effectLst>
              <a:outerShdw blurRad="368300" dist="381000" dir="5400000" rotWithShape="0">
                <a:srgbClr val="000000">
                  <a:alpha val="9983"/>
                </a:srgbClr>
              </a:outerShdw>
            </a:effectLst>
          </p:spPr>
          <p:txBody>
            <a:bodyPr wrap="square" lIns="50800" tIns="50800" rIns="50800" bIns="5080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buClrTx/>
                <a:defRPr sz="3200" baseline="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/>
            </a:p>
          </p:txBody>
        </p:sp>
        <p:grpSp>
          <p:nvGrpSpPr>
            <p:cNvPr id="908" name="Skupina 11"/>
            <p:cNvGrpSpPr/>
            <p:nvPr/>
          </p:nvGrpSpPr>
          <p:grpSpPr>
            <a:xfrm>
              <a:off x="105" y="397"/>
              <a:ext cx="4386660" cy="4570256"/>
              <a:chOff x="0" y="396"/>
              <a:chExt cx="4386659" cy="4570255"/>
            </a:xfrm>
          </p:grpSpPr>
          <p:sp>
            <p:nvSpPr>
              <p:cNvPr id="905" name="Řešení Microsoft 365 přináší mnohem více, než známý Word, Excel nebo Outlook. Poznejte i ostatní cloudové nástroje z tohoto balíčku, které vám umožní ve firmě efektivněji spolupracovat."/>
              <p:cNvSpPr txBox="1"/>
              <p:nvPr/>
            </p:nvSpPr>
            <p:spPr>
              <a:xfrm>
                <a:off x="346458" y="3224452"/>
                <a:ext cx="3768100" cy="1346201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  </a:ext>
              </a:extLst>
            </p:spPr>
            <p:txBody>
              <a:bodyPr wrap="square" lIns="50800" tIns="50800" rIns="50800" bIns="50800" numCol="1" anchor="t">
                <a:spAutoFit/>
              </a:bodyPr>
              <a:lstStyle>
                <a:lvl1pPr defTabSz="825500">
                  <a:buClrTx/>
                  <a:defRPr sz="1700" baseline="0"/>
                </a:lvl1pPr>
              </a:lstStyle>
              <a:p>
                <a:r>
                  <a:t>Hlavní myšlenka je soustředit se 25 minut na práci, pak 5 minut pauza. Po 4 kolech následuje delší pauza.</a:t>
                </a:r>
              </a:p>
            </p:txBody>
          </p:sp>
          <p:sp>
            <p:nvSpPr>
              <p:cNvPr id="906" name="Microsoft Office 365"/>
              <p:cNvSpPr txBox="1"/>
              <p:nvPr/>
            </p:nvSpPr>
            <p:spPr>
              <a:xfrm>
                <a:off x="346458" y="2672423"/>
                <a:ext cx="3556003" cy="406401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  </a:ext>
              </a:extLst>
            </p:spPr>
            <p:txBody>
              <a:bodyPr wrap="square" lIns="50800" tIns="50800" rIns="50800" bIns="50800" numCol="1" anchor="t">
                <a:spAutoFit/>
              </a:bodyPr>
              <a:lstStyle>
                <a:lvl1pPr defTabSz="825500">
                  <a:buClrTx/>
                  <a:defRPr sz="2000" baseline="0">
                    <a:solidFill>
                      <a:srgbClr val="040E3C"/>
                    </a:solidFill>
                    <a:latin typeface="Montserrat Bold"/>
                    <a:ea typeface="Montserrat Bold"/>
                    <a:cs typeface="Montserrat Bold"/>
                    <a:sym typeface="Montserrat Bold"/>
                  </a:defRPr>
                </a:lvl1pPr>
              </a:lstStyle>
              <a:p>
                <a:r>
                  <a:t>Pomodoro technika</a:t>
                </a:r>
              </a:p>
            </p:txBody>
          </p:sp>
          <p:pic>
            <p:nvPicPr>
              <p:cNvPr id="907" name="Picture 10" descr="Picture 10"/>
              <p:cNvPicPr>
                <a:picLocks noChangeAspect="1"/>
              </p:cNvPicPr>
              <p:nvPr/>
            </p:nvPicPr>
            <p:blipFill>
              <a:blip r:embed="rId7"/>
              <a:srcRect l="8750" t="4" r="15790"/>
              <a:stretch>
                <a:fillRect/>
              </a:stretch>
            </p:blipFill>
            <p:spPr>
              <a:xfrm>
                <a:off x="0" y="396"/>
                <a:ext cx="4386660" cy="242133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518" y="0"/>
                    </a:moveTo>
                    <a:cubicBezTo>
                      <a:pt x="232" y="10"/>
                      <a:pt x="0" y="431"/>
                      <a:pt x="0" y="952"/>
                    </a:cubicBezTo>
                    <a:lnTo>
                      <a:pt x="0" y="21600"/>
                    </a:lnTo>
                    <a:lnTo>
                      <a:pt x="21600" y="21600"/>
                    </a:lnTo>
                    <a:lnTo>
                      <a:pt x="21600" y="952"/>
                    </a:lnTo>
                    <a:cubicBezTo>
                      <a:pt x="21600" y="431"/>
                      <a:pt x="21368" y="10"/>
                      <a:pt x="21082" y="0"/>
                    </a:cubicBezTo>
                    <a:lnTo>
                      <a:pt x="518" y="0"/>
                    </a:lnTo>
                    <a:close/>
                  </a:path>
                </a:pathLst>
              </a:custGeom>
              <a:ln w="12700" cap="flat">
                <a:noFill/>
                <a:miter lim="400000"/>
              </a:ln>
              <a:effectLst/>
            </p:spPr>
          </p:pic>
        </p:grpSp>
      </p:grpSp>
      <p:grpSp>
        <p:nvGrpSpPr>
          <p:cNvPr id="915" name="Skupina 17"/>
          <p:cNvGrpSpPr/>
          <p:nvPr/>
        </p:nvGrpSpPr>
        <p:grpSpPr>
          <a:xfrm>
            <a:off x="8650100" y="1657437"/>
            <a:ext cx="4386820" cy="5261255"/>
            <a:chOff x="0" y="0"/>
            <a:chExt cx="4386819" cy="5261254"/>
          </a:xfrm>
        </p:grpSpPr>
        <p:sp>
          <p:nvSpPr>
            <p:cNvPr id="910" name="Zaoblený obdélník"/>
            <p:cNvSpPr/>
            <p:nvPr/>
          </p:nvSpPr>
          <p:spPr>
            <a:xfrm>
              <a:off x="0" y="3742"/>
              <a:ext cx="4386820" cy="5257513"/>
            </a:xfrm>
            <a:prstGeom prst="roundRect">
              <a:avLst>
                <a:gd name="adj" fmla="val 3017"/>
              </a:avLst>
            </a:prstGeom>
            <a:solidFill>
              <a:srgbClr val="FFFFFF"/>
            </a:solidFill>
            <a:ln w="12700" cap="flat">
              <a:solidFill>
                <a:srgbClr val="E4E4E4"/>
              </a:solidFill>
              <a:prstDash val="solid"/>
              <a:miter lim="400000"/>
            </a:ln>
            <a:effectLst>
              <a:outerShdw blurRad="368300" dist="381000" dir="5400000" rotWithShape="0">
                <a:srgbClr val="000000">
                  <a:alpha val="9983"/>
                </a:srgbClr>
              </a:outerShdw>
            </a:effectLst>
          </p:spPr>
          <p:txBody>
            <a:bodyPr wrap="square" lIns="50800" tIns="50800" rIns="50800" bIns="5080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buClrTx/>
                <a:defRPr sz="3200" baseline="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/>
            </a:p>
          </p:txBody>
        </p:sp>
        <p:grpSp>
          <p:nvGrpSpPr>
            <p:cNvPr id="914" name="Skupina 10"/>
            <p:cNvGrpSpPr/>
            <p:nvPr/>
          </p:nvGrpSpPr>
          <p:grpSpPr>
            <a:xfrm>
              <a:off x="-1" y="0"/>
              <a:ext cx="4386661" cy="4570653"/>
              <a:chOff x="0" y="0"/>
              <a:chExt cx="4386659" cy="4570652"/>
            </a:xfrm>
          </p:grpSpPr>
          <p:sp>
            <p:nvSpPr>
              <p:cNvPr id="911" name="Microsoft Teams je v současnosti jedna z nejdůležitějších aplikací v balíku Microsoft 365. Naučte se, jak využít potenciál této aplikace opravdu naplno."/>
              <p:cNvSpPr txBox="1"/>
              <p:nvPr/>
            </p:nvSpPr>
            <p:spPr>
              <a:xfrm>
                <a:off x="399386" y="3224452"/>
                <a:ext cx="3556002" cy="1346201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  </a:ext>
              </a:extLst>
            </p:spPr>
            <p:txBody>
              <a:bodyPr wrap="square" lIns="50800" tIns="50800" rIns="50800" bIns="50800" numCol="1" anchor="t">
                <a:spAutoFit/>
              </a:bodyPr>
              <a:lstStyle>
                <a:lvl1pPr defTabSz="825500">
                  <a:buClrTx/>
                  <a:defRPr sz="1700" baseline="0"/>
                </a:lvl1pPr>
              </a:lstStyle>
              <a:p>
                <a:r>
                  <a:t>Jednoduchý a účinný způsob, jak získat zpět kontrolu nad svým časem tím, že si rozdělíte den do určitých časových bloků.</a:t>
                </a:r>
              </a:p>
            </p:txBody>
          </p:sp>
          <p:sp>
            <p:nvSpPr>
              <p:cNvPr id="912" name="Microsoft Teams"/>
              <p:cNvSpPr txBox="1"/>
              <p:nvPr/>
            </p:nvSpPr>
            <p:spPr>
              <a:xfrm>
                <a:off x="399387" y="2672423"/>
                <a:ext cx="3556002" cy="406401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  </a:ext>
              </a:extLst>
            </p:spPr>
            <p:txBody>
              <a:bodyPr wrap="square" lIns="50800" tIns="50800" rIns="50800" bIns="50800" numCol="1" anchor="t">
                <a:spAutoFit/>
              </a:bodyPr>
              <a:lstStyle>
                <a:lvl1pPr defTabSz="825500">
                  <a:buClrTx/>
                  <a:defRPr sz="2000" baseline="0">
                    <a:solidFill>
                      <a:srgbClr val="040E3C"/>
                    </a:solidFill>
                    <a:latin typeface="Montserrat Bold"/>
                    <a:ea typeface="Montserrat Bold"/>
                    <a:cs typeface="Montserrat Bold"/>
                    <a:sym typeface="Montserrat Bold"/>
                  </a:defRPr>
                </a:lvl1pPr>
              </a:lstStyle>
              <a:p>
                <a:r>
                  <a:t>Časové blokování</a:t>
                </a:r>
              </a:p>
            </p:txBody>
          </p:sp>
          <p:pic>
            <p:nvPicPr>
              <p:cNvPr id="913" name="Picture 12" descr="Picture 12"/>
              <p:cNvPicPr>
                <a:picLocks noChangeAspect="1"/>
              </p:cNvPicPr>
              <p:nvPr/>
            </p:nvPicPr>
            <p:blipFill>
              <a:blip r:embed="rId8"/>
              <a:srcRect l="24285" t="576" r="263"/>
              <a:stretch>
                <a:fillRect/>
              </a:stretch>
            </p:blipFill>
            <p:spPr>
              <a:xfrm>
                <a:off x="0" y="0"/>
                <a:ext cx="4386660" cy="240778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37" y="0"/>
                    </a:moveTo>
                    <a:cubicBezTo>
                      <a:pt x="330" y="0"/>
                      <a:pt x="0" y="601"/>
                      <a:pt x="0" y="1342"/>
                    </a:cubicBezTo>
                    <a:lnTo>
                      <a:pt x="0" y="21600"/>
                    </a:lnTo>
                    <a:lnTo>
                      <a:pt x="21600" y="21600"/>
                    </a:lnTo>
                    <a:lnTo>
                      <a:pt x="21600" y="1342"/>
                    </a:lnTo>
                    <a:cubicBezTo>
                      <a:pt x="21600" y="601"/>
                      <a:pt x="21270" y="0"/>
                      <a:pt x="20863" y="0"/>
                    </a:cubicBezTo>
                    <a:lnTo>
                      <a:pt x="737" y="0"/>
                    </a:lnTo>
                    <a:close/>
                  </a:path>
                </a:pathLst>
              </a:custGeom>
              <a:ln w="12700" cap="flat">
                <a:noFill/>
                <a:miter lim="400000"/>
              </a:ln>
              <a:effectLst/>
            </p:spPr>
          </p:pic>
        </p:grpSp>
      </p:grpSp>
      <p:sp>
        <p:nvSpPr>
          <p:cNvPr id="916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2001499" y="13080999"/>
            <a:ext cx="368505" cy="374600"/>
          </a:xfrm>
          <a:prstGeom prst="rect">
            <a:avLst/>
          </a:prstGeom>
        </p:spPr>
        <p:txBody>
          <a:bodyPr lIns="50800" tIns="50800" rIns="50800" bIns="50800" anchor="b"/>
          <a:lstStyle>
            <a:lvl1pPr algn="ctr" defTabSz="584200">
              <a:buClr>
                <a:srgbClr val="000000"/>
              </a:buClr>
              <a:defRPr sz="1800" b="0">
                <a:solidFill>
                  <a:srgbClr val="000000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Pozadí Tmavé (kopie 2)">
    <p:bg>
      <p:bgPr>
        <a:solidFill>
          <a:srgbClr val="04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3" name="Volný tvar 6"/>
          <p:cNvSpPr/>
          <p:nvPr/>
        </p:nvSpPr>
        <p:spPr>
          <a:xfrm>
            <a:off x="134619" y="128682"/>
            <a:ext cx="24114762" cy="122132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3" y="0"/>
                </a:moveTo>
                <a:cubicBezTo>
                  <a:pt x="24" y="0"/>
                  <a:pt x="0" y="47"/>
                  <a:pt x="0" y="105"/>
                </a:cubicBezTo>
                <a:lnTo>
                  <a:pt x="0" y="325"/>
                </a:lnTo>
                <a:cubicBezTo>
                  <a:pt x="0" y="382"/>
                  <a:pt x="24" y="427"/>
                  <a:pt x="53" y="427"/>
                </a:cubicBezTo>
                <a:cubicBezTo>
                  <a:pt x="82" y="427"/>
                  <a:pt x="106" y="382"/>
                  <a:pt x="106" y="325"/>
                </a:cubicBezTo>
                <a:lnTo>
                  <a:pt x="106" y="105"/>
                </a:lnTo>
                <a:cubicBezTo>
                  <a:pt x="106" y="47"/>
                  <a:pt x="82" y="0"/>
                  <a:pt x="53" y="0"/>
                </a:cubicBezTo>
                <a:close/>
                <a:moveTo>
                  <a:pt x="367" y="0"/>
                </a:moveTo>
                <a:cubicBezTo>
                  <a:pt x="338" y="0"/>
                  <a:pt x="315" y="47"/>
                  <a:pt x="315" y="105"/>
                </a:cubicBezTo>
                <a:lnTo>
                  <a:pt x="315" y="325"/>
                </a:lnTo>
                <a:cubicBezTo>
                  <a:pt x="315" y="382"/>
                  <a:pt x="338" y="427"/>
                  <a:pt x="367" y="427"/>
                </a:cubicBezTo>
                <a:cubicBezTo>
                  <a:pt x="397" y="427"/>
                  <a:pt x="420" y="382"/>
                  <a:pt x="420" y="325"/>
                </a:cubicBezTo>
                <a:lnTo>
                  <a:pt x="420" y="105"/>
                </a:lnTo>
                <a:cubicBezTo>
                  <a:pt x="420" y="47"/>
                  <a:pt x="397" y="0"/>
                  <a:pt x="367" y="0"/>
                </a:cubicBezTo>
                <a:close/>
                <a:moveTo>
                  <a:pt x="1217" y="0"/>
                </a:moveTo>
                <a:cubicBezTo>
                  <a:pt x="1188" y="0"/>
                  <a:pt x="1164" y="47"/>
                  <a:pt x="1164" y="105"/>
                </a:cubicBezTo>
                <a:lnTo>
                  <a:pt x="1164" y="325"/>
                </a:lnTo>
                <a:cubicBezTo>
                  <a:pt x="1164" y="382"/>
                  <a:pt x="1188" y="427"/>
                  <a:pt x="1217" y="427"/>
                </a:cubicBezTo>
                <a:cubicBezTo>
                  <a:pt x="1246" y="427"/>
                  <a:pt x="1270" y="382"/>
                  <a:pt x="1270" y="325"/>
                </a:cubicBezTo>
                <a:lnTo>
                  <a:pt x="1270" y="105"/>
                </a:lnTo>
                <a:cubicBezTo>
                  <a:pt x="1270" y="47"/>
                  <a:pt x="1246" y="0"/>
                  <a:pt x="1217" y="0"/>
                </a:cubicBezTo>
                <a:close/>
                <a:moveTo>
                  <a:pt x="1532" y="0"/>
                </a:moveTo>
                <a:cubicBezTo>
                  <a:pt x="1503" y="0"/>
                  <a:pt x="1479" y="47"/>
                  <a:pt x="1479" y="105"/>
                </a:cubicBezTo>
                <a:lnTo>
                  <a:pt x="1479" y="325"/>
                </a:lnTo>
                <a:cubicBezTo>
                  <a:pt x="1479" y="382"/>
                  <a:pt x="1503" y="427"/>
                  <a:pt x="1532" y="427"/>
                </a:cubicBezTo>
                <a:cubicBezTo>
                  <a:pt x="1561" y="427"/>
                  <a:pt x="1584" y="382"/>
                  <a:pt x="1584" y="325"/>
                </a:cubicBezTo>
                <a:lnTo>
                  <a:pt x="1584" y="105"/>
                </a:lnTo>
                <a:cubicBezTo>
                  <a:pt x="1584" y="47"/>
                  <a:pt x="1561" y="0"/>
                  <a:pt x="1532" y="0"/>
                </a:cubicBezTo>
                <a:close/>
                <a:moveTo>
                  <a:pt x="2380" y="0"/>
                </a:moveTo>
                <a:cubicBezTo>
                  <a:pt x="2351" y="0"/>
                  <a:pt x="2329" y="47"/>
                  <a:pt x="2329" y="105"/>
                </a:cubicBezTo>
                <a:lnTo>
                  <a:pt x="2329" y="325"/>
                </a:lnTo>
                <a:cubicBezTo>
                  <a:pt x="2329" y="382"/>
                  <a:pt x="2351" y="427"/>
                  <a:pt x="2380" y="427"/>
                </a:cubicBezTo>
                <a:cubicBezTo>
                  <a:pt x="2409" y="427"/>
                  <a:pt x="2433" y="382"/>
                  <a:pt x="2433" y="325"/>
                </a:cubicBezTo>
                <a:lnTo>
                  <a:pt x="2433" y="105"/>
                </a:lnTo>
                <a:cubicBezTo>
                  <a:pt x="2433" y="47"/>
                  <a:pt x="2409" y="0"/>
                  <a:pt x="2380" y="0"/>
                </a:cubicBezTo>
                <a:close/>
                <a:moveTo>
                  <a:pt x="2695" y="0"/>
                </a:moveTo>
                <a:cubicBezTo>
                  <a:pt x="2666" y="0"/>
                  <a:pt x="2643" y="47"/>
                  <a:pt x="2643" y="105"/>
                </a:cubicBezTo>
                <a:lnTo>
                  <a:pt x="2643" y="325"/>
                </a:lnTo>
                <a:cubicBezTo>
                  <a:pt x="2643" y="382"/>
                  <a:pt x="2666" y="427"/>
                  <a:pt x="2695" y="427"/>
                </a:cubicBezTo>
                <a:cubicBezTo>
                  <a:pt x="2724" y="427"/>
                  <a:pt x="2748" y="382"/>
                  <a:pt x="2748" y="325"/>
                </a:cubicBezTo>
                <a:lnTo>
                  <a:pt x="2748" y="105"/>
                </a:lnTo>
                <a:cubicBezTo>
                  <a:pt x="2748" y="47"/>
                  <a:pt x="2724" y="0"/>
                  <a:pt x="2695" y="0"/>
                </a:cubicBezTo>
                <a:close/>
                <a:moveTo>
                  <a:pt x="3545" y="0"/>
                </a:moveTo>
                <a:cubicBezTo>
                  <a:pt x="3516" y="0"/>
                  <a:pt x="3492" y="47"/>
                  <a:pt x="3492" y="105"/>
                </a:cubicBezTo>
                <a:lnTo>
                  <a:pt x="3492" y="325"/>
                </a:lnTo>
                <a:cubicBezTo>
                  <a:pt x="3492" y="382"/>
                  <a:pt x="3516" y="427"/>
                  <a:pt x="3545" y="427"/>
                </a:cubicBezTo>
                <a:cubicBezTo>
                  <a:pt x="3574" y="427"/>
                  <a:pt x="3598" y="382"/>
                  <a:pt x="3598" y="325"/>
                </a:cubicBezTo>
                <a:lnTo>
                  <a:pt x="3598" y="105"/>
                </a:lnTo>
                <a:cubicBezTo>
                  <a:pt x="3598" y="47"/>
                  <a:pt x="3574" y="0"/>
                  <a:pt x="3545" y="0"/>
                </a:cubicBezTo>
                <a:close/>
                <a:moveTo>
                  <a:pt x="3859" y="0"/>
                </a:moveTo>
                <a:cubicBezTo>
                  <a:pt x="3830" y="0"/>
                  <a:pt x="3806" y="47"/>
                  <a:pt x="3806" y="105"/>
                </a:cubicBezTo>
                <a:lnTo>
                  <a:pt x="3806" y="325"/>
                </a:lnTo>
                <a:cubicBezTo>
                  <a:pt x="3806" y="382"/>
                  <a:pt x="3830" y="427"/>
                  <a:pt x="3859" y="427"/>
                </a:cubicBezTo>
                <a:cubicBezTo>
                  <a:pt x="3888" y="427"/>
                  <a:pt x="3912" y="382"/>
                  <a:pt x="3912" y="325"/>
                </a:cubicBezTo>
                <a:lnTo>
                  <a:pt x="3912" y="105"/>
                </a:lnTo>
                <a:cubicBezTo>
                  <a:pt x="3912" y="47"/>
                  <a:pt x="3888" y="0"/>
                  <a:pt x="3859" y="0"/>
                </a:cubicBezTo>
                <a:close/>
                <a:moveTo>
                  <a:pt x="4709" y="0"/>
                </a:moveTo>
                <a:cubicBezTo>
                  <a:pt x="4680" y="0"/>
                  <a:pt x="4656" y="47"/>
                  <a:pt x="4656" y="105"/>
                </a:cubicBezTo>
                <a:lnTo>
                  <a:pt x="4656" y="325"/>
                </a:lnTo>
                <a:cubicBezTo>
                  <a:pt x="4656" y="382"/>
                  <a:pt x="4680" y="427"/>
                  <a:pt x="4709" y="427"/>
                </a:cubicBezTo>
                <a:cubicBezTo>
                  <a:pt x="4738" y="427"/>
                  <a:pt x="4762" y="382"/>
                  <a:pt x="4762" y="325"/>
                </a:cubicBezTo>
                <a:lnTo>
                  <a:pt x="4762" y="105"/>
                </a:lnTo>
                <a:cubicBezTo>
                  <a:pt x="4762" y="47"/>
                  <a:pt x="4738" y="0"/>
                  <a:pt x="4709" y="0"/>
                </a:cubicBezTo>
                <a:close/>
                <a:moveTo>
                  <a:pt x="5023" y="0"/>
                </a:moveTo>
                <a:cubicBezTo>
                  <a:pt x="4994" y="0"/>
                  <a:pt x="4970" y="47"/>
                  <a:pt x="4970" y="105"/>
                </a:cubicBezTo>
                <a:lnTo>
                  <a:pt x="4970" y="325"/>
                </a:lnTo>
                <a:cubicBezTo>
                  <a:pt x="4970" y="382"/>
                  <a:pt x="4994" y="427"/>
                  <a:pt x="5023" y="427"/>
                </a:cubicBezTo>
                <a:cubicBezTo>
                  <a:pt x="5053" y="427"/>
                  <a:pt x="5076" y="382"/>
                  <a:pt x="5076" y="325"/>
                </a:cubicBezTo>
                <a:lnTo>
                  <a:pt x="5076" y="105"/>
                </a:lnTo>
                <a:cubicBezTo>
                  <a:pt x="5076" y="47"/>
                  <a:pt x="5053" y="0"/>
                  <a:pt x="5023" y="0"/>
                </a:cubicBezTo>
                <a:close/>
                <a:moveTo>
                  <a:pt x="5873" y="0"/>
                </a:moveTo>
                <a:cubicBezTo>
                  <a:pt x="5844" y="0"/>
                  <a:pt x="5820" y="47"/>
                  <a:pt x="5820" y="105"/>
                </a:cubicBezTo>
                <a:lnTo>
                  <a:pt x="5820" y="325"/>
                </a:lnTo>
                <a:cubicBezTo>
                  <a:pt x="5820" y="382"/>
                  <a:pt x="5844" y="427"/>
                  <a:pt x="5873" y="427"/>
                </a:cubicBezTo>
                <a:cubicBezTo>
                  <a:pt x="5902" y="427"/>
                  <a:pt x="5926" y="382"/>
                  <a:pt x="5926" y="325"/>
                </a:cubicBezTo>
                <a:lnTo>
                  <a:pt x="5926" y="105"/>
                </a:lnTo>
                <a:cubicBezTo>
                  <a:pt x="5926" y="47"/>
                  <a:pt x="5902" y="0"/>
                  <a:pt x="5873" y="0"/>
                </a:cubicBezTo>
                <a:close/>
                <a:moveTo>
                  <a:pt x="6188" y="0"/>
                </a:moveTo>
                <a:cubicBezTo>
                  <a:pt x="6159" y="0"/>
                  <a:pt x="6135" y="47"/>
                  <a:pt x="6135" y="105"/>
                </a:cubicBezTo>
                <a:lnTo>
                  <a:pt x="6135" y="325"/>
                </a:lnTo>
                <a:cubicBezTo>
                  <a:pt x="6135" y="382"/>
                  <a:pt x="6159" y="427"/>
                  <a:pt x="6188" y="427"/>
                </a:cubicBezTo>
                <a:cubicBezTo>
                  <a:pt x="6217" y="427"/>
                  <a:pt x="6240" y="382"/>
                  <a:pt x="6240" y="325"/>
                </a:cubicBezTo>
                <a:lnTo>
                  <a:pt x="6240" y="105"/>
                </a:lnTo>
                <a:cubicBezTo>
                  <a:pt x="6240" y="47"/>
                  <a:pt x="6217" y="0"/>
                  <a:pt x="6188" y="0"/>
                </a:cubicBezTo>
                <a:close/>
                <a:moveTo>
                  <a:pt x="7036" y="0"/>
                </a:moveTo>
                <a:cubicBezTo>
                  <a:pt x="7007" y="0"/>
                  <a:pt x="6984" y="47"/>
                  <a:pt x="6984" y="105"/>
                </a:cubicBezTo>
                <a:lnTo>
                  <a:pt x="6984" y="325"/>
                </a:lnTo>
                <a:cubicBezTo>
                  <a:pt x="6984" y="382"/>
                  <a:pt x="7007" y="427"/>
                  <a:pt x="7036" y="427"/>
                </a:cubicBezTo>
                <a:cubicBezTo>
                  <a:pt x="7065" y="427"/>
                  <a:pt x="7089" y="382"/>
                  <a:pt x="7089" y="325"/>
                </a:cubicBezTo>
                <a:lnTo>
                  <a:pt x="7089" y="105"/>
                </a:lnTo>
                <a:cubicBezTo>
                  <a:pt x="7089" y="47"/>
                  <a:pt x="7065" y="0"/>
                  <a:pt x="7036" y="0"/>
                </a:cubicBezTo>
                <a:close/>
                <a:moveTo>
                  <a:pt x="7351" y="0"/>
                </a:moveTo>
                <a:cubicBezTo>
                  <a:pt x="7322" y="0"/>
                  <a:pt x="7299" y="47"/>
                  <a:pt x="7299" y="105"/>
                </a:cubicBezTo>
                <a:lnTo>
                  <a:pt x="7299" y="325"/>
                </a:lnTo>
                <a:cubicBezTo>
                  <a:pt x="7299" y="382"/>
                  <a:pt x="7322" y="427"/>
                  <a:pt x="7351" y="427"/>
                </a:cubicBezTo>
                <a:cubicBezTo>
                  <a:pt x="7380" y="427"/>
                  <a:pt x="7404" y="382"/>
                  <a:pt x="7404" y="325"/>
                </a:cubicBezTo>
                <a:lnTo>
                  <a:pt x="7404" y="105"/>
                </a:lnTo>
                <a:cubicBezTo>
                  <a:pt x="7404" y="47"/>
                  <a:pt x="7380" y="0"/>
                  <a:pt x="7351" y="0"/>
                </a:cubicBezTo>
                <a:close/>
                <a:moveTo>
                  <a:pt x="8201" y="0"/>
                </a:moveTo>
                <a:cubicBezTo>
                  <a:pt x="8171" y="0"/>
                  <a:pt x="8148" y="47"/>
                  <a:pt x="8148" y="105"/>
                </a:cubicBezTo>
                <a:lnTo>
                  <a:pt x="8148" y="325"/>
                </a:lnTo>
                <a:cubicBezTo>
                  <a:pt x="8148" y="382"/>
                  <a:pt x="8171" y="427"/>
                  <a:pt x="8201" y="427"/>
                </a:cubicBezTo>
                <a:cubicBezTo>
                  <a:pt x="8230" y="427"/>
                  <a:pt x="8254" y="382"/>
                  <a:pt x="8254" y="325"/>
                </a:cubicBezTo>
                <a:lnTo>
                  <a:pt x="8254" y="105"/>
                </a:lnTo>
                <a:cubicBezTo>
                  <a:pt x="8254" y="47"/>
                  <a:pt x="8230" y="0"/>
                  <a:pt x="8201" y="0"/>
                </a:cubicBezTo>
                <a:close/>
                <a:moveTo>
                  <a:pt x="8515" y="0"/>
                </a:moveTo>
                <a:cubicBezTo>
                  <a:pt x="8486" y="0"/>
                  <a:pt x="8462" y="47"/>
                  <a:pt x="8462" y="105"/>
                </a:cubicBezTo>
                <a:lnTo>
                  <a:pt x="8462" y="325"/>
                </a:lnTo>
                <a:cubicBezTo>
                  <a:pt x="8462" y="382"/>
                  <a:pt x="8486" y="427"/>
                  <a:pt x="8515" y="427"/>
                </a:cubicBezTo>
                <a:cubicBezTo>
                  <a:pt x="8544" y="427"/>
                  <a:pt x="8568" y="382"/>
                  <a:pt x="8568" y="325"/>
                </a:cubicBezTo>
                <a:lnTo>
                  <a:pt x="8568" y="105"/>
                </a:lnTo>
                <a:cubicBezTo>
                  <a:pt x="8568" y="47"/>
                  <a:pt x="8544" y="0"/>
                  <a:pt x="8515" y="0"/>
                </a:cubicBezTo>
                <a:close/>
                <a:moveTo>
                  <a:pt x="9365" y="0"/>
                </a:moveTo>
                <a:cubicBezTo>
                  <a:pt x="9336" y="0"/>
                  <a:pt x="9312" y="47"/>
                  <a:pt x="9312" y="105"/>
                </a:cubicBezTo>
                <a:lnTo>
                  <a:pt x="9312" y="325"/>
                </a:lnTo>
                <a:cubicBezTo>
                  <a:pt x="9312" y="382"/>
                  <a:pt x="9336" y="427"/>
                  <a:pt x="9365" y="427"/>
                </a:cubicBezTo>
                <a:cubicBezTo>
                  <a:pt x="9394" y="427"/>
                  <a:pt x="9418" y="382"/>
                  <a:pt x="9418" y="325"/>
                </a:cubicBezTo>
                <a:lnTo>
                  <a:pt x="9418" y="105"/>
                </a:lnTo>
                <a:cubicBezTo>
                  <a:pt x="9418" y="47"/>
                  <a:pt x="9394" y="0"/>
                  <a:pt x="9365" y="0"/>
                </a:cubicBezTo>
                <a:close/>
                <a:moveTo>
                  <a:pt x="9679" y="0"/>
                </a:moveTo>
                <a:cubicBezTo>
                  <a:pt x="9650" y="0"/>
                  <a:pt x="9626" y="47"/>
                  <a:pt x="9626" y="105"/>
                </a:cubicBezTo>
                <a:lnTo>
                  <a:pt x="9626" y="325"/>
                </a:lnTo>
                <a:cubicBezTo>
                  <a:pt x="9626" y="382"/>
                  <a:pt x="9650" y="427"/>
                  <a:pt x="9679" y="427"/>
                </a:cubicBezTo>
                <a:cubicBezTo>
                  <a:pt x="9708" y="427"/>
                  <a:pt x="9732" y="382"/>
                  <a:pt x="9732" y="325"/>
                </a:cubicBezTo>
                <a:lnTo>
                  <a:pt x="9732" y="105"/>
                </a:lnTo>
                <a:cubicBezTo>
                  <a:pt x="9732" y="47"/>
                  <a:pt x="9708" y="0"/>
                  <a:pt x="9679" y="0"/>
                </a:cubicBezTo>
                <a:close/>
                <a:moveTo>
                  <a:pt x="10529" y="0"/>
                </a:moveTo>
                <a:cubicBezTo>
                  <a:pt x="10500" y="0"/>
                  <a:pt x="10476" y="47"/>
                  <a:pt x="10476" y="105"/>
                </a:cubicBezTo>
                <a:lnTo>
                  <a:pt x="10476" y="325"/>
                </a:lnTo>
                <a:cubicBezTo>
                  <a:pt x="10476" y="382"/>
                  <a:pt x="10500" y="427"/>
                  <a:pt x="10529" y="427"/>
                </a:cubicBezTo>
                <a:cubicBezTo>
                  <a:pt x="10558" y="427"/>
                  <a:pt x="10582" y="382"/>
                  <a:pt x="10582" y="325"/>
                </a:cubicBezTo>
                <a:lnTo>
                  <a:pt x="10582" y="105"/>
                </a:lnTo>
                <a:cubicBezTo>
                  <a:pt x="10582" y="47"/>
                  <a:pt x="10558" y="0"/>
                  <a:pt x="10529" y="0"/>
                </a:cubicBezTo>
                <a:close/>
                <a:moveTo>
                  <a:pt x="10844" y="0"/>
                </a:moveTo>
                <a:cubicBezTo>
                  <a:pt x="10814" y="0"/>
                  <a:pt x="10791" y="47"/>
                  <a:pt x="10791" y="105"/>
                </a:cubicBezTo>
                <a:lnTo>
                  <a:pt x="10791" y="325"/>
                </a:lnTo>
                <a:cubicBezTo>
                  <a:pt x="10791" y="382"/>
                  <a:pt x="10814" y="427"/>
                  <a:pt x="10844" y="427"/>
                </a:cubicBezTo>
                <a:cubicBezTo>
                  <a:pt x="10873" y="427"/>
                  <a:pt x="10895" y="382"/>
                  <a:pt x="10895" y="325"/>
                </a:cubicBezTo>
                <a:lnTo>
                  <a:pt x="10895" y="105"/>
                </a:lnTo>
                <a:cubicBezTo>
                  <a:pt x="10895" y="47"/>
                  <a:pt x="10873" y="0"/>
                  <a:pt x="10844" y="0"/>
                </a:cubicBezTo>
                <a:close/>
                <a:moveTo>
                  <a:pt x="11692" y="0"/>
                </a:moveTo>
                <a:cubicBezTo>
                  <a:pt x="11663" y="0"/>
                  <a:pt x="11640" y="47"/>
                  <a:pt x="11640" y="105"/>
                </a:cubicBezTo>
                <a:lnTo>
                  <a:pt x="11640" y="325"/>
                </a:lnTo>
                <a:cubicBezTo>
                  <a:pt x="11640" y="382"/>
                  <a:pt x="11663" y="427"/>
                  <a:pt x="11692" y="427"/>
                </a:cubicBezTo>
                <a:cubicBezTo>
                  <a:pt x="11721" y="427"/>
                  <a:pt x="11745" y="382"/>
                  <a:pt x="11745" y="325"/>
                </a:cubicBezTo>
                <a:lnTo>
                  <a:pt x="11745" y="105"/>
                </a:lnTo>
                <a:cubicBezTo>
                  <a:pt x="11745" y="47"/>
                  <a:pt x="11721" y="0"/>
                  <a:pt x="11692" y="0"/>
                </a:cubicBezTo>
                <a:close/>
                <a:moveTo>
                  <a:pt x="12007" y="0"/>
                </a:moveTo>
                <a:cubicBezTo>
                  <a:pt x="11978" y="0"/>
                  <a:pt x="11955" y="47"/>
                  <a:pt x="11955" y="105"/>
                </a:cubicBezTo>
                <a:lnTo>
                  <a:pt x="11955" y="325"/>
                </a:lnTo>
                <a:cubicBezTo>
                  <a:pt x="11955" y="382"/>
                  <a:pt x="11978" y="427"/>
                  <a:pt x="12007" y="427"/>
                </a:cubicBezTo>
                <a:cubicBezTo>
                  <a:pt x="12036" y="427"/>
                  <a:pt x="12060" y="382"/>
                  <a:pt x="12060" y="325"/>
                </a:cubicBezTo>
                <a:lnTo>
                  <a:pt x="12060" y="105"/>
                </a:lnTo>
                <a:cubicBezTo>
                  <a:pt x="12060" y="47"/>
                  <a:pt x="12036" y="0"/>
                  <a:pt x="12007" y="0"/>
                </a:cubicBezTo>
                <a:close/>
                <a:moveTo>
                  <a:pt x="12856" y="0"/>
                </a:moveTo>
                <a:cubicBezTo>
                  <a:pt x="12827" y="0"/>
                  <a:pt x="12804" y="47"/>
                  <a:pt x="12804" y="105"/>
                </a:cubicBezTo>
                <a:lnTo>
                  <a:pt x="12804" y="325"/>
                </a:lnTo>
                <a:cubicBezTo>
                  <a:pt x="12804" y="382"/>
                  <a:pt x="12827" y="427"/>
                  <a:pt x="12856" y="427"/>
                </a:cubicBezTo>
                <a:cubicBezTo>
                  <a:pt x="12886" y="427"/>
                  <a:pt x="12909" y="382"/>
                  <a:pt x="12909" y="325"/>
                </a:cubicBezTo>
                <a:lnTo>
                  <a:pt x="12909" y="105"/>
                </a:lnTo>
                <a:cubicBezTo>
                  <a:pt x="12909" y="47"/>
                  <a:pt x="12886" y="0"/>
                  <a:pt x="12856" y="0"/>
                </a:cubicBezTo>
                <a:close/>
                <a:moveTo>
                  <a:pt x="13171" y="0"/>
                </a:moveTo>
                <a:cubicBezTo>
                  <a:pt x="13142" y="0"/>
                  <a:pt x="13118" y="47"/>
                  <a:pt x="13118" y="105"/>
                </a:cubicBezTo>
                <a:lnTo>
                  <a:pt x="13118" y="325"/>
                </a:lnTo>
                <a:cubicBezTo>
                  <a:pt x="13118" y="382"/>
                  <a:pt x="13142" y="427"/>
                  <a:pt x="13171" y="427"/>
                </a:cubicBezTo>
                <a:cubicBezTo>
                  <a:pt x="13200" y="427"/>
                  <a:pt x="13224" y="382"/>
                  <a:pt x="13224" y="325"/>
                </a:cubicBezTo>
                <a:lnTo>
                  <a:pt x="13224" y="105"/>
                </a:lnTo>
                <a:cubicBezTo>
                  <a:pt x="13224" y="47"/>
                  <a:pt x="13200" y="0"/>
                  <a:pt x="13171" y="0"/>
                </a:cubicBezTo>
                <a:close/>
                <a:moveTo>
                  <a:pt x="14021" y="0"/>
                </a:moveTo>
                <a:cubicBezTo>
                  <a:pt x="13992" y="0"/>
                  <a:pt x="13968" y="47"/>
                  <a:pt x="13968" y="105"/>
                </a:cubicBezTo>
                <a:lnTo>
                  <a:pt x="13968" y="325"/>
                </a:lnTo>
                <a:cubicBezTo>
                  <a:pt x="13968" y="382"/>
                  <a:pt x="13992" y="427"/>
                  <a:pt x="14021" y="427"/>
                </a:cubicBezTo>
                <a:cubicBezTo>
                  <a:pt x="14050" y="427"/>
                  <a:pt x="14074" y="382"/>
                  <a:pt x="14074" y="325"/>
                </a:cubicBezTo>
                <a:lnTo>
                  <a:pt x="14074" y="105"/>
                </a:lnTo>
                <a:cubicBezTo>
                  <a:pt x="14074" y="47"/>
                  <a:pt x="14050" y="0"/>
                  <a:pt x="14021" y="0"/>
                </a:cubicBezTo>
                <a:close/>
                <a:moveTo>
                  <a:pt x="14335" y="0"/>
                </a:moveTo>
                <a:cubicBezTo>
                  <a:pt x="14306" y="0"/>
                  <a:pt x="14282" y="47"/>
                  <a:pt x="14282" y="105"/>
                </a:cubicBezTo>
                <a:lnTo>
                  <a:pt x="14282" y="325"/>
                </a:lnTo>
                <a:cubicBezTo>
                  <a:pt x="14282" y="382"/>
                  <a:pt x="14306" y="427"/>
                  <a:pt x="14335" y="427"/>
                </a:cubicBezTo>
                <a:cubicBezTo>
                  <a:pt x="14364" y="427"/>
                  <a:pt x="14388" y="382"/>
                  <a:pt x="14388" y="325"/>
                </a:cubicBezTo>
                <a:lnTo>
                  <a:pt x="14388" y="105"/>
                </a:lnTo>
                <a:cubicBezTo>
                  <a:pt x="14388" y="47"/>
                  <a:pt x="14364" y="0"/>
                  <a:pt x="14335" y="0"/>
                </a:cubicBezTo>
                <a:close/>
                <a:moveTo>
                  <a:pt x="15185" y="0"/>
                </a:moveTo>
                <a:cubicBezTo>
                  <a:pt x="15156" y="0"/>
                  <a:pt x="15132" y="47"/>
                  <a:pt x="15132" y="105"/>
                </a:cubicBezTo>
                <a:lnTo>
                  <a:pt x="15132" y="325"/>
                </a:lnTo>
                <a:cubicBezTo>
                  <a:pt x="15132" y="382"/>
                  <a:pt x="15156" y="427"/>
                  <a:pt x="15185" y="427"/>
                </a:cubicBezTo>
                <a:cubicBezTo>
                  <a:pt x="15214" y="427"/>
                  <a:pt x="15237" y="382"/>
                  <a:pt x="15237" y="325"/>
                </a:cubicBezTo>
                <a:lnTo>
                  <a:pt x="15237" y="105"/>
                </a:lnTo>
                <a:cubicBezTo>
                  <a:pt x="15237" y="47"/>
                  <a:pt x="15214" y="0"/>
                  <a:pt x="15185" y="0"/>
                </a:cubicBezTo>
                <a:close/>
                <a:moveTo>
                  <a:pt x="15500" y="0"/>
                </a:moveTo>
                <a:cubicBezTo>
                  <a:pt x="15470" y="0"/>
                  <a:pt x="15447" y="47"/>
                  <a:pt x="15447" y="105"/>
                </a:cubicBezTo>
                <a:lnTo>
                  <a:pt x="15447" y="325"/>
                </a:lnTo>
                <a:cubicBezTo>
                  <a:pt x="15447" y="382"/>
                  <a:pt x="15470" y="427"/>
                  <a:pt x="15500" y="427"/>
                </a:cubicBezTo>
                <a:cubicBezTo>
                  <a:pt x="15529" y="427"/>
                  <a:pt x="15551" y="382"/>
                  <a:pt x="15551" y="325"/>
                </a:cubicBezTo>
                <a:lnTo>
                  <a:pt x="15551" y="105"/>
                </a:lnTo>
                <a:cubicBezTo>
                  <a:pt x="15551" y="47"/>
                  <a:pt x="15529" y="0"/>
                  <a:pt x="15500" y="0"/>
                </a:cubicBezTo>
                <a:close/>
                <a:moveTo>
                  <a:pt x="16349" y="0"/>
                </a:moveTo>
                <a:cubicBezTo>
                  <a:pt x="16320" y="0"/>
                  <a:pt x="16296" y="47"/>
                  <a:pt x="16296" y="105"/>
                </a:cubicBezTo>
                <a:lnTo>
                  <a:pt x="16296" y="325"/>
                </a:lnTo>
                <a:cubicBezTo>
                  <a:pt x="16296" y="382"/>
                  <a:pt x="16320" y="427"/>
                  <a:pt x="16349" y="427"/>
                </a:cubicBezTo>
                <a:cubicBezTo>
                  <a:pt x="16378" y="427"/>
                  <a:pt x="16401" y="382"/>
                  <a:pt x="16401" y="325"/>
                </a:cubicBezTo>
                <a:lnTo>
                  <a:pt x="16401" y="105"/>
                </a:lnTo>
                <a:cubicBezTo>
                  <a:pt x="16401" y="47"/>
                  <a:pt x="16378" y="0"/>
                  <a:pt x="16349" y="0"/>
                </a:cubicBezTo>
                <a:close/>
                <a:moveTo>
                  <a:pt x="16663" y="0"/>
                </a:moveTo>
                <a:cubicBezTo>
                  <a:pt x="16634" y="0"/>
                  <a:pt x="16611" y="47"/>
                  <a:pt x="16611" y="105"/>
                </a:cubicBezTo>
                <a:lnTo>
                  <a:pt x="16611" y="325"/>
                </a:lnTo>
                <a:cubicBezTo>
                  <a:pt x="16611" y="382"/>
                  <a:pt x="16634" y="427"/>
                  <a:pt x="16663" y="427"/>
                </a:cubicBezTo>
                <a:cubicBezTo>
                  <a:pt x="16692" y="427"/>
                  <a:pt x="16716" y="382"/>
                  <a:pt x="16716" y="325"/>
                </a:cubicBezTo>
                <a:lnTo>
                  <a:pt x="16716" y="105"/>
                </a:lnTo>
                <a:cubicBezTo>
                  <a:pt x="16716" y="47"/>
                  <a:pt x="16692" y="0"/>
                  <a:pt x="16663" y="0"/>
                </a:cubicBezTo>
                <a:close/>
                <a:moveTo>
                  <a:pt x="17512" y="0"/>
                </a:moveTo>
                <a:cubicBezTo>
                  <a:pt x="17483" y="0"/>
                  <a:pt x="17459" y="47"/>
                  <a:pt x="17459" y="105"/>
                </a:cubicBezTo>
                <a:lnTo>
                  <a:pt x="17459" y="325"/>
                </a:lnTo>
                <a:cubicBezTo>
                  <a:pt x="17459" y="382"/>
                  <a:pt x="17483" y="427"/>
                  <a:pt x="17512" y="427"/>
                </a:cubicBezTo>
                <a:cubicBezTo>
                  <a:pt x="17541" y="427"/>
                  <a:pt x="17565" y="382"/>
                  <a:pt x="17565" y="325"/>
                </a:cubicBezTo>
                <a:lnTo>
                  <a:pt x="17565" y="105"/>
                </a:lnTo>
                <a:cubicBezTo>
                  <a:pt x="17565" y="47"/>
                  <a:pt x="17541" y="0"/>
                  <a:pt x="17512" y="0"/>
                </a:cubicBezTo>
                <a:close/>
                <a:moveTo>
                  <a:pt x="17827" y="0"/>
                </a:moveTo>
                <a:cubicBezTo>
                  <a:pt x="17798" y="0"/>
                  <a:pt x="17774" y="47"/>
                  <a:pt x="17774" y="105"/>
                </a:cubicBezTo>
                <a:lnTo>
                  <a:pt x="17774" y="325"/>
                </a:lnTo>
                <a:cubicBezTo>
                  <a:pt x="17774" y="382"/>
                  <a:pt x="17798" y="427"/>
                  <a:pt x="17827" y="427"/>
                </a:cubicBezTo>
                <a:cubicBezTo>
                  <a:pt x="17856" y="427"/>
                  <a:pt x="17880" y="382"/>
                  <a:pt x="17880" y="325"/>
                </a:cubicBezTo>
                <a:lnTo>
                  <a:pt x="17880" y="105"/>
                </a:lnTo>
                <a:cubicBezTo>
                  <a:pt x="17880" y="47"/>
                  <a:pt x="17856" y="0"/>
                  <a:pt x="17827" y="0"/>
                </a:cubicBezTo>
                <a:close/>
                <a:moveTo>
                  <a:pt x="18677" y="0"/>
                </a:moveTo>
                <a:cubicBezTo>
                  <a:pt x="18648" y="0"/>
                  <a:pt x="18624" y="47"/>
                  <a:pt x="18624" y="105"/>
                </a:cubicBezTo>
                <a:lnTo>
                  <a:pt x="18624" y="325"/>
                </a:lnTo>
                <a:cubicBezTo>
                  <a:pt x="18624" y="382"/>
                  <a:pt x="18648" y="427"/>
                  <a:pt x="18677" y="427"/>
                </a:cubicBezTo>
                <a:cubicBezTo>
                  <a:pt x="18706" y="427"/>
                  <a:pt x="18730" y="382"/>
                  <a:pt x="18730" y="325"/>
                </a:cubicBezTo>
                <a:lnTo>
                  <a:pt x="18730" y="105"/>
                </a:lnTo>
                <a:cubicBezTo>
                  <a:pt x="18730" y="47"/>
                  <a:pt x="18706" y="0"/>
                  <a:pt x="18677" y="0"/>
                </a:cubicBezTo>
                <a:close/>
                <a:moveTo>
                  <a:pt x="18991" y="0"/>
                </a:moveTo>
                <a:cubicBezTo>
                  <a:pt x="18962" y="0"/>
                  <a:pt x="18938" y="47"/>
                  <a:pt x="18938" y="105"/>
                </a:cubicBezTo>
                <a:lnTo>
                  <a:pt x="18938" y="325"/>
                </a:lnTo>
                <a:cubicBezTo>
                  <a:pt x="18938" y="382"/>
                  <a:pt x="18962" y="427"/>
                  <a:pt x="18991" y="427"/>
                </a:cubicBezTo>
                <a:cubicBezTo>
                  <a:pt x="19020" y="427"/>
                  <a:pt x="19044" y="382"/>
                  <a:pt x="19044" y="325"/>
                </a:cubicBezTo>
                <a:lnTo>
                  <a:pt x="19044" y="105"/>
                </a:lnTo>
                <a:cubicBezTo>
                  <a:pt x="19044" y="47"/>
                  <a:pt x="19020" y="0"/>
                  <a:pt x="18991" y="0"/>
                </a:cubicBezTo>
                <a:close/>
                <a:moveTo>
                  <a:pt x="19841" y="0"/>
                </a:moveTo>
                <a:cubicBezTo>
                  <a:pt x="19812" y="0"/>
                  <a:pt x="19788" y="47"/>
                  <a:pt x="19788" y="105"/>
                </a:cubicBezTo>
                <a:lnTo>
                  <a:pt x="19788" y="325"/>
                </a:lnTo>
                <a:cubicBezTo>
                  <a:pt x="19788" y="382"/>
                  <a:pt x="19812" y="427"/>
                  <a:pt x="19841" y="427"/>
                </a:cubicBezTo>
                <a:cubicBezTo>
                  <a:pt x="19870" y="427"/>
                  <a:pt x="19894" y="382"/>
                  <a:pt x="19894" y="325"/>
                </a:cubicBezTo>
                <a:lnTo>
                  <a:pt x="19894" y="105"/>
                </a:lnTo>
                <a:cubicBezTo>
                  <a:pt x="19894" y="47"/>
                  <a:pt x="19870" y="0"/>
                  <a:pt x="19841" y="0"/>
                </a:cubicBezTo>
                <a:close/>
                <a:moveTo>
                  <a:pt x="20155" y="0"/>
                </a:moveTo>
                <a:cubicBezTo>
                  <a:pt x="20126" y="0"/>
                  <a:pt x="20102" y="47"/>
                  <a:pt x="20102" y="105"/>
                </a:cubicBezTo>
                <a:lnTo>
                  <a:pt x="20102" y="325"/>
                </a:lnTo>
                <a:cubicBezTo>
                  <a:pt x="20102" y="382"/>
                  <a:pt x="20126" y="427"/>
                  <a:pt x="20155" y="427"/>
                </a:cubicBezTo>
                <a:cubicBezTo>
                  <a:pt x="20184" y="427"/>
                  <a:pt x="20207" y="382"/>
                  <a:pt x="20207" y="325"/>
                </a:cubicBezTo>
                <a:lnTo>
                  <a:pt x="20207" y="105"/>
                </a:lnTo>
                <a:cubicBezTo>
                  <a:pt x="20207" y="47"/>
                  <a:pt x="20184" y="0"/>
                  <a:pt x="20155" y="0"/>
                </a:cubicBezTo>
                <a:close/>
                <a:moveTo>
                  <a:pt x="21004" y="0"/>
                </a:moveTo>
                <a:cubicBezTo>
                  <a:pt x="20975" y="0"/>
                  <a:pt x="20952" y="47"/>
                  <a:pt x="20952" y="105"/>
                </a:cubicBezTo>
                <a:lnTo>
                  <a:pt x="20952" y="325"/>
                </a:lnTo>
                <a:cubicBezTo>
                  <a:pt x="20952" y="382"/>
                  <a:pt x="20975" y="427"/>
                  <a:pt x="21004" y="427"/>
                </a:cubicBezTo>
                <a:cubicBezTo>
                  <a:pt x="21033" y="427"/>
                  <a:pt x="21057" y="382"/>
                  <a:pt x="21057" y="325"/>
                </a:cubicBezTo>
                <a:lnTo>
                  <a:pt x="21057" y="105"/>
                </a:lnTo>
                <a:cubicBezTo>
                  <a:pt x="21057" y="47"/>
                  <a:pt x="21033" y="0"/>
                  <a:pt x="21004" y="0"/>
                </a:cubicBezTo>
                <a:close/>
                <a:moveTo>
                  <a:pt x="21319" y="0"/>
                </a:moveTo>
                <a:cubicBezTo>
                  <a:pt x="21289" y="0"/>
                  <a:pt x="21267" y="47"/>
                  <a:pt x="21267" y="105"/>
                </a:cubicBezTo>
                <a:lnTo>
                  <a:pt x="21267" y="325"/>
                </a:lnTo>
                <a:cubicBezTo>
                  <a:pt x="21267" y="382"/>
                  <a:pt x="21289" y="427"/>
                  <a:pt x="21319" y="427"/>
                </a:cubicBezTo>
                <a:cubicBezTo>
                  <a:pt x="21348" y="427"/>
                  <a:pt x="21372" y="382"/>
                  <a:pt x="21372" y="325"/>
                </a:cubicBezTo>
                <a:lnTo>
                  <a:pt x="21372" y="105"/>
                </a:lnTo>
                <a:cubicBezTo>
                  <a:pt x="21372" y="47"/>
                  <a:pt x="21348" y="0"/>
                  <a:pt x="21319" y="0"/>
                </a:cubicBezTo>
                <a:close/>
                <a:moveTo>
                  <a:pt x="281" y="730"/>
                </a:moveTo>
                <a:cubicBezTo>
                  <a:pt x="252" y="730"/>
                  <a:pt x="228" y="777"/>
                  <a:pt x="228" y="835"/>
                </a:cubicBezTo>
                <a:lnTo>
                  <a:pt x="228" y="1055"/>
                </a:lnTo>
                <a:cubicBezTo>
                  <a:pt x="228" y="1112"/>
                  <a:pt x="252" y="1157"/>
                  <a:pt x="281" y="1157"/>
                </a:cubicBezTo>
                <a:cubicBezTo>
                  <a:pt x="311" y="1157"/>
                  <a:pt x="334" y="1112"/>
                  <a:pt x="334" y="1055"/>
                </a:cubicBezTo>
                <a:lnTo>
                  <a:pt x="334" y="835"/>
                </a:lnTo>
                <a:cubicBezTo>
                  <a:pt x="334" y="777"/>
                  <a:pt x="311" y="730"/>
                  <a:pt x="281" y="730"/>
                </a:cubicBezTo>
                <a:close/>
                <a:moveTo>
                  <a:pt x="596" y="730"/>
                </a:moveTo>
                <a:cubicBezTo>
                  <a:pt x="567" y="730"/>
                  <a:pt x="543" y="777"/>
                  <a:pt x="543" y="835"/>
                </a:cubicBezTo>
                <a:lnTo>
                  <a:pt x="543" y="1055"/>
                </a:lnTo>
                <a:cubicBezTo>
                  <a:pt x="543" y="1112"/>
                  <a:pt x="567" y="1157"/>
                  <a:pt x="596" y="1157"/>
                </a:cubicBezTo>
                <a:cubicBezTo>
                  <a:pt x="625" y="1157"/>
                  <a:pt x="649" y="1112"/>
                  <a:pt x="649" y="1055"/>
                </a:cubicBezTo>
                <a:lnTo>
                  <a:pt x="649" y="835"/>
                </a:lnTo>
                <a:cubicBezTo>
                  <a:pt x="649" y="777"/>
                  <a:pt x="625" y="730"/>
                  <a:pt x="596" y="730"/>
                </a:cubicBezTo>
                <a:close/>
                <a:moveTo>
                  <a:pt x="1446" y="730"/>
                </a:moveTo>
                <a:cubicBezTo>
                  <a:pt x="1417" y="730"/>
                  <a:pt x="1393" y="777"/>
                  <a:pt x="1393" y="835"/>
                </a:cubicBezTo>
                <a:lnTo>
                  <a:pt x="1393" y="1055"/>
                </a:lnTo>
                <a:cubicBezTo>
                  <a:pt x="1393" y="1112"/>
                  <a:pt x="1417" y="1157"/>
                  <a:pt x="1446" y="1157"/>
                </a:cubicBezTo>
                <a:cubicBezTo>
                  <a:pt x="1475" y="1157"/>
                  <a:pt x="1499" y="1112"/>
                  <a:pt x="1499" y="1055"/>
                </a:cubicBezTo>
                <a:lnTo>
                  <a:pt x="1499" y="835"/>
                </a:lnTo>
                <a:cubicBezTo>
                  <a:pt x="1499" y="777"/>
                  <a:pt x="1475" y="730"/>
                  <a:pt x="1446" y="730"/>
                </a:cubicBezTo>
                <a:close/>
                <a:moveTo>
                  <a:pt x="1760" y="730"/>
                </a:moveTo>
                <a:cubicBezTo>
                  <a:pt x="1731" y="730"/>
                  <a:pt x="1707" y="777"/>
                  <a:pt x="1707" y="835"/>
                </a:cubicBezTo>
                <a:lnTo>
                  <a:pt x="1707" y="1055"/>
                </a:lnTo>
                <a:cubicBezTo>
                  <a:pt x="1707" y="1112"/>
                  <a:pt x="1731" y="1157"/>
                  <a:pt x="1760" y="1157"/>
                </a:cubicBezTo>
                <a:cubicBezTo>
                  <a:pt x="1789" y="1157"/>
                  <a:pt x="1813" y="1112"/>
                  <a:pt x="1813" y="1055"/>
                </a:cubicBezTo>
                <a:lnTo>
                  <a:pt x="1813" y="835"/>
                </a:lnTo>
                <a:cubicBezTo>
                  <a:pt x="1813" y="777"/>
                  <a:pt x="1789" y="730"/>
                  <a:pt x="1760" y="730"/>
                </a:cubicBezTo>
                <a:close/>
                <a:moveTo>
                  <a:pt x="2610" y="730"/>
                </a:moveTo>
                <a:cubicBezTo>
                  <a:pt x="2581" y="730"/>
                  <a:pt x="2557" y="777"/>
                  <a:pt x="2557" y="835"/>
                </a:cubicBezTo>
                <a:lnTo>
                  <a:pt x="2557" y="1055"/>
                </a:lnTo>
                <a:cubicBezTo>
                  <a:pt x="2557" y="1112"/>
                  <a:pt x="2581" y="1157"/>
                  <a:pt x="2610" y="1157"/>
                </a:cubicBezTo>
                <a:cubicBezTo>
                  <a:pt x="2639" y="1157"/>
                  <a:pt x="2662" y="1112"/>
                  <a:pt x="2662" y="1055"/>
                </a:cubicBezTo>
                <a:lnTo>
                  <a:pt x="2662" y="835"/>
                </a:lnTo>
                <a:cubicBezTo>
                  <a:pt x="2662" y="777"/>
                  <a:pt x="2639" y="730"/>
                  <a:pt x="2610" y="730"/>
                </a:cubicBezTo>
                <a:close/>
                <a:moveTo>
                  <a:pt x="2924" y="730"/>
                </a:moveTo>
                <a:cubicBezTo>
                  <a:pt x="2895" y="730"/>
                  <a:pt x="2871" y="777"/>
                  <a:pt x="2871" y="835"/>
                </a:cubicBezTo>
                <a:lnTo>
                  <a:pt x="2871" y="1055"/>
                </a:lnTo>
                <a:cubicBezTo>
                  <a:pt x="2871" y="1112"/>
                  <a:pt x="2895" y="1157"/>
                  <a:pt x="2924" y="1157"/>
                </a:cubicBezTo>
                <a:cubicBezTo>
                  <a:pt x="2954" y="1157"/>
                  <a:pt x="2976" y="1112"/>
                  <a:pt x="2976" y="1055"/>
                </a:cubicBezTo>
                <a:lnTo>
                  <a:pt x="2976" y="835"/>
                </a:lnTo>
                <a:cubicBezTo>
                  <a:pt x="2976" y="777"/>
                  <a:pt x="2954" y="730"/>
                  <a:pt x="2924" y="730"/>
                </a:cubicBezTo>
                <a:close/>
                <a:moveTo>
                  <a:pt x="3773" y="730"/>
                </a:moveTo>
                <a:cubicBezTo>
                  <a:pt x="3744" y="730"/>
                  <a:pt x="3721" y="777"/>
                  <a:pt x="3721" y="835"/>
                </a:cubicBezTo>
                <a:lnTo>
                  <a:pt x="3721" y="1055"/>
                </a:lnTo>
                <a:cubicBezTo>
                  <a:pt x="3721" y="1112"/>
                  <a:pt x="3744" y="1157"/>
                  <a:pt x="3773" y="1157"/>
                </a:cubicBezTo>
                <a:cubicBezTo>
                  <a:pt x="3802" y="1157"/>
                  <a:pt x="3826" y="1112"/>
                  <a:pt x="3826" y="1055"/>
                </a:cubicBezTo>
                <a:lnTo>
                  <a:pt x="3826" y="835"/>
                </a:lnTo>
                <a:cubicBezTo>
                  <a:pt x="3826" y="777"/>
                  <a:pt x="3802" y="730"/>
                  <a:pt x="3773" y="730"/>
                </a:cubicBezTo>
                <a:close/>
                <a:moveTo>
                  <a:pt x="4088" y="730"/>
                </a:moveTo>
                <a:cubicBezTo>
                  <a:pt x="4058" y="730"/>
                  <a:pt x="4035" y="777"/>
                  <a:pt x="4035" y="835"/>
                </a:cubicBezTo>
                <a:lnTo>
                  <a:pt x="4035" y="1055"/>
                </a:lnTo>
                <a:cubicBezTo>
                  <a:pt x="4035" y="1112"/>
                  <a:pt x="4058" y="1157"/>
                  <a:pt x="4088" y="1157"/>
                </a:cubicBezTo>
                <a:cubicBezTo>
                  <a:pt x="4117" y="1157"/>
                  <a:pt x="4141" y="1112"/>
                  <a:pt x="4141" y="1055"/>
                </a:cubicBezTo>
                <a:lnTo>
                  <a:pt x="4141" y="835"/>
                </a:lnTo>
                <a:cubicBezTo>
                  <a:pt x="4141" y="777"/>
                  <a:pt x="4117" y="730"/>
                  <a:pt x="4088" y="730"/>
                </a:cubicBezTo>
                <a:close/>
                <a:moveTo>
                  <a:pt x="4937" y="730"/>
                </a:moveTo>
                <a:cubicBezTo>
                  <a:pt x="4908" y="730"/>
                  <a:pt x="4884" y="777"/>
                  <a:pt x="4884" y="835"/>
                </a:cubicBezTo>
                <a:lnTo>
                  <a:pt x="4884" y="1055"/>
                </a:lnTo>
                <a:cubicBezTo>
                  <a:pt x="4884" y="1112"/>
                  <a:pt x="4908" y="1157"/>
                  <a:pt x="4937" y="1157"/>
                </a:cubicBezTo>
                <a:cubicBezTo>
                  <a:pt x="4966" y="1157"/>
                  <a:pt x="4990" y="1112"/>
                  <a:pt x="4990" y="1055"/>
                </a:cubicBezTo>
                <a:lnTo>
                  <a:pt x="4990" y="835"/>
                </a:lnTo>
                <a:cubicBezTo>
                  <a:pt x="4990" y="777"/>
                  <a:pt x="4966" y="730"/>
                  <a:pt x="4937" y="730"/>
                </a:cubicBezTo>
                <a:close/>
                <a:moveTo>
                  <a:pt x="5252" y="730"/>
                </a:moveTo>
                <a:cubicBezTo>
                  <a:pt x="5223" y="730"/>
                  <a:pt x="5199" y="777"/>
                  <a:pt x="5199" y="835"/>
                </a:cubicBezTo>
                <a:lnTo>
                  <a:pt x="5199" y="1055"/>
                </a:lnTo>
                <a:cubicBezTo>
                  <a:pt x="5199" y="1112"/>
                  <a:pt x="5223" y="1157"/>
                  <a:pt x="5252" y="1157"/>
                </a:cubicBezTo>
                <a:cubicBezTo>
                  <a:pt x="5281" y="1157"/>
                  <a:pt x="5305" y="1112"/>
                  <a:pt x="5305" y="1055"/>
                </a:cubicBezTo>
                <a:lnTo>
                  <a:pt x="5305" y="835"/>
                </a:lnTo>
                <a:cubicBezTo>
                  <a:pt x="5305" y="777"/>
                  <a:pt x="5281" y="730"/>
                  <a:pt x="5252" y="730"/>
                </a:cubicBezTo>
                <a:close/>
                <a:moveTo>
                  <a:pt x="6102" y="730"/>
                </a:moveTo>
                <a:cubicBezTo>
                  <a:pt x="6072" y="730"/>
                  <a:pt x="6049" y="777"/>
                  <a:pt x="6049" y="835"/>
                </a:cubicBezTo>
                <a:lnTo>
                  <a:pt x="6049" y="1055"/>
                </a:lnTo>
                <a:cubicBezTo>
                  <a:pt x="6049" y="1112"/>
                  <a:pt x="6072" y="1157"/>
                  <a:pt x="6102" y="1157"/>
                </a:cubicBezTo>
                <a:cubicBezTo>
                  <a:pt x="6131" y="1157"/>
                  <a:pt x="6155" y="1112"/>
                  <a:pt x="6155" y="1055"/>
                </a:cubicBezTo>
                <a:lnTo>
                  <a:pt x="6155" y="835"/>
                </a:lnTo>
                <a:cubicBezTo>
                  <a:pt x="6155" y="777"/>
                  <a:pt x="6131" y="730"/>
                  <a:pt x="6102" y="730"/>
                </a:cubicBezTo>
                <a:close/>
                <a:moveTo>
                  <a:pt x="6416" y="730"/>
                </a:moveTo>
                <a:cubicBezTo>
                  <a:pt x="6387" y="730"/>
                  <a:pt x="6363" y="777"/>
                  <a:pt x="6363" y="835"/>
                </a:cubicBezTo>
                <a:lnTo>
                  <a:pt x="6363" y="1055"/>
                </a:lnTo>
                <a:cubicBezTo>
                  <a:pt x="6363" y="1112"/>
                  <a:pt x="6387" y="1157"/>
                  <a:pt x="6416" y="1157"/>
                </a:cubicBezTo>
                <a:cubicBezTo>
                  <a:pt x="6445" y="1157"/>
                  <a:pt x="6469" y="1112"/>
                  <a:pt x="6469" y="1055"/>
                </a:cubicBezTo>
                <a:lnTo>
                  <a:pt x="6469" y="835"/>
                </a:lnTo>
                <a:cubicBezTo>
                  <a:pt x="6469" y="777"/>
                  <a:pt x="6445" y="730"/>
                  <a:pt x="6416" y="730"/>
                </a:cubicBezTo>
                <a:close/>
                <a:moveTo>
                  <a:pt x="7266" y="730"/>
                </a:moveTo>
                <a:cubicBezTo>
                  <a:pt x="7237" y="730"/>
                  <a:pt x="7213" y="777"/>
                  <a:pt x="7213" y="835"/>
                </a:cubicBezTo>
                <a:lnTo>
                  <a:pt x="7213" y="1055"/>
                </a:lnTo>
                <a:cubicBezTo>
                  <a:pt x="7213" y="1112"/>
                  <a:pt x="7237" y="1157"/>
                  <a:pt x="7266" y="1157"/>
                </a:cubicBezTo>
                <a:cubicBezTo>
                  <a:pt x="7295" y="1157"/>
                  <a:pt x="7318" y="1112"/>
                  <a:pt x="7318" y="1055"/>
                </a:cubicBezTo>
                <a:lnTo>
                  <a:pt x="7318" y="835"/>
                </a:lnTo>
                <a:cubicBezTo>
                  <a:pt x="7318" y="777"/>
                  <a:pt x="7295" y="730"/>
                  <a:pt x="7266" y="730"/>
                </a:cubicBezTo>
                <a:close/>
                <a:moveTo>
                  <a:pt x="7580" y="730"/>
                </a:moveTo>
                <a:cubicBezTo>
                  <a:pt x="7551" y="730"/>
                  <a:pt x="7527" y="777"/>
                  <a:pt x="7527" y="835"/>
                </a:cubicBezTo>
                <a:lnTo>
                  <a:pt x="7527" y="1055"/>
                </a:lnTo>
                <a:cubicBezTo>
                  <a:pt x="7527" y="1112"/>
                  <a:pt x="7551" y="1157"/>
                  <a:pt x="7580" y="1157"/>
                </a:cubicBezTo>
                <a:cubicBezTo>
                  <a:pt x="7609" y="1157"/>
                  <a:pt x="7632" y="1112"/>
                  <a:pt x="7632" y="1055"/>
                </a:cubicBezTo>
                <a:lnTo>
                  <a:pt x="7632" y="835"/>
                </a:lnTo>
                <a:cubicBezTo>
                  <a:pt x="7632" y="777"/>
                  <a:pt x="7609" y="730"/>
                  <a:pt x="7580" y="730"/>
                </a:cubicBezTo>
                <a:close/>
                <a:moveTo>
                  <a:pt x="8429" y="730"/>
                </a:moveTo>
                <a:cubicBezTo>
                  <a:pt x="8400" y="730"/>
                  <a:pt x="8377" y="777"/>
                  <a:pt x="8377" y="835"/>
                </a:cubicBezTo>
                <a:lnTo>
                  <a:pt x="8377" y="1055"/>
                </a:lnTo>
                <a:cubicBezTo>
                  <a:pt x="8377" y="1112"/>
                  <a:pt x="8400" y="1157"/>
                  <a:pt x="8429" y="1157"/>
                </a:cubicBezTo>
                <a:cubicBezTo>
                  <a:pt x="8458" y="1157"/>
                  <a:pt x="8482" y="1112"/>
                  <a:pt x="8482" y="1055"/>
                </a:cubicBezTo>
                <a:lnTo>
                  <a:pt x="8482" y="835"/>
                </a:lnTo>
                <a:cubicBezTo>
                  <a:pt x="8482" y="777"/>
                  <a:pt x="8458" y="730"/>
                  <a:pt x="8429" y="730"/>
                </a:cubicBezTo>
                <a:close/>
                <a:moveTo>
                  <a:pt x="8744" y="730"/>
                </a:moveTo>
                <a:cubicBezTo>
                  <a:pt x="8714" y="730"/>
                  <a:pt x="8691" y="777"/>
                  <a:pt x="8691" y="835"/>
                </a:cubicBezTo>
                <a:lnTo>
                  <a:pt x="8691" y="1055"/>
                </a:lnTo>
                <a:cubicBezTo>
                  <a:pt x="8691" y="1112"/>
                  <a:pt x="8714" y="1157"/>
                  <a:pt x="8744" y="1157"/>
                </a:cubicBezTo>
                <a:cubicBezTo>
                  <a:pt x="8773" y="1157"/>
                  <a:pt x="8796" y="1112"/>
                  <a:pt x="8796" y="1055"/>
                </a:cubicBezTo>
                <a:lnTo>
                  <a:pt x="8796" y="835"/>
                </a:lnTo>
                <a:cubicBezTo>
                  <a:pt x="8796" y="777"/>
                  <a:pt x="8773" y="730"/>
                  <a:pt x="8744" y="730"/>
                </a:cubicBezTo>
                <a:close/>
                <a:moveTo>
                  <a:pt x="9593" y="730"/>
                </a:moveTo>
                <a:cubicBezTo>
                  <a:pt x="9564" y="730"/>
                  <a:pt x="9540" y="777"/>
                  <a:pt x="9540" y="835"/>
                </a:cubicBezTo>
                <a:lnTo>
                  <a:pt x="9540" y="1055"/>
                </a:lnTo>
                <a:cubicBezTo>
                  <a:pt x="9540" y="1112"/>
                  <a:pt x="9564" y="1157"/>
                  <a:pt x="9593" y="1157"/>
                </a:cubicBezTo>
                <a:cubicBezTo>
                  <a:pt x="9622" y="1157"/>
                  <a:pt x="9646" y="1112"/>
                  <a:pt x="9646" y="1055"/>
                </a:cubicBezTo>
                <a:lnTo>
                  <a:pt x="9646" y="835"/>
                </a:lnTo>
                <a:cubicBezTo>
                  <a:pt x="9646" y="777"/>
                  <a:pt x="9622" y="730"/>
                  <a:pt x="9593" y="730"/>
                </a:cubicBezTo>
                <a:close/>
                <a:moveTo>
                  <a:pt x="9908" y="730"/>
                </a:moveTo>
                <a:cubicBezTo>
                  <a:pt x="9879" y="730"/>
                  <a:pt x="9855" y="777"/>
                  <a:pt x="9855" y="835"/>
                </a:cubicBezTo>
                <a:lnTo>
                  <a:pt x="9855" y="1055"/>
                </a:lnTo>
                <a:cubicBezTo>
                  <a:pt x="9855" y="1112"/>
                  <a:pt x="9879" y="1157"/>
                  <a:pt x="9908" y="1157"/>
                </a:cubicBezTo>
                <a:cubicBezTo>
                  <a:pt x="9937" y="1157"/>
                  <a:pt x="9961" y="1112"/>
                  <a:pt x="9961" y="1055"/>
                </a:cubicBezTo>
                <a:lnTo>
                  <a:pt x="9961" y="835"/>
                </a:lnTo>
                <a:cubicBezTo>
                  <a:pt x="9961" y="777"/>
                  <a:pt x="9937" y="730"/>
                  <a:pt x="9908" y="730"/>
                </a:cubicBezTo>
                <a:close/>
                <a:moveTo>
                  <a:pt x="10758" y="730"/>
                </a:moveTo>
                <a:cubicBezTo>
                  <a:pt x="10728" y="730"/>
                  <a:pt x="10705" y="777"/>
                  <a:pt x="10705" y="835"/>
                </a:cubicBezTo>
                <a:lnTo>
                  <a:pt x="10705" y="1055"/>
                </a:lnTo>
                <a:cubicBezTo>
                  <a:pt x="10705" y="1112"/>
                  <a:pt x="10728" y="1157"/>
                  <a:pt x="10758" y="1157"/>
                </a:cubicBezTo>
                <a:cubicBezTo>
                  <a:pt x="10787" y="1157"/>
                  <a:pt x="10810" y="1112"/>
                  <a:pt x="10810" y="1055"/>
                </a:cubicBezTo>
                <a:lnTo>
                  <a:pt x="10810" y="835"/>
                </a:lnTo>
                <a:cubicBezTo>
                  <a:pt x="10810" y="777"/>
                  <a:pt x="10787" y="730"/>
                  <a:pt x="10758" y="730"/>
                </a:cubicBezTo>
                <a:close/>
                <a:moveTo>
                  <a:pt x="11072" y="730"/>
                </a:moveTo>
                <a:cubicBezTo>
                  <a:pt x="11043" y="730"/>
                  <a:pt x="11019" y="777"/>
                  <a:pt x="11019" y="835"/>
                </a:cubicBezTo>
                <a:lnTo>
                  <a:pt x="11019" y="1055"/>
                </a:lnTo>
                <a:cubicBezTo>
                  <a:pt x="11019" y="1112"/>
                  <a:pt x="11043" y="1157"/>
                  <a:pt x="11072" y="1157"/>
                </a:cubicBezTo>
                <a:cubicBezTo>
                  <a:pt x="11101" y="1157"/>
                  <a:pt x="11125" y="1112"/>
                  <a:pt x="11125" y="1055"/>
                </a:cubicBezTo>
                <a:lnTo>
                  <a:pt x="11125" y="835"/>
                </a:lnTo>
                <a:cubicBezTo>
                  <a:pt x="11125" y="777"/>
                  <a:pt x="11101" y="730"/>
                  <a:pt x="11072" y="730"/>
                </a:cubicBezTo>
                <a:close/>
                <a:moveTo>
                  <a:pt x="11922" y="730"/>
                </a:moveTo>
                <a:cubicBezTo>
                  <a:pt x="11893" y="730"/>
                  <a:pt x="11869" y="777"/>
                  <a:pt x="11869" y="835"/>
                </a:cubicBezTo>
                <a:lnTo>
                  <a:pt x="11869" y="1055"/>
                </a:lnTo>
                <a:cubicBezTo>
                  <a:pt x="11869" y="1112"/>
                  <a:pt x="11893" y="1157"/>
                  <a:pt x="11922" y="1157"/>
                </a:cubicBezTo>
                <a:cubicBezTo>
                  <a:pt x="11951" y="1157"/>
                  <a:pt x="11974" y="1112"/>
                  <a:pt x="11974" y="1055"/>
                </a:cubicBezTo>
                <a:lnTo>
                  <a:pt x="11974" y="835"/>
                </a:lnTo>
                <a:cubicBezTo>
                  <a:pt x="11974" y="777"/>
                  <a:pt x="11951" y="730"/>
                  <a:pt x="11922" y="730"/>
                </a:cubicBezTo>
                <a:close/>
                <a:moveTo>
                  <a:pt x="12236" y="730"/>
                </a:moveTo>
                <a:cubicBezTo>
                  <a:pt x="12207" y="730"/>
                  <a:pt x="12183" y="777"/>
                  <a:pt x="12183" y="835"/>
                </a:cubicBezTo>
                <a:lnTo>
                  <a:pt x="12183" y="1055"/>
                </a:lnTo>
                <a:cubicBezTo>
                  <a:pt x="12183" y="1112"/>
                  <a:pt x="12207" y="1157"/>
                  <a:pt x="12236" y="1157"/>
                </a:cubicBezTo>
                <a:cubicBezTo>
                  <a:pt x="12265" y="1157"/>
                  <a:pt x="12288" y="1112"/>
                  <a:pt x="12288" y="1055"/>
                </a:cubicBezTo>
                <a:lnTo>
                  <a:pt x="12288" y="835"/>
                </a:lnTo>
                <a:cubicBezTo>
                  <a:pt x="12288" y="777"/>
                  <a:pt x="12265" y="730"/>
                  <a:pt x="12236" y="730"/>
                </a:cubicBezTo>
                <a:close/>
                <a:moveTo>
                  <a:pt x="13085" y="730"/>
                </a:moveTo>
                <a:cubicBezTo>
                  <a:pt x="13056" y="730"/>
                  <a:pt x="13032" y="777"/>
                  <a:pt x="13032" y="835"/>
                </a:cubicBezTo>
                <a:lnTo>
                  <a:pt x="13032" y="1055"/>
                </a:lnTo>
                <a:cubicBezTo>
                  <a:pt x="13032" y="1112"/>
                  <a:pt x="13056" y="1157"/>
                  <a:pt x="13085" y="1157"/>
                </a:cubicBezTo>
                <a:cubicBezTo>
                  <a:pt x="13114" y="1157"/>
                  <a:pt x="13138" y="1112"/>
                  <a:pt x="13138" y="1055"/>
                </a:cubicBezTo>
                <a:lnTo>
                  <a:pt x="13138" y="835"/>
                </a:lnTo>
                <a:cubicBezTo>
                  <a:pt x="13138" y="777"/>
                  <a:pt x="13114" y="730"/>
                  <a:pt x="13085" y="730"/>
                </a:cubicBezTo>
                <a:close/>
                <a:moveTo>
                  <a:pt x="13399" y="730"/>
                </a:moveTo>
                <a:cubicBezTo>
                  <a:pt x="13370" y="730"/>
                  <a:pt x="13348" y="777"/>
                  <a:pt x="13348" y="835"/>
                </a:cubicBezTo>
                <a:lnTo>
                  <a:pt x="13348" y="1055"/>
                </a:lnTo>
                <a:cubicBezTo>
                  <a:pt x="13348" y="1112"/>
                  <a:pt x="13370" y="1157"/>
                  <a:pt x="13399" y="1157"/>
                </a:cubicBezTo>
                <a:cubicBezTo>
                  <a:pt x="13428" y="1157"/>
                  <a:pt x="13452" y="1112"/>
                  <a:pt x="13452" y="1055"/>
                </a:cubicBezTo>
                <a:lnTo>
                  <a:pt x="13452" y="835"/>
                </a:lnTo>
                <a:cubicBezTo>
                  <a:pt x="13452" y="777"/>
                  <a:pt x="13428" y="730"/>
                  <a:pt x="13399" y="730"/>
                </a:cubicBezTo>
                <a:close/>
                <a:moveTo>
                  <a:pt x="14249" y="730"/>
                </a:moveTo>
                <a:cubicBezTo>
                  <a:pt x="14220" y="730"/>
                  <a:pt x="14196" y="777"/>
                  <a:pt x="14196" y="835"/>
                </a:cubicBezTo>
                <a:lnTo>
                  <a:pt x="14196" y="1055"/>
                </a:lnTo>
                <a:cubicBezTo>
                  <a:pt x="14196" y="1112"/>
                  <a:pt x="14220" y="1157"/>
                  <a:pt x="14249" y="1157"/>
                </a:cubicBezTo>
                <a:cubicBezTo>
                  <a:pt x="14278" y="1157"/>
                  <a:pt x="14302" y="1112"/>
                  <a:pt x="14302" y="1055"/>
                </a:cubicBezTo>
                <a:lnTo>
                  <a:pt x="14302" y="835"/>
                </a:lnTo>
                <a:cubicBezTo>
                  <a:pt x="14302" y="777"/>
                  <a:pt x="14278" y="730"/>
                  <a:pt x="14249" y="730"/>
                </a:cubicBezTo>
                <a:close/>
                <a:moveTo>
                  <a:pt x="14564" y="730"/>
                </a:moveTo>
                <a:cubicBezTo>
                  <a:pt x="14535" y="730"/>
                  <a:pt x="14511" y="777"/>
                  <a:pt x="14511" y="835"/>
                </a:cubicBezTo>
                <a:lnTo>
                  <a:pt x="14511" y="1055"/>
                </a:lnTo>
                <a:cubicBezTo>
                  <a:pt x="14511" y="1112"/>
                  <a:pt x="14535" y="1157"/>
                  <a:pt x="14564" y="1157"/>
                </a:cubicBezTo>
                <a:cubicBezTo>
                  <a:pt x="14593" y="1157"/>
                  <a:pt x="14617" y="1112"/>
                  <a:pt x="14617" y="1055"/>
                </a:cubicBezTo>
                <a:lnTo>
                  <a:pt x="14617" y="835"/>
                </a:lnTo>
                <a:cubicBezTo>
                  <a:pt x="14617" y="777"/>
                  <a:pt x="14593" y="730"/>
                  <a:pt x="14564" y="730"/>
                </a:cubicBezTo>
                <a:close/>
                <a:moveTo>
                  <a:pt x="15413" y="730"/>
                </a:moveTo>
                <a:cubicBezTo>
                  <a:pt x="15384" y="730"/>
                  <a:pt x="15360" y="777"/>
                  <a:pt x="15360" y="835"/>
                </a:cubicBezTo>
                <a:lnTo>
                  <a:pt x="15360" y="1055"/>
                </a:lnTo>
                <a:cubicBezTo>
                  <a:pt x="15360" y="1112"/>
                  <a:pt x="15384" y="1157"/>
                  <a:pt x="15413" y="1157"/>
                </a:cubicBezTo>
                <a:cubicBezTo>
                  <a:pt x="15442" y="1157"/>
                  <a:pt x="15465" y="1112"/>
                  <a:pt x="15465" y="1055"/>
                </a:cubicBezTo>
                <a:lnTo>
                  <a:pt x="15465" y="835"/>
                </a:lnTo>
                <a:cubicBezTo>
                  <a:pt x="15465" y="777"/>
                  <a:pt x="15442" y="730"/>
                  <a:pt x="15413" y="730"/>
                </a:cubicBezTo>
                <a:close/>
                <a:moveTo>
                  <a:pt x="15728" y="730"/>
                </a:moveTo>
                <a:cubicBezTo>
                  <a:pt x="15699" y="730"/>
                  <a:pt x="15675" y="777"/>
                  <a:pt x="15675" y="835"/>
                </a:cubicBezTo>
                <a:lnTo>
                  <a:pt x="15675" y="1055"/>
                </a:lnTo>
                <a:cubicBezTo>
                  <a:pt x="15675" y="1112"/>
                  <a:pt x="15699" y="1157"/>
                  <a:pt x="15728" y="1157"/>
                </a:cubicBezTo>
                <a:cubicBezTo>
                  <a:pt x="15757" y="1157"/>
                  <a:pt x="15781" y="1112"/>
                  <a:pt x="15781" y="1055"/>
                </a:cubicBezTo>
                <a:lnTo>
                  <a:pt x="15781" y="835"/>
                </a:lnTo>
                <a:cubicBezTo>
                  <a:pt x="15781" y="777"/>
                  <a:pt x="15757" y="730"/>
                  <a:pt x="15728" y="730"/>
                </a:cubicBezTo>
                <a:close/>
                <a:moveTo>
                  <a:pt x="16578" y="730"/>
                </a:moveTo>
                <a:cubicBezTo>
                  <a:pt x="16549" y="730"/>
                  <a:pt x="16525" y="777"/>
                  <a:pt x="16525" y="835"/>
                </a:cubicBezTo>
                <a:lnTo>
                  <a:pt x="16525" y="1055"/>
                </a:lnTo>
                <a:cubicBezTo>
                  <a:pt x="16525" y="1112"/>
                  <a:pt x="16549" y="1157"/>
                  <a:pt x="16578" y="1157"/>
                </a:cubicBezTo>
                <a:cubicBezTo>
                  <a:pt x="16607" y="1157"/>
                  <a:pt x="16630" y="1112"/>
                  <a:pt x="16630" y="1055"/>
                </a:cubicBezTo>
                <a:lnTo>
                  <a:pt x="16630" y="835"/>
                </a:lnTo>
                <a:cubicBezTo>
                  <a:pt x="16630" y="777"/>
                  <a:pt x="16607" y="730"/>
                  <a:pt x="16578" y="730"/>
                </a:cubicBezTo>
                <a:close/>
                <a:moveTo>
                  <a:pt x="16892" y="730"/>
                </a:moveTo>
                <a:cubicBezTo>
                  <a:pt x="16863" y="730"/>
                  <a:pt x="16839" y="777"/>
                  <a:pt x="16839" y="835"/>
                </a:cubicBezTo>
                <a:lnTo>
                  <a:pt x="16839" y="1055"/>
                </a:lnTo>
                <a:cubicBezTo>
                  <a:pt x="16839" y="1112"/>
                  <a:pt x="16863" y="1157"/>
                  <a:pt x="16892" y="1157"/>
                </a:cubicBezTo>
                <a:cubicBezTo>
                  <a:pt x="16921" y="1157"/>
                  <a:pt x="16944" y="1112"/>
                  <a:pt x="16944" y="1055"/>
                </a:cubicBezTo>
                <a:lnTo>
                  <a:pt x="16944" y="835"/>
                </a:lnTo>
                <a:cubicBezTo>
                  <a:pt x="16944" y="777"/>
                  <a:pt x="16921" y="730"/>
                  <a:pt x="16892" y="730"/>
                </a:cubicBezTo>
                <a:close/>
                <a:moveTo>
                  <a:pt x="17741" y="730"/>
                </a:moveTo>
                <a:cubicBezTo>
                  <a:pt x="17712" y="730"/>
                  <a:pt x="17689" y="777"/>
                  <a:pt x="17689" y="835"/>
                </a:cubicBezTo>
                <a:lnTo>
                  <a:pt x="17689" y="1055"/>
                </a:lnTo>
                <a:cubicBezTo>
                  <a:pt x="17689" y="1112"/>
                  <a:pt x="17712" y="1157"/>
                  <a:pt x="17741" y="1157"/>
                </a:cubicBezTo>
                <a:cubicBezTo>
                  <a:pt x="17770" y="1157"/>
                  <a:pt x="17794" y="1112"/>
                  <a:pt x="17794" y="1055"/>
                </a:cubicBezTo>
                <a:lnTo>
                  <a:pt x="17794" y="835"/>
                </a:lnTo>
                <a:cubicBezTo>
                  <a:pt x="17794" y="777"/>
                  <a:pt x="17770" y="730"/>
                  <a:pt x="17741" y="730"/>
                </a:cubicBezTo>
                <a:close/>
                <a:moveTo>
                  <a:pt x="18055" y="730"/>
                </a:moveTo>
                <a:cubicBezTo>
                  <a:pt x="18026" y="730"/>
                  <a:pt x="18002" y="777"/>
                  <a:pt x="18002" y="835"/>
                </a:cubicBezTo>
                <a:lnTo>
                  <a:pt x="18002" y="1055"/>
                </a:lnTo>
                <a:cubicBezTo>
                  <a:pt x="18002" y="1112"/>
                  <a:pt x="18026" y="1157"/>
                  <a:pt x="18055" y="1157"/>
                </a:cubicBezTo>
                <a:cubicBezTo>
                  <a:pt x="18085" y="1157"/>
                  <a:pt x="18108" y="1112"/>
                  <a:pt x="18108" y="1055"/>
                </a:cubicBezTo>
                <a:lnTo>
                  <a:pt x="18108" y="835"/>
                </a:lnTo>
                <a:cubicBezTo>
                  <a:pt x="18108" y="777"/>
                  <a:pt x="18085" y="730"/>
                  <a:pt x="18055" y="730"/>
                </a:cubicBezTo>
                <a:close/>
                <a:moveTo>
                  <a:pt x="18905" y="730"/>
                </a:moveTo>
                <a:cubicBezTo>
                  <a:pt x="18876" y="730"/>
                  <a:pt x="18852" y="777"/>
                  <a:pt x="18852" y="835"/>
                </a:cubicBezTo>
                <a:lnTo>
                  <a:pt x="18852" y="1055"/>
                </a:lnTo>
                <a:cubicBezTo>
                  <a:pt x="18852" y="1112"/>
                  <a:pt x="18876" y="1157"/>
                  <a:pt x="18905" y="1157"/>
                </a:cubicBezTo>
                <a:cubicBezTo>
                  <a:pt x="18934" y="1157"/>
                  <a:pt x="18958" y="1112"/>
                  <a:pt x="18958" y="1055"/>
                </a:cubicBezTo>
                <a:lnTo>
                  <a:pt x="18958" y="835"/>
                </a:lnTo>
                <a:cubicBezTo>
                  <a:pt x="18958" y="777"/>
                  <a:pt x="18934" y="730"/>
                  <a:pt x="18905" y="730"/>
                </a:cubicBezTo>
                <a:close/>
                <a:moveTo>
                  <a:pt x="19220" y="730"/>
                </a:moveTo>
                <a:cubicBezTo>
                  <a:pt x="19191" y="730"/>
                  <a:pt x="19167" y="777"/>
                  <a:pt x="19167" y="835"/>
                </a:cubicBezTo>
                <a:lnTo>
                  <a:pt x="19167" y="1055"/>
                </a:lnTo>
                <a:cubicBezTo>
                  <a:pt x="19167" y="1112"/>
                  <a:pt x="19191" y="1157"/>
                  <a:pt x="19220" y="1157"/>
                </a:cubicBezTo>
                <a:cubicBezTo>
                  <a:pt x="19249" y="1157"/>
                  <a:pt x="19273" y="1112"/>
                  <a:pt x="19273" y="1055"/>
                </a:cubicBezTo>
                <a:lnTo>
                  <a:pt x="19273" y="835"/>
                </a:lnTo>
                <a:cubicBezTo>
                  <a:pt x="19273" y="777"/>
                  <a:pt x="19249" y="730"/>
                  <a:pt x="19220" y="730"/>
                </a:cubicBezTo>
                <a:close/>
                <a:moveTo>
                  <a:pt x="20069" y="730"/>
                </a:moveTo>
                <a:cubicBezTo>
                  <a:pt x="20040" y="730"/>
                  <a:pt x="20016" y="777"/>
                  <a:pt x="20016" y="835"/>
                </a:cubicBezTo>
                <a:lnTo>
                  <a:pt x="20016" y="1055"/>
                </a:lnTo>
                <a:cubicBezTo>
                  <a:pt x="20016" y="1112"/>
                  <a:pt x="20040" y="1157"/>
                  <a:pt x="20069" y="1157"/>
                </a:cubicBezTo>
                <a:cubicBezTo>
                  <a:pt x="20099" y="1157"/>
                  <a:pt x="20122" y="1112"/>
                  <a:pt x="20122" y="1055"/>
                </a:cubicBezTo>
                <a:lnTo>
                  <a:pt x="20122" y="835"/>
                </a:lnTo>
                <a:cubicBezTo>
                  <a:pt x="20122" y="777"/>
                  <a:pt x="20099" y="730"/>
                  <a:pt x="20069" y="730"/>
                </a:cubicBezTo>
                <a:close/>
                <a:moveTo>
                  <a:pt x="20384" y="730"/>
                </a:moveTo>
                <a:cubicBezTo>
                  <a:pt x="20355" y="730"/>
                  <a:pt x="20331" y="777"/>
                  <a:pt x="20331" y="835"/>
                </a:cubicBezTo>
                <a:lnTo>
                  <a:pt x="20331" y="1055"/>
                </a:lnTo>
                <a:cubicBezTo>
                  <a:pt x="20331" y="1112"/>
                  <a:pt x="20355" y="1157"/>
                  <a:pt x="20384" y="1157"/>
                </a:cubicBezTo>
                <a:cubicBezTo>
                  <a:pt x="20413" y="1157"/>
                  <a:pt x="20436" y="1112"/>
                  <a:pt x="20436" y="1055"/>
                </a:cubicBezTo>
                <a:lnTo>
                  <a:pt x="20436" y="835"/>
                </a:lnTo>
                <a:cubicBezTo>
                  <a:pt x="20436" y="777"/>
                  <a:pt x="20413" y="730"/>
                  <a:pt x="20384" y="730"/>
                </a:cubicBezTo>
                <a:close/>
                <a:moveTo>
                  <a:pt x="21234" y="730"/>
                </a:moveTo>
                <a:cubicBezTo>
                  <a:pt x="21204" y="730"/>
                  <a:pt x="21181" y="777"/>
                  <a:pt x="21181" y="835"/>
                </a:cubicBezTo>
                <a:lnTo>
                  <a:pt x="21181" y="1055"/>
                </a:lnTo>
                <a:cubicBezTo>
                  <a:pt x="21181" y="1112"/>
                  <a:pt x="21204" y="1157"/>
                  <a:pt x="21234" y="1157"/>
                </a:cubicBezTo>
                <a:cubicBezTo>
                  <a:pt x="21263" y="1157"/>
                  <a:pt x="21285" y="1112"/>
                  <a:pt x="21285" y="1055"/>
                </a:cubicBezTo>
                <a:lnTo>
                  <a:pt x="21285" y="835"/>
                </a:lnTo>
                <a:cubicBezTo>
                  <a:pt x="21285" y="777"/>
                  <a:pt x="21263" y="730"/>
                  <a:pt x="21234" y="730"/>
                </a:cubicBezTo>
                <a:close/>
                <a:moveTo>
                  <a:pt x="21547" y="730"/>
                </a:moveTo>
                <a:cubicBezTo>
                  <a:pt x="21518" y="730"/>
                  <a:pt x="21495" y="777"/>
                  <a:pt x="21495" y="835"/>
                </a:cubicBezTo>
                <a:lnTo>
                  <a:pt x="21495" y="1055"/>
                </a:lnTo>
                <a:cubicBezTo>
                  <a:pt x="21495" y="1112"/>
                  <a:pt x="21518" y="1157"/>
                  <a:pt x="21547" y="1157"/>
                </a:cubicBezTo>
                <a:cubicBezTo>
                  <a:pt x="21576" y="1157"/>
                  <a:pt x="21600" y="1112"/>
                  <a:pt x="21600" y="1055"/>
                </a:cubicBezTo>
                <a:lnTo>
                  <a:pt x="21600" y="835"/>
                </a:lnTo>
                <a:cubicBezTo>
                  <a:pt x="21600" y="777"/>
                  <a:pt x="21576" y="730"/>
                  <a:pt x="21547" y="730"/>
                </a:cubicBezTo>
                <a:close/>
                <a:moveTo>
                  <a:pt x="53" y="1460"/>
                </a:moveTo>
                <a:cubicBezTo>
                  <a:pt x="24" y="1460"/>
                  <a:pt x="0" y="1507"/>
                  <a:pt x="0" y="1564"/>
                </a:cubicBezTo>
                <a:lnTo>
                  <a:pt x="0" y="1785"/>
                </a:lnTo>
                <a:cubicBezTo>
                  <a:pt x="0" y="1842"/>
                  <a:pt x="24" y="1887"/>
                  <a:pt x="53" y="1887"/>
                </a:cubicBezTo>
                <a:cubicBezTo>
                  <a:pt x="82" y="1887"/>
                  <a:pt x="106" y="1842"/>
                  <a:pt x="106" y="1785"/>
                </a:cubicBezTo>
                <a:lnTo>
                  <a:pt x="106" y="1564"/>
                </a:lnTo>
                <a:cubicBezTo>
                  <a:pt x="106" y="1507"/>
                  <a:pt x="82" y="1460"/>
                  <a:pt x="53" y="1460"/>
                </a:cubicBezTo>
                <a:close/>
                <a:moveTo>
                  <a:pt x="367" y="1460"/>
                </a:moveTo>
                <a:cubicBezTo>
                  <a:pt x="338" y="1460"/>
                  <a:pt x="315" y="1507"/>
                  <a:pt x="315" y="1564"/>
                </a:cubicBezTo>
                <a:lnTo>
                  <a:pt x="315" y="1785"/>
                </a:lnTo>
                <a:cubicBezTo>
                  <a:pt x="315" y="1842"/>
                  <a:pt x="338" y="1887"/>
                  <a:pt x="367" y="1887"/>
                </a:cubicBezTo>
                <a:cubicBezTo>
                  <a:pt x="397" y="1887"/>
                  <a:pt x="420" y="1842"/>
                  <a:pt x="420" y="1785"/>
                </a:cubicBezTo>
                <a:lnTo>
                  <a:pt x="420" y="1564"/>
                </a:lnTo>
                <a:cubicBezTo>
                  <a:pt x="420" y="1507"/>
                  <a:pt x="397" y="1460"/>
                  <a:pt x="367" y="1460"/>
                </a:cubicBezTo>
                <a:close/>
                <a:moveTo>
                  <a:pt x="1217" y="1460"/>
                </a:moveTo>
                <a:cubicBezTo>
                  <a:pt x="1188" y="1460"/>
                  <a:pt x="1164" y="1507"/>
                  <a:pt x="1164" y="1564"/>
                </a:cubicBezTo>
                <a:lnTo>
                  <a:pt x="1164" y="1785"/>
                </a:lnTo>
                <a:cubicBezTo>
                  <a:pt x="1164" y="1842"/>
                  <a:pt x="1188" y="1887"/>
                  <a:pt x="1217" y="1887"/>
                </a:cubicBezTo>
                <a:cubicBezTo>
                  <a:pt x="1246" y="1887"/>
                  <a:pt x="1270" y="1842"/>
                  <a:pt x="1270" y="1785"/>
                </a:cubicBezTo>
                <a:lnTo>
                  <a:pt x="1270" y="1564"/>
                </a:lnTo>
                <a:cubicBezTo>
                  <a:pt x="1270" y="1507"/>
                  <a:pt x="1246" y="1460"/>
                  <a:pt x="1217" y="1460"/>
                </a:cubicBezTo>
                <a:close/>
                <a:moveTo>
                  <a:pt x="1532" y="1460"/>
                </a:moveTo>
                <a:cubicBezTo>
                  <a:pt x="1503" y="1460"/>
                  <a:pt x="1479" y="1507"/>
                  <a:pt x="1479" y="1564"/>
                </a:cubicBezTo>
                <a:lnTo>
                  <a:pt x="1479" y="1785"/>
                </a:lnTo>
                <a:cubicBezTo>
                  <a:pt x="1479" y="1842"/>
                  <a:pt x="1503" y="1887"/>
                  <a:pt x="1532" y="1887"/>
                </a:cubicBezTo>
                <a:cubicBezTo>
                  <a:pt x="1561" y="1887"/>
                  <a:pt x="1584" y="1842"/>
                  <a:pt x="1584" y="1785"/>
                </a:cubicBezTo>
                <a:lnTo>
                  <a:pt x="1584" y="1564"/>
                </a:lnTo>
                <a:cubicBezTo>
                  <a:pt x="1584" y="1507"/>
                  <a:pt x="1561" y="1460"/>
                  <a:pt x="1532" y="1460"/>
                </a:cubicBezTo>
                <a:close/>
                <a:moveTo>
                  <a:pt x="2380" y="1460"/>
                </a:moveTo>
                <a:cubicBezTo>
                  <a:pt x="2351" y="1460"/>
                  <a:pt x="2329" y="1507"/>
                  <a:pt x="2329" y="1564"/>
                </a:cubicBezTo>
                <a:lnTo>
                  <a:pt x="2329" y="1785"/>
                </a:lnTo>
                <a:cubicBezTo>
                  <a:pt x="2329" y="1842"/>
                  <a:pt x="2351" y="1887"/>
                  <a:pt x="2380" y="1887"/>
                </a:cubicBezTo>
                <a:cubicBezTo>
                  <a:pt x="2409" y="1887"/>
                  <a:pt x="2433" y="1842"/>
                  <a:pt x="2433" y="1785"/>
                </a:cubicBezTo>
                <a:lnTo>
                  <a:pt x="2433" y="1564"/>
                </a:lnTo>
                <a:cubicBezTo>
                  <a:pt x="2433" y="1507"/>
                  <a:pt x="2409" y="1460"/>
                  <a:pt x="2380" y="1460"/>
                </a:cubicBezTo>
                <a:close/>
                <a:moveTo>
                  <a:pt x="2695" y="1460"/>
                </a:moveTo>
                <a:cubicBezTo>
                  <a:pt x="2666" y="1460"/>
                  <a:pt x="2643" y="1507"/>
                  <a:pt x="2643" y="1564"/>
                </a:cubicBezTo>
                <a:lnTo>
                  <a:pt x="2643" y="1785"/>
                </a:lnTo>
                <a:cubicBezTo>
                  <a:pt x="2643" y="1842"/>
                  <a:pt x="2666" y="1887"/>
                  <a:pt x="2695" y="1887"/>
                </a:cubicBezTo>
                <a:cubicBezTo>
                  <a:pt x="2724" y="1887"/>
                  <a:pt x="2748" y="1842"/>
                  <a:pt x="2748" y="1785"/>
                </a:cubicBezTo>
                <a:lnTo>
                  <a:pt x="2748" y="1564"/>
                </a:lnTo>
                <a:cubicBezTo>
                  <a:pt x="2748" y="1507"/>
                  <a:pt x="2724" y="1460"/>
                  <a:pt x="2695" y="1460"/>
                </a:cubicBezTo>
                <a:close/>
                <a:moveTo>
                  <a:pt x="3545" y="1460"/>
                </a:moveTo>
                <a:cubicBezTo>
                  <a:pt x="3516" y="1460"/>
                  <a:pt x="3492" y="1507"/>
                  <a:pt x="3492" y="1564"/>
                </a:cubicBezTo>
                <a:lnTo>
                  <a:pt x="3492" y="1785"/>
                </a:lnTo>
                <a:cubicBezTo>
                  <a:pt x="3492" y="1842"/>
                  <a:pt x="3516" y="1887"/>
                  <a:pt x="3545" y="1887"/>
                </a:cubicBezTo>
                <a:cubicBezTo>
                  <a:pt x="3574" y="1887"/>
                  <a:pt x="3598" y="1842"/>
                  <a:pt x="3598" y="1785"/>
                </a:cubicBezTo>
                <a:lnTo>
                  <a:pt x="3598" y="1564"/>
                </a:lnTo>
                <a:cubicBezTo>
                  <a:pt x="3598" y="1507"/>
                  <a:pt x="3574" y="1460"/>
                  <a:pt x="3545" y="1460"/>
                </a:cubicBezTo>
                <a:close/>
                <a:moveTo>
                  <a:pt x="3859" y="1460"/>
                </a:moveTo>
                <a:cubicBezTo>
                  <a:pt x="3830" y="1460"/>
                  <a:pt x="3806" y="1507"/>
                  <a:pt x="3806" y="1564"/>
                </a:cubicBezTo>
                <a:lnTo>
                  <a:pt x="3806" y="1785"/>
                </a:lnTo>
                <a:cubicBezTo>
                  <a:pt x="3806" y="1842"/>
                  <a:pt x="3830" y="1887"/>
                  <a:pt x="3859" y="1887"/>
                </a:cubicBezTo>
                <a:cubicBezTo>
                  <a:pt x="3888" y="1887"/>
                  <a:pt x="3912" y="1842"/>
                  <a:pt x="3912" y="1785"/>
                </a:cubicBezTo>
                <a:lnTo>
                  <a:pt x="3912" y="1564"/>
                </a:lnTo>
                <a:cubicBezTo>
                  <a:pt x="3912" y="1507"/>
                  <a:pt x="3888" y="1460"/>
                  <a:pt x="3859" y="1460"/>
                </a:cubicBezTo>
                <a:close/>
                <a:moveTo>
                  <a:pt x="4709" y="1460"/>
                </a:moveTo>
                <a:cubicBezTo>
                  <a:pt x="4680" y="1460"/>
                  <a:pt x="4656" y="1507"/>
                  <a:pt x="4656" y="1564"/>
                </a:cubicBezTo>
                <a:lnTo>
                  <a:pt x="4656" y="1785"/>
                </a:lnTo>
                <a:cubicBezTo>
                  <a:pt x="4656" y="1842"/>
                  <a:pt x="4680" y="1887"/>
                  <a:pt x="4709" y="1887"/>
                </a:cubicBezTo>
                <a:cubicBezTo>
                  <a:pt x="4738" y="1887"/>
                  <a:pt x="4762" y="1842"/>
                  <a:pt x="4762" y="1785"/>
                </a:cubicBezTo>
                <a:lnTo>
                  <a:pt x="4762" y="1564"/>
                </a:lnTo>
                <a:cubicBezTo>
                  <a:pt x="4762" y="1507"/>
                  <a:pt x="4738" y="1460"/>
                  <a:pt x="4709" y="1460"/>
                </a:cubicBezTo>
                <a:close/>
                <a:moveTo>
                  <a:pt x="5023" y="1460"/>
                </a:moveTo>
                <a:cubicBezTo>
                  <a:pt x="4994" y="1460"/>
                  <a:pt x="4970" y="1507"/>
                  <a:pt x="4970" y="1564"/>
                </a:cubicBezTo>
                <a:lnTo>
                  <a:pt x="4970" y="1785"/>
                </a:lnTo>
                <a:cubicBezTo>
                  <a:pt x="4970" y="1842"/>
                  <a:pt x="4994" y="1887"/>
                  <a:pt x="5023" y="1887"/>
                </a:cubicBezTo>
                <a:cubicBezTo>
                  <a:pt x="5053" y="1887"/>
                  <a:pt x="5076" y="1842"/>
                  <a:pt x="5076" y="1785"/>
                </a:cubicBezTo>
                <a:lnTo>
                  <a:pt x="5076" y="1564"/>
                </a:lnTo>
                <a:cubicBezTo>
                  <a:pt x="5076" y="1507"/>
                  <a:pt x="5053" y="1460"/>
                  <a:pt x="5023" y="1460"/>
                </a:cubicBezTo>
                <a:close/>
                <a:moveTo>
                  <a:pt x="5873" y="1460"/>
                </a:moveTo>
                <a:cubicBezTo>
                  <a:pt x="5844" y="1460"/>
                  <a:pt x="5820" y="1507"/>
                  <a:pt x="5820" y="1564"/>
                </a:cubicBezTo>
                <a:lnTo>
                  <a:pt x="5820" y="1785"/>
                </a:lnTo>
                <a:cubicBezTo>
                  <a:pt x="5820" y="1842"/>
                  <a:pt x="5844" y="1887"/>
                  <a:pt x="5873" y="1887"/>
                </a:cubicBezTo>
                <a:cubicBezTo>
                  <a:pt x="5902" y="1887"/>
                  <a:pt x="5926" y="1842"/>
                  <a:pt x="5926" y="1785"/>
                </a:cubicBezTo>
                <a:lnTo>
                  <a:pt x="5926" y="1564"/>
                </a:lnTo>
                <a:cubicBezTo>
                  <a:pt x="5926" y="1507"/>
                  <a:pt x="5902" y="1460"/>
                  <a:pt x="5873" y="1460"/>
                </a:cubicBezTo>
                <a:close/>
                <a:moveTo>
                  <a:pt x="6188" y="1460"/>
                </a:moveTo>
                <a:cubicBezTo>
                  <a:pt x="6159" y="1460"/>
                  <a:pt x="6135" y="1507"/>
                  <a:pt x="6135" y="1564"/>
                </a:cubicBezTo>
                <a:lnTo>
                  <a:pt x="6135" y="1785"/>
                </a:lnTo>
                <a:cubicBezTo>
                  <a:pt x="6135" y="1842"/>
                  <a:pt x="6159" y="1887"/>
                  <a:pt x="6188" y="1887"/>
                </a:cubicBezTo>
                <a:cubicBezTo>
                  <a:pt x="6217" y="1887"/>
                  <a:pt x="6240" y="1842"/>
                  <a:pt x="6240" y="1785"/>
                </a:cubicBezTo>
                <a:lnTo>
                  <a:pt x="6240" y="1564"/>
                </a:lnTo>
                <a:cubicBezTo>
                  <a:pt x="6240" y="1507"/>
                  <a:pt x="6217" y="1460"/>
                  <a:pt x="6188" y="1460"/>
                </a:cubicBezTo>
                <a:close/>
                <a:moveTo>
                  <a:pt x="7036" y="1460"/>
                </a:moveTo>
                <a:cubicBezTo>
                  <a:pt x="7007" y="1460"/>
                  <a:pt x="6984" y="1507"/>
                  <a:pt x="6984" y="1564"/>
                </a:cubicBezTo>
                <a:lnTo>
                  <a:pt x="6984" y="1785"/>
                </a:lnTo>
                <a:cubicBezTo>
                  <a:pt x="6984" y="1842"/>
                  <a:pt x="7007" y="1887"/>
                  <a:pt x="7036" y="1887"/>
                </a:cubicBezTo>
                <a:cubicBezTo>
                  <a:pt x="7065" y="1887"/>
                  <a:pt x="7089" y="1842"/>
                  <a:pt x="7089" y="1785"/>
                </a:cubicBezTo>
                <a:lnTo>
                  <a:pt x="7089" y="1564"/>
                </a:lnTo>
                <a:cubicBezTo>
                  <a:pt x="7089" y="1507"/>
                  <a:pt x="7065" y="1460"/>
                  <a:pt x="7036" y="1460"/>
                </a:cubicBezTo>
                <a:close/>
                <a:moveTo>
                  <a:pt x="7351" y="1460"/>
                </a:moveTo>
                <a:cubicBezTo>
                  <a:pt x="7322" y="1460"/>
                  <a:pt x="7299" y="1507"/>
                  <a:pt x="7299" y="1564"/>
                </a:cubicBezTo>
                <a:lnTo>
                  <a:pt x="7299" y="1785"/>
                </a:lnTo>
                <a:cubicBezTo>
                  <a:pt x="7299" y="1842"/>
                  <a:pt x="7322" y="1887"/>
                  <a:pt x="7351" y="1887"/>
                </a:cubicBezTo>
                <a:cubicBezTo>
                  <a:pt x="7380" y="1887"/>
                  <a:pt x="7404" y="1842"/>
                  <a:pt x="7404" y="1785"/>
                </a:cubicBezTo>
                <a:lnTo>
                  <a:pt x="7404" y="1564"/>
                </a:lnTo>
                <a:cubicBezTo>
                  <a:pt x="7404" y="1507"/>
                  <a:pt x="7380" y="1460"/>
                  <a:pt x="7351" y="1460"/>
                </a:cubicBezTo>
                <a:close/>
                <a:moveTo>
                  <a:pt x="8201" y="1460"/>
                </a:moveTo>
                <a:cubicBezTo>
                  <a:pt x="8171" y="1460"/>
                  <a:pt x="8148" y="1507"/>
                  <a:pt x="8148" y="1564"/>
                </a:cubicBezTo>
                <a:lnTo>
                  <a:pt x="8148" y="1785"/>
                </a:lnTo>
                <a:cubicBezTo>
                  <a:pt x="8148" y="1842"/>
                  <a:pt x="8171" y="1887"/>
                  <a:pt x="8201" y="1887"/>
                </a:cubicBezTo>
                <a:cubicBezTo>
                  <a:pt x="8230" y="1887"/>
                  <a:pt x="8254" y="1842"/>
                  <a:pt x="8254" y="1785"/>
                </a:cubicBezTo>
                <a:lnTo>
                  <a:pt x="8254" y="1564"/>
                </a:lnTo>
                <a:cubicBezTo>
                  <a:pt x="8254" y="1507"/>
                  <a:pt x="8230" y="1460"/>
                  <a:pt x="8201" y="1460"/>
                </a:cubicBezTo>
                <a:close/>
                <a:moveTo>
                  <a:pt x="8515" y="1460"/>
                </a:moveTo>
                <a:cubicBezTo>
                  <a:pt x="8486" y="1460"/>
                  <a:pt x="8462" y="1507"/>
                  <a:pt x="8462" y="1564"/>
                </a:cubicBezTo>
                <a:lnTo>
                  <a:pt x="8462" y="1785"/>
                </a:lnTo>
                <a:cubicBezTo>
                  <a:pt x="8462" y="1842"/>
                  <a:pt x="8486" y="1887"/>
                  <a:pt x="8515" y="1887"/>
                </a:cubicBezTo>
                <a:cubicBezTo>
                  <a:pt x="8544" y="1887"/>
                  <a:pt x="8568" y="1842"/>
                  <a:pt x="8568" y="1785"/>
                </a:cubicBezTo>
                <a:lnTo>
                  <a:pt x="8568" y="1564"/>
                </a:lnTo>
                <a:cubicBezTo>
                  <a:pt x="8568" y="1507"/>
                  <a:pt x="8544" y="1460"/>
                  <a:pt x="8515" y="1460"/>
                </a:cubicBezTo>
                <a:close/>
                <a:moveTo>
                  <a:pt x="9365" y="1460"/>
                </a:moveTo>
                <a:cubicBezTo>
                  <a:pt x="9336" y="1460"/>
                  <a:pt x="9312" y="1507"/>
                  <a:pt x="9312" y="1564"/>
                </a:cubicBezTo>
                <a:lnTo>
                  <a:pt x="9312" y="1785"/>
                </a:lnTo>
                <a:cubicBezTo>
                  <a:pt x="9312" y="1842"/>
                  <a:pt x="9336" y="1887"/>
                  <a:pt x="9365" y="1887"/>
                </a:cubicBezTo>
                <a:cubicBezTo>
                  <a:pt x="9394" y="1887"/>
                  <a:pt x="9418" y="1842"/>
                  <a:pt x="9418" y="1785"/>
                </a:cubicBezTo>
                <a:lnTo>
                  <a:pt x="9418" y="1564"/>
                </a:lnTo>
                <a:cubicBezTo>
                  <a:pt x="9418" y="1507"/>
                  <a:pt x="9394" y="1460"/>
                  <a:pt x="9365" y="1460"/>
                </a:cubicBezTo>
                <a:close/>
                <a:moveTo>
                  <a:pt x="9679" y="1460"/>
                </a:moveTo>
                <a:cubicBezTo>
                  <a:pt x="9650" y="1460"/>
                  <a:pt x="9626" y="1507"/>
                  <a:pt x="9626" y="1564"/>
                </a:cubicBezTo>
                <a:lnTo>
                  <a:pt x="9626" y="1785"/>
                </a:lnTo>
                <a:cubicBezTo>
                  <a:pt x="9626" y="1842"/>
                  <a:pt x="9650" y="1887"/>
                  <a:pt x="9679" y="1887"/>
                </a:cubicBezTo>
                <a:cubicBezTo>
                  <a:pt x="9708" y="1887"/>
                  <a:pt x="9732" y="1842"/>
                  <a:pt x="9732" y="1785"/>
                </a:cubicBezTo>
                <a:lnTo>
                  <a:pt x="9732" y="1564"/>
                </a:lnTo>
                <a:cubicBezTo>
                  <a:pt x="9732" y="1507"/>
                  <a:pt x="9708" y="1460"/>
                  <a:pt x="9679" y="1460"/>
                </a:cubicBezTo>
                <a:close/>
                <a:moveTo>
                  <a:pt x="10529" y="1460"/>
                </a:moveTo>
                <a:cubicBezTo>
                  <a:pt x="10500" y="1460"/>
                  <a:pt x="10476" y="1507"/>
                  <a:pt x="10476" y="1564"/>
                </a:cubicBezTo>
                <a:lnTo>
                  <a:pt x="10476" y="1785"/>
                </a:lnTo>
                <a:cubicBezTo>
                  <a:pt x="10476" y="1842"/>
                  <a:pt x="10500" y="1887"/>
                  <a:pt x="10529" y="1887"/>
                </a:cubicBezTo>
                <a:cubicBezTo>
                  <a:pt x="10558" y="1887"/>
                  <a:pt x="10582" y="1842"/>
                  <a:pt x="10582" y="1785"/>
                </a:cubicBezTo>
                <a:lnTo>
                  <a:pt x="10582" y="1564"/>
                </a:lnTo>
                <a:cubicBezTo>
                  <a:pt x="10582" y="1507"/>
                  <a:pt x="10558" y="1460"/>
                  <a:pt x="10529" y="1460"/>
                </a:cubicBezTo>
                <a:close/>
                <a:moveTo>
                  <a:pt x="10844" y="1460"/>
                </a:moveTo>
                <a:cubicBezTo>
                  <a:pt x="10814" y="1460"/>
                  <a:pt x="10791" y="1507"/>
                  <a:pt x="10791" y="1564"/>
                </a:cubicBezTo>
                <a:lnTo>
                  <a:pt x="10791" y="1785"/>
                </a:lnTo>
                <a:cubicBezTo>
                  <a:pt x="10791" y="1842"/>
                  <a:pt x="10814" y="1887"/>
                  <a:pt x="10844" y="1887"/>
                </a:cubicBezTo>
                <a:cubicBezTo>
                  <a:pt x="10873" y="1887"/>
                  <a:pt x="10895" y="1842"/>
                  <a:pt x="10895" y="1785"/>
                </a:cubicBezTo>
                <a:lnTo>
                  <a:pt x="10895" y="1564"/>
                </a:lnTo>
                <a:cubicBezTo>
                  <a:pt x="10895" y="1507"/>
                  <a:pt x="10873" y="1460"/>
                  <a:pt x="10844" y="1460"/>
                </a:cubicBezTo>
                <a:close/>
                <a:moveTo>
                  <a:pt x="11692" y="1460"/>
                </a:moveTo>
                <a:cubicBezTo>
                  <a:pt x="11663" y="1460"/>
                  <a:pt x="11640" y="1507"/>
                  <a:pt x="11640" y="1564"/>
                </a:cubicBezTo>
                <a:lnTo>
                  <a:pt x="11640" y="1785"/>
                </a:lnTo>
                <a:cubicBezTo>
                  <a:pt x="11640" y="1842"/>
                  <a:pt x="11663" y="1887"/>
                  <a:pt x="11692" y="1887"/>
                </a:cubicBezTo>
                <a:cubicBezTo>
                  <a:pt x="11721" y="1887"/>
                  <a:pt x="11745" y="1842"/>
                  <a:pt x="11745" y="1785"/>
                </a:cubicBezTo>
                <a:lnTo>
                  <a:pt x="11745" y="1564"/>
                </a:lnTo>
                <a:cubicBezTo>
                  <a:pt x="11745" y="1507"/>
                  <a:pt x="11721" y="1460"/>
                  <a:pt x="11692" y="1460"/>
                </a:cubicBezTo>
                <a:close/>
                <a:moveTo>
                  <a:pt x="12007" y="1460"/>
                </a:moveTo>
                <a:cubicBezTo>
                  <a:pt x="11978" y="1460"/>
                  <a:pt x="11955" y="1507"/>
                  <a:pt x="11955" y="1564"/>
                </a:cubicBezTo>
                <a:lnTo>
                  <a:pt x="11955" y="1785"/>
                </a:lnTo>
                <a:cubicBezTo>
                  <a:pt x="11955" y="1842"/>
                  <a:pt x="11978" y="1887"/>
                  <a:pt x="12007" y="1887"/>
                </a:cubicBezTo>
                <a:cubicBezTo>
                  <a:pt x="12036" y="1887"/>
                  <a:pt x="12060" y="1842"/>
                  <a:pt x="12060" y="1785"/>
                </a:cubicBezTo>
                <a:lnTo>
                  <a:pt x="12060" y="1564"/>
                </a:lnTo>
                <a:cubicBezTo>
                  <a:pt x="12060" y="1507"/>
                  <a:pt x="12036" y="1460"/>
                  <a:pt x="12007" y="1460"/>
                </a:cubicBezTo>
                <a:close/>
                <a:moveTo>
                  <a:pt x="12856" y="1460"/>
                </a:moveTo>
                <a:cubicBezTo>
                  <a:pt x="12827" y="1460"/>
                  <a:pt x="12804" y="1507"/>
                  <a:pt x="12804" y="1564"/>
                </a:cubicBezTo>
                <a:lnTo>
                  <a:pt x="12804" y="1785"/>
                </a:lnTo>
                <a:cubicBezTo>
                  <a:pt x="12804" y="1842"/>
                  <a:pt x="12827" y="1887"/>
                  <a:pt x="12856" y="1887"/>
                </a:cubicBezTo>
                <a:cubicBezTo>
                  <a:pt x="12886" y="1887"/>
                  <a:pt x="12909" y="1842"/>
                  <a:pt x="12909" y="1785"/>
                </a:cubicBezTo>
                <a:lnTo>
                  <a:pt x="12909" y="1564"/>
                </a:lnTo>
                <a:cubicBezTo>
                  <a:pt x="12909" y="1507"/>
                  <a:pt x="12886" y="1460"/>
                  <a:pt x="12856" y="1460"/>
                </a:cubicBezTo>
                <a:close/>
                <a:moveTo>
                  <a:pt x="13171" y="1460"/>
                </a:moveTo>
                <a:cubicBezTo>
                  <a:pt x="13142" y="1460"/>
                  <a:pt x="13118" y="1507"/>
                  <a:pt x="13118" y="1564"/>
                </a:cubicBezTo>
                <a:lnTo>
                  <a:pt x="13118" y="1785"/>
                </a:lnTo>
                <a:cubicBezTo>
                  <a:pt x="13118" y="1842"/>
                  <a:pt x="13142" y="1887"/>
                  <a:pt x="13171" y="1887"/>
                </a:cubicBezTo>
                <a:cubicBezTo>
                  <a:pt x="13200" y="1887"/>
                  <a:pt x="13224" y="1842"/>
                  <a:pt x="13224" y="1785"/>
                </a:cubicBezTo>
                <a:lnTo>
                  <a:pt x="13224" y="1564"/>
                </a:lnTo>
                <a:cubicBezTo>
                  <a:pt x="13224" y="1507"/>
                  <a:pt x="13200" y="1460"/>
                  <a:pt x="13171" y="1460"/>
                </a:cubicBezTo>
                <a:close/>
                <a:moveTo>
                  <a:pt x="14021" y="1460"/>
                </a:moveTo>
                <a:cubicBezTo>
                  <a:pt x="13992" y="1460"/>
                  <a:pt x="13968" y="1507"/>
                  <a:pt x="13968" y="1564"/>
                </a:cubicBezTo>
                <a:lnTo>
                  <a:pt x="13968" y="1785"/>
                </a:lnTo>
                <a:cubicBezTo>
                  <a:pt x="13968" y="1842"/>
                  <a:pt x="13992" y="1887"/>
                  <a:pt x="14021" y="1887"/>
                </a:cubicBezTo>
                <a:cubicBezTo>
                  <a:pt x="14050" y="1887"/>
                  <a:pt x="14074" y="1842"/>
                  <a:pt x="14074" y="1785"/>
                </a:cubicBezTo>
                <a:lnTo>
                  <a:pt x="14074" y="1564"/>
                </a:lnTo>
                <a:cubicBezTo>
                  <a:pt x="14074" y="1507"/>
                  <a:pt x="14050" y="1460"/>
                  <a:pt x="14021" y="1460"/>
                </a:cubicBezTo>
                <a:close/>
                <a:moveTo>
                  <a:pt x="14335" y="1460"/>
                </a:moveTo>
                <a:cubicBezTo>
                  <a:pt x="14306" y="1460"/>
                  <a:pt x="14282" y="1507"/>
                  <a:pt x="14282" y="1564"/>
                </a:cubicBezTo>
                <a:lnTo>
                  <a:pt x="14282" y="1785"/>
                </a:lnTo>
                <a:cubicBezTo>
                  <a:pt x="14282" y="1842"/>
                  <a:pt x="14306" y="1887"/>
                  <a:pt x="14335" y="1887"/>
                </a:cubicBezTo>
                <a:cubicBezTo>
                  <a:pt x="14364" y="1887"/>
                  <a:pt x="14388" y="1842"/>
                  <a:pt x="14388" y="1785"/>
                </a:cubicBezTo>
                <a:lnTo>
                  <a:pt x="14388" y="1564"/>
                </a:lnTo>
                <a:cubicBezTo>
                  <a:pt x="14388" y="1507"/>
                  <a:pt x="14364" y="1460"/>
                  <a:pt x="14335" y="1460"/>
                </a:cubicBezTo>
                <a:close/>
                <a:moveTo>
                  <a:pt x="15185" y="1460"/>
                </a:moveTo>
                <a:cubicBezTo>
                  <a:pt x="15156" y="1460"/>
                  <a:pt x="15132" y="1507"/>
                  <a:pt x="15132" y="1564"/>
                </a:cubicBezTo>
                <a:lnTo>
                  <a:pt x="15132" y="1785"/>
                </a:lnTo>
                <a:cubicBezTo>
                  <a:pt x="15132" y="1842"/>
                  <a:pt x="15156" y="1887"/>
                  <a:pt x="15185" y="1887"/>
                </a:cubicBezTo>
                <a:cubicBezTo>
                  <a:pt x="15214" y="1887"/>
                  <a:pt x="15237" y="1842"/>
                  <a:pt x="15237" y="1785"/>
                </a:cubicBezTo>
                <a:lnTo>
                  <a:pt x="15237" y="1564"/>
                </a:lnTo>
                <a:cubicBezTo>
                  <a:pt x="15237" y="1507"/>
                  <a:pt x="15214" y="1460"/>
                  <a:pt x="15185" y="1460"/>
                </a:cubicBezTo>
                <a:close/>
                <a:moveTo>
                  <a:pt x="15500" y="1460"/>
                </a:moveTo>
                <a:cubicBezTo>
                  <a:pt x="15470" y="1460"/>
                  <a:pt x="15447" y="1507"/>
                  <a:pt x="15447" y="1564"/>
                </a:cubicBezTo>
                <a:lnTo>
                  <a:pt x="15447" y="1785"/>
                </a:lnTo>
                <a:cubicBezTo>
                  <a:pt x="15447" y="1842"/>
                  <a:pt x="15470" y="1887"/>
                  <a:pt x="15500" y="1887"/>
                </a:cubicBezTo>
                <a:cubicBezTo>
                  <a:pt x="15529" y="1887"/>
                  <a:pt x="15551" y="1842"/>
                  <a:pt x="15551" y="1785"/>
                </a:cubicBezTo>
                <a:lnTo>
                  <a:pt x="15551" y="1564"/>
                </a:lnTo>
                <a:cubicBezTo>
                  <a:pt x="15551" y="1507"/>
                  <a:pt x="15529" y="1460"/>
                  <a:pt x="15500" y="1460"/>
                </a:cubicBezTo>
                <a:close/>
                <a:moveTo>
                  <a:pt x="16349" y="1460"/>
                </a:moveTo>
                <a:cubicBezTo>
                  <a:pt x="16320" y="1460"/>
                  <a:pt x="16296" y="1507"/>
                  <a:pt x="16296" y="1564"/>
                </a:cubicBezTo>
                <a:lnTo>
                  <a:pt x="16296" y="1785"/>
                </a:lnTo>
                <a:cubicBezTo>
                  <a:pt x="16296" y="1842"/>
                  <a:pt x="16320" y="1887"/>
                  <a:pt x="16349" y="1887"/>
                </a:cubicBezTo>
                <a:cubicBezTo>
                  <a:pt x="16378" y="1887"/>
                  <a:pt x="16401" y="1842"/>
                  <a:pt x="16401" y="1785"/>
                </a:cubicBezTo>
                <a:lnTo>
                  <a:pt x="16401" y="1564"/>
                </a:lnTo>
                <a:cubicBezTo>
                  <a:pt x="16401" y="1507"/>
                  <a:pt x="16378" y="1460"/>
                  <a:pt x="16349" y="1460"/>
                </a:cubicBezTo>
                <a:close/>
                <a:moveTo>
                  <a:pt x="16663" y="1460"/>
                </a:moveTo>
                <a:cubicBezTo>
                  <a:pt x="16634" y="1460"/>
                  <a:pt x="16611" y="1507"/>
                  <a:pt x="16611" y="1564"/>
                </a:cubicBezTo>
                <a:lnTo>
                  <a:pt x="16611" y="1785"/>
                </a:lnTo>
                <a:cubicBezTo>
                  <a:pt x="16611" y="1842"/>
                  <a:pt x="16634" y="1887"/>
                  <a:pt x="16663" y="1887"/>
                </a:cubicBezTo>
                <a:cubicBezTo>
                  <a:pt x="16692" y="1887"/>
                  <a:pt x="16716" y="1842"/>
                  <a:pt x="16716" y="1785"/>
                </a:cubicBezTo>
                <a:lnTo>
                  <a:pt x="16716" y="1564"/>
                </a:lnTo>
                <a:cubicBezTo>
                  <a:pt x="16716" y="1507"/>
                  <a:pt x="16692" y="1460"/>
                  <a:pt x="16663" y="1460"/>
                </a:cubicBezTo>
                <a:close/>
                <a:moveTo>
                  <a:pt x="17512" y="1460"/>
                </a:moveTo>
                <a:cubicBezTo>
                  <a:pt x="17483" y="1460"/>
                  <a:pt x="17459" y="1507"/>
                  <a:pt x="17459" y="1564"/>
                </a:cubicBezTo>
                <a:lnTo>
                  <a:pt x="17459" y="1785"/>
                </a:lnTo>
                <a:cubicBezTo>
                  <a:pt x="17459" y="1842"/>
                  <a:pt x="17483" y="1887"/>
                  <a:pt x="17512" y="1887"/>
                </a:cubicBezTo>
                <a:cubicBezTo>
                  <a:pt x="17541" y="1887"/>
                  <a:pt x="17565" y="1842"/>
                  <a:pt x="17565" y="1785"/>
                </a:cubicBezTo>
                <a:lnTo>
                  <a:pt x="17565" y="1564"/>
                </a:lnTo>
                <a:cubicBezTo>
                  <a:pt x="17565" y="1507"/>
                  <a:pt x="17541" y="1460"/>
                  <a:pt x="17512" y="1460"/>
                </a:cubicBezTo>
                <a:close/>
                <a:moveTo>
                  <a:pt x="17827" y="1460"/>
                </a:moveTo>
                <a:cubicBezTo>
                  <a:pt x="17798" y="1460"/>
                  <a:pt x="17774" y="1507"/>
                  <a:pt x="17774" y="1564"/>
                </a:cubicBezTo>
                <a:lnTo>
                  <a:pt x="17774" y="1785"/>
                </a:lnTo>
                <a:cubicBezTo>
                  <a:pt x="17774" y="1842"/>
                  <a:pt x="17798" y="1887"/>
                  <a:pt x="17827" y="1887"/>
                </a:cubicBezTo>
                <a:cubicBezTo>
                  <a:pt x="17856" y="1887"/>
                  <a:pt x="17880" y="1842"/>
                  <a:pt x="17880" y="1785"/>
                </a:cubicBezTo>
                <a:lnTo>
                  <a:pt x="17880" y="1564"/>
                </a:lnTo>
                <a:cubicBezTo>
                  <a:pt x="17880" y="1507"/>
                  <a:pt x="17856" y="1460"/>
                  <a:pt x="17827" y="1460"/>
                </a:cubicBezTo>
                <a:close/>
                <a:moveTo>
                  <a:pt x="18677" y="1460"/>
                </a:moveTo>
                <a:cubicBezTo>
                  <a:pt x="18648" y="1460"/>
                  <a:pt x="18624" y="1507"/>
                  <a:pt x="18624" y="1564"/>
                </a:cubicBezTo>
                <a:lnTo>
                  <a:pt x="18624" y="1785"/>
                </a:lnTo>
                <a:cubicBezTo>
                  <a:pt x="18624" y="1842"/>
                  <a:pt x="18648" y="1887"/>
                  <a:pt x="18677" y="1887"/>
                </a:cubicBezTo>
                <a:cubicBezTo>
                  <a:pt x="18706" y="1887"/>
                  <a:pt x="18730" y="1842"/>
                  <a:pt x="18730" y="1785"/>
                </a:cubicBezTo>
                <a:lnTo>
                  <a:pt x="18730" y="1564"/>
                </a:lnTo>
                <a:cubicBezTo>
                  <a:pt x="18730" y="1507"/>
                  <a:pt x="18706" y="1460"/>
                  <a:pt x="18677" y="1460"/>
                </a:cubicBezTo>
                <a:close/>
                <a:moveTo>
                  <a:pt x="18991" y="1460"/>
                </a:moveTo>
                <a:cubicBezTo>
                  <a:pt x="18962" y="1460"/>
                  <a:pt x="18938" y="1507"/>
                  <a:pt x="18938" y="1564"/>
                </a:cubicBezTo>
                <a:lnTo>
                  <a:pt x="18938" y="1785"/>
                </a:lnTo>
                <a:cubicBezTo>
                  <a:pt x="18938" y="1842"/>
                  <a:pt x="18962" y="1887"/>
                  <a:pt x="18991" y="1887"/>
                </a:cubicBezTo>
                <a:cubicBezTo>
                  <a:pt x="19020" y="1887"/>
                  <a:pt x="19044" y="1842"/>
                  <a:pt x="19044" y="1785"/>
                </a:cubicBezTo>
                <a:lnTo>
                  <a:pt x="19044" y="1564"/>
                </a:lnTo>
                <a:cubicBezTo>
                  <a:pt x="19044" y="1507"/>
                  <a:pt x="19020" y="1460"/>
                  <a:pt x="18991" y="1460"/>
                </a:cubicBezTo>
                <a:close/>
                <a:moveTo>
                  <a:pt x="19841" y="1460"/>
                </a:moveTo>
                <a:cubicBezTo>
                  <a:pt x="19812" y="1460"/>
                  <a:pt x="19788" y="1507"/>
                  <a:pt x="19788" y="1564"/>
                </a:cubicBezTo>
                <a:lnTo>
                  <a:pt x="19788" y="1785"/>
                </a:lnTo>
                <a:cubicBezTo>
                  <a:pt x="19788" y="1842"/>
                  <a:pt x="19812" y="1887"/>
                  <a:pt x="19841" y="1887"/>
                </a:cubicBezTo>
                <a:cubicBezTo>
                  <a:pt x="19870" y="1887"/>
                  <a:pt x="19894" y="1842"/>
                  <a:pt x="19894" y="1785"/>
                </a:cubicBezTo>
                <a:lnTo>
                  <a:pt x="19894" y="1564"/>
                </a:lnTo>
                <a:cubicBezTo>
                  <a:pt x="19894" y="1507"/>
                  <a:pt x="19870" y="1460"/>
                  <a:pt x="19841" y="1460"/>
                </a:cubicBezTo>
                <a:close/>
                <a:moveTo>
                  <a:pt x="20155" y="1460"/>
                </a:moveTo>
                <a:cubicBezTo>
                  <a:pt x="20126" y="1460"/>
                  <a:pt x="20102" y="1507"/>
                  <a:pt x="20102" y="1564"/>
                </a:cubicBezTo>
                <a:lnTo>
                  <a:pt x="20102" y="1785"/>
                </a:lnTo>
                <a:cubicBezTo>
                  <a:pt x="20102" y="1842"/>
                  <a:pt x="20126" y="1887"/>
                  <a:pt x="20155" y="1887"/>
                </a:cubicBezTo>
                <a:cubicBezTo>
                  <a:pt x="20184" y="1887"/>
                  <a:pt x="20207" y="1842"/>
                  <a:pt x="20207" y="1785"/>
                </a:cubicBezTo>
                <a:lnTo>
                  <a:pt x="20207" y="1564"/>
                </a:lnTo>
                <a:cubicBezTo>
                  <a:pt x="20207" y="1507"/>
                  <a:pt x="20184" y="1460"/>
                  <a:pt x="20155" y="1460"/>
                </a:cubicBezTo>
                <a:close/>
                <a:moveTo>
                  <a:pt x="21004" y="1460"/>
                </a:moveTo>
                <a:cubicBezTo>
                  <a:pt x="20975" y="1460"/>
                  <a:pt x="20952" y="1507"/>
                  <a:pt x="20952" y="1564"/>
                </a:cubicBezTo>
                <a:lnTo>
                  <a:pt x="20952" y="1785"/>
                </a:lnTo>
                <a:cubicBezTo>
                  <a:pt x="20952" y="1842"/>
                  <a:pt x="20975" y="1887"/>
                  <a:pt x="21004" y="1887"/>
                </a:cubicBezTo>
                <a:cubicBezTo>
                  <a:pt x="21033" y="1887"/>
                  <a:pt x="21057" y="1842"/>
                  <a:pt x="21057" y="1785"/>
                </a:cubicBezTo>
                <a:lnTo>
                  <a:pt x="21057" y="1564"/>
                </a:lnTo>
                <a:cubicBezTo>
                  <a:pt x="21057" y="1507"/>
                  <a:pt x="21033" y="1460"/>
                  <a:pt x="21004" y="1460"/>
                </a:cubicBezTo>
                <a:close/>
                <a:moveTo>
                  <a:pt x="21319" y="1460"/>
                </a:moveTo>
                <a:cubicBezTo>
                  <a:pt x="21289" y="1460"/>
                  <a:pt x="21267" y="1507"/>
                  <a:pt x="21267" y="1564"/>
                </a:cubicBezTo>
                <a:lnTo>
                  <a:pt x="21267" y="1785"/>
                </a:lnTo>
                <a:cubicBezTo>
                  <a:pt x="21267" y="1842"/>
                  <a:pt x="21289" y="1887"/>
                  <a:pt x="21319" y="1887"/>
                </a:cubicBezTo>
                <a:cubicBezTo>
                  <a:pt x="21348" y="1887"/>
                  <a:pt x="21372" y="1842"/>
                  <a:pt x="21372" y="1785"/>
                </a:cubicBezTo>
                <a:lnTo>
                  <a:pt x="21372" y="1564"/>
                </a:lnTo>
                <a:cubicBezTo>
                  <a:pt x="21372" y="1507"/>
                  <a:pt x="21348" y="1460"/>
                  <a:pt x="21319" y="1460"/>
                </a:cubicBezTo>
                <a:close/>
                <a:moveTo>
                  <a:pt x="281" y="2190"/>
                </a:moveTo>
                <a:cubicBezTo>
                  <a:pt x="252" y="2190"/>
                  <a:pt x="228" y="2237"/>
                  <a:pt x="228" y="2294"/>
                </a:cubicBezTo>
                <a:lnTo>
                  <a:pt x="228" y="2515"/>
                </a:lnTo>
                <a:cubicBezTo>
                  <a:pt x="228" y="2572"/>
                  <a:pt x="252" y="2617"/>
                  <a:pt x="281" y="2617"/>
                </a:cubicBezTo>
                <a:cubicBezTo>
                  <a:pt x="311" y="2617"/>
                  <a:pt x="334" y="2572"/>
                  <a:pt x="334" y="2515"/>
                </a:cubicBezTo>
                <a:lnTo>
                  <a:pt x="334" y="2294"/>
                </a:lnTo>
                <a:cubicBezTo>
                  <a:pt x="334" y="2237"/>
                  <a:pt x="311" y="2190"/>
                  <a:pt x="281" y="2190"/>
                </a:cubicBezTo>
                <a:close/>
                <a:moveTo>
                  <a:pt x="596" y="2190"/>
                </a:moveTo>
                <a:cubicBezTo>
                  <a:pt x="567" y="2190"/>
                  <a:pt x="543" y="2237"/>
                  <a:pt x="543" y="2294"/>
                </a:cubicBezTo>
                <a:lnTo>
                  <a:pt x="543" y="2515"/>
                </a:lnTo>
                <a:cubicBezTo>
                  <a:pt x="543" y="2572"/>
                  <a:pt x="567" y="2617"/>
                  <a:pt x="596" y="2617"/>
                </a:cubicBezTo>
                <a:cubicBezTo>
                  <a:pt x="625" y="2617"/>
                  <a:pt x="649" y="2572"/>
                  <a:pt x="649" y="2515"/>
                </a:cubicBezTo>
                <a:lnTo>
                  <a:pt x="649" y="2294"/>
                </a:lnTo>
                <a:cubicBezTo>
                  <a:pt x="649" y="2237"/>
                  <a:pt x="625" y="2190"/>
                  <a:pt x="596" y="2190"/>
                </a:cubicBezTo>
                <a:close/>
                <a:moveTo>
                  <a:pt x="1446" y="2190"/>
                </a:moveTo>
                <a:cubicBezTo>
                  <a:pt x="1417" y="2190"/>
                  <a:pt x="1393" y="2237"/>
                  <a:pt x="1393" y="2294"/>
                </a:cubicBezTo>
                <a:lnTo>
                  <a:pt x="1393" y="2515"/>
                </a:lnTo>
                <a:cubicBezTo>
                  <a:pt x="1393" y="2572"/>
                  <a:pt x="1417" y="2617"/>
                  <a:pt x="1446" y="2617"/>
                </a:cubicBezTo>
                <a:cubicBezTo>
                  <a:pt x="1475" y="2617"/>
                  <a:pt x="1499" y="2572"/>
                  <a:pt x="1499" y="2515"/>
                </a:cubicBezTo>
                <a:lnTo>
                  <a:pt x="1499" y="2294"/>
                </a:lnTo>
                <a:cubicBezTo>
                  <a:pt x="1499" y="2237"/>
                  <a:pt x="1475" y="2190"/>
                  <a:pt x="1446" y="2190"/>
                </a:cubicBezTo>
                <a:close/>
                <a:moveTo>
                  <a:pt x="1760" y="2190"/>
                </a:moveTo>
                <a:cubicBezTo>
                  <a:pt x="1731" y="2190"/>
                  <a:pt x="1707" y="2237"/>
                  <a:pt x="1707" y="2294"/>
                </a:cubicBezTo>
                <a:lnTo>
                  <a:pt x="1707" y="2515"/>
                </a:lnTo>
                <a:cubicBezTo>
                  <a:pt x="1707" y="2572"/>
                  <a:pt x="1731" y="2617"/>
                  <a:pt x="1760" y="2617"/>
                </a:cubicBezTo>
                <a:cubicBezTo>
                  <a:pt x="1789" y="2617"/>
                  <a:pt x="1813" y="2572"/>
                  <a:pt x="1813" y="2515"/>
                </a:cubicBezTo>
                <a:lnTo>
                  <a:pt x="1813" y="2294"/>
                </a:lnTo>
                <a:cubicBezTo>
                  <a:pt x="1813" y="2237"/>
                  <a:pt x="1789" y="2190"/>
                  <a:pt x="1760" y="2190"/>
                </a:cubicBezTo>
                <a:close/>
                <a:moveTo>
                  <a:pt x="2610" y="2190"/>
                </a:moveTo>
                <a:cubicBezTo>
                  <a:pt x="2581" y="2190"/>
                  <a:pt x="2557" y="2237"/>
                  <a:pt x="2557" y="2294"/>
                </a:cubicBezTo>
                <a:lnTo>
                  <a:pt x="2557" y="2515"/>
                </a:lnTo>
                <a:cubicBezTo>
                  <a:pt x="2557" y="2572"/>
                  <a:pt x="2581" y="2617"/>
                  <a:pt x="2610" y="2617"/>
                </a:cubicBezTo>
                <a:cubicBezTo>
                  <a:pt x="2639" y="2617"/>
                  <a:pt x="2662" y="2572"/>
                  <a:pt x="2662" y="2515"/>
                </a:cubicBezTo>
                <a:lnTo>
                  <a:pt x="2662" y="2294"/>
                </a:lnTo>
                <a:cubicBezTo>
                  <a:pt x="2662" y="2237"/>
                  <a:pt x="2639" y="2190"/>
                  <a:pt x="2610" y="2190"/>
                </a:cubicBezTo>
                <a:close/>
                <a:moveTo>
                  <a:pt x="2924" y="2190"/>
                </a:moveTo>
                <a:cubicBezTo>
                  <a:pt x="2895" y="2190"/>
                  <a:pt x="2871" y="2237"/>
                  <a:pt x="2871" y="2294"/>
                </a:cubicBezTo>
                <a:lnTo>
                  <a:pt x="2871" y="2515"/>
                </a:lnTo>
                <a:cubicBezTo>
                  <a:pt x="2871" y="2572"/>
                  <a:pt x="2895" y="2617"/>
                  <a:pt x="2924" y="2617"/>
                </a:cubicBezTo>
                <a:cubicBezTo>
                  <a:pt x="2954" y="2617"/>
                  <a:pt x="2976" y="2572"/>
                  <a:pt x="2976" y="2515"/>
                </a:cubicBezTo>
                <a:lnTo>
                  <a:pt x="2976" y="2294"/>
                </a:lnTo>
                <a:cubicBezTo>
                  <a:pt x="2976" y="2237"/>
                  <a:pt x="2954" y="2190"/>
                  <a:pt x="2924" y="2190"/>
                </a:cubicBezTo>
                <a:close/>
                <a:moveTo>
                  <a:pt x="3773" y="2190"/>
                </a:moveTo>
                <a:cubicBezTo>
                  <a:pt x="3744" y="2190"/>
                  <a:pt x="3721" y="2237"/>
                  <a:pt x="3721" y="2294"/>
                </a:cubicBezTo>
                <a:lnTo>
                  <a:pt x="3721" y="2515"/>
                </a:lnTo>
                <a:cubicBezTo>
                  <a:pt x="3721" y="2572"/>
                  <a:pt x="3744" y="2617"/>
                  <a:pt x="3773" y="2617"/>
                </a:cubicBezTo>
                <a:cubicBezTo>
                  <a:pt x="3802" y="2617"/>
                  <a:pt x="3826" y="2572"/>
                  <a:pt x="3826" y="2515"/>
                </a:cubicBezTo>
                <a:lnTo>
                  <a:pt x="3826" y="2294"/>
                </a:lnTo>
                <a:cubicBezTo>
                  <a:pt x="3826" y="2237"/>
                  <a:pt x="3802" y="2190"/>
                  <a:pt x="3773" y="2190"/>
                </a:cubicBezTo>
                <a:close/>
                <a:moveTo>
                  <a:pt x="4088" y="2190"/>
                </a:moveTo>
                <a:cubicBezTo>
                  <a:pt x="4058" y="2190"/>
                  <a:pt x="4035" y="2237"/>
                  <a:pt x="4035" y="2294"/>
                </a:cubicBezTo>
                <a:lnTo>
                  <a:pt x="4035" y="2515"/>
                </a:lnTo>
                <a:cubicBezTo>
                  <a:pt x="4035" y="2572"/>
                  <a:pt x="4058" y="2617"/>
                  <a:pt x="4088" y="2617"/>
                </a:cubicBezTo>
                <a:cubicBezTo>
                  <a:pt x="4117" y="2617"/>
                  <a:pt x="4141" y="2572"/>
                  <a:pt x="4141" y="2515"/>
                </a:cubicBezTo>
                <a:lnTo>
                  <a:pt x="4141" y="2294"/>
                </a:lnTo>
                <a:cubicBezTo>
                  <a:pt x="4141" y="2237"/>
                  <a:pt x="4117" y="2190"/>
                  <a:pt x="4088" y="2190"/>
                </a:cubicBezTo>
                <a:close/>
                <a:moveTo>
                  <a:pt x="4937" y="2190"/>
                </a:moveTo>
                <a:cubicBezTo>
                  <a:pt x="4908" y="2190"/>
                  <a:pt x="4884" y="2237"/>
                  <a:pt x="4884" y="2294"/>
                </a:cubicBezTo>
                <a:lnTo>
                  <a:pt x="4884" y="2515"/>
                </a:lnTo>
                <a:cubicBezTo>
                  <a:pt x="4884" y="2572"/>
                  <a:pt x="4908" y="2617"/>
                  <a:pt x="4937" y="2617"/>
                </a:cubicBezTo>
                <a:cubicBezTo>
                  <a:pt x="4966" y="2617"/>
                  <a:pt x="4990" y="2572"/>
                  <a:pt x="4990" y="2515"/>
                </a:cubicBezTo>
                <a:lnTo>
                  <a:pt x="4990" y="2294"/>
                </a:lnTo>
                <a:cubicBezTo>
                  <a:pt x="4990" y="2237"/>
                  <a:pt x="4966" y="2190"/>
                  <a:pt x="4937" y="2190"/>
                </a:cubicBezTo>
                <a:close/>
                <a:moveTo>
                  <a:pt x="5252" y="2190"/>
                </a:moveTo>
                <a:cubicBezTo>
                  <a:pt x="5223" y="2190"/>
                  <a:pt x="5199" y="2237"/>
                  <a:pt x="5199" y="2294"/>
                </a:cubicBezTo>
                <a:lnTo>
                  <a:pt x="5199" y="2515"/>
                </a:lnTo>
                <a:cubicBezTo>
                  <a:pt x="5199" y="2572"/>
                  <a:pt x="5223" y="2617"/>
                  <a:pt x="5252" y="2617"/>
                </a:cubicBezTo>
                <a:cubicBezTo>
                  <a:pt x="5281" y="2617"/>
                  <a:pt x="5305" y="2572"/>
                  <a:pt x="5305" y="2515"/>
                </a:cubicBezTo>
                <a:lnTo>
                  <a:pt x="5305" y="2294"/>
                </a:lnTo>
                <a:cubicBezTo>
                  <a:pt x="5305" y="2237"/>
                  <a:pt x="5281" y="2190"/>
                  <a:pt x="5252" y="2190"/>
                </a:cubicBezTo>
                <a:close/>
                <a:moveTo>
                  <a:pt x="6102" y="2190"/>
                </a:moveTo>
                <a:cubicBezTo>
                  <a:pt x="6072" y="2190"/>
                  <a:pt x="6049" y="2237"/>
                  <a:pt x="6049" y="2294"/>
                </a:cubicBezTo>
                <a:lnTo>
                  <a:pt x="6049" y="2515"/>
                </a:lnTo>
                <a:cubicBezTo>
                  <a:pt x="6049" y="2572"/>
                  <a:pt x="6072" y="2617"/>
                  <a:pt x="6102" y="2617"/>
                </a:cubicBezTo>
                <a:cubicBezTo>
                  <a:pt x="6131" y="2617"/>
                  <a:pt x="6155" y="2572"/>
                  <a:pt x="6155" y="2515"/>
                </a:cubicBezTo>
                <a:lnTo>
                  <a:pt x="6155" y="2294"/>
                </a:lnTo>
                <a:cubicBezTo>
                  <a:pt x="6155" y="2237"/>
                  <a:pt x="6131" y="2190"/>
                  <a:pt x="6102" y="2190"/>
                </a:cubicBezTo>
                <a:close/>
                <a:moveTo>
                  <a:pt x="6416" y="2190"/>
                </a:moveTo>
                <a:cubicBezTo>
                  <a:pt x="6387" y="2190"/>
                  <a:pt x="6363" y="2237"/>
                  <a:pt x="6363" y="2294"/>
                </a:cubicBezTo>
                <a:lnTo>
                  <a:pt x="6363" y="2515"/>
                </a:lnTo>
                <a:cubicBezTo>
                  <a:pt x="6363" y="2572"/>
                  <a:pt x="6387" y="2617"/>
                  <a:pt x="6416" y="2617"/>
                </a:cubicBezTo>
                <a:cubicBezTo>
                  <a:pt x="6445" y="2617"/>
                  <a:pt x="6469" y="2572"/>
                  <a:pt x="6469" y="2515"/>
                </a:cubicBezTo>
                <a:lnTo>
                  <a:pt x="6469" y="2294"/>
                </a:lnTo>
                <a:cubicBezTo>
                  <a:pt x="6469" y="2237"/>
                  <a:pt x="6445" y="2190"/>
                  <a:pt x="6416" y="2190"/>
                </a:cubicBezTo>
                <a:close/>
                <a:moveTo>
                  <a:pt x="7266" y="2190"/>
                </a:moveTo>
                <a:cubicBezTo>
                  <a:pt x="7237" y="2190"/>
                  <a:pt x="7213" y="2237"/>
                  <a:pt x="7213" y="2294"/>
                </a:cubicBezTo>
                <a:lnTo>
                  <a:pt x="7213" y="2515"/>
                </a:lnTo>
                <a:cubicBezTo>
                  <a:pt x="7213" y="2572"/>
                  <a:pt x="7237" y="2617"/>
                  <a:pt x="7266" y="2617"/>
                </a:cubicBezTo>
                <a:cubicBezTo>
                  <a:pt x="7295" y="2617"/>
                  <a:pt x="7318" y="2572"/>
                  <a:pt x="7318" y="2515"/>
                </a:cubicBezTo>
                <a:lnTo>
                  <a:pt x="7318" y="2294"/>
                </a:lnTo>
                <a:cubicBezTo>
                  <a:pt x="7318" y="2237"/>
                  <a:pt x="7295" y="2190"/>
                  <a:pt x="7266" y="2190"/>
                </a:cubicBezTo>
                <a:close/>
                <a:moveTo>
                  <a:pt x="7580" y="2190"/>
                </a:moveTo>
                <a:cubicBezTo>
                  <a:pt x="7551" y="2190"/>
                  <a:pt x="7527" y="2237"/>
                  <a:pt x="7527" y="2294"/>
                </a:cubicBezTo>
                <a:lnTo>
                  <a:pt x="7527" y="2515"/>
                </a:lnTo>
                <a:cubicBezTo>
                  <a:pt x="7527" y="2572"/>
                  <a:pt x="7551" y="2617"/>
                  <a:pt x="7580" y="2617"/>
                </a:cubicBezTo>
                <a:cubicBezTo>
                  <a:pt x="7609" y="2617"/>
                  <a:pt x="7632" y="2572"/>
                  <a:pt x="7632" y="2515"/>
                </a:cubicBezTo>
                <a:lnTo>
                  <a:pt x="7632" y="2294"/>
                </a:lnTo>
                <a:cubicBezTo>
                  <a:pt x="7632" y="2237"/>
                  <a:pt x="7609" y="2190"/>
                  <a:pt x="7580" y="2190"/>
                </a:cubicBezTo>
                <a:close/>
                <a:moveTo>
                  <a:pt x="8429" y="2190"/>
                </a:moveTo>
                <a:cubicBezTo>
                  <a:pt x="8400" y="2190"/>
                  <a:pt x="8377" y="2237"/>
                  <a:pt x="8377" y="2294"/>
                </a:cubicBezTo>
                <a:lnTo>
                  <a:pt x="8377" y="2515"/>
                </a:lnTo>
                <a:cubicBezTo>
                  <a:pt x="8377" y="2572"/>
                  <a:pt x="8400" y="2617"/>
                  <a:pt x="8429" y="2617"/>
                </a:cubicBezTo>
                <a:cubicBezTo>
                  <a:pt x="8458" y="2617"/>
                  <a:pt x="8482" y="2572"/>
                  <a:pt x="8482" y="2515"/>
                </a:cubicBezTo>
                <a:lnTo>
                  <a:pt x="8482" y="2294"/>
                </a:lnTo>
                <a:cubicBezTo>
                  <a:pt x="8482" y="2237"/>
                  <a:pt x="8458" y="2190"/>
                  <a:pt x="8429" y="2190"/>
                </a:cubicBezTo>
                <a:close/>
                <a:moveTo>
                  <a:pt x="8744" y="2190"/>
                </a:moveTo>
                <a:cubicBezTo>
                  <a:pt x="8714" y="2190"/>
                  <a:pt x="8691" y="2237"/>
                  <a:pt x="8691" y="2294"/>
                </a:cubicBezTo>
                <a:lnTo>
                  <a:pt x="8691" y="2515"/>
                </a:lnTo>
                <a:cubicBezTo>
                  <a:pt x="8691" y="2572"/>
                  <a:pt x="8714" y="2617"/>
                  <a:pt x="8744" y="2617"/>
                </a:cubicBezTo>
                <a:cubicBezTo>
                  <a:pt x="8773" y="2617"/>
                  <a:pt x="8796" y="2572"/>
                  <a:pt x="8796" y="2515"/>
                </a:cubicBezTo>
                <a:lnTo>
                  <a:pt x="8796" y="2294"/>
                </a:lnTo>
                <a:cubicBezTo>
                  <a:pt x="8796" y="2237"/>
                  <a:pt x="8773" y="2190"/>
                  <a:pt x="8744" y="2190"/>
                </a:cubicBezTo>
                <a:close/>
                <a:moveTo>
                  <a:pt x="9593" y="2190"/>
                </a:moveTo>
                <a:cubicBezTo>
                  <a:pt x="9564" y="2190"/>
                  <a:pt x="9540" y="2237"/>
                  <a:pt x="9540" y="2294"/>
                </a:cubicBezTo>
                <a:lnTo>
                  <a:pt x="9540" y="2515"/>
                </a:lnTo>
                <a:cubicBezTo>
                  <a:pt x="9540" y="2572"/>
                  <a:pt x="9564" y="2617"/>
                  <a:pt x="9593" y="2617"/>
                </a:cubicBezTo>
                <a:cubicBezTo>
                  <a:pt x="9622" y="2617"/>
                  <a:pt x="9646" y="2572"/>
                  <a:pt x="9646" y="2515"/>
                </a:cubicBezTo>
                <a:lnTo>
                  <a:pt x="9646" y="2294"/>
                </a:lnTo>
                <a:cubicBezTo>
                  <a:pt x="9646" y="2237"/>
                  <a:pt x="9622" y="2190"/>
                  <a:pt x="9593" y="2190"/>
                </a:cubicBezTo>
                <a:close/>
                <a:moveTo>
                  <a:pt x="9908" y="2190"/>
                </a:moveTo>
                <a:cubicBezTo>
                  <a:pt x="9879" y="2190"/>
                  <a:pt x="9855" y="2237"/>
                  <a:pt x="9855" y="2294"/>
                </a:cubicBezTo>
                <a:lnTo>
                  <a:pt x="9855" y="2515"/>
                </a:lnTo>
                <a:cubicBezTo>
                  <a:pt x="9855" y="2572"/>
                  <a:pt x="9879" y="2617"/>
                  <a:pt x="9908" y="2617"/>
                </a:cubicBezTo>
                <a:cubicBezTo>
                  <a:pt x="9937" y="2617"/>
                  <a:pt x="9961" y="2572"/>
                  <a:pt x="9961" y="2515"/>
                </a:cubicBezTo>
                <a:lnTo>
                  <a:pt x="9961" y="2294"/>
                </a:lnTo>
                <a:cubicBezTo>
                  <a:pt x="9961" y="2237"/>
                  <a:pt x="9937" y="2190"/>
                  <a:pt x="9908" y="2190"/>
                </a:cubicBezTo>
                <a:close/>
                <a:moveTo>
                  <a:pt x="10758" y="2190"/>
                </a:moveTo>
                <a:cubicBezTo>
                  <a:pt x="10728" y="2190"/>
                  <a:pt x="10705" y="2237"/>
                  <a:pt x="10705" y="2294"/>
                </a:cubicBezTo>
                <a:lnTo>
                  <a:pt x="10705" y="2515"/>
                </a:lnTo>
                <a:cubicBezTo>
                  <a:pt x="10705" y="2572"/>
                  <a:pt x="10728" y="2617"/>
                  <a:pt x="10758" y="2617"/>
                </a:cubicBezTo>
                <a:cubicBezTo>
                  <a:pt x="10787" y="2617"/>
                  <a:pt x="10810" y="2572"/>
                  <a:pt x="10810" y="2515"/>
                </a:cubicBezTo>
                <a:lnTo>
                  <a:pt x="10810" y="2294"/>
                </a:lnTo>
                <a:cubicBezTo>
                  <a:pt x="10810" y="2237"/>
                  <a:pt x="10787" y="2190"/>
                  <a:pt x="10758" y="2190"/>
                </a:cubicBezTo>
                <a:close/>
                <a:moveTo>
                  <a:pt x="11072" y="2190"/>
                </a:moveTo>
                <a:cubicBezTo>
                  <a:pt x="11043" y="2190"/>
                  <a:pt x="11019" y="2237"/>
                  <a:pt x="11019" y="2294"/>
                </a:cubicBezTo>
                <a:lnTo>
                  <a:pt x="11019" y="2515"/>
                </a:lnTo>
                <a:cubicBezTo>
                  <a:pt x="11019" y="2572"/>
                  <a:pt x="11043" y="2617"/>
                  <a:pt x="11072" y="2617"/>
                </a:cubicBezTo>
                <a:cubicBezTo>
                  <a:pt x="11101" y="2617"/>
                  <a:pt x="11125" y="2572"/>
                  <a:pt x="11125" y="2515"/>
                </a:cubicBezTo>
                <a:lnTo>
                  <a:pt x="11125" y="2294"/>
                </a:lnTo>
                <a:cubicBezTo>
                  <a:pt x="11125" y="2237"/>
                  <a:pt x="11101" y="2190"/>
                  <a:pt x="11072" y="2190"/>
                </a:cubicBezTo>
                <a:close/>
                <a:moveTo>
                  <a:pt x="11922" y="2190"/>
                </a:moveTo>
                <a:cubicBezTo>
                  <a:pt x="11893" y="2190"/>
                  <a:pt x="11869" y="2237"/>
                  <a:pt x="11869" y="2294"/>
                </a:cubicBezTo>
                <a:lnTo>
                  <a:pt x="11869" y="2515"/>
                </a:lnTo>
                <a:cubicBezTo>
                  <a:pt x="11869" y="2572"/>
                  <a:pt x="11893" y="2617"/>
                  <a:pt x="11922" y="2617"/>
                </a:cubicBezTo>
                <a:cubicBezTo>
                  <a:pt x="11951" y="2617"/>
                  <a:pt x="11974" y="2572"/>
                  <a:pt x="11974" y="2515"/>
                </a:cubicBezTo>
                <a:lnTo>
                  <a:pt x="11974" y="2294"/>
                </a:lnTo>
                <a:cubicBezTo>
                  <a:pt x="11974" y="2237"/>
                  <a:pt x="11951" y="2190"/>
                  <a:pt x="11922" y="2190"/>
                </a:cubicBezTo>
                <a:close/>
                <a:moveTo>
                  <a:pt x="12236" y="2190"/>
                </a:moveTo>
                <a:cubicBezTo>
                  <a:pt x="12207" y="2190"/>
                  <a:pt x="12183" y="2237"/>
                  <a:pt x="12183" y="2294"/>
                </a:cubicBezTo>
                <a:lnTo>
                  <a:pt x="12183" y="2515"/>
                </a:lnTo>
                <a:cubicBezTo>
                  <a:pt x="12183" y="2572"/>
                  <a:pt x="12207" y="2617"/>
                  <a:pt x="12236" y="2617"/>
                </a:cubicBezTo>
                <a:cubicBezTo>
                  <a:pt x="12265" y="2617"/>
                  <a:pt x="12288" y="2572"/>
                  <a:pt x="12288" y="2515"/>
                </a:cubicBezTo>
                <a:lnTo>
                  <a:pt x="12288" y="2294"/>
                </a:lnTo>
                <a:cubicBezTo>
                  <a:pt x="12288" y="2237"/>
                  <a:pt x="12265" y="2190"/>
                  <a:pt x="12236" y="2190"/>
                </a:cubicBezTo>
                <a:close/>
                <a:moveTo>
                  <a:pt x="13085" y="2190"/>
                </a:moveTo>
                <a:cubicBezTo>
                  <a:pt x="13056" y="2190"/>
                  <a:pt x="13032" y="2237"/>
                  <a:pt x="13032" y="2294"/>
                </a:cubicBezTo>
                <a:lnTo>
                  <a:pt x="13032" y="2515"/>
                </a:lnTo>
                <a:cubicBezTo>
                  <a:pt x="13032" y="2572"/>
                  <a:pt x="13056" y="2617"/>
                  <a:pt x="13085" y="2617"/>
                </a:cubicBezTo>
                <a:cubicBezTo>
                  <a:pt x="13114" y="2617"/>
                  <a:pt x="13138" y="2572"/>
                  <a:pt x="13138" y="2515"/>
                </a:cubicBezTo>
                <a:lnTo>
                  <a:pt x="13138" y="2294"/>
                </a:lnTo>
                <a:cubicBezTo>
                  <a:pt x="13138" y="2237"/>
                  <a:pt x="13114" y="2190"/>
                  <a:pt x="13085" y="2190"/>
                </a:cubicBezTo>
                <a:close/>
                <a:moveTo>
                  <a:pt x="13399" y="2190"/>
                </a:moveTo>
                <a:cubicBezTo>
                  <a:pt x="13370" y="2190"/>
                  <a:pt x="13348" y="2237"/>
                  <a:pt x="13348" y="2294"/>
                </a:cubicBezTo>
                <a:lnTo>
                  <a:pt x="13348" y="2515"/>
                </a:lnTo>
                <a:cubicBezTo>
                  <a:pt x="13348" y="2572"/>
                  <a:pt x="13370" y="2617"/>
                  <a:pt x="13399" y="2617"/>
                </a:cubicBezTo>
                <a:cubicBezTo>
                  <a:pt x="13428" y="2617"/>
                  <a:pt x="13452" y="2572"/>
                  <a:pt x="13452" y="2515"/>
                </a:cubicBezTo>
                <a:lnTo>
                  <a:pt x="13452" y="2294"/>
                </a:lnTo>
                <a:cubicBezTo>
                  <a:pt x="13452" y="2237"/>
                  <a:pt x="13428" y="2190"/>
                  <a:pt x="13399" y="2190"/>
                </a:cubicBezTo>
                <a:close/>
                <a:moveTo>
                  <a:pt x="14249" y="2190"/>
                </a:moveTo>
                <a:cubicBezTo>
                  <a:pt x="14220" y="2190"/>
                  <a:pt x="14196" y="2237"/>
                  <a:pt x="14196" y="2294"/>
                </a:cubicBezTo>
                <a:lnTo>
                  <a:pt x="14196" y="2515"/>
                </a:lnTo>
                <a:cubicBezTo>
                  <a:pt x="14196" y="2572"/>
                  <a:pt x="14220" y="2617"/>
                  <a:pt x="14249" y="2617"/>
                </a:cubicBezTo>
                <a:cubicBezTo>
                  <a:pt x="14278" y="2617"/>
                  <a:pt x="14302" y="2572"/>
                  <a:pt x="14302" y="2515"/>
                </a:cubicBezTo>
                <a:lnTo>
                  <a:pt x="14302" y="2294"/>
                </a:lnTo>
                <a:cubicBezTo>
                  <a:pt x="14302" y="2237"/>
                  <a:pt x="14278" y="2190"/>
                  <a:pt x="14249" y="2190"/>
                </a:cubicBezTo>
                <a:close/>
                <a:moveTo>
                  <a:pt x="14564" y="2190"/>
                </a:moveTo>
                <a:cubicBezTo>
                  <a:pt x="14535" y="2190"/>
                  <a:pt x="14511" y="2237"/>
                  <a:pt x="14511" y="2294"/>
                </a:cubicBezTo>
                <a:lnTo>
                  <a:pt x="14511" y="2515"/>
                </a:lnTo>
                <a:cubicBezTo>
                  <a:pt x="14511" y="2572"/>
                  <a:pt x="14535" y="2617"/>
                  <a:pt x="14564" y="2617"/>
                </a:cubicBezTo>
                <a:cubicBezTo>
                  <a:pt x="14593" y="2617"/>
                  <a:pt x="14617" y="2572"/>
                  <a:pt x="14617" y="2515"/>
                </a:cubicBezTo>
                <a:lnTo>
                  <a:pt x="14617" y="2294"/>
                </a:lnTo>
                <a:cubicBezTo>
                  <a:pt x="14617" y="2237"/>
                  <a:pt x="14593" y="2190"/>
                  <a:pt x="14564" y="2190"/>
                </a:cubicBezTo>
                <a:close/>
                <a:moveTo>
                  <a:pt x="15413" y="2190"/>
                </a:moveTo>
                <a:cubicBezTo>
                  <a:pt x="15384" y="2190"/>
                  <a:pt x="15360" y="2237"/>
                  <a:pt x="15360" y="2294"/>
                </a:cubicBezTo>
                <a:lnTo>
                  <a:pt x="15360" y="2515"/>
                </a:lnTo>
                <a:cubicBezTo>
                  <a:pt x="15360" y="2572"/>
                  <a:pt x="15384" y="2617"/>
                  <a:pt x="15413" y="2617"/>
                </a:cubicBezTo>
                <a:cubicBezTo>
                  <a:pt x="15442" y="2617"/>
                  <a:pt x="15465" y="2572"/>
                  <a:pt x="15465" y="2515"/>
                </a:cubicBezTo>
                <a:lnTo>
                  <a:pt x="15465" y="2294"/>
                </a:lnTo>
                <a:cubicBezTo>
                  <a:pt x="15465" y="2237"/>
                  <a:pt x="15442" y="2190"/>
                  <a:pt x="15413" y="2190"/>
                </a:cubicBezTo>
                <a:close/>
                <a:moveTo>
                  <a:pt x="15728" y="2190"/>
                </a:moveTo>
                <a:cubicBezTo>
                  <a:pt x="15699" y="2190"/>
                  <a:pt x="15675" y="2237"/>
                  <a:pt x="15675" y="2294"/>
                </a:cubicBezTo>
                <a:lnTo>
                  <a:pt x="15675" y="2515"/>
                </a:lnTo>
                <a:cubicBezTo>
                  <a:pt x="15675" y="2572"/>
                  <a:pt x="15699" y="2617"/>
                  <a:pt x="15728" y="2617"/>
                </a:cubicBezTo>
                <a:cubicBezTo>
                  <a:pt x="15757" y="2617"/>
                  <a:pt x="15781" y="2572"/>
                  <a:pt x="15781" y="2515"/>
                </a:cubicBezTo>
                <a:lnTo>
                  <a:pt x="15781" y="2294"/>
                </a:lnTo>
                <a:cubicBezTo>
                  <a:pt x="15781" y="2237"/>
                  <a:pt x="15757" y="2190"/>
                  <a:pt x="15728" y="2190"/>
                </a:cubicBezTo>
                <a:close/>
                <a:moveTo>
                  <a:pt x="16578" y="2190"/>
                </a:moveTo>
                <a:cubicBezTo>
                  <a:pt x="16549" y="2190"/>
                  <a:pt x="16525" y="2237"/>
                  <a:pt x="16525" y="2294"/>
                </a:cubicBezTo>
                <a:lnTo>
                  <a:pt x="16525" y="2515"/>
                </a:lnTo>
                <a:cubicBezTo>
                  <a:pt x="16525" y="2572"/>
                  <a:pt x="16549" y="2617"/>
                  <a:pt x="16578" y="2617"/>
                </a:cubicBezTo>
                <a:cubicBezTo>
                  <a:pt x="16607" y="2617"/>
                  <a:pt x="16630" y="2572"/>
                  <a:pt x="16630" y="2515"/>
                </a:cubicBezTo>
                <a:lnTo>
                  <a:pt x="16630" y="2294"/>
                </a:lnTo>
                <a:cubicBezTo>
                  <a:pt x="16630" y="2237"/>
                  <a:pt x="16607" y="2190"/>
                  <a:pt x="16578" y="2190"/>
                </a:cubicBezTo>
                <a:close/>
                <a:moveTo>
                  <a:pt x="16892" y="2190"/>
                </a:moveTo>
                <a:cubicBezTo>
                  <a:pt x="16863" y="2190"/>
                  <a:pt x="16839" y="2237"/>
                  <a:pt x="16839" y="2294"/>
                </a:cubicBezTo>
                <a:lnTo>
                  <a:pt x="16839" y="2515"/>
                </a:lnTo>
                <a:cubicBezTo>
                  <a:pt x="16839" y="2572"/>
                  <a:pt x="16863" y="2617"/>
                  <a:pt x="16892" y="2617"/>
                </a:cubicBezTo>
                <a:cubicBezTo>
                  <a:pt x="16921" y="2617"/>
                  <a:pt x="16944" y="2572"/>
                  <a:pt x="16944" y="2515"/>
                </a:cubicBezTo>
                <a:lnTo>
                  <a:pt x="16944" y="2294"/>
                </a:lnTo>
                <a:cubicBezTo>
                  <a:pt x="16944" y="2237"/>
                  <a:pt x="16921" y="2190"/>
                  <a:pt x="16892" y="2190"/>
                </a:cubicBezTo>
                <a:close/>
                <a:moveTo>
                  <a:pt x="17741" y="2190"/>
                </a:moveTo>
                <a:cubicBezTo>
                  <a:pt x="17712" y="2190"/>
                  <a:pt x="17689" y="2237"/>
                  <a:pt x="17689" y="2294"/>
                </a:cubicBezTo>
                <a:lnTo>
                  <a:pt x="17689" y="2515"/>
                </a:lnTo>
                <a:cubicBezTo>
                  <a:pt x="17689" y="2572"/>
                  <a:pt x="17712" y="2617"/>
                  <a:pt x="17741" y="2617"/>
                </a:cubicBezTo>
                <a:cubicBezTo>
                  <a:pt x="17770" y="2617"/>
                  <a:pt x="17794" y="2572"/>
                  <a:pt x="17794" y="2515"/>
                </a:cubicBezTo>
                <a:lnTo>
                  <a:pt x="17794" y="2294"/>
                </a:lnTo>
                <a:cubicBezTo>
                  <a:pt x="17794" y="2237"/>
                  <a:pt x="17770" y="2190"/>
                  <a:pt x="17741" y="2190"/>
                </a:cubicBezTo>
                <a:close/>
                <a:moveTo>
                  <a:pt x="18055" y="2190"/>
                </a:moveTo>
                <a:cubicBezTo>
                  <a:pt x="18026" y="2190"/>
                  <a:pt x="18002" y="2237"/>
                  <a:pt x="18002" y="2294"/>
                </a:cubicBezTo>
                <a:lnTo>
                  <a:pt x="18002" y="2515"/>
                </a:lnTo>
                <a:cubicBezTo>
                  <a:pt x="18002" y="2572"/>
                  <a:pt x="18026" y="2617"/>
                  <a:pt x="18055" y="2617"/>
                </a:cubicBezTo>
                <a:cubicBezTo>
                  <a:pt x="18085" y="2617"/>
                  <a:pt x="18108" y="2572"/>
                  <a:pt x="18108" y="2515"/>
                </a:cubicBezTo>
                <a:lnTo>
                  <a:pt x="18108" y="2294"/>
                </a:lnTo>
                <a:cubicBezTo>
                  <a:pt x="18108" y="2237"/>
                  <a:pt x="18085" y="2190"/>
                  <a:pt x="18055" y="2190"/>
                </a:cubicBezTo>
                <a:close/>
                <a:moveTo>
                  <a:pt x="18905" y="2190"/>
                </a:moveTo>
                <a:cubicBezTo>
                  <a:pt x="18876" y="2190"/>
                  <a:pt x="18852" y="2237"/>
                  <a:pt x="18852" y="2294"/>
                </a:cubicBezTo>
                <a:lnTo>
                  <a:pt x="18852" y="2515"/>
                </a:lnTo>
                <a:cubicBezTo>
                  <a:pt x="18852" y="2572"/>
                  <a:pt x="18876" y="2617"/>
                  <a:pt x="18905" y="2617"/>
                </a:cubicBezTo>
                <a:cubicBezTo>
                  <a:pt x="18934" y="2617"/>
                  <a:pt x="18958" y="2572"/>
                  <a:pt x="18958" y="2515"/>
                </a:cubicBezTo>
                <a:lnTo>
                  <a:pt x="18958" y="2294"/>
                </a:lnTo>
                <a:cubicBezTo>
                  <a:pt x="18958" y="2237"/>
                  <a:pt x="18934" y="2190"/>
                  <a:pt x="18905" y="2190"/>
                </a:cubicBezTo>
                <a:close/>
                <a:moveTo>
                  <a:pt x="19220" y="2190"/>
                </a:moveTo>
                <a:cubicBezTo>
                  <a:pt x="19191" y="2190"/>
                  <a:pt x="19167" y="2237"/>
                  <a:pt x="19167" y="2294"/>
                </a:cubicBezTo>
                <a:lnTo>
                  <a:pt x="19167" y="2515"/>
                </a:lnTo>
                <a:cubicBezTo>
                  <a:pt x="19167" y="2572"/>
                  <a:pt x="19191" y="2617"/>
                  <a:pt x="19220" y="2617"/>
                </a:cubicBezTo>
                <a:cubicBezTo>
                  <a:pt x="19249" y="2617"/>
                  <a:pt x="19273" y="2572"/>
                  <a:pt x="19273" y="2515"/>
                </a:cubicBezTo>
                <a:lnTo>
                  <a:pt x="19273" y="2294"/>
                </a:lnTo>
                <a:cubicBezTo>
                  <a:pt x="19273" y="2237"/>
                  <a:pt x="19249" y="2190"/>
                  <a:pt x="19220" y="2190"/>
                </a:cubicBezTo>
                <a:close/>
                <a:moveTo>
                  <a:pt x="20069" y="2190"/>
                </a:moveTo>
                <a:cubicBezTo>
                  <a:pt x="20040" y="2190"/>
                  <a:pt x="20016" y="2237"/>
                  <a:pt x="20016" y="2294"/>
                </a:cubicBezTo>
                <a:lnTo>
                  <a:pt x="20016" y="2515"/>
                </a:lnTo>
                <a:cubicBezTo>
                  <a:pt x="20016" y="2572"/>
                  <a:pt x="20040" y="2617"/>
                  <a:pt x="20069" y="2617"/>
                </a:cubicBezTo>
                <a:cubicBezTo>
                  <a:pt x="20099" y="2617"/>
                  <a:pt x="20122" y="2572"/>
                  <a:pt x="20122" y="2515"/>
                </a:cubicBezTo>
                <a:lnTo>
                  <a:pt x="20122" y="2294"/>
                </a:lnTo>
                <a:cubicBezTo>
                  <a:pt x="20122" y="2237"/>
                  <a:pt x="20099" y="2190"/>
                  <a:pt x="20069" y="2190"/>
                </a:cubicBezTo>
                <a:close/>
                <a:moveTo>
                  <a:pt x="20384" y="2190"/>
                </a:moveTo>
                <a:cubicBezTo>
                  <a:pt x="20355" y="2190"/>
                  <a:pt x="20331" y="2237"/>
                  <a:pt x="20331" y="2294"/>
                </a:cubicBezTo>
                <a:lnTo>
                  <a:pt x="20331" y="2515"/>
                </a:lnTo>
                <a:cubicBezTo>
                  <a:pt x="20331" y="2572"/>
                  <a:pt x="20355" y="2617"/>
                  <a:pt x="20384" y="2617"/>
                </a:cubicBezTo>
                <a:cubicBezTo>
                  <a:pt x="20413" y="2617"/>
                  <a:pt x="20436" y="2572"/>
                  <a:pt x="20436" y="2515"/>
                </a:cubicBezTo>
                <a:lnTo>
                  <a:pt x="20436" y="2294"/>
                </a:lnTo>
                <a:cubicBezTo>
                  <a:pt x="20436" y="2237"/>
                  <a:pt x="20413" y="2190"/>
                  <a:pt x="20384" y="2190"/>
                </a:cubicBezTo>
                <a:close/>
                <a:moveTo>
                  <a:pt x="21234" y="2190"/>
                </a:moveTo>
                <a:cubicBezTo>
                  <a:pt x="21204" y="2190"/>
                  <a:pt x="21181" y="2237"/>
                  <a:pt x="21181" y="2294"/>
                </a:cubicBezTo>
                <a:lnTo>
                  <a:pt x="21181" y="2515"/>
                </a:lnTo>
                <a:cubicBezTo>
                  <a:pt x="21181" y="2572"/>
                  <a:pt x="21204" y="2617"/>
                  <a:pt x="21234" y="2617"/>
                </a:cubicBezTo>
                <a:cubicBezTo>
                  <a:pt x="21263" y="2617"/>
                  <a:pt x="21285" y="2572"/>
                  <a:pt x="21285" y="2515"/>
                </a:cubicBezTo>
                <a:lnTo>
                  <a:pt x="21285" y="2294"/>
                </a:lnTo>
                <a:cubicBezTo>
                  <a:pt x="21285" y="2237"/>
                  <a:pt x="21263" y="2190"/>
                  <a:pt x="21234" y="2190"/>
                </a:cubicBezTo>
                <a:close/>
                <a:moveTo>
                  <a:pt x="21547" y="2190"/>
                </a:moveTo>
                <a:cubicBezTo>
                  <a:pt x="21518" y="2190"/>
                  <a:pt x="21495" y="2237"/>
                  <a:pt x="21495" y="2294"/>
                </a:cubicBezTo>
                <a:lnTo>
                  <a:pt x="21495" y="2515"/>
                </a:lnTo>
                <a:cubicBezTo>
                  <a:pt x="21495" y="2572"/>
                  <a:pt x="21518" y="2617"/>
                  <a:pt x="21547" y="2617"/>
                </a:cubicBezTo>
                <a:cubicBezTo>
                  <a:pt x="21576" y="2617"/>
                  <a:pt x="21600" y="2572"/>
                  <a:pt x="21600" y="2515"/>
                </a:cubicBezTo>
                <a:lnTo>
                  <a:pt x="21600" y="2294"/>
                </a:lnTo>
                <a:cubicBezTo>
                  <a:pt x="21600" y="2237"/>
                  <a:pt x="21576" y="2190"/>
                  <a:pt x="21547" y="2190"/>
                </a:cubicBezTo>
                <a:close/>
                <a:moveTo>
                  <a:pt x="53" y="2920"/>
                </a:moveTo>
                <a:cubicBezTo>
                  <a:pt x="24" y="2920"/>
                  <a:pt x="0" y="2967"/>
                  <a:pt x="0" y="3024"/>
                </a:cubicBezTo>
                <a:lnTo>
                  <a:pt x="0" y="3244"/>
                </a:lnTo>
                <a:cubicBezTo>
                  <a:pt x="0" y="3302"/>
                  <a:pt x="24" y="3347"/>
                  <a:pt x="53" y="3347"/>
                </a:cubicBezTo>
                <a:cubicBezTo>
                  <a:pt x="82" y="3347"/>
                  <a:pt x="106" y="3302"/>
                  <a:pt x="106" y="3244"/>
                </a:cubicBezTo>
                <a:lnTo>
                  <a:pt x="106" y="3024"/>
                </a:lnTo>
                <a:cubicBezTo>
                  <a:pt x="106" y="2967"/>
                  <a:pt x="82" y="2920"/>
                  <a:pt x="53" y="2920"/>
                </a:cubicBezTo>
                <a:close/>
                <a:moveTo>
                  <a:pt x="367" y="2920"/>
                </a:moveTo>
                <a:cubicBezTo>
                  <a:pt x="338" y="2920"/>
                  <a:pt x="315" y="2967"/>
                  <a:pt x="315" y="3024"/>
                </a:cubicBezTo>
                <a:lnTo>
                  <a:pt x="315" y="3244"/>
                </a:lnTo>
                <a:cubicBezTo>
                  <a:pt x="315" y="3302"/>
                  <a:pt x="338" y="3347"/>
                  <a:pt x="367" y="3347"/>
                </a:cubicBezTo>
                <a:cubicBezTo>
                  <a:pt x="397" y="3347"/>
                  <a:pt x="420" y="3302"/>
                  <a:pt x="420" y="3244"/>
                </a:cubicBezTo>
                <a:lnTo>
                  <a:pt x="420" y="3024"/>
                </a:lnTo>
                <a:cubicBezTo>
                  <a:pt x="420" y="2967"/>
                  <a:pt x="397" y="2920"/>
                  <a:pt x="367" y="2920"/>
                </a:cubicBezTo>
                <a:close/>
                <a:moveTo>
                  <a:pt x="1217" y="2920"/>
                </a:moveTo>
                <a:cubicBezTo>
                  <a:pt x="1188" y="2920"/>
                  <a:pt x="1164" y="2967"/>
                  <a:pt x="1164" y="3024"/>
                </a:cubicBezTo>
                <a:lnTo>
                  <a:pt x="1164" y="3244"/>
                </a:lnTo>
                <a:cubicBezTo>
                  <a:pt x="1164" y="3302"/>
                  <a:pt x="1188" y="3347"/>
                  <a:pt x="1217" y="3347"/>
                </a:cubicBezTo>
                <a:cubicBezTo>
                  <a:pt x="1246" y="3347"/>
                  <a:pt x="1270" y="3302"/>
                  <a:pt x="1270" y="3244"/>
                </a:cubicBezTo>
                <a:lnTo>
                  <a:pt x="1270" y="3024"/>
                </a:lnTo>
                <a:cubicBezTo>
                  <a:pt x="1270" y="2967"/>
                  <a:pt x="1246" y="2920"/>
                  <a:pt x="1217" y="2920"/>
                </a:cubicBezTo>
                <a:close/>
                <a:moveTo>
                  <a:pt x="1532" y="2920"/>
                </a:moveTo>
                <a:cubicBezTo>
                  <a:pt x="1503" y="2920"/>
                  <a:pt x="1479" y="2967"/>
                  <a:pt x="1479" y="3024"/>
                </a:cubicBezTo>
                <a:lnTo>
                  <a:pt x="1479" y="3244"/>
                </a:lnTo>
                <a:cubicBezTo>
                  <a:pt x="1479" y="3302"/>
                  <a:pt x="1503" y="3347"/>
                  <a:pt x="1532" y="3347"/>
                </a:cubicBezTo>
                <a:cubicBezTo>
                  <a:pt x="1561" y="3347"/>
                  <a:pt x="1584" y="3302"/>
                  <a:pt x="1584" y="3244"/>
                </a:cubicBezTo>
                <a:lnTo>
                  <a:pt x="1584" y="3024"/>
                </a:lnTo>
                <a:cubicBezTo>
                  <a:pt x="1584" y="2967"/>
                  <a:pt x="1561" y="2920"/>
                  <a:pt x="1532" y="2920"/>
                </a:cubicBezTo>
                <a:close/>
                <a:moveTo>
                  <a:pt x="2380" y="2920"/>
                </a:moveTo>
                <a:cubicBezTo>
                  <a:pt x="2351" y="2920"/>
                  <a:pt x="2329" y="2967"/>
                  <a:pt x="2329" y="3024"/>
                </a:cubicBezTo>
                <a:lnTo>
                  <a:pt x="2329" y="3244"/>
                </a:lnTo>
                <a:cubicBezTo>
                  <a:pt x="2329" y="3302"/>
                  <a:pt x="2351" y="3347"/>
                  <a:pt x="2380" y="3347"/>
                </a:cubicBezTo>
                <a:cubicBezTo>
                  <a:pt x="2409" y="3347"/>
                  <a:pt x="2433" y="3302"/>
                  <a:pt x="2433" y="3244"/>
                </a:cubicBezTo>
                <a:lnTo>
                  <a:pt x="2433" y="3024"/>
                </a:lnTo>
                <a:cubicBezTo>
                  <a:pt x="2433" y="2967"/>
                  <a:pt x="2409" y="2920"/>
                  <a:pt x="2380" y="2920"/>
                </a:cubicBezTo>
                <a:close/>
                <a:moveTo>
                  <a:pt x="2695" y="2920"/>
                </a:moveTo>
                <a:cubicBezTo>
                  <a:pt x="2666" y="2920"/>
                  <a:pt x="2643" y="2967"/>
                  <a:pt x="2643" y="3024"/>
                </a:cubicBezTo>
                <a:lnTo>
                  <a:pt x="2643" y="3244"/>
                </a:lnTo>
                <a:cubicBezTo>
                  <a:pt x="2643" y="3302"/>
                  <a:pt x="2666" y="3347"/>
                  <a:pt x="2695" y="3347"/>
                </a:cubicBezTo>
                <a:cubicBezTo>
                  <a:pt x="2724" y="3347"/>
                  <a:pt x="2748" y="3302"/>
                  <a:pt x="2748" y="3244"/>
                </a:cubicBezTo>
                <a:lnTo>
                  <a:pt x="2748" y="3024"/>
                </a:lnTo>
                <a:cubicBezTo>
                  <a:pt x="2748" y="2967"/>
                  <a:pt x="2724" y="2920"/>
                  <a:pt x="2695" y="2920"/>
                </a:cubicBezTo>
                <a:close/>
                <a:moveTo>
                  <a:pt x="3545" y="2920"/>
                </a:moveTo>
                <a:cubicBezTo>
                  <a:pt x="3516" y="2920"/>
                  <a:pt x="3492" y="2967"/>
                  <a:pt x="3492" y="3024"/>
                </a:cubicBezTo>
                <a:lnTo>
                  <a:pt x="3492" y="3244"/>
                </a:lnTo>
                <a:cubicBezTo>
                  <a:pt x="3492" y="3302"/>
                  <a:pt x="3516" y="3347"/>
                  <a:pt x="3545" y="3347"/>
                </a:cubicBezTo>
                <a:cubicBezTo>
                  <a:pt x="3574" y="3347"/>
                  <a:pt x="3598" y="3302"/>
                  <a:pt x="3598" y="3244"/>
                </a:cubicBezTo>
                <a:lnTo>
                  <a:pt x="3598" y="3024"/>
                </a:lnTo>
                <a:cubicBezTo>
                  <a:pt x="3598" y="2967"/>
                  <a:pt x="3574" y="2920"/>
                  <a:pt x="3545" y="2920"/>
                </a:cubicBezTo>
                <a:close/>
                <a:moveTo>
                  <a:pt x="3859" y="2920"/>
                </a:moveTo>
                <a:cubicBezTo>
                  <a:pt x="3830" y="2920"/>
                  <a:pt x="3806" y="2967"/>
                  <a:pt x="3806" y="3024"/>
                </a:cubicBezTo>
                <a:lnTo>
                  <a:pt x="3806" y="3244"/>
                </a:lnTo>
                <a:cubicBezTo>
                  <a:pt x="3806" y="3302"/>
                  <a:pt x="3830" y="3347"/>
                  <a:pt x="3859" y="3347"/>
                </a:cubicBezTo>
                <a:cubicBezTo>
                  <a:pt x="3888" y="3347"/>
                  <a:pt x="3912" y="3302"/>
                  <a:pt x="3912" y="3244"/>
                </a:cubicBezTo>
                <a:lnTo>
                  <a:pt x="3912" y="3024"/>
                </a:lnTo>
                <a:cubicBezTo>
                  <a:pt x="3912" y="2967"/>
                  <a:pt x="3888" y="2920"/>
                  <a:pt x="3859" y="2920"/>
                </a:cubicBezTo>
                <a:close/>
                <a:moveTo>
                  <a:pt x="4709" y="2920"/>
                </a:moveTo>
                <a:cubicBezTo>
                  <a:pt x="4680" y="2920"/>
                  <a:pt x="4656" y="2967"/>
                  <a:pt x="4656" y="3024"/>
                </a:cubicBezTo>
                <a:lnTo>
                  <a:pt x="4656" y="3244"/>
                </a:lnTo>
                <a:cubicBezTo>
                  <a:pt x="4656" y="3302"/>
                  <a:pt x="4680" y="3347"/>
                  <a:pt x="4709" y="3347"/>
                </a:cubicBezTo>
                <a:cubicBezTo>
                  <a:pt x="4738" y="3347"/>
                  <a:pt x="4762" y="3302"/>
                  <a:pt x="4762" y="3244"/>
                </a:cubicBezTo>
                <a:lnTo>
                  <a:pt x="4762" y="3024"/>
                </a:lnTo>
                <a:cubicBezTo>
                  <a:pt x="4762" y="2967"/>
                  <a:pt x="4738" y="2920"/>
                  <a:pt x="4709" y="2920"/>
                </a:cubicBezTo>
                <a:close/>
                <a:moveTo>
                  <a:pt x="5023" y="2920"/>
                </a:moveTo>
                <a:cubicBezTo>
                  <a:pt x="4994" y="2920"/>
                  <a:pt x="4970" y="2967"/>
                  <a:pt x="4970" y="3024"/>
                </a:cubicBezTo>
                <a:lnTo>
                  <a:pt x="4970" y="3244"/>
                </a:lnTo>
                <a:cubicBezTo>
                  <a:pt x="4970" y="3302"/>
                  <a:pt x="4994" y="3347"/>
                  <a:pt x="5023" y="3347"/>
                </a:cubicBezTo>
                <a:cubicBezTo>
                  <a:pt x="5053" y="3347"/>
                  <a:pt x="5076" y="3302"/>
                  <a:pt x="5076" y="3244"/>
                </a:cubicBezTo>
                <a:lnTo>
                  <a:pt x="5076" y="3024"/>
                </a:lnTo>
                <a:cubicBezTo>
                  <a:pt x="5076" y="2967"/>
                  <a:pt x="5053" y="2920"/>
                  <a:pt x="5023" y="2920"/>
                </a:cubicBezTo>
                <a:close/>
                <a:moveTo>
                  <a:pt x="5873" y="2920"/>
                </a:moveTo>
                <a:cubicBezTo>
                  <a:pt x="5844" y="2920"/>
                  <a:pt x="5820" y="2967"/>
                  <a:pt x="5820" y="3024"/>
                </a:cubicBezTo>
                <a:lnTo>
                  <a:pt x="5820" y="3244"/>
                </a:lnTo>
                <a:cubicBezTo>
                  <a:pt x="5820" y="3302"/>
                  <a:pt x="5844" y="3347"/>
                  <a:pt x="5873" y="3347"/>
                </a:cubicBezTo>
                <a:cubicBezTo>
                  <a:pt x="5902" y="3347"/>
                  <a:pt x="5926" y="3302"/>
                  <a:pt x="5926" y="3244"/>
                </a:cubicBezTo>
                <a:lnTo>
                  <a:pt x="5926" y="3024"/>
                </a:lnTo>
                <a:cubicBezTo>
                  <a:pt x="5926" y="2967"/>
                  <a:pt x="5902" y="2920"/>
                  <a:pt x="5873" y="2920"/>
                </a:cubicBezTo>
                <a:close/>
                <a:moveTo>
                  <a:pt x="6188" y="2920"/>
                </a:moveTo>
                <a:cubicBezTo>
                  <a:pt x="6159" y="2920"/>
                  <a:pt x="6135" y="2967"/>
                  <a:pt x="6135" y="3024"/>
                </a:cubicBezTo>
                <a:lnTo>
                  <a:pt x="6135" y="3244"/>
                </a:lnTo>
                <a:cubicBezTo>
                  <a:pt x="6135" y="3302"/>
                  <a:pt x="6159" y="3347"/>
                  <a:pt x="6188" y="3347"/>
                </a:cubicBezTo>
                <a:cubicBezTo>
                  <a:pt x="6217" y="3347"/>
                  <a:pt x="6240" y="3302"/>
                  <a:pt x="6240" y="3244"/>
                </a:cubicBezTo>
                <a:lnTo>
                  <a:pt x="6240" y="3024"/>
                </a:lnTo>
                <a:cubicBezTo>
                  <a:pt x="6240" y="2967"/>
                  <a:pt x="6217" y="2920"/>
                  <a:pt x="6188" y="2920"/>
                </a:cubicBezTo>
                <a:close/>
                <a:moveTo>
                  <a:pt x="7036" y="2920"/>
                </a:moveTo>
                <a:cubicBezTo>
                  <a:pt x="7007" y="2920"/>
                  <a:pt x="6984" y="2967"/>
                  <a:pt x="6984" y="3024"/>
                </a:cubicBezTo>
                <a:lnTo>
                  <a:pt x="6984" y="3244"/>
                </a:lnTo>
                <a:cubicBezTo>
                  <a:pt x="6984" y="3302"/>
                  <a:pt x="7007" y="3347"/>
                  <a:pt x="7036" y="3347"/>
                </a:cubicBezTo>
                <a:cubicBezTo>
                  <a:pt x="7065" y="3347"/>
                  <a:pt x="7089" y="3302"/>
                  <a:pt x="7089" y="3244"/>
                </a:cubicBezTo>
                <a:lnTo>
                  <a:pt x="7089" y="3024"/>
                </a:lnTo>
                <a:cubicBezTo>
                  <a:pt x="7089" y="2967"/>
                  <a:pt x="7065" y="2920"/>
                  <a:pt x="7036" y="2920"/>
                </a:cubicBezTo>
                <a:close/>
                <a:moveTo>
                  <a:pt x="7351" y="2920"/>
                </a:moveTo>
                <a:cubicBezTo>
                  <a:pt x="7322" y="2920"/>
                  <a:pt x="7299" y="2967"/>
                  <a:pt x="7299" y="3024"/>
                </a:cubicBezTo>
                <a:lnTo>
                  <a:pt x="7299" y="3244"/>
                </a:lnTo>
                <a:cubicBezTo>
                  <a:pt x="7299" y="3302"/>
                  <a:pt x="7322" y="3347"/>
                  <a:pt x="7351" y="3347"/>
                </a:cubicBezTo>
                <a:cubicBezTo>
                  <a:pt x="7380" y="3347"/>
                  <a:pt x="7404" y="3302"/>
                  <a:pt x="7404" y="3244"/>
                </a:cubicBezTo>
                <a:lnTo>
                  <a:pt x="7404" y="3024"/>
                </a:lnTo>
                <a:cubicBezTo>
                  <a:pt x="7404" y="2967"/>
                  <a:pt x="7380" y="2920"/>
                  <a:pt x="7351" y="2920"/>
                </a:cubicBezTo>
                <a:close/>
                <a:moveTo>
                  <a:pt x="8201" y="2920"/>
                </a:moveTo>
                <a:cubicBezTo>
                  <a:pt x="8171" y="2920"/>
                  <a:pt x="8148" y="2967"/>
                  <a:pt x="8148" y="3024"/>
                </a:cubicBezTo>
                <a:lnTo>
                  <a:pt x="8148" y="3244"/>
                </a:lnTo>
                <a:cubicBezTo>
                  <a:pt x="8148" y="3302"/>
                  <a:pt x="8171" y="3347"/>
                  <a:pt x="8201" y="3347"/>
                </a:cubicBezTo>
                <a:cubicBezTo>
                  <a:pt x="8230" y="3347"/>
                  <a:pt x="8254" y="3302"/>
                  <a:pt x="8254" y="3244"/>
                </a:cubicBezTo>
                <a:lnTo>
                  <a:pt x="8254" y="3024"/>
                </a:lnTo>
                <a:cubicBezTo>
                  <a:pt x="8254" y="2967"/>
                  <a:pt x="8230" y="2920"/>
                  <a:pt x="8201" y="2920"/>
                </a:cubicBezTo>
                <a:close/>
                <a:moveTo>
                  <a:pt x="8515" y="2920"/>
                </a:moveTo>
                <a:cubicBezTo>
                  <a:pt x="8486" y="2920"/>
                  <a:pt x="8462" y="2967"/>
                  <a:pt x="8462" y="3024"/>
                </a:cubicBezTo>
                <a:lnTo>
                  <a:pt x="8462" y="3244"/>
                </a:lnTo>
                <a:cubicBezTo>
                  <a:pt x="8462" y="3302"/>
                  <a:pt x="8486" y="3347"/>
                  <a:pt x="8515" y="3347"/>
                </a:cubicBezTo>
                <a:cubicBezTo>
                  <a:pt x="8544" y="3347"/>
                  <a:pt x="8568" y="3302"/>
                  <a:pt x="8568" y="3244"/>
                </a:cubicBezTo>
                <a:lnTo>
                  <a:pt x="8568" y="3024"/>
                </a:lnTo>
                <a:cubicBezTo>
                  <a:pt x="8568" y="2967"/>
                  <a:pt x="8544" y="2920"/>
                  <a:pt x="8515" y="2920"/>
                </a:cubicBezTo>
                <a:close/>
                <a:moveTo>
                  <a:pt x="9365" y="2920"/>
                </a:moveTo>
                <a:cubicBezTo>
                  <a:pt x="9336" y="2920"/>
                  <a:pt x="9312" y="2967"/>
                  <a:pt x="9312" y="3024"/>
                </a:cubicBezTo>
                <a:lnTo>
                  <a:pt x="9312" y="3244"/>
                </a:lnTo>
                <a:cubicBezTo>
                  <a:pt x="9312" y="3302"/>
                  <a:pt x="9336" y="3347"/>
                  <a:pt x="9365" y="3347"/>
                </a:cubicBezTo>
                <a:cubicBezTo>
                  <a:pt x="9394" y="3347"/>
                  <a:pt x="9418" y="3302"/>
                  <a:pt x="9418" y="3244"/>
                </a:cubicBezTo>
                <a:lnTo>
                  <a:pt x="9418" y="3024"/>
                </a:lnTo>
                <a:cubicBezTo>
                  <a:pt x="9418" y="2967"/>
                  <a:pt x="9394" y="2920"/>
                  <a:pt x="9365" y="2920"/>
                </a:cubicBezTo>
                <a:close/>
                <a:moveTo>
                  <a:pt x="9679" y="2920"/>
                </a:moveTo>
                <a:cubicBezTo>
                  <a:pt x="9650" y="2920"/>
                  <a:pt x="9626" y="2967"/>
                  <a:pt x="9626" y="3024"/>
                </a:cubicBezTo>
                <a:lnTo>
                  <a:pt x="9626" y="3244"/>
                </a:lnTo>
                <a:cubicBezTo>
                  <a:pt x="9626" y="3302"/>
                  <a:pt x="9650" y="3347"/>
                  <a:pt x="9679" y="3347"/>
                </a:cubicBezTo>
                <a:cubicBezTo>
                  <a:pt x="9708" y="3347"/>
                  <a:pt x="9732" y="3302"/>
                  <a:pt x="9732" y="3244"/>
                </a:cubicBezTo>
                <a:lnTo>
                  <a:pt x="9732" y="3024"/>
                </a:lnTo>
                <a:cubicBezTo>
                  <a:pt x="9732" y="2967"/>
                  <a:pt x="9708" y="2920"/>
                  <a:pt x="9679" y="2920"/>
                </a:cubicBezTo>
                <a:close/>
                <a:moveTo>
                  <a:pt x="10529" y="2920"/>
                </a:moveTo>
                <a:cubicBezTo>
                  <a:pt x="10500" y="2920"/>
                  <a:pt x="10476" y="2967"/>
                  <a:pt x="10476" y="3024"/>
                </a:cubicBezTo>
                <a:lnTo>
                  <a:pt x="10476" y="3244"/>
                </a:lnTo>
                <a:cubicBezTo>
                  <a:pt x="10476" y="3302"/>
                  <a:pt x="10500" y="3347"/>
                  <a:pt x="10529" y="3347"/>
                </a:cubicBezTo>
                <a:cubicBezTo>
                  <a:pt x="10558" y="3347"/>
                  <a:pt x="10582" y="3302"/>
                  <a:pt x="10582" y="3244"/>
                </a:cubicBezTo>
                <a:lnTo>
                  <a:pt x="10582" y="3024"/>
                </a:lnTo>
                <a:cubicBezTo>
                  <a:pt x="10582" y="2967"/>
                  <a:pt x="10558" y="2920"/>
                  <a:pt x="10529" y="2920"/>
                </a:cubicBezTo>
                <a:close/>
                <a:moveTo>
                  <a:pt x="10844" y="2920"/>
                </a:moveTo>
                <a:cubicBezTo>
                  <a:pt x="10814" y="2920"/>
                  <a:pt x="10791" y="2967"/>
                  <a:pt x="10791" y="3024"/>
                </a:cubicBezTo>
                <a:lnTo>
                  <a:pt x="10791" y="3244"/>
                </a:lnTo>
                <a:cubicBezTo>
                  <a:pt x="10791" y="3302"/>
                  <a:pt x="10814" y="3347"/>
                  <a:pt x="10844" y="3347"/>
                </a:cubicBezTo>
                <a:cubicBezTo>
                  <a:pt x="10873" y="3347"/>
                  <a:pt x="10895" y="3302"/>
                  <a:pt x="10895" y="3244"/>
                </a:cubicBezTo>
                <a:lnTo>
                  <a:pt x="10895" y="3024"/>
                </a:lnTo>
                <a:cubicBezTo>
                  <a:pt x="10895" y="2967"/>
                  <a:pt x="10873" y="2920"/>
                  <a:pt x="10844" y="2920"/>
                </a:cubicBezTo>
                <a:close/>
                <a:moveTo>
                  <a:pt x="11692" y="2920"/>
                </a:moveTo>
                <a:cubicBezTo>
                  <a:pt x="11663" y="2920"/>
                  <a:pt x="11640" y="2967"/>
                  <a:pt x="11640" y="3024"/>
                </a:cubicBezTo>
                <a:lnTo>
                  <a:pt x="11640" y="3244"/>
                </a:lnTo>
                <a:cubicBezTo>
                  <a:pt x="11640" y="3302"/>
                  <a:pt x="11663" y="3347"/>
                  <a:pt x="11692" y="3347"/>
                </a:cubicBezTo>
                <a:cubicBezTo>
                  <a:pt x="11721" y="3347"/>
                  <a:pt x="11745" y="3302"/>
                  <a:pt x="11745" y="3244"/>
                </a:cubicBezTo>
                <a:lnTo>
                  <a:pt x="11745" y="3024"/>
                </a:lnTo>
                <a:cubicBezTo>
                  <a:pt x="11745" y="2967"/>
                  <a:pt x="11721" y="2920"/>
                  <a:pt x="11692" y="2920"/>
                </a:cubicBezTo>
                <a:close/>
                <a:moveTo>
                  <a:pt x="12007" y="2920"/>
                </a:moveTo>
                <a:cubicBezTo>
                  <a:pt x="11978" y="2920"/>
                  <a:pt x="11955" y="2967"/>
                  <a:pt x="11955" y="3024"/>
                </a:cubicBezTo>
                <a:lnTo>
                  <a:pt x="11955" y="3244"/>
                </a:lnTo>
                <a:cubicBezTo>
                  <a:pt x="11955" y="3302"/>
                  <a:pt x="11978" y="3347"/>
                  <a:pt x="12007" y="3347"/>
                </a:cubicBezTo>
                <a:cubicBezTo>
                  <a:pt x="12036" y="3347"/>
                  <a:pt x="12060" y="3302"/>
                  <a:pt x="12060" y="3244"/>
                </a:cubicBezTo>
                <a:lnTo>
                  <a:pt x="12060" y="3024"/>
                </a:lnTo>
                <a:cubicBezTo>
                  <a:pt x="12060" y="2967"/>
                  <a:pt x="12036" y="2920"/>
                  <a:pt x="12007" y="2920"/>
                </a:cubicBezTo>
                <a:close/>
                <a:moveTo>
                  <a:pt x="12856" y="2920"/>
                </a:moveTo>
                <a:cubicBezTo>
                  <a:pt x="12827" y="2920"/>
                  <a:pt x="12804" y="2967"/>
                  <a:pt x="12804" y="3024"/>
                </a:cubicBezTo>
                <a:lnTo>
                  <a:pt x="12804" y="3244"/>
                </a:lnTo>
                <a:cubicBezTo>
                  <a:pt x="12804" y="3302"/>
                  <a:pt x="12827" y="3347"/>
                  <a:pt x="12856" y="3347"/>
                </a:cubicBezTo>
                <a:cubicBezTo>
                  <a:pt x="12886" y="3347"/>
                  <a:pt x="12909" y="3302"/>
                  <a:pt x="12909" y="3244"/>
                </a:cubicBezTo>
                <a:lnTo>
                  <a:pt x="12909" y="3024"/>
                </a:lnTo>
                <a:cubicBezTo>
                  <a:pt x="12909" y="2967"/>
                  <a:pt x="12886" y="2920"/>
                  <a:pt x="12856" y="2920"/>
                </a:cubicBezTo>
                <a:close/>
                <a:moveTo>
                  <a:pt x="13171" y="2920"/>
                </a:moveTo>
                <a:cubicBezTo>
                  <a:pt x="13142" y="2920"/>
                  <a:pt x="13118" y="2967"/>
                  <a:pt x="13118" y="3024"/>
                </a:cubicBezTo>
                <a:lnTo>
                  <a:pt x="13118" y="3244"/>
                </a:lnTo>
                <a:cubicBezTo>
                  <a:pt x="13118" y="3302"/>
                  <a:pt x="13142" y="3347"/>
                  <a:pt x="13171" y="3347"/>
                </a:cubicBezTo>
                <a:cubicBezTo>
                  <a:pt x="13200" y="3347"/>
                  <a:pt x="13224" y="3302"/>
                  <a:pt x="13224" y="3244"/>
                </a:cubicBezTo>
                <a:lnTo>
                  <a:pt x="13224" y="3024"/>
                </a:lnTo>
                <a:cubicBezTo>
                  <a:pt x="13224" y="2967"/>
                  <a:pt x="13200" y="2920"/>
                  <a:pt x="13171" y="2920"/>
                </a:cubicBezTo>
                <a:close/>
                <a:moveTo>
                  <a:pt x="14021" y="2920"/>
                </a:moveTo>
                <a:cubicBezTo>
                  <a:pt x="13992" y="2920"/>
                  <a:pt x="13968" y="2967"/>
                  <a:pt x="13968" y="3024"/>
                </a:cubicBezTo>
                <a:lnTo>
                  <a:pt x="13968" y="3244"/>
                </a:lnTo>
                <a:cubicBezTo>
                  <a:pt x="13968" y="3302"/>
                  <a:pt x="13992" y="3347"/>
                  <a:pt x="14021" y="3347"/>
                </a:cubicBezTo>
                <a:cubicBezTo>
                  <a:pt x="14050" y="3347"/>
                  <a:pt x="14074" y="3302"/>
                  <a:pt x="14074" y="3244"/>
                </a:cubicBezTo>
                <a:lnTo>
                  <a:pt x="14074" y="3024"/>
                </a:lnTo>
                <a:cubicBezTo>
                  <a:pt x="14074" y="2967"/>
                  <a:pt x="14050" y="2920"/>
                  <a:pt x="14021" y="2920"/>
                </a:cubicBezTo>
                <a:close/>
                <a:moveTo>
                  <a:pt x="14335" y="2920"/>
                </a:moveTo>
                <a:cubicBezTo>
                  <a:pt x="14306" y="2920"/>
                  <a:pt x="14282" y="2967"/>
                  <a:pt x="14282" y="3024"/>
                </a:cubicBezTo>
                <a:lnTo>
                  <a:pt x="14282" y="3244"/>
                </a:lnTo>
                <a:cubicBezTo>
                  <a:pt x="14282" y="3302"/>
                  <a:pt x="14306" y="3347"/>
                  <a:pt x="14335" y="3347"/>
                </a:cubicBezTo>
                <a:cubicBezTo>
                  <a:pt x="14364" y="3347"/>
                  <a:pt x="14388" y="3302"/>
                  <a:pt x="14388" y="3244"/>
                </a:cubicBezTo>
                <a:lnTo>
                  <a:pt x="14388" y="3024"/>
                </a:lnTo>
                <a:cubicBezTo>
                  <a:pt x="14388" y="2967"/>
                  <a:pt x="14364" y="2920"/>
                  <a:pt x="14335" y="2920"/>
                </a:cubicBezTo>
                <a:close/>
                <a:moveTo>
                  <a:pt x="15185" y="2920"/>
                </a:moveTo>
                <a:cubicBezTo>
                  <a:pt x="15156" y="2920"/>
                  <a:pt x="15132" y="2967"/>
                  <a:pt x="15132" y="3024"/>
                </a:cubicBezTo>
                <a:lnTo>
                  <a:pt x="15132" y="3244"/>
                </a:lnTo>
                <a:cubicBezTo>
                  <a:pt x="15132" y="3302"/>
                  <a:pt x="15156" y="3347"/>
                  <a:pt x="15185" y="3347"/>
                </a:cubicBezTo>
                <a:cubicBezTo>
                  <a:pt x="15214" y="3347"/>
                  <a:pt x="15237" y="3302"/>
                  <a:pt x="15237" y="3244"/>
                </a:cubicBezTo>
                <a:lnTo>
                  <a:pt x="15237" y="3024"/>
                </a:lnTo>
                <a:cubicBezTo>
                  <a:pt x="15237" y="2967"/>
                  <a:pt x="15214" y="2920"/>
                  <a:pt x="15185" y="2920"/>
                </a:cubicBezTo>
                <a:close/>
                <a:moveTo>
                  <a:pt x="15500" y="2920"/>
                </a:moveTo>
                <a:cubicBezTo>
                  <a:pt x="15470" y="2920"/>
                  <a:pt x="15447" y="2967"/>
                  <a:pt x="15447" y="3024"/>
                </a:cubicBezTo>
                <a:lnTo>
                  <a:pt x="15447" y="3244"/>
                </a:lnTo>
                <a:cubicBezTo>
                  <a:pt x="15447" y="3302"/>
                  <a:pt x="15470" y="3347"/>
                  <a:pt x="15500" y="3347"/>
                </a:cubicBezTo>
                <a:cubicBezTo>
                  <a:pt x="15529" y="3347"/>
                  <a:pt x="15551" y="3302"/>
                  <a:pt x="15551" y="3244"/>
                </a:cubicBezTo>
                <a:lnTo>
                  <a:pt x="15551" y="3024"/>
                </a:lnTo>
                <a:cubicBezTo>
                  <a:pt x="15551" y="2967"/>
                  <a:pt x="15529" y="2920"/>
                  <a:pt x="15500" y="2920"/>
                </a:cubicBezTo>
                <a:close/>
                <a:moveTo>
                  <a:pt x="16349" y="2920"/>
                </a:moveTo>
                <a:cubicBezTo>
                  <a:pt x="16320" y="2920"/>
                  <a:pt x="16296" y="2967"/>
                  <a:pt x="16296" y="3024"/>
                </a:cubicBezTo>
                <a:lnTo>
                  <a:pt x="16296" y="3244"/>
                </a:lnTo>
                <a:cubicBezTo>
                  <a:pt x="16296" y="3302"/>
                  <a:pt x="16320" y="3347"/>
                  <a:pt x="16349" y="3347"/>
                </a:cubicBezTo>
                <a:cubicBezTo>
                  <a:pt x="16378" y="3347"/>
                  <a:pt x="16401" y="3302"/>
                  <a:pt x="16401" y="3244"/>
                </a:cubicBezTo>
                <a:lnTo>
                  <a:pt x="16401" y="3024"/>
                </a:lnTo>
                <a:cubicBezTo>
                  <a:pt x="16401" y="2967"/>
                  <a:pt x="16378" y="2920"/>
                  <a:pt x="16349" y="2920"/>
                </a:cubicBezTo>
                <a:close/>
                <a:moveTo>
                  <a:pt x="16663" y="2920"/>
                </a:moveTo>
                <a:cubicBezTo>
                  <a:pt x="16634" y="2920"/>
                  <a:pt x="16611" y="2967"/>
                  <a:pt x="16611" y="3024"/>
                </a:cubicBezTo>
                <a:lnTo>
                  <a:pt x="16611" y="3244"/>
                </a:lnTo>
                <a:cubicBezTo>
                  <a:pt x="16611" y="3302"/>
                  <a:pt x="16634" y="3347"/>
                  <a:pt x="16663" y="3347"/>
                </a:cubicBezTo>
                <a:cubicBezTo>
                  <a:pt x="16692" y="3347"/>
                  <a:pt x="16716" y="3302"/>
                  <a:pt x="16716" y="3244"/>
                </a:cubicBezTo>
                <a:lnTo>
                  <a:pt x="16716" y="3024"/>
                </a:lnTo>
                <a:cubicBezTo>
                  <a:pt x="16716" y="2967"/>
                  <a:pt x="16692" y="2920"/>
                  <a:pt x="16663" y="2920"/>
                </a:cubicBezTo>
                <a:close/>
                <a:moveTo>
                  <a:pt x="17512" y="2920"/>
                </a:moveTo>
                <a:cubicBezTo>
                  <a:pt x="17483" y="2920"/>
                  <a:pt x="17459" y="2967"/>
                  <a:pt x="17459" y="3024"/>
                </a:cubicBezTo>
                <a:lnTo>
                  <a:pt x="17459" y="3244"/>
                </a:lnTo>
                <a:cubicBezTo>
                  <a:pt x="17459" y="3302"/>
                  <a:pt x="17483" y="3347"/>
                  <a:pt x="17512" y="3347"/>
                </a:cubicBezTo>
                <a:cubicBezTo>
                  <a:pt x="17541" y="3347"/>
                  <a:pt x="17565" y="3302"/>
                  <a:pt x="17565" y="3244"/>
                </a:cubicBezTo>
                <a:lnTo>
                  <a:pt x="17565" y="3024"/>
                </a:lnTo>
                <a:cubicBezTo>
                  <a:pt x="17565" y="2967"/>
                  <a:pt x="17541" y="2920"/>
                  <a:pt x="17512" y="2920"/>
                </a:cubicBezTo>
                <a:close/>
                <a:moveTo>
                  <a:pt x="17827" y="2920"/>
                </a:moveTo>
                <a:cubicBezTo>
                  <a:pt x="17798" y="2920"/>
                  <a:pt x="17774" y="2967"/>
                  <a:pt x="17774" y="3024"/>
                </a:cubicBezTo>
                <a:lnTo>
                  <a:pt x="17774" y="3244"/>
                </a:lnTo>
                <a:cubicBezTo>
                  <a:pt x="17774" y="3302"/>
                  <a:pt x="17798" y="3347"/>
                  <a:pt x="17827" y="3347"/>
                </a:cubicBezTo>
                <a:cubicBezTo>
                  <a:pt x="17856" y="3347"/>
                  <a:pt x="17880" y="3302"/>
                  <a:pt x="17880" y="3244"/>
                </a:cubicBezTo>
                <a:lnTo>
                  <a:pt x="17880" y="3024"/>
                </a:lnTo>
                <a:cubicBezTo>
                  <a:pt x="17880" y="2967"/>
                  <a:pt x="17856" y="2920"/>
                  <a:pt x="17827" y="2920"/>
                </a:cubicBezTo>
                <a:close/>
                <a:moveTo>
                  <a:pt x="18677" y="2920"/>
                </a:moveTo>
                <a:cubicBezTo>
                  <a:pt x="18648" y="2920"/>
                  <a:pt x="18624" y="2967"/>
                  <a:pt x="18624" y="3024"/>
                </a:cubicBezTo>
                <a:lnTo>
                  <a:pt x="18624" y="3244"/>
                </a:lnTo>
                <a:cubicBezTo>
                  <a:pt x="18624" y="3302"/>
                  <a:pt x="18648" y="3347"/>
                  <a:pt x="18677" y="3347"/>
                </a:cubicBezTo>
                <a:cubicBezTo>
                  <a:pt x="18706" y="3347"/>
                  <a:pt x="18730" y="3302"/>
                  <a:pt x="18730" y="3244"/>
                </a:cubicBezTo>
                <a:lnTo>
                  <a:pt x="18730" y="3024"/>
                </a:lnTo>
                <a:cubicBezTo>
                  <a:pt x="18730" y="2967"/>
                  <a:pt x="18706" y="2920"/>
                  <a:pt x="18677" y="2920"/>
                </a:cubicBezTo>
                <a:close/>
                <a:moveTo>
                  <a:pt x="18991" y="2920"/>
                </a:moveTo>
                <a:cubicBezTo>
                  <a:pt x="18962" y="2920"/>
                  <a:pt x="18938" y="2967"/>
                  <a:pt x="18938" y="3024"/>
                </a:cubicBezTo>
                <a:lnTo>
                  <a:pt x="18938" y="3244"/>
                </a:lnTo>
                <a:cubicBezTo>
                  <a:pt x="18938" y="3302"/>
                  <a:pt x="18962" y="3347"/>
                  <a:pt x="18991" y="3347"/>
                </a:cubicBezTo>
                <a:cubicBezTo>
                  <a:pt x="19020" y="3347"/>
                  <a:pt x="19044" y="3302"/>
                  <a:pt x="19044" y="3244"/>
                </a:cubicBezTo>
                <a:lnTo>
                  <a:pt x="19044" y="3024"/>
                </a:lnTo>
                <a:cubicBezTo>
                  <a:pt x="19044" y="2967"/>
                  <a:pt x="19020" y="2920"/>
                  <a:pt x="18991" y="2920"/>
                </a:cubicBezTo>
                <a:close/>
                <a:moveTo>
                  <a:pt x="19841" y="2920"/>
                </a:moveTo>
                <a:cubicBezTo>
                  <a:pt x="19812" y="2920"/>
                  <a:pt x="19788" y="2967"/>
                  <a:pt x="19788" y="3024"/>
                </a:cubicBezTo>
                <a:lnTo>
                  <a:pt x="19788" y="3244"/>
                </a:lnTo>
                <a:cubicBezTo>
                  <a:pt x="19788" y="3302"/>
                  <a:pt x="19812" y="3347"/>
                  <a:pt x="19841" y="3347"/>
                </a:cubicBezTo>
                <a:cubicBezTo>
                  <a:pt x="19870" y="3347"/>
                  <a:pt x="19894" y="3302"/>
                  <a:pt x="19894" y="3244"/>
                </a:cubicBezTo>
                <a:lnTo>
                  <a:pt x="19894" y="3024"/>
                </a:lnTo>
                <a:cubicBezTo>
                  <a:pt x="19894" y="2967"/>
                  <a:pt x="19870" y="2920"/>
                  <a:pt x="19841" y="2920"/>
                </a:cubicBezTo>
                <a:close/>
                <a:moveTo>
                  <a:pt x="20155" y="2920"/>
                </a:moveTo>
                <a:cubicBezTo>
                  <a:pt x="20126" y="2920"/>
                  <a:pt x="20102" y="2967"/>
                  <a:pt x="20102" y="3024"/>
                </a:cubicBezTo>
                <a:lnTo>
                  <a:pt x="20102" y="3244"/>
                </a:lnTo>
                <a:cubicBezTo>
                  <a:pt x="20102" y="3302"/>
                  <a:pt x="20126" y="3347"/>
                  <a:pt x="20155" y="3347"/>
                </a:cubicBezTo>
                <a:cubicBezTo>
                  <a:pt x="20184" y="3347"/>
                  <a:pt x="20207" y="3302"/>
                  <a:pt x="20207" y="3244"/>
                </a:cubicBezTo>
                <a:lnTo>
                  <a:pt x="20207" y="3024"/>
                </a:lnTo>
                <a:cubicBezTo>
                  <a:pt x="20207" y="2967"/>
                  <a:pt x="20184" y="2920"/>
                  <a:pt x="20155" y="2920"/>
                </a:cubicBezTo>
                <a:close/>
                <a:moveTo>
                  <a:pt x="21004" y="2920"/>
                </a:moveTo>
                <a:cubicBezTo>
                  <a:pt x="20975" y="2920"/>
                  <a:pt x="20952" y="2967"/>
                  <a:pt x="20952" y="3024"/>
                </a:cubicBezTo>
                <a:lnTo>
                  <a:pt x="20952" y="3244"/>
                </a:lnTo>
                <a:cubicBezTo>
                  <a:pt x="20952" y="3302"/>
                  <a:pt x="20975" y="3347"/>
                  <a:pt x="21004" y="3347"/>
                </a:cubicBezTo>
                <a:cubicBezTo>
                  <a:pt x="21033" y="3347"/>
                  <a:pt x="21057" y="3302"/>
                  <a:pt x="21057" y="3244"/>
                </a:cubicBezTo>
                <a:lnTo>
                  <a:pt x="21057" y="3024"/>
                </a:lnTo>
                <a:cubicBezTo>
                  <a:pt x="21057" y="2967"/>
                  <a:pt x="21033" y="2920"/>
                  <a:pt x="21004" y="2920"/>
                </a:cubicBezTo>
                <a:close/>
                <a:moveTo>
                  <a:pt x="21319" y="2920"/>
                </a:moveTo>
                <a:cubicBezTo>
                  <a:pt x="21289" y="2920"/>
                  <a:pt x="21267" y="2967"/>
                  <a:pt x="21267" y="3024"/>
                </a:cubicBezTo>
                <a:lnTo>
                  <a:pt x="21267" y="3244"/>
                </a:lnTo>
                <a:cubicBezTo>
                  <a:pt x="21267" y="3302"/>
                  <a:pt x="21289" y="3347"/>
                  <a:pt x="21319" y="3347"/>
                </a:cubicBezTo>
                <a:cubicBezTo>
                  <a:pt x="21348" y="3347"/>
                  <a:pt x="21372" y="3302"/>
                  <a:pt x="21372" y="3244"/>
                </a:cubicBezTo>
                <a:lnTo>
                  <a:pt x="21372" y="3024"/>
                </a:lnTo>
                <a:cubicBezTo>
                  <a:pt x="21372" y="2967"/>
                  <a:pt x="21348" y="2920"/>
                  <a:pt x="21319" y="2920"/>
                </a:cubicBezTo>
                <a:close/>
                <a:moveTo>
                  <a:pt x="281" y="3650"/>
                </a:moveTo>
                <a:cubicBezTo>
                  <a:pt x="252" y="3650"/>
                  <a:pt x="228" y="3697"/>
                  <a:pt x="228" y="3754"/>
                </a:cubicBezTo>
                <a:lnTo>
                  <a:pt x="228" y="3974"/>
                </a:lnTo>
                <a:cubicBezTo>
                  <a:pt x="228" y="4032"/>
                  <a:pt x="252" y="4077"/>
                  <a:pt x="281" y="4077"/>
                </a:cubicBezTo>
                <a:cubicBezTo>
                  <a:pt x="311" y="4077"/>
                  <a:pt x="334" y="4032"/>
                  <a:pt x="334" y="3974"/>
                </a:cubicBezTo>
                <a:lnTo>
                  <a:pt x="334" y="3754"/>
                </a:lnTo>
                <a:cubicBezTo>
                  <a:pt x="334" y="3697"/>
                  <a:pt x="311" y="3650"/>
                  <a:pt x="281" y="3650"/>
                </a:cubicBezTo>
                <a:close/>
                <a:moveTo>
                  <a:pt x="596" y="3650"/>
                </a:moveTo>
                <a:cubicBezTo>
                  <a:pt x="567" y="3650"/>
                  <a:pt x="543" y="3697"/>
                  <a:pt x="543" y="3754"/>
                </a:cubicBezTo>
                <a:lnTo>
                  <a:pt x="543" y="3974"/>
                </a:lnTo>
                <a:cubicBezTo>
                  <a:pt x="543" y="4032"/>
                  <a:pt x="567" y="4077"/>
                  <a:pt x="596" y="4077"/>
                </a:cubicBezTo>
                <a:cubicBezTo>
                  <a:pt x="625" y="4077"/>
                  <a:pt x="649" y="4032"/>
                  <a:pt x="649" y="3974"/>
                </a:cubicBezTo>
                <a:lnTo>
                  <a:pt x="649" y="3754"/>
                </a:lnTo>
                <a:cubicBezTo>
                  <a:pt x="649" y="3697"/>
                  <a:pt x="625" y="3650"/>
                  <a:pt x="596" y="3650"/>
                </a:cubicBezTo>
                <a:close/>
                <a:moveTo>
                  <a:pt x="1446" y="3650"/>
                </a:moveTo>
                <a:cubicBezTo>
                  <a:pt x="1417" y="3650"/>
                  <a:pt x="1393" y="3697"/>
                  <a:pt x="1393" y="3754"/>
                </a:cubicBezTo>
                <a:lnTo>
                  <a:pt x="1393" y="3974"/>
                </a:lnTo>
                <a:cubicBezTo>
                  <a:pt x="1393" y="4032"/>
                  <a:pt x="1417" y="4077"/>
                  <a:pt x="1446" y="4077"/>
                </a:cubicBezTo>
                <a:cubicBezTo>
                  <a:pt x="1475" y="4077"/>
                  <a:pt x="1499" y="4032"/>
                  <a:pt x="1499" y="3974"/>
                </a:cubicBezTo>
                <a:lnTo>
                  <a:pt x="1499" y="3754"/>
                </a:lnTo>
                <a:cubicBezTo>
                  <a:pt x="1499" y="3697"/>
                  <a:pt x="1475" y="3650"/>
                  <a:pt x="1446" y="3650"/>
                </a:cubicBezTo>
                <a:close/>
                <a:moveTo>
                  <a:pt x="1760" y="3650"/>
                </a:moveTo>
                <a:cubicBezTo>
                  <a:pt x="1731" y="3650"/>
                  <a:pt x="1707" y="3697"/>
                  <a:pt x="1707" y="3754"/>
                </a:cubicBezTo>
                <a:lnTo>
                  <a:pt x="1707" y="3974"/>
                </a:lnTo>
                <a:cubicBezTo>
                  <a:pt x="1707" y="4032"/>
                  <a:pt x="1731" y="4077"/>
                  <a:pt x="1760" y="4077"/>
                </a:cubicBezTo>
                <a:cubicBezTo>
                  <a:pt x="1789" y="4077"/>
                  <a:pt x="1813" y="4032"/>
                  <a:pt x="1813" y="3974"/>
                </a:cubicBezTo>
                <a:lnTo>
                  <a:pt x="1813" y="3754"/>
                </a:lnTo>
                <a:cubicBezTo>
                  <a:pt x="1813" y="3697"/>
                  <a:pt x="1789" y="3650"/>
                  <a:pt x="1760" y="3650"/>
                </a:cubicBezTo>
                <a:close/>
                <a:moveTo>
                  <a:pt x="2610" y="3650"/>
                </a:moveTo>
                <a:cubicBezTo>
                  <a:pt x="2581" y="3650"/>
                  <a:pt x="2557" y="3697"/>
                  <a:pt x="2557" y="3754"/>
                </a:cubicBezTo>
                <a:lnTo>
                  <a:pt x="2557" y="3974"/>
                </a:lnTo>
                <a:cubicBezTo>
                  <a:pt x="2557" y="4032"/>
                  <a:pt x="2581" y="4077"/>
                  <a:pt x="2610" y="4077"/>
                </a:cubicBezTo>
                <a:cubicBezTo>
                  <a:pt x="2639" y="4077"/>
                  <a:pt x="2662" y="4032"/>
                  <a:pt x="2662" y="3974"/>
                </a:cubicBezTo>
                <a:lnTo>
                  <a:pt x="2662" y="3754"/>
                </a:lnTo>
                <a:cubicBezTo>
                  <a:pt x="2662" y="3697"/>
                  <a:pt x="2639" y="3650"/>
                  <a:pt x="2610" y="3650"/>
                </a:cubicBezTo>
                <a:close/>
                <a:moveTo>
                  <a:pt x="2924" y="3650"/>
                </a:moveTo>
                <a:cubicBezTo>
                  <a:pt x="2895" y="3650"/>
                  <a:pt x="2871" y="3697"/>
                  <a:pt x="2871" y="3754"/>
                </a:cubicBezTo>
                <a:lnTo>
                  <a:pt x="2871" y="3974"/>
                </a:lnTo>
                <a:cubicBezTo>
                  <a:pt x="2871" y="4032"/>
                  <a:pt x="2895" y="4077"/>
                  <a:pt x="2924" y="4077"/>
                </a:cubicBezTo>
                <a:cubicBezTo>
                  <a:pt x="2954" y="4077"/>
                  <a:pt x="2976" y="4032"/>
                  <a:pt x="2976" y="3974"/>
                </a:cubicBezTo>
                <a:lnTo>
                  <a:pt x="2976" y="3754"/>
                </a:lnTo>
                <a:cubicBezTo>
                  <a:pt x="2976" y="3697"/>
                  <a:pt x="2954" y="3650"/>
                  <a:pt x="2924" y="3650"/>
                </a:cubicBezTo>
                <a:close/>
                <a:moveTo>
                  <a:pt x="3773" y="3650"/>
                </a:moveTo>
                <a:cubicBezTo>
                  <a:pt x="3744" y="3650"/>
                  <a:pt x="3721" y="3697"/>
                  <a:pt x="3721" y="3754"/>
                </a:cubicBezTo>
                <a:lnTo>
                  <a:pt x="3721" y="3974"/>
                </a:lnTo>
                <a:cubicBezTo>
                  <a:pt x="3721" y="4032"/>
                  <a:pt x="3744" y="4077"/>
                  <a:pt x="3773" y="4077"/>
                </a:cubicBezTo>
                <a:cubicBezTo>
                  <a:pt x="3802" y="4077"/>
                  <a:pt x="3826" y="4032"/>
                  <a:pt x="3826" y="3974"/>
                </a:cubicBezTo>
                <a:lnTo>
                  <a:pt x="3826" y="3754"/>
                </a:lnTo>
                <a:cubicBezTo>
                  <a:pt x="3826" y="3697"/>
                  <a:pt x="3802" y="3650"/>
                  <a:pt x="3773" y="3650"/>
                </a:cubicBezTo>
                <a:close/>
                <a:moveTo>
                  <a:pt x="4088" y="3650"/>
                </a:moveTo>
                <a:cubicBezTo>
                  <a:pt x="4058" y="3650"/>
                  <a:pt x="4035" y="3697"/>
                  <a:pt x="4035" y="3754"/>
                </a:cubicBezTo>
                <a:lnTo>
                  <a:pt x="4035" y="3974"/>
                </a:lnTo>
                <a:cubicBezTo>
                  <a:pt x="4035" y="4032"/>
                  <a:pt x="4058" y="4077"/>
                  <a:pt x="4088" y="4077"/>
                </a:cubicBezTo>
                <a:cubicBezTo>
                  <a:pt x="4117" y="4077"/>
                  <a:pt x="4141" y="4032"/>
                  <a:pt x="4141" y="3974"/>
                </a:cubicBezTo>
                <a:lnTo>
                  <a:pt x="4141" y="3754"/>
                </a:lnTo>
                <a:cubicBezTo>
                  <a:pt x="4141" y="3697"/>
                  <a:pt x="4117" y="3650"/>
                  <a:pt x="4088" y="3650"/>
                </a:cubicBezTo>
                <a:close/>
                <a:moveTo>
                  <a:pt x="4937" y="3650"/>
                </a:moveTo>
                <a:cubicBezTo>
                  <a:pt x="4908" y="3650"/>
                  <a:pt x="4884" y="3697"/>
                  <a:pt x="4884" y="3754"/>
                </a:cubicBezTo>
                <a:lnTo>
                  <a:pt x="4884" y="3974"/>
                </a:lnTo>
                <a:cubicBezTo>
                  <a:pt x="4884" y="4032"/>
                  <a:pt x="4908" y="4077"/>
                  <a:pt x="4937" y="4077"/>
                </a:cubicBezTo>
                <a:cubicBezTo>
                  <a:pt x="4966" y="4077"/>
                  <a:pt x="4990" y="4032"/>
                  <a:pt x="4990" y="3974"/>
                </a:cubicBezTo>
                <a:lnTo>
                  <a:pt x="4990" y="3754"/>
                </a:lnTo>
                <a:cubicBezTo>
                  <a:pt x="4990" y="3697"/>
                  <a:pt x="4966" y="3650"/>
                  <a:pt x="4937" y="3650"/>
                </a:cubicBezTo>
                <a:close/>
                <a:moveTo>
                  <a:pt x="5252" y="3650"/>
                </a:moveTo>
                <a:cubicBezTo>
                  <a:pt x="5223" y="3650"/>
                  <a:pt x="5199" y="3697"/>
                  <a:pt x="5199" y="3754"/>
                </a:cubicBezTo>
                <a:lnTo>
                  <a:pt x="5199" y="3974"/>
                </a:lnTo>
                <a:cubicBezTo>
                  <a:pt x="5199" y="4032"/>
                  <a:pt x="5223" y="4077"/>
                  <a:pt x="5252" y="4077"/>
                </a:cubicBezTo>
                <a:cubicBezTo>
                  <a:pt x="5281" y="4077"/>
                  <a:pt x="5305" y="4032"/>
                  <a:pt x="5305" y="3974"/>
                </a:cubicBezTo>
                <a:lnTo>
                  <a:pt x="5305" y="3754"/>
                </a:lnTo>
                <a:cubicBezTo>
                  <a:pt x="5305" y="3697"/>
                  <a:pt x="5281" y="3650"/>
                  <a:pt x="5252" y="3650"/>
                </a:cubicBezTo>
                <a:close/>
                <a:moveTo>
                  <a:pt x="6102" y="3650"/>
                </a:moveTo>
                <a:cubicBezTo>
                  <a:pt x="6072" y="3650"/>
                  <a:pt x="6049" y="3697"/>
                  <a:pt x="6049" y="3754"/>
                </a:cubicBezTo>
                <a:lnTo>
                  <a:pt x="6049" y="3974"/>
                </a:lnTo>
                <a:cubicBezTo>
                  <a:pt x="6049" y="4032"/>
                  <a:pt x="6072" y="4077"/>
                  <a:pt x="6102" y="4077"/>
                </a:cubicBezTo>
                <a:cubicBezTo>
                  <a:pt x="6131" y="4077"/>
                  <a:pt x="6155" y="4032"/>
                  <a:pt x="6155" y="3974"/>
                </a:cubicBezTo>
                <a:lnTo>
                  <a:pt x="6155" y="3754"/>
                </a:lnTo>
                <a:cubicBezTo>
                  <a:pt x="6155" y="3697"/>
                  <a:pt x="6131" y="3650"/>
                  <a:pt x="6102" y="3650"/>
                </a:cubicBezTo>
                <a:close/>
                <a:moveTo>
                  <a:pt x="6416" y="3650"/>
                </a:moveTo>
                <a:cubicBezTo>
                  <a:pt x="6387" y="3650"/>
                  <a:pt x="6363" y="3697"/>
                  <a:pt x="6363" y="3754"/>
                </a:cubicBezTo>
                <a:lnTo>
                  <a:pt x="6363" y="3974"/>
                </a:lnTo>
                <a:cubicBezTo>
                  <a:pt x="6363" y="4032"/>
                  <a:pt x="6387" y="4077"/>
                  <a:pt x="6416" y="4077"/>
                </a:cubicBezTo>
                <a:cubicBezTo>
                  <a:pt x="6445" y="4077"/>
                  <a:pt x="6469" y="4032"/>
                  <a:pt x="6469" y="3974"/>
                </a:cubicBezTo>
                <a:lnTo>
                  <a:pt x="6469" y="3754"/>
                </a:lnTo>
                <a:cubicBezTo>
                  <a:pt x="6469" y="3697"/>
                  <a:pt x="6445" y="3650"/>
                  <a:pt x="6416" y="3650"/>
                </a:cubicBezTo>
                <a:close/>
                <a:moveTo>
                  <a:pt x="7266" y="3650"/>
                </a:moveTo>
                <a:cubicBezTo>
                  <a:pt x="7237" y="3650"/>
                  <a:pt x="7213" y="3697"/>
                  <a:pt x="7213" y="3754"/>
                </a:cubicBezTo>
                <a:lnTo>
                  <a:pt x="7213" y="3974"/>
                </a:lnTo>
                <a:cubicBezTo>
                  <a:pt x="7213" y="4032"/>
                  <a:pt x="7237" y="4077"/>
                  <a:pt x="7266" y="4077"/>
                </a:cubicBezTo>
                <a:cubicBezTo>
                  <a:pt x="7295" y="4077"/>
                  <a:pt x="7318" y="4032"/>
                  <a:pt x="7318" y="3974"/>
                </a:cubicBezTo>
                <a:lnTo>
                  <a:pt x="7318" y="3754"/>
                </a:lnTo>
                <a:cubicBezTo>
                  <a:pt x="7318" y="3697"/>
                  <a:pt x="7295" y="3650"/>
                  <a:pt x="7266" y="3650"/>
                </a:cubicBezTo>
                <a:close/>
                <a:moveTo>
                  <a:pt x="7580" y="3650"/>
                </a:moveTo>
                <a:cubicBezTo>
                  <a:pt x="7551" y="3650"/>
                  <a:pt x="7527" y="3697"/>
                  <a:pt x="7527" y="3754"/>
                </a:cubicBezTo>
                <a:lnTo>
                  <a:pt x="7527" y="3974"/>
                </a:lnTo>
                <a:cubicBezTo>
                  <a:pt x="7527" y="4032"/>
                  <a:pt x="7551" y="4077"/>
                  <a:pt x="7580" y="4077"/>
                </a:cubicBezTo>
                <a:cubicBezTo>
                  <a:pt x="7609" y="4077"/>
                  <a:pt x="7632" y="4032"/>
                  <a:pt x="7632" y="3974"/>
                </a:cubicBezTo>
                <a:lnTo>
                  <a:pt x="7632" y="3754"/>
                </a:lnTo>
                <a:cubicBezTo>
                  <a:pt x="7632" y="3697"/>
                  <a:pt x="7609" y="3650"/>
                  <a:pt x="7580" y="3650"/>
                </a:cubicBezTo>
                <a:close/>
                <a:moveTo>
                  <a:pt x="8429" y="3650"/>
                </a:moveTo>
                <a:cubicBezTo>
                  <a:pt x="8400" y="3650"/>
                  <a:pt x="8377" y="3697"/>
                  <a:pt x="8377" y="3754"/>
                </a:cubicBezTo>
                <a:lnTo>
                  <a:pt x="8377" y="3974"/>
                </a:lnTo>
                <a:cubicBezTo>
                  <a:pt x="8377" y="4032"/>
                  <a:pt x="8400" y="4077"/>
                  <a:pt x="8429" y="4077"/>
                </a:cubicBezTo>
                <a:cubicBezTo>
                  <a:pt x="8458" y="4077"/>
                  <a:pt x="8482" y="4032"/>
                  <a:pt x="8482" y="3974"/>
                </a:cubicBezTo>
                <a:lnTo>
                  <a:pt x="8482" y="3754"/>
                </a:lnTo>
                <a:cubicBezTo>
                  <a:pt x="8482" y="3697"/>
                  <a:pt x="8458" y="3650"/>
                  <a:pt x="8429" y="3650"/>
                </a:cubicBezTo>
                <a:close/>
                <a:moveTo>
                  <a:pt x="8744" y="3650"/>
                </a:moveTo>
                <a:cubicBezTo>
                  <a:pt x="8714" y="3650"/>
                  <a:pt x="8691" y="3697"/>
                  <a:pt x="8691" y="3754"/>
                </a:cubicBezTo>
                <a:lnTo>
                  <a:pt x="8691" y="3974"/>
                </a:lnTo>
                <a:cubicBezTo>
                  <a:pt x="8691" y="4032"/>
                  <a:pt x="8714" y="4077"/>
                  <a:pt x="8744" y="4077"/>
                </a:cubicBezTo>
                <a:cubicBezTo>
                  <a:pt x="8773" y="4077"/>
                  <a:pt x="8796" y="4032"/>
                  <a:pt x="8796" y="3974"/>
                </a:cubicBezTo>
                <a:lnTo>
                  <a:pt x="8796" y="3754"/>
                </a:lnTo>
                <a:cubicBezTo>
                  <a:pt x="8796" y="3697"/>
                  <a:pt x="8773" y="3650"/>
                  <a:pt x="8744" y="3650"/>
                </a:cubicBezTo>
                <a:close/>
                <a:moveTo>
                  <a:pt x="9593" y="3650"/>
                </a:moveTo>
                <a:cubicBezTo>
                  <a:pt x="9564" y="3650"/>
                  <a:pt x="9540" y="3697"/>
                  <a:pt x="9540" y="3754"/>
                </a:cubicBezTo>
                <a:lnTo>
                  <a:pt x="9540" y="3974"/>
                </a:lnTo>
                <a:cubicBezTo>
                  <a:pt x="9540" y="4032"/>
                  <a:pt x="9564" y="4077"/>
                  <a:pt x="9593" y="4077"/>
                </a:cubicBezTo>
                <a:cubicBezTo>
                  <a:pt x="9622" y="4077"/>
                  <a:pt x="9646" y="4032"/>
                  <a:pt x="9646" y="3974"/>
                </a:cubicBezTo>
                <a:lnTo>
                  <a:pt x="9646" y="3754"/>
                </a:lnTo>
                <a:cubicBezTo>
                  <a:pt x="9646" y="3697"/>
                  <a:pt x="9622" y="3650"/>
                  <a:pt x="9593" y="3650"/>
                </a:cubicBezTo>
                <a:close/>
                <a:moveTo>
                  <a:pt x="9908" y="3650"/>
                </a:moveTo>
                <a:cubicBezTo>
                  <a:pt x="9879" y="3650"/>
                  <a:pt x="9855" y="3697"/>
                  <a:pt x="9855" y="3754"/>
                </a:cubicBezTo>
                <a:lnTo>
                  <a:pt x="9855" y="3974"/>
                </a:lnTo>
                <a:cubicBezTo>
                  <a:pt x="9855" y="4032"/>
                  <a:pt x="9879" y="4077"/>
                  <a:pt x="9908" y="4077"/>
                </a:cubicBezTo>
                <a:cubicBezTo>
                  <a:pt x="9937" y="4077"/>
                  <a:pt x="9961" y="4032"/>
                  <a:pt x="9961" y="3974"/>
                </a:cubicBezTo>
                <a:lnTo>
                  <a:pt x="9961" y="3754"/>
                </a:lnTo>
                <a:cubicBezTo>
                  <a:pt x="9961" y="3697"/>
                  <a:pt x="9937" y="3650"/>
                  <a:pt x="9908" y="3650"/>
                </a:cubicBezTo>
                <a:close/>
                <a:moveTo>
                  <a:pt x="10758" y="3650"/>
                </a:moveTo>
                <a:cubicBezTo>
                  <a:pt x="10728" y="3650"/>
                  <a:pt x="10705" y="3697"/>
                  <a:pt x="10705" y="3754"/>
                </a:cubicBezTo>
                <a:lnTo>
                  <a:pt x="10705" y="3974"/>
                </a:lnTo>
                <a:cubicBezTo>
                  <a:pt x="10705" y="4032"/>
                  <a:pt x="10728" y="4077"/>
                  <a:pt x="10758" y="4077"/>
                </a:cubicBezTo>
                <a:cubicBezTo>
                  <a:pt x="10787" y="4077"/>
                  <a:pt x="10810" y="4032"/>
                  <a:pt x="10810" y="3974"/>
                </a:cubicBezTo>
                <a:lnTo>
                  <a:pt x="10810" y="3754"/>
                </a:lnTo>
                <a:cubicBezTo>
                  <a:pt x="10810" y="3697"/>
                  <a:pt x="10787" y="3650"/>
                  <a:pt x="10758" y="3650"/>
                </a:cubicBezTo>
                <a:close/>
                <a:moveTo>
                  <a:pt x="11072" y="3650"/>
                </a:moveTo>
                <a:cubicBezTo>
                  <a:pt x="11043" y="3650"/>
                  <a:pt x="11019" y="3697"/>
                  <a:pt x="11019" y="3754"/>
                </a:cubicBezTo>
                <a:lnTo>
                  <a:pt x="11019" y="3974"/>
                </a:lnTo>
                <a:cubicBezTo>
                  <a:pt x="11019" y="4032"/>
                  <a:pt x="11043" y="4077"/>
                  <a:pt x="11072" y="4077"/>
                </a:cubicBezTo>
                <a:cubicBezTo>
                  <a:pt x="11101" y="4077"/>
                  <a:pt x="11125" y="4032"/>
                  <a:pt x="11125" y="3974"/>
                </a:cubicBezTo>
                <a:lnTo>
                  <a:pt x="11125" y="3754"/>
                </a:lnTo>
                <a:cubicBezTo>
                  <a:pt x="11125" y="3697"/>
                  <a:pt x="11101" y="3650"/>
                  <a:pt x="11072" y="3650"/>
                </a:cubicBezTo>
                <a:close/>
                <a:moveTo>
                  <a:pt x="11922" y="3650"/>
                </a:moveTo>
                <a:cubicBezTo>
                  <a:pt x="11893" y="3650"/>
                  <a:pt x="11869" y="3697"/>
                  <a:pt x="11869" y="3754"/>
                </a:cubicBezTo>
                <a:lnTo>
                  <a:pt x="11869" y="3974"/>
                </a:lnTo>
                <a:cubicBezTo>
                  <a:pt x="11869" y="4032"/>
                  <a:pt x="11893" y="4077"/>
                  <a:pt x="11922" y="4077"/>
                </a:cubicBezTo>
                <a:cubicBezTo>
                  <a:pt x="11951" y="4077"/>
                  <a:pt x="11974" y="4032"/>
                  <a:pt x="11974" y="3974"/>
                </a:cubicBezTo>
                <a:lnTo>
                  <a:pt x="11974" y="3754"/>
                </a:lnTo>
                <a:cubicBezTo>
                  <a:pt x="11974" y="3697"/>
                  <a:pt x="11951" y="3650"/>
                  <a:pt x="11922" y="3650"/>
                </a:cubicBezTo>
                <a:close/>
                <a:moveTo>
                  <a:pt x="12236" y="3650"/>
                </a:moveTo>
                <a:cubicBezTo>
                  <a:pt x="12207" y="3650"/>
                  <a:pt x="12183" y="3697"/>
                  <a:pt x="12183" y="3754"/>
                </a:cubicBezTo>
                <a:lnTo>
                  <a:pt x="12183" y="3974"/>
                </a:lnTo>
                <a:cubicBezTo>
                  <a:pt x="12183" y="4032"/>
                  <a:pt x="12207" y="4077"/>
                  <a:pt x="12236" y="4077"/>
                </a:cubicBezTo>
                <a:cubicBezTo>
                  <a:pt x="12265" y="4077"/>
                  <a:pt x="12288" y="4032"/>
                  <a:pt x="12288" y="3974"/>
                </a:cubicBezTo>
                <a:lnTo>
                  <a:pt x="12288" y="3754"/>
                </a:lnTo>
                <a:cubicBezTo>
                  <a:pt x="12288" y="3697"/>
                  <a:pt x="12265" y="3650"/>
                  <a:pt x="12236" y="3650"/>
                </a:cubicBezTo>
                <a:close/>
                <a:moveTo>
                  <a:pt x="13085" y="3650"/>
                </a:moveTo>
                <a:cubicBezTo>
                  <a:pt x="13056" y="3650"/>
                  <a:pt x="13032" y="3697"/>
                  <a:pt x="13032" y="3754"/>
                </a:cubicBezTo>
                <a:lnTo>
                  <a:pt x="13032" y="3974"/>
                </a:lnTo>
                <a:cubicBezTo>
                  <a:pt x="13032" y="4032"/>
                  <a:pt x="13056" y="4077"/>
                  <a:pt x="13085" y="4077"/>
                </a:cubicBezTo>
                <a:cubicBezTo>
                  <a:pt x="13114" y="4077"/>
                  <a:pt x="13138" y="4032"/>
                  <a:pt x="13138" y="3974"/>
                </a:cubicBezTo>
                <a:lnTo>
                  <a:pt x="13138" y="3754"/>
                </a:lnTo>
                <a:cubicBezTo>
                  <a:pt x="13138" y="3697"/>
                  <a:pt x="13114" y="3650"/>
                  <a:pt x="13085" y="3650"/>
                </a:cubicBezTo>
                <a:close/>
                <a:moveTo>
                  <a:pt x="13399" y="3650"/>
                </a:moveTo>
                <a:cubicBezTo>
                  <a:pt x="13370" y="3650"/>
                  <a:pt x="13348" y="3697"/>
                  <a:pt x="13348" y="3754"/>
                </a:cubicBezTo>
                <a:lnTo>
                  <a:pt x="13348" y="3974"/>
                </a:lnTo>
                <a:cubicBezTo>
                  <a:pt x="13348" y="4032"/>
                  <a:pt x="13370" y="4077"/>
                  <a:pt x="13399" y="4077"/>
                </a:cubicBezTo>
                <a:cubicBezTo>
                  <a:pt x="13428" y="4077"/>
                  <a:pt x="13452" y="4032"/>
                  <a:pt x="13452" y="3974"/>
                </a:cubicBezTo>
                <a:lnTo>
                  <a:pt x="13452" y="3754"/>
                </a:lnTo>
                <a:cubicBezTo>
                  <a:pt x="13452" y="3697"/>
                  <a:pt x="13428" y="3650"/>
                  <a:pt x="13399" y="3650"/>
                </a:cubicBezTo>
                <a:close/>
                <a:moveTo>
                  <a:pt x="14249" y="3650"/>
                </a:moveTo>
                <a:cubicBezTo>
                  <a:pt x="14220" y="3650"/>
                  <a:pt x="14196" y="3697"/>
                  <a:pt x="14196" y="3754"/>
                </a:cubicBezTo>
                <a:lnTo>
                  <a:pt x="14196" y="3974"/>
                </a:lnTo>
                <a:cubicBezTo>
                  <a:pt x="14196" y="4032"/>
                  <a:pt x="14220" y="4077"/>
                  <a:pt x="14249" y="4077"/>
                </a:cubicBezTo>
                <a:cubicBezTo>
                  <a:pt x="14278" y="4077"/>
                  <a:pt x="14302" y="4032"/>
                  <a:pt x="14302" y="3974"/>
                </a:cubicBezTo>
                <a:lnTo>
                  <a:pt x="14302" y="3754"/>
                </a:lnTo>
                <a:cubicBezTo>
                  <a:pt x="14302" y="3697"/>
                  <a:pt x="14278" y="3650"/>
                  <a:pt x="14249" y="3650"/>
                </a:cubicBezTo>
                <a:close/>
                <a:moveTo>
                  <a:pt x="14564" y="3650"/>
                </a:moveTo>
                <a:cubicBezTo>
                  <a:pt x="14535" y="3650"/>
                  <a:pt x="14511" y="3697"/>
                  <a:pt x="14511" y="3754"/>
                </a:cubicBezTo>
                <a:lnTo>
                  <a:pt x="14511" y="3974"/>
                </a:lnTo>
                <a:cubicBezTo>
                  <a:pt x="14511" y="4032"/>
                  <a:pt x="14535" y="4077"/>
                  <a:pt x="14564" y="4077"/>
                </a:cubicBezTo>
                <a:cubicBezTo>
                  <a:pt x="14593" y="4077"/>
                  <a:pt x="14617" y="4032"/>
                  <a:pt x="14617" y="3974"/>
                </a:cubicBezTo>
                <a:lnTo>
                  <a:pt x="14617" y="3754"/>
                </a:lnTo>
                <a:cubicBezTo>
                  <a:pt x="14617" y="3697"/>
                  <a:pt x="14593" y="3650"/>
                  <a:pt x="14564" y="3650"/>
                </a:cubicBezTo>
                <a:close/>
                <a:moveTo>
                  <a:pt x="15413" y="3650"/>
                </a:moveTo>
                <a:cubicBezTo>
                  <a:pt x="15384" y="3650"/>
                  <a:pt x="15360" y="3697"/>
                  <a:pt x="15360" y="3754"/>
                </a:cubicBezTo>
                <a:lnTo>
                  <a:pt x="15360" y="3974"/>
                </a:lnTo>
                <a:cubicBezTo>
                  <a:pt x="15360" y="4032"/>
                  <a:pt x="15384" y="4077"/>
                  <a:pt x="15413" y="4077"/>
                </a:cubicBezTo>
                <a:cubicBezTo>
                  <a:pt x="15442" y="4077"/>
                  <a:pt x="15465" y="4032"/>
                  <a:pt x="15465" y="3974"/>
                </a:cubicBezTo>
                <a:lnTo>
                  <a:pt x="15465" y="3754"/>
                </a:lnTo>
                <a:cubicBezTo>
                  <a:pt x="15465" y="3697"/>
                  <a:pt x="15442" y="3650"/>
                  <a:pt x="15413" y="3650"/>
                </a:cubicBezTo>
                <a:close/>
                <a:moveTo>
                  <a:pt x="15728" y="3650"/>
                </a:moveTo>
                <a:cubicBezTo>
                  <a:pt x="15699" y="3650"/>
                  <a:pt x="15675" y="3697"/>
                  <a:pt x="15675" y="3754"/>
                </a:cubicBezTo>
                <a:lnTo>
                  <a:pt x="15675" y="3974"/>
                </a:lnTo>
                <a:cubicBezTo>
                  <a:pt x="15675" y="4032"/>
                  <a:pt x="15699" y="4077"/>
                  <a:pt x="15728" y="4077"/>
                </a:cubicBezTo>
                <a:cubicBezTo>
                  <a:pt x="15757" y="4077"/>
                  <a:pt x="15781" y="4032"/>
                  <a:pt x="15781" y="3974"/>
                </a:cubicBezTo>
                <a:lnTo>
                  <a:pt x="15781" y="3754"/>
                </a:lnTo>
                <a:cubicBezTo>
                  <a:pt x="15781" y="3697"/>
                  <a:pt x="15757" y="3650"/>
                  <a:pt x="15728" y="3650"/>
                </a:cubicBezTo>
                <a:close/>
                <a:moveTo>
                  <a:pt x="16578" y="3650"/>
                </a:moveTo>
                <a:cubicBezTo>
                  <a:pt x="16549" y="3650"/>
                  <a:pt x="16525" y="3697"/>
                  <a:pt x="16525" y="3754"/>
                </a:cubicBezTo>
                <a:lnTo>
                  <a:pt x="16525" y="3974"/>
                </a:lnTo>
                <a:cubicBezTo>
                  <a:pt x="16525" y="4032"/>
                  <a:pt x="16549" y="4077"/>
                  <a:pt x="16578" y="4077"/>
                </a:cubicBezTo>
                <a:cubicBezTo>
                  <a:pt x="16607" y="4077"/>
                  <a:pt x="16630" y="4032"/>
                  <a:pt x="16630" y="3974"/>
                </a:cubicBezTo>
                <a:lnTo>
                  <a:pt x="16630" y="3754"/>
                </a:lnTo>
                <a:cubicBezTo>
                  <a:pt x="16630" y="3697"/>
                  <a:pt x="16607" y="3650"/>
                  <a:pt x="16578" y="3650"/>
                </a:cubicBezTo>
                <a:close/>
                <a:moveTo>
                  <a:pt x="16892" y="3650"/>
                </a:moveTo>
                <a:cubicBezTo>
                  <a:pt x="16863" y="3650"/>
                  <a:pt x="16839" y="3697"/>
                  <a:pt x="16839" y="3754"/>
                </a:cubicBezTo>
                <a:lnTo>
                  <a:pt x="16839" y="3974"/>
                </a:lnTo>
                <a:cubicBezTo>
                  <a:pt x="16839" y="4032"/>
                  <a:pt x="16863" y="4077"/>
                  <a:pt x="16892" y="4077"/>
                </a:cubicBezTo>
                <a:cubicBezTo>
                  <a:pt x="16921" y="4077"/>
                  <a:pt x="16944" y="4032"/>
                  <a:pt x="16944" y="3974"/>
                </a:cubicBezTo>
                <a:lnTo>
                  <a:pt x="16944" y="3754"/>
                </a:lnTo>
                <a:cubicBezTo>
                  <a:pt x="16944" y="3697"/>
                  <a:pt x="16921" y="3650"/>
                  <a:pt x="16892" y="3650"/>
                </a:cubicBezTo>
                <a:close/>
                <a:moveTo>
                  <a:pt x="17741" y="3650"/>
                </a:moveTo>
                <a:cubicBezTo>
                  <a:pt x="17712" y="3650"/>
                  <a:pt x="17689" y="3697"/>
                  <a:pt x="17689" y="3754"/>
                </a:cubicBezTo>
                <a:lnTo>
                  <a:pt x="17689" y="3974"/>
                </a:lnTo>
                <a:cubicBezTo>
                  <a:pt x="17689" y="4032"/>
                  <a:pt x="17712" y="4077"/>
                  <a:pt x="17741" y="4077"/>
                </a:cubicBezTo>
                <a:cubicBezTo>
                  <a:pt x="17770" y="4077"/>
                  <a:pt x="17794" y="4032"/>
                  <a:pt x="17794" y="3974"/>
                </a:cubicBezTo>
                <a:lnTo>
                  <a:pt x="17794" y="3754"/>
                </a:lnTo>
                <a:cubicBezTo>
                  <a:pt x="17794" y="3697"/>
                  <a:pt x="17770" y="3650"/>
                  <a:pt x="17741" y="3650"/>
                </a:cubicBezTo>
                <a:close/>
                <a:moveTo>
                  <a:pt x="18055" y="3650"/>
                </a:moveTo>
                <a:cubicBezTo>
                  <a:pt x="18026" y="3650"/>
                  <a:pt x="18002" y="3697"/>
                  <a:pt x="18002" y="3754"/>
                </a:cubicBezTo>
                <a:lnTo>
                  <a:pt x="18002" y="3974"/>
                </a:lnTo>
                <a:cubicBezTo>
                  <a:pt x="18002" y="4032"/>
                  <a:pt x="18026" y="4077"/>
                  <a:pt x="18055" y="4077"/>
                </a:cubicBezTo>
                <a:cubicBezTo>
                  <a:pt x="18085" y="4077"/>
                  <a:pt x="18108" y="4032"/>
                  <a:pt x="18108" y="3974"/>
                </a:cubicBezTo>
                <a:lnTo>
                  <a:pt x="18108" y="3754"/>
                </a:lnTo>
                <a:cubicBezTo>
                  <a:pt x="18108" y="3697"/>
                  <a:pt x="18085" y="3650"/>
                  <a:pt x="18055" y="3650"/>
                </a:cubicBezTo>
                <a:close/>
                <a:moveTo>
                  <a:pt x="18905" y="3650"/>
                </a:moveTo>
                <a:cubicBezTo>
                  <a:pt x="18876" y="3650"/>
                  <a:pt x="18852" y="3697"/>
                  <a:pt x="18852" y="3754"/>
                </a:cubicBezTo>
                <a:lnTo>
                  <a:pt x="18852" y="3974"/>
                </a:lnTo>
                <a:cubicBezTo>
                  <a:pt x="18852" y="4032"/>
                  <a:pt x="18876" y="4077"/>
                  <a:pt x="18905" y="4077"/>
                </a:cubicBezTo>
                <a:cubicBezTo>
                  <a:pt x="18934" y="4077"/>
                  <a:pt x="18958" y="4032"/>
                  <a:pt x="18958" y="3974"/>
                </a:cubicBezTo>
                <a:lnTo>
                  <a:pt x="18958" y="3754"/>
                </a:lnTo>
                <a:cubicBezTo>
                  <a:pt x="18958" y="3697"/>
                  <a:pt x="18934" y="3650"/>
                  <a:pt x="18905" y="3650"/>
                </a:cubicBezTo>
                <a:close/>
                <a:moveTo>
                  <a:pt x="19220" y="3650"/>
                </a:moveTo>
                <a:cubicBezTo>
                  <a:pt x="19191" y="3650"/>
                  <a:pt x="19167" y="3697"/>
                  <a:pt x="19167" y="3754"/>
                </a:cubicBezTo>
                <a:lnTo>
                  <a:pt x="19167" y="3974"/>
                </a:lnTo>
                <a:cubicBezTo>
                  <a:pt x="19167" y="4032"/>
                  <a:pt x="19191" y="4077"/>
                  <a:pt x="19220" y="4077"/>
                </a:cubicBezTo>
                <a:cubicBezTo>
                  <a:pt x="19249" y="4077"/>
                  <a:pt x="19273" y="4032"/>
                  <a:pt x="19273" y="3974"/>
                </a:cubicBezTo>
                <a:lnTo>
                  <a:pt x="19273" y="3754"/>
                </a:lnTo>
                <a:cubicBezTo>
                  <a:pt x="19273" y="3697"/>
                  <a:pt x="19249" y="3650"/>
                  <a:pt x="19220" y="3650"/>
                </a:cubicBezTo>
                <a:close/>
                <a:moveTo>
                  <a:pt x="20069" y="3650"/>
                </a:moveTo>
                <a:cubicBezTo>
                  <a:pt x="20040" y="3650"/>
                  <a:pt x="20016" y="3697"/>
                  <a:pt x="20016" y="3754"/>
                </a:cubicBezTo>
                <a:lnTo>
                  <a:pt x="20016" y="3974"/>
                </a:lnTo>
                <a:cubicBezTo>
                  <a:pt x="20016" y="4032"/>
                  <a:pt x="20040" y="4077"/>
                  <a:pt x="20069" y="4077"/>
                </a:cubicBezTo>
                <a:cubicBezTo>
                  <a:pt x="20099" y="4077"/>
                  <a:pt x="20122" y="4032"/>
                  <a:pt x="20122" y="3974"/>
                </a:cubicBezTo>
                <a:lnTo>
                  <a:pt x="20122" y="3754"/>
                </a:lnTo>
                <a:cubicBezTo>
                  <a:pt x="20122" y="3697"/>
                  <a:pt x="20099" y="3650"/>
                  <a:pt x="20069" y="3650"/>
                </a:cubicBezTo>
                <a:close/>
                <a:moveTo>
                  <a:pt x="20384" y="3650"/>
                </a:moveTo>
                <a:cubicBezTo>
                  <a:pt x="20355" y="3650"/>
                  <a:pt x="20331" y="3697"/>
                  <a:pt x="20331" y="3754"/>
                </a:cubicBezTo>
                <a:lnTo>
                  <a:pt x="20331" y="3974"/>
                </a:lnTo>
                <a:cubicBezTo>
                  <a:pt x="20331" y="4032"/>
                  <a:pt x="20355" y="4077"/>
                  <a:pt x="20384" y="4077"/>
                </a:cubicBezTo>
                <a:cubicBezTo>
                  <a:pt x="20413" y="4077"/>
                  <a:pt x="20436" y="4032"/>
                  <a:pt x="20436" y="3974"/>
                </a:cubicBezTo>
                <a:lnTo>
                  <a:pt x="20436" y="3754"/>
                </a:lnTo>
                <a:cubicBezTo>
                  <a:pt x="20436" y="3697"/>
                  <a:pt x="20413" y="3650"/>
                  <a:pt x="20384" y="3650"/>
                </a:cubicBezTo>
                <a:close/>
                <a:moveTo>
                  <a:pt x="21234" y="3650"/>
                </a:moveTo>
                <a:cubicBezTo>
                  <a:pt x="21204" y="3650"/>
                  <a:pt x="21181" y="3697"/>
                  <a:pt x="21181" y="3754"/>
                </a:cubicBezTo>
                <a:lnTo>
                  <a:pt x="21181" y="3974"/>
                </a:lnTo>
                <a:cubicBezTo>
                  <a:pt x="21181" y="4032"/>
                  <a:pt x="21204" y="4077"/>
                  <a:pt x="21234" y="4077"/>
                </a:cubicBezTo>
                <a:cubicBezTo>
                  <a:pt x="21263" y="4077"/>
                  <a:pt x="21285" y="4032"/>
                  <a:pt x="21285" y="3974"/>
                </a:cubicBezTo>
                <a:lnTo>
                  <a:pt x="21285" y="3754"/>
                </a:lnTo>
                <a:cubicBezTo>
                  <a:pt x="21285" y="3697"/>
                  <a:pt x="21263" y="3650"/>
                  <a:pt x="21234" y="3650"/>
                </a:cubicBezTo>
                <a:close/>
                <a:moveTo>
                  <a:pt x="21547" y="3650"/>
                </a:moveTo>
                <a:cubicBezTo>
                  <a:pt x="21518" y="3650"/>
                  <a:pt x="21495" y="3697"/>
                  <a:pt x="21495" y="3754"/>
                </a:cubicBezTo>
                <a:lnTo>
                  <a:pt x="21495" y="3974"/>
                </a:lnTo>
                <a:cubicBezTo>
                  <a:pt x="21495" y="4032"/>
                  <a:pt x="21518" y="4077"/>
                  <a:pt x="21547" y="4077"/>
                </a:cubicBezTo>
                <a:cubicBezTo>
                  <a:pt x="21576" y="4077"/>
                  <a:pt x="21600" y="4032"/>
                  <a:pt x="21600" y="3974"/>
                </a:cubicBezTo>
                <a:lnTo>
                  <a:pt x="21600" y="3754"/>
                </a:lnTo>
                <a:cubicBezTo>
                  <a:pt x="21600" y="3697"/>
                  <a:pt x="21576" y="3650"/>
                  <a:pt x="21547" y="3650"/>
                </a:cubicBezTo>
                <a:close/>
                <a:moveTo>
                  <a:pt x="53" y="4380"/>
                </a:moveTo>
                <a:cubicBezTo>
                  <a:pt x="24" y="4380"/>
                  <a:pt x="0" y="4427"/>
                  <a:pt x="0" y="4484"/>
                </a:cubicBezTo>
                <a:lnTo>
                  <a:pt x="0" y="4704"/>
                </a:lnTo>
                <a:cubicBezTo>
                  <a:pt x="0" y="4762"/>
                  <a:pt x="24" y="4809"/>
                  <a:pt x="53" y="4809"/>
                </a:cubicBezTo>
                <a:cubicBezTo>
                  <a:pt x="82" y="4809"/>
                  <a:pt x="106" y="4762"/>
                  <a:pt x="106" y="4704"/>
                </a:cubicBezTo>
                <a:lnTo>
                  <a:pt x="106" y="4484"/>
                </a:lnTo>
                <a:cubicBezTo>
                  <a:pt x="106" y="4427"/>
                  <a:pt x="82" y="4380"/>
                  <a:pt x="53" y="4380"/>
                </a:cubicBezTo>
                <a:close/>
                <a:moveTo>
                  <a:pt x="367" y="4380"/>
                </a:moveTo>
                <a:cubicBezTo>
                  <a:pt x="338" y="4380"/>
                  <a:pt x="315" y="4427"/>
                  <a:pt x="315" y="4484"/>
                </a:cubicBezTo>
                <a:lnTo>
                  <a:pt x="315" y="4704"/>
                </a:lnTo>
                <a:cubicBezTo>
                  <a:pt x="315" y="4762"/>
                  <a:pt x="338" y="4809"/>
                  <a:pt x="367" y="4809"/>
                </a:cubicBezTo>
                <a:cubicBezTo>
                  <a:pt x="397" y="4809"/>
                  <a:pt x="420" y="4762"/>
                  <a:pt x="420" y="4704"/>
                </a:cubicBezTo>
                <a:lnTo>
                  <a:pt x="420" y="4484"/>
                </a:lnTo>
                <a:cubicBezTo>
                  <a:pt x="420" y="4427"/>
                  <a:pt x="397" y="4380"/>
                  <a:pt x="367" y="4380"/>
                </a:cubicBezTo>
                <a:close/>
                <a:moveTo>
                  <a:pt x="1217" y="4380"/>
                </a:moveTo>
                <a:cubicBezTo>
                  <a:pt x="1188" y="4380"/>
                  <a:pt x="1164" y="4427"/>
                  <a:pt x="1164" y="4484"/>
                </a:cubicBezTo>
                <a:lnTo>
                  <a:pt x="1164" y="4704"/>
                </a:lnTo>
                <a:cubicBezTo>
                  <a:pt x="1164" y="4762"/>
                  <a:pt x="1188" y="4809"/>
                  <a:pt x="1217" y="4809"/>
                </a:cubicBezTo>
                <a:cubicBezTo>
                  <a:pt x="1246" y="4809"/>
                  <a:pt x="1270" y="4762"/>
                  <a:pt x="1270" y="4704"/>
                </a:cubicBezTo>
                <a:lnTo>
                  <a:pt x="1270" y="4484"/>
                </a:lnTo>
                <a:cubicBezTo>
                  <a:pt x="1270" y="4427"/>
                  <a:pt x="1246" y="4380"/>
                  <a:pt x="1217" y="4380"/>
                </a:cubicBezTo>
                <a:close/>
                <a:moveTo>
                  <a:pt x="1532" y="4380"/>
                </a:moveTo>
                <a:cubicBezTo>
                  <a:pt x="1503" y="4380"/>
                  <a:pt x="1479" y="4427"/>
                  <a:pt x="1479" y="4484"/>
                </a:cubicBezTo>
                <a:lnTo>
                  <a:pt x="1479" y="4704"/>
                </a:lnTo>
                <a:cubicBezTo>
                  <a:pt x="1479" y="4762"/>
                  <a:pt x="1503" y="4809"/>
                  <a:pt x="1532" y="4809"/>
                </a:cubicBezTo>
                <a:cubicBezTo>
                  <a:pt x="1561" y="4809"/>
                  <a:pt x="1584" y="4762"/>
                  <a:pt x="1584" y="4704"/>
                </a:cubicBezTo>
                <a:lnTo>
                  <a:pt x="1584" y="4484"/>
                </a:lnTo>
                <a:cubicBezTo>
                  <a:pt x="1584" y="4427"/>
                  <a:pt x="1561" y="4380"/>
                  <a:pt x="1532" y="4380"/>
                </a:cubicBezTo>
                <a:close/>
                <a:moveTo>
                  <a:pt x="2380" y="4380"/>
                </a:moveTo>
                <a:cubicBezTo>
                  <a:pt x="2351" y="4380"/>
                  <a:pt x="2329" y="4427"/>
                  <a:pt x="2329" y="4484"/>
                </a:cubicBezTo>
                <a:lnTo>
                  <a:pt x="2329" y="4704"/>
                </a:lnTo>
                <a:cubicBezTo>
                  <a:pt x="2329" y="4762"/>
                  <a:pt x="2351" y="4809"/>
                  <a:pt x="2380" y="4809"/>
                </a:cubicBezTo>
                <a:cubicBezTo>
                  <a:pt x="2409" y="4809"/>
                  <a:pt x="2433" y="4762"/>
                  <a:pt x="2433" y="4704"/>
                </a:cubicBezTo>
                <a:lnTo>
                  <a:pt x="2433" y="4484"/>
                </a:lnTo>
                <a:cubicBezTo>
                  <a:pt x="2433" y="4427"/>
                  <a:pt x="2409" y="4380"/>
                  <a:pt x="2380" y="4380"/>
                </a:cubicBezTo>
                <a:close/>
                <a:moveTo>
                  <a:pt x="2695" y="4380"/>
                </a:moveTo>
                <a:cubicBezTo>
                  <a:pt x="2666" y="4380"/>
                  <a:pt x="2643" y="4427"/>
                  <a:pt x="2643" y="4484"/>
                </a:cubicBezTo>
                <a:lnTo>
                  <a:pt x="2643" y="4704"/>
                </a:lnTo>
                <a:cubicBezTo>
                  <a:pt x="2643" y="4762"/>
                  <a:pt x="2666" y="4809"/>
                  <a:pt x="2695" y="4809"/>
                </a:cubicBezTo>
                <a:cubicBezTo>
                  <a:pt x="2724" y="4809"/>
                  <a:pt x="2748" y="4762"/>
                  <a:pt x="2748" y="4704"/>
                </a:cubicBezTo>
                <a:lnTo>
                  <a:pt x="2748" y="4484"/>
                </a:lnTo>
                <a:cubicBezTo>
                  <a:pt x="2748" y="4427"/>
                  <a:pt x="2724" y="4380"/>
                  <a:pt x="2695" y="4380"/>
                </a:cubicBezTo>
                <a:close/>
                <a:moveTo>
                  <a:pt x="3545" y="4380"/>
                </a:moveTo>
                <a:cubicBezTo>
                  <a:pt x="3516" y="4380"/>
                  <a:pt x="3492" y="4427"/>
                  <a:pt x="3492" y="4484"/>
                </a:cubicBezTo>
                <a:lnTo>
                  <a:pt x="3492" y="4704"/>
                </a:lnTo>
                <a:cubicBezTo>
                  <a:pt x="3492" y="4762"/>
                  <a:pt x="3516" y="4809"/>
                  <a:pt x="3545" y="4809"/>
                </a:cubicBezTo>
                <a:cubicBezTo>
                  <a:pt x="3574" y="4809"/>
                  <a:pt x="3598" y="4762"/>
                  <a:pt x="3598" y="4704"/>
                </a:cubicBezTo>
                <a:lnTo>
                  <a:pt x="3598" y="4484"/>
                </a:lnTo>
                <a:cubicBezTo>
                  <a:pt x="3598" y="4427"/>
                  <a:pt x="3574" y="4380"/>
                  <a:pt x="3545" y="4380"/>
                </a:cubicBezTo>
                <a:close/>
                <a:moveTo>
                  <a:pt x="3859" y="4380"/>
                </a:moveTo>
                <a:cubicBezTo>
                  <a:pt x="3830" y="4380"/>
                  <a:pt x="3806" y="4427"/>
                  <a:pt x="3806" y="4484"/>
                </a:cubicBezTo>
                <a:lnTo>
                  <a:pt x="3806" y="4704"/>
                </a:lnTo>
                <a:cubicBezTo>
                  <a:pt x="3806" y="4762"/>
                  <a:pt x="3830" y="4809"/>
                  <a:pt x="3859" y="4809"/>
                </a:cubicBezTo>
                <a:cubicBezTo>
                  <a:pt x="3888" y="4809"/>
                  <a:pt x="3912" y="4762"/>
                  <a:pt x="3912" y="4704"/>
                </a:cubicBezTo>
                <a:lnTo>
                  <a:pt x="3912" y="4484"/>
                </a:lnTo>
                <a:cubicBezTo>
                  <a:pt x="3912" y="4427"/>
                  <a:pt x="3888" y="4380"/>
                  <a:pt x="3859" y="4380"/>
                </a:cubicBezTo>
                <a:close/>
                <a:moveTo>
                  <a:pt x="4709" y="4380"/>
                </a:moveTo>
                <a:cubicBezTo>
                  <a:pt x="4680" y="4380"/>
                  <a:pt x="4656" y="4427"/>
                  <a:pt x="4656" y="4484"/>
                </a:cubicBezTo>
                <a:lnTo>
                  <a:pt x="4656" y="4704"/>
                </a:lnTo>
                <a:cubicBezTo>
                  <a:pt x="4656" y="4762"/>
                  <a:pt x="4680" y="4809"/>
                  <a:pt x="4709" y="4809"/>
                </a:cubicBezTo>
                <a:cubicBezTo>
                  <a:pt x="4738" y="4809"/>
                  <a:pt x="4762" y="4762"/>
                  <a:pt x="4762" y="4704"/>
                </a:cubicBezTo>
                <a:lnTo>
                  <a:pt x="4762" y="4484"/>
                </a:lnTo>
                <a:cubicBezTo>
                  <a:pt x="4762" y="4427"/>
                  <a:pt x="4738" y="4380"/>
                  <a:pt x="4709" y="4380"/>
                </a:cubicBezTo>
                <a:close/>
                <a:moveTo>
                  <a:pt x="5023" y="4380"/>
                </a:moveTo>
                <a:cubicBezTo>
                  <a:pt x="4994" y="4380"/>
                  <a:pt x="4970" y="4427"/>
                  <a:pt x="4970" y="4484"/>
                </a:cubicBezTo>
                <a:lnTo>
                  <a:pt x="4970" y="4704"/>
                </a:lnTo>
                <a:cubicBezTo>
                  <a:pt x="4970" y="4762"/>
                  <a:pt x="4994" y="4809"/>
                  <a:pt x="5023" y="4809"/>
                </a:cubicBezTo>
                <a:cubicBezTo>
                  <a:pt x="5053" y="4809"/>
                  <a:pt x="5076" y="4762"/>
                  <a:pt x="5076" y="4704"/>
                </a:cubicBezTo>
                <a:lnTo>
                  <a:pt x="5076" y="4484"/>
                </a:lnTo>
                <a:cubicBezTo>
                  <a:pt x="5076" y="4427"/>
                  <a:pt x="5053" y="4380"/>
                  <a:pt x="5023" y="4380"/>
                </a:cubicBezTo>
                <a:close/>
                <a:moveTo>
                  <a:pt x="5873" y="4380"/>
                </a:moveTo>
                <a:cubicBezTo>
                  <a:pt x="5844" y="4380"/>
                  <a:pt x="5820" y="4427"/>
                  <a:pt x="5820" y="4484"/>
                </a:cubicBezTo>
                <a:lnTo>
                  <a:pt x="5820" y="4704"/>
                </a:lnTo>
                <a:cubicBezTo>
                  <a:pt x="5820" y="4762"/>
                  <a:pt x="5844" y="4809"/>
                  <a:pt x="5873" y="4809"/>
                </a:cubicBezTo>
                <a:cubicBezTo>
                  <a:pt x="5902" y="4809"/>
                  <a:pt x="5926" y="4762"/>
                  <a:pt x="5926" y="4704"/>
                </a:cubicBezTo>
                <a:lnTo>
                  <a:pt x="5926" y="4484"/>
                </a:lnTo>
                <a:cubicBezTo>
                  <a:pt x="5926" y="4427"/>
                  <a:pt x="5902" y="4380"/>
                  <a:pt x="5873" y="4380"/>
                </a:cubicBezTo>
                <a:close/>
                <a:moveTo>
                  <a:pt x="6188" y="4380"/>
                </a:moveTo>
                <a:cubicBezTo>
                  <a:pt x="6159" y="4380"/>
                  <a:pt x="6135" y="4427"/>
                  <a:pt x="6135" y="4484"/>
                </a:cubicBezTo>
                <a:lnTo>
                  <a:pt x="6135" y="4704"/>
                </a:lnTo>
                <a:cubicBezTo>
                  <a:pt x="6135" y="4762"/>
                  <a:pt x="6159" y="4809"/>
                  <a:pt x="6188" y="4809"/>
                </a:cubicBezTo>
                <a:cubicBezTo>
                  <a:pt x="6217" y="4809"/>
                  <a:pt x="6240" y="4762"/>
                  <a:pt x="6240" y="4704"/>
                </a:cubicBezTo>
                <a:lnTo>
                  <a:pt x="6240" y="4484"/>
                </a:lnTo>
                <a:cubicBezTo>
                  <a:pt x="6240" y="4427"/>
                  <a:pt x="6217" y="4380"/>
                  <a:pt x="6188" y="4380"/>
                </a:cubicBezTo>
                <a:close/>
                <a:moveTo>
                  <a:pt x="7036" y="4380"/>
                </a:moveTo>
                <a:cubicBezTo>
                  <a:pt x="7007" y="4380"/>
                  <a:pt x="6984" y="4427"/>
                  <a:pt x="6984" y="4484"/>
                </a:cubicBezTo>
                <a:lnTo>
                  <a:pt x="6984" y="4704"/>
                </a:lnTo>
                <a:cubicBezTo>
                  <a:pt x="6984" y="4762"/>
                  <a:pt x="7007" y="4809"/>
                  <a:pt x="7036" y="4809"/>
                </a:cubicBezTo>
                <a:cubicBezTo>
                  <a:pt x="7065" y="4809"/>
                  <a:pt x="7089" y="4762"/>
                  <a:pt x="7089" y="4704"/>
                </a:cubicBezTo>
                <a:lnTo>
                  <a:pt x="7089" y="4484"/>
                </a:lnTo>
                <a:cubicBezTo>
                  <a:pt x="7089" y="4427"/>
                  <a:pt x="7065" y="4380"/>
                  <a:pt x="7036" y="4380"/>
                </a:cubicBezTo>
                <a:close/>
                <a:moveTo>
                  <a:pt x="7351" y="4380"/>
                </a:moveTo>
                <a:cubicBezTo>
                  <a:pt x="7322" y="4380"/>
                  <a:pt x="7299" y="4427"/>
                  <a:pt x="7299" y="4484"/>
                </a:cubicBezTo>
                <a:lnTo>
                  <a:pt x="7299" y="4704"/>
                </a:lnTo>
                <a:cubicBezTo>
                  <a:pt x="7299" y="4762"/>
                  <a:pt x="7322" y="4809"/>
                  <a:pt x="7351" y="4809"/>
                </a:cubicBezTo>
                <a:cubicBezTo>
                  <a:pt x="7380" y="4809"/>
                  <a:pt x="7404" y="4762"/>
                  <a:pt x="7404" y="4704"/>
                </a:cubicBezTo>
                <a:lnTo>
                  <a:pt x="7404" y="4484"/>
                </a:lnTo>
                <a:cubicBezTo>
                  <a:pt x="7404" y="4427"/>
                  <a:pt x="7380" y="4380"/>
                  <a:pt x="7351" y="4380"/>
                </a:cubicBezTo>
                <a:close/>
                <a:moveTo>
                  <a:pt x="8201" y="4380"/>
                </a:moveTo>
                <a:cubicBezTo>
                  <a:pt x="8171" y="4380"/>
                  <a:pt x="8148" y="4427"/>
                  <a:pt x="8148" y="4484"/>
                </a:cubicBezTo>
                <a:lnTo>
                  <a:pt x="8148" y="4704"/>
                </a:lnTo>
                <a:cubicBezTo>
                  <a:pt x="8148" y="4762"/>
                  <a:pt x="8171" y="4809"/>
                  <a:pt x="8201" y="4809"/>
                </a:cubicBezTo>
                <a:cubicBezTo>
                  <a:pt x="8230" y="4809"/>
                  <a:pt x="8254" y="4762"/>
                  <a:pt x="8254" y="4704"/>
                </a:cubicBezTo>
                <a:lnTo>
                  <a:pt x="8254" y="4484"/>
                </a:lnTo>
                <a:cubicBezTo>
                  <a:pt x="8254" y="4427"/>
                  <a:pt x="8230" y="4380"/>
                  <a:pt x="8201" y="4380"/>
                </a:cubicBezTo>
                <a:close/>
                <a:moveTo>
                  <a:pt x="8515" y="4380"/>
                </a:moveTo>
                <a:cubicBezTo>
                  <a:pt x="8486" y="4380"/>
                  <a:pt x="8462" y="4427"/>
                  <a:pt x="8462" y="4484"/>
                </a:cubicBezTo>
                <a:lnTo>
                  <a:pt x="8462" y="4704"/>
                </a:lnTo>
                <a:cubicBezTo>
                  <a:pt x="8462" y="4762"/>
                  <a:pt x="8486" y="4809"/>
                  <a:pt x="8515" y="4809"/>
                </a:cubicBezTo>
                <a:cubicBezTo>
                  <a:pt x="8544" y="4809"/>
                  <a:pt x="8568" y="4762"/>
                  <a:pt x="8568" y="4704"/>
                </a:cubicBezTo>
                <a:lnTo>
                  <a:pt x="8568" y="4484"/>
                </a:lnTo>
                <a:cubicBezTo>
                  <a:pt x="8568" y="4427"/>
                  <a:pt x="8544" y="4380"/>
                  <a:pt x="8515" y="4380"/>
                </a:cubicBezTo>
                <a:close/>
                <a:moveTo>
                  <a:pt x="9365" y="4380"/>
                </a:moveTo>
                <a:cubicBezTo>
                  <a:pt x="9336" y="4380"/>
                  <a:pt x="9312" y="4427"/>
                  <a:pt x="9312" y="4484"/>
                </a:cubicBezTo>
                <a:lnTo>
                  <a:pt x="9312" y="4704"/>
                </a:lnTo>
                <a:cubicBezTo>
                  <a:pt x="9312" y="4762"/>
                  <a:pt x="9336" y="4809"/>
                  <a:pt x="9365" y="4809"/>
                </a:cubicBezTo>
                <a:cubicBezTo>
                  <a:pt x="9394" y="4809"/>
                  <a:pt x="9418" y="4762"/>
                  <a:pt x="9418" y="4704"/>
                </a:cubicBezTo>
                <a:lnTo>
                  <a:pt x="9418" y="4484"/>
                </a:lnTo>
                <a:cubicBezTo>
                  <a:pt x="9418" y="4427"/>
                  <a:pt x="9394" y="4380"/>
                  <a:pt x="9365" y="4380"/>
                </a:cubicBezTo>
                <a:close/>
                <a:moveTo>
                  <a:pt x="9679" y="4380"/>
                </a:moveTo>
                <a:cubicBezTo>
                  <a:pt x="9650" y="4380"/>
                  <a:pt x="9626" y="4427"/>
                  <a:pt x="9626" y="4484"/>
                </a:cubicBezTo>
                <a:lnTo>
                  <a:pt x="9626" y="4704"/>
                </a:lnTo>
                <a:cubicBezTo>
                  <a:pt x="9626" y="4762"/>
                  <a:pt x="9650" y="4809"/>
                  <a:pt x="9679" y="4809"/>
                </a:cubicBezTo>
                <a:cubicBezTo>
                  <a:pt x="9708" y="4809"/>
                  <a:pt x="9732" y="4762"/>
                  <a:pt x="9732" y="4704"/>
                </a:cubicBezTo>
                <a:lnTo>
                  <a:pt x="9732" y="4484"/>
                </a:lnTo>
                <a:cubicBezTo>
                  <a:pt x="9732" y="4427"/>
                  <a:pt x="9708" y="4380"/>
                  <a:pt x="9679" y="4380"/>
                </a:cubicBezTo>
                <a:close/>
                <a:moveTo>
                  <a:pt x="10529" y="4380"/>
                </a:moveTo>
                <a:cubicBezTo>
                  <a:pt x="10500" y="4380"/>
                  <a:pt x="10476" y="4427"/>
                  <a:pt x="10476" y="4484"/>
                </a:cubicBezTo>
                <a:lnTo>
                  <a:pt x="10476" y="4704"/>
                </a:lnTo>
                <a:cubicBezTo>
                  <a:pt x="10476" y="4762"/>
                  <a:pt x="10500" y="4809"/>
                  <a:pt x="10529" y="4809"/>
                </a:cubicBezTo>
                <a:cubicBezTo>
                  <a:pt x="10558" y="4809"/>
                  <a:pt x="10582" y="4762"/>
                  <a:pt x="10582" y="4704"/>
                </a:cubicBezTo>
                <a:lnTo>
                  <a:pt x="10582" y="4484"/>
                </a:lnTo>
                <a:cubicBezTo>
                  <a:pt x="10582" y="4427"/>
                  <a:pt x="10558" y="4380"/>
                  <a:pt x="10529" y="4380"/>
                </a:cubicBezTo>
                <a:close/>
                <a:moveTo>
                  <a:pt x="10844" y="4380"/>
                </a:moveTo>
                <a:cubicBezTo>
                  <a:pt x="10814" y="4380"/>
                  <a:pt x="10791" y="4427"/>
                  <a:pt x="10791" y="4484"/>
                </a:cubicBezTo>
                <a:lnTo>
                  <a:pt x="10791" y="4704"/>
                </a:lnTo>
                <a:cubicBezTo>
                  <a:pt x="10791" y="4762"/>
                  <a:pt x="10814" y="4809"/>
                  <a:pt x="10844" y="4809"/>
                </a:cubicBezTo>
                <a:cubicBezTo>
                  <a:pt x="10873" y="4809"/>
                  <a:pt x="10895" y="4762"/>
                  <a:pt x="10895" y="4704"/>
                </a:cubicBezTo>
                <a:lnTo>
                  <a:pt x="10895" y="4484"/>
                </a:lnTo>
                <a:cubicBezTo>
                  <a:pt x="10895" y="4427"/>
                  <a:pt x="10873" y="4380"/>
                  <a:pt x="10844" y="4380"/>
                </a:cubicBezTo>
                <a:close/>
                <a:moveTo>
                  <a:pt x="11692" y="4380"/>
                </a:moveTo>
                <a:cubicBezTo>
                  <a:pt x="11663" y="4380"/>
                  <a:pt x="11640" y="4427"/>
                  <a:pt x="11640" y="4484"/>
                </a:cubicBezTo>
                <a:lnTo>
                  <a:pt x="11640" y="4704"/>
                </a:lnTo>
                <a:cubicBezTo>
                  <a:pt x="11640" y="4762"/>
                  <a:pt x="11663" y="4809"/>
                  <a:pt x="11692" y="4809"/>
                </a:cubicBezTo>
                <a:cubicBezTo>
                  <a:pt x="11721" y="4809"/>
                  <a:pt x="11745" y="4762"/>
                  <a:pt x="11745" y="4704"/>
                </a:cubicBezTo>
                <a:lnTo>
                  <a:pt x="11745" y="4484"/>
                </a:lnTo>
                <a:cubicBezTo>
                  <a:pt x="11745" y="4427"/>
                  <a:pt x="11721" y="4380"/>
                  <a:pt x="11692" y="4380"/>
                </a:cubicBezTo>
                <a:close/>
                <a:moveTo>
                  <a:pt x="12007" y="4380"/>
                </a:moveTo>
                <a:cubicBezTo>
                  <a:pt x="11978" y="4380"/>
                  <a:pt x="11955" y="4427"/>
                  <a:pt x="11955" y="4484"/>
                </a:cubicBezTo>
                <a:lnTo>
                  <a:pt x="11955" y="4704"/>
                </a:lnTo>
                <a:cubicBezTo>
                  <a:pt x="11955" y="4762"/>
                  <a:pt x="11978" y="4809"/>
                  <a:pt x="12007" y="4809"/>
                </a:cubicBezTo>
                <a:cubicBezTo>
                  <a:pt x="12036" y="4809"/>
                  <a:pt x="12060" y="4762"/>
                  <a:pt x="12060" y="4704"/>
                </a:cubicBezTo>
                <a:lnTo>
                  <a:pt x="12060" y="4484"/>
                </a:lnTo>
                <a:cubicBezTo>
                  <a:pt x="12060" y="4427"/>
                  <a:pt x="12036" y="4380"/>
                  <a:pt x="12007" y="4380"/>
                </a:cubicBezTo>
                <a:close/>
                <a:moveTo>
                  <a:pt x="12856" y="4380"/>
                </a:moveTo>
                <a:cubicBezTo>
                  <a:pt x="12827" y="4380"/>
                  <a:pt x="12804" y="4427"/>
                  <a:pt x="12804" y="4484"/>
                </a:cubicBezTo>
                <a:lnTo>
                  <a:pt x="12804" y="4704"/>
                </a:lnTo>
                <a:cubicBezTo>
                  <a:pt x="12804" y="4762"/>
                  <a:pt x="12827" y="4809"/>
                  <a:pt x="12856" y="4809"/>
                </a:cubicBezTo>
                <a:cubicBezTo>
                  <a:pt x="12886" y="4809"/>
                  <a:pt x="12909" y="4762"/>
                  <a:pt x="12909" y="4704"/>
                </a:cubicBezTo>
                <a:lnTo>
                  <a:pt x="12909" y="4484"/>
                </a:lnTo>
                <a:cubicBezTo>
                  <a:pt x="12909" y="4427"/>
                  <a:pt x="12886" y="4380"/>
                  <a:pt x="12856" y="4380"/>
                </a:cubicBezTo>
                <a:close/>
                <a:moveTo>
                  <a:pt x="13171" y="4380"/>
                </a:moveTo>
                <a:cubicBezTo>
                  <a:pt x="13142" y="4380"/>
                  <a:pt x="13118" y="4427"/>
                  <a:pt x="13118" y="4484"/>
                </a:cubicBezTo>
                <a:lnTo>
                  <a:pt x="13118" y="4704"/>
                </a:lnTo>
                <a:cubicBezTo>
                  <a:pt x="13118" y="4762"/>
                  <a:pt x="13142" y="4809"/>
                  <a:pt x="13171" y="4809"/>
                </a:cubicBezTo>
                <a:cubicBezTo>
                  <a:pt x="13200" y="4809"/>
                  <a:pt x="13224" y="4762"/>
                  <a:pt x="13224" y="4704"/>
                </a:cubicBezTo>
                <a:lnTo>
                  <a:pt x="13224" y="4484"/>
                </a:lnTo>
                <a:cubicBezTo>
                  <a:pt x="13224" y="4427"/>
                  <a:pt x="13200" y="4380"/>
                  <a:pt x="13171" y="4380"/>
                </a:cubicBezTo>
                <a:close/>
                <a:moveTo>
                  <a:pt x="14021" y="4380"/>
                </a:moveTo>
                <a:cubicBezTo>
                  <a:pt x="13992" y="4380"/>
                  <a:pt x="13968" y="4427"/>
                  <a:pt x="13968" y="4484"/>
                </a:cubicBezTo>
                <a:lnTo>
                  <a:pt x="13968" y="4704"/>
                </a:lnTo>
                <a:cubicBezTo>
                  <a:pt x="13968" y="4762"/>
                  <a:pt x="13992" y="4809"/>
                  <a:pt x="14021" y="4809"/>
                </a:cubicBezTo>
                <a:cubicBezTo>
                  <a:pt x="14050" y="4809"/>
                  <a:pt x="14074" y="4762"/>
                  <a:pt x="14074" y="4704"/>
                </a:cubicBezTo>
                <a:lnTo>
                  <a:pt x="14074" y="4484"/>
                </a:lnTo>
                <a:cubicBezTo>
                  <a:pt x="14074" y="4427"/>
                  <a:pt x="14050" y="4380"/>
                  <a:pt x="14021" y="4380"/>
                </a:cubicBezTo>
                <a:close/>
                <a:moveTo>
                  <a:pt x="14335" y="4380"/>
                </a:moveTo>
                <a:cubicBezTo>
                  <a:pt x="14306" y="4380"/>
                  <a:pt x="14282" y="4427"/>
                  <a:pt x="14282" y="4484"/>
                </a:cubicBezTo>
                <a:lnTo>
                  <a:pt x="14282" y="4704"/>
                </a:lnTo>
                <a:cubicBezTo>
                  <a:pt x="14282" y="4762"/>
                  <a:pt x="14306" y="4809"/>
                  <a:pt x="14335" y="4809"/>
                </a:cubicBezTo>
                <a:cubicBezTo>
                  <a:pt x="14364" y="4809"/>
                  <a:pt x="14388" y="4762"/>
                  <a:pt x="14388" y="4704"/>
                </a:cubicBezTo>
                <a:lnTo>
                  <a:pt x="14388" y="4484"/>
                </a:lnTo>
                <a:cubicBezTo>
                  <a:pt x="14388" y="4427"/>
                  <a:pt x="14364" y="4380"/>
                  <a:pt x="14335" y="4380"/>
                </a:cubicBezTo>
                <a:close/>
                <a:moveTo>
                  <a:pt x="15185" y="4380"/>
                </a:moveTo>
                <a:cubicBezTo>
                  <a:pt x="15156" y="4380"/>
                  <a:pt x="15132" y="4427"/>
                  <a:pt x="15132" y="4484"/>
                </a:cubicBezTo>
                <a:lnTo>
                  <a:pt x="15132" y="4704"/>
                </a:lnTo>
                <a:cubicBezTo>
                  <a:pt x="15132" y="4762"/>
                  <a:pt x="15156" y="4809"/>
                  <a:pt x="15185" y="4809"/>
                </a:cubicBezTo>
                <a:cubicBezTo>
                  <a:pt x="15214" y="4809"/>
                  <a:pt x="15237" y="4762"/>
                  <a:pt x="15237" y="4704"/>
                </a:cubicBezTo>
                <a:lnTo>
                  <a:pt x="15237" y="4484"/>
                </a:lnTo>
                <a:cubicBezTo>
                  <a:pt x="15237" y="4427"/>
                  <a:pt x="15214" y="4380"/>
                  <a:pt x="15185" y="4380"/>
                </a:cubicBezTo>
                <a:close/>
                <a:moveTo>
                  <a:pt x="15500" y="4380"/>
                </a:moveTo>
                <a:cubicBezTo>
                  <a:pt x="15470" y="4380"/>
                  <a:pt x="15447" y="4427"/>
                  <a:pt x="15447" y="4484"/>
                </a:cubicBezTo>
                <a:lnTo>
                  <a:pt x="15447" y="4704"/>
                </a:lnTo>
                <a:cubicBezTo>
                  <a:pt x="15447" y="4762"/>
                  <a:pt x="15470" y="4809"/>
                  <a:pt x="15500" y="4809"/>
                </a:cubicBezTo>
                <a:cubicBezTo>
                  <a:pt x="15529" y="4809"/>
                  <a:pt x="15551" y="4762"/>
                  <a:pt x="15551" y="4704"/>
                </a:cubicBezTo>
                <a:lnTo>
                  <a:pt x="15551" y="4484"/>
                </a:lnTo>
                <a:cubicBezTo>
                  <a:pt x="15551" y="4427"/>
                  <a:pt x="15529" y="4380"/>
                  <a:pt x="15500" y="4380"/>
                </a:cubicBezTo>
                <a:close/>
                <a:moveTo>
                  <a:pt x="16349" y="4380"/>
                </a:moveTo>
                <a:cubicBezTo>
                  <a:pt x="16320" y="4380"/>
                  <a:pt x="16296" y="4427"/>
                  <a:pt x="16296" y="4484"/>
                </a:cubicBezTo>
                <a:lnTo>
                  <a:pt x="16296" y="4704"/>
                </a:lnTo>
                <a:cubicBezTo>
                  <a:pt x="16296" y="4762"/>
                  <a:pt x="16320" y="4809"/>
                  <a:pt x="16349" y="4809"/>
                </a:cubicBezTo>
                <a:cubicBezTo>
                  <a:pt x="16378" y="4809"/>
                  <a:pt x="16401" y="4762"/>
                  <a:pt x="16401" y="4704"/>
                </a:cubicBezTo>
                <a:lnTo>
                  <a:pt x="16401" y="4484"/>
                </a:lnTo>
                <a:cubicBezTo>
                  <a:pt x="16401" y="4427"/>
                  <a:pt x="16378" y="4380"/>
                  <a:pt x="16349" y="4380"/>
                </a:cubicBezTo>
                <a:close/>
                <a:moveTo>
                  <a:pt x="16663" y="4380"/>
                </a:moveTo>
                <a:cubicBezTo>
                  <a:pt x="16634" y="4380"/>
                  <a:pt x="16611" y="4427"/>
                  <a:pt x="16611" y="4484"/>
                </a:cubicBezTo>
                <a:lnTo>
                  <a:pt x="16611" y="4704"/>
                </a:lnTo>
                <a:cubicBezTo>
                  <a:pt x="16611" y="4762"/>
                  <a:pt x="16634" y="4809"/>
                  <a:pt x="16663" y="4809"/>
                </a:cubicBezTo>
                <a:cubicBezTo>
                  <a:pt x="16692" y="4809"/>
                  <a:pt x="16716" y="4762"/>
                  <a:pt x="16716" y="4704"/>
                </a:cubicBezTo>
                <a:lnTo>
                  <a:pt x="16716" y="4484"/>
                </a:lnTo>
                <a:cubicBezTo>
                  <a:pt x="16716" y="4427"/>
                  <a:pt x="16692" y="4380"/>
                  <a:pt x="16663" y="4380"/>
                </a:cubicBezTo>
                <a:close/>
                <a:moveTo>
                  <a:pt x="17512" y="4380"/>
                </a:moveTo>
                <a:cubicBezTo>
                  <a:pt x="17483" y="4380"/>
                  <a:pt x="17459" y="4427"/>
                  <a:pt x="17459" y="4484"/>
                </a:cubicBezTo>
                <a:lnTo>
                  <a:pt x="17459" y="4704"/>
                </a:lnTo>
                <a:cubicBezTo>
                  <a:pt x="17459" y="4762"/>
                  <a:pt x="17483" y="4809"/>
                  <a:pt x="17512" y="4809"/>
                </a:cubicBezTo>
                <a:cubicBezTo>
                  <a:pt x="17541" y="4809"/>
                  <a:pt x="17565" y="4762"/>
                  <a:pt x="17565" y="4704"/>
                </a:cubicBezTo>
                <a:lnTo>
                  <a:pt x="17565" y="4484"/>
                </a:lnTo>
                <a:cubicBezTo>
                  <a:pt x="17565" y="4427"/>
                  <a:pt x="17541" y="4380"/>
                  <a:pt x="17512" y="4380"/>
                </a:cubicBezTo>
                <a:close/>
                <a:moveTo>
                  <a:pt x="17827" y="4380"/>
                </a:moveTo>
                <a:cubicBezTo>
                  <a:pt x="17798" y="4380"/>
                  <a:pt x="17774" y="4427"/>
                  <a:pt x="17774" y="4484"/>
                </a:cubicBezTo>
                <a:lnTo>
                  <a:pt x="17774" y="4704"/>
                </a:lnTo>
                <a:cubicBezTo>
                  <a:pt x="17774" y="4762"/>
                  <a:pt x="17798" y="4809"/>
                  <a:pt x="17827" y="4809"/>
                </a:cubicBezTo>
                <a:cubicBezTo>
                  <a:pt x="17856" y="4809"/>
                  <a:pt x="17880" y="4762"/>
                  <a:pt x="17880" y="4704"/>
                </a:cubicBezTo>
                <a:lnTo>
                  <a:pt x="17880" y="4484"/>
                </a:lnTo>
                <a:cubicBezTo>
                  <a:pt x="17880" y="4427"/>
                  <a:pt x="17856" y="4380"/>
                  <a:pt x="17827" y="4380"/>
                </a:cubicBezTo>
                <a:close/>
                <a:moveTo>
                  <a:pt x="18677" y="4380"/>
                </a:moveTo>
                <a:cubicBezTo>
                  <a:pt x="18648" y="4380"/>
                  <a:pt x="18624" y="4427"/>
                  <a:pt x="18624" y="4484"/>
                </a:cubicBezTo>
                <a:lnTo>
                  <a:pt x="18624" y="4704"/>
                </a:lnTo>
                <a:cubicBezTo>
                  <a:pt x="18624" y="4762"/>
                  <a:pt x="18648" y="4809"/>
                  <a:pt x="18677" y="4809"/>
                </a:cubicBezTo>
                <a:cubicBezTo>
                  <a:pt x="18706" y="4809"/>
                  <a:pt x="18730" y="4762"/>
                  <a:pt x="18730" y="4704"/>
                </a:cubicBezTo>
                <a:lnTo>
                  <a:pt x="18730" y="4484"/>
                </a:lnTo>
                <a:cubicBezTo>
                  <a:pt x="18730" y="4427"/>
                  <a:pt x="18706" y="4380"/>
                  <a:pt x="18677" y="4380"/>
                </a:cubicBezTo>
                <a:close/>
                <a:moveTo>
                  <a:pt x="18991" y="4380"/>
                </a:moveTo>
                <a:cubicBezTo>
                  <a:pt x="18962" y="4380"/>
                  <a:pt x="18938" y="4427"/>
                  <a:pt x="18938" y="4484"/>
                </a:cubicBezTo>
                <a:lnTo>
                  <a:pt x="18938" y="4704"/>
                </a:lnTo>
                <a:cubicBezTo>
                  <a:pt x="18938" y="4762"/>
                  <a:pt x="18962" y="4809"/>
                  <a:pt x="18991" y="4809"/>
                </a:cubicBezTo>
                <a:cubicBezTo>
                  <a:pt x="19020" y="4809"/>
                  <a:pt x="19044" y="4762"/>
                  <a:pt x="19044" y="4704"/>
                </a:cubicBezTo>
                <a:lnTo>
                  <a:pt x="19044" y="4484"/>
                </a:lnTo>
                <a:cubicBezTo>
                  <a:pt x="19044" y="4427"/>
                  <a:pt x="19020" y="4380"/>
                  <a:pt x="18991" y="4380"/>
                </a:cubicBezTo>
                <a:close/>
                <a:moveTo>
                  <a:pt x="19841" y="4380"/>
                </a:moveTo>
                <a:cubicBezTo>
                  <a:pt x="19812" y="4380"/>
                  <a:pt x="19788" y="4427"/>
                  <a:pt x="19788" y="4484"/>
                </a:cubicBezTo>
                <a:lnTo>
                  <a:pt x="19788" y="4704"/>
                </a:lnTo>
                <a:cubicBezTo>
                  <a:pt x="19788" y="4762"/>
                  <a:pt x="19812" y="4809"/>
                  <a:pt x="19841" y="4809"/>
                </a:cubicBezTo>
                <a:cubicBezTo>
                  <a:pt x="19870" y="4809"/>
                  <a:pt x="19894" y="4762"/>
                  <a:pt x="19894" y="4704"/>
                </a:cubicBezTo>
                <a:lnTo>
                  <a:pt x="19894" y="4484"/>
                </a:lnTo>
                <a:cubicBezTo>
                  <a:pt x="19894" y="4427"/>
                  <a:pt x="19870" y="4380"/>
                  <a:pt x="19841" y="4380"/>
                </a:cubicBezTo>
                <a:close/>
                <a:moveTo>
                  <a:pt x="20155" y="4380"/>
                </a:moveTo>
                <a:cubicBezTo>
                  <a:pt x="20126" y="4380"/>
                  <a:pt x="20102" y="4427"/>
                  <a:pt x="20102" y="4484"/>
                </a:cubicBezTo>
                <a:lnTo>
                  <a:pt x="20102" y="4704"/>
                </a:lnTo>
                <a:cubicBezTo>
                  <a:pt x="20102" y="4762"/>
                  <a:pt x="20126" y="4809"/>
                  <a:pt x="20155" y="4809"/>
                </a:cubicBezTo>
                <a:cubicBezTo>
                  <a:pt x="20184" y="4809"/>
                  <a:pt x="20207" y="4762"/>
                  <a:pt x="20207" y="4704"/>
                </a:cubicBezTo>
                <a:lnTo>
                  <a:pt x="20207" y="4484"/>
                </a:lnTo>
                <a:cubicBezTo>
                  <a:pt x="20207" y="4427"/>
                  <a:pt x="20184" y="4380"/>
                  <a:pt x="20155" y="4380"/>
                </a:cubicBezTo>
                <a:close/>
                <a:moveTo>
                  <a:pt x="21004" y="4380"/>
                </a:moveTo>
                <a:cubicBezTo>
                  <a:pt x="20975" y="4380"/>
                  <a:pt x="20952" y="4427"/>
                  <a:pt x="20952" y="4484"/>
                </a:cubicBezTo>
                <a:lnTo>
                  <a:pt x="20952" y="4704"/>
                </a:lnTo>
                <a:cubicBezTo>
                  <a:pt x="20952" y="4762"/>
                  <a:pt x="20975" y="4809"/>
                  <a:pt x="21004" y="4809"/>
                </a:cubicBezTo>
                <a:cubicBezTo>
                  <a:pt x="21033" y="4809"/>
                  <a:pt x="21057" y="4762"/>
                  <a:pt x="21057" y="4704"/>
                </a:cubicBezTo>
                <a:lnTo>
                  <a:pt x="21057" y="4484"/>
                </a:lnTo>
                <a:cubicBezTo>
                  <a:pt x="21057" y="4427"/>
                  <a:pt x="21033" y="4380"/>
                  <a:pt x="21004" y="4380"/>
                </a:cubicBezTo>
                <a:close/>
                <a:moveTo>
                  <a:pt x="21319" y="4380"/>
                </a:moveTo>
                <a:cubicBezTo>
                  <a:pt x="21289" y="4380"/>
                  <a:pt x="21267" y="4427"/>
                  <a:pt x="21267" y="4484"/>
                </a:cubicBezTo>
                <a:lnTo>
                  <a:pt x="21267" y="4704"/>
                </a:lnTo>
                <a:cubicBezTo>
                  <a:pt x="21267" y="4762"/>
                  <a:pt x="21289" y="4809"/>
                  <a:pt x="21319" y="4809"/>
                </a:cubicBezTo>
                <a:cubicBezTo>
                  <a:pt x="21348" y="4809"/>
                  <a:pt x="21372" y="4762"/>
                  <a:pt x="21372" y="4704"/>
                </a:cubicBezTo>
                <a:lnTo>
                  <a:pt x="21372" y="4484"/>
                </a:lnTo>
                <a:cubicBezTo>
                  <a:pt x="21372" y="4427"/>
                  <a:pt x="21348" y="4380"/>
                  <a:pt x="21319" y="4380"/>
                </a:cubicBezTo>
                <a:close/>
                <a:moveTo>
                  <a:pt x="281" y="5110"/>
                </a:moveTo>
                <a:cubicBezTo>
                  <a:pt x="252" y="5110"/>
                  <a:pt x="228" y="5157"/>
                  <a:pt x="228" y="5214"/>
                </a:cubicBezTo>
                <a:lnTo>
                  <a:pt x="228" y="5434"/>
                </a:lnTo>
                <a:cubicBezTo>
                  <a:pt x="228" y="5492"/>
                  <a:pt x="252" y="5539"/>
                  <a:pt x="281" y="5539"/>
                </a:cubicBezTo>
                <a:cubicBezTo>
                  <a:pt x="311" y="5539"/>
                  <a:pt x="334" y="5492"/>
                  <a:pt x="334" y="5434"/>
                </a:cubicBezTo>
                <a:lnTo>
                  <a:pt x="334" y="5214"/>
                </a:lnTo>
                <a:cubicBezTo>
                  <a:pt x="334" y="5157"/>
                  <a:pt x="311" y="5110"/>
                  <a:pt x="281" y="5110"/>
                </a:cubicBezTo>
                <a:close/>
                <a:moveTo>
                  <a:pt x="596" y="5110"/>
                </a:moveTo>
                <a:cubicBezTo>
                  <a:pt x="567" y="5110"/>
                  <a:pt x="543" y="5157"/>
                  <a:pt x="543" y="5214"/>
                </a:cubicBezTo>
                <a:lnTo>
                  <a:pt x="543" y="5434"/>
                </a:lnTo>
                <a:cubicBezTo>
                  <a:pt x="543" y="5492"/>
                  <a:pt x="567" y="5539"/>
                  <a:pt x="596" y="5539"/>
                </a:cubicBezTo>
                <a:cubicBezTo>
                  <a:pt x="625" y="5539"/>
                  <a:pt x="649" y="5492"/>
                  <a:pt x="649" y="5434"/>
                </a:cubicBezTo>
                <a:lnTo>
                  <a:pt x="649" y="5214"/>
                </a:lnTo>
                <a:cubicBezTo>
                  <a:pt x="649" y="5157"/>
                  <a:pt x="625" y="5110"/>
                  <a:pt x="596" y="5110"/>
                </a:cubicBezTo>
                <a:close/>
                <a:moveTo>
                  <a:pt x="1446" y="5110"/>
                </a:moveTo>
                <a:cubicBezTo>
                  <a:pt x="1417" y="5110"/>
                  <a:pt x="1393" y="5157"/>
                  <a:pt x="1393" y="5214"/>
                </a:cubicBezTo>
                <a:lnTo>
                  <a:pt x="1393" y="5434"/>
                </a:lnTo>
                <a:cubicBezTo>
                  <a:pt x="1393" y="5492"/>
                  <a:pt x="1417" y="5539"/>
                  <a:pt x="1446" y="5539"/>
                </a:cubicBezTo>
                <a:cubicBezTo>
                  <a:pt x="1475" y="5539"/>
                  <a:pt x="1499" y="5492"/>
                  <a:pt x="1499" y="5434"/>
                </a:cubicBezTo>
                <a:lnTo>
                  <a:pt x="1499" y="5214"/>
                </a:lnTo>
                <a:cubicBezTo>
                  <a:pt x="1499" y="5157"/>
                  <a:pt x="1475" y="5110"/>
                  <a:pt x="1446" y="5110"/>
                </a:cubicBezTo>
                <a:close/>
                <a:moveTo>
                  <a:pt x="1760" y="5110"/>
                </a:moveTo>
                <a:cubicBezTo>
                  <a:pt x="1731" y="5110"/>
                  <a:pt x="1707" y="5157"/>
                  <a:pt x="1707" y="5214"/>
                </a:cubicBezTo>
                <a:lnTo>
                  <a:pt x="1707" y="5434"/>
                </a:lnTo>
                <a:cubicBezTo>
                  <a:pt x="1707" y="5492"/>
                  <a:pt x="1731" y="5539"/>
                  <a:pt x="1760" y="5539"/>
                </a:cubicBezTo>
                <a:cubicBezTo>
                  <a:pt x="1789" y="5539"/>
                  <a:pt x="1813" y="5492"/>
                  <a:pt x="1813" y="5434"/>
                </a:cubicBezTo>
                <a:lnTo>
                  <a:pt x="1813" y="5214"/>
                </a:lnTo>
                <a:cubicBezTo>
                  <a:pt x="1813" y="5157"/>
                  <a:pt x="1789" y="5110"/>
                  <a:pt x="1760" y="5110"/>
                </a:cubicBezTo>
                <a:close/>
                <a:moveTo>
                  <a:pt x="2610" y="5110"/>
                </a:moveTo>
                <a:cubicBezTo>
                  <a:pt x="2581" y="5110"/>
                  <a:pt x="2557" y="5157"/>
                  <a:pt x="2557" y="5214"/>
                </a:cubicBezTo>
                <a:lnTo>
                  <a:pt x="2557" y="5434"/>
                </a:lnTo>
                <a:cubicBezTo>
                  <a:pt x="2557" y="5492"/>
                  <a:pt x="2581" y="5539"/>
                  <a:pt x="2610" y="5539"/>
                </a:cubicBezTo>
                <a:cubicBezTo>
                  <a:pt x="2639" y="5539"/>
                  <a:pt x="2662" y="5492"/>
                  <a:pt x="2662" y="5434"/>
                </a:cubicBezTo>
                <a:lnTo>
                  <a:pt x="2662" y="5214"/>
                </a:lnTo>
                <a:cubicBezTo>
                  <a:pt x="2662" y="5157"/>
                  <a:pt x="2639" y="5110"/>
                  <a:pt x="2610" y="5110"/>
                </a:cubicBezTo>
                <a:close/>
                <a:moveTo>
                  <a:pt x="2924" y="5110"/>
                </a:moveTo>
                <a:cubicBezTo>
                  <a:pt x="2895" y="5110"/>
                  <a:pt x="2871" y="5157"/>
                  <a:pt x="2871" y="5214"/>
                </a:cubicBezTo>
                <a:lnTo>
                  <a:pt x="2871" y="5434"/>
                </a:lnTo>
                <a:cubicBezTo>
                  <a:pt x="2871" y="5492"/>
                  <a:pt x="2895" y="5539"/>
                  <a:pt x="2924" y="5539"/>
                </a:cubicBezTo>
                <a:cubicBezTo>
                  <a:pt x="2954" y="5539"/>
                  <a:pt x="2976" y="5492"/>
                  <a:pt x="2976" y="5434"/>
                </a:cubicBezTo>
                <a:lnTo>
                  <a:pt x="2976" y="5214"/>
                </a:lnTo>
                <a:cubicBezTo>
                  <a:pt x="2976" y="5157"/>
                  <a:pt x="2954" y="5110"/>
                  <a:pt x="2924" y="5110"/>
                </a:cubicBezTo>
                <a:close/>
                <a:moveTo>
                  <a:pt x="3773" y="5110"/>
                </a:moveTo>
                <a:cubicBezTo>
                  <a:pt x="3744" y="5110"/>
                  <a:pt x="3721" y="5157"/>
                  <a:pt x="3721" y="5214"/>
                </a:cubicBezTo>
                <a:lnTo>
                  <a:pt x="3721" y="5434"/>
                </a:lnTo>
                <a:cubicBezTo>
                  <a:pt x="3721" y="5492"/>
                  <a:pt x="3744" y="5539"/>
                  <a:pt x="3773" y="5539"/>
                </a:cubicBezTo>
                <a:cubicBezTo>
                  <a:pt x="3802" y="5539"/>
                  <a:pt x="3826" y="5492"/>
                  <a:pt x="3826" y="5434"/>
                </a:cubicBezTo>
                <a:lnTo>
                  <a:pt x="3826" y="5214"/>
                </a:lnTo>
                <a:cubicBezTo>
                  <a:pt x="3826" y="5157"/>
                  <a:pt x="3802" y="5110"/>
                  <a:pt x="3773" y="5110"/>
                </a:cubicBezTo>
                <a:close/>
                <a:moveTo>
                  <a:pt x="4088" y="5110"/>
                </a:moveTo>
                <a:cubicBezTo>
                  <a:pt x="4058" y="5110"/>
                  <a:pt x="4035" y="5157"/>
                  <a:pt x="4035" y="5214"/>
                </a:cubicBezTo>
                <a:lnTo>
                  <a:pt x="4035" y="5434"/>
                </a:lnTo>
                <a:cubicBezTo>
                  <a:pt x="4035" y="5492"/>
                  <a:pt x="4058" y="5539"/>
                  <a:pt x="4088" y="5539"/>
                </a:cubicBezTo>
                <a:cubicBezTo>
                  <a:pt x="4117" y="5539"/>
                  <a:pt x="4141" y="5492"/>
                  <a:pt x="4141" y="5434"/>
                </a:cubicBezTo>
                <a:lnTo>
                  <a:pt x="4141" y="5214"/>
                </a:lnTo>
                <a:cubicBezTo>
                  <a:pt x="4141" y="5157"/>
                  <a:pt x="4117" y="5110"/>
                  <a:pt x="4088" y="5110"/>
                </a:cubicBezTo>
                <a:close/>
                <a:moveTo>
                  <a:pt x="4937" y="5110"/>
                </a:moveTo>
                <a:cubicBezTo>
                  <a:pt x="4908" y="5110"/>
                  <a:pt x="4884" y="5157"/>
                  <a:pt x="4884" y="5214"/>
                </a:cubicBezTo>
                <a:lnTo>
                  <a:pt x="4884" y="5434"/>
                </a:lnTo>
                <a:cubicBezTo>
                  <a:pt x="4884" y="5492"/>
                  <a:pt x="4908" y="5539"/>
                  <a:pt x="4937" y="5539"/>
                </a:cubicBezTo>
                <a:cubicBezTo>
                  <a:pt x="4966" y="5539"/>
                  <a:pt x="4990" y="5492"/>
                  <a:pt x="4990" y="5434"/>
                </a:cubicBezTo>
                <a:lnTo>
                  <a:pt x="4990" y="5214"/>
                </a:lnTo>
                <a:cubicBezTo>
                  <a:pt x="4990" y="5157"/>
                  <a:pt x="4966" y="5110"/>
                  <a:pt x="4937" y="5110"/>
                </a:cubicBezTo>
                <a:close/>
                <a:moveTo>
                  <a:pt x="5252" y="5110"/>
                </a:moveTo>
                <a:cubicBezTo>
                  <a:pt x="5223" y="5110"/>
                  <a:pt x="5199" y="5157"/>
                  <a:pt x="5199" y="5214"/>
                </a:cubicBezTo>
                <a:lnTo>
                  <a:pt x="5199" y="5434"/>
                </a:lnTo>
                <a:cubicBezTo>
                  <a:pt x="5199" y="5492"/>
                  <a:pt x="5223" y="5539"/>
                  <a:pt x="5252" y="5539"/>
                </a:cubicBezTo>
                <a:cubicBezTo>
                  <a:pt x="5281" y="5539"/>
                  <a:pt x="5305" y="5492"/>
                  <a:pt x="5305" y="5434"/>
                </a:cubicBezTo>
                <a:lnTo>
                  <a:pt x="5305" y="5214"/>
                </a:lnTo>
                <a:cubicBezTo>
                  <a:pt x="5305" y="5157"/>
                  <a:pt x="5281" y="5110"/>
                  <a:pt x="5252" y="5110"/>
                </a:cubicBezTo>
                <a:close/>
                <a:moveTo>
                  <a:pt x="6102" y="5110"/>
                </a:moveTo>
                <a:cubicBezTo>
                  <a:pt x="6072" y="5110"/>
                  <a:pt x="6049" y="5157"/>
                  <a:pt x="6049" y="5214"/>
                </a:cubicBezTo>
                <a:lnTo>
                  <a:pt x="6049" y="5434"/>
                </a:lnTo>
                <a:cubicBezTo>
                  <a:pt x="6049" y="5492"/>
                  <a:pt x="6072" y="5539"/>
                  <a:pt x="6102" y="5539"/>
                </a:cubicBezTo>
                <a:cubicBezTo>
                  <a:pt x="6131" y="5539"/>
                  <a:pt x="6155" y="5492"/>
                  <a:pt x="6155" y="5434"/>
                </a:cubicBezTo>
                <a:lnTo>
                  <a:pt x="6155" y="5214"/>
                </a:lnTo>
                <a:cubicBezTo>
                  <a:pt x="6155" y="5157"/>
                  <a:pt x="6131" y="5110"/>
                  <a:pt x="6102" y="5110"/>
                </a:cubicBezTo>
                <a:close/>
                <a:moveTo>
                  <a:pt x="6416" y="5110"/>
                </a:moveTo>
                <a:cubicBezTo>
                  <a:pt x="6387" y="5110"/>
                  <a:pt x="6363" y="5157"/>
                  <a:pt x="6363" y="5214"/>
                </a:cubicBezTo>
                <a:lnTo>
                  <a:pt x="6363" y="5434"/>
                </a:lnTo>
                <a:cubicBezTo>
                  <a:pt x="6363" y="5492"/>
                  <a:pt x="6387" y="5539"/>
                  <a:pt x="6416" y="5539"/>
                </a:cubicBezTo>
                <a:cubicBezTo>
                  <a:pt x="6445" y="5539"/>
                  <a:pt x="6469" y="5492"/>
                  <a:pt x="6469" y="5434"/>
                </a:cubicBezTo>
                <a:lnTo>
                  <a:pt x="6469" y="5214"/>
                </a:lnTo>
                <a:cubicBezTo>
                  <a:pt x="6469" y="5157"/>
                  <a:pt x="6445" y="5110"/>
                  <a:pt x="6416" y="5110"/>
                </a:cubicBezTo>
                <a:close/>
                <a:moveTo>
                  <a:pt x="7266" y="5110"/>
                </a:moveTo>
                <a:cubicBezTo>
                  <a:pt x="7237" y="5110"/>
                  <a:pt x="7213" y="5157"/>
                  <a:pt x="7213" y="5214"/>
                </a:cubicBezTo>
                <a:lnTo>
                  <a:pt x="7213" y="5434"/>
                </a:lnTo>
                <a:cubicBezTo>
                  <a:pt x="7213" y="5492"/>
                  <a:pt x="7237" y="5539"/>
                  <a:pt x="7266" y="5539"/>
                </a:cubicBezTo>
                <a:cubicBezTo>
                  <a:pt x="7295" y="5539"/>
                  <a:pt x="7318" y="5492"/>
                  <a:pt x="7318" y="5434"/>
                </a:cubicBezTo>
                <a:lnTo>
                  <a:pt x="7318" y="5214"/>
                </a:lnTo>
                <a:cubicBezTo>
                  <a:pt x="7318" y="5157"/>
                  <a:pt x="7295" y="5110"/>
                  <a:pt x="7266" y="5110"/>
                </a:cubicBezTo>
                <a:close/>
                <a:moveTo>
                  <a:pt x="7580" y="5110"/>
                </a:moveTo>
                <a:cubicBezTo>
                  <a:pt x="7551" y="5110"/>
                  <a:pt x="7527" y="5157"/>
                  <a:pt x="7527" y="5214"/>
                </a:cubicBezTo>
                <a:lnTo>
                  <a:pt x="7527" y="5434"/>
                </a:lnTo>
                <a:cubicBezTo>
                  <a:pt x="7527" y="5492"/>
                  <a:pt x="7551" y="5539"/>
                  <a:pt x="7580" y="5539"/>
                </a:cubicBezTo>
                <a:cubicBezTo>
                  <a:pt x="7609" y="5539"/>
                  <a:pt x="7632" y="5492"/>
                  <a:pt x="7632" y="5434"/>
                </a:cubicBezTo>
                <a:lnTo>
                  <a:pt x="7632" y="5214"/>
                </a:lnTo>
                <a:cubicBezTo>
                  <a:pt x="7632" y="5157"/>
                  <a:pt x="7609" y="5110"/>
                  <a:pt x="7580" y="5110"/>
                </a:cubicBezTo>
                <a:close/>
                <a:moveTo>
                  <a:pt x="8429" y="5110"/>
                </a:moveTo>
                <a:cubicBezTo>
                  <a:pt x="8400" y="5110"/>
                  <a:pt x="8377" y="5157"/>
                  <a:pt x="8377" y="5214"/>
                </a:cubicBezTo>
                <a:lnTo>
                  <a:pt x="8377" y="5434"/>
                </a:lnTo>
                <a:cubicBezTo>
                  <a:pt x="8377" y="5492"/>
                  <a:pt x="8400" y="5539"/>
                  <a:pt x="8429" y="5539"/>
                </a:cubicBezTo>
                <a:cubicBezTo>
                  <a:pt x="8458" y="5539"/>
                  <a:pt x="8482" y="5492"/>
                  <a:pt x="8482" y="5434"/>
                </a:cubicBezTo>
                <a:lnTo>
                  <a:pt x="8482" y="5214"/>
                </a:lnTo>
                <a:cubicBezTo>
                  <a:pt x="8482" y="5157"/>
                  <a:pt x="8458" y="5110"/>
                  <a:pt x="8429" y="5110"/>
                </a:cubicBezTo>
                <a:close/>
                <a:moveTo>
                  <a:pt x="8744" y="5110"/>
                </a:moveTo>
                <a:cubicBezTo>
                  <a:pt x="8714" y="5110"/>
                  <a:pt x="8691" y="5157"/>
                  <a:pt x="8691" y="5214"/>
                </a:cubicBezTo>
                <a:lnTo>
                  <a:pt x="8691" y="5434"/>
                </a:lnTo>
                <a:cubicBezTo>
                  <a:pt x="8691" y="5492"/>
                  <a:pt x="8714" y="5539"/>
                  <a:pt x="8744" y="5539"/>
                </a:cubicBezTo>
                <a:cubicBezTo>
                  <a:pt x="8773" y="5539"/>
                  <a:pt x="8796" y="5492"/>
                  <a:pt x="8796" y="5434"/>
                </a:cubicBezTo>
                <a:lnTo>
                  <a:pt x="8796" y="5214"/>
                </a:lnTo>
                <a:cubicBezTo>
                  <a:pt x="8796" y="5157"/>
                  <a:pt x="8773" y="5110"/>
                  <a:pt x="8744" y="5110"/>
                </a:cubicBezTo>
                <a:close/>
                <a:moveTo>
                  <a:pt x="9593" y="5110"/>
                </a:moveTo>
                <a:cubicBezTo>
                  <a:pt x="9564" y="5110"/>
                  <a:pt x="9540" y="5157"/>
                  <a:pt x="9540" y="5214"/>
                </a:cubicBezTo>
                <a:lnTo>
                  <a:pt x="9540" y="5434"/>
                </a:lnTo>
                <a:cubicBezTo>
                  <a:pt x="9540" y="5492"/>
                  <a:pt x="9564" y="5539"/>
                  <a:pt x="9593" y="5539"/>
                </a:cubicBezTo>
                <a:cubicBezTo>
                  <a:pt x="9622" y="5539"/>
                  <a:pt x="9646" y="5492"/>
                  <a:pt x="9646" y="5434"/>
                </a:cubicBezTo>
                <a:lnTo>
                  <a:pt x="9646" y="5214"/>
                </a:lnTo>
                <a:cubicBezTo>
                  <a:pt x="9646" y="5157"/>
                  <a:pt x="9622" y="5110"/>
                  <a:pt x="9593" y="5110"/>
                </a:cubicBezTo>
                <a:close/>
                <a:moveTo>
                  <a:pt x="9908" y="5110"/>
                </a:moveTo>
                <a:cubicBezTo>
                  <a:pt x="9879" y="5110"/>
                  <a:pt x="9855" y="5157"/>
                  <a:pt x="9855" y="5214"/>
                </a:cubicBezTo>
                <a:lnTo>
                  <a:pt x="9855" y="5434"/>
                </a:lnTo>
                <a:cubicBezTo>
                  <a:pt x="9855" y="5492"/>
                  <a:pt x="9879" y="5539"/>
                  <a:pt x="9908" y="5539"/>
                </a:cubicBezTo>
                <a:cubicBezTo>
                  <a:pt x="9937" y="5539"/>
                  <a:pt x="9961" y="5492"/>
                  <a:pt x="9961" y="5434"/>
                </a:cubicBezTo>
                <a:lnTo>
                  <a:pt x="9961" y="5214"/>
                </a:lnTo>
                <a:cubicBezTo>
                  <a:pt x="9961" y="5157"/>
                  <a:pt x="9937" y="5110"/>
                  <a:pt x="9908" y="5110"/>
                </a:cubicBezTo>
                <a:close/>
                <a:moveTo>
                  <a:pt x="10758" y="5110"/>
                </a:moveTo>
                <a:cubicBezTo>
                  <a:pt x="10728" y="5110"/>
                  <a:pt x="10705" y="5157"/>
                  <a:pt x="10705" y="5214"/>
                </a:cubicBezTo>
                <a:lnTo>
                  <a:pt x="10705" y="5434"/>
                </a:lnTo>
                <a:cubicBezTo>
                  <a:pt x="10705" y="5492"/>
                  <a:pt x="10728" y="5539"/>
                  <a:pt x="10758" y="5539"/>
                </a:cubicBezTo>
                <a:cubicBezTo>
                  <a:pt x="10787" y="5539"/>
                  <a:pt x="10810" y="5492"/>
                  <a:pt x="10810" y="5434"/>
                </a:cubicBezTo>
                <a:lnTo>
                  <a:pt x="10810" y="5214"/>
                </a:lnTo>
                <a:cubicBezTo>
                  <a:pt x="10810" y="5157"/>
                  <a:pt x="10787" y="5110"/>
                  <a:pt x="10758" y="5110"/>
                </a:cubicBezTo>
                <a:close/>
                <a:moveTo>
                  <a:pt x="11072" y="5110"/>
                </a:moveTo>
                <a:cubicBezTo>
                  <a:pt x="11043" y="5110"/>
                  <a:pt x="11019" y="5157"/>
                  <a:pt x="11019" y="5214"/>
                </a:cubicBezTo>
                <a:lnTo>
                  <a:pt x="11019" y="5434"/>
                </a:lnTo>
                <a:cubicBezTo>
                  <a:pt x="11019" y="5492"/>
                  <a:pt x="11043" y="5539"/>
                  <a:pt x="11072" y="5539"/>
                </a:cubicBezTo>
                <a:cubicBezTo>
                  <a:pt x="11101" y="5539"/>
                  <a:pt x="11125" y="5492"/>
                  <a:pt x="11125" y="5434"/>
                </a:cubicBezTo>
                <a:lnTo>
                  <a:pt x="11125" y="5214"/>
                </a:lnTo>
                <a:cubicBezTo>
                  <a:pt x="11125" y="5157"/>
                  <a:pt x="11101" y="5110"/>
                  <a:pt x="11072" y="5110"/>
                </a:cubicBezTo>
                <a:close/>
                <a:moveTo>
                  <a:pt x="11922" y="5110"/>
                </a:moveTo>
                <a:cubicBezTo>
                  <a:pt x="11893" y="5110"/>
                  <a:pt x="11869" y="5157"/>
                  <a:pt x="11869" y="5214"/>
                </a:cubicBezTo>
                <a:lnTo>
                  <a:pt x="11869" y="5434"/>
                </a:lnTo>
                <a:cubicBezTo>
                  <a:pt x="11869" y="5492"/>
                  <a:pt x="11893" y="5539"/>
                  <a:pt x="11922" y="5539"/>
                </a:cubicBezTo>
                <a:cubicBezTo>
                  <a:pt x="11951" y="5539"/>
                  <a:pt x="11974" y="5492"/>
                  <a:pt x="11974" y="5434"/>
                </a:cubicBezTo>
                <a:lnTo>
                  <a:pt x="11974" y="5214"/>
                </a:lnTo>
                <a:cubicBezTo>
                  <a:pt x="11974" y="5157"/>
                  <a:pt x="11951" y="5110"/>
                  <a:pt x="11922" y="5110"/>
                </a:cubicBezTo>
                <a:close/>
                <a:moveTo>
                  <a:pt x="12236" y="5110"/>
                </a:moveTo>
                <a:cubicBezTo>
                  <a:pt x="12207" y="5110"/>
                  <a:pt x="12183" y="5157"/>
                  <a:pt x="12183" y="5214"/>
                </a:cubicBezTo>
                <a:lnTo>
                  <a:pt x="12183" y="5434"/>
                </a:lnTo>
                <a:cubicBezTo>
                  <a:pt x="12183" y="5492"/>
                  <a:pt x="12207" y="5539"/>
                  <a:pt x="12236" y="5539"/>
                </a:cubicBezTo>
                <a:cubicBezTo>
                  <a:pt x="12265" y="5539"/>
                  <a:pt x="12288" y="5492"/>
                  <a:pt x="12288" y="5434"/>
                </a:cubicBezTo>
                <a:lnTo>
                  <a:pt x="12288" y="5214"/>
                </a:lnTo>
                <a:cubicBezTo>
                  <a:pt x="12288" y="5157"/>
                  <a:pt x="12265" y="5110"/>
                  <a:pt x="12236" y="5110"/>
                </a:cubicBezTo>
                <a:close/>
                <a:moveTo>
                  <a:pt x="13085" y="5110"/>
                </a:moveTo>
                <a:cubicBezTo>
                  <a:pt x="13056" y="5110"/>
                  <a:pt x="13032" y="5157"/>
                  <a:pt x="13032" y="5214"/>
                </a:cubicBezTo>
                <a:lnTo>
                  <a:pt x="13032" y="5434"/>
                </a:lnTo>
                <a:cubicBezTo>
                  <a:pt x="13032" y="5492"/>
                  <a:pt x="13056" y="5539"/>
                  <a:pt x="13085" y="5539"/>
                </a:cubicBezTo>
                <a:cubicBezTo>
                  <a:pt x="13114" y="5539"/>
                  <a:pt x="13138" y="5492"/>
                  <a:pt x="13138" y="5434"/>
                </a:cubicBezTo>
                <a:lnTo>
                  <a:pt x="13138" y="5214"/>
                </a:lnTo>
                <a:cubicBezTo>
                  <a:pt x="13138" y="5157"/>
                  <a:pt x="13114" y="5110"/>
                  <a:pt x="13085" y="5110"/>
                </a:cubicBezTo>
                <a:close/>
                <a:moveTo>
                  <a:pt x="13399" y="5110"/>
                </a:moveTo>
                <a:cubicBezTo>
                  <a:pt x="13370" y="5110"/>
                  <a:pt x="13348" y="5157"/>
                  <a:pt x="13348" y="5214"/>
                </a:cubicBezTo>
                <a:lnTo>
                  <a:pt x="13348" y="5434"/>
                </a:lnTo>
                <a:cubicBezTo>
                  <a:pt x="13348" y="5492"/>
                  <a:pt x="13370" y="5539"/>
                  <a:pt x="13399" y="5539"/>
                </a:cubicBezTo>
                <a:cubicBezTo>
                  <a:pt x="13428" y="5539"/>
                  <a:pt x="13452" y="5492"/>
                  <a:pt x="13452" y="5434"/>
                </a:cubicBezTo>
                <a:lnTo>
                  <a:pt x="13452" y="5214"/>
                </a:lnTo>
                <a:cubicBezTo>
                  <a:pt x="13452" y="5157"/>
                  <a:pt x="13428" y="5110"/>
                  <a:pt x="13399" y="5110"/>
                </a:cubicBezTo>
                <a:close/>
                <a:moveTo>
                  <a:pt x="14249" y="5110"/>
                </a:moveTo>
                <a:cubicBezTo>
                  <a:pt x="14220" y="5110"/>
                  <a:pt x="14196" y="5157"/>
                  <a:pt x="14196" y="5214"/>
                </a:cubicBezTo>
                <a:lnTo>
                  <a:pt x="14196" y="5434"/>
                </a:lnTo>
                <a:cubicBezTo>
                  <a:pt x="14196" y="5492"/>
                  <a:pt x="14220" y="5539"/>
                  <a:pt x="14249" y="5539"/>
                </a:cubicBezTo>
                <a:cubicBezTo>
                  <a:pt x="14278" y="5539"/>
                  <a:pt x="14302" y="5492"/>
                  <a:pt x="14302" y="5434"/>
                </a:cubicBezTo>
                <a:lnTo>
                  <a:pt x="14302" y="5214"/>
                </a:lnTo>
                <a:cubicBezTo>
                  <a:pt x="14302" y="5157"/>
                  <a:pt x="14278" y="5110"/>
                  <a:pt x="14249" y="5110"/>
                </a:cubicBezTo>
                <a:close/>
                <a:moveTo>
                  <a:pt x="14564" y="5110"/>
                </a:moveTo>
                <a:cubicBezTo>
                  <a:pt x="14535" y="5110"/>
                  <a:pt x="14511" y="5157"/>
                  <a:pt x="14511" y="5214"/>
                </a:cubicBezTo>
                <a:lnTo>
                  <a:pt x="14511" y="5434"/>
                </a:lnTo>
                <a:cubicBezTo>
                  <a:pt x="14511" y="5492"/>
                  <a:pt x="14535" y="5539"/>
                  <a:pt x="14564" y="5539"/>
                </a:cubicBezTo>
                <a:cubicBezTo>
                  <a:pt x="14593" y="5539"/>
                  <a:pt x="14617" y="5492"/>
                  <a:pt x="14617" y="5434"/>
                </a:cubicBezTo>
                <a:lnTo>
                  <a:pt x="14617" y="5214"/>
                </a:lnTo>
                <a:cubicBezTo>
                  <a:pt x="14617" y="5157"/>
                  <a:pt x="14593" y="5110"/>
                  <a:pt x="14564" y="5110"/>
                </a:cubicBezTo>
                <a:close/>
                <a:moveTo>
                  <a:pt x="15413" y="5110"/>
                </a:moveTo>
                <a:cubicBezTo>
                  <a:pt x="15384" y="5110"/>
                  <a:pt x="15360" y="5157"/>
                  <a:pt x="15360" y="5214"/>
                </a:cubicBezTo>
                <a:lnTo>
                  <a:pt x="15360" y="5434"/>
                </a:lnTo>
                <a:cubicBezTo>
                  <a:pt x="15360" y="5492"/>
                  <a:pt x="15384" y="5539"/>
                  <a:pt x="15413" y="5539"/>
                </a:cubicBezTo>
                <a:cubicBezTo>
                  <a:pt x="15442" y="5539"/>
                  <a:pt x="15465" y="5492"/>
                  <a:pt x="15465" y="5434"/>
                </a:cubicBezTo>
                <a:lnTo>
                  <a:pt x="15465" y="5214"/>
                </a:lnTo>
                <a:cubicBezTo>
                  <a:pt x="15465" y="5157"/>
                  <a:pt x="15442" y="5110"/>
                  <a:pt x="15413" y="5110"/>
                </a:cubicBezTo>
                <a:close/>
                <a:moveTo>
                  <a:pt x="15728" y="5110"/>
                </a:moveTo>
                <a:cubicBezTo>
                  <a:pt x="15699" y="5110"/>
                  <a:pt x="15675" y="5157"/>
                  <a:pt x="15675" y="5214"/>
                </a:cubicBezTo>
                <a:lnTo>
                  <a:pt x="15675" y="5434"/>
                </a:lnTo>
                <a:cubicBezTo>
                  <a:pt x="15675" y="5492"/>
                  <a:pt x="15699" y="5539"/>
                  <a:pt x="15728" y="5539"/>
                </a:cubicBezTo>
                <a:cubicBezTo>
                  <a:pt x="15757" y="5539"/>
                  <a:pt x="15781" y="5492"/>
                  <a:pt x="15781" y="5434"/>
                </a:cubicBezTo>
                <a:lnTo>
                  <a:pt x="15781" y="5214"/>
                </a:lnTo>
                <a:cubicBezTo>
                  <a:pt x="15781" y="5157"/>
                  <a:pt x="15757" y="5110"/>
                  <a:pt x="15728" y="5110"/>
                </a:cubicBezTo>
                <a:close/>
                <a:moveTo>
                  <a:pt x="16578" y="5110"/>
                </a:moveTo>
                <a:cubicBezTo>
                  <a:pt x="16549" y="5110"/>
                  <a:pt x="16525" y="5157"/>
                  <a:pt x="16525" y="5214"/>
                </a:cubicBezTo>
                <a:lnTo>
                  <a:pt x="16525" y="5434"/>
                </a:lnTo>
                <a:cubicBezTo>
                  <a:pt x="16525" y="5492"/>
                  <a:pt x="16549" y="5539"/>
                  <a:pt x="16578" y="5539"/>
                </a:cubicBezTo>
                <a:cubicBezTo>
                  <a:pt x="16607" y="5539"/>
                  <a:pt x="16630" y="5492"/>
                  <a:pt x="16630" y="5434"/>
                </a:cubicBezTo>
                <a:lnTo>
                  <a:pt x="16630" y="5214"/>
                </a:lnTo>
                <a:cubicBezTo>
                  <a:pt x="16630" y="5157"/>
                  <a:pt x="16607" y="5110"/>
                  <a:pt x="16578" y="5110"/>
                </a:cubicBezTo>
                <a:close/>
                <a:moveTo>
                  <a:pt x="16892" y="5110"/>
                </a:moveTo>
                <a:cubicBezTo>
                  <a:pt x="16863" y="5110"/>
                  <a:pt x="16839" y="5157"/>
                  <a:pt x="16839" y="5214"/>
                </a:cubicBezTo>
                <a:lnTo>
                  <a:pt x="16839" y="5434"/>
                </a:lnTo>
                <a:cubicBezTo>
                  <a:pt x="16839" y="5492"/>
                  <a:pt x="16863" y="5539"/>
                  <a:pt x="16892" y="5539"/>
                </a:cubicBezTo>
                <a:cubicBezTo>
                  <a:pt x="16921" y="5539"/>
                  <a:pt x="16944" y="5492"/>
                  <a:pt x="16944" y="5434"/>
                </a:cubicBezTo>
                <a:lnTo>
                  <a:pt x="16944" y="5214"/>
                </a:lnTo>
                <a:cubicBezTo>
                  <a:pt x="16944" y="5157"/>
                  <a:pt x="16921" y="5110"/>
                  <a:pt x="16892" y="5110"/>
                </a:cubicBezTo>
                <a:close/>
                <a:moveTo>
                  <a:pt x="17741" y="5110"/>
                </a:moveTo>
                <a:cubicBezTo>
                  <a:pt x="17712" y="5110"/>
                  <a:pt x="17689" y="5157"/>
                  <a:pt x="17689" y="5214"/>
                </a:cubicBezTo>
                <a:lnTo>
                  <a:pt x="17689" y="5434"/>
                </a:lnTo>
                <a:cubicBezTo>
                  <a:pt x="17689" y="5492"/>
                  <a:pt x="17712" y="5539"/>
                  <a:pt x="17741" y="5539"/>
                </a:cubicBezTo>
                <a:cubicBezTo>
                  <a:pt x="17770" y="5539"/>
                  <a:pt x="17794" y="5492"/>
                  <a:pt x="17794" y="5434"/>
                </a:cubicBezTo>
                <a:lnTo>
                  <a:pt x="17794" y="5214"/>
                </a:lnTo>
                <a:cubicBezTo>
                  <a:pt x="17794" y="5157"/>
                  <a:pt x="17770" y="5110"/>
                  <a:pt x="17741" y="5110"/>
                </a:cubicBezTo>
                <a:close/>
                <a:moveTo>
                  <a:pt x="18055" y="5110"/>
                </a:moveTo>
                <a:cubicBezTo>
                  <a:pt x="18026" y="5110"/>
                  <a:pt x="18002" y="5157"/>
                  <a:pt x="18002" y="5214"/>
                </a:cubicBezTo>
                <a:lnTo>
                  <a:pt x="18002" y="5434"/>
                </a:lnTo>
                <a:cubicBezTo>
                  <a:pt x="18002" y="5492"/>
                  <a:pt x="18026" y="5539"/>
                  <a:pt x="18055" y="5539"/>
                </a:cubicBezTo>
                <a:cubicBezTo>
                  <a:pt x="18085" y="5539"/>
                  <a:pt x="18108" y="5492"/>
                  <a:pt x="18108" y="5434"/>
                </a:cubicBezTo>
                <a:lnTo>
                  <a:pt x="18108" y="5214"/>
                </a:lnTo>
                <a:cubicBezTo>
                  <a:pt x="18108" y="5157"/>
                  <a:pt x="18085" y="5110"/>
                  <a:pt x="18055" y="5110"/>
                </a:cubicBezTo>
                <a:close/>
                <a:moveTo>
                  <a:pt x="18905" y="5110"/>
                </a:moveTo>
                <a:cubicBezTo>
                  <a:pt x="18876" y="5110"/>
                  <a:pt x="18852" y="5157"/>
                  <a:pt x="18852" y="5214"/>
                </a:cubicBezTo>
                <a:lnTo>
                  <a:pt x="18852" y="5434"/>
                </a:lnTo>
                <a:cubicBezTo>
                  <a:pt x="18852" y="5492"/>
                  <a:pt x="18876" y="5539"/>
                  <a:pt x="18905" y="5539"/>
                </a:cubicBezTo>
                <a:cubicBezTo>
                  <a:pt x="18934" y="5539"/>
                  <a:pt x="18958" y="5492"/>
                  <a:pt x="18958" y="5434"/>
                </a:cubicBezTo>
                <a:lnTo>
                  <a:pt x="18958" y="5214"/>
                </a:lnTo>
                <a:cubicBezTo>
                  <a:pt x="18958" y="5157"/>
                  <a:pt x="18934" y="5110"/>
                  <a:pt x="18905" y="5110"/>
                </a:cubicBezTo>
                <a:close/>
                <a:moveTo>
                  <a:pt x="19220" y="5110"/>
                </a:moveTo>
                <a:cubicBezTo>
                  <a:pt x="19191" y="5110"/>
                  <a:pt x="19167" y="5157"/>
                  <a:pt x="19167" y="5214"/>
                </a:cubicBezTo>
                <a:lnTo>
                  <a:pt x="19167" y="5434"/>
                </a:lnTo>
                <a:cubicBezTo>
                  <a:pt x="19167" y="5492"/>
                  <a:pt x="19191" y="5539"/>
                  <a:pt x="19220" y="5539"/>
                </a:cubicBezTo>
                <a:cubicBezTo>
                  <a:pt x="19249" y="5539"/>
                  <a:pt x="19273" y="5492"/>
                  <a:pt x="19273" y="5434"/>
                </a:cubicBezTo>
                <a:lnTo>
                  <a:pt x="19273" y="5214"/>
                </a:lnTo>
                <a:cubicBezTo>
                  <a:pt x="19273" y="5157"/>
                  <a:pt x="19249" y="5110"/>
                  <a:pt x="19220" y="5110"/>
                </a:cubicBezTo>
                <a:close/>
                <a:moveTo>
                  <a:pt x="20069" y="5110"/>
                </a:moveTo>
                <a:cubicBezTo>
                  <a:pt x="20040" y="5110"/>
                  <a:pt x="20016" y="5157"/>
                  <a:pt x="20016" y="5214"/>
                </a:cubicBezTo>
                <a:lnTo>
                  <a:pt x="20016" y="5434"/>
                </a:lnTo>
                <a:cubicBezTo>
                  <a:pt x="20016" y="5492"/>
                  <a:pt x="20040" y="5539"/>
                  <a:pt x="20069" y="5539"/>
                </a:cubicBezTo>
                <a:cubicBezTo>
                  <a:pt x="20099" y="5539"/>
                  <a:pt x="20122" y="5492"/>
                  <a:pt x="20122" y="5434"/>
                </a:cubicBezTo>
                <a:lnTo>
                  <a:pt x="20122" y="5214"/>
                </a:lnTo>
                <a:cubicBezTo>
                  <a:pt x="20122" y="5157"/>
                  <a:pt x="20099" y="5110"/>
                  <a:pt x="20069" y="5110"/>
                </a:cubicBezTo>
                <a:close/>
                <a:moveTo>
                  <a:pt x="20384" y="5110"/>
                </a:moveTo>
                <a:cubicBezTo>
                  <a:pt x="20355" y="5110"/>
                  <a:pt x="20331" y="5157"/>
                  <a:pt x="20331" y="5214"/>
                </a:cubicBezTo>
                <a:lnTo>
                  <a:pt x="20331" y="5434"/>
                </a:lnTo>
                <a:cubicBezTo>
                  <a:pt x="20331" y="5492"/>
                  <a:pt x="20355" y="5539"/>
                  <a:pt x="20384" y="5539"/>
                </a:cubicBezTo>
                <a:cubicBezTo>
                  <a:pt x="20413" y="5539"/>
                  <a:pt x="20436" y="5492"/>
                  <a:pt x="20436" y="5434"/>
                </a:cubicBezTo>
                <a:lnTo>
                  <a:pt x="20436" y="5214"/>
                </a:lnTo>
                <a:cubicBezTo>
                  <a:pt x="20436" y="5157"/>
                  <a:pt x="20413" y="5110"/>
                  <a:pt x="20384" y="5110"/>
                </a:cubicBezTo>
                <a:close/>
                <a:moveTo>
                  <a:pt x="21234" y="5110"/>
                </a:moveTo>
                <a:cubicBezTo>
                  <a:pt x="21204" y="5110"/>
                  <a:pt x="21181" y="5157"/>
                  <a:pt x="21181" y="5214"/>
                </a:cubicBezTo>
                <a:lnTo>
                  <a:pt x="21181" y="5434"/>
                </a:lnTo>
                <a:cubicBezTo>
                  <a:pt x="21181" y="5492"/>
                  <a:pt x="21204" y="5539"/>
                  <a:pt x="21234" y="5539"/>
                </a:cubicBezTo>
                <a:cubicBezTo>
                  <a:pt x="21263" y="5539"/>
                  <a:pt x="21285" y="5492"/>
                  <a:pt x="21285" y="5434"/>
                </a:cubicBezTo>
                <a:lnTo>
                  <a:pt x="21285" y="5214"/>
                </a:lnTo>
                <a:cubicBezTo>
                  <a:pt x="21285" y="5157"/>
                  <a:pt x="21263" y="5110"/>
                  <a:pt x="21234" y="5110"/>
                </a:cubicBezTo>
                <a:close/>
                <a:moveTo>
                  <a:pt x="21547" y="5110"/>
                </a:moveTo>
                <a:cubicBezTo>
                  <a:pt x="21518" y="5110"/>
                  <a:pt x="21495" y="5157"/>
                  <a:pt x="21495" y="5214"/>
                </a:cubicBezTo>
                <a:lnTo>
                  <a:pt x="21495" y="5434"/>
                </a:lnTo>
                <a:cubicBezTo>
                  <a:pt x="21495" y="5492"/>
                  <a:pt x="21518" y="5539"/>
                  <a:pt x="21547" y="5539"/>
                </a:cubicBezTo>
                <a:cubicBezTo>
                  <a:pt x="21576" y="5539"/>
                  <a:pt x="21600" y="5492"/>
                  <a:pt x="21600" y="5434"/>
                </a:cubicBezTo>
                <a:lnTo>
                  <a:pt x="21600" y="5214"/>
                </a:lnTo>
                <a:cubicBezTo>
                  <a:pt x="21600" y="5157"/>
                  <a:pt x="21576" y="5110"/>
                  <a:pt x="21547" y="5110"/>
                </a:cubicBezTo>
                <a:close/>
                <a:moveTo>
                  <a:pt x="53" y="5840"/>
                </a:moveTo>
                <a:cubicBezTo>
                  <a:pt x="24" y="5840"/>
                  <a:pt x="0" y="5887"/>
                  <a:pt x="0" y="5944"/>
                </a:cubicBezTo>
                <a:lnTo>
                  <a:pt x="0" y="6164"/>
                </a:lnTo>
                <a:cubicBezTo>
                  <a:pt x="0" y="6222"/>
                  <a:pt x="24" y="6269"/>
                  <a:pt x="53" y="6269"/>
                </a:cubicBezTo>
                <a:cubicBezTo>
                  <a:pt x="82" y="6269"/>
                  <a:pt x="106" y="6222"/>
                  <a:pt x="106" y="6164"/>
                </a:cubicBezTo>
                <a:lnTo>
                  <a:pt x="106" y="5944"/>
                </a:lnTo>
                <a:cubicBezTo>
                  <a:pt x="106" y="5887"/>
                  <a:pt x="82" y="5840"/>
                  <a:pt x="53" y="5840"/>
                </a:cubicBezTo>
                <a:close/>
                <a:moveTo>
                  <a:pt x="367" y="5840"/>
                </a:moveTo>
                <a:cubicBezTo>
                  <a:pt x="338" y="5840"/>
                  <a:pt x="315" y="5887"/>
                  <a:pt x="315" y="5944"/>
                </a:cubicBezTo>
                <a:lnTo>
                  <a:pt x="315" y="6164"/>
                </a:lnTo>
                <a:cubicBezTo>
                  <a:pt x="315" y="6222"/>
                  <a:pt x="338" y="6269"/>
                  <a:pt x="367" y="6269"/>
                </a:cubicBezTo>
                <a:cubicBezTo>
                  <a:pt x="397" y="6269"/>
                  <a:pt x="420" y="6222"/>
                  <a:pt x="420" y="6164"/>
                </a:cubicBezTo>
                <a:lnTo>
                  <a:pt x="420" y="5944"/>
                </a:lnTo>
                <a:cubicBezTo>
                  <a:pt x="420" y="5887"/>
                  <a:pt x="397" y="5840"/>
                  <a:pt x="367" y="5840"/>
                </a:cubicBezTo>
                <a:close/>
                <a:moveTo>
                  <a:pt x="1217" y="5840"/>
                </a:moveTo>
                <a:cubicBezTo>
                  <a:pt x="1188" y="5840"/>
                  <a:pt x="1164" y="5887"/>
                  <a:pt x="1164" y="5944"/>
                </a:cubicBezTo>
                <a:lnTo>
                  <a:pt x="1164" y="6164"/>
                </a:lnTo>
                <a:cubicBezTo>
                  <a:pt x="1164" y="6222"/>
                  <a:pt x="1188" y="6269"/>
                  <a:pt x="1217" y="6269"/>
                </a:cubicBezTo>
                <a:cubicBezTo>
                  <a:pt x="1246" y="6269"/>
                  <a:pt x="1270" y="6222"/>
                  <a:pt x="1270" y="6164"/>
                </a:cubicBezTo>
                <a:lnTo>
                  <a:pt x="1270" y="5944"/>
                </a:lnTo>
                <a:cubicBezTo>
                  <a:pt x="1270" y="5887"/>
                  <a:pt x="1246" y="5840"/>
                  <a:pt x="1217" y="5840"/>
                </a:cubicBezTo>
                <a:close/>
                <a:moveTo>
                  <a:pt x="1532" y="5840"/>
                </a:moveTo>
                <a:cubicBezTo>
                  <a:pt x="1503" y="5840"/>
                  <a:pt x="1479" y="5887"/>
                  <a:pt x="1479" y="5944"/>
                </a:cubicBezTo>
                <a:lnTo>
                  <a:pt x="1479" y="6164"/>
                </a:lnTo>
                <a:cubicBezTo>
                  <a:pt x="1479" y="6222"/>
                  <a:pt x="1503" y="6269"/>
                  <a:pt x="1532" y="6269"/>
                </a:cubicBezTo>
                <a:cubicBezTo>
                  <a:pt x="1561" y="6269"/>
                  <a:pt x="1584" y="6222"/>
                  <a:pt x="1584" y="6164"/>
                </a:cubicBezTo>
                <a:lnTo>
                  <a:pt x="1584" y="5944"/>
                </a:lnTo>
                <a:cubicBezTo>
                  <a:pt x="1584" y="5887"/>
                  <a:pt x="1561" y="5840"/>
                  <a:pt x="1532" y="5840"/>
                </a:cubicBezTo>
                <a:close/>
                <a:moveTo>
                  <a:pt x="2380" y="5840"/>
                </a:moveTo>
                <a:cubicBezTo>
                  <a:pt x="2351" y="5840"/>
                  <a:pt x="2329" y="5887"/>
                  <a:pt x="2329" y="5944"/>
                </a:cubicBezTo>
                <a:lnTo>
                  <a:pt x="2329" y="6164"/>
                </a:lnTo>
                <a:cubicBezTo>
                  <a:pt x="2329" y="6222"/>
                  <a:pt x="2351" y="6269"/>
                  <a:pt x="2380" y="6269"/>
                </a:cubicBezTo>
                <a:cubicBezTo>
                  <a:pt x="2409" y="6269"/>
                  <a:pt x="2433" y="6222"/>
                  <a:pt x="2433" y="6164"/>
                </a:cubicBezTo>
                <a:lnTo>
                  <a:pt x="2433" y="5944"/>
                </a:lnTo>
                <a:cubicBezTo>
                  <a:pt x="2433" y="5887"/>
                  <a:pt x="2409" y="5840"/>
                  <a:pt x="2380" y="5840"/>
                </a:cubicBezTo>
                <a:close/>
                <a:moveTo>
                  <a:pt x="2695" y="5840"/>
                </a:moveTo>
                <a:cubicBezTo>
                  <a:pt x="2666" y="5840"/>
                  <a:pt x="2643" y="5887"/>
                  <a:pt x="2643" y="5944"/>
                </a:cubicBezTo>
                <a:lnTo>
                  <a:pt x="2643" y="6164"/>
                </a:lnTo>
                <a:cubicBezTo>
                  <a:pt x="2643" y="6222"/>
                  <a:pt x="2666" y="6269"/>
                  <a:pt x="2695" y="6269"/>
                </a:cubicBezTo>
                <a:cubicBezTo>
                  <a:pt x="2724" y="6269"/>
                  <a:pt x="2748" y="6222"/>
                  <a:pt x="2748" y="6164"/>
                </a:cubicBezTo>
                <a:lnTo>
                  <a:pt x="2748" y="5944"/>
                </a:lnTo>
                <a:cubicBezTo>
                  <a:pt x="2748" y="5887"/>
                  <a:pt x="2724" y="5840"/>
                  <a:pt x="2695" y="5840"/>
                </a:cubicBezTo>
                <a:close/>
                <a:moveTo>
                  <a:pt x="3545" y="5840"/>
                </a:moveTo>
                <a:cubicBezTo>
                  <a:pt x="3516" y="5840"/>
                  <a:pt x="3492" y="5887"/>
                  <a:pt x="3492" y="5944"/>
                </a:cubicBezTo>
                <a:lnTo>
                  <a:pt x="3492" y="6164"/>
                </a:lnTo>
                <a:cubicBezTo>
                  <a:pt x="3492" y="6222"/>
                  <a:pt x="3516" y="6269"/>
                  <a:pt x="3545" y="6269"/>
                </a:cubicBezTo>
                <a:cubicBezTo>
                  <a:pt x="3574" y="6269"/>
                  <a:pt x="3598" y="6222"/>
                  <a:pt x="3598" y="6164"/>
                </a:cubicBezTo>
                <a:lnTo>
                  <a:pt x="3598" y="5944"/>
                </a:lnTo>
                <a:cubicBezTo>
                  <a:pt x="3598" y="5887"/>
                  <a:pt x="3574" y="5840"/>
                  <a:pt x="3545" y="5840"/>
                </a:cubicBezTo>
                <a:close/>
                <a:moveTo>
                  <a:pt x="3859" y="5840"/>
                </a:moveTo>
                <a:cubicBezTo>
                  <a:pt x="3830" y="5840"/>
                  <a:pt x="3806" y="5887"/>
                  <a:pt x="3806" y="5944"/>
                </a:cubicBezTo>
                <a:lnTo>
                  <a:pt x="3806" y="6164"/>
                </a:lnTo>
                <a:cubicBezTo>
                  <a:pt x="3806" y="6222"/>
                  <a:pt x="3830" y="6269"/>
                  <a:pt x="3859" y="6269"/>
                </a:cubicBezTo>
                <a:cubicBezTo>
                  <a:pt x="3888" y="6269"/>
                  <a:pt x="3912" y="6222"/>
                  <a:pt x="3912" y="6164"/>
                </a:cubicBezTo>
                <a:lnTo>
                  <a:pt x="3912" y="5944"/>
                </a:lnTo>
                <a:cubicBezTo>
                  <a:pt x="3912" y="5887"/>
                  <a:pt x="3888" y="5840"/>
                  <a:pt x="3859" y="5840"/>
                </a:cubicBezTo>
                <a:close/>
                <a:moveTo>
                  <a:pt x="4709" y="5840"/>
                </a:moveTo>
                <a:cubicBezTo>
                  <a:pt x="4680" y="5840"/>
                  <a:pt x="4656" y="5887"/>
                  <a:pt x="4656" y="5944"/>
                </a:cubicBezTo>
                <a:lnTo>
                  <a:pt x="4656" y="6164"/>
                </a:lnTo>
                <a:cubicBezTo>
                  <a:pt x="4656" y="6222"/>
                  <a:pt x="4680" y="6269"/>
                  <a:pt x="4709" y="6269"/>
                </a:cubicBezTo>
                <a:cubicBezTo>
                  <a:pt x="4738" y="6269"/>
                  <a:pt x="4762" y="6222"/>
                  <a:pt x="4762" y="6164"/>
                </a:cubicBezTo>
                <a:lnTo>
                  <a:pt x="4762" y="5944"/>
                </a:lnTo>
                <a:cubicBezTo>
                  <a:pt x="4762" y="5887"/>
                  <a:pt x="4738" y="5840"/>
                  <a:pt x="4709" y="5840"/>
                </a:cubicBezTo>
                <a:close/>
                <a:moveTo>
                  <a:pt x="5023" y="5840"/>
                </a:moveTo>
                <a:cubicBezTo>
                  <a:pt x="4994" y="5840"/>
                  <a:pt x="4970" y="5887"/>
                  <a:pt x="4970" y="5944"/>
                </a:cubicBezTo>
                <a:lnTo>
                  <a:pt x="4970" y="6164"/>
                </a:lnTo>
                <a:cubicBezTo>
                  <a:pt x="4970" y="6222"/>
                  <a:pt x="4994" y="6269"/>
                  <a:pt x="5023" y="6269"/>
                </a:cubicBezTo>
                <a:cubicBezTo>
                  <a:pt x="5053" y="6269"/>
                  <a:pt x="5076" y="6222"/>
                  <a:pt x="5076" y="6164"/>
                </a:cubicBezTo>
                <a:lnTo>
                  <a:pt x="5076" y="5944"/>
                </a:lnTo>
                <a:cubicBezTo>
                  <a:pt x="5076" y="5887"/>
                  <a:pt x="5053" y="5840"/>
                  <a:pt x="5023" y="5840"/>
                </a:cubicBezTo>
                <a:close/>
                <a:moveTo>
                  <a:pt x="5873" y="5840"/>
                </a:moveTo>
                <a:cubicBezTo>
                  <a:pt x="5844" y="5840"/>
                  <a:pt x="5820" y="5887"/>
                  <a:pt x="5820" y="5944"/>
                </a:cubicBezTo>
                <a:lnTo>
                  <a:pt x="5820" y="6164"/>
                </a:lnTo>
                <a:cubicBezTo>
                  <a:pt x="5820" y="6222"/>
                  <a:pt x="5844" y="6269"/>
                  <a:pt x="5873" y="6269"/>
                </a:cubicBezTo>
                <a:cubicBezTo>
                  <a:pt x="5902" y="6269"/>
                  <a:pt x="5926" y="6222"/>
                  <a:pt x="5926" y="6164"/>
                </a:cubicBezTo>
                <a:lnTo>
                  <a:pt x="5926" y="5944"/>
                </a:lnTo>
                <a:cubicBezTo>
                  <a:pt x="5926" y="5887"/>
                  <a:pt x="5902" y="5840"/>
                  <a:pt x="5873" y="5840"/>
                </a:cubicBezTo>
                <a:close/>
                <a:moveTo>
                  <a:pt x="6188" y="5840"/>
                </a:moveTo>
                <a:cubicBezTo>
                  <a:pt x="6159" y="5840"/>
                  <a:pt x="6135" y="5887"/>
                  <a:pt x="6135" y="5944"/>
                </a:cubicBezTo>
                <a:lnTo>
                  <a:pt x="6135" y="6164"/>
                </a:lnTo>
                <a:cubicBezTo>
                  <a:pt x="6135" y="6222"/>
                  <a:pt x="6159" y="6269"/>
                  <a:pt x="6188" y="6269"/>
                </a:cubicBezTo>
                <a:cubicBezTo>
                  <a:pt x="6217" y="6269"/>
                  <a:pt x="6240" y="6222"/>
                  <a:pt x="6240" y="6164"/>
                </a:cubicBezTo>
                <a:lnTo>
                  <a:pt x="6240" y="5944"/>
                </a:lnTo>
                <a:cubicBezTo>
                  <a:pt x="6240" y="5887"/>
                  <a:pt x="6217" y="5840"/>
                  <a:pt x="6188" y="5840"/>
                </a:cubicBezTo>
                <a:close/>
                <a:moveTo>
                  <a:pt x="7036" y="5840"/>
                </a:moveTo>
                <a:cubicBezTo>
                  <a:pt x="7007" y="5840"/>
                  <a:pt x="6984" y="5887"/>
                  <a:pt x="6984" y="5944"/>
                </a:cubicBezTo>
                <a:lnTo>
                  <a:pt x="6984" y="6164"/>
                </a:lnTo>
                <a:cubicBezTo>
                  <a:pt x="6984" y="6222"/>
                  <a:pt x="7007" y="6269"/>
                  <a:pt x="7036" y="6269"/>
                </a:cubicBezTo>
                <a:cubicBezTo>
                  <a:pt x="7065" y="6269"/>
                  <a:pt x="7089" y="6222"/>
                  <a:pt x="7089" y="6164"/>
                </a:cubicBezTo>
                <a:lnTo>
                  <a:pt x="7089" y="5944"/>
                </a:lnTo>
                <a:cubicBezTo>
                  <a:pt x="7089" y="5887"/>
                  <a:pt x="7065" y="5840"/>
                  <a:pt x="7036" y="5840"/>
                </a:cubicBezTo>
                <a:close/>
                <a:moveTo>
                  <a:pt x="7351" y="5840"/>
                </a:moveTo>
                <a:cubicBezTo>
                  <a:pt x="7322" y="5840"/>
                  <a:pt x="7299" y="5887"/>
                  <a:pt x="7299" y="5944"/>
                </a:cubicBezTo>
                <a:lnTo>
                  <a:pt x="7299" y="6164"/>
                </a:lnTo>
                <a:cubicBezTo>
                  <a:pt x="7299" y="6222"/>
                  <a:pt x="7322" y="6269"/>
                  <a:pt x="7351" y="6269"/>
                </a:cubicBezTo>
                <a:cubicBezTo>
                  <a:pt x="7380" y="6269"/>
                  <a:pt x="7404" y="6222"/>
                  <a:pt x="7404" y="6164"/>
                </a:cubicBezTo>
                <a:lnTo>
                  <a:pt x="7404" y="5944"/>
                </a:lnTo>
                <a:cubicBezTo>
                  <a:pt x="7404" y="5887"/>
                  <a:pt x="7380" y="5840"/>
                  <a:pt x="7351" y="5840"/>
                </a:cubicBezTo>
                <a:close/>
                <a:moveTo>
                  <a:pt x="8201" y="5840"/>
                </a:moveTo>
                <a:cubicBezTo>
                  <a:pt x="8171" y="5840"/>
                  <a:pt x="8148" y="5887"/>
                  <a:pt x="8148" y="5944"/>
                </a:cubicBezTo>
                <a:lnTo>
                  <a:pt x="8148" y="6164"/>
                </a:lnTo>
                <a:cubicBezTo>
                  <a:pt x="8148" y="6222"/>
                  <a:pt x="8171" y="6269"/>
                  <a:pt x="8201" y="6269"/>
                </a:cubicBezTo>
                <a:cubicBezTo>
                  <a:pt x="8230" y="6269"/>
                  <a:pt x="8254" y="6222"/>
                  <a:pt x="8254" y="6164"/>
                </a:cubicBezTo>
                <a:lnTo>
                  <a:pt x="8254" y="5944"/>
                </a:lnTo>
                <a:cubicBezTo>
                  <a:pt x="8254" y="5887"/>
                  <a:pt x="8230" y="5840"/>
                  <a:pt x="8201" y="5840"/>
                </a:cubicBezTo>
                <a:close/>
                <a:moveTo>
                  <a:pt x="8515" y="5840"/>
                </a:moveTo>
                <a:cubicBezTo>
                  <a:pt x="8486" y="5840"/>
                  <a:pt x="8462" y="5887"/>
                  <a:pt x="8462" y="5944"/>
                </a:cubicBezTo>
                <a:lnTo>
                  <a:pt x="8462" y="6164"/>
                </a:lnTo>
                <a:cubicBezTo>
                  <a:pt x="8462" y="6222"/>
                  <a:pt x="8486" y="6269"/>
                  <a:pt x="8515" y="6269"/>
                </a:cubicBezTo>
                <a:cubicBezTo>
                  <a:pt x="8544" y="6269"/>
                  <a:pt x="8568" y="6222"/>
                  <a:pt x="8568" y="6164"/>
                </a:cubicBezTo>
                <a:lnTo>
                  <a:pt x="8568" y="5944"/>
                </a:lnTo>
                <a:cubicBezTo>
                  <a:pt x="8568" y="5887"/>
                  <a:pt x="8544" y="5840"/>
                  <a:pt x="8515" y="5840"/>
                </a:cubicBezTo>
                <a:close/>
                <a:moveTo>
                  <a:pt x="9365" y="5840"/>
                </a:moveTo>
                <a:cubicBezTo>
                  <a:pt x="9336" y="5840"/>
                  <a:pt x="9312" y="5887"/>
                  <a:pt x="9312" y="5944"/>
                </a:cubicBezTo>
                <a:lnTo>
                  <a:pt x="9312" y="6164"/>
                </a:lnTo>
                <a:cubicBezTo>
                  <a:pt x="9312" y="6222"/>
                  <a:pt x="9336" y="6269"/>
                  <a:pt x="9365" y="6269"/>
                </a:cubicBezTo>
                <a:cubicBezTo>
                  <a:pt x="9394" y="6269"/>
                  <a:pt x="9418" y="6222"/>
                  <a:pt x="9418" y="6164"/>
                </a:cubicBezTo>
                <a:lnTo>
                  <a:pt x="9418" y="5944"/>
                </a:lnTo>
                <a:cubicBezTo>
                  <a:pt x="9418" y="5887"/>
                  <a:pt x="9394" y="5840"/>
                  <a:pt x="9365" y="5840"/>
                </a:cubicBezTo>
                <a:close/>
                <a:moveTo>
                  <a:pt x="9679" y="5840"/>
                </a:moveTo>
                <a:cubicBezTo>
                  <a:pt x="9650" y="5840"/>
                  <a:pt x="9626" y="5887"/>
                  <a:pt x="9626" y="5944"/>
                </a:cubicBezTo>
                <a:lnTo>
                  <a:pt x="9626" y="6164"/>
                </a:lnTo>
                <a:cubicBezTo>
                  <a:pt x="9626" y="6222"/>
                  <a:pt x="9650" y="6269"/>
                  <a:pt x="9679" y="6269"/>
                </a:cubicBezTo>
                <a:cubicBezTo>
                  <a:pt x="9708" y="6269"/>
                  <a:pt x="9732" y="6222"/>
                  <a:pt x="9732" y="6164"/>
                </a:cubicBezTo>
                <a:lnTo>
                  <a:pt x="9732" y="5944"/>
                </a:lnTo>
                <a:cubicBezTo>
                  <a:pt x="9732" y="5887"/>
                  <a:pt x="9708" y="5840"/>
                  <a:pt x="9679" y="5840"/>
                </a:cubicBezTo>
                <a:close/>
                <a:moveTo>
                  <a:pt x="10529" y="5840"/>
                </a:moveTo>
                <a:cubicBezTo>
                  <a:pt x="10500" y="5840"/>
                  <a:pt x="10476" y="5887"/>
                  <a:pt x="10476" y="5944"/>
                </a:cubicBezTo>
                <a:lnTo>
                  <a:pt x="10476" y="6164"/>
                </a:lnTo>
                <a:cubicBezTo>
                  <a:pt x="10476" y="6222"/>
                  <a:pt x="10500" y="6269"/>
                  <a:pt x="10529" y="6269"/>
                </a:cubicBezTo>
                <a:cubicBezTo>
                  <a:pt x="10558" y="6269"/>
                  <a:pt x="10582" y="6222"/>
                  <a:pt x="10582" y="6164"/>
                </a:cubicBezTo>
                <a:lnTo>
                  <a:pt x="10582" y="5944"/>
                </a:lnTo>
                <a:cubicBezTo>
                  <a:pt x="10582" y="5887"/>
                  <a:pt x="10558" y="5840"/>
                  <a:pt x="10529" y="5840"/>
                </a:cubicBezTo>
                <a:close/>
                <a:moveTo>
                  <a:pt x="10844" y="5840"/>
                </a:moveTo>
                <a:cubicBezTo>
                  <a:pt x="10814" y="5840"/>
                  <a:pt x="10791" y="5887"/>
                  <a:pt x="10791" y="5944"/>
                </a:cubicBezTo>
                <a:lnTo>
                  <a:pt x="10791" y="6164"/>
                </a:lnTo>
                <a:cubicBezTo>
                  <a:pt x="10791" y="6222"/>
                  <a:pt x="10814" y="6269"/>
                  <a:pt x="10844" y="6269"/>
                </a:cubicBezTo>
                <a:cubicBezTo>
                  <a:pt x="10873" y="6269"/>
                  <a:pt x="10895" y="6222"/>
                  <a:pt x="10895" y="6164"/>
                </a:cubicBezTo>
                <a:lnTo>
                  <a:pt x="10895" y="5944"/>
                </a:lnTo>
                <a:cubicBezTo>
                  <a:pt x="10895" y="5887"/>
                  <a:pt x="10873" y="5840"/>
                  <a:pt x="10844" y="5840"/>
                </a:cubicBezTo>
                <a:close/>
                <a:moveTo>
                  <a:pt x="11692" y="5840"/>
                </a:moveTo>
                <a:cubicBezTo>
                  <a:pt x="11663" y="5840"/>
                  <a:pt x="11640" y="5887"/>
                  <a:pt x="11640" y="5944"/>
                </a:cubicBezTo>
                <a:lnTo>
                  <a:pt x="11640" y="6164"/>
                </a:lnTo>
                <a:cubicBezTo>
                  <a:pt x="11640" y="6222"/>
                  <a:pt x="11663" y="6269"/>
                  <a:pt x="11692" y="6269"/>
                </a:cubicBezTo>
                <a:cubicBezTo>
                  <a:pt x="11721" y="6269"/>
                  <a:pt x="11745" y="6222"/>
                  <a:pt x="11745" y="6164"/>
                </a:cubicBezTo>
                <a:lnTo>
                  <a:pt x="11745" y="5944"/>
                </a:lnTo>
                <a:cubicBezTo>
                  <a:pt x="11745" y="5887"/>
                  <a:pt x="11721" y="5840"/>
                  <a:pt x="11692" y="5840"/>
                </a:cubicBezTo>
                <a:close/>
                <a:moveTo>
                  <a:pt x="12007" y="5840"/>
                </a:moveTo>
                <a:cubicBezTo>
                  <a:pt x="11978" y="5840"/>
                  <a:pt x="11955" y="5887"/>
                  <a:pt x="11955" y="5944"/>
                </a:cubicBezTo>
                <a:lnTo>
                  <a:pt x="11955" y="6164"/>
                </a:lnTo>
                <a:cubicBezTo>
                  <a:pt x="11955" y="6222"/>
                  <a:pt x="11978" y="6269"/>
                  <a:pt x="12007" y="6269"/>
                </a:cubicBezTo>
                <a:cubicBezTo>
                  <a:pt x="12036" y="6269"/>
                  <a:pt x="12060" y="6222"/>
                  <a:pt x="12060" y="6164"/>
                </a:cubicBezTo>
                <a:lnTo>
                  <a:pt x="12060" y="5944"/>
                </a:lnTo>
                <a:cubicBezTo>
                  <a:pt x="12060" y="5887"/>
                  <a:pt x="12036" y="5840"/>
                  <a:pt x="12007" y="5840"/>
                </a:cubicBezTo>
                <a:close/>
                <a:moveTo>
                  <a:pt x="12856" y="5840"/>
                </a:moveTo>
                <a:cubicBezTo>
                  <a:pt x="12827" y="5840"/>
                  <a:pt x="12804" y="5887"/>
                  <a:pt x="12804" y="5944"/>
                </a:cubicBezTo>
                <a:lnTo>
                  <a:pt x="12804" y="6164"/>
                </a:lnTo>
                <a:cubicBezTo>
                  <a:pt x="12804" y="6222"/>
                  <a:pt x="12827" y="6269"/>
                  <a:pt x="12856" y="6269"/>
                </a:cubicBezTo>
                <a:cubicBezTo>
                  <a:pt x="12886" y="6269"/>
                  <a:pt x="12909" y="6222"/>
                  <a:pt x="12909" y="6164"/>
                </a:cubicBezTo>
                <a:lnTo>
                  <a:pt x="12909" y="5944"/>
                </a:lnTo>
                <a:cubicBezTo>
                  <a:pt x="12909" y="5887"/>
                  <a:pt x="12886" y="5840"/>
                  <a:pt x="12856" y="5840"/>
                </a:cubicBezTo>
                <a:close/>
                <a:moveTo>
                  <a:pt x="13171" y="5840"/>
                </a:moveTo>
                <a:cubicBezTo>
                  <a:pt x="13142" y="5840"/>
                  <a:pt x="13118" y="5887"/>
                  <a:pt x="13118" y="5944"/>
                </a:cubicBezTo>
                <a:lnTo>
                  <a:pt x="13118" y="6164"/>
                </a:lnTo>
                <a:cubicBezTo>
                  <a:pt x="13118" y="6222"/>
                  <a:pt x="13142" y="6269"/>
                  <a:pt x="13171" y="6269"/>
                </a:cubicBezTo>
                <a:cubicBezTo>
                  <a:pt x="13200" y="6269"/>
                  <a:pt x="13224" y="6222"/>
                  <a:pt x="13224" y="6164"/>
                </a:cubicBezTo>
                <a:lnTo>
                  <a:pt x="13224" y="5944"/>
                </a:lnTo>
                <a:cubicBezTo>
                  <a:pt x="13224" y="5887"/>
                  <a:pt x="13200" y="5840"/>
                  <a:pt x="13171" y="5840"/>
                </a:cubicBezTo>
                <a:close/>
                <a:moveTo>
                  <a:pt x="14021" y="5840"/>
                </a:moveTo>
                <a:cubicBezTo>
                  <a:pt x="13992" y="5840"/>
                  <a:pt x="13968" y="5887"/>
                  <a:pt x="13968" y="5944"/>
                </a:cubicBezTo>
                <a:lnTo>
                  <a:pt x="13968" y="6164"/>
                </a:lnTo>
                <a:cubicBezTo>
                  <a:pt x="13968" y="6222"/>
                  <a:pt x="13992" y="6269"/>
                  <a:pt x="14021" y="6269"/>
                </a:cubicBezTo>
                <a:cubicBezTo>
                  <a:pt x="14050" y="6269"/>
                  <a:pt x="14074" y="6222"/>
                  <a:pt x="14074" y="6164"/>
                </a:cubicBezTo>
                <a:lnTo>
                  <a:pt x="14074" y="5944"/>
                </a:lnTo>
                <a:cubicBezTo>
                  <a:pt x="14074" y="5887"/>
                  <a:pt x="14050" y="5840"/>
                  <a:pt x="14021" y="5840"/>
                </a:cubicBezTo>
                <a:close/>
                <a:moveTo>
                  <a:pt x="14335" y="5840"/>
                </a:moveTo>
                <a:cubicBezTo>
                  <a:pt x="14306" y="5840"/>
                  <a:pt x="14282" y="5887"/>
                  <a:pt x="14282" y="5944"/>
                </a:cubicBezTo>
                <a:lnTo>
                  <a:pt x="14282" y="6164"/>
                </a:lnTo>
                <a:cubicBezTo>
                  <a:pt x="14282" y="6222"/>
                  <a:pt x="14306" y="6269"/>
                  <a:pt x="14335" y="6269"/>
                </a:cubicBezTo>
                <a:cubicBezTo>
                  <a:pt x="14364" y="6269"/>
                  <a:pt x="14388" y="6222"/>
                  <a:pt x="14388" y="6164"/>
                </a:cubicBezTo>
                <a:lnTo>
                  <a:pt x="14388" y="5944"/>
                </a:lnTo>
                <a:cubicBezTo>
                  <a:pt x="14388" y="5887"/>
                  <a:pt x="14364" y="5840"/>
                  <a:pt x="14335" y="5840"/>
                </a:cubicBezTo>
                <a:close/>
                <a:moveTo>
                  <a:pt x="15185" y="5840"/>
                </a:moveTo>
                <a:cubicBezTo>
                  <a:pt x="15156" y="5840"/>
                  <a:pt x="15132" y="5887"/>
                  <a:pt x="15132" y="5944"/>
                </a:cubicBezTo>
                <a:lnTo>
                  <a:pt x="15132" y="6164"/>
                </a:lnTo>
                <a:cubicBezTo>
                  <a:pt x="15132" y="6222"/>
                  <a:pt x="15156" y="6269"/>
                  <a:pt x="15185" y="6269"/>
                </a:cubicBezTo>
                <a:cubicBezTo>
                  <a:pt x="15214" y="6269"/>
                  <a:pt x="15237" y="6222"/>
                  <a:pt x="15237" y="6164"/>
                </a:cubicBezTo>
                <a:lnTo>
                  <a:pt x="15237" y="5944"/>
                </a:lnTo>
                <a:cubicBezTo>
                  <a:pt x="15237" y="5887"/>
                  <a:pt x="15214" y="5840"/>
                  <a:pt x="15185" y="5840"/>
                </a:cubicBezTo>
                <a:close/>
                <a:moveTo>
                  <a:pt x="15500" y="5840"/>
                </a:moveTo>
                <a:cubicBezTo>
                  <a:pt x="15470" y="5840"/>
                  <a:pt x="15447" y="5887"/>
                  <a:pt x="15447" y="5944"/>
                </a:cubicBezTo>
                <a:lnTo>
                  <a:pt x="15447" y="6164"/>
                </a:lnTo>
                <a:cubicBezTo>
                  <a:pt x="15447" y="6222"/>
                  <a:pt x="15470" y="6269"/>
                  <a:pt x="15500" y="6269"/>
                </a:cubicBezTo>
                <a:cubicBezTo>
                  <a:pt x="15529" y="6269"/>
                  <a:pt x="15551" y="6222"/>
                  <a:pt x="15551" y="6164"/>
                </a:cubicBezTo>
                <a:lnTo>
                  <a:pt x="15551" y="5944"/>
                </a:lnTo>
                <a:cubicBezTo>
                  <a:pt x="15551" y="5887"/>
                  <a:pt x="15529" y="5840"/>
                  <a:pt x="15500" y="5840"/>
                </a:cubicBezTo>
                <a:close/>
                <a:moveTo>
                  <a:pt x="16349" y="5840"/>
                </a:moveTo>
                <a:cubicBezTo>
                  <a:pt x="16320" y="5840"/>
                  <a:pt x="16296" y="5887"/>
                  <a:pt x="16296" y="5944"/>
                </a:cubicBezTo>
                <a:lnTo>
                  <a:pt x="16296" y="6164"/>
                </a:lnTo>
                <a:cubicBezTo>
                  <a:pt x="16296" y="6222"/>
                  <a:pt x="16320" y="6269"/>
                  <a:pt x="16349" y="6269"/>
                </a:cubicBezTo>
                <a:cubicBezTo>
                  <a:pt x="16378" y="6269"/>
                  <a:pt x="16401" y="6222"/>
                  <a:pt x="16401" y="6164"/>
                </a:cubicBezTo>
                <a:lnTo>
                  <a:pt x="16401" y="5944"/>
                </a:lnTo>
                <a:cubicBezTo>
                  <a:pt x="16401" y="5887"/>
                  <a:pt x="16378" y="5840"/>
                  <a:pt x="16349" y="5840"/>
                </a:cubicBezTo>
                <a:close/>
                <a:moveTo>
                  <a:pt x="16663" y="5840"/>
                </a:moveTo>
                <a:cubicBezTo>
                  <a:pt x="16634" y="5840"/>
                  <a:pt x="16611" y="5887"/>
                  <a:pt x="16611" y="5944"/>
                </a:cubicBezTo>
                <a:lnTo>
                  <a:pt x="16611" y="6164"/>
                </a:lnTo>
                <a:cubicBezTo>
                  <a:pt x="16611" y="6222"/>
                  <a:pt x="16634" y="6269"/>
                  <a:pt x="16663" y="6269"/>
                </a:cubicBezTo>
                <a:cubicBezTo>
                  <a:pt x="16692" y="6269"/>
                  <a:pt x="16716" y="6222"/>
                  <a:pt x="16716" y="6164"/>
                </a:cubicBezTo>
                <a:lnTo>
                  <a:pt x="16716" y="5944"/>
                </a:lnTo>
                <a:cubicBezTo>
                  <a:pt x="16716" y="5887"/>
                  <a:pt x="16692" y="5840"/>
                  <a:pt x="16663" y="5840"/>
                </a:cubicBezTo>
                <a:close/>
                <a:moveTo>
                  <a:pt x="17512" y="5840"/>
                </a:moveTo>
                <a:cubicBezTo>
                  <a:pt x="17483" y="5840"/>
                  <a:pt x="17459" y="5887"/>
                  <a:pt x="17459" y="5944"/>
                </a:cubicBezTo>
                <a:lnTo>
                  <a:pt x="17459" y="6164"/>
                </a:lnTo>
                <a:cubicBezTo>
                  <a:pt x="17459" y="6222"/>
                  <a:pt x="17483" y="6269"/>
                  <a:pt x="17512" y="6269"/>
                </a:cubicBezTo>
                <a:cubicBezTo>
                  <a:pt x="17541" y="6269"/>
                  <a:pt x="17565" y="6222"/>
                  <a:pt x="17565" y="6164"/>
                </a:cubicBezTo>
                <a:lnTo>
                  <a:pt x="17565" y="5944"/>
                </a:lnTo>
                <a:cubicBezTo>
                  <a:pt x="17565" y="5887"/>
                  <a:pt x="17541" y="5840"/>
                  <a:pt x="17512" y="5840"/>
                </a:cubicBezTo>
                <a:close/>
                <a:moveTo>
                  <a:pt x="17827" y="5840"/>
                </a:moveTo>
                <a:cubicBezTo>
                  <a:pt x="17798" y="5840"/>
                  <a:pt x="17774" y="5887"/>
                  <a:pt x="17774" y="5944"/>
                </a:cubicBezTo>
                <a:lnTo>
                  <a:pt x="17774" y="6164"/>
                </a:lnTo>
                <a:cubicBezTo>
                  <a:pt x="17774" y="6222"/>
                  <a:pt x="17798" y="6269"/>
                  <a:pt x="17827" y="6269"/>
                </a:cubicBezTo>
                <a:cubicBezTo>
                  <a:pt x="17856" y="6269"/>
                  <a:pt x="17880" y="6222"/>
                  <a:pt x="17880" y="6164"/>
                </a:cubicBezTo>
                <a:lnTo>
                  <a:pt x="17880" y="5944"/>
                </a:lnTo>
                <a:cubicBezTo>
                  <a:pt x="17880" y="5887"/>
                  <a:pt x="17856" y="5840"/>
                  <a:pt x="17827" y="5840"/>
                </a:cubicBezTo>
                <a:close/>
                <a:moveTo>
                  <a:pt x="18677" y="5840"/>
                </a:moveTo>
                <a:cubicBezTo>
                  <a:pt x="18648" y="5840"/>
                  <a:pt x="18624" y="5887"/>
                  <a:pt x="18624" y="5944"/>
                </a:cubicBezTo>
                <a:lnTo>
                  <a:pt x="18624" y="6164"/>
                </a:lnTo>
                <a:cubicBezTo>
                  <a:pt x="18624" y="6222"/>
                  <a:pt x="18648" y="6269"/>
                  <a:pt x="18677" y="6269"/>
                </a:cubicBezTo>
                <a:cubicBezTo>
                  <a:pt x="18706" y="6269"/>
                  <a:pt x="18730" y="6222"/>
                  <a:pt x="18730" y="6164"/>
                </a:cubicBezTo>
                <a:lnTo>
                  <a:pt x="18730" y="5944"/>
                </a:lnTo>
                <a:cubicBezTo>
                  <a:pt x="18730" y="5887"/>
                  <a:pt x="18706" y="5840"/>
                  <a:pt x="18677" y="5840"/>
                </a:cubicBezTo>
                <a:close/>
                <a:moveTo>
                  <a:pt x="18991" y="5840"/>
                </a:moveTo>
                <a:cubicBezTo>
                  <a:pt x="18962" y="5840"/>
                  <a:pt x="18938" y="5887"/>
                  <a:pt x="18938" y="5944"/>
                </a:cubicBezTo>
                <a:lnTo>
                  <a:pt x="18938" y="6164"/>
                </a:lnTo>
                <a:cubicBezTo>
                  <a:pt x="18938" y="6222"/>
                  <a:pt x="18962" y="6269"/>
                  <a:pt x="18991" y="6269"/>
                </a:cubicBezTo>
                <a:cubicBezTo>
                  <a:pt x="19020" y="6269"/>
                  <a:pt x="19044" y="6222"/>
                  <a:pt x="19044" y="6164"/>
                </a:cubicBezTo>
                <a:lnTo>
                  <a:pt x="19044" y="5944"/>
                </a:lnTo>
                <a:cubicBezTo>
                  <a:pt x="19044" y="5887"/>
                  <a:pt x="19020" y="5840"/>
                  <a:pt x="18991" y="5840"/>
                </a:cubicBezTo>
                <a:close/>
                <a:moveTo>
                  <a:pt x="19841" y="5840"/>
                </a:moveTo>
                <a:cubicBezTo>
                  <a:pt x="19812" y="5840"/>
                  <a:pt x="19788" y="5887"/>
                  <a:pt x="19788" y="5944"/>
                </a:cubicBezTo>
                <a:lnTo>
                  <a:pt x="19788" y="6164"/>
                </a:lnTo>
                <a:cubicBezTo>
                  <a:pt x="19788" y="6222"/>
                  <a:pt x="19812" y="6269"/>
                  <a:pt x="19841" y="6269"/>
                </a:cubicBezTo>
                <a:cubicBezTo>
                  <a:pt x="19870" y="6269"/>
                  <a:pt x="19894" y="6222"/>
                  <a:pt x="19894" y="6164"/>
                </a:cubicBezTo>
                <a:lnTo>
                  <a:pt x="19894" y="5944"/>
                </a:lnTo>
                <a:cubicBezTo>
                  <a:pt x="19894" y="5887"/>
                  <a:pt x="19870" y="5840"/>
                  <a:pt x="19841" y="5840"/>
                </a:cubicBezTo>
                <a:close/>
                <a:moveTo>
                  <a:pt x="20155" y="5840"/>
                </a:moveTo>
                <a:cubicBezTo>
                  <a:pt x="20126" y="5840"/>
                  <a:pt x="20102" y="5887"/>
                  <a:pt x="20102" y="5944"/>
                </a:cubicBezTo>
                <a:lnTo>
                  <a:pt x="20102" y="6164"/>
                </a:lnTo>
                <a:cubicBezTo>
                  <a:pt x="20102" y="6222"/>
                  <a:pt x="20126" y="6269"/>
                  <a:pt x="20155" y="6269"/>
                </a:cubicBezTo>
                <a:cubicBezTo>
                  <a:pt x="20184" y="6269"/>
                  <a:pt x="20207" y="6222"/>
                  <a:pt x="20207" y="6164"/>
                </a:cubicBezTo>
                <a:lnTo>
                  <a:pt x="20207" y="5944"/>
                </a:lnTo>
                <a:cubicBezTo>
                  <a:pt x="20207" y="5887"/>
                  <a:pt x="20184" y="5840"/>
                  <a:pt x="20155" y="5840"/>
                </a:cubicBezTo>
                <a:close/>
                <a:moveTo>
                  <a:pt x="21004" y="5840"/>
                </a:moveTo>
                <a:cubicBezTo>
                  <a:pt x="20975" y="5840"/>
                  <a:pt x="20952" y="5887"/>
                  <a:pt x="20952" y="5944"/>
                </a:cubicBezTo>
                <a:lnTo>
                  <a:pt x="20952" y="6164"/>
                </a:lnTo>
                <a:cubicBezTo>
                  <a:pt x="20952" y="6222"/>
                  <a:pt x="20975" y="6269"/>
                  <a:pt x="21004" y="6269"/>
                </a:cubicBezTo>
                <a:cubicBezTo>
                  <a:pt x="21033" y="6269"/>
                  <a:pt x="21057" y="6222"/>
                  <a:pt x="21057" y="6164"/>
                </a:cubicBezTo>
                <a:lnTo>
                  <a:pt x="21057" y="5944"/>
                </a:lnTo>
                <a:cubicBezTo>
                  <a:pt x="21057" y="5887"/>
                  <a:pt x="21033" y="5840"/>
                  <a:pt x="21004" y="5840"/>
                </a:cubicBezTo>
                <a:close/>
                <a:moveTo>
                  <a:pt x="21319" y="5840"/>
                </a:moveTo>
                <a:cubicBezTo>
                  <a:pt x="21289" y="5840"/>
                  <a:pt x="21267" y="5887"/>
                  <a:pt x="21267" y="5944"/>
                </a:cubicBezTo>
                <a:lnTo>
                  <a:pt x="21267" y="6164"/>
                </a:lnTo>
                <a:cubicBezTo>
                  <a:pt x="21267" y="6222"/>
                  <a:pt x="21289" y="6269"/>
                  <a:pt x="21319" y="6269"/>
                </a:cubicBezTo>
                <a:cubicBezTo>
                  <a:pt x="21348" y="6269"/>
                  <a:pt x="21372" y="6222"/>
                  <a:pt x="21372" y="6164"/>
                </a:cubicBezTo>
                <a:lnTo>
                  <a:pt x="21372" y="5944"/>
                </a:lnTo>
                <a:cubicBezTo>
                  <a:pt x="21372" y="5887"/>
                  <a:pt x="21348" y="5840"/>
                  <a:pt x="21319" y="5840"/>
                </a:cubicBezTo>
                <a:close/>
                <a:moveTo>
                  <a:pt x="281" y="6570"/>
                </a:moveTo>
                <a:cubicBezTo>
                  <a:pt x="252" y="6570"/>
                  <a:pt x="228" y="6617"/>
                  <a:pt x="228" y="6674"/>
                </a:cubicBezTo>
                <a:lnTo>
                  <a:pt x="228" y="6894"/>
                </a:lnTo>
                <a:cubicBezTo>
                  <a:pt x="228" y="6952"/>
                  <a:pt x="252" y="6999"/>
                  <a:pt x="281" y="6999"/>
                </a:cubicBezTo>
                <a:cubicBezTo>
                  <a:pt x="311" y="6999"/>
                  <a:pt x="334" y="6952"/>
                  <a:pt x="334" y="6894"/>
                </a:cubicBezTo>
                <a:lnTo>
                  <a:pt x="334" y="6674"/>
                </a:lnTo>
                <a:cubicBezTo>
                  <a:pt x="334" y="6617"/>
                  <a:pt x="311" y="6570"/>
                  <a:pt x="281" y="6570"/>
                </a:cubicBezTo>
                <a:close/>
                <a:moveTo>
                  <a:pt x="596" y="6570"/>
                </a:moveTo>
                <a:cubicBezTo>
                  <a:pt x="567" y="6570"/>
                  <a:pt x="543" y="6617"/>
                  <a:pt x="543" y="6674"/>
                </a:cubicBezTo>
                <a:lnTo>
                  <a:pt x="543" y="6894"/>
                </a:lnTo>
                <a:cubicBezTo>
                  <a:pt x="543" y="6952"/>
                  <a:pt x="567" y="6999"/>
                  <a:pt x="596" y="6999"/>
                </a:cubicBezTo>
                <a:cubicBezTo>
                  <a:pt x="625" y="6999"/>
                  <a:pt x="649" y="6952"/>
                  <a:pt x="649" y="6894"/>
                </a:cubicBezTo>
                <a:lnTo>
                  <a:pt x="649" y="6674"/>
                </a:lnTo>
                <a:cubicBezTo>
                  <a:pt x="649" y="6617"/>
                  <a:pt x="625" y="6570"/>
                  <a:pt x="596" y="6570"/>
                </a:cubicBezTo>
                <a:close/>
                <a:moveTo>
                  <a:pt x="1446" y="6570"/>
                </a:moveTo>
                <a:cubicBezTo>
                  <a:pt x="1417" y="6570"/>
                  <a:pt x="1393" y="6617"/>
                  <a:pt x="1393" y="6674"/>
                </a:cubicBezTo>
                <a:lnTo>
                  <a:pt x="1393" y="6894"/>
                </a:lnTo>
                <a:cubicBezTo>
                  <a:pt x="1393" y="6952"/>
                  <a:pt x="1417" y="6999"/>
                  <a:pt x="1446" y="6999"/>
                </a:cubicBezTo>
                <a:cubicBezTo>
                  <a:pt x="1475" y="6999"/>
                  <a:pt x="1499" y="6952"/>
                  <a:pt x="1499" y="6894"/>
                </a:cubicBezTo>
                <a:lnTo>
                  <a:pt x="1499" y="6674"/>
                </a:lnTo>
                <a:cubicBezTo>
                  <a:pt x="1499" y="6617"/>
                  <a:pt x="1475" y="6570"/>
                  <a:pt x="1446" y="6570"/>
                </a:cubicBezTo>
                <a:close/>
                <a:moveTo>
                  <a:pt x="1760" y="6570"/>
                </a:moveTo>
                <a:cubicBezTo>
                  <a:pt x="1731" y="6570"/>
                  <a:pt x="1707" y="6617"/>
                  <a:pt x="1707" y="6674"/>
                </a:cubicBezTo>
                <a:lnTo>
                  <a:pt x="1707" y="6894"/>
                </a:lnTo>
                <a:cubicBezTo>
                  <a:pt x="1707" y="6952"/>
                  <a:pt x="1731" y="6999"/>
                  <a:pt x="1760" y="6999"/>
                </a:cubicBezTo>
                <a:cubicBezTo>
                  <a:pt x="1789" y="6999"/>
                  <a:pt x="1813" y="6952"/>
                  <a:pt x="1813" y="6894"/>
                </a:cubicBezTo>
                <a:lnTo>
                  <a:pt x="1813" y="6674"/>
                </a:lnTo>
                <a:cubicBezTo>
                  <a:pt x="1813" y="6617"/>
                  <a:pt x="1789" y="6570"/>
                  <a:pt x="1760" y="6570"/>
                </a:cubicBezTo>
                <a:close/>
                <a:moveTo>
                  <a:pt x="2610" y="6570"/>
                </a:moveTo>
                <a:cubicBezTo>
                  <a:pt x="2581" y="6570"/>
                  <a:pt x="2557" y="6617"/>
                  <a:pt x="2557" y="6674"/>
                </a:cubicBezTo>
                <a:lnTo>
                  <a:pt x="2557" y="6894"/>
                </a:lnTo>
                <a:cubicBezTo>
                  <a:pt x="2557" y="6952"/>
                  <a:pt x="2581" y="6999"/>
                  <a:pt x="2610" y="6999"/>
                </a:cubicBezTo>
                <a:cubicBezTo>
                  <a:pt x="2639" y="6999"/>
                  <a:pt x="2662" y="6952"/>
                  <a:pt x="2662" y="6894"/>
                </a:cubicBezTo>
                <a:lnTo>
                  <a:pt x="2662" y="6674"/>
                </a:lnTo>
                <a:cubicBezTo>
                  <a:pt x="2662" y="6617"/>
                  <a:pt x="2639" y="6570"/>
                  <a:pt x="2610" y="6570"/>
                </a:cubicBezTo>
                <a:close/>
                <a:moveTo>
                  <a:pt x="2924" y="6570"/>
                </a:moveTo>
                <a:cubicBezTo>
                  <a:pt x="2895" y="6570"/>
                  <a:pt x="2871" y="6617"/>
                  <a:pt x="2871" y="6674"/>
                </a:cubicBezTo>
                <a:lnTo>
                  <a:pt x="2871" y="6894"/>
                </a:lnTo>
                <a:cubicBezTo>
                  <a:pt x="2871" y="6952"/>
                  <a:pt x="2895" y="6999"/>
                  <a:pt x="2924" y="6999"/>
                </a:cubicBezTo>
                <a:cubicBezTo>
                  <a:pt x="2954" y="6999"/>
                  <a:pt x="2976" y="6952"/>
                  <a:pt x="2976" y="6894"/>
                </a:cubicBezTo>
                <a:lnTo>
                  <a:pt x="2976" y="6674"/>
                </a:lnTo>
                <a:cubicBezTo>
                  <a:pt x="2976" y="6617"/>
                  <a:pt x="2954" y="6570"/>
                  <a:pt x="2924" y="6570"/>
                </a:cubicBezTo>
                <a:close/>
                <a:moveTo>
                  <a:pt x="3773" y="6570"/>
                </a:moveTo>
                <a:cubicBezTo>
                  <a:pt x="3744" y="6570"/>
                  <a:pt x="3721" y="6617"/>
                  <a:pt x="3721" y="6674"/>
                </a:cubicBezTo>
                <a:lnTo>
                  <a:pt x="3721" y="6894"/>
                </a:lnTo>
                <a:cubicBezTo>
                  <a:pt x="3721" y="6952"/>
                  <a:pt x="3744" y="6999"/>
                  <a:pt x="3773" y="6999"/>
                </a:cubicBezTo>
                <a:cubicBezTo>
                  <a:pt x="3802" y="6999"/>
                  <a:pt x="3826" y="6952"/>
                  <a:pt x="3826" y="6894"/>
                </a:cubicBezTo>
                <a:lnTo>
                  <a:pt x="3826" y="6674"/>
                </a:lnTo>
                <a:cubicBezTo>
                  <a:pt x="3826" y="6617"/>
                  <a:pt x="3802" y="6570"/>
                  <a:pt x="3773" y="6570"/>
                </a:cubicBezTo>
                <a:close/>
                <a:moveTo>
                  <a:pt x="4088" y="6570"/>
                </a:moveTo>
                <a:cubicBezTo>
                  <a:pt x="4058" y="6570"/>
                  <a:pt x="4035" y="6617"/>
                  <a:pt x="4035" y="6674"/>
                </a:cubicBezTo>
                <a:lnTo>
                  <a:pt x="4035" y="6894"/>
                </a:lnTo>
                <a:cubicBezTo>
                  <a:pt x="4035" y="6952"/>
                  <a:pt x="4058" y="6999"/>
                  <a:pt x="4088" y="6999"/>
                </a:cubicBezTo>
                <a:cubicBezTo>
                  <a:pt x="4117" y="6999"/>
                  <a:pt x="4141" y="6952"/>
                  <a:pt x="4141" y="6894"/>
                </a:cubicBezTo>
                <a:lnTo>
                  <a:pt x="4141" y="6674"/>
                </a:lnTo>
                <a:cubicBezTo>
                  <a:pt x="4141" y="6617"/>
                  <a:pt x="4117" y="6570"/>
                  <a:pt x="4088" y="6570"/>
                </a:cubicBezTo>
                <a:close/>
                <a:moveTo>
                  <a:pt x="4937" y="6570"/>
                </a:moveTo>
                <a:cubicBezTo>
                  <a:pt x="4908" y="6570"/>
                  <a:pt x="4884" y="6617"/>
                  <a:pt x="4884" y="6674"/>
                </a:cubicBezTo>
                <a:lnTo>
                  <a:pt x="4884" y="6894"/>
                </a:lnTo>
                <a:cubicBezTo>
                  <a:pt x="4884" y="6952"/>
                  <a:pt x="4908" y="6999"/>
                  <a:pt x="4937" y="6999"/>
                </a:cubicBezTo>
                <a:cubicBezTo>
                  <a:pt x="4966" y="6999"/>
                  <a:pt x="4990" y="6952"/>
                  <a:pt x="4990" y="6894"/>
                </a:cubicBezTo>
                <a:lnTo>
                  <a:pt x="4990" y="6674"/>
                </a:lnTo>
                <a:cubicBezTo>
                  <a:pt x="4990" y="6617"/>
                  <a:pt x="4966" y="6570"/>
                  <a:pt x="4937" y="6570"/>
                </a:cubicBezTo>
                <a:close/>
                <a:moveTo>
                  <a:pt x="5252" y="6570"/>
                </a:moveTo>
                <a:cubicBezTo>
                  <a:pt x="5223" y="6570"/>
                  <a:pt x="5199" y="6617"/>
                  <a:pt x="5199" y="6674"/>
                </a:cubicBezTo>
                <a:lnTo>
                  <a:pt x="5199" y="6894"/>
                </a:lnTo>
                <a:cubicBezTo>
                  <a:pt x="5199" y="6952"/>
                  <a:pt x="5223" y="6999"/>
                  <a:pt x="5252" y="6999"/>
                </a:cubicBezTo>
                <a:cubicBezTo>
                  <a:pt x="5281" y="6999"/>
                  <a:pt x="5305" y="6952"/>
                  <a:pt x="5305" y="6894"/>
                </a:cubicBezTo>
                <a:lnTo>
                  <a:pt x="5305" y="6674"/>
                </a:lnTo>
                <a:cubicBezTo>
                  <a:pt x="5305" y="6617"/>
                  <a:pt x="5281" y="6570"/>
                  <a:pt x="5252" y="6570"/>
                </a:cubicBezTo>
                <a:close/>
                <a:moveTo>
                  <a:pt x="6102" y="6570"/>
                </a:moveTo>
                <a:cubicBezTo>
                  <a:pt x="6072" y="6570"/>
                  <a:pt x="6049" y="6617"/>
                  <a:pt x="6049" y="6674"/>
                </a:cubicBezTo>
                <a:lnTo>
                  <a:pt x="6049" y="6894"/>
                </a:lnTo>
                <a:cubicBezTo>
                  <a:pt x="6049" y="6952"/>
                  <a:pt x="6072" y="6999"/>
                  <a:pt x="6102" y="6999"/>
                </a:cubicBezTo>
                <a:cubicBezTo>
                  <a:pt x="6131" y="6999"/>
                  <a:pt x="6155" y="6952"/>
                  <a:pt x="6155" y="6894"/>
                </a:cubicBezTo>
                <a:lnTo>
                  <a:pt x="6155" y="6674"/>
                </a:lnTo>
                <a:cubicBezTo>
                  <a:pt x="6155" y="6617"/>
                  <a:pt x="6131" y="6570"/>
                  <a:pt x="6102" y="6570"/>
                </a:cubicBezTo>
                <a:close/>
                <a:moveTo>
                  <a:pt x="6416" y="6570"/>
                </a:moveTo>
                <a:cubicBezTo>
                  <a:pt x="6387" y="6570"/>
                  <a:pt x="6363" y="6617"/>
                  <a:pt x="6363" y="6674"/>
                </a:cubicBezTo>
                <a:lnTo>
                  <a:pt x="6363" y="6894"/>
                </a:lnTo>
                <a:cubicBezTo>
                  <a:pt x="6363" y="6952"/>
                  <a:pt x="6387" y="6999"/>
                  <a:pt x="6416" y="6999"/>
                </a:cubicBezTo>
                <a:cubicBezTo>
                  <a:pt x="6445" y="6999"/>
                  <a:pt x="6469" y="6952"/>
                  <a:pt x="6469" y="6894"/>
                </a:cubicBezTo>
                <a:lnTo>
                  <a:pt x="6469" y="6674"/>
                </a:lnTo>
                <a:cubicBezTo>
                  <a:pt x="6469" y="6617"/>
                  <a:pt x="6445" y="6570"/>
                  <a:pt x="6416" y="6570"/>
                </a:cubicBezTo>
                <a:close/>
                <a:moveTo>
                  <a:pt x="7266" y="6570"/>
                </a:moveTo>
                <a:cubicBezTo>
                  <a:pt x="7237" y="6570"/>
                  <a:pt x="7213" y="6617"/>
                  <a:pt x="7213" y="6674"/>
                </a:cubicBezTo>
                <a:lnTo>
                  <a:pt x="7213" y="6894"/>
                </a:lnTo>
                <a:cubicBezTo>
                  <a:pt x="7213" y="6952"/>
                  <a:pt x="7237" y="6999"/>
                  <a:pt x="7266" y="6999"/>
                </a:cubicBezTo>
                <a:cubicBezTo>
                  <a:pt x="7295" y="6999"/>
                  <a:pt x="7318" y="6952"/>
                  <a:pt x="7318" y="6894"/>
                </a:cubicBezTo>
                <a:lnTo>
                  <a:pt x="7318" y="6674"/>
                </a:lnTo>
                <a:cubicBezTo>
                  <a:pt x="7318" y="6617"/>
                  <a:pt x="7295" y="6570"/>
                  <a:pt x="7266" y="6570"/>
                </a:cubicBezTo>
                <a:close/>
                <a:moveTo>
                  <a:pt x="7580" y="6570"/>
                </a:moveTo>
                <a:cubicBezTo>
                  <a:pt x="7551" y="6570"/>
                  <a:pt x="7527" y="6617"/>
                  <a:pt x="7527" y="6674"/>
                </a:cubicBezTo>
                <a:lnTo>
                  <a:pt x="7527" y="6894"/>
                </a:lnTo>
                <a:cubicBezTo>
                  <a:pt x="7527" y="6952"/>
                  <a:pt x="7551" y="6999"/>
                  <a:pt x="7580" y="6999"/>
                </a:cubicBezTo>
                <a:cubicBezTo>
                  <a:pt x="7609" y="6999"/>
                  <a:pt x="7632" y="6952"/>
                  <a:pt x="7632" y="6894"/>
                </a:cubicBezTo>
                <a:lnTo>
                  <a:pt x="7632" y="6674"/>
                </a:lnTo>
                <a:cubicBezTo>
                  <a:pt x="7632" y="6617"/>
                  <a:pt x="7609" y="6570"/>
                  <a:pt x="7580" y="6570"/>
                </a:cubicBezTo>
                <a:close/>
                <a:moveTo>
                  <a:pt x="8429" y="6570"/>
                </a:moveTo>
                <a:cubicBezTo>
                  <a:pt x="8400" y="6570"/>
                  <a:pt x="8377" y="6617"/>
                  <a:pt x="8377" y="6674"/>
                </a:cubicBezTo>
                <a:lnTo>
                  <a:pt x="8377" y="6894"/>
                </a:lnTo>
                <a:cubicBezTo>
                  <a:pt x="8377" y="6952"/>
                  <a:pt x="8400" y="6999"/>
                  <a:pt x="8429" y="6999"/>
                </a:cubicBezTo>
                <a:cubicBezTo>
                  <a:pt x="8458" y="6999"/>
                  <a:pt x="8482" y="6952"/>
                  <a:pt x="8482" y="6894"/>
                </a:cubicBezTo>
                <a:lnTo>
                  <a:pt x="8482" y="6674"/>
                </a:lnTo>
                <a:cubicBezTo>
                  <a:pt x="8482" y="6617"/>
                  <a:pt x="8458" y="6570"/>
                  <a:pt x="8429" y="6570"/>
                </a:cubicBezTo>
                <a:close/>
                <a:moveTo>
                  <a:pt x="8744" y="6570"/>
                </a:moveTo>
                <a:cubicBezTo>
                  <a:pt x="8714" y="6570"/>
                  <a:pt x="8691" y="6617"/>
                  <a:pt x="8691" y="6674"/>
                </a:cubicBezTo>
                <a:lnTo>
                  <a:pt x="8691" y="6894"/>
                </a:lnTo>
                <a:cubicBezTo>
                  <a:pt x="8691" y="6952"/>
                  <a:pt x="8714" y="6999"/>
                  <a:pt x="8744" y="6999"/>
                </a:cubicBezTo>
                <a:cubicBezTo>
                  <a:pt x="8773" y="6999"/>
                  <a:pt x="8796" y="6952"/>
                  <a:pt x="8796" y="6894"/>
                </a:cubicBezTo>
                <a:lnTo>
                  <a:pt x="8796" y="6674"/>
                </a:lnTo>
                <a:cubicBezTo>
                  <a:pt x="8796" y="6617"/>
                  <a:pt x="8773" y="6570"/>
                  <a:pt x="8744" y="6570"/>
                </a:cubicBezTo>
                <a:close/>
                <a:moveTo>
                  <a:pt x="9593" y="6570"/>
                </a:moveTo>
                <a:cubicBezTo>
                  <a:pt x="9564" y="6570"/>
                  <a:pt x="9540" y="6617"/>
                  <a:pt x="9540" y="6674"/>
                </a:cubicBezTo>
                <a:lnTo>
                  <a:pt x="9540" y="6894"/>
                </a:lnTo>
                <a:cubicBezTo>
                  <a:pt x="9540" y="6952"/>
                  <a:pt x="9564" y="6999"/>
                  <a:pt x="9593" y="6999"/>
                </a:cubicBezTo>
                <a:cubicBezTo>
                  <a:pt x="9622" y="6999"/>
                  <a:pt x="9646" y="6952"/>
                  <a:pt x="9646" y="6894"/>
                </a:cubicBezTo>
                <a:lnTo>
                  <a:pt x="9646" y="6674"/>
                </a:lnTo>
                <a:cubicBezTo>
                  <a:pt x="9646" y="6617"/>
                  <a:pt x="9622" y="6570"/>
                  <a:pt x="9593" y="6570"/>
                </a:cubicBezTo>
                <a:close/>
                <a:moveTo>
                  <a:pt x="9908" y="6570"/>
                </a:moveTo>
                <a:cubicBezTo>
                  <a:pt x="9879" y="6570"/>
                  <a:pt x="9855" y="6617"/>
                  <a:pt x="9855" y="6674"/>
                </a:cubicBezTo>
                <a:lnTo>
                  <a:pt x="9855" y="6894"/>
                </a:lnTo>
                <a:cubicBezTo>
                  <a:pt x="9855" y="6952"/>
                  <a:pt x="9879" y="6999"/>
                  <a:pt x="9908" y="6999"/>
                </a:cubicBezTo>
                <a:cubicBezTo>
                  <a:pt x="9937" y="6999"/>
                  <a:pt x="9961" y="6952"/>
                  <a:pt x="9961" y="6894"/>
                </a:cubicBezTo>
                <a:lnTo>
                  <a:pt x="9961" y="6674"/>
                </a:lnTo>
                <a:cubicBezTo>
                  <a:pt x="9961" y="6617"/>
                  <a:pt x="9937" y="6570"/>
                  <a:pt x="9908" y="6570"/>
                </a:cubicBezTo>
                <a:close/>
                <a:moveTo>
                  <a:pt x="10758" y="6570"/>
                </a:moveTo>
                <a:cubicBezTo>
                  <a:pt x="10728" y="6570"/>
                  <a:pt x="10705" y="6617"/>
                  <a:pt x="10705" y="6674"/>
                </a:cubicBezTo>
                <a:lnTo>
                  <a:pt x="10705" y="6894"/>
                </a:lnTo>
                <a:cubicBezTo>
                  <a:pt x="10705" y="6952"/>
                  <a:pt x="10728" y="6999"/>
                  <a:pt x="10758" y="6999"/>
                </a:cubicBezTo>
                <a:cubicBezTo>
                  <a:pt x="10787" y="6999"/>
                  <a:pt x="10810" y="6952"/>
                  <a:pt x="10810" y="6894"/>
                </a:cubicBezTo>
                <a:lnTo>
                  <a:pt x="10810" y="6674"/>
                </a:lnTo>
                <a:cubicBezTo>
                  <a:pt x="10810" y="6617"/>
                  <a:pt x="10787" y="6570"/>
                  <a:pt x="10758" y="6570"/>
                </a:cubicBezTo>
                <a:close/>
                <a:moveTo>
                  <a:pt x="11072" y="6570"/>
                </a:moveTo>
                <a:cubicBezTo>
                  <a:pt x="11043" y="6570"/>
                  <a:pt x="11019" y="6617"/>
                  <a:pt x="11019" y="6674"/>
                </a:cubicBezTo>
                <a:lnTo>
                  <a:pt x="11019" y="6894"/>
                </a:lnTo>
                <a:cubicBezTo>
                  <a:pt x="11019" y="6952"/>
                  <a:pt x="11043" y="6999"/>
                  <a:pt x="11072" y="6999"/>
                </a:cubicBezTo>
                <a:cubicBezTo>
                  <a:pt x="11101" y="6999"/>
                  <a:pt x="11125" y="6952"/>
                  <a:pt x="11125" y="6894"/>
                </a:cubicBezTo>
                <a:lnTo>
                  <a:pt x="11125" y="6674"/>
                </a:lnTo>
                <a:cubicBezTo>
                  <a:pt x="11125" y="6617"/>
                  <a:pt x="11101" y="6570"/>
                  <a:pt x="11072" y="6570"/>
                </a:cubicBezTo>
                <a:close/>
                <a:moveTo>
                  <a:pt x="11922" y="6570"/>
                </a:moveTo>
                <a:cubicBezTo>
                  <a:pt x="11893" y="6570"/>
                  <a:pt x="11869" y="6617"/>
                  <a:pt x="11869" y="6674"/>
                </a:cubicBezTo>
                <a:lnTo>
                  <a:pt x="11869" y="6894"/>
                </a:lnTo>
                <a:cubicBezTo>
                  <a:pt x="11869" y="6952"/>
                  <a:pt x="11893" y="6999"/>
                  <a:pt x="11922" y="6999"/>
                </a:cubicBezTo>
                <a:cubicBezTo>
                  <a:pt x="11951" y="6999"/>
                  <a:pt x="11974" y="6952"/>
                  <a:pt x="11974" y="6894"/>
                </a:cubicBezTo>
                <a:lnTo>
                  <a:pt x="11974" y="6674"/>
                </a:lnTo>
                <a:cubicBezTo>
                  <a:pt x="11974" y="6617"/>
                  <a:pt x="11951" y="6570"/>
                  <a:pt x="11922" y="6570"/>
                </a:cubicBezTo>
                <a:close/>
                <a:moveTo>
                  <a:pt x="12236" y="6570"/>
                </a:moveTo>
                <a:cubicBezTo>
                  <a:pt x="12207" y="6570"/>
                  <a:pt x="12183" y="6617"/>
                  <a:pt x="12183" y="6674"/>
                </a:cubicBezTo>
                <a:lnTo>
                  <a:pt x="12183" y="6894"/>
                </a:lnTo>
                <a:cubicBezTo>
                  <a:pt x="12183" y="6952"/>
                  <a:pt x="12207" y="6999"/>
                  <a:pt x="12236" y="6999"/>
                </a:cubicBezTo>
                <a:cubicBezTo>
                  <a:pt x="12265" y="6999"/>
                  <a:pt x="12288" y="6952"/>
                  <a:pt x="12288" y="6894"/>
                </a:cubicBezTo>
                <a:lnTo>
                  <a:pt x="12288" y="6674"/>
                </a:lnTo>
                <a:cubicBezTo>
                  <a:pt x="12288" y="6617"/>
                  <a:pt x="12265" y="6570"/>
                  <a:pt x="12236" y="6570"/>
                </a:cubicBezTo>
                <a:close/>
                <a:moveTo>
                  <a:pt x="13085" y="6570"/>
                </a:moveTo>
                <a:cubicBezTo>
                  <a:pt x="13056" y="6570"/>
                  <a:pt x="13032" y="6617"/>
                  <a:pt x="13032" y="6674"/>
                </a:cubicBezTo>
                <a:lnTo>
                  <a:pt x="13032" y="6894"/>
                </a:lnTo>
                <a:cubicBezTo>
                  <a:pt x="13032" y="6952"/>
                  <a:pt x="13056" y="6999"/>
                  <a:pt x="13085" y="6999"/>
                </a:cubicBezTo>
                <a:cubicBezTo>
                  <a:pt x="13114" y="6999"/>
                  <a:pt x="13138" y="6952"/>
                  <a:pt x="13138" y="6894"/>
                </a:cubicBezTo>
                <a:lnTo>
                  <a:pt x="13138" y="6674"/>
                </a:lnTo>
                <a:cubicBezTo>
                  <a:pt x="13138" y="6617"/>
                  <a:pt x="13114" y="6570"/>
                  <a:pt x="13085" y="6570"/>
                </a:cubicBezTo>
                <a:close/>
                <a:moveTo>
                  <a:pt x="13399" y="6570"/>
                </a:moveTo>
                <a:cubicBezTo>
                  <a:pt x="13370" y="6570"/>
                  <a:pt x="13348" y="6617"/>
                  <a:pt x="13348" y="6674"/>
                </a:cubicBezTo>
                <a:lnTo>
                  <a:pt x="13348" y="6894"/>
                </a:lnTo>
                <a:cubicBezTo>
                  <a:pt x="13348" y="6952"/>
                  <a:pt x="13370" y="6999"/>
                  <a:pt x="13399" y="6999"/>
                </a:cubicBezTo>
                <a:cubicBezTo>
                  <a:pt x="13428" y="6999"/>
                  <a:pt x="13452" y="6952"/>
                  <a:pt x="13452" y="6894"/>
                </a:cubicBezTo>
                <a:lnTo>
                  <a:pt x="13452" y="6674"/>
                </a:lnTo>
                <a:cubicBezTo>
                  <a:pt x="13452" y="6617"/>
                  <a:pt x="13428" y="6570"/>
                  <a:pt x="13399" y="6570"/>
                </a:cubicBezTo>
                <a:close/>
                <a:moveTo>
                  <a:pt x="14249" y="6570"/>
                </a:moveTo>
                <a:cubicBezTo>
                  <a:pt x="14220" y="6570"/>
                  <a:pt x="14196" y="6617"/>
                  <a:pt x="14196" y="6674"/>
                </a:cubicBezTo>
                <a:lnTo>
                  <a:pt x="14196" y="6894"/>
                </a:lnTo>
                <a:cubicBezTo>
                  <a:pt x="14196" y="6952"/>
                  <a:pt x="14220" y="6999"/>
                  <a:pt x="14249" y="6999"/>
                </a:cubicBezTo>
                <a:cubicBezTo>
                  <a:pt x="14278" y="6999"/>
                  <a:pt x="14302" y="6952"/>
                  <a:pt x="14302" y="6894"/>
                </a:cubicBezTo>
                <a:lnTo>
                  <a:pt x="14302" y="6674"/>
                </a:lnTo>
                <a:cubicBezTo>
                  <a:pt x="14302" y="6617"/>
                  <a:pt x="14278" y="6570"/>
                  <a:pt x="14249" y="6570"/>
                </a:cubicBezTo>
                <a:close/>
                <a:moveTo>
                  <a:pt x="14564" y="6570"/>
                </a:moveTo>
                <a:cubicBezTo>
                  <a:pt x="14535" y="6570"/>
                  <a:pt x="14511" y="6617"/>
                  <a:pt x="14511" y="6674"/>
                </a:cubicBezTo>
                <a:lnTo>
                  <a:pt x="14511" y="6894"/>
                </a:lnTo>
                <a:cubicBezTo>
                  <a:pt x="14511" y="6952"/>
                  <a:pt x="14535" y="6999"/>
                  <a:pt x="14564" y="6999"/>
                </a:cubicBezTo>
                <a:cubicBezTo>
                  <a:pt x="14593" y="6999"/>
                  <a:pt x="14617" y="6952"/>
                  <a:pt x="14617" y="6894"/>
                </a:cubicBezTo>
                <a:lnTo>
                  <a:pt x="14617" y="6674"/>
                </a:lnTo>
                <a:cubicBezTo>
                  <a:pt x="14617" y="6617"/>
                  <a:pt x="14593" y="6570"/>
                  <a:pt x="14564" y="6570"/>
                </a:cubicBezTo>
                <a:close/>
                <a:moveTo>
                  <a:pt x="15413" y="6570"/>
                </a:moveTo>
                <a:cubicBezTo>
                  <a:pt x="15384" y="6570"/>
                  <a:pt x="15360" y="6617"/>
                  <a:pt x="15360" y="6674"/>
                </a:cubicBezTo>
                <a:lnTo>
                  <a:pt x="15360" y="6894"/>
                </a:lnTo>
                <a:cubicBezTo>
                  <a:pt x="15360" y="6952"/>
                  <a:pt x="15384" y="6999"/>
                  <a:pt x="15413" y="6999"/>
                </a:cubicBezTo>
                <a:cubicBezTo>
                  <a:pt x="15442" y="6999"/>
                  <a:pt x="15465" y="6952"/>
                  <a:pt x="15465" y="6894"/>
                </a:cubicBezTo>
                <a:lnTo>
                  <a:pt x="15465" y="6674"/>
                </a:lnTo>
                <a:cubicBezTo>
                  <a:pt x="15465" y="6617"/>
                  <a:pt x="15442" y="6570"/>
                  <a:pt x="15413" y="6570"/>
                </a:cubicBezTo>
                <a:close/>
                <a:moveTo>
                  <a:pt x="15728" y="6570"/>
                </a:moveTo>
                <a:cubicBezTo>
                  <a:pt x="15699" y="6570"/>
                  <a:pt x="15675" y="6617"/>
                  <a:pt x="15675" y="6674"/>
                </a:cubicBezTo>
                <a:lnTo>
                  <a:pt x="15675" y="6894"/>
                </a:lnTo>
                <a:cubicBezTo>
                  <a:pt x="15675" y="6952"/>
                  <a:pt x="15699" y="6999"/>
                  <a:pt x="15728" y="6999"/>
                </a:cubicBezTo>
                <a:cubicBezTo>
                  <a:pt x="15757" y="6999"/>
                  <a:pt x="15781" y="6952"/>
                  <a:pt x="15781" y="6894"/>
                </a:cubicBezTo>
                <a:lnTo>
                  <a:pt x="15781" y="6674"/>
                </a:lnTo>
                <a:cubicBezTo>
                  <a:pt x="15781" y="6617"/>
                  <a:pt x="15757" y="6570"/>
                  <a:pt x="15728" y="6570"/>
                </a:cubicBezTo>
                <a:close/>
                <a:moveTo>
                  <a:pt x="16578" y="6570"/>
                </a:moveTo>
                <a:cubicBezTo>
                  <a:pt x="16549" y="6570"/>
                  <a:pt x="16525" y="6617"/>
                  <a:pt x="16525" y="6674"/>
                </a:cubicBezTo>
                <a:lnTo>
                  <a:pt x="16525" y="6894"/>
                </a:lnTo>
                <a:cubicBezTo>
                  <a:pt x="16525" y="6952"/>
                  <a:pt x="16549" y="6999"/>
                  <a:pt x="16578" y="6999"/>
                </a:cubicBezTo>
                <a:cubicBezTo>
                  <a:pt x="16607" y="6999"/>
                  <a:pt x="16630" y="6952"/>
                  <a:pt x="16630" y="6894"/>
                </a:cubicBezTo>
                <a:lnTo>
                  <a:pt x="16630" y="6674"/>
                </a:lnTo>
                <a:cubicBezTo>
                  <a:pt x="16630" y="6617"/>
                  <a:pt x="16607" y="6570"/>
                  <a:pt x="16578" y="6570"/>
                </a:cubicBezTo>
                <a:close/>
                <a:moveTo>
                  <a:pt x="16892" y="6570"/>
                </a:moveTo>
                <a:cubicBezTo>
                  <a:pt x="16863" y="6570"/>
                  <a:pt x="16839" y="6617"/>
                  <a:pt x="16839" y="6674"/>
                </a:cubicBezTo>
                <a:lnTo>
                  <a:pt x="16839" y="6894"/>
                </a:lnTo>
                <a:cubicBezTo>
                  <a:pt x="16839" y="6952"/>
                  <a:pt x="16863" y="6999"/>
                  <a:pt x="16892" y="6999"/>
                </a:cubicBezTo>
                <a:cubicBezTo>
                  <a:pt x="16921" y="6999"/>
                  <a:pt x="16944" y="6952"/>
                  <a:pt x="16944" y="6894"/>
                </a:cubicBezTo>
                <a:lnTo>
                  <a:pt x="16944" y="6674"/>
                </a:lnTo>
                <a:cubicBezTo>
                  <a:pt x="16944" y="6617"/>
                  <a:pt x="16921" y="6570"/>
                  <a:pt x="16892" y="6570"/>
                </a:cubicBezTo>
                <a:close/>
                <a:moveTo>
                  <a:pt x="17741" y="6570"/>
                </a:moveTo>
                <a:cubicBezTo>
                  <a:pt x="17712" y="6570"/>
                  <a:pt x="17689" y="6617"/>
                  <a:pt x="17689" y="6674"/>
                </a:cubicBezTo>
                <a:lnTo>
                  <a:pt x="17689" y="6894"/>
                </a:lnTo>
                <a:cubicBezTo>
                  <a:pt x="17689" y="6952"/>
                  <a:pt x="17712" y="6999"/>
                  <a:pt x="17741" y="6999"/>
                </a:cubicBezTo>
                <a:cubicBezTo>
                  <a:pt x="17770" y="6999"/>
                  <a:pt x="17794" y="6952"/>
                  <a:pt x="17794" y="6894"/>
                </a:cubicBezTo>
                <a:lnTo>
                  <a:pt x="17794" y="6674"/>
                </a:lnTo>
                <a:cubicBezTo>
                  <a:pt x="17794" y="6617"/>
                  <a:pt x="17770" y="6570"/>
                  <a:pt x="17741" y="6570"/>
                </a:cubicBezTo>
                <a:close/>
                <a:moveTo>
                  <a:pt x="18055" y="6570"/>
                </a:moveTo>
                <a:cubicBezTo>
                  <a:pt x="18026" y="6570"/>
                  <a:pt x="18002" y="6617"/>
                  <a:pt x="18002" y="6674"/>
                </a:cubicBezTo>
                <a:lnTo>
                  <a:pt x="18002" y="6894"/>
                </a:lnTo>
                <a:cubicBezTo>
                  <a:pt x="18002" y="6952"/>
                  <a:pt x="18026" y="6999"/>
                  <a:pt x="18055" y="6999"/>
                </a:cubicBezTo>
                <a:cubicBezTo>
                  <a:pt x="18085" y="6999"/>
                  <a:pt x="18108" y="6952"/>
                  <a:pt x="18108" y="6894"/>
                </a:cubicBezTo>
                <a:lnTo>
                  <a:pt x="18108" y="6674"/>
                </a:lnTo>
                <a:cubicBezTo>
                  <a:pt x="18108" y="6617"/>
                  <a:pt x="18085" y="6570"/>
                  <a:pt x="18055" y="6570"/>
                </a:cubicBezTo>
                <a:close/>
                <a:moveTo>
                  <a:pt x="18905" y="6570"/>
                </a:moveTo>
                <a:cubicBezTo>
                  <a:pt x="18876" y="6570"/>
                  <a:pt x="18852" y="6617"/>
                  <a:pt x="18852" y="6674"/>
                </a:cubicBezTo>
                <a:lnTo>
                  <a:pt x="18852" y="6894"/>
                </a:lnTo>
                <a:cubicBezTo>
                  <a:pt x="18852" y="6952"/>
                  <a:pt x="18876" y="6999"/>
                  <a:pt x="18905" y="6999"/>
                </a:cubicBezTo>
                <a:cubicBezTo>
                  <a:pt x="18934" y="6999"/>
                  <a:pt x="18958" y="6952"/>
                  <a:pt x="18958" y="6894"/>
                </a:cubicBezTo>
                <a:lnTo>
                  <a:pt x="18958" y="6674"/>
                </a:lnTo>
                <a:cubicBezTo>
                  <a:pt x="18958" y="6617"/>
                  <a:pt x="18934" y="6570"/>
                  <a:pt x="18905" y="6570"/>
                </a:cubicBezTo>
                <a:close/>
                <a:moveTo>
                  <a:pt x="19220" y="6570"/>
                </a:moveTo>
                <a:cubicBezTo>
                  <a:pt x="19191" y="6570"/>
                  <a:pt x="19167" y="6617"/>
                  <a:pt x="19167" y="6674"/>
                </a:cubicBezTo>
                <a:lnTo>
                  <a:pt x="19167" y="6894"/>
                </a:lnTo>
                <a:cubicBezTo>
                  <a:pt x="19167" y="6952"/>
                  <a:pt x="19191" y="6999"/>
                  <a:pt x="19220" y="6999"/>
                </a:cubicBezTo>
                <a:cubicBezTo>
                  <a:pt x="19249" y="6999"/>
                  <a:pt x="19273" y="6952"/>
                  <a:pt x="19273" y="6894"/>
                </a:cubicBezTo>
                <a:lnTo>
                  <a:pt x="19273" y="6674"/>
                </a:lnTo>
                <a:cubicBezTo>
                  <a:pt x="19273" y="6617"/>
                  <a:pt x="19249" y="6570"/>
                  <a:pt x="19220" y="6570"/>
                </a:cubicBezTo>
                <a:close/>
                <a:moveTo>
                  <a:pt x="20069" y="6570"/>
                </a:moveTo>
                <a:cubicBezTo>
                  <a:pt x="20040" y="6570"/>
                  <a:pt x="20016" y="6617"/>
                  <a:pt x="20016" y="6674"/>
                </a:cubicBezTo>
                <a:lnTo>
                  <a:pt x="20016" y="6894"/>
                </a:lnTo>
                <a:cubicBezTo>
                  <a:pt x="20016" y="6952"/>
                  <a:pt x="20040" y="6999"/>
                  <a:pt x="20069" y="6999"/>
                </a:cubicBezTo>
                <a:cubicBezTo>
                  <a:pt x="20099" y="6999"/>
                  <a:pt x="20122" y="6952"/>
                  <a:pt x="20122" y="6894"/>
                </a:cubicBezTo>
                <a:lnTo>
                  <a:pt x="20122" y="6674"/>
                </a:lnTo>
                <a:cubicBezTo>
                  <a:pt x="20122" y="6617"/>
                  <a:pt x="20099" y="6570"/>
                  <a:pt x="20069" y="6570"/>
                </a:cubicBezTo>
                <a:close/>
                <a:moveTo>
                  <a:pt x="20384" y="6570"/>
                </a:moveTo>
                <a:cubicBezTo>
                  <a:pt x="20355" y="6570"/>
                  <a:pt x="20331" y="6617"/>
                  <a:pt x="20331" y="6674"/>
                </a:cubicBezTo>
                <a:lnTo>
                  <a:pt x="20331" y="6894"/>
                </a:lnTo>
                <a:cubicBezTo>
                  <a:pt x="20331" y="6952"/>
                  <a:pt x="20355" y="6999"/>
                  <a:pt x="20384" y="6999"/>
                </a:cubicBezTo>
                <a:cubicBezTo>
                  <a:pt x="20413" y="6999"/>
                  <a:pt x="20436" y="6952"/>
                  <a:pt x="20436" y="6894"/>
                </a:cubicBezTo>
                <a:lnTo>
                  <a:pt x="20436" y="6674"/>
                </a:lnTo>
                <a:cubicBezTo>
                  <a:pt x="20436" y="6617"/>
                  <a:pt x="20413" y="6570"/>
                  <a:pt x="20384" y="6570"/>
                </a:cubicBezTo>
                <a:close/>
                <a:moveTo>
                  <a:pt x="21234" y="6570"/>
                </a:moveTo>
                <a:cubicBezTo>
                  <a:pt x="21204" y="6570"/>
                  <a:pt x="21181" y="6617"/>
                  <a:pt x="21181" y="6674"/>
                </a:cubicBezTo>
                <a:lnTo>
                  <a:pt x="21181" y="6894"/>
                </a:lnTo>
                <a:cubicBezTo>
                  <a:pt x="21181" y="6952"/>
                  <a:pt x="21204" y="6999"/>
                  <a:pt x="21234" y="6999"/>
                </a:cubicBezTo>
                <a:cubicBezTo>
                  <a:pt x="21263" y="6999"/>
                  <a:pt x="21285" y="6952"/>
                  <a:pt x="21285" y="6894"/>
                </a:cubicBezTo>
                <a:lnTo>
                  <a:pt x="21285" y="6674"/>
                </a:lnTo>
                <a:cubicBezTo>
                  <a:pt x="21285" y="6617"/>
                  <a:pt x="21263" y="6570"/>
                  <a:pt x="21234" y="6570"/>
                </a:cubicBezTo>
                <a:close/>
                <a:moveTo>
                  <a:pt x="21547" y="6570"/>
                </a:moveTo>
                <a:cubicBezTo>
                  <a:pt x="21518" y="6570"/>
                  <a:pt x="21495" y="6617"/>
                  <a:pt x="21495" y="6674"/>
                </a:cubicBezTo>
                <a:lnTo>
                  <a:pt x="21495" y="6894"/>
                </a:lnTo>
                <a:cubicBezTo>
                  <a:pt x="21495" y="6952"/>
                  <a:pt x="21518" y="6999"/>
                  <a:pt x="21547" y="6999"/>
                </a:cubicBezTo>
                <a:cubicBezTo>
                  <a:pt x="21576" y="6999"/>
                  <a:pt x="21600" y="6952"/>
                  <a:pt x="21600" y="6894"/>
                </a:cubicBezTo>
                <a:lnTo>
                  <a:pt x="21600" y="6674"/>
                </a:lnTo>
                <a:cubicBezTo>
                  <a:pt x="21600" y="6617"/>
                  <a:pt x="21576" y="6570"/>
                  <a:pt x="21547" y="6570"/>
                </a:cubicBezTo>
                <a:close/>
                <a:moveTo>
                  <a:pt x="53" y="7300"/>
                </a:moveTo>
                <a:cubicBezTo>
                  <a:pt x="24" y="7300"/>
                  <a:pt x="0" y="7347"/>
                  <a:pt x="0" y="7404"/>
                </a:cubicBezTo>
                <a:lnTo>
                  <a:pt x="0" y="7624"/>
                </a:lnTo>
                <a:cubicBezTo>
                  <a:pt x="0" y="7682"/>
                  <a:pt x="24" y="7729"/>
                  <a:pt x="53" y="7729"/>
                </a:cubicBezTo>
                <a:cubicBezTo>
                  <a:pt x="82" y="7729"/>
                  <a:pt x="106" y="7682"/>
                  <a:pt x="106" y="7624"/>
                </a:cubicBezTo>
                <a:lnTo>
                  <a:pt x="106" y="7404"/>
                </a:lnTo>
                <a:cubicBezTo>
                  <a:pt x="106" y="7347"/>
                  <a:pt x="82" y="7300"/>
                  <a:pt x="53" y="7300"/>
                </a:cubicBezTo>
                <a:close/>
                <a:moveTo>
                  <a:pt x="367" y="7300"/>
                </a:moveTo>
                <a:cubicBezTo>
                  <a:pt x="338" y="7300"/>
                  <a:pt x="315" y="7347"/>
                  <a:pt x="315" y="7404"/>
                </a:cubicBezTo>
                <a:lnTo>
                  <a:pt x="315" y="7624"/>
                </a:lnTo>
                <a:cubicBezTo>
                  <a:pt x="315" y="7682"/>
                  <a:pt x="338" y="7729"/>
                  <a:pt x="367" y="7729"/>
                </a:cubicBezTo>
                <a:cubicBezTo>
                  <a:pt x="397" y="7729"/>
                  <a:pt x="420" y="7682"/>
                  <a:pt x="420" y="7624"/>
                </a:cubicBezTo>
                <a:lnTo>
                  <a:pt x="420" y="7404"/>
                </a:lnTo>
                <a:cubicBezTo>
                  <a:pt x="420" y="7347"/>
                  <a:pt x="397" y="7300"/>
                  <a:pt x="367" y="7300"/>
                </a:cubicBezTo>
                <a:close/>
                <a:moveTo>
                  <a:pt x="1217" y="7300"/>
                </a:moveTo>
                <a:cubicBezTo>
                  <a:pt x="1188" y="7300"/>
                  <a:pt x="1164" y="7347"/>
                  <a:pt x="1164" y="7404"/>
                </a:cubicBezTo>
                <a:lnTo>
                  <a:pt x="1164" y="7624"/>
                </a:lnTo>
                <a:cubicBezTo>
                  <a:pt x="1164" y="7682"/>
                  <a:pt x="1188" y="7729"/>
                  <a:pt x="1217" y="7729"/>
                </a:cubicBezTo>
                <a:cubicBezTo>
                  <a:pt x="1246" y="7729"/>
                  <a:pt x="1270" y="7682"/>
                  <a:pt x="1270" y="7624"/>
                </a:cubicBezTo>
                <a:lnTo>
                  <a:pt x="1270" y="7404"/>
                </a:lnTo>
                <a:cubicBezTo>
                  <a:pt x="1270" y="7347"/>
                  <a:pt x="1246" y="7300"/>
                  <a:pt x="1217" y="7300"/>
                </a:cubicBezTo>
                <a:close/>
                <a:moveTo>
                  <a:pt x="1532" y="7300"/>
                </a:moveTo>
                <a:cubicBezTo>
                  <a:pt x="1503" y="7300"/>
                  <a:pt x="1479" y="7347"/>
                  <a:pt x="1479" y="7404"/>
                </a:cubicBezTo>
                <a:lnTo>
                  <a:pt x="1479" y="7624"/>
                </a:lnTo>
                <a:cubicBezTo>
                  <a:pt x="1479" y="7682"/>
                  <a:pt x="1503" y="7729"/>
                  <a:pt x="1532" y="7729"/>
                </a:cubicBezTo>
                <a:cubicBezTo>
                  <a:pt x="1561" y="7729"/>
                  <a:pt x="1584" y="7682"/>
                  <a:pt x="1584" y="7624"/>
                </a:cubicBezTo>
                <a:lnTo>
                  <a:pt x="1584" y="7404"/>
                </a:lnTo>
                <a:cubicBezTo>
                  <a:pt x="1584" y="7347"/>
                  <a:pt x="1561" y="7300"/>
                  <a:pt x="1532" y="7300"/>
                </a:cubicBezTo>
                <a:close/>
                <a:moveTo>
                  <a:pt x="2380" y="7300"/>
                </a:moveTo>
                <a:cubicBezTo>
                  <a:pt x="2351" y="7300"/>
                  <a:pt x="2329" y="7347"/>
                  <a:pt x="2329" y="7404"/>
                </a:cubicBezTo>
                <a:lnTo>
                  <a:pt x="2329" y="7624"/>
                </a:lnTo>
                <a:cubicBezTo>
                  <a:pt x="2329" y="7682"/>
                  <a:pt x="2351" y="7729"/>
                  <a:pt x="2380" y="7729"/>
                </a:cubicBezTo>
                <a:cubicBezTo>
                  <a:pt x="2409" y="7729"/>
                  <a:pt x="2433" y="7682"/>
                  <a:pt x="2433" y="7624"/>
                </a:cubicBezTo>
                <a:lnTo>
                  <a:pt x="2433" y="7404"/>
                </a:lnTo>
                <a:cubicBezTo>
                  <a:pt x="2433" y="7347"/>
                  <a:pt x="2409" y="7300"/>
                  <a:pt x="2380" y="7300"/>
                </a:cubicBezTo>
                <a:close/>
                <a:moveTo>
                  <a:pt x="2695" y="7300"/>
                </a:moveTo>
                <a:cubicBezTo>
                  <a:pt x="2666" y="7300"/>
                  <a:pt x="2643" y="7347"/>
                  <a:pt x="2643" y="7404"/>
                </a:cubicBezTo>
                <a:lnTo>
                  <a:pt x="2643" y="7624"/>
                </a:lnTo>
                <a:cubicBezTo>
                  <a:pt x="2643" y="7682"/>
                  <a:pt x="2666" y="7729"/>
                  <a:pt x="2695" y="7729"/>
                </a:cubicBezTo>
                <a:cubicBezTo>
                  <a:pt x="2724" y="7729"/>
                  <a:pt x="2748" y="7682"/>
                  <a:pt x="2748" y="7624"/>
                </a:cubicBezTo>
                <a:lnTo>
                  <a:pt x="2748" y="7404"/>
                </a:lnTo>
                <a:cubicBezTo>
                  <a:pt x="2748" y="7347"/>
                  <a:pt x="2724" y="7300"/>
                  <a:pt x="2695" y="7300"/>
                </a:cubicBezTo>
                <a:close/>
                <a:moveTo>
                  <a:pt x="3545" y="7300"/>
                </a:moveTo>
                <a:cubicBezTo>
                  <a:pt x="3516" y="7300"/>
                  <a:pt x="3492" y="7347"/>
                  <a:pt x="3492" y="7404"/>
                </a:cubicBezTo>
                <a:lnTo>
                  <a:pt x="3492" y="7624"/>
                </a:lnTo>
                <a:cubicBezTo>
                  <a:pt x="3492" y="7682"/>
                  <a:pt x="3516" y="7729"/>
                  <a:pt x="3545" y="7729"/>
                </a:cubicBezTo>
                <a:cubicBezTo>
                  <a:pt x="3574" y="7729"/>
                  <a:pt x="3598" y="7682"/>
                  <a:pt x="3598" y="7624"/>
                </a:cubicBezTo>
                <a:lnTo>
                  <a:pt x="3598" y="7404"/>
                </a:lnTo>
                <a:cubicBezTo>
                  <a:pt x="3598" y="7347"/>
                  <a:pt x="3574" y="7300"/>
                  <a:pt x="3545" y="7300"/>
                </a:cubicBezTo>
                <a:close/>
                <a:moveTo>
                  <a:pt x="3859" y="7300"/>
                </a:moveTo>
                <a:cubicBezTo>
                  <a:pt x="3830" y="7300"/>
                  <a:pt x="3806" y="7347"/>
                  <a:pt x="3806" y="7404"/>
                </a:cubicBezTo>
                <a:lnTo>
                  <a:pt x="3806" y="7624"/>
                </a:lnTo>
                <a:cubicBezTo>
                  <a:pt x="3806" y="7682"/>
                  <a:pt x="3830" y="7729"/>
                  <a:pt x="3859" y="7729"/>
                </a:cubicBezTo>
                <a:cubicBezTo>
                  <a:pt x="3888" y="7729"/>
                  <a:pt x="3912" y="7682"/>
                  <a:pt x="3912" y="7624"/>
                </a:cubicBezTo>
                <a:lnTo>
                  <a:pt x="3912" y="7404"/>
                </a:lnTo>
                <a:cubicBezTo>
                  <a:pt x="3912" y="7347"/>
                  <a:pt x="3888" y="7300"/>
                  <a:pt x="3859" y="7300"/>
                </a:cubicBezTo>
                <a:close/>
                <a:moveTo>
                  <a:pt x="4709" y="7300"/>
                </a:moveTo>
                <a:cubicBezTo>
                  <a:pt x="4680" y="7300"/>
                  <a:pt x="4656" y="7347"/>
                  <a:pt x="4656" y="7404"/>
                </a:cubicBezTo>
                <a:lnTo>
                  <a:pt x="4656" y="7624"/>
                </a:lnTo>
                <a:cubicBezTo>
                  <a:pt x="4656" y="7682"/>
                  <a:pt x="4680" y="7729"/>
                  <a:pt x="4709" y="7729"/>
                </a:cubicBezTo>
                <a:cubicBezTo>
                  <a:pt x="4738" y="7729"/>
                  <a:pt x="4762" y="7682"/>
                  <a:pt x="4762" y="7624"/>
                </a:cubicBezTo>
                <a:lnTo>
                  <a:pt x="4762" y="7404"/>
                </a:lnTo>
                <a:cubicBezTo>
                  <a:pt x="4762" y="7347"/>
                  <a:pt x="4738" y="7300"/>
                  <a:pt x="4709" y="7300"/>
                </a:cubicBezTo>
                <a:close/>
                <a:moveTo>
                  <a:pt x="5023" y="7300"/>
                </a:moveTo>
                <a:cubicBezTo>
                  <a:pt x="4994" y="7300"/>
                  <a:pt x="4970" y="7347"/>
                  <a:pt x="4970" y="7404"/>
                </a:cubicBezTo>
                <a:lnTo>
                  <a:pt x="4970" y="7624"/>
                </a:lnTo>
                <a:cubicBezTo>
                  <a:pt x="4970" y="7682"/>
                  <a:pt x="4994" y="7729"/>
                  <a:pt x="5023" y="7729"/>
                </a:cubicBezTo>
                <a:cubicBezTo>
                  <a:pt x="5053" y="7729"/>
                  <a:pt x="5076" y="7682"/>
                  <a:pt x="5076" y="7624"/>
                </a:cubicBezTo>
                <a:lnTo>
                  <a:pt x="5076" y="7404"/>
                </a:lnTo>
                <a:cubicBezTo>
                  <a:pt x="5076" y="7347"/>
                  <a:pt x="5053" y="7300"/>
                  <a:pt x="5023" y="7300"/>
                </a:cubicBezTo>
                <a:close/>
                <a:moveTo>
                  <a:pt x="5873" y="7300"/>
                </a:moveTo>
                <a:cubicBezTo>
                  <a:pt x="5844" y="7300"/>
                  <a:pt x="5820" y="7347"/>
                  <a:pt x="5820" y="7404"/>
                </a:cubicBezTo>
                <a:lnTo>
                  <a:pt x="5820" y="7624"/>
                </a:lnTo>
                <a:cubicBezTo>
                  <a:pt x="5820" y="7682"/>
                  <a:pt x="5844" y="7729"/>
                  <a:pt x="5873" y="7729"/>
                </a:cubicBezTo>
                <a:cubicBezTo>
                  <a:pt x="5902" y="7729"/>
                  <a:pt x="5926" y="7682"/>
                  <a:pt x="5926" y="7624"/>
                </a:cubicBezTo>
                <a:lnTo>
                  <a:pt x="5926" y="7404"/>
                </a:lnTo>
                <a:cubicBezTo>
                  <a:pt x="5926" y="7347"/>
                  <a:pt x="5902" y="7300"/>
                  <a:pt x="5873" y="7300"/>
                </a:cubicBezTo>
                <a:close/>
                <a:moveTo>
                  <a:pt x="6188" y="7300"/>
                </a:moveTo>
                <a:cubicBezTo>
                  <a:pt x="6159" y="7300"/>
                  <a:pt x="6135" y="7347"/>
                  <a:pt x="6135" y="7404"/>
                </a:cubicBezTo>
                <a:lnTo>
                  <a:pt x="6135" y="7624"/>
                </a:lnTo>
                <a:cubicBezTo>
                  <a:pt x="6135" y="7682"/>
                  <a:pt x="6159" y="7729"/>
                  <a:pt x="6188" y="7729"/>
                </a:cubicBezTo>
                <a:cubicBezTo>
                  <a:pt x="6217" y="7729"/>
                  <a:pt x="6240" y="7682"/>
                  <a:pt x="6240" y="7624"/>
                </a:cubicBezTo>
                <a:lnTo>
                  <a:pt x="6240" y="7404"/>
                </a:lnTo>
                <a:cubicBezTo>
                  <a:pt x="6240" y="7347"/>
                  <a:pt x="6217" y="7300"/>
                  <a:pt x="6188" y="7300"/>
                </a:cubicBezTo>
                <a:close/>
                <a:moveTo>
                  <a:pt x="7036" y="7300"/>
                </a:moveTo>
                <a:cubicBezTo>
                  <a:pt x="7007" y="7300"/>
                  <a:pt x="6984" y="7347"/>
                  <a:pt x="6984" y="7404"/>
                </a:cubicBezTo>
                <a:lnTo>
                  <a:pt x="6984" y="7624"/>
                </a:lnTo>
                <a:cubicBezTo>
                  <a:pt x="6984" y="7682"/>
                  <a:pt x="7007" y="7729"/>
                  <a:pt x="7036" y="7729"/>
                </a:cubicBezTo>
                <a:cubicBezTo>
                  <a:pt x="7065" y="7729"/>
                  <a:pt x="7089" y="7682"/>
                  <a:pt x="7089" y="7624"/>
                </a:cubicBezTo>
                <a:lnTo>
                  <a:pt x="7089" y="7404"/>
                </a:lnTo>
                <a:cubicBezTo>
                  <a:pt x="7089" y="7347"/>
                  <a:pt x="7065" y="7300"/>
                  <a:pt x="7036" y="7300"/>
                </a:cubicBezTo>
                <a:close/>
                <a:moveTo>
                  <a:pt x="7351" y="7300"/>
                </a:moveTo>
                <a:cubicBezTo>
                  <a:pt x="7322" y="7300"/>
                  <a:pt x="7299" y="7347"/>
                  <a:pt x="7299" y="7404"/>
                </a:cubicBezTo>
                <a:lnTo>
                  <a:pt x="7299" y="7624"/>
                </a:lnTo>
                <a:cubicBezTo>
                  <a:pt x="7299" y="7682"/>
                  <a:pt x="7322" y="7729"/>
                  <a:pt x="7351" y="7729"/>
                </a:cubicBezTo>
                <a:cubicBezTo>
                  <a:pt x="7380" y="7729"/>
                  <a:pt x="7404" y="7682"/>
                  <a:pt x="7404" y="7624"/>
                </a:cubicBezTo>
                <a:lnTo>
                  <a:pt x="7404" y="7404"/>
                </a:lnTo>
                <a:cubicBezTo>
                  <a:pt x="7404" y="7347"/>
                  <a:pt x="7380" y="7300"/>
                  <a:pt x="7351" y="7300"/>
                </a:cubicBezTo>
                <a:close/>
                <a:moveTo>
                  <a:pt x="8201" y="7300"/>
                </a:moveTo>
                <a:cubicBezTo>
                  <a:pt x="8171" y="7300"/>
                  <a:pt x="8148" y="7347"/>
                  <a:pt x="8148" y="7404"/>
                </a:cubicBezTo>
                <a:lnTo>
                  <a:pt x="8148" y="7624"/>
                </a:lnTo>
                <a:cubicBezTo>
                  <a:pt x="8148" y="7682"/>
                  <a:pt x="8171" y="7729"/>
                  <a:pt x="8201" y="7729"/>
                </a:cubicBezTo>
                <a:cubicBezTo>
                  <a:pt x="8230" y="7729"/>
                  <a:pt x="8254" y="7682"/>
                  <a:pt x="8254" y="7624"/>
                </a:cubicBezTo>
                <a:lnTo>
                  <a:pt x="8254" y="7404"/>
                </a:lnTo>
                <a:cubicBezTo>
                  <a:pt x="8254" y="7347"/>
                  <a:pt x="8230" y="7300"/>
                  <a:pt x="8201" y="7300"/>
                </a:cubicBezTo>
                <a:close/>
                <a:moveTo>
                  <a:pt x="8515" y="7300"/>
                </a:moveTo>
                <a:cubicBezTo>
                  <a:pt x="8486" y="7300"/>
                  <a:pt x="8462" y="7347"/>
                  <a:pt x="8462" y="7404"/>
                </a:cubicBezTo>
                <a:lnTo>
                  <a:pt x="8462" y="7624"/>
                </a:lnTo>
                <a:cubicBezTo>
                  <a:pt x="8462" y="7682"/>
                  <a:pt x="8486" y="7729"/>
                  <a:pt x="8515" y="7729"/>
                </a:cubicBezTo>
                <a:cubicBezTo>
                  <a:pt x="8544" y="7729"/>
                  <a:pt x="8568" y="7682"/>
                  <a:pt x="8568" y="7624"/>
                </a:cubicBezTo>
                <a:lnTo>
                  <a:pt x="8568" y="7404"/>
                </a:lnTo>
                <a:cubicBezTo>
                  <a:pt x="8568" y="7347"/>
                  <a:pt x="8544" y="7300"/>
                  <a:pt x="8515" y="7300"/>
                </a:cubicBezTo>
                <a:close/>
                <a:moveTo>
                  <a:pt x="9365" y="7300"/>
                </a:moveTo>
                <a:cubicBezTo>
                  <a:pt x="9336" y="7300"/>
                  <a:pt x="9312" y="7347"/>
                  <a:pt x="9312" y="7404"/>
                </a:cubicBezTo>
                <a:lnTo>
                  <a:pt x="9312" y="7624"/>
                </a:lnTo>
                <a:cubicBezTo>
                  <a:pt x="9312" y="7682"/>
                  <a:pt x="9336" y="7729"/>
                  <a:pt x="9365" y="7729"/>
                </a:cubicBezTo>
                <a:cubicBezTo>
                  <a:pt x="9394" y="7729"/>
                  <a:pt x="9418" y="7682"/>
                  <a:pt x="9418" y="7624"/>
                </a:cubicBezTo>
                <a:lnTo>
                  <a:pt x="9418" y="7404"/>
                </a:lnTo>
                <a:cubicBezTo>
                  <a:pt x="9418" y="7347"/>
                  <a:pt x="9394" y="7300"/>
                  <a:pt x="9365" y="7300"/>
                </a:cubicBezTo>
                <a:close/>
                <a:moveTo>
                  <a:pt x="9679" y="7300"/>
                </a:moveTo>
                <a:cubicBezTo>
                  <a:pt x="9650" y="7300"/>
                  <a:pt x="9626" y="7347"/>
                  <a:pt x="9626" y="7404"/>
                </a:cubicBezTo>
                <a:lnTo>
                  <a:pt x="9626" y="7624"/>
                </a:lnTo>
                <a:cubicBezTo>
                  <a:pt x="9626" y="7682"/>
                  <a:pt x="9650" y="7729"/>
                  <a:pt x="9679" y="7729"/>
                </a:cubicBezTo>
                <a:cubicBezTo>
                  <a:pt x="9708" y="7729"/>
                  <a:pt x="9732" y="7682"/>
                  <a:pt x="9732" y="7624"/>
                </a:cubicBezTo>
                <a:lnTo>
                  <a:pt x="9732" y="7404"/>
                </a:lnTo>
                <a:cubicBezTo>
                  <a:pt x="9732" y="7347"/>
                  <a:pt x="9708" y="7300"/>
                  <a:pt x="9679" y="7300"/>
                </a:cubicBezTo>
                <a:close/>
                <a:moveTo>
                  <a:pt x="10529" y="7300"/>
                </a:moveTo>
                <a:cubicBezTo>
                  <a:pt x="10500" y="7300"/>
                  <a:pt x="10476" y="7347"/>
                  <a:pt x="10476" y="7404"/>
                </a:cubicBezTo>
                <a:lnTo>
                  <a:pt x="10476" y="7624"/>
                </a:lnTo>
                <a:cubicBezTo>
                  <a:pt x="10476" y="7682"/>
                  <a:pt x="10500" y="7729"/>
                  <a:pt x="10529" y="7729"/>
                </a:cubicBezTo>
                <a:cubicBezTo>
                  <a:pt x="10558" y="7729"/>
                  <a:pt x="10582" y="7682"/>
                  <a:pt x="10582" y="7624"/>
                </a:cubicBezTo>
                <a:lnTo>
                  <a:pt x="10582" y="7404"/>
                </a:lnTo>
                <a:cubicBezTo>
                  <a:pt x="10582" y="7347"/>
                  <a:pt x="10558" y="7300"/>
                  <a:pt x="10529" y="7300"/>
                </a:cubicBezTo>
                <a:close/>
                <a:moveTo>
                  <a:pt x="10844" y="7300"/>
                </a:moveTo>
                <a:cubicBezTo>
                  <a:pt x="10814" y="7300"/>
                  <a:pt x="10791" y="7347"/>
                  <a:pt x="10791" y="7404"/>
                </a:cubicBezTo>
                <a:lnTo>
                  <a:pt x="10791" y="7624"/>
                </a:lnTo>
                <a:cubicBezTo>
                  <a:pt x="10791" y="7682"/>
                  <a:pt x="10814" y="7729"/>
                  <a:pt x="10844" y="7729"/>
                </a:cubicBezTo>
                <a:cubicBezTo>
                  <a:pt x="10873" y="7729"/>
                  <a:pt x="10895" y="7682"/>
                  <a:pt x="10895" y="7624"/>
                </a:cubicBezTo>
                <a:lnTo>
                  <a:pt x="10895" y="7404"/>
                </a:lnTo>
                <a:cubicBezTo>
                  <a:pt x="10895" y="7347"/>
                  <a:pt x="10873" y="7300"/>
                  <a:pt x="10844" y="7300"/>
                </a:cubicBezTo>
                <a:close/>
                <a:moveTo>
                  <a:pt x="11692" y="7300"/>
                </a:moveTo>
                <a:cubicBezTo>
                  <a:pt x="11663" y="7300"/>
                  <a:pt x="11640" y="7347"/>
                  <a:pt x="11640" y="7404"/>
                </a:cubicBezTo>
                <a:lnTo>
                  <a:pt x="11640" y="7624"/>
                </a:lnTo>
                <a:cubicBezTo>
                  <a:pt x="11640" y="7682"/>
                  <a:pt x="11663" y="7729"/>
                  <a:pt x="11692" y="7729"/>
                </a:cubicBezTo>
                <a:cubicBezTo>
                  <a:pt x="11721" y="7729"/>
                  <a:pt x="11745" y="7682"/>
                  <a:pt x="11745" y="7624"/>
                </a:cubicBezTo>
                <a:lnTo>
                  <a:pt x="11745" y="7404"/>
                </a:lnTo>
                <a:cubicBezTo>
                  <a:pt x="11745" y="7347"/>
                  <a:pt x="11721" y="7300"/>
                  <a:pt x="11692" y="7300"/>
                </a:cubicBezTo>
                <a:close/>
                <a:moveTo>
                  <a:pt x="12007" y="7300"/>
                </a:moveTo>
                <a:cubicBezTo>
                  <a:pt x="11978" y="7300"/>
                  <a:pt x="11955" y="7347"/>
                  <a:pt x="11955" y="7404"/>
                </a:cubicBezTo>
                <a:lnTo>
                  <a:pt x="11955" y="7624"/>
                </a:lnTo>
                <a:cubicBezTo>
                  <a:pt x="11955" y="7682"/>
                  <a:pt x="11978" y="7729"/>
                  <a:pt x="12007" y="7729"/>
                </a:cubicBezTo>
                <a:cubicBezTo>
                  <a:pt x="12036" y="7729"/>
                  <a:pt x="12060" y="7682"/>
                  <a:pt x="12060" y="7624"/>
                </a:cubicBezTo>
                <a:lnTo>
                  <a:pt x="12060" y="7404"/>
                </a:lnTo>
                <a:cubicBezTo>
                  <a:pt x="12060" y="7347"/>
                  <a:pt x="12036" y="7300"/>
                  <a:pt x="12007" y="7300"/>
                </a:cubicBezTo>
                <a:close/>
                <a:moveTo>
                  <a:pt x="12856" y="7300"/>
                </a:moveTo>
                <a:cubicBezTo>
                  <a:pt x="12827" y="7300"/>
                  <a:pt x="12804" y="7347"/>
                  <a:pt x="12804" y="7404"/>
                </a:cubicBezTo>
                <a:lnTo>
                  <a:pt x="12804" y="7624"/>
                </a:lnTo>
                <a:cubicBezTo>
                  <a:pt x="12804" y="7682"/>
                  <a:pt x="12827" y="7729"/>
                  <a:pt x="12856" y="7729"/>
                </a:cubicBezTo>
                <a:cubicBezTo>
                  <a:pt x="12886" y="7729"/>
                  <a:pt x="12909" y="7682"/>
                  <a:pt x="12909" y="7624"/>
                </a:cubicBezTo>
                <a:lnTo>
                  <a:pt x="12909" y="7404"/>
                </a:lnTo>
                <a:cubicBezTo>
                  <a:pt x="12909" y="7347"/>
                  <a:pt x="12886" y="7300"/>
                  <a:pt x="12856" y="7300"/>
                </a:cubicBezTo>
                <a:close/>
                <a:moveTo>
                  <a:pt x="13171" y="7300"/>
                </a:moveTo>
                <a:cubicBezTo>
                  <a:pt x="13142" y="7300"/>
                  <a:pt x="13118" y="7347"/>
                  <a:pt x="13118" y="7404"/>
                </a:cubicBezTo>
                <a:lnTo>
                  <a:pt x="13118" y="7624"/>
                </a:lnTo>
                <a:cubicBezTo>
                  <a:pt x="13118" y="7682"/>
                  <a:pt x="13142" y="7729"/>
                  <a:pt x="13171" y="7729"/>
                </a:cubicBezTo>
                <a:cubicBezTo>
                  <a:pt x="13200" y="7729"/>
                  <a:pt x="13224" y="7682"/>
                  <a:pt x="13224" y="7624"/>
                </a:cubicBezTo>
                <a:lnTo>
                  <a:pt x="13224" y="7404"/>
                </a:lnTo>
                <a:cubicBezTo>
                  <a:pt x="13224" y="7347"/>
                  <a:pt x="13200" y="7300"/>
                  <a:pt x="13171" y="7300"/>
                </a:cubicBezTo>
                <a:close/>
                <a:moveTo>
                  <a:pt x="14021" y="7300"/>
                </a:moveTo>
                <a:cubicBezTo>
                  <a:pt x="13992" y="7300"/>
                  <a:pt x="13968" y="7347"/>
                  <a:pt x="13968" y="7404"/>
                </a:cubicBezTo>
                <a:lnTo>
                  <a:pt x="13968" y="7624"/>
                </a:lnTo>
                <a:cubicBezTo>
                  <a:pt x="13968" y="7682"/>
                  <a:pt x="13992" y="7729"/>
                  <a:pt x="14021" y="7729"/>
                </a:cubicBezTo>
                <a:cubicBezTo>
                  <a:pt x="14050" y="7729"/>
                  <a:pt x="14074" y="7682"/>
                  <a:pt x="14074" y="7624"/>
                </a:cubicBezTo>
                <a:lnTo>
                  <a:pt x="14074" y="7404"/>
                </a:lnTo>
                <a:cubicBezTo>
                  <a:pt x="14074" y="7347"/>
                  <a:pt x="14050" y="7300"/>
                  <a:pt x="14021" y="7300"/>
                </a:cubicBezTo>
                <a:close/>
                <a:moveTo>
                  <a:pt x="14335" y="7300"/>
                </a:moveTo>
                <a:cubicBezTo>
                  <a:pt x="14306" y="7300"/>
                  <a:pt x="14282" y="7347"/>
                  <a:pt x="14282" y="7404"/>
                </a:cubicBezTo>
                <a:lnTo>
                  <a:pt x="14282" y="7624"/>
                </a:lnTo>
                <a:cubicBezTo>
                  <a:pt x="14282" y="7682"/>
                  <a:pt x="14306" y="7729"/>
                  <a:pt x="14335" y="7729"/>
                </a:cubicBezTo>
                <a:cubicBezTo>
                  <a:pt x="14364" y="7729"/>
                  <a:pt x="14388" y="7682"/>
                  <a:pt x="14388" y="7624"/>
                </a:cubicBezTo>
                <a:lnTo>
                  <a:pt x="14388" y="7404"/>
                </a:lnTo>
                <a:cubicBezTo>
                  <a:pt x="14388" y="7347"/>
                  <a:pt x="14364" y="7300"/>
                  <a:pt x="14335" y="7300"/>
                </a:cubicBezTo>
                <a:close/>
                <a:moveTo>
                  <a:pt x="15185" y="7300"/>
                </a:moveTo>
                <a:cubicBezTo>
                  <a:pt x="15156" y="7300"/>
                  <a:pt x="15132" y="7347"/>
                  <a:pt x="15132" y="7404"/>
                </a:cubicBezTo>
                <a:lnTo>
                  <a:pt x="15132" y="7624"/>
                </a:lnTo>
                <a:cubicBezTo>
                  <a:pt x="15132" y="7682"/>
                  <a:pt x="15156" y="7729"/>
                  <a:pt x="15185" y="7729"/>
                </a:cubicBezTo>
                <a:cubicBezTo>
                  <a:pt x="15214" y="7729"/>
                  <a:pt x="15237" y="7682"/>
                  <a:pt x="15237" y="7624"/>
                </a:cubicBezTo>
                <a:lnTo>
                  <a:pt x="15237" y="7404"/>
                </a:lnTo>
                <a:cubicBezTo>
                  <a:pt x="15237" y="7347"/>
                  <a:pt x="15214" y="7300"/>
                  <a:pt x="15185" y="7300"/>
                </a:cubicBezTo>
                <a:close/>
                <a:moveTo>
                  <a:pt x="15500" y="7300"/>
                </a:moveTo>
                <a:cubicBezTo>
                  <a:pt x="15470" y="7300"/>
                  <a:pt x="15447" y="7347"/>
                  <a:pt x="15447" y="7404"/>
                </a:cubicBezTo>
                <a:lnTo>
                  <a:pt x="15447" y="7624"/>
                </a:lnTo>
                <a:cubicBezTo>
                  <a:pt x="15447" y="7682"/>
                  <a:pt x="15470" y="7729"/>
                  <a:pt x="15500" y="7729"/>
                </a:cubicBezTo>
                <a:cubicBezTo>
                  <a:pt x="15529" y="7729"/>
                  <a:pt x="15551" y="7682"/>
                  <a:pt x="15551" y="7624"/>
                </a:cubicBezTo>
                <a:lnTo>
                  <a:pt x="15551" y="7404"/>
                </a:lnTo>
                <a:cubicBezTo>
                  <a:pt x="15551" y="7347"/>
                  <a:pt x="15529" y="7300"/>
                  <a:pt x="15500" y="7300"/>
                </a:cubicBezTo>
                <a:close/>
                <a:moveTo>
                  <a:pt x="16349" y="7300"/>
                </a:moveTo>
                <a:cubicBezTo>
                  <a:pt x="16320" y="7300"/>
                  <a:pt x="16296" y="7347"/>
                  <a:pt x="16296" y="7404"/>
                </a:cubicBezTo>
                <a:lnTo>
                  <a:pt x="16296" y="7624"/>
                </a:lnTo>
                <a:cubicBezTo>
                  <a:pt x="16296" y="7682"/>
                  <a:pt x="16320" y="7729"/>
                  <a:pt x="16349" y="7729"/>
                </a:cubicBezTo>
                <a:cubicBezTo>
                  <a:pt x="16378" y="7729"/>
                  <a:pt x="16401" y="7682"/>
                  <a:pt x="16401" y="7624"/>
                </a:cubicBezTo>
                <a:lnTo>
                  <a:pt x="16401" y="7404"/>
                </a:lnTo>
                <a:cubicBezTo>
                  <a:pt x="16401" y="7347"/>
                  <a:pt x="16378" y="7300"/>
                  <a:pt x="16349" y="7300"/>
                </a:cubicBezTo>
                <a:close/>
                <a:moveTo>
                  <a:pt x="16663" y="7300"/>
                </a:moveTo>
                <a:cubicBezTo>
                  <a:pt x="16634" y="7300"/>
                  <a:pt x="16611" y="7347"/>
                  <a:pt x="16611" y="7404"/>
                </a:cubicBezTo>
                <a:lnTo>
                  <a:pt x="16611" y="7624"/>
                </a:lnTo>
                <a:cubicBezTo>
                  <a:pt x="16611" y="7682"/>
                  <a:pt x="16634" y="7729"/>
                  <a:pt x="16663" y="7729"/>
                </a:cubicBezTo>
                <a:cubicBezTo>
                  <a:pt x="16692" y="7729"/>
                  <a:pt x="16716" y="7682"/>
                  <a:pt x="16716" y="7624"/>
                </a:cubicBezTo>
                <a:lnTo>
                  <a:pt x="16716" y="7404"/>
                </a:lnTo>
                <a:cubicBezTo>
                  <a:pt x="16716" y="7347"/>
                  <a:pt x="16692" y="7300"/>
                  <a:pt x="16663" y="7300"/>
                </a:cubicBezTo>
                <a:close/>
                <a:moveTo>
                  <a:pt x="17512" y="7300"/>
                </a:moveTo>
                <a:cubicBezTo>
                  <a:pt x="17483" y="7300"/>
                  <a:pt x="17459" y="7347"/>
                  <a:pt x="17459" y="7404"/>
                </a:cubicBezTo>
                <a:lnTo>
                  <a:pt x="17459" y="7624"/>
                </a:lnTo>
                <a:cubicBezTo>
                  <a:pt x="17459" y="7682"/>
                  <a:pt x="17483" y="7729"/>
                  <a:pt x="17512" y="7729"/>
                </a:cubicBezTo>
                <a:cubicBezTo>
                  <a:pt x="17541" y="7729"/>
                  <a:pt x="17565" y="7682"/>
                  <a:pt x="17565" y="7624"/>
                </a:cubicBezTo>
                <a:lnTo>
                  <a:pt x="17565" y="7404"/>
                </a:lnTo>
                <a:cubicBezTo>
                  <a:pt x="17565" y="7347"/>
                  <a:pt x="17541" y="7300"/>
                  <a:pt x="17512" y="7300"/>
                </a:cubicBezTo>
                <a:close/>
                <a:moveTo>
                  <a:pt x="17827" y="7300"/>
                </a:moveTo>
                <a:cubicBezTo>
                  <a:pt x="17798" y="7300"/>
                  <a:pt x="17774" y="7347"/>
                  <a:pt x="17774" y="7404"/>
                </a:cubicBezTo>
                <a:lnTo>
                  <a:pt x="17774" y="7624"/>
                </a:lnTo>
                <a:cubicBezTo>
                  <a:pt x="17774" y="7682"/>
                  <a:pt x="17798" y="7729"/>
                  <a:pt x="17827" y="7729"/>
                </a:cubicBezTo>
                <a:cubicBezTo>
                  <a:pt x="17856" y="7729"/>
                  <a:pt x="17880" y="7682"/>
                  <a:pt x="17880" y="7624"/>
                </a:cubicBezTo>
                <a:lnTo>
                  <a:pt x="17880" y="7404"/>
                </a:lnTo>
                <a:cubicBezTo>
                  <a:pt x="17880" y="7347"/>
                  <a:pt x="17856" y="7300"/>
                  <a:pt x="17827" y="7300"/>
                </a:cubicBezTo>
                <a:close/>
                <a:moveTo>
                  <a:pt x="18677" y="7300"/>
                </a:moveTo>
                <a:cubicBezTo>
                  <a:pt x="18648" y="7300"/>
                  <a:pt x="18624" y="7347"/>
                  <a:pt x="18624" y="7404"/>
                </a:cubicBezTo>
                <a:lnTo>
                  <a:pt x="18624" y="7624"/>
                </a:lnTo>
                <a:cubicBezTo>
                  <a:pt x="18624" y="7682"/>
                  <a:pt x="18648" y="7729"/>
                  <a:pt x="18677" y="7729"/>
                </a:cubicBezTo>
                <a:cubicBezTo>
                  <a:pt x="18706" y="7729"/>
                  <a:pt x="18730" y="7682"/>
                  <a:pt x="18730" y="7624"/>
                </a:cubicBezTo>
                <a:lnTo>
                  <a:pt x="18730" y="7404"/>
                </a:lnTo>
                <a:cubicBezTo>
                  <a:pt x="18730" y="7347"/>
                  <a:pt x="18706" y="7300"/>
                  <a:pt x="18677" y="7300"/>
                </a:cubicBezTo>
                <a:close/>
                <a:moveTo>
                  <a:pt x="18991" y="7300"/>
                </a:moveTo>
                <a:cubicBezTo>
                  <a:pt x="18962" y="7300"/>
                  <a:pt x="18938" y="7347"/>
                  <a:pt x="18938" y="7404"/>
                </a:cubicBezTo>
                <a:lnTo>
                  <a:pt x="18938" y="7624"/>
                </a:lnTo>
                <a:cubicBezTo>
                  <a:pt x="18938" y="7682"/>
                  <a:pt x="18962" y="7729"/>
                  <a:pt x="18991" y="7729"/>
                </a:cubicBezTo>
                <a:cubicBezTo>
                  <a:pt x="19020" y="7729"/>
                  <a:pt x="19044" y="7682"/>
                  <a:pt x="19044" y="7624"/>
                </a:cubicBezTo>
                <a:lnTo>
                  <a:pt x="19044" y="7404"/>
                </a:lnTo>
                <a:cubicBezTo>
                  <a:pt x="19044" y="7347"/>
                  <a:pt x="19020" y="7300"/>
                  <a:pt x="18991" y="7300"/>
                </a:cubicBezTo>
                <a:close/>
                <a:moveTo>
                  <a:pt x="19841" y="7300"/>
                </a:moveTo>
                <a:cubicBezTo>
                  <a:pt x="19812" y="7300"/>
                  <a:pt x="19788" y="7347"/>
                  <a:pt x="19788" y="7404"/>
                </a:cubicBezTo>
                <a:lnTo>
                  <a:pt x="19788" y="7624"/>
                </a:lnTo>
                <a:cubicBezTo>
                  <a:pt x="19788" y="7682"/>
                  <a:pt x="19812" y="7729"/>
                  <a:pt x="19841" y="7729"/>
                </a:cubicBezTo>
                <a:cubicBezTo>
                  <a:pt x="19870" y="7729"/>
                  <a:pt x="19894" y="7682"/>
                  <a:pt x="19894" y="7624"/>
                </a:cubicBezTo>
                <a:lnTo>
                  <a:pt x="19894" y="7404"/>
                </a:lnTo>
                <a:cubicBezTo>
                  <a:pt x="19894" y="7347"/>
                  <a:pt x="19870" y="7300"/>
                  <a:pt x="19841" y="7300"/>
                </a:cubicBezTo>
                <a:close/>
                <a:moveTo>
                  <a:pt x="20155" y="7300"/>
                </a:moveTo>
                <a:cubicBezTo>
                  <a:pt x="20126" y="7300"/>
                  <a:pt x="20102" y="7347"/>
                  <a:pt x="20102" y="7404"/>
                </a:cubicBezTo>
                <a:lnTo>
                  <a:pt x="20102" y="7624"/>
                </a:lnTo>
                <a:cubicBezTo>
                  <a:pt x="20102" y="7682"/>
                  <a:pt x="20126" y="7729"/>
                  <a:pt x="20155" y="7729"/>
                </a:cubicBezTo>
                <a:cubicBezTo>
                  <a:pt x="20184" y="7729"/>
                  <a:pt x="20207" y="7682"/>
                  <a:pt x="20207" y="7624"/>
                </a:cubicBezTo>
                <a:lnTo>
                  <a:pt x="20207" y="7404"/>
                </a:lnTo>
                <a:cubicBezTo>
                  <a:pt x="20207" y="7347"/>
                  <a:pt x="20184" y="7300"/>
                  <a:pt x="20155" y="7300"/>
                </a:cubicBezTo>
                <a:close/>
                <a:moveTo>
                  <a:pt x="21004" y="7300"/>
                </a:moveTo>
                <a:cubicBezTo>
                  <a:pt x="20975" y="7300"/>
                  <a:pt x="20952" y="7347"/>
                  <a:pt x="20952" y="7404"/>
                </a:cubicBezTo>
                <a:lnTo>
                  <a:pt x="20952" y="7624"/>
                </a:lnTo>
                <a:cubicBezTo>
                  <a:pt x="20952" y="7682"/>
                  <a:pt x="20975" y="7729"/>
                  <a:pt x="21004" y="7729"/>
                </a:cubicBezTo>
                <a:cubicBezTo>
                  <a:pt x="21033" y="7729"/>
                  <a:pt x="21057" y="7682"/>
                  <a:pt x="21057" y="7624"/>
                </a:cubicBezTo>
                <a:lnTo>
                  <a:pt x="21057" y="7404"/>
                </a:lnTo>
                <a:cubicBezTo>
                  <a:pt x="21057" y="7347"/>
                  <a:pt x="21033" y="7300"/>
                  <a:pt x="21004" y="7300"/>
                </a:cubicBezTo>
                <a:close/>
                <a:moveTo>
                  <a:pt x="21319" y="7300"/>
                </a:moveTo>
                <a:cubicBezTo>
                  <a:pt x="21289" y="7300"/>
                  <a:pt x="21267" y="7347"/>
                  <a:pt x="21267" y="7404"/>
                </a:cubicBezTo>
                <a:lnTo>
                  <a:pt x="21267" y="7624"/>
                </a:lnTo>
                <a:cubicBezTo>
                  <a:pt x="21267" y="7682"/>
                  <a:pt x="21289" y="7729"/>
                  <a:pt x="21319" y="7729"/>
                </a:cubicBezTo>
                <a:cubicBezTo>
                  <a:pt x="21348" y="7729"/>
                  <a:pt x="21372" y="7682"/>
                  <a:pt x="21372" y="7624"/>
                </a:cubicBezTo>
                <a:lnTo>
                  <a:pt x="21372" y="7404"/>
                </a:lnTo>
                <a:cubicBezTo>
                  <a:pt x="21372" y="7347"/>
                  <a:pt x="21348" y="7300"/>
                  <a:pt x="21319" y="7300"/>
                </a:cubicBezTo>
                <a:close/>
                <a:moveTo>
                  <a:pt x="281" y="8029"/>
                </a:moveTo>
                <a:cubicBezTo>
                  <a:pt x="252" y="8029"/>
                  <a:pt x="228" y="8077"/>
                  <a:pt x="228" y="8134"/>
                </a:cubicBezTo>
                <a:lnTo>
                  <a:pt x="228" y="8354"/>
                </a:lnTo>
                <a:cubicBezTo>
                  <a:pt x="228" y="8412"/>
                  <a:pt x="252" y="8459"/>
                  <a:pt x="281" y="8459"/>
                </a:cubicBezTo>
                <a:cubicBezTo>
                  <a:pt x="311" y="8459"/>
                  <a:pt x="334" y="8412"/>
                  <a:pt x="334" y="8354"/>
                </a:cubicBezTo>
                <a:lnTo>
                  <a:pt x="334" y="8134"/>
                </a:lnTo>
                <a:cubicBezTo>
                  <a:pt x="334" y="8077"/>
                  <a:pt x="311" y="8029"/>
                  <a:pt x="281" y="8029"/>
                </a:cubicBezTo>
                <a:close/>
                <a:moveTo>
                  <a:pt x="596" y="8029"/>
                </a:moveTo>
                <a:cubicBezTo>
                  <a:pt x="567" y="8029"/>
                  <a:pt x="543" y="8077"/>
                  <a:pt x="543" y="8134"/>
                </a:cubicBezTo>
                <a:lnTo>
                  <a:pt x="543" y="8354"/>
                </a:lnTo>
                <a:cubicBezTo>
                  <a:pt x="543" y="8412"/>
                  <a:pt x="567" y="8459"/>
                  <a:pt x="596" y="8459"/>
                </a:cubicBezTo>
                <a:cubicBezTo>
                  <a:pt x="625" y="8459"/>
                  <a:pt x="649" y="8412"/>
                  <a:pt x="649" y="8354"/>
                </a:cubicBezTo>
                <a:lnTo>
                  <a:pt x="649" y="8134"/>
                </a:lnTo>
                <a:cubicBezTo>
                  <a:pt x="649" y="8077"/>
                  <a:pt x="625" y="8029"/>
                  <a:pt x="596" y="8029"/>
                </a:cubicBezTo>
                <a:close/>
                <a:moveTo>
                  <a:pt x="1446" y="8029"/>
                </a:moveTo>
                <a:cubicBezTo>
                  <a:pt x="1417" y="8029"/>
                  <a:pt x="1393" y="8077"/>
                  <a:pt x="1393" y="8134"/>
                </a:cubicBezTo>
                <a:lnTo>
                  <a:pt x="1393" y="8354"/>
                </a:lnTo>
                <a:cubicBezTo>
                  <a:pt x="1393" y="8412"/>
                  <a:pt x="1417" y="8459"/>
                  <a:pt x="1446" y="8459"/>
                </a:cubicBezTo>
                <a:cubicBezTo>
                  <a:pt x="1475" y="8459"/>
                  <a:pt x="1499" y="8412"/>
                  <a:pt x="1499" y="8354"/>
                </a:cubicBezTo>
                <a:lnTo>
                  <a:pt x="1499" y="8134"/>
                </a:lnTo>
                <a:cubicBezTo>
                  <a:pt x="1499" y="8077"/>
                  <a:pt x="1475" y="8029"/>
                  <a:pt x="1446" y="8029"/>
                </a:cubicBezTo>
                <a:close/>
                <a:moveTo>
                  <a:pt x="1760" y="8029"/>
                </a:moveTo>
                <a:cubicBezTo>
                  <a:pt x="1731" y="8029"/>
                  <a:pt x="1707" y="8077"/>
                  <a:pt x="1707" y="8134"/>
                </a:cubicBezTo>
                <a:lnTo>
                  <a:pt x="1707" y="8354"/>
                </a:lnTo>
                <a:cubicBezTo>
                  <a:pt x="1707" y="8412"/>
                  <a:pt x="1731" y="8459"/>
                  <a:pt x="1760" y="8459"/>
                </a:cubicBezTo>
                <a:cubicBezTo>
                  <a:pt x="1789" y="8459"/>
                  <a:pt x="1813" y="8412"/>
                  <a:pt x="1813" y="8354"/>
                </a:cubicBezTo>
                <a:lnTo>
                  <a:pt x="1813" y="8134"/>
                </a:lnTo>
                <a:cubicBezTo>
                  <a:pt x="1813" y="8077"/>
                  <a:pt x="1789" y="8029"/>
                  <a:pt x="1760" y="8029"/>
                </a:cubicBezTo>
                <a:close/>
                <a:moveTo>
                  <a:pt x="2610" y="8029"/>
                </a:moveTo>
                <a:cubicBezTo>
                  <a:pt x="2581" y="8029"/>
                  <a:pt x="2557" y="8077"/>
                  <a:pt x="2557" y="8134"/>
                </a:cubicBezTo>
                <a:lnTo>
                  <a:pt x="2557" y="8354"/>
                </a:lnTo>
                <a:cubicBezTo>
                  <a:pt x="2557" y="8412"/>
                  <a:pt x="2581" y="8459"/>
                  <a:pt x="2610" y="8459"/>
                </a:cubicBezTo>
                <a:cubicBezTo>
                  <a:pt x="2639" y="8459"/>
                  <a:pt x="2662" y="8412"/>
                  <a:pt x="2662" y="8354"/>
                </a:cubicBezTo>
                <a:lnTo>
                  <a:pt x="2662" y="8134"/>
                </a:lnTo>
                <a:cubicBezTo>
                  <a:pt x="2662" y="8077"/>
                  <a:pt x="2639" y="8029"/>
                  <a:pt x="2610" y="8029"/>
                </a:cubicBezTo>
                <a:close/>
                <a:moveTo>
                  <a:pt x="2924" y="8029"/>
                </a:moveTo>
                <a:cubicBezTo>
                  <a:pt x="2895" y="8029"/>
                  <a:pt x="2871" y="8077"/>
                  <a:pt x="2871" y="8134"/>
                </a:cubicBezTo>
                <a:lnTo>
                  <a:pt x="2871" y="8354"/>
                </a:lnTo>
                <a:cubicBezTo>
                  <a:pt x="2871" y="8412"/>
                  <a:pt x="2895" y="8459"/>
                  <a:pt x="2924" y="8459"/>
                </a:cubicBezTo>
                <a:cubicBezTo>
                  <a:pt x="2954" y="8459"/>
                  <a:pt x="2976" y="8412"/>
                  <a:pt x="2976" y="8354"/>
                </a:cubicBezTo>
                <a:lnTo>
                  <a:pt x="2976" y="8134"/>
                </a:lnTo>
                <a:cubicBezTo>
                  <a:pt x="2976" y="8077"/>
                  <a:pt x="2954" y="8029"/>
                  <a:pt x="2924" y="8029"/>
                </a:cubicBezTo>
                <a:close/>
                <a:moveTo>
                  <a:pt x="3773" y="8029"/>
                </a:moveTo>
                <a:cubicBezTo>
                  <a:pt x="3744" y="8029"/>
                  <a:pt x="3721" y="8077"/>
                  <a:pt x="3721" y="8134"/>
                </a:cubicBezTo>
                <a:lnTo>
                  <a:pt x="3721" y="8354"/>
                </a:lnTo>
                <a:cubicBezTo>
                  <a:pt x="3721" y="8412"/>
                  <a:pt x="3744" y="8459"/>
                  <a:pt x="3773" y="8459"/>
                </a:cubicBezTo>
                <a:cubicBezTo>
                  <a:pt x="3802" y="8459"/>
                  <a:pt x="3826" y="8412"/>
                  <a:pt x="3826" y="8354"/>
                </a:cubicBezTo>
                <a:lnTo>
                  <a:pt x="3826" y="8134"/>
                </a:lnTo>
                <a:cubicBezTo>
                  <a:pt x="3826" y="8077"/>
                  <a:pt x="3802" y="8029"/>
                  <a:pt x="3773" y="8029"/>
                </a:cubicBezTo>
                <a:close/>
                <a:moveTo>
                  <a:pt x="4088" y="8029"/>
                </a:moveTo>
                <a:cubicBezTo>
                  <a:pt x="4058" y="8029"/>
                  <a:pt x="4035" y="8077"/>
                  <a:pt x="4035" y="8134"/>
                </a:cubicBezTo>
                <a:lnTo>
                  <a:pt x="4035" y="8354"/>
                </a:lnTo>
                <a:cubicBezTo>
                  <a:pt x="4035" y="8412"/>
                  <a:pt x="4058" y="8459"/>
                  <a:pt x="4088" y="8459"/>
                </a:cubicBezTo>
                <a:cubicBezTo>
                  <a:pt x="4117" y="8459"/>
                  <a:pt x="4141" y="8412"/>
                  <a:pt x="4141" y="8354"/>
                </a:cubicBezTo>
                <a:lnTo>
                  <a:pt x="4141" y="8134"/>
                </a:lnTo>
                <a:cubicBezTo>
                  <a:pt x="4141" y="8077"/>
                  <a:pt x="4117" y="8029"/>
                  <a:pt x="4088" y="8029"/>
                </a:cubicBezTo>
                <a:close/>
                <a:moveTo>
                  <a:pt x="4937" y="8029"/>
                </a:moveTo>
                <a:cubicBezTo>
                  <a:pt x="4908" y="8029"/>
                  <a:pt x="4884" y="8077"/>
                  <a:pt x="4884" y="8134"/>
                </a:cubicBezTo>
                <a:lnTo>
                  <a:pt x="4884" y="8354"/>
                </a:lnTo>
                <a:cubicBezTo>
                  <a:pt x="4884" y="8412"/>
                  <a:pt x="4908" y="8459"/>
                  <a:pt x="4937" y="8459"/>
                </a:cubicBezTo>
                <a:cubicBezTo>
                  <a:pt x="4966" y="8459"/>
                  <a:pt x="4990" y="8412"/>
                  <a:pt x="4990" y="8354"/>
                </a:cubicBezTo>
                <a:lnTo>
                  <a:pt x="4990" y="8134"/>
                </a:lnTo>
                <a:cubicBezTo>
                  <a:pt x="4990" y="8077"/>
                  <a:pt x="4966" y="8029"/>
                  <a:pt x="4937" y="8029"/>
                </a:cubicBezTo>
                <a:close/>
                <a:moveTo>
                  <a:pt x="5252" y="8029"/>
                </a:moveTo>
                <a:cubicBezTo>
                  <a:pt x="5223" y="8029"/>
                  <a:pt x="5199" y="8077"/>
                  <a:pt x="5199" y="8134"/>
                </a:cubicBezTo>
                <a:lnTo>
                  <a:pt x="5199" y="8354"/>
                </a:lnTo>
                <a:cubicBezTo>
                  <a:pt x="5199" y="8412"/>
                  <a:pt x="5223" y="8459"/>
                  <a:pt x="5252" y="8459"/>
                </a:cubicBezTo>
                <a:cubicBezTo>
                  <a:pt x="5281" y="8459"/>
                  <a:pt x="5305" y="8412"/>
                  <a:pt x="5305" y="8354"/>
                </a:cubicBezTo>
                <a:lnTo>
                  <a:pt x="5305" y="8134"/>
                </a:lnTo>
                <a:cubicBezTo>
                  <a:pt x="5305" y="8077"/>
                  <a:pt x="5281" y="8029"/>
                  <a:pt x="5252" y="8029"/>
                </a:cubicBezTo>
                <a:close/>
                <a:moveTo>
                  <a:pt x="6102" y="8029"/>
                </a:moveTo>
                <a:cubicBezTo>
                  <a:pt x="6072" y="8029"/>
                  <a:pt x="6049" y="8077"/>
                  <a:pt x="6049" y="8134"/>
                </a:cubicBezTo>
                <a:lnTo>
                  <a:pt x="6049" y="8354"/>
                </a:lnTo>
                <a:cubicBezTo>
                  <a:pt x="6049" y="8412"/>
                  <a:pt x="6072" y="8459"/>
                  <a:pt x="6102" y="8459"/>
                </a:cubicBezTo>
                <a:cubicBezTo>
                  <a:pt x="6131" y="8459"/>
                  <a:pt x="6155" y="8412"/>
                  <a:pt x="6155" y="8354"/>
                </a:cubicBezTo>
                <a:lnTo>
                  <a:pt x="6155" y="8134"/>
                </a:lnTo>
                <a:cubicBezTo>
                  <a:pt x="6155" y="8077"/>
                  <a:pt x="6131" y="8029"/>
                  <a:pt x="6102" y="8029"/>
                </a:cubicBezTo>
                <a:close/>
                <a:moveTo>
                  <a:pt x="6416" y="8029"/>
                </a:moveTo>
                <a:cubicBezTo>
                  <a:pt x="6387" y="8029"/>
                  <a:pt x="6363" y="8077"/>
                  <a:pt x="6363" y="8134"/>
                </a:cubicBezTo>
                <a:lnTo>
                  <a:pt x="6363" y="8354"/>
                </a:lnTo>
                <a:cubicBezTo>
                  <a:pt x="6363" y="8412"/>
                  <a:pt x="6387" y="8459"/>
                  <a:pt x="6416" y="8459"/>
                </a:cubicBezTo>
                <a:cubicBezTo>
                  <a:pt x="6445" y="8459"/>
                  <a:pt x="6469" y="8412"/>
                  <a:pt x="6469" y="8354"/>
                </a:cubicBezTo>
                <a:lnTo>
                  <a:pt x="6469" y="8134"/>
                </a:lnTo>
                <a:cubicBezTo>
                  <a:pt x="6469" y="8077"/>
                  <a:pt x="6445" y="8029"/>
                  <a:pt x="6416" y="8029"/>
                </a:cubicBezTo>
                <a:close/>
                <a:moveTo>
                  <a:pt x="7266" y="8029"/>
                </a:moveTo>
                <a:cubicBezTo>
                  <a:pt x="7237" y="8029"/>
                  <a:pt x="7213" y="8077"/>
                  <a:pt x="7213" y="8134"/>
                </a:cubicBezTo>
                <a:lnTo>
                  <a:pt x="7213" y="8354"/>
                </a:lnTo>
                <a:cubicBezTo>
                  <a:pt x="7213" y="8412"/>
                  <a:pt x="7237" y="8459"/>
                  <a:pt x="7266" y="8459"/>
                </a:cubicBezTo>
                <a:cubicBezTo>
                  <a:pt x="7295" y="8459"/>
                  <a:pt x="7318" y="8412"/>
                  <a:pt x="7318" y="8354"/>
                </a:cubicBezTo>
                <a:lnTo>
                  <a:pt x="7318" y="8134"/>
                </a:lnTo>
                <a:cubicBezTo>
                  <a:pt x="7318" y="8077"/>
                  <a:pt x="7295" y="8029"/>
                  <a:pt x="7266" y="8029"/>
                </a:cubicBezTo>
                <a:close/>
                <a:moveTo>
                  <a:pt x="7580" y="8029"/>
                </a:moveTo>
                <a:cubicBezTo>
                  <a:pt x="7551" y="8029"/>
                  <a:pt x="7527" y="8077"/>
                  <a:pt x="7527" y="8134"/>
                </a:cubicBezTo>
                <a:lnTo>
                  <a:pt x="7527" y="8354"/>
                </a:lnTo>
                <a:cubicBezTo>
                  <a:pt x="7527" y="8412"/>
                  <a:pt x="7551" y="8459"/>
                  <a:pt x="7580" y="8459"/>
                </a:cubicBezTo>
                <a:cubicBezTo>
                  <a:pt x="7609" y="8459"/>
                  <a:pt x="7632" y="8412"/>
                  <a:pt x="7632" y="8354"/>
                </a:cubicBezTo>
                <a:lnTo>
                  <a:pt x="7632" y="8134"/>
                </a:lnTo>
                <a:cubicBezTo>
                  <a:pt x="7632" y="8077"/>
                  <a:pt x="7609" y="8029"/>
                  <a:pt x="7580" y="8029"/>
                </a:cubicBezTo>
                <a:close/>
                <a:moveTo>
                  <a:pt x="8429" y="8029"/>
                </a:moveTo>
                <a:cubicBezTo>
                  <a:pt x="8400" y="8029"/>
                  <a:pt x="8377" y="8077"/>
                  <a:pt x="8377" y="8134"/>
                </a:cubicBezTo>
                <a:lnTo>
                  <a:pt x="8377" y="8354"/>
                </a:lnTo>
                <a:cubicBezTo>
                  <a:pt x="8377" y="8412"/>
                  <a:pt x="8400" y="8459"/>
                  <a:pt x="8429" y="8459"/>
                </a:cubicBezTo>
                <a:cubicBezTo>
                  <a:pt x="8458" y="8459"/>
                  <a:pt x="8482" y="8412"/>
                  <a:pt x="8482" y="8354"/>
                </a:cubicBezTo>
                <a:lnTo>
                  <a:pt x="8482" y="8134"/>
                </a:lnTo>
                <a:cubicBezTo>
                  <a:pt x="8482" y="8077"/>
                  <a:pt x="8458" y="8029"/>
                  <a:pt x="8429" y="8029"/>
                </a:cubicBezTo>
                <a:close/>
                <a:moveTo>
                  <a:pt x="8744" y="8029"/>
                </a:moveTo>
                <a:cubicBezTo>
                  <a:pt x="8714" y="8029"/>
                  <a:pt x="8691" y="8077"/>
                  <a:pt x="8691" y="8134"/>
                </a:cubicBezTo>
                <a:lnTo>
                  <a:pt x="8691" y="8354"/>
                </a:lnTo>
                <a:cubicBezTo>
                  <a:pt x="8691" y="8412"/>
                  <a:pt x="8714" y="8459"/>
                  <a:pt x="8744" y="8459"/>
                </a:cubicBezTo>
                <a:cubicBezTo>
                  <a:pt x="8773" y="8459"/>
                  <a:pt x="8796" y="8412"/>
                  <a:pt x="8796" y="8354"/>
                </a:cubicBezTo>
                <a:lnTo>
                  <a:pt x="8796" y="8134"/>
                </a:lnTo>
                <a:cubicBezTo>
                  <a:pt x="8796" y="8077"/>
                  <a:pt x="8773" y="8029"/>
                  <a:pt x="8744" y="8029"/>
                </a:cubicBezTo>
                <a:close/>
                <a:moveTo>
                  <a:pt x="9593" y="8029"/>
                </a:moveTo>
                <a:cubicBezTo>
                  <a:pt x="9564" y="8029"/>
                  <a:pt x="9540" y="8077"/>
                  <a:pt x="9540" y="8134"/>
                </a:cubicBezTo>
                <a:lnTo>
                  <a:pt x="9540" y="8354"/>
                </a:lnTo>
                <a:cubicBezTo>
                  <a:pt x="9540" y="8412"/>
                  <a:pt x="9564" y="8459"/>
                  <a:pt x="9593" y="8459"/>
                </a:cubicBezTo>
                <a:cubicBezTo>
                  <a:pt x="9622" y="8459"/>
                  <a:pt x="9646" y="8412"/>
                  <a:pt x="9646" y="8354"/>
                </a:cubicBezTo>
                <a:lnTo>
                  <a:pt x="9646" y="8134"/>
                </a:lnTo>
                <a:cubicBezTo>
                  <a:pt x="9646" y="8077"/>
                  <a:pt x="9622" y="8029"/>
                  <a:pt x="9593" y="8029"/>
                </a:cubicBezTo>
                <a:close/>
                <a:moveTo>
                  <a:pt x="9908" y="8029"/>
                </a:moveTo>
                <a:cubicBezTo>
                  <a:pt x="9879" y="8029"/>
                  <a:pt x="9855" y="8077"/>
                  <a:pt x="9855" y="8134"/>
                </a:cubicBezTo>
                <a:lnTo>
                  <a:pt x="9855" y="8354"/>
                </a:lnTo>
                <a:cubicBezTo>
                  <a:pt x="9855" y="8412"/>
                  <a:pt x="9879" y="8459"/>
                  <a:pt x="9908" y="8459"/>
                </a:cubicBezTo>
                <a:cubicBezTo>
                  <a:pt x="9937" y="8459"/>
                  <a:pt x="9961" y="8412"/>
                  <a:pt x="9961" y="8354"/>
                </a:cubicBezTo>
                <a:lnTo>
                  <a:pt x="9961" y="8134"/>
                </a:lnTo>
                <a:cubicBezTo>
                  <a:pt x="9961" y="8077"/>
                  <a:pt x="9937" y="8029"/>
                  <a:pt x="9908" y="8029"/>
                </a:cubicBezTo>
                <a:close/>
                <a:moveTo>
                  <a:pt x="10758" y="8029"/>
                </a:moveTo>
                <a:cubicBezTo>
                  <a:pt x="10728" y="8029"/>
                  <a:pt x="10705" y="8077"/>
                  <a:pt x="10705" y="8134"/>
                </a:cubicBezTo>
                <a:lnTo>
                  <a:pt x="10705" y="8354"/>
                </a:lnTo>
                <a:cubicBezTo>
                  <a:pt x="10705" y="8412"/>
                  <a:pt x="10728" y="8459"/>
                  <a:pt x="10758" y="8459"/>
                </a:cubicBezTo>
                <a:cubicBezTo>
                  <a:pt x="10787" y="8459"/>
                  <a:pt x="10810" y="8412"/>
                  <a:pt x="10810" y="8354"/>
                </a:cubicBezTo>
                <a:lnTo>
                  <a:pt x="10810" y="8134"/>
                </a:lnTo>
                <a:cubicBezTo>
                  <a:pt x="10810" y="8077"/>
                  <a:pt x="10787" y="8029"/>
                  <a:pt x="10758" y="8029"/>
                </a:cubicBezTo>
                <a:close/>
                <a:moveTo>
                  <a:pt x="11072" y="8029"/>
                </a:moveTo>
                <a:cubicBezTo>
                  <a:pt x="11043" y="8029"/>
                  <a:pt x="11019" y="8077"/>
                  <a:pt x="11019" y="8134"/>
                </a:cubicBezTo>
                <a:lnTo>
                  <a:pt x="11019" y="8354"/>
                </a:lnTo>
                <a:cubicBezTo>
                  <a:pt x="11019" y="8412"/>
                  <a:pt x="11043" y="8459"/>
                  <a:pt x="11072" y="8459"/>
                </a:cubicBezTo>
                <a:cubicBezTo>
                  <a:pt x="11101" y="8459"/>
                  <a:pt x="11125" y="8412"/>
                  <a:pt x="11125" y="8354"/>
                </a:cubicBezTo>
                <a:lnTo>
                  <a:pt x="11125" y="8134"/>
                </a:lnTo>
                <a:cubicBezTo>
                  <a:pt x="11125" y="8077"/>
                  <a:pt x="11101" y="8029"/>
                  <a:pt x="11072" y="8029"/>
                </a:cubicBezTo>
                <a:close/>
                <a:moveTo>
                  <a:pt x="11922" y="8029"/>
                </a:moveTo>
                <a:cubicBezTo>
                  <a:pt x="11893" y="8029"/>
                  <a:pt x="11869" y="8077"/>
                  <a:pt x="11869" y="8134"/>
                </a:cubicBezTo>
                <a:lnTo>
                  <a:pt x="11869" y="8354"/>
                </a:lnTo>
                <a:cubicBezTo>
                  <a:pt x="11869" y="8412"/>
                  <a:pt x="11893" y="8459"/>
                  <a:pt x="11922" y="8459"/>
                </a:cubicBezTo>
                <a:cubicBezTo>
                  <a:pt x="11951" y="8459"/>
                  <a:pt x="11974" y="8412"/>
                  <a:pt x="11974" y="8354"/>
                </a:cubicBezTo>
                <a:lnTo>
                  <a:pt x="11974" y="8134"/>
                </a:lnTo>
                <a:cubicBezTo>
                  <a:pt x="11974" y="8077"/>
                  <a:pt x="11951" y="8029"/>
                  <a:pt x="11922" y="8029"/>
                </a:cubicBezTo>
                <a:close/>
                <a:moveTo>
                  <a:pt x="12236" y="8029"/>
                </a:moveTo>
                <a:cubicBezTo>
                  <a:pt x="12207" y="8029"/>
                  <a:pt x="12183" y="8077"/>
                  <a:pt x="12183" y="8134"/>
                </a:cubicBezTo>
                <a:lnTo>
                  <a:pt x="12183" y="8354"/>
                </a:lnTo>
                <a:cubicBezTo>
                  <a:pt x="12183" y="8412"/>
                  <a:pt x="12207" y="8459"/>
                  <a:pt x="12236" y="8459"/>
                </a:cubicBezTo>
                <a:cubicBezTo>
                  <a:pt x="12265" y="8459"/>
                  <a:pt x="12288" y="8412"/>
                  <a:pt x="12288" y="8354"/>
                </a:cubicBezTo>
                <a:lnTo>
                  <a:pt x="12288" y="8134"/>
                </a:lnTo>
                <a:cubicBezTo>
                  <a:pt x="12288" y="8077"/>
                  <a:pt x="12265" y="8029"/>
                  <a:pt x="12236" y="8029"/>
                </a:cubicBezTo>
                <a:close/>
                <a:moveTo>
                  <a:pt x="13085" y="8029"/>
                </a:moveTo>
                <a:cubicBezTo>
                  <a:pt x="13056" y="8029"/>
                  <a:pt x="13032" y="8077"/>
                  <a:pt x="13032" y="8134"/>
                </a:cubicBezTo>
                <a:lnTo>
                  <a:pt x="13032" y="8354"/>
                </a:lnTo>
                <a:cubicBezTo>
                  <a:pt x="13032" y="8412"/>
                  <a:pt x="13056" y="8459"/>
                  <a:pt x="13085" y="8459"/>
                </a:cubicBezTo>
                <a:cubicBezTo>
                  <a:pt x="13114" y="8459"/>
                  <a:pt x="13138" y="8412"/>
                  <a:pt x="13138" y="8354"/>
                </a:cubicBezTo>
                <a:lnTo>
                  <a:pt x="13138" y="8134"/>
                </a:lnTo>
                <a:cubicBezTo>
                  <a:pt x="13138" y="8077"/>
                  <a:pt x="13114" y="8029"/>
                  <a:pt x="13085" y="8029"/>
                </a:cubicBezTo>
                <a:close/>
                <a:moveTo>
                  <a:pt x="13399" y="8029"/>
                </a:moveTo>
                <a:cubicBezTo>
                  <a:pt x="13370" y="8029"/>
                  <a:pt x="13348" y="8077"/>
                  <a:pt x="13348" y="8134"/>
                </a:cubicBezTo>
                <a:lnTo>
                  <a:pt x="13348" y="8354"/>
                </a:lnTo>
                <a:cubicBezTo>
                  <a:pt x="13348" y="8412"/>
                  <a:pt x="13370" y="8459"/>
                  <a:pt x="13399" y="8459"/>
                </a:cubicBezTo>
                <a:cubicBezTo>
                  <a:pt x="13428" y="8459"/>
                  <a:pt x="13452" y="8412"/>
                  <a:pt x="13452" y="8354"/>
                </a:cubicBezTo>
                <a:lnTo>
                  <a:pt x="13452" y="8134"/>
                </a:lnTo>
                <a:cubicBezTo>
                  <a:pt x="13452" y="8077"/>
                  <a:pt x="13428" y="8029"/>
                  <a:pt x="13399" y="8029"/>
                </a:cubicBezTo>
                <a:close/>
                <a:moveTo>
                  <a:pt x="14249" y="8029"/>
                </a:moveTo>
                <a:cubicBezTo>
                  <a:pt x="14220" y="8029"/>
                  <a:pt x="14196" y="8077"/>
                  <a:pt x="14196" y="8134"/>
                </a:cubicBezTo>
                <a:lnTo>
                  <a:pt x="14196" y="8354"/>
                </a:lnTo>
                <a:cubicBezTo>
                  <a:pt x="14196" y="8412"/>
                  <a:pt x="14220" y="8459"/>
                  <a:pt x="14249" y="8459"/>
                </a:cubicBezTo>
                <a:cubicBezTo>
                  <a:pt x="14278" y="8459"/>
                  <a:pt x="14302" y="8412"/>
                  <a:pt x="14302" y="8354"/>
                </a:cubicBezTo>
                <a:lnTo>
                  <a:pt x="14302" y="8134"/>
                </a:lnTo>
                <a:cubicBezTo>
                  <a:pt x="14302" y="8077"/>
                  <a:pt x="14278" y="8029"/>
                  <a:pt x="14249" y="8029"/>
                </a:cubicBezTo>
                <a:close/>
                <a:moveTo>
                  <a:pt x="14564" y="8029"/>
                </a:moveTo>
                <a:cubicBezTo>
                  <a:pt x="14535" y="8029"/>
                  <a:pt x="14511" y="8077"/>
                  <a:pt x="14511" y="8134"/>
                </a:cubicBezTo>
                <a:lnTo>
                  <a:pt x="14511" y="8354"/>
                </a:lnTo>
                <a:cubicBezTo>
                  <a:pt x="14511" y="8412"/>
                  <a:pt x="14535" y="8459"/>
                  <a:pt x="14564" y="8459"/>
                </a:cubicBezTo>
                <a:cubicBezTo>
                  <a:pt x="14593" y="8459"/>
                  <a:pt x="14617" y="8412"/>
                  <a:pt x="14617" y="8354"/>
                </a:cubicBezTo>
                <a:lnTo>
                  <a:pt x="14617" y="8134"/>
                </a:lnTo>
                <a:cubicBezTo>
                  <a:pt x="14617" y="8077"/>
                  <a:pt x="14593" y="8029"/>
                  <a:pt x="14564" y="8029"/>
                </a:cubicBezTo>
                <a:close/>
                <a:moveTo>
                  <a:pt x="15413" y="8029"/>
                </a:moveTo>
                <a:cubicBezTo>
                  <a:pt x="15384" y="8029"/>
                  <a:pt x="15360" y="8077"/>
                  <a:pt x="15360" y="8134"/>
                </a:cubicBezTo>
                <a:lnTo>
                  <a:pt x="15360" y="8354"/>
                </a:lnTo>
                <a:cubicBezTo>
                  <a:pt x="15360" y="8412"/>
                  <a:pt x="15384" y="8459"/>
                  <a:pt x="15413" y="8459"/>
                </a:cubicBezTo>
                <a:cubicBezTo>
                  <a:pt x="15442" y="8459"/>
                  <a:pt x="15465" y="8412"/>
                  <a:pt x="15465" y="8354"/>
                </a:cubicBezTo>
                <a:lnTo>
                  <a:pt x="15465" y="8134"/>
                </a:lnTo>
                <a:cubicBezTo>
                  <a:pt x="15465" y="8077"/>
                  <a:pt x="15442" y="8029"/>
                  <a:pt x="15413" y="8029"/>
                </a:cubicBezTo>
                <a:close/>
                <a:moveTo>
                  <a:pt x="15728" y="8029"/>
                </a:moveTo>
                <a:cubicBezTo>
                  <a:pt x="15699" y="8029"/>
                  <a:pt x="15675" y="8077"/>
                  <a:pt x="15675" y="8134"/>
                </a:cubicBezTo>
                <a:lnTo>
                  <a:pt x="15675" y="8354"/>
                </a:lnTo>
                <a:cubicBezTo>
                  <a:pt x="15675" y="8412"/>
                  <a:pt x="15699" y="8459"/>
                  <a:pt x="15728" y="8459"/>
                </a:cubicBezTo>
                <a:cubicBezTo>
                  <a:pt x="15757" y="8459"/>
                  <a:pt x="15781" y="8412"/>
                  <a:pt x="15781" y="8354"/>
                </a:cubicBezTo>
                <a:lnTo>
                  <a:pt x="15781" y="8134"/>
                </a:lnTo>
                <a:cubicBezTo>
                  <a:pt x="15781" y="8077"/>
                  <a:pt x="15757" y="8029"/>
                  <a:pt x="15728" y="8029"/>
                </a:cubicBezTo>
                <a:close/>
                <a:moveTo>
                  <a:pt x="16578" y="8029"/>
                </a:moveTo>
                <a:cubicBezTo>
                  <a:pt x="16549" y="8029"/>
                  <a:pt x="16525" y="8077"/>
                  <a:pt x="16525" y="8134"/>
                </a:cubicBezTo>
                <a:lnTo>
                  <a:pt x="16525" y="8354"/>
                </a:lnTo>
                <a:cubicBezTo>
                  <a:pt x="16525" y="8412"/>
                  <a:pt x="16549" y="8459"/>
                  <a:pt x="16578" y="8459"/>
                </a:cubicBezTo>
                <a:cubicBezTo>
                  <a:pt x="16607" y="8459"/>
                  <a:pt x="16630" y="8412"/>
                  <a:pt x="16630" y="8354"/>
                </a:cubicBezTo>
                <a:lnTo>
                  <a:pt x="16630" y="8134"/>
                </a:lnTo>
                <a:cubicBezTo>
                  <a:pt x="16630" y="8077"/>
                  <a:pt x="16607" y="8029"/>
                  <a:pt x="16578" y="8029"/>
                </a:cubicBezTo>
                <a:close/>
                <a:moveTo>
                  <a:pt x="16892" y="8029"/>
                </a:moveTo>
                <a:cubicBezTo>
                  <a:pt x="16863" y="8029"/>
                  <a:pt x="16839" y="8077"/>
                  <a:pt x="16839" y="8134"/>
                </a:cubicBezTo>
                <a:lnTo>
                  <a:pt x="16839" y="8354"/>
                </a:lnTo>
                <a:cubicBezTo>
                  <a:pt x="16839" y="8412"/>
                  <a:pt x="16863" y="8459"/>
                  <a:pt x="16892" y="8459"/>
                </a:cubicBezTo>
                <a:cubicBezTo>
                  <a:pt x="16921" y="8459"/>
                  <a:pt x="16944" y="8412"/>
                  <a:pt x="16944" y="8354"/>
                </a:cubicBezTo>
                <a:lnTo>
                  <a:pt x="16944" y="8134"/>
                </a:lnTo>
                <a:cubicBezTo>
                  <a:pt x="16944" y="8077"/>
                  <a:pt x="16921" y="8029"/>
                  <a:pt x="16892" y="8029"/>
                </a:cubicBezTo>
                <a:close/>
                <a:moveTo>
                  <a:pt x="17741" y="8029"/>
                </a:moveTo>
                <a:cubicBezTo>
                  <a:pt x="17712" y="8029"/>
                  <a:pt x="17689" y="8077"/>
                  <a:pt x="17689" y="8134"/>
                </a:cubicBezTo>
                <a:lnTo>
                  <a:pt x="17689" y="8354"/>
                </a:lnTo>
                <a:cubicBezTo>
                  <a:pt x="17689" y="8412"/>
                  <a:pt x="17712" y="8459"/>
                  <a:pt x="17741" y="8459"/>
                </a:cubicBezTo>
                <a:cubicBezTo>
                  <a:pt x="17770" y="8459"/>
                  <a:pt x="17794" y="8412"/>
                  <a:pt x="17794" y="8354"/>
                </a:cubicBezTo>
                <a:lnTo>
                  <a:pt x="17794" y="8134"/>
                </a:lnTo>
                <a:cubicBezTo>
                  <a:pt x="17794" y="8077"/>
                  <a:pt x="17770" y="8029"/>
                  <a:pt x="17741" y="8029"/>
                </a:cubicBezTo>
                <a:close/>
                <a:moveTo>
                  <a:pt x="18055" y="8029"/>
                </a:moveTo>
                <a:cubicBezTo>
                  <a:pt x="18026" y="8029"/>
                  <a:pt x="18002" y="8077"/>
                  <a:pt x="18002" y="8134"/>
                </a:cubicBezTo>
                <a:lnTo>
                  <a:pt x="18002" y="8354"/>
                </a:lnTo>
                <a:cubicBezTo>
                  <a:pt x="18002" y="8412"/>
                  <a:pt x="18026" y="8459"/>
                  <a:pt x="18055" y="8459"/>
                </a:cubicBezTo>
                <a:cubicBezTo>
                  <a:pt x="18085" y="8459"/>
                  <a:pt x="18108" y="8412"/>
                  <a:pt x="18108" y="8354"/>
                </a:cubicBezTo>
                <a:lnTo>
                  <a:pt x="18108" y="8134"/>
                </a:lnTo>
                <a:cubicBezTo>
                  <a:pt x="18108" y="8077"/>
                  <a:pt x="18085" y="8029"/>
                  <a:pt x="18055" y="8029"/>
                </a:cubicBezTo>
                <a:close/>
                <a:moveTo>
                  <a:pt x="18905" y="8029"/>
                </a:moveTo>
                <a:cubicBezTo>
                  <a:pt x="18876" y="8029"/>
                  <a:pt x="18852" y="8077"/>
                  <a:pt x="18852" y="8134"/>
                </a:cubicBezTo>
                <a:lnTo>
                  <a:pt x="18852" y="8354"/>
                </a:lnTo>
                <a:cubicBezTo>
                  <a:pt x="18852" y="8412"/>
                  <a:pt x="18876" y="8459"/>
                  <a:pt x="18905" y="8459"/>
                </a:cubicBezTo>
                <a:cubicBezTo>
                  <a:pt x="18934" y="8459"/>
                  <a:pt x="18958" y="8412"/>
                  <a:pt x="18958" y="8354"/>
                </a:cubicBezTo>
                <a:lnTo>
                  <a:pt x="18958" y="8134"/>
                </a:lnTo>
                <a:cubicBezTo>
                  <a:pt x="18958" y="8077"/>
                  <a:pt x="18934" y="8029"/>
                  <a:pt x="18905" y="8029"/>
                </a:cubicBezTo>
                <a:close/>
                <a:moveTo>
                  <a:pt x="19220" y="8029"/>
                </a:moveTo>
                <a:cubicBezTo>
                  <a:pt x="19191" y="8029"/>
                  <a:pt x="19167" y="8077"/>
                  <a:pt x="19167" y="8134"/>
                </a:cubicBezTo>
                <a:lnTo>
                  <a:pt x="19167" y="8354"/>
                </a:lnTo>
                <a:cubicBezTo>
                  <a:pt x="19167" y="8412"/>
                  <a:pt x="19191" y="8459"/>
                  <a:pt x="19220" y="8459"/>
                </a:cubicBezTo>
                <a:cubicBezTo>
                  <a:pt x="19249" y="8459"/>
                  <a:pt x="19273" y="8412"/>
                  <a:pt x="19273" y="8354"/>
                </a:cubicBezTo>
                <a:lnTo>
                  <a:pt x="19273" y="8134"/>
                </a:lnTo>
                <a:cubicBezTo>
                  <a:pt x="19273" y="8077"/>
                  <a:pt x="19249" y="8029"/>
                  <a:pt x="19220" y="8029"/>
                </a:cubicBezTo>
                <a:close/>
                <a:moveTo>
                  <a:pt x="20069" y="8029"/>
                </a:moveTo>
                <a:cubicBezTo>
                  <a:pt x="20040" y="8029"/>
                  <a:pt x="20016" y="8077"/>
                  <a:pt x="20016" y="8134"/>
                </a:cubicBezTo>
                <a:lnTo>
                  <a:pt x="20016" y="8354"/>
                </a:lnTo>
                <a:cubicBezTo>
                  <a:pt x="20016" y="8412"/>
                  <a:pt x="20040" y="8459"/>
                  <a:pt x="20069" y="8459"/>
                </a:cubicBezTo>
                <a:cubicBezTo>
                  <a:pt x="20099" y="8459"/>
                  <a:pt x="20122" y="8412"/>
                  <a:pt x="20122" y="8354"/>
                </a:cubicBezTo>
                <a:lnTo>
                  <a:pt x="20122" y="8134"/>
                </a:lnTo>
                <a:cubicBezTo>
                  <a:pt x="20122" y="8077"/>
                  <a:pt x="20099" y="8029"/>
                  <a:pt x="20069" y="8029"/>
                </a:cubicBezTo>
                <a:close/>
                <a:moveTo>
                  <a:pt x="20384" y="8029"/>
                </a:moveTo>
                <a:cubicBezTo>
                  <a:pt x="20355" y="8029"/>
                  <a:pt x="20331" y="8077"/>
                  <a:pt x="20331" y="8134"/>
                </a:cubicBezTo>
                <a:lnTo>
                  <a:pt x="20331" y="8354"/>
                </a:lnTo>
                <a:cubicBezTo>
                  <a:pt x="20331" y="8412"/>
                  <a:pt x="20355" y="8459"/>
                  <a:pt x="20384" y="8459"/>
                </a:cubicBezTo>
                <a:cubicBezTo>
                  <a:pt x="20413" y="8459"/>
                  <a:pt x="20436" y="8412"/>
                  <a:pt x="20436" y="8354"/>
                </a:cubicBezTo>
                <a:lnTo>
                  <a:pt x="20436" y="8134"/>
                </a:lnTo>
                <a:cubicBezTo>
                  <a:pt x="20436" y="8077"/>
                  <a:pt x="20413" y="8029"/>
                  <a:pt x="20384" y="8029"/>
                </a:cubicBezTo>
                <a:close/>
                <a:moveTo>
                  <a:pt x="21234" y="8029"/>
                </a:moveTo>
                <a:cubicBezTo>
                  <a:pt x="21204" y="8029"/>
                  <a:pt x="21181" y="8077"/>
                  <a:pt x="21181" y="8134"/>
                </a:cubicBezTo>
                <a:lnTo>
                  <a:pt x="21181" y="8354"/>
                </a:lnTo>
                <a:cubicBezTo>
                  <a:pt x="21181" y="8412"/>
                  <a:pt x="21204" y="8459"/>
                  <a:pt x="21234" y="8459"/>
                </a:cubicBezTo>
                <a:cubicBezTo>
                  <a:pt x="21263" y="8459"/>
                  <a:pt x="21285" y="8412"/>
                  <a:pt x="21285" y="8354"/>
                </a:cubicBezTo>
                <a:lnTo>
                  <a:pt x="21285" y="8134"/>
                </a:lnTo>
                <a:cubicBezTo>
                  <a:pt x="21285" y="8077"/>
                  <a:pt x="21263" y="8029"/>
                  <a:pt x="21234" y="8029"/>
                </a:cubicBezTo>
                <a:close/>
                <a:moveTo>
                  <a:pt x="21547" y="8029"/>
                </a:moveTo>
                <a:cubicBezTo>
                  <a:pt x="21518" y="8029"/>
                  <a:pt x="21495" y="8077"/>
                  <a:pt x="21495" y="8134"/>
                </a:cubicBezTo>
                <a:lnTo>
                  <a:pt x="21495" y="8354"/>
                </a:lnTo>
                <a:cubicBezTo>
                  <a:pt x="21495" y="8412"/>
                  <a:pt x="21518" y="8459"/>
                  <a:pt x="21547" y="8459"/>
                </a:cubicBezTo>
                <a:cubicBezTo>
                  <a:pt x="21576" y="8459"/>
                  <a:pt x="21600" y="8412"/>
                  <a:pt x="21600" y="8354"/>
                </a:cubicBezTo>
                <a:lnTo>
                  <a:pt x="21600" y="8134"/>
                </a:lnTo>
                <a:cubicBezTo>
                  <a:pt x="21600" y="8077"/>
                  <a:pt x="21576" y="8029"/>
                  <a:pt x="21547" y="8029"/>
                </a:cubicBezTo>
                <a:close/>
                <a:moveTo>
                  <a:pt x="53" y="8759"/>
                </a:moveTo>
                <a:cubicBezTo>
                  <a:pt x="24" y="8759"/>
                  <a:pt x="0" y="8807"/>
                  <a:pt x="0" y="8864"/>
                </a:cubicBezTo>
                <a:lnTo>
                  <a:pt x="0" y="9084"/>
                </a:lnTo>
                <a:cubicBezTo>
                  <a:pt x="0" y="9142"/>
                  <a:pt x="24" y="9189"/>
                  <a:pt x="53" y="9189"/>
                </a:cubicBezTo>
                <a:cubicBezTo>
                  <a:pt x="82" y="9189"/>
                  <a:pt x="106" y="9142"/>
                  <a:pt x="106" y="9084"/>
                </a:cubicBezTo>
                <a:lnTo>
                  <a:pt x="106" y="8864"/>
                </a:lnTo>
                <a:cubicBezTo>
                  <a:pt x="106" y="8807"/>
                  <a:pt x="82" y="8759"/>
                  <a:pt x="53" y="8759"/>
                </a:cubicBezTo>
                <a:close/>
                <a:moveTo>
                  <a:pt x="367" y="8759"/>
                </a:moveTo>
                <a:cubicBezTo>
                  <a:pt x="338" y="8759"/>
                  <a:pt x="315" y="8807"/>
                  <a:pt x="315" y="8864"/>
                </a:cubicBezTo>
                <a:lnTo>
                  <a:pt x="315" y="9084"/>
                </a:lnTo>
                <a:cubicBezTo>
                  <a:pt x="315" y="9142"/>
                  <a:pt x="338" y="9189"/>
                  <a:pt x="367" y="9189"/>
                </a:cubicBezTo>
                <a:cubicBezTo>
                  <a:pt x="397" y="9189"/>
                  <a:pt x="420" y="9142"/>
                  <a:pt x="420" y="9084"/>
                </a:cubicBezTo>
                <a:lnTo>
                  <a:pt x="420" y="8864"/>
                </a:lnTo>
                <a:cubicBezTo>
                  <a:pt x="420" y="8807"/>
                  <a:pt x="397" y="8759"/>
                  <a:pt x="367" y="8759"/>
                </a:cubicBezTo>
                <a:close/>
                <a:moveTo>
                  <a:pt x="1217" y="8759"/>
                </a:moveTo>
                <a:cubicBezTo>
                  <a:pt x="1188" y="8759"/>
                  <a:pt x="1164" y="8807"/>
                  <a:pt x="1164" y="8864"/>
                </a:cubicBezTo>
                <a:lnTo>
                  <a:pt x="1164" y="9084"/>
                </a:lnTo>
                <a:cubicBezTo>
                  <a:pt x="1164" y="9142"/>
                  <a:pt x="1188" y="9189"/>
                  <a:pt x="1217" y="9189"/>
                </a:cubicBezTo>
                <a:cubicBezTo>
                  <a:pt x="1246" y="9189"/>
                  <a:pt x="1270" y="9142"/>
                  <a:pt x="1270" y="9084"/>
                </a:cubicBezTo>
                <a:lnTo>
                  <a:pt x="1270" y="8864"/>
                </a:lnTo>
                <a:cubicBezTo>
                  <a:pt x="1270" y="8807"/>
                  <a:pt x="1246" y="8759"/>
                  <a:pt x="1217" y="8759"/>
                </a:cubicBezTo>
                <a:close/>
                <a:moveTo>
                  <a:pt x="1532" y="8759"/>
                </a:moveTo>
                <a:cubicBezTo>
                  <a:pt x="1503" y="8759"/>
                  <a:pt x="1479" y="8807"/>
                  <a:pt x="1479" y="8864"/>
                </a:cubicBezTo>
                <a:lnTo>
                  <a:pt x="1479" y="9084"/>
                </a:lnTo>
                <a:cubicBezTo>
                  <a:pt x="1479" y="9142"/>
                  <a:pt x="1503" y="9189"/>
                  <a:pt x="1532" y="9189"/>
                </a:cubicBezTo>
                <a:cubicBezTo>
                  <a:pt x="1561" y="9189"/>
                  <a:pt x="1584" y="9142"/>
                  <a:pt x="1584" y="9084"/>
                </a:cubicBezTo>
                <a:lnTo>
                  <a:pt x="1584" y="8864"/>
                </a:lnTo>
                <a:cubicBezTo>
                  <a:pt x="1584" y="8807"/>
                  <a:pt x="1561" y="8759"/>
                  <a:pt x="1532" y="8759"/>
                </a:cubicBezTo>
                <a:close/>
                <a:moveTo>
                  <a:pt x="2380" y="8759"/>
                </a:moveTo>
                <a:cubicBezTo>
                  <a:pt x="2351" y="8759"/>
                  <a:pt x="2329" y="8807"/>
                  <a:pt x="2329" y="8864"/>
                </a:cubicBezTo>
                <a:lnTo>
                  <a:pt x="2329" y="9084"/>
                </a:lnTo>
                <a:cubicBezTo>
                  <a:pt x="2329" y="9142"/>
                  <a:pt x="2351" y="9189"/>
                  <a:pt x="2380" y="9189"/>
                </a:cubicBezTo>
                <a:cubicBezTo>
                  <a:pt x="2409" y="9189"/>
                  <a:pt x="2433" y="9142"/>
                  <a:pt x="2433" y="9084"/>
                </a:cubicBezTo>
                <a:lnTo>
                  <a:pt x="2433" y="8864"/>
                </a:lnTo>
                <a:cubicBezTo>
                  <a:pt x="2433" y="8807"/>
                  <a:pt x="2409" y="8759"/>
                  <a:pt x="2380" y="8759"/>
                </a:cubicBezTo>
                <a:close/>
                <a:moveTo>
                  <a:pt x="2695" y="8759"/>
                </a:moveTo>
                <a:cubicBezTo>
                  <a:pt x="2666" y="8759"/>
                  <a:pt x="2643" y="8807"/>
                  <a:pt x="2643" y="8864"/>
                </a:cubicBezTo>
                <a:lnTo>
                  <a:pt x="2643" y="9084"/>
                </a:lnTo>
                <a:cubicBezTo>
                  <a:pt x="2643" y="9142"/>
                  <a:pt x="2666" y="9189"/>
                  <a:pt x="2695" y="9189"/>
                </a:cubicBezTo>
                <a:cubicBezTo>
                  <a:pt x="2724" y="9189"/>
                  <a:pt x="2748" y="9142"/>
                  <a:pt x="2748" y="9084"/>
                </a:cubicBezTo>
                <a:lnTo>
                  <a:pt x="2748" y="8864"/>
                </a:lnTo>
                <a:cubicBezTo>
                  <a:pt x="2748" y="8807"/>
                  <a:pt x="2724" y="8759"/>
                  <a:pt x="2695" y="8759"/>
                </a:cubicBezTo>
                <a:close/>
                <a:moveTo>
                  <a:pt x="3545" y="8759"/>
                </a:moveTo>
                <a:cubicBezTo>
                  <a:pt x="3516" y="8759"/>
                  <a:pt x="3492" y="8807"/>
                  <a:pt x="3492" y="8864"/>
                </a:cubicBezTo>
                <a:lnTo>
                  <a:pt x="3492" y="9084"/>
                </a:lnTo>
                <a:cubicBezTo>
                  <a:pt x="3492" y="9142"/>
                  <a:pt x="3516" y="9189"/>
                  <a:pt x="3545" y="9189"/>
                </a:cubicBezTo>
                <a:cubicBezTo>
                  <a:pt x="3574" y="9189"/>
                  <a:pt x="3598" y="9142"/>
                  <a:pt x="3598" y="9084"/>
                </a:cubicBezTo>
                <a:lnTo>
                  <a:pt x="3598" y="8864"/>
                </a:lnTo>
                <a:cubicBezTo>
                  <a:pt x="3598" y="8807"/>
                  <a:pt x="3574" y="8759"/>
                  <a:pt x="3545" y="8759"/>
                </a:cubicBezTo>
                <a:close/>
                <a:moveTo>
                  <a:pt x="3859" y="8759"/>
                </a:moveTo>
                <a:cubicBezTo>
                  <a:pt x="3830" y="8759"/>
                  <a:pt x="3806" y="8807"/>
                  <a:pt x="3806" y="8864"/>
                </a:cubicBezTo>
                <a:lnTo>
                  <a:pt x="3806" y="9084"/>
                </a:lnTo>
                <a:cubicBezTo>
                  <a:pt x="3806" y="9142"/>
                  <a:pt x="3830" y="9189"/>
                  <a:pt x="3859" y="9189"/>
                </a:cubicBezTo>
                <a:cubicBezTo>
                  <a:pt x="3888" y="9189"/>
                  <a:pt x="3912" y="9142"/>
                  <a:pt x="3912" y="9084"/>
                </a:cubicBezTo>
                <a:lnTo>
                  <a:pt x="3912" y="8864"/>
                </a:lnTo>
                <a:cubicBezTo>
                  <a:pt x="3912" y="8807"/>
                  <a:pt x="3888" y="8759"/>
                  <a:pt x="3859" y="8759"/>
                </a:cubicBezTo>
                <a:close/>
                <a:moveTo>
                  <a:pt x="4709" y="8759"/>
                </a:moveTo>
                <a:cubicBezTo>
                  <a:pt x="4680" y="8759"/>
                  <a:pt x="4656" y="8807"/>
                  <a:pt x="4656" y="8864"/>
                </a:cubicBezTo>
                <a:lnTo>
                  <a:pt x="4656" y="9084"/>
                </a:lnTo>
                <a:cubicBezTo>
                  <a:pt x="4656" y="9142"/>
                  <a:pt x="4680" y="9189"/>
                  <a:pt x="4709" y="9189"/>
                </a:cubicBezTo>
                <a:cubicBezTo>
                  <a:pt x="4738" y="9189"/>
                  <a:pt x="4762" y="9142"/>
                  <a:pt x="4762" y="9084"/>
                </a:cubicBezTo>
                <a:lnTo>
                  <a:pt x="4762" y="8864"/>
                </a:lnTo>
                <a:cubicBezTo>
                  <a:pt x="4762" y="8807"/>
                  <a:pt x="4738" y="8759"/>
                  <a:pt x="4709" y="8759"/>
                </a:cubicBezTo>
                <a:close/>
                <a:moveTo>
                  <a:pt x="5023" y="8759"/>
                </a:moveTo>
                <a:cubicBezTo>
                  <a:pt x="4994" y="8759"/>
                  <a:pt x="4970" y="8807"/>
                  <a:pt x="4970" y="8864"/>
                </a:cubicBezTo>
                <a:lnTo>
                  <a:pt x="4970" y="9084"/>
                </a:lnTo>
                <a:cubicBezTo>
                  <a:pt x="4970" y="9142"/>
                  <a:pt x="4994" y="9189"/>
                  <a:pt x="5023" y="9189"/>
                </a:cubicBezTo>
                <a:cubicBezTo>
                  <a:pt x="5053" y="9189"/>
                  <a:pt x="5076" y="9142"/>
                  <a:pt x="5076" y="9084"/>
                </a:cubicBezTo>
                <a:lnTo>
                  <a:pt x="5076" y="8864"/>
                </a:lnTo>
                <a:cubicBezTo>
                  <a:pt x="5076" y="8807"/>
                  <a:pt x="5053" y="8759"/>
                  <a:pt x="5023" y="8759"/>
                </a:cubicBezTo>
                <a:close/>
                <a:moveTo>
                  <a:pt x="5873" y="8759"/>
                </a:moveTo>
                <a:cubicBezTo>
                  <a:pt x="5844" y="8759"/>
                  <a:pt x="5820" y="8807"/>
                  <a:pt x="5820" y="8864"/>
                </a:cubicBezTo>
                <a:lnTo>
                  <a:pt x="5820" y="9084"/>
                </a:lnTo>
                <a:cubicBezTo>
                  <a:pt x="5820" y="9142"/>
                  <a:pt x="5844" y="9189"/>
                  <a:pt x="5873" y="9189"/>
                </a:cubicBezTo>
                <a:cubicBezTo>
                  <a:pt x="5902" y="9189"/>
                  <a:pt x="5926" y="9142"/>
                  <a:pt x="5926" y="9084"/>
                </a:cubicBezTo>
                <a:lnTo>
                  <a:pt x="5926" y="8864"/>
                </a:lnTo>
                <a:cubicBezTo>
                  <a:pt x="5926" y="8807"/>
                  <a:pt x="5902" y="8759"/>
                  <a:pt x="5873" y="8759"/>
                </a:cubicBezTo>
                <a:close/>
                <a:moveTo>
                  <a:pt x="6188" y="8759"/>
                </a:moveTo>
                <a:cubicBezTo>
                  <a:pt x="6159" y="8759"/>
                  <a:pt x="6135" y="8807"/>
                  <a:pt x="6135" y="8864"/>
                </a:cubicBezTo>
                <a:lnTo>
                  <a:pt x="6135" y="9084"/>
                </a:lnTo>
                <a:cubicBezTo>
                  <a:pt x="6135" y="9142"/>
                  <a:pt x="6159" y="9189"/>
                  <a:pt x="6188" y="9189"/>
                </a:cubicBezTo>
                <a:cubicBezTo>
                  <a:pt x="6217" y="9189"/>
                  <a:pt x="6240" y="9142"/>
                  <a:pt x="6240" y="9084"/>
                </a:cubicBezTo>
                <a:lnTo>
                  <a:pt x="6240" y="8864"/>
                </a:lnTo>
                <a:cubicBezTo>
                  <a:pt x="6240" y="8807"/>
                  <a:pt x="6217" y="8759"/>
                  <a:pt x="6188" y="8759"/>
                </a:cubicBezTo>
                <a:close/>
                <a:moveTo>
                  <a:pt x="7036" y="8759"/>
                </a:moveTo>
                <a:cubicBezTo>
                  <a:pt x="7007" y="8759"/>
                  <a:pt x="6984" y="8807"/>
                  <a:pt x="6984" y="8864"/>
                </a:cubicBezTo>
                <a:lnTo>
                  <a:pt x="6984" y="9084"/>
                </a:lnTo>
                <a:cubicBezTo>
                  <a:pt x="6984" y="9142"/>
                  <a:pt x="7007" y="9189"/>
                  <a:pt x="7036" y="9189"/>
                </a:cubicBezTo>
                <a:cubicBezTo>
                  <a:pt x="7065" y="9189"/>
                  <a:pt x="7089" y="9142"/>
                  <a:pt x="7089" y="9084"/>
                </a:cubicBezTo>
                <a:lnTo>
                  <a:pt x="7089" y="8864"/>
                </a:lnTo>
                <a:cubicBezTo>
                  <a:pt x="7089" y="8807"/>
                  <a:pt x="7065" y="8759"/>
                  <a:pt x="7036" y="8759"/>
                </a:cubicBezTo>
                <a:close/>
                <a:moveTo>
                  <a:pt x="7351" y="8759"/>
                </a:moveTo>
                <a:cubicBezTo>
                  <a:pt x="7322" y="8759"/>
                  <a:pt x="7299" y="8807"/>
                  <a:pt x="7299" y="8864"/>
                </a:cubicBezTo>
                <a:lnTo>
                  <a:pt x="7299" y="9084"/>
                </a:lnTo>
                <a:cubicBezTo>
                  <a:pt x="7299" y="9142"/>
                  <a:pt x="7322" y="9189"/>
                  <a:pt x="7351" y="9189"/>
                </a:cubicBezTo>
                <a:cubicBezTo>
                  <a:pt x="7380" y="9189"/>
                  <a:pt x="7404" y="9142"/>
                  <a:pt x="7404" y="9084"/>
                </a:cubicBezTo>
                <a:lnTo>
                  <a:pt x="7404" y="8864"/>
                </a:lnTo>
                <a:cubicBezTo>
                  <a:pt x="7404" y="8807"/>
                  <a:pt x="7380" y="8759"/>
                  <a:pt x="7351" y="8759"/>
                </a:cubicBezTo>
                <a:close/>
                <a:moveTo>
                  <a:pt x="8201" y="8759"/>
                </a:moveTo>
                <a:cubicBezTo>
                  <a:pt x="8171" y="8759"/>
                  <a:pt x="8148" y="8807"/>
                  <a:pt x="8148" y="8864"/>
                </a:cubicBezTo>
                <a:lnTo>
                  <a:pt x="8148" y="9084"/>
                </a:lnTo>
                <a:cubicBezTo>
                  <a:pt x="8148" y="9142"/>
                  <a:pt x="8171" y="9189"/>
                  <a:pt x="8201" y="9189"/>
                </a:cubicBezTo>
                <a:cubicBezTo>
                  <a:pt x="8230" y="9189"/>
                  <a:pt x="8254" y="9142"/>
                  <a:pt x="8254" y="9084"/>
                </a:cubicBezTo>
                <a:lnTo>
                  <a:pt x="8254" y="8864"/>
                </a:lnTo>
                <a:cubicBezTo>
                  <a:pt x="8254" y="8807"/>
                  <a:pt x="8230" y="8759"/>
                  <a:pt x="8201" y="8759"/>
                </a:cubicBezTo>
                <a:close/>
                <a:moveTo>
                  <a:pt x="8515" y="8759"/>
                </a:moveTo>
                <a:cubicBezTo>
                  <a:pt x="8486" y="8759"/>
                  <a:pt x="8462" y="8807"/>
                  <a:pt x="8462" y="8864"/>
                </a:cubicBezTo>
                <a:lnTo>
                  <a:pt x="8462" y="9084"/>
                </a:lnTo>
                <a:cubicBezTo>
                  <a:pt x="8462" y="9142"/>
                  <a:pt x="8486" y="9189"/>
                  <a:pt x="8515" y="9189"/>
                </a:cubicBezTo>
                <a:cubicBezTo>
                  <a:pt x="8544" y="9189"/>
                  <a:pt x="8568" y="9142"/>
                  <a:pt x="8568" y="9084"/>
                </a:cubicBezTo>
                <a:lnTo>
                  <a:pt x="8568" y="8864"/>
                </a:lnTo>
                <a:cubicBezTo>
                  <a:pt x="8568" y="8807"/>
                  <a:pt x="8544" y="8759"/>
                  <a:pt x="8515" y="8759"/>
                </a:cubicBezTo>
                <a:close/>
                <a:moveTo>
                  <a:pt x="9365" y="8759"/>
                </a:moveTo>
                <a:cubicBezTo>
                  <a:pt x="9336" y="8759"/>
                  <a:pt x="9312" y="8807"/>
                  <a:pt x="9312" y="8864"/>
                </a:cubicBezTo>
                <a:lnTo>
                  <a:pt x="9312" y="9084"/>
                </a:lnTo>
                <a:cubicBezTo>
                  <a:pt x="9312" y="9142"/>
                  <a:pt x="9336" y="9189"/>
                  <a:pt x="9365" y="9189"/>
                </a:cubicBezTo>
                <a:cubicBezTo>
                  <a:pt x="9394" y="9189"/>
                  <a:pt x="9418" y="9142"/>
                  <a:pt x="9418" y="9084"/>
                </a:cubicBezTo>
                <a:lnTo>
                  <a:pt x="9418" y="8864"/>
                </a:lnTo>
                <a:cubicBezTo>
                  <a:pt x="9418" y="8807"/>
                  <a:pt x="9394" y="8759"/>
                  <a:pt x="9365" y="8759"/>
                </a:cubicBezTo>
                <a:close/>
                <a:moveTo>
                  <a:pt x="9679" y="8759"/>
                </a:moveTo>
                <a:cubicBezTo>
                  <a:pt x="9650" y="8759"/>
                  <a:pt x="9626" y="8807"/>
                  <a:pt x="9626" y="8864"/>
                </a:cubicBezTo>
                <a:lnTo>
                  <a:pt x="9626" y="9084"/>
                </a:lnTo>
                <a:cubicBezTo>
                  <a:pt x="9626" y="9142"/>
                  <a:pt x="9650" y="9189"/>
                  <a:pt x="9679" y="9189"/>
                </a:cubicBezTo>
                <a:cubicBezTo>
                  <a:pt x="9708" y="9189"/>
                  <a:pt x="9732" y="9142"/>
                  <a:pt x="9732" y="9084"/>
                </a:cubicBezTo>
                <a:lnTo>
                  <a:pt x="9732" y="8864"/>
                </a:lnTo>
                <a:cubicBezTo>
                  <a:pt x="9732" y="8807"/>
                  <a:pt x="9708" y="8759"/>
                  <a:pt x="9679" y="8759"/>
                </a:cubicBezTo>
                <a:close/>
                <a:moveTo>
                  <a:pt x="10529" y="8759"/>
                </a:moveTo>
                <a:cubicBezTo>
                  <a:pt x="10500" y="8759"/>
                  <a:pt x="10476" y="8807"/>
                  <a:pt x="10476" y="8864"/>
                </a:cubicBezTo>
                <a:lnTo>
                  <a:pt x="10476" y="9084"/>
                </a:lnTo>
                <a:cubicBezTo>
                  <a:pt x="10476" y="9142"/>
                  <a:pt x="10500" y="9189"/>
                  <a:pt x="10529" y="9189"/>
                </a:cubicBezTo>
                <a:cubicBezTo>
                  <a:pt x="10558" y="9189"/>
                  <a:pt x="10582" y="9142"/>
                  <a:pt x="10582" y="9084"/>
                </a:cubicBezTo>
                <a:lnTo>
                  <a:pt x="10582" y="8864"/>
                </a:lnTo>
                <a:cubicBezTo>
                  <a:pt x="10582" y="8807"/>
                  <a:pt x="10558" y="8759"/>
                  <a:pt x="10529" y="8759"/>
                </a:cubicBezTo>
                <a:close/>
                <a:moveTo>
                  <a:pt x="10844" y="8759"/>
                </a:moveTo>
                <a:cubicBezTo>
                  <a:pt x="10814" y="8759"/>
                  <a:pt x="10791" y="8807"/>
                  <a:pt x="10791" y="8864"/>
                </a:cubicBezTo>
                <a:lnTo>
                  <a:pt x="10791" y="9084"/>
                </a:lnTo>
                <a:cubicBezTo>
                  <a:pt x="10791" y="9142"/>
                  <a:pt x="10814" y="9189"/>
                  <a:pt x="10844" y="9189"/>
                </a:cubicBezTo>
                <a:cubicBezTo>
                  <a:pt x="10873" y="9189"/>
                  <a:pt x="10895" y="9142"/>
                  <a:pt x="10895" y="9084"/>
                </a:cubicBezTo>
                <a:lnTo>
                  <a:pt x="10895" y="8864"/>
                </a:lnTo>
                <a:cubicBezTo>
                  <a:pt x="10895" y="8807"/>
                  <a:pt x="10873" y="8759"/>
                  <a:pt x="10844" y="8759"/>
                </a:cubicBezTo>
                <a:close/>
                <a:moveTo>
                  <a:pt x="11692" y="8759"/>
                </a:moveTo>
                <a:cubicBezTo>
                  <a:pt x="11663" y="8759"/>
                  <a:pt x="11640" y="8807"/>
                  <a:pt x="11640" y="8864"/>
                </a:cubicBezTo>
                <a:lnTo>
                  <a:pt x="11640" y="9084"/>
                </a:lnTo>
                <a:cubicBezTo>
                  <a:pt x="11640" y="9142"/>
                  <a:pt x="11663" y="9189"/>
                  <a:pt x="11692" y="9189"/>
                </a:cubicBezTo>
                <a:cubicBezTo>
                  <a:pt x="11721" y="9189"/>
                  <a:pt x="11745" y="9142"/>
                  <a:pt x="11745" y="9084"/>
                </a:cubicBezTo>
                <a:lnTo>
                  <a:pt x="11745" y="8864"/>
                </a:lnTo>
                <a:cubicBezTo>
                  <a:pt x="11745" y="8807"/>
                  <a:pt x="11721" y="8759"/>
                  <a:pt x="11692" y="8759"/>
                </a:cubicBezTo>
                <a:close/>
                <a:moveTo>
                  <a:pt x="12007" y="8759"/>
                </a:moveTo>
                <a:cubicBezTo>
                  <a:pt x="11978" y="8759"/>
                  <a:pt x="11955" y="8807"/>
                  <a:pt x="11955" y="8864"/>
                </a:cubicBezTo>
                <a:lnTo>
                  <a:pt x="11955" y="9084"/>
                </a:lnTo>
                <a:cubicBezTo>
                  <a:pt x="11955" y="9142"/>
                  <a:pt x="11978" y="9189"/>
                  <a:pt x="12007" y="9189"/>
                </a:cubicBezTo>
                <a:cubicBezTo>
                  <a:pt x="12036" y="9189"/>
                  <a:pt x="12060" y="9142"/>
                  <a:pt x="12060" y="9084"/>
                </a:cubicBezTo>
                <a:lnTo>
                  <a:pt x="12060" y="8864"/>
                </a:lnTo>
                <a:cubicBezTo>
                  <a:pt x="12060" y="8807"/>
                  <a:pt x="12036" y="8759"/>
                  <a:pt x="12007" y="8759"/>
                </a:cubicBezTo>
                <a:close/>
                <a:moveTo>
                  <a:pt x="12856" y="8759"/>
                </a:moveTo>
                <a:cubicBezTo>
                  <a:pt x="12827" y="8759"/>
                  <a:pt x="12804" y="8807"/>
                  <a:pt x="12804" y="8864"/>
                </a:cubicBezTo>
                <a:lnTo>
                  <a:pt x="12804" y="9084"/>
                </a:lnTo>
                <a:cubicBezTo>
                  <a:pt x="12804" y="9142"/>
                  <a:pt x="12827" y="9189"/>
                  <a:pt x="12856" y="9189"/>
                </a:cubicBezTo>
                <a:cubicBezTo>
                  <a:pt x="12886" y="9189"/>
                  <a:pt x="12909" y="9142"/>
                  <a:pt x="12909" y="9084"/>
                </a:cubicBezTo>
                <a:lnTo>
                  <a:pt x="12909" y="8864"/>
                </a:lnTo>
                <a:cubicBezTo>
                  <a:pt x="12909" y="8807"/>
                  <a:pt x="12886" y="8759"/>
                  <a:pt x="12856" y="8759"/>
                </a:cubicBezTo>
                <a:close/>
                <a:moveTo>
                  <a:pt x="13171" y="8759"/>
                </a:moveTo>
                <a:cubicBezTo>
                  <a:pt x="13142" y="8759"/>
                  <a:pt x="13118" y="8807"/>
                  <a:pt x="13118" y="8864"/>
                </a:cubicBezTo>
                <a:lnTo>
                  <a:pt x="13118" y="9084"/>
                </a:lnTo>
                <a:cubicBezTo>
                  <a:pt x="13118" y="9142"/>
                  <a:pt x="13142" y="9189"/>
                  <a:pt x="13171" y="9189"/>
                </a:cubicBezTo>
                <a:cubicBezTo>
                  <a:pt x="13200" y="9189"/>
                  <a:pt x="13224" y="9142"/>
                  <a:pt x="13224" y="9084"/>
                </a:cubicBezTo>
                <a:lnTo>
                  <a:pt x="13224" y="8864"/>
                </a:lnTo>
                <a:cubicBezTo>
                  <a:pt x="13224" y="8807"/>
                  <a:pt x="13200" y="8759"/>
                  <a:pt x="13171" y="8759"/>
                </a:cubicBezTo>
                <a:close/>
                <a:moveTo>
                  <a:pt x="14021" y="8759"/>
                </a:moveTo>
                <a:cubicBezTo>
                  <a:pt x="13992" y="8759"/>
                  <a:pt x="13968" y="8807"/>
                  <a:pt x="13968" y="8864"/>
                </a:cubicBezTo>
                <a:lnTo>
                  <a:pt x="13968" y="9084"/>
                </a:lnTo>
                <a:cubicBezTo>
                  <a:pt x="13968" y="9142"/>
                  <a:pt x="13992" y="9189"/>
                  <a:pt x="14021" y="9189"/>
                </a:cubicBezTo>
                <a:cubicBezTo>
                  <a:pt x="14050" y="9189"/>
                  <a:pt x="14074" y="9142"/>
                  <a:pt x="14074" y="9084"/>
                </a:cubicBezTo>
                <a:lnTo>
                  <a:pt x="14074" y="8864"/>
                </a:lnTo>
                <a:cubicBezTo>
                  <a:pt x="14074" y="8807"/>
                  <a:pt x="14050" y="8759"/>
                  <a:pt x="14021" y="8759"/>
                </a:cubicBezTo>
                <a:close/>
                <a:moveTo>
                  <a:pt x="14335" y="8759"/>
                </a:moveTo>
                <a:cubicBezTo>
                  <a:pt x="14306" y="8759"/>
                  <a:pt x="14282" y="8807"/>
                  <a:pt x="14282" y="8864"/>
                </a:cubicBezTo>
                <a:lnTo>
                  <a:pt x="14282" y="9084"/>
                </a:lnTo>
                <a:cubicBezTo>
                  <a:pt x="14282" y="9142"/>
                  <a:pt x="14306" y="9189"/>
                  <a:pt x="14335" y="9189"/>
                </a:cubicBezTo>
                <a:cubicBezTo>
                  <a:pt x="14364" y="9189"/>
                  <a:pt x="14388" y="9142"/>
                  <a:pt x="14388" y="9084"/>
                </a:cubicBezTo>
                <a:lnTo>
                  <a:pt x="14388" y="8864"/>
                </a:lnTo>
                <a:cubicBezTo>
                  <a:pt x="14388" y="8807"/>
                  <a:pt x="14364" y="8759"/>
                  <a:pt x="14335" y="8759"/>
                </a:cubicBezTo>
                <a:close/>
                <a:moveTo>
                  <a:pt x="15185" y="8759"/>
                </a:moveTo>
                <a:cubicBezTo>
                  <a:pt x="15156" y="8759"/>
                  <a:pt x="15132" y="8807"/>
                  <a:pt x="15132" y="8864"/>
                </a:cubicBezTo>
                <a:lnTo>
                  <a:pt x="15132" y="9084"/>
                </a:lnTo>
                <a:cubicBezTo>
                  <a:pt x="15132" y="9142"/>
                  <a:pt x="15156" y="9189"/>
                  <a:pt x="15185" y="9189"/>
                </a:cubicBezTo>
                <a:cubicBezTo>
                  <a:pt x="15214" y="9189"/>
                  <a:pt x="15237" y="9142"/>
                  <a:pt x="15237" y="9084"/>
                </a:cubicBezTo>
                <a:lnTo>
                  <a:pt x="15237" y="8864"/>
                </a:lnTo>
                <a:cubicBezTo>
                  <a:pt x="15237" y="8807"/>
                  <a:pt x="15214" y="8759"/>
                  <a:pt x="15185" y="8759"/>
                </a:cubicBezTo>
                <a:close/>
                <a:moveTo>
                  <a:pt x="15500" y="8759"/>
                </a:moveTo>
                <a:cubicBezTo>
                  <a:pt x="15470" y="8759"/>
                  <a:pt x="15447" y="8807"/>
                  <a:pt x="15447" y="8864"/>
                </a:cubicBezTo>
                <a:lnTo>
                  <a:pt x="15447" y="9084"/>
                </a:lnTo>
                <a:cubicBezTo>
                  <a:pt x="15447" y="9142"/>
                  <a:pt x="15470" y="9189"/>
                  <a:pt x="15500" y="9189"/>
                </a:cubicBezTo>
                <a:cubicBezTo>
                  <a:pt x="15529" y="9189"/>
                  <a:pt x="15551" y="9142"/>
                  <a:pt x="15551" y="9084"/>
                </a:cubicBezTo>
                <a:lnTo>
                  <a:pt x="15551" y="8864"/>
                </a:lnTo>
                <a:cubicBezTo>
                  <a:pt x="15551" y="8807"/>
                  <a:pt x="15529" y="8759"/>
                  <a:pt x="15500" y="8759"/>
                </a:cubicBezTo>
                <a:close/>
                <a:moveTo>
                  <a:pt x="16349" y="8759"/>
                </a:moveTo>
                <a:cubicBezTo>
                  <a:pt x="16320" y="8759"/>
                  <a:pt x="16296" y="8807"/>
                  <a:pt x="16296" y="8864"/>
                </a:cubicBezTo>
                <a:lnTo>
                  <a:pt x="16296" y="9084"/>
                </a:lnTo>
                <a:cubicBezTo>
                  <a:pt x="16296" y="9142"/>
                  <a:pt x="16320" y="9189"/>
                  <a:pt x="16349" y="9189"/>
                </a:cubicBezTo>
                <a:cubicBezTo>
                  <a:pt x="16378" y="9189"/>
                  <a:pt x="16401" y="9142"/>
                  <a:pt x="16401" y="9084"/>
                </a:cubicBezTo>
                <a:lnTo>
                  <a:pt x="16401" y="8864"/>
                </a:lnTo>
                <a:cubicBezTo>
                  <a:pt x="16401" y="8807"/>
                  <a:pt x="16378" y="8759"/>
                  <a:pt x="16349" y="8759"/>
                </a:cubicBezTo>
                <a:close/>
                <a:moveTo>
                  <a:pt x="16663" y="8759"/>
                </a:moveTo>
                <a:cubicBezTo>
                  <a:pt x="16634" y="8759"/>
                  <a:pt x="16611" y="8807"/>
                  <a:pt x="16611" y="8864"/>
                </a:cubicBezTo>
                <a:lnTo>
                  <a:pt x="16611" y="9084"/>
                </a:lnTo>
                <a:cubicBezTo>
                  <a:pt x="16611" y="9142"/>
                  <a:pt x="16634" y="9189"/>
                  <a:pt x="16663" y="9189"/>
                </a:cubicBezTo>
                <a:cubicBezTo>
                  <a:pt x="16692" y="9189"/>
                  <a:pt x="16716" y="9142"/>
                  <a:pt x="16716" y="9084"/>
                </a:cubicBezTo>
                <a:lnTo>
                  <a:pt x="16716" y="8864"/>
                </a:lnTo>
                <a:cubicBezTo>
                  <a:pt x="16716" y="8807"/>
                  <a:pt x="16692" y="8759"/>
                  <a:pt x="16663" y="8759"/>
                </a:cubicBezTo>
                <a:close/>
                <a:moveTo>
                  <a:pt x="17512" y="8759"/>
                </a:moveTo>
                <a:cubicBezTo>
                  <a:pt x="17483" y="8759"/>
                  <a:pt x="17459" y="8807"/>
                  <a:pt x="17459" y="8864"/>
                </a:cubicBezTo>
                <a:lnTo>
                  <a:pt x="17459" y="9084"/>
                </a:lnTo>
                <a:cubicBezTo>
                  <a:pt x="17459" y="9142"/>
                  <a:pt x="17483" y="9189"/>
                  <a:pt x="17512" y="9189"/>
                </a:cubicBezTo>
                <a:cubicBezTo>
                  <a:pt x="17541" y="9189"/>
                  <a:pt x="17565" y="9142"/>
                  <a:pt x="17565" y="9084"/>
                </a:cubicBezTo>
                <a:lnTo>
                  <a:pt x="17565" y="8864"/>
                </a:lnTo>
                <a:cubicBezTo>
                  <a:pt x="17565" y="8807"/>
                  <a:pt x="17541" y="8759"/>
                  <a:pt x="17512" y="8759"/>
                </a:cubicBezTo>
                <a:close/>
                <a:moveTo>
                  <a:pt x="17827" y="8759"/>
                </a:moveTo>
                <a:cubicBezTo>
                  <a:pt x="17798" y="8759"/>
                  <a:pt x="17774" y="8807"/>
                  <a:pt x="17774" y="8864"/>
                </a:cubicBezTo>
                <a:lnTo>
                  <a:pt x="17774" y="9084"/>
                </a:lnTo>
                <a:cubicBezTo>
                  <a:pt x="17774" y="9142"/>
                  <a:pt x="17798" y="9189"/>
                  <a:pt x="17827" y="9189"/>
                </a:cubicBezTo>
                <a:cubicBezTo>
                  <a:pt x="17856" y="9189"/>
                  <a:pt x="17880" y="9142"/>
                  <a:pt x="17880" y="9084"/>
                </a:cubicBezTo>
                <a:lnTo>
                  <a:pt x="17880" y="8864"/>
                </a:lnTo>
                <a:cubicBezTo>
                  <a:pt x="17880" y="8807"/>
                  <a:pt x="17856" y="8759"/>
                  <a:pt x="17827" y="8759"/>
                </a:cubicBezTo>
                <a:close/>
                <a:moveTo>
                  <a:pt x="18677" y="8759"/>
                </a:moveTo>
                <a:cubicBezTo>
                  <a:pt x="18648" y="8759"/>
                  <a:pt x="18624" y="8807"/>
                  <a:pt x="18624" y="8864"/>
                </a:cubicBezTo>
                <a:lnTo>
                  <a:pt x="18624" y="9084"/>
                </a:lnTo>
                <a:cubicBezTo>
                  <a:pt x="18624" y="9142"/>
                  <a:pt x="18648" y="9189"/>
                  <a:pt x="18677" y="9189"/>
                </a:cubicBezTo>
                <a:cubicBezTo>
                  <a:pt x="18706" y="9189"/>
                  <a:pt x="18730" y="9142"/>
                  <a:pt x="18730" y="9084"/>
                </a:cubicBezTo>
                <a:lnTo>
                  <a:pt x="18730" y="8864"/>
                </a:lnTo>
                <a:cubicBezTo>
                  <a:pt x="18730" y="8807"/>
                  <a:pt x="18706" y="8759"/>
                  <a:pt x="18677" y="8759"/>
                </a:cubicBezTo>
                <a:close/>
                <a:moveTo>
                  <a:pt x="18991" y="8759"/>
                </a:moveTo>
                <a:cubicBezTo>
                  <a:pt x="18962" y="8759"/>
                  <a:pt x="18938" y="8807"/>
                  <a:pt x="18938" y="8864"/>
                </a:cubicBezTo>
                <a:lnTo>
                  <a:pt x="18938" y="9084"/>
                </a:lnTo>
                <a:cubicBezTo>
                  <a:pt x="18938" y="9142"/>
                  <a:pt x="18962" y="9189"/>
                  <a:pt x="18991" y="9189"/>
                </a:cubicBezTo>
                <a:cubicBezTo>
                  <a:pt x="19020" y="9189"/>
                  <a:pt x="19044" y="9142"/>
                  <a:pt x="19044" y="9084"/>
                </a:cubicBezTo>
                <a:lnTo>
                  <a:pt x="19044" y="8864"/>
                </a:lnTo>
                <a:cubicBezTo>
                  <a:pt x="19044" y="8807"/>
                  <a:pt x="19020" y="8759"/>
                  <a:pt x="18991" y="8759"/>
                </a:cubicBezTo>
                <a:close/>
                <a:moveTo>
                  <a:pt x="19841" y="8759"/>
                </a:moveTo>
                <a:cubicBezTo>
                  <a:pt x="19812" y="8759"/>
                  <a:pt x="19788" y="8807"/>
                  <a:pt x="19788" y="8864"/>
                </a:cubicBezTo>
                <a:lnTo>
                  <a:pt x="19788" y="9084"/>
                </a:lnTo>
                <a:cubicBezTo>
                  <a:pt x="19788" y="9142"/>
                  <a:pt x="19812" y="9189"/>
                  <a:pt x="19841" y="9189"/>
                </a:cubicBezTo>
                <a:cubicBezTo>
                  <a:pt x="19870" y="9189"/>
                  <a:pt x="19894" y="9142"/>
                  <a:pt x="19894" y="9084"/>
                </a:cubicBezTo>
                <a:lnTo>
                  <a:pt x="19894" y="8864"/>
                </a:lnTo>
                <a:cubicBezTo>
                  <a:pt x="19894" y="8807"/>
                  <a:pt x="19870" y="8759"/>
                  <a:pt x="19841" y="8759"/>
                </a:cubicBezTo>
                <a:close/>
                <a:moveTo>
                  <a:pt x="20155" y="8759"/>
                </a:moveTo>
                <a:cubicBezTo>
                  <a:pt x="20126" y="8759"/>
                  <a:pt x="20102" y="8807"/>
                  <a:pt x="20102" y="8864"/>
                </a:cubicBezTo>
                <a:lnTo>
                  <a:pt x="20102" y="9084"/>
                </a:lnTo>
                <a:cubicBezTo>
                  <a:pt x="20102" y="9142"/>
                  <a:pt x="20126" y="9189"/>
                  <a:pt x="20155" y="9189"/>
                </a:cubicBezTo>
                <a:cubicBezTo>
                  <a:pt x="20184" y="9189"/>
                  <a:pt x="20207" y="9142"/>
                  <a:pt x="20207" y="9084"/>
                </a:cubicBezTo>
                <a:lnTo>
                  <a:pt x="20207" y="8864"/>
                </a:lnTo>
                <a:cubicBezTo>
                  <a:pt x="20207" y="8807"/>
                  <a:pt x="20184" y="8759"/>
                  <a:pt x="20155" y="8759"/>
                </a:cubicBezTo>
                <a:close/>
                <a:moveTo>
                  <a:pt x="21004" y="8759"/>
                </a:moveTo>
                <a:cubicBezTo>
                  <a:pt x="20975" y="8759"/>
                  <a:pt x="20952" y="8807"/>
                  <a:pt x="20952" y="8864"/>
                </a:cubicBezTo>
                <a:lnTo>
                  <a:pt x="20952" y="9084"/>
                </a:lnTo>
                <a:cubicBezTo>
                  <a:pt x="20952" y="9142"/>
                  <a:pt x="20975" y="9189"/>
                  <a:pt x="21004" y="9189"/>
                </a:cubicBezTo>
                <a:cubicBezTo>
                  <a:pt x="21033" y="9189"/>
                  <a:pt x="21057" y="9142"/>
                  <a:pt x="21057" y="9084"/>
                </a:cubicBezTo>
                <a:lnTo>
                  <a:pt x="21057" y="8864"/>
                </a:lnTo>
                <a:cubicBezTo>
                  <a:pt x="21057" y="8807"/>
                  <a:pt x="21033" y="8759"/>
                  <a:pt x="21004" y="8759"/>
                </a:cubicBezTo>
                <a:close/>
                <a:moveTo>
                  <a:pt x="21319" y="8759"/>
                </a:moveTo>
                <a:cubicBezTo>
                  <a:pt x="21289" y="8759"/>
                  <a:pt x="21267" y="8807"/>
                  <a:pt x="21267" y="8864"/>
                </a:cubicBezTo>
                <a:lnTo>
                  <a:pt x="21267" y="9084"/>
                </a:lnTo>
                <a:cubicBezTo>
                  <a:pt x="21267" y="9142"/>
                  <a:pt x="21289" y="9189"/>
                  <a:pt x="21319" y="9189"/>
                </a:cubicBezTo>
                <a:cubicBezTo>
                  <a:pt x="21348" y="9189"/>
                  <a:pt x="21372" y="9142"/>
                  <a:pt x="21372" y="9084"/>
                </a:cubicBezTo>
                <a:lnTo>
                  <a:pt x="21372" y="8864"/>
                </a:lnTo>
                <a:cubicBezTo>
                  <a:pt x="21372" y="8807"/>
                  <a:pt x="21348" y="8759"/>
                  <a:pt x="21319" y="8759"/>
                </a:cubicBezTo>
                <a:close/>
                <a:moveTo>
                  <a:pt x="281" y="9489"/>
                </a:moveTo>
                <a:cubicBezTo>
                  <a:pt x="252" y="9489"/>
                  <a:pt x="228" y="9536"/>
                  <a:pt x="228" y="9594"/>
                </a:cubicBezTo>
                <a:lnTo>
                  <a:pt x="228" y="9814"/>
                </a:lnTo>
                <a:cubicBezTo>
                  <a:pt x="228" y="9871"/>
                  <a:pt x="252" y="9919"/>
                  <a:pt x="281" y="9919"/>
                </a:cubicBezTo>
                <a:cubicBezTo>
                  <a:pt x="311" y="9919"/>
                  <a:pt x="334" y="9871"/>
                  <a:pt x="334" y="9814"/>
                </a:cubicBezTo>
                <a:lnTo>
                  <a:pt x="334" y="9594"/>
                </a:lnTo>
                <a:cubicBezTo>
                  <a:pt x="334" y="9536"/>
                  <a:pt x="311" y="9489"/>
                  <a:pt x="281" y="9489"/>
                </a:cubicBezTo>
                <a:close/>
                <a:moveTo>
                  <a:pt x="596" y="9489"/>
                </a:moveTo>
                <a:cubicBezTo>
                  <a:pt x="567" y="9489"/>
                  <a:pt x="543" y="9536"/>
                  <a:pt x="543" y="9594"/>
                </a:cubicBezTo>
                <a:lnTo>
                  <a:pt x="543" y="9814"/>
                </a:lnTo>
                <a:cubicBezTo>
                  <a:pt x="543" y="9871"/>
                  <a:pt x="567" y="9919"/>
                  <a:pt x="596" y="9919"/>
                </a:cubicBezTo>
                <a:cubicBezTo>
                  <a:pt x="625" y="9919"/>
                  <a:pt x="649" y="9871"/>
                  <a:pt x="649" y="9814"/>
                </a:cubicBezTo>
                <a:lnTo>
                  <a:pt x="649" y="9594"/>
                </a:lnTo>
                <a:cubicBezTo>
                  <a:pt x="649" y="9536"/>
                  <a:pt x="625" y="9489"/>
                  <a:pt x="596" y="9489"/>
                </a:cubicBezTo>
                <a:close/>
                <a:moveTo>
                  <a:pt x="1446" y="9489"/>
                </a:moveTo>
                <a:cubicBezTo>
                  <a:pt x="1417" y="9489"/>
                  <a:pt x="1393" y="9536"/>
                  <a:pt x="1393" y="9594"/>
                </a:cubicBezTo>
                <a:lnTo>
                  <a:pt x="1393" y="9814"/>
                </a:lnTo>
                <a:cubicBezTo>
                  <a:pt x="1393" y="9871"/>
                  <a:pt x="1417" y="9919"/>
                  <a:pt x="1446" y="9919"/>
                </a:cubicBezTo>
                <a:cubicBezTo>
                  <a:pt x="1475" y="9919"/>
                  <a:pt x="1499" y="9871"/>
                  <a:pt x="1499" y="9814"/>
                </a:cubicBezTo>
                <a:lnTo>
                  <a:pt x="1499" y="9594"/>
                </a:lnTo>
                <a:cubicBezTo>
                  <a:pt x="1499" y="9536"/>
                  <a:pt x="1475" y="9489"/>
                  <a:pt x="1446" y="9489"/>
                </a:cubicBezTo>
                <a:close/>
                <a:moveTo>
                  <a:pt x="1760" y="9489"/>
                </a:moveTo>
                <a:cubicBezTo>
                  <a:pt x="1731" y="9489"/>
                  <a:pt x="1707" y="9536"/>
                  <a:pt x="1707" y="9594"/>
                </a:cubicBezTo>
                <a:lnTo>
                  <a:pt x="1707" y="9814"/>
                </a:lnTo>
                <a:cubicBezTo>
                  <a:pt x="1707" y="9871"/>
                  <a:pt x="1731" y="9919"/>
                  <a:pt x="1760" y="9919"/>
                </a:cubicBezTo>
                <a:cubicBezTo>
                  <a:pt x="1789" y="9919"/>
                  <a:pt x="1813" y="9871"/>
                  <a:pt x="1813" y="9814"/>
                </a:cubicBezTo>
                <a:lnTo>
                  <a:pt x="1813" y="9594"/>
                </a:lnTo>
                <a:cubicBezTo>
                  <a:pt x="1813" y="9536"/>
                  <a:pt x="1789" y="9489"/>
                  <a:pt x="1760" y="9489"/>
                </a:cubicBezTo>
                <a:close/>
                <a:moveTo>
                  <a:pt x="2610" y="9489"/>
                </a:moveTo>
                <a:cubicBezTo>
                  <a:pt x="2581" y="9489"/>
                  <a:pt x="2557" y="9536"/>
                  <a:pt x="2557" y="9594"/>
                </a:cubicBezTo>
                <a:lnTo>
                  <a:pt x="2557" y="9814"/>
                </a:lnTo>
                <a:cubicBezTo>
                  <a:pt x="2557" y="9871"/>
                  <a:pt x="2581" y="9919"/>
                  <a:pt x="2610" y="9919"/>
                </a:cubicBezTo>
                <a:cubicBezTo>
                  <a:pt x="2639" y="9919"/>
                  <a:pt x="2662" y="9871"/>
                  <a:pt x="2662" y="9814"/>
                </a:cubicBezTo>
                <a:lnTo>
                  <a:pt x="2662" y="9594"/>
                </a:lnTo>
                <a:cubicBezTo>
                  <a:pt x="2662" y="9536"/>
                  <a:pt x="2639" y="9489"/>
                  <a:pt x="2610" y="9489"/>
                </a:cubicBezTo>
                <a:close/>
                <a:moveTo>
                  <a:pt x="2924" y="9489"/>
                </a:moveTo>
                <a:cubicBezTo>
                  <a:pt x="2895" y="9489"/>
                  <a:pt x="2871" y="9536"/>
                  <a:pt x="2871" y="9594"/>
                </a:cubicBezTo>
                <a:lnTo>
                  <a:pt x="2871" y="9814"/>
                </a:lnTo>
                <a:cubicBezTo>
                  <a:pt x="2871" y="9871"/>
                  <a:pt x="2895" y="9919"/>
                  <a:pt x="2924" y="9919"/>
                </a:cubicBezTo>
                <a:cubicBezTo>
                  <a:pt x="2954" y="9919"/>
                  <a:pt x="2976" y="9871"/>
                  <a:pt x="2976" y="9814"/>
                </a:cubicBezTo>
                <a:lnTo>
                  <a:pt x="2976" y="9594"/>
                </a:lnTo>
                <a:cubicBezTo>
                  <a:pt x="2976" y="9536"/>
                  <a:pt x="2954" y="9489"/>
                  <a:pt x="2924" y="9489"/>
                </a:cubicBezTo>
                <a:close/>
                <a:moveTo>
                  <a:pt x="3773" y="9489"/>
                </a:moveTo>
                <a:cubicBezTo>
                  <a:pt x="3744" y="9489"/>
                  <a:pt x="3721" y="9536"/>
                  <a:pt x="3721" y="9594"/>
                </a:cubicBezTo>
                <a:lnTo>
                  <a:pt x="3721" y="9814"/>
                </a:lnTo>
                <a:cubicBezTo>
                  <a:pt x="3721" y="9871"/>
                  <a:pt x="3744" y="9919"/>
                  <a:pt x="3773" y="9919"/>
                </a:cubicBezTo>
                <a:cubicBezTo>
                  <a:pt x="3802" y="9919"/>
                  <a:pt x="3826" y="9871"/>
                  <a:pt x="3826" y="9814"/>
                </a:cubicBezTo>
                <a:lnTo>
                  <a:pt x="3826" y="9594"/>
                </a:lnTo>
                <a:cubicBezTo>
                  <a:pt x="3826" y="9536"/>
                  <a:pt x="3802" y="9489"/>
                  <a:pt x="3773" y="9489"/>
                </a:cubicBezTo>
                <a:close/>
                <a:moveTo>
                  <a:pt x="4088" y="9489"/>
                </a:moveTo>
                <a:cubicBezTo>
                  <a:pt x="4058" y="9489"/>
                  <a:pt x="4035" y="9536"/>
                  <a:pt x="4035" y="9594"/>
                </a:cubicBezTo>
                <a:lnTo>
                  <a:pt x="4035" y="9814"/>
                </a:lnTo>
                <a:cubicBezTo>
                  <a:pt x="4035" y="9871"/>
                  <a:pt x="4058" y="9919"/>
                  <a:pt x="4088" y="9919"/>
                </a:cubicBezTo>
                <a:cubicBezTo>
                  <a:pt x="4117" y="9919"/>
                  <a:pt x="4141" y="9871"/>
                  <a:pt x="4141" y="9814"/>
                </a:cubicBezTo>
                <a:lnTo>
                  <a:pt x="4141" y="9594"/>
                </a:lnTo>
                <a:cubicBezTo>
                  <a:pt x="4141" y="9536"/>
                  <a:pt x="4117" y="9489"/>
                  <a:pt x="4088" y="9489"/>
                </a:cubicBezTo>
                <a:close/>
                <a:moveTo>
                  <a:pt x="4937" y="9489"/>
                </a:moveTo>
                <a:cubicBezTo>
                  <a:pt x="4908" y="9489"/>
                  <a:pt x="4884" y="9536"/>
                  <a:pt x="4884" y="9594"/>
                </a:cubicBezTo>
                <a:lnTo>
                  <a:pt x="4884" y="9814"/>
                </a:lnTo>
                <a:cubicBezTo>
                  <a:pt x="4884" y="9871"/>
                  <a:pt x="4908" y="9919"/>
                  <a:pt x="4937" y="9919"/>
                </a:cubicBezTo>
                <a:cubicBezTo>
                  <a:pt x="4966" y="9919"/>
                  <a:pt x="4990" y="9871"/>
                  <a:pt x="4990" y="9814"/>
                </a:cubicBezTo>
                <a:lnTo>
                  <a:pt x="4990" y="9594"/>
                </a:lnTo>
                <a:cubicBezTo>
                  <a:pt x="4990" y="9536"/>
                  <a:pt x="4966" y="9489"/>
                  <a:pt x="4937" y="9489"/>
                </a:cubicBezTo>
                <a:close/>
                <a:moveTo>
                  <a:pt x="5252" y="9489"/>
                </a:moveTo>
                <a:cubicBezTo>
                  <a:pt x="5223" y="9489"/>
                  <a:pt x="5199" y="9536"/>
                  <a:pt x="5199" y="9594"/>
                </a:cubicBezTo>
                <a:lnTo>
                  <a:pt x="5199" y="9814"/>
                </a:lnTo>
                <a:cubicBezTo>
                  <a:pt x="5199" y="9871"/>
                  <a:pt x="5223" y="9919"/>
                  <a:pt x="5252" y="9919"/>
                </a:cubicBezTo>
                <a:cubicBezTo>
                  <a:pt x="5281" y="9919"/>
                  <a:pt x="5305" y="9871"/>
                  <a:pt x="5305" y="9814"/>
                </a:cubicBezTo>
                <a:lnTo>
                  <a:pt x="5305" y="9594"/>
                </a:lnTo>
                <a:cubicBezTo>
                  <a:pt x="5305" y="9536"/>
                  <a:pt x="5281" y="9489"/>
                  <a:pt x="5252" y="9489"/>
                </a:cubicBezTo>
                <a:close/>
                <a:moveTo>
                  <a:pt x="6102" y="9489"/>
                </a:moveTo>
                <a:cubicBezTo>
                  <a:pt x="6072" y="9489"/>
                  <a:pt x="6049" y="9536"/>
                  <a:pt x="6049" y="9594"/>
                </a:cubicBezTo>
                <a:lnTo>
                  <a:pt x="6049" y="9814"/>
                </a:lnTo>
                <a:cubicBezTo>
                  <a:pt x="6049" y="9871"/>
                  <a:pt x="6072" y="9919"/>
                  <a:pt x="6102" y="9919"/>
                </a:cubicBezTo>
                <a:cubicBezTo>
                  <a:pt x="6131" y="9919"/>
                  <a:pt x="6155" y="9871"/>
                  <a:pt x="6155" y="9814"/>
                </a:cubicBezTo>
                <a:lnTo>
                  <a:pt x="6155" y="9594"/>
                </a:lnTo>
                <a:cubicBezTo>
                  <a:pt x="6155" y="9536"/>
                  <a:pt x="6131" y="9489"/>
                  <a:pt x="6102" y="9489"/>
                </a:cubicBezTo>
                <a:close/>
                <a:moveTo>
                  <a:pt x="6416" y="9489"/>
                </a:moveTo>
                <a:cubicBezTo>
                  <a:pt x="6387" y="9489"/>
                  <a:pt x="6363" y="9536"/>
                  <a:pt x="6363" y="9594"/>
                </a:cubicBezTo>
                <a:lnTo>
                  <a:pt x="6363" y="9814"/>
                </a:lnTo>
                <a:cubicBezTo>
                  <a:pt x="6363" y="9871"/>
                  <a:pt x="6387" y="9919"/>
                  <a:pt x="6416" y="9919"/>
                </a:cubicBezTo>
                <a:cubicBezTo>
                  <a:pt x="6445" y="9919"/>
                  <a:pt x="6469" y="9871"/>
                  <a:pt x="6469" y="9814"/>
                </a:cubicBezTo>
                <a:lnTo>
                  <a:pt x="6469" y="9594"/>
                </a:lnTo>
                <a:cubicBezTo>
                  <a:pt x="6469" y="9536"/>
                  <a:pt x="6445" y="9489"/>
                  <a:pt x="6416" y="9489"/>
                </a:cubicBezTo>
                <a:close/>
                <a:moveTo>
                  <a:pt x="7266" y="9489"/>
                </a:moveTo>
                <a:cubicBezTo>
                  <a:pt x="7237" y="9489"/>
                  <a:pt x="7213" y="9536"/>
                  <a:pt x="7213" y="9594"/>
                </a:cubicBezTo>
                <a:lnTo>
                  <a:pt x="7213" y="9814"/>
                </a:lnTo>
                <a:cubicBezTo>
                  <a:pt x="7213" y="9871"/>
                  <a:pt x="7237" y="9919"/>
                  <a:pt x="7266" y="9919"/>
                </a:cubicBezTo>
                <a:cubicBezTo>
                  <a:pt x="7295" y="9919"/>
                  <a:pt x="7318" y="9871"/>
                  <a:pt x="7318" y="9814"/>
                </a:cubicBezTo>
                <a:lnTo>
                  <a:pt x="7318" y="9594"/>
                </a:lnTo>
                <a:cubicBezTo>
                  <a:pt x="7318" y="9536"/>
                  <a:pt x="7295" y="9489"/>
                  <a:pt x="7266" y="9489"/>
                </a:cubicBezTo>
                <a:close/>
                <a:moveTo>
                  <a:pt x="7580" y="9489"/>
                </a:moveTo>
                <a:cubicBezTo>
                  <a:pt x="7551" y="9489"/>
                  <a:pt x="7527" y="9536"/>
                  <a:pt x="7527" y="9594"/>
                </a:cubicBezTo>
                <a:lnTo>
                  <a:pt x="7527" y="9814"/>
                </a:lnTo>
                <a:cubicBezTo>
                  <a:pt x="7527" y="9871"/>
                  <a:pt x="7551" y="9919"/>
                  <a:pt x="7580" y="9919"/>
                </a:cubicBezTo>
                <a:cubicBezTo>
                  <a:pt x="7609" y="9919"/>
                  <a:pt x="7632" y="9871"/>
                  <a:pt x="7632" y="9814"/>
                </a:cubicBezTo>
                <a:lnTo>
                  <a:pt x="7632" y="9594"/>
                </a:lnTo>
                <a:cubicBezTo>
                  <a:pt x="7632" y="9536"/>
                  <a:pt x="7609" y="9489"/>
                  <a:pt x="7580" y="9489"/>
                </a:cubicBezTo>
                <a:close/>
                <a:moveTo>
                  <a:pt x="8429" y="9489"/>
                </a:moveTo>
                <a:cubicBezTo>
                  <a:pt x="8400" y="9489"/>
                  <a:pt x="8377" y="9536"/>
                  <a:pt x="8377" y="9594"/>
                </a:cubicBezTo>
                <a:lnTo>
                  <a:pt x="8377" y="9814"/>
                </a:lnTo>
                <a:cubicBezTo>
                  <a:pt x="8377" y="9871"/>
                  <a:pt x="8400" y="9919"/>
                  <a:pt x="8429" y="9919"/>
                </a:cubicBezTo>
                <a:cubicBezTo>
                  <a:pt x="8458" y="9919"/>
                  <a:pt x="8482" y="9871"/>
                  <a:pt x="8482" y="9814"/>
                </a:cubicBezTo>
                <a:lnTo>
                  <a:pt x="8482" y="9594"/>
                </a:lnTo>
                <a:cubicBezTo>
                  <a:pt x="8482" y="9536"/>
                  <a:pt x="8458" y="9489"/>
                  <a:pt x="8429" y="9489"/>
                </a:cubicBezTo>
                <a:close/>
                <a:moveTo>
                  <a:pt x="8744" y="9489"/>
                </a:moveTo>
                <a:cubicBezTo>
                  <a:pt x="8714" y="9489"/>
                  <a:pt x="8691" y="9536"/>
                  <a:pt x="8691" y="9594"/>
                </a:cubicBezTo>
                <a:lnTo>
                  <a:pt x="8691" y="9814"/>
                </a:lnTo>
                <a:cubicBezTo>
                  <a:pt x="8691" y="9871"/>
                  <a:pt x="8714" y="9919"/>
                  <a:pt x="8744" y="9919"/>
                </a:cubicBezTo>
                <a:cubicBezTo>
                  <a:pt x="8773" y="9919"/>
                  <a:pt x="8796" y="9871"/>
                  <a:pt x="8796" y="9814"/>
                </a:cubicBezTo>
                <a:lnTo>
                  <a:pt x="8796" y="9594"/>
                </a:lnTo>
                <a:cubicBezTo>
                  <a:pt x="8796" y="9536"/>
                  <a:pt x="8773" y="9489"/>
                  <a:pt x="8744" y="9489"/>
                </a:cubicBezTo>
                <a:close/>
                <a:moveTo>
                  <a:pt x="9593" y="9489"/>
                </a:moveTo>
                <a:cubicBezTo>
                  <a:pt x="9564" y="9489"/>
                  <a:pt x="9540" y="9536"/>
                  <a:pt x="9540" y="9594"/>
                </a:cubicBezTo>
                <a:lnTo>
                  <a:pt x="9540" y="9814"/>
                </a:lnTo>
                <a:cubicBezTo>
                  <a:pt x="9540" y="9871"/>
                  <a:pt x="9564" y="9919"/>
                  <a:pt x="9593" y="9919"/>
                </a:cubicBezTo>
                <a:cubicBezTo>
                  <a:pt x="9622" y="9919"/>
                  <a:pt x="9646" y="9871"/>
                  <a:pt x="9646" y="9814"/>
                </a:cubicBezTo>
                <a:lnTo>
                  <a:pt x="9646" y="9594"/>
                </a:lnTo>
                <a:cubicBezTo>
                  <a:pt x="9646" y="9536"/>
                  <a:pt x="9622" y="9489"/>
                  <a:pt x="9593" y="9489"/>
                </a:cubicBezTo>
                <a:close/>
                <a:moveTo>
                  <a:pt x="9908" y="9489"/>
                </a:moveTo>
                <a:cubicBezTo>
                  <a:pt x="9879" y="9489"/>
                  <a:pt x="9855" y="9536"/>
                  <a:pt x="9855" y="9594"/>
                </a:cubicBezTo>
                <a:lnTo>
                  <a:pt x="9855" y="9814"/>
                </a:lnTo>
                <a:cubicBezTo>
                  <a:pt x="9855" y="9871"/>
                  <a:pt x="9879" y="9919"/>
                  <a:pt x="9908" y="9919"/>
                </a:cubicBezTo>
                <a:cubicBezTo>
                  <a:pt x="9937" y="9919"/>
                  <a:pt x="9961" y="9871"/>
                  <a:pt x="9961" y="9814"/>
                </a:cubicBezTo>
                <a:lnTo>
                  <a:pt x="9961" y="9594"/>
                </a:lnTo>
                <a:cubicBezTo>
                  <a:pt x="9961" y="9536"/>
                  <a:pt x="9937" y="9489"/>
                  <a:pt x="9908" y="9489"/>
                </a:cubicBezTo>
                <a:close/>
                <a:moveTo>
                  <a:pt x="10758" y="9489"/>
                </a:moveTo>
                <a:cubicBezTo>
                  <a:pt x="10728" y="9489"/>
                  <a:pt x="10705" y="9536"/>
                  <a:pt x="10705" y="9594"/>
                </a:cubicBezTo>
                <a:lnTo>
                  <a:pt x="10705" y="9814"/>
                </a:lnTo>
                <a:cubicBezTo>
                  <a:pt x="10705" y="9871"/>
                  <a:pt x="10728" y="9919"/>
                  <a:pt x="10758" y="9919"/>
                </a:cubicBezTo>
                <a:cubicBezTo>
                  <a:pt x="10787" y="9919"/>
                  <a:pt x="10810" y="9871"/>
                  <a:pt x="10810" y="9814"/>
                </a:cubicBezTo>
                <a:lnTo>
                  <a:pt x="10810" y="9594"/>
                </a:lnTo>
                <a:cubicBezTo>
                  <a:pt x="10810" y="9536"/>
                  <a:pt x="10787" y="9489"/>
                  <a:pt x="10758" y="9489"/>
                </a:cubicBezTo>
                <a:close/>
                <a:moveTo>
                  <a:pt x="11072" y="9489"/>
                </a:moveTo>
                <a:cubicBezTo>
                  <a:pt x="11043" y="9489"/>
                  <a:pt x="11019" y="9536"/>
                  <a:pt x="11019" y="9594"/>
                </a:cubicBezTo>
                <a:lnTo>
                  <a:pt x="11019" y="9814"/>
                </a:lnTo>
                <a:cubicBezTo>
                  <a:pt x="11019" y="9871"/>
                  <a:pt x="11043" y="9919"/>
                  <a:pt x="11072" y="9919"/>
                </a:cubicBezTo>
                <a:cubicBezTo>
                  <a:pt x="11101" y="9919"/>
                  <a:pt x="11125" y="9871"/>
                  <a:pt x="11125" y="9814"/>
                </a:cubicBezTo>
                <a:lnTo>
                  <a:pt x="11125" y="9594"/>
                </a:lnTo>
                <a:cubicBezTo>
                  <a:pt x="11125" y="9536"/>
                  <a:pt x="11101" y="9489"/>
                  <a:pt x="11072" y="9489"/>
                </a:cubicBezTo>
                <a:close/>
                <a:moveTo>
                  <a:pt x="11922" y="9489"/>
                </a:moveTo>
                <a:cubicBezTo>
                  <a:pt x="11893" y="9489"/>
                  <a:pt x="11869" y="9536"/>
                  <a:pt x="11869" y="9594"/>
                </a:cubicBezTo>
                <a:lnTo>
                  <a:pt x="11869" y="9814"/>
                </a:lnTo>
                <a:cubicBezTo>
                  <a:pt x="11869" y="9871"/>
                  <a:pt x="11893" y="9919"/>
                  <a:pt x="11922" y="9919"/>
                </a:cubicBezTo>
                <a:cubicBezTo>
                  <a:pt x="11951" y="9919"/>
                  <a:pt x="11974" y="9871"/>
                  <a:pt x="11974" y="9814"/>
                </a:cubicBezTo>
                <a:lnTo>
                  <a:pt x="11974" y="9594"/>
                </a:lnTo>
                <a:cubicBezTo>
                  <a:pt x="11974" y="9536"/>
                  <a:pt x="11951" y="9489"/>
                  <a:pt x="11922" y="9489"/>
                </a:cubicBezTo>
                <a:close/>
                <a:moveTo>
                  <a:pt x="12236" y="9489"/>
                </a:moveTo>
                <a:cubicBezTo>
                  <a:pt x="12207" y="9489"/>
                  <a:pt x="12183" y="9536"/>
                  <a:pt x="12183" y="9594"/>
                </a:cubicBezTo>
                <a:lnTo>
                  <a:pt x="12183" y="9814"/>
                </a:lnTo>
                <a:cubicBezTo>
                  <a:pt x="12183" y="9871"/>
                  <a:pt x="12207" y="9919"/>
                  <a:pt x="12236" y="9919"/>
                </a:cubicBezTo>
                <a:cubicBezTo>
                  <a:pt x="12265" y="9919"/>
                  <a:pt x="12288" y="9871"/>
                  <a:pt x="12288" y="9814"/>
                </a:cubicBezTo>
                <a:lnTo>
                  <a:pt x="12288" y="9594"/>
                </a:lnTo>
                <a:cubicBezTo>
                  <a:pt x="12288" y="9536"/>
                  <a:pt x="12265" y="9489"/>
                  <a:pt x="12236" y="9489"/>
                </a:cubicBezTo>
                <a:close/>
                <a:moveTo>
                  <a:pt x="13085" y="9489"/>
                </a:moveTo>
                <a:cubicBezTo>
                  <a:pt x="13056" y="9489"/>
                  <a:pt x="13032" y="9536"/>
                  <a:pt x="13032" y="9594"/>
                </a:cubicBezTo>
                <a:lnTo>
                  <a:pt x="13032" y="9814"/>
                </a:lnTo>
                <a:cubicBezTo>
                  <a:pt x="13032" y="9871"/>
                  <a:pt x="13056" y="9919"/>
                  <a:pt x="13085" y="9919"/>
                </a:cubicBezTo>
                <a:cubicBezTo>
                  <a:pt x="13114" y="9919"/>
                  <a:pt x="13138" y="9871"/>
                  <a:pt x="13138" y="9814"/>
                </a:cubicBezTo>
                <a:lnTo>
                  <a:pt x="13138" y="9594"/>
                </a:lnTo>
                <a:cubicBezTo>
                  <a:pt x="13138" y="9536"/>
                  <a:pt x="13114" y="9489"/>
                  <a:pt x="13085" y="9489"/>
                </a:cubicBezTo>
                <a:close/>
                <a:moveTo>
                  <a:pt x="13399" y="9489"/>
                </a:moveTo>
                <a:cubicBezTo>
                  <a:pt x="13370" y="9489"/>
                  <a:pt x="13348" y="9536"/>
                  <a:pt x="13348" y="9594"/>
                </a:cubicBezTo>
                <a:lnTo>
                  <a:pt x="13348" y="9814"/>
                </a:lnTo>
                <a:cubicBezTo>
                  <a:pt x="13348" y="9871"/>
                  <a:pt x="13370" y="9919"/>
                  <a:pt x="13399" y="9919"/>
                </a:cubicBezTo>
                <a:cubicBezTo>
                  <a:pt x="13428" y="9919"/>
                  <a:pt x="13452" y="9871"/>
                  <a:pt x="13452" y="9814"/>
                </a:cubicBezTo>
                <a:lnTo>
                  <a:pt x="13452" y="9594"/>
                </a:lnTo>
                <a:cubicBezTo>
                  <a:pt x="13452" y="9536"/>
                  <a:pt x="13428" y="9489"/>
                  <a:pt x="13399" y="9489"/>
                </a:cubicBezTo>
                <a:close/>
                <a:moveTo>
                  <a:pt x="14249" y="9489"/>
                </a:moveTo>
                <a:cubicBezTo>
                  <a:pt x="14220" y="9489"/>
                  <a:pt x="14196" y="9536"/>
                  <a:pt x="14196" y="9594"/>
                </a:cubicBezTo>
                <a:lnTo>
                  <a:pt x="14196" y="9814"/>
                </a:lnTo>
                <a:cubicBezTo>
                  <a:pt x="14196" y="9871"/>
                  <a:pt x="14220" y="9919"/>
                  <a:pt x="14249" y="9919"/>
                </a:cubicBezTo>
                <a:cubicBezTo>
                  <a:pt x="14278" y="9919"/>
                  <a:pt x="14302" y="9871"/>
                  <a:pt x="14302" y="9814"/>
                </a:cubicBezTo>
                <a:lnTo>
                  <a:pt x="14302" y="9594"/>
                </a:lnTo>
                <a:cubicBezTo>
                  <a:pt x="14302" y="9536"/>
                  <a:pt x="14278" y="9489"/>
                  <a:pt x="14249" y="9489"/>
                </a:cubicBezTo>
                <a:close/>
                <a:moveTo>
                  <a:pt x="14564" y="9489"/>
                </a:moveTo>
                <a:cubicBezTo>
                  <a:pt x="14535" y="9489"/>
                  <a:pt x="14511" y="9536"/>
                  <a:pt x="14511" y="9594"/>
                </a:cubicBezTo>
                <a:lnTo>
                  <a:pt x="14511" y="9814"/>
                </a:lnTo>
                <a:cubicBezTo>
                  <a:pt x="14511" y="9871"/>
                  <a:pt x="14535" y="9919"/>
                  <a:pt x="14564" y="9919"/>
                </a:cubicBezTo>
                <a:cubicBezTo>
                  <a:pt x="14593" y="9919"/>
                  <a:pt x="14617" y="9871"/>
                  <a:pt x="14617" y="9814"/>
                </a:cubicBezTo>
                <a:lnTo>
                  <a:pt x="14617" y="9594"/>
                </a:lnTo>
                <a:cubicBezTo>
                  <a:pt x="14617" y="9536"/>
                  <a:pt x="14593" y="9489"/>
                  <a:pt x="14564" y="9489"/>
                </a:cubicBezTo>
                <a:close/>
                <a:moveTo>
                  <a:pt x="15413" y="9489"/>
                </a:moveTo>
                <a:cubicBezTo>
                  <a:pt x="15384" y="9489"/>
                  <a:pt x="15360" y="9536"/>
                  <a:pt x="15360" y="9594"/>
                </a:cubicBezTo>
                <a:lnTo>
                  <a:pt x="15360" y="9814"/>
                </a:lnTo>
                <a:cubicBezTo>
                  <a:pt x="15360" y="9871"/>
                  <a:pt x="15384" y="9919"/>
                  <a:pt x="15413" y="9919"/>
                </a:cubicBezTo>
                <a:cubicBezTo>
                  <a:pt x="15442" y="9919"/>
                  <a:pt x="15465" y="9871"/>
                  <a:pt x="15465" y="9814"/>
                </a:cubicBezTo>
                <a:lnTo>
                  <a:pt x="15465" y="9594"/>
                </a:lnTo>
                <a:cubicBezTo>
                  <a:pt x="15465" y="9536"/>
                  <a:pt x="15442" y="9489"/>
                  <a:pt x="15413" y="9489"/>
                </a:cubicBezTo>
                <a:close/>
                <a:moveTo>
                  <a:pt x="15728" y="9489"/>
                </a:moveTo>
                <a:cubicBezTo>
                  <a:pt x="15699" y="9489"/>
                  <a:pt x="15675" y="9536"/>
                  <a:pt x="15675" y="9594"/>
                </a:cubicBezTo>
                <a:lnTo>
                  <a:pt x="15675" y="9814"/>
                </a:lnTo>
                <a:cubicBezTo>
                  <a:pt x="15675" y="9871"/>
                  <a:pt x="15699" y="9919"/>
                  <a:pt x="15728" y="9919"/>
                </a:cubicBezTo>
                <a:cubicBezTo>
                  <a:pt x="15757" y="9919"/>
                  <a:pt x="15781" y="9871"/>
                  <a:pt x="15781" y="9814"/>
                </a:cubicBezTo>
                <a:lnTo>
                  <a:pt x="15781" y="9594"/>
                </a:lnTo>
                <a:cubicBezTo>
                  <a:pt x="15781" y="9536"/>
                  <a:pt x="15757" y="9489"/>
                  <a:pt x="15728" y="9489"/>
                </a:cubicBezTo>
                <a:close/>
                <a:moveTo>
                  <a:pt x="16578" y="9489"/>
                </a:moveTo>
                <a:cubicBezTo>
                  <a:pt x="16549" y="9489"/>
                  <a:pt x="16525" y="9536"/>
                  <a:pt x="16525" y="9594"/>
                </a:cubicBezTo>
                <a:lnTo>
                  <a:pt x="16525" y="9814"/>
                </a:lnTo>
                <a:cubicBezTo>
                  <a:pt x="16525" y="9871"/>
                  <a:pt x="16549" y="9919"/>
                  <a:pt x="16578" y="9919"/>
                </a:cubicBezTo>
                <a:cubicBezTo>
                  <a:pt x="16607" y="9919"/>
                  <a:pt x="16630" y="9871"/>
                  <a:pt x="16630" y="9814"/>
                </a:cubicBezTo>
                <a:lnTo>
                  <a:pt x="16630" y="9594"/>
                </a:lnTo>
                <a:cubicBezTo>
                  <a:pt x="16630" y="9536"/>
                  <a:pt x="16607" y="9489"/>
                  <a:pt x="16578" y="9489"/>
                </a:cubicBezTo>
                <a:close/>
                <a:moveTo>
                  <a:pt x="16892" y="9489"/>
                </a:moveTo>
                <a:cubicBezTo>
                  <a:pt x="16863" y="9489"/>
                  <a:pt x="16839" y="9536"/>
                  <a:pt x="16839" y="9594"/>
                </a:cubicBezTo>
                <a:lnTo>
                  <a:pt x="16839" y="9814"/>
                </a:lnTo>
                <a:cubicBezTo>
                  <a:pt x="16839" y="9871"/>
                  <a:pt x="16863" y="9919"/>
                  <a:pt x="16892" y="9919"/>
                </a:cubicBezTo>
                <a:cubicBezTo>
                  <a:pt x="16921" y="9919"/>
                  <a:pt x="16944" y="9871"/>
                  <a:pt x="16944" y="9814"/>
                </a:cubicBezTo>
                <a:lnTo>
                  <a:pt x="16944" y="9594"/>
                </a:lnTo>
                <a:cubicBezTo>
                  <a:pt x="16944" y="9536"/>
                  <a:pt x="16921" y="9489"/>
                  <a:pt x="16892" y="9489"/>
                </a:cubicBezTo>
                <a:close/>
                <a:moveTo>
                  <a:pt x="17741" y="9489"/>
                </a:moveTo>
                <a:cubicBezTo>
                  <a:pt x="17712" y="9489"/>
                  <a:pt x="17689" y="9536"/>
                  <a:pt x="17689" y="9594"/>
                </a:cubicBezTo>
                <a:lnTo>
                  <a:pt x="17689" y="9814"/>
                </a:lnTo>
                <a:cubicBezTo>
                  <a:pt x="17689" y="9871"/>
                  <a:pt x="17712" y="9919"/>
                  <a:pt x="17741" y="9919"/>
                </a:cubicBezTo>
                <a:cubicBezTo>
                  <a:pt x="17770" y="9919"/>
                  <a:pt x="17794" y="9871"/>
                  <a:pt x="17794" y="9814"/>
                </a:cubicBezTo>
                <a:lnTo>
                  <a:pt x="17794" y="9594"/>
                </a:lnTo>
                <a:cubicBezTo>
                  <a:pt x="17794" y="9536"/>
                  <a:pt x="17770" y="9489"/>
                  <a:pt x="17741" y="9489"/>
                </a:cubicBezTo>
                <a:close/>
                <a:moveTo>
                  <a:pt x="18055" y="9489"/>
                </a:moveTo>
                <a:cubicBezTo>
                  <a:pt x="18026" y="9489"/>
                  <a:pt x="18002" y="9536"/>
                  <a:pt x="18002" y="9594"/>
                </a:cubicBezTo>
                <a:lnTo>
                  <a:pt x="18002" y="9814"/>
                </a:lnTo>
                <a:cubicBezTo>
                  <a:pt x="18002" y="9871"/>
                  <a:pt x="18026" y="9919"/>
                  <a:pt x="18055" y="9919"/>
                </a:cubicBezTo>
                <a:cubicBezTo>
                  <a:pt x="18085" y="9919"/>
                  <a:pt x="18108" y="9871"/>
                  <a:pt x="18108" y="9814"/>
                </a:cubicBezTo>
                <a:lnTo>
                  <a:pt x="18108" y="9594"/>
                </a:lnTo>
                <a:cubicBezTo>
                  <a:pt x="18108" y="9536"/>
                  <a:pt x="18085" y="9489"/>
                  <a:pt x="18055" y="9489"/>
                </a:cubicBezTo>
                <a:close/>
                <a:moveTo>
                  <a:pt x="18905" y="9489"/>
                </a:moveTo>
                <a:cubicBezTo>
                  <a:pt x="18876" y="9489"/>
                  <a:pt x="18852" y="9536"/>
                  <a:pt x="18852" y="9594"/>
                </a:cubicBezTo>
                <a:lnTo>
                  <a:pt x="18852" y="9814"/>
                </a:lnTo>
                <a:cubicBezTo>
                  <a:pt x="18852" y="9871"/>
                  <a:pt x="18876" y="9919"/>
                  <a:pt x="18905" y="9919"/>
                </a:cubicBezTo>
                <a:cubicBezTo>
                  <a:pt x="18934" y="9919"/>
                  <a:pt x="18958" y="9871"/>
                  <a:pt x="18958" y="9814"/>
                </a:cubicBezTo>
                <a:lnTo>
                  <a:pt x="18958" y="9594"/>
                </a:lnTo>
                <a:cubicBezTo>
                  <a:pt x="18958" y="9536"/>
                  <a:pt x="18934" y="9489"/>
                  <a:pt x="18905" y="9489"/>
                </a:cubicBezTo>
                <a:close/>
                <a:moveTo>
                  <a:pt x="19220" y="9489"/>
                </a:moveTo>
                <a:cubicBezTo>
                  <a:pt x="19191" y="9489"/>
                  <a:pt x="19167" y="9536"/>
                  <a:pt x="19167" y="9594"/>
                </a:cubicBezTo>
                <a:lnTo>
                  <a:pt x="19167" y="9814"/>
                </a:lnTo>
                <a:cubicBezTo>
                  <a:pt x="19167" y="9871"/>
                  <a:pt x="19191" y="9919"/>
                  <a:pt x="19220" y="9919"/>
                </a:cubicBezTo>
                <a:cubicBezTo>
                  <a:pt x="19249" y="9919"/>
                  <a:pt x="19273" y="9871"/>
                  <a:pt x="19273" y="9814"/>
                </a:cubicBezTo>
                <a:lnTo>
                  <a:pt x="19273" y="9594"/>
                </a:lnTo>
                <a:cubicBezTo>
                  <a:pt x="19273" y="9536"/>
                  <a:pt x="19249" y="9489"/>
                  <a:pt x="19220" y="9489"/>
                </a:cubicBezTo>
                <a:close/>
                <a:moveTo>
                  <a:pt x="20069" y="9489"/>
                </a:moveTo>
                <a:cubicBezTo>
                  <a:pt x="20040" y="9489"/>
                  <a:pt x="20016" y="9536"/>
                  <a:pt x="20016" y="9594"/>
                </a:cubicBezTo>
                <a:lnTo>
                  <a:pt x="20016" y="9814"/>
                </a:lnTo>
                <a:cubicBezTo>
                  <a:pt x="20016" y="9871"/>
                  <a:pt x="20040" y="9919"/>
                  <a:pt x="20069" y="9919"/>
                </a:cubicBezTo>
                <a:cubicBezTo>
                  <a:pt x="20099" y="9919"/>
                  <a:pt x="20122" y="9871"/>
                  <a:pt x="20122" y="9814"/>
                </a:cubicBezTo>
                <a:lnTo>
                  <a:pt x="20122" y="9594"/>
                </a:lnTo>
                <a:cubicBezTo>
                  <a:pt x="20122" y="9536"/>
                  <a:pt x="20099" y="9489"/>
                  <a:pt x="20069" y="9489"/>
                </a:cubicBezTo>
                <a:close/>
                <a:moveTo>
                  <a:pt x="20384" y="9489"/>
                </a:moveTo>
                <a:cubicBezTo>
                  <a:pt x="20355" y="9489"/>
                  <a:pt x="20331" y="9536"/>
                  <a:pt x="20331" y="9594"/>
                </a:cubicBezTo>
                <a:lnTo>
                  <a:pt x="20331" y="9814"/>
                </a:lnTo>
                <a:cubicBezTo>
                  <a:pt x="20331" y="9871"/>
                  <a:pt x="20355" y="9919"/>
                  <a:pt x="20384" y="9919"/>
                </a:cubicBezTo>
                <a:cubicBezTo>
                  <a:pt x="20413" y="9919"/>
                  <a:pt x="20436" y="9871"/>
                  <a:pt x="20436" y="9814"/>
                </a:cubicBezTo>
                <a:lnTo>
                  <a:pt x="20436" y="9594"/>
                </a:lnTo>
                <a:cubicBezTo>
                  <a:pt x="20436" y="9536"/>
                  <a:pt x="20413" y="9489"/>
                  <a:pt x="20384" y="9489"/>
                </a:cubicBezTo>
                <a:close/>
                <a:moveTo>
                  <a:pt x="21234" y="9489"/>
                </a:moveTo>
                <a:cubicBezTo>
                  <a:pt x="21204" y="9489"/>
                  <a:pt x="21181" y="9536"/>
                  <a:pt x="21181" y="9594"/>
                </a:cubicBezTo>
                <a:lnTo>
                  <a:pt x="21181" y="9814"/>
                </a:lnTo>
                <a:cubicBezTo>
                  <a:pt x="21181" y="9871"/>
                  <a:pt x="21204" y="9919"/>
                  <a:pt x="21234" y="9919"/>
                </a:cubicBezTo>
                <a:cubicBezTo>
                  <a:pt x="21263" y="9919"/>
                  <a:pt x="21285" y="9871"/>
                  <a:pt x="21285" y="9814"/>
                </a:cubicBezTo>
                <a:lnTo>
                  <a:pt x="21285" y="9594"/>
                </a:lnTo>
                <a:cubicBezTo>
                  <a:pt x="21285" y="9536"/>
                  <a:pt x="21263" y="9489"/>
                  <a:pt x="21234" y="9489"/>
                </a:cubicBezTo>
                <a:close/>
                <a:moveTo>
                  <a:pt x="21547" y="9489"/>
                </a:moveTo>
                <a:cubicBezTo>
                  <a:pt x="21518" y="9489"/>
                  <a:pt x="21495" y="9536"/>
                  <a:pt x="21495" y="9594"/>
                </a:cubicBezTo>
                <a:lnTo>
                  <a:pt x="21495" y="9814"/>
                </a:lnTo>
                <a:cubicBezTo>
                  <a:pt x="21495" y="9871"/>
                  <a:pt x="21518" y="9919"/>
                  <a:pt x="21547" y="9919"/>
                </a:cubicBezTo>
                <a:cubicBezTo>
                  <a:pt x="21576" y="9919"/>
                  <a:pt x="21600" y="9871"/>
                  <a:pt x="21600" y="9814"/>
                </a:cubicBezTo>
                <a:lnTo>
                  <a:pt x="21600" y="9594"/>
                </a:lnTo>
                <a:cubicBezTo>
                  <a:pt x="21600" y="9536"/>
                  <a:pt x="21576" y="9489"/>
                  <a:pt x="21547" y="9489"/>
                </a:cubicBezTo>
                <a:close/>
                <a:moveTo>
                  <a:pt x="53" y="10219"/>
                </a:moveTo>
                <a:cubicBezTo>
                  <a:pt x="24" y="10219"/>
                  <a:pt x="0" y="10266"/>
                  <a:pt x="0" y="10324"/>
                </a:cubicBezTo>
                <a:lnTo>
                  <a:pt x="0" y="10544"/>
                </a:lnTo>
                <a:cubicBezTo>
                  <a:pt x="0" y="10601"/>
                  <a:pt x="24" y="10649"/>
                  <a:pt x="53" y="10649"/>
                </a:cubicBezTo>
                <a:cubicBezTo>
                  <a:pt x="82" y="10649"/>
                  <a:pt x="106" y="10601"/>
                  <a:pt x="106" y="10544"/>
                </a:cubicBezTo>
                <a:lnTo>
                  <a:pt x="106" y="10324"/>
                </a:lnTo>
                <a:cubicBezTo>
                  <a:pt x="106" y="10266"/>
                  <a:pt x="82" y="10219"/>
                  <a:pt x="53" y="10219"/>
                </a:cubicBezTo>
                <a:close/>
                <a:moveTo>
                  <a:pt x="367" y="10219"/>
                </a:moveTo>
                <a:cubicBezTo>
                  <a:pt x="338" y="10219"/>
                  <a:pt x="315" y="10266"/>
                  <a:pt x="315" y="10324"/>
                </a:cubicBezTo>
                <a:lnTo>
                  <a:pt x="315" y="10544"/>
                </a:lnTo>
                <a:cubicBezTo>
                  <a:pt x="315" y="10601"/>
                  <a:pt x="338" y="10649"/>
                  <a:pt x="367" y="10649"/>
                </a:cubicBezTo>
                <a:cubicBezTo>
                  <a:pt x="397" y="10649"/>
                  <a:pt x="420" y="10601"/>
                  <a:pt x="420" y="10544"/>
                </a:cubicBezTo>
                <a:lnTo>
                  <a:pt x="420" y="10324"/>
                </a:lnTo>
                <a:cubicBezTo>
                  <a:pt x="420" y="10266"/>
                  <a:pt x="397" y="10219"/>
                  <a:pt x="367" y="10219"/>
                </a:cubicBezTo>
                <a:close/>
                <a:moveTo>
                  <a:pt x="1217" y="10219"/>
                </a:moveTo>
                <a:cubicBezTo>
                  <a:pt x="1188" y="10219"/>
                  <a:pt x="1164" y="10266"/>
                  <a:pt x="1164" y="10324"/>
                </a:cubicBezTo>
                <a:lnTo>
                  <a:pt x="1164" y="10544"/>
                </a:lnTo>
                <a:cubicBezTo>
                  <a:pt x="1164" y="10601"/>
                  <a:pt x="1188" y="10649"/>
                  <a:pt x="1217" y="10649"/>
                </a:cubicBezTo>
                <a:cubicBezTo>
                  <a:pt x="1246" y="10649"/>
                  <a:pt x="1270" y="10601"/>
                  <a:pt x="1270" y="10544"/>
                </a:cubicBezTo>
                <a:lnTo>
                  <a:pt x="1270" y="10324"/>
                </a:lnTo>
                <a:cubicBezTo>
                  <a:pt x="1270" y="10266"/>
                  <a:pt x="1246" y="10219"/>
                  <a:pt x="1217" y="10219"/>
                </a:cubicBezTo>
                <a:close/>
                <a:moveTo>
                  <a:pt x="1532" y="10219"/>
                </a:moveTo>
                <a:cubicBezTo>
                  <a:pt x="1503" y="10219"/>
                  <a:pt x="1479" y="10266"/>
                  <a:pt x="1479" y="10324"/>
                </a:cubicBezTo>
                <a:lnTo>
                  <a:pt x="1479" y="10544"/>
                </a:lnTo>
                <a:cubicBezTo>
                  <a:pt x="1479" y="10601"/>
                  <a:pt x="1503" y="10649"/>
                  <a:pt x="1532" y="10649"/>
                </a:cubicBezTo>
                <a:cubicBezTo>
                  <a:pt x="1561" y="10649"/>
                  <a:pt x="1584" y="10601"/>
                  <a:pt x="1584" y="10544"/>
                </a:cubicBezTo>
                <a:lnTo>
                  <a:pt x="1584" y="10324"/>
                </a:lnTo>
                <a:cubicBezTo>
                  <a:pt x="1584" y="10266"/>
                  <a:pt x="1561" y="10219"/>
                  <a:pt x="1532" y="10219"/>
                </a:cubicBezTo>
                <a:close/>
                <a:moveTo>
                  <a:pt x="2380" y="10219"/>
                </a:moveTo>
                <a:cubicBezTo>
                  <a:pt x="2351" y="10219"/>
                  <a:pt x="2329" y="10266"/>
                  <a:pt x="2329" y="10324"/>
                </a:cubicBezTo>
                <a:lnTo>
                  <a:pt x="2329" y="10544"/>
                </a:lnTo>
                <a:cubicBezTo>
                  <a:pt x="2329" y="10601"/>
                  <a:pt x="2351" y="10649"/>
                  <a:pt x="2380" y="10649"/>
                </a:cubicBezTo>
                <a:cubicBezTo>
                  <a:pt x="2409" y="10649"/>
                  <a:pt x="2433" y="10601"/>
                  <a:pt x="2433" y="10544"/>
                </a:cubicBezTo>
                <a:lnTo>
                  <a:pt x="2433" y="10324"/>
                </a:lnTo>
                <a:cubicBezTo>
                  <a:pt x="2433" y="10266"/>
                  <a:pt x="2409" y="10219"/>
                  <a:pt x="2380" y="10219"/>
                </a:cubicBezTo>
                <a:close/>
                <a:moveTo>
                  <a:pt x="2695" y="10219"/>
                </a:moveTo>
                <a:cubicBezTo>
                  <a:pt x="2666" y="10219"/>
                  <a:pt x="2643" y="10266"/>
                  <a:pt x="2643" y="10324"/>
                </a:cubicBezTo>
                <a:lnTo>
                  <a:pt x="2643" y="10544"/>
                </a:lnTo>
                <a:cubicBezTo>
                  <a:pt x="2643" y="10601"/>
                  <a:pt x="2666" y="10649"/>
                  <a:pt x="2695" y="10649"/>
                </a:cubicBezTo>
                <a:cubicBezTo>
                  <a:pt x="2724" y="10649"/>
                  <a:pt x="2748" y="10601"/>
                  <a:pt x="2748" y="10544"/>
                </a:cubicBezTo>
                <a:lnTo>
                  <a:pt x="2748" y="10324"/>
                </a:lnTo>
                <a:cubicBezTo>
                  <a:pt x="2748" y="10266"/>
                  <a:pt x="2724" y="10219"/>
                  <a:pt x="2695" y="10219"/>
                </a:cubicBezTo>
                <a:close/>
                <a:moveTo>
                  <a:pt x="3545" y="10219"/>
                </a:moveTo>
                <a:cubicBezTo>
                  <a:pt x="3516" y="10219"/>
                  <a:pt x="3492" y="10266"/>
                  <a:pt x="3492" y="10324"/>
                </a:cubicBezTo>
                <a:lnTo>
                  <a:pt x="3492" y="10544"/>
                </a:lnTo>
                <a:cubicBezTo>
                  <a:pt x="3492" y="10601"/>
                  <a:pt x="3516" y="10649"/>
                  <a:pt x="3545" y="10649"/>
                </a:cubicBezTo>
                <a:cubicBezTo>
                  <a:pt x="3574" y="10649"/>
                  <a:pt x="3598" y="10601"/>
                  <a:pt x="3598" y="10544"/>
                </a:cubicBezTo>
                <a:lnTo>
                  <a:pt x="3598" y="10324"/>
                </a:lnTo>
                <a:cubicBezTo>
                  <a:pt x="3598" y="10266"/>
                  <a:pt x="3574" y="10219"/>
                  <a:pt x="3545" y="10219"/>
                </a:cubicBezTo>
                <a:close/>
                <a:moveTo>
                  <a:pt x="3859" y="10219"/>
                </a:moveTo>
                <a:cubicBezTo>
                  <a:pt x="3830" y="10219"/>
                  <a:pt x="3806" y="10266"/>
                  <a:pt x="3806" y="10324"/>
                </a:cubicBezTo>
                <a:lnTo>
                  <a:pt x="3806" y="10544"/>
                </a:lnTo>
                <a:cubicBezTo>
                  <a:pt x="3806" y="10601"/>
                  <a:pt x="3830" y="10649"/>
                  <a:pt x="3859" y="10649"/>
                </a:cubicBezTo>
                <a:cubicBezTo>
                  <a:pt x="3888" y="10649"/>
                  <a:pt x="3912" y="10601"/>
                  <a:pt x="3912" y="10544"/>
                </a:cubicBezTo>
                <a:lnTo>
                  <a:pt x="3912" y="10324"/>
                </a:lnTo>
                <a:cubicBezTo>
                  <a:pt x="3912" y="10266"/>
                  <a:pt x="3888" y="10219"/>
                  <a:pt x="3859" y="10219"/>
                </a:cubicBezTo>
                <a:close/>
                <a:moveTo>
                  <a:pt x="4709" y="10219"/>
                </a:moveTo>
                <a:cubicBezTo>
                  <a:pt x="4680" y="10219"/>
                  <a:pt x="4656" y="10266"/>
                  <a:pt x="4656" y="10324"/>
                </a:cubicBezTo>
                <a:lnTo>
                  <a:pt x="4656" y="10544"/>
                </a:lnTo>
                <a:cubicBezTo>
                  <a:pt x="4656" y="10601"/>
                  <a:pt x="4680" y="10649"/>
                  <a:pt x="4709" y="10649"/>
                </a:cubicBezTo>
                <a:cubicBezTo>
                  <a:pt x="4738" y="10649"/>
                  <a:pt x="4762" y="10601"/>
                  <a:pt x="4762" y="10544"/>
                </a:cubicBezTo>
                <a:lnTo>
                  <a:pt x="4762" y="10324"/>
                </a:lnTo>
                <a:cubicBezTo>
                  <a:pt x="4762" y="10266"/>
                  <a:pt x="4738" y="10219"/>
                  <a:pt x="4709" y="10219"/>
                </a:cubicBezTo>
                <a:close/>
                <a:moveTo>
                  <a:pt x="5023" y="10219"/>
                </a:moveTo>
                <a:cubicBezTo>
                  <a:pt x="4994" y="10219"/>
                  <a:pt x="4970" y="10266"/>
                  <a:pt x="4970" y="10324"/>
                </a:cubicBezTo>
                <a:lnTo>
                  <a:pt x="4970" y="10544"/>
                </a:lnTo>
                <a:cubicBezTo>
                  <a:pt x="4970" y="10601"/>
                  <a:pt x="4994" y="10649"/>
                  <a:pt x="5023" y="10649"/>
                </a:cubicBezTo>
                <a:cubicBezTo>
                  <a:pt x="5053" y="10649"/>
                  <a:pt x="5076" y="10601"/>
                  <a:pt x="5076" y="10544"/>
                </a:cubicBezTo>
                <a:lnTo>
                  <a:pt x="5076" y="10324"/>
                </a:lnTo>
                <a:cubicBezTo>
                  <a:pt x="5076" y="10266"/>
                  <a:pt x="5053" y="10219"/>
                  <a:pt x="5023" y="10219"/>
                </a:cubicBezTo>
                <a:close/>
                <a:moveTo>
                  <a:pt x="5873" y="10219"/>
                </a:moveTo>
                <a:cubicBezTo>
                  <a:pt x="5844" y="10219"/>
                  <a:pt x="5820" y="10266"/>
                  <a:pt x="5820" y="10324"/>
                </a:cubicBezTo>
                <a:lnTo>
                  <a:pt x="5820" y="10544"/>
                </a:lnTo>
                <a:cubicBezTo>
                  <a:pt x="5820" y="10601"/>
                  <a:pt x="5844" y="10649"/>
                  <a:pt x="5873" y="10649"/>
                </a:cubicBezTo>
                <a:cubicBezTo>
                  <a:pt x="5902" y="10649"/>
                  <a:pt x="5926" y="10601"/>
                  <a:pt x="5926" y="10544"/>
                </a:cubicBezTo>
                <a:lnTo>
                  <a:pt x="5926" y="10324"/>
                </a:lnTo>
                <a:cubicBezTo>
                  <a:pt x="5926" y="10266"/>
                  <a:pt x="5902" y="10219"/>
                  <a:pt x="5873" y="10219"/>
                </a:cubicBezTo>
                <a:close/>
                <a:moveTo>
                  <a:pt x="6188" y="10219"/>
                </a:moveTo>
                <a:cubicBezTo>
                  <a:pt x="6159" y="10219"/>
                  <a:pt x="6135" y="10266"/>
                  <a:pt x="6135" y="10324"/>
                </a:cubicBezTo>
                <a:lnTo>
                  <a:pt x="6135" y="10544"/>
                </a:lnTo>
                <a:cubicBezTo>
                  <a:pt x="6135" y="10601"/>
                  <a:pt x="6159" y="10649"/>
                  <a:pt x="6188" y="10649"/>
                </a:cubicBezTo>
                <a:cubicBezTo>
                  <a:pt x="6217" y="10649"/>
                  <a:pt x="6240" y="10601"/>
                  <a:pt x="6240" y="10544"/>
                </a:cubicBezTo>
                <a:lnTo>
                  <a:pt x="6240" y="10324"/>
                </a:lnTo>
                <a:cubicBezTo>
                  <a:pt x="6240" y="10266"/>
                  <a:pt x="6217" y="10219"/>
                  <a:pt x="6188" y="10219"/>
                </a:cubicBezTo>
                <a:close/>
                <a:moveTo>
                  <a:pt x="7036" y="10219"/>
                </a:moveTo>
                <a:cubicBezTo>
                  <a:pt x="7007" y="10219"/>
                  <a:pt x="6984" y="10266"/>
                  <a:pt x="6984" y="10324"/>
                </a:cubicBezTo>
                <a:lnTo>
                  <a:pt x="6984" y="10544"/>
                </a:lnTo>
                <a:cubicBezTo>
                  <a:pt x="6984" y="10601"/>
                  <a:pt x="7007" y="10649"/>
                  <a:pt x="7036" y="10649"/>
                </a:cubicBezTo>
                <a:cubicBezTo>
                  <a:pt x="7065" y="10649"/>
                  <a:pt x="7089" y="10601"/>
                  <a:pt x="7089" y="10544"/>
                </a:cubicBezTo>
                <a:lnTo>
                  <a:pt x="7089" y="10324"/>
                </a:lnTo>
                <a:cubicBezTo>
                  <a:pt x="7089" y="10266"/>
                  <a:pt x="7065" y="10219"/>
                  <a:pt x="7036" y="10219"/>
                </a:cubicBezTo>
                <a:close/>
                <a:moveTo>
                  <a:pt x="7351" y="10219"/>
                </a:moveTo>
                <a:cubicBezTo>
                  <a:pt x="7322" y="10219"/>
                  <a:pt x="7299" y="10266"/>
                  <a:pt x="7299" y="10324"/>
                </a:cubicBezTo>
                <a:lnTo>
                  <a:pt x="7299" y="10544"/>
                </a:lnTo>
                <a:cubicBezTo>
                  <a:pt x="7299" y="10601"/>
                  <a:pt x="7322" y="10649"/>
                  <a:pt x="7351" y="10649"/>
                </a:cubicBezTo>
                <a:cubicBezTo>
                  <a:pt x="7380" y="10649"/>
                  <a:pt x="7404" y="10601"/>
                  <a:pt x="7404" y="10544"/>
                </a:cubicBezTo>
                <a:lnTo>
                  <a:pt x="7404" y="10324"/>
                </a:lnTo>
                <a:cubicBezTo>
                  <a:pt x="7404" y="10266"/>
                  <a:pt x="7380" y="10219"/>
                  <a:pt x="7351" y="10219"/>
                </a:cubicBezTo>
                <a:close/>
                <a:moveTo>
                  <a:pt x="8201" y="10219"/>
                </a:moveTo>
                <a:cubicBezTo>
                  <a:pt x="8171" y="10219"/>
                  <a:pt x="8148" y="10266"/>
                  <a:pt x="8148" y="10324"/>
                </a:cubicBezTo>
                <a:lnTo>
                  <a:pt x="8148" y="10544"/>
                </a:lnTo>
                <a:cubicBezTo>
                  <a:pt x="8148" y="10601"/>
                  <a:pt x="8171" y="10649"/>
                  <a:pt x="8201" y="10649"/>
                </a:cubicBezTo>
                <a:cubicBezTo>
                  <a:pt x="8230" y="10649"/>
                  <a:pt x="8254" y="10601"/>
                  <a:pt x="8254" y="10544"/>
                </a:cubicBezTo>
                <a:lnTo>
                  <a:pt x="8254" y="10324"/>
                </a:lnTo>
                <a:cubicBezTo>
                  <a:pt x="8254" y="10266"/>
                  <a:pt x="8230" y="10219"/>
                  <a:pt x="8201" y="10219"/>
                </a:cubicBezTo>
                <a:close/>
                <a:moveTo>
                  <a:pt x="8515" y="10219"/>
                </a:moveTo>
                <a:cubicBezTo>
                  <a:pt x="8486" y="10219"/>
                  <a:pt x="8462" y="10266"/>
                  <a:pt x="8462" y="10324"/>
                </a:cubicBezTo>
                <a:lnTo>
                  <a:pt x="8462" y="10544"/>
                </a:lnTo>
                <a:cubicBezTo>
                  <a:pt x="8462" y="10601"/>
                  <a:pt x="8486" y="10649"/>
                  <a:pt x="8515" y="10649"/>
                </a:cubicBezTo>
                <a:cubicBezTo>
                  <a:pt x="8544" y="10649"/>
                  <a:pt x="8568" y="10601"/>
                  <a:pt x="8568" y="10544"/>
                </a:cubicBezTo>
                <a:lnTo>
                  <a:pt x="8568" y="10324"/>
                </a:lnTo>
                <a:cubicBezTo>
                  <a:pt x="8568" y="10266"/>
                  <a:pt x="8544" y="10219"/>
                  <a:pt x="8515" y="10219"/>
                </a:cubicBezTo>
                <a:close/>
                <a:moveTo>
                  <a:pt x="9365" y="10219"/>
                </a:moveTo>
                <a:cubicBezTo>
                  <a:pt x="9336" y="10219"/>
                  <a:pt x="9312" y="10266"/>
                  <a:pt x="9312" y="10324"/>
                </a:cubicBezTo>
                <a:lnTo>
                  <a:pt x="9312" y="10544"/>
                </a:lnTo>
                <a:cubicBezTo>
                  <a:pt x="9312" y="10601"/>
                  <a:pt x="9336" y="10649"/>
                  <a:pt x="9365" y="10649"/>
                </a:cubicBezTo>
                <a:cubicBezTo>
                  <a:pt x="9394" y="10649"/>
                  <a:pt x="9418" y="10601"/>
                  <a:pt x="9418" y="10544"/>
                </a:cubicBezTo>
                <a:lnTo>
                  <a:pt x="9418" y="10324"/>
                </a:lnTo>
                <a:cubicBezTo>
                  <a:pt x="9418" y="10266"/>
                  <a:pt x="9394" y="10219"/>
                  <a:pt x="9365" y="10219"/>
                </a:cubicBezTo>
                <a:close/>
                <a:moveTo>
                  <a:pt x="9679" y="10219"/>
                </a:moveTo>
                <a:cubicBezTo>
                  <a:pt x="9650" y="10219"/>
                  <a:pt x="9626" y="10266"/>
                  <a:pt x="9626" y="10324"/>
                </a:cubicBezTo>
                <a:lnTo>
                  <a:pt x="9626" y="10544"/>
                </a:lnTo>
                <a:cubicBezTo>
                  <a:pt x="9626" y="10601"/>
                  <a:pt x="9650" y="10649"/>
                  <a:pt x="9679" y="10649"/>
                </a:cubicBezTo>
                <a:cubicBezTo>
                  <a:pt x="9708" y="10649"/>
                  <a:pt x="9732" y="10601"/>
                  <a:pt x="9732" y="10544"/>
                </a:cubicBezTo>
                <a:lnTo>
                  <a:pt x="9732" y="10324"/>
                </a:lnTo>
                <a:cubicBezTo>
                  <a:pt x="9732" y="10266"/>
                  <a:pt x="9708" y="10219"/>
                  <a:pt x="9679" y="10219"/>
                </a:cubicBezTo>
                <a:close/>
                <a:moveTo>
                  <a:pt x="10529" y="10219"/>
                </a:moveTo>
                <a:cubicBezTo>
                  <a:pt x="10500" y="10219"/>
                  <a:pt x="10476" y="10266"/>
                  <a:pt x="10476" y="10324"/>
                </a:cubicBezTo>
                <a:lnTo>
                  <a:pt x="10476" y="10544"/>
                </a:lnTo>
                <a:cubicBezTo>
                  <a:pt x="10476" y="10601"/>
                  <a:pt x="10500" y="10649"/>
                  <a:pt x="10529" y="10649"/>
                </a:cubicBezTo>
                <a:cubicBezTo>
                  <a:pt x="10558" y="10649"/>
                  <a:pt x="10582" y="10601"/>
                  <a:pt x="10582" y="10544"/>
                </a:cubicBezTo>
                <a:lnTo>
                  <a:pt x="10582" y="10324"/>
                </a:lnTo>
                <a:cubicBezTo>
                  <a:pt x="10582" y="10266"/>
                  <a:pt x="10558" y="10219"/>
                  <a:pt x="10529" y="10219"/>
                </a:cubicBezTo>
                <a:close/>
                <a:moveTo>
                  <a:pt x="10844" y="10219"/>
                </a:moveTo>
                <a:cubicBezTo>
                  <a:pt x="10814" y="10219"/>
                  <a:pt x="10791" y="10266"/>
                  <a:pt x="10791" y="10324"/>
                </a:cubicBezTo>
                <a:lnTo>
                  <a:pt x="10791" y="10544"/>
                </a:lnTo>
                <a:cubicBezTo>
                  <a:pt x="10791" y="10601"/>
                  <a:pt x="10814" y="10649"/>
                  <a:pt x="10844" y="10649"/>
                </a:cubicBezTo>
                <a:cubicBezTo>
                  <a:pt x="10873" y="10649"/>
                  <a:pt x="10895" y="10601"/>
                  <a:pt x="10895" y="10544"/>
                </a:cubicBezTo>
                <a:lnTo>
                  <a:pt x="10895" y="10324"/>
                </a:lnTo>
                <a:cubicBezTo>
                  <a:pt x="10895" y="10266"/>
                  <a:pt x="10873" y="10219"/>
                  <a:pt x="10844" y="10219"/>
                </a:cubicBezTo>
                <a:close/>
                <a:moveTo>
                  <a:pt x="11692" y="10219"/>
                </a:moveTo>
                <a:cubicBezTo>
                  <a:pt x="11663" y="10219"/>
                  <a:pt x="11640" y="10266"/>
                  <a:pt x="11640" y="10324"/>
                </a:cubicBezTo>
                <a:lnTo>
                  <a:pt x="11640" y="10544"/>
                </a:lnTo>
                <a:cubicBezTo>
                  <a:pt x="11640" y="10601"/>
                  <a:pt x="11663" y="10649"/>
                  <a:pt x="11692" y="10649"/>
                </a:cubicBezTo>
                <a:cubicBezTo>
                  <a:pt x="11721" y="10649"/>
                  <a:pt x="11745" y="10601"/>
                  <a:pt x="11745" y="10544"/>
                </a:cubicBezTo>
                <a:lnTo>
                  <a:pt x="11745" y="10324"/>
                </a:lnTo>
                <a:cubicBezTo>
                  <a:pt x="11745" y="10266"/>
                  <a:pt x="11721" y="10219"/>
                  <a:pt x="11692" y="10219"/>
                </a:cubicBezTo>
                <a:close/>
                <a:moveTo>
                  <a:pt x="12007" y="10219"/>
                </a:moveTo>
                <a:cubicBezTo>
                  <a:pt x="11978" y="10219"/>
                  <a:pt x="11955" y="10266"/>
                  <a:pt x="11955" y="10324"/>
                </a:cubicBezTo>
                <a:lnTo>
                  <a:pt x="11955" y="10544"/>
                </a:lnTo>
                <a:cubicBezTo>
                  <a:pt x="11955" y="10601"/>
                  <a:pt x="11978" y="10649"/>
                  <a:pt x="12007" y="10649"/>
                </a:cubicBezTo>
                <a:cubicBezTo>
                  <a:pt x="12036" y="10649"/>
                  <a:pt x="12060" y="10601"/>
                  <a:pt x="12060" y="10544"/>
                </a:cubicBezTo>
                <a:lnTo>
                  <a:pt x="12060" y="10324"/>
                </a:lnTo>
                <a:cubicBezTo>
                  <a:pt x="12060" y="10266"/>
                  <a:pt x="12036" y="10219"/>
                  <a:pt x="12007" y="10219"/>
                </a:cubicBezTo>
                <a:close/>
                <a:moveTo>
                  <a:pt x="12856" y="10219"/>
                </a:moveTo>
                <a:cubicBezTo>
                  <a:pt x="12827" y="10219"/>
                  <a:pt x="12804" y="10266"/>
                  <a:pt x="12804" y="10324"/>
                </a:cubicBezTo>
                <a:lnTo>
                  <a:pt x="12804" y="10544"/>
                </a:lnTo>
                <a:cubicBezTo>
                  <a:pt x="12804" y="10601"/>
                  <a:pt x="12827" y="10649"/>
                  <a:pt x="12856" y="10649"/>
                </a:cubicBezTo>
                <a:cubicBezTo>
                  <a:pt x="12886" y="10649"/>
                  <a:pt x="12909" y="10601"/>
                  <a:pt x="12909" y="10544"/>
                </a:cubicBezTo>
                <a:lnTo>
                  <a:pt x="12909" y="10324"/>
                </a:lnTo>
                <a:cubicBezTo>
                  <a:pt x="12909" y="10266"/>
                  <a:pt x="12886" y="10219"/>
                  <a:pt x="12856" y="10219"/>
                </a:cubicBezTo>
                <a:close/>
                <a:moveTo>
                  <a:pt x="13171" y="10219"/>
                </a:moveTo>
                <a:cubicBezTo>
                  <a:pt x="13142" y="10219"/>
                  <a:pt x="13118" y="10266"/>
                  <a:pt x="13118" y="10324"/>
                </a:cubicBezTo>
                <a:lnTo>
                  <a:pt x="13118" y="10544"/>
                </a:lnTo>
                <a:cubicBezTo>
                  <a:pt x="13118" y="10601"/>
                  <a:pt x="13142" y="10649"/>
                  <a:pt x="13171" y="10649"/>
                </a:cubicBezTo>
                <a:cubicBezTo>
                  <a:pt x="13200" y="10649"/>
                  <a:pt x="13224" y="10601"/>
                  <a:pt x="13224" y="10544"/>
                </a:cubicBezTo>
                <a:lnTo>
                  <a:pt x="13224" y="10324"/>
                </a:lnTo>
                <a:cubicBezTo>
                  <a:pt x="13224" y="10266"/>
                  <a:pt x="13200" y="10219"/>
                  <a:pt x="13171" y="10219"/>
                </a:cubicBezTo>
                <a:close/>
                <a:moveTo>
                  <a:pt x="14021" y="10219"/>
                </a:moveTo>
                <a:cubicBezTo>
                  <a:pt x="13992" y="10219"/>
                  <a:pt x="13968" y="10266"/>
                  <a:pt x="13968" y="10324"/>
                </a:cubicBezTo>
                <a:lnTo>
                  <a:pt x="13968" y="10544"/>
                </a:lnTo>
                <a:cubicBezTo>
                  <a:pt x="13968" y="10601"/>
                  <a:pt x="13992" y="10649"/>
                  <a:pt x="14021" y="10649"/>
                </a:cubicBezTo>
                <a:cubicBezTo>
                  <a:pt x="14050" y="10649"/>
                  <a:pt x="14074" y="10601"/>
                  <a:pt x="14074" y="10544"/>
                </a:cubicBezTo>
                <a:lnTo>
                  <a:pt x="14074" y="10324"/>
                </a:lnTo>
                <a:cubicBezTo>
                  <a:pt x="14074" y="10266"/>
                  <a:pt x="14050" y="10219"/>
                  <a:pt x="14021" y="10219"/>
                </a:cubicBezTo>
                <a:close/>
                <a:moveTo>
                  <a:pt x="14335" y="10219"/>
                </a:moveTo>
                <a:cubicBezTo>
                  <a:pt x="14306" y="10219"/>
                  <a:pt x="14282" y="10266"/>
                  <a:pt x="14282" y="10324"/>
                </a:cubicBezTo>
                <a:lnTo>
                  <a:pt x="14282" y="10544"/>
                </a:lnTo>
                <a:cubicBezTo>
                  <a:pt x="14282" y="10601"/>
                  <a:pt x="14306" y="10649"/>
                  <a:pt x="14335" y="10649"/>
                </a:cubicBezTo>
                <a:cubicBezTo>
                  <a:pt x="14364" y="10649"/>
                  <a:pt x="14388" y="10601"/>
                  <a:pt x="14388" y="10544"/>
                </a:cubicBezTo>
                <a:lnTo>
                  <a:pt x="14388" y="10324"/>
                </a:lnTo>
                <a:cubicBezTo>
                  <a:pt x="14388" y="10266"/>
                  <a:pt x="14364" y="10219"/>
                  <a:pt x="14335" y="10219"/>
                </a:cubicBezTo>
                <a:close/>
                <a:moveTo>
                  <a:pt x="15185" y="10219"/>
                </a:moveTo>
                <a:cubicBezTo>
                  <a:pt x="15156" y="10219"/>
                  <a:pt x="15132" y="10266"/>
                  <a:pt x="15132" y="10324"/>
                </a:cubicBezTo>
                <a:lnTo>
                  <a:pt x="15132" y="10544"/>
                </a:lnTo>
                <a:cubicBezTo>
                  <a:pt x="15132" y="10601"/>
                  <a:pt x="15156" y="10649"/>
                  <a:pt x="15185" y="10649"/>
                </a:cubicBezTo>
                <a:cubicBezTo>
                  <a:pt x="15214" y="10649"/>
                  <a:pt x="15237" y="10601"/>
                  <a:pt x="15237" y="10544"/>
                </a:cubicBezTo>
                <a:lnTo>
                  <a:pt x="15237" y="10324"/>
                </a:lnTo>
                <a:cubicBezTo>
                  <a:pt x="15237" y="10266"/>
                  <a:pt x="15214" y="10219"/>
                  <a:pt x="15185" y="10219"/>
                </a:cubicBezTo>
                <a:close/>
                <a:moveTo>
                  <a:pt x="15500" y="10219"/>
                </a:moveTo>
                <a:cubicBezTo>
                  <a:pt x="15470" y="10219"/>
                  <a:pt x="15447" y="10266"/>
                  <a:pt x="15447" y="10324"/>
                </a:cubicBezTo>
                <a:lnTo>
                  <a:pt x="15447" y="10544"/>
                </a:lnTo>
                <a:cubicBezTo>
                  <a:pt x="15447" y="10601"/>
                  <a:pt x="15470" y="10649"/>
                  <a:pt x="15500" y="10649"/>
                </a:cubicBezTo>
                <a:cubicBezTo>
                  <a:pt x="15529" y="10649"/>
                  <a:pt x="15551" y="10601"/>
                  <a:pt x="15551" y="10544"/>
                </a:cubicBezTo>
                <a:lnTo>
                  <a:pt x="15551" y="10324"/>
                </a:lnTo>
                <a:cubicBezTo>
                  <a:pt x="15551" y="10266"/>
                  <a:pt x="15529" y="10219"/>
                  <a:pt x="15500" y="10219"/>
                </a:cubicBezTo>
                <a:close/>
                <a:moveTo>
                  <a:pt x="16349" y="10219"/>
                </a:moveTo>
                <a:cubicBezTo>
                  <a:pt x="16320" y="10219"/>
                  <a:pt x="16296" y="10266"/>
                  <a:pt x="16296" y="10324"/>
                </a:cubicBezTo>
                <a:lnTo>
                  <a:pt x="16296" y="10544"/>
                </a:lnTo>
                <a:cubicBezTo>
                  <a:pt x="16296" y="10601"/>
                  <a:pt x="16320" y="10649"/>
                  <a:pt x="16349" y="10649"/>
                </a:cubicBezTo>
                <a:cubicBezTo>
                  <a:pt x="16378" y="10649"/>
                  <a:pt x="16401" y="10601"/>
                  <a:pt x="16401" y="10544"/>
                </a:cubicBezTo>
                <a:lnTo>
                  <a:pt x="16401" y="10324"/>
                </a:lnTo>
                <a:cubicBezTo>
                  <a:pt x="16401" y="10266"/>
                  <a:pt x="16378" y="10219"/>
                  <a:pt x="16349" y="10219"/>
                </a:cubicBezTo>
                <a:close/>
                <a:moveTo>
                  <a:pt x="16663" y="10219"/>
                </a:moveTo>
                <a:cubicBezTo>
                  <a:pt x="16634" y="10219"/>
                  <a:pt x="16611" y="10266"/>
                  <a:pt x="16611" y="10324"/>
                </a:cubicBezTo>
                <a:lnTo>
                  <a:pt x="16611" y="10544"/>
                </a:lnTo>
                <a:cubicBezTo>
                  <a:pt x="16611" y="10601"/>
                  <a:pt x="16634" y="10649"/>
                  <a:pt x="16663" y="10649"/>
                </a:cubicBezTo>
                <a:cubicBezTo>
                  <a:pt x="16692" y="10649"/>
                  <a:pt x="16716" y="10601"/>
                  <a:pt x="16716" y="10544"/>
                </a:cubicBezTo>
                <a:lnTo>
                  <a:pt x="16716" y="10324"/>
                </a:lnTo>
                <a:cubicBezTo>
                  <a:pt x="16716" y="10266"/>
                  <a:pt x="16692" y="10219"/>
                  <a:pt x="16663" y="10219"/>
                </a:cubicBezTo>
                <a:close/>
                <a:moveTo>
                  <a:pt x="17512" y="10219"/>
                </a:moveTo>
                <a:cubicBezTo>
                  <a:pt x="17483" y="10219"/>
                  <a:pt x="17459" y="10266"/>
                  <a:pt x="17459" y="10324"/>
                </a:cubicBezTo>
                <a:lnTo>
                  <a:pt x="17459" y="10544"/>
                </a:lnTo>
                <a:cubicBezTo>
                  <a:pt x="17459" y="10601"/>
                  <a:pt x="17483" y="10649"/>
                  <a:pt x="17512" y="10649"/>
                </a:cubicBezTo>
                <a:cubicBezTo>
                  <a:pt x="17541" y="10649"/>
                  <a:pt x="17565" y="10601"/>
                  <a:pt x="17565" y="10544"/>
                </a:cubicBezTo>
                <a:lnTo>
                  <a:pt x="17565" y="10324"/>
                </a:lnTo>
                <a:cubicBezTo>
                  <a:pt x="17565" y="10266"/>
                  <a:pt x="17541" y="10219"/>
                  <a:pt x="17512" y="10219"/>
                </a:cubicBezTo>
                <a:close/>
                <a:moveTo>
                  <a:pt x="17827" y="10219"/>
                </a:moveTo>
                <a:cubicBezTo>
                  <a:pt x="17798" y="10219"/>
                  <a:pt x="17774" y="10266"/>
                  <a:pt x="17774" y="10324"/>
                </a:cubicBezTo>
                <a:lnTo>
                  <a:pt x="17774" y="10544"/>
                </a:lnTo>
                <a:cubicBezTo>
                  <a:pt x="17774" y="10601"/>
                  <a:pt x="17798" y="10649"/>
                  <a:pt x="17827" y="10649"/>
                </a:cubicBezTo>
                <a:cubicBezTo>
                  <a:pt x="17856" y="10649"/>
                  <a:pt x="17880" y="10601"/>
                  <a:pt x="17880" y="10544"/>
                </a:cubicBezTo>
                <a:lnTo>
                  <a:pt x="17880" y="10324"/>
                </a:lnTo>
                <a:cubicBezTo>
                  <a:pt x="17880" y="10266"/>
                  <a:pt x="17856" y="10219"/>
                  <a:pt x="17827" y="10219"/>
                </a:cubicBezTo>
                <a:close/>
                <a:moveTo>
                  <a:pt x="18677" y="10219"/>
                </a:moveTo>
                <a:cubicBezTo>
                  <a:pt x="18648" y="10219"/>
                  <a:pt x="18624" y="10266"/>
                  <a:pt x="18624" y="10324"/>
                </a:cubicBezTo>
                <a:lnTo>
                  <a:pt x="18624" y="10544"/>
                </a:lnTo>
                <a:cubicBezTo>
                  <a:pt x="18624" y="10601"/>
                  <a:pt x="18648" y="10649"/>
                  <a:pt x="18677" y="10649"/>
                </a:cubicBezTo>
                <a:cubicBezTo>
                  <a:pt x="18706" y="10649"/>
                  <a:pt x="18730" y="10601"/>
                  <a:pt x="18730" y="10544"/>
                </a:cubicBezTo>
                <a:lnTo>
                  <a:pt x="18730" y="10324"/>
                </a:lnTo>
                <a:cubicBezTo>
                  <a:pt x="18730" y="10266"/>
                  <a:pt x="18706" y="10219"/>
                  <a:pt x="18677" y="10219"/>
                </a:cubicBezTo>
                <a:close/>
                <a:moveTo>
                  <a:pt x="18991" y="10219"/>
                </a:moveTo>
                <a:cubicBezTo>
                  <a:pt x="18962" y="10219"/>
                  <a:pt x="18938" y="10266"/>
                  <a:pt x="18938" y="10324"/>
                </a:cubicBezTo>
                <a:lnTo>
                  <a:pt x="18938" y="10544"/>
                </a:lnTo>
                <a:cubicBezTo>
                  <a:pt x="18938" y="10601"/>
                  <a:pt x="18962" y="10649"/>
                  <a:pt x="18991" y="10649"/>
                </a:cubicBezTo>
                <a:cubicBezTo>
                  <a:pt x="19020" y="10649"/>
                  <a:pt x="19044" y="10601"/>
                  <a:pt x="19044" y="10544"/>
                </a:cubicBezTo>
                <a:lnTo>
                  <a:pt x="19044" y="10324"/>
                </a:lnTo>
                <a:cubicBezTo>
                  <a:pt x="19044" y="10266"/>
                  <a:pt x="19020" y="10219"/>
                  <a:pt x="18991" y="10219"/>
                </a:cubicBezTo>
                <a:close/>
                <a:moveTo>
                  <a:pt x="19841" y="10219"/>
                </a:moveTo>
                <a:cubicBezTo>
                  <a:pt x="19812" y="10219"/>
                  <a:pt x="19788" y="10266"/>
                  <a:pt x="19788" y="10324"/>
                </a:cubicBezTo>
                <a:lnTo>
                  <a:pt x="19788" y="10544"/>
                </a:lnTo>
                <a:cubicBezTo>
                  <a:pt x="19788" y="10601"/>
                  <a:pt x="19812" y="10649"/>
                  <a:pt x="19841" y="10649"/>
                </a:cubicBezTo>
                <a:cubicBezTo>
                  <a:pt x="19870" y="10649"/>
                  <a:pt x="19894" y="10601"/>
                  <a:pt x="19894" y="10544"/>
                </a:cubicBezTo>
                <a:lnTo>
                  <a:pt x="19894" y="10324"/>
                </a:lnTo>
                <a:cubicBezTo>
                  <a:pt x="19894" y="10266"/>
                  <a:pt x="19870" y="10219"/>
                  <a:pt x="19841" y="10219"/>
                </a:cubicBezTo>
                <a:close/>
                <a:moveTo>
                  <a:pt x="20155" y="10219"/>
                </a:moveTo>
                <a:cubicBezTo>
                  <a:pt x="20126" y="10219"/>
                  <a:pt x="20102" y="10266"/>
                  <a:pt x="20102" y="10324"/>
                </a:cubicBezTo>
                <a:lnTo>
                  <a:pt x="20102" y="10544"/>
                </a:lnTo>
                <a:cubicBezTo>
                  <a:pt x="20102" y="10601"/>
                  <a:pt x="20126" y="10649"/>
                  <a:pt x="20155" y="10649"/>
                </a:cubicBezTo>
                <a:cubicBezTo>
                  <a:pt x="20184" y="10649"/>
                  <a:pt x="20207" y="10601"/>
                  <a:pt x="20207" y="10544"/>
                </a:cubicBezTo>
                <a:lnTo>
                  <a:pt x="20207" y="10324"/>
                </a:lnTo>
                <a:cubicBezTo>
                  <a:pt x="20207" y="10266"/>
                  <a:pt x="20184" y="10219"/>
                  <a:pt x="20155" y="10219"/>
                </a:cubicBezTo>
                <a:close/>
                <a:moveTo>
                  <a:pt x="21004" y="10219"/>
                </a:moveTo>
                <a:cubicBezTo>
                  <a:pt x="20975" y="10219"/>
                  <a:pt x="20952" y="10266"/>
                  <a:pt x="20952" y="10324"/>
                </a:cubicBezTo>
                <a:lnTo>
                  <a:pt x="20952" y="10544"/>
                </a:lnTo>
                <a:cubicBezTo>
                  <a:pt x="20952" y="10601"/>
                  <a:pt x="20975" y="10649"/>
                  <a:pt x="21004" y="10649"/>
                </a:cubicBezTo>
                <a:cubicBezTo>
                  <a:pt x="21033" y="10649"/>
                  <a:pt x="21057" y="10601"/>
                  <a:pt x="21057" y="10544"/>
                </a:cubicBezTo>
                <a:lnTo>
                  <a:pt x="21057" y="10324"/>
                </a:lnTo>
                <a:cubicBezTo>
                  <a:pt x="21057" y="10266"/>
                  <a:pt x="21033" y="10219"/>
                  <a:pt x="21004" y="10219"/>
                </a:cubicBezTo>
                <a:close/>
                <a:moveTo>
                  <a:pt x="21319" y="10219"/>
                </a:moveTo>
                <a:cubicBezTo>
                  <a:pt x="21289" y="10219"/>
                  <a:pt x="21267" y="10266"/>
                  <a:pt x="21267" y="10324"/>
                </a:cubicBezTo>
                <a:lnTo>
                  <a:pt x="21267" y="10544"/>
                </a:lnTo>
                <a:cubicBezTo>
                  <a:pt x="21267" y="10601"/>
                  <a:pt x="21289" y="10649"/>
                  <a:pt x="21319" y="10649"/>
                </a:cubicBezTo>
                <a:cubicBezTo>
                  <a:pt x="21348" y="10649"/>
                  <a:pt x="21372" y="10601"/>
                  <a:pt x="21372" y="10544"/>
                </a:cubicBezTo>
                <a:lnTo>
                  <a:pt x="21372" y="10324"/>
                </a:lnTo>
                <a:cubicBezTo>
                  <a:pt x="21372" y="10266"/>
                  <a:pt x="21348" y="10219"/>
                  <a:pt x="21319" y="10219"/>
                </a:cubicBezTo>
                <a:close/>
                <a:moveTo>
                  <a:pt x="281" y="10949"/>
                </a:moveTo>
                <a:cubicBezTo>
                  <a:pt x="252" y="10949"/>
                  <a:pt x="228" y="10996"/>
                  <a:pt x="228" y="11054"/>
                </a:cubicBezTo>
                <a:lnTo>
                  <a:pt x="228" y="11274"/>
                </a:lnTo>
                <a:cubicBezTo>
                  <a:pt x="228" y="11331"/>
                  <a:pt x="252" y="11379"/>
                  <a:pt x="281" y="11379"/>
                </a:cubicBezTo>
                <a:cubicBezTo>
                  <a:pt x="311" y="11379"/>
                  <a:pt x="334" y="11331"/>
                  <a:pt x="334" y="11274"/>
                </a:cubicBezTo>
                <a:lnTo>
                  <a:pt x="334" y="11054"/>
                </a:lnTo>
                <a:cubicBezTo>
                  <a:pt x="334" y="10996"/>
                  <a:pt x="311" y="10949"/>
                  <a:pt x="281" y="10949"/>
                </a:cubicBezTo>
                <a:close/>
                <a:moveTo>
                  <a:pt x="596" y="10949"/>
                </a:moveTo>
                <a:cubicBezTo>
                  <a:pt x="567" y="10949"/>
                  <a:pt x="543" y="10996"/>
                  <a:pt x="543" y="11054"/>
                </a:cubicBezTo>
                <a:lnTo>
                  <a:pt x="543" y="11274"/>
                </a:lnTo>
                <a:cubicBezTo>
                  <a:pt x="543" y="11331"/>
                  <a:pt x="567" y="11379"/>
                  <a:pt x="596" y="11379"/>
                </a:cubicBezTo>
                <a:cubicBezTo>
                  <a:pt x="625" y="11379"/>
                  <a:pt x="649" y="11331"/>
                  <a:pt x="649" y="11274"/>
                </a:cubicBezTo>
                <a:lnTo>
                  <a:pt x="649" y="11054"/>
                </a:lnTo>
                <a:cubicBezTo>
                  <a:pt x="649" y="10996"/>
                  <a:pt x="625" y="10949"/>
                  <a:pt x="596" y="10949"/>
                </a:cubicBezTo>
                <a:close/>
                <a:moveTo>
                  <a:pt x="1446" y="10949"/>
                </a:moveTo>
                <a:cubicBezTo>
                  <a:pt x="1417" y="10949"/>
                  <a:pt x="1393" y="10996"/>
                  <a:pt x="1393" y="11054"/>
                </a:cubicBezTo>
                <a:lnTo>
                  <a:pt x="1393" y="11274"/>
                </a:lnTo>
                <a:cubicBezTo>
                  <a:pt x="1393" y="11331"/>
                  <a:pt x="1417" y="11379"/>
                  <a:pt x="1446" y="11379"/>
                </a:cubicBezTo>
                <a:cubicBezTo>
                  <a:pt x="1475" y="11379"/>
                  <a:pt x="1499" y="11331"/>
                  <a:pt x="1499" y="11274"/>
                </a:cubicBezTo>
                <a:lnTo>
                  <a:pt x="1499" y="11054"/>
                </a:lnTo>
                <a:cubicBezTo>
                  <a:pt x="1499" y="10996"/>
                  <a:pt x="1475" y="10949"/>
                  <a:pt x="1446" y="10949"/>
                </a:cubicBezTo>
                <a:close/>
                <a:moveTo>
                  <a:pt x="1760" y="10949"/>
                </a:moveTo>
                <a:cubicBezTo>
                  <a:pt x="1731" y="10949"/>
                  <a:pt x="1707" y="10996"/>
                  <a:pt x="1707" y="11054"/>
                </a:cubicBezTo>
                <a:lnTo>
                  <a:pt x="1707" y="11274"/>
                </a:lnTo>
                <a:cubicBezTo>
                  <a:pt x="1707" y="11331"/>
                  <a:pt x="1731" y="11379"/>
                  <a:pt x="1760" y="11379"/>
                </a:cubicBezTo>
                <a:cubicBezTo>
                  <a:pt x="1789" y="11379"/>
                  <a:pt x="1813" y="11331"/>
                  <a:pt x="1813" y="11274"/>
                </a:cubicBezTo>
                <a:lnTo>
                  <a:pt x="1813" y="11054"/>
                </a:lnTo>
                <a:cubicBezTo>
                  <a:pt x="1813" y="10996"/>
                  <a:pt x="1789" y="10949"/>
                  <a:pt x="1760" y="10949"/>
                </a:cubicBezTo>
                <a:close/>
                <a:moveTo>
                  <a:pt x="2610" y="10949"/>
                </a:moveTo>
                <a:cubicBezTo>
                  <a:pt x="2581" y="10949"/>
                  <a:pt x="2557" y="10996"/>
                  <a:pt x="2557" y="11054"/>
                </a:cubicBezTo>
                <a:lnTo>
                  <a:pt x="2557" y="11274"/>
                </a:lnTo>
                <a:cubicBezTo>
                  <a:pt x="2557" y="11331"/>
                  <a:pt x="2581" y="11379"/>
                  <a:pt x="2610" y="11379"/>
                </a:cubicBezTo>
                <a:cubicBezTo>
                  <a:pt x="2639" y="11379"/>
                  <a:pt x="2662" y="11331"/>
                  <a:pt x="2662" y="11274"/>
                </a:cubicBezTo>
                <a:lnTo>
                  <a:pt x="2662" y="11054"/>
                </a:lnTo>
                <a:cubicBezTo>
                  <a:pt x="2662" y="10996"/>
                  <a:pt x="2639" y="10949"/>
                  <a:pt x="2610" y="10949"/>
                </a:cubicBezTo>
                <a:close/>
                <a:moveTo>
                  <a:pt x="2924" y="10949"/>
                </a:moveTo>
                <a:cubicBezTo>
                  <a:pt x="2895" y="10949"/>
                  <a:pt x="2871" y="10996"/>
                  <a:pt x="2871" y="11054"/>
                </a:cubicBezTo>
                <a:lnTo>
                  <a:pt x="2871" y="11274"/>
                </a:lnTo>
                <a:cubicBezTo>
                  <a:pt x="2871" y="11331"/>
                  <a:pt x="2895" y="11379"/>
                  <a:pt x="2924" y="11379"/>
                </a:cubicBezTo>
                <a:cubicBezTo>
                  <a:pt x="2954" y="11379"/>
                  <a:pt x="2976" y="11331"/>
                  <a:pt x="2976" y="11274"/>
                </a:cubicBezTo>
                <a:lnTo>
                  <a:pt x="2976" y="11054"/>
                </a:lnTo>
                <a:cubicBezTo>
                  <a:pt x="2976" y="10996"/>
                  <a:pt x="2954" y="10949"/>
                  <a:pt x="2924" y="10949"/>
                </a:cubicBezTo>
                <a:close/>
                <a:moveTo>
                  <a:pt x="3773" y="10949"/>
                </a:moveTo>
                <a:cubicBezTo>
                  <a:pt x="3744" y="10949"/>
                  <a:pt x="3721" y="10996"/>
                  <a:pt x="3721" y="11054"/>
                </a:cubicBezTo>
                <a:lnTo>
                  <a:pt x="3721" y="11274"/>
                </a:lnTo>
                <a:cubicBezTo>
                  <a:pt x="3721" y="11331"/>
                  <a:pt x="3744" y="11379"/>
                  <a:pt x="3773" y="11379"/>
                </a:cubicBezTo>
                <a:cubicBezTo>
                  <a:pt x="3802" y="11379"/>
                  <a:pt x="3826" y="11331"/>
                  <a:pt x="3826" y="11274"/>
                </a:cubicBezTo>
                <a:lnTo>
                  <a:pt x="3826" y="11054"/>
                </a:lnTo>
                <a:cubicBezTo>
                  <a:pt x="3826" y="10996"/>
                  <a:pt x="3802" y="10949"/>
                  <a:pt x="3773" y="10949"/>
                </a:cubicBezTo>
                <a:close/>
                <a:moveTo>
                  <a:pt x="4088" y="10949"/>
                </a:moveTo>
                <a:cubicBezTo>
                  <a:pt x="4058" y="10949"/>
                  <a:pt x="4035" y="10996"/>
                  <a:pt x="4035" y="11054"/>
                </a:cubicBezTo>
                <a:lnTo>
                  <a:pt x="4035" y="11274"/>
                </a:lnTo>
                <a:cubicBezTo>
                  <a:pt x="4035" y="11331"/>
                  <a:pt x="4058" y="11379"/>
                  <a:pt x="4088" y="11379"/>
                </a:cubicBezTo>
                <a:cubicBezTo>
                  <a:pt x="4117" y="11379"/>
                  <a:pt x="4141" y="11331"/>
                  <a:pt x="4141" y="11274"/>
                </a:cubicBezTo>
                <a:lnTo>
                  <a:pt x="4141" y="11054"/>
                </a:lnTo>
                <a:cubicBezTo>
                  <a:pt x="4141" y="10996"/>
                  <a:pt x="4117" y="10949"/>
                  <a:pt x="4088" y="10949"/>
                </a:cubicBezTo>
                <a:close/>
                <a:moveTo>
                  <a:pt x="4937" y="10949"/>
                </a:moveTo>
                <a:cubicBezTo>
                  <a:pt x="4908" y="10949"/>
                  <a:pt x="4884" y="10996"/>
                  <a:pt x="4884" y="11054"/>
                </a:cubicBezTo>
                <a:lnTo>
                  <a:pt x="4884" y="11274"/>
                </a:lnTo>
                <a:cubicBezTo>
                  <a:pt x="4884" y="11331"/>
                  <a:pt x="4908" y="11379"/>
                  <a:pt x="4937" y="11379"/>
                </a:cubicBezTo>
                <a:cubicBezTo>
                  <a:pt x="4966" y="11379"/>
                  <a:pt x="4990" y="11331"/>
                  <a:pt x="4990" y="11274"/>
                </a:cubicBezTo>
                <a:lnTo>
                  <a:pt x="4990" y="11054"/>
                </a:lnTo>
                <a:cubicBezTo>
                  <a:pt x="4990" y="10996"/>
                  <a:pt x="4966" y="10949"/>
                  <a:pt x="4937" y="10949"/>
                </a:cubicBezTo>
                <a:close/>
                <a:moveTo>
                  <a:pt x="5252" y="10949"/>
                </a:moveTo>
                <a:cubicBezTo>
                  <a:pt x="5223" y="10949"/>
                  <a:pt x="5199" y="10996"/>
                  <a:pt x="5199" y="11054"/>
                </a:cubicBezTo>
                <a:lnTo>
                  <a:pt x="5199" y="11274"/>
                </a:lnTo>
                <a:cubicBezTo>
                  <a:pt x="5199" y="11331"/>
                  <a:pt x="5223" y="11379"/>
                  <a:pt x="5252" y="11379"/>
                </a:cubicBezTo>
                <a:cubicBezTo>
                  <a:pt x="5281" y="11379"/>
                  <a:pt x="5305" y="11331"/>
                  <a:pt x="5305" y="11274"/>
                </a:cubicBezTo>
                <a:lnTo>
                  <a:pt x="5305" y="11054"/>
                </a:lnTo>
                <a:cubicBezTo>
                  <a:pt x="5305" y="10996"/>
                  <a:pt x="5281" y="10949"/>
                  <a:pt x="5252" y="10949"/>
                </a:cubicBezTo>
                <a:close/>
                <a:moveTo>
                  <a:pt x="6102" y="10949"/>
                </a:moveTo>
                <a:cubicBezTo>
                  <a:pt x="6072" y="10949"/>
                  <a:pt x="6049" y="10996"/>
                  <a:pt x="6049" y="11054"/>
                </a:cubicBezTo>
                <a:lnTo>
                  <a:pt x="6049" y="11274"/>
                </a:lnTo>
                <a:cubicBezTo>
                  <a:pt x="6049" y="11331"/>
                  <a:pt x="6072" y="11379"/>
                  <a:pt x="6102" y="11379"/>
                </a:cubicBezTo>
                <a:cubicBezTo>
                  <a:pt x="6131" y="11379"/>
                  <a:pt x="6155" y="11331"/>
                  <a:pt x="6155" y="11274"/>
                </a:cubicBezTo>
                <a:lnTo>
                  <a:pt x="6155" y="11054"/>
                </a:lnTo>
                <a:cubicBezTo>
                  <a:pt x="6155" y="10996"/>
                  <a:pt x="6131" y="10949"/>
                  <a:pt x="6102" y="10949"/>
                </a:cubicBezTo>
                <a:close/>
                <a:moveTo>
                  <a:pt x="6416" y="10949"/>
                </a:moveTo>
                <a:cubicBezTo>
                  <a:pt x="6387" y="10949"/>
                  <a:pt x="6363" y="10996"/>
                  <a:pt x="6363" y="11054"/>
                </a:cubicBezTo>
                <a:lnTo>
                  <a:pt x="6363" y="11274"/>
                </a:lnTo>
                <a:cubicBezTo>
                  <a:pt x="6363" y="11331"/>
                  <a:pt x="6387" y="11379"/>
                  <a:pt x="6416" y="11379"/>
                </a:cubicBezTo>
                <a:cubicBezTo>
                  <a:pt x="6445" y="11379"/>
                  <a:pt x="6469" y="11331"/>
                  <a:pt x="6469" y="11274"/>
                </a:cubicBezTo>
                <a:lnTo>
                  <a:pt x="6469" y="11054"/>
                </a:lnTo>
                <a:cubicBezTo>
                  <a:pt x="6469" y="10996"/>
                  <a:pt x="6445" y="10949"/>
                  <a:pt x="6416" y="10949"/>
                </a:cubicBezTo>
                <a:close/>
                <a:moveTo>
                  <a:pt x="7266" y="10949"/>
                </a:moveTo>
                <a:cubicBezTo>
                  <a:pt x="7237" y="10949"/>
                  <a:pt x="7213" y="10996"/>
                  <a:pt x="7213" y="11054"/>
                </a:cubicBezTo>
                <a:lnTo>
                  <a:pt x="7213" y="11274"/>
                </a:lnTo>
                <a:cubicBezTo>
                  <a:pt x="7213" y="11331"/>
                  <a:pt x="7237" y="11379"/>
                  <a:pt x="7266" y="11379"/>
                </a:cubicBezTo>
                <a:cubicBezTo>
                  <a:pt x="7295" y="11379"/>
                  <a:pt x="7318" y="11331"/>
                  <a:pt x="7318" y="11274"/>
                </a:cubicBezTo>
                <a:lnTo>
                  <a:pt x="7318" y="11054"/>
                </a:lnTo>
                <a:cubicBezTo>
                  <a:pt x="7318" y="10996"/>
                  <a:pt x="7295" y="10949"/>
                  <a:pt x="7266" y="10949"/>
                </a:cubicBezTo>
                <a:close/>
                <a:moveTo>
                  <a:pt x="7580" y="10949"/>
                </a:moveTo>
                <a:cubicBezTo>
                  <a:pt x="7551" y="10949"/>
                  <a:pt x="7527" y="10996"/>
                  <a:pt x="7527" y="11054"/>
                </a:cubicBezTo>
                <a:lnTo>
                  <a:pt x="7527" y="11274"/>
                </a:lnTo>
                <a:cubicBezTo>
                  <a:pt x="7527" y="11331"/>
                  <a:pt x="7551" y="11379"/>
                  <a:pt x="7580" y="11379"/>
                </a:cubicBezTo>
                <a:cubicBezTo>
                  <a:pt x="7609" y="11379"/>
                  <a:pt x="7632" y="11331"/>
                  <a:pt x="7632" y="11274"/>
                </a:cubicBezTo>
                <a:lnTo>
                  <a:pt x="7632" y="11054"/>
                </a:lnTo>
                <a:cubicBezTo>
                  <a:pt x="7632" y="10996"/>
                  <a:pt x="7609" y="10949"/>
                  <a:pt x="7580" y="10949"/>
                </a:cubicBezTo>
                <a:close/>
                <a:moveTo>
                  <a:pt x="8429" y="10949"/>
                </a:moveTo>
                <a:cubicBezTo>
                  <a:pt x="8400" y="10949"/>
                  <a:pt x="8377" y="10996"/>
                  <a:pt x="8377" y="11054"/>
                </a:cubicBezTo>
                <a:lnTo>
                  <a:pt x="8377" y="11274"/>
                </a:lnTo>
                <a:cubicBezTo>
                  <a:pt x="8377" y="11331"/>
                  <a:pt x="8400" y="11379"/>
                  <a:pt x="8429" y="11379"/>
                </a:cubicBezTo>
                <a:cubicBezTo>
                  <a:pt x="8458" y="11379"/>
                  <a:pt x="8482" y="11331"/>
                  <a:pt x="8482" y="11274"/>
                </a:cubicBezTo>
                <a:lnTo>
                  <a:pt x="8482" y="11054"/>
                </a:lnTo>
                <a:cubicBezTo>
                  <a:pt x="8482" y="10996"/>
                  <a:pt x="8458" y="10949"/>
                  <a:pt x="8429" y="10949"/>
                </a:cubicBezTo>
                <a:close/>
                <a:moveTo>
                  <a:pt x="8744" y="10949"/>
                </a:moveTo>
                <a:cubicBezTo>
                  <a:pt x="8714" y="10949"/>
                  <a:pt x="8691" y="10996"/>
                  <a:pt x="8691" y="11054"/>
                </a:cubicBezTo>
                <a:lnTo>
                  <a:pt x="8691" y="11274"/>
                </a:lnTo>
                <a:cubicBezTo>
                  <a:pt x="8691" y="11331"/>
                  <a:pt x="8714" y="11379"/>
                  <a:pt x="8744" y="11379"/>
                </a:cubicBezTo>
                <a:cubicBezTo>
                  <a:pt x="8773" y="11379"/>
                  <a:pt x="8796" y="11331"/>
                  <a:pt x="8796" y="11274"/>
                </a:cubicBezTo>
                <a:lnTo>
                  <a:pt x="8796" y="11054"/>
                </a:lnTo>
                <a:cubicBezTo>
                  <a:pt x="8796" y="10996"/>
                  <a:pt x="8773" y="10949"/>
                  <a:pt x="8744" y="10949"/>
                </a:cubicBezTo>
                <a:close/>
                <a:moveTo>
                  <a:pt x="9593" y="10949"/>
                </a:moveTo>
                <a:cubicBezTo>
                  <a:pt x="9564" y="10949"/>
                  <a:pt x="9540" y="10996"/>
                  <a:pt x="9540" y="11054"/>
                </a:cubicBezTo>
                <a:lnTo>
                  <a:pt x="9540" y="11274"/>
                </a:lnTo>
                <a:cubicBezTo>
                  <a:pt x="9540" y="11331"/>
                  <a:pt x="9564" y="11379"/>
                  <a:pt x="9593" y="11379"/>
                </a:cubicBezTo>
                <a:cubicBezTo>
                  <a:pt x="9622" y="11379"/>
                  <a:pt x="9646" y="11331"/>
                  <a:pt x="9646" y="11274"/>
                </a:cubicBezTo>
                <a:lnTo>
                  <a:pt x="9646" y="11054"/>
                </a:lnTo>
                <a:cubicBezTo>
                  <a:pt x="9646" y="10996"/>
                  <a:pt x="9622" y="10949"/>
                  <a:pt x="9593" y="10949"/>
                </a:cubicBezTo>
                <a:close/>
                <a:moveTo>
                  <a:pt x="9908" y="10949"/>
                </a:moveTo>
                <a:cubicBezTo>
                  <a:pt x="9879" y="10949"/>
                  <a:pt x="9855" y="10996"/>
                  <a:pt x="9855" y="11054"/>
                </a:cubicBezTo>
                <a:lnTo>
                  <a:pt x="9855" y="11274"/>
                </a:lnTo>
                <a:cubicBezTo>
                  <a:pt x="9855" y="11331"/>
                  <a:pt x="9879" y="11379"/>
                  <a:pt x="9908" y="11379"/>
                </a:cubicBezTo>
                <a:cubicBezTo>
                  <a:pt x="9937" y="11379"/>
                  <a:pt x="9961" y="11331"/>
                  <a:pt x="9961" y="11274"/>
                </a:cubicBezTo>
                <a:lnTo>
                  <a:pt x="9961" y="11054"/>
                </a:lnTo>
                <a:cubicBezTo>
                  <a:pt x="9961" y="10996"/>
                  <a:pt x="9937" y="10949"/>
                  <a:pt x="9908" y="10949"/>
                </a:cubicBezTo>
                <a:close/>
                <a:moveTo>
                  <a:pt x="10758" y="10949"/>
                </a:moveTo>
                <a:cubicBezTo>
                  <a:pt x="10728" y="10949"/>
                  <a:pt x="10705" y="10996"/>
                  <a:pt x="10705" y="11054"/>
                </a:cubicBezTo>
                <a:lnTo>
                  <a:pt x="10705" y="11274"/>
                </a:lnTo>
                <a:cubicBezTo>
                  <a:pt x="10705" y="11331"/>
                  <a:pt x="10728" y="11379"/>
                  <a:pt x="10758" y="11379"/>
                </a:cubicBezTo>
                <a:cubicBezTo>
                  <a:pt x="10787" y="11379"/>
                  <a:pt x="10810" y="11331"/>
                  <a:pt x="10810" y="11274"/>
                </a:cubicBezTo>
                <a:lnTo>
                  <a:pt x="10810" y="11054"/>
                </a:lnTo>
                <a:cubicBezTo>
                  <a:pt x="10810" y="10996"/>
                  <a:pt x="10787" y="10949"/>
                  <a:pt x="10758" y="10949"/>
                </a:cubicBezTo>
                <a:close/>
                <a:moveTo>
                  <a:pt x="11072" y="10949"/>
                </a:moveTo>
                <a:cubicBezTo>
                  <a:pt x="11043" y="10949"/>
                  <a:pt x="11019" y="10996"/>
                  <a:pt x="11019" y="11054"/>
                </a:cubicBezTo>
                <a:lnTo>
                  <a:pt x="11019" y="11274"/>
                </a:lnTo>
                <a:cubicBezTo>
                  <a:pt x="11019" y="11331"/>
                  <a:pt x="11043" y="11379"/>
                  <a:pt x="11072" y="11379"/>
                </a:cubicBezTo>
                <a:cubicBezTo>
                  <a:pt x="11101" y="11379"/>
                  <a:pt x="11125" y="11331"/>
                  <a:pt x="11125" y="11274"/>
                </a:cubicBezTo>
                <a:lnTo>
                  <a:pt x="11125" y="11054"/>
                </a:lnTo>
                <a:cubicBezTo>
                  <a:pt x="11125" y="10996"/>
                  <a:pt x="11101" y="10949"/>
                  <a:pt x="11072" y="10949"/>
                </a:cubicBezTo>
                <a:close/>
                <a:moveTo>
                  <a:pt x="11922" y="10949"/>
                </a:moveTo>
                <a:cubicBezTo>
                  <a:pt x="11893" y="10949"/>
                  <a:pt x="11869" y="10996"/>
                  <a:pt x="11869" y="11054"/>
                </a:cubicBezTo>
                <a:lnTo>
                  <a:pt x="11869" y="11274"/>
                </a:lnTo>
                <a:cubicBezTo>
                  <a:pt x="11869" y="11331"/>
                  <a:pt x="11893" y="11379"/>
                  <a:pt x="11922" y="11379"/>
                </a:cubicBezTo>
                <a:cubicBezTo>
                  <a:pt x="11951" y="11379"/>
                  <a:pt x="11974" y="11331"/>
                  <a:pt x="11974" y="11274"/>
                </a:cubicBezTo>
                <a:lnTo>
                  <a:pt x="11974" y="11054"/>
                </a:lnTo>
                <a:cubicBezTo>
                  <a:pt x="11974" y="10996"/>
                  <a:pt x="11951" y="10949"/>
                  <a:pt x="11922" y="10949"/>
                </a:cubicBezTo>
                <a:close/>
                <a:moveTo>
                  <a:pt x="12236" y="10949"/>
                </a:moveTo>
                <a:cubicBezTo>
                  <a:pt x="12207" y="10949"/>
                  <a:pt x="12183" y="10996"/>
                  <a:pt x="12183" y="11054"/>
                </a:cubicBezTo>
                <a:lnTo>
                  <a:pt x="12183" y="11274"/>
                </a:lnTo>
                <a:cubicBezTo>
                  <a:pt x="12183" y="11331"/>
                  <a:pt x="12207" y="11379"/>
                  <a:pt x="12236" y="11379"/>
                </a:cubicBezTo>
                <a:cubicBezTo>
                  <a:pt x="12265" y="11379"/>
                  <a:pt x="12288" y="11331"/>
                  <a:pt x="12288" y="11274"/>
                </a:cubicBezTo>
                <a:lnTo>
                  <a:pt x="12288" y="11054"/>
                </a:lnTo>
                <a:cubicBezTo>
                  <a:pt x="12288" y="10996"/>
                  <a:pt x="12265" y="10949"/>
                  <a:pt x="12236" y="10949"/>
                </a:cubicBezTo>
                <a:close/>
                <a:moveTo>
                  <a:pt x="13085" y="10949"/>
                </a:moveTo>
                <a:cubicBezTo>
                  <a:pt x="13056" y="10949"/>
                  <a:pt x="13032" y="10996"/>
                  <a:pt x="13032" y="11054"/>
                </a:cubicBezTo>
                <a:lnTo>
                  <a:pt x="13032" y="11274"/>
                </a:lnTo>
                <a:cubicBezTo>
                  <a:pt x="13032" y="11331"/>
                  <a:pt x="13056" y="11379"/>
                  <a:pt x="13085" y="11379"/>
                </a:cubicBezTo>
                <a:cubicBezTo>
                  <a:pt x="13114" y="11379"/>
                  <a:pt x="13138" y="11331"/>
                  <a:pt x="13138" y="11274"/>
                </a:cubicBezTo>
                <a:lnTo>
                  <a:pt x="13138" y="11054"/>
                </a:lnTo>
                <a:cubicBezTo>
                  <a:pt x="13138" y="10996"/>
                  <a:pt x="13114" y="10949"/>
                  <a:pt x="13085" y="10949"/>
                </a:cubicBezTo>
                <a:close/>
                <a:moveTo>
                  <a:pt x="13399" y="10949"/>
                </a:moveTo>
                <a:cubicBezTo>
                  <a:pt x="13370" y="10949"/>
                  <a:pt x="13348" y="10996"/>
                  <a:pt x="13348" y="11054"/>
                </a:cubicBezTo>
                <a:lnTo>
                  <a:pt x="13348" y="11274"/>
                </a:lnTo>
                <a:cubicBezTo>
                  <a:pt x="13348" y="11331"/>
                  <a:pt x="13370" y="11379"/>
                  <a:pt x="13399" y="11379"/>
                </a:cubicBezTo>
                <a:cubicBezTo>
                  <a:pt x="13428" y="11379"/>
                  <a:pt x="13452" y="11331"/>
                  <a:pt x="13452" y="11274"/>
                </a:cubicBezTo>
                <a:lnTo>
                  <a:pt x="13452" y="11054"/>
                </a:lnTo>
                <a:cubicBezTo>
                  <a:pt x="13452" y="10996"/>
                  <a:pt x="13428" y="10949"/>
                  <a:pt x="13399" y="10949"/>
                </a:cubicBezTo>
                <a:close/>
                <a:moveTo>
                  <a:pt x="14249" y="10949"/>
                </a:moveTo>
                <a:cubicBezTo>
                  <a:pt x="14220" y="10949"/>
                  <a:pt x="14196" y="10996"/>
                  <a:pt x="14196" y="11054"/>
                </a:cubicBezTo>
                <a:lnTo>
                  <a:pt x="14196" y="11274"/>
                </a:lnTo>
                <a:cubicBezTo>
                  <a:pt x="14196" y="11331"/>
                  <a:pt x="14220" y="11379"/>
                  <a:pt x="14249" y="11379"/>
                </a:cubicBezTo>
                <a:cubicBezTo>
                  <a:pt x="14278" y="11379"/>
                  <a:pt x="14302" y="11331"/>
                  <a:pt x="14302" y="11274"/>
                </a:cubicBezTo>
                <a:lnTo>
                  <a:pt x="14302" y="11054"/>
                </a:lnTo>
                <a:cubicBezTo>
                  <a:pt x="14302" y="10996"/>
                  <a:pt x="14278" y="10949"/>
                  <a:pt x="14249" y="10949"/>
                </a:cubicBezTo>
                <a:close/>
                <a:moveTo>
                  <a:pt x="14564" y="10949"/>
                </a:moveTo>
                <a:cubicBezTo>
                  <a:pt x="14535" y="10949"/>
                  <a:pt x="14511" y="10996"/>
                  <a:pt x="14511" y="11054"/>
                </a:cubicBezTo>
                <a:lnTo>
                  <a:pt x="14511" y="11274"/>
                </a:lnTo>
                <a:cubicBezTo>
                  <a:pt x="14511" y="11331"/>
                  <a:pt x="14535" y="11379"/>
                  <a:pt x="14564" y="11379"/>
                </a:cubicBezTo>
                <a:cubicBezTo>
                  <a:pt x="14593" y="11379"/>
                  <a:pt x="14617" y="11331"/>
                  <a:pt x="14617" y="11274"/>
                </a:cubicBezTo>
                <a:lnTo>
                  <a:pt x="14617" y="11054"/>
                </a:lnTo>
                <a:cubicBezTo>
                  <a:pt x="14617" y="10996"/>
                  <a:pt x="14593" y="10949"/>
                  <a:pt x="14564" y="10949"/>
                </a:cubicBezTo>
                <a:close/>
                <a:moveTo>
                  <a:pt x="15413" y="10949"/>
                </a:moveTo>
                <a:cubicBezTo>
                  <a:pt x="15384" y="10949"/>
                  <a:pt x="15360" y="10996"/>
                  <a:pt x="15360" y="11054"/>
                </a:cubicBezTo>
                <a:lnTo>
                  <a:pt x="15360" y="11274"/>
                </a:lnTo>
                <a:cubicBezTo>
                  <a:pt x="15360" y="11331"/>
                  <a:pt x="15384" y="11379"/>
                  <a:pt x="15413" y="11379"/>
                </a:cubicBezTo>
                <a:cubicBezTo>
                  <a:pt x="15442" y="11379"/>
                  <a:pt x="15465" y="11331"/>
                  <a:pt x="15465" y="11274"/>
                </a:cubicBezTo>
                <a:lnTo>
                  <a:pt x="15465" y="11054"/>
                </a:lnTo>
                <a:cubicBezTo>
                  <a:pt x="15465" y="10996"/>
                  <a:pt x="15442" y="10949"/>
                  <a:pt x="15413" y="10949"/>
                </a:cubicBezTo>
                <a:close/>
                <a:moveTo>
                  <a:pt x="15728" y="10949"/>
                </a:moveTo>
                <a:cubicBezTo>
                  <a:pt x="15699" y="10949"/>
                  <a:pt x="15675" y="10996"/>
                  <a:pt x="15675" y="11054"/>
                </a:cubicBezTo>
                <a:lnTo>
                  <a:pt x="15675" y="11274"/>
                </a:lnTo>
                <a:cubicBezTo>
                  <a:pt x="15675" y="11331"/>
                  <a:pt x="15699" y="11379"/>
                  <a:pt x="15728" y="11379"/>
                </a:cubicBezTo>
                <a:cubicBezTo>
                  <a:pt x="15757" y="11379"/>
                  <a:pt x="15781" y="11331"/>
                  <a:pt x="15781" y="11274"/>
                </a:cubicBezTo>
                <a:lnTo>
                  <a:pt x="15781" y="11054"/>
                </a:lnTo>
                <a:cubicBezTo>
                  <a:pt x="15781" y="10996"/>
                  <a:pt x="15757" y="10949"/>
                  <a:pt x="15728" y="10949"/>
                </a:cubicBezTo>
                <a:close/>
                <a:moveTo>
                  <a:pt x="16578" y="10949"/>
                </a:moveTo>
                <a:cubicBezTo>
                  <a:pt x="16549" y="10949"/>
                  <a:pt x="16525" y="10996"/>
                  <a:pt x="16525" y="11054"/>
                </a:cubicBezTo>
                <a:lnTo>
                  <a:pt x="16525" y="11274"/>
                </a:lnTo>
                <a:cubicBezTo>
                  <a:pt x="16525" y="11331"/>
                  <a:pt x="16549" y="11379"/>
                  <a:pt x="16578" y="11379"/>
                </a:cubicBezTo>
                <a:cubicBezTo>
                  <a:pt x="16607" y="11379"/>
                  <a:pt x="16630" y="11331"/>
                  <a:pt x="16630" y="11274"/>
                </a:cubicBezTo>
                <a:lnTo>
                  <a:pt x="16630" y="11054"/>
                </a:lnTo>
                <a:cubicBezTo>
                  <a:pt x="16630" y="10996"/>
                  <a:pt x="16607" y="10949"/>
                  <a:pt x="16578" y="10949"/>
                </a:cubicBezTo>
                <a:close/>
                <a:moveTo>
                  <a:pt x="16892" y="10949"/>
                </a:moveTo>
                <a:cubicBezTo>
                  <a:pt x="16863" y="10949"/>
                  <a:pt x="16839" y="10996"/>
                  <a:pt x="16839" y="11054"/>
                </a:cubicBezTo>
                <a:lnTo>
                  <a:pt x="16839" y="11274"/>
                </a:lnTo>
                <a:cubicBezTo>
                  <a:pt x="16839" y="11331"/>
                  <a:pt x="16863" y="11379"/>
                  <a:pt x="16892" y="11379"/>
                </a:cubicBezTo>
                <a:cubicBezTo>
                  <a:pt x="16921" y="11379"/>
                  <a:pt x="16944" y="11331"/>
                  <a:pt x="16944" y="11274"/>
                </a:cubicBezTo>
                <a:lnTo>
                  <a:pt x="16944" y="11054"/>
                </a:lnTo>
                <a:cubicBezTo>
                  <a:pt x="16944" y="10996"/>
                  <a:pt x="16921" y="10949"/>
                  <a:pt x="16892" y="10949"/>
                </a:cubicBezTo>
                <a:close/>
                <a:moveTo>
                  <a:pt x="17741" y="10949"/>
                </a:moveTo>
                <a:cubicBezTo>
                  <a:pt x="17712" y="10949"/>
                  <a:pt x="17689" y="10996"/>
                  <a:pt x="17689" y="11054"/>
                </a:cubicBezTo>
                <a:lnTo>
                  <a:pt x="17689" y="11274"/>
                </a:lnTo>
                <a:cubicBezTo>
                  <a:pt x="17689" y="11331"/>
                  <a:pt x="17712" y="11379"/>
                  <a:pt x="17741" y="11379"/>
                </a:cubicBezTo>
                <a:cubicBezTo>
                  <a:pt x="17770" y="11379"/>
                  <a:pt x="17794" y="11331"/>
                  <a:pt x="17794" y="11274"/>
                </a:cubicBezTo>
                <a:lnTo>
                  <a:pt x="17794" y="11054"/>
                </a:lnTo>
                <a:cubicBezTo>
                  <a:pt x="17794" y="10996"/>
                  <a:pt x="17770" y="10949"/>
                  <a:pt x="17741" y="10949"/>
                </a:cubicBezTo>
                <a:close/>
                <a:moveTo>
                  <a:pt x="18055" y="10949"/>
                </a:moveTo>
                <a:cubicBezTo>
                  <a:pt x="18026" y="10949"/>
                  <a:pt x="18002" y="10996"/>
                  <a:pt x="18002" y="11054"/>
                </a:cubicBezTo>
                <a:lnTo>
                  <a:pt x="18002" y="11274"/>
                </a:lnTo>
                <a:cubicBezTo>
                  <a:pt x="18002" y="11331"/>
                  <a:pt x="18026" y="11379"/>
                  <a:pt x="18055" y="11379"/>
                </a:cubicBezTo>
                <a:cubicBezTo>
                  <a:pt x="18085" y="11379"/>
                  <a:pt x="18108" y="11331"/>
                  <a:pt x="18108" y="11274"/>
                </a:cubicBezTo>
                <a:lnTo>
                  <a:pt x="18108" y="11054"/>
                </a:lnTo>
                <a:cubicBezTo>
                  <a:pt x="18108" y="10996"/>
                  <a:pt x="18085" y="10949"/>
                  <a:pt x="18055" y="10949"/>
                </a:cubicBezTo>
                <a:close/>
                <a:moveTo>
                  <a:pt x="18905" y="10949"/>
                </a:moveTo>
                <a:cubicBezTo>
                  <a:pt x="18876" y="10949"/>
                  <a:pt x="18852" y="10996"/>
                  <a:pt x="18852" y="11054"/>
                </a:cubicBezTo>
                <a:lnTo>
                  <a:pt x="18852" y="11274"/>
                </a:lnTo>
                <a:cubicBezTo>
                  <a:pt x="18852" y="11331"/>
                  <a:pt x="18876" y="11379"/>
                  <a:pt x="18905" y="11379"/>
                </a:cubicBezTo>
                <a:cubicBezTo>
                  <a:pt x="18934" y="11379"/>
                  <a:pt x="18958" y="11331"/>
                  <a:pt x="18958" y="11274"/>
                </a:cubicBezTo>
                <a:lnTo>
                  <a:pt x="18958" y="11054"/>
                </a:lnTo>
                <a:cubicBezTo>
                  <a:pt x="18958" y="10996"/>
                  <a:pt x="18934" y="10949"/>
                  <a:pt x="18905" y="10949"/>
                </a:cubicBezTo>
                <a:close/>
                <a:moveTo>
                  <a:pt x="19220" y="10949"/>
                </a:moveTo>
                <a:cubicBezTo>
                  <a:pt x="19191" y="10949"/>
                  <a:pt x="19167" y="10996"/>
                  <a:pt x="19167" y="11054"/>
                </a:cubicBezTo>
                <a:lnTo>
                  <a:pt x="19167" y="11274"/>
                </a:lnTo>
                <a:cubicBezTo>
                  <a:pt x="19167" y="11331"/>
                  <a:pt x="19191" y="11379"/>
                  <a:pt x="19220" y="11379"/>
                </a:cubicBezTo>
                <a:cubicBezTo>
                  <a:pt x="19249" y="11379"/>
                  <a:pt x="19273" y="11331"/>
                  <a:pt x="19273" y="11274"/>
                </a:cubicBezTo>
                <a:lnTo>
                  <a:pt x="19273" y="11054"/>
                </a:lnTo>
                <a:cubicBezTo>
                  <a:pt x="19273" y="10996"/>
                  <a:pt x="19249" y="10949"/>
                  <a:pt x="19220" y="10949"/>
                </a:cubicBezTo>
                <a:close/>
                <a:moveTo>
                  <a:pt x="20069" y="10949"/>
                </a:moveTo>
                <a:cubicBezTo>
                  <a:pt x="20040" y="10949"/>
                  <a:pt x="20016" y="10996"/>
                  <a:pt x="20016" y="11054"/>
                </a:cubicBezTo>
                <a:lnTo>
                  <a:pt x="20016" y="11274"/>
                </a:lnTo>
                <a:cubicBezTo>
                  <a:pt x="20016" y="11331"/>
                  <a:pt x="20040" y="11379"/>
                  <a:pt x="20069" y="11379"/>
                </a:cubicBezTo>
                <a:cubicBezTo>
                  <a:pt x="20099" y="11379"/>
                  <a:pt x="20122" y="11331"/>
                  <a:pt x="20122" y="11274"/>
                </a:cubicBezTo>
                <a:lnTo>
                  <a:pt x="20122" y="11054"/>
                </a:lnTo>
                <a:cubicBezTo>
                  <a:pt x="20122" y="10996"/>
                  <a:pt x="20099" y="10949"/>
                  <a:pt x="20069" y="10949"/>
                </a:cubicBezTo>
                <a:close/>
                <a:moveTo>
                  <a:pt x="20384" y="10949"/>
                </a:moveTo>
                <a:cubicBezTo>
                  <a:pt x="20355" y="10949"/>
                  <a:pt x="20331" y="10996"/>
                  <a:pt x="20331" y="11054"/>
                </a:cubicBezTo>
                <a:lnTo>
                  <a:pt x="20331" y="11274"/>
                </a:lnTo>
                <a:cubicBezTo>
                  <a:pt x="20331" y="11331"/>
                  <a:pt x="20355" y="11379"/>
                  <a:pt x="20384" y="11379"/>
                </a:cubicBezTo>
                <a:cubicBezTo>
                  <a:pt x="20413" y="11379"/>
                  <a:pt x="20436" y="11331"/>
                  <a:pt x="20436" y="11274"/>
                </a:cubicBezTo>
                <a:lnTo>
                  <a:pt x="20436" y="11054"/>
                </a:lnTo>
                <a:cubicBezTo>
                  <a:pt x="20436" y="10996"/>
                  <a:pt x="20413" y="10949"/>
                  <a:pt x="20384" y="10949"/>
                </a:cubicBezTo>
                <a:close/>
                <a:moveTo>
                  <a:pt x="21234" y="10949"/>
                </a:moveTo>
                <a:cubicBezTo>
                  <a:pt x="21204" y="10949"/>
                  <a:pt x="21181" y="10996"/>
                  <a:pt x="21181" y="11054"/>
                </a:cubicBezTo>
                <a:lnTo>
                  <a:pt x="21181" y="11274"/>
                </a:lnTo>
                <a:cubicBezTo>
                  <a:pt x="21181" y="11331"/>
                  <a:pt x="21204" y="11379"/>
                  <a:pt x="21234" y="11379"/>
                </a:cubicBezTo>
                <a:cubicBezTo>
                  <a:pt x="21263" y="11379"/>
                  <a:pt x="21285" y="11331"/>
                  <a:pt x="21285" y="11274"/>
                </a:cubicBezTo>
                <a:lnTo>
                  <a:pt x="21285" y="11054"/>
                </a:lnTo>
                <a:cubicBezTo>
                  <a:pt x="21285" y="10996"/>
                  <a:pt x="21263" y="10949"/>
                  <a:pt x="21234" y="10949"/>
                </a:cubicBezTo>
                <a:close/>
                <a:moveTo>
                  <a:pt x="21547" y="10949"/>
                </a:moveTo>
                <a:cubicBezTo>
                  <a:pt x="21518" y="10949"/>
                  <a:pt x="21495" y="10996"/>
                  <a:pt x="21495" y="11054"/>
                </a:cubicBezTo>
                <a:lnTo>
                  <a:pt x="21495" y="11274"/>
                </a:lnTo>
                <a:cubicBezTo>
                  <a:pt x="21495" y="11331"/>
                  <a:pt x="21518" y="11379"/>
                  <a:pt x="21547" y="11379"/>
                </a:cubicBezTo>
                <a:cubicBezTo>
                  <a:pt x="21576" y="11379"/>
                  <a:pt x="21600" y="11331"/>
                  <a:pt x="21600" y="11274"/>
                </a:cubicBezTo>
                <a:lnTo>
                  <a:pt x="21600" y="11054"/>
                </a:lnTo>
                <a:cubicBezTo>
                  <a:pt x="21600" y="10996"/>
                  <a:pt x="21576" y="10949"/>
                  <a:pt x="21547" y="10949"/>
                </a:cubicBezTo>
                <a:close/>
                <a:moveTo>
                  <a:pt x="53" y="11681"/>
                </a:moveTo>
                <a:cubicBezTo>
                  <a:pt x="24" y="11681"/>
                  <a:pt x="0" y="11726"/>
                  <a:pt x="0" y="11784"/>
                </a:cubicBezTo>
                <a:lnTo>
                  <a:pt x="0" y="12004"/>
                </a:lnTo>
                <a:cubicBezTo>
                  <a:pt x="0" y="12061"/>
                  <a:pt x="24" y="12108"/>
                  <a:pt x="53" y="12108"/>
                </a:cubicBezTo>
                <a:cubicBezTo>
                  <a:pt x="82" y="12108"/>
                  <a:pt x="106" y="12061"/>
                  <a:pt x="106" y="12004"/>
                </a:cubicBezTo>
                <a:lnTo>
                  <a:pt x="106" y="11784"/>
                </a:lnTo>
                <a:cubicBezTo>
                  <a:pt x="106" y="11726"/>
                  <a:pt x="82" y="11681"/>
                  <a:pt x="53" y="11681"/>
                </a:cubicBezTo>
                <a:close/>
                <a:moveTo>
                  <a:pt x="367" y="11681"/>
                </a:moveTo>
                <a:cubicBezTo>
                  <a:pt x="338" y="11681"/>
                  <a:pt x="315" y="11726"/>
                  <a:pt x="315" y="11784"/>
                </a:cubicBezTo>
                <a:lnTo>
                  <a:pt x="315" y="12004"/>
                </a:lnTo>
                <a:cubicBezTo>
                  <a:pt x="315" y="12061"/>
                  <a:pt x="338" y="12108"/>
                  <a:pt x="367" y="12108"/>
                </a:cubicBezTo>
                <a:cubicBezTo>
                  <a:pt x="397" y="12108"/>
                  <a:pt x="420" y="12061"/>
                  <a:pt x="420" y="12004"/>
                </a:cubicBezTo>
                <a:lnTo>
                  <a:pt x="420" y="11784"/>
                </a:lnTo>
                <a:cubicBezTo>
                  <a:pt x="420" y="11726"/>
                  <a:pt x="397" y="11681"/>
                  <a:pt x="367" y="11681"/>
                </a:cubicBezTo>
                <a:close/>
                <a:moveTo>
                  <a:pt x="1217" y="11681"/>
                </a:moveTo>
                <a:cubicBezTo>
                  <a:pt x="1188" y="11681"/>
                  <a:pt x="1164" y="11726"/>
                  <a:pt x="1164" y="11784"/>
                </a:cubicBezTo>
                <a:lnTo>
                  <a:pt x="1164" y="12004"/>
                </a:lnTo>
                <a:cubicBezTo>
                  <a:pt x="1164" y="12061"/>
                  <a:pt x="1188" y="12108"/>
                  <a:pt x="1217" y="12108"/>
                </a:cubicBezTo>
                <a:cubicBezTo>
                  <a:pt x="1246" y="12108"/>
                  <a:pt x="1270" y="12061"/>
                  <a:pt x="1270" y="12004"/>
                </a:cubicBezTo>
                <a:lnTo>
                  <a:pt x="1270" y="11784"/>
                </a:lnTo>
                <a:cubicBezTo>
                  <a:pt x="1270" y="11726"/>
                  <a:pt x="1246" y="11681"/>
                  <a:pt x="1217" y="11681"/>
                </a:cubicBezTo>
                <a:close/>
                <a:moveTo>
                  <a:pt x="1532" y="11681"/>
                </a:moveTo>
                <a:cubicBezTo>
                  <a:pt x="1503" y="11681"/>
                  <a:pt x="1479" y="11726"/>
                  <a:pt x="1479" y="11784"/>
                </a:cubicBezTo>
                <a:lnTo>
                  <a:pt x="1479" y="12004"/>
                </a:lnTo>
                <a:cubicBezTo>
                  <a:pt x="1479" y="12061"/>
                  <a:pt x="1503" y="12108"/>
                  <a:pt x="1532" y="12108"/>
                </a:cubicBezTo>
                <a:cubicBezTo>
                  <a:pt x="1561" y="12108"/>
                  <a:pt x="1584" y="12061"/>
                  <a:pt x="1584" y="12004"/>
                </a:cubicBezTo>
                <a:lnTo>
                  <a:pt x="1584" y="11784"/>
                </a:lnTo>
                <a:cubicBezTo>
                  <a:pt x="1584" y="11726"/>
                  <a:pt x="1561" y="11681"/>
                  <a:pt x="1532" y="11681"/>
                </a:cubicBezTo>
                <a:close/>
                <a:moveTo>
                  <a:pt x="2380" y="11681"/>
                </a:moveTo>
                <a:cubicBezTo>
                  <a:pt x="2351" y="11681"/>
                  <a:pt x="2329" y="11726"/>
                  <a:pt x="2329" y="11784"/>
                </a:cubicBezTo>
                <a:lnTo>
                  <a:pt x="2329" y="12004"/>
                </a:lnTo>
                <a:cubicBezTo>
                  <a:pt x="2329" y="12061"/>
                  <a:pt x="2351" y="12108"/>
                  <a:pt x="2380" y="12108"/>
                </a:cubicBezTo>
                <a:cubicBezTo>
                  <a:pt x="2409" y="12108"/>
                  <a:pt x="2433" y="12061"/>
                  <a:pt x="2433" y="12004"/>
                </a:cubicBezTo>
                <a:lnTo>
                  <a:pt x="2433" y="11784"/>
                </a:lnTo>
                <a:cubicBezTo>
                  <a:pt x="2433" y="11726"/>
                  <a:pt x="2409" y="11681"/>
                  <a:pt x="2380" y="11681"/>
                </a:cubicBezTo>
                <a:close/>
                <a:moveTo>
                  <a:pt x="2695" y="11681"/>
                </a:moveTo>
                <a:cubicBezTo>
                  <a:pt x="2666" y="11681"/>
                  <a:pt x="2643" y="11726"/>
                  <a:pt x="2643" y="11784"/>
                </a:cubicBezTo>
                <a:lnTo>
                  <a:pt x="2643" y="12004"/>
                </a:lnTo>
                <a:cubicBezTo>
                  <a:pt x="2643" y="12061"/>
                  <a:pt x="2666" y="12108"/>
                  <a:pt x="2695" y="12108"/>
                </a:cubicBezTo>
                <a:cubicBezTo>
                  <a:pt x="2724" y="12108"/>
                  <a:pt x="2748" y="12061"/>
                  <a:pt x="2748" y="12004"/>
                </a:cubicBezTo>
                <a:lnTo>
                  <a:pt x="2748" y="11784"/>
                </a:lnTo>
                <a:cubicBezTo>
                  <a:pt x="2748" y="11726"/>
                  <a:pt x="2724" y="11681"/>
                  <a:pt x="2695" y="11681"/>
                </a:cubicBezTo>
                <a:close/>
                <a:moveTo>
                  <a:pt x="3545" y="11681"/>
                </a:moveTo>
                <a:cubicBezTo>
                  <a:pt x="3516" y="11681"/>
                  <a:pt x="3492" y="11726"/>
                  <a:pt x="3492" y="11784"/>
                </a:cubicBezTo>
                <a:lnTo>
                  <a:pt x="3492" y="12004"/>
                </a:lnTo>
                <a:cubicBezTo>
                  <a:pt x="3492" y="12061"/>
                  <a:pt x="3516" y="12108"/>
                  <a:pt x="3545" y="12108"/>
                </a:cubicBezTo>
                <a:cubicBezTo>
                  <a:pt x="3574" y="12108"/>
                  <a:pt x="3598" y="12061"/>
                  <a:pt x="3598" y="12004"/>
                </a:cubicBezTo>
                <a:lnTo>
                  <a:pt x="3598" y="11784"/>
                </a:lnTo>
                <a:cubicBezTo>
                  <a:pt x="3598" y="11726"/>
                  <a:pt x="3574" y="11681"/>
                  <a:pt x="3545" y="11681"/>
                </a:cubicBezTo>
                <a:close/>
                <a:moveTo>
                  <a:pt x="3859" y="11681"/>
                </a:moveTo>
                <a:cubicBezTo>
                  <a:pt x="3830" y="11681"/>
                  <a:pt x="3806" y="11726"/>
                  <a:pt x="3806" y="11784"/>
                </a:cubicBezTo>
                <a:lnTo>
                  <a:pt x="3806" y="12004"/>
                </a:lnTo>
                <a:cubicBezTo>
                  <a:pt x="3806" y="12061"/>
                  <a:pt x="3830" y="12108"/>
                  <a:pt x="3859" y="12108"/>
                </a:cubicBezTo>
                <a:cubicBezTo>
                  <a:pt x="3888" y="12108"/>
                  <a:pt x="3912" y="12061"/>
                  <a:pt x="3912" y="12004"/>
                </a:cubicBezTo>
                <a:lnTo>
                  <a:pt x="3912" y="11784"/>
                </a:lnTo>
                <a:cubicBezTo>
                  <a:pt x="3912" y="11726"/>
                  <a:pt x="3888" y="11681"/>
                  <a:pt x="3859" y="11681"/>
                </a:cubicBezTo>
                <a:close/>
                <a:moveTo>
                  <a:pt x="4709" y="11681"/>
                </a:moveTo>
                <a:cubicBezTo>
                  <a:pt x="4680" y="11681"/>
                  <a:pt x="4656" y="11726"/>
                  <a:pt x="4656" y="11784"/>
                </a:cubicBezTo>
                <a:lnTo>
                  <a:pt x="4656" y="12004"/>
                </a:lnTo>
                <a:cubicBezTo>
                  <a:pt x="4656" y="12061"/>
                  <a:pt x="4680" y="12108"/>
                  <a:pt x="4709" y="12108"/>
                </a:cubicBezTo>
                <a:cubicBezTo>
                  <a:pt x="4738" y="12108"/>
                  <a:pt x="4762" y="12061"/>
                  <a:pt x="4762" y="12004"/>
                </a:cubicBezTo>
                <a:lnTo>
                  <a:pt x="4762" y="11784"/>
                </a:lnTo>
                <a:cubicBezTo>
                  <a:pt x="4762" y="11726"/>
                  <a:pt x="4738" y="11681"/>
                  <a:pt x="4709" y="11681"/>
                </a:cubicBezTo>
                <a:close/>
                <a:moveTo>
                  <a:pt x="5023" y="11681"/>
                </a:moveTo>
                <a:cubicBezTo>
                  <a:pt x="4994" y="11681"/>
                  <a:pt x="4970" y="11726"/>
                  <a:pt x="4970" y="11784"/>
                </a:cubicBezTo>
                <a:lnTo>
                  <a:pt x="4970" y="12004"/>
                </a:lnTo>
                <a:cubicBezTo>
                  <a:pt x="4970" y="12061"/>
                  <a:pt x="4994" y="12108"/>
                  <a:pt x="5023" y="12108"/>
                </a:cubicBezTo>
                <a:cubicBezTo>
                  <a:pt x="5053" y="12108"/>
                  <a:pt x="5076" y="12061"/>
                  <a:pt x="5076" y="12004"/>
                </a:cubicBezTo>
                <a:lnTo>
                  <a:pt x="5076" y="11784"/>
                </a:lnTo>
                <a:cubicBezTo>
                  <a:pt x="5076" y="11726"/>
                  <a:pt x="5053" y="11681"/>
                  <a:pt x="5023" y="11681"/>
                </a:cubicBezTo>
                <a:close/>
                <a:moveTo>
                  <a:pt x="5873" y="11681"/>
                </a:moveTo>
                <a:cubicBezTo>
                  <a:pt x="5844" y="11681"/>
                  <a:pt x="5820" y="11726"/>
                  <a:pt x="5820" y="11784"/>
                </a:cubicBezTo>
                <a:lnTo>
                  <a:pt x="5820" y="12004"/>
                </a:lnTo>
                <a:cubicBezTo>
                  <a:pt x="5820" y="12061"/>
                  <a:pt x="5844" y="12108"/>
                  <a:pt x="5873" y="12108"/>
                </a:cubicBezTo>
                <a:cubicBezTo>
                  <a:pt x="5902" y="12108"/>
                  <a:pt x="5926" y="12061"/>
                  <a:pt x="5926" y="12004"/>
                </a:cubicBezTo>
                <a:lnTo>
                  <a:pt x="5926" y="11784"/>
                </a:lnTo>
                <a:cubicBezTo>
                  <a:pt x="5926" y="11726"/>
                  <a:pt x="5902" y="11681"/>
                  <a:pt x="5873" y="11681"/>
                </a:cubicBezTo>
                <a:close/>
                <a:moveTo>
                  <a:pt x="6188" y="11681"/>
                </a:moveTo>
                <a:cubicBezTo>
                  <a:pt x="6159" y="11681"/>
                  <a:pt x="6135" y="11726"/>
                  <a:pt x="6135" y="11784"/>
                </a:cubicBezTo>
                <a:lnTo>
                  <a:pt x="6135" y="12004"/>
                </a:lnTo>
                <a:cubicBezTo>
                  <a:pt x="6135" y="12061"/>
                  <a:pt x="6159" y="12108"/>
                  <a:pt x="6188" y="12108"/>
                </a:cubicBezTo>
                <a:cubicBezTo>
                  <a:pt x="6217" y="12108"/>
                  <a:pt x="6240" y="12061"/>
                  <a:pt x="6240" y="12004"/>
                </a:cubicBezTo>
                <a:lnTo>
                  <a:pt x="6240" y="11784"/>
                </a:lnTo>
                <a:cubicBezTo>
                  <a:pt x="6240" y="11726"/>
                  <a:pt x="6217" y="11681"/>
                  <a:pt x="6188" y="11681"/>
                </a:cubicBezTo>
                <a:close/>
                <a:moveTo>
                  <a:pt x="7036" y="11681"/>
                </a:moveTo>
                <a:cubicBezTo>
                  <a:pt x="7007" y="11681"/>
                  <a:pt x="6984" y="11726"/>
                  <a:pt x="6984" y="11784"/>
                </a:cubicBezTo>
                <a:lnTo>
                  <a:pt x="6984" y="12004"/>
                </a:lnTo>
                <a:cubicBezTo>
                  <a:pt x="6984" y="12061"/>
                  <a:pt x="7007" y="12108"/>
                  <a:pt x="7036" y="12108"/>
                </a:cubicBezTo>
                <a:cubicBezTo>
                  <a:pt x="7065" y="12108"/>
                  <a:pt x="7089" y="12061"/>
                  <a:pt x="7089" y="12004"/>
                </a:cubicBezTo>
                <a:lnTo>
                  <a:pt x="7089" y="11784"/>
                </a:lnTo>
                <a:cubicBezTo>
                  <a:pt x="7089" y="11726"/>
                  <a:pt x="7065" y="11681"/>
                  <a:pt x="7036" y="11681"/>
                </a:cubicBezTo>
                <a:close/>
                <a:moveTo>
                  <a:pt x="7351" y="11681"/>
                </a:moveTo>
                <a:cubicBezTo>
                  <a:pt x="7322" y="11681"/>
                  <a:pt x="7299" y="11726"/>
                  <a:pt x="7299" y="11784"/>
                </a:cubicBezTo>
                <a:lnTo>
                  <a:pt x="7299" y="12004"/>
                </a:lnTo>
                <a:cubicBezTo>
                  <a:pt x="7299" y="12061"/>
                  <a:pt x="7322" y="12108"/>
                  <a:pt x="7351" y="12108"/>
                </a:cubicBezTo>
                <a:cubicBezTo>
                  <a:pt x="7380" y="12108"/>
                  <a:pt x="7404" y="12061"/>
                  <a:pt x="7404" y="12004"/>
                </a:cubicBezTo>
                <a:lnTo>
                  <a:pt x="7404" y="11784"/>
                </a:lnTo>
                <a:cubicBezTo>
                  <a:pt x="7404" y="11726"/>
                  <a:pt x="7380" y="11681"/>
                  <a:pt x="7351" y="11681"/>
                </a:cubicBezTo>
                <a:close/>
                <a:moveTo>
                  <a:pt x="8201" y="11681"/>
                </a:moveTo>
                <a:cubicBezTo>
                  <a:pt x="8171" y="11681"/>
                  <a:pt x="8148" y="11726"/>
                  <a:pt x="8148" y="11784"/>
                </a:cubicBezTo>
                <a:lnTo>
                  <a:pt x="8148" y="12004"/>
                </a:lnTo>
                <a:cubicBezTo>
                  <a:pt x="8148" y="12061"/>
                  <a:pt x="8171" y="12108"/>
                  <a:pt x="8201" y="12108"/>
                </a:cubicBezTo>
                <a:cubicBezTo>
                  <a:pt x="8230" y="12108"/>
                  <a:pt x="8254" y="12061"/>
                  <a:pt x="8254" y="12004"/>
                </a:cubicBezTo>
                <a:lnTo>
                  <a:pt x="8254" y="11784"/>
                </a:lnTo>
                <a:cubicBezTo>
                  <a:pt x="8254" y="11726"/>
                  <a:pt x="8230" y="11681"/>
                  <a:pt x="8201" y="11681"/>
                </a:cubicBezTo>
                <a:close/>
                <a:moveTo>
                  <a:pt x="8515" y="11681"/>
                </a:moveTo>
                <a:cubicBezTo>
                  <a:pt x="8486" y="11681"/>
                  <a:pt x="8462" y="11726"/>
                  <a:pt x="8462" y="11784"/>
                </a:cubicBezTo>
                <a:lnTo>
                  <a:pt x="8462" y="12004"/>
                </a:lnTo>
                <a:cubicBezTo>
                  <a:pt x="8462" y="12061"/>
                  <a:pt x="8486" y="12108"/>
                  <a:pt x="8515" y="12108"/>
                </a:cubicBezTo>
                <a:cubicBezTo>
                  <a:pt x="8544" y="12108"/>
                  <a:pt x="8568" y="12061"/>
                  <a:pt x="8568" y="12004"/>
                </a:cubicBezTo>
                <a:lnTo>
                  <a:pt x="8568" y="11784"/>
                </a:lnTo>
                <a:cubicBezTo>
                  <a:pt x="8568" y="11726"/>
                  <a:pt x="8544" y="11681"/>
                  <a:pt x="8515" y="11681"/>
                </a:cubicBezTo>
                <a:close/>
                <a:moveTo>
                  <a:pt x="9365" y="11681"/>
                </a:moveTo>
                <a:cubicBezTo>
                  <a:pt x="9336" y="11681"/>
                  <a:pt x="9312" y="11726"/>
                  <a:pt x="9312" y="11784"/>
                </a:cubicBezTo>
                <a:lnTo>
                  <a:pt x="9312" y="12004"/>
                </a:lnTo>
                <a:cubicBezTo>
                  <a:pt x="9312" y="12061"/>
                  <a:pt x="9336" y="12108"/>
                  <a:pt x="9365" y="12108"/>
                </a:cubicBezTo>
                <a:cubicBezTo>
                  <a:pt x="9394" y="12108"/>
                  <a:pt x="9418" y="12061"/>
                  <a:pt x="9418" y="12004"/>
                </a:cubicBezTo>
                <a:lnTo>
                  <a:pt x="9418" y="11784"/>
                </a:lnTo>
                <a:cubicBezTo>
                  <a:pt x="9418" y="11726"/>
                  <a:pt x="9394" y="11681"/>
                  <a:pt x="9365" y="11681"/>
                </a:cubicBezTo>
                <a:close/>
                <a:moveTo>
                  <a:pt x="9679" y="11681"/>
                </a:moveTo>
                <a:cubicBezTo>
                  <a:pt x="9650" y="11681"/>
                  <a:pt x="9626" y="11726"/>
                  <a:pt x="9626" y="11784"/>
                </a:cubicBezTo>
                <a:lnTo>
                  <a:pt x="9626" y="12004"/>
                </a:lnTo>
                <a:cubicBezTo>
                  <a:pt x="9626" y="12061"/>
                  <a:pt x="9650" y="12108"/>
                  <a:pt x="9679" y="12108"/>
                </a:cubicBezTo>
                <a:cubicBezTo>
                  <a:pt x="9708" y="12108"/>
                  <a:pt x="9732" y="12061"/>
                  <a:pt x="9732" y="12004"/>
                </a:cubicBezTo>
                <a:lnTo>
                  <a:pt x="9732" y="11784"/>
                </a:lnTo>
                <a:cubicBezTo>
                  <a:pt x="9732" y="11726"/>
                  <a:pt x="9708" y="11681"/>
                  <a:pt x="9679" y="11681"/>
                </a:cubicBezTo>
                <a:close/>
                <a:moveTo>
                  <a:pt x="10529" y="11681"/>
                </a:moveTo>
                <a:cubicBezTo>
                  <a:pt x="10500" y="11681"/>
                  <a:pt x="10476" y="11726"/>
                  <a:pt x="10476" y="11784"/>
                </a:cubicBezTo>
                <a:lnTo>
                  <a:pt x="10476" y="12004"/>
                </a:lnTo>
                <a:cubicBezTo>
                  <a:pt x="10476" y="12061"/>
                  <a:pt x="10500" y="12108"/>
                  <a:pt x="10529" y="12108"/>
                </a:cubicBezTo>
                <a:cubicBezTo>
                  <a:pt x="10558" y="12108"/>
                  <a:pt x="10582" y="12061"/>
                  <a:pt x="10582" y="12004"/>
                </a:cubicBezTo>
                <a:lnTo>
                  <a:pt x="10582" y="11784"/>
                </a:lnTo>
                <a:cubicBezTo>
                  <a:pt x="10582" y="11726"/>
                  <a:pt x="10558" y="11681"/>
                  <a:pt x="10529" y="11681"/>
                </a:cubicBezTo>
                <a:close/>
                <a:moveTo>
                  <a:pt x="10844" y="11681"/>
                </a:moveTo>
                <a:cubicBezTo>
                  <a:pt x="10814" y="11681"/>
                  <a:pt x="10791" y="11726"/>
                  <a:pt x="10791" y="11784"/>
                </a:cubicBezTo>
                <a:lnTo>
                  <a:pt x="10791" y="12004"/>
                </a:lnTo>
                <a:cubicBezTo>
                  <a:pt x="10791" y="12061"/>
                  <a:pt x="10814" y="12108"/>
                  <a:pt x="10844" y="12108"/>
                </a:cubicBezTo>
                <a:cubicBezTo>
                  <a:pt x="10873" y="12108"/>
                  <a:pt x="10895" y="12061"/>
                  <a:pt x="10895" y="12004"/>
                </a:cubicBezTo>
                <a:lnTo>
                  <a:pt x="10895" y="11784"/>
                </a:lnTo>
                <a:cubicBezTo>
                  <a:pt x="10895" y="11726"/>
                  <a:pt x="10873" y="11681"/>
                  <a:pt x="10844" y="11681"/>
                </a:cubicBezTo>
                <a:close/>
                <a:moveTo>
                  <a:pt x="11692" y="11681"/>
                </a:moveTo>
                <a:cubicBezTo>
                  <a:pt x="11663" y="11681"/>
                  <a:pt x="11640" y="11726"/>
                  <a:pt x="11640" y="11784"/>
                </a:cubicBezTo>
                <a:lnTo>
                  <a:pt x="11640" y="12004"/>
                </a:lnTo>
                <a:cubicBezTo>
                  <a:pt x="11640" y="12061"/>
                  <a:pt x="11663" y="12108"/>
                  <a:pt x="11692" y="12108"/>
                </a:cubicBezTo>
                <a:cubicBezTo>
                  <a:pt x="11721" y="12108"/>
                  <a:pt x="11745" y="12061"/>
                  <a:pt x="11745" y="12004"/>
                </a:cubicBezTo>
                <a:lnTo>
                  <a:pt x="11745" y="11784"/>
                </a:lnTo>
                <a:cubicBezTo>
                  <a:pt x="11745" y="11726"/>
                  <a:pt x="11721" y="11681"/>
                  <a:pt x="11692" y="11681"/>
                </a:cubicBezTo>
                <a:close/>
                <a:moveTo>
                  <a:pt x="12007" y="11681"/>
                </a:moveTo>
                <a:cubicBezTo>
                  <a:pt x="11978" y="11681"/>
                  <a:pt x="11955" y="11726"/>
                  <a:pt x="11955" y="11784"/>
                </a:cubicBezTo>
                <a:lnTo>
                  <a:pt x="11955" y="12004"/>
                </a:lnTo>
                <a:cubicBezTo>
                  <a:pt x="11955" y="12061"/>
                  <a:pt x="11978" y="12108"/>
                  <a:pt x="12007" y="12108"/>
                </a:cubicBezTo>
                <a:cubicBezTo>
                  <a:pt x="12036" y="12108"/>
                  <a:pt x="12060" y="12061"/>
                  <a:pt x="12060" y="12004"/>
                </a:cubicBezTo>
                <a:lnTo>
                  <a:pt x="12060" y="11784"/>
                </a:lnTo>
                <a:cubicBezTo>
                  <a:pt x="12060" y="11726"/>
                  <a:pt x="12036" y="11681"/>
                  <a:pt x="12007" y="11681"/>
                </a:cubicBezTo>
                <a:close/>
                <a:moveTo>
                  <a:pt x="12856" y="11681"/>
                </a:moveTo>
                <a:cubicBezTo>
                  <a:pt x="12827" y="11681"/>
                  <a:pt x="12804" y="11726"/>
                  <a:pt x="12804" y="11784"/>
                </a:cubicBezTo>
                <a:lnTo>
                  <a:pt x="12804" y="12004"/>
                </a:lnTo>
                <a:cubicBezTo>
                  <a:pt x="12804" y="12061"/>
                  <a:pt x="12827" y="12108"/>
                  <a:pt x="12856" y="12108"/>
                </a:cubicBezTo>
                <a:cubicBezTo>
                  <a:pt x="12886" y="12108"/>
                  <a:pt x="12909" y="12061"/>
                  <a:pt x="12909" y="12004"/>
                </a:cubicBezTo>
                <a:lnTo>
                  <a:pt x="12909" y="11784"/>
                </a:lnTo>
                <a:cubicBezTo>
                  <a:pt x="12909" y="11726"/>
                  <a:pt x="12886" y="11681"/>
                  <a:pt x="12856" y="11681"/>
                </a:cubicBezTo>
                <a:close/>
                <a:moveTo>
                  <a:pt x="13171" y="11681"/>
                </a:moveTo>
                <a:cubicBezTo>
                  <a:pt x="13142" y="11681"/>
                  <a:pt x="13118" y="11726"/>
                  <a:pt x="13118" y="11784"/>
                </a:cubicBezTo>
                <a:lnTo>
                  <a:pt x="13118" y="12004"/>
                </a:lnTo>
                <a:cubicBezTo>
                  <a:pt x="13118" y="12061"/>
                  <a:pt x="13142" y="12108"/>
                  <a:pt x="13171" y="12108"/>
                </a:cubicBezTo>
                <a:cubicBezTo>
                  <a:pt x="13200" y="12108"/>
                  <a:pt x="13224" y="12061"/>
                  <a:pt x="13224" y="12004"/>
                </a:cubicBezTo>
                <a:lnTo>
                  <a:pt x="13224" y="11784"/>
                </a:lnTo>
                <a:cubicBezTo>
                  <a:pt x="13224" y="11726"/>
                  <a:pt x="13200" y="11681"/>
                  <a:pt x="13171" y="11681"/>
                </a:cubicBezTo>
                <a:close/>
                <a:moveTo>
                  <a:pt x="14021" y="11681"/>
                </a:moveTo>
                <a:cubicBezTo>
                  <a:pt x="13992" y="11681"/>
                  <a:pt x="13968" y="11726"/>
                  <a:pt x="13968" y="11784"/>
                </a:cubicBezTo>
                <a:lnTo>
                  <a:pt x="13968" y="12004"/>
                </a:lnTo>
                <a:cubicBezTo>
                  <a:pt x="13968" y="12061"/>
                  <a:pt x="13992" y="12108"/>
                  <a:pt x="14021" y="12108"/>
                </a:cubicBezTo>
                <a:cubicBezTo>
                  <a:pt x="14050" y="12108"/>
                  <a:pt x="14074" y="12061"/>
                  <a:pt x="14074" y="12004"/>
                </a:cubicBezTo>
                <a:lnTo>
                  <a:pt x="14074" y="11784"/>
                </a:lnTo>
                <a:cubicBezTo>
                  <a:pt x="14074" y="11726"/>
                  <a:pt x="14050" y="11681"/>
                  <a:pt x="14021" y="11681"/>
                </a:cubicBezTo>
                <a:close/>
                <a:moveTo>
                  <a:pt x="14335" y="11681"/>
                </a:moveTo>
                <a:cubicBezTo>
                  <a:pt x="14306" y="11681"/>
                  <a:pt x="14282" y="11726"/>
                  <a:pt x="14282" y="11784"/>
                </a:cubicBezTo>
                <a:lnTo>
                  <a:pt x="14282" y="12004"/>
                </a:lnTo>
                <a:cubicBezTo>
                  <a:pt x="14282" y="12061"/>
                  <a:pt x="14306" y="12108"/>
                  <a:pt x="14335" y="12108"/>
                </a:cubicBezTo>
                <a:cubicBezTo>
                  <a:pt x="14364" y="12108"/>
                  <a:pt x="14388" y="12061"/>
                  <a:pt x="14388" y="12004"/>
                </a:cubicBezTo>
                <a:lnTo>
                  <a:pt x="14388" y="11784"/>
                </a:lnTo>
                <a:cubicBezTo>
                  <a:pt x="14388" y="11726"/>
                  <a:pt x="14364" y="11681"/>
                  <a:pt x="14335" y="11681"/>
                </a:cubicBezTo>
                <a:close/>
                <a:moveTo>
                  <a:pt x="15185" y="11681"/>
                </a:moveTo>
                <a:cubicBezTo>
                  <a:pt x="15156" y="11681"/>
                  <a:pt x="15132" y="11726"/>
                  <a:pt x="15132" y="11784"/>
                </a:cubicBezTo>
                <a:lnTo>
                  <a:pt x="15132" y="12004"/>
                </a:lnTo>
                <a:cubicBezTo>
                  <a:pt x="15132" y="12061"/>
                  <a:pt x="15156" y="12108"/>
                  <a:pt x="15185" y="12108"/>
                </a:cubicBezTo>
                <a:cubicBezTo>
                  <a:pt x="15214" y="12108"/>
                  <a:pt x="15237" y="12061"/>
                  <a:pt x="15237" y="12004"/>
                </a:cubicBezTo>
                <a:lnTo>
                  <a:pt x="15237" y="11784"/>
                </a:lnTo>
                <a:cubicBezTo>
                  <a:pt x="15237" y="11726"/>
                  <a:pt x="15214" y="11681"/>
                  <a:pt x="15185" y="11681"/>
                </a:cubicBezTo>
                <a:close/>
                <a:moveTo>
                  <a:pt x="15500" y="11681"/>
                </a:moveTo>
                <a:cubicBezTo>
                  <a:pt x="15470" y="11681"/>
                  <a:pt x="15447" y="11726"/>
                  <a:pt x="15447" y="11784"/>
                </a:cubicBezTo>
                <a:lnTo>
                  <a:pt x="15447" y="12004"/>
                </a:lnTo>
                <a:cubicBezTo>
                  <a:pt x="15447" y="12061"/>
                  <a:pt x="15470" y="12108"/>
                  <a:pt x="15500" y="12108"/>
                </a:cubicBezTo>
                <a:cubicBezTo>
                  <a:pt x="15529" y="12108"/>
                  <a:pt x="15551" y="12061"/>
                  <a:pt x="15551" y="12004"/>
                </a:cubicBezTo>
                <a:lnTo>
                  <a:pt x="15551" y="11784"/>
                </a:lnTo>
                <a:cubicBezTo>
                  <a:pt x="15551" y="11726"/>
                  <a:pt x="15529" y="11681"/>
                  <a:pt x="15500" y="11681"/>
                </a:cubicBezTo>
                <a:close/>
                <a:moveTo>
                  <a:pt x="16349" y="11681"/>
                </a:moveTo>
                <a:cubicBezTo>
                  <a:pt x="16320" y="11681"/>
                  <a:pt x="16296" y="11726"/>
                  <a:pt x="16296" y="11784"/>
                </a:cubicBezTo>
                <a:lnTo>
                  <a:pt x="16296" y="12004"/>
                </a:lnTo>
                <a:cubicBezTo>
                  <a:pt x="16296" y="12061"/>
                  <a:pt x="16320" y="12108"/>
                  <a:pt x="16349" y="12108"/>
                </a:cubicBezTo>
                <a:cubicBezTo>
                  <a:pt x="16378" y="12108"/>
                  <a:pt x="16401" y="12061"/>
                  <a:pt x="16401" y="12004"/>
                </a:cubicBezTo>
                <a:lnTo>
                  <a:pt x="16401" y="11784"/>
                </a:lnTo>
                <a:cubicBezTo>
                  <a:pt x="16401" y="11726"/>
                  <a:pt x="16378" y="11681"/>
                  <a:pt x="16349" y="11681"/>
                </a:cubicBezTo>
                <a:close/>
                <a:moveTo>
                  <a:pt x="16663" y="11681"/>
                </a:moveTo>
                <a:cubicBezTo>
                  <a:pt x="16634" y="11681"/>
                  <a:pt x="16611" y="11726"/>
                  <a:pt x="16611" y="11784"/>
                </a:cubicBezTo>
                <a:lnTo>
                  <a:pt x="16611" y="12004"/>
                </a:lnTo>
                <a:cubicBezTo>
                  <a:pt x="16611" y="12061"/>
                  <a:pt x="16634" y="12108"/>
                  <a:pt x="16663" y="12108"/>
                </a:cubicBezTo>
                <a:cubicBezTo>
                  <a:pt x="16692" y="12108"/>
                  <a:pt x="16716" y="12061"/>
                  <a:pt x="16716" y="12004"/>
                </a:cubicBezTo>
                <a:lnTo>
                  <a:pt x="16716" y="11784"/>
                </a:lnTo>
                <a:cubicBezTo>
                  <a:pt x="16716" y="11726"/>
                  <a:pt x="16692" y="11681"/>
                  <a:pt x="16663" y="11681"/>
                </a:cubicBezTo>
                <a:close/>
                <a:moveTo>
                  <a:pt x="17512" y="11681"/>
                </a:moveTo>
                <a:cubicBezTo>
                  <a:pt x="17483" y="11681"/>
                  <a:pt x="17459" y="11726"/>
                  <a:pt x="17459" y="11784"/>
                </a:cubicBezTo>
                <a:lnTo>
                  <a:pt x="17459" y="12004"/>
                </a:lnTo>
                <a:cubicBezTo>
                  <a:pt x="17459" y="12061"/>
                  <a:pt x="17483" y="12108"/>
                  <a:pt x="17512" y="12108"/>
                </a:cubicBezTo>
                <a:cubicBezTo>
                  <a:pt x="17541" y="12108"/>
                  <a:pt x="17565" y="12061"/>
                  <a:pt x="17565" y="12004"/>
                </a:cubicBezTo>
                <a:lnTo>
                  <a:pt x="17565" y="11784"/>
                </a:lnTo>
                <a:cubicBezTo>
                  <a:pt x="17565" y="11726"/>
                  <a:pt x="17541" y="11681"/>
                  <a:pt x="17512" y="11681"/>
                </a:cubicBezTo>
                <a:close/>
                <a:moveTo>
                  <a:pt x="17827" y="11681"/>
                </a:moveTo>
                <a:cubicBezTo>
                  <a:pt x="17798" y="11681"/>
                  <a:pt x="17774" y="11726"/>
                  <a:pt x="17774" y="11784"/>
                </a:cubicBezTo>
                <a:lnTo>
                  <a:pt x="17774" y="12004"/>
                </a:lnTo>
                <a:cubicBezTo>
                  <a:pt x="17774" y="12061"/>
                  <a:pt x="17798" y="12108"/>
                  <a:pt x="17827" y="12108"/>
                </a:cubicBezTo>
                <a:cubicBezTo>
                  <a:pt x="17856" y="12108"/>
                  <a:pt x="17880" y="12061"/>
                  <a:pt x="17880" y="12004"/>
                </a:cubicBezTo>
                <a:lnTo>
                  <a:pt x="17880" y="11784"/>
                </a:lnTo>
                <a:cubicBezTo>
                  <a:pt x="17880" y="11726"/>
                  <a:pt x="17856" y="11681"/>
                  <a:pt x="17827" y="11681"/>
                </a:cubicBezTo>
                <a:close/>
                <a:moveTo>
                  <a:pt x="18677" y="11681"/>
                </a:moveTo>
                <a:cubicBezTo>
                  <a:pt x="18648" y="11681"/>
                  <a:pt x="18624" y="11726"/>
                  <a:pt x="18624" y="11784"/>
                </a:cubicBezTo>
                <a:lnTo>
                  <a:pt x="18624" y="12004"/>
                </a:lnTo>
                <a:cubicBezTo>
                  <a:pt x="18624" y="12061"/>
                  <a:pt x="18648" y="12108"/>
                  <a:pt x="18677" y="12108"/>
                </a:cubicBezTo>
                <a:cubicBezTo>
                  <a:pt x="18706" y="12108"/>
                  <a:pt x="18730" y="12061"/>
                  <a:pt x="18730" y="12004"/>
                </a:cubicBezTo>
                <a:lnTo>
                  <a:pt x="18730" y="11784"/>
                </a:lnTo>
                <a:cubicBezTo>
                  <a:pt x="18730" y="11726"/>
                  <a:pt x="18706" y="11681"/>
                  <a:pt x="18677" y="11681"/>
                </a:cubicBezTo>
                <a:close/>
                <a:moveTo>
                  <a:pt x="18991" y="11681"/>
                </a:moveTo>
                <a:cubicBezTo>
                  <a:pt x="18962" y="11681"/>
                  <a:pt x="18938" y="11726"/>
                  <a:pt x="18938" y="11784"/>
                </a:cubicBezTo>
                <a:lnTo>
                  <a:pt x="18938" y="12004"/>
                </a:lnTo>
                <a:cubicBezTo>
                  <a:pt x="18938" y="12061"/>
                  <a:pt x="18962" y="12108"/>
                  <a:pt x="18991" y="12108"/>
                </a:cubicBezTo>
                <a:cubicBezTo>
                  <a:pt x="19020" y="12108"/>
                  <a:pt x="19044" y="12061"/>
                  <a:pt x="19044" y="12004"/>
                </a:cubicBezTo>
                <a:lnTo>
                  <a:pt x="19044" y="11784"/>
                </a:lnTo>
                <a:cubicBezTo>
                  <a:pt x="19044" y="11726"/>
                  <a:pt x="19020" y="11681"/>
                  <a:pt x="18991" y="11681"/>
                </a:cubicBezTo>
                <a:close/>
                <a:moveTo>
                  <a:pt x="19841" y="11681"/>
                </a:moveTo>
                <a:cubicBezTo>
                  <a:pt x="19812" y="11681"/>
                  <a:pt x="19788" y="11726"/>
                  <a:pt x="19788" y="11784"/>
                </a:cubicBezTo>
                <a:lnTo>
                  <a:pt x="19788" y="12004"/>
                </a:lnTo>
                <a:cubicBezTo>
                  <a:pt x="19788" y="12061"/>
                  <a:pt x="19812" y="12108"/>
                  <a:pt x="19841" y="12108"/>
                </a:cubicBezTo>
                <a:cubicBezTo>
                  <a:pt x="19870" y="12108"/>
                  <a:pt x="19894" y="12061"/>
                  <a:pt x="19894" y="12004"/>
                </a:cubicBezTo>
                <a:lnTo>
                  <a:pt x="19894" y="11784"/>
                </a:lnTo>
                <a:cubicBezTo>
                  <a:pt x="19894" y="11726"/>
                  <a:pt x="19870" y="11681"/>
                  <a:pt x="19841" y="11681"/>
                </a:cubicBezTo>
                <a:close/>
                <a:moveTo>
                  <a:pt x="20155" y="11681"/>
                </a:moveTo>
                <a:cubicBezTo>
                  <a:pt x="20126" y="11681"/>
                  <a:pt x="20102" y="11726"/>
                  <a:pt x="20102" y="11784"/>
                </a:cubicBezTo>
                <a:lnTo>
                  <a:pt x="20102" y="12004"/>
                </a:lnTo>
                <a:cubicBezTo>
                  <a:pt x="20102" y="12061"/>
                  <a:pt x="20126" y="12108"/>
                  <a:pt x="20155" y="12108"/>
                </a:cubicBezTo>
                <a:cubicBezTo>
                  <a:pt x="20184" y="12108"/>
                  <a:pt x="20207" y="12061"/>
                  <a:pt x="20207" y="12004"/>
                </a:cubicBezTo>
                <a:lnTo>
                  <a:pt x="20207" y="11784"/>
                </a:lnTo>
                <a:cubicBezTo>
                  <a:pt x="20207" y="11726"/>
                  <a:pt x="20184" y="11681"/>
                  <a:pt x="20155" y="11681"/>
                </a:cubicBezTo>
                <a:close/>
                <a:moveTo>
                  <a:pt x="21004" y="11681"/>
                </a:moveTo>
                <a:cubicBezTo>
                  <a:pt x="20975" y="11681"/>
                  <a:pt x="20952" y="11726"/>
                  <a:pt x="20952" y="11784"/>
                </a:cubicBezTo>
                <a:lnTo>
                  <a:pt x="20952" y="12004"/>
                </a:lnTo>
                <a:cubicBezTo>
                  <a:pt x="20952" y="12061"/>
                  <a:pt x="20975" y="12108"/>
                  <a:pt x="21004" y="12108"/>
                </a:cubicBezTo>
                <a:cubicBezTo>
                  <a:pt x="21033" y="12108"/>
                  <a:pt x="21057" y="12061"/>
                  <a:pt x="21057" y="12004"/>
                </a:cubicBezTo>
                <a:lnTo>
                  <a:pt x="21057" y="11784"/>
                </a:lnTo>
                <a:cubicBezTo>
                  <a:pt x="21057" y="11726"/>
                  <a:pt x="21033" y="11681"/>
                  <a:pt x="21004" y="11681"/>
                </a:cubicBezTo>
                <a:close/>
                <a:moveTo>
                  <a:pt x="21319" y="11681"/>
                </a:moveTo>
                <a:cubicBezTo>
                  <a:pt x="21289" y="11681"/>
                  <a:pt x="21267" y="11726"/>
                  <a:pt x="21267" y="11784"/>
                </a:cubicBezTo>
                <a:lnTo>
                  <a:pt x="21267" y="12004"/>
                </a:lnTo>
                <a:cubicBezTo>
                  <a:pt x="21267" y="12061"/>
                  <a:pt x="21289" y="12108"/>
                  <a:pt x="21319" y="12108"/>
                </a:cubicBezTo>
                <a:cubicBezTo>
                  <a:pt x="21348" y="12108"/>
                  <a:pt x="21372" y="12061"/>
                  <a:pt x="21372" y="12004"/>
                </a:cubicBezTo>
                <a:lnTo>
                  <a:pt x="21372" y="11784"/>
                </a:lnTo>
                <a:cubicBezTo>
                  <a:pt x="21372" y="11726"/>
                  <a:pt x="21348" y="11681"/>
                  <a:pt x="21319" y="11681"/>
                </a:cubicBezTo>
                <a:close/>
                <a:moveTo>
                  <a:pt x="281" y="12411"/>
                </a:moveTo>
                <a:cubicBezTo>
                  <a:pt x="252" y="12411"/>
                  <a:pt x="228" y="12456"/>
                  <a:pt x="228" y="12514"/>
                </a:cubicBezTo>
                <a:lnTo>
                  <a:pt x="228" y="12734"/>
                </a:lnTo>
                <a:cubicBezTo>
                  <a:pt x="228" y="12791"/>
                  <a:pt x="252" y="12838"/>
                  <a:pt x="281" y="12838"/>
                </a:cubicBezTo>
                <a:cubicBezTo>
                  <a:pt x="311" y="12838"/>
                  <a:pt x="334" y="12791"/>
                  <a:pt x="334" y="12734"/>
                </a:cubicBezTo>
                <a:lnTo>
                  <a:pt x="334" y="12514"/>
                </a:lnTo>
                <a:cubicBezTo>
                  <a:pt x="334" y="12456"/>
                  <a:pt x="311" y="12411"/>
                  <a:pt x="281" y="12411"/>
                </a:cubicBezTo>
                <a:close/>
                <a:moveTo>
                  <a:pt x="596" y="12411"/>
                </a:moveTo>
                <a:cubicBezTo>
                  <a:pt x="567" y="12411"/>
                  <a:pt x="543" y="12456"/>
                  <a:pt x="543" y="12514"/>
                </a:cubicBezTo>
                <a:lnTo>
                  <a:pt x="543" y="12734"/>
                </a:lnTo>
                <a:cubicBezTo>
                  <a:pt x="543" y="12791"/>
                  <a:pt x="567" y="12838"/>
                  <a:pt x="596" y="12838"/>
                </a:cubicBezTo>
                <a:cubicBezTo>
                  <a:pt x="625" y="12838"/>
                  <a:pt x="649" y="12791"/>
                  <a:pt x="649" y="12734"/>
                </a:cubicBezTo>
                <a:lnTo>
                  <a:pt x="649" y="12514"/>
                </a:lnTo>
                <a:cubicBezTo>
                  <a:pt x="649" y="12456"/>
                  <a:pt x="625" y="12411"/>
                  <a:pt x="596" y="12411"/>
                </a:cubicBezTo>
                <a:close/>
                <a:moveTo>
                  <a:pt x="1446" y="12411"/>
                </a:moveTo>
                <a:cubicBezTo>
                  <a:pt x="1417" y="12411"/>
                  <a:pt x="1393" y="12456"/>
                  <a:pt x="1393" y="12514"/>
                </a:cubicBezTo>
                <a:lnTo>
                  <a:pt x="1393" y="12734"/>
                </a:lnTo>
                <a:cubicBezTo>
                  <a:pt x="1393" y="12791"/>
                  <a:pt x="1417" y="12838"/>
                  <a:pt x="1446" y="12838"/>
                </a:cubicBezTo>
                <a:cubicBezTo>
                  <a:pt x="1475" y="12838"/>
                  <a:pt x="1499" y="12791"/>
                  <a:pt x="1499" y="12734"/>
                </a:cubicBezTo>
                <a:lnTo>
                  <a:pt x="1499" y="12514"/>
                </a:lnTo>
                <a:cubicBezTo>
                  <a:pt x="1499" y="12456"/>
                  <a:pt x="1475" y="12411"/>
                  <a:pt x="1446" y="12411"/>
                </a:cubicBezTo>
                <a:close/>
                <a:moveTo>
                  <a:pt x="1760" y="12411"/>
                </a:moveTo>
                <a:cubicBezTo>
                  <a:pt x="1731" y="12411"/>
                  <a:pt x="1707" y="12456"/>
                  <a:pt x="1707" y="12514"/>
                </a:cubicBezTo>
                <a:lnTo>
                  <a:pt x="1707" y="12734"/>
                </a:lnTo>
                <a:cubicBezTo>
                  <a:pt x="1707" y="12791"/>
                  <a:pt x="1731" y="12838"/>
                  <a:pt x="1760" y="12838"/>
                </a:cubicBezTo>
                <a:cubicBezTo>
                  <a:pt x="1789" y="12838"/>
                  <a:pt x="1813" y="12791"/>
                  <a:pt x="1813" y="12734"/>
                </a:cubicBezTo>
                <a:lnTo>
                  <a:pt x="1813" y="12514"/>
                </a:lnTo>
                <a:cubicBezTo>
                  <a:pt x="1813" y="12456"/>
                  <a:pt x="1789" y="12411"/>
                  <a:pt x="1760" y="12411"/>
                </a:cubicBezTo>
                <a:close/>
                <a:moveTo>
                  <a:pt x="2610" y="12411"/>
                </a:moveTo>
                <a:cubicBezTo>
                  <a:pt x="2581" y="12411"/>
                  <a:pt x="2557" y="12456"/>
                  <a:pt x="2557" y="12514"/>
                </a:cubicBezTo>
                <a:lnTo>
                  <a:pt x="2557" y="12734"/>
                </a:lnTo>
                <a:cubicBezTo>
                  <a:pt x="2557" y="12791"/>
                  <a:pt x="2581" y="12838"/>
                  <a:pt x="2610" y="12838"/>
                </a:cubicBezTo>
                <a:cubicBezTo>
                  <a:pt x="2639" y="12838"/>
                  <a:pt x="2662" y="12791"/>
                  <a:pt x="2662" y="12734"/>
                </a:cubicBezTo>
                <a:lnTo>
                  <a:pt x="2662" y="12514"/>
                </a:lnTo>
                <a:cubicBezTo>
                  <a:pt x="2662" y="12456"/>
                  <a:pt x="2639" y="12411"/>
                  <a:pt x="2610" y="12411"/>
                </a:cubicBezTo>
                <a:close/>
                <a:moveTo>
                  <a:pt x="2924" y="12411"/>
                </a:moveTo>
                <a:cubicBezTo>
                  <a:pt x="2895" y="12411"/>
                  <a:pt x="2871" y="12456"/>
                  <a:pt x="2871" y="12514"/>
                </a:cubicBezTo>
                <a:lnTo>
                  <a:pt x="2871" y="12734"/>
                </a:lnTo>
                <a:cubicBezTo>
                  <a:pt x="2871" y="12791"/>
                  <a:pt x="2895" y="12838"/>
                  <a:pt x="2924" y="12838"/>
                </a:cubicBezTo>
                <a:cubicBezTo>
                  <a:pt x="2954" y="12838"/>
                  <a:pt x="2976" y="12791"/>
                  <a:pt x="2976" y="12734"/>
                </a:cubicBezTo>
                <a:lnTo>
                  <a:pt x="2976" y="12514"/>
                </a:lnTo>
                <a:cubicBezTo>
                  <a:pt x="2976" y="12456"/>
                  <a:pt x="2954" y="12411"/>
                  <a:pt x="2924" y="12411"/>
                </a:cubicBezTo>
                <a:close/>
                <a:moveTo>
                  <a:pt x="3773" y="12411"/>
                </a:moveTo>
                <a:cubicBezTo>
                  <a:pt x="3744" y="12411"/>
                  <a:pt x="3721" y="12456"/>
                  <a:pt x="3721" y="12514"/>
                </a:cubicBezTo>
                <a:lnTo>
                  <a:pt x="3721" y="12734"/>
                </a:lnTo>
                <a:cubicBezTo>
                  <a:pt x="3721" y="12791"/>
                  <a:pt x="3744" y="12838"/>
                  <a:pt x="3773" y="12838"/>
                </a:cubicBezTo>
                <a:cubicBezTo>
                  <a:pt x="3802" y="12838"/>
                  <a:pt x="3826" y="12791"/>
                  <a:pt x="3826" y="12734"/>
                </a:cubicBezTo>
                <a:lnTo>
                  <a:pt x="3826" y="12514"/>
                </a:lnTo>
                <a:cubicBezTo>
                  <a:pt x="3826" y="12456"/>
                  <a:pt x="3802" y="12411"/>
                  <a:pt x="3773" y="12411"/>
                </a:cubicBezTo>
                <a:close/>
                <a:moveTo>
                  <a:pt x="4088" y="12411"/>
                </a:moveTo>
                <a:cubicBezTo>
                  <a:pt x="4058" y="12411"/>
                  <a:pt x="4035" y="12456"/>
                  <a:pt x="4035" y="12514"/>
                </a:cubicBezTo>
                <a:lnTo>
                  <a:pt x="4035" y="12734"/>
                </a:lnTo>
                <a:cubicBezTo>
                  <a:pt x="4035" y="12791"/>
                  <a:pt x="4058" y="12838"/>
                  <a:pt x="4088" y="12838"/>
                </a:cubicBezTo>
                <a:cubicBezTo>
                  <a:pt x="4117" y="12838"/>
                  <a:pt x="4141" y="12791"/>
                  <a:pt x="4141" y="12734"/>
                </a:cubicBezTo>
                <a:lnTo>
                  <a:pt x="4141" y="12514"/>
                </a:lnTo>
                <a:cubicBezTo>
                  <a:pt x="4141" y="12456"/>
                  <a:pt x="4117" y="12411"/>
                  <a:pt x="4088" y="12411"/>
                </a:cubicBezTo>
                <a:close/>
                <a:moveTo>
                  <a:pt x="4937" y="12411"/>
                </a:moveTo>
                <a:cubicBezTo>
                  <a:pt x="4908" y="12411"/>
                  <a:pt x="4884" y="12456"/>
                  <a:pt x="4884" y="12514"/>
                </a:cubicBezTo>
                <a:lnTo>
                  <a:pt x="4884" y="12734"/>
                </a:lnTo>
                <a:cubicBezTo>
                  <a:pt x="4884" y="12791"/>
                  <a:pt x="4908" y="12838"/>
                  <a:pt x="4937" y="12838"/>
                </a:cubicBezTo>
                <a:cubicBezTo>
                  <a:pt x="4966" y="12838"/>
                  <a:pt x="4990" y="12791"/>
                  <a:pt x="4990" y="12734"/>
                </a:cubicBezTo>
                <a:lnTo>
                  <a:pt x="4990" y="12514"/>
                </a:lnTo>
                <a:cubicBezTo>
                  <a:pt x="4990" y="12456"/>
                  <a:pt x="4966" y="12411"/>
                  <a:pt x="4937" y="12411"/>
                </a:cubicBezTo>
                <a:close/>
                <a:moveTo>
                  <a:pt x="5252" y="12411"/>
                </a:moveTo>
                <a:cubicBezTo>
                  <a:pt x="5223" y="12411"/>
                  <a:pt x="5199" y="12456"/>
                  <a:pt x="5199" y="12514"/>
                </a:cubicBezTo>
                <a:lnTo>
                  <a:pt x="5199" y="12734"/>
                </a:lnTo>
                <a:cubicBezTo>
                  <a:pt x="5199" y="12791"/>
                  <a:pt x="5223" y="12838"/>
                  <a:pt x="5252" y="12838"/>
                </a:cubicBezTo>
                <a:cubicBezTo>
                  <a:pt x="5281" y="12838"/>
                  <a:pt x="5305" y="12791"/>
                  <a:pt x="5305" y="12734"/>
                </a:cubicBezTo>
                <a:lnTo>
                  <a:pt x="5305" y="12514"/>
                </a:lnTo>
                <a:cubicBezTo>
                  <a:pt x="5305" y="12456"/>
                  <a:pt x="5281" y="12411"/>
                  <a:pt x="5252" y="12411"/>
                </a:cubicBezTo>
                <a:close/>
                <a:moveTo>
                  <a:pt x="6102" y="12411"/>
                </a:moveTo>
                <a:cubicBezTo>
                  <a:pt x="6072" y="12411"/>
                  <a:pt x="6049" y="12456"/>
                  <a:pt x="6049" y="12514"/>
                </a:cubicBezTo>
                <a:lnTo>
                  <a:pt x="6049" y="12734"/>
                </a:lnTo>
                <a:cubicBezTo>
                  <a:pt x="6049" y="12791"/>
                  <a:pt x="6072" y="12838"/>
                  <a:pt x="6102" y="12838"/>
                </a:cubicBezTo>
                <a:cubicBezTo>
                  <a:pt x="6131" y="12838"/>
                  <a:pt x="6155" y="12791"/>
                  <a:pt x="6155" y="12734"/>
                </a:cubicBezTo>
                <a:lnTo>
                  <a:pt x="6155" y="12514"/>
                </a:lnTo>
                <a:cubicBezTo>
                  <a:pt x="6155" y="12456"/>
                  <a:pt x="6131" y="12411"/>
                  <a:pt x="6102" y="12411"/>
                </a:cubicBezTo>
                <a:close/>
                <a:moveTo>
                  <a:pt x="6416" y="12411"/>
                </a:moveTo>
                <a:cubicBezTo>
                  <a:pt x="6387" y="12411"/>
                  <a:pt x="6363" y="12456"/>
                  <a:pt x="6363" y="12514"/>
                </a:cubicBezTo>
                <a:lnTo>
                  <a:pt x="6363" y="12734"/>
                </a:lnTo>
                <a:cubicBezTo>
                  <a:pt x="6363" y="12791"/>
                  <a:pt x="6387" y="12838"/>
                  <a:pt x="6416" y="12838"/>
                </a:cubicBezTo>
                <a:cubicBezTo>
                  <a:pt x="6445" y="12838"/>
                  <a:pt x="6469" y="12791"/>
                  <a:pt x="6469" y="12734"/>
                </a:cubicBezTo>
                <a:lnTo>
                  <a:pt x="6469" y="12514"/>
                </a:lnTo>
                <a:cubicBezTo>
                  <a:pt x="6469" y="12456"/>
                  <a:pt x="6445" y="12411"/>
                  <a:pt x="6416" y="12411"/>
                </a:cubicBezTo>
                <a:close/>
                <a:moveTo>
                  <a:pt x="7266" y="12411"/>
                </a:moveTo>
                <a:cubicBezTo>
                  <a:pt x="7237" y="12411"/>
                  <a:pt x="7213" y="12456"/>
                  <a:pt x="7213" y="12514"/>
                </a:cubicBezTo>
                <a:lnTo>
                  <a:pt x="7213" y="12734"/>
                </a:lnTo>
                <a:cubicBezTo>
                  <a:pt x="7213" y="12791"/>
                  <a:pt x="7237" y="12838"/>
                  <a:pt x="7266" y="12838"/>
                </a:cubicBezTo>
                <a:cubicBezTo>
                  <a:pt x="7295" y="12838"/>
                  <a:pt x="7318" y="12791"/>
                  <a:pt x="7318" y="12734"/>
                </a:cubicBezTo>
                <a:lnTo>
                  <a:pt x="7318" y="12514"/>
                </a:lnTo>
                <a:cubicBezTo>
                  <a:pt x="7318" y="12456"/>
                  <a:pt x="7295" y="12411"/>
                  <a:pt x="7266" y="12411"/>
                </a:cubicBezTo>
                <a:close/>
                <a:moveTo>
                  <a:pt x="7580" y="12411"/>
                </a:moveTo>
                <a:cubicBezTo>
                  <a:pt x="7551" y="12411"/>
                  <a:pt x="7527" y="12456"/>
                  <a:pt x="7527" y="12514"/>
                </a:cubicBezTo>
                <a:lnTo>
                  <a:pt x="7527" y="12734"/>
                </a:lnTo>
                <a:cubicBezTo>
                  <a:pt x="7527" y="12791"/>
                  <a:pt x="7551" y="12838"/>
                  <a:pt x="7580" y="12838"/>
                </a:cubicBezTo>
                <a:cubicBezTo>
                  <a:pt x="7609" y="12838"/>
                  <a:pt x="7632" y="12791"/>
                  <a:pt x="7632" y="12734"/>
                </a:cubicBezTo>
                <a:lnTo>
                  <a:pt x="7632" y="12514"/>
                </a:lnTo>
                <a:cubicBezTo>
                  <a:pt x="7632" y="12456"/>
                  <a:pt x="7609" y="12411"/>
                  <a:pt x="7580" y="12411"/>
                </a:cubicBezTo>
                <a:close/>
                <a:moveTo>
                  <a:pt x="8429" y="12411"/>
                </a:moveTo>
                <a:cubicBezTo>
                  <a:pt x="8400" y="12411"/>
                  <a:pt x="8377" y="12456"/>
                  <a:pt x="8377" y="12514"/>
                </a:cubicBezTo>
                <a:lnTo>
                  <a:pt x="8377" y="12734"/>
                </a:lnTo>
                <a:cubicBezTo>
                  <a:pt x="8377" y="12791"/>
                  <a:pt x="8400" y="12838"/>
                  <a:pt x="8429" y="12838"/>
                </a:cubicBezTo>
                <a:cubicBezTo>
                  <a:pt x="8458" y="12838"/>
                  <a:pt x="8482" y="12791"/>
                  <a:pt x="8482" y="12734"/>
                </a:cubicBezTo>
                <a:lnTo>
                  <a:pt x="8482" y="12514"/>
                </a:lnTo>
                <a:cubicBezTo>
                  <a:pt x="8482" y="12456"/>
                  <a:pt x="8458" y="12411"/>
                  <a:pt x="8429" y="12411"/>
                </a:cubicBezTo>
                <a:close/>
                <a:moveTo>
                  <a:pt x="8744" y="12411"/>
                </a:moveTo>
                <a:cubicBezTo>
                  <a:pt x="8714" y="12411"/>
                  <a:pt x="8691" y="12456"/>
                  <a:pt x="8691" y="12514"/>
                </a:cubicBezTo>
                <a:lnTo>
                  <a:pt x="8691" y="12734"/>
                </a:lnTo>
                <a:cubicBezTo>
                  <a:pt x="8691" y="12791"/>
                  <a:pt x="8714" y="12838"/>
                  <a:pt x="8744" y="12838"/>
                </a:cubicBezTo>
                <a:cubicBezTo>
                  <a:pt x="8773" y="12838"/>
                  <a:pt x="8796" y="12791"/>
                  <a:pt x="8796" y="12734"/>
                </a:cubicBezTo>
                <a:lnTo>
                  <a:pt x="8796" y="12514"/>
                </a:lnTo>
                <a:cubicBezTo>
                  <a:pt x="8796" y="12456"/>
                  <a:pt x="8773" y="12411"/>
                  <a:pt x="8744" y="12411"/>
                </a:cubicBezTo>
                <a:close/>
                <a:moveTo>
                  <a:pt x="9593" y="12411"/>
                </a:moveTo>
                <a:cubicBezTo>
                  <a:pt x="9564" y="12411"/>
                  <a:pt x="9540" y="12456"/>
                  <a:pt x="9540" y="12514"/>
                </a:cubicBezTo>
                <a:lnTo>
                  <a:pt x="9540" y="12734"/>
                </a:lnTo>
                <a:cubicBezTo>
                  <a:pt x="9540" y="12791"/>
                  <a:pt x="9564" y="12838"/>
                  <a:pt x="9593" y="12838"/>
                </a:cubicBezTo>
                <a:cubicBezTo>
                  <a:pt x="9622" y="12838"/>
                  <a:pt x="9646" y="12791"/>
                  <a:pt x="9646" y="12734"/>
                </a:cubicBezTo>
                <a:lnTo>
                  <a:pt x="9646" y="12514"/>
                </a:lnTo>
                <a:cubicBezTo>
                  <a:pt x="9646" y="12456"/>
                  <a:pt x="9622" y="12411"/>
                  <a:pt x="9593" y="12411"/>
                </a:cubicBezTo>
                <a:close/>
                <a:moveTo>
                  <a:pt x="9908" y="12411"/>
                </a:moveTo>
                <a:cubicBezTo>
                  <a:pt x="9879" y="12411"/>
                  <a:pt x="9855" y="12456"/>
                  <a:pt x="9855" y="12514"/>
                </a:cubicBezTo>
                <a:lnTo>
                  <a:pt x="9855" y="12734"/>
                </a:lnTo>
                <a:cubicBezTo>
                  <a:pt x="9855" y="12791"/>
                  <a:pt x="9879" y="12838"/>
                  <a:pt x="9908" y="12838"/>
                </a:cubicBezTo>
                <a:cubicBezTo>
                  <a:pt x="9937" y="12838"/>
                  <a:pt x="9961" y="12791"/>
                  <a:pt x="9961" y="12734"/>
                </a:cubicBezTo>
                <a:lnTo>
                  <a:pt x="9961" y="12514"/>
                </a:lnTo>
                <a:cubicBezTo>
                  <a:pt x="9961" y="12456"/>
                  <a:pt x="9937" y="12411"/>
                  <a:pt x="9908" y="12411"/>
                </a:cubicBezTo>
                <a:close/>
                <a:moveTo>
                  <a:pt x="10758" y="12411"/>
                </a:moveTo>
                <a:cubicBezTo>
                  <a:pt x="10728" y="12411"/>
                  <a:pt x="10705" y="12456"/>
                  <a:pt x="10705" y="12514"/>
                </a:cubicBezTo>
                <a:lnTo>
                  <a:pt x="10705" y="12734"/>
                </a:lnTo>
                <a:cubicBezTo>
                  <a:pt x="10705" y="12791"/>
                  <a:pt x="10728" y="12838"/>
                  <a:pt x="10758" y="12838"/>
                </a:cubicBezTo>
                <a:cubicBezTo>
                  <a:pt x="10787" y="12838"/>
                  <a:pt x="10810" y="12791"/>
                  <a:pt x="10810" y="12734"/>
                </a:cubicBezTo>
                <a:lnTo>
                  <a:pt x="10810" y="12514"/>
                </a:lnTo>
                <a:cubicBezTo>
                  <a:pt x="10810" y="12456"/>
                  <a:pt x="10787" y="12411"/>
                  <a:pt x="10758" y="12411"/>
                </a:cubicBezTo>
                <a:close/>
                <a:moveTo>
                  <a:pt x="11072" y="12411"/>
                </a:moveTo>
                <a:cubicBezTo>
                  <a:pt x="11043" y="12411"/>
                  <a:pt x="11019" y="12456"/>
                  <a:pt x="11019" y="12514"/>
                </a:cubicBezTo>
                <a:lnTo>
                  <a:pt x="11019" y="12734"/>
                </a:lnTo>
                <a:cubicBezTo>
                  <a:pt x="11019" y="12791"/>
                  <a:pt x="11043" y="12838"/>
                  <a:pt x="11072" y="12838"/>
                </a:cubicBezTo>
                <a:cubicBezTo>
                  <a:pt x="11101" y="12838"/>
                  <a:pt x="11125" y="12791"/>
                  <a:pt x="11125" y="12734"/>
                </a:cubicBezTo>
                <a:lnTo>
                  <a:pt x="11125" y="12514"/>
                </a:lnTo>
                <a:cubicBezTo>
                  <a:pt x="11125" y="12456"/>
                  <a:pt x="11101" y="12411"/>
                  <a:pt x="11072" y="12411"/>
                </a:cubicBezTo>
                <a:close/>
                <a:moveTo>
                  <a:pt x="11922" y="12411"/>
                </a:moveTo>
                <a:cubicBezTo>
                  <a:pt x="11893" y="12411"/>
                  <a:pt x="11869" y="12456"/>
                  <a:pt x="11869" y="12514"/>
                </a:cubicBezTo>
                <a:lnTo>
                  <a:pt x="11869" y="12734"/>
                </a:lnTo>
                <a:cubicBezTo>
                  <a:pt x="11869" y="12791"/>
                  <a:pt x="11893" y="12838"/>
                  <a:pt x="11922" y="12838"/>
                </a:cubicBezTo>
                <a:cubicBezTo>
                  <a:pt x="11951" y="12838"/>
                  <a:pt x="11974" y="12791"/>
                  <a:pt x="11974" y="12734"/>
                </a:cubicBezTo>
                <a:lnTo>
                  <a:pt x="11974" y="12514"/>
                </a:lnTo>
                <a:cubicBezTo>
                  <a:pt x="11974" y="12456"/>
                  <a:pt x="11951" y="12411"/>
                  <a:pt x="11922" y="12411"/>
                </a:cubicBezTo>
                <a:close/>
                <a:moveTo>
                  <a:pt x="12236" y="12411"/>
                </a:moveTo>
                <a:cubicBezTo>
                  <a:pt x="12207" y="12411"/>
                  <a:pt x="12183" y="12456"/>
                  <a:pt x="12183" y="12514"/>
                </a:cubicBezTo>
                <a:lnTo>
                  <a:pt x="12183" y="12734"/>
                </a:lnTo>
                <a:cubicBezTo>
                  <a:pt x="12183" y="12791"/>
                  <a:pt x="12207" y="12838"/>
                  <a:pt x="12236" y="12838"/>
                </a:cubicBezTo>
                <a:cubicBezTo>
                  <a:pt x="12265" y="12838"/>
                  <a:pt x="12288" y="12791"/>
                  <a:pt x="12288" y="12734"/>
                </a:cubicBezTo>
                <a:lnTo>
                  <a:pt x="12288" y="12514"/>
                </a:lnTo>
                <a:cubicBezTo>
                  <a:pt x="12288" y="12456"/>
                  <a:pt x="12265" y="12411"/>
                  <a:pt x="12236" y="12411"/>
                </a:cubicBezTo>
                <a:close/>
                <a:moveTo>
                  <a:pt x="13085" y="12411"/>
                </a:moveTo>
                <a:cubicBezTo>
                  <a:pt x="13056" y="12411"/>
                  <a:pt x="13032" y="12456"/>
                  <a:pt x="13032" y="12514"/>
                </a:cubicBezTo>
                <a:lnTo>
                  <a:pt x="13032" y="12734"/>
                </a:lnTo>
                <a:cubicBezTo>
                  <a:pt x="13032" y="12791"/>
                  <a:pt x="13056" y="12838"/>
                  <a:pt x="13085" y="12838"/>
                </a:cubicBezTo>
                <a:cubicBezTo>
                  <a:pt x="13114" y="12838"/>
                  <a:pt x="13138" y="12791"/>
                  <a:pt x="13138" y="12734"/>
                </a:cubicBezTo>
                <a:lnTo>
                  <a:pt x="13138" y="12514"/>
                </a:lnTo>
                <a:cubicBezTo>
                  <a:pt x="13138" y="12456"/>
                  <a:pt x="13114" y="12411"/>
                  <a:pt x="13085" y="12411"/>
                </a:cubicBezTo>
                <a:close/>
                <a:moveTo>
                  <a:pt x="13399" y="12411"/>
                </a:moveTo>
                <a:cubicBezTo>
                  <a:pt x="13370" y="12411"/>
                  <a:pt x="13348" y="12456"/>
                  <a:pt x="13348" y="12514"/>
                </a:cubicBezTo>
                <a:lnTo>
                  <a:pt x="13348" y="12734"/>
                </a:lnTo>
                <a:cubicBezTo>
                  <a:pt x="13348" y="12791"/>
                  <a:pt x="13370" y="12838"/>
                  <a:pt x="13399" y="12838"/>
                </a:cubicBezTo>
                <a:cubicBezTo>
                  <a:pt x="13428" y="12838"/>
                  <a:pt x="13452" y="12791"/>
                  <a:pt x="13452" y="12734"/>
                </a:cubicBezTo>
                <a:lnTo>
                  <a:pt x="13452" y="12514"/>
                </a:lnTo>
                <a:cubicBezTo>
                  <a:pt x="13452" y="12456"/>
                  <a:pt x="13428" y="12411"/>
                  <a:pt x="13399" y="12411"/>
                </a:cubicBezTo>
                <a:close/>
                <a:moveTo>
                  <a:pt x="14249" y="12411"/>
                </a:moveTo>
                <a:cubicBezTo>
                  <a:pt x="14220" y="12411"/>
                  <a:pt x="14196" y="12456"/>
                  <a:pt x="14196" y="12514"/>
                </a:cubicBezTo>
                <a:lnTo>
                  <a:pt x="14196" y="12734"/>
                </a:lnTo>
                <a:cubicBezTo>
                  <a:pt x="14196" y="12791"/>
                  <a:pt x="14220" y="12838"/>
                  <a:pt x="14249" y="12838"/>
                </a:cubicBezTo>
                <a:cubicBezTo>
                  <a:pt x="14278" y="12838"/>
                  <a:pt x="14302" y="12791"/>
                  <a:pt x="14302" y="12734"/>
                </a:cubicBezTo>
                <a:lnTo>
                  <a:pt x="14302" y="12514"/>
                </a:lnTo>
                <a:cubicBezTo>
                  <a:pt x="14302" y="12456"/>
                  <a:pt x="14278" y="12411"/>
                  <a:pt x="14249" y="12411"/>
                </a:cubicBezTo>
                <a:close/>
                <a:moveTo>
                  <a:pt x="14564" y="12411"/>
                </a:moveTo>
                <a:cubicBezTo>
                  <a:pt x="14535" y="12411"/>
                  <a:pt x="14511" y="12456"/>
                  <a:pt x="14511" y="12514"/>
                </a:cubicBezTo>
                <a:lnTo>
                  <a:pt x="14511" y="12734"/>
                </a:lnTo>
                <a:cubicBezTo>
                  <a:pt x="14511" y="12791"/>
                  <a:pt x="14535" y="12838"/>
                  <a:pt x="14564" y="12838"/>
                </a:cubicBezTo>
                <a:cubicBezTo>
                  <a:pt x="14593" y="12838"/>
                  <a:pt x="14617" y="12791"/>
                  <a:pt x="14617" y="12734"/>
                </a:cubicBezTo>
                <a:lnTo>
                  <a:pt x="14617" y="12514"/>
                </a:lnTo>
                <a:cubicBezTo>
                  <a:pt x="14617" y="12456"/>
                  <a:pt x="14593" y="12411"/>
                  <a:pt x="14564" y="12411"/>
                </a:cubicBezTo>
                <a:close/>
                <a:moveTo>
                  <a:pt x="15413" y="12411"/>
                </a:moveTo>
                <a:cubicBezTo>
                  <a:pt x="15384" y="12411"/>
                  <a:pt x="15360" y="12456"/>
                  <a:pt x="15360" y="12514"/>
                </a:cubicBezTo>
                <a:lnTo>
                  <a:pt x="15360" y="12734"/>
                </a:lnTo>
                <a:cubicBezTo>
                  <a:pt x="15360" y="12791"/>
                  <a:pt x="15384" y="12838"/>
                  <a:pt x="15413" y="12838"/>
                </a:cubicBezTo>
                <a:cubicBezTo>
                  <a:pt x="15442" y="12838"/>
                  <a:pt x="15465" y="12791"/>
                  <a:pt x="15465" y="12734"/>
                </a:cubicBezTo>
                <a:lnTo>
                  <a:pt x="15465" y="12514"/>
                </a:lnTo>
                <a:cubicBezTo>
                  <a:pt x="15465" y="12456"/>
                  <a:pt x="15442" y="12411"/>
                  <a:pt x="15413" y="12411"/>
                </a:cubicBezTo>
                <a:close/>
                <a:moveTo>
                  <a:pt x="15728" y="12411"/>
                </a:moveTo>
                <a:cubicBezTo>
                  <a:pt x="15699" y="12411"/>
                  <a:pt x="15675" y="12456"/>
                  <a:pt x="15675" y="12514"/>
                </a:cubicBezTo>
                <a:lnTo>
                  <a:pt x="15675" y="12734"/>
                </a:lnTo>
                <a:cubicBezTo>
                  <a:pt x="15675" y="12791"/>
                  <a:pt x="15699" y="12838"/>
                  <a:pt x="15728" y="12838"/>
                </a:cubicBezTo>
                <a:cubicBezTo>
                  <a:pt x="15757" y="12838"/>
                  <a:pt x="15781" y="12791"/>
                  <a:pt x="15781" y="12734"/>
                </a:cubicBezTo>
                <a:lnTo>
                  <a:pt x="15781" y="12514"/>
                </a:lnTo>
                <a:cubicBezTo>
                  <a:pt x="15781" y="12456"/>
                  <a:pt x="15757" y="12411"/>
                  <a:pt x="15728" y="12411"/>
                </a:cubicBezTo>
                <a:close/>
                <a:moveTo>
                  <a:pt x="16578" y="12411"/>
                </a:moveTo>
                <a:cubicBezTo>
                  <a:pt x="16549" y="12411"/>
                  <a:pt x="16525" y="12456"/>
                  <a:pt x="16525" y="12514"/>
                </a:cubicBezTo>
                <a:lnTo>
                  <a:pt x="16525" y="12734"/>
                </a:lnTo>
                <a:cubicBezTo>
                  <a:pt x="16525" y="12791"/>
                  <a:pt x="16549" y="12838"/>
                  <a:pt x="16578" y="12838"/>
                </a:cubicBezTo>
                <a:cubicBezTo>
                  <a:pt x="16607" y="12838"/>
                  <a:pt x="16630" y="12791"/>
                  <a:pt x="16630" y="12734"/>
                </a:cubicBezTo>
                <a:lnTo>
                  <a:pt x="16630" y="12514"/>
                </a:lnTo>
                <a:cubicBezTo>
                  <a:pt x="16630" y="12456"/>
                  <a:pt x="16607" y="12411"/>
                  <a:pt x="16578" y="12411"/>
                </a:cubicBezTo>
                <a:close/>
                <a:moveTo>
                  <a:pt x="16892" y="12411"/>
                </a:moveTo>
                <a:cubicBezTo>
                  <a:pt x="16863" y="12411"/>
                  <a:pt x="16839" y="12456"/>
                  <a:pt x="16839" y="12514"/>
                </a:cubicBezTo>
                <a:lnTo>
                  <a:pt x="16839" y="12734"/>
                </a:lnTo>
                <a:cubicBezTo>
                  <a:pt x="16839" y="12791"/>
                  <a:pt x="16863" y="12838"/>
                  <a:pt x="16892" y="12838"/>
                </a:cubicBezTo>
                <a:cubicBezTo>
                  <a:pt x="16921" y="12838"/>
                  <a:pt x="16944" y="12791"/>
                  <a:pt x="16944" y="12734"/>
                </a:cubicBezTo>
                <a:lnTo>
                  <a:pt x="16944" y="12514"/>
                </a:lnTo>
                <a:cubicBezTo>
                  <a:pt x="16944" y="12456"/>
                  <a:pt x="16921" y="12411"/>
                  <a:pt x="16892" y="12411"/>
                </a:cubicBezTo>
                <a:close/>
                <a:moveTo>
                  <a:pt x="17741" y="12411"/>
                </a:moveTo>
                <a:cubicBezTo>
                  <a:pt x="17712" y="12411"/>
                  <a:pt x="17689" y="12456"/>
                  <a:pt x="17689" y="12514"/>
                </a:cubicBezTo>
                <a:lnTo>
                  <a:pt x="17689" y="12734"/>
                </a:lnTo>
                <a:cubicBezTo>
                  <a:pt x="17689" y="12791"/>
                  <a:pt x="17712" y="12838"/>
                  <a:pt x="17741" y="12838"/>
                </a:cubicBezTo>
                <a:cubicBezTo>
                  <a:pt x="17770" y="12838"/>
                  <a:pt x="17794" y="12791"/>
                  <a:pt x="17794" y="12734"/>
                </a:cubicBezTo>
                <a:lnTo>
                  <a:pt x="17794" y="12514"/>
                </a:lnTo>
                <a:cubicBezTo>
                  <a:pt x="17794" y="12456"/>
                  <a:pt x="17770" y="12411"/>
                  <a:pt x="17741" y="12411"/>
                </a:cubicBezTo>
                <a:close/>
                <a:moveTo>
                  <a:pt x="18055" y="12411"/>
                </a:moveTo>
                <a:cubicBezTo>
                  <a:pt x="18026" y="12411"/>
                  <a:pt x="18002" y="12456"/>
                  <a:pt x="18002" y="12514"/>
                </a:cubicBezTo>
                <a:lnTo>
                  <a:pt x="18002" y="12734"/>
                </a:lnTo>
                <a:cubicBezTo>
                  <a:pt x="18002" y="12791"/>
                  <a:pt x="18026" y="12838"/>
                  <a:pt x="18055" y="12838"/>
                </a:cubicBezTo>
                <a:cubicBezTo>
                  <a:pt x="18085" y="12838"/>
                  <a:pt x="18108" y="12791"/>
                  <a:pt x="18108" y="12734"/>
                </a:cubicBezTo>
                <a:lnTo>
                  <a:pt x="18108" y="12514"/>
                </a:lnTo>
                <a:cubicBezTo>
                  <a:pt x="18108" y="12456"/>
                  <a:pt x="18085" y="12411"/>
                  <a:pt x="18055" y="12411"/>
                </a:cubicBezTo>
                <a:close/>
                <a:moveTo>
                  <a:pt x="18905" y="12411"/>
                </a:moveTo>
                <a:cubicBezTo>
                  <a:pt x="18876" y="12411"/>
                  <a:pt x="18852" y="12456"/>
                  <a:pt x="18852" y="12514"/>
                </a:cubicBezTo>
                <a:lnTo>
                  <a:pt x="18852" y="12734"/>
                </a:lnTo>
                <a:cubicBezTo>
                  <a:pt x="18852" y="12791"/>
                  <a:pt x="18876" y="12838"/>
                  <a:pt x="18905" y="12838"/>
                </a:cubicBezTo>
                <a:cubicBezTo>
                  <a:pt x="18934" y="12838"/>
                  <a:pt x="18958" y="12791"/>
                  <a:pt x="18958" y="12734"/>
                </a:cubicBezTo>
                <a:lnTo>
                  <a:pt x="18958" y="12514"/>
                </a:lnTo>
                <a:cubicBezTo>
                  <a:pt x="18958" y="12456"/>
                  <a:pt x="18934" y="12411"/>
                  <a:pt x="18905" y="12411"/>
                </a:cubicBezTo>
                <a:close/>
                <a:moveTo>
                  <a:pt x="19220" y="12411"/>
                </a:moveTo>
                <a:cubicBezTo>
                  <a:pt x="19191" y="12411"/>
                  <a:pt x="19167" y="12456"/>
                  <a:pt x="19167" y="12514"/>
                </a:cubicBezTo>
                <a:lnTo>
                  <a:pt x="19167" y="12734"/>
                </a:lnTo>
                <a:cubicBezTo>
                  <a:pt x="19167" y="12791"/>
                  <a:pt x="19191" y="12838"/>
                  <a:pt x="19220" y="12838"/>
                </a:cubicBezTo>
                <a:cubicBezTo>
                  <a:pt x="19249" y="12838"/>
                  <a:pt x="19273" y="12791"/>
                  <a:pt x="19273" y="12734"/>
                </a:cubicBezTo>
                <a:lnTo>
                  <a:pt x="19273" y="12514"/>
                </a:lnTo>
                <a:cubicBezTo>
                  <a:pt x="19273" y="12456"/>
                  <a:pt x="19249" y="12411"/>
                  <a:pt x="19220" y="12411"/>
                </a:cubicBezTo>
                <a:close/>
                <a:moveTo>
                  <a:pt x="20069" y="12411"/>
                </a:moveTo>
                <a:cubicBezTo>
                  <a:pt x="20040" y="12411"/>
                  <a:pt x="20016" y="12456"/>
                  <a:pt x="20016" y="12514"/>
                </a:cubicBezTo>
                <a:lnTo>
                  <a:pt x="20016" y="12734"/>
                </a:lnTo>
                <a:cubicBezTo>
                  <a:pt x="20016" y="12791"/>
                  <a:pt x="20040" y="12838"/>
                  <a:pt x="20069" y="12838"/>
                </a:cubicBezTo>
                <a:cubicBezTo>
                  <a:pt x="20099" y="12838"/>
                  <a:pt x="20122" y="12791"/>
                  <a:pt x="20122" y="12734"/>
                </a:cubicBezTo>
                <a:lnTo>
                  <a:pt x="20122" y="12514"/>
                </a:lnTo>
                <a:cubicBezTo>
                  <a:pt x="20122" y="12456"/>
                  <a:pt x="20099" y="12411"/>
                  <a:pt x="20069" y="12411"/>
                </a:cubicBezTo>
                <a:close/>
                <a:moveTo>
                  <a:pt x="20384" y="12411"/>
                </a:moveTo>
                <a:cubicBezTo>
                  <a:pt x="20355" y="12411"/>
                  <a:pt x="20331" y="12456"/>
                  <a:pt x="20331" y="12514"/>
                </a:cubicBezTo>
                <a:lnTo>
                  <a:pt x="20331" y="12734"/>
                </a:lnTo>
                <a:cubicBezTo>
                  <a:pt x="20331" y="12791"/>
                  <a:pt x="20355" y="12838"/>
                  <a:pt x="20384" y="12838"/>
                </a:cubicBezTo>
                <a:cubicBezTo>
                  <a:pt x="20413" y="12838"/>
                  <a:pt x="20436" y="12791"/>
                  <a:pt x="20436" y="12734"/>
                </a:cubicBezTo>
                <a:lnTo>
                  <a:pt x="20436" y="12514"/>
                </a:lnTo>
                <a:cubicBezTo>
                  <a:pt x="20436" y="12456"/>
                  <a:pt x="20413" y="12411"/>
                  <a:pt x="20384" y="12411"/>
                </a:cubicBezTo>
                <a:close/>
                <a:moveTo>
                  <a:pt x="21234" y="12411"/>
                </a:moveTo>
                <a:cubicBezTo>
                  <a:pt x="21204" y="12411"/>
                  <a:pt x="21181" y="12456"/>
                  <a:pt x="21181" y="12514"/>
                </a:cubicBezTo>
                <a:lnTo>
                  <a:pt x="21181" y="12734"/>
                </a:lnTo>
                <a:cubicBezTo>
                  <a:pt x="21181" y="12791"/>
                  <a:pt x="21204" y="12838"/>
                  <a:pt x="21234" y="12838"/>
                </a:cubicBezTo>
                <a:cubicBezTo>
                  <a:pt x="21263" y="12838"/>
                  <a:pt x="21285" y="12791"/>
                  <a:pt x="21285" y="12734"/>
                </a:cubicBezTo>
                <a:lnTo>
                  <a:pt x="21285" y="12514"/>
                </a:lnTo>
                <a:cubicBezTo>
                  <a:pt x="21285" y="12456"/>
                  <a:pt x="21263" y="12411"/>
                  <a:pt x="21234" y="12411"/>
                </a:cubicBezTo>
                <a:close/>
                <a:moveTo>
                  <a:pt x="21547" y="12411"/>
                </a:moveTo>
                <a:cubicBezTo>
                  <a:pt x="21518" y="12411"/>
                  <a:pt x="21495" y="12456"/>
                  <a:pt x="21495" y="12514"/>
                </a:cubicBezTo>
                <a:lnTo>
                  <a:pt x="21495" y="12734"/>
                </a:lnTo>
                <a:cubicBezTo>
                  <a:pt x="21495" y="12791"/>
                  <a:pt x="21518" y="12838"/>
                  <a:pt x="21547" y="12838"/>
                </a:cubicBezTo>
                <a:cubicBezTo>
                  <a:pt x="21576" y="12838"/>
                  <a:pt x="21600" y="12791"/>
                  <a:pt x="21600" y="12734"/>
                </a:cubicBezTo>
                <a:lnTo>
                  <a:pt x="21600" y="12514"/>
                </a:lnTo>
                <a:cubicBezTo>
                  <a:pt x="21600" y="12456"/>
                  <a:pt x="21576" y="12411"/>
                  <a:pt x="21547" y="12411"/>
                </a:cubicBezTo>
                <a:close/>
                <a:moveTo>
                  <a:pt x="53" y="13141"/>
                </a:moveTo>
                <a:cubicBezTo>
                  <a:pt x="24" y="13141"/>
                  <a:pt x="0" y="13186"/>
                  <a:pt x="0" y="13244"/>
                </a:cubicBezTo>
                <a:lnTo>
                  <a:pt x="0" y="13464"/>
                </a:lnTo>
                <a:cubicBezTo>
                  <a:pt x="0" y="13521"/>
                  <a:pt x="24" y="13568"/>
                  <a:pt x="53" y="13568"/>
                </a:cubicBezTo>
                <a:cubicBezTo>
                  <a:pt x="82" y="13568"/>
                  <a:pt x="106" y="13521"/>
                  <a:pt x="106" y="13464"/>
                </a:cubicBezTo>
                <a:lnTo>
                  <a:pt x="106" y="13244"/>
                </a:lnTo>
                <a:cubicBezTo>
                  <a:pt x="106" y="13186"/>
                  <a:pt x="82" y="13141"/>
                  <a:pt x="53" y="13141"/>
                </a:cubicBezTo>
                <a:close/>
                <a:moveTo>
                  <a:pt x="367" y="13141"/>
                </a:moveTo>
                <a:cubicBezTo>
                  <a:pt x="338" y="13141"/>
                  <a:pt x="315" y="13186"/>
                  <a:pt x="315" y="13244"/>
                </a:cubicBezTo>
                <a:lnTo>
                  <a:pt x="315" y="13464"/>
                </a:lnTo>
                <a:cubicBezTo>
                  <a:pt x="315" y="13521"/>
                  <a:pt x="338" y="13568"/>
                  <a:pt x="367" y="13568"/>
                </a:cubicBezTo>
                <a:cubicBezTo>
                  <a:pt x="397" y="13568"/>
                  <a:pt x="420" y="13521"/>
                  <a:pt x="420" y="13464"/>
                </a:cubicBezTo>
                <a:lnTo>
                  <a:pt x="420" y="13244"/>
                </a:lnTo>
                <a:cubicBezTo>
                  <a:pt x="420" y="13186"/>
                  <a:pt x="397" y="13141"/>
                  <a:pt x="367" y="13141"/>
                </a:cubicBezTo>
                <a:close/>
                <a:moveTo>
                  <a:pt x="1217" y="13141"/>
                </a:moveTo>
                <a:cubicBezTo>
                  <a:pt x="1188" y="13141"/>
                  <a:pt x="1164" y="13186"/>
                  <a:pt x="1164" y="13244"/>
                </a:cubicBezTo>
                <a:lnTo>
                  <a:pt x="1164" y="13464"/>
                </a:lnTo>
                <a:cubicBezTo>
                  <a:pt x="1164" y="13521"/>
                  <a:pt x="1188" y="13568"/>
                  <a:pt x="1217" y="13568"/>
                </a:cubicBezTo>
                <a:cubicBezTo>
                  <a:pt x="1246" y="13568"/>
                  <a:pt x="1270" y="13521"/>
                  <a:pt x="1270" y="13464"/>
                </a:cubicBezTo>
                <a:lnTo>
                  <a:pt x="1270" y="13244"/>
                </a:lnTo>
                <a:cubicBezTo>
                  <a:pt x="1270" y="13186"/>
                  <a:pt x="1246" y="13141"/>
                  <a:pt x="1217" y="13141"/>
                </a:cubicBezTo>
                <a:close/>
                <a:moveTo>
                  <a:pt x="1532" y="13141"/>
                </a:moveTo>
                <a:cubicBezTo>
                  <a:pt x="1503" y="13141"/>
                  <a:pt x="1479" y="13186"/>
                  <a:pt x="1479" y="13244"/>
                </a:cubicBezTo>
                <a:lnTo>
                  <a:pt x="1479" y="13464"/>
                </a:lnTo>
                <a:cubicBezTo>
                  <a:pt x="1479" y="13521"/>
                  <a:pt x="1503" y="13568"/>
                  <a:pt x="1532" y="13568"/>
                </a:cubicBezTo>
                <a:cubicBezTo>
                  <a:pt x="1561" y="13568"/>
                  <a:pt x="1584" y="13521"/>
                  <a:pt x="1584" y="13464"/>
                </a:cubicBezTo>
                <a:lnTo>
                  <a:pt x="1584" y="13244"/>
                </a:lnTo>
                <a:cubicBezTo>
                  <a:pt x="1584" y="13186"/>
                  <a:pt x="1561" y="13141"/>
                  <a:pt x="1532" y="13141"/>
                </a:cubicBezTo>
                <a:close/>
                <a:moveTo>
                  <a:pt x="2380" y="13141"/>
                </a:moveTo>
                <a:cubicBezTo>
                  <a:pt x="2351" y="13141"/>
                  <a:pt x="2329" y="13186"/>
                  <a:pt x="2329" y="13244"/>
                </a:cubicBezTo>
                <a:lnTo>
                  <a:pt x="2329" y="13464"/>
                </a:lnTo>
                <a:cubicBezTo>
                  <a:pt x="2329" y="13521"/>
                  <a:pt x="2351" y="13568"/>
                  <a:pt x="2380" y="13568"/>
                </a:cubicBezTo>
                <a:cubicBezTo>
                  <a:pt x="2409" y="13568"/>
                  <a:pt x="2433" y="13521"/>
                  <a:pt x="2433" y="13464"/>
                </a:cubicBezTo>
                <a:lnTo>
                  <a:pt x="2433" y="13244"/>
                </a:lnTo>
                <a:cubicBezTo>
                  <a:pt x="2433" y="13186"/>
                  <a:pt x="2409" y="13141"/>
                  <a:pt x="2380" y="13141"/>
                </a:cubicBezTo>
                <a:close/>
                <a:moveTo>
                  <a:pt x="2695" y="13141"/>
                </a:moveTo>
                <a:cubicBezTo>
                  <a:pt x="2666" y="13141"/>
                  <a:pt x="2643" y="13186"/>
                  <a:pt x="2643" y="13244"/>
                </a:cubicBezTo>
                <a:lnTo>
                  <a:pt x="2643" y="13464"/>
                </a:lnTo>
                <a:cubicBezTo>
                  <a:pt x="2643" y="13521"/>
                  <a:pt x="2666" y="13568"/>
                  <a:pt x="2695" y="13568"/>
                </a:cubicBezTo>
                <a:cubicBezTo>
                  <a:pt x="2724" y="13568"/>
                  <a:pt x="2748" y="13521"/>
                  <a:pt x="2748" y="13464"/>
                </a:cubicBezTo>
                <a:lnTo>
                  <a:pt x="2748" y="13244"/>
                </a:lnTo>
                <a:cubicBezTo>
                  <a:pt x="2748" y="13186"/>
                  <a:pt x="2724" y="13141"/>
                  <a:pt x="2695" y="13141"/>
                </a:cubicBezTo>
                <a:close/>
                <a:moveTo>
                  <a:pt x="3545" y="13141"/>
                </a:moveTo>
                <a:cubicBezTo>
                  <a:pt x="3516" y="13141"/>
                  <a:pt x="3492" y="13186"/>
                  <a:pt x="3492" y="13244"/>
                </a:cubicBezTo>
                <a:lnTo>
                  <a:pt x="3492" y="13464"/>
                </a:lnTo>
                <a:cubicBezTo>
                  <a:pt x="3492" y="13521"/>
                  <a:pt x="3516" y="13568"/>
                  <a:pt x="3545" y="13568"/>
                </a:cubicBezTo>
                <a:cubicBezTo>
                  <a:pt x="3574" y="13568"/>
                  <a:pt x="3598" y="13521"/>
                  <a:pt x="3598" y="13464"/>
                </a:cubicBezTo>
                <a:lnTo>
                  <a:pt x="3598" y="13244"/>
                </a:lnTo>
                <a:cubicBezTo>
                  <a:pt x="3598" y="13186"/>
                  <a:pt x="3574" y="13141"/>
                  <a:pt x="3545" y="13141"/>
                </a:cubicBezTo>
                <a:close/>
                <a:moveTo>
                  <a:pt x="3859" y="13141"/>
                </a:moveTo>
                <a:cubicBezTo>
                  <a:pt x="3830" y="13141"/>
                  <a:pt x="3806" y="13186"/>
                  <a:pt x="3806" y="13244"/>
                </a:cubicBezTo>
                <a:lnTo>
                  <a:pt x="3806" y="13464"/>
                </a:lnTo>
                <a:cubicBezTo>
                  <a:pt x="3806" y="13521"/>
                  <a:pt x="3830" y="13568"/>
                  <a:pt x="3859" y="13568"/>
                </a:cubicBezTo>
                <a:cubicBezTo>
                  <a:pt x="3888" y="13568"/>
                  <a:pt x="3912" y="13521"/>
                  <a:pt x="3912" y="13464"/>
                </a:cubicBezTo>
                <a:lnTo>
                  <a:pt x="3912" y="13244"/>
                </a:lnTo>
                <a:cubicBezTo>
                  <a:pt x="3912" y="13186"/>
                  <a:pt x="3888" y="13141"/>
                  <a:pt x="3859" y="13141"/>
                </a:cubicBezTo>
                <a:close/>
                <a:moveTo>
                  <a:pt x="4709" y="13141"/>
                </a:moveTo>
                <a:cubicBezTo>
                  <a:pt x="4680" y="13141"/>
                  <a:pt x="4656" y="13186"/>
                  <a:pt x="4656" y="13244"/>
                </a:cubicBezTo>
                <a:lnTo>
                  <a:pt x="4656" y="13464"/>
                </a:lnTo>
                <a:cubicBezTo>
                  <a:pt x="4656" y="13521"/>
                  <a:pt x="4680" y="13568"/>
                  <a:pt x="4709" y="13568"/>
                </a:cubicBezTo>
                <a:cubicBezTo>
                  <a:pt x="4738" y="13568"/>
                  <a:pt x="4762" y="13521"/>
                  <a:pt x="4762" y="13464"/>
                </a:cubicBezTo>
                <a:lnTo>
                  <a:pt x="4762" y="13244"/>
                </a:lnTo>
                <a:cubicBezTo>
                  <a:pt x="4762" y="13186"/>
                  <a:pt x="4738" y="13141"/>
                  <a:pt x="4709" y="13141"/>
                </a:cubicBezTo>
                <a:close/>
                <a:moveTo>
                  <a:pt x="5023" y="13141"/>
                </a:moveTo>
                <a:cubicBezTo>
                  <a:pt x="4994" y="13141"/>
                  <a:pt x="4970" y="13186"/>
                  <a:pt x="4970" y="13244"/>
                </a:cubicBezTo>
                <a:lnTo>
                  <a:pt x="4970" y="13464"/>
                </a:lnTo>
                <a:cubicBezTo>
                  <a:pt x="4970" y="13521"/>
                  <a:pt x="4994" y="13568"/>
                  <a:pt x="5023" y="13568"/>
                </a:cubicBezTo>
                <a:cubicBezTo>
                  <a:pt x="5053" y="13568"/>
                  <a:pt x="5076" y="13521"/>
                  <a:pt x="5076" y="13464"/>
                </a:cubicBezTo>
                <a:lnTo>
                  <a:pt x="5076" y="13244"/>
                </a:lnTo>
                <a:cubicBezTo>
                  <a:pt x="5076" y="13186"/>
                  <a:pt x="5053" y="13141"/>
                  <a:pt x="5023" y="13141"/>
                </a:cubicBezTo>
                <a:close/>
                <a:moveTo>
                  <a:pt x="5873" y="13141"/>
                </a:moveTo>
                <a:cubicBezTo>
                  <a:pt x="5844" y="13141"/>
                  <a:pt x="5820" y="13186"/>
                  <a:pt x="5820" y="13244"/>
                </a:cubicBezTo>
                <a:lnTo>
                  <a:pt x="5820" y="13464"/>
                </a:lnTo>
                <a:cubicBezTo>
                  <a:pt x="5820" y="13521"/>
                  <a:pt x="5844" y="13568"/>
                  <a:pt x="5873" y="13568"/>
                </a:cubicBezTo>
                <a:cubicBezTo>
                  <a:pt x="5902" y="13568"/>
                  <a:pt x="5926" y="13521"/>
                  <a:pt x="5926" y="13464"/>
                </a:cubicBezTo>
                <a:lnTo>
                  <a:pt x="5926" y="13244"/>
                </a:lnTo>
                <a:cubicBezTo>
                  <a:pt x="5926" y="13186"/>
                  <a:pt x="5902" y="13141"/>
                  <a:pt x="5873" y="13141"/>
                </a:cubicBezTo>
                <a:close/>
                <a:moveTo>
                  <a:pt x="6188" y="13141"/>
                </a:moveTo>
                <a:cubicBezTo>
                  <a:pt x="6159" y="13141"/>
                  <a:pt x="6135" y="13186"/>
                  <a:pt x="6135" y="13244"/>
                </a:cubicBezTo>
                <a:lnTo>
                  <a:pt x="6135" y="13464"/>
                </a:lnTo>
                <a:cubicBezTo>
                  <a:pt x="6135" y="13521"/>
                  <a:pt x="6159" y="13568"/>
                  <a:pt x="6188" y="13568"/>
                </a:cubicBezTo>
                <a:cubicBezTo>
                  <a:pt x="6217" y="13568"/>
                  <a:pt x="6240" y="13521"/>
                  <a:pt x="6240" y="13464"/>
                </a:cubicBezTo>
                <a:lnTo>
                  <a:pt x="6240" y="13244"/>
                </a:lnTo>
                <a:cubicBezTo>
                  <a:pt x="6240" y="13186"/>
                  <a:pt x="6217" y="13141"/>
                  <a:pt x="6188" y="13141"/>
                </a:cubicBezTo>
                <a:close/>
                <a:moveTo>
                  <a:pt x="7036" y="13141"/>
                </a:moveTo>
                <a:cubicBezTo>
                  <a:pt x="7007" y="13141"/>
                  <a:pt x="6984" y="13186"/>
                  <a:pt x="6984" y="13244"/>
                </a:cubicBezTo>
                <a:lnTo>
                  <a:pt x="6984" y="13464"/>
                </a:lnTo>
                <a:cubicBezTo>
                  <a:pt x="6984" y="13521"/>
                  <a:pt x="7007" y="13568"/>
                  <a:pt x="7036" y="13568"/>
                </a:cubicBezTo>
                <a:cubicBezTo>
                  <a:pt x="7065" y="13568"/>
                  <a:pt x="7089" y="13521"/>
                  <a:pt x="7089" y="13464"/>
                </a:cubicBezTo>
                <a:lnTo>
                  <a:pt x="7089" y="13244"/>
                </a:lnTo>
                <a:cubicBezTo>
                  <a:pt x="7089" y="13186"/>
                  <a:pt x="7065" y="13141"/>
                  <a:pt x="7036" y="13141"/>
                </a:cubicBezTo>
                <a:close/>
                <a:moveTo>
                  <a:pt x="7351" y="13141"/>
                </a:moveTo>
                <a:cubicBezTo>
                  <a:pt x="7322" y="13141"/>
                  <a:pt x="7299" y="13186"/>
                  <a:pt x="7299" y="13244"/>
                </a:cubicBezTo>
                <a:lnTo>
                  <a:pt x="7299" y="13464"/>
                </a:lnTo>
                <a:cubicBezTo>
                  <a:pt x="7299" y="13521"/>
                  <a:pt x="7322" y="13568"/>
                  <a:pt x="7351" y="13568"/>
                </a:cubicBezTo>
                <a:cubicBezTo>
                  <a:pt x="7380" y="13568"/>
                  <a:pt x="7404" y="13521"/>
                  <a:pt x="7404" y="13464"/>
                </a:cubicBezTo>
                <a:lnTo>
                  <a:pt x="7404" y="13244"/>
                </a:lnTo>
                <a:cubicBezTo>
                  <a:pt x="7404" y="13186"/>
                  <a:pt x="7380" y="13141"/>
                  <a:pt x="7351" y="13141"/>
                </a:cubicBezTo>
                <a:close/>
                <a:moveTo>
                  <a:pt x="8201" y="13141"/>
                </a:moveTo>
                <a:cubicBezTo>
                  <a:pt x="8171" y="13141"/>
                  <a:pt x="8148" y="13186"/>
                  <a:pt x="8148" y="13244"/>
                </a:cubicBezTo>
                <a:lnTo>
                  <a:pt x="8148" y="13464"/>
                </a:lnTo>
                <a:cubicBezTo>
                  <a:pt x="8148" y="13521"/>
                  <a:pt x="8171" y="13568"/>
                  <a:pt x="8201" y="13568"/>
                </a:cubicBezTo>
                <a:cubicBezTo>
                  <a:pt x="8230" y="13568"/>
                  <a:pt x="8254" y="13521"/>
                  <a:pt x="8254" y="13464"/>
                </a:cubicBezTo>
                <a:lnTo>
                  <a:pt x="8254" y="13244"/>
                </a:lnTo>
                <a:cubicBezTo>
                  <a:pt x="8254" y="13186"/>
                  <a:pt x="8230" y="13141"/>
                  <a:pt x="8201" y="13141"/>
                </a:cubicBezTo>
                <a:close/>
                <a:moveTo>
                  <a:pt x="8515" y="13141"/>
                </a:moveTo>
                <a:cubicBezTo>
                  <a:pt x="8486" y="13141"/>
                  <a:pt x="8462" y="13186"/>
                  <a:pt x="8462" y="13244"/>
                </a:cubicBezTo>
                <a:lnTo>
                  <a:pt x="8462" y="13464"/>
                </a:lnTo>
                <a:cubicBezTo>
                  <a:pt x="8462" y="13521"/>
                  <a:pt x="8486" y="13568"/>
                  <a:pt x="8515" y="13568"/>
                </a:cubicBezTo>
                <a:cubicBezTo>
                  <a:pt x="8544" y="13568"/>
                  <a:pt x="8568" y="13521"/>
                  <a:pt x="8568" y="13464"/>
                </a:cubicBezTo>
                <a:lnTo>
                  <a:pt x="8568" y="13244"/>
                </a:lnTo>
                <a:cubicBezTo>
                  <a:pt x="8568" y="13186"/>
                  <a:pt x="8544" y="13141"/>
                  <a:pt x="8515" y="13141"/>
                </a:cubicBezTo>
                <a:close/>
                <a:moveTo>
                  <a:pt x="9365" y="13141"/>
                </a:moveTo>
                <a:cubicBezTo>
                  <a:pt x="9336" y="13141"/>
                  <a:pt x="9312" y="13186"/>
                  <a:pt x="9312" y="13244"/>
                </a:cubicBezTo>
                <a:lnTo>
                  <a:pt x="9312" y="13464"/>
                </a:lnTo>
                <a:cubicBezTo>
                  <a:pt x="9312" y="13521"/>
                  <a:pt x="9336" y="13568"/>
                  <a:pt x="9365" y="13568"/>
                </a:cubicBezTo>
                <a:cubicBezTo>
                  <a:pt x="9394" y="13568"/>
                  <a:pt x="9418" y="13521"/>
                  <a:pt x="9418" y="13464"/>
                </a:cubicBezTo>
                <a:lnTo>
                  <a:pt x="9418" y="13244"/>
                </a:lnTo>
                <a:cubicBezTo>
                  <a:pt x="9418" y="13186"/>
                  <a:pt x="9394" y="13141"/>
                  <a:pt x="9365" y="13141"/>
                </a:cubicBezTo>
                <a:close/>
                <a:moveTo>
                  <a:pt x="9679" y="13141"/>
                </a:moveTo>
                <a:cubicBezTo>
                  <a:pt x="9650" y="13141"/>
                  <a:pt x="9626" y="13186"/>
                  <a:pt x="9626" y="13244"/>
                </a:cubicBezTo>
                <a:lnTo>
                  <a:pt x="9626" y="13464"/>
                </a:lnTo>
                <a:cubicBezTo>
                  <a:pt x="9626" y="13521"/>
                  <a:pt x="9650" y="13568"/>
                  <a:pt x="9679" y="13568"/>
                </a:cubicBezTo>
                <a:cubicBezTo>
                  <a:pt x="9708" y="13568"/>
                  <a:pt x="9732" y="13521"/>
                  <a:pt x="9732" y="13464"/>
                </a:cubicBezTo>
                <a:lnTo>
                  <a:pt x="9732" y="13244"/>
                </a:lnTo>
                <a:cubicBezTo>
                  <a:pt x="9732" y="13186"/>
                  <a:pt x="9708" y="13141"/>
                  <a:pt x="9679" y="13141"/>
                </a:cubicBezTo>
                <a:close/>
                <a:moveTo>
                  <a:pt x="10529" y="13141"/>
                </a:moveTo>
                <a:cubicBezTo>
                  <a:pt x="10500" y="13141"/>
                  <a:pt x="10476" y="13186"/>
                  <a:pt x="10476" y="13244"/>
                </a:cubicBezTo>
                <a:lnTo>
                  <a:pt x="10476" y="13464"/>
                </a:lnTo>
                <a:cubicBezTo>
                  <a:pt x="10476" y="13521"/>
                  <a:pt x="10500" y="13568"/>
                  <a:pt x="10529" y="13568"/>
                </a:cubicBezTo>
                <a:cubicBezTo>
                  <a:pt x="10558" y="13568"/>
                  <a:pt x="10582" y="13521"/>
                  <a:pt x="10582" y="13464"/>
                </a:cubicBezTo>
                <a:lnTo>
                  <a:pt x="10582" y="13244"/>
                </a:lnTo>
                <a:cubicBezTo>
                  <a:pt x="10582" y="13186"/>
                  <a:pt x="10558" y="13141"/>
                  <a:pt x="10529" y="13141"/>
                </a:cubicBezTo>
                <a:close/>
                <a:moveTo>
                  <a:pt x="10844" y="13141"/>
                </a:moveTo>
                <a:cubicBezTo>
                  <a:pt x="10814" y="13141"/>
                  <a:pt x="10791" y="13186"/>
                  <a:pt x="10791" y="13244"/>
                </a:cubicBezTo>
                <a:lnTo>
                  <a:pt x="10791" y="13464"/>
                </a:lnTo>
                <a:cubicBezTo>
                  <a:pt x="10791" y="13521"/>
                  <a:pt x="10814" y="13568"/>
                  <a:pt x="10844" y="13568"/>
                </a:cubicBezTo>
                <a:cubicBezTo>
                  <a:pt x="10873" y="13568"/>
                  <a:pt x="10895" y="13521"/>
                  <a:pt x="10895" y="13464"/>
                </a:cubicBezTo>
                <a:lnTo>
                  <a:pt x="10895" y="13244"/>
                </a:lnTo>
                <a:cubicBezTo>
                  <a:pt x="10895" y="13186"/>
                  <a:pt x="10873" y="13141"/>
                  <a:pt x="10844" y="13141"/>
                </a:cubicBezTo>
                <a:close/>
                <a:moveTo>
                  <a:pt x="11692" y="13141"/>
                </a:moveTo>
                <a:cubicBezTo>
                  <a:pt x="11663" y="13141"/>
                  <a:pt x="11640" y="13186"/>
                  <a:pt x="11640" y="13244"/>
                </a:cubicBezTo>
                <a:lnTo>
                  <a:pt x="11640" y="13464"/>
                </a:lnTo>
                <a:cubicBezTo>
                  <a:pt x="11640" y="13521"/>
                  <a:pt x="11663" y="13568"/>
                  <a:pt x="11692" y="13568"/>
                </a:cubicBezTo>
                <a:cubicBezTo>
                  <a:pt x="11721" y="13568"/>
                  <a:pt x="11745" y="13521"/>
                  <a:pt x="11745" y="13464"/>
                </a:cubicBezTo>
                <a:lnTo>
                  <a:pt x="11745" y="13244"/>
                </a:lnTo>
                <a:cubicBezTo>
                  <a:pt x="11745" y="13186"/>
                  <a:pt x="11721" y="13141"/>
                  <a:pt x="11692" y="13141"/>
                </a:cubicBezTo>
                <a:close/>
                <a:moveTo>
                  <a:pt x="12007" y="13141"/>
                </a:moveTo>
                <a:cubicBezTo>
                  <a:pt x="11978" y="13141"/>
                  <a:pt x="11955" y="13186"/>
                  <a:pt x="11955" y="13244"/>
                </a:cubicBezTo>
                <a:lnTo>
                  <a:pt x="11955" y="13464"/>
                </a:lnTo>
                <a:cubicBezTo>
                  <a:pt x="11955" y="13521"/>
                  <a:pt x="11978" y="13568"/>
                  <a:pt x="12007" y="13568"/>
                </a:cubicBezTo>
                <a:cubicBezTo>
                  <a:pt x="12036" y="13568"/>
                  <a:pt x="12060" y="13521"/>
                  <a:pt x="12060" y="13464"/>
                </a:cubicBezTo>
                <a:lnTo>
                  <a:pt x="12060" y="13244"/>
                </a:lnTo>
                <a:cubicBezTo>
                  <a:pt x="12060" y="13186"/>
                  <a:pt x="12036" y="13141"/>
                  <a:pt x="12007" y="13141"/>
                </a:cubicBezTo>
                <a:close/>
                <a:moveTo>
                  <a:pt x="12856" y="13141"/>
                </a:moveTo>
                <a:cubicBezTo>
                  <a:pt x="12827" y="13141"/>
                  <a:pt x="12804" y="13186"/>
                  <a:pt x="12804" y="13244"/>
                </a:cubicBezTo>
                <a:lnTo>
                  <a:pt x="12804" y="13464"/>
                </a:lnTo>
                <a:cubicBezTo>
                  <a:pt x="12804" y="13521"/>
                  <a:pt x="12827" y="13568"/>
                  <a:pt x="12856" y="13568"/>
                </a:cubicBezTo>
                <a:cubicBezTo>
                  <a:pt x="12886" y="13568"/>
                  <a:pt x="12909" y="13521"/>
                  <a:pt x="12909" y="13464"/>
                </a:cubicBezTo>
                <a:lnTo>
                  <a:pt x="12909" y="13244"/>
                </a:lnTo>
                <a:cubicBezTo>
                  <a:pt x="12909" y="13186"/>
                  <a:pt x="12886" y="13141"/>
                  <a:pt x="12856" y="13141"/>
                </a:cubicBezTo>
                <a:close/>
                <a:moveTo>
                  <a:pt x="13171" y="13141"/>
                </a:moveTo>
                <a:cubicBezTo>
                  <a:pt x="13142" y="13141"/>
                  <a:pt x="13118" y="13186"/>
                  <a:pt x="13118" y="13244"/>
                </a:cubicBezTo>
                <a:lnTo>
                  <a:pt x="13118" y="13464"/>
                </a:lnTo>
                <a:cubicBezTo>
                  <a:pt x="13118" y="13521"/>
                  <a:pt x="13142" y="13568"/>
                  <a:pt x="13171" y="13568"/>
                </a:cubicBezTo>
                <a:cubicBezTo>
                  <a:pt x="13200" y="13568"/>
                  <a:pt x="13224" y="13521"/>
                  <a:pt x="13224" y="13464"/>
                </a:cubicBezTo>
                <a:lnTo>
                  <a:pt x="13224" y="13244"/>
                </a:lnTo>
                <a:cubicBezTo>
                  <a:pt x="13224" y="13186"/>
                  <a:pt x="13200" y="13141"/>
                  <a:pt x="13171" y="13141"/>
                </a:cubicBezTo>
                <a:close/>
                <a:moveTo>
                  <a:pt x="14021" y="13141"/>
                </a:moveTo>
                <a:cubicBezTo>
                  <a:pt x="13992" y="13141"/>
                  <a:pt x="13968" y="13186"/>
                  <a:pt x="13968" y="13244"/>
                </a:cubicBezTo>
                <a:lnTo>
                  <a:pt x="13968" y="13464"/>
                </a:lnTo>
                <a:cubicBezTo>
                  <a:pt x="13968" y="13521"/>
                  <a:pt x="13992" y="13568"/>
                  <a:pt x="14021" y="13568"/>
                </a:cubicBezTo>
                <a:cubicBezTo>
                  <a:pt x="14050" y="13568"/>
                  <a:pt x="14074" y="13521"/>
                  <a:pt x="14074" y="13464"/>
                </a:cubicBezTo>
                <a:lnTo>
                  <a:pt x="14074" y="13244"/>
                </a:lnTo>
                <a:cubicBezTo>
                  <a:pt x="14074" y="13186"/>
                  <a:pt x="14050" y="13141"/>
                  <a:pt x="14021" y="13141"/>
                </a:cubicBezTo>
                <a:close/>
                <a:moveTo>
                  <a:pt x="14335" y="13141"/>
                </a:moveTo>
                <a:cubicBezTo>
                  <a:pt x="14306" y="13141"/>
                  <a:pt x="14282" y="13186"/>
                  <a:pt x="14282" y="13244"/>
                </a:cubicBezTo>
                <a:lnTo>
                  <a:pt x="14282" y="13464"/>
                </a:lnTo>
                <a:cubicBezTo>
                  <a:pt x="14282" y="13521"/>
                  <a:pt x="14306" y="13568"/>
                  <a:pt x="14335" y="13568"/>
                </a:cubicBezTo>
                <a:cubicBezTo>
                  <a:pt x="14364" y="13568"/>
                  <a:pt x="14388" y="13521"/>
                  <a:pt x="14388" y="13464"/>
                </a:cubicBezTo>
                <a:lnTo>
                  <a:pt x="14388" y="13244"/>
                </a:lnTo>
                <a:cubicBezTo>
                  <a:pt x="14388" y="13186"/>
                  <a:pt x="14364" y="13141"/>
                  <a:pt x="14335" y="13141"/>
                </a:cubicBezTo>
                <a:close/>
                <a:moveTo>
                  <a:pt x="15185" y="13141"/>
                </a:moveTo>
                <a:cubicBezTo>
                  <a:pt x="15156" y="13141"/>
                  <a:pt x="15132" y="13186"/>
                  <a:pt x="15132" y="13244"/>
                </a:cubicBezTo>
                <a:lnTo>
                  <a:pt x="15132" y="13464"/>
                </a:lnTo>
                <a:cubicBezTo>
                  <a:pt x="15132" y="13521"/>
                  <a:pt x="15156" y="13568"/>
                  <a:pt x="15185" y="13568"/>
                </a:cubicBezTo>
                <a:cubicBezTo>
                  <a:pt x="15214" y="13568"/>
                  <a:pt x="15237" y="13521"/>
                  <a:pt x="15237" y="13464"/>
                </a:cubicBezTo>
                <a:lnTo>
                  <a:pt x="15237" y="13244"/>
                </a:lnTo>
                <a:cubicBezTo>
                  <a:pt x="15237" y="13186"/>
                  <a:pt x="15214" y="13141"/>
                  <a:pt x="15185" y="13141"/>
                </a:cubicBezTo>
                <a:close/>
                <a:moveTo>
                  <a:pt x="15500" y="13141"/>
                </a:moveTo>
                <a:cubicBezTo>
                  <a:pt x="15470" y="13141"/>
                  <a:pt x="15447" y="13186"/>
                  <a:pt x="15447" y="13244"/>
                </a:cubicBezTo>
                <a:lnTo>
                  <a:pt x="15447" y="13464"/>
                </a:lnTo>
                <a:cubicBezTo>
                  <a:pt x="15447" y="13521"/>
                  <a:pt x="15470" y="13568"/>
                  <a:pt x="15500" y="13568"/>
                </a:cubicBezTo>
                <a:cubicBezTo>
                  <a:pt x="15529" y="13568"/>
                  <a:pt x="15551" y="13521"/>
                  <a:pt x="15551" y="13464"/>
                </a:cubicBezTo>
                <a:lnTo>
                  <a:pt x="15551" y="13244"/>
                </a:lnTo>
                <a:cubicBezTo>
                  <a:pt x="15551" y="13186"/>
                  <a:pt x="15529" y="13141"/>
                  <a:pt x="15500" y="13141"/>
                </a:cubicBezTo>
                <a:close/>
                <a:moveTo>
                  <a:pt x="16349" y="13141"/>
                </a:moveTo>
                <a:cubicBezTo>
                  <a:pt x="16320" y="13141"/>
                  <a:pt x="16296" y="13186"/>
                  <a:pt x="16296" y="13244"/>
                </a:cubicBezTo>
                <a:lnTo>
                  <a:pt x="16296" y="13464"/>
                </a:lnTo>
                <a:cubicBezTo>
                  <a:pt x="16296" y="13521"/>
                  <a:pt x="16320" y="13568"/>
                  <a:pt x="16349" y="13568"/>
                </a:cubicBezTo>
                <a:cubicBezTo>
                  <a:pt x="16378" y="13568"/>
                  <a:pt x="16401" y="13521"/>
                  <a:pt x="16401" y="13464"/>
                </a:cubicBezTo>
                <a:lnTo>
                  <a:pt x="16401" y="13244"/>
                </a:lnTo>
                <a:cubicBezTo>
                  <a:pt x="16401" y="13186"/>
                  <a:pt x="16378" y="13141"/>
                  <a:pt x="16349" y="13141"/>
                </a:cubicBezTo>
                <a:close/>
                <a:moveTo>
                  <a:pt x="16663" y="13141"/>
                </a:moveTo>
                <a:cubicBezTo>
                  <a:pt x="16634" y="13141"/>
                  <a:pt x="16611" y="13186"/>
                  <a:pt x="16611" y="13244"/>
                </a:cubicBezTo>
                <a:lnTo>
                  <a:pt x="16611" y="13464"/>
                </a:lnTo>
                <a:cubicBezTo>
                  <a:pt x="16611" y="13521"/>
                  <a:pt x="16634" y="13568"/>
                  <a:pt x="16663" y="13568"/>
                </a:cubicBezTo>
                <a:cubicBezTo>
                  <a:pt x="16692" y="13568"/>
                  <a:pt x="16716" y="13521"/>
                  <a:pt x="16716" y="13464"/>
                </a:cubicBezTo>
                <a:lnTo>
                  <a:pt x="16716" y="13244"/>
                </a:lnTo>
                <a:cubicBezTo>
                  <a:pt x="16716" y="13186"/>
                  <a:pt x="16692" y="13141"/>
                  <a:pt x="16663" y="13141"/>
                </a:cubicBezTo>
                <a:close/>
                <a:moveTo>
                  <a:pt x="17512" y="13141"/>
                </a:moveTo>
                <a:cubicBezTo>
                  <a:pt x="17483" y="13141"/>
                  <a:pt x="17459" y="13186"/>
                  <a:pt x="17459" y="13244"/>
                </a:cubicBezTo>
                <a:lnTo>
                  <a:pt x="17459" y="13464"/>
                </a:lnTo>
                <a:cubicBezTo>
                  <a:pt x="17459" y="13521"/>
                  <a:pt x="17483" y="13568"/>
                  <a:pt x="17512" y="13568"/>
                </a:cubicBezTo>
                <a:cubicBezTo>
                  <a:pt x="17541" y="13568"/>
                  <a:pt x="17565" y="13521"/>
                  <a:pt x="17565" y="13464"/>
                </a:cubicBezTo>
                <a:lnTo>
                  <a:pt x="17565" y="13244"/>
                </a:lnTo>
                <a:cubicBezTo>
                  <a:pt x="17565" y="13186"/>
                  <a:pt x="17541" y="13141"/>
                  <a:pt x="17512" y="13141"/>
                </a:cubicBezTo>
                <a:close/>
                <a:moveTo>
                  <a:pt x="17827" y="13141"/>
                </a:moveTo>
                <a:cubicBezTo>
                  <a:pt x="17798" y="13141"/>
                  <a:pt x="17774" y="13186"/>
                  <a:pt x="17774" y="13244"/>
                </a:cubicBezTo>
                <a:lnTo>
                  <a:pt x="17774" y="13464"/>
                </a:lnTo>
                <a:cubicBezTo>
                  <a:pt x="17774" y="13521"/>
                  <a:pt x="17798" y="13568"/>
                  <a:pt x="17827" y="13568"/>
                </a:cubicBezTo>
                <a:cubicBezTo>
                  <a:pt x="17856" y="13568"/>
                  <a:pt x="17880" y="13521"/>
                  <a:pt x="17880" y="13464"/>
                </a:cubicBezTo>
                <a:lnTo>
                  <a:pt x="17880" y="13244"/>
                </a:lnTo>
                <a:cubicBezTo>
                  <a:pt x="17880" y="13186"/>
                  <a:pt x="17856" y="13141"/>
                  <a:pt x="17827" y="13141"/>
                </a:cubicBezTo>
                <a:close/>
                <a:moveTo>
                  <a:pt x="18677" y="13141"/>
                </a:moveTo>
                <a:cubicBezTo>
                  <a:pt x="18648" y="13141"/>
                  <a:pt x="18624" y="13186"/>
                  <a:pt x="18624" y="13244"/>
                </a:cubicBezTo>
                <a:lnTo>
                  <a:pt x="18624" y="13464"/>
                </a:lnTo>
                <a:cubicBezTo>
                  <a:pt x="18624" y="13521"/>
                  <a:pt x="18648" y="13568"/>
                  <a:pt x="18677" y="13568"/>
                </a:cubicBezTo>
                <a:cubicBezTo>
                  <a:pt x="18706" y="13568"/>
                  <a:pt x="18730" y="13521"/>
                  <a:pt x="18730" y="13464"/>
                </a:cubicBezTo>
                <a:lnTo>
                  <a:pt x="18730" y="13244"/>
                </a:lnTo>
                <a:cubicBezTo>
                  <a:pt x="18730" y="13186"/>
                  <a:pt x="18706" y="13141"/>
                  <a:pt x="18677" y="13141"/>
                </a:cubicBezTo>
                <a:close/>
                <a:moveTo>
                  <a:pt x="18991" y="13141"/>
                </a:moveTo>
                <a:cubicBezTo>
                  <a:pt x="18962" y="13141"/>
                  <a:pt x="18938" y="13186"/>
                  <a:pt x="18938" y="13244"/>
                </a:cubicBezTo>
                <a:lnTo>
                  <a:pt x="18938" y="13464"/>
                </a:lnTo>
                <a:cubicBezTo>
                  <a:pt x="18938" y="13521"/>
                  <a:pt x="18962" y="13568"/>
                  <a:pt x="18991" y="13568"/>
                </a:cubicBezTo>
                <a:cubicBezTo>
                  <a:pt x="19020" y="13568"/>
                  <a:pt x="19044" y="13521"/>
                  <a:pt x="19044" y="13464"/>
                </a:cubicBezTo>
                <a:lnTo>
                  <a:pt x="19044" y="13244"/>
                </a:lnTo>
                <a:cubicBezTo>
                  <a:pt x="19044" y="13186"/>
                  <a:pt x="19020" y="13141"/>
                  <a:pt x="18991" y="13141"/>
                </a:cubicBezTo>
                <a:close/>
                <a:moveTo>
                  <a:pt x="19841" y="13141"/>
                </a:moveTo>
                <a:cubicBezTo>
                  <a:pt x="19812" y="13141"/>
                  <a:pt x="19788" y="13186"/>
                  <a:pt x="19788" y="13244"/>
                </a:cubicBezTo>
                <a:lnTo>
                  <a:pt x="19788" y="13464"/>
                </a:lnTo>
                <a:cubicBezTo>
                  <a:pt x="19788" y="13521"/>
                  <a:pt x="19812" y="13568"/>
                  <a:pt x="19841" y="13568"/>
                </a:cubicBezTo>
                <a:cubicBezTo>
                  <a:pt x="19870" y="13568"/>
                  <a:pt x="19894" y="13521"/>
                  <a:pt x="19894" y="13464"/>
                </a:cubicBezTo>
                <a:lnTo>
                  <a:pt x="19894" y="13244"/>
                </a:lnTo>
                <a:cubicBezTo>
                  <a:pt x="19894" y="13186"/>
                  <a:pt x="19870" y="13141"/>
                  <a:pt x="19841" y="13141"/>
                </a:cubicBezTo>
                <a:close/>
                <a:moveTo>
                  <a:pt x="20155" y="13141"/>
                </a:moveTo>
                <a:cubicBezTo>
                  <a:pt x="20126" y="13141"/>
                  <a:pt x="20102" y="13186"/>
                  <a:pt x="20102" y="13244"/>
                </a:cubicBezTo>
                <a:lnTo>
                  <a:pt x="20102" y="13464"/>
                </a:lnTo>
                <a:cubicBezTo>
                  <a:pt x="20102" y="13521"/>
                  <a:pt x="20126" y="13568"/>
                  <a:pt x="20155" y="13568"/>
                </a:cubicBezTo>
                <a:cubicBezTo>
                  <a:pt x="20184" y="13568"/>
                  <a:pt x="20207" y="13521"/>
                  <a:pt x="20207" y="13464"/>
                </a:cubicBezTo>
                <a:lnTo>
                  <a:pt x="20207" y="13244"/>
                </a:lnTo>
                <a:cubicBezTo>
                  <a:pt x="20207" y="13186"/>
                  <a:pt x="20184" y="13141"/>
                  <a:pt x="20155" y="13141"/>
                </a:cubicBezTo>
                <a:close/>
                <a:moveTo>
                  <a:pt x="21004" y="13141"/>
                </a:moveTo>
                <a:cubicBezTo>
                  <a:pt x="20975" y="13141"/>
                  <a:pt x="20952" y="13186"/>
                  <a:pt x="20952" y="13244"/>
                </a:cubicBezTo>
                <a:lnTo>
                  <a:pt x="20952" y="13464"/>
                </a:lnTo>
                <a:cubicBezTo>
                  <a:pt x="20952" y="13521"/>
                  <a:pt x="20975" y="13568"/>
                  <a:pt x="21004" y="13568"/>
                </a:cubicBezTo>
                <a:cubicBezTo>
                  <a:pt x="21033" y="13568"/>
                  <a:pt x="21057" y="13521"/>
                  <a:pt x="21057" y="13464"/>
                </a:cubicBezTo>
                <a:lnTo>
                  <a:pt x="21057" y="13244"/>
                </a:lnTo>
                <a:cubicBezTo>
                  <a:pt x="21057" y="13186"/>
                  <a:pt x="21033" y="13141"/>
                  <a:pt x="21004" y="13141"/>
                </a:cubicBezTo>
                <a:close/>
                <a:moveTo>
                  <a:pt x="21319" y="13141"/>
                </a:moveTo>
                <a:cubicBezTo>
                  <a:pt x="21289" y="13141"/>
                  <a:pt x="21267" y="13186"/>
                  <a:pt x="21267" y="13244"/>
                </a:cubicBezTo>
                <a:lnTo>
                  <a:pt x="21267" y="13464"/>
                </a:lnTo>
                <a:cubicBezTo>
                  <a:pt x="21267" y="13521"/>
                  <a:pt x="21289" y="13568"/>
                  <a:pt x="21319" y="13568"/>
                </a:cubicBezTo>
                <a:cubicBezTo>
                  <a:pt x="21348" y="13568"/>
                  <a:pt x="21372" y="13521"/>
                  <a:pt x="21372" y="13464"/>
                </a:cubicBezTo>
                <a:lnTo>
                  <a:pt x="21372" y="13244"/>
                </a:lnTo>
                <a:cubicBezTo>
                  <a:pt x="21372" y="13186"/>
                  <a:pt x="21348" y="13141"/>
                  <a:pt x="21319" y="13141"/>
                </a:cubicBezTo>
                <a:close/>
                <a:moveTo>
                  <a:pt x="281" y="13871"/>
                </a:moveTo>
                <a:cubicBezTo>
                  <a:pt x="252" y="13871"/>
                  <a:pt x="228" y="13916"/>
                  <a:pt x="228" y="13974"/>
                </a:cubicBezTo>
                <a:lnTo>
                  <a:pt x="228" y="14194"/>
                </a:lnTo>
                <a:cubicBezTo>
                  <a:pt x="228" y="14251"/>
                  <a:pt x="252" y="14298"/>
                  <a:pt x="281" y="14298"/>
                </a:cubicBezTo>
                <a:cubicBezTo>
                  <a:pt x="311" y="14298"/>
                  <a:pt x="334" y="14251"/>
                  <a:pt x="334" y="14194"/>
                </a:cubicBezTo>
                <a:lnTo>
                  <a:pt x="334" y="13974"/>
                </a:lnTo>
                <a:cubicBezTo>
                  <a:pt x="334" y="13916"/>
                  <a:pt x="311" y="13871"/>
                  <a:pt x="281" y="13871"/>
                </a:cubicBezTo>
                <a:close/>
                <a:moveTo>
                  <a:pt x="596" y="13871"/>
                </a:moveTo>
                <a:cubicBezTo>
                  <a:pt x="567" y="13871"/>
                  <a:pt x="543" y="13916"/>
                  <a:pt x="543" y="13974"/>
                </a:cubicBezTo>
                <a:lnTo>
                  <a:pt x="543" y="14194"/>
                </a:lnTo>
                <a:cubicBezTo>
                  <a:pt x="543" y="14251"/>
                  <a:pt x="567" y="14298"/>
                  <a:pt x="596" y="14298"/>
                </a:cubicBezTo>
                <a:cubicBezTo>
                  <a:pt x="625" y="14298"/>
                  <a:pt x="649" y="14251"/>
                  <a:pt x="649" y="14194"/>
                </a:cubicBezTo>
                <a:lnTo>
                  <a:pt x="649" y="13974"/>
                </a:lnTo>
                <a:cubicBezTo>
                  <a:pt x="649" y="13916"/>
                  <a:pt x="625" y="13871"/>
                  <a:pt x="596" y="13871"/>
                </a:cubicBezTo>
                <a:close/>
                <a:moveTo>
                  <a:pt x="1446" y="13871"/>
                </a:moveTo>
                <a:cubicBezTo>
                  <a:pt x="1417" y="13871"/>
                  <a:pt x="1393" y="13916"/>
                  <a:pt x="1393" y="13974"/>
                </a:cubicBezTo>
                <a:lnTo>
                  <a:pt x="1393" y="14194"/>
                </a:lnTo>
                <a:cubicBezTo>
                  <a:pt x="1393" y="14251"/>
                  <a:pt x="1417" y="14298"/>
                  <a:pt x="1446" y="14298"/>
                </a:cubicBezTo>
                <a:cubicBezTo>
                  <a:pt x="1475" y="14298"/>
                  <a:pt x="1499" y="14251"/>
                  <a:pt x="1499" y="14194"/>
                </a:cubicBezTo>
                <a:lnTo>
                  <a:pt x="1499" y="13974"/>
                </a:lnTo>
                <a:cubicBezTo>
                  <a:pt x="1499" y="13916"/>
                  <a:pt x="1475" y="13871"/>
                  <a:pt x="1446" y="13871"/>
                </a:cubicBezTo>
                <a:close/>
                <a:moveTo>
                  <a:pt x="1760" y="13871"/>
                </a:moveTo>
                <a:cubicBezTo>
                  <a:pt x="1731" y="13871"/>
                  <a:pt x="1707" y="13916"/>
                  <a:pt x="1707" y="13974"/>
                </a:cubicBezTo>
                <a:lnTo>
                  <a:pt x="1707" y="14194"/>
                </a:lnTo>
                <a:cubicBezTo>
                  <a:pt x="1707" y="14251"/>
                  <a:pt x="1731" y="14298"/>
                  <a:pt x="1760" y="14298"/>
                </a:cubicBezTo>
                <a:cubicBezTo>
                  <a:pt x="1789" y="14298"/>
                  <a:pt x="1813" y="14251"/>
                  <a:pt x="1813" y="14194"/>
                </a:cubicBezTo>
                <a:lnTo>
                  <a:pt x="1813" y="13974"/>
                </a:lnTo>
                <a:cubicBezTo>
                  <a:pt x="1813" y="13916"/>
                  <a:pt x="1789" y="13871"/>
                  <a:pt x="1760" y="13871"/>
                </a:cubicBezTo>
                <a:close/>
                <a:moveTo>
                  <a:pt x="2610" y="13871"/>
                </a:moveTo>
                <a:cubicBezTo>
                  <a:pt x="2581" y="13871"/>
                  <a:pt x="2557" y="13916"/>
                  <a:pt x="2557" y="13974"/>
                </a:cubicBezTo>
                <a:lnTo>
                  <a:pt x="2557" y="14194"/>
                </a:lnTo>
                <a:cubicBezTo>
                  <a:pt x="2557" y="14251"/>
                  <a:pt x="2581" y="14298"/>
                  <a:pt x="2610" y="14298"/>
                </a:cubicBezTo>
                <a:cubicBezTo>
                  <a:pt x="2639" y="14298"/>
                  <a:pt x="2662" y="14251"/>
                  <a:pt x="2662" y="14194"/>
                </a:cubicBezTo>
                <a:lnTo>
                  <a:pt x="2662" y="13974"/>
                </a:lnTo>
                <a:cubicBezTo>
                  <a:pt x="2662" y="13916"/>
                  <a:pt x="2639" y="13871"/>
                  <a:pt x="2610" y="13871"/>
                </a:cubicBezTo>
                <a:close/>
                <a:moveTo>
                  <a:pt x="2924" y="13871"/>
                </a:moveTo>
                <a:cubicBezTo>
                  <a:pt x="2895" y="13871"/>
                  <a:pt x="2871" y="13916"/>
                  <a:pt x="2871" y="13974"/>
                </a:cubicBezTo>
                <a:lnTo>
                  <a:pt x="2871" y="14194"/>
                </a:lnTo>
                <a:cubicBezTo>
                  <a:pt x="2871" y="14251"/>
                  <a:pt x="2895" y="14298"/>
                  <a:pt x="2924" y="14298"/>
                </a:cubicBezTo>
                <a:cubicBezTo>
                  <a:pt x="2954" y="14298"/>
                  <a:pt x="2976" y="14251"/>
                  <a:pt x="2976" y="14194"/>
                </a:cubicBezTo>
                <a:lnTo>
                  <a:pt x="2976" y="13974"/>
                </a:lnTo>
                <a:cubicBezTo>
                  <a:pt x="2976" y="13916"/>
                  <a:pt x="2954" y="13871"/>
                  <a:pt x="2924" y="13871"/>
                </a:cubicBezTo>
                <a:close/>
                <a:moveTo>
                  <a:pt x="3773" y="13871"/>
                </a:moveTo>
                <a:cubicBezTo>
                  <a:pt x="3744" y="13871"/>
                  <a:pt x="3721" y="13916"/>
                  <a:pt x="3721" y="13974"/>
                </a:cubicBezTo>
                <a:lnTo>
                  <a:pt x="3721" y="14194"/>
                </a:lnTo>
                <a:cubicBezTo>
                  <a:pt x="3721" y="14251"/>
                  <a:pt x="3744" y="14298"/>
                  <a:pt x="3773" y="14298"/>
                </a:cubicBezTo>
                <a:cubicBezTo>
                  <a:pt x="3802" y="14298"/>
                  <a:pt x="3826" y="14251"/>
                  <a:pt x="3826" y="14194"/>
                </a:cubicBezTo>
                <a:lnTo>
                  <a:pt x="3826" y="13974"/>
                </a:lnTo>
                <a:cubicBezTo>
                  <a:pt x="3826" y="13916"/>
                  <a:pt x="3802" y="13871"/>
                  <a:pt x="3773" y="13871"/>
                </a:cubicBezTo>
                <a:close/>
                <a:moveTo>
                  <a:pt x="4088" y="13871"/>
                </a:moveTo>
                <a:cubicBezTo>
                  <a:pt x="4058" y="13871"/>
                  <a:pt x="4035" y="13916"/>
                  <a:pt x="4035" y="13974"/>
                </a:cubicBezTo>
                <a:lnTo>
                  <a:pt x="4035" y="14194"/>
                </a:lnTo>
                <a:cubicBezTo>
                  <a:pt x="4035" y="14251"/>
                  <a:pt x="4058" y="14298"/>
                  <a:pt x="4088" y="14298"/>
                </a:cubicBezTo>
                <a:cubicBezTo>
                  <a:pt x="4117" y="14298"/>
                  <a:pt x="4141" y="14251"/>
                  <a:pt x="4141" y="14194"/>
                </a:cubicBezTo>
                <a:lnTo>
                  <a:pt x="4141" y="13974"/>
                </a:lnTo>
                <a:cubicBezTo>
                  <a:pt x="4141" y="13916"/>
                  <a:pt x="4117" y="13871"/>
                  <a:pt x="4088" y="13871"/>
                </a:cubicBezTo>
                <a:close/>
                <a:moveTo>
                  <a:pt x="4937" y="13871"/>
                </a:moveTo>
                <a:cubicBezTo>
                  <a:pt x="4908" y="13871"/>
                  <a:pt x="4884" y="13916"/>
                  <a:pt x="4884" y="13974"/>
                </a:cubicBezTo>
                <a:lnTo>
                  <a:pt x="4884" y="14194"/>
                </a:lnTo>
                <a:cubicBezTo>
                  <a:pt x="4884" y="14251"/>
                  <a:pt x="4908" y="14298"/>
                  <a:pt x="4937" y="14298"/>
                </a:cubicBezTo>
                <a:cubicBezTo>
                  <a:pt x="4966" y="14298"/>
                  <a:pt x="4990" y="14251"/>
                  <a:pt x="4990" y="14194"/>
                </a:cubicBezTo>
                <a:lnTo>
                  <a:pt x="4990" y="13974"/>
                </a:lnTo>
                <a:cubicBezTo>
                  <a:pt x="4990" y="13916"/>
                  <a:pt x="4966" y="13871"/>
                  <a:pt x="4937" y="13871"/>
                </a:cubicBezTo>
                <a:close/>
                <a:moveTo>
                  <a:pt x="5252" y="13871"/>
                </a:moveTo>
                <a:cubicBezTo>
                  <a:pt x="5223" y="13871"/>
                  <a:pt x="5199" y="13916"/>
                  <a:pt x="5199" y="13974"/>
                </a:cubicBezTo>
                <a:lnTo>
                  <a:pt x="5199" y="14194"/>
                </a:lnTo>
                <a:cubicBezTo>
                  <a:pt x="5199" y="14251"/>
                  <a:pt x="5223" y="14298"/>
                  <a:pt x="5252" y="14298"/>
                </a:cubicBezTo>
                <a:cubicBezTo>
                  <a:pt x="5281" y="14298"/>
                  <a:pt x="5305" y="14251"/>
                  <a:pt x="5305" y="14194"/>
                </a:cubicBezTo>
                <a:lnTo>
                  <a:pt x="5305" y="13974"/>
                </a:lnTo>
                <a:cubicBezTo>
                  <a:pt x="5305" y="13916"/>
                  <a:pt x="5281" y="13871"/>
                  <a:pt x="5252" y="13871"/>
                </a:cubicBezTo>
                <a:close/>
                <a:moveTo>
                  <a:pt x="6102" y="13871"/>
                </a:moveTo>
                <a:cubicBezTo>
                  <a:pt x="6072" y="13871"/>
                  <a:pt x="6049" y="13916"/>
                  <a:pt x="6049" y="13974"/>
                </a:cubicBezTo>
                <a:lnTo>
                  <a:pt x="6049" y="14194"/>
                </a:lnTo>
                <a:cubicBezTo>
                  <a:pt x="6049" y="14251"/>
                  <a:pt x="6072" y="14298"/>
                  <a:pt x="6102" y="14298"/>
                </a:cubicBezTo>
                <a:cubicBezTo>
                  <a:pt x="6131" y="14298"/>
                  <a:pt x="6155" y="14251"/>
                  <a:pt x="6155" y="14194"/>
                </a:cubicBezTo>
                <a:lnTo>
                  <a:pt x="6155" y="13974"/>
                </a:lnTo>
                <a:cubicBezTo>
                  <a:pt x="6155" y="13916"/>
                  <a:pt x="6131" y="13871"/>
                  <a:pt x="6102" y="13871"/>
                </a:cubicBezTo>
                <a:close/>
                <a:moveTo>
                  <a:pt x="6416" y="13871"/>
                </a:moveTo>
                <a:cubicBezTo>
                  <a:pt x="6387" y="13871"/>
                  <a:pt x="6363" y="13916"/>
                  <a:pt x="6363" y="13974"/>
                </a:cubicBezTo>
                <a:lnTo>
                  <a:pt x="6363" y="14194"/>
                </a:lnTo>
                <a:cubicBezTo>
                  <a:pt x="6363" y="14251"/>
                  <a:pt x="6387" y="14298"/>
                  <a:pt x="6416" y="14298"/>
                </a:cubicBezTo>
                <a:cubicBezTo>
                  <a:pt x="6445" y="14298"/>
                  <a:pt x="6469" y="14251"/>
                  <a:pt x="6469" y="14194"/>
                </a:cubicBezTo>
                <a:lnTo>
                  <a:pt x="6469" y="13974"/>
                </a:lnTo>
                <a:cubicBezTo>
                  <a:pt x="6469" y="13916"/>
                  <a:pt x="6445" y="13871"/>
                  <a:pt x="6416" y="13871"/>
                </a:cubicBezTo>
                <a:close/>
                <a:moveTo>
                  <a:pt x="7266" y="13871"/>
                </a:moveTo>
                <a:cubicBezTo>
                  <a:pt x="7237" y="13871"/>
                  <a:pt x="7213" y="13916"/>
                  <a:pt x="7213" y="13974"/>
                </a:cubicBezTo>
                <a:lnTo>
                  <a:pt x="7213" y="14194"/>
                </a:lnTo>
                <a:cubicBezTo>
                  <a:pt x="7213" y="14251"/>
                  <a:pt x="7237" y="14298"/>
                  <a:pt x="7266" y="14298"/>
                </a:cubicBezTo>
                <a:cubicBezTo>
                  <a:pt x="7295" y="14298"/>
                  <a:pt x="7318" y="14251"/>
                  <a:pt x="7318" y="14194"/>
                </a:cubicBezTo>
                <a:lnTo>
                  <a:pt x="7318" y="13974"/>
                </a:lnTo>
                <a:cubicBezTo>
                  <a:pt x="7318" y="13916"/>
                  <a:pt x="7295" y="13871"/>
                  <a:pt x="7266" y="13871"/>
                </a:cubicBezTo>
                <a:close/>
                <a:moveTo>
                  <a:pt x="7580" y="13871"/>
                </a:moveTo>
                <a:cubicBezTo>
                  <a:pt x="7551" y="13871"/>
                  <a:pt x="7527" y="13916"/>
                  <a:pt x="7527" y="13974"/>
                </a:cubicBezTo>
                <a:lnTo>
                  <a:pt x="7527" y="14194"/>
                </a:lnTo>
                <a:cubicBezTo>
                  <a:pt x="7527" y="14251"/>
                  <a:pt x="7551" y="14298"/>
                  <a:pt x="7580" y="14298"/>
                </a:cubicBezTo>
                <a:cubicBezTo>
                  <a:pt x="7609" y="14298"/>
                  <a:pt x="7632" y="14251"/>
                  <a:pt x="7632" y="14194"/>
                </a:cubicBezTo>
                <a:lnTo>
                  <a:pt x="7632" y="13974"/>
                </a:lnTo>
                <a:cubicBezTo>
                  <a:pt x="7632" y="13916"/>
                  <a:pt x="7609" y="13871"/>
                  <a:pt x="7580" y="13871"/>
                </a:cubicBezTo>
                <a:close/>
                <a:moveTo>
                  <a:pt x="8429" y="13871"/>
                </a:moveTo>
                <a:cubicBezTo>
                  <a:pt x="8400" y="13871"/>
                  <a:pt x="8377" y="13916"/>
                  <a:pt x="8377" y="13974"/>
                </a:cubicBezTo>
                <a:lnTo>
                  <a:pt x="8377" y="14194"/>
                </a:lnTo>
                <a:cubicBezTo>
                  <a:pt x="8377" y="14251"/>
                  <a:pt x="8400" y="14298"/>
                  <a:pt x="8429" y="14298"/>
                </a:cubicBezTo>
                <a:cubicBezTo>
                  <a:pt x="8458" y="14298"/>
                  <a:pt x="8482" y="14251"/>
                  <a:pt x="8482" y="14194"/>
                </a:cubicBezTo>
                <a:lnTo>
                  <a:pt x="8482" y="13974"/>
                </a:lnTo>
                <a:cubicBezTo>
                  <a:pt x="8482" y="13916"/>
                  <a:pt x="8458" y="13871"/>
                  <a:pt x="8429" y="13871"/>
                </a:cubicBezTo>
                <a:close/>
                <a:moveTo>
                  <a:pt x="8744" y="13871"/>
                </a:moveTo>
                <a:cubicBezTo>
                  <a:pt x="8714" y="13871"/>
                  <a:pt x="8691" y="13916"/>
                  <a:pt x="8691" y="13974"/>
                </a:cubicBezTo>
                <a:lnTo>
                  <a:pt x="8691" y="14194"/>
                </a:lnTo>
                <a:cubicBezTo>
                  <a:pt x="8691" y="14251"/>
                  <a:pt x="8714" y="14298"/>
                  <a:pt x="8744" y="14298"/>
                </a:cubicBezTo>
                <a:cubicBezTo>
                  <a:pt x="8773" y="14298"/>
                  <a:pt x="8796" y="14251"/>
                  <a:pt x="8796" y="14194"/>
                </a:cubicBezTo>
                <a:lnTo>
                  <a:pt x="8796" y="13974"/>
                </a:lnTo>
                <a:cubicBezTo>
                  <a:pt x="8796" y="13916"/>
                  <a:pt x="8773" y="13871"/>
                  <a:pt x="8744" y="13871"/>
                </a:cubicBezTo>
                <a:close/>
                <a:moveTo>
                  <a:pt x="9593" y="13871"/>
                </a:moveTo>
                <a:cubicBezTo>
                  <a:pt x="9564" y="13871"/>
                  <a:pt x="9540" y="13916"/>
                  <a:pt x="9540" y="13974"/>
                </a:cubicBezTo>
                <a:lnTo>
                  <a:pt x="9540" y="14194"/>
                </a:lnTo>
                <a:cubicBezTo>
                  <a:pt x="9540" y="14251"/>
                  <a:pt x="9564" y="14298"/>
                  <a:pt x="9593" y="14298"/>
                </a:cubicBezTo>
                <a:cubicBezTo>
                  <a:pt x="9622" y="14298"/>
                  <a:pt x="9646" y="14251"/>
                  <a:pt x="9646" y="14194"/>
                </a:cubicBezTo>
                <a:lnTo>
                  <a:pt x="9646" y="13974"/>
                </a:lnTo>
                <a:cubicBezTo>
                  <a:pt x="9646" y="13916"/>
                  <a:pt x="9622" y="13871"/>
                  <a:pt x="9593" y="13871"/>
                </a:cubicBezTo>
                <a:close/>
                <a:moveTo>
                  <a:pt x="9908" y="13871"/>
                </a:moveTo>
                <a:cubicBezTo>
                  <a:pt x="9879" y="13871"/>
                  <a:pt x="9855" y="13916"/>
                  <a:pt x="9855" y="13974"/>
                </a:cubicBezTo>
                <a:lnTo>
                  <a:pt x="9855" y="14194"/>
                </a:lnTo>
                <a:cubicBezTo>
                  <a:pt x="9855" y="14251"/>
                  <a:pt x="9879" y="14298"/>
                  <a:pt x="9908" y="14298"/>
                </a:cubicBezTo>
                <a:cubicBezTo>
                  <a:pt x="9937" y="14298"/>
                  <a:pt x="9961" y="14251"/>
                  <a:pt x="9961" y="14194"/>
                </a:cubicBezTo>
                <a:lnTo>
                  <a:pt x="9961" y="13974"/>
                </a:lnTo>
                <a:cubicBezTo>
                  <a:pt x="9961" y="13916"/>
                  <a:pt x="9937" y="13871"/>
                  <a:pt x="9908" y="13871"/>
                </a:cubicBezTo>
                <a:close/>
                <a:moveTo>
                  <a:pt x="10758" y="13871"/>
                </a:moveTo>
                <a:cubicBezTo>
                  <a:pt x="10728" y="13871"/>
                  <a:pt x="10705" y="13916"/>
                  <a:pt x="10705" y="13974"/>
                </a:cubicBezTo>
                <a:lnTo>
                  <a:pt x="10705" y="14194"/>
                </a:lnTo>
                <a:cubicBezTo>
                  <a:pt x="10705" y="14251"/>
                  <a:pt x="10728" y="14298"/>
                  <a:pt x="10758" y="14298"/>
                </a:cubicBezTo>
                <a:cubicBezTo>
                  <a:pt x="10787" y="14298"/>
                  <a:pt x="10810" y="14251"/>
                  <a:pt x="10810" y="14194"/>
                </a:cubicBezTo>
                <a:lnTo>
                  <a:pt x="10810" y="13974"/>
                </a:lnTo>
                <a:cubicBezTo>
                  <a:pt x="10810" y="13916"/>
                  <a:pt x="10787" y="13871"/>
                  <a:pt x="10758" y="13871"/>
                </a:cubicBezTo>
                <a:close/>
                <a:moveTo>
                  <a:pt x="11072" y="13871"/>
                </a:moveTo>
                <a:cubicBezTo>
                  <a:pt x="11043" y="13871"/>
                  <a:pt x="11019" y="13916"/>
                  <a:pt x="11019" y="13974"/>
                </a:cubicBezTo>
                <a:lnTo>
                  <a:pt x="11019" y="14194"/>
                </a:lnTo>
                <a:cubicBezTo>
                  <a:pt x="11019" y="14251"/>
                  <a:pt x="11043" y="14298"/>
                  <a:pt x="11072" y="14298"/>
                </a:cubicBezTo>
                <a:cubicBezTo>
                  <a:pt x="11101" y="14298"/>
                  <a:pt x="11125" y="14251"/>
                  <a:pt x="11125" y="14194"/>
                </a:cubicBezTo>
                <a:lnTo>
                  <a:pt x="11125" y="13974"/>
                </a:lnTo>
                <a:cubicBezTo>
                  <a:pt x="11125" y="13916"/>
                  <a:pt x="11101" y="13871"/>
                  <a:pt x="11072" y="13871"/>
                </a:cubicBezTo>
                <a:close/>
                <a:moveTo>
                  <a:pt x="11922" y="13871"/>
                </a:moveTo>
                <a:cubicBezTo>
                  <a:pt x="11893" y="13871"/>
                  <a:pt x="11869" y="13916"/>
                  <a:pt x="11869" y="13974"/>
                </a:cubicBezTo>
                <a:lnTo>
                  <a:pt x="11869" y="14194"/>
                </a:lnTo>
                <a:cubicBezTo>
                  <a:pt x="11869" y="14251"/>
                  <a:pt x="11893" y="14298"/>
                  <a:pt x="11922" y="14298"/>
                </a:cubicBezTo>
                <a:cubicBezTo>
                  <a:pt x="11951" y="14298"/>
                  <a:pt x="11974" y="14251"/>
                  <a:pt x="11974" y="14194"/>
                </a:cubicBezTo>
                <a:lnTo>
                  <a:pt x="11974" y="13974"/>
                </a:lnTo>
                <a:cubicBezTo>
                  <a:pt x="11974" y="13916"/>
                  <a:pt x="11951" y="13871"/>
                  <a:pt x="11922" y="13871"/>
                </a:cubicBezTo>
                <a:close/>
                <a:moveTo>
                  <a:pt x="12236" y="13871"/>
                </a:moveTo>
                <a:cubicBezTo>
                  <a:pt x="12207" y="13871"/>
                  <a:pt x="12183" y="13916"/>
                  <a:pt x="12183" y="13974"/>
                </a:cubicBezTo>
                <a:lnTo>
                  <a:pt x="12183" y="14194"/>
                </a:lnTo>
                <a:cubicBezTo>
                  <a:pt x="12183" y="14251"/>
                  <a:pt x="12207" y="14298"/>
                  <a:pt x="12236" y="14298"/>
                </a:cubicBezTo>
                <a:cubicBezTo>
                  <a:pt x="12265" y="14298"/>
                  <a:pt x="12288" y="14251"/>
                  <a:pt x="12288" y="14194"/>
                </a:cubicBezTo>
                <a:lnTo>
                  <a:pt x="12288" y="13974"/>
                </a:lnTo>
                <a:cubicBezTo>
                  <a:pt x="12288" y="13916"/>
                  <a:pt x="12265" y="13871"/>
                  <a:pt x="12236" y="13871"/>
                </a:cubicBezTo>
                <a:close/>
                <a:moveTo>
                  <a:pt x="13085" y="13871"/>
                </a:moveTo>
                <a:cubicBezTo>
                  <a:pt x="13056" y="13871"/>
                  <a:pt x="13032" y="13916"/>
                  <a:pt x="13032" y="13974"/>
                </a:cubicBezTo>
                <a:lnTo>
                  <a:pt x="13032" y="14194"/>
                </a:lnTo>
                <a:cubicBezTo>
                  <a:pt x="13032" y="14251"/>
                  <a:pt x="13056" y="14298"/>
                  <a:pt x="13085" y="14298"/>
                </a:cubicBezTo>
                <a:cubicBezTo>
                  <a:pt x="13114" y="14298"/>
                  <a:pt x="13138" y="14251"/>
                  <a:pt x="13138" y="14194"/>
                </a:cubicBezTo>
                <a:lnTo>
                  <a:pt x="13138" y="13974"/>
                </a:lnTo>
                <a:cubicBezTo>
                  <a:pt x="13138" y="13916"/>
                  <a:pt x="13114" y="13871"/>
                  <a:pt x="13085" y="13871"/>
                </a:cubicBezTo>
                <a:close/>
                <a:moveTo>
                  <a:pt x="13399" y="13871"/>
                </a:moveTo>
                <a:cubicBezTo>
                  <a:pt x="13370" y="13871"/>
                  <a:pt x="13348" y="13916"/>
                  <a:pt x="13348" y="13974"/>
                </a:cubicBezTo>
                <a:lnTo>
                  <a:pt x="13348" y="14194"/>
                </a:lnTo>
                <a:cubicBezTo>
                  <a:pt x="13348" y="14251"/>
                  <a:pt x="13370" y="14298"/>
                  <a:pt x="13399" y="14298"/>
                </a:cubicBezTo>
                <a:cubicBezTo>
                  <a:pt x="13428" y="14298"/>
                  <a:pt x="13452" y="14251"/>
                  <a:pt x="13452" y="14194"/>
                </a:cubicBezTo>
                <a:lnTo>
                  <a:pt x="13452" y="13974"/>
                </a:lnTo>
                <a:cubicBezTo>
                  <a:pt x="13452" y="13916"/>
                  <a:pt x="13428" y="13871"/>
                  <a:pt x="13399" y="13871"/>
                </a:cubicBezTo>
                <a:close/>
                <a:moveTo>
                  <a:pt x="14249" y="13871"/>
                </a:moveTo>
                <a:cubicBezTo>
                  <a:pt x="14220" y="13871"/>
                  <a:pt x="14196" y="13916"/>
                  <a:pt x="14196" y="13974"/>
                </a:cubicBezTo>
                <a:lnTo>
                  <a:pt x="14196" y="14194"/>
                </a:lnTo>
                <a:cubicBezTo>
                  <a:pt x="14196" y="14251"/>
                  <a:pt x="14220" y="14298"/>
                  <a:pt x="14249" y="14298"/>
                </a:cubicBezTo>
                <a:cubicBezTo>
                  <a:pt x="14278" y="14298"/>
                  <a:pt x="14302" y="14251"/>
                  <a:pt x="14302" y="14194"/>
                </a:cubicBezTo>
                <a:lnTo>
                  <a:pt x="14302" y="13974"/>
                </a:lnTo>
                <a:cubicBezTo>
                  <a:pt x="14302" y="13916"/>
                  <a:pt x="14278" y="13871"/>
                  <a:pt x="14249" y="13871"/>
                </a:cubicBezTo>
                <a:close/>
                <a:moveTo>
                  <a:pt x="14564" y="13871"/>
                </a:moveTo>
                <a:cubicBezTo>
                  <a:pt x="14535" y="13871"/>
                  <a:pt x="14511" y="13916"/>
                  <a:pt x="14511" y="13974"/>
                </a:cubicBezTo>
                <a:lnTo>
                  <a:pt x="14511" y="14194"/>
                </a:lnTo>
                <a:cubicBezTo>
                  <a:pt x="14511" y="14251"/>
                  <a:pt x="14535" y="14298"/>
                  <a:pt x="14564" y="14298"/>
                </a:cubicBezTo>
                <a:cubicBezTo>
                  <a:pt x="14593" y="14298"/>
                  <a:pt x="14617" y="14251"/>
                  <a:pt x="14617" y="14194"/>
                </a:cubicBezTo>
                <a:lnTo>
                  <a:pt x="14617" y="13974"/>
                </a:lnTo>
                <a:cubicBezTo>
                  <a:pt x="14617" y="13916"/>
                  <a:pt x="14593" y="13871"/>
                  <a:pt x="14564" y="13871"/>
                </a:cubicBezTo>
                <a:close/>
                <a:moveTo>
                  <a:pt x="15413" y="13871"/>
                </a:moveTo>
                <a:cubicBezTo>
                  <a:pt x="15384" y="13871"/>
                  <a:pt x="15360" y="13916"/>
                  <a:pt x="15360" y="13974"/>
                </a:cubicBezTo>
                <a:lnTo>
                  <a:pt x="15360" y="14194"/>
                </a:lnTo>
                <a:cubicBezTo>
                  <a:pt x="15360" y="14251"/>
                  <a:pt x="15384" y="14298"/>
                  <a:pt x="15413" y="14298"/>
                </a:cubicBezTo>
                <a:cubicBezTo>
                  <a:pt x="15442" y="14298"/>
                  <a:pt x="15465" y="14251"/>
                  <a:pt x="15465" y="14194"/>
                </a:cubicBezTo>
                <a:lnTo>
                  <a:pt x="15465" y="13974"/>
                </a:lnTo>
                <a:cubicBezTo>
                  <a:pt x="15465" y="13916"/>
                  <a:pt x="15442" y="13871"/>
                  <a:pt x="15413" y="13871"/>
                </a:cubicBezTo>
                <a:close/>
                <a:moveTo>
                  <a:pt x="15728" y="13871"/>
                </a:moveTo>
                <a:cubicBezTo>
                  <a:pt x="15699" y="13871"/>
                  <a:pt x="15675" y="13916"/>
                  <a:pt x="15675" y="13974"/>
                </a:cubicBezTo>
                <a:lnTo>
                  <a:pt x="15675" y="14194"/>
                </a:lnTo>
                <a:cubicBezTo>
                  <a:pt x="15675" y="14251"/>
                  <a:pt x="15699" y="14298"/>
                  <a:pt x="15728" y="14298"/>
                </a:cubicBezTo>
                <a:cubicBezTo>
                  <a:pt x="15757" y="14298"/>
                  <a:pt x="15781" y="14251"/>
                  <a:pt x="15781" y="14194"/>
                </a:cubicBezTo>
                <a:lnTo>
                  <a:pt x="15781" y="13974"/>
                </a:lnTo>
                <a:cubicBezTo>
                  <a:pt x="15781" y="13916"/>
                  <a:pt x="15757" y="13871"/>
                  <a:pt x="15728" y="13871"/>
                </a:cubicBezTo>
                <a:close/>
                <a:moveTo>
                  <a:pt x="16578" y="13871"/>
                </a:moveTo>
                <a:cubicBezTo>
                  <a:pt x="16549" y="13871"/>
                  <a:pt x="16525" y="13916"/>
                  <a:pt x="16525" y="13974"/>
                </a:cubicBezTo>
                <a:lnTo>
                  <a:pt x="16525" y="14194"/>
                </a:lnTo>
                <a:cubicBezTo>
                  <a:pt x="16525" y="14251"/>
                  <a:pt x="16549" y="14298"/>
                  <a:pt x="16578" y="14298"/>
                </a:cubicBezTo>
                <a:cubicBezTo>
                  <a:pt x="16607" y="14298"/>
                  <a:pt x="16630" y="14251"/>
                  <a:pt x="16630" y="14194"/>
                </a:cubicBezTo>
                <a:lnTo>
                  <a:pt x="16630" y="13974"/>
                </a:lnTo>
                <a:cubicBezTo>
                  <a:pt x="16630" y="13916"/>
                  <a:pt x="16607" y="13871"/>
                  <a:pt x="16578" y="13871"/>
                </a:cubicBezTo>
                <a:close/>
                <a:moveTo>
                  <a:pt x="16892" y="13871"/>
                </a:moveTo>
                <a:cubicBezTo>
                  <a:pt x="16863" y="13871"/>
                  <a:pt x="16839" y="13916"/>
                  <a:pt x="16839" y="13974"/>
                </a:cubicBezTo>
                <a:lnTo>
                  <a:pt x="16839" y="14194"/>
                </a:lnTo>
                <a:cubicBezTo>
                  <a:pt x="16839" y="14251"/>
                  <a:pt x="16863" y="14298"/>
                  <a:pt x="16892" y="14298"/>
                </a:cubicBezTo>
                <a:cubicBezTo>
                  <a:pt x="16921" y="14298"/>
                  <a:pt x="16944" y="14251"/>
                  <a:pt x="16944" y="14194"/>
                </a:cubicBezTo>
                <a:lnTo>
                  <a:pt x="16944" y="13974"/>
                </a:lnTo>
                <a:cubicBezTo>
                  <a:pt x="16944" y="13916"/>
                  <a:pt x="16921" y="13871"/>
                  <a:pt x="16892" y="13871"/>
                </a:cubicBezTo>
                <a:close/>
                <a:moveTo>
                  <a:pt x="17741" y="13871"/>
                </a:moveTo>
                <a:cubicBezTo>
                  <a:pt x="17712" y="13871"/>
                  <a:pt x="17689" y="13916"/>
                  <a:pt x="17689" y="13974"/>
                </a:cubicBezTo>
                <a:lnTo>
                  <a:pt x="17689" y="14194"/>
                </a:lnTo>
                <a:cubicBezTo>
                  <a:pt x="17689" y="14251"/>
                  <a:pt x="17712" y="14298"/>
                  <a:pt x="17741" y="14298"/>
                </a:cubicBezTo>
                <a:cubicBezTo>
                  <a:pt x="17770" y="14298"/>
                  <a:pt x="17794" y="14251"/>
                  <a:pt x="17794" y="14194"/>
                </a:cubicBezTo>
                <a:lnTo>
                  <a:pt x="17794" y="13974"/>
                </a:lnTo>
                <a:cubicBezTo>
                  <a:pt x="17794" y="13916"/>
                  <a:pt x="17770" y="13871"/>
                  <a:pt x="17741" y="13871"/>
                </a:cubicBezTo>
                <a:close/>
                <a:moveTo>
                  <a:pt x="18055" y="13871"/>
                </a:moveTo>
                <a:cubicBezTo>
                  <a:pt x="18026" y="13871"/>
                  <a:pt x="18002" y="13916"/>
                  <a:pt x="18002" y="13974"/>
                </a:cubicBezTo>
                <a:lnTo>
                  <a:pt x="18002" y="14194"/>
                </a:lnTo>
                <a:cubicBezTo>
                  <a:pt x="18002" y="14251"/>
                  <a:pt x="18026" y="14298"/>
                  <a:pt x="18055" y="14298"/>
                </a:cubicBezTo>
                <a:cubicBezTo>
                  <a:pt x="18085" y="14298"/>
                  <a:pt x="18108" y="14251"/>
                  <a:pt x="18108" y="14194"/>
                </a:cubicBezTo>
                <a:lnTo>
                  <a:pt x="18108" y="13974"/>
                </a:lnTo>
                <a:cubicBezTo>
                  <a:pt x="18108" y="13916"/>
                  <a:pt x="18085" y="13871"/>
                  <a:pt x="18055" y="13871"/>
                </a:cubicBezTo>
                <a:close/>
                <a:moveTo>
                  <a:pt x="18905" y="13871"/>
                </a:moveTo>
                <a:cubicBezTo>
                  <a:pt x="18876" y="13871"/>
                  <a:pt x="18852" y="13916"/>
                  <a:pt x="18852" y="13974"/>
                </a:cubicBezTo>
                <a:lnTo>
                  <a:pt x="18852" y="14194"/>
                </a:lnTo>
                <a:cubicBezTo>
                  <a:pt x="18852" y="14251"/>
                  <a:pt x="18876" y="14298"/>
                  <a:pt x="18905" y="14298"/>
                </a:cubicBezTo>
                <a:cubicBezTo>
                  <a:pt x="18934" y="14298"/>
                  <a:pt x="18958" y="14251"/>
                  <a:pt x="18958" y="14194"/>
                </a:cubicBezTo>
                <a:lnTo>
                  <a:pt x="18958" y="13974"/>
                </a:lnTo>
                <a:cubicBezTo>
                  <a:pt x="18958" y="13916"/>
                  <a:pt x="18934" y="13871"/>
                  <a:pt x="18905" y="13871"/>
                </a:cubicBezTo>
                <a:close/>
                <a:moveTo>
                  <a:pt x="19220" y="13871"/>
                </a:moveTo>
                <a:cubicBezTo>
                  <a:pt x="19191" y="13871"/>
                  <a:pt x="19167" y="13916"/>
                  <a:pt x="19167" y="13974"/>
                </a:cubicBezTo>
                <a:lnTo>
                  <a:pt x="19167" y="14194"/>
                </a:lnTo>
                <a:cubicBezTo>
                  <a:pt x="19167" y="14251"/>
                  <a:pt x="19191" y="14298"/>
                  <a:pt x="19220" y="14298"/>
                </a:cubicBezTo>
                <a:cubicBezTo>
                  <a:pt x="19249" y="14298"/>
                  <a:pt x="19273" y="14251"/>
                  <a:pt x="19273" y="14194"/>
                </a:cubicBezTo>
                <a:lnTo>
                  <a:pt x="19273" y="13974"/>
                </a:lnTo>
                <a:cubicBezTo>
                  <a:pt x="19273" y="13916"/>
                  <a:pt x="19249" y="13871"/>
                  <a:pt x="19220" y="13871"/>
                </a:cubicBezTo>
                <a:close/>
                <a:moveTo>
                  <a:pt x="20069" y="13871"/>
                </a:moveTo>
                <a:cubicBezTo>
                  <a:pt x="20040" y="13871"/>
                  <a:pt x="20016" y="13916"/>
                  <a:pt x="20016" y="13974"/>
                </a:cubicBezTo>
                <a:lnTo>
                  <a:pt x="20016" y="14194"/>
                </a:lnTo>
                <a:cubicBezTo>
                  <a:pt x="20016" y="14251"/>
                  <a:pt x="20040" y="14298"/>
                  <a:pt x="20069" y="14298"/>
                </a:cubicBezTo>
                <a:cubicBezTo>
                  <a:pt x="20099" y="14298"/>
                  <a:pt x="20122" y="14251"/>
                  <a:pt x="20122" y="14194"/>
                </a:cubicBezTo>
                <a:lnTo>
                  <a:pt x="20122" y="13974"/>
                </a:lnTo>
                <a:cubicBezTo>
                  <a:pt x="20122" y="13916"/>
                  <a:pt x="20099" y="13871"/>
                  <a:pt x="20069" y="13871"/>
                </a:cubicBezTo>
                <a:close/>
                <a:moveTo>
                  <a:pt x="20384" y="13871"/>
                </a:moveTo>
                <a:cubicBezTo>
                  <a:pt x="20355" y="13871"/>
                  <a:pt x="20331" y="13916"/>
                  <a:pt x="20331" y="13974"/>
                </a:cubicBezTo>
                <a:lnTo>
                  <a:pt x="20331" y="14194"/>
                </a:lnTo>
                <a:cubicBezTo>
                  <a:pt x="20331" y="14251"/>
                  <a:pt x="20355" y="14298"/>
                  <a:pt x="20384" y="14298"/>
                </a:cubicBezTo>
                <a:cubicBezTo>
                  <a:pt x="20413" y="14298"/>
                  <a:pt x="20436" y="14251"/>
                  <a:pt x="20436" y="14194"/>
                </a:cubicBezTo>
                <a:lnTo>
                  <a:pt x="20436" y="13974"/>
                </a:lnTo>
                <a:cubicBezTo>
                  <a:pt x="20436" y="13916"/>
                  <a:pt x="20413" y="13871"/>
                  <a:pt x="20384" y="13871"/>
                </a:cubicBezTo>
                <a:close/>
                <a:moveTo>
                  <a:pt x="21234" y="13871"/>
                </a:moveTo>
                <a:cubicBezTo>
                  <a:pt x="21204" y="13871"/>
                  <a:pt x="21181" y="13916"/>
                  <a:pt x="21181" y="13974"/>
                </a:cubicBezTo>
                <a:lnTo>
                  <a:pt x="21181" y="14194"/>
                </a:lnTo>
                <a:cubicBezTo>
                  <a:pt x="21181" y="14251"/>
                  <a:pt x="21204" y="14298"/>
                  <a:pt x="21234" y="14298"/>
                </a:cubicBezTo>
                <a:cubicBezTo>
                  <a:pt x="21263" y="14298"/>
                  <a:pt x="21285" y="14251"/>
                  <a:pt x="21285" y="14194"/>
                </a:cubicBezTo>
                <a:lnTo>
                  <a:pt x="21285" y="13974"/>
                </a:lnTo>
                <a:cubicBezTo>
                  <a:pt x="21285" y="13916"/>
                  <a:pt x="21263" y="13871"/>
                  <a:pt x="21234" y="13871"/>
                </a:cubicBezTo>
                <a:close/>
                <a:moveTo>
                  <a:pt x="21547" y="13871"/>
                </a:moveTo>
                <a:cubicBezTo>
                  <a:pt x="21518" y="13871"/>
                  <a:pt x="21495" y="13916"/>
                  <a:pt x="21495" y="13974"/>
                </a:cubicBezTo>
                <a:lnTo>
                  <a:pt x="21495" y="14194"/>
                </a:lnTo>
                <a:cubicBezTo>
                  <a:pt x="21495" y="14251"/>
                  <a:pt x="21518" y="14298"/>
                  <a:pt x="21547" y="14298"/>
                </a:cubicBezTo>
                <a:cubicBezTo>
                  <a:pt x="21576" y="14298"/>
                  <a:pt x="21600" y="14251"/>
                  <a:pt x="21600" y="14194"/>
                </a:cubicBezTo>
                <a:lnTo>
                  <a:pt x="21600" y="13974"/>
                </a:lnTo>
                <a:cubicBezTo>
                  <a:pt x="21600" y="13916"/>
                  <a:pt x="21576" y="13871"/>
                  <a:pt x="21547" y="13871"/>
                </a:cubicBezTo>
                <a:close/>
                <a:moveTo>
                  <a:pt x="53" y="14601"/>
                </a:moveTo>
                <a:cubicBezTo>
                  <a:pt x="24" y="14601"/>
                  <a:pt x="0" y="14646"/>
                  <a:pt x="0" y="14704"/>
                </a:cubicBezTo>
                <a:lnTo>
                  <a:pt x="0" y="14924"/>
                </a:lnTo>
                <a:cubicBezTo>
                  <a:pt x="0" y="14981"/>
                  <a:pt x="24" y="15028"/>
                  <a:pt x="53" y="15028"/>
                </a:cubicBezTo>
                <a:cubicBezTo>
                  <a:pt x="82" y="15028"/>
                  <a:pt x="106" y="14981"/>
                  <a:pt x="106" y="14924"/>
                </a:cubicBezTo>
                <a:lnTo>
                  <a:pt x="106" y="14704"/>
                </a:lnTo>
                <a:cubicBezTo>
                  <a:pt x="106" y="14646"/>
                  <a:pt x="82" y="14601"/>
                  <a:pt x="53" y="14601"/>
                </a:cubicBezTo>
                <a:close/>
                <a:moveTo>
                  <a:pt x="367" y="14601"/>
                </a:moveTo>
                <a:cubicBezTo>
                  <a:pt x="338" y="14601"/>
                  <a:pt x="315" y="14646"/>
                  <a:pt x="315" y="14704"/>
                </a:cubicBezTo>
                <a:lnTo>
                  <a:pt x="315" y="14924"/>
                </a:lnTo>
                <a:cubicBezTo>
                  <a:pt x="315" y="14981"/>
                  <a:pt x="338" y="15028"/>
                  <a:pt x="367" y="15028"/>
                </a:cubicBezTo>
                <a:cubicBezTo>
                  <a:pt x="397" y="15028"/>
                  <a:pt x="420" y="14981"/>
                  <a:pt x="420" y="14924"/>
                </a:cubicBezTo>
                <a:lnTo>
                  <a:pt x="420" y="14704"/>
                </a:lnTo>
                <a:cubicBezTo>
                  <a:pt x="420" y="14646"/>
                  <a:pt x="397" y="14601"/>
                  <a:pt x="367" y="14601"/>
                </a:cubicBezTo>
                <a:close/>
                <a:moveTo>
                  <a:pt x="1217" y="14601"/>
                </a:moveTo>
                <a:cubicBezTo>
                  <a:pt x="1188" y="14601"/>
                  <a:pt x="1164" y="14646"/>
                  <a:pt x="1164" y="14704"/>
                </a:cubicBezTo>
                <a:lnTo>
                  <a:pt x="1164" y="14924"/>
                </a:lnTo>
                <a:cubicBezTo>
                  <a:pt x="1164" y="14981"/>
                  <a:pt x="1188" y="15028"/>
                  <a:pt x="1217" y="15028"/>
                </a:cubicBezTo>
                <a:cubicBezTo>
                  <a:pt x="1246" y="15028"/>
                  <a:pt x="1270" y="14981"/>
                  <a:pt x="1270" y="14924"/>
                </a:cubicBezTo>
                <a:lnTo>
                  <a:pt x="1270" y="14704"/>
                </a:lnTo>
                <a:cubicBezTo>
                  <a:pt x="1270" y="14646"/>
                  <a:pt x="1246" y="14601"/>
                  <a:pt x="1217" y="14601"/>
                </a:cubicBezTo>
                <a:close/>
                <a:moveTo>
                  <a:pt x="1532" y="14601"/>
                </a:moveTo>
                <a:cubicBezTo>
                  <a:pt x="1503" y="14601"/>
                  <a:pt x="1479" y="14646"/>
                  <a:pt x="1479" y="14704"/>
                </a:cubicBezTo>
                <a:lnTo>
                  <a:pt x="1479" y="14924"/>
                </a:lnTo>
                <a:cubicBezTo>
                  <a:pt x="1479" y="14981"/>
                  <a:pt x="1503" y="15028"/>
                  <a:pt x="1532" y="15028"/>
                </a:cubicBezTo>
                <a:cubicBezTo>
                  <a:pt x="1561" y="15028"/>
                  <a:pt x="1584" y="14981"/>
                  <a:pt x="1584" y="14924"/>
                </a:cubicBezTo>
                <a:lnTo>
                  <a:pt x="1584" y="14704"/>
                </a:lnTo>
                <a:cubicBezTo>
                  <a:pt x="1584" y="14646"/>
                  <a:pt x="1561" y="14601"/>
                  <a:pt x="1532" y="14601"/>
                </a:cubicBezTo>
                <a:close/>
                <a:moveTo>
                  <a:pt x="2380" y="14601"/>
                </a:moveTo>
                <a:cubicBezTo>
                  <a:pt x="2351" y="14601"/>
                  <a:pt x="2329" y="14646"/>
                  <a:pt x="2329" y="14704"/>
                </a:cubicBezTo>
                <a:lnTo>
                  <a:pt x="2329" y="14924"/>
                </a:lnTo>
                <a:cubicBezTo>
                  <a:pt x="2329" y="14981"/>
                  <a:pt x="2351" y="15028"/>
                  <a:pt x="2380" y="15028"/>
                </a:cubicBezTo>
                <a:cubicBezTo>
                  <a:pt x="2409" y="15028"/>
                  <a:pt x="2433" y="14981"/>
                  <a:pt x="2433" y="14924"/>
                </a:cubicBezTo>
                <a:lnTo>
                  <a:pt x="2433" y="14704"/>
                </a:lnTo>
                <a:cubicBezTo>
                  <a:pt x="2433" y="14646"/>
                  <a:pt x="2409" y="14601"/>
                  <a:pt x="2380" y="14601"/>
                </a:cubicBezTo>
                <a:close/>
                <a:moveTo>
                  <a:pt x="2695" y="14601"/>
                </a:moveTo>
                <a:cubicBezTo>
                  <a:pt x="2666" y="14601"/>
                  <a:pt x="2643" y="14646"/>
                  <a:pt x="2643" y="14704"/>
                </a:cubicBezTo>
                <a:lnTo>
                  <a:pt x="2643" y="14924"/>
                </a:lnTo>
                <a:cubicBezTo>
                  <a:pt x="2643" y="14981"/>
                  <a:pt x="2666" y="15028"/>
                  <a:pt x="2695" y="15028"/>
                </a:cubicBezTo>
                <a:cubicBezTo>
                  <a:pt x="2724" y="15028"/>
                  <a:pt x="2748" y="14981"/>
                  <a:pt x="2748" y="14924"/>
                </a:cubicBezTo>
                <a:lnTo>
                  <a:pt x="2748" y="14704"/>
                </a:lnTo>
                <a:cubicBezTo>
                  <a:pt x="2748" y="14646"/>
                  <a:pt x="2724" y="14601"/>
                  <a:pt x="2695" y="14601"/>
                </a:cubicBezTo>
                <a:close/>
                <a:moveTo>
                  <a:pt x="3545" y="14601"/>
                </a:moveTo>
                <a:cubicBezTo>
                  <a:pt x="3516" y="14601"/>
                  <a:pt x="3492" y="14646"/>
                  <a:pt x="3492" y="14704"/>
                </a:cubicBezTo>
                <a:lnTo>
                  <a:pt x="3492" y="14924"/>
                </a:lnTo>
                <a:cubicBezTo>
                  <a:pt x="3492" y="14981"/>
                  <a:pt x="3516" y="15028"/>
                  <a:pt x="3545" y="15028"/>
                </a:cubicBezTo>
                <a:cubicBezTo>
                  <a:pt x="3574" y="15028"/>
                  <a:pt x="3598" y="14981"/>
                  <a:pt x="3598" y="14924"/>
                </a:cubicBezTo>
                <a:lnTo>
                  <a:pt x="3598" y="14704"/>
                </a:lnTo>
                <a:cubicBezTo>
                  <a:pt x="3598" y="14646"/>
                  <a:pt x="3574" y="14601"/>
                  <a:pt x="3545" y="14601"/>
                </a:cubicBezTo>
                <a:close/>
                <a:moveTo>
                  <a:pt x="3859" y="14601"/>
                </a:moveTo>
                <a:cubicBezTo>
                  <a:pt x="3830" y="14601"/>
                  <a:pt x="3806" y="14646"/>
                  <a:pt x="3806" y="14704"/>
                </a:cubicBezTo>
                <a:lnTo>
                  <a:pt x="3806" y="14924"/>
                </a:lnTo>
                <a:cubicBezTo>
                  <a:pt x="3806" y="14981"/>
                  <a:pt x="3830" y="15028"/>
                  <a:pt x="3859" y="15028"/>
                </a:cubicBezTo>
                <a:cubicBezTo>
                  <a:pt x="3888" y="15028"/>
                  <a:pt x="3912" y="14981"/>
                  <a:pt x="3912" y="14924"/>
                </a:cubicBezTo>
                <a:lnTo>
                  <a:pt x="3912" y="14704"/>
                </a:lnTo>
                <a:cubicBezTo>
                  <a:pt x="3912" y="14646"/>
                  <a:pt x="3888" y="14601"/>
                  <a:pt x="3859" y="14601"/>
                </a:cubicBezTo>
                <a:close/>
                <a:moveTo>
                  <a:pt x="4709" y="14601"/>
                </a:moveTo>
                <a:cubicBezTo>
                  <a:pt x="4680" y="14601"/>
                  <a:pt x="4656" y="14646"/>
                  <a:pt x="4656" y="14704"/>
                </a:cubicBezTo>
                <a:lnTo>
                  <a:pt x="4656" y="14924"/>
                </a:lnTo>
                <a:cubicBezTo>
                  <a:pt x="4656" y="14981"/>
                  <a:pt x="4680" y="15028"/>
                  <a:pt x="4709" y="15028"/>
                </a:cubicBezTo>
                <a:cubicBezTo>
                  <a:pt x="4738" y="15028"/>
                  <a:pt x="4762" y="14981"/>
                  <a:pt x="4762" y="14924"/>
                </a:cubicBezTo>
                <a:lnTo>
                  <a:pt x="4762" y="14704"/>
                </a:lnTo>
                <a:cubicBezTo>
                  <a:pt x="4762" y="14646"/>
                  <a:pt x="4738" y="14601"/>
                  <a:pt x="4709" y="14601"/>
                </a:cubicBezTo>
                <a:close/>
                <a:moveTo>
                  <a:pt x="5023" y="14601"/>
                </a:moveTo>
                <a:cubicBezTo>
                  <a:pt x="4994" y="14601"/>
                  <a:pt x="4970" y="14646"/>
                  <a:pt x="4970" y="14704"/>
                </a:cubicBezTo>
                <a:lnTo>
                  <a:pt x="4970" y="14924"/>
                </a:lnTo>
                <a:cubicBezTo>
                  <a:pt x="4970" y="14981"/>
                  <a:pt x="4994" y="15028"/>
                  <a:pt x="5023" y="15028"/>
                </a:cubicBezTo>
                <a:cubicBezTo>
                  <a:pt x="5053" y="15028"/>
                  <a:pt x="5076" y="14981"/>
                  <a:pt x="5076" y="14924"/>
                </a:cubicBezTo>
                <a:lnTo>
                  <a:pt x="5076" y="14704"/>
                </a:lnTo>
                <a:cubicBezTo>
                  <a:pt x="5076" y="14646"/>
                  <a:pt x="5053" y="14601"/>
                  <a:pt x="5023" y="14601"/>
                </a:cubicBezTo>
                <a:close/>
                <a:moveTo>
                  <a:pt x="5873" y="14601"/>
                </a:moveTo>
                <a:cubicBezTo>
                  <a:pt x="5844" y="14601"/>
                  <a:pt x="5820" y="14646"/>
                  <a:pt x="5820" y="14704"/>
                </a:cubicBezTo>
                <a:lnTo>
                  <a:pt x="5820" y="14924"/>
                </a:lnTo>
                <a:cubicBezTo>
                  <a:pt x="5820" y="14981"/>
                  <a:pt x="5844" y="15028"/>
                  <a:pt x="5873" y="15028"/>
                </a:cubicBezTo>
                <a:cubicBezTo>
                  <a:pt x="5902" y="15028"/>
                  <a:pt x="5926" y="14981"/>
                  <a:pt x="5926" y="14924"/>
                </a:cubicBezTo>
                <a:lnTo>
                  <a:pt x="5926" y="14704"/>
                </a:lnTo>
                <a:cubicBezTo>
                  <a:pt x="5926" y="14646"/>
                  <a:pt x="5902" y="14601"/>
                  <a:pt x="5873" y="14601"/>
                </a:cubicBezTo>
                <a:close/>
                <a:moveTo>
                  <a:pt x="6188" y="14601"/>
                </a:moveTo>
                <a:cubicBezTo>
                  <a:pt x="6159" y="14601"/>
                  <a:pt x="6135" y="14646"/>
                  <a:pt x="6135" y="14704"/>
                </a:cubicBezTo>
                <a:lnTo>
                  <a:pt x="6135" y="14924"/>
                </a:lnTo>
                <a:cubicBezTo>
                  <a:pt x="6135" y="14981"/>
                  <a:pt x="6159" y="15028"/>
                  <a:pt x="6188" y="15028"/>
                </a:cubicBezTo>
                <a:cubicBezTo>
                  <a:pt x="6217" y="15028"/>
                  <a:pt x="6240" y="14981"/>
                  <a:pt x="6240" y="14924"/>
                </a:cubicBezTo>
                <a:lnTo>
                  <a:pt x="6240" y="14704"/>
                </a:lnTo>
                <a:cubicBezTo>
                  <a:pt x="6240" y="14646"/>
                  <a:pt x="6217" y="14601"/>
                  <a:pt x="6188" y="14601"/>
                </a:cubicBezTo>
                <a:close/>
                <a:moveTo>
                  <a:pt x="7036" y="14601"/>
                </a:moveTo>
                <a:cubicBezTo>
                  <a:pt x="7007" y="14601"/>
                  <a:pt x="6984" y="14646"/>
                  <a:pt x="6984" y="14704"/>
                </a:cubicBezTo>
                <a:lnTo>
                  <a:pt x="6984" y="14924"/>
                </a:lnTo>
                <a:cubicBezTo>
                  <a:pt x="6984" y="14981"/>
                  <a:pt x="7007" y="15028"/>
                  <a:pt x="7036" y="15028"/>
                </a:cubicBezTo>
                <a:cubicBezTo>
                  <a:pt x="7065" y="15028"/>
                  <a:pt x="7089" y="14981"/>
                  <a:pt x="7089" y="14924"/>
                </a:cubicBezTo>
                <a:lnTo>
                  <a:pt x="7089" y="14704"/>
                </a:lnTo>
                <a:cubicBezTo>
                  <a:pt x="7089" y="14646"/>
                  <a:pt x="7065" y="14601"/>
                  <a:pt x="7036" y="14601"/>
                </a:cubicBezTo>
                <a:close/>
                <a:moveTo>
                  <a:pt x="7351" y="14601"/>
                </a:moveTo>
                <a:cubicBezTo>
                  <a:pt x="7322" y="14601"/>
                  <a:pt x="7299" y="14646"/>
                  <a:pt x="7299" y="14704"/>
                </a:cubicBezTo>
                <a:lnTo>
                  <a:pt x="7299" y="14924"/>
                </a:lnTo>
                <a:cubicBezTo>
                  <a:pt x="7299" y="14981"/>
                  <a:pt x="7322" y="15028"/>
                  <a:pt x="7351" y="15028"/>
                </a:cubicBezTo>
                <a:cubicBezTo>
                  <a:pt x="7380" y="15028"/>
                  <a:pt x="7404" y="14981"/>
                  <a:pt x="7404" y="14924"/>
                </a:cubicBezTo>
                <a:lnTo>
                  <a:pt x="7404" y="14704"/>
                </a:lnTo>
                <a:cubicBezTo>
                  <a:pt x="7404" y="14646"/>
                  <a:pt x="7380" y="14601"/>
                  <a:pt x="7351" y="14601"/>
                </a:cubicBezTo>
                <a:close/>
                <a:moveTo>
                  <a:pt x="8201" y="14601"/>
                </a:moveTo>
                <a:cubicBezTo>
                  <a:pt x="8171" y="14601"/>
                  <a:pt x="8148" y="14646"/>
                  <a:pt x="8148" y="14704"/>
                </a:cubicBezTo>
                <a:lnTo>
                  <a:pt x="8148" y="14924"/>
                </a:lnTo>
                <a:cubicBezTo>
                  <a:pt x="8148" y="14981"/>
                  <a:pt x="8171" y="15028"/>
                  <a:pt x="8201" y="15028"/>
                </a:cubicBezTo>
                <a:cubicBezTo>
                  <a:pt x="8230" y="15028"/>
                  <a:pt x="8254" y="14981"/>
                  <a:pt x="8254" y="14924"/>
                </a:cubicBezTo>
                <a:lnTo>
                  <a:pt x="8254" y="14704"/>
                </a:lnTo>
                <a:cubicBezTo>
                  <a:pt x="8254" y="14646"/>
                  <a:pt x="8230" y="14601"/>
                  <a:pt x="8201" y="14601"/>
                </a:cubicBezTo>
                <a:close/>
                <a:moveTo>
                  <a:pt x="8515" y="14601"/>
                </a:moveTo>
                <a:cubicBezTo>
                  <a:pt x="8486" y="14601"/>
                  <a:pt x="8462" y="14646"/>
                  <a:pt x="8462" y="14704"/>
                </a:cubicBezTo>
                <a:lnTo>
                  <a:pt x="8462" y="14924"/>
                </a:lnTo>
                <a:cubicBezTo>
                  <a:pt x="8462" y="14981"/>
                  <a:pt x="8486" y="15028"/>
                  <a:pt x="8515" y="15028"/>
                </a:cubicBezTo>
                <a:cubicBezTo>
                  <a:pt x="8544" y="15028"/>
                  <a:pt x="8568" y="14981"/>
                  <a:pt x="8568" y="14924"/>
                </a:cubicBezTo>
                <a:lnTo>
                  <a:pt x="8568" y="14704"/>
                </a:lnTo>
                <a:cubicBezTo>
                  <a:pt x="8568" y="14646"/>
                  <a:pt x="8544" y="14601"/>
                  <a:pt x="8515" y="14601"/>
                </a:cubicBezTo>
                <a:close/>
                <a:moveTo>
                  <a:pt x="9365" y="14601"/>
                </a:moveTo>
                <a:cubicBezTo>
                  <a:pt x="9336" y="14601"/>
                  <a:pt x="9312" y="14646"/>
                  <a:pt x="9312" y="14704"/>
                </a:cubicBezTo>
                <a:lnTo>
                  <a:pt x="9312" y="14924"/>
                </a:lnTo>
                <a:cubicBezTo>
                  <a:pt x="9312" y="14981"/>
                  <a:pt x="9336" y="15028"/>
                  <a:pt x="9365" y="15028"/>
                </a:cubicBezTo>
                <a:cubicBezTo>
                  <a:pt x="9394" y="15028"/>
                  <a:pt x="9418" y="14981"/>
                  <a:pt x="9418" y="14924"/>
                </a:cubicBezTo>
                <a:lnTo>
                  <a:pt x="9418" y="14704"/>
                </a:lnTo>
                <a:cubicBezTo>
                  <a:pt x="9418" y="14646"/>
                  <a:pt x="9394" y="14601"/>
                  <a:pt x="9365" y="14601"/>
                </a:cubicBezTo>
                <a:close/>
                <a:moveTo>
                  <a:pt x="9679" y="14601"/>
                </a:moveTo>
                <a:cubicBezTo>
                  <a:pt x="9650" y="14601"/>
                  <a:pt x="9626" y="14646"/>
                  <a:pt x="9626" y="14704"/>
                </a:cubicBezTo>
                <a:lnTo>
                  <a:pt x="9626" y="14924"/>
                </a:lnTo>
                <a:cubicBezTo>
                  <a:pt x="9626" y="14981"/>
                  <a:pt x="9650" y="15028"/>
                  <a:pt x="9679" y="15028"/>
                </a:cubicBezTo>
                <a:cubicBezTo>
                  <a:pt x="9708" y="15028"/>
                  <a:pt x="9732" y="14981"/>
                  <a:pt x="9732" y="14924"/>
                </a:cubicBezTo>
                <a:lnTo>
                  <a:pt x="9732" y="14704"/>
                </a:lnTo>
                <a:cubicBezTo>
                  <a:pt x="9732" y="14646"/>
                  <a:pt x="9708" y="14601"/>
                  <a:pt x="9679" y="14601"/>
                </a:cubicBezTo>
                <a:close/>
                <a:moveTo>
                  <a:pt x="10529" y="14601"/>
                </a:moveTo>
                <a:cubicBezTo>
                  <a:pt x="10500" y="14601"/>
                  <a:pt x="10476" y="14646"/>
                  <a:pt x="10476" y="14704"/>
                </a:cubicBezTo>
                <a:lnTo>
                  <a:pt x="10476" y="14924"/>
                </a:lnTo>
                <a:cubicBezTo>
                  <a:pt x="10476" y="14981"/>
                  <a:pt x="10500" y="15028"/>
                  <a:pt x="10529" y="15028"/>
                </a:cubicBezTo>
                <a:cubicBezTo>
                  <a:pt x="10558" y="15028"/>
                  <a:pt x="10582" y="14981"/>
                  <a:pt x="10582" y="14924"/>
                </a:cubicBezTo>
                <a:lnTo>
                  <a:pt x="10582" y="14704"/>
                </a:lnTo>
                <a:cubicBezTo>
                  <a:pt x="10582" y="14646"/>
                  <a:pt x="10558" y="14601"/>
                  <a:pt x="10529" y="14601"/>
                </a:cubicBezTo>
                <a:close/>
                <a:moveTo>
                  <a:pt x="10844" y="14601"/>
                </a:moveTo>
                <a:cubicBezTo>
                  <a:pt x="10814" y="14601"/>
                  <a:pt x="10791" y="14646"/>
                  <a:pt x="10791" y="14704"/>
                </a:cubicBezTo>
                <a:lnTo>
                  <a:pt x="10791" y="14924"/>
                </a:lnTo>
                <a:cubicBezTo>
                  <a:pt x="10791" y="14981"/>
                  <a:pt x="10814" y="15028"/>
                  <a:pt x="10844" y="15028"/>
                </a:cubicBezTo>
                <a:cubicBezTo>
                  <a:pt x="10873" y="15028"/>
                  <a:pt x="10895" y="14981"/>
                  <a:pt x="10895" y="14924"/>
                </a:cubicBezTo>
                <a:lnTo>
                  <a:pt x="10895" y="14704"/>
                </a:lnTo>
                <a:cubicBezTo>
                  <a:pt x="10895" y="14646"/>
                  <a:pt x="10873" y="14601"/>
                  <a:pt x="10844" y="14601"/>
                </a:cubicBezTo>
                <a:close/>
                <a:moveTo>
                  <a:pt x="11692" y="14601"/>
                </a:moveTo>
                <a:cubicBezTo>
                  <a:pt x="11663" y="14601"/>
                  <a:pt x="11640" y="14646"/>
                  <a:pt x="11640" y="14704"/>
                </a:cubicBezTo>
                <a:lnTo>
                  <a:pt x="11640" y="14924"/>
                </a:lnTo>
                <a:cubicBezTo>
                  <a:pt x="11640" y="14981"/>
                  <a:pt x="11663" y="15028"/>
                  <a:pt x="11692" y="15028"/>
                </a:cubicBezTo>
                <a:cubicBezTo>
                  <a:pt x="11721" y="15028"/>
                  <a:pt x="11745" y="14981"/>
                  <a:pt x="11745" y="14924"/>
                </a:cubicBezTo>
                <a:lnTo>
                  <a:pt x="11745" y="14704"/>
                </a:lnTo>
                <a:cubicBezTo>
                  <a:pt x="11745" y="14646"/>
                  <a:pt x="11721" y="14601"/>
                  <a:pt x="11692" y="14601"/>
                </a:cubicBezTo>
                <a:close/>
                <a:moveTo>
                  <a:pt x="12007" y="14601"/>
                </a:moveTo>
                <a:cubicBezTo>
                  <a:pt x="11978" y="14601"/>
                  <a:pt x="11955" y="14646"/>
                  <a:pt x="11955" y="14704"/>
                </a:cubicBezTo>
                <a:lnTo>
                  <a:pt x="11955" y="14924"/>
                </a:lnTo>
                <a:cubicBezTo>
                  <a:pt x="11955" y="14981"/>
                  <a:pt x="11978" y="15028"/>
                  <a:pt x="12007" y="15028"/>
                </a:cubicBezTo>
                <a:cubicBezTo>
                  <a:pt x="12036" y="15028"/>
                  <a:pt x="12060" y="14981"/>
                  <a:pt x="12060" y="14924"/>
                </a:cubicBezTo>
                <a:lnTo>
                  <a:pt x="12060" y="14704"/>
                </a:lnTo>
                <a:cubicBezTo>
                  <a:pt x="12060" y="14646"/>
                  <a:pt x="12036" y="14601"/>
                  <a:pt x="12007" y="14601"/>
                </a:cubicBezTo>
                <a:close/>
                <a:moveTo>
                  <a:pt x="12856" y="14601"/>
                </a:moveTo>
                <a:cubicBezTo>
                  <a:pt x="12827" y="14601"/>
                  <a:pt x="12804" y="14646"/>
                  <a:pt x="12804" y="14704"/>
                </a:cubicBezTo>
                <a:lnTo>
                  <a:pt x="12804" y="14924"/>
                </a:lnTo>
                <a:cubicBezTo>
                  <a:pt x="12804" y="14981"/>
                  <a:pt x="12827" y="15028"/>
                  <a:pt x="12856" y="15028"/>
                </a:cubicBezTo>
                <a:cubicBezTo>
                  <a:pt x="12886" y="15028"/>
                  <a:pt x="12909" y="14981"/>
                  <a:pt x="12909" y="14924"/>
                </a:cubicBezTo>
                <a:lnTo>
                  <a:pt x="12909" y="14704"/>
                </a:lnTo>
                <a:cubicBezTo>
                  <a:pt x="12909" y="14646"/>
                  <a:pt x="12886" y="14601"/>
                  <a:pt x="12856" y="14601"/>
                </a:cubicBezTo>
                <a:close/>
                <a:moveTo>
                  <a:pt x="13171" y="14601"/>
                </a:moveTo>
                <a:cubicBezTo>
                  <a:pt x="13142" y="14601"/>
                  <a:pt x="13118" y="14646"/>
                  <a:pt x="13118" y="14704"/>
                </a:cubicBezTo>
                <a:lnTo>
                  <a:pt x="13118" y="14924"/>
                </a:lnTo>
                <a:cubicBezTo>
                  <a:pt x="13118" y="14981"/>
                  <a:pt x="13142" y="15028"/>
                  <a:pt x="13171" y="15028"/>
                </a:cubicBezTo>
                <a:cubicBezTo>
                  <a:pt x="13200" y="15028"/>
                  <a:pt x="13224" y="14981"/>
                  <a:pt x="13224" y="14924"/>
                </a:cubicBezTo>
                <a:lnTo>
                  <a:pt x="13224" y="14704"/>
                </a:lnTo>
                <a:cubicBezTo>
                  <a:pt x="13224" y="14646"/>
                  <a:pt x="13200" y="14601"/>
                  <a:pt x="13171" y="14601"/>
                </a:cubicBezTo>
                <a:close/>
                <a:moveTo>
                  <a:pt x="14021" y="14601"/>
                </a:moveTo>
                <a:cubicBezTo>
                  <a:pt x="13992" y="14601"/>
                  <a:pt x="13968" y="14646"/>
                  <a:pt x="13968" y="14704"/>
                </a:cubicBezTo>
                <a:lnTo>
                  <a:pt x="13968" y="14924"/>
                </a:lnTo>
                <a:cubicBezTo>
                  <a:pt x="13968" y="14981"/>
                  <a:pt x="13992" y="15028"/>
                  <a:pt x="14021" y="15028"/>
                </a:cubicBezTo>
                <a:cubicBezTo>
                  <a:pt x="14050" y="15028"/>
                  <a:pt x="14074" y="14981"/>
                  <a:pt x="14074" y="14924"/>
                </a:cubicBezTo>
                <a:lnTo>
                  <a:pt x="14074" y="14704"/>
                </a:lnTo>
                <a:cubicBezTo>
                  <a:pt x="14074" y="14646"/>
                  <a:pt x="14050" y="14601"/>
                  <a:pt x="14021" y="14601"/>
                </a:cubicBezTo>
                <a:close/>
                <a:moveTo>
                  <a:pt x="14335" y="14601"/>
                </a:moveTo>
                <a:cubicBezTo>
                  <a:pt x="14306" y="14601"/>
                  <a:pt x="14282" y="14646"/>
                  <a:pt x="14282" y="14704"/>
                </a:cubicBezTo>
                <a:lnTo>
                  <a:pt x="14282" y="14924"/>
                </a:lnTo>
                <a:cubicBezTo>
                  <a:pt x="14282" y="14981"/>
                  <a:pt x="14306" y="15028"/>
                  <a:pt x="14335" y="15028"/>
                </a:cubicBezTo>
                <a:cubicBezTo>
                  <a:pt x="14364" y="15028"/>
                  <a:pt x="14388" y="14981"/>
                  <a:pt x="14388" y="14924"/>
                </a:cubicBezTo>
                <a:lnTo>
                  <a:pt x="14388" y="14704"/>
                </a:lnTo>
                <a:cubicBezTo>
                  <a:pt x="14388" y="14646"/>
                  <a:pt x="14364" y="14601"/>
                  <a:pt x="14335" y="14601"/>
                </a:cubicBezTo>
                <a:close/>
                <a:moveTo>
                  <a:pt x="15185" y="14601"/>
                </a:moveTo>
                <a:cubicBezTo>
                  <a:pt x="15156" y="14601"/>
                  <a:pt x="15132" y="14646"/>
                  <a:pt x="15132" y="14704"/>
                </a:cubicBezTo>
                <a:lnTo>
                  <a:pt x="15132" y="14924"/>
                </a:lnTo>
                <a:cubicBezTo>
                  <a:pt x="15132" y="14981"/>
                  <a:pt x="15156" y="15028"/>
                  <a:pt x="15185" y="15028"/>
                </a:cubicBezTo>
                <a:cubicBezTo>
                  <a:pt x="15214" y="15028"/>
                  <a:pt x="15237" y="14981"/>
                  <a:pt x="15237" y="14924"/>
                </a:cubicBezTo>
                <a:lnTo>
                  <a:pt x="15237" y="14704"/>
                </a:lnTo>
                <a:cubicBezTo>
                  <a:pt x="15237" y="14646"/>
                  <a:pt x="15214" y="14601"/>
                  <a:pt x="15185" y="14601"/>
                </a:cubicBezTo>
                <a:close/>
                <a:moveTo>
                  <a:pt x="15500" y="14601"/>
                </a:moveTo>
                <a:cubicBezTo>
                  <a:pt x="15470" y="14601"/>
                  <a:pt x="15447" y="14646"/>
                  <a:pt x="15447" y="14704"/>
                </a:cubicBezTo>
                <a:lnTo>
                  <a:pt x="15447" y="14924"/>
                </a:lnTo>
                <a:cubicBezTo>
                  <a:pt x="15447" y="14981"/>
                  <a:pt x="15470" y="15028"/>
                  <a:pt x="15500" y="15028"/>
                </a:cubicBezTo>
                <a:cubicBezTo>
                  <a:pt x="15529" y="15028"/>
                  <a:pt x="15551" y="14981"/>
                  <a:pt x="15551" y="14924"/>
                </a:cubicBezTo>
                <a:lnTo>
                  <a:pt x="15551" y="14704"/>
                </a:lnTo>
                <a:cubicBezTo>
                  <a:pt x="15551" y="14646"/>
                  <a:pt x="15529" y="14601"/>
                  <a:pt x="15500" y="14601"/>
                </a:cubicBezTo>
                <a:close/>
                <a:moveTo>
                  <a:pt x="16349" y="14601"/>
                </a:moveTo>
                <a:cubicBezTo>
                  <a:pt x="16320" y="14601"/>
                  <a:pt x="16296" y="14646"/>
                  <a:pt x="16296" y="14704"/>
                </a:cubicBezTo>
                <a:lnTo>
                  <a:pt x="16296" y="14924"/>
                </a:lnTo>
                <a:cubicBezTo>
                  <a:pt x="16296" y="14981"/>
                  <a:pt x="16320" y="15028"/>
                  <a:pt x="16349" y="15028"/>
                </a:cubicBezTo>
                <a:cubicBezTo>
                  <a:pt x="16378" y="15028"/>
                  <a:pt x="16401" y="14981"/>
                  <a:pt x="16401" y="14924"/>
                </a:cubicBezTo>
                <a:lnTo>
                  <a:pt x="16401" y="14704"/>
                </a:lnTo>
                <a:cubicBezTo>
                  <a:pt x="16401" y="14646"/>
                  <a:pt x="16378" y="14601"/>
                  <a:pt x="16349" y="14601"/>
                </a:cubicBezTo>
                <a:close/>
                <a:moveTo>
                  <a:pt x="16663" y="14601"/>
                </a:moveTo>
                <a:cubicBezTo>
                  <a:pt x="16634" y="14601"/>
                  <a:pt x="16611" y="14646"/>
                  <a:pt x="16611" y="14704"/>
                </a:cubicBezTo>
                <a:lnTo>
                  <a:pt x="16611" y="14924"/>
                </a:lnTo>
                <a:cubicBezTo>
                  <a:pt x="16611" y="14981"/>
                  <a:pt x="16634" y="15028"/>
                  <a:pt x="16663" y="15028"/>
                </a:cubicBezTo>
                <a:cubicBezTo>
                  <a:pt x="16692" y="15028"/>
                  <a:pt x="16716" y="14981"/>
                  <a:pt x="16716" y="14924"/>
                </a:cubicBezTo>
                <a:lnTo>
                  <a:pt x="16716" y="14704"/>
                </a:lnTo>
                <a:cubicBezTo>
                  <a:pt x="16716" y="14646"/>
                  <a:pt x="16692" y="14601"/>
                  <a:pt x="16663" y="14601"/>
                </a:cubicBezTo>
                <a:close/>
                <a:moveTo>
                  <a:pt x="17512" y="14601"/>
                </a:moveTo>
                <a:cubicBezTo>
                  <a:pt x="17483" y="14601"/>
                  <a:pt x="17459" y="14646"/>
                  <a:pt x="17459" y="14704"/>
                </a:cubicBezTo>
                <a:lnTo>
                  <a:pt x="17459" y="14924"/>
                </a:lnTo>
                <a:cubicBezTo>
                  <a:pt x="17459" y="14981"/>
                  <a:pt x="17483" y="15028"/>
                  <a:pt x="17512" y="15028"/>
                </a:cubicBezTo>
                <a:cubicBezTo>
                  <a:pt x="17541" y="15028"/>
                  <a:pt x="17565" y="14981"/>
                  <a:pt x="17565" y="14924"/>
                </a:cubicBezTo>
                <a:lnTo>
                  <a:pt x="17565" y="14704"/>
                </a:lnTo>
                <a:cubicBezTo>
                  <a:pt x="17565" y="14646"/>
                  <a:pt x="17541" y="14601"/>
                  <a:pt x="17512" y="14601"/>
                </a:cubicBezTo>
                <a:close/>
                <a:moveTo>
                  <a:pt x="17827" y="14601"/>
                </a:moveTo>
                <a:cubicBezTo>
                  <a:pt x="17798" y="14601"/>
                  <a:pt x="17774" y="14646"/>
                  <a:pt x="17774" y="14704"/>
                </a:cubicBezTo>
                <a:lnTo>
                  <a:pt x="17774" y="14924"/>
                </a:lnTo>
                <a:cubicBezTo>
                  <a:pt x="17774" y="14981"/>
                  <a:pt x="17798" y="15028"/>
                  <a:pt x="17827" y="15028"/>
                </a:cubicBezTo>
                <a:cubicBezTo>
                  <a:pt x="17856" y="15028"/>
                  <a:pt x="17880" y="14981"/>
                  <a:pt x="17880" y="14924"/>
                </a:cubicBezTo>
                <a:lnTo>
                  <a:pt x="17880" y="14704"/>
                </a:lnTo>
                <a:cubicBezTo>
                  <a:pt x="17880" y="14646"/>
                  <a:pt x="17856" y="14601"/>
                  <a:pt x="17827" y="14601"/>
                </a:cubicBezTo>
                <a:close/>
                <a:moveTo>
                  <a:pt x="18677" y="14601"/>
                </a:moveTo>
                <a:cubicBezTo>
                  <a:pt x="18648" y="14601"/>
                  <a:pt x="18624" y="14646"/>
                  <a:pt x="18624" y="14704"/>
                </a:cubicBezTo>
                <a:lnTo>
                  <a:pt x="18624" y="14924"/>
                </a:lnTo>
                <a:cubicBezTo>
                  <a:pt x="18624" y="14981"/>
                  <a:pt x="18648" y="15028"/>
                  <a:pt x="18677" y="15028"/>
                </a:cubicBezTo>
                <a:cubicBezTo>
                  <a:pt x="18706" y="15028"/>
                  <a:pt x="18730" y="14981"/>
                  <a:pt x="18730" y="14924"/>
                </a:cubicBezTo>
                <a:lnTo>
                  <a:pt x="18730" y="14704"/>
                </a:lnTo>
                <a:cubicBezTo>
                  <a:pt x="18730" y="14646"/>
                  <a:pt x="18706" y="14601"/>
                  <a:pt x="18677" y="14601"/>
                </a:cubicBezTo>
                <a:close/>
                <a:moveTo>
                  <a:pt x="18991" y="14601"/>
                </a:moveTo>
                <a:cubicBezTo>
                  <a:pt x="18962" y="14601"/>
                  <a:pt x="18938" y="14646"/>
                  <a:pt x="18938" y="14704"/>
                </a:cubicBezTo>
                <a:lnTo>
                  <a:pt x="18938" y="14924"/>
                </a:lnTo>
                <a:cubicBezTo>
                  <a:pt x="18938" y="14981"/>
                  <a:pt x="18962" y="15028"/>
                  <a:pt x="18991" y="15028"/>
                </a:cubicBezTo>
                <a:cubicBezTo>
                  <a:pt x="19020" y="15028"/>
                  <a:pt x="19044" y="14981"/>
                  <a:pt x="19044" y="14924"/>
                </a:cubicBezTo>
                <a:lnTo>
                  <a:pt x="19044" y="14704"/>
                </a:lnTo>
                <a:cubicBezTo>
                  <a:pt x="19044" y="14646"/>
                  <a:pt x="19020" y="14601"/>
                  <a:pt x="18991" y="14601"/>
                </a:cubicBezTo>
                <a:close/>
                <a:moveTo>
                  <a:pt x="19841" y="14601"/>
                </a:moveTo>
                <a:cubicBezTo>
                  <a:pt x="19812" y="14601"/>
                  <a:pt x="19788" y="14646"/>
                  <a:pt x="19788" y="14704"/>
                </a:cubicBezTo>
                <a:lnTo>
                  <a:pt x="19788" y="14924"/>
                </a:lnTo>
                <a:cubicBezTo>
                  <a:pt x="19788" y="14981"/>
                  <a:pt x="19812" y="15028"/>
                  <a:pt x="19841" y="15028"/>
                </a:cubicBezTo>
                <a:cubicBezTo>
                  <a:pt x="19870" y="15028"/>
                  <a:pt x="19894" y="14981"/>
                  <a:pt x="19894" y="14924"/>
                </a:cubicBezTo>
                <a:lnTo>
                  <a:pt x="19894" y="14704"/>
                </a:lnTo>
                <a:cubicBezTo>
                  <a:pt x="19894" y="14646"/>
                  <a:pt x="19870" y="14601"/>
                  <a:pt x="19841" y="14601"/>
                </a:cubicBezTo>
                <a:close/>
                <a:moveTo>
                  <a:pt x="20155" y="14601"/>
                </a:moveTo>
                <a:cubicBezTo>
                  <a:pt x="20126" y="14601"/>
                  <a:pt x="20102" y="14646"/>
                  <a:pt x="20102" y="14704"/>
                </a:cubicBezTo>
                <a:lnTo>
                  <a:pt x="20102" y="14924"/>
                </a:lnTo>
                <a:cubicBezTo>
                  <a:pt x="20102" y="14981"/>
                  <a:pt x="20126" y="15028"/>
                  <a:pt x="20155" y="15028"/>
                </a:cubicBezTo>
                <a:cubicBezTo>
                  <a:pt x="20184" y="15028"/>
                  <a:pt x="20207" y="14981"/>
                  <a:pt x="20207" y="14924"/>
                </a:cubicBezTo>
                <a:lnTo>
                  <a:pt x="20207" y="14704"/>
                </a:lnTo>
                <a:cubicBezTo>
                  <a:pt x="20207" y="14646"/>
                  <a:pt x="20184" y="14601"/>
                  <a:pt x="20155" y="14601"/>
                </a:cubicBezTo>
                <a:close/>
                <a:moveTo>
                  <a:pt x="21004" y="14601"/>
                </a:moveTo>
                <a:cubicBezTo>
                  <a:pt x="20975" y="14601"/>
                  <a:pt x="20952" y="14646"/>
                  <a:pt x="20952" y="14704"/>
                </a:cubicBezTo>
                <a:lnTo>
                  <a:pt x="20952" y="14924"/>
                </a:lnTo>
                <a:cubicBezTo>
                  <a:pt x="20952" y="14981"/>
                  <a:pt x="20975" y="15028"/>
                  <a:pt x="21004" y="15028"/>
                </a:cubicBezTo>
                <a:cubicBezTo>
                  <a:pt x="21033" y="15028"/>
                  <a:pt x="21057" y="14981"/>
                  <a:pt x="21057" y="14924"/>
                </a:cubicBezTo>
                <a:lnTo>
                  <a:pt x="21057" y="14704"/>
                </a:lnTo>
                <a:cubicBezTo>
                  <a:pt x="21057" y="14646"/>
                  <a:pt x="21033" y="14601"/>
                  <a:pt x="21004" y="14601"/>
                </a:cubicBezTo>
                <a:close/>
                <a:moveTo>
                  <a:pt x="21319" y="14601"/>
                </a:moveTo>
                <a:cubicBezTo>
                  <a:pt x="21289" y="14601"/>
                  <a:pt x="21267" y="14646"/>
                  <a:pt x="21267" y="14704"/>
                </a:cubicBezTo>
                <a:lnTo>
                  <a:pt x="21267" y="14924"/>
                </a:lnTo>
                <a:cubicBezTo>
                  <a:pt x="21267" y="14981"/>
                  <a:pt x="21289" y="15028"/>
                  <a:pt x="21319" y="15028"/>
                </a:cubicBezTo>
                <a:cubicBezTo>
                  <a:pt x="21348" y="15028"/>
                  <a:pt x="21372" y="14981"/>
                  <a:pt x="21372" y="14924"/>
                </a:cubicBezTo>
                <a:lnTo>
                  <a:pt x="21372" y="14704"/>
                </a:lnTo>
                <a:cubicBezTo>
                  <a:pt x="21372" y="14646"/>
                  <a:pt x="21348" y="14601"/>
                  <a:pt x="21319" y="14601"/>
                </a:cubicBezTo>
                <a:close/>
                <a:moveTo>
                  <a:pt x="281" y="15331"/>
                </a:moveTo>
                <a:cubicBezTo>
                  <a:pt x="252" y="15331"/>
                  <a:pt x="228" y="15376"/>
                  <a:pt x="228" y="15434"/>
                </a:cubicBezTo>
                <a:lnTo>
                  <a:pt x="228" y="15654"/>
                </a:lnTo>
                <a:cubicBezTo>
                  <a:pt x="228" y="15711"/>
                  <a:pt x="252" y="15758"/>
                  <a:pt x="281" y="15758"/>
                </a:cubicBezTo>
                <a:cubicBezTo>
                  <a:pt x="311" y="15758"/>
                  <a:pt x="334" y="15711"/>
                  <a:pt x="334" y="15654"/>
                </a:cubicBezTo>
                <a:lnTo>
                  <a:pt x="334" y="15434"/>
                </a:lnTo>
                <a:cubicBezTo>
                  <a:pt x="334" y="15376"/>
                  <a:pt x="311" y="15331"/>
                  <a:pt x="281" y="15331"/>
                </a:cubicBezTo>
                <a:close/>
                <a:moveTo>
                  <a:pt x="596" y="15331"/>
                </a:moveTo>
                <a:cubicBezTo>
                  <a:pt x="567" y="15331"/>
                  <a:pt x="543" y="15376"/>
                  <a:pt x="543" y="15434"/>
                </a:cubicBezTo>
                <a:lnTo>
                  <a:pt x="543" y="15654"/>
                </a:lnTo>
                <a:cubicBezTo>
                  <a:pt x="543" y="15711"/>
                  <a:pt x="567" y="15758"/>
                  <a:pt x="596" y="15758"/>
                </a:cubicBezTo>
                <a:cubicBezTo>
                  <a:pt x="625" y="15758"/>
                  <a:pt x="649" y="15711"/>
                  <a:pt x="649" y="15654"/>
                </a:cubicBezTo>
                <a:lnTo>
                  <a:pt x="649" y="15434"/>
                </a:lnTo>
                <a:cubicBezTo>
                  <a:pt x="649" y="15376"/>
                  <a:pt x="625" y="15331"/>
                  <a:pt x="596" y="15331"/>
                </a:cubicBezTo>
                <a:close/>
                <a:moveTo>
                  <a:pt x="1446" y="15331"/>
                </a:moveTo>
                <a:cubicBezTo>
                  <a:pt x="1417" y="15331"/>
                  <a:pt x="1393" y="15376"/>
                  <a:pt x="1393" y="15434"/>
                </a:cubicBezTo>
                <a:lnTo>
                  <a:pt x="1393" y="15654"/>
                </a:lnTo>
                <a:cubicBezTo>
                  <a:pt x="1393" y="15711"/>
                  <a:pt x="1417" y="15758"/>
                  <a:pt x="1446" y="15758"/>
                </a:cubicBezTo>
                <a:cubicBezTo>
                  <a:pt x="1475" y="15758"/>
                  <a:pt x="1499" y="15711"/>
                  <a:pt x="1499" y="15654"/>
                </a:cubicBezTo>
                <a:lnTo>
                  <a:pt x="1499" y="15434"/>
                </a:lnTo>
                <a:cubicBezTo>
                  <a:pt x="1499" y="15376"/>
                  <a:pt x="1475" y="15331"/>
                  <a:pt x="1446" y="15331"/>
                </a:cubicBezTo>
                <a:close/>
                <a:moveTo>
                  <a:pt x="1760" y="15331"/>
                </a:moveTo>
                <a:cubicBezTo>
                  <a:pt x="1731" y="15331"/>
                  <a:pt x="1707" y="15376"/>
                  <a:pt x="1707" y="15434"/>
                </a:cubicBezTo>
                <a:lnTo>
                  <a:pt x="1707" y="15654"/>
                </a:lnTo>
                <a:cubicBezTo>
                  <a:pt x="1707" y="15711"/>
                  <a:pt x="1731" y="15758"/>
                  <a:pt x="1760" y="15758"/>
                </a:cubicBezTo>
                <a:cubicBezTo>
                  <a:pt x="1789" y="15758"/>
                  <a:pt x="1813" y="15711"/>
                  <a:pt x="1813" y="15654"/>
                </a:cubicBezTo>
                <a:lnTo>
                  <a:pt x="1813" y="15434"/>
                </a:lnTo>
                <a:cubicBezTo>
                  <a:pt x="1813" y="15376"/>
                  <a:pt x="1789" y="15331"/>
                  <a:pt x="1760" y="15331"/>
                </a:cubicBezTo>
                <a:close/>
                <a:moveTo>
                  <a:pt x="2610" y="15331"/>
                </a:moveTo>
                <a:cubicBezTo>
                  <a:pt x="2581" y="15331"/>
                  <a:pt x="2557" y="15376"/>
                  <a:pt x="2557" y="15434"/>
                </a:cubicBezTo>
                <a:lnTo>
                  <a:pt x="2557" y="15654"/>
                </a:lnTo>
                <a:cubicBezTo>
                  <a:pt x="2557" y="15711"/>
                  <a:pt x="2581" y="15758"/>
                  <a:pt x="2610" y="15758"/>
                </a:cubicBezTo>
                <a:cubicBezTo>
                  <a:pt x="2639" y="15758"/>
                  <a:pt x="2662" y="15711"/>
                  <a:pt x="2662" y="15654"/>
                </a:cubicBezTo>
                <a:lnTo>
                  <a:pt x="2662" y="15434"/>
                </a:lnTo>
                <a:cubicBezTo>
                  <a:pt x="2662" y="15376"/>
                  <a:pt x="2639" y="15331"/>
                  <a:pt x="2610" y="15331"/>
                </a:cubicBezTo>
                <a:close/>
                <a:moveTo>
                  <a:pt x="2924" y="15331"/>
                </a:moveTo>
                <a:cubicBezTo>
                  <a:pt x="2895" y="15331"/>
                  <a:pt x="2871" y="15376"/>
                  <a:pt x="2871" y="15434"/>
                </a:cubicBezTo>
                <a:lnTo>
                  <a:pt x="2871" y="15654"/>
                </a:lnTo>
                <a:cubicBezTo>
                  <a:pt x="2871" y="15711"/>
                  <a:pt x="2895" y="15758"/>
                  <a:pt x="2924" y="15758"/>
                </a:cubicBezTo>
                <a:cubicBezTo>
                  <a:pt x="2954" y="15758"/>
                  <a:pt x="2976" y="15711"/>
                  <a:pt x="2976" y="15654"/>
                </a:cubicBezTo>
                <a:lnTo>
                  <a:pt x="2976" y="15434"/>
                </a:lnTo>
                <a:cubicBezTo>
                  <a:pt x="2976" y="15376"/>
                  <a:pt x="2954" y="15331"/>
                  <a:pt x="2924" y="15331"/>
                </a:cubicBezTo>
                <a:close/>
                <a:moveTo>
                  <a:pt x="3773" y="15331"/>
                </a:moveTo>
                <a:cubicBezTo>
                  <a:pt x="3744" y="15331"/>
                  <a:pt x="3721" y="15376"/>
                  <a:pt x="3721" y="15434"/>
                </a:cubicBezTo>
                <a:lnTo>
                  <a:pt x="3721" y="15654"/>
                </a:lnTo>
                <a:cubicBezTo>
                  <a:pt x="3721" y="15711"/>
                  <a:pt x="3744" y="15758"/>
                  <a:pt x="3773" y="15758"/>
                </a:cubicBezTo>
                <a:cubicBezTo>
                  <a:pt x="3802" y="15758"/>
                  <a:pt x="3826" y="15711"/>
                  <a:pt x="3826" y="15654"/>
                </a:cubicBezTo>
                <a:lnTo>
                  <a:pt x="3826" y="15434"/>
                </a:lnTo>
                <a:cubicBezTo>
                  <a:pt x="3826" y="15376"/>
                  <a:pt x="3802" y="15331"/>
                  <a:pt x="3773" y="15331"/>
                </a:cubicBezTo>
                <a:close/>
                <a:moveTo>
                  <a:pt x="4088" y="15331"/>
                </a:moveTo>
                <a:cubicBezTo>
                  <a:pt x="4058" y="15331"/>
                  <a:pt x="4035" y="15376"/>
                  <a:pt x="4035" y="15434"/>
                </a:cubicBezTo>
                <a:lnTo>
                  <a:pt x="4035" y="15654"/>
                </a:lnTo>
                <a:cubicBezTo>
                  <a:pt x="4035" y="15711"/>
                  <a:pt x="4058" y="15758"/>
                  <a:pt x="4088" y="15758"/>
                </a:cubicBezTo>
                <a:cubicBezTo>
                  <a:pt x="4117" y="15758"/>
                  <a:pt x="4141" y="15711"/>
                  <a:pt x="4141" y="15654"/>
                </a:cubicBezTo>
                <a:lnTo>
                  <a:pt x="4141" y="15434"/>
                </a:lnTo>
                <a:cubicBezTo>
                  <a:pt x="4141" y="15376"/>
                  <a:pt x="4117" y="15331"/>
                  <a:pt x="4088" y="15331"/>
                </a:cubicBezTo>
                <a:close/>
                <a:moveTo>
                  <a:pt x="4937" y="15331"/>
                </a:moveTo>
                <a:cubicBezTo>
                  <a:pt x="4908" y="15331"/>
                  <a:pt x="4884" y="15376"/>
                  <a:pt x="4884" y="15434"/>
                </a:cubicBezTo>
                <a:lnTo>
                  <a:pt x="4884" y="15654"/>
                </a:lnTo>
                <a:cubicBezTo>
                  <a:pt x="4884" y="15711"/>
                  <a:pt x="4908" y="15758"/>
                  <a:pt x="4937" y="15758"/>
                </a:cubicBezTo>
                <a:cubicBezTo>
                  <a:pt x="4966" y="15758"/>
                  <a:pt x="4990" y="15711"/>
                  <a:pt x="4990" y="15654"/>
                </a:cubicBezTo>
                <a:lnTo>
                  <a:pt x="4990" y="15434"/>
                </a:lnTo>
                <a:cubicBezTo>
                  <a:pt x="4990" y="15376"/>
                  <a:pt x="4966" y="15331"/>
                  <a:pt x="4937" y="15331"/>
                </a:cubicBezTo>
                <a:close/>
                <a:moveTo>
                  <a:pt x="5252" y="15331"/>
                </a:moveTo>
                <a:cubicBezTo>
                  <a:pt x="5223" y="15331"/>
                  <a:pt x="5199" y="15376"/>
                  <a:pt x="5199" y="15434"/>
                </a:cubicBezTo>
                <a:lnTo>
                  <a:pt x="5199" y="15654"/>
                </a:lnTo>
                <a:cubicBezTo>
                  <a:pt x="5199" y="15711"/>
                  <a:pt x="5223" y="15758"/>
                  <a:pt x="5252" y="15758"/>
                </a:cubicBezTo>
                <a:cubicBezTo>
                  <a:pt x="5281" y="15758"/>
                  <a:pt x="5305" y="15711"/>
                  <a:pt x="5305" y="15654"/>
                </a:cubicBezTo>
                <a:lnTo>
                  <a:pt x="5305" y="15434"/>
                </a:lnTo>
                <a:cubicBezTo>
                  <a:pt x="5305" y="15376"/>
                  <a:pt x="5281" y="15331"/>
                  <a:pt x="5252" y="15331"/>
                </a:cubicBezTo>
                <a:close/>
                <a:moveTo>
                  <a:pt x="6102" y="15331"/>
                </a:moveTo>
                <a:cubicBezTo>
                  <a:pt x="6072" y="15331"/>
                  <a:pt x="6049" y="15376"/>
                  <a:pt x="6049" y="15434"/>
                </a:cubicBezTo>
                <a:lnTo>
                  <a:pt x="6049" y="15654"/>
                </a:lnTo>
                <a:cubicBezTo>
                  <a:pt x="6049" y="15711"/>
                  <a:pt x="6072" y="15758"/>
                  <a:pt x="6102" y="15758"/>
                </a:cubicBezTo>
                <a:cubicBezTo>
                  <a:pt x="6131" y="15758"/>
                  <a:pt x="6155" y="15711"/>
                  <a:pt x="6155" y="15654"/>
                </a:cubicBezTo>
                <a:lnTo>
                  <a:pt x="6155" y="15434"/>
                </a:lnTo>
                <a:cubicBezTo>
                  <a:pt x="6155" y="15376"/>
                  <a:pt x="6131" y="15331"/>
                  <a:pt x="6102" y="15331"/>
                </a:cubicBezTo>
                <a:close/>
                <a:moveTo>
                  <a:pt x="6416" y="15331"/>
                </a:moveTo>
                <a:cubicBezTo>
                  <a:pt x="6387" y="15331"/>
                  <a:pt x="6363" y="15376"/>
                  <a:pt x="6363" y="15434"/>
                </a:cubicBezTo>
                <a:lnTo>
                  <a:pt x="6363" y="15654"/>
                </a:lnTo>
                <a:cubicBezTo>
                  <a:pt x="6363" y="15711"/>
                  <a:pt x="6387" y="15758"/>
                  <a:pt x="6416" y="15758"/>
                </a:cubicBezTo>
                <a:cubicBezTo>
                  <a:pt x="6445" y="15758"/>
                  <a:pt x="6469" y="15711"/>
                  <a:pt x="6469" y="15654"/>
                </a:cubicBezTo>
                <a:lnTo>
                  <a:pt x="6469" y="15434"/>
                </a:lnTo>
                <a:cubicBezTo>
                  <a:pt x="6469" y="15376"/>
                  <a:pt x="6445" y="15331"/>
                  <a:pt x="6416" y="15331"/>
                </a:cubicBezTo>
                <a:close/>
                <a:moveTo>
                  <a:pt x="7266" y="15331"/>
                </a:moveTo>
                <a:cubicBezTo>
                  <a:pt x="7237" y="15331"/>
                  <a:pt x="7213" y="15376"/>
                  <a:pt x="7213" y="15434"/>
                </a:cubicBezTo>
                <a:lnTo>
                  <a:pt x="7213" y="15654"/>
                </a:lnTo>
                <a:cubicBezTo>
                  <a:pt x="7213" y="15711"/>
                  <a:pt x="7237" y="15758"/>
                  <a:pt x="7266" y="15758"/>
                </a:cubicBezTo>
                <a:cubicBezTo>
                  <a:pt x="7295" y="15758"/>
                  <a:pt x="7318" y="15711"/>
                  <a:pt x="7318" y="15654"/>
                </a:cubicBezTo>
                <a:lnTo>
                  <a:pt x="7318" y="15434"/>
                </a:lnTo>
                <a:cubicBezTo>
                  <a:pt x="7318" y="15376"/>
                  <a:pt x="7295" y="15331"/>
                  <a:pt x="7266" y="15331"/>
                </a:cubicBezTo>
                <a:close/>
                <a:moveTo>
                  <a:pt x="7580" y="15331"/>
                </a:moveTo>
                <a:cubicBezTo>
                  <a:pt x="7551" y="15331"/>
                  <a:pt x="7527" y="15376"/>
                  <a:pt x="7527" y="15434"/>
                </a:cubicBezTo>
                <a:lnTo>
                  <a:pt x="7527" y="15654"/>
                </a:lnTo>
                <a:cubicBezTo>
                  <a:pt x="7527" y="15711"/>
                  <a:pt x="7551" y="15758"/>
                  <a:pt x="7580" y="15758"/>
                </a:cubicBezTo>
                <a:cubicBezTo>
                  <a:pt x="7609" y="15758"/>
                  <a:pt x="7632" y="15711"/>
                  <a:pt x="7632" y="15654"/>
                </a:cubicBezTo>
                <a:lnTo>
                  <a:pt x="7632" y="15434"/>
                </a:lnTo>
                <a:cubicBezTo>
                  <a:pt x="7632" y="15376"/>
                  <a:pt x="7609" y="15331"/>
                  <a:pt x="7580" y="15331"/>
                </a:cubicBezTo>
                <a:close/>
                <a:moveTo>
                  <a:pt x="8429" y="15331"/>
                </a:moveTo>
                <a:cubicBezTo>
                  <a:pt x="8400" y="15331"/>
                  <a:pt x="8377" y="15376"/>
                  <a:pt x="8377" y="15434"/>
                </a:cubicBezTo>
                <a:lnTo>
                  <a:pt x="8377" y="15654"/>
                </a:lnTo>
                <a:cubicBezTo>
                  <a:pt x="8377" y="15711"/>
                  <a:pt x="8400" y="15758"/>
                  <a:pt x="8429" y="15758"/>
                </a:cubicBezTo>
                <a:cubicBezTo>
                  <a:pt x="8458" y="15758"/>
                  <a:pt x="8482" y="15711"/>
                  <a:pt x="8482" y="15654"/>
                </a:cubicBezTo>
                <a:lnTo>
                  <a:pt x="8482" y="15434"/>
                </a:lnTo>
                <a:cubicBezTo>
                  <a:pt x="8482" y="15376"/>
                  <a:pt x="8458" y="15331"/>
                  <a:pt x="8429" y="15331"/>
                </a:cubicBezTo>
                <a:close/>
                <a:moveTo>
                  <a:pt x="8744" y="15331"/>
                </a:moveTo>
                <a:cubicBezTo>
                  <a:pt x="8714" y="15331"/>
                  <a:pt x="8691" y="15376"/>
                  <a:pt x="8691" y="15434"/>
                </a:cubicBezTo>
                <a:lnTo>
                  <a:pt x="8691" y="15654"/>
                </a:lnTo>
                <a:cubicBezTo>
                  <a:pt x="8691" y="15711"/>
                  <a:pt x="8714" y="15758"/>
                  <a:pt x="8744" y="15758"/>
                </a:cubicBezTo>
                <a:cubicBezTo>
                  <a:pt x="8773" y="15758"/>
                  <a:pt x="8796" y="15711"/>
                  <a:pt x="8796" y="15654"/>
                </a:cubicBezTo>
                <a:lnTo>
                  <a:pt x="8796" y="15434"/>
                </a:lnTo>
                <a:cubicBezTo>
                  <a:pt x="8796" y="15376"/>
                  <a:pt x="8773" y="15331"/>
                  <a:pt x="8744" y="15331"/>
                </a:cubicBezTo>
                <a:close/>
                <a:moveTo>
                  <a:pt x="9593" y="15331"/>
                </a:moveTo>
                <a:cubicBezTo>
                  <a:pt x="9564" y="15331"/>
                  <a:pt x="9540" y="15376"/>
                  <a:pt x="9540" y="15434"/>
                </a:cubicBezTo>
                <a:lnTo>
                  <a:pt x="9540" y="15654"/>
                </a:lnTo>
                <a:cubicBezTo>
                  <a:pt x="9540" y="15711"/>
                  <a:pt x="9564" y="15758"/>
                  <a:pt x="9593" y="15758"/>
                </a:cubicBezTo>
                <a:cubicBezTo>
                  <a:pt x="9622" y="15758"/>
                  <a:pt x="9646" y="15711"/>
                  <a:pt x="9646" y="15654"/>
                </a:cubicBezTo>
                <a:lnTo>
                  <a:pt x="9646" y="15434"/>
                </a:lnTo>
                <a:cubicBezTo>
                  <a:pt x="9646" y="15376"/>
                  <a:pt x="9622" y="15331"/>
                  <a:pt x="9593" y="15331"/>
                </a:cubicBezTo>
                <a:close/>
                <a:moveTo>
                  <a:pt x="9908" y="15331"/>
                </a:moveTo>
                <a:cubicBezTo>
                  <a:pt x="9879" y="15331"/>
                  <a:pt x="9855" y="15376"/>
                  <a:pt x="9855" y="15434"/>
                </a:cubicBezTo>
                <a:lnTo>
                  <a:pt x="9855" y="15654"/>
                </a:lnTo>
                <a:cubicBezTo>
                  <a:pt x="9855" y="15711"/>
                  <a:pt x="9879" y="15758"/>
                  <a:pt x="9908" y="15758"/>
                </a:cubicBezTo>
                <a:cubicBezTo>
                  <a:pt x="9937" y="15758"/>
                  <a:pt x="9961" y="15711"/>
                  <a:pt x="9961" y="15654"/>
                </a:cubicBezTo>
                <a:lnTo>
                  <a:pt x="9961" y="15434"/>
                </a:lnTo>
                <a:cubicBezTo>
                  <a:pt x="9961" y="15376"/>
                  <a:pt x="9937" y="15331"/>
                  <a:pt x="9908" y="15331"/>
                </a:cubicBezTo>
                <a:close/>
                <a:moveTo>
                  <a:pt x="10758" y="15331"/>
                </a:moveTo>
                <a:cubicBezTo>
                  <a:pt x="10728" y="15331"/>
                  <a:pt x="10705" y="15376"/>
                  <a:pt x="10705" y="15434"/>
                </a:cubicBezTo>
                <a:lnTo>
                  <a:pt x="10705" y="15654"/>
                </a:lnTo>
                <a:cubicBezTo>
                  <a:pt x="10705" y="15711"/>
                  <a:pt x="10728" y="15758"/>
                  <a:pt x="10758" y="15758"/>
                </a:cubicBezTo>
                <a:cubicBezTo>
                  <a:pt x="10787" y="15758"/>
                  <a:pt x="10810" y="15711"/>
                  <a:pt x="10810" y="15654"/>
                </a:cubicBezTo>
                <a:lnTo>
                  <a:pt x="10810" y="15434"/>
                </a:lnTo>
                <a:cubicBezTo>
                  <a:pt x="10810" y="15376"/>
                  <a:pt x="10787" y="15331"/>
                  <a:pt x="10758" y="15331"/>
                </a:cubicBezTo>
                <a:close/>
                <a:moveTo>
                  <a:pt x="11072" y="15331"/>
                </a:moveTo>
                <a:cubicBezTo>
                  <a:pt x="11043" y="15331"/>
                  <a:pt x="11019" y="15376"/>
                  <a:pt x="11019" y="15434"/>
                </a:cubicBezTo>
                <a:lnTo>
                  <a:pt x="11019" y="15654"/>
                </a:lnTo>
                <a:cubicBezTo>
                  <a:pt x="11019" y="15711"/>
                  <a:pt x="11043" y="15758"/>
                  <a:pt x="11072" y="15758"/>
                </a:cubicBezTo>
                <a:cubicBezTo>
                  <a:pt x="11101" y="15758"/>
                  <a:pt x="11125" y="15711"/>
                  <a:pt x="11125" y="15654"/>
                </a:cubicBezTo>
                <a:lnTo>
                  <a:pt x="11125" y="15434"/>
                </a:lnTo>
                <a:cubicBezTo>
                  <a:pt x="11125" y="15376"/>
                  <a:pt x="11101" y="15331"/>
                  <a:pt x="11072" y="15331"/>
                </a:cubicBezTo>
                <a:close/>
                <a:moveTo>
                  <a:pt x="11922" y="15331"/>
                </a:moveTo>
                <a:cubicBezTo>
                  <a:pt x="11893" y="15331"/>
                  <a:pt x="11869" y="15376"/>
                  <a:pt x="11869" y="15434"/>
                </a:cubicBezTo>
                <a:lnTo>
                  <a:pt x="11869" y="15654"/>
                </a:lnTo>
                <a:cubicBezTo>
                  <a:pt x="11869" y="15711"/>
                  <a:pt x="11893" y="15758"/>
                  <a:pt x="11922" y="15758"/>
                </a:cubicBezTo>
                <a:cubicBezTo>
                  <a:pt x="11951" y="15758"/>
                  <a:pt x="11974" y="15711"/>
                  <a:pt x="11974" y="15654"/>
                </a:cubicBezTo>
                <a:lnTo>
                  <a:pt x="11974" y="15434"/>
                </a:lnTo>
                <a:cubicBezTo>
                  <a:pt x="11974" y="15376"/>
                  <a:pt x="11951" y="15331"/>
                  <a:pt x="11922" y="15331"/>
                </a:cubicBezTo>
                <a:close/>
                <a:moveTo>
                  <a:pt x="12236" y="15331"/>
                </a:moveTo>
                <a:cubicBezTo>
                  <a:pt x="12207" y="15331"/>
                  <a:pt x="12183" y="15376"/>
                  <a:pt x="12183" y="15434"/>
                </a:cubicBezTo>
                <a:lnTo>
                  <a:pt x="12183" y="15654"/>
                </a:lnTo>
                <a:cubicBezTo>
                  <a:pt x="12183" y="15711"/>
                  <a:pt x="12207" y="15758"/>
                  <a:pt x="12236" y="15758"/>
                </a:cubicBezTo>
                <a:cubicBezTo>
                  <a:pt x="12265" y="15758"/>
                  <a:pt x="12288" y="15711"/>
                  <a:pt x="12288" y="15654"/>
                </a:cubicBezTo>
                <a:lnTo>
                  <a:pt x="12288" y="15434"/>
                </a:lnTo>
                <a:cubicBezTo>
                  <a:pt x="12288" y="15376"/>
                  <a:pt x="12265" y="15331"/>
                  <a:pt x="12236" y="15331"/>
                </a:cubicBezTo>
                <a:close/>
                <a:moveTo>
                  <a:pt x="13085" y="15331"/>
                </a:moveTo>
                <a:cubicBezTo>
                  <a:pt x="13056" y="15331"/>
                  <a:pt x="13032" y="15376"/>
                  <a:pt x="13032" y="15434"/>
                </a:cubicBezTo>
                <a:lnTo>
                  <a:pt x="13032" y="15654"/>
                </a:lnTo>
                <a:cubicBezTo>
                  <a:pt x="13032" y="15711"/>
                  <a:pt x="13056" y="15758"/>
                  <a:pt x="13085" y="15758"/>
                </a:cubicBezTo>
                <a:cubicBezTo>
                  <a:pt x="13114" y="15758"/>
                  <a:pt x="13138" y="15711"/>
                  <a:pt x="13138" y="15654"/>
                </a:cubicBezTo>
                <a:lnTo>
                  <a:pt x="13138" y="15434"/>
                </a:lnTo>
                <a:cubicBezTo>
                  <a:pt x="13138" y="15376"/>
                  <a:pt x="13114" y="15331"/>
                  <a:pt x="13085" y="15331"/>
                </a:cubicBezTo>
                <a:close/>
                <a:moveTo>
                  <a:pt x="13399" y="15331"/>
                </a:moveTo>
                <a:cubicBezTo>
                  <a:pt x="13370" y="15331"/>
                  <a:pt x="13348" y="15376"/>
                  <a:pt x="13348" y="15434"/>
                </a:cubicBezTo>
                <a:lnTo>
                  <a:pt x="13348" y="15654"/>
                </a:lnTo>
                <a:cubicBezTo>
                  <a:pt x="13348" y="15711"/>
                  <a:pt x="13370" y="15758"/>
                  <a:pt x="13399" y="15758"/>
                </a:cubicBezTo>
                <a:cubicBezTo>
                  <a:pt x="13428" y="15758"/>
                  <a:pt x="13452" y="15711"/>
                  <a:pt x="13452" y="15654"/>
                </a:cubicBezTo>
                <a:lnTo>
                  <a:pt x="13452" y="15434"/>
                </a:lnTo>
                <a:cubicBezTo>
                  <a:pt x="13452" y="15376"/>
                  <a:pt x="13428" y="15331"/>
                  <a:pt x="13399" y="15331"/>
                </a:cubicBezTo>
                <a:close/>
                <a:moveTo>
                  <a:pt x="14249" y="15331"/>
                </a:moveTo>
                <a:cubicBezTo>
                  <a:pt x="14220" y="15331"/>
                  <a:pt x="14196" y="15376"/>
                  <a:pt x="14196" y="15434"/>
                </a:cubicBezTo>
                <a:lnTo>
                  <a:pt x="14196" y="15654"/>
                </a:lnTo>
                <a:cubicBezTo>
                  <a:pt x="14196" y="15711"/>
                  <a:pt x="14220" y="15758"/>
                  <a:pt x="14249" y="15758"/>
                </a:cubicBezTo>
                <a:cubicBezTo>
                  <a:pt x="14278" y="15758"/>
                  <a:pt x="14302" y="15711"/>
                  <a:pt x="14302" y="15654"/>
                </a:cubicBezTo>
                <a:lnTo>
                  <a:pt x="14302" y="15434"/>
                </a:lnTo>
                <a:cubicBezTo>
                  <a:pt x="14302" y="15376"/>
                  <a:pt x="14278" y="15331"/>
                  <a:pt x="14249" y="15331"/>
                </a:cubicBezTo>
                <a:close/>
                <a:moveTo>
                  <a:pt x="14564" y="15331"/>
                </a:moveTo>
                <a:cubicBezTo>
                  <a:pt x="14535" y="15331"/>
                  <a:pt x="14511" y="15376"/>
                  <a:pt x="14511" y="15434"/>
                </a:cubicBezTo>
                <a:lnTo>
                  <a:pt x="14511" y="15654"/>
                </a:lnTo>
                <a:cubicBezTo>
                  <a:pt x="14511" y="15711"/>
                  <a:pt x="14535" y="15758"/>
                  <a:pt x="14564" y="15758"/>
                </a:cubicBezTo>
                <a:cubicBezTo>
                  <a:pt x="14593" y="15758"/>
                  <a:pt x="14617" y="15711"/>
                  <a:pt x="14617" y="15654"/>
                </a:cubicBezTo>
                <a:lnTo>
                  <a:pt x="14617" y="15434"/>
                </a:lnTo>
                <a:cubicBezTo>
                  <a:pt x="14617" y="15376"/>
                  <a:pt x="14593" y="15331"/>
                  <a:pt x="14564" y="15331"/>
                </a:cubicBezTo>
                <a:close/>
                <a:moveTo>
                  <a:pt x="15413" y="15331"/>
                </a:moveTo>
                <a:cubicBezTo>
                  <a:pt x="15384" y="15331"/>
                  <a:pt x="15360" y="15376"/>
                  <a:pt x="15360" y="15434"/>
                </a:cubicBezTo>
                <a:lnTo>
                  <a:pt x="15360" y="15654"/>
                </a:lnTo>
                <a:cubicBezTo>
                  <a:pt x="15360" y="15711"/>
                  <a:pt x="15384" y="15758"/>
                  <a:pt x="15413" y="15758"/>
                </a:cubicBezTo>
                <a:cubicBezTo>
                  <a:pt x="15442" y="15758"/>
                  <a:pt x="15465" y="15711"/>
                  <a:pt x="15465" y="15654"/>
                </a:cubicBezTo>
                <a:lnTo>
                  <a:pt x="15465" y="15434"/>
                </a:lnTo>
                <a:cubicBezTo>
                  <a:pt x="15465" y="15376"/>
                  <a:pt x="15442" y="15331"/>
                  <a:pt x="15413" y="15331"/>
                </a:cubicBezTo>
                <a:close/>
                <a:moveTo>
                  <a:pt x="15728" y="15331"/>
                </a:moveTo>
                <a:cubicBezTo>
                  <a:pt x="15699" y="15331"/>
                  <a:pt x="15675" y="15376"/>
                  <a:pt x="15675" y="15434"/>
                </a:cubicBezTo>
                <a:lnTo>
                  <a:pt x="15675" y="15654"/>
                </a:lnTo>
                <a:cubicBezTo>
                  <a:pt x="15675" y="15711"/>
                  <a:pt x="15699" y="15758"/>
                  <a:pt x="15728" y="15758"/>
                </a:cubicBezTo>
                <a:cubicBezTo>
                  <a:pt x="15757" y="15758"/>
                  <a:pt x="15781" y="15711"/>
                  <a:pt x="15781" y="15654"/>
                </a:cubicBezTo>
                <a:lnTo>
                  <a:pt x="15781" y="15434"/>
                </a:lnTo>
                <a:cubicBezTo>
                  <a:pt x="15781" y="15376"/>
                  <a:pt x="15757" y="15331"/>
                  <a:pt x="15728" y="15331"/>
                </a:cubicBezTo>
                <a:close/>
                <a:moveTo>
                  <a:pt x="16578" y="15331"/>
                </a:moveTo>
                <a:cubicBezTo>
                  <a:pt x="16549" y="15331"/>
                  <a:pt x="16525" y="15376"/>
                  <a:pt x="16525" y="15434"/>
                </a:cubicBezTo>
                <a:lnTo>
                  <a:pt x="16525" y="15654"/>
                </a:lnTo>
                <a:cubicBezTo>
                  <a:pt x="16525" y="15711"/>
                  <a:pt x="16549" y="15758"/>
                  <a:pt x="16578" y="15758"/>
                </a:cubicBezTo>
                <a:cubicBezTo>
                  <a:pt x="16607" y="15758"/>
                  <a:pt x="16630" y="15711"/>
                  <a:pt x="16630" y="15654"/>
                </a:cubicBezTo>
                <a:lnTo>
                  <a:pt x="16630" y="15434"/>
                </a:lnTo>
                <a:cubicBezTo>
                  <a:pt x="16630" y="15376"/>
                  <a:pt x="16607" y="15331"/>
                  <a:pt x="16578" y="15331"/>
                </a:cubicBezTo>
                <a:close/>
                <a:moveTo>
                  <a:pt x="16892" y="15331"/>
                </a:moveTo>
                <a:cubicBezTo>
                  <a:pt x="16863" y="15331"/>
                  <a:pt x="16839" y="15376"/>
                  <a:pt x="16839" y="15434"/>
                </a:cubicBezTo>
                <a:lnTo>
                  <a:pt x="16839" y="15654"/>
                </a:lnTo>
                <a:cubicBezTo>
                  <a:pt x="16839" y="15711"/>
                  <a:pt x="16863" y="15758"/>
                  <a:pt x="16892" y="15758"/>
                </a:cubicBezTo>
                <a:cubicBezTo>
                  <a:pt x="16921" y="15758"/>
                  <a:pt x="16944" y="15711"/>
                  <a:pt x="16944" y="15654"/>
                </a:cubicBezTo>
                <a:lnTo>
                  <a:pt x="16944" y="15434"/>
                </a:lnTo>
                <a:cubicBezTo>
                  <a:pt x="16944" y="15376"/>
                  <a:pt x="16921" y="15331"/>
                  <a:pt x="16892" y="15331"/>
                </a:cubicBezTo>
                <a:close/>
                <a:moveTo>
                  <a:pt x="17741" y="15331"/>
                </a:moveTo>
                <a:cubicBezTo>
                  <a:pt x="17712" y="15331"/>
                  <a:pt x="17689" y="15376"/>
                  <a:pt x="17689" y="15434"/>
                </a:cubicBezTo>
                <a:lnTo>
                  <a:pt x="17689" y="15654"/>
                </a:lnTo>
                <a:cubicBezTo>
                  <a:pt x="17689" y="15711"/>
                  <a:pt x="17712" y="15758"/>
                  <a:pt x="17741" y="15758"/>
                </a:cubicBezTo>
                <a:cubicBezTo>
                  <a:pt x="17770" y="15758"/>
                  <a:pt x="17794" y="15711"/>
                  <a:pt x="17794" y="15654"/>
                </a:cubicBezTo>
                <a:lnTo>
                  <a:pt x="17794" y="15434"/>
                </a:lnTo>
                <a:cubicBezTo>
                  <a:pt x="17794" y="15376"/>
                  <a:pt x="17770" y="15331"/>
                  <a:pt x="17741" y="15331"/>
                </a:cubicBezTo>
                <a:close/>
                <a:moveTo>
                  <a:pt x="18055" y="15331"/>
                </a:moveTo>
                <a:cubicBezTo>
                  <a:pt x="18026" y="15331"/>
                  <a:pt x="18002" y="15376"/>
                  <a:pt x="18002" y="15434"/>
                </a:cubicBezTo>
                <a:lnTo>
                  <a:pt x="18002" y="15654"/>
                </a:lnTo>
                <a:cubicBezTo>
                  <a:pt x="18002" y="15711"/>
                  <a:pt x="18026" y="15758"/>
                  <a:pt x="18055" y="15758"/>
                </a:cubicBezTo>
                <a:cubicBezTo>
                  <a:pt x="18085" y="15758"/>
                  <a:pt x="18108" y="15711"/>
                  <a:pt x="18108" y="15654"/>
                </a:cubicBezTo>
                <a:lnTo>
                  <a:pt x="18108" y="15434"/>
                </a:lnTo>
                <a:cubicBezTo>
                  <a:pt x="18108" y="15376"/>
                  <a:pt x="18085" y="15331"/>
                  <a:pt x="18055" y="15331"/>
                </a:cubicBezTo>
                <a:close/>
                <a:moveTo>
                  <a:pt x="18905" y="15331"/>
                </a:moveTo>
                <a:cubicBezTo>
                  <a:pt x="18876" y="15331"/>
                  <a:pt x="18852" y="15376"/>
                  <a:pt x="18852" y="15434"/>
                </a:cubicBezTo>
                <a:lnTo>
                  <a:pt x="18852" y="15654"/>
                </a:lnTo>
                <a:cubicBezTo>
                  <a:pt x="18852" y="15711"/>
                  <a:pt x="18876" y="15758"/>
                  <a:pt x="18905" y="15758"/>
                </a:cubicBezTo>
                <a:cubicBezTo>
                  <a:pt x="18934" y="15758"/>
                  <a:pt x="18958" y="15711"/>
                  <a:pt x="18958" y="15654"/>
                </a:cubicBezTo>
                <a:lnTo>
                  <a:pt x="18958" y="15434"/>
                </a:lnTo>
                <a:cubicBezTo>
                  <a:pt x="18958" y="15376"/>
                  <a:pt x="18934" y="15331"/>
                  <a:pt x="18905" y="15331"/>
                </a:cubicBezTo>
                <a:close/>
                <a:moveTo>
                  <a:pt x="19220" y="15331"/>
                </a:moveTo>
                <a:cubicBezTo>
                  <a:pt x="19191" y="15331"/>
                  <a:pt x="19167" y="15376"/>
                  <a:pt x="19167" y="15434"/>
                </a:cubicBezTo>
                <a:lnTo>
                  <a:pt x="19167" y="15654"/>
                </a:lnTo>
                <a:cubicBezTo>
                  <a:pt x="19167" y="15711"/>
                  <a:pt x="19191" y="15758"/>
                  <a:pt x="19220" y="15758"/>
                </a:cubicBezTo>
                <a:cubicBezTo>
                  <a:pt x="19249" y="15758"/>
                  <a:pt x="19273" y="15711"/>
                  <a:pt x="19273" y="15654"/>
                </a:cubicBezTo>
                <a:lnTo>
                  <a:pt x="19273" y="15434"/>
                </a:lnTo>
                <a:cubicBezTo>
                  <a:pt x="19273" y="15376"/>
                  <a:pt x="19249" y="15331"/>
                  <a:pt x="19220" y="15331"/>
                </a:cubicBezTo>
                <a:close/>
                <a:moveTo>
                  <a:pt x="20069" y="15331"/>
                </a:moveTo>
                <a:cubicBezTo>
                  <a:pt x="20040" y="15331"/>
                  <a:pt x="20016" y="15376"/>
                  <a:pt x="20016" y="15434"/>
                </a:cubicBezTo>
                <a:lnTo>
                  <a:pt x="20016" y="15654"/>
                </a:lnTo>
                <a:cubicBezTo>
                  <a:pt x="20016" y="15711"/>
                  <a:pt x="20040" y="15758"/>
                  <a:pt x="20069" y="15758"/>
                </a:cubicBezTo>
                <a:cubicBezTo>
                  <a:pt x="20099" y="15758"/>
                  <a:pt x="20122" y="15711"/>
                  <a:pt x="20122" y="15654"/>
                </a:cubicBezTo>
                <a:lnTo>
                  <a:pt x="20122" y="15434"/>
                </a:lnTo>
                <a:cubicBezTo>
                  <a:pt x="20122" y="15376"/>
                  <a:pt x="20099" y="15331"/>
                  <a:pt x="20069" y="15331"/>
                </a:cubicBezTo>
                <a:close/>
                <a:moveTo>
                  <a:pt x="20384" y="15331"/>
                </a:moveTo>
                <a:cubicBezTo>
                  <a:pt x="20355" y="15331"/>
                  <a:pt x="20331" y="15376"/>
                  <a:pt x="20331" y="15434"/>
                </a:cubicBezTo>
                <a:lnTo>
                  <a:pt x="20331" y="15654"/>
                </a:lnTo>
                <a:cubicBezTo>
                  <a:pt x="20331" y="15711"/>
                  <a:pt x="20355" y="15758"/>
                  <a:pt x="20384" y="15758"/>
                </a:cubicBezTo>
                <a:cubicBezTo>
                  <a:pt x="20413" y="15758"/>
                  <a:pt x="20436" y="15711"/>
                  <a:pt x="20436" y="15654"/>
                </a:cubicBezTo>
                <a:lnTo>
                  <a:pt x="20436" y="15434"/>
                </a:lnTo>
                <a:cubicBezTo>
                  <a:pt x="20436" y="15376"/>
                  <a:pt x="20413" y="15331"/>
                  <a:pt x="20384" y="15331"/>
                </a:cubicBezTo>
                <a:close/>
                <a:moveTo>
                  <a:pt x="21234" y="15331"/>
                </a:moveTo>
                <a:cubicBezTo>
                  <a:pt x="21204" y="15331"/>
                  <a:pt x="21181" y="15376"/>
                  <a:pt x="21181" y="15434"/>
                </a:cubicBezTo>
                <a:lnTo>
                  <a:pt x="21181" y="15654"/>
                </a:lnTo>
                <a:cubicBezTo>
                  <a:pt x="21181" y="15711"/>
                  <a:pt x="21204" y="15758"/>
                  <a:pt x="21234" y="15758"/>
                </a:cubicBezTo>
                <a:cubicBezTo>
                  <a:pt x="21263" y="15758"/>
                  <a:pt x="21285" y="15711"/>
                  <a:pt x="21285" y="15654"/>
                </a:cubicBezTo>
                <a:lnTo>
                  <a:pt x="21285" y="15434"/>
                </a:lnTo>
                <a:cubicBezTo>
                  <a:pt x="21285" y="15376"/>
                  <a:pt x="21263" y="15331"/>
                  <a:pt x="21234" y="15331"/>
                </a:cubicBezTo>
                <a:close/>
                <a:moveTo>
                  <a:pt x="21547" y="15331"/>
                </a:moveTo>
                <a:cubicBezTo>
                  <a:pt x="21518" y="15331"/>
                  <a:pt x="21495" y="15376"/>
                  <a:pt x="21495" y="15434"/>
                </a:cubicBezTo>
                <a:lnTo>
                  <a:pt x="21495" y="15654"/>
                </a:lnTo>
                <a:cubicBezTo>
                  <a:pt x="21495" y="15711"/>
                  <a:pt x="21518" y="15758"/>
                  <a:pt x="21547" y="15758"/>
                </a:cubicBezTo>
                <a:cubicBezTo>
                  <a:pt x="21576" y="15758"/>
                  <a:pt x="21600" y="15711"/>
                  <a:pt x="21600" y="15654"/>
                </a:cubicBezTo>
                <a:lnTo>
                  <a:pt x="21600" y="15434"/>
                </a:lnTo>
                <a:cubicBezTo>
                  <a:pt x="21600" y="15376"/>
                  <a:pt x="21576" y="15331"/>
                  <a:pt x="21547" y="15331"/>
                </a:cubicBezTo>
                <a:close/>
                <a:moveTo>
                  <a:pt x="53" y="16061"/>
                </a:moveTo>
                <a:cubicBezTo>
                  <a:pt x="24" y="16061"/>
                  <a:pt x="0" y="16108"/>
                  <a:pt x="0" y="16166"/>
                </a:cubicBezTo>
                <a:lnTo>
                  <a:pt x="0" y="16384"/>
                </a:lnTo>
                <a:cubicBezTo>
                  <a:pt x="0" y="16441"/>
                  <a:pt x="24" y="16488"/>
                  <a:pt x="53" y="16488"/>
                </a:cubicBezTo>
                <a:cubicBezTo>
                  <a:pt x="82" y="16488"/>
                  <a:pt x="106" y="16441"/>
                  <a:pt x="106" y="16384"/>
                </a:cubicBezTo>
                <a:lnTo>
                  <a:pt x="106" y="16166"/>
                </a:lnTo>
                <a:cubicBezTo>
                  <a:pt x="106" y="16108"/>
                  <a:pt x="82" y="16061"/>
                  <a:pt x="53" y="16061"/>
                </a:cubicBezTo>
                <a:close/>
                <a:moveTo>
                  <a:pt x="367" y="16061"/>
                </a:moveTo>
                <a:cubicBezTo>
                  <a:pt x="338" y="16061"/>
                  <a:pt x="315" y="16108"/>
                  <a:pt x="315" y="16166"/>
                </a:cubicBezTo>
                <a:lnTo>
                  <a:pt x="315" y="16384"/>
                </a:lnTo>
                <a:cubicBezTo>
                  <a:pt x="315" y="16441"/>
                  <a:pt x="338" y="16488"/>
                  <a:pt x="367" y="16488"/>
                </a:cubicBezTo>
                <a:cubicBezTo>
                  <a:pt x="397" y="16488"/>
                  <a:pt x="420" y="16441"/>
                  <a:pt x="420" y="16384"/>
                </a:cubicBezTo>
                <a:lnTo>
                  <a:pt x="420" y="16166"/>
                </a:lnTo>
                <a:cubicBezTo>
                  <a:pt x="420" y="16108"/>
                  <a:pt x="397" y="16061"/>
                  <a:pt x="367" y="16061"/>
                </a:cubicBezTo>
                <a:close/>
                <a:moveTo>
                  <a:pt x="1217" y="16061"/>
                </a:moveTo>
                <a:cubicBezTo>
                  <a:pt x="1188" y="16061"/>
                  <a:pt x="1164" y="16108"/>
                  <a:pt x="1164" y="16166"/>
                </a:cubicBezTo>
                <a:lnTo>
                  <a:pt x="1164" y="16384"/>
                </a:lnTo>
                <a:cubicBezTo>
                  <a:pt x="1164" y="16441"/>
                  <a:pt x="1188" y="16488"/>
                  <a:pt x="1217" y="16488"/>
                </a:cubicBezTo>
                <a:cubicBezTo>
                  <a:pt x="1246" y="16488"/>
                  <a:pt x="1270" y="16441"/>
                  <a:pt x="1270" y="16384"/>
                </a:cubicBezTo>
                <a:lnTo>
                  <a:pt x="1270" y="16166"/>
                </a:lnTo>
                <a:cubicBezTo>
                  <a:pt x="1270" y="16108"/>
                  <a:pt x="1246" y="16061"/>
                  <a:pt x="1217" y="16061"/>
                </a:cubicBezTo>
                <a:close/>
                <a:moveTo>
                  <a:pt x="1532" y="16061"/>
                </a:moveTo>
                <a:cubicBezTo>
                  <a:pt x="1503" y="16061"/>
                  <a:pt x="1479" y="16108"/>
                  <a:pt x="1479" y="16166"/>
                </a:cubicBezTo>
                <a:lnTo>
                  <a:pt x="1479" y="16384"/>
                </a:lnTo>
                <a:cubicBezTo>
                  <a:pt x="1479" y="16441"/>
                  <a:pt x="1503" y="16488"/>
                  <a:pt x="1532" y="16488"/>
                </a:cubicBezTo>
                <a:cubicBezTo>
                  <a:pt x="1561" y="16488"/>
                  <a:pt x="1584" y="16441"/>
                  <a:pt x="1584" y="16384"/>
                </a:cubicBezTo>
                <a:lnTo>
                  <a:pt x="1584" y="16166"/>
                </a:lnTo>
                <a:cubicBezTo>
                  <a:pt x="1584" y="16108"/>
                  <a:pt x="1561" y="16061"/>
                  <a:pt x="1532" y="16061"/>
                </a:cubicBezTo>
                <a:close/>
                <a:moveTo>
                  <a:pt x="2380" y="16061"/>
                </a:moveTo>
                <a:cubicBezTo>
                  <a:pt x="2351" y="16061"/>
                  <a:pt x="2329" y="16108"/>
                  <a:pt x="2329" y="16166"/>
                </a:cubicBezTo>
                <a:lnTo>
                  <a:pt x="2329" y="16384"/>
                </a:lnTo>
                <a:cubicBezTo>
                  <a:pt x="2329" y="16441"/>
                  <a:pt x="2351" y="16488"/>
                  <a:pt x="2380" y="16488"/>
                </a:cubicBezTo>
                <a:cubicBezTo>
                  <a:pt x="2409" y="16488"/>
                  <a:pt x="2433" y="16441"/>
                  <a:pt x="2433" y="16384"/>
                </a:cubicBezTo>
                <a:lnTo>
                  <a:pt x="2433" y="16166"/>
                </a:lnTo>
                <a:cubicBezTo>
                  <a:pt x="2433" y="16108"/>
                  <a:pt x="2409" y="16061"/>
                  <a:pt x="2380" y="16061"/>
                </a:cubicBezTo>
                <a:close/>
                <a:moveTo>
                  <a:pt x="2695" y="16061"/>
                </a:moveTo>
                <a:cubicBezTo>
                  <a:pt x="2666" y="16061"/>
                  <a:pt x="2643" y="16108"/>
                  <a:pt x="2643" y="16166"/>
                </a:cubicBezTo>
                <a:lnTo>
                  <a:pt x="2643" y="16384"/>
                </a:lnTo>
                <a:cubicBezTo>
                  <a:pt x="2643" y="16441"/>
                  <a:pt x="2666" y="16488"/>
                  <a:pt x="2695" y="16488"/>
                </a:cubicBezTo>
                <a:cubicBezTo>
                  <a:pt x="2724" y="16488"/>
                  <a:pt x="2748" y="16441"/>
                  <a:pt x="2748" y="16384"/>
                </a:cubicBezTo>
                <a:lnTo>
                  <a:pt x="2748" y="16166"/>
                </a:lnTo>
                <a:cubicBezTo>
                  <a:pt x="2748" y="16108"/>
                  <a:pt x="2724" y="16061"/>
                  <a:pt x="2695" y="16061"/>
                </a:cubicBezTo>
                <a:close/>
                <a:moveTo>
                  <a:pt x="3545" y="16061"/>
                </a:moveTo>
                <a:cubicBezTo>
                  <a:pt x="3516" y="16061"/>
                  <a:pt x="3492" y="16108"/>
                  <a:pt x="3492" y="16166"/>
                </a:cubicBezTo>
                <a:lnTo>
                  <a:pt x="3492" y="16384"/>
                </a:lnTo>
                <a:cubicBezTo>
                  <a:pt x="3492" y="16441"/>
                  <a:pt x="3516" y="16488"/>
                  <a:pt x="3545" y="16488"/>
                </a:cubicBezTo>
                <a:cubicBezTo>
                  <a:pt x="3574" y="16488"/>
                  <a:pt x="3598" y="16441"/>
                  <a:pt x="3598" y="16384"/>
                </a:cubicBezTo>
                <a:lnTo>
                  <a:pt x="3598" y="16166"/>
                </a:lnTo>
                <a:cubicBezTo>
                  <a:pt x="3598" y="16108"/>
                  <a:pt x="3574" y="16061"/>
                  <a:pt x="3545" y="16061"/>
                </a:cubicBezTo>
                <a:close/>
                <a:moveTo>
                  <a:pt x="3859" y="16061"/>
                </a:moveTo>
                <a:cubicBezTo>
                  <a:pt x="3830" y="16061"/>
                  <a:pt x="3806" y="16108"/>
                  <a:pt x="3806" y="16166"/>
                </a:cubicBezTo>
                <a:lnTo>
                  <a:pt x="3806" y="16384"/>
                </a:lnTo>
                <a:cubicBezTo>
                  <a:pt x="3806" y="16441"/>
                  <a:pt x="3830" y="16488"/>
                  <a:pt x="3859" y="16488"/>
                </a:cubicBezTo>
                <a:cubicBezTo>
                  <a:pt x="3888" y="16488"/>
                  <a:pt x="3912" y="16441"/>
                  <a:pt x="3912" y="16384"/>
                </a:cubicBezTo>
                <a:lnTo>
                  <a:pt x="3912" y="16166"/>
                </a:lnTo>
                <a:cubicBezTo>
                  <a:pt x="3912" y="16108"/>
                  <a:pt x="3888" y="16061"/>
                  <a:pt x="3859" y="16061"/>
                </a:cubicBezTo>
                <a:close/>
                <a:moveTo>
                  <a:pt x="4709" y="16061"/>
                </a:moveTo>
                <a:cubicBezTo>
                  <a:pt x="4680" y="16061"/>
                  <a:pt x="4656" y="16108"/>
                  <a:pt x="4656" y="16166"/>
                </a:cubicBezTo>
                <a:lnTo>
                  <a:pt x="4656" y="16384"/>
                </a:lnTo>
                <a:cubicBezTo>
                  <a:pt x="4656" y="16441"/>
                  <a:pt x="4680" y="16488"/>
                  <a:pt x="4709" y="16488"/>
                </a:cubicBezTo>
                <a:cubicBezTo>
                  <a:pt x="4738" y="16488"/>
                  <a:pt x="4762" y="16441"/>
                  <a:pt x="4762" y="16384"/>
                </a:cubicBezTo>
                <a:lnTo>
                  <a:pt x="4762" y="16166"/>
                </a:lnTo>
                <a:cubicBezTo>
                  <a:pt x="4762" y="16108"/>
                  <a:pt x="4738" y="16061"/>
                  <a:pt x="4709" y="16061"/>
                </a:cubicBezTo>
                <a:close/>
                <a:moveTo>
                  <a:pt x="5023" y="16061"/>
                </a:moveTo>
                <a:cubicBezTo>
                  <a:pt x="4994" y="16061"/>
                  <a:pt x="4970" y="16108"/>
                  <a:pt x="4970" y="16166"/>
                </a:cubicBezTo>
                <a:lnTo>
                  <a:pt x="4970" y="16384"/>
                </a:lnTo>
                <a:cubicBezTo>
                  <a:pt x="4970" y="16441"/>
                  <a:pt x="4994" y="16488"/>
                  <a:pt x="5023" y="16488"/>
                </a:cubicBezTo>
                <a:cubicBezTo>
                  <a:pt x="5053" y="16488"/>
                  <a:pt x="5076" y="16441"/>
                  <a:pt x="5076" y="16384"/>
                </a:cubicBezTo>
                <a:lnTo>
                  <a:pt x="5076" y="16166"/>
                </a:lnTo>
                <a:cubicBezTo>
                  <a:pt x="5076" y="16108"/>
                  <a:pt x="5053" y="16061"/>
                  <a:pt x="5023" y="16061"/>
                </a:cubicBezTo>
                <a:close/>
                <a:moveTo>
                  <a:pt x="5873" y="16061"/>
                </a:moveTo>
                <a:cubicBezTo>
                  <a:pt x="5844" y="16061"/>
                  <a:pt x="5820" y="16108"/>
                  <a:pt x="5820" y="16166"/>
                </a:cubicBezTo>
                <a:lnTo>
                  <a:pt x="5820" y="16384"/>
                </a:lnTo>
                <a:cubicBezTo>
                  <a:pt x="5820" y="16441"/>
                  <a:pt x="5844" y="16488"/>
                  <a:pt x="5873" y="16488"/>
                </a:cubicBezTo>
                <a:cubicBezTo>
                  <a:pt x="5902" y="16488"/>
                  <a:pt x="5926" y="16441"/>
                  <a:pt x="5926" y="16384"/>
                </a:cubicBezTo>
                <a:lnTo>
                  <a:pt x="5926" y="16166"/>
                </a:lnTo>
                <a:cubicBezTo>
                  <a:pt x="5926" y="16108"/>
                  <a:pt x="5902" y="16061"/>
                  <a:pt x="5873" y="16061"/>
                </a:cubicBezTo>
                <a:close/>
                <a:moveTo>
                  <a:pt x="6188" y="16061"/>
                </a:moveTo>
                <a:cubicBezTo>
                  <a:pt x="6159" y="16061"/>
                  <a:pt x="6135" y="16108"/>
                  <a:pt x="6135" y="16166"/>
                </a:cubicBezTo>
                <a:lnTo>
                  <a:pt x="6135" y="16384"/>
                </a:lnTo>
                <a:cubicBezTo>
                  <a:pt x="6135" y="16441"/>
                  <a:pt x="6159" y="16488"/>
                  <a:pt x="6188" y="16488"/>
                </a:cubicBezTo>
                <a:cubicBezTo>
                  <a:pt x="6217" y="16488"/>
                  <a:pt x="6240" y="16441"/>
                  <a:pt x="6240" y="16384"/>
                </a:cubicBezTo>
                <a:lnTo>
                  <a:pt x="6240" y="16166"/>
                </a:lnTo>
                <a:cubicBezTo>
                  <a:pt x="6240" y="16108"/>
                  <a:pt x="6217" y="16061"/>
                  <a:pt x="6188" y="16061"/>
                </a:cubicBezTo>
                <a:close/>
                <a:moveTo>
                  <a:pt x="7036" y="16061"/>
                </a:moveTo>
                <a:cubicBezTo>
                  <a:pt x="7007" y="16061"/>
                  <a:pt x="6984" y="16108"/>
                  <a:pt x="6984" y="16166"/>
                </a:cubicBezTo>
                <a:lnTo>
                  <a:pt x="6984" y="16384"/>
                </a:lnTo>
                <a:cubicBezTo>
                  <a:pt x="6984" y="16441"/>
                  <a:pt x="7007" y="16488"/>
                  <a:pt x="7036" y="16488"/>
                </a:cubicBezTo>
                <a:cubicBezTo>
                  <a:pt x="7065" y="16488"/>
                  <a:pt x="7089" y="16441"/>
                  <a:pt x="7089" y="16384"/>
                </a:cubicBezTo>
                <a:lnTo>
                  <a:pt x="7089" y="16166"/>
                </a:lnTo>
                <a:cubicBezTo>
                  <a:pt x="7089" y="16108"/>
                  <a:pt x="7065" y="16061"/>
                  <a:pt x="7036" y="16061"/>
                </a:cubicBezTo>
                <a:close/>
                <a:moveTo>
                  <a:pt x="7351" y="16061"/>
                </a:moveTo>
                <a:cubicBezTo>
                  <a:pt x="7322" y="16061"/>
                  <a:pt x="7299" y="16108"/>
                  <a:pt x="7299" y="16166"/>
                </a:cubicBezTo>
                <a:lnTo>
                  <a:pt x="7299" y="16384"/>
                </a:lnTo>
                <a:cubicBezTo>
                  <a:pt x="7299" y="16441"/>
                  <a:pt x="7322" y="16488"/>
                  <a:pt x="7351" y="16488"/>
                </a:cubicBezTo>
                <a:cubicBezTo>
                  <a:pt x="7380" y="16488"/>
                  <a:pt x="7404" y="16441"/>
                  <a:pt x="7404" y="16384"/>
                </a:cubicBezTo>
                <a:lnTo>
                  <a:pt x="7404" y="16166"/>
                </a:lnTo>
                <a:cubicBezTo>
                  <a:pt x="7404" y="16108"/>
                  <a:pt x="7380" y="16061"/>
                  <a:pt x="7351" y="16061"/>
                </a:cubicBezTo>
                <a:close/>
                <a:moveTo>
                  <a:pt x="8201" y="16061"/>
                </a:moveTo>
                <a:cubicBezTo>
                  <a:pt x="8171" y="16061"/>
                  <a:pt x="8148" y="16108"/>
                  <a:pt x="8148" y="16166"/>
                </a:cubicBezTo>
                <a:lnTo>
                  <a:pt x="8148" y="16384"/>
                </a:lnTo>
                <a:cubicBezTo>
                  <a:pt x="8148" y="16441"/>
                  <a:pt x="8171" y="16488"/>
                  <a:pt x="8201" y="16488"/>
                </a:cubicBezTo>
                <a:cubicBezTo>
                  <a:pt x="8230" y="16488"/>
                  <a:pt x="8254" y="16441"/>
                  <a:pt x="8254" y="16384"/>
                </a:cubicBezTo>
                <a:lnTo>
                  <a:pt x="8254" y="16166"/>
                </a:lnTo>
                <a:cubicBezTo>
                  <a:pt x="8254" y="16108"/>
                  <a:pt x="8230" y="16061"/>
                  <a:pt x="8201" y="16061"/>
                </a:cubicBezTo>
                <a:close/>
                <a:moveTo>
                  <a:pt x="8515" y="16061"/>
                </a:moveTo>
                <a:cubicBezTo>
                  <a:pt x="8486" y="16061"/>
                  <a:pt x="8462" y="16108"/>
                  <a:pt x="8462" y="16166"/>
                </a:cubicBezTo>
                <a:lnTo>
                  <a:pt x="8462" y="16384"/>
                </a:lnTo>
                <a:cubicBezTo>
                  <a:pt x="8462" y="16441"/>
                  <a:pt x="8486" y="16488"/>
                  <a:pt x="8515" y="16488"/>
                </a:cubicBezTo>
                <a:cubicBezTo>
                  <a:pt x="8544" y="16488"/>
                  <a:pt x="8568" y="16441"/>
                  <a:pt x="8568" y="16384"/>
                </a:cubicBezTo>
                <a:lnTo>
                  <a:pt x="8568" y="16166"/>
                </a:lnTo>
                <a:cubicBezTo>
                  <a:pt x="8568" y="16108"/>
                  <a:pt x="8544" y="16061"/>
                  <a:pt x="8515" y="16061"/>
                </a:cubicBezTo>
                <a:close/>
                <a:moveTo>
                  <a:pt x="9365" y="16061"/>
                </a:moveTo>
                <a:cubicBezTo>
                  <a:pt x="9336" y="16061"/>
                  <a:pt x="9312" y="16108"/>
                  <a:pt x="9312" y="16166"/>
                </a:cubicBezTo>
                <a:lnTo>
                  <a:pt x="9312" y="16384"/>
                </a:lnTo>
                <a:cubicBezTo>
                  <a:pt x="9312" y="16441"/>
                  <a:pt x="9336" y="16488"/>
                  <a:pt x="9365" y="16488"/>
                </a:cubicBezTo>
                <a:cubicBezTo>
                  <a:pt x="9394" y="16488"/>
                  <a:pt x="9418" y="16441"/>
                  <a:pt x="9418" y="16384"/>
                </a:cubicBezTo>
                <a:lnTo>
                  <a:pt x="9418" y="16166"/>
                </a:lnTo>
                <a:cubicBezTo>
                  <a:pt x="9418" y="16108"/>
                  <a:pt x="9394" y="16061"/>
                  <a:pt x="9365" y="16061"/>
                </a:cubicBezTo>
                <a:close/>
                <a:moveTo>
                  <a:pt x="9679" y="16061"/>
                </a:moveTo>
                <a:cubicBezTo>
                  <a:pt x="9650" y="16061"/>
                  <a:pt x="9626" y="16108"/>
                  <a:pt x="9626" y="16166"/>
                </a:cubicBezTo>
                <a:lnTo>
                  <a:pt x="9626" y="16384"/>
                </a:lnTo>
                <a:cubicBezTo>
                  <a:pt x="9626" y="16441"/>
                  <a:pt x="9650" y="16488"/>
                  <a:pt x="9679" y="16488"/>
                </a:cubicBezTo>
                <a:cubicBezTo>
                  <a:pt x="9708" y="16488"/>
                  <a:pt x="9732" y="16441"/>
                  <a:pt x="9732" y="16384"/>
                </a:cubicBezTo>
                <a:lnTo>
                  <a:pt x="9732" y="16166"/>
                </a:lnTo>
                <a:cubicBezTo>
                  <a:pt x="9732" y="16108"/>
                  <a:pt x="9708" y="16061"/>
                  <a:pt x="9679" y="16061"/>
                </a:cubicBezTo>
                <a:close/>
                <a:moveTo>
                  <a:pt x="10529" y="16061"/>
                </a:moveTo>
                <a:cubicBezTo>
                  <a:pt x="10500" y="16061"/>
                  <a:pt x="10476" y="16108"/>
                  <a:pt x="10476" y="16166"/>
                </a:cubicBezTo>
                <a:lnTo>
                  <a:pt x="10476" y="16384"/>
                </a:lnTo>
                <a:cubicBezTo>
                  <a:pt x="10476" y="16441"/>
                  <a:pt x="10500" y="16488"/>
                  <a:pt x="10529" y="16488"/>
                </a:cubicBezTo>
                <a:cubicBezTo>
                  <a:pt x="10558" y="16488"/>
                  <a:pt x="10582" y="16441"/>
                  <a:pt x="10582" y="16384"/>
                </a:cubicBezTo>
                <a:lnTo>
                  <a:pt x="10582" y="16166"/>
                </a:lnTo>
                <a:cubicBezTo>
                  <a:pt x="10582" y="16108"/>
                  <a:pt x="10558" y="16061"/>
                  <a:pt x="10529" y="16061"/>
                </a:cubicBezTo>
                <a:close/>
                <a:moveTo>
                  <a:pt x="10844" y="16061"/>
                </a:moveTo>
                <a:cubicBezTo>
                  <a:pt x="10814" y="16061"/>
                  <a:pt x="10791" y="16108"/>
                  <a:pt x="10791" y="16166"/>
                </a:cubicBezTo>
                <a:lnTo>
                  <a:pt x="10791" y="16384"/>
                </a:lnTo>
                <a:cubicBezTo>
                  <a:pt x="10791" y="16441"/>
                  <a:pt x="10814" y="16488"/>
                  <a:pt x="10844" y="16488"/>
                </a:cubicBezTo>
                <a:cubicBezTo>
                  <a:pt x="10873" y="16488"/>
                  <a:pt x="10895" y="16441"/>
                  <a:pt x="10895" y="16384"/>
                </a:cubicBezTo>
                <a:lnTo>
                  <a:pt x="10895" y="16166"/>
                </a:lnTo>
                <a:cubicBezTo>
                  <a:pt x="10895" y="16108"/>
                  <a:pt x="10873" y="16061"/>
                  <a:pt x="10844" y="16061"/>
                </a:cubicBezTo>
                <a:close/>
                <a:moveTo>
                  <a:pt x="11692" y="16061"/>
                </a:moveTo>
                <a:cubicBezTo>
                  <a:pt x="11663" y="16061"/>
                  <a:pt x="11640" y="16108"/>
                  <a:pt x="11640" y="16166"/>
                </a:cubicBezTo>
                <a:lnTo>
                  <a:pt x="11640" y="16384"/>
                </a:lnTo>
                <a:cubicBezTo>
                  <a:pt x="11640" y="16441"/>
                  <a:pt x="11663" y="16488"/>
                  <a:pt x="11692" y="16488"/>
                </a:cubicBezTo>
                <a:cubicBezTo>
                  <a:pt x="11721" y="16488"/>
                  <a:pt x="11745" y="16441"/>
                  <a:pt x="11745" y="16384"/>
                </a:cubicBezTo>
                <a:lnTo>
                  <a:pt x="11745" y="16166"/>
                </a:lnTo>
                <a:cubicBezTo>
                  <a:pt x="11745" y="16108"/>
                  <a:pt x="11721" y="16061"/>
                  <a:pt x="11692" y="16061"/>
                </a:cubicBezTo>
                <a:close/>
                <a:moveTo>
                  <a:pt x="12007" y="16061"/>
                </a:moveTo>
                <a:cubicBezTo>
                  <a:pt x="11978" y="16061"/>
                  <a:pt x="11955" y="16108"/>
                  <a:pt x="11955" y="16166"/>
                </a:cubicBezTo>
                <a:lnTo>
                  <a:pt x="11955" y="16384"/>
                </a:lnTo>
                <a:cubicBezTo>
                  <a:pt x="11955" y="16441"/>
                  <a:pt x="11978" y="16488"/>
                  <a:pt x="12007" y="16488"/>
                </a:cubicBezTo>
                <a:cubicBezTo>
                  <a:pt x="12036" y="16488"/>
                  <a:pt x="12060" y="16441"/>
                  <a:pt x="12060" y="16384"/>
                </a:cubicBezTo>
                <a:lnTo>
                  <a:pt x="12060" y="16166"/>
                </a:lnTo>
                <a:cubicBezTo>
                  <a:pt x="12060" y="16108"/>
                  <a:pt x="12036" y="16061"/>
                  <a:pt x="12007" y="16061"/>
                </a:cubicBezTo>
                <a:close/>
                <a:moveTo>
                  <a:pt x="12856" y="16061"/>
                </a:moveTo>
                <a:cubicBezTo>
                  <a:pt x="12827" y="16061"/>
                  <a:pt x="12804" y="16108"/>
                  <a:pt x="12804" y="16166"/>
                </a:cubicBezTo>
                <a:lnTo>
                  <a:pt x="12804" y="16384"/>
                </a:lnTo>
                <a:cubicBezTo>
                  <a:pt x="12804" y="16441"/>
                  <a:pt x="12827" y="16488"/>
                  <a:pt x="12856" y="16488"/>
                </a:cubicBezTo>
                <a:cubicBezTo>
                  <a:pt x="12886" y="16488"/>
                  <a:pt x="12909" y="16441"/>
                  <a:pt x="12909" y="16384"/>
                </a:cubicBezTo>
                <a:lnTo>
                  <a:pt x="12909" y="16166"/>
                </a:lnTo>
                <a:cubicBezTo>
                  <a:pt x="12909" y="16108"/>
                  <a:pt x="12886" y="16061"/>
                  <a:pt x="12856" y="16061"/>
                </a:cubicBezTo>
                <a:close/>
                <a:moveTo>
                  <a:pt x="13171" y="16061"/>
                </a:moveTo>
                <a:cubicBezTo>
                  <a:pt x="13142" y="16061"/>
                  <a:pt x="13118" y="16108"/>
                  <a:pt x="13118" y="16166"/>
                </a:cubicBezTo>
                <a:lnTo>
                  <a:pt x="13118" y="16384"/>
                </a:lnTo>
                <a:cubicBezTo>
                  <a:pt x="13118" y="16441"/>
                  <a:pt x="13142" y="16488"/>
                  <a:pt x="13171" y="16488"/>
                </a:cubicBezTo>
                <a:cubicBezTo>
                  <a:pt x="13200" y="16488"/>
                  <a:pt x="13224" y="16441"/>
                  <a:pt x="13224" y="16384"/>
                </a:cubicBezTo>
                <a:lnTo>
                  <a:pt x="13224" y="16166"/>
                </a:lnTo>
                <a:cubicBezTo>
                  <a:pt x="13224" y="16108"/>
                  <a:pt x="13200" y="16061"/>
                  <a:pt x="13171" y="16061"/>
                </a:cubicBezTo>
                <a:close/>
                <a:moveTo>
                  <a:pt x="14021" y="16061"/>
                </a:moveTo>
                <a:cubicBezTo>
                  <a:pt x="13992" y="16061"/>
                  <a:pt x="13968" y="16108"/>
                  <a:pt x="13968" y="16166"/>
                </a:cubicBezTo>
                <a:lnTo>
                  <a:pt x="13968" y="16384"/>
                </a:lnTo>
                <a:cubicBezTo>
                  <a:pt x="13968" y="16441"/>
                  <a:pt x="13992" y="16488"/>
                  <a:pt x="14021" y="16488"/>
                </a:cubicBezTo>
                <a:cubicBezTo>
                  <a:pt x="14050" y="16488"/>
                  <a:pt x="14074" y="16441"/>
                  <a:pt x="14074" y="16384"/>
                </a:cubicBezTo>
                <a:lnTo>
                  <a:pt x="14074" y="16166"/>
                </a:lnTo>
                <a:cubicBezTo>
                  <a:pt x="14074" y="16108"/>
                  <a:pt x="14050" y="16061"/>
                  <a:pt x="14021" y="16061"/>
                </a:cubicBezTo>
                <a:close/>
                <a:moveTo>
                  <a:pt x="14335" y="16061"/>
                </a:moveTo>
                <a:cubicBezTo>
                  <a:pt x="14306" y="16061"/>
                  <a:pt x="14282" y="16108"/>
                  <a:pt x="14282" y="16166"/>
                </a:cubicBezTo>
                <a:lnTo>
                  <a:pt x="14282" y="16384"/>
                </a:lnTo>
                <a:cubicBezTo>
                  <a:pt x="14282" y="16441"/>
                  <a:pt x="14306" y="16488"/>
                  <a:pt x="14335" y="16488"/>
                </a:cubicBezTo>
                <a:cubicBezTo>
                  <a:pt x="14364" y="16488"/>
                  <a:pt x="14388" y="16441"/>
                  <a:pt x="14388" y="16384"/>
                </a:cubicBezTo>
                <a:lnTo>
                  <a:pt x="14388" y="16166"/>
                </a:lnTo>
                <a:cubicBezTo>
                  <a:pt x="14388" y="16108"/>
                  <a:pt x="14364" y="16061"/>
                  <a:pt x="14335" y="16061"/>
                </a:cubicBezTo>
                <a:close/>
                <a:moveTo>
                  <a:pt x="15185" y="16061"/>
                </a:moveTo>
                <a:cubicBezTo>
                  <a:pt x="15156" y="16061"/>
                  <a:pt x="15132" y="16108"/>
                  <a:pt x="15132" y="16166"/>
                </a:cubicBezTo>
                <a:lnTo>
                  <a:pt x="15132" y="16384"/>
                </a:lnTo>
                <a:cubicBezTo>
                  <a:pt x="15132" y="16441"/>
                  <a:pt x="15156" y="16488"/>
                  <a:pt x="15185" y="16488"/>
                </a:cubicBezTo>
                <a:cubicBezTo>
                  <a:pt x="15214" y="16488"/>
                  <a:pt x="15237" y="16441"/>
                  <a:pt x="15237" y="16384"/>
                </a:cubicBezTo>
                <a:lnTo>
                  <a:pt x="15237" y="16166"/>
                </a:lnTo>
                <a:cubicBezTo>
                  <a:pt x="15237" y="16108"/>
                  <a:pt x="15214" y="16061"/>
                  <a:pt x="15185" y="16061"/>
                </a:cubicBezTo>
                <a:close/>
                <a:moveTo>
                  <a:pt x="15500" y="16061"/>
                </a:moveTo>
                <a:cubicBezTo>
                  <a:pt x="15470" y="16061"/>
                  <a:pt x="15447" y="16108"/>
                  <a:pt x="15447" y="16166"/>
                </a:cubicBezTo>
                <a:lnTo>
                  <a:pt x="15447" y="16384"/>
                </a:lnTo>
                <a:cubicBezTo>
                  <a:pt x="15447" y="16441"/>
                  <a:pt x="15470" y="16488"/>
                  <a:pt x="15500" y="16488"/>
                </a:cubicBezTo>
                <a:cubicBezTo>
                  <a:pt x="15529" y="16488"/>
                  <a:pt x="15551" y="16441"/>
                  <a:pt x="15551" y="16384"/>
                </a:cubicBezTo>
                <a:lnTo>
                  <a:pt x="15551" y="16166"/>
                </a:lnTo>
                <a:cubicBezTo>
                  <a:pt x="15551" y="16108"/>
                  <a:pt x="15529" y="16061"/>
                  <a:pt x="15500" y="16061"/>
                </a:cubicBezTo>
                <a:close/>
                <a:moveTo>
                  <a:pt x="16349" y="16061"/>
                </a:moveTo>
                <a:cubicBezTo>
                  <a:pt x="16320" y="16061"/>
                  <a:pt x="16296" y="16108"/>
                  <a:pt x="16296" y="16166"/>
                </a:cubicBezTo>
                <a:lnTo>
                  <a:pt x="16296" y="16384"/>
                </a:lnTo>
                <a:cubicBezTo>
                  <a:pt x="16296" y="16441"/>
                  <a:pt x="16320" y="16488"/>
                  <a:pt x="16349" y="16488"/>
                </a:cubicBezTo>
                <a:cubicBezTo>
                  <a:pt x="16378" y="16488"/>
                  <a:pt x="16401" y="16441"/>
                  <a:pt x="16401" y="16384"/>
                </a:cubicBezTo>
                <a:lnTo>
                  <a:pt x="16401" y="16166"/>
                </a:lnTo>
                <a:cubicBezTo>
                  <a:pt x="16401" y="16108"/>
                  <a:pt x="16378" y="16061"/>
                  <a:pt x="16349" y="16061"/>
                </a:cubicBezTo>
                <a:close/>
                <a:moveTo>
                  <a:pt x="16663" y="16061"/>
                </a:moveTo>
                <a:cubicBezTo>
                  <a:pt x="16634" y="16061"/>
                  <a:pt x="16611" y="16108"/>
                  <a:pt x="16611" y="16166"/>
                </a:cubicBezTo>
                <a:lnTo>
                  <a:pt x="16611" y="16384"/>
                </a:lnTo>
                <a:cubicBezTo>
                  <a:pt x="16611" y="16441"/>
                  <a:pt x="16634" y="16488"/>
                  <a:pt x="16663" y="16488"/>
                </a:cubicBezTo>
                <a:cubicBezTo>
                  <a:pt x="16692" y="16488"/>
                  <a:pt x="16716" y="16441"/>
                  <a:pt x="16716" y="16384"/>
                </a:cubicBezTo>
                <a:lnTo>
                  <a:pt x="16716" y="16166"/>
                </a:lnTo>
                <a:cubicBezTo>
                  <a:pt x="16716" y="16108"/>
                  <a:pt x="16692" y="16061"/>
                  <a:pt x="16663" y="16061"/>
                </a:cubicBezTo>
                <a:close/>
                <a:moveTo>
                  <a:pt x="17512" y="16061"/>
                </a:moveTo>
                <a:cubicBezTo>
                  <a:pt x="17483" y="16061"/>
                  <a:pt x="17459" y="16108"/>
                  <a:pt x="17459" y="16166"/>
                </a:cubicBezTo>
                <a:lnTo>
                  <a:pt x="17459" y="16384"/>
                </a:lnTo>
                <a:cubicBezTo>
                  <a:pt x="17459" y="16441"/>
                  <a:pt x="17483" y="16488"/>
                  <a:pt x="17512" y="16488"/>
                </a:cubicBezTo>
                <a:cubicBezTo>
                  <a:pt x="17541" y="16488"/>
                  <a:pt x="17565" y="16441"/>
                  <a:pt x="17565" y="16384"/>
                </a:cubicBezTo>
                <a:lnTo>
                  <a:pt x="17565" y="16166"/>
                </a:lnTo>
                <a:cubicBezTo>
                  <a:pt x="17565" y="16108"/>
                  <a:pt x="17541" y="16061"/>
                  <a:pt x="17512" y="16061"/>
                </a:cubicBezTo>
                <a:close/>
                <a:moveTo>
                  <a:pt x="17827" y="16061"/>
                </a:moveTo>
                <a:cubicBezTo>
                  <a:pt x="17798" y="16061"/>
                  <a:pt x="17774" y="16108"/>
                  <a:pt x="17774" y="16166"/>
                </a:cubicBezTo>
                <a:lnTo>
                  <a:pt x="17774" y="16384"/>
                </a:lnTo>
                <a:cubicBezTo>
                  <a:pt x="17774" y="16441"/>
                  <a:pt x="17798" y="16488"/>
                  <a:pt x="17827" y="16488"/>
                </a:cubicBezTo>
                <a:cubicBezTo>
                  <a:pt x="17856" y="16488"/>
                  <a:pt x="17880" y="16441"/>
                  <a:pt x="17880" y="16384"/>
                </a:cubicBezTo>
                <a:lnTo>
                  <a:pt x="17880" y="16166"/>
                </a:lnTo>
                <a:cubicBezTo>
                  <a:pt x="17880" y="16108"/>
                  <a:pt x="17856" y="16061"/>
                  <a:pt x="17827" y="16061"/>
                </a:cubicBezTo>
                <a:close/>
                <a:moveTo>
                  <a:pt x="18677" y="16061"/>
                </a:moveTo>
                <a:cubicBezTo>
                  <a:pt x="18648" y="16061"/>
                  <a:pt x="18624" y="16108"/>
                  <a:pt x="18624" y="16166"/>
                </a:cubicBezTo>
                <a:lnTo>
                  <a:pt x="18624" y="16384"/>
                </a:lnTo>
                <a:cubicBezTo>
                  <a:pt x="18624" y="16441"/>
                  <a:pt x="18648" y="16488"/>
                  <a:pt x="18677" y="16488"/>
                </a:cubicBezTo>
                <a:cubicBezTo>
                  <a:pt x="18706" y="16488"/>
                  <a:pt x="18730" y="16441"/>
                  <a:pt x="18730" y="16384"/>
                </a:cubicBezTo>
                <a:lnTo>
                  <a:pt x="18730" y="16166"/>
                </a:lnTo>
                <a:cubicBezTo>
                  <a:pt x="18730" y="16108"/>
                  <a:pt x="18706" y="16061"/>
                  <a:pt x="18677" y="16061"/>
                </a:cubicBezTo>
                <a:close/>
                <a:moveTo>
                  <a:pt x="18991" y="16061"/>
                </a:moveTo>
                <a:cubicBezTo>
                  <a:pt x="18962" y="16061"/>
                  <a:pt x="18938" y="16108"/>
                  <a:pt x="18938" y="16166"/>
                </a:cubicBezTo>
                <a:lnTo>
                  <a:pt x="18938" y="16384"/>
                </a:lnTo>
                <a:cubicBezTo>
                  <a:pt x="18938" y="16441"/>
                  <a:pt x="18962" y="16488"/>
                  <a:pt x="18991" y="16488"/>
                </a:cubicBezTo>
                <a:cubicBezTo>
                  <a:pt x="19020" y="16488"/>
                  <a:pt x="19044" y="16441"/>
                  <a:pt x="19044" y="16384"/>
                </a:cubicBezTo>
                <a:lnTo>
                  <a:pt x="19044" y="16166"/>
                </a:lnTo>
                <a:cubicBezTo>
                  <a:pt x="19044" y="16108"/>
                  <a:pt x="19020" y="16061"/>
                  <a:pt x="18991" y="16061"/>
                </a:cubicBezTo>
                <a:close/>
                <a:moveTo>
                  <a:pt x="19841" y="16061"/>
                </a:moveTo>
                <a:cubicBezTo>
                  <a:pt x="19812" y="16061"/>
                  <a:pt x="19788" y="16108"/>
                  <a:pt x="19788" y="16166"/>
                </a:cubicBezTo>
                <a:lnTo>
                  <a:pt x="19788" y="16384"/>
                </a:lnTo>
                <a:cubicBezTo>
                  <a:pt x="19788" y="16441"/>
                  <a:pt x="19812" y="16488"/>
                  <a:pt x="19841" y="16488"/>
                </a:cubicBezTo>
                <a:cubicBezTo>
                  <a:pt x="19870" y="16488"/>
                  <a:pt x="19894" y="16441"/>
                  <a:pt x="19894" y="16384"/>
                </a:cubicBezTo>
                <a:lnTo>
                  <a:pt x="19894" y="16166"/>
                </a:lnTo>
                <a:cubicBezTo>
                  <a:pt x="19894" y="16108"/>
                  <a:pt x="19870" y="16061"/>
                  <a:pt x="19841" y="16061"/>
                </a:cubicBezTo>
                <a:close/>
                <a:moveTo>
                  <a:pt x="20155" y="16061"/>
                </a:moveTo>
                <a:cubicBezTo>
                  <a:pt x="20126" y="16061"/>
                  <a:pt x="20102" y="16108"/>
                  <a:pt x="20102" y="16166"/>
                </a:cubicBezTo>
                <a:lnTo>
                  <a:pt x="20102" y="16384"/>
                </a:lnTo>
                <a:cubicBezTo>
                  <a:pt x="20102" y="16441"/>
                  <a:pt x="20126" y="16488"/>
                  <a:pt x="20155" y="16488"/>
                </a:cubicBezTo>
                <a:cubicBezTo>
                  <a:pt x="20184" y="16488"/>
                  <a:pt x="20207" y="16441"/>
                  <a:pt x="20207" y="16384"/>
                </a:cubicBezTo>
                <a:lnTo>
                  <a:pt x="20207" y="16166"/>
                </a:lnTo>
                <a:cubicBezTo>
                  <a:pt x="20207" y="16108"/>
                  <a:pt x="20184" y="16061"/>
                  <a:pt x="20155" y="16061"/>
                </a:cubicBezTo>
                <a:close/>
                <a:moveTo>
                  <a:pt x="21004" y="16061"/>
                </a:moveTo>
                <a:cubicBezTo>
                  <a:pt x="20975" y="16061"/>
                  <a:pt x="20952" y="16108"/>
                  <a:pt x="20952" y="16166"/>
                </a:cubicBezTo>
                <a:lnTo>
                  <a:pt x="20952" y="16384"/>
                </a:lnTo>
                <a:cubicBezTo>
                  <a:pt x="20952" y="16441"/>
                  <a:pt x="20975" y="16488"/>
                  <a:pt x="21004" y="16488"/>
                </a:cubicBezTo>
                <a:cubicBezTo>
                  <a:pt x="21033" y="16488"/>
                  <a:pt x="21057" y="16441"/>
                  <a:pt x="21057" y="16384"/>
                </a:cubicBezTo>
                <a:lnTo>
                  <a:pt x="21057" y="16166"/>
                </a:lnTo>
                <a:cubicBezTo>
                  <a:pt x="21057" y="16108"/>
                  <a:pt x="21033" y="16061"/>
                  <a:pt x="21004" y="16061"/>
                </a:cubicBezTo>
                <a:close/>
                <a:moveTo>
                  <a:pt x="21319" y="16061"/>
                </a:moveTo>
                <a:cubicBezTo>
                  <a:pt x="21289" y="16061"/>
                  <a:pt x="21267" y="16108"/>
                  <a:pt x="21267" y="16166"/>
                </a:cubicBezTo>
                <a:lnTo>
                  <a:pt x="21267" y="16384"/>
                </a:lnTo>
                <a:cubicBezTo>
                  <a:pt x="21267" y="16441"/>
                  <a:pt x="21289" y="16488"/>
                  <a:pt x="21319" y="16488"/>
                </a:cubicBezTo>
                <a:cubicBezTo>
                  <a:pt x="21348" y="16488"/>
                  <a:pt x="21372" y="16441"/>
                  <a:pt x="21372" y="16384"/>
                </a:cubicBezTo>
                <a:lnTo>
                  <a:pt x="21372" y="16166"/>
                </a:lnTo>
                <a:cubicBezTo>
                  <a:pt x="21372" y="16108"/>
                  <a:pt x="21348" y="16061"/>
                  <a:pt x="21319" y="16061"/>
                </a:cubicBezTo>
                <a:close/>
                <a:moveTo>
                  <a:pt x="281" y="16791"/>
                </a:moveTo>
                <a:cubicBezTo>
                  <a:pt x="252" y="16791"/>
                  <a:pt x="228" y="16838"/>
                  <a:pt x="228" y="16896"/>
                </a:cubicBezTo>
                <a:lnTo>
                  <a:pt x="228" y="17116"/>
                </a:lnTo>
                <a:cubicBezTo>
                  <a:pt x="228" y="17173"/>
                  <a:pt x="252" y="17218"/>
                  <a:pt x="281" y="17218"/>
                </a:cubicBezTo>
                <a:cubicBezTo>
                  <a:pt x="311" y="17218"/>
                  <a:pt x="334" y="17173"/>
                  <a:pt x="334" y="17116"/>
                </a:cubicBezTo>
                <a:lnTo>
                  <a:pt x="334" y="16896"/>
                </a:lnTo>
                <a:cubicBezTo>
                  <a:pt x="334" y="16838"/>
                  <a:pt x="311" y="16791"/>
                  <a:pt x="281" y="16791"/>
                </a:cubicBezTo>
                <a:close/>
                <a:moveTo>
                  <a:pt x="596" y="16791"/>
                </a:moveTo>
                <a:cubicBezTo>
                  <a:pt x="567" y="16791"/>
                  <a:pt x="543" y="16838"/>
                  <a:pt x="543" y="16896"/>
                </a:cubicBezTo>
                <a:lnTo>
                  <a:pt x="543" y="17116"/>
                </a:lnTo>
                <a:cubicBezTo>
                  <a:pt x="543" y="17173"/>
                  <a:pt x="567" y="17218"/>
                  <a:pt x="596" y="17218"/>
                </a:cubicBezTo>
                <a:cubicBezTo>
                  <a:pt x="625" y="17218"/>
                  <a:pt x="649" y="17173"/>
                  <a:pt x="649" y="17116"/>
                </a:cubicBezTo>
                <a:lnTo>
                  <a:pt x="649" y="16896"/>
                </a:lnTo>
                <a:cubicBezTo>
                  <a:pt x="649" y="16838"/>
                  <a:pt x="625" y="16791"/>
                  <a:pt x="596" y="16791"/>
                </a:cubicBezTo>
                <a:close/>
                <a:moveTo>
                  <a:pt x="1446" y="16791"/>
                </a:moveTo>
                <a:cubicBezTo>
                  <a:pt x="1417" y="16791"/>
                  <a:pt x="1393" y="16838"/>
                  <a:pt x="1393" y="16896"/>
                </a:cubicBezTo>
                <a:lnTo>
                  <a:pt x="1393" y="17116"/>
                </a:lnTo>
                <a:cubicBezTo>
                  <a:pt x="1393" y="17173"/>
                  <a:pt x="1417" y="17218"/>
                  <a:pt x="1446" y="17218"/>
                </a:cubicBezTo>
                <a:cubicBezTo>
                  <a:pt x="1475" y="17218"/>
                  <a:pt x="1499" y="17173"/>
                  <a:pt x="1499" y="17116"/>
                </a:cubicBezTo>
                <a:lnTo>
                  <a:pt x="1499" y="16896"/>
                </a:lnTo>
                <a:cubicBezTo>
                  <a:pt x="1499" y="16838"/>
                  <a:pt x="1475" y="16791"/>
                  <a:pt x="1446" y="16791"/>
                </a:cubicBezTo>
                <a:close/>
                <a:moveTo>
                  <a:pt x="1760" y="16791"/>
                </a:moveTo>
                <a:cubicBezTo>
                  <a:pt x="1731" y="16791"/>
                  <a:pt x="1707" y="16838"/>
                  <a:pt x="1707" y="16896"/>
                </a:cubicBezTo>
                <a:lnTo>
                  <a:pt x="1707" y="17116"/>
                </a:lnTo>
                <a:cubicBezTo>
                  <a:pt x="1707" y="17173"/>
                  <a:pt x="1731" y="17218"/>
                  <a:pt x="1760" y="17218"/>
                </a:cubicBezTo>
                <a:cubicBezTo>
                  <a:pt x="1789" y="17218"/>
                  <a:pt x="1813" y="17173"/>
                  <a:pt x="1813" y="17116"/>
                </a:cubicBezTo>
                <a:lnTo>
                  <a:pt x="1813" y="16896"/>
                </a:lnTo>
                <a:cubicBezTo>
                  <a:pt x="1813" y="16838"/>
                  <a:pt x="1789" y="16791"/>
                  <a:pt x="1760" y="16791"/>
                </a:cubicBezTo>
                <a:close/>
                <a:moveTo>
                  <a:pt x="2610" y="16791"/>
                </a:moveTo>
                <a:cubicBezTo>
                  <a:pt x="2581" y="16791"/>
                  <a:pt x="2557" y="16838"/>
                  <a:pt x="2557" y="16896"/>
                </a:cubicBezTo>
                <a:lnTo>
                  <a:pt x="2557" y="17116"/>
                </a:lnTo>
                <a:cubicBezTo>
                  <a:pt x="2557" y="17173"/>
                  <a:pt x="2581" y="17218"/>
                  <a:pt x="2610" y="17218"/>
                </a:cubicBezTo>
                <a:cubicBezTo>
                  <a:pt x="2639" y="17218"/>
                  <a:pt x="2662" y="17173"/>
                  <a:pt x="2662" y="17116"/>
                </a:cubicBezTo>
                <a:lnTo>
                  <a:pt x="2662" y="16896"/>
                </a:lnTo>
                <a:cubicBezTo>
                  <a:pt x="2662" y="16838"/>
                  <a:pt x="2639" y="16791"/>
                  <a:pt x="2610" y="16791"/>
                </a:cubicBezTo>
                <a:close/>
                <a:moveTo>
                  <a:pt x="2924" y="16791"/>
                </a:moveTo>
                <a:cubicBezTo>
                  <a:pt x="2895" y="16791"/>
                  <a:pt x="2871" y="16838"/>
                  <a:pt x="2871" y="16896"/>
                </a:cubicBezTo>
                <a:lnTo>
                  <a:pt x="2871" y="17116"/>
                </a:lnTo>
                <a:cubicBezTo>
                  <a:pt x="2871" y="17173"/>
                  <a:pt x="2895" y="17218"/>
                  <a:pt x="2924" y="17218"/>
                </a:cubicBezTo>
                <a:cubicBezTo>
                  <a:pt x="2954" y="17218"/>
                  <a:pt x="2976" y="17173"/>
                  <a:pt x="2976" y="17116"/>
                </a:cubicBezTo>
                <a:lnTo>
                  <a:pt x="2976" y="16896"/>
                </a:lnTo>
                <a:cubicBezTo>
                  <a:pt x="2976" y="16838"/>
                  <a:pt x="2954" y="16791"/>
                  <a:pt x="2924" y="16791"/>
                </a:cubicBezTo>
                <a:close/>
                <a:moveTo>
                  <a:pt x="3773" y="16791"/>
                </a:moveTo>
                <a:cubicBezTo>
                  <a:pt x="3744" y="16791"/>
                  <a:pt x="3721" y="16838"/>
                  <a:pt x="3721" y="16896"/>
                </a:cubicBezTo>
                <a:lnTo>
                  <a:pt x="3721" y="17116"/>
                </a:lnTo>
                <a:cubicBezTo>
                  <a:pt x="3721" y="17173"/>
                  <a:pt x="3744" y="17218"/>
                  <a:pt x="3773" y="17218"/>
                </a:cubicBezTo>
                <a:cubicBezTo>
                  <a:pt x="3802" y="17218"/>
                  <a:pt x="3826" y="17173"/>
                  <a:pt x="3826" y="17116"/>
                </a:cubicBezTo>
                <a:lnTo>
                  <a:pt x="3826" y="16896"/>
                </a:lnTo>
                <a:cubicBezTo>
                  <a:pt x="3826" y="16838"/>
                  <a:pt x="3802" y="16791"/>
                  <a:pt x="3773" y="16791"/>
                </a:cubicBezTo>
                <a:close/>
                <a:moveTo>
                  <a:pt x="4088" y="16791"/>
                </a:moveTo>
                <a:cubicBezTo>
                  <a:pt x="4058" y="16791"/>
                  <a:pt x="4035" y="16838"/>
                  <a:pt x="4035" y="16896"/>
                </a:cubicBezTo>
                <a:lnTo>
                  <a:pt x="4035" y="17116"/>
                </a:lnTo>
                <a:cubicBezTo>
                  <a:pt x="4035" y="17173"/>
                  <a:pt x="4058" y="17218"/>
                  <a:pt x="4088" y="17218"/>
                </a:cubicBezTo>
                <a:cubicBezTo>
                  <a:pt x="4117" y="17218"/>
                  <a:pt x="4141" y="17173"/>
                  <a:pt x="4141" y="17116"/>
                </a:cubicBezTo>
                <a:lnTo>
                  <a:pt x="4141" y="16896"/>
                </a:lnTo>
                <a:cubicBezTo>
                  <a:pt x="4141" y="16838"/>
                  <a:pt x="4117" y="16791"/>
                  <a:pt x="4088" y="16791"/>
                </a:cubicBezTo>
                <a:close/>
                <a:moveTo>
                  <a:pt x="4937" y="16791"/>
                </a:moveTo>
                <a:cubicBezTo>
                  <a:pt x="4908" y="16791"/>
                  <a:pt x="4884" y="16838"/>
                  <a:pt x="4884" y="16896"/>
                </a:cubicBezTo>
                <a:lnTo>
                  <a:pt x="4884" y="17116"/>
                </a:lnTo>
                <a:cubicBezTo>
                  <a:pt x="4884" y="17173"/>
                  <a:pt x="4908" y="17218"/>
                  <a:pt x="4937" y="17218"/>
                </a:cubicBezTo>
                <a:cubicBezTo>
                  <a:pt x="4966" y="17218"/>
                  <a:pt x="4990" y="17173"/>
                  <a:pt x="4990" y="17116"/>
                </a:cubicBezTo>
                <a:lnTo>
                  <a:pt x="4990" y="16896"/>
                </a:lnTo>
                <a:cubicBezTo>
                  <a:pt x="4990" y="16838"/>
                  <a:pt x="4966" y="16791"/>
                  <a:pt x="4937" y="16791"/>
                </a:cubicBezTo>
                <a:close/>
                <a:moveTo>
                  <a:pt x="5252" y="16791"/>
                </a:moveTo>
                <a:cubicBezTo>
                  <a:pt x="5223" y="16791"/>
                  <a:pt x="5199" y="16838"/>
                  <a:pt x="5199" y="16896"/>
                </a:cubicBezTo>
                <a:lnTo>
                  <a:pt x="5199" y="17116"/>
                </a:lnTo>
                <a:cubicBezTo>
                  <a:pt x="5199" y="17173"/>
                  <a:pt x="5223" y="17218"/>
                  <a:pt x="5252" y="17218"/>
                </a:cubicBezTo>
                <a:cubicBezTo>
                  <a:pt x="5281" y="17218"/>
                  <a:pt x="5305" y="17173"/>
                  <a:pt x="5305" y="17116"/>
                </a:cubicBezTo>
                <a:lnTo>
                  <a:pt x="5305" y="16896"/>
                </a:lnTo>
                <a:cubicBezTo>
                  <a:pt x="5305" y="16838"/>
                  <a:pt x="5281" y="16791"/>
                  <a:pt x="5252" y="16791"/>
                </a:cubicBezTo>
                <a:close/>
                <a:moveTo>
                  <a:pt x="6102" y="16791"/>
                </a:moveTo>
                <a:cubicBezTo>
                  <a:pt x="6072" y="16791"/>
                  <a:pt x="6049" y="16838"/>
                  <a:pt x="6049" y="16896"/>
                </a:cubicBezTo>
                <a:lnTo>
                  <a:pt x="6049" y="17116"/>
                </a:lnTo>
                <a:cubicBezTo>
                  <a:pt x="6049" y="17173"/>
                  <a:pt x="6072" y="17218"/>
                  <a:pt x="6102" y="17218"/>
                </a:cubicBezTo>
                <a:cubicBezTo>
                  <a:pt x="6131" y="17218"/>
                  <a:pt x="6155" y="17173"/>
                  <a:pt x="6155" y="17116"/>
                </a:cubicBezTo>
                <a:lnTo>
                  <a:pt x="6155" y="16896"/>
                </a:lnTo>
                <a:cubicBezTo>
                  <a:pt x="6155" y="16838"/>
                  <a:pt x="6131" y="16791"/>
                  <a:pt x="6102" y="16791"/>
                </a:cubicBezTo>
                <a:close/>
                <a:moveTo>
                  <a:pt x="6416" y="16791"/>
                </a:moveTo>
                <a:cubicBezTo>
                  <a:pt x="6387" y="16791"/>
                  <a:pt x="6363" y="16838"/>
                  <a:pt x="6363" y="16896"/>
                </a:cubicBezTo>
                <a:lnTo>
                  <a:pt x="6363" y="17116"/>
                </a:lnTo>
                <a:cubicBezTo>
                  <a:pt x="6363" y="17173"/>
                  <a:pt x="6387" y="17218"/>
                  <a:pt x="6416" y="17218"/>
                </a:cubicBezTo>
                <a:cubicBezTo>
                  <a:pt x="6445" y="17218"/>
                  <a:pt x="6469" y="17173"/>
                  <a:pt x="6469" y="17116"/>
                </a:cubicBezTo>
                <a:lnTo>
                  <a:pt x="6469" y="16896"/>
                </a:lnTo>
                <a:cubicBezTo>
                  <a:pt x="6469" y="16838"/>
                  <a:pt x="6445" y="16791"/>
                  <a:pt x="6416" y="16791"/>
                </a:cubicBezTo>
                <a:close/>
                <a:moveTo>
                  <a:pt x="7266" y="16791"/>
                </a:moveTo>
                <a:cubicBezTo>
                  <a:pt x="7237" y="16791"/>
                  <a:pt x="7213" y="16838"/>
                  <a:pt x="7213" y="16896"/>
                </a:cubicBezTo>
                <a:lnTo>
                  <a:pt x="7213" y="17116"/>
                </a:lnTo>
                <a:cubicBezTo>
                  <a:pt x="7213" y="17173"/>
                  <a:pt x="7237" y="17218"/>
                  <a:pt x="7266" y="17218"/>
                </a:cubicBezTo>
                <a:cubicBezTo>
                  <a:pt x="7295" y="17218"/>
                  <a:pt x="7318" y="17173"/>
                  <a:pt x="7318" y="17116"/>
                </a:cubicBezTo>
                <a:lnTo>
                  <a:pt x="7318" y="16896"/>
                </a:lnTo>
                <a:cubicBezTo>
                  <a:pt x="7318" y="16838"/>
                  <a:pt x="7295" y="16791"/>
                  <a:pt x="7266" y="16791"/>
                </a:cubicBezTo>
                <a:close/>
                <a:moveTo>
                  <a:pt x="7580" y="16791"/>
                </a:moveTo>
                <a:cubicBezTo>
                  <a:pt x="7551" y="16791"/>
                  <a:pt x="7527" y="16838"/>
                  <a:pt x="7527" y="16896"/>
                </a:cubicBezTo>
                <a:lnTo>
                  <a:pt x="7527" y="17116"/>
                </a:lnTo>
                <a:cubicBezTo>
                  <a:pt x="7527" y="17173"/>
                  <a:pt x="7551" y="17218"/>
                  <a:pt x="7580" y="17218"/>
                </a:cubicBezTo>
                <a:cubicBezTo>
                  <a:pt x="7609" y="17218"/>
                  <a:pt x="7632" y="17173"/>
                  <a:pt x="7632" y="17116"/>
                </a:cubicBezTo>
                <a:lnTo>
                  <a:pt x="7632" y="16896"/>
                </a:lnTo>
                <a:cubicBezTo>
                  <a:pt x="7632" y="16838"/>
                  <a:pt x="7609" y="16791"/>
                  <a:pt x="7580" y="16791"/>
                </a:cubicBezTo>
                <a:close/>
                <a:moveTo>
                  <a:pt x="8429" y="16791"/>
                </a:moveTo>
                <a:cubicBezTo>
                  <a:pt x="8400" y="16791"/>
                  <a:pt x="8377" y="16838"/>
                  <a:pt x="8377" y="16896"/>
                </a:cubicBezTo>
                <a:lnTo>
                  <a:pt x="8377" y="17116"/>
                </a:lnTo>
                <a:cubicBezTo>
                  <a:pt x="8377" y="17173"/>
                  <a:pt x="8400" y="17218"/>
                  <a:pt x="8429" y="17218"/>
                </a:cubicBezTo>
                <a:cubicBezTo>
                  <a:pt x="8458" y="17218"/>
                  <a:pt x="8482" y="17173"/>
                  <a:pt x="8482" y="17116"/>
                </a:cubicBezTo>
                <a:lnTo>
                  <a:pt x="8482" y="16896"/>
                </a:lnTo>
                <a:cubicBezTo>
                  <a:pt x="8482" y="16838"/>
                  <a:pt x="8458" y="16791"/>
                  <a:pt x="8429" y="16791"/>
                </a:cubicBezTo>
                <a:close/>
                <a:moveTo>
                  <a:pt x="8744" y="16791"/>
                </a:moveTo>
                <a:cubicBezTo>
                  <a:pt x="8714" y="16791"/>
                  <a:pt x="8691" y="16838"/>
                  <a:pt x="8691" y="16896"/>
                </a:cubicBezTo>
                <a:lnTo>
                  <a:pt x="8691" y="17116"/>
                </a:lnTo>
                <a:cubicBezTo>
                  <a:pt x="8691" y="17173"/>
                  <a:pt x="8714" y="17218"/>
                  <a:pt x="8744" y="17218"/>
                </a:cubicBezTo>
                <a:cubicBezTo>
                  <a:pt x="8773" y="17218"/>
                  <a:pt x="8796" y="17173"/>
                  <a:pt x="8796" y="17116"/>
                </a:cubicBezTo>
                <a:lnTo>
                  <a:pt x="8796" y="16896"/>
                </a:lnTo>
                <a:cubicBezTo>
                  <a:pt x="8796" y="16838"/>
                  <a:pt x="8773" y="16791"/>
                  <a:pt x="8744" y="16791"/>
                </a:cubicBezTo>
                <a:close/>
                <a:moveTo>
                  <a:pt x="9593" y="16791"/>
                </a:moveTo>
                <a:cubicBezTo>
                  <a:pt x="9564" y="16791"/>
                  <a:pt x="9540" y="16838"/>
                  <a:pt x="9540" y="16896"/>
                </a:cubicBezTo>
                <a:lnTo>
                  <a:pt x="9540" y="17116"/>
                </a:lnTo>
                <a:cubicBezTo>
                  <a:pt x="9540" y="17173"/>
                  <a:pt x="9564" y="17218"/>
                  <a:pt x="9593" y="17218"/>
                </a:cubicBezTo>
                <a:cubicBezTo>
                  <a:pt x="9622" y="17218"/>
                  <a:pt x="9646" y="17173"/>
                  <a:pt x="9646" y="17116"/>
                </a:cubicBezTo>
                <a:lnTo>
                  <a:pt x="9646" y="16896"/>
                </a:lnTo>
                <a:cubicBezTo>
                  <a:pt x="9646" y="16838"/>
                  <a:pt x="9622" y="16791"/>
                  <a:pt x="9593" y="16791"/>
                </a:cubicBezTo>
                <a:close/>
                <a:moveTo>
                  <a:pt x="9908" y="16791"/>
                </a:moveTo>
                <a:cubicBezTo>
                  <a:pt x="9879" y="16791"/>
                  <a:pt x="9855" y="16838"/>
                  <a:pt x="9855" y="16896"/>
                </a:cubicBezTo>
                <a:lnTo>
                  <a:pt x="9855" y="17116"/>
                </a:lnTo>
                <a:cubicBezTo>
                  <a:pt x="9855" y="17173"/>
                  <a:pt x="9879" y="17218"/>
                  <a:pt x="9908" y="17218"/>
                </a:cubicBezTo>
                <a:cubicBezTo>
                  <a:pt x="9937" y="17218"/>
                  <a:pt x="9961" y="17173"/>
                  <a:pt x="9961" y="17116"/>
                </a:cubicBezTo>
                <a:lnTo>
                  <a:pt x="9961" y="16896"/>
                </a:lnTo>
                <a:cubicBezTo>
                  <a:pt x="9961" y="16838"/>
                  <a:pt x="9937" y="16791"/>
                  <a:pt x="9908" y="16791"/>
                </a:cubicBezTo>
                <a:close/>
                <a:moveTo>
                  <a:pt x="10758" y="16791"/>
                </a:moveTo>
                <a:cubicBezTo>
                  <a:pt x="10728" y="16791"/>
                  <a:pt x="10705" y="16838"/>
                  <a:pt x="10705" y="16896"/>
                </a:cubicBezTo>
                <a:lnTo>
                  <a:pt x="10705" y="17116"/>
                </a:lnTo>
                <a:cubicBezTo>
                  <a:pt x="10705" y="17173"/>
                  <a:pt x="10728" y="17218"/>
                  <a:pt x="10758" y="17218"/>
                </a:cubicBezTo>
                <a:cubicBezTo>
                  <a:pt x="10787" y="17218"/>
                  <a:pt x="10810" y="17173"/>
                  <a:pt x="10810" y="17116"/>
                </a:cubicBezTo>
                <a:lnTo>
                  <a:pt x="10810" y="16896"/>
                </a:lnTo>
                <a:cubicBezTo>
                  <a:pt x="10810" y="16838"/>
                  <a:pt x="10787" y="16791"/>
                  <a:pt x="10758" y="16791"/>
                </a:cubicBezTo>
                <a:close/>
                <a:moveTo>
                  <a:pt x="11072" y="16791"/>
                </a:moveTo>
                <a:cubicBezTo>
                  <a:pt x="11043" y="16791"/>
                  <a:pt x="11019" y="16838"/>
                  <a:pt x="11019" y="16896"/>
                </a:cubicBezTo>
                <a:lnTo>
                  <a:pt x="11019" y="17116"/>
                </a:lnTo>
                <a:cubicBezTo>
                  <a:pt x="11019" y="17173"/>
                  <a:pt x="11043" y="17218"/>
                  <a:pt x="11072" y="17218"/>
                </a:cubicBezTo>
                <a:cubicBezTo>
                  <a:pt x="11101" y="17218"/>
                  <a:pt x="11125" y="17173"/>
                  <a:pt x="11125" y="17116"/>
                </a:cubicBezTo>
                <a:lnTo>
                  <a:pt x="11125" y="16896"/>
                </a:lnTo>
                <a:cubicBezTo>
                  <a:pt x="11125" y="16838"/>
                  <a:pt x="11101" y="16791"/>
                  <a:pt x="11072" y="16791"/>
                </a:cubicBezTo>
                <a:close/>
                <a:moveTo>
                  <a:pt x="11922" y="16791"/>
                </a:moveTo>
                <a:cubicBezTo>
                  <a:pt x="11893" y="16791"/>
                  <a:pt x="11869" y="16838"/>
                  <a:pt x="11869" y="16896"/>
                </a:cubicBezTo>
                <a:lnTo>
                  <a:pt x="11869" y="17116"/>
                </a:lnTo>
                <a:cubicBezTo>
                  <a:pt x="11869" y="17173"/>
                  <a:pt x="11893" y="17218"/>
                  <a:pt x="11922" y="17218"/>
                </a:cubicBezTo>
                <a:cubicBezTo>
                  <a:pt x="11951" y="17218"/>
                  <a:pt x="11974" y="17173"/>
                  <a:pt x="11974" y="17116"/>
                </a:cubicBezTo>
                <a:lnTo>
                  <a:pt x="11974" y="16896"/>
                </a:lnTo>
                <a:cubicBezTo>
                  <a:pt x="11974" y="16838"/>
                  <a:pt x="11951" y="16791"/>
                  <a:pt x="11922" y="16791"/>
                </a:cubicBezTo>
                <a:close/>
                <a:moveTo>
                  <a:pt x="12236" y="16791"/>
                </a:moveTo>
                <a:cubicBezTo>
                  <a:pt x="12207" y="16791"/>
                  <a:pt x="12183" y="16838"/>
                  <a:pt x="12183" y="16896"/>
                </a:cubicBezTo>
                <a:lnTo>
                  <a:pt x="12183" y="17116"/>
                </a:lnTo>
                <a:cubicBezTo>
                  <a:pt x="12183" y="17173"/>
                  <a:pt x="12207" y="17218"/>
                  <a:pt x="12236" y="17218"/>
                </a:cubicBezTo>
                <a:cubicBezTo>
                  <a:pt x="12265" y="17218"/>
                  <a:pt x="12288" y="17173"/>
                  <a:pt x="12288" y="17116"/>
                </a:cubicBezTo>
                <a:lnTo>
                  <a:pt x="12288" y="16896"/>
                </a:lnTo>
                <a:cubicBezTo>
                  <a:pt x="12288" y="16838"/>
                  <a:pt x="12265" y="16791"/>
                  <a:pt x="12236" y="16791"/>
                </a:cubicBezTo>
                <a:close/>
                <a:moveTo>
                  <a:pt x="13085" y="16791"/>
                </a:moveTo>
                <a:cubicBezTo>
                  <a:pt x="13056" y="16791"/>
                  <a:pt x="13032" y="16838"/>
                  <a:pt x="13032" y="16896"/>
                </a:cubicBezTo>
                <a:lnTo>
                  <a:pt x="13032" y="17116"/>
                </a:lnTo>
                <a:cubicBezTo>
                  <a:pt x="13032" y="17173"/>
                  <a:pt x="13056" y="17218"/>
                  <a:pt x="13085" y="17218"/>
                </a:cubicBezTo>
                <a:cubicBezTo>
                  <a:pt x="13114" y="17218"/>
                  <a:pt x="13138" y="17173"/>
                  <a:pt x="13138" y="17116"/>
                </a:cubicBezTo>
                <a:lnTo>
                  <a:pt x="13138" y="16896"/>
                </a:lnTo>
                <a:cubicBezTo>
                  <a:pt x="13138" y="16838"/>
                  <a:pt x="13114" y="16791"/>
                  <a:pt x="13085" y="16791"/>
                </a:cubicBezTo>
                <a:close/>
                <a:moveTo>
                  <a:pt x="13399" y="16791"/>
                </a:moveTo>
                <a:cubicBezTo>
                  <a:pt x="13370" y="16791"/>
                  <a:pt x="13348" y="16838"/>
                  <a:pt x="13348" y="16896"/>
                </a:cubicBezTo>
                <a:lnTo>
                  <a:pt x="13348" y="17116"/>
                </a:lnTo>
                <a:cubicBezTo>
                  <a:pt x="13348" y="17173"/>
                  <a:pt x="13370" y="17218"/>
                  <a:pt x="13399" y="17218"/>
                </a:cubicBezTo>
                <a:cubicBezTo>
                  <a:pt x="13428" y="17218"/>
                  <a:pt x="13452" y="17173"/>
                  <a:pt x="13452" y="17116"/>
                </a:cubicBezTo>
                <a:lnTo>
                  <a:pt x="13452" y="16896"/>
                </a:lnTo>
                <a:cubicBezTo>
                  <a:pt x="13452" y="16838"/>
                  <a:pt x="13428" y="16791"/>
                  <a:pt x="13399" y="16791"/>
                </a:cubicBezTo>
                <a:close/>
                <a:moveTo>
                  <a:pt x="14249" y="16791"/>
                </a:moveTo>
                <a:cubicBezTo>
                  <a:pt x="14220" y="16791"/>
                  <a:pt x="14196" y="16838"/>
                  <a:pt x="14196" y="16896"/>
                </a:cubicBezTo>
                <a:lnTo>
                  <a:pt x="14196" y="17116"/>
                </a:lnTo>
                <a:cubicBezTo>
                  <a:pt x="14196" y="17173"/>
                  <a:pt x="14220" y="17218"/>
                  <a:pt x="14249" y="17218"/>
                </a:cubicBezTo>
                <a:cubicBezTo>
                  <a:pt x="14278" y="17218"/>
                  <a:pt x="14302" y="17173"/>
                  <a:pt x="14302" y="17116"/>
                </a:cubicBezTo>
                <a:lnTo>
                  <a:pt x="14302" y="16896"/>
                </a:lnTo>
                <a:cubicBezTo>
                  <a:pt x="14302" y="16838"/>
                  <a:pt x="14278" y="16791"/>
                  <a:pt x="14249" y="16791"/>
                </a:cubicBezTo>
                <a:close/>
                <a:moveTo>
                  <a:pt x="14564" y="16791"/>
                </a:moveTo>
                <a:cubicBezTo>
                  <a:pt x="14535" y="16791"/>
                  <a:pt x="14511" y="16838"/>
                  <a:pt x="14511" y="16896"/>
                </a:cubicBezTo>
                <a:lnTo>
                  <a:pt x="14511" y="17116"/>
                </a:lnTo>
                <a:cubicBezTo>
                  <a:pt x="14511" y="17173"/>
                  <a:pt x="14535" y="17218"/>
                  <a:pt x="14564" y="17218"/>
                </a:cubicBezTo>
                <a:cubicBezTo>
                  <a:pt x="14593" y="17218"/>
                  <a:pt x="14617" y="17173"/>
                  <a:pt x="14617" y="17116"/>
                </a:cubicBezTo>
                <a:lnTo>
                  <a:pt x="14617" y="16896"/>
                </a:lnTo>
                <a:cubicBezTo>
                  <a:pt x="14617" y="16838"/>
                  <a:pt x="14593" y="16791"/>
                  <a:pt x="14564" y="16791"/>
                </a:cubicBezTo>
                <a:close/>
                <a:moveTo>
                  <a:pt x="15413" y="16791"/>
                </a:moveTo>
                <a:cubicBezTo>
                  <a:pt x="15384" y="16791"/>
                  <a:pt x="15360" y="16838"/>
                  <a:pt x="15360" y="16896"/>
                </a:cubicBezTo>
                <a:lnTo>
                  <a:pt x="15360" y="17116"/>
                </a:lnTo>
                <a:cubicBezTo>
                  <a:pt x="15360" y="17173"/>
                  <a:pt x="15384" y="17218"/>
                  <a:pt x="15413" y="17218"/>
                </a:cubicBezTo>
                <a:cubicBezTo>
                  <a:pt x="15442" y="17218"/>
                  <a:pt x="15465" y="17173"/>
                  <a:pt x="15465" y="17116"/>
                </a:cubicBezTo>
                <a:lnTo>
                  <a:pt x="15465" y="16896"/>
                </a:lnTo>
                <a:cubicBezTo>
                  <a:pt x="15465" y="16838"/>
                  <a:pt x="15442" y="16791"/>
                  <a:pt x="15413" y="16791"/>
                </a:cubicBezTo>
                <a:close/>
                <a:moveTo>
                  <a:pt x="15728" y="16791"/>
                </a:moveTo>
                <a:cubicBezTo>
                  <a:pt x="15699" y="16791"/>
                  <a:pt x="15675" y="16838"/>
                  <a:pt x="15675" y="16896"/>
                </a:cubicBezTo>
                <a:lnTo>
                  <a:pt x="15675" y="17116"/>
                </a:lnTo>
                <a:cubicBezTo>
                  <a:pt x="15675" y="17173"/>
                  <a:pt x="15699" y="17218"/>
                  <a:pt x="15728" y="17218"/>
                </a:cubicBezTo>
                <a:cubicBezTo>
                  <a:pt x="15757" y="17218"/>
                  <a:pt x="15781" y="17173"/>
                  <a:pt x="15781" y="17116"/>
                </a:cubicBezTo>
                <a:lnTo>
                  <a:pt x="15781" y="16896"/>
                </a:lnTo>
                <a:cubicBezTo>
                  <a:pt x="15781" y="16838"/>
                  <a:pt x="15757" y="16791"/>
                  <a:pt x="15728" y="16791"/>
                </a:cubicBezTo>
                <a:close/>
                <a:moveTo>
                  <a:pt x="16578" y="16791"/>
                </a:moveTo>
                <a:cubicBezTo>
                  <a:pt x="16549" y="16791"/>
                  <a:pt x="16525" y="16838"/>
                  <a:pt x="16525" y="16896"/>
                </a:cubicBezTo>
                <a:lnTo>
                  <a:pt x="16525" y="17116"/>
                </a:lnTo>
                <a:cubicBezTo>
                  <a:pt x="16525" y="17173"/>
                  <a:pt x="16549" y="17218"/>
                  <a:pt x="16578" y="17218"/>
                </a:cubicBezTo>
                <a:cubicBezTo>
                  <a:pt x="16607" y="17218"/>
                  <a:pt x="16630" y="17173"/>
                  <a:pt x="16630" y="17116"/>
                </a:cubicBezTo>
                <a:lnTo>
                  <a:pt x="16630" y="16896"/>
                </a:lnTo>
                <a:cubicBezTo>
                  <a:pt x="16630" y="16838"/>
                  <a:pt x="16607" y="16791"/>
                  <a:pt x="16578" y="16791"/>
                </a:cubicBezTo>
                <a:close/>
                <a:moveTo>
                  <a:pt x="16892" y="16791"/>
                </a:moveTo>
                <a:cubicBezTo>
                  <a:pt x="16863" y="16791"/>
                  <a:pt x="16839" y="16838"/>
                  <a:pt x="16839" y="16896"/>
                </a:cubicBezTo>
                <a:lnTo>
                  <a:pt x="16839" y="17116"/>
                </a:lnTo>
                <a:cubicBezTo>
                  <a:pt x="16839" y="17173"/>
                  <a:pt x="16863" y="17218"/>
                  <a:pt x="16892" y="17218"/>
                </a:cubicBezTo>
                <a:cubicBezTo>
                  <a:pt x="16921" y="17218"/>
                  <a:pt x="16944" y="17173"/>
                  <a:pt x="16944" y="17116"/>
                </a:cubicBezTo>
                <a:lnTo>
                  <a:pt x="16944" y="16896"/>
                </a:lnTo>
                <a:cubicBezTo>
                  <a:pt x="16944" y="16838"/>
                  <a:pt x="16921" y="16791"/>
                  <a:pt x="16892" y="16791"/>
                </a:cubicBezTo>
                <a:close/>
                <a:moveTo>
                  <a:pt x="17741" y="16791"/>
                </a:moveTo>
                <a:cubicBezTo>
                  <a:pt x="17712" y="16791"/>
                  <a:pt x="17689" y="16838"/>
                  <a:pt x="17689" y="16896"/>
                </a:cubicBezTo>
                <a:lnTo>
                  <a:pt x="17689" y="17116"/>
                </a:lnTo>
                <a:cubicBezTo>
                  <a:pt x="17689" y="17173"/>
                  <a:pt x="17712" y="17218"/>
                  <a:pt x="17741" y="17218"/>
                </a:cubicBezTo>
                <a:cubicBezTo>
                  <a:pt x="17770" y="17218"/>
                  <a:pt x="17794" y="17173"/>
                  <a:pt x="17794" y="17116"/>
                </a:cubicBezTo>
                <a:lnTo>
                  <a:pt x="17794" y="16896"/>
                </a:lnTo>
                <a:cubicBezTo>
                  <a:pt x="17794" y="16838"/>
                  <a:pt x="17770" y="16791"/>
                  <a:pt x="17741" y="16791"/>
                </a:cubicBezTo>
                <a:close/>
                <a:moveTo>
                  <a:pt x="18055" y="16791"/>
                </a:moveTo>
                <a:cubicBezTo>
                  <a:pt x="18026" y="16791"/>
                  <a:pt x="18002" y="16838"/>
                  <a:pt x="18002" y="16896"/>
                </a:cubicBezTo>
                <a:lnTo>
                  <a:pt x="18002" y="17116"/>
                </a:lnTo>
                <a:cubicBezTo>
                  <a:pt x="18002" y="17173"/>
                  <a:pt x="18026" y="17218"/>
                  <a:pt x="18055" y="17218"/>
                </a:cubicBezTo>
                <a:cubicBezTo>
                  <a:pt x="18085" y="17218"/>
                  <a:pt x="18108" y="17173"/>
                  <a:pt x="18108" y="17116"/>
                </a:cubicBezTo>
                <a:lnTo>
                  <a:pt x="18108" y="16896"/>
                </a:lnTo>
                <a:cubicBezTo>
                  <a:pt x="18108" y="16838"/>
                  <a:pt x="18085" y="16791"/>
                  <a:pt x="18055" y="16791"/>
                </a:cubicBezTo>
                <a:close/>
                <a:moveTo>
                  <a:pt x="18905" y="16791"/>
                </a:moveTo>
                <a:cubicBezTo>
                  <a:pt x="18876" y="16791"/>
                  <a:pt x="18852" y="16838"/>
                  <a:pt x="18852" y="16896"/>
                </a:cubicBezTo>
                <a:lnTo>
                  <a:pt x="18852" y="17116"/>
                </a:lnTo>
                <a:cubicBezTo>
                  <a:pt x="18852" y="17173"/>
                  <a:pt x="18876" y="17218"/>
                  <a:pt x="18905" y="17218"/>
                </a:cubicBezTo>
                <a:cubicBezTo>
                  <a:pt x="18934" y="17218"/>
                  <a:pt x="18958" y="17173"/>
                  <a:pt x="18958" y="17116"/>
                </a:cubicBezTo>
                <a:lnTo>
                  <a:pt x="18958" y="16896"/>
                </a:lnTo>
                <a:cubicBezTo>
                  <a:pt x="18958" y="16838"/>
                  <a:pt x="18934" y="16791"/>
                  <a:pt x="18905" y="16791"/>
                </a:cubicBezTo>
                <a:close/>
                <a:moveTo>
                  <a:pt x="19220" y="16791"/>
                </a:moveTo>
                <a:cubicBezTo>
                  <a:pt x="19191" y="16791"/>
                  <a:pt x="19167" y="16838"/>
                  <a:pt x="19167" y="16896"/>
                </a:cubicBezTo>
                <a:lnTo>
                  <a:pt x="19167" y="17116"/>
                </a:lnTo>
                <a:cubicBezTo>
                  <a:pt x="19167" y="17173"/>
                  <a:pt x="19191" y="17218"/>
                  <a:pt x="19220" y="17218"/>
                </a:cubicBezTo>
                <a:cubicBezTo>
                  <a:pt x="19249" y="17218"/>
                  <a:pt x="19273" y="17173"/>
                  <a:pt x="19273" y="17116"/>
                </a:cubicBezTo>
                <a:lnTo>
                  <a:pt x="19273" y="16896"/>
                </a:lnTo>
                <a:cubicBezTo>
                  <a:pt x="19273" y="16838"/>
                  <a:pt x="19249" y="16791"/>
                  <a:pt x="19220" y="16791"/>
                </a:cubicBezTo>
                <a:close/>
                <a:moveTo>
                  <a:pt x="20069" y="16791"/>
                </a:moveTo>
                <a:cubicBezTo>
                  <a:pt x="20040" y="16791"/>
                  <a:pt x="20016" y="16838"/>
                  <a:pt x="20016" y="16896"/>
                </a:cubicBezTo>
                <a:lnTo>
                  <a:pt x="20016" y="17116"/>
                </a:lnTo>
                <a:cubicBezTo>
                  <a:pt x="20016" y="17173"/>
                  <a:pt x="20040" y="17218"/>
                  <a:pt x="20069" y="17218"/>
                </a:cubicBezTo>
                <a:cubicBezTo>
                  <a:pt x="20099" y="17218"/>
                  <a:pt x="20122" y="17173"/>
                  <a:pt x="20122" y="17116"/>
                </a:cubicBezTo>
                <a:lnTo>
                  <a:pt x="20122" y="16896"/>
                </a:lnTo>
                <a:cubicBezTo>
                  <a:pt x="20122" y="16838"/>
                  <a:pt x="20099" y="16791"/>
                  <a:pt x="20069" y="16791"/>
                </a:cubicBezTo>
                <a:close/>
                <a:moveTo>
                  <a:pt x="20384" y="16791"/>
                </a:moveTo>
                <a:cubicBezTo>
                  <a:pt x="20355" y="16791"/>
                  <a:pt x="20331" y="16838"/>
                  <a:pt x="20331" y="16896"/>
                </a:cubicBezTo>
                <a:lnTo>
                  <a:pt x="20331" y="17116"/>
                </a:lnTo>
                <a:cubicBezTo>
                  <a:pt x="20331" y="17173"/>
                  <a:pt x="20355" y="17218"/>
                  <a:pt x="20384" y="17218"/>
                </a:cubicBezTo>
                <a:cubicBezTo>
                  <a:pt x="20413" y="17218"/>
                  <a:pt x="20436" y="17173"/>
                  <a:pt x="20436" y="17116"/>
                </a:cubicBezTo>
                <a:lnTo>
                  <a:pt x="20436" y="16896"/>
                </a:lnTo>
                <a:cubicBezTo>
                  <a:pt x="20436" y="16838"/>
                  <a:pt x="20413" y="16791"/>
                  <a:pt x="20384" y="16791"/>
                </a:cubicBezTo>
                <a:close/>
                <a:moveTo>
                  <a:pt x="21234" y="16791"/>
                </a:moveTo>
                <a:cubicBezTo>
                  <a:pt x="21204" y="16791"/>
                  <a:pt x="21181" y="16838"/>
                  <a:pt x="21181" y="16896"/>
                </a:cubicBezTo>
                <a:lnTo>
                  <a:pt x="21181" y="17116"/>
                </a:lnTo>
                <a:cubicBezTo>
                  <a:pt x="21181" y="17173"/>
                  <a:pt x="21204" y="17218"/>
                  <a:pt x="21234" y="17218"/>
                </a:cubicBezTo>
                <a:cubicBezTo>
                  <a:pt x="21263" y="17218"/>
                  <a:pt x="21285" y="17173"/>
                  <a:pt x="21285" y="17116"/>
                </a:cubicBezTo>
                <a:lnTo>
                  <a:pt x="21285" y="16896"/>
                </a:lnTo>
                <a:cubicBezTo>
                  <a:pt x="21285" y="16838"/>
                  <a:pt x="21263" y="16791"/>
                  <a:pt x="21234" y="16791"/>
                </a:cubicBezTo>
                <a:close/>
                <a:moveTo>
                  <a:pt x="21547" y="16791"/>
                </a:moveTo>
                <a:cubicBezTo>
                  <a:pt x="21518" y="16791"/>
                  <a:pt x="21495" y="16838"/>
                  <a:pt x="21495" y="16896"/>
                </a:cubicBezTo>
                <a:lnTo>
                  <a:pt x="21495" y="17116"/>
                </a:lnTo>
                <a:cubicBezTo>
                  <a:pt x="21495" y="17173"/>
                  <a:pt x="21518" y="17218"/>
                  <a:pt x="21547" y="17218"/>
                </a:cubicBezTo>
                <a:cubicBezTo>
                  <a:pt x="21576" y="17218"/>
                  <a:pt x="21600" y="17173"/>
                  <a:pt x="21600" y="17116"/>
                </a:cubicBezTo>
                <a:lnTo>
                  <a:pt x="21600" y="16896"/>
                </a:lnTo>
                <a:cubicBezTo>
                  <a:pt x="21600" y="16838"/>
                  <a:pt x="21576" y="16791"/>
                  <a:pt x="21547" y="16791"/>
                </a:cubicBezTo>
                <a:close/>
                <a:moveTo>
                  <a:pt x="53" y="17521"/>
                </a:moveTo>
                <a:cubicBezTo>
                  <a:pt x="24" y="17521"/>
                  <a:pt x="0" y="17568"/>
                  <a:pt x="0" y="17626"/>
                </a:cubicBezTo>
                <a:lnTo>
                  <a:pt x="0" y="17846"/>
                </a:lnTo>
                <a:cubicBezTo>
                  <a:pt x="0" y="17903"/>
                  <a:pt x="24" y="17948"/>
                  <a:pt x="53" y="17948"/>
                </a:cubicBezTo>
                <a:cubicBezTo>
                  <a:pt x="82" y="17948"/>
                  <a:pt x="106" y="17903"/>
                  <a:pt x="106" y="17846"/>
                </a:cubicBezTo>
                <a:lnTo>
                  <a:pt x="106" y="17626"/>
                </a:lnTo>
                <a:cubicBezTo>
                  <a:pt x="106" y="17568"/>
                  <a:pt x="82" y="17521"/>
                  <a:pt x="53" y="17521"/>
                </a:cubicBezTo>
                <a:close/>
                <a:moveTo>
                  <a:pt x="367" y="17521"/>
                </a:moveTo>
                <a:cubicBezTo>
                  <a:pt x="338" y="17521"/>
                  <a:pt x="315" y="17568"/>
                  <a:pt x="315" y="17626"/>
                </a:cubicBezTo>
                <a:lnTo>
                  <a:pt x="315" y="17846"/>
                </a:lnTo>
                <a:cubicBezTo>
                  <a:pt x="315" y="17903"/>
                  <a:pt x="338" y="17948"/>
                  <a:pt x="367" y="17948"/>
                </a:cubicBezTo>
                <a:cubicBezTo>
                  <a:pt x="397" y="17948"/>
                  <a:pt x="420" y="17903"/>
                  <a:pt x="420" y="17846"/>
                </a:cubicBezTo>
                <a:lnTo>
                  <a:pt x="420" y="17626"/>
                </a:lnTo>
                <a:cubicBezTo>
                  <a:pt x="420" y="17568"/>
                  <a:pt x="397" y="17521"/>
                  <a:pt x="367" y="17521"/>
                </a:cubicBezTo>
                <a:close/>
                <a:moveTo>
                  <a:pt x="1217" y="17521"/>
                </a:moveTo>
                <a:cubicBezTo>
                  <a:pt x="1188" y="17521"/>
                  <a:pt x="1164" y="17568"/>
                  <a:pt x="1164" y="17626"/>
                </a:cubicBezTo>
                <a:lnTo>
                  <a:pt x="1164" y="17846"/>
                </a:lnTo>
                <a:cubicBezTo>
                  <a:pt x="1164" y="17903"/>
                  <a:pt x="1188" y="17948"/>
                  <a:pt x="1217" y="17948"/>
                </a:cubicBezTo>
                <a:cubicBezTo>
                  <a:pt x="1246" y="17948"/>
                  <a:pt x="1270" y="17903"/>
                  <a:pt x="1270" y="17846"/>
                </a:cubicBezTo>
                <a:lnTo>
                  <a:pt x="1270" y="17626"/>
                </a:lnTo>
                <a:cubicBezTo>
                  <a:pt x="1270" y="17568"/>
                  <a:pt x="1246" y="17521"/>
                  <a:pt x="1217" y="17521"/>
                </a:cubicBezTo>
                <a:close/>
                <a:moveTo>
                  <a:pt x="1532" y="17521"/>
                </a:moveTo>
                <a:cubicBezTo>
                  <a:pt x="1503" y="17521"/>
                  <a:pt x="1479" y="17568"/>
                  <a:pt x="1479" y="17626"/>
                </a:cubicBezTo>
                <a:lnTo>
                  <a:pt x="1479" y="17846"/>
                </a:lnTo>
                <a:cubicBezTo>
                  <a:pt x="1479" y="17903"/>
                  <a:pt x="1503" y="17948"/>
                  <a:pt x="1532" y="17948"/>
                </a:cubicBezTo>
                <a:cubicBezTo>
                  <a:pt x="1561" y="17948"/>
                  <a:pt x="1584" y="17903"/>
                  <a:pt x="1584" y="17846"/>
                </a:cubicBezTo>
                <a:lnTo>
                  <a:pt x="1584" y="17626"/>
                </a:lnTo>
                <a:cubicBezTo>
                  <a:pt x="1584" y="17568"/>
                  <a:pt x="1561" y="17521"/>
                  <a:pt x="1532" y="17521"/>
                </a:cubicBezTo>
                <a:close/>
                <a:moveTo>
                  <a:pt x="2380" y="17521"/>
                </a:moveTo>
                <a:cubicBezTo>
                  <a:pt x="2351" y="17521"/>
                  <a:pt x="2329" y="17568"/>
                  <a:pt x="2329" y="17626"/>
                </a:cubicBezTo>
                <a:lnTo>
                  <a:pt x="2329" y="17846"/>
                </a:lnTo>
                <a:cubicBezTo>
                  <a:pt x="2329" y="17903"/>
                  <a:pt x="2351" y="17948"/>
                  <a:pt x="2380" y="17948"/>
                </a:cubicBezTo>
                <a:cubicBezTo>
                  <a:pt x="2409" y="17948"/>
                  <a:pt x="2433" y="17903"/>
                  <a:pt x="2433" y="17846"/>
                </a:cubicBezTo>
                <a:lnTo>
                  <a:pt x="2433" y="17626"/>
                </a:lnTo>
                <a:cubicBezTo>
                  <a:pt x="2433" y="17568"/>
                  <a:pt x="2409" y="17521"/>
                  <a:pt x="2380" y="17521"/>
                </a:cubicBezTo>
                <a:close/>
                <a:moveTo>
                  <a:pt x="2695" y="17521"/>
                </a:moveTo>
                <a:cubicBezTo>
                  <a:pt x="2666" y="17521"/>
                  <a:pt x="2643" y="17568"/>
                  <a:pt x="2643" y="17626"/>
                </a:cubicBezTo>
                <a:lnTo>
                  <a:pt x="2643" y="17846"/>
                </a:lnTo>
                <a:cubicBezTo>
                  <a:pt x="2643" y="17903"/>
                  <a:pt x="2666" y="17948"/>
                  <a:pt x="2695" y="17948"/>
                </a:cubicBezTo>
                <a:cubicBezTo>
                  <a:pt x="2724" y="17948"/>
                  <a:pt x="2748" y="17903"/>
                  <a:pt x="2748" y="17846"/>
                </a:cubicBezTo>
                <a:lnTo>
                  <a:pt x="2748" y="17626"/>
                </a:lnTo>
                <a:cubicBezTo>
                  <a:pt x="2748" y="17568"/>
                  <a:pt x="2724" y="17521"/>
                  <a:pt x="2695" y="17521"/>
                </a:cubicBezTo>
                <a:close/>
                <a:moveTo>
                  <a:pt x="3545" y="17521"/>
                </a:moveTo>
                <a:cubicBezTo>
                  <a:pt x="3516" y="17521"/>
                  <a:pt x="3492" y="17568"/>
                  <a:pt x="3492" y="17626"/>
                </a:cubicBezTo>
                <a:lnTo>
                  <a:pt x="3492" y="17846"/>
                </a:lnTo>
                <a:cubicBezTo>
                  <a:pt x="3492" y="17903"/>
                  <a:pt x="3516" y="17948"/>
                  <a:pt x="3545" y="17948"/>
                </a:cubicBezTo>
                <a:cubicBezTo>
                  <a:pt x="3574" y="17948"/>
                  <a:pt x="3598" y="17903"/>
                  <a:pt x="3598" y="17846"/>
                </a:cubicBezTo>
                <a:lnTo>
                  <a:pt x="3598" y="17626"/>
                </a:lnTo>
                <a:cubicBezTo>
                  <a:pt x="3598" y="17568"/>
                  <a:pt x="3574" y="17521"/>
                  <a:pt x="3545" y="17521"/>
                </a:cubicBezTo>
                <a:close/>
                <a:moveTo>
                  <a:pt x="3859" y="17521"/>
                </a:moveTo>
                <a:cubicBezTo>
                  <a:pt x="3830" y="17521"/>
                  <a:pt x="3806" y="17568"/>
                  <a:pt x="3806" y="17626"/>
                </a:cubicBezTo>
                <a:lnTo>
                  <a:pt x="3806" y="17846"/>
                </a:lnTo>
                <a:cubicBezTo>
                  <a:pt x="3806" y="17903"/>
                  <a:pt x="3830" y="17948"/>
                  <a:pt x="3859" y="17948"/>
                </a:cubicBezTo>
                <a:cubicBezTo>
                  <a:pt x="3888" y="17948"/>
                  <a:pt x="3912" y="17903"/>
                  <a:pt x="3912" y="17846"/>
                </a:cubicBezTo>
                <a:lnTo>
                  <a:pt x="3912" y="17626"/>
                </a:lnTo>
                <a:cubicBezTo>
                  <a:pt x="3912" y="17568"/>
                  <a:pt x="3888" y="17521"/>
                  <a:pt x="3859" y="17521"/>
                </a:cubicBezTo>
                <a:close/>
                <a:moveTo>
                  <a:pt x="4709" y="17521"/>
                </a:moveTo>
                <a:cubicBezTo>
                  <a:pt x="4680" y="17521"/>
                  <a:pt x="4656" y="17568"/>
                  <a:pt x="4656" y="17626"/>
                </a:cubicBezTo>
                <a:lnTo>
                  <a:pt x="4656" y="17846"/>
                </a:lnTo>
                <a:cubicBezTo>
                  <a:pt x="4656" y="17903"/>
                  <a:pt x="4680" y="17948"/>
                  <a:pt x="4709" y="17948"/>
                </a:cubicBezTo>
                <a:cubicBezTo>
                  <a:pt x="4738" y="17948"/>
                  <a:pt x="4762" y="17903"/>
                  <a:pt x="4762" y="17846"/>
                </a:cubicBezTo>
                <a:lnTo>
                  <a:pt x="4762" y="17626"/>
                </a:lnTo>
                <a:cubicBezTo>
                  <a:pt x="4762" y="17568"/>
                  <a:pt x="4738" y="17521"/>
                  <a:pt x="4709" y="17521"/>
                </a:cubicBezTo>
                <a:close/>
                <a:moveTo>
                  <a:pt x="5023" y="17521"/>
                </a:moveTo>
                <a:cubicBezTo>
                  <a:pt x="4994" y="17521"/>
                  <a:pt x="4970" y="17568"/>
                  <a:pt x="4970" y="17626"/>
                </a:cubicBezTo>
                <a:lnTo>
                  <a:pt x="4970" y="17846"/>
                </a:lnTo>
                <a:cubicBezTo>
                  <a:pt x="4970" y="17903"/>
                  <a:pt x="4994" y="17948"/>
                  <a:pt x="5023" y="17948"/>
                </a:cubicBezTo>
                <a:cubicBezTo>
                  <a:pt x="5053" y="17948"/>
                  <a:pt x="5076" y="17903"/>
                  <a:pt x="5076" y="17846"/>
                </a:cubicBezTo>
                <a:lnTo>
                  <a:pt x="5076" y="17626"/>
                </a:lnTo>
                <a:cubicBezTo>
                  <a:pt x="5076" y="17568"/>
                  <a:pt x="5053" y="17521"/>
                  <a:pt x="5023" y="17521"/>
                </a:cubicBezTo>
                <a:close/>
                <a:moveTo>
                  <a:pt x="5873" y="17521"/>
                </a:moveTo>
                <a:cubicBezTo>
                  <a:pt x="5844" y="17521"/>
                  <a:pt x="5820" y="17568"/>
                  <a:pt x="5820" y="17626"/>
                </a:cubicBezTo>
                <a:lnTo>
                  <a:pt x="5820" y="17846"/>
                </a:lnTo>
                <a:cubicBezTo>
                  <a:pt x="5820" y="17903"/>
                  <a:pt x="5844" y="17948"/>
                  <a:pt x="5873" y="17948"/>
                </a:cubicBezTo>
                <a:cubicBezTo>
                  <a:pt x="5902" y="17948"/>
                  <a:pt x="5926" y="17903"/>
                  <a:pt x="5926" y="17846"/>
                </a:cubicBezTo>
                <a:lnTo>
                  <a:pt x="5926" y="17626"/>
                </a:lnTo>
                <a:cubicBezTo>
                  <a:pt x="5926" y="17568"/>
                  <a:pt x="5902" y="17521"/>
                  <a:pt x="5873" y="17521"/>
                </a:cubicBezTo>
                <a:close/>
                <a:moveTo>
                  <a:pt x="6188" y="17521"/>
                </a:moveTo>
                <a:cubicBezTo>
                  <a:pt x="6159" y="17521"/>
                  <a:pt x="6135" y="17568"/>
                  <a:pt x="6135" y="17626"/>
                </a:cubicBezTo>
                <a:lnTo>
                  <a:pt x="6135" y="17846"/>
                </a:lnTo>
                <a:cubicBezTo>
                  <a:pt x="6135" y="17903"/>
                  <a:pt x="6159" y="17948"/>
                  <a:pt x="6188" y="17948"/>
                </a:cubicBezTo>
                <a:cubicBezTo>
                  <a:pt x="6217" y="17948"/>
                  <a:pt x="6240" y="17903"/>
                  <a:pt x="6240" y="17846"/>
                </a:cubicBezTo>
                <a:lnTo>
                  <a:pt x="6240" y="17626"/>
                </a:lnTo>
                <a:cubicBezTo>
                  <a:pt x="6240" y="17568"/>
                  <a:pt x="6217" y="17521"/>
                  <a:pt x="6188" y="17521"/>
                </a:cubicBezTo>
                <a:close/>
                <a:moveTo>
                  <a:pt x="7036" y="17521"/>
                </a:moveTo>
                <a:cubicBezTo>
                  <a:pt x="7007" y="17521"/>
                  <a:pt x="6984" y="17568"/>
                  <a:pt x="6984" y="17626"/>
                </a:cubicBezTo>
                <a:lnTo>
                  <a:pt x="6984" y="17846"/>
                </a:lnTo>
                <a:cubicBezTo>
                  <a:pt x="6984" y="17903"/>
                  <a:pt x="7007" y="17948"/>
                  <a:pt x="7036" y="17948"/>
                </a:cubicBezTo>
                <a:cubicBezTo>
                  <a:pt x="7065" y="17948"/>
                  <a:pt x="7089" y="17903"/>
                  <a:pt x="7089" y="17846"/>
                </a:cubicBezTo>
                <a:lnTo>
                  <a:pt x="7089" y="17626"/>
                </a:lnTo>
                <a:cubicBezTo>
                  <a:pt x="7089" y="17568"/>
                  <a:pt x="7065" y="17521"/>
                  <a:pt x="7036" y="17521"/>
                </a:cubicBezTo>
                <a:close/>
                <a:moveTo>
                  <a:pt x="7351" y="17521"/>
                </a:moveTo>
                <a:cubicBezTo>
                  <a:pt x="7322" y="17521"/>
                  <a:pt x="7299" y="17568"/>
                  <a:pt x="7299" y="17626"/>
                </a:cubicBezTo>
                <a:lnTo>
                  <a:pt x="7299" y="17846"/>
                </a:lnTo>
                <a:cubicBezTo>
                  <a:pt x="7299" y="17903"/>
                  <a:pt x="7322" y="17948"/>
                  <a:pt x="7351" y="17948"/>
                </a:cubicBezTo>
                <a:cubicBezTo>
                  <a:pt x="7380" y="17948"/>
                  <a:pt x="7404" y="17903"/>
                  <a:pt x="7404" y="17846"/>
                </a:cubicBezTo>
                <a:lnTo>
                  <a:pt x="7404" y="17626"/>
                </a:lnTo>
                <a:cubicBezTo>
                  <a:pt x="7404" y="17568"/>
                  <a:pt x="7380" y="17521"/>
                  <a:pt x="7351" y="17521"/>
                </a:cubicBezTo>
                <a:close/>
                <a:moveTo>
                  <a:pt x="8201" y="17521"/>
                </a:moveTo>
                <a:cubicBezTo>
                  <a:pt x="8171" y="17521"/>
                  <a:pt x="8148" y="17568"/>
                  <a:pt x="8148" y="17626"/>
                </a:cubicBezTo>
                <a:lnTo>
                  <a:pt x="8148" y="17846"/>
                </a:lnTo>
                <a:cubicBezTo>
                  <a:pt x="8148" y="17903"/>
                  <a:pt x="8171" y="17948"/>
                  <a:pt x="8201" y="17948"/>
                </a:cubicBezTo>
                <a:cubicBezTo>
                  <a:pt x="8230" y="17948"/>
                  <a:pt x="8254" y="17903"/>
                  <a:pt x="8254" y="17846"/>
                </a:cubicBezTo>
                <a:lnTo>
                  <a:pt x="8254" y="17626"/>
                </a:lnTo>
                <a:cubicBezTo>
                  <a:pt x="8254" y="17568"/>
                  <a:pt x="8230" y="17521"/>
                  <a:pt x="8201" y="17521"/>
                </a:cubicBezTo>
                <a:close/>
                <a:moveTo>
                  <a:pt x="8515" y="17521"/>
                </a:moveTo>
                <a:cubicBezTo>
                  <a:pt x="8486" y="17521"/>
                  <a:pt x="8462" y="17568"/>
                  <a:pt x="8462" y="17626"/>
                </a:cubicBezTo>
                <a:lnTo>
                  <a:pt x="8462" y="17846"/>
                </a:lnTo>
                <a:cubicBezTo>
                  <a:pt x="8462" y="17903"/>
                  <a:pt x="8486" y="17948"/>
                  <a:pt x="8515" y="17948"/>
                </a:cubicBezTo>
                <a:cubicBezTo>
                  <a:pt x="8544" y="17948"/>
                  <a:pt x="8568" y="17903"/>
                  <a:pt x="8568" y="17846"/>
                </a:cubicBezTo>
                <a:lnTo>
                  <a:pt x="8568" y="17626"/>
                </a:lnTo>
                <a:cubicBezTo>
                  <a:pt x="8568" y="17568"/>
                  <a:pt x="8544" y="17521"/>
                  <a:pt x="8515" y="17521"/>
                </a:cubicBezTo>
                <a:close/>
                <a:moveTo>
                  <a:pt x="9365" y="17521"/>
                </a:moveTo>
                <a:cubicBezTo>
                  <a:pt x="9336" y="17521"/>
                  <a:pt x="9312" y="17568"/>
                  <a:pt x="9312" y="17626"/>
                </a:cubicBezTo>
                <a:lnTo>
                  <a:pt x="9312" y="17846"/>
                </a:lnTo>
                <a:cubicBezTo>
                  <a:pt x="9312" y="17903"/>
                  <a:pt x="9336" y="17948"/>
                  <a:pt x="9365" y="17948"/>
                </a:cubicBezTo>
                <a:cubicBezTo>
                  <a:pt x="9394" y="17948"/>
                  <a:pt x="9418" y="17903"/>
                  <a:pt x="9418" y="17846"/>
                </a:cubicBezTo>
                <a:lnTo>
                  <a:pt x="9418" y="17626"/>
                </a:lnTo>
                <a:cubicBezTo>
                  <a:pt x="9418" y="17568"/>
                  <a:pt x="9394" y="17521"/>
                  <a:pt x="9365" y="17521"/>
                </a:cubicBezTo>
                <a:close/>
                <a:moveTo>
                  <a:pt x="9679" y="17521"/>
                </a:moveTo>
                <a:cubicBezTo>
                  <a:pt x="9650" y="17521"/>
                  <a:pt x="9626" y="17568"/>
                  <a:pt x="9626" y="17626"/>
                </a:cubicBezTo>
                <a:lnTo>
                  <a:pt x="9626" y="17846"/>
                </a:lnTo>
                <a:cubicBezTo>
                  <a:pt x="9626" y="17903"/>
                  <a:pt x="9650" y="17948"/>
                  <a:pt x="9679" y="17948"/>
                </a:cubicBezTo>
                <a:cubicBezTo>
                  <a:pt x="9708" y="17948"/>
                  <a:pt x="9732" y="17903"/>
                  <a:pt x="9732" y="17846"/>
                </a:cubicBezTo>
                <a:lnTo>
                  <a:pt x="9732" y="17626"/>
                </a:lnTo>
                <a:cubicBezTo>
                  <a:pt x="9732" y="17568"/>
                  <a:pt x="9708" y="17521"/>
                  <a:pt x="9679" y="17521"/>
                </a:cubicBezTo>
                <a:close/>
                <a:moveTo>
                  <a:pt x="10529" y="17521"/>
                </a:moveTo>
                <a:cubicBezTo>
                  <a:pt x="10500" y="17521"/>
                  <a:pt x="10476" y="17568"/>
                  <a:pt x="10476" y="17626"/>
                </a:cubicBezTo>
                <a:lnTo>
                  <a:pt x="10476" y="17846"/>
                </a:lnTo>
                <a:cubicBezTo>
                  <a:pt x="10476" y="17903"/>
                  <a:pt x="10500" y="17948"/>
                  <a:pt x="10529" y="17948"/>
                </a:cubicBezTo>
                <a:cubicBezTo>
                  <a:pt x="10558" y="17948"/>
                  <a:pt x="10582" y="17903"/>
                  <a:pt x="10582" y="17846"/>
                </a:cubicBezTo>
                <a:lnTo>
                  <a:pt x="10582" y="17626"/>
                </a:lnTo>
                <a:cubicBezTo>
                  <a:pt x="10582" y="17568"/>
                  <a:pt x="10558" y="17521"/>
                  <a:pt x="10529" y="17521"/>
                </a:cubicBezTo>
                <a:close/>
                <a:moveTo>
                  <a:pt x="10844" y="17521"/>
                </a:moveTo>
                <a:cubicBezTo>
                  <a:pt x="10814" y="17521"/>
                  <a:pt x="10791" y="17568"/>
                  <a:pt x="10791" y="17626"/>
                </a:cubicBezTo>
                <a:lnTo>
                  <a:pt x="10791" y="17846"/>
                </a:lnTo>
                <a:cubicBezTo>
                  <a:pt x="10791" y="17903"/>
                  <a:pt x="10814" y="17948"/>
                  <a:pt x="10844" y="17948"/>
                </a:cubicBezTo>
                <a:cubicBezTo>
                  <a:pt x="10873" y="17948"/>
                  <a:pt x="10895" y="17903"/>
                  <a:pt x="10895" y="17846"/>
                </a:cubicBezTo>
                <a:lnTo>
                  <a:pt x="10895" y="17626"/>
                </a:lnTo>
                <a:cubicBezTo>
                  <a:pt x="10895" y="17568"/>
                  <a:pt x="10873" y="17521"/>
                  <a:pt x="10844" y="17521"/>
                </a:cubicBezTo>
                <a:close/>
                <a:moveTo>
                  <a:pt x="11692" y="17521"/>
                </a:moveTo>
                <a:cubicBezTo>
                  <a:pt x="11663" y="17521"/>
                  <a:pt x="11640" y="17568"/>
                  <a:pt x="11640" y="17626"/>
                </a:cubicBezTo>
                <a:lnTo>
                  <a:pt x="11640" y="17846"/>
                </a:lnTo>
                <a:cubicBezTo>
                  <a:pt x="11640" y="17903"/>
                  <a:pt x="11663" y="17948"/>
                  <a:pt x="11692" y="17948"/>
                </a:cubicBezTo>
                <a:cubicBezTo>
                  <a:pt x="11721" y="17948"/>
                  <a:pt x="11745" y="17903"/>
                  <a:pt x="11745" y="17846"/>
                </a:cubicBezTo>
                <a:lnTo>
                  <a:pt x="11745" y="17626"/>
                </a:lnTo>
                <a:cubicBezTo>
                  <a:pt x="11745" y="17568"/>
                  <a:pt x="11721" y="17521"/>
                  <a:pt x="11692" y="17521"/>
                </a:cubicBezTo>
                <a:close/>
                <a:moveTo>
                  <a:pt x="12007" y="17521"/>
                </a:moveTo>
                <a:cubicBezTo>
                  <a:pt x="11978" y="17521"/>
                  <a:pt x="11955" y="17568"/>
                  <a:pt x="11955" y="17626"/>
                </a:cubicBezTo>
                <a:lnTo>
                  <a:pt x="11955" y="17846"/>
                </a:lnTo>
                <a:cubicBezTo>
                  <a:pt x="11955" y="17903"/>
                  <a:pt x="11978" y="17948"/>
                  <a:pt x="12007" y="17948"/>
                </a:cubicBezTo>
                <a:cubicBezTo>
                  <a:pt x="12036" y="17948"/>
                  <a:pt x="12060" y="17903"/>
                  <a:pt x="12060" y="17846"/>
                </a:cubicBezTo>
                <a:lnTo>
                  <a:pt x="12060" y="17626"/>
                </a:lnTo>
                <a:cubicBezTo>
                  <a:pt x="12060" y="17568"/>
                  <a:pt x="12036" y="17521"/>
                  <a:pt x="12007" y="17521"/>
                </a:cubicBezTo>
                <a:close/>
                <a:moveTo>
                  <a:pt x="12856" y="17521"/>
                </a:moveTo>
                <a:cubicBezTo>
                  <a:pt x="12827" y="17521"/>
                  <a:pt x="12804" y="17568"/>
                  <a:pt x="12804" y="17626"/>
                </a:cubicBezTo>
                <a:lnTo>
                  <a:pt x="12804" y="17846"/>
                </a:lnTo>
                <a:cubicBezTo>
                  <a:pt x="12804" y="17903"/>
                  <a:pt x="12827" y="17948"/>
                  <a:pt x="12856" y="17948"/>
                </a:cubicBezTo>
                <a:cubicBezTo>
                  <a:pt x="12886" y="17948"/>
                  <a:pt x="12909" y="17903"/>
                  <a:pt x="12909" y="17846"/>
                </a:cubicBezTo>
                <a:lnTo>
                  <a:pt x="12909" y="17626"/>
                </a:lnTo>
                <a:cubicBezTo>
                  <a:pt x="12909" y="17568"/>
                  <a:pt x="12886" y="17521"/>
                  <a:pt x="12856" y="17521"/>
                </a:cubicBezTo>
                <a:close/>
                <a:moveTo>
                  <a:pt x="13171" y="17521"/>
                </a:moveTo>
                <a:cubicBezTo>
                  <a:pt x="13142" y="17521"/>
                  <a:pt x="13118" y="17568"/>
                  <a:pt x="13118" y="17626"/>
                </a:cubicBezTo>
                <a:lnTo>
                  <a:pt x="13118" y="17846"/>
                </a:lnTo>
                <a:cubicBezTo>
                  <a:pt x="13118" y="17903"/>
                  <a:pt x="13142" y="17948"/>
                  <a:pt x="13171" y="17948"/>
                </a:cubicBezTo>
                <a:cubicBezTo>
                  <a:pt x="13200" y="17948"/>
                  <a:pt x="13224" y="17903"/>
                  <a:pt x="13224" y="17846"/>
                </a:cubicBezTo>
                <a:lnTo>
                  <a:pt x="13224" y="17626"/>
                </a:lnTo>
                <a:cubicBezTo>
                  <a:pt x="13224" y="17568"/>
                  <a:pt x="13200" y="17521"/>
                  <a:pt x="13171" y="17521"/>
                </a:cubicBezTo>
                <a:close/>
                <a:moveTo>
                  <a:pt x="14021" y="17521"/>
                </a:moveTo>
                <a:cubicBezTo>
                  <a:pt x="13992" y="17521"/>
                  <a:pt x="13968" y="17568"/>
                  <a:pt x="13968" y="17626"/>
                </a:cubicBezTo>
                <a:lnTo>
                  <a:pt x="13968" y="17846"/>
                </a:lnTo>
                <a:cubicBezTo>
                  <a:pt x="13968" y="17903"/>
                  <a:pt x="13992" y="17948"/>
                  <a:pt x="14021" y="17948"/>
                </a:cubicBezTo>
                <a:cubicBezTo>
                  <a:pt x="14050" y="17948"/>
                  <a:pt x="14074" y="17903"/>
                  <a:pt x="14074" y="17846"/>
                </a:cubicBezTo>
                <a:lnTo>
                  <a:pt x="14074" y="17626"/>
                </a:lnTo>
                <a:cubicBezTo>
                  <a:pt x="14074" y="17568"/>
                  <a:pt x="14050" y="17521"/>
                  <a:pt x="14021" y="17521"/>
                </a:cubicBezTo>
                <a:close/>
                <a:moveTo>
                  <a:pt x="14335" y="17521"/>
                </a:moveTo>
                <a:cubicBezTo>
                  <a:pt x="14306" y="17521"/>
                  <a:pt x="14282" y="17568"/>
                  <a:pt x="14282" y="17626"/>
                </a:cubicBezTo>
                <a:lnTo>
                  <a:pt x="14282" y="17846"/>
                </a:lnTo>
                <a:cubicBezTo>
                  <a:pt x="14282" y="17903"/>
                  <a:pt x="14306" y="17948"/>
                  <a:pt x="14335" y="17948"/>
                </a:cubicBezTo>
                <a:cubicBezTo>
                  <a:pt x="14364" y="17948"/>
                  <a:pt x="14388" y="17903"/>
                  <a:pt x="14388" y="17846"/>
                </a:cubicBezTo>
                <a:lnTo>
                  <a:pt x="14388" y="17626"/>
                </a:lnTo>
                <a:cubicBezTo>
                  <a:pt x="14388" y="17568"/>
                  <a:pt x="14364" y="17521"/>
                  <a:pt x="14335" y="17521"/>
                </a:cubicBezTo>
                <a:close/>
                <a:moveTo>
                  <a:pt x="15185" y="17521"/>
                </a:moveTo>
                <a:cubicBezTo>
                  <a:pt x="15156" y="17521"/>
                  <a:pt x="15132" y="17568"/>
                  <a:pt x="15132" y="17626"/>
                </a:cubicBezTo>
                <a:lnTo>
                  <a:pt x="15132" y="17846"/>
                </a:lnTo>
                <a:cubicBezTo>
                  <a:pt x="15132" y="17903"/>
                  <a:pt x="15156" y="17948"/>
                  <a:pt x="15185" y="17948"/>
                </a:cubicBezTo>
                <a:cubicBezTo>
                  <a:pt x="15214" y="17948"/>
                  <a:pt x="15237" y="17903"/>
                  <a:pt x="15237" y="17846"/>
                </a:cubicBezTo>
                <a:lnTo>
                  <a:pt x="15237" y="17626"/>
                </a:lnTo>
                <a:cubicBezTo>
                  <a:pt x="15237" y="17568"/>
                  <a:pt x="15214" y="17521"/>
                  <a:pt x="15185" y="17521"/>
                </a:cubicBezTo>
                <a:close/>
                <a:moveTo>
                  <a:pt x="15500" y="17521"/>
                </a:moveTo>
                <a:cubicBezTo>
                  <a:pt x="15470" y="17521"/>
                  <a:pt x="15447" y="17568"/>
                  <a:pt x="15447" y="17626"/>
                </a:cubicBezTo>
                <a:lnTo>
                  <a:pt x="15447" y="17846"/>
                </a:lnTo>
                <a:cubicBezTo>
                  <a:pt x="15447" y="17903"/>
                  <a:pt x="15470" y="17948"/>
                  <a:pt x="15500" y="17948"/>
                </a:cubicBezTo>
                <a:cubicBezTo>
                  <a:pt x="15529" y="17948"/>
                  <a:pt x="15551" y="17903"/>
                  <a:pt x="15551" y="17846"/>
                </a:cubicBezTo>
                <a:lnTo>
                  <a:pt x="15551" y="17626"/>
                </a:lnTo>
                <a:cubicBezTo>
                  <a:pt x="15551" y="17568"/>
                  <a:pt x="15529" y="17521"/>
                  <a:pt x="15500" y="17521"/>
                </a:cubicBezTo>
                <a:close/>
                <a:moveTo>
                  <a:pt x="16349" y="17521"/>
                </a:moveTo>
                <a:cubicBezTo>
                  <a:pt x="16320" y="17521"/>
                  <a:pt x="16296" y="17568"/>
                  <a:pt x="16296" y="17626"/>
                </a:cubicBezTo>
                <a:lnTo>
                  <a:pt x="16296" y="17846"/>
                </a:lnTo>
                <a:cubicBezTo>
                  <a:pt x="16296" y="17903"/>
                  <a:pt x="16320" y="17948"/>
                  <a:pt x="16349" y="17948"/>
                </a:cubicBezTo>
                <a:cubicBezTo>
                  <a:pt x="16378" y="17948"/>
                  <a:pt x="16401" y="17903"/>
                  <a:pt x="16401" y="17846"/>
                </a:cubicBezTo>
                <a:lnTo>
                  <a:pt x="16401" y="17626"/>
                </a:lnTo>
                <a:cubicBezTo>
                  <a:pt x="16401" y="17568"/>
                  <a:pt x="16378" y="17521"/>
                  <a:pt x="16349" y="17521"/>
                </a:cubicBezTo>
                <a:close/>
                <a:moveTo>
                  <a:pt x="16663" y="17521"/>
                </a:moveTo>
                <a:cubicBezTo>
                  <a:pt x="16634" y="17521"/>
                  <a:pt x="16611" y="17568"/>
                  <a:pt x="16611" y="17626"/>
                </a:cubicBezTo>
                <a:lnTo>
                  <a:pt x="16611" y="17846"/>
                </a:lnTo>
                <a:cubicBezTo>
                  <a:pt x="16611" y="17903"/>
                  <a:pt x="16634" y="17948"/>
                  <a:pt x="16663" y="17948"/>
                </a:cubicBezTo>
                <a:cubicBezTo>
                  <a:pt x="16692" y="17948"/>
                  <a:pt x="16716" y="17903"/>
                  <a:pt x="16716" y="17846"/>
                </a:cubicBezTo>
                <a:lnTo>
                  <a:pt x="16716" y="17626"/>
                </a:lnTo>
                <a:cubicBezTo>
                  <a:pt x="16716" y="17568"/>
                  <a:pt x="16692" y="17521"/>
                  <a:pt x="16663" y="17521"/>
                </a:cubicBezTo>
                <a:close/>
                <a:moveTo>
                  <a:pt x="17512" y="17521"/>
                </a:moveTo>
                <a:cubicBezTo>
                  <a:pt x="17483" y="17521"/>
                  <a:pt x="17459" y="17568"/>
                  <a:pt x="17459" y="17626"/>
                </a:cubicBezTo>
                <a:lnTo>
                  <a:pt x="17459" y="17846"/>
                </a:lnTo>
                <a:cubicBezTo>
                  <a:pt x="17459" y="17903"/>
                  <a:pt x="17483" y="17948"/>
                  <a:pt x="17512" y="17948"/>
                </a:cubicBezTo>
                <a:cubicBezTo>
                  <a:pt x="17541" y="17948"/>
                  <a:pt x="17565" y="17903"/>
                  <a:pt x="17565" y="17846"/>
                </a:cubicBezTo>
                <a:lnTo>
                  <a:pt x="17565" y="17626"/>
                </a:lnTo>
                <a:cubicBezTo>
                  <a:pt x="17565" y="17568"/>
                  <a:pt x="17541" y="17521"/>
                  <a:pt x="17512" y="17521"/>
                </a:cubicBezTo>
                <a:close/>
                <a:moveTo>
                  <a:pt x="17827" y="17521"/>
                </a:moveTo>
                <a:cubicBezTo>
                  <a:pt x="17798" y="17521"/>
                  <a:pt x="17774" y="17568"/>
                  <a:pt x="17774" y="17626"/>
                </a:cubicBezTo>
                <a:lnTo>
                  <a:pt x="17774" y="17846"/>
                </a:lnTo>
                <a:cubicBezTo>
                  <a:pt x="17774" y="17903"/>
                  <a:pt x="17798" y="17948"/>
                  <a:pt x="17827" y="17948"/>
                </a:cubicBezTo>
                <a:cubicBezTo>
                  <a:pt x="17856" y="17948"/>
                  <a:pt x="17880" y="17903"/>
                  <a:pt x="17880" y="17846"/>
                </a:cubicBezTo>
                <a:lnTo>
                  <a:pt x="17880" y="17626"/>
                </a:lnTo>
                <a:cubicBezTo>
                  <a:pt x="17880" y="17568"/>
                  <a:pt x="17856" y="17521"/>
                  <a:pt x="17827" y="17521"/>
                </a:cubicBezTo>
                <a:close/>
                <a:moveTo>
                  <a:pt x="18677" y="17521"/>
                </a:moveTo>
                <a:cubicBezTo>
                  <a:pt x="18648" y="17521"/>
                  <a:pt x="18624" y="17568"/>
                  <a:pt x="18624" y="17626"/>
                </a:cubicBezTo>
                <a:lnTo>
                  <a:pt x="18624" y="17846"/>
                </a:lnTo>
                <a:cubicBezTo>
                  <a:pt x="18624" y="17903"/>
                  <a:pt x="18648" y="17948"/>
                  <a:pt x="18677" y="17948"/>
                </a:cubicBezTo>
                <a:cubicBezTo>
                  <a:pt x="18706" y="17948"/>
                  <a:pt x="18730" y="17903"/>
                  <a:pt x="18730" y="17846"/>
                </a:cubicBezTo>
                <a:lnTo>
                  <a:pt x="18730" y="17626"/>
                </a:lnTo>
                <a:cubicBezTo>
                  <a:pt x="18730" y="17568"/>
                  <a:pt x="18706" y="17521"/>
                  <a:pt x="18677" y="17521"/>
                </a:cubicBezTo>
                <a:close/>
                <a:moveTo>
                  <a:pt x="18991" y="17521"/>
                </a:moveTo>
                <a:cubicBezTo>
                  <a:pt x="18962" y="17521"/>
                  <a:pt x="18938" y="17568"/>
                  <a:pt x="18938" y="17626"/>
                </a:cubicBezTo>
                <a:lnTo>
                  <a:pt x="18938" y="17846"/>
                </a:lnTo>
                <a:cubicBezTo>
                  <a:pt x="18938" y="17903"/>
                  <a:pt x="18962" y="17948"/>
                  <a:pt x="18991" y="17948"/>
                </a:cubicBezTo>
                <a:cubicBezTo>
                  <a:pt x="19020" y="17948"/>
                  <a:pt x="19044" y="17903"/>
                  <a:pt x="19044" y="17846"/>
                </a:cubicBezTo>
                <a:lnTo>
                  <a:pt x="19044" y="17626"/>
                </a:lnTo>
                <a:cubicBezTo>
                  <a:pt x="19044" y="17568"/>
                  <a:pt x="19020" y="17521"/>
                  <a:pt x="18991" y="17521"/>
                </a:cubicBezTo>
                <a:close/>
                <a:moveTo>
                  <a:pt x="19841" y="17521"/>
                </a:moveTo>
                <a:cubicBezTo>
                  <a:pt x="19812" y="17521"/>
                  <a:pt x="19788" y="17568"/>
                  <a:pt x="19788" y="17626"/>
                </a:cubicBezTo>
                <a:lnTo>
                  <a:pt x="19788" y="17846"/>
                </a:lnTo>
                <a:cubicBezTo>
                  <a:pt x="19788" y="17903"/>
                  <a:pt x="19812" y="17948"/>
                  <a:pt x="19841" y="17948"/>
                </a:cubicBezTo>
                <a:cubicBezTo>
                  <a:pt x="19870" y="17948"/>
                  <a:pt x="19894" y="17903"/>
                  <a:pt x="19894" y="17846"/>
                </a:cubicBezTo>
                <a:lnTo>
                  <a:pt x="19894" y="17626"/>
                </a:lnTo>
                <a:cubicBezTo>
                  <a:pt x="19894" y="17568"/>
                  <a:pt x="19870" y="17521"/>
                  <a:pt x="19841" y="17521"/>
                </a:cubicBezTo>
                <a:close/>
                <a:moveTo>
                  <a:pt x="20155" y="17521"/>
                </a:moveTo>
                <a:cubicBezTo>
                  <a:pt x="20126" y="17521"/>
                  <a:pt x="20102" y="17568"/>
                  <a:pt x="20102" y="17626"/>
                </a:cubicBezTo>
                <a:lnTo>
                  <a:pt x="20102" y="17846"/>
                </a:lnTo>
                <a:cubicBezTo>
                  <a:pt x="20102" y="17903"/>
                  <a:pt x="20126" y="17948"/>
                  <a:pt x="20155" y="17948"/>
                </a:cubicBezTo>
                <a:cubicBezTo>
                  <a:pt x="20184" y="17948"/>
                  <a:pt x="20207" y="17903"/>
                  <a:pt x="20207" y="17846"/>
                </a:cubicBezTo>
                <a:lnTo>
                  <a:pt x="20207" y="17626"/>
                </a:lnTo>
                <a:cubicBezTo>
                  <a:pt x="20207" y="17568"/>
                  <a:pt x="20184" y="17521"/>
                  <a:pt x="20155" y="17521"/>
                </a:cubicBezTo>
                <a:close/>
                <a:moveTo>
                  <a:pt x="21004" y="17521"/>
                </a:moveTo>
                <a:cubicBezTo>
                  <a:pt x="20975" y="17521"/>
                  <a:pt x="20952" y="17568"/>
                  <a:pt x="20952" y="17626"/>
                </a:cubicBezTo>
                <a:lnTo>
                  <a:pt x="20952" y="17846"/>
                </a:lnTo>
                <a:cubicBezTo>
                  <a:pt x="20952" y="17903"/>
                  <a:pt x="20975" y="17948"/>
                  <a:pt x="21004" y="17948"/>
                </a:cubicBezTo>
                <a:cubicBezTo>
                  <a:pt x="21033" y="17948"/>
                  <a:pt x="21057" y="17903"/>
                  <a:pt x="21057" y="17846"/>
                </a:cubicBezTo>
                <a:lnTo>
                  <a:pt x="21057" y="17626"/>
                </a:lnTo>
                <a:cubicBezTo>
                  <a:pt x="21057" y="17568"/>
                  <a:pt x="21033" y="17521"/>
                  <a:pt x="21004" y="17521"/>
                </a:cubicBezTo>
                <a:close/>
                <a:moveTo>
                  <a:pt x="21319" y="17521"/>
                </a:moveTo>
                <a:cubicBezTo>
                  <a:pt x="21289" y="17521"/>
                  <a:pt x="21267" y="17568"/>
                  <a:pt x="21267" y="17626"/>
                </a:cubicBezTo>
                <a:lnTo>
                  <a:pt x="21267" y="17846"/>
                </a:lnTo>
                <a:cubicBezTo>
                  <a:pt x="21267" y="17903"/>
                  <a:pt x="21289" y="17948"/>
                  <a:pt x="21319" y="17948"/>
                </a:cubicBezTo>
                <a:cubicBezTo>
                  <a:pt x="21348" y="17948"/>
                  <a:pt x="21372" y="17903"/>
                  <a:pt x="21372" y="17846"/>
                </a:cubicBezTo>
                <a:lnTo>
                  <a:pt x="21372" y="17626"/>
                </a:lnTo>
                <a:cubicBezTo>
                  <a:pt x="21372" y="17568"/>
                  <a:pt x="21348" y="17521"/>
                  <a:pt x="21319" y="17521"/>
                </a:cubicBezTo>
                <a:close/>
                <a:moveTo>
                  <a:pt x="281" y="18251"/>
                </a:moveTo>
                <a:cubicBezTo>
                  <a:pt x="252" y="18251"/>
                  <a:pt x="228" y="18298"/>
                  <a:pt x="228" y="18356"/>
                </a:cubicBezTo>
                <a:lnTo>
                  <a:pt x="228" y="18576"/>
                </a:lnTo>
                <a:cubicBezTo>
                  <a:pt x="228" y="18633"/>
                  <a:pt x="252" y="18678"/>
                  <a:pt x="281" y="18678"/>
                </a:cubicBezTo>
                <a:cubicBezTo>
                  <a:pt x="311" y="18678"/>
                  <a:pt x="334" y="18633"/>
                  <a:pt x="334" y="18576"/>
                </a:cubicBezTo>
                <a:lnTo>
                  <a:pt x="334" y="18356"/>
                </a:lnTo>
                <a:cubicBezTo>
                  <a:pt x="334" y="18298"/>
                  <a:pt x="311" y="18251"/>
                  <a:pt x="281" y="18251"/>
                </a:cubicBezTo>
                <a:close/>
                <a:moveTo>
                  <a:pt x="596" y="18251"/>
                </a:moveTo>
                <a:cubicBezTo>
                  <a:pt x="567" y="18251"/>
                  <a:pt x="543" y="18298"/>
                  <a:pt x="543" y="18356"/>
                </a:cubicBezTo>
                <a:lnTo>
                  <a:pt x="543" y="18576"/>
                </a:lnTo>
                <a:cubicBezTo>
                  <a:pt x="543" y="18633"/>
                  <a:pt x="567" y="18678"/>
                  <a:pt x="596" y="18678"/>
                </a:cubicBezTo>
                <a:cubicBezTo>
                  <a:pt x="625" y="18678"/>
                  <a:pt x="649" y="18633"/>
                  <a:pt x="649" y="18576"/>
                </a:cubicBezTo>
                <a:lnTo>
                  <a:pt x="649" y="18356"/>
                </a:lnTo>
                <a:cubicBezTo>
                  <a:pt x="649" y="18298"/>
                  <a:pt x="625" y="18251"/>
                  <a:pt x="596" y="18251"/>
                </a:cubicBezTo>
                <a:close/>
                <a:moveTo>
                  <a:pt x="1446" y="18251"/>
                </a:moveTo>
                <a:cubicBezTo>
                  <a:pt x="1417" y="18251"/>
                  <a:pt x="1393" y="18298"/>
                  <a:pt x="1393" y="18356"/>
                </a:cubicBezTo>
                <a:lnTo>
                  <a:pt x="1393" y="18576"/>
                </a:lnTo>
                <a:cubicBezTo>
                  <a:pt x="1393" y="18633"/>
                  <a:pt x="1417" y="18678"/>
                  <a:pt x="1446" y="18678"/>
                </a:cubicBezTo>
                <a:cubicBezTo>
                  <a:pt x="1475" y="18678"/>
                  <a:pt x="1499" y="18633"/>
                  <a:pt x="1499" y="18576"/>
                </a:cubicBezTo>
                <a:lnTo>
                  <a:pt x="1499" y="18356"/>
                </a:lnTo>
                <a:cubicBezTo>
                  <a:pt x="1499" y="18298"/>
                  <a:pt x="1475" y="18251"/>
                  <a:pt x="1446" y="18251"/>
                </a:cubicBezTo>
                <a:close/>
                <a:moveTo>
                  <a:pt x="1760" y="18251"/>
                </a:moveTo>
                <a:cubicBezTo>
                  <a:pt x="1731" y="18251"/>
                  <a:pt x="1707" y="18298"/>
                  <a:pt x="1707" y="18356"/>
                </a:cubicBezTo>
                <a:lnTo>
                  <a:pt x="1707" y="18576"/>
                </a:lnTo>
                <a:cubicBezTo>
                  <a:pt x="1707" y="18633"/>
                  <a:pt x="1731" y="18678"/>
                  <a:pt x="1760" y="18678"/>
                </a:cubicBezTo>
                <a:cubicBezTo>
                  <a:pt x="1789" y="18678"/>
                  <a:pt x="1813" y="18633"/>
                  <a:pt x="1813" y="18576"/>
                </a:cubicBezTo>
                <a:lnTo>
                  <a:pt x="1813" y="18356"/>
                </a:lnTo>
                <a:cubicBezTo>
                  <a:pt x="1813" y="18298"/>
                  <a:pt x="1789" y="18251"/>
                  <a:pt x="1760" y="18251"/>
                </a:cubicBezTo>
                <a:close/>
                <a:moveTo>
                  <a:pt x="2610" y="18251"/>
                </a:moveTo>
                <a:cubicBezTo>
                  <a:pt x="2581" y="18251"/>
                  <a:pt x="2557" y="18298"/>
                  <a:pt x="2557" y="18356"/>
                </a:cubicBezTo>
                <a:lnTo>
                  <a:pt x="2557" y="18576"/>
                </a:lnTo>
                <a:cubicBezTo>
                  <a:pt x="2557" y="18633"/>
                  <a:pt x="2581" y="18678"/>
                  <a:pt x="2610" y="18678"/>
                </a:cubicBezTo>
                <a:cubicBezTo>
                  <a:pt x="2639" y="18678"/>
                  <a:pt x="2662" y="18633"/>
                  <a:pt x="2662" y="18576"/>
                </a:cubicBezTo>
                <a:lnTo>
                  <a:pt x="2662" y="18356"/>
                </a:lnTo>
                <a:cubicBezTo>
                  <a:pt x="2662" y="18298"/>
                  <a:pt x="2639" y="18251"/>
                  <a:pt x="2610" y="18251"/>
                </a:cubicBezTo>
                <a:close/>
                <a:moveTo>
                  <a:pt x="2924" y="18251"/>
                </a:moveTo>
                <a:cubicBezTo>
                  <a:pt x="2895" y="18251"/>
                  <a:pt x="2871" y="18298"/>
                  <a:pt x="2871" y="18356"/>
                </a:cubicBezTo>
                <a:lnTo>
                  <a:pt x="2871" y="18576"/>
                </a:lnTo>
                <a:cubicBezTo>
                  <a:pt x="2871" y="18633"/>
                  <a:pt x="2895" y="18678"/>
                  <a:pt x="2924" y="18678"/>
                </a:cubicBezTo>
                <a:cubicBezTo>
                  <a:pt x="2954" y="18678"/>
                  <a:pt x="2976" y="18633"/>
                  <a:pt x="2976" y="18576"/>
                </a:cubicBezTo>
                <a:lnTo>
                  <a:pt x="2976" y="18356"/>
                </a:lnTo>
                <a:cubicBezTo>
                  <a:pt x="2976" y="18298"/>
                  <a:pt x="2954" y="18251"/>
                  <a:pt x="2924" y="18251"/>
                </a:cubicBezTo>
                <a:close/>
                <a:moveTo>
                  <a:pt x="3773" y="18251"/>
                </a:moveTo>
                <a:cubicBezTo>
                  <a:pt x="3744" y="18251"/>
                  <a:pt x="3721" y="18298"/>
                  <a:pt x="3721" y="18356"/>
                </a:cubicBezTo>
                <a:lnTo>
                  <a:pt x="3721" y="18576"/>
                </a:lnTo>
                <a:cubicBezTo>
                  <a:pt x="3721" y="18633"/>
                  <a:pt x="3744" y="18678"/>
                  <a:pt x="3773" y="18678"/>
                </a:cubicBezTo>
                <a:cubicBezTo>
                  <a:pt x="3802" y="18678"/>
                  <a:pt x="3826" y="18633"/>
                  <a:pt x="3826" y="18576"/>
                </a:cubicBezTo>
                <a:lnTo>
                  <a:pt x="3826" y="18356"/>
                </a:lnTo>
                <a:cubicBezTo>
                  <a:pt x="3826" y="18298"/>
                  <a:pt x="3802" y="18251"/>
                  <a:pt x="3773" y="18251"/>
                </a:cubicBezTo>
                <a:close/>
                <a:moveTo>
                  <a:pt x="4088" y="18251"/>
                </a:moveTo>
                <a:cubicBezTo>
                  <a:pt x="4058" y="18251"/>
                  <a:pt x="4035" y="18298"/>
                  <a:pt x="4035" y="18356"/>
                </a:cubicBezTo>
                <a:lnTo>
                  <a:pt x="4035" y="18576"/>
                </a:lnTo>
                <a:cubicBezTo>
                  <a:pt x="4035" y="18633"/>
                  <a:pt x="4058" y="18678"/>
                  <a:pt x="4088" y="18678"/>
                </a:cubicBezTo>
                <a:cubicBezTo>
                  <a:pt x="4117" y="18678"/>
                  <a:pt x="4141" y="18633"/>
                  <a:pt x="4141" y="18576"/>
                </a:cubicBezTo>
                <a:lnTo>
                  <a:pt x="4141" y="18356"/>
                </a:lnTo>
                <a:cubicBezTo>
                  <a:pt x="4141" y="18298"/>
                  <a:pt x="4117" y="18251"/>
                  <a:pt x="4088" y="18251"/>
                </a:cubicBezTo>
                <a:close/>
                <a:moveTo>
                  <a:pt x="4937" y="18251"/>
                </a:moveTo>
                <a:cubicBezTo>
                  <a:pt x="4908" y="18251"/>
                  <a:pt x="4884" y="18298"/>
                  <a:pt x="4884" y="18356"/>
                </a:cubicBezTo>
                <a:lnTo>
                  <a:pt x="4884" y="18576"/>
                </a:lnTo>
                <a:cubicBezTo>
                  <a:pt x="4884" y="18633"/>
                  <a:pt x="4908" y="18678"/>
                  <a:pt x="4937" y="18678"/>
                </a:cubicBezTo>
                <a:cubicBezTo>
                  <a:pt x="4966" y="18678"/>
                  <a:pt x="4990" y="18633"/>
                  <a:pt x="4990" y="18576"/>
                </a:cubicBezTo>
                <a:lnTo>
                  <a:pt x="4990" y="18356"/>
                </a:lnTo>
                <a:cubicBezTo>
                  <a:pt x="4990" y="18298"/>
                  <a:pt x="4966" y="18251"/>
                  <a:pt x="4937" y="18251"/>
                </a:cubicBezTo>
                <a:close/>
                <a:moveTo>
                  <a:pt x="5252" y="18251"/>
                </a:moveTo>
                <a:cubicBezTo>
                  <a:pt x="5223" y="18251"/>
                  <a:pt x="5199" y="18298"/>
                  <a:pt x="5199" y="18356"/>
                </a:cubicBezTo>
                <a:lnTo>
                  <a:pt x="5199" y="18576"/>
                </a:lnTo>
                <a:cubicBezTo>
                  <a:pt x="5199" y="18633"/>
                  <a:pt x="5223" y="18678"/>
                  <a:pt x="5252" y="18678"/>
                </a:cubicBezTo>
                <a:cubicBezTo>
                  <a:pt x="5281" y="18678"/>
                  <a:pt x="5305" y="18633"/>
                  <a:pt x="5305" y="18576"/>
                </a:cubicBezTo>
                <a:lnTo>
                  <a:pt x="5305" y="18356"/>
                </a:lnTo>
                <a:cubicBezTo>
                  <a:pt x="5305" y="18298"/>
                  <a:pt x="5281" y="18251"/>
                  <a:pt x="5252" y="18251"/>
                </a:cubicBezTo>
                <a:close/>
                <a:moveTo>
                  <a:pt x="6102" y="18251"/>
                </a:moveTo>
                <a:cubicBezTo>
                  <a:pt x="6072" y="18251"/>
                  <a:pt x="6049" y="18298"/>
                  <a:pt x="6049" y="18356"/>
                </a:cubicBezTo>
                <a:lnTo>
                  <a:pt x="6049" y="18576"/>
                </a:lnTo>
                <a:cubicBezTo>
                  <a:pt x="6049" y="18633"/>
                  <a:pt x="6072" y="18678"/>
                  <a:pt x="6102" y="18678"/>
                </a:cubicBezTo>
                <a:cubicBezTo>
                  <a:pt x="6131" y="18678"/>
                  <a:pt x="6155" y="18633"/>
                  <a:pt x="6155" y="18576"/>
                </a:cubicBezTo>
                <a:lnTo>
                  <a:pt x="6155" y="18356"/>
                </a:lnTo>
                <a:cubicBezTo>
                  <a:pt x="6155" y="18298"/>
                  <a:pt x="6131" y="18251"/>
                  <a:pt x="6102" y="18251"/>
                </a:cubicBezTo>
                <a:close/>
                <a:moveTo>
                  <a:pt x="6416" y="18251"/>
                </a:moveTo>
                <a:cubicBezTo>
                  <a:pt x="6387" y="18251"/>
                  <a:pt x="6363" y="18298"/>
                  <a:pt x="6363" y="18356"/>
                </a:cubicBezTo>
                <a:lnTo>
                  <a:pt x="6363" y="18576"/>
                </a:lnTo>
                <a:cubicBezTo>
                  <a:pt x="6363" y="18633"/>
                  <a:pt x="6387" y="18678"/>
                  <a:pt x="6416" y="18678"/>
                </a:cubicBezTo>
                <a:cubicBezTo>
                  <a:pt x="6445" y="18678"/>
                  <a:pt x="6469" y="18633"/>
                  <a:pt x="6469" y="18576"/>
                </a:cubicBezTo>
                <a:lnTo>
                  <a:pt x="6469" y="18356"/>
                </a:lnTo>
                <a:cubicBezTo>
                  <a:pt x="6469" y="18298"/>
                  <a:pt x="6445" y="18251"/>
                  <a:pt x="6416" y="18251"/>
                </a:cubicBezTo>
                <a:close/>
                <a:moveTo>
                  <a:pt x="7266" y="18251"/>
                </a:moveTo>
                <a:cubicBezTo>
                  <a:pt x="7237" y="18251"/>
                  <a:pt x="7213" y="18298"/>
                  <a:pt x="7213" y="18356"/>
                </a:cubicBezTo>
                <a:lnTo>
                  <a:pt x="7213" y="18576"/>
                </a:lnTo>
                <a:cubicBezTo>
                  <a:pt x="7213" y="18633"/>
                  <a:pt x="7237" y="18678"/>
                  <a:pt x="7266" y="18678"/>
                </a:cubicBezTo>
                <a:cubicBezTo>
                  <a:pt x="7295" y="18678"/>
                  <a:pt x="7318" y="18633"/>
                  <a:pt x="7318" y="18576"/>
                </a:cubicBezTo>
                <a:lnTo>
                  <a:pt x="7318" y="18356"/>
                </a:lnTo>
                <a:cubicBezTo>
                  <a:pt x="7318" y="18298"/>
                  <a:pt x="7295" y="18251"/>
                  <a:pt x="7266" y="18251"/>
                </a:cubicBezTo>
                <a:close/>
                <a:moveTo>
                  <a:pt x="7580" y="18251"/>
                </a:moveTo>
                <a:cubicBezTo>
                  <a:pt x="7551" y="18251"/>
                  <a:pt x="7527" y="18298"/>
                  <a:pt x="7527" y="18356"/>
                </a:cubicBezTo>
                <a:lnTo>
                  <a:pt x="7527" y="18576"/>
                </a:lnTo>
                <a:cubicBezTo>
                  <a:pt x="7527" y="18633"/>
                  <a:pt x="7551" y="18678"/>
                  <a:pt x="7580" y="18678"/>
                </a:cubicBezTo>
                <a:cubicBezTo>
                  <a:pt x="7609" y="18678"/>
                  <a:pt x="7632" y="18633"/>
                  <a:pt x="7632" y="18576"/>
                </a:cubicBezTo>
                <a:lnTo>
                  <a:pt x="7632" y="18356"/>
                </a:lnTo>
                <a:cubicBezTo>
                  <a:pt x="7632" y="18298"/>
                  <a:pt x="7609" y="18251"/>
                  <a:pt x="7580" y="18251"/>
                </a:cubicBezTo>
                <a:close/>
                <a:moveTo>
                  <a:pt x="8429" y="18251"/>
                </a:moveTo>
                <a:cubicBezTo>
                  <a:pt x="8400" y="18251"/>
                  <a:pt x="8377" y="18298"/>
                  <a:pt x="8377" y="18356"/>
                </a:cubicBezTo>
                <a:lnTo>
                  <a:pt x="8377" y="18576"/>
                </a:lnTo>
                <a:cubicBezTo>
                  <a:pt x="8377" y="18633"/>
                  <a:pt x="8400" y="18678"/>
                  <a:pt x="8429" y="18678"/>
                </a:cubicBezTo>
                <a:cubicBezTo>
                  <a:pt x="8458" y="18678"/>
                  <a:pt x="8482" y="18633"/>
                  <a:pt x="8482" y="18576"/>
                </a:cubicBezTo>
                <a:lnTo>
                  <a:pt x="8482" y="18356"/>
                </a:lnTo>
                <a:cubicBezTo>
                  <a:pt x="8482" y="18298"/>
                  <a:pt x="8458" y="18251"/>
                  <a:pt x="8429" y="18251"/>
                </a:cubicBezTo>
                <a:close/>
                <a:moveTo>
                  <a:pt x="8744" y="18251"/>
                </a:moveTo>
                <a:cubicBezTo>
                  <a:pt x="8714" y="18251"/>
                  <a:pt x="8691" y="18298"/>
                  <a:pt x="8691" y="18356"/>
                </a:cubicBezTo>
                <a:lnTo>
                  <a:pt x="8691" y="18576"/>
                </a:lnTo>
                <a:cubicBezTo>
                  <a:pt x="8691" y="18633"/>
                  <a:pt x="8714" y="18678"/>
                  <a:pt x="8744" y="18678"/>
                </a:cubicBezTo>
                <a:cubicBezTo>
                  <a:pt x="8773" y="18678"/>
                  <a:pt x="8796" y="18633"/>
                  <a:pt x="8796" y="18576"/>
                </a:cubicBezTo>
                <a:lnTo>
                  <a:pt x="8796" y="18356"/>
                </a:lnTo>
                <a:cubicBezTo>
                  <a:pt x="8796" y="18298"/>
                  <a:pt x="8773" y="18251"/>
                  <a:pt x="8744" y="18251"/>
                </a:cubicBezTo>
                <a:close/>
                <a:moveTo>
                  <a:pt x="9593" y="18251"/>
                </a:moveTo>
                <a:cubicBezTo>
                  <a:pt x="9564" y="18251"/>
                  <a:pt x="9540" y="18298"/>
                  <a:pt x="9540" y="18356"/>
                </a:cubicBezTo>
                <a:lnTo>
                  <a:pt x="9540" y="18576"/>
                </a:lnTo>
                <a:cubicBezTo>
                  <a:pt x="9540" y="18633"/>
                  <a:pt x="9564" y="18678"/>
                  <a:pt x="9593" y="18678"/>
                </a:cubicBezTo>
                <a:cubicBezTo>
                  <a:pt x="9622" y="18678"/>
                  <a:pt x="9646" y="18633"/>
                  <a:pt x="9646" y="18576"/>
                </a:cubicBezTo>
                <a:lnTo>
                  <a:pt x="9646" y="18356"/>
                </a:lnTo>
                <a:cubicBezTo>
                  <a:pt x="9646" y="18298"/>
                  <a:pt x="9622" y="18251"/>
                  <a:pt x="9593" y="18251"/>
                </a:cubicBezTo>
                <a:close/>
                <a:moveTo>
                  <a:pt x="9908" y="18251"/>
                </a:moveTo>
                <a:cubicBezTo>
                  <a:pt x="9879" y="18251"/>
                  <a:pt x="9855" y="18298"/>
                  <a:pt x="9855" y="18356"/>
                </a:cubicBezTo>
                <a:lnTo>
                  <a:pt x="9855" y="18576"/>
                </a:lnTo>
                <a:cubicBezTo>
                  <a:pt x="9855" y="18633"/>
                  <a:pt x="9879" y="18678"/>
                  <a:pt x="9908" y="18678"/>
                </a:cubicBezTo>
                <a:cubicBezTo>
                  <a:pt x="9937" y="18678"/>
                  <a:pt x="9961" y="18633"/>
                  <a:pt x="9961" y="18576"/>
                </a:cubicBezTo>
                <a:lnTo>
                  <a:pt x="9961" y="18356"/>
                </a:lnTo>
                <a:cubicBezTo>
                  <a:pt x="9961" y="18298"/>
                  <a:pt x="9937" y="18251"/>
                  <a:pt x="9908" y="18251"/>
                </a:cubicBezTo>
                <a:close/>
                <a:moveTo>
                  <a:pt x="10758" y="18251"/>
                </a:moveTo>
                <a:cubicBezTo>
                  <a:pt x="10728" y="18251"/>
                  <a:pt x="10705" y="18298"/>
                  <a:pt x="10705" y="18356"/>
                </a:cubicBezTo>
                <a:lnTo>
                  <a:pt x="10705" y="18576"/>
                </a:lnTo>
                <a:cubicBezTo>
                  <a:pt x="10705" y="18633"/>
                  <a:pt x="10728" y="18678"/>
                  <a:pt x="10758" y="18678"/>
                </a:cubicBezTo>
                <a:cubicBezTo>
                  <a:pt x="10787" y="18678"/>
                  <a:pt x="10810" y="18633"/>
                  <a:pt x="10810" y="18576"/>
                </a:cubicBezTo>
                <a:lnTo>
                  <a:pt x="10810" y="18356"/>
                </a:lnTo>
                <a:cubicBezTo>
                  <a:pt x="10810" y="18298"/>
                  <a:pt x="10787" y="18251"/>
                  <a:pt x="10758" y="18251"/>
                </a:cubicBezTo>
                <a:close/>
                <a:moveTo>
                  <a:pt x="11072" y="18251"/>
                </a:moveTo>
                <a:cubicBezTo>
                  <a:pt x="11043" y="18251"/>
                  <a:pt x="11019" y="18298"/>
                  <a:pt x="11019" y="18356"/>
                </a:cubicBezTo>
                <a:lnTo>
                  <a:pt x="11019" y="18576"/>
                </a:lnTo>
                <a:cubicBezTo>
                  <a:pt x="11019" y="18633"/>
                  <a:pt x="11043" y="18678"/>
                  <a:pt x="11072" y="18678"/>
                </a:cubicBezTo>
                <a:cubicBezTo>
                  <a:pt x="11101" y="18678"/>
                  <a:pt x="11125" y="18633"/>
                  <a:pt x="11125" y="18576"/>
                </a:cubicBezTo>
                <a:lnTo>
                  <a:pt x="11125" y="18356"/>
                </a:lnTo>
                <a:cubicBezTo>
                  <a:pt x="11125" y="18298"/>
                  <a:pt x="11101" y="18251"/>
                  <a:pt x="11072" y="18251"/>
                </a:cubicBezTo>
                <a:close/>
                <a:moveTo>
                  <a:pt x="11922" y="18251"/>
                </a:moveTo>
                <a:cubicBezTo>
                  <a:pt x="11893" y="18251"/>
                  <a:pt x="11869" y="18298"/>
                  <a:pt x="11869" y="18356"/>
                </a:cubicBezTo>
                <a:lnTo>
                  <a:pt x="11869" y="18576"/>
                </a:lnTo>
                <a:cubicBezTo>
                  <a:pt x="11869" y="18633"/>
                  <a:pt x="11893" y="18678"/>
                  <a:pt x="11922" y="18678"/>
                </a:cubicBezTo>
                <a:cubicBezTo>
                  <a:pt x="11951" y="18678"/>
                  <a:pt x="11974" y="18633"/>
                  <a:pt x="11974" y="18576"/>
                </a:cubicBezTo>
                <a:lnTo>
                  <a:pt x="11974" y="18356"/>
                </a:lnTo>
                <a:cubicBezTo>
                  <a:pt x="11974" y="18298"/>
                  <a:pt x="11951" y="18251"/>
                  <a:pt x="11922" y="18251"/>
                </a:cubicBezTo>
                <a:close/>
                <a:moveTo>
                  <a:pt x="12236" y="18251"/>
                </a:moveTo>
                <a:cubicBezTo>
                  <a:pt x="12207" y="18251"/>
                  <a:pt x="12183" y="18298"/>
                  <a:pt x="12183" y="18356"/>
                </a:cubicBezTo>
                <a:lnTo>
                  <a:pt x="12183" y="18576"/>
                </a:lnTo>
                <a:cubicBezTo>
                  <a:pt x="12183" y="18633"/>
                  <a:pt x="12207" y="18678"/>
                  <a:pt x="12236" y="18678"/>
                </a:cubicBezTo>
                <a:cubicBezTo>
                  <a:pt x="12265" y="18678"/>
                  <a:pt x="12288" y="18633"/>
                  <a:pt x="12288" y="18576"/>
                </a:cubicBezTo>
                <a:lnTo>
                  <a:pt x="12288" y="18356"/>
                </a:lnTo>
                <a:cubicBezTo>
                  <a:pt x="12288" y="18298"/>
                  <a:pt x="12265" y="18251"/>
                  <a:pt x="12236" y="18251"/>
                </a:cubicBezTo>
                <a:close/>
                <a:moveTo>
                  <a:pt x="13085" y="18251"/>
                </a:moveTo>
                <a:cubicBezTo>
                  <a:pt x="13056" y="18251"/>
                  <a:pt x="13032" y="18298"/>
                  <a:pt x="13032" y="18356"/>
                </a:cubicBezTo>
                <a:lnTo>
                  <a:pt x="13032" y="18576"/>
                </a:lnTo>
                <a:cubicBezTo>
                  <a:pt x="13032" y="18633"/>
                  <a:pt x="13056" y="18678"/>
                  <a:pt x="13085" y="18678"/>
                </a:cubicBezTo>
                <a:cubicBezTo>
                  <a:pt x="13114" y="18678"/>
                  <a:pt x="13138" y="18633"/>
                  <a:pt x="13138" y="18576"/>
                </a:cubicBezTo>
                <a:lnTo>
                  <a:pt x="13138" y="18356"/>
                </a:lnTo>
                <a:cubicBezTo>
                  <a:pt x="13138" y="18298"/>
                  <a:pt x="13114" y="18251"/>
                  <a:pt x="13085" y="18251"/>
                </a:cubicBezTo>
                <a:close/>
                <a:moveTo>
                  <a:pt x="13399" y="18251"/>
                </a:moveTo>
                <a:cubicBezTo>
                  <a:pt x="13370" y="18251"/>
                  <a:pt x="13348" y="18298"/>
                  <a:pt x="13348" y="18356"/>
                </a:cubicBezTo>
                <a:lnTo>
                  <a:pt x="13348" y="18576"/>
                </a:lnTo>
                <a:cubicBezTo>
                  <a:pt x="13348" y="18633"/>
                  <a:pt x="13370" y="18678"/>
                  <a:pt x="13399" y="18678"/>
                </a:cubicBezTo>
                <a:cubicBezTo>
                  <a:pt x="13428" y="18678"/>
                  <a:pt x="13452" y="18633"/>
                  <a:pt x="13452" y="18576"/>
                </a:cubicBezTo>
                <a:lnTo>
                  <a:pt x="13452" y="18356"/>
                </a:lnTo>
                <a:cubicBezTo>
                  <a:pt x="13452" y="18298"/>
                  <a:pt x="13428" y="18251"/>
                  <a:pt x="13399" y="18251"/>
                </a:cubicBezTo>
                <a:close/>
                <a:moveTo>
                  <a:pt x="14249" y="18251"/>
                </a:moveTo>
                <a:cubicBezTo>
                  <a:pt x="14220" y="18251"/>
                  <a:pt x="14196" y="18298"/>
                  <a:pt x="14196" y="18356"/>
                </a:cubicBezTo>
                <a:lnTo>
                  <a:pt x="14196" y="18576"/>
                </a:lnTo>
                <a:cubicBezTo>
                  <a:pt x="14196" y="18633"/>
                  <a:pt x="14220" y="18678"/>
                  <a:pt x="14249" y="18678"/>
                </a:cubicBezTo>
                <a:cubicBezTo>
                  <a:pt x="14278" y="18678"/>
                  <a:pt x="14302" y="18633"/>
                  <a:pt x="14302" y="18576"/>
                </a:cubicBezTo>
                <a:lnTo>
                  <a:pt x="14302" y="18356"/>
                </a:lnTo>
                <a:cubicBezTo>
                  <a:pt x="14302" y="18298"/>
                  <a:pt x="14278" y="18251"/>
                  <a:pt x="14249" y="18251"/>
                </a:cubicBezTo>
                <a:close/>
                <a:moveTo>
                  <a:pt x="14564" y="18251"/>
                </a:moveTo>
                <a:cubicBezTo>
                  <a:pt x="14535" y="18251"/>
                  <a:pt x="14511" y="18298"/>
                  <a:pt x="14511" y="18356"/>
                </a:cubicBezTo>
                <a:lnTo>
                  <a:pt x="14511" y="18576"/>
                </a:lnTo>
                <a:cubicBezTo>
                  <a:pt x="14511" y="18633"/>
                  <a:pt x="14535" y="18678"/>
                  <a:pt x="14564" y="18678"/>
                </a:cubicBezTo>
                <a:cubicBezTo>
                  <a:pt x="14593" y="18678"/>
                  <a:pt x="14617" y="18633"/>
                  <a:pt x="14617" y="18576"/>
                </a:cubicBezTo>
                <a:lnTo>
                  <a:pt x="14617" y="18356"/>
                </a:lnTo>
                <a:cubicBezTo>
                  <a:pt x="14617" y="18298"/>
                  <a:pt x="14593" y="18251"/>
                  <a:pt x="14564" y="18251"/>
                </a:cubicBezTo>
                <a:close/>
                <a:moveTo>
                  <a:pt x="15413" y="18251"/>
                </a:moveTo>
                <a:cubicBezTo>
                  <a:pt x="15384" y="18251"/>
                  <a:pt x="15360" y="18298"/>
                  <a:pt x="15360" y="18356"/>
                </a:cubicBezTo>
                <a:lnTo>
                  <a:pt x="15360" y="18576"/>
                </a:lnTo>
                <a:cubicBezTo>
                  <a:pt x="15360" y="18633"/>
                  <a:pt x="15384" y="18678"/>
                  <a:pt x="15413" y="18678"/>
                </a:cubicBezTo>
                <a:cubicBezTo>
                  <a:pt x="15442" y="18678"/>
                  <a:pt x="15465" y="18633"/>
                  <a:pt x="15465" y="18576"/>
                </a:cubicBezTo>
                <a:lnTo>
                  <a:pt x="15465" y="18356"/>
                </a:lnTo>
                <a:cubicBezTo>
                  <a:pt x="15465" y="18298"/>
                  <a:pt x="15442" y="18251"/>
                  <a:pt x="15413" y="18251"/>
                </a:cubicBezTo>
                <a:close/>
                <a:moveTo>
                  <a:pt x="15728" y="18251"/>
                </a:moveTo>
                <a:cubicBezTo>
                  <a:pt x="15699" y="18251"/>
                  <a:pt x="15675" y="18298"/>
                  <a:pt x="15675" y="18356"/>
                </a:cubicBezTo>
                <a:lnTo>
                  <a:pt x="15675" y="18576"/>
                </a:lnTo>
                <a:cubicBezTo>
                  <a:pt x="15675" y="18633"/>
                  <a:pt x="15699" y="18678"/>
                  <a:pt x="15728" y="18678"/>
                </a:cubicBezTo>
                <a:cubicBezTo>
                  <a:pt x="15757" y="18678"/>
                  <a:pt x="15781" y="18633"/>
                  <a:pt x="15781" y="18576"/>
                </a:cubicBezTo>
                <a:lnTo>
                  <a:pt x="15781" y="18356"/>
                </a:lnTo>
                <a:cubicBezTo>
                  <a:pt x="15781" y="18298"/>
                  <a:pt x="15757" y="18251"/>
                  <a:pt x="15728" y="18251"/>
                </a:cubicBezTo>
                <a:close/>
                <a:moveTo>
                  <a:pt x="16578" y="18251"/>
                </a:moveTo>
                <a:cubicBezTo>
                  <a:pt x="16549" y="18251"/>
                  <a:pt x="16525" y="18298"/>
                  <a:pt x="16525" y="18356"/>
                </a:cubicBezTo>
                <a:lnTo>
                  <a:pt x="16525" y="18576"/>
                </a:lnTo>
                <a:cubicBezTo>
                  <a:pt x="16525" y="18633"/>
                  <a:pt x="16549" y="18678"/>
                  <a:pt x="16578" y="18678"/>
                </a:cubicBezTo>
                <a:cubicBezTo>
                  <a:pt x="16607" y="18678"/>
                  <a:pt x="16630" y="18633"/>
                  <a:pt x="16630" y="18576"/>
                </a:cubicBezTo>
                <a:lnTo>
                  <a:pt x="16630" y="18356"/>
                </a:lnTo>
                <a:cubicBezTo>
                  <a:pt x="16630" y="18298"/>
                  <a:pt x="16607" y="18251"/>
                  <a:pt x="16578" y="18251"/>
                </a:cubicBezTo>
                <a:close/>
                <a:moveTo>
                  <a:pt x="16892" y="18251"/>
                </a:moveTo>
                <a:cubicBezTo>
                  <a:pt x="16863" y="18251"/>
                  <a:pt x="16839" y="18298"/>
                  <a:pt x="16839" y="18356"/>
                </a:cubicBezTo>
                <a:lnTo>
                  <a:pt x="16839" y="18576"/>
                </a:lnTo>
                <a:cubicBezTo>
                  <a:pt x="16839" y="18633"/>
                  <a:pt x="16863" y="18678"/>
                  <a:pt x="16892" y="18678"/>
                </a:cubicBezTo>
                <a:cubicBezTo>
                  <a:pt x="16921" y="18678"/>
                  <a:pt x="16944" y="18633"/>
                  <a:pt x="16944" y="18576"/>
                </a:cubicBezTo>
                <a:lnTo>
                  <a:pt x="16944" y="18356"/>
                </a:lnTo>
                <a:cubicBezTo>
                  <a:pt x="16944" y="18298"/>
                  <a:pt x="16921" y="18251"/>
                  <a:pt x="16892" y="18251"/>
                </a:cubicBezTo>
                <a:close/>
                <a:moveTo>
                  <a:pt x="17741" y="18251"/>
                </a:moveTo>
                <a:cubicBezTo>
                  <a:pt x="17712" y="18251"/>
                  <a:pt x="17689" y="18298"/>
                  <a:pt x="17689" y="18356"/>
                </a:cubicBezTo>
                <a:lnTo>
                  <a:pt x="17689" y="18576"/>
                </a:lnTo>
                <a:cubicBezTo>
                  <a:pt x="17689" y="18633"/>
                  <a:pt x="17712" y="18678"/>
                  <a:pt x="17741" y="18678"/>
                </a:cubicBezTo>
                <a:cubicBezTo>
                  <a:pt x="17770" y="18678"/>
                  <a:pt x="17794" y="18633"/>
                  <a:pt x="17794" y="18576"/>
                </a:cubicBezTo>
                <a:lnTo>
                  <a:pt x="17794" y="18356"/>
                </a:lnTo>
                <a:cubicBezTo>
                  <a:pt x="17794" y="18298"/>
                  <a:pt x="17770" y="18251"/>
                  <a:pt x="17741" y="18251"/>
                </a:cubicBezTo>
                <a:close/>
                <a:moveTo>
                  <a:pt x="18055" y="18251"/>
                </a:moveTo>
                <a:cubicBezTo>
                  <a:pt x="18026" y="18251"/>
                  <a:pt x="18002" y="18298"/>
                  <a:pt x="18002" y="18356"/>
                </a:cubicBezTo>
                <a:lnTo>
                  <a:pt x="18002" y="18576"/>
                </a:lnTo>
                <a:cubicBezTo>
                  <a:pt x="18002" y="18633"/>
                  <a:pt x="18026" y="18678"/>
                  <a:pt x="18055" y="18678"/>
                </a:cubicBezTo>
                <a:cubicBezTo>
                  <a:pt x="18085" y="18678"/>
                  <a:pt x="18108" y="18633"/>
                  <a:pt x="18108" y="18576"/>
                </a:cubicBezTo>
                <a:lnTo>
                  <a:pt x="18108" y="18356"/>
                </a:lnTo>
                <a:cubicBezTo>
                  <a:pt x="18108" y="18298"/>
                  <a:pt x="18085" y="18251"/>
                  <a:pt x="18055" y="18251"/>
                </a:cubicBezTo>
                <a:close/>
                <a:moveTo>
                  <a:pt x="18905" y="18251"/>
                </a:moveTo>
                <a:cubicBezTo>
                  <a:pt x="18876" y="18251"/>
                  <a:pt x="18852" y="18298"/>
                  <a:pt x="18852" y="18356"/>
                </a:cubicBezTo>
                <a:lnTo>
                  <a:pt x="18852" y="18576"/>
                </a:lnTo>
                <a:cubicBezTo>
                  <a:pt x="18852" y="18633"/>
                  <a:pt x="18876" y="18678"/>
                  <a:pt x="18905" y="18678"/>
                </a:cubicBezTo>
                <a:cubicBezTo>
                  <a:pt x="18934" y="18678"/>
                  <a:pt x="18958" y="18633"/>
                  <a:pt x="18958" y="18576"/>
                </a:cubicBezTo>
                <a:lnTo>
                  <a:pt x="18958" y="18356"/>
                </a:lnTo>
                <a:cubicBezTo>
                  <a:pt x="18958" y="18298"/>
                  <a:pt x="18934" y="18251"/>
                  <a:pt x="18905" y="18251"/>
                </a:cubicBezTo>
                <a:close/>
                <a:moveTo>
                  <a:pt x="19220" y="18251"/>
                </a:moveTo>
                <a:cubicBezTo>
                  <a:pt x="19191" y="18251"/>
                  <a:pt x="19167" y="18298"/>
                  <a:pt x="19167" y="18356"/>
                </a:cubicBezTo>
                <a:lnTo>
                  <a:pt x="19167" y="18576"/>
                </a:lnTo>
                <a:cubicBezTo>
                  <a:pt x="19167" y="18633"/>
                  <a:pt x="19191" y="18678"/>
                  <a:pt x="19220" y="18678"/>
                </a:cubicBezTo>
                <a:cubicBezTo>
                  <a:pt x="19249" y="18678"/>
                  <a:pt x="19273" y="18633"/>
                  <a:pt x="19273" y="18576"/>
                </a:cubicBezTo>
                <a:lnTo>
                  <a:pt x="19273" y="18356"/>
                </a:lnTo>
                <a:cubicBezTo>
                  <a:pt x="19273" y="18298"/>
                  <a:pt x="19249" y="18251"/>
                  <a:pt x="19220" y="18251"/>
                </a:cubicBezTo>
                <a:close/>
                <a:moveTo>
                  <a:pt x="20069" y="18251"/>
                </a:moveTo>
                <a:cubicBezTo>
                  <a:pt x="20040" y="18251"/>
                  <a:pt x="20016" y="18298"/>
                  <a:pt x="20016" y="18356"/>
                </a:cubicBezTo>
                <a:lnTo>
                  <a:pt x="20016" y="18576"/>
                </a:lnTo>
                <a:cubicBezTo>
                  <a:pt x="20016" y="18633"/>
                  <a:pt x="20040" y="18678"/>
                  <a:pt x="20069" y="18678"/>
                </a:cubicBezTo>
                <a:cubicBezTo>
                  <a:pt x="20099" y="18678"/>
                  <a:pt x="20122" y="18633"/>
                  <a:pt x="20122" y="18576"/>
                </a:cubicBezTo>
                <a:lnTo>
                  <a:pt x="20122" y="18356"/>
                </a:lnTo>
                <a:cubicBezTo>
                  <a:pt x="20122" y="18298"/>
                  <a:pt x="20099" y="18251"/>
                  <a:pt x="20069" y="18251"/>
                </a:cubicBezTo>
                <a:close/>
                <a:moveTo>
                  <a:pt x="20384" y="18251"/>
                </a:moveTo>
                <a:cubicBezTo>
                  <a:pt x="20355" y="18251"/>
                  <a:pt x="20331" y="18298"/>
                  <a:pt x="20331" y="18356"/>
                </a:cubicBezTo>
                <a:lnTo>
                  <a:pt x="20331" y="18576"/>
                </a:lnTo>
                <a:cubicBezTo>
                  <a:pt x="20331" y="18633"/>
                  <a:pt x="20355" y="18678"/>
                  <a:pt x="20384" y="18678"/>
                </a:cubicBezTo>
                <a:cubicBezTo>
                  <a:pt x="20413" y="18678"/>
                  <a:pt x="20436" y="18633"/>
                  <a:pt x="20436" y="18576"/>
                </a:cubicBezTo>
                <a:lnTo>
                  <a:pt x="20436" y="18356"/>
                </a:lnTo>
                <a:cubicBezTo>
                  <a:pt x="20436" y="18298"/>
                  <a:pt x="20413" y="18251"/>
                  <a:pt x="20384" y="18251"/>
                </a:cubicBezTo>
                <a:close/>
                <a:moveTo>
                  <a:pt x="21234" y="18251"/>
                </a:moveTo>
                <a:cubicBezTo>
                  <a:pt x="21204" y="18251"/>
                  <a:pt x="21181" y="18298"/>
                  <a:pt x="21181" y="18356"/>
                </a:cubicBezTo>
                <a:lnTo>
                  <a:pt x="21181" y="18576"/>
                </a:lnTo>
                <a:cubicBezTo>
                  <a:pt x="21181" y="18633"/>
                  <a:pt x="21204" y="18678"/>
                  <a:pt x="21234" y="18678"/>
                </a:cubicBezTo>
                <a:cubicBezTo>
                  <a:pt x="21263" y="18678"/>
                  <a:pt x="21285" y="18633"/>
                  <a:pt x="21285" y="18576"/>
                </a:cubicBezTo>
                <a:lnTo>
                  <a:pt x="21285" y="18356"/>
                </a:lnTo>
                <a:cubicBezTo>
                  <a:pt x="21285" y="18298"/>
                  <a:pt x="21263" y="18251"/>
                  <a:pt x="21234" y="18251"/>
                </a:cubicBezTo>
                <a:close/>
                <a:moveTo>
                  <a:pt x="21547" y="18251"/>
                </a:moveTo>
                <a:cubicBezTo>
                  <a:pt x="21518" y="18251"/>
                  <a:pt x="21495" y="18298"/>
                  <a:pt x="21495" y="18356"/>
                </a:cubicBezTo>
                <a:lnTo>
                  <a:pt x="21495" y="18576"/>
                </a:lnTo>
                <a:cubicBezTo>
                  <a:pt x="21495" y="18633"/>
                  <a:pt x="21518" y="18678"/>
                  <a:pt x="21547" y="18678"/>
                </a:cubicBezTo>
                <a:cubicBezTo>
                  <a:pt x="21576" y="18678"/>
                  <a:pt x="21600" y="18633"/>
                  <a:pt x="21600" y="18576"/>
                </a:cubicBezTo>
                <a:lnTo>
                  <a:pt x="21600" y="18356"/>
                </a:lnTo>
                <a:cubicBezTo>
                  <a:pt x="21600" y="18298"/>
                  <a:pt x="21576" y="18251"/>
                  <a:pt x="21547" y="18251"/>
                </a:cubicBezTo>
                <a:close/>
                <a:moveTo>
                  <a:pt x="53" y="18981"/>
                </a:moveTo>
                <a:cubicBezTo>
                  <a:pt x="24" y="18981"/>
                  <a:pt x="0" y="19028"/>
                  <a:pt x="0" y="19085"/>
                </a:cubicBezTo>
                <a:lnTo>
                  <a:pt x="0" y="19306"/>
                </a:lnTo>
                <a:cubicBezTo>
                  <a:pt x="0" y="19363"/>
                  <a:pt x="24" y="19408"/>
                  <a:pt x="53" y="19408"/>
                </a:cubicBezTo>
                <a:cubicBezTo>
                  <a:pt x="82" y="19408"/>
                  <a:pt x="106" y="19363"/>
                  <a:pt x="106" y="19306"/>
                </a:cubicBezTo>
                <a:lnTo>
                  <a:pt x="106" y="19085"/>
                </a:lnTo>
                <a:cubicBezTo>
                  <a:pt x="106" y="19028"/>
                  <a:pt x="82" y="18981"/>
                  <a:pt x="53" y="18981"/>
                </a:cubicBezTo>
                <a:close/>
                <a:moveTo>
                  <a:pt x="367" y="18981"/>
                </a:moveTo>
                <a:cubicBezTo>
                  <a:pt x="338" y="18981"/>
                  <a:pt x="315" y="19028"/>
                  <a:pt x="315" y="19085"/>
                </a:cubicBezTo>
                <a:lnTo>
                  <a:pt x="315" y="19306"/>
                </a:lnTo>
                <a:cubicBezTo>
                  <a:pt x="315" y="19363"/>
                  <a:pt x="338" y="19408"/>
                  <a:pt x="367" y="19408"/>
                </a:cubicBezTo>
                <a:cubicBezTo>
                  <a:pt x="397" y="19408"/>
                  <a:pt x="420" y="19363"/>
                  <a:pt x="420" y="19306"/>
                </a:cubicBezTo>
                <a:lnTo>
                  <a:pt x="420" y="19085"/>
                </a:lnTo>
                <a:cubicBezTo>
                  <a:pt x="420" y="19028"/>
                  <a:pt x="397" y="18981"/>
                  <a:pt x="367" y="18981"/>
                </a:cubicBezTo>
                <a:close/>
                <a:moveTo>
                  <a:pt x="1217" y="18981"/>
                </a:moveTo>
                <a:cubicBezTo>
                  <a:pt x="1188" y="18981"/>
                  <a:pt x="1164" y="19028"/>
                  <a:pt x="1164" y="19085"/>
                </a:cubicBezTo>
                <a:lnTo>
                  <a:pt x="1164" y="19306"/>
                </a:lnTo>
                <a:cubicBezTo>
                  <a:pt x="1164" y="19363"/>
                  <a:pt x="1188" y="19408"/>
                  <a:pt x="1217" y="19408"/>
                </a:cubicBezTo>
                <a:cubicBezTo>
                  <a:pt x="1246" y="19408"/>
                  <a:pt x="1270" y="19363"/>
                  <a:pt x="1270" y="19306"/>
                </a:cubicBezTo>
                <a:lnTo>
                  <a:pt x="1270" y="19085"/>
                </a:lnTo>
                <a:cubicBezTo>
                  <a:pt x="1270" y="19028"/>
                  <a:pt x="1246" y="18981"/>
                  <a:pt x="1217" y="18981"/>
                </a:cubicBezTo>
                <a:close/>
                <a:moveTo>
                  <a:pt x="1532" y="18981"/>
                </a:moveTo>
                <a:cubicBezTo>
                  <a:pt x="1503" y="18981"/>
                  <a:pt x="1479" y="19028"/>
                  <a:pt x="1479" y="19085"/>
                </a:cubicBezTo>
                <a:lnTo>
                  <a:pt x="1479" y="19306"/>
                </a:lnTo>
                <a:cubicBezTo>
                  <a:pt x="1479" y="19363"/>
                  <a:pt x="1503" y="19408"/>
                  <a:pt x="1532" y="19408"/>
                </a:cubicBezTo>
                <a:cubicBezTo>
                  <a:pt x="1561" y="19408"/>
                  <a:pt x="1584" y="19363"/>
                  <a:pt x="1584" y="19306"/>
                </a:cubicBezTo>
                <a:lnTo>
                  <a:pt x="1584" y="19085"/>
                </a:lnTo>
                <a:cubicBezTo>
                  <a:pt x="1584" y="19028"/>
                  <a:pt x="1561" y="18981"/>
                  <a:pt x="1532" y="18981"/>
                </a:cubicBezTo>
                <a:close/>
                <a:moveTo>
                  <a:pt x="2380" y="18981"/>
                </a:moveTo>
                <a:cubicBezTo>
                  <a:pt x="2351" y="18981"/>
                  <a:pt x="2329" y="19028"/>
                  <a:pt x="2329" y="19085"/>
                </a:cubicBezTo>
                <a:lnTo>
                  <a:pt x="2329" y="19306"/>
                </a:lnTo>
                <a:cubicBezTo>
                  <a:pt x="2329" y="19363"/>
                  <a:pt x="2351" y="19408"/>
                  <a:pt x="2380" y="19408"/>
                </a:cubicBezTo>
                <a:cubicBezTo>
                  <a:pt x="2409" y="19408"/>
                  <a:pt x="2433" y="19363"/>
                  <a:pt x="2433" y="19306"/>
                </a:cubicBezTo>
                <a:lnTo>
                  <a:pt x="2433" y="19085"/>
                </a:lnTo>
                <a:cubicBezTo>
                  <a:pt x="2433" y="19028"/>
                  <a:pt x="2409" y="18981"/>
                  <a:pt x="2380" y="18981"/>
                </a:cubicBezTo>
                <a:close/>
                <a:moveTo>
                  <a:pt x="2695" y="18981"/>
                </a:moveTo>
                <a:cubicBezTo>
                  <a:pt x="2666" y="18981"/>
                  <a:pt x="2643" y="19028"/>
                  <a:pt x="2643" y="19085"/>
                </a:cubicBezTo>
                <a:lnTo>
                  <a:pt x="2643" y="19306"/>
                </a:lnTo>
                <a:cubicBezTo>
                  <a:pt x="2643" y="19363"/>
                  <a:pt x="2666" y="19408"/>
                  <a:pt x="2695" y="19408"/>
                </a:cubicBezTo>
                <a:cubicBezTo>
                  <a:pt x="2724" y="19408"/>
                  <a:pt x="2748" y="19363"/>
                  <a:pt x="2748" y="19306"/>
                </a:cubicBezTo>
                <a:lnTo>
                  <a:pt x="2748" y="19085"/>
                </a:lnTo>
                <a:cubicBezTo>
                  <a:pt x="2748" y="19028"/>
                  <a:pt x="2724" y="18981"/>
                  <a:pt x="2695" y="18981"/>
                </a:cubicBezTo>
                <a:close/>
                <a:moveTo>
                  <a:pt x="3545" y="18981"/>
                </a:moveTo>
                <a:cubicBezTo>
                  <a:pt x="3516" y="18981"/>
                  <a:pt x="3492" y="19028"/>
                  <a:pt x="3492" y="19085"/>
                </a:cubicBezTo>
                <a:lnTo>
                  <a:pt x="3492" y="19306"/>
                </a:lnTo>
                <a:cubicBezTo>
                  <a:pt x="3492" y="19363"/>
                  <a:pt x="3516" y="19408"/>
                  <a:pt x="3545" y="19408"/>
                </a:cubicBezTo>
                <a:cubicBezTo>
                  <a:pt x="3574" y="19408"/>
                  <a:pt x="3598" y="19363"/>
                  <a:pt x="3598" y="19306"/>
                </a:cubicBezTo>
                <a:lnTo>
                  <a:pt x="3598" y="19085"/>
                </a:lnTo>
                <a:cubicBezTo>
                  <a:pt x="3598" y="19028"/>
                  <a:pt x="3574" y="18981"/>
                  <a:pt x="3545" y="18981"/>
                </a:cubicBezTo>
                <a:close/>
                <a:moveTo>
                  <a:pt x="3859" y="18981"/>
                </a:moveTo>
                <a:cubicBezTo>
                  <a:pt x="3830" y="18981"/>
                  <a:pt x="3806" y="19028"/>
                  <a:pt x="3806" y="19085"/>
                </a:cubicBezTo>
                <a:lnTo>
                  <a:pt x="3806" y="19306"/>
                </a:lnTo>
                <a:cubicBezTo>
                  <a:pt x="3806" y="19363"/>
                  <a:pt x="3830" y="19408"/>
                  <a:pt x="3859" y="19408"/>
                </a:cubicBezTo>
                <a:cubicBezTo>
                  <a:pt x="3888" y="19408"/>
                  <a:pt x="3912" y="19363"/>
                  <a:pt x="3912" y="19306"/>
                </a:cubicBezTo>
                <a:lnTo>
                  <a:pt x="3912" y="19085"/>
                </a:lnTo>
                <a:cubicBezTo>
                  <a:pt x="3912" y="19028"/>
                  <a:pt x="3888" y="18981"/>
                  <a:pt x="3859" y="18981"/>
                </a:cubicBezTo>
                <a:close/>
                <a:moveTo>
                  <a:pt x="4709" y="18981"/>
                </a:moveTo>
                <a:cubicBezTo>
                  <a:pt x="4680" y="18981"/>
                  <a:pt x="4656" y="19028"/>
                  <a:pt x="4656" y="19085"/>
                </a:cubicBezTo>
                <a:lnTo>
                  <a:pt x="4656" y="19306"/>
                </a:lnTo>
                <a:cubicBezTo>
                  <a:pt x="4656" y="19363"/>
                  <a:pt x="4680" y="19408"/>
                  <a:pt x="4709" y="19408"/>
                </a:cubicBezTo>
                <a:cubicBezTo>
                  <a:pt x="4738" y="19408"/>
                  <a:pt x="4762" y="19363"/>
                  <a:pt x="4762" y="19306"/>
                </a:cubicBezTo>
                <a:lnTo>
                  <a:pt x="4762" y="19085"/>
                </a:lnTo>
                <a:cubicBezTo>
                  <a:pt x="4762" y="19028"/>
                  <a:pt x="4738" y="18981"/>
                  <a:pt x="4709" y="18981"/>
                </a:cubicBezTo>
                <a:close/>
                <a:moveTo>
                  <a:pt x="5023" y="18981"/>
                </a:moveTo>
                <a:cubicBezTo>
                  <a:pt x="4994" y="18981"/>
                  <a:pt x="4970" y="19028"/>
                  <a:pt x="4970" y="19085"/>
                </a:cubicBezTo>
                <a:lnTo>
                  <a:pt x="4970" y="19306"/>
                </a:lnTo>
                <a:cubicBezTo>
                  <a:pt x="4970" y="19363"/>
                  <a:pt x="4994" y="19408"/>
                  <a:pt x="5023" y="19408"/>
                </a:cubicBezTo>
                <a:cubicBezTo>
                  <a:pt x="5053" y="19408"/>
                  <a:pt x="5076" y="19363"/>
                  <a:pt x="5076" y="19306"/>
                </a:cubicBezTo>
                <a:lnTo>
                  <a:pt x="5076" y="19085"/>
                </a:lnTo>
                <a:cubicBezTo>
                  <a:pt x="5076" y="19028"/>
                  <a:pt x="5053" y="18981"/>
                  <a:pt x="5023" y="18981"/>
                </a:cubicBezTo>
                <a:close/>
                <a:moveTo>
                  <a:pt x="5873" y="18981"/>
                </a:moveTo>
                <a:cubicBezTo>
                  <a:pt x="5844" y="18981"/>
                  <a:pt x="5820" y="19028"/>
                  <a:pt x="5820" y="19085"/>
                </a:cubicBezTo>
                <a:lnTo>
                  <a:pt x="5820" y="19306"/>
                </a:lnTo>
                <a:cubicBezTo>
                  <a:pt x="5820" y="19363"/>
                  <a:pt x="5844" y="19408"/>
                  <a:pt x="5873" y="19408"/>
                </a:cubicBezTo>
                <a:cubicBezTo>
                  <a:pt x="5902" y="19408"/>
                  <a:pt x="5926" y="19363"/>
                  <a:pt x="5926" y="19306"/>
                </a:cubicBezTo>
                <a:lnTo>
                  <a:pt x="5926" y="19085"/>
                </a:lnTo>
                <a:cubicBezTo>
                  <a:pt x="5926" y="19028"/>
                  <a:pt x="5902" y="18981"/>
                  <a:pt x="5873" y="18981"/>
                </a:cubicBezTo>
                <a:close/>
                <a:moveTo>
                  <a:pt x="6188" y="18981"/>
                </a:moveTo>
                <a:cubicBezTo>
                  <a:pt x="6159" y="18981"/>
                  <a:pt x="6135" y="19028"/>
                  <a:pt x="6135" y="19085"/>
                </a:cubicBezTo>
                <a:lnTo>
                  <a:pt x="6135" y="19306"/>
                </a:lnTo>
                <a:cubicBezTo>
                  <a:pt x="6135" y="19363"/>
                  <a:pt x="6159" y="19408"/>
                  <a:pt x="6188" y="19408"/>
                </a:cubicBezTo>
                <a:cubicBezTo>
                  <a:pt x="6217" y="19408"/>
                  <a:pt x="6240" y="19363"/>
                  <a:pt x="6240" y="19306"/>
                </a:cubicBezTo>
                <a:lnTo>
                  <a:pt x="6240" y="19085"/>
                </a:lnTo>
                <a:cubicBezTo>
                  <a:pt x="6240" y="19028"/>
                  <a:pt x="6217" y="18981"/>
                  <a:pt x="6188" y="18981"/>
                </a:cubicBezTo>
                <a:close/>
                <a:moveTo>
                  <a:pt x="7036" y="18981"/>
                </a:moveTo>
                <a:cubicBezTo>
                  <a:pt x="7007" y="18981"/>
                  <a:pt x="6984" y="19028"/>
                  <a:pt x="6984" y="19085"/>
                </a:cubicBezTo>
                <a:lnTo>
                  <a:pt x="6984" y="19306"/>
                </a:lnTo>
                <a:cubicBezTo>
                  <a:pt x="6984" y="19363"/>
                  <a:pt x="7007" y="19408"/>
                  <a:pt x="7036" y="19408"/>
                </a:cubicBezTo>
                <a:cubicBezTo>
                  <a:pt x="7065" y="19408"/>
                  <a:pt x="7089" y="19363"/>
                  <a:pt x="7089" y="19306"/>
                </a:cubicBezTo>
                <a:lnTo>
                  <a:pt x="7089" y="19085"/>
                </a:lnTo>
                <a:cubicBezTo>
                  <a:pt x="7089" y="19028"/>
                  <a:pt x="7065" y="18981"/>
                  <a:pt x="7036" y="18981"/>
                </a:cubicBezTo>
                <a:close/>
                <a:moveTo>
                  <a:pt x="7351" y="18981"/>
                </a:moveTo>
                <a:cubicBezTo>
                  <a:pt x="7322" y="18981"/>
                  <a:pt x="7299" y="19028"/>
                  <a:pt x="7299" y="19085"/>
                </a:cubicBezTo>
                <a:lnTo>
                  <a:pt x="7299" y="19306"/>
                </a:lnTo>
                <a:cubicBezTo>
                  <a:pt x="7299" y="19363"/>
                  <a:pt x="7322" y="19408"/>
                  <a:pt x="7351" y="19408"/>
                </a:cubicBezTo>
                <a:cubicBezTo>
                  <a:pt x="7380" y="19408"/>
                  <a:pt x="7404" y="19363"/>
                  <a:pt x="7404" y="19306"/>
                </a:cubicBezTo>
                <a:lnTo>
                  <a:pt x="7404" y="19085"/>
                </a:lnTo>
                <a:cubicBezTo>
                  <a:pt x="7404" y="19028"/>
                  <a:pt x="7380" y="18981"/>
                  <a:pt x="7351" y="18981"/>
                </a:cubicBezTo>
                <a:close/>
                <a:moveTo>
                  <a:pt x="8201" y="18981"/>
                </a:moveTo>
                <a:cubicBezTo>
                  <a:pt x="8171" y="18981"/>
                  <a:pt x="8148" y="19028"/>
                  <a:pt x="8148" y="19085"/>
                </a:cubicBezTo>
                <a:lnTo>
                  <a:pt x="8148" y="19306"/>
                </a:lnTo>
                <a:cubicBezTo>
                  <a:pt x="8148" y="19363"/>
                  <a:pt x="8171" y="19408"/>
                  <a:pt x="8201" y="19408"/>
                </a:cubicBezTo>
                <a:cubicBezTo>
                  <a:pt x="8230" y="19408"/>
                  <a:pt x="8254" y="19363"/>
                  <a:pt x="8254" y="19306"/>
                </a:cubicBezTo>
                <a:lnTo>
                  <a:pt x="8254" y="19085"/>
                </a:lnTo>
                <a:cubicBezTo>
                  <a:pt x="8254" y="19028"/>
                  <a:pt x="8230" y="18981"/>
                  <a:pt x="8201" y="18981"/>
                </a:cubicBezTo>
                <a:close/>
                <a:moveTo>
                  <a:pt x="8515" y="18981"/>
                </a:moveTo>
                <a:cubicBezTo>
                  <a:pt x="8486" y="18981"/>
                  <a:pt x="8462" y="19028"/>
                  <a:pt x="8462" y="19085"/>
                </a:cubicBezTo>
                <a:lnTo>
                  <a:pt x="8462" y="19306"/>
                </a:lnTo>
                <a:cubicBezTo>
                  <a:pt x="8462" y="19363"/>
                  <a:pt x="8486" y="19408"/>
                  <a:pt x="8515" y="19408"/>
                </a:cubicBezTo>
                <a:cubicBezTo>
                  <a:pt x="8544" y="19408"/>
                  <a:pt x="8568" y="19363"/>
                  <a:pt x="8568" y="19306"/>
                </a:cubicBezTo>
                <a:lnTo>
                  <a:pt x="8568" y="19085"/>
                </a:lnTo>
                <a:cubicBezTo>
                  <a:pt x="8568" y="19028"/>
                  <a:pt x="8544" y="18981"/>
                  <a:pt x="8515" y="18981"/>
                </a:cubicBezTo>
                <a:close/>
                <a:moveTo>
                  <a:pt x="9365" y="18981"/>
                </a:moveTo>
                <a:cubicBezTo>
                  <a:pt x="9336" y="18981"/>
                  <a:pt x="9312" y="19028"/>
                  <a:pt x="9312" y="19085"/>
                </a:cubicBezTo>
                <a:lnTo>
                  <a:pt x="9312" y="19306"/>
                </a:lnTo>
                <a:cubicBezTo>
                  <a:pt x="9312" y="19363"/>
                  <a:pt x="9336" y="19408"/>
                  <a:pt x="9365" y="19408"/>
                </a:cubicBezTo>
                <a:cubicBezTo>
                  <a:pt x="9394" y="19408"/>
                  <a:pt x="9418" y="19363"/>
                  <a:pt x="9418" y="19306"/>
                </a:cubicBezTo>
                <a:lnTo>
                  <a:pt x="9418" y="19085"/>
                </a:lnTo>
                <a:cubicBezTo>
                  <a:pt x="9418" y="19028"/>
                  <a:pt x="9394" y="18981"/>
                  <a:pt x="9365" y="18981"/>
                </a:cubicBezTo>
                <a:close/>
                <a:moveTo>
                  <a:pt x="9679" y="18981"/>
                </a:moveTo>
                <a:cubicBezTo>
                  <a:pt x="9650" y="18981"/>
                  <a:pt x="9626" y="19028"/>
                  <a:pt x="9626" y="19085"/>
                </a:cubicBezTo>
                <a:lnTo>
                  <a:pt x="9626" y="19306"/>
                </a:lnTo>
                <a:cubicBezTo>
                  <a:pt x="9626" y="19363"/>
                  <a:pt x="9650" y="19408"/>
                  <a:pt x="9679" y="19408"/>
                </a:cubicBezTo>
                <a:cubicBezTo>
                  <a:pt x="9708" y="19408"/>
                  <a:pt x="9732" y="19363"/>
                  <a:pt x="9732" y="19306"/>
                </a:cubicBezTo>
                <a:lnTo>
                  <a:pt x="9732" y="19085"/>
                </a:lnTo>
                <a:cubicBezTo>
                  <a:pt x="9732" y="19028"/>
                  <a:pt x="9708" y="18981"/>
                  <a:pt x="9679" y="18981"/>
                </a:cubicBezTo>
                <a:close/>
                <a:moveTo>
                  <a:pt x="10529" y="18981"/>
                </a:moveTo>
                <a:cubicBezTo>
                  <a:pt x="10500" y="18981"/>
                  <a:pt x="10476" y="19028"/>
                  <a:pt x="10476" y="19085"/>
                </a:cubicBezTo>
                <a:lnTo>
                  <a:pt x="10476" y="19306"/>
                </a:lnTo>
                <a:cubicBezTo>
                  <a:pt x="10476" y="19363"/>
                  <a:pt x="10500" y="19408"/>
                  <a:pt x="10529" y="19408"/>
                </a:cubicBezTo>
                <a:cubicBezTo>
                  <a:pt x="10558" y="19408"/>
                  <a:pt x="10582" y="19363"/>
                  <a:pt x="10582" y="19306"/>
                </a:cubicBezTo>
                <a:lnTo>
                  <a:pt x="10582" y="19085"/>
                </a:lnTo>
                <a:cubicBezTo>
                  <a:pt x="10582" y="19028"/>
                  <a:pt x="10558" y="18981"/>
                  <a:pt x="10529" y="18981"/>
                </a:cubicBezTo>
                <a:close/>
                <a:moveTo>
                  <a:pt x="10844" y="18981"/>
                </a:moveTo>
                <a:cubicBezTo>
                  <a:pt x="10814" y="18981"/>
                  <a:pt x="10791" y="19028"/>
                  <a:pt x="10791" y="19085"/>
                </a:cubicBezTo>
                <a:lnTo>
                  <a:pt x="10791" y="19306"/>
                </a:lnTo>
                <a:cubicBezTo>
                  <a:pt x="10791" y="19363"/>
                  <a:pt x="10814" y="19408"/>
                  <a:pt x="10844" y="19408"/>
                </a:cubicBezTo>
                <a:cubicBezTo>
                  <a:pt x="10873" y="19408"/>
                  <a:pt x="10895" y="19363"/>
                  <a:pt x="10895" y="19306"/>
                </a:cubicBezTo>
                <a:lnTo>
                  <a:pt x="10895" y="19085"/>
                </a:lnTo>
                <a:cubicBezTo>
                  <a:pt x="10895" y="19028"/>
                  <a:pt x="10873" y="18981"/>
                  <a:pt x="10844" y="18981"/>
                </a:cubicBezTo>
                <a:close/>
                <a:moveTo>
                  <a:pt x="11692" y="18981"/>
                </a:moveTo>
                <a:cubicBezTo>
                  <a:pt x="11663" y="18981"/>
                  <a:pt x="11640" y="19028"/>
                  <a:pt x="11640" y="19085"/>
                </a:cubicBezTo>
                <a:lnTo>
                  <a:pt x="11640" y="19306"/>
                </a:lnTo>
                <a:cubicBezTo>
                  <a:pt x="11640" y="19363"/>
                  <a:pt x="11663" y="19408"/>
                  <a:pt x="11692" y="19408"/>
                </a:cubicBezTo>
                <a:cubicBezTo>
                  <a:pt x="11721" y="19408"/>
                  <a:pt x="11745" y="19363"/>
                  <a:pt x="11745" y="19306"/>
                </a:cubicBezTo>
                <a:lnTo>
                  <a:pt x="11745" y="19085"/>
                </a:lnTo>
                <a:cubicBezTo>
                  <a:pt x="11745" y="19028"/>
                  <a:pt x="11721" y="18981"/>
                  <a:pt x="11692" y="18981"/>
                </a:cubicBezTo>
                <a:close/>
                <a:moveTo>
                  <a:pt x="12007" y="18981"/>
                </a:moveTo>
                <a:cubicBezTo>
                  <a:pt x="11978" y="18981"/>
                  <a:pt x="11955" y="19028"/>
                  <a:pt x="11955" y="19085"/>
                </a:cubicBezTo>
                <a:lnTo>
                  <a:pt x="11955" y="19306"/>
                </a:lnTo>
                <a:cubicBezTo>
                  <a:pt x="11955" y="19363"/>
                  <a:pt x="11978" y="19408"/>
                  <a:pt x="12007" y="19408"/>
                </a:cubicBezTo>
                <a:cubicBezTo>
                  <a:pt x="12036" y="19408"/>
                  <a:pt x="12060" y="19363"/>
                  <a:pt x="12060" y="19306"/>
                </a:cubicBezTo>
                <a:lnTo>
                  <a:pt x="12060" y="19085"/>
                </a:lnTo>
                <a:cubicBezTo>
                  <a:pt x="12060" y="19028"/>
                  <a:pt x="12036" y="18981"/>
                  <a:pt x="12007" y="18981"/>
                </a:cubicBezTo>
                <a:close/>
                <a:moveTo>
                  <a:pt x="12856" y="18981"/>
                </a:moveTo>
                <a:cubicBezTo>
                  <a:pt x="12827" y="18981"/>
                  <a:pt x="12804" y="19028"/>
                  <a:pt x="12804" y="19085"/>
                </a:cubicBezTo>
                <a:lnTo>
                  <a:pt x="12804" y="19306"/>
                </a:lnTo>
                <a:cubicBezTo>
                  <a:pt x="12804" y="19363"/>
                  <a:pt x="12827" y="19408"/>
                  <a:pt x="12856" y="19408"/>
                </a:cubicBezTo>
                <a:cubicBezTo>
                  <a:pt x="12886" y="19408"/>
                  <a:pt x="12909" y="19363"/>
                  <a:pt x="12909" y="19306"/>
                </a:cubicBezTo>
                <a:lnTo>
                  <a:pt x="12909" y="19085"/>
                </a:lnTo>
                <a:cubicBezTo>
                  <a:pt x="12909" y="19028"/>
                  <a:pt x="12886" y="18981"/>
                  <a:pt x="12856" y="18981"/>
                </a:cubicBezTo>
                <a:close/>
                <a:moveTo>
                  <a:pt x="13171" y="18981"/>
                </a:moveTo>
                <a:cubicBezTo>
                  <a:pt x="13142" y="18981"/>
                  <a:pt x="13118" y="19028"/>
                  <a:pt x="13118" y="19085"/>
                </a:cubicBezTo>
                <a:lnTo>
                  <a:pt x="13118" y="19306"/>
                </a:lnTo>
                <a:cubicBezTo>
                  <a:pt x="13118" y="19363"/>
                  <a:pt x="13142" y="19408"/>
                  <a:pt x="13171" y="19408"/>
                </a:cubicBezTo>
                <a:cubicBezTo>
                  <a:pt x="13200" y="19408"/>
                  <a:pt x="13224" y="19363"/>
                  <a:pt x="13224" y="19306"/>
                </a:cubicBezTo>
                <a:lnTo>
                  <a:pt x="13224" y="19085"/>
                </a:lnTo>
                <a:cubicBezTo>
                  <a:pt x="13224" y="19028"/>
                  <a:pt x="13200" y="18981"/>
                  <a:pt x="13171" y="18981"/>
                </a:cubicBezTo>
                <a:close/>
                <a:moveTo>
                  <a:pt x="14021" y="18981"/>
                </a:moveTo>
                <a:cubicBezTo>
                  <a:pt x="13992" y="18981"/>
                  <a:pt x="13968" y="19028"/>
                  <a:pt x="13968" y="19085"/>
                </a:cubicBezTo>
                <a:lnTo>
                  <a:pt x="13968" y="19306"/>
                </a:lnTo>
                <a:cubicBezTo>
                  <a:pt x="13968" y="19363"/>
                  <a:pt x="13992" y="19408"/>
                  <a:pt x="14021" y="19408"/>
                </a:cubicBezTo>
                <a:cubicBezTo>
                  <a:pt x="14050" y="19408"/>
                  <a:pt x="14074" y="19363"/>
                  <a:pt x="14074" y="19306"/>
                </a:cubicBezTo>
                <a:lnTo>
                  <a:pt x="14074" y="19085"/>
                </a:lnTo>
                <a:cubicBezTo>
                  <a:pt x="14074" y="19028"/>
                  <a:pt x="14050" y="18981"/>
                  <a:pt x="14021" y="18981"/>
                </a:cubicBezTo>
                <a:close/>
                <a:moveTo>
                  <a:pt x="14335" y="18981"/>
                </a:moveTo>
                <a:cubicBezTo>
                  <a:pt x="14306" y="18981"/>
                  <a:pt x="14282" y="19028"/>
                  <a:pt x="14282" y="19085"/>
                </a:cubicBezTo>
                <a:lnTo>
                  <a:pt x="14282" y="19306"/>
                </a:lnTo>
                <a:cubicBezTo>
                  <a:pt x="14282" y="19363"/>
                  <a:pt x="14306" y="19408"/>
                  <a:pt x="14335" y="19408"/>
                </a:cubicBezTo>
                <a:cubicBezTo>
                  <a:pt x="14364" y="19408"/>
                  <a:pt x="14388" y="19363"/>
                  <a:pt x="14388" y="19306"/>
                </a:cubicBezTo>
                <a:lnTo>
                  <a:pt x="14388" y="19085"/>
                </a:lnTo>
                <a:cubicBezTo>
                  <a:pt x="14388" y="19028"/>
                  <a:pt x="14364" y="18981"/>
                  <a:pt x="14335" y="18981"/>
                </a:cubicBezTo>
                <a:close/>
                <a:moveTo>
                  <a:pt x="15185" y="18981"/>
                </a:moveTo>
                <a:cubicBezTo>
                  <a:pt x="15156" y="18981"/>
                  <a:pt x="15132" y="19028"/>
                  <a:pt x="15132" y="19085"/>
                </a:cubicBezTo>
                <a:lnTo>
                  <a:pt x="15132" y="19306"/>
                </a:lnTo>
                <a:cubicBezTo>
                  <a:pt x="15132" y="19363"/>
                  <a:pt x="15156" y="19408"/>
                  <a:pt x="15185" y="19408"/>
                </a:cubicBezTo>
                <a:cubicBezTo>
                  <a:pt x="15214" y="19408"/>
                  <a:pt x="15237" y="19363"/>
                  <a:pt x="15237" y="19306"/>
                </a:cubicBezTo>
                <a:lnTo>
                  <a:pt x="15237" y="19085"/>
                </a:lnTo>
                <a:cubicBezTo>
                  <a:pt x="15237" y="19028"/>
                  <a:pt x="15214" y="18981"/>
                  <a:pt x="15185" y="18981"/>
                </a:cubicBezTo>
                <a:close/>
                <a:moveTo>
                  <a:pt x="15500" y="18981"/>
                </a:moveTo>
                <a:cubicBezTo>
                  <a:pt x="15470" y="18981"/>
                  <a:pt x="15447" y="19028"/>
                  <a:pt x="15447" y="19085"/>
                </a:cubicBezTo>
                <a:lnTo>
                  <a:pt x="15447" y="19306"/>
                </a:lnTo>
                <a:cubicBezTo>
                  <a:pt x="15447" y="19363"/>
                  <a:pt x="15470" y="19408"/>
                  <a:pt x="15500" y="19408"/>
                </a:cubicBezTo>
                <a:cubicBezTo>
                  <a:pt x="15529" y="19408"/>
                  <a:pt x="15551" y="19363"/>
                  <a:pt x="15551" y="19306"/>
                </a:cubicBezTo>
                <a:lnTo>
                  <a:pt x="15551" y="19085"/>
                </a:lnTo>
                <a:cubicBezTo>
                  <a:pt x="15551" y="19028"/>
                  <a:pt x="15529" y="18981"/>
                  <a:pt x="15500" y="18981"/>
                </a:cubicBezTo>
                <a:close/>
                <a:moveTo>
                  <a:pt x="16349" y="18981"/>
                </a:moveTo>
                <a:cubicBezTo>
                  <a:pt x="16320" y="18981"/>
                  <a:pt x="16296" y="19028"/>
                  <a:pt x="16296" y="19085"/>
                </a:cubicBezTo>
                <a:lnTo>
                  <a:pt x="16296" y="19306"/>
                </a:lnTo>
                <a:cubicBezTo>
                  <a:pt x="16296" y="19363"/>
                  <a:pt x="16320" y="19408"/>
                  <a:pt x="16349" y="19408"/>
                </a:cubicBezTo>
                <a:cubicBezTo>
                  <a:pt x="16378" y="19408"/>
                  <a:pt x="16401" y="19363"/>
                  <a:pt x="16401" y="19306"/>
                </a:cubicBezTo>
                <a:lnTo>
                  <a:pt x="16401" y="19085"/>
                </a:lnTo>
                <a:cubicBezTo>
                  <a:pt x="16401" y="19028"/>
                  <a:pt x="16378" y="18981"/>
                  <a:pt x="16349" y="18981"/>
                </a:cubicBezTo>
                <a:close/>
                <a:moveTo>
                  <a:pt x="16663" y="18981"/>
                </a:moveTo>
                <a:cubicBezTo>
                  <a:pt x="16634" y="18981"/>
                  <a:pt x="16611" y="19028"/>
                  <a:pt x="16611" y="19085"/>
                </a:cubicBezTo>
                <a:lnTo>
                  <a:pt x="16611" y="19306"/>
                </a:lnTo>
                <a:cubicBezTo>
                  <a:pt x="16611" y="19363"/>
                  <a:pt x="16634" y="19408"/>
                  <a:pt x="16663" y="19408"/>
                </a:cubicBezTo>
                <a:cubicBezTo>
                  <a:pt x="16692" y="19408"/>
                  <a:pt x="16716" y="19363"/>
                  <a:pt x="16716" y="19306"/>
                </a:cubicBezTo>
                <a:lnTo>
                  <a:pt x="16716" y="19085"/>
                </a:lnTo>
                <a:cubicBezTo>
                  <a:pt x="16716" y="19028"/>
                  <a:pt x="16692" y="18981"/>
                  <a:pt x="16663" y="18981"/>
                </a:cubicBezTo>
                <a:close/>
                <a:moveTo>
                  <a:pt x="17512" y="18981"/>
                </a:moveTo>
                <a:cubicBezTo>
                  <a:pt x="17483" y="18981"/>
                  <a:pt x="17459" y="19028"/>
                  <a:pt x="17459" y="19085"/>
                </a:cubicBezTo>
                <a:lnTo>
                  <a:pt x="17459" y="19306"/>
                </a:lnTo>
                <a:cubicBezTo>
                  <a:pt x="17459" y="19363"/>
                  <a:pt x="17483" y="19408"/>
                  <a:pt x="17512" y="19408"/>
                </a:cubicBezTo>
                <a:cubicBezTo>
                  <a:pt x="17541" y="19408"/>
                  <a:pt x="17565" y="19363"/>
                  <a:pt x="17565" y="19306"/>
                </a:cubicBezTo>
                <a:lnTo>
                  <a:pt x="17565" y="19085"/>
                </a:lnTo>
                <a:cubicBezTo>
                  <a:pt x="17565" y="19028"/>
                  <a:pt x="17541" y="18981"/>
                  <a:pt x="17512" y="18981"/>
                </a:cubicBezTo>
                <a:close/>
                <a:moveTo>
                  <a:pt x="17827" y="18981"/>
                </a:moveTo>
                <a:cubicBezTo>
                  <a:pt x="17798" y="18981"/>
                  <a:pt x="17774" y="19028"/>
                  <a:pt x="17774" y="19085"/>
                </a:cubicBezTo>
                <a:lnTo>
                  <a:pt x="17774" y="19306"/>
                </a:lnTo>
                <a:cubicBezTo>
                  <a:pt x="17774" y="19363"/>
                  <a:pt x="17798" y="19408"/>
                  <a:pt x="17827" y="19408"/>
                </a:cubicBezTo>
                <a:cubicBezTo>
                  <a:pt x="17856" y="19408"/>
                  <a:pt x="17880" y="19363"/>
                  <a:pt x="17880" y="19306"/>
                </a:cubicBezTo>
                <a:lnTo>
                  <a:pt x="17880" y="19085"/>
                </a:lnTo>
                <a:cubicBezTo>
                  <a:pt x="17880" y="19028"/>
                  <a:pt x="17856" y="18981"/>
                  <a:pt x="17827" y="18981"/>
                </a:cubicBezTo>
                <a:close/>
                <a:moveTo>
                  <a:pt x="18677" y="18981"/>
                </a:moveTo>
                <a:cubicBezTo>
                  <a:pt x="18648" y="18981"/>
                  <a:pt x="18624" y="19028"/>
                  <a:pt x="18624" y="19085"/>
                </a:cubicBezTo>
                <a:lnTo>
                  <a:pt x="18624" y="19306"/>
                </a:lnTo>
                <a:cubicBezTo>
                  <a:pt x="18624" y="19363"/>
                  <a:pt x="18648" y="19408"/>
                  <a:pt x="18677" y="19408"/>
                </a:cubicBezTo>
                <a:cubicBezTo>
                  <a:pt x="18706" y="19408"/>
                  <a:pt x="18730" y="19363"/>
                  <a:pt x="18730" y="19306"/>
                </a:cubicBezTo>
                <a:lnTo>
                  <a:pt x="18730" y="19085"/>
                </a:lnTo>
                <a:cubicBezTo>
                  <a:pt x="18730" y="19028"/>
                  <a:pt x="18706" y="18981"/>
                  <a:pt x="18677" y="18981"/>
                </a:cubicBezTo>
                <a:close/>
                <a:moveTo>
                  <a:pt x="18991" y="18981"/>
                </a:moveTo>
                <a:cubicBezTo>
                  <a:pt x="18962" y="18981"/>
                  <a:pt x="18938" y="19028"/>
                  <a:pt x="18938" y="19085"/>
                </a:cubicBezTo>
                <a:lnTo>
                  <a:pt x="18938" y="19306"/>
                </a:lnTo>
                <a:cubicBezTo>
                  <a:pt x="18938" y="19363"/>
                  <a:pt x="18962" y="19408"/>
                  <a:pt x="18991" y="19408"/>
                </a:cubicBezTo>
                <a:cubicBezTo>
                  <a:pt x="19020" y="19408"/>
                  <a:pt x="19044" y="19363"/>
                  <a:pt x="19044" y="19306"/>
                </a:cubicBezTo>
                <a:lnTo>
                  <a:pt x="19044" y="19085"/>
                </a:lnTo>
                <a:cubicBezTo>
                  <a:pt x="19044" y="19028"/>
                  <a:pt x="19020" y="18981"/>
                  <a:pt x="18991" y="18981"/>
                </a:cubicBezTo>
                <a:close/>
                <a:moveTo>
                  <a:pt x="19841" y="18981"/>
                </a:moveTo>
                <a:cubicBezTo>
                  <a:pt x="19812" y="18981"/>
                  <a:pt x="19788" y="19028"/>
                  <a:pt x="19788" y="19085"/>
                </a:cubicBezTo>
                <a:lnTo>
                  <a:pt x="19788" y="19306"/>
                </a:lnTo>
                <a:cubicBezTo>
                  <a:pt x="19788" y="19363"/>
                  <a:pt x="19812" y="19408"/>
                  <a:pt x="19841" y="19408"/>
                </a:cubicBezTo>
                <a:cubicBezTo>
                  <a:pt x="19870" y="19408"/>
                  <a:pt x="19894" y="19363"/>
                  <a:pt x="19894" y="19306"/>
                </a:cubicBezTo>
                <a:lnTo>
                  <a:pt x="19894" y="19085"/>
                </a:lnTo>
                <a:cubicBezTo>
                  <a:pt x="19894" y="19028"/>
                  <a:pt x="19870" y="18981"/>
                  <a:pt x="19841" y="18981"/>
                </a:cubicBezTo>
                <a:close/>
                <a:moveTo>
                  <a:pt x="20155" y="18981"/>
                </a:moveTo>
                <a:cubicBezTo>
                  <a:pt x="20126" y="18981"/>
                  <a:pt x="20102" y="19028"/>
                  <a:pt x="20102" y="19085"/>
                </a:cubicBezTo>
                <a:lnTo>
                  <a:pt x="20102" y="19306"/>
                </a:lnTo>
                <a:cubicBezTo>
                  <a:pt x="20102" y="19363"/>
                  <a:pt x="20126" y="19408"/>
                  <a:pt x="20155" y="19408"/>
                </a:cubicBezTo>
                <a:cubicBezTo>
                  <a:pt x="20184" y="19408"/>
                  <a:pt x="20207" y="19363"/>
                  <a:pt x="20207" y="19306"/>
                </a:cubicBezTo>
                <a:lnTo>
                  <a:pt x="20207" y="19085"/>
                </a:lnTo>
                <a:cubicBezTo>
                  <a:pt x="20207" y="19028"/>
                  <a:pt x="20184" y="18981"/>
                  <a:pt x="20155" y="18981"/>
                </a:cubicBezTo>
                <a:close/>
                <a:moveTo>
                  <a:pt x="21004" y="18981"/>
                </a:moveTo>
                <a:cubicBezTo>
                  <a:pt x="20975" y="18981"/>
                  <a:pt x="20952" y="19028"/>
                  <a:pt x="20952" y="19085"/>
                </a:cubicBezTo>
                <a:lnTo>
                  <a:pt x="20952" y="19306"/>
                </a:lnTo>
                <a:cubicBezTo>
                  <a:pt x="20952" y="19363"/>
                  <a:pt x="20975" y="19408"/>
                  <a:pt x="21004" y="19408"/>
                </a:cubicBezTo>
                <a:cubicBezTo>
                  <a:pt x="21033" y="19408"/>
                  <a:pt x="21057" y="19363"/>
                  <a:pt x="21057" y="19306"/>
                </a:cubicBezTo>
                <a:lnTo>
                  <a:pt x="21057" y="19085"/>
                </a:lnTo>
                <a:cubicBezTo>
                  <a:pt x="21057" y="19028"/>
                  <a:pt x="21033" y="18981"/>
                  <a:pt x="21004" y="18981"/>
                </a:cubicBezTo>
                <a:close/>
                <a:moveTo>
                  <a:pt x="21319" y="18981"/>
                </a:moveTo>
                <a:cubicBezTo>
                  <a:pt x="21289" y="18981"/>
                  <a:pt x="21267" y="19028"/>
                  <a:pt x="21267" y="19085"/>
                </a:cubicBezTo>
                <a:lnTo>
                  <a:pt x="21267" y="19306"/>
                </a:lnTo>
                <a:cubicBezTo>
                  <a:pt x="21267" y="19363"/>
                  <a:pt x="21289" y="19408"/>
                  <a:pt x="21319" y="19408"/>
                </a:cubicBezTo>
                <a:cubicBezTo>
                  <a:pt x="21348" y="19408"/>
                  <a:pt x="21372" y="19363"/>
                  <a:pt x="21372" y="19306"/>
                </a:cubicBezTo>
                <a:lnTo>
                  <a:pt x="21372" y="19085"/>
                </a:lnTo>
                <a:cubicBezTo>
                  <a:pt x="21372" y="19028"/>
                  <a:pt x="21348" y="18981"/>
                  <a:pt x="21319" y="18981"/>
                </a:cubicBezTo>
                <a:close/>
                <a:moveTo>
                  <a:pt x="281" y="19711"/>
                </a:moveTo>
                <a:cubicBezTo>
                  <a:pt x="252" y="19711"/>
                  <a:pt x="228" y="19758"/>
                  <a:pt x="228" y="19815"/>
                </a:cubicBezTo>
                <a:lnTo>
                  <a:pt x="228" y="20036"/>
                </a:lnTo>
                <a:cubicBezTo>
                  <a:pt x="228" y="20093"/>
                  <a:pt x="252" y="20138"/>
                  <a:pt x="281" y="20138"/>
                </a:cubicBezTo>
                <a:cubicBezTo>
                  <a:pt x="311" y="20138"/>
                  <a:pt x="334" y="20093"/>
                  <a:pt x="334" y="20036"/>
                </a:cubicBezTo>
                <a:lnTo>
                  <a:pt x="334" y="19815"/>
                </a:lnTo>
                <a:cubicBezTo>
                  <a:pt x="334" y="19758"/>
                  <a:pt x="311" y="19711"/>
                  <a:pt x="281" y="19711"/>
                </a:cubicBezTo>
                <a:close/>
                <a:moveTo>
                  <a:pt x="596" y="19711"/>
                </a:moveTo>
                <a:cubicBezTo>
                  <a:pt x="567" y="19711"/>
                  <a:pt x="543" y="19758"/>
                  <a:pt x="543" y="19815"/>
                </a:cubicBezTo>
                <a:lnTo>
                  <a:pt x="543" y="20036"/>
                </a:lnTo>
                <a:cubicBezTo>
                  <a:pt x="543" y="20093"/>
                  <a:pt x="567" y="20138"/>
                  <a:pt x="596" y="20138"/>
                </a:cubicBezTo>
                <a:cubicBezTo>
                  <a:pt x="625" y="20138"/>
                  <a:pt x="649" y="20093"/>
                  <a:pt x="649" y="20036"/>
                </a:cubicBezTo>
                <a:lnTo>
                  <a:pt x="649" y="19815"/>
                </a:lnTo>
                <a:cubicBezTo>
                  <a:pt x="649" y="19758"/>
                  <a:pt x="625" y="19711"/>
                  <a:pt x="596" y="19711"/>
                </a:cubicBezTo>
                <a:close/>
                <a:moveTo>
                  <a:pt x="1446" y="19711"/>
                </a:moveTo>
                <a:cubicBezTo>
                  <a:pt x="1417" y="19711"/>
                  <a:pt x="1393" y="19758"/>
                  <a:pt x="1393" y="19815"/>
                </a:cubicBezTo>
                <a:lnTo>
                  <a:pt x="1393" y="20036"/>
                </a:lnTo>
                <a:cubicBezTo>
                  <a:pt x="1393" y="20093"/>
                  <a:pt x="1417" y="20138"/>
                  <a:pt x="1446" y="20138"/>
                </a:cubicBezTo>
                <a:cubicBezTo>
                  <a:pt x="1475" y="20138"/>
                  <a:pt x="1499" y="20093"/>
                  <a:pt x="1499" y="20036"/>
                </a:cubicBezTo>
                <a:lnTo>
                  <a:pt x="1499" y="19815"/>
                </a:lnTo>
                <a:cubicBezTo>
                  <a:pt x="1499" y="19758"/>
                  <a:pt x="1475" y="19711"/>
                  <a:pt x="1446" y="19711"/>
                </a:cubicBezTo>
                <a:close/>
                <a:moveTo>
                  <a:pt x="1760" y="19711"/>
                </a:moveTo>
                <a:cubicBezTo>
                  <a:pt x="1731" y="19711"/>
                  <a:pt x="1707" y="19758"/>
                  <a:pt x="1707" y="19815"/>
                </a:cubicBezTo>
                <a:lnTo>
                  <a:pt x="1707" y="20036"/>
                </a:lnTo>
                <a:cubicBezTo>
                  <a:pt x="1707" y="20093"/>
                  <a:pt x="1731" y="20138"/>
                  <a:pt x="1760" y="20138"/>
                </a:cubicBezTo>
                <a:cubicBezTo>
                  <a:pt x="1789" y="20138"/>
                  <a:pt x="1813" y="20093"/>
                  <a:pt x="1813" y="20036"/>
                </a:cubicBezTo>
                <a:lnTo>
                  <a:pt x="1813" y="19815"/>
                </a:lnTo>
                <a:cubicBezTo>
                  <a:pt x="1813" y="19758"/>
                  <a:pt x="1789" y="19711"/>
                  <a:pt x="1760" y="19711"/>
                </a:cubicBezTo>
                <a:close/>
                <a:moveTo>
                  <a:pt x="2610" y="19711"/>
                </a:moveTo>
                <a:cubicBezTo>
                  <a:pt x="2581" y="19711"/>
                  <a:pt x="2557" y="19758"/>
                  <a:pt x="2557" y="19815"/>
                </a:cubicBezTo>
                <a:lnTo>
                  <a:pt x="2557" y="20036"/>
                </a:lnTo>
                <a:cubicBezTo>
                  <a:pt x="2557" y="20093"/>
                  <a:pt x="2581" y="20138"/>
                  <a:pt x="2610" y="20138"/>
                </a:cubicBezTo>
                <a:cubicBezTo>
                  <a:pt x="2639" y="20138"/>
                  <a:pt x="2662" y="20093"/>
                  <a:pt x="2662" y="20036"/>
                </a:cubicBezTo>
                <a:lnTo>
                  <a:pt x="2662" y="19815"/>
                </a:lnTo>
                <a:cubicBezTo>
                  <a:pt x="2662" y="19758"/>
                  <a:pt x="2639" y="19711"/>
                  <a:pt x="2610" y="19711"/>
                </a:cubicBezTo>
                <a:close/>
                <a:moveTo>
                  <a:pt x="2924" y="19711"/>
                </a:moveTo>
                <a:cubicBezTo>
                  <a:pt x="2895" y="19711"/>
                  <a:pt x="2871" y="19758"/>
                  <a:pt x="2871" y="19815"/>
                </a:cubicBezTo>
                <a:lnTo>
                  <a:pt x="2871" y="20036"/>
                </a:lnTo>
                <a:cubicBezTo>
                  <a:pt x="2871" y="20093"/>
                  <a:pt x="2895" y="20138"/>
                  <a:pt x="2924" y="20138"/>
                </a:cubicBezTo>
                <a:cubicBezTo>
                  <a:pt x="2954" y="20138"/>
                  <a:pt x="2976" y="20093"/>
                  <a:pt x="2976" y="20036"/>
                </a:cubicBezTo>
                <a:lnTo>
                  <a:pt x="2976" y="19815"/>
                </a:lnTo>
                <a:cubicBezTo>
                  <a:pt x="2976" y="19758"/>
                  <a:pt x="2954" y="19711"/>
                  <a:pt x="2924" y="19711"/>
                </a:cubicBezTo>
                <a:close/>
                <a:moveTo>
                  <a:pt x="3773" y="19711"/>
                </a:moveTo>
                <a:cubicBezTo>
                  <a:pt x="3744" y="19711"/>
                  <a:pt x="3721" y="19758"/>
                  <a:pt x="3721" y="19815"/>
                </a:cubicBezTo>
                <a:lnTo>
                  <a:pt x="3721" y="20036"/>
                </a:lnTo>
                <a:cubicBezTo>
                  <a:pt x="3721" y="20093"/>
                  <a:pt x="3744" y="20138"/>
                  <a:pt x="3773" y="20138"/>
                </a:cubicBezTo>
                <a:cubicBezTo>
                  <a:pt x="3802" y="20138"/>
                  <a:pt x="3826" y="20093"/>
                  <a:pt x="3826" y="20036"/>
                </a:cubicBezTo>
                <a:lnTo>
                  <a:pt x="3826" y="19815"/>
                </a:lnTo>
                <a:cubicBezTo>
                  <a:pt x="3826" y="19758"/>
                  <a:pt x="3802" y="19711"/>
                  <a:pt x="3773" y="19711"/>
                </a:cubicBezTo>
                <a:close/>
                <a:moveTo>
                  <a:pt x="4088" y="19711"/>
                </a:moveTo>
                <a:cubicBezTo>
                  <a:pt x="4058" y="19711"/>
                  <a:pt x="4035" y="19758"/>
                  <a:pt x="4035" y="19815"/>
                </a:cubicBezTo>
                <a:lnTo>
                  <a:pt x="4035" y="20036"/>
                </a:lnTo>
                <a:cubicBezTo>
                  <a:pt x="4035" y="20093"/>
                  <a:pt x="4058" y="20138"/>
                  <a:pt x="4088" y="20138"/>
                </a:cubicBezTo>
                <a:cubicBezTo>
                  <a:pt x="4117" y="20138"/>
                  <a:pt x="4141" y="20093"/>
                  <a:pt x="4141" y="20036"/>
                </a:cubicBezTo>
                <a:lnTo>
                  <a:pt x="4141" y="19815"/>
                </a:lnTo>
                <a:cubicBezTo>
                  <a:pt x="4141" y="19758"/>
                  <a:pt x="4117" y="19711"/>
                  <a:pt x="4088" y="19711"/>
                </a:cubicBezTo>
                <a:close/>
                <a:moveTo>
                  <a:pt x="4937" y="19711"/>
                </a:moveTo>
                <a:cubicBezTo>
                  <a:pt x="4908" y="19711"/>
                  <a:pt x="4884" y="19758"/>
                  <a:pt x="4884" y="19815"/>
                </a:cubicBezTo>
                <a:lnTo>
                  <a:pt x="4884" y="20036"/>
                </a:lnTo>
                <a:cubicBezTo>
                  <a:pt x="4884" y="20093"/>
                  <a:pt x="4908" y="20138"/>
                  <a:pt x="4937" y="20138"/>
                </a:cubicBezTo>
                <a:cubicBezTo>
                  <a:pt x="4966" y="20138"/>
                  <a:pt x="4990" y="20093"/>
                  <a:pt x="4990" y="20036"/>
                </a:cubicBezTo>
                <a:lnTo>
                  <a:pt x="4990" y="19815"/>
                </a:lnTo>
                <a:cubicBezTo>
                  <a:pt x="4990" y="19758"/>
                  <a:pt x="4966" y="19711"/>
                  <a:pt x="4937" y="19711"/>
                </a:cubicBezTo>
                <a:close/>
                <a:moveTo>
                  <a:pt x="5252" y="19711"/>
                </a:moveTo>
                <a:cubicBezTo>
                  <a:pt x="5223" y="19711"/>
                  <a:pt x="5199" y="19758"/>
                  <a:pt x="5199" y="19815"/>
                </a:cubicBezTo>
                <a:lnTo>
                  <a:pt x="5199" y="20036"/>
                </a:lnTo>
                <a:cubicBezTo>
                  <a:pt x="5199" y="20093"/>
                  <a:pt x="5223" y="20138"/>
                  <a:pt x="5252" y="20138"/>
                </a:cubicBezTo>
                <a:cubicBezTo>
                  <a:pt x="5281" y="20138"/>
                  <a:pt x="5305" y="20093"/>
                  <a:pt x="5305" y="20036"/>
                </a:cubicBezTo>
                <a:lnTo>
                  <a:pt x="5305" y="19815"/>
                </a:lnTo>
                <a:cubicBezTo>
                  <a:pt x="5305" y="19758"/>
                  <a:pt x="5281" y="19711"/>
                  <a:pt x="5252" y="19711"/>
                </a:cubicBezTo>
                <a:close/>
                <a:moveTo>
                  <a:pt x="6102" y="19711"/>
                </a:moveTo>
                <a:cubicBezTo>
                  <a:pt x="6072" y="19711"/>
                  <a:pt x="6049" y="19758"/>
                  <a:pt x="6049" y="19815"/>
                </a:cubicBezTo>
                <a:lnTo>
                  <a:pt x="6049" y="20036"/>
                </a:lnTo>
                <a:cubicBezTo>
                  <a:pt x="6049" y="20093"/>
                  <a:pt x="6072" y="20138"/>
                  <a:pt x="6102" y="20138"/>
                </a:cubicBezTo>
                <a:cubicBezTo>
                  <a:pt x="6131" y="20138"/>
                  <a:pt x="6155" y="20093"/>
                  <a:pt x="6155" y="20036"/>
                </a:cubicBezTo>
                <a:lnTo>
                  <a:pt x="6155" y="19815"/>
                </a:lnTo>
                <a:cubicBezTo>
                  <a:pt x="6155" y="19758"/>
                  <a:pt x="6131" y="19711"/>
                  <a:pt x="6102" y="19711"/>
                </a:cubicBezTo>
                <a:close/>
                <a:moveTo>
                  <a:pt x="6416" y="19711"/>
                </a:moveTo>
                <a:cubicBezTo>
                  <a:pt x="6387" y="19711"/>
                  <a:pt x="6363" y="19758"/>
                  <a:pt x="6363" y="19815"/>
                </a:cubicBezTo>
                <a:lnTo>
                  <a:pt x="6363" y="20036"/>
                </a:lnTo>
                <a:cubicBezTo>
                  <a:pt x="6363" y="20093"/>
                  <a:pt x="6387" y="20138"/>
                  <a:pt x="6416" y="20138"/>
                </a:cubicBezTo>
                <a:cubicBezTo>
                  <a:pt x="6445" y="20138"/>
                  <a:pt x="6469" y="20093"/>
                  <a:pt x="6469" y="20036"/>
                </a:cubicBezTo>
                <a:lnTo>
                  <a:pt x="6469" y="19815"/>
                </a:lnTo>
                <a:cubicBezTo>
                  <a:pt x="6469" y="19758"/>
                  <a:pt x="6445" y="19711"/>
                  <a:pt x="6416" y="19711"/>
                </a:cubicBezTo>
                <a:close/>
                <a:moveTo>
                  <a:pt x="7266" y="19711"/>
                </a:moveTo>
                <a:cubicBezTo>
                  <a:pt x="7237" y="19711"/>
                  <a:pt x="7213" y="19758"/>
                  <a:pt x="7213" y="19815"/>
                </a:cubicBezTo>
                <a:lnTo>
                  <a:pt x="7213" y="20036"/>
                </a:lnTo>
                <a:cubicBezTo>
                  <a:pt x="7213" y="20093"/>
                  <a:pt x="7237" y="20138"/>
                  <a:pt x="7266" y="20138"/>
                </a:cubicBezTo>
                <a:cubicBezTo>
                  <a:pt x="7295" y="20138"/>
                  <a:pt x="7318" y="20093"/>
                  <a:pt x="7318" y="20036"/>
                </a:cubicBezTo>
                <a:lnTo>
                  <a:pt x="7318" y="19815"/>
                </a:lnTo>
                <a:cubicBezTo>
                  <a:pt x="7318" y="19758"/>
                  <a:pt x="7295" y="19711"/>
                  <a:pt x="7266" y="19711"/>
                </a:cubicBezTo>
                <a:close/>
                <a:moveTo>
                  <a:pt x="7580" y="19711"/>
                </a:moveTo>
                <a:cubicBezTo>
                  <a:pt x="7551" y="19711"/>
                  <a:pt x="7527" y="19758"/>
                  <a:pt x="7527" y="19815"/>
                </a:cubicBezTo>
                <a:lnTo>
                  <a:pt x="7527" y="20036"/>
                </a:lnTo>
                <a:cubicBezTo>
                  <a:pt x="7527" y="20093"/>
                  <a:pt x="7551" y="20138"/>
                  <a:pt x="7580" y="20138"/>
                </a:cubicBezTo>
                <a:cubicBezTo>
                  <a:pt x="7609" y="20138"/>
                  <a:pt x="7632" y="20093"/>
                  <a:pt x="7632" y="20036"/>
                </a:cubicBezTo>
                <a:lnTo>
                  <a:pt x="7632" y="19815"/>
                </a:lnTo>
                <a:cubicBezTo>
                  <a:pt x="7632" y="19758"/>
                  <a:pt x="7609" y="19711"/>
                  <a:pt x="7580" y="19711"/>
                </a:cubicBezTo>
                <a:close/>
                <a:moveTo>
                  <a:pt x="8429" y="19711"/>
                </a:moveTo>
                <a:cubicBezTo>
                  <a:pt x="8400" y="19711"/>
                  <a:pt x="8377" y="19758"/>
                  <a:pt x="8377" y="19815"/>
                </a:cubicBezTo>
                <a:lnTo>
                  <a:pt x="8377" y="20036"/>
                </a:lnTo>
                <a:cubicBezTo>
                  <a:pt x="8377" y="20093"/>
                  <a:pt x="8400" y="20138"/>
                  <a:pt x="8429" y="20138"/>
                </a:cubicBezTo>
                <a:cubicBezTo>
                  <a:pt x="8458" y="20138"/>
                  <a:pt x="8482" y="20093"/>
                  <a:pt x="8482" y="20036"/>
                </a:cubicBezTo>
                <a:lnTo>
                  <a:pt x="8482" y="19815"/>
                </a:lnTo>
                <a:cubicBezTo>
                  <a:pt x="8482" y="19758"/>
                  <a:pt x="8458" y="19711"/>
                  <a:pt x="8429" y="19711"/>
                </a:cubicBezTo>
                <a:close/>
                <a:moveTo>
                  <a:pt x="8744" y="19711"/>
                </a:moveTo>
                <a:cubicBezTo>
                  <a:pt x="8714" y="19711"/>
                  <a:pt x="8691" y="19758"/>
                  <a:pt x="8691" y="19815"/>
                </a:cubicBezTo>
                <a:lnTo>
                  <a:pt x="8691" y="20036"/>
                </a:lnTo>
                <a:cubicBezTo>
                  <a:pt x="8691" y="20093"/>
                  <a:pt x="8714" y="20138"/>
                  <a:pt x="8744" y="20138"/>
                </a:cubicBezTo>
                <a:cubicBezTo>
                  <a:pt x="8773" y="20138"/>
                  <a:pt x="8796" y="20093"/>
                  <a:pt x="8796" y="20036"/>
                </a:cubicBezTo>
                <a:lnTo>
                  <a:pt x="8796" y="19815"/>
                </a:lnTo>
                <a:cubicBezTo>
                  <a:pt x="8796" y="19758"/>
                  <a:pt x="8773" y="19711"/>
                  <a:pt x="8744" y="19711"/>
                </a:cubicBezTo>
                <a:close/>
                <a:moveTo>
                  <a:pt x="9593" y="19711"/>
                </a:moveTo>
                <a:cubicBezTo>
                  <a:pt x="9564" y="19711"/>
                  <a:pt x="9540" y="19758"/>
                  <a:pt x="9540" y="19815"/>
                </a:cubicBezTo>
                <a:lnTo>
                  <a:pt x="9540" y="20036"/>
                </a:lnTo>
                <a:cubicBezTo>
                  <a:pt x="9540" y="20093"/>
                  <a:pt x="9564" y="20138"/>
                  <a:pt x="9593" y="20138"/>
                </a:cubicBezTo>
                <a:cubicBezTo>
                  <a:pt x="9622" y="20138"/>
                  <a:pt x="9646" y="20093"/>
                  <a:pt x="9646" y="20036"/>
                </a:cubicBezTo>
                <a:lnTo>
                  <a:pt x="9646" y="19815"/>
                </a:lnTo>
                <a:cubicBezTo>
                  <a:pt x="9646" y="19758"/>
                  <a:pt x="9622" y="19711"/>
                  <a:pt x="9593" y="19711"/>
                </a:cubicBezTo>
                <a:close/>
                <a:moveTo>
                  <a:pt x="9908" y="19711"/>
                </a:moveTo>
                <a:cubicBezTo>
                  <a:pt x="9879" y="19711"/>
                  <a:pt x="9855" y="19758"/>
                  <a:pt x="9855" y="19815"/>
                </a:cubicBezTo>
                <a:lnTo>
                  <a:pt x="9855" y="20036"/>
                </a:lnTo>
                <a:cubicBezTo>
                  <a:pt x="9855" y="20093"/>
                  <a:pt x="9879" y="20138"/>
                  <a:pt x="9908" y="20138"/>
                </a:cubicBezTo>
                <a:cubicBezTo>
                  <a:pt x="9937" y="20138"/>
                  <a:pt x="9961" y="20093"/>
                  <a:pt x="9961" y="20036"/>
                </a:cubicBezTo>
                <a:lnTo>
                  <a:pt x="9961" y="19815"/>
                </a:lnTo>
                <a:cubicBezTo>
                  <a:pt x="9961" y="19758"/>
                  <a:pt x="9937" y="19711"/>
                  <a:pt x="9908" y="19711"/>
                </a:cubicBezTo>
                <a:close/>
                <a:moveTo>
                  <a:pt x="10758" y="19711"/>
                </a:moveTo>
                <a:cubicBezTo>
                  <a:pt x="10728" y="19711"/>
                  <a:pt x="10705" y="19758"/>
                  <a:pt x="10705" y="19815"/>
                </a:cubicBezTo>
                <a:lnTo>
                  <a:pt x="10705" y="20036"/>
                </a:lnTo>
                <a:cubicBezTo>
                  <a:pt x="10705" y="20093"/>
                  <a:pt x="10728" y="20138"/>
                  <a:pt x="10758" y="20138"/>
                </a:cubicBezTo>
                <a:cubicBezTo>
                  <a:pt x="10787" y="20138"/>
                  <a:pt x="10810" y="20093"/>
                  <a:pt x="10810" y="20036"/>
                </a:cubicBezTo>
                <a:lnTo>
                  <a:pt x="10810" y="19815"/>
                </a:lnTo>
                <a:cubicBezTo>
                  <a:pt x="10810" y="19758"/>
                  <a:pt x="10787" y="19711"/>
                  <a:pt x="10758" y="19711"/>
                </a:cubicBezTo>
                <a:close/>
                <a:moveTo>
                  <a:pt x="11072" y="19711"/>
                </a:moveTo>
                <a:cubicBezTo>
                  <a:pt x="11043" y="19711"/>
                  <a:pt x="11019" y="19758"/>
                  <a:pt x="11019" y="19815"/>
                </a:cubicBezTo>
                <a:lnTo>
                  <a:pt x="11019" y="20036"/>
                </a:lnTo>
                <a:cubicBezTo>
                  <a:pt x="11019" y="20093"/>
                  <a:pt x="11043" y="20138"/>
                  <a:pt x="11072" y="20138"/>
                </a:cubicBezTo>
                <a:cubicBezTo>
                  <a:pt x="11101" y="20138"/>
                  <a:pt x="11125" y="20093"/>
                  <a:pt x="11125" y="20036"/>
                </a:cubicBezTo>
                <a:lnTo>
                  <a:pt x="11125" y="19815"/>
                </a:lnTo>
                <a:cubicBezTo>
                  <a:pt x="11125" y="19758"/>
                  <a:pt x="11101" y="19711"/>
                  <a:pt x="11072" y="19711"/>
                </a:cubicBezTo>
                <a:close/>
                <a:moveTo>
                  <a:pt x="11922" y="19711"/>
                </a:moveTo>
                <a:cubicBezTo>
                  <a:pt x="11893" y="19711"/>
                  <a:pt x="11869" y="19758"/>
                  <a:pt x="11869" y="19815"/>
                </a:cubicBezTo>
                <a:lnTo>
                  <a:pt x="11869" y="20036"/>
                </a:lnTo>
                <a:cubicBezTo>
                  <a:pt x="11869" y="20093"/>
                  <a:pt x="11893" y="20138"/>
                  <a:pt x="11922" y="20138"/>
                </a:cubicBezTo>
                <a:cubicBezTo>
                  <a:pt x="11951" y="20138"/>
                  <a:pt x="11974" y="20093"/>
                  <a:pt x="11974" y="20036"/>
                </a:cubicBezTo>
                <a:lnTo>
                  <a:pt x="11974" y="19815"/>
                </a:lnTo>
                <a:cubicBezTo>
                  <a:pt x="11974" y="19758"/>
                  <a:pt x="11951" y="19711"/>
                  <a:pt x="11922" y="19711"/>
                </a:cubicBezTo>
                <a:close/>
                <a:moveTo>
                  <a:pt x="12236" y="19711"/>
                </a:moveTo>
                <a:cubicBezTo>
                  <a:pt x="12207" y="19711"/>
                  <a:pt x="12183" y="19758"/>
                  <a:pt x="12183" y="19815"/>
                </a:cubicBezTo>
                <a:lnTo>
                  <a:pt x="12183" y="20036"/>
                </a:lnTo>
                <a:cubicBezTo>
                  <a:pt x="12183" y="20093"/>
                  <a:pt x="12207" y="20138"/>
                  <a:pt x="12236" y="20138"/>
                </a:cubicBezTo>
                <a:cubicBezTo>
                  <a:pt x="12265" y="20138"/>
                  <a:pt x="12288" y="20093"/>
                  <a:pt x="12288" y="20036"/>
                </a:cubicBezTo>
                <a:lnTo>
                  <a:pt x="12288" y="19815"/>
                </a:lnTo>
                <a:cubicBezTo>
                  <a:pt x="12288" y="19758"/>
                  <a:pt x="12265" y="19711"/>
                  <a:pt x="12236" y="19711"/>
                </a:cubicBezTo>
                <a:close/>
                <a:moveTo>
                  <a:pt x="13085" y="19711"/>
                </a:moveTo>
                <a:cubicBezTo>
                  <a:pt x="13056" y="19711"/>
                  <a:pt x="13032" y="19758"/>
                  <a:pt x="13032" y="19815"/>
                </a:cubicBezTo>
                <a:lnTo>
                  <a:pt x="13032" y="20036"/>
                </a:lnTo>
                <a:cubicBezTo>
                  <a:pt x="13032" y="20093"/>
                  <a:pt x="13056" y="20138"/>
                  <a:pt x="13085" y="20138"/>
                </a:cubicBezTo>
                <a:cubicBezTo>
                  <a:pt x="13114" y="20138"/>
                  <a:pt x="13138" y="20093"/>
                  <a:pt x="13138" y="20036"/>
                </a:cubicBezTo>
                <a:lnTo>
                  <a:pt x="13138" y="19815"/>
                </a:lnTo>
                <a:cubicBezTo>
                  <a:pt x="13138" y="19758"/>
                  <a:pt x="13114" y="19711"/>
                  <a:pt x="13085" y="19711"/>
                </a:cubicBezTo>
                <a:close/>
                <a:moveTo>
                  <a:pt x="13399" y="19711"/>
                </a:moveTo>
                <a:cubicBezTo>
                  <a:pt x="13370" y="19711"/>
                  <a:pt x="13348" y="19758"/>
                  <a:pt x="13348" y="19815"/>
                </a:cubicBezTo>
                <a:lnTo>
                  <a:pt x="13348" y="20036"/>
                </a:lnTo>
                <a:cubicBezTo>
                  <a:pt x="13348" y="20093"/>
                  <a:pt x="13370" y="20138"/>
                  <a:pt x="13399" y="20138"/>
                </a:cubicBezTo>
                <a:cubicBezTo>
                  <a:pt x="13428" y="20138"/>
                  <a:pt x="13452" y="20093"/>
                  <a:pt x="13452" y="20036"/>
                </a:cubicBezTo>
                <a:lnTo>
                  <a:pt x="13452" y="19815"/>
                </a:lnTo>
                <a:cubicBezTo>
                  <a:pt x="13452" y="19758"/>
                  <a:pt x="13428" y="19711"/>
                  <a:pt x="13399" y="19711"/>
                </a:cubicBezTo>
                <a:close/>
                <a:moveTo>
                  <a:pt x="14249" y="19711"/>
                </a:moveTo>
                <a:cubicBezTo>
                  <a:pt x="14220" y="19711"/>
                  <a:pt x="14196" y="19758"/>
                  <a:pt x="14196" y="19815"/>
                </a:cubicBezTo>
                <a:lnTo>
                  <a:pt x="14196" y="20036"/>
                </a:lnTo>
                <a:cubicBezTo>
                  <a:pt x="14196" y="20093"/>
                  <a:pt x="14220" y="20138"/>
                  <a:pt x="14249" y="20138"/>
                </a:cubicBezTo>
                <a:cubicBezTo>
                  <a:pt x="14278" y="20138"/>
                  <a:pt x="14302" y="20093"/>
                  <a:pt x="14302" y="20036"/>
                </a:cubicBezTo>
                <a:lnTo>
                  <a:pt x="14302" y="19815"/>
                </a:lnTo>
                <a:cubicBezTo>
                  <a:pt x="14302" y="19758"/>
                  <a:pt x="14278" y="19711"/>
                  <a:pt x="14249" y="19711"/>
                </a:cubicBezTo>
                <a:close/>
                <a:moveTo>
                  <a:pt x="14564" y="19711"/>
                </a:moveTo>
                <a:cubicBezTo>
                  <a:pt x="14535" y="19711"/>
                  <a:pt x="14511" y="19758"/>
                  <a:pt x="14511" y="19815"/>
                </a:cubicBezTo>
                <a:lnTo>
                  <a:pt x="14511" y="20036"/>
                </a:lnTo>
                <a:cubicBezTo>
                  <a:pt x="14511" y="20093"/>
                  <a:pt x="14535" y="20138"/>
                  <a:pt x="14564" y="20138"/>
                </a:cubicBezTo>
                <a:cubicBezTo>
                  <a:pt x="14593" y="20138"/>
                  <a:pt x="14617" y="20093"/>
                  <a:pt x="14617" y="20036"/>
                </a:cubicBezTo>
                <a:lnTo>
                  <a:pt x="14617" y="19815"/>
                </a:lnTo>
                <a:cubicBezTo>
                  <a:pt x="14617" y="19758"/>
                  <a:pt x="14593" y="19711"/>
                  <a:pt x="14564" y="19711"/>
                </a:cubicBezTo>
                <a:close/>
                <a:moveTo>
                  <a:pt x="15413" y="19711"/>
                </a:moveTo>
                <a:cubicBezTo>
                  <a:pt x="15384" y="19711"/>
                  <a:pt x="15360" y="19758"/>
                  <a:pt x="15360" y="19815"/>
                </a:cubicBezTo>
                <a:lnTo>
                  <a:pt x="15360" y="20036"/>
                </a:lnTo>
                <a:cubicBezTo>
                  <a:pt x="15360" y="20093"/>
                  <a:pt x="15384" y="20138"/>
                  <a:pt x="15413" y="20138"/>
                </a:cubicBezTo>
                <a:cubicBezTo>
                  <a:pt x="15442" y="20138"/>
                  <a:pt x="15465" y="20093"/>
                  <a:pt x="15465" y="20036"/>
                </a:cubicBezTo>
                <a:lnTo>
                  <a:pt x="15465" y="19815"/>
                </a:lnTo>
                <a:cubicBezTo>
                  <a:pt x="15465" y="19758"/>
                  <a:pt x="15442" y="19711"/>
                  <a:pt x="15413" y="19711"/>
                </a:cubicBezTo>
                <a:close/>
                <a:moveTo>
                  <a:pt x="15728" y="19711"/>
                </a:moveTo>
                <a:cubicBezTo>
                  <a:pt x="15699" y="19711"/>
                  <a:pt x="15675" y="19758"/>
                  <a:pt x="15675" y="19815"/>
                </a:cubicBezTo>
                <a:lnTo>
                  <a:pt x="15675" y="20036"/>
                </a:lnTo>
                <a:cubicBezTo>
                  <a:pt x="15675" y="20093"/>
                  <a:pt x="15699" y="20138"/>
                  <a:pt x="15728" y="20138"/>
                </a:cubicBezTo>
                <a:cubicBezTo>
                  <a:pt x="15757" y="20138"/>
                  <a:pt x="15781" y="20093"/>
                  <a:pt x="15781" y="20036"/>
                </a:cubicBezTo>
                <a:lnTo>
                  <a:pt x="15781" y="19815"/>
                </a:lnTo>
                <a:cubicBezTo>
                  <a:pt x="15781" y="19758"/>
                  <a:pt x="15757" y="19711"/>
                  <a:pt x="15728" y="19711"/>
                </a:cubicBezTo>
                <a:close/>
                <a:moveTo>
                  <a:pt x="16578" y="19711"/>
                </a:moveTo>
                <a:cubicBezTo>
                  <a:pt x="16549" y="19711"/>
                  <a:pt x="16525" y="19758"/>
                  <a:pt x="16525" y="19815"/>
                </a:cubicBezTo>
                <a:lnTo>
                  <a:pt x="16525" y="20036"/>
                </a:lnTo>
                <a:cubicBezTo>
                  <a:pt x="16525" y="20093"/>
                  <a:pt x="16549" y="20138"/>
                  <a:pt x="16578" y="20138"/>
                </a:cubicBezTo>
                <a:cubicBezTo>
                  <a:pt x="16607" y="20138"/>
                  <a:pt x="16630" y="20093"/>
                  <a:pt x="16630" y="20036"/>
                </a:cubicBezTo>
                <a:lnTo>
                  <a:pt x="16630" y="19815"/>
                </a:lnTo>
                <a:cubicBezTo>
                  <a:pt x="16630" y="19758"/>
                  <a:pt x="16607" y="19711"/>
                  <a:pt x="16578" y="19711"/>
                </a:cubicBezTo>
                <a:close/>
                <a:moveTo>
                  <a:pt x="16892" y="19711"/>
                </a:moveTo>
                <a:cubicBezTo>
                  <a:pt x="16863" y="19711"/>
                  <a:pt x="16839" y="19758"/>
                  <a:pt x="16839" y="19815"/>
                </a:cubicBezTo>
                <a:lnTo>
                  <a:pt x="16839" y="20036"/>
                </a:lnTo>
                <a:cubicBezTo>
                  <a:pt x="16839" y="20093"/>
                  <a:pt x="16863" y="20138"/>
                  <a:pt x="16892" y="20138"/>
                </a:cubicBezTo>
                <a:cubicBezTo>
                  <a:pt x="16921" y="20138"/>
                  <a:pt x="16944" y="20093"/>
                  <a:pt x="16944" y="20036"/>
                </a:cubicBezTo>
                <a:lnTo>
                  <a:pt x="16944" y="19815"/>
                </a:lnTo>
                <a:cubicBezTo>
                  <a:pt x="16944" y="19758"/>
                  <a:pt x="16921" y="19711"/>
                  <a:pt x="16892" y="19711"/>
                </a:cubicBezTo>
                <a:close/>
                <a:moveTo>
                  <a:pt x="17741" y="19711"/>
                </a:moveTo>
                <a:cubicBezTo>
                  <a:pt x="17712" y="19711"/>
                  <a:pt x="17689" y="19758"/>
                  <a:pt x="17689" y="19815"/>
                </a:cubicBezTo>
                <a:lnTo>
                  <a:pt x="17689" y="20036"/>
                </a:lnTo>
                <a:cubicBezTo>
                  <a:pt x="17689" y="20093"/>
                  <a:pt x="17712" y="20138"/>
                  <a:pt x="17741" y="20138"/>
                </a:cubicBezTo>
                <a:cubicBezTo>
                  <a:pt x="17770" y="20138"/>
                  <a:pt x="17794" y="20093"/>
                  <a:pt x="17794" y="20036"/>
                </a:cubicBezTo>
                <a:lnTo>
                  <a:pt x="17794" y="19815"/>
                </a:lnTo>
                <a:cubicBezTo>
                  <a:pt x="17794" y="19758"/>
                  <a:pt x="17770" y="19711"/>
                  <a:pt x="17741" y="19711"/>
                </a:cubicBezTo>
                <a:close/>
                <a:moveTo>
                  <a:pt x="18055" y="19711"/>
                </a:moveTo>
                <a:cubicBezTo>
                  <a:pt x="18026" y="19711"/>
                  <a:pt x="18002" y="19758"/>
                  <a:pt x="18002" y="19815"/>
                </a:cubicBezTo>
                <a:lnTo>
                  <a:pt x="18002" y="20036"/>
                </a:lnTo>
                <a:cubicBezTo>
                  <a:pt x="18002" y="20093"/>
                  <a:pt x="18026" y="20138"/>
                  <a:pt x="18055" y="20138"/>
                </a:cubicBezTo>
                <a:cubicBezTo>
                  <a:pt x="18085" y="20138"/>
                  <a:pt x="18108" y="20093"/>
                  <a:pt x="18108" y="20036"/>
                </a:cubicBezTo>
                <a:lnTo>
                  <a:pt x="18108" y="19815"/>
                </a:lnTo>
                <a:cubicBezTo>
                  <a:pt x="18108" y="19758"/>
                  <a:pt x="18085" y="19711"/>
                  <a:pt x="18055" y="19711"/>
                </a:cubicBezTo>
                <a:close/>
                <a:moveTo>
                  <a:pt x="18905" y="19711"/>
                </a:moveTo>
                <a:cubicBezTo>
                  <a:pt x="18876" y="19711"/>
                  <a:pt x="18852" y="19758"/>
                  <a:pt x="18852" y="19815"/>
                </a:cubicBezTo>
                <a:lnTo>
                  <a:pt x="18852" y="20036"/>
                </a:lnTo>
                <a:cubicBezTo>
                  <a:pt x="18852" y="20093"/>
                  <a:pt x="18876" y="20138"/>
                  <a:pt x="18905" y="20138"/>
                </a:cubicBezTo>
                <a:cubicBezTo>
                  <a:pt x="18934" y="20138"/>
                  <a:pt x="18958" y="20093"/>
                  <a:pt x="18958" y="20036"/>
                </a:cubicBezTo>
                <a:lnTo>
                  <a:pt x="18958" y="19815"/>
                </a:lnTo>
                <a:cubicBezTo>
                  <a:pt x="18958" y="19758"/>
                  <a:pt x="18934" y="19711"/>
                  <a:pt x="18905" y="19711"/>
                </a:cubicBezTo>
                <a:close/>
                <a:moveTo>
                  <a:pt x="19220" y="19711"/>
                </a:moveTo>
                <a:cubicBezTo>
                  <a:pt x="19191" y="19711"/>
                  <a:pt x="19167" y="19758"/>
                  <a:pt x="19167" y="19815"/>
                </a:cubicBezTo>
                <a:lnTo>
                  <a:pt x="19167" y="20036"/>
                </a:lnTo>
                <a:cubicBezTo>
                  <a:pt x="19167" y="20093"/>
                  <a:pt x="19191" y="20138"/>
                  <a:pt x="19220" y="20138"/>
                </a:cubicBezTo>
                <a:cubicBezTo>
                  <a:pt x="19249" y="20138"/>
                  <a:pt x="19273" y="20093"/>
                  <a:pt x="19273" y="20036"/>
                </a:cubicBezTo>
                <a:lnTo>
                  <a:pt x="19273" y="19815"/>
                </a:lnTo>
                <a:cubicBezTo>
                  <a:pt x="19273" y="19758"/>
                  <a:pt x="19249" y="19711"/>
                  <a:pt x="19220" y="19711"/>
                </a:cubicBezTo>
                <a:close/>
                <a:moveTo>
                  <a:pt x="20069" y="19711"/>
                </a:moveTo>
                <a:cubicBezTo>
                  <a:pt x="20040" y="19711"/>
                  <a:pt x="20016" y="19758"/>
                  <a:pt x="20016" y="19815"/>
                </a:cubicBezTo>
                <a:lnTo>
                  <a:pt x="20016" y="20036"/>
                </a:lnTo>
                <a:cubicBezTo>
                  <a:pt x="20016" y="20093"/>
                  <a:pt x="20040" y="20138"/>
                  <a:pt x="20069" y="20138"/>
                </a:cubicBezTo>
                <a:cubicBezTo>
                  <a:pt x="20099" y="20138"/>
                  <a:pt x="20122" y="20093"/>
                  <a:pt x="20122" y="20036"/>
                </a:cubicBezTo>
                <a:lnTo>
                  <a:pt x="20122" y="19815"/>
                </a:lnTo>
                <a:cubicBezTo>
                  <a:pt x="20122" y="19758"/>
                  <a:pt x="20099" y="19711"/>
                  <a:pt x="20069" y="19711"/>
                </a:cubicBezTo>
                <a:close/>
                <a:moveTo>
                  <a:pt x="20384" y="19711"/>
                </a:moveTo>
                <a:cubicBezTo>
                  <a:pt x="20355" y="19711"/>
                  <a:pt x="20331" y="19758"/>
                  <a:pt x="20331" y="19815"/>
                </a:cubicBezTo>
                <a:lnTo>
                  <a:pt x="20331" y="20036"/>
                </a:lnTo>
                <a:cubicBezTo>
                  <a:pt x="20331" y="20093"/>
                  <a:pt x="20355" y="20138"/>
                  <a:pt x="20384" y="20138"/>
                </a:cubicBezTo>
                <a:cubicBezTo>
                  <a:pt x="20413" y="20138"/>
                  <a:pt x="20436" y="20093"/>
                  <a:pt x="20436" y="20036"/>
                </a:cubicBezTo>
                <a:lnTo>
                  <a:pt x="20436" y="19815"/>
                </a:lnTo>
                <a:cubicBezTo>
                  <a:pt x="20436" y="19758"/>
                  <a:pt x="20413" y="19711"/>
                  <a:pt x="20384" y="19711"/>
                </a:cubicBezTo>
                <a:close/>
                <a:moveTo>
                  <a:pt x="21234" y="19711"/>
                </a:moveTo>
                <a:cubicBezTo>
                  <a:pt x="21204" y="19711"/>
                  <a:pt x="21181" y="19758"/>
                  <a:pt x="21181" y="19815"/>
                </a:cubicBezTo>
                <a:lnTo>
                  <a:pt x="21181" y="20036"/>
                </a:lnTo>
                <a:cubicBezTo>
                  <a:pt x="21181" y="20093"/>
                  <a:pt x="21204" y="20138"/>
                  <a:pt x="21234" y="20138"/>
                </a:cubicBezTo>
                <a:cubicBezTo>
                  <a:pt x="21263" y="20138"/>
                  <a:pt x="21285" y="20093"/>
                  <a:pt x="21285" y="20036"/>
                </a:cubicBezTo>
                <a:lnTo>
                  <a:pt x="21285" y="19815"/>
                </a:lnTo>
                <a:cubicBezTo>
                  <a:pt x="21285" y="19758"/>
                  <a:pt x="21263" y="19711"/>
                  <a:pt x="21234" y="19711"/>
                </a:cubicBezTo>
                <a:close/>
                <a:moveTo>
                  <a:pt x="21547" y="19711"/>
                </a:moveTo>
                <a:cubicBezTo>
                  <a:pt x="21518" y="19711"/>
                  <a:pt x="21495" y="19758"/>
                  <a:pt x="21495" y="19815"/>
                </a:cubicBezTo>
                <a:lnTo>
                  <a:pt x="21495" y="20036"/>
                </a:lnTo>
                <a:cubicBezTo>
                  <a:pt x="21495" y="20093"/>
                  <a:pt x="21518" y="20138"/>
                  <a:pt x="21547" y="20138"/>
                </a:cubicBezTo>
                <a:cubicBezTo>
                  <a:pt x="21576" y="20138"/>
                  <a:pt x="21600" y="20093"/>
                  <a:pt x="21600" y="20036"/>
                </a:cubicBezTo>
                <a:lnTo>
                  <a:pt x="21600" y="19815"/>
                </a:lnTo>
                <a:cubicBezTo>
                  <a:pt x="21600" y="19758"/>
                  <a:pt x="21576" y="19711"/>
                  <a:pt x="21547" y="19711"/>
                </a:cubicBezTo>
                <a:close/>
                <a:moveTo>
                  <a:pt x="53" y="20441"/>
                </a:moveTo>
                <a:cubicBezTo>
                  <a:pt x="24" y="20441"/>
                  <a:pt x="0" y="20488"/>
                  <a:pt x="0" y="20545"/>
                </a:cubicBezTo>
                <a:lnTo>
                  <a:pt x="0" y="20765"/>
                </a:lnTo>
                <a:cubicBezTo>
                  <a:pt x="0" y="20823"/>
                  <a:pt x="24" y="20868"/>
                  <a:pt x="53" y="20868"/>
                </a:cubicBezTo>
                <a:cubicBezTo>
                  <a:pt x="82" y="20868"/>
                  <a:pt x="106" y="20823"/>
                  <a:pt x="106" y="20765"/>
                </a:cubicBezTo>
                <a:lnTo>
                  <a:pt x="106" y="20545"/>
                </a:lnTo>
                <a:cubicBezTo>
                  <a:pt x="106" y="20488"/>
                  <a:pt x="82" y="20441"/>
                  <a:pt x="53" y="20441"/>
                </a:cubicBezTo>
                <a:close/>
                <a:moveTo>
                  <a:pt x="367" y="20441"/>
                </a:moveTo>
                <a:cubicBezTo>
                  <a:pt x="338" y="20441"/>
                  <a:pt x="315" y="20488"/>
                  <a:pt x="315" y="20545"/>
                </a:cubicBezTo>
                <a:lnTo>
                  <a:pt x="315" y="20765"/>
                </a:lnTo>
                <a:cubicBezTo>
                  <a:pt x="315" y="20823"/>
                  <a:pt x="338" y="20868"/>
                  <a:pt x="367" y="20868"/>
                </a:cubicBezTo>
                <a:cubicBezTo>
                  <a:pt x="397" y="20868"/>
                  <a:pt x="420" y="20823"/>
                  <a:pt x="420" y="20765"/>
                </a:cubicBezTo>
                <a:lnTo>
                  <a:pt x="420" y="20545"/>
                </a:lnTo>
                <a:cubicBezTo>
                  <a:pt x="420" y="20488"/>
                  <a:pt x="397" y="20441"/>
                  <a:pt x="367" y="20441"/>
                </a:cubicBezTo>
                <a:close/>
                <a:moveTo>
                  <a:pt x="1217" y="20441"/>
                </a:moveTo>
                <a:cubicBezTo>
                  <a:pt x="1188" y="20441"/>
                  <a:pt x="1164" y="20488"/>
                  <a:pt x="1164" y="20545"/>
                </a:cubicBezTo>
                <a:lnTo>
                  <a:pt x="1164" y="20765"/>
                </a:lnTo>
                <a:cubicBezTo>
                  <a:pt x="1164" y="20823"/>
                  <a:pt x="1188" y="20868"/>
                  <a:pt x="1217" y="20868"/>
                </a:cubicBezTo>
                <a:cubicBezTo>
                  <a:pt x="1246" y="20868"/>
                  <a:pt x="1270" y="20823"/>
                  <a:pt x="1270" y="20765"/>
                </a:cubicBezTo>
                <a:lnTo>
                  <a:pt x="1270" y="20545"/>
                </a:lnTo>
                <a:cubicBezTo>
                  <a:pt x="1270" y="20488"/>
                  <a:pt x="1246" y="20441"/>
                  <a:pt x="1217" y="20441"/>
                </a:cubicBezTo>
                <a:close/>
                <a:moveTo>
                  <a:pt x="1532" y="20441"/>
                </a:moveTo>
                <a:cubicBezTo>
                  <a:pt x="1503" y="20441"/>
                  <a:pt x="1479" y="20488"/>
                  <a:pt x="1479" y="20545"/>
                </a:cubicBezTo>
                <a:lnTo>
                  <a:pt x="1479" y="20765"/>
                </a:lnTo>
                <a:cubicBezTo>
                  <a:pt x="1479" y="20823"/>
                  <a:pt x="1503" y="20868"/>
                  <a:pt x="1532" y="20868"/>
                </a:cubicBezTo>
                <a:cubicBezTo>
                  <a:pt x="1561" y="20868"/>
                  <a:pt x="1584" y="20823"/>
                  <a:pt x="1584" y="20765"/>
                </a:cubicBezTo>
                <a:lnTo>
                  <a:pt x="1584" y="20545"/>
                </a:lnTo>
                <a:cubicBezTo>
                  <a:pt x="1584" y="20488"/>
                  <a:pt x="1561" y="20441"/>
                  <a:pt x="1532" y="20441"/>
                </a:cubicBezTo>
                <a:close/>
                <a:moveTo>
                  <a:pt x="2380" y="20441"/>
                </a:moveTo>
                <a:cubicBezTo>
                  <a:pt x="2351" y="20441"/>
                  <a:pt x="2329" y="20488"/>
                  <a:pt x="2329" y="20545"/>
                </a:cubicBezTo>
                <a:lnTo>
                  <a:pt x="2329" y="20765"/>
                </a:lnTo>
                <a:cubicBezTo>
                  <a:pt x="2329" y="20823"/>
                  <a:pt x="2351" y="20868"/>
                  <a:pt x="2380" y="20868"/>
                </a:cubicBezTo>
                <a:cubicBezTo>
                  <a:pt x="2409" y="20868"/>
                  <a:pt x="2433" y="20823"/>
                  <a:pt x="2433" y="20765"/>
                </a:cubicBezTo>
                <a:lnTo>
                  <a:pt x="2433" y="20545"/>
                </a:lnTo>
                <a:cubicBezTo>
                  <a:pt x="2433" y="20488"/>
                  <a:pt x="2409" y="20441"/>
                  <a:pt x="2380" y="20441"/>
                </a:cubicBezTo>
                <a:close/>
                <a:moveTo>
                  <a:pt x="2695" y="20441"/>
                </a:moveTo>
                <a:cubicBezTo>
                  <a:pt x="2666" y="20441"/>
                  <a:pt x="2643" y="20488"/>
                  <a:pt x="2643" y="20545"/>
                </a:cubicBezTo>
                <a:lnTo>
                  <a:pt x="2643" y="20765"/>
                </a:lnTo>
                <a:cubicBezTo>
                  <a:pt x="2643" y="20823"/>
                  <a:pt x="2666" y="20868"/>
                  <a:pt x="2695" y="20868"/>
                </a:cubicBezTo>
                <a:cubicBezTo>
                  <a:pt x="2724" y="20868"/>
                  <a:pt x="2748" y="20823"/>
                  <a:pt x="2748" y="20765"/>
                </a:cubicBezTo>
                <a:lnTo>
                  <a:pt x="2748" y="20545"/>
                </a:lnTo>
                <a:cubicBezTo>
                  <a:pt x="2748" y="20488"/>
                  <a:pt x="2724" y="20441"/>
                  <a:pt x="2695" y="20441"/>
                </a:cubicBezTo>
                <a:close/>
                <a:moveTo>
                  <a:pt x="3545" y="20441"/>
                </a:moveTo>
                <a:cubicBezTo>
                  <a:pt x="3516" y="20441"/>
                  <a:pt x="3492" y="20488"/>
                  <a:pt x="3492" y="20545"/>
                </a:cubicBezTo>
                <a:lnTo>
                  <a:pt x="3492" y="20765"/>
                </a:lnTo>
                <a:cubicBezTo>
                  <a:pt x="3492" y="20823"/>
                  <a:pt x="3516" y="20868"/>
                  <a:pt x="3545" y="20868"/>
                </a:cubicBezTo>
                <a:cubicBezTo>
                  <a:pt x="3574" y="20868"/>
                  <a:pt x="3598" y="20823"/>
                  <a:pt x="3598" y="20765"/>
                </a:cubicBezTo>
                <a:lnTo>
                  <a:pt x="3598" y="20545"/>
                </a:lnTo>
                <a:cubicBezTo>
                  <a:pt x="3598" y="20488"/>
                  <a:pt x="3574" y="20441"/>
                  <a:pt x="3545" y="20441"/>
                </a:cubicBezTo>
                <a:close/>
                <a:moveTo>
                  <a:pt x="3859" y="20441"/>
                </a:moveTo>
                <a:cubicBezTo>
                  <a:pt x="3830" y="20441"/>
                  <a:pt x="3806" y="20488"/>
                  <a:pt x="3806" y="20545"/>
                </a:cubicBezTo>
                <a:lnTo>
                  <a:pt x="3806" y="20765"/>
                </a:lnTo>
                <a:cubicBezTo>
                  <a:pt x="3806" y="20823"/>
                  <a:pt x="3830" y="20868"/>
                  <a:pt x="3859" y="20868"/>
                </a:cubicBezTo>
                <a:cubicBezTo>
                  <a:pt x="3888" y="20868"/>
                  <a:pt x="3912" y="20823"/>
                  <a:pt x="3912" y="20765"/>
                </a:cubicBezTo>
                <a:lnTo>
                  <a:pt x="3912" y="20545"/>
                </a:lnTo>
                <a:cubicBezTo>
                  <a:pt x="3912" y="20488"/>
                  <a:pt x="3888" y="20441"/>
                  <a:pt x="3859" y="20441"/>
                </a:cubicBezTo>
                <a:close/>
                <a:moveTo>
                  <a:pt x="4709" y="20441"/>
                </a:moveTo>
                <a:cubicBezTo>
                  <a:pt x="4680" y="20441"/>
                  <a:pt x="4656" y="20488"/>
                  <a:pt x="4656" y="20545"/>
                </a:cubicBezTo>
                <a:lnTo>
                  <a:pt x="4656" y="20765"/>
                </a:lnTo>
                <a:cubicBezTo>
                  <a:pt x="4656" y="20823"/>
                  <a:pt x="4680" y="20868"/>
                  <a:pt x="4709" y="20868"/>
                </a:cubicBezTo>
                <a:cubicBezTo>
                  <a:pt x="4738" y="20868"/>
                  <a:pt x="4762" y="20823"/>
                  <a:pt x="4762" y="20765"/>
                </a:cubicBezTo>
                <a:lnTo>
                  <a:pt x="4762" y="20545"/>
                </a:lnTo>
                <a:cubicBezTo>
                  <a:pt x="4762" y="20488"/>
                  <a:pt x="4738" y="20441"/>
                  <a:pt x="4709" y="20441"/>
                </a:cubicBezTo>
                <a:close/>
                <a:moveTo>
                  <a:pt x="5023" y="20441"/>
                </a:moveTo>
                <a:cubicBezTo>
                  <a:pt x="4994" y="20441"/>
                  <a:pt x="4970" y="20488"/>
                  <a:pt x="4970" y="20545"/>
                </a:cubicBezTo>
                <a:lnTo>
                  <a:pt x="4970" y="20765"/>
                </a:lnTo>
                <a:cubicBezTo>
                  <a:pt x="4970" y="20823"/>
                  <a:pt x="4994" y="20868"/>
                  <a:pt x="5023" y="20868"/>
                </a:cubicBezTo>
                <a:cubicBezTo>
                  <a:pt x="5053" y="20868"/>
                  <a:pt x="5076" y="20823"/>
                  <a:pt x="5076" y="20765"/>
                </a:cubicBezTo>
                <a:lnTo>
                  <a:pt x="5076" y="20545"/>
                </a:lnTo>
                <a:cubicBezTo>
                  <a:pt x="5076" y="20488"/>
                  <a:pt x="5053" y="20441"/>
                  <a:pt x="5023" y="20441"/>
                </a:cubicBezTo>
                <a:close/>
                <a:moveTo>
                  <a:pt x="5873" y="20441"/>
                </a:moveTo>
                <a:cubicBezTo>
                  <a:pt x="5844" y="20441"/>
                  <a:pt x="5820" y="20488"/>
                  <a:pt x="5820" y="20545"/>
                </a:cubicBezTo>
                <a:lnTo>
                  <a:pt x="5820" y="20765"/>
                </a:lnTo>
                <a:cubicBezTo>
                  <a:pt x="5820" y="20823"/>
                  <a:pt x="5844" y="20868"/>
                  <a:pt x="5873" y="20868"/>
                </a:cubicBezTo>
                <a:cubicBezTo>
                  <a:pt x="5902" y="20868"/>
                  <a:pt x="5926" y="20823"/>
                  <a:pt x="5926" y="20765"/>
                </a:cubicBezTo>
                <a:lnTo>
                  <a:pt x="5926" y="20545"/>
                </a:lnTo>
                <a:cubicBezTo>
                  <a:pt x="5926" y="20488"/>
                  <a:pt x="5902" y="20441"/>
                  <a:pt x="5873" y="20441"/>
                </a:cubicBezTo>
                <a:close/>
                <a:moveTo>
                  <a:pt x="6188" y="20441"/>
                </a:moveTo>
                <a:cubicBezTo>
                  <a:pt x="6159" y="20441"/>
                  <a:pt x="6135" y="20488"/>
                  <a:pt x="6135" y="20545"/>
                </a:cubicBezTo>
                <a:lnTo>
                  <a:pt x="6135" y="20765"/>
                </a:lnTo>
                <a:cubicBezTo>
                  <a:pt x="6135" y="20823"/>
                  <a:pt x="6159" y="20868"/>
                  <a:pt x="6188" y="20868"/>
                </a:cubicBezTo>
                <a:cubicBezTo>
                  <a:pt x="6217" y="20868"/>
                  <a:pt x="6240" y="20823"/>
                  <a:pt x="6240" y="20765"/>
                </a:cubicBezTo>
                <a:lnTo>
                  <a:pt x="6240" y="20545"/>
                </a:lnTo>
                <a:cubicBezTo>
                  <a:pt x="6240" y="20488"/>
                  <a:pt x="6217" y="20441"/>
                  <a:pt x="6188" y="20441"/>
                </a:cubicBezTo>
                <a:close/>
                <a:moveTo>
                  <a:pt x="7036" y="20441"/>
                </a:moveTo>
                <a:cubicBezTo>
                  <a:pt x="7007" y="20441"/>
                  <a:pt x="6984" y="20488"/>
                  <a:pt x="6984" y="20545"/>
                </a:cubicBezTo>
                <a:lnTo>
                  <a:pt x="6984" y="20765"/>
                </a:lnTo>
                <a:cubicBezTo>
                  <a:pt x="6984" y="20823"/>
                  <a:pt x="7007" y="20868"/>
                  <a:pt x="7036" y="20868"/>
                </a:cubicBezTo>
                <a:cubicBezTo>
                  <a:pt x="7065" y="20868"/>
                  <a:pt x="7089" y="20823"/>
                  <a:pt x="7089" y="20765"/>
                </a:cubicBezTo>
                <a:lnTo>
                  <a:pt x="7089" y="20545"/>
                </a:lnTo>
                <a:cubicBezTo>
                  <a:pt x="7089" y="20488"/>
                  <a:pt x="7065" y="20441"/>
                  <a:pt x="7036" y="20441"/>
                </a:cubicBezTo>
                <a:close/>
                <a:moveTo>
                  <a:pt x="7351" y="20441"/>
                </a:moveTo>
                <a:cubicBezTo>
                  <a:pt x="7322" y="20441"/>
                  <a:pt x="7299" y="20488"/>
                  <a:pt x="7299" y="20545"/>
                </a:cubicBezTo>
                <a:lnTo>
                  <a:pt x="7299" y="20765"/>
                </a:lnTo>
                <a:cubicBezTo>
                  <a:pt x="7299" y="20823"/>
                  <a:pt x="7322" y="20868"/>
                  <a:pt x="7351" y="20868"/>
                </a:cubicBezTo>
                <a:cubicBezTo>
                  <a:pt x="7380" y="20868"/>
                  <a:pt x="7404" y="20823"/>
                  <a:pt x="7404" y="20765"/>
                </a:cubicBezTo>
                <a:lnTo>
                  <a:pt x="7404" y="20545"/>
                </a:lnTo>
                <a:cubicBezTo>
                  <a:pt x="7404" y="20488"/>
                  <a:pt x="7380" y="20441"/>
                  <a:pt x="7351" y="20441"/>
                </a:cubicBezTo>
                <a:close/>
                <a:moveTo>
                  <a:pt x="8201" y="20441"/>
                </a:moveTo>
                <a:cubicBezTo>
                  <a:pt x="8171" y="20441"/>
                  <a:pt x="8148" y="20488"/>
                  <a:pt x="8148" y="20545"/>
                </a:cubicBezTo>
                <a:lnTo>
                  <a:pt x="8148" y="20765"/>
                </a:lnTo>
                <a:cubicBezTo>
                  <a:pt x="8148" y="20823"/>
                  <a:pt x="8171" y="20868"/>
                  <a:pt x="8201" y="20868"/>
                </a:cubicBezTo>
                <a:cubicBezTo>
                  <a:pt x="8230" y="20868"/>
                  <a:pt x="8254" y="20823"/>
                  <a:pt x="8254" y="20765"/>
                </a:cubicBezTo>
                <a:lnTo>
                  <a:pt x="8254" y="20545"/>
                </a:lnTo>
                <a:cubicBezTo>
                  <a:pt x="8254" y="20488"/>
                  <a:pt x="8230" y="20441"/>
                  <a:pt x="8201" y="20441"/>
                </a:cubicBezTo>
                <a:close/>
                <a:moveTo>
                  <a:pt x="8515" y="20441"/>
                </a:moveTo>
                <a:cubicBezTo>
                  <a:pt x="8486" y="20441"/>
                  <a:pt x="8462" y="20488"/>
                  <a:pt x="8462" y="20545"/>
                </a:cubicBezTo>
                <a:lnTo>
                  <a:pt x="8462" y="20765"/>
                </a:lnTo>
                <a:cubicBezTo>
                  <a:pt x="8462" y="20823"/>
                  <a:pt x="8486" y="20868"/>
                  <a:pt x="8515" y="20868"/>
                </a:cubicBezTo>
                <a:cubicBezTo>
                  <a:pt x="8544" y="20868"/>
                  <a:pt x="8568" y="20823"/>
                  <a:pt x="8568" y="20765"/>
                </a:cubicBezTo>
                <a:lnTo>
                  <a:pt x="8568" y="20545"/>
                </a:lnTo>
                <a:cubicBezTo>
                  <a:pt x="8568" y="20488"/>
                  <a:pt x="8544" y="20441"/>
                  <a:pt x="8515" y="20441"/>
                </a:cubicBezTo>
                <a:close/>
                <a:moveTo>
                  <a:pt x="9365" y="20441"/>
                </a:moveTo>
                <a:cubicBezTo>
                  <a:pt x="9336" y="20441"/>
                  <a:pt x="9312" y="20488"/>
                  <a:pt x="9312" y="20545"/>
                </a:cubicBezTo>
                <a:lnTo>
                  <a:pt x="9312" y="20765"/>
                </a:lnTo>
                <a:cubicBezTo>
                  <a:pt x="9312" y="20823"/>
                  <a:pt x="9336" y="20868"/>
                  <a:pt x="9365" y="20868"/>
                </a:cubicBezTo>
                <a:cubicBezTo>
                  <a:pt x="9394" y="20868"/>
                  <a:pt x="9418" y="20823"/>
                  <a:pt x="9418" y="20765"/>
                </a:cubicBezTo>
                <a:lnTo>
                  <a:pt x="9418" y="20545"/>
                </a:lnTo>
                <a:cubicBezTo>
                  <a:pt x="9418" y="20488"/>
                  <a:pt x="9394" y="20441"/>
                  <a:pt x="9365" y="20441"/>
                </a:cubicBezTo>
                <a:close/>
                <a:moveTo>
                  <a:pt x="9679" y="20441"/>
                </a:moveTo>
                <a:cubicBezTo>
                  <a:pt x="9650" y="20441"/>
                  <a:pt x="9626" y="20488"/>
                  <a:pt x="9626" y="20545"/>
                </a:cubicBezTo>
                <a:lnTo>
                  <a:pt x="9626" y="20765"/>
                </a:lnTo>
                <a:cubicBezTo>
                  <a:pt x="9626" y="20823"/>
                  <a:pt x="9650" y="20868"/>
                  <a:pt x="9679" y="20868"/>
                </a:cubicBezTo>
                <a:cubicBezTo>
                  <a:pt x="9708" y="20868"/>
                  <a:pt x="9732" y="20823"/>
                  <a:pt x="9732" y="20765"/>
                </a:cubicBezTo>
                <a:lnTo>
                  <a:pt x="9732" y="20545"/>
                </a:lnTo>
                <a:cubicBezTo>
                  <a:pt x="9732" y="20488"/>
                  <a:pt x="9708" y="20441"/>
                  <a:pt x="9679" y="20441"/>
                </a:cubicBezTo>
                <a:close/>
                <a:moveTo>
                  <a:pt x="10529" y="20441"/>
                </a:moveTo>
                <a:cubicBezTo>
                  <a:pt x="10500" y="20441"/>
                  <a:pt x="10476" y="20488"/>
                  <a:pt x="10476" y="20545"/>
                </a:cubicBezTo>
                <a:lnTo>
                  <a:pt x="10476" y="20765"/>
                </a:lnTo>
                <a:cubicBezTo>
                  <a:pt x="10476" y="20823"/>
                  <a:pt x="10500" y="20868"/>
                  <a:pt x="10529" y="20868"/>
                </a:cubicBezTo>
                <a:cubicBezTo>
                  <a:pt x="10558" y="20868"/>
                  <a:pt x="10582" y="20823"/>
                  <a:pt x="10582" y="20765"/>
                </a:cubicBezTo>
                <a:lnTo>
                  <a:pt x="10582" y="20545"/>
                </a:lnTo>
                <a:cubicBezTo>
                  <a:pt x="10582" y="20488"/>
                  <a:pt x="10558" y="20441"/>
                  <a:pt x="10529" y="20441"/>
                </a:cubicBezTo>
                <a:close/>
                <a:moveTo>
                  <a:pt x="10844" y="20441"/>
                </a:moveTo>
                <a:cubicBezTo>
                  <a:pt x="10814" y="20441"/>
                  <a:pt x="10791" y="20488"/>
                  <a:pt x="10791" y="20545"/>
                </a:cubicBezTo>
                <a:lnTo>
                  <a:pt x="10791" y="20765"/>
                </a:lnTo>
                <a:cubicBezTo>
                  <a:pt x="10791" y="20823"/>
                  <a:pt x="10814" y="20868"/>
                  <a:pt x="10844" y="20868"/>
                </a:cubicBezTo>
                <a:cubicBezTo>
                  <a:pt x="10873" y="20868"/>
                  <a:pt x="10895" y="20823"/>
                  <a:pt x="10895" y="20765"/>
                </a:cubicBezTo>
                <a:lnTo>
                  <a:pt x="10895" y="20545"/>
                </a:lnTo>
                <a:cubicBezTo>
                  <a:pt x="10895" y="20488"/>
                  <a:pt x="10873" y="20441"/>
                  <a:pt x="10844" y="20441"/>
                </a:cubicBezTo>
                <a:close/>
                <a:moveTo>
                  <a:pt x="11692" y="20441"/>
                </a:moveTo>
                <a:cubicBezTo>
                  <a:pt x="11663" y="20441"/>
                  <a:pt x="11640" y="20488"/>
                  <a:pt x="11640" y="20545"/>
                </a:cubicBezTo>
                <a:lnTo>
                  <a:pt x="11640" y="20765"/>
                </a:lnTo>
                <a:cubicBezTo>
                  <a:pt x="11640" y="20823"/>
                  <a:pt x="11663" y="20868"/>
                  <a:pt x="11692" y="20868"/>
                </a:cubicBezTo>
                <a:cubicBezTo>
                  <a:pt x="11721" y="20868"/>
                  <a:pt x="11745" y="20823"/>
                  <a:pt x="11745" y="20765"/>
                </a:cubicBezTo>
                <a:lnTo>
                  <a:pt x="11745" y="20545"/>
                </a:lnTo>
                <a:cubicBezTo>
                  <a:pt x="11745" y="20488"/>
                  <a:pt x="11721" y="20441"/>
                  <a:pt x="11692" y="20441"/>
                </a:cubicBezTo>
                <a:close/>
                <a:moveTo>
                  <a:pt x="12007" y="20441"/>
                </a:moveTo>
                <a:cubicBezTo>
                  <a:pt x="11978" y="20441"/>
                  <a:pt x="11955" y="20488"/>
                  <a:pt x="11955" y="20545"/>
                </a:cubicBezTo>
                <a:lnTo>
                  <a:pt x="11955" y="20765"/>
                </a:lnTo>
                <a:cubicBezTo>
                  <a:pt x="11955" y="20823"/>
                  <a:pt x="11978" y="20868"/>
                  <a:pt x="12007" y="20868"/>
                </a:cubicBezTo>
                <a:cubicBezTo>
                  <a:pt x="12036" y="20868"/>
                  <a:pt x="12060" y="20823"/>
                  <a:pt x="12060" y="20765"/>
                </a:cubicBezTo>
                <a:lnTo>
                  <a:pt x="12060" y="20545"/>
                </a:lnTo>
                <a:cubicBezTo>
                  <a:pt x="12060" y="20488"/>
                  <a:pt x="12036" y="20441"/>
                  <a:pt x="12007" y="20441"/>
                </a:cubicBezTo>
                <a:close/>
                <a:moveTo>
                  <a:pt x="12856" y="20441"/>
                </a:moveTo>
                <a:cubicBezTo>
                  <a:pt x="12827" y="20441"/>
                  <a:pt x="12804" y="20488"/>
                  <a:pt x="12804" y="20545"/>
                </a:cubicBezTo>
                <a:lnTo>
                  <a:pt x="12804" y="20765"/>
                </a:lnTo>
                <a:cubicBezTo>
                  <a:pt x="12804" y="20823"/>
                  <a:pt x="12827" y="20868"/>
                  <a:pt x="12856" y="20868"/>
                </a:cubicBezTo>
                <a:cubicBezTo>
                  <a:pt x="12886" y="20868"/>
                  <a:pt x="12909" y="20823"/>
                  <a:pt x="12909" y="20765"/>
                </a:cubicBezTo>
                <a:lnTo>
                  <a:pt x="12909" y="20545"/>
                </a:lnTo>
                <a:cubicBezTo>
                  <a:pt x="12909" y="20488"/>
                  <a:pt x="12886" y="20441"/>
                  <a:pt x="12856" y="20441"/>
                </a:cubicBezTo>
                <a:close/>
                <a:moveTo>
                  <a:pt x="13171" y="20441"/>
                </a:moveTo>
                <a:cubicBezTo>
                  <a:pt x="13142" y="20441"/>
                  <a:pt x="13118" y="20488"/>
                  <a:pt x="13118" y="20545"/>
                </a:cubicBezTo>
                <a:lnTo>
                  <a:pt x="13118" y="20765"/>
                </a:lnTo>
                <a:cubicBezTo>
                  <a:pt x="13118" y="20823"/>
                  <a:pt x="13142" y="20868"/>
                  <a:pt x="13171" y="20868"/>
                </a:cubicBezTo>
                <a:cubicBezTo>
                  <a:pt x="13200" y="20868"/>
                  <a:pt x="13224" y="20823"/>
                  <a:pt x="13224" y="20765"/>
                </a:cubicBezTo>
                <a:lnTo>
                  <a:pt x="13224" y="20545"/>
                </a:lnTo>
                <a:cubicBezTo>
                  <a:pt x="13224" y="20488"/>
                  <a:pt x="13200" y="20441"/>
                  <a:pt x="13171" y="20441"/>
                </a:cubicBezTo>
                <a:close/>
                <a:moveTo>
                  <a:pt x="14021" y="20441"/>
                </a:moveTo>
                <a:cubicBezTo>
                  <a:pt x="13992" y="20441"/>
                  <a:pt x="13968" y="20488"/>
                  <a:pt x="13968" y="20545"/>
                </a:cubicBezTo>
                <a:lnTo>
                  <a:pt x="13968" y="20765"/>
                </a:lnTo>
                <a:cubicBezTo>
                  <a:pt x="13968" y="20823"/>
                  <a:pt x="13992" y="20868"/>
                  <a:pt x="14021" y="20868"/>
                </a:cubicBezTo>
                <a:cubicBezTo>
                  <a:pt x="14050" y="20868"/>
                  <a:pt x="14074" y="20823"/>
                  <a:pt x="14074" y="20765"/>
                </a:cubicBezTo>
                <a:lnTo>
                  <a:pt x="14074" y="20545"/>
                </a:lnTo>
                <a:cubicBezTo>
                  <a:pt x="14074" y="20488"/>
                  <a:pt x="14050" y="20441"/>
                  <a:pt x="14021" y="20441"/>
                </a:cubicBezTo>
                <a:close/>
                <a:moveTo>
                  <a:pt x="14335" y="20441"/>
                </a:moveTo>
                <a:cubicBezTo>
                  <a:pt x="14306" y="20441"/>
                  <a:pt x="14282" y="20488"/>
                  <a:pt x="14282" y="20545"/>
                </a:cubicBezTo>
                <a:lnTo>
                  <a:pt x="14282" y="20765"/>
                </a:lnTo>
                <a:cubicBezTo>
                  <a:pt x="14282" y="20823"/>
                  <a:pt x="14306" y="20868"/>
                  <a:pt x="14335" y="20868"/>
                </a:cubicBezTo>
                <a:cubicBezTo>
                  <a:pt x="14364" y="20868"/>
                  <a:pt x="14388" y="20823"/>
                  <a:pt x="14388" y="20765"/>
                </a:cubicBezTo>
                <a:lnTo>
                  <a:pt x="14388" y="20545"/>
                </a:lnTo>
                <a:cubicBezTo>
                  <a:pt x="14388" y="20488"/>
                  <a:pt x="14364" y="20441"/>
                  <a:pt x="14335" y="20441"/>
                </a:cubicBezTo>
                <a:close/>
                <a:moveTo>
                  <a:pt x="15185" y="20441"/>
                </a:moveTo>
                <a:cubicBezTo>
                  <a:pt x="15156" y="20441"/>
                  <a:pt x="15132" y="20488"/>
                  <a:pt x="15132" y="20545"/>
                </a:cubicBezTo>
                <a:lnTo>
                  <a:pt x="15132" y="20765"/>
                </a:lnTo>
                <a:cubicBezTo>
                  <a:pt x="15132" y="20823"/>
                  <a:pt x="15156" y="20868"/>
                  <a:pt x="15185" y="20868"/>
                </a:cubicBezTo>
                <a:cubicBezTo>
                  <a:pt x="15214" y="20868"/>
                  <a:pt x="15237" y="20823"/>
                  <a:pt x="15237" y="20765"/>
                </a:cubicBezTo>
                <a:lnTo>
                  <a:pt x="15237" y="20545"/>
                </a:lnTo>
                <a:cubicBezTo>
                  <a:pt x="15237" y="20488"/>
                  <a:pt x="15214" y="20441"/>
                  <a:pt x="15185" y="20441"/>
                </a:cubicBezTo>
                <a:close/>
                <a:moveTo>
                  <a:pt x="15500" y="20441"/>
                </a:moveTo>
                <a:cubicBezTo>
                  <a:pt x="15470" y="20441"/>
                  <a:pt x="15447" y="20488"/>
                  <a:pt x="15447" y="20545"/>
                </a:cubicBezTo>
                <a:lnTo>
                  <a:pt x="15447" y="20765"/>
                </a:lnTo>
                <a:cubicBezTo>
                  <a:pt x="15447" y="20823"/>
                  <a:pt x="15470" y="20868"/>
                  <a:pt x="15500" y="20868"/>
                </a:cubicBezTo>
                <a:cubicBezTo>
                  <a:pt x="15529" y="20868"/>
                  <a:pt x="15551" y="20823"/>
                  <a:pt x="15551" y="20765"/>
                </a:cubicBezTo>
                <a:lnTo>
                  <a:pt x="15551" y="20545"/>
                </a:lnTo>
                <a:cubicBezTo>
                  <a:pt x="15551" y="20488"/>
                  <a:pt x="15529" y="20441"/>
                  <a:pt x="15500" y="20441"/>
                </a:cubicBezTo>
                <a:close/>
                <a:moveTo>
                  <a:pt x="16349" y="20441"/>
                </a:moveTo>
                <a:cubicBezTo>
                  <a:pt x="16320" y="20441"/>
                  <a:pt x="16296" y="20488"/>
                  <a:pt x="16296" y="20545"/>
                </a:cubicBezTo>
                <a:lnTo>
                  <a:pt x="16296" y="20765"/>
                </a:lnTo>
                <a:cubicBezTo>
                  <a:pt x="16296" y="20823"/>
                  <a:pt x="16320" y="20868"/>
                  <a:pt x="16349" y="20868"/>
                </a:cubicBezTo>
                <a:cubicBezTo>
                  <a:pt x="16378" y="20868"/>
                  <a:pt x="16401" y="20823"/>
                  <a:pt x="16401" y="20765"/>
                </a:cubicBezTo>
                <a:lnTo>
                  <a:pt x="16401" y="20545"/>
                </a:lnTo>
                <a:cubicBezTo>
                  <a:pt x="16401" y="20488"/>
                  <a:pt x="16378" y="20441"/>
                  <a:pt x="16349" y="20441"/>
                </a:cubicBezTo>
                <a:close/>
                <a:moveTo>
                  <a:pt x="16663" y="20441"/>
                </a:moveTo>
                <a:cubicBezTo>
                  <a:pt x="16634" y="20441"/>
                  <a:pt x="16611" y="20488"/>
                  <a:pt x="16611" y="20545"/>
                </a:cubicBezTo>
                <a:lnTo>
                  <a:pt x="16611" y="20765"/>
                </a:lnTo>
                <a:cubicBezTo>
                  <a:pt x="16611" y="20823"/>
                  <a:pt x="16634" y="20868"/>
                  <a:pt x="16663" y="20868"/>
                </a:cubicBezTo>
                <a:cubicBezTo>
                  <a:pt x="16692" y="20868"/>
                  <a:pt x="16716" y="20823"/>
                  <a:pt x="16716" y="20765"/>
                </a:cubicBezTo>
                <a:lnTo>
                  <a:pt x="16716" y="20545"/>
                </a:lnTo>
                <a:cubicBezTo>
                  <a:pt x="16716" y="20488"/>
                  <a:pt x="16692" y="20441"/>
                  <a:pt x="16663" y="20441"/>
                </a:cubicBezTo>
                <a:close/>
                <a:moveTo>
                  <a:pt x="17512" y="20441"/>
                </a:moveTo>
                <a:cubicBezTo>
                  <a:pt x="17483" y="20441"/>
                  <a:pt x="17459" y="20488"/>
                  <a:pt x="17459" y="20545"/>
                </a:cubicBezTo>
                <a:lnTo>
                  <a:pt x="17459" y="20765"/>
                </a:lnTo>
                <a:cubicBezTo>
                  <a:pt x="17459" y="20823"/>
                  <a:pt x="17483" y="20868"/>
                  <a:pt x="17512" y="20868"/>
                </a:cubicBezTo>
                <a:cubicBezTo>
                  <a:pt x="17541" y="20868"/>
                  <a:pt x="17565" y="20823"/>
                  <a:pt x="17565" y="20765"/>
                </a:cubicBezTo>
                <a:lnTo>
                  <a:pt x="17565" y="20545"/>
                </a:lnTo>
                <a:cubicBezTo>
                  <a:pt x="17565" y="20488"/>
                  <a:pt x="17541" y="20441"/>
                  <a:pt x="17512" y="20441"/>
                </a:cubicBezTo>
                <a:close/>
                <a:moveTo>
                  <a:pt x="17827" y="20441"/>
                </a:moveTo>
                <a:cubicBezTo>
                  <a:pt x="17798" y="20441"/>
                  <a:pt x="17774" y="20488"/>
                  <a:pt x="17774" y="20545"/>
                </a:cubicBezTo>
                <a:lnTo>
                  <a:pt x="17774" y="20765"/>
                </a:lnTo>
                <a:cubicBezTo>
                  <a:pt x="17774" y="20823"/>
                  <a:pt x="17798" y="20868"/>
                  <a:pt x="17827" y="20868"/>
                </a:cubicBezTo>
                <a:cubicBezTo>
                  <a:pt x="17856" y="20868"/>
                  <a:pt x="17880" y="20823"/>
                  <a:pt x="17880" y="20765"/>
                </a:cubicBezTo>
                <a:lnTo>
                  <a:pt x="17880" y="20545"/>
                </a:lnTo>
                <a:cubicBezTo>
                  <a:pt x="17880" y="20488"/>
                  <a:pt x="17856" y="20441"/>
                  <a:pt x="17827" y="20441"/>
                </a:cubicBezTo>
                <a:close/>
                <a:moveTo>
                  <a:pt x="18677" y="20441"/>
                </a:moveTo>
                <a:cubicBezTo>
                  <a:pt x="18648" y="20441"/>
                  <a:pt x="18624" y="20488"/>
                  <a:pt x="18624" y="20545"/>
                </a:cubicBezTo>
                <a:lnTo>
                  <a:pt x="18624" y="20765"/>
                </a:lnTo>
                <a:cubicBezTo>
                  <a:pt x="18624" y="20823"/>
                  <a:pt x="18648" y="20868"/>
                  <a:pt x="18677" y="20868"/>
                </a:cubicBezTo>
                <a:cubicBezTo>
                  <a:pt x="18706" y="20868"/>
                  <a:pt x="18730" y="20823"/>
                  <a:pt x="18730" y="20765"/>
                </a:cubicBezTo>
                <a:lnTo>
                  <a:pt x="18730" y="20545"/>
                </a:lnTo>
                <a:cubicBezTo>
                  <a:pt x="18730" y="20488"/>
                  <a:pt x="18706" y="20441"/>
                  <a:pt x="18677" y="20441"/>
                </a:cubicBezTo>
                <a:close/>
                <a:moveTo>
                  <a:pt x="18991" y="20441"/>
                </a:moveTo>
                <a:cubicBezTo>
                  <a:pt x="18962" y="20441"/>
                  <a:pt x="18938" y="20488"/>
                  <a:pt x="18938" y="20545"/>
                </a:cubicBezTo>
                <a:lnTo>
                  <a:pt x="18938" y="20765"/>
                </a:lnTo>
                <a:cubicBezTo>
                  <a:pt x="18938" y="20823"/>
                  <a:pt x="18962" y="20868"/>
                  <a:pt x="18991" y="20868"/>
                </a:cubicBezTo>
                <a:cubicBezTo>
                  <a:pt x="19020" y="20868"/>
                  <a:pt x="19044" y="20823"/>
                  <a:pt x="19044" y="20765"/>
                </a:cubicBezTo>
                <a:lnTo>
                  <a:pt x="19044" y="20545"/>
                </a:lnTo>
                <a:cubicBezTo>
                  <a:pt x="19044" y="20488"/>
                  <a:pt x="19020" y="20441"/>
                  <a:pt x="18991" y="20441"/>
                </a:cubicBezTo>
                <a:close/>
                <a:moveTo>
                  <a:pt x="19841" y="20441"/>
                </a:moveTo>
                <a:cubicBezTo>
                  <a:pt x="19812" y="20441"/>
                  <a:pt x="19788" y="20488"/>
                  <a:pt x="19788" y="20545"/>
                </a:cubicBezTo>
                <a:lnTo>
                  <a:pt x="19788" y="20765"/>
                </a:lnTo>
                <a:cubicBezTo>
                  <a:pt x="19788" y="20823"/>
                  <a:pt x="19812" y="20868"/>
                  <a:pt x="19841" y="20868"/>
                </a:cubicBezTo>
                <a:cubicBezTo>
                  <a:pt x="19870" y="20868"/>
                  <a:pt x="19894" y="20823"/>
                  <a:pt x="19894" y="20765"/>
                </a:cubicBezTo>
                <a:lnTo>
                  <a:pt x="19894" y="20545"/>
                </a:lnTo>
                <a:cubicBezTo>
                  <a:pt x="19894" y="20488"/>
                  <a:pt x="19870" y="20441"/>
                  <a:pt x="19841" y="20441"/>
                </a:cubicBezTo>
                <a:close/>
                <a:moveTo>
                  <a:pt x="20155" y="20441"/>
                </a:moveTo>
                <a:cubicBezTo>
                  <a:pt x="20126" y="20441"/>
                  <a:pt x="20102" y="20488"/>
                  <a:pt x="20102" y="20545"/>
                </a:cubicBezTo>
                <a:lnTo>
                  <a:pt x="20102" y="20765"/>
                </a:lnTo>
                <a:cubicBezTo>
                  <a:pt x="20102" y="20823"/>
                  <a:pt x="20126" y="20868"/>
                  <a:pt x="20155" y="20868"/>
                </a:cubicBezTo>
                <a:cubicBezTo>
                  <a:pt x="20184" y="20868"/>
                  <a:pt x="20207" y="20823"/>
                  <a:pt x="20207" y="20765"/>
                </a:cubicBezTo>
                <a:lnTo>
                  <a:pt x="20207" y="20545"/>
                </a:lnTo>
                <a:cubicBezTo>
                  <a:pt x="20207" y="20488"/>
                  <a:pt x="20184" y="20441"/>
                  <a:pt x="20155" y="20441"/>
                </a:cubicBezTo>
                <a:close/>
                <a:moveTo>
                  <a:pt x="21004" y="20441"/>
                </a:moveTo>
                <a:cubicBezTo>
                  <a:pt x="20975" y="20441"/>
                  <a:pt x="20952" y="20488"/>
                  <a:pt x="20952" y="20545"/>
                </a:cubicBezTo>
                <a:lnTo>
                  <a:pt x="20952" y="20765"/>
                </a:lnTo>
                <a:cubicBezTo>
                  <a:pt x="20952" y="20823"/>
                  <a:pt x="20975" y="20868"/>
                  <a:pt x="21004" y="20868"/>
                </a:cubicBezTo>
                <a:cubicBezTo>
                  <a:pt x="21033" y="20868"/>
                  <a:pt x="21057" y="20823"/>
                  <a:pt x="21057" y="20765"/>
                </a:cubicBezTo>
                <a:lnTo>
                  <a:pt x="21057" y="20545"/>
                </a:lnTo>
                <a:cubicBezTo>
                  <a:pt x="21057" y="20488"/>
                  <a:pt x="21033" y="20441"/>
                  <a:pt x="21004" y="20441"/>
                </a:cubicBezTo>
                <a:close/>
                <a:moveTo>
                  <a:pt x="21319" y="20441"/>
                </a:moveTo>
                <a:cubicBezTo>
                  <a:pt x="21289" y="20441"/>
                  <a:pt x="21267" y="20488"/>
                  <a:pt x="21267" y="20545"/>
                </a:cubicBezTo>
                <a:lnTo>
                  <a:pt x="21267" y="20765"/>
                </a:lnTo>
                <a:cubicBezTo>
                  <a:pt x="21267" y="20823"/>
                  <a:pt x="21289" y="20868"/>
                  <a:pt x="21319" y="20868"/>
                </a:cubicBezTo>
                <a:cubicBezTo>
                  <a:pt x="21348" y="20868"/>
                  <a:pt x="21372" y="20823"/>
                  <a:pt x="21372" y="20765"/>
                </a:cubicBezTo>
                <a:lnTo>
                  <a:pt x="21372" y="20545"/>
                </a:lnTo>
                <a:cubicBezTo>
                  <a:pt x="21372" y="20488"/>
                  <a:pt x="21348" y="20441"/>
                  <a:pt x="21319" y="20441"/>
                </a:cubicBezTo>
                <a:close/>
                <a:moveTo>
                  <a:pt x="281" y="21171"/>
                </a:moveTo>
                <a:cubicBezTo>
                  <a:pt x="252" y="21171"/>
                  <a:pt x="228" y="21218"/>
                  <a:pt x="228" y="21275"/>
                </a:cubicBezTo>
                <a:lnTo>
                  <a:pt x="228" y="21495"/>
                </a:lnTo>
                <a:cubicBezTo>
                  <a:pt x="228" y="21553"/>
                  <a:pt x="252" y="21600"/>
                  <a:pt x="281" y="21600"/>
                </a:cubicBezTo>
                <a:cubicBezTo>
                  <a:pt x="311" y="21600"/>
                  <a:pt x="334" y="21553"/>
                  <a:pt x="334" y="21495"/>
                </a:cubicBezTo>
                <a:lnTo>
                  <a:pt x="334" y="21275"/>
                </a:lnTo>
                <a:cubicBezTo>
                  <a:pt x="334" y="21218"/>
                  <a:pt x="311" y="21171"/>
                  <a:pt x="281" y="21171"/>
                </a:cubicBezTo>
                <a:close/>
                <a:moveTo>
                  <a:pt x="596" y="21171"/>
                </a:moveTo>
                <a:cubicBezTo>
                  <a:pt x="567" y="21171"/>
                  <a:pt x="543" y="21218"/>
                  <a:pt x="543" y="21275"/>
                </a:cubicBezTo>
                <a:lnTo>
                  <a:pt x="543" y="21495"/>
                </a:lnTo>
                <a:cubicBezTo>
                  <a:pt x="543" y="21553"/>
                  <a:pt x="567" y="21600"/>
                  <a:pt x="596" y="21600"/>
                </a:cubicBezTo>
                <a:cubicBezTo>
                  <a:pt x="625" y="21600"/>
                  <a:pt x="649" y="21553"/>
                  <a:pt x="649" y="21495"/>
                </a:cubicBezTo>
                <a:lnTo>
                  <a:pt x="649" y="21275"/>
                </a:lnTo>
                <a:cubicBezTo>
                  <a:pt x="649" y="21218"/>
                  <a:pt x="625" y="21171"/>
                  <a:pt x="596" y="21171"/>
                </a:cubicBezTo>
                <a:close/>
                <a:moveTo>
                  <a:pt x="1446" y="21171"/>
                </a:moveTo>
                <a:cubicBezTo>
                  <a:pt x="1417" y="21171"/>
                  <a:pt x="1393" y="21218"/>
                  <a:pt x="1393" y="21275"/>
                </a:cubicBezTo>
                <a:lnTo>
                  <a:pt x="1393" y="21495"/>
                </a:lnTo>
                <a:cubicBezTo>
                  <a:pt x="1393" y="21553"/>
                  <a:pt x="1417" y="21600"/>
                  <a:pt x="1446" y="21600"/>
                </a:cubicBezTo>
                <a:cubicBezTo>
                  <a:pt x="1475" y="21600"/>
                  <a:pt x="1499" y="21553"/>
                  <a:pt x="1499" y="21495"/>
                </a:cubicBezTo>
                <a:lnTo>
                  <a:pt x="1499" y="21275"/>
                </a:lnTo>
                <a:cubicBezTo>
                  <a:pt x="1499" y="21218"/>
                  <a:pt x="1475" y="21171"/>
                  <a:pt x="1446" y="21171"/>
                </a:cubicBezTo>
                <a:close/>
                <a:moveTo>
                  <a:pt x="1760" y="21171"/>
                </a:moveTo>
                <a:cubicBezTo>
                  <a:pt x="1731" y="21171"/>
                  <a:pt x="1707" y="21218"/>
                  <a:pt x="1707" y="21275"/>
                </a:cubicBezTo>
                <a:lnTo>
                  <a:pt x="1707" y="21495"/>
                </a:lnTo>
                <a:cubicBezTo>
                  <a:pt x="1707" y="21553"/>
                  <a:pt x="1731" y="21600"/>
                  <a:pt x="1760" y="21600"/>
                </a:cubicBezTo>
                <a:cubicBezTo>
                  <a:pt x="1789" y="21600"/>
                  <a:pt x="1813" y="21553"/>
                  <a:pt x="1813" y="21495"/>
                </a:cubicBezTo>
                <a:lnTo>
                  <a:pt x="1813" y="21275"/>
                </a:lnTo>
                <a:cubicBezTo>
                  <a:pt x="1813" y="21218"/>
                  <a:pt x="1789" y="21171"/>
                  <a:pt x="1760" y="21171"/>
                </a:cubicBezTo>
                <a:close/>
                <a:moveTo>
                  <a:pt x="2610" y="21171"/>
                </a:moveTo>
                <a:cubicBezTo>
                  <a:pt x="2581" y="21171"/>
                  <a:pt x="2557" y="21218"/>
                  <a:pt x="2557" y="21275"/>
                </a:cubicBezTo>
                <a:lnTo>
                  <a:pt x="2557" y="21495"/>
                </a:lnTo>
                <a:cubicBezTo>
                  <a:pt x="2557" y="21553"/>
                  <a:pt x="2581" y="21600"/>
                  <a:pt x="2610" y="21600"/>
                </a:cubicBezTo>
                <a:cubicBezTo>
                  <a:pt x="2639" y="21600"/>
                  <a:pt x="2662" y="21553"/>
                  <a:pt x="2662" y="21495"/>
                </a:cubicBezTo>
                <a:lnTo>
                  <a:pt x="2662" y="21275"/>
                </a:lnTo>
                <a:cubicBezTo>
                  <a:pt x="2662" y="21218"/>
                  <a:pt x="2639" y="21171"/>
                  <a:pt x="2610" y="21171"/>
                </a:cubicBezTo>
                <a:close/>
                <a:moveTo>
                  <a:pt x="2924" y="21171"/>
                </a:moveTo>
                <a:cubicBezTo>
                  <a:pt x="2895" y="21171"/>
                  <a:pt x="2871" y="21218"/>
                  <a:pt x="2871" y="21275"/>
                </a:cubicBezTo>
                <a:lnTo>
                  <a:pt x="2871" y="21495"/>
                </a:lnTo>
                <a:cubicBezTo>
                  <a:pt x="2871" y="21553"/>
                  <a:pt x="2895" y="21600"/>
                  <a:pt x="2924" y="21600"/>
                </a:cubicBezTo>
                <a:cubicBezTo>
                  <a:pt x="2954" y="21600"/>
                  <a:pt x="2976" y="21553"/>
                  <a:pt x="2976" y="21495"/>
                </a:cubicBezTo>
                <a:lnTo>
                  <a:pt x="2976" y="21275"/>
                </a:lnTo>
                <a:cubicBezTo>
                  <a:pt x="2976" y="21218"/>
                  <a:pt x="2954" y="21171"/>
                  <a:pt x="2924" y="21171"/>
                </a:cubicBezTo>
                <a:close/>
                <a:moveTo>
                  <a:pt x="3773" y="21171"/>
                </a:moveTo>
                <a:cubicBezTo>
                  <a:pt x="3744" y="21171"/>
                  <a:pt x="3721" y="21218"/>
                  <a:pt x="3721" y="21275"/>
                </a:cubicBezTo>
                <a:lnTo>
                  <a:pt x="3721" y="21495"/>
                </a:lnTo>
                <a:cubicBezTo>
                  <a:pt x="3721" y="21553"/>
                  <a:pt x="3744" y="21600"/>
                  <a:pt x="3773" y="21600"/>
                </a:cubicBezTo>
                <a:cubicBezTo>
                  <a:pt x="3802" y="21600"/>
                  <a:pt x="3826" y="21553"/>
                  <a:pt x="3826" y="21495"/>
                </a:cubicBezTo>
                <a:lnTo>
                  <a:pt x="3826" y="21275"/>
                </a:lnTo>
                <a:cubicBezTo>
                  <a:pt x="3826" y="21218"/>
                  <a:pt x="3802" y="21171"/>
                  <a:pt x="3773" y="21171"/>
                </a:cubicBezTo>
                <a:close/>
                <a:moveTo>
                  <a:pt x="4088" y="21171"/>
                </a:moveTo>
                <a:cubicBezTo>
                  <a:pt x="4058" y="21171"/>
                  <a:pt x="4035" y="21218"/>
                  <a:pt x="4035" y="21275"/>
                </a:cubicBezTo>
                <a:lnTo>
                  <a:pt x="4035" y="21495"/>
                </a:lnTo>
                <a:cubicBezTo>
                  <a:pt x="4035" y="21553"/>
                  <a:pt x="4058" y="21600"/>
                  <a:pt x="4088" y="21600"/>
                </a:cubicBezTo>
                <a:cubicBezTo>
                  <a:pt x="4117" y="21600"/>
                  <a:pt x="4141" y="21553"/>
                  <a:pt x="4141" y="21495"/>
                </a:cubicBezTo>
                <a:lnTo>
                  <a:pt x="4141" y="21275"/>
                </a:lnTo>
                <a:cubicBezTo>
                  <a:pt x="4141" y="21218"/>
                  <a:pt x="4117" y="21171"/>
                  <a:pt x="4088" y="21171"/>
                </a:cubicBezTo>
                <a:close/>
                <a:moveTo>
                  <a:pt x="4937" y="21171"/>
                </a:moveTo>
                <a:cubicBezTo>
                  <a:pt x="4908" y="21171"/>
                  <a:pt x="4884" y="21218"/>
                  <a:pt x="4884" y="21275"/>
                </a:cubicBezTo>
                <a:lnTo>
                  <a:pt x="4884" y="21495"/>
                </a:lnTo>
                <a:cubicBezTo>
                  <a:pt x="4884" y="21553"/>
                  <a:pt x="4908" y="21600"/>
                  <a:pt x="4937" y="21600"/>
                </a:cubicBezTo>
                <a:cubicBezTo>
                  <a:pt x="4966" y="21600"/>
                  <a:pt x="4990" y="21553"/>
                  <a:pt x="4990" y="21495"/>
                </a:cubicBezTo>
                <a:lnTo>
                  <a:pt x="4990" y="21275"/>
                </a:lnTo>
                <a:cubicBezTo>
                  <a:pt x="4990" y="21218"/>
                  <a:pt x="4966" y="21171"/>
                  <a:pt x="4937" y="21171"/>
                </a:cubicBezTo>
                <a:close/>
                <a:moveTo>
                  <a:pt x="5252" y="21171"/>
                </a:moveTo>
                <a:cubicBezTo>
                  <a:pt x="5223" y="21171"/>
                  <a:pt x="5199" y="21218"/>
                  <a:pt x="5199" y="21275"/>
                </a:cubicBezTo>
                <a:lnTo>
                  <a:pt x="5199" y="21495"/>
                </a:lnTo>
                <a:cubicBezTo>
                  <a:pt x="5199" y="21553"/>
                  <a:pt x="5223" y="21600"/>
                  <a:pt x="5252" y="21600"/>
                </a:cubicBezTo>
                <a:cubicBezTo>
                  <a:pt x="5281" y="21600"/>
                  <a:pt x="5305" y="21553"/>
                  <a:pt x="5305" y="21495"/>
                </a:cubicBezTo>
                <a:lnTo>
                  <a:pt x="5305" y="21275"/>
                </a:lnTo>
                <a:cubicBezTo>
                  <a:pt x="5305" y="21218"/>
                  <a:pt x="5281" y="21171"/>
                  <a:pt x="5252" y="21171"/>
                </a:cubicBezTo>
                <a:close/>
                <a:moveTo>
                  <a:pt x="6102" y="21171"/>
                </a:moveTo>
                <a:cubicBezTo>
                  <a:pt x="6072" y="21171"/>
                  <a:pt x="6049" y="21218"/>
                  <a:pt x="6049" y="21275"/>
                </a:cubicBezTo>
                <a:lnTo>
                  <a:pt x="6049" y="21495"/>
                </a:lnTo>
                <a:cubicBezTo>
                  <a:pt x="6049" y="21553"/>
                  <a:pt x="6072" y="21600"/>
                  <a:pt x="6102" y="21600"/>
                </a:cubicBezTo>
                <a:cubicBezTo>
                  <a:pt x="6131" y="21600"/>
                  <a:pt x="6155" y="21553"/>
                  <a:pt x="6155" y="21495"/>
                </a:cubicBezTo>
                <a:lnTo>
                  <a:pt x="6155" y="21275"/>
                </a:lnTo>
                <a:cubicBezTo>
                  <a:pt x="6155" y="21218"/>
                  <a:pt x="6131" y="21171"/>
                  <a:pt x="6102" y="21171"/>
                </a:cubicBezTo>
                <a:close/>
                <a:moveTo>
                  <a:pt x="6416" y="21171"/>
                </a:moveTo>
                <a:cubicBezTo>
                  <a:pt x="6387" y="21171"/>
                  <a:pt x="6363" y="21218"/>
                  <a:pt x="6363" y="21275"/>
                </a:cubicBezTo>
                <a:lnTo>
                  <a:pt x="6363" y="21495"/>
                </a:lnTo>
                <a:cubicBezTo>
                  <a:pt x="6363" y="21553"/>
                  <a:pt x="6387" y="21600"/>
                  <a:pt x="6416" y="21600"/>
                </a:cubicBezTo>
                <a:cubicBezTo>
                  <a:pt x="6445" y="21600"/>
                  <a:pt x="6469" y="21553"/>
                  <a:pt x="6469" y="21495"/>
                </a:cubicBezTo>
                <a:lnTo>
                  <a:pt x="6469" y="21275"/>
                </a:lnTo>
                <a:cubicBezTo>
                  <a:pt x="6469" y="21218"/>
                  <a:pt x="6445" y="21171"/>
                  <a:pt x="6416" y="21171"/>
                </a:cubicBezTo>
                <a:close/>
                <a:moveTo>
                  <a:pt x="7266" y="21171"/>
                </a:moveTo>
                <a:cubicBezTo>
                  <a:pt x="7237" y="21171"/>
                  <a:pt x="7213" y="21218"/>
                  <a:pt x="7213" y="21275"/>
                </a:cubicBezTo>
                <a:lnTo>
                  <a:pt x="7213" y="21495"/>
                </a:lnTo>
                <a:cubicBezTo>
                  <a:pt x="7213" y="21553"/>
                  <a:pt x="7237" y="21600"/>
                  <a:pt x="7266" y="21600"/>
                </a:cubicBezTo>
                <a:cubicBezTo>
                  <a:pt x="7295" y="21600"/>
                  <a:pt x="7318" y="21553"/>
                  <a:pt x="7318" y="21495"/>
                </a:cubicBezTo>
                <a:lnTo>
                  <a:pt x="7318" y="21275"/>
                </a:lnTo>
                <a:cubicBezTo>
                  <a:pt x="7318" y="21218"/>
                  <a:pt x="7295" y="21171"/>
                  <a:pt x="7266" y="21171"/>
                </a:cubicBezTo>
                <a:close/>
                <a:moveTo>
                  <a:pt x="7580" y="21171"/>
                </a:moveTo>
                <a:cubicBezTo>
                  <a:pt x="7551" y="21171"/>
                  <a:pt x="7527" y="21218"/>
                  <a:pt x="7527" y="21275"/>
                </a:cubicBezTo>
                <a:lnTo>
                  <a:pt x="7527" y="21495"/>
                </a:lnTo>
                <a:cubicBezTo>
                  <a:pt x="7527" y="21553"/>
                  <a:pt x="7551" y="21600"/>
                  <a:pt x="7580" y="21600"/>
                </a:cubicBezTo>
                <a:cubicBezTo>
                  <a:pt x="7609" y="21600"/>
                  <a:pt x="7632" y="21553"/>
                  <a:pt x="7632" y="21495"/>
                </a:cubicBezTo>
                <a:lnTo>
                  <a:pt x="7632" y="21275"/>
                </a:lnTo>
                <a:cubicBezTo>
                  <a:pt x="7632" y="21218"/>
                  <a:pt x="7609" y="21171"/>
                  <a:pt x="7580" y="21171"/>
                </a:cubicBezTo>
                <a:close/>
                <a:moveTo>
                  <a:pt x="8429" y="21171"/>
                </a:moveTo>
                <a:cubicBezTo>
                  <a:pt x="8400" y="21171"/>
                  <a:pt x="8377" y="21218"/>
                  <a:pt x="8377" y="21275"/>
                </a:cubicBezTo>
                <a:lnTo>
                  <a:pt x="8377" y="21495"/>
                </a:lnTo>
                <a:cubicBezTo>
                  <a:pt x="8377" y="21553"/>
                  <a:pt x="8400" y="21600"/>
                  <a:pt x="8429" y="21600"/>
                </a:cubicBezTo>
                <a:cubicBezTo>
                  <a:pt x="8458" y="21600"/>
                  <a:pt x="8482" y="21553"/>
                  <a:pt x="8482" y="21495"/>
                </a:cubicBezTo>
                <a:lnTo>
                  <a:pt x="8482" y="21275"/>
                </a:lnTo>
                <a:cubicBezTo>
                  <a:pt x="8482" y="21218"/>
                  <a:pt x="8458" y="21171"/>
                  <a:pt x="8429" y="21171"/>
                </a:cubicBezTo>
                <a:close/>
                <a:moveTo>
                  <a:pt x="8744" y="21171"/>
                </a:moveTo>
                <a:cubicBezTo>
                  <a:pt x="8714" y="21171"/>
                  <a:pt x="8691" y="21218"/>
                  <a:pt x="8691" y="21275"/>
                </a:cubicBezTo>
                <a:lnTo>
                  <a:pt x="8691" y="21495"/>
                </a:lnTo>
                <a:cubicBezTo>
                  <a:pt x="8691" y="21553"/>
                  <a:pt x="8714" y="21600"/>
                  <a:pt x="8744" y="21600"/>
                </a:cubicBezTo>
                <a:cubicBezTo>
                  <a:pt x="8773" y="21600"/>
                  <a:pt x="8796" y="21553"/>
                  <a:pt x="8796" y="21495"/>
                </a:cubicBezTo>
                <a:lnTo>
                  <a:pt x="8796" y="21275"/>
                </a:lnTo>
                <a:cubicBezTo>
                  <a:pt x="8796" y="21218"/>
                  <a:pt x="8773" y="21171"/>
                  <a:pt x="8744" y="21171"/>
                </a:cubicBezTo>
                <a:close/>
                <a:moveTo>
                  <a:pt x="9593" y="21171"/>
                </a:moveTo>
                <a:cubicBezTo>
                  <a:pt x="9564" y="21171"/>
                  <a:pt x="9540" y="21218"/>
                  <a:pt x="9540" y="21275"/>
                </a:cubicBezTo>
                <a:lnTo>
                  <a:pt x="9540" y="21495"/>
                </a:lnTo>
                <a:cubicBezTo>
                  <a:pt x="9540" y="21553"/>
                  <a:pt x="9564" y="21600"/>
                  <a:pt x="9593" y="21600"/>
                </a:cubicBezTo>
                <a:cubicBezTo>
                  <a:pt x="9622" y="21600"/>
                  <a:pt x="9646" y="21553"/>
                  <a:pt x="9646" y="21495"/>
                </a:cubicBezTo>
                <a:lnTo>
                  <a:pt x="9646" y="21275"/>
                </a:lnTo>
                <a:cubicBezTo>
                  <a:pt x="9646" y="21218"/>
                  <a:pt x="9622" y="21171"/>
                  <a:pt x="9593" y="21171"/>
                </a:cubicBezTo>
                <a:close/>
                <a:moveTo>
                  <a:pt x="9908" y="21171"/>
                </a:moveTo>
                <a:cubicBezTo>
                  <a:pt x="9879" y="21171"/>
                  <a:pt x="9855" y="21218"/>
                  <a:pt x="9855" y="21275"/>
                </a:cubicBezTo>
                <a:lnTo>
                  <a:pt x="9855" y="21495"/>
                </a:lnTo>
                <a:cubicBezTo>
                  <a:pt x="9855" y="21553"/>
                  <a:pt x="9879" y="21600"/>
                  <a:pt x="9908" y="21600"/>
                </a:cubicBezTo>
                <a:cubicBezTo>
                  <a:pt x="9937" y="21600"/>
                  <a:pt x="9961" y="21553"/>
                  <a:pt x="9961" y="21495"/>
                </a:cubicBezTo>
                <a:lnTo>
                  <a:pt x="9961" y="21275"/>
                </a:lnTo>
                <a:cubicBezTo>
                  <a:pt x="9961" y="21218"/>
                  <a:pt x="9937" y="21171"/>
                  <a:pt x="9908" y="21171"/>
                </a:cubicBezTo>
                <a:close/>
                <a:moveTo>
                  <a:pt x="10758" y="21171"/>
                </a:moveTo>
                <a:cubicBezTo>
                  <a:pt x="10728" y="21171"/>
                  <a:pt x="10705" y="21218"/>
                  <a:pt x="10705" y="21275"/>
                </a:cubicBezTo>
                <a:lnTo>
                  <a:pt x="10705" y="21495"/>
                </a:lnTo>
                <a:cubicBezTo>
                  <a:pt x="10705" y="21553"/>
                  <a:pt x="10728" y="21600"/>
                  <a:pt x="10758" y="21600"/>
                </a:cubicBezTo>
                <a:cubicBezTo>
                  <a:pt x="10787" y="21600"/>
                  <a:pt x="10810" y="21553"/>
                  <a:pt x="10810" y="21495"/>
                </a:cubicBezTo>
                <a:lnTo>
                  <a:pt x="10810" y="21275"/>
                </a:lnTo>
                <a:cubicBezTo>
                  <a:pt x="10810" y="21218"/>
                  <a:pt x="10787" y="21171"/>
                  <a:pt x="10758" y="21171"/>
                </a:cubicBezTo>
                <a:close/>
                <a:moveTo>
                  <a:pt x="11072" y="21171"/>
                </a:moveTo>
                <a:cubicBezTo>
                  <a:pt x="11043" y="21171"/>
                  <a:pt x="11019" y="21218"/>
                  <a:pt x="11019" y="21275"/>
                </a:cubicBezTo>
                <a:lnTo>
                  <a:pt x="11019" y="21495"/>
                </a:lnTo>
                <a:cubicBezTo>
                  <a:pt x="11019" y="21553"/>
                  <a:pt x="11043" y="21600"/>
                  <a:pt x="11072" y="21600"/>
                </a:cubicBezTo>
                <a:cubicBezTo>
                  <a:pt x="11101" y="21600"/>
                  <a:pt x="11125" y="21553"/>
                  <a:pt x="11125" y="21495"/>
                </a:cubicBezTo>
                <a:lnTo>
                  <a:pt x="11125" y="21275"/>
                </a:lnTo>
                <a:cubicBezTo>
                  <a:pt x="11125" y="21218"/>
                  <a:pt x="11101" y="21171"/>
                  <a:pt x="11072" y="21171"/>
                </a:cubicBezTo>
                <a:close/>
                <a:moveTo>
                  <a:pt x="11922" y="21171"/>
                </a:moveTo>
                <a:cubicBezTo>
                  <a:pt x="11893" y="21171"/>
                  <a:pt x="11869" y="21218"/>
                  <a:pt x="11869" y="21275"/>
                </a:cubicBezTo>
                <a:lnTo>
                  <a:pt x="11869" y="21495"/>
                </a:lnTo>
                <a:cubicBezTo>
                  <a:pt x="11869" y="21553"/>
                  <a:pt x="11893" y="21600"/>
                  <a:pt x="11922" y="21600"/>
                </a:cubicBezTo>
                <a:cubicBezTo>
                  <a:pt x="11951" y="21600"/>
                  <a:pt x="11974" y="21553"/>
                  <a:pt x="11974" y="21495"/>
                </a:cubicBezTo>
                <a:lnTo>
                  <a:pt x="11974" y="21275"/>
                </a:lnTo>
                <a:cubicBezTo>
                  <a:pt x="11974" y="21218"/>
                  <a:pt x="11951" y="21171"/>
                  <a:pt x="11922" y="21171"/>
                </a:cubicBezTo>
                <a:close/>
                <a:moveTo>
                  <a:pt x="12236" y="21171"/>
                </a:moveTo>
                <a:cubicBezTo>
                  <a:pt x="12207" y="21171"/>
                  <a:pt x="12183" y="21218"/>
                  <a:pt x="12183" y="21275"/>
                </a:cubicBezTo>
                <a:lnTo>
                  <a:pt x="12183" y="21495"/>
                </a:lnTo>
                <a:cubicBezTo>
                  <a:pt x="12183" y="21553"/>
                  <a:pt x="12207" y="21600"/>
                  <a:pt x="12236" y="21600"/>
                </a:cubicBezTo>
                <a:cubicBezTo>
                  <a:pt x="12265" y="21600"/>
                  <a:pt x="12288" y="21553"/>
                  <a:pt x="12288" y="21495"/>
                </a:cubicBezTo>
                <a:lnTo>
                  <a:pt x="12288" y="21275"/>
                </a:lnTo>
                <a:cubicBezTo>
                  <a:pt x="12288" y="21218"/>
                  <a:pt x="12265" y="21171"/>
                  <a:pt x="12236" y="21171"/>
                </a:cubicBezTo>
                <a:close/>
                <a:moveTo>
                  <a:pt x="13085" y="21171"/>
                </a:moveTo>
                <a:cubicBezTo>
                  <a:pt x="13056" y="21171"/>
                  <a:pt x="13032" y="21218"/>
                  <a:pt x="13032" y="21275"/>
                </a:cubicBezTo>
                <a:lnTo>
                  <a:pt x="13032" y="21495"/>
                </a:lnTo>
                <a:cubicBezTo>
                  <a:pt x="13032" y="21553"/>
                  <a:pt x="13056" y="21600"/>
                  <a:pt x="13085" y="21600"/>
                </a:cubicBezTo>
                <a:cubicBezTo>
                  <a:pt x="13114" y="21600"/>
                  <a:pt x="13138" y="21553"/>
                  <a:pt x="13138" y="21495"/>
                </a:cubicBezTo>
                <a:lnTo>
                  <a:pt x="13138" y="21275"/>
                </a:lnTo>
                <a:cubicBezTo>
                  <a:pt x="13138" y="21218"/>
                  <a:pt x="13114" y="21171"/>
                  <a:pt x="13085" y="21171"/>
                </a:cubicBezTo>
                <a:close/>
                <a:moveTo>
                  <a:pt x="13399" y="21171"/>
                </a:moveTo>
                <a:cubicBezTo>
                  <a:pt x="13370" y="21171"/>
                  <a:pt x="13348" y="21218"/>
                  <a:pt x="13348" y="21275"/>
                </a:cubicBezTo>
                <a:lnTo>
                  <a:pt x="13348" y="21495"/>
                </a:lnTo>
                <a:cubicBezTo>
                  <a:pt x="13348" y="21553"/>
                  <a:pt x="13370" y="21600"/>
                  <a:pt x="13399" y="21600"/>
                </a:cubicBezTo>
                <a:cubicBezTo>
                  <a:pt x="13428" y="21600"/>
                  <a:pt x="13452" y="21553"/>
                  <a:pt x="13452" y="21495"/>
                </a:cubicBezTo>
                <a:lnTo>
                  <a:pt x="13452" y="21275"/>
                </a:lnTo>
                <a:cubicBezTo>
                  <a:pt x="13452" y="21218"/>
                  <a:pt x="13428" y="21171"/>
                  <a:pt x="13399" y="21171"/>
                </a:cubicBezTo>
                <a:close/>
                <a:moveTo>
                  <a:pt x="14249" y="21171"/>
                </a:moveTo>
                <a:cubicBezTo>
                  <a:pt x="14220" y="21171"/>
                  <a:pt x="14196" y="21218"/>
                  <a:pt x="14196" y="21275"/>
                </a:cubicBezTo>
                <a:lnTo>
                  <a:pt x="14196" y="21495"/>
                </a:lnTo>
                <a:cubicBezTo>
                  <a:pt x="14196" y="21553"/>
                  <a:pt x="14220" y="21600"/>
                  <a:pt x="14249" y="21600"/>
                </a:cubicBezTo>
                <a:cubicBezTo>
                  <a:pt x="14278" y="21600"/>
                  <a:pt x="14302" y="21553"/>
                  <a:pt x="14302" y="21495"/>
                </a:cubicBezTo>
                <a:lnTo>
                  <a:pt x="14302" y="21275"/>
                </a:lnTo>
                <a:cubicBezTo>
                  <a:pt x="14302" y="21218"/>
                  <a:pt x="14278" y="21171"/>
                  <a:pt x="14249" y="21171"/>
                </a:cubicBezTo>
                <a:close/>
                <a:moveTo>
                  <a:pt x="14564" y="21171"/>
                </a:moveTo>
                <a:cubicBezTo>
                  <a:pt x="14535" y="21171"/>
                  <a:pt x="14511" y="21218"/>
                  <a:pt x="14511" y="21275"/>
                </a:cubicBezTo>
                <a:lnTo>
                  <a:pt x="14511" y="21495"/>
                </a:lnTo>
                <a:cubicBezTo>
                  <a:pt x="14511" y="21553"/>
                  <a:pt x="14535" y="21600"/>
                  <a:pt x="14564" y="21600"/>
                </a:cubicBezTo>
                <a:cubicBezTo>
                  <a:pt x="14593" y="21600"/>
                  <a:pt x="14617" y="21553"/>
                  <a:pt x="14617" y="21495"/>
                </a:cubicBezTo>
                <a:lnTo>
                  <a:pt x="14617" y="21275"/>
                </a:lnTo>
                <a:cubicBezTo>
                  <a:pt x="14617" y="21218"/>
                  <a:pt x="14593" y="21171"/>
                  <a:pt x="14564" y="21171"/>
                </a:cubicBezTo>
                <a:close/>
                <a:moveTo>
                  <a:pt x="15413" y="21171"/>
                </a:moveTo>
                <a:cubicBezTo>
                  <a:pt x="15384" y="21171"/>
                  <a:pt x="15360" y="21218"/>
                  <a:pt x="15360" y="21275"/>
                </a:cubicBezTo>
                <a:lnTo>
                  <a:pt x="15360" y="21495"/>
                </a:lnTo>
                <a:cubicBezTo>
                  <a:pt x="15360" y="21553"/>
                  <a:pt x="15384" y="21600"/>
                  <a:pt x="15413" y="21600"/>
                </a:cubicBezTo>
                <a:cubicBezTo>
                  <a:pt x="15442" y="21600"/>
                  <a:pt x="15465" y="21553"/>
                  <a:pt x="15465" y="21495"/>
                </a:cubicBezTo>
                <a:lnTo>
                  <a:pt x="15465" y="21275"/>
                </a:lnTo>
                <a:cubicBezTo>
                  <a:pt x="15465" y="21218"/>
                  <a:pt x="15442" y="21171"/>
                  <a:pt x="15413" y="21171"/>
                </a:cubicBezTo>
                <a:close/>
                <a:moveTo>
                  <a:pt x="15728" y="21171"/>
                </a:moveTo>
                <a:cubicBezTo>
                  <a:pt x="15699" y="21171"/>
                  <a:pt x="15675" y="21218"/>
                  <a:pt x="15675" y="21275"/>
                </a:cubicBezTo>
                <a:lnTo>
                  <a:pt x="15675" y="21495"/>
                </a:lnTo>
                <a:cubicBezTo>
                  <a:pt x="15675" y="21553"/>
                  <a:pt x="15699" y="21600"/>
                  <a:pt x="15728" y="21600"/>
                </a:cubicBezTo>
                <a:cubicBezTo>
                  <a:pt x="15757" y="21600"/>
                  <a:pt x="15781" y="21553"/>
                  <a:pt x="15781" y="21495"/>
                </a:cubicBezTo>
                <a:lnTo>
                  <a:pt x="15781" y="21275"/>
                </a:lnTo>
                <a:cubicBezTo>
                  <a:pt x="15781" y="21218"/>
                  <a:pt x="15757" y="21171"/>
                  <a:pt x="15728" y="21171"/>
                </a:cubicBezTo>
                <a:close/>
                <a:moveTo>
                  <a:pt x="16578" y="21171"/>
                </a:moveTo>
                <a:cubicBezTo>
                  <a:pt x="16549" y="21171"/>
                  <a:pt x="16525" y="21218"/>
                  <a:pt x="16525" y="21275"/>
                </a:cubicBezTo>
                <a:lnTo>
                  <a:pt x="16525" y="21495"/>
                </a:lnTo>
                <a:cubicBezTo>
                  <a:pt x="16525" y="21553"/>
                  <a:pt x="16549" y="21600"/>
                  <a:pt x="16578" y="21600"/>
                </a:cubicBezTo>
                <a:cubicBezTo>
                  <a:pt x="16607" y="21600"/>
                  <a:pt x="16630" y="21553"/>
                  <a:pt x="16630" y="21495"/>
                </a:cubicBezTo>
                <a:lnTo>
                  <a:pt x="16630" y="21275"/>
                </a:lnTo>
                <a:cubicBezTo>
                  <a:pt x="16630" y="21218"/>
                  <a:pt x="16607" y="21171"/>
                  <a:pt x="16578" y="21171"/>
                </a:cubicBezTo>
                <a:close/>
                <a:moveTo>
                  <a:pt x="16892" y="21171"/>
                </a:moveTo>
                <a:cubicBezTo>
                  <a:pt x="16863" y="21171"/>
                  <a:pt x="16839" y="21218"/>
                  <a:pt x="16839" y="21275"/>
                </a:cubicBezTo>
                <a:lnTo>
                  <a:pt x="16839" y="21495"/>
                </a:lnTo>
                <a:cubicBezTo>
                  <a:pt x="16839" y="21553"/>
                  <a:pt x="16863" y="21600"/>
                  <a:pt x="16892" y="21600"/>
                </a:cubicBezTo>
                <a:cubicBezTo>
                  <a:pt x="16921" y="21600"/>
                  <a:pt x="16944" y="21553"/>
                  <a:pt x="16944" y="21495"/>
                </a:cubicBezTo>
                <a:lnTo>
                  <a:pt x="16944" y="21275"/>
                </a:lnTo>
                <a:cubicBezTo>
                  <a:pt x="16944" y="21218"/>
                  <a:pt x="16921" y="21171"/>
                  <a:pt x="16892" y="21171"/>
                </a:cubicBezTo>
                <a:close/>
                <a:moveTo>
                  <a:pt x="17741" y="21171"/>
                </a:moveTo>
                <a:cubicBezTo>
                  <a:pt x="17712" y="21171"/>
                  <a:pt x="17689" y="21218"/>
                  <a:pt x="17689" y="21275"/>
                </a:cubicBezTo>
                <a:lnTo>
                  <a:pt x="17689" y="21495"/>
                </a:lnTo>
                <a:cubicBezTo>
                  <a:pt x="17689" y="21553"/>
                  <a:pt x="17712" y="21600"/>
                  <a:pt x="17741" y="21600"/>
                </a:cubicBezTo>
                <a:cubicBezTo>
                  <a:pt x="17770" y="21600"/>
                  <a:pt x="17794" y="21553"/>
                  <a:pt x="17794" y="21495"/>
                </a:cubicBezTo>
                <a:lnTo>
                  <a:pt x="17794" y="21275"/>
                </a:lnTo>
                <a:cubicBezTo>
                  <a:pt x="17794" y="21218"/>
                  <a:pt x="17770" y="21171"/>
                  <a:pt x="17741" y="21171"/>
                </a:cubicBezTo>
                <a:close/>
                <a:moveTo>
                  <a:pt x="18055" y="21171"/>
                </a:moveTo>
                <a:cubicBezTo>
                  <a:pt x="18026" y="21171"/>
                  <a:pt x="18002" y="21218"/>
                  <a:pt x="18002" y="21275"/>
                </a:cubicBezTo>
                <a:lnTo>
                  <a:pt x="18002" y="21495"/>
                </a:lnTo>
                <a:cubicBezTo>
                  <a:pt x="18002" y="21553"/>
                  <a:pt x="18026" y="21600"/>
                  <a:pt x="18055" y="21600"/>
                </a:cubicBezTo>
                <a:cubicBezTo>
                  <a:pt x="18085" y="21600"/>
                  <a:pt x="18108" y="21553"/>
                  <a:pt x="18108" y="21495"/>
                </a:cubicBezTo>
                <a:lnTo>
                  <a:pt x="18108" y="21275"/>
                </a:lnTo>
                <a:cubicBezTo>
                  <a:pt x="18108" y="21218"/>
                  <a:pt x="18085" y="21171"/>
                  <a:pt x="18055" y="21171"/>
                </a:cubicBezTo>
                <a:close/>
                <a:moveTo>
                  <a:pt x="18905" y="21171"/>
                </a:moveTo>
                <a:cubicBezTo>
                  <a:pt x="18876" y="21171"/>
                  <a:pt x="18852" y="21218"/>
                  <a:pt x="18852" y="21275"/>
                </a:cubicBezTo>
                <a:lnTo>
                  <a:pt x="18852" y="21495"/>
                </a:lnTo>
                <a:cubicBezTo>
                  <a:pt x="18852" y="21553"/>
                  <a:pt x="18876" y="21600"/>
                  <a:pt x="18905" y="21600"/>
                </a:cubicBezTo>
                <a:cubicBezTo>
                  <a:pt x="18934" y="21600"/>
                  <a:pt x="18958" y="21553"/>
                  <a:pt x="18958" y="21495"/>
                </a:cubicBezTo>
                <a:lnTo>
                  <a:pt x="18958" y="21275"/>
                </a:lnTo>
                <a:cubicBezTo>
                  <a:pt x="18958" y="21218"/>
                  <a:pt x="18934" y="21171"/>
                  <a:pt x="18905" y="21171"/>
                </a:cubicBezTo>
                <a:close/>
                <a:moveTo>
                  <a:pt x="19220" y="21171"/>
                </a:moveTo>
                <a:cubicBezTo>
                  <a:pt x="19191" y="21171"/>
                  <a:pt x="19167" y="21218"/>
                  <a:pt x="19167" y="21275"/>
                </a:cubicBezTo>
                <a:lnTo>
                  <a:pt x="19167" y="21495"/>
                </a:lnTo>
                <a:cubicBezTo>
                  <a:pt x="19167" y="21553"/>
                  <a:pt x="19191" y="21600"/>
                  <a:pt x="19220" y="21600"/>
                </a:cubicBezTo>
                <a:cubicBezTo>
                  <a:pt x="19249" y="21600"/>
                  <a:pt x="19273" y="21553"/>
                  <a:pt x="19273" y="21495"/>
                </a:cubicBezTo>
                <a:lnTo>
                  <a:pt x="19273" y="21275"/>
                </a:lnTo>
                <a:cubicBezTo>
                  <a:pt x="19273" y="21218"/>
                  <a:pt x="19249" y="21171"/>
                  <a:pt x="19220" y="21171"/>
                </a:cubicBezTo>
                <a:close/>
                <a:moveTo>
                  <a:pt x="20069" y="21171"/>
                </a:moveTo>
                <a:cubicBezTo>
                  <a:pt x="20040" y="21171"/>
                  <a:pt x="20016" y="21218"/>
                  <a:pt x="20016" y="21275"/>
                </a:cubicBezTo>
                <a:lnTo>
                  <a:pt x="20016" y="21495"/>
                </a:lnTo>
                <a:cubicBezTo>
                  <a:pt x="20016" y="21553"/>
                  <a:pt x="20040" y="21600"/>
                  <a:pt x="20069" y="21600"/>
                </a:cubicBezTo>
                <a:cubicBezTo>
                  <a:pt x="20099" y="21600"/>
                  <a:pt x="20122" y="21553"/>
                  <a:pt x="20122" y="21495"/>
                </a:cubicBezTo>
                <a:lnTo>
                  <a:pt x="20122" y="21275"/>
                </a:lnTo>
                <a:cubicBezTo>
                  <a:pt x="20122" y="21218"/>
                  <a:pt x="20099" y="21171"/>
                  <a:pt x="20069" y="21171"/>
                </a:cubicBezTo>
                <a:close/>
                <a:moveTo>
                  <a:pt x="20384" y="21171"/>
                </a:moveTo>
                <a:cubicBezTo>
                  <a:pt x="20355" y="21171"/>
                  <a:pt x="20331" y="21218"/>
                  <a:pt x="20331" y="21275"/>
                </a:cubicBezTo>
                <a:lnTo>
                  <a:pt x="20331" y="21495"/>
                </a:lnTo>
                <a:cubicBezTo>
                  <a:pt x="20331" y="21553"/>
                  <a:pt x="20355" y="21600"/>
                  <a:pt x="20384" y="21600"/>
                </a:cubicBezTo>
                <a:cubicBezTo>
                  <a:pt x="20413" y="21600"/>
                  <a:pt x="20436" y="21553"/>
                  <a:pt x="20436" y="21495"/>
                </a:cubicBezTo>
                <a:lnTo>
                  <a:pt x="20436" y="21275"/>
                </a:lnTo>
                <a:cubicBezTo>
                  <a:pt x="20436" y="21218"/>
                  <a:pt x="20413" y="21171"/>
                  <a:pt x="20384" y="21171"/>
                </a:cubicBezTo>
                <a:close/>
                <a:moveTo>
                  <a:pt x="21234" y="21171"/>
                </a:moveTo>
                <a:cubicBezTo>
                  <a:pt x="21204" y="21171"/>
                  <a:pt x="21181" y="21218"/>
                  <a:pt x="21181" y="21275"/>
                </a:cubicBezTo>
                <a:lnTo>
                  <a:pt x="21181" y="21495"/>
                </a:lnTo>
                <a:cubicBezTo>
                  <a:pt x="21181" y="21553"/>
                  <a:pt x="21204" y="21600"/>
                  <a:pt x="21234" y="21600"/>
                </a:cubicBezTo>
                <a:cubicBezTo>
                  <a:pt x="21263" y="21600"/>
                  <a:pt x="21285" y="21553"/>
                  <a:pt x="21285" y="21495"/>
                </a:cubicBezTo>
                <a:lnTo>
                  <a:pt x="21285" y="21275"/>
                </a:lnTo>
                <a:cubicBezTo>
                  <a:pt x="21285" y="21218"/>
                  <a:pt x="21263" y="21171"/>
                  <a:pt x="21234" y="21171"/>
                </a:cubicBezTo>
                <a:close/>
                <a:moveTo>
                  <a:pt x="21547" y="21171"/>
                </a:moveTo>
                <a:cubicBezTo>
                  <a:pt x="21518" y="21171"/>
                  <a:pt x="21495" y="21218"/>
                  <a:pt x="21495" y="21275"/>
                </a:cubicBezTo>
                <a:lnTo>
                  <a:pt x="21495" y="21495"/>
                </a:lnTo>
                <a:cubicBezTo>
                  <a:pt x="21495" y="21553"/>
                  <a:pt x="21518" y="21600"/>
                  <a:pt x="21547" y="21600"/>
                </a:cubicBezTo>
                <a:cubicBezTo>
                  <a:pt x="21576" y="21600"/>
                  <a:pt x="21600" y="21553"/>
                  <a:pt x="21600" y="21495"/>
                </a:cubicBezTo>
                <a:lnTo>
                  <a:pt x="21600" y="21275"/>
                </a:lnTo>
                <a:cubicBezTo>
                  <a:pt x="21600" y="21218"/>
                  <a:pt x="21576" y="21171"/>
                  <a:pt x="21547" y="21171"/>
                </a:cubicBezTo>
                <a:close/>
              </a:path>
            </a:pathLst>
          </a:custGeom>
          <a:gradFill>
            <a:gsLst>
              <a:gs pos="0">
                <a:srgbClr val="18274E"/>
              </a:gs>
              <a:gs pos="14456">
                <a:srgbClr val="0E1B45"/>
              </a:gs>
              <a:gs pos="49638">
                <a:srgbClr val="040E3C"/>
              </a:gs>
            </a:gsLst>
            <a:path>
              <a:fillToRect l="33539" t="-4064" r="66460" b="104064"/>
            </a:path>
          </a:gradFill>
          <a:ln w="12700">
            <a:miter lim="400000"/>
          </a:ln>
        </p:spPr>
        <p:txBody>
          <a:bodyPr lIns="45719" rIns="45719" anchor="ctr"/>
          <a:lstStyle/>
          <a:p>
            <a:pPr defTabSz="914400">
              <a:lnSpc>
                <a:spcPct val="100000"/>
              </a:lnSpc>
              <a:buClrTx/>
              <a:defRPr sz="1800" baseline="0">
                <a:solidFill>
                  <a:srgbClr val="DE8919"/>
                </a:solidFill>
              </a:defRPr>
            </a:pPr>
            <a:endParaRPr/>
          </a:p>
        </p:txBody>
      </p:sp>
      <p:sp>
        <p:nvSpPr>
          <p:cNvPr id="924" name="H1 Montserrat SemiBold 64 – nadpis"/>
          <p:cNvSpPr txBox="1">
            <a:spLocks noGrp="1"/>
          </p:cNvSpPr>
          <p:nvPr>
            <p:ph type="body" sz="quarter" idx="21"/>
          </p:nvPr>
        </p:nvSpPr>
        <p:spPr>
          <a:xfrm>
            <a:off x="1371548" y="1522656"/>
            <a:ext cx="21640905" cy="1092201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/>
          <a:p>
            <a:pPr marL="0" indent="0" algn="ctr" defTabSz="825500">
              <a:lnSpc>
                <a:spcPct val="15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6400" i="1">
                <a:solidFill>
                  <a:srgbClr val="FFFFFF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t>H1 </a:t>
            </a:r>
            <a:r>
              <a:rPr>
                <a:solidFill>
                  <a:srgbClr val="77F9D9"/>
                </a:solidFill>
              </a:rPr>
              <a:t>Montserrat</a:t>
            </a:r>
            <a:r>
              <a:t> SemiBold 64 – nadpis</a:t>
            </a:r>
          </a:p>
        </p:txBody>
      </p:sp>
      <p:sp>
        <p:nvSpPr>
          <p:cNvPr id="925" name="zavorka"/>
          <p:cNvSpPr/>
          <p:nvPr/>
        </p:nvSpPr>
        <p:spPr>
          <a:xfrm>
            <a:off x="12031178" y="3541769"/>
            <a:ext cx="12595849" cy="877427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66" y="9394"/>
                </a:moveTo>
                <a:cubicBezTo>
                  <a:pt x="20112" y="9394"/>
                  <a:pt x="19902" y="9139"/>
                  <a:pt x="19902" y="8631"/>
                </a:cubicBezTo>
                <a:cubicBezTo>
                  <a:pt x="19902" y="8516"/>
                  <a:pt x="19902" y="8422"/>
                  <a:pt x="19918" y="8308"/>
                </a:cubicBezTo>
                <a:lnTo>
                  <a:pt x="20498" y="4224"/>
                </a:lnTo>
                <a:cubicBezTo>
                  <a:pt x="20546" y="3878"/>
                  <a:pt x="20577" y="3532"/>
                  <a:pt x="20577" y="3209"/>
                </a:cubicBezTo>
                <a:cubicBezTo>
                  <a:pt x="20577" y="1223"/>
                  <a:pt x="19646" y="0"/>
                  <a:pt x="18053" y="0"/>
                </a:cubicBezTo>
                <a:lnTo>
                  <a:pt x="6553" y="0"/>
                </a:lnTo>
                <a:cubicBezTo>
                  <a:pt x="5476" y="0"/>
                  <a:pt x="4672" y="306"/>
                  <a:pt x="4089" y="966"/>
                </a:cubicBezTo>
                <a:cubicBezTo>
                  <a:pt x="3507" y="1627"/>
                  <a:pt x="3145" y="2642"/>
                  <a:pt x="2952" y="4061"/>
                </a:cubicBezTo>
                <a:lnTo>
                  <a:pt x="2356" y="8308"/>
                </a:lnTo>
                <a:cubicBezTo>
                  <a:pt x="2300" y="8677"/>
                  <a:pt x="2195" y="8948"/>
                  <a:pt x="2051" y="9127"/>
                </a:cubicBezTo>
                <a:cubicBezTo>
                  <a:pt x="1906" y="9307"/>
                  <a:pt x="1721" y="9394"/>
                  <a:pt x="1504" y="9394"/>
                </a:cubicBezTo>
                <a:lnTo>
                  <a:pt x="386" y="9394"/>
                </a:lnTo>
                <a:lnTo>
                  <a:pt x="0" y="12209"/>
                </a:lnTo>
                <a:lnTo>
                  <a:pt x="1118" y="12209"/>
                </a:lnTo>
                <a:cubicBezTo>
                  <a:pt x="1473" y="12209"/>
                  <a:pt x="1682" y="12463"/>
                  <a:pt x="1682" y="12969"/>
                </a:cubicBezTo>
                <a:cubicBezTo>
                  <a:pt x="1682" y="13084"/>
                  <a:pt x="1682" y="13178"/>
                  <a:pt x="1666" y="13292"/>
                </a:cubicBezTo>
                <a:lnTo>
                  <a:pt x="1102" y="17376"/>
                </a:lnTo>
                <a:cubicBezTo>
                  <a:pt x="1054" y="17745"/>
                  <a:pt x="1023" y="18068"/>
                  <a:pt x="1023" y="18391"/>
                </a:cubicBezTo>
                <a:cubicBezTo>
                  <a:pt x="1023" y="20377"/>
                  <a:pt x="1938" y="21600"/>
                  <a:pt x="3547" y="21600"/>
                </a:cubicBezTo>
                <a:lnTo>
                  <a:pt x="15047" y="21600"/>
                </a:lnTo>
                <a:cubicBezTo>
                  <a:pt x="16116" y="21600"/>
                  <a:pt x="16916" y="21294"/>
                  <a:pt x="17497" y="20634"/>
                </a:cubicBezTo>
                <a:cubicBezTo>
                  <a:pt x="18077" y="19973"/>
                  <a:pt x="18439" y="18958"/>
                  <a:pt x="18632" y="17539"/>
                </a:cubicBezTo>
                <a:lnTo>
                  <a:pt x="19244" y="13292"/>
                </a:lnTo>
                <a:cubicBezTo>
                  <a:pt x="19291" y="12923"/>
                  <a:pt x="19392" y="12652"/>
                  <a:pt x="19537" y="12473"/>
                </a:cubicBezTo>
                <a:cubicBezTo>
                  <a:pt x="19682" y="12293"/>
                  <a:pt x="19871" y="12206"/>
                  <a:pt x="20096" y="12206"/>
                </a:cubicBezTo>
                <a:lnTo>
                  <a:pt x="21198" y="12206"/>
                </a:lnTo>
                <a:lnTo>
                  <a:pt x="21600" y="9391"/>
                </a:lnTo>
                <a:lnTo>
                  <a:pt x="20466" y="9391"/>
                </a:lnTo>
                <a:lnTo>
                  <a:pt x="20466" y="9394"/>
                </a:lnTo>
                <a:close/>
              </a:path>
            </a:pathLst>
          </a:custGeom>
          <a:solidFill>
            <a:srgbClr val="77F9D9"/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 defTabSz="825500">
              <a:lnSpc>
                <a:spcPct val="100000"/>
              </a:lnSpc>
              <a:defRPr sz="3200" baseline="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926" name="DALL·E 2024-07-11 14.48.03 - A person working on translating texts and videos from Polish. The person is sitting at a desk with a laptop open, displaying a document with Polish te.jpeg"/>
          <p:cNvSpPr>
            <a:spLocks noGrp="1"/>
          </p:cNvSpPr>
          <p:nvPr>
            <p:ph type="pic" sz="half" idx="22"/>
          </p:nvPr>
        </p:nvSpPr>
        <p:spPr>
          <a:xfrm>
            <a:off x="13658229" y="4334880"/>
            <a:ext cx="9341747" cy="9341747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927" name="zavorka"/>
          <p:cNvSpPr/>
          <p:nvPr/>
        </p:nvSpPr>
        <p:spPr>
          <a:xfrm>
            <a:off x="-243027" y="3541769"/>
            <a:ext cx="12595850" cy="877427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66" y="9394"/>
                </a:moveTo>
                <a:cubicBezTo>
                  <a:pt x="20112" y="9394"/>
                  <a:pt x="19902" y="9139"/>
                  <a:pt x="19902" y="8631"/>
                </a:cubicBezTo>
                <a:cubicBezTo>
                  <a:pt x="19902" y="8516"/>
                  <a:pt x="19902" y="8422"/>
                  <a:pt x="19918" y="8308"/>
                </a:cubicBezTo>
                <a:lnTo>
                  <a:pt x="20498" y="4224"/>
                </a:lnTo>
                <a:cubicBezTo>
                  <a:pt x="20546" y="3878"/>
                  <a:pt x="20577" y="3532"/>
                  <a:pt x="20577" y="3209"/>
                </a:cubicBezTo>
                <a:cubicBezTo>
                  <a:pt x="20577" y="1223"/>
                  <a:pt x="19646" y="0"/>
                  <a:pt x="18053" y="0"/>
                </a:cubicBezTo>
                <a:lnTo>
                  <a:pt x="6553" y="0"/>
                </a:lnTo>
                <a:cubicBezTo>
                  <a:pt x="5476" y="0"/>
                  <a:pt x="4672" y="306"/>
                  <a:pt x="4089" y="966"/>
                </a:cubicBezTo>
                <a:cubicBezTo>
                  <a:pt x="3507" y="1627"/>
                  <a:pt x="3145" y="2642"/>
                  <a:pt x="2952" y="4061"/>
                </a:cubicBezTo>
                <a:lnTo>
                  <a:pt x="2356" y="8308"/>
                </a:lnTo>
                <a:cubicBezTo>
                  <a:pt x="2300" y="8677"/>
                  <a:pt x="2195" y="8948"/>
                  <a:pt x="2051" y="9127"/>
                </a:cubicBezTo>
                <a:cubicBezTo>
                  <a:pt x="1906" y="9307"/>
                  <a:pt x="1721" y="9394"/>
                  <a:pt x="1504" y="9394"/>
                </a:cubicBezTo>
                <a:lnTo>
                  <a:pt x="386" y="9394"/>
                </a:lnTo>
                <a:lnTo>
                  <a:pt x="0" y="12209"/>
                </a:lnTo>
                <a:lnTo>
                  <a:pt x="1118" y="12209"/>
                </a:lnTo>
                <a:cubicBezTo>
                  <a:pt x="1473" y="12209"/>
                  <a:pt x="1682" y="12463"/>
                  <a:pt x="1682" y="12969"/>
                </a:cubicBezTo>
                <a:cubicBezTo>
                  <a:pt x="1682" y="13084"/>
                  <a:pt x="1682" y="13178"/>
                  <a:pt x="1666" y="13292"/>
                </a:cubicBezTo>
                <a:lnTo>
                  <a:pt x="1102" y="17376"/>
                </a:lnTo>
                <a:cubicBezTo>
                  <a:pt x="1054" y="17745"/>
                  <a:pt x="1023" y="18068"/>
                  <a:pt x="1023" y="18391"/>
                </a:cubicBezTo>
                <a:cubicBezTo>
                  <a:pt x="1023" y="20377"/>
                  <a:pt x="1938" y="21600"/>
                  <a:pt x="3547" y="21600"/>
                </a:cubicBezTo>
                <a:lnTo>
                  <a:pt x="15047" y="21600"/>
                </a:lnTo>
                <a:cubicBezTo>
                  <a:pt x="16116" y="21600"/>
                  <a:pt x="16916" y="21294"/>
                  <a:pt x="17497" y="20634"/>
                </a:cubicBezTo>
                <a:cubicBezTo>
                  <a:pt x="18077" y="19973"/>
                  <a:pt x="18439" y="18958"/>
                  <a:pt x="18632" y="17539"/>
                </a:cubicBezTo>
                <a:lnTo>
                  <a:pt x="19244" y="13292"/>
                </a:lnTo>
                <a:cubicBezTo>
                  <a:pt x="19291" y="12923"/>
                  <a:pt x="19392" y="12652"/>
                  <a:pt x="19537" y="12473"/>
                </a:cubicBezTo>
                <a:cubicBezTo>
                  <a:pt x="19682" y="12293"/>
                  <a:pt x="19871" y="12206"/>
                  <a:pt x="20096" y="12206"/>
                </a:cubicBezTo>
                <a:lnTo>
                  <a:pt x="21198" y="12206"/>
                </a:lnTo>
                <a:lnTo>
                  <a:pt x="21600" y="9391"/>
                </a:lnTo>
                <a:lnTo>
                  <a:pt x="20466" y="9391"/>
                </a:lnTo>
                <a:lnTo>
                  <a:pt x="20466" y="9394"/>
                </a:lnTo>
                <a:close/>
              </a:path>
            </a:pathLst>
          </a:custGeom>
          <a:solidFill>
            <a:srgbClr val="77F9D9"/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 defTabSz="825500">
              <a:lnSpc>
                <a:spcPct val="100000"/>
              </a:lnSpc>
              <a:defRPr sz="3200" baseline="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928" name="DALL·E 2024-07-11 14.48.03 - A person working on translating texts and videos from Polish. The person is sitting at a desk with a laptop open, displaying a document with Polish te.jpeg"/>
          <p:cNvSpPr>
            <a:spLocks noGrp="1"/>
          </p:cNvSpPr>
          <p:nvPr>
            <p:ph type="pic" sz="half" idx="23"/>
          </p:nvPr>
        </p:nvSpPr>
        <p:spPr>
          <a:xfrm>
            <a:off x="1384026" y="4334880"/>
            <a:ext cx="9341747" cy="9341747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929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1959031" y="13081000"/>
            <a:ext cx="453238" cy="461059"/>
          </a:xfrm>
          <a:prstGeom prst="rect">
            <a:avLst/>
          </a:prstGeom>
        </p:spPr>
        <p:txBody>
          <a:bodyPr lIns="50800" tIns="50800" rIns="50800" bIns="50800" anchor="t"/>
          <a:lstStyle>
            <a:lvl1pPr algn="ctr">
              <a:defRPr sz="2400" b="0">
                <a:solidFill>
                  <a:srgbClr val="000000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2 fotk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6" name="DALL·E 2024-07-11 14.48.03 - A person working on translating texts and videos from Polish. The person is sitting at a desk with a laptop open, displaying a document with Polish te.jpeg"/>
          <p:cNvSpPr>
            <a:spLocks noGrp="1"/>
          </p:cNvSpPr>
          <p:nvPr>
            <p:ph type="pic" sz="half" idx="21"/>
          </p:nvPr>
        </p:nvSpPr>
        <p:spPr>
          <a:xfrm>
            <a:off x="13658229" y="4334880"/>
            <a:ext cx="9341747" cy="9341747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937" name="DALL·E 2024-07-11 14.48.03 - A person working on translating texts and videos from Polish. The person is sitting at a desk with a laptop open, displaying a document with Polish te.jpeg"/>
          <p:cNvSpPr>
            <a:spLocks noGrp="1"/>
          </p:cNvSpPr>
          <p:nvPr>
            <p:ph type="pic" sz="half" idx="22"/>
          </p:nvPr>
        </p:nvSpPr>
        <p:spPr>
          <a:xfrm>
            <a:off x="1384026" y="4334880"/>
            <a:ext cx="9341747" cy="9341747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938" name="Číslo snímku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2 fotky (kopie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5" name="Volný tvar 6"/>
          <p:cNvSpPr/>
          <p:nvPr/>
        </p:nvSpPr>
        <p:spPr>
          <a:xfrm>
            <a:off x="134619" y="128682"/>
            <a:ext cx="24114762" cy="122132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3" y="0"/>
                </a:moveTo>
                <a:cubicBezTo>
                  <a:pt x="24" y="0"/>
                  <a:pt x="0" y="47"/>
                  <a:pt x="0" y="105"/>
                </a:cubicBezTo>
                <a:lnTo>
                  <a:pt x="0" y="325"/>
                </a:lnTo>
                <a:cubicBezTo>
                  <a:pt x="0" y="382"/>
                  <a:pt x="24" y="427"/>
                  <a:pt x="53" y="427"/>
                </a:cubicBezTo>
                <a:cubicBezTo>
                  <a:pt x="82" y="427"/>
                  <a:pt x="106" y="382"/>
                  <a:pt x="106" y="325"/>
                </a:cubicBezTo>
                <a:lnTo>
                  <a:pt x="106" y="105"/>
                </a:lnTo>
                <a:cubicBezTo>
                  <a:pt x="106" y="47"/>
                  <a:pt x="82" y="0"/>
                  <a:pt x="53" y="0"/>
                </a:cubicBezTo>
                <a:close/>
                <a:moveTo>
                  <a:pt x="367" y="0"/>
                </a:moveTo>
                <a:cubicBezTo>
                  <a:pt x="338" y="0"/>
                  <a:pt x="315" y="47"/>
                  <a:pt x="315" y="105"/>
                </a:cubicBezTo>
                <a:lnTo>
                  <a:pt x="315" y="325"/>
                </a:lnTo>
                <a:cubicBezTo>
                  <a:pt x="315" y="382"/>
                  <a:pt x="338" y="427"/>
                  <a:pt x="367" y="427"/>
                </a:cubicBezTo>
                <a:cubicBezTo>
                  <a:pt x="397" y="427"/>
                  <a:pt x="420" y="382"/>
                  <a:pt x="420" y="325"/>
                </a:cubicBezTo>
                <a:lnTo>
                  <a:pt x="420" y="105"/>
                </a:lnTo>
                <a:cubicBezTo>
                  <a:pt x="420" y="47"/>
                  <a:pt x="397" y="0"/>
                  <a:pt x="367" y="0"/>
                </a:cubicBezTo>
                <a:close/>
                <a:moveTo>
                  <a:pt x="1217" y="0"/>
                </a:moveTo>
                <a:cubicBezTo>
                  <a:pt x="1188" y="0"/>
                  <a:pt x="1164" y="47"/>
                  <a:pt x="1164" y="105"/>
                </a:cubicBezTo>
                <a:lnTo>
                  <a:pt x="1164" y="325"/>
                </a:lnTo>
                <a:cubicBezTo>
                  <a:pt x="1164" y="382"/>
                  <a:pt x="1188" y="427"/>
                  <a:pt x="1217" y="427"/>
                </a:cubicBezTo>
                <a:cubicBezTo>
                  <a:pt x="1246" y="427"/>
                  <a:pt x="1270" y="382"/>
                  <a:pt x="1270" y="325"/>
                </a:cubicBezTo>
                <a:lnTo>
                  <a:pt x="1270" y="105"/>
                </a:lnTo>
                <a:cubicBezTo>
                  <a:pt x="1270" y="47"/>
                  <a:pt x="1246" y="0"/>
                  <a:pt x="1217" y="0"/>
                </a:cubicBezTo>
                <a:close/>
                <a:moveTo>
                  <a:pt x="1532" y="0"/>
                </a:moveTo>
                <a:cubicBezTo>
                  <a:pt x="1503" y="0"/>
                  <a:pt x="1479" y="47"/>
                  <a:pt x="1479" y="105"/>
                </a:cubicBezTo>
                <a:lnTo>
                  <a:pt x="1479" y="325"/>
                </a:lnTo>
                <a:cubicBezTo>
                  <a:pt x="1479" y="382"/>
                  <a:pt x="1503" y="427"/>
                  <a:pt x="1532" y="427"/>
                </a:cubicBezTo>
                <a:cubicBezTo>
                  <a:pt x="1561" y="427"/>
                  <a:pt x="1584" y="382"/>
                  <a:pt x="1584" y="325"/>
                </a:cubicBezTo>
                <a:lnTo>
                  <a:pt x="1584" y="105"/>
                </a:lnTo>
                <a:cubicBezTo>
                  <a:pt x="1584" y="47"/>
                  <a:pt x="1561" y="0"/>
                  <a:pt x="1532" y="0"/>
                </a:cubicBezTo>
                <a:close/>
                <a:moveTo>
                  <a:pt x="2380" y="0"/>
                </a:moveTo>
                <a:cubicBezTo>
                  <a:pt x="2351" y="0"/>
                  <a:pt x="2329" y="47"/>
                  <a:pt x="2329" y="105"/>
                </a:cubicBezTo>
                <a:lnTo>
                  <a:pt x="2329" y="325"/>
                </a:lnTo>
                <a:cubicBezTo>
                  <a:pt x="2329" y="382"/>
                  <a:pt x="2351" y="427"/>
                  <a:pt x="2380" y="427"/>
                </a:cubicBezTo>
                <a:cubicBezTo>
                  <a:pt x="2409" y="427"/>
                  <a:pt x="2433" y="382"/>
                  <a:pt x="2433" y="325"/>
                </a:cubicBezTo>
                <a:lnTo>
                  <a:pt x="2433" y="105"/>
                </a:lnTo>
                <a:cubicBezTo>
                  <a:pt x="2433" y="47"/>
                  <a:pt x="2409" y="0"/>
                  <a:pt x="2380" y="0"/>
                </a:cubicBezTo>
                <a:close/>
                <a:moveTo>
                  <a:pt x="2695" y="0"/>
                </a:moveTo>
                <a:cubicBezTo>
                  <a:pt x="2666" y="0"/>
                  <a:pt x="2643" y="47"/>
                  <a:pt x="2643" y="105"/>
                </a:cubicBezTo>
                <a:lnTo>
                  <a:pt x="2643" y="325"/>
                </a:lnTo>
                <a:cubicBezTo>
                  <a:pt x="2643" y="382"/>
                  <a:pt x="2666" y="427"/>
                  <a:pt x="2695" y="427"/>
                </a:cubicBezTo>
                <a:cubicBezTo>
                  <a:pt x="2724" y="427"/>
                  <a:pt x="2748" y="382"/>
                  <a:pt x="2748" y="325"/>
                </a:cubicBezTo>
                <a:lnTo>
                  <a:pt x="2748" y="105"/>
                </a:lnTo>
                <a:cubicBezTo>
                  <a:pt x="2748" y="47"/>
                  <a:pt x="2724" y="0"/>
                  <a:pt x="2695" y="0"/>
                </a:cubicBezTo>
                <a:close/>
                <a:moveTo>
                  <a:pt x="3545" y="0"/>
                </a:moveTo>
                <a:cubicBezTo>
                  <a:pt x="3516" y="0"/>
                  <a:pt x="3492" y="47"/>
                  <a:pt x="3492" y="105"/>
                </a:cubicBezTo>
                <a:lnTo>
                  <a:pt x="3492" y="325"/>
                </a:lnTo>
                <a:cubicBezTo>
                  <a:pt x="3492" y="382"/>
                  <a:pt x="3516" y="427"/>
                  <a:pt x="3545" y="427"/>
                </a:cubicBezTo>
                <a:cubicBezTo>
                  <a:pt x="3574" y="427"/>
                  <a:pt x="3598" y="382"/>
                  <a:pt x="3598" y="325"/>
                </a:cubicBezTo>
                <a:lnTo>
                  <a:pt x="3598" y="105"/>
                </a:lnTo>
                <a:cubicBezTo>
                  <a:pt x="3598" y="47"/>
                  <a:pt x="3574" y="0"/>
                  <a:pt x="3545" y="0"/>
                </a:cubicBezTo>
                <a:close/>
                <a:moveTo>
                  <a:pt x="3859" y="0"/>
                </a:moveTo>
                <a:cubicBezTo>
                  <a:pt x="3830" y="0"/>
                  <a:pt x="3806" y="47"/>
                  <a:pt x="3806" y="105"/>
                </a:cubicBezTo>
                <a:lnTo>
                  <a:pt x="3806" y="325"/>
                </a:lnTo>
                <a:cubicBezTo>
                  <a:pt x="3806" y="382"/>
                  <a:pt x="3830" y="427"/>
                  <a:pt x="3859" y="427"/>
                </a:cubicBezTo>
                <a:cubicBezTo>
                  <a:pt x="3888" y="427"/>
                  <a:pt x="3912" y="382"/>
                  <a:pt x="3912" y="325"/>
                </a:cubicBezTo>
                <a:lnTo>
                  <a:pt x="3912" y="105"/>
                </a:lnTo>
                <a:cubicBezTo>
                  <a:pt x="3912" y="47"/>
                  <a:pt x="3888" y="0"/>
                  <a:pt x="3859" y="0"/>
                </a:cubicBezTo>
                <a:close/>
                <a:moveTo>
                  <a:pt x="4709" y="0"/>
                </a:moveTo>
                <a:cubicBezTo>
                  <a:pt x="4680" y="0"/>
                  <a:pt x="4656" y="47"/>
                  <a:pt x="4656" y="105"/>
                </a:cubicBezTo>
                <a:lnTo>
                  <a:pt x="4656" y="325"/>
                </a:lnTo>
                <a:cubicBezTo>
                  <a:pt x="4656" y="382"/>
                  <a:pt x="4680" y="427"/>
                  <a:pt x="4709" y="427"/>
                </a:cubicBezTo>
                <a:cubicBezTo>
                  <a:pt x="4738" y="427"/>
                  <a:pt x="4762" y="382"/>
                  <a:pt x="4762" y="325"/>
                </a:cubicBezTo>
                <a:lnTo>
                  <a:pt x="4762" y="105"/>
                </a:lnTo>
                <a:cubicBezTo>
                  <a:pt x="4762" y="47"/>
                  <a:pt x="4738" y="0"/>
                  <a:pt x="4709" y="0"/>
                </a:cubicBezTo>
                <a:close/>
                <a:moveTo>
                  <a:pt x="5023" y="0"/>
                </a:moveTo>
                <a:cubicBezTo>
                  <a:pt x="4994" y="0"/>
                  <a:pt x="4970" y="47"/>
                  <a:pt x="4970" y="105"/>
                </a:cubicBezTo>
                <a:lnTo>
                  <a:pt x="4970" y="325"/>
                </a:lnTo>
                <a:cubicBezTo>
                  <a:pt x="4970" y="382"/>
                  <a:pt x="4994" y="427"/>
                  <a:pt x="5023" y="427"/>
                </a:cubicBezTo>
                <a:cubicBezTo>
                  <a:pt x="5053" y="427"/>
                  <a:pt x="5076" y="382"/>
                  <a:pt x="5076" y="325"/>
                </a:cubicBezTo>
                <a:lnTo>
                  <a:pt x="5076" y="105"/>
                </a:lnTo>
                <a:cubicBezTo>
                  <a:pt x="5076" y="47"/>
                  <a:pt x="5053" y="0"/>
                  <a:pt x="5023" y="0"/>
                </a:cubicBezTo>
                <a:close/>
                <a:moveTo>
                  <a:pt x="5873" y="0"/>
                </a:moveTo>
                <a:cubicBezTo>
                  <a:pt x="5844" y="0"/>
                  <a:pt x="5820" y="47"/>
                  <a:pt x="5820" y="105"/>
                </a:cubicBezTo>
                <a:lnTo>
                  <a:pt x="5820" y="325"/>
                </a:lnTo>
                <a:cubicBezTo>
                  <a:pt x="5820" y="382"/>
                  <a:pt x="5844" y="427"/>
                  <a:pt x="5873" y="427"/>
                </a:cubicBezTo>
                <a:cubicBezTo>
                  <a:pt x="5902" y="427"/>
                  <a:pt x="5926" y="382"/>
                  <a:pt x="5926" y="325"/>
                </a:cubicBezTo>
                <a:lnTo>
                  <a:pt x="5926" y="105"/>
                </a:lnTo>
                <a:cubicBezTo>
                  <a:pt x="5926" y="47"/>
                  <a:pt x="5902" y="0"/>
                  <a:pt x="5873" y="0"/>
                </a:cubicBezTo>
                <a:close/>
                <a:moveTo>
                  <a:pt x="6188" y="0"/>
                </a:moveTo>
                <a:cubicBezTo>
                  <a:pt x="6159" y="0"/>
                  <a:pt x="6135" y="47"/>
                  <a:pt x="6135" y="105"/>
                </a:cubicBezTo>
                <a:lnTo>
                  <a:pt x="6135" y="325"/>
                </a:lnTo>
                <a:cubicBezTo>
                  <a:pt x="6135" y="382"/>
                  <a:pt x="6159" y="427"/>
                  <a:pt x="6188" y="427"/>
                </a:cubicBezTo>
                <a:cubicBezTo>
                  <a:pt x="6217" y="427"/>
                  <a:pt x="6240" y="382"/>
                  <a:pt x="6240" y="325"/>
                </a:cubicBezTo>
                <a:lnTo>
                  <a:pt x="6240" y="105"/>
                </a:lnTo>
                <a:cubicBezTo>
                  <a:pt x="6240" y="47"/>
                  <a:pt x="6217" y="0"/>
                  <a:pt x="6188" y="0"/>
                </a:cubicBezTo>
                <a:close/>
                <a:moveTo>
                  <a:pt x="7036" y="0"/>
                </a:moveTo>
                <a:cubicBezTo>
                  <a:pt x="7007" y="0"/>
                  <a:pt x="6984" y="47"/>
                  <a:pt x="6984" y="105"/>
                </a:cubicBezTo>
                <a:lnTo>
                  <a:pt x="6984" y="325"/>
                </a:lnTo>
                <a:cubicBezTo>
                  <a:pt x="6984" y="382"/>
                  <a:pt x="7007" y="427"/>
                  <a:pt x="7036" y="427"/>
                </a:cubicBezTo>
                <a:cubicBezTo>
                  <a:pt x="7065" y="427"/>
                  <a:pt x="7089" y="382"/>
                  <a:pt x="7089" y="325"/>
                </a:cubicBezTo>
                <a:lnTo>
                  <a:pt x="7089" y="105"/>
                </a:lnTo>
                <a:cubicBezTo>
                  <a:pt x="7089" y="47"/>
                  <a:pt x="7065" y="0"/>
                  <a:pt x="7036" y="0"/>
                </a:cubicBezTo>
                <a:close/>
                <a:moveTo>
                  <a:pt x="7351" y="0"/>
                </a:moveTo>
                <a:cubicBezTo>
                  <a:pt x="7322" y="0"/>
                  <a:pt x="7299" y="47"/>
                  <a:pt x="7299" y="105"/>
                </a:cubicBezTo>
                <a:lnTo>
                  <a:pt x="7299" y="325"/>
                </a:lnTo>
                <a:cubicBezTo>
                  <a:pt x="7299" y="382"/>
                  <a:pt x="7322" y="427"/>
                  <a:pt x="7351" y="427"/>
                </a:cubicBezTo>
                <a:cubicBezTo>
                  <a:pt x="7380" y="427"/>
                  <a:pt x="7404" y="382"/>
                  <a:pt x="7404" y="325"/>
                </a:cubicBezTo>
                <a:lnTo>
                  <a:pt x="7404" y="105"/>
                </a:lnTo>
                <a:cubicBezTo>
                  <a:pt x="7404" y="47"/>
                  <a:pt x="7380" y="0"/>
                  <a:pt x="7351" y="0"/>
                </a:cubicBezTo>
                <a:close/>
                <a:moveTo>
                  <a:pt x="8201" y="0"/>
                </a:moveTo>
                <a:cubicBezTo>
                  <a:pt x="8171" y="0"/>
                  <a:pt x="8148" y="47"/>
                  <a:pt x="8148" y="105"/>
                </a:cubicBezTo>
                <a:lnTo>
                  <a:pt x="8148" y="325"/>
                </a:lnTo>
                <a:cubicBezTo>
                  <a:pt x="8148" y="382"/>
                  <a:pt x="8171" y="427"/>
                  <a:pt x="8201" y="427"/>
                </a:cubicBezTo>
                <a:cubicBezTo>
                  <a:pt x="8230" y="427"/>
                  <a:pt x="8254" y="382"/>
                  <a:pt x="8254" y="325"/>
                </a:cubicBezTo>
                <a:lnTo>
                  <a:pt x="8254" y="105"/>
                </a:lnTo>
                <a:cubicBezTo>
                  <a:pt x="8254" y="47"/>
                  <a:pt x="8230" y="0"/>
                  <a:pt x="8201" y="0"/>
                </a:cubicBezTo>
                <a:close/>
                <a:moveTo>
                  <a:pt x="8515" y="0"/>
                </a:moveTo>
                <a:cubicBezTo>
                  <a:pt x="8486" y="0"/>
                  <a:pt x="8462" y="47"/>
                  <a:pt x="8462" y="105"/>
                </a:cubicBezTo>
                <a:lnTo>
                  <a:pt x="8462" y="325"/>
                </a:lnTo>
                <a:cubicBezTo>
                  <a:pt x="8462" y="382"/>
                  <a:pt x="8486" y="427"/>
                  <a:pt x="8515" y="427"/>
                </a:cubicBezTo>
                <a:cubicBezTo>
                  <a:pt x="8544" y="427"/>
                  <a:pt x="8568" y="382"/>
                  <a:pt x="8568" y="325"/>
                </a:cubicBezTo>
                <a:lnTo>
                  <a:pt x="8568" y="105"/>
                </a:lnTo>
                <a:cubicBezTo>
                  <a:pt x="8568" y="47"/>
                  <a:pt x="8544" y="0"/>
                  <a:pt x="8515" y="0"/>
                </a:cubicBezTo>
                <a:close/>
                <a:moveTo>
                  <a:pt x="9365" y="0"/>
                </a:moveTo>
                <a:cubicBezTo>
                  <a:pt x="9336" y="0"/>
                  <a:pt x="9312" y="47"/>
                  <a:pt x="9312" y="105"/>
                </a:cubicBezTo>
                <a:lnTo>
                  <a:pt x="9312" y="325"/>
                </a:lnTo>
                <a:cubicBezTo>
                  <a:pt x="9312" y="382"/>
                  <a:pt x="9336" y="427"/>
                  <a:pt x="9365" y="427"/>
                </a:cubicBezTo>
                <a:cubicBezTo>
                  <a:pt x="9394" y="427"/>
                  <a:pt x="9418" y="382"/>
                  <a:pt x="9418" y="325"/>
                </a:cubicBezTo>
                <a:lnTo>
                  <a:pt x="9418" y="105"/>
                </a:lnTo>
                <a:cubicBezTo>
                  <a:pt x="9418" y="47"/>
                  <a:pt x="9394" y="0"/>
                  <a:pt x="9365" y="0"/>
                </a:cubicBezTo>
                <a:close/>
                <a:moveTo>
                  <a:pt x="9679" y="0"/>
                </a:moveTo>
                <a:cubicBezTo>
                  <a:pt x="9650" y="0"/>
                  <a:pt x="9626" y="47"/>
                  <a:pt x="9626" y="105"/>
                </a:cubicBezTo>
                <a:lnTo>
                  <a:pt x="9626" y="325"/>
                </a:lnTo>
                <a:cubicBezTo>
                  <a:pt x="9626" y="382"/>
                  <a:pt x="9650" y="427"/>
                  <a:pt x="9679" y="427"/>
                </a:cubicBezTo>
                <a:cubicBezTo>
                  <a:pt x="9708" y="427"/>
                  <a:pt x="9732" y="382"/>
                  <a:pt x="9732" y="325"/>
                </a:cubicBezTo>
                <a:lnTo>
                  <a:pt x="9732" y="105"/>
                </a:lnTo>
                <a:cubicBezTo>
                  <a:pt x="9732" y="47"/>
                  <a:pt x="9708" y="0"/>
                  <a:pt x="9679" y="0"/>
                </a:cubicBezTo>
                <a:close/>
                <a:moveTo>
                  <a:pt x="10529" y="0"/>
                </a:moveTo>
                <a:cubicBezTo>
                  <a:pt x="10500" y="0"/>
                  <a:pt x="10476" y="47"/>
                  <a:pt x="10476" y="105"/>
                </a:cubicBezTo>
                <a:lnTo>
                  <a:pt x="10476" y="325"/>
                </a:lnTo>
                <a:cubicBezTo>
                  <a:pt x="10476" y="382"/>
                  <a:pt x="10500" y="427"/>
                  <a:pt x="10529" y="427"/>
                </a:cubicBezTo>
                <a:cubicBezTo>
                  <a:pt x="10558" y="427"/>
                  <a:pt x="10582" y="382"/>
                  <a:pt x="10582" y="325"/>
                </a:cubicBezTo>
                <a:lnTo>
                  <a:pt x="10582" y="105"/>
                </a:lnTo>
                <a:cubicBezTo>
                  <a:pt x="10582" y="47"/>
                  <a:pt x="10558" y="0"/>
                  <a:pt x="10529" y="0"/>
                </a:cubicBezTo>
                <a:close/>
                <a:moveTo>
                  <a:pt x="10844" y="0"/>
                </a:moveTo>
                <a:cubicBezTo>
                  <a:pt x="10814" y="0"/>
                  <a:pt x="10791" y="47"/>
                  <a:pt x="10791" y="105"/>
                </a:cubicBezTo>
                <a:lnTo>
                  <a:pt x="10791" y="325"/>
                </a:lnTo>
                <a:cubicBezTo>
                  <a:pt x="10791" y="382"/>
                  <a:pt x="10814" y="427"/>
                  <a:pt x="10844" y="427"/>
                </a:cubicBezTo>
                <a:cubicBezTo>
                  <a:pt x="10873" y="427"/>
                  <a:pt x="10895" y="382"/>
                  <a:pt x="10895" y="325"/>
                </a:cubicBezTo>
                <a:lnTo>
                  <a:pt x="10895" y="105"/>
                </a:lnTo>
                <a:cubicBezTo>
                  <a:pt x="10895" y="47"/>
                  <a:pt x="10873" y="0"/>
                  <a:pt x="10844" y="0"/>
                </a:cubicBezTo>
                <a:close/>
                <a:moveTo>
                  <a:pt x="11692" y="0"/>
                </a:moveTo>
                <a:cubicBezTo>
                  <a:pt x="11663" y="0"/>
                  <a:pt x="11640" y="47"/>
                  <a:pt x="11640" y="105"/>
                </a:cubicBezTo>
                <a:lnTo>
                  <a:pt x="11640" y="325"/>
                </a:lnTo>
                <a:cubicBezTo>
                  <a:pt x="11640" y="382"/>
                  <a:pt x="11663" y="427"/>
                  <a:pt x="11692" y="427"/>
                </a:cubicBezTo>
                <a:cubicBezTo>
                  <a:pt x="11721" y="427"/>
                  <a:pt x="11745" y="382"/>
                  <a:pt x="11745" y="325"/>
                </a:cubicBezTo>
                <a:lnTo>
                  <a:pt x="11745" y="105"/>
                </a:lnTo>
                <a:cubicBezTo>
                  <a:pt x="11745" y="47"/>
                  <a:pt x="11721" y="0"/>
                  <a:pt x="11692" y="0"/>
                </a:cubicBezTo>
                <a:close/>
                <a:moveTo>
                  <a:pt x="12007" y="0"/>
                </a:moveTo>
                <a:cubicBezTo>
                  <a:pt x="11978" y="0"/>
                  <a:pt x="11955" y="47"/>
                  <a:pt x="11955" y="105"/>
                </a:cubicBezTo>
                <a:lnTo>
                  <a:pt x="11955" y="325"/>
                </a:lnTo>
                <a:cubicBezTo>
                  <a:pt x="11955" y="382"/>
                  <a:pt x="11978" y="427"/>
                  <a:pt x="12007" y="427"/>
                </a:cubicBezTo>
                <a:cubicBezTo>
                  <a:pt x="12036" y="427"/>
                  <a:pt x="12060" y="382"/>
                  <a:pt x="12060" y="325"/>
                </a:cubicBezTo>
                <a:lnTo>
                  <a:pt x="12060" y="105"/>
                </a:lnTo>
                <a:cubicBezTo>
                  <a:pt x="12060" y="47"/>
                  <a:pt x="12036" y="0"/>
                  <a:pt x="12007" y="0"/>
                </a:cubicBezTo>
                <a:close/>
                <a:moveTo>
                  <a:pt x="12856" y="0"/>
                </a:moveTo>
                <a:cubicBezTo>
                  <a:pt x="12827" y="0"/>
                  <a:pt x="12804" y="47"/>
                  <a:pt x="12804" y="105"/>
                </a:cubicBezTo>
                <a:lnTo>
                  <a:pt x="12804" y="325"/>
                </a:lnTo>
                <a:cubicBezTo>
                  <a:pt x="12804" y="382"/>
                  <a:pt x="12827" y="427"/>
                  <a:pt x="12856" y="427"/>
                </a:cubicBezTo>
                <a:cubicBezTo>
                  <a:pt x="12886" y="427"/>
                  <a:pt x="12909" y="382"/>
                  <a:pt x="12909" y="325"/>
                </a:cubicBezTo>
                <a:lnTo>
                  <a:pt x="12909" y="105"/>
                </a:lnTo>
                <a:cubicBezTo>
                  <a:pt x="12909" y="47"/>
                  <a:pt x="12886" y="0"/>
                  <a:pt x="12856" y="0"/>
                </a:cubicBezTo>
                <a:close/>
                <a:moveTo>
                  <a:pt x="13171" y="0"/>
                </a:moveTo>
                <a:cubicBezTo>
                  <a:pt x="13142" y="0"/>
                  <a:pt x="13118" y="47"/>
                  <a:pt x="13118" y="105"/>
                </a:cubicBezTo>
                <a:lnTo>
                  <a:pt x="13118" y="325"/>
                </a:lnTo>
                <a:cubicBezTo>
                  <a:pt x="13118" y="382"/>
                  <a:pt x="13142" y="427"/>
                  <a:pt x="13171" y="427"/>
                </a:cubicBezTo>
                <a:cubicBezTo>
                  <a:pt x="13200" y="427"/>
                  <a:pt x="13224" y="382"/>
                  <a:pt x="13224" y="325"/>
                </a:cubicBezTo>
                <a:lnTo>
                  <a:pt x="13224" y="105"/>
                </a:lnTo>
                <a:cubicBezTo>
                  <a:pt x="13224" y="47"/>
                  <a:pt x="13200" y="0"/>
                  <a:pt x="13171" y="0"/>
                </a:cubicBezTo>
                <a:close/>
                <a:moveTo>
                  <a:pt x="14021" y="0"/>
                </a:moveTo>
                <a:cubicBezTo>
                  <a:pt x="13992" y="0"/>
                  <a:pt x="13968" y="47"/>
                  <a:pt x="13968" y="105"/>
                </a:cubicBezTo>
                <a:lnTo>
                  <a:pt x="13968" y="325"/>
                </a:lnTo>
                <a:cubicBezTo>
                  <a:pt x="13968" y="382"/>
                  <a:pt x="13992" y="427"/>
                  <a:pt x="14021" y="427"/>
                </a:cubicBezTo>
                <a:cubicBezTo>
                  <a:pt x="14050" y="427"/>
                  <a:pt x="14074" y="382"/>
                  <a:pt x="14074" y="325"/>
                </a:cubicBezTo>
                <a:lnTo>
                  <a:pt x="14074" y="105"/>
                </a:lnTo>
                <a:cubicBezTo>
                  <a:pt x="14074" y="47"/>
                  <a:pt x="14050" y="0"/>
                  <a:pt x="14021" y="0"/>
                </a:cubicBezTo>
                <a:close/>
                <a:moveTo>
                  <a:pt x="14335" y="0"/>
                </a:moveTo>
                <a:cubicBezTo>
                  <a:pt x="14306" y="0"/>
                  <a:pt x="14282" y="47"/>
                  <a:pt x="14282" y="105"/>
                </a:cubicBezTo>
                <a:lnTo>
                  <a:pt x="14282" y="325"/>
                </a:lnTo>
                <a:cubicBezTo>
                  <a:pt x="14282" y="382"/>
                  <a:pt x="14306" y="427"/>
                  <a:pt x="14335" y="427"/>
                </a:cubicBezTo>
                <a:cubicBezTo>
                  <a:pt x="14364" y="427"/>
                  <a:pt x="14388" y="382"/>
                  <a:pt x="14388" y="325"/>
                </a:cubicBezTo>
                <a:lnTo>
                  <a:pt x="14388" y="105"/>
                </a:lnTo>
                <a:cubicBezTo>
                  <a:pt x="14388" y="47"/>
                  <a:pt x="14364" y="0"/>
                  <a:pt x="14335" y="0"/>
                </a:cubicBezTo>
                <a:close/>
                <a:moveTo>
                  <a:pt x="15185" y="0"/>
                </a:moveTo>
                <a:cubicBezTo>
                  <a:pt x="15156" y="0"/>
                  <a:pt x="15132" y="47"/>
                  <a:pt x="15132" y="105"/>
                </a:cubicBezTo>
                <a:lnTo>
                  <a:pt x="15132" y="325"/>
                </a:lnTo>
                <a:cubicBezTo>
                  <a:pt x="15132" y="382"/>
                  <a:pt x="15156" y="427"/>
                  <a:pt x="15185" y="427"/>
                </a:cubicBezTo>
                <a:cubicBezTo>
                  <a:pt x="15214" y="427"/>
                  <a:pt x="15237" y="382"/>
                  <a:pt x="15237" y="325"/>
                </a:cubicBezTo>
                <a:lnTo>
                  <a:pt x="15237" y="105"/>
                </a:lnTo>
                <a:cubicBezTo>
                  <a:pt x="15237" y="47"/>
                  <a:pt x="15214" y="0"/>
                  <a:pt x="15185" y="0"/>
                </a:cubicBezTo>
                <a:close/>
                <a:moveTo>
                  <a:pt x="15500" y="0"/>
                </a:moveTo>
                <a:cubicBezTo>
                  <a:pt x="15470" y="0"/>
                  <a:pt x="15447" y="47"/>
                  <a:pt x="15447" y="105"/>
                </a:cubicBezTo>
                <a:lnTo>
                  <a:pt x="15447" y="325"/>
                </a:lnTo>
                <a:cubicBezTo>
                  <a:pt x="15447" y="382"/>
                  <a:pt x="15470" y="427"/>
                  <a:pt x="15500" y="427"/>
                </a:cubicBezTo>
                <a:cubicBezTo>
                  <a:pt x="15529" y="427"/>
                  <a:pt x="15551" y="382"/>
                  <a:pt x="15551" y="325"/>
                </a:cubicBezTo>
                <a:lnTo>
                  <a:pt x="15551" y="105"/>
                </a:lnTo>
                <a:cubicBezTo>
                  <a:pt x="15551" y="47"/>
                  <a:pt x="15529" y="0"/>
                  <a:pt x="15500" y="0"/>
                </a:cubicBezTo>
                <a:close/>
                <a:moveTo>
                  <a:pt x="16349" y="0"/>
                </a:moveTo>
                <a:cubicBezTo>
                  <a:pt x="16320" y="0"/>
                  <a:pt x="16296" y="47"/>
                  <a:pt x="16296" y="105"/>
                </a:cubicBezTo>
                <a:lnTo>
                  <a:pt x="16296" y="325"/>
                </a:lnTo>
                <a:cubicBezTo>
                  <a:pt x="16296" y="382"/>
                  <a:pt x="16320" y="427"/>
                  <a:pt x="16349" y="427"/>
                </a:cubicBezTo>
                <a:cubicBezTo>
                  <a:pt x="16378" y="427"/>
                  <a:pt x="16401" y="382"/>
                  <a:pt x="16401" y="325"/>
                </a:cubicBezTo>
                <a:lnTo>
                  <a:pt x="16401" y="105"/>
                </a:lnTo>
                <a:cubicBezTo>
                  <a:pt x="16401" y="47"/>
                  <a:pt x="16378" y="0"/>
                  <a:pt x="16349" y="0"/>
                </a:cubicBezTo>
                <a:close/>
                <a:moveTo>
                  <a:pt x="16663" y="0"/>
                </a:moveTo>
                <a:cubicBezTo>
                  <a:pt x="16634" y="0"/>
                  <a:pt x="16611" y="47"/>
                  <a:pt x="16611" y="105"/>
                </a:cubicBezTo>
                <a:lnTo>
                  <a:pt x="16611" y="325"/>
                </a:lnTo>
                <a:cubicBezTo>
                  <a:pt x="16611" y="382"/>
                  <a:pt x="16634" y="427"/>
                  <a:pt x="16663" y="427"/>
                </a:cubicBezTo>
                <a:cubicBezTo>
                  <a:pt x="16692" y="427"/>
                  <a:pt x="16716" y="382"/>
                  <a:pt x="16716" y="325"/>
                </a:cubicBezTo>
                <a:lnTo>
                  <a:pt x="16716" y="105"/>
                </a:lnTo>
                <a:cubicBezTo>
                  <a:pt x="16716" y="47"/>
                  <a:pt x="16692" y="0"/>
                  <a:pt x="16663" y="0"/>
                </a:cubicBezTo>
                <a:close/>
                <a:moveTo>
                  <a:pt x="17512" y="0"/>
                </a:moveTo>
                <a:cubicBezTo>
                  <a:pt x="17483" y="0"/>
                  <a:pt x="17459" y="47"/>
                  <a:pt x="17459" y="105"/>
                </a:cubicBezTo>
                <a:lnTo>
                  <a:pt x="17459" y="325"/>
                </a:lnTo>
                <a:cubicBezTo>
                  <a:pt x="17459" y="382"/>
                  <a:pt x="17483" y="427"/>
                  <a:pt x="17512" y="427"/>
                </a:cubicBezTo>
                <a:cubicBezTo>
                  <a:pt x="17541" y="427"/>
                  <a:pt x="17565" y="382"/>
                  <a:pt x="17565" y="325"/>
                </a:cubicBezTo>
                <a:lnTo>
                  <a:pt x="17565" y="105"/>
                </a:lnTo>
                <a:cubicBezTo>
                  <a:pt x="17565" y="47"/>
                  <a:pt x="17541" y="0"/>
                  <a:pt x="17512" y="0"/>
                </a:cubicBezTo>
                <a:close/>
                <a:moveTo>
                  <a:pt x="17827" y="0"/>
                </a:moveTo>
                <a:cubicBezTo>
                  <a:pt x="17798" y="0"/>
                  <a:pt x="17774" y="47"/>
                  <a:pt x="17774" y="105"/>
                </a:cubicBezTo>
                <a:lnTo>
                  <a:pt x="17774" y="325"/>
                </a:lnTo>
                <a:cubicBezTo>
                  <a:pt x="17774" y="382"/>
                  <a:pt x="17798" y="427"/>
                  <a:pt x="17827" y="427"/>
                </a:cubicBezTo>
                <a:cubicBezTo>
                  <a:pt x="17856" y="427"/>
                  <a:pt x="17880" y="382"/>
                  <a:pt x="17880" y="325"/>
                </a:cubicBezTo>
                <a:lnTo>
                  <a:pt x="17880" y="105"/>
                </a:lnTo>
                <a:cubicBezTo>
                  <a:pt x="17880" y="47"/>
                  <a:pt x="17856" y="0"/>
                  <a:pt x="17827" y="0"/>
                </a:cubicBezTo>
                <a:close/>
                <a:moveTo>
                  <a:pt x="18677" y="0"/>
                </a:moveTo>
                <a:cubicBezTo>
                  <a:pt x="18648" y="0"/>
                  <a:pt x="18624" y="47"/>
                  <a:pt x="18624" y="105"/>
                </a:cubicBezTo>
                <a:lnTo>
                  <a:pt x="18624" y="325"/>
                </a:lnTo>
                <a:cubicBezTo>
                  <a:pt x="18624" y="382"/>
                  <a:pt x="18648" y="427"/>
                  <a:pt x="18677" y="427"/>
                </a:cubicBezTo>
                <a:cubicBezTo>
                  <a:pt x="18706" y="427"/>
                  <a:pt x="18730" y="382"/>
                  <a:pt x="18730" y="325"/>
                </a:cubicBezTo>
                <a:lnTo>
                  <a:pt x="18730" y="105"/>
                </a:lnTo>
                <a:cubicBezTo>
                  <a:pt x="18730" y="47"/>
                  <a:pt x="18706" y="0"/>
                  <a:pt x="18677" y="0"/>
                </a:cubicBezTo>
                <a:close/>
                <a:moveTo>
                  <a:pt x="18991" y="0"/>
                </a:moveTo>
                <a:cubicBezTo>
                  <a:pt x="18962" y="0"/>
                  <a:pt x="18938" y="47"/>
                  <a:pt x="18938" y="105"/>
                </a:cubicBezTo>
                <a:lnTo>
                  <a:pt x="18938" y="325"/>
                </a:lnTo>
                <a:cubicBezTo>
                  <a:pt x="18938" y="382"/>
                  <a:pt x="18962" y="427"/>
                  <a:pt x="18991" y="427"/>
                </a:cubicBezTo>
                <a:cubicBezTo>
                  <a:pt x="19020" y="427"/>
                  <a:pt x="19044" y="382"/>
                  <a:pt x="19044" y="325"/>
                </a:cubicBezTo>
                <a:lnTo>
                  <a:pt x="19044" y="105"/>
                </a:lnTo>
                <a:cubicBezTo>
                  <a:pt x="19044" y="47"/>
                  <a:pt x="19020" y="0"/>
                  <a:pt x="18991" y="0"/>
                </a:cubicBezTo>
                <a:close/>
                <a:moveTo>
                  <a:pt x="19841" y="0"/>
                </a:moveTo>
                <a:cubicBezTo>
                  <a:pt x="19812" y="0"/>
                  <a:pt x="19788" y="47"/>
                  <a:pt x="19788" y="105"/>
                </a:cubicBezTo>
                <a:lnTo>
                  <a:pt x="19788" y="325"/>
                </a:lnTo>
                <a:cubicBezTo>
                  <a:pt x="19788" y="382"/>
                  <a:pt x="19812" y="427"/>
                  <a:pt x="19841" y="427"/>
                </a:cubicBezTo>
                <a:cubicBezTo>
                  <a:pt x="19870" y="427"/>
                  <a:pt x="19894" y="382"/>
                  <a:pt x="19894" y="325"/>
                </a:cubicBezTo>
                <a:lnTo>
                  <a:pt x="19894" y="105"/>
                </a:lnTo>
                <a:cubicBezTo>
                  <a:pt x="19894" y="47"/>
                  <a:pt x="19870" y="0"/>
                  <a:pt x="19841" y="0"/>
                </a:cubicBezTo>
                <a:close/>
                <a:moveTo>
                  <a:pt x="20155" y="0"/>
                </a:moveTo>
                <a:cubicBezTo>
                  <a:pt x="20126" y="0"/>
                  <a:pt x="20102" y="47"/>
                  <a:pt x="20102" y="105"/>
                </a:cubicBezTo>
                <a:lnTo>
                  <a:pt x="20102" y="325"/>
                </a:lnTo>
                <a:cubicBezTo>
                  <a:pt x="20102" y="382"/>
                  <a:pt x="20126" y="427"/>
                  <a:pt x="20155" y="427"/>
                </a:cubicBezTo>
                <a:cubicBezTo>
                  <a:pt x="20184" y="427"/>
                  <a:pt x="20207" y="382"/>
                  <a:pt x="20207" y="325"/>
                </a:cubicBezTo>
                <a:lnTo>
                  <a:pt x="20207" y="105"/>
                </a:lnTo>
                <a:cubicBezTo>
                  <a:pt x="20207" y="47"/>
                  <a:pt x="20184" y="0"/>
                  <a:pt x="20155" y="0"/>
                </a:cubicBezTo>
                <a:close/>
                <a:moveTo>
                  <a:pt x="21004" y="0"/>
                </a:moveTo>
                <a:cubicBezTo>
                  <a:pt x="20975" y="0"/>
                  <a:pt x="20952" y="47"/>
                  <a:pt x="20952" y="105"/>
                </a:cubicBezTo>
                <a:lnTo>
                  <a:pt x="20952" y="325"/>
                </a:lnTo>
                <a:cubicBezTo>
                  <a:pt x="20952" y="382"/>
                  <a:pt x="20975" y="427"/>
                  <a:pt x="21004" y="427"/>
                </a:cubicBezTo>
                <a:cubicBezTo>
                  <a:pt x="21033" y="427"/>
                  <a:pt x="21057" y="382"/>
                  <a:pt x="21057" y="325"/>
                </a:cubicBezTo>
                <a:lnTo>
                  <a:pt x="21057" y="105"/>
                </a:lnTo>
                <a:cubicBezTo>
                  <a:pt x="21057" y="47"/>
                  <a:pt x="21033" y="0"/>
                  <a:pt x="21004" y="0"/>
                </a:cubicBezTo>
                <a:close/>
                <a:moveTo>
                  <a:pt x="21319" y="0"/>
                </a:moveTo>
                <a:cubicBezTo>
                  <a:pt x="21289" y="0"/>
                  <a:pt x="21267" y="47"/>
                  <a:pt x="21267" y="105"/>
                </a:cubicBezTo>
                <a:lnTo>
                  <a:pt x="21267" y="325"/>
                </a:lnTo>
                <a:cubicBezTo>
                  <a:pt x="21267" y="382"/>
                  <a:pt x="21289" y="427"/>
                  <a:pt x="21319" y="427"/>
                </a:cubicBezTo>
                <a:cubicBezTo>
                  <a:pt x="21348" y="427"/>
                  <a:pt x="21372" y="382"/>
                  <a:pt x="21372" y="325"/>
                </a:cubicBezTo>
                <a:lnTo>
                  <a:pt x="21372" y="105"/>
                </a:lnTo>
                <a:cubicBezTo>
                  <a:pt x="21372" y="47"/>
                  <a:pt x="21348" y="0"/>
                  <a:pt x="21319" y="0"/>
                </a:cubicBezTo>
                <a:close/>
                <a:moveTo>
                  <a:pt x="281" y="730"/>
                </a:moveTo>
                <a:cubicBezTo>
                  <a:pt x="252" y="730"/>
                  <a:pt x="228" y="777"/>
                  <a:pt x="228" y="835"/>
                </a:cubicBezTo>
                <a:lnTo>
                  <a:pt x="228" y="1055"/>
                </a:lnTo>
                <a:cubicBezTo>
                  <a:pt x="228" y="1112"/>
                  <a:pt x="252" y="1157"/>
                  <a:pt x="281" y="1157"/>
                </a:cubicBezTo>
                <a:cubicBezTo>
                  <a:pt x="311" y="1157"/>
                  <a:pt x="334" y="1112"/>
                  <a:pt x="334" y="1055"/>
                </a:cubicBezTo>
                <a:lnTo>
                  <a:pt x="334" y="835"/>
                </a:lnTo>
                <a:cubicBezTo>
                  <a:pt x="334" y="777"/>
                  <a:pt x="311" y="730"/>
                  <a:pt x="281" y="730"/>
                </a:cubicBezTo>
                <a:close/>
                <a:moveTo>
                  <a:pt x="596" y="730"/>
                </a:moveTo>
                <a:cubicBezTo>
                  <a:pt x="567" y="730"/>
                  <a:pt x="543" y="777"/>
                  <a:pt x="543" y="835"/>
                </a:cubicBezTo>
                <a:lnTo>
                  <a:pt x="543" y="1055"/>
                </a:lnTo>
                <a:cubicBezTo>
                  <a:pt x="543" y="1112"/>
                  <a:pt x="567" y="1157"/>
                  <a:pt x="596" y="1157"/>
                </a:cubicBezTo>
                <a:cubicBezTo>
                  <a:pt x="625" y="1157"/>
                  <a:pt x="649" y="1112"/>
                  <a:pt x="649" y="1055"/>
                </a:cubicBezTo>
                <a:lnTo>
                  <a:pt x="649" y="835"/>
                </a:lnTo>
                <a:cubicBezTo>
                  <a:pt x="649" y="777"/>
                  <a:pt x="625" y="730"/>
                  <a:pt x="596" y="730"/>
                </a:cubicBezTo>
                <a:close/>
                <a:moveTo>
                  <a:pt x="1446" y="730"/>
                </a:moveTo>
                <a:cubicBezTo>
                  <a:pt x="1417" y="730"/>
                  <a:pt x="1393" y="777"/>
                  <a:pt x="1393" y="835"/>
                </a:cubicBezTo>
                <a:lnTo>
                  <a:pt x="1393" y="1055"/>
                </a:lnTo>
                <a:cubicBezTo>
                  <a:pt x="1393" y="1112"/>
                  <a:pt x="1417" y="1157"/>
                  <a:pt x="1446" y="1157"/>
                </a:cubicBezTo>
                <a:cubicBezTo>
                  <a:pt x="1475" y="1157"/>
                  <a:pt x="1499" y="1112"/>
                  <a:pt x="1499" y="1055"/>
                </a:cubicBezTo>
                <a:lnTo>
                  <a:pt x="1499" y="835"/>
                </a:lnTo>
                <a:cubicBezTo>
                  <a:pt x="1499" y="777"/>
                  <a:pt x="1475" y="730"/>
                  <a:pt x="1446" y="730"/>
                </a:cubicBezTo>
                <a:close/>
                <a:moveTo>
                  <a:pt x="1760" y="730"/>
                </a:moveTo>
                <a:cubicBezTo>
                  <a:pt x="1731" y="730"/>
                  <a:pt x="1707" y="777"/>
                  <a:pt x="1707" y="835"/>
                </a:cubicBezTo>
                <a:lnTo>
                  <a:pt x="1707" y="1055"/>
                </a:lnTo>
                <a:cubicBezTo>
                  <a:pt x="1707" y="1112"/>
                  <a:pt x="1731" y="1157"/>
                  <a:pt x="1760" y="1157"/>
                </a:cubicBezTo>
                <a:cubicBezTo>
                  <a:pt x="1789" y="1157"/>
                  <a:pt x="1813" y="1112"/>
                  <a:pt x="1813" y="1055"/>
                </a:cubicBezTo>
                <a:lnTo>
                  <a:pt x="1813" y="835"/>
                </a:lnTo>
                <a:cubicBezTo>
                  <a:pt x="1813" y="777"/>
                  <a:pt x="1789" y="730"/>
                  <a:pt x="1760" y="730"/>
                </a:cubicBezTo>
                <a:close/>
                <a:moveTo>
                  <a:pt x="2610" y="730"/>
                </a:moveTo>
                <a:cubicBezTo>
                  <a:pt x="2581" y="730"/>
                  <a:pt x="2557" y="777"/>
                  <a:pt x="2557" y="835"/>
                </a:cubicBezTo>
                <a:lnTo>
                  <a:pt x="2557" y="1055"/>
                </a:lnTo>
                <a:cubicBezTo>
                  <a:pt x="2557" y="1112"/>
                  <a:pt x="2581" y="1157"/>
                  <a:pt x="2610" y="1157"/>
                </a:cubicBezTo>
                <a:cubicBezTo>
                  <a:pt x="2639" y="1157"/>
                  <a:pt x="2662" y="1112"/>
                  <a:pt x="2662" y="1055"/>
                </a:cubicBezTo>
                <a:lnTo>
                  <a:pt x="2662" y="835"/>
                </a:lnTo>
                <a:cubicBezTo>
                  <a:pt x="2662" y="777"/>
                  <a:pt x="2639" y="730"/>
                  <a:pt x="2610" y="730"/>
                </a:cubicBezTo>
                <a:close/>
                <a:moveTo>
                  <a:pt x="2924" y="730"/>
                </a:moveTo>
                <a:cubicBezTo>
                  <a:pt x="2895" y="730"/>
                  <a:pt x="2871" y="777"/>
                  <a:pt x="2871" y="835"/>
                </a:cubicBezTo>
                <a:lnTo>
                  <a:pt x="2871" y="1055"/>
                </a:lnTo>
                <a:cubicBezTo>
                  <a:pt x="2871" y="1112"/>
                  <a:pt x="2895" y="1157"/>
                  <a:pt x="2924" y="1157"/>
                </a:cubicBezTo>
                <a:cubicBezTo>
                  <a:pt x="2954" y="1157"/>
                  <a:pt x="2976" y="1112"/>
                  <a:pt x="2976" y="1055"/>
                </a:cubicBezTo>
                <a:lnTo>
                  <a:pt x="2976" y="835"/>
                </a:lnTo>
                <a:cubicBezTo>
                  <a:pt x="2976" y="777"/>
                  <a:pt x="2954" y="730"/>
                  <a:pt x="2924" y="730"/>
                </a:cubicBezTo>
                <a:close/>
                <a:moveTo>
                  <a:pt x="3773" y="730"/>
                </a:moveTo>
                <a:cubicBezTo>
                  <a:pt x="3744" y="730"/>
                  <a:pt x="3721" y="777"/>
                  <a:pt x="3721" y="835"/>
                </a:cubicBezTo>
                <a:lnTo>
                  <a:pt x="3721" y="1055"/>
                </a:lnTo>
                <a:cubicBezTo>
                  <a:pt x="3721" y="1112"/>
                  <a:pt x="3744" y="1157"/>
                  <a:pt x="3773" y="1157"/>
                </a:cubicBezTo>
                <a:cubicBezTo>
                  <a:pt x="3802" y="1157"/>
                  <a:pt x="3826" y="1112"/>
                  <a:pt x="3826" y="1055"/>
                </a:cubicBezTo>
                <a:lnTo>
                  <a:pt x="3826" y="835"/>
                </a:lnTo>
                <a:cubicBezTo>
                  <a:pt x="3826" y="777"/>
                  <a:pt x="3802" y="730"/>
                  <a:pt x="3773" y="730"/>
                </a:cubicBezTo>
                <a:close/>
                <a:moveTo>
                  <a:pt x="4088" y="730"/>
                </a:moveTo>
                <a:cubicBezTo>
                  <a:pt x="4058" y="730"/>
                  <a:pt x="4035" y="777"/>
                  <a:pt x="4035" y="835"/>
                </a:cubicBezTo>
                <a:lnTo>
                  <a:pt x="4035" y="1055"/>
                </a:lnTo>
                <a:cubicBezTo>
                  <a:pt x="4035" y="1112"/>
                  <a:pt x="4058" y="1157"/>
                  <a:pt x="4088" y="1157"/>
                </a:cubicBezTo>
                <a:cubicBezTo>
                  <a:pt x="4117" y="1157"/>
                  <a:pt x="4141" y="1112"/>
                  <a:pt x="4141" y="1055"/>
                </a:cubicBezTo>
                <a:lnTo>
                  <a:pt x="4141" y="835"/>
                </a:lnTo>
                <a:cubicBezTo>
                  <a:pt x="4141" y="777"/>
                  <a:pt x="4117" y="730"/>
                  <a:pt x="4088" y="730"/>
                </a:cubicBezTo>
                <a:close/>
                <a:moveTo>
                  <a:pt x="4937" y="730"/>
                </a:moveTo>
                <a:cubicBezTo>
                  <a:pt x="4908" y="730"/>
                  <a:pt x="4884" y="777"/>
                  <a:pt x="4884" y="835"/>
                </a:cubicBezTo>
                <a:lnTo>
                  <a:pt x="4884" y="1055"/>
                </a:lnTo>
                <a:cubicBezTo>
                  <a:pt x="4884" y="1112"/>
                  <a:pt x="4908" y="1157"/>
                  <a:pt x="4937" y="1157"/>
                </a:cubicBezTo>
                <a:cubicBezTo>
                  <a:pt x="4966" y="1157"/>
                  <a:pt x="4990" y="1112"/>
                  <a:pt x="4990" y="1055"/>
                </a:cubicBezTo>
                <a:lnTo>
                  <a:pt x="4990" y="835"/>
                </a:lnTo>
                <a:cubicBezTo>
                  <a:pt x="4990" y="777"/>
                  <a:pt x="4966" y="730"/>
                  <a:pt x="4937" y="730"/>
                </a:cubicBezTo>
                <a:close/>
                <a:moveTo>
                  <a:pt x="5252" y="730"/>
                </a:moveTo>
                <a:cubicBezTo>
                  <a:pt x="5223" y="730"/>
                  <a:pt x="5199" y="777"/>
                  <a:pt x="5199" y="835"/>
                </a:cubicBezTo>
                <a:lnTo>
                  <a:pt x="5199" y="1055"/>
                </a:lnTo>
                <a:cubicBezTo>
                  <a:pt x="5199" y="1112"/>
                  <a:pt x="5223" y="1157"/>
                  <a:pt x="5252" y="1157"/>
                </a:cubicBezTo>
                <a:cubicBezTo>
                  <a:pt x="5281" y="1157"/>
                  <a:pt x="5305" y="1112"/>
                  <a:pt x="5305" y="1055"/>
                </a:cubicBezTo>
                <a:lnTo>
                  <a:pt x="5305" y="835"/>
                </a:lnTo>
                <a:cubicBezTo>
                  <a:pt x="5305" y="777"/>
                  <a:pt x="5281" y="730"/>
                  <a:pt x="5252" y="730"/>
                </a:cubicBezTo>
                <a:close/>
                <a:moveTo>
                  <a:pt x="6102" y="730"/>
                </a:moveTo>
                <a:cubicBezTo>
                  <a:pt x="6072" y="730"/>
                  <a:pt x="6049" y="777"/>
                  <a:pt x="6049" y="835"/>
                </a:cubicBezTo>
                <a:lnTo>
                  <a:pt x="6049" y="1055"/>
                </a:lnTo>
                <a:cubicBezTo>
                  <a:pt x="6049" y="1112"/>
                  <a:pt x="6072" y="1157"/>
                  <a:pt x="6102" y="1157"/>
                </a:cubicBezTo>
                <a:cubicBezTo>
                  <a:pt x="6131" y="1157"/>
                  <a:pt x="6155" y="1112"/>
                  <a:pt x="6155" y="1055"/>
                </a:cubicBezTo>
                <a:lnTo>
                  <a:pt x="6155" y="835"/>
                </a:lnTo>
                <a:cubicBezTo>
                  <a:pt x="6155" y="777"/>
                  <a:pt x="6131" y="730"/>
                  <a:pt x="6102" y="730"/>
                </a:cubicBezTo>
                <a:close/>
                <a:moveTo>
                  <a:pt x="6416" y="730"/>
                </a:moveTo>
                <a:cubicBezTo>
                  <a:pt x="6387" y="730"/>
                  <a:pt x="6363" y="777"/>
                  <a:pt x="6363" y="835"/>
                </a:cubicBezTo>
                <a:lnTo>
                  <a:pt x="6363" y="1055"/>
                </a:lnTo>
                <a:cubicBezTo>
                  <a:pt x="6363" y="1112"/>
                  <a:pt x="6387" y="1157"/>
                  <a:pt x="6416" y="1157"/>
                </a:cubicBezTo>
                <a:cubicBezTo>
                  <a:pt x="6445" y="1157"/>
                  <a:pt x="6469" y="1112"/>
                  <a:pt x="6469" y="1055"/>
                </a:cubicBezTo>
                <a:lnTo>
                  <a:pt x="6469" y="835"/>
                </a:lnTo>
                <a:cubicBezTo>
                  <a:pt x="6469" y="777"/>
                  <a:pt x="6445" y="730"/>
                  <a:pt x="6416" y="730"/>
                </a:cubicBezTo>
                <a:close/>
                <a:moveTo>
                  <a:pt x="7266" y="730"/>
                </a:moveTo>
                <a:cubicBezTo>
                  <a:pt x="7237" y="730"/>
                  <a:pt x="7213" y="777"/>
                  <a:pt x="7213" y="835"/>
                </a:cubicBezTo>
                <a:lnTo>
                  <a:pt x="7213" y="1055"/>
                </a:lnTo>
                <a:cubicBezTo>
                  <a:pt x="7213" y="1112"/>
                  <a:pt x="7237" y="1157"/>
                  <a:pt x="7266" y="1157"/>
                </a:cubicBezTo>
                <a:cubicBezTo>
                  <a:pt x="7295" y="1157"/>
                  <a:pt x="7318" y="1112"/>
                  <a:pt x="7318" y="1055"/>
                </a:cubicBezTo>
                <a:lnTo>
                  <a:pt x="7318" y="835"/>
                </a:lnTo>
                <a:cubicBezTo>
                  <a:pt x="7318" y="777"/>
                  <a:pt x="7295" y="730"/>
                  <a:pt x="7266" y="730"/>
                </a:cubicBezTo>
                <a:close/>
                <a:moveTo>
                  <a:pt x="7580" y="730"/>
                </a:moveTo>
                <a:cubicBezTo>
                  <a:pt x="7551" y="730"/>
                  <a:pt x="7527" y="777"/>
                  <a:pt x="7527" y="835"/>
                </a:cubicBezTo>
                <a:lnTo>
                  <a:pt x="7527" y="1055"/>
                </a:lnTo>
                <a:cubicBezTo>
                  <a:pt x="7527" y="1112"/>
                  <a:pt x="7551" y="1157"/>
                  <a:pt x="7580" y="1157"/>
                </a:cubicBezTo>
                <a:cubicBezTo>
                  <a:pt x="7609" y="1157"/>
                  <a:pt x="7632" y="1112"/>
                  <a:pt x="7632" y="1055"/>
                </a:cubicBezTo>
                <a:lnTo>
                  <a:pt x="7632" y="835"/>
                </a:lnTo>
                <a:cubicBezTo>
                  <a:pt x="7632" y="777"/>
                  <a:pt x="7609" y="730"/>
                  <a:pt x="7580" y="730"/>
                </a:cubicBezTo>
                <a:close/>
                <a:moveTo>
                  <a:pt x="8429" y="730"/>
                </a:moveTo>
                <a:cubicBezTo>
                  <a:pt x="8400" y="730"/>
                  <a:pt x="8377" y="777"/>
                  <a:pt x="8377" y="835"/>
                </a:cubicBezTo>
                <a:lnTo>
                  <a:pt x="8377" y="1055"/>
                </a:lnTo>
                <a:cubicBezTo>
                  <a:pt x="8377" y="1112"/>
                  <a:pt x="8400" y="1157"/>
                  <a:pt x="8429" y="1157"/>
                </a:cubicBezTo>
                <a:cubicBezTo>
                  <a:pt x="8458" y="1157"/>
                  <a:pt x="8482" y="1112"/>
                  <a:pt x="8482" y="1055"/>
                </a:cubicBezTo>
                <a:lnTo>
                  <a:pt x="8482" y="835"/>
                </a:lnTo>
                <a:cubicBezTo>
                  <a:pt x="8482" y="777"/>
                  <a:pt x="8458" y="730"/>
                  <a:pt x="8429" y="730"/>
                </a:cubicBezTo>
                <a:close/>
                <a:moveTo>
                  <a:pt x="8744" y="730"/>
                </a:moveTo>
                <a:cubicBezTo>
                  <a:pt x="8714" y="730"/>
                  <a:pt x="8691" y="777"/>
                  <a:pt x="8691" y="835"/>
                </a:cubicBezTo>
                <a:lnTo>
                  <a:pt x="8691" y="1055"/>
                </a:lnTo>
                <a:cubicBezTo>
                  <a:pt x="8691" y="1112"/>
                  <a:pt x="8714" y="1157"/>
                  <a:pt x="8744" y="1157"/>
                </a:cubicBezTo>
                <a:cubicBezTo>
                  <a:pt x="8773" y="1157"/>
                  <a:pt x="8796" y="1112"/>
                  <a:pt x="8796" y="1055"/>
                </a:cubicBezTo>
                <a:lnTo>
                  <a:pt x="8796" y="835"/>
                </a:lnTo>
                <a:cubicBezTo>
                  <a:pt x="8796" y="777"/>
                  <a:pt x="8773" y="730"/>
                  <a:pt x="8744" y="730"/>
                </a:cubicBezTo>
                <a:close/>
                <a:moveTo>
                  <a:pt x="9593" y="730"/>
                </a:moveTo>
                <a:cubicBezTo>
                  <a:pt x="9564" y="730"/>
                  <a:pt x="9540" y="777"/>
                  <a:pt x="9540" y="835"/>
                </a:cubicBezTo>
                <a:lnTo>
                  <a:pt x="9540" y="1055"/>
                </a:lnTo>
                <a:cubicBezTo>
                  <a:pt x="9540" y="1112"/>
                  <a:pt x="9564" y="1157"/>
                  <a:pt x="9593" y="1157"/>
                </a:cubicBezTo>
                <a:cubicBezTo>
                  <a:pt x="9622" y="1157"/>
                  <a:pt x="9646" y="1112"/>
                  <a:pt x="9646" y="1055"/>
                </a:cubicBezTo>
                <a:lnTo>
                  <a:pt x="9646" y="835"/>
                </a:lnTo>
                <a:cubicBezTo>
                  <a:pt x="9646" y="777"/>
                  <a:pt x="9622" y="730"/>
                  <a:pt x="9593" y="730"/>
                </a:cubicBezTo>
                <a:close/>
                <a:moveTo>
                  <a:pt x="9908" y="730"/>
                </a:moveTo>
                <a:cubicBezTo>
                  <a:pt x="9879" y="730"/>
                  <a:pt x="9855" y="777"/>
                  <a:pt x="9855" y="835"/>
                </a:cubicBezTo>
                <a:lnTo>
                  <a:pt x="9855" y="1055"/>
                </a:lnTo>
                <a:cubicBezTo>
                  <a:pt x="9855" y="1112"/>
                  <a:pt x="9879" y="1157"/>
                  <a:pt x="9908" y="1157"/>
                </a:cubicBezTo>
                <a:cubicBezTo>
                  <a:pt x="9937" y="1157"/>
                  <a:pt x="9961" y="1112"/>
                  <a:pt x="9961" y="1055"/>
                </a:cubicBezTo>
                <a:lnTo>
                  <a:pt x="9961" y="835"/>
                </a:lnTo>
                <a:cubicBezTo>
                  <a:pt x="9961" y="777"/>
                  <a:pt x="9937" y="730"/>
                  <a:pt x="9908" y="730"/>
                </a:cubicBezTo>
                <a:close/>
                <a:moveTo>
                  <a:pt x="10758" y="730"/>
                </a:moveTo>
                <a:cubicBezTo>
                  <a:pt x="10728" y="730"/>
                  <a:pt x="10705" y="777"/>
                  <a:pt x="10705" y="835"/>
                </a:cubicBezTo>
                <a:lnTo>
                  <a:pt x="10705" y="1055"/>
                </a:lnTo>
                <a:cubicBezTo>
                  <a:pt x="10705" y="1112"/>
                  <a:pt x="10728" y="1157"/>
                  <a:pt x="10758" y="1157"/>
                </a:cubicBezTo>
                <a:cubicBezTo>
                  <a:pt x="10787" y="1157"/>
                  <a:pt x="10810" y="1112"/>
                  <a:pt x="10810" y="1055"/>
                </a:cubicBezTo>
                <a:lnTo>
                  <a:pt x="10810" y="835"/>
                </a:lnTo>
                <a:cubicBezTo>
                  <a:pt x="10810" y="777"/>
                  <a:pt x="10787" y="730"/>
                  <a:pt x="10758" y="730"/>
                </a:cubicBezTo>
                <a:close/>
                <a:moveTo>
                  <a:pt x="11072" y="730"/>
                </a:moveTo>
                <a:cubicBezTo>
                  <a:pt x="11043" y="730"/>
                  <a:pt x="11019" y="777"/>
                  <a:pt x="11019" y="835"/>
                </a:cubicBezTo>
                <a:lnTo>
                  <a:pt x="11019" y="1055"/>
                </a:lnTo>
                <a:cubicBezTo>
                  <a:pt x="11019" y="1112"/>
                  <a:pt x="11043" y="1157"/>
                  <a:pt x="11072" y="1157"/>
                </a:cubicBezTo>
                <a:cubicBezTo>
                  <a:pt x="11101" y="1157"/>
                  <a:pt x="11125" y="1112"/>
                  <a:pt x="11125" y="1055"/>
                </a:cubicBezTo>
                <a:lnTo>
                  <a:pt x="11125" y="835"/>
                </a:lnTo>
                <a:cubicBezTo>
                  <a:pt x="11125" y="777"/>
                  <a:pt x="11101" y="730"/>
                  <a:pt x="11072" y="730"/>
                </a:cubicBezTo>
                <a:close/>
                <a:moveTo>
                  <a:pt x="11922" y="730"/>
                </a:moveTo>
                <a:cubicBezTo>
                  <a:pt x="11893" y="730"/>
                  <a:pt x="11869" y="777"/>
                  <a:pt x="11869" y="835"/>
                </a:cubicBezTo>
                <a:lnTo>
                  <a:pt x="11869" y="1055"/>
                </a:lnTo>
                <a:cubicBezTo>
                  <a:pt x="11869" y="1112"/>
                  <a:pt x="11893" y="1157"/>
                  <a:pt x="11922" y="1157"/>
                </a:cubicBezTo>
                <a:cubicBezTo>
                  <a:pt x="11951" y="1157"/>
                  <a:pt x="11974" y="1112"/>
                  <a:pt x="11974" y="1055"/>
                </a:cubicBezTo>
                <a:lnTo>
                  <a:pt x="11974" y="835"/>
                </a:lnTo>
                <a:cubicBezTo>
                  <a:pt x="11974" y="777"/>
                  <a:pt x="11951" y="730"/>
                  <a:pt x="11922" y="730"/>
                </a:cubicBezTo>
                <a:close/>
                <a:moveTo>
                  <a:pt x="12236" y="730"/>
                </a:moveTo>
                <a:cubicBezTo>
                  <a:pt x="12207" y="730"/>
                  <a:pt x="12183" y="777"/>
                  <a:pt x="12183" y="835"/>
                </a:cubicBezTo>
                <a:lnTo>
                  <a:pt x="12183" y="1055"/>
                </a:lnTo>
                <a:cubicBezTo>
                  <a:pt x="12183" y="1112"/>
                  <a:pt x="12207" y="1157"/>
                  <a:pt x="12236" y="1157"/>
                </a:cubicBezTo>
                <a:cubicBezTo>
                  <a:pt x="12265" y="1157"/>
                  <a:pt x="12288" y="1112"/>
                  <a:pt x="12288" y="1055"/>
                </a:cubicBezTo>
                <a:lnTo>
                  <a:pt x="12288" y="835"/>
                </a:lnTo>
                <a:cubicBezTo>
                  <a:pt x="12288" y="777"/>
                  <a:pt x="12265" y="730"/>
                  <a:pt x="12236" y="730"/>
                </a:cubicBezTo>
                <a:close/>
                <a:moveTo>
                  <a:pt x="13085" y="730"/>
                </a:moveTo>
                <a:cubicBezTo>
                  <a:pt x="13056" y="730"/>
                  <a:pt x="13032" y="777"/>
                  <a:pt x="13032" y="835"/>
                </a:cubicBezTo>
                <a:lnTo>
                  <a:pt x="13032" y="1055"/>
                </a:lnTo>
                <a:cubicBezTo>
                  <a:pt x="13032" y="1112"/>
                  <a:pt x="13056" y="1157"/>
                  <a:pt x="13085" y="1157"/>
                </a:cubicBezTo>
                <a:cubicBezTo>
                  <a:pt x="13114" y="1157"/>
                  <a:pt x="13138" y="1112"/>
                  <a:pt x="13138" y="1055"/>
                </a:cubicBezTo>
                <a:lnTo>
                  <a:pt x="13138" y="835"/>
                </a:lnTo>
                <a:cubicBezTo>
                  <a:pt x="13138" y="777"/>
                  <a:pt x="13114" y="730"/>
                  <a:pt x="13085" y="730"/>
                </a:cubicBezTo>
                <a:close/>
                <a:moveTo>
                  <a:pt x="13399" y="730"/>
                </a:moveTo>
                <a:cubicBezTo>
                  <a:pt x="13370" y="730"/>
                  <a:pt x="13348" y="777"/>
                  <a:pt x="13348" y="835"/>
                </a:cubicBezTo>
                <a:lnTo>
                  <a:pt x="13348" y="1055"/>
                </a:lnTo>
                <a:cubicBezTo>
                  <a:pt x="13348" y="1112"/>
                  <a:pt x="13370" y="1157"/>
                  <a:pt x="13399" y="1157"/>
                </a:cubicBezTo>
                <a:cubicBezTo>
                  <a:pt x="13428" y="1157"/>
                  <a:pt x="13452" y="1112"/>
                  <a:pt x="13452" y="1055"/>
                </a:cubicBezTo>
                <a:lnTo>
                  <a:pt x="13452" y="835"/>
                </a:lnTo>
                <a:cubicBezTo>
                  <a:pt x="13452" y="777"/>
                  <a:pt x="13428" y="730"/>
                  <a:pt x="13399" y="730"/>
                </a:cubicBezTo>
                <a:close/>
                <a:moveTo>
                  <a:pt x="14249" y="730"/>
                </a:moveTo>
                <a:cubicBezTo>
                  <a:pt x="14220" y="730"/>
                  <a:pt x="14196" y="777"/>
                  <a:pt x="14196" y="835"/>
                </a:cubicBezTo>
                <a:lnTo>
                  <a:pt x="14196" y="1055"/>
                </a:lnTo>
                <a:cubicBezTo>
                  <a:pt x="14196" y="1112"/>
                  <a:pt x="14220" y="1157"/>
                  <a:pt x="14249" y="1157"/>
                </a:cubicBezTo>
                <a:cubicBezTo>
                  <a:pt x="14278" y="1157"/>
                  <a:pt x="14302" y="1112"/>
                  <a:pt x="14302" y="1055"/>
                </a:cubicBezTo>
                <a:lnTo>
                  <a:pt x="14302" y="835"/>
                </a:lnTo>
                <a:cubicBezTo>
                  <a:pt x="14302" y="777"/>
                  <a:pt x="14278" y="730"/>
                  <a:pt x="14249" y="730"/>
                </a:cubicBezTo>
                <a:close/>
                <a:moveTo>
                  <a:pt x="14564" y="730"/>
                </a:moveTo>
                <a:cubicBezTo>
                  <a:pt x="14535" y="730"/>
                  <a:pt x="14511" y="777"/>
                  <a:pt x="14511" y="835"/>
                </a:cubicBezTo>
                <a:lnTo>
                  <a:pt x="14511" y="1055"/>
                </a:lnTo>
                <a:cubicBezTo>
                  <a:pt x="14511" y="1112"/>
                  <a:pt x="14535" y="1157"/>
                  <a:pt x="14564" y="1157"/>
                </a:cubicBezTo>
                <a:cubicBezTo>
                  <a:pt x="14593" y="1157"/>
                  <a:pt x="14617" y="1112"/>
                  <a:pt x="14617" y="1055"/>
                </a:cubicBezTo>
                <a:lnTo>
                  <a:pt x="14617" y="835"/>
                </a:lnTo>
                <a:cubicBezTo>
                  <a:pt x="14617" y="777"/>
                  <a:pt x="14593" y="730"/>
                  <a:pt x="14564" y="730"/>
                </a:cubicBezTo>
                <a:close/>
                <a:moveTo>
                  <a:pt x="15413" y="730"/>
                </a:moveTo>
                <a:cubicBezTo>
                  <a:pt x="15384" y="730"/>
                  <a:pt x="15360" y="777"/>
                  <a:pt x="15360" y="835"/>
                </a:cubicBezTo>
                <a:lnTo>
                  <a:pt x="15360" y="1055"/>
                </a:lnTo>
                <a:cubicBezTo>
                  <a:pt x="15360" y="1112"/>
                  <a:pt x="15384" y="1157"/>
                  <a:pt x="15413" y="1157"/>
                </a:cubicBezTo>
                <a:cubicBezTo>
                  <a:pt x="15442" y="1157"/>
                  <a:pt x="15465" y="1112"/>
                  <a:pt x="15465" y="1055"/>
                </a:cubicBezTo>
                <a:lnTo>
                  <a:pt x="15465" y="835"/>
                </a:lnTo>
                <a:cubicBezTo>
                  <a:pt x="15465" y="777"/>
                  <a:pt x="15442" y="730"/>
                  <a:pt x="15413" y="730"/>
                </a:cubicBezTo>
                <a:close/>
                <a:moveTo>
                  <a:pt x="15728" y="730"/>
                </a:moveTo>
                <a:cubicBezTo>
                  <a:pt x="15699" y="730"/>
                  <a:pt x="15675" y="777"/>
                  <a:pt x="15675" y="835"/>
                </a:cubicBezTo>
                <a:lnTo>
                  <a:pt x="15675" y="1055"/>
                </a:lnTo>
                <a:cubicBezTo>
                  <a:pt x="15675" y="1112"/>
                  <a:pt x="15699" y="1157"/>
                  <a:pt x="15728" y="1157"/>
                </a:cubicBezTo>
                <a:cubicBezTo>
                  <a:pt x="15757" y="1157"/>
                  <a:pt x="15781" y="1112"/>
                  <a:pt x="15781" y="1055"/>
                </a:cubicBezTo>
                <a:lnTo>
                  <a:pt x="15781" y="835"/>
                </a:lnTo>
                <a:cubicBezTo>
                  <a:pt x="15781" y="777"/>
                  <a:pt x="15757" y="730"/>
                  <a:pt x="15728" y="730"/>
                </a:cubicBezTo>
                <a:close/>
                <a:moveTo>
                  <a:pt x="16578" y="730"/>
                </a:moveTo>
                <a:cubicBezTo>
                  <a:pt x="16549" y="730"/>
                  <a:pt x="16525" y="777"/>
                  <a:pt x="16525" y="835"/>
                </a:cubicBezTo>
                <a:lnTo>
                  <a:pt x="16525" y="1055"/>
                </a:lnTo>
                <a:cubicBezTo>
                  <a:pt x="16525" y="1112"/>
                  <a:pt x="16549" y="1157"/>
                  <a:pt x="16578" y="1157"/>
                </a:cubicBezTo>
                <a:cubicBezTo>
                  <a:pt x="16607" y="1157"/>
                  <a:pt x="16630" y="1112"/>
                  <a:pt x="16630" y="1055"/>
                </a:cubicBezTo>
                <a:lnTo>
                  <a:pt x="16630" y="835"/>
                </a:lnTo>
                <a:cubicBezTo>
                  <a:pt x="16630" y="777"/>
                  <a:pt x="16607" y="730"/>
                  <a:pt x="16578" y="730"/>
                </a:cubicBezTo>
                <a:close/>
                <a:moveTo>
                  <a:pt x="16892" y="730"/>
                </a:moveTo>
                <a:cubicBezTo>
                  <a:pt x="16863" y="730"/>
                  <a:pt x="16839" y="777"/>
                  <a:pt x="16839" y="835"/>
                </a:cubicBezTo>
                <a:lnTo>
                  <a:pt x="16839" y="1055"/>
                </a:lnTo>
                <a:cubicBezTo>
                  <a:pt x="16839" y="1112"/>
                  <a:pt x="16863" y="1157"/>
                  <a:pt x="16892" y="1157"/>
                </a:cubicBezTo>
                <a:cubicBezTo>
                  <a:pt x="16921" y="1157"/>
                  <a:pt x="16944" y="1112"/>
                  <a:pt x="16944" y="1055"/>
                </a:cubicBezTo>
                <a:lnTo>
                  <a:pt x="16944" y="835"/>
                </a:lnTo>
                <a:cubicBezTo>
                  <a:pt x="16944" y="777"/>
                  <a:pt x="16921" y="730"/>
                  <a:pt x="16892" y="730"/>
                </a:cubicBezTo>
                <a:close/>
                <a:moveTo>
                  <a:pt x="17741" y="730"/>
                </a:moveTo>
                <a:cubicBezTo>
                  <a:pt x="17712" y="730"/>
                  <a:pt x="17689" y="777"/>
                  <a:pt x="17689" y="835"/>
                </a:cubicBezTo>
                <a:lnTo>
                  <a:pt x="17689" y="1055"/>
                </a:lnTo>
                <a:cubicBezTo>
                  <a:pt x="17689" y="1112"/>
                  <a:pt x="17712" y="1157"/>
                  <a:pt x="17741" y="1157"/>
                </a:cubicBezTo>
                <a:cubicBezTo>
                  <a:pt x="17770" y="1157"/>
                  <a:pt x="17794" y="1112"/>
                  <a:pt x="17794" y="1055"/>
                </a:cubicBezTo>
                <a:lnTo>
                  <a:pt x="17794" y="835"/>
                </a:lnTo>
                <a:cubicBezTo>
                  <a:pt x="17794" y="777"/>
                  <a:pt x="17770" y="730"/>
                  <a:pt x="17741" y="730"/>
                </a:cubicBezTo>
                <a:close/>
                <a:moveTo>
                  <a:pt x="18055" y="730"/>
                </a:moveTo>
                <a:cubicBezTo>
                  <a:pt x="18026" y="730"/>
                  <a:pt x="18002" y="777"/>
                  <a:pt x="18002" y="835"/>
                </a:cubicBezTo>
                <a:lnTo>
                  <a:pt x="18002" y="1055"/>
                </a:lnTo>
                <a:cubicBezTo>
                  <a:pt x="18002" y="1112"/>
                  <a:pt x="18026" y="1157"/>
                  <a:pt x="18055" y="1157"/>
                </a:cubicBezTo>
                <a:cubicBezTo>
                  <a:pt x="18085" y="1157"/>
                  <a:pt x="18108" y="1112"/>
                  <a:pt x="18108" y="1055"/>
                </a:cubicBezTo>
                <a:lnTo>
                  <a:pt x="18108" y="835"/>
                </a:lnTo>
                <a:cubicBezTo>
                  <a:pt x="18108" y="777"/>
                  <a:pt x="18085" y="730"/>
                  <a:pt x="18055" y="730"/>
                </a:cubicBezTo>
                <a:close/>
                <a:moveTo>
                  <a:pt x="18905" y="730"/>
                </a:moveTo>
                <a:cubicBezTo>
                  <a:pt x="18876" y="730"/>
                  <a:pt x="18852" y="777"/>
                  <a:pt x="18852" y="835"/>
                </a:cubicBezTo>
                <a:lnTo>
                  <a:pt x="18852" y="1055"/>
                </a:lnTo>
                <a:cubicBezTo>
                  <a:pt x="18852" y="1112"/>
                  <a:pt x="18876" y="1157"/>
                  <a:pt x="18905" y="1157"/>
                </a:cubicBezTo>
                <a:cubicBezTo>
                  <a:pt x="18934" y="1157"/>
                  <a:pt x="18958" y="1112"/>
                  <a:pt x="18958" y="1055"/>
                </a:cubicBezTo>
                <a:lnTo>
                  <a:pt x="18958" y="835"/>
                </a:lnTo>
                <a:cubicBezTo>
                  <a:pt x="18958" y="777"/>
                  <a:pt x="18934" y="730"/>
                  <a:pt x="18905" y="730"/>
                </a:cubicBezTo>
                <a:close/>
                <a:moveTo>
                  <a:pt x="19220" y="730"/>
                </a:moveTo>
                <a:cubicBezTo>
                  <a:pt x="19191" y="730"/>
                  <a:pt x="19167" y="777"/>
                  <a:pt x="19167" y="835"/>
                </a:cubicBezTo>
                <a:lnTo>
                  <a:pt x="19167" y="1055"/>
                </a:lnTo>
                <a:cubicBezTo>
                  <a:pt x="19167" y="1112"/>
                  <a:pt x="19191" y="1157"/>
                  <a:pt x="19220" y="1157"/>
                </a:cubicBezTo>
                <a:cubicBezTo>
                  <a:pt x="19249" y="1157"/>
                  <a:pt x="19273" y="1112"/>
                  <a:pt x="19273" y="1055"/>
                </a:cubicBezTo>
                <a:lnTo>
                  <a:pt x="19273" y="835"/>
                </a:lnTo>
                <a:cubicBezTo>
                  <a:pt x="19273" y="777"/>
                  <a:pt x="19249" y="730"/>
                  <a:pt x="19220" y="730"/>
                </a:cubicBezTo>
                <a:close/>
                <a:moveTo>
                  <a:pt x="20069" y="730"/>
                </a:moveTo>
                <a:cubicBezTo>
                  <a:pt x="20040" y="730"/>
                  <a:pt x="20016" y="777"/>
                  <a:pt x="20016" y="835"/>
                </a:cubicBezTo>
                <a:lnTo>
                  <a:pt x="20016" y="1055"/>
                </a:lnTo>
                <a:cubicBezTo>
                  <a:pt x="20016" y="1112"/>
                  <a:pt x="20040" y="1157"/>
                  <a:pt x="20069" y="1157"/>
                </a:cubicBezTo>
                <a:cubicBezTo>
                  <a:pt x="20099" y="1157"/>
                  <a:pt x="20122" y="1112"/>
                  <a:pt x="20122" y="1055"/>
                </a:cubicBezTo>
                <a:lnTo>
                  <a:pt x="20122" y="835"/>
                </a:lnTo>
                <a:cubicBezTo>
                  <a:pt x="20122" y="777"/>
                  <a:pt x="20099" y="730"/>
                  <a:pt x="20069" y="730"/>
                </a:cubicBezTo>
                <a:close/>
                <a:moveTo>
                  <a:pt x="20384" y="730"/>
                </a:moveTo>
                <a:cubicBezTo>
                  <a:pt x="20355" y="730"/>
                  <a:pt x="20331" y="777"/>
                  <a:pt x="20331" y="835"/>
                </a:cubicBezTo>
                <a:lnTo>
                  <a:pt x="20331" y="1055"/>
                </a:lnTo>
                <a:cubicBezTo>
                  <a:pt x="20331" y="1112"/>
                  <a:pt x="20355" y="1157"/>
                  <a:pt x="20384" y="1157"/>
                </a:cubicBezTo>
                <a:cubicBezTo>
                  <a:pt x="20413" y="1157"/>
                  <a:pt x="20436" y="1112"/>
                  <a:pt x="20436" y="1055"/>
                </a:cubicBezTo>
                <a:lnTo>
                  <a:pt x="20436" y="835"/>
                </a:lnTo>
                <a:cubicBezTo>
                  <a:pt x="20436" y="777"/>
                  <a:pt x="20413" y="730"/>
                  <a:pt x="20384" y="730"/>
                </a:cubicBezTo>
                <a:close/>
                <a:moveTo>
                  <a:pt x="21234" y="730"/>
                </a:moveTo>
                <a:cubicBezTo>
                  <a:pt x="21204" y="730"/>
                  <a:pt x="21181" y="777"/>
                  <a:pt x="21181" y="835"/>
                </a:cubicBezTo>
                <a:lnTo>
                  <a:pt x="21181" y="1055"/>
                </a:lnTo>
                <a:cubicBezTo>
                  <a:pt x="21181" y="1112"/>
                  <a:pt x="21204" y="1157"/>
                  <a:pt x="21234" y="1157"/>
                </a:cubicBezTo>
                <a:cubicBezTo>
                  <a:pt x="21263" y="1157"/>
                  <a:pt x="21285" y="1112"/>
                  <a:pt x="21285" y="1055"/>
                </a:cubicBezTo>
                <a:lnTo>
                  <a:pt x="21285" y="835"/>
                </a:lnTo>
                <a:cubicBezTo>
                  <a:pt x="21285" y="777"/>
                  <a:pt x="21263" y="730"/>
                  <a:pt x="21234" y="730"/>
                </a:cubicBezTo>
                <a:close/>
                <a:moveTo>
                  <a:pt x="21547" y="730"/>
                </a:moveTo>
                <a:cubicBezTo>
                  <a:pt x="21518" y="730"/>
                  <a:pt x="21495" y="777"/>
                  <a:pt x="21495" y="835"/>
                </a:cubicBezTo>
                <a:lnTo>
                  <a:pt x="21495" y="1055"/>
                </a:lnTo>
                <a:cubicBezTo>
                  <a:pt x="21495" y="1112"/>
                  <a:pt x="21518" y="1157"/>
                  <a:pt x="21547" y="1157"/>
                </a:cubicBezTo>
                <a:cubicBezTo>
                  <a:pt x="21576" y="1157"/>
                  <a:pt x="21600" y="1112"/>
                  <a:pt x="21600" y="1055"/>
                </a:cubicBezTo>
                <a:lnTo>
                  <a:pt x="21600" y="835"/>
                </a:lnTo>
                <a:cubicBezTo>
                  <a:pt x="21600" y="777"/>
                  <a:pt x="21576" y="730"/>
                  <a:pt x="21547" y="730"/>
                </a:cubicBezTo>
                <a:close/>
                <a:moveTo>
                  <a:pt x="53" y="1460"/>
                </a:moveTo>
                <a:cubicBezTo>
                  <a:pt x="24" y="1460"/>
                  <a:pt x="0" y="1507"/>
                  <a:pt x="0" y="1564"/>
                </a:cubicBezTo>
                <a:lnTo>
                  <a:pt x="0" y="1785"/>
                </a:lnTo>
                <a:cubicBezTo>
                  <a:pt x="0" y="1842"/>
                  <a:pt x="24" y="1887"/>
                  <a:pt x="53" y="1887"/>
                </a:cubicBezTo>
                <a:cubicBezTo>
                  <a:pt x="82" y="1887"/>
                  <a:pt x="106" y="1842"/>
                  <a:pt x="106" y="1785"/>
                </a:cubicBezTo>
                <a:lnTo>
                  <a:pt x="106" y="1564"/>
                </a:lnTo>
                <a:cubicBezTo>
                  <a:pt x="106" y="1507"/>
                  <a:pt x="82" y="1460"/>
                  <a:pt x="53" y="1460"/>
                </a:cubicBezTo>
                <a:close/>
                <a:moveTo>
                  <a:pt x="367" y="1460"/>
                </a:moveTo>
                <a:cubicBezTo>
                  <a:pt x="338" y="1460"/>
                  <a:pt x="315" y="1507"/>
                  <a:pt x="315" y="1564"/>
                </a:cubicBezTo>
                <a:lnTo>
                  <a:pt x="315" y="1785"/>
                </a:lnTo>
                <a:cubicBezTo>
                  <a:pt x="315" y="1842"/>
                  <a:pt x="338" y="1887"/>
                  <a:pt x="367" y="1887"/>
                </a:cubicBezTo>
                <a:cubicBezTo>
                  <a:pt x="397" y="1887"/>
                  <a:pt x="420" y="1842"/>
                  <a:pt x="420" y="1785"/>
                </a:cubicBezTo>
                <a:lnTo>
                  <a:pt x="420" y="1564"/>
                </a:lnTo>
                <a:cubicBezTo>
                  <a:pt x="420" y="1507"/>
                  <a:pt x="397" y="1460"/>
                  <a:pt x="367" y="1460"/>
                </a:cubicBezTo>
                <a:close/>
                <a:moveTo>
                  <a:pt x="1217" y="1460"/>
                </a:moveTo>
                <a:cubicBezTo>
                  <a:pt x="1188" y="1460"/>
                  <a:pt x="1164" y="1507"/>
                  <a:pt x="1164" y="1564"/>
                </a:cubicBezTo>
                <a:lnTo>
                  <a:pt x="1164" y="1785"/>
                </a:lnTo>
                <a:cubicBezTo>
                  <a:pt x="1164" y="1842"/>
                  <a:pt x="1188" y="1887"/>
                  <a:pt x="1217" y="1887"/>
                </a:cubicBezTo>
                <a:cubicBezTo>
                  <a:pt x="1246" y="1887"/>
                  <a:pt x="1270" y="1842"/>
                  <a:pt x="1270" y="1785"/>
                </a:cubicBezTo>
                <a:lnTo>
                  <a:pt x="1270" y="1564"/>
                </a:lnTo>
                <a:cubicBezTo>
                  <a:pt x="1270" y="1507"/>
                  <a:pt x="1246" y="1460"/>
                  <a:pt x="1217" y="1460"/>
                </a:cubicBezTo>
                <a:close/>
                <a:moveTo>
                  <a:pt x="1532" y="1460"/>
                </a:moveTo>
                <a:cubicBezTo>
                  <a:pt x="1503" y="1460"/>
                  <a:pt x="1479" y="1507"/>
                  <a:pt x="1479" y="1564"/>
                </a:cubicBezTo>
                <a:lnTo>
                  <a:pt x="1479" y="1785"/>
                </a:lnTo>
                <a:cubicBezTo>
                  <a:pt x="1479" y="1842"/>
                  <a:pt x="1503" y="1887"/>
                  <a:pt x="1532" y="1887"/>
                </a:cubicBezTo>
                <a:cubicBezTo>
                  <a:pt x="1561" y="1887"/>
                  <a:pt x="1584" y="1842"/>
                  <a:pt x="1584" y="1785"/>
                </a:cubicBezTo>
                <a:lnTo>
                  <a:pt x="1584" y="1564"/>
                </a:lnTo>
                <a:cubicBezTo>
                  <a:pt x="1584" y="1507"/>
                  <a:pt x="1561" y="1460"/>
                  <a:pt x="1532" y="1460"/>
                </a:cubicBezTo>
                <a:close/>
                <a:moveTo>
                  <a:pt x="2380" y="1460"/>
                </a:moveTo>
                <a:cubicBezTo>
                  <a:pt x="2351" y="1460"/>
                  <a:pt x="2329" y="1507"/>
                  <a:pt x="2329" y="1564"/>
                </a:cubicBezTo>
                <a:lnTo>
                  <a:pt x="2329" y="1785"/>
                </a:lnTo>
                <a:cubicBezTo>
                  <a:pt x="2329" y="1842"/>
                  <a:pt x="2351" y="1887"/>
                  <a:pt x="2380" y="1887"/>
                </a:cubicBezTo>
                <a:cubicBezTo>
                  <a:pt x="2409" y="1887"/>
                  <a:pt x="2433" y="1842"/>
                  <a:pt x="2433" y="1785"/>
                </a:cubicBezTo>
                <a:lnTo>
                  <a:pt x="2433" y="1564"/>
                </a:lnTo>
                <a:cubicBezTo>
                  <a:pt x="2433" y="1507"/>
                  <a:pt x="2409" y="1460"/>
                  <a:pt x="2380" y="1460"/>
                </a:cubicBezTo>
                <a:close/>
                <a:moveTo>
                  <a:pt x="2695" y="1460"/>
                </a:moveTo>
                <a:cubicBezTo>
                  <a:pt x="2666" y="1460"/>
                  <a:pt x="2643" y="1507"/>
                  <a:pt x="2643" y="1564"/>
                </a:cubicBezTo>
                <a:lnTo>
                  <a:pt x="2643" y="1785"/>
                </a:lnTo>
                <a:cubicBezTo>
                  <a:pt x="2643" y="1842"/>
                  <a:pt x="2666" y="1887"/>
                  <a:pt x="2695" y="1887"/>
                </a:cubicBezTo>
                <a:cubicBezTo>
                  <a:pt x="2724" y="1887"/>
                  <a:pt x="2748" y="1842"/>
                  <a:pt x="2748" y="1785"/>
                </a:cubicBezTo>
                <a:lnTo>
                  <a:pt x="2748" y="1564"/>
                </a:lnTo>
                <a:cubicBezTo>
                  <a:pt x="2748" y="1507"/>
                  <a:pt x="2724" y="1460"/>
                  <a:pt x="2695" y="1460"/>
                </a:cubicBezTo>
                <a:close/>
                <a:moveTo>
                  <a:pt x="3545" y="1460"/>
                </a:moveTo>
                <a:cubicBezTo>
                  <a:pt x="3516" y="1460"/>
                  <a:pt x="3492" y="1507"/>
                  <a:pt x="3492" y="1564"/>
                </a:cubicBezTo>
                <a:lnTo>
                  <a:pt x="3492" y="1785"/>
                </a:lnTo>
                <a:cubicBezTo>
                  <a:pt x="3492" y="1842"/>
                  <a:pt x="3516" y="1887"/>
                  <a:pt x="3545" y="1887"/>
                </a:cubicBezTo>
                <a:cubicBezTo>
                  <a:pt x="3574" y="1887"/>
                  <a:pt x="3598" y="1842"/>
                  <a:pt x="3598" y="1785"/>
                </a:cubicBezTo>
                <a:lnTo>
                  <a:pt x="3598" y="1564"/>
                </a:lnTo>
                <a:cubicBezTo>
                  <a:pt x="3598" y="1507"/>
                  <a:pt x="3574" y="1460"/>
                  <a:pt x="3545" y="1460"/>
                </a:cubicBezTo>
                <a:close/>
                <a:moveTo>
                  <a:pt x="3859" y="1460"/>
                </a:moveTo>
                <a:cubicBezTo>
                  <a:pt x="3830" y="1460"/>
                  <a:pt x="3806" y="1507"/>
                  <a:pt x="3806" y="1564"/>
                </a:cubicBezTo>
                <a:lnTo>
                  <a:pt x="3806" y="1785"/>
                </a:lnTo>
                <a:cubicBezTo>
                  <a:pt x="3806" y="1842"/>
                  <a:pt x="3830" y="1887"/>
                  <a:pt x="3859" y="1887"/>
                </a:cubicBezTo>
                <a:cubicBezTo>
                  <a:pt x="3888" y="1887"/>
                  <a:pt x="3912" y="1842"/>
                  <a:pt x="3912" y="1785"/>
                </a:cubicBezTo>
                <a:lnTo>
                  <a:pt x="3912" y="1564"/>
                </a:lnTo>
                <a:cubicBezTo>
                  <a:pt x="3912" y="1507"/>
                  <a:pt x="3888" y="1460"/>
                  <a:pt x="3859" y="1460"/>
                </a:cubicBezTo>
                <a:close/>
                <a:moveTo>
                  <a:pt x="4709" y="1460"/>
                </a:moveTo>
                <a:cubicBezTo>
                  <a:pt x="4680" y="1460"/>
                  <a:pt x="4656" y="1507"/>
                  <a:pt x="4656" y="1564"/>
                </a:cubicBezTo>
                <a:lnTo>
                  <a:pt x="4656" y="1785"/>
                </a:lnTo>
                <a:cubicBezTo>
                  <a:pt x="4656" y="1842"/>
                  <a:pt x="4680" y="1887"/>
                  <a:pt x="4709" y="1887"/>
                </a:cubicBezTo>
                <a:cubicBezTo>
                  <a:pt x="4738" y="1887"/>
                  <a:pt x="4762" y="1842"/>
                  <a:pt x="4762" y="1785"/>
                </a:cubicBezTo>
                <a:lnTo>
                  <a:pt x="4762" y="1564"/>
                </a:lnTo>
                <a:cubicBezTo>
                  <a:pt x="4762" y="1507"/>
                  <a:pt x="4738" y="1460"/>
                  <a:pt x="4709" y="1460"/>
                </a:cubicBezTo>
                <a:close/>
                <a:moveTo>
                  <a:pt x="5023" y="1460"/>
                </a:moveTo>
                <a:cubicBezTo>
                  <a:pt x="4994" y="1460"/>
                  <a:pt x="4970" y="1507"/>
                  <a:pt x="4970" y="1564"/>
                </a:cubicBezTo>
                <a:lnTo>
                  <a:pt x="4970" y="1785"/>
                </a:lnTo>
                <a:cubicBezTo>
                  <a:pt x="4970" y="1842"/>
                  <a:pt x="4994" y="1887"/>
                  <a:pt x="5023" y="1887"/>
                </a:cubicBezTo>
                <a:cubicBezTo>
                  <a:pt x="5053" y="1887"/>
                  <a:pt x="5076" y="1842"/>
                  <a:pt x="5076" y="1785"/>
                </a:cubicBezTo>
                <a:lnTo>
                  <a:pt x="5076" y="1564"/>
                </a:lnTo>
                <a:cubicBezTo>
                  <a:pt x="5076" y="1507"/>
                  <a:pt x="5053" y="1460"/>
                  <a:pt x="5023" y="1460"/>
                </a:cubicBezTo>
                <a:close/>
                <a:moveTo>
                  <a:pt x="5873" y="1460"/>
                </a:moveTo>
                <a:cubicBezTo>
                  <a:pt x="5844" y="1460"/>
                  <a:pt x="5820" y="1507"/>
                  <a:pt x="5820" y="1564"/>
                </a:cubicBezTo>
                <a:lnTo>
                  <a:pt x="5820" y="1785"/>
                </a:lnTo>
                <a:cubicBezTo>
                  <a:pt x="5820" y="1842"/>
                  <a:pt x="5844" y="1887"/>
                  <a:pt x="5873" y="1887"/>
                </a:cubicBezTo>
                <a:cubicBezTo>
                  <a:pt x="5902" y="1887"/>
                  <a:pt x="5926" y="1842"/>
                  <a:pt x="5926" y="1785"/>
                </a:cubicBezTo>
                <a:lnTo>
                  <a:pt x="5926" y="1564"/>
                </a:lnTo>
                <a:cubicBezTo>
                  <a:pt x="5926" y="1507"/>
                  <a:pt x="5902" y="1460"/>
                  <a:pt x="5873" y="1460"/>
                </a:cubicBezTo>
                <a:close/>
                <a:moveTo>
                  <a:pt x="6188" y="1460"/>
                </a:moveTo>
                <a:cubicBezTo>
                  <a:pt x="6159" y="1460"/>
                  <a:pt x="6135" y="1507"/>
                  <a:pt x="6135" y="1564"/>
                </a:cubicBezTo>
                <a:lnTo>
                  <a:pt x="6135" y="1785"/>
                </a:lnTo>
                <a:cubicBezTo>
                  <a:pt x="6135" y="1842"/>
                  <a:pt x="6159" y="1887"/>
                  <a:pt x="6188" y="1887"/>
                </a:cubicBezTo>
                <a:cubicBezTo>
                  <a:pt x="6217" y="1887"/>
                  <a:pt x="6240" y="1842"/>
                  <a:pt x="6240" y="1785"/>
                </a:cubicBezTo>
                <a:lnTo>
                  <a:pt x="6240" y="1564"/>
                </a:lnTo>
                <a:cubicBezTo>
                  <a:pt x="6240" y="1507"/>
                  <a:pt x="6217" y="1460"/>
                  <a:pt x="6188" y="1460"/>
                </a:cubicBezTo>
                <a:close/>
                <a:moveTo>
                  <a:pt x="7036" y="1460"/>
                </a:moveTo>
                <a:cubicBezTo>
                  <a:pt x="7007" y="1460"/>
                  <a:pt x="6984" y="1507"/>
                  <a:pt x="6984" y="1564"/>
                </a:cubicBezTo>
                <a:lnTo>
                  <a:pt x="6984" y="1785"/>
                </a:lnTo>
                <a:cubicBezTo>
                  <a:pt x="6984" y="1842"/>
                  <a:pt x="7007" y="1887"/>
                  <a:pt x="7036" y="1887"/>
                </a:cubicBezTo>
                <a:cubicBezTo>
                  <a:pt x="7065" y="1887"/>
                  <a:pt x="7089" y="1842"/>
                  <a:pt x="7089" y="1785"/>
                </a:cubicBezTo>
                <a:lnTo>
                  <a:pt x="7089" y="1564"/>
                </a:lnTo>
                <a:cubicBezTo>
                  <a:pt x="7089" y="1507"/>
                  <a:pt x="7065" y="1460"/>
                  <a:pt x="7036" y="1460"/>
                </a:cubicBezTo>
                <a:close/>
                <a:moveTo>
                  <a:pt x="7351" y="1460"/>
                </a:moveTo>
                <a:cubicBezTo>
                  <a:pt x="7322" y="1460"/>
                  <a:pt x="7299" y="1507"/>
                  <a:pt x="7299" y="1564"/>
                </a:cubicBezTo>
                <a:lnTo>
                  <a:pt x="7299" y="1785"/>
                </a:lnTo>
                <a:cubicBezTo>
                  <a:pt x="7299" y="1842"/>
                  <a:pt x="7322" y="1887"/>
                  <a:pt x="7351" y="1887"/>
                </a:cubicBezTo>
                <a:cubicBezTo>
                  <a:pt x="7380" y="1887"/>
                  <a:pt x="7404" y="1842"/>
                  <a:pt x="7404" y="1785"/>
                </a:cubicBezTo>
                <a:lnTo>
                  <a:pt x="7404" y="1564"/>
                </a:lnTo>
                <a:cubicBezTo>
                  <a:pt x="7404" y="1507"/>
                  <a:pt x="7380" y="1460"/>
                  <a:pt x="7351" y="1460"/>
                </a:cubicBezTo>
                <a:close/>
                <a:moveTo>
                  <a:pt x="8201" y="1460"/>
                </a:moveTo>
                <a:cubicBezTo>
                  <a:pt x="8171" y="1460"/>
                  <a:pt x="8148" y="1507"/>
                  <a:pt x="8148" y="1564"/>
                </a:cubicBezTo>
                <a:lnTo>
                  <a:pt x="8148" y="1785"/>
                </a:lnTo>
                <a:cubicBezTo>
                  <a:pt x="8148" y="1842"/>
                  <a:pt x="8171" y="1887"/>
                  <a:pt x="8201" y="1887"/>
                </a:cubicBezTo>
                <a:cubicBezTo>
                  <a:pt x="8230" y="1887"/>
                  <a:pt x="8254" y="1842"/>
                  <a:pt x="8254" y="1785"/>
                </a:cubicBezTo>
                <a:lnTo>
                  <a:pt x="8254" y="1564"/>
                </a:lnTo>
                <a:cubicBezTo>
                  <a:pt x="8254" y="1507"/>
                  <a:pt x="8230" y="1460"/>
                  <a:pt x="8201" y="1460"/>
                </a:cubicBezTo>
                <a:close/>
                <a:moveTo>
                  <a:pt x="8515" y="1460"/>
                </a:moveTo>
                <a:cubicBezTo>
                  <a:pt x="8486" y="1460"/>
                  <a:pt x="8462" y="1507"/>
                  <a:pt x="8462" y="1564"/>
                </a:cubicBezTo>
                <a:lnTo>
                  <a:pt x="8462" y="1785"/>
                </a:lnTo>
                <a:cubicBezTo>
                  <a:pt x="8462" y="1842"/>
                  <a:pt x="8486" y="1887"/>
                  <a:pt x="8515" y="1887"/>
                </a:cubicBezTo>
                <a:cubicBezTo>
                  <a:pt x="8544" y="1887"/>
                  <a:pt x="8568" y="1842"/>
                  <a:pt x="8568" y="1785"/>
                </a:cubicBezTo>
                <a:lnTo>
                  <a:pt x="8568" y="1564"/>
                </a:lnTo>
                <a:cubicBezTo>
                  <a:pt x="8568" y="1507"/>
                  <a:pt x="8544" y="1460"/>
                  <a:pt x="8515" y="1460"/>
                </a:cubicBezTo>
                <a:close/>
                <a:moveTo>
                  <a:pt x="9365" y="1460"/>
                </a:moveTo>
                <a:cubicBezTo>
                  <a:pt x="9336" y="1460"/>
                  <a:pt x="9312" y="1507"/>
                  <a:pt x="9312" y="1564"/>
                </a:cubicBezTo>
                <a:lnTo>
                  <a:pt x="9312" y="1785"/>
                </a:lnTo>
                <a:cubicBezTo>
                  <a:pt x="9312" y="1842"/>
                  <a:pt x="9336" y="1887"/>
                  <a:pt x="9365" y="1887"/>
                </a:cubicBezTo>
                <a:cubicBezTo>
                  <a:pt x="9394" y="1887"/>
                  <a:pt x="9418" y="1842"/>
                  <a:pt x="9418" y="1785"/>
                </a:cubicBezTo>
                <a:lnTo>
                  <a:pt x="9418" y="1564"/>
                </a:lnTo>
                <a:cubicBezTo>
                  <a:pt x="9418" y="1507"/>
                  <a:pt x="9394" y="1460"/>
                  <a:pt x="9365" y="1460"/>
                </a:cubicBezTo>
                <a:close/>
                <a:moveTo>
                  <a:pt x="9679" y="1460"/>
                </a:moveTo>
                <a:cubicBezTo>
                  <a:pt x="9650" y="1460"/>
                  <a:pt x="9626" y="1507"/>
                  <a:pt x="9626" y="1564"/>
                </a:cubicBezTo>
                <a:lnTo>
                  <a:pt x="9626" y="1785"/>
                </a:lnTo>
                <a:cubicBezTo>
                  <a:pt x="9626" y="1842"/>
                  <a:pt x="9650" y="1887"/>
                  <a:pt x="9679" y="1887"/>
                </a:cubicBezTo>
                <a:cubicBezTo>
                  <a:pt x="9708" y="1887"/>
                  <a:pt x="9732" y="1842"/>
                  <a:pt x="9732" y="1785"/>
                </a:cubicBezTo>
                <a:lnTo>
                  <a:pt x="9732" y="1564"/>
                </a:lnTo>
                <a:cubicBezTo>
                  <a:pt x="9732" y="1507"/>
                  <a:pt x="9708" y="1460"/>
                  <a:pt x="9679" y="1460"/>
                </a:cubicBezTo>
                <a:close/>
                <a:moveTo>
                  <a:pt x="10529" y="1460"/>
                </a:moveTo>
                <a:cubicBezTo>
                  <a:pt x="10500" y="1460"/>
                  <a:pt x="10476" y="1507"/>
                  <a:pt x="10476" y="1564"/>
                </a:cubicBezTo>
                <a:lnTo>
                  <a:pt x="10476" y="1785"/>
                </a:lnTo>
                <a:cubicBezTo>
                  <a:pt x="10476" y="1842"/>
                  <a:pt x="10500" y="1887"/>
                  <a:pt x="10529" y="1887"/>
                </a:cubicBezTo>
                <a:cubicBezTo>
                  <a:pt x="10558" y="1887"/>
                  <a:pt x="10582" y="1842"/>
                  <a:pt x="10582" y="1785"/>
                </a:cubicBezTo>
                <a:lnTo>
                  <a:pt x="10582" y="1564"/>
                </a:lnTo>
                <a:cubicBezTo>
                  <a:pt x="10582" y="1507"/>
                  <a:pt x="10558" y="1460"/>
                  <a:pt x="10529" y="1460"/>
                </a:cubicBezTo>
                <a:close/>
                <a:moveTo>
                  <a:pt x="10844" y="1460"/>
                </a:moveTo>
                <a:cubicBezTo>
                  <a:pt x="10814" y="1460"/>
                  <a:pt x="10791" y="1507"/>
                  <a:pt x="10791" y="1564"/>
                </a:cubicBezTo>
                <a:lnTo>
                  <a:pt x="10791" y="1785"/>
                </a:lnTo>
                <a:cubicBezTo>
                  <a:pt x="10791" y="1842"/>
                  <a:pt x="10814" y="1887"/>
                  <a:pt x="10844" y="1887"/>
                </a:cubicBezTo>
                <a:cubicBezTo>
                  <a:pt x="10873" y="1887"/>
                  <a:pt x="10895" y="1842"/>
                  <a:pt x="10895" y="1785"/>
                </a:cubicBezTo>
                <a:lnTo>
                  <a:pt x="10895" y="1564"/>
                </a:lnTo>
                <a:cubicBezTo>
                  <a:pt x="10895" y="1507"/>
                  <a:pt x="10873" y="1460"/>
                  <a:pt x="10844" y="1460"/>
                </a:cubicBezTo>
                <a:close/>
                <a:moveTo>
                  <a:pt x="11692" y="1460"/>
                </a:moveTo>
                <a:cubicBezTo>
                  <a:pt x="11663" y="1460"/>
                  <a:pt x="11640" y="1507"/>
                  <a:pt x="11640" y="1564"/>
                </a:cubicBezTo>
                <a:lnTo>
                  <a:pt x="11640" y="1785"/>
                </a:lnTo>
                <a:cubicBezTo>
                  <a:pt x="11640" y="1842"/>
                  <a:pt x="11663" y="1887"/>
                  <a:pt x="11692" y="1887"/>
                </a:cubicBezTo>
                <a:cubicBezTo>
                  <a:pt x="11721" y="1887"/>
                  <a:pt x="11745" y="1842"/>
                  <a:pt x="11745" y="1785"/>
                </a:cubicBezTo>
                <a:lnTo>
                  <a:pt x="11745" y="1564"/>
                </a:lnTo>
                <a:cubicBezTo>
                  <a:pt x="11745" y="1507"/>
                  <a:pt x="11721" y="1460"/>
                  <a:pt x="11692" y="1460"/>
                </a:cubicBezTo>
                <a:close/>
                <a:moveTo>
                  <a:pt x="12007" y="1460"/>
                </a:moveTo>
                <a:cubicBezTo>
                  <a:pt x="11978" y="1460"/>
                  <a:pt x="11955" y="1507"/>
                  <a:pt x="11955" y="1564"/>
                </a:cubicBezTo>
                <a:lnTo>
                  <a:pt x="11955" y="1785"/>
                </a:lnTo>
                <a:cubicBezTo>
                  <a:pt x="11955" y="1842"/>
                  <a:pt x="11978" y="1887"/>
                  <a:pt x="12007" y="1887"/>
                </a:cubicBezTo>
                <a:cubicBezTo>
                  <a:pt x="12036" y="1887"/>
                  <a:pt x="12060" y="1842"/>
                  <a:pt x="12060" y="1785"/>
                </a:cubicBezTo>
                <a:lnTo>
                  <a:pt x="12060" y="1564"/>
                </a:lnTo>
                <a:cubicBezTo>
                  <a:pt x="12060" y="1507"/>
                  <a:pt x="12036" y="1460"/>
                  <a:pt x="12007" y="1460"/>
                </a:cubicBezTo>
                <a:close/>
                <a:moveTo>
                  <a:pt x="12856" y="1460"/>
                </a:moveTo>
                <a:cubicBezTo>
                  <a:pt x="12827" y="1460"/>
                  <a:pt x="12804" y="1507"/>
                  <a:pt x="12804" y="1564"/>
                </a:cubicBezTo>
                <a:lnTo>
                  <a:pt x="12804" y="1785"/>
                </a:lnTo>
                <a:cubicBezTo>
                  <a:pt x="12804" y="1842"/>
                  <a:pt x="12827" y="1887"/>
                  <a:pt x="12856" y="1887"/>
                </a:cubicBezTo>
                <a:cubicBezTo>
                  <a:pt x="12886" y="1887"/>
                  <a:pt x="12909" y="1842"/>
                  <a:pt x="12909" y="1785"/>
                </a:cubicBezTo>
                <a:lnTo>
                  <a:pt x="12909" y="1564"/>
                </a:lnTo>
                <a:cubicBezTo>
                  <a:pt x="12909" y="1507"/>
                  <a:pt x="12886" y="1460"/>
                  <a:pt x="12856" y="1460"/>
                </a:cubicBezTo>
                <a:close/>
                <a:moveTo>
                  <a:pt x="13171" y="1460"/>
                </a:moveTo>
                <a:cubicBezTo>
                  <a:pt x="13142" y="1460"/>
                  <a:pt x="13118" y="1507"/>
                  <a:pt x="13118" y="1564"/>
                </a:cubicBezTo>
                <a:lnTo>
                  <a:pt x="13118" y="1785"/>
                </a:lnTo>
                <a:cubicBezTo>
                  <a:pt x="13118" y="1842"/>
                  <a:pt x="13142" y="1887"/>
                  <a:pt x="13171" y="1887"/>
                </a:cubicBezTo>
                <a:cubicBezTo>
                  <a:pt x="13200" y="1887"/>
                  <a:pt x="13224" y="1842"/>
                  <a:pt x="13224" y="1785"/>
                </a:cubicBezTo>
                <a:lnTo>
                  <a:pt x="13224" y="1564"/>
                </a:lnTo>
                <a:cubicBezTo>
                  <a:pt x="13224" y="1507"/>
                  <a:pt x="13200" y="1460"/>
                  <a:pt x="13171" y="1460"/>
                </a:cubicBezTo>
                <a:close/>
                <a:moveTo>
                  <a:pt x="14021" y="1460"/>
                </a:moveTo>
                <a:cubicBezTo>
                  <a:pt x="13992" y="1460"/>
                  <a:pt x="13968" y="1507"/>
                  <a:pt x="13968" y="1564"/>
                </a:cubicBezTo>
                <a:lnTo>
                  <a:pt x="13968" y="1785"/>
                </a:lnTo>
                <a:cubicBezTo>
                  <a:pt x="13968" y="1842"/>
                  <a:pt x="13992" y="1887"/>
                  <a:pt x="14021" y="1887"/>
                </a:cubicBezTo>
                <a:cubicBezTo>
                  <a:pt x="14050" y="1887"/>
                  <a:pt x="14074" y="1842"/>
                  <a:pt x="14074" y="1785"/>
                </a:cubicBezTo>
                <a:lnTo>
                  <a:pt x="14074" y="1564"/>
                </a:lnTo>
                <a:cubicBezTo>
                  <a:pt x="14074" y="1507"/>
                  <a:pt x="14050" y="1460"/>
                  <a:pt x="14021" y="1460"/>
                </a:cubicBezTo>
                <a:close/>
                <a:moveTo>
                  <a:pt x="14335" y="1460"/>
                </a:moveTo>
                <a:cubicBezTo>
                  <a:pt x="14306" y="1460"/>
                  <a:pt x="14282" y="1507"/>
                  <a:pt x="14282" y="1564"/>
                </a:cubicBezTo>
                <a:lnTo>
                  <a:pt x="14282" y="1785"/>
                </a:lnTo>
                <a:cubicBezTo>
                  <a:pt x="14282" y="1842"/>
                  <a:pt x="14306" y="1887"/>
                  <a:pt x="14335" y="1887"/>
                </a:cubicBezTo>
                <a:cubicBezTo>
                  <a:pt x="14364" y="1887"/>
                  <a:pt x="14388" y="1842"/>
                  <a:pt x="14388" y="1785"/>
                </a:cubicBezTo>
                <a:lnTo>
                  <a:pt x="14388" y="1564"/>
                </a:lnTo>
                <a:cubicBezTo>
                  <a:pt x="14388" y="1507"/>
                  <a:pt x="14364" y="1460"/>
                  <a:pt x="14335" y="1460"/>
                </a:cubicBezTo>
                <a:close/>
                <a:moveTo>
                  <a:pt x="15185" y="1460"/>
                </a:moveTo>
                <a:cubicBezTo>
                  <a:pt x="15156" y="1460"/>
                  <a:pt x="15132" y="1507"/>
                  <a:pt x="15132" y="1564"/>
                </a:cubicBezTo>
                <a:lnTo>
                  <a:pt x="15132" y="1785"/>
                </a:lnTo>
                <a:cubicBezTo>
                  <a:pt x="15132" y="1842"/>
                  <a:pt x="15156" y="1887"/>
                  <a:pt x="15185" y="1887"/>
                </a:cubicBezTo>
                <a:cubicBezTo>
                  <a:pt x="15214" y="1887"/>
                  <a:pt x="15237" y="1842"/>
                  <a:pt x="15237" y="1785"/>
                </a:cubicBezTo>
                <a:lnTo>
                  <a:pt x="15237" y="1564"/>
                </a:lnTo>
                <a:cubicBezTo>
                  <a:pt x="15237" y="1507"/>
                  <a:pt x="15214" y="1460"/>
                  <a:pt x="15185" y="1460"/>
                </a:cubicBezTo>
                <a:close/>
                <a:moveTo>
                  <a:pt x="15500" y="1460"/>
                </a:moveTo>
                <a:cubicBezTo>
                  <a:pt x="15470" y="1460"/>
                  <a:pt x="15447" y="1507"/>
                  <a:pt x="15447" y="1564"/>
                </a:cubicBezTo>
                <a:lnTo>
                  <a:pt x="15447" y="1785"/>
                </a:lnTo>
                <a:cubicBezTo>
                  <a:pt x="15447" y="1842"/>
                  <a:pt x="15470" y="1887"/>
                  <a:pt x="15500" y="1887"/>
                </a:cubicBezTo>
                <a:cubicBezTo>
                  <a:pt x="15529" y="1887"/>
                  <a:pt x="15551" y="1842"/>
                  <a:pt x="15551" y="1785"/>
                </a:cubicBezTo>
                <a:lnTo>
                  <a:pt x="15551" y="1564"/>
                </a:lnTo>
                <a:cubicBezTo>
                  <a:pt x="15551" y="1507"/>
                  <a:pt x="15529" y="1460"/>
                  <a:pt x="15500" y="1460"/>
                </a:cubicBezTo>
                <a:close/>
                <a:moveTo>
                  <a:pt x="16349" y="1460"/>
                </a:moveTo>
                <a:cubicBezTo>
                  <a:pt x="16320" y="1460"/>
                  <a:pt x="16296" y="1507"/>
                  <a:pt x="16296" y="1564"/>
                </a:cubicBezTo>
                <a:lnTo>
                  <a:pt x="16296" y="1785"/>
                </a:lnTo>
                <a:cubicBezTo>
                  <a:pt x="16296" y="1842"/>
                  <a:pt x="16320" y="1887"/>
                  <a:pt x="16349" y="1887"/>
                </a:cubicBezTo>
                <a:cubicBezTo>
                  <a:pt x="16378" y="1887"/>
                  <a:pt x="16401" y="1842"/>
                  <a:pt x="16401" y="1785"/>
                </a:cubicBezTo>
                <a:lnTo>
                  <a:pt x="16401" y="1564"/>
                </a:lnTo>
                <a:cubicBezTo>
                  <a:pt x="16401" y="1507"/>
                  <a:pt x="16378" y="1460"/>
                  <a:pt x="16349" y="1460"/>
                </a:cubicBezTo>
                <a:close/>
                <a:moveTo>
                  <a:pt x="16663" y="1460"/>
                </a:moveTo>
                <a:cubicBezTo>
                  <a:pt x="16634" y="1460"/>
                  <a:pt x="16611" y="1507"/>
                  <a:pt x="16611" y="1564"/>
                </a:cubicBezTo>
                <a:lnTo>
                  <a:pt x="16611" y="1785"/>
                </a:lnTo>
                <a:cubicBezTo>
                  <a:pt x="16611" y="1842"/>
                  <a:pt x="16634" y="1887"/>
                  <a:pt x="16663" y="1887"/>
                </a:cubicBezTo>
                <a:cubicBezTo>
                  <a:pt x="16692" y="1887"/>
                  <a:pt x="16716" y="1842"/>
                  <a:pt x="16716" y="1785"/>
                </a:cubicBezTo>
                <a:lnTo>
                  <a:pt x="16716" y="1564"/>
                </a:lnTo>
                <a:cubicBezTo>
                  <a:pt x="16716" y="1507"/>
                  <a:pt x="16692" y="1460"/>
                  <a:pt x="16663" y="1460"/>
                </a:cubicBezTo>
                <a:close/>
                <a:moveTo>
                  <a:pt x="17512" y="1460"/>
                </a:moveTo>
                <a:cubicBezTo>
                  <a:pt x="17483" y="1460"/>
                  <a:pt x="17459" y="1507"/>
                  <a:pt x="17459" y="1564"/>
                </a:cubicBezTo>
                <a:lnTo>
                  <a:pt x="17459" y="1785"/>
                </a:lnTo>
                <a:cubicBezTo>
                  <a:pt x="17459" y="1842"/>
                  <a:pt x="17483" y="1887"/>
                  <a:pt x="17512" y="1887"/>
                </a:cubicBezTo>
                <a:cubicBezTo>
                  <a:pt x="17541" y="1887"/>
                  <a:pt x="17565" y="1842"/>
                  <a:pt x="17565" y="1785"/>
                </a:cubicBezTo>
                <a:lnTo>
                  <a:pt x="17565" y="1564"/>
                </a:lnTo>
                <a:cubicBezTo>
                  <a:pt x="17565" y="1507"/>
                  <a:pt x="17541" y="1460"/>
                  <a:pt x="17512" y="1460"/>
                </a:cubicBezTo>
                <a:close/>
                <a:moveTo>
                  <a:pt x="17827" y="1460"/>
                </a:moveTo>
                <a:cubicBezTo>
                  <a:pt x="17798" y="1460"/>
                  <a:pt x="17774" y="1507"/>
                  <a:pt x="17774" y="1564"/>
                </a:cubicBezTo>
                <a:lnTo>
                  <a:pt x="17774" y="1785"/>
                </a:lnTo>
                <a:cubicBezTo>
                  <a:pt x="17774" y="1842"/>
                  <a:pt x="17798" y="1887"/>
                  <a:pt x="17827" y="1887"/>
                </a:cubicBezTo>
                <a:cubicBezTo>
                  <a:pt x="17856" y="1887"/>
                  <a:pt x="17880" y="1842"/>
                  <a:pt x="17880" y="1785"/>
                </a:cubicBezTo>
                <a:lnTo>
                  <a:pt x="17880" y="1564"/>
                </a:lnTo>
                <a:cubicBezTo>
                  <a:pt x="17880" y="1507"/>
                  <a:pt x="17856" y="1460"/>
                  <a:pt x="17827" y="1460"/>
                </a:cubicBezTo>
                <a:close/>
                <a:moveTo>
                  <a:pt x="18677" y="1460"/>
                </a:moveTo>
                <a:cubicBezTo>
                  <a:pt x="18648" y="1460"/>
                  <a:pt x="18624" y="1507"/>
                  <a:pt x="18624" y="1564"/>
                </a:cubicBezTo>
                <a:lnTo>
                  <a:pt x="18624" y="1785"/>
                </a:lnTo>
                <a:cubicBezTo>
                  <a:pt x="18624" y="1842"/>
                  <a:pt x="18648" y="1887"/>
                  <a:pt x="18677" y="1887"/>
                </a:cubicBezTo>
                <a:cubicBezTo>
                  <a:pt x="18706" y="1887"/>
                  <a:pt x="18730" y="1842"/>
                  <a:pt x="18730" y="1785"/>
                </a:cubicBezTo>
                <a:lnTo>
                  <a:pt x="18730" y="1564"/>
                </a:lnTo>
                <a:cubicBezTo>
                  <a:pt x="18730" y="1507"/>
                  <a:pt x="18706" y="1460"/>
                  <a:pt x="18677" y="1460"/>
                </a:cubicBezTo>
                <a:close/>
                <a:moveTo>
                  <a:pt x="18991" y="1460"/>
                </a:moveTo>
                <a:cubicBezTo>
                  <a:pt x="18962" y="1460"/>
                  <a:pt x="18938" y="1507"/>
                  <a:pt x="18938" y="1564"/>
                </a:cubicBezTo>
                <a:lnTo>
                  <a:pt x="18938" y="1785"/>
                </a:lnTo>
                <a:cubicBezTo>
                  <a:pt x="18938" y="1842"/>
                  <a:pt x="18962" y="1887"/>
                  <a:pt x="18991" y="1887"/>
                </a:cubicBezTo>
                <a:cubicBezTo>
                  <a:pt x="19020" y="1887"/>
                  <a:pt x="19044" y="1842"/>
                  <a:pt x="19044" y="1785"/>
                </a:cubicBezTo>
                <a:lnTo>
                  <a:pt x="19044" y="1564"/>
                </a:lnTo>
                <a:cubicBezTo>
                  <a:pt x="19044" y="1507"/>
                  <a:pt x="19020" y="1460"/>
                  <a:pt x="18991" y="1460"/>
                </a:cubicBezTo>
                <a:close/>
                <a:moveTo>
                  <a:pt x="19841" y="1460"/>
                </a:moveTo>
                <a:cubicBezTo>
                  <a:pt x="19812" y="1460"/>
                  <a:pt x="19788" y="1507"/>
                  <a:pt x="19788" y="1564"/>
                </a:cubicBezTo>
                <a:lnTo>
                  <a:pt x="19788" y="1785"/>
                </a:lnTo>
                <a:cubicBezTo>
                  <a:pt x="19788" y="1842"/>
                  <a:pt x="19812" y="1887"/>
                  <a:pt x="19841" y="1887"/>
                </a:cubicBezTo>
                <a:cubicBezTo>
                  <a:pt x="19870" y="1887"/>
                  <a:pt x="19894" y="1842"/>
                  <a:pt x="19894" y="1785"/>
                </a:cubicBezTo>
                <a:lnTo>
                  <a:pt x="19894" y="1564"/>
                </a:lnTo>
                <a:cubicBezTo>
                  <a:pt x="19894" y="1507"/>
                  <a:pt x="19870" y="1460"/>
                  <a:pt x="19841" y="1460"/>
                </a:cubicBezTo>
                <a:close/>
                <a:moveTo>
                  <a:pt x="20155" y="1460"/>
                </a:moveTo>
                <a:cubicBezTo>
                  <a:pt x="20126" y="1460"/>
                  <a:pt x="20102" y="1507"/>
                  <a:pt x="20102" y="1564"/>
                </a:cubicBezTo>
                <a:lnTo>
                  <a:pt x="20102" y="1785"/>
                </a:lnTo>
                <a:cubicBezTo>
                  <a:pt x="20102" y="1842"/>
                  <a:pt x="20126" y="1887"/>
                  <a:pt x="20155" y="1887"/>
                </a:cubicBezTo>
                <a:cubicBezTo>
                  <a:pt x="20184" y="1887"/>
                  <a:pt x="20207" y="1842"/>
                  <a:pt x="20207" y="1785"/>
                </a:cubicBezTo>
                <a:lnTo>
                  <a:pt x="20207" y="1564"/>
                </a:lnTo>
                <a:cubicBezTo>
                  <a:pt x="20207" y="1507"/>
                  <a:pt x="20184" y="1460"/>
                  <a:pt x="20155" y="1460"/>
                </a:cubicBezTo>
                <a:close/>
                <a:moveTo>
                  <a:pt x="21004" y="1460"/>
                </a:moveTo>
                <a:cubicBezTo>
                  <a:pt x="20975" y="1460"/>
                  <a:pt x="20952" y="1507"/>
                  <a:pt x="20952" y="1564"/>
                </a:cubicBezTo>
                <a:lnTo>
                  <a:pt x="20952" y="1785"/>
                </a:lnTo>
                <a:cubicBezTo>
                  <a:pt x="20952" y="1842"/>
                  <a:pt x="20975" y="1887"/>
                  <a:pt x="21004" y="1887"/>
                </a:cubicBezTo>
                <a:cubicBezTo>
                  <a:pt x="21033" y="1887"/>
                  <a:pt x="21057" y="1842"/>
                  <a:pt x="21057" y="1785"/>
                </a:cubicBezTo>
                <a:lnTo>
                  <a:pt x="21057" y="1564"/>
                </a:lnTo>
                <a:cubicBezTo>
                  <a:pt x="21057" y="1507"/>
                  <a:pt x="21033" y="1460"/>
                  <a:pt x="21004" y="1460"/>
                </a:cubicBezTo>
                <a:close/>
                <a:moveTo>
                  <a:pt x="21319" y="1460"/>
                </a:moveTo>
                <a:cubicBezTo>
                  <a:pt x="21289" y="1460"/>
                  <a:pt x="21267" y="1507"/>
                  <a:pt x="21267" y="1564"/>
                </a:cubicBezTo>
                <a:lnTo>
                  <a:pt x="21267" y="1785"/>
                </a:lnTo>
                <a:cubicBezTo>
                  <a:pt x="21267" y="1842"/>
                  <a:pt x="21289" y="1887"/>
                  <a:pt x="21319" y="1887"/>
                </a:cubicBezTo>
                <a:cubicBezTo>
                  <a:pt x="21348" y="1887"/>
                  <a:pt x="21372" y="1842"/>
                  <a:pt x="21372" y="1785"/>
                </a:cubicBezTo>
                <a:lnTo>
                  <a:pt x="21372" y="1564"/>
                </a:lnTo>
                <a:cubicBezTo>
                  <a:pt x="21372" y="1507"/>
                  <a:pt x="21348" y="1460"/>
                  <a:pt x="21319" y="1460"/>
                </a:cubicBezTo>
                <a:close/>
                <a:moveTo>
                  <a:pt x="281" y="2190"/>
                </a:moveTo>
                <a:cubicBezTo>
                  <a:pt x="252" y="2190"/>
                  <a:pt x="228" y="2237"/>
                  <a:pt x="228" y="2294"/>
                </a:cubicBezTo>
                <a:lnTo>
                  <a:pt x="228" y="2515"/>
                </a:lnTo>
                <a:cubicBezTo>
                  <a:pt x="228" y="2572"/>
                  <a:pt x="252" y="2617"/>
                  <a:pt x="281" y="2617"/>
                </a:cubicBezTo>
                <a:cubicBezTo>
                  <a:pt x="311" y="2617"/>
                  <a:pt x="334" y="2572"/>
                  <a:pt x="334" y="2515"/>
                </a:cubicBezTo>
                <a:lnTo>
                  <a:pt x="334" y="2294"/>
                </a:lnTo>
                <a:cubicBezTo>
                  <a:pt x="334" y="2237"/>
                  <a:pt x="311" y="2190"/>
                  <a:pt x="281" y="2190"/>
                </a:cubicBezTo>
                <a:close/>
                <a:moveTo>
                  <a:pt x="596" y="2190"/>
                </a:moveTo>
                <a:cubicBezTo>
                  <a:pt x="567" y="2190"/>
                  <a:pt x="543" y="2237"/>
                  <a:pt x="543" y="2294"/>
                </a:cubicBezTo>
                <a:lnTo>
                  <a:pt x="543" y="2515"/>
                </a:lnTo>
                <a:cubicBezTo>
                  <a:pt x="543" y="2572"/>
                  <a:pt x="567" y="2617"/>
                  <a:pt x="596" y="2617"/>
                </a:cubicBezTo>
                <a:cubicBezTo>
                  <a:pt x="625" y="2617"/>
                  <a:pt x="649" y="2572"/>
                  <a:pt x="649" y="2515"/>
                </a:cubicBezTo>
                <a:lnTo>
                  <a:pt x="649" y="2294"/>
                </a:lnTo>
                <a:cubicBezTo>
                  <a:pt x="649" y="2237"/>
                  <a:pt x="625" y="2190"/>
                  <a:pt x="596" y="2190"/>
                </a:cubicBezTo>
                <a:close/>
                <a:moveTo>
                  <a:pt x="1446" y="2190"/>
                </a:moveTo>
                <a:cubicBezTo>
                  <a:pt x="1417" y="2190"/>
                  <a:pt x="1393" y="2237"/>
                  <a:pt x="1393" y="2294"/>
                </a:cubicBezTo>
                <a:lnTo>
                  <a:pt x="1393" y="2515"/>
                </a:lnTo>
                <a:cubicBezTo>
                  <a:pt x="1393" y="2572"/>
                  <a:pt x="1417" y="2617"/>
                  <a:pt x="1446" y="2617"/>
                </a:cubicBezTo>
                <a:cubicBezTo>
                  <a:pt x="1475" y="2617"/>
                  <a:pt x="1499" y="2572"/>
                  <a:pt x="1499" y="2515"/>
                </a:cubicBezTo>
                <a:lnTo>
                  <a:pt x="1499" y="2294"/>
                </a:lnTo>
                <a:cubicBezTo>
                  <a:pt x="1499" y="2237"/>
                  <a:pt x="1475" y="2190"/>
                  <a:pt x="1446" y="2190"/>
                </a:cubicBezTo>
                <a:close/>
                <a:moveTo>
                  <a:pt x="1760" y="2190"/>
                </a:moveTo>
                <a:cubicBezTo>
                  <a:pt x="1731" y="2190"/>
                  <a:pt x="1707" y="2237"/>
                  <a:pt x="1707" y="2294"/>
                </a:cubicBezTo>
                <a:lnTo>
                  <a:pt x="1707" y="2515"/>
                </a:lnTo>
                <a:cubicBezTo>
                  <a:pt x="1707" y="2572"/>
                  <a:pt x="1731" y="2617"/>
                  <a:pt x="1760" y="2617"/>
                </a:cubicBezTo>
                <a:cubicBezTo>
                  <a:pt x="1789" y="2617"/>
                  <a:pt x="1813" y="2572"/>
                  <a:pt x="1813" y="2515"/>
                </a:cubicBezTo>
                <a:lnTo>
                  <a:pt x="1813" y="2294"/>
                </a:lnTo>
                <a:cubicBezTo>
                  <a:pt x="1813" y="2237"/>
                  <a:pt x="1789" y="2190"/>
                  <a:pt x="1760" y="2190"/>
                </a:cubicBezTo>
                <a:close/>
                <a:moveTo>
                  <a:pt x="2610" y="2190"/>
                </a:moveTo>
                <a:cubicBezTo>
                  <a:pt x="2581" y="2190"/>
                  <a:pt x="2557" y="2237"/>
                  <a:pt x="2557" y="2294"/>
                </a:cubicBezTo>
                <a:lnTo>
                  <a:pt x="2557" y="2515"/>
                </a:lnTo>
                <a:cubicBezTo>
                  <a:pt x="2557" y="2572"/>
                  <a:pt x="2581" y="2617"/>
                  <a:pt x="2610" y="2617"/>
                </a:cubicBezTo>
                <a:cubicBezTo>
                  <a:pt x="2639" y="2617"/>
                  <a:pt x="2662" y="2572"/>
                  <a:pt x="2662" y="2515"/>
                </a:cubicBezTo>
                <a:lnTo>
                  <a:pt x="2662" y="2294"/>
                </a:lnTo>
                <a:cubicBezTo>
                  <a:pt x="2662" y="2237"/>
                  <a:pt x="2639" y="2190"/>
                  <a:pt x="2610" y="2190"/>
                </a:cubicBezTo>
                <a:close/>
                <a:moveTo>
                  <a:pt x="2924" y="2190"/>
                </a:moveTo>
                <a:cubicBezTo>
                  <a:pt x="2895" y="2190"/>
                  <a:pt x="2871" y="2237"/>
                  <a:pt x="2871" y="2294"/>
                </a:cubicBezTo>
                <a:lnTo>
                  <a:pt x="2871" y="2515"/>
                </a:lnTo>
                <a:cubicBezTo>
                  <a:pt x="2871" y="2572"/>
                  <a:pt x="2895" y="2617"/>
                  <a:pt x="2924" y="2617"/>
                </a:cubicBezTo>
                <a:cubicBezTo>
                  <a:pt x="2954" y="2617"/>
                  <a:pt x="2976" y="2572"/>
                  <a:pt x="2976" y="2515"/>
                </a:cubicBezTo>
                <a:lnTo>
                  <a:pt x="2976" y="2294"/>
                </a:lnTo>
                <a:cubicBezTo>
                  <a:pt x="2976" y="2237"/>
                  <a:pt x="2954" y="2190"/>
                  <a:pt x="2924" y="2190"/>
                </a:cubicBezTo>
                <a:close/>
                <a:moveTo>
                  <a:pt x="3773" y="2190"/>
                </a:moveTo>
                <a:cubicBezTo>
                  <a:pt x="3744" y="2190"/>
                  <a:pt x="3721" y="2237"/>
                  <a:pt x="3721" y="2294"/>
                </a:cubicBezTo>
                <a:lnTo>
                  <a:pt x="3721" y="2515"/>
                </a:lnTo>
                <a:cubicBezTo>
                  <a:pt x="3721" y="2572"/>
                  <a:pt x="3744" y="2617"/>
                  <a:pt x="3773" y="2617"/>
                </a:cubicBezTo>
                <a:cubicBezTo>
                  <a:pt x="3802" y="2617"/>
                  <a:pt x="3826" y="2572"/>
                  <a:pt x="3826" y="2515"/>
                </a:cubicBezTo>
                <a:lnTo>
                  <a:pt x="3826" y="2294"/>
                </a:lnTo>
                <a:cubicBezTo>
                  <a:pt x="3826" y="2237"/>
                  <a:pt x="3802" y="2190"/>
                  <a:pt x="3773" y="2190"/>
                </a:cubicBezTo>
                <a:close/>
                <a:moveTo>
                  <a:pt x="4088" y="2190"/>
                </a:moveTo>
                <a:cubicBezTo>
                  <a:pt x="4058" y="2190"/>
                  <a:pt x="4035" y="2237"/>
                  <a:pt x="4035" y="2294"/>
                </a:cubicBezTo>
                <a:lnTo>
                  <a:pt x="4035" y="2515"/>
                </a:lnTo>
                <a:cubicBezTo>
                  <a:pt x="4035" y="2572"/>
                  <a:pt x="4058" y="2617"/>
                  <a:pt x="4088" y="2617"/>
                </a:cubicBezTo>
                <a:cubicBezTo>
                  <a:pt x="4117" y="2617"/>
                  <a:pt x="4141" y="2572"/>
                  <a:pt x="4141" y="2515"/>
                </a:cubicBezTo>
                <a:lnTo>
                  <a:pt x="4141" y="2294"/>
                </a:lnTo>
                <a:cubicBezTo>
                  <a:pt x="4141" y="2237"/>
                  <a:pt x="4117" y="2190"/>
                  <a:pt x="4088" y="2190"/>
                </a:cubicBezTo>
                <a:close/>
                <a:moveTo>
                  <a:pt x="4937" y="2190"/>
                </a:moveTo>
                <a:cubicBezTo>
                  <a:pt x="4908" y="2190"/>
                  <a:pt x="4884" y="2237"/>
                  <a:pt x="4884" y="2294"/>
                </a:cubicBezTo>
                <a:lnTo>
                  <a:pt x="4884" y="2515"/>
                </a:lnTo>
                <a:cubicBezTo>
                  <a:pt x="4884" y="2572"/>
                  <a:pt x="4908" y="2617"/>
                  <a:pt x="4937" y="2617"/>
                </a:cubicBezTo>
                <a:cubicBezTo>
                  <a:pt x="4966" y="2617"/>
                  <a:pt x="4990" y="2572"/>
                  <a:pt x="4990" y="2515"/>
                </a:cubicBezTo>
                <a:lnTo>
                  <a:pt x="4990" y="2294"/>
                </a:lnTo>
                <a:cubicBezTo>
                  <a:pt x="4990" y="2237"/>
                  <a:pt x="4966" y="2190"/>
                  <a:pt x="4937" y="2190"/>
                </a:cubicBezTo>
                <a:close/>
                <a:moveTo>
                  <a:pt x="5252" y="2190"/>
                </a:moveTo>
                <a:cubicBezTo>
                  <a:pt x="5223" y="2190"/>
                  <a:pt x="5199" y="2237"/>
                  <a:pt x="5199" y="2294"/>
                </a:cubicBezTo>
                <a:lnTo>
                  <a:pt x="5199" y="2515"/>
                </a:lnTo>
                <a:cubicBezTo>
                  <a:pt x="5199" y="2572"/>
                  <a:pt x="5223" y="2617"/>
                  <a:pt x="5252" y="2617"/>
                </a:cubicBezTo>
                <a:cubicBezTo>
                  <a:pt x="5281" y="2617"/>
                  <a:pt x="5305" y="2572"/>
                  <a:pt x="5305" y="2515"/>
                </a:cubicBezTo>
                <a:lnTo>
                  <a:pt x="5305" y="2294"/>
                </a:lnTo>
                <a:cubicBezTo>
                  <a:pt x="5305" y="2237"/>
                  <a:pt x="5281" y="2190"/>
                  <a:pt x="5252" y="2190"/>
                </a:cubicBezTo>
                <a:close/>
                <a:moveTo>
                  <a:pt x="6102" y="2190"/>
                </a:moveTo>
                <a:cubicBezTo>
                  <a:pt x="6072" y="2190"/>
                  <a:pt x="6049" y="2237"/>
                  <a:pt x="6049" y="2294"/>
                </a:cubicBezTo>
                <a:lnTo>
                  <a:pt x="6049" y="2515"/>
                </a:lnTo>
                <a:cubicBezTo>
                  <a:pt x="6049" y="2572"/>
                  <a:pt x="6072" y="2617"/>
                  <a:pt x="6102" y="2617"/>
                </a:cubicBezTo>
                <a:cubicBezTo>
                  <a:pt x="6131" y="2617"/>
                  <a:pt x="6155" y="2572"/>
                  <a:pt x="6155" y="2515"/>
                </a:cubicBezTo>
                <a:lnTo>
                  <a:pt x="6155" y="2294"/>
                </a:lnTo>
                <a:cubicBezTo>
                  <a:pt x="6155" y="2237"/>
                  <a:pt x="6131" y="2190"/>
                  <a:pt x="6102" y="2190"/>
                </a:cubicBezTo>
                <a:close/>
                <a:moveTo>
                  <a:pt x="6416" y="2190"/>
                </a:moveTo>
                <a:cubicBezTo>
                  <a:pt x="6387" y="2190"/>
                  <a:pt x="6363" y="2237"/>
                  <a:pt x="6363" y="2294"/>
                </a:cubicBezTo>
                <a:lnTo>
                  <a:pt x="6363" y="2515"/>
                </a:lnTo>
                <a:cubicBezTo>
                  <a:pt x="6363" y="2572"/>
                  <a:pt x="6387" y="2617"/>
                  <a:pt x="6416" y="2617"/>
                </a:cubicBezTo>
                <a:cubicBezTo>
                  <a:pt x="6445" y="2617"/>
                  <a:pt x="6469" y="2572"/>
                  <a:pt x="6469" y="2515"/>
                </a:cubicBezTo>
                <a:lnTo>
                  <a:pt x="6469" y="2294"/>
                </a:lnTo>
                <a:cubicBezTo>
                  <a:pt x="6469" y="2237"/>
                  <a:pt x="6445" y="2190"/>
                  <a:pt x="6416" y="2190"/>
                </a:cubicBezTo>
                <a:close/>
                <a:moveTo>
                  <a:pt x="7266" y="2190"/>
                </a:moveTo>
                <a:cubicBezTo>
                  <a:pt x="7237" y="2190"/>
                  <a:pt x="7213" y="2237"/>
                  <a:pt x="7213" y="2294"/>
                </a:cubicBezTo>
                <a:lnTo>
                  <a:pt x="7213" y="2515"/>
                </a:lnTo>
                <a:cubicBezTo>
                  <a:pt x="7213" y="2572"/>
                  <a:pt x="7237" y="2617"/>
                  <a:pt x="7266" y="2617"/>
                </a:cubicBezTo>
                <a:cubicBezTo>
                  <a:pt x="7295" y="2617"/>
                  <a:pt x="7318" y="2572"/>
                  <a:pt x="7318" y="2515"/>
                </a:cubicBezTo>
                <a:lnTo>
                  <a:pt x="7318" y="2294"/>
                </a:lnTo>
                <a:cubicBezTo>
                  <a:pt x="7318" y="2237"/>
                  <a:pt x="7295" y="2190"/>
                  <a:pt x="7266" y="2190"/>
                </a:cubicBezTo>
                <a:close/>
                <a:moveTo>
                  <a:pt x="7580" y="2190"/>
                </a:moveTo>
                <a:cubicBezTo>
                  <a:pt x="7551" y="2190"/>
                  <a:pt x="7527" y="2237"/>
                  <a:pt x="7527" y="2294"/>
                </a:cubicBezTo>
                <a:lnTo>
                  <a:pt x="7527" y="2515"/>
                </a:lnTo>
                <a:cubicBezTo>
                  <a:pt x="7527" y="2572"/>
                  <a:pt x="7551" y="2617"/>
                  <a:pt x="7580" y="2617"/>
                </a:cubicBezTo>
                <a:cubicBezTo>
                  <a:pt x="7609" y="2617"/>
                  <a:pt x="7632" y="2572"/>
                  <a:pt x="7632" y="2515"/>
                </a:cubicBezTo>
                <a:lnTo>
                  <a:pt x="7632" y="2294"/>
                </a:lnTo>
                <a:cubicBezTo>
                  <a:pt x="7632" y="2237"/>
                  <a:pt x="7609" y="2190"/>
                  <a:pt x="7580" y="2190"/>
                </a:cubicBezTo>
                <a:close/>
                <a:moveTo>
                  <a:pt x="8429" y="2190"/>
                </a:moveTo>
                <a:cubicBezTo>
                  <a:pt x="8400" y="2190"/>
                  <a:pt x="8377" y="2237"/>
                  <a:pt x="8377" y="2294"/>
                </a:cubicBezTo>
                <a:lnTo>
                  <a:pt x="8377" y="2515"/>
                </a:lnTo>
                <a:cubicBezTo>
                  <a:pt x="8377" y="2572"/>
                  <a:pt x="8400" y="2617"/>
                  <a:pt x="8429" y="2617"/>
                </a:cubicBezTo>
                <a:cubicBezTo>
                  <a:pt x="8458" y="2617"/>
                  <a:pt x="8482" y="2572"/>
                  <a:pt x="8482" y="2515"/>
                </a:cubicBezTo>
                <a:lnTo>
                  <a:pt x="8482" y="2294"/>
                </a:lnTo>
                <a:cubicBezTo>
                  <a:pt x="8482" y="2237"/>
                  <a:pt x="8458" y="2190"/>
                  <a:pt x="8429" y="2190"/>
                </a:cubicBezTo>
                <a:close/>
                <a:moveTo>
                  <a:pt x="8744" y="2190"/>
                </a:moveTo>
                <a:cubicBezTo>
                  <a:pt x="8714" y="2190"/>
                  <a:pt x="8691" y="2237"/>
                  <a:pt x="8691" y="2294"/>
                </a:cubicBezTo>
                <a:lnTo>
                  <a:pt x="8691" y="2515"/>
                </a:lnTo>
                <a:cubicBezTo>
                  <a:pt x="8691" y="2572"/>
                  <a:pt x="8714" y="2617"/>
                  <a:pt x="8744" y="2617"/>
                </a:cubicBezTo>
                <a:cubicBezTo>
                  <a:pt x="8773" y="2617"/>
                  <a:pt x="8796" y="2572"/>
                  <a:pt x="8796" y="2515"/>
                </a:cubicBezTo>
                <a:lnTo>
                  <a:pt x="8796" y="2294"/>
                </a:lnTo>
                <a:cubicBezTo>
                  <a:pt x="8796" y="2237"/>
                  <a:pt x="8773" y="2190"/>
                  <a:pt x="8744" y="2190"/>
                </a:cubicBezTo>
                <a:close/>
                <a:moveTo>
                  <a:pt x="9593" y="2190"/>
                </a:moveTo>
                <a:cubicBezTo>
                  <a:pt x="9564" y="2190"/>
                  <a:pt x="9540" y="2237"/>
                  <a:pt x="9540" y="2294"/>
                </a:cubicBezTo>
                <a:lnTo>
                  <a:pt x="9540" y="2515"/>
                </a:lnTo>
                <a:cubicBezTo>
                  <a:pt x="9540" y="2572"/>
                  <a:pt x="9564" y="2617"/>
                  <a:pt x="9593" y="2617"/>
                </a:cubicBezTo>
                <a:cubicBezTo>
                  <a:pt x="9622" y="2617"/>
                  <a:pt x="9646" y="2572"/>
                  <a:pt x="9646" y="2515"/>
                </a:cubicBezTo>
                <a:lnTo>
                  <a:pt x="9646" y="2294"/>
                </a:lnTo>
                <a:cubicBezTo>
                  <a:pt x="9646" y="2237"/>
                  <a:pt x="9622" y="2190"/>
                  <a:pt x="9593" y="2190"/>
                </a:cubicBezTo>
                <a:close/>
                <a:moveTo>
                  <a:pt x="9908" y="2190"/>
                </a:moveTo>
                <a:cubicBezTo>
                  <a:pt x="9879" y="2190"/>
                  <a:pt x="9855" y="2237"/>
                  <a:pt x="9855" y="2294"/>
                </a:cubicBezTo>
                <a:lnTo>
                  <a:pt x="9855" y="2515"/>
                </a:lnTo>
                <a:cubicBezTo>
                  <a:pt x="9855" y="2572"/>
                  <a:pt x="9879" y="2617"/>
                  <a:pt x="9908" y="2617"/>
                </a:cubicBezTo>
                <a:cubicBezTo>
                  <a:pt x="9937" y="2617"/>
                  <a:pt x="9961" y="2572"/>
                  <a:pt x="9961" y="2515"/>
                </a:cubicBezTo>
                <a:lnTo>
                  <a:pt x="9961" y="2294"/>
                </a:lnTo>
                <a:cubicBezTo>
                  <a:pt x="9961" y="2237"/>
                  <a:pt x="9937" y="2190"/>
                  <a:pt x="9908" y="2190"/>
                </a:cubicBezTo>
                <a:close/>
                <a:moveTo>
                  <a:pt x="10758" y="2190"/>
                </a:moveTo>
                <a:cubicBezTo>
                  <a:pt x="10728" y="2190"/>
                  <a:pt x="10705" y="2237"/>
                  <a:pt x="10705" y="2294"/>
                </a:cubicBezTo>
                <a:lnTo>
                  <a:pt x="10705" y="2515"/>
                </a:lnTo>
                <a:cubicBezTo>
                  <a:pt x="10705" y="2572"/>
                  <a:pt x="10728" y="2617"/>
                  <a:pt x="10758" y="2617"/>
                </a:cubicBezTo>
                <a:cubicBezTo>
                  <a:pt x="10787" y="2617"/>
                  <a:pt x="10810" y="2572"/>
                  <a:pt x="10810" y="2515"/>
                </a:cubicBezTo>
                <a:lnTo>
                  <a:pt x="10810" y="2294"/>
                </a:lnTo>
                <a:cubicBezTo>
                  <a:pt x="10810" y="2237"/>
                  <a:pt x="10787" y="2190"/>
                  <a:pt x="10758" y="2190"/>
                </a:cubicBezTo>
                <a:close/>
                <a:moveTo>
                  <a:pt x="11072" y="2190"/>
                </a:moveTo>
                <a:cubicBezTo>
                  <a:pt x="11043" y="2190"/>
                  <a:pt x="11019" y="2237"/>
                  <a:pt x="11019" y="2294"/>
                </a:cubicBezTo>
                <a:lnTo>
                  <a:pt x="11019" y="2515"/>
                </a:lnTo>
                <a:cubicBezTo>
                  <a:pt x="11019" y="2572"/>
                  <a:pt x="11043" y="2617"/>
                  <a:pt x="11072" y="2617"/>
                </a:cubicBezTo>
                <a:cubicBezTo>
                  <a:pt x="11101" y="2617"/>
                  <a:pt x="11125" y="2572"/>
                  <a:pt x="11125" y="2515"/>
                </a:cubicBezTo>
                <a:lnTo>
                  <a:pt x="11125" y="2294"/>
                </a:lnTo>
                <a:cubicBezTo>
                  <a:pt x="11125" y="2237"/>
                  <a:pt x="11101" y="2190"/>
                  <a:pt x="11072" y="2190"/>
                </a:cubicBezTo>
                <a:close/>
                <a:moveTo>
                  <a:pt x="11922" y="2190"/>
                </a:moveTo>
                <a:cubicBezTo>
                  <a:pt x="11893" y="2190"/>
                  <a:pt x="11869" y="2237"/>
                  <a:pt x="11869" y="2294"/>
                </a:cubicBezTo>
                <a:lnTo>
                  <a:pt x="11869" y="2515"/>
                </a:lnTo>
                <a:cubicBezTo>
                  <a:pt x="11869" y="2572"/>
                  <a:pt x="11893" y="2617"/>
                  <a:pt x="11922" y="2617"/>
                </a:cubicBezTo>
                <a:cubicBezTo>
                  <a:pt x="11951" y="2617"/>
                  <a:pt x="11974" y="2572"/>
                  <a:pt x="11974" y="2515"/>
                </a:cubicBezTo>
                <a:lnTo>
                  <a:pt x="11974" y="2294"/>
                </a:lnTo>
                <a:cubicBezTo>
                  <a:pt x="11974" y="2237"/>
                  <a:pt x="11951" y="2190"/>
                  <a:pt x="11922" y="2190"/>
                </a:cubicBezTo>
                <a:close/>
                <a:moveTo>
                  <a:pt x="12236" y="2190"/>
                </a:moveTo>
                <a:cubicBezTo>
                  <a:pt x="12207" y="2190"/>
                  <a:pt x="12183" y="2237"/>
                  <a:pt x="12183" y="2294"/>
                </a:cubicBezTo>
                <a:lnTo>
                  <a:pt x="12183" y="2515"/>
                </a:lnTo>
                <a:cubicBezTo>
                  <a:pt x="12183" y="2572"/>
                  <a:pt x="12207" y="2617"/>
                  <a:pt x="12236" y="2617"/>
                </a:cubicBezTo>
                <a:cubicBezTo>
                  <a:pt x="12265" y="2617"/>
                  <a:pt x="12288" y="2572"/>
                  <a:pt x="12288" y="2515"/>
                </a:cubicBezTo>
                <a:lnTo>
                  <a:pt x="12288" y="2294"/>
                </a:lnTo>
                <a:cubicBezTo>
                  <a:pt x="12288" y="2237"/>
                  <a:pt x="12265" y="2190"/>
                  <a:pt x="12236" y="2190"/>
                </a:cubicBezTo>
                <a:close/>
                <a:moveTo>
                  <a:pt x="13085" y="2190"/>
                </a:moveTo>
                <a:cubicBezTo>
                  <a:pt x="13056" y="2190"/>
                  <a:pt x="13032" y="2237"/>
                  <a:pt x="13032" y="2294"/>
                </a:cubicBezTo>
                <a:lnTo>
                  <a:pt x="13032" y="2515"/>
                </a:lnTo>
                <a:cubicBezTo>
                  <a:pt x="13032" y="2572"/>
                  <a:pt x="13056" y="2617"/>
                  <a:pt x="13085" y="2617"/>
                </a:cubicBezTo>
                <a:cubicBezTo>
                  <a:pt x="13114" y="2617"/>
                  <a:pt x="13138" y="2572"/>
                  <a:pt x="13138" y="2515"/>
                </a:cubicBezTo>
                <a:lnTo>
                  <a:pt x="13138" y="2294"/>
                </a:lnTo>
                <a:cubicBezTo>
                  <a:pt x="13138" y="2237"/>
                  <a:pt x="13114" y="2190"/>
                  <a:pt x="13085" y="2190"/>
                </a:cubicBezTo>
                <a:close/>
                <a:moveTo>
                  <a:pt x="13399" y="2190"/>
                </a:moveTo>
                <a:cubicBezTo>
                  <a:pt x="13370" y="2190"/>
                  <a:pt x="13348" y="2237"/>
                  <a:pt x="13348" y="2294"/>
                </a:cubicBezTo>
                <a:lnTo>
                  <a:pt x="13348" y="2515"/>
                </a:lnTo>
                <a:cubicBezTo>
                  <a:pt x="13348" y="2572"/>
                  <a:pt x="13370" y="2617"/>
                  <a:pt x="13399" y="2617"/>
                </a:cubicBezTo>
                <a:cubicBezTo>
                  <a:pt x="13428" y="2617"/>
                  <a:pt x="13452" y="2572"/>
                  <a:pt x="13452" y="2515"/>
                </a:cubicBezTo>
                <a:lnTo>
                  <a:pt x="13452" y="2294"/>
                </a:lnTo>
                <a:cubicBezTo>
                  <a:pt x="13452" y="2237"/>
                  <a:pt x="13428" y="2190"/>
                  <a:pt x="13399" y="2190"/>
                </a:cubicBezTo>
                <a:close/>
                <a:moveTo>
                  <a:pt x="14249" y="2190"/>
                </a:moveTo>
                <a:cubicBezTo>
                  <a:pt x="14220" y="2190"/>
                  <a:pt x="14196" y="2237"/>
                  <a:pt x="14196" y="2294"/>
                </a:cubicBezTo>
                <a:lnTo>
                  <a:pt x="14196" y="2515"/>
                </a:lnTo>
                <a:cubicBezTo>
                  <a:pt x="14196" y="2572"/>
                  <a:pt x="14220" y="2617"/>
                  <a:pt x="14249" y="2617"/>
                </a:cubicBezTo>
                <a:cubicBezTo>
                  <a:pt x="14278" y="2617"/>
                  <a:pt x="14302" y="2572"/>
                  <a:pt x="14302" y="2515"/>
                </a:cubicBezTo>
                <a:lnTo>
                  <a:pt x="14302" y="2294"/>
                </a:lnTo>
                <a:cubicBezTo>
                  <a:pt x="14302" y="2237"/>
                  <a:pt x="14278" y="2190"/>
                  <a:pt x="14249" y="2190"/>
                </a:cubicBezTo>
                <a:close/>
                <a:moveTo>
                  <a:pt x="14564" y="2190"/>
                </a:moveTo>
                <a:cubicBezTo>
                  <a:pt x="14535" y="2190"/>
                  <a:pt x="14511" y="2237"/>
                  <a:pt x="14511" y="2294"/>
                </a:cubicBezTo>
                <a:lnTo>
                  <a:pt x="14511" y="2515"/>
                </a:lnTo>
                <a:cubicBezTo>
                  <a:pt x="14511" y="2572"/>
                  <a:pt x="14535" y="2617"/>
                  <a:pt x="14564" y="2617"/>
                </a:cubicBezTo>
                <a:cubicBezTo>
                  <a:pt x="14593" y="2617"/>
                  <a:pt x="14617" y="2572"/>
                  <a:pt x="14617" y="2515"/>
                </a:cubicBezTo>
                <a:lnTo>
                  <a:pt x="14617" y="2294"/>
                </a:lnTo>
                <a:cubicBezTo>
                  <a:pt x="14617" y="2237"/>
                  <a:pt x="14593" y="2190"/>
                  <a:pt x="14564" y="2190"/>
                </a:cubicBezTo>
                <a:close/>
                <a:moveTo>
                  <a:pt x="15413" y="2190"/>
                </a:moveTo>
                <a:cubicBezTo>
                  <a:pt x="15384" y="2190"/>
                  <a:pt x="15360" y="2237"/>
                  <a:pt x="15360" y="2294"/>
                </a:cubicBezTo>
                <a:lnTo>
                  <a:pt x="15360" y="2515"/>
                </a:lnTo>
                <a:cubicBezTo>
                  <a:pt x="15360" y="2572"/>
                  <a:pt x="15384" y="2617"/>
                  <a:pt x="15413" y="2617"/>
                </a:cubicBezTo>
                <a:cubicBezTo>
                  <a:pt x="15442" y="2617"/>
                  <a:pt x="15465" y="2572"/>
                  <a:pt x="15465" y="2515"/>
                </a:cubicBezTo>
                <a:lnTo>
                  <a:pt x="15465" y="2294"/>
                </a:lnTo>
                <a:cubicBezTo>
                  <a:pt x="15465" y="2237"/>
                  <a:pt x="15442" y="2190"/>
                  <a:pt x="15413" y="2190"/>
                </a:cubicBezTo>
                <a:close/>
                <a:moveTo>
                  <a:pt x="15728" y="2190"/>
                </a:moveTo>
                <a:cubicBezTo>
                  <a:pt x="15699" y="2190"/>
                  <a:pt x="15675" y="2237"/>
                  <a:pt x="15675" y="2294"/>
                </a:cubicBezTo>
                <a:lnTo>
                  <a:pt x="15675" y="2515"/>
                </a:lnTo>
                <a:cubicBezTo>
                  <a:pt x="15675" y="2572"/>
                  <a:pt x="15699" y="2617"/>
                  <a:pt x="15728" y="2617"/>
                </a:cubicBezTo>
                <a:cubicBezTo>
                  <a:pt x="15757" y="2617"/>
                  <a:pt x="15781" y="2572"/>
                  <a:pt x="15781" y="2515"/>
                </a:cubicBezTo>
                <a:lnTo>
                  <a:pt x="15781" y="2294"/>
                </a:lnTo>
                <a:cubicBezTo>
                  <a:pt x="15781" y="2237"/>
                  <a:pt x="15757" y="2190"/>
                  <a:pt x="15728" y="2190"/>
                </a:cubicBezTo>
                <a:close/>
                <a:moveTo>
                  <a:pt x="16578" y="2190"/>
                </a:moveTo>
                <a:cubicBezTo>
                  <a:pt x="16549" y="2190"/>
                  <a:pt x="16525" y="2237"/>
                  <a:pt x="16525" y="2294"/>
                </a:cubicBezTo>
                <a:lnTo>
                  <a:pt x="16525" y="2515"/>
                </a:lnTo>
                <a:cubicBezTo>
                  <a:pt x="16525" y="2572"/>
                  <a:pt x="16549" y="2617"/>
                  <a:pt x="16578" y="2617"/>
                </a:cubicBezTo>
                <a:cubicBezTo>
                  <a:pt x="16607" y="2617"/>
                  <a:pt x="16630" y="2572"/>
                  <a:pt x="16630" y="2515"/>
                </a:cubicBezTo>
                <a:lnTo>
                  <a:pt x="16630" y="2294"/>
                </a:lnTo>
                <a:cubicBezTo>
                  <a:pt x="16630" y="2237"/>
                  <a:pt x="16607" y="2190"/>
                  <a:pt x="16578" y="2190"/>
                </a:cubicBezTo>
                <a:close/>
                <a:moveTo>
                  <a:pt x="16892" y="2190"/>
                </a:moveTo>
                <a:cubicBezTo>
                  <a:pt x="16863" y="2190"/>
                  <a:pt x="16839" y="2237"/>
                  <a:pt x="16839" y="2294"/>
                </a:cubicBezTo>
                <a:lnTo>
                  <a:pt x="16839" y="2515"/>
                </a:lnTo>
                <a:cubicBezTo>
                  <a:pt x="16839" y="2572"/>
                  <a:pt x="16863" y="2617"/>
                  <a:pt x="16892" y="2617"/>
                </a:cubicBezTo>
                <a:cubicBezTo>
                  <a:pt x="16921" y="2617"/>
                  <a:pt x="16944" y="2572"/>
                  <a:pt x="16944" y="2515"/>
                </a:cubicBezTo>
                <a:lnTo>
                  <a:pt x="16944" y="2294"/>
                </a:lnTo>
                <a:cubicBezTo>
                  <a:pt x="16944" y="2237"/>
                  <a:pt x="16921" y="2190"/>
                  <a:pt x="16892" y="2190"/>
                </a:cubicBezTo>
                <a:close/>
                <a:moveTo>
                  <a:pt x="17741" y="2190"/>
                </a:moveTo>
                <a:cubicBezTo>
                  <a:pt x="17712" y="2190"/>
                  <a:pt x="17689" y="2237"/>
                  <a:pt x="17689" y="2294"/>
                </a:cubicBezTo>
                <a:lnTo>
                  <a:pt x="17689" y="2515"/>
                </a:lnTo>
                <a:cubicBezTo>
                  <a:pt x="17689" y="2572"/>
                  <a:pt x="17712" y="2617"/>
                  <a:pt x="17741" y="2617"/>
                </a:cubicBezTo>
                <a:cubicBezTo>
                  <a:pt x="17770" y="2617"/>
                  <a:pt x="17794" y="2572"/>
                  <a:pt x="17794" y="2515"/>
                </a:cubicBezTo>
                <a:lnTo>
                  <a:pt x="17794" y="2294"/>
                </a:lnTo>
                <a:cubicBezTo>
                  <a:pt x="17794" y="2237"/>
                  <a:pt x="17770" y="2190"/>
                  <a:pt x="17741" y="2190"/>
                </a:cubicBezTo>
                <a:close/>
                <a:moveTo>
                  <a:pt x="18055" y="2190"/>
                </a:moveTo>
                <a:cubicBezTo>
                  <a:pt x="18026" y="2190"/>
                  <a:pt x="18002" y="2237"/>
                  <a:pt x="18002" y="2294"/>
                </a:cubicBezTo>
                <a:lnTo>
                  <a:pt x="18002" y="2515"/>
                </a:lnTo>
                <a:cubicBezTo>
                  <a:pt x="18002" y="2572"/>
                  <a:pt x="18026" y="2617"/>
                  <a:pt x="18055" y="2617"/>
                </a:cubicBezTo>
                <a:cubicBezTo>
                  <a:pt x="18085" y="2617"/>
                  <a:pt x="18108" y="2572"/>
                  <a:pt x="18108" y="2515"/>
                </a:cubicBezTo>
                <a:lnTo>
                  <a:pt x="18108" y="2294"/>
                </a:lnTo>
                <a:cubicBezTo>
                  <a:pt x="18108" y="2237"/>
                  <a:pt x="18085" y="2190"/>
                  <a:pt x="18055" y="2190"/>
                </a:cubicBezTo>
                <a:close/>
                <a:moveTo>
                  <a:pt x="18905" y="2190"/>
                </a:moveTo>
                <a:cubicBezTo>
                  <a:pt x="18876" y="2190"/>
                  <a:pt x="18852" y="2237"/>
                  <a:pt x="18852" y="2294"/>
                </a:cubicBezTo>
                <a:lnTo>
                  <a:pt x="18852" y="2515"/>
                </a:lnTo>
                <a:cubicBezTo>
                  <a:pt x="18852" y="2572"/>
                  <a:pt x="18876" y="2617"/>
                  <a:pt x="18905" y="2617"/>
                </a:cubicBezTo>
                <a:cubicBezTo>
                  <a:pt x="18934" y="2617"/>
                  <a:pt x="18958" y="2572"/>
                  <a:pt x="18958" y="2515"/>
                </a:cubicBezTo>
                <a:lnTo>
                  <a:pt x="18958" y="2294"/>
                </a:lnTo>
                <a:cubicBezTo>
                  <a:pt x="18958" y="2237"/>
                  <a:pt x="18934" y="2190"/>
                  <a:pt x="18905" y="2190"/>
                </a:cubicBezTo>
                <a:close/>
                <a:moveTo>
                  <a:pt x="19220" y="2190"/>
                </a:moveTo>
                <a:cubicBezTo>
                  <a:pt x="19191" y="2190"/>
                  <a:pt x="19167" y="2237"/>
                  <a:pt x="19167" y="2294"/>
                </a:cubicBezTo>
                <a:lnTo>
                  <a:pt x="19167" y="2515"/>
                </a:lnTo>
                <a:cubicBezTo>
                  <a:pt x="19167" y="2572"/>
                  <a:pt x="19191" y="2617"/>
                  <a:pt x="19220" y="2617"/>
                </a:cubicBezTo>
                <a:cubicBezTo>
                  <a:pt x="19249" y="2617"/>
                  <a:pt x="19273" y="2572"/>
                  <a:pt x="19273" y="2515"/>
                </a:cubicBezTo>
                <a:lnTo>
                  <a:pt x="19273" y="2294"/>
                </a:lnTo>
                <a:cubicBezTo>
                  <a:pt x="19273" y="2237"/>
                  <a:pt x="19249" y="2190"/>
                  <a:pt x="19220" y="2190"/>
                </a:cubicBezTo>
                <a:close/>
                <a:moveTo>
                  <a:pt x="20069" y="2190"/>
                </a:moveTo>
                <a:cubicBezTo>
                  <a:pt x="20040" y="2190"/>
                  <a:pt x="20016" y="2237"/>
                  <a:pt x="20016" y="2294"/>
                </a:cubicBezTo>
                <a:lnTo>
                  <a:pt x="20016" y="2515"/>
                </a:lnTo>
                <a:cubicBezTo>
                  <a:pt x="20016" y="2572"/>
                  <a:pt x="20040" y="2617"/>
                  <a:pt x="20069" y="2617"/>
                </a:cubicBezTo>
                <a:cubicBezTo>
                  <a:pt x="20099" y="2617"/>
                  <a:pt x="20122" y="2572"/>
                  <a:pt x="20122" y="2515"/>
                </a:cubicBezTo>
                <a:lnTo>
                  <a:pt x="20122" y="2294"/>
                </a:lnTo>
                <a:cubicBezTo>
                  <a:pt x="20122" y="2237"/>
                  <a:pt x="20099" y="2190"/>
                  <a:pt x="20069" y="2190"/>
                </a:cubicBezTo>
                <a:close/>
                <a:moveTo>
                  <a:pt x="20384" y="2190"/>
                </a:moveTo>
                <a:cubicBezTo>
                  <a:pt x="20355" y="2190"/>
                  <a:pt x="20331" y="2237"/>
                  <a:pt x="20331" y="2294"/>
                </a:cubicBezTo>
                <a:lnTo>
                  <a:pt x="20331" y="2515"/>
                </a:lnTo>
                <a:cubicBezTo>
                  <a:pt x="20331" y="2572"/>
                  <a:pt x="20355" y="2617"/>
                  <a:pt x="20384" y="2617"/>
                </a:cubicBezTo>
                <a:cubicBezTo>
                  <a:pt x="20413" y="2617"/>
                  <a:pt x="20436" y="2572"/>
                  <a:pt x="20436" y="2515"/>
                </a:cubicBezTo>
                <a:lnTo>
                  <a:pt x="20436" y="2294"/>
                </a:lnTo>
                <a:cubicBezTo>
                  <a:pt x="20436" y="2237"/>
                  <a:pt x="20413" y="2190"/>
                  <a:pt x="20384" y="2190"/>
                </a:cubicBezTo>
                <a:close/>
                <a:moveTo>
                  <a:pt x="21234" y="2190"/>
                </a:moveTo>
                <a:cubicBezTo>
                  <a:pt x="21204" y="2190"/>
                  <a:pt x="21181" y="2237"/>
                  <a:pt x="21181" y="2294"/>
                </a:cubicBezTo>
                <a:lnTo>
                  <a:pt x="21181" y="2515"/>
                </a:lnTo>
                <a:cubicBezTo>
                  <a:pt x="21181" y="2572"/>
                  <a:pt x="21204" y="2617"/>
                  <a:pt x="21234" y="2617"/>
                </a:cubicBezTo>
                <a:cubicBezTo>
                  <a:pt x="21263" y="2617"/>
                  <a:pt x="21285" y="2572"/>
                  <a:pt x="21285" y="2515"/>
                </a:cubicBezTo>
                <a:lnTo>
                  <a:pt x="21285" y="2294"/>
                </a:lnTo>
                <a:cubicBezTo>
                  <a:pt x="21285" y="2237"/>
                  <a:pt x="21263" y="2190"/>
                  <a:pt x="21234" y="2190"/>
                </a:cubicBezTo>
                <a:close/>
                <a:moveTo>
                  <a:pt x="21547" y="2190"/>
                </a:moveTo>
                <a:cubicBezTo>
                  <a:pt x="21518" y="2190"/>
                  <a:pt x="21495" y="2237"/>
                  <a:pt x="21495" y="2294"/>
                </a:cubicBezTo>
                <a:lnTo>
                  <a:pt x="21495" y="2515"/>
                </a:lnTo>
                <a:cubicBezTo>
                  <a:pt x="21495" y="2572"/>
                  <a:pt x="21518" y="2617"/>
                  <a:pt x="21547" y="2617"/>
                </a:cubicBezTo>
                <a:cubicBezTo>
                  <a:pt x="21576" y="2617"/>
                  <a:pt x="21600" y="2572"/>
                  <a:pt x="21600" y="2515"/>
                </a:cubicBezTo>
                <a:lnTo>
                  <a:pt x="21600" y="2294"/>
                </a:lnTo>
                <a:cubicBezTo>
                  <a:pt x="21600" y="2237"/>
                  <a:pt x="21576" y="2190"/>
                  <a:pt x="21547" y="2190"/>
                </a:cubicBezTo>
                <a:close/>
                <a:moveTo>
                  <a:pt x="53" y="2920"/>
                </a:moveTo>
                <a:cubicBezTo>
                  <a:pt x="24" y="2920"/>
                  <a:pt x="0" y="2967"/>
                  <a:pt x="0" y="3024"/>
                </a:cubicBezTo>
                <a:lnTo>
                  <a:pt x="0" y="3244"/>
                </a:lnTo>
                <a:cubicBezTo>
                  <a:pt x="0" y="3302"/>
                  <a:pt x="24" y="3347"/>
                  <a:pt x="53" y="3347"/>
                </a:cubicBezTo>
                <a:cubicBezTo>
                  <a:pt x="82" y="3347"/>
                  <a:pt x="106" y="3302"/>
                  <a:pt x="106" y="3244"/>
                </a:cubicBezTo>
                <a:lnTo>
                  <a:pt x="106" y="3024"/>
                </a:lnTo>
                <a:cubicBezTo>
                  <a:pt x="106" y="2967"/>
                  <a:pt x="82" y="2920"/>
                  <a:pt x="53" y="2920"/>
                </a:cubicBezTo>
                <a:close/>
                <a:moveTo>
                  <a:pt x="367" y="2920"/>
                </a:moveTo>
                <a:cubicBezTo>
                  <a:pt x="338" y="2920"/>
                  <a:pt x="315" y="2967"/>
                  <a:pt x="315" y="3024"/>
                </a:cubicBezTo>
                <a:lnTo>
                  <a:pt x="315" y="3244"/>
                </a:lnTo>
                <a:cubicBezTo>
                  <a:pt x="315" y="3302"/>
                  <a:pt x="338" y="3347"/>
                  <a:pt x="367" y="3347"/>
                </a:cubicBezTo>
                <a:cubicBezTo>
                  <a:pt x="397" y="3347"/>
                  <a:pt x="420" y="3302"/>
                  <a:pt x="420" y="3244"/>
                </a:cubicBezTo>
                <a:lnTo>
                  <a:pt x="420" y="3024"/>
                </a:lnTo>
                <a:cubicBezTo>
                  <a:pt x="420" y="2967"/>
                  <a:pt x="397" y="2920"/>
                  <a:pt x="367" y="2920"/>
                </a:cubicBezTo>
                <a:close/>
                <a:moveTo>
                  <a:pt x="1217" y="2920"/>
                </a:moveTo>
                <a:cubicBezTo>
                  <a:pt x="1188" y="2920"/>
                  <a:pt x="1164" y="2967"/>
                  <a:pt x="1164" y="3024"/>
                </a:cubicBezTo>
                <a:lnTo>
                  <a:pt x="1164" y="3244"/>
                </a:lnTo>
                <a:cubicBezTo>
                  <a:pt x="1164" y="3302"/>
                  <a:pt x="1188" y="3347"/>
                  <a:pt x="1217" y="3347"/>
                </a:cubicBezTo>
                <a:cubicBezTo>
                  <a:pt x="1246" y="3347"/>
                  <a:pt x="1270" y="3302"/>
                  <a:pt x="1270" y="3244"/>
                </a:cubicBezTo>
                <a:lnTo>
                  <a:pt x="1270" y="3024"/>
                </a:lnTo>
                <a:cubicBezTo>
                  <a:pt x="1270" y="2967"/>
                  <a:pt x="1246" y="2920"/>
                  <a:pt x="1217" y="2920"/>
                </a:cubicBezTo>
                <a:close/>
                <a:moveTo>
                  <a:pt x="1532" y="2920"/>
                </a:moveTo>
                <a:cubicBezTo>
                  <a:pt x="1503" y="2920"/>
                  <a:pt x="1479" y="2967"/>
                  <a:pt x="1479" y="3024"/>
                </a:cubicBezTo>
                <a:lnTo>
                  <a:pt x="1479" y="3244"/>
                </a:lnTo>
                <a:cubicBezTo>
                  <a:pt x="1479" y="3302"/>
                  <a:pt x="1503" y="3347"/>
                  <a:pt x="1532" y="3347"/>
                </a:cubicBezTo>
                <a:cubicBezTo>
                  <a:pt x="1561" y="3347"/>
                  <a:pt x="1584" y="3302"/>
                  <a:pt x="1584" y="3244"/>
                </a:cubicBezTo>
                <a:lnTo>
                  <a:pt x="1584" y="3024"/>
                </a:lnTo>
                <a:cubicBezTo>
                  <a:pt x="1584" y="2967"/>
                  <a:pt x="1561" y="2920"/>
                  <a:pt x="1532" y="2920"/>
                </a:cubicBezTo>
                <a:close/>
                <a:moveTo>
                  <a:pt x="2380" y="2920"/>
                </a:moveTo>
                <a:cubicBezTo>
                  <a:pt x="2351" y="2920"/>
                  <a:pt x="2329" y="2967"/>
                  <a:pt x="2329" y="3024"/>
                </a:cubicBezTo>
                <a:lnTo>
                  <a:pt x="2329" y="3244"/>
                </a:lnTo>
                <a:cubicBezTo>
                  <a:pt x="2329" y="3302"/>
                  <a:pt x="2351" y="3347"/>
                  <a:pt x="2380" y="3347"/>
                </a:cubicBezTo>
                <a:cubicBezTo>
                  <a:pt x="2409" y="3347"/>
                  <a:pt x="2433" y="3302"/>
                  <a:pt x="2433" y="3244"/>
                </a:cubicBezTo>
                <a:lnTo>
                  <a:pt x="2433" y="3024"/>
                </a:lnTo>
                <a:cubicBezTo>
                  <a:pt x="2433" y="2967"/>
                  <a:pt x="2409" y="2920"/>
                  <a:pt x="2380" y="2920"/>
                </a:cubicBezTo>
                <a:close/>
                <a:moveTo>
                  <a:pt x="2695" y="2920"/>
                </a:moveTo>
                <a:cubicBezTo>
                  <a:pt x="2666" y="2920"/>
                  <a:pt x="2643" y="2967"/>
                  <a:pt x="2643" y="3024"/>
                </a:cubicBezTo>
                <a:lnTo>
                  <a:pt x="2643" y="3244"/>
                </a:lnTo>
                <a:cubicBezTo>
                  <a:pt x="2643" y="3302"/>
                  <a:pt x="2666" y="3347"/>
                  <a:pt x="2695" y="3347"/>
                </a:cubicBezTo>
                <a:cubicBezTo>
                  <a:pt x="2724" y="3347"/>
                  <a:pt x="2748" y="3302"/>
                  <a:pt x="2748" y="3244"/>
                </a:cubicBezTo>
                <a:lnTo>
                  <a:pt x="2748" y="3024"/>
                </a:lnTo>
                <a:cubicBezTo>
                  <a:pt x="2748" y="2967"/>
                  <a:pt x="2724" y="2920"/>
                  <a:pt x="2695" y="2920"/>
                </a:cubicBezTo>
                <a:close/>
                <a:moveTo>
                  <a:pt x="3545" y="2920"/>
                </a:moveTo>
                <a:cubicBezTo>
                  <a:pt x="3516" y="2920"/>
                  <a:pt x="3492" y="2967"/>
                  <a:pt x="3492" y="3024"/>
                </a:cubicBezTo>
                <a:lnTo>
                  <a:pt x="3492" y="3244"/>
                </a:lnTo>
                <a:cubicBezTo>
                  <a:pt x="3492" y="3302"/>
                  <a:pt x="3516" y="3347"/>
                  <a:pt x="3545" y="3347"/>
                </a:cubicBezTo>
                <a:cubicBezTo>
                  <a:pt x="3574" y="3347"/>
                  <a:pt x="3598" y="3302"/>
                  <a:pt x="3598" y="3244"/>
                </a:cubicBezTo>
                <a:lnTo>
                  <a:pt x="3598" y="3024"/>
                </a:lnTo>
                <a:cubicBezTo>
                  <a:pt x="3598" y="2967"/>
                  <a:pt x="3574" y="2920"/>
                  <a:pt x="3545" y="2920"/>
                </a:cubicBezTo>
                <a:close/>
                <a:moveTo>
                  <a:pt x="3859" y="2920"/>
                </a:moveTo>
                <a:cubicBezTo>
                  <a:pt x="3830" y="2920"/>
                  <a:pt x="3806" y="2967"/>
                  <a:pt x="3806" y="3024"/>
                </a:cubicBezTo>
                <a:lnTo>
                  <a:pt x="3806" y="3244"/>
                </a:lnTo>
                <a:cubicBezTo>
                  <a:pt x="3806" y="3302"/>
                  <a:pt x="3830" y="3347"/>
                  <a:pt x="3859" y="3347"/>
                </a:cubicBezTo>
                <a:cubicBezTo>
                  <a:pt x="3888" y="3347"/>
                  <a:pt x="3912" y="3302"/>
                  <a:pt x="3912" y="3244"/>
                </a:cubicBezTo>
                <a:lnTo>
                  <a:pt x="3912" y="3024"/>
                </a:lnTo>
                <a:cubicBezTo>
                  <a:pt x="3912" y="2967"/>
                  <a:pt x="3888" y="2920"/>
                  <a:pt x="3859" y="2920"/>
                </a:cubicBezTo>
                <a:close/>
                <a:moveTo>
                  <a:pt x="4709" y="2920"/>
                </a:moveTo>
                <a:cubicBezTo>
                  <a:pt x="4680" y="2920"/>
                  <a:pt x="4656" y="2967"/>
                  <a:pt x="4656" y="3024"/>
                </a:cubicBezTo>
                <a:lnTo>
                  <a:pt x="4656" y="3244"/>
                </a:lnTo>
                <a:cubicBezTo>
                  <a:pt x="4656" y="3302"/>
                  <a:pt x="4680" y="3347"/>
                  <a:pt x="4709" y="3347"/>
                </a:cubicBezTo>
                <a:cubicBezTo>
                  <a:pt x="4738" y="3347"/>
                  <a:pt x="4762" y="3302"/>
                  <a:pt x="4762" y="3244"/>
                </a:cubicBezTo>
                <a:lnTo>
                  <a:pt x="4762" y="3024"/>
                </a:lnTo>
                <a:cubicBezTo>
                  <a:pt x="4762" y="2967"/>
                  <a:pt x="4738" y="2920"/>
                  <a:pt x="4709" y="2920"/>
                </a:cubicBezTo>
                <a:close/>
                <a:moveTo>
                  <a:pt x="5023" y="2920"/>
                </a:moveTo>
                <a:cubicBezTo>
                  <a:pt x="4994" y="2920"/>
                  <a:pt x="4970" y="2967"/>
                  <a:pt x="4970" y="3024"/>
                </a:cubicBezTo>
                <a:lnTo>
                  <a:pt x="4970" y="3244"/>
                </a:lnTo>
                <a:cubicBezTo>
                  <a:pt x="4970" y="3302"/>
                  <a:pt x="4994" y="3347"/>
                  <a:pt x="5023" y="3347"/>
                </a:cubicBezTo>
                <a:cubicBezTo>
                  <a:pt x="5053" y="3347"/>
                  <a:pt x="5076" y="3302"/>
                  <a:pt x="5076" y="3244"/>
                </a:cubicBezTo>
                <a:lnTo>
                  <a:pt x="5076" y="3024"/>
                </a:lnTo>
                <a:cubicBezTo>
                  <a:pt x="5076" y="2967"/>
                  <a:pt x="5053" y="2920"/>
                  <a:pt x="5023" y="2920"/>
                </a:cubicBezTo>
                <a:close/>
                <a:moveTo>
                  <a:pt x="5873" y="2920"/>
                </a:moveTo>
                <a:cubicBezTo>
                  <a:pt x="5844" y="2920"/>
                  <a:pt x="5820" y="2967"/>
                  <a:pt x="5820" y="3024"/>
                </a:cubicBezTo>
                <a:lnTo>
                  <a:pt x="5820" y="3244"/>
                </a:lnTo>
                <a:cubicBezTo>
                  <a:pt x="5820" y="3302"/>
                  <a:pt x="5844" y="3347"/>
                  <a:pt x="5873" y="3347"/>
                </a:cubicBezTo>
                <a:cubicBezTo>
                  <a:pt x="5902" y="3347"/>
                  <a:pt x="5926" y="3302"/>
                  <a:pt x="5926" y="3244"/>
                </a:cubicBezTo>
                <a:lnTo>
                  <a:pt x="5926" y="3024"/>
                </a:lnTo>
                <a:cubicBezTo>
                  <a:pt x="5926" y="2967"/>
                  <a:pt x="5902" y="2920"/>
                  <a:pt x="5873" y="2920"/>
                </a:cubicBezTo>
                <a:close/>
                <a:moveTo>
                  <a:pt x="6188" y="2920"/>
                </a:moveTo>
                <a:cubicBezTo>
                  <a:pt x="6159" y="2920"/>
                  <a:pt x="6135" y="2967"/>
                  <a:pt x="6135" y="3024"/>
                </a:cubicBezTo>
                <a:lnTo>
                  <a:pt x="6135" y="3244"/>
                </a:lnTo>
                <a:cubicBezTo>
                  <a:pt x="6135" y="3302"/>
                  <a:pt x="6159" y="3347"/>
                  <a:pt x="6188" y="3347"/>
                </a:cubicBezTo>
                <a:cubicBezTo>
                  <a:pt x="6217" y="3347"/>
                  <a:pt x="6240" y="3302"/>
                  <a:pt x="6240" y="3244"/>
                </a:cubicBezTo>
                <a:lnTo>
                  <a:pt x="6240" y="3024"/>
                </a:lnTo>
                <a:cubicBezTo>
                  <a:pt x="6240" y="2967"/>
                  <a:pt x="6217" y="2920"/>
                  <a:pt x="6188" y="2920"/>
                </a:cubicBezTo>
                <a:close/>
                <a:moveTo>
                  <a:pt x="7036" y="2920"/>
                </a:moveTo>
                <a:cubicBezTo>
                  <a:pt x="7007" y="2920"/>
                  <a:pt x="6984" y="2967"/>
                  <a:pt x="6984" y="3024"/>
                </a:cubicBezTo>
                <a:lnTo>
                  <a:pt x="6984" y="3244"/>
                </a:lnTo>
                <a:cubicBezTo>
                  <a:pt x="6984" y="3302"/>
                  <a:pt x="7007" y="3347"/>
                  <a:pt x="7036" y="3347"/>
                </a:cubicBezTo>
                <a:cubicBezTo>
                  <a:pt x="7065" y="3347"/>
                  <a:pt x="7089" y="3302"/>
                  <a:pt x="7089" y="3244"/>
                </a:cubicBezTo>
                <a:lnTo>
                  <a:pt x="7089" y="3024"/>
                </a:lnTo>
                <a:cubicBezTo>
                  <a:pt x="7089" y="2967"/>
                  <a:pt x="7065" y="2920"/>
                  <a:pt x="7036" y="2920"/>
                </a:cubicBezTo>
                <a:close/>
                <a:moveTo>
                  <a:pt x="7351" y="2920"/>
                </a:moveTo>
                <a:cubicBezTo>
                  <a:pt x="7322" y="2920"/>
                  <a:pt x="7299" y="2967"/>
                  <a:pt x="7299" y="3024"/>
                </a:cubicBezTo>
                <a:lnTo>
                  <a:pt x="7299" y="3244"/>
                </a:lnTo>
                <a:cubicBezTo>
                  <a:pt x="7299" y="3302"/>
                  <a:pt x="7322" y="3347"/>
                  <a:pt x="7351" y="3347"/>
                </a:cubicBezTo>
                <a:cubicBezTo>
                  <a:pt x="7380" y="3347"/>
                  <a:pt x="7404" y="3302"/>
                  <a:pt x="7404" y="3244"/>
                </a:cubicBezTo>
                <a:lnTo>
                  <a:pt x="7404" y="3024"/>
                </a:lnTo>
                <a:cubicBezTo>
                  <a:pt x="7404" y="2967"/>
                  <a:pt x="7380" y="2920"/>
                  <a:pt x="7351" y="2920"/>
                </a:cubicBezTo>
                <a:close/>
                <a:moveTo>
                  <a:pt x="8201" y="2920"/>
                </a:moveTo>
                <a:cubicBezTo>
                  <a:pt x="8171" y="2920"/>
                  <a:pt x="8148" y="2967"/>
                  <a:pt x="8148" y="3024"/>
                </a:cubicBezTo>
                <a:lnTo>
                  <a:pt x="8148" y="3244"/>
                </a:lnTo>
                <a:cubicBezTo>
                  <a:pt x="8148" y="3302"/>
                  <a:pt x="8171" y="3347"/>
                  <a:pt x="8201" y="3347"/>
                </a:cubicBezTo>
                <a:cubicBezTo>
                  <a:pt x="8230" y="3347"/>
                  <a:pt x="8254" y="3302"/>
                  <a:pt x="8254" y="3244"/>
                </a:cubicBezTo>
                <a:lnTo>
                  <a:pt x="8254" y="3024"/>
                </a:lnTo>
                <a:cubicBezTo>
                  <a:pt x="8254" y="2967"/>
                  <a:pt x="8230" y="2920"/>
                  <a:pt x="8201" y="2920"/>
                </a:cubicBezTo>
                <a:close/>
                <a:moveTo>
                  <a:pt x="8515" y="2920"/>
                </a:moveTo>
                <a:cubicBezTo>
                  <a:pt x="8486" y="2920"/>
                  <a:pt x="8462" y="2967"/>
                  <a:pt x="8462" y="3024"/>
                </a:cubicBezTo>
                <a:lnTo>
                  <a:pt x="8462" y="3244"/>
                </a:lnTo>
                <a:cubicBezTo>
                  <a:pt x="8462" y="3302"/>
                  <a:pt x="8486" y="3347"/>
                  <a:pt x="8515" y="3347"/>
                </a:cubicBezTo>
                <a:cubicBezTo>
                  <a:pt x="8544" y="3347"/>
                  <a:pt x="8568" y="3302"/>
                  <a:pt x="8568" y="3244"/>
                </a:cubicBezTo>
                <a:lnTo>
                  <a:pt x="8568" y="3024"/>
                </a:lnTo>
                <a:cubicBezTo>
                  <a:pt x="8568" y="2967"/>
                  <a:pt x="8544" y="2920"/>
                  <a:pt x="8515" y="2920"/>
                </a:cubicBezTo>
                <a:close/>
                <a:moveTo>
                  <a:pt x="9365" y="2920"/>
                </a:moveTo>
                <a:cubicBezTo>
                  <a:pt x="9336" y="2920"/>
                  <a:pt x="9312" y="2967"/>
                  <a:pt x="9312" y="3024"/>
                </a:cubicBezTo>
                <a:lnTo>
                  <a:pt x="9312" y="3244"/>
                </a:lnTo>
                <a:cubicBezTo>
                  <a:pt x="9312" y="3302"/>
                  <a:pt x="9336" y="3347"/>
                  <a:pt x="9365" y="3347"/>
                </a:cubicBezTo>
                <a:cubicBezTo>
                  <a:pt x="9394" y="3347"/>
                  <a:pt x="9418" y="3302"/>
                  <a:pt x="9418" y="3244"/>
                </a:cubicBezTo>
                <a:lnTo>
                  <a:pt x="9418" y="3024"/>
                </a:lnTo>
                <a:cubicBezTo>
                  <a:pt x="9418" y="2967"/>
                  <a:pt x="9394" y="2920"/>
                  <a:pt x="9365" y="2920"/>
                </a:cubicBezTo>
                <a:close/>
                <a:moveTo>
                  <a:pt x="9679" y="2920"/>
                </a:moveTo>
                <a:cubicBezTo>
                  <a:pt x="9650" y="2920"/>
                  <a:pt x="9626" y="2967"/>
                  <a:pt x="9626" y="3024"/>
                </a:cubicBezTo>
                <a:lnTo>
                  <a:pt x="9626" y="3244"/>
                </a:lnTo>
                <a:cubicBezTo>
                  <a:pt x="9626" y="3302"/>
                  <a:pt x="9650" y="3347"/>
                  <a:pt x="9679" y="3347"/>
                </a:cubicBezTo>
                <a:cubicBezTo>
                  <a:pt x="9708" y="3347"/>
                  <a:pt x="9732" y="3302"/>
                  <a:pt x="9732" y="3244"/>
                </a:cubicBezTo>
                <a:lnTo>
                  <a:pt x="9732" y="3024"/>
                </a:lnTo>
                <a:cubicBezTo>
                  <a:pt x="9732" y="2967"/>
                  <a:pt x="9708" y="2920"/>
                  <a:pt x="9679" y="2920"/>
                </a:cubicBezTo>
                <a:close/>
                <a:moveTo>
                  <a:pt x="10529" y="2920"/>
                </a:moveTo>
                <a:cubicBezTo>
                  <a:pt x="10500" y="2920"/>
                  <a:pt x="10476" y="2967"/>
                  <a:pt x="10476" y="3024"/>
                </a:cubicBezTo>
                <a:lnTo>
                  <a:pt x="10476" y="3244"/>
                </a:lnTo>
                <a:cubicBezTo>
                  <a:pt x="10476" y="3302"/>
                  <a:pt x="10500" y="3347"/>
                  <a:pt x="10529" y="3347"/>
                </a:cubicBezTo>
                <a:cubicBezTo>
                  <a:pt x="10558" y="3347"/>
                  <a:pt x="10582" y="3302"/>
                  <a:pt x="10582" y="3244"/>
                </a:cubicBezTo>
                <a:lnTo>
                  <a:pt x="10582" y="3024"/>
                </a:lnTo>
                <a:cubicBezTo>
                  <a:pt x="10582" y="2967"/>
                  <a:pt x="10558" y="2920"/>
                  <a:pt x="10529" y="2920"/>
                </a:cubicBezTo>
                <a:close/>
                <a:moveTo>
                  <a:pt x="10844" y="2920"/>
                </a:moveTo>
                <a:cubicBezTo>
                  <a:pt x="10814" y="2920"/>
                  <a:pt x="10791" y="2967"/>
                  <a:pt x="10791" y="3024"/>
                </a:cubicBezTo>
                <a:lnTo>
                  <a:pt x="10791" y="3244"/>
                </a:lnTo>
                <a:cubicBezTo>
                  <a:pt x="10791" y="3302"/>
                  <a:pt x="10814" y="3347"/>
                  <a:pt x="10844" y="3347"/>
                </a:cubicBezTo>
                <a:cubicBezTo>
                  <a:pt x="10873" y="3347"/>
                  <a:pt x="10895" y="3302"/>
                  <a:pt x="10895" y="3244"/>
                </a:cubicBezTo>
                <a:lnTo>
                  <a:pt x="10895" y="3024"/>
                </a:lnTo>
                <a:cubicBezTo>
                  <a:pt x="10895" y="2967"/>
                  <a:pt x="10873" y="2920"/>
                  <a:pt x="10844" y="2920"/>
                </a:cubicBezTo>
                <a:close/>
                <a:moveTo>
                  <a:pt x="11692" y="2920"/>
                </a:moveTo>
                <a:cubicBezTo>
                  <a:pt x="11663" y="2920"/>
                  <a:pt x="11640" y="2967"/>
                  <a:pt x="11640" y="3024"/>
                </a:cubicBezTo>
                <a:lnTo>
                  <a:pt x="11640" y="3244"/>
                </a:lnTo>
                <a:cubicBezTo>
                  <a:pt x="11640" y="3302"/>
                  <a:pt x="11663" y="3347"/>
                  <a:pt x="11692" y="3347"/>
                </a:cubicBezTo>
                <a:cubicBezTo>
                  <a:pt x="11721" y="3347"/>
                  <a:pt x="11745" y="3302"/>
                  <a:pt x="11745" y="3244"/>
                </a:cubicBezTo>
                <a:lnTo>
                  <a:pt x="11745" y="3024"/>
                </a:lnTo>
                <a:cubicBezTo>
                  <a:pt x="11745" y="2967"/>
                  <a:pt x="11721" y="2920"/>
                  <a:pt x="11692" y="2920"/>
                </a:cubicBezTo>
                <a:close/>
                <a:moveTo>
                  <a:pt x="12007" y="2920"/>
                </a:moveTo>
                <a:cubicBezTo>
                  <a:pt x="11978" y="2920"/>
                  <a:pt x="11955" y="2967"/>
                  <a:pt x="11955" y="3024"/>
                </a:cubicBezTo>
                <a:lnTo>
                  <a:pt x="11955" y="3244"/>
                </a:lnTo>
                <a:cubicBezTo>
                  <a:pt x="11955" y="3302"/>
                  <a:pt x="11978" y="3347"/>
                  <a:pt x="12007" y="3347"/>
                </a:cubicBezTo>
                <a:cubicBezTo>
                  <a:pt x="12036" y="3347"/>
                  <a:pt x="12060" y="3302"/>
                  <a:pt x="12060" y="3244"/>
                </a:cubicBezTo>
                <a:lnTo>
                  <a:pt x="12060" y="3024"/>
                </a:lnTo>
                <a:cubicBezTo>
                  <a:pt x="12060" y="2967"/>
                  <a:pt x="12036" y="2920"/>
                  <a:pt x="12007" y="2920"/>
                </a:cubicBezTo>
                <a:close/>
                <a:moveTo>
                  <a:pt x="12856" y="2920"/>
                </a:moveTo>
                <a:cubicBezTo>
                  <a:pt x="12827" y="2920"/>
                  <a:pt x="12804" y="2967"/>
                  <a:pt x="12804" y="3024"/>
                </a:cubicBezTo>
                <a:lnTo>
                  <a:pt x="12804" y="3244"/>
                </a:lnTo>
                <a:cubicBezTo>
                  <a:pt x="12804" y="3302"/>
                  <a:pt x="12827" y="3347"/>
                  <a:pt x="12856" y="3347"/>
                </a:cubicBezTo>
                <a:cubicBezTo>
                  <a:pt x="12886" y="3347"/>
                  <a:pt x="12909" y="3302"/>
                  <a:pt x="12909" y="3244"/>
                </a:cubicBezTo>
                <a:lnTo>
                  <a:pt x="12909" y="3024"/>
                </a:lnTo>
                <a:cubicBezTo>
                  <a:pt x="12909" y="2967"/>
                  <a:pt x="12886" y="2920"/>
                  <a:pt x="12856" y="2920"/>
                </a:cubicBezTo>
                <a:close/>
                <a:moveTo>
                  <a:pt x="13171" y="2920"/>
                </a:moveTo>
                <a:cubicBezTo>
                  <a:pt x="13142" y="2920"/>
                  <a:pt x="13118" y="2967"/>
                  <a:pt x="13118" y="3024"/>
                </a:cubicBezTo>
                <a:lnTo>
                  <a:pt x="13118" y="3244"/>
                </a:lnTo>
                <a:cubicBezTo>
                  <a:pt x="13118" y="3302"/>
                  <a:pt x="13142" y="3347"/>
                  <a:pt x="13171" y="3347"/>
                </a:cubicBezTo>
                <a:cubicBezTo>
                  <a:pt x="13200" y="3347"/>
                  <a:pt x="13224" y="3302"/>
                  <a:pt x="13224" y="3244"/>
                </a:cubicBezTo>
                <a:lnTo>
                  <a:pt x="13224" y="3024"/>
                </a:lnTo>
                <a:cubicBezTo>
                  <a:pt x="13224" y="2967"/>
                  <a:pt x="13200" y="2920"/>
                  <a:pt x="13171" y="2920"/>
                </a:cubicBezTo>
                <a:close/>
                <a:moveTo>
                  <a:pt x="14021" y="2920"/>
                </a:moveTo>
                <a:cubicBezTo>
                  <a:pt x="13992" y="2920"/>
                  <a:pt x="13968" y="2967"/>
                  <a:pt x="13968" y="3024"/>
                </a:cubicBezTo>
                <a:lnTo>
                  <a:pt x="13968" y="3244"/>
                </a:lnTo>
                <a:cubicBezTo>
                  <a:pt x="13968" y="3302"/>
                  <a:pt x="13992" y="3347"/>
                  <a:pt x="14021" y="3347"/>
                </a:cubicBezTo>
                <a:cubicBezTo>
                  <a:pt x="14050" y="3347"/>
                  <a:pt x="14074" y="3302"/>
                  <a:pt x="14074" y="3244"/>
                </a:cubicBezTo>
                <a:lnTo>
                  <a:pt x="14074" y="3024"/>
                </a:lnTo>
                <a:cubicBezTo>
                  <a:pt x="14074" y="2967"/>
                  <a:pt x="14050" y="2920"/>
                  <a:pt x="14021" y="2920"/>
                </a:cubicBezTo>
                <a:close/>
                <a:moveTo>
                  <a:pt x="14335" y="2920"/>
                </a:moveTo>
                <a:cubicBezTo>
                  <a:pt x="14306" y="2920"/>
                  <a:pt x="14282" y="2967"/>
                  <a:pt x="14282" y="3024"/>
                </a:cubicBezTo>
                <a:lnTo>
                  <a:pt x="14282" y="3244"/>
                </a:lnTo>
                <a:cubicBezTo>
                  <a:pt x="14282" y="3302"/>
                  <a:pt x="14306" y="3347"/>
                  <a:pt x="14335" y="3347"/>
                </a:cubicBezTo>
                <a:cubicBezTo>
                  <a:pt x="14364" y="3347"/>
                  <a:pt x="14388" y="3302"/>
                  <a:pt x="14388" y="3244"/>
                </a:cubicBezTo>
                <a:lnTo>
                  <a:pt x="14388" y="3024"/>
                </a:lnTo>
                <a:cubicBezTo>
                  <a:pt x="14388" y="2967"/>
                  <a:pt x="14364" y="2920"/>
                  <a:pt x="14335" y="2920"/>
                </a:cubicBezTo>
                <a:close/>
                <a:moveTo>
                  <a:pt x="15185" y="2920"/>
                </a:moveTo>
                <a:cubicBezTo>
                  <a:pt x="15156" y="2920"/>
                  <a:pt x="15132" y="2967"/>
                  <a:pt x="15132" y="3024"/>
                </a:cubicBezTo>
                <a:lnTo>
                  <a:pt x="15132" y="3244"/>
                </a:lnTo>
                <a:cubicBezTo>
                  <a:pt x="15132" y="3302"/>
                  <a:pt x="15156" y="3347"/>
                  <a:pt x="15185" y="3347"/>
                </a:cubicBezTo>
                <a:cubicBezTo>
                  <a:pt x="15214" y="3347"/>
                  <a:pt x="15237" y="3302"/>
                  <a:pt x="15237" y="3244"/>
                </a:cubicBezTo>
                <a:lnTo>
                  <a:pt x="15237" y="3024"/>
                </a:lnTo>
                <a:cubicBezTo>
                  <a:pt x="15237" y="2967"/>
                  <a:pt x="15214" y="2920"/>
                  <a:pt x="15185" y="2920"/>
                </a:cubicBezTo>
                <a:close/>
                <a:moveTo>
                  <a:pt x="15500" y="2920"/>
                </a:moveTo>
                <a:cubicBezTo>
                  <a:pt x="15470" y="2920"/>
                  <a:pt x="15447" y="2967"/>
                  <a:pt x="15447" y="3024"/>
                </a:cubicBezTo>
                <a:lnTo>
                  <a:pt x="15447" y="3244"/>
                </a:lnTo>
                <a:cubicBezTo>
                  <a:pt x="15447" y="3302"/>
                  <a:pt x="15470" y="3347"/>
                  <a:pt x="15500" y="3347"/>
                </a:cubicBezTo>
                <a:cubicBezTo>
                  <a:pt x="15529" y="3347"/>
                  <a:pt x="15551" y="3302"/>
                  <a:pt x="15551" y="3244"/>
                </a:cubicBezTo>
                <a:lnTo>
                  <a:pt x="15551" y="3024"/>
                </a:lnTo>
                <a:cubicBezTo>
                  <a:pt x="15551" y="2967"/>
                  <a:pt x="15529" y="2920"/>
                  <a:pt x="15500" y="2920"/>
                </a:cubicBezTo>
                <a:close/>
                <a:moveTo>
                  <a:pt x="16349" y="2920"/>
                </a:moveTo>
                <a:cubicBezTo>
                  <a:pt x="16320" y="2920"/>
                  <a:pt x="16296" y="2967"/>
                  <a:pt x="16296" y="3024"/>
                </a:cubicBezTo>
                <a:lnTo>
                  <a:pt x="16296" y="3244"/>
                </a:lnTo>
                <a:cubicBezTo>
                  <a:pt x="16296" y="3302"/>
                  <a:pt x="16320" y="3347"/>
                  <a:pt x="16349" y="3347"/>
                </a:cubicBezTo>
                <a:cubicBezTo>
                  <a:pt x="16378" y="3347"/>
                  <a:pt x="16401" y="3302"/>
                  <a:pt x="16401" y="3244"/>
                </a:cubicBezTo>
                <a:lnTo>
                  <a:pt x="16401" y="3024"/>
                </a:lnTo>
                <a:cubicBezTo>
                  <a:pt x="16401" y="2967"/>
                  <a:pt x="16378" y="2920"/>
                  <a:pt x="16349" y="2920"/>
                </a:cubicBezTo>
                <a:close/>
                <a:moveTo>
                  <a:pt x="16663" y="2920"/>
                </a:moveTo>
                <a:cubicBezTo>
                  <a:pt x="16634" y="2920"/>
                  <a:pt x="16611" y="2967"/>
                  <a:pt x="16611" y="3024"/>
                </a:cubicBezTo>
                <a:lnTo>
                  <a:pt x="16611" y="3244"/>
                </a:lnTo>
                <a:cubicBezTo>
                  <a:pt x="16611" y="3302"/>
                  <a:pt x="16634" y="3347"/>
                  <a:pt x="16663" y="3347"/>
                </a:cubicBezTo>
                <a:cubicBezTo>
                  <a:pt x="16692" y="3347"/>
                  <a:pt x="16716" y="3302"/>
                  <a:pt x="16716" y="3244"/>
                </a:cubicBezTo>
                <a:lnTo>
                  <a:pt x="16716" y="3024"/>
                </a:lnTo>
                <a:cubicBezTo>
                  <a:pt x="16716" y="2967"/>
                  <a:pt x="16692" y="2920"/>
                  <a:pt x="16663" y="2920"/>
                </a:cubicBezTo>
                <a:close/>
                <a:moveTo>
                  <a:pt x="17512" y="2920"/>
                </a:moveTo>
                <a:cubicBezTo>
                  <a:pt x="17483" y="2920"/>
                  <a:pt x="17459" y="2967"/>
                  <a:pt x="17459" y="3024"/>
                </a:cubicBezTo>
                <a:lnTo>
                  <a:pt x="17459" y="3244"/>
                </a:lnTo>
                <a:cubicBezTo>
                  <a:pt x="17459" y="3302"/>
                  <a:pt x="17483" y="3347"/>
                  <a:pt x="17512" y="3347"/>
                </a:cubicBezTo>
                <a:cubicBezTo>
                  <a:pt x="17541" y="3347"/>
                  <a:pt x="17565" y="3302"/>
                  <a:pt x="17565" y="3244"/>
                </a:cubicBezTo>
                <a:lnTo>
                  <a:pt x="17565" y="3024"/>
                </a:lnTo>
                <a:cubicBezTo>
                  <a:pt x="17565" y="2967"/>
                  <a:pt x="17541" y="2920"/>
                  <a:pt x="17512" y="2920"/>
                </a:cubicBezTo>
                <a:close/>
                <a:moveTo>
                  <a:pt x="17827" y="2920"/>
                </a:moveTo>
                <a:cubicBezTo>
                  <a:pt x="17798" y="2920"/>
                  <a:pt x="17774" y="2967"/>
                  <a:pt x="17774" y="3024"/>
                </a:cubicBezTo>
                <a:lnTo>
                  <a:pt x="17774" y="3244"/>
                </a:lnTo>
                <a:cubicBezTo>
                  <a:pt x="17774" y="3302"/>
                  <a:pt x="17798" y="3347"/>
                  <a:pt x="17827" y="3347"/>
                </a:cubicBezTo>
                <a:cubicBezTo>
                  <a:pt x="17856" y="3347"/>
                  <a:pt x="17880" y="3302"/>
                  <a:pt x="17880" y="3244"/>
                </a:cubicBezTo>
                <a:lnTo>
                  <a:pt x="17880" y="3024"/>
                </a:lnTo>
                <a:cubicBezTo>
                  <a:pt x="17880" y="2967"/>
                  <a:pt x="17856" y="2920"/>
                  <a:pt x="17827" y="2920"/>
                </a:cubicBezTo>
                <a:close/>
                <a:moveTo>
                  <a:pt x="18677" y="2920"/>
                </a:moveTo>
                <a:cubicBezTo>
                  <a:pt x="18648" y="2920"/>
                  <a:pt x="18624" y="2967"/>
                  <a:pt x="18624" y="3024"/>
                </a:cubicBezTo>
                <a:lnTo>
                  <a:pt x="18624" y="3244"/>
                </a:lnTo>
                <a:cubicBezTo>
                  <a:pt x="18624" y="3302"/>
                  <a:pt x="18648" y="3347"/>
                  <a:pt x="18677" y="3347"/>
                </a:cubicBezTo>
                <a:cubicBezTo>
                  <a:pt x="18706" y="3347"/>
                  <a:pt x="18730" y="3302"/>
                  <a:pt x="18730" y="3244"/>
                </a:cubicBezTo>
                <a:lnTo>
                  <a:pt x="18730" y="3024"/>
                </a:lnTo>
                <a:cubicBezTo>
                  <a:pt x="18730" y="2967"/>
                  <a:pt x="18706" y="2920"/>
                  <a:pt x="18677" y="2920"/>
                </a:cubicBezTo>
                <a:close/>
                <a:moveTo>
                  <a:pt x="18991" y="2920"/>
                </a:moveTo>
                <a:cubicBezTo>
                  <a:pt x="18962" y="2920"/>
                  <a:pt x="18938" y="2967"/>
                  <a:pt x="18938" y="3024"/>
                </a:cubicBezTo>
                <a:lnTo>
                  <a:pt x="18938" y="3244"/>
                </a:lnTo>
                <a:cubicBezTo>
                  <a:pt x="18938" y="3302"/>
                  <a:pt x="18962" y="3347"/>
                  <a:pt x="18991" y="3347"/>
                </a:cubicBezTo>
                <a:cubicBezTo>
                  <a:pt x="19020" y="3347"/>
                  <a:pt x="19044" y="3302"/>
                  <a:pt x="19044" y="3244"/>
                </a:cubicBezTo>
                <a:lnTo>
                  <a:pt x="19044" y="3024"/>
                </a:lnTo>
                <a:cubicBezTo>
                  <a:pt x="19044" y="2967"/>
                  <a:pt x="19020" y="2920"/>
                  <a:pt x="18991" y="2920"/>
                </a:cubicBezTo>
                <a:close/>
                <a:moveTo>
                  <a:pt x="19841" y="2920"/>
                </a:moveTo>
                <a:cubicBezTo>
                  <a:pt x="19812" y="2920"/>
                  <a:pt x="19788" y="2967"/>
                  <a:pt x="19788" y="3024"/>
                </a:cubicBezTo>
                <a:lnTo>
                  <a:pt x="19788" y="3244"/>
                </a:lnTo>
                <a:cubicBezTo>
                  <a:pt x="19788" y="3302"/>
                  <a:pt x="19812" y="3347"/>
                  <a:pt x="19841" y="3347"/>
                </a:cubicBezTo>
                <a:cubicBezTo>
                  <a:pt x="19870" y="3347"/>
                  <a:pt x="19894" y="3302"/>
                  <a:pt x="19894" y="3244"/>
                </a:cubicBezTo>
                <a:lnTo>
                  <a:pt x="19894" y="3024"/>
                </a:lnTo>
                <a:cubicBezTo>
                  <a:pt x="19894" y="2967"/>
                  <a:pt x="19870" y="2920"/>
                  <a:pt x="19841" y="2920"/>
                </a:cubicBezTo>
                <a:close/>
                <a:moveTo>
                  <a:pt x="20155" y="2920"/>
                </a:moveTo>
                <a:cubicBezTo>
                  <a:pt x="20126" y="2920"/>
                  <a:pt x="20102" y="2967"/>
                  <a:pt x="20102" y="3024"/>
                </a:cubicBezTo>
                <a:lnTo>
                  <a:pt x="20102" y="3244"/>
                </a:lnTo>
                <a:cubicBezTo>
                  <a:pt x="20102" y="3302"/>
                  <a:pt x="20126" y="3347"/>
                  <a:pt x="20155" y="3347"/>
                </a:cubicBezTo>
                <a:cubicBezTo>
                  <a:pt x="20184" y="3347"/>
                  <a:pt x="20207" y="3302"/>
                  <a:pt x="20207" y="3244"/>
                </a:cubicBezTo>
                <a:lnTo>
                  <a:pt x="20207" y="3024"/>
                </a:lnTo>
                <a:cubicBezTo>
                  <a:pt x="20207" y="2967"/>
                  <a:pt x="20184" y="2920"/>
                  <a:pt x="20155" y="2920"/>
                </a:cubicBezTo>
                <a:close/>
                <a:moveTo>
                  <a:pt x="21004" y="2920"/>
                </a:moveTo>
                <a:cubicBezTo>
                  <a:pt x="20975" y="2920"/>
                  <a:pt x="20952" y="2967"/>
                  <a:pt x="20952" y="3024"/>
                </a:cubicBezTo>
                <a:lnTo>
                  <a:pt x="20952" y="3244"/>
                </a:lnTo>
                <a:cubicBezTo>
                  <a:pt x="20952" y="3302"/>
                  <a:pt x="20975" y="3347"/>
                  <a:pt x="21004" y="3347"/>
                </a:cubicBezTo>
                <a:cubicBezTo>
                  <a:pt x="21033" y="3347"/>
                  <a:pt x="21057" y="3302"/>
                  <a:pt x="21057" y="3244"/>
                </a:cubicBezTo>
                <a:lnTo>
                  <a:pt x="21057" y="3024"/>
                </a:lnTo>
                <a:cubicBezTo>
                  <a:pt x="21057" y="2967"/>
                  <a:pt x="21033" y="2920"/>
                  <a:pt x="21004" y="2920"/>
                </a:cubicBezTo>
                <a:close/>
                <a:moveTo>
                  <a:pt x="21319" y="2920"/>
                </a:moveTo>
                <a:cubicBezTo>
                  <a:pt x="21289" y="2920"/>
                  <a:pt x="21267" y="2967"/>
                  <a:pt x="21267" y="3024"/>
                </a:cubicBezTo>
                <a:lnTo>
                  <a:pt x="21267" y="3244"/>
                </a:lnTo>
                <a:cubicBezTo>
                  <a:pt x="21267" y="3302"/>
                  <a:pt x="21289" y="3347"/>
                  <a:pt x="21319" y="3347"/>
                </a:cubicBezTo>
                <a:cubicBezTo>
                  <a:pt x="21348" y="3347"/>
                  <a:pt x="21372" y="3302"/>
                  <a:pt x="21372" y="3244"/>
                </a:cubicBezTo>
                <a:lnTo>
                  <a:pt x="21372" y="3024"/>
                </a:lnTo>
                <a:cubicBezTo>
                  <a:pt x="21372" y="2967"/>
                  <a:pt x="21348" y="2920"/>
                  <a:pt x="21319" y="2920"/>
                </a:cubicBezTo>
                <a:close/>
                <a:moveTo>
                  <a:pt x="281" y="3650"/>
                </a:moveTo>
                <a:cubicBezTo>
                  <a:pt x="252" y="3650"/>
                  <a:pt x="228" y="3697"/>
                  <a:pt x="228" y="3754"/>
                </a:cubicBezTo>
                <a:lnTo>
                  <a:pt x="228" y="3974"/>
                </a:lnTo>
                <a:cubicBezTo>
                  <a:pt x="228" y="4032"/>
                  <a:pt x="252" y="4077"/>
                  <a:pt x="281" y="4077"/>
                </a:cubicBezTo>
                <a:cubicBezTo>
                  <a:pt x="311" y="4077"/>
                  <a:pt x="334" y="4032"/>
                  <a:pt x="334" y="3974"/>
                </a:cubicBezTo>
                <a:lnTo>
                  <a:pt x="334" y="3754"/>
                </a:lnTo>
                <a:cubicBezTo>
                  <a:pt x="334" y="3697"/>
                  <a:pt x="311" y="3650"/>
                  <a:pt x="281" y="3650"/>
                </a:cubicBezTo>
                <a:close/>
                <a:moveTo>
                  <a:pt x="596" y="3650"/>
                </a:moveTo>
                <a:cubicBezTo>
                  <a:pt x="567" y="3650"/>
                  <a:pt x="543" y="3697"/>
                  <a:pt x="543" y="3754"/>
                </a:cubicBezTo>
                <a:lnTo>
                  <a:pt x="543" y="3974"/>
                </a:lnTo>
                <a:cubicBezTo>
                  <a:pt x="543" y="4032"/>
                  <a:pt x="567" y="4077"/>
                  <a:pt x="596" y="4077"/>
                </a:cubicBezTo>
                <a:cubicBezTo>
                  <a:pt x="625" y="4077"/>
                  <a:pt x="649" y="4032"/>
                  <a:pt x="649" y="3974"/>
                </a:cubicBezTo>
                <a:lnTo>
                  <a:pt x="649" y="3754"/>
                </a:lnTo>
                <a:cubicBezTo>
                  <a:pt x="649" y="3697"/>
                  <a:pt x="625" y="3650"/>
                  <a:pt x="596" y="3650"/>
                </a:cubicBezTo>
                <a:close/>
                <a:moveTo>
                  <a:pt x="1446" y="3650"/>
                </a:moveTo>
                <a:cubicBezTo>
                  <a:pt x="1417" y="3650"/>
                  <a:pt x="1393" y="3697"/>
                  <a:pt x="1393" y="3754"/>
                </a:cubicBezTo>
                <a:lnTo>
                  <a:pt x="1393" y="3974"/>
                </a:lnTo>
                <a:cubicBezTo>
                  <a:pt x="1393" y="4032"/>
                  <a:pt x="1417" y="4077"/>
                  <a:pt x="1446" y="4077"/>
                </a:cubicBezTo>
                <a:cubicBezTo>
                  <a:pt x="1475" y="4077"/>
                  <a:pt x="1499" y="4032"/>
                  <a:pt x="1499" y="3974"/>
                </a:cubicBezTo>
                <a:lnTo>
                  <a:pt x="1499" y="3754"/>
                </a:lnTo>
                <a:cubicBezTo>
                  <a:pt x="1499" y="3697"/>
                  <a:pt x="1475" y="3650"/>
                  <a:pt x="1446" y="3650"/>
                </a:cubicBezTo>
                <a:close/>
                <a:moveTo>
                  <a:pt x="1760" y="3650"/>
                </a:moveTo>
                <a:cubicBezTo>
                  <a:pt x="1731" y="3650"/>
                  <a:pt x="1707" y="3697"/>
                  <a:pt x="1707" y="3754"/>
                </a:cubicBezTo>
                <a:lnTo>
                  <a:pt x="1707" y="3974"/>
                </a:lnTo>
                <a:cubicBezTo>
                  <a:pt x="1707" y="4032"/>
                  <a:pt x="1731" y="4077"/>
                  <a:pt x="1760" y="4077"/>
                </a:cubicBezTo>
                <a:cubicBezTo>
                  <a:pt x="1789" y="4077"/>
                  <a:pt x="1813" y="4032"/>
                  <a:pt x="1813" y="3974"/>
                </a:cubicBezTo>
                <a:lnTo>
                  <a:pt x="1813" y="3754"/>
                </a:lnTo>
                <a:cubicBezTo>
                  <a:pt x="1813" y="3697"/>
                  <a:pt x="1789" y="3650"/>
                  <a:pt x="1760" y="3650"/>
                </a:cubicBezTo>
                <a:close/>
                <a:moveTo>
                  <a:pt x="2610" y="3650"/>
                </a:moveTo>
                <a:cubicBezTo>
                  <a:pt x="2581" y="3650"/>
                  <a:pt x="2557" y="3697"/>
                  <a:pt x="2557" y="3754"/>
                </a:cubicBezTo>
                <a:lnTo>
                  <a:pt x="2557" y="3974"/>
                </a:lnTo>
                <a:cubicBezTo>
                  <a:pt x="2557" y="4032"/>
                  <a:pt x="2581" y="4077"/>
                  <a:pt x="2610" y="4077"/>
                </a:cubicBezTo>
                <a:cubicBezTo>
                  <a:pt x="2639" y="4077"/>
                  <a:pt x="2662" y="4032"/>
                  <a:pt x="2662" y="3974"/>
                </a:cubicBezTo>
                <a:lnTo>
                  <a:pt x="2662" y="3754"/>
                </a:lnTo>
                <a:cubicBezTo>
                  <a:pt x="2662" y="3697"/>
                  <a:pt x="2639" y="3650"/>
                  <a:pt x="2610" y="3650"/>
                </a:cubicBezTo>
                <a:close/>
                <a:moveTo>
                  <a:pt x="2924" y="3650"/>
                </a:moveTo>
                <a:cubicBezTo>
                  <a:pt x="2895" y="3650"/>
                  <a:pt x="2871" y="3697"/>
                  <a:pt x="2871" y="3754"/>
                </a:cubicBezTo>
                <a:lnTo>
                  <a:pt x="2871" y="3974"/>
                </a:lnTo>
                <a:cubicBezTo>
                  <a:pt x="2871" y="4032"/>
                  <a:pt x="2895" y="4077"/>
                  <a:pt x="2924" y="4077"/>
                </a:cubicBezTo>
                <a:cubicBezTo>
                  <a:pt x="2954" y="4077"/>
                  <a:pt x="2976" y="4032"/>
                  <a:pt x="2976" y="3974"/>
                </a:cubicBezTo>
                <a:lnTo>
                  <a:pt x="2976" y="3754"/>
                </a:lnTo>
                <a:cubicBezTo>
                  <a:pt x="2976" y="3697"/>
                  <a:pt x="2954" y="3650"/>
                  <a:pt x="2924" y="3650"/>
                </a:cubicBezTo>
                <a:close/>
                <a:moveTo>
                  <a:pt x="3773" y="3650"/>
                </a:moveTo>
                <a:cubicBezTo>
                  <a:pt x="3744" y="3650"/>
                  <a:pt x="3721" y="3697"/>
                  <a:pt x="3721" y="3754"/>
                </a:cubicBezTo>
                <a:lnTo>
                  <a:pt x="3721" y="3974"/>
                </a:lnTo>
                <a:cubicBezTo>
                  <a:pt x="3721" y="4032"/>
                  <a:pt x="3744" y="4077"/>
                  <a:pt x="3773" y="4077"/>
                </a:cubicBezTo>
                <a:cubicBezTo>
                  <a:pt x="3802" y="4077"/>
                  <a:pt x="3826" y="4032"/>
                  <a:pt x="3826" y="3974"/>
                </a:cubicBezTo>
                <a:lnTo>
                  <a:pt x="3826" y="3754"/>
                </a:lnTo>
                <a:cubicBezTo>
                  <a:pt x="3826" y="3697"/>
                  <a:pt x="3802" y="3650"/>
                  <a:pt x="3773" y="3650"/>
                </a:cubicBezTo>
                <a:close/>
                <a:moveTo>
                  <a:pt x="4088" y="3650"/>
                </a:moveTo>
                <a:cubicBezTo>
                  <a:pt x="4058" y="3650"/>
                  <a:pt x="4035" y="3697"/>
                  <a:pt x="4035" y="3754"/>
                </a:cubicBezTo>
                <a:lnTo>
                  <a:pt x="4035" y="3974"/>
                </a:lnTo>
                <a:cubicBezTo>
                  <a:pt x="4035" y="4032"/>
                  <a:pt x="4058" y="4077"/>
                  <a:pt x="4088" y="4077"/>
                </a:cubicBezTo>
                <a:cubicBezTo>
                  <a:pt x="4117" y="4077"/>
                  <a:pt x="4141" y="4032"/>
                  <a:pt x="4141" y="3974"/>
                </a:cubicBezTo>
                <a:lnTo>
                  <a:pt x="4141" y="3754"/>
                </a:lnTo>
                <a:cubicBezTo>
                  <a:pt x="4141" y="3697"/>
                  <a:pt x="4117" y="3650"/>
                  <a:pt x="4088" y="3650"/>
                </a:cubicBezTo>
                <a:close/>
                <a:moveTo>
                  <a:pt x="4937" y="3650"/>
                </a:moveTo>
                <a:cubicBezTo>
                  <a:pt x="4908" y="3650"/>
                  <a:pt x="4884" y="3697"/>
                  <a:pt x="4884" y="3754"/>
                </a:cubicBezTo>
                <a:lnTo>
                  <a:pt x="4884" y="3974"/>
                </a:lnTo>
                <a:cubicBezTo>
                  <a:pt x="4884" y="4032"/>
                  <a:pt x="4908" y="4077"/>
                  <a:pt x="4937" y="4077"/>
                </a:cubicBezTo>
                <a:cubicBezTo>
                  <a:pt x="4966" y="4077"/>
                  <a:pt x="4990" y="4032"/>
                  <a:pt x="4990" y="3974"/>
                </a:cubicBezTo>
                <a:lnTo>
                  <a:pt x="4990" y="3754"/>
                </a:lnTo>
                <a:cubicBezTo>
                  <a:pt x="4990" y="3697"/>
                  <a:pt x="4966" y="3650"/>
                  <a:pt x="4937" y="3650"/>
                </a:cubicBezTo>
                <a:close/>
                <a:moveTo>
                  <a:pt x="5252" y="3650"/>
                </a:moveTo>
                <a:cubicBezTo>
                  <a:pt x="5223" y="3650"/>
                  <a:pt x="5199" y="3697"/>
                  <a:pt x="5199" y="3754"/>
                </a:cubicBezTo>
                <a:lnTo>
                  <a:pt x="5199" y="3974"/>
                </a:lnTo>
                <a:cubicBezTo>
                  <a:pt x="5199" y="4032"/>
                  <a:pt x="5223" y="4077"/>
                  <a:pt x="5252" y="4077"/>
                </a:cubicBezTo>
                <a:cubicBezTo>
                  <a:pt x="5281" y="4077"/>
                  <a:pt x="5305" y="4032"/>
                  <a:pt x="5305" y="3974"/>
                </a:cubicBezTo>
                <a:lnTo>
                  <a:pt x="5305" y="3754"/>
                </a:lnTo>
                <a:cubicBezTo>
                  <a:pt x="5305" y="3697"/>
                  <a:pt x="5281" y="3650"/>
                  <a:pt x="5252" y="3650"/>
                </a:cubicBezTo>
                <a:close/>
                <a:moveTo>
                  <a:pt x="6102" y="3650"/>
                </a:moveTo>
                <a:cubicBezTo>
                  <a:pt x="6072" y="3650"/>
                  <a:pt x="6049" y="3697"/>
                  <a:pt x="6049" y="3754"/>
                </a:cubicBezTo>
                <a:lnTo>
                  <a:pt x="6049" y="3974"/>
                </a:lnTo>
                <a:cubicBezTo>
                  <a:pt x="6049" y="4032"/>
                  <a:pt x="6072" y="4077"/>
                  <a:pt x="6102" y="4077"/>
                </a:cubicBezTo>
                <a:cubicBezTo>
                  <a:pt x="6131" y="4077"/>
                  <a:pt x="6155" y="4032"/>
                  <a:pt x="6155" y="3974"/>
                </a:cubicBezTo>
                <a:lnTo>
                  <a:pt x="6155" y="3754"/>
                </a:lnTo>
                <a:cubicBezTo>
                  <a:pt x="6155" y="3697"/>
                  <a:pt x="6131" y="3650"/>
                  <a:pt x="6102" y="3650"/>
                </a:cubicBezTo>
                <a:close/>
                <a:moveTo>
                  <a:pt x="6416" y="3650"/>
                </a:moveTo>
                <a:cubicBezTo>
                  <a:pt x="6387" y="3650"/>
                  <a:pt x="6363" y="3697"/>
                  <a:pt x="6363" y="3754"/>
                </a:cubicBezTo>
                <a:lnTo>
                  <a:pt x="6363" y="3974"/>
                </a:lnTo>
                <a:cubicBezTo>
                  <a:pt x="6363" y="4032"/>
                  <a:pt x="6387" y="4077"/>
                  <a:pt x="6416" y="4077"/>
                </a:cubicBezTo>
                <a:cubicBezTo>
                  <a:pt x="6445" y="4077"/>
                  <a:pt x="6469" y="4032"/>
                  <a:pt x="6469" y="3974"/>
                </a:cubicBezTo>
                <a:lnTo>
                  <a:pt x="6469" y="3754"/>
                </a:lnTo>
                <a:cubicBezTo>
                  <a:pt x="6469" y="3697"/>
                  <a:pt x="6445" y="3650"/>
                  <a:pt x="6416" y="3650"/>
                </a:cubicBezTo>
                <a:close/>
                <a:moveTo>
                  <a:pt x="7266" y="3650"/>
                </a:moveTo>
                <a:cubicBezTo>
                  <a:pt x="7237" y="3650"/>
                  <a:pt x="7213" y="3697"/>
                  <a:pt x="7213" y="3754"/>
                </a:cubicBezTo>
                <a:lnTo>
                  <a:pt x="7213" y="3974"/>
                </a:lnTo>
                <a:cubicBezTo>
                  <a:pt x="7213" y="4032"/>
                  <a:pt x="7237" y="4077"/>
                  <a:pt x="7266" y="4077"/>
                </a:cubicBezTo>
                <a:cubicBezTo>
                  <a:pt x="7295" y="4077"/>
                  <a:pt x="7318" y="4032"/>
                  <a:pt x="7318" y="3974"/>
                </a:cubicBezTo>
                <a:lnTo>
                  <a:pt x="7318" y="3754"/>
                </a:lnTo>
                <a:cubicBezTo>
                  <a:pt x="7318" y="3697"/>
                  <a:pt x="7295" y="3650"/>
                  <a:pt x="7266" y="3650"/>
                </a:cubicBezTo>
                <a:close/>
                <a:moveTo>
                  <a:pt x="7580" y="3650"/>
                </a:moveTo>
                <a:cubicBezTo>
                  <a:pt x="7551" y="3650"/>
                  <a:pt x="7527" y="3697"/>
                  <a:pt x="7527" y="3754"/>
                </a:cubicBezTo>
                <a:lnTo>
                  <a:pt x="7527" y="3974"/>
                </a:lnTo>
                <a:cubicBezTo>
                  <a:pt x="7527" y="4032"/>
                  <a:pt x="7551" y="4077"/>
                  <a:pt x="7580" y="4077"/>
                </a:cubicBezTo>
                <a:cubicBezTo>
                  <a:pt x="7609" y="4077"/>
                  <a:pt x="7632" y="4032"/>
                  <a:pt x="7632" y="3974"/>
                </a:cubicBezTo>
                <a:lnTo>
                  <a:pt x="7632" y="3754"/>
                </a:lnTo>
                <a:cubicBezTo>
                  <a:pt x="7632" y="3697"/>
                  <a:pt x="7609" y="3650"/>
                  <a:pt x="7580" y="3650"/>
                </a:cubicBezTo>
                <a:close/>
                <a:moveTo>
                  <a:pt x="8429" y="3650"/>
                </a:moveTo>
                <a:cubicBezTo>
                  <a:pt x="8400" y="3650"/>
                  <a:pt x="8377" y="3697"/>
                  <a:pt x="8377" y="3754"/>
                </a:cubicBezTo>
                <a:lnTo>
                  <a:pt x="8377" y="3974"/>
                </a:lnTo>
                <a:cubicBezTo>
                  <a:pt x="8377" y="4032"/>
                  <a:pt x="8400" y="4077"/>
                  <a:pt x="8429" y="4077"/>
                </a:cubicBezTo>
                <a:cubicBezTo>
                  <a:pt x="8458" y="4077"/>
                  <a:pt x="8482" y="4032"/>
                  <a:pt x="8482" y="3974"/>
                </a:cubicBezTo>
                <a:lnTo>
                  <a:pt x="8482" y="3754"/>
                </a:lnTo>
                <a:cubicBezTo>
                  <a:pt x="8482" y="3697"/>
                  <a:pt x="8458" y="3650"/>
                  <a:pt x="8429" y="3650"/>
                </a:cubicBezTo>
                <a:close/>
                <a:moveTo>
                  <a:pt x="8744" y="3650"/>
                </a:moveTo>
                <a:cubicBezTo>
                  <a:pt x="8714" y="3650"/>
                  <a:pt x="8691" y="3697"/>
                  <a:pt x="8691" y="3754"/>
                </a:cubicBezTo>
                <a:lnTo>
                  <a:pt x="8691" y="3974"/>
                </a:lnTo>
                <a:cubicBezTo>
                  <a:pt x="8691" y="4032"/>
                  <a:pt x="8714" y="4077"/>
                  <a:pt x="8744" y="4077"/>
                </a:cubicBezTo>
                <a:cubicBezTo>
                  <a:pt x="8773" y="4077"/>
                  <a:pt x="8796" y="4032"/>
                  <a:pt x="8796" y="3974"/>
                </a:cubicBezTo>
                <a:lnTo>
                  <a:pt x="8796" y="3754"/>
                </a:lnTo>
                <a:cubicBezTo>
                  <a:pt x="8796" y="3697"/>
                  <a:pt x="8773" y="3650"/>
                  <a:pt x="8744" y="3650"/>
                </a:cubicBezTo>
                <a:close/>
                <a:moveTo>
                  <a:pt x="9593" y="3650"/>
                </a:moveTo>
                <a:cubicBezTo>
                  <a:pt x="9564" y="3650"/>
                  <a:pt x="9540" y="3697"/>
                  <a:pt x="9540" y="3754"/>
                </a:cubicBezTo>
                <a:lnTo>
                  <a:pt x="9540" y="3974"/>
                </a:lnTo>
                <a:cubicBezTo>
                  <a:pt x="9540" y="4032"/>
                  <a:pt x="9564" y="4077"/>
                  <a:pt x="9593" y="4077"/>
                </a:cubicBezTo>
                <a:cubicBezTo>
                  <a:pt x="9622" y="4077"/>
                  <a:pt x="9646" y="4032"/>
                  <a:pt x="9646" y="3974"/>
                </a:cubicBezTo>
                <a:lnTo>
                  <a:pt x="9646" y="3754"/>
                </a:lnTo>
                <a:cubicBezTo>
                  <a:pt x="9646" y="3697"/>
                  <a:pt x="9622" y="3650"/>
                  <a:pt x="9593" y="3650"/>
                </a:cubicBezTo>
                <a:close/>
                <a:moveTo>
                  <a:pt x="9908" y="3650"/>
                </a:moveTo>
                <a:cubicBezTo>
                  <a:pt x="9879" y="3650"/>
                  <a:pt x="9855" y="3697"/>
                  <a:pt x="9855" y="3754"/>
                </a:cubicBezTo>
                <a:lnTo>
                  <a:pt x="9855" y="3974"/>
                </a:lnTo>
                <a:cubicBezTo>
                  <a:pt x="9855" y="4032"/>
                  <a:pt x="9879" y="4077"/>
                  <a:pt x="9908" y="4077"/>
                </a:cubicBezTo>
                <a:cubicBezTo>
                  <a:pt x="9937" y="4077"/>
                  <a:pt x="9961" y="4032"/>
                  <a:pt x="9961" y="3974"/>
                </a:cubicBezTo>
                <a:lnTo>
                  <a:pt x="9961" y="3754"/>
                </a:lnTo>
                <a:cubicBezTo>
                  <a:pt x="9961" y="3697"/>
                  <a:pt x="9937" y="3650"/>
                  <a:pt x="9908" y="3650"/>
                </a:cubicBezTo>
                <a:close/>
                <a:moveTo>
                  <a:pt x="10758" y="3650"/>
                </a:moveTo>
                <a:cubicBezTo>
                  <a:pt x="10728" y="3650"/>
                  <a:pt x="10705" y="3697"/>
                  <a:pt x="10705" y="3754"/>
                </a:cubicBezTo>
                <a:lnTo>
                  <a:pt x="10705" y="3974"/>
                </a:lnTo>
                <a:cubicBezTo>
                  <a:pt x="10705" y="4032"/>
                  <a:pt x="10728" y="4077"/>
                  <a:pt x="10758" y="4077"/>
                </a:cubicBezTo>
                <a:cubicBezTo>
                  <a:pt x="10787" y="4077"/>
                  <a:pt x="10810" y="4032"/>
                  <a:pt x="10810" y="3974"/>
                </a:cubicBezTo>
                <a:lnTo>
                  <a:pt x="10810" y="3754"/>
                </a:lnTo>
                <a:cubicBezTo>
                  <a:pt x="10810" y="3697"/>
                  <a:pt x="10787" y="3650"/>
                  <a:pt x="10758" y="3650"/>
                </a:cubicBezTo>
                <a:close/>
                <a:moveTo>
                  <a:pt x="11072" y="3650"/>
                </a:moveTo>
                <a:cubicBezTo>
                  <a:pt x="11043" y="3650"/>
                  <a:pt x="11019" y="3697"/>
                  <a:pt x="11019" y="3754"/>
                </a:cubicBezTo>
                <a:lnTo>
                  <a:pt x="11019" y="3974"/>
                </a:lnTo>
                <a:cubicBezTo>
                  <a:pt x="11019" y="4032"/>
                  <a:pt x="11043" y="4077"/>
                  <a:pt x="11072" y="4077"/>
                </a:cubicBezTo>
                <a:cubicBezTo>
                  <a:pt x="11101" y="4077"/>
                  <a:pt x="11125" y="4032"/>
                  <a:pt x="11125" y="3974"/>
                </a:cubicBezTo>
                <a:lnTo>
                  <a:pt x="11125" y="3754"/>
                </a:lnTo>
                <a:cubicBezTo>
                  <a:pt x="11125" y="3697"/>
                  <a:pt x="11101" y="3650"/>
                  <a:pt x="11072" y="3650"/>
                </a:cubicBezTo>
                <a:close/>
                <a:moveTo>
                  <a:pt x="11922" y="3650"/>
                </a:moveTo>
                <a:cubicBezTo>
                  <a:pt x="11893" y="3650"/>
                  <a:pt x="11869" y="3697"/>
                  <a:pt x="11869" y="3754"/>
                </a:cubicBezTo>
                <a:lnTo>
                  <a:pt x="11869" y="3974"/>
                </a:lnTo>
                <a:cubicBezTo>
                  <a:pt x="11869" y="4032"/>
                  <a:pt x="11893" y="4077"/>
                  <a:pt x="11922" y="4077"/>
                </a:cubicBezTo>
                <a:cubicBezTo>
                  <a:pt x="11951" y="4077"/>
                  <a:pt x="11974" y="4032"/>
                  <a:pt x="11974" y="3974"/>
                </a:cubicBezTo>
                <a:lnTo>
                  <a:pt x="11974" y="3754"/>
                </a:lnTo>
                <a:cubicBezTo>
                  <a:pt x="11974" y="3697"/>
                  <a:pt x="11951" y="3650"/>
                  <a:pt x="11922" y="3650"/>
                </a:cubicBezTo>
                <a:close/>
                <a:moveTo>
                  <a:pt x="12236" y="3650"/>
                </a:moveTo>
                <a:cubicBezTo>
                  <a:pt x="12207" y="3650"/>
                  <a:pt x="12183" y="3697"/>
                  <a:pt x="12183" y="3754"/>
                </a:cubicBezTo>
                <a:lnTo>
                  <a:pt x="12183" y="3974"/>
                </a:lnTo>
                <a:cubicBezTo>
                  <a:pt x="12183" y="4032"/>
                  <a:pt x="12207" y="4077"/>
                  <a:pt x="12236" y="4077"/>
                </a:cubicBezTo>
                <a:cubicBezTo>
                  <a:pt x="12265" y="4077"/>
                  <a:pt x="12288" y="4032"/>
                  <a:pt x="12288" y="3974"/>
                </a:cubicBezTo>
                <a:lnTo>
                  <a:pt x="12288" y="3754"/>
                </a:lnTo>
                <a:cubicBezTo>
                  <a:pt x="12288" y="3697"/>
                  <a:pt x="12265" y="3650"/>
                  <a:pt x="12236" y="3650"/>
                </a:cubicBezTo>
                <a:close/>
                <a:moveTo>
                  <a:pt x="13085" y="3650"/>
                </a:moveTo>
                <a:cubicBezTo>
                  <a:pt x="13056" y="3650"/>
                  <a:pt x="13032" y="3697"/>
                  <a:pt x="13032" y="3754"/>
                </a:cubicBezTo>
                <a:lnTo>
                  <a:pt x="13032" y="3974"/>
                </a:lnTo>
                <a:cubicBezTo>
                  <a:pt x="13032" y="4032"/>
                  <a:pt x="13056" y="4077"/>
                  <a:pt x="13085" y="4077"/>
                </a:cubicBezTo>
                <a:cubicBezTo>
                  <a:pt x="13114" y="4077"/>
                  <a:pt x="13138" y="4032"/>
                  <a:pt x="13138" y="3974"/>
                </a:cubicBezTo>
                <a:lnTo>
                  <a:pt x="13138" y="3754"/>
                </a:lnTo>
                <a:cubicBezTo>
                  <a:pt x="13138" y="3697"/>
                  <a:pt x="13114" y="3650"/>
                  <a:pt x="13085" y="3650"/>
                </a:cubicBezTo>
                <a:close/>
                <a:moveTo>
                  <a:pt x="13399" y="3650"/>
                </a:moveTo>
                <a:cubicBezTo>
                  <a:pt x="13370" y="3650"/>
                  <a:pt x="13348" y="3697"/>
                  <a:pt x="13348" y="3754"/>
                </a:cubicBezTo>
                <a:lnTo>
                  <a:pt x="13348" y="3974"/>
                </a:lnTo>
                <a:cubicBezTo>
                  <a:pt x="13348" y="4032"/>
                  <a:pt x="13370" y="4077"/>
                  <a:pt x="13399" y="4077"/>
                </a:cubicBezTo>
                <a:cubicBezTo>
                  <a:pt x="13428" y="4077"/>
                  <a:pt x="13452" y="4032"/>
                  <a:pt x="13452" y="3974"/>
                </a:cubicBezTo>
                <a:lnTo>
                  <a:pt x="13452" y="3754"/>
                </a:lnTo>
                <a:cubicBezTo>
                  <a:pt x="13452" y="3697"/>
                  <a:pt x="13428" y="3650"/>
                  <a:pt x="13399" y="3650"/>
                </a:cubicBezTo>
                <a:close/>
                <a:moveTo>
                  <a:pt x="14249" y="3650"/>
                </a:moveTo>
                <a:cubicBezTo>
                  <a:pt x="14220" y="3650"/>
                  <a:pt x="14196" y="3697"/>
                  <a:pt x="14196" y="3754"/>
                </a:cubicBezTo>
                <a:lnTo>
                  <a:pt x="14196" y="3974"/>
                </a:lnTo>
                <a:cubicBezTo>
                  <a:pt x="14196" y="4032"/>
                  <a:pt x="14220" y="4077"/>
                  <a:pt x="14249" y="4077"/>
                </a:cubicBezTo>
                <a:cubicBezTo>
                  <a:pt x="14278" y="4077"/>
                  <a:pt x="14302" y="4032"/>
                  <a:pt x="14302" y="3974"/>
                </a:cubicBezTo>
                <a:lnTo>
                  <a:pt x="14302" y="3754"/>
                </a:lnTo>
                <a:cubicBezTo>
                  <a:pt x="14302" y="3697"/>
                  <a:pt x="14278" y="3650"/>
                  <a:pt x="14249" y="3650"/>
                </a:cubicBezTo>
                <a:close/>
                <a:moveTo>
                  <a:pt x="14564" y="3650"/>
                </a:moveTo>
                <a:cubicBezTo>
                  <a:pt x="14535" y="3650"/>
                  <a:pt x="14511" y="3697"/>
                  <a:pt x="14511" y="3754"/>
                </a:cubicBezTo>
                <a:lnTo>
                  <a:pt x="14511" y="3974"/>
                </a:lnTo>
                <a:cubicBezTo>
                  <a:pt x="14511" y="4032"/>
                  <a:pt x="14535" y="4077"/>
                  <a:pt x="14564" y="4077"/>
                </a:cubicBezTo>
                <a:cubicBezTo>
                  <a:pt x="14593" y="4077"/>
                  <a:pt x="14617" y="4032"/>
                  <a:pt x="14617" y="3974"/>
                </a:cubicBezTo>
                <a:lnTo>
                  <a:pt x="14617" y="3754"/>
                </a:lnTo>
                <a:cubicBezTo>
                  <a:pt x="14617" y="3697"/>
                  <a:pt x="14593" y="3650"/>
                  <a:pt x="14564" y="3650"/>
                </a:cubicBezTo>
                <a:close/>
                <a:moveTo>
                  <a:pt x="15413" y="3650"/>
                </a:moveTo>
                <a:cubicBezTo>
                  <a:pt x="15384" y="3650"/>
                  <a:pt x="15360" y="3697"/>
                  <a:pt x="15360" y="3754"/>
                </a:cubicBezTo>
                <a:lnTo>
                  <a:pt x="15360" y="3974"/>
                </a:lnTo>
                <a:cubicBezTo>
                  <a:pt x="15360" y="4032"/>
                  <a:pt x="15384" y="4077"/>
                  <a:pt x="15413" y="4077"/>
                </a:cubicBezTo>
                <a:cubicBezTo>
                  <a:pt x="15442" y="4077"/>
                  <a:pt x="15465" y="4032"/>
                  <a:pt x="15465" y="3974"/>
                </a:cubicBezTo>
                <a:lnTo>
                  <a:pt x="15465" y="3754"/>
                </a:lnTo>
                <a:cubicBezTo>
                  <a:pt x="15465" y="3697"/>
                  <a:pt x="15442" y="3650"/>
                  <a:pt x="15413" y="3650"/>
                </a:cubicBezTo>
                <a:close/>
                <a:moveTo>
                  <a:pt x="15728" y="3650"/>
                </a:moveTo>
                <a:cubicBezTo>
                  <a:pt x="15699" y="3650"/>
                  <a:pt x="15675" y="3697"/>
                  <a:pt x="15675" y="3754"/>
                </a:cubicBezTo>
                <a:lnTo>
                  <a:pt x="15675" y="3974"/>
                </a:lnTo>
                <a:cubicBezTo>
                  <a:pt x="15675" y="4032"/>
                  <a:pt x="15699" y="4077"/>
                  <a:pt x="15728" y="4077"/>
                </a:cubicBezTo>
                <a:cubicBezTo>
                  <a:pt x="15757" y="4077"/>
                  <a:pt x="15781" y="4032"/>
                  <a:pt x="15781" y="3974"/>
                </a:cubicBezTo>
                <a:lnTo>
                  <a:pt x="15781" y="3754"/>
                </a:lnTo>
                <a:cubicBezTo>
                  <a:pt x="15781" y="3697"/>
                  <a:pt x="15757" y="3650"/>
                  <a:pt x="15728" y="3650"/>
                </a:cubicBezTo>
                <a:close/>
                <a:moveTo>
                  <a:pt x="16578" y="3650"/>
                </a:moveTo>
                <a:cubicBezTo>
                  <a:pt x="16549" y="3650"/>
                  <a:pt x="16525" y="3697"/>
                  <a:pt x="16525" y="3754"/>
                </a:cubicBezTo>
                <a:lnTo>
                  <a:pt x="16525" y="3974"/>
                </a:lnTo>
                <a:cubicBezTo>
                  <a:pt x="16525" y="4032"/>
                  <a:pt x="16549" y="4077"/>
                  <a:pt x="16578" y="4077"/>
                </a:cubicBezTo>
                <a:cubicBezTo>
                  <a:pt x="16607" y="4077"/>
                  <a:pt x="16630" y="4032"/>
                  <a:pt x="16630" y="3974"/>
                </a:cubicBezTo>
                <a:lnTo>
                  <a:pt x="16630" y="3754"/>
                </a:lnTo>
                <a:cubicBezTo>
                  <a:pt x="16630" y="3697"/>
                  <a:pt x="16607" y="3650"/>
                  <a:pt x="16578" y="3650"/>
                </a:cubicBezTo>
                <a:close/>
                <a:moveTo>
                  <a:pt x="16892" y="3650"/>
                </a:moveTo>
                <a:cubicBezTo>
                  <a:pt x="16863" y="3650"/>
                  <a:pt x="16839" y="3697"/>
                  <a:pt x="16839" y="3754"/>
                </a:cubicBezTo>
                <a:lnTo>
                  <a:pt x="16839" y="3974"/>
                </a:lnTo>
                <a:cubicBezTo>
                  <a:pt x="16839" y="4032"/>
                  <a:pt x="16863" y="4077"/>
                  <a:pt x="16892" y="4077"/>
                </a:cubicBezTo>
                <a:cubicBezTo>
                  <a:pt x="16921" y="4077"/>
                  <a:pt x="16944" y="4032"/>
                  <a:pt x="16944" y="3974"/>
                </a:cubicBezTo>
                <a:lnTo>
                  <a:pt x="16944" y="3754"/>
                </a:lnTo>
                <a:cubicBezTo>
                  <a:pt x="16944" y="3697"/>
                  <a:pt x="16921" y="3650"/>
                  <a:pt x="16892" y="3650"/>
                </a:cubicBezTo>
                <a:close/>
                <a:moveTo>
                  <a:pt x="17741" y="3650"/>
                </a:moveTo>
                <a:cubicBezTo>
                  <a:pt x="17712" y="3650"/>
                  <a:pt x="17689" y="3697"/>
                  <a:pt x="17689" y="3754"/>
                </a:cubicBezTo>
                <a:lnTo>
                  <a:pt x="17689" y="3974"/>
                </a:lnTo>
                <a:cubicBezTo>
                  <a:pt x="17689" y="4032"/>
                  <a:pt x="17712" y="4077"/>
                  <a:pt x="17741" y="4077"/>
                </a:cubicBezTo>
                <a:cubicBezTo>
                  <a:pt x="17770" y="4077"/>
                  <a:pt x="17794" y="4032"/>
                  <a:pt x="17794" y="3974"/>
                </a:cubicBezTo>
                <a:lnTo>
                  <a:pt x="17794" y="3754"/>
                </a:lnTo>
                <a:cubicBezTo>
                  <a:pt x="17794" y="3697"/>
                  <a:pt x="17770" y="3650"/>
                  <a:pt x="17741" y="3650"/>
                </a:cubicBezTo>
                <a:close/>
                <a:moveTo>
                  <a:pt x="18055" y="3650"/>
                </a:moveTo>
                <a:cubicBezTo>
                  <a:pt x="18026" y="3650"/>
                  <a:pt x="18002" y="3697"/>
                  <a:pt x="18002" y="3754"/>
                </a:cubicBezTo>
                <a:lnTo>
                  <a:pt x="18002" y="3974"/>
                </a:lnTo>
                <a:cubicBezTo>
                  <a:pt x="18002" y="4032"/>
                  <a:pt x="18026" y="4077"/>
                  <a:pt x="18055" y="4077"/>
                </a:cubicBezTo>
                <a:cubicBezTo>
                  <a:pt x="18085" y="4077"/>
                  <a:pt x="18108" y="4032"/>
                  <a:pt x="18108" y="3974"/>
                </a:cubicBezTo>
                <a:lnTo>
                  <a:pt x="18108" y="3754"/>
                </a:lnTo>
                <a:cubicBezTo>
                  <a:pt x="18108" y="3697"/>
                  <a:pt x="18085" y="3650"/>
                  <a:pt x="18055" y="3650"/>
                </a:cubicBezTo>
                <a:close/>
                <a:moveTo>
                  <a:pt x="18905" y="3650"/>
                </a:moveTo>
                <a:cubicBezTo>
                  <a:pt x="18876" y="3650"/>
                  <a:pt x="18852" y="3697"/>
                  <a:pt x="18852" y="3754"/>
                </a:cubicBezTo>
                <a:lnTo>
                  <a:pt x="18852" y="3974"/>
                </a:lnTo>
                <a:cubicBezTo>
                  <a:pt x="18852" y="4032"/>
                  <a:pt x="18876" y="4077"/>
                  <a:pt x="18905" y="4077"/>
                </a:cubicBezTo>
                <a:cubicBezTo>
                  <a:pt x="18934" y="4077"/>
                  <a:pt x="18958" y="4032"/>
                  <a:pt x="18958" y="3974"/>
                </a:cubicBezTo>
                <a:lnTo>
                  <a:pt x="18958" y="3754"/>
                </a:lnTo>
                <a:cubicBezTo>
                  <a:pt x="18958" y="3697"/>
                  <a:pt x="18934" y="3650"/>
                  <a:pt x="18905" y="3650"/>
                </a:cubicBezTo>
                <a:close/>
                <a:moveTo>
                  <a:pt x="19220" y="3650"/>
                </a:moveTo>
                <a:cubicBezTo>
                  <a:pt x="19191" y="3650"/>
                  <a:pt x="19167" y="3697"/>
                  <a:pt x="19167" y="3754"/>
                </a:cubicBezTo>
                <a:lnTo>
                  <a:pt x="19167" y="3974"/>
                </a:lnTo>
                <a:cubicBezTo>
                  <a:pt x="19167" y="4032"/>
                  <a:pt x="19191" y="4077"/>
                  <a:pt x="19220" y="4077"/>
                </a:cubicBezTo>
                <a:cubicBezTo>
                  <a:pt x="19249" y="4077"/>
                  <a:pt x="19273" y="4032"/>
                  <a:pt x="19273" y="3974"/>
                </a:cubicBezTo>
                <a:lnTo>
                  <a:pt x="19273" y="3754"/>
                </a:lnTo>
                <a:cubicBezTo>
                  <a:pt x="19273" y="3697"/>
                  <a:pt x="19249" y="3650"/>
                  <a:pt x="19220" y="3650"/>
                </a:cubicBezTo>
                <a:close/>
                <a:moveTo>
                  <a:pt x="20069" y="3650"/>
                </a:moveTo>
                <a:cubicBezTo>
                  <a:pt x="20040" y="3650"/>
                  <a:pt x="20016" y="3697"/>
                  <a:pt x="20016" y="3754"/>
                </a:cubicBezTo>
                <a:lnTo>
                  <a:pt x="20016" y="3974"/>
                </a:lnTo>
                <a:cubicBezTo>
                  <a:pt x="20016" y="4032"/>
                  <a:pt x="20040" y="4077"/>
                  <a:pt x="20069" y="4077"/>
                </a:cubicBezTo>
                <a:cubicBezTo>
                  <a:pt x="20099" y="4077"/>
                  <a:pt x="20122" y="4032"/>
                  <a:pt x="20122" y="3974"/>
                </a:cubicBezTo>
                <a:lnTo>
                  <a:pt x="20122" y="3754"/>
                </a:lnTo>
                <a:cubicBezTo>
                  <a:pt x="20122" y="3697"/>
                  <a:pt x="20099" y="3650"/>
                  <a:pt x="20069" y="3650"/>
                </a:cubicBezTo>
                <a:close/>
                <a:moveTo>
                  <a:pt x="20384" y="3650"/>
                </a:moveTo>
                <a:cubicBezTo>
                  <a:pt x="20355" y="3650"/>
                  <a:pt x="20331" y="3697"/>
                  <a:pt x="20331" y="3754"/>
                </a:cubicBezTo>
                <a:lnTo>
                  <a:pt x="20331" y="3974"/>
                </a:lnTo>
                <a:cubicBezTo>
                  <a:pt x="20331" y="4032"/>
                  <a:pt x="20355" y="4077"/>
                  <a:pt x="20384" y="4077"/>
                </a:cubicBezTo>
                <a:cubicBezTo>
                  <a:pt x="20413" y="4077"/>
                  <a:pt x="20436" y="4032"/>
                  <a:pt x="20436" y="3974"/>
                </a:cubicBezTo>
                <a:lnTo>
                  <a:pt x="20436" y="3754"/>
                </a:lnTo>
                <a:cubicBezTo>
                  <a:pt x="20436" y="3697"/>
                  <a:pt x="20413" y="3650"/>
                  <a:pt x="20384" y="3650"/>
                </a:cubicBezTo>
                <a:close/>
                <a:moveTo>
                  <a:pt x="21234" y="3650"/>
                </a:moveTo>
                <a:cubicBezTo>
                  <a:pt x="21204" y="3650"/>
                  <a:pt x="21181" y="3697"/>
                  <a:pt x="21181" y="3754"/>
                </a:cubicBezTo>
                <a:lnTo>
                  <a:pt x="21181" y="3974"/>
                </a:lnTo>
                <a:cubicBezTo>
                  <a:pt x="21181" y="4032"/>
                  <a:pt x="21204" y="4077"/>
                  <a:pt x="21234" y="4077"/>
                </a:cubicBezTo>
                <a:cubicBezTo>
                  <a:pt x="21263" y="4077"/>
                  <a:pt x="21285" y="4032"/>
                  <a:pt x="21285" y="3974"/>
                </a:cubicBezTo>
                <a:lnTo>
                  <a:pt x="21285" y="3754"/>
                </a:lnTo>
                <a:cubicBezTo>
                  <a:pt x="21285" y="3697"/>
                  <a:pt x="21263" y="3650"/>
                  <a:pt x="21234" y="3650"/>
                </a:cubicBezTo>
                <a:close/>
                <a:moveTo>
                  <a:pt x="21547" y="3650"/>
                </a:moveTo>
                <a:cubicBezTo>
                  <a:pt x="21518" y="3650"/>
                  <a:pt x="21495" y="3697"/>
                  <a:pt x="21495" y="3754"/>
                </a:cubicBezTo>
                <a:lnTo>
                  <a:pt x="21495" y="3974"/>
                </a:lnTo>
                <a:cubicBezTo>
                  <a:pt x="21495" y="4032"/>
                  <a:pt x="21518" y="4077"/>
                  <a:pt x="21547" y="4077"/>
                </a:cubicBezTo>
                <a:cubicBezTo>
                  <a:pt x="21576" y="4077"/>
                  <a:pt x="21600" y="4032"/>
                  <a:pt x="21600" y="3974"/>
                </a:cubicBezTo>
                <a:lnTo>
                  <a:pt x="21600" y="3754"/>
                </a:lnTo>
                <a:cubicBezTo>
                  <a:pt x="21600" y="3697"/>
                  <a:pt x="21576" y="3650"/>
                  <a:pt x="21547" y="3650"/>
                </a:cubicBezTo>
                <a:close/>
                <a:moveTo>
                  <a:pt x="53" y="4380"/>
                </a:moveTo>
                <a:cubicBezTo>
                  <a:pt x="24" y="4380"/>
                  <a:pt x="0" y="4427"/>
                  <a:pt x="0" y="4484"/>
                </a:cubicBezTo>
                <a:lnTo>
                  <a:pt x="0" y="4704"/>
                </a:lnTo>
                <a:cubicBezTo>
                  <a:pt x="0" y="4762"/>
                  <a:pt x="24" y="4809"/>
                  <a:pt x="53" y="4809"/>
                </a:cubicBezTo>
                <a:cubicBezTo>
                  <a:pt x="82" y="4809"/>
                  <a:pt x="106" y="4762"/>
                  <a:pt x="106" y="4704"/>
                </a:cubicBezTo>
                <a:lnTo>
                  <a:pt x="106" y="4484"/>
                </a:lnTo>
                <a:cubicBezTo>
                  <a:pt x="106" y="4427"/>
                  <a:pt x="82" y="4380"/>
                  <a:pt x="53" y="4380"/>
                </a:cubicBezTo>
                <a:close/>
                <a:moveTo>
                  <a:pt x="367" y="4380"/>
                </a:moveTo>
                <a:cubicBezTo>
                  <a:pt x="338" y="4380"/>
                  <a:pt x="315" y="4427"/>
                  <a:pt x="315" y="4484"/>
                </a:cubicBezTo>
                <a:lnTo>
                  <a:pt x="315" y="4704"/>
                </a:lnTo>
                <a:cubicBezTo>
                  <a:pt x="315" y="4762"/>
                  <a:pt x="338" y="4809"/>
                  <a:pt x="367" y="4809"/>
                </a:cubicBezTo>
                <a:cubicBezTo>
                  <a:pt x="397" y="4809"/>
                  <a:pt x="420" y="4762"/>
                  <a:pt x="420" y="4704"/>
                </a:cubicBezTo>
                <a:lnTo>
                  <a:pt x="420" y="4484"/>
                </a:lnTo>
                <a:cubicBezTo>
                  <a:pt x="420" y="4427"/>
                  <a:pt x="397" y="4380"/>
                  <a:pt x="367" y="4380"/>
                </a:cubicBezTo>
                <a:close/>
                <a:moveTo>
                  <a:pt x="1217" y="4380"/>
                </a:moveTo>
                <a:cubicBezTo>
                  <a:pt x="1188" y="4380"/>
                  <a:pt x="1164" y="4427"/>
                  <a:pt x="1164" y="4484"/>
                </a:cubicBezTo>
                <a:lnTo>
                  <a:pt x="1164" y="4704"/>
                </a:lnTo>
                <a:cubicBezTo>
                  <a:pt x="1164" y="4762"/>
                  <a:pt x="1188" y="4809"/>
                  <a:pt x="1217" y="4809"/>
                </a:cubicBezTo>
                <a:cubicBezTo>
                  <a:pt x="1246" y="4809"/>
                  <a:pt x="1270" y="4762"/>
                  <a:pt x="1270" y="4704"/>
                </a:cubicBezTo>
                <a:lnTo>
                  <a:pt x="1270" y="4484"/>
                </a:lnTo>
                <a:cubicBezTo>
                  <a:pt x="1270" y="4427"/>
                  <a:pt x="1246" y="4380"/>
                  <a:pt x="1217" y="4380"/>
                </a:cubicBezTo>
                <a:close/>
                <a:moveTo>
                  <a:pt x="1532" y="4380"/>
                </a:moveTo>
                <a:cubicBezTo>
                  <a:pt x="1503" y="4380"/>
                  <a:pt x="1479" y="4427"/>
                  <a:pt x="1479" y="4484"/>
                </a:cubicBezTo>
                <a:lnTo>
                  <a:pt x="1479" y="4704"/>
                </a:lnTo>
                <a:cubicBezTo>
                  <a:pt x="1479" y="4762"/>
                  <a:pt x="1503" y="4809"/>
                  <a:pt x="1532" y="4809"/>
                </a:cubicBezTo>
                <a:cubicBezTo>
                  <a:pt x="1561" y="4809"/>
                  <a:pt x="1584" y="4762"/>
                  <a:pt x="1584" y="4704"/>
                </a:cubicBezTo>
                <a:lnTo>
                  <a:pt x="1584" y="4484"/>
                </a:lnTo>
                <a:cubicBezTo>
                  <a:pt x="1584" y="4427"/>
                  <a:pt x="1561" y="4380"/>
                  <a:pt x="1532" y="4380"/>
                </a:cubicBezTo>
                <a:close/>
                <a:moveTo>
                  <a:pt x="2380" y="4380"/>
                </a:moveTo>
                <a:cubicBezTo>
                  <a:pt x="2351" y="4380"/>
                  <a:pt x="2329" y="4427"/>
                  <a:pt x="2329" y="4484"/>
                </a:cubicBezTo>
                <a:lnTo>
                  <a:pt x="2329" y="4704"/>
                </a:lnTo>
                <a:cubicBezTo>
                  <a:pt x="2329" y="4762"/>
                  <a:pt x="2351" y="4809"/>
                  <a:pt x="2380" y="4809"/>
                </a:cubicBezTo>
                <a:cubicBezTo>
                  <a:pt x="2409" y="4809"/>
                  <a:pt x="2433" y="4762"/>
                  <a:pt x="2433" y="4704"/>
                </a:cubicBezTo>
                <a:lnTo>
                  <a:pt x="2433" y="4484"/>
                </a:lnTo>
                <a:cubicBezTo>
                  <a:pt x="2433" y="4427"/>
                  <a:pt x="2409" y="4380"/>
                  <a:pt x="2380" y="4380"/>
                </a:cubicBezTo>
                <a:close/>
                <a:moveTo>
                  <a:pt x="2695" y="4380"/>
                </a:moveTo>
                <a:cubicBezTo>
                  <a:pt x="2666" y="4380"/>
                  <a:pt x="2643" y="4427"/>
                  <a:pt x="2643" y="4484"/>
                </a:cubicBezTo>
                <a:lnTo>
                  <a:pt x="2643" y="4704"/>
                </a:lnTo>
                <a:cubicBezTo>
                  <a:pt x="2643" y="4762"/>
                  <a:pt x="2666" y="4809"/>
                  <a:pt x="2695" y="4809"/>
                </a:cubicBezTo>
                <a:cubicBezTo>
                  <a:pt x="2724" y="4809"/>
                  <a:pt x="2748" y="4762"/>
                  <a:pt x="2748" y="4704"/>
                </a:cubicBezTo>
                <a:lnTo>
                  <a:pt x="2748" y="4484"/>
                </a:lnTo>
                <a:cubicBezTo>
                  <a:pt x="2748" y="4427"/>
                  <a:pt x="2724" y="4380"/>
                  <a:pt x="2695" y="4380"/>
                </a:cubicBezTo>
                <a:close/>
                <a:moveTo>
                  <a:pt x="3545" y="4380"/>
                </a:moveTo>
                <a:cubicBezTo>
                  <a:pt x="3516" y="4380"/>
                  <a:pt x="3492" y="4427"/>
                  <a:pt x="3492" y="4484"/>
                </a:cubicBezTo>
                <a:lnTo>
                  <a:pt x="3492" y="4704"/>
                </a:lnTo>
                <a:cubicBezTo>
                  <a:pt x="3492" y="4762"/>
                  <a:pt x="3516" y="4809"/>
                  <a:pt x="3545" y="4809"/>
                </a:cubicBezTo>
                <a:cubicBezTo>
                  <a:pt x="3574" y="4809"/>
                  <a:pt x="3598" y="4762"/>
                  <a:pt x="3598" y="4704"/>
                </a:cubicBezTo>
                <a:lnTo>
                  <a:pt x="3598" y="4484"/>
                </a:lnTo>
                <a:cubicBezTo>
                  <a:pt x="3598" y="4427"/>
                  <a:pt x="3574" y="4380"/>
                  <a:pt x="3545" y="4380"/>
                </a:cubicBezTo>
                <a:close/>
                <a:moveTo>
                  <a:pt x="3859" y="4380"/>
                </a:moveTo>
                <a:cubicBezTo>
                  <a:pt x="3830" y="4380"/>
                  <a:pt x="3806" y="4427"/>
                  <a:pt x="3806" y="4484"/>
                </a:cubicBezTo>
                <a:lnTo>
                  <a:pt x="3806" y="4704"/>
                </a:lnTo>
                <a:cubicBezTo>
                  <a:pt x="3806" y="4762"/>
                  <a:pt x="3830" y="4809"/>
                  <a:pt x="3859" y="4809"/>
                </a:cubicBezTo>
                <a:cubicBezTo>
                  <a:pt x="3888" y="4809"/>
                  <a:pt x="3912" y="4762"/>
                  <a:pt x="3912" y="4704"/>
                </a:cubicBezTo>
                <a:lnTo>
                  <a:pt x="3912" y="4484"/>
                </a:lnTo>
                <a:cubicBezTo>
                  <a:pt x="3912" y="4427"/>
                  <a:pt x="3888" y="4380"/>
                  <a:pt x="3859" y="4380"/>
                </a:cubicBezTo>
                <a:close/>
                <a:moveTo>
                  <a:pt x="4709" y="4380"/>
                </a:moveTo>
                <a:cubicBezTo>
                  <a:pt x="4680" y="4380"/>
                  <a:pt x="4656" y="4427"/>
                  <a:pt x="4656" y="4484"/>
                </a:cubicBezTo>
                <a:lnTo>
                  <a:pt x="4656" y="4704"/>
                </a:lnTo>
                <a:cubicBezTo>
                  <a:pt x="4656" y="4762"/>
                  <a:pt x="4680" y="4809"/>
                  <a:pt x="4709" y="4809"/>
                </a:cubicBezTo>
                <a:cubicBezTo>
                  <a:pt x="4738" y="4809"/>
                  <a:pt x="4762" y="4762"/>
                  <a:pt x="4762" y="4704"/>
                </a:cubicBezTo>
                <a:lnTo>
                  <a:pt x="4762" y="4484"/>
                </a:lnTo>
                <a:cubicBezTo>
                  <a:pt x="4762" y="4427"/>
                  <a:pt x="4738" y="4380"/>
                  <a:pt x="4709" y="4380"/>
                </a:cubicBezTo>
                <a:close/>
                <a:moveTo>
                  <a:pt x="5023" y="4380"/>
                </a:moveTo>
                <a:cubicBezTo>
                  <a:pt x="4994" y="4380"/>
                  <a:pt x="4970" y="4427"/>
                  <a:pt x="4970" y="4484"/>
                </a:cubicBezTo>
                <a:lnTo>
                  <a:pt x="4970" y="4704"/>
                </a:lnTo>
                <a:cubicBezTo>
                  <a:pt x="4970" y="4762"/>
                  <a:pt x="4994" y="4809"/>
                  <a:pt x="5023" y="4809"/>
                </a:cubicBezTo>
                <a:cubicBezTo>
                  <a:pt x="5053" y="4809"/>
                  <a:pt x="5076" y="4762"/>
                  <a:pt x="5076" y="4704"/>
                </a:cubicBezTo>
                <a:lnTo>
                  <a:pt x="5076" y="4484"/>
                </a:lnTo>
                <a:cubicBezTo>
                  <a:pt x="5076" y="4427"/>
                  <a:pt x="5053" y="4380"/>
                  <a:pt x="5023" y="4380"/>
                </a:cubicBezTo>
                <a:close/>
                <a:moveTo>
                  <a:pt x="5873" y="4380"/>
                </a:moveTo>
                <a:cubicBezTo>
                  <a:pt x="5844" y="4380"/>
                  <a:pt x="5820" y="4427"/>
                  <a:pt x="5820" y="4484"/>
                </a:cubicBezTo>
                <a:lnTo>
                  <a:pt x="5820" y="4704"/>
                </a:lnTo>
                <a:cubicBezTo>
                  <a:pt x="5820" y="4762"/>
                  <a:pt x="5844" y="4809"/>
                  <a:pt x="5873" y="4809"/>
                </a:cubicBezTo>
                <a:cubicBezTo>
                  <a:pt x="5902" y="4809"/>
                  <a:pt x="5926" y="4762"/>
                  <a:pt x="5926" y="4704"/>
                </a:cubicBezTo>
                <a:lnTo>
                  <a:pt x="5926" y="4484"/>
                </a:lnTo>
                <a:cubicBezTo>
                  <a:pt x="5926" y="4427"/>
                  <a:pt x="5902" y="4380"/>
                  <a:pt x="5873" y="4380"/>
                </a:cubicBezTo>
                <a:close/>
                <a:moveTo>
                  <a:pt x="6188" y="4380"/>
                </a:moveTo>
                <a:cubicBezTo>
                  <a:pt x="6159" y="4380"/>
                  <a:pt x="6135" y="4427"/>
                  <a:pt x="6135" y="4484"/>
                </a:cubicBezTo>
                <a:lnTo>
                  <a:pt x="6135" y="4704"/>
                </a:lnTo>
                <a:cubicBezTo>
                  <a:pt x="6135" y="4762"/>
                  <a:pt x="6159" y="4809"/>
                  <a:pt x="6188" y="4809"/>
                </a:cubicBezTo>
                <a:cubicBezTo>
                  <a:pt x="6217" y="4809"/>
                  <a:pt x="6240" y="4762"/>
                  <a:pt x="6240" y="4704"/>
                </a:cubicBezTo>
                <a:lnTo>
                  <a:pt x="6240" y="4484"/>
                </a:lnTo>
                <a:cubicBezTo>
                  <a:pt x="6240" y="4427"/>
                  <a:pt x="6217" y="4380"/>
                  <a:pt x="6188" y="4380"/>
                </a:cubicBezTo>
                <a:close/>
                <a:moveTo>
                  <a:pt x="7036" y="4380"/>
                </a:moveTo>
                <a:cubicBezTo>
                  <a:pt x="7007" y="4380"/>
                  <a:pt x="6984" y="4427"/>
                  <a:pt x="6984" y="4484"/>
                </a:cubicBezTo>
                <a:lnTo>
                  <a:pt x="6984" y="4704"/>
                </a:lnTo>
                <a:cubicBezTo>
                  <a:pt x="6984" y="4762"/>
                  <a:pt x="7007" y="4809"/>
                  <a:pt x="7036" y="4809"/>
                </a:cubicBezTo>
                <a:cubicBezTo>
                  <a:pt x="7065" y="4809"/>
                  <a:pt x="7089" y="4762"/>
                  <a:pt x="7089" y="4704"/>
                </a:cubicBezTo>
                <a:lnTo>
                  <a:pt x="7089" y="4484"/>
                </a:lnTo>
                <a:cubicBezTo>
                  <a:pt x="7089" y="4427"/>
                  <a:pt x="7065" y="4380"/>
                  <a:pt x="7036" y="4380"/>
                </a:cubicBezTo>
                <a:close/>
                <a:moveTo>
                  <a:pt x="7351" y="4380"/>
                </a:moveTo>
                <a:cubicBezTo>
                  <a:pt x="7322" y="4380"/>
                  <a:pt x="7299" y="4427"/>
                  <a:pt x="7299" y="4484"/>
                </a:cubicBezTo>
                <a:lnTo>
                  <a:pt x="7299" y="4704"/>
                </a:lnTo>
                <a:cubicBezTo>
                  <a:pt x="7299" y="4762"/>
                  <a:pt x="7322" y="4809"/>
                  <a:pt x="7351" y="4809"/>
                </a:cubicBezTo>
                <a:cubicBezTo>
                  <a:pt x="7380" y="4809"/>
                  <a:pt x="7404" y="4762"/>
                  <a:pt x="7404" y="4704"/>
                </a:cubicBezTo>
                <a:lnTo>
                  <a:pt x="7404" y="4484"/>
                </a:lnTo>
                <a:cubicBezTo>
                  <a:pt x="7404" y="4427"/>
                  <a:pt x="7380" y="4380"/>
                  <a:pt x="7351" y="4380"/>
                </a:cubicBezTo>
                <a:close/>
                <a:moveTo>
                  <a:pt x="8201" y="4380"/>
                </a:moveTo>
                <a:cubicBezTo>
                  <a:pt x="8171" y="4380"/>
                  <a:pt x="8148" y="4427"/>
                  <a:pt x="8148" y="4484"/>
                </a:cubicBezTo>
                <a:lnTo>
                  <a:pt x="8148" y="4704"/>
                </a:lnTo>
                <a:cubicBezTo>
                  <a:pt x="8148" y="4762"/>
                  <a:pt x="8171" y="4809"/>
                  <a:pt x="8201" y="4809"/>
                </a:cubicBezTo>
                <a:cubicBezTo>
                  <a:pt x="8230" y="4809"/>
                  <a:pt x="8254" y="4762"/>
                  <a:pt x="8254" y="4704"/>
                </a:cubicBezTo>
                <a:lnTo>
                  <a:pt x="8254" y="4484"/>
                </a:lnTo>
                <a:cubicBezTo>
                  <a:pt x="8254" y="4427"/>
                  <a:pt x="8230" y="4380"/>
                  <a:pt x="8201" y="4380"/>
                </a:cubicBezTo>
                <a:close/>
                <a:moveTo>
                  <a:pt x="8515" y="4380"/>
                </a:moveTo>
                <a:cubicBezTo>
                  <a:pt x="8486" y="4380"/>
                  <a:pt x="8462" y="4427"/>
                  <a:pt x="8462" y="4484"/>
                </a:cubicBezTo>
                <a:lnTo>
                  <a:pt x="8462" y="4704"/>
                </a:lnTo>
                <a:cubicBezTo>
                  <a:pt x="8462" y="4762"/>
                  <a:pt x="8486" y="4809"/>
                  <a:pt x="8515" y="4809"/>
                </a:cubicBezTo>
                <a:cubicBezTo>
                  <a:pt x="8544" y="4809"/>
                  <a:pt x="8568" y="4762"/>
                  <a:pt x="8568" y="4704"/>
                </a:cubicBezTo>
                <a:lnTo>
                  <a:pt x="8568" y="4484"/>
                </a:lnTo>
                <a:cubicBezTo>
                  <a:pt x="8568" y="4427"/>
                  <a:pt x="8544" y="4380"/>
                  <a:pt x="8515" y="4380"/>
                </a:cubicBezTo>
                <a:close/>
                <a:moveTo>
                  <a:pt x="9365" y="4380"/>
                </a:moveTo>
                <a:cubicBezTo>
                  <a:pt x="9336" y="4380"/>
                  <a:pt x="9312" y="4427"/>
                  <a:pt x="9312" y="4484"/>
                </a:cubicBezTo>
                <a:lnTo>
                  <a:pt x="9312" y="4704"/>
                </a:lnTo>
                <a:cubicBezTo>
                  <a:pt x="9312" y="4762"/>
                  <a:pt x="9336" y="4809"/>
                  <a:pt x="9365" y="4809"/>
                </a:cubicBezTo>
                <a:cubicBezTo>
                  <a:pt x="9394" y="4809"/>
                  <a:pt x="9418" y="4762"/>
                  <a:pt x="9418" y="4704"/>
                </a:cubicBezTo>
                <a:lnTo>
                  <a:pt x="9418" y="4484"/>
                </a:lnTo>
                <a:cubicBezTo>
                  <a:pt x="9418" y="4427"/>
                  <a:pt x="9394" y="4380"/>
                  <a:pt x="9365" y="4380"/>
                </a:cubicBezTo>
                <a:close/>
                <a:moveTo>
                  <a:pt x="9679" y="4380"/>
                </a:moveTo>
                <a:cubicBezTo>
                  <a:pt x="9650" y="4380"/>
                  <a:pt x="9626" y="4427"/>
                  <a:pt x="9626" y="4484"/>
                </a:cubicBezTo>
                <a:lnTo>
                  <a:pt x="9626" y="4704"/>
                </a:lnTo>
                <a:cubicBezTo>
                  <a:pt x="9626" y="4762"/>
                  <a:pt x="9650" y="4809"/>
                  <a:pt x="9679" y="4809"/>
                </a:cubicBezTo>
                <a:cubicBezTo>
                  <a:pt x="9708" y="4809"/>
                  <a:pt x="9732" y="4762"/>
                  <a:pt x="9732" y="4704"/>
                </a:cubicBezTo>
                <a:lnTo>
                  <a:pt x="9732" y="4484"/>
                </a:lnTo>
                <a:cubicBezTo>
                  <a:pt x="9732" y="4427"/>
                  <a:pt x="9708" y="4380"/>
                  <a:pt x="9679" y="4380"/>
                </a:cubicBezTo>
                <a:close/>
                <a:moveTo>
                  <a:pt x="10529" y="4380"/>
                </a:moveTo>
                <a:cubicBezTo>
                  <a:pt x="10500" y="4380"/>
                  <a:pt x="10476" y="4427"/>
                  <a:pt x="10476" y="4484"/>
                </a:cubicBezTo>
                <a:lnTo>
                  <a:pt x="10476" y="4704"/>
                </a:lnTo>
                <a:cubicBezTo>
                  <a:pt x="10476" y="4762"/>
                  <a:pt x="10500" y="4809"/>
                  <a:pt x="10529" y="4809"/>
                </a:cubicBezTo>
                <a:cubicBezTo>
                  <a:pt x="10558" y="4809"/>
                  <a:pt x="10582" y="4762"/>
                  <a:pt x="10582" y="4704"/>
                </a:cubicBezTo>
                <a:lnTo>
                  <a:pt x="10582" y="4484"/>
                </a:lnTo>
                <a:cubicBezTo>
                  <a:pt x="10582" y="4427"/>
                  <a:pt x="10558" y="4380"/>
                  <a:pt x="10529" y="4380"/>
                </a:cubicBezTo>
                <a:close/>
                <a:moveTo>
                  <a:pt x="10844" y="4380"/>
                </a:moveTo>
                <a:cubicBezTo>
                  <a:pt x="10814" y="4380"/>
                  <a:pt x="10791" y="4427"/>
                  <a:pt x="10791" y="4484"/>
                </a:cubicBezTo>
                <a:lnTo>
                  <a:pt x="10791" y="4704"/>
                </a:lnTo>
                <a:cubicBezTo>
                  <a:pt x="10791" y="4762"/>
                  <a:pt x="10814" y="4809"/>
                  <a:pt x="10844" y="4809"/>
                </a:cubicBezTo>
                <a:cubicBezTo>
                  <a:pt x="10873" y="4809"/>
                  <a:pt x="10895" y="4762"/>
                  <a:pt x="10895" y="4704"/>
                </a:cubicBezTo>
                <a:lnTo>
                  <a:pt x="10895" y="4484"/>
                </a:lnTo>
                <a:cubicBezTo>
                  <a:pt x="10895" y="4427"/>
                  <a:pt x="10873" y="4380"/>
                  <a:pt x="10844" y="4380"/>
                </a:cubicBezTo>
                <a:close/>
                <a:moveTo>
                  <a:pt x="11692" y="4380"/>
                </a:moveTo>
                <a:cubicBezTo>
                  <a:pt x="11663" y="4380"/>
                  <a:pt x="11640" y="4427"/>
                  <a:pt x="11640" y="4484"/>
                </a:cubicBezTo>
                <a:lnTo>
                  <a:pt x="11640" y="4704"/>
                </a:lnTo>
                <a:cubicBezTo>
                  <a:pt x="11640" y="4762"/>
                  <a:pt x="11663" y="4809"/>
                  <a:pt x="11692" y="4809"/>
                </a:cubicBezTo>
                <a:cubicBezTo>
                  <a:pt x="11721" y="4809"/>
                  <a:pt x="11745" y="4762"/>
                  <a:pt x="11745" y="4704"/>
                </a:cubicBezTo>
                <a:lnTo>
                  <a:pt x="11745" y="4484"/>
                </a:lnTo>
                <a:cubicBezTo>
                  <a:pt x="11745" y="4427"/>
                  <a:pt x="11721" y="4380"/>
                  <a:pt x="11692" y="4380"/>
                </a:cubicBezTo>
                <a:close/>
                <a:moveTo>
                  <a:pt x="12007" y="4380"/>
                </a:moveTo>
                <a:cubicBezTo>
                  <a:pt x="11978" y="4380"/>
                  <a:pt x="11955" y="4427"/>
                  <a:pt x="11955" y="4484"/>
                </a:cubicBezTo>
                <a:lnTo>
                  <a:pt x="11955" y="4704"/>
                </a:lnTo>
                <a:cubicBezTo>
                  <a:pt x="11955" y="4762"/>
                  <a:pt x="11978" y="4809"/>
                  <a:pt x="12007" y="4809"/>
                </a:cubicBezTo>
                <a:cubicBezTo>
                  <a:pt x="12036" y="4809"/>
                  <a:pt x="12060" y="4762"/>
                  <a:pt x="12060" y="4704"/>
                </a:cubicBezTo>
                <a:lnTo>
                  <a:pt x="12060" y="4484"/>
                </a:lnTo>
                <a:cubicBezTo>
                  <a:pt x="12060" y="4427"/>
                  <a:pt x="12036" y="4380"/>
                  <a:pt x="12007" y="4380"/>
                </a:cubicBezTo>
                <a:close/>
                <a:moveTo>
                  <a:pt x="12856" y="4380"/>
                </a:moveTo>
                <a:cubicBezTo>
                  <a:pt x="12827" y="4380"/>
                  <a:pt x="12804" y="4427"/>
                  <a:pt x="12804" y="4484"/>
                </a:cubicBezTo>
                <a:lnTo>
                  <a:pt x="12804" y="4704"/>
                </a:lnTo>
                <a:cubicBezTo>
                  <a:pt x="12804" y="4762"/>
                  <a:pt x="12827" y="4809"/>
                  <a:pt x="12856" y="4809"/>
                </a:cubicBezTo>
                <a:cubicBezTo>
                  <a:pt x="12886" y="4809"/>
                  <a:pt x="12909" y="4762"/>
                  <a:pt x="12909" y="4704"/>
                </a:cubicBezTo>
                <a:lnTo>
                  <a:pt x="12909" y="4484"/>
                </a:lnTo>
                <a:cubicBezTo>
                  <a:pt x="12909" y="4427"/>
                  <a:pt x="12886" y="4380"/>
                  <a:pt x="12856" y="4380"/>
                </a:cubicBezTo>
                <a:close/>
                <a:moveTo>
                  <a:pt x="13171" y="4380"/>
                </a:moveTo>
                <a:cubicBezTo>
                  <a:pt x="13142" y="4380"/>
                  <a:pt x="13118" y="4427"/>
                  <a:pt x="13118" y="4484"/>
                </a:cubicBezTo>
                <a:lnTo>
                  <a:pt x="13118" y="4704"/>
                </a:lnTo>
                <a:cubicBezTo>
                  <a:pt x="13118" y="4762"/>
                  <a:pt x="13142" y="4809"/>
                  <a:pt x="13171" y="4809"/>
                </a:cubicBezTo>
                <a:cubicBezTo>
                  <a:pt x="13200" y="4809"/>
                  <a:pt x="13224" y="4762"/>
                  <a:pt x="13224" y="4704"/>
                </a:cubicBezTo>
                <a:lnTo>
                  <a:pt x="13224" y="4484"/>
                </a:lnTo>
                <a:cubicBezTo>
                  <a:pt x="13224" y="4427"/>
                  <a:pt x="13200" y="4380"/>
                  <a:pt x="13171" y="4380"/>
                </a:cubicBezTo>
                <a:close/>
                <a:moveTo>
                  <a:pt x="14021" y="4380"/>
                </a:moveTo>
                <a:cubicBezTo>
                  <a:pt x="13992" y="4380"/>
                  <a:pt x="13968" y="4427"/>
                  <a:pt x="13968" y="4484"/>
                </a:cubicBezTo>
                <a:lnTo>
                  <a:pt x="13968" y="4704"/>
                </a:lnTo>
                <a:cubicBezTo>
                  <a:pt x="13968" y="4762"/>
                  <a:pt x="13992" y="4809"/>
                  <a:pt x="14021" y="4809"/>
                </a:cubicBezTo>
                <a:cubicBezTo>
                  <a:pt x="14050" y="4809"/>
                  <a:pt x="14074" y="4762"/>
                  <a:pt x="14074" y="4704"/>
                </a:cubicBezTo>
                <a:lnTo>
                  <a:pt x="14074" y="4484"/>
                </a:lnTo>
                <a:cubicBezTo>
                  <a:pt x="14074" y="4427"/>
                  <a:pt x="14050" y="4380"/>
                  <a:pt x="14021" y="4380"/>
                </a:cubicBezTo>
                <a:close/>
                <a:moveTo>
                  <a:pt x="14335" y="4380"/>
                </a:moveTo>
                <a:cubicBezTo>
                  <a:pt x="14306" y="4380"/>
                  <a:pt x="14282" y="4427"/>
                  <a:pt x="14282" y="4484"/>
                </a:cubicBezTo>
                <a:lnTo>
                  <a:pt x="14282" y="4704"/>
                </a:lnTo>
                <a:cubicBezTo>
                  <a:pt x="14282" y="4762"/>
                  <a:pt x="14306" y="4809"/>
                  <a:pt x="14335" y="4809"/>
                </a:cubicBezTo>
                <a:cubicBezTo>
                  <a:pt x="14364" y="4809"/>
                  <a:pt x="14388" y="4762"/>
                  <a:pt x="14388" y="4704"/>
                </a:cubicBezTo>
                <a:lnTo>
                  <a:pt x="14388" y="4484"/>
                </a:lnTo>
                <a:cubicBezTo>
                  <a:pt x="14388" y="4427"/>
                  <a:pt x="14364" y="4380"/>
                  <a:pt x="14335" y="4380"/>
                </a:cubicBezTo>
                <a:close/>
                <a:moveTo>
                  <a:pt x="15185" y="4380"/>
                </a:moveTo>
                <a:cubicBezTo>
                  <a:pt x="15156" y="4380"/>
                  <a:pt x="15132" y="4427"/>
                  <a:pt x="15132" y="4484"/>
                </a:cubicBezTo>
                <a:lnTo>
                  <a:pt x="15132" y="4704"/>
                </a:lnTo>
                <a:cubicBezTo>
                  <a:pt x="15132" y="4762"/>
                  <a:pt x="15156" y="4809"/>
                  <a:pt x="15185" y="4809"/>
                </a:cubicBezTo>
                <a:cubicBezTo>
                  <a:pt x="15214" y="4809"/>
                  <a:pt x="15237" y="4762"/>
                  <a:pt x="15237" y="4704"/>
                </a:cubicBezTo>
                <a:lnTo>
                  <a:pt x="15237" y="4484"/>
                </a:lnTo>
                <a:cubicBezTo>
                  <a:pt x="15237" y="4427"/>
                  <a:pt x="15214" y="4380"/>
                  <a:pt x="15185" y="4380"/>
                </a:cubicBezTo>
                <a:close/>
                <a:moveTo>
                  <a:pt x="15500" y="4380"/>
                </a:moveTo>
                <a:cubicBezTo>
                  <a:pt x="15470" y="4380"/>
                  <a:pt x="15447" y="4427"/>
                  <a:pt x="15447" y="4484"/>
                </a:cubicBezTo>
                <a:lnTo>
                  <a:pt x="15447" y="4704"/>
                </a:lnTo>
                <a:cubicBezTo>
                  <a:pt x="15447" y="4762"/>
                  <a:pt x="15470" y="4809"/>
                  <a:pt x="15500" y="4809"/>
                </a:cubicBezTo>
                <a:cubicBezTo>
                  <a:pt x="15529" y="4809"/>
                  <a:pt x="15551" y="4762"/>
                  <a:pt x="15551" y="4704"/>
                </a:cubicBezTo>
                <a:lnTo>
                  <a:pt x="15551" y="4484"/>
                </a:lnTo>
                <a:cubicBezTo>
                  <a:pt x="15551" y="4427"/>
                  <a:pt x="15529" y="4380"/>
                  <a:pt x="15500" y="4380"/>
                </a:cubicBezTo>
                <a:close/>
                <a:moveTo>
                  <a:pt x="16349" y="4380"/>
                </a:moveTo>
                <a:cubicBezTo>
                  <a:pt x="16320" y="4380"/>
                  <a:pt x="16296" y="4427"/>
                  <a:pt x="16296" y="4484"/>
                </a:cubicBezTo>
                <a:lnTo>
                  <a:pt x="16296" y="4704"/>
                </a:lnTo>
                <a:cubicBezTo>
                  <a:pt x="16296" y="4762"/>
                  <a:pt x="16320" y="4809"/>
                  <a:pt x="16349" y="4809"/>
                </a:cubicBezTo>
                <a:cubicBezTo>
                  <a:pt x="16378" y="4809"/>
                  <a:pt x="16401" y="4762"/>
                  <a:pt x="16401" y="4704"/>
                </a:cubicBezTo>
                <a:lnTo>
                  <a:pt x="16401" y="4484"/>
                </a:lnTo>
                <a:cubicBezTo>
                  <a:pt x="16401" y="4427"/>
                  <a:pt x="16378" y="4380"/>
                  <a:pt x="16349" y="4380"/>
                </a:cubicBezTo>
                <a:close/>
                <a:moveTo>
                  <a:pt x="16663" y="4380"/>
                </a:moveTo>
                <a:cubicBezTo>
                  <a:pt x="16634" y="4380"/>
                  <a:pt x="16611" y="4427"/>
                  <a:pt x="16611" y="4484"/>
                </a:cubicBezTo>
                <a:lnTo>
                  <a:pt x="16611" y="4704"/>
                </a:lnTo>
                <a:cubicBezTo>
                  <a:pt x="16611" y="4762"/>
                  <a:pt x="16634" y="4809"/>
                  <a:pt x="16663" y="4809"/>
                </a:cubicBezTo>
                <a:cubicBezTo>
                  <a:pt x="16692" y="4809"/>
                  <a:pt x="16716" y="4762"/>
                  <a:pt x="16716" y="4704"/>
                </a:cubicBezTo>
                <a:lnTo>
                  <a:pt x="16716" y="4484"/>
                </a:lnTo>
                <a:cubicBezTo>
                  <a:pt x="16716" y="4427"/>
                  <a:pt x="16692" y="4380"/>
                  <a:pt x="16663" y="4380"/>
                </a:cubicBezTo>
                <a:close/>
                <a:moveTo>
                  <a:pt x="17512" y="4380"/>
                </a:moveTo>
                <a:cubicBezTo>
                  <a:pt x="17483" y="4380"/>
                  <a:pt x="17459" y="4427"/>
                  <a:pt x="17459" y="4484"/>
                </a:cubicBezTo>
                <a:lnTo>
                  <a:pt x="17459" y="4704"/>
                </a:lnTo>
                <a:cubicBezTo>
                  <a:pt x="17459" y="4762"/>
                  <a:pt x="17483" y="4809"/>
                  <a:pt x="17512" y="4809"/>
                </a:cubicBezTo>
                <a:cubicBezTo>
                  <a:pt x="17541" y="4809"/>
                  <a:pt x="17565" y="4762"/>
                  <a:pt x="17565" y="4704"/>
                </a:cubicBezTo>
                <a:lnTo>
                  <a:pt x="17565" y="4484"/>
                </a:lnTo>
                <a:cubicBezTo>
                  <a:pt x="17565" y="4427"/>
                  <a:pt x="17541" y="4380"/>
                  <a:pt x="17512" y="4380"/>
                </a:cubicBezTo>
                <a:close/>
                <a:moveTo>
                  <a:pt x="17827" y="4380"/>
                </a:moveTo>
                <a:cubicBezTo>
                  <a:pt x="17798" y="4380"/>
                  <a:pt x="17774" y="4427"/>
                  <a:pt x="17774" y="4484"/>
                </a:cubicBezTo>
                <a:lnTo>
                  <a:pt x="17774" y="4704"/>
                </a:lnTo>
                <a:cubicBezTo>
                  <a:pt x="17774" y="4762"/>
                  <a:pt x="17798" y="4809"/>
                  <a:pt x="17827" y="4809"/>
                </a:cubicBezTo>
                <a:cubicBezTo>
                  <a:pt x="17856" y="4809"/>
                  <a:pt x="17880" y="4762"/>
                  <a:pt x="17880" y="4704"/>
                </a:cubicBezTo>
                <a:lnTo>
                  <a:pt x="17880" y="4484"/>
                </a:lnTo>
                <a:cubicBezTo>
                  <a:pt x="17880" y="4427"/>
                  <a:pt x="17856" y="4380"/>
                  <a:pt x="17827" y="4380"/>
                </a:cubicBezTo>
                <a:close/>
                <a:moveTo>
                  <a:pt x="18677" y="4380"/>
                </a:moveTo>
                <a:cubicBezTo>
                  <a:pt x="18648" y="4380"/>
                  <a:pt x="18624" y="4427"/>
                  <a:pt x="18624" y="4484"/>
                </a:cubicBezTo>
                <a:lnTo>
                  <a:pt x="18624" y="4704"/>
                </a:lnTo>
                <a:cubicBezTo>
                  <a:pt x="18624" y="4762"/>
                  <a:pt x="18648" y="4809"/>
                  <a:pt x="18677" y="4809"/>
                </a:cubicBezTo>
                <a:cubicBezTo>
                  <a:pt x="18706" y="4809"/>
                  <a:pt x="18730" y="4762"/>
                  <a:pt x="18730" y="4704"/>
                </a:cubicBezTo>
                <a:lnTo>
                  <a:pt x="18730" y="4484"/>
                </a:lnTo>
                <a:cubicBezTo>
                  <a:pt x="18730" y="4427"/>
                  <a:pt x="18706" y="4380"/>
                  <a:pt x="18677" y="4380"/>
                </a:cubicBezTo>
                <a:close/>
                <a:moveTo>
                  <a:pt x="18991" y="4380"/>
                </a:moveTo>
                <a:cubicBezTo>
                  <a:pt x="18962" y="4380"/>
                  <a:pt x="18938" y="4427"/>
                  <a:pt x="18938" y="4484"/>
                </a:cubicBezTo>
                <a:lnTo>
                  <a:pt x="18938" y="4704"/>
                </a:lnTo>
                <a:cubicBezTo>
                  <a:pt x="18938" y="4762"/>
                  <a:pt x="18962" y="4809"/>
                  <a:pt x="18991" y="4809"/>
                </a:cubicBezTo>
                <a:cubicBezTo>
                  <a:pt x="19020" y="4809"/>
                  <a:pt x="19044" y="4762"/>
                  <a:pt x="19044" y="4704"/>
                </a:cubicBezTo>
                <a:lnTo>
                  <a:pt x="19044" y="4484"/>
                </a:lnTo>
                <a:cubicBezTo>
                  <a:pt x="19044" y="4427"/>
                  <a:pt x="19020" y="4380"/>
                  <a:pt x="18991" y="4380"/>
                </a:cubicBezTo>
                <a:close/>
                <a:moveTo>
                  <a:pt x="19841" y="4380"/>
                </a:moveTo>
                <a:cubicBezTo>
                  <a:pt x="19812" y="4380"/>
                  <a:pt x="19788" y="4427"/>
                  <a:pt x="19788" y="4484"/>
                </a:cubicBezTo>
                <a:lnTo>
                  <a:pt x="19788" y="4704"/>
                </a:lnTo>
                <a:cubicBezTo>
                  <a:pt x="19788" y="4762"/>
                  <a:pt x="19812" y="4809"/>
                  <a:pt x="19841" y="4809"/>
                </a:cubicBezTo>
                <a:cubicBezTo>
                  <a:pt x="19870" y="4809"/>
                  <a:pt x="19894" y="4762"/>
                  <a:pt x="19894" y="4704"/>
                </a:cubicBezTo>
                <a:lnTo>
                  <a:pt x="19894" y="4484"/>
                </a:lnTo>
                <a:cubicBezTo>
                  <a:pt x="19894" y="4427"/>
                  <a:pt x="19870" y="4380"/>
                  <a:pt x="19841" y="4380"/>
                </a:cubicBezTo>
                <a:close/>
                <a:moveTo>
                  <a:pt x="20155" y="4380"/>
                </a:moveTo>
                <a:cubicBezTo>
                  <a:pt x="20126" y="4380"/>
                  <a:pt x="20102" y="4427"/>
                  <a:pt x="20102" y="4484"/>
                </a:cubicBezTo>
                <a:lnTo>
                  <a:pt x="20102" y="4704"/>
                </a:lnTo>
                <a:cubicBezTo>
                  <a:pt x="20102" y="4762"/>
                  <a:pt x="20126" y="4809"/>
                  <a:pt x="20155" y="4809"/>
                </a:cubicBezTo>
                <a:cubicBezTo>
                  <a:pt x="20184" y="4809"/>
                  <a:pt x="20207" y="4762"/>
                  <a:pt x="20207" y="4704"/>
                </a:cubicBezTo>
                <a:lnTo>
                  <a:pt x="20207" y="4484"/>
                </a:lnTo>
                <a:cubicBezTo>
                  <a:pt x="20207" y="4427"/>
                  <a:pt x="20184" y="4380"/>
                  <a:pt x="20155" y="4380"/>
                </a:cubicBezTo>
                <a:close/>
                <a:moveTo>
                  <a:pt x="21004" y="4380"/>
                </a:moveTo>
                <a:cubicBezTo>
                  <a:pt x="20975" y="4380"/>
                  <a:pt x="20952" y="4427"/>
                  <a:pt x="20952" y="4484"/>
                </a:cubicBezTo>
                <a:lnTo>
                  <a:pt x="20952" y="4704"/>
                </a:lnTo>
                <a:cubicBezTo>
                  <a:pt x="20952" y="4762"/>
                  <a:pt x="20975" y="4809"/>
                  <a:pt x="21004" y="4809"/>
                </a:cubicBezTo>
                <a:cubicBezTo>
                  <a:pt x="21033" y="4809"/>
                  <a:pt x="21057" y="4762"/>
                  <a:pt x="21057" y="4704"/>
                </a:cubicBezTo>
                <a:lnTo>
                  <a:pt x="21057" y="4484"/>
                </a:lnTo>
                <a:cubicBezTo>
                  <a:pt x="21057" y="4427"/>
                  <a:pt x="21033" y="4380"/>
                  <a:pt x="21004" y="4380"/>
                </a:cubicBezTo>
                <a:close/>
                <a:moveTo>
                  <a:pt x="21319" y="4380"/>
                </a:moveTo>
                <a:cubicBezTo>
                  <a:pt x="21289" y="4380"/>
                  <a:pt x="21267" y="4427"/>
                  <a:pt x="21267" y="4484"/>
                </a:cubicBezTo>
                <a:lnTo>
                  <a:pt x="21267" y="4704"/>
                </a:lnTo>
                <a:cubicBezTo>
                  <a:pt x="21267" y="4762"/>
                  <a:pt x="21289" y="4809"/>
                  <a:pt x="21319" y="4809"/>
                </a:cubicBezTo>
                <a:cubicBezTo>
                  <a:pt x="21348" y="4809"/>
                  <a:pt x="21372" y="4762"/>
                  <a:pt x="21372" y="4704"/>
                </a:cubicBezTo>
                <a:lnTo>
                  <a:pt x="21372" y="4484"/>
                </a:lnTo>
                <a:cubicBezTo>
                  <a:pt x="21372" y="4427"/>
                  <a:pt x="21348" y="4380"/>
                  <a:pt x="21319" y="4380"/>
                </a:cubicBezTo>
                <a:close/>
                <a:moveTo>
                  <a:pt x="281" y="5110"/>
                </a:moveTo>
                <a:cubicBezTo>
                  <a:pt x="252" y="5110"/>
                  <a:pt x="228" y="5157"/>
                  <a:pt x="228" y="5214"/>
                </a:cubicBezTo>
                <a:lnTo>
                  <a:pt x="228" y="5434"/>
                </a:lnTo>
                <a:cubicBezTo>
                  <a:pt x="228" y="5492"/>
                  <a:pt x="252" y="5539"/>
                  <a:pt x="281" y="5539"/>
                </a:cubicBezTo>
                <a:cubicBezTo>
                  <a:pt x="311" y="5539"/>
                  <a:pt x="334" y="5492"/>
                  <a:pt x="334" y="5434"/>
                </a:cubicBezTo>
                <a:lnTo>
                  <a:pt x="334" y="5214"/>
                </a:lnTo>
                <a:cubicBezTo>
                  <a:pt x="334" y="5157"/>
                  <a:pt x="311" y="5110"/>
                  <a:pt x="281" y="5110"/>
                </a:cubicBezTo>
                <a:close/>
                <a:moveTo>
                  <a:pt x="596" y="5110"/>
                </a:moveTo>
                <a:cubicBezTo>
                  <a:pt x="567" y="5110"/>
                  <a:pt x="543" y="5157"/>
                  <a:pt x="543" y="5214"/>
                </a:cubicBezTo>
                <a:lnTo>
                  <a:pt x="543" y="5434"/>
                </a:lnTo>
                <a:cubicBezTo>
                  <a:pt x="543" y="5492"/>
                  <a:pt x="567" y="5539"/>
                  <a:pt x="596" y="5539"/>
                </a:cubicBezTo>
                <a:cubicBezTo>
                  <a:pt x="625" y="5539"/>
                  <a:pt x="649" y="5492"/>
                  <a:pt x="649" y="5434"/>
                </a:cubicBezTo>
                <a:lnTo>
                  <a:pt x="649" y="5214"/>
                </a:lnTo>
                <a:cubicBezTo>
                  <a:pt x="649" y="5157"/>
                  <a:pt x="625" y="5110"/>
                  <a:pt x="596" y="5110"/>
                </a:cubicBezTo>
                <a:close/>
                <a:moveTo>
                  <a:pt x="1446" y="5110"/>
                </a:moveTo>
                <a:cubicBezTo>
                  <a:pt x="1417" y="5110"/>
                  <a:pt x="1393" y="5157"/>
                  <a:pt x="1393" y="5214"/>
                </a:cubicBezTo>
                <a:lnTo>
                  <a:pt x="1393" y="5434"/>
                </a:lnTo>
                <a:cubicBezTo>
                  <a:pt x="1393" y="5492"/>
                  <a:pt x="1417" y="5539"/>
                  <a:pt x="1446" y="5539"/>
                </a:cubicBezTo>
                <a:cubicBezTo>
                  <a:pt x="1475" y="5539"/>
                  <a:pt x="1499" y="5492"/>
                  <a:pt x="1499" y="5434"/>
                </a:cubicBezTo>
                <a:lnTo>
                  <a:pt x="1499" y="5214"/>
                </a:lnTo>
                <a:cubicBezTo>
                  <a:pt x="1499" y="5157"/>
                  <a:pt x="1475" y="5110"/>
                  <a:pt x="1446" y="5110"/>
                </a:cubicBezTo>
                <a:close/>
                <a:moveTo>
                  <a:pt x="1760" y="5110"/>
                </a:moveTo>
                <a:cubicBezTo>
                  <a:pt x="1731" y="5110"/>
                  <a:pt x="1707" y="5157"/>
                  <a:pt x="1707" y="5214"/>
                </a:cubicBezTo>
                <a:lnTo>
                  <a:pt x="1707" y="5434"/>
                </a:lnTo>
                <a:cubicBezTo>
                  <a:pt x="1707" y="5492"/>
                  <a:pt x="1731" y="5539"/>
                  <a:pt x="1760" y="5539"/>
                </a:cubicBezTo>
                <a:cubicBezTo>
                  <a:pt x="1789" y="5539"/>
                  <a:pt x="1813" y="5492"/>
                  <a:pt x="1813" y="5434"/>
                </a:cubicBezTo>
                <a:lnTo>
                  <a:pt x="1813" y="5214"/>
                </a:lnTo>
                <a:cubicBezTo>
                  <a:pt x="1813" y="5157"/>
                  <a:pt x="1789" y="5110"/>
                  <a:pt x="1760" y="5110"/>
                </a:cubicBezTo>
                <a:close/>
                <a:moveTo>
                  <a:pt x="2610" y="5110"/>
                </a:moveTo>
                <a:cubicBezTo>
                  <a:pt x="2581" y="5110"/>
                  <a:pt x="2557" y="5157"/>
                  <a:pt x="2557" y="5214"/>
                </a:cubicBezTo>
                <a:lnTo>
                  <a:pt x="2557" y="5434"/>
                </a:lnTo>
                <a:cubicBezTo>
                  <a:pt x="2557" y="5492"/>
                  <a:pt x="2581" y="5539"/>
                  <a:pt x="2610" y="5539"/>
                </a:cubicBezTo>
                <a:cubicBezTo>
                  <a:pt x="2639" y="5539"/>
                  <a:pt x="2662" y="5492"/>
                  <a:pt x="2662" y="5434"/>
                </a:cubicBezTo>
                <a:lnTo>
                  <a:pt x="2662" y="5214"/>
                </a:lnTo>
                <a:cubicBezTo>
                  <a:pt x="2662" y="5157"/>
                  <a:pt x="2639" y="5110"/>
                  <a:pt x="2610" y="5110"/>
                </a:cubicBezTo>
                <a:close/>
                <a:moveTo>
                  <a:pt x="2924" y="5110"/>
                </a:moveTo>
                <a:cubicBezTo>
                  <a:pt x="2895" y="5110"/>
                  <a:pt x="2871" y="5157"/>
                  <a:pt x="2871" y="5214"/>
                </a:cubicBezTo>
                <a:lnTo>
                  <a:pt x="2871" y="5434"/>
                </a:lnTo>
                <a:cubicBezTo>
                  <a:pt x="2871" y="5492"/>
                  <a:pt x="2895" y="5539"/>
                  <a:pt x="2924" y="5539"/>
                </a:cubicBezTo>
                <a:cubicBezTo>
                  <a:pt x="2954" y="5539"/>
                  <a:pt x="2976" y="5492"/>
                  <a:pt x="2976" y="5434"/>
                </a:cubicBezTo>
                <a:lnTo>
                  <a:pt x="2976" y="5214"/>
                </a:lnTo>
                <a:cubicBezTo>
                  <a:pt x="2976" y="5157"/>
                  <a:pt x="2954" y="5110"/>
                  <a:pt x="2924" y="5110"/>
                </a:cubicBezTo>
                <a:close/>
                <a:moveTo>
                  <a:pt x="3773" y="5110"/>
                </a:moveTo>
                <a:cubicBezTo>
                  <a:pt x="3744" y="5110"/>
                  <a:pt x="3721" y="5157"/>
                  <a:pt x="3721" y="5214"/>
                </a:cubicBezTo>
                <a:lnTo>
                  <a:pt x="3721" y="5434"/>
                </a:lnTo>
                <a:cubicBezTo>
                  <a:pt x="3721" y="5492"/>
                  <a:pt x="3744" y="5539"/>
                  <a:pt x="3773" y="5539"/>
                </a:cubicBezTo>
                <a:cubicBezTo>
                  <a:pt x="3802" y="5539"/>
                  <a:pt x="3826" y="5492"/>
                  <a:pt x="3826" y="5434"/>
                </a:cubicBezTo>
                <a:lnTo>
                  <a:pt x="3826" y="5214"/>
                </a:lnTo>
                <a:cubicBezTo>
                  <a:pt x="3826" y="5157"/>
                  <a:pt x="3802" y="5110"/>
                  <a:pt x="3773" y="5110"/>
                </a:cubicBezTo>
                <a:close/>
                <a:moveTo>
                  <a:pt x="4088" y="5110"/>
                </a:moveTo>
                <a:cubicBezTo>
                  <a:pt x="4058" y="5110"/>
                  <a:pt x="4035" y="5157"/>
                  <a:pt x="4035" y="5214"/>
                </a:cubicBezTo>
                <a:lnTo>
                  <a:pt x="4035" y="5434"/>
                </a:lnTo>
                <a:cubicBezTo>
                  <a:pt x="4035" y="5492"/>
                  <a:pt x="4058" y="5539"/>
                  <a:pt x="4088" y="5539"/>
                </a:cubicBezTo>
                <a:cubicBezTo>
                  <a:pt x="4117" y="5539"/>
                  <a:pt x="4141" y="5492"/>
                  <a:pt x="4141" y="5434"/>
                </a:cubicBezTo>
                <a:lnTo>
                  <a:pt x="4141" y="5214"/>
                </a:lnTo>
                <a:cubicBezTo>
                  <a:pt x="4141" y="5157"/>
                  <a:pt x="4117" y="5110"/>
                  <a:pt x="4088" y="5110"/>
                </a:cubicBezTo>
                <a:close/>
                <a:moveTo>
                  <a:pt x="4937" y="5110"/>
                </a:moveTo>
                <a:cubicBezTo>
                  <a:pt x="4908" y="5110"/>
                  <a:pt x="4884" y="5157"/>
                  <a:pt x="4884" y="5214"/>
                </a:cubicBezTo>
                <a:lnTo>
                  <a:pt x="4884" y="5434"/>
                </a:lnTo>
                <a:cubicBezTo>
                  <a:pt x="4884" y="5492"/>
                  <a:pt x="4908" y="5539"/>
                  <a:pt x="4937" y="5539"/>
                </a:cubicBezTo>
                <a:cubicBezTo>
                  <a:pt x="4966" y="5539"/>
                  <a:pt x="4990" y="5492"/>
                  <a:pt x="4990" y="5434"/>
                </a:cubicBezTo>
                <a:lnTo>
                  <a:pt x="4990" y="5214"/>
                </a:lnTo>
                <a:cubicBezTo>
                  <a:pt x="4990" y="5157"/>
                  <a:pt x="4966" y="5110"/>
                  <a:pt x="4937" y="5110"/>
                </a:cubicBezTo>
                <a:close/>
                <a:moveTo>
                  <a:pt x="5252" y="5110"/>
                </a:moveTo>
                <a:cubicBezTo>
                  <a:pt x="5223" y="5110"/>
                  <a:pt x="5199" y="5157"/>
                  <a:pt x="5199" y="5214"/>
                </a:cubicBezTo>
                <a:lnTo>
                  <a:pt x="5199" y="5434"/>
                </a:lnTo>
                <a:cubicBezTo>
                  <a:pt x="5199" y="5492"/>
                  <a:pt x="5223" y="5539"/>
                  <a:pt x="5252" y="5539"/>
                </a:cubicBezTo>
                <a:cubicBezTo>
                  <a:pt x="5281" y="5539"/>
                  <a:pt x="5305" y="5492"/>
                  <a:pt x="5305" y="5434"/>
                </a:cubicBezTo>
                <a:lnTo>
                  <a:pt x="5305" y="5214"/>
                </a:lnTo>
                <a:cubicBezTo>
                  <a:pt x="5305" y="5157"/>
                  <a:pt x="5281" y="5110"/>
                  <a:pt x="5252" y="5110"/>
                </a:cubicBezTo>
                <a:close/>
                <a:moveTo>
                  <a:pt x="6102" y="5110"/>
                </a:moveTo>
                <a:cubicBezTo>
                  <a:pt x="6072" y="5110"/>
                  <a:pt x="6049" y="5157"/>
                  <a:pt x="6049" y="5214"/>
                </a:cubicBezTo>
                <a:lnTo>
                  <a:pt x="6049" y="5434"/>
                </a:lnTo>
                <a:cubicBezTo>
                  <a:pt x="6049" y="5492"/>
                  <a:pt x="6072" y="5539"/>
                  <a:pt x="6102" y="5539"/>
                </a:cubicBezTo>
                <a:cubicBezTo>
                  <a:pt x="6131" y="5539"/>
                  <a:pt x="6155" y="5492"/>
                  <a:pt x="6155" y="5434"/>
                </a:cubicBezTo>
                <a:lnTo>
                  <a:pt x="6155" y="5214"/>
                </a:lnTo>
                <a:cubicBezTo>
                  <a:pt x="6155" y="5157"/>
                  <a:pt x="6131" y="5110"/>
                  <a:pt x="6102" y="5110"/>
                </a:cubicBezTo>
                <a:close/>
                <a:moveTo>
                  <a:pt x="6416" y="5110"/>
                </a:moveTo>
                <a:cubicBezTo>
                  <a:pt x="6387" y="5110"/>
                  <a:pt x="6363" y="5157"/>
                  <a:pt x="6363" y="5214"/>
                </a:cubicBezTo>
                <a:lnTo>
                  <a:pt x="6363" y="5434"/>
                </a:lnTo>
                <a:cubicBezTo>
                  <a:pt x="6363" y="5492"/>
                  <a:pt x="6387" y="5539"/>
                  <a:pt x="6416" y="5539"/>
                </a:cubicBezTo>
                <a:cubicBezTo>
                  <a:pt x="6445" y="5539"/>
                  <a:pt x="6469" y="5492"/>
                  <a:pt x="6469" y="5434"/>
                </a:cubicBezTo>
                <a:lnTo>
                  <a:pt x="6469" y="5214"/>
                </a:lnTo>
                <a:cubicBezTo>
                  <a:pt x="6469" y="5157"/>
                  <a:pt x="6445" y="5110"/>
                  <a:pt x="6416" y="5110"/>
                </a:cubicBezTo>
                <a:close/>
                <a:moveTo>
                  <a:pt x="7266" y="5110"/>
                </a:moveTo>
                <a:cubicBezTo>
                  <a:pt x="7237" y="5110"/>
                  <a:pt x="7213" y="5157"/>
                  <a:pt x="7213" y="5214"/>
                </a:cubicBezTo>
                <a:lnTo>
                  <a:pt x="7213" y="5434"/>
                </a:lnTo>
                <a:cubicBezTo>
                  <a:pt x="7213" y="5492"/>
                  <a:pt x="7237" y="5539"/>
                  <a:pt x="7266" y="5539"/>
                </a:cubicBezTo>
                <a:cubicBezTo>
                  <a:pt x="7295" y="5539"/>
                  <a:pt x="7318" y="5492"/>
                  <a:pt x="7318" y="5434"/>
                </a:cubicBezTo>
                <a:lnTo>
                  <a:pt x="7318" y="5214"/>
                </a:lnTo>
                <a:cubicBezTo>
                  <a:pt x="7318" y="5157"/>
                  <a:pt x="7295" y="5110"/>
                  <a:pt x="7266" y="5110"/>
                </a:cubicBezTo>
                <a:close/>
                <a:moveTo>
                  <a:pt x="7580" y="5110"/>
                </a:moveTo>
                <a:cubicBezTo>
                  <a:pt x="7551" y="5110"/>
                  <a:pt x="7527" y="5157"/>
                  <a:pt x="7527" y="5214"/>
                </a:cubicBezTo>
                <a:lnTo>
                  <a:pt x="7527" y="5434"/>
                </a:lnTo>
                <a:cubicBezTo>
                  <a:pt x="7527" y="5492"/>
                  <a:pt x="7551" y="5539"/>
                  <a:pt x="7580" y="5539"/>
                </a:cubicBezTo>
                <a:cubicBezTo>
                  <a:pt x="7609" y="5539"/>
                  <a:pt x="7632" y="5492"/>
                  <a:pt x="7632" y="5434"/>
                </a:cubicBezTo>
                <a:lnTo>
                  <a:pt x="7632" y="5214"/>
                </a:lnTo>
                <a:cubicBezTo>
                  <a:pt x="7632" y="5157"/>
                  <a:pt x="7609" y="5110"/>
                  <a:pt x="7580" y="5110"/>
                </a:cubicBezTo>
                <a:close/>
                <a:moveTo>
                  <a:pt x="8429" y="5110"/>
                </a:moveTo>
                <a:cubicBezTo>
                  <a:pt x="8400" y="5110"/>
                  <a:pt x="8377" y="5157"/>
                  <a:pt x="8377" y="5214"/>
                </a:cubicBezTo>
                <a:lnTo>
                  <a:pt x="8377" y="5434"/>
                </a:lnTo>
                <a:cubicBezTo>
                  <a:pt x="8377" y="5492"/>
                  <a:pt x="8400" y="5539"/>
                  <a:pt x="8429" y="5539"/>
                </a:cubicBezTo>
                <a:cubicBezTo>
                  <a:pt x="8458" y="5539"/>
                  <a:pt x="8482" y="5492"/>
                  <a:pt x="8482" y="5434"/>
                </a:cubicBezTo>
                <a:lnTo>
                  <a:pt x="8482" y="5214"/>
                </a:lnTo>
                <a:cubicBezTo>
                  <a:pt x="8482" y="5157"/>
                  <a:pt x="8458" y="5110"/>
                  <a:pt x="8429" y="5110"/>
                </a:cubicBezTo>
                <a:close/>
                <a:moveTo>
                  <a:pt x="8744" y="5110"/>
                </a:moveTo>
                <a:cubicBezTo>
                  <a:pt x="8714" y="5110"/>
                  <a:pt x="8691" y="5157"/>
                  <a:pt x="8691" y="5214"/>
                </a:cubicBezTo>
                <a:lnTo>
                  <a:pt x="8691" y="5434"/>
                </a:lnTo>
                <a:cubicBezTo>
                  <a:pt x="8691" y="5492"/>
                  <a:pt x="8714" y="5539"/>
                  <a:pt x="8744" y="5539"/>
                </a:cubicBezTo>
                <a:cubicBezTo>
                  <a:pt x="8773" y="5539"/>
                  <a:pt x="8796" y="5492"/>
                  <a:pt x="8796" y="5434"/>
                </a:cubicBezTo>
                <a:lnTo>
                  <a:pt x="8796" y="5214"/>
                </a:lnTo>
                <a:cubicBezTo>
                  <a:pt x="8796" y="5157"/>
                  <a:pt x="8773" y="5110"/>
                  <a:pt x="8744" y="5110"/>
                </a:cubicBezTo>
                <a:close/>
                <a:moveTo>
                  <a:pt x="9593" y="5110"/>
                </a:moveTo>
                <a:cubicBezTo>
                  <a:pt x="9564" y="5110"/>
                  <a:pt x="9540" y="5157"/>
                  <a:pt x="9540" y="5214"/>
                </a:cubicBezTo>
                <a:lnTo>
                  <a:pt x="9540" y="5434"/>
                </a:lnTo>
                <a:cubicBezTo>
                  <a:pt x="9540" y="5492"/>
                  <a:pt x="9564" y="5539"/>
                  <a:pt x="9593" y="5539"/>
                </a:cubicBezTo>
                <a:cubicBezTo>
                  <a:pt x="9622" y="5539"/>
                  <a:pt x="9646" y="5492"/>
                  <a:pt x="9646" y="5434"/>
                </a:cubicBezTo>
                <a:lnTo>
                  <a:pt x="9646" y="5214"/>
                </a:lnTo>
                <a:cubicBezTo>
                  <a:pt x="9646" y="5157"/>
                  <a:pt x="9622" y="5110"/>
                  <a:pt x="9593" y="5110"/>
                </a:cubicBezTo>
                <a:close/>
                <a:moveTo>
                  <a:pt x="9908" y="5110"/>
                </a:moveTo>
                <a:cubicBezTo>
                  <a:pt x="9879" y="5110"/>
                  <a:pt x="9855" y="5157"/>
                  <a:pt x="9855" y="5214"/>
                </a:cubicBezTo>
                <a:lnTo>
                  <a:pt x="9855" y="5434"/>
                </a:lnTo>
                <a:cubicBezTo>
                  <a:pt x="9855" y="5492"/>
                  <a:pt x="9879" y="5539"/>
                  <a:pt x="9908" y="5539"/>
                </a:cubicBezTo>
                <a:cubicBezTo>
                  <a:pt x="9937" y="5539"/>
                  <a:pt x="9961" y="5492"/>
                  <a:pt x="9961" y="5434"/>
                </a:cubicBezTo>
                <a:lnTo>
                  <a:pt x="9961" y="5214"/>
                </a:lnTo>
                <a:cubicBezTo>
                  <a:pt x="9961" y="5157"/>
                  <a:pt x="9937" y="5110"/>
                  <a:pt x="9908" y="5110"/>
                </a:cubicBezTo>
                <a:close/>
                <a:moveTo>
                  <a:pt x="10758" y="5110"/>
                </a:moveTo>
                <a:cubicBezTo>
                  <a:pt x="10728" y="5110"/>
                  <a:pt x="10705" y="5157"/>
                  <a:pt x="10705" y="5214"/>
                </a:cubicBezTo>
                <a:lnTo>
                  <a:pt x="10705" y="5434"/>
                </a:lnTo>
                <a:cubicBezTo>
                  <a:pt x="10705" y="5492"/>
                  <a:pt x="10728" y="5539"/>
                  <a:pt x="10758" y="5539"/>
                </a:cubicBezTo>
                <a:cubicBezTo>
                  <a:pt x="10787" y="5539"/>
                  <a:pt x="10810" y="5492"/>
                  <a:pt x="10810" y="5434"/>
                </a:cubicBezTo>
                <a:lnTo>
                  <a:pt x="10810" y="5214"/>
                </a:lnTo>
                <a:cubicBezTo>
                  <a:pt x="10810" y="5157"/>
                  <a:pt x="10787" y="5110"/>
                  <a:pt x="10758" y="5110"/>
                </a:cubicBezTo>
                <a:close/>
                <a:moveTo>
                  <a:pt x="11072" y="5110"/>
                </a:moveTo>
                <a:cubicBezTo>
                  <a:pt x="11043" y="5110"/>
                  <a:pt x="11019" y="5157"/>
                  <a:pt x="11019" y="5214"/>
                </a:cubicBezTo>
                <a:lnTo>
                  <a:pt x="11019" y="5434"/>
                </a:lnTo>
                <a:cubicBezTo>
                  <a:pt x="11019" y="5492"/>
                  <a:pt x="11043" y="5539"/>
                  <a:pt x="11072" y="5539"/>
                </a:cubicBezTo>
                <a:cubicBezTo>
                  <a:pt x="11101" y="5539"/>
                  <a:pt x="11125" y="5492"/>
                  <a:pt x="11125" y="5434"/>
                </a:cubicBezTo>
                <a:lnTo>
                  <a:pt x="11125" y="5214"/>
                </a:lnTo>
                <a:cubicBezTo>
                  <a:pt x="11125" y="5157"/>
                  <a:pt x="11101" y="5110"/>
                  <a:pt x="11072" y="5110"/>
                </a:cubicBezTo>
                <a:close/>
                <a:moveTo>
                  <a:pt x="11922" y="5110"/>
                </a:moveTo>
                <a:cubicBezTo>
                  <a:pt x="11893" y="5110"/>
                  <a:pt x="11869" y="5157"/>
                  <a:pt x="11869" y="5214"/>
                </a:cubicBezTo>
                <a:lnTo>
                  <a:pt x="11869" y="5434"/>
                </a:lnTo>
                <a:cubicBezTo>
                  <a:pt x="11869" y="5492"/>
                  <a:pt x="11893" y="5539"/>
                  <a:pt x="11922" y="5539"/>
                </a:cubicBezTo>
                <a:cubicBezTo>
                  <a:pt x="11951" y="5539"/>
                  <a:pt x="11974" y="5492"/>
                  <a:pt x="11974" y="5434"/>
                </a:cubicBezTo>
                <a:lnTo>
                  <a:pt x="11974" y="5214"/>
                </a:lnTo>
                <a:cubicBezTo>
                  <a:pt x="11974" y="5157"/>
                  <a:pt x="11951" y="5110"/>
                  <a:pt x="11922" y="5110"/>
                </a:cubicBezTo>
                <a:close/>
                <a:moveTo>
                  <a:pt x="12236" y="5110"/>
                </a:moveTo>
                <a:cubicBezTo>
                  <a:pt x="12207" y="5110"/>
                  <a:pt x="12183" y="5157"/>
                  <a:pt x="12183" y="5214"/>
                </a:cubicBezTo>
                <a:lnTo>
                  <a:pt x="12183" y="5434"/>
                </a:lnTo>
                <a:cubicBezTo>
                  <a:pt x="12183" y="5492"/>
                  <a:pt x="12207" y="5539"/>
                  <a:pt x="12236" y="5539"/>
                </a:cubicBezTo>
                <a:cubicBezTo>
                  <a:pt x="12265" y="5539"/>
                  <a:pt x="12288" y="5492"/>
                  <a:pt x="12288" y="5434"/>
                </a:cubicBezTo>
                <a:lnTo>
                  <a:pt x="12288" y="5214"/>
                </a:lnTo>
                <a:cubicBezTo>
                  <a:pt x="12288" y="5157"/>
                  <a:pt x="12265" y="5110"/>
                  <a:pt x="12236" y="5110"/>
                </a:cubicBezTo>
                <a:close/>
                <a:moveTo>
                  <a:pt x="13085" y="5110"/>
                </a:moveTo>
                <a:cubicBezTo>
                  <a:pt x="13056" y="5110"/>
                  <a:pt x="13032" y="5157"/>
                  <a:pt x="13032" y="5214"/>
                </a:cubicBezTo>
                <a:lnTo>
                  <a:pt x="13032" y="5434"/>
                </a:lnTo>
                <a:cubicBezTo>
                  <a:pt x="13032" y="5492"/>
                  <a:pt x="13056" y="5539"/>
                  <a:pt x="13085" y="5539"/>
                </a:cubicBezTo>
                <a:cubicBezTo>
                  <a:pt x="13114" y="5539"/>
                  <a:pt x="13138" y="5492"/>
                  <a:pt x="13138" y="5434"/>
                </a:cubicBezTo>
                <a:lnTo>
                  <a:pt x="13138" y="5214"/>
                </a:lnTo>
                <a:cubicBezTo>
                  <a:pt x="13138" y="5157"/>
                  <a:pt x="13114" y="5110"/>
                  <a:pt x="13085" y="5110"/>
                </a:cubicBezTo>
                <a:close/>
                <a:moveTo>
                  <a:pt x="13399" y="5110"/>
                </a:moveTo>
                <a:cubicBezTo>
                  <a:pt x="13370" y="5110"/>
                  <a:pt x="13348" y="5157"/>
                  <a:pt x="13348" y="5214"/>
                </a:cubicBezTo>
                <a:lnTo>
                  <a:pt x="13348" y="5434"/>
                </a:lnTo>
                <a:cubicBezTo>
                  <a:pt x="13348" y="5492"/>
                  <a:pt x="13370" y="5539"/>
                  <a:pt x="13399" y="5539"/>
                </a:cubicBezTo>
                <a:cubicBezTo>
                  <a:pt x="13428" y="5539"/>
                  <a:pt x="13452" y="5492"/>
                  <a:pt x="13452" y="5434"/>
                </a:cubicBezTo>
                <a:lnTo>
                  <a:pt x="13452" y="5214"/>
                </a:lnTo>
                <a:cubicBezTo>
                  <a:pt x="13452" y="5157"/>
                  <a:pt x="13428" y="5110"/>
                  <a:pt x="13399" y="5110"/>
                </a:cubicBezTo>
                <a:close/>
                <a:moveTo>
                  <a:pt x="14249" y="5110"/>
                </a:moveTo>
                <a:cubicBezTo>
                  <a:pt x="14220" y="5110"/>
                  <a:pt x="14196" y="5157"/>
                  <a:pt x="14196" y="5214"/>
                </a:cubicBezTo>
                <a:lnTo>
                  <a:pt x="14196" y="5434"/>
                </a:lnTo>
                <a:cubicBezTo>
                  <a:pt x="14196" y="5492"/>
                  <a:pt x="14220" y="5539"/>
                  <a:pt x="14249" y="5539"/>
                </a:cubicBezTo>
                <a:cubicBezTo>
                  <a:pt x="14278" y="5539"/>
                  <a:pt x="14302" y="5492"/>
                  <a:pt x="14302" y="5434"/>
                </a:cubicBezTo>
                <a:lnTo>
                  <a:pt x="14302" y="5214"/>
                </a:lnTo>
                <a:cubicBezTo>
                  <a:pt x="14302" y="5157"/>
                  <a:pt x="14278" y="5110"/>
                  <a:pt x="14249" y="5110"/>
                </a:cubicBezTo>
                <a:close/>
                <a:moveTo>
                  <a:pt x="14564" y="5110"/>
                </a:moveTo>
                <a:cubicBezTo>
                  <a:pt x="14535" y="5110"/>
                  <a:pt x="14511" y="5157"/>
                  <a:pt x="14511" y="5214"/>
                </a:cubicBezTo>
                <a:lnTo>
                  <a:pt x="14511" y="5434"/>
                </a:lnTo>
                <a:cubicBezTo>
                  <a:pt x="14511" y="5492"/>
                  <a:pt x="14535" y="5539"/>
                  <a:pt x="14564" y="5539"/>
                </a:cubicBezTo>
                <a:cubicBezTo>
                  <a:pt x="14593" y="5539"/>
                  <a:pt x="14617" y="5492"/>
                  <a:pt x="14617" y="5434"/>
                </a:cubicBezTo>
                <a:lnTo>
                  <a:pt x="14617" y="5214"/>
                </a:lnTo>
                <a:cubicBezTo>
                  <a:pt x="14617" y="5157"/>
                  <a:pt x="14593" y="5110"/>
                  <a:pt x="14564" y="5110"/>
                </a:cubicBezTo>
                <a:close/>
                <a:moveTo>
                  <a:pt x="15413" y="5110"/>
                </a:moveTo>
                <a:cubicBezTo>
                  <a:pt x="15384" y="5110"/>
                  <a:pt x="15360" y="5157"/>
                  <a:pt x="15360" y="5214"/>
                </a:cubicBezTo>
                <a:lnTo>
                  <a:pt x="15360" y="5434"/>
                </a:lnTo>
                <a:cubicBezTo>
                  <a:pt x="15360" y="5492"/>
                  <a:pt x="15384" y="5539"/>
                  <a:pt x="15413" y="5539"/>
                </a:cubicBezTo>
                <a:cubicBezTo>
                  <a:pt x="15442" y="5539"/>
                  <a:pt x="15465" y="5492"/>
                  <a:pt x="15465" y="5434"/>
                </a:cubicBezTo>
                <a:lnTo>
                  <a:pt x="15465" y="5214"/>
                </a:lnTo>
                <a:cubicBezTo>
                  <a:pt x="15465" y="5157"/>
                  <a:pt x="15442" y="5110"/>
                  <a:pt x="15413" y="5110"/>
                </a:cubicBezTo>
                <a:close/>
                <a:moveTo>
                  <a:pt x="15728" y="5110"/>
                </a:moveTo>
                <a:cubicBezTo>
                  <a:pt x="15699" y="5110"/>
                  <a:pt x="15675" y="5157"/>
                  <a:pt x="15675" y="5214"/>
                </a:cubicBezTo>
                <a:lnTo>
                  <a:pt x="15675" y="5434"/>
                </a:lnTo>
                <a:cubicBezTo>
                  <a:pt x="15675" y="5492"/>
                  <a:pt x="15699" y="5539"/>
                  <a:pt x="15728" y="5539"/>
                </a:cubicBezTo>
                <a:cubicBezTo>
                  <a:pt x="15757" y="5539"/>
                  <a:pt x="15781" y="5492"/>
                  <a:pt x="15781" y="5434"/>
                </a:cubicBezTo>
                <a:lnTo>
                  <a:pt x="15781" y="5214"/>
                </a:lnTo>
                <a:cubicBezTo>
                  <a:pt x="15781" y="5157"/>
                  <a:pt x="15757" y="5110"/>
                  <a:pt x="15728" y="5110"/>
                </a:cubicBezTo>
                <a:close/>
                <a:moveTo>
                  <a:pt x="16578" y="5110"/>
                </a:moveTo>
                <a:cubicBezTo>
                  <a:pt x="16549" y="5110"/>
                  <a:pt x="16525" y="5157"/>
                  <a:pt x="16525" y="5214"/>
                </a:cubicBezTo>
                <a:lnTo>
                  <a:pt x="16525" y="5434"/>
                </a:lnTo>
                <a:cubicBezTo>
                  <a:pt x="16525" y="5492"/>
                  <a:pt x="16549" y="5539"/>
                  <a:pt x="16578" y="5539"/>
                </a:cubicBezTo>
                <a:cubicBezTo>
                  <a:pt x="16607" y="5539"/>
                  <a:pt x="16630" y="5492"/>
                  <a:pt x="16630" y="5434"/>
                </a:cubicBezTo>
                <a:lnTo>
                  <a:pt x="16630" y="5214"/>
                </a:lnTo>
                <a:cubicBezTo>
                  <a:pt x="16630" y="5157"/>
                  <a:pt x="16607" y="5110"/>
                  <a:pt x="16578" y="5110"/>
                </a:cubicBezTo>
                <a:close/>
                <a:moveTo>
                  <a:pt x="16892" y="5110"/>
                </a:moveTo>
                <a:cubicBezTo>
                  <a:pt x="16863" y="5110"/>
                  <a:pt x="16839" y="5157"/>
                  <a:pt x="16839" y="5214"/>
                </a:cubicBezTo>
                <a:lnTo>
                  <a:pt x="16839" y="5434"/>
                </a:lnTo>
                <a:cubicBezTo>
                  <a:pt x="16839" y="5492"/>
                  <a:pt x="16863" y="5539"/>
                  <a:pt x="16892" y="5539"/>
                </a:cubicBezTo>
                <a:cubicBezTo>
                  <a:pt x="16921" y="5539"/>
                  <a:pt x="16944" y="5492"/>
                  <a:pt x="16944" y="5434"/>
                </a:cubicBezTo>
                <a:lnTo>
                  <a:pt x="16944" y="5214"/>
                </a:lnTo>
                <a:cubicBezTo>
                  <a:pt x="16944" y="5157"/>
                  <a:pt x="16921" y="5110"/>
                  <a:pt x="16892" y="5110"/>
                </a:cubicBezTo>
                <a:close/>
                <a:moveTo>
                  <a:pt x="17741" y="5110"/>
                </a:moveTo>
                <a:cubicBezTo>
                  <a:pt x="17712" y="5110"/>
                  <a:pt x="17689" y="5157"/>
                  <a:pt x="17689" y="5214"/>
                </a:cubicBezTo>
                <a:lnTo>
                  <a:pt x="17689" y="5434"/>
                </a:lnTo>
                <a:cubicBezTo>
                  <a:pt x="17689" y="5492"/>
                  <a:pt x="17712" y="5539"/>
                  <a:pt x="17741" y="5539"/>
                </a:cubicBezTo>
                <a:cubicBezTo>
                  <a:pt x="17770" y="5539"/>
                  <a:pt x="17794" y="5492"/>
                  <a:pt x="17794" y="5434"/>
                </a:cubicBezTo>
                <a:lnTo>
                  <a:pt x="17794" y="5214"/>
                </a:lnTo>
                <a:cubicBezTo>
                  <a:pt x="17794" y="5157"/>
                  <a:pt x="17770" y="5110"/>
                  <a:pt x="17741" y="5110"/>
                </a:cubicBezTo>
                <a:close/>
                <a:moveTo>
                  <a:pt x="18055" y="5110"/>
                </a:moveTo>
                <a:cubicBezTo>
                  <a:pt x="18026" y="5110"/>
                  <a:pt x="18002" y="5157"/>
                  <a:pt x="18002" y="5214"/>
                </a:cubicBezTo>
                <a:lnTo>
                  <a:pt x="18002" y="5434"/>
                </a:lnTo>
                <a:cubicBezTo>
                  <a:pt x="18002" y="5492"/>
                  <a:pt x="18026" y="5539"/>
                  <a:pt x="18055" y="5539"/>
                </a:cubicBezTo>
                <a:cubicBezTo>
                  <a:pt x="18085" y="5539"/>
                  <a:pt x="18108" y="5492"/>
                  <a:pt x="18108" y="5434"/>
                </a:cubicBezTo>
                <a:lnTo>
                  <a:pt x="18108" y="5214"/>
                </a:lnTo>
                <a:cubicBezTo>
                  <a:pt x="18108" y="5157"/>
                  <a:pt x="18085" y="5110"/>
                  <a:pt x="18055" y="5110"/>
                </a:cubicBezTo>
                <a:close/>
                <a:moveTo>
                  <a:pt x="18905" y="5110"/>
                </a:moveTo>
                <a:cubicBezTo>
                  <a:pt x="18876" y="5110"/>
                  <a:pt x="18852" y="5157"/>
                  <a:pt x="18852" y="5214"/>
                </a:cubicBezTo>
                <a:lnTo>
                  <a:pt x="18852" y="5434"/>
                </a:lnTo>
                <a:cubicBezTo>
                  <a:pt x="18852" y="5492"/>
                  <a:pt x="18876" y="5539"/>
                  <a:pt x="18905" y="5539"/>
                </a:cubicBezTo>
                <a:cubicBezTo>
                  <a:pt x="18934" y="5539"/>
                  <a:pt x="18958" y="5492"/>
                  <a:pt x="18958" y="5434"/>
                </a:cubicBezTo>
                <a:lnTo>
                  <a:pt x="18958" y="5214"/>
                </a:lnTo>
                <a:cubicBezTo>
                  <a:pt x="18958" y="5157"/>
                  <a:pt x="18934" y="5110"/>
                  <a:pt x="18905" y="5110"/>
                </a:cubicBezTo>
                <a:close/>
                <a:moveTo>
                  <a:pt x="19220" y="5110"/>
                </a:moveTo>
                <a:cubicBezTo>
                  <a:pt x="19191" y="5110"/>
                  <a:pt x="19167" y="5157"/>
                  <a:pt x="19167" y="5214"/>
                </a:cubicBezTo>
                <a:lnTo>
                  <a:pt x="19167" y="5434"/>
                </a:lnTo>
                <a:cubicBezTo>
                  <a:pt x="19167" y="5492"/>
                  <a:pt x="19191" y="5539"/>
                  <a:pt x="19220" y="5539"/>
                </a:cubicBezTo>
                <a:cubicBezTo>
                  <a:pt x="19249" y="5539"/>
                  <a:pt x="19273" y="5492"/>
                  <a:pt x="19273" y="5434"/>
                </a:cubicBezTo>
                <a:lnTo>
                  <a:pt x="19273" y="5214"/>
                </a:lnTo>
                <a:cubicBezTo>
                  <a:pt x="19273" y="5157"/>
                  <a:pt x="19249" y="5110"/>
                  <a:pt x="19220" y="5110"/>
                </a:cubicBezTo>
                <a:close/>
                <a:moveTo>
                  <a:pt x="20069" y="5110"/>
                </a:moveTo>
                <a:cubicBezTo>
                  <a:pt x="20040" y="5110"/>
                  <a:pt x="20016" y="5157"/>
                  <a:pt x="20016" y="5214"/>
                </a:cubicBezTo>
                <a:lnTo>
                  <a:pt x="20016" y="5434"/>
                </a:lnTo>
                <a:cubicBezTo>
                  <a:pt x="20016" y="5492"/>
                  <a:pt x="20040" y="5539"/>
                  <a:pt x="20069" y="5539"/>
                </a:cubicBezTo>
                <a:cubicBezTo>
                  <a:pt x="20099" y="5539"/>
                  <a:pt x="20122" y="5492"/>
                  <a:pt x="20122" y="5434"/>
                </a:cubicBezTo>
                <a:lnTo>
                  <a:pt x="20122" y="5214"/>
                </a:lnTo>
                <a:cubicBezTo>
                  <a:pt x="20122" y="5157"/>
                  <a:pt x="20099" y="5110"/>
                  <a:pt x="20069" y="5110"/>
                </a:cubicBezTo>
                <a:close/>
                <a:moveTo>
                  <a:pt x="20384" y="5110"/>
                </a:moveTo>
                <a:cubicBezTo>
                  <a:pt x="20355" y="5110"/>
                  <a:pt x="20331" y="5157"/>
                  <a:pt x="20331" y="5214"/>
                </a:cubicBezTo>
                <a:lnTo>
                  <a:pt x="20331" y="5434"/>
                </a:lnTo>
                <a:cubicBezTo>
                  <a:pt x="20331" y="5492"/>
                  <a:pt x="20355" y="5539"/>
                  <a:pt x="20384" y="5539"/>
                </a:cubicBezTo>
                <a:cubicBezTo>
                  <a:pt x="20413" y="5539"/>
                  <a:pt x="20436" y="5492"/>
                  <a:pt x="20436" y="5434"/>
                </a:cubicBezTo>
                <a:lnTo>
                  <a:pt x="20436" y="5214"/>
                </a:lnTo>
                <a:cubicBezTo>
                  <a:pt x="20436" y="5157"/>
                  <a:pt x="20413" y="5110"/>
                  <a:pt x="20384" y="5110"/>
                </a:cubicBezTo>
                <a:close/>
                <a:moveTo>
                  <a:pt x="21234" y="5110"/>
                </a:moveTo>
                <a:cubicBezTo>
                  <a:pt x="21204" y="5110"/>
                  <a:pt x="21181" y="5157"/>
                  <a:pt x="21181" y="5214"/>
                </a:cubicBezTo>
                <a:lnTo>
                  <a:pt x="21181" y="5434"/>
                </a:lnTo>
                <a:cubicBezTo>
                  <a:pt x="21181" y="5492"/>
                  <a:pt x="21204" y="5539"/>
                  <a:pt x="21234" y="5539"/>
                </a:cubicBezTo>
                <a:cubicBezTo>
                  <a:pt x="21263" y="5539"/>
                  <a:pt x="21285" y="5492"/>
                  <a:pt x="21285" y="5434"/>
                </a:cubicBezTo>
                <a:lnTo>
                  <a:pt x="21285" y="5214"/>
                </a:lnTo>
                <a:cubicBezTo>
                  <a:pt x="21285" y="5157"/>
                  <a:pt x="21263" y="5110"/>
                  <a:pt x="21234" y="5110"/>
                </a:cubicBezTo>
                <a:close/>
                <a:moveTo>
                  <a:pt x="21547" y="5110"/>
                </a:moveTo>
                <a:cubicBezTo>
                  <a:pt x="21518" y="5110"/>
                  <a:pt x="21495" y="5157"/>
                  <a:pt x="21495" y="5214"/>
                </a:cubicBezTo>
                <a:lnTo>
                  <a:pt x="21495" y="5434"/>
                </a:lnTo>
                <a:cubicBezTo>
                  <a:pt x="21495" y="5492"/>
                  <a:pt x="21518" y="5539"/>
                  <a:pt x="21547" y="5539"/>
                </a:cubicBezTo>
                <a:cubicBezTo>
                  <a:pt x="21576" y="5539"/>
                  <a:pt x="21600" y="5492"/>
                  <a:pt x="21600" y="5434"/>
                </a:cubicBezTo>
                <a:lnTo>
                  <a:pt x="21600" y="5214"/>
                </a:lnTo>
                <a:cubicBezTo>
                  <a:pt x="21600" y="5157"/>
                  <a:pt x="21576" y="5110"/>
                  <a:pt x="21547" y="5110"/>
                </a:cubicBezTo>
                <a:close/>
                <a:moveTo>
                  <a:pt x="53" y="5840"/>
                </a:moveTo>
                <a:cubicBezTo>
                  <a:pt x="24" y="5840"/>
                  <a:pt x="0" y="5887"/>
                  <a:pt x="0" y="5944"/>
                </a:cubicBezTo>
                <a:lnTo>
                  <a:pt x="0" y="6164"/>
                </a:lnTo>
                <a:cubicBezTo>
                  <a:pt x="0" y="6222"/>
                  <a:pt x="24" y="6269"/>
                  <a:pt x="53" y="6269"/>
                </a:cubicBezTo>
                <a:cubicBezTo>
                  <a:pt x="82" y="6269"/>
                  <a:pt x="106" y="6222"/>
                  <a:pt x="106" y="6164"/>
                </a:cubicBezTo>
                <a:lnTo>
                  <a:pt x="106" y="5944"/>
                </a:lnTo>
                <a:cubicBezTo>
                  <a:pt x="106" y="5887"/>
                  <a:pt x="82" y="5840"/>
                  <a:pt x="53" y="5840"/>
                </a:cubicBezTo>
                <a:close/>
                <a:moveTo>
                  <a:pt x="367" y="5840"/>
                </a:moveTo>
                <a:cubicBezTo>
                  <a:pt x="338" y="5840"/>
                  <a:pt x="315" y="5887"/>
                  <a:pt x="315" y="5944"/>
                </a:cubicBezTo>
                <a:lnTo>
                  <a:pt x="315" y="6164"/>
                </a:lnTo>
                <a:cubicBezTo>
                  <a:pt x="315" y="6222"/>
                  <a:pt x="338" y="6269"/>
                  <a:pt x="367" y="6269"/>
                </a:cubicBezTo>
                <a:cubicBezTo>
                  <a:pt x="397" y="6269"/>
                  <a:pt x="420" y="6222"/>
                  <a:pt x="420" y="6164"/>
                </a:cubicBezTo>
                <a:lnTo>
                  <a:pt x="420" y="5944"/>
                </a:lnTo>
                <a:cubicBezTo>
                  <a:pt x="420" y="5887"/>
                  <a:pt x="397" y="5840"/>
                  <a:pt x="367" y="5840"/>
                </a:cubicBezTo>
                <a:close/>
                <a:moveTo>
                  <a:pt x="1217" y="5840"/>
                </a:moveTo>
                <a:cubicBezTo>
                  <a:pt x="1188" y="5840"/>
                  <a:pt x="1164" y="5887"/>
                  <a:pt x="1164" y="5944"/>
                </a:cubicBezTo>
                <a:lnTo>
                  <a:pt x="1164" y="6164"/>
                </a:lnTo>
                <a:cubicBezTo>
                  <a:pt x="1164" y="6222"/>
                  <a:pt x="1188" y="6269"/>
                  <a:pt x="1217" y="6269"/>
                </a:cubicBezTo>
                <a:cubicBezTo>
                  <a:pt x="1246" y="6269"/>
                  <a:pt x="1270" y="6222"/>
                  <a:pt x="1270" y="6164"/>
                </a:cubicBezTo>
                <a:lnTo>
                  <a:pt x="1270" y="5944"/>
                </a:lnTo>
                <a:cubicBezTo>
                  <a:pt x="1270" y="5887"/>
                  <a:pt x="1246" y="5840"/>
                  <a:pt x="1217" y="5840"/>
                </a:cubicBezTo>
                <a:close/>
                <a:moveTo>
                  <a:pt x="1532" y="5840"/>
                </a:moveTo>
                <a:cubicBezTo>
                  <a:pt x="1503" y="5840"/>
                  <a:pt x="1479" y="5887"/>
                  <a:pt x="1479" y="5944"/>
                </a:cubicBezTo>
                <a:lnTo>
                  <a:pt x="1479" y="6164"/>
                </a:lnTo>
                <a:cubicBezTo>
                  <a:pt x="1479" y="6222"/>
                  <a:pt x="1503" y="6269"/>
                  <a:pt x="1532" y="6269"/>
                </a:cubicBezTo>
                <a:cubicBezTo>
                  <a:pt x="1561" y="6269"/>
                  <a:pt x="1584" y="6222"/>
                  <a:pt x="1584" y="6164"/>
                </a:cubicBezTo>
                <a:lnTo>
                  <a:pt x="1584" y="5944"/>
                </a:lnTo>
                <a:cubicBezTo>
                  <a:pt x="1584" y="5887"/>
                  <a:pt x="1561" y="5840"/>
                  <a:pt x="1532" y="5840"/>
                </a:cubicBezTo>
                <a:close/>
                <a:moveTo>
                  <a:pt x="2380" y="5840"/>
                </a:moveTo>
                <a:cubicBezTo>
                  <a:pt x="2351" y="5840"/>
                  <a:pt x="2329" y="5887"/>
                  <a:pt x="2329" y="5944"/>
                </a:cubicBezTo>
                <a:lnTo>
                  <a:pt x="2329" y="6164"/>
                </a:lnTo>
                <a:cubicBezTo>
                  <a:pt x="2329" y="6222"/>
                  <a:pt x="2351" y="6269"/>
                  <a:pt x="2380" y="6269"/>
                </a:cubicBezTo>
                <a:cubicBezTo>
                  <a:pt x="2409" y="6269"/>
                  <a:pt x="2433" y="6222"/>
                  <a:pt x="2433" y="6164"/>
                </a:cubicBezTo>
                <a:lnTo>
                  <a:pt x="2433" y="5944"/>
                </a:lnTo>
                <a:cubicBezTo>
                  <a:pt x="2433" y="5887"/>
                  <a:pt x="2409" y="5840"/>
                  <a:pt x="2380" y="5840"/>
                </a:cubicBezTo>
                <a:close/>
                <a:moveTo>
                  <a:pt x="2695" y="5840"/>
                </a:moveTo>
                <a:cubicBezTo>
                  <a:pt x="2666" y="5840"/>
                  <a:pt x="2643" y="5887"/>
                  <a:pt x="2643" y="5944"/>
                </a:cubicBezTo>
                <a:lnTo>
                  <a:pt x="2643" y="6164"/>
                </a:lnTo>
                <a:cubicBezTo>
                  <a:pt x="2643" y="6222"/>
                  <a:pt x="2666" y="6269"/>
                  <a:pt x="2695" y="6269"/>
                </a:cubicBezTo>
                <a:cubicBezTo>
                  <a:pt x="2724" y="6269"/>
                  <a:pt x="2748" y="6222"/>
                  <a:pt x="2748" y="6164"/>
                </a:cubicBezTo>
                <a:lnTo>
                  <a:pt x="2748" y="5944"/>
                </a:lnTo>
                <a:cubicBezTo>
                  <a:pt x="2748" y="5887"/>
                  <a:pt x="2724" y="5840"/>
                  <a:pt x="2695" y="5840"/>
                </a:cubicBezTo>
                <a:close/>
                <a:moveTo>
                  <a:pt x="3545" y="5840"/>
                </a:moveTo>
                <a:cubicBezTo>
                  <a:pt x="3516" y="5840"/>
                  <a:pt x="3492" y="5887"/>
                  <a:pt x="3492" y="5944"/>
                </a:cubicBezTo>
                <a:lnTo>
                  <a:pt x="3492" y="6164"/>
                </a:lnTo>
                <a:cubicBezTo>
                  <a:pt x="3492" y="6222"/>
                  <a:pt x="3516" y="6269"/>
                  <a:pt x="3545" y="6269"/>
                </a:cubicBezTo>
                <a:cubicBezTo>
                  <a:pt x="3574" y="6269"/>
                  <a:pt x="3598" y="6222"/>
                  <a:pt x="3598" y="6164"/>
                </a:cubicBezTo>
                <a:lnTo>
                  <a:pt x="3598" y="5944"/>
                </a:lnTo>
                <a:cubicBezTo>
                  <a:pt x="3598" y="5887"/>
                  <a:pt x="3574" y="5840"/>
                  <a:pt x="3545" y="5840"/>
                </a:cubicBezTo>
                <a:close/>
                <a:moveTo>
                  <a:pt x="3859" y="5840"/>
                </a:moveTo>
                <a:cubicBezTo>
                  <a:pt x="3830" y="5840"/>
                  <a:pt x="3806" y="5887"/>
                  <a:pt x="3806" y="5944"/>
                </a:cubicBezTo>
                <a:lnTo>
                  <a:pt x="3806" y="6164"/>
                </a:lnTo>
                <a:cubicBezTo>
                  <a:pt x="3806" y="6222"/>
                  <a:pt x="3830" y="6269"/>
                  <a:pt x="3859" y="6269"/>
                </a:cubicBezTo>
                <a:cubicBezTo>
                  <a:pt x="3888" y="6269"/>
                  <a:pt x="3912" y="6222"/>
                  <a:pt x="3912" y="6164"/>
                </a:cubicBezTo>
                <a:lnTo>
                  <a:pt x="3912" y="5944"/>
                </a:lnTo>
                <a:cubicBezTo>
                  <a:pt x="3912" y="5887"/>
                  <a:pt x="3888" y="5840"/>
                  <a:pt x="3859" y="5840"/>
                </a:cubicBezTo>
                <a:close/>
                <a:moveTo>
                  <a:pt x="4709" y="5840"/>
                </a:moveTo>
                <a:cubicBezTo>
                  <a:pt x="4680" y="5840"/>
                  <a:pt x="4656" y="5887"/>
                  <a:pt x="4656" y="5944"/>
                </a:cubicBezTo>
                <a:lnTo>
                  <a:pt x="4656" y="6164"/>
                </a:lnTo>
                <a:cubicBezTo>
                  <a:pt x="4656" y="6222"/>
                  <a:pt x="4680" y="6269"/>
                  <a:pt x="4709" y="6269"/>
                </a:cubicBezTo>
                <a:cubicBezTo>
                  <a:pt x="4738" y="6269"/>
                  <a:pt x="4762" y="6222"/>
                  <a:pt x="4762" y="6164"/>
                </a:cubicBezTo>
                <a:lnTo>
                  <a:pt x="4762" y="5944"/>
                </a:lnTo>
                <a:cubicBezTo>
                  <a:pt x="4762" y="5887"/>
                  <a:pt x="4738" y="5840"/>
                  <a:pt x="4709" y="5840"/>
                </a:cubicBezTo>
                <a:close/>
                <a:moveTo>
                  <a:pt x="5023" y="5840"/>
                </a:moveTo>
                <a:cubicBezTo>
                  <a:pt x="4994" y="5840"/>
                  <a:pt x="4970" y="5887"/>
                  <a:pt x="4970" y="5944"/>
                </a:cubicBezTo>
                <a:lnTo>
                  <a:pt x="4970" y="6164"/>
                </a:lnTo>
                <a:cubicBezTo>
                  <a:pt x="4970" y="6222"/>
                  <a:pt x="4994" y="6269"/>
                  <a:pt x="5023" y="6269"/>
                </a:cubicBezTo>
                <a:cubicBezTo>
                  <a:pt x="5053" y="6269"/>
                  <a:pt x="5076" y="6222"/>
                  <a:pt x="5076" y="6164"/>
                </a:cubicBezTo>
                <a:lnTo>
                  <a:pt x="5076" y="5944"/>
                </a:lnTo>
                <a:cubicBezTo>
                  <a:pt x="5076" y="5887"/>
                  <a:pt x="5053" y="5840"/>
                  <a:pt x="5023" y="5840"/>
                </a:cubicBezTo>
                <a:close/>
                <a:moveTo>
                  <a:pt x="5873" y="5840"/>
                </a:moveTo>
                <a:cubicBezTo>
                  <a:pt x="5844" y="5840"/>
                  <a:pt x="5820" y="5887"/>
                  <a:pt x="5820" y="5944"/>
                </a:cubicBezTo>
                <a:lnTo>
                  <a:pt x="5820" y="6164"/>
                </a:lnTo>
                <a:cubicBezTo>
                  <a:pt x="5820" y="6222"/>
                  <a:pt x="5844" y="6269"/>
                  <a:pt x="5873" y="6269"/>
                </a:cubicBezTo>
                <a:cubicBezTo>
                  <a:pt x="5902" y="6269"/>
                  <a:pt x="5926" y="6222"/>
                  <a:pt x="5926" y="6164"/>
                </a:cubicBezTo>
                <a:lnTo>
                  <a:pt x="5926" y="5944"/>
                </a:lnTo>
                <a:cubicBezTo>
                  <a:pt x="5926" y="5887"/>
                  <a:pt x="5902" y="5840"/>
                  <a:pt x="5873" y="5840"/>
                </a:cubicBezTo>
                <a:close/>
                <a:moveTo>
                  <a:pt x="6188" y="5840"/>
                </a:moveTo>
                <a:cubicBezTo>
                  <a:pt x="6159" y="5840"/>
                  <a:pt x="6135" y="5887"/>
                  <a:pt x="6135" y="5944"/>
                </a:cubicBezTo>
                <a:lnTo>
                  <a:pt x="6135" y="6164"/>
                </a:lnTo>
                <a:cubicBezTo>
                  <a:pt x="6135" y="6222"/>
                  <a:pt x="6159" y="6269"/>
                  <a:pt x="6188" y="6269"/>
                </a:cubicBezTo>
                <a:cubicBezTo>
                  <a:pt x="6217" y="6269"/>
                  <a:pt x="6240" y="6222"/>
                  <a:pt x="6240" y="6164"/>
                </a:cubicBezTo>
                <a:lnTo>
                  <a:pt x="6240" y="5944"/>
                </a:lnTo>
                <a:cubicBezTo>
                  <a:pt x="6240" y="5887"/>
                  <a:pt x="6217" y="5840"/>
                  <a:pt x="6188" y="5840"/>
                </a:cubicBezTo>
                <a:close/>
                <a:moveTo>
                  <a:pt x="7036" y="5840"/>
                </a:moveTo>
                <a:cubicBezTo>
                  <a:pt x="7007" y="5840"/>
                  <a:pt x="6984" y="5887"/>
                  <a:pt x="6984" y="5944"/>
                </a:cubicBezTo>
                <a:lnTo>
                  <a:pt x="6984" y="6164"/>
                </a:lnTo>
                <a:cubicBezTo>
                  <a:pt x="6984" y="6222"/>
                  <a:pt x="7007" y="6269"/>
                  <a:pt x="7036" y="6269"/>
                </a:cubicBezTo>
                <a:cubicBezTo>
                  <a:pt x="7065" y="6269"/>
                  <a:pt x="7089" y="6222"/>
                  <a:pt x="7089" y="6164"/>
                </a:cubicBezTo>
                <a:lnTo>
                  <a:pt x="7089" y="5944"/>
                </a:lnTo>
                <a:cubicBezTo>
                  <a:pt x="7089" y="5887"/>
                  <a:pt x="7065" y="5840"/>
                  <a:pt x="7036" y="5840"/>
                </a:cubicBezTo>
                <a:close/>
                <a:moveTo>
                  <a:pt x="7351" y="5840"/>
                </a:moveTo>
                <a:cubicBezTo>
                  <a:pt x="7322" y="5840"/>
                  <a:pt x="7299" y="5887"/>
                  <a:pt x="7299" y="5944"/>
                </a:cubicBezTo>
                <a:lnTo>
                  <a:pt x="7299" y="6164"/>
                </a:lnTo>
                <a:cubicBezTo>
                  <a:pt x="7299" y="6222"/>
                  <a:pt x="7322" y="6269"/>
                  <a:pt x="7351" y="6269"/>
                </a:cubicBezTo>
                <a:cubicBezTo>
                  <a:pt x="7380" y="6269"/>
                  <a:pt x="7404" y="6222"/>
                  <a:pt x="7404" y="6164"/>
                </a:cubicBezTo>
                <a:lnTo>
                  <a:pt x="7404" y="5944"/>
                </a:lnTo>
                <a:cubicBezTo>
                  <a:pt x="7404" y="5887"/>
                  <a:pt x="7380" y="5840"/>
                  <a:pt x="7351" y="5840"/>
                </a:cubicBezTo>
                <a:close/>
                <a:moveTo>
                  <a:pt x="8201" y="5840"/>
                </a:moveTo>
                <a:cubicBezTo>
                  <a:pt x="8171" y="5840"/>
                  <a:pt x="8148" y="5887"/>
                  <a:pt x="8148" y="5944"/>
                </a:cubicBezTo>
                <a:lnTo>
                  <a:pt x="8148" y="6164"/>
                </a:lnTo>
                <a:cubicBezTo>
                  <a:pt x="8148" y="6222"/>
                  <a:pt x="8171" y="6269"/>
                  <a:pt x="8201" y="6269"/>
                </a:cubicBezTo>
                <a:cubicBezTo>
                  <a:pt x="8230" y="6269"/>
                  <a:pt x="8254" y="6222"/>
                  <a:pt x="8254" y="6164"/>
                </a:cubicBezTo>
                <a:lnTo>
                  <a:pt x="8254" y="5944"/>
                </a:lnTo>
                <a:cubicBezTo>
                  <a:pt x="8254" y="5887"/>
                  <a:pt x="8230" y="5840"/>
                  <a:pt x="8201" y="5840"/>
                </a:cubicBezTo>
                <a:close/>
                <a:moveTo>
                  <a:pt x="8515" y="5840"/>
                </a:moveTo>
                <a:cubicBezTo>
                  <a:pt x="8486" y="5840"/>
                  <a:pt x="8462" y="5887"/>
                  <a:pt x="8462" y="5944"/>
                </a:cubicBezTo>
                <a:lnTo>
                  <a:pt x="8462" y="6164"/>
                </a:lnTo>
                <a:cubicBezTo>
                  <a:pt x="8462" y="6222"/>
                  <a:pt x="8486" y="6269"/>
                  <a:pt x="8515" y="6269"/>
                </a:cubicBezTo>
                <a:cubicBezTo>
                  <a:pt x="8544" y="6269"/>
                  <a:pt x="8568" y="6222"/>
                  <a:pt x="8568" y="6164"/>
                </a:cubicBezTo>
                <a:lnTo>
                  <a:pt x="8568" y="5944"/>
                </a:lnTo>
                <a:cubicBezTo>
                  <a:pt x="8568" y="5887"/>
                  <a:pt x="8544" y="5840"/>
                  <a:pt x="8515" y="5840"/>
                </a:cubicBezTo>
                <a:close/>
                <a:moveTo>
                  <a:pt x="9365" y="5840"/>
                </a:moveTo>
                <a:cubicBezTo>
                  <a:pt x="9336" y="5840"/>
                  <a:pt x="9312" y="5887"/>
                  <a:pt x="9312" y="5944"/>
                </a:cubicBezTo>
                <a:lnTo>
                  <a:pt x="9312" y="6164"/>
                </a:lnTo>
                <a:cubicBezTo>
                  <a:pt x="9312" y="6222"/>
                  <a:pt x="9336" y="6269"/>
                  <a:pt x="9365" y="6269"/>
                </a:cubicBezTo>
                <a:cubicBezTo>
                  <a:pt x="9394" y="6269"/>
                  <a:pt x="9418" y="6222"/>
                  <a:pt x="9418" y="6164"/>
                </a:cubicBezTo>
                <a:lnTo>
                  <a:pt x="9418" y="5944"/>
                </a:lnTo>
                <a:cubicBezTo>
                  <a:pt x="9418" y="5887"/>
                  <a:pt x="9394" y="5840"/>
                  <a:pt x="9365" y="5840"/>
                </a:cubicBezTo>
                <a:close/>
                <a:moveTo>
                  <a:pt x="9679" y="5840"/>
                </a:moveTo>
                <a:cubicBezTo>
                  <a:pt x="9650" y="5840"/>
                  <a:pt x="9626" y="5887"/>
                  <a:pt x="9626" y="5944"/>
                </a:cubicBezTo>
                <a:lnTo>
                  <a:pt x="9626" y="6164"/>
                </a:lnTo>
                <a:cubicBezTo>
                  <a:pt x="9626" y="6222"/>
                  <a:pt x="9650" y="6269"/>
                  <a:pt x="9679" y="6269"/>
                </a:cubicBezTo>
                <a:cubicBezTo>
                  <a:pt x="9708" y="6269"/>
                  <a:pt x="9732" y="6222"/>
                  <a:pt x="9732" y="6164"/>
                </a:cubicBezTo>
                <a:lnTo>
                  <a:pt x="9732" y="5944"/>
                </a:lnTo>
                <a:cubicBezTo>
                  <a:pt x="9732" y="5887"/>
                  <a:pt x="9708" y="5840"/>
                  <a:pt x="9679" y="5840"/>
                </a:cubicBezTo>
                <a:close/>
                <a:moveTo>
                  <a:pt x="10529" y="5840"/>
                </a:moveTo>
                <a:cubicBezTo>
                  <a:pt x="10500" y="5840"/>
                  <a:pt x="10476" y="5887"/>
                  <a:pt x="10476" y="5944"/>
                </a:cubicBezTo>
                <a:lnTo>
                  <a:pt x="10476" y="6164"/>
                </a:lnTo>
                <a:cubicBezTo>
                  <a:pt x="10476" y="6222"/>
                  <a:pt x="10500" y="6269"/>
                  <a:pt x="10529" y="6269"/>
                </a:cubicBezTo>
                <a:cubicBezTo>
                  <a:pt x="10558" y="6269"/>
                  <a:pt x="10582" y="6222"/>
                  <a:pt x="10582" y="6164"/>
                </a:cubicBezTo>
                <a:lnTo>
                  <a:pt x="10582" y="5944"/>
                </a:lnTo>
                <a:cubicBezTo>
                  <a:pt x="10582" y="5887"/>
                  <a:pt x="10558" y="5840"/>
                  <a:pt x="10529" y="5840"/>
                </a:cubicBezTo>
                <a:close/>
                <a:moveTo>
                  <a:pt x="10844" y="5840"/>
                </a:moveTo>
                <a:cubicBezTo>
                  <a:pt x="10814" y="5840"/>
                  <a:pt x="10791" y="5887"/>
                  <a:pt x="10791" y="5944"/>
                </a:cubicBezTo>
                <a:lnTo>
                  <a:pt x="10791" y="6164"/>
                </a:lnTo>
                <a:cubicBezTo>
                  <a:pt x="10791" y="6222"/>
                  <a:pt x="10814" y="6269"/>
                  <a:pt x="10844" y="6269"/>
                </a:cubicBezTo>
                <a:cubicBezTo>
                  <a:pt x="10873" y="6269"/>
                  <a:pt x="10895" y="6222"/>
                  <a:pt x="10895" y="6164"/>
                </a:cubicBezTo>
                <a:lnTo>
                  <a:pt x="10895" y="5944"/>
                </a:lnTo>
                <a:cubicBezTo>
                  <a:pt x="10895" y="5887"/>
                  <a:pt x="10873" y="5840"/>
                  <a:pt x="10844" y="5840"/>
                </a:cubicBezTo>
                <a:close/>
                <a:moveTo>
                  <a:pt x="11692" y="5840"/>
                </a:moveTo>
                <a:cubicBezTo>
                  <a:pt x="11663" y="5840"/>
                  <a:pt x="11640" y="5887"/>
                  <a:pt x="11640" y="5944"/>
                </a:cubicBezTo>
                <a:lnTo>
                  <a:pt x="11640" y="6164"/>
                </a:lnTo>
                <a:cubicBezTo>
                  <a:pt x="11640" y="6222"/>
                  <a:pt x="11663" y="6269"/>
                  <a:pt x="11692" y="6269"/>
                </a:cubicBezTo>
                <a:cubicBezTo>
                  <a:pt x="11721" y="6269"/>
                  <a:pt x="11745" y="6222"/>
                  <a:pt x="11745" y="6164"/>
                </a:cubicBezTo>
                <a:lnTo>
                  <a:pt x="11745" y="5944"/>
                </a:lnTo>
                <a:cubicBezTo>
                  <a:pt x="11745" y="5887"/>
                  <a:pt x="11721" y="5840"/>
                  <a:pt x="11692" y="5840"/>
                </a:cubicBezTo>
                <a:close/>
                <a:moveTo>
                  <a:pt x="12007" y="5840"/>
                </a:moveTo>
                <a:cubicBezTo>
                  <a:pt x="11978" y="5840"/>
                  <a:pt x="11955" y="5887"/>
                  <a:pt x="11955" y="5944"/>
                </a:cubicBezTo>
                <a:lnTo>
                  <a:pt x="11955" y="6164"/>
                </a:lnTo>
                <a:cubicBezTo>
                  <a:pt x="11955" y="6222"/>
                  <a:pt x="11978" y="6269"/>
                  <a:pt x="12007" y="6269"/>
                </a:cubicBezTo>
                <a:cubicBezTo>
                  <a:pt x="12036" y="6269"/>
                  <a:pt x="12060" y="6222"/>
                  <a:pt x="12060" y="6164"/>
                </a:cubicBezTo>
                <a:lnTo>
                  <a:pt x="12060" y="5944"/>
                </a:lnTo>
                <a:cubicBezTo>
                  <a:pt x="12060" y="5887"/>
                  <a:pt x="12036" y="5840"/>
                  <a:pt x="12007" y="5840"/>
                </a:cubicBezTo>
                <a:close/>
                <a:moveTo>
                  <a:pt x="12856" y="5840"/>
                </a:moveTo>
                <a:cubicBezTo>
                  <a:pt x="12827" y="5840"/>
                  <a:pt x="12804" y="5887"/>
                  <a:pt x="12804" y="5944"/>
                </a:cubicBezTo>
                <a:lnTo>
                  <a:pt x="12804" y="6164"/>
                </a:lnTo>
                <a:cubicBezTo>
                  <a:pt x="12804" y="6222"/>
                  <a:pt x="12827" y="6269"/>
                  <a:pt x="12856" y="6269"/>
                </a:cubicBezTo>
                <a:cubicBezTo>
                  <a:pt x="12886" y="6269"/>
                  <a:pt x="12909" y="6222"/>
                  <a:pt x="12909" y="6164"/>
                </a:cubicBezTo>
                <a:lnTo>
                  <a:pt x="12909" y="5944"/>
                </a:lnTo>
                <a:cubicBezTo>
                  <a:pt x="12909" y="5887"/>
                  <a:pt x="12886" y="5840"/>
                  <a:pt x="12856" y="5840"/>
                </a:cubicBezTo>
                <a:close/>
                <a:moveTo>
                  <a:pt x="13171" y="5840"/>
                </a:moveTo>
                <a:cubicBezTo>
                  <a:pt x="13142" y="5840"/>
                  <a:pt x="13118" y="5887"/>
                  <a:pt x="13118" y="5944"/>
                </a:cubicBezTo>
                <a:lnTo>
                  <a:pt x="13118" y="6164"/>
                </a:lnTo>
                <a:cubicBezTo>
                  <a:pt x="13118" y="6222"/>
                  <a:pt x="13142" y="6269"/>
                  <a:pt x="13171" y="6269"/>
                </a:cubicBezTo>
                <a:cubicBezTo>
                  <a:pt x="13200" y="6269"/>
                  <a:pt x="13224" y="6222"/>
                  <a:pt x="13224" y="6164"/>
                </a:cubicBezTo>
                <a:lnTo>
                  <a:pt x="13224" y="5944"/>
                </a:lnTo>
                <a:cubicBezTo>
                  <a:pt x="13224" y="5887"/>
                  <a:pt x="13200" y="5840"/>
                  <a:pt x="13171" y="5840"/>
                </a:cubicBezTo>
                <a:close/>
                <a:moveTo>
                  <a:pt x="14021" y="5840"/>
                </a:moveTo>
                <a:cubicBezTo>
                  <a:pt x="13992" y="5840"/>
                  <a:pt x="13968" y="5887"/>
                  <a:pt x="13968" y="5944"/>
                </a:cubicBezTo>
                <a:lnTo>
                  <a:pt x="13968" y="6164"/>
                </a:lnTo>
                <a:cubicBezTo>
                  <a:pt x="13968" y="6222"/>
                  <a:pt x="13992" y="6269"/>
                  <a:pt x="14021" y="6269"/>
                </a:cubicBezTo>
                <a:cubicBezTo>
                  <a:pt x="14050" y="6269"/>
                  <a:pt x="14074" y="6222"/>
                  <a:pt x="14074" y="6164"/>
                </a:cubicBezTo>
                <a:lnTo>
                  <a:pt x="14074" y="5944"/>
                </a:lnTo>
                <a:cubicBezTo>
                  <a:pt x="14074" y="5887"/>
                  <a:pt x="14050" y="5840"/>
                  <a:pt x="14021" y="5840"/>
                </a:cubicBezTo>
                <a:close/>
                <a:moveTo>
                  <a:pt x="14335" y="5840"/>
                </a:moveTo>
                <a:cubicBezTo>
                  <a:pt x="14306" y="5840"/>
                  <a:pt x="14282" y="5887"/>
                  <a:pt x="14282" y="5944"/>
                </a:cubicBezTo>
                <a:lnTo>
                  <a:pt x="14282" y="6164"/>
                </a:lnTo>
                <a:cubicBezTo>
                  <a:pt x="14282" y="6222"/>
                  <a:pt x="14306" y="6269"/>
                  <a:pt x="14335" y="6269"/>
                </a:cubicBezTo>
                <a:cubicBezTo>
                  <a:pt x="14364" y="6269"/>
                  <a:pt x="14388" y="6222"/>
                  <a:pt x="14388" y="6164"/>
                </a:cubicBezTo>
                <a:lnTo>
                  <a:pt x="14388" y="5944"/>
                </a:lnTo>
                <a:cubicBezTo>
                  <a:pt x="14388" y="5887"/>
                  <a:pt x="14364" y="5840"/>
                  <a:pt x="14335" y="5840"/>
                </a:cubicBezTo>
                <a:close/>
                <a:moveTo>
                  <a:pt x="15185" y="5840"/>
                </a:moveTo>
                <a:cubicBezTo>
                  <a:pt x="15156" y="5840"/>
                  <a:pt x="15132" y="5887"/>
                  <a:pt x="15132" y="5944"/>
                </a:cubicBezTo>
                <a:lnTo>
                  <a:pt x="15132" y="6164"/>
                </a:lnTo>
                <a:cubicBezTo>
                  <a:pt x="15132" y="6222"/>
                  <a:pt x="15156" y="6269"/>
                  <a:pt x="15185" y="6269"/>
                </a:cubicBezTo>
                <a:cubicBezTo>
                  <a:pt x="15214" y="6269"/>
                  <a:pt x="15237" y="6222"/>
                  <a:pt x="15237" y="6164"/>
                </a:cubicBezTo>
                <a:lnTo>
                  <a:pt x="15237" y="5944"/>
                </a:lnTo>
                <a:cubicBezTo>
                  <a:pt x="15237" y="5887"/>
                  <a:pt x="15214" y="5840"/>
                  <a:pt x="15185" y="5840"/>
                </a:cubicBezTo>
                <a:close/>
                <a:moveTo>
                  <a:pt x="15500" y="5840"/>
                </a:moveTo>
                <a:cubicBezTo>
                  <a:pt x="15470" y="5840"/>
                  <a:pt x="15447" y="5887"/>
                  <a:pt x="15447" y="5944"/>
                </a:cubicBezTo>
                <a:lnTo>
                  <a:pt x="15447" y="6164"/>
                </a:lnTo>
                <a:cubicBezTo>
                  <a:pt x="15447" y="6222"/>
                  <a:pt x="15470" y="6269"/>
                  <a:pt x="15500" y="6269"/>
                </a:cubicBezTo>
                <a:cubicBezTo>
                  <a:pt x="15529" y="6269"/>
                  <a:pt x="15551" y="6222"/>
                  <a:pt x="15551" y="6164"/>
                </a:cubicBezTo>
                <a:lnTo>
                  <a:pt x="15551" y="5944"/>
                </a:lnTo>
                <a:cubicBezTo>
                  <a:pt x="15551" y="5887"/>
                  <a:pt x="15529" y="5840"/>
                  <a:pt x="15500" y="5840"/>
                </a:cubicBezTo>
                <a:close/>
                <a:moveTo>
                  <a:pt x="16349" y="5840"/>
                </a:moveTo>
                <a:cubicBezTo>
                  <a:pt x="16320" y="5840"/>
                  <a:pt x="16296" y="5887"/>
                  <a:pt x="16296" y="5944"/>
                </a:cubicBezTo>
                <a:lnTo>
                  <a:pt x="16296" y="6164"/>
                </a:lnTo>
                <a:cubicBezTo>
                  <a:pt x="16296" y="6222"/>
                  <a:pt x="16320" y="6269"/>
                  <a:pt x="16349" y="6269"/>
                </a:cubicBezTo>
                <a:cubicBezTo>
                  <a:pt x="16378" y="6269"/>
                  <a:pt x="16401" y="6222"/>
                  <a:pt x="16401" y="6164"/>
                </a:cubicBezTo>
                <a:lnTo>
                  <a:pt x="16401" y="5944"/>
                </a:lnTo>
                <a:cubicBezTo>
                  <a:pt x="16401" y="5887"/>
                  <a:pt x="16378" y="5840"/>
                  <a:pt x="16349" y="5840"/>
                </a:cubicBezTo>
                <a:close/>
                <a:moveTo>
                  <a:pt x="16663" y="5840"/>
                </a:moveTo>
                <a:cubicBezTo>
                  <a:pt x="16634" y="5840"/>
                  <a:pt x="16611" y="5887"/>
                  <a:pt x="16611" y="5944"/>
                </a:cubicBezTo>
                <a:lnTo>
                  <a:pt x="16611" y="6164"/>
                </a:lnTo>
                <a:cubicBezTo>
                  <a:pt x="16611" y="6222"/>
                  <a:pt x="16634" y="6269"/>
                  <a:pt x="16663" y="6269"/>
                </a:cubicBezTo>
                <a:cubicBezTo>
                  <a:pt x="16692" y="6269"/>
                  <a:pt x="16716" y="6222"/>
                  <a:pt x="16716" y="6164"/>
                </a:cubicBezTo>
                <a:lnTo>
                  <a:pt x="16716" y="5944"/>
                </a:lnTo>
                <a:cubicBezTo>
                  <a:pt x="16716" y="5887"/>
                  <a:pt x="16692" y="5840"/>
                  <a:pt x="16663" y="5840"/>
                </a:cubicBezTo>
                <a:close/>
                <a:moveTo>
                  <a:pt x="17512" y="5840"/>
                </a:moveTo>
                <a:cubicBezTo>
                  <a:pt x="17483" y="5840"/>
                  <a:pt x="17459" y="5887"/>
                  <a:pt x="17459" y="5944"/>
                </a:cubicBezTo>
                <a:lnTo>
                  <a:pt x="17459" y="6164"/>
                </a:lnTo>
                <a:cubicBezTo>
                  <a:pt x="17459" y="6222"/>
                  <a:pt x="17483" y="6269"/>
                  <a:pt x="17512" y="6269"/>
                </a:cubicBezTo>
                <a:cubicBezTo>
                  <a:pt x="17541" y="6269"/>
                  <a:pt x="17565" y="6222"/>
                  <a:pt x="17565" y="6164"/>
                </a:cubicBezTo>
                <a:lnTo>
                  <a:pt x="17565" y="5944"/>
                </a:lnTo>
                <a:cubicBezTo>
                  <a:pt x="17565" y="5887"/>
                  <a:pt x="17541" y="5840"/>
                  <a:pt x="17512" y="5840"/>
                </a:cubicBezTo>
                <a:close/>
                <a:moveTo>
                  <a:pt x="17827" y="5840"/>
                </a:moveTo>
                <a:cubicBezTo>
                  <a:pt x="17798" y="5840"/>
                  <a:pt x="17774" y="5887"/>
                  <a:pt x="17774" y="5944"/>
                </a:cubicBezTo>
                <a:lnTo>
                  <a:pt x="17774" y="6164"/>
                </a:lnTo>
                <a:cubicBezTo>
                  <a:pt x="17774" y="6222"/>
                  <a:pt x="17798" y="6269"/>
                  <a:pt x="17827" y="6269"/>
                </a:cubicBezTo>
                <a:cubicBezTo>
                  <a:pt x="17856" y="6269"/>
                  <a:pt x="17880" y="6222"/>
                  <a:pt x="17880" y="6164"/>
                </a:cubicBezTo>
                <a:lnTo>
                  <a:pt x="17880" y="5944"/>
                </a:lnTo>
                <a:cubicBezTo>
                  <a:pt x="17880" y="5887"/>
                  <a:pt x="17856" y="5840"/>
                  <a:pt x="17827" y="5840"/>
                </a:cubicBezTo>
                <a:close/>
                <a:moveTo>
                  <a:pt x="18677" y="5840"/>
                </a:moveTo>
                <a:cubicBezTo>
                  <a:pt x="18648" y="5840"/>
                  <a:pt x="18624" y="5887"/>
                  <a:pt x="18624" y="5944"/>
                </a:cubicBezTo>
                <a:lnTo>
                  <a:pt x="18624" y="6164"/>
                </a:lnTo>
                <a:cubicBezTo>
                  <a:pt x="18624" y="6222"/>
                  <a:pt x="18648" y="6269"/>
                  <a:pt x="18677" y="6269"/>
                </a:cubicBezTo>
                <a:cubicBezTo>
                  <a:pt x="18706" y="6269"/>
                  <a:pt x="18730" y="6222"/>
                  <a:pt x="18730" y="6164"/>
                </a:cubicBezTo>
                <a:lnTo>
                  <a:pt x="18730" y="5944"/>
                </a:lnTo>
                <a:cubicBezTo>
                  <a:pt x="18730" y="5887"/>
                  <a:pt x="18706" y="5840"/>
                  <a:pt x="18677" y="5840"/>
                </a:cubicBezTo>
                <a:close/>
                <a:moveTo>
                  <a:pt x="18991" y="5840"/>
                </a:moveTo>
                <a:cubicBezTo>
                  <a:pt x="18962" y="5840"/>
                  <a:pt x="18938" y="5887"/>
                  <a:pt x="18938" y="5944"/>
                </a:cubicBezTo>
                <a:lnTo>
                  <a:pt x="18938" y="6164"/>
                </a:lnTo>
                <a:cubicBezTo>
                  <a:pt x="18938" y="6222"/>
                  <a:pt x="18962" y="6269"/>
                  <a:pt x="18991" y="6269"/>
                </a:cubicBezTo>
                <a:cubicBezTo>
                  <a:pt x="19020" y="6269"/>
                  <a:pt x="19044" y="6222"/>
                  <a:pt x="19044" y="6164"/>
                </a:cubicBezTo>
                <a:lnTo>
                  <a:pt x="19044" y="5944"/>
                </a:lnTo>
                <a:cubicBezTo>
                  <a:pt x="19044" y="5887"/>
                  <a:pt x="19020" y="5840"/>
                  <a:pt x="18991" y="5840"/>
                </a:cubicBezTo>
                <a:close/>
                <a:moveTo>
                  <a:pt x="19841" y="5840"/>
                </a:moveTo>
                <a:cubicBezTo>
                  <a:pt x="19812" y="5840"/>
                  <a:pt x="19788" y="5887"/>
                  <a:pt x="19788" y="5944"/>
                </a:cubicBezTo>
                <a:lnTo>
                  <a:pt x="19788" y="6164"/>
                </a:lnTo>
                <a:cubicBezTo>
                  <a:pt x="19788" y="6222"/>
                  <a:pt x="19812" y="6269"/>
                  <a:pt x="19841" y="6269"/>
                </a:cubicBezTo>
                <a:cubicBezTo>
                  <a:pt x="19870" y="6269"/>
                  <a:pt x="19894" y="6222"/>
                  <a:pt x="19894" y="6164"/>
                </a:cubicBezTo>
                <a:lnTo>
                  <a:pt x="19894" y="5944"/>
                </a:lnTo>
                <a:cubicBezTo>
                  <a:pt x="19894" y="5887"/>
                  <a:pt x="19870" y="5840"/>
                  <a:pt x="19841" y="5840"/>
                </a:cubicBezTo>
                <a:close/>
                <a:moveTo>
                  <a:pt x="20155" y="5840"/>
                </a:moveTo>
                <a:cubicBezTo>
                  <a:pt x="20126" y="5840"/>
                  <a:pt x="20102" y="5887"/>
                  <a:pt x="20102" y="5944"/>
                </a:cubicBezTo>
                <a:lnTo>
                  <a:pt x="20102" y="6164"/>
                </a:lnTo>
                <a:cubicBezTo>
                  <a:pt x="20102" y="6222"/>
                  <a:pt x="20126" y="6269"/>
                  <a:pt x="20155" y="6269"/>
                </a:cubicBezTo>
                <a:cubicBezTo>
                  <a:pt x="20184" y="6269"/>
                  <a:pt x="20207" y="6222"/>
                  <a:pt x="20207" y="6164"/>
                </a:cubicBezTo>
                <a:lnTo>
                  <a:pt x="20207" y="5944"/>
                </a:lnTo>
                <a:cubicBezTo>
                  <a:pt x="20207" y="5887"/>
                  <a:pt x="20184" y="5840"/>
                  <a:pt x="20155" y="5840"/>
                </a:cubicBezTo>
                <a:close/>
                <a:moveTo>
                  <a:pt x="21004" y="5840"/>
                </a:moveTo>
                <a:cubicBezTo>
                  <a:pt x="20975" y="5840"/>
                  <a:pt x="20952" y="5887"/>
                  <a:pt x="20952" y="5944"/>
                </a:cubicBezTo>
                <a:lnTo>
                  <a:pt x="20952" y="6164"/>
                </a:lnTo>
                <a:cubicBezTo>
                  <a:pt x="20952" y="6222"/>
                  <a:pt x="20975" y="6269"/>
                  <a:pt x="21004" y="6269"/>
                </a:cubicBezTo>
                <a:cubicBezTo>
                  <a:pt x="21033" y="6269"/>
                  <a:pt x="21057" y="6222"/>
                  <a:pt x="21057" y="6164"/>
                </a:cubicBezTo>
                <a:lnTo>
                  <a:pt x="21057" y="5944"/>
                </a:lnTo>
                <a:cubicBezTo>
                  <a:pt x="21057" y="5887"/>
                  <a:pt x="21033" y="5840"/>
                  <a:pt x="21004" y="5840"/>
                </a:cubicBezTo>
                <a:close/>
                <a:moveTo>
                  <a:pt x="21319" y="5840"/>
                </a:moveTo>
                <a:cubicBezTo>
                  <a:pt x="21289" y="5840"/>
                  <a:pt x="21267" y="5887"/>
                  <a:pt x="21267" y="5944"/>
                </a:cubicBezTo>
                <a:lnTo>
                  <a:pt x="21267" y="6164"/>
                </a:lnTo>
                <a:cubicBezTo>
                  <a:pt x="21267" y="6222"/>
                  <a:pt x="21289" y="6269"/>
                  <a:pt x="21319" y="6269"/>
                </a:cubicBezTo>
                <a:cubicBezTo>
                  <a:pt x="21348" y="6269"/>
                  <a:pt x="21372" y="6222"/>
                  <a:pt x="21372" y="6164"/>
                </a:cubicBezTo>
                <a:lnTo>
                  <a:pt x="21372" y="5944"/>
                </a:lnTo>
                <a:cubicBezTo>
                  <a:pt x="21372" y="5887"/>
                  <a:pt x="21348" y="5840"/>
                  <a:pt x="21319" y="5840"/>
                </a:cubicBezTo>
                <a:close/>
                <a:moveTo>
                  <a:pt x="281" y="6570"/>
                </a:moveTo>
                <a:cubicBezTo>
                  <a:pt x="252" y="6570"/>
                  <a:pt x="228" y="6617"/>
                  <a:pt x="228" y="6674"/>
                </a:cubicBezTo>
                <a:lnTo>
                  <a:pt x="228" y="6894"/>
                </a:lnTo>
                <a:cubicBezTo>
                  <a:pt x="228" y="6952"/>
                  <a:pt x="252" y="6999"/>
                  <a:pt x="281" y="6999"/>
                </a:cubicBezTo>
                <a:cubicBezTo>
                  <a:pt x="311" y="6999"/>
                  <a:pt x="334" y="6952"/>
                  <a:pt x="334" y="6894"/>
                </a:cubicBezTo>
                <a:lnTo>
                  <a:pt x="334" y="6674"/>
                </a:lnTo>
                <a:cubicBezTo>
                  <a:pt x="334" y="6617"/>
                  <a:pt x="311" y="6570"/>
                  <a:pt x="281" y="6570"/>
                </a:cubicBezTo>
                <a:close/>
                <a:moveTo>
                  <a:pt x="596" y="6570"/>
                </a:moveTo>
                <a:cubicBezTo>
                  <a:pt x="567" y="6570"/>
                  <a:pt x="543" y="6617"/>
                  <a:pt x="543" y="6674"/>
                </a:cubicBezTo>
                <a:lnTo>
                  <a:pt x="543" y="6894"/>
                </a:lnTo>
                <a:cubicBezTo>
                  <a:pt x="543" y="6952"/>
                  <a:pt x="567" y="6999"/>
                  <a:pt x="596" y="6999"/>
                </a:cubicBezTo>
                <a:cubicBezTo>
                  <a:pt x="625" y="6999"/>
                  <a:pt x="649" y="6952"/>
                  <a:pt x="649" y="6894"/>
                </a:cubicBezTo>
                <a:lnTo>
                  <a:pt x="649" y="6674"/>
                </a:lnTo>
                <a:cubicBezTo>
                  <a:pt x="649" y="6617"/>
                  <a:pt x="625" y="6570"/>
                  <a:pt x="596" y="6570"/>
                </a:cubicBezTo>
                <a:close/>
                <a:moveTo>
                  <a:pt x="1446" y="6570"/>
                </a:moveTo>
                <a:cubicBezTo>
                  <a:pt x="1417" y="6570"/>
                  <a:pt x="1393" y="6617"/>
                  <a:pt x="1393" y="6674"/>
                </a:cubicBezTo>
                <a:lnTo>
                  <a:pt x="1393" y="6894"/>
                </a:lnTo>
                <a:cubicBezTo>
                  <a:pt x="1393" y="6952"/>
                  <a:pt x="1417" y="6999"/>
                  <a:pt x="1446" y="6999"/>
                </a:cubicBezTo>
                <a:cubicBezTo>
                  <a:pt x="1475" y="6999"/>
                  <a:pt x="1499" y="6952"/>
                  <a:pt x="1499" y="6894"/>
                </a:cubicBezTo>
                <a:lnTo>
                  <a:pt x="1499" y="6674"/>
                </a:lnTo>
                <a:cubicBezTo>
                  <a:pt x="1499" y="6617"/>
                  <a:pt x="1475" y="6570"/>
                  <a:pt x="1446" y="6570"/>
                </a:cubicBezTo>
                <a:close/>
                <a:moveTo>
                  <a:pt x="1760" y="6570"/>
                </a:moveTo>
                <a:cubicBezTo>
                  <a:pt x="1731" y="6570"/>
                  <a:pt x="1707" y="6617"/>
                  <a:pt x="1707" y="6674"/>
                </a:cubicBezTo>
                <a:lnTo>
                  <a:pt x="1707" y="6894"/>
                </a:lnTo>
                <a:cubicBezTo>
                  <a:pt x="1707" y="6952"/>
                  <a:pt x="1731" y="6999"/>
                  <a:pt x="1760" y="6999"/>
                </a:cubicBezTo>
                <a:cubicBezTo>
                  <a:pt x="1789" y="6999"/>
                  <a:pt x="1813" y="6952"/>
                  <a:pt x="1813" y="6894"/>
                </a:cubicBezTo>
                <a:lnTo>
                  <a:pt x="1813" y="6674"/>
                </a:lnTo>
                <a:cubicBezTo>
                  <a:pt x="1813" y="6617"/>
                  <a:pt x="1789" y="6570"/>
                  <a:pt x="1760" y="6570"/>
                </a:cubicBezTo>
                <a:close/>
                <a:moveTo>
                  <a:pt x="2610" y="6570"/>
                </a:moveTo>
                <a:cubicBezTo>
                  <a:pt x="2581" y="6570"/>
                  <a:pt x="2557" y="6617"/>
                  <a:pt x="2557" y="6674"/>
                </a:cubicBezTo>
                <a:lnTo>
                  <a:pt x="2557" y="6894"/>
                </a:lnTo>
                <a:cubicBezTo>
                  <a:pt x="2557" y="6952"/>
                  <a:pt x="2581" y="6999"/>
                  <a:pt x="2610" y="6999"/>
                </a:cubicBezTo>
                <a:cubicBezTo>
                  <a:pt x="2639" y="6999"/>
                  <a:pt x="2662" y="6952"/>
                  <a:pt x="2662" y="6894"/>
                </a:cubicBezTo>
                <a:lnTo>
                  <a:pt x="2662" y="6674"/>
                </a:lnTo>
                <a:cubicBezTo>
                  <a:pt x="2662" y="6617"/>
                  <a:pt x="2639" y="6570"/>
                  <a:pt x="2610" y="6570"/>
                </a:cubicBezTo>
                <a:close/>
                <a:moveTo>
                  <a:pt x="2924" y="6570"/>
                </a:moveTo>
                <a:cubicBezTo>
                  <a:pt x="2895" y="6570"/>
                  <a:pt x="2871" y="6617"/>
                  <a:pt x="2871" y="6674"/>
                </a:cubicBezTo>
                <a:lnTo>
                  <a:pt x="2871" y="6894"/>
                </a:lnTo>
                <a:cubicBezTo>
                  <a:pt x="2871" y="6952"/>
                  <a:pt x="2895" y="6999"/>
                  <a:pt x="2924" y="6999"/>
                </a:cubicBezTo>
                <a:cubicBezTo>
                  <a:pt x="2954" y="6999"/>
                  <a:pt x="2976" y="6952"/>
                  <a:pt x="2976" y="6894"/>
                </a:cubicBezTo>
                <a:lnTo>
                  <a:pt x="2976" y="6674"/>
                </a:lnTo>
                <a:cubicBezTo>
                  <a:pt x="2976" y="6617"/>
                  <a:pt x="2954" y="6570"/>
                  <a:pt x="2924" y="6570"/>
                </a:cubicBezTo>
                <a:close/>
                <a:moveTo>
                  <a:pt x="3773" y="6570"/>
                </a:moveTo>
                <a:cubicBezTo>
                  <a:pt x="3744" y="6570"/>
                  <a:pt x="3721" y="6617"/>
                  <a:pt x="3721" y="6674"/>
                </a:cubicBezTo>
                <a:lnTo>
                  <a:pt x="3721" y="6894"/>
                </a:lnTo>
                <a:cubicBezTo>
                  <a:pt x="3721" y="6952"/>
                  <a:pt x="3744" y="6999"/>
                  <a:pt x="3773" y="6999"/>
                </a:cubicBezTo>
                <a:cubicBezTo>
                  <a:pt x="3802" y="6999"/>
                  <a:pt x="3826" y="6952"/>
                  <a:pt x="3826" y="6894"/>
                </a:cubicBezTo>
                <a:lnTo>
                  <a:pt x="3826" y="6674"/>
                </a:lnTo>
                <a:cubicBezTo>
                  <a:pt x="3826" y="6617"/>
                  <a:pt x="3802" y="6570"/>
                  <a:pt x="3773" y="6570"/>
                </a:cubicBezTo>
                <a:close/>
                <a:moveTo>
                  <a:pt x="4088" y="6570"/>
                </a:moveTo>
                <a:cubicBezTo>
                  <a:pt x="4058" y="6570"/>
                  <a:pt x="4035" y="6617"/>
                  <a:pt x="4035" y="6674"/>
                </a:cubicBezTo>
                <a:lnTo>
                  <a:pt x="4035" y="6894"/>
                </a:lnTo>
                <a:cubicBezTo>
                  <a:pt x="4035" y="6952"/>
                  <a:pt x="4058" y="6999"/>
                  <a:pt x="4088" y="6999"/>
                </a:cubicBezTo>
                <a:cubicBezTo>
                  <a:pt x="4117" y="6999"/>
                  <a:pt x="4141" y="6952"/>
                  <a:pt x="4141" y="6894"/>
                </a:cubicBezTo>
                <a:lnTo>
                  <a:pt x="4141" y="6674"/>
                </a:lnTo>
                <a:cubicBezTo>
                  <a:pt x="4141" y="6617"/>
                  <a:pt x="4117" y="6570"/>
                  <a:pt x="4088" y="6570"/>
                </a:cubicBezTo>
                <a:close/>
                <a:moveTo>
                  <a:pt x="4937" y="6570"/>
                </a:moveTo>
                <a:cubicBezTo>
                  <a:pt x="4908" y="6570"/>
                  <a:pt x="4884" y="6617"/>
                  <a:pt x="4884" y="6674"/>
                </a:cubicBezTo>
                <a:lnTo>
                  <a:pt x="4884" y="6894"/>
                </a:lnTo>
                <a:cubicBezTo>
                  <a:pt x="4884" y="6952"/>
                  <a:pt x="4908" y="6999"/>
                  <a:pt x="4937" y="6999"/>
                </a:cubicBezTo>
                <a:cubicBezTo>
                  <a:pt x="4966" y="6999"/>
                  <a:pt x="4990" y="6952"/>
                  <a:pt x="4990" y="6894"/>
                </a:cubicBezTo>
                <a:lnTo>
                  <a:pt x="4990" y="6674"/>
                </a:lnTo>
                <a:cubicBezTo>
                  <a:pt x="4990" y="6617"/>
                  <a:pt x="4966" y="6570"/>
                  <a:pt x="4937" y="6570"/>
                </a:cubicBezTo>
                <a:close/>
                <a:moveTo>
                  <a:pt x="5252" y="6570"/>
                </a:moveTo>
                <a:cubicBezTo>
                  <a:pt x="5223" y="6570"/>
                  <a:pt x="5199" y="6617"/>
                  <a:pt x="5199" y="6674"/>
                </a:cubicBezTo>
                <a:lnTo>
                  <a:pt x="5199" y="6894"/>
                </a:lnTo>
                <a:cubicBezTo>
                  <a:pt x="5199" y="6952"/>
                  <a:pt x="5223" y="6999"/>
                  <a:pt x="5252" y="6999"/>
                </a:cubicBezTo>
                <a:cubicBezTo>
                  <a:pt x="5281" y="6999"/>
                  <a:pt x="5305" y="6952"/>
                  <a:pt x="5305" y="6894"/>
                </a:cubicBezTo>
                <a:lnTo>
                  <a:pt x="5305" y="6674"/>
                </a:lnTo>
                <a:cubicBezTo>
                  <a:pt x="5305" y="6617"/>
                  <a:pt x="5281" y="6570"/>
                  <a:pt x="5252" y="6570"/>
                </a:cubicBezTo>
                <a:close/>
                <a:moveTo>
                  <a:pt x="6102" y="6570"/>
                </a:moveTo>
                <a:cubicBezTo>
                  <a:pt x="6072" y="6570"/>
                  <a:pt x="6049" y="6617"/>
                  <a:pt x="6049" y="6674"/>
                </a:cubicBezTo>
                <a:lnTo>
                  <a:pt x="6049" y="6894"/>
                </a:lnTo>
                <a:cubicBezTo>
                  <a:pt x="6049" y="6952"/>
                  <a:pt x="6072" y="6999"/>
                  <a:pt x="6102" y="6999"/>
                </a:cubicBezTo>
                <a:cubicBezTo>
                  <a:pt x="6131" y="6999"/>
                  <a:pt x="6155" y="6952"/>
                  <a:pt x="6155" y="6894"/>
                </a:cubicBezTo>
                <a:lnTo>
                  <a:pt x="6155" y="6674"/>
                </a:lnTo>
                <a:cubicBezTo>
                  <a:pt x="6155" y="6617"/>
                  <a:pt x="6131" y="6570"/>
                  <a:pt x="6102" y="6570"/>
                </a:cubicBezTo>
                <a:close/>
                <a:moveTo>
                  <a:pt x="6416" y="6570"/>
                </a:moveTo>
                <a:cubicBezTo>
                  <a:pt x="6387" y="6570"/>
                  <a:pt x="6363" y="6617"/>
                  <a:pt x="6363" y="6674"/>
                </a:cubicBezTo>
                <a:lnTo>
                  <a:pt x="6363" y="6894"/>
                </a:lnTo>
                <a:cubicBezTo>
                  <a:pt x="6363" y="6952"/>
                  <a:pt x="6387" y="6999"/>
                  <a:pt x="6416" y="6999"/>
                </a:cubicBezTo>
                <a:cubicBezTo>
                  <a:pt x="6445" y="6999"/>
                  <a:pt x="6469" y="6952"/>
                  <a:pt x="6469" y="6894"/>
                </a:cubicBezTo>
                <a:lnTo>
                  <a:pt x="6469" y="6674"/>
                </a:lnTo>
                <a:cubicBezTo>
                  <a:pt x="6469" y="6617"/>
                  <a:pt x="6445" y="6570"/>
                  <a:pt x="6416" y="6570"/>
                </a:cubicBezTo>
                <a:close/>
                <a:moveTo>
                  <a:pt x="7266" y="6570"/>
                </a:moveTo>
                <a:cubicBezTo>
                  <a:pt x="7237" y="6570"/>
                  <a:pt x="7213" y="6617"/>
                  <a:pt x="7213" y="6674"/>
                </a:cubicBezTo>
                <a:lnTo>
                  <a:pt x="7213" y="6894"/>
                </a:lnTo>
                <a:cubicBezTo>
                  <a:pt x="7213" y="6952"/>
                  <a:pt x="7237" y="6999"/>
                  <a:pt x="7266" y="6999"/>
                </a:cubicBezTo>
                <a:cubicBezTo>
                  <a:pt x="7295" y="6999"/>
                  <a:pt x="7318" y="6952"/>
                  <a:pt x="7318" y="6894"/>
                </a:cubicBezTo>
                <a:lnTo>
                  <a:pt x="7318" y="6674"/>
                </a:lnTo>
                <a:cubicBezTo>
                  <a:pt x="7318" y="6617"/>
                  <a:pt x="7295" y="6570"/>
                  <a:pt x="7266" y="6570"/>
                </a:cubicBezTo>
                <a:close/>
                <a:moveTo>
                  <a:pt x="7580" y="6570"/>
                </a:moveTo>
                <a:cubicBezTo>
                  <a:pt x="7551" y="6570"/>
                  <a:pt x="7527" y="6617"/>
                  <a:pt x="7527" y="6674"/>
                </a:cubicBezTo>
                <a:lnTo>
                  <a:pt x="7527" y="6894"/>
                </a:lnTo>
                <a:cubicBezTo>
                  <a:pt x="7527" y="6952"/>
                  <a:pt x="7551" y="6999"/>
                  <a:pt x="7580" y="6999"/>
                </a:cubicBezTo>
                <a:cubicBezTo>
                  <a:pt x="7609" y="6999"/>
                  <a:pt x="7632" y="6952"/>
                  <a:pt x="7632" y="6894"/>
                </a:cubicBezTo>
                <a:lnTo>
                  <a:pt x="7632" y="6674"/>
                </a:lnTo>
                <a:cubicBezTo>
                  <a:pt x="7632" y="6617"/>
                  <a:pt x="7609" y="6570"/>
                  <a:pt x="7580" y="6570"/>
                </a:cubicBezTo>
                <a:close/>
                <a:moveTo>
                  <a:pt x="8429" y="6570"/>
                </a:moveTo>
                <a:cubicBezTo>
                  <a:pt x="8400" y="6570"/>
                  <a:pt x="8377" y="6617"/>
                  <a:pt x="8377" y="6674"/>
                </a:cubicBezTo>
                <a:lnTo>
                  <a:pt x="8377" y="6894"/>
                </a:lnTo>
                <a:cubicBezTo>
                  <a:pt x="8377" y="6952"/>
                  <a:pt x="8400" y="6999"/>
                  <a:pt x="8429" y="6999"/>
                </a:cubicBezTo>
                <a:cubicBezTo>
                  <a:pt x="8458" y="6999"/>
                  <a:pt x="8482" y="6952"/>
                  <a:pt x="8482" y="6894"/>
                </a:cubicBezTo>
                <a:lnTo>
                  <a:pt x="8482" y="6674"/>
                </a:lnTo>
                <a:cubicBezTo>
                  <a:pt x="8482" y="6617"/>
                  <a:pt x="8458" y="6570"/>
                  <a:pt x="8429" y="6570"/>
                </a:cubicBezTo>
                <a:close/>
                <a:moveTo>
                  <a:pt x="8744" y="6570"/>
                </a:moveTo>
                <a:cubicBezTo>
                  <a:pt x="8714" y="6570"/>
                  <a:pt x="8691" y="6617"/>
                  <a:pt x="8691" y="6674"/>
                </a:cubicBezTo>
                <a:lnTo>
                  <a:pt x="8691" y="6894"/>
                </a:lnTo>
                <a:cubicBezTo>
                  <a:pt x="8691" y="6952"/>
                  <a:pt x="8714" y="6999"/>
                  <a:pt x="8744" y="6999"/>
                </a:cubicBezTo>
                <a:cubicBezTo>
                  <a:pt x="8773" y="6999"/>
                  <a:pt x="8796" y="6952"/>
                  <a:pt x="8796" y="6894"/>
                </a:cubicBezTo>
                <a:lnTo>
                  <a:pt x="8796" y="6674"/>
                </a:lnTo>
                <a:cubicBezTo>
                  <a:pt x="8796" y="6617"/>
                  <a:pt x="8773" y="6570"/>
                  <a:pt x="8744" y="6570"/>
                </a:cubicBezTo>
                <a:close/>
                <a:moveTo>
                  <a:pt x="9593" y="6570"/>
                </a:moveTo>
                <a:cubicBezTo>
                  <a:pt x="9564" y="6570"/>
                  <a:pt x="9540" y="6617"/>
                  <a:pt x="9540" y="6674"/>
                </a:cubicBezTo>
                <a:lnTo>
                  <a:pt x="9540" y="6894"/>
                </a:lnTo>
                <a:cubicBezTo>
                  <a:pt x="9540" y="6952"/>
                  <a:pt x="9564" y="6999"/>
                  <a:pt x="9593" y="6999"/>
                </a:cubicBezTo>
                <a:cubicBezTo>
                  <a:pt x="9622" y="6999"/>
                  <a:pt x="9646" y="6952"/>
                  <a:pt x="9646" y="6894"/>
                </a:cubicBezTo>
                <a:lnTo>
                  <a:pt x="9646" y="6674"/>
                </a:lnTo>
                <a:cubicBezTo>
                  <a:pt x="9646" y="6617"/>
                  <a:pt x="9622" y="6570"/>
                  <a:pt x="9593" y="6570"/>
                </a:cubicBezTo>
                <a:close/>
                <a:moveTo>
                  <a:pt x="9908" y="6570"/>
                </a:moveTo>
                <a:cubicBezTo>
                  <a:pt x="9879" y="6570"/>
                  <a:pt x="9855" y="6617"/>
                  <a:pt x="9855" y="6674"/>
                </a:cubicBezTo>
                <a:lnTo>
                  <a:pt x="9855" y="6894"/>
                </a:lnTo>
                <a:cubicBezTo>
                  <a:pt x="9855" y="6952"/>
                  <a:pt x="9879" y="6999"/>
                  <a:pt x="9908" y="6999"/>
                </a:cubicBezTo>
                <a:cubicBezTo>
                  <a:pt x="9937" y="6999"/>
                  <a:pt x="9961" y="6952"/>
                  <a:pt x="9961" y="6894"/>
                </a:cubicBezTo>
                <a:lnTo>
                  <a:pt x="9961" y="6674"/>
                </a:lnTo>
                <a:cubicBezTo>
                  <a:pt x="9961" y="6617"/>
                  <a:pt x="9937" y="6570"/>
                  <a:pt x="9908" y="6570"/>
                </a:cubicBezTo>
                <a:close/>
                <a:moveTo>
                  <a:pt x="10758" y="6570"/>
                </a:moveTo>
                <a:cubicBezTo>
                  <a:pt x="10728" y="6570"/>
                  <a:pt x="10705" y="6617"/>
                  <a:pt x="10705" y="6674"/>
                </a:cubicBezTo>
                <a:lnTo>
                  <a:pt x="10705" y="6894"/>
                </a:lnTo>
                <a:cubicBezTo>
                  <a:pt x="10705" y="6952"/>
                  <a:pt x="10728" y="6999"/>
                  <a:pt x="10758" y="6999"/>
                </a:cubicBezTo>
                <a:cubicBezTo>
                  <a:pt x="10787" y="6999"/>
                  <a:pt x="10810" y="6952"/>
                  <a:pt x="10810" y="6894"/>
                </a:cubicBezTo>
                <a:lnTo>
                  <a:pt x="10810" y="6674"/>
                </a:lnTo>
                <a:cubicBezTo>
                  <a:pt x="10810" y="6617"/>
                  <a:pt x="10787" y="6570"/>
                  <a:pt x="10758" y="6570"/>
                </a:cubicBezTo>
                <a:close/>
                <a:moveTo>
                  <a:pt x="11072" y="6570"/>
                </a:moveTo>
                <a:cubicBezTo>
                  <a:pt x="11043" y="6570"/>
                  <a:pt x="11019" y="6617"/>
                  <a:pt x="11019" y="6674"/>
                </a:cubicBezTo>
                <a:lnTo>
                  <a:pt x="11019" y="6894"/>
                </a:lnTo>
                <a:cubicBezTo>
                  <a:pt x="11019" y="6952"/>
                  <a:pt x="11043" y="6999"/>
                  <a:pt x="11072" y="6999"/>
                </a:cubicBezTo>
                <a:cubicBezTo>
                  <a:pt x="11101" y="6999"/>
                  <a:pt x="11125" y="6952"/>
                  <a:pt x="11125" y="6894"/>
                </a:cubicBezTo>
                <a:lnTo>
                  <a:pt x="11125" y="6674"/>
                </a:lnTo>
                <a:cubicBezTo>
                  <a:pt x="11125" y="6617"/>
                  <a:pt x="11101" y="6570"/>
                  <a:pt x="11072" y="6570"/>
                </a:cubicBezTo>
                <a:close/>
                <a:moveTo>
                  <a:pt x="11922" y="6570"/>
                </a:moveTo>
                <a:cubicBezTo>
                  <a:pt x="11893" y="6570"/>
                  <a:pt x="11869" y="6617"/>
                  <a:pt x="11869" y="6674"/>
                </a:cubicBezTo>
                <a:lnTo>
                  <a:pt x="11869" y="6894"/>
                </a:lnTo>
                <a:cubicBezTo>
                  <a:pt x="11869" y="6952"/>
                  <a:pt x="11893" y="6999"/>
                  <a:pt x="11922" y="6999"/>
                </a:cubicBezTo>
                <a:cubicBezTo>
                  <a:pt x="11951" y="6999"/>
                  <a:pt x="11974" y="6952"/>
                  <a:pt x="11974" y="6894"/>
                </a:cubicBezTo>
                <a:lnTo>
                  <a:pt x="11974" y="6674"/>
                </a:lnTo>
                <a:cubicBezTo>
                  <a:pt x="11974" y="6617"/>
                  <a:pt x="11951" y="6570"/>
                  <a:pt x="11922" y="6570"/>
                </a:cubicBezTo>
                <a:close/>
                <a:moveTo>
                  <a:pt x="12236" y="6570"/>
                </a:moveTo>
                <a:cubicBezTo>
                  <a:pt x="12207" y="6570"/>
                  <a:pt x="12183" y="6617"/>
                  <a:pt x="12183" y="6674"/>
                </a:cubicBezTo>
                <a:lnTo>
                  <a:pt x="12183" y="6894"/>
                </a:lnTo>
                <a:cubicBezTo>
                  <a:pt x="12183" y="6952"/>
                  <a:pt x="12207" y="6999"/>
                  <a:pt x="12236" y="6999"/>
                </a:cubicBezTo>
                <a:cubicBezTo>
                  <a:pt x="12265" y="6999"/>
                  <a:pt x="12288" y="6952"/>
                  <a:pt x="12288" y="6894"/>
                </a:cubicBezTo>
                <a:lnTo>
                  <a:pt x="12288" y="6674"/>
                </a:lnTo>
                <a:cubicBezTo>
                  <a:pt x="12288" y="6617"/>
                  <a:pt x="12265" y="6570"/>
                  <a:pt x="12236" y="6570"/>
                </a:cubicBezTo>
                <a:close/>
                <a:moveTo>
                  <a:pt x="13085" y="6570"/>
                </a:moveTo>
                <a:cubicBezTo>
                  <a:pt x="13056" y="6570"/>
                  <a:pt x="13032" y="6617"/>
                  <a:pt x="13032" y="6674"/>
                </a:cubicBezTo>
                <a:lnTo>
                  <a:pt x="13032" y="6894"/>
                </a:lnTo>
                <a:cubicBezTo>
                  <a:pt x="13032" y="6952"/>
                  <a:pt x="13056" y="6999"/>
                  <a:pt x="13085" y="6999"/>
                </a:cubicBezTo>
                <a:cubicBezTo>
                  <a:pt x="13114" y="6999"/>
                  <a:pt x="13138" y="6952"/>
                  <a:pt x="13138" y="6894"/>
                </a:cubicBezTo>
                <a:lnTo>
                  <a:pt x="13138" y="6674"/>
                </a:lnTo>
                <a:cubicBezTo>
                  <a:pt x="13138" y="6617"/>
                  <a:pt x="13114" y="6570"/>
                  <a:pt x="13085" y="6570"/>
                </a:cubicBezTo>
                <a:close/>
                <a:moveTo>
                  <a:pt x="13399" y="6570"/>
                </a:moveTo>
                <a:cubicBezTo>
                  <a:pt x="13370" y="6570"/>
                  <a:pt x="13348" y="6617"/>
                  <a:pt x="13348" y="6674"/>
                </a:cubicBezTo>
                <a:lnTo>
                  <a:pt x="13348" y="6894"/>
                </a:lnTo>
                <a:cubicBezTo>
                  <a:pt x="13348" y="6952"/>
                  <a:pt x="13370" y="6999"/>
                  <a:pt x="13399" y="6999"/>
                </a:cubicBezTo>
                <a:cubicBezTo>
                  <a:pt x="13428" y="6999"/>
                  <a:pt x="13452" y="6952"/>
                  <a:pt x="13452" y="6894"/>
                </a:cubicBezTo>
                <a:lnTo>
                  <a:pt x="13452" y="6674"/>
                </a:lnTo>
                <a:cubicBezTo>
                  <a:pt x="13452" y="6617"/>
                  <a:pt x="13428" y="6570"/>
                  <a:pt x="13399" y="6570"/>
                </a:cubicBezTo>
                <a:close/>
                <a:moveTo>
                  <a:pt x="14249" y="6570"/>
                </a:moveTo>
                <a:cubicBezTo>
                  <a:pt x="14220" y="6570"/>
                  <a:pt x="14196" y="6617"/>
                  <a:pt x="14196" y="6674"/>
                </a:cubicBezTo>
                <a:lnTo>
                  <a:pt x="14196" y="6894"/>
                </a:lnTo>
                <a:cubicBezTo>
                  <a:pt x="14196" y="6952"/>
                  <a:pt x="14220" y="6999"/>
                  <a:pt x="14249" y="6999"/>
                </a:cubicBezTo>
                <a:cubicBezTo>
                  <a:pt x="14278" y="6999"/>
                  <a:pt x="14302" y="6952"/>
                  <a:pt x="14302" y="6894"/>
                </a:cubicBezTo>
                <a:lnTo>
                  <a:pt x="14302" y="6674"/>
                </a:lnTo>
                <a:cubicBezTo>
                  <a:pt x="14302" y="6617"/>
                  <a:pt x="14278" y="6570"/>
                  <a:pt x="14249" y="6570"/>
                </a:cubicBezTo>
                <a:close/>
                <a:moveTo>
                  <a:pt x="14564" y="6570"/>
                </a:moveTo>
                <a:cubicBezTo>
                  <a:pt x="14535" y="6570"/>
                  <a:pt x="14511" y="6617"/>
                  <a:pt x="14511" y="6674"/>
                </a:cubicBezTo>
                <a:lnTo>
                  <a:pt x="14511" y="6894"/>
                </a:lnTo>
                <a:cubicBezTo>
                  <a:pt x="14511" y="6952"/>
                  <a:pt x="14535" y="6999"/>
                  <a:pt x="14564" y="6999"/>
                </a:cubicBezTo>
                <a:cubicBezTo>
                  <a:pt x="14593" y="6999"/>
                  <a:pt x="14617" y="6952"/>
                  <a:pt x="14617" y="6894"/>
                </a:cubicBezTo>
                <a:lnTo>
                  <a:pt x="14617" y="6674"/>
                </a:lnTo>
                <a:cubicBezTo>
                  <a:pt x="14617" y="6617"/>
                  <a:pt x="14593" y="6570"/>
                  <a:pt x="14564" y="6570"/>
                </a:cubicBezTo>
                <a:close/>
                <a:moveTo>
                  <a:pt x="15413" y="6570"/>
                </a:moveTo>
                <a:cubicBezTo>
                  <a:pt x="15384" y="6570"/>
                  <a:pt x="15360" y="6617"/>
                  <a:pt x="15360" y="6674"/>
                </a:cubicBezTo>
                <a:lnTo>
                  <a:pt x="15360" y="6894"/>
                </a:lnTo>
                <a:cubicBezTo>
                  <a:pt x="15360" y="6952"/>
                  <a:pt x="15384" y="6999"/>
                  <a:pt x="15413" y="6999"/>
                </a:cubicBezTo>
                <a:cubicBezTo>
                  <a:pt x="15442" y="6999"/>
                  <a:pt x="15465" y="6952"/>
                  <a:pt x="15465" y="6894"/>
                </a:cubicBezTo>
                <a:lnTo>
                  <a:pt x="15465" y="6674"/>
                </a:lnTo>
                <a:cubicBezTo>
                  <a:pt x="15465" y="6617"/>
                  <a:pt x="15442" y="6570"/>
                  <a:pt x="15413" y="6570"/>
                </a:cubicBezTo>
                <a:close/>
                <a:moveTo>
                  <a:pt x="15728" y="6570"/>
                </a:moveTo>
                <a:cubicBezTo>
                  <a:pt x="15699" y="6570"/>
                  <a:pt x="15675" y="6617"/>
                  <a:pt x="15675" y="6674"/>
                </a:cubicBezTo>
                <a:lnTo>
                  <a:pt x="15675" y="6894"/>
                </a:lnTo>
                <a:cubicBezTo>
                  <a:pt x="15675" y="6952"/>
                  <a:pt x="15699" y="6999"/>
                  <a:pt x="15728" y="6999"/>
                </a:cubicBezTo>
                <a:cubicBezTo>
                  <a:pt x="15757" y="6999"/>
                  <a:pt x="15781" y="6952"/>
                  <a:pt x="15781" y="6894"/>
                </a:cubicBezTo>
                <a:lnTo>
                  <a:pt x="15781" y="6674"/>
                </a:lnTo>
                <a:cubicBezTo>
                  <a:pt x="15781" y="6617"/>
                  <a:pt x="15757" y="6570"/>
                  <a:pt x="15728" y="6570"/>
                </a:cubicBezTo>
                <a:close/>
                <a:moveTo>
                  <a:pt x="16578" y="6570"/>
                </a:moveTo>
                <a:cubicBezTo>
                  <a:pt x="16549" y="6570"/>
                  <a:pt x="16525" y="6617"/>
                  <a:pt x="16525" y="6674"/>
                </a:cubicBezTo>
                <a:lnTo>
                  <a:pt x="16525" y="6894"/>
                </a:lnTo>
                <a:cubicBezTo>
                  <a:pt x="16525" y="6952"/>
                  <a:pt x="16549" y="6999"/>
                  <a:pt x="16578" y="6999"/>
                </a:cubicBezTo>
                <a:cubicBezTo>
                  <a:pt x="16607" y="6999"/>
                  <a:pt x="16630" y="6952"/>
                  <a:pt x="16630" y="6894"/>
                </a:cubicBezTo>
                <a:lnTo>
                  <a:pt x="16630" y="6674"/>
                </a:lnTo>
                <a:cubicBezTo>
                  <a:pt x="16630" y="6617"/>
                  <a:pt x="16607" y="6570"/>
                  <a:pt x="16578" y="6570"/>
                </a:cubicBezTo>
                <a:close/>
                <a:moveTo>
                  <a:pt x="16892" y="6570"/>
                </a:moveTo>
                <a:cubicBezTo>
                  <a:pt x="16863" y="6570"/>
                  <a:pt x="16839" y="6617"/>
                  <a:pt x="16839" y="6674"/>
                </a:cubicBezTo>
                <a:lnTo>
                  <a:pt x="16839" y="6894"/>
                </a:lnTo>
                <a:cubicBezTo>
                  <a:pt x="16839" y="6952"/>
                  <a:pt x="16863" y="6999"/>
                  <a:pt x="16892" y="6999"/>
                </a:cubicBezTo>
                <a:cubicBezTo>
                  <a:pt x="16921" y="6999"/>
                  <a:pt x="16944" y="6952"/>
                  <a:pt x="16944" y="6894"/>
                </a:cubicBezTo>
                <a:lnTo>
                  <a:pt x="16944" y="6674"/>
                </a:lnTo>
                <a:cubicBezTo>
                  <a:pt x="16944" y="6617"/>
                  <a:pt x="16921" y="6570"/>
                  <a:pt x="16892" y="6570"/>
                </a:cubicBezTo>
                <a:close/>
                <a:moveTo>
                  <a:pt x="17741" y="6570"/>
                </a:moveTo>
                <a:cubicBezTo>
                  <a:pt x="17712" y="6570"/>
                  <a:pt x="17689" y="6617"/>
                  <a:pt x="17689" y="6674"/>
                </a:cubicBezTo>
                <a:lnTo>
                  <a:pt x="17689" y="6894"/>
                </a:lnTo>
                <a:cubicBezTo>
                  <a:pt x="17689" y="6952"/>
                  <a:pt x="17712" y="6999"/>
                  <a:pt x="17741" y="6999"/>
                </a:cubicBezTo>
                <a:cubicBezTo>
                  <a:pt x="17770" y="6999"/>
                  <a:pt x="17794" y="6952"/>
                  <a:pt x="17794" y="6894"/>
                </a:cubicBezTo>
                <a:lnTo>
                  <a:pt x="17794" y="6674"/>
                </a:lnTo>
                <a:cubicBezTo>
                  <a:pt x="17794" y="6617"/>
                  <a:pt x="17770" y="6570"/>
                  <a:pt x="17741" y="6570"/>
                </a:cubicBezTo>
                <a:close/>
                <a:moveTo>
                  <a:pt x="18055" y="6570"/>
                </a:moveTo>
                <a:cubicBezTo>
                  <a:pt x="18026" y="6570"/>
                  <a:pt x="18002" y="6617"/>
                  <a:pt x="18002" y="6674"/>
                </a:cubicBezTo>
                <a:lnTo>
                  <a:pt x="18002" y="6894"/>
                </a:lnTo>
                <a:cubicBezTo>
                  <a:pt x="18002" y="6952"/>
                  <a:pt x="18026" y="6999"/>
                  <a:pt x="18055" y="6999"/>
                </a:cubicBezTo>
                <a:cubicBezTo>
                  <a:pt x="18085" y="6999"/>
                  <a:pt x="18108" y="6952"/>
                  <a:pt x="18108" y="6894"/>
                </a:cubicBezTo>
                <a:lnTo>
                  <a:pt x="18108" y="6674"/>
                </a:lnTo>
                <a:cubicBezTo>
                  <a:pt x="18108" y="6617"/>
                  <a:pt x="18085" y="6570"/>
                  <a:pt x="18055" y="6570"/>
                </a:cubicBezTo>
                <a:close/>
                <a:moveTo>
                  <a:pt x="18905" y="6570"/>
                </a:moveTo>
                <a:cubicBezTo>
                  <a:pt x="18876" y="6570"/>
                  <a:pt x="18852" y="6617"/>
                  <a:pt x="18852" y="6674"/>
                </a:cubicBezTo>
                <a:lnTo>
                  <a:pt x="18852" y="6894"/>
                </a:lnTo>
                <a:cubicBezTo>
                  <a:pt x="18852" y="6952"/>
                  <a:pt x="18876" y="6999"/>
                  <a:pt x="18905" y="6999"/>
                </a:cubicBezTo>
                <a:cubicBezTo>
                  <a:pt x="18934" y="6999"/>
                  <a:pt x="18958" y="6952"/>
                  <a:pt x="18958" y="6894"/>
                </a:cubicBezTo>
                <a:lnTo>
                  <a:pt x="18958" y="6674"/>
                </a:lnTo>
                <a:cubicBezTo>
                  <a:pt x="18958" y="6617"/>
                  <a:pt x="18934" y="6570"/>
                  <a:pt x="18905" y="6570"/>
                </a:cubicBezTo>
                <a:close/>
                <a:moveTo>
                  <a:pt x="19220" y="6570"/>
                </a:moveTo>
                <a:cubicBezTo>
                  <a:pt x="19191" y="6570"/>
                  <a:pt x="19167" y="6617"/>
                  <a:pt x="19167" y="6674"/>
                </a:cubicBezTo>
                <a:lnTo>
                  <a:pt x="19167" y="6894"/>
                </a:lnTo>
                <a:cubicBezTo>
                  <a:pt x="19167" y="6952"/>
                  <a:pt x="19191" y="6999"/>
                  <a:pt x="19220" y="6999"/>
                </a:cubicBezTo>
                <a:cubicBezTo>
                  <a:pt x="19249" y="6999"/>
                  <a:pt x="19273" y="6952"/>
                  <a:pt x="19273" y="6894"/>
                </a:cubicBezTo>
                <a:lnTo>
                  <a:pt x="19273" y="6674"/>
                </a:lnTo>
                <a:cubicBezTo>
                  <a:pt x="19273" y="6617"/>
                  <a:pt x="19249" y="6570"/>
                  <a:pt x="19220" y="6570"/>
                </a:cubicBezTo>
                <a:close/>
                <a:moveTo>
                  <a:pt x="20069" y="6570"/>
                </a:moveTo>
                <a:cubicBezTo>
                  <a:pt x="20040" y="6570"/>
                  <a:pt x="20016" y="6617"/>
                  <a:pt x="20016" y="6674"/>
                </a:cubicBezTo>
                <a:lnTo>
                  <a:pt x="20016" y="6894"/>
                </a:lnTo>
                <a:cubicBezTo>
                  <a:pt x="20016" y="6952"/>
                  <a:pt x="20040" y="6999"/>
                  <a:pt x="20069" y="6999"/>
                </a:cubicBezTo>
                <a:cubicBezTo>
                  <a:pt x="20099" y="6999"/>
                  <a:pt x="20122" y="6952"/>
                  <a:pt x="20122" y="6894"/>
                </a:cubicBezTo>
                <a:lnTo>
                  <a:pt x="20122" y="6674"/>
                </a:lnTo>
                <a:cubicBezTo>
                  <a:pt x="20122" y="6617"/>
                  <a:pt x="20099" y="6570"/>
                  <a:pt x="20069" y="6570"/>
                </a:cubicBezTo>
                <a:close/>
                <a:moveTo>
                  <a:pt x="20384" y="6570"/>
                </a:moveTo>
                <a:cubicBezTo>
                  <a:pt x="20355" y="6570"/>
                  <a:pt x="20331" y="6617"/>
                  <a:pt x="20331" y="6674"/>
                </a:cubicBezTo>
                <a:lnTo>
                  <a:pt x="20331" y="6894"/>
                </a:lnTo>
                <a:cubicBezTo>
                  <a:pt x="20331" y="6952"/>
                  <a:pt x="20355" y="6999"/>
                  <a:pt x="20384" y="6999"/>
                </a:cubicBezTo>
                <a:cubicBezTo>
                  <a:pt x="20413" y="6999"/>
                  <a:pt x="20436" y="6952"/>
                  <a:pt x="20436" y="6894"/>
                </a:cubicBezTo>
                <a:lnTo>
                  <a:pt x="20436" y="6674"/>
                </a:lnTo>
                <a:cubicBezTo>
                  <a:pt x="20436" y="6617"/>
                  <a:pt x="20413" y="6570"/>
                  <a:pt x="20384" y="6570"/>
                </a:cubicBezTo>
                <a:close/>
                <a:moveTo>
                  <a:pt x="21234" y="6570"/>
                </a:moveTo>
                <a:cubicBezTo>
                  <a:pt x="21204" y="6570"/>
                  <a:pt x="21181" y="6617"/>
                  <a:pt x="21181" y="6674"/>
                </a:cubicBezTo>
                <a:lnTo>
                  <a:pt x="21181" y="6894"/>
                </a:lnTo>
                <a:cubicBezTo>
                  <a:pt x="21181" y="6952"/>
                  <a:pt x="21204" y="6999"/>
                  <a:pt x="21234" y="6999"/>
                </a:cubicBezTo>
                <a:cubicBezTo>
                  <a:pt x="21263" y="6999"/>
                  <a:pt x="21285" y="6952"/>
                  <a:pt x="21285" y="6894"/>
                </a:cubicBezTo>
                <a:lnTo>
                  <a:pt x="21285" y="6674"/>
                </a:lnTo>
                <a:cubicBezTo>
                  <a:pt x="21285" y="6617"/>
                  <a:pt x="21263" y="6570"/>
                  <a:pt x="21234" y="6570"/>
                </a:cubicBezTo>
                <a:close/>
                <a:moveTo>
                  <a:pt x="21547" y="6570"/>
                </a:moveTo>
                <a:cubicBezTo>
                  <a:pt x="21518" y="6570"/>
                  <a:pt x="21495" y="6617"/>
                  <a:pt x="21495" y="6674"/>
                </a:cubicBezTo>
                <a:lnTo>
                  <a:pt x="21495" y="6894"/>
                </a:lnTo>
                <a:cubicBezTo>
                  <a:pt x="21495" y="6952"/>
                  <a:pt x="21518" y="6999"/>
                  <a:pt x="21547" y="6999"/>
                </a:cubicBezTo>
                <a:cubicBezTo>
                  <a:pt x="21576" y="6999"/>
                  <a:pt x="21600" y="6952"/>
                  <a:pt x="21600" y="6894"/>
                </a:cubicBezTo>
                <a:lnTo>
                  <a:pt x="21600" y="6674"/>
                </a:lnTo>
                <a:cubicBezTo>
                  <a:pt x="21600" y="6617"/>
                  <a:pt x="21576" y="6570"/>
                  <a:pt x="21547" y="6570"/>
                </a:cubicBezTo>
                <a:close/>
                <a:moveTo>
                  <a:pt x="53" y="7300"/>
                </a:moveTo>
                <a:cubicBezTo>
                  <a:pt x="24" y="7300"/>
                  <a:pt x="0" y="7347"/>
                  <a:pt x="0" y="7404"/>
                </a:cubicBezTo>
                <a:lnTo>
                  <a:pt x="0" y="7624"/>
                </a:lnTo>
                <a:cubicBezTo>
                  <a:pt x="0" y="7682"/>
                  <a:pt x="24" y="7729"/>
                  <a:pt x="53" y="7729"/>
                </a:cubicBezTo>
                <a:cubicBezTo>
                  <a:pt x="82" y="7729"/>
                  <a:pt x="106" y="7682"/>
                  <a:pt x="106" y="7624"/>
                </a:cubicBezTo>
                <a:lnTo>
                  <a:pt x="106" y="7404"/>
                </a:lnTo>
                <a:cubicBezTo>
                  <a:pt x="106" y="7347"/>
                  <a:pt x="82" y="7300"/>
                  <a:pt x="53" y="7300"/>
                </a:cubicBezTo>
                <a:close/>
                <a:moveTo>
                  <a:pt x="367" y="7300"/>
                </a:moveTo>
                <a:cubicBezTo>
                  <a:pt x="338" y="7300"/>
                  <a:pt x="315" y="7347"/>
                  <a:pt x="315" y="7404"/>
                </a:cubicBezTo>
                <a:lnTo>
                  <a:pt x="315" y="7624"/>
                </a:lnTo>
                <a:cubicBezTo>
                  <a:pt x="315" y="7682"/>
                  <a:pt x="338" y="7729"/>
                  <a:pt x="367" y="7729"/>
                </a:cubicBezTo>
                <a:cubicBezTo>
                  <a:pt x="397" y="7729"/>
                  <a:pt x="420" y="7682"/>
                  <a:pt x="420" y="7624"/>
                </a:cubicBezTo>
                <a:lnTo>
                  <a:pt x="420" y="7404"/>
                </a:lnTo>
                <a:cubicBezTo>
                  <a:pt x="420" y="7347"/>
                  <a:pt x="397" y="7300"/>
                  <a:pt x="367" y="7300"/>
                </a:cubicBezTo>
                <a:close/>
                <a:moveTo>
                  <a:pt x="1217" y="7300"/>
                </a:moveTo>
                <a:cubicBezTo>
                  <a:pt x="1188" y="7300"/>
                  <a:pt x="1164" y="7347"/>
                  <a:pt x="1164" y="7404"/>
                </a:cubicBezTo>
                <a:lnTo>
                  <a:pt x="1164" y="7624"/>
                </a:lnTo>
                <a:cubicBezTo>
                  <a:pt x="1164" y="7682"/>
                  <a:pt x="1188" y="7729"/>
                  <a:pt x="1217" y="7729"/>
                </a:cubicBezTo>
                <a:cubicBezTo>
                  <a:pt x="1246" y="7729"/>
                  <a:pt x="1270" y="7682"/>
                  <a:pt x="1270" y="7624"/>
                </a:cubicBezTo>
                <a:lnTo>
                  <a:pt x="1270" y="7404"/>
                </a:lnTo>
                <a:cubicBezTo>
                  <a:pt x="1270" y="7347"/>
                  <a:pt x="1246" y="7300"/>
                  <a:pt x="1217" y="7300"/>
                </a:cubicBezTo>
                <a:close/>
                <a:moveTo>
                  <a:pt x="1532" y="7300"/>
                </a:moveTo>
                <a:cubicBezTo>
                  <a:pt x="1503" y="7300"/>
                  <a:pt x="1479" y="7347"/>
                  <a:pt x="1479" y="7404"/>
                </a:cubicBezTo>
                <a:lnTo>
                  <a:pt x="1479" y="7624"/>
                </a:lnTo>
                <a:cubicBezTo>
                  <a:pt x="1479" y="7682"/>
                  <a:pt x="1503" y="7729"/>
                  <a:pt x="1532" y="7729"/>
                </a:cubicBezTo>
                <a:cubicBezTo>
                  <a:pt x="1561" y="7729"/>
                  <a:pt x="1584" y="7682"/>
                  <a:pt x="1584" y="7624"/>
                </a:cubicBezTo>
                <a:lnTo>
                  <a:pt x="1584" y="7404"/>
                </a:lnTo>
                <a:cubicBezTo>
                  <a:pt x="1584" y="7347"/>
                  <a:pt x="1561" y="7300"/>
                  <a:pt x="1532" y="7300"/>
                </a:cubicBezTo>
                <a:close/>
                <a:moveTo>
                  <a:pt x="2380" y="7300"/>
                </a:moveTo>
                <a:cubicBezTo>
                  <a:pt x="2351" y="7300"/>
                  <a:pt x="2329" y="7347"/>
                  <a:pt x="2329" y="7404"/>
                </a:cubicBezTo>
                <a:lnTo>
                  <a:pt x="2329" y="7624"/>
                </a:lnTo>
                <a:cubicBezTo>
                  <a:pt x="2329" y="7682"/>
                  <a:pt x="2351" y="7729"/>
                  <a:pt x="2380" y="7729"/>
                </a:cubicBezTo>
                <a:cubicBezTo>
                  <a:pt x="2409" y="7729"/>
                  <a:pt x="2433" y="7682"/>
                  <a:pt x="2433" y="7624"/>
                </a:cubicBezTo>
                <a:lnTo>
                  <a:pt x="2433" y="7404"/>
                </a:lnTo>
                <a:cubicBezTo>
                  <a:pt x="2433" y="7347"/>
                  <a:pt x="2409" y="7300"/>
                  <a:pt x="2380" y="7300"/>
                </a:cubicBezTo>
                <a:close/>
                <a:moveTo>
                  <a:pt x="2695" y="7300"/>
                </a:moveTo>
                <a:cubicBezTo>
                  <a:pt x="2666" y="7300"/>
                  <a:pt x="2643" y="7347"/>
                  <a:pt x="2643" y="7404"/>
                </a:cubicBezTo>
                <a:lnTo>
                  <a:pt x="2643" y="7624"/>
                </a:lnTo>
                <a:cubicBezTo>
                  <a:pt x="2643" y="7682"/>
                  <a:pt x="2666" y="7729"/>
                  <a:pt x="2695" y="7729"/>
                </a:cubicBezTo>
                <a:cubicBezTo>
                  <a:pt x="2724" y="7729"/>
                  <a:pt x="2748" y="7682"/>
                  <a:pt x="2748" y="7624"/>
                </a:cubicBezTo>
                <a:lnTo>
                  <a:pt x="2748" y="7404"/>
                </a:lnTo>
                <a:cubicBezTo>
                  <a:pt x="2748" y="7347"/>
                  <a:pt x="2724" y="7300"/>
                  <a:pt x="2695" y="7300"/>
                </a:cubicBezTo>
                <a:close/>
                <a:moveTo>
                  <a:pt x="3545" y="7300"/>
                </a:moveTo>
                <a:cubicBezTo>
                  <a:pt x="3516" y="7300"/>
                  <a:pt x="3492" y="7347"/>
                  <a:pt x="3492" y="7404"/>
                </a:cubicBezTo>
                <a:lnTo>
                  <a:pt x="3492" y="7624"/>
                </a:lnTo>
                <a:cubicBezTo>
                  <a:pt x="3492" y="7682"/>
                  <a:pt x="3516" y="7729"/>
                  <a:pt x="3545" y="7729"/>
                </a:cubicBezTo>
                <a:cubicBezTo>
                  <a:pt x="3574" y="7729"/>
                  <a:pt x="3598" y="7682"/>
                  <a:pt x="3598" y="7624"/>
                </a:cubicBezTo>
                <a:lnTo>
                  <a:pt x="3598" y="7404"/>
                </a:lnTo>
                <a:cubicBezTo>
                  <a:pt x="3598" y="7347"/>
                  <a:pt x="3574" y="7300"/>
                  <a:pt x="3545" y="7300"/>
                </a:cubicBezTo>
                <a:close/>
                <a:moveTo>
                  <a:pt x="3859" y="7300"/>
                </a:moveTo>
                <a:cubicBezTo>
                  <a:pt x="3830" y="7300"/>
                  <a:pt x="3806" y="7347"/>
                  <a:pt x="3806" y="7404"/>
                </a:cubicBezTo>
                <a:lnTo>
                  <a:pt x="3806" y="7624"/>
                </a:lnTo>
                <a:cubicBezTo>
                  <a:pt x="3806" y="7682"/>
                  <a:pt x="3830" y="7729"/>
                  <a:pt x="3859" y="7729"/>
                </a:cubicBezTo>
                <a:cubicBezTo>
                  <a:pt x="3888" y="7729"/>
                  <a:pt x="3912" y="7682"/>
                  <a:pt x="3912" y="7624"/>
                </a:cubicBezTo>
                <a:lnTo>
                  <a:pt x="3912" y="7404"/>
                </a:lnTo>
                <a:cubicBezTo>
                  <a:pt x="3912" y="7347"/>
                  <a:pt x="3888" y="7300"/>
                  <a:pt x="3859" y="7300"/>
                </a:cubicBezTo>
                <a:close/>
                <a:moveTo>
                  <a:pt x="4709" y="7300"/>
                </a:moveTo>
                <a:cubicBezTo>
                  <a:pt x="4680" y="7300"/>
                  <a:pt x="4656" y="7347"/>
                  <a:pt x="4656" y="7404"/>
                </a:cubicBezTo>
                <a:lnTo>
                  <a:pt x="4656" y="7624"/>
                </a:lnTo>
                <a:cubicBezTo>
                  <a:pt x="4656" y="7682"/>
                  <a:pt x="4680" y="7729"/>
                  <a:pt x="4709" y="7729"/>
                </a:cubicBezTo>
                <a:cubicBezTo>
                  <a:pt x="4738" y="7729"/>
                  <a:pt x="4762" y="7682"/>
                  <a:pt x="4762" y="7624"/>
                </a:cubicBezTo>
                <a:lnTo>
                  <a:pt x="4762" y="7404"/>
                </a:lnTo>
                <a:cubicBezTo>
                  <a:pt x="4762" y="7347"/>
                  <a:pt x="4738" y="7300"/>
                  <a:pt x="4709" y="7300"/>
                </a:cubicBezTo>
                <a:close/>
                <a:moveTo>
                  <a:pt x="5023" y="7300"/>
                </a:moveTo>
                <a:cubicBezTo>
                  <a:pt x="4994" y="7300"/>
                  <a:pt x="4970" y="7347"/>
                  <a:pt x="4970" y="7404"/>
                </a:cubicBezTo>
                <a:lnTo>
                  <a:pt x="4970" y="7624"/>
                </a:lnTo>
                <a:cubicBezTo>
                  <a:pt x="4970" y="7682"/>
                  <a:pt x="4994" y="7729"/>
                  <a:pt x="5023" y="7729"/>
                </a:cubicBezTo>
                <a:cubicBezTo>
                  <a:pt x="5053" y="7729"/>
                  <a:pt x="5076" y="7682"/>
                  <a:pt x="5076" y="7624"/>
                </a:cubicBezTo>
                <a:lnTo>
                  <a:pt x="5076" y="7404"/>
                </a:lnTo>
                <a:cubicBezTo>
                  <a:pt x="5076" y="7347"/>
                  <a:pt x="5053" y="7300"/>
                  <a:pt x="5023" y="7300"/>
                </a:cubicBezTo>
                <a:close/>
                <a:moveTo>
                  <a:pt x="5873" y="7300"/>
                </a:moveTo>
                <a:cubicBezTo>
                  <a:pt x="5844" y="7300"/>
                  <a:pt x="5820" y="7347"/>
                  <a:pt x="5820" y="7404"/>
                </a:cubicBezTo>
                <a:lnTo>
                  <a:pt x="5820" y="7624"/>
                </a:lnTo>
                <a:cubicBezTo>
                  <a:pt x="5820" y="7682"/>
                  <a:pt x="5844" y="7729"/>
                  <a:pt x="5873" y="7729"/>
                </a:cubicBezTo>
                <a:cubicBezTo>
                  <a:pt x="5902" y="7729"/>
                  <a:pt x="5926" y="7682"/>
                  <a:pt x="5926" y="7624"/>
                </a:cubicBezTo>
                <a:lnTo>
                  <a:pt x="5926" y="7404"/>
                </a:lnTo>
                <a:cubicBezTo>
                  <a:pt x="5926" y="7347"/>
                  <a:pt x="5902" y="7300"/>
                  <a:pt x="5873" y="7300"/>
                </a:cubicBezTo>
                <a:close/>
                <a:moveTo>
                  <a:pt x="6188" y="7300"/>
                </a:moveTo>
                <a:cubicBezTo>
                  <a:pt x="6159" y="7300"/>
                  <a:pt x="6135" y="7347"/>
                  <a:pt x="6135" y="7404"/>
                </a:cubicBezTo>
                <a:lnTo>
                  <a:pt x="6135" y="7624"/>
                </a:lnTo>
                <a:cubicBezTo>
                  <a:pt x="6135" y="7682"/>
                  <a:pt x="6159" y="7729"/>
                  <a:pt x="6188" y="7729"/>
                </a:cubicBezTo>
                <a:cubicBezTo>
                  <a:pt x="6217" y="7729"/>
                  <a:pt x="6240" y="7682"/>
                  <a:pt x="6240" y="7624"/>
                </a:cubicBezTo>
                <a:lnTo>
                  <a:pt x="6240" y="7404"/>
                </a:lnTo>
                <a:cubicBezTo>
                  <a:pt x="6240" y="7347"/>
                  <a:pt x="6217" y="7300"/>
                  <a:pt x="6188" y="7300"/>
                </a:cubicBezTo>
                <a:close/>
                <a:moveTo>
                  <a:pt x="7036" y="7300"/>
                </a:moveTo>
                <a:cubicBezTo>
                  <a:pt x="7007" y="7300"/>
                  <a:pt x="6984" y="7347"/>
                  <a:pt x="6984" y="7404"/>
                </a:cubicBezTo>
                <a:lnTo>
                  <a:pt x="6984" y="7624"/>
                </a:lnTo>
                <a:cubicBezTo>
                  <a:pt x="6984" y="7682"/>
                  <a:pt x="7007" y="7729"/>
                  <a:pt x="7036" y="7729"/>
                </a:cubicBezTo>
                <a:cubicBezTo>
                  <a:pt x="7065" y="7729"/>
                  <a:pt x="7089" y="7682"/>
                  <a:pt x="7089" y="7624"/>
                </a:cubicBezTo>
                <a:lnTo>
                  <a:pt x="7089" y="7404"/>
                </a:lnTo>
                <a:cubicBezTo>
                  <a:pt x="7089" y="7347"/>
                  <a:pt x="7065" y="7300"/>
                  <a:pt x="7036" y="7300"/>
                </a:cubicBezTo>
                <a:close/>
                <a:moveTo>
                  <a:pt x="7351" y="7300"/>
                </a:moveTo>
                <a:cubicBezTo>
                  <a:pt x="7322" y="7300"/>
                  <a:pt x="7299" y="7347"/>
                  <a:pt x="7299" y="7404"/>
                </a:cubicBezTo>
                <a:lnTo>
                  <a:pt x="7299" y="7624"/>
                </a:lnTo>
                <a:cubicBezTo>
                  <a:pt x="7299" y="7682"/>
                  <a:pt x="7322" y="7729"/>
                  <a:pt x="7351" y="7729"/>
                </a:cubicBezTo>
                <a:cubicBezTo>
                  <a:pt x="7380" y="7729"/>
                  <a:pt x="7404" y="7682"/>
                  <a:pt x="7404" y="7624"/>
                </a:cubicBezTo>
                <a:lnTo>
                  <a:pt x="7404" y="7404"/>
                </a:lnTo>
                <a:cubicBezTo>
                  <a:pt x="7404" y="7347"/>
                  <a:pt x="7380" y="7300"/>
                  <a:pt x="7351" y="7300"/>
                </a:cubicBezTo>
                <a:close/>
                <a:moveTo>
                  <a:pt x="8201" y="7300"/>
                </a:moveTo>
                <a:cubicBezTo>
                  <a:pt x="8171" y="7300"/>
                  <a:pt x="8148" y="7347"/>
                  <a:pt x="8148" y="7404"/>
                </a:cubicBezTo>
                <a:lnTo>
                  <a:pt x="8148" y="7624"/>
                </a:lnTo>
                <a:cubicBezTo>
                  <a:pt x="8148" y="7682"/>
                  <a:pt x="8171" y="7729"/>
                  <a:pt x="8201" y="7729"/>
                </a:cubicBezTo>
                <a:cubicBezTo>
                  <a:pt x="8230" y="7729"/>
                  <a:pt x="8254" y="7682"/>
                  <a:pt x="8254" y="7624"/>
                </a:cubicBezTo>
                <a:lnTo>
                  <a:pt x="8254" y="7404"/>
                </a:lnTo>
                <a:cubicBezTo>
                  <a:pt x="8254" y="7347"/>
                  <a:pt x="8230" y="7300"/>
                  <a:pt x="8201" y="7300"/>
                </a:cubicBezTo>
                <a:close/>
                <a:moveTo>
                  <a:pt x="8515" y="7300"/>
                </a:moveTo>
                <a:cubicBezTo>
                  <a:pt x="8486" y="7300"/>
                  <a:pt x="8462" y="7347"/>
                  <a:pt x="8462" y="7404"/>
                </a:cubicBezTo>
                <a:lnTo>
                  <a:pt x="8462" y="7624"/>
                </a:lnTo>
                <a:cubicBezTo>
                  <a:pt x="8462" y="7682"/>
                  <a:pt x="8486" y="7729"/>
                  <a:pt x="8515" y="7729"/>
                </a:cubicBezTo>
                <a:cubicBezTo>
                  <a:pt x="8544" y="7729"/>
                  <a:pt x="8568" y="7682"/>
                  <a:pt x="8568" y="7624"/>
                </a:cubicBezTo>
                <a:lnTo>
                  <a:pt x="8568" y="7404"/>
                </a:lnTo>
                <a:cubicBezTo>
                  <a:pt x="8568" y="7347"/>
                  <a:pt x="8544" y="7300"/>
                  <a:pt x="8515" y="7300"/>
                </a:cubicBezTo>
                <a:close/>
                <a:moveTo>
                  <a:pt x="9365" y="7300"/>
                </a:moveTo>
                <a:cubicBezTo>
                  <a:pt x="9336" y="7300"/>
                  <a:pt x="9312" y="7347"/>
                  <a:pt x="9312" y="7404"/>
                </a:cubicBezTo>
                <a:lnTo>
                  <a:pt x="9312" y="7624"/>
                </a:lnTo>
                <a:cubicBezTo>
                  <a:pt x="9312" y="7682"/>
                  <a:pt x="9336" y="7729"/>
                  <a:pt x="9365" y="7729"/>
                </a:cubicBezTo>
                <a:cubicBezTo>
                  <a:pt x="9394" y="7729"/>
                  <a:pt x="9418" y="7682"/>
                  <a:pt x="9418" y="7624"/>
                </a:cubicBezTo>
                <a:lnTo>
                  <a:pt x="9418" y="7404"/>
                </a:lnTo>
                <a:cubicBezTo>
                  <a:pt x="9418" y="7347"/>
                  <a:pt x="9394" y="7300"/>
                  <a:pt x="9365" y="7300"/>
                </a:cubicBezTo>
                <a:close/>
                <a:moveTo>
                  <a:pt x="9679" y="7300"/>
                </a:moveTo>
                <a:cubicBezTo>
                  <a:pt x="9650" y="7300"/>
                  <a:pt x="9626" y="7347"/>
                  <a:pt x="9626" y="7404"/>
                </a:cubicBezTo>
                <a:lnTo>
                  <a:pt x="9626" y="7624"/>
                </a:lnTo>
                <a:cubicBezTo>
                  <a:pt x="9626" y="7682"/>
                  <a:pt x="9650" y="7729"/>
                  <a:pt x="9679" y="7729"/>
                </a:cubicBezTo>
                <a:cubicBezTo>
                  <a:pt x="9708" y="7729"/>
                  <a:pt x="9732" y="7682"/>
                  <a:pt x="9732" y="7624"/>
                </a:cubicBezTo>
                <a:lnTo>
                  <a:pt x="9732" y="7404"/>
                </a:lnTo>
                <a:cubicBezTo>
                  <a:pt x="9732" y="7347"/>
                  <a:pt x="9708" y="7300"/>
                  <a:pt x="9679" y="7300"/>
                </a:cubicBezTo>
                <a:close/>
                <a:moveTo>
                  <a:pt x="10529" y="7300"/>
                </a:moveTo>
                <a:cubicBezTo>
                  <a:pt x="10500" y="7300"/>
                  <a:pt x="10476" y="7347"/>
                  <a:pt x="10476" y="7404"/>
                </a:cubicBezTo>
                <a:lnTo>
                  <a:pt x="10476" y="7624"/>
                </a:lnTo>
                <a:cubicBezTo>
                  <a:pt x="10476" y="7682"/>
                  <a:pt x="10500" y="7729"/>
                  <a:pt x="10529" y="7729"/>
                </a:cubicBezTo>
                <a:cubicBezTo>
                  <a:pt x="10558" y="7729"/>
                  <a:pt x="10582" y="7682"/>
                  <a:pt x="10582" y="7624"/>
                </a:cubicBezTo>
                <a:lnTo>
                  <a:pt x="10582" y="7404"/>
                </a:lnTo>
                <a:cubicBezTo>
                  <a:pt x="10582" y="7347"/>
                  <a:pt x="10558" y="7300"/>
                  <a:pt x="10529" y="7300"/>
                </a:cubicBezTo>
                <a:close/>
                <a:moveTo>
                  <a:pt x="10844" y="7300"/>
                </a:moveTo>
                <a:cubicBezTo>
                  <a:pt x="10814" y="7300"/>
                  <a:pt x="10791" y="7347"/>
                  <a:pt x="10791" y="7404"/>
                </a:cubicBezTo>
                <a:lnTo>
                  <a:pt x="10791" y="7624"/>
                </a:lnTo>
                <a:cubicBezTo>
                  <a:pt x="10791" y="7682"/>
                  <a:pt x="10814" y="7729"/>
                  <a:pt x="10844" y="7729"/>
                </a:cubicBezTo>
                <a:cubicBezTo>
                  <a:pt x="10873" y="7729"/>
                  <a:pt x="10895" y="7682"/>
                  <a:pt x="10895" y="7624"/>
                </a:cubicBezTo>
                <a:lnTo>
                  <a:pt x="10895" y="7404"/>
                </a:lnTo>
                <a:cubicBezTo>
                  <a:pt x="10895" y="7347"/>
                  <a:pt x="10873" y="7300"/>
                  <a:pt x="10844" y="7300"/>
                </a:cubicBezTo>
                <a:close/>
                <a:moveTo>
                  <a:pt x="11692" y="7300"/>
                </a:moveTo>
                <a:cubicBezTo>
                  <a:pt x="11663" y="7300"/>
                  <a:pt x="11640" y="7347"/>
                  <a:pt x="11640" y="7404"/>
                </a:cubicBezTo>
                <a:lnTo>
                  <a:pt x="11640" y="7624"/>
                </a:lnTo>
                <a:cubicBezTo>
                  <a:pt x="11640" y="7682"/>
                  <a:pt x="11663" y="7729"/>
                  <a:pt x="11692" y="7729"/>
                </a:cubicBezTo>
                <a:cubicBezTo>
                  <a:pt x="11721" y="7729"/>
                  <a:pt x="11745" y="7682"/>
                  <a:pt x="11745" y="7624"/>
                </a:cubicBezTo>
                <a:lnTo>
                  <a:pt x="11745" y="7404"/>
                </a:lnTo>
                <a:cubicBezTo>
                  <a:pt x="11745" y="7347"/>
                  <a:pt x="11721" y="7300"/>
                  <a:pt x="11692" y="7300"/>
                </a:cubicBezTo>
                <a:close/>
                <a:moveTo>
                  <a:pt x="12007" y="7300"/>
                </a:moveTo>
                <a:cubicBezTo>
                  <a:pt x="11978" y="7300"/>
                  <a:pt x="11955" y="7347"/>
                  <a:pt x="11955" y="7404"/>
                </a:cubicBezTo>
                <a:lnTo>
                  <a:pt x="11955" y="7624"/>
                </a:lnTo>
                <a:cubicBezTo>
                  <a:pt x="11955" y="7682"/>
                  <a:pt x="11978" y="7729"/>
                  <a:pt x="12007" y="7729"/>
                </a:cubicBezTo>
                <a:cubicBezTo>
                  <a:pt x="12036" y="7729"/>
                  <a:pt x="12060" y="7682"/>
                  <a:pt x="12060" y="7624"/>
                </a:cubicBezTo>
                <a:lnTo>
                  <a:pt x="12060" y="7404"/>
                </a:lnTo>
                <a:cubicBezTo>
                  <a:pt x="12060" y="7347"/>
                  <a:pt x="12036" y="7300"/>
                  <a:pt x="12007" y="7300"/>
                </a:cubicBezTo>
                <a:close/>
                <a:moveTo>
                  <a:pt x="12856" y="7300"/>
                </a:moveTo>
                <a:cubicBezTo>
                  <a:pt x="12827" y="7300"/>
                  <a:pt x="12804" y="7347"/>
                  <a:pt x="12804" y="7404"/>
                </a:cubicBezTo>
                <a:lnTo>
                  <a:pt x="12804" y="7624"/>
                </a:lnTo>
                <a:cubicBezTo>
                  <a:pt x="12804" y="7682"/>
                  <a:pt x="12827" y="7729"/>
                  <a:pt x="12856" y="7729"/>
                </a:cubicBezTo>
                <a:cubicBezTo>
                  <a:pt x="12886" y="7729"/>
                  <a:pt x="12909" y="7682"/>
                  <a:pt x="12909" y="7624"/>
                </a:cubicBezTo>
                <a:lnTo>
                  <a:pt x="12909" y="7404"/>
                </a:lnTo>
                <a:cubicBezTo>
                  <a:pt x="12909" y="7347"/>
                  <a:pt x="12886" y="7300"/>
                  <a:pt x="12856" y="7300"/>
                </a:cubicBezTo>
                <a:close/>
                <a:moveTo>
                  <a:pt x="13171" y="7300"/>
                </a:moveTo>
                <a:cubicBezTo>
                  <a:pt x="13142" y="7300"/>
                  <a:pt x="13118" y="7347"/>
                  <a:pt x="13118" y="7404"/>
                </a:cubicBezTo>
                <a:lnTo>
                  <a:pt x="13118" y="7624"/>
                </a:lnTo>
                <a:cubicBezTo>
                  <a:pt x="13118" y="7682"/>
                  <a:pt x="13142" y="7729"/>
                  <a:pt x="13171" y="7729"/>
                </a:cubicBezTo>
                <a:cubicBezTo>
                  <a:pt x="13200" y="7729"/>
                  <a:pt x="13224" y="7682"/>
                  <a:pt x="13224" y="7624"/>
                </a:cubicBezTo>
                <a:lnTo>
                  <a:pt x="13224" y="7404"/>
                </a:lnTo>
                <a:cubicBezTo>
                  <a:pt x="13224" y="7347"/>
                  <a:pt x="13200" y="7300"/>
                  <a:pt x="13171" y="7300"/>
                </a:cubicBezTo>
                <a:close/>
                <a:moveTo>
                  <a:pt x="14021" y="7300"/>
                </a:moveTo>
                <a:cubicBezTo>
                  <a:pt x="13992" y="7300"/>
                  <a:pt x="13968" y="7347"/>
                  <a:pt x="13968" y="7404"/>
                </a:cubicBezTo>
                <a:lnTo>
                  <a:pt x="13968" y="7624"/>
                </a:lnTo>
                <a:cubicBezTo>
                  <a:pt x="13968" y="7682"/>
                  <a:pt x="13992" y="7729"/>
                  <a:pt x="14021" y="7729"/>
                </a:cubicBezTo>
                <a:cubicBezTo>
                  <a:pt x="14050" y="7729"/>
                  <a:pt x="14074" y="7682"/>
                  <a:pt x="14074" y="7624"/>
                </a:cubicBezTo>
                <a:lnTo>
                  <a:pt x="14074" y="7404"/>
                </a:lnTo>
                <a:cubicBezTo>
                  <a:pt x="14074" y="7347"/>
                  <a:pt x="14050" y="7300"/>
                  <a:pt x="14021" y="7300"/>
                </a:cubicBezTo>
                <a:close/>
                <a:moveTo>
                  <a:pt x="14335" y="7300"/>
                </a:moveTo>
                <a:cubicBezTo>
                  <a:pt x="14306" y="7300"/>
                  <a:pt x="14282" y="7347"/>
                  <a:pt x="14282" y="7404"/>
                </a:cubicBezTo>
                <a:lnTo>
                  <a:pt x="14282" y="7624"/>
                </a:lnTo>
                <a:cubicBezTo>
                  <a:pt x="14282" y="7682"/>
                  <a:pt x="14306" y="7729"/>
                  <a:pt x="14335" y="7729"/>
                </a:cubicBezTo>
                <a:cubicBezTo>
                  <a:pt x="14364" y="7729"/>
                  <a:pt x="14388" y="7682"/>
                  <a:pt x="14388" y="7624"/>
                </a:cubicBezTo>
                <a:lnTo>
                  <a:pt x="14388" y="7404"/>
                </a:lnTo>
                <a:cubicBezTo>
                  <a:pt x="14388" y="7347"/>
                  <a:pt x="14364" y="7300"/>
                  <a:pt x="14335" y="7300"/>
                </a:cubicBezTo>
                <a:close/>
                <a:moveTo>
                  <a:pt x="15185" y="7300"/>
                </a:moveTo>
                <a:cubicBezTo>
                  <a:pt x="15156" y="7300"/>
                  <a:pt x="15132" y="7347"/>
                  <a:pt x="15132" y="7404"/>
                </a:cubicBezTo>
                <a:lnTo>
                  <a:pt x="15132" y="7624"/>
                </a:lnTo>
                <a:cubicBezTo>
                  <a:pt x="15132" y="7682"/>
                  <a:pt x="15156" y="7729"/>
                  <a:pt x="15185" y="7729"/>
                </a:cubicBezTo>
                <a:cubicBezTo>
                  <a:pt x="15214" y="7729"/>
                  <a:pt x="15237" y="7682"/>
                  <a:pt x="15237" y="7624"/>
                </a:cubicBezTo>
                <a:lnTo>
                  <a:pt x="15237" y="7404"/>
                </a:lnTo>
                <a:cubicBezTo>
                  <a:pt x="15237" y="7347"/>
                  <a:pt x="15214" y="7300"/>
                  <a:pt x="15185" y="7300"/>
                </a:cubicBezTo>
                <a:close/>
                <a:moveTo>
                  <a:pt x="15500" y="7300"/>
                </a:moveTo>
                <a:cubicBezTo>
                  <a:pt x="15470" y="7300"/>
                  <a:pt x="15447" y="7347"/>
                  <a:pt x="15447" y="7404"/>
                </a:cubicBezTo>
                <a:lnTo>
                  <a:pt x="15447" y="7624"/>
                </a:lnTo>
                <a:cubicBezTo>
                  <a:pt x="15447" y="7682"/>
                  <a:pt x="15470" y="7729"/>
                  <a:pt x="15500" y="7729"/>
                </a:cubicBezTo>
                <a:cubicBezTo>
                  <a:pt x="15529" y="7729"/>
                  <a:pt x="15551" y="7682"/>
                  <a:pt x="15551" y="7624"/>
                </a:cubicBezTo>
                <a:lnTo>
                  <a:pt x="15551" y="7404"/>
                </a:lnTo>
                <a:cubicBezTo>
                  <a:pt x="15551" y="7347"/>
                  <a:pt x="15529" y="7300"/>
                  <a:pt x="15500" y="7300"/>
                </a:cubicBezTo>
                <a:close/>
                <a:moveTo>
                  <a:pt x="16349" y="7300"/>
                </a:moveTo>
                <a:cubicBezTo>
                  <a:pt x="16320" y="7300"/>
                  <a:pt x="16296" y="7347"/>
                  <a:pt x="16296" y="7404"/>
                </a:cubicBezTo>
                <a:lnTo>
                  <a:pt x="16296" y="7624"/>
                </a:lnTo>
                <a:cubicBezTo>
                  <a:pt x="16296" y="7682"/>
                  <a:pt x="16320" y="7729"/>
                  <a:pt x="16349" y="7729"/>
                </a:cubicBezTo>
                <a:cubicBezTo>
                  <a:pt x="16378" y="7729"/>
                  <a:pt x="16401" y="7682"/>
                  <a:pt x="16401" y="7624"/>
                </a:cubicBezTo>
                <a:lnTo>
                  <a:pt x="16401" y="7404"/>
                </a:lnTo>
                <a:cubicBezTo>
                  <a:pt x="16401" y="7347"/>
                  <a:pt x="16378" y="7300"/>
                  <a:pt x="16349" y="7300"/>
                </a:cubicBezTo>
                <a:close/>
                <a:moveTo>
                  <a:pt x="16663" y="7300"/>
                </a:moveTo>
                <a:cubicBezTo>
                  <a:pt x="16634" y="7300"/>
                  <a:pt x="16611" y="7347"/>
                  <a:pt x="16611" y="7404"/>
                </a:cubicBezTo>
                <a:lnTo>
                  <a:pt x="16611" y="7624"/>
                </a:lnTo>
                <a:cubicBezTo>
                  <a:pt x="16611" y="7682"/>
                  <a:pt x="16634" y="7729"/>
                  <a:pt x="16663" y="7729"/>
                </a:cubicBezTo>
                <a:cubicBezTo>
                  <a:pt x="16692" y="7729"/>
                  <a:pt x="16716" y="7682"/>
                  <a:pt x="16716" y="7624"/>
                </a:cubicBezTo>
                <a:lnTo>
                  <a:pt x="16716" y="7404"/>
                </a:lnTo>
                <a:cubicBezTo>
                  <a:pt x="16716" y="7347"/>
                  <a:pt x="16692" y="7300"/>
                  <a:pt x="16663" y="7300"/>
                </a:cubicBezTo>
                <a:close/>
                <a:moveTo>
                  <a:pt x="17512" y="7300"/>
                </a:moveTo>
                <a:cubicBezTo>
                  <a:pt x="17483" y="7300"/>
                  <a:pt x="17459" y="7347"/>
                  <a:pt x="17459" y="7404"/>
                </a:cubicBezTo>
                <a:lnTo>
                  <a:pt x="17459" y="7624"/>
                </a:lnTo>
                <a:cubicBezTo>
                  <a:pt x="17459" y="7682"/>
                  <a:pt x="17483" y="7729"/>
                  <a:pt x="17512" y="7729"/>
                </a:cubicBezTo>
                <a:cubicBezTo>
                  <a:pt x="17541" y="7729"/>
                  <a:pt x="17565" y="7682"/>
                  <a:pt x="17565" y="7624"/>
                </a:cubicBezTo>
                <a:lnTo>
                  <a:pt x="17565" y="7404"/>
                </a:lnTo>
                <a:cubicBezTo>
                  <a:pt x="17565" y="7347"/>
                  <a:pt x="17541" y="7300"/>
                  <a:pt x="17512" y="7300"/>
                </a:cubicBezTo>
                <a:close/>
                <a:moveTo>
                  <a:pt x="17827" y="7300"/>
                </a:moveTo>
                <a:cubicBezTo>
                  <a:pt x="17798" y="7300"/>
                  <a:pt x="17774" y="7347"/>
                  <a:pt x="17774" y="7404"/>
                </a:cubicBezTo>
                <a:lnTo>
                  <a:pt x="17774" y="7624"/>
                </a:lnTo>
                <a:cubicBezTo>
                  <a:pt x="17774" y="7682"/>
                  <a:pt x="17798" y="7729"/>
                  <a:pt x="17827" y="7729"/>
                </a:cubicBezTo>
                <a:cubicBezTo>
                  <a:pt x="17856" y="7729"/>
                  <a:pt x="17880" y="7682"/>
                  <a:pt x="17880" y="7624"/>
                </a:cubicBezTo>
                <a:lnTo>
                  <a:pt x="17880" y="7404"/>
                </a:lnTo>
                <a:cubicBezTo>
                  <a:pt x="17880" y="7347"/>
                  <a:pt x="17856" y="7300"/>
                  <a:pt x="17827" y="7300"/>
                </a:cubicBezTo>
                <a:close/>
                <a:moveTo>
                  <a:pt x="18677" y="7300"/>
                </a:moveTo>
                <a:cubicBezTo>
                  <a:pt x="18648" y="7300"/>
                  <a:pt x="18624" y="7347"/>
                  <a:pt x="18624" y="7404"/>
                </a:cubicBezTo>
                <a:lnTo>
                  <a:pt x="18624" y="7624"/>
                </a:lnTo>
                <a:cubicBezTo>
                  <a:pt x="18624" y="7682"/>
                  <a:pt x="18648" y="7729"/>
                  <a:pt x="18677" y="7729"/>
                </a:cubicBezTo>
                <a:cubicBezTo>
                  <a:pt x="18706" y="7729"/>
                  <a:pt x="18730" y="7682"/>
                  <a:pt x="18730" y="7624"/>
                </a:cubicBezTo>
                <a:lnTo>
                  <a:pt x="18730" y="7404"/>
                </a:lnTo>
                <a:cubicBezTo>
                  <a:pt x="18730" y="7347"/>
                  <a:pt x="18706" y="7300"/>
                  <a:pt x="18677" y="7300"/>
                </a:cubicBezTo>
                <a:close/>
                <a:moveTo>
                  <a:pt x="18991" y="7300"/>
                </a:moveTo>
                <a:cubicBezTo>
                  <a:pt x="18962" y="7300"/>
                  <a:pt x="18938" y="7347"/>
                  <a:pt x="18938" y="7404"/>
                </a:cubicBezTo>
                <a:lnTo>
                  <a:pt x="18938" y="7624"/>
                </a:lnTo>
                <a:cubicBezTo>
                  <a:pt x="18938" y="7682"/>
                  <a:pt x="18962" y="7729"/>
                  <a:pt x="18991" y="7729"/>
                </a:cubicBezTo>
                <a:cubicBezTo>
                  <a:pt x="19020" y="7729"/>
                  <a:pt x="19044" y="7682"/>
                  <a:pt x="19044" y="7624"/>
                </a:cubicBezTo>
                <a:lnTo>
                  <a:pt x="19044" y="7404"/>
                </a:lnTo>
                <a:cubicBezTo>
                  <a:pt x="19044" y="7347"/>
                  <a:pt x="19020" y="7300"/>
                  <a:pt x="18991" y="7300"/>
                </a:cubicBezTo>
                <a:close/>
                <a:moveTo>
                  <a:pt x="19841" y="7300"/>
                </a:moveTo>
                <a:cubicBezTo>
                  <a:pt x="19812" y="7300"/>
                  <a:pt x="19788" y="7347"/>
                  <a:pt x="19788" y="7404"/>
                </a:cubicBezTo>
                <a:lnTo>
                  <a:pt x="19788" y="7624"/>
                </a:lnTo>
                <a:cubicBezTo>
                  <a:pt x="19788" y="7682"/>
                  <a:pt x="19812" y="7729"/>
                  <a:pt x="19841" y="7729"/>
                </a:cubicBezTo>
                <a:cubicBezTo>
                  <a:pt x="19870" y="7729"/>
                  <a:pt x="19894" y="7682"/>
                  <a:pt x="19894" y="7624"/>
                </a:cubicBezTo>
                <a:lnTo>
                  <a:pt x="19894" y="7404"/>
                </a:lnTo>
                <a:cubicBezTo>
                  <a:pt x="19894" y="7347"/>
                  <a:pt x="19870" y="7300"/>
                  <a:pt x="19841" y="7300"/>
                </a:cubicBezTo>
                <a:close/>
                <a:moveTo>
                  <a:pt x="20155" y="7300"/>
                </a:moveTo>
                <a:cubicBezTo>
                  <a:pt x="20126" y="7300"/>
                  <a:pt x="20102" y="7347"/>
                  <a:pt x="20102" y="7404"/>
                </a:cubicBezTo>
                <a:lnTo>
                  <a:pt x="20102" y="7624"/>
                </a:lnTo>
                <a:cubicBezTo>
                  <a:pt x="20102" y="7682"/>
                  <a:pt x="20126" y="7729"/>
                  <a:pt x="20155" y="7729"/>
                </a:cubicBezTo>
                <a:cubicBezTo>
                  <a:pt x="20184" y="7729"/>
                  <a:pt x="20207" y="7682"/>
                  <a:pt x="20207" y="7624"/>
                </a:cubicBezTo>
                <a:lnTo>
                  <a:pt x="20207" y="7404"/>
                </a:lnTo>
                <a:cubicBezTo>
                  <a:pt x="20207" y="7347"/>
                  <a:pt x="20184" y="7300"/>
                  <a:pt x="20155" y="7300"/>
                </a:cubicBezTo>
                <a:close/>
                <a:moveTo>
                  <a:pt x="21004" y="7300"/>
                </a:moveTo>
                <a:cubicBezTo>
                  <a:pt x="20975" y="7300"/>
                  <a:pt x="20952" y="7347"/>
                  <a:pt x="20952" y="7404"/>
                </a:cubicBezTo>
                <a:lnTo>
                  <a:pt x="20952" y="7624"/>
                </a:lnTo>
                <a:cubicBezTo>
                  <a:pt x="20952" y="7682"/>
                  <a:pt x="20975" y="7729"/>
                  <a:pt x="21004" y="7729"/>
                </a:cubicBezTo>
                <a:cubicBezTo>
                  <a:pt x="21033" y="7729"/>
                  <a:pt x="21057" y="7682"/>
                  <a:pt x="21057" y="7624"/>
                </a:cubicBezTo>
                <a:lnTo>
                  <a:pt x="21057" y="7404"/>
                </a:lnTo>
                <a:cubicBezTo>
                  <a:pt x="21057" y="7347"/>
                  <a:pt x="21033" y="7300"/>
                  <a:pt x="21004" y="7300"/>
                </a:cubicBezTo>
                <a:close/>
                <a:moveTo>
                  <a:pt x="21319" y="7300"/>
                </a:moveTo>
                <a:cubicBezTo>
                  <a:pt x="21289" y="7300"/>
                  <a:pt x="21267" y="7347"/>
                  <a:pt x="21267" y="7404"/>
                </a:cubicBezTo>
                <a:lnTo>
                  <a:pt x="21267" y="7624"/>
                </a:lnTo>
                <a:cubicBezTo>
                  <a:pt x="21267" y="7682"/>
                  <a:pt x="21289" y="7729"/>
                  <a:pt x="21319" y="7729"/>
                </a:cubicBezTo>
                <a:cubicBezTo>
                  <a:pt x="21348" y="7729"/>
                  <a:pt x="21372" y="7682"/>
                  <a:pt x="21372" y="7624"/>
                </a:cubicBezTo>
                <a:lnTo>
                  <a:pt x="21372" y="7404"/>
                </a:lnTo>
                <a:cubicBezTo>
                  <a:pt x="21372" y="7347"/>
                  <a:pt x="21348" y="7300"/>
                  <a:pt x="21319" y="7300"/>
                </a:cubicBezTo>
                <a:close/>
                <a:moveTo>
                  <a:pt x="281" y="8029"/>
                </a:moveTo>
                <a:cubicBezTo>
                  <a:pt x="252" y="8029"/>
                  <a:pt x="228" y="8077"/>
                  <a:pt x="228" y="8134"/>
                </a:cubicBezTo>
                <a:lnTo>
                  <a:pt x="228" y="8354"/>
                </a:lnTo>
                <a:cubicBezTo>
                  <a:pt x="228" y="8412"/>
                  <a:pt x="252" y="8459"/>
                  <a:pt x="281" y="8459"/>
                </a:cubicBezTo>
                <a:cubicBezTo>
                  <a:pt x="311" y="8459"/>
                  <a:pt x="334" y="8412"/>
                  <a:pt x="334" y="8354"/>
                </a:cubicBezTo>
                <a:lnTo>
                  <a:pt x="334" y="8134"/>
                </a:lnTo>
                <a:cubicBezTo>
                  <a:pt x="334" y="8077"/>
                  <a:pt x="311" y="8029"/>
                  <a:pt x="281" y="8029"/>
                </a:cubicBezTo>
                <a:close/>
                <a:moveTo>
                  <a:pt x="596" y="8029"/>
                </a:moveTo>
                <a:cubicBezTo>
                  <a:pt x="567" y="8029"/>
                  <a:pt x="543" y="8077"/>
                  <a:pt x="543" y="8134"/>
                </a:cubicBezTo>
                <a:lnTo>
                  <a:pt x="543" y="8354"/>
                </a:lnTo>
                <a:cubicBezTo>
                  <a:pt x="543" y="8412"/>
                  <a:pt x="567" y="8459"/>
                  <a:pt x="596" y="8459"/>
                </a:cubicBezTo>
                <a:cubicBezTo>
                  <a:pt x="625" y="8459"/>
                  <a:pt x="649" y="8412"/>
                  <a:pt x="649" y="8354"/>
                </a:cubicBezTo>
                <a:lnTo>
                  <a:pt x="649" y="8134"/>
                </a:lnTo>
                <a:cubicBezTo>
                  <a:pt x="649" y="8077"/>
                  <a:pt x="625" y="8029"/>
                  <a:pt x="596" y="8029"/>
                </a:cubicBezTo>
                <a:close/>
                <a:moveTo>
                  <a:pt x="1446" y="8029"/>
                </a:moveTo>
                <a:cubicBezTo>
                  <a:pt x="1417" y="8029"/>
                  <a:pt x="1393" y="8077"/>
                  <a:pt x="1393" y="8134"/>
                </a:cubicBezTo>
                <a:lnTo>
                  <a:pt x="1393" y="8354"/>
                </a:lnTo>
                <a:cubicBezTo>
                  <a:pt x="1393" y="8412"/>
                  <a:pt x="1417" y="8459"/>
                  <a:pt x="1446" y="8459"/>
                </a:cubicBezTo>
                <a:cubicBezTo>
                  <a:pt x="1475" y="8459"/>
                  <a:pt x="1499" y="8412"/>
                  <a:pt x="1499" y="8354"/>
                </a:cubicBezTo>
                <a:lnTo>
                  <a:pt x="1499" y="8134"/>
                </a:lnTo>
                <a:cubicBezTo>
                  <a:pt x="1499" y="8077"/>
                  <a:pt x="1475" y="8029"/>
                  <a:pt x="1446" y="8029"/>
                </a:cubicBezTo>
                <a:close/>
                <a:moveTo>
                  <a:pt x="1760" y="8029"/>
                </a:moveTo>
                <a:cubicBezTo>
                  <a:pt x="1731" y="8029"/>
                  <a:pt x="1707" y="8077"/>
                  <a:pt x="1707" y="8134"/>
                </a:cubicBezTo>
                <a:lnTo>
                  <a:pt x="1707" y="8354"/>
                </a:lnTo>
                <a:cubicBezTo>
                  <a:pt x="1707" y="8412"/>
                  <a:pt x="1731" y="8459"/>
                  <a:pt x="1760" y="8459"/>
                </a:cubicBezTo>
                <a:cubicBezTo>
                  <a:pt x="1789" y="8459"/>
                  <a:pt x="1813" y="8412"/>
                  <a:pt x="1813" y="8354"/>
                </a:cubicBezTo>
                <a:lnTo>
                  <a:pt x="1813" y="8134"/>
                </a:lnTo>
                <a:cubicBezTo>
                  <a:pt x="1813" y="8077"/>
                  <a:pt x="1789" y="8029"/>
                  <a:pt x="1760" y="8029"/>
                </a:cubicBezTo>
                <a:close/>
                <a:moveTo>
                  <a:pt x="2610" y="8029"/>
                </a:moveTo>
                <a:cubicBezTo>
                  <a:pt x="2581" y="8029"/>
                  <a:pt x="2557" y="8077"/>
                  <a:pt x="2557" y="8134"/>
                </a:cubicBezTo>
                <a:lnTo>
                  <a:pt x="2557" y="8354"/>
                </a:lnTo>
                <a:cubicBezTo>
                  <a:pt x="2557" y="8412"/>
                  <a:pt x="2581" y="8459"/>
                  <a:pt x="2610" y="8459"/>
                </a:cubicBezTo>
                <a:cubicBezTo>
                  <a:pt x="2639" y="8459"/>
                  <a:pt x="2662" y="8412"/>
                  <a:pt x="2662" y="8354"/>
                </a:cubicBezTo>
                <a:lnTo>
                  <a:pt x="2662" y="8134"/>
                </a:lnTo>
                <a:cubicBezTo>
                  <a:pt x="2662" y="8077"/>
                  <a:pt x="2639" y="8029"/>
                  <a:pt x="2610" y="8029"/>
                </a:cubicBezTo>
                <a:close/>
                <a:moveTo>
                  <a:pt x="2924" y="8029"/>
                </a:moveTo>
                <a:cubicBezTo>
                  <a:pt x="2895" y="8029"/>
                  <a:pt x="2871" y="8077"/>
                  <a:pt x="2871" y="8134"/>
                </a:cubicBezTo>
                <a:lnTo>
                  <a:pt x="2871" y="8354"/>
                </a:lnTo>
                <a:cubicBezTo>
                  <a:pt x="2871" y="8412"/>
                  <a:pt x="2895" y="8459"/>
                  <a:pt x="2924" y="8459"/>
                </a:cubicBezTo>
                <a:cubicBezTo>
                  <a:pt x="2954" y="8459"/>
                  <a:pt x="2976" y="8412"/>
                  <a:pt x="2976" y="8354"/>
                </a:cubicBezTo>
                <a:lnTo>
                  <a:pt x="2976" y="8134"/>
                </a:lnTo>
                <a:cubicBezTo>
                  <a:pt x="2976" y="8077"/>
                  <a:pt x="2954" y="8029"/>
                  <a:pt x="2924" y="8029"/>
                </a:cubicBezTo>
                <a:close/>
                <a:moveTo>
                  <a:pt x="3773" y="8029"/>
                </a:moveTo>
                <a:cubicBezTo>
                  <a:pt x="3744" y="8029"/>
                  <a:pt x="3721" y="8077"/>
                  <a:pt x="3721" y="8134"/>
                </a:cubicBezTo>
                <a:lnTo>
                  <a:pt x="3721" y="8354"/>
                </a:lnTo>
                <a:cubicBezTo>
                  <a:pt x="3721" y="8412"/>
                  <a:pt x="3744" y="8459"/>
                  <a:pt x="3773" y="8459"/>
                </a:cubicBezTo>
                <a:cubicBezTo>
                  <a:pt x="3802" y="8459"/>
                  <a:pt x="3826" y="8412"/>
                  <a:pt x="3826" y="8354"/>
                </a:cubicBezTo>
                <a:lnTo>
                  <a:pt x="3826" y="8134"/>
                </a:lnTo>
                <a:cubicBezTo>
                  <a:pt x="3826" y="8077"/>
                  <a:pt x="3802" y="8029"/>
                  <a:pt x="3773" y="8029"/>
                </a:cubicBezTo>
                <a:close/>
                <a:moveTo>
                  <a:pt x="4088" y="8029"/>
                </a:moveTo>
                <a:cubicBezTo>
                  <a:pt x="4058" y="8029"/>
                  <a:pt x="4035" y="8077"/>
                  <a:pt x="4035" y="8134"/>
                </a:cubicBezTo>
                <a:lnTo>
                  <a:pt x="4035" y="8354"/>
                </a:lnTo>
                <a:cubicBezTo>
                  <a:pt x="4035" y="8412"/>
                  <a:pt x="4058" y="8459"/>
                  <a:pt x="4088" y="8459"/>
                </a:cubicBezTo>
                <a:cubicBezTo>
                  <a:pt x="4117" y="8459"/>
                  <a:pt x="4141" y="8412"/>
                  <a:pt x="4141" y="8354"/>
                </a:cubicBezTo>
                <a:lnTo>
                  <a:pt x="4141" y="8134"/>
                </a:lnTo>
                <a:cubicBezTo>
                  <a:pt x="4141" y="8077"/>
                  <a:pt x="4117" y="8029"/>
                  <a:pt x="4088" y="8029"/>
                </a:cubicBezTo>
                <a:close/>
                <a:moveTo>
                  <a:pt x="4937" y="8029"/>
                </a:moveTo>
                <a:cubicBezTo>
                  <a:pt x="4908" y="8029"/>
                  <a:pt x="4884" y="8077"/>
                  <a:pt x="4884" y="8134"/>
                </a:cubicBezTo>
                <a:lnTo>
                  <a:pt x="4884" y="8354"/>
                </a:lnTo>
                <a:cubicBezTo>
                  <a:pt x="4884" y="8412"/>
                  <a:pt x="4908" y="8459"/>
                  <a:pt x="4937" y="8459"/>
                </a:cubicBezTo>
                <a:cubicBezTo>
                  <a:pt x="4966" y="8459"/>
                  <a:pt x="4990" y="8412"/>
                  <a:pt x="4990" y="8354"/>
                </a:cubicBezTo>
                <a:lnTo>
                  <a:pt x="4990" y="8134"/>
                </a:lnTo>
                <a:cubicBezTo>
                  <a:pt x="4990" y="8077"/>
                  <a:pt x="4966" y="8029"/>
                  <a:pt x="4937" y="8029"/>
                </a:cubicBezTo>
                <a:close/>
                <a:moveTo>
                  <a:pt x="5252" y="8029"/>
                </a:moveTo>
                <a:cubicBezTo>
                  <a:pt x="5223" y="8029"/>
                  <a:pt x="5199" y="8077"/>
                  <a:pt x="5199" y="8134"/>
                </a:cubicBezTo>
                <a:lnTo>
                  <a:pt x="5199" y="8354"/>
                </a:lnTo>
                <a:cubicBezTo>
                  <a:pt x="5199" y="8412"/>
                  <a:pt x="5223" y="8459"/>
                  <a:pt x="5252" y="8459"/>
                </a:cubicBezTo>
                <a:cubicBezTo>
                  <a:pt x="5281" y="8459"/>
                  <a:pt x="5305" y="8412"/>
                  <a:pt x="5305" y="8354"/>
                </a:cubicBezTo>
                <a:lnTo>
                  <a:pt x="5305" y="8134"/>
                </a:lnTo>
                <a:cubicBezTo>
                  <a:pt x="5305" y="8077"/>
                  <a:pt x="5281" y="8029"/>
                  <a:pt x="5252" y="8029"/>
                </a:cubicBezTo>
                <a:close/>
                <a:moveTo>
                  <a:pt x="6102" y="8029"/>
                </a:moveTo>
                <a:cubicBezTo>
                  <a:pt x="6072" y="8029"/>
                  <a:pt x="6049" y="8077"/>
                  <a:pt x="6049" y="8134"/>
                </a:cubicBezTo>
                <a:lnTo>
                  <a:pt x="6049" y="8354"/>
                </a:lnTo>
                <a:cubicBezTo>
                  <a:pt x="6049" y="8412"/>
                  <a:pt x="6072" y="8459"/>
                  <a:pt x="6102" y="8459"/>
                </a:cubicBezTo>
                <a:cubicBezTo>
                  <a:pt x="6131" y="8459"/>
                  <a:pt x="6155" y="8412"/>
                  <a:pt x="6155" y="8354"/>
                </a:cubicBezTo>
                <a:lnTo>
                  <a:pt x="6155" y="8134"/>
                </a:lnTo>
                <a:cubicBezTo>
                  <a:pt x="6155" y="8077"/>
                  <a:pt x="6131" y="8029"/>
                  <a:pt x="6102" y="8029"/>
                </a:cubicBezTo>
                <a:close/>
                <a:moveTo>
                  <a:pt x="6416" y="8029"/>
                </a:moveTo>
                <a:cubicBezTo>
                  <a:pt x="6387" y="8029"/>
                  <a:pt x="6363" y="8077"/>
                  <a:pt x="6363" y="8134"/>
                </a:cubicBezTo>
                <a:lnTo>
                  <a:pt x="6363" y="8354"/>
                </a:lnTo>
                <a:cubicBezTo>
                  <a:pt x="6363" y="8412"/>
                  <a:pt x="6387" y="8459"/>
                  <a:pt x="6416" y="8459"/>
                </a:cubicBezTo>
                <a:cubicBezTo>
                  <a:pt x="6445" y="8459"/>
                  <a:pt x="6469" y="8412"/>
                  <a:pt x="6469" y="8354"/>
                </a:cubicBezTo>
                <a:lnTo>
                  <a:pt x="6469" y="8134"/>
                </a:lnTo>
                <a:cubicBezTo>
                  <a:pt x="6469" y="8077"/>
                  <a:pt x="6445" y="8029"/>
                  <a:pt x="6416" y="8029"/>
                </a:cubicBezTo>
                <a:close/>
                <a:moveTo>
                  <a:pt x="7266" y="8029"/>
                </a:moveTo>
                <a:cubicBezTo>
                  <a:pt x="7237" y="8029"/>
                  <a:pt x="7213" y="8077"/>
                  <a:pt x="7213" y="8134"/>
                </a:cubicBezTo>
                <a:lnTo>
                  <a:pt x="7213" y="8354"/>
                </a:lnTo>
                <a:cubicBezTo>
                  <a:pt x="7213" y="8412"/>
                  <a:pt x="7237" y="8459"/>
                  <a:pt x="7266" y="8459"/>
                </a:cubicBezTo>
                <a:cubicBezTo>
                  <a:pt x="7295" y="8459"/>
                  <a:pt x="7318" y="8412"/>
                  <a:pt x="7318" y="8354"/>
                </a:cubicBezTo>
                <a:lnTo>
                  <a:pt x="7318" y="8134"/>
                </a:lnTo>
                <a:cubicBezTo>
                  <a:pt x="7318" y="8077"/>
                  <a:pt x="7295" y="8029"/>
                  <a:pt x="7266" y="8029"/>
                </a:cubicBezTo>
                <a:close/>
                <a:moveTo>
                  <a:pt x="7580" y="8029"/>
                </a:moveTo>
                <a:cubicBezTo>
                  <a:pt x="7551" y="8029"/>
                  <a:pt x="7527" y="8077"/>
                  <a:pt x="7527" y="8134"/>
                </a:cubicBezTo>
                <a:lnTo>
                  <a:pt x="7527" y="8354"/>
                </a:lnTo>
                <a:cubicBezTo>
                  <a:pt x="7527" y="8412"/>
                  <a:pt x="7551" y="8459"/>
                  <a:pt x="7580" y="8459"/>
                </a:cubicBezTo>
                <a:cubicBezTo>
                  <a:pt x="7609" y="8459"/>
                  <a:pt x="7632" y="8412"/>
                  <a:pt x="7632" y="8354"/>
                </a:cubicBezTo>
                <a:lnTo>
                  <a:pt x="7632" y="8134"/>
                </a:lnTo>
                <a:cubicBezTo>
                  <a:pt x="7632" y="8077"/>
                  <a:pt x="7609" y="8029"/>
                  <a:pt x="7580" y="8029"/>
                </a:cubicBezTo>
                <a:close/>
                <a:moveTo>
                  <a:pt x="8429" y="8029"/>
                </a:moveTo>
                <a:cubicBezTo>
                  <a:pt x="8400" y="8029"/>
                  <a:pt x="8377" y="8077"/>
                  <a:pt x="8377" y="8134"/>
                </a:cubicBezTo>
                <a:lnTo>
                  <a:pt x="8377" y="8354"/>
                </a:lnTo>
                <a:cubicBezTo>
                  <a:pt x="8377" y="8412"/>
                  <a:pt x="8400" y="8459"/>
                  <a:pt x="8429" y="8459"/>
                </a:cubicBezTo>
                <a:cubicBezTo>
                  <a:pt x="8458" y="8459"/>
                  <a:pt x="8482" y="8412"/>
                  <a:pt x="8482" y="8354"/>
                </a:cubicBezTo>
                <a:lnTo>
                  <a:pt x="8482" y="8134"/>
                </a:lnTo>
                <a:cubicBezTo>
                  <a:pt x="8482" y="8077"/>
                  <a:pt x="8458" y="8029"/>
                  <a:pt x="8429" y="8029"/>
                </a:cubicBezTo>
                <a:close/>
                <a:moveTo>
                  <a:pt x="8744" y="8029"/>
                </a:moveTo>
                <a:cubicBezTo>
                  <a:pt x="8714" y="8029"/>
                  <a:pt x="8691" y="8077"/>
                  <a:pt x="8691" y="8134"/>
                </a:cubicBezTo>
                <a:lnTo>
                  <a:pt x="8691" y="8354"/>
                </a:lnTo>
                <a:cubicBezTo>
                  <a:pt x="8691" y="8412"/>
                  <a:pt x="8714" y="8459"/>
                  <a:pt x="8744" y="8459"/>
                </a:cubicBezTo>
                <a:cubicBezTo>
                  <a:pt x="8773" y="8459"/>
                  <a:pt x="8796" y="8412"/>
                  <a:pt x="8796" y="8354"/>
                </a:cubicBezTo>
                <a:lnTo>
                  <a:pt x="8796" y="8134"/>
                </a:lnTo>
                <a:cubicBezTo>
                  <a:pt x="8796" y="8077"/>
                  <a:pt x="8773" y="8029"/>
                  <a:pt x="8744" y="8029"/>
                </a:cubicBezTo>
                <a:close/>
                <a:moveTo>
                  <a:pt x="9593" y="8029"/>
                </a:moveTo>
                <a:cubicBezTo>
                  <a:pt x="9564" y="8029"/>
                  <a:pt x="9540" y="8077"/>
                  <a:pt x="9540" y="8134"/>
                </a:cubicBezTo>
                <a:lnTo>
                  <a:pt x="9540" y="8354"/>
                </a:lnTo>
                <a:cubicBezTo>
                  <a:pt x="9540" y="8412"/>
                  <a:pt x="9564" y="8459"/>
                  <a:pt x="9593" y="8459"/>
                </a:cubicBezTo>
                <a:cubicBezTo>
                  <a:pt x="9622" y="8459"/>
                  <a:pt x="9646" y="8412"/>
                  <a:pt x="9646" y="8354"/>
                </a:cubicBezTo>
                <a:lnTo>
                  <a:pt x="9646" y="8134"/>
                </a:lnTo>
                <a:cubicBezTo>
                  <a:pt x="9646" y="8077"/>
                  <a:pt x="9622" y="8029"/>
                  <a:pt x="9593" y="8029"/>
                </a:cubicBezTo>
                <a:close/>
                <a:moveTo>
                  <a:pt x="9908" y="8029"/>
                </a:moveTo>
                <a:cubicBezTo>
                  <a:pt x="9879" y="8029"/>
                  <a:pt x="9855" y="8077"/>
                  <a:pt x="9855" y="8134"/>
                </a:cubicBezTo>
                <a:lnTo>
                  <a:pt x="9855" y="8354"/>
                </a:lnTo>
                <a:cubicBezTo>
                  <a:pt x="9855" y="8412"/>
                  <a:pt x="9879" y="8459"/>
                  <a:pt x="9908" y="8459"/>
                </a:cubicBezTo>
                <a:cubicBezTo>
                  <a:pt x="9937" y="8459"/>
                  <a:pt x="9961" y="8412"/>
                  <a:pt x="9961" y="8354"/>
                </a:cubicBezTo>
                <a:lnTo>
                  <a:pt x="9961" y="8134"/>
                </a:lnTo>
                <a:cubicBezTo>
                  <a:pt x="9961" y="8077"/>
                  <a:pt x="9937" y="8029"/>
                  <a:pt x="9908" y="8029"/>
                </a:cubicBezTo>
                <a:close/>
                <a:moveTo>
                  <a:pt x="10758" y="8029"/>
                </a:moveTo>
                <a:cubicBezTo>
                  <a:pt x="10728" y="8029"/>
                  <a:pt x="10705" y="8077"/>
                  <a:pt x="10705" y="8134"/>
                </a:cubicBezTo>
                <a:lnTo>
                  <a:pt x="10705" y="8354"/>
                </a:lnTo>
                <a:cubicBezTo>
                  <a:pt x="10705" y="8412"/>
                  <a:pt x="10728" y="8459"/>
                  <a:pt x="10758" y="8459"/>
                </a:cubicBezTo>
                <a:cubicBezTo>
                  <a:pt x="10787" y="8459"/>
                  <a:pt x="10810" y="8412"/>
                  <a:pt x="10810" y="8354"/>
                </a:cubicBezTo>
                <a:lnTo>
                  <a:pt x="10810" y="8134"/>
                </a:lnTo>
                <a:cubicBezTo>
                  <a:pt x="10810" y="8077"/>
                  <a:pt x="10787" y="8029"/>
                  <a:pt x="10758" y="8029"/>
                </a:cubicBezTo>
                <a:close/>
                <a:moveTo>
                  <a:pt x="11072" y="8029"/>
                </a:moveTo>
                <a:cubicBezTo>
                  <a:pt x="11043" y="8029"/>
                  <a:pt x="11019" y="8077"/>
                  <a:pt x="11019" y="8134"/>
                </a:cubicBezTo>
                <a:lnTo>
                  <a:pt x="11019" y="8354"/>
                </a:lnTo>
                <a:cubicBezTo>
                  <a:pt x="11019" y="8412"/>
                  <a:pt x="11043" y="8459"/>
                  <a:pt x="11072" y="8459"/>
                </a:cubicBezTo>
                <a:cubicBezTo>
                  <a:pt x="11101" y="8459"/>
                  <a:pt x="11125" y="8412"/>
                  <a:pt x="11125" y="8354"/>
                </a:cubicBezTo>
                <a:lnTo>
                  <a:pt x="11125" y="8134"/>
                </a:lnTo>
                <a:cubicBezTo>
                  <a:pt x="11125" y="8077"/>
                  <a:pt x="11101" y="8029"/>
                  <a:pt x="11072" y="8029"/>
                </a:cubicBezTo>
                <a:close/>
                <a:moveTo>
                  <a:pt x="11922" y="8029"/>
                </a:moveTo>
                <a:cubicBezTo>
                  <a:pt x="11893" y="8029"/>
                  <a:pt x="11869" y="8077"/>
                  <a:pt x="11869" y="8134"/>
                </a:cubicBezTo>
                <a:lnTo>
                  <a:pt x="11869" y="8354"/>
                </a:lnTo>
                <a:cubicBezTo>
                  <a:pt x="11869" y="8412"/>
                  <a:pt x="11893" y="8459"/>
                  <a:pt x="11922" y="8459"/>
                </a:cubicBezTo>
                <a:cubicBezTo>
                  <a:pt x="11951" y="8459"/>
                  <a:pt x="11974" y="8412"/>
                  <a:pt x="11974" y="8354"/>
                </a:cubicBezTo>
                <a:lnTo>
                  <a:pt x="11974" y="8134"/>
                </a:lnTo>
                <a:cubicBezTo>
                  <a:pt x="11974" y="8077"/>
                  <a:pt x="11951" y="8029"/>
                  <a:pt x="11922" y="8029"/>
                </a:cubicBezTo>
                <a:close/>
                <a:moveTo>
                  <a:pt x="12236" y="8029"/>
                </a:moveTo>
                <a:cubicBezTo>
                  <a:pt x="12207" y="8029"/>
                  <a:pt x="12183" y="8077"/>
                  <a:pt x="12183" y="8134"/>
                </a:cubicBezTo>
                <a:lnTo>
                  <a:pt x="12183" y="8354"/>
                </a:lnTo>
                <a:cubicBezTo>
                  <a:pt x="12183" y="8412"/>
                  <a:pt x="12207" y="8459"/>
                  <a:pt x="12236" y="8459"/>
                </a:cubicBezTo>
                <a:cubicBezTo>
                  <a:pt x="12265" y="8459"/>
                  <a:pt x="12288" y="8412"/>
                  <a:pt x="12288" y="8354"/>
                </a:cubicBezTo>
                <a:lnTo>
                  <a:pt x="12288" y="8134"/>
                </a:lnTo>
                <a:cubicBezTo>
                  <a:pt x="12288" y="8077"/>
                  <a:pt x="12265" y="8029"/>
                  <a:pt x="12236" y="8029"/>
                </a:cubicBezTo>
                <a:close/>
                <a:moveTo>
                  <a:pt x="13085" y="8029"/>
                </a:moveTo>
                <a:cubicBezTo>
                  <a:pt x="13056" y="8029"/>
                  <a:pt x="13032" y="8077"/>
                  <a:pt x="13032" y="8134"/>
                </a:cubicBezTo>
                <a:lnTo>
                  <a:pt x="13032" y="8354"/>
                </a:lnTo>
                <a:cubicBezTo>
                  <a:pt x="13032" y="8412"/>
                  <a:pt x="13056" y="8459"/>
                  <a:pt x="13085" y="8459"/>
                </a:cubicBezTo>
                <a:cubicBezTo>
                  <a:pt x="13114" y="8459"/>
                  <a:pt x="13138" y="8412"/>
                  <a:pt x="13138" y="8354"/>
                </a:cubicBezTo>
                <a:lnTo>
                  <a:pt x="13138" y="8134"/>
                </a:lnTo>
                <a:cubicBezTo>
                  <a:pt x="13138" y="8077"/>
                  <a:pt x="13114" y="8029"/>
                  <a:pt x="13085" y="8029"/>
                </a:cubicBezTo>
                <a:close/>
                <a:moveTo>
                  <a:pt x="13399" y="8029"/>
                </a:moveTo>
                <a:cubicBezTo>
                  <a:pt x="13370" y="8029"/>
                  <a:pt x="13348" y="8077"/>
                  <a:pt x="13348" y="8134"/>
                </a:cubicBezTo>
                <a:lnTo>
                  <a:pt x="13348" y="8354"/>
                </a:lnTo>
                <a:cubicBezTo>
                  <a:pt x="13348" y="8412"/>
                  <a:pt x="13370" y="8459"/>
                  <a:pt x="13399" y="8459"/>
                </a:cubicBezTo>
                <a:cubicBezTo>
                  <a:pt x="13428" y="8459"/>
                  <a:pt x="13452" y="8412"/>
                  <a:pt x="13452" y="8354"/>
                </a:cubicBezTo>
                <a:lnTo>
                  <a:pt x="13452" y="8134"/>
                </a:lnTo>
                <a:cubicBezTo>
                  <a:pt x="13452" y="8077"/>
                  <a:pt x="13428" y="8029"/>
                  <a:pt x="13399" y="8029"/>
                </a:cubicBezTo>
                <a:close/>
                <a:moveTo>
                  <a:pt x="14249" y="8029"/>
                </a:moveTo>
                <a:cubicBezTo>
                  <a:pt x="14220" y="8029"/>
                  <a:pt x="14196" y="8077"/>
                  <a:pt x="14196" y="8134"/>
                </a:cubicBezTo>
                <a:lnTo>
                  <a:pt x="14196" y="8354"/>
                </a:lnTo>
                <a:cubicBezTo>
                  <a:pt x="14196" y="8412"/>
                  <a:pt x="14220" y="8459"/>
                  <a:pt x="14249" y="8459"/>
                </a:cubicBezTo>
                <a:cubicBezTo>
                  <a:pt x="14278" y="8459"/>
                  <a:pt x="14302" y="8412"/>
                  <a:pt x="14302" y="8354"/>
                </a:cubicBezTo>
                <a:lnTo>
                  <a:pt x="14302" y="8134"/>
                </a:lnTo>
                <a:cubicBezTo>
                  <a:pt x="14302" y="8077"/>
                  <a:pt x="14278" y="8029"/>
                  <a:pt x="14249" y="8029"/>
                </a:cubicBezTo>
                <a:close/>
                <a:moveTo>
                  <a:pt x="14564" y="8029"/>
                </a:moveTo>
                <a:cubicBezTo>
                  <a:pt x="14535" y="8029"/>
                  <a:pt x="14511" y="8077"/>
                  <a:pt x="14511" y="8134"/>
                </a:cubicBezTo>
                <a:lnTo>
                  <a:pt x="14511" y="8354"/>
                </a:lnTo>
                <a:cubicBezTo>
                  <a:pt x="14511" y="8412"/>
                  <a:pt x="14535" y="8459"/>
                  <a:pt x="14564" y="8459"/>
                </a:cubicBezTo>
                <a:cubicBezTo>
                  <a:pt x="14593" y="8459"/>
                  <a:pt x="14617" y="8412"/>
                  <a:pt x="14617" y="8354"/>
                </a:cubicBezTo>
                <a:lnTo>
                  <a:pt x="14617" y="8134"/>
                </a:lnTo>
                <a:cubicBezTo>
                  <a:pt x="14617" y="8077"/>
                  <a:pt x="14593" y="8029"/>
                  <a:pt x="14564" y="8029"/>
                </a:cubicBezTo>
                <a:close/>
                <a:moveTo>
                  <a:pt x="15413" y="8029"/>
                </a:moveTo>
                <a:cubicBezTo>
                  <a:pt x="15384" y="8029"/>
                  <a:pt x="15360" y="8077"/>
                  <a:pt x="15360" y="8134"/>
                </a:cubicBezTo>
                <a:lnTo>
                  <a:pt x="15360" y="8354"/>
                </a:lnTo>
                <a:cubicBezTo>
                  <a:pt x="15360" y="8412"/>
                  <a:pt x="15384" y="8459"/>
                  <a:pt x="15413" y="8459"/>
                </a:cubicBezTo>
                <a:cubicBezTo>
                  <a:pt x="15442" y="8459"/>
                  <a:pt x="15465" y="8412"/>
                  <a:pt x="15465" y="8354"/>
                </a:cubicBezTo>
                <a:lnTo>
                  <a:pt x="15465" y="8134"/>
                </a:lnTo>
                <a:cubicBezTo>
                  <a:pt x="15465" y="8077"/>
                  <a:pt x="15442" y="8029"/>
                  <a:pt x="15413" y="8029"/>
                </a:cubicBezTo>
                <a:close/>
                <a:moveTo>
                  <a:pt x="15728" y="8029"/>
                </a:moveTo>
                <a:cubicBezTo>
                  <a:pt x="15699" y="8029"/>
                  <a:pt x="15675" y="8077"/>
                  <a:pt x="15675" y="8134"/>
                </a:cubicBezTo>
                <a:lnTo>
                  <a:pt x="15675" y="8354"/>
                </a:lnTo>
                <a:cubicBezTo>
                  <a:pt x="15675" y="8412"/>
                  <a:pt x="15699" y="8459"/>
                  <a:pt x="15728" y="8459"/>
                </a:cubicBezTo>
                <a:cubicBezTo>
                  <a:pt x="15757" y="8459"/>
                  <a:pt x="15781" y="8412"/>
                  <a:pt x="15781" y="8354"/>
                </a:cubicBezTo>
                <a:lnTo>
                  <a:pt x="15781" y="8134"/>
                </a:lnTo>
                <a:cubicBezTo>
                  <a:pt x="15781" y="8077"/>
                  <a:pt x="15757" y="8029"/>
                  <a:pt x="15728" y="8029"/>
                </a:cubicBezTo>
                <a:close/>
                <a:moveTo>
                  <a:pt x="16578" y="8029"/>
                </a:moveTo>
                <a:cubicBezTo>
                  <a:pt x="16549" y="8029"/>
                  <a:pt x="16525" y="8077"/>
                  <a:pt x="16525" y="8134"/>
                </a:cubicBezTo>
                <a:lnTo>
                  <a:pt x="16525" y="8354"/>
                </a:lnTo>
                <a:cubicBezTo>
                  <a:pt x="16525" y="8412"/>
                  <a:pt x="16549" y="8459"/>
                  <a:pt x="16578" y="8459"/>
                </a:cubicBezTo>
                <a:cubicBezTo>
                  <a:pt x="16607" y="8459"/>
                  <a:pt x="16630" y="8412"/>
                  <a:pt x="16630" y="8354"/>
                </a:cubicBezTo>
                <a:lnTo>
                  <a:pt x="16630" y="8134"/>
                </a:lnTo>
                <a:cubicBezTo>
                  <a:pt x="16630" y="8077"/>
                  <a:pt x="16607" y="8029"/>
                  <a:pt x="16578" y="8029"/>
                </a:cubicBezTo>
                <a:close/>
                <a:moveTo>
                  <a:pt x="16892" y="8029"/>
                </a:moveTo>
                <a:cubicBezTo>
                  <a:pt x="16863" y="8029"/>
                  <a:pt x="16839" y="8077"/>
                  <a:pt x="16839" y="8134"/>
                </a:cubicBezTo>
                <a:lnTo>
                  <a:pt x="16839" y="8354"/>
                </a:lnTo>
                <a:cubicBezTo>
                  <a:pt x="16839" y="8412"/>
                  <a:pt x="16863" y="8459"/>
                  <a:pt x="16892" y="8459"/>
                </a:cubicBezTo>
                <a:cubicBezTo>
                  <a:pt x="16921" y="8459"/>
                  <a:pt x="16944" y="8412"/>
                  <a:pt x="16944" y="8354"/>
                </a:cubicBezTo>
                <a:lnTo>
                  <a:pt x="16944" y="8134"/>
                </a:lnTo>
                <a:cubicBezTo>
                  <a:pt x="16944" y="8077"/>
                  <a:pt x="16921" y="8029"/>
                  <a:pt x="16892" y="8029"/>
                </a:cubicBezTo>
                <a:close/>
                <a:moveTo>
                  <a:pt x="17741" y="8029"/>
                </a:moveTo>
                <a:cubicBezTo>
                  <a:pt x="17712" y="8029"/>
                  <a:pt x="17689" y="8077"/>
                  <a:pt x="17689" y="8134"/>
                </a:cubicBezTo>
                <a:lnTo>
                  <a:pt x="17689" y="8354"/>
                </a:lnTo>
                <a:cubicBezTo>
                  <a:pt x="17689" y="8412"/>
                  <a:pt x="17712" y="8459"/>
                  <a:pt x="17741" y="8459"/>
                </a:cubicBezTo>
                <a:cubicBezTo>
                  <a:pt x="17770" y="8459"/>
                  <a:pt x="17794" y="8412"/>
                  <a:pt x="17794" y="8354"/>
                </a:cubicBezTo>
                <a:lnTo>
                  <a:pt x="17794" y="8134"/>
                </a:lnTo>
                <a:cubicBezTo>
                  <a:pt x="17794" y="8077"/>
                  <a:pt x="17770" y="8029"/>
                  <a:pt x="17741" y="8029"/>
                </a:cubicBezTo>
                <a:close/>
                <a:moveTo>
                  <a:pt x="18055" y="8029"/>
                </a:moveTo>
                <a:cubicBezTo>
                  <a:pt x="18026" y="8029"/>
                  <a:pt x="18002" y="8077"/>
                  <a:pt x="18002" y="8134"/>
                </a:cubicBezTo>
                <a:lnTo>
                  <a:pt x="18002" y="8354"/>
                </a:lnTo>
                <a:cubicBezTo>
                  <a:pt x="18002" y="8412"/>
                  <a:pt x="18026" y="8459"/>
                  <a:pt x="18055" y="8459"/>
                </a:cubicBezTo>
                <a:cubicBezTo>
                  <a:pt x="18085" y="8459"/>
                  <a:pt x="18108" y="8412"/>
                  <a:pt x="18108" y="8354"/>
                </a:cubicBezTo>
                <a:lnTo>
                  <a:pt x="18108" y="8134"/>
                </a:lnTo>
                <a:cubicBezTo>
                  <a:pt x="18108" y="8077"/>
                  <a:pt x="18085" y="8029"/>
                  <a:pt x="18055" y="8029"/>
                </a:cubicBezTo>
                <a:close/>
                <a:moveTo>
                  <a:pt x="18905" y="8029"/>
                </a:moveTo>
                <a:cubicBezTo>
                  <a:pt x="18876" y="8029"/>
                  <a:pt x="18852" y="8077"/>
                  <a:pt x="18852" y="8134"/>
                </a:cubicBezTo>
                <a:lnTo>
                  <a:pt x="18852" y="8354"/>
                </a:lnTo>
                <a:cubicBezTo>
                  <a:pt x="18852" y="8412"/>
                  <a:pt x="18876" y="8459"/>
                  <a:pt x="18905" y="8459"/>
                </a:cubicBezTo>
                <a:cubicBezTo>
                  <a:pt x="18934" y="8459"/>
                  <a:pt x="18958" y="8412"/>
                  <a:pt x="18958" y="8354"/>
                </a:cubicBezTo>
                <a:lnTo>
                  <a:pt x="18958" y="8134"/>
                </a:lnTo>
                <a:cubicBezTo>
                  <a:pt x="18958" y="8077"/>
                  <a:pt x="18934" y="8029"/>
                  <a:pt x="18905" y="8029"/>
                </a:cubicBezTo>
                <a:close/>
                <a:moveTo>
                  <a:pt x="19220" y="8029"/>
                </a:moveTo>
                <a:cubicBezTo>
                  <a:pt x="19191" y="8029"/>
                  <a:pt x="19167" y="8077"/>
                  <a:pt x="19167" y="8134"/>
                </a:cubicBezTo>
                <a:lnTo>
                  <a:pt x="19167" y="8354"/>
                </a:lnTo>
                <a:cubicBezTo>
                  <a:pt x="19167" y="8412"/>
                  <a:pt x="19191" y="8459"/>
                  <a:pt x="19220" y="8459"/>
                </a:cubicBezTo>
                <a:cubicBezTo>
                  <a:pt x="19249" y="8459"/>
                  <a:pt x="19273" y="8412"/>
                  <a:pt x="19273" y="8354"/>
                </a:cubicBezTo>
                <a:lnTo>
                  <a:pt x="19273" y="8134"/>
                </a:lnTo>
                <a:cubicBezTo>
                  <a:pt x="19273" y="8077"/>
                  <a:pt x="19249" y="8029"/>
                  <a:pt x="19220" y="8029"/>
                </a:cubicBezTo>
                <a:close/>
                <a:moveTo>
                  <a:pt x="20069" y="8029"/>
                </a:moveTo>
                <a:cubicBezTo>
                  <a:pt x="20040" y="8029"/>
                  <a:pt x="20016" y="8077"/>
                  <a:pt x="20016" y="8134"/>
                </a:cubicBezTo>
                <a:lnTo>
                  <a:pt x="20016" y="8354"/>
                </a:lnTo>
                <a:cubicBezTo>
                  <a:pt x="20016" y="8412"/>
                  <a:pt x="20040" y="8459"/>
                  <a:pt x="20069" y="8459"/>
                </a:cubicBezTo>
                <a:cubicBezTo>
                  <a:pt x="20099" y="8459"/>
                  <a:pt x="20122" y="8412"/>
                  <a:pt x="20122" y="8354"/>
                </a:cubicBezTo>
                <a:lnTo>
                  <a:pt x="20122" y="8134"/>
                </a:lnTo>
                <a:cubicBezTo>
                  <a:pt x="20122" y="8077"/>
                  <a:pt x="20099" y="8029"/>
                  <a:pt x="20069" y="8029"/>
                </a:cubicBezTo>
                <a:close/>
                <a:moveTo>
                  <a:pt x="20384" y="8029"/>
                </a:moveTo>
                <a:cubicBezTo>
                  <a:pt x="20355" y="8029"/>
                  <a:pt x="20331" y="8077"/>
                  <a:pt x="20331" y="8134"/>
                </a:cubicBezTo>
                <a:lnTo>
                  <a:pt x="20331" y="8354"/>
                </a:lnTo>
                <a:cubicBezTo>
                  <a:pt x="20331" y="8412"/>
                  <a:pt x="20355" y="8459"/>
                  <a:pt x="20384" y="8459"/>
                </a:cubicBezTo>
                <a:cubicBezTo>
                  <a:pt x="20413" y="8459"/>
                  <a:pt x="20436" y="8412"/>
                  <a:pt x="20436" y="8354"/>
                </a:cubicBezTo>
                <a:lnTo>
                  <a:pt x="20436" y="8134"/>
                </a:lnTo>
                <a:cubicBezTo>
                  <a:pt x="20436" y="8077"/>
                  <a:pt x="20413" y="8029"/>
                  <a:pt x="20384" y="8029"/>
                </a:cubicBezTo>
                <a:close/>
                <a:moveTo>
                  <a:pt x="21234" y="8029"/>
                </a:moveTo>
                <a:cubicBezTo>
                  <a:pt x="21204" y="8029"/>
                  <a:pt x="21181" y="8077"/>
                  <a:pt x="21181" y="8134"/>
                </a:cubicBezTo>
                <a:lnTo>
                  <a:pt x="21181" y="8354"/>
                </a:lnTo>
                <a:cubicBezTo>
                  <a:pt x="21181" y="8412"/>
                  <a:pt x="21204" y="8459"/>
                  <a:pt x="21234" y="8459"/>
                </a:cubicBezTo>
                <a:cubicBezTo>
                  <a:pt x="21263" y="8459"/>
                  <a:pt x="21285" y="8412"/>
                  <a:pt x="21285" y="8354"/>
                </a:cubicBezTo>
                <a:lnTo>
                  <a:pt x="21285" y="8134"/>
                </a:lnTo>
                <a:cubicBezTo>
                  <a:pt x="21285" y="8077"/>
                  <a:pt x="21263" y="8029"/>
                  <a:pt x="21234" y="8029"/>
                </a:cubicBezTo>
                <a:close/>
                <a:moveTo>
                  <a:pt x="21547" y="8029"/>
                </a:moveTo>
                <a:cubicBezTo>
                  <a:pt x="21518" y="8029"/>
                  <a:pt x="21495" y="8077"/>
                  <a:pt x="21495" y="8134"/>
                </a:cubicBezTo>
                <a:lnTo>
                  <a:pt x="21495" y="8354"/>
                </a:lnTo>
                <a:cubicBezTo>
                  <a:pt x="21495" y="8412"/>
                  <a:pt x="21518" y="8459"/>
                  <a:pt x="21547" y="8459"/>
                </a:cubicBezTo>
                <a:cubicBezTo>
                  <a:pt x="21576" y="8459"/>
                  <a:pt x="21600" y="8412"/>
                  <a:pt x="21600" y="8354"/>
                </a:cubicBezTo>
                <a:lnTo>
                  <a:pt x="21600" y="8134"/>
                </a:lnTo>
                <a:cubicBezTo>
                  <a:pt x="21600" y="8077"/>
                  <a:pt x="21576" y="8029"/>
                  <a:pt x="21547" y="8029"/>
                </a:cubicBezTo>
                <a:close/>
                <a:moveTo>
                  <a:pt x="53" y="8759"/>
                </a:moveTo>
                <a:cubicBezTo>
                  <a:pt x="24" y="8759"/>
                  <a:pt x="0" y="8807"/>
                  <a:pt x="0" y="8864"/>
                </a:cubicBezTo>
                <a:lnTo>
                  <a:pt x="0" y="9084"/>
                </a:lnTo>
                <a:cubicBezTo>
                  <a:pt x="0" y="9142"/>
                  <a:pt x="24" y="9189"/>
                  <a:pt x="53" y="9189"/>
                </a:cubicBezTo>
                <a:cubicBezTo>
                  <a:pt x="82" y="9189"/>
                  <a:pt x="106" y="9142"/>
                  <a:pt x="106" y="9084"/>
                </a:cubicBezTo>
                <a:lnTo>
                  <a:pt x="106" y="8864"/>
                </a:lnTo>
                <a:cubicBezTo>
                  <a:pt x="106" y="8807"/>
                  <a:pt x="82" y="8759"/>
                  <a:pt x="53" y="8759"/>
                </a:cubicBezTo>
                <a:close/>
                <a:moveTo>
                  <a:pt x="367" y="8759"/>
                </a:moveTo>
                <a:cubicBezTo>
                  <a:pt x="338" y="8759"/>
                  <a:pt x="315" y="8807"/>
                  <a:pt x="315" y="8864"/>
                </a:cubicBezTo>
                <a:lnTo>
                  <a:pt x="315" y="9084"/>
                </a:lnTo>
                <a:cubicBezTo>
                  <a:pt x="315" y="9142"/>
                  <a:pt x="338" y="9189"/>
                  <a:pt x="367" y="9189"/>
                </a:cubicBezTo>
                <a:cubicBezTo>
                  <a:pt x="397" y="9189"/>
                  <a:pt x="420" y="9142"/>
                  <a:pt x="420" y="9084"/>
                </a:cubicBezTo>
                <a:lnTo>
                  <a:pt x="420" y="8864"/>
                </a:lnTo>
                <a:cubicBezTo>
                  <a:pt x="420" y="8807"/>
                  <a:pt x="397" y="8759"/>
                  <a:pt x="367" y="8759"/>
                </a:cubicBezTo>
                <a:close/>
                <a:moveTo>
                  <a:pt x="1217" y="8759"/>
                </a:moveTo>
                <a:cubicBezTo>
                  <a:pt x="1188" y="8759"/>
                  <a:pt x="1164" y="8807"/>
                  <a:pt x="1164" y="8864"/>
                </a:cubicBezTo>
                <a:lnTo>
                  <a:pt x="1164" y="9084"/>
                </a:lnTo>
                <a:cubicBezTo>
                  <a:pt x="1164" y="9142"/>
                  <a:pt x="1188" y="9189"/>
                  <a:pt x="1217" y="9189"/>
                </a:cubicBezTo>
                <a:cubicBezTo>
                  <a:pt x="1246" y="9189"/>
                  <a:pt x="1270" y="9142"/>
                  <a:pt x="1270" y="9084"/>
                </a:cubicBezTo>
                <a:lnTo>
                  <a:pt x="1270" y="8864"/>
                </a:lnTo>
                <a:cubicBezTo>
                  <a:pt x="1270" y="8807"/>
                  <a:pt x="1246" y="8759"/>
                  <a:pt x="1217" y="8759"/>
                </a:cubicBezTo>
                <a:close/>
                <a:moveTo>
                  <a:pt x="1532" y="8759"/>
                </a:moveTo>
                <a:cubicBezTo>
                  <a:pt x="1503" y="8759"/>
                  <a:pt x="1479" y="8807"/>
                  <a:pt x="1479" y="8864"/>
                </a:cubicBezTo>
                <a:lnTo>
                  <a:pt x="1479" y="9084"/>
                </a:lnTo>
                <a:cubicBezTo>
                  <a:pt x="1479" y="9142"/>
                  <a:pt x="1503" y="9189"/>
                  <a:pt x="1532" y="9189"/>
                </a:cubicBezTo>
                <a:cubicBezTo>
                  <a:pt x="1561" y="9189"/>
                  <a:pt x="1584" y="9142"/>
                  <a:pt x="1584" y="9084"/>
                </a:cubicBezTo>
                <a:lnTo>
                  <a:pt x="1584" y="8864"/>
                </a:lnTo>
                <a:cubicBezTo>
                  <a:pt x="1584" y="8807"/>
                  <a:pt x="1561" y="8759"/>
                  <a:pt x="1532" y="8759"/>
                </a:cubicBezTo>
                <a:close/>
                <a:moveTo>
                  <a:pt x="2380" y="8759"/>
                </a:moveTo>
                <a:cubicBezTo>
                  <a:pt x="2351" y="8759"/>
                  <a:pt x="2329" y="8807"/>
                  <a:pt x="2329" y="8864"/>
                </a:cubicBezTo>
                <a:lnTo>
                  <a:pt x="2329" y="9084"/>
                </a:lnTo>
                <a:cubicBezTo>
                  <a:pt x="2329" y="9142"/>
                  <a:pt x="2351" y="9189"/>
                  <a:pt x="2380" y="9189"/>
                </a:cubicBezTo>
                <a:cubicBezTo>
                  <a:pt x="2409" y="9189"/>
                  <a:pt x="2433" y="9142"/>
                  <a:pt x="2433" y="9084"/>
                </a:cubicBezTo>
                <a:lnTo>
                  <a:pt x="2433" y="8864"/>
                </a:lnTo>
                <a:cubicBezTo>
                  <a:pt x="2433" y="8807"/>
                  <a:pt x="2409" y="8759"/>
                  <a:pt x="2380" y="8759"/>
                </a:cubicBezTo>
                <a:close/>
                <a:moveTo>
                  <a:pt x="2695" y="8759"/>
                </a:moveTo>
                <a:cubicBezTo>
                  <a:pt x="2666" y="8759"/>
                  <a:pt x="2643" y="8807"/>
                  <a:pt x="2643" y="8864"/>
                </a:cubicBezTo>
                <a:lnTo>
                  <a:pt x="2643" y="9084"/>
                </a:lnTo>
                <a:cubicBezTo>
                  <a:pt x="2643" y="9142"/>
                  <a:pt x="2666" y="9189"/>
                  <a:pt x="2695" y="9189"/>
                </a:cubicBezTo>
                <a:cubicBezTo>
                  <a:pt x="2724" y="9189"/>
                  <a:pt x="2748" y="9142"/>
                  <a:pt x="2748" y="9084"/>
                </a:cubicBezTo>
                <a:lnTo>
                  <a:pt x="2748" y="8864"/>
                </a:lnTo>
                <a:cubicBezTo>
                  <a:pt x="2748" y="8807"/>
                  <a:pt x="2724" y="8759"/>
                  <a:pt x="2695" y="8759"/>
                </a:cubicBezTo>
                <a:close/>
                <a:moveTo>
                  <a:pt x="3545" y="8759"/>
                </a:moveTo>
                <a:cubicBezTo>
                  <a:pt x="3516" y="8759"/>
                  <a:pt x="3492" y="8807"/>
                  <a:pt x="3492" y="8864"/>
                </a:cubicBezTo>
                <a:lnTo>
                  <a:pt x="3492" y="9084"/>
                </a:lnTo>
                <a:cubicBezTo>
                  <a:pt x="3492" y="9142"/>
                  <a:pt x="3516" y="9189"/>
                  <a:pt x="3545" y="9189"/>
                </a:cubicBezTo>
                <a:cubicBezTo>
                  <a:pt x="3574" y="9189"/>
                  <a:pt x="3598" y="9142"/>
                  <a:pt x="3598" y="9084"/>
                </a:cubicBezTo>
                <a:lnTo>
                  <a:pt x="3598" y="8864"/>
                </a:lnTo>
                <a:cubicBezTo>
                  <a:pt x="3598" y="8807"/>
                  <a:pt x="3574" y="8759"/>
                  <a:pt x="3545" y="8759"/>
                </a:cubicBezTo>
                <a:close/>
                <a:moveTo>
                  <a:pt x="3859" y="8759"/>
                </a:moveTo>
                <a:cubicBezTo>
                  <a:pt x="3830" y="8759"/>
                  <a:pt x="3806" y="8807"/>
                  <a:pt x="3806" y="8864"/>
                </a:cubicBezTo>
                <a:lnTo>
                  <a:pt x="3806" y="9084"/>
                </a:lnTo>
                <a:cubicBezTo>
                  <a:pt x="3806" y="9142"/>
                  <a:pt x="3830" y="9189"/>
                  <a:pt x="3859" y="9189"/>
                </a:cubicBezTo>
                <a:cubicBezTo>
                  <a:pt x="3888" y="9189"/>
                  <a:pt x="3912" y="9142"/>
                  <a:pt x="3912" y="9084"/>
                </a:cubicBezTo>
                <a:lnTo>
                  <a:pt x="3912" y="8864"/>
                </a:lnTo>
                <a:cubicBezTo>
                  <a:pt x="3912" y="8807"/>
                  <a:pt x="3888" y="8759"/>
                  <a:pt x="3859" y="8759"/>
                </a:cubicBezTo>
                <a:close/>
                <a:moveTo>
                  <a:pt x="4709" y="8759"/>
                </a:moveTo>
                <a:cubicBezTo>
                  <a:pt x="4680" y="8759"/>
                  <a:pt x="4656" y="8807"/>
                  <a:pt x="4656" y="8864"/>
                </a:cubicBezTo>
                <a:lnTo>
                  <a:pt x="4656" y="9084"/>
                </a:lnTo>
                <a:cubicBezTo>
                  <a:pt x="4656" y="9142"/>
                  <a:pt x="4680" y="9189"/>
                  <a:pt x="4709" y="9189"/>
                </a:cubicBezTo>
                <a:cubicBezTo>
                  <a:pt x="4738" y="9189"/>
                  <a:pt x="4762" y="9142"/>
                  <a:pt x="4762" y="9084"/>
                </a:cubicBezTo>
                <a:lnTo>
                  <a:pt x="4762" y="8864"/>
                </a:lnTo>
                <a:cubicBezTo>
                  <a:pt x="4762" y="8807"/>
                  <a:pt x="4738" y="8759"/>
                  <a:pt x="4709" y="8759"/>
                </a:cubicBezTo>
                <a:close/>
                <a:moveTo>
                  <a:pt x="5023" y="8759"/>
                </a:moveTo>
                <a:cubicBezTo>
                  <a:pt x="4994" y="8759"/>
                  <a:pt x="4970" y="8807"/>
                  <a:pt x="4970" y="8864"/>
                </a:cubicBezTo>
                <a:lnTo>
                  <a:pt x="4970" y="9084"/>
                </a:lnTo>
                <a:cubicBezTo>
                  <a:pt x="4970" y="9142"/>
                  <a:pt x="4994" y="9189"/>
                  <a:pt x="5023" y="9189"/>
                </a:cubicBezTo>
                <a:cubicBezTo>
                  <a:pt x="5053" y="9189"/>
                  <a:pt x="5076" y="9142"/>
                  <a:pt x="5076" y="9084"/>
                </a:cubicBezTo>
                <a:lnTo>
                  <a:pt x="5076" y="8864"/>
                </a:lnTo>
                <a:cubicBezTo>
                  <a:pt x="5076" y="8807"/>
                  <a:pt x="5053" y="8759"/>
                  <a:pt x="5023" y="8759"/>
                </a:cubicBezTo>
                <a:close/>
                <a:moveTo>
                  <a:pt x="5873" y="8759"/>
                </a:moveTo>
                <a:cubicBezTo>
                  <a:pt x="5844" y="8759"/>
                  <a:pt x="5820" y="8807"/>
                  <a:pt x="5820" y="8864"/>
                </a:cubicBezTo>
                <a:lnTo>
                  <a:pt x="5820" y="9084"/>
                </a:lnTo>
                <a:cubicBezTo>
                  <a:pt x="5820" y="9142"/>
                  <a:pt x="5844" y="9189"/>
                  <a:pt x="5873" y="9189"/>
                </a:cubicBezTo>
                <a:cubicBezTo>
                  <a:pt x="5902" y="9189"/>
                  <a:pt x="5926" y="9142"/>
                  <a:pt x="5926" y="9084"/>
                </a:cubicBezTo>
                <a:lnTo>
                  <a:pt x="5926" y="8864"/>
                </a:lnTo>
                <a:cubicBezTo>
                  <a:pt x="5926" y="8807"/>
                  <a:pt x="5902" y="8759"/>
                  <a:pt x="5873" y="8759"/>
                </a:cubicBezTo>
                <a:close/>
                <a:moveTo>
                  <a:pt x="6188" y="8759"/>
                </a:moveTo>
                <a:cubicBezTo>
                  <a:pt x="6159" y="8759"/>
                  <a:pt x="6135" y="8807"/>
                  <a:pt x="6135" y="8864"/>
                </a:cubicBezTo>
                <a:lnTo>
                  <a:pt x="6135" y="9084"/>
                </a:lnTo>
                <a:cubicBezTo>
                  <a:pt x="6135" y="9142"/>
                  <a:pt x="6159" y="9189"/>
                  <a:pt x="6188" y="9189"/>
                </a:cubicBezTo>
                <a:cubicBezTo>
                  <a:pt x="6217" y="9189"/>
                  <a:pt x="6240" y="9142"/>
                  <a:pt x="6240" y="9084"/>
                </a:cubicBezTo>
                <a:lnTo>
                  <a:pt x="6240" y="8864"/>
                </a:lnTo>
                <a:cubicBezTo>
                  <a:pt x="6240" y="8807"/>
                  <a:pt x="6217" y="8759"/>
                  <a:pt x="6188" y="8759"/>
                </a:cubicBezTo>
                <a:close/>
                <a:moveTo>
                  <a:pt x="7036" y="8759"/>
                </a:moveTo>
                <a:cubicBezTo>
                  <a:pt x="7007" y="8759"/>
                  <a:pt x="6984" y="8807"/>
                  <a:pt x="6984" y="8864"/>
                </a:cubicBezTo>
                <a:lnTo>
                  <a:pt x="6984" y="9084"/>
                </a:lnTo>
                <a:cubicBezTo>
                  <a:pt x="6984" y="9142"/>
                  <a:pt x="7007" y="9189"/>
                  <a:pt x="7036" y="9189"/>
                </a:cubicBezTo>
                <a:cubicBezTo>
                  <a:pt x="7065" y="9189"/>
                  <a:pt x="7089" y="9142"/>
                  <a:pt x="7089" y="9084"/>
                </a:cubicBezTo>
                <a:lnTo>
                  <a:pt x="7089" y="8864"/>
                </a:lnTo>
                <a:cubicBezTo>
                  <a:pt x="7089" y="8807"/>
                  <a:pt x="7065" y="8759"/>
                  <a:pt x="7036" y="8759"/>
                </a:cubicBezTo>
                <a:close/>
                <a:moveTo>
                  <a:pt x="7351" y="8759"/>
                </a:moveTo>
                <a:cubicBezTo>
                  <a:pt x="7322" y="8759"/>
                  <a:pt x="7299" y="8807"/>
                  <a:pt x="7299" y="8864"/>
                </a:cubicBezTo>
                <a:lnTo>
                  <a:pt x="7299" y="9084"/>
                </a:lnTo>
                <a:cubicBezTo>
                  <a:pt x="7299" y="9142"/>
                  <a:pt x="7322" y="9189"/>
                  <a:pt x="7351" y="9189"/>
                </a:cubicBezTo>
                <a:cubicBezTo>
                  <a:pt x="7380" y="9189"/>
                  <a:pt x="7404" y="9142"/>
                  <a:pt x="7404" y="9084"/>
                </a:cubicBezTo>
                <a:lnTo>
                  <a:pt x="7404" y="8864"/>
                </a:lnTo>
                <a:cubicBezTo>
                  <a:pt x="7404" y="8807"/>
                  <a:pt x="7380" y="8759"/>
                  <a:pt x="7351" y="8759"/>
                </a:cubicBezTo>
                <a:close/>
                <a:moveTo>
                  <a:pt x="8201" y="8759"/>
                </a:moveTo>
                <a:cubicBezTo>
                  <a:pt x="8171" y="8759"/>
                  <a:pt x="8148" y="8807"/>
                  <a:pt x="8148" y="8864"/>
                </a:cubicBezTo>
                <a:lnTo>
                  <a:pt x="8148" y="9084"/>
                </a:lnTo>
                <a:cubicBezTo>
                  <a:pt x="8148" y="9142"/>
                  <a:pt x="8171" y="9189"/>
                  <a:pt x="8201" y="9189"/>
                </a:cubicBezTo>
                <a:cubicBezTo>
                  <a:pt x="8230" y="9189"/>
                  <a:pt x="8254" y="9142"/>
                  <a:pt x="8254" y="9084"/>
                </a:cubicBezTo>
                <a:lnTo>
                  <a:pt x="8254" y="8864"/>
                </a:lnTo>
                <a:cubicBezTo>
                  <a:pt x="8254" y="8807"/>
                  <a:pt x="8230" y="8759"/>
                  <a:pt x="8201" y="8759"/>
                </a:cubicBezTo>
                <a:close/>
                <a:moveTo>
                  <a:pt x="8515" y="8759"/>
                </a:moveTo>
                <a:cubicBezTo>
                  <a:pt x="8486" y="8759"/>
                  <a:pt x="8462" y="8807"/>
                  <a:pt x="8462" y="8864"/>
                </a:cubicBezTo>
                <a:lnTo>
                  <a:pt x="8462" y="9084"/>
                </a:lnTo>
                <a:cubicBezTo>
                  <a:pt x="8462" y="9142"/>
                  <a:pt x="8486" y="9189"/>
                  <a:pt x="8515" y="9189"/>
                </a:cubicBezTo>
                <a:cubicBezTo>
                  <a:pt x="8544" y="9189"/>
                  <a:pt x="8568" y="9142"/>
                  <a:pt x="8568" y="9084"/>
                </a:cubicBezTo>
                <a:lnTo>
                  <a:pt x="8568" y="8864"/>
                </a:lnTo>
                <a:cubicBezTo>
                  <a:pt x="8568" y="8807"/>
                  <a:pt x="8544" y="8759"/>
                  <a:pt x="8515" y="8759"/>
                </a:cubicBezTo>
                <a:close/>
                <a:moveTo>
                  <a:pt x="9365" y="8759"/>
                </a:moveTo>
                <a:cubicBezTo>
                  <a:pt x="9336" y="8759"/>
                  <a:pt x="9312" y="8807"/>
                  <a:pt x="9312" y="8864"/>
                </a:cubicBezTo>
                <a:lnTo>
                  <a:pt x="9312" y="9084"/>
                </a:lnTo>
                <a:cubicBezTo>
                  <a:pt x="9312" y="9142"/>
                  <a:pt x="9336" y="9189"/>
                  <a:pt x="9365" y="9189"/>
                </a:cubicBezTo>
                <a:cubicBezTo>
                  <a:pt x="9394" y="9189"/>
                  <a:pt x="9418" y="9142"/>
                  <a:pt x="9418" y="9084"/>
                </a:cubicBezTo>
                <a:lnTo>
                  <a:pt x="9418" y="8864"/>
                </a:lnTo>
                <a:cubicBezTo>
                  <a:pt x="9418" y="8807"/>
                  <a:pt x="9394" y="8759"/>
                  <a:pt x="9365" y="8759"/>
                </a:cubicBezTo>
                <a:close/>
                <a:moveTo>
                  <a:pt x="9679" y="8759"/>
                </a:moveTo>
                <a:cubicBezTo>
                  <a:pt x="9650" y="8759"/>
                  <a:pt x="9626" y="8807"/>
                  <a:pt x="9626" y="8864"/>
                </a:cubicBezTo>
                <a:lnTo>
                  <a:pt x="9626" y="9084"/>
                </a:lnTo>
                <a:cubicBezTo>
                  <a:pt x="9626" y="9142"/>
                  <a:pt x="9650" y="9189"/>
                  <a:pt x="9679" y="9189"/>
                </a:cubicBezTo>
                <a:cubicBezTo>
                  <a:pt x="9708" y="9189"/>
                  <a:pt x="9732" y="9142"/>
                  <a:pt x="9732" y="9084"/>
                </a:cubicBezTo>
                <a:lnTo>
                  <a:pt x="9732" y="8864"/>
                </a:lnTo>
                <a:cubicBezTo>
                  <a:pt x="9732" y="8807"/>
                  <a:pt x="9708" y="8759"/>
                  <a:pt x="9679" y="8759"/>
                </a:cubicBezTo>
                <a:close/>
                <a:moveTo>
                  <a:pt x="10529" y="8759"/>
                </a:moveTo>
                <a:cubicBezTo>
                  <a:pt x="10500" y="8759"/>
                  <a:pt x="10476" y="8807"/>
                  <a:pt x="10476" y="8864"/>
                </a:cubicBezTo>
                <a:lnTo>
                  <a:pt x="10476" y="9084"/>
                </a:lnTo>
                <a:cubicBezTo>
                  <a:pt x="10476" y="9142"/>
                  <a:pt x="10500" y="9189"/>
                  <a:pt x="10529" y="9189"/>
                </a:cubicBezTo>
                <a:cubicBezTo>
                  <a:pt x="10558" y="9189"/>
                  <a:pt x="10582" y="9142"/>
                  <a:pt x="10582" y="9084"/>
                </a:cubicBezTo>
                <a:lnTo>
                  <a:pt x="10582" y="8864"/>
                </a:lnTo>
                <a:cubicBezTo>
                  <a:pt x="10582" y="8807"/>
                  <a:pt x="10558" y="8759"/>
                  <a:pt x="10529" y="8759"/>
                </a:cubicBezTo>
                <a:close/>
                <a:moveTo>
                  <a:pt x="10844" y="8759"/>
                </a:moveTo>
                <a:cubicBezTo>
                  <a:pt x="10814" y="8759"/>
                  <a:pt x="10791" y="8807"/>
                  <a:pt x="10791" y="8864"/>
                </a:cubicBezTo>
                <a:lnTo>
                  <a:pt x="10791" y="9084"/>
                </a:lnTo>
                <a:cubicBezTo>
                  <a:pt x="10791" y="9142"/>
                  <a:pt x="10814" y="9189"/>
                  <a:pt x="10844" y="9189"/>
                </a:cubicBezTo>
                <a:cubicBezTo>
                  <a:pt x="10873" y="9189"/>
                  <a:pt x="10895" y="9142"/>
                  <a:pt x="10895" y="9084"/>
                </a:cubicBezTo>
                <a:lnTo>
                  <a:pt x="10895" y="8864"/>
                </a:lnTo>
                <a:cubicBezTo>
                  <a:pt x="10895" y="8807"/>
                  <a:pt x="10873" y="8759"/>
                  <a:pt x="10844" y="8759"/>
                </a:cubicBezTo>
                <a:close/>
                <a:moveTo>
                  <a:pt x="11692" y="8759"/>
                </a:moveTo>
                <a:cubicBezTo>
                  <a:pt x="11663" y="8759"/>
                  <a:pt x="11640" y="8807"/>
                  <a:pt x="11640" y="8864"/>
                </a:cubicBezTo>
                <a:lnTo>
                  <a:pt x="11640" y="9084"/>
                </a:lnTo>
                <a:cubicBezTo>
                  <a:pt x="11640" y="9142"/>
                  <a:pt x="11663" y="9189"/>
                  <a:pt x="11692" y="9189"/>
                </a:cubicBezTo>
                <a:cubicBezTo>
                  <a:pt x="11721" y="9189"/>
                  <a:pt x="11745" y="9142"/>
                  <a:pt x="11745" y="9084"/>
                </a:cubicBezTo>
                <a:lnTo>
                  <a:pt x="11745" y="8864"/>
                </a:lnTo>
                <a:cubicBezTo>
                  <a:pt x="11745" y="8807"/>
                  <a:pt x="11721" y="8759"/>
                  <a:pt x="11692" y="8759"/>
                </a:cubicBezTo>
                <a:close/>
                <a:moveTo>
                  <a:pt x="12007" y="8759"/>
                </a:moveTo>
                <a:cubicBezTo>
                  <a:pt x="11978" y="8759"/>
                  <a:pt x="11955" y="8807"/>
                  <a:pt x="11955" y="8864"/>
                </a:cubicBezTo>
                <a:lnTo>
                  <a:pt x="11955" y="9084"/>
                </a:lnTo>
                <a:cubicBezTo>
                  <a:pt x="11955" y="9142"/>
                  <a:pt x="11978" y="9189"/>
                  <a:pt x="12007" y="9189"/>
                </a:cubicBezTo>
                <a:cubicBezTo>
                  <a:pt x="12036" y="9189"/>
                  <a:pt x="12060" y="9142"/>
                  <a:pt x="12060" y="9084"/>
                </a:cubicBezTo>
                <a:lnTo>
                  <a:pt x="12060" y="8864"/>
                </a:lnTo>
                <a:cubicBezTo>
                  <a:pt x="12060" y="8807"/>
                  <a:pt x="12036" y="8759"/>
                  <a:pt x="12007" y="8759"/>
                </a:cubicBezTo>
                <a:close/>
                <a:moveTo>
                  <a:pt x="12856" y="8759"/>
                </a:moveTo>
                <a:cubicBezTo>
                  <a:pt x="12827" y="8759"/>
                  <a:pt x="12804" y="8807"/>
                  <a:pt x="12804" y="8864"/>
                </a:cubicBezTo>
                <a:lnTo>
                  <a:pt x="12804" y="9084"/>
                </a:lnTo>
                <a:cubicBezTo>
                  <a:pt x="12804" y="9142"/>
                  <a:pt x="12827" y="9189"/>
                  <a:pt x="12856" y="9189"/>
                </a:cubicBezTo>
                <a:cubicBezTo>
                  <a:pt x="12886" y="9189"/>
                  <a:pt x="12909" y="9142"/>
                  <a:pt x="12909" y="9084"/>
                </a:cubicBezTo>
                <a:lnTo>
                  <a:pt x="12909" y="8864"/>
                </a:lnTo>
                <a:cubicBezTo>
                  <a:pt x="12909" y="8807"/>
                  <a:pt x="12886" y="8759"/>
                  <a:pt x="12856" y="8759"/>
                </a:cubicBezTo>
                <a:close/>
                <a:moveTo>
                  <a:pt x="13171" y="8759"/>
                </a:moveTo>
                <a:cubicBezTo>
                  <a:pt x="13142" y="8759"/>
                  <a:pt x="13118" y="8807"/>
                  <a:pt x="13118" y="8864"/>
                </a:cubicBezTo>
                <a:lnTo>
                  <a:pt x="13118" y="9084"/>
                </a:lnTo>
                <a:cubicBezTo>
                  <a:pt x="13118" y="9142"/>
                  <a:pt x="13142" y="9189"/>
                  <a:pt x="13171" y="9189"/>
                </a:cubicBezTo>
                <a:cubicBezTo>
                  <a:pt x="13200" y="9189"/>
                  <a:pt x="13224" y="9142"/>
                  <a:pt x="13224" y="9084"/>
                </a:cubicBezTo>
                <a:lnTo>
                  <a:pt x="13224" y="8864"/>
                </a:lnTo>
                <a:cubicBezTo>
                  <a:pt x="13224" y="8807"/>
                  <a:pt x="13200" y="8759"/>
                  <a:pt x="13171" y="8759"/>
                </a:cubicBezTo>
                <a:close/>
                <a:moveTo>
                  <a:pt x="14021" y="8759"/>
                </a:moveTo>
                <a:cubicBezTo>
                  <a:pt x="13992" y="8759"/>
                  <a:pt x="13968" y="8807"/>
                  <a:pt x="13968" y="8864"/>
                </a:cubicBezTo>
                <a:lnTo>
                  <a:pt x="13968" y="9084"/>
                </a:lnTo>
                <a:cubicBezTo>
                  <a:pt x="13968" y="9142"/>
                  <a:pt x="13992" y="9189"/>
                  <a:pt x="14021" y="9189"/>
                </a:cubicBezTo>
                <a:cubicBezTo>
                  <a:pt x="14050" y="9189"/>
                  <a:pt x="14074" y="9142"/>
                  <a:pt x="14074" y="9084"/>
                </a:cubicBezTo>
                <a:lnTo>
                  <a:pt x="14074" y="8864"/>
                </a:lnTo>
                <a:cubicBezTo>
                  <a:pt x="14074" y="8807"/>
                  <a:pt x="14050" y="8759"/>
                  <a:pt x="14021" y="8759"/>
                </a:cubicBezTo>
                <a:close/>
                <a:moveTo>
                  <a:pt x="14335" y="8759"/>
                </a:moveTo>
                <a:cubicBezTo>
                  <a:pt x="14306" y="8759"/>
                  <a:pt x="14282" y="8807"/>
                  <a:pt x="14282" y="8864"/>
                </a:cubicBezTo>
                <a:lnTo>
                  <a:pt x="14282" y="9084"/>
                </a:lnTo>
                <a:cubicBezTo>
                  <a:pt x="14282" y="9142"/>
                  <a:pt x="14306" y="9189"/>
                  <a:pt x="14335" y="9189"/>
                </a:cubicBezTo>
                <a:cubicBezTo>
                  <a:pt x="14364" y="9189"/>
                  <a:pt x="14388" y="9142"/>
                  <a:pt x="14388" y="9084"/>
                </a:cubicBezTo>
                <a:lnTo>
                  <a:pt x="14388" y="8864"/>
                </a:lnTo>
                <a:cubicBezTo>
                  <a:pt x="14388" y="8807"/>
                  <a:pt x="14364" y="8759"/>
                  <a:pt x="14335" y="8759"/>
                </a:cubicBezTo>
                <a:close/>
                <a:moveTo>
                  <a:pt x="15185" y="8759"/>
                </a:moveTo>
                <a:cubicBezTo>
                  <a:pt x="15156" y="8759"/>
                  <a:pt x="15132" y="8807"/>
                  <a:pt x="15132" y="8864"/>
                </a:cubicBezTo>
                <a:lnTo>
                  <a:pt x="15132" y="9084"/>
                </a:lnTo>
                <a:cubicBezTo>
                  <a:pt x="15132" y="9142"/>
                  <a:pt x="15156" y="9189"/>
                  <a:pt x="15185" y="9189"/>
                </a:cubicBezTo>
                <a:cubicBezTo>
                  <a:pt x="15214" y="9189"/>
                  <a:pt x="15237" y="9142"/>
                  <a:pt x="15237" y="9084"/>
                </a:cubicBezTo>
                <a:lnTo>
                  <a:pt x="15237" y="8864"/>
                </a:lnTo>
                <a:cubicBezTo>
                  <a:pt x="15237" y="8807"/>
                  <a:pt x="15214" y="8759"/>
                  <a:pt x="15185" y="8759"/>
                </a:cubicBezTo>
                <a:close/>
                <a:moveTo>
                  <a:pt x="15500" y="8759"/>
                </a:moveTo>
                <a:cubicBezTo>
                  <a:pt x="15470" y="8759"/>
                  <a:pt x="15447" y="8807"/>
                  <a:pt x="15447" y="8864"/>
                </a:cubicBezTo>
                <a:lnTo>
                  <a:pt x="15447" y="9084"/>
                </a:lnTo>
                <a:cubicBezTo>
                  <a:pt x="15447" y="9142"/>
                  <a:pt x="15470" y="9189"/>
                  <a:pt x="15500" y="9189"/>
                </a:cubicBezTo>
                <a:cubicBezTo>
                  <a:pt x="15529" y="9189"/>
                  <a:pt x="15551" y="9142"/>
                  <a:pt x="15551" y="9084"/>
                </a:cubicBezTo>
                <a:lnTo>
                  <a:pt x="15551" y="8864"/>
                </a:lnTo>
                <a:cubicBezTo>
                  <a:pt x="15551" y="8807"/>
                  <a:pt x="15529" y="8759"/>
                  <a:pt x="15500" y="8759"/>
                </a:cubicBezTo>
                <a:close/>
                <a:moveTo>
                  <a:pt x="16349" y="8759"/>
                </a:moveTo>
                <a:cubicBezTo>
                  <a:pt x="16320" y="8759"/>
                  <a:pt x="16296" y="8807"/>
                  <a:pt x="16296" y="8864"/>
                </a:cubicBezTo>
                <a:lnTo>
                  <a:pt x="16296" y="9084"/>
                </a:lnTo>
                <a:cubicBezTo>
                  <a:pt x="16296" y="9142"/>
                  <a:pt x="16320" y="9189"/>
                  <a:pt x="16349" y="9189"/>
                </a:cubicBezTo>
                <a:cubicBezTo>
                  <a:pt x="16378" y="9189"/>
                  <a:pt x="16401" y="9142"/>
                  <a:pt x="16401" y="9084"/>
                </a:cubicBezTo>
                <a:lnTo>
                  <a:pt x="16401" y="8864"/>
                </a:lnTo>
                <a:cubicBezTo>
                  <a:pt x="16401" y="8807"/>
                  <a:pt x="16378" y="8759"/>
                  <a:pt x="16349" y="8759"/>
                </a:cubicBezTo>
                <a:close/>
                <a:moveTo>
                  <a:pt x="16663" y="8759"/>
                </a:moveTo>
                <a:cubicBezTo>
                  <a:pt x="16634" y="8759"/>
                  <a:pt x="16611" y="8807"/>
                  <a:pt x="16611" y="8864"/>
                </a:cubicBezTo>
                <a:lnTo>
                  <a:pt x="16611" y="9084"/>
                </a:lnTo>
                <a:cubicBezTo>
                  <a:pt x="16611" y="9142"/>
                  <a:pt x="16634" y="9189"/>
                  <a:pt x="16663" y="9189"/>
                </a:cubicBezTo>
                <a:cubicBezTo>
                  <a:pt x="16692" y="9189"/>
                  <a:pt x="16716" y="9142"/>
                  <a:pt x="16716" y="9084"/>
                </a:cubicBezTo>
                <a:lnTo>
                  <a:pt x="16716" y="8864"/>
                </a:lnTo>
                <a:cubicBezTo>
                  <a:pt x="16716" y="8807"/>
                  <a:pt x="16692" y="8759"/>
                  <a:pt x="16663" y="8759"/>
                </a:cubicBezTo>
                <a:close/>
                <a:moveTo>
                  <a:pt x="17512" y="8759"/>
                </a:moveTo>
                <a:cubicBezTo>
                  <a:pt x="17483" y="8759"/>
                  <a:pt x="17459" y="8807"/>
                  <a:pt x="17459" y="8864"/>
                </a:cubicBezTo>
                <a:lnTo>
                  <a:pt x="17459" y="9084"/>
                </a:lnTo>
                <a:cubicBezTo>
                  <a:pt x="17459" y="9142"/>
                  <a:pt x="17483" y="9189"/>
                  <a:pt x="17512" y="9189"/>
                </a:cubicBezTo>
                <a:cubicBezTo>
                  <a:pt x="17541" y="9189"/>
                  <a:pt x="17565" y="9142"/>
                  <a:pt x="17565" y="9084"/>
                </a:cubicBezTo>
                <a:lnTo>
                  <a:pt x="17565" y="8864"/>
                </a:lnTo>
                <a:cubicBezTo>
                  <a:pt x="17565" y="8807"/>
                  <a:pt x="17541" y="8759"/>
                  <a:pt x="17512" y="8759"/>
                </a:cubicBezTo>
                <a:close/>
                <a:moveTo>
                  <a:pt x="17827" y="8759"/>
                </a:moveTo>
                <a:cubicBezTo>
                  <a:pt x="17798" y="8759"/>
                  <a:pt x="17774" y="8807"/>
                  <a:pt x="17774" y="8864"/>
                </a:cubicBezTo>
                <a:lnTo>
                  <a:pt x="17774" y="9084"/>
                </a:lnTo>
                <a:cubicBezTo>
                  <a:pt x="17774" y="9142"/>
                  <a:pt x="17798" y="9189"/>
                  <a:pt x="17827" y="9189"/>
                </a:cubicBezTo>
                <a:cubicBezTo>
                  <a:pt x="17856" y="9189"/>
                  <a:pt x="17880" y="9142"/>
                  <a:pt x="17880" y="9084"/>
                </a:cubicBezTo>
                <a:lnTo>
                  <a:pt x="17880" y="8864"/>
                </a:lnTo>
                <a:cubicBezTo>
                  <a:pt x="17880" y="8807"/>
                  <a:pt x="17856" y="8759"/>
                  <a:pt x="17827" y="8759"/>
                </a:cubicBezTo>
                <a:close/>
                <a:moveTo>
                  <a:pt x="18677" y="8759"/>
                </a:moveTo>
                <a:cubicBezTo>
                  <a:pt x="18648" y="8759"/>
                  <a:pt x="18624" y="8807"/>
                  <a:pt x="18624" y="8864"/>
                </a:cubicBezTo>
                <a:lnTo>
                  <a:pt x="18624" y="9084"/>
                </a:lnTo>
                <a:cubicBezTo>
                  <a:pt x="18624" y="9142"/>
                  <a:pt x="18648" y="9189"/>
                  <a:pt x="18677" y="9189"/>
                </a:cubicBezTo>
                <a:cubicBezTo>
                  <a:pt x="18706" y="9189"/>
                  <a:pt x="18730" y="9142"/>
                  <a:pt x="18730" y="9084"/>
                </a:cubicBezTo>
                <a:lnTo>
                  <a:pt x="18730" y="8864"/>
                </a:lnTo>
                <a:cubicBezTo>
                  <a:pt x="18730" y="8807"/>
                  <a:pt x="18706" y="8759"/>
                  <a:pt x="18677" y="8759"/>
                </a:cubicBezTo>
                <a:close/>
                <a:moveTo>
                  <a:pt x="18991" y="8759"/>
                </a:moveTo>
                <a:cubicBezTo>
                  <a:pt x="18962" y="8759"/>
                  <a:pt x="18938" y="8807"/>
                  <a:pt x="18938" y="8864"/>
                </a:cubicBezTo>
                <a:lnTo>
                  <a:pt x="18938" y="9084"/>
                </a:lnTo>
                <a:cubicBezTo>
                  <a:pt x="18938" y="9142"/>
                  <a:pt x="18962" y="9189"/>
                  <a:pt x="18991" y="9189"/>
                </a:cubicBezTo>
                <a:cubicBezTo>
                  <a:pt x="19020" y="9189"/>
                  <a:pt x="19044" y="9142"/>
                  <a:pt x="19044" y="9084"/>
                </a:cubicBezTo>
                <a:lnTo>
                  <a:pt x="19044" y="8864"/>
                </a:lnTo>
                <a:cubicBezTo>
                  <a:pt x="19044" y="8807"/>
                  <a:pt x="19020" y="8759"/>
                  <a:pt x="18991" y="8759"/>
                </a:cubicBezTo>
                <a:close/>
                <a:moveTo>
                  <a:pt x="19841" y="8759"/>
                </a:moveTo>
                <a:cubicBezTo>
                  <a:pt x="19812" y="8759"/>
                  <a:pt x="19788" y="8807"/>
                  <a:pt x="19788" y="8864"/>
                </a:cubicBezTo>
                <a:lnTo>
                  <a:pt x="19788" y="9084"/>
                </a:lnTo>
                <a:cubicBezTo>
                  <a:pt x="19788" y="9142"/>
                  <a:pt x="19812" y="9189"/>
                  <a:pt x="19841" y="9189"/>
                </a:cubicBezTo>
                <a:cubicBezTo>
                  <a:pt x="19870" y="9189"/>
                  <a:pt x="19894" y="9142"/>
                  <a:pt x="19894" y="9084"/>
                </a:cubicBezTo>
                <a:lnTo>
                  <a:pt x="19894" y="8864"/>
                </a:lnTo>
                <a:cubicBezTo>
                  <a:pt x="19894" y="8807"/>
                  <a:pt x="19870" y="8759"/>
                  <a:pt x="19841" y="8759"/>
                </a:cubicBezTo>
                <a:close/>
                <a:moveTo>
                  <a:pt x="20155" y="8759"/>
                </a:moveTo>
                <a:cubicBezTo>
                  <a:pt x="20126" y="8759"/>
                  <a:pt x="20102" y="8807"/>
                  <a:pt x="20102" y="8864"/>
                </a:cubicBezTo>
                <a:lnTo>
                  <a:pt x="20102" y="9084"/>
                </a:lnTo>
                <a:cubicBezTo>
                  <a:pt x="20102" y="9142"/>
                  <a:pt x="20126" y="9189"/>
                  <a:pt x="20155" y="9189"/>
                </a:cubicBezTo>
                <a:cubicBezTo>
                  <a:pt x="20184" y="9189"/>
                  <a:pt x="20207" y="9142"/>
                  <a:pt x="20207" y="9084"/>
                </a:cubicBezTo>
                <a:lnTo>
                  <a:pt x="20207" y="8864"/>
                </a:lnTo>
                <a:cubicBezTo>
                  <a:pt x="20207" y="8807"/>
                  <a:pt x="20184" y="8759"/>
                  <a:pt x="20155" y="8759"/>
                </a:cubicBezTo>
                <a:close/>
                <a:moveTo>
                  <a:pt x="21004" y="8759"/>
                </a:moveTo>
                <a:cubicBezTo>
                  <a:pt x="20975" y="8759"/>
                  <a:pt x="20952" y="8807"/>
                  <a:pt x="20952" y="8864"/>
                </a:cubicBezTo>
                <a:lnTo>
                  <a:pt x="20952" y="9084"/>
                </a:lnTo>
                <a:cubicBezTo>
                  <a:pt x="20952" y="9142"/>
                  <a:pt x="20975" y="9189"/>
                  <a:pt x="21004" y="9189"/>
                </a:cubicBezTo>
                <a:cubicBezTo>
                  <a:pt x="21033" y="9189"/>
                  <a:pt x="21057" y="9142"/>
                  <a:pt x="21057" y="9084"/>
                </a:cubicBezTo>
                <a:lnTo>
                  <a:pt x="21057" y="8864"/>
                </a:lnTo>
                <a:cubicBezTo>
                  <a:pt x="21057" y="8807"/>
                  <a:pt x="21033" y="8759"/>
                  <a:pt x="21004" y="8759"/>
                </a:cubicBezTo>
                <a:close/>
                <a:moveTo>
                  <a:pt x="21319" y="8759"/>
                </a:moveTo>
                <a:cubicBezTo>
                  <a:pt x="21289" y="8759"/>
                  <a:pt x="21267" y="8807"/>
                  <a:pt x="21267" y="8864"/>
                </a:cubicBezTo>
                <a:lnTo>
                  <a:pt x="21267" y="9084"/>
                </a:lnTo>
                <a:cubicBezTo>
                  <a:pt x="21267" y="9142"/>
                  <a:pt x="21289" y="9189"/>
                  <a:pt x="21319" y="9189"/>
                </a:cubicBezTo>
                <a:cubicBezTo>
                  <a:pt x="21348" y="9189"/>
                  <a:pt x="21372" y="9142"/>
                  <a:pt x="21372" y="9084"/>
                </a:cubicBezTo>
                <a:lnTo>
                  <a:pt x="21372" y="8864"/>
                </a:lnTo>
                <a:cubicBezTo>
                  <a:pt x="21372" y="8807"/>
                  <a:pt x="21348" y="8759"/>
                  <a:pt x="21319" y="8759"/>
                </a:cubicBezTo>
                <a:close/>
                <a:moveTo>
                  <a:pt x="281" y="9489"/>
                </a:moveTo>
                <a:cubicBezTo>
                  <a:pt x="252" y="9489"/>
                  <a:pt x="228" y="9536"/>
                  <a:pt x="228" y="9594"/>
                </a:cubicBezTo>
                <a:lnTo>
                  <a:pt x="228" y="9814"/>
                </a:lnTo>
                <a:cubicBezTo>
                  <a:pt x="228" y="9871"/>
                  <a:pt x="252" y="9919"/>
                  <a:pt x="281" y="9919"/>
                </a:cubicBezTo>
                <a:cubicBezTo>
                  <a:pt x="311" y="9919"/>
                  <a:pt x="334" y="9871"/>
                  <a:pt x="334" y="9814"/>
                </a:cubicBezTo>
                <a:lnTo>
                  <a:pt x="334" y="9594"/>
                </a:lnTo>
                <a:cubicBezTo>
                  <a:pt x="334" y="9536"/>
                  <a:pt x="311" y="9489"/>
                  <a:pt x="281" y="9489"/>
                </a:cubicBezTo>
                <a:close/>
                <a:moveTo>
                  <a:pt x="596" y="9489"/>
                </a:moveTo>
                <a:cubicBezTo>
                  <a:pt x="567" y="9489"/>
                  <a:pt x="543" y="9536"/>
                  <a:pt x="543" y="9594"/>
                </a:cubicBezTo>
                <a:lnTo>
                  <a:pt x="543" y="9814"/>
                </a:lnTo>
                <a:cubicBezTo>
                  <a:pt x="543" y="9871"/>
                  <a:pt x="567" y="9919"/>
                  <a:pt x="596" y="9919"/>
                </a:cubicBezTo>
                <a:cubicBezTo>
                  <a:pt x="625" y="9919"/>
                  <a:pt x="649" y="9871"/>
                  <a:pt x="649" y="9814"/>
                </a:cubicBezTo>
                <a:lnTo>
                  <a:pt x="649" y="9594"/>
                </a:lnTo>
                <a:cubicBezTo>
                  <a:pt x="649" y="9536"/>
                  <a:pt x="625" y="9489"/>
                  <a:pt x="596" y="9489"/>
                </a:cubicBezTo>
                <a:close/>
                <a:moveTo>
                  <a:pt x="1446" y="9489"/>
                </a:moveTo>
                <a:cubicBezTo>
                  <a:pt x="1417" y="9489"/>
                  <a:pt x="1393" y="9536"/>
                  <a:pt x="1393" y="9594"/>
                </a:cubicBezTo>
                <a:lnTo>
                  <a:pt x="1393" y="9814"/>
                </a:lnTo>
                <a:cubicBezTo>
                  <a:pt x="1393" y="9871"/>
                  <a:pt x="1417" y="9919"/>
                  <a:pt x="1446" y="9919"/>
                </a:cubicBezTo>
                <a:cubicBezTo>
                  <a:pt x="1475" y="9919"/>
                  <a:pt x="1499" y="9871"/>
                  <a:pt x="1499" y="9814"/>
                </a:cubicBezTo>
                <a:lnTo>
                  <a:pt x="1499" y="9594"/>
                </a:lnTo>
                <a:cubicBezTo>
                  <a:pt x="1499" y="9536"/>
                  <a:pt x="1475" y="9489"/>
                  <a:pt x="1446" y="9489"/>
                </a:cubicBezTo>
                <a:close/>
                <a:moveTo>
                  <a:pt x="1760" y="9489"/>
                </a:moveTo>
                <a:cubicBezTo>
                  <a:pt x="1731" y="9489"/>
                  <a:pt x="1707" y="9536"/>
                  <a:pt x="1707" y="9594"/>
                </a:cubicBezTo>
                <a:lnTo>
                  <a:pt x="1707" y="9814"/>
                </a:lnTo>
                <a:cubicBezTo>
                  <a:pt x="1707" y="9871"/>
                  <a:pt x="1731" y="9919"/>
                  <a:pt x="1760" y="9919"/>
                </a:cubicBezTo>
                <a:cubicBezTo>
                  <a:pt x="1789" y="9919"/>
                  <a:pt x="1813" y="9871"/>
                  <a:pt x="1813" y="9814"/>
                </a:cubicBezTo>
                <a:lnTo>
                  <a:pt x="1813" y="9594"/>
                </a:lnTo>
                <a:cubicBezTo>
                  <a:pt x="1813" y="9536"/>
                  <a:pt x="1789" y="9489"/>
                  <a:pt x="1760" y="9489"/>
                </a:cubicBezTo>
                <a:close/>
                <a:moveTo>
                  <a:pt x="2610" y="9489"/>
                </a:moveTo>
                <a:cubicBezTo>
                  <a:pt x="2581" y="9489"/>
                  <a:pt x="2557" y="9536"/>
                  <a:pt x="2557" y="9594"/>
                </a:cubicBezTo>
                <a:lnTo>
                  <a:pt x="2557" y="9814"/>
                </a:lnTo>
                <a:cubicBezTo>
                  <a:pt x="2557" y="9871"/>
                  <a:pt x="2581" y="9919"/>
                  <a:pt x="2610" y="9919"/>
                </a:cubicBezTo>
                <a:cubicBezTo>
                  <a:pt x="2639" y="9919"/>
                  <a:pt x="2662" y="9871"/>
                  <a:pt x="2662" y="9814"/>
                </a:cubicBezTo>
                <a:lnTo>
                  <a:pt x="2662" y="9594"/>
                </a:lnTo>
                <a:cubicBezTo>
                  <a:pt x="2662" y="9536"/>
                  <a:pt x="2639" y="9489"/>
                  <a:pt x="2610" y="9489"/>
                </a:cubicBezTo>
                <a:close/>
                <a:moveTo>
                  <a:pt x="2924" y="9489"/>
                </a:moveTo>
                <a:cubicBezTo>
                  <a:pt x="2895" y="9489"/>
                  <a:pt x="2871" y="9536"/>
                  <a:pt x="2871" y="9594"/>
                </a:cubicBezTo>
                <a:lnTo>
                  <a:pt x="2871" y="9814"/>
                </a:lnTo>
                <a:cubicBezTo>
                  <a:pt x="2871" y="9871"/>
                  <a:pt x="2895" y="9919"/>
                  <a:pt x="2924" y="9919"/>
                </a:cubicBezTo>
                <a:cubicBezTo>
                  <a:pt x="2954" y="9919"/>
                  <a:pt x="2976" y="9871"/>
                  <a:pt x="2976" y="9814"/>
                </a:cubicBezTo>
                <a:lnTo>
                  <a:pt x="2976" y="9594"/>
                </a:lnTo>
                <a:cubicBezTo>
                  <a:pt x="2976" y="9536"/>
                  <a:pt x="2954" y="9489"/>
                  <a:pt x="2924" y="9489"/>
                </a:cubicBezTo>
                <a:close/>
                <a:moveTo>
                  <a:pt x="3773" y="9489"/>
                </a:moveTo>
                <a:cubicBezTo>
                  <a:pt x="3744" y="9489"/>
                  <a:pt x="3721" y="9536"/>
                  <a:pt x="3721" y="9594"/>
                </a:cubicBezTo>
                <a:lnTo>
                  <a:pt x="3721" y="9814"/>
                </a:lnTo>
                <a:cubicBezTo>
                  <a:pt x="3721" y="9871"/>
                  <a:pt x="3744" y="9919"/>
                  <a:pt x="3773" y="9919"/>
                </a:cubicBezTo>
                <a:cubicBezTo>
                  <a:pt x="3802" y="9919"/>
                  <a:pt x="3826" y="9871"/>
                  <a:pt x="3826" y="9814"/>
                </a:cubicBezTo>
                <a:lnTo>
                  <a:pt x="3826" y="9594"/>
                </a:lnTo>
                <a:cubicBezTo>
                  <a:pt x="3826" y="9536"/>
                  <a:pt x="3802" y="9489"/>
                  <a:pt x="3773" y="9489"/>
                </a:cubicBezTo>
                <a:close/>
                <a:moveTo>
                  <a:pt x="4088" y="9489"/>
                </a:moveTo>
                <a:cubicBezTo>
                  <a:pt x="4058" y="9489"/>
                  <a:pt x="4035" y="9536"/>
                  <a:pt x="4035" y="9594"/>
                </a:cubicBezTo>
                <a:lnTo>
                  <a:pt x="4035" y="9814"/>
                </a:lnTo>
                <a:cubicBezTo>
                  <a:pt x="4035" y="9871"/>
                  <a:pt x="4058" y="9919"/>
                  <a:pt x="4088" y="9919"/>
                </a:cubicBezTo>
                <a:cubicBezTo>
                  <a:pt x="4117" y="9919"/>
                  <a:pt x="4141" y="9871"/>
                  <a:pt x="4141" y="9814"/>
                </a:cubicBezTo>
                <a:lnTo>
                  <a:pt x="4141" y="9594"/>
                </a:lnTo>
                <a:cubicBezTo>
                  <a:pt x="4141" y="9536"/>
                  <a:pt x="4117" y="9489"/>
                  <a:pt x="4088" y="9489"/>
                </a:cubicBezTo>
                <a:close/>
                <a:moveTo>
                  <a:pt x="4937" y="9489"/>
                </a:moveTo>
                <a:cubicBezTo>
                  <a:pt x="4908" y="9489"/>
                  <a:pt x="4884" y="9536"/>
                  <a:pt x="4884" y="9594"/>
                </a:cubicBezTo>
                <a:lnTo>
                  <a:pt x="4884" y="9814"/>
                </a:lnTo>
                <a:cubicBezTo>
                  <a:pt x="4884" y="9871"/>
                  <a:pt x="4908" y="9919"/>
                  <a:pt x="4937" y="9919"/>
                </a:cubicBezTo>
                <a:cubicBezTo>
                  <a:pt x="4966" y="9919"/>
                  <a:pt x="4990" y="9871"/>
                  <a:pt x="4990" y="9814"/>
                </a:cubicBezTo>
                <a:lnTo>
                  <a:pt x="4990" y="9594"/>
                </a:lnTo>
                <a:cubicBezTo>
                  <a:pt x="4990" y="9536"/>
                  <a:pt x="4966" y="9489"/>
                  <a:pt x="4937" y="9489"/>
                </a:cubicBezTo>
                <a:close/>
                <a:moveTo>
                  <a:pt x="5252" y="9489"/>
                </a:moveTo>
                <a:cubicBezTo>
                  <a:pt x="5223" y="9489"/>
                  <a:pt x="5199" y="9536"/>
                  <a:pt x="5199" y="9594"/>
                </a:cubicBezTo>
                <a:lnTo>
                  <a:pt x="5199" y="9814"/>
                </a:lnTo>
                <a:cubicBezTo>
                  <a:pt x="5199" y="9871"/>
                  <a:pt x="5223" y="9919"/>
                  <a:pt x="5252" y="9919"/>
                </a:cubicBezTo>
                <a:cubicBezTo>
                  <a:pt x="5281" y="9919"/>
                  <a:pt x="5305" y="9871"/>
                  <a:pt x="5305" y="9814"/>
                </a:cubicBezTo>
                <a:lnTo>
                  <a:pt x="5305" y="9594"/>
                </a:lnTo>
                <a:cubicBezTo>
                  <a:pt x="5305" y="9536"/>
                  <a:pt x="5281" y="9489"/>
                  <a:pt x="5252" y="9489"/>
                </a:cubicBezTo>
                <a:close/>
                <a:moveTo>
                  <a:pt x="6102" y="9489"/>
                </a:moveTo>
                <a:cubicBezTo>
                  <a:pt x="6072" y="9489"/>
                  <a:pt x="6049" y="9536"/>
                  <a:pt x="6049" y="9594"/>
                </a:cubicBezTo>
                <a:lnTo>
                  <a:pt x="6049" y="9814"/>
                </a:lnTo>
                <a:cubicBezTo>
                  <a:pt x="6049" y="9871"/>
                  <a:pt x="6072" y="9919"/>
                  <a:pt x="6102" y="9919"/>
                </a:cubicBezTo>
                <a:cubicBezTo>
                  <a:pt x="6131" y="9919"/>
                  <a:pt x="6155" y="9871"/>
                  <a:pt x="6155" y="9814"/>
                </a:cubicBezTo>
                <a:lnTo>
                  <a:pt x="6155" y="9594"/>
                </a:lnTo>
                <a:cubicBezTo>
                  <a:pt x="6155" y="9536"/>
                  <a:pt x="6131" y="9489"/>
                  <a:pt x="6102" y="9489"/>
                </a:cubicBezTo>
                <a:close/>
                <a:moveTo>
                  <a:pt x="6416" y="9489"/>
                </a:moveTo>
                <a:cubicBezTo>
                  <a:pt x="6387" y="9489"/>
                  <a:pt x="6363" y="9536"/>
                  <a:pt x="6363" y="9594"/>
                </a:cubicBezTo>
                <a:lnTo>
                  <a:pt x="6363" y="9814"/>
                </a:lnTo>
                <a:cubicBezTo>
                  <a:pt x="6363" y="9871"/>
                  <a:pt x="6387" y="9919"/>
                  <a:pt x="6416" y="9919"/>
                </a:cubicBezTo>
                <a:cubicBezTo>
                  <a:pt x="6445" y="9919"/>
                  <a:pt x="6469" y="9871"/>
                  <a:pt x="6469" y="9814"/>
                </a:cubicBezTo>
                <a:lnTo>
                  <a:pt x="6469" y="9594"/>
                </a:lnTo>
                <a:cubicBezTo>
                  <a:pt x="6469" y="9536"/>
                  <a:pt x="6445" y="9489"/>
                  <a:pt x="6416" y="9489"/>
                </a:cubicBezTo>
                <a:close/>
                <a:moveTo>
                  <a:pt x="7266" y="9489"/>
                </a:moveTo>
                <a:cubicBezTo>
                  <a:pt x="7237" y="9489"/>
                  <a:pt x="7213" y="9536"/>
                  <a:pt x="7213" y="9594"/>
                </a:cubicBezTo>
                <a:lnTo>
                  <a:pt x="7213" y="9814"/>
                </a:lnTo>
                <a:cubicBezTo>
                  <a:pt x="7213" y="9871"/>
                  <a:pt x="7237" y="9919"/>
                  <a:pt x="7266" y="9919"/>
                </a:cubicBezTo>
                <a:cubicBezTo>
                  <a:pt x="7295" y="9919"/>
                  <a:pt x="7318" y="9871"/>
                  <a:pt x="7318" y="9814"/>
                </a:cubicBezTo>
                <a:lnTo>
                  <a:pt x="7318" y="9594"/>
                </a:lnTo>
                <a:cubicBezTo>
                  <a:pt x="7318" y="9536"/>
                  <a:pt x="7295" y="9489"/>
                  <a:pt x="7266" y="9489"/>
                </a:cubicBezTo>
                <a:close/>
                <a:moveTo>
                  <a:pt x="7580" y="9489"/>
                </a:moveTo>
                <a:cubicBezTo>
                  <a:pt x="7551" y="9489"/>
                  <a:pt x="7527" y="9536"/>
                  <a:pt x="7527" y="9594"/>
                </a:cubicBezTo>
                <a:lnTo>
                  <a:pt x="7527" y="9814"/>
                </a:lnTo>
                <a:cubicBezTo>
                  <a:pt x="7527" y="9871"/>
                  <a:pt x="7551" y="9919"/>
                  <a:pt x="7580" y="9919"/>
                </a:cubicBezTo>
                <a:cubicBezTo>
                  <a:pt x="7609" y="9919"/>
                  <a:pt x="7632" y="9871"/>
                  <a:pt x="7632" y="9814"/>
                </a:cubicBezTo>
                <a:lnTo>
                  <a:pt x="7632" y="9594"/>
                </a:lnTo>
                <a:cubicBezTo>
                  <a:pt x="7632" y="9536"/>
                  <a:pt x="7609" y="9489"/>
                  <a:pt x="7580" y="9489"/>
                </a:cubicBezTo>
                <a:close/>
                <a:moveTo>
                  <a:pt x="8429" y="9489"/>
                </a:moveTo>
                <a:cubicBezTo>
                  <a:pt x="8400" y="9489"/>
                  <a:pt x="8377" y="9536"/>
                  <a:pt x="8377" y="9594"/>
                </a:cubicBezTo>
                <a:lnTo>
                  <a:pt x="8377" y="9814"/>
                </a:lnTo>
                <a:cubicBezTo>
                  <a:pt x="8377" y="9871"/>
                  <a:pt x="8400" y="9919"/>
                  <a:pt x="8429" y="9919"/>
                </a:cubicBezTo>
                <a:cubicBezTo>
                  <a:pt x="8458" y="9919"/>
                  <a:pt x="8482" y="9871"/>
                  <a:pt x="8482" y="9814"/>
                </a:cubicBezTo>
                <a:lnTo>
                  <a:pt x="8482" y="9594"/>
                </a:lnTo>
                <a:cubicBezTo>
                  <a:pt x="8482" y="9536"/>
                  <a:pt x="8458" y="9489"/>
                  <a:pt x="8429" y="9489"/>
                </a:cubicBezTo>
                <a:close/>
                <a:moveTo>
                  <a:pt x="8744" y="9489"/>
                </a:moveTo>
                <a:cubicBezTo>
                  <a:pt x="8714" y="9489"/>
                  <a:pt x="8691" y="9536"/>
                  <a:pt x="8691" y="9594"/>
                </a:cubicBezTo>
                <a:lnTo>
                  <a:pt x="8691" y="9814"/>
                </a:lnTo>
                <a:cubicBezTo>
                  <a:pt x="8691" y="9871"/>
                  <a:pt x="8714" y="9919"/>
                  <a:pt x="8744" y="9919"/>
                </a:cubicBezTo>
                <a:cubicBezTo>
                  <a:pt x="8773" y="9919"/>
                  <a:pt x="8796" y="9871"/>
                  <a:pt x="8796" y="9814"/>
                </a:cubicBezTo>
                <a:lnTo>
                  <a:pt x="8796" y="9594"/>
                </a:lnTo>
                <a:cubicBezTo>
                  <a:pt x="8796" y="9536"/>
                  <a:pt x="8773" y="9489"/>
                  <a:pt x="8744" y="9489"/>
                </a:cubicBezTo>
                <a:close/>
                <a:moveTo>
                  <a:pt x="9593" y="9489"/>
                </a:moveTo>
                <a:cubicBezTo>
                  <a:pt x="9564" y="9489"/>
                  <a:pt x="9540" y="9536"/>
                  <a:pt x="9540" y="9594"/>
                </a:cubicBezTo>
                <a:lnTo>
                  <a:pt x="9540" y="9814"/>
                </a:lnTo>
                <a:cubicBezTo>
                  <a:pt x="9540" y="9871"/>
                  <a:pt x="9564" y="9919"/>
                  <a:pt x="9593" y="9919"/>
                </a:cubicBezTo>
                <a:cubicBezTo>
                  <a:pt x="9622" y="9919"/>
                  <a:pt x="9646" y="9871"/>
                  <a:pt x="9646" y="9814"/>
                </a:cubicBezTo>
                <a:lnTo>
                  <a:pt x="9646" y="9594"/>
                </a:lnTo>
                <a:cubicBezTo>
                  <a:pt x="9646" y="9536"/>
                  <a:pt x="9622" y="9489"/>
                  <a:pt x="9593" y="9489"/>
                </a:cubicBezTo>
                <a:close/>
                <a:moveTo>
                  <a:pt x="9908" y="9489"/>
                </a:moveTo>
                <a:cubicBezTo>
                  <a:pt x="9879" y="9489"/>
                  <a:pt x="9855" y="9536"/>
                  <a:pt x="9855" y="9594"/>
                </a:cubicBezTo>
                <a:lnTo>
                  <a:pt x="9855" y="9814"/>
                </a:lnTo>
                <a:cubicBezTo>
                  <a:pt x="9855" y="9871"/>
                  <a:pt x="9879" y="9919"/>
                  <a:pt x="9908" y="9919"/>
                </a:cubicBezTo>
                <a:cubicBezTo>
                  <a:pt x="9937" y="9919"/>
                  <a:pt x="9961" y="9871"/>
                  <a:pt x="9961" y="9814"/>
                </a:cubicBezTo>
                <a:lnTo>
                  <a:pt x="9961" y="9594"/>
                </a:lnTo>
                <a:cubicBezTo>
                  <a:pt x="9961" y="9536"/>
                  <a:pt x="9937" y="9489"/>
                  <a:pt x="9908" y="9489"/>
                </a:cubicBezTo>
                <a:close/>
                <a:moveTo>
                  <a:pt x="10758" y="9489"/>
                </a:moveTo>
                <a:cubicBezTo>
                  <a:pt x="10728" y="9489"/>
                  <a:pt x="10705" y="9536"/>
                  <a:pt x="10705" y="9594"/>
                </a:cubicBezTo>
                <a:lnTo>
                  <a:pt x="10705" y="9814"/>
                </a:lnTo>
                <a:cubicBezTo>
                  <a:pt x="10705" y="9871"/>
                  <a:pt x="10728" y="9919"/>
                  <a:pt x="10758" y="9919"/>
                </a:cubicBezTo>
                <a:cubicBezTo>
                  <a:pt x="10787" y="9919"/>
                  <a:pt x="10810" y="9871"/>
                  <a:pt x="10810" y="9814"/>
                </a:cubicBezTo>
                <a:lnTo>
                  <a:pt x="10810" y="9594"/>
                </a:lnTo>
                <a:cubicBezTo>
                  <a:pt x="10810" y="9536"/>
                  <a:pt x="10787" y="9489"/>
                  <a:pt x="10758" y="9489"/>
                </a:cubicBezTo>
                <a:close/>
                <a:moveTo>
                  <a:pt x="11072" y="9489"/>
                </a:moveTo>
                <a:cubicBezTo>
                  <a:pt x="11043" y="9489"/>
                  <a:pt x="11019" y="9536"/>
                  <a:pt x="11019" y="9594"/>
                </a:cubicBezTo>
                <a:lnTo>
                  <a:pt x="11019" y="9814"/>
                </a:lnTo>
                <a:cubicBezTo>
                  <a:pt x="11019" y="9871"/>
                  <a:pt x="11043" y="9919"/>
                  <a:pt x="11072" y="9919"/>
                </a:cubicBezTo>
                <a:cubicBezTo>
                  <a:pt x="11101" y="9919"/>
                  <a:pt x="11125" y="9871"/>
                  <a:pt x="11125" y="9814"/>
                </a:cubicBezTo>
                <a:lnTo>
                  <a:pt x="11125" y="9594"/>
                </a:lnTo>
                <a:cubicBezTo>
                  <a:pt x="11125" y="9536"/>
                  <a:pt x="11101" y="9489"/>
                  <a:pt x="11072" y="9489"/>
                </a:cubicBezTo>
                <a:close/>
                <a:moveTo>
                  <a:pt x="11922" y="9489"/>
                </a:moveTo>
                <a:cubicBezTo>
                  <a:pt x="11893" y="9489"/>
                  <a:pt x="11869" y="9536"/>
                  <a:pt x="11869" y="9594"/>
                </a:cubicBezTo>
                <a:lnTo>
                  <a:pt x="11869" y="9814"/>
                </a:lnTo>
                <a:cubicBezTo>
                  <a:pt x="11869" y="9871"/>
                  <a:pt x="11893" y="9919"/>
                  <a:pt x="11922" y="9919"/>
                </a:cubicBezTo>
                <a:cubicBezTo>
                  <a:pt x="11951" y="9919"/>
                  <a:pt x="11974" y="9871"/>
                  <a:pt x="11974" y="9814"/>
                </a:cubicBezTo>
                <a:lnTo>
                  <a:pt x="11974" y="9594"/>
                </a:lnTo>
                <a:cubicBezTo>
                  <a:pt x="11974" y="9536"/>
                  <a:pt x="11951" y="9489"/>
                  <a:pt x="11922" y="9489"/>
                </a:cubicBezTo>
                <a:close/>
                <a:moveTo>
                  <a:pt x="12236" y="9489"/>
                </a:moveTo>
                <a:cubicBezTo>
                  <a:pt x="12207" y="9489"/>
                  <a:pt x="12183" y="9536"/>
                  <a:pt x="12183" y="9594"/>
                </a:cubicBezTo>
                <a:lnTo>
                  <a:pt x="12183" y="9814"/>
                </a:lnTo>
                <a:cubicBezTo>
                  <a:pt x="12183" y="9871"/>
                  <a:pt x="12207" y="9919"/>
                  <a:pt x="12236" y="9919"/>
                </a:cubicBezTo>
                <a:cubicBezTo>
                  <a:pt x="12265" y="9919"/>
                  <a:pt x="12288" y="9871"/>
                  <a:pt x="12288" y="9814"/>
                </a:cubicBezTo>
                <a:lnTo>
                  <a:pt x="12288" y="9594"/>
                </a:lnTo>
                <a:cubicBezTo>
                  <a:pt x="12288" y="9536"/>
                  <a:pt x="12265" y="9489"/>
                  <a:pt x="12236" y="9489"/>
                </a:cubicBezTo>
                <a:close/>
                <a:moveTo>
                  <a:pt x="13085" y="9489"/>
                </a:moveTo>
                <a:cubicBezTo>
                  <a:pt x="13056" y="9489"/>
                  <a:pt x="13032" y="9536"/>
                  <a:pt x="13032" y="9594"/>
                </a:cubicBezTo>
                <a:lnTo>
                  <a:pt x="13032" y="9814"/>
                </a:lnTo>
                <a:cubicBezTo>
                  <a:pt x="13032" y="9871"/>
                  <a:pt x="13056" y="9919"/>
                  <a:pt x="13085" y="9919"/>
                </a:cubicBezTo>
                <a:cubicBezTo>
                  <a:pt x="13114" y="9919"/>
                  <a:pt x="13138" y="9871"/>
                  <a:pt x="13138" y="9814"/>
                </a:cubicBezTo>
                <a:lnTo>
                  <a:pt x="13138" y="9594"/>
                </a:lnTo>
                <a:cubicBezTo>
                  <a:pt x="13138" y="9536"/>
                  <a:pt x="13114" y="9489"/>
                  <a:pt x="13085" y="9489"/>
                </a:cubicBezTo>
                <a:close/>
                <a:moveTo>
                  <a:pt x="13399" y="9489"/>
                </a:moveTo>
                <a:cubicBezTo>
                  <a:pt x="13370" y="9489"/>
                  <a:pt x="13348" y="9536"/>
                  <a:pt x="13348" y="9594"/>
                </a:cubicBezTo>
                <a:lnTo>
                  <a:pt x="13348" y="9814"/>
                </a:lnTo>
                <a:cubicBezTo>
                  <a:pt x="13348" y="9871"/>
                  <a:pt x="13370" y="9919"/>
                  <a:pt x="13399" y="9919"/>
                </a:cubicBezTo>
                <a:cubicBezTo>
                  <a:pt x="13428" y="9919"/>
                  <a:pt x="13452" y="9871"/>
                  <a:pt x="13452" y="9814"/>
                </a:cubicBezTo>
                <a:lnTo>
                  <a:pt x="13452" y="9594"/>
                </a:lnTo>
                <a:cubicBezTo>
                  <a:pt x="13452" y="9536"/>
                  <a:pt x="13428" y="9489"/>
                  <a:pt x="13399" y="9489"/>
                </a:cubicBezTo>
                <a:close/>
                <a:moveTo>
                  <a:pt x="14249" y="9489"/>
                </a:moveTo>
                <a:cubicBezTo>
                  <a:pt x="14220" y="9489"/>
                  <a:pt x="14196" y="9536"/>
                  <a:pt x="14196" y="9594"/>
                </a:cubicBezTo>
                <a:lnTo>
                  <a:pt x="14196" y="9814"/>
                </a:lnTo>
                <a:cubicBezTo>
                  <a:pt x="14196" y="9871"/>
                  <a:pt x="14220" y="9919"/>
                  <a:pt x="14249" y="9919"/>
                </a:cubicBezTo>
                <a:cubicBezTo>
                  <a:pt x="14278" y="9919"/>
                  <a:pt x="14302" y="9871"/>
                  <a:pt x="14302" y="9814"/>
                </a:cubicBezTo>
                <a:lnTo>
                  <a:pt x="14302" y="9594"/>
                </a:lnTo>
                <a:cubicBezTo>
                  <a:pt x="14302" y="9536"/>
                  <a:pt x="14278" y="9489"/>
                  <a:pt x="14249" y="9489"/>
                </a:cubicBezTo>
                <a:close/>
                <a:moveTo>
                  <a:pt x="14564" y="9489"/>
                </a:moveTo>
                <a:cubicBezTo>
                  <a:pt x="14535" y="9489"/>
                  <a:pt x="14511" y="9536"/>
                  <a:pt x="14511" y="9594"/>
                </a:cubicBezTo>
                <a:lnTo>
                  <a:pt x="14511" y="9814"/>
                </a:lnTo>
                <a:cubicBezTo>
                  <a:pt x="14511" y="9871"/>
                  <a:pt x="14535" y="9919"/>
                  <a:pt x="14564" y="9919"/>
                </a:cubicBezTo>
                <a:cubicBezTo>
                  <a:pt x="14593" y="9919"/>
                  <a:pt x="14617" y="9871"/>
                  <a:pt x="14617" y="9814"/>
                </a:cubicBezTo>
                <a:lnTo>
                  <a:pt x="14617" y="9594"/>
                </a:lnTo>
                <a:cubicBezTo>
                  <a:pt x="14617" y="9536"/>
                  <a:pt x="14593" y="9489"/>
                  <a:pt x="14564" y="9489"/>
                </a:cubicBezTo>
                <a:close/>
                <a:moveTo>
                  <a:pt x="15413" y="9489"/>
                </a:moveTo>
                <a:cubicBezTo>
                  <a:pt x="15384" y="9489"/>
                  <a:pt x="15360" y="9536"/>
                  <a:pt x="15360" y="9594"/>
                </a:cubicBezTo>
                <a:lnTo>
                  <a:pt x="15360" y="9814"/>
                </a:lnTo>
                <a:cubicBezTo>
                  <a:pt x="15360" y="9871"/>
                  <a:pt x="15384" y="9919"/>
                  <a:pt x="15413" y="9919"/>
                </a:cubicBezTo>
                <a:cubicBezTo>
                  <a:pt x="15442" y="9919"/>
                  <a:pt x="15465" y="9871"/>
                  <a:pt x="15465" y="9814"/>
                </a:cubicBezTo>
                <a:lnTo>
                  <a:pt x="15465" y="9594"/>
                </a:lnTo>
                <a:cubicBezTo>
                  <a:pt x="15465" y="9536"/>
                  <a:pt x="15442" y="9489"/>
                  <a:pt x="15413" y="9489"/>
                </a:cubicBezTo>
                <a:close/>
                <a:moveTo>
                  <a:pt x="15728" y="9489"/>
                </a:moveTo>
                <a:cubicBezTo>
                  <a:pt x="15699" y="9489"/>
                  <a:pt x="15675" y="9536"/>
                  <a:pt x="15675" y="9594"/>
                </a:cubicBezTo>
                <a:lnTo>
                  <a:pt x="15675" y="9814"/>
                </a:lnTo>
                <a:cubicBezTo>
                  <a:pt x="15675" y="9871"/>
                  <a:pt x="15699" y="9919"/>
                  <a:pt x="15728" y="9919"/>
                </a:cubicBezTo>
                <a:cubicBezTo>
                  <a:pt x="15757" y="9919"/>
                  <a:pt x="15781" y="9871"/>
                  <a:pt x="15781" y="9814"/>
                </a:cubicBezTo>
                <a:lnTo>
                  <a:pt x="15781" y="9594"/>
                </a:lnTo>
                <a:cubicBezTo>
                  <a:pt x="15781" y="9536"/>
                  <a:pt x="15757" y="9489"/>
                  <a:pt x="15728" y="9489"/>
                </a:cubicBezTo>
                <a:close/>
                <a:moveTo>
                  <a:pt x="16578" y="9489"/>
                </a:moveTo>
                <a:cubicBezTo>
                  <a:pt x="16549" y="9489"/>
                  <a:pt x="16525" y="9536"/>
                  <a:pt x="16525" y="9594"/>
                </a:cubicBezTo>
                <a:lnTo>
                  <a:pt x="16525" y="9814"/>
                </a:lnTo>
                <a:cubicBezTo>
                  <a:pt x="16525" y="9871"/>
                  <a:pt x="16549" y="9919"/>
                  <a:pt x="16578" y="9919"/>
                </a:cubicBezTo>
                <a:cubicBezTo>
                  <a:pt x="16607" y="9919"/>
                  <a:pt x="16630" y="9871"/>
                  <a:pt x="16630" y="9814"/>
                </a:cubicBezTo>
                <a:lnTo>
                  <a:pt x="16630" y="9594"/>
                </a:lnTo>
                <a:cubicBezTo>
                  <a:pt x="16630" y="9536"/>
                  <a:pt x="16607" y="9489"/>
                  <a:pt x="16578" y="9489"/>
                </a:cubicBezTo>
                <a:close/>
                <a:moveTo>
                  <a:pt x="16892" y="9489"/>
                </a:moveTo>
                <a:cubicBezTo>
                  <a:pt x="16863" y="9489"/>
                  <a:pt x="16839" y="9536"/>
                  <a:pt x="16839" y="9594"/>
                </a:cubicBezTo>
                <a:lnTo>
                  <a:pt x="16839" y="9814"/>
                </a:lnTo>
                <a:cubicBezTo>
                  <a:pt x="16839" y="9871"/>
                  <a:pt x="16863" y="9919"/>
                  <a:pt x="16892" y="9919"/>
                </a:cubicBezTo>
                <a:cubicBezTo>
                  <a:pt x="16921" y="9919"/>
                  <a:pt x="16944" y="9871"/>
                  <a:pt x="16944" y="9814"/>
                </a:cubicBezTo>
                <a:lnTo>
                  <a:pt x="16944" y="9594"/>
                </a:lnTo>
                <a:cubicBezTo>
                  <a:pt x="16944" y="9536"/>
                  <a:pt x="16921" y="9489"/>
                  <a:pt x="16892" y="9489"/>
                </a:cubicBezTo>
                <a:close/>
                <a:moveTo>
                  <a:pt x="17741" y="9489"/>
                </a:moveTo>
                <a:cubicBezTo>
                  <a:pt x="17712" y="9489"/>
                  <a:pt x="17689" y="9536"/>
                  <a:pt x="17689" y="9594"/>
                </a:cubicBezTo>
                <a:lnTo>
                  <a:pt x="17689" y="9814"/>
                </a:lnTo>
                <a:cubicBezTo>
                  <a:pt x="17689" y="9871"/>
                  <a:pt x="17712" y="9919"/>
                  <a:pt x="17741" y="9919"/>
                </a:cubicBezTo>
                <a:cubicBezTo>
                  <a:pt x="17770" y="9919"/>
                  <a:pt x="17794" y="9871"/>
                  <a:pt x="17794" y="9814"/>
                </a:cubicBezTo>
                <a:lnTo>
                  <a:pt x="17794" y="9594"/>
                </a:lnTo>
                <a:cubicBezTo>
                  <a:pt x="17794" y="9536"/>
                  <a:pt x="17770" y="9489"/>
                  <a:pt x="17741" y="9489"/>
                </a:cubicBezTo>
                <a:close/>
                <a:moveTo>
                  <a:pt x="18055" y="9489"/>
                </a:moveTo>
                <a:cubicBezTo>
                  <a:pt x="18026" y="9489"/>
                  <a:pt x="18002" y="9536"/>
                  <a:pt x="18002" y="9594"/>
                </a:cubicBezTo>
                <a:lnTo>
                  <a:pt x="18002" y="9814"/>
                </a:lnTo>
                <a:cubicBezTo>
                  <a:pt x="18002" y="9871"/>
                  <a:pt x="18026" y="9919"/>
                  <a:pt x="18055" y="9919"/>
                </a:cubicBezTo>
                <a:cubicBezTo>
                  <a:pt x="18085" y="9919"/>
                  <a:pt x="18108" y="9871"/>
                  <a:pt x="18108" y="9814"/>
                </a:cubicBezTo>
                <a:lnTo>
                  <a:pt x="18108" y="9594"/>
                </a:lnTo>
                <a:cubicBezTo>
                  <a:pt x="18108" y="9536"/>
                  <a:pt x="18085" y="9489"/>
                  <a:pt x="18055" y="9489"/>
                </a:cubicBezTo>
                <a:close/>
                <a:moveTo>
                  <a:pt x="18905" y="9489"/>
                </a:moveTo>
                <a:cubicBezTo>
                  <a:pt x="18876" y="9489"/>
                  <a:pt x="18852" y="9536"/>
                  <a:pt x="18852" y="9594"/>
                </a:cubicBezTo>
                <a:lnTo>
                  <a:pt x="18852" y="9814"/>
                </a:lnTo>
                <a:cubicBezTo>
                  <a:pt x="18852" y="9871"/>
                  <a:pt x="18876" y="9919"/>
                  <a:pt x="18905" y="9919"/>
                </a:cubicBezTo>
                <a:cubicBezTo>
                  <a:pt x="18934" y="9919"/>
                  <a:pt x="18958" y="9871"/>
                  <a:pt x="18958" y="9814"/>
                </a:cubicBezTo>
                <a:lnTo>
                  <a:pt x="18958" y="9594"/>
                </a:lnTo>
                <a:cubicBezTo>
                  <a:pt x="18958" y="9536"/>
                  <a:pt x="18934" y="9489"/>
                  <a:pt x="18905" y="9489"/>
                </a:cubicBezTo>
                <a:close/>
                <a:moveTo>
                  <a:pt x="19220" y="9489"/>
                </a:moveTo>
                <a:cubicBezTo>
                  <a:pt x="19191" y="9489"/>
                  <a:pt x="19167" y="9536"/>
                  <a:pt x="19167" y="9594"/>
                </a:cubicBezTo>
                <a:lnTo>
                  <a:pt x="19167" y="9814"/>
                </a:lnTo>
                <a:cubicBezTo>
                  <a:pt x="19167" y="9871"/>
                  <a:pt x="19191" y="9919"/>
                  <a:pt x="19220" y="9919"/>
                </a:cubicBezTo>
                <a:cubicBezTo>
                  <a:pt x="19249" y="9919"/>
                  <a:pt x="19273" y="9871"/>
                  <a:pt x="19273" y="9814"/>
                </a:cubicBezTo>
                <a:lnTo>
                  <a:pt x="19273" y="9594"/>
                </a:lnTo>
                <a:cubicBezTo>
                  <a:pt x="19273" y="9536"/>
                  <a:pt x="19249" y="9489"/>
                  <a:pt x="19220" y="9489"/>
                </a:cubicBezTo>
                <a:close/>
                <a:moveTo>
                  <a:pt x="20069" y="9489"/>
                </a:moveTo>
                <a:cubicBezTo>
                  <a:pt x="20040" y="9489"/>
                  <a:pt x="20016" y="9536"/>
                  <a:pt x="20016" y="9594"/>
                </a:cubicBezTo>
                <a:lnTo>
                  <a:pt x="20016" y="9814"/>
                </a:lnTo>
                <a:cubicBezTo>
                  <a:pt x="20016" y="9871"/>
                  <a:pt x="20040" y="9919"/>
                  <a:pt x="20069" y="9919"/>
                </a:cubicBezTo>
                <a:cubicBezTo>
                  <a:pt x="20099" y="9919"/>
                  <a:pt x="20122" y="9871"/>
                  <a:pt x="20122" y="9814"/>
                </a:cubicBezTo>
                <a:lnTo>
                  <a:pt x="20122" y="9594"/>
                </a:lnTo>
                <a:cubicBezTo>
                  <a:pt x="20122" y="9536"/>
                  <a:pt x="20099" y="9489"/>
                  <a:pt x="20069" y="9489"/>
                </a:cubicBezTo>
                <a:close/>
                <a:moveTo>
                  <a:pt x="20384" y="9489"/>
                </a:moveTo>
                <a:cubicBezTo>
                  <a:pt x="20355" y="9489"/>
                  <a:pt x="20331" y="9536"/>
                  <a:pt x="20331" y="9594"/>
                </a:cubicBezTo>
                <a:lnTo>
                  <a:pt x="20331" y="9814"/>
                </a:lnTo>
                <a:cubicBezTo>
                  <a:pt x="20331" y="9871"/>
                  <a:pt x="20355" y="9919"/>
                  <a:pt x="20384" y="9919"/>
                </a:cubicBezTo>
                <a:cubicBezTo>
                  <a:pt x="20413" y="9919"/>
                  <a:pt x="20436" y="9871"/>
                  <a:pt x="20436" y="9814"/>
                </a:cubicBezTo>
                <a:lnTo>
                  <a:pt x="20436" y="9594"/>
                </a:lnTo>
                <a:cubicBezTo>
                  <a:pt x="20436" y="9536"/>
                  <a:pt x="20413" y="9489"/>
                  <a:pt x="20384" y="9489"/>
                </a:cubicBezTo>
                <a:close/>
                <a:moveTo>
                  <a:pt x="21234" y="9489"/>
                </a:moveTo>
                <a:cubicBezTo>
                  <a:pt x="21204" y="9489"/>
                  <a:pt x="21181" y="9536"/>
                  <a:pt x="21181" y="9594"/>
                </a:cubicBezTo>
                <a:lnTo>
                  <a:pt x="21181" y="9814"/>
                </a:lnTo>
                <a:cubicBezTo>
                  <a:pt x="21181" y="9871"/>
                  <a:pt x="21204" y="9919"/>
                  <a:pt x="21234" y="9919"/>
                </a:cubicBezTo>
                <a:cubicBezTo>
                  <a:pt x="21263" y="9919"/>
                  <a:pt x="21285" y="9871"/>
                  <a:pt x="21285" y="9814"/>
                </a:cubicBezTo>
                <a:lnTo>
                  <a:pt x="21285" y="9594"/>
                </a:lnTo>
                <a:cubicBezTo>
                  <a:pt x="21285" y="9536"/>
                  <a:pt x="21263" y="9489"/>
                  <a:pt x="21234" y="9489"/>
                </a:cubicBezTo>
                <a:close/>
                <a:moveTo>
                  <a:pt x="21547" y="9489"/>
                </a:moveTo>
                <a:cubicBezTo>
                  <a:pt x="21518" y="9489"/>
                  <a:pt x="21495" y="9536"/>
                  <a:pt x="21495" y="9594"/>
                </a:cubicBezTo>
                <a:lnTo>
                  <a:pt x="21495" y="9814"/>
                </a:lnTo>
                <a:cubicBezTo>
                  <a:pt x="21495" y="9871"/>
                  <a:pt x="21518" y="9919"/>
                  <a:pt x="21547" y="9919"/>
                </a:cubicBezTo>
                <a:cubicBezTo>
                  <a:pt x="21576" y="9919"/>
                  <a:pt x="21600" y="9871"/>
                  <a:pt x="21600" y="9814"/>
                </a:cubicBezTo>
                <a:lnTo>
                  <a:pt x="21600" y="9594"/>
                </a:lnTo>
                <a:cubicBezTo>
                  <a:pt x="21600" y="9536"/>
                  <a:pt x="21576" y="9489"/>
                  <a:pt x="21547" y="9489"/>
                </a:cubicBezTo>
                <a:close/>
                <a:moveTo>
                  <a:pt x="53" y="10219"/>
                </a:moveTo>
                <a:cubicBezTo>
                  <a:pt x="24" y="10219"/>
                  <a:pt x="0" y="10266"/>
                  <a:pt x="0" y="10324"/>
                </a:cubicBezTo>
                <a:lnTo>
                  <a:pt x="0" y="10544"/>
                </a:lnTo>
                <a:cubicBezTo>
                  <a:pt x="0" y="10601"/>
                  <a:pt x="24" y="10649"/>
                  <a:pt x="53" y="10649"/>
                </a:cubicBezTo>
                <a:cubicBezTo>
                  <a:pt x="82" y="10649"/>
                  <a:pt x="106" y="10601"/>
                  <a:pt x="106" y="10544"/>
                </a:cubicBezTo>
                <a:lnTo>
                  <a:pt x="106" y="10324"/>
                </a:lnTo>
                <a:cubicBezTo>
                  <a:pt x="106" y="10266"/>
                  <a:pt x="82" y="10219"/>
                  <a:pt x="53" y="10219"/>
                </a:cubicBezTo>
                <a:close/>
                <a:moveTo>
                  <a:pt x="367" y="10219"/>
                </a:moveTo>
                <a:cubicBezTo>
                  <a:pt x="338" y="10219"/>
                  <a:pt x="315" y="10266"/>
                  <a:pt x="315" y="10324"/>
                </a:cubicBezTo>
                <a:lnTo>
                  <a:pt x="315" y="10544"/>
                </a:lnTo>
                <a:cubicBezTo>
                  <a:pt x="315" y="10601"/>
                  <a:pt x="338" y="10649"/>
                  <a:pt x="367" y="10649"/>
                </a:cubicBezTo>
                <a:cubicBezTo>
                  <a:pt x="397" y="10649"/>
                  <a:pt x="420" y="10601"/>
                  <a:pt x="420" y="10544"/>
                </a:cubicBezTo>
                <a:lnTo>
                  <a:pt x="420" y="10324"/>
                </a:lnTo>
                <a:cubicBezTo>
                  <a:pt x="420" y="10266"/>
                  <a:pt x="397" y="10219"/>
                  <a:pt x="367" y="10219"/>
                </a:cubicBezTo>
                <a:close/>
                <a:moveTo>
                  <a:pt x="1217" y="10219"/>
                </a:moveTo>
                <a:cubicBezTo>
                  <a:pt x="1188" y="10219"/>
                  <a:pt x="1164" y="10266"/>
                  <a:pt x="1164" y="10324"/>
                </a:cubicBezTo>
                <a:lnTo>
                  <a:pt x="1164" y="10544"/>
                </a:lnTo>
                <a:cubicBezTo>
                  <a:pt x="1164" y="10601"/>
                  <a:pt x="1188" y="10649"/>
                  <a:pt x="1217" y="10649"/>
                </a:cubicBezTo>
                <a:cubicBezTo>
                  <a:pt x="1246" y="10649"/>
                  <a:pt x="1270" y="10601"/>
                  <a:pt x="1270" y="10544"/>
                </a:cubicBezTo>
                <a:lnTo>
                  <a:pt x="1270" y="10324"/>
                </a:lnTo>
                <a:cubicBezTo>
                  <a:pt x="1270" y="10266"/>
                  <a:pt x="1246" y="10219"/>
                  <a:pt x="1217" y="10219"/>
                </a:cubicBezTo>
                <a:close/>
                <a:moveTo>
                  <a:pt x="1532" y="10219"/>
                </a:moveTo>
                <a:cubicBezTo>
                  <a:pt x="1503" y="10219"/>
                  <a:pt x="1479" y="10266"/>
                  <a:pt x="1479" y="10324"/>
                </a:cubicBezTo>
                <a:lnTo>
                  <a:pt x="1479" y="10544"/>
                </a:lnTo>
                <a:cubicBezTo>
                  <a:pt x="1479" y="10601"/>
                  <a:pt x="1503" y="10649"/>
                  <a:pt x="1532" y="10649"/>
                </a:cubicBezTo>
                <a:cubicBezTo>
                  <a:pt x="1561" y="10649"/>
                  <a:pt x="1584" y="10601"/>
                  <a:pt x="1584" y="10544"/>
                </a:cubicBezTo>
                <a:lnTo>
                  <a:pt x="1584" y="10324"/>
                </a:lnTo>
                <a:cubicBezTo>
                  <a:pt x="1584" y="10266"/>
                  <a:pt x="1561" y="10219"/>
                  <a:pt x="1532" y="10219"/>
                </a:cubicBezTo>
                <a:close/>
                <a:moveTo>
                  <a:pt x="2380" y="10219"/>
                </a:moveTo>
                <a:cubicBezTo>
                  <a:pt x="2351" y="10219"/>
                  <a:pt x="2329" y="10266"/>
                  <a:pt x="2329" y="10324"/>
                </a:cubicBezTo>
                <a:lnTo>
                  <a:pt x="2329" y="10544"/>
                </a:lnTo>
                <a:cubicBezTo>
                  <a:pt x="2329" y="10601"/>
                  <a:pt x="2351" y="10649"/>
                  <a:pt x="2380" y="10649"/>
                </a:cubicBezTo>
                <a:cubicBezTo>
                  <a:pt x="2409" y="10649"/>
                  <a:pt x="2433" y="10601"/>
                  <a:pt x="2433" y="10544"/>
                </a:cubicBezTo>
                <a:lnTo>
                  <a:pt x="2433" y="10324"/>
                </a:lnTo>
                <a:cubicBezTo>
                  <a:pt x="2433" y="10266"/>
                  <a:pt x="2409" y="10219"/>
                  <a:pt x="2380" y="10219"/>
                </a:cubicBezTo>
                <a:close/>
                <a:moveTo>
                  <a:pt x="2695" y="10219"/>
                </a:moveTo>
                <a:cubicBezTo>
                  <a:pt x="2666" y="10219"/>
                  <a:pt x="2643" y="10266"/>
                  <a:pt x="2643" y="10324"/>
                </a:cubicBezTo>
                <a:lnTo>
                  <a:pt x="2643" y="10544"/>
                </a:lnTo>
                <a:cubicBezTo>
                  <a:pt x="2643" y="10601"/>
                  <a:pt x="2666" y="10649"/>
                  <a:pt x="2695" y="10649"/>
                </a:cubicBezTo>
                <a:cubicBezTo>
                  <a:pt x="2724" y="10649"/>
                  <a:pt x="2748" y="10601"/>
                  <a:pt x="2748" y="10544"/>
                </a:cubicBezTo>
                <a:lnTo>
                  <a:pt x="2748" y="10324"/>
                </a:lnTo>
                <a:cubicBezTo>
                  <a:pt x="2748" y="10266"/>
                  <a:pt x="2724" y="10219"/>
                  <a:pt x="2695" y="10219"/>
                </a:cubicBezTo>
                <a:close/>
                <a:moveTo>
                  <a:pt x="3545" y="10219"/>
                </a:moveTo>
                <a:cubicBezTo>
                  <a:pt x="3516" y="10219"/>
                  <a:pt x="3492" y="10266"/>
                  <a:pt x="3492" y="10324"/>
                </a:cubicBezTo>
                <a:lnTo>
                  <a:pt x="3492" y="10544"/>
                </a:lnTo>
                <a:cubicBezTo>
                  <a:pt x="3492" y="10601"/>
                  <a:pt x="3516" y="10649"/>
                  <a:pt x="3545" y="10649"/>
                </a:cubicBezTo>
                <a:cubicBezTo>
                  <a:pt x="3574" y="10649"/>
                  <a:pt x="3598" y="10601"/>
                  <a:pt x="3598" y="10544"/>
                </a:cubicBezTo>
                <a:lnTo>
                  <a:pt x="3598" y="10324"/>
                </a:lnTo>
                <a:cubicBezTo>
                  <a:pt x="3598" y="10266"/>
                  <a:pt x="3574" y="10219"/>
                  <a:pt x="3545" y="10219"/>
                </a:cubicBezTo>
                <a:close/>
                <a:moveTo>
                  <a:pt x="3859" y="10219"/>
                </a:moveTo>
                <a:cubicBezTo>
                  <a:pt x="3830" y="10219"/>
                  <a:pt x="3806" y="10266"/>
                  <a:pt x="3806" y="10324"/>
                </a:cubicBezTo>
                <a:lnTo>
                  <a:pt x="3806" y="10544"/>
                </a:lnTo>
                <a:cubicBezTo>
                  <a:pt x="3806" y="10601"/>
                  <a:pt x="3830" y="10649"/>
                  <a:pt x="3859" y="10649"/>
                </a:cubicBezTo>
                <a:cubicBezTo>
                  <a:pt x="3888" y="10649"/>
                  <a:pt x="3912" y="10601"/>
                  <a:pt x="3912" y="10544"/>
                </a:cubicBezTo>
                <a:lnTo>
                  <a:pt x="3912" y="10324"/>
                </a:lnTo>
                <a:cubicBezTo>
                  <a:pt x="3912" y="10266"/>
                  <a:pt x="3888" y="10219"/>
                  <a:pt x="3859" y="10219"/>
                </a:cubicBezTo>
                <a:close/>
                <a:moveTo>
                  <a:pt x="4709" y="10219"/>
                </a:moveTo>
                <a:cubicBezTo>
                  <a:pt x="4680" y="10219"/>
                  <a:pt x="4656" y="10266"/>
                  <a:pt x="4656" y="10324"/>
                </a:cubicBezTo>
                <a:lnTo>
                  <a:pt x="4656" y="10544"/>
                </a:lnTo>
                <a:cubicBezTo>
                  <a:pt x="4656" y="10601"/>
                  <a:pt x="4680" y="10649"/>
                  <a:pt x="4709" y="10649"/>
                </a:cubicBezTo>
                <a:cubicBezTo>
                  <a:pt x="4738" y="10649"/>
                  <a:pt x="4762" y="10601"/>
                  <a:pt x="4762" y="10544"/>
                </a:cubicBezTo>
                <a:lnTo>
                  <a:pt x="4762" y="10324"/>
                </a:lnTo>
                <a:cubicBezTo>
                  <a:pt x="4762" y="10266"/>
                  <a:pt x="4738" y="10219"/>
                  <a:pt x="4709" y="10219"/>
                </a:cubicBezTo>
                <a:close/>
                <a:moveTo>
                  <a:pt x="5023" y="10219"/>
                </a:moveTo>
                <a:cubicBezTo>
                  <a:pt x="4994" y="10219"/>
                  <a:pt x="4970" y="10266"/>
                  <a:pt x="4970" y="10324"/>
                </a:cubicBezTo>
                <a:lnTo>
                  <a:pt x="4970" y="10544"/>
                </a:lnTo>
                <a:cubicBezTo>
                  <a:pt x="4970" y="10601"/>
                  <a:pt x="4994" y="10649"/>
                  <a:pt x="5023" y="10649"/>
                </a:cubicBezTo>
                <a:cubicBezTo>
                  <a:pt x="5053" y="10649"/>
                  <a:pt x="5076" y="10601"/>
                  <a:pt x="5076" y="10544"/>
                </a:cubicBezTo>
                <a:lnTo>
                  <a:pt x="5076" y="10324"/>
                </a:lnTo>
                <a:cubicBezTo>
                  <a:pt x="5076" y="10266"/>
                  <a:pt x="5053" y="10219"/>
                  <a:pt x="5023" y="10219"/>
                </a:cubicBezTo>
                <a:close/>
                <a:moveTo>
                  <a:pt x="5873" y="10219"/>
                </a:moveTo>
                <a:cubicBezTo>
                  <a:pt x="5844" y="10219"/>
                  <a:pt x="5820" y="10266"/>
                  <a:pt x="5820" y="10324"/>
                </a:cubicBezTo>
                <a:lnTo>
                  <a:pt x="5820" y="10544"/>
                </a:lnTo>
                <a:cubicBezTo>
                  <a:pt x="5820" y="10601"/>
                  <a:pt x="5844" y="10649"/>
                  <a:pt x="5873" y="10649"/>
                </a:cubicBezTo>
                <a:cubicBezTo>
                  <a:pt x="5902" y="10649"/>
                  <a:pt x="5926" y="10601"/>
                  <a:pt x="5926" y="10544"/>
                </a:cubicBezTo>
                <a:lnTo>
                  <a:pt x="5926" y="10324"/>
                </a:lnTo>
                <a:cubicBezTo>
                  <a:pt x="5926" y="10266"/>
                  <a:pt x="5902" y="10219"/>
                  <a:pt x="5873" y="10219"/>
                </a:cubicBezTo>
                <a:close/>
                <a:moveTo>
                  <a:pt x="6188" y="10219"/>
                </a:moveTo>
                <a:cubicBezTo>
                  <a:pt x="6159" y="10219"/>
                  <a:pt x="6135" y="10266"/>
                  <a:pt x="6135" y="10324"/>
                </a:cubicBezTo>
                <a:lnTo>
                  <a:pt x="6135" y="10544"/>
                </a:lnTo>
                <a:cubicBezTo>
                  <a:pt x="6135" y="10601"/>
                  <a:pt x="6159" y="10649"/>
                  <a:pt x="6188" y="10649"/>
                </a:cubicBezTo>
                <a:cubicBezTo>
                  <a:pt x="6217" y="10649"/>
                  <a:pt x="6240" y="10601"/>
                  <a:pt x="6240" y="10544"/>
                </a:cubicBezTo>
                <a:lnTo>
                  <a:pt x="6240" y="10324"/>
                </a:lnTo>
                <a:cubicBezTo>
                  <a:pt x="6240" y="10266"/>
                  <a:pt x="6217" y="10219"/>
                  <a:pt x="6188" y="10219"/>
                </a:cubicBezTo>
                <a:close/>
                <a:moveTo>
                  <a:pt x="7036" y="10219"/>
                </a:moveTo>
                <a:cubicBezTo>
                  <a:pt x="7007" y="10219"/>
                  <a:pt x="6984" y="10266"/>
                  <a:pt x="6984" y="10324"/>
                </a:cubicBezTo>
                <a:lnTo>
                  <a:pt x="6984" y="10544"/>
                </a:lnTo>
                <a:cubicBezTo>
                  <a:pt x="6984" y="10601"/>
                  <a:pt x="7007" y="10649"/>
                  <a:pt x="7036" y="10649"/>
                </a:cubicBezTo>
                <a:cubicBezTo>
                  <a:pt x="7065" y="10649"/>
                  <a:pt x="7089" y="10601"/>
                  <a:pt x="7089" y="10544"/>
                </a:cubicBezTo>
                <a:lnTo>
                  <a:pt x="7089" y="10324"/>
                </a:lnTo>
                <a:cubicBezTo>
                  <a:pt x="7089" y="10266"/>
                  <a:pt x="7065" y="10219"/>
                  <a:pt x="7036" y="10219"/>
                </a:cubicBezTo>
                <a:close/>
                <a:moveTo>
                  <a:pt x="7351" y="10219"/>
                </a:moveTo>
                <a:cubicBezTo>
                  <a:pt x="7322" y="10219"/>
                  <a:pt x="7299" y="10266"/>
                  <a:pt x="7299" y="10324"/>
                </a:cubicBezTo>
                <a:lnTo>
                  <a:pt x="7299" y="10544"/>
                </a:lnTo>
                <a:cubicBezTo>
                  <a:pt x="7299" y="10601"/>
                  <a:pt x="7322" y="10649"/>
                  <a:pt x="7351" y="10649"/>
                </a:cubicBezTo>
                <a:cubicBezTo>
                  <a:pt x="7380" y="10649"/>
                  <a:pt x="7404" y="10601"/>
                  <a:pt x="7404" y="10544"/>
                </a:cubicBezTo>
                <a:lnTo>
                  <a:pt x="7404" y="10324"/>
                </a:lnTo>
                <a:cubicBezTo>
                  <a:pt x="7404" y="10266"/>
                  <a:pt x="7380" y="10219"/>
                  <a:pt x="7351" y="10219"/>
                </a:cubicBezTo>
                <a:close/>
                <a:moveTo>
                  <a:pt x="8201" y="10219"/>
                </a:moveTo>
                <a:cubicBezTo>
                  <a:pt x="8171" y="10219"/>
                  <a:pt x="8148" y="10266"/>
                  <a:pt x="8148" y="10324"/>
                </a:cubicBezTo>
                <a:lnTo>
                  <a:pt x="8148" y="10544"/>
                </a:lnTo>
                <a:cubicBezTo>
                  <a:pt x="8148" y="10601"/>
                  <a:pt x="8171" y="10649"/>
                  <a:pt x="8201" y="10649"/>
                </a:cubicBezTo>
                <a:cubicBezTo>
                  <a:pt x="8230" y="10649"/>
                  <a:pt x="8254" y="10601"/>
                  <a:pt x="8254" y="10544"/>
                </a:cubicBezTo>
                <a:lnTo>
                  <a:pt x="8254" y="10324"/>
                </a:lnTo>
                <a:cubicBezTo>
                  <a:pt x="8254" y="10266"/>
                  <a:pt x="8230" y="10219"/>
                  <a:pt x="8201" y="10219"/>
                </a:cubicBezTo>
                <a:close/>
                <a:moveTo>
                  <a:pt x="8515" y="10219"/>
                </a:moveTo>
                <a:cubicBezTo>
                  <a:pt x="8486" y="10219"/>
                  <a:pt x="8462" y="10266"/>
                  <a:pt x="8462" y="10324"/>
                </a:cubicBezTo>
                <a:lnTo>
                  <a:pt x="8462" y="10544"/>
                </a:lnTo>
                <a:cubicBezTo>
                  <a:pt x="8462" y="10601"/>
                  <a:pt x="8486" y="10649"/>
                  <a:pt x="8515" y="10649"/>
                </a:cubicBezTo>
                <a:cubicBezTo>
                  <a:pt x="8544" y="10649"/>
                  <a:pt x="8568" y="10601"/>
                  <a:pt x="8568" y="10544"/>
                </a:cubicBezTo>
                <a:lnTo>
                  <a:pt x="8568" y="10324"/>
                </a:lnTo>
                <a:cubicBezTo>
                  <a:pt x="8568" y="10266"/>
                  <a:pt x="8544" y="10219"/>
                  <a:pt x="8515" y="10219"/>
                </a:cubicBezTo>
                <a:close/>
                <a:moveTo>
                  <a:pt x="9365" y="10219"/>
                </a:moveTo>
                <a:cubicBezTo>
                  <a:pt x="9336" y="10219"/>
                  <a:pt x="9312" y="10266"/>
                  <a:pt x="9312" y="10324"/>
                </a:cubicBezTo>
                <a:lnTo>
                  <a:pt x="9312" y="10544"/>
                </a:lnTo>
                <a:cubicBezTo>
                  <a:pt x="9312" y="10601"/>
                  <a:pt x="9336" y="10649"/>
                  <a:pt x="9365" y="10649"/>
                </a:cubicBezTo>
                <a:cubicBezTo>
                  <a:pt x="9394" y="10649"/>
                  <a:pt x="9418" y="10601"/>
                  <a:pt x="9418" y="10544"/>
                </a:cubicBezTo>
                <a:lnTo>
                  <a:pt x="9418" y="10324"/>
                </a:lnTo>
                <a:cubicBezTo>
                  <a:pt x="9418" y="10266"/>
                  <a:pt x="9394" y="10219"/>
                  <a:pt x="9365" y="10219"/>
                </a:cubicBezTo>
                <a:close/>
                <a:moveTo>
                  <a:pt x="9679" y="10219"/>
                </a:moveTo>
                <a:cubicBezTo>
                  <a:pt x="9650" y="10219"/>
                  <a:pt x="9626" y="10266"/>
                  <a:pt x="9626" y="10324"/>
                </a:cubicBezTo>
                <a:lnTo>
                  <a:pt x="9626" y="10544"/>
                </a:lnTo>
                <a:cubicBezTo>
                  <a:pt x="9626" y="10601"/>
                  <a:pt x="9650" y="10649"/>
                  <a:pt x="9679" y="10649"/>
                </a:cubicBezTo>
                <a:cubicBezTo>
                  <a:pt x="9708" y="10649"/>
                  <a:pt x="9732" y="10601"/>
                  <a:pt x="9732" y="10544"/>
                </a:cubicBezTo>
                <a:lnTo>
                  <a:pt x="9732" y="10324"/>
                </a:lnTo>
                <a:cubicBezTo>
                  <a:pt x="9732" y="10266"/>
                  <a:pt x="9708" y="10219"/>
                  <a:pt x="9679" y="10219"/>
                </a:cubicBezTo>
                <a:close/>
                <a:moveTo>
                  <a:pt x="10529" y="10219"/>
                </a:moveTo>
                <a:cubicBezTo>
                  <a:pt x="10500" y="10219"/>
                  <a:pt x="10476" y="10266"/>
                  <a:pt x="10476" y="10324"/>
                </a:cubicBezTo>
                <a:lnTo>
                  <a:pt x="10476" y="10544"/>
                </a:lnTo>
                <a:cubicBezTo>
                  <a:pt x="10476" y="10601"/>
                  <a:pt x="10500" y="10649"/>
                  <a:pt x="10529" y="10649"/>
                </a:cubicBezTo>
                <a:cubicBezTo>
                  <a:pt x="10558" y="10649"/>
                  <a:pt x="10582" y="10601"/>
                  <a:pt x="10582" y="10544"/>
                </a:cubicBezTo>
                <a:lnTo>
                  <a:pt x="10582" y="10324"/>
                </a:lnTo>
                <a:cubicBezTo>
                  <a:pt x="10582" y="10266"/>
                  <a:pt x="10558" y="10219"/>
                  <a:pt x="10529" y="10219"/>
                </a:cubicBezTo>
                <a:close/>
                <a:moveTo>
                  <a:pt x="10844" y="10219"/>
                </a:moveTo>
                <a:cubicBezTo>
                  <a:pt x="10814" y="10219"/>
                  <a:pt x="10791" y="10266"/>
                  <a:pt x="10791" y="10324"/>
                </a:cubicBezTo>
                <a:lnTo>
                  <a:pt x="10791" y="10544"/>
                </a:lnTo>
                <a:cubicBezTo>
                  <a:pt x="10791" y="10601"/>
                  <a:pt x="10814" y="10649"/>
                  <a:pt x="10844" y="10649"/>
                </a:cubicBezTo>
                <a:cubicBezTo>
                  <a:pt x="10873" y="10649"/>
                  <a:pt x="10895" y="10601"/>
                  <a:pt x="10895" y="10544"/>
                </a:cubicBezTo>
                <a:lnTo>
                  <a:pt x="10895" y="10324"/>
                </a:lnTo>
                <a:cubicBezTo>
                  <a:pt x="10895" y="10266"/>
                  <a:pt x="10873" y="10219"/>
                  <a:pt x="10844" y="10219"/>
                </a:cubicBezTo>
                <a:close/>
                <a:moveTo>
                  <a:pt x="11692" y="10219"/>
                </a:moveTo>
                <a:cubicBezTo>
                  <a:pt x="11663" y="10219"/>
                  <a:pt x="11640" y="10266"/>
                  <a:pt x="11640" y="10324"/>
                </a:cubicBezTo>
                <a:lnTo>
                  <a:pt x="11640" y="10544"/>
                </a:lnTo>
                <a:cubicBezTo>
                  <a:pt x="11640" y="10601"/>
                  <a:pt x="11663" y="10649"/>
                  <a:pt x="11692" y="10649"/>
                </a:cubicBezTo>
                <a:cubicBezTo>
                  <a:pt x="11721" y="10649"/>
                  <a:pt x="11745" y="10601"/>
                  <a:pt x="11745" y="10544"/>
                </a:cubicBezTo>
                <a:lnTo>
                  <a:pt x="11745" y="10324"/>
                </a:lnTo>
                <a:cubicBezTo>
                  <a:pt x="11745" y="10266"/>
                  <a:pt x="11721" y="10219"/>
                  <a:pt x="11692" y="10219"/>
                </a:cubicBezTo>
                <a:close/>
                <a:moveTo>
                  <a:pt x="12007" y="10219"/>
                </a:moveTo>
                <a:cubicBezTo>
                  <a:pt x="11978" y="10219"/>
                  <a:pt x="11955" y="10266"/>
                  <a:pt x="11955" y="10324"/>
                </a:cubicBezTo>
                <a:lnTo>
                  <a:pt x="11955" y="10544"/>
                </a:lnTo>
                <a:cubicBezTo>
                  <a:pt x="11955" y="10601"/>
                  <a:pt x="11978" y="10649"/>
                  <a:pt x="12007" y="10649"/>
                </a:cubicBezTo>
                <a:cubicBezTo>
                  <a:pt x="12036" y="10649"/>
                  <a:pt x="12060" y="10601"/>
                  <a:pt x="12060" y="10544"/>
                </a:cubicBezTo>
                <a:lnTo>
                  <a:pt x="12060" y="10324"/>
                </a:lnTo>
                <a:cubicBezTo>
                  <a:pt x="12060" y="10266"/>
                  <a:pt x="12036" y="10219"/>
                  <a:pt x="12007" y="10219"/>
                </a:cubicBezTo>
                <a:close/>
                <a:moveTo>
                  <a:pt x="12856" y="10219"/>
                </a:moveTo>
                <a:cubicBezTo>
                  <a:pt x="12827" y="10219"/>
                  <a:pt x="12804" y="10266"/>
                  <a:pt x="12804" y="10324"/>
                </a:cubicBezTo>
                <a:lnTo>
                  <a:pt x="12804" y="10544"/>
                </a:lnTo>
                <a:cubicBezTo>
                  <a:pt x="12804" y="10601"/>
                  <a:pt x="12827" y="10649"/>
                  <a:pt x="12856" y="10649"/>
                </a:cubicBezTo>
                <a:cubicBezTo>
                  <a:pt x="12886" y="10649"/>
                  <a:pt x="12909" y="10601"/>
                  <a:pt x="12909" y="10544"/>
                </a:cubicBezTo>
                <a:lnTo>
                  <a:pt x="12909" y="10324"/>
                </a:lnTo>
                <a:cubicBezTo>
                  <a:pt x="12909" y="10266"/>
                  <a:pt x="12886" y="10219"/>
                  <a:pt x="12856" y="10219"/>
                </a:cubicBezTo>
                <a:close/>
                <a:moveTo>
                  <a:pt x="13171" y="10219"/>
                </a:moveTo>
                <a:cubicBezTo>
                  <a:pt x="13142" y="10219"/>
                  <a:pt x="13118" y="10266"/>
                  <a:pt x="13118" y="10324"/>
                </a:cubicBezTo>
                <a:lnTo>
                  <a:pt x="13118" y="10544"/>
                </a:lnTo>
                <a:cubicBezTo>
                  <a:pt x="13118" y="10601"/>
                  <a:pt x="13142" y="10649"/>
                  <a:pt x="13171" y="10649"/>
                </a:cubicBezTo>
                <a:cubicBezTo>
                  <a:pt x="13200" y="10649"/>
                  <a:pt x="13224" y="10601"/>
                  <a:pt x="13224" y="10544"/>
                </a:cubicBezTo>
                <a:lnTo>
                  <a:pt x="13224" y="10324"/>
                </a:lnTo>
                <a:cubicBezTo>
                  <a:pt x="13224" y="10266"/>
                  <a:pt x="13200" y="10219"/>
                  <a:pt x="13171" y="10219"/>
                </a:cubicBezTo>
                <a:close/>
                <a:moveTo>
                  <a:pt x="14021" y="10219"/>
                </a:moveTo>
                <a:cubicBezTo>
                  <a:pt x="13992" y="10219"/>
                  <a:pt x="13968" y="10266"/>
                  <a:pt x="13968" y="10324"/>
                </a:cubicBezTo>
                <a:lnTo>
                  <a:pt x="13968" y="10544"/>
                </a:lnTo>
                <a:cubicBezTo>
                  <a:pt x="13968" y="10601"/>
                  <a:pt x="13992" y="10649"/>
                  <a:pt x="14021" y="10649"/>
                </a:cubicBezTo>
                <a:cubicBezTo>
                  <a:pt x="14050" y="10649"/>
                  <a:pt x="14074" y="10601"/>
                  <a:pt x="14074" y="10544"/>
                </a:cubicBezTo>
                <a:lnTo>
                  <a:pt x="14074" y="10324"/>
                </a:lnTo>
                <a:cubicBezTo>
                  <a:pt x="14074" y="10266"/>
                  <a:pt x="14050" y="10219"/>
                  <a:pt x="14021" y="10219"/>
                </a:cubicBezTo>
                <a:close/>
                <a:moveTo>
                  <a:pt x="14335" y="10219"/>
                </a:moveTo>
                <a:cubicBezTo>
                  <a:pt x="14306" y="10219"/>
                  <a:pt x="14282" y="10266"/>
                  <a:pt x="14282" y="10324"/>
                </a:cubicBezTo>
                <a:lnTo>
                  <a:pt x="14282" y="10544"/>
                </a:lnTo>
                <a:cubicBezTo>
                  <a:pt x="14282" y="10601"/>
                  <a:pt x="14306" y="10649"/>
                  <a:pt x="14335" y="10649"/>
                </a:cubicBezTo>
                <a:cubicBezTo>
                  <a:pt x="14364" y="10649"/>
                  <a:pt x="14388" y="10601"/>
                  <a:pt x="14388" y="10544"/>
                </a:cubicBezTo>
                <a:lnTo>
                  <a:pt x="14388" y="10324"/>
                </a:lnTo>
                <a:cubicBezTo>
                  <a:pt x="14388" y="10266"/>
                  <a:pt x="14364" y="10219"/>
                  <a:pt x="14335" y="10219"/>
                </a:cubicBezTo>
                <a:close/>
                <a:moveTo>
                  <a:pt x="15185" y="10219"/>
                </a:moveTo>
                <a:cubicBezTo>
                  <a:pt x="15156" y="10219"/>
                  <a:pt x="15132" y="10266"/>
                  <a:pt x="15132" y="10324"/>
                </a:cubicBezTo>
                <a:lnTo>
                  <a:pt x="15132" y="10544"/>
                </a:lnTo>
                <a:cubicBezTo>
                  <a:pt x="15132" y="10601"/>
                  <a:pt x="15156" y="10649"/>
                  <a:pt x="15185" y="10649"/>
                </a:cubicBezTo>
                <a:cubicBezTo>
                  <a:pt x="15214" y="10649"/>
                  <a:pt x="15237" y="10601"/>
                  <a:pt x="15237" y="10544"/>
                </a:cubicBezTo>
                <a:lnTo>
                  <a:pt x="15237" y="10324"/>
                </a:lnTo>
                <a:cubicBezTo>
                  <a:pt x="15237" y="10266"/>
                  <a:pt x="15214" y="10219"/>
                  <a:pt x="15185" y="10219"/>
                </a:cubicBezTo>
                <a:close/>
                <a:moveTo>
                  <a:pt x="15500" y="10219"/>
                </a:moveTo>
                <a:cubicBezTo>
                  <a:pt x="15470" y="10219"/>
                  <a:pt x="15447" y="10266"/>
                  <a:pt x="15447" y="10324"/>
                </a:cubicBezTo>
                <a:lnTo>
                  <a:pt x="15447" y="10544"/>
                </a:lnTo>
                <a:cubicBezTo>
                  <a:pt x="15447" y="10601"/>
                  <a:pt x="15470" y="10649"/>
                  <a:pt x="15500" y="10649"/>
                </a:cubicBezTo>
                <a:cubicBezTo>
                  <a:pt x="15529" y="10649"/>
                  <a:pt x="15551" y="10601"/>
                  <a:pt x="15551" y="10544"/>
                </a:cubicBezTo>
                <a:lnTo>
                  <a:pt x="15551" y="10324"/>
                </a:lnTo>
                <a:cubicBezTo>
                  <a:pt x="15551" y="10266"/>
                  <a:pt x="15529" y="10219"/>
                  <a:pt x="15500" y="10219"/>
                </a:cubicBezTo>
                <a:close/>
                <a:moveTo>
                  <a:pt x="16349" y="10219"/>
                </a:moveTo>
                <a:cubicBezTo>
                  <a:pt x="16320" y="10219"/>
                  <a:pt x="16296" y="10266"/>
                  <a:pt x="16296" y="10324"/>
                </a:cubicBezTo>
                <a:lnTo>
                  <a:pt x="16296" y="10544"/>
                </a:lnTo>
                <a:cubicBezTo>
                  <a:pt x="16296" y="10601"/>
                  <a:pt x="16320" y="10649"/>
                  <a:pt x="16349" y="10649"/>
                </a:cubicBezTo>
                <a:cubicBezTo>
                  <a:pt x="16378" y="10649"/>
                  <a:pt x="16401" y="10601"/>
                  <a:pt x="16401" y="10544"/>
                </a:cubicBezTo>
                <a:lnTo>
                  <a:pt x="16401" y="10324"/>
                </a:lnTo>
                <a:cubicBezTo>
                  <a:pt x="16401" y="10266"/>
                  <a:pt x="16378" y="10219"/>
                  <a:pt x="16349" y="10219"/>
                </a:cubicBezTo>
                <a:close/>
                <a:moveTo>
                  <a:pt x="16663" y="10219"/>
                </a:moveTo>
                <a:cubicBezTo>
                  <a:pt x="16634" y="10219"/>
                  <a:pt x="16611" y="10266"/>
                  <a:pt x="16611" y="10324"/>
                </a:cubicBezTo>
                <a:lnTo>
                  <a:pt x="16611" y="10544"/>
                </a:lnTo>
                <a:cubicBezTo>
                  <a:pt x="16611" y="10601"/>
                  <a:pt x="16634" y="10649"/>
                  <a:pt x="16663" y="10649"/>
                </a:cubicBezTo>
                <a:cubicBezTo>
                  <a:pt x="16692" y="10649"/>
                  <a:pt x="16716" y="10601"/>
                  <a:pt x="16716" y="10544"/>
                </a:cubicBezTo>
                <a:lnTo>
                  <a:pt x="16716" y="10324"/>
                </a:lnTo>
                <a:cubicBezTo>
                  <a:pt x="16716" y="10266"/>
                  <a:pt x="16692" y="10219"/>
                  <a:pt x="16663" y="10219"/>
                </a:cubicBezTo>
                <a:close/>
                <a:moveTo>
                  <a:pt x="17512" y="10219"/>
                </a:moveTo>
                <a:cubicBezTo>
                  <a:pt x="17483" y="10219"/>
                  <a:pt x="17459" y="10266"/>
                  <a:pt x="17459" y="10324"/>
                </a:cubicBezTo>
                <a:lnTo>
                  <a:pt x="17459" y="10544"/>
                </a:lnTo>
                <a:cubicBezTo>
                  <a:pt x="17459" y="10601"/>
                  <a:pt x="17483" y="10649"/>
                  <a:pt x="17512" y="10649"/>
                </a:cubicBezTo>
                <a:cubicBezTo>
                  <a:pt x="17541" y="10649"/>
                  <a:pt x="17565" y="10601"/>
                  <a:pt x="17565" y="10544"/>
                </a:cubicBezTo>
                <a:lnTo>
                  <a:pt x="17565" y="10324"/>
                </a:lnTo>
                <a:cubicBezTo>
                  <a:pt x="17565" y="10266"/>
                  <a:pt x="17541" y="10219"/>
                  <a:pt x="17512" y="10219"/>
                </a:cubicBezTo>
                <a:close/>
                <a:moveTo>
                  <a:pt x="17827" y="10219"/>
                </a:moveTo>
                <a:cubicBezTo>
                  <a:pt x="17798" y="10219"/>
                  <a:pt x="17774" y="10266"/>
                  <a:pt x="17774" y="10324"/>
                </a:cubicBezTo>
                <a:lnTo>
                  <a:pt x="17774" y="10544"/>
                </a:lnTo>
                <a:cubicBezTo>
                  <a:pt x="17774" y="10601"/>
                  <a:pt x="17798" y="10649"/>
                  <a:pt x="17827" y="10649"/>
                </a:cubicBezTo>
                <a:cubicBezTo>
                  <a:pt x="17856" y="10649"/>
                  <a:pt x="17880" y="10601"/>
                  <a:pt x="17880" y="10544"/>
                </a:cubicBezTo>
                <a:lnTo>
                  <a:pt x="17880" y="10324"/>
                </a:lnTo>
                <a:cubicBezTo>
                  <a:pt x="17880" y="10266"/>
                  <a:pt x="17856" y="10219"/>
                  <a:pt x="17827" y="10219"/>
                </a:cubicBezTo>
                <a:close/>
                <a:moveTo>
                  <a:pt x="18677" y="10219"/>
                </a:moveTo>
                <a:cubicBezTo>
                  <a:pt x="18648" y="10219"/>
                  <a:pt x="18624" y="10266"/>
                  <a:pt x="18624" y="10324"/>
                </a:cubicBezTo>
                <a:lnTo>
                  <a:pt x="18624" y="10544"/>
                </a:lnTo>
                <a:cubicBezTo>
                  <a:pt x="18624" y="10601"/>
                  <a:pt x="18648" y="10649"/>
                  <a:pt x="18677" y="10649"/>
                </a:cubicBezTo>
                <a:cubicBezTo>
                  <a:pt x="18706" y="10649"/>
                  <a:pt x="18730" y="10601"/>
                  <a:pt x="18730" y="10544"/>
                </a:cubicBezTo>
                <a:lnTo>
                  <a:pt x="18730" y="10324"/>
                </a:lnTo>
                <a:cubicBezTo>
                  <a:pt x="18730" y="10266"/>
                  <a:pt x="18706" y="10219"/>
                  <a:pt x="18677" y="10219"/>
                </a:cubicBezTo>
                <a:close/>
                <a:moveTo>
                  <a:pt x="18991" y="10219"/>
                </a:moveTo>
                <a:cubicBezTo>
                  <a:pt x="18962" y="10219"/>
                  <a:pt x="18938" y="10266"/>
                  <a:pt x="18938" y="10324"/>
                </a:cubicBezTo>
                <a:lnTo>
                  <a:pt x="18938" y="10544"/>
                </a:lnTo>
                <a:cubicBezTo>
                  <a:pt x="18938" y="10601"/>
                  <a:pt x="18962" y="10649"/>
                  <a:pt x="18991" y="10649"/>
                </a:cubicBezTo>
                <a:cubicBezTo>
                  <a:pt x="19020" y="10649"/>
                  <a:pt x="19044" y="10601"/>
                  <a:pt x="19044" y="10544"/>
                </a:cubicBezTo>
                <a:lnTo>
                  <a:pt x="19044" y="10324"/>
                </a:lnTo>
                <a:cubicBezTo>
                  <a:pt x="19044" y="10266"/>
                  <a:pt x="19020" y="10219"/>
                  <a:pt x="18991" y="10219"/>
                </a:cubicBezTo>
                <a:close/>
                <a:moveTo>
                  <a:pt x="19841" y="10219"/>
                </a:moveTo>
                <a:cubicBezTo>
                  <a:pt x="19812" y="10219"/>
                  <a:pt x="19788" y="10266"/>
                  <a:pt x="19788" y="10324"/>
                </a:cubicBezTo>
                <a:lnTo>
                  <a:pt x="19788" y="10544"/>
                </a:lnTo>
                <a:cubicBezTo>
                  <a:pt x="19788" y="10601"/>
                  <a:pt x="19812" y="10649"/>
                  <a:pt x="19841" y="10649"/>
                </a:cubicBezTo>
                <a:cubicBezTo>
                  <a:pt x="19870" y="10649"/>
                  <a:pt x="19894" y="10601"/>
                  <a:pt x="19894" y="10544"/>
                </a:cubicBezTo>
                <a:lnTo>
                  <a:pt x="19894" y="10324"/>
                </a:lnTo>
                <a:cubicBezTo>
                  <a:pt x="19894" y="10266"/>
                  <a:pt x="19870" y="10219"/>
                  <a:pt x="19841" y="10219"/>
                </a:cubicBezTo>
                <a:close/>
                <a:moveTo>
                  <a:pt x="20155" y="10219"/>
                </a:moveTo>
                <a:cubicBezTo>
                  <a:pt x="20126" y="10219"/>
                  <a:pt x="20102" y="10266"/>
                  <a:pt x="20102" y="10324"/>
                </a:cubicBezTo>
                <a:lnTo>
                  <a:pt x="20102" y="10544"/>
                </a:lnTo>
                <a:cubicBezTo>
                  <a:pt x="20102" y="10601"/>
                  <a:pt x="20126" y="10649"/>
                  <a:pt x="20155" y="10649"/>
                </a:cubicBezTo>
                <a:cubicBezTo>
                  <a:pt x="20184" y="10649"/>
                  <a:pt x="20207" y="10601"/>
                  <a:pt x="20207" y="10544"/>
                </a:cubicBezTo>
                <a:lnTo>
                  <a:pt x="20207" y="10324"/>
                </a:lnTo>
                <a:cubicBezTo>
                  <a:pt x="20207" y="10266"/>
                  <a:pt x="20184" y="10219"/>
                  <a:pt x="20155" y="10219"/>
                </a:cubicBezTo>
                <a:close/>
                <a:moveTo>
                  <a:pt x="21004" y="10219"/>
                </a:moveTo>
                <a:cubicBezTo>
                  <a:pt x="20975" y="10219"/>
                  <a:pt x="20952" y="10266"/>
                  <a:pt x="20952" y="10324"/>
                </a:cubicBezTo>
                <a:lnTo>
                  <a:pt x="20952" y="10544"/>
                </a:lnTo>
                <a:cubicBezTo>
                  <a:pt x="20952" y="10601"/>
                  <a:pt x="20975" y="10649"/>
                  <a:pt x="21004" y="10649"/>
                </a:cubicBezTo>
                <a:cubicBezTo>
                  <a:pt x="21033" y="10649"/>
                  <a:pt x="21057" y="10601"/>
                  <a:pt x="21057" y="10544"/>
                </a:cubicBezTo>
                <a:lnTo>
                  <a:pt x="21057" y="10324"/>
                </a:lnTo>
                <a:cubicBezTo>
                  <a:pt x="21057" y="10266"/>
                  <a:pt x="21033" y="10219"/>
                  <a:pt x="21004" y="10219"/>
                </a:cubicBezTo>
                <a:close/>
                <a:moveTo>
                  <a:pt x="21319" y="10219"/>
                </a:moveTo>
                <a:cubicBezTo>
                  <a:pt x="21289" y="10219"/>
                  <a:pt x="21267" y="10266"/>
                  <a:pt x="21267" y="10324"/>
                </a:cubicBezTo>
                <a:lnTo>
                  <a:pt x="21267" y="10544"/>
                </a:lnTo>
                <a:cubicBezTo>
                  <a:pt x="21267" y="10601"/>
                  <a:pt x="21289" y="10649"/>
                  <a:pt x="21319" y="10649"/>
                </a:cubicBezTo>
                <a:cubicBezTo>
                  <a:pt x="21348" y="10649"/>
                  <a:pt x="21372" y="10601"/>
                  <a:pt x="21372" y="10544"/>
                </a:cubicBezTo>
                <a:lnTo>
                  <a:pt x="21372" y="10324"/>
                </a:lnTo>
                <a:cubicBezTo>
                  <a:pt x="21372" y="10266"/>
                  <a:pt x="21348" y="10219"/>
                  <a:pt x="21319" y="10219"/>
                </a:cubicBezTo>
                <a:close/>
                <a:moveTo>
                  <a:pt x="281" y="10949"/>
                </a:moveTo>
                <a:cubicBezTo>
                  <a:pt x="252" y="10949"/>
                  <a:pt x="228" y="10996"/>
                  <a:pt x="228" y="11054"/>
                </a:cubicBezTo>
                <a:lnTo>
                  <a:pt x="228" y="11274"/>
                </a:lnTo>
                <a:cubicBezTo>
                  <a:pt x="228" y="11331"/>
                  <a:pt x="252" y="11379"/>
                  <a:pt x="281" y="11379"/>
                </a:cubicBezTo>
                <a:cubicBezTo>
                  <a:pt x="311" y="11379"/>
                  <a:pt x="334" y="11331"/>
                  <a:pt x="334" y="11274"/>
                </a:cubicBezTo>
                <a:lnTo>
                  <a:pt x="334" y="11054"/>
                </a:lnTo>
                <a:cubicBezTo>
                  <a:pt x="334" y="10996"/>
                  <a:pt x="311" y="10949"/>
                  <a:pt x="281" y="10949"/>
                </a:cubicBezTo>
                <a:close/>
                <a:moveTo>
                  <a:pt x="596" y="10949"/>
                </a:moveTo>
                <a:cubicBezTo>
                  <a:pt x="567" y="10949"/>
                  <a:pt x="543" y="10996"/>
                  <a:pt x="543" y="11054"/>
                </a:cubicBezTo>
                <a:lnTo>
                  <a:pt x="543" y="11274"/>
                </a:lnTo>
                <a:cubicBezTo>
                  <a:pt x="543" y="11331"/>
                  <a:pt x="567" y="11379"/>
                  <a:pt x="596" y="11379"/>
                </a:cubicBezTo>
                <a:cubicBezTo>
                  <a:pt x="625" y="11379"/>
                  <a:pt x="649" y="11331"/>
                  <a:pt x="649" y="11274"/>
                </a:cubicBezTo>
                <a:lnTo>
                  <a:pt x="649" y="11054"/>
                </a:lnTo>
                <a:cubicBezTo>
                  <a:pt x="649" y="10996"/>
                  <a:pt x="625" y="10949"/>
                  <a:pt x="596" y="10949"/>
                </a:cubicBezTo>
                <a:close/>
                <a:moveTo>
                  <a:pt x="1446" y="10949"/>
                </a:moveTo>
                <a:cubicBezTo>
                  <a:pt x="1417" y="10949"/>
                  <a:pt x="1393" y="10996"/>
                  <a:pt x="1393" y="11054"/>
                </a:cubicBezTo>
                <a:lnTo>
                  <a:pt x="1393" y="11274"/>
                </a:lnTo>
                <a:cubicBezTo>
                  <a:pt x="1393" y="11331"/>
                  <a:pt x="1417" y="11379"/>
                  <a:pt x="1446" y="11379"/>
                </a:cubicBezTo>
                <a:cubicBezTo>
                  <a:pt x="1475" y="11379"/>
                  <a:pt x="1499" y="11331"/>
                  <a:pt x="1499" y="11274"/>
                </a:cubicBezTo>
                <a:lnTo>
                  <a:pt x="1499" y="11054"/>
                </a:lnTo>
                <a:cubicBezTo>
                  <a:pt x="1499" y="10996"/>
                  <a:pt x="1475" y="10949"/>
                  <a:pt x="1446" y="10949"/>
                </a:cubicBezTo>
                <a:close/>
                <a:moveTo>
                  <a:pt x="1760" y="10949"/>
                </a:moveTo>
                <a:cubicBezTo>
                  <a:pt x="1731" y="10949"/>
                  <a:pt x="1707" y="10996"/>
                  <a:pt x="1707" y="11054"/>
                </a:cubicBezTo>
                <a:lnTo>
                  <a:pt x="1707" y="11274"/>
                </a:lnTo>
                <a:cubicBezTo>
                  <a:pt x="1707" y="11331"/>
                  <a:pt x="1731" y="11379"/>
                  <a:pt x="1760" y="11379"/>
                </a:cubicBezTo>
                <a:cubicBezTo>
                  <a:pt x="1789" y="11379"/>
                  <a:pt x="1813" y="11331"/>
                  <a:pt x="1813" y="11274"/>
                </a:cubicBezTo>
                <a:lnTo>
                  <a:pt x="1813" y="11054"/>
                </a:lnTo>
                <a:cubicBezTo>
                  <a:pt x="1813" y="10996"/>
                  <a:pt x="1789" y="10949"/>
                  <a:pt x="1760" y="10949"/>
                </a:cubicBezTo>
                <a:close/>
                <a:moveTo>
                  <a:pt x="2610" y="10949"/>
                </a:moveTo>
                <a:cubicBezTo>
                  <a:pt x="2581" y="10949"/>
                  <a:pt x="2557" y="10996"/>
                  <a:pt x="2557" y="11054"/>
                </a:cubicBezTo>
                <a:lnTo>
                  <a:pt x="2557" y="11274"/>
                </a:lnTo>
                <a:cubicBezTo>
                  <a:pt x="2557" y="11331"/>
                  <a:pt x="2581" y="11379"/>
                  <a:pt x="2610" y="11379"/>
                </a:cubicBezTo>
                <a:cubicBezTo>
                  <a:pt x="2639" y="11379"/>
                  <a:pt x="2662" y="11331"/>
                  <a:pt x="2662" y="11274"/>
                </a:cubicBezTo>
                <a:lnTo>
                  <a:pt x="2662" y="11054"/>
                </a:lnTo>
                <a:cubicBezTo>
                  <a:pt x="2662" y="10996"/>
                  <a:pt x="2639" y="10949"/>
                  <a:pt x="2610" y="10949"/>
                </a:cubicBezTo>
                <a:close/>
                <a:moveTo>
                  <a:pt x="2924" y="10949"/>
                </a:moveTo>
                <a:cubicBezTo>
                  <a:pt x="2895" y="10949"/>
                  <a:pt x="2871" y="10996"/>
                  <a:pt x="2871" y="11054"/>
                </a:cubicBezTo>
                <a:lnTo>
                  <a:pt x="2871" y="11274"/>
                </a:lnTo>
                <a:cubicBezTo>
                  <a:pt x="2871" y="11331"/>
                  <a:pt x="2895" y="11379"/>
                  <a:pt x="2924" y="11379"/>
                </a:cubicBezTo>
                <a:cubicBezTo>
                  <a:pt x="2954" y="11379"/>
                  <a:pt x="2976" y="11331"/>
                  <a:pt x="2976" y="11274"/>
                </a:cubicBezTo>
                <a:lnTo>
                  <a:pt x="2976" y="11054"/>
                </a:lnTo>
                <a:cubicBezTo>
                  <a:pt x="2976" y="10996"/>
                  <a:pt x="2954" y="10949"/>
                  <a:pt x="2924" y="10949"/>
                </a:cubicBezTo>
                <a:close/>
                <a:moveTo>
                  <a:pt x="3773" y="10949"/>
                </a:moveTo>
                <a:cubicBezTo>
                  <a:pt x="3744" y="10949"/>
                  <a:pt x="3721" y="10996"/>
                  <a:pt x="3721" y="11054"/>
                </a:cubicBezTo>
                <a:lnTo>
                  <a:pt x="3721" y="11274"/>
                </a:lnTo>
                <a:cubicBezTo>
                  <a:pt x="3721" y="11331"/>
                  <a:pt x="3744" y="11379"/>
                  <a:pt x="3773" y="11379"/>
                </a:cubicBezTo>
                <a:cubicBezTo>
                  <a:pt x="3802" y="11379"/>
                  <a:pt x="3826" y="11331"/>
                  <a:pt x="3826" y="11274"/>
                </a:cubicBezTo>
                <a:lnTo>
                  <a:pt x="3826" y="11054"/>
                </a:lnTo>
                <a:cubicBezTo>
                  <a:pt x="3826" y="10996"/>
                  <a:pt x="3802" y="10949"/>
                  <a:pt x="3773" y="10949"/>
                </a:cubicBezTo>
                <a:close/>
                <a:moveTo>
                  <a:pt x="4088" y="10949"/>
                </a:moveTo>
                <a:cubicBezTo>
                  <a:pt x="4058" y="10949"/>
                  <a:pt x="4035" y="10996"/>
                  <a:pt x="4035" y="11054"/>
                </a:cubicBezTo>
                <a:lnTo>
                  <a:pt x="4035" y="11274"/>
                </a:lnTo>
                <a:cubicBezTo>
                  <a:pt x="4035" y="11331"/>
                  <a:pt x="4058" y="11379"/>
                  <a:pt x="4088" y="11379"/>
                </a:cubicBezTo>
                <a:cubicBezTo>
                  <a:pt x="4117" y="11379"/>
                  <a:pt x="4141" y="11331"/>
                  <a:pt x="4141" y="11274"/>
                </a:cubicBezTo>
                <a:lnTo>
                  <a:pt x="4141" y="11054"/>
                </a:lnTo>
                <a:cubicBezTo>
                  <a:pt x="4141" y="10996"/>
                  <a:pt x="4117" y="10949"/>
                  <a:pt x="4088" y="10949"/>
                </a:cubicBezTo>
                <a:close/>
                <a:moveTo>
                  <a:pt x="4937" y="10949"/>
                </a:moveTo>
                <a:cubicBezTo>
                  <a:pt x="4908" y="10949"/>
                  <a:pt x="4884" y="10996"/>
                  <a:pt x="4884" y="11054"/>
                </a:cubicBezTo>
                <a:lnTo>
                  <a:pt x="4884" y="11274"/>
                </a:lnTo>
                <a:cubicBezTo>
                  <a:pt x="4884" y="11331"/>
                  <a:pt x="4908" y="11379"/>
                  <a:pt x="4937" y="11379"/>
                </a:cubicBezTo>
                <a:cubicBezTo>
                  <a:pt x="4966" y="11379"/>
                  <a:pt x="4990" y="11331"/>
                  <a:pt x="4990" y="11274"/>
                </a:cubicBezTo>
                <a:lnTo>
                  <a:pt x="4990" y="11054"/>
                </a:lnTo>
                <a:cubicBezTo>
                  <a:pt x="4990" y="10996"/>
                  <a:pt x="4966" y="10949"/>
                  <a:pt x="4937" y="10949"/>
                </a:cubicBezTo>
                <a:close/>
                <a:moveTo>
                  <a:pt x="5252" y="10949"/>
                </a:moveTo>
                <a:cubicBezTo>
                  <a:pt x="5223" y="10949"/>
                  <a:pt x="5199" y="10996"/>
                  <a:pt x="5199" y="11054"/>
                </a:cubicBezTo>
                <a:lnTo>
                  <a:pt x="5199" y="11274"/>
                </a:lnTo>
                <a:cubicBezTo>
                  <a:pt x="5199" y="11331"/>
                  <a:pt x="5223" y="11379"/>
                  <a:pt x="5252" y="11379"/>
                </a:cubicBezTo>
                <a:cubicBezTo>
                  <a:pt x="5281" y="11379"/>
                  <a:pt x="5305" y="11331"/>
                  <a:pt x="5305" y="11274"/>
                </a:cubicBezTo>
                <a:lnTo>
                  <a:pt x="5305" y="11054"/>
                </a:lnTo>
                <a:cubicBezTo>
                  <a:pt x="5305" y="10996"/>
                  <a:pt x="5281" y="10949"/>
                  <a:pt x="5252" y="10949"/>
                </a:cubicBezTo>
                <a:close/>
                <a:moveTo>
                  <a:pt x="6102" y="10949"/>
                </a:moveTo>
                <a:cubicBezTo>
                  <a:pt x="6072" y="10949"/>
                  <a:pt x="6049" y="10996"/>
                  <a:pt x="6049" y="11054"/>
                </a:cubicBezTo>
                <a:lnTo>
                  <a:pt x="6049" y="11274"/>
                </a:lnTo>
                <a:cubicBezTo>
                  <a:pt x="6049" y="11331"/>
                  <a:pt x="6072" y="11379"/>
                  <a:pt x="6102" y="11379"/>
                </a:cubicBezTo>
                <a:cubicBezTo>
                  <a:pt x="6131" y="11379"/>
                  <a:pt x="6155" y="11331"/>
                  <a:pt x="6155" y="11274"/>
                </a:cubicBezTo>
                <a:lnTo>
                  <a:pt x="6155" y="11054"/>
                </a:lnTo>
                <a:cubicBezTo>
                  <a:pt x="6155" y="10996"/>
                  <a:pt x="6131" y="10949"/>
                  <a:pt x="6102" y="10949"/>
                </a:cubicBezTo>
                <a:close/>
                <a:moveTo>
                  <a:pt x="6416" y="10949"/>
                </a:moveTo>
                <a:cubicBezTo>
                  <a:pt x="6387" y="10949"/>
                  <a:pt x="6363" y="10996"/>
                  <a:pt x="6363" y="11054"/>
                </a:cubicBezTo>
                <a:lnTo>
                  <a:pt x="6363" y="11274"/>
                </a:lnTo>
                <a:cubicBezTo>
                  <a:pt x="6363" y="11331"/>
                  <a:pt x="6387" y="11379"/>
                  <a:pt x="6416" y="11379"/>
                </a:cubicBezTo>
                <a:cubicBezTo>
                  <a:pt x="6445" y="11379"/>
                  <a:pt x="6469" y="11331"/>
                  <a:pt x="6469" y="11274"/>
                </a:cubicBezTo>
                <a:lnTo>
                  <a:pt x="6469" y="11054"/>
                </a:lnTo>
                <a:cubicBezTo>
                  <a:pt x="6469" y="10996"/>
                  <a:pt x="6445" y="10949"/>
                  <a:pt x="6416" y="10949"/>
                </a:cubicBezTo>
                <a:close/>
                <a:moveTo>
                  <a:pt x="7266" y="10949"/>
                </a:moveTo>
                <a:cubicBezTo>
                  <a:pt x="7237" y="10949"/>
                  <a:pt x="7213" y="10996"/>
                  <a:pt x="7213" y="11054"/>
                </a:cubicBezTo>
                <a:lnTo>
                  <a:pt x="7213" y="11274"/>
                </a:lnTo>
                <a:cubicBezTo>
                  <a:pt x="7213" y="11331"/>
                  <a:pt x="7237" y="11379"/>
                  <a:pt x="7266" y="11379"/>
                </a:cubicBezTo>
                <a:cubicBezTo>
                  <a:pt x="7295" y="11379"/>
                  <a:pt x="7318" y="11331"/>
                  <a:pt x="7318" y="11274"/>
                </a:cubicBezTo>
                <a:lnTo>
                  <a:pt x="7318" y="11054"/>
                </a:lnTo>
                <a:cubicBezTo>
                  <a:pt x="7318" y="10996"/>
                  <a:pt x="7295" y="10949"/>
                  <a:pt x="7266" y="10949"/>
                </a:cubicBezTo>
                <a:close/>
                <a:moveTo>
                  <a:pt x="7580" y="10949"/>
                </a:moveTo>
                <a:cubicBezTo>
                  <a:pt x="7551" y="10949"/>
                  <a:pt x="7527" y="10996"/>
                  <a:pt x="7527" y="11054"/>
                </a:cubicBezTo>
                <a:lnTo>
                  <a:pt x="7527" y="11274"/>
                </a:lnTo>
                <a:cubicBezTo>
                  <a:pt x="7527" y="11331"/>
                  <a:pt x="7551" y="11379"/>
                  <a:pt x="7580" y="11379"/>
                </a:cubicBezTo>
                <a:cubicBezTo>
                  <a:pt x="7609" y="11379"/>
                  <a:pt x="7632" y="11331"/>
                  <a:pt x="7632" y="11274"/>
                </a:cubicBezTo>
                <a:lnTo>
                  <a:pt x="7632" y="11054"/>
                </a:lnTo>
                <a:cubicBezTo>
                  <a:pt x="7632" y="10996"/>
                  <a:pt x="7609" y="10949"/>
                  <a:pt x="7580" y="10949"/>
                </a:cubicBezTo>
                <a:close/>
                <a:moveTo>
                  <a:pt x="8429" y="10949"/>
                </a:moveTo>
                <a:cubicBezTo>
                  <a:pt x="8400" y="10949"/>
                  <a:pt x="8377" y="10996"/>
                  <a:pt x="8377" y="11054"/>
                </a:cubicBezTo>
                <a:lnTo>
                  <a:pt x="8377" y="11274"/>
                </a:lnTo>
                <a:cubicBezTo>
                  <a:pt x="8377" y="11331"/>
                  <a:pt x="8400" y="11379"/>
                  <a:pt x="8429" y="11379"/>
                </a:cubicBezTo>
                <a:cubicBezTo>
                  <a:pt x="8458" y="11379"/>
                  <a:pt x="8482" y="11331"/>
                  <a:pt x="8482" y="11274"/>
                </a:cubicBezTo>
                <a:lnTo>
                  <a:pt x="8482" y="11054"/>
                </a:lnTo>
                <a:cubicBezTo>
                  <a:pt x="8482" y="10996"/>
                  <a:pt x="8458" y="10949"/>
                  <a:pt x="8429" y="10949"/>
                </a:cubicBezTo>
                <a:close/>
                <a:moveTo>
                  <a:pt x="8744" y="10949"/>
                </a:moveTo>
                <a:cubicBezTo>
                  <a:pt x="8714" y="10949"/>
                  <a:pt x="8691" y="10996"/>
                  <a:pt x="8691" y="11054"/>
                </a:cubicBezTo>
                <a:lnTo>
                  <a:pt x="8691" y="11274"/>
                </a:lnTo>
                <a:cubicBezTo>
                  <a:pt x="8691" y="11331"/>
                  <a:pt x="8714" y="11379"/>
                  <a:pt x="8744" y="11379"/>
                </a:cubicBezTo>
                <a:cubicBezTo>
                  <a:pt x="8773" y="11379"/>
                  <a:pt x="8796" y="11331"/>
                  <a:pt x="8796" y="11274"/>
                </a:cubicBezTo>
                <a:lnTo>
                  <a:pt x="8796" y="11054"/>
                </a:lnTo>
                <a:cubicBezTo>
                  <a:pt x="8796" y="10996"/>
                  <a:pt x="8773" y="10949"/>
                  <a:pt x="8744" y="10949"/>
                </a:cubicBezTo>
                <a:close/>
                <a:moveTo>
                  <a:pt x="9593" y="10949"/>
                </a:moveTo>
                <a:cubicBezTo>
                  <a:pt x="9564" y="10949"/>
                  <a:pt x="9540" y="10996"/>
                  <a:pt x="9540" y="11054"/>
                </a:cubicBezTo>
                <a:lnTo>
                  <a:pt x="9540" y="11274"/>
                </a:lnTo>
                <a:cubicBezTo>
                  <a:pt x="9540" y="11331"/>
                  <a:pt x="9564" y="11379"/>
                  <a:pt x="9593" y="11379"/>
                </a:cubicBezTo>
                <a:cubicBezTo>
                  <a:pt x="9622" y="11379"/>
                  <a:pt x="9646" y="11331"/>
                  <a:pt x="9646" y="11274"/>
                </a:cubicBezTo>
                <a:lnTo>
                  <a:pt x="9646" y="11054"/>
                </a:lnTo>
                <a:cubicBezTo>
                  <a:pt x="9646" y="10996"/>
                  <a:pt x="9622" y="10949"/>
                  <a:pt x="9593" y="10949"/>
                </a:cubicBezTo>
                <a:close/>
                <a:moveTo>
                  <a:pt x="9908" y="10949"/>
                </a:moveTo>
                <a:cubicBezTo>
                  <a:pt x="9879" y="10949"/>
                  <a:pt x="9855" y="10996"/>
                  <a:pt x="9855" y="11054"/>
                </a:cubicBezTo>
                <a:lnTo>
                  <a:pt x="9855" y="11274"/>
                </a:lnTo>
                <a:cubicBezTo>
                  <a:pt x="9855" y="11331"/>
                  <a:pt x="9879" y="11379"/>
                  <a:pt x="9908" y="11379"/>
                </a:cubicBezTo>
                <a:cubicBezTo>
                  <a:pt x="9937" y="11379"/>
                  <a:pt x="9961" y="11331"/>
                  <a:pt x="9961" y="11274"/>
                </a:cubicBezTo>
                <a:lnTo>
                  <a:pt x="9961" y="11054"/>
                </a:lnTo>
                <a:cubicBezTo>
                  <a:pt x="9961" y="10996"/>
                  <a:pt x="9937" y="10949"/>
                  <a:pt x="9908" y="10949"/>
                </a:cubicBezTo>
                <a:close/>
                <a:moveTo>
                  <a:pt x="10758" y="10949"/>
                </a:moveTo>
                <a:cubicBezTo>
                  <a:pt x="10728" y="10949"/>
                  <a:pt x="10705" y="10996"/>
                  <a:pt x="10705" y="11054"/>
                </a:cubicBezTo>
                <a:lnTo>
                  <a:pt x="10705" y="11274"/>
                </a:lnTo>
                <a:cubicBezTo>
                  <a:pt x="10705" y="11331"/>
                  <a:pt x="10728" y="11379"/>
                  <a:pt x="10758" y="11379"/>
                </a:cubicBezTo>
                <a:cubicBezTo>
                  <a:pt x="10787" y="11379"/>
                  <a:pt x="10810" y="11331"/>
                  <a:pt x="10810" y="11274"/>
                </a:cubicBezTo>
                <a:lnTo>
                  <a:pt x="10810" y="11054"/>
                </a:lnTo>
                <a:cubicBezTo>
                  <a:pt x="10810" y="10996"/>
                  <a:pt x="10787" y="10949"/>
                  <a:pt x="10758" y="10949"/>
                </a:cubicBezTo>
                <a:close/>
                <a:moveTo>
                  <a:pt x="11072" y="10949"/>
                </a:moveTo>
                <a:cubicBezTo>
                  <a:pt x="11043" y="10949"/>
                  <a:pt x="11019" y="10996"/>
                  <a:pt x="11019" y="11054"/>
                </a:cubicBezTo>
                <a:lnTo>
                  <a:pt x="11019" y="11274"/>
                </a:lnTo>
                <a:cubicBezTo>
                  <a:pt x="11019" y="11331"/>
                  <a:pt x="11043" y="11379"/>
                  <a:pt x="11072" y="11379"/>
                </a:cubicBezTo>
                <a:cubicBezTo>
                  <a:pt x="11101" y="11379"/>
                  <a:pt x="11125" y="11331"/>
                  <a:pt x="11125" y="11274"/>
                </a:cubicBezTo>
                <a:lnTo>
                  <a:pt x="11125" y="11054"/>
                </a:lnTo>
                <a:cubicBezTo>
                  <a:pt x="11125" y="10996"/>
                  <a:pt x="11101" y="10949"/>
                  <a:pt x="11072" y="10949"/>
                </a:cubicBezTo>
                <a:close/>
                <a:moveTo>
                  <a:pt x="11922" y="10949"/>
                </a:moveTo>
                <a:cubicBezTo>
                  <a:pt x="11893" y="10949"/>
                  <a:pt x="11869" y="10996"/>
                  <a:pt x="11869" y="11054"/>
                </a:cubicBezTo>
                <a:lnTo>
                  <a:pt x="11869" y="11274"/>
                </a:lnTo>
                <a:cubicBezTo>
                  <a:pt x="11869" y="11331"/>
                  <a:pt x="11893" y="11379"/>
                  <a:pt x="11922" y="11379"/>
                </a:cubicBezTo>
                <a:cubicBezTo>
                  <a:pt x="11951" y="11379"/>
                  <a:pt x="11974" y="11331"/>
                  <a:pt x="11974" y="11274"/>
                </a:cubicBezTo>
                <a:lnTo>
                  <a:pt x="11974" y="11054"/>
                </a:lnTo>
                <a:cubicBezTo>
                  <a:pt x="11974" y="10996"/>
                  <a:pt x="11951" y="10949"/>
                  <a:pt x="11922" y="10949"/>
                </a:cubicBezTo>
                <a:close/>
                <a:moveTo>
                  <a:pt x="12236" y="10949"/>
                </a:moveTo>
                <a:cubicBezTo>
                  <a:pt x="12207" y="10949"/>
                  <a:pt x="12183" y="10996"/>
                  <a:pt x="12183" y="11054"/>
                </a:cubicBezTo>
                <a:lnTo>
                  <a:pt x="12183" y="11274"/>
                </a:lnTo>
                <a:cubicBezTo>
                  <a:pt x="12183" y="11331"/>
                  <a:pt x="12207" y="11379"/>
                  <a:pt x="12236" y="11379"/>
                </a:cubicBezTo>
                <a:cubicBezTo>
                  <a:pt x="12265" y="11379"/>
                  <a:pt x="12288" y="11331"/>
                  <a:pt x="12288" y="11274"/>
                </a:cubicBezTo>
                <a:lnTo>
                  <a:pt x="12288" y="11054"/>
                </a:lnTo>
                <a:cubicBezTo>
                  <a:pt x="12288" y="10996"/>
                  <a:pt x="12265" y="10949"/>
                  <a:pt x="12236" y="10949"/>
                </a:cubicBezTo>
                <a:close/>
                <a:moveTo>
                  <a:pt x="13085" y="10949"/>
                </a:moveTo>
                <a:cubicBezTo>
                  <a:pt x="13056" y="10949"/>
                  <a:pt x="13032" y="10996"/>
                  <a:pt x="13032" y="11054"/>
                </a:cubicBezTo>
                <a:lnTo>
                  <a:pt x="13032" y="11274"/>
                </a:lnTo>
                <a:cubicBezTo>
                  <a:pt x="13032" y="11331"/>
                  <a:pt x="13056" y="11379"/>
                  <a:pt x="13085" y="11379"/>
                </a:cubicBezTo>
                <a:cubicBezTo>
                  <a:pt x="13114" y="11379"/>
                  <a:pt x="13138" y="11331"/>
                  <a:pt x="13138" y="11274"/>
                </a:cubicBezTo>
                <a:lnTo>
                  <a:pt x="13138" y="11054"/>
                </a:lnTo>
                <a:cubicBezTo>
                  <a:pt x="13138" y="10996"/>
                  <a:pt x="13114" y="10949"/>
                  <a:pt x="13085" y="10949"/>
                </a:cubicBezTo>
                <a:close/>
                <a:moveTo>
                  <a:pt x="13399" y="10949"/>
                </a:moveTo>
                <a:cubicBezTo>
                  <a:pt x="13370" y="10949"/>
                  <a:pt x="13348" y="10996"/>
                  <a:pt x="13348" y="11054"/>
                </a:cubicBezTo>
                <a:lnTo>
                  <a:pt x="13348" y="11274"/>
                </a:lnTo>
                <a:cubicBezTo>
                  <a:pt x="13348" y="11331"/>
                  <a:pt x="13370" y="11379"/>
                  <a:pt x="13399" y="11379"/>
                </a:cubicBezTo>
                <a:cubicBezTo>
                  <a:pt x="13428" y="11379"/>
                  <a:pt x="13452" y="11331"/>
                  <a:pt x="13452" y="11274"/>
                </a:cubicBezTo>
                <a:lnTo>
                  <a:pt x="13452" y="11054"/>
                </a:lnTo>
                <a:cubicBezTo>
                  <a:pt x="13452" y="10996"/>
                  <a:pt x="13428" y="10949"/>
                  <a:pt x="13399" y="10949"/>
                </a:cubicBezTo>
                <a:close/>
                <a:moveTo>
                  <a:pt x="14249" y="10949"/>
                </a:moveTo>
                <a:cubicBezTo>
                  <a:pt x="14220" y="10949"/>
                  <a:pt x="14196" y="10996"/>
                  <a:pt x="14196" y="11054"/>
                </a:cubicBezTo>
                <a:lnTo>
                  <a:pt x="14196" y="11274"/>
                </a:lnTo>
                <a:cubicBezTo>
                  <a:pt x="14196" y="11331"/>
                  <a:pt x="14220" y="11379"/>
                  <a:pt x="14249" y="11379"/>
                </a:cubicBezTo>
                <a:cubicBezTo>
                  <a:pt x="14278" y="11379"/>
                  <a:pt x="14302" y="11331"/>
                  <a:pt x="14302" y="11274"/>
                </a:cubicBezTo>
                <a:lnTo>
                  <a:pt x="14302" y="11054"/>
                </a:lnTo>
                <a:cubicBezTo>
                  <a:pt x="14302" y="10996"/>
                  <a:pt x="14278" y="10949"/>
                  <a:pt x="14249" y="10949"/>
                </a:cubicBezTo>
                <a:close/>
                <a:moveTo>
                  <a:pt x="14564" y="10949"/>
                </a:moveTo>
                <a:cubicBezTo>
                  <a:pt x="14535" y="10949"/>
                  <a:pt x="14511" y="10996"/>
                  <a:pt x="14511" y="11054"/>
                </a:cubicBezTo>
                <a:lnTo>
                  <a:pt x="14511" y="11274"/>
                </a:lnTo>
                <a:cubicBezTo>
                  <a:pt x="14511" y="11331"/>
                  <a:pt x="14535" y="11379"/>
                  <a:pt x="14564" y="11379"/>
                </a:cubicBezTo>
                <a:cubicBezTo>
                  <a:pt x="14593" y="11379"/>
                  <a:pt x="14617" y="11331"/>
                  <a:pt x="14617" y="11274"/>
                </a:cubicBezTo>
                <a:lnTo>
                  <a:pt x="14617" y="11054"/>
                </a:lnTo>
                <a:cubicBezTo>
                  <a:pt x="14617" y="10996"/>
                  <a:pt x="14593" y="10949"/>
                  <a:pt x="14564" y="10949"/>
                </a:cubicBezTo>
                <a:close/>
                <a:moveTo>
                  <a:pt x="15413" y="10949"/>
                </a:moveTo>
                <a:cubicBezTo>
                  <a:pt x="15384" y="10949"/>
                  <a:pt x="15360" y="10996"/>
                  <a:pt x="15360" y="11054"/>
                </a:cubicBezTo>
                <a:lnTo>
                  <a:pt x="15360" y="11274"/>
                </a:lnTo>
                <a:cubicBezTo>
                  <a:pt x="15360" y="11331"/>
                  <a:pt x="15384" y="11379"/>
                  <a:pt x="15413" y="11379"/>
                </a:cubicBezTo>
                <a:cubicBezTo>
                  <a:pt x="15442" y="11379"/>
                  <a:pt x="15465" y="11331"/>
                  <a:pt x="15465" y="11274"/>
                </a:cubicBezTo>
                <a:lnTo>
                  <a:pt x="15465" y="11054"/>
                </a:lnTo>
                <a:cubicBezTo>
                  <a:pt x="15465" y="10996"/>
                  <a:pt x="15442" y="10949"/>
                  <a:pt x="15413" y="10949"/>
                </a:cubicBezTo>
                <a:close/>
                <a:moveTo>
                  <a:pt x="15728" y="10949"/>
                </a:moveTo>
                <a:cubicBezTo>
                  <a:pt x="15699" y="10949"/>
                  <a:pt x="15675" y="10996"/>
                  <a:pt x="15675" y="11054"/>
                </a:cubicBezTo>
                <a:lnTo>
                  <a:pt x="15675" y="11274"/>
                </a:lnTo>
                <a:cubicBezTo>
                  <a:pt x="15675" y="11331"/>
                  <a:pt x="15699" y="11379"/>
                  <a:pt x="15728" y="11379"/>
                </a:cubicBezTo>
                <a:cubicBezTo>
                  <a:pt x="15757" y="11379"/>
                  <a:pt x="15781" y="11331"/>
                  <a:pt x="15781" y="11274"/>
                </a:cubicBezTo>
                <a:lnTo>
                  <a:pt x="15781" y="11054"/>
                </a:lnTo>
                <a:cubicBezTo>
                  <a:pt x="15781" y="10996"/>
                  <a:pt x="15757" y="10949"/>
                  <a:pt x="15728" y="10949"/>
                </a:cubicBezTo>
                <a:close/>
                <a:moveTo>
                  <a:pt x="16578" y="10949"/>
                </a:moveTo>
                <a:cubicBezTo>
                  <a:pt x="16549" y="10949"/>
                  <a:pt x="16525" y="10996"/>
                  <a:pt x="16525" y="11054"/>
                </a:cubicBezTo>
                <a:lnTo>
                  <a:pt x="16525" y="11274"/>
                </a:lnTo>
                <a:cubicBezTo>
                  <a:pt x="16525" y="11331"/>
                  <a:pt x="16549" y="11379"/>
                  <a:pt x="16578" y="11379"/>
                </a:cubicBezTo>
                <a:cubicBezTo>
                  <a:pt x="16607" y="11379"/>
                  <a:pt x="16630" y="11331"/>
                  <a:pt x="16630" y="11274"/>
                </a:cubicBezTo>
                <a:lnTo>
                  <a:pt x="16630" y="11054"/>
                </a:lnTo>
                <a:cubicBezTo>
                  <a:pt x="16630" y="10996"/>
                  <a:pt x="16607" y="10949"/>
                  <a:pt x="16578" y="10949"/>
                </a:cubicBezTo>
                <a:close/>
                <a:moveTo>
                  <a:pt x="16892" y="10949"/>
                </a:moveTo>
                <a:cubicBezTo>
                  <a:pt x="16863" y="10949"/>
                  <a:pt x="16839" y="10996"/>
                  <a:pt x="16839" y="11054"/>
                </a:cubicBezTo>
                <a:lnTo>
                  <a:pt x="16839" y="11274"/>
                </a:lnTo>
                <a:cubicBezTo>
                  <a:pt x="16839" y="11331"/>
                  <a:pt x="16863" y="11379"/>
                  <a:pt x="16892" y="11379"/>
                </a:cubicBezTo>
                <a:cubicBezTo>
                  <a:pt x="16921" y="11379"/>
                  <a:pt x="16944" y="11331"/>
                  <a:pt x="16944" y="11274"/>
                </a:cubicBezTo>
                <a:lnTo>
                  <a:pt x="16944" y="11054"/>
                </a:lnTo>
                <a:cubicBezTo>
                  <a:pt x="16944" y="10996"/>
                  <a:pt x="16921" y="10949"/>
                  <a:pt x="16892" y="10949"/>
                </a:cubicBezTo>
                <a:close/>
                <a:moveTo>
                  <a:pt x="17741" y="10949"/>
                </a:moveTo>
                <a:cubicBezTo>
                  <a:pt x="17712" y="10949"/>
                  <a:pt x="17689" y="10996"/>
                  <a:pt x="17689" y="11054"/>
                </a:cubicBezTo>
                <a:lnTo>
                  <a:pt x="17689" y="11274"/>
                </a:lnTo>
                <a:cubicBezTo>
                  <a:pt x="17689" y="11331"/>
                  <a:pt x="17712" y="11379"/>
                  <a:pt x="17741" y="11379"/>
                </a:cubicBezTo>
                <a:cubicBezTo>
                  <a:pt x="17770" y="11379"/>
                  <a:pt x="17794" y="11331"/>
                  <a:pt x="17794" y="11274"/>
                </a:cubicBezTo>
                <a:lnTo>
                  <a:pt x="17794" y="11054"/>
                </a:lnTo>
                <a:cubicBezTo>
                  <a:pt x="17794" y="10996"/>
                  <a:pt x="17770" y="10949"/>
                  <a:pt x="17741" y="10949"/>
                </a:cubicBezTo>
                <a:close/>
                <a:moveTo>
                  <a:pt x="18055" y="10949"/>
                </a:moveTo>
                <a:cubicBezTo>
                  <a:pt x="18026" y="10949"/>
                  <a:pt x="18002" y="10996"/>
                  <a:pt x="18002" y="11054"/>
                </a:cubicBezTo>
                <a:lnTo>
                  <a:pt x="18002" y="11274"/>
                </a:lnTo>
                <a:cubicBezTo>
                  <a:pt x="18002" y="11331"/>
                  <a:pt x="18026" y="11379"/>
                  <a:pt x="18055" y="11379"/>
                </a:cubicBezTo>
                <a:cubicBezTo>
                  <a:pt x="18085" y="11379"/>
                  <a:pt x="18108" y="11331"/>
                  <a:pt x="18108" y="11274"/>
                </a:cubicBezTo>
                <a:lnTo>
                  <a:pt x="18108" y="11054"/>
                </a:lnTo>
                <a:cubicBezTo>
                  <a:pt x="18108" y="10996"/>
                  <a:pt x="18085" y="10949"/>
                  <a:pt x="18055" y="10949"/>
                </a:cubicBezTo>
                <a:close/>
                <a:moveTo>
                  <a:pt x="18905" y="10949"/>
                </a:moveTo>
                <a:cubicBezTo>
                  <a:pt x="18876" y="10949"/>
                  <a:pt x="18852" y="10996"/>
                  <a:pt x="18852" y="11054"/>
                </a:cubicBezTo>
                <a:lnTo>
                  <a:pt x="18852" y="11274"/>
                </a:lnTo>
                <a:cubicBezTo>
                  <a:pt x="18852" y="11331"/>
                  <a:pt x="18876" y="11379"/>
                  <a:pt x="18905" y="11379"/>
                </a:cubicBezTo>
                <a:cubicBezTo>
                  <a:pt x="18934" y="11379"/>
                  <a:pt x="18958" y="11331"/>
                  <a:pt x="18958" y="11274"/>
                </a:cubicBezTo>
                <a:lnTo>
                  <a:pt x="18958" y="11054"/>
                </a:lnTo>
                <a:cubicBezTo>
                  <a:pt x="18958" y="10996"/>
                  <a:pt x="18934" y="10949"/>
                  <a:pt x="18905" y="10949"/>
                </a:cubicBezTo>
                <a:close/>
                <a:moveTo>
                  <a:pt x="19220" y="10949"/>
                </a:moveTo>
                <a:cubicBezTo>
                  <a:pt x="19191" y="10949"/>
                  <a:pt x="19167" y="10996"/>
                  <a:pt x="19167" y="11054"/>
                </a:cubicBezTo>
                <a:lnTo>
                  <a:pt x="19167" y="11274"/>
                </a:lnTo>
                <a:cubicBezTo>
                  <a:pt x="19167" y="11331"/>
                  <a:pt x="19191" y="11379"/>
                  <a:pt x="19220" y="11379"/>
                </a:cubicBezTo>
                <a:cubicBezTo>
                  <a:pt x="19249" y="11379"/>
                  <a:pt x="19273" y="11331"/>
                  <a:pt x="19273" y="11274"/>
                </a:cubicBezTo>
                <a:lnTo>
                  <a:pt x="19273" y="11054"/>
                </a:lnTo>
                <a:cubicBezTo>
                  <a:pt x="19273" y="10996"/>
                  <a:pt x="19249" y="10949"/>
                  <a:pt x="19220" y="10949"/>
                </a:cubicBezTo>
                <a:close/>
                <a:moveTo>
                  <a:pt x="20069" y="10949"/>
                </a:moveTo>
                <a:cubicBezTo>
                  <a:pt x="20040" y="10949"/>
                  <a:pt x="20016" y="10996"/>
                  <a:pt x="20016" y="11054"/>
                </a:cubicBezTo>
                <a:lnTo>
                  <a:pt x="20016" y="11274"/>
                </a:lnTo>
                <a:cubicBezTo>
                  <a:pt x="20016" y="11331"/>
                  <a:pt x="20040" y="11379"/>
                  <a:pt x="20069" y="11379"/>
                </a:cubicBezTo>
                <a:cubicBezTo>
                  <a:pt x="20099" y="11379"/>
                  <a:pt x="20122" y="11331"/>
                  <a:pt x="20122" y="11274"/>
                </a:cubicBezTo>
                <a:lnTo>
                  <a:pt x="20122" y="11054"/>
                </a:lnTo>
                <a:cubicBezTo>
                  <a:pt x="20122" y="10996"/>
                  <a:pt x="20099" y="10949"/>
                  <a:pt x="20069" y="10949"/>
                </a:cubicBezTo>
                <a:close/>
                <a:moveTo>
                  <a:pt x="20384" y="10949"/>
                </a:moveTo>
                <a:cubicBezTo>
                  <a:pt x="20355" y="10949"/>
                  <a:pt x="20331" y="10996"/>
                  <a:pt x="20331" y="11054"/>
                </a:cubicBezTo>
                <a:lnTo>
                  <a:pt x="20331" y="11274"/>
                </a:lnTo>
                <a:cubicBezTo>
                  <a:pt x="20331" y="11331"/>
                  <a:pt x="20355" y="11379"/>
                  <a:pt x="20384" y="11379"/>
                </a:cubicBezTo>
                <a:cubicBezTo>
                  <a:pt x="20413" y="11379"/>
                  <a:pt x="20436" y="11331"/>
                  <a:pt x="20436" y="11274"/>
                </a:cubicBezTo>
                <a:lnTo>
                  <a:pt x="20436" y="11054"/>
                </a:lnTo>
                <a:cubicBezTo>
                  <a:pt x="20436" y="10996"/>
                  <a:pt x="20413" y="10949"/>
                  <a:pt x="20384" y="10949"/>
                </a:cubicBezTo>
                <a:close/>
                <a:moveTo>
                  <a:pt x="21234" y="10949"/>
                </a:moveTo>
                <a:cubicBezTo>
                  <a:pt x="21204" y="10949"/>
                  <a:pt x="21181" y="10996"/>
                  <a:pt x="21181" y="11054"/>
                </a:cubicBezTo>
                <a:lnTo>
                  <a:pt x="21181" y="11274"/>
                </a:lnTo>
                <a:cubicBezTo>
                  <a:pt x="21181" y="11331"/>
                  <a:pt x="21204" y="11379"/>
                  <a:pt x="21234" y="11379"/>
                </a:cubicBezTo>
                <a:cubicBezTo>
                  <a:pt x="21263" y="11379"/>
                  <a:pt x="21285" y="11331"/>
                  <a:pt x="21285" y="11274"/>
                </a:cubicBezTo>
                <a:lnTo>
                  <a:pt x="21285" y="11054"/>
                </a:lnTo>
                <a:cubicBezTo>
                  <a:pt x="21285" y="10996"/>
                  <a:pt x="21263" y="10949"/>
                  <a:pt x="21234" y="10949"/>
                </a:cubicBezTo>
                <a:close/>
                <a:moveTo>
                  <a:pt x="21547" y="10949"/>
                </a:moveTo>
                <a:cubicBezTo>
                  <a:pt x="21518" y="10949"/>
                  <a:pt x="21495" y="10996"/>
                  <a:pt x="21495" y="11054"/>
                </a:cubicBezTo>
                <a:lnTo>
                  <a:pt x="21495" y="11274"/>
                </a:lnTo>
                <a:cubicBezTo>
                  <a:pt x="21495" y="11331"/>
                  <a:pt x="21518" y="11379"/>
                  <a:pt x="21547" y="11379"/>
                </a:cubicBezTo>
                <a:cubicBezTo>
                  <a:pt x="21576" y="11379"/>
                  <a:pt x="21600" y="11331"/>
                  <a:pt x="21600" y="11274"/>
                </a:cubicBezTo>
                <a:lnTo>
                  <a:pt x="21600" y="11054"/>
                </a:lnTo>
                <a:cubicBezTo>
                  <a:pt x="21600" y="10996"/>
                  <a:pt x="21576" y="10949"/>
                  <a:pt x="21547" y="10949"/>
                </a:cubicBezTo>
                <a:close/>
                <a:moveTo>
                  <a:pt x="53" y="11681"/>
                </a:moveTo>
                <a:cubicBezTo>
                  <a:pt x="24" y="11681"/>
                  <a:pt x="0" y="11726"/>
                  <a:pt x="0" y="11784"/>
                </a:cubicBezTo>
                <a:lnTo>
                  <a:pt x="0" y="12004"/>
                </a:lnTo>
                <a:cubicBezTo>
                  <a:pt x="0" y="12061"/>
                  <a:pt x="24" y="12108"/>
                  <a:pt x="53" y="12108"/>
                </a:cubicBezTo>
                <a:cubicBezTo>
                  <a:pt x="82" y="12108"/>
                  <a:pt x="106" y="12061"/>
                  <a:pt x="106" y="12004"/>
                </a:cubicBezTo>
                <a:lnTo>
                  <a:pt x="106" y="11784"/>
                </a:lnTo>
                <a:cubicBezTo>
                  <a:pt x="106" y="11726"/>
                  <a:pt x="82" y="11681"/>
                  <a:pt x="53" y="11681"/>
                </a:cubicBezTo>
                <a:close/>
                <a:moveTo>
                  <a:pt x="367" y="11681"/>
                </a:moveTo>
                <a:cubicBezTo>
                  <a:pt x="338" y="11681"/>
                  <a:pt x="315" y="11726"/>
                  <a:pt x="315" y="11784"/>
                </a:cubicBezTo>
                <a:lnTo>
                  <a:pt x="315" y="12004"/>
                </a:lnTo>
                <a:cubicBezTo>
                  <a:pt x="315" y="12061"/>
                  <a:pt x="338" y="12108"/>
                  <a:pt x="367" y="12108"/>
                </a:cubicBezTo>
                <a:cubicBezTo>
                  <a:pt x="397" y="12108"/>
                  <a:pt x="420" y="12061"/>
                  <a:pt x="420" y="12004"/>
                </a:cubicBezTo>
                <a:lnTo>
                  <a:pt x="420" y="11784"/>
                </a:lnTo>
                <a:cubicBezTo>
                  <a:pt x="420" y="11726"/>
                  <a:pt x="397" y="11681"/>
                  <a:pt x="367" y="11681"/>
                </a:cubicBezTo>
                <a:close/>
                <a:moveTo>
                  <a:pt x="1217" y="11681"/>
                </a:moveTo>
                <a:cubicBezTo>
                  <a:pt x="1188" y="11681"/>
                  <a:pt x="1164" y="11726"/>
                  <a:pt x="1164" y="11784"/>
                </a:cubicBezTo>
                <a:lnTo>
                  <a:pt x="1164" y="12004"/>
                </a:lnTo>
                <a:cubicBezTo>
                  <a:pt x="1164" y="12061"/>
                  <a:pt x="1188" y="12108"/>
                  <a:pt x="1217" y="12108"/>
                </a:cubicBezTo>
                <a:cubicBezTo>
                  <a:pt x="1246" y="12108"/>
                  <a:pt x="1270" y="12061"/>
                  <a:pt x="1270" y="12004"/>
                </a:cubicBezTo>
                <a:lnTo>
                  <a:pt x="1270" y="11784"/>
                </a:lnTo>
                <a:cubicBezTo>
                  <a:pt x="1270" y="11726"/>
                  <a:pt x="1246" y="11681"/>
                  <a:pt x="1217" y="11681"/>
                </a:cubicBezTo>
                <a:close/>
                <a:moveTo>
                  <a:pt x="1532" y="11681"/>
                </a:moveTo>
                <a:cubicBezTo>
                  <a:pt x="1503" y="11681"/>
                  <a:pt x="1479" y="11726"/>
                  <a:pt x="1479" y="11784"/>
                </a:cubicBezTo>
                <a:lnTo>
                  <a:pt x="1479" y="12004"/>
                </a:lnTo>
                <a:cubicBezTo>
                  <a:pt x="1479" y="12061"/>
                  <a:pt x="1503" y="12108"/>
                  <a:pt x="1532" y="12108"/>
                </a:cubicBezTo>
                <a:cubicBezTo>
                  <a:pt x="1561" y="12108"/>
                  <a:pt x="1584" y="12061"/>
                  <a:pt x="1584" y="12004"/>
                </a:cubicBezTo>
                <a:lnTo>
                  <a:pt x="1584" y="11784"/>
                </a:lnTo>
                <a:cubicBezTo>
                  <a:pt x="1584" y="11726"/>
                  <a:pt x="1561" y="11681"/>
                  <a:pt x="1532" y="11681"/>
                </a:cubicBezTo>
                <a:close/>
                <a:moveTo>
                  <a:pt x="2380" y="11681"/>
                </a:moveTo>
                <a:cubicBezTo>
                  <a:pt x="2351" y="11681"/>
                  <a:pt x="2329" y="11726"/>
                  <a:pt x="2329" y="11784"/>
                </a:cubicBezTo>
                <a:lnTo>
                  <a:pt x="2329" y="12004"/>
                </a:lnTo>
                <a:cubicBezTo>
                  <a:pt x="2329" y="12061"/>
                  <a:pt x="2351" y="12108"/>
                  <a:pt x="2380" y="12108"/>
                </a:cubicBezTo>
                <a:cubicBezTo>
                  <a:pt x="2409" y="12108"/>
                  <a:pt x="2433" y="12061"/>
                  <a:pt x="2433" y="12004"/>
                </a:cubicBezTo>
                <a:lnTo>
                  <a:pt x="2433" y="11784"/>
                </a:lnTo>
                <a:cubicBezTo>
                  <a:pt x="2433" y="11726"/>
                  <a:pt x="2409" y="11681"/>
                  <a:pt x="2380" y="11681"/>
                </a:cubicBezTo>
                <a:close/>
                <a:moveTo>
                  <a:pt x="2695" y="11681"/>
                </a:moveTo>
                <a:cubicBezTo>
                  <a:pt x="2666" y="11681"/>
                  <a:pt x="2643" y="11726"/>
                  <a:pt x="2643" y="11784"/>
                </a:cubicBezTo>
                <a:lnTo>
                  <a:pt x="2643" y="12004"/>
                </a:lnTo>
                <a:cubicBezTo>
                  <a:pt x="2643" y="12061"/>
                  <a:pt x="2666" y="12108"/>
                  <a:pt x="2695" y="12108"/>
                </a:cubicBezTo>
                <a:cubicBezTo>
                  <a:pt x="2724" y="12108"/>
                  <a:pt x="2748" y="12061"/>
                  <a:pt x="2748" y="12004"/>
                </a:cubicBezTo>
                <a:lnTo>
                  <a:pt x="2748" y="11784"/>
                </a:lnTo>
                <a:cubicBezTo>
                  <a:pt x="2748" y="11726"/>
                  <a:pt x="2724" y="11681"/>
                  <a:pt x="2695" y="11681"/>
                </a:cubicBezTo>
                <a:close/>
                <a:moveTo>
                  <a:pt x="3545" y="11681"/>
                </a:moveTo>
                <a:cubicBezTo>
                  <a:pt x="3516" y="11681"/>
                  <a:pt x="3492" y="11726"/>
                  <a:pt x="3492" y="11784"/>
                </a:cubicBezTo>
                <a:lnTo>
                  <a:pt x="3492" y="12004"/>
                </a:lnTo>
                <a:cubicBezTo>
                  <a:pt x="3492" y="12061"/>
                  <a:pt x="3516" y="12108"/>
                  <a:pt x="3545" y="12108"/>
                </a:cubicBezTo>
                <a:cubicBezTo>
                  <a:pt x="3574" y="12108"/>
                  <a:pt x="3598" y="12061"/>
                  <a:pt x="3598" y="12004"/>
                </a:cubicBezTo>
                <a:lnTo>
                  <a:pt x="3598" y="11784"/>
                </a:lnTo>
                <a:cubicBezTo>
                  <a:pt x="3598" y="11726"/>
                  <a:pt x="3574" y="11681"/>
                  <a:pt x="3545" y="11681"/>
                </a:cubicBezTo>
                <a:close/>
                <a:moveTo>
                  <a:pt x="3859" y="11681"/>
                </a:moveTo>
                <a:cubicBezTo>
                  <a:pt x="3830" y="11681"/>
                  <a:pt x="3806" y="11726"/>
                  <a:pt x="3806" y="11784"/>
                </a:cubicBezTo>
                <a:lnTo>
                  <a:pt x="3806" y="12004"/>
                </a:lnTo>
                <a:cubicBezTo>
                  <a:pt x="3806" y="12061"/>
                  <a:pt x="3830" y="12108"/>
                  <a:pt x="3859" y="12108"/>
                </a:cubicBezTo>
                <a:cubicBezTo>
                  <a:pt x="3888" y="12108"/>
                  <a:pt x="3912" y="12061"/>
                  <a:pt x="3912" y="12004"/>
                </a:cubicBezTo>
                <a:lnTo>
                  <a:pt x="3912" y="11784"/>
                </a:lnTo>
                <a:cubicBezTo>
                  <a:pt x="3912" y="11726"/>
                  <a:pt x="3888" y="11681"/>
                  <a:pt x="3859" y="11681"/>
                </a:cubicBezTo>
                <a:close/>
                <a:moveTo>
                  <a:pt x="4709" y="11681"/>
                </a:moveTo>
                <a:cubicBezTo>
                  <a:pt x="4680" y="11681"/>
                  <a:pt x="4656" y="11726"/>
                  <a:pt x="4656" y="11784"/>
                </a:cubicBezTo>
                <a:lnTo>
                  <a:pt x="4656" y="12004"/>
                </a:lnTo>
                <a:cubicBezTo>
                  <a:pt x="4656" y="12061"/>
                  <a:pt x="4680" y="12108"/>
                  <a:pt x="4709" y="12108"/>
                </a:cubicBezTo>
                <a:cubicBezTo>
                  <a:pt x="4738" y="12108"/>
                  <a:pt x="4762" y="12061"/>
                  <a:pt x="4762" y="12004"/>
                </a:cubicBezTo>
                <a:lnTo>
                  <a:pt x="4762" y="11784"/>
                </a:lnTo>
                <a:cubicBezTo>
                  <a:pt x="4762" y="11726"/>
                  <a:pt x="4738" y="11681"/>
                  <a:pt x="4709" y="11681"/>
                </a:cubicBezTo>
                <a:close/>
                <a:moveTo>
                  <a:pt x="5023" y="11681"/>
                </a:moveTo>
                <a:cubicBezTo>
                  <a:pt x="4994" y="11681"/>
                  <a:pt x="4970" y="11726"/>
                  <a:pt x="4970" y="11784"/>
                </a:cubicBezTo>
                <a:lnTo>
                  <a:pt x="4970" y="12004"/>
                </a:lnTo>
                <a:cubicBezTo>
                  <a:pt x="4970" y="12061"/>
                  <a:pt x="4994" y="12108"/>
                  <a:pt x="5023" y="12108"/>
                </a:cubicBezTo>
                <a:cubicBezTo>
                  <a:pt x="5053" y="12108"/>
                  <a:pt x="5076" y="12061"/>
                  <a:pt x="5076" y="12004"/>
                </a:cubicBezTo>
                <a:lnTo>
                  <a:pt x="5076" y="11784"/>
                </a:lnTo>
                <a:cubicBezTo>
                  <a:pt x="5076" y="11726"/>
                  <a:pt x="5053" y="11681"/>
                  <a:pt x="5023" y="11681"/>
                </a:cubicBezTo>
                <a:close/>
                <a:moveTo>
                  <a:pt x="5873" y="11681"/>
                </a:moveTo>
                <a:cubicBezTo>
                  <a:pt x="5844" y="11681"/>
                  <a:pt x="5820" y="11726"/>
                  <a:pt x="5820" y="11784"/>
                </a:cubicBezTo>
                <a:lnTo>
                  <a:pt x="5820" y="12004"/>
                </a:lnTo>
                <a:cubicBezTo>
                  <a:pt x="5820" y="12061"/>
                  <a:pt x="5844" y="12108"/>
                  <a:pt x="5873" y="12108"/>
                </a:cubicBezTo>
                <a:cubicBezTo>
                  <a:pt x="5902" y="12108"/>
                  <a:pt x="5926" y="12061"/>
                  <a:pt x="5926" y="12004"/>
                </a:cubicBezTo>
                <a:lnTo>
                  <a:pt x="5926" y="11784"/>
                </a:lnTo>
                <a:cubicBezTo>
                  <a:pt x="5926" y="11726"/>
                  <a:pt x="5902" y="11681"/>
                  <a:pt x="5873" y="11681"/>
                </a:cubicBezTo>
                <a:close/>
                <a:moveTo>
                  <a:pt x="6188" y="11681"/>
                </a:moveTo>
                <a:cubicBezTo>
                  <a:pt x="6159" y="11681"/>
                  <a:pt x="6135" y="11726"/>
                  <a:pt x="6135" y="11784"/>
                </a:cubicBezTo>
                <a:lnTo>
                  <a:pt x="6135" y="12004"/>
                </a:lnTo>
                <a:cubicBezTo>
                  <a:pt x="6135" y="12061"/>
                  <a:pt x="6159" y="12108"/>
                  <a:pt x="6188" y="12108"/>
                </a:cubicBezTo>
                <a:cubicBezTo>
                  <a:pt x="6217" y="12108"/>
                  <a:pt x="6240" y="12061"/>
                  <a:pt x="6240" y="12004"/>
                </a:cubicBezTo>
                <a:lnTo>
                  <a:pt x="6240" y="11784"/>
                </a:lnTo>
                <a:cubicBezTo>
                  <a:pt x="6240" y="11726"/>
                  <a:pt x="6217" y="11681"/>
                  <a:pt x="6188" y="11681"/>
                </a:cubicBezTo>
                <a:close/>
                <a:moveTo>
                  <a:pt x="7036" y="11681"/>
                </a:moveTo>
                <a:cubicBezTo>
                  <a:pt x="7007" y="11681"/>
                  <a:pt x="6984" y="11726"/>
                  <a:pt x="6984" y="11784"/>
                </a:cubicBezTo>
                <a:lnTo>
                  <a:pt x="6984" y="12004"/>
                </a:lnTo>
                <a:cubicBezTo>
                  <a:pt x="6984" y="12061"/>
                  <a:pt x="7007" y="12108"/>
                  <a:pt x="7036" y="12108"/>
                </a:cubicBezTo>
                <a:cubicBezTo>
                  <a:pt x="7065" y="12108"/>
                  <a:pt x="7089" y="12061"/>
                  <a:pt x="7089" y="12004"/>
                </a:cubicBezTo>
                <a:lnTo>
                  <a:pt x="7089" y="11784"/>
                </a:lnTo>
                <a:cubicBezTo>
                  <a:pt x="7089" y="11726"/>
                  <a:pt x="7065" y="11681"/>
                  <a:pt x="7036" y="11681"/>
                </a:cubicBezTo>
                <a:close/>
                <a:moveTo>
                  <a:pt x="7351" y="11681"/>
                </a:moveTo>
                <a:cubicBezTo>
                  <a:pt x="7322" y="11681"/>
                  <a:pt x="7299" y="11726"/>
                  <a:pt x="7299" y="11784"/>
                </a:cubicBezTo>
                <a:lnTo>
                  <a:pt x="7299" y="12004"/>
                </a:lnTo>
                <a:cubicBezTo>
                  <a:pt x="7299" y="12061"/>
                  <a:pt x="7322" y="12108"/>
                  <a:pt x="7351" y="12108"/>
                </a:cubicBezTo>
                <a:cubicBezTo>
                  <a:pt x="7380" y="12108"/>
                  <a:pt x="7404" y="12061"/>
                  <a:pt x="7404" y="12004"/>
                </a:cubicBezTo>
                <a:lnTo>
                  <a:pt x="7404" y="11784"/>
                </a:lnTo>
                <a:cubicBezTo>
                  <a:pt x="7404" y="11726"/>
                  <a:pt x="7380" y="11681"/>
                  <a:pt x="7351" y="11681"/>
                </a:cubicBezTo>
                <a:close/>
                <a:moveTo>
                  <a:pt x="8201" y="11681"/>
                </a:moveTo>
                <a:cubicBezTo>
                  <a:pt x="8171" y="11681"/>
                  <a:pt x="8148" y="11726"/>
                  <a:pt x="8148" y="11784"/>
                </a:cubicBezTo>
                <a:lnTo>
                  <a:pt x="8148" y="12004"/>
                </a:lnTo>
                <a:cubicBezTo>
                  <a:pt x="8148" y="12061"/>
                  <a:pt x="8171" y="12108"/>
                  <a:pt x="8201" y="12108"/>
                </a:cubicBezTo>
                <a:cubicBezTo>
                  <a:pt x="8230" y="12108"/>
                  <a:pt x="8254" y="12061"/>
                  <a:pt x="8254" y="12004"/>
                </a:cubicBezTo>
                <a:lnTo>
                  <a:pt x="8254" y="11784"/>
                </a:lnTo>
                <a:cubicBezTo>
                  <a:pt x="8254" y="11726"/>
                  <a:pt x="8230" y="11681"/>
                  <a:pt x="8201" y="11681"/>
                </a:cubicBezTo>
                <a:close/>
                <a:moveTo>
                  <a:pt x="8515" y="11681"/>
                </a:moveTo>
                <a:cubicBezTo>
                  <a:pt x="8486" y="11681"/>
                  <a:pt x="8462" y="11726"/>
                  <a:pt x="8462" y="11784"/>
                </a:cubicBezTo>
                <a:lnTo>
                  <a:pt x="8462" y="12004"/>
                </a:lnTo>
                <a:cubicBezTo>
                  <a:pt x="8462" y="12061"/>
                  <a:pt x="8486" y="12108"/>
                  <a:pt x="8515" y="12108"/>
                </a:cubicBezTo>
                <a:cubicBezTo>
                  <a:pt x="8544" y="12108"/>
                  <a:pt x="8568" y="12061"/>
                  <a:pt x="8568" y="12004"/>
                </a:cubicBezTo>
                <a:lnTo>
                  <a:pt x="8568" y="11784"/>
                </a:lnTo>
                <a:cubicBezTo>
                  <a:pt x="8568" y="11726"/>
                  <a:pt x="8544" y="11681"/>
                  <a:pt x="8515" y="11681"/>
                </a:cubicBezTo>
                <a:close/>
                <a:moveTo>
                  <a:pt x="9365" y="11681"/>
                </a:moveTo>
                <a:cubicBezTo>
                  <a:pt x="9336" y="11681"/>
                  <a:pt x="9312" y="11726"/>
                  <a:pt x="9312" y="11784"/>
                </a:cubicBezTo>
                <a:lnTo>
                  <a:pt x="9312" y="12004"/>
                </a:lnTo>
                <a:cubicBezTo>
                  <a:pt x="9312" y="12061"/>
                  <a:pt x="9336" y="12108"/>
                  <a:pt x="9365" y="12108"/>
                </a:cubicBezTo>
                <a:cubicBezTo>
                  <a:pt x="9394" y="12108"/>
                  <a:pt x="9418" y="12061"/>
                  <a:pt x="9418" y="12004"/>
                </a:cubicBezTo>
                <a:lnTo>
                  <a:pt x="9418" y="11784"/>
                </a:lnTo>
                <a:cubicBezTo>
                  <a:pt x="9418" y="11726"/>
                  <a:pt x="9394" y="11681"/>
                  <a:pt x="9365" y="11681"/>
                </a:cubicBezTo>
                <a:close/>
                <a:moveTo>
                  <a:pt x="9679" y="11681"/>
                </a:moveTo>
                <a:cubicBezTo>
                  <a:pt x="9650" y="11681"/>
                  <a:pt x="9626" y="11726"/>
                  <a:pt x="9626" y="11784"/>
                </a:cubicBezTo>
                <a:lnTo>
                  <a:pt x="9626" y="12004"/>
                </a:lnTo>
                <a:cubicBezTo>
                  <a:pt x="9626" y="12061"/>
                  <a:pt x="9650" y="12108"/>
                  <a:pt x="9679" y="12108"/>
                </a:cubicBezTo>
                <a:cubicBezTo>
                  <a:pt x="9708" y="12108"/>
                  <a:pt x="9732" y="12061"/>
                  <a:pt x="9732" y="12004"/>
                </a:cubicBezTo>
                <a:lnTo>
                  <a:pt x="9732" y="11784"/>
                </a:lnTo>
                <a:cubicBezTo>
                  <a:pt x="9732" y="11726"/>
                  <a:pt x="9708" y="11681"/>
                  <a:pt x="9679" y="11681"/>
                </a:cubicBezTo>
                <a:close/>
                <a:moveTo>
                  <a:pt x="10529" y="11681"/>
                </a:moveTo>
                <a:cubicBezTo>
                  <a:pt x="10500" y="11681"/>
                  <a:pt x="10476" y="11726"/>
                  <a:pt x="10476" y="11784"/>
                </a:cubicBezTo>
                <a:lnTo>
                  <a:pt x="10476" y="12004"/>
                </a:lnTo>
                <a:cubicBezTo>
                  <a:pt x="10476" y="12061"/>
                  <a:pt x="10500" y="12108"/>
                  <a:pt x="10529" y="12108"/>
                </a:cubicBezTo>
                <a:cubicBezTo>
                  <a:pt x="10558" y="12108"/>
                  <a:pt x="10582" y="12061"/>
                  <a:pt x="10582" y="12004"/>
                </a:cubicBezTo>
                <a:lnTo>
                  <a:pt x="10582" y="11784"/>
                </a:lnTo>
                <a:cubicBezTo>
                  <a:pt x="10582" y="11726"/>
                  <a:pt x="10558" y="11681"/>
                  <a:pt x="10529" y="11681"/>
                </a:cubicBezTo>
                <a:close/>
                <a:moveTo>
                  <a:pt x="10844" y="11681"/>
                </a:moveTo>
                <a:cubicBezTo>
                  <a:pt x="10814" y="11681"/>
                  <a:pt x="10791" y="11726"/>
                  <a:pt x="10791" y="11784"/>
                </a:cubicBezTo>
                <a:lnTo>
                  <a:pt x="10791" y="12004"/>
                </a:lnTo>
                <a:cubicBezTo>
                  <a:pt x="10791" y="12061"/>
                  <a:pt x="10814" y="12108"/>
                  <a:pt x="10844" y="12108"/>
                </a:cubicBezTo>
                <a:cubicBezTo>
                  <a:pt x="10873" y="12108"/>
                  <a:pt x="10895" y="12061"/>
                  <a:pt x="10895" y="12004"/>
                </a:cubicBezTo>
                <a:lnTo>
                  <a:pt x="10895" y="11784"/>
                </a:lnTo>
                <a:cubicBezTo>
                  <a:pt x="10895" y="11726"/>
                  <a:pt x="10873" y="11681"/>
                  <a:pt x="10844" y="11681"/>
                </a:cubicBezTo>
                <a:close/>
                <a:moveTo>
                  <a:pt x="11692" y="11681"/>
                </a:moveTo>
                <a:cubicBezTo>
                  <a:pt x="11663" y="11681"/>
                  <a:pt x="11640" y="11726"/>
                  <a:pt x="11640" y="11784"/>
                </a:cubicBezTo>
                <a:lnTo>
                  <a:pt x="11640" y="12004"/>
                </a:lnTo>
                <a:cubicBezTo>
                  <a:pt x="11640" y="12061"/>
                  <a:pt x="11663" y="12108"/>
                  <a:pt x="11692" y="12108"/>
                </a:cubicBezTo>
                <a:cubicBezTo>
                  <a:pt x="11721" y="12108"/>
                  <a:pt x="11745" y="12061"/>
                  <a:pt x="11745" y="12004"/>
                </a:cubicBezTo>
                <a:lnTo>
                  <a:pt x="11745" y="11784"/>
                </a:lnTo>
                <a:cubicBezTo>
                  <a:pt x="11745" y="11726"/>
                  <a:pt x="11721" y="11681"/>
                  <a:pt x="11692" y="11681"/>
                </a:cubicBezTo>
                <a:close/>
                <a:moveTo>
                  <a:pt x="12007" y="11681"/>
                </a:moveTo>
                <a:cubicBezTo>
                  <a:pt x="11978" y="11681"/>
                  <a:pt x="11955" y="11726"/>
                  <a:pt x="11955" y="11784"/>
                </a:cubicBezTo>
                <a:lnTo>
                  <a:pt x="11955" y="12004"/>
                </a:lnTo>
                <a:cubicBezTo>
                  <a:pt x="11955" y="12061"/>
                  <a:pt x="11978" y="12108"/>
                  <a:pt x="12007" y="12108"/>
                </a:cubicBezTo>
                <a:cubicBezTo>
                  <a:pt x="12036" y="12108"/>
                  <a:pt x="12060" y="12061"/>
                  <a:pt x="12060" y="12004"/>
                </a:cubicBezTo>
                <a:lnTo>
                  <a:pt x="12060" y="11784"/>
                </a:lnTo>
                <a:cubicBezTo>
                  <a:pt x="12060" y="11726"/>
                  <a:pt x="12036" y="11681"/>
                  <a:pt x="12007" y="11681"/>
                </a:cubicBezTo>
                <a:close/>
                <a:moveTo>
                  <a:pt x="12856" y="11681"/>
                </a:moveTo>
                <a:cubicBezTo>
                  <a:pt x="12827" y="11681"/>
                  <a:pt x="12804" y="11726"/>
                  <a:pt x="12804" y="11784"/>
                </a:cubicBezTo>
                <a:lnTo>
                  <a:pt x="12804" y="12004"/>
                </a:lnTo>
                <a:cubicBezTo>
                  <a:pt x="12804" y="12061"/>
                  <a:pt x="12827" y="12108"/>
                  <a:pt x="12856" y="12108"/>
                </a:cubicBezTo>
                <a:cubicBezTo>
                  <a:pt x="12886" y="12108"/>
                  <a:pt x="12909" y="12061"/>
                  <a:pt x="12909" y="12004"/>
                </a:cubicBezTo>
                <a:lnTo>
                  <a:pt x="12909" y="11784"/>
                </a:lnTo>
                <a:cubicBezTo>
                  <a:pt x="12909" y="11726"/>
                  <a:pt x="12886" y="11681"/>
                  <a:pt x="12856" y="11681"/>
                </a:cubicBezTo>
                <a:close/>
                <a:moveTo>
                  <a:pt x="13171" y="11681"/>
                </a:moveTo>
                <a:cubicBezTo>
                  <a:pt x="13142" y="11681"/>
                  <a:pt x="13118" y="11726"/>
                  <a:pt x="13118" y="11784"/>
                </a:cubicBezTo>
                <a:lnTo>
                  <a:pt x="13118" y="12004"/>
                </a:lnTo>
                <a:cubicBezTo>
                  <a:pt x="13118" y="12061"/>
                  <a:pt x="13142" y="12108"/>
                  <a:pt x="13171" y="12108"/>
                </a:cubicBezTo>
                <a:cubicBezTo>
                  <a:pt x="13200" y="12108"/>
                  <a:pt x="13224" y="12061"/>
                  <a:pt x="13224" y="12004"/>
                </a:cubicBezTo>
                <a:lnTo>
                  <a:pt x="13224" y="11784"/>
                </a:lnTo>
                <a:cubicBezTo>
                  <a:pt x="13224" y="11726"/>
                  <a:pt x="13200" y="11681"/>
                  <a:pt x="13171" y="11681"/>
                </a:cubicBezTo>
                <a:close/>
                <a:moveTo>
                  <a:pt x="14021" y="11681"/>
                </a:moveTo>
                <a:cubicBezTo>
                  <a:pt x="13992" y="11681"/>
                  <a:pt x="13968" y="11726"/>
                  <a:pt x="13968" y="11784"/>
                </a:cubicBezTo>
                <a:lnTo>
                  <a:pt x="13968" y="12004"/>
                </a:lnTo>
                <a:cubicBezTo>
                  <a:pt x="13968" y="12061"/>
                  <a:pt x="13992" y="12108"/>
                  <a:pt x="14021" y="12108"/>
                </a:cubicBezTo>
                <a:cubicBezTo>
                  <a:pt x="14050" y="12108"/>
                  <a:pt x="14074" y="12061"/>
                  <a:pt x="14074" y="12004"/>
                </a:cubicBezTo>
                <a:lnTo>
                  <a:pt x="14074" y="11784"/>
                </a:lnTo>
                <a:cubicBezTo>
                  <a:pt x="14074" y="11726"/>
                  <a:pt x="14050" y="11681"/>
                  <a:pt x="14021" y="11681"/>
                </a:cubicBezTo>
                <a:close/>
                <a:moveTo>
                  <a:pt x="14335" y="11681"/>
                </a:moveTo>
                <a:cubicBezTo>
                  <a:pt x="14306" y="11681"/>
                  <a:pt x="14282" y="11726"/>
                  <a:pt x="14282" y="11784"/>
                </a:cubicBezTo>
                <a:lnTo>
                  <a:pt x="14282" y="12004"/>
                </a:lnTo>
                <a:cubicBezTo>
                  <a:pt x="14282" y="12061"/>
                  <a:pt x="14306" y="12108"/>
                  <a:pt x="14335" y="12108"/>
                </a:cubicBezTo>
                <a:cubicBezTo>
                  <a:pt x="14364" y="12108"/>
                  <a:pt x="14388" y="12061"/>
                  <a:pt x="14388" y="12004"/>
                </a:cubicBezTo>
                <a:lnTo>
                  <a:pt x="14388" y="11784"/>
                </a:lnTo>
                <a:cubicBezTo>
                  <a:pt x="14388" y="11726"/>
                  <a:pt x="14364" y="11681"/>
                  <a:pt x="14335" y="11681"/>
                </a:cubicBezTo>
                <a:close/>
                <a:moveTo>
                  <a:pt x="15185" y="11681"/>
                </a:moveTo>
                <a:cubicBezTo>
                  <a:pt x="15156" y="11681"/>
                  <a:pt x="15132" y="11726"/>
                  <a:pt x="15132" y="11784"/>
                </a:cubicBezTo>
                <a:lnTo>
                  <a:pt x="15132" y="12004"/>
                </a:lnTo>
                <a:cubicBezTo>
                  <a:pt x="15132" y="12061"/>
                  <a:pt x="15156" y="12108"/>
                  <a:pt x="15185" y="12108"/>
                </a:cubicBezTo>
                <a:cubicBezTo>
                  <a:pt x="15214" y="12108"/>
                  <a:pt x="15237" y="12061"/>
                  <a:pt x="15237" y="12004"/>
                </a:cubicBezTo>
                <a:lnTo>
                  <a:pt x="15237" y="11784"/>
                </a:lnTo>
                <a:cubicBezTo>
                  <a:pt x="15237" y="11726"/>
                  <a:pt x="15214" y="11681"/>
                  <a:pt x="15185" y="11681"/>
                </a:cubicBezTo>
                <a:close/>
                <a:moveTo>
                  <a:pt x="15500" y="11681"/>
                </a:moveTo>
                <a:cubicBezTo>
                  <a:pt x="15470" y="11681"/>
                  <a:pt x="15447" y="11726"/>
                  <a:pt x="15447" y="11784"/>
                </a:cubicBezTo>
                <a:lnTo>
                  <a:pt x="15447" y="12004"/>
                </a:lnTo>
                <a:cubicBezTo>
                  <a:pt x="15447" y="12061"/>
                  <a:pt x="15470" y="12108"/>
                  <a:pt x="15500" y="12108"/>
                </a:cubicBezTo>
                <a:cubicBezTo>
                  <a:pt x="15529" y="12108"/>
                  <a:pt x="15551" y="12061"/>
                  <a:pt x="15551" y="12004"/>
                </a:cubicBezTo>
                <a:lnTo>
                  <a:pt x="15551" y="11784"/>
                </a:lnTo>
                <a:cubicBezTo>
                  <a:pt x="15551" y="11726"/>
                  <a:pt x="15529" y="11681"/>
                  <a:pt x="15500" y="11681"/>
                </a:cubicBezTo>
                <a:close/>
                <a:moveTo>
                  <a:pt x="16349" y="11681"/>
                </a:moveTo>
                <a:cubicBezTo>
                  <a:pt x="16320" y="11681"/>
                  <a:pt x="16296" y="11726"/>
                  <a:pt x="16296" y="11784"/>
                </a:cubicBezTo>
                <a:lnTo>
                  <a:pt x="16296" y="12004"/>
                </a:lnTo>
                <a:cubicBezTo>
                  <a:pt x="16296" y="12061"/>
                  <a:pt x="16320" y="12108"/>
                  <a:pt x="16349" y="12108"/>
                </a:cubicBezTo>
                <a:cubicBezTo>
                  <a:pt x="16378" y="12108"/>
                  <a:pt x="16401" y="12061"/>
                  <a:pt x="16401" y="12004"/>
                </a:cubicBezTo>
                <a:lnTo>
                  <a:pt x="16401" y="11784"/>
                </a:lnTo>
                <a:cubicBezTo>
                  <a:pt x="16401" y="11726"/>
                  <a:pt x="16378" y="11681"/>
                  <a:pt x="16349" y="11681"/>
                </a:cubicBezTo>
                <a:close/>
                <a:moveTo>
                  <a:pt x="16663" y="11681"/>
                </a:moveTo>
                <a:cubicBezTo>
                  <a:pt x="16634" y="11681"/>
                  <a:pt x="16611" y="11726"/>
                  <a:pt x="16611" y="11784"/>
                </a:cubicBezTo>
                <a:lnTo>
                  <a:pt x="16611" y="12004"/>
                </a:lnTo>
                <a:cubicBezTo>
                  <a:pt x="16611" y="12061"/>
                  <a:pt x="16634" y="12108"/>
                  <a:pt x="16663" y="12108"/>
                </a:cubicBezTo>
                <a:cubicBezTo>
                  <a:pt x="16692" y="12108"/>
                  <a:pt x="16716" y="12061"/>
                  <a:pt x="16716" y="12004"/>
                </a:cubicBezTo>
                <a:lnTo>
                  <a:pt x="16716" y="11784"/>
                </a:lnTo>
                <a:cubicBezTo>
                  <a:pt x="16716" y="11726"/>
                  <a:pt x="16692" y="11681"/>
                  <a:pt x="16663" y="11681"/>
                </a:cubicBezTo>
                <a:close/>
                <a:moveTo>
                  <a:pt x="17512" y="11681"/>
                </a:moveTo>
                <a:cubicBezTo>
                  <a:pt x="17483" y="11681"/>
                  <a:pt x="17459" y="11726"/>
                  <a:pt x="17459" y="11784"/>
                </a:cubicBezTo>
                <a:lnTo>
                  <a:pt x="17459" y="12004"/>
                </a:lnTo>
                <a:cubicBezTo>
                  <a:pt x="17459" y="12061"/>
                  <a:pt x="17483" y="12108"/>
                  <a:pt x="17512" y="12108"/>
                </a:cubicBezTo>
                <a:cubicBezTo>
                  <a:pt x="17541" y="12108"/>
                  <a:pt x="17565" y="12061"/>
                  <a:pt x="17565" y="12004"/>
                </a:cubicBezTo>
                <a:lnTo>
                  <a:pt x="17565" y="11784"/>
                </a:lnTo>
                <a:cubicBezTo>
                  <a:pt x="17565" y="11726"/>
                  <a:pt x="17541" y="11681"/>
                  <a:pt x="17512" y="11681"/>
                </a:cubicBezTo>
                <a:close/>
                <a:moveTo>
                  <a:pt x="17827" y="11681"/>
                </a:moveTo>
                <a:cubicBezTo>
                  <a:pt x="17798" y="11681"/>
                  <a:pt x="17774" y="11726"/>
                  <a:pt x="17774" y="11784"/>
                </a:cubicBezTo>
                <a:lnTo>
                  <a:pt x="17774" y="12004"/>
                </a:lnTo>
                <a:cubicBezTo>
                  <a:pt x="17774" y="12061"/>
                  <a:pt x="17798" y="12108"/>
                  <a:pt x="17827" y="12108"/>
                </a:cubicBezTo>
                <a:cubicBezTo>
                  <a:pt x="17856" y="12108"/>
                  <a:pt x="17880" y="12061"/>
                  <a:pt x="17880" y="12004"/>
                </a:cubicBezTo>
                <a:lnTo>
                  <a:pt x="17880" y="11784"/>
                </a:lnTo>
                <a:cubicBezTo>
                  <a:pt x="17880" y="11726"/>
                  <a:pt x="17856" y="11681"/>
                  <a:pt x="17827" y="11681"/>
                </a:cubicBezTo>
                <a:close/>
                <a:moveTo>
                  <a:pt x="18677" y="11681"/>
                </a:moveTo>
                <a:cubicBezTo>
                  <a:pt x="18648" y="11681"/>
                  <a:pt x="18624" y="11726"/>
                  <a:pt x="18624" y="11784"/>
                </a:cubicBezTo>
                <a:lnTo>
                  <a:pt x="18624" y="12004"/>
                </a:lnTo>
                <a:cubicBezTo>
                  <a:pt x="18624" y="12061"/>
                  <a:pt x="18648" y="12108"/>
                  <a:pt x="18677" y="12108"/>
                </a:cubicBezTo>
                <a:cubicBezTo>
                  <a:pt x="18706" y="12108"/>
                  <a:pt x="18730" y="12061"/>
                  <a:pt x="18730" y="12004"/>
                </a:cubicBezTo>
                <a:lnTo>
                  <a:pt x="18730" y="11784"/>
                </a:lnTo>
                <a:cubicBezTo>
                  <a:pt x="18730" y="11726"/>
                  <a:pt x="18706" y="11681"/>
                  <a:pt x="18677" y="11681"/>
                </a:cubicBezTo>
                <a:close/>
                <a:moveTo>
                  <a:pt x="18991" y="11681"/>
                </a:moveTo>
                <a:cubicBezTo>
                  <a:pt x="18962" y="11681"/>
                  <a:pt x="18938" y="11726"/>
                  <a:pt x="18938" y="11784"/>
                </a:cubicBezTo>
                <a:lnTo>
                  <a:pt x="18938" y="12004"/>
                </a:lnTo>
                <a:cubicBezTo>
                  <a:pt x="18938" y="12061"/>
                  <a:pt x="18962" y="12108"/>
                  <a:pt x="18991" y="12108"/>
                </a:cubicBezTo>
                <a:cubicBezTo>
                  <a:pt x="19020" y="12108"/>
                  <a:pt x="19044" y="12061"/>
                  <a:pt x="19044" y="12004"/>
                </a:cubicBezTo>
                <a:lnTo>
                  <a:pt x="19044" y="11784"/>
                </a:lnTo>
                <a:cubicBezTo>
                  <a:pt x="19044" y="11726"/>
                  <a:pt x="19020" y="11681"/>
                  <a:pt x="18991" y="11681"/>
                </a:cubicBezTo>
                <a:close/>
                <a:moveTo>
                  <a:pt x="19841" y="11681"/>
                </a:moveTo>
                <a:cubicBezTo>
                  <a:pt x="19812" y="11681"/>
                  <a:pt x="19788" y="11726"/>
                  <a:pt x="19788" y="11784"/>
                </a:cubicBezTo>
                <a:lnTo>
                  <a:pt x="19788" y="12004"/>
                </a:lnTo>
                <a:cubicBezTo>
                  <a:pt x="19788" y="12061"/>
                  <a:pt x="19812" y="12108"/>
                  <a:pt x="19841" y="12108"/>
                </a:cubicBezTo>
                <a:cubicBezTo>
                  <a:pt x="19870" y="12108"/>
                  <a:pt x="19894" y="12061"/>
                  <a:pt x="19894" y="12004"/>
                </a:cubicBezTo>
                <a:lnTo>
                  <a:pt x="19894" y="11784"/>
                </a:lnTo>
                <a:cubicBezTo>
                  <a:pt x="19894" y="11726"/>
                  <a:pt x="19870" y="11681"/>
                  <a:pt x="19841" y="11681"/>
                </a:cubicBezTo>
                <a:close/>
                <a:moveTo>
                  <a:pt x="20155" y="11681"/>
                </a:moveTo>
                <a:cubicBezTo>
                  <a:pt x="20126" y="11681"/>
                  <a:pt x="20102" y="11726"/>
                  <a:pt x="20102" y="11784"/>
                </a:cubicBezTo>
                <a:lnTo>
                  <a:pt x="20102" y="12004"/>
                </a:lnTo>
                <a:cubicBezTo>
                  <a:pt x="20102" y="12061"/>
                  <a:pt x="20126" y="12108"/>
                  <a:pt x="20155" y="12108"/>
                </a:cubicBezTo>
                <a:cubicBezTo>
                  <a:pt x="20184" y="12108"/>
                  <a:pt x="20207" y="12061"/>
                  <a:pt x="20207" y="12004"/>
                </a:cubicBezTo>
                <a:lnTo>
                  <a:pt x="20207" y="11784"/>
                </a:lnTo>
                <a:cubicBezTo>
                  <a:pt x="20207" y="11726"/>
                  <a:pt x="20184" y="11681"/>
                  <a:pt x="20155" y="11681"/>
                </a:cubicBezTo>
                <a:close/>
                <a:moveTo>
                  <a:pt x="21004" y="11681"/>
                </a:moveTo>
                <a:cubicBezTo>
                  <a:pt x="20975" y="11681"/>
                  <a:pt x="20952" y="11726"/>
                  <a:pt x="20952" y="11784"/>
                </a:cubicBezTo>
                <a:lnTo>
                  <a:pt x="20952" y="12004"/>
                </a:lnTo>
                <a:cubicBezTo>
                  <a:pt x="20952" y="12061"/>
                  <a:pt x="20975" y="12108"/>
                  <a:pt x="21004" y="12108"/>
                </a:cubicBezTo>
                <a:cubicBezTo>
                  <a:pt x="21033" y="12108"/>
                  <a:pt x="21057" y="12061"/>
                  <a:pt x="21057" y="12004"/>
                </a:cubicBezTo>
                <a:lnTo>
                  <a:pt x="21057" y="11784"/>
                </a:lnTo>
                <a:cubicBezTo>
                  <a:pt x="21057" y="11726"/>
                  <a:pt x="21033" y="11681"/>
                  <a:pt x="21004" y="11681"/>
                </a:cubicBezTo>
                <a:close/>
                <a:moveTo>
                  <a:pt x="21319" y="11681"/>
                </a:moveTo>
                <a:cubicBezTo>
                  <a:pt x="21289" y="11681"/>
                  <a:pt x="21267" y="11726"/>
                  <a:pt x="21267" y="11784"/>
                </a:cubicBezTo>
                <a:lnTo>
                  <a:pt x="21267" y="12004"/>
                </a:lnTo>
                <a:cubicBezTo>
                  <a:pt x="21267" y="12061"/>
                  <a:pt x="21289" y="12108"/>
                  <a:pt x="21319" y="12108"/>
                </a:cubicBezTo>
                <a:cubicBezTo>
                  <a:pt x="21348" y="12108"/>
                  <a:pt x="21372" y="12061"/>
                  <a:pt x="21372" y="12004"/>
                </a:cubicBezTo>
                <a:lnTo>
                  <a:pt x="21372" y="11784"/>
                </a:lnTo>
                <a:cubicBezTo>
                  <a:pt x="21372" y="11726"/>
                  <a:pt x="21348" y="11681"/>
                  <a:pt x="21319" y="11681"/>
                </a:cubicBezTo>
                <a:close/>
                <a:moveTo>
                  <a:pt x="281" y="12411"/>
                </a:moveTo>
                <a:cubicBezTo>
                  <a:pt x="252" y="12411"/>
                  <a:pt x="228" y="12456"/>
                  <a:pt x="228" y="12514"/>
                </a:cubicBezTo>
                <a:lnTo>
                  <a:pt x="228" y="12734"/>
                </a:lnTo>
                <a:cubicBezTo>
                  <a:pt x="228" y="12791"/>
                  <a:pt x="252" y="12838"/>
                  <a:pt x="281" y="12838"/>
                </a:cubicBezTo>
                <a:cubicBezTo>
                  <a:pt x="311" y="12838"/>
                  <a:pt x="334" y="12791"/>
                  <a:pt x="334" y="12734"/>
                </a:cubicBezTo>
                <a:lnTo>
                  <a:pt x="334" y="12514"/>
                </a:lnTo>
                <a:cubicBezTo>
                  <a:pt x="334" y="12456"/>
                  <a:pt x="311" y="12411"/>
                  <a:pt x="281" y="12411"/>
                </a:cubicBezTo>
                <a:close/>
                <a:moveTo>
                  <a:pt x="596" y="12411"/>
                </a:moveTo>
                <a:cubicBezTo>
                  <a:pt x="567" y="12411"/>
                  <a:pt x="543" y="12456"/>
                  <a:pt x="543" y="12514"/>
                </a:cubicBezTo>
                <a:lnTo>
                  <a:pt x="543" y="12734"/>
                </a:lnTo>
                <a:cubicBezTo>
                  <a:pt x="543" y="12791"/>
                  <a:pt x="567" y="12838"/>
                  <a:pt x="596" y="12838"/>
                </a:cubicBezTo>
                <a:cubicBezTo>
                  <a:pt x="625" y="12838"/>
                  <a:pt x="649" y="12791"/>
                  <a:pt x="649" y="12734"/>
                </a:cubicBezTo>
                <a:lnTo>
                  <a:pt x="649" y="12514"/>
                </a:lnTo>
                <a:cubicBezTo>
                  <a:pt x="649" y="12456"/>
                  <a:pt x="625" y="12411"/>
                  <a:pt x="596" y="12411"/>
                </a:cubicBezTo>
                <a:close/>
                <a:moveTo>
                  <a:pt x="1446" y="12411"/>
                </a:moveTo>
                <a:cubicBezTo>
                  <a:pt x="1417" y="12411"/>
                  <a:pt x="1393" y="12456"/>
                  <a:pt x="1393" y="12514"/>
                </a:cubicBezTo>
                <a:lnTo>
                  <a:pt x="1393" y="12734"/>
                </a:lnTo>
                <a:cubicBezTo>
                  <a:pt x="1393" y="12791"/>
                  <a:pt x="1417" y="12838"/>
                  <a:pt x="1446" y="12838"/>
                </a:cubicBezTo>
                <a:cubicBezTo>
                  <a:pt x="1475" y="12838"/>
                  <a:pt x="1499" y="12791"/>
                  <a:pt x="1499" y="12734"/>
                </a:cubicBezTo>
                <a:lnTo>
                  <a:pt x="1499" y="12514"/>
                </a:lnTo>
                <a:cubicBezTo>
                  <a:pt x="1499" y="12456"/>
                  <a:pt x="1475" y="12411"/>
                  <a:pt x="1446" y="12411"/>
                </a:cubicBezTo>
                <a:close/>
                <a:moveTo>
                  <a:pt x="1760" y="12411"/>
                </a:moveTo>
                <a:cubicBezTo>
                  <a:pt x="1731" y="12411"/>
                  <a:pt x="1707" y="12456"/>
                  <a:pt x="1707" y="12514"/>
                </a:cubicBezTo>
                <a:lnTo>
                  <a:pt x="1707" y="12734"/>
                </a:lnTo>
                <a:cubicBezTo>
                  <a:pt x="1707" y="12791"/>
                  <a:pt x="1731" y="12838"/>
                  <a:pt x="1760" y="12838"/>
                </a:cubicBezTo>
                <a:cubicBezTo>
                  <a:pt x="1789" y="12838"/>
                  <a:pt x="1813" y="12791"/>
                  <a:pt x="1813" y="12734"/>
                </a:cubicBezTo>
                <a:lnTo>
                  <a:pt x="1813" y="12514"/>
                </a:lnTo>
                <a:cubicBezTo>
                  <a:pt x="1813" y="12456"/>
                  <a:pt x="1789" y="12411"/>
                  <a:pt x="1760" y="12411"/>
                </a:cubicBezTo>
                <a:close/>
                <a:moveTo>
                  <a:pt x="2610" y="12411"/>
                </a:moveTo>
                <a:cubicBezTo>
                  <a:pt x="2581" y="12411"/>
                  <a:pt x="2557" y="12456"/>
                  <a:pt x="2557" y="12514"/>
                </a:cubicBezTo>
                <a:lnTo>
                  <a:pt x="2557" y="12734"/>
                </a:lnTo>
                <a:cubicBezTo>
                  <a:pt x="2557" y="12791"/>
                  <a:pt x="2581" y="12838"/>
                  <a:pt x="2610" y="12838"/>
                </a:cubicBezTo>
                <a:cubicBezTo>
                  <a:pt x="2639" y="12838"/>
                  <a:pt x="2662" y="12791"/>
                  <a:pt x="2662" y="12734"/>
                </a:cubicBezTo>
                <a:lnTo>
                  <a:pt x="2662" y="12514"/>
                </a:lnTo>
                <a:cubicBezTo>
                  <a:pt x="2662" y="12456"/>
                  <a:pt x="2639" y="12411"/>
                  <a:pt x="2610" y="12411"/>
                </a:cubicBezTo>
                <a:close/>
                <a:moveTo>
                  <a:pt x="2924" y="12411"/>
                </a:moveTo>
                <a:cubicBezTo>
                  <a:pt x="2895" y="12411"/>
                  <a:pt x="2871" y="12456"/>
                  <a:pt x="2871" y="12514"/>
                </a:cubicBezTo>
                <a:lnTo>
                  <a:pt x="2871" y="12734"/>
                </a:lnTo>
                <a:cubicBezTo>
                  <a:pt x="2871" y="12791"/>
                  <a:pt x="2895" y="12838"/>
                  <a:pt x="2924" y="12838"/>
                </a:cubicBezTo>
                <a:cubicBezTo>
                  <a:pt x="2954" y="12838"/>
                  <a:pt x="2976" y="12791"/>
                  <a:pt x="2976" y="12734"/>
                </a:cubicBezTo>
                <a:lnTo>
                  <a:pt x="2976" y="12514"/>
                </a:lnTo>
                <a:cubicBezTo>
                  <a:pt x="2976" y="12456"/>
                  <a:pt x="2954" y="12411"/>
                  <a:pt x="2924" y="12411"/>
                </a:cubicBezTo>
                <a:close/>
                <a:moveTo>
                  <a:pt x="3773" y="12411"/>
                </a:moveTo>
                <a:cubicBezTo>
                  <a:pt x="3744" y="12411"/>
                  <a:pt x="3721" y="12456"/>
                  <a:pt x="3721" y="12514"/>
                </a:cubicBezTo>
                <a:lnTo>
                  <a:pt x="3721" y="12734"/>
                </a:lnTo>
                <a:cubicBezTo>
                  <a:pt x="3721" y="12791"/>
                  <a:pt x="3744" y="12838"/>
                  <a:pt x="3773" y="12838"/>
                </a:cubicBezTo>
                <a:cubicBezTo>
                  <a:pt x="3802" y="12838"/>
                  <a:pt x="3826" y="12791"/>
                  <a:pt x="3826" y="12734"/>
                </a:cubicBezTo>
                <a:lnTo>
                  <a:pt x="3826" y="12514"/>
                </a:lnTo>
                <a:cubicBezTo>
                  <a:pt x="3826" y="12456"/>
                  <a:pt x="3802" y="12411"/>
                  <a:pt x="3773" y="12411"/>
                </a:cubicBezTo>
                <a:close/>
                <a:moveTo>
                  <a:pt x="4088" y="12411"/>
                </a:moveTo>
                <a:cubicBezTo>
                  <a:pt x="4058" y="12411"/>
                  <a:pt x="4035" y="12456"/>
                  <a:pt x="4035" y="12514"/>
                </a:cubicBezTo>
                <a:lnTo>
                  <a:pt x="4035" y="12734"/>
                </a:lnTo>
                <a:cubicBezTo>
                  <a:pt x="4035" y="12791"/>
                  <a:pt x="4058" y="12838"/>
                  <a:pt x="4088" y="12838"/>
                </a:cubicBezTo>
                <a:cubicBezTo>
                  <a:pt x="4117" y="12838"/>
                  <a:pt x="4141" y="12791"/>
                  <a:pt x="4141" y="12734"/>
                </a:cubicBezTo>
                <a:lnTo>
                  <a:pt x="4141" y="12514"/>
                </a:lnTo>
                <a:cubicBezTo>
                  <a:pt x="4141" y="12456"/>
                  <a:pt x="4117" y="12411"/>
                  <a:pt x="4088" y="12411"/>
                </a:cubicBezTo>
                <a:close/>
                <a:moveTo>
                  <a:pt x="4937" y="12411"/>
                </a:moveTo>
                <a:cubicBezTo>
                  <a:pt x="4908" y="12411"/>
                  <a:pt x="4884" y="12456"/>
                  <a:pt x="4884" y="12514"/>
                </a:cubicBezTo>
                <a:lnTo>
                  <a:pt x="4884" y="12734"/>
                </a:lnTo>
                <a:cubicBezTo>
                  <a:pt x="4884" y="12791"/>
                  <a:pt x="4908" y="12838"/>
                  <a:pt x="4937" y="12838"/>
                </a:cubicBezTo>
                <a:cubicBezTo>
                  <a:pt x="4966" y="12838"/>
                  <a:pt x="4990" y="12791"/>
                  <a:pt x="4990" y="12734"/>
                </a:cubicBezTo>
                <a:lnTo>
                  <a:pt x="4990" y="12514"/>
                </a:lnTo>
                <a:cubicBezTo>
                  <a:pt x="4990" y="12456"/>
                  <a:pt x="4966" y="12411"/>
                  <a:pt x="4937" y="12411"/>
                </a:cubicBezTo>
                <a:close/>
                <a:moveTo>
                  <a:pt x="5252" y="12411"/>
                </a:moveTo>
                <a:cubicBezTo>
                  <a:pt x="5223" y="12411"/>
                  <a:pt x="5199" y="12456"/>
                  <a:pt x="5199" y="12514"/>
                </a:cubicBezTo>
                <a:lnTo>
                  <a:pt x="5199" y="12734"/>
                </a:lnTo>
                <a:cubicBezTo>
                  <a:pt x="5199" y="12791"/>
                  <a:pt x="5223" y="12838"/>
                  <a:pt x="5252" y="12838"/>
                </a:cubicBezTo>
                <a:cubicBezTo>
                  <a:pt x="5281" y="12838"/>
                  <a:pt x="5305" y="12791"/>
                  <a:pt x="5305" y="12734"/>
                </a:cubicBezTo>
                <a:lnTo>
                  <a:pt x="5305" y="12514"/>
                </a:lnTo>
                <a:cubicBezTo>
                  <a:pt x="5305" y="12456"/>
                  <a:pt x="5281" y="12411"/>
                  <a:pt x="5252" y="12411"/>
                </a:cubicBezTo>
                <a:close/>
                <a:moveTo>
                  <a:pt x="6102" y="12411"/>
                </a:moveTo>
                <a:cubicBezTo>
                  <a:pt x="6072" y="12411"/>
                  <a:pt x="6049" y="12456"/>
                  <a:pt x="6049" y="12514"/>
                </a:cubicBezTo>
                <a:lnTo>
                  <a:pt x="6049" y="12734"/>
                </a:lnTo>
                <a:cubicBezTo>
                  <a:pt x="6049" y="12791"/>
                  <a:pt x="6072" y="12838"/>
                  <a:pt x="6102" y="12838"/>
                </a:cubicBezTo>
                <a:cubicBezTo>
                  <a:pt x="6131" y="12838"/>
                  <a:pt x="6155" y="12791"/>
                  <a:pt x="6155" y="12734"/>
                </a:cubicBezTo>
                <a:lnTo>
                  <a:pt x="6155" y="12514"/>
                </a:lnTo>
                <a:cubicBezTo>
                  <a:pt x="6155" y="12456"/>
                  <a:pt x="6131" y="12411"/>
                  <a:pt x="6102" y="12411"/>
                </a:cubicBezTo>
                <a:close/>
                <a:moveTo>
                  <a:pt x="6416" y="12411"/>
                </a:moveTo>
                <a:cubicBezTo>
                  <a:pt x="6387" y="12411"/>
                  <a:pt x="6363" y="12456"/>
                  <a:pt x="6363" y="12514"/>
                </a:cubicBezTo>
                <a:lnTo>
                  <a:pt x="6363" y="12734"/>
                </a:lnTo>
                <a:cubicBezTo>
                  <a:pt x="6363" y="12791"/>
                  <a:pt x="6387" y="12838"/>
                  <a:pt x="6416" y="12838"/>
                </a:cubicBezTo>
                <a:cubicBezTo>
                  <a:pt x="6445" y="12838"/>
                  <a:pt x="6469" y="12791"/>
                  <a:pt x="6469" y="12734"/>
                </a:cubicBezTo>
                <a:lnTo>
                  <a:pt x="6469" y="12514"/>
                </a:lnTo>
                <a:cubicBezTo>
                  <a:pt x="6469" y="12456"/>
                  <a:pt x="6445" y="12411"/>
                  <a:pt x="6416" y="12411"/>
                </a:cubicBezTo>
                <a:close/>
                <a:moveTo>
                  <a:pt x="7266" y="12411"/>
                </a:moveTo>
                <a:cubicBezTo>
                  <a:pt x="7237" y="12411"/>
                  <a:pt x="7213" y="12456"/>
                  <a:pt x="7213" y="12514"/>
                </a:cubicBezTo>
                <a:lnTo>
                  <a:pt x="7213" y="12734"/>
                </a:lnTo>
                <a:cubicBezTo>
                  <a:pt x="7213" y="12791"/>
                  <a:pt x="7237" y="12838"/>
                  <a:pt x="7266" y="12838"/>
                </a:cubicBezTo>
                <a:cubicBezTo>
                  <a:pt x="7295" y="12838"/>
                  <a:pt x="7318" y="12791"/>
                  <a:pt x="7318" y="12734"/>
                </a:cubicBezTo>
                <a:lnTo>
                  <a:pt x="7318" y="12514"/>
                </a:lnTo>
                <a:cubicBezTo>
                  <a:pt x="7318" y="12456"/>
                  <a:pt x="7295" y="12411"/>
                  <a:pt x="7266" y="12411"/>
                </a:cubicBezTo>
                <a:close/>
                <a:moveTo>
                  <a:pt x="7580" y="12411"/>
                </a:moveTo>
                <a:cubicBezTo>
                  <a:pt x="7551" y="12411"/>
                  <a:pt x="7527" y="12456"/>
                  <a:pt x="7527" y="12514"/>
                </a:cubicBezTo>
                <a:lnTo>
                  <a:pt x="7527" y="12734"/>
                </a:lnTo>
                <a:cubicBezTo>
                  <a:pt x="7527" y="12791"/>
                  <a:pt x="7551" y="12838"/>
                  <a:pt x="7580" y="12838"/>
                </a:cubicBezTo>
                <a:cubicBezTo>
                  <a:pt x="7609" y="12838"/>
                  <a:pt x="7632" y="12791"/>
                  <a:pt x="7632" y="12734"/>
                </a:cubicBezTo>
                <a:lnTo>
                  <a:pt x="7632" y="12514"/>
                </a:lnTo>
                <a:cubicBezTo>
                  <a:pt x="7632" y="12456"/>
                  <a:pt x="7609" y="12411"/>
                  <a:pt x="7580" y="12411"/>
                </a:cubicBezTo>
                <a:close/>
                <a:moveTo>
                  <a:pt x="8429" y="12411"/>
                </a:moveTo>
                <a:cubicBezTo>
                  <a:pt x="8400" y="12411"/>
                  <a:pt x="8377" y="12456"/>
                  <a:pt x="8377" y="12514"/>
                </a:cubicBezTo>
                <a:lnTo>
                  <a:pt x="8377" y="12734"/>
                </a:lnTo>
                <a:cubicBezTo>
                  <a:pt x="8377" y="12791"/>
                  <a:pt x="8400" y="12838"/>
                  <a:pt x="8429" y="12838"/>
                </a:cubicBezTo>
                <a:cubicBezTo>
                  <a:pt x="8458" y="12838"/>
                  <a:pt x="8482" y="12791"/>
                  <a:pt x="8482" y="12734"/>
                </a:cubicBezTo>
                <a:lnTo>
                  <a:pt x="8482" y="12514"/>
                </a:lnTo>
                <a:cubicBezTo>
                  <a:pt x="8482" y="12456"/>
                  <a:pt x="8458" y="12411"/>
                  <a:pt x="8429" y="12411"/>
                </a:cubicBezTo>
                <a:close/>
                <a:moveTo>
                  <a:pt x="8744" y="12411"/>
                </a:moveTo>
                <a:cubicBezTo>
                  <a:pt x="8714" y="12411"/>
                  <a:pt x="8691" y="12456"/>
                  <a:pt x="8691" y="12514"/>
                </a:cubicBezTo>
                <a:lnTo>
                  <a:pt x="8691" y="12734"/>
                </a:lnTo>
                <a:cubicBezTo>
                  <a:pt x="8691" y="12791"/>
                  <a:pt x="8714" y="12838"/>
                  <a:pt x="8744" y="12838"/>
                </a:cubicBezTo>
                <a:cubicBezTo>
                  <a:pt x="8773" y="12838"/>
                  <a:pt x="8796" y="12791"/>
                  <a:pt x="8796" y="12734"/>
                </a:cubicBezTo>
                <a:lnTo>
                  <a:pt x="8796" y="12514"/>
                </a:lnTo>
                <a:cubicBezTo>
                  <a:pt x="8796" y="12456"/>
                  <a:pt x="8773" y="12411"/>
                  <a:pt x="8744" y="12411"/>
                </a:cubicBezTo>
                <a:close/>
                <a:moveTo>
                  <a:pt x="9593" y="12411"/>
                </a:moveTo>
                <a:cubicBezTo>
                  <a:pt x="9564" y="12411"/>
                  <a:pt x="9540" y="12456"/>
                  <a:pt x="9540" y="12514"/>
                </a:cubicBezTo>
                <a:lnTo>
                  <a:pt x="9540" y="12734"/>
                </a:lnTo>
                <a:cubicBezTo>
                  <a:pt x="9540" y="12791"/>
                  <a:pt x="9564" y="12838"/>
                  <a:pt x="9593" y="12838"/>
                </a:cubicBezTo>
                <a:cubicBezTo>
                  <a:pt x="9622" y="12838"/>
                  <a:pt x="9646" y="12791"/>
                  <a:pt x="9646" y="12734"/>
                </a:cubicBezTo>
                <a:lnTo>
                  <a:pt x="9646" y="12514"/>
                </a:lnTo>
                <a:cubicBezTo>
                  <a:pt x="9646" y="12456"/>
                  <a:pt x="9622" y="12411"/>
                  <a:pt x="9593" y="12411"/>
                </a:cubicBezTo>
                <a:close/>
                <a:moveTo>
                  <a:pt x="9908" y="12411"/>
                </a:moveTo>
                <a:cubicBezTo>
                  <a:pt x="9879" y="12411"/>
                  <a:pt x="9855" y="12456"/>
                  <a:pt x="9855" y="12514"/>
                </a:cubicBezTo>
                <a:lnTo>
                  <a:pt x="9855" y="12734"/>
                </a:lnTo>
                <a:cubicBezTo>
                  <a:pt x="9855" y="12791"/>
                  <a:pt x="9879" y="12838"/>
                  <a:pt x="9908" y="12838"/>
                </a:cubicBezTo>
                <a:cubicBezTo>
                  <a:pt x="9937" y="12838"/>
                  <a:pt x="9961" y="12791"/>
                  <a:pt x="9961" y="12734"/>
                </a:cubicBezTo>
                <a:lnTo>
                  <a:pt x="9961" y="12514"/>
                </a:lnTo>
                <a:cubicBezTo>
                  <a:pt x="9961" y="12456"/>
                  <a:pt x="9937" y="12411"/>
                  <a:pt x="9908" y="12411"/>
                </a:cubicBezTo>
                <a:close/>
                <a:moveTo>
                  <a:pt x="10758" y="12411"/>
                </a:moveTo>
                <a:cubicBezTo>
                  <a:pt x="10728" y="12411"/>
                  <a:pt x="10705" y="12456"/>
                  <a:pt x="10705" y="12514"/>
                </a:cubicBezTo>
                <a:lnTo>
                  <a:pt x="10705" y="12734"/>
                </a:lnTo>
                <a:cubicBezTo>
                  <a:pt x="10705" y="12791"/>
                  <a:pt x="10728" y="12838"/>
                  <a:pt x="10758" y="12838"/>
                </a:cubicBezTo>
                <a:cubicBezTo>
                  <a:pt x="10787" y="12838"/>
                  <a:pt x="10810" y="12791"/>
                  <a:pt x="10810" y="12734"/>
                </a:cubicBezTo>
                <a:lnTo>
                  <a:pt x="10810" y="12514"/>
                </a:lnTo>
                <a:cubicBezTo>
                  <a:pt x="10810" y="12456"/>
                  <a:pt x="10787" y="12411"/>
                  <a:pt x="10758" y="12411"/>
                </a:cubicBezTo>
                <a:close/>
                <a:moveTo>
                  <a:pt x="11072" y="12411"/>
                </a:moveTo>
                <a:cubicBezTo>
                  <a:pt x="11043" y="12411"/>
                  <a:pt x="11019" y="12456"/>
                  <a:pt x="11019" y="12514"/>
                </a:cubicBezTo>
                <a:lnTo>
                  <a:pt x="11019" y="12734"/>
                </a:lnTo>
                <a:cubicBezTo>
                  <a:pt x="11019" y="12791"/>
                  <a:pt x="11043" y="12838"/>
                  <a:pt x="11072" y="12838"/>
                </a:cubicBezTo>
                <a:cubicBezTo>
                  <a:pt x="11101" y="12838"/>
                  <a:pt x="11125" y="12791"/>
                  <a:pt x="11125" y="12734"/>
                </a:cubicBezTo>
                <a:lnTo>
                  <a:pt x="11125" y="12514"/>
                </a:lnTo>
                <a:cubicBezTo>
                  <a:pt x="11125" y="12456"/>
                  <a:pt x="11101" y="12411"/>
                  <a:pt x="11072" y="12411"/>
                </a:cubicBezTo>
                <a:close/>
                <a:moveTo>
                  <a:pt x="11922" y="12411"/>
                </a:moveTo>
                <a:cubicBezTo>
                  <a:pt x="11893" y="12411"/>
                  <a:pt x="11869" y="12456"/>
                  <a:pt x="11869" y="12514"/>
                </a:cubicBezTo>
                <a:lnTo>
                  <a:pt x="11869" y="12734"/>
                </a:lnTo>
                <a:cubicBezTo>
                  <a:pt x="11869" y="12791"/>
                  <a:pt x="11893" y="12838"/>
                  <a:pt x="11922" y="12838"/>
                </a:cubicBezTo>
                <a:cubicBezTo>
                  <a:pt x="11951" y="12838"/>
                  <a:pt x="11974" y="12791"/>
                  <a:pt x="11974" y="12734"/>
                </a:cubicBezTo>
                <a:lnTo>
                  <a:pt x="11974" y="12514"/>
                </a:lnTo>
                <a:cubicBezTo>
                  <a:pt x="11974" y="12456"/>
                  <a:pt x="11951" y="12411"/>
                  <a:pt x="11922" y="12411"/>
                </a:cubicBezTo>
                <a:close/>
                <a:moveTo>
                  <a:pt x="12236" y="12411"/>
                </a:moveTo>
                <a:cubicBezTo>
                  <a:pt x="12207" y="12411"/>
                  <a:pt x="12183" y="12456"/>
                  <a:pt x="12183" y="12514"/>
                </a:cubicBezTo>
                <a:lnTo>
                  <a:pt x="12183" y="12734"/>
                </a:lnTo>
                <a:cubicBezTo>
                  <a:pt x="12183" y="12791"/>
                  <a:pt x="12207" y="12838"/>
                  <a:pt x="12236" y="12838"/>
                </a:cubicBezTo>
                <a:cubicBezTo>
                  <a:pt x="12265" y="12838"/>
                  <a:pt x="12288" y="12791"/>
                  <a:pt x="12288" y="12734"/>
                </a:cubicBezTo>
                <a:lnTo>
                  <a:pt x="12288" y="12514"/>
                </a:lnTo>
                <a:cubicBezTo>
                  <a:pt x="12288" y="12456"/>
                  <a:pt x="12265" y="12411"/>
                  <a:pt x="12236" y="12411"/>
                </a:cubicBezTo>
                <a:close/>
                <a:moveTo>
                  <a:pt x="13085" y="12411"/>
                </a:moveTo>
                <a:cubicBezTo>
                  <a:pt x="13056" y="12411"/>
                  <a:pt x="13032" y="12456"/>
                  <a:pt x="13032" y="12514"/>
                </a:cubicBezTo>
                <a:lnTo>
                  <a:pt x="13032" y="12734"/>
                </a:lnTo>
                <a:cubicBezTo>
                  <a:pt x="13032" y="12791"/>
                  <a:pt x="13056" y="12838"/>
                  <a:pt x="13085" y="12838"/>
                </a:cubicBezTo>
                <a:cubicBezTo>
                  <a:pt x="13114" y="12838"/>
                  <a:pt x="13138" y="12791"/>
                  <a:pt x="13138" y="12734"/>
                </a:cubicBezTo>
                <a:lnTo>
                  <a:pt x="13138" y="12514"/>
                </a:lnTo>
                <a:cubicBezTo>
                  <a:pt x="13138" y="12456"/>
                  <a:pt x="13114" y="12411"/>
                  <a:pt x="13085" y="12411"/>
                </a:cubicBezTo>
                <a:close/>
                <a:moveTo>
                  <a:pt x="13399" y="12411"/>
                </a:moveTo>
                <a:cubicBezTo>
                  <a:pt x="13370" y="12411"/>
                  <a:pt x="13348" y="12456"/>
                  <a:pt x="13348" y="12514"/>
                </a:cubicBezTo>
                <a:lnTo>
                  <a:pt x="13348" y="12734"/>
                </a:lnTo>
                <a:cubicBezTo>
                  <a:pt x="13348" y="12791"/>
                  <a:pt x="13370" y="12838"/>
                  <a:pt x="13399" y="12838"/>
                </a:cubicBezTo>
                <a:cubicBezTo>
                  <a:pt x="13428" y="12838"/>
                  <a:pt x="13452" y="12791"/>
                  <a:pt x="13452" y="12734"/>
                </a:cubicBezTo>
                <a:lnTo>
                  <a:pt x="13452" y="12514"/>
                </a:lnTo>
                <a:cubicBezTo>
                  <a:pt x="13452" y="12456"/>
                  <a:pt x="13428" y="12411"/>
                  <a:pt x="13399" y="12411"/>
                </a:cubicBezTo>
                <a:close/>
                <a:moveTo>
                  <a:pt x="14249" y="12411"/>
                </a:moveTo>
                <a:cubicBezTo>
                  <a:pt x="14220" y="12411"/>
                  <a:pt x="14196" y="12456"/>
                  <a:pt x="14196" y="12514"/>
                </a:cubicBezTo>
                <a:lnTo>
                  <a:pt x="14196" y="12734"/>
                </a:lnTo>
                <a:cubicBezTo>
                  <a:pt x="14196" y="12791"/>
                  <a:pt x="14220" y="12838"/>
                  <a:pt x="14249" y="12838"/>
                </a:cubicBezTo>
                <a:cubicBezTo>
                  <a:pt x="14278" y="12838"/>
                  <a:pt x="14302" y="12791"/>
                  <a:pt x="14302" y="12734"/>
                </a:cubicBezTo>
                <a:lnTo>
                  <a:pt x="14302" y="12514"/>
                </a:lnTo>
                <a:cubicBezTo>
                  <a:pt x="14302" y="12456"/>
                  <a:pt x="14278" y="12411"/>
                  <a:pt x="14249" y="12411"/>
                </a:cubicBezTo>
                <a:close/>
                <a:moveTo>
                  <a:pt x="14564" y="12411"/>
                </a:moveTo>
                <a:cubicBezTo>
                  <a:pt x="14535" y="12411"/>
                  <a:pt x="14511" y="12456"/>
                  <a:pt x="14511" y="12514"/>
                </a:cubicBezTo>
                <a:lnTo>
                  <a:pt x="14511" y="12734"/>
                </a:lnTo>
                <a:cubicBezTo>
                  <a:pt x="14511" y="12791"/>
                  <a:pt x="14535" y="12838"/>
                  <a:pt x="14564" y="12838"/>
                </a:cubicBezTo>
                <a:cubicBezTo>
                  <a:pt x="14593" y="12838"/>
                  <a:pt x="14617" y="12791"/>
                  <a:pt x="14617" y="12734"/>
                </a:cubicBezTo>
                <a:lnTo>
                  <a:pt x="14617" y="12514"/>
                </a:lnTo>
                <a:cubicBezTo>
                  <a:pt x="14617" y="12456"/>
                  <a:pt x="14593" y="12411"/>
                  <a:pt x="14564" y="12411"/>
                </a:cubicBezTo>
                <a:close/>
                <a:moveTo>
                  <a:pt x="15413" y="12411"/>
                </a:moveTo>
                <a:cubicBezTo>
                  <a:pt x="15384" y="12411"/>
                  <a:pt x="15360" y="12456"/>
                  <a:pt x="15360" y="12514"/>
                </a:cubicBezTo>
                <a:lnTo>
                  <a:pt x="15360" y="12734"/>
                </a:lnTo>
                <a:cubicBezTo>
                  <a:pt x="15360" y="12791"/>
                  <a:pt x="15384" y="12838"/>
                  <a:pt x="15413" y="12838"/>
                </a:cubicBezTo>
                <a:cubicBezTo>
                  <a:pt x="15442" y="12838"/>
                  <a:pt x="15465" y="12791"/>
                  <a:pt x="15465" y="12734"/>
                </a:cubicBezTo>
                <a:lnTo>
                  <a:pt x="15465" y="12514"/>
                </a:lnTo>
                <a:cubicBezTo>
                  <a:pt x="15465" y="12456"/>
                  <a:pt x="15442" y="12411"/>
                  <a:pt x="15413" y="12411"/>
                </a:cubicBezTo>
                <a:close/>
                <a:moveTo>
                  <a:pt x="15728" y="12411"/>
                </a:moveTo>
                <a:cubicBezTo>
                  <a:pt x="15699" y="12411"/>
                  <a:pt x="15675" y="12456"/>
                  <a:pt x="15675" y="12514"/>
                </a:cubicBezTo>
                <a:lnTo>
                  <a:pt x="15675" y="12734"/>
                </a:lnTo>
                <a:cubicBezTo>
                  <a:pt x="15675" y="12791"/>
                  <a:pt x="15699" y="12838"/>
                  <a:pt x="15728" y="12838"/>
                </a:cubicBezTo>
                <a:cubicBezTo>
                  <a:pt x="15757" y="12838"/>
                  <a:pt x="15781" y="12791"/>
                  <a:pt x="15781" y="12734"/>
                </a:cubicBezTo>
                <a:lnTo>
                  <a:pt x="15781" y="12514"/>
                </a:lnTo>
                <a:cubicBezTo>
                  <a:pt x="15781" y="12456"/>
                  <a:pt x="15757" y="12411"/>
                  <a:pt x="15728" y="12411"/>
                </a:cubicBezTo>
                <a:close/>
                <a:moveTo>
                  <a:pt x="16578" y="12411"/>
                </a:moveTo>
                <a:cubicBezTo>
                  <a:pt x="16549" y="12411"/>
                  <a:pt x="16525" y="12456"/>
                  <a:pt x="16525" y="12514"/>
                </a:cubicBezTo>
                <a:lnTo>
                  <a:pt x="16525" y="12734"/>
                </a:lnTo>
                <a:cubicBezTo>
                  <a:pt x="16525" y="12791"/>
                  <a:pt x="16549" y="12838"/>
                  <a:pt x="16578" y="12838"/>
                </a:cubicBezTo>
                <a:cubicBezTo>
                  <a:pt x="16607" y="12838"/>
                  <a:pt x="16630" y="12791"/>
                  <a:pt x="16630" y="12734"/>
                </a:cubicBezTo>
                <a:lnTo>
                  <a:pt x="16630" y="12514"/>
                </a:lnTo>
                <a:cubicBezTo>
                  <a:pt x="16630" y="12456"/>
                  <a:pt x="16607" y="12411"/>
                  <a:pt x="16578" y="12411"/>
                </a:cubicBezTo>
                <a:close/>
                <a:moveTo>
                  <a:pt x="16892" y="12411"/>
                </a:moveTo>
                <a:cubicBezTo>
                  <a:pt x="16863" y="12411"/>
                  <a:pt x="16839" y="12456"/>
                  <a:pt x="16839" y="12514"/>
                </a:cubicBezTo>
                <a:lnTo>
                  <a:pt x="16839" y="12734"/>
                </a:lnTo>
                <a:cubicBezTo>
                  <a:pt x="16839" y="12791"/>
                  <a:pt x="16863" y="12838"/>
                  <a:pt x="16892" y="12838"/>
                </a:cubicBezTo>
                <a:cubicBezTo>
                  <a:pt x="16921" y="12838"/>
                  <a:pt x="16944" y="12791"/>
                  <a:pt x="16944" y="12734"/>
                </a:cubicBezTo>
                <a:lnTo>
                  <a:pt x="16944" y="12514"/>
                </a:lnTo>
                <a:cubicBezTo>
                  <a:pt x="16944" y="12456"/>
                  <a:pt x="16921" y="12411"/>
                  <a:pt x="16892" y="12411"/>
                </a:cubicBezTo>
                <a:close/>
                <a:moveTo>
                  <a:pt x="17741" y="12411"/>
                </a:moveTo>
                <a:cubicBezTo>
                  <a:pt x="17712" y="12411"/>
                  <a:pt x="17689" y="12456"/>
                  <a:pt x="17689" y="12514"/>
                </a:cubicBezTo>
                <a:lnTo>
                  <a:pt x="17689" y="12734"/>
                </a:lnTo>
                <a:cubicBezTo>
                  <a:pt x="17689" y="12791"/>
                  <a:pt x="17712" y="12838"/>
                  <a:pt x="17741" y="12838"/>
                </a:cubicBezTo>
                <a:cubicBezTo>
                  <a:pt x="17770" y="12838"/>
                  <a:pt x="17794" y="12791"/>
                  <a:pt x="17794" y="12734"/>
                </a:cubicBezTo>
                <a:lnTo>
                  <a:pt x="17794" y="12514"/>
                </a:lnTo>
                <a:cubicBezTo>
                  <a:pt x="17794" y="12456"/>
                  <a:pt x="17770" y="12411"/>
                  <a:pt x="17741" y="12411"/>
                </a:cubicBezTo>
                <a:close/>
                <a:moveTo>
                  <a:pt x="18055" y="12411"/>
                </a:moveTo>
                <a:cubicBezTo>
                  <a:pt x="18026" y="12411"/>
                  <a:pt x="18002" y="12456"/>
                  <a:pt x="18002" y="12514"/>
                </a:cubicBezTo>
                <a:lnTo>
                  <a:pt x="18002" y="12734"/>
                </a:lnTo>
                <a:cubicBezTo>
                  <a:pt x="18002" y="12791"/>
                  <a:pt x="18026" y="12838"/>
                  <a:pt x="18055" y="12838"/>
                </a:cubicBezTo>
                <a:cubicBezTo>
                  <a:pt x="18085" y="12838"/>
                  <a:pt x="18108" y="12791"/>
                  <a:pt x="18108" y="12734"/>
                </a:cubicBezTo>
                <a:lnTo>
                  <a:pt x="18108" y="12514"/>
                </a:lnTo>
                <a:cubicBezTo>
                  <a:pt x="18108" y="12456"/>
                  <a:pt x="18085" y="12411"/>
                  <a:pt x="18055" y="12411"/>
                </a:cubicBezTo>
                <a:close/>
                <a:moveTo>
                  <a:pt x="18905" y="12411"/>
                </a:moveTo>
                <a:cubicBezTo>
                  <a:pt x="18876" y="12411"/>
                  <a:pt x="18852" y="12456"/>
                  <a:pt x="18852" y="12514"/>
                </a:cubicBezTo>
                <a:lnTo>
                  <a:pt x="18852" y="12734"/>
                </a:lnTo>
                <a:cubicBezTo>
                  <a:pt x="18852" y="12791"/>
                  <a:pt x="18876" y="12838"/>
                  <a:pt x="18905" y="12838"/>
                </a:cubicBezTo>
                <a:cubicBezTo>
                  <a:pt x="18934" y="12838"/>
                  <a:pt x="18958" y="12791"/>
                  <a:pt x="18958" y="12734"/>
                </a:cubicBezTo>
                <a:lnTo>
                  <a:pt x="18958" y="12514"/>
                </a:lnTo>
                <a:cubicBezTo>
                  <a:pt x="18958" y="12456"/>
                  <a:pt x="18934" y="12411"/>
                  <a:pt x="18905" y="12411"/>
                </a:cubicBezTo>
                <a:close/>
                <a:moveTo>
                  <a:pt x="19220" y="12411"/>
                </a:moveTo>
                <a:cubicBezTo>
                  <a:pt x="19191" y="12411"/>
                  <a:pt x="19167" y="12456"/>
                  <a:pt x="19167" y="12514"/>
                </a:cubicBezTo>
                <a:lnTo>
                  <a:pt x="19167" y="12734"/>
                </a:lnTo>
                <a:cubicBezTo>
                  <a:pt x="19167" y="12791"/>
                  <a:pt x="19191" y="12838"/>
                  <a:pt x="19220" y="12838"/>
                </a:cubicBezTo>
                <a:cubicBezTo>
                  <a:pt x="19249" y="12838"/>
                  <a:pt x="19273" y="12791"/>
                  <a:pt x="19273" y="12734"/>
                </a:cubicBezTo>
                <a:lnTo>
                  <a:pt x="19273" y="12514"/>
                </a:lnTo>
                <a:cubicBezTo>
                  <a:pt x="19273" y="12456"/>
                  <a:pt x="19249" y="12411"/>
                  <a:pt x="19220" y="12411"/>
                </a:cubicBezTo>
                <a:close/>
                <a:moveTo>
                  <a:pt x="20069" y="12411"/>
                </a:moveTo>
                <a:cubicBezTo>
                  <a:pt x="20040" y="12411"/>
                  <a:pt x="20016" y="12456"/>
                  <a:pt x="20016" y="12514"/>
                </a:cubicBezTo>
                <a:lnTo>
                  <a:pt x="20016" y="12734"/>
                </a:lnTo>
                <a:cubicBezTo>
                  <a:pt x="20016" y="12791"/>
                  <a:pt x="20040" y="12838"/>
                  <a:pt x="20069" y="12838"/>
                </a:cubicBezTo>
                <a:cubicBezTo>
                  <a:pt x="20099" y="12838"/>
                  <a:pt x="20122" y="12791"/>
                  <a:pt x="20122" y="12734"/>
                </a:cubicBezTo>
                <a:lnTo>
                  <a:pt x="20122" y="12514"/>
                </a:lnTo>
                <a:cubicBezTo>
                  <a:pt x="20122" y="12456"/>
                  <a:pt x="20099" y="12411"/>
                  <a:pt x="20069" y="12411"/>
                </a:cubicBezTo>
                <a:close/>
                <a:moveTo>
                  <a:pt x="20384" y="12411"/>
                </a:moveTo>
                <a:cubicBezTo>
                  <a:pt x="20355" y="12411"/>
                  <a:pt x="20331" y="12456"/>
                  <a:pt x="20331" y="12514"/>
                </a:cubicBezTo>
                <a:lnTo>
                  <a:pt x="20331" y="12734"/>
                </a:lnTo>
                <a:cubicBezTo>
                  <a:pt x="20331" y="12791"/>
                  <a:pt x="20355" y="12838"/>
                  <a:pt x="20384" y="12838"/>
                </a:cubicBezTo>
                <a:cubicBezTo>
                  <a:pt x="20413" y="12838"/>
                  <a:pt x="20436" y="12791"/>
                  <a:pt x="20436" y="12734"/>
                </a:cubicBezTo>
                <a:lnTo>
                  <a:pt x="20436" y="12514"/>
                </a:lnTo>
                <a:cubicBezTo>
                  <a:pt x="20436" y="12456"/>
                  <a:pt x="20413" y="12411"/>
                  <a:pt x="20384" y="12411"/>
                </a:cubicBezTo>
                <a:close/>
                <a:moveTo>
                  <a:pt x="21234" y="12411"/>
                </a:moveTo>
                <a:cubicBezTo>
                  <a:pt x="21204" y="12411"/>
                  <a:pt x="21181" y="12456"/>
                  <a:pt x="21181" y="12514"/>
                </a:cubicBezTo>
                <a:lnTo>
                  <a:pt x="21181" y="12734"/>
                </a:lnTo>
                <a:cubicBezTo>
                  <a:pt x="21181" y="12791"/>
                  <a:pt x="21204" y="12838"/>
                  <a:pt x="21234" y="12838"/>
                </a:cubicBezTo>
                <a:cubicBezTo>
                  <a:pt x="21263" y="12838"/>
                  <a:pt x="21285" y="12791"/>
                  <a:pt x="21285" y="12734"/>
                </a:cubicBezTo>
                <a:lnTo>
                  <a:pt x="21285" y="12514"/>
                </a:lnTo>
                <a:cubicBezTo>
                  <a:pt x="21285" y="12456"/>
                  <a:pt x="21263" y="12411"/>
                  <a:pt x="21234" y="12411"/>
                </a:cubicBezTo>
                <a:close/>
                <a:moveTo>
                  <a:pt x="21547" y="12411"/>
                </a:moveTo>
                <a:cubicBezTo>
                  <a:pt x="21518" y="12411"/>
                  <a:pt x="21495" y="12456"/>
                  <a:pt x="21495" y="12514"/>
                </a:cubicBezTo>
                <a:lnTo>
                  <a:pt x="21495" y="12734"/>
                </a:lnTo>
                <a:cubicBezTo>
                  <a:pt x="21495" y="12791"/>
                  <a:pt x="21518" y="12838"/>
                  <a:pt x="21547" y="12838"/>
                </a:cubicBezTo>
                <a:cubicBezTo>
                  <a:pt x="21576" y="12838"/>
                  <a:pt x="21600" y="12791"/>
                  <a:pt x="21600" y="12734"/>
                </a:cubicBezTo>
                <a:lnTo>
                  <a:pt x="21600" y="12514"/>
                </a:lnTo>
                <a:cubicBezTo>
                  <a:pt x="21600" y="12456"/>
                  <a:pt x="21576" y="12411"/>
                  <a:pt x="21547" y="12411"/>
                </a:cubicBezTo>
                <a:close/>
                <a:moveTo>
                  <a:pt x="53" y="13141"/>
                </a:moveTo>
                <a:cubicBezTo>
                  <a:pt x="24" y="13141"/>
                  <a:pt x="0" y="13186"/>
                  <a:pt x="0" y="13244"/>
                </a:cubicBezTo>
                <a:lnTo>
                  <a:pt x="0" y="13464"/>
                </a:lnTo>
                <a:cubicBezTo>
                  <a:pt x="0" y="13521"/>
                  <a:pt x="24" y="13568"/>
                  <a:pt x="53" y="13568"/>
                </a:cubicBezTo>
                <a:cubicBezTo>
                  <a:pt x="82" y="13568"/>
                  <a:pt x="106" y="13521"/>
                  <a:pt x="106" y="13464"/>
                </a:cubicBezTo>
                <a:lnTo>
                  <a:pt x="106" y="13244"/>
                </a:lnTo>
                <a:cubicBezTo>
                  <a:pt x="106" y="13186"/>
                  <a:pt x="82" y="13141"/>
                  <a:pt x="53" y="13141"/>
                </a:cubicBezTo>
                <a:close/>
                <a:moveTo>
                  <a:pt x="367" y="13141"/>
                </a:moveTo>
                <a:cubicBezTo>
                  <a:pt x="338" y="13141"/>
                  <a:pt x="315" y="13186"/>
                  <a:pt x="315" y="13244"/>
                </a:cubicBezTo>
                <a:lnTo>
                  <a:pt x="315" y="13464"/>
                </a:lnTo>
                <a:cubicBezTo>
                  <a:pt x="315" y="13521"/>
                  <a:pt x="338" y="13568"/>
                  <a:pt x="367" y="13568"/>
                </a:cubicBezTo>
                <a:cubicBezTo>
                  <a:pt x="397" y="13568"/>
                  <a:pt x="420" y="13521"/>
                  <a:pt x="420" y="13464"/>
                </a:cubicBezTo>
                <a:lnTo>
                  <a:pt x="420" y="13244"/>
                </a:lnTo>
                <a:cubicBezTo>
                  <a:pt x="420" y="13186"/>
                  <a:pt x="397" y="13141"/>
                  <a:pt x="367" y="13141"/>
                </a:cubicBezTo>
                <a:close/>
                <a:moveTo>
                  <a:pt x="1217" y="13141"/>
                </a:moveTo>
                <a:cubicBezTo>
                  <a:pt x="1188" y="13141"/>
                  <a:pt x="1164" y="13186"/>
                  <a:pt x="1164" y="13244"/>
                </a:cubicBezTo>
                <a:lnTo>
                  <a:pt x="1164" y="13464"/>
                </a:lnTo>
                <a:cubicBezTo>
                  <a:pt x="1164" y="13521"/>
                  <a:pt x="1188" y="13568"/>
                  <a:pt x="1217" y="13568"/>
                </a:cubicBezTo>
                <a:cubicBezTo>
                  <a:pt x="1246" y="13568"/>
                  <a:pt x="1270" y="13521"/>
                  <a:pt x="1270" y="13464"/>
                </a:cubicBezTo>
                <a:lnTo>
                  <a:pt x="1270" y="13244"/>
                </a:lnTo>
                <a:cubicBezTo>
                  <a:pt x="1270" y="13186"/>
                  <a:pt x="1246" y="13141"/>
                  <a:pt x="1217" y="13141"/>
                </a:cubicBezTo>
                <a:close/>
                <a:moveTo>
                  <a:pt x="1532" y="13141"/>
                </a:moveTo>
                <a:cubicBezTo>
                  <a:pt x="1503" y="13141"/>
                  <a:pt x="1479" y="13186"/>
                  <a:pt x="1479" y="13244"/>
                </a:cubicBezTo>
                <a:lnTo>
                  <a:pt x="1479" y="13464"/>
                </a:lnTo>
                <a:cubicBezTo>
                  <a:pt x="1479" y="13521"/>
                  <a:pt x="1503" y="13568"/>
                  <a:pt x="1532" y="13568"/>
                </a:cubicBezTo>
                <a:cubicBezTo>
                  <a:pt x="1561" y="13568"/>
                  <a:pt x="1584" y="13521"/>
                  <a:pt x="1584" y="13464"/>
                </a:cubicBezTo>
                <a:lnTo>
                  <a:pt x="1584" y="13244"/>
                </a:lnTo>
                <a:cubicBezTo>
                  <a:pt x="1584" y="13186"/>
                  <a:pt x="1561" y="13141"/>
                  <a:pt x="1532" y="13141"/>
                </a:cubicBezTo>
                <a:close/>
                <a:moveTo>
                  <a:pt x="2380" y="13141"/>
                </a:moveTo>
                <a:cubicBezTo>
                  <a:pt x="2351" y="13141"/>
                  <a:pt x="2329" y="13186"/>
                  <a:pt x="2329" y="13244"/>
                </a:cubicBezTo>
                <a:lnTo>
                  <a:pt x="2329" y="13464"/>
                </a:lnTo>
                <a:cubicBezTo>
                  <a:pt x="2329" y="13521"/>
                  <a:pt x="2351" y="13568"/>
                  <a:pt x="2380" y="13568"/>
                </a:cubicBezTo>
                <a:cubicBezTo>
                  <a:pt x="2409" y="13568"/>
                  <a:pt x="2433" y="13521"/>
                  <a:pt x="2433" y="13464"/>
                </a:cubicBezTo>
                <a:lnTo>
                  <a:pt x="2433" y="13244"/>
                </a:lnTo>
                <a:cubicBezTo>
                  <a:pt x="2433" y="13186"/>
                  <a:pt x="2409" y="13141"/>
                  <a:pt x="2380" y="13141"/>
                </a:cubicBezTo>
                <a:close/>
                <a:moveTo>
                  <a:pt x="2695" y="13141"/>
                </a:moveTo>
                <a:cubicBezTo>
                  <a:pt x="2666" y="13141"/>
                  <a:pt x="2643" y="13186"/>
                  <a:pt x="2643" y="13244"/>
                </a:cubicBezTo>
                <a:lnTo>
                  <a:pt x="2643" y="13464"/>
                </a:lnTo>
                <a:cubicBezTo>
                  <a:pt x="2643" y="13521"/>
                  <a:pt x="2666" y="13568"/>
                  <a:pt x="2695" y="13568"/>
                </a:cubicBezTo>
                <a:cubicBezTo>
                  <a:pt x="2724" y="13568"/>
                  <a:pt x="2748" y="13521"/>
                  <a:pt x="2748" y="13464"/>
                </a:cubicBezTo>
                <a:lnTo>
                  <a:pt x="2748" y="13244"/>
                </a:lnTo>
                <a:cubicBezTo>
                  <a:pt x="2748" y="13186"/>
                  <a:pt x="2724" y="13141"/>
                  <a:pt x="2695" y="13141"/>
                </a:cubicBezTo>
                <a:close/>
                <a:moveTo>
                  <a:pt x="3545" y="13141"/>
                </a:moveTo>
                <a:cubicBezTo>
                  <a:pt x="3516" y="13141"/>
                  <a:pt x="3492" y="13186"/>
                  <a:pt x="3492" y="13244"/>
                </a:cubicBezTo>
                <a:lnTo>
                  <a:pt x="3492" y="13464"/>
                </a:lnTo>
                <a:cubicBezTo>
                  <a:pt x="3492" y="13521"/>
                  <a:pt x="3516" y="13568"/>
                  <a:pt x="3545" y="13568"/>
                </a:cubicBezTo>
                <a:cubicBezTo>
                  <a:pt x="3574" y="13568"/>
                  <a:pt x="3598" y="13521"/>
                  <a:pt x="3598" y="13464"/>
                </a:cubicBezTo>
                <a:lnTo>
                  <a:pt x="3598" y="13244"/>
                </a:lnTo>
                <a:cubicBezTo>
                  <a:pt x="3598" y="13186"/>
                  <a:pt x="3574" y="13141"/>
                  <a:pt x="3545" y="13141"/>
                </a:cubicBezTo>
                <a:close/>
                <a:moveTo>
                  <a:pt x="3859" y="13141"/>
                </a:moveTo>
                <a:cubicBezTo>
                  <a:pt x="3830" y="13141"/>
                  <a:pt x="3806" y="13186"/>
                  <a:pt x="3806" y="13244"/>
                </a:cubicBezTo>
                <a:lnTo>
                  <a:pt x="3806" y="13464"/>
                </a:lnTo>
                <a:cubicBezTo>
                  <a:pt x="3806" y="13521"/>
                  <a:pt x="3830" y="13568"/>
                  <a:pt x="3859" y="13568"/>
                </a:cubicBezTo>
                <a:cubicBezTo>
                  <a:pt x="3888" y="13568"/>
                  <a:pt x="3912" y="13521"/>
                  <a:pt x="3912" y="13464"/>
                </a:cubicBezTo>
                <a:lnTo>
                  <a:pt x="3912" y="13244"/>
                </a:lnTo>
                <a:cubicBezTo>
                  <a:pt x="3912" y="13186"/>
                  <a:pt x="3888" y="13141"/>
                  <a:pt x="3859" y="13141"/>
                </a:cubicBezTo>
                <a:close/>
                <a:moveTo>
                  <a:pt x="4709" y="13141"/>
                </a:moveTo>
                <a:cubicBezTo>
                  <a:pt x="4680" y="13141"/>
                  <a:pt x="4656" y="13186"/>
                  <a:pt x="4656" y="13244"/>
                </a:cubicBezTo>
                <a:lnTo>
                  <a:pt x="4656" y="13464"/>
                </a:lnTo>
                <a:cubicBezTo>
                  <a:pt x="4656" y="13521"/>
                  <a:pt x="4680" y="13568"/>
                  <a:pt x="4709" y="13568"/>
                </a:cubicBezTo>
                <a:cubicBezTo>
                  <a:pt x="4738" y="13568"/>
                  <a:pt x="4762" y="13521"/>
                  <a:pt x="4762" y="13464"/>
                </a:cubicBezTo>
                <a:lnTo>
                  <a:pt x="4762" y="13244"/>
                </a:lnTo>
                <a:cubicBezTo>
                  <a:pt x="4762" y="13186"/>
                  <a:pt x="4738" y="13141"/>
                  <a:pt x="4709" y="13141"/>
                </a:cubicBezTo>
                <a:close/>
                <a:moveTo>
                  <a:pt x="5023" y="13141"/>
                </a:moveTo>
                <a:cubicBezTo>
                  <a:pt x="4994" y="13141"/>
                  <a:pt x="4970" y="13186"/>
                  <a:pt x="4970" y="13244"/>
                </a:cubicBezTo>
                <a:lnTo>
                  <a:pt x="4970" y="13464"/>
                </a:lnTo>
                <a:cubicBezTo>
                  <a:pt x="4970" y="13521"/>
                  <a:pt x="4994" y="13568"/>
                  <a:pt x="5023" y="13568"/>
                </a:cubicBezTo>
                <a:cubicBezTo>
                  <a:pt x="5053" y="13568"/>
                  <a:pt x="5076" y="13521"/>
                  <a:pt x="5076" y="13464"/>
                </a:cubicBezTo>
                <a:lnTo>
                  <a:pt x="5076" y="13244"/>
                </a:lnTo>
                <a:cubicBezTo>
                  <a:pt x="5076" y="13186"/>
                  <a:pt x="5053" y="13141"/>
                  <a:pt x="5023" y="13141"/>
                </a:cubicBezTo>
                <a:close/>
                <a:moveTo>
                  <a:pt x="5873" y="13141"/>
                </a:moveTo>
                <a:cubicBezTo>
                  <a:pt x="5844" y="13141"/>
                  <a:pt x="5820" y="13186"/>
                  <a:pt x="5820" y="13244"/>
                </a:cubicBezTo>
                <a:lnTo>
                  <a:pt x="5820" y="13464"/>
                </a:lnTo>
                <a:cubicBezTo>
                  <a:pt x="5820" y="13521"/>
                  <a:pt x="5844" y="13568"/>
                  <a:pt x="5873" y="13568"/>
                </a:cubicBezTo>
                <a:cubicBezTo>
                  <a:pt x="5902" y="13568"/>
                  <a:pt x="5926" y="13521"/>
                  <a:pt x="5926" y="13464"/>
                </a:cubicBezTo>
                <a:lnTo>
                  <a:pt x="5926" y="13244"/>
                </a:lnTo>
                <a:cubicBezTo>
                  <a:pt x="5926" y="13186"/>
                  <a:pt x="5902" y="13141"/>
                  <a:pt x="5873" y="13141"/>
                </a:cubicBezTo>
                <a:close/>
                <a:moveTo>
                  <a:pt x="6188" y="13141"/>
                </a:moveTo>
                <a:cubicBezTo>
                  <a:pt x="6159" y="13141"/>
                  <a:pt x="6135" y="13186"/>
                  <a:pt x="6135" y="13244"/>
                </a:cubicBezTo>
                <a:lnTo>
                  <a:pt x="6135" y="13464"/>
                </a:lnTo>
                <a:cubicBezTo>
                  <a:pt x="6135" y="13521"/>
                  <a:pt x="6159" y="13568"/>
                  <a:pt x="6188" y="13568"/>
                </a:cubicBezTo>
                <a:cubicBezTo>
                  <a:pt x="6217" y="13568"/>
                  <a:pt x="6240" y="13521"/>
                  <a:pt x="6240" y="13464"/>
                </a:cubicBezTo>
                <a:lnTo>
                  <a:pt x="6240" y="13244"/>
                </a:lnTo>
                <a:cubicBezTo>
                  <a:pt x="6240" y="13186"/>
                  <a:pt x="6217" y="13141"/>
                  <a:pt x="6188" y="13141"/>
                </a:cubicBezTo>
                <a:close/>
                <a:moveTo>
                  <a:pt x="7036" y="13141"/>
                </a:moveTo>
                <a:cubicBezTo>
                  <a:pt x="7007" y="13141"/>
                  <a:pt x="6984" y="13186"/>
                  <a:pt x="6984" y="13244"/>
                </a:cubicBezTo>
                <a:lnTo>
                  <a:pt x="6984" y="13464"/>
                </a:lnTo>
                <a:cubicBezTo>
                  <a:pt x="6984" y="13521"/>
                  <a:pt x="7007" y="13568"/>
                  <a:pt x="7036" y="13568"/>
                </a:cubicBezTo>
                <a:cubicBezTo>
                  <a:pt x="7065" y="13568"/>
                  <a:pt x="7089" y="13521"/>
                  <a:pt x="7089" y="13464"/>
                </a:cubicBezTo>
                <a:lnTo>
                  <a:pt x="7089" y="13244"/>
                </a:lnTo>
                <a:cubicBezTo>
                  <a:pt x="7089" y="13186"/>
                  <a:pt x="7065" y="13141"/>
                  <a:pt x="7036" y="13141"/>
                </a:cubicBezTo>
                <a:close/>
                <a:moveTo>
                  <a:pt x="7351" y="13141"/>
                </a:moveTo>
                <a:cubicBezTo>
                  <a:pt x="7322" y="13141"/>
                  <a:pt x="7299" y="13186"/>
                  <a:pt x="7299" y="13244"/>
                </a:cubicBezTo>
                <a:lnTo>
                  <a:pt x="7299" y="13464"/>
                </a:lnTo>
                <a:cubicBezTo>
                  <a:pt x="7299" y="13521"/>
                  <a:pt x="7322" y="13568"/>
                  <a:pt x="7351" y="13568"/>
                </a:cubicBezTo>
                <a:cubicBezTo>
                  <a:pt x="7380" y="13568"/>
                  <a:pt x="7404" y="13521"/>
                  <a:pt x="7404" y="13464"/>
                </a:cubicBezTo>
                <a:lnTo>
                  <a:pt x="7404" y="13244"/>
                </a:lnTo>
                <a:cubicBezTo>
                  <a:pt x="7404" y="13186"/>
                  <a:pt x="7380" y="13141"/>
                  <a:pt x="7351" y="13141"/>
                </a:cubicBezTo>
                <a:close/>
                <a:moveTo>
                  <a:pt x="8201" y="13141"/>
                </a:moveTo>
                <a:cubicBezTo>
                  <a:pt x="8171" y="13141"/>
                  <a:pt x="8148" y="13186"/>
                  <a:pt x="8148" y="13244"/>
                </a:cubicBezTo>
                <a:lnTo>
                  <a:pt x="8148" y="13464"/>
                </a:lnTo>
                <a:cubicBezTo>
                  <a:pt x="8148" y="13521"/>
                  <a:pt x="8171" y="13568"/>
                  <a:pt x="8201" y="13568"/>
                </a:cubicBezTo>
                <a:cubicBezTo>
                  <a:pt x="8230" y="13568"/>
                  <a:pt x="8254" y="13521"/>
                  <a:pt x="8254" y="13464"/>
                </a:cubicBezTo>
                <a:lnTo>
                  <a:pt x="8254" y="13244"/>
                </a:lnTo>
                <a:cubicBezTo>
                  <a:pt x="8254" y="13186"/>
                  <a:pt x="8230" y="13141"/>
                  <a:pt x="8201" y="13141"/>
                </a:cubicBezTo>
                <a:close/>
                <a:moveTo>
                  <a:pt x="8515" y="13141"/>
                </a:moveTo>
                <a:cubicBezTo>
                  <a:pt x="8486" y="13141"/>
                  <a:pt x="8462" y="13186"/>
                  <a:pt x="8462" y="13244"/>
                </a:cubicBezTo>
                <a:lnTo>
                  <a:pt x="8462" y="13464"/>
                </a:lnTo>
                <a:cubicBezTo>
                  <a:pt x="8462" y="13521"/>
                  <a:pt x="8486" y="13568"/>
                  <a:pt x="8515" y="13568"/>
                </a:cubicBezTo>
                <a:cubicBezTo>
                  <a:pt x="8544" y="13568"/>
                  <a:pt x="8568" y="13521"/>
                  <a:pt x="8568" y="13464"/>
                </a:cubicBezTo>
                <a:lnTo>
                  <a:pt x="8568" y="13244"/>
                </a:lnTo>
                <a:cubicBezTo>
                  <a:pt x="8568" y="13186"/>
                  <a:pt x="8544" y="13141"/>
                  <a:pt x="8515" y="13141"/>
                </a:cubicBezTo>
                <a:close/>
                <a:moveTo>
                  <a:pt x="9365" y="13141"/>
                </a:moveTo>
                <a:cubicBezTo>
                  <a:pt x="9336" y="13141"/>
                  <a:pt x="9312" y="13186"/>
                  <a:pt x="9312" y="13244"/>
                </a:cubicBezTo>
                <a:lnTo>
                  <a:pt x="9312" y="13464"/>
                </a:lnTo>
                <a:cubicBezTo>
                  <a:pt x="9312" y="13521"/>
                  <a:pt x="9336" y="13568"/>
                  <a:pt x="9365" y="13568"/>
                </a:cubicBezTo>
                <a:cubicBezTo>
                  <a:pt x="9394" y="13568"/>
                  <a:pt x="9418" y="13521"/>
                  <a:pt x="9418" y="13464"/>
                </a:cubicBezTo>
                <a:lnTo>
                  <a:pt x="9418" y="13244"/>
                </a:lnTo>
                <a:cubicBezTo>
                  <a:pt x="9418" y="13186"/>
                  <a:pt x="9394" y="13141"/>
                  <a:pt x="9365" y="13141"/>
                </a:cubicBezTo>
                <a:close/>
                <a:moveTo>
                  <a:pt x="9679" y="13141"/>
                </a:moveTo>
                <a:cubicBezTo>
                  <a:pt x="9650" y="13141"/>
                  <a:pt x="9626" y="13186"/>
                  <a:pt x="9626" y="13244"/>
                </a:cubicBezTo>
                <a:lnTo>
                  <a:pt x="9626" y="13464"/>
                </a:lnTo>
                <a:cubicBezTo>
                  <a:pt x="9626" y="13521"/>
                  <a:pt x="9650" y="13568"/>
                  <a:pt x="9679" y="13568"/>
                </a:cubicBezTo>
                <a:cubicBezTo>
                  <a:pt x="9708" y="13568"/>
                  <a:pt x="9732" y="13521"/>
                  <a:pt x="9732" y="13464"/>
                </a:cubicBezTo>
                <a:lnTo>
                  <a:pt x="9732" y="13244"/>
                </a:lnTo>
                <a:cubicBezTo>
                  <a:pt x="9732" y="13186"/>
                  <a:pt x="9708" y="13141"/>
                  <a:pt x="9679" y="13141"/>
                </a:cubicBezTo>
                <a:close/>
                <a:moveTo>
                  <a:pt x="10529" y="13141"/>
                </a:moveTo>
                <a:cubicBezTo>
                  <a:pt x="10500" y="13141"/>
                  <a:pt x="10476" y="13186"/>
                  <a:pt x="10476" y="13244"/>
                </a:cubicBezTo>
                <a:lnTo>
                  <a:pt x="10476" y="13464"/>
                </a:lnTo>
                <a:cubicBezTo>
                  <a:pt x="10476" y="13521"/>
                  <a:pt x="10500" y="13568"/>
                  <a:pt x="10529" y="13568"/>
                </a:cubicBezTo>
                <a:cubicBezTo>
                  <a:pt x="10558" y="13568"/>
                  <a:pt x="10582" y="13521"/>
                  <a:pt x="10582" y="13464"/>
                </a:cubicBezTo>
                <a:lnTo>
                  <a:pt x="10582" y="13244"/>
                </a:lnTo>
                <a:cubicBezTo>
                  <a:pt x="10582" y="13186"/>
                  <a:pt x="10558" y="13141"/>
                  <a:pt x="10529" y="13141"/>
                </a:cubicBezTo>
                <a:close/>
                <a:moveTo>
                  <a:pt x="10844" y="13141"/>
                </a:moveTo>
                <a:cubicBezTo>
                  <a:pt x="10814" y="13141"/>
                  <a:pt x="10791" y="13186"/>
                  <a:pt x="10791" y="13244"/>
                </a:cubicBezTo>
                <a:lnTo>
                  <a:pt x="10791" y="13464"/>
                </a:lnTo>
                <a:cubicBezTo>
                  <a:pt x="10791" y="13521"/>
                  <a:pt x="10814" y="13568"/>
                  <a:pt x="10844" y="13568"/>
                </a:cubicBezTo>
                <a:cubicBezTo>
                  <a:pt x="10873" y="13568"/>
                  <a:pt x="10895" y="13521"/>
                  <a:pt x="10895" y="13464"/>
                </a:cubicBezTo>
                <a:lnTo>
                  <a:pt x="10895" y="13244"/>
                </a:lnTo>
                <a:cubicBezTo>
                  <a:pt x="10895" y="13186"/>
                  <a:pt x="10873" y="13141"/>
                  <a:pt x="10844" y="13141"/>
                </a:cubicBezTo>
                <a:close/>
                <a:moveTo>
                  <a:pt x="11692" y="13141"/>
                </a:moveTo>
                <a:cubicBezTo>
                  <a:pt x="11663" y="13141"/>
                  <a:pt x="11640" y="13186"/>
                  <a:pt x="11640" y="13244"/>
                </a:cubicBezTo>
                <a:lnTo>
                  <a:pt x="11640" y="13464"/>
                </a:lnTo>
                <a:cubicBezTo>
                  <a:pt x="11640" y="13521"/>
                  <a:pt x="11663" y="13568"/>
                  <a:pt x="11692" y="13568"/>
                </a:cubicBezTo>
                <a:cubicBezTo>
                  <a:pt x="11721" y="13568"/>
                  <a:pt x="11745" y="13521"/>
                  <a:pt x="11745" y="13464"/>
                </a:cubicBezTo>
                <a:lnTo>
                  <a:pt x="11745" y="13244"/>
                </a:lnTo>
                <a:cubicBezTo>
                  <a:pt x="11745" y="13186"/>
                  <a:pt x="11721" y="13141"/>
                  <a:pt x="11692" y="13141"/>
                </a:cubicBezTo>
                <a:close/>
                <a:moveTo>
                  <a:pt x="12007" y="13141"/>
                </a:moveTo>
                <a:cubicBezTo>
                  <a:pt x="11978" y="13141"/>
                  <a:pt x="11955" y="13186"/>
                  <a:pt x="11955" y="13244"/>
                </a:cubicBezTo>
                <a:lnTo>
                  <a:pt x="11955" y="13464"/>
                </a:lnTo>
                <a:cubicBezTo>
                  <a:pt x="11955" y="13521"/>
                  <a:pt x="11978" y="13568"/>
                  <a:pt x="12007" y="13568"/>
                </a:cubicBezTo>
                <a:cubicBezTo>
                  <a:pt x="12036" y="13568"/>
                  <a:pt x="12060" y="13521"/>
                  <a:pt x="12060" y="13464"/>
                </a:cubicBezTo>
                <a:lnTo>
                  <a:pt x="12060" y="13244"/>
                </a:lnTo>
                <a:cubicBezTo>
                  <a:pt x="12060" y="13186"/>
                  <a:pt x="12036" y="13141"/>
                  <a:pt x="12007" y="13141"/>
                </a:cubicBezTo>
                <a:close/>
                <a:moveTo>
                  <a:pt x="12856" y="13141"/>
                </a:moveTo>
                <a:cubicBezTo>
                  <a:pt x="12827" y="13141"/>
                  <a:pt x="12804" y="13186"/>
                  <a:pt x="12804" y="13244"/>
                </a:cubicBezTo>
                <a:lnTo>
                  <a:pt x="12804" y="13464"/>
                </a:lnTo>
                <a:cubicBezTo>
                  <a:pt x="12804" y="13521"/>
                  <a:pt x="12827" y="13568"/>
                  <a:pt x="12856" y="13568"/>
                </a:cubicBezTo>
                <a:cubicBezTo>
                  <a:pt x="12886" y="13568"/>
                  <a:pt x="12909" y="13521"/>
                  <a:pt x="12909" y="13464"/>
                </a:cubicBezTo>
                <a:lnTo>
                  <a:pt x="12909" y="13244"/>
                </a:lnTo>
                <a:cubicBezTo>
                  <a:pt x="12909" y="13186"/>
                  <a:pt x="12886" y="13141"/>
                  <a:pt x="12856" y="13141"/>
                </a:cubicBezTo>
                <a:close/>
                <a:moveTo>
                  <a:pt x="13171" y="13141"/>
                </a:moveTo>
                <a:cubicBezTo>
                  <a:pt x="13142" y="13141"/>
                  <a:pt x="13118" y="13186"/>
                  <a:pt x="13118" y="13244"/>
                </a:cubicBezTo>
                <a:lnTo>
                  <a:pt x="13118" y="13464"/>
                </a:lnTo>
                <a:cubicBezTo>
                  <a:pt x="13118" y="13521"/>
                  <a:pt x="13142" y="13568"/>
                  <a:pt x="13171" y="13568"/>
                </a:cubicBezTo>
                <a:cubicBezTo>
                  <a:pt x="13200" y="13568"/>
                  <a:pt x="13224" y="13521"/>
                  <a:pt x="13224" y="13464"/>
                </a:cubicBezTo>
                <a:lnTo>
                  <a:pt x="13224" y="13244"/>
                </a:lnTo>
                <a:cubicBezTo>
                  <a:pt x="13224" y="13186"/>
                  <a:pt x="13200" y="13141"/>
                  <a:pt x="13171" y="13141"/>
                </a:cubicBezTo>
                <a:close/>
                <a:moveTo>
                  <a:pt x="14021" y="13141"/>
                </a:moveTo>
                <a:cubicBezTo>
                  <a:pt x="13992" y="13141"/>
                  <a:pt x="13968" y="13186"/>
                  <a:pt x="13968" y="13244"/>
                </a:cubicBezTo>
                <a:lnTo>
                  <a:pt x="13968" y="13464"/>
                </a:lnTo>
                <a:cubicBezTo>
                  <a:pt x="13968" y="13521"/>
                  <a:pt x="13992" y="13568"/>
                  <a:pt x="14021" y="13568"/>
                </a:cubicBezTo>
                <a:cubicBezTo>
                  <a:pt x="14050" y="13568"/>
                  <a:pt x="14074" y="13521"/>
                  <a:pt x="14074" y="13464"/>
                </a:cubicBezTo>
                <a:lnTo>
                  <a:pt x="14074" y="13244"/>
                </a:lnTo>
                <a:cubicBezTo>
                  <a:pt x="14074" y="13186"/>
                  <a:pt x="14050" y="13141"/>
                  <a:pt x="14021" y="13141"/>
                </a:cubicBezTo>
                <a:close/>
                <a:moveTo>
                  <a:pt x="14335" y="13141"/>
                </a:moveTo>
                <a:cubicBezTo>
                  <a:pt x="14306" y="13141"/>
                  <a:pt x="14282" y="13186"/>
                  <a:pt x="14282" y="13244"/>
                </a:cubicBezTo>
                <a:lnTo>
                  <a:pt x="14282" y="13464"/>
                </a:lnTo>
                <a:cubicBezTo>
                  <a:pt x="14282" y="13521"/>
                  <a:pt x="14306" y="13568"/>
                  <a:pt x="14335" y="13568"/>
                </a:cubicBezTo>
                <a:cubicBezTo>
                  <a:pt x="14364" y="13568"/>
                  <a:pt x="14388" y="13521"/>
                  <a:pt x="14388" y="13464"/>
                </a:cubicBezTo>
                <a:lnTo>
                  <a:pt x="14388" y="13244"/>
                </a:lnTo>
                <a:cubicBezTo>
                  <a:pt x="14388" y="13186"/>
                  <a:pt x="14364" y="13141"/>
                  <a:pt x="14335" y="13141"/>
                </a:cubicBezTo>
                <a:close/>
                <a:moveTo>
                  <a:pt x="15185" y="13141"/>
                </a:moveTo>
                <a:cubicBezTo>
                  <a:pt x="15156" y="13141"/>
                  <a:pt x="15132" y="13186"/>
                  <a:pt x="15132" y="13244"/>
                </a:cubicBezTo>
                <a:lnTo>
                  <a:pt x="15132" y="13464"/>
                </a:lnTo>
                <a:cubicBezTo>
                  <a:pt x="15132" y="13521"/>
                  <a:pt x="15156" y="13568"/>
                  <a:pt x="15185" y="13568"/>
                </a:cubicBezTo>
                <a:cubicBezTo>
                  <a:pt x="15214" y="13568"/>
                  <a:pt x="15237" y="13521"/>
                  <a:pt x="15237" y="13464"/>
                </a:cubicBezTo>
                <a:lnTo>
                  <a:pt x="15237" y="13244"/>
                </a:lnTo>
                <a:cubicBezTo>
                  <a:pt x="15237" y="13186"/>
                  <a:pt x="15214" y="13141"/>
                  <a:pt x="15185" y="13141"/>
                </a:cubicBezTo>
                <a:close/>
                <a:moveTo>
                  <a:pt x="15500" y="13141"/>
                </a:moveTo>
                <a:cubicBezTo>
                  <a:pt x="15470" y="13141"/>
                  <a:pt x="15447" y="13186"/>
                  <a:pt x="15447" y="13244"/>
                </a:cubicBezTo>
                <a:lnTo>
                  <a:pt x="15447" y="13464"/>
                </a:lnTo>
                <a:cubicBezTo>
                  <a:pt x="15447" y="13521"/>
                  <a:pt x="15470" y="13568"/>
                  <a:pt x="15500" y="13568"/>
                </a:cubicBezTo>
                <a:cubicBezTo>
                  <a:pt x="15529" y="13568"/>
                  <a:pt x="15551" y="13521"/>
                  <a:pt x="15551" y="13464"/>
                </a:cubicBezTo>
                <a:lnTo>
                  <a:pt x="15551" y="13244"/>
                </a:lnTo>
                <a:cubicBezTo>
                  <a:pt x="15551" y="13186"/>
                  <a:pt x="15529" y="13141"/>
                  <a:pt x="15500" y="13141"/>
                </a:cubicBezTo>
                <a:close/>
                <a:moveTo>
                  <a:pt x="16349" y="13141"/>
                </a:moveTo>
                <a:cubicBezTo>
                  <a:pt x="16320" y="13141"/>
                  <a:pt x="16296" y="13186"/>
                  <a:pt x="16296" y="13244"/>
                </a:cubicBezTo>
                <a:lnTo>
                  <a:pt x="16296" y="13464"/>
                </a:lnTo>
                <a:cubicBezTo>
                  <a:pt x="16296" y="13521"/>
                  <a:pt x="16320" y="13568"/>
                  <a:pt x="16349" y="13568"/>
                </a:cubicBezTo>
                <a:cubicBezTo>
                  <a:pt x="16378" y="13568"/>
                  <a:pt x="16401" y="13521"/>
                  <a:pt x="16401" y="13464"/>
                </a:cubicBezTo>
                <a:lnTo>
                  <a:pt x="16401" y="13244"/>
                </a:lnTo>
                <a:cubicBezTo>
                  <a:pt x="16401" y="13186"/>
                  <a:pt x="16378" y="13141"/>
                  <a:pt x="16349" y="13141"/>
                </a:cubicBezTo>
                <a:close/>
                <a:moveTo>
                  <a:pt x="16663" y="13141"/>
                </a:moveTo>
                <a:cubicBezTo>
                  <a:pt x="16634" y="13141"/>
                  <a:pt x="16611" y="13186"/>
                  <a:pt x="16611" y="13244"/>
                </a:cubicBezTo>
                <a:lnTo>
                  <a:pt x="16611" y="13464"/>
                </a:lnTo>
                <a:cubicBezTo>
                  <a:pt x="16611" y="13521"/>
                  <a:pt x="16634" y="13568"/>
                  <a:pt x="16663" y="13568"/>
                </a:cubicBezTo>
                <a:cubicBezTo>
                  <a:pt x="16692" y="13568"/>
                  <a:pt x="16716" y="13521"/>
                  <a:pt x="16716" y="13464"/>
                </a:cubicBezTo>
                <a:lnTo>
                  <a:pt x="16716" y="13244"/>
                </a:lnTo>
                <a:cubicBezTo>
                  <a:pt x="16716" y="13186"/>
                  <a:pt x="16692" y="13141"/>
                  <a:pt x="16663" y="13141"/>
                </a:cubicBezTo>
                <a:close/>
                <a:moveTo>
                  <a:pt x="17512" y="13141"/>
                </a:moveTo>
                <a:cubicBezTo>
                  <a:pt x="17483" y="13141"/>
                  <a:pt x="17459" y="13186"/>
                  <a:pt x="17459" y="13244"/>
                </a:cubicBezTo>
                <a:lnTo>
                  <a:pt x="17459" y="13464"/>
                </a:lnTo>
                <a:cubicBezTo>
                  <a:pt x="17459" y="13521"/>
                  <a:pt x="17483" y="13568"/>
                  <a:pt x="17512" y="13568"/>
                </a:cubicBezTo>
                <a:cubicBezTo>
                  <a:pt x="17541" y="13568"/>
                  <a:pt x="17565" y="13521"/>
                  <a:pt x="17565" y="13464"/>
                </a:cubicBezTo>
                <a:lnTo>
                  <a:pt x="17565" y="13244"/>
                </a:lnTo>
                <a:cubicBezTo>
                  <a:pt x="17565" y="13186"/>
                  <a:pt x="17541" y="13141"/>
                  <a:pt x="17512" y="13141"/>
                </a:cubicBezTo>
                <a:close/>
                <a:moveTo>
                  <a:pt x="17827" y="13141"/>
                </a:moveTo>
                <a:cubicBezTo>
                  <a:pt x="17798" y="13141"/>
                  <a:pt x="17774" y="13186"/>
                  <a:pt x="17774" y="13244"/>
                </a:cubicBezTo>
                <a:lnTo>
                  <a:pt x="17774" y="13464"/>
                </a:lnTo>
                <a:cubicBezTo>
                  <a:pt x="17774" y="13521"/>
                  <a:pt x="17798" y="13568"/>
                  <a:pt x="17827" y="13568"/>
                </a:cubicBezTo>
                <a:cubicBezTo>
                  <a:pt x="17856" y="13568"/>
                  <a:pt x="17880" y="13521"/>
                  <a:pt x="17880" y="13464"/>
                </a:cubicBezTo>
                <a:lnTo>
                  <a:pt x="17880" y="13244"/>
                </a:lnTo>
                <a:cubicBezTo>
                  <a:pt x="17880" y="13186"/>
                  <a:pt x="17856" y="13141"/>
                  <a:pt x="17827" y="13141"/>
                </a:cubicBezTo>
                <a:close/>
                <a:moveTo>
                  <a:pt x="18677" y="13141"/>
                </a:moveTo>
                <a:cubicBezTo>
                  <a:pt x="18648" y="13141"/>
                  <a:pt x="18624" y="13186"/>
                  <a:pt x="18624" y="13244"/>
                </a:cubicBezTo>
                <a:lnTo>
                  <a:pt x="18624" y="13464"/>
                </a:lnTo>
                <a:cubicBezTo>
                  <a:pt x="18624" y="13521"/>
                  <a:pt x="18648" y="13568"/>
                  <a:pt x="18677" y="13568"/>
                </a:cubicBezTo>
                <a:cubicBezTo>
                  <a:pt x="18706" y="13568"/>
                  <a:pt x="18730" y="13521"/>
                  <a:pt x="18730" y="13464"/>
                </a:cubicBezTo>
                <a:lnTo>
                  <a:pt x="18730" y="13244"/>
                </a:lnTo>
                <a:cubicBezTo>
                  <a:pt x="18730" y="13186"/>
                  <a:pt x="18706" y="13141"/>
                  <a:pt x="18677" y="13141"/>
                </a:cubicBezTo>
                <a:close/>
                <a:moveTo>
                  <a:pt x="18991" y="13141"/>
                </a:moveTo>
                <a:cubicBezTo>
                  <a:pt x="18962" y="13141"/>
                  <a:pt x="18938" y="13186"/>
                  <a:pt x="18938" y="13244"/>
                </a:cubicBezTo>
                <a:lnTo>
                  <a:pt x="18938" y="13464"/>
                </a:lnTo>
                <a:cubicBezTo>
                  <a:pt x="18938" y="13521"/>
                  <a:pt x="18962" y="13568"/>
                  <a:pt x="18991" y="13568"/>
                </a:cubicBezTo>
                <a:cubicBezTo>
                  <a:pt x="19020" y="13568"/>
                  <a:pt x="19044" y="13521"/>
                  <a:pt x="19044" y="13464"/>
                </a:cubicBezTo>
                <a:lnTo>
                  <a:pt x="19044" y="13244"/>
                </a:lnTo>
                <a:cubicBezTo>
                  <a:pt x="19044" y="13186"/>
                  <a:pt x="19020" y="13141"/>
                  <a:pt x="18991" y="13141"/>
                </a:cubicBezTo>
                <a:close/>
                <a:moveTo>
                  <a:pt x="19841" y="13141"/>
                </a:moveTo>
                <a:cubicBezTo>
                  <a:pt x="19812" y="13141"/>
                  <a:pt x="19788" y="13186"/>
                  <a:pt x="19788" y="13244"/>
                </a:cubicBezTo>
                <a:lnTo>
                  <a:pt x="19788" y="13464"/>
                </a:lnTo>
                <a:cubicBezTo>
                  <a:pt x="19788" y="13521"/>
                  <a:pt x="19812" y="13568"/>
                  <a:pt x="19841" y="13568"/>
                </a:cubicBezTo>
                <a:cubicBezTo>
                  <a:pt x="19870" y="13568"/>
                  <a:pt x="19894" y="13521"/>
                  <a:pt x="19894" y="13464"/>
                </a:cubicBezTo>
                <a:lnTo>
                  <a:pt x="19894" y="13244"/>
                </a:lnTo>
                <a:cubicBezTo>
                  <a:pt x="19894" y="13186"/>
                  <a:pt x="19870" y="13141"/>
                  <a:pt x="19841" y="13141"/>
                </a:cubicBezTo>
                <a:close/>
                <a:moveTo>
                  <a:pt x="20155" y="13141"/>
                </a:moveTo>
                <a:cubicBezTo>
                  <a:pt x="20126" y="13141"/>
                  <a:pt x="20102" y="13186"/>
                  <a:pt x="20102" y="13244"/>
                </a:cubicBezTo>
                <a:lnTo>
                  <a:pt x="20102" y="13464"/>
                </a:lnTo>
                <a:cubicBezTo>
                  <a:pt x="20102" y="13521"/>
                  <a:pt x="20126" y="13568"/>
                  <a:pt x="20155" y="13568"/>
                </a:cubicBezTo>
                <a:cubicBezTo>
                  <a:pt x="20184" y="13568"/>
                  <a:pt x="20207" y="13521"/>
                  <a:pt x="20207" y="13464"/>
                </a:cubicBezTo>
                <a:lnTo>
                  <a:pt x="20207" y="13244"/>
                </a:lnTo>
                <a:cubicBezTo>
                  <a:pt x="20207" y="13186"/>
                  <a:pt x="20184" y="13141"/>
                  <a:pt x="20155" y="13141"/>
                </a:cubicBezTo>
                <a:close/>
                <a:moveTo>
                  <a:pt x="21004" y="13141"/>
                </a:moveTo>
                <a:cubicBezTo>
                  <a:pt x="20975" y="13141"/>
                  <a:pt x="20952" y="13186"/>
                  <a:pt x="20952" y="13244"/>
                </a:cubicBezTo>
                <a:lnTo>
                  <a:pt x="20952" y="13464"/>
                </a:lnTo>
                <a:cubicBezTo>
                  <a:pt x="20952" y="13521"/>
                  <a:pt x="20975" y="13568"/>
                  <a:pt x="21004" y="13568"/>
                </a:cubicBezTo>
                <a:cubicBezTo>
                  <a:pt x="21033" y="13568"/>
                  <a:pt x="21057" y="13521"/>
                  <a:pt x="21057" y="13464"/>
                </a:cubicBezTo>
                <a:lnTo>
                  <a:pt x="21057" y="13244"/>
                </a:lnTo>
                <a:cubicBezTo>
                  <a:pt x="21057" y="13186"/>
                  <a:pt x="21033" y="13141"/>
                  <a:pt x="21004" y="13141"/>
                </a:cubicBezTo>
                <a:close/>
                <a:moveTo>
                  <a:pt x="21319" y="13141"/>
                </a:moveTo>
                <a:cubicBezTo>
                  <a:pt x="21289" y="13141"/>
                  <a:pt x="21267" y="13186"/>
                  <a:pt x="21267" y="13244"/>
                </a:cubicBezTo>
                <a:lnTo>
                  <a:pt x="21267" y="13464"/>
                </a:lnTo>
                <a:cubicBezTo>
                  <a:pt x="21267" y="13521"/>
                  <a:pt x="21289" y="13568"/>
                  <a:pt x="21319" y="13568"/>
                </a:cubicBezTo>
                <a:cubicBezTo>
                  <a:pt x="21348" y="13568"/>
                  <a:pt x="21372" y="13521"/>
                  <a:pt x="21372" y="13464"/>
                </a:cubicBezTo>
                <a:lnTo>
                  <a:pt x="21372" y="13244"/>
                </a:lnTo>
                <a:cubicBezTo>
                  <a:pt x="21372" y="13186"/>
                  <a:pt x="21348" y="13141"/>
                  <a:pt x="21319" y="13141"/>
                </a:cubicBezTo>
                <a:close/>
                <a:moveTo>
                  <a:pt x="281" y="13871"/>
                </a:moveTo>
                <a:cubicBezTo>
                  <a:pt x="252" y="13871"/>
                  <a:pt x="228" y="13916"/>
                  <a:pt x="228" y="13974"/>
                </a:cubicBezTo>
                <a:lnTo>
                  <a:pt x="228" y="14194"/>
                </a:lnTo>
                <a:cubicBezTo>
                  <a:pt x="228" y="14251"/>
                  <a:pt x="252" y="14298"/>
                  <a:pt x="281" y="14298"/>
                </a:cubicBezTo>
                <a:cubicBezTo>
                  <a:pt x="311" y="14298"/>
                  <a:pt x="334" y="14251"/>
                  <a:pt x="334" y="14194"/>
                </a:cubicBezTo>
                <a:lnTo>
                  <a:pt x="334" y="13974"/>
                </a:lnTo>
                <a:cubicBezTo>
                  <a:pt x="334" y="13916"/>
                  <a:pt x="311" y="13871"/>
                  <a:pt x="281" y="13871"/>
                </a:cubicBezTo>
                <a:close/>
                <a:moveTo>
                  <a:pt x="596" y="13871"/>
                </a:moveTo>
                <a:cubicBezTo>
                  <a:pt x="567" y="13871"/>
                  <a:pt x="543" y="13916"/>
                  <a:pt x="543" y="13974"/>
                </a:cubicBezTo>
                <a:lnTo>
                  <a:pt x="543" y="14194"/>
                </a:lnTo>
                <a:cubicBezTo>
                  <a:pt x="543" y="14251"/>
                  <a:pt x="567" y="14298"/>
                  <a:pt x="596" y="14298"/>
                </a:cubicBezTo>
                <a:cubicBezTo>
                  <a:pt x="625" y="14298"/>
                  <a:pt x="649" y="14251"/>
                  <a:pt x="649" y="14194"/>
                </a:cubicBezTo>
                <a:lnTo>
                  <a:pt x="649" y="13974"/>
                </a:lnTo>
                <a:cubicBezTo>
                  <a:pt x="649" y="13916"/>
                  <a:pt x="625" y="13871"/>
                  <a:pt x="596" y="13871"/>
                </a:cubicBezTo>
                <a:close/>
                <a:moveTo>
                  <a:pt x="1446" y="13871"/>
                </a:moveTo>
                <a:cubicBezTo>
                  <a:pt x="1417" y="13871"/>
                  <a:pt x="1393" y="13916"/>
                  <a:pt x="1393" y="13974"/>
                </a:cubicBezTo>
                <a:lnTo>
                  <a:pt x="1393" y="14194"/>
                </a:lnTo>
                <a:cubicBezTo>
                  <a:pt x="1393" y="14251"/>
                  <a:pt x="1417" y="14298"/>
                  <a:pt x="1446" y="14298"/>
                </a:cubicBezTo>
                <a:cubicBezTo>
                  <a:pt x="1475" y="14298"/>
                  <a:pt x="1499" y="14251"/>
                  <a:pt x="1499" y="14194"/>
                </a:cubicBezTo>
                <a:lnTo>
                  <a:pt x="1499" y="13974"/>
                </a:lnTo>
                <a:cubicBezTo>
                  <a:pt x="1499" y="13916"/>
                  <a:pt x="1475" y="13871"/>
                  <a:pt x="1446" y="13871"/>
                </a:cubicBezTo>
                <a:close/>
                <a:moveTo>
                  <a:pt x="1760" y="13871"/>
                </a:moveTo>
                <a:cubicBezTo>
                  <a:pt x="1731" y="13871"/>
                  <a:pt x="1707" y="13916"/>
                  <a:pt x="1707" y="13974"/>
                </a:cubicBezTo>
                <a:lnTo>
                  <a:pt x="1707" y="14194"/>
                </a:lnTo>
                <a:cubicBezTo>
                  <a:pt x="1707" y="14251"/>
                  <a:pt x="1731" y="14298"/>
                  <a:pt x="1760" y="14298"/>
                </a:cubicBezTo>
                <a:cubicBezTo>
                  <a:pt x="1789" y="14298"/>
                  <a:pt x="1813" y="14251"/>
                  <a:pt x="1813" y="14194"/>
                </a:cubicBezTo>
                <a:lnTo>
                  <a:pt x="1813" y="13974"/>
                </a:lnTo>
                <a:cubicBezTo>
                  <a:pt x="1813" y="13916"/>
                  <a:pt x="1789" y="13871"/>
                  <a:pt x="1760" y="13871"/>
                </a:cubicBezTo>
                <a:close/>
                <a:moveTo>
                  <a:pt x="2610" y="13871"/>
                </a:moveTo>
                <a:cubicBezTo>
                  <a:pt x="2581" y="13871"/>
                  <a:pt x="2557" y="13916"/>
                  <a:pt x="2557" y="13974"/>
                </a:cubicBezTo>
                <a:lnTo>
                  <a:pt x="2557" y="14194"/>
                </a:lnTo>
                <a:cubicBezTo>
                  <a:pt x="2557" y="14251"/>
                  <a:pt x="2581" y="14298"/>
                  <a:pt x="2610" y="14298"/>
                </a:cubicBezTo>
                <a:cubicBezTo>
                  <a:pt x="2639" y="14298"/>
                  <a:pt x="2662" y="14251"/>
                  <a:pt x="2662" y="14194"/>
                </a:cubicBezTo>
                <a:lnTo>
                  <a:pt x="2662" y="13974"/>
                </a:lnTo>
                <a:cubicBezTo>
                  <a:pt x="2662" y="13916"/>
                  <a:pt x="2639" y="13871"/>
                  <a:pt x="2610" y="13871"/>
                </a:cubicBezTo>
                <a:close/>
                <a:moveTo>
                  <a:pt x="2924" y="13871"/>
                </a:moveTo>
                <a:cubicBezTo>
                  <a:pt x="2895" y="13871"/>
                  <a:pt x="2871" y="13916"/>
                  <a:pt x="2871" y="13974"/>
                </a:cubicBezTo>
                <a:lnTo>
                  <a:pt x="2871" y="14194"/>
                </a:lnTo>
                <a:cubicBezTo>
                  <a:pt x="2871" y="14251"/>
                  <a:pt x="2895" y="14298"/>
                  <a:pt x="2924" y="14298"/>
                </a:cubicBezTo>
                <a:cubicBezTo>
                  <a:pt x="2954" y="14298"/>
                  <a:pt x="2976" y="14251"/>
                  <a:pt x="2976" y="14194"/>
                </a:cubicBezTo>
                <a:lnTo>
                  <a:pt x="2976" y="13974"/>
                </a:lnTo>
                <a:cubicBezTo>
                  <a:pt x="2976" y="13916"/>
                  <a:pt x="2954" y="13871"/>
                  <a:pt x="2924" y="13871"/>
                </a:cubicBezTo>
                <a:close/>
                <a:moveTo>
                  <a:pt x="3773" y="13871"/>
                </a:moveTo>
                <a:cubicBezTo>
                  <a:pt x="3744" y="13871"/>
                  <a:pt x="3721" y="13916"/>
                  <a:pt x="3721" y="13974"/>
                </a:cubicBezTo>
                <a:lnTo>
                  <a:pt x="3721" y="14194"/>
                </a:lnTo>
                <a:cubicBezTo>
                  <a:pt x="3721" y="14251"/>
                  <a:pt x="3744" y="14298"/>
                  <a:pt x="3773" y="14298"/>
                </a:cubicBezTo>
                <a:cubicBezTo>
                  <a:pt x="3802" y="14298"/>
                  <a:pt x="3826" y="14251"/>
                  <a:pt x="3826" y="14194"/>
                </a:cubicBezTo>
                <a:lnTo>
                  <a:pt x="3826" y="13974"/>
                </a:lnTo>
                <a:cubicBezTo>
                  <a:pt x="3826" y="13916"/>
                  <a:pt x="3802" y="13871"/>
                  <a:pt x="3773" y="13871"/>
                </a:cubicBezTo>
                <a:close/>
                <a:moveTo>
                  <a:pt x="4088" y="13871"/>
                </a:moveTo>
                <a:cubicBezTo>
                  <a:pt x="4058" y="13871"/>
                  <a:pt x="4035" y="13916"/>
                  <a:pt x="4035" y="13974"/>
                </a:cubicBezTo>
                <a:lnTo>
                  <a:pt x="4035" y="14194"/>
                </a:lnTo>
                <a:cubicBezTo>
                  <a:pt x="4035" y="14251"/>
                  <a:pt x="4058" y="14298"/>
                  <a:pt x="4088" y="14298"/>
                </a:cubicBezTo>
                <a:cubicBezTo>
                  <a:pt x="4117" y="14298"/>
                  <a:pt x="4141" y="14251"/>
                  <a:pt x="4141" y="14194"/>
                </a:cubicBezTo>
                <a:lnTo>
                  <a:pt x="4141" y="13974"/>
                </a:lnTo>
                <a:cubicBezTo>
                  <a:pt x="4141" y="13916"/>
                  <a:pt x="4117" y="13871"/>
                  <a:pt x="4088" y="13871"/>
                </a:cubicBezTo>
                <a:close/>
                <a:moveTo>
                  <a:pt x="4937" y="13871"/>
                </a:moveTo>
                <a:cubicBezTo>
                  <a:pt x="4908" y="13871"/>
                  <a:pt x="4884" y="13916"/>
                  <a:pt x="4884" y="13974"/>
                </a:cubicBezTo>
                <a:lnTo>
                  <a:pt x="4884" y="14194"/>
                </a:lnTo>
                <a:cubicBezTo>
                  <a:pt x="4884" y="14251"/>
                  <a:pt x="4908" y="14298"/>
                  <a:pt x="4937" y="14298"/>
                </a:cubicBezTo>
                <a:cubicBezTo>
                  <a:pt x="4966" y="14298"/>
                  <a:pt x="4990" y="14251"/>
                  <a:pt x="4990" y="14194"/>
                </a:cubicBezTo>
                <a:lnTo>
                  <a:pt x="4990" y="13974"/>
                </a:lnTo>
                <a:cubicBezTo>
                  <a:pt x="4990" y="13916"/>
                  <a:pt x="4966" y="13871"/>
                  <a:pt x="4937" y="13871"/>
                </a:cubicBezTo>
                <a:close/>
                <a:moveTo>
                  <a:pt x="5252" y="13871"/>
                </a:moveTo>
                <a:cubicBezTo>
                  <a:pt x="5223" y="13871"/>
                  <a:pt x="5199" y="13916"/>
                  <a:pt x="5199" y="13974"/>
                </a:cubicBezTo>
                <a:lnTo>
                  <a:pt x="5199" y="14194"/>
                </a:lnTo>
                <a:cubicBezTo>
                  <a:pt x="5199" y="14251"/>
                  <a:pt x="5223" y="14298"/>
                  <a:pt x="5252" y="14298"/>
                </a:cubicBezTo>
                <a:cubicBezTo>
                  <a:pt x="5281" y="14298"/>
                  <a:pt x="5305" y="14251"/>
                  <a:pt x="5305" y="14194"/>
                </a:cubicBezTo>
                <a:lnTo>
                  <a:pt x="5305" y="13974"/>
                </a:lnTo>
                <a:cubicBezTo>
                  <a:pt x="5305" y="13916"/>
                  <a:pt x="5281" y="13871"/>
                  <a:pt x="5252" y="13871"/>
                </a:cubicBezTo>
                <a:close/>
                <a:moveTo>
                  <a:pt x="6102" y="13871"/>
                </a:moveTo>
                <a:cubicBezTo>
                  <a:pt x="6072" y="13871"/>
                  <a:pt x="6049" y="13916"/>
                  <a:pt x="6049" y="13974"/>
                </a:cubicBezTo>
                <a:lnTo>
                  <a:pt x="6049" y="14194"/>
                </a:lnTo>
                <a:cubicBezTo>
                  <a:pt x="6049" y="14251"/>
                  <a:pt x="6072" y="14298"/>
                  <a:pt x="6102" y="14298"/>
                </a:cubicBezTo>
                <a:cubicBezTo>
                  <a:pt x="6131" y="14298"/>
                  <a:pt x="6155" y="14251"/>
                  <a:pt x="6155" y="14194"/>
                </a:cubicBezTo>
                <a:lnTo>
                  <a:pt x="6155" y="13974"/>
                </a:lnTo>
                <a:cubicBezTo>
                  <a:pt x="6155" y="13916"/>
                  <a:pt x="6131" y="13871"/>
                  <a:pt x="6102" y="13871"/>
                </a:cubicBezTo>
                <a:close/>
                <a:moveTo>
                  <a:pt x="6416" y="13871"/>
                </a:moveTo>
                <a:cubicBezTo>
                  <a:pt x="6387" y="13871"/>
                  <a:pt x="6363" y="13916"/>
                  <a:pt x="6363" y="13974"/>
                </a:cubicBezTo>
                <a:lnTo>
                  <a:pt x="6363" y="14194"/>
                </a:lnTo>
                <a:cubicBezTo>
                  <a:pt x="6363" y="14251"/>
                  <a:pt x="6387" y="14298"/>
                  <a:pt x="6416" y="14298"/>
                </a:cubicBezTo>
                <a:cubicBezTo>
                  <a:pt x="6445" y="14298"/>
                  <a:pt x="6469" y="14251"/>
                  <a:pt x="6469" y="14194"/>
                </a:cubicBezTo>
                <a:lnTo>
                  <a:pt x="6469" y="13974"/>
                </a:lnTo>
                <a:cubicBezTo>
                  <a:pt x="6469" y="13916"/>
                  <a:pt x="6445" y="13871"/>
                  <a:pt x="6416" y="13871"/>
                </a:cubicBezTo>
                <a:close/>
                <a:moveTo>
                  <a:pt x="7266" y="13871"/>
                </a:moveTo>
                <a:cubicBezTo>
                  <a:pt x="7237" y="13871"/>
                  <a:pt x="7213" y="13916"/>
                  <a:pt x="7213" y="13974"/>
                </a:cubicBezTo>
                <a:lnTo>
                  <a:pt x="7213" y="14194"/>
                </a:lnTo>
                <a:cubicBezTo>
                  <a:pt x="7213" y="14251"/>
                  <a:pt x="7237" y="14298"/>
                  <a:pt x="7266" y="14298"/>
                </a:cubicBezTo>
                <a:cubicBezTo>
                  <a:pt x="7295" y="14298"/>
                  <a:pt x="7318" y="14251"/>
                  <a:pt x="7318" y="14194"/>
                </a:cubicBezTo>
                <a:lnTo>
                  <a:pt x="7318" y="13974"/>
                </a:lnTo>
                <a:cubicBezTo>
                  <a:pt x="7318" y="13916"/>
                  <a:pt x="7295" y="13871"/>
                  <a:pt x="7266" y="13871"/>
                </a:cubicBezTo>
                <a:close/>
                <a:moveTo>
                  <a:pt x="7580" y="13871"/>
                </a:moveTo>
                <a:cubicBezTo>
                  <a:pt x="7551" y="13871"/>
                  <a:pt x="7527" y="13916"/>
                  <a:pt x="7527" y="13974"/>
                </a:cubicBezTo>
                <a:lnTo>
                  <a:pt x="7527" y="14194"/>
                </a:lnTo>
                <a:cubicBezTo>
                  <a:pt x="7527" y="14251"/>
                  <a:pt x="7551" y="14298"/>
                  <a:pt x="7580" y="14298"/>
                </a:cubicBezTo>
                <a:cubicBezTo>
                  <a:pt x="7609" y="14298"/>
                  <a:pt x="7632" y="14251"/>
                  <a:pt x="7632" y="14194"/>
                </a:cubicBezTo>
                <a:lnTo>
                  <a:pt x="7632" y="13974"/>
                </a:lnTo>
                <a:cubicBezTo>
                  <a:pt x="7632" y="13916"/>
                  <a:pt x="7609" y="13871"/>
                  <a:pt x="7580" y="13871"/>
                </a:cubicBezTo>
                <a:close/>
                <a:moveTo>
                  <a:pt x="8429" y="13871"/>
                </a:moveTo>
                <a:cubicBezTo>
                  <a:pt x="8400" y="13871"/>
                  <a:pt x="8377" y="13916"/>
                  <a:pt x="8377" y="13974"/>
                </a:cubicBezTo>
                <a:lnTo>
                  <a:pt x="8377" y="14194"/>
                </a:lnTo>
                <a:cubicBezTo>
                  <a:pt x="8377" y="14251"/>
                  <a:pt x="8400" y="14298"/>
                  <a:pt x="8429" y="14298"/>
                </a:cubicBezTo>
                <a:cubicBezTo>
                  <a:pt x="8458" y="14298"/>
                  <a:pt x="8482" y="14251"/>
                  <a:pt x="8482" y="14194"/>
                </a:cubicBezTo>
                <a:lnTo>
                  <a:pt x="8482" y="13974"/>
                </a:lnTo>
                <a:cubicBezTo>
                  <a:pt x="8482" y="13916"/>
                  <a:pt x="8458" y="13871"/>
                  <a:pt x="8429" y="13871"/>
                </a:cubicBezTo>
                <a:close/>
                <a:moveTo>
                  <a:pt x="8744" y="13871"/>
                </a:moveTo>
                <a:cubicBezTo>
                  <a:pt x="8714" y="13871"/>
                  <a:pt x="8691" y="13916"/>
                  <a:pt x="8691" y="13974"/>
                </a:cubicBezTo>
                <a:lnTo>
                  <a:pt x="8691" y="14194"/>
                </a:lnTo>
                <a:cubicBezTo>
                  <a:pt x="8691" y="14251"/>
                  <a:pt x="8714" y="14298"/>
                  <a:pt x="8744" y="14298"/>
                </a:cubicBezTo>
                <a:cubicBezTo>
                  <a:pt x="8773" y="14298"/>
                  <a:pt x="8796" y="14251"/>
                  <a:pt x="8796" y="14194"/>
                </a:cubicBezTo>
                <a:lnTo>
                  <a:pt x="8796" y="13974"/>
                </a:lnTo>
                <a:cubicBezTo>
                  <a:pt x="8796" y="13916"/>
                  <a:pt x="8773" y="13871"/>
                  <a:pt x="8744" y="13871"/>
                </a:cubicBezTo>
                <a:close/>
                <a:moveTo>
                  <a:pt x="9593" y="13871"/>
                </a:moveTo>
                <a:cubicBezTo>
                  <a:pt x="9564" y="13871"/>
                  <a:pt x="9540" y="13916"/>
                  <a:pt x="9540" y="13974"/>
                </a:cubicBezTo>
                <a:lnTo>
                  <a:pt x="9540" y="14194"/>
                </a:lnTo>
                <a:cubicBezTo>
                  <a:pt x="9540" y="14251"/>
                  <a:pt x="9564" y="14298"/>
                  <a:pt x="9593" y="14298"/>
                </a:cubicBezTo>
                <a:cubicBezTo>
                  <a:pt x="9622" y="14298"/>
                  <a:pt x="9646" y="14251"/>
                  <a:pt x="9646" y="14194"/>
                </a:cubicBezTo>
                <a:lnTo>
                  <a:pt x="9646" y="13974"/>
                </a:lnTo>
                <a:cubicBezTo>
                  <a:pt x="9646" y="13916"/>
                  <a:pt x="9622" y="13871"/>
                  <a:pt x="9593" y="13871"/>
                </a:cubicBezTo>
                <a:close/>
                <a:moveTo>
                  <a:pt x="9908" y="13871"/>
                </a:moveTo>
                <a:cubicBezTo>
                  <a:pt x="9879" y="13871"/>
                  <a:pt x="9855" y="13916"/>
                  <a:pt x="9855" y="13974"/>
                </a:cubicBezTo>
                <a:lnTo>
                  <a:pt x="9855" y="14194"/>
                </a:lnTo>
                <a:cubicBezTo>
                  <a:pt x="9855" y="14251"/>
                  <a:pt x="9879" y="14298"/>
                  <a:pt x="9908" y="14298"/>
                </a:cubicBezTo>
                <a:cubicBezTo>
                  <a:pt x="9937" y="14298"/>
                  <a:pt x="9961" y="14251"/>
                  <a:pt x="9961" y="14194"/>
                </a:cubicBezTo>
                <a:lnTo>
                  <a:pt x="9961" y="13974"/>
                </a:lnTo>
                <a:cubicBezTo>
                  <a:pt x="9961" y="13916"/>
                  <a:pt x="9937" y="13871"/>
                  <a:pt x="9908" y="13871"/>
                </a:cubicBezTo>
                <a:close/>
                <a:moveTo>
                  <a:pt x="10758" y="13871"/>
                </a:moveTo>
                <a:cubicBezTo>
                  <a:pt x="10728" y="13871"/>
                  <a:pt x="10705" y="13916"/>
                  <a:pt x="10705" y="13974"/>
                </a:cubicBezTo>
                <a:lnTo>
                  <a:pt x="10705" y="14194"/>
                </a:lnTo>
                <a:cubicBezTo>
                  <a:pt x="10705" y="14251"/>
                  <a:pt x="10728" y="14298"/>
                  <a:pt x="10758" y="14298"/>
                </a:cubicBezTo>
                <a:cubicBezTo>
                  <a:pt x="10787" y="14298"/>
                  <a:pt x="10810" y="14251"/>
                  <a:pt x="10810" y="14194"/>
                </a:cubicBezTo>
                <a:lnTo>
                  <a:pt x="10810" y="13974"/>
                </a:lnTo>
                <a:cubicBezTo>
                  <a:pt x="10810" y="13916"/>
                  <a:pt x="10787" y="13871"/>
                  <a:pt x="10758" y="13871"/>
                </a:cubicBezTo>
                <a:close/>
                <a:moveTo>
                  <a:pt x="11072" y="13871"/>
                </a:moveTo>
                <a:cubicBezTo>
                  <a:pt x="11043" y="13871"/>
                  <a:pt x="11019" y="13916"/>
                  <a:pt x="11019" y="13974"/>
                </a:cubicBezTo>
                <a:lnTo>
                  <a:pt x="11019" y="14194"/>
                </a:lnTo>
                <a:cubicBezTo>
                  <a:pt x="11019" y="14251"/>
                  <a:pt x="11043" y="14298"/>
                  <a:pt x="11072" y="14298"/>
                </a:cubicBezTo>
                <a:cubicBezTo>
                  <a:pt x="11101" y="14298"/>
                  <a:pt x="11125" y="14251"/>
                  <a:pt x="11125" y="14194"/>
                </a:cubicBezTo>
                <a:lnTo>
                  <a:pt x="11125" y="13974"/>
                </a:lnTo>
                <a:cubicBezTo>
                  <a:pt x="11125" y="13916"/>
                  <a:pt x="11101" y="13871"/>
                  <a:pt x="11072" y="13871"/>
                </a:cubicBezTo>
                <a:close/>
                <a:moveTo>
                  <a:pt x="11922" y="13871"/>
                </a:moveTo>
                <a:cubicBezTo>
                  <a:pt x="11893" y="13871"/>
                  <a:pt x="11869" y="13916"/>
                  <a:pt x="11869" y="13974"/>
                </a:cubicBezTo>
                <a:lnTo>
                  <a:pt x="11869" y="14194"/>
                </a:lnTo>
                <a:cubicBezTo>
                  <a:pt x="11869" y="14251"/>
                  <a:pt x="11893" y="14298"/>
                  <a:pt x="11922" y="14298"/>
                </a:cubicBezTo>
                <a:cubicBezTo>
                  <a:pt x="11951" y="14298"/>
                  <a:pt x="11974" y="14251"/>
                  <a:pt x="11974" y="14194"/>
                </a:cubicBezTo>
                <a:lnTo>
                  <a:pt x="11974" y="13974"/>
                </a:lnTo>
                <a:cubicBezTo>
                  <a:pt x="11974" y="13916"/>
                  <a:pt x="11951" y="13871"/>
                  <a:pt x="11922" y="13871"/>
                </a:cubicBezTo>
                <a:close/>
                <a:moveTo>
                  <a:pt x="12236" y="13871"/>
                </a:moveTo>
                <a:cubicBezTo>
                  <a:pt x="12207" y="13871"/>
                  <a:pt x="12183" y="13916"/>
                  <a:pt x="12183" y="13974"/>
                </a:cubicBezTo>
                <a:lnTo>
                  <a:pt x="12183" y="14194"/>
                </a:lnTo>
                <a:cubicBezTo>
                  <a:pt x="12183" y="14251"/>
                  <a:pt x="12207" y="14298"/>
                  <a:pt x="12236" y="14298"/>
                </a:cubicBezTo>
                <a:cubicBezTo>
                  <a:pt x="12265" y="14298"/>
                  <a:pt x="12288" y="14251"/>
                  <a:pt x="12288" y="14194"/>
                </a:cubicBezTo>
                <a:lnTo>
                  <a:pt x="12288" y="13974"/>
                </a:lnTo>
                <a:cubicBezTo>
                  <a:pt x="12288" y="13916"/>
                  <a:pt x="12265" y="13871"/>
                  <a:pt x="12236" y="13871"/>
                </a:cubicBezTo>
                <a:close/>
                <a:moveTo>
                  <a:pt x="13085" y="13871"/>
                </a:moveTo>
                <a:cubicBezTo>
                  <a:pt x="13056" y="13871"/>
                  <a:pt x="13032" y="13916"/>
                  <a:pt x="13032" y="13974"/>
                </a:cubicBezTo>
                <a:lnTo>
                  <a:pt x="13032" y="14194"/>
                </a:lnTo>
                <a:cubicBezTo>
                  <a:pt x="13032" y="14251"/>
                  <a:pt x="13056" y="14298"/>
                  <a:pt x="13085" y="14298"/>
                </a:cubicBezTo>
                <a:cubicBezTo>
                  <a:pt x="13114" y="14298"/>
                  <a:pt x="13138" y="14251"/>
                  <a:pt x="13138" y="14194"/>
                </a:cubicBezTo>
                <a:lnTo>
                  <a:pt x="13138" y="13974"/>
                </a:lnTo>
                <a:cubicBezTo>
                  <a:pt x="13138" y="13916"/>
                  <a:pt x="13114" y="13871"/>
                  <a:pt x="13085" y="13871"/>
                </a:cubicBezTo>
                <a:close/>
                <a:moveTo>
                  <a:pt x="13399" y="13871"/>
                </a:moveTo>
                <a:cubicBezTo>
                  <a:pt x="13370" y="13871"/>
                  <a:pt x="13348" y="13916"/>
                  <a:pt x="13348" y="13974"/>
                </a:cubicBezTo>
                <a:lnTo>
                  <a:pt x="13348" y="14194"/>
                </a:lnTo>
                <a:cubicBezTo>
                  <a:pt x="13348" y="14251"/>
                  <a:pt x="13370" y="14298"/>
                  <a:pt x="13399" y="14298"/>
                </a:cubicBezTo>
                <a:cubicBezTo>
                  <a:pt x="13428" y="14298"/>
                  <a:pt x="13452" y="14251"/>
                  <a:pt x="13452" y="14194"/>
                </a:cubicBezTo>
                <a:lnTo>
                  <a:pt x="13452" y="13974"/>
                </a:lnTo>
                <a:cubicBezTo>
                  <a:pt x="13452" y="13916"/>
                  <a:pt x="13428" y="13871"/>
                  <a:pt x="13399" y="13871"/>
                </a:cubicBezTo>
                <a:close/>
                <a:moveTo>
                  <a:pt x="14249" y="13871"/>
                </a:moveTo>
                <a:cubicBezTo>
                  <a:pt x="14220" y="13871"/>
                  <a:pt x="14196" y="13916"/>
                  <a:pt x="14196" y="13974"/>
                </a:cubicBezTo>
                <a:lnTo>
                  <a:pt x="14196" y="14194"/>
                </a:lnTo>
                <a:cubicBezTo>
                  <a:pt x="14196" y="14251"/>
                  <a:pt x="14220" y="14298"/>
                  <a:pt x="14249" y="14298"/>
                </a:cubicBezTo>
                <a:cubicBezTo>
                  <a:pt x="14278" y="14298"/>
                  <a:pt x="14302" y="14251"/>
                  <a:pt x="14302" y="14194"/>
                </a:cubicBezTo>
                <a:lnTo>
                  <a:pt x="14302" y="13974"/>
                </a:lnTo>
                <a:cubicBezTo>
                  <a:pt x="14302" y="13916"/>
                  <a:pt x="14278" y="13871"/>
                  <a:pt x="14249" y="13871"/>
                </a:cubicBezTo>
                <a:close/>
                <a:moveTo>
                  <a:pt x="14564" y="13871"/>
                </a:moveTo>
                <a:cubicBezTo>
                  <a:pt x="14535" y="13871"/>
                  <a:pt x="14511" y="13916"/>
                  <a:pt x="14511" y="13974"/>
                </a:cubicBezTo>
                <a:lnTo>
                  <a:pt x="14511" y="14194"/>
                </a:lnTo>
                <a:cubicBezTo>
                  <a:pt x="14511" y="14251"/>
                  <a:pt x="14535" y="14298"/>
                  <a:pt x="14564" y="14298"/>
                </a:cubicBezTo>
                <a:cubicBezTo>
                  <a:pt x="14593" y="14298"/>
                  <a:pt x="14617" y="14251"/>
                  <a:pt x="14617" y="14194"/>
                </a:cubicBezTo>
                <a:lnTo>
                  <a:pt x="14617" y="13974"/>
                </a:lnTo>
                <a:cubicBezTo>
                  <a:pt x="14617" y="13916"/>
                  <a:pt x="14593" y="13871"/>
                  <a:pt x="14564" y="13871"/>
                </a:cubicBezTo>
                <a:close/>
                <a:moveTo>
                  <a:pt x="15413" y="13871"/>
                </a:moveTo>
                <a:cubicBezTo>
                  <a:pt x="15384" y="13871"/>
                  <a:pt x="15360" y="13916"/>
                  <a:pt x="15360" y="13974"/>
                </a:cubicBezTo>
                <a:lnTo>
                  <a:pt x="15360" y="14194"/>
                </a:lnTo>
                <a:cubicBezTo>
                  <a:pt x="15360" y="14251"/>
                  <a:pt x="15384" y="14298"/>
                  <a:pt x="15413" y="14298"/>
                </a:cubicBezTo>
                <a:cubicBezTo>
                  <a:pt x="15442" y="14298"/>
                  <a:pt x="15465" y="14251"/>
                  <a:pt x="15465" y="14194"/>
                </a:cubicBezTo>
                <a:lnTo>
                  <a:pt x="15465" y="13974"/>
                </a:lnTo>
                <a:cubicBezTo>
                  <a:pt x="15465" y="13916"/>
                  <a:pt x="15442" y="13871"/>
                  <a:pt x="15413" y="13871"/>
                </a:cubicBezTo>
                <a:close/>
                <a:moveTo>
                  <a:pt x="15728" y="13871"/>
                </a:moveTo>
                <a:cubicBezTo>
                  <a:pt x="15699" y="13871"/>
                  <a:pt x="15675" y="13916"/>
                  <a:pt x="15675" y="13974"/>
                </a:cubicBezTo>
                <a:lnTo>
                  <a:pt x="15675" y="14194"/>
                </a:lnTo>
                <a:cubicBezTo>
                  <a:pt x="15675" y="14251"/>
                  <a:pt x="15699" y="14298"/>
                  <a:pt x="15728" y="14298"/>
                </a:cubicBezTo>
                <a:cubicBezTo>
                  <a:pt x="15757" y="14298"/>
                  <a:pt x="15781" y="14251"/>
                  <a:pt x="15781" y="14194"/>
                </a:cubicBezTo>
                <a:lnTo>
                  <a:pt x="15781" y="13974"/>
                </a:lnTo>
                <a:cubicBezTo>
                  <a:pt x="15781" y="13916"/>
                  <a:pt x="15757" y="13871"/>
                  <a:pt x="15728" y="13871"/>
                </a:cubicBezTo>
                <a:close/>
                <a:moveTo>
                  <a:pt x="16578" y="13871"/>
                </a:moveTo>
                <a:cubicBezTo>
                  <a:pt x="16549" y="13871"/>
                  <a:pt x="16525" y="13916"/>
                  <a:pt x="16525" y="13974"/>
                </a:cubicBezTo>
                <a:lnTo>
                  <a:pt x="16525" y="14194"/>
                </a:lnTo>
                <a:cubicBezTo>
                  <a:pt x="16525" y="14251"/>
                  <a:pt x="16549" y="14298"/>
                  <a:pt x="16578" y="14298"/>
                </a:cubicBezTo>
                <a:cubicBezTo>
                  <a:pt x="16607" y="14298"/>
                  <a:pt x="16630" y="14251"/>
                  <a:pt x="16630" y="14194"/>
                </a:cubicBezTo>
                <a:lnTo>
                  <a:pt x="16630" y="13974"/>
                </a:lnTo>
                <a:cubicBezTo>
                  <a:pt x="16630" y="13916"/>
                  <a:pt x="16607" y="13871"/>
                  <a:pt x="16578" y="13871"/>
                </a:cubicBezTo>
                <a:close/>
                <a:moveTo>
                  <a:pt x="16892" y="13871"/>
                </a:moveTo>
                <a:cubicBezTo>
                  <a:pt x="16863" y="13871"/>
                  <a:pt x="16839" y="13916"/>
                  <a:pt x="16839" y="13974"/>
                </a:cubicBezTo>
                <a:lnTo>
                  <a:pt x="16839" y="14194"/>
                </a:lnTo>
                <a:cubicBezTo>
                  <a:pt x="16839" y="14251"/>
                  <a:pt x="16863" y="14298"/>
                  <a:pt x="16892" y="14298"/>
                </a:cubicBezTo>
                <a:cubicBezTo>
                  <a:pt x="16921" y="14298"/>
                  <a:pt x="16944" y="14251"/>
                  <a:pt x="16944" y="14194"/>
                </a:cubicBezTo>
                <a:lnTo>
                  <a:pt x="16944" y="13974"/>
                </a:lnTo>
                <a:cubicBezTo>
                  <a:pt x="16944" y="13916"/>
                  <a:pt x="16921" y="13871"/>
                  <a:pt x="16892" y="13871"/>
                </a:cubicBezTo>
                <a:close/>
                <a:moveTo>
                  <a:pt x="17741" y="13871"/>
                </a:moveTo>
                <a:cubicBezTo>
                  <a:pt x="17712" y="13871"/>
                  <a:pt x="17689" y="13916"/>
                  <a:pt x="17689" y="13974"/>
                </a:cubicBezTo>
                <a:lnTo>
                  <a:pt x="17689" y="14194"/>
                </a:lnTo>
                <a:cubicBezTo>
                  <a:pt x="17689" y="14251"/>
                  <a:pt x="17712" y="14298"/>
                  <a:pt x="17741" y="14298"/>
                </a:cubicBezTo>
                <a:cubicBezTo>
                  <a:pt x="17770" y="14298"/>
                  <a:pt x="17794" y="14251"/>
                  <a:pt x="17794" y="14194"/>
                </a:cubicBezTo>
                <a:lnTo>
                  <a:pt x="17794" y="13974"/>
                </a:lnTo>
                <a:cubicBezTo>
                  <a:pt x="17794" y="13916"/>
                  <a:pt x="17770" y="13871"/>
                  <a:pt x="17741" y="13871"/>
                </a:cubicBezTo>
                <a:close/>
                <a:moveTo>
                  <a:pt x="18055" y="13871"/>
                </a:moveTo>
                <a:cubicBezTo>
                  <a:pt x="18026" y="13871"/>
                  <a:pt x="18002" y="13916"/>
                  <a:pt x="18002" y="13974"/>
                </a:cubicBezTo>
                <a:lnTo>
                  <a:pt x="18002" y="14194"/>
                </a:lnTo>
                <a:cubicBezTo>
                  <a:pt x="18002" y="14251"/>
                  <a:pt x="18026" y="14298"/>
                  <a:pt x="18055" y="14298"/>
                </a:cubicBezTo>
                <a:cubicBezTo>
                  <a:pt x="18085" y="14298"/>
                  <a:pt x="18108" y="14251"/>
                  <a:pt x="18108" y="14194"/>
                </a:cubicBezTo>
                <a:lnTo>
                  <a:pt x="18108" y="13974"/>
                </a:lnTo>
                <a:cubicBezTo>
                  <a:pt x="18108" y="13916"/>
                  <a:pt x="18085" y="13871"/>
                  <a:pt x="18055" y="13871"/>
                </a:cubicBezTo>
                <a:close/>
                <a:moveTo>
                  <a:pt x="18905" y="13871"/>
                </a:moveTo>
                <a:cubicBezTo>
                  <a:pt x="18876" y="13871"/>
                  <a:pt x="18852" y="13916"/>
                  <a:pt x="18852" y="13974"/>
                </a:cubicBezTo>
                <a:lnTo>
                  <a:pt x="18852" y="14194"/>
                </a:lnTo>
                <a:cubicBezTo>
                  <a:pt x="18852" y="14251"/>
                  <a:pt x="18876" y="14298"/>
                  <a:pt x="18905" y="14298"/>
                </a:cubicBezTo>
                <a:cubicBezTo>
                  <a:pt x="18934" y="14298"/>
                  <a:pt x="18958" y="14251"/>
                  <a:pt x="18958" y="14194"/>
                </a:cubicBezTo>
                <a:lnTo>
                  <a:pt x="18958" y="13974"/>
                </a:lnTo>
                <a:cubicBezTo>
                  <a:pt x="18958" y="13916"/>
                  <a:pt x="18934" y="13871"/>
                  <a:pt x="18905" y="13871"/>
                </a:cubicBezTo>
                <a:close/>
                <a:moveTo>
                  <a:pt x="19220" y="13871"/>
                </a:moveTo>
                <a:cubicBezTo>
                  <a:pt x="19191" y="13871"/>
                  <a:pt x="19167" y="13916"/>
                  <a:pt x="19167" y="13974"/>
                </a:cubicBezTo>
                <a:lnTo>
                  <a:pt x="19167" y="14194"/>
                </a:lnTo>
                <a:cubicBezTo>
                  <a:pt x="19167" y="14251"/>
                  <a:pt x="19191" y="14298"/>
                  <a:pt x="19220" y="14298"/>
                </a:cubicBezTo>
                <a:cubicBezTo>
                  <a:pt x="19249" y="14298"/>
                  <a:pt x="19273" y="14251"/>
                  <a:pt x="19273" y="14194"/>
                </a:cubicBezTo>
                <a:lnTo>
                  <a:pt x="19273" y="13974"/>
                </a:lnTo>
                <a:cubicBezTo>
                  <a:pt x="19273" y="13916"/>
                  <a:pt x="19249" y="13871"/>
                  <a:pt x="19220" y="13871"/>
                </a:cubicBezTo>
                <a:close/>
                <a:moveTo>
                  <a:pt x="20069" y="13871"/>
                </a:moveTo>
                <a:cubicBezTo>
                  <a:pt x="20040" y="13871"/>
                  <a:pt x="20016" y="13916"/>
                  <a:pt x="20016" y="13974"/>
                </a:cubicBezTo>
                <a:lnTo>
                  <a:pt x="20016" y="14194"/>
                </a:lnTo>
                <a:cubicBezTo>
                  <a:pt x="20016" y="14251"/>
                  <a:pt x="20040" y="14298"/>
                  <a:pt x="20069" y="14298"/>
                </a:cubicBezTo>
                <a:cubicBezTo>
                  <a:pt x="20099" y="14298"/>
                  <a:pt x="20122" y="14251"/>
                  <a:pt x="20122" y="14194"/>
                </a:cubicBezTo>
                <a:lnTo>
                  <a:pt x="20122" y="13974"/>
                </a:lnTo>
                <a:cubicBezTo>
                  <a:pt x="20122" y="13916"/>
                  <a:pt x="20099" y="13871"/>
                  <a:pt x="20069" y="13871"/>
                </a:cubicBezTo>
                <a:close/>
                <a:moveTo>
                  <a:pt x="20384" y="13871"/>
                </a:moveTo>
                <a:cubicBezTo>
                  <a:pt x="20355" y="13871"/>
                  <a:pt x="20331" y="13916"/>
                  <a:pt x="20331" y="13974"/>
                </a:cubicBezTo>
                <a:lnTo>
                  <a:pt x="20331" y="14194"/>
                </a:lnTo>
                <a:cubicBezTo>
                  <a:pt x="20331" y="14251"/>
                  <a:pt x="20355" y="14298"/>
                  <a:pt x="20384" y="14298"/>
                </a:cubicBezTo>
                <a:cubicBezTo>
                  <a:pt x="20413" y="14298"/>
                  <a:pt x="20436" y="14251"/>
                  <a:pt x="20436" y="14194"/>
                </a:cubicBezTo>
                <a:lnTo>
                  <a:pt x="20436" y="13974"/>
                </a:lnTo>
                <a:cubicBezTo>
                  <a:pt x="20436" y="13916"/>
                  <a:pt x="20413" y="13871"/>
                  <a:pt x="20384" y="13871"/>
                </a:cubicBezTo>
                <a:close/>
                <a:moveTo>
                  <a:pt x="21234" y="13871"/>
                </a:moveTo>
                <a:cubicBezTo>
                  <a:pt x="21204" y="13871"/>
                  <a:pt x="21181" y="13916"/>
                  <a:pt x="21181" y="13974"/>
                </a:cubicBezTo>
                <a:lnTo>
                  <a:pt x="21181" y="14194"/>
                </a:lnTo>
                <a:cubicBezTo>
                  <a:pt x="21181" y="14251"/>
                  <a:pt x="21204" y="14298"/>
                  <a:pt x="21234" y="14298"/>
                </a:cubicBezTo>
                <a:cubicBezTo>
                  <a:pt x="21263" y="14298"/>
                  <a:pt x="21285" y="14251"/>
                  <a:pt x="21285" y="14194"/>
                </a:cubicBezTo>
                <a:lnTo>
                  <a:pt x="21285" y="13974"/>
                </a:lnTo>
                <a:cubicBezTo>
                  <a:pt x="21285" y="13916"/>
                  <a:pt x="21263" y="13871"/>
                  <a:pt x="21234" y="13871"/>
                </a:cubicBezTo>
                <a:close/>
                <a:moveTo>
                  <a:pt x="21547" y="13871"/>
                </a:moveTo>
                <a:cubicBezTo>
                  <a:pt x="21518" y="13871"/>
                  <a:pt x="21495" y="13916"/>
                  <a:pt x="21495" y="13974"/>
                </a:cubicBezTo>
                <a:lnTo>
                  <a:pt x="21495" y="14194"/>
                </a:lnTo>
                <a:cubicBezTo>
                  <a:pt x="21495" y="14251"/>
                  <a:pt x="21518" y="14298"/>
                  <a:pt x="21547" y="14298"/>
                </a:cubicBezTo>
                <a:cubicBezTo>
                  <a:pt x="21576" y="14298"/>
                  <a:pt x="21600" y="14251"/>
                  <a:pt x="21600" y="14194"/>
                </a:cubicBezTo>
                <a:lnTo>
                  <a:pt x="21600" y="13974"/>
                </a:lnTo>
                <a:cubicBezTo>
                  <a:pt x="21600" y="13916"/>
                  <a:pt x="21576" y="13871"/>
                  <a:pt x="21547" y="13871"/>
                </a:cubicBezTo>
                <a:close/>
                <a:moveTo>
                  <a:pt x="53" y="14601"/>
                </a:moveTo>
                <a:cubicBezTo>
                  <a:pt x="24" y="14601"/>
                  <a:pt x="0" y="14646"/>
                  <a:pt x="0" y="14704"/>
                </a:cubicBezTo>
                <a:lnTo>
                  <a:pt x="0" y="14924"/>
                </a:lnTo>
                <a:cubicBezTo>
                  <a:pt x="0" y="14981"/>
                  <a:pt x="24" y="15028"/>
                  <a:pt x="53" y="15028"/>
                </a:cubicBezTo>
                <a:cubicBezTo>
                  <a:pt x="82" y="15028"/>
                  <a:pt x="106" y="14981"/>
                  <a:pt x="106" y="14924"/>
                </a:cubicBezTo>
                <a:lnTo>
                  <a:pt x="106" y="14704"/>
                </a:lnTo>
                <a:cubicBezTo>
                  <a:pt x="106" y="14646"/>
                  <a:pt x="82" y="14601"/>
                  <a:pt x="53" y="14601"/>
                </a:cubicBezTo>
                <a:close/>
                <a:moveTo>
                  <a:pt x="367" y="14601"/>
                </a:moveTo>
                <a:cubicBezTo>
                  <a:pt x="338" y="14601"/>
                  <a:pt x="315" y="14646"/>
                  <a:pt x="315" y="14704"/>
                </a:cubicBezTo>
                <a:lnTo>
                  <a:pt x="315" y="14924"/>
                </a:lnTo>
                <a:cubicBezTo>
                  <a:pt x="315" y="14981"/>
                  <a:pt x="338" y="15028"/>
                  <a:pt x="367" y="15028"/>
                </a:cubicBezTo>
                <a:cubicBezTo>
                  <a:pt x="397" y="15028"/>
                  <a:pt x="420" y="14981"/>
                  <a:pt x="420" y="14924"/>
                </a:cubicBezTo>
                <a:lnTo>
                  <a:pt x="420" y="14704"/>
                </a:lnTo>
                <a:cubicBezTo>
                  <a:pt x="420" y="14646"/>
                  <a:pt x="397" y="14601"/>
                  <a:pt x="367" y="14601"/>
                </a:cubicBezTo>
                <a:close/>
                <a:moveTo>
                  <a:pt x="1217" y="14601"/>
                </a:moveTo>
                <a:cubicBezTo>
                  <a:pt x="1188" y="14601"/>
                  <a:pt x="1164" y="14646"/>
                  <a:pt x="1164" y="14704"/>
                </a:cubicBezTo>
                <a:lnTo>
                  <a:pt x="1164" y="14924"/>
                </a:lnTo>
                <a:cubicBezTo>
                  <a:pt x="1164" y="14981"/>
                  <a:pt x="1188" y="15028"/>
                  <a:pt x="1217" y="15028"/>
                </a:cubicBezTo>
                <a:cubicBezTo>
                  <a:pt x="1246" y="15028"/>
                  <a:pt x="1270" y="14981"/>
                  <a:pt x="1270" y="14924"/>
                </a:cubicBezTo>
                <a:lnTo>
                  <a:pt x="1270" y="14704"/>
                </a:lnTo>
                <a:cubicBezTo>
                  <a:pt x="1270" y="14646"/>
                  <a:pt x="1246" y="14601"/>
                  <a:pt x="1217" y="14601"/>
                </a:cubicBezTo>
                <a:close/>
                <a:moveTo>
                  <a:pt x="1532" y="14601"/>
                </a:moveTo>
                <a:cubicBezTo>
                  <a:pt x="1503" y="14601"/>
                  <a:pt x="1479" y="14646"/>
                  <a:pt x="1479" y="14704"/>
                </a:cubicBezTo>
                <a:lnTo>
                  <a:pt x="1479" y="14924"/>
                </a:lnTo>
                <a:cubicBezTo>
                  <a:pt x="1479" y="14981"/>
                  <a:pt x="1503" y="15028"/>
                  <a:pt x="1532" y="15028"/>
                </a:cubicBezTo>
                <a:cubicBezTo>
                  <a:pt x="1561" y="15028"/>
                  <a:pt x="1584" y="14981"/>
                  <a:pt x="1584" y="14924"/>
                </a:cubicBezTo>
                <a:lnTo>
                  <a:pt x="1584" y="14704"/>
                </a:lnTo>
                <a:cubicBezTo>
                  <a:pt x="1584" y="14646"/>
                  <a:pt x="1561" y="14601"/>
                  <a:pt x="1532" y="14601"/>
                </a:cubicBezTo>
                <a:close/>
                <a:moveTo>
                  <a:pt x="2380" y="14601"/>
                </a:moveTo>
                <a:cubicBezTo>
                  <a:pt x="2351" y="14601"/>
                  <a:pt x="2329" y="14646"/>
                  <a:pt x="2329" y="14704"/>
                </a:cubicBezTo>
                <a:lnTo>
                  <a:pt x="2329" y="14924"/>
                </a:lnTo>
                <a:cubicBezTo>
                  <a:pt x="2329" y="14981"/>
                  <a:pt x="2351" y="15028"/>
                  <a:pt x="2380" y="15028"/>
                </a:cubicBezTo>
                <a:cubicBezTo>
                  <a:pt x="2409" y="15028"/>
                  <a:pt x="2433" y="14981"/>
                  <a:pt x="2433" y="14924"/>
                </a:cubicBezTo>
                <a:lnTo>
                  <a:pt x="2433" y="14704"/>
                </a:lnTo>
                <a:cubicBezTo>
                  <a:pt x="2433" y="14646"/>
                  <a:pt x="2409" y="14601"/>
                  <a:pt x="2380" y="14601"/>
                </a:cubicBezTo>
                <a:close/>
                <a:moveTo>
                  <a:pt x="2695" y="14601"/>
                </a:moveTo>
                <a:cubicBezTo>
                  <a:pt x="2666" y="14601"/>
                  <a:pt x="2643" y="14646"/>
                  <a:pt x="2643" y="14704"/>
                </a:cubicBezTo>
                <a:lnTo>
                  <a:pt x="2643" y="14924"/>
                </a:lnTo>
                <a:cubicBezTo>
                  <a:pt x="2643" y="14981"/>
                  <a:pt x="2666" y="15028"/>
                  <a:pt x="2695" y="15028"/>
                </a:cubicBezTo>
                <a:cubicBezTo>
                  <a:pt x="2724" y="15028"/>
                  <a:pt x="2748" y="14981"/>
                  <a:pt x="2748" y="14924"/>
                </a:cubicBezTo>
                <a:lnTo>
                  <a:pt x="2748" y="14704"/>
                </a:lnTo>
                <a:cubicBezTo>
                  <a:pt x="2748" y="14646"/>
                  <a:pt x="2724" y="14601"/>
                  <a:pt x="2695" y="14601"/>
                </a:cubicBezTo>
                <a:close/>
                <a:moveTo>
                  <a:pt x="3545" y="14601"/>
                </a:moveTo>
                <a:cubicBezTo>
                  <a:pt x="3516" y="14601"/>
                  <a:pt x="3492" y="14646"/>
                  <a:pt x="3492" y="14704"/>
                </a:cubicBezTo>
                <a:lnTo>
                  <a:pt x="3492" y="14924"/>
                </a:lnTo>
                <a:cubicBezTo>
                  <a:pt x="3492" y="14981"/>
                  <a:pt x="3516" y="15028"/>
                  <a:pt x="3545" y="15028"/>
                </a:cubicBezTo>
                <a:cubicBezTo>
                  <a:pt x="3574" y="15028"/>
                  <a:pt x="3598" y="14981"/>
                  <a:pt x="3598" y="14924"/>
                </a:cubicBezTo>
                <a:lnTo>
                  <a:pt x="3598" y="14704"/>
                </a:lnTo>
                <a:cubicBezTo>
                  <a:pt x="3598" y="14646"/>
                  <a:pt x="3574" y="14601"/>
                  <a:pt x="3545" y="14601"/>
                </a:cubicBezTo>
                <a:close/>
                <a:moveTo>
                  <a:pt x="3859" y="14601"/>
                </a:moveTo>
                <a:cubicBezTo>
                  <a:pt x="3830" y="14601"/>
                  <a:pt x="3806" y="14646"/>
                  <a:pt x="3806" y="14704"/>
                </a:cubicBezTo>
                <a:lnTo>
                  <a:pt x="3806" y="14924"/>
                </a:lnTo>
                <a:cubicBezTo>
                  <a:pt x="3806" y="14981"/>
                  <a:pt x="3830" y="15028"/>
                  <a:pt x="3859" y="15028"/>
                </a:cubicBezTo>
                <a:cubicBezTo>
                  <a:pt x="3888" y="15028"/>
                  <a:pt x="3912" y="14981"/>
                  <a:pt x="3912" y="14924"/>
                </a:cubicBezTo>
                <a:lnTo>
                  <a:pt x="3912" y="14704"/>
                </a:lnTo>
                <a:cubicBezTo>
                  <a:pt x="3912" y="14646"/>
                  <a:pt x="3888" y="14601"/>
                  <a:pt x="3859" y="14601"/>
                </a:cubicBezTo>
                <a:close/>
                <a:moveTo>
                  <a:pt x="4709" y="14601"/>
                </a:moveTo>
                <a:cubicBezTo>
                  <a:pt x="4680" y="14601"/>
                  <a:pt x="4656" y="14646"/>
                  <a:pt x="4656" y="14704"/>
                </a:cubicBezTo>
                <a:lnTo>
                  <a:pt x="4656" y="14924"/>
                </a:lnTo>
                <a:cubicBezTo>
                  <a:pt x="4656" y="14981"/>
                  <a:pt x="4680" y="15028"/>
                  <a:pt x="4709" y="15028"/>
                </a:cubicBezTo>
                <a:cubicBezTo>
                  <a:pt x="4738" y="15028"/>
                  <a:pt x="4762" y="14981"/>
                  <a:pt x="4762" y="14924"/>
                </a:cubicBezTo>
                <a:lnTo>
                  <a:pt x="4762" y="14704"/>
                </a:lnTo>
                <a:cubicBezTo>
                  <a:pt x="4762" y="14646"/>
                  <a:pt x="4738" y="14601"/>
                  <a:pt x="4709" y="14601"/>
                </a:cubicBezTo>
                <a:close/>
                <a:moveTo>
                  <a:pt x="5023" y="14601"/>
                </a:moveTo>
                <a:cubicBezTo>
                  <a:pt x="4994" y="14601"/>
                  <a:pt x="4970" y="14646"/>
                  <a:pt x="4970" y="14704"/>
                </a:cubicBezTo>
                <a:lnTo>
                  <a:pt x="4970" y="14924"/>
                </a:lnTo>
                <a:cubicBezTo>
                  <a:pt x="4970" y="14981"/>
                  <a:pt x="4994" y="15028"/>
                  <a:pt x="5023" y="15028"/>
                </a:cubicBezTo>
                <a:cubicBezTo>
                  <a:pt x="5053" y="15028"/>
                  <a:pt x="5076" y="14981"/>
                  <a:pt x="5076" y="14924"/>
                </a:cubicBezTo>
                <a:lnTo>
                  <a:pt x="5076" y="14704"/>
                </a:lnTo>
                <a:cubicBezTo>
                  <a:pt x="5076" y="14646"/>
                  <a:pt x="5053" y="14601"/>
                  <a:pt x="5023" y="14601"/>
                </a:cubicBezTo>
                <a:close/>
                <a:moveTo>
                  <a:pt x="5873" y="14601"/>
                </a:moveTo>
                <a:cubicBezTo>
                  <a:pt x="5844" y="14601"/>
                  <a:pt x="5820" y="14646"/>
                  <a:pt x="5820" y="14704"/>
                </a:cubicBezTo>
                <a:lnTo>
                  <a:pt x="5820" y="14924"/>
                </a:lnTo>
                <a:cubicBezTo>
                  <a:pt x="5820" y="14981"/>
                  <a:pt x="5844" y="15028"/>
                  <a:pt x="5873" y="15028"/>
                </a:cubicBezTo>
                <a:cubicBezTo>
                  <a:pt x="5902" y="15028"/>
                  <a:pt x="5926" y="14981"/>
                  <a:pt x="5926" y="14924"/>
                </a:cubicBezTo>
                <a:lnTo>
                  <a:pt x="5926" y="14704"/>
                </a:lnTo>
                <a:cubicBezTo>
                  <a:pt x="5926" y="14646"/>
                  <a:pt x="5902" y="14601"/>
                  <a:pt x="5873" y="14601"/>
                </a:cubicBezTo>
                <a:close/>
                <a:moveTo>
                  <a:pt x="6188" y="14601"/>
                </a:moveTo>
                <a:cubicBezTo>
                  <a:pt x="6159" y="14601"/>
                  <a:pt x="6135" y="14646"/>
                  <a:pt x="6135" y="14704"/>
                </a:cubicBezTo>
                <a:lnTo>
                  <a:pt x="6135" y="14924"/>
                </a:lnTo>
                <a:cubicBezTo>
                  <a:pt x="6135" y="14981"/>
                  <a:pt x="6159" y="15028"/>
                  <a:pt x="6188" y="15028"/>
                </a:cubicBezTo>
                <a:cubicBezTo>
                  <a:pt x="6217" y="15028"/>
                  <a:pt x="6240" y="14981"/>
                  <a:pt x="6240" y="14924"/>
                </a:cubicBezTo>
                <a:lnTo>
                  <a:pt x="6240" y="14704"/>
                </a:lnTo>
                <a:cubicBezTo>
                  <a:pt x="6240" y="14646"/>
                  <a:pt x="6217" y="14601"/>
                  <a:pt x="6188" y="14601"/>
                </a:cubicBezTo>
                <a:close/>
                <a:moveTo>
                  <a:pt x="7036" y="14601"/>
                </a:moveTo>
                <a:cubicBezTo>
                  <a:pt x="7007" y="14601"/>
                  <a:pt x="6984" y="14646"/>
                  <a:pt x="6984" y="14704"/>
                </a:cubicBezTo>
                <a:lnTo>
                  <a:pt x="6984" y="14924"/>
                </a:lnTo>
                <a:cubicBezTo>
                  <a:pt x="6984" y="14981"/>
                  <a:pt x="7007" y="15028"/>
                  <a:pt x="7036" y="15028"/>
                </a:cubicBezTo>
                <a:cubicBezTo>
                  <a:pt x="7065" y="15028"/>
                  <a:pt x="7089" y="14981"/>
                  <a:pt x="7089" y="14924"/>
                </a:cubicBezTo>
                <a:lnTo>
                  <a:pt x="7089" y="14704"/>
                </a:lnTo>
                <a:cubicBezTo>
                  <a:pt x="7089" y="14646"/>
                  <a:pt x="7065" y="14601"/>
                  <a:pt x="7036" y="14601"/>
                </a:cubicBezTo>
                <a:close/>
                <a:moveTo>
                  <a:pt x="7351" y="14601"/>
                </a:moveTo>
                <a:cubicBezTo>
                  <a:pt x="7322" y="14601"/>
                  <a:pt x="7299" y="14646"/>
                  <a:pt x="7299" y="14704"/>
                </a:cubicBezTo>
                <a:lnTo>
                  <a:pt x="7299" y="14924"/>
                </a:lnTo>
                <a:cubicBezTo>
                  <a:pt x="7299" y="14981"/>
                  <a:pt x="7322" y="15028"/>
                  <a:pt x="7351" y="15028"/>
                </a:cubicBezTo>
                <a:cubicBezTo>
                  <a:pt x="7380" y="15028"/>
                  <a:pt x="7404" y="14981"/>
                  <a:pt x="7404" y="14924"/>
                </a:cubicBezTo>
                <a:lnTo>
                  <a:pt x="7404" y="14704"/>
                </a:lnTo>
                <a:cubicBezTo>
                  <a:pt x="7404" y="14646"/>
                  <a:pt x="7380" y="14601"/>
                  <a:pt x="7351" y="14601"/>
                </a:cubicBezTo>
                <a:close/>
                <a:moveTo>
                  <a:pt x="8201" y="14601"/>
                </a:moveTo>
                <a:cubicBezTo>
                  <a:pt x="8171" y="14601"/>
                  <a:pt x="8148" y="14646"/>
                  <a:pt x="8148" y="14704"/>
                </a:cubicBezTo>
                <a:lnTo>
                  <a:pt x="8148" y="14924"/>
                </a:lnTo>
                <a:cubicBezTo>
                  <a:pt x="8148" y="14981"/>
                  <a:pt x="8171" y="15028"/>
                  <a:pt x="8201" y="15028"/>
                </a:cubicBezTo>
                <a:cubicBezTo>
                  <a:pt x="8230" y="15028"/>
                  <a:pt x="8254" y="14981"/>
                  <a:pt x="8254" y="14924"/>
                </a:cubicBezTo>
                <a:lnTo>
                  <a:pt x="8254" y="14704"/>
                </a:lnTo>
                <a:cubicBezTo>
                  <a:pt x="8254" y="14646"/>
                  <a:pt x="8230" y="14601"/>
                  <a:pt x="8201" y="14601"/>
                </a:cubicBezTo>
                <a:close/>
                <a:moveTo>
                  <a:pt x="8515" y="14601"/>
                </a:moveTo>
                <a:cubicBezTo>
                  <a:pt x="8486" y="14601"/>
                  <a:pt x="8462" y="14646"/>
                  <a:pt x="8462" y="14704"/>
                </a:cubicBezTo>
                <a:lnTo>
                  <a:pt x="8462" y="14924"/>
                </a:lnTo>
                <a:cubicBezTo>
                  <a:pt x="8462" y="14981"/>
                  <a:pt x="8486" y="15028"/>
                  <a:pt x="8515" y="15028"/>
                </a:cubicBezTo>
                <a:cubicBezTo>
                  <a:pt x="8544" y="15028"/>
                  <a:pt x="8568" y="14981"/>
                  <a:pt x="8568" y="14924"/>
                </a:cubicBezTo>
                <a:lnTo>
                  <a:pt x="8568" y="14704"/>
                </a:lnTo>
                <a:cubicBezTo>
                  <a:pt x="8568" y="14646"/>
                  <a:pt x="8544" y="14601"/>
                  <a:pt x="8515" y="14601"/>
                </a:cubicBezTo>
                <a:close/>
                <a:moveTo>
                  <a:pt x="9365" y="14601"/>
                </a:moveTo>
                <a:cubicBezTo>
                  <a:pt x="9336" y="14601"/>
                  <a:pt x="9312" y="14646"/>
                  <a:pt x="9312" y="14704"/>
                </a:cubicBezTo>
                <a:lnTo>
                  <a:pt x="9312" y="14924"/>
                </a:lnTo>
                <a:cubicBezTo>
                  <a:pt x="9312" y="14981"/>
                  <a:pt x="9336" y="15028"/>
                  <a:pt x="9365" y="15028"/>
                </a:cubicBezTo>
                <a:cubicBezTo>
                  <a:pt x="9394" y="15028"/>
                  <a:pt x="9418" y="14981"/>
                  <a:pt x="9418" y="14924"/>
                </a:cubicBezTo>
                <a:lnTo>
                  <a:pt x="9418" y="14704"/>
                </a:lnTo>
                <a:cubicBezTo>
                  <a:pt x="9418" y="14646"/>
                  <a:pt x="9394" y="14601"/>
                  <a:pt x="9365" y="14601"/>
                </a:cubicBezTo>
                <a:close/>
                <a:moveTo>
                  <a:pt x="9679" y="14601"/>
                </a:moveTo>
                <a:cubicBezTo>
                  <a:pt x="9650" y="14601"/>
                  <a:pt x="9626" y="14646"/>
                  <a:pt x="9626" y="14704"/>
                </a:cubicBezTo>
                <a:lnTo>
                  <a:pt x="9626" y="14924"/>
                </a:lnTo>
                <a:cubicBezTo>
                  <a:pt x="9626" y="14981"/>
                  <a:pt x="9650" y="15028"/>
                  <a:pt x="9679" y="15028"/>
                </a:cubicBezTo>
                <a:cubicBezTo>
                  <a:pt x="9708" y="15028"/>
                  <a:pt x="9732" y="14981"/>
                  <a:pt x="9732" y="14924"/>
                </a:cubicBezTo>
                <a:lnTo>
                  <a:pt x="9732" y="14704"/>
                </a:lnTo>
                <a:cubicBezTo>
                  <a:pt x="9732" y="14646"/>
                  <a:pt x="9708" y="14601"/>
                  <a:pt x="9679" y="14601"/>
                </a:cubicBezTo>
                <a:close/>
                <a:moveTo>
                  <a:pt x="10529" y="14601"/>
                </a:moveTo>
                <a:cubicBezTo>
                  <a:pt x="10500" y="14601"/>
                  <a:pt x="10476" y="14646"/>
                  <a:pt x="10476" y="14704"/>
                </a:cubicBezTo>
                <a:lnTo>
                  <a:pt x="10476" y="14924"/>
                </a:lnTo>
                <a:cubicBezTo>
                  <a:pt x="10476" y="14981"/>
                  <a:pt x="10500" y="15028"/>
                  <a:pt x="10529" y="15028"/>
                </a:cubicBezTo>
                <a:cubicBezTo>
                  <a:pt x="10558" y="15028"/>
                  <a:pt x="10582" y="14981"/>
                  <a:pt x="10582" y="14924"/>
                </a:cubicBezTo>
                <a:lnTo>
                  <a:pt x="10582" y="14704"/>
                </a:lnTo>
                <a:cubicBezTo>
                  <a:pt x="10582" y="14646"/>
                  <a:pt x="10558" y="14601"/>
                  <a:pt x="10529" y="14601"/>
                </a:cubicBezTo>
                <a:close/>
                <a:moveTo>
                  <a:pt x="10844" y="14601"/>
                </a:moveTo>
                <a:cubicBezTo>
                  <a:pt x="10814" y="14601"/>
                  <a:pt x="10791" y="14646"/>
                  <a:pt x="10791" y="14704"/>
                </a:cubicBezTo>
                <a:lnTo>
                  <a:pt x="10791" y="14924"/>
                </a:lnTo>
                <a:cubicBezTo>
                  <a:pt x="10791" y="14981"/>
                  <a:pt x="10814" y="15028"/>
                  <a:pt x="10844" y="15028"/>
                </a:cubicBezTo>
                <a:cubicBezTo>
                  <a:pt x="10873" y="15028"/>
                  <a:pt x="10895" y="14981"/>
                  <a:pt x="10895" y="14924"/>
                </a:cubicBezTo>
                <a:lnTo>
                  <a:pt x="10895" y="14704"/>
                </a:lnTo>
                <a:cubicBezTo>
                  <a:pt x="10895" y="14646"/>
                  <a:pt x="10873" y="14601"/>
                  <a:pt x="10844" y="14601"/>
                </a:cubicBezTo>
                <a:close/>
                <a:moveTo>
                  <a:pt x="11692" y="14601"/>
                </a:moveTo>
                <a:cubicBezTo>
                  <a:pt x="11663" y="14601"/>
                  <a:pt x="11640" y="14646"/>
                  <a:pt x="11640" y="14704"/>
                </a:cubicBezTo>
                <a:lnTo>
                  <a:pt x="11640" y="14924"/>
                </a:lnTo>
                <a:cubicBezTo>
                  <a:pt x="11640" y="14981"/>
                  <a:pt x="11663" y="15028"/>
                  <a:pt x="11692" y="15028"/>
                </a:cubicBezTo>
                <a:cubicBezTo>
                  <a:pt x="11721" y="15028"/>
                  <a:pt x="11745" y="14981"/>
                  <a:pt x="11745" y="14924"/>
                </a:cubicBezTo>
                <a:lnTo>
                  <a:pt x="11745" y="14704"/>
                </a:lnTo>
                <a:cubicBezTo>
                  <a:pt x="11745" y="14646"/>
                  <a:pt x="11721" y="14601"/>
                  <a:pt x="11692" y="14601"/>
                </a:cubicBezTo>
                <a:close/>
                <a:moveTo>
                  <a:pt x="12007" y="14601"/>
                </a:moveTo>
                <a:cubicBezTo>
                  <a:pt x="11978" y="14601"/>
                  <a:pt x="11955" y="14646"/>
                  <a:pt x="11955" y="14704"/>
                </a:cubicBezTo>
                <a:lnTo>
                  <a:pt x="11955" y="14924"/>
                </a:lnTo>
                <a:cubicBezTo>
                  <a:pt x="11955" y="14981"/>
                  <a:pt x="11978" y="15028"/>
                  <a:pt x="12007" y="15028"/>
                </a:cubicBezTo>
                <a:cubicBezTo>
                  <a:pt x="12036" y="15028"/>
                  <a:pt x="12060" y="14981"/>
                  <a:pt x="12060" y="14924"/>
                </a:cubicBezTo>
                <a:lnTo>
                  <a:pt x="12060" y="14704"/>
                </a:lnTo>
                <a:cubicBezTo>
                  <a:pt x="12060" y="14646"/>
                  <a:pt x="12036" y="14601"/>
                  <a:pt x="12007" y="14601"/>
                </a:cubicBezTo>
                <a:close/>
                <a:moveTo>
                  <a:pt x="12856" y="14601"/>
                </a:moveTo>
                <a:cubicBezTo>
                  <a:pt x="12827" y="14601"/>
                  <a:pt x="12804" y="14646"/>
                  <a:pt x="12804" y="14704"/>
                </a:cubicBezTo>
                <a:lnTo>
                  <a:pt x="12804" y="14924"/>
                </a:lnTo>
                <a:cubicBezTo>
                  <a:pt x="12804" y="14981"/>
                  <a:pt x="12827" y="15028"/>
                  <a:pt x="12856" y="15028"/>
                </a:cubicBezTo>
                <a:cubicBezTo>
                  <a:pt x="12886" y="15028"/>
                  <a:pt x="12909" y="14981"/>
                  <a:pt x="12909" y="14924"/>
                </a:cubicBezTo>
                <a:lnTo>
                  <a:pt x="12909" y="14704"/>
                </a:lnTo>
                <a:cubicBezTo>
                  <a:pt x="12909" y="14646"/>
                  <a:pt x="12886" y="14601"/>
                  <a:pt x="12856" y="14601"/>
                </a:cubicBezTo>
                <a:close/>
                <a:moveTo>
                  <a:pt x="13171" y="14601"/>
                </a:moveTo>
                <a:cubicBezTo>
                  <a:pt x="13142" y="14601"/>
                  <a:pt x="13118" y="14646"/>
                  <a:pt x="13118" y="14704"/>
                </a:cubicBezTo>
                <a:lnTo>
                  <a:pt x="13118" y="14924"/>
                </a:lnTo>
                <a:cubicBezTo>
                  <a:pt x="13118" y="14981"/>
                  <a:pt x="13142" y="15028"/>
                  <a:pt x="13171" y="15028"/>
                </a:cubicBezTo>
                <a:cubicBezTo>
                  <a:pt x="13200" y="15028"/>
                  <a:pt x="13224" y="14981"/>
                  <a:pt x="13224" y="14924"/>
                </a:cubicBezTo>
                <a:lnTo>
                  <a:pt x="13224" y="14704"/>
                </a:lnTo>
                <a:cubicBezTo>
                  <a:pt x="13224" y="14646"/>
                  <a:pt x="13200" y="14601"/>
                  <a:pt x="13171" y="14601"/>
                </a:cubicBezTo>
                <a:close/>
                <a:moveTo>
                  <a:pt x="14021" y="14601"/>
                </a:moveTo>
                <a:cubicBezTo>
                  <a:pt x="13992" y="14601"/>
                  <a:pt x="13968" y="14646"/>
                  <a:pt x="13968" y="14704"/>
                </a:cubicBezTo>
                <a:lnTo>
                  <a:pt x="13968" y="14924"/>
                </a:lnTo>
                <a:cubicBezTo>
                  <a:pt x="13968" y="14981"/>
                  <a:pt x="13992" y="15028"/>
                  <a:pt x="14021" y="15028"/>
                </a:cubicBezTo>
                <a:cubicBezTo>
                  <a:pt x="14050" y="15028"/>
                  <a:pt x="14074" y="14981"/>
                  <a:pt x="14074" y="14924"/>
                </a:cubicBezTo>
                <a:lnTo>
                  <a:pt x="14074" y="14704"/>
                </a:lnTo>
                <a:cubicBezTo>
                  <a:pt x="14074" y="14646"/>
                  <a:pt x="14050" y="14601"/>
                  <a:pt x="14021" y="14601"/>
                </a:cubicBezTo>
                <a:close/>
                <a:moveTo>
                  <a:pt x="14335" y="14601"/>
                </a:moveTo>
                <a:cubicBezTo>
                  <a:pt x="14306" y="14601"/>
                  <a:pt x="14282" y="14646"/>
                  <a:pt x="14282" y="14704"/>
                </a:cubicBezTo>
                <a:lnTo>
                  <a:pt x="14282" y="14924"/>
                </a:lnTo>
                <a:cubicBezTo>
                  <a:pt x="14282" y="14981"/>
                  <a:pt x="14306" y="15028"/>
                  <a:pt x="14335" y="15028"/>
                </a:cubicBezTo>
                <a:cubicBezTo>
                  <a:pt x="14364" y="15028"/>
                  <a:pt x="14388" y="14981"/>
                  <a:pt x="14388" y="14924"/>
                </a:cubicBezTo>
                <a:lnTo>
                  <a:pt x="14388" y="14704"/>
                </a:lnTo>
                <a:cubicBezTo>
                  <a:pt x="14388" y="14646"/>
                  <a:pt x="14364" y="14601"/>
                  <a:pt x="14335" y="14601"/>
                </a:cubicBezTo>
                <a:close/>
                <a:moveTo>
                  <a:pt x="15185" y="14601"/>
                </a:moveTo>
                <a:cubicBezTo>
                  <a:pt x="15156" y="14601"/>
                  <a:pt x="15132" y="14646"/>
                  <a:pt x="15132" y="14704"/>
                </a:cubicBezTo>
                <a:lnTo>
                  <a:pt x="15132" y="14924"/>
                </a:lnTo>
                <a:cubicBezTo>
                  <a:pt x="15132" y="14981"/>
                  <a:pt x="15156" y="15028"/>
                  <a:pt x="15185" y="15028"/>
                </a:cubicBezTo>
                <a:cubicBezTo>
                  <a:pt x="15214" y="15028"/>
                  <a:pt x="15237" y="14981"/>
                  <a:pt x="15237" y="14924"/>
                </a:cubicBezTo>
                <a:lnTo>
                  <a:pt x="15237" y="14704"/>
                </a:lnTo>
                <a:cubicBezTo>
                  <a:pt x="15237" y="14646"/>
                  <a:pt x="15214" y="14601"/>
                  <a:pt x="15185" y="14601"/>
                </a:cubicBezTo>
                <a:close/>
                <a:moveTo>
                  <a:pt x="15500" y="14601"/>
                </a:moveTo>
                <a:cubicBezTo>
                  <a:pt x="15470" y="14601"/>
                  <a:pt x="15447" y="14646"/>
                  <a:pt x="15447" y="14704"/>
                </a:cubicBezTo>
                <a:lnTo>
                  <a:pt x="15447" y="14924"/>
                </a:lnTo>
                <a:cubicBezTo>
                  <a:pt x="15447" y="14981"/>
                  <a:pt x="15470" y="15028"/>
                  <a:pt x="15500" y="15028"/>
                </a:cubicBezTo>
                <a:cubicBezTo>
                  <a:pt x="15529" y="15028"/>
                  <a:pt x="15551" y="14981"/>
                  <a:pt x="15551" y="14924"/>
                </a:cubicBezTo>
                <a:lnTo>
                  <a:pt x="15551" y="14704"/>
                </a:lnTo>
                <a:cubicBezTo>
                  <a:pt x="15551" y="14646"/>
                  <a:pt x="15529" y="14601"/>
                  <a:pt x="15500" y="14601"/>
                </a:cubicBezTo>
                <a:close/>
                <a:moveTo>
                  <a:pt x="16349" y="14601"/>
                </a:moveTo>
                <a:cubicBezTo>
                  <a:pt x="16320" y="14601"/>
                  <a:pt x="16296" y="14646"/>
                  <a:pt x="16296" y="14704"/>
                </a:cubicBezTo>
                <a:lnTo>
                  <a:pt x="16296" y="14924"/>
                </a:lnTo>
                <a:cubicBezTo>
                  <a:pt x="16296" y="14981"/>
                  <a:pt x="16320" y="15028"/>
                  <a:pt x="16349" y="15028"/>
                </a:cubicBezTo>
                <a:cubicBezTo>
                  <a:pt x="16378" y="15028"/>
                  <a:pt x="16401" y="14981"/>
                  <a:pt x="16401" y="14924"/>
                </a:cubicBezTo>
                <a:lnTo>
                  <a:pt x="16401" y="14704"/>
                </a:lnTo>
                <a:cubicBezTo>
                  <a:pt x="16401" y="14646"/>
                  <a:pt x="16378" y="14601"/>
                  <a:pt x="16349" y="14601"/>
                </a:cubicBezTo>
                <a:close/>
                <a:moveTo>
                  <a:pt x="16663" y="14601"/>
                </a:moveTo>
                <a:cubicBezTo>
                  <a:pt x="16634" y="14601"/>
                  <a:pt x="16611" y="14646"/>
                  <a:pt x="16611" y="14704"/>
                </a:cubicBezTo>
                <a:lnTo>
                  <a:pt x="16611" y="14924"/>
                </a:lnTo>
                <a:cubicBezTo>
                  <a:pt x="16611" y="14981"/>
                  <a:pt x="16634" y="15028"/>
                  <a:pt x="16663" y="15028"/>
                </a:cubicBezTo>
                <a:cubicBezTo>
                  <a:pt x="16692" y="15028"/>
                  <a:pt x="16716" y="14981"/>
                  <a:pt x="16716" y="14924"/>
                </a:cubicBezTo>
                <a:lnTo>
                  <a:pt x="16716" y="14704"/>
                </a:lnTo>
                <a:cubicBezTo>
                  <a:pt x="16716" y="14646"/>
                  <a:pt x="16692" y="14601"/>
                  <a:pt x="16663" y="14601"/>
                </a:cubicBezTo>
                <a:close/>
                <a:moveTo>
                  <a:pt x="17512" y="14601"/>
                </a:moveTo>
                <a:cubicBezTo>
                  <a:pt x="17483" y="14601"/>
                  <a:pt x="17459" y="14646"/>
                  <a:pt x="17459" y="14704"/>
                </a:cubicBezTo>
                <a:lnTo>
                  <a:pt x="17459" y="14924"/>
                </a:lnTo>
                <a:cubicBezTo>
                  <a:pt x="17459" y="14981"/>
                  <a:pt x="17483" y="15028"/>
                  <a:pt x="17512" y="15028"/>
                </a:cubicBezTo>
                <a:cubicBezTo>
                  <a:pt x="17541" y="15028"/>
                  <a:pt x="17565" y="14981"/>
                  <a:pt x="17565" y="14924"/>
                </a:cubicBezTo>
                <a:lnTo>
                  <a:pt x="17565" y="14704"/>
                </a:lnTo>
                <a:cubicBezTo>
                  <a:pt x="17565" y="14646"/>
                  <a:pt x="17541" y="14601"/>
                  <a:pt x="17512" y="14601"/>
                </a:cubicBezTo>
                <a:close/>
                <a:moveTo>
                  <a:pt x="17827" y="14601"/>
                </a:moveTo>
                <a:cubicBezTo>
                  <a:pt x="17798" y="14601"/>
                  <a:pt x="17774" y="14646"/>
                  <a:pt x="17774" y="14704"/>
                </a:cubicBezTo>
                <a:lnTo>
                  <a:pt x="17774" y="14924"/>
                </a:lnTo>
                <a:cubicBezTo>
                  <a:pt x="17774" y="14981"/>
                  <a:pt x="17798" y="15028"/>
                  <a:pt x="17827" y="15028"/>
                </a:cubicBezTo>
                <a:cubicBezTo>
                  <a:pt x="17856" y="15028"/>
                  <a:pt x="17880" y="14981"/>
                  <a:pt x="17880" y="14924"/>
                </a:cubicBezTo>
                <a:lnTo>
                  <a:pt x="17880" y="14704"/>
                </a:lnTo>
                <a:cubicBezTo>
                  <a:pt x="17880" y="14646"/>
                  <a:pt x="17856" y="14601"/>
                  <a:pt x="17827" y="14601"/>
                </a:cubicBezTo>
                <a:close/>
                <a:moveTo>
                  <a:pt x="18677" y="14601"/>
                </a:moveTo>
                <a:cubicBezTo>
                  <a:pt x="18648" y="14601"/>
                  <a:pt x="18624" y="14646"/>
                  <a:pt x="18624" y="14704"/>
                </a:cubicBezTo>
                <a:lnTo>
                  <a:pt x="18624" y="14924"/>
                </a:lnTo>
                <a:cubicBezTo>
                  <a:pt x="18624" y="14981"/>
                  <a:pt x="18648" y="15028"/>
                  <a:pt x="18677" y="15028"/>
                </a:cubicBezTo>
                <a:cubicBezTo>
                  <a:pt x="18706" y="15028"/>
                  <a:pt x="18730" y="14981"/>
                  <a:pt x="18730" y="14924"/>
                </a:cubicBezTo>
                <a:lnTo>
                  <a:pt x="18730" y="14704"/>
                </a:lnTo>
                <a:cubicBezTo>
                  <a:pt x="18730" y="14646"/>
                  <a:pt x="18706" y="14601"/>
                  <a:pt x="18677" y="14601"/>
                </a:cubicBezTo>
                <a:close/>
                <a:moveTo>
                  <a:pt x="18991" y="14601"/>
                </a:moveTo>
                <a:cubicBezTo>
                  <a:pt x="18962" y="14601"/>
                  <a:pt x="18938" y="14646"/>
                  <a:pt x="18938" y="14704"/>
                </a:cubicBezTo>
                <a:lnTo>
                  <a:pt x="18938" y="14924"/>
                </a:lnTo>
                <a:cubicBezTo>
                  <a:pt x="18938" y="14981"/>
                  <a:pt x="18962" y="15028"/>
                  <a:pt x="18991" y="15028"/>
                </a:cubicBezTo>
                <a:cubicBezTo>
                  <a:pt x="19020" y="15028"/>
                  <a:pt x="19044" y="14981"/>
                  <a:pt x="19044" y="14924"/>
                </a:cubicBezTo>
                <a:lnTo>
                  <a:pt x="19044" y="14704"/>
                </a:lnTo>
                <a:cubicBezTo>
                  <a:pt x="19044" y="14646"/>
                  <a:pt x="19020" y="14601"/>
                  <a:pt x="18991" y="14601"/>
                </a:cubicBezTo>
                <a:close/>
                <a:moveTo>
                  <a:pt x="19841" y="14601"/>
                </a:moveTo>
                <a:cubicBezTo>
                  <a:pt x="19812" y="14601"/>
                  <a:pt x="19788" y="14646"/>
                  <a:pt x="19788" y="14704"/>
                </a:cubicBezTo>
                <a:lnTo>
                  <a:pt x="19788" y="14924"/>
                </a:lnTo>
                <a:cubicBezTo>
                  <a:pt x="19788" y="14981"/>
                  <a:pt x="19812" y="15028"/>
                  <a:pt x="19841" y="15028"/>
                </a:cubicBezTo>
                <a:cubicBezTo>
                  <a:pt x="19870" y="15028"/>
                  <a:pt x="19894" y="14981"/>
                  <a:pt x="19894" y="14924"/>
                </a:cubicBezTo>
                <a:lnTo>
                  <a:pt x="19894" y="14704"/>
                </a:lnTo>
                <a:cubicBezTo>
                  <a:pt x="19894" y="14646"/>
                  <a:pt x="19870" y="14601"/>
                  <a:pt x="19841" y="14601"/>
                </a:cubicBezTo>
                <a:close/>
                <a:moveTo>
                  <a:pt x="20155" y="14601"/>
                </a:moveTo>
                <a:cubicBezTo>
                  <a:pt x="20126" y="14601"/>
                  <a:pt x="20102" y="14646"/>
                  <a:pt x="20102" y="14704"/>
                </a:cubicBezTo>
                <a:lnTo>
                  <a:pt x="20102" y="14924"/>
                </a:lnTo>
                <a:cubicBezTo>
                  <a:pt x="20102" y="14981"/>
                  <a:pt x="20126" y="15028"/>
                  <a:pt x="20155" y="15028"/>
                </a:cubicBezTo>
                <a:cubicBezTo>
                  <a:pt x="20184" y="15028"/>
                  <a:pt x="20207" y="14981"/>
                  <a:pt x="20207" y="14924"/>
                </a:cubicBezTo>
                <a:lnTo>
                  <a:pt x="20207" y="14704"/>
                </a:lnTo>
                <a:cubicBezTo>
                  <a:pt x="20207" y="14646"/>
                  <a:pt x="20184" y="14601"/>
                  <a:pt x="20155" y="14601"/>
                </a:cubicBezTo>
                <a:close/>
                <a:moveTo>
                  <a:pt x="21004" y="14601"/>
                </a:moveTo>
                <a:cubicBezTo>
                  <a:pt x="20975" y="14601"/>
                  <a:pt x="20952" y="14646"/>
                  <a:pt x="20952" y="14704"/>
                </a:cubicBezTo>
                <a:lnTo>
                  <a:pt x="20952" y="14924"/>
                </a:lnTo>
                <a:cubicBezTo>
                  <a:pt x="20952" y="14981"/>
                  <a:pt x="20975" y="15028"/>
                  <a:pt x="21004" y="15028"/>
                </a:cubicBezTo>
                <a:cubicBezTo>
                  <a:pt x="21033" y="15028"/>
                  <a:pt x="21057" y="14981"/>
                  <a:pt x="21057" y="14924"/>
                </a:cubicBezTo>
                <a:lnTo>
                  <a:pt x="21057" y="14704"/>
                </a:lnTo>
                <a:cubicBezTo>
                  <a:pt x="21057" y="14646"/>
                  <a:pt x="21033" y="14601"/>
                  <a:pt x="21004" y="14601"/>
                </a:cubicBezTo>
                <a:close/>
                <a:moveTo>
                  <a:pt x="21319" y="14601"/>
                </a:moveTo>
                <a:cubicBezTo>
                  <a:pt x="21289" y="14601"/>
                  <a:pt x="21267" y="14646"/>
                  <a:pt x="21267" y="14704"/>
                </a:cubicBezTo>
                <a:lnTo>
                  <a:pt x="21267" y="14924"/>
                </a:lnTo>
                <a:cubicBezTo>
                  <a:pt x="21267" y="14981"/>
                  <a:pt x="21289" y="15028"/>
                  <a:pt x="21319" y="15028"/>
                </a:cubicBezTo>
                <a:cubicBezTo>
                  <a:pt x="21348" y="15028"/>
                  <a:pt x="21372" y="14981"/>
                  <a:pt x="21372" y="14924"/>
                </a:cubicBezTo>
                <a:lnTo>
                  <a:pt x="21372" y="14704"/>
                </a:lnTo>
                <a:cubicBezTo>
                  <a:pt x="21372" y="14646"/>
                  <a:pt x="21348" y="14601"/>
                  <a:pt x="21319" y="14601"/>
                </a:cubicBezTo>
                <a:close/>
                <a:moveTo>
                  <a:pt x="281" y="15331"/>
                </a:moveTo>
                <a:cubicBezTo>
                  <a:pt x="252" y="15331"/>
                  <a:pt x="228" y="15376"/>
                  <a:pt x="228" y="15434"/>
                </a:cubicBezTo>
                <a:lnTo>
                  <a:pt x="228" y="15654"/>
                </a:lnTo>
                <a:cubicBezTo>
                  <a:pt x="228" y="15711"/>
                  <a:pt x="252" y="15758"/>
                  <a:pt x="281" y="15758"/>
                </a:cubicBezTo>
                <a:cubicBezTo>
                  <a:pt x="311" y="15758"/>
                  <a:pt x="334" y="15711"/>
                  <a:pt x="334" y="15654"/>
                </a:cubicBezTo>
                <a:lnTo>
                  <a:pt x="334" y="15434"/>
                </a:lnTo>
                <a:cubicBezTo>
                  <a:pt x="334" y="15376"/>
                  <a:pt x="311" y="15331"/>
                  <a:pt x="281" y="15331"/>
                </a:cubicBezTo>
                <a:close/>
                <a:moveTo>
                  <a:pt x="596" y="15331"/>
                </a:moveTo>
                <a:cubicBezTo>
                  <a:pt x="567" y="15331"/>
                  <a:pt x="543" y="15376"/>
                  <a:pt x="543" y="15434"/>
                </a:cubicBezTo>
                <a:lnTo>
                  <a:pt x="543" y="15654"/>
                </a:lnTo>
                <a:cubicBezTo>
                  <a:pt x="543" y="15711"/>
                  <a:pt x="567" y="15758"/>
                  <a:pt x="596" y="15758"/>
                </a:cubicBezTo>
                <a:cubicBezTo>
                  <a:pt x="625" y="15758"/>
                  <a:pt x="649" y="15711"/>
                  <a:pt x="649" y="15654"/>
                </a:cubicBezTo>
                <a:lnTo>
                  <a:pt x="649" y="15434"/>
                </a:lnTo>
                <a:cubicBezTo>
                  <a:pt x="649" y="15376"/>
                  <a:pt x="625" y="15331"/>
                  <a:pt x="596" y="15331"/>
                </a:cubicBezTo>
                <a:close/>
                <a:moveTo>
                  <a:pt x="1446" y="15331"/>
                </a:moveTo>
                <a:cubicBezTo>
                  <a:pt x="1417" y="15331"/>
                  <a:pt x="1393" y="15376"/>
                  <a:pt x="1393" y="15434"/>
                </a:cubicBezTo>
                <a:lnTo>
                  <a:pt x="1393" y="15654"/>
                </a:lnTo>
                <a:cubicBezTo>
                  <a:pt x="1393" y="15711"/>
                  <a:pt x="1417" y="15758"/>
                  <a:pt x="1446" y="15758"/>
                </a:cubicBezTo>
                <a:cubicBezTo>
                  <a:pt x="1475" y="15758"/>
                  <a:pt x="1499" y="15711"/>
                  <a:pt x="1499" y="15654"/>
                </a:cubicBezTo>
                <a:lnTo>
                  <a:pt x="1499" y="15434"/>
                </a:lnTo>
                <a:cubicBezTo>
                  <a:pt x="1499" y="15376"/>
                  <a:pt x="1475" y="15331"/>
                  <a:pt x="1446" y="15331"/>
                </a:cubicBezTo>
                <a:close/>
                <a:moveTo>
                  <a:pt x="1760" y="15331"/>
                </a:moveTo>
                <a:cubicBezTo>
                  <a:pt x="1731" y="15331"/>
                  <a:pt x="1707" y="15376"/>
                  <a:pt x="1707" y="15434"/>
                </a:cubicBezTo>
                <a:lnTo>
                  <a:pt x="1707" y="15654"/>
                </a:lnTo>
                <a:cubicBezTo>
                  <a:pt x="1707" y="15711"/>
                  <a:pt x="1731" y="15758"/>
                  <a:pt x="1760" y="15758"/>
                </a:cubicBezTo>
                <a:cubicBezTo>
                  <a:pt x="1789" y="15758"/>
                  <a:pt x="1813" y="15711"/>
                  <a:pt x="1813" y="15654"/>
                </a:cubicBezTo>
                <a:lnTo>
                  <a:pt x="1813" y="15434"/>
                </a:lnTo>
                <a:cubicBezTo>
                  <a:pt x="1813" y="15376"/>
                  <a:pt x="1789" y="15331"/>
                  <a:pt x="1760" y="15331"/>
                </a:cubicBezTo>
                <a:close/>
                <a:moveTo>
                  <a:pt x="2610" y="15331"/>
                </a:moveTo>
                <a:cubicBezTo>
                  <a:pt x="2581" y="15331"/>
                  <a:pt x="2557" y="15376"/>
                  <a:pt x="2557" y="15434"/>
                </a:cubicBezTo>
                <a:lnTo>
                  <a:pt x="2557" y="15654"/>
                </a:lnTo>
                <a:cubicBezTo>
                  <a:pt x="2557" y="15711"/>
                  <a:pt x="2581" y="15758"/>
                  <a:pt x="2610" y="15758"/>
                </a:cubicBezTo>
                <a:cubicBezTo>
                  <a:pt x="2639" y="15758"/>
                  <a:pt x="2662" y="15711"/>
                  <a:pt x="2662" y="15654"/>
                </a:cubicBezTo>
                <a:lnTo>
                  <a:pt x="2662" y="15434"/>
                </a:lnTo>
                <a:cubicBezTo>
                  <a:pt x="2662" y="15376"/>
                  <a:pt x="2639" y="15331"/>
                  <a:pt x="2610" y="15331"/>
                </a:cubicBezTo>
                <a:close/>
                <a:moveTo>
                  <a:pt x="2924" y="15331"/>
                </a:moveTo>
                <a:cubicBezTo>
                  <a:pt x="2895" y="15331"/>
                  <a:pt x="2871" y="15376"/>
                  <a:pt x="2871" y="15434"/>
                </a:cubicBezTo>
                <a:lnTo>
                  <a:pt x="2871" y="15654"/>
                </a:lnTo>
                <a:cubicBezTo>
                  <a:pt x="2871" y="15711"/>
                  <a:pt x="2895" y="15758"/>
                  <a:pt x="2924" y="15758"/>
                </a:cubicBezTo>
                <a:cubicBezTo>
                  <a:pt x="2954" y="15758"/>
                  <a:pt x="2976" y="15711"/>
                  <a:pt x="2976" y="15654"/>
                </a:cubicBezTo>
                <a:lnTo>
                  <a:pt x="2976" y="15434"/>
                </a:lnTo>
                <a:cubicBezTo>
                  <a:pt x="2976" y="15376"/>
                  <a:pt x="2954" y="15331"/>
                  <a:pt x="2924" y="15331"/>
                </a:cubicBezTo>
                <a:close/>
                <a:moveTo>
                  <a:pt x="3773" y="15331"/>
                </a:moveTo>
                <a:cubicBezTo>
                  <a:pt x="3744" y="15331"/>
                  <a:pt x="3721" y="15376"/>
                  <a:pt x="3721" y="15434"/>
                </a:cubicBezTo>
                <a:lnTo>
                  <a:pt x="3721" y="15654"/>
                </a:lnTo>
                <a:cubicBezTo>
                  <a:pt x="3721" y="15711"/>
                  <a:pt x="3744" y="15758"/>
                  <a:pt x="3773" y="15758"/>
                </a:cubicBezTo>
                <a:cubicBezTo>
                  <a:pt x="3802" y="15758"/>
                  <a:pt x="3826" y="15711"/>
                  <a:pt x="3826" y="15654"/>
                </a:cubicBezTo>
                <a:lnTo>
                  <a:pt x="3826" y="15434"/>
                </a:lnTo>
                <a:cubicBezTo>
                  <a:pt x="3826" y="15376"/>
                  <a:pt x="3802" y="15331"/>
                  <a:pt x="3773" y="15331"/>
                </a:cubicBezTo>
                <a:close/>
                <a:moveTo>
                  <a:pt x="4088" y="15331"/>
                </a:moveTo>
                <a:cubicBezTo>
                  <a:pt x="4058" y="15331"/>
                  <a:pt x="4035" y="15376"/>
                  <a:pt x="4035" y="15434"/>
                </a:cubicBezTo>
                <a:lnTo>
                  <a:pt x="4035" y="15654"/>
                </a:lnTo>
                <a:cubicBezTo>
                  <a:pt x="4035" y="15711"/>
                  <a:pt x="4058" y="15758"/>
                  <a:pt x="4088" y="15758"/>
                </a:cubicBezTo>
                <a:cubicBezTo>
                  <a:pt x="4117" y="15758"/>
                  <a:pt x="4141" y="15711"/>
                  <a:pt x="4141" y="15654"/>
                </a:cubicBezTo>
                <a:lnTo>
                  <a:pt x="4141" y="15434"/>
                </a:lnTo>
                <a:cubicBezTo>
                  <a:pt x="4141" y="15376"/>
                  <a:pt x="4117" y="15331"/>
                  <a:pt x="4088" y="15331"/>
                </a:cubicBezTo>
                <a:close/>
                <a:moveTo>
                  <a:pt x="4937" y="15331"/>
                </a:moveTo>
                <a:cubicBezTo>
                  <a:pt x="4908" y="15331"/>
                  <a:pt x="4884" y="15376"/>
                  <a:pt x="4884" y="15434"/>
                </a:cubicBezTo>
                <a:lnTo>
                  <a:pt x="4884" y="15654"/>
                </a:lnTo>
                <a:cubicBezTo>
                  <a:pt x="4884" y="15711"/>
                  <a:pt x="4908" y="15758"/>
                  <a:pt x="4937" y="15758"/>
                </a:cubicBezTo>
                <a:cubicBezTo>
                  <a:pt x="4966" y="15758"/>
                  <a:pt x="4990" y="15711"/>
                  <a:pt x="4990" y="15654"/>
                </a:cubicBezTo>
                <a:lnTo>
                  <a:pt x="4990" y="15434"/>
                </a:lnTo>
                <a:cubicBezTo>
                  <a:pt x="4990" y="15376"/>
                  <a:pt x="4966" y="15331"/>
                  <a:pt x="4937" y="15331"/>
                </a:cubicBezTo>
                <a:close/>
                <a:moveTo>
                  <a:pt x="5252" y="15331"/>
                </a:moveTo>
                <a:cubicBezTo>
                  <a:pt x="5223" y="15331"/>
                  <a:pt x="5199" y="15376"/>
                  <a:pt x="5199" y="15434"/>
                </a:cubicBezTo>
                <a:lnTo>
                  <a:pt x="5199" y="15654"/>
                </a:lnTo>
                <a:cubicBezTo>
                  <a:pt x="5199" y="15711"/>
                  <a:pt x="5223" y="15758"/>
                  <a:pt x="5252" y="15758"/>
                </a:cubicBezTo>
                <a:cubicBezTo>
                  <a:pt x="5281" y="15758"/>
                  <a:pt x="5305" y="15711"/>
                  <a:pt x="5305" y="15654"/>
                </a:cubicBezTo>
                <a:lnTo>
                  <a:pt x="5305" y="15434"/>
                </a:lnTo>
                <a:cubicBezTo>
                  <a:pt x="5305" y="15376"/>
                  <a:pt x="5281" y="15331"/>
                  <a:pt x="5252" y="15331"/>
                </a:cubicBezTo>
                <a:close/>
                <a:moveTo>
                  <a:pt x="6102" y="15331"/>
                </a:moveTo>
                <a:cubicBezTo>
                  <a:pt x="6072" y="15331"/>
                  <a:pt x="6049" y="15376"/>
                  <a:pt x="6049" y="15434"/>
                </a:cubicBezTo>
                <a:lnTo>
                  <a:pt x="6049" y="15654"/>
                </a:lnTo>
                <a:cubicBezTo>
                  <a:pt x="6049" y="15711"/>
                  <a:pt x="6072" y="15758"/>
                  <a:pt x="6102" y="15758"/>
                </a:cubicBezTo>
                <a:cubicBezTo>
                  <a:pt x="6131" y="15758"/>
                  <a:pt x="6155" y="15711"/>
                  <a:pt x="6155" y="15654"/>
                </a:cubicBezTo>
                <a:lnTo>
                  <a:pt x="6155" y="15434"/>
                </a:lnTo>
                <a:cubicBezTo>
                  <a:pt x="6155" y="15376"/>
                  <a:pt x="6131" y="15331"/>
                  <a:pt x="6102" y="15331"/>
                </a:cubicBezTo>
                <a:close/>
                <a:moveTo>
                  <a:pt x="6416" y="15331"/>
                </a:moveTo>
                <a:cubicBezTo>
                  <a:pt x="6387" y="15331"/>
                  <a:pt x="6363" y="15376"/>
                  <a:pt x="6363" y="15434"/>
                </a:cubicBezTo>
                <a:lnTo>
                  <a:pt x="6363" y="15654"/>
                </a:lnTo>
                <a:cubicBezTo>
                  <a:pt x="6363" y="15711"/>
                  <a:pt x="6387" y="15758"/>
                  <a:pt x="6416" y="15758"/>
                </a:cubicBezTo>
                <a:cubicBezTo>
                  <a:pt x="6445" y="15758"/>
                  <a:pt x="6469" y="15711"/>
                  <a:pt x="6469" y="15654"/>
                </a:cubicBezTo>
                <a:lnTo>
                  <a:pt x="6469" y="15434"/>
                </a:lnTo>
                <a:cubicBezTo>
                  <a:pt x="6469" y="15376"/>
                  <a:pt x="6445" y="15331"/>
                  <a:pt x="6416" y="15331"/>
                </a:cubicBezTo>
                <a:close/>
                <a:moveTo>
                  <a:pt x="7266" y="15331"/>
                </a:moveTo>
                <a:cubicBezTo>
                  <a:pt x="7237" y="15331"/>
                  <a:pt x="7213" y="15376"/>
                  <a:pt x="7213" y="15434"/>
                </a:cubicBezTo>
                <a:lnTo>
                  <a:pt x="7213" y="15654"/>
                </a:lnTo>
                <a:cubicBezTo>
                  <a:pt x="7213" y="15711"/>
                  <a:pt x="7237" y="15758"/>
                  <a:pt x="7266" y="15758"/>
                </a:cubicBezTo>
                <a:cubicBezTo>
                  <a:pt x="7295" y="15758"/>
                  <a:pt x="7318" y="15711"/>
                  <a:pt x="7318" y="15654"/>
                </a:cubicBezTo>
                <a:lnTo>
                  <a:pt x="7318" y="15434"/>
                </a:lnTo>
                <a:cubicBezTo>
                  <a:pt x="7318" y="15376"/>
                  <a:pt x="7295" y="15331"/>
                  <a:pt x="7266" y="15331"/>
                </a:cubicBezTo>
                <a:close/>
                <a:moveTo>
                  <a:pt x="7580" y="15331"/>
                </a:moveTo>
                <a:cubicBezTo>
                  <a:pt x="7551" y="15331"/>
                  <a:pt x="7527" y="15376"/>
                  <a:pt x="7527" y="15434"/>
                </a:cubicBezTo>
                <a:lnTo>
                  <a:pt x="7527" y="15654"/>
                </a:lnTo>
                <a:cubicBezTo>
                  <a:pt x="7527" y="15711"/>
                  <a:pt x="7551" y="15758"/>
                  <a:pt x="7580" y="15758"/>
                </a:cubicBezTo>
                <a:cubicBezTo>
                  <a:pt x="7609" y="15758"/>
                  <a:pt x="7632" y="15711"/>
                  <a:pt x="7632" y="15654"/>
                </a:cubicBezTo>
                <a:lnTo>
                  <a:pt x="7632" y="15434"/>
                </a:lnTo>
                <a:cubicBezTo>
                  <a:pt x="7632" y="15376"/>
                  <a:pt x="7609" y="15331"/>
                  <a:pt x="7580" y="15331"/>
                </a:cubicBezTo>
                <a:close/>
                <a:moveTo>
                  <a:pt x="8429" y="15331"/>
                </a:moveTo>
                <a:cubicBezTo>
                  <a:pt x="8400" y="15331"/>
                  <a:pt x="8377" y="15376"/>
                  <a:pt x="8377" y="15434"/>
                </a:cubicBezTo>
                <a:lnTo>
                  <a:pt x="8377" y="15654"/>
                </a:lnTo>
                <a:cubicBezTo>
                  <a:pt x="8377" y="15711"/>
                  <a:pt x="8400" y="15758"/>
                  <a:pt x="8429" y="15758"/>
                </a:cubicBezTo>
                <a:cubicBezTo>
                  <a:pt x="8458" y="15758"/>
                  <a:pt x="8482" y="15711"/>
                  <a:pt x="8482" y="15654"/>
                </a:cubicBezTo>
                <a:lnTo>
                  <a:pt x="8482" y="15434"/>
                </a:lnTo>
                <a:cubicBezTo>
                  <a:pt x="8482" y="15376"/>
                  <a:pt x="8458" y="15331"/>
                  <a:pt x="8429" y="15331"/>
                </a:cubicBezTo>
                <a:close/>
                <a:moveTo>
                  <a:pt x="8744" y="15331"/>
                </a:moveTo>
                <a:cubicBezTo>
                  <a:pt x="8714" y="15331"/>
                  <a:pt x="8691" y="15376"/>
                  <a:pt x="8691" y="15434"/>
                </a:cubicBezTo>
                <a:lnTo>
                  <a:pt x="8691" y="15654"/>
                </a:lnTo>
                <a:cubicBezTo>
                  <a:pt x="8691" y="15711"/>
                  <a:pt x="8714" y="15758"/>
                  <a:pt x="8744" y="15758"/>
                </a:cubicBezTo>
                <a:cubicBezTo>
                  <a:pt x="8773" y="15758"/>
                  <a:pt x="8796" y="15711"/>
                  <a:pt x="8796" y="15654"/>
                </a:cubicBezTo>
                <a:lnTo>
                  <a:pt x="8796" y="15434"/>
                </a:lnTo>
                <a:cubicBezTo>
                  <a:pt x="8796" y="15376"/>
                  <a:pt x="8773" y="15331"/>
                  <a:pt x="8744" y="15331"/>
                </a:cubicBezTo>
                <a:close/>
                <a:moveTo>
                  <a:pt x="9593" y="15331"/>
                </a:moveTo>
                <a:cubicBezTo>
                  <a:pt x="9564" y="15331"/>
                  <a:pt x="9540" y="15376"/>
                  <a:pt x="9540" y="15434"/>
                </a:cubicBezTo>
                <a:lnTo>
                  <a:pt x="9540" y="15654"/>
                </a:lnTo>
                <a:cubicBezTo>
                  <a:pt x="9540" y="15711"/>
                  <a:pt x="9564" y="15758"/>
                  <a:pt x="9593" y="15758"/>
                </a:cubicBezTo>
                <a:cubicBezTo>
                  <a:pt x="9622" y="15758"/>
                  <a:pt x="9646" y="15711"/>
                  <a:pt x="9646" y="15654"/>
                </a:cubicBezTo>
                <a:lnTo>
                  <a:pt x="9646" y="15434"/>
                </a:lnTo>
                <a:cubicBezTo>
                  <a:pt x="9646" y="15376"/>
                  <a:pt x="9622" y="15331"/>
                  <a:pt x="9593" y="15331"/>
                </a:cubicBezTo>
                <a:close/>
                <a:moveTo>
                  <a:pt x="9908" y="15331"/>
                </a:moveTo>
                <a:cubicBezTo>
                  <a:pt x="9879" y="15331"/>
                  <a:pt x="9855" y="15376"/>
                  <a:pt x="9855" y="15434"/>
                </a:cubicBezTo>
                <a:lnTo>
                  <a:pt x="9855" y="15654"/>
                </a:lnTo>
                <a:cubicBezTo>
                  <a:pt x="9855" y="15711"/>
                  <a:pt x="9879" y="15758"/>
                  <a:pt x="9908" y="15758"/>
                </a:cubicBezTo>
                <a:cubicBezTo>
                  <a:pt x="9937" y="15758"/>
                  <a:pt x="9961" y="15711"/>
                  <a:pt x="9961" y="15654"/>
                </a:cubicBezTo>
                <a:lnTo>
                  <a:pt x="9961" y="15434"/>
                </a:lnTo>
                <a:cubicBezTo>
                  <a:pt x="9961" y="15376"/>
                  <a:pt x="9937" y="15331"/>
                  <a:pt x="9908" y="15331"/>
                </a:cubicBezTo>
                <a:close/>
                <a:moveTo>
                  <a:pt x="10758" y="15331"/>
                </a:moveTo>
                <a:cubicBezTo>
                  <a:pt x="10728" y="15331"/>
                  <a:pt x="10705" y="15376"/>
                  <a:pt x="10705" y="15434"/>
                </a:cubicBezTo>
                <a:lnTo>
                  <a:pt x="10705" y="15654"/>
                </a:lnTo>
                <a:cubicBezTo>
                  <a:pt x="10705" y="15711"/>
                  <a:pt x="10728" y="15758"/>
                  <a:pt x="10758" y="15758"/>
                </a:cubicBezTo>
                <a:cubicBezTo>
                  <a:pt x="10787" y="15758"/>
                  <a:pt x="10810" y="15711"/>
                  <a:pt x="10810" y="15654"/>
                </a:cubicBezTo>
                <a:lnTo>
                  <a:pt x="10810" y="15434"/>
                </a:lnTo>
                <a:cubicBezTo>
                  <a:pt x="10810" y="15376"/>
                  <a:pt x="10787" y="15331"/>
                  <a:pt x="10758" y="15331"/>
                </a:cubicBezTo>
                <a:close/>
                <a:moveTo>
                  <a:pt x="11072" y="15331"/>
                </a:moveTo>
                <a:cubicBezTo>
                  <a:pt x="11043" y="15331"/>
                  <a:pt x="11019" y="15376"/>
                  <a:pt x="11019" y="15434"/>
                </a:cubicBezTo>
                <a:lnTo>
                  <a:pt x="11019" y="15654"/>
                </a:lnTo>
                <a:cubicBezTo>
                  <a:pt x="11019" y="15711"/>
                  <a:pt x="11043" y="15758"/>
                  <a:pt x="11072" y="15758"/>
                </a:cubicBezTo>
                <a:cubicBezTo>
                  <a:pt x="11101" y="15758"/>
                  <a:pt x="11125" y="15711"/>
                  <a:pt x="11125" y="15654"/>
                </a:cubicBezTo>
                <a:lnTo>
                  <a:pt x="11125" y="15434"/>
                </a:lnTo>
                <a:cubicBezTo>
                  <a:pt x="11125" y="15376"/>
                  <a:pt x="11101" y="15331"/>
                  <a:pt x="11072" y="15331"/>
                </a:cubicBezTo>
                <a:close/>
                <a:moveTo>
                  <a:pt x="11922" y="15331"/>
                </a:moveTo>
                <a:cubicBezTo>
                  <a:pt x="11893" y="15331"/>
                  <a:pt x="11869" y="15376"/>
                  <a:pt x="11869" y="15434"/>
                </a:cubicBezTo>
                <a:lnTo>
                  <a:pt x="11869" y="15654"/>
                </a:lnTo>
                <a:cubicBezTo>
                  <a:pt x="11869" y="15711"/>
                  <a:pt x="11893" y="15758"/>
                  <a:pt x="11922" y="15758"/>
                </a:cubicBezTo>
                <a:cubicBezTo>
                  <a:pt x="11951" y="15758"/>
                  <a:pt x="11974" y="15711"/>
                  <a:pt x="11974" y="15654"/>
                </a:cubicBezTo>
                <a:lnTo>
                  <a:pt x="11974" y="15434"/>
                </a:lnTo>
                <a:cubicBezTo>
                  <a:pt x="11974" y="15376"/>
                  <a:pt x="11951" y="15331"/>
                  <a:pt x="11922" y="15331"/>
                </a:cubicBezTo>
                <a:close/>
                <a:moveTo>
                  <a:pt x="12236" y="15331"/>
                </a:moveTo>
                <a:cubicBezTo>
                  <a:pt x="12207" y="15331"/>
                  <a:pt x="12183" y="15376"/>
                  <a:pt x="12183" y="15434"/>
                </a:cubicBezTo>
                <a:lnTo>
                  <a:pt x="12183" y="15654"/>
                </a:lnTo>
                <a:cubicBezTo>
                  <a:pt x="12183" y="15711"/>
                  <a:pt x="12207" y="15758"/>
                  <a:pt x="12236" y="15758"/>
                </a:cubicBezTo>
                <a:cubicBezTo>
                  <a:pt x="12265" y="15758"/>
                  <a:pt x="12288" y="15711"/>
                  <a:pt x="12288" y="15654"/>
                </a:cubicBezTo>
                <a:lnTo>
                  <a:pt x="12288" y="15434"/>
                </a:lnTo>
                <a:cubicBezTo>
                  <a:pt x="12288" y="15376"/>
                  <a:pt x="12265" y="15331"/>
                  <a:pt x="12236" y="15331"/>
                </a:cubicBezTo>
                <a:close/>
                <a:moveTo>
                  <a:pt x="13085" y="15331"/>
                </a:moveTo>
                <a:cubicBezTo>
                  <a:pt x="13056" y="15331"/>
                  <a:pt x="13032" y="15376"/>
                  <a:pt x="13032" y="15434"/>
                </a:cubicBezTo>
                <a:lnTo>
                  <a:pt x="13032" y="15654"/>
                </a:lnTo>
                <a:cubicBezTo>
                  <a:pt x="13032" y="15711"/>
                  <a:pt x="13056" y="15758"/>
                  <a:pt x="13085" y="15758"/>
                </a:cubicBezTo>
                <a:cubicBezTo>
                  <a:pt x="13114" y="15758"/>
                  <a:pt x="13138" y="15711"/>
                  <a:pt x="13138" y="15654"/>
                </a:cubicBezTo>
                <a:lnTo>
                  <a:pt x="13138" y="15434"/>
                </a:lnTo>
                <a:cubicBezTo>
                  <a:pt x="13138" y="15376"/>
                  <a:pt x="13114" y="15331"/>
                  <a:pt x="13085" y="15331"/>
                </a:cubicBezTo>
                <a:close/>
                <a:moveTo>
                  <a:pt x="13399" y="15331"/>
                </a:moveTo>
                <a:cubicBezTo>
                  <a:pt x="13370" y="15331"/>
                  <a:pt x="13348" y="15376"/>
                  <a:pt x="13348" y="15434"/>
                </a:cubicBezTo>
                <a:lnTo>
                  <a:pt x="13348" y="15654"/>
                </a:lnTo>
                <a:cubicBezTo>
                  <a:pt x="13348" y="15711"/>
                  <a:pt x="13370" y="15758"/>
                  <a:pt x="13399" y="15758"/>
                </a:cubicBezTo>
                <a:cubicBezTo>
                  <a:pt x="13428" y="15758"/>
                  <a:pt x="13452" y="15711"/>
                  <a:pt x="13452" y="15654"/>
                </a:cubicBezTo>
                <a:lnTo>
                  <a:pt x="13452" y="15434"/>
                </a:lnTo>
                <a:cubicBezTo>
                  <a:pt x="13452" y="15376"/>
                  <a:pt x="13428" y="15331"/>
                  <a:pt x="13399" y="15331"/>
                </a:cubicBezTo>
                <a:close/>
                <a:moveTo>
                  <a:pt x="14249" y="15331"/>
                </a:moveTo>
                <a:cubicBezTo>
                  <a:pt x="14220" y="15331"/>
                  <a:pt x="14196" y="15376"/>
                  <a:pt x="14196" y="15434"/>
                </a:cubicBezTo>
                <a:lnTo>
                  <a:pt x="14196" y="15654"/>
                </a:lnTo>
                <a:cubicBezTo>
                  <a:pt x="14196" y="15711"/>
                  <a:pt x="14220" y="15758"/>
                  <a:pt x="14249" y="15758"/>
                </a:cubicBezTo>
                <a:cubicBezTo>
                  <a:pt x="14278" y="15758"/>
                  <a:pt x="14302" y="15711"/>
                  <a:pt x="14302" y="15654"/>
                </a:cubicBezTo>
                <a:lnTo>
                  <a:pt x="14302" y="15434"/>
                </a:lnTo>
                <a:cubicBezTo>
                  <a:pt x="14302" y="15376"/>
                  <a:pt x="14278" y="15331"/>
                  <a:pt x="14249" y="15331"/>
                </a:cubicBezTo>
                <a:close/>
                <a:moveTo>
                  <a:pt x="14564" y="15331"/>
                </a:moveTo>
                <a:cubicBezTo>
                  <a:pt x="14535" y="15331"/>
                  <a:pt x="14511" y="15376"/>
                  <a:pt x="14511" y="15434"/>
                </a:cubicBezTo>
                <a:lnTo>
                  <a:pt x="14511" y="15654"/>
                </a:lnTo>
                <a:cubicBezTo>
                  <a:pt x="14511" y="15711"/>
                  <a:pt x="14535" y="15758"/>
                  <a:pt x="14564" y="15758"/>
                </a:cubicBezTo>
                <a:cubicBezTo>
                  <a:pt x="14593" y="15758"/>
                  <a:pt x="14617" y="15711"/>
                  <a:pt x="14617" y="15654"/>
                </a:cubicBezTo>
                <a:lnTo>
                  <a:pt x="14617" y="15434"/>
                </a:lnTo>
                <a:cubicBezTo>
                  <a:pt x="14617" y="15376"/>
                  <a:pt x="14593" y="15331"/>
                  <a:pt x="14564" y="15331"/>
                </a:cubicBezTo>
                <a:close/>
                <a:moveTo>
                  <a:pt x="15413" y="15331"/>
                </a:moveTo>
                <a:cubicBezTo>
                  <a:pt x="15384" y="15331"/>
                  <a:pt x="15360" y="15376"/>
                  <a:pt x="15360" y="15434"/>
                </a:cubicBezTo>
                <a:lnTo>
                  <a:pt x="15360" y="15654"/>
                </a:lnTo>
                <a:cubicBezTo>
                  <a:pt x="15360" y="15711"/>
                  <a:pt x="15384" y="15758"/>
                  <a:pt x="15413" y="15758"/>
                </a:cubicBezTo>
                <a:cubicBezTo>
                  <a:pt x="15442" y="15758"/>
                  <a:pt x="15465" y="15711"/>
                  <a:pt x="15465" y="15654"/>
                </a:cubicBezTo>
                <a:lnTo>
                  <a:pt x="15465" y="15434"/>
                </a:lnTo>
                <a:cubicBezTo>
                  <a:pt x="15465" y="15376"/>
                  <a:pt x="15442" y="15331"/>
                  <a:pt x="15413" y="15331"/>
                </a:cubicBezTo>
                <a:close/>
                <a:moveTo>
                  <a:pt x="15728" y="15331"/>
                </a:moveTo>
                <a:cubicBezTo>
                  <a:pt x="15699" y="15331"/>
                  <a:pt x="15675" y="15376"/>
                  <a:pt x="15675" y="15434"/>
                </a:cubicBezTo>
                <a:lnTo>
                  <a:pt x="15675" y="15654"/>
                </a:lnTo>
                <a:cubicBezTo>
                  <a:pt x="15675" y="15711"/>
                  <a:pt x="15699" y="15758"/>
                  <a:pt x="15728" y="15758"/>
                </a:cubicBezTo>
                <a:cubicBezTo>
                  <a:pt x="15757" y="15758"/>
                  <a:pt x="15781" y="15711"/>
                  <a:pt x="15781" y="15654"/>
                </a:cubicBezTo>
                <a:lnTo>
                  <a:pt x="15781" y="15434"/>
                </a:lnTo>
                <a:cubicBezTo>
                  <a:pt x="15781" y="15376"/>
                  <a:pt x="15757" y="15331"/>
                  <a:pt x="15728" y="15331"/>
                </a:cubicBezTo>
                <a:close/>
                <a:moveTo>
                  <a:pt x="16578" y="15331"/>
                </a:moveTo>
                <a:cubicBezTo>
                  <a:pt x="16549" y="15331"/>
                  <a:pt x="16525" y="15376"/>
                  <a:pt x="16525" y="15434"/>
                </a:cubicBezTo>
                <a:lnTo>
                  <a:pt x="16525" y="15654"/>
                </a:lnTo>
                <a:cubicBezTo>
                  <a:pt x="16525" y="15711"/>
                  <a:pt x="16549" y="15758"/>
                  <a:pt x="16578" y="15758"/>
                </a:cubicBezTo>
                <a:cubicBezTo>
                  <a:pt x="16607" y="15758"/>
                  <a:pt x="16630" y="15711"/>
                  <a:pt x="16630" y="15654"/>
                </a:cubicBezTo>
                <a:lnTo>
                  <a:pt x="16630" y="15434"/>
                </a:lnTo>
                <a:cubicBezTo>
                  <a:pt x="16630" y="15376"/>
                  <a:pt x="16607" y="15331"/>
                  <a:pt x="16578" y="15331"/>
                </a:cubicBezTo>
                <a:close/>
                <a:moveTo>
                  <a:pt x="16892" y="15331"/>
                </a:moveTo>
                <a:cubicBezTo>
                  <a:pt x="16863" y="15331"/>
                  <a:pt x="16839" y="15376"/>
                  <a:pt x="16839" y="15434"/>
                </a:cubicBezTo>
                <a:lnTo>
                  <a:pt x="16839" y="15654"/>
                </a:lnTo>
                <a:cubicBezTo>
                  <a:pt x="16839" y="15711"/>
                  <a:pt x="16863" y="15758"/>
                  <a:pt x="16892" y="15758"/>
                </a:cubicBezTo>
                <a:cubicBezTo>
                  <a:pt x="16921" y="15758"/>
                  <a:pt x="16944" y="15711"/>
                  <a:pt x="16944" y="15654"/>
                </a:cubicBezTo>
                <a:lnTo>
                  <a:pt x="16944" y="15434"/>
                </a:lnTo>
                <a:cubicBezTo>
                  <a:pt x="16944" y="15376"/>
                  <a:pt x="16921" y="15331"/>
                  <a:pt x="16892" y="15331"/>
                </a:cubicBezTo>
                <a:close/>
                <a:moveTo>
                  <a:pt x="17741" y="15331"/>
                </a:moveTo>
                <a:cubicBezTo>
                  <a:pt x="17712" y="15331"/>
                  <a:pt x="17689" y="15376"/>
                  <a:pt x="17689" y="15434"/>
                </a:cubicBezTo>
                <a:lnTo>
                  <a:pt x="17689" y="15654"/>
                </a:lnTo>
                <a:cubicBezTo>
                  <a:pt x="17689" y="15711"/>
                  <a:pt x="17712" y="15758"/>
                  <a:pt x="17741" y="15758"/>
                </a:cubicBezTo>
                <a:cubicBezTo>
                  <a:pt x="17770" y="15758"/>
                  <a:pt x="17794" y="15711"/>
                  <a:pt x="17794" y="15654"/>
                </a:cubicBezTo>
                <a:lnTo>
                  <a:pt x="17794" y="15434"/>
                </a:lnTo>
                <a:cubicBezTo>
                  <a:pt x="17794" y="15376"/>
                  <a:pt x="17770" y="15331"/>
                  <a:pt x="17741" y="15331"/>
                </a:cubicBezTo>
                <a:close/>
                <a:moveTo>
                  <a:pt x="18055" y="15331"/>
                </a:moveTo>
                <a:cubicBezTo>
                  <a:pt x="18026" y="15331"/>
                  <a:pt x="18002" y="15376"/>
                  <a:pt x="18002" y="15434"/>
                </a:cubicBezTo>
                <a:lnTo>
                  <a:pt x="18002" y="15654"/>
                </a:lnTo>
                <a:cubicBezTo>
                  <a:pt x="18002" y="15711"/>
                  <a:pt x="18026" y="15758"/>
                  <a:pt x="18055" y="15758"/>
                </a:cubicBezTo>
                <a:cubicBezTo>
                  <a:pt x="18085" y="15758"/>
                  <a:pt x="18108" y="15711"/>
                  <a:pt x="18108" y="15654"/>
                </a:cubicBezTo>
                <a:lnTo>
                  <a:pt x="18108" y="15434"/>
                </a:lnTo>
                <a:cubicBezTo>
                  <a:pt x="18108" y="15376"/>
                  <a:pt x="18085" y="15331"/>
                  <a:pt x="18055" y="15331"/>
                </a:cubicBezTo>
                <a:close/>
                <a:moveTo>
                  <a:pt x="18905" y="15331"/>
                </a:moveTo>
                <a:cubicBezTo>
                  <a:pt x="18876" y="15331"/>
                  <a:pt x="18852" y="15376"/>
                  <a:pt x="18852" y="15434"/>
                </a:cubicBezTo>
                <a:lnTo>
                  <a:pt x="18852" y="15654"/>
                </a:lnTo>
                <a:cubicBezTo>
                  <a:pt x="18852" y="15711"/>
                  <a:pt x="18876" y="15758"/>
                  <a:pt x="18905" y="15758"/>
                </a:cubicBezTo>
                <a:cubicBezTo>
                  <a:pt x="18934" y="15758"/>
                  <a:pt x="18958" y="15711"/>
                  <a:pt x="18958" y="15654"/>
                </a:cubicBezTo>
                <a:lnTo>
                  <a:pt x="18958" y="15434"/>
                </a:lnTo>
                <a:cubicBezTo>
                  <a:pt x="18958" y="15376"/>
                  <a:pt x="18934" y="15331"/>
                  <a:pt x="18905" y="15331"/>
                </a:cubicBezTo>
                <a:close/>
                <a:moveTo>
                  <a:pt x="19220" y="15331"/>
                </a:moveTo>
                <a:cubicBezTo>
                  <a:pt x="19191" y="15331"/>
                  <a:pt x="19167" y="15376"/>
                  <a:pt x="19167" y="15434"/>
                </a:cubicBezTo>
                <a:lnTo>
                  <a:pt x="19167" y="15654"/>
                </a:lnTo>
                <a:cubicBezTo>
                  <a:pt x="19167" y="15711"/>
                  <a:pt x="19191" y="15758"/>
                  <a:pt x="19220" y="15758"/>
                </a:cubicBezTo>
                <a:cubicBezTo>
                  <a:pt x="19249" y="15758"/>
                  <a:pt x="19273" y="15711"/>
                  <a:pt x="19273" y="15654"/>
                </a:cubicBezTo>
                <a:lnTo>
                  <a:pt x="19273" y="15434"/>
                </a:lnTo>
                <a:cubicBezTo>
                  <a:pt x="19273" y="15376"/>
                  <a:pt x="19249" y="15331"/>
                  <a:pt x="19220" y="15331"/>
                </a:cubicBezTo>
                <a:close/>
                <a:moveTo>
                  <a:pt x="20069" y="15331"/>
                </a:moveTo>
                <a:cubicBezTo>
                  <a:pt x="20040" y="15331"/>
                  <a:pt x="20016" y="15376"/>
                  <a:pt x="20016" y="15434"/>
                </a:cubicBezTo>
                <a:lnTo>
                  <a:pt x="20016" y="15654"/>
                </a:lnTo>
                <a:cubicBezTo>
                  <a:pt x="20016" y="15711"/>
                  <a:pt x="20040" y="15758"/>
                  <a:pt x="20069" y="15758"/>
                </a:cubicBezTo>
                <a:cubicBezTo>
                  <a:pt x="20099" y="15758"/>
                  <a:pt x="20122" y="15711"/>
                  <a:pt x="20122" y="15654"/>
                </a:cubicBezTo>
                <a:lnTo>
                  <a:pt x="20122" y="15434"/>
                </a:lnTo>
                <a:cubicBezTo>
                  <a:pt x="20122" y="15376"/>
                  <a:pt x="20099" y="15331"/>
                  <a:pt x="20069" y="15331"/>
                </a:cubicBezTo>
                <a:close/>
                <a:moveTo>
                  <a:pt x="20384" y="15331"/>
                </a:moveTo>
                <a:cubicBezTo>
                  <a:pt x="20355" y="15331"/>
                  <a:pt x="20331" y="15376"/>
                  <a:pt x="20331" y="15434"/>
                </a:cubicBezTo>
                <a:lnTo>
                  <a:pt x="20331" y="15654"/>
                </a:lnTo>
                <a:cubicBezTo>
                  <a:pt x="20331" y="15711"/>
                  <a:pt x="20355" y="15758"/>
                  <a:pt x="20384" y="15758"/>
                </a:cubicBezTo>
                <a:cubicBezTo>
                  <a:pt x="20413" y="15758"/>
                  <a:pt x="20436" y="15711"/>
                  <a:pt x="20436" y="15654"/>
                </a:cubicBezTo>
                <a:lnTo>
                  <a:pt x="20436" y="15434"/>
                </a:lnTo>
                <a:cubicBezTo>
                  <a:pt x="20436" y="15376"/>
                  <a:pt x="20413" y="15331"/>
                  <a:pt x="20384" y="15331"/>
                </a:cubicBezTo>
                <a:close/>
                <a:moveTo>
                  <a:pt x="21234" y="15331"/>
                </a:moveTo>
                <a:cubicBezTo>
                  <a:pt x="21204" y="15331"/>
                  <a:pt x="21181" y="15376"/>
                  <a:pt x="21181" y="15434"/>
                </a:cubicBezTo>
                <a:lnTo>
                  <a:pt x="21181" y="15654"/>
                </a:lnTo>
                <a:cubicBezTo>
                  <a:pt x="21181" y="15711"/>
                  <a:pt x="21204" y="15758"/>
                  <a:pt x="21234" y="15758"/>
                </a:cubicBezTo>
                <a:cubicBezTo>
                  <a:pt x="21263" y="15758"/>
                  <a:pt x="21285" y="15711"/>
                  <a:pt x="21285" y="15654"/>
                </a:cubicBezTo>
                <a:lnTo>
                  <a:pt x="21285" y="15434"/>
                </a:lnTo>
                <a:cubicBezTo>
                  <a:pt x="21285" y="15376"/>
                  <a:pt x="21263" y="15331"/>
                  <a:pt x="21234" y="15331"/>
                </a:cubicBezTo>
                <a:close/>
                <a:moveTo>
                  <a:pt x="21547" y="15331"/>
                </a:moveTo>
                <a:cubicBezTo>
                  <a:pt x="21518" y="15331"/>
                  <a:pt x="21495" y="15376"/>
                  <a:pt x="21495" y="15434"/>
                </a:cubicBezTo>
                <a:lnTo>
                  <a:pt x="21495" y="15654"/>
                </a:lnTo>
                <a:cubicBezTo>
                  <a:pt x="21495" y="15711"/>
                  <a:pt x="21518" y="15758"/>
                  <a:pt x="21547" y="15758"/>
                </a:cubicBezTo>
                <a:cubicBezTo>
                  <a:pt x="21576" y="15758"/>
                  <a:pt x="21600" y="15711"/>
                  <a:pt x="21600" y="15654"/>
                </a:cubicBezTo>
                <a:lnTo>
                  <a:pt x="21600" y="15434"/>
                </a:lnTo>
                <a:cubicBezTo>
                  <a:pt x="21600" y="15376"/>
                  <a:pt x="21576" y="15331"/>
                  <a:pt x="21547" y="15331"/>
                </a:cubicBezTo>
                <a:close/>
                <a:moveTo>
                  <a:pt x="53" y="16061"/>
                </a:moveTo>
                <a:cubicBezTo>
                  <a:pt x="24" y="16061"/>
                  <a:pt x="0" y="16108"/>
                  <a:pt x="0" y="16166"/>
                </a:cubicBezTo>
                <a:lnTo>
                  <a:pt x="0" y="16384"/>
                </a:lnTo>
                <a:cubicBezTo>
                  <a:pt x="0" y="16441"/>
                  <a:pt x="24" y="16488"/>
                  <a:pt x="53" y="16488"/>
                </a:cubicBezTo>
                <a:cubicBezTo>
                  <a:pt x="82" y="16488"/>
                  <a:pt x="106" y="16441"/>
                  <a:pt x="106" y="16384"/>
                </a:cubicBezTo>
                <a:lnTo>
                  <a:pt x="106" y="16166"/>
                </a:lnTo>
                <a:cubicBezTo>
                  <a:pt x="106" y="16108"/>
                  <a:pt x="82" y="16061"/>
                  <a:pt x="53" y="16061"/>
                </a:cubicBezTo>
                <a:close/>
                <a:moveTo>
                  <a:pt x="367" y="16061"/>
                </a:moveTo>
                <a:cubicBezTo>
                  <a:pt x="338" y="16061"/>
                  <a:pt x="315" y="16108"/>
                  <a:pt x="315" y="16166"/>
                </a:cubicBezTo>
                <a:lnTo>
                  <a:pt x="315" y="16384"/>
                </a:lnTo>
                <a:cubicBezTo>
                  <a:pt x="315" y="16441"/>
                  <a:pt x="338" y="16488"/>
                  <a:pt x="367" y="16488"/>
                </a:cubicBezTo>
                <a:cubicBezTo>
                  <a:pt x="397" y="16488"/>
                  <a:pt x="420" y="16441"/>
                  <a:pt x="420" y="16384"/>
                </a:cubicBezTo>
                <a:lnTo>
                  <a:pt x="420" y="16166"/>
                </a:lnTo>
                <a:cubicBezTo>
                  <a:pt x="420" y="16108"/>
                  <a:pt x="397" y="16061"/>
                  <a:pt x="367" y="16061"/>
                </a:cubicBezTo>
                <a:close/>
                <a:moveTo>
                  <a:pt x="1217" y="16061"/>
                </a:moveTo>
                <a:cubicBezTo>
                  <a:pt x="1188" y="16061"/>
                  <a:pt x="1164" y="16108"/>
                  <a:pt x="1164" y="16166"/>
                </a:cubicBezTo>
                <a:lnTo>
                  <a:pt x="1164" y="16384"/>
                </a:lnTo>
                <a:cubicBezTo>
                  <a:pt x="1164" y="16441"/>
                  <a:pt x="1188" y="16488"/>
                  <a:pt x="1217" y="16488"/>
                </a:cubicBezTo>
                <a:cubicBezTo>
                  <a:pt x="1246" y="16488"/>
                  <a:pt x="1270" y="16441"/>
                  <a:pt x="1270" y="16384"/>
                </a:cubicBezTo>
                <a:lnTo>
                  <a:pt x="1270" y="16166"/>
                </a:lnTo>
                <a:cubicBezTo>
                  <a:pt x="1270" y="16108"/>
                  <a:pt x="1246" y="16061"/>
                  <a:pt x="1217" y="16061"/>
                </a:cubicBezTo>
                <a:close/>
                <a:moveTo>
                  <a:pt x="1532" y="16061"/>
                </a:moveTo>
                <a:cubicBezTo>
                  <a:pt x="1503" y="16061"/>
                  <a:pt x="1479" y="16108"/>
                  <a:pt x="1479" y="16166"/>
                </a:cubicBezTo>
                <a:lnTo>
                  <a:pt x="1479" y="16384"/>
                </a:lnTo>
                <a:cubicBezTo>
                  <a:pt x="1479" y="16441"/>
                  <a:pt x="1503" y="16488"/>
                  <a:pt x="1532" y="16488"/>
                </a:cubicBezTo>
                <a:cubicBezTo>
                  <a:pt x="1561" y="16488"/>
                  <a:pt x="1584" y="16441"/>
                  <a:pt x="1584" y="16384"/>
                </a:cubicBezTo>
                <a:lnTo>
                  <a:pt x="1584" y="16166"/>
                </a:lnTo>
                <a:cubicBezTo>
                  <a:pt x="1584" y="16108"/>
                  <a:pt x="1561" y="16061"/>
                  <a:pt x="1532" y="16061"/>
                </a:cubicBezTo>
                <a:close/>
                <a:moveTo>
                  <a:pt x="2380" y="16061"/>
                </a:moveTo>
                <a:cubicBezTo>
                  <a:pt x="2351" y="16061"/>
                  <a:pt x="2329" y="16108"/>
                  <a:pt x="2329" y="16166"/>
                </a:cubicBezTo>
                <a:lnTo>
                  <a:pt x="2329" y="16384"/>
                </a:lnTo>
                <a:cubicBezTo>
                  <a:pt x="2329" y="16441"/>
                  <a:pt x="2351" y="16488"/>
                  <a:pt x="2380" y="16488"/>
                </a:cubicBezTo>
                <a:cubicBezTo>
                  <a:pt x="2409" y="16488"/>
                  <a:pt x="2433" y="16441"/>
                  <a:pt x="2433" y="16384"/>
                </a:cubicBezTo>
                <a:lnTo>
                  <a:pt x="2433" y="16166"/>
                </a:lnTo>
                <a:cubicBezTo>
                  <a:pt x="2433" y="16108"/>
                  <a:pt x="2409" y="16061"/>
                  <a:pt x="2380" y="16061"/>
                </a:cubicBezTo>
                <a:close/>
                <a:moveTo>
                  <a:pt x="2695" y="16061"/>
                </a:moveTo>
                <a:cubicBezTo>
                  <a:pt x="2666" y="16061"/>
                  <a:pt x="2643" y="16108"/>
                  <a:pt x="2643" y="16166"/>
                </a:cubicBezTo>
                <a:lnTo>
                  <a:pt x="2643" y="16384"/>
                </a:lnTo>
                <a:cubicBezTo>
                  <a:pt x="2643" y="16441"/>
                  <a:pt x="2666" y="16488"/>
                  <a:pt x="2695" y="16488"/>
                </a:cubicBezTo>
                <a:cubicBezTo>
                  <a:pt x="2724" y="16488"/>
                  <a:pt x="2748" y="16441"/>
                  <a:pt x="2748" y="16384"/>
                </a:cubicBezTo>
                <a:lnTo>
                  <a:pt x="2748" y="16166"/>
                </a:lnTo>
                <a:cubicBezTo>
                  <a:pt x="2748" y="16108"/>
                  <a:pt x="2724" y="16061"/>
                  <a:pt x="2695" y="16061"/>
                </a:cubicBezTo>
                <a:close/>
                <a:moveTo>
                  <a:pt x="3545" y="16061"/>
                </a:moveTo>
                <a:cubicBezTo>
                  <a:pt x="3516" y="16061"/>
                  <a:pt x="3492" y="16108"/>
                  <a:pt x="3492" y="16166"/>
                </a:cubicBezTo>
                <a:lnTo>
                  <a:pt x="3492" y="16384"/>
                </a:lnTo>
                <a:cubicBezTo>
                  <a:pt x="3492" y="16441"/>
                  <a:pt x="3516" y="16488"/>
                  <a:pt x="3545" y="16488"/>
                </a:cubicBezTo>
                <a:cubicBezTo>
                  <a:pt x="3574" y="16488"/>
                  <a:pt x="3598" y="16441"/>
                  <a:pt x="3598" y="16384"/>
                </a:cubicBezTo>
                <a:lnTo>
                  <a:pt x="3598" y="16166"/>
                </a:lnTo>
                <a:cubicBezTo>
                  <a:pt x="3598" y="16108"/>
                  <a:pt x="3574" y="16061"/>
                  <a:pt x="3545" y="16061"/>
                </a:cubicBezTo>
                <a:close/>
                <a:moveTo>
                  <a:pt x="3859" y="16061"/>
                </a:moveTo>
                <a:cubicBezTo>
                  <a:pt x="3830" y="16061"/>
                  <a:pt x="3806" y="16108"/>
                  <a:pt x="3806" y="16166"/>
                </a:cubicBezTo>
                <a:lnTo>
                  <a:pt x="3806" y="16384"/>
                </a:lnTo>
                <a:cubicBezTo>
                  <a:pt x="3806" y="16441"/>
                  <a:pt x="3830" y="16488"/>
                  <a:pt x="3859" y="16488"/>
                </a:cubicBezTo>
                <a:cubicBezTo>
                  <a:pt x="3888" y="16488"/>
                  <a:pt x="3912" y="16441"/>
                  <a:pt x="3912" y="16384"/>
                </a:cubicBezTo>
                <a:lnTo>
                  <a:pt x="3912" y="16166"/>
                </a:lnTo>
                <a:cubicBezTo>
                  <a:pt x="3912" y="16108"/>
                  <a:pt x="3888" y="16061"/>
                  <a:pt x="3859" y="16061"/>
                </a:cubicBezTo>
                <a:close/>
                <a:moveTo>
                  <a:pt x="4709" y="16061"/>
                </a:moveTo>
                <a:cubicBezTo>
                  <a:pt x="4680" y="16061"/>
                  <a:pt x="4656" y="16108"/>
                  <a:pt x="4656" y="16166"/>
                </a:cubicBezTo>
                <a:lnTo>
                  <a:pt x="4656" y="16384"/>
                </a:lnTo>
                <a:cubicBezTo>
                  <a:pt x="4656" y="16441"/>
                  <a:pt x="4680" y="16488"/>
                  <a:pt x="4709" y="16488"/>
                </a:cubicBezTo>
                <a:cubicBezTo>
                  <a:pt x="4738" y="16488"/>
                  <a:pt x="4762" y="16441"/>
                  <a:pt x="4762" y="16384"/>
                </a:cubicBezTo>
                <a:lnTo>
                  <a:pt x="4762" y="16166"/>
                </a:lnTo>
                <a:cubicBezTo>
                  <a:pt x="4762" y="16108"/>
                  <a:pt x="4738" y="16061"/>
                  <a:pt x="4709" y="16061"/>
                </a:cubicBezTo>
                <a:close/>
                <a:moveTo>
                  <a:pt x="5023" y="16061"/>
                </a:moveTo>
                <a:cubicBezTo>
                  <a:pt x="4994" y="16061"/>
                  <a:pt x="4970" y="16108"/>
                  <a:pt x="4970" y="16166"/>
                </a:cubicBezTo>
                <a:lnTo>
                  <a:pt x="4970" y="16384"/>
                </a:lnTo>
                <a:cubicBezTo>
                  <a:pt x="4970" y="16441"/>
                  <a:pt x="4994" y="16488"/>
                  <a:pt x="5023" y="16488"/>
                </a:cubicBezTo>
                <a:cubicBezTo>
                  <a:pt x="5053" y="16488"/>
                  <a:pt x="5076" y="16441"/>
                  <a:pt x="5076" y="16384"/>
                </a:cubicBezTo>
                <a:lnTo>
                  <a:pt x="5076" y="16166"/>
                </a:lnTo>
                <a:cubicBezTo>
                  <a:pt x="5076" y="16108"/>
                  <a:pt x="5053" y="16061"/>
                  <a:pt x="5023" y="16061"/>
                </a:cubicBezTo>
                <a:close/>
                <a:moveTo>
                  <a:pt x="5873" y="16061"/>
                </a:moveTo>
                <a:cubicBezTo>
                  <a:pt x="5844" y="16061"/>
                  <a:pt x="5820" y="16108"/>
                  <a:pt x="5820" y="16166"/>
                </a:cubicBezTo>
                <a:lnTo>
                  <a:pt x="5820" y="16384"/>
                </a:lnTo>
                <a:cubicBezTo>
                  <a:pt x="5820" y="16441"/>
                  <a:pt x="5844" y="16488"/>
                  <a:pt x="5873" y="16488"/>
                </a:cubicBezTo>
                <a:cubicBezTo>
                  <a:pt x="5902" y="16488"/>
                  <a:pt x="5926" y="16441"/>
                  <a:pt x="5926" y="16384"/>
                </a:cubicBezTo>
                <a:lnTo>
                  <a:pt x="5926" y="16166"/>
                </a:lnTo>
                <a:cubicBezTo>
                  <a:pt x="5926" y="16108"/>
                  <a:pt x="5902" y="16061"/>
                  <a:pt x="5873" y="16061"/>
                </a:cubicBezTo>
                <a:close/>
                <a:moveTo>
                  <a:pt x="6188" y="16061"/>
                </a:moveTo>
                <a:cubicBezTo>
                  <a:pt x="6159" y="16061"/>
                  <a:pt x="6135" y="16108"/>
                  <a:pt x="6135" y="16166"/>
                </a:cubicBezTo>
                <a:lnTo>
                  <a:pt x="6135" y="16384"/>
                </a:lnTo>
                <a:cubicBezTo>
                  <a:pt x="6135" y="16441"/>
                  <a:pt x="6159" y="16488"/>
                  <a:pt x="6188" y="16488"/>
                </a:cubicBezTo>
                <a:cubicBezTo>
                  <a:pt x="6217" y="16488"/>
                  <a:pt x="6240" y="16441"/>
                  <a:pt x="6240" y="16384"/>
                </a:cubicBezTo>
                <a:lnTo>
                  <a:pt x="6240" y="16166"/>
                </a:lnTo>
                <a:cubicBezTo>
                  <a:pt x="6240" y="16108"/>
                  <a:pt x="6217" y="16061"/>
                  <a:pt x="6188" y="16061"/>
                </a:cubicBezTo>
                <a:close/>
                <a:moveTo>
                  <a:pt x="7036" y="16061"/>
                </a:moveTo>
                <a:cubicBezTo>
                  <a:pt x="7007" y="16061"/>
                  <a:pt x="6984" y="16108"/>
                  <a:pt x="6984" y="16166"/>
                </a:cubicBezTo>
                <a:lnTo>
                  <a:pt x="6984" y="16384"/>
                </a:lnTo>
                <a:cubicBezTo>
                  <a:pt x="6984" y="16441"/>
                  <a:pt x="7007" y="16488"/>
                  <a:pt x="7036" y="16488"/>
                </a:cubicBezTo>
                <a:cubicBezTo>
                  <a:pt x="7065" y="16488"/>
                  <a:pt x="7089" y="16441"/>
                  <a:pt x="7089" y="16384"/>
                </a:cubicBezTo>
                <a:lnTo>
                  <a:pt x="7089" y="16166"/>
                </a:lnTo>
                <a:cubicBezTo>
                  <a:pt x="7089" y="16108"/>
                  <a:pt x="7065" y="16061"/>
                  <a:pt x="7036" y="16061"/>
                </a:cubicBezTo>
                <a:close/>
                <a:moveTo>
                  <a:pt x="7351" y="16061"/>
                </a:moveTo>
                <a:cubicBezTo>
                  <a:pt x="7322" y="16061"/>
                  <a:pt x="7299" y="16108"/>
                  <a:pt x="7299" y="16166"/>
                </a:cubicBezTo>
                <a:lnTo>
                  <a:pt x="7299" y="16384"/>
                </a:lnTo>
                <a:cubicBezTo>
                  <a:pt x="7299" y="16441"/>
                  <a:pt x="7322" y="16488"/>
                  <a:pt x="7351" y="16488"/>
                </a:cubicBezTo>
                <a:cubicBezTo>
                  <a:pt x="7380" y="16488"/>
                  <a:pt x="7404" y="16441"/>
                  <a:pt x="7404" y="16384"/>
                </a:cubicBezTo>
                <a:lnTo>
                  <a:pt x="7404" y="16166"/>
                </a:lnTo>
                <a:cubicBezTo>
                  <a:pt x="7404" y="16108"/>
                  <a:pt x="7380" y="16061"/>
                  <a:pt x="7351" y="16061"/>
                </a:cubicBezTo>
                <a:close/>
                <a:moveTo>
                  <a:pt x="8201" y="16061"/>
                </a:moveTo>
                <a:cubicBezTo>
                  <a:pt x="8171" y="16061"/>
                  <a:pt x="8148" y="16108"/>
                  <a:pt x="8148" y="16166"/>
                </a:cubicBezTo>
                <a:lnTo>
                  <a:pt x="8148" y="16384"/>
                </a:lnTo>
                <a:cubicBezTo>
                  <a:pt x="8148" y="16441"/>
                  <a:pt x="8171" y="16488"/>
                  <a:pt x="8201" y="16488"/>
                </a:cubicBezTo>
                <a:cubicBezTo>
                  <a:pt x="8230" y="16488"/>
                  <a:pt x="8254" y="16441"/>
                  <a:pt x="8254" y="16384"/>
                </a:cubicBezTo>
                <a:lnTo>
                  <a:pt x="8254" y="16166"/>
                </a:lnTo>
                <a:cubicBezTo>
                  <a:pt x="8254" y="16108"/>
                  <a:pt x="8230" y="16061"/>
                  <a:pt x="8201" y="16061"/>
                </a:cubicBezTo>
                <a:close/>
                <a:moveTo>
                  <a:pt x="8515" y="16061"/>
                </a:moveTo>
                <a:cubicBezTo>
                  <a:pt x="8486" y="16061"/>
                  <a:pt x="8462" y="16108"/>
                  <a:pt x="8462" y="16166"/>
                </a:cubicBezTo>
                <a:lnTo>
                  <a:pt x="8462" y="16384"/>
                </a:lnTo>
                <a:cubicBezTo>
                  <a:pt x="8462" y="16441"/>
                  <a:pt x="8486" y="16488"/>
                  <a:pt x="8515" y="16488"/>
                </a:cubicBezTo>
                <a:cubicBezTo>
                  <a:pt x="8544" y="16488"/>
                  <a:pt x="8568" y="16441"/>
                  <a:pt x="8568" y="16384"/>
                </a:cubicBezTo>
                <a:lnTo>
                  <a:pt x="8568" y="16166"/>
                </a:lnTo>
                <a:cubicBezTo>
                  <a:pt x="8568" y="16108"/>
                  <a:pt x="8544" y="16061"/>
                  <a:pt x="8515" y="16061"/>
                </a:cubicBezTo>
                <a:close/>
                <a:moveTo>
                  <a:pt x="9365" y="16061"/>
                </a:moveTo>
                <a:cubicBezTo>
                  <a:pt x="9336" y="16061"/>
                  <a:pt x="9312" y="16108"/>
                  <a:pt x="9312" y="16166"/>
                </a:cubicBezTo>
                <a:lnTo>
                  <a:pt x="9312" y="16384"/>
                </a:lnTo>
                <a:cubicBezTo>
                  <a:pt x="9312" y="16441"/>
                  <a:pt x="9336" y="16488"/>
                  <a:pt x="9365" y="16488"/>
                </a:cubicBezTo>
                <a:cubicBezTo>
                  <a:pt x="9394" y="16488"/>
                  <a:pt x="9418" y="16441"/>
                  <a:pt x="9418" y="16384"/>
                </a:cubicBezTo>
                <a:lnTo>
                  <a:pt x="9418" y="16166"/>
                </a:lnTo>
                <a:cubicBezTo>
                  <a:pt x="9418" y="16108"/>
                  <a:pt x="9394" y="16061"/>
                  <a:pt x="9365" y="16061"/>
                </a:cubicBezTo>
                <a:close/>
                <a:moveTo>
                  <a:pt x="9679" y="16061"/>
                </a:moveTo>
                <a:cubicBezTo>
                  <a:pt x="9650" y="16061"/>
                  <a:pt x="9626" y="16108"/>
                  <a:pt x="9626" y="16166"/>
                </a:cubicBezTo>
                <a:lnTo>
                  <a:pt x="9626" y="16384"/>
                </a:lnTo>
                <a:cubicBezTo>
                  <a:pt x="9626" y="16441"/>
                  <a:pt x="9650" y="16488"/>
                  <a:pt x="9679" y="16488"/>
                </a:cubicBezTo>
                <a:cubicBezTo>
                  <a:pt x="9708" y="16488"/>
                  <a:pt x="9732" y="16441"/>
                  <a:pt x="9732" y="16384"/>
                </a:cubicBezTo>
                <a:lnTo>
                  <a:pt x="9732" y="16166"/>
                </a:lnTo>
                <a:cubicBezTo>
                  <a:pt x="9732" y="16108"/>
                  <a:pt x="9708" y="16061"/>
                  <a:pt x="9679" y="16061"/>
                </a:cubicBezTo>
                <a:close/>
                <a:moveTo>
                  <a:pt x="10529" y="16061"/>
                </a:moveTo>
                <a:cubicBezTo>
                  <a:pt x="10500" y="16061"/>
                  <a:pt x="10476" y="16108"/>
                  <a:pt x="10476" y="16166"/>
                </a:cubicBezTo>
                <a:lnTo>
                  <a:pt x="10476" y="16384"/>
                </a:lnTo>
                <a:cubicBezTo>
                  <a:pt x="10476" y="16441"/>
                  <a:pt x="10500" y="16488"/>
                  <a:pt x="10529" y="16488"/>
                </a:cubicBezTo>
                <a:cubicBezTo>
                  <a:pt x="10558" y="16488"/>
                  <a:pt x="10582" y="16441"/>
                  <a:pt x="10582" y="16384"/>
                </a:cubicBezTo>
                <a:lnTo>
                  <a:pt x="10582" y="16166"/>
                </a:lnTo>
                <a:cubicBezTo>
                  <a:pt x="10582" y="16108"/>
                  <a:pt x="10558" y="16061"/>
                  <a:pt x="10529" y="16061"/>
                </a:cubicBezTo>
                <a:close/>
                <a:moveTo>
                  <a:pt x="10844" y="16061"/>
                </a:moveTo>
                <a:cubicBezTo>
                  <a:pt x="10814" y="16061"/>
                  <a:pt x="10791" y="16108"/>
                  <a:pt x="10791" y="16166"/>
                </a:cubicBezTo>
                <a:lnTo>
                  <a:pt x="10791" y="16384"/>
                </a:lnTo>
                <a:cubicBezTo>
                  <a:pt x="10791" y="16441"/>
                  <a:pt x="10814" y="16488"/>
                  <a:pt x="10844" y="16488"/>
                </a:cubicBezTo>
                <a:cubicBezTo>
                  <a:pt x="10873" y="16488"/>
                  <a:pt x="10895" y="16441"/>
                  <a:pt x="10895" y="16384"/>
                </a:cubicBezTo>
                <a:lnTo>
                  <a:pt x="10895" y="16166"/>
                </a:lnTo>
                <a:cubicBezTo>
                  <a:pt x="10895" y="16108"/>
                  <a:pt x="10873" y="16061"/>
                  <a:pt x="10844" y="16061"/>
                </a:cubicBezTo>
                <a:close/>
                <a:moveTo>
                  <a:pt x="11692" y="16061"/>
                </a:moveTo>
                <a:cubicBezTo>
                  <a:pt x="11663" y="16061"/>
                  <a:pt x="11640" y="16108"/>
                  <a:pt x="11640" y="16166"/>
                </a:cubicBezTo>
                <a:lnTo>
                  <a:pt x="11640" y="16384"/>
                </a:lnTo>
                <a:cubicBezTo>
                  <a:pt x="11640" y="16441"/>
                  <a:pt x="11663" y="16488"/>
                  <a:pt x="11692" y="16488"/>
                </a:cubicBezTo>
                <a:cubicBezTo>
                  <a:pt x="11721" y="16488"/>
                  <a:pt x="11745" y="16441"/>
                  <a:pt x="11745" y="16384"/>
                </a:cubicBezTo>
                <a:lnTo>
                  <a:pt x="11745" y="16166"/>
                </a:lnTo>
                <a:cubicBezTo>
                  <a:pt x="11745" y="16108"/>
                  <a:pt x="11721" y="16061"/>
                  <a:pt x="11692" y="16061"/>
                </a:cubicBezTo>
                <a:close/>
                <a:moveTo>
                  <a:pt x="12007" y="16061"/>
                </a:moveTo>
                <a:cubicBezTo>
                  <a:pt x="11978" y="16061"/>
                  <a:pt x="11955" y="16108"/>
                  <a:pt x="11955" y="16166"/>
                </a:cubicBezTo>
                <a:lnTo>
                  <a:pt x="11955" y="16384"/>
                </a:lnTo>
                <a:cubicBezTo>
                  <a:pt x="11955" y="16441"/>
                  <a:pt x="11978" y="16488"/>
                  <a:pt x="12007" y="16488"/>
                </a:cubicBezTo>
                <a:cubicBezTo>
                  <a:pt x="12036" y="16488"/>
                  <a:pt x="12060" y="16441"/>
                  <a:pt x="12060" y="16384"/>
                </a:cubicBezTo>
                <a:lnTo>
                  <a:pt x="12060" y="16166"/>
                </a:lnTo>
                <a:cubicBezTo>
                  <a:pt x="12060" y="16108"/>
                  <a:pt x="12036" y="16061"/>
                  <a:pt x="12007" y="16061"/>
                </a:cubicBezTo>
                <a:close/>
                <a:moveTo>
                  <a:pt x="12856" y="16061"/>
                </a:moveTo>
                <a:cubicBezTo>
                  <a:pt x="12827" y="16061"/>
                  <a:pt x="12804" y="16108"/>
                  <a:pt x="12804" y="16166"/>
                </a:cubicBezTo>
                <a:lnTo>
                  <a:pt x="12804" y="16384"/>
                </a:lnTo>
                <a:cubicBezTo>
                  <a:pt x="12804" y="16441"/>
                  <a:pt x="12827" y="16488"/>
                  <a:pt x="12856" y="16488"/>
                </a:cubicBezTo>
                <a:cubicBezTo>
                  <a:pt x="12886" y="16488"/>
                  <a:pt x="12909" y="16441"/>
                  <a:pt x="12909" y="16384"/>
                </a:cubicBezTo>
                <a:lnTo>
                  <a:pt x="12909" y="16166"/>
                </a:lnTo>
                <a:cubicBezTo>
                  <a:pt x="12909" y="16108"/>
                  <a:pt x="12886" y="16061"/>
                  <a:pt x="12856" y="16061"/>
                </a:cubicBezTo>
                <a:close/>
                <a:moveTo>
                  <a:pt x="13171" y="16061"/>
                </a:moveTo>
                <a:cubicBezTo>
                  <a:pt x="13142" y="16061"/>
                  <a:pt x="13118" y="16108"/>
                  <a:pt x="13118" y="16166"/>
                </a:cubicBezTo>
                <a:lnTo>
                  <a:pt x="13118" y="16384"/>
                </a:lnTo>
                <a:cubicBezTo>
                  <a:pt x="13118" y="16441"/>
                  <a:pt x="13142" y="16488"/>
                  <a:pt x="13171" y="16488"/>
                </a:cubicBezTo>
                <a:cubicBezTo>
                  <a:pt x="13200" y="16488"/>
                  <a:pt x="13224" y="16441"/>
                  <a:pt x="13224" y="16384"/>
                </a:cubicBezTo>
                <a:lnTo>
                  <a:pt x="13224" y="16166"/>
                </a:lnTo>
                <a:cubicBezTo>
                  <a:pt x="13224" y="16108"/>
                  <a:pt x="13200" y="16061"/>
                  <a:pt x="13171" y="16061"/>
                </a:cubicBezTo>
                <a:close/>
                <a:moveTo>
                  <a:pt x="14021" y="16061"/>
                </a:moveTo>
                <a:cubicBezTo>
                  <a:pt x="13992" y="16061"/>
                  <a:pt x="13968" y="16108"/>
                  <a:pt x="13968" y="16166"/>
                </a:cubicBezTo>
                <a:lnTo>
                  <a:pt x="13968" y="16384"/>
                </a:lnTo>
                <a:cubicBezTo>
                  <a:pt x="13968" y="16441"/>
                  <a:pt x="13992" y="16488"/>
                  <a:pt x="14021" y="16488"/>
                </a:cubicBezTo>
                <a:cubicBezTo>
                  <a:pt x="14050" y="16488"/>
                  <a:pt x="14074" y="16441"/>
                  <a:pt x="14074" y="16384"/>
                </a:cubicBezTo>
                <a:lnTo>
                  <a:pt x="14074" y="16166"/>
                </a:lnTo>
                <a:cubicBezTo>
                  <a:pt x="14074" y="16108"/>
                  <a:pt x="14050" y="16061"/>
                  <a:pt x="14021" y="16061"/>
                </a:cubicBezTo>
                <a:close/>
                <a:moveTo>
                  <a:pt x="14335" y="16061"/>
                </a:moveTo>
                <a:cubicBezTo>
                  <a:pt x="14306" y="16061"/>
                  <a:pt x="14282" y="16108"/>
                  <a:pt x="14282" y="16166"/>
                </a:cubicBezTo>
                <a:lnTo>
                  <a:pt x="14282" y="16384"/>
                </a:lnTo>
                <a:cubicBezTo>
                  <a:pt x="14282" y="16441"/>
                  <a:pt x="14306" y="16488"/>
                  <a:pt x="14335" y="16488"/>
                </a:cubicBezTo>
                <a:cubicBezTo>
                  <a:pt x="14364" y="16488"/>
                  <a:pt x="14388" y="16441"/>
                  <a:pt x="14388" y="16384"/>
                </a:cubicBezTo>
                <a:lnTo>
                  <a:pt x="14388" y="16166"/>
                </a:lnTo>
                <a:cubicBezTo>
                  <a:pt x="14388" y="16108"/>
                  <a:pt x="14364" y="16061"/>
                  <a:pt x="14335" y="16061"/>
                </a:cubicBezTo>
                <a:close/>
                <a:moveTo>
                  <a:pt x="15185" y="16061"/>
                </a:moveTo>
                <a:cubicBezTo>
                  <a:pt x="15156" y="16061"/>
                  <a:pt x="15132" y="16108"/>
                  <a:pt x="15132" y="16166"/>
                </a:cubicBezTo>
                <a:lnTo>
                  <a:pt x="15132" y="16384"/>
                </a:lnTo>
                <a:cubicBezTo>
                  <a:pt x="15132" y="16441"/>
                  <a:pt x="15156" y="16488"/>
                  <a:pt x="15185" y="16488"/>
                </a:cubicBezTo>
                <a:cubicBezTo>
                  <a:pt x="15214" y="16488"/>
                  <a:pt x="15237" y="16441"/>
                  <a:pt x="15237" y="16384"/>
                </a:cubicBezTo>
                <a:lnTo>
                  <a:pt x="15237" y="16166"/>
                </a:lnTo>
                <a:cubicBezTo>
                  <a:pt x="15237" y="16108"/>
                  <a:pt x="15214" y="16061"/>
                  <a:pt x="15185" y="16061"/>
                </a:cubicBezTo>
                <a:close/>
                <a:moveTo>
                  <a:pt x="15500" y="16061"/>
                </a:moveTo>
                <a:cubicBezTo>
                  <a:pt x="15470" y="16061"/>
                  <a:pt x="15447" y="16108"/>
                  <a:pt x="15447" y="16166"/>
                </a:cubicBezTo>
                <a:lnTo>
                  <a:pt x="15447" y="16384"/>
                </a:lnTo>
                <a:cubicBezTo>
                  <a:pt x="15447" y="16441"/>
                  <a:pt x="15470" y="16488"/>
                  <a:pt x="15500" y="16488"/>
                </a:cubicBezTo>
                <a:cubicBezTo>
                  <a:pt x="15529" y="16488"/>
                  <a:pt x="15551" y="16441"/>
                  <a:pt x="15551" y="16384"/>
                </a:cubicBezTo>
                <a:lnTo>
                  <a:pt x="15551" y="16166"/>
                </a:lnTo>
                <a:cubicBezTo>
                  <a:pt x="15551" y="16108"/>
                  <a:pt x="15529" y="16061"/>
                  <a:pt x="15500" y="16061"/>
                </a:cubicBezTo>
                <a:close/>
                <a:moveTo>
                  <a:pt x="16349" y="16061"/>
                </a:moveTo>
                <a:cubicBezTo>
                  <a:pt x="16320" y="16061"/>
                  <a:pt x="16296" y="16108"/>
                  <a:pt x="16296" y="16166"/>
                </a:cubicBezTo>
                <a:lnTo>
                  <a:pt x="16296" y="16384"/>
                </a:lnTo>
                <a:cubicBezTo>
                  <a:pt x="16296" y="16441"/>
                  <a:pt x="16320" y="16488"/>
                  <a:pt x="16349" y="16488"/>
                </a:cubicBezTo>
                <a:cubicBezTo>
                  <a:pt x="16378" y="16488"/>
                  <a:pt x="16401" y="16441"/>
                  <a:pt x="16401" y="16384"/>
                </a:cubicBezTo>
                <a:lnTo>
                  <a:pt x="16401" y="16166"/>
                </a:lnTo>
                <a:cubicBezTo>
                  <a:pt x="16401" y="16108"/>
                  <a:pt x="16378" y="16061"/>
                  <a:pt x="16349" y="16061"/>
                </a:cubicBezTo>
                <a:close/>
                <a:moveTo>
                  <a:pt x="16663" y="16061"/>
                </a:moveTo>
                <a:cubicBezTo>
                  <a:pt x="16634" y="16061"/>
                  <a:pt x="16611" y="16108"/>
                  <a:pt x="16611" y="16166"/>
                </a:cubicBezTo>
                <a:lnTo>
                  <a:pt x="16611" y="16384"/>
                </a:lnTo>
                <a:cubicBezTo>
                  <a:pt x="16611" y="16441"/>
                  <a:pt x="16634" y="16488"/>
                  <a:pt x="16663" y="16488"/>
                </a:cubicBezTo>
                <a:cubicBezTo>
                  <a:pt x="16692" y="16488"/>
                  <a:pt x="16716" y="16441"/>
                  <a:pt x="16716" y="16384"/>
                </a:cubicBezTo>
                <a:lnTo>
                  <a:pt x="16716" y="16166"/>
                </a:lnTo>
                <a:cubicBezTo>
                  <a:pt x="16716" y="16108"/>
                  <a:pt x="16692" y="16061"/>
                  <a:pt x="16663" y="16061"/>
                </a:cubicBezTo>
                <a:close/>
                <a:moveTo>
                  <a:pt x="17512" y="16061"/>
                </a:moveTo>
                <a:cubicBezTo>
                  <a:pt x="17483" y="16061"/>
                  <a:pt x="17459" y="16108"/>
                  <a:pt x="17459" y="16166"/>
                </a:cubicBezTo>
                <a:lnTo>
                  <a:pt x="17459" y="16384"/>
                </a:lnTo>
                <a:cubicBezTo>
                  <a:pt x="17459" y="16441"/>
                  <a:pt x="17483" y="16488"/>
                  <a:pt x="17512" y="16488"/>
                </a:cubicBezTo>
                <a:cubicBezTo>
                  <a:pt x="17541" y="16488"/>
                  <a:pt x="17565" y="16441"/>
                  <a:pt x="17565" y="16384"/>
                </a:cubicBezTo>
                <a:lnTo>
                  <a:pt x="17565" y="16166"/>
                </a:lnTo>
                <a:cubicBezTo>
                  <a:pt x="17565" y="16108"/>
                  <a:pt x="17541" y="16061"/>
                  <a:pt x="17512" y="16061"/>
                </a:cubicBezTo>
                <a:close/>
                <a:moveTo>
                  <a:pt x="17827" y="16061"/>
                </a:moveTo>
                <a:cubicBezTo>
                  <a:pt x="17798" y="16061"/>
                  <a:pt x="17774" y="16108"/>
                  <a:pt x="17774" y="16166"/>
                </a:cubicBezTo>
                <a:lnTo>
                  <a:pt x="17774" y="16384"/>
                </a:lnTo>
                <a:cubicBezTo>
                  <a:pt x="17774" y="16441"/>
                  <a:pt x="17798" y="16488"/>
                  <a:pt x="17827" y="16488"/>
                </a:cubicBezTo>
                <a:cubicBezTo>
                  <a:pt x="17856" y="16488"/>
                  <a:pt x="17880" y="16441"/>
                  <a:pt x="17880" y="16384"/>
                </a:cubicBezTo>
                <a:lnTo>
                  <a:pt x="17880" y="16166"/>
                </a:lnTo>
                <a:cubicBezTo>
                  <a:pt x="17880" y="16108"/>
                  <a:pt x="17856" y="16061"/>
                  <a:pt x="17827" y="16061"/>
                </a:cubicBezTo>
                <a:close/>
                <a:moveTo>
                  <a:pt x="18677" y="16061"/>
                </a:moveTo>
                <a:cubicBezTo>
                  <a:pt x="18648" y="16061"/>
                  <a:pt x="18624" y="16108"/>
                  <a:pt x="18624" y="16166"/>
                </a:cubicBezTo>
                <a:lnTo>
                  <a:pt x="18624" y="16384"/>
                </a:lnTo>
                <a:cubicBezTo>
                  <a:pt x="18624" y="16441"/>
                  <a:pt x="18648" y="16488"/>
                  <a:pt x="18677" y="16488"/>
                </a:cubicBezTo>
                <a:cubicBezTo>
                  <a:pt x="18706" y="16488"/>
                  <a:pt x="18730" y="16441"/>
                  <a:pt x="18730" y="16384"/>
                </a:cubicBezTo>
                <a:lnTo>
                  <a:pt x="18730" y="16166"/>
                </a:lnTo>
                <a:cubicBezTo>
                  <a:pt x="18730" y="16108"/>
                  <a:pt x="18706" y="16061"/>
                  <a:pt x="18677" y="16061"/>
                </a:cubicBezTo>
                <a:close/>
                <a:moveTo>
                  <a:pt x="18991" y="16061"/>
                </a:moveTo>
                <a:cubicBezTo>
                  <a:pt x="18962" y="16061"/>
                  <a:pt x="18938" y="16108"/>
                  <a:pt x="18938" y="16166"/>
                </a:cubicBezTo>
                <a:lnTo>
                  <a:pt x="18938" y="16384"/>
                </a:lnTo>
                <a:cubicBezTo>
                  <a:pt x="18938" y="16441"/>
                  <a:pt x="18962" y="16488"/>
                  <a:pt x="18991" y="16488"/>
                </a:cubicBezTo>
                <a:cubicBezTo>
                  <a:pt x="19020" y="16488"/>
                  <a:pt x="19044" y="16441"/>
                  <a:pt x="19044" y="16384"/>
                </a:cubicBezTo>
                <a:lnTo>
                  <a:pt x="19044" y="16166"/>
                </a:lnTo>
                <a:cubicBezTo>
                  <a:pt x="19044" y="16108"/>
                  <a:pt x="19020" y="16061"/>
                  <a:pt x="18991" y="16061"/>
                </a:cubicBezTo>
                <a:close/>
                <a:moveTo>
                  <a:pt x="19841" y="16061"/>
                </a:moveTo>
                <a:cubicBezTo>
                  <a:pt x="19812" y="16061"/>
                  <a:pt x="19788" y="16108"/>
                  <a:pt x="19788" y="16166"/>
                </a:cubicBezTo>
                <a:lnTo>
                  <a:pt x="19788" y="16384"/>
                </a:lnTo>
                <a:cubicBezTo>
                  <a:pt x="19788" y="16441"/>
                  <a:pt x="19812" y="16488"/>
                  <a:pt x="19841" y="16488"/>
                </a:cubicBezTo>
                <a:cubicBezTo>
                  <a:pt x="19870" y="16488"/>
                  <a:pt x="19894" y="16441"/>
                  <a:pt x="19894" y="16384"/>
                </a:cubicBezTo>
                <a:lnTo>
                  <a:pt x="19894" y="16166"/>
                </a:lnTo>
                <a:cubicBezTo>
                  <a:pt x="19894" y="16108"/>
                  <a:pt x="19870" y="16061"/>
                  <a:pt x="19841" y="16061"/>
                </a:cubicBezTo>
                <a:close/>
                <a:moveTo>
                  <a:pt x="20155" y="16061"/>
                </a:moveTo>
                <a:cubicBezTo>
                  <a:pt x="20126" y="16061"/>
                  <a:pt x="20102" y="16108"/>
                  <a:pt x="20102" y="16166"/>
                </a:cubicBezTo>
                <a:lnTo>
                  <a:pt x="20102" y="16384"/>
                </a:lnTo>
                <a:cubicBezTo>
                  <a:pt x="20102" y="16441"/>
                  <a:pt x="20126" y="16488"/>
                  <a:pt x="20155" y="16488"/>
                </a:cubicBezTo>
                <a:cubicBezTo>
                  <a:pt x="20184" y="16488"/>
                  <a:pt x="20207" y="16441"/>
                  <a:pt x="20207" y="16384"/>
                </a:cubicBezTo>
                <a:lnTo>
                  <a:pt x="20207" y="16166"/>
                </a:lnTo>
                <a:cubicBezTo>
                  <a:pt x="20207" y="16108"/>
                  <a:pt x="20184" y="16061"/>
                  <a:pt x="20155" y="16061"/>
                </a:cubicBezTo>
                <a:close/>
                <a:moveTo>
                  <a:pt x="21004" y="16061"/>
                </a:moveTo>
                <a:cubicBezTo>
                  <a:pt x="20975" y="16061"/>
                  <a:pt x="20952" y="16108"/>
                  <a:pt x="20952" y="16166"/>
                </a:cubicBezTo>
                <a:lnTo>
                  <a:pt x="20952" y="16384"/>
                </a:lnTo>
                <a:cubicBezTo>
                  <a:pt x="20952" y="16441"/>
                  <a:pt x="20975" y="16488"/>
                  <a:pt x="21004" y="16488"/>
                </a:cubicBezTo>
                <a:cubicBezTo>
                  <a:pt x="21033" y="16488"/>
                  <a:pt x="21057" y="16441"/>
                  <a:pt x="21057" y="16384"/>
                </a:cubicBezTo>
                <a:lnTo>
                  <a:pt x="21057" y="16166"/>
                </a:lnTo>
                <a:cubicBezTo>
                  <a:pt x="21057" y="16108"/>
                  <a:pt x="21033" y="16061"/>
                  <a:pt x="21004" y="16061"/>
                </a:cubicBezTo>
                <a:close/>
                <a:moveTo>
                  <a:pt x="21319" y="16061"/>
                </a:moveTo>
                <a:cubicBezTo>
                  <a:pt x="21289" y="16061"/>
                  <a:pt x="21267" y="16108"/>
                  <a:pt x="21267" y="16166"/>
                </a:cubicBezTo>
                <a:lnTo>
                  <a:pt x="21267" y="16384"/>
                </a:lnTo>
                <a:cubicBezTo>
                  <a:pt x="21267" y="16441"/>
                  <a:pt x="21289" y="16488"/>
                  <a:pt x="21319" y="16488"/>
                </a:cubicBezTo>
                <a:cubicBezTo>
                  <a:pt x="21348" y="16488"/>
                  <a:pt x="21372" y="16441"/>
                  <a:pt x="21372" y="16384"/>
                </a:cubicBezTo>
                <a:lnTo>
                  <a:pt x="21372" y="16166"/>
                </a:lnTo>
                <a:cubicBezTo>
                  <a:pt x="21372" y="16108"/>
                  <a:pt x="21348" y="16061"/>
                  <a:pt x="21319" y="16061"/>
                </a:cubicBezTo>
                <a:close/>
                <a:moveTo>
                  <a:pt x="281" y="16791"/>
                </a:moveTo>
                <a:cubicBezTo>
                  <a:pt x="252" y="16791"/>
                  <a:pt x="228" y="16838"/>
                  <a:pt x="228" y="16896"/>
                </a:cubicBezTo>
                <a:lnTo>
                  <a:pt x="228" y="17116"/>
                </a:lnTo>
                <a:cubicBezTo>
                  <a:pt x="228" y="17173"/>
                  <a:pt x="252" y="17218"/>
                  <a:pt x="281" y="17218"/>
                </a:cubicBezTo>
                <a:cubicBezTo>
                  <a:pt x="311" y="17218"/>
                  <a:pt x="334" y="17173"/>
                  <a:pt x="334" y="17116"/>
                </a:cubicBezTo>
                <a:lnTo>
                  <a:pt x="334" y="16896"/>
                </a:lnTo>
                <a:cubicBezTo>
                  <a:pt x="334" y="16838"/>
                  <a:pt x="311" y="16791"/>
                  <a:pt x="281" y="16791"/>
                </a:cubicBezTo>
                <a:close/>
                <a:moveTo>
                  <a:pt x="596" y="16791"/>
                </a:moveTo>
                <a:cubicBezTo>
                  <a:pt x="567" y="16791"/>
                  <a:pt x="543" y="16838"/>
                  <a:pt x="543" y="16896"/>
                </a:cubicBezTo>
                <a:lnTo>
                  <a:pt x="543" y="17116"/>
                </a:lnTo>
                <a:cubicBezTo>
                  <a:pt x="543" y="17173"/>
                  <a:pt x="567" y="17218"/>
                  <a:pt x="596" y="17218"/>
                </a:cubicBezTo>
                <a:cubicBezTo>
                  <a:pt x="625" y="17218"/>
                  <a:pt x="649" y="17173"/>
                  <a:pt x="649" y="17116"/>
                </a:cubicBezTo>
                <a:lnTo>
                  <a:pt x="649" y="16896"/>
                </a:lnTo>
                <a:cubicBezTo>
                  <a:pt x="649" y="16838"/>
                  <a:pt x="625" y="16791"/>
                  <a:pt x="596" y="16791"/>
                </a:cubicBezTo>
                <a:close/>
                <a:moveTo>
                  <a:pt x="1446" y="16791"/>
                </a:moveTo>
                <a:cubicBezTo>
                  <a:pt x="1417" y="16791"/>
                  <a:pt x="1393" y="16838"/>
                  <a:pt x="1393" y="16896"/>
                </a:cubicBezTo>
                <a:lnTo>
                  <a:pt x="1393" y="17116"/>
                </a:lnTo>
                <a:cubicBezTo>
                  <a:pt x="1393" y="17173"/>
                  <a:pt x="1417" y="17218"/>
                  <a:pt x="1446" y="17218"/>
                </a:cubicBezTo>
                <a:cubicBezTo>
                  <a:pt x="1475" y="17218"/>
                  <a:pt x="1499" y="17173"/>
                  <a:pt x="1499" y="17116"/>
                </a:cubicBezTo>
                <a:lnTo>
                  <a:pt x="1499" y="16896"/>
                </a:lnTo>
                <a:cubicBezTo>
                  <a:pt x="1499" y="16838"/>
                  <a:pt x="1475" y="16791"/>
                  <a:pt x="1446" y="16791"/>
                </a:cubicBezTo>
                <a:close/>
                <a:moveTo>
                  <a:pt x="1760" y="16791"/>
                </a:moveTo>
                <a:cubicBezTo>
                  <a:pt x="1731" y="16791"/>
                  <a:pt x="1707" y="16838"/>
                  <a:pt x="1707" y="16896"/>
                </a:cubicBezTo>
                <a:lnTo>
                  <a:pt x="1707" y="17116"/>
                </a:lnTo>
                <a:cubicBezTo>
                  <a:pt x="1707" y="17173"/>
                  <a:pt x="1731" y="17218"/>
                  <a:pt x="1760" y="17218"/>
                </a:cubicBezTo>
                <a:cubicBezTo>
                  <a:pt x="1789" y="17218"/>
                  <a:pt x="1813" y="17173"/>
                  <a:pt x="1813" y="17116"/>
                </a:cubicBezTo>
                <a:lnTo>
                  <a:pt x="1813" y="16896"/>
                </a:lnTo>
                <a:cubicBezTo>
                  <a:pt x="1813" y="16838"/>
                  <a:pt x="1789" y="16791"/>
                  <a:pt x="1760" y="16791"/>
                </a:cubicBezTo>
                <a:close/>
                <a:moveTo>
                  <a:pt x="2610" y="16791"/>
                </a:moveTo>
                <a:cubicBezTo>
                  <a:pt x="2581" y="16791"/>
                  <a:pt x="2557" y="16838"/>
                  <a:pt x="2557" y="16896"/>
                </a:cubicBezTo>
                <a:lnTo>
                  <a:pt x="2557" y="17116"/>
                </a:lnTo>
                <a:cubicBezTo>
                  <a:pt x="2557" y="17173"/>
                  <a:pt x="2581" y="17218"/>
                  <a:pt x="2610" y="17218"/>
                </a:cubicBezTo>
                <a:cubicBezTo>
                  <a:pt x="2639" y="17218"/>
                  <a:pt x="2662" y="17173"/>
                  <a:pt x="2662" y="17116"/>
                </a:cubicBezTo>
                <a:lnTo>
                  <a:pt x="2662" y="16896"/>
                </a:lnTo>
                <a:cubicBezTo>
                  <a:pt x="2662" y="16838"/>
                  <a:pt x="2639" y="16791"/>
                  <a:pt x="2610" y="16791"/>
                </a:cubicBezTo>
                <a:close/>
                <a:moveTo>
                  <a:pt x="2924" y="16791"/>
                </a:moveTo>
                <a:cubicBezTo>
                  <a:pt x="2895" y="16791"/>
                  <a:pt x="2871" y="16838"/>
                  <a:pt x="2871" y="16896"/>
                </a:cubicBezTo>
                <a:lnTo>
                  <a:pt x="2871" y="17116"/>
                </a:lnTo>
                <a:cubicBezTo>
                  <a:pt x="2871" y="17173"/>
                  <a:pt x="2895" y="17218"/>
                  <a:pt x="2924" y="17218"/>
                </a:cubicBezTo>
                <a:cubicBezTo>
                  <a:pt x="2954" y="17218"/>
                  <a:pt x="2976" y="17173"/>
                  <a:pt x="2976" y="17116"/>
                </a:cubicBezTo>
                <a:lnTo>
                  <a:pt x="2976" y="16896"/>
                </a:lnTo>
                <a:cubicBezTo>
                  <a:pt x="2976" y="16838"/>
                  <a:pt x="2954" y="16791"/>
                  <a:pt x="2924" y="16791"/>
                </a:cubicBezTo>
                <a:close/>
                <a:moveTo>
                  <a:pt x="3773" y="16791"/>
                </a:moveTo>
                <a:cubicBezTo>
                  <a:pt x="3744" y="16791"/>
                  <a:pt x="3721" y="16838"/>
                  <a:pt x="3721" y="16896"/>
                </a:cubicBezTo>
                <a:lnTo>
                  <a:pt x="3721" y="17116"/>
                </a:lnTo>
                <a:cubicBezTo>
                  <a:pt x="3721" y="17173"/>
                  <a:pt x="3744" y="17218"/>
                  <a:pt x="3773" y="17218"/>
                </a:cubicBezTo>
                <a:cubicBezTo>
                  <a:pt x="3802" y="17218"/>
                  <a:pt x="3826" y="17173"/>
                  <a:pt x="3826" y="17116"/>
                </a:cubicBezTo>
                <a:lnTo>
                  <a:pt x="3826" y="16896"/>
                </a:lnTo>
                <a:cubicBezTo>
                  <a:pt x="3826" y="16838"/>
                  <a:pt x="3802" y="16791"/>
                  <a:pt x="3773" y="16791"/>
                </a:cubicBezTo>
                <a:close/>
                <a:moveTo>
                  <a:pt x="4088" y="16791"/>
                </a:moveTo>
                <a:cubicBezTo>
                  <a:pt x="4058" y="16791"/>
                  <a:pt x="4035" y="16838"/>
                  <a:pt x="4035" y="16896"/>
                </a:cubicBezTo>
                <a:lnTo>
                  <a:pt x="4035" y="17116"/>
                </a:lnTo>
                <a:cubicBezTo>
                  <a:pt x="4035" y="17173"/>
                  <a:pt x="4058" y="17218"/>
                  <a:pt x="4088" y="17218"/>
                </a:cubicBezTo>
                <a:cubicBezTo>
                  <a:pt x="4117" y="17218"/>
                  <a:pt x="4141" y="17173"/>
                  <a:pt x="4141" y="17116"/>
                </a:cubicBezTo>
                <a:lnTo>
                  <a:pt x="4141" y="16896"/>
                </a:lnTo>
                <a:cubicBezTo>
                  <a:pt x="4141" y="16838"/>
                  <a:pt x="4117" y="16791"/>
                  <a:pt x="4088" y="16791"/>
                </a:cubicBezTo>
                <a:close/>
                <a:moveTo>
                  <a:pt x="4937" y="16791"/>
                </a:moveTo>
                <a:cubicBezTo>
                  <a:pt x="4908" y="16791"/>
                  <a:pt x="4884" y="16838"/>
                  <a:pt x="4884" y="16896"/>
                </a:cubicBezTo>
                <a:lnTo>
                  <a:pt x="4884" y="17116"/>
                </a:lnTo>
                <a:cubicBezTo>
                  <a:pt x="4884" y="17173"/>
                  <a:pt x="4908" y="17218"/>
                  <a:pt x="4937" y="17218"/>
                </a:cubicBezTo>
                <a:cubicBezTo>
                  <a:pt x="4966" y="17218"/>
                  <a:pt x="4990" y="17173"/>
                  <a:pt x="4990" y="17116"/>
                </a:cubicBezTo>
                <a:lnTo>
                  <a:pt x="4990" y="16896"/>
                </a:lnTo>
                <a:cubicBezTo>
                  <a:pt x="4990" y="16838"/>
                  <a:pt x="4966" y="16791"/>
                  <a:pt x="4937" y="16791"/>
                </a:cubicBezTo>
                <a:close/>
                <a:moveTo>
                  <a:pt x="5252" y="16791"/>
                </a:moveTo>
                <a:cubicBezTo>
                  <a:pt x="5223" y="16791"/>
                  <a:pt x="5199" y="16838"/>
                  <a:pt x="5199" y="16896"/>
                </a:cubicBezTo>
                <a:lnTo>
                  <a:pt x="5199" y="17116"/>
                </a:lnTo>
                <a:cubicBezTo>
                  <a:pt x="5199" y="17173"/>
                  <a:pt x="5223" y="17218"/>
                  <a:pt x="5252" y="17218"/>
                </a:cubicBezTo>
                <a:cubicBezTo>
                  <a:pt x="5281" y="17218"/>
                  <a:pt x="5305" y="17173"/>
                  <a:pt x="5305" y="17116"/>
                </a:cubicBezTo>
                <a:lnTo>
                  <a:pt x="5305" y="16896"/>
                </a:lnTo>
                <a:cubicBezTo>
                  <a:pt x="5305" y="16838"/>
                  <a:pt x="5281" y="16791"/>
                  <a:pt x="5252" y="16791"/>
                </a:cubicBezTo>
                <a:close/>
                <a:moveTo>
                  <a:pt x="6102" y="16791"/>
                </a:moveTo>
                <a:cubicBezTo>
                  <a:pt x="6072" y="16791"/>
                  <a:pt x="6049" y="16838"/>
                  <a:pt x="6049" y="16896"/>
                </a:cubicBezTo>
                <a:lnTo>
                  <a:pt x="6049" y="17116"/>
                </a:lnTo>
                <a:cubicBezTo>
                  <a:pt x="6049" y="17173"/>
                  <a:pt x="6072" y="17218"/>
                  <a:pt x="6102" y="17218"/>
                </a:cubicBezTo>
                <a:cubicBezTo>
                  <a:pt x="6131" y="17218"/>
                  <a:pt x="6155" y="17173"/>
                  <a:pt x="6155" y="17116"/>
                </a:cubicBezTo>
                <a:lnTo>
                  <a:pt x="6155" y="16896"/>
                </a:lnTo>
                <a:cubicBezTo>
                  <a:pt x="6155" y="16838"/>
                  <a:pt x="6131" y="16791"/>
                  <a:pt x="6102" y="16791"/>
                </a:cubicBezTo>
                <a:close/>
                <a:moveTo>
                  <a:pt x="6416" y="16791"/>
                </a:moveTo>
                <a:cubicBezTo>
                  <a:pt x="6387" y="16791"/>
                  <a:pt x="6363" y="16838"/>
                  <a:pt x="6363" y="16896"/>
                </a:cubicBezTo>
                <a:lnTo>
                  <a:pt x="6363" y="17116"/>
                </a:lnTo>
                <a:cubicBezTo>
                  <a:pt x="6363" y="17173"/>
                  <a:pt x="6387" y="17218"/>
                  <a:pt x="6416" y="17218"/>
                </a:cubicBezTo>
                <a:cubicBezTo>
                  <a:pt x="6445" y="17218"/>
                  <a:pt x="6469" y="17173"/>
                  <a:pt x="6469" y="17116"/>
                </a:cubicBezTo>
                <a:lnTo>
                  <a:pt x="6469" y="16896"/>
                </a:lnTo>
                <a:cubicBezTo>
                  <a:pt x="6469" y="16838"/>
                  <a:pt x="6445" y="16791"/>
                  <a:pt x="6416" y="16791"/>
                </a:cubicBezTo>
                <a:close/>
                <a:moveTo>
                  <a:pt x="7266" y="16791"/>
                </a:moveTo>
                <a:cubicBezTo>
                  <a:pt x="7237" y="16791"/>
                  <a:pt x="7213" y="16838"/>
                  <a:pt x="7213" y="16896"/>
                </a:cubicBezTo>
                <a:lnTo>
                  <a:pt x="7213" y="17116"/>
                </a:lnTo>
                <a:cubicBezTo>
                  <a:pt x="7213" y="17173"/>
                  <a:pt x="7237" y="17218"/>
                  <a:pt x="7266" y="17218"/>
                </a:cubicBezTo>
                <a:cubicBezTo>
                  <a:pt x="7295" y="17218"/>
                  <a:pt x="7318" y="17173"/>
                  <a:pt x="7318" y="17116"/>
                </a:cubicBezTo>
                <a:lnTo>
                  <a:pt x="7318" y="16896"/>
                </a:lnTo>
                <a:cubicBezTo>
                  <a:pt x="7318" y="16838"/>
                  <a:pt x="7295" y="16791"/>
                  <a:pt x="7266" y="16791"/>
                </a:cubicBezTo>
                <a:close/>
                <a:moveTo>
                  <a:pt x="7580" y="16791"/>
                </a:moveTo>
                <a:cubicBezTo>
                  <a:pt x="7551" y="16791"/>
                  <a:pt x="7527" y="16838"/>
                  <a:pt x="7527" y="16896"/>
                </a:cubicBezTo>
                <a:lnTo>
                  <a:pt x="7527" y="17116"/>
                </a:lnTo>
                <a:cubicBezTo>
                  <a:pt x="7527" y="17173"/>
                  <a:pt x="7551" y="17218"/>
                  <a:pt x="7580" y="17218"/>
                </a:cubicBezTo>
                <a:cubicBezTo>
                  <a:pt x="7609" y="17218"/>
                  <a:pt x="7632" y="17173"/>
                  <a:pt x="7632" y="17116"/>
                </a:cubicBezTo>
                <a:lnTo>
                  <a:pt x="7632" y="16896"/>
                </a:lnTo>
                <a:cubicBezTo>
                  <a:pt x="7632" y="16838"/>
                  <a:pt x="7609" y="16791"/>
                  <a:pt x="7580" y="16791"/>
                </a:cubicBezTo>
                <a:close/>
                <a:moveTo>
                  <a:pt x="8429" y="16791"/>
                </a:moveTo>
                <a:cubicBezTo>
                  <a:pt x="8400" y="16791"/>
                  <a:pt x="8377" y="16838"/>
                  <a:pt x="8377" y="16896"/>
                </a:cubicBezTo>
                <a:lnTo>
                  <a:pt x="8377" y="17116"/>
                </a:lnTo>
                <a:cubicBezTo>
                  <a:pt x="8377" y="17173"/>
                  <a:pt x="8400" y="17218"/>
                  <a:pt x="8429" y="17218"/>
                </a:cubicBezTo>
                <a:cubicBezTo>
                  <a:pt x="8458" y="17218"/>
                  <a:pt x="8482" y="17173"/>
                  <a:pt x="8482" y="17116"/>
                </a:cubicBezTo>
                <a:lnTo>
                  <a:pt x="8482" y="16896"/>
                </a:lnTo>
                <a:cubicBezTo>
                  <a:pt x="8482" y="16838"/>
                  <a:pt x="8458" y="16791"/>
                  <a:pt x="8429" y="16791"/>
                </a:cubicBezTo>
                <a:close/>
                <a:moveTo>
                  <a:pt x="8744" y="16791"/>
                </a:moveTo>
                <a:cubicBezTo>
                  <a:pt x="8714" y="16791"/>
                  <a:pt x="8691" y="16838"/>
                  <a:pt x="8691" y="16896"/>
                </a:cubicBezTo>
                <a:lnTo>
                  <a:pt x="8691" y="17116"/>
                </a:lnTo>
                <a:cubicBezTo>
                  <a:pt x="8691" y="17173"/>
                  <a:pt x="8714" y="17218"/>
                  <a:pt x="8744" y="17218"/>
                </a:cubicBezTo>
                <a:cubicBezTo>
                  <a:pt x="8773" y="17218"/>
                  <a:pt x="8796" y="17173"/>
                  <a:pt x="8796" y="17116"/>
                </a:cubicBezTo>
                <a:lnTo>
                  <a:pt x="8796" y="16896"/>
                </a:lnTo>
                <a:cubicBezTo>
                  <a:pt x="8796" y="16838"/>
                  <a:pt x="8773" y="16791"/>
                  <a:pt x="8744" y="16791"/>
                </a:cubicBezTo>
                <a:close/>
                <a:moveTo>
                  <a:pt x="9593" y="16791"/>
                </a:moveTo>
                <a:cubicBezTo>
                  <a:pt x="9564" y="16791"/>
                  <a:pt x="9540" y="16838"/>
                  <a:pt x="9540" y="16896"/>
                </a:cubicBezTo>
                <a:lnTo>
                  <a:pt x="9540" y="17116"/>
                </a:lnTo>
                <a:cubicBezTo>
                  <a:pt x="9540" y="17173"/>
                  <a:pt x="9564" y="17218"/>
                  <a:pt x="9593" y="17218"/>
                </a:cubicBezTo>
                <a:cubicBezTo>
                  <a:pt x="9622" y="17218"/>
                  <a:pt x="9646" y="17173"/>
                  <a:pt x="9646" y="17116"/>
                </a:cubicBezTo>
                <a:lnTo>
                  <a:pt x="9646" y="16896"/>
                </a:lnTo>
                <a:cubicBezTo>
                  <a:pt x="9646" y="16838"/>
                  <a:pt x="9622" y="16791"/>
                  <a:pt x="9593" y="16791"/>
                </a:cubicBezTo>
                <a:close/>
                <a:moveTo>
                  <a:pt x="9908" y="16791"/>
                </a:moveTo>
                <a:cubicBezTo>
                  <a:pt x="9879" y="16791"/>
                  <a:pt x="9855" y="16838"/>
                  <a:pt x="9855" y="16896"/>
                </a:cubicBezTo>
                <a:lnTo>
                  <a:pt x="9855" y="17116"/>
                </a:lnTo>
                <a:cubicBezTo>
                  <a:pt x="9855" y="17173"/>
                  <a:pt x="9879" y="17218"/>
                  <a:pt x="9908" y="17218"/>
                </a:cubicBezTo>
                <a:cubicBezTo>
                  <a:pt x="9937" y="17218"/>
                  <a:pt x="9961" y="17173"/>
                  <a:pt x="9961" y="17116"/>
                </a:cubicBezTo>
                <a:lnTo>
                  <a:pt x="9961" y="16896"/>
                </a:lnTo>
                <a:cubicBezTo>
                  <a:pt x="9961" y="16838"/>
                  <a:pt x="9937" y="16791"/>
                  <a:pt x="9908" y="16791"/>
                </a:cubicBezTo>
                <a:close/>
                <a:moveTo>
                  <a:pt x="10758" y="16791"/>
                </a:moveTo>
                <a:cubicBezTo>
                  <a:pt x="10728" y="16791"/>
                  <a:pt x="10705" y="16838"/>
                  <a:pt x="10705" y="16896"/>
                </a:cubicBezTo>
                <a:lnTo>
                  <a:pt x="10705" y="17116"/>
                </a:lnTo>
                <a:cubicBezTo>
                  <a:pt x="10705" y="17173"/>
                  <a:pt x="10728" y="17218"/>
                  <a:pt x="10758" y="17218"/>
                </a:cubicBezTo>
                <a:cubicBezTo>
                  <a:pt x="10787" y="17218"/>
                  <a:pt x="10810" y="17173"/>
                  <a:pt x="10810" y="17116"/>
                </a:cubicBezTo>
                <a:lnTo>
                  <a:pt x="10810" y="16896"/>
                </a:lnTo>
                <a:cubicBezTo>
                  <a:pt x="10810" y="16838"/>
                  <a:pt x="10787" y="16791"/>
                  <a:pt x="10758" y="16791"/>
                </a:cubicBezTo>
                <a:close/>
                <a:moveTo>
                  <a:pt x="11072" y="16791"/>
                </a:moveTo>
                <a:cubicBezTo>
                  <a:pt x="11043" y="16791"/>
                  <a:pt x="11019" y="16838"/>
                  <a:pt x="11019" y="16896"/>
                </a:cubicBezTo>
                <a:lnTo>
                  <a:pt x="11019" y="17116"/>
                </a:lnTo>
                <a:cubicBezTo>
                  <a:pt x="11019" y="17173"/>
                  <a:pt x="11043" y="17218"/>
                  <a:pt x="11072" y="17218"/>
                </a:cubicBezTo>
                <a:cubicBezTo>
                  <a:pt x="11101" y="17218"/>
                  <a:pt x="11125" y="17173"/>
                  <a:pt x="11125" y="17116"/>
                </a:cubicBezTo>
                <a:lnTo>
                  <a:pt x="11125" y="16896"/>
                </a:lnTo>
                <a:cubicBezTo>
                  <a:pt x="11125" y="16838"/>
                  <a:pt x="11101" y="16791"/>
                  <a:pt x="11072" y="16791"/>
                </a:cubicBezTo>
                <a:close/>
                <a:moveTo>
                  <a:pt x="11922" y="16791"/>
                </a:moveTo>
                <a:cubicBezTo>
                  <a:pt x="11893" y="16791"/>
                  <a:pt x="11869" y="16838"/>
                  <a:pt x="11869" y="16896"/>
                </a:cubicBezTo>
                <a:lnTo>
                  <a:pt x="11869" y="17116"/>
                </a:lnTo>
                <a:cubicBezTo>
                  <a:pt x="11869" y="17173"/>
                  <a:pt x="11893" y="17218"/>
                  <a:pt x="11922" y="17218"/>
                </a:cubicBezTo>
                <a:cubicBezTo>
                  <a:pt x="11951" y="17218"/>
                  <a:pt x="11974" y="17173"/>
                  <a:pt x="11974" y="17116"/>
                </a:cubicBezTo>
                <a:lnTo>
                  <a:pt x="11974" y="16896"/>
                </a:lnTo>
                <a:cubicBezTo>
                  <a:pt x="11974" y="16838"/>
                  <a:pt x="11951" y="16791"/>
                  <a:pt x="11922" y="16791"/>
                </a:cubicBezTo>
                <a:close/>
                <a:moveTo>
                  <a:pt x="12236" y="16791"/>
                </a:moveTo>
                <a:cubicBezTo>
                  <a:pt x="12207" y="16791"/>
                  <a:pt x="12183" y="16838"/>
                  <a:pt x="12183" y="16896"/>
                </a:cubicBezTo>
                <a:lnTo>
                  <a:pt x="12183" y="17116"/>
                </a:lnTo>
                <a:cubicBezTo>
                  <a:pt x="12183" y="17173"/>
                  <a:pt x="12207" y="17218"/>
                  <a:pt x="12236" y="17218"/>
                </a:cubicBezTo>
                <a:cubicBezTo>
                  <a:pt x="12265" y="17218"/>
                  <a:pt x="12288" y="17173"/>
                  <a:pt x="12288" y="17116"/>
                </a:cubicBezTo>
                <a:lnTo>
                  <a:pt x="12288" y="16896"/>
                </a:lnTo>
                <a:cubicBezTo>
                  <a:pt x="12288" y="16838"/>
                  <a:pt x="12265" y="16791"/>
                  <a:pt x="12236" y="16791"/>
                </a:cubicBezTo>
                <a:close/>
                <a:moveTo>
                  <a:pt x="13085" y="16791"/>
                </a:moveTo>
                <a:cubicBezTo>
                  <a:pt x="13056" y="16791"/>
                  <a:pt x="13032" y="16838"/>
                  <a:pt x="13032" y="16896"/>
                </a:cubicBezTo>
                <a:lnTo>
                  <a:pt x="13032" y="17116"/>
                </a:lnTo>
                <a:cubicBezTo>
                  <a:pt x="13032" y="17173"/>
                  <a:pt x="13056" y="17218"/>
                  <a:pt x="13085" y="17218"/>
                </a:cubicBezTo>
                <a:cubicBezTo>
                  <a:pt x="13114" y="17218"/>
                  <a:pt x="13138" y="17173"/>
                  <a:pt x="13138" y="17116"/>
                </a:cubicBezTo>
                <a:lnTo>
                  <a:pt x="13138" y="16896"/>
                </a:lnTo>
                <a:cubicBezTo>
                  <a:pt x="13138" y="16838"/>
                  <a:pt x="13114" y="16791"/>
                  <a:pt x="13085" y="16791"/>
                </a:cubicBezTo>
                <a:close/>
                <a:moveTo>
                  <a:pt x="13399" y="16791"/>
                </a:moveTo>
                <a:cubicBezTo>
                  <a:pt x="13370" y="16791"/>
                  <a:pt x="13348" y="16838"/>
                  <a:pt x="13348" y="16896"/>
                </a:cubicBezTo>
                <a:lnTo>
                  <a:pt x="13348" y="17116"/>
                </a:lnTo>
                <a:cubicBezTo>
                  <a:pt x="13348" y="17173"/>
                  <a:pt x="13370" y="17218"/>
                  <a:pt x="13399" y="17218"/>
                </a:cubicBezTo>
                <a:cubicBezTo>
                  <a:pt x="13428" y="17218"/>
                  <a:pt x="13452" y="17173"/>
                  <a:pt x="13452" y="17116"/>
                </a:cubicBezTo>
                <a:lnTo>
                  <a:pt x="13452" y="16896"/>
                </a:lnTo>
                <a:cubicBezTo>
                  <a:pt x="13452" y="16838"/>
                  <a:pt x="13428" y="16791"/>
                  <a:pt x="13399" y="16791"/>
                </a:cubicBezTo>
                <a:close/>
                <a:moveTo>
                  <a:pt x="14249" y="16791"/>
                </a:moveTo>
                <a:cubicBezTo>
                  <a:pt x="14220" y="16791"/>
                  <a:pt x="14196" y="16838"/>
                  <a:pt x="14196" y="16896"/>
                </a:cubicBezTo>
                <a:lnTo>
                  <a:pt x="14196" y="17116"/>
                </a:lnTo>
                <a:cubicBezTo>
                  <a:pt x="14196" y="17173"/>
                  <a:pt x="14220" y="17218"/>
                  <a:pt x="14249" y="17218"/>
                </a:cubicBezTo>
                <a:cubicBezTo>
                  <a:pt x="14278" y="17218"/>
                  <a:pt x="14302" y="17173"/>
                  <a:pt x="14302" y="17116"/>
                </a:cubicBezTo>
                <a:lnTo>
                  <a:pt x="14302" y="16896"/>
                </a:lnTo>
                <a:cubicBezTo>
                  <a:pt x="14302" y="16838"/>
                  <a:pt x="14278" y="16791"/>
                  <a:pt x="14249" y="16791"/>
                </a:cubicBezTo>
                <a:close/>
                <a:moveTo>
                  <a:pt x="14564" y="16791"/>
                </a:moveTo>
                <a:cubicBezTo>
                  <a:pt x="14535" y="16791"/>
                  <a:pt x="14511" y="16838"/>
                  <a:pt x="14511" y="16896"/>
                </a:cubicBezTo>
                <a:lnTo>
                  <a:pt x="14511" y="17116"/>
                </a:lnTo>
                <a:cubicBezTo>
                  <a:pt x="14511" y="17173"/>
                  <a:pt x="14535" y="17218"/>
                  <a:pt x="14564" y="17218"/>
                </a:cubicBezTo>
                <a:cubicBezTo>
                  <a:pt x="14593" y="17218"/>
                  <a:pt x="14617" y="17173"/>
                  <a:pt x="14617" y="17116"/>
                </a:cubicBezTo>
                <a:lnTo>
                  <a:pt x="14617" y="16896"/>
                </a:lnTo>
                <a:cubicBezTo>
                  <a:pt x="14617" y="16838"/>
                  <a:pt x="14593" y="16791"/>
                  <a:pt x="14564" y="16791"/>
                </a:cubicBezTo>
                <a:close/>
                <a:moveTo>
                  <a:pt x="15413" y="16791"/>
                </a:moveTo>
                <a:cubicBezTo>
                  <a:pt x="15384" y="16791"/>
                  <a:pt x="15360" y="16838"/>
                  <a:pt x="15360" y="16896"/>
                </a:cubicBezTo>
                <a:lnTo>
                  <a:pt x="15360" y="17116"/>
                </a:lnTo>
                <a:cubicBezTo>
                  <a:pt x="15360" y="17173"/>
                  <a:pt x="15384" y="17218"/>
                  <a:pt x="15413" y="17218"/>
                </a:cubicBezTo>
                <a:cubicBezTo>
                  <a:pt x="15442" y="17218"/>
                  <a:pt x="15465" y="17173"/>
                  <a:pt x="15465" y="17116"/>
                </a:cubicBezTo>
                <a:lnTo>
                  <a:pt x="15465" y="16896"/>
                </a:lnTo>
                <a:cubicBezTo>
                  <a:pt x="15465" y="16838"/>
                  <a:pt x="15442" y="16791"/>
                  <a:pt x="15413" y="16791"/>
                </a:cubicBezTo>
                <a:close/>
                <a:moveTo>
                  <a:pt x="15728" y="16791"/>
                </a:moveTo>
                <a:cubicBezTo>
                  <a:pt x="15699" y="16791"/>
                  <a:pt x="15675" y="16838"/>
                  <a:pt x="15675" y="16896"/>
                </a:cubicBezTo>
                <a:lnTo>
                  <a:pt x="15675" y="17116"/>
                </a:lnTo>
                <a:cubicBezTo>
                  <a:pt x="15675" y="17173"/>
                  <a:pt x="15699" y="17218"/>
                  <a:pt x="15728" y="17218"/>
                </a:cubicBezTo>
                <a:cubicBezTo>
                  <a:pt x="15757" y="17218"/>
                  <a:pt x="15781" y="17173"/>
                  <a:pt x="15781" y="17116"/>
                </a:cubicBezTo>
                <a:lnTo>
                  <a:pt x="15781" y="16896"/>
                </a:lnTo>
                <a:cubicBezTo>
                  <a:pt x="15781" y="16838"/>
                  <a:pt x="15757" y="16791"/>
                  <a:pt x="15728" y="16791"/>
                </a:cubicBezTo>
                <a:close/>
                <a:moveTo>
                  <a:pt x="16578" y="16791"/>
                </a:moveTo>
                <a:cubicBezTo>
                  <a:pt x="16549" y="16791"/>
                  <a:pt x="16525" y="16838"/>
                  <a:pt x="16525" y="16896"/>
                </a:cubicBezTo>
                <a:lnTo>
                  <a:pt x="16525" y="17116"/>
                </a:lnTo>
                <a:cubicBezTo>
                  <a:pt x="16525" y="17173"/>
                  <a:pt x="16549" y="17218"/>
                  <a:pt x="16578" y="17218"/>
                </a:cubicBezTo>
                <a:cubicBezTo>
                  <a:pt x="16607" y="17218"/>
                  <a:pt x="16630" y="17173"/>
                  <a:pt x="16630" y="17116"/>
                </a:cubicBezTo>
                <a:lnTo>
                  <a:pt x="16630" y="16896"/>
                </a:lnTo>
                <a:cubicBezTo>
                  <a:pt x="16630" y="16838"/>
                  <a:pt x="16607" y="16791"/>
                  <a:pt x="16578" y="16791"/>
                </a:cubicBezTo>
                <a:close/>
                <a:moveTo>
                  <a:pt x="16892" y="16791"/>
                </a:moveTo>
                <a:cubicBezTo>
                  <a:pt x="16863" y="16791"/>
                  <a:pt x="16839" y="16838"/>
                  <a:pt x="16839" y="16896"/>
                </a:cubicBezTo>
                <a:lnTo>
                  <a:pt x="16839" y="17116"/>
                </a:lnTo>
                <a:cubicBezTo>
                  <a:pt x="16839" y="17173"/>
                  <a:pt x="16863" y="17218"/>
                  <a:pt x="16892" y="17218"/>
                </a:cubicBezTo>
                <a:cubicBezTo>
                  <a:pt x="16921" y="17218"/>
                  <a:pt x="16944" y="17173"/>
                  <a:pt x="16944" y="17116"/>
                </a:cubicBezTo>
                <a:lnTo>
                  <a:pt x="16944" y="16896"/>
                </a:lnTo>
                <a:cubicBezTo>
                  <a:pt x="16944" y="16838"/>
                  <a:pt x="16921" y="16791"/>
                  <a:pt x="16892" y="16791"/>
                </a:cubicBezTo>
                <a:close/>
                <a:moveTo>
                  <a:pt x="17741" y="16791"/>
                </a:moveTo>
                <a:cubicBezTo>
                  <a:pt x="17712" y="16791"/>
                  <a:pt x="17689" y="16838"/>
                  <a:pt x="17689" y="16896"/>
                </a:cubicBezTo>
                <a:lnTo>
                  <a:pt x="17689" y="17116"/>
                </a:lnTo>
                <a:cubicBezTo>
                  <a:pt x="17689" y="17173"/>
                  <a:pt x="17712" y="17218"/>
                  <a:pt x="17741" y="17218"/>
                </a:cubicBezTo>
                <a:cubicBezTo>
                  <a:pt x="17770" y="17218"/>
                  <a:pt x="17794" y="17173"/>
                  <a:pt x="17794" y="17116"/>
                </a:cubicBezTo>
                <a:lnTo>
                  <a:pt x="17794" y="16896"/>
                </a:lnTo>
                <a:cubicBezTo>
                  <a:pt x="17794" y="16838"/>
                  <a:pt x="17770" y="16791"/>
                  <a:pt x="17741" y="16791"/>
                </a:cubicBezTo>
                <a:close/>
                <a:moveTo>
                  <a:pt x="18055" y="16791"/>
                </a:moveTo>
                <a:cubicBezTo>
                  <a:pt x="18026" y="16791"/>
                  <a:pt x="18002" y="16838"/>
                  <a:pt x="18002" y="16896"/>
                </a:cubicBezTo>
                <a:lnTo>
                  <a:pt x="18002" y="17116"/>
                </a:lnTo>
                <a:cubicBezTo>
                  <a:pt x="18002" y="17173"/>
                  <a:pt x="18026" y="17218"/>
                  <a:pt x="18055" y="17218"/>
                </a:cubicBezTo>
                <a:cubicBezTo>
                  <a:pt x="18085" y="17218"/>
                  <a:pt x="18108" y="17173"/>
                  <a:pt x="18108" y="17116"/>
                </a:cubicBezTo>
                <a:lnTo>
                  <a:pt x="18108" y="16896"/>
                </a:lnTo>
                <a:cubicBezTo>
                  <a:pt x="18108" y="16838"/>
                  <a:pt x="18085" y="16791"/>
                  <a:pt x="18055" y="16791"/>
                </a:cubicBezTo>
                <a:close/>
                <a:moveTo>
                  <a:pt x="18905" y="16791"/>
                </a:moveTo>
                <a:cubicBezTo>
                  <a:pt x="18876" y="16791"/>
                  <a:pt x="18852" y="16838"/>
                  <a:pt x="18852" y="16896"/>
                </a:cubicBezTo>
                <a:lnTo>
                  <a:pt x="18852" y="17116"/>
                </a:lnTo>
                <a:cubicBezTo>
                  <a:pt x="18852" y="17173"/>
                  <a:pt x="18876" y="17218"/>
                  <a:pt x="18905" y="17218"/>
                </a:cubicBezTo>
                <a:cubicBezTo>
                  <a:pt x="18934" y="17218"/>
                  <a:pt x="18958" y="17173"/>
                  <a:pt x="18958" y="17116"/>
                </a:cubicBezTo>
                <a:lnTo>
                  <a:pt x="18958" y="16896"/>
                </a:lnTo>
                <a:cubicBezTo>
                  <a:pt x="18958" y="16838"/>
                  <a:pt x="18934" y="16791"/>
                  <a:pt x="18905" y="16791"/>
                </a:cubicBezTo>
                <a:close/>
                <a:moveTo>
                  <a:pt x="19220" y="16791"/>
                </a:moveTo>
                <a:cubicBezTo>
                  <a:pt x="19191" y="16791"/>
                  <a:pt x="19167" y="16838"/>
                  <a:pt x="19167" y="16896"/>
                </a:cubicBezTo>
                <a:lnTo>
                  <a:pt x="19167" y="17116"/>
                </a:lnTo>
                <a:cubicBezTo>
                  <a:pt x="19167" y="17173"/>
                  <a:pt x="19191" y="17218"/>
                  <a:pt x="19220" y="17218"/>
                </a:cubicBezTo>
                <a:cubicBezTo>
                  <a:pt x="19249" y="17218"/>
                  <a:pt x="19273" y="17173"/>
                  <a:pt x="19273" y="17116"/>
                </a:cubicBezTo>
                <a:lnTo>
                  <a:pt x="19273" y="16896"/>
                </a:lnTo>
                <a:cubicBezTo>
                  <a:pt x="19273" y="16838"/>
                  <a:pt x="19249" y="16791"/>
                  <a:pt x="19220" y="16791"/>
                </a:cubicBezTo>
                <a:close/>
                <a:moveTo>
                  <a:pt x="20069" y="16791"/>
                </a:moveTo>
                <a:cubicBezTo>
                  <a:pt x="20040" y="16791"/>
                  <a:pt x="20016" y="16838"/>
                  <a:pt x="20016" y="16896"/>
                </a:cubicBezTo>
                <a:lnTo>
                  <a:pt x="20016" y="17116"/>
                </a:lnTo>
                <a:cubicBezTo>
                  <a:pt x="20016" y="17173"/>
                  <a:pt x="20040" y="17218"/>
                  <a:pt x="20069" y="17218"/>
                </a:cubicBezTo>
                <a:cubicBezTo>
                  <a:pt x="20099" y="17218"/>
                  <a:pt x="20122" y="17173"/>
                  <a:pt x="20122" y="17116"/>
                </a:cubicBezTo>
                <a:lnTo>
                  <a:pt x="20122" y="16896"/>
                </a:lnTo>
                <a:cubicBezTo>
                  <a:pt x="20122" y="16838"/>
                  <a:pt x="20099" y="16791"/>
                  <a:pt x="20069" y="16791"/>
                </a:cubicBezTo>
                <a:close/>
                <a:moveTo>
                  <a:pt x="20384" y="16791"/>
                </a:moveTo>
                <a:cubicBezTo>
                  <a:pt x="20355" y="16791"/>
                  <a:pt x="20331" y="16838"/>
                  <a:pt x="20331" y="16896"/>
                </a:cubicBezTo>
                <a:lnTo>
                  <a:pt x="20331" y="17116"/>
                </a:lnTo>
                <a:cubicBezTo>
                  <a:pt x="20331" y="17173"/>
                  <a:pt x="20355" y="17218"/>
                  <a:pt x="20384" y="17218"/>
                </a:cubicBezTo>
                <a:cubicBezTo>
                  <a:pt x="20413" y="17218"/>
                  <a:pt x="20436" y="17173"/>
                  <a:pt x="20436" y="17116"/>
                </a:cubicBezTo>
                <a:lnTo>
                  <a:pt x="20436" y="16896"/>
                </a:lnTo>
                <a:cubicBezTo>
                  <a:pt x="20436" y="16838"/>
                  <a:pt x="20413" y="16791"/>
                  <a:pt x="20384" y="16791"/>
                </a:cubicBezTo>
                <a:close/>
                <a:moveTo>
                  <a:pt x="21234" y="16791"/>
                </a:moveTo>
                <a:cubicBezTo>
                  <a:pt x="21204" y="16791"/>
                  <a:pt x="21181" y="16838"/>
                  <a:pt x="21181" y="16896"/>
                </a:cubicBezTo>
                <a:lnTo>
                  <a:pt x="21181" y="17116"/>
                </a:lnTo>
                <a:cubicBezTo>
                  <a:pt x="21181" y="17173"/>
                  <a:pt x="21204" y="17218"/>
                  <a:pt x="21234" y="17218"/>
                </a:cubicBezTo>
                <a:cubicBezTo>
                  <a:pt x="21263" y="17218"/>
                  <a:pt x="21285" y="17173"/>
                  <a:pt x="21285" y="17116"/>
                </a:cubicBezTo>
                <a:lnTo>
                  <a:pt x="21285" y="16896"/>
                </a:lnTo>
                <a:cubicBezTo>
                  <a:pt x="21285" y="16838"/>
                  <a:pt x="21263" y="16791"/>
                  <a:pt x="21234" y="16791"/>
                </a:cubicBezTo>
                <a:close/>
                <a:moveTo>
                  <a:pt x="21547" y="16791"/>
                </a:moveTo>
                <a:cubicBezTo>
                  <a:pt x="21518" y="16791"/>
                  <a:pt x="21495" y="16838"/>
                  <a:pt x="21495" y="16896"/>
                </a:cubicBezTo>
                <a:lnTo>
                  <a:pt x="21495" y="17116"/>
                </a:lnTo>
                <a:cubicBezTo>
                  <a:pt x="21495" y="17173"/>
                  <a:pt x="21518" y="17218"/>
                  <a:pt x="21547" y="17218"/>
                </a:cubicBezTo>
                <a:cubicBezTo>
                  <a:pt x="21576" y="17218"/>
                  <a:pt x="21600" y="17173"/>
                  <a:pt x="21600" y="17116"/>
                </a:cubicBezTo>
                <a:lnTo>
                  <a:pt x="21600" y="16896"/>
                </a:lnTo>
                <a:cubicBezTo>
                  <a:pt x="21600" y="16838"/>
                  <a:pt x="21576" y="16791"/>
                  <a:pt x="21547" y="16791"/>
                </a:cubicBezTo>
                <a:close/>
                <a:moveTo>
                  <a:pt x="53" y="17521"/>
                </a:moveTo>
                <a:cubicBezTo>
                  <a:pt x="24" y="17521"/>
                  <a:pt x="0" y="17568"/>
                  <a:pt x="0" y="17626"/>
                </a:cubicBezTo>
                <a:lnTo>
                  <a:pt x="0" y="17846"/>
                </a:lnTo>
                <a:cubicBezTo>
                  <a:pt x="0" y="17903"/>
                  <a:pt x="24" y="17948"/>
                  <a:pt x="53" y="17948"/>
                </a:cubicBezTo>
                <a:cubicBezTo>
                  <a:pt x="82" y="17948"/>
                  <a:pt x="106" y="17903"/>
                  <a:pt x="106" y="17846"/>
                </a:cubicBezTo>
                <a:lnTo>
                  <a:pt x="106" y="17626"/>
                </a:lnTo>
                <a:cubicBezTo>
                  <a:pt x="106" y="17568"/>
                  <a:pt x="82" y="17521"/>
                  <a:pt x="53" y="17521"/>
                </a:cubicBezTo>
                <a:close/>
                <a:moveTo>
                  <a:pt x="367" y="17521"/>
                </a:moveTo>
                <a:cubicBezTo>
                  <a:pt x="338" y="17521"/>
                  <a:pt x="315" y="17568"/>
                  <a:pt x="315" y="17626"/>
                </a:cubicBezTo>
                <a:lnTo>
                  <a:pt x="315" y="17846"/>
                </a:lnTo>
                <a:cubicBezTo>
                  <a:pt x="315" y="17903"/>
                  <a:pt x="338" y="17948"/>
                  <a:pt x="367" y="17948"/>
                </a:cubicBezTo>
                <a:cubicBezTo>
                  <a:pt x="397" y="17948"/>
                  <a:pt x="420" y="17903"/>
                  <a:pt x="420" y="17846"/>
                </a:cubicBezTo>
                <a:lnTo>
                  <a:pt x="420" y="17626"/>
                </a:lnTo>
                <a:cubicBezTo>
                  <a:pt x="420" y="17568"/>
                  <a:pt x="397" y="17521"/>
                  <a:pt x="367" y="17521"/>
                </a:cubicBezTo>
                <a:close/>
                <a:moveTo>
                  <a:pt x="1217" y="17521"/>
                </a:moveTo>
                <a:cubicBezTo>
                  <a:pt x="1188" y="17521"/>
                  <a:pt x="1164" y="17568"/>
                  <a:pt x="1164" y="17626"/>
                </a:cubicBezTo>
                <a:lnTo>
                  <a:pt x="1164" y="17846"/>
                </a:lnTo>
                <a:cubicBezTo>
                  <a:pt x="1164" y="17903"/>
                  <a:pt x="1188" y="17948"/>
                  <a:pt x="1217" y="17948"/>
                </a:cubicBezTo>
                <a:cubicBezTo>
                  <a:pt x="1246" y="17948"/>
                  <a:pt x="1270" y="17903"/>
                  <a:pt x="1270" y="17846"/>
                </a:cubicBezTo>
                <a:lnTo>
                  <a:pt x="1270" y="17626"/>
                </a:lnTo>
                <a:cubicBezTo>
                  <a:pt x="1270" y="17568"/>
                  <a:pt x="1246" y="17521"/>
                  <a:pt x="1217" y="17521"/>
                </a:cubicBezTo>
                <a:close/>
                <a:moveTo>
                  <a:pt x="1532" y="17521"/>
                </a:moveTo>
                <a:cubicBezTo>
                  <a:pt x="1503" y="17521"/>
                  <a:pt x="1479" y="17568"/>
                  <a:pt x="1479" y="17626"/>
                </a:cubicBezTo>
                <a:lnTo>
                  <a:pt x="1479" y="17846"/>
                </a:lnTo>
                <a:cubicBezTo>
                  <a:pt x="1479" y="17903"/>
                  <a:pt x="1503" y="17948"/>
                  <a:pt x="1532" y="17948"/>
                </a:cubicBezTo>
                <a:cubicBezTo>
                  <a:pt x="1561" y="17948"/>
                  <a:pt x="1584" y="17903"/>
                  <a:pt x="1584" y="17846"/>
                </a:cubicBezTo>
                <a:lnTo>
                  <a:pt x="1584" y="17626"/>
                </a:lnTo>
                <a:cubicBezTo>
                  <a:pt x="1584" y="17568"/>
                  <a:pt x="1561" y="17521"/>
                  <a:pt x="1532" y="17521"/>
                </a:cubicBezTo>
                <a:close/>
                <a:moveTo>
                  <a:pt x="2380" y="17521"/>
                </a:moveTo>
                <a:cubicBezTo>
                  <a:pt x="2351" y="17521"/>
                  <a:pt x="2329" y="17568"/>
                  <a:pt x="2329" y="17626"/>
                </a:cubicBezTo>
                <a:lnTo>
                  <a:pt x="2329" y="17846"/>
                </a:lnTo>
                <a:cubicBezTo>
                  <a:pt x="2329" y="17903"/>
                  <a:pt x="2351" y="17948"/>
                  <a:pt x="2380" y="17948"/>
                </a:cubicBezTo>
                <a:cubicBezTo>
                  <a:pt x="2409" y="17948"/>
                  <a:pt x="2433" y="17903"/>
                  <a:pt x="2433" y="17846"/>
                </a:cubicBezTo>
                <a:lnTo>
                  <a:pt x="2433" y="17626"/>
                </a:lnTo>
                <a:cubicBezTo>
                  <a:pt x="2433" y="17568"/>
                  <a:pt x="2409" y="17521"/>
                  <a:pt x="2380" y="17521"/>
                </a:cubicBezTo>
                <a:close/>
                <a:moveTo>
                  <a:pt x="2695" y="17521"/>
                </a:moveTo>
                <a:cubicBezTo>
                  <a:pt x="2666" y="17521"/>
                  <a:pt x="2643" y="17568"/>
                  <a:pt x="2643" y="17626"/>
                </a:cubicBezTo>
                <a:lnTo>
                  <a:pt x="2643" y="17846"/>
                </a:lnTo>
                <a:cubicBezTo>
                  <a:pt x="2643" y="17903"/>
                  <a:pt x="2666" y="17948"/>
                  <a:pt x="2695" y="17948"/>
                </a:cubicBezTo>
                <a:cubicBezTo>
                  <a:pt x="2724" y="17948"/>
                  <a:pt x="2748" y="17903"/>
                  <a:pt x="2748" y="17846"/>
                </a:cubicBezTo>
                <a:lnTo>
                  <a:pt x="2748" y="17626"/>
                </a:lnTo>
                <a:cubicBezTo>
                  <a:pt x="2748" y="17568"/>
                  <a:pt x="2724" y="17521"/>
                  <a:pt x="2695" y="17521"/>
                </a:cubicBezTo>
                <a:close/>
                <a:moveTo>
                  <a:pt x="3545" y="17521"/>
                </a:moveTo>
                <a:cubicBezTo>
                  <a:pt x="3516" y="17521"/>
                  <a:pt x="3492" y="17568"/>
                  <a:pt x="3492" y="17626"/>
                </a:cubicBezTo>
                <a:lnTo>
                  <a:pt x="3492" y="17846"/>
                </a:lnTo>
                <a:cubicBezTo>
                  <a:pt x="3492" y="17903"/>
                  <a:pt x="3516" y="17948"/>
                  <a:pt x="3545" y="17948"/>
                </a:cubicBezTo>
                <a:cubicBezTo>
                  <a:pt x="3574" y="17948"/>
                  <a:pt x="3598" y="17903"/>
                  <a:pt x="3598" y="17846"/>
                </a:cubicBezTo>
                <a:lnTo>
                  <a:pt x="3598" y="17626"/>
                </a:lnTo>
                <a:cubicBezTo>
                  <a:pt x="3598" y="17568"/>
                  <a:pt x="3574" y="17521"/>
                  <a:pt x="3545" y="17521"/>
                </a:cubicBezTo>
                <a:close/>
                <a:moveTo>
                  <a:pt x="3859" y="17521"/>
                </a:moveTo>
                <a:cubicBezTo>
                  <a:pt x="3830" y="17521"/>
                  <a:pt x="3806" y="17568"/>
                  <a:pt x="3806" y="17626"/>
                </a:cubicBezTo>
                <a:lnTo>
                  <a:pt x="3806" y="17846"/>
                </a:lnTo>
                <a:cubicBezTo>
                  <a:pt x="3806" y="17903"/>
                  <a:pt x="3830" y="17948"/>
                  <a:pt x="3859" y="17948"/>
                </a:cubicBezTo>
                <a:cubicBezTo>
                  <a:pt x="3888" y="17948"/>
                  <a:pt x="3912" y="17903"/>
                  <a:pt x="3912" y="17846"/>
                </a:cubicBezTo>
                <a:lnTo>
                  <a:pt x="3912" y="17626"/>
                </a:lnTo>
                <a:cubicBezTo>
                  <a:pt x="3912" y="17568"/>
                  <a:pt x="3888" y="17521"/>
                  <a:pt x="3859" y="17521"/>
                </a:cubicBezTo>
                <a:close/>
                <a:moveTo>
                  <a:pt x="4709" y="17521"/>
                </a:moveTo>
                <a:cubicBezTo>
                  <a:pt x="4680" y="17521"/>
                  <a:pt x="4656" y="17568"/>
                  <a:pt x="4656" y="17626"/>
                </a:cubicBezTo>
                <a:lnTo>
                  <a:pt x="4656" y="17846"/>
                </a:lnTo>
                <a:cubicBezTo>
                  <a:pt x="4656" y="17903"/>
                  <a:pt x="4680" y="17948"/>
                  <a:pt x="4709" y="17948"/>
                </a:cubicBezTo>
                <a:cubicBezTo>
                  <a:pt x="4738" y="17948"/>
                  <a:pt x="4762" y="17903"/>
                  <a:pt x="4762" y="17846"/>
                </a:cubicBezTo>
                <a:lnTo>
                  <a:pt x="4762" y="17626"/>
                </a:lnTo>
                <a:cubicBezTo>
                  <a:pt x="4762" y="17568"/>
                  <a:pt x="4738" y="17521"/>
                  <a:pt x="4709" y="17521"/>
                </a:cubicBezTo>
                <a:close/>
                <a:moveTo>
                  <a:pt x="5023" y="17521"/>
                </a:moveTo>
                <a:cubicBezTo>
                  <a:pt x="4994" y="17521"/>
                  <a:pt x="4970" y="17568"/>
                  <a:pt x="4970" y="17626"/>
                </a:cubicBezTo>
                <a:lnTo>
                  <a:pt x="4970" y="17846"/>
                </a:lnTo>
                <a:cubicBezTo>
                  <a:pt x="4970" y="17903"/>
                  <a:pt x="4994" y="17948"/>
                  <a:pt x="5023" y="17948"/>
                </a:cubicBezTo>
                <a:cubicBezTo>
                  <a:pt x="5053" y="17948"/>
                  <a:pt x="5076" y="17903"/>
                  <a:pt x="5076" y="17846"/>
                </a:cubicBezTo>
                <a:lnTo>
                  <a:pt x="5076" y="17626"/>
                </a:lnTo>
                <a:cubicBezTo>
                  <a:pt x="5076" y="17568"/>
                  <a:pt x="5053" y="17521"/>
                  <a:pt x="5023" y="17521"/>
                </a:cubicBezTo>
                <a:close/>
                <a:moveTo>
                  <a:pt x="5873" y="17521"/>
                </a:moveTo>
                <a:cubicBezTo>
                  <a:pt x="5844" y="17521"/>
                  <a:pt x="5820" y="17568"/>
                  <a:pt x="5820" y="17626"/>
                </a:cubicBezTo>
                <a:lnTo>
                  <a:pt x="5820" y="17846"/>
                </a:lnTo>
                <a:cubicBezTo>
                  <a:pt x="5820" y="17903"/>
                  <a:pt x="5844" y="17948"/>
                  <a:pt x="5873" y="17948"/>
                </a:cubicBezTo>
                <a:cubicBezTo>
                  <a:pt x="5902" y="17948"/>
                  <a:pt x="5926" y="17903"/>
                  <a:pt x="5926" y="17846"/>
                </a:cubicBezTo>
                <a:lnTo>
                  <a:pt x="5926" y="17626"/>
                </a:lnTo>
                <a:cubicBezTo>
                  <a:pt x="5926" y="17568"/>
                  <a:pt x="5902" y="17521"/>
                  <a:pt x="5873" y="17521"/>
                </a:cubicBezTo>
                <a:close/>
                <a:moveTo>
                  <a:pt x="6188" y="17521"/>
                </a:moveTo>
                <a:cubicBezTo>
                  <a:pt x="6159" y="17521"/>
                  <a:pt x="6135" y="17568"/>
                  <a:pt x="6135" y="17626"/>
                </a:cubicBezTo>
                <a:lnTo>
                  <a:pt x="6135" y="17846"/>
                </a:lnTo>
                <a:cubicBezTo>
                  <a:pt x="6135" y="17903"/>
                  <a:pt x="6159" y="17948"/>
                  <a:pt x="6188" y="17948"/>
                </a:cubicBezTo>
                <a:cubicBezTo>
                  <a:pt x="6217" y="17948"/>
                  <a:pt x="6240" y="17903"/>
                  <a:pt x="6240" y="17846"/>
                </a:cubicBezTo>
                <a:lnTo>
                  <a:pt x="6240" y="17626"/>
                </a:lnTo>
                <a:cubicBezTo>
                  <a:pt x="6240" y="17568"/>
                  <a:pt x="6217" y="17521"/>
                  <a:pt x="6188" y="17521"/>
                </a:cubicBezTo>
                <a:close/>
                <a:moveTo>
                  <a:pt x="7036" y="17521"/>
                </a:moveTo>
                <a:cubicBezTo>
                  <a:pt x="7007" y="17521"/>
                  <a:pt x="6984" y="17568"/>
                  <a:pt x="6984" y="17626"/>
                </a:cubicBezTo>
                <a:lnTo>
                  <a:pt x="6984" y="17846"/>
                </a:lnTo>
                <a:cubicBezTo>
                  <a:pt x="6984" y="17903"/>
                  <a:pt x="7007" y="17948"/>
                  <a:pt x="7036" y="17948"/>
                </a:cubicBezTo>
                <a:cubicBezTo>
                  <a:pt x="7065" y="17948"/>
                  <a:pt x="7089" y="17903"/>
                  <a:pt x="7089" y="17846"/>
                </a:cubicBezTo>
                <a:lnTo>
                  <a:pt x="7089" y="17626"/>
                </a:lnTo>
                <a:cubicBezTo>
                  <a:pt x="7089" y="17568"/>
                  <a:pt x="7065" y="17521"/>
                  <a:pt x="7036" y="17521"/>
                </a:cubicBezTo>
                <a:close/>
                <a:moveTo>
                  <a:pt x="7351" y="17521"/>
                </a:moveTo>
                <a:cubicBezTo>
                  <a:pt x="7322" y="17521"/>
                  <a:pt x="7299" y="17568"/>
                  <a:pt x="7299" y="17626"/>
                </a:cubicBezTo>
                <a:lnTo>
                  <a:pt x="7299" y="17846"/>
                </a:lnTo>
                <a:cubicBezTo>
                  <a:pt x="7299" y="17903"/>
                  <a:pt x="7322" y="17948"/>
                  <a:pt x="7351" y="17948"/>
                </a:cubicBezTo>
                <a:cubicBezTo>
                  <a:pt x="7380" y="17948"/>
                  <a:pt x="7404" y="17903"/>
                  <a:pt x="7404" y="17846"/>
                </a:cubicBezTo>
                <a:lnTo>
                  <a:pt x="7404" y="17626"/>
                </a:lnTo>
                <a:cubicBezTo>
                  <a:pt x="7404" y="17568"/>
                  <a:pt x="7380" y="17521"/>
                  <a:pt x="7351" y="17521"/>
                </a:cubicBezTo>
                <a:close/>
                <a:moveTo>
                  <a:pt x="8201" y="17521"/>
                </a:moveTo>
                <a:cubicBezTo>
                  <a:pt x="8171" y="17521"/>
                  <a:pt x="8148" y="17568"/>
                  <a:pt x="8148" y="17626"/>
                </a:cubicBezTo>
                <a:lnTo>
                  <a:pt x="8148" y="17846"/>
                </a:lnTo>
                <a:cubicBezTo>
                  <a:pt x="8148" y="17903"/>
                  <a:pt x="8171" y="17948"/>
                  <a:pt x="8201" y="17948"/>
                </a:cubicBezTo>
                <a:cubicBezTo>
                  <a:pt x="8230" y="17948"/>
                  <a:pt x="8254" y="17903"/>
                  <a:pt x="8254" y="17846"/>
                </a:cubicBezTo>
                <a:lnTo>
                  <a:pt x="8254" y="17626"/>
                </a:lnTo>
                <a:cubicBezTo>
                  <a:pt x="8254" y="17568"/>
                  <a:pt x="8230" y="17521"/>
                  <a:pt x="8201" y="17521"/>
                </a:cubicBezTo>
                <a:close/>
                <a:moveTo>
                  <a:pt x="8515" y="17521"/>
                </a:moveTo>
                <a:cubicBezTo>
                  <a:pt x="8486" y="17521"/>
                  <a:pt x="8462" y="17568"/>
                  <a:pt x="8462" y="17626"/>
                </a:cubicBezTo>
                <a:lnTo>
                  <a:pt x="8462" y="17846"/>
                </a:lnTo>
                <a:cubicBezTo>
                  <a:pt x="8462" y="17903"/>
                  <a:pt x="8486" y="17948"/>
                  <a:pt x="8515" y="17948"/>
                </a:cubicBezTo>
                <a:cubicBezTo>
                  <a:pt x="8544" y="17948"/>
                  <a:pt x="8568" y="17903"/>
                  <a:pt x="8568" y="17846"/>
                </a:cubicBezTo>
                <a:lnTo>
                  <a:pt x="8568" y="17626"/>
                </a:lnTo>
                <a:cubicBezTo>
                  <a:pt x="8568" y="17568"/>
                  <a:pt x="8544" y="17521"/>
                  <a:pt x="8515" y="17521"/>
                </a:cubicBezTo>
                <a:close/>
                <a:moveTo>
                  <a:pt x="9365" y="17521"/>
                </a:moveTo>
                <a:cubicBezTo>
                  <a:pt x="9336" y="17521"/>
                  <a:pt x="9312" y="17568"/>
                  <a:pt x="9312" y="17626"/>
                </a:cubicBezTo>
                <a:lnTo>
                  <a:pt x="9312" y="17846"/>
                </a:lnTo>
                <a:cubicBezTo>
                  <a:pt x="9312" y="17903"/>
                  <a:pt x="9336" y="17948"/>
                  <a:pt x="9365" y="17948"/>
                </a:cubicBezTo>
                <a:cubicBezTo>
                  <a:pt x="9394" y="17948"/>
                  <a:pt x="9418" y="17903"/>
                  <a:pt x="9418" y="17846"/>
                </a:cubicBezTo>
                <a:lnTo>
                  <a:pt x="9418" y="17626"/>
                </a:lnTo>
                <a:cubicBezTo>
                  <a:pt x="9418" y="17568"/>
                  <a:pt x="9394" y="17521"/>
                  <a:pt x="9365" y="17521"/>
                </a:cubicBezTo>
                <a:close/>
                <a:moveTo>
                  <a:pt x="9679" y="17521"/>
                </a:moveTo>
                <a:cubicBezTo>
                  <a:pt x="9650" y="17521"/>
                  <a:pt x="9626" y="17568"/>
                  <a:pt x="9626" y="17626"/>
                </a:cubicBezTo>
                <a:lnTo>
                  <a:pt x="9626" y="17846"/>
                </a:lnTo>
                <a:cubicBezTo>
                  <a:pt x="9626" y="17903"/>
                  <a:pt x="9650" y="17948"/>
                  <a:pt x="9679" y="17948"/>
                </a:cubicBezTo>
                <a:cubicBezTo>
                  <a:pt x="9708" y="17948"/>
                  <a:pt x="9732" y="17903"/>
                  <a:pt x="9732" y="17846"/>
                </a:cubicBezTo>
                <a:lnTo>
                  <a:pt x="9732" y="17626"/>
                </a:lnTo>
                <a:cubicBezTo>
                  <a:pt x="9732" y="17568"/>
                  <a:pt x="9708" y="17521"/>
                  <a:pt x="9679" y="17521"/>
                </a:cubicBezTo>
                <a:close/>
                <a:moveTo>
                  <a:pt x="10529" y="17521"/>
                </a:moveTo>
                <a:cubicBezTo>
                  <a:pt x="10500" y="17521"/>
                  <a:pt x="10476" y="17568"/>
                  <a:pt x="10476" y="17626"/>
                </a:cubicBezTo>
                <a:lnTo>
                  <a:pt x="10476" y="17846"/>
                </a:lnTo>
                <a:cubicBezTo>
                  <a:pt x="10476" y="17903"/>
                  <a:pt x="10500" y="17948"/>
                  <a:pt x="10529" y="17948"/>
                </a:cubicBezTo>
                <a:cubicBezTo>
                  <a:pt x="10558" y="17948"/>
                  <a:pt x="10582" y="17903"/>
                  <a:pt x="10582" y="17846"/>
                </a:cubicBezTo>
                <a:lnTo>
                  <a:pt x="10582" y="17626"/>
                </a:lnTo>
                <a:cubicBezTo>
                  <a:pt x="10582" y="17568"/>
                  <a:pt x="10558" y="17521"/>
                  <a:pt x="10529" y="17521"/>
                </a:cubicBezTo>
                <a:close/>
                <a:moveTo>
                  <a:pt x="10844" y="17521"/>
                </a:moveTo>
                <a:cubicBezTo>
                  <a:pt x="10814" y="17521"/>
                  <a:pt x="10791" y="17568"/>
                  <a:pt x="10791" y="17626"/>
                </a:cubicBezTo>
                <a:lnTo>
                  <a:pt x="10791" y="17846"/>
                </a:lnTo>
                <a:cubicBezTo>
                  <a:pt x="10791" y="17903"/>
                  <a:pt x="10814" y="17948"/>
                  <a:pt x="10844" y="17948"/>
                </a:cubicBezTo>
                <a:cubicBezTo>
                  <a:pt x="10873" y="17948"/>
                  <a:pt x="10895" y="17903"/>
                  <a:pt x="10895" y="17846"/>
                </a:cubicBezTo>
                <a:lnTo>
                  <a:pt x="10895" y="17626"/>
                </a:lnTo>
                <a:cubicBezTo>
                  <a:pt x="10895" y="17568"/>
                  <a:pt x="10873" y="17521"/>
                  <a:pt x="10844" y="17521"/>
                </a:cubicBezTo>
                <a:close/>
                <a:moveTo>
                  <a:pt x="11692" y="17521"/>
                </a:moveTo>
                <a:cubicBezTo>
                  <a:pt x="11663" y="17521"/>
                  <a:pt x="11640" y="17568"/>
                  <a:pt x="11640" y="17626"/>
                </a:cubicBezTo>
                <a:lnTo>
                  <a:pt x="11640" y="17846"/>
                </a:lnTo>
                <a:cubicBezTo>
                  <a:pt x="11640" y="17903"/>
                  <a:pt x="11663" y="17948"/>
                  <a:pt x="11692" y="17948"/>
                </a:cubicBezTo>
                <a:cubicBezTo>
                  <a:pt x="11721" y="17948"/>
                  <a:pt x="11745" y="17903"/>
                  <a:pt x="11745" y="17846"/>
                </a:cubicBezTo>
                <a:lnTo>
                  <a:pt x="11745" y="17626"/>
                </a:lnTo>
                <a:cubicBezTo>
                  <a:pt x="11745" y="17568"/>
                  <a:pt x="11721" y="17521"/>
                  <a:pt x="11692" y="17521"/>
                </a:cubicBezTo>
                <a:close/>
                <a:moveTo>
                  <a:pt x="12007" y="17521"/>
                </a:moveTo>
                <a:cubicBezTo>
                  <a:pt x="11978" y="17521"/>
                  <a:pt x="11955" y="17568"/>
                  <a:pt x="11955" y="17626"/>
                </a:cubicBezTo>
                <a:lnTo>
                  <a:pt x="11955" y="17846"/>
                </a:lnTo>
                <a:cubicBezTo>
                  <a:pt x="11955" y="17903"/>
                  <a:pt x="11978" y="17948"/>
                  <a:pt x="12007" y="17948"/>
                </a:cubicBezTo>
                <a:cubicBezTo>
                  <a:pt x="12036" y="17948"/>
                  <a:pt x="12060" y="17903"/>
                  <a:pt x="12060" y="17846"/>
                </a:cubicBezTo>
                <a:lnTo>
                  <a:pt x="12060" y="17626"/>
                </a:lnTo>
                <a:cubicBezTo>
                  <a:pt x="12060" y="17568"/>
                  <a:pt x="12036" y="17521"/>
                  <a:pt x="12007" y="17521"/>
                </a:cubicBezTo>
                <a:close/>
                <a:moveTo>
                  <a:pt x="12856" y="17521"/>
                </a:moveTo>
                <a:cubicBezTo>
                  <a:pt x="12827" y="17521"/>
                  <a:pt x="12804" y="17568"/>
                  <a:pt x="12804" y="17626"/>
                </a:cubicBezTo>
                <a:lnTo>
                  <a:pt x="12804" y="17846"/>
                </a:lnTo>
                <a:cubicBezTo>
                  <a:pt x="12804" y="17903"/>
                  <a:pt x="12827" y="17948"/>
                  <a:pt x="12856" y="17948"/>
                </a:cubicBezTo>
                <a:cubicBezTo>
                  <a:pt x="12886" y="17948"/>
                  <a:pt x="12909" y="17903"/>
                  <a:pt x="12909" y="17846"/>
                </a:cubicBezTo>
                <a:lnTo>
                  <a:pt x="12909" y="17626"/>
                </a:lnTo>
                <a:cubicBezTo>
                  <a:pt x="12909" y="17568"/>
                  <a:pt x="12886" y="17521"/>
                  <a:pt x="12856" y="17521"/>
                </a:cubicBezTo>
                <a:close/>
                <a:moveTo>
                  <a:pt x="13171" y="17521"/>
                </a:moveTo>
                <a:cubicBezTo>
                  <a:pt x="13142" y="17521"/>
                  <a:pt x="13118" y="17568"/>
                  <a:pt x="13118" y="17626"/>
                </a:cubicBezTo>
                <a:lnTo>
                  <a:pt x="13118" y="17846"/>
                </a:lnTo>
                <a:cubicBezTo>
                  <a:pt x="13118" y="17903"/>
                  <a:pt x="13142" y="17948"/>
                  <a:pt x="13171" y="17948"/>
                </a:cubicBezTo>
                <a:cubicBezTo>
                  <a:pt x="13200" y="17948"/>
                  <a:pt x="13224" y="17903"/>
                  <a:pt x="13224" y="17846"/>
                </a:cubicBezTo>
                <a:lnTo>
                  <a:pt x="13224" y="17626"/>
                </a:lnTo>
                <a:cubicBezTo>
                  <a:pt x="13224" y="17568"/>
                  <a:pt x="13200" y="17521"/>
                  <a:pt x="13171" y="17521"/>
                </a:cubicBezTo>
                <a:close/>
                <a:moveTo>
                  <a:pt x="14021" y="17521"/>
                </a:moveTo>
                <a:cubicBezTo>
                  <a:pt x="13992" y="17521"/>
                  <a:pt x="13968" y="17568"/>
                  <a:pt x="13968" y="17626"/>
                </a:cubicBezTo>
                <a:lnTo>
                  <a:pt x="13968" y="17846"/>
                </a:lnTo>
                <a:cubicBezTo>
                  <a:pt x="13968" y="17903"/>
                  <a:pt x="13992" y="17948"/>
                  <a:pt x="14021" y="17948"/>
                </a:cubicBezTo>
                <a:cubicBezTo>
                  <a:pt x="14050" y="17948"/>
                  <a:pt x="14074" y="17903"/>
                  <a:pt x="14074" y="17846"/>
                </a:cubicBezTo>
                <a:lnTo>
                  <a:pt x="14074" y="17626"/>
                </a:lnTo>
                <a:cubicBezTo>
                  <a:pt x="14074" y="17568"/>
                  <a:pt x="14050" y="17521"/>
                  <a:pt x="14021" y="17521"/>
                </a:cubicBezTo>
                <a:close/>
                <a:moveTo>
                  <a:pt x="14335" y="17521"/>
                </a:moveTo>
                <a:cubicBezTo>
                  <a:pt x="14306" y="17521"/>
                  <a:pt x="14282" y="17568"/>
                  <a:pt x="14282" y="17626"/>
                </a:cubicBezTo>
                <a:lnTo>
                  <a:pt x="14282" y="17846"/>
                </a:lnTo>
                <a:cubicBezTo>
                  <a:pt x="14282" y="17903"/>
                  <a:pt x="14306" y="17948"/>
                  <a:pt x="14335" y="17948"/>
                </a:cubicBezTo>
                <a:cubicBezTo>
                  <a:pt x="14364" y="17948"/>
                  <a:pt x="14388" y="17903"/>
                  <a:pt x="14388" y="17846"/>
                </a:cubicBezTo>
                <a:lnTo>
                  <a:pt x="14388" y="17626"/>
                </a:lnTo>
                <a:cubicBezTo>
                  <a:pt x="14388" y="17568"/>
                  <a:pt x="14364" y="17521"/>
                  <a:pt x="14335" y="17521"/>
                </a:cubicBezTo>
                <a:close/>
                <a:moveTo>
                  <a:pt x="15185" y="17521"/>
                </a:moveTo>
                <a:cubicBezTo>
                  <a:pt x="15156" y="17521"/>
                  <a:pt x="15132" y="17568"/>
                  <a:pt x="15132" y="17626"/>
                </a:cubicBezTo>
                <a:lnTo>
                  <a:pt x="15132" y="17846"/>
                </a:lnTo>
                <a:cubicBezTo>
                  <a:pt x="15132" y="17903"/>
                  <a:pt x="15156" y="17948"/>
                  <a:pt x="15185" y="17948"/>
                </a:cubicBezTo>
                <a:cubicBezTo>
                  <a:pt x="15214" y="17948"/>
                  <a:pt x="15237" y="17903"/>
                  <a:pt x="15237" y="17846"/>
                </a:cubicBezTo>
                <a:lnTo>
                  <a:pt x="15237" y="17626"/>
                </a:lnTo>
                <a:cubicBezTo>
                  <a:pt x="15237" y="17568"/>
                  <a:pt x="15214" y="17521"/>
                  <a:pt x="15185" y="17521"/>
                </a:cubicBezTo>
                <a:close/>
                <a:moveTo>
                  <a:pt x="15500" y="17521"/>
                </a:moveTo>
                <a:cubicBezTo>
                  <a:pt x="15470" y="17521"/>
                  <a:pt x="15447" y="17568"/>
                  <a:pt x="15447" y="17626"/>
                </a:cubicBezTo>
                <a:lnTo>
                  <a:pt x="15447" y="17846"/>
                </a:lnTo>
                <a:cubicBezTo>
                  <a:pt x="15447" y="17903"/>
                  <a:pt x="15470" y="17948"/>
                  <a:pt x="15500" y="17948"/>
                </a:cubicBezTo>
                <a:cubicBezTo>
                  <a:pt x="15529" y="17948"/>
                  <a:pt x="15551" y="17903"/>
                  <a:pt x="15551" y="17846"/>
                </a:cubicBezTo>
                <a:lnTo>
                  <a:pt x="15551" y="17626"/>
                </a:lnTo>
                <a:cubicBezTo>
                  <a:pt x="15551" y="17568"/>
                  <a:pt x="15529" y="17521"/>
                  <a:pt x="15500" y="17521"/>
                </a:cubicBezTo>
                <a:close/>
                <a:moveTo>
                  <a:pt x="16349" y="17521"/>
                </a:moveTo>
                <a:cubicBezTo>
                  <a:pt x="16320" y="17521"/>
                  <a:pt x="16296" y="17568"/>
                  <a:pt x="16296" y="17626"/>
                </a:cubicBezTo>
                <a:lnTo>
                  <a:pt x="16296" y="17846"/>
                </a:lnTo>
                <a:cubicBezTo>
                  <a:pt x="16296" y="17903"/>
                  <a:pt x="16320" y="17948"/>
                  <a:pt x="16349" y="17948"/>
                </a:cubicBezTo>
                <a:cubicBezTo>
                  <a:pt x="16378" y="17948"/>
                  <a:pt x="16401" y="17903"/>
                  <a:pt x="16401" y="17846"/>
                </a:cubicBezTo>
                <a:lnTo>
                  <a:pt x="16401" y="17626"/>
                </a:lnTo>
                <a:cubicBezTo>
                  <a:pt x="16401" y="17568"/>
                  <a:pt x="16378" y="17521"/>
                  <a:pt x="16349" y="17521"/>
                </a:cubicBezTo>
                <a:close/>
                <a:moveTo>
                  <a:pt x="16663" y="17521"/>
                </a:moveTo>
                <a:cubicBezTo>
                  <a:pt x="16634" y="17521"/>
                  <a:pt x="16611" y="17568"/>
                  <a:pt x="16611" y="17626"/>
                </a:cubicBezTo>
                <a:lnTo>
                  <a:pt x="16611" y="17846"/>
                </a:lnTo>
                <a:cubicBezTo>
                  <a:pt x="16611" y="17903"/>
                  <a:pt x="16634" y="17948"/>
                  <a:pt x="16663" y="17948"/>
                </a:cubicBezTo>
                <a:cubicBezTo>
                  <a:pt x="16692" y="17948"/>
                  <a:pt x="16716" y="17903"/>
                  <a:pt x="16716" y="17846"/>
                </a:cubicBezTo>
                <a:lnTo>
                  <a:pt x="16716" y="17626"/>
                </a:lnTo>
                <a:cubicBezTo>
                  <a:pt x="16716" y="17568"/>
                  <a:pt x="16692" y="17521"/>
                  <a:pt x="16663" y="17521"/>
                </a:cubicBezTo>
                <a:close/>
                <a:moveTo>
                  <a:pt x="17512" y="17521"/>
                </a:moveTo>
                <a:cubicBezTo>
                  <a:pt x="17483" y="17521"/>
                  <a:pt x="17459" y="17568"/>
                  <a:pt x="17459" y="17626"/>
                </a:cubicBezTo>
                <a:lnTo>
                  <a:pt x="17459" y="17846"/>
                </a:lnTo>
                <a:cubicBezTo>
                  <a:pt x="17459" y="17903"/>
                  <a:pt x="17483" y="17948"/>
                  <a:pt x="17512" y="17948"/>
                </a:cubicBezTo>
                <a:cubicBezTo>
                  <a:pt x="17541" y="17948"/>
                  <a:pt x="17565" y="17903"/>
                  <a:pt x="17565" y="17846"/>
                </a:cubicBezTo>
                <a:lnTo>
                  <a:pt x="17565" y="17626"/>
                </a:lnTo>
                <a:cubicBezTo>
                  <a:pt x="17565" y="17568"/>
                  <a:pt x="17541" y="17521"/>
                  <a:pt x="17512" y="17521"/>
                </a:cubicBezTo>
                <a:close/>
                <a:moveTo>
                  <a:pt x="17827" y="17521"/>
                </a:moveTo>
                <a:cubicBezTo>
                  <a:pt x="17798" y="17521"/>
                  <a:pt x="17774" y="17568"/>
                  <a:pt x="17774" y="17626"/>
                </a:cubicBezTo>
                <a:lnTo>
                  <a:pt x="17774" y="17846"/>
                </a:lnTo>
                <a:cubicBezTo>
                  <a:pt x="17774" y="17903"/>
                  <a:pt x="17798" y="17948"/>
                  <a:pt x="17827" y="17948"/>
                </a:cubicBezTo>
                <a:cubicBezTo>
                  <a:pt x="17856" y="17948"/>
                  <a:pt x="17880" y="17903"/>
                  <a:pt x="17880" y="17846"/>
                </a:cubicBezTo>
                <a:lnTo>
                  <a:pt x="17880" y="17626"/>
                </a:lnTo>
                <a:cubicBezTo>
                  <a:pt x="17880" y="17568"/>
                  <a:pt x="17856" y="17521"/>
                  <a:pt x="17827" y="17521"/>
                </a:cubicBezTo>
                <a:close/>
                <a:moveTo>
                  <a:pt x="18677" y="17521"/>
                </a:moveTo>
                <a:cubicBezTo>
                  <a:pt x="18648" y="17521"/>
                  <a:pt x="18624" y="17568"/>
                  <a:pt x="18624" y="17626"/>
                </a:cubicBezTo>
                <a:lnTo>
                  <a:pt x="18624" y="17846"/>
                </a:lnTo>
                <a:cubicBezTo>
                  <a:pt x="18624" y="17903"/>
                  <a:pt x="18648" y="17948"/>
                  <a:pt x="18677" y="17948"/>
                </a:cubicBezTo>
                <a:cubicBezTo>
                  <a:pt x="18706" y="17948"/>
                  <a:pt x="18730" y="17903"/>
                  <a:pt x="18730" y="17846"/>
                </a:cubicBezTo>
                <a:lnTo>
                  <a:pt x="18730" y="17626"/>
                </a:lnTo>
                <a:cubicBezTo>
                  <a:pt x="18730" y="17568"/>
                  <a:pt x="18706" y="17521"/>
                  <a:pt x="18677" y="17521"/>
                </a:cubicBezTo>
                <a:close/>
                <a:moveTo>
                  <a:pt x="18991" y="17521"/>
                </a:moveTo>
                <a:cubicBezTo>
                  <a:pt x="18962" y="17521"/>
                  <a:pt x="18938" y="17568"/>
                  <a:pt x="18938" y="17626"/>
                </a:cubicBezTo>
                <a:lnTo>
                  <a:pt x="18938" y="17846"/>
                </a:lnTo>
                <a:cubicBezTo>
                  <a:pt x="18938" y="17903"/>
                  <a:pt x="18962" y="17948"/>
                  <a:pt x="18991" y="17948"/>
                </a:cubicBezTo>
                <a:cubicBezTo>
                  <a:pt x="19020" y="17948"/>
                  <a:pt x="19044" y="17903"/>
                  <a:pt x="19044" y="17846"/>
                </a:cubicBezTo>
                <a:lnTo>
                  <a:pt x="19044" y="17626"/>
                </a:lnTo>
                <a:cubicBezTo>
                  <a:pt x="19044" y="17568"/>
                  <a:pt x="19020" y="17521"/>
                  <a:pt x="18991" y="17521"/>
                </a:cubicBezTo>
                <a:close/>
                <a:moveTo>
                  <a:pt x="19841" y="17521"/>
                </a:moveTo>
                <a:cubicBezTo>
                  <a:pt x="19812" y="17521"/>
                  <a:pt x="19788" y="17568"/>
                  <a:pt x="19788" y="17626"/>
                </a:cubicBezTo>
                <a:lnTo>
                  <a:pt x="19788" y="17846"/>
                </a:lnTo>
                <a:cubicBezTo>
                  <a:pt x="19788" y="17903"/>
                  <a:pt x="19812" y="17948"/>
                  <a:pt x="19841" y="17948"/>
                </a:cubicBezTo>
                <a:cubicBezTo>
                  <a:pt x="19870" y="17948"/>
                  <a:pt x="19894" y="17903"/>
                  <a:pt x="19894" y="17846"/>
                </a:cubicBezTo>
                <a:lnTo>
                  <a:pt x="19894" y="17626"/>
                </a:lnTo>
                <a:cubicBezTo>
                  <a:pt x="19894" y="17568"/>
                  <a:pt x="19870" y="17521"/>
                  <a:pt x="19841" y="17521"/>
                </a:cubicBezTo>
                <a:close/>
                <a:moveTo>
                  <a:pt x="20155" y="17521"/>
                </a:moveTo>
                <a:cubicBezTo>
                  <a:pt x="20126" y="17521"/>
                  <a:pt x="20102" y="17568"/>
                  <a:pt x="20102" y="17626"/>
                </a:cubicBezTo>
                <a:lnTo>
                  <a:pt x="20102" y="17846"/>
                </a:lnTo>
                <a:cubicBezTo>
                  <a:pt x="20102" y="17903"/>
                  <a:pt x="20126" y="17948"/>
                  <a:pt x="20155" y="17948"/>
                </a:cubicBezTo>
                <a:cubicBezTo>
                  <a:pt x="20184" y="17948"/>
                  <a:pt x="20207" y="17903"/>
                  <a:pt x="20207" y="17846"/>
                </a:cubicBezTo>
                <a:lnTo>
                  <a:pt x="20207" y="17626"/>
                </a:lnTo>
                <a:cubicBezTo>
                  <a:pt x="20207" y="17568"/>
                  <a:pt x="20184" y="17521"/>
                  <a:pt x="20155" y="17521"/>
                </a:cubicBezTo>
                <a:close/>
                <a:moveTo>
                  <a:pt x="21004" y="17521"/>
                </a:moveTo>
                <a:cubicBezTo>
                  <a:pt x="20975" y="17521"/>
                  <a:pt x="20952" y="17568"/>
                  <a:pt x="20952" y="17626"/>
                </a:cubicBezTo>
                <a:lnTo>
                  <a:pt x="20952" y="17846"/>
                </a:lnTo>
                <a:cubicBezTo>
                  <a:pt x="20952" y="17903"/>
                  <a:pt x="20975" y="17948"/>
                  <a:pt x="21004" y="17948"/>
                </a:cubicBezTo>
                <a:cubicBezTo>
                  <a:pt x="21033" y="17948"/>
                  <a:pt x="21057" y="17903"/>
                  <a:pt x="21057" y="17846"/>
                </a:cubicBezTo>
                <a:lnTo>
                  <a:pt x="21057" y="17626"/>
                </a:lnTo>
                <a:cubicBezTo>
                  <a:pt x="21057" y="17568"/>
                  <a:pt x="21033" y="17521"/>
                  <a:pt x="21004" y="17521"/>
                </a:cubicBezTo>
                <a:close/>
                <a:moveTo>
                  <a:pt x="21319" y="17521"/>
                </a:moveTo>
                <a:cubicBezTo>
                  <a:pt x="21289" y="17521"/>
                  <a:pt x="21267" y="17568"/>
                  <a:pt x="21267" y="17626"/>
                </a:cubicBezTo>
                <a:lnTo>
                  <a:pt x="21267" y="17846"/>
                </a:lnTo>
                <a:cubicBezTo>
                  <a:pt x="21267" y="17903"/>
                  <a:pt x="21289" y="17948"/>
                  <a:pt x="21319" y="17948"/>
                </a:cubicBezTo>
                <a:cubicBezTo>
                  <a:pt x="21348" y="17948"/>
                  <a:pt x="21372" y="17903"/>
                  <a:pt x="21372" y="17846"/>
                </a:cubicBezTo>
                <a:lnTo>
                  <a:pt x="21372" y="17626"/>
                </a:lnTo>
                <a:cubicBezTo>
                  <a:pt x="21372" y="17568"/>
                  <a:pt x="21348" y="17521"/>
                  <a:pt x="21319" y="17521"/>
                </a:cubicBezTo>
                <a:close/>
                <a:moveTo>
                  <a:pt x="281" y="18251"/>
                </a:moveTo>
                <a:cubicBezTo>
                  <a:pt x="252" y="18251"/>
                  <a:pt x="228" y="18298"/>
                  <a:pt x="228" y="18356"/>
                </a:cubicBezTo>
                <a:lnTo>
                  <a:pt x="228" y="18576"/>
                </a:lnTo>
                <a:cubicBezTo>
                  <a:pt x="228" y="18633"/>
                  <a:pt x="252" y="18678"/>
                  <a:pt x="281" y="18678"/>
                </a:cubicBezTo>
                <a:cubicBezTo>
                  <a:pt x="311" y="18678"/>
                  <a:pt x="334" y="18633"/>
                  <a:pt x="334" y="18576"/>
                </a:cubicBezTo>
                <a:lnTo>
                  <a:pt x="334" y="18356"/>
                </a:lnTo>
                <a:cubicBezTo>
                  <a:pt x="334" y="18298"/>
                  <a:pt x="311" y="18251"/>
                  <a:pt x="281" y="18251"/>
                </a:cubicBezTo>
                <a:close/>
                <a:moveTo>
                  <a:pt x="596" y="18251"/>
                </a:moveTo>
                <a:cubicBezTo>
                  <a:pt x="567" y="18251"/>
                  <a:pt x="543" y="18298"/>
                  <a:pt x="543" y="18356"/>
                </a:cubicBezTo>
                <a:lnTo>
                  <a:pt x="543" y="18576"/>
                </a:lnTo>
                <a:cubicBezTo>
                  <a:pt x="543" y="18633"/>
                  <a:pt x="567" y="18678"/>
                  <a:pt x="596" y="18678"/>
                </a:cubicBezTo>
                <a:cubicBezTo>
                  <a:pt x="625" y="18678"/>
                  <a:pt x="649" y="18633"/>
                  <a:pt x="649" y="18576"/>
                </a:cubicBezTo>
                <a:lnTo>
                  <a:pt x="649" y="18356"/>
                </a:lnTo>
                <a:cubicBezTo>
                  <a:pt x="649" y="18298"/>
                  <a:pt x="625" y="18251"/>
                  <a:pt x="596" y="18251"/>
                </a:cubicBezTo>
                <a:close/>
                <a:moveTo>
                  <a:pt x="1446" y="18251"/>
                </a:moveTo>
                <a:cubicBezTo>
                  <a:pt x="1417" y="18251"/>
                  <a:pt x="1393" y="18298"/>
                  <a:pt x="1393" y="18356"/>
                </a:cubicBezTo>
                <a:lnTo>
                  <a:pt x="1393" y="18576"/>
                </a:lnTo>
                <a:cubicBezTo>
                  <a:pt x="1393" y="18633"/>
                  <a:pt x="1417" y="18678"/>
                  <a:pt x="1446" y="18678"/>
                </a:cubicBezTo>
                <a:cubicBezTo>
                  <a:pt x="1475" y="18678"/>
                  <a:pt x="1499" y="18633"/>
                  <a:pt x="1499" y="18576"/>
                </a:cubicBezTo>
                <a:lnTo>
                  <a:pt x="1499" y="18356"/>
                </a:lnTo>
                <a:cubicBezTo>
                  <a:pt x="1499" y="18298"/>
                  <a:pt x="1475" y="18251"/>
                  <a:pt x="1446" y="18251"/>
                </a:cubicBezTo>
                <a:close/>
                <a:moveTo>
                  <a:pt x="1760" y="18251"/>
                </a:moveTo>
                <a:cubicBezTo>
                  <a:pt x="1731" y="18251"/>
                  <a:pt x="1707" y="18298"/>
                  <a:pt x="1707" y="18356"/>
                </a:cubicBezTo>
                <a:lnTo>
                  <a:pt x="1707" y="18576"/>
                </a:lnTo>
                <a:cubicBezTo>
                  <a:pt x="1707" y="18633"/>
                  <a:pt x="1731" y="18678"/>
                  <a:pt x="1760" y="18678"/>
                </a:cubicBezTo>
                <a:cubicBezTo>
                  <a:pt x="1789" y="18678"/>
                  <a:pt x="1813" y="18633"/>
                  <a:pt x="1813" y="18576"/>
                </a:cubicBezTo>
                <a:lnTo>
                  <a:pt x="1813" y="18356"/>
                </a:lnTo>
                <a:cubicBezTo>
                  <a:pt x="1813" y="18298"/>
                  <a:pt x="1789" y="18251"/>
                  <a:pt x="1760" y="18251"/>
                </a:cubicBezTo>
                <a:close/>
                <a:moveTo>
                  <a:pt x="2610" y="18251"/>
                </a:moveTo>
                <a:cubicBezTo>
                  <a:pt x="2581" y="18251"/>
                  <a:pt x="2557" y="18298"/>
                  <a:pt x="2557" y="18356"/>
                </a:cubicBezTo>
                <a:lnTo>
                  <a:pt x="2557" y="18576"/>
                </a:lnTo>
                <a:cubicBezTo>
                  <a:pt x="2557" y="18633"/>
                  <a:pt x="2581" y="18678"/>
                  <a:pt x="2610" y="18678"/>
                </a:cubicBezTo>
                <a:cubicBezTo>
                  <a:pt x="2639" y="18678"/>
                  <a:pt x="2662" y="18633"/>
                  <a:pt x="2662" y="18576"/>
                </a:cubicBezTo>
                <a:lnTo>
                  <a:pt x="2662" y="18356"/>
                </a:lnTo>
                <a:cubicBezTo>
                  <a:pt x="2662" y="18298"/>
                  <a:pt x="2639" y="18251"/>
                  <a:pt x="2610" y="18251"/>
                </a:cubicBezTo>
                <a:close/>
                <a:moveTo>
                  <a:pt x="2924" y="18251"/>
                </a:moveTo>
                <a:cubicBezTo>
                  <a:pt x="2895" y="18251"/>
                  <a:pt x="2871" y="18298"/>
                  <a:pt x="2871" y="18356"/>
                </a:cubicBezTo>
                <a:lnTo>
                  <a:pt x="2871" y="18576"/>
                </a:lnTo>
                <a:cubicBezTo>
                  <a:pt x="2871" y="18633"/>
                  <a:pt x="2895" y="18678"/>
                  <a:pt x="2924" y="18678"/>
                </a:cubicBezTo>
                <a:cubicBezTo>
                  <a:pt x="2954" y="18678"/>
                  <a:pt x="2976" y="18633"/>
                  <a:pt x="2976" y="18576"/>
                </a:cubicBezTo>
                <a:lnTo>
                  <a:pt x="2976" y="18356"/>
                </a:lnTo>
                <a:cubicBezTo>
                  <a:pt x="2976" y="18298"/>
                  <a:pt x="2954" y="18251"/>
                  <a:pt x="2924" y="18251"/>
                </a:cubicBezTo>
                <a:close/>
                <a:moveTo>
                  <a:pt x="3773" y="18251"/>
                </a:moveTo>
                <a:cubicBezTo>
                  <a:pt x="3744" y="18251"/>
                  <a:pt x="3721" y="18298"/>
                  <a:pt x="3721" y="18356"/>
                </a:cubicBezTo>
                <a:lnTo>
                  <a:pt x="3721" y="18576"/>
                </a:lnTo>
                <a:cubicBezTo>
                  <a:pt x="3721" y="18633"/>
                  <a:pt x="3744" y="18678"/>
                  <a:pt x="3773" y="18678"/>
                </a:cubicBezTo>
                <a:cubicBezTo>
                  <a:pt x="3802" y="18678"/>
                  <a:pt x="3826" y="18633"/>
                  <a:pt x="3826" y="18576"/>
                </a:cubicBezTo>
                <a:lnTo>
                  <a:pt x="3826" y="18356"/>
                </a:lnTo>
                <a:cubicBezTo>
                  <a:pt x="3826" y="18298"/>
                  <a:pt x="3802" y="18251"/>
                  <a:pt x="3773" y="18251"/>
                </a:cubicBezTo>
                <a:close/>
                <a:moveTo>
                  <a:pt x="4088" y="18251"/>
                </a:moveTo>
                <a:cubicBezTo>
                  <a:pt x="4058" y="18251"/>
                  <a:pt x="4035" y="18298"/>
                  <a:pt x="4035" y="18356"/>
                </a:cubicBezTo>
                <a:lnTo>
                  <a:pt x="4035" y="18576"/>
                </a:lnTo>
                <a:cubicBezTo>
                  <a:pt x="4035" y="18633"/>
                  <a:pt x="4058" y="18678"/>
                  <a:pt x="4088" y="18678"/>
                </a:cubicBezTo>
                <a:cubicBezTo>
                  <a:pt x="4117" y="18678"/>
                  <a:pt x="4141" y="18633"/>
                  <a:pt x="4141" y="18576"/>
                </a:cubicBezTo>
                <a:lnTo>
                  <a:pt x="4141" y="18356"/>
                </a:lnTo>
                <a:cubicBezTo>
                  <a:pt x="4141" y="18298"/>
                  <a:pt x="4117" y="18251"/>
                  <a:pt x="4088" y="18251"/>
                </a:cubicBezTo>
                <a:close/>
                <a:moveTo>
                  <a:pt x="4937" y="18251"/>
                </a:moveTo>
                <a:cubicBezTo>
                  <a:pt x="4908" y="18251"/>
                  <a:pt x="4884" y="18298"/>
                  <a:pt x="4884" y="18356"/>
                </a:cubicBezTo>
                <a:lnTo>
                  <a:pt x="4884" y="18576"/>
                </a:lnTo>
                <a:cubicBezTo>
                  <a:pt x="4884" y="18633"/>
                  <a:pt x="4908" y="18678"/>
                  <a:pt x="4937" y="18678"/>
                </a:cubicBezTo>
                <a:cubicBezTo>
                  <a:pt x="4966" y="18678"/>
                  <a:pt x="4990" y="18633"/>
                  <a:pt x="4990" y="18576"/>
                </a:cubicBezTo>
                <a:lnTo>
                  <a:pt x="4990" y="18356"/>
                </a:lnTo>
                <a:cubicBezTo>
                  <a:pt x="4990" y="18298"/>
                  <a:pt x="4966" y="18251"/>
                  <a:pt x="4937" y="18251"/>
                </a:cubicBezTo>
                <a:close/>
                <a:moveTo>
                  <a:pt x="5252" y="18251"/>
                </a:moveTo>
                <a:cubicBezTo>
                  <a:pt x="5223" y="18251"/>
                  <a:pt x="5199" y="18298"/>
                  <a:pt x="5199" y="18356"/>
                </a:cubicBezTo>
                <a:lnTo>
                  <a:pt x="5199" y="18576"/>
                </a:lnTo>
                <a:cubicBezTo>
                  <a:pt x="5199" y="18633"/>
                  <a:pt x="5223" y="18678"/>
                  <a:pt x="5252" y="18678"/>
                </a:cubicBezTo>
                <a:cubicBezTo>
                  <a:pt x="5281" y="18678"/>
                  <a:pt x="5305" y="18633"/>
                  <a:pt x="5305" y="18576"/>
                </a:cubicBezTo>
                <a:lnTo>
                  <a:pt x="5305" y="18356"/>
                </a:lnTo>
                <a:cubicBezTo>
                  <a:pt x="5305" y="18298"/>
                  <a:pt x="5281" y="18251"/>
                  <a:pt x="5252" y="18251"/>
                </a:cubicBezTo>
                <a:close/>
                <a:moveTo>
                  <a:pt x="6102" y="18251"/>
                </a:moveTo>
                <a:cubicBezTo>
                  <a:pt x="6072" y="18251"/>
                  <a:pt x="6049" y="18298"/>
                  <a:pt x="6049" y="18356"/>
                </a:cubicBezTo>
                <a:lnTo>
                  <a:pt x="6049" y="18576"/>
                </a:lnTo>
                <a:cubicBezTo>
                  <a:pt x="6049" y="18633"/>
                  <a:pt x="6072" y="18678"/>
                  <a:pt x="6102" y="18678"/>
                </a:cubicBezTo>
                <a:cubicBezTo>
                  <a:pt x="6131" y="18678"/>
                  <a:pt x="6155" y="18633"/>
                  <a:pt x="6155" y="18576"/>
                </a:cubicBezTo>
                <a:lnTo>
                  <a:pt x="6155" y="18356"/>
                </a:lnTo>
                <a:cubicBezTo>
                  <a:pt x="6155" y="18298"/>
                  <a:pt x="6131" y="18251"/>
                  <a:pt x="6102" y="18251"/>
                </a:cubicBezTo>
                <a:close/>
                <a:moveTo>
                  <a:pt x="6416" y="18251"/>
                </a:moveTo>
                <a:cubicBezTo>
                  <a:pt x="6387" y="18251"/>
                  <a:pt x="6363" y="18298"/>
                  <a:pt x="6363" y="18356"/>
                </a:cubicBezTo>
                <a:lnTo>
                  <a:pt x="6363" y="18576"/>
                </a:lnTo>
                <a:cubicBezTo>
                  <a:pt x="6363" y="18633"/>
                  <a:pt x="6387" y="18678"/>
                  <a:pt x="6416" y="18678"/>
                </a:cubicBezTo>
                <a:cubicBezTo>
                  <a:pt x="6445" y="18678"/>
                  <a:pt x="6469" y="18633"/>
                  <a:pt x="6469" y="18576"/>
                </a:cubicBezTo>
                <a:lnTo>
                  <a:pt x="6469" y="18356"/>
                </a:lnTo>
                <a:cubicBezTo>
                  <a:pt x="6469" y="18298"/>
                  <a:pt x="6445" y="18251"/>
                  <a:pt x="6416" y="18251"/>
                </a:cubicBezTo>
                <a:close/>
                <a:moveTo>
                  <a:pt x="7266" y="18251"/>
                </a:moveTo>
                <a:cubicBezTo>
                  <a:pt x="7237" y="18251"/>
                  <a:pt x="7213" y="18298"/>
                  <a:pt x="7213" y="18356"/>
                </a:cubicBezTo>
                <a:lnTo>
                  <a:pt x="7213" y="18576"/>
                </a:lnTo>
                <a:cubicBezTo>
                  <a:pt x="7213" y="18633"/>
                  <a:pt x="7237" y="18678"/>
                  <a:pt x="7266" y="18678"/>
                </a:cubicBezTo>
                <a:cubicBezTo>
                  <a:pt x="7295" y="18678"/>
                  <a:pt x="7318" y="18633"/>
                  <a:pt x="7318" y="18576"/>
                </a:cubicBezTo>
                <a:lnTo>
                  <a:pt x="7318" y="18356"/>
                </a:lnTo>
                <a:cubicBezTo>
                  <a:pt x="7318" y="18298"/>
                  <a:pt x="7295" y="18251"/>
                  <a:pt x="7266" y="18251"/>
                </a:cubicBezTo>
                <a:close/>
                <a:moveTo>
                  <a:pt x="7580" y="18251"/>
                </a:moveTo>
                <a:cubicBezTo>
                  <a:pt x="7551" y="18251"/>
                  <a:pt x="7527" y="18298"/>
                  <a:pt x="7527" y="18356"/>
                </a:cubicBezTo>
                <a:lnTo>
                  <a:pt x="7527" y="18576"/>
                </a:lnTo>
                <a:cubicBezTo>
                  <a:pt x="7527" y="18633"/>
                  <a:pt x="7551" y="18678"/>
                  <a:pt x="7580" y="18678"/>
                </a:cubicBezTo>
                <a:cubicBezTo>
                  <a:pt x="7609" y="18678"/>
                  <a:pt x="7632" y="18633"/>
                  <a:pt x="7632" y="18576"/>
                </a:cubicBezTo>
                <a:lnTo>
                  <a:pt x="7632" y="18356"/>
                </a:lnTo>
                <a:cubicBezTo>
                  <a:pt x="7632" y="18298"/>
                  <a:pt x="7609" y="18251"/>
                  <a:pt x="7580" y="18251"/>
                </a:cubicBezTo>
                <a:close/>
                <a:moveTo>
                  <a:pt x="8429" y="18251"/>
                </a:moveTo>
                <a:cubicBezTo>
                  <a:pt x="8400" y="18251"/>
                  <a:pt x="8377" y="18298"/>
                  <a:pt x="8377" y="18356"/>
                </a:cubicBezTo>
                <a:lnTo>
                  <a:pt x="8377" y="18576"/>
                </a:lnTo>
                <a:cubicBezTo>
                  <a:pt x="8377" y="18633"/>
                  <a:pt x="8400" y="18678"/>
                  <a:pt x="8429" y="18678"/>
                </a:cubicBezTo>
                <a:cubicBezTo>
                  <a:pt x="8458" y="18678"/>
                  <a:pt x="8482" y="18633"/>
                  <a:pt x="8482" y="18576"/>
                </a:cubicBezTo>
                <a:lnTo>
                  <a:pt x="8482" y="18356"/>
                </a:lnTo>
                <a:cubicBezTo>
                  <a:pt x="8482" y="18298"/>
                  <a:pt x="8458" y="18251"/>
                  <a:pt x="8429" y="18251"/>
                </a:cubicBezTo>
                <a:close/>
                <a:moveTo>
                  <a:pt x="8744" y="18251"/>
                </a:moveTo>
                <a:cubicBezTo>
                  <a:pt x="8714" y="18251"/>
                  <a:pt x="8691" y="18298"/>
                  <a:pt x="8691" y="18356"/>
                </a:cubicBezTo>
                <a:lnTo>
                  <a:pt x="8691" y="18576"/>
                </a:lnTo>
                <a:cubicBezTo>
                  <a:pt x="8691" y="18633"/>
                  <a:pt x="8714" y="18678"/>
                  <a:pt x="8744" y="18678"/>
                </a:cubicBezTo>
                <a:cubicBezTo>
                  <a:pt x="8773" y="18678"/>
                  <a:pt x="8796" y="18633"/>
                  <a:pt x="8796" y="18576"/>
                </a:cubicBezTo>
                <a:lnTo>
                  <a:pt x="8796" y="18356"/>
                </a:lnTo>
                <a:cubicBezTo>
                  <a:pt x="8796" y="18298"/>
                  <a:pt x="8773" y="18251"/>
                  <a:pt x="8744" y="18251"/>
                </a:cubicBezTo>
                <a:close/>
                <a:moveTo>
                  <a:pt x="9593" y="18251"/>
                </a:moveTo>
                <a:cubicBezTo>
                  <a:pt x="9564" y="18251"/>
                  <a:pt x="9540" y="18298"/>
                  <a:pt x="9540" y="18356"/>
                </a:cubicBezTo>
                <a:lnTo>
                  <a:pt x="9540" y="18576"/>
                </a:lnTo>
                <a:cubicBezTo>
                  <a:pt x="9540" y="18633"/>
                  <a:pt x="9564" y="18678"/>
                  <a:pt x="9593" y="18678"/>
                </a:cubicBezTo>
                <a:cubicBezTo>
                  <a:pt x="9622" y="18678"/>
                  <a:pt x="9646" y="18633"/>
                  <a:pt x="9646" y="18576"/>
                </a:cubicBezTo>
                <a:lnTo>
                  <a:pt x="9646" y="18356"/>
                </a:lnTo>
                <a:cubicBezTo>
                  <a:pt x="9646" y="18298"/>
                  <a:pt x="9622" y="18251"/>
                  <a:pt x="9593" y="18251"/>
                </a:cubicBezTo>
                <a:close/>
                <a:moveTo>
                  <a:pt x="9908" y="18251"/>
                </a:moveTo>
                <a:cubicBezTo>
                  <a:pt x="9879" y="18251"/>
                  <a:pt x="9855" y="18298"/>
                  <a:pt x="9855" y="18356"/>
                </a:cubicBezTo>
                <a:lnTo>
                  <a:pt x="9855" y="18576"/>
                </a:lnTo>
                <a:cubicBezTo>
                  <a:pt x="9855" y="18633"/>
                  <a:pt x="9879" y="18678"/>
                  <a:pt x="9908" y="18678"/>
                </a:cubicBezTo>
                <a:cubicBezTo>
                  <a:pt x="9937" y="18678"/>
                  <a:pt x="9961" y="18633"/>
                  <a:pt x="9961" y="18576"/>
                </a:cubicBezTo>
                <a:lnTo>
                  <a:pt x="9961" y="18356"/>
                </a:lnTo>
                <a:cubicBezTo>
                  <a:pt x="9961" y="18298"/>
                  <a:pt x="9937" y="18251"/>
                  <a:pt x="9908" y="18251"/>
                </a:cubicBezTo>
                <a:close/>
                <a:moveTo>
                  <a:pt x="10758" y="18251"/>
                </a:moveTo>
                <a:cubicBezTo>
                  <a:pt x="10728" y="18251"/>
                  <a:pt x="10705" y="18298"/>
                  <a:pt x="10705" y="18356"/>
                </a:cubicBezTo>
                <a:lnTo>
                  <a:pt x="10705" y="18576"/>
                </a:lnTo>
                <a:cubicBezTo>
                  <a:pt x="10705" y="18633"/>
                  <a:pt x="10728" y="18678"/>
                  <a:pt x="10758" y="18678"/>
                </a:cubicBezTo>
                <a:cubicBezTo>
                  <a:pt x="10787" y="18678"/>
                  <a:pt x="10810" y="18633"/>
                  <a:pt x="10810" y="18576"/>
                </a:cubicBezTo>
                <a:lnTo>
                  <a:pt x="10810" y="18356"/>
                </a:lnTo>
                <a:cubicBezTo>
                  <a:pt x="10810" y="18298"/>
                  <a:pt x="10787" y="18251"/>
                  <a:pt x="10758" y="18251"/>
                </a:cubicBezTo>
                <a:close/>
                <a:moveTo>
                  <a:pt x="11072" y="18251"/>
                </a:moveTo>
                <a:cubicBezTo>
                  <a:pt x="11043" y="18251"/>
                  <a:pt x="11019" y="18298"/>
                  <a:pt x="11019" y="18356"/>
                </a:cubicBezTo>
                <a:lnTo>
                  <a:pt x="11019" y="18576"/>
                </a:lnTo>
                <a:cubicBezTo>
                  <a:pt x="11019" y="18633"/>
                  <a:pt x="11043" y="18678"/>
                  <a:pt x="11072" y="18678"/>
                </a:cubicBezTo>
                <a:cubicBezTo>
                  <a:pt x="11101" y="18678"/>
                  <a:pt x="11125" y="18633"/>
                  <a:pt x="11125" y="18576"/>
                </a:cubicBezTo>
                <a:lnTo>
                  <a:pt x="11125" y="18356"/>
                </a:lnTo>
                <a:cubicBezTo>
                  <a:pt x="11125" y="18298"/>
                  <a:pt x="11101" y="18251"/>
                  <a:pt x="11072" y="18251"/>
                </a:cubicBezTo>
                <a:close/>
                <a:moveTo>
                  <a:pt x="11922" y="18251"/>
                </a:moveTo>
                <a:cubicBezTo>
                  <a:pt x="11893" y="18251"/>
                  <a:pt x="11869" y="18298"/>
                  <a:pt x="11869" y="18356"/>
                </a:cubicBezTo>
                <a:lnTo>
                  <a:pt x="11869" y="18576"/>
                </a:lnTo>
                <a:cubicBezTo>
                  <a:pt x="11869" y="18633"/>
                  <a:pt x="11893" y="18678"/>
                  <a:pt x="11922" y="18678"/>
                </a:cubicBezTo>
                <a:cubicBezTo>
                  <a:pt x="11951" y="18678"/>
                  <a:pt x="11974" y="18633"/>
                  <a:pt x="11974" y="18576"/>
                </a:cubicBezTo>
                <a:lnTo>
                  <a:pt x="11974" y="18356"/>
                </a:lnTo>
                <a:cubicBezTo>
                  <a:pt x="11974" y="18298"/>
                  <a:pt x="11951" y="18251"/>
                  <a:pt x="11922" y="18251"/>
                </a:cubicBezTo>
                <a:close/>
                <a:moveTo>
                  <a:pt x="12236" y="18251"/>
                </a:moveTo>
                <a:cubicBezTo>
                  <a:pt x="12207" y="18251"/>
                  <a:pt x="12183" y="18298"/>
                  <a:pt x="12183" y="18356"/>
                </a:cubicBezTo>
                <a:lnTo>
                  <a:pt x="12183" y="18576"/>
                </a:lnTo>
                <a:cubicBezTo>
                  <a:pt x="12183" y="18633"/>
                  <a:pt x="12207" y="18678"/>
                  <a:pt x="12236" y="18678"/>
                </a:cubicBezTo>
                <a:cubicBezTo>
                  <a:pt x="12265" y="18678"/>
                  <a:pt x="12288" y="18633"/>
                  <a:pt x="12288" y="18576"/>
                </a:cubicBezTo>
                <a:lnTo>
                  <a:pt x="12288" y="18356"/>
                </a:lnTo>
                <a:cubicBezTo>
                  <a:pt x="12288" y="18298"/>
                  <a:pt x="12265" y="18251"/>
                  <a:pt x="12236" y="18251"/>
                </a:cubicBezTo>
                <a:close/>
                <a:moveTo>
                  <a:pt x="13085" y="18251"/>
                </a:moveTo>
                <a:cubicBezTo>
                  <a:pt x="13056" y="18251"/>
                  <a:pt x="13032" y="18298"/>
                  <a:pt x="13032" y="18356"/>
                </a:cubicBezTo>
                <a:lnTo>
                  <a:pt x="13032" y="18576"/>
                </a:lnTo>
                <a:cubicBezTo>
                  <a:pt x="13032" y="18633"/>
                  <a:pt x="13056" y="18678"/>
                  <a:pt x="13085" y="18678"/>
                </a:cubicBezTo>
                <a:cubicBezTo>
                  <a:pt x="13114" y="18678"/>
                  <a:pt x="13138" y="18633"/>
                  <a:pt x="13138" y="18576"/>
                </a:cubicBezTo>
                <a:lnTo>
                  <a:pt x="13138" y="18356"/>
                </a:lnTo>
                <a:cubicBezTo>
                  <a:pt x="13138" y="18298"/>
                  <a:pt x="13114" y="18251"/>
                  <a:pt x="13085" y="18251"/>
                </a:cubicBezTo>
                <a:close/>
                <a:moveTo>
                  <a:pt x="13399" y="18251"/>
                </a:moveTo>
                <a:cubicBezTo>
                  <a:pt x="13370" y="18251"/>
                  <a:pt x="13348" y="18298"/>
                  <a:pt x="13348" y="18356"/>
                </a:cubicBezTo>
                <a:lnTo>
                  <a:pt x="13348" y="18576"/>
                </a:lnTo>
                <a:cubicBezTo>
                  <a:pt x="13348" y="18633"/>
                  <a:pt x="13370" y="18678"/>
                  <a:pt x="13399" y="18678"/>
                </a:cubicBezTo>
                <a:cubicBezTo>
                  <a:pt x="13428" y="18678"/>
                  <a:pt x="13452" y="18633"/>
                  <a:pt x="13452" y="18576"/>
                </a:cubicBezTo>
                <a:lnTo>
                  <a:pt x="13452" y="18356"/>
                </a:lnTo>
                <a:cubicBezTo>
                  <a:pt x="13452" y="18298"/>
                  <a:pt x="13428" y="18251"/>
                  <a:pt x="13399" y="18251"/>
                </a:cubicBezTo>
                <a:close/>
                <a:moveTo>
                  <a:pt x="14249" y="18251"/>
                </a:moveTo>
                <a:cubicBezTo>
                  <a:pt x="14220" y="18251"/>
                  <a:pt x="14196" y="18298"/>
                  <a:pt x="14196" y="18356"/>
                </a:cubicBezTo>
                <a:lnTo>
                  <a:pt x="14196" y="18576"/>
                </a:lnTo>
                <a:cubicBezTo>
                  <a:pt x="14196" y="18633"/>
                  <a:pt x="14220" y="18678"/>
                  <a:pt x="14249" y="18678"/>
                </a:cubicBezTo>
                <a:cubicBezTo>
                  <a:pt x="14278" y="18678"/>
                  <a:pt x="14302" y="18633"/>
                  <a:pt x="14302" y="18576"/>
                </a:cubicBezTo>
                <a:lnTo>
                  <a:pt x="14302" y="18356"/>
                </a:lnTo>
                <a:cubicBezTo>
                  <a:pt x="14302" y="18298"/>
                  <a:pt x="14278" y="18251"/>
                  <a:pt x="14249" y="18251"/>
                </a:cubicBezTo>
                <a:close/>
                <a:moveTo>
                  <a:pt x="14564" y="18251"/>
                </a:moveTo>
                <a:cubicBezTo>
                  <a:pt x="14535" y="18251"/>
                  <a:pt x="14511" y="18298"/>
                  <a:pt x="14511" y="18356"/>
                </a:cubicBezTo>
                <a:lnTo>
                  <a:pt x="14511" y="18576"/>
                </a:lnTo>
                <a:cubicBezTo>
                  <a:pt x="14511" y="18633"/>
                  <a:pt x="14535" y="18678"/>
                  <a:pt x="14564" y="18678"/>
                </a:cubicBezTo>
                <a:cubicBezTo>
                  <a:pt x="14593" y="18678"/>
                  <a:pt x="14617" y="18633"/>
                  <a:pt x="14617" y="18576"/>
                </a:cubicBezTo>
                <a:lnTo>
                  <a:pt x="14617" y="18356"/>
                </a:lnTo>
                <a:cubicBezTo>
                  <a:pt x="14617" y="18298"/>
                  <a:pt x="14593" y="18251"/>
                  <a:pt x="14564" y="18251"/>
                </a:cubicBezTo>
                <a:close/>
                <a:moveTo>
                  <a:pt x="15413" y="18251"/>
                </a:moveTo>
                <a:cubicBezTo>
                  <a:pt x="15384" y="18251"/>
                  <a:pt x="15360" y="18298"/>
                  <a:pt x="15360" y="18356"/>
                </a:cubicBezTo>
                <a:lnTo>
                  <a:pt x="15360" y="18576"/>
                </a:lnTo>
                <a:cubicBezTo>
                  <a:pt x="15360" y="18633"/>
                  <a:pt x="15384" y="18678"/>
                  <a:pt x="15413" y="18678"/>
                </a:cubicBezTo>
                <a:cubicBezTo>
                  <a:pt x="15442" y="18678"/>
                  <a:pt x="15465" y="18633"/>
                  <a:pt x="15465" y="18576"/>
                </a:cubicBezTo>
                <a:lnTo>
                  <a:pt x="15465" y="18356"/>
                </a:lnTo>
                <a:cubicBezTo>
                  <a:pt x="15465" y="18298"/>
                  <a:pt x="15442" y="18251"/>
                  <a:pt x="15413" y="18251"/>
                </a:cubicBezTo>
                <a:close/>
                <a:moveTo>
                  <a:pt x="15728" y="18251"/>
                </a:moveTo>
                <a:cubicBezTo>
                  <a:pt x="15699" y="18251"/>
                  <a:pt x="15675" y="18298"/>
                  <a:pt x="15675" y="18356"/>
                </a:cubicBezTo>
                <a:lnTo>
                  <a:pt x="15675" y="18576"/>
                </a:lnTo>
                <a:cubicBezTo>
                  <a:pt x="15675" y="18633"/>
                  <a:pt x="15699" y="18678"/>
                  <a:pt x="15728" y="18678"/>
                </a:cubicBezTo>
                <a:cubicBezTo>
                  <a:pt x="15757" y="18678"/>
                  <a:pt x="15781" y="18633"/>
                  <a:pt x="15781" y="18576"/>
                </a:cubicBezTo>
                <a:lnTo>
                  <a:pt x="15781" y="18356"/>
                </a:lnTo>
                <a:cubicBezTo>
                  <a:pt x="15781" y="18298"/>
                  <a:pt x="15757" y="18251"/>
                  <a:pt x="15728" y="18251"/>
                </a:cubicBezTo>
                <a:close/>
                <a:moveTo>
                  <a:pt x="16578" y="18251"/>
                </a:moveTo>
                <a:cubicBezTo>
                  <a:pt x="16549" y="18251"/>
                  <a:pt x="16525" y="18298"/>
                  <a:pt x="16525" y="18356"/>
                </a:cubicBezTo>
                <a:lnTo>
                  <a:pt x="16525" y="18576"/>
                </a:lnTo>
                <a:cubicBezTo>
                  <a:pt x="16525" y="18633"/>
                  <a:pt x="16549" y="18678"/>
                  <a:pt x="16578" y="18678"/>
                </a:cubicBezTo>
                <a:cubicBezTo>
                  <a:pt x="16607" y="18678"/>
                  <a:pt x="16630" y="18633"/>
                  <a:pt x="16630" y="18576"/>
                </a:cubicBezTo>
                <a:lnTo>
                  <a:pt x="16630" y="18356"/>
                </a:lnTo>
                <a:cubicBezTo>
                  <a:pt x="16630" y="18298"/>
                  <a:pt x="16607" y="18251"/>
                  <a:pt x="16578" y="18251"/>
                </a:cubicBezTo>
                <a:close/>
                <a:moveTo>
                  <a:pt x="16892" y="18251"/>
                </a:moveTo>
                <a:cubicBezTo>
                  <a:pt x="16863" y="18251"/>
                  <a:pt x="16839" y="18298"/>
                  <a:pt x="16839" y="18356"/>
                </a:cubicBezTo>
                <a:lnTo>
                  <a:pt x="16839" y="18576"/>
                </a:lnTo>
                <a:cubicBezTo>
                  <a:pt x="16839" y="18633"/>
                  <a:pt x="16863" y="18678"/>
                  <a:pt x="16892" y="18678"/>
                </a:cubicBezTo>
                <a:cubicBezTo>
                  <a:pt x="16921" y="18678"/>
                  <a:pt x="16944" y="18633"/>
                  <a:pt x="16944" y="18576"/>
                </a:cubicBezTo>
                <a:lnTo>
                  <a:pt x="16944" y="18356"/>
                </a:lnTo>
                <a:cubicBezTo>
                  <a:pt x="16944" y="18298"/>
                  <a:pt x="16921" y="18251"/>
                  <a:pt x="16892" y="18251"/>
                </a:cubicBezTo>
                <a:close/>
                <a:moveTo>
                  <a:pt x="17741" y="18251"/>
                </a:moveTo>
                <a:cubicBezTo>
                  <a:pt x="17712" y="18251"/>
                  <a:pt x="17689" y="18298"/>
                  <a:pt x="17689" y="18356"/>
                </a:cubicBezTo>
                <a:lnTo>
                  <a:pt x="17689" y="18576"/>
                </a:lnTo>
                <a:cubicBezTo>
                  <a:pt x="17689" y="18633"/>
                  <a:pt x="17712" y="18678"/>
                  <a:pt x="17741" y="18678"/>
                </a:cubicBezTo>
                <a:cubicBezTo>
                  <a:pt x="17770" y="18678"/>
                  <a:pt x="17794" y="18633"/>
                  <a:pt x="17794" y="18576"/>
                </a:cubicBezTo>
                <a:lnTo>
                  <a:pt x="17794" y="18356"/>
                </a:lnTo>
                <a:cubicBezTo>
                  <a:pt x="17794" y="18298"/>
                  <a:pt x="17770" y="18251"/>
                  <a:pt x="17741" y="18251"/>
                </a:cubicBezTo>
                <a:close/>
                <a:moveTo>
                  <a:pt x="18055" y="18251"/>
                </a:moveTo>
                <a:cubicBezTo>
                  <a:pt x="18026" y="18251"/>
                  <a:pt x="18002" y="18298"/>
                  <a:pt x="18002" y="18356"/>
                </a:cubicBezTo>
                <a:lnTo>
                  <a:pt x="18002" y="18576"/>
                </a:lnTo>
                <a:cubicBezTo>
                  <a:pt x="18002" y="18633"/>
                  <a:pt x="18026" y="18678"/>
                  <a:pt x="18055" y="18678"/>
                </a:cubicBezTo>
                <a:cubicBezTo>
                  <a:pt x="18085" y="18678"/>
                  <a:pt x="18108" y="18633"/>
                  <a:pt x="18108" y="18576"/>
                </a:cubicBezTo>
                <a:lnTo>
                  <a:pt x="18108" y="18356"/>
                </a:lnTo>
                <a:cubicBezTo>
                  <a:pt x="18108" y="18298"/>
                  <a:pt x="18085" y="18251"/>
                  <a:pt x="18055" y="18251"/>
                </a:cubicBezTo>
                <a:close/>
                <a:moveTo>
                  <a:pt x="18905" y="18251"/>
                </a:moveTo>
                <a:cubicBezTo>
                  <a:pt x="18876" y="18251"/>
                  <a:pt x="18852" y="18298"/>
                  <a:pt x="18852" y="18356"/>
                </a:cubicBezTo>
                <a:lnTo>
                  <a:pt x="18852" y="18576"/>
                </a:lnTo>
                <a:cubicBezTo>
                  <a:pt x="18852" y="18633"/>
                  <a:pt x="18876" y="18678"/>
                  <a:pt x="18905" y="18678"/>
                </a:cubicBezTo>
                <a:cubicBezTo>
                  <a:pt x="18934" y="18678"/>
                  <a:pt x="18958" y="18633"/>
                  <a:pt x="18958" y="18576"/>
                </a:cubicBezTo>
                <a:lnTo>
                  <a:pt x="18958" y="18356"/>
                </a:lnTo>
                <a:cubicBezTo>
                  <a:pt x="18958" y="18298"/>
                  <a:pt x="18934" y="18251"/>
                  <a:pt x="18905" y="18251"/>
                </a:cubicBezTo>
                <a:close/>
                <a:moveTo>
                  <a:pt x="19220" y="18251"/>
                </a:moveTo>
                <a:cubicBezTo>
                  <a:pt x="19191" y="18251"/>
                  <a:pt x="19167" y="18298"/>
                  <a:pt x="19167" y="18356"/>
                </a:cubicBezTo>
                <a:lnTo>
                  <a:pt x="19167" y="18576"/>
                </a:lnTo>
                <a:cubicBezTo>
                  <a:pt x="19167" y="18633"/>
                  <a:pt x="19191" y="18678"/>
                  <a:pt x="19220" y="18678"/>
                </a:cubicBezTo>
                <a:cubicBezTo>
                  <a:pt x="19249" y="18678"/>
                  <a:pt x="19273" y="18633"/>
                  <a:pt x="19273" y="18576"/>
                </a:cubicBezTo>
                <a:lnTo>
                  <a:pt x="19273" y="18356"/>
                </a:lnTo>
                <a:cubicBezTo>
                  <a:pt x="19273" y="18298"/>
                  <a:pt x="19249" y="18251"/>
                  <a:pt x="19220" y="18251"/>
                </a:cubicBezTo>
                <a:close/>
                <a:moveTo>
                  <a:pt x="20069" y="18251"/>
                </a:moveTo>
                <a:cubicBezTo>
                  <a:pt x="20040" y="18251"/>
                  <a:pt x="20016" y="18298"/>
                  <a:pt x="20016" y="18356"/>
                </a:cubicBezTo>
                <a:lnTo>
                  <a:pt x="20016" y="18576"/>
                </a:lnTo>
                <a:cubicBezTo>
                  <a:pt x="20016" y="18633"/>
                  <a:pt x="20040" y="18678"/>
                  <a:pt x="20069" y="18678"/>
                </a:cubicBezTo>
                <a:cubicBezTo>
                  <a:pt x="20099" y="18678"/>
                  <a:pt x="20122" y="18633"/>
                  <a:pt x="20122" y="18576"/>
                </a:cubicBezTo>
                <a:lnTo>
                  <a:pt x="20122" y="18356"/>
                </a:lnTo>
                <a:cubicBezTo>
                  <a:pt x="20122" y="18298"/>
                  <a:pt x="20099" y="18251"/>
                  <a:pt x="20069" y="18251"/>
                </a:cubicBezTo>
                <a:close/>
                <a:moveTo>
                  <a:pt x="20384" y="18251"/>
                </a:moveTo>
                <a:cubicBezTo>
                  <a:pt x="20355" y="18251"/>
                  <a:pt x="20331" y="18298"/>
                  <a:pt x="20331" y="18356"/>
                </a:cubicBezTo>
                <a:lnTo>
                  <a:pt x="20331" y="18576"/>
                </a:lnTo>
                <a:cubicBezTo>
                  <a:pt x="20331" y="18633"/>
                  <a:pt x="20355" y="18678"/>
                  <a:pt x="20384" y="18678"/>
                </a:cubicBezTo>
                <a:cubicBezTo>
                  <a:pt x="20413" y="18678"/>
                  <a:pt x="20436" y="18633"/>
                  <a:pt x="20436" y="18576"/>
                </a:cubicBezTo>
                <a:lnTo>
                  <a:pt x="20436" y="18356"/>
                </a:lnTo>
                <a:cubicBezTo>
                  <a:pt x="20436" y="18298"/>
                  <a:pt x="20413" y="18251"/>
                  <a:pt x="20384" y="18251"/>
                </a:cubicBezTo>
                <a:close/>
                <a:moveTo>
                  <a:pt x="21234" y="18251"/>
                </a:moveTo>
                <a:cubicBezTo>
                  <a:pt x="21204" y="18251"/>
                  <a:pt x="21181" y="18298"/>
                  <a:pt x="21181" y="18356"/>
                </a:cubicBezTo>
                <a:lnTo>
                  <a:pt x="21181" y="18576"/>
                </a:lnTo>
                <a:cubicBezTo>
                  <a:pt x="21181" y="18633"/>
                  <a:pt x="21204" y="18678"/>
                  <a:pt x="21234" y="18678"/>
                </a:cubicBezTo>
                <a:cubicBezTo>
                  <a:pt x="21263" y="18678"/>
                  <a:pt x="21285" y="18633"/>
                  <a:pt x="21285" y="18576"/>
                </a:cubicBezTo>
                <a:lnTo>
                  <a:pt x="21285" y="18356"/>
                </a:lnTo>
                <a:cubicBezTo>
                  <a:pt x="21285" y="18298"/>
                  <a:pt x="21263" y="18251"/>
                  <a:pt x="21234" y="18251"/>
                </a:cubicBezTo>
                <a:close/>
                <a:moveTo>
                  <a:pt x="21547" y="18251"/>
                </a:moveTo>
                <a:cubicBezTo>
                  <a:pt x="21518" y="18251"/>
                  <a:pt x="21495" y="18298"/>
                  <a:pt x="21495" y="18356"/>
                </a:cubicBezTo>
                <a:lnTo>
                  <a:pt x="21495" y="18576"/>
                </a:lnTo>
                <a:cubicBezTo>
                  <a:pt x="21495" y="18633"/>
                  <a:pt x="21518" y="18678"/>
                  <a:pt x="21547" y="18678"/>
                </a:cubicBezTo>
                <a:cubicBezTo>
                  <a:pt x="21576" y="18678"/>
                  <a:pt x="21600" y="18633"/>
                  <a:pt x="21600" y="18576"/>
                </a:cubicBezTo>
                <a:lnTo>
                  <a:pt x="21600" y="18356"/>
                </a:lnTo>
                <a:cubicBezTo>
                  <a:pt x="21600" y="18298"/>
                  <a:pt x="21576" y="18251"/>
                  <a:pt x="21547" y="18251"/>
                </a:cubicBezTo>
                <a:close/>
                <a:moveTo>
                  <a:pt x="53" y="18981"/>
                </a:moveTo>
                <a:cubicBezTo>
                  <a:pt x="24" y="18981"/>
                  <a:pt x="0" y="19028"/>
                  <a:pt x="0" y="19085"/>
                </a:cubicBezTo>
                <a:lnTo>
                  <a:pt x="0" y="19306"/>
                </a:lnTo>
                <a:cubicBezTo>
                  <a:pt x="0" y="19363"/>
                  <a:pt x="24" y="19408"/>
                  <a:pt x="53" y="19408"/>
                </a:cubicBezTo>
                <a:cubicBezTo>
                  <a:pt x="82" y="19408"/>
                  <a:pt x="106" y="19363"/>
                  <a:pt x="106" y="19306"/>
                </a:cubicBezTo>
                <a:lnTo>
                  <a:pt x="106" y="19085"/>
                </a:lnTo>
                <a:cubicBezTo>
                  <a:pt x="106" y="19028"/>
                  <a:pt x="82" y="18981"/>
                  <a:pt x="53" y="18981"/>
                </a:cubicBezTo>
                <a:close/>
                <a:moveTo>
                  <a:pt x="367" y="18981"/>
                </a:moveTo>
                <a:cubicBezTo>
                  <a:pt x="338" y="18981"/>
                  <a:pt x="315" y="19028"/>
                  <a:pt x="315" y="19085"/>
                </a:cubicBezTo>
                <a:lnTo>
                  <a:pt x="315" y="19306"/>
                </a:lnTo>
                <a:cubicBezTo>
                  <a:pt x="315" y="19363"/>
                  <a:pt x="338" y="19408"/>
                  <a:pt x="367" y="19408"/>
                </a:cubicBezTo>
                <a:cubicBezTo>
                  <a:pt x="397" y="19408"/>
                  <a:pt x="420" y="19363"/>
                  <a:pt x="420" y="19306"/>
                </a:cubicBezTo>
                <a:lnTo>
                  <a:pt x="420" y="19085"/>
                </a:lnTo>
                <a:cubicBezTo>
                  <a:pt x="420" y="19028"/>
                  <a:pt x="397" y="18981"/>
                  <a:pt x="367" y="18981"/>
                </a:cubicBezTo>
                <a:close/>
                <a:moveTo>
                  <a:pt x="1217" y="18981"/>
                </a:moveTo>
                <a:cubicBezTo>
                  <a:pt x="1188" y="18981"/>
                  <a:pt x="1164" y="19028"/>
                  <a:pt x="1164" y="19085"/>
                </a:cubicBezTo>
                <a:lnTo>
                  <a:pt x="1164" y="19306"/>
                </a:lnTo>
                <a:cubicBezTo>
                  <a:pt x="1164" y="19363"/>
                  <a:pt x="1188" y="19408"/>
                  <a:pt x="1217" y="19408"/>
                </a:cubicBezTo>
                <a:cubicBezTo>
                  <a:pt x="1246" y="19408"/>
                  <a:pt x="1270" y="19363"/>
                  <a:pt x="1270" y="19306"/>
                </a:cubicBezTo>
                <a:lnTo>
                  <a:pt x="1270" y="19085"/>
                </a:lnTo>
                <a:cubicBezTo>
                  <a:pt x="1270" y="19028"/>
                  <a:pt x="1246" y="18981"/>
                  <a:pt x="1217" y="18981"/>
                </a:cubicBezTo>
                <a:close/>
                <a:moveTo>
                  <a:pt x="1532" y="18981"/>
                </a:moveTo>
                <a:cubicBezTo>
                  <a:pt x="1503" y="18981"/>
                  <a:pt x="1479" y="19028"/>
                  <a:pt x="1479" y="19085"/>
                </a:cubicBezTo>
                <a:lnTo>
                  <a:pt x="1479" y="19306"/>
                </a:lnTo>
                <a:cubicBezTo>
                  <a:pt x="1479" y="19363"/>
                  <a:pt x="1503" y="19408"/>
                  <a:pt x="1532" y="19408"/>
                </a:cubicBezTo>
                <a:cubicBezTo>
                  <a:pt x="1561" y="19408"/>
                  <a:pt x="1584" y="19363"/>
                  <a:pt x="1584" y="19306"/>
                </a:cubicBezTo>
                <a:lnTo>
                  <a:pt x="1584" y="19085"/>
                </a:lnTo>
                <a:cubicBezTo>
                  <a:pt x="1584" y="19028"/>
                  <a:pt x="1561" y="18981"/>
                  <a:pt x="1532" y="18981"/>
                </a:cubicBezTo>
                <a:close/>
                <a:moveTo>
                  <a:pt x="2380" y="18981"/>
                </a:moveTo>
                <a:cubicBezTo>
                  <a:pt x="2351" y="18981"/>
                  <a:pt x="2329" y="19028"/>
                  <a:pt x="2329" y="19085"/>
                </a:cubicBezTo>
                <a:lnTo>
                  <a:pt x="2329" y="19306"/>
                </a:lnTo>
                <a:cubicBezTo>
                  <a:pt x="2329" y="19363"/>
                  <a:pt x="2351" y="19408"/>
                  <a:pt x="2380" y="19408"/>
                </a:cubicBezTo>
                <a:cubicBezTo>
                  <a:pt x="2409" y="19408"/>
                  <a:pt x="2433" y="19363"/>
                  <a:pt x="2433" y="19306"/>
                </a:cubicBezTo>
                <a:lnTo>
                  <a:pt x="2433" y="19085"/>
                </a:lnTo>
                <a:cubicBezTo>
                  <a:pt x="2433" y="19028"/>
                  <a:pt x="2409" y="18981"/>
                  <a:pt x="2380" y="18981"/>
                </a:cubicBezTo>
                <a:close/>
                <a:moveTo>
                  <a:pt x="2695" y="18981"/>
                </a:moveTo>
                <a:cubicBezTo>
                  <a:pt x="2666" y="18981"/>
                  <a:pt x="2643" y="19028"/>
                  <a:pt x="2643" y="19085"/>
                </a:cubicBezTo>
                <a:lnTo>
                  <a:pt x="2643" y="19306"/>
                </a:lnTo>
                <a:cubicBezTo>
                  <a:pt x="2643" y="19363"/>
                  <a:pt x="2666" y="19408"/>
                  <a:pt x="2695" y="19408"/>
                </a:cubicBezTo>
                <a:cubicBezTo>
                  <a:pt x="2724" y="19408"/>
                  <a:pt x="2748" y="19363"/>
                  <a:pt x="2748" y="19306"/>
                </a:cubicBezTo>
                <a:lnTo>
                  <a:pt x="2748" y="19085"/>
                </a:lnTo>
                <a:cubicBezTo>
                  <a:pt x="2748" y="19028"/>
                  <a:pt x="2724" y="18981"/>
                  <a:pt x="2695" y="18981"/>
                </a:cubicBezTo>
                <a:close/>
                <a:moveTo>
                  <a:pt x="3545" y="18981"/>
                </a:moveTo>
                <a:cubicBezTo>
                  <a:pt x="3516" y="18981"/>
                  <a:pt x="3492" y="19028"/>
                  <a:pt x="3492" y="19085"/>
                </a:cubicBezTo>
                <a:lnTo>
                  <a:pt x="3492" y="19306"/>
                </a:lnTo>
                <a:cubicBezTo>
                  <a:pt x="3492" y="19363"/>
                  <a:pt x="3516" y="19408"/>
                  <a:pt x="3545" y="19408"/>
                </a:cubicBezTo>
                <a:cubicBezTo>
                  <a:pt x="3574" y="19408"/>
                  <a:pt x="3598" y="19363"/>
                  <a:pt x="3598" y="19306"/>
                </a:cubicBezTo>
                <a:lnTo>
                  <a:pt x="3598" y="19085"/>
                </a:lnTo>
                <a:cubicBezTo>
                  <a:pt x="3598" y="19028"/>
                  <a:pt x="3574" y="18981"/>
                  <a:pt x="3545" y="18981"/>
                </a:cubicBezTo>
                <a:close/>
                <a:moveTo>
                  <a:pt x="3859" y="18981"/>
                </a:moveTo>
                <a:cubicBezTo>
                  <a:pt x="3830" y="18981"/>
                  <a:pt x="3806" y="19028"/>
                  <a:pt x="3806" y="19085"/>
                </a:cubicBezTo>
                <a:lnTo>
                  <a:pt x="3806" y="19306"/>
                </a:lnTo>
                <a:cubicBezTo>
                  <a:pt x="3806" y="19363"/>
                  <a:pt x="3830" y="19408"/>
                  <a:pt x="3859" y="19408"/>
                </a:cubicBezTo>
                <a:cubicBezTo>
                  <a:pt x="3888" y="19408"/>
                  <a:pt x="3912" y="19363"/>
                  <a:pt x="3912" y="19306"/>
                </a:cubicBezTo>
                <a:lnTo>
                  <a:pt x="3912" y="19085"/>
                </a:lnTo>
                <a:cubicBezTo>
                  <a:pt x="3912" y="19028"/>
                  <a:pt x="3888" y="18981"/>
                  <a:pt x="3859" y="18981"/>
                </a:cubicBezTo>
                <a:close/>
                <a:moveTo>
                  <a:pt x="4709" y="18981"/>
                </a:moveTo>
                <a:cubicBezTo>
                  <a:pt x="4680" y="18981"/>
                  <a:pt x="4656" y="19028"/>
                  <a:pt x="4656" y="19085"/>
                </a:cubicBezTo>
                <a:lnTo>
                  <a:pt x="4656" y="19306"/>
                </a:lnTo>
                <a:cubicBezTo>
                  <a:pt x="4656" y="19363"/>
                  <a:pt x="4680" y="19408"/>
                  <a:pt x="4709" y="19408"/>
                </a:cubicBezTo>
                <a:cubicBezTo>
                  <a:pt x="4738" y="19408"/>
                  <a:pt x="4762" y="19363"/>
                  <a:pt x="4762" y="19306"/>
                </a:cubicBezTo>
                <a:lnTo>
                  <a:pt x="4762" y="19085"/>
                </a:lnTo>
                <a:cubicBezTo>
                  <a:pt x="4762" y="19028"/>
                  <a:pt x="4738" y="18981"/>
                  <a:pt x="4709" y="18981"/>
                </a:cubicBezTo>
                <a:close/>
                <a:moveTo>
                  <a:pt x="5023" y="18981"/>
                </a:moveTo>
                <a:cubicBezTo>
                  <a:pt x="4994" y="18981"/>
                  <a:pt x="4970" y="19028"/>
                  <a:pt x="4970" y="19085"/>
                </a:cubicBezTo>
                <a:lnTo>
                  <a:pt x="4970" y="19306"/>
                </a:lnTo>
                <a:cubicBezTo>
                  <a:pt x="4970" y="19363"/>
                  <a:pt x="4994" y="19408"/>
                  <a:pt x="5023" y="19408"/>
                </a:cubicBezTo>
                <a:cubicBezTo>
                  <a:pt x="5053" y="19408"/>
                  <a:pt x="5076" y="19363"/>
                  <a:pt x="5076" y="19306"/>
                </a:cubicBezTo>
                <a:lnTo>
                  <a:pt x="5076" y="19085"/>
                </a:lnTo>
                <a:cubicBezTo>
                  <a:pt x="5076" y="19028"/>
                  <a:pt x="5053" y="18981"/>
                  <a:pt x="5023" y="18981"/>
                </a:cubicBezTo>
                <a:close/>
                <a:moveTo>
                  <a:pt x="5873" y="18981"/>
                </a:moveTo>
                <a:cubicBezTo>
                  <a:pt x="5844" y="18981"/>
                  <a:pt x="5820" y="19028"/>
                  <a:pt x="5820" y="19085"/>
                </a:cubicBezTo>
                <a:lnTo>
                  <a:pt x="5820" y="19306"/>
                </a:lnTo>
                <a:cubicBezTo>
                  <a:pt x="5820" y="19363"/>
                  <a:pt x="5844" y="19408"/>
                  <a:pt x="5873" y="19408"/>
                </a:cubicBezTo>
                <a:cubicBezTo>
                  <a:pt x="5902" y="19408"/>
                  <a:pt x="5926" y="19363"/>
                  <a:pt x="5926" y="19306"/>
                </a:cubicBezTo>
                <a:lnTo>
                  <a:pt x="5926" y="19085"/>
                </a:lnTo>
                <a:cubicBezTo>
                  <a:pt x="5926" y="19028"/>
                  <a:pt x="5902" y="18981"/>
                  <a:pt x="5873" y="18981"/>
                </a:cubicBezTo>
                <a:close/>
                <a:moveTo>
                  <a:pt x="6188" y="18981"/>
                </a:moveTo>
                <a:cubicBezTo>
                  <a:pt x="6159" y="18981"/>
                  <a:pt x="6135" y="19028"/>
                  <a:pt x="6135" y="19085"/>
                </a:cubicBezTo>
                <a:lnTo>
                  <a:pt x="6135" y="19306"/>
                </a:lnTo>
                <a:cubicBezTo>
                  <a:pt x="6135" y="19363"/>
                  <a:pt x="6159" y="19408"/>
                  <a:pt x="6188" y="19408"/>
                </a:cubicBezTo>
                <a:cubicBezTo>
                  <a:pt x="6217" y="19408"/>
                  <a:pt x="6240" y="19363"/>
                  <a:pt x="6240" y="19306"/>
                </a:cubicBezTo>
                <a:lnTo>
                  <a:pt x="6240" y="19085"/>
                </a:lnTo>
                <a:cubicBezTo>
                  <a:pt x="6240" y="19028"/>
                  <a:pt x="6217" y="18981"/>
                  <a:pt x="6188" y="18981"/>
                </a:cubicBezTo>
                <a:close/>
                <a:moveTo>
                  <a:pt x="7036" y="18981"/>
                </a:moveTo>
                <a:cubicBezTo>
                  <a:pt x="7007" y="18981"/>
                  <a:pt x="6984" y="19028"/>
                  <a:pt x="6984" y="19085"/>
                </a:cubicBezTo>
                <a:lnTo>
                  <a:pt x="6984" y="19306"/>
                </a:lnTo>
                <a:cubicBezTo>
                  <a:pt x="6984" y="19363"/>
                  <a:pt x="7007" y="19408"/>
                  <a:pt x="7036" y="19408"/>
                </a:cubicBezTo>
                <a:cubicBezTo>
                  <a:pt x="7065" y="19408"/>
                  <a:pt x="7089" y="19363"/>
                  <a:pt x="7089" y="19306"/>
                </a:cubicBezTo>
                <a:lnTo>
                  <a:pt x="7089" y="19085"/>
                </a:lnTo>
                <a:cubicBezTo>
                  <a:pt x="7089" y="19028"/>
                  <a:pt x="7065" y="18981"/>
                  <a:pt x="7036" y="18981"/>
                </a:cubicBezTo>
                <a:close/>
                <a:moveTo>
                  <a:pt x="7351" y="18981"/>
                </a:moveTo>
                <a:cubicBezTo>
                  <a:pt x="7322" y="18981"/>
                  <a:pt x="7299" y="19028"/>
                  <a:pt x="7299" y="19085"/>
                </a:cubicBezTo>
                <a:lnTo>
                  <a:pt x="7299" y="19306"/>
                </a:lnTo>
                <a:cubicBezTo>
                  <a:pt x="7299" y="19363"/>
                  <a:pt x="7322" y="19408"/>
                  <a:pt x="7351" y="19408"/>
                </a:cubicBezTo>
                <a:cubicBezTo>
                  <a:pt x="7380" y="19408"/>
                  <a:pt x="7404" y="19363"/>
                  <a:pt x="7404" y="19306"/>
                </a:cubicBezTo>
                <a:lnTo>
                  <a:pt x="7404" y="19085"/>
                </a:lnTo>
                <a:cubicBezTo>
                  <a:pt x="7404" y="19028"/>
                  <a:pt x="7380" y="18981"/>
                  <a:pt x="7351" y="18981"/>
                </a:cubicBezTo>
                <a:close/>
                <a:moveTo>
                  <a:pt x="8201" y="18981"/>
                </a:moveTo>
                <a:cubicBezTo>
                  <a:pt x="8171" y="18981"/>
                  <a:pt x="8148" y="19028"/>
                  <a:pt x="8148" y="19085"/>
                </a:cubicBezTo>
                <a:lnTo>
                  <a:pt x="8148" y="19306"/>
                </a:lnTo>
                <a:cubicBezTo>
                  <a:pt x="8148" y="19363"/>
                  <a:pt x="8171" y="19408"/>
                  <a:pt x="8201" y="19408"/>
                </a:cubicBezTo>
                <a:cubicBezTo>
                  <a:pt x="8230" y="19408"/>
                  <a:pt x="8254" y="19363"/>
                  <a:pt x="8254" y="19306"/>
                </a:cubicBezTo>
                <a:lnTo>
                  <a:pt x="8254" y="19085"/>
                </a:lnTo>
                <a:cubicBezTo>
                  <a:pt x="8254" y="19028"/>
                  <a:pt x="8230" y="18981"/>
                  <a:pt x="8201" y="18981"/>
                </a:cubicBezTo>
                <a:close/>
                <a:moveTo>
                  <a:pt x="8515" y="18981"/>
                </a:moveTo>
                <a:cubicBezTo>
                  <a:pt x="8486" y="18981"/>
                  <a:pt x="8462" y="19028"/>
                  <a:pt x="8462" y="19085"/>
                </a:cubicBezTo>
                <a:lnTo>
                  <a:pt x="8462" y="19306"/>
                </a:lnTo>
                <a:cubicBezTo>
                  <a:pt x="8462" y="19363"/>
                  <a:pt x="8486" y="19408"/>
                  <a:pt x="8515" y="19408"/>
                </a:cubicBezTo>
                <a:cubicBezTo>
                  <a:pt x="8544" y="19408"/>
                  <a:pt x="8568" y="19363"/>
                  <a:pt x="8568" y="19306"/>
                </a:cubicBezTo>
                <a:lnTo>
                  <a:pt x="8568" y="19085"/>
                </a:lnTo>
                <a:cubicBezTo>
                  <a:pt x="8568" y="19028"/>
                  <a:pt x="8544" y="18981"/>
                  <a:pt x="8515" y="18981"/>
                </a:cubicBezTo>
                <a:close/>
                <a:moveTo>
                  <a:pt x="9365" y="18981"/>
                </a:moveTo>
                <a:cubicBezTo>
                  <a:pt x="9336" y="18981"/>
                  <a:pt x="9312" y="19028"/>
                  <a:pt x="9312" y="19085"/>
                </a:cubicBezTo>
                <a:lnTo>
                  <a:pt x="9312" y="19306"/>
                </a:lnTo>
                <a:cubicBezTo>
                  <a:pt x="9312" y="19363"/>
                  <a:pt x="9336" y="19408"/>
                  <a:pt x="9365" y="19408"/>
                </a:cubicBezTo>
                <a:cubicBezTo>
                  <a:pt x="9394" y="19408"/>
                  <a:pt x="9418" y="19363"/>
                  <a:pt x="9418" y="19306"/>
                </a:cubicBezTo>
                <a:lnTo>
                  <a:pt x="9418" y="19085"/>
                </a:lnTo>
                <a:cubicBezTo>
                  <a:pt x="9418" y="19028"/>
                  <a:pt x="9394" y="18981"/>
                  <a:pt x="9365" y="18981"/>
                </a:cubicBezTo>
                <a:close/>
                <a:moveTo>
                  <a:pt x="9679" y="18981"/>
                </a:moveTo>
                <a:cubicBezTo>
                  <a:pt x="9650" y="18981"/>
                  <a:pt x="9626" y="19028"/>
                  <a:pt x="9626" y="19085"/>
                </a:cubicBezTo>
                <a:lnTo>
                  <a:pt x="9626" y="19306"/>
                </a:lnTo>
                <a:cubicBezTo>
                  <a:pt x="9626" y="19363"/>
                  <a:pt x="9650" y="19408"/>
                  <a:pt x="9679" y="19408"/>
                </a:cubicBezTo>
                <a:cubicBezTo>
                  <a:pt x="9708" y="19408"/>
                  <a:pt x="9732" y="19363"/>
                  <a:pt x="9732" y="19306"/>
                </a:cubicBezTo>
                <a:lnTo>
                  <a:pt x="9732" y="19085"/>
                </a:lnTo>
                <a:cubicBezTo>
                  <a:pt x="9732" y="19028"/>
                  <a:pt x="9708" y="18981"/>
                  <a:pt x="9679" y="18981"/>
                </a:cubicBezTo>
                <a:close/>
                <a:moveTo>
                  <a:pt x="10529" y="18981"/>
                </a:moveTo>
                <a:cubicBezTo>
                  <a:pt x="10500" y="18981"/>
                  <a:pt x="10476" y="19028"/>
                  <a:pt x="10476" y="19085"/>
                </a:cubicBezTo>
                <a:lnTo>
                  <a:pt x="10476" y="19306"/>
                </a:lnTo>
                <a:cubicBezTo>
                  <a:pt x="10476" y="19363"/>
                  <a:pt x="10500" y="19408"/>
                  <a:pt x="10529" y="19408"/>
                </a:cubicBezTo>
                <a:cubicBezTo>
                  <a:pt x="10558" y="19408"/>
                  <a:pt x="10582" y="19363"/>
                  <a:pt x="10582" y="19306"/>
                </a:cubicBezTo>
                <a:lnTo>
                  <a:pt x="10582" y="19085"/>
                </a:lnTo>
                <a:cubicBezTo>
                  <a:pt x="10582" y="19028"/>
                  <a:pt x="10558" y="18981"/>
                  <a:pt x="10529" y="18981"/>
                </a:cubicBezTo>
                <a:close/>
                <a:moveTo>
                  <a:pt x="10844" y="18981"/>
                </a:moveTo>
                <a:cubicBezTo>
                  <a:pt x="10814" y="18981"/>
                  <a:pt x="10791" y="19028"/>
                  <a:pt x="10791" y="19085"/>
                </a:cubicBezTo>
                <a:lnTo>
                  <a:pt x="10791" y="19306"/>
                </a:lnTo>
                <a:cubicBezTo>
                  <a:pt x="10791" y="19363"/>
                  <a:pt x="10814" y="19408"/>
                  <a:pt x="10844" y="19408"/>
                </a:cubicBezTo>
                <a:cubicBezTo>
                  <a:pt x="10873" y="19408"/>
                  <a:pt x="10895" y="19363"/>
                  <a:pt x="10895" y="19306"/>
                </a:cubicBezTo>
                <a:lnTo>
                  <a:pt x="10895" y="19085"/>
                </a:lnTo>
                <a:cubicBezTo>
                  <a:pt x="10895" y="19028"/>
                  <a:pt x="10873" y="18981"/>
                  <a:pt x="10844" y="18981"/>
                </a:cubicBezTo>
                <a:close/>
                <a:moveTo>
                  <a:pt x="11692" y="18981"/>
                </a:moveTo>
                <a:cubicBezTo>
                  <a:pt x="11663" y="18981"/>
                  <a:pt x="11640" y="19028"/>
                  <a:pt x="11640" y="19085"/>
                </a:cubicBezTo>
                <a:lnTo>
                  <a:pt x="11640" y="19306"/>
                </a:lnTo>
                <a:cubicBezTo>
                  <a:pt x="11640" y="19363"/>
                  <a:pt x="11663" y="19408"/>
                  <a:pt x="11692" y="19408"/>
                </a:cubicBezTo>
                <a:cubicBezTo>
                  <a:pt x="11721" y="19408"/>
                  <a:pt x="11745" y="19363"/>
                  <a:pt x="11745" y="19306"/>
                </a:cubicBezTo>
                <a:lnTo>
                  <a:pt x="11745" y="19085"/>
                </a:lnTo>
                <a:cubicBezTo>
                  <a:pt x="11745" y="19028"/>
                  <a:pt x="11721" y="18981"/>
                  <a:pt x="11692" y="18981"/>
                </a:cubicBezTo>
                <a:close/>
                <a:moveTo>
                  <a:pt x="12007" y="18981"/>
                </a:moveTo>
                <a:cubicBezTo>
                  <a:pt x="11978" y="18981"/>
                  <a:pt x="11955" y="19028"/>
                  <a:pt x="11955" y="19085"/>
                </a:cubicBezTo>
                <a:lnTo>
                  <a:pt x="11955" y="19306"/>
                </a:lnTo>
                <a:cubicBezTo>
                  <a:pt x="11955" y="19363"/>
                  <a:pt x="11978" y="19408"/>
                  <a:pt x="12007" y="19408"/>
                </a:cubicBezTo>
                <a:cubicBezTo>
                  <a:pt x="12036" y="19408"/>
                  <a:pt x="12060" y="19363"/>
                  <a:pt x="12060" y="19306"/>
                </a:cubicBezTo>
                <a:lnTo>
                  <a:pt x="12060" y="19085"/>
                </a:lnTo>
                <a:cubicBezTo>
                  <a:pt x="12060" y="19028"/>
                  <a:pt x="12036" y="18981"/>
                  <a:pt x="12007" y="18981"/>
                </a:cubicBezTo>
                <a:close/>
                <a:moveTo>
                  <a:pt x="12856" y="18981"/>
                </a:moveTo>
                <a:cubicBezTo>
                  <a:pt x="12827" y="18981"/>
                  <a:pt x="12804" y="19028"/>
                  <a:pt x="12804" y="19085"/>
                </a:cubicBezTo>
                <a:lnTo>
                  <a:pt x="12804" y="19306"/>
                </a:lnTo>
                <a:cubicBezTo>
                  <a:pt x="12804" y="19363"/>
                  <a:pt x="12827" y="19408"/>
                  <a:pt x="12856" y="19408"/>
                </a:cubicBezTo>
                <a:cubicBezTo>
                  <a:pt x="12886" y="19408"/>
                  <a:pt x="12909" y="19363"/>
                  <a:pt x="12909" y="19306"/>
                </a:cubicBezTo>
                <a:lnTo>
                  <a:pt x="12909" y="19085"/>
                </a:lnTo>
                <a:cubicBezTo>
                  <a:pt x="12909" y="19028"/>
                  <a:pt x="12886" y="18981"/>
                  <a:pt x="12856" y="18981"/>
                </a:cubicBezTo>
                <a:close/>
                <a:moveTo>
                  <a:pt x="13171" y="18981"/>
                </a:moveTo>
                <a:cubicBezTo>
                  <a:pt x="13142" y="18981"/>
                  <a:pt x="13118" y="19028"/>
                  <a:pt x="13118" y="19085"/>
                </a:cubicBezTo>
                <a:lnTo>
                  <a:pt x="13118" y="19306"/>
                </a:lnTo>
                <a:cubicBezTo>
                  <a:pt x="13118" y="19363"/>
                  <a:pt x="13142" y="19408"/>
                  <a:pt x="13171" y="19408"/>
                </a:cubicBezTo>
                <a:cubicBezTo>
                  <a:pt x="13200" y="19408"/>
                  <a:pt x="13224" y="19363"/>
                  <a:pt x="13224" y="19306"/>
                </a:cubicBezTo>
                <a:lnTo>
                  <a:pt x="13224" y="19085"/>
                </a:lnTo>
                <a:cubicBezTo>
                  <a:pt x="13224" y="19028"/>
                  <a:pt x="13200" y="18981"/>
                  <a:pt x="13171" y="18981"/>
                </a:cubicBezTo>
                <a:close/>
                <a:moveTo>
                  <a:pt x="14021" y="18981"/>
                </a:moveTo>
                <a:cubicBezTo>
                  <a:pt x="13992" y="18981"/>
                  <a:pt x="13968" y="19028"/>
                  <a:pt x="13968" y="19085"/>
                </a:cubicBezTo>
                <a:lnTo>
                  <a:pt x="13968" y="19306"/>
                </a:lnTo>
                <a:cubicBezTo>
                  <a:pt x="13968" y="19363"/>
                  <a:pt x="13992" y="19408"/>
                  <a:pt x="14021" y="19408"/>
                </a:cubicBezTo>
                <a:cubicBezTo>
                  <a:pt x="14050" y="19408"/>
                  <a:pt x="14074" y="19363"/>
                  <a:pt x="14074" y="19306"/>
                </a:cubicBezTo>
                <a:lnTo>
                  <a:pt x="14074" y="19085"/>
                </a:lnTo>
                <a:cubicBezTo>
                  <a:pt x="14074" y="19028"/>
                  <a:pt x="14050" y="18981"/>
                  <a:pt x="14021" y="18981"/>
                </a:cubicBezTo>
                <a:close/>
                <a:moveTo>
                  <a:pt x="14335" y="18981"/>
                </a:moveTo>
                <a:cubicBezTo>
                  <a:pt x="14306" y="18981"/>
                  <a:pt x="14282" y="19028"/>
                  <a:pt x="14282" y="19085"/>
                </a:cubicBezTo>
                <a:lnTo>
                  <a:pt x="14282" y="19306"/>
                </a:lnTo>
                <a:cubicBezTo>
                  <a:pt x="14282" y="19363"/>
                  <a:pt x="14306" y="19408"/>
                  <a:pt x="14335" y="19408"/>
                </a:cubicBezTo>
                <a:cubicBezTo>
                  <a:pt x="14364" y="19408"/>
                  <a:pt x="14388" y="19363"/>
                  <a:pt x="14388" y="19306"/>
                </a:cubicBezTo>
                <a:lnTo>
                  <a:pt x="14388" y="19085"/>
                </a:lnTo>
                <a:cubicBezTo>
                  <a:pt x="14388" y="19028"/>
                  <a:pt x="14364" y="18981"/>
                  <a:pt x="14335" y="18981"/>
                </a:cubicBezTo>
                <a:close/>
                <a:moveTo>
                  <a:pt x="15185" y="18981"/>
                </a:moveTo>
                <a:cubicBezTo>
                  <a:pt x="15156" y="18981"/>
                  <a:pt x="15132" y="19028"/>
                  <a:pt x="15132" y="19085"/>
                </a:cubicBezTo>
                <a:lnTo>
                  <a:pt x="15132" y="19306"/>
                </a:lnTo>
                <a:cubicBezTo>
                  <a:pt x="15132" y="19363"/>
                  <a:pt x="15156" y="19408"/>
                  <a:pt x="15185" y="19408"/>
                </a:cubicBezTo>
                <a:cubicBezTo>
                  <a:pt x="15214" y="19408"/>
                  <a:pt x="15237" y="19363"/>
                  <a:pt x="15237" y="19306"/>
                </a:cubicBezTo>
                <a:lnTo>
                  <a:pt x="15237" y="19085"/>
                </a:lnTo>
                <a:cubicBezTo>
                  <a:pt x="15237" y="19028"/>
                  <a:pt x="15214" y="18981"/>
                  <a:pt x="15185" y="18981"/>
                </a:cubicBezTo>
                <a:close/>
                <a:moveTo>
                  <a:pt x="15500" y="18981"/>
                </a:moveTo>
                <a:cubicBezTo>
                  <a:pt x="15470" y="18981"/>
                  <a:pt x="15447" y="19028"/>
                  <a:pt x="15447" y="19085"/>
                </a:cubicBezTo>
                <a:lnTo>
                  <a:pt x="15447" y="19306"/>
                </a:lnTo>
                <a:cubicBezTo>
                  <a:pt x="15447" y="19363"/>
                  <a:pt x="15470" y="19408"/>
                  <a:pt x="15500" y="19408"/>
                </a:cubicBezTo>
                <a:cubicBezTo>
                  <a:pt x="15529" y="19408"/>
                  <a:pt x="15551" y="19363"/>
                  <a:pt x="15551" y="19306"/>
                </a:cubicBezTo>
                <a:lnTo>
                  <a:pt x="15551" y="19085"/>
                </a:lnTo>
                <a:cubicBezTo>
                  <a:pt x="15551" y="19028"/>
                  <a:pt x="15529" y="18981"/>
                  <a:pt x="15500" y="18981"/>
                </a:cubicBezTo>
                <a:close/>
                <a:moveTo>
                  <a:pt x="16349" y="18981"/>
                </a:moveTo>
                <a:cubicBezTo>
                  <a:pt x="16320" y="18981"/>
                  <a:pt x="16296" y="19028"/>
                  <a:pt x="16296" y="19085"/>
                </a:cubicBezTo>
                <a:lnTo>
                  <a:pt x="16296" y="19306"/>
                </a:lnTo>
                <a:cubicBezTo>
                  <a:pt x="16296" y="19363"/>
                  <a:pt x="16320" y="19408"/>
                  <a:pt x="16349" y="19408"/>
                </a:cubicBezTo>
                <a:cubicBezTo>
                  <a:pt x="16378" y="19408"/>
                  <a:pt x="16401" y="19363"/>
                  <a:pt x="16401" y="19306"/>
                </a:cubicBezTo>
                <a:lnTo>
                  <a:pt x="16401" y="19085"/>
                </a:lnTo>
                <a:cubicBezTo>
                  <a:pt x="16401" y="19028"/>
                  <a:pt x="16378" y="18981"/>
                  <a:pt x="16349" y="18981"/>
                </a:cubicBezTo>
                <a:close/>
                <a:moveTo>
                  <a:pt x="16663" y="18981"/>
                </a:moveTo>
                <a:cubicBezTo>
                  <a:pt x="16634" y="18981"/>
                  <a:pt x="16611" y="19028"/>
                  <a:pt x="16611" y="19085"/>
                </a:cubicBezTo>
                <a:lnTo>
                  <a:pt x="16611" y="19306"/>
                </a:lnTo>
                <a:cubicBezTo>
                  <a:pt x="16611" y="19363"/>
                  <a:pt x="16634" y="19408"/>
                  <a:pt x="16663" y="19408"/>
                </a:cubicBezTo>
                <a:cubicBezTo>
                  <a:pt x="16692" y="19408"/>
                  <a:pt x="16716" y="19363"/>
                  <a:pt x="16716" y="19306"/>
                </a:cubicBezTo>
                <a:lnTo>
                  <a:pt x="16716" y="19085"/>
                </a:lnTo>
                <a:cubicBezTo>
                  <a:pt x="16716" y="19028"/>
                  <a:pt x="16692" y="18981"/>
                  <a:pt x="16663" y="18981"/>
                </a:cubicBezTo>
                <a:close/>
                <a:moveTo>
                  <a:pt x="17512" y="18981"/>
                </a:moveTo>
                <a:cubicBezTo>
                  <a:pt x="17483" y="18981"/>
                  <a:pt x="17459" y="19028"/>
                  <a:pt x="17459" y="19085"/>
                </a:cubicBezTo>
                <a:lnTo>
                  <a:pt x="17459" y="19306"/>
                </a:lnTo>
                <a:cubicBezTo>
                  <a:pt x="17459" y="19363"/>
                  <a:pt x="17483" y="19408"/>
                  <a:pt x="17512" y="19408"/>
                </a:cubicBezTo>
                <a:cubicBezTo>
                  <a:pt x="17541" y="19408"/>
                  <a:pt x="17565" y="19363"/>
                  <a:pt x="17565" y="19306"/>
                </a:cubicBezTo>
                <a:lnTo>
                  <a:pt x="17565" y="19085"/>
                </a:lnTo>
                <a:cubicBezTo>
                  <a:pt x="17565" y="19028"/>
                  <a:pt x="17541" y="18981"/>
                  <a:pt x="17512" y="18981"/>
                </a:cubicBezTo>
                <a:close/>
                <a:moveTo>
                  <a:pt x="17827" y="18981"/>
                </a:moveTo>
                <a:cubicBezTo>
                  <a:pt x="17798" y="18981"/>
                  <a:pt x="17774" y="19028"/>
                  <a:pt x="17774" y="19085"/>
                </a:cubicBezTo>
                <a:lnTo>
                  <a:pt x="17774" y="19306"/>
                </a:lnTo>
                <a:cubicBezTo>
                  <a:pt x="17774" y="19363"/>
                  <a:pt x="17798" y="19408"/>
                  <a:pt x="17827" y="19408"/>
                </a:cubicBezTo>
                <a:cubicBezTo>
                  <a:pt x="17856" y="19408"/>
                  <a:pt x="17880" y="19363"/>
                  <a:pt x="17880" y="19306"/>
                </a:cubicBezTo>
                <a:lnTo>
                  <a:pt x="17880" y="19085"/>
                </a:lnTo>
                <a:cubicBezTo>
                  <a:pt x="17880" y="19028"/>
                  <a:pt x="17856" y="18981"/>
                  <a:pt x="17827" y="18981"/>
                </a:cubicBezTo>
                <a:close/>
                <a:moveTo>
                  <a:pt x="18677" y="18981"/>
                </a:moveTo>
                <a:cubicBezTo>
                  <a:pt x="18648" y="18981"/>
                  <a:pt x="18624" y="19028"/>
                  <a:pt x="18624" y="19085"/>
                </a:cubicBezTo>
                <a:lnTo>
                  <a:pt x="18624" y="19306"/>
                </a:lnTo>
                <a:cubicBezTo>
                  <a:pt x="18624" y="19363"/>
                  <a:pt x="18648" y="19408"/>
                  <a:pt x="18677" y="19408"/>
                </a:cubicBezTo>
                <a:cubicBezTo>
                  <a:pt x="18706" y="19408"/>
                  <a:pt x="18730" y="19363"/>
                  <a:pt x="18730" y="19306"/>
                </a:cubicBezTo>
                <a:lnTo>
                  <a:pt x="18730" y="19085"/>
                </a:lnTo>
                <a:cubicBezTo>
                  <a:pt x="18730" y="19028"/>
                  <a:pt x="18706" y="18981"/>
                  <a:pt x="18677" y="18981"/>
                </a:cubicBezTo>
                <a:close/>
                <a:moveTo>
                  <a:pt x="18991" y="18981"/>
                </a:moveTo>
                <a:cubicBezTo>
                  <a:pt x="18962" y="18981"/>
                  <a:pt x="18938" y="19028"/>
                  <a:pt x="18938" y="19085"/>
                </a:cubicBezTo>
                <a:lnTo>
                  <a:pt x="18938" y="19306"/>
                </a:lnTo>
                <a:cubicBezTo>
                  <a:pt x="18938" y="19363"/>
                  <a:pt x="18962" y="19408"/>
                  <a:pt x="18991" y="19408"/>
                </a:cubicBezTo>
                <a:cubicBezTo>
                  <a:pt x="19020" y="19408"/>
                  <a:pt x="19044" y="19363"/>
                  <a:pt x="19044" y="19306"/>
                </a:cubicBezTo>
                <a:lnTo>
                  <a:pt x="19044" y="19085"/>
                </a:lnTo>
                <a:cubicBezTo>
                  <a:pt x="19044" y="19028"/>
                  <a:pt x="19020" y="18981"/>
                  <a:pt x="18991" y="18981"/>
                </a:cubicBezTo>
                <a:close/>
                <a:moveTo>
                  <a:pt x="19841" y="18981"/>
                </a:moveTo>
                <a:cubicBezTo>
                  <a:pt x="19812" y="18981"/>
                  <a:pt x="19788" y="19028"/>
                  <a:pt x="19788" y="19085"/>
                </a:cubicBezTo>
                <a:lnTo>
                  <a:pt x="19788" y="19306"/>
                </a:lnTo>
                <a:cubicBezTo>
                  <a:pt x="19788" y="19363"/>
                  <a:pt x="19812" y="19408"/>
                  <a:pt x="19841" y="19408"/>
                </a:cubicBezTo>
                <a:cubicBezTo>
                  <a:pt x="19870" y="19408"/>
                  <a:pt x="19894" y="19363"/>
                  <a:pt x="19894" y="19306"/>
                </a:cubicBezTo>
                <a:lnTo>
                  <a:pt x="19894" y="19085"/>
                </a:lnTo>
                <a:cubicBezTo>
                  <a:pt x="19894" y="19028"/>
                  <a:pt x="19870" y="18981"/>
                  <a:pt x="19841" y="18981"/>
                </a:cubicBezTo>
                <a:close/>
                <a:moveTo>
                  <a:pt x="20155" y="18981"/>
                </a:moveTo>
                <a:cubicBezTo>
                  <a:pt x="20126" y="18981"/>
                  <a:pt x="20102" y="19028"/>
                  <a:pt x="20102" y="19085"/>
                </a:cubicBezTo>
                <a:lnTo>
                  <a:pt x="20102" y="19306"/>
                </a:lnTo>
                <a:cubicBezTo>
                  <a:pt x="20102" y="19363"/>
                  <a:pt x="20126" y="19408"/>
                  <a:pt x="20155" y="19408"/>
                </a:cubicBezTo>
                <a:cubicBezTo>
                  <a:pt x="20184" y="19408"/>
                  <a:pt x="20207" y="19363"/>
                  <a:pt x="20207" y="19306"/>
                </a:cubicBezTo>
                <a:lnTo>
                  <a:pt x="20207" y="19085"/>
                </a:lnTo>
                <a:cubicBezTo>
                  <a:pt x="20207" y="19028"/>
                  <a:pt x="20184" y="18981"/>
                  <a:pt x="20155" y="18981"/>
                </a:cubicBezTo>
                <a:close/>
                <a:moveTo>
                  <a:pt x="21004" y="18981"/>
                </a:moveTo>
                <a:cubicBezTo>
                  <a:pt x="20975" y="18981"/>
                  <a:pt x="20952" y="19028"/>
                  <a:pt x="20952" y="19085"/>
                </a:cubicBezTo>
                <a:lnTo>
                  <a:pt x="20952" y="19306"/>
                </a:lnTo>
                <a:cubicBezTo>
                  <a:pt x="20952" y="19363"/>
                  <a:pt x="20975" y="19408"/>
                  <a:pt x="21004" y="19408"/>
                </a:cubicBezTo>
                <a:cubicBezTo>
                  <a:pt x="21033" y="19408"/>
                  <a:pt x="21057" y="19363"/>
                  <a:pt x="21057" y="19306"/>
                </a:cubicBezTo>
                <a:lnTo>
                  <a:pt x="21057" y="19085"/>
                </a:lnTo>
                <a:cubicBezTo>
                  <a:pt x="21057" y="19028"/>
                  <a:pt x="21033" y="18981"/>
                  <a:pt x="21004" y="18981"/>
                </a:cubicBezTo>
                <a:close/>
                <a:moveTo>
                  <a:pt x="21319" y="18981"/>
                </a:moveTo>
                <a:cubicBezTo>
                  <a:pt x="21289" y="18981"/>
                  <a:pt x="21267" y="19028"/>
                  <a:pt x="21267" y="19085"/>
                </a:cubicBezTo>
                <a:lnTo>
                  <a:pt x="21267" y="19306"/>
                </a:lnTo>
                <a:cubicBezTo>
                  <a:pt x="21267" y="19363"/>
                  <a:pt x="21289" y="19408"/>
                  <a:pt x="21319" y="19408"/>
                </a:cubicBezTo>
                <a:cubicBezTo>
                  <a:pt x="21348" y="19408"/>
                  <a:pt x="21372" y="19363"/>
                  <a:pt x="21372" y="19306"/>
                </a:cubicBezTo>
                <a:lnTo>
                  <a:pt x="21372" y="19085"/>
                </a:lnTo>
                <a:cubicBezTo>
                  <a:pt x="21372" y="19028"/>
                  <a:pt x="21348" y="18981"/>
                  <a:pt x="21319" y="18981"/>
                </a:cubicBezTo>
                <a:close/>
                <a:moveTo>
                  <a:pt x="281" y="19711"/>
                </a:moveTo>
                <a:cubicBezTo>
                  <a:pt x="252" y="19711"/>
                  <a:pt x="228" y="19758"/>
                  <a:pt x="228" y="19815"/>
                </a:cubicBezTo>
                <a:lnTo>
                  <a:pt x="228" y="20036"/>
                </a:lnTo>
                <a:cubicBezTo>
                  <a:pt x="228" y="20093"/>
                  <a:pt x="252" y="20138"/>
                  <a:pt x="281" y="20138"/>
                </a:cubicBezTo>
                <a:cubicBezTo>
                  <a:pt x="311" y="20138"/>
                  <a:pt x="334" y="20093"/>
                  <a:pt x="334" y="20036"/>
                </a:cubicBezTo>
                <a:lnTo>
                  <a:pt x="334" y="19815"/>
                </a:lnTo>
                <a:cubicBezTo>
                  <a:pt x="334" y="19758"/>
                  <a:pt x="311" y="19711"/>
                  <a:pt x="281" y="19711"/>
                </a:cubicBezTo>
                <a:close/>
                <a:moveTo>
                  <a:pt x="596" y="19711"/>
                </a:moveTo>
                <a:cubicBezTo>
                  <a:pt x="567" y="19711"/>
                  <a:pt x="543" y="19758"/>
                  <a:pt x="543" y="19815"/>
                </a:cubicBezTo>
                <a:lnTo>
                  <a:pt x="543" y="20036"/>
                </a:lnTo>
                <a:cubicBezTo>
                  <a:pt x="543" y="20093"/>
                  <a:pt x="567" y="20138"/>
                  <a:pt x="596" y="20138"/>
                </a:cubicBezTo>
                <a:cubicBezTo>
                  <a:pt x="625" y="20138"/>
                  <a:pt x="649" y="20093"/>
                  <a:pt x="649" y="20036"/>
                </a:cubicBezTo>
                <a:lnTo>
                  <a:pt x="649" y="19815"/>
                </a:lnTo>
                <a:cubicBezTo>
                  <a:pt x="649" y="19758"/>
                  <a:pt x="625" y="19711"/>
                  <a:pt x="596" y="19711"/>
                </a:cubicBezTo>
                <a:close/>
                <a:moveTo>
                  <a:pt x="1446" y="19711"/>
                </a:moveTo>
                <a:cubicBezTo>
                  <a:pt x="1417" y="19711"/>
                  <a:pt x="1393" y="19758"/>
                  <a:pt x="1393" y="19815"/>
                </a:cubicBezTo>
                <a:lnTo>
                  <a:pt x="1393" y="20036"/>
                </a:lnTo>
                <a:cubicBezTo>
                  <a:pt x="1393" y="20093"/>
                  <a:pt x="1417" y="20138"/>
                  <a:pt x="1446" y="20138"/>
                </a:cubicBezTo>
                <a:cubicBezTo>
                  <a:pt x="1475" y="20138"/>
                  <a:pt x="1499" y="20093"/>
                  <a:pt x="1499" y="20036"/>
                </a:cubicBezTo>
                <a:lnTo>
                  <a:pt x="1499" y="19815"/>
                </a:lnTo>
                <a:cubicBezTo>
                  <a:pt x="1499" y="19758"/>
                  <a:pt x="1475" y="19711"/>
                  <a:pt x="1446" y="19711"/>
                </a:cubicBezTo>
                <a:close/>
                <a:moveTo>
                  <a:pt x="1760" y="19711"/>
                </a:moveTo>
                <a:cubicBezTo>
                  <a:pt x="1731" y="19711"/>
                  <a:pt x="1707" y="19758"/>
                  <a:pt x="1707" y="19815"/>
                </a:cubicBezTo>
                <a:lnTo>
                  <a:pt x="1707" y="20036"/>
                </a:lnTo>
                <a:cubicBezTo>
                  <a:pt x="1707" y="20093"/>
                  <a:pt x="1731" y="20138"/>
                  <a:pt x="1760" y="20138"/>
                </a:cubicBezTo>
                <a:cubicBezTo>
                  <a:pt x="1789" y="20138"/>
                  <a:pt x="1813" y="20093"/>
                  <a:pt x="1813" y="20036"/>
                </a:cubicBezTo>
                <a:lnTo>
                  <a:pt x="1813" y="19815"/>
                </a:lnTo>
                <a:cubicBezTo>
                  <a:pt x="1813" y="19758"/>
                  <a:pt x="1789" y="19711"/>
                  <a:pt x="1760" y="19711"/>
                </a:cubicBezTo>
                <a:close/>
                <a:moveTo>
                  <a:pt x="2610" y="19711"/>
                </a:moveTo>
                <a:cubicBezTo>
                  <a:pt x="2581" y="19711"/>
                  <a:pt x="2557" y="19758"/>
                  <a:pt x="2557" y="19815"/>
                </a:cubicBezTo>
                <a:lnTo>
                  <a:pt x="2557" y="20036"/>
                </a:lnTo>
                <a:cubicBezTo>
                  <a:pt x="2557" y="20093"/>
                  <a:pt x="2581" y="20138"/>
                  <a:pt x="2610" y="20138"/>
                </a:cubicBezTo>
                <a:cubicBezTo>
                  <a:pt x="2639" y="20138"/>
                  <a:pt x="2662" y="20093"/>
                  <a:pt x="2662" y="20036"/>
                </a:cubicBezTo>
                <a:lnTo>
                  <a:pt x="2662" y="19815"/>
                </a:lnTo>
                <a:cubicBezTo>
                  <a:pt x="2662" y="19758"/>
                  <a:pt x="2639" y="19711"/>
                  <a:pt x="2610" y="19711"/>
                </a:cubicBezTo>
                <a:close/>
                <a:moveTo>
                  <a:pt x="2924" y="19711"/>
                </a:moveTo>
                <a:cubicBezTo>
                  <a:pt x="2895" y="19711"/>
                  <a:pt x="2871" y="19758"/>
                  <a:pt x="2871" y="19815"/>
                </a:cubicBezTo>
                <a:lnTo>
                  <a:pt x="2871" y="20036"/>
                </a:lnTo>
                <a:cubicBezTo>
                  <a:pt x="2871" y="20093"/>
                  <a:pt x="2895" y="20138"/>
                  <a:pt x="2924" y="20138"/>
                </a:cubicBezTo>
                <a:cubicBezTo>
                  <a:pt x="2954" y="20138"/>
                  <a:pt x="2976" y="20093"/>
                  <a:pt x="2976" y="20036"/>
                </a:cubicBezTo>
                <a:lnTo>
                  <a:pt x="2976" y="19815"/>
                </a:lnTo>
                <a:cubicBezTo>
                  <a:pt x="2976" y="19758"/>
                  <a:pt x="2954" y="19711"/>
                  <a:pt x="2924" y="19711"/>
                </a:cubicBezTo>
                <a:close/>
                <a:moveTo>
                  <a:pt x="3773" y="19711"/>
                </a:moveTo>
                <a:cubicBezTo>
                  <a:pt x="3744" y="19711"/>
                  <a:pt x="3721" y="19758"/>
                  <a:pt x="3721" y="19815"/>
                </a:cubicBezTo>
                <a:lnTo>
                  <a:pt x="3721" y="20036"/>
                </a:lnTo>
                <a:cubicBezTo>
                  <a:pt x="3721" y="20093"/>
                  <a:pt x="3744" y="20138"/>
                  <a:pt x="3773" y="20138"/>
                </a:cubicBezTo>
                <a:cubicBezTo>
                  <a:pt x="3802" y="20138"/>
                  <a:pt x="3826" y="20093"/>
                  <a:pt x="3826" y="20036"/>
                </a:cubicBezTo>
                <a:lnTo>
                  <a:pt x="3826" y="19815"/>
                </a:lnTo>
                <a:cubicBezTo>
                  <a:pt x="3826" y="19758"/>
                  <a:pt x="3802" y="19711"/>
                  <a:pt x="3773" y="19711"/>
                </a:cubicBezTo>
                <a:close/>
                <a:moveTo>
                  <a:pt x="4088" y="19711"/>
                </a:moveTo>
                <a:cubicBezTo>
                  <a:pt x="4058" y="19711"/>
                  <a:pt x="4035" y="19758"/>
                  <a:pt x="4035" y="19815"/>
                </a:cubicBezTo>
                <a:lnTo>
                  <a:pt x="4035" y="20036"/>
                </a:lnTo>
                <a:cubicBezTo>
                  <a:pt x="4035" y="20093"/>
                  <a:pt x="4058" y="20138"/>
                  <a:pt x="4088" y="20138"/>
                </a:cubicBezTo>
                <a:cubicBezTo>
                  <a:pt x="4117" y="20138"/>
                  <a:pt x="4141" y="20093"/>
                  <a:pt x="4141" y="20036"/>
                </a:cubicBezTo>
                <a:lnTo>
                  <a:pt x="4141" y="19815"/>
                </a:lnTo>
                <a:cubicBezTo>
                  <a:pt x="4141" y="19758"/>
                  <a:pt x="4117" y="19711"/>
                  <a:pt x="4088" y="19711"/>
                </a:cubicBezTo>
                <a:close/>
                <a:moveTo>
                  <a:pt x="4937" y="19711"/>
                </a:moveTo>
                <a:cubicBezTo>
                  <a:pt x="4908" y="19711"/>
                  <a:pt x="4884" y="19758"/>
                  <a:pt x="4884" y="19815"/>
                </a:cubicBezTo>
                <a:lnTo>
                  <a:pt x="4884" y="20036"/>
                </a:lnTo>
                <a:cubicBezTo>
                  <a:pt x="4884" y="20093"/>
                  <a:pt x="4908" y="20138"/>
                  <a:pt x="4937" y="20138"/>
                </a:cubicBezTo>
                <a:cubicBezTo>
                  <a:pt x="4966" y="20138"/>
                  <a:pt x="4990" y="20093"/>
                  <a:pt x="4990" y="20036"/>
                </a:cubicBezTo>
                <a:lnTo>
                  <a:pt x="4990" y="19815"/>
                </a:lnTo>
                <a:cubicBezTo>
                  <a:pt x="4990" y="19758"/>
                  <a:pt x="4966" y="19711"/>
                  <a:pt x="4937" y="19711"/>
                </a:cubicBezTo>
                <a:close/>
                <a:moveTo>
                  <a:pt x="5252" y="19711"/>
                </a:moveTo>
                <a:cubicBezTo>
                  <a:pt x="5223" y="19711"/>
                  <a:pt x="5199" y="19758"/>
                  <a:pt x="5199" y="19815"/>
                </a:cubicBezTo>
                <a:lnTo>
                  <a:pt x="5199" y="20036"/>
                </a:lnTo>
                <a:cubicBezTo>
                  <a:pt x="5199" y="20093"/>
                  <a:pt x="5223" y="20138"/>
                  <a:pt x="5252" y="20138"/>
                </a:cubicBezTo>
                <a:cubicBezTo>
                  <a:pt x="5281" y="20138"/>
                  <a:pt x="5305" y="20093"/>
                  <a:pt x="5305" y="20036"/>
                </a:cubicBezTo>
                <a:lnTo>
                  <a:pt x="5305" y="19815"/>
                </a:lnTo>
                <a:cubicBezTo>
                  <a:pt x="5305" y="19758"/>
                  <a:pt x="5281" y="19711"/>
                  <a:pt x="5252" y="19711"/>
                </a:cubicBezTo>
                <a:close/>
                <a:moveTo>
                  <a:pt x="6102" y="19711"/>
                </a:moveTo>
                <a:cubicBezTo>
                  <a:pt x="6072" y="19711"/>
                  <a:pt x="6049" y="19758"/>
                  <a:pt x="6049" y="19815"/>
                </a:cubicBezTo>
                <a:lnTo>
                  <a:pt x="6049" y="20036"/>
                </a:lnTo>
                <a:cubicBezTo>
                  <a:pt x="6049" y="20093"/>
                  <a:pt x="6072" y="20138"/>
                  <a:pt x="6102" y="20138"/>
                </a:cubicBezTo>
                <a:cubicBezTo>
                  <a:pt x="6131" y="20138"/>
                  <a:pt x="6155" y="20093"/>
                  <a:pt x="6155" y="20036"/>
                </a:cubicBezTo>
                <a:lnTo>
                  <a:pt x="6155" y="19815"/>
                </a:lnTo>
                <a:cubicBezTo>
                  <a:pt x="6155" y="19758"/>
                  <a:pt x="6131" y="19711"/>
                  <a:pt x="6102" y="19711"/>
                </a:cubicBezTo>
                <a:close/>
                <a:moveTo>
                  <a:pt x="6416" y="19711"/>
                </a:moveTo>
                <a:cubicBezTo>
                  <a:pt x="6387" y="19711"/>
                  <a:pt x="6363" y="19758"/>
                  <a:pt x="6363" y="19815"/>
                </a:cubicBezTo>
                <a:lnTo>
                  <a:pt x="6363" y="20036"/>
                </a:lnTo>
                <a:cubicBezTo>
                  <a:pt x="6363" y="20093"/>
                  <a:pt x="6387" y="20138"/>
                  <a:pt x="6416" y="20138"/>
                </a:cubicBezTo>
                <a:cubicBezTo>
                  <a:pt x="6445" y="20138"/>
                  <a:pt x="6469" y="20093"/>
                  <a:pt x="6469" y="20036"/>
                </a:cubicBezTo>
                <a:lnTo>
                  <a:pt x="6469" y="19815"/>
                </a:lnTo>
                <a:cubicBezTo>
                  <a:pt x="6469" y="19758"/>
                  <a:pt x="6445" y="19711"/>
                  <a:pt x="6416" y="19711"/>
                </a:cubicBezTo>
                <a:close/>
                <a:moveTo>
                  <a:pt x="7266" y="19711"/>
                </a:moveTo>
                <a:cubicBezTo>
                  <a:pt x="7237" y="19711"/>
                  <a:pt x="7213" y="19758"/>
                  <a:pt x="7213" y="19815"/>
                </a:cubicBezTo>
                <a:lnTo>
                  <a:pt x="7213" y="20036"/>
                </a:lnTo>
                <a:cubicBezTo>
                  <a:pt x="7213" y="20093"/>
                  <a:pt x="7237" y="20138"/>
                  <a:pt x="7266" y="20138"/>
                </a:cubicBezTo>
                <a:cubicBezTo>
                  <a:pt x="7295" y="20138"/>
                  <a:pt x="7318" y="20093"/>
                  <a:pt x="7318" y="20036"/>
                </a:cubicBezTo>
                <a:lnTo>
                  <a:pt x="7318" y="19815"/>
                </a:lnTo>
                <a:cubicBezTo>
                  <a:pt x="7318" y="19758"/>
                  <a:pt x="7295" y="19711"/>
                  <a:pt x="7266" y="19711"/>
                </a:cubicBezTo>
                <a:close/>
                <a:moveTo>
                  <a:pt x="7580" y="19711"/>
                </a:moveTo>
                <a:cubicBezTo>
                  <a:pt x="7551" y="19711"/>
                  <a:pt x="7527" y="19758"/>
                  <a:pt x="7527" y="19815"/>
                </a:cubicBezTo>
                <a:lnTo>
                  <a:pt x="7527" y="20036"/>
                </a:lnTo>
                <a:cubicBezTo>
                  <a:pt x="7527" y="20093"/>
                  <a:pt x="7551" y="20138"/>
                  <a:pt x="7580" y="20138"/>
                </a:cubicBezTo>
                <a:cubicBezTo>
                  <a:pt x="7609" y="20138"/>
                  <a:pt x="7632" y="20093"/>
                  <a:pt x="7632" y="20036"/>
                </a:cubicBezTo>
                <a:lnTo>
                  <a:pt x="7632" y="19815"/>
                </a:lnTo>
                <a:cubicBezTo>
                  <a:pt x="7632" y="19758"/>
                  <a:pt x="7609" y="19711"/>
                  <a:pt x="7580" y="19711"/>
                </a:cubicBezTo>
                <a:close/>
                <a:moveTo>
                  <a:pt x="8429" y="19711"/>
                </a:moveTo>
                <a:cubicBezTo>
                  <a:pt x="8400" y="19711"/>
                  <a:pt x="8377" y="19758"/>
                  <a:pt x="8377" y="19815"/>
                </a:cubicBezTo>
                <a:lnTo>
                  <a:pt x="8377" y="20036"/>
                </a:lnTo>
                <a:cubicBezTo>
                  <a:pt x="8377" y="20093"/>
                  <a:pt x="8400" y="20138"/>
                  <a:pt x="8429" y="20138"/>
                </a:cubicBezTo>
                <a:cubicBezTo>
                  <a:pt x="8458" y="20138"/>
                  <a:pt x="8482" y="20093"/>
                  <a:pt x="8482" y="20036"/>
                </a:cubicBezTo>
                <a:lnTo>
                  <a:pt x="8482" y="19815"/>
                </a:lnTo>
                <a:cubicBezTo>
                  <a:pt x="8482" y="19758"/>
                  <a:pt x="8458" y="19711"/>
                  <a:pt x="8429" y="19711"/>
                </a:cubicBezTo>
                <a:close/>
                <a:moveTo>
                  <a:pt x="8744" y="19711"/>
                </a:moveTo>
                <a:cubicBezTo>
                  <a:pt x="8714" y="19711"/>
                  <a:pt x="8691" y="19758"/>
                  <a:pt x="8691" y="19815"/>
                </a:cubicBezTo>
                <a:lnTo>
                  <a:pt x="8691" y="20036"/>
                </a:lnTo>
                <a:cubicBezTo>
                  <a:pt x="8691" y="20093"/>
                  <a:pt x="8714" y="20138"/>
                  <a:pt x="8744" y="20138"/>
                </a:cubicBezTo>
                <a:cubicBezTo>
                  <a:pt x="8773" y="20138"/>
                  <a:pt x="8796" y="20093"/>
                  <a:pt x="8796" y="20036"/>
                </a:cubicBezTo>
                <a:lnTo>
                  <a:pt x="8796" y="19815"/>
                </a:lnTo>
                <a:cubicBezTo>
                  <a:pt x="8796" y="19758"/>
                  <a:pt x="8773" y="19711"/>
                  <a:pt x="8744" y="19711"/>
                </a:cubicBezTo>
                <a:close/>
                <a:moveTo>
                  <a:pt x="9593" y="19711"/>
                </a:moveTo>
                <a:cubicBezTo>
                  <a:pt x="9564" y="19711"/>
                  <a:pt x="9540" y="19758"/>
                  <a:pt x="9540" y="19815"/>
                </a:cubicBezTo>
                <a:lnTo>
                  <a:pt x="9540" y="20036"/>
                </a:lnTo>
                <a:cubicBezTo>
                  <a:pt x="9540" y="20093"/>
                  <a:pt x="9564" y="20138"/>
                  <a:pt x="9593" y="20138"/>
                </a:cubicBezTo>
                <a:cubicBezTo>
                  <a:pt x="9622" y="20138"/>
                  <a:pt x="9646" y="20093"/>
                  <a:pt x="9646" y="20036"/>
                </a:cubicBezTo>
                <a:lnTo>
                  <a:pt x="9646" y="19815"/>
                </a:lnTo>
                <a:cubicBezTo>
                  <a:pt x="9646" y="19758"/>
                  <a:pt x="9622" y="19711"/>
                  <a:pt x="9593" y="19711"/>
                </a:cubicBezTo>
                <a:close/>
                <a:moveTo>
                  <a:pt x="9908" y="19711"/>
                </a:moveTo>
                <a:cubicBezTo>
                  <a:pt x="9879" y="19711"/>
                  <a:pt x="9855" y="19758"/>
                  <a:pt x="9855" y="19815"/>
                </a:cubicBezTo>
                <a:lnTo>
                  <a:pt x="9855" y="20036"/>
                </a:lnTo>
                <a:cubicBezTo>
                  <a:pt x="9855" y="20093"/>
                  <a:pt x="9879" y="20138"/>
                  <a:pt x="9908" y="20138"/>
                </a:cubicBezTo>
                <a:cubicBezTo>
                  <a:pt x="9937" y="20138"/>
                  <a:pt x="9961" y="20093"/>
                  <a:pt x="9961" y="20036"/>
                </a:cubicBezTo>
                <a:lnTo>
                  <a:pt x="9961" y="19815"/>
                </a:lnTo>
                <a:cubicBezTo>
                  <a:pt x="9961" y="19758"/>
                  <a:pt x="9937" y="19711"/>
                  <a:pt x="9908" y="19711"/>
                </a:cubicBezTo>
                <a:close/>
                <a:moveTo>
                  <a:pt x="10758" y="19711"/>
                </a:moveTo>
                <a:cubicBezTo>
                  <a:pt x="10728" y="19711"/>
                  <a:pt x="10705" y="19758"/>
                  <a:pt x="10705" y="19815"/>
                </a:cubicBezTo>
                <a:lnTo>
                  <a:pt x="10705" y="20036"/>
                </a:lnTo>
                <a:cubicBezTo>
                  <a:pt x="10705" y="20093"/>
                  <a:pt x="10728" y="20138"/>
                  <a:pt x="10758" y="20138"/>
                </a:cubicBezTo>
                <a:cubicBezTo>
                  <a:pt x="10787" y="20138"/>
                  <a:pt x="10810" y="20093"/>
                  <a:pt x="10810" y="20036"/>
                </a:cubicBezTo>
                <a:lnTo>
                  <a:pt x="10810" y="19815"/>
                </a:lnTo>
                <a:cubicBezTo>
                  <a:pt x="10810" y="19758"/>
                  <a:pt x="10787" y="19711"/>
                  <a:pt x="10758" y="19711"/>
                </a:cubicBezTo>
                <a:close/>
                <a:moveTo>
                  <a:pt x="11072" y="19711"/>
                </a:moveTo>
                <a:cubicBezTo>
                  <a:pt x="11043" y="19711"/>
                  <a:pt x="11019" y="19758"/>
                  <a:pt x="11019" y="19815"/>
                </a:cubicBezTo>
                <a:lnTo>
                  <a:pt x="11019" y="20036"/>
                </a:lnTo>
                <a:cubicBezTo>
                  <a:pt x="11019" y="20093"/>
                  <a:pt x="11043" y="20138"/>
                  <a:pt x="11072" y="20138"/>
                </a:cubicBezTo>
                <a:cubicBezTo>
                  <a:pt x="11101" y="20138"/>
                  <a:pt x="11125" y="20093"/>
                  <a:pt x="11125" y="20036"/>
                </a:cubicBezTo>
                <a:lnTo>
                  <a:pt x="11125" y="19815"/>
                </a:lnTo>
                <a:cubicBezTo>
                  <a:pt x="11125" y="19758"/>
                  <a:pt x="11101" y="19711"/>
                  <a:pt x="11072" y="19711"/>
                </a:cubicBezTo>
                <a:close/>
                <a:moveTo>
                  <a:pt x="11922" y="19711"/>
                </a:moveTo>
                <a:cubicBezTo>
                  <a:pt x="11893" y="19711"/>
                  <a:pt x="11869" y="19758"/>
                  <a:pt x="11869" y="19815"/>
                </a:cubicBezTo>
                <a:lnTo>
                  <a:pt x="11869" y="20036"/>
                </a:lnTo>
                <a:cubicBezTo>
                  <a:pt x="11869" y="20093"/>
                  <a:pt x="11893" y="20138"/>
                  <a:pt x="11922" y="20138"/>
                </a:cubicBezTo>
                <a:cubicBezTo>
                  <a:pt x="11951" y="20138"/>
                  <a:pt x="11974" y="20093"/>
                  <a:pt x="11974" y="20036"/>
                </a:cubicBezTo>
                <a:lnTo>
                  <a:pt x="11974" y="19815"/>
                </a:lnTo>
                <a:cubicBezTo>
                  <a:pt x="11974" y="19758"/>
                  <a:pt x="11951" y="19711"/>
                  <a:pt x="11922" y="19711"/>
                </a:cubicBezTo>
                <a:close/>
                <a:moveTo>
                  <a:pt x="12236" y="19711"/>
                </a:moveTo>
                <a:cubicBezTo>
                  <a:pt x="12207" y="19711"/>
                  <a:pt x="12183" y="19758"/>
                  <a:pt x="12183" y="19815"/>
                </a:cubicBezTo>
                <a:lnTo>
                  <a:pt x="12183" y="20036"/>
                </a:lnTo>
                <a:cubicBezTo>
                  <a:pt x="12183" y="20093"/>
                  <a:pt x="12207" y="20138"/>
                  <a:pt x="12236" y="20138"/>
                </a:cubicBezTo>
                <a:cubicBezTo>
                  <a:pt x="12265" y="20138"/>
                  <a:pt x="12288" y="20093"/>
                  <a:pt x="12288" y="20036"/>
                </a:cubicBezTo>
                <a:lnTo>
                  <a:pt x="12288" y="19815"/>
                </a:lnTo>
                <a:cubicBezTo>
                  <a:pt x="12288" y="19758"/>
                  <a:pt x="12265" y="19711"/>
                  <a:pt x="12236" y="19711"/>
                </a:cubicBezTo>
                <a:close/>
                <a:moveTo>
                  <a:pt x="13085" y="19711"/>
                </a:moveTo>
                <a:cubicBezTo>
                  <a:pt x="13056" y="19711"/>
                  <a:pt x="13032" y="19758"/>
                  <a:pt x="13032" y="19815"/>
                </a:cubicBezTo>
                <a:lnTo>
                  <a:pt x="13032" y="20036"/>
                </a:lnTo>
                <a:cubicBezTo>
                  <a:pt x="13032" y="20093"/>
                  <a:pt x="13056" y="20138"/>
                  <a:pt x="13085" y="20138"/>
                </a:cubicBezTo>
                <a:cubicBezTo>
                  <a:pt x="13114" y="20138"/>
                  <a:pt x="13138" y="20093"/>
                  <a:pt x="13138" y="20036"/>
                </a:cubicBezTo>
                <a:lnTo>
                  <a:pt x="13138" y="19815"/>
                </a:lnTo>
                <a:cubicBezTo>
                  <a:pt x="13138" y="19758"/>
                  <a:pt x="13114" y="19711"/>
                  <a:pt x="13085" y="19711"/>
                </a:cubicBezTo>
                <a:close/>
                <a:moveTo>
                  <a:pt x="13399" y="19711"/>
                </a:moveTo>
                <a:cubicBezTo>
                  <a:pt x="13370" y="19711"/>
                  <a:pt x="13348" y="19758"/>
                  <a:pt x="13348" y="19815"/>
                </a:cubicBezTo>
                <a:lnTo>
                  <a:pt x="13348" y="20036"/>
                </a:lnTo>
                <a:cubicBezTo>
                  <a:pt x="13348" y="20093"/>
                  <a:pt x="13370" y="20138"/>
                  <a:pt x="13399" y="20138"/>
                </a:cubicBezTo>
                <a:cubicBezTo>
                  <a:pt x="13428" y="20138"/>
                  <a:pt x="13452" y="20093"/>
                  <a:pt x="13452" y="20036"/>
                </a:cubicBezTo>
                <a:lnTo>
                  <a:pt x="13452" y="19815"/>
                </a:lnTo>
                <a:cubicBezTo>
                  <a:pt x="13452" y="19758"/>
                  <a:pt x="13428" y="19711"/>
                  <a:pt x="13399" y="19711"/>
                </a:cubicBezTo>
                <a:close/>
                <a:moveTo>
                  <a:pt x="14249" y="19711"/>
                </a:moveTo>
                <a:cubicBezTo>
                  <a:pt x="14220" y="19711"/>
                  <a:pt x="14196" y="19758"/>
                  <a:pt x="14196" y="19815"/>
                </a:cubicBezTo>
                <a:lnTo>
                  <a:pt x="14196" y="20036"/>
                </a:lnTo>
                <a:cubicBezTo>
                  <a:pt x="14196" y="20093"/>
                  <a:pt x="14220" y="20138"/>
                  <a:pt x="14249" y="20138"/>
                </a:cubicBezTo>
                <a:cubicBezTo>
                  <a:pt x="14278" y="20138"/>
                  <a:pt x="14302" y="20093"/>
                  <a:pt x="14302" y="20036"/>
                </a:cubicBezTo>
                <a:lnTo>
                  <a:pt x="14302" y="19815"/>
                </a:lnTo>
                <a:cubicBezTo>
                  <a:pt x="14302" y="19758"/>
                  <a:pt x="14278" y="19711"/>
                  <a:pt x="14249" y="19711"/>
                </a:cubicBezTo>
                <a:close/>
                <a:moveTo>
                  <a:pt x="14564" y="19711"/>
                </a:moveTo>
                <a:cubicBezTo>
                  <a:pt x="14535" y="19711"/>
                  <a:pt x="14511" y="19758"/>
                  <a:pt x="14511" y="19815"/>
                </a:cubicBezTo>
                <a:lnTo>
                  <a:pt x="14511" y="20036"/>
                </a:lnTo>
                <a:cubicBezTo>
                  <a:pt x="14511" y="20093"/>
                  <a:pt x="14535" y="20138"/>
                  <a:pt x="14564" y="20138"/>
                </a:cubicBezTo>
                <a:cubicBezTo>
                  <a:pt x="14593" y="20138"/>
                  <a:pt x="14617" y="20093"/>
                  <a:pt x="14617" y="20036"/>
                </a:cubicBezTo>
                <a:lnTo>
                  <a:pt x="14617" y="19815"/>
                </a:lnTo>
                <a:cubicBezTo>
                  <a:pt x="14617" y="19758"/>
                  <a:pt x="14593" y="19711"/>
                  <a:pt x="14564" y="19711"/>
                </a:cubicBezTo>
                <a:close/>
                <a:moveTo>
                  <a:pt x="15413" y="19711"/>
                </a:moveTo>
                <a:cubicBezTo>
                  <a:pt x="15384" y="19711"/>
                  <a:pt x="15360" y="19758"/>
                  <a:pt x="15360" y="19815"/>
                </a:cubicBezTo>
                <a:lnTo>
                  <a:pt x="15360" y="20036"/>
                </a:lnTo>
                <a:cubicBezTo>
                  <a:pt x="15360" y="20093"/>
                  <a:pt x="15384" y="20138"/>
                  <a:pt x="15413" y="20138"/>
                </a:cubicBezTo>
                <a:cubicBezTo>
                  <a:pt x="15442" y="20138"/>
                  <a:pt x="15465" y="20093"/>
                  <a:pt x="15465" y="20036"/>
                </a:cubicBezTo>
                <a:lnTo>
                  <a:pt x="15465" y="19815"/>
                </a:lnTo>
                <a:cubicBezTo>
                  <a:pt x="15465" y="19758"/>
                  <a:pt x="15442" y="19711"/>
                  <a:pt x="15413" y="19711"/>
                </a:cubicBezTo>
                <a:close/>
                <a:moveTo>
                  <a:pt x="15728" y="19711"/>
                </a:moveTo>
                <a:cubicBezTo>
                  <a:pt x="15699" y="19711"/>
                  <a:pt x="15675" y="19758"/>
                  <a:pt x="15675" y="19815"/>
                </a:cubicBezTo>
                <a:lnTo>
                  <a:pt x="15675" y="20036"/>
                </a:lnTo>
                <a:cubicBezTo>
                  <a:pt x="15675" y="20093"/>
                  <a:pt x="15699" y="20138"/>
                  <a:pt x="15728" y="20138"/>
                </a:cubicBezTo>
                <a:cubicBezTo>
                  <a:pt x="15757" y="20138"/>
                  <a:pt x="15781" y="20093"/>
                  <a:pt x="15781" y="20036"/>
                </a:cubicBezTo>
                <a:lnTo>
                  <a:pt x="15781" y="19815"/>
                </a:lnTo>
                <a:cubicBezTo>
                  <a:pt x="15781" y="19758"/>
                  <a:pt x="15757" y="19711"/>
                  <a:pt x="15728" y="19711"/>
                </a:cubicBezTo>
                <a:close/>
                <a:moveTo>
                  <a:pt x="16578" y="19711"/>
                </a:moveTo>
                <a:cubicBezTo>
                  <a:pt x="16549" y="19711"/>
                  <a:pt x="16525" y="19758"/>
                  <a:pt x="16525" y="19815"/>
                </a:cubicBezTo>
                <a:lnTo>
                  <a:pt x="16525" y="20036"/>
                </a:lnTo>
                <a:cubicBezTo>
                  <a:pt x="16525" y="20093"/>
                  <a:pt x="16549" y="20138"/>
                  <a:pt x="16578" y="20138"/>
                </a:cubicBezTo>
                <a:cubicBezTo>
                  <a:pt x="16607" y="20138"/>
                  <a:pt x="16630" y="20093"/>
                  <a:pt x="16630" y="20036"/>
                </a:cubicBezTo>
                <a:lnTo>
                  <a:pt x="16630" y="19815"/>
                </a:lnTo>
                <a:cubicBezTo>
                  <a:pt x="16630" y="19758"/>
                  <a:pt x="16607" y="19711"/>
                  <a:pt x="16578" y="19711"/>
                </a:cubicBezTo>
                <a:close/>
                <a:moveTo>
                  <a:pt x="16892" y="19711"/>
                </a:moveTo>
                <a:cubicBezTo>
                  <a:pt x="16863" y="19711"/>
                  <a:pt x="16839" y="19758"/>
                  <a:pt x="16839" y="19815"/>
                </a:cubicBezTo>
                <a:lnTo>
                  <a:pt x="16839" y="20036"/>
                </a:lnTo>
                <a:cubicBezTo>
                  <a:pt x="16839" y="20093"/>
                  <a:pt x="16863" y="20138"/>
                  <a:pt x="16892" y="20138"/>
                </a:cubicBezTo>
                <a:cubicBezTo>
                  <a:pt x="16921" y="20138"/>
                  <a:pt x="16944" y="20093"/>
                  <a:pt x="16944" y="20036"/>
                </a:cubicBezTo>
                <a:lnTo>
                  <a:pt x="16944" y="19815"/>
                </a:lnTo>
                <a:cubicBezTo>
                  <a:pt x="16944" y="19758"/>
                  <a:pt x="16921" y="19711"/>
                  <a:pt x="16892" y="19711"/>
                </a:cubicBezTo>
                <a:close/>
                <a:moveTo>
                  <a:pt x="17741" y="19711"/>
                </a:moveTo>
                <a:cubicBezTo>
                  <a:pt x="17712" y="19711"/>
                  <a:pt x="17689" y="19758"/>
                  <a:pt x="17689" y="19815"/>
                </a:cubicBezTo>
                <a:lnTo>
                  <a:pt x="17689" y="20036"/>
                </a:lnTo>
                <a:cubicBezTo>
                  <a:pt x="17689" y="20093"/>
                  <a:pt x="17712" y="20138"/>
                  <a:pt x="17741" y="20138"/>
                </a:cubicBezTo>
                <a:cubicBezTo>
                  <a:pt x="17770" y="20138"/>
                  <a:pt x="17794" y="20093"/>
                  <a:pt x="17794" y="20036"/>
                </a:cubicBezTo>
                <a:lnTo>
                  <a:pt x="17794" y="19815"/>
                </a:lnTo>
                <a:cubicBezTo>
                  <a:pt x="17794" y="19758"/>
                  <a:pt x="17770" y="19711"/>
                  <a:pt x="17741" y="19711"/>
                </a:cubicBezTo>
                <a:close/>
                <a:moveTo>
                  <a:pt x="18055" y="19711"/>
                </a:moveTo>
                <a:cubicBezTo>
                  <a:pt x="18026" y="19711"/>
                  <a:pt x="18002" y="19758"/>
                  <a:pt x="18002" y="19815"/>
                </a:cubicBezTo>
                <a:lnTo>
                  <a:pt x="18002" y="20036"/>
                </a:lnTo>
                <a:cubicBezTo>
                  <a:pt x="18002" y="20093"/>
                  <a:pt x="18026" y="20138"/>
                  <a:pt x="18055" y="20138"/>
                </a:cubicBezTo>
                <a:cubicBezTo>
                  <a:pt x="18085" y="20138"/>
                  <a:pt x="18108" y="20093"/>
                  <a:pt x="18108" y="20036"/>
                </a:cubicBezTo>
                <a:lnTo>
                  <a:pt x="18108" y="19815"/>
                </a:lnTo>
                <a:cubicBezTo>
                  <a:pt x="18108" y="19758"/>
                  <a:pt x="18085" y="19711"/>
                  <a:pt x="18055" y="19711"/>
                </a:cubicBezTo>
                <a:close/>
                <a:moveTo>
                  <a:pt x="18905" y="19711"/>
                </a:moveTo>
                <a:cubicBezTo>
                  <a:pt x="18876" y="19711"/>
                  <a:pt x="18852" y="19758"/>
                  <a:pt x="18852" y="19815"/>
                </a:cubicBezTo>
                <a:lnTo>
                  <a:pt x="18852" y="20036"/>
                </a:lnTo>
                <a:cubicBezTo>
                  <a:pt x="18852" y="20093"/>
                  <a:pt x="18876" y="20138"/>
                  <a:pt x="18905" y="20138"/>
                </a:cubicBezTo>
                <a:cubicBezTo>
                  <a:pt x="18934" y="20138"/>
                  <a:pt x="18958" y="20093"/>
                  <a:pt x="18958" y="20036"/>
                </a:cubicBezTo>
                <a:lnTo>
                  <a:pt x="18958" y="19815"/>
                </a:lnTo>
                <a:cubicBezTo>
                  <a:pt x="18958" y="19758"/>
                  <a:pt x="18934" y="19711"/>
                  <a:pt x="18905" y="19711"/>
                </a:cubicBezTo>
                <a:close/>
                <a:moveTo>
                  <a:pt x="19220" y="19711"/>
                </a:moveTo>
                <a:cubicBezTo>
                  <a:pt x="19191" y="19711"/>
                  <a:pt x="19167" y="19758"/>
                  <a:pt x="19167" y="19815"/>
                </a:cubicBezTo>
                <a:lnTo>
                  <a:pt x="19167" y="20036"/>
                </a:lnTo>
                <a:cubicBezTo>
                  <a:pt x="19167" y="20093"/>
                  <a:pt x="19191" y="20138"/>
                  <a:pt x="19220" y="20138"/>
                </a:cubicBezTo>
                <a:cubicBezTo>
                  <a:pt x="19249" y="20138"/>
                  <a:pt x="19273" y="20093"/>
                  <a:pt x="19273" y="20036"/>
                </a:cubicBezTo>
                <a:lnTo>
                  <a:pt x="19273" y="19815"/>
                </a:lnTo>
                <a:cubicBezTo>
                  <a:pt x="19273" y="19758"/>
                  <a:pt x="19249" y="19711"/>
                  <a:pt x="19220" y="19711"/>
                </a:cubicBezTo>
                <a:close/>
                <a:moveTo>
                  <a:pt x="20069" y="19711"/>
                </a:moveTo>
                <a:cubicBezTo>
                  <a:pt x="20040" y="19711"/>
                  <a:pt x="20016" y="19758"/>
                  <a:pt x="20016" y="19815"/>
                </a:cubicBezTo>
                <a:lnTo>
                  <a:pt x="20016" y="20036"/>
                </a:lnTo>
                <a:cubicBezTo>
                  <a:pt x="20016" y="20093"/>
                  <a:pt x="20040" y="20138"/>
                  <a:pt x="20069" y="20138"/>
                </a:cubicBezTo>
                <a:cubicBezTo>
                  <a:pt x="20099" y="20138"/>
                  <a:pt x="20122" y="20093"/>
                  <a:pt x="20122" y="20036"/>
                </a:cubicBezTo>
                <a:lnTo>
                  <a:pt x="20122" y="19815"/>
                </a:lnTo>
                <a:cubicBezTo>
                  <a:pt x="20122" y="19758"/>
                  <a:pt x="20099" y="19711"/>
                  <a:pt x="20069" y="19711"/>
                </a:cubicBezTo>
                <a:close/>
                <a:moveTo>
                  <a:pt x="20384" y="19711"/>
                </a:moveTo>
                <a:cubicBezTo>
                  <a:pt x="20355" y="19711"/>
                  <a:pt x="20331" y="19758"/>
                  <a:pt x="20331" y="19815"/>
                </a:cubicBezTo>
                <a:lnTo>
                  <a:pt x="20331" y="20036"/>
                </a:lnTo>
                <a:cubicBezTo>
                  <a:pt x="20331" y="20093"/>
                  <a:pt x="20355" y="20138"/>
                  <a:pt x="20384" y="20138"/>
                </a:cubicBezTo>
                <a:cubicBezTo>
                  <a:pt x="20413" y="20138"/>
                  <a:pt x="20436" y="20093"/>
                  <a:pt x="20436" y="20036"/>
                </a:cubicBezTo>
                <a:lnTo>
                  <a:pt x="20436" y="19815"/>
                </a:lnTo>
                <a:cubicBezTo>
                  <a:pt x="20436" y="19758"/>
                  <a:pt x="20413" y="19711"/>
                  <a:pt x="20384" y="19711"/>
                </a:cubicBezTo>
                <a:close/>
                <a:moveTo>
                  <a:pt x="21234" y="19711"/>
                </a:moveTo>
                <a:cubicBezTo>
                  <a:pt x="21204" y="19711"/>
                  <a:pt x="21181" y="19758"/>
                  <a:pt x="21181" y="19815"/>
                </a:cubicBezTo>
                <a:lnTo>
                  <a:pt x="21181" y="20036"/>
                </a:lnTo>
                <a:cubicBezTo>
                  <a:pt x="21181" y="20093"/>
                  <a:pt x="21204" y="20138"/>
                  <a:pt x="21234" y="20138"/>
                </a:cubicBezTo>
                <a:cubicBezTo>
                  <a:pt x="21263" y="20138"/>
                  <a:pt x="21285" y="20093"/>
                  <a:pt x="21285" y="20036"/>
                </a:cubicBezTo>
                <a:lnTo>
                  <a:pt x="21285" y="19815"/>
                </a:lnTo>
                <a:cubicBezTo>
                  <a:pt x="21285" y="19758"/>
                  <a:pt x="21263" y="19711"/>
                  <a:pt x="21234" y="19711"/>
                </a:cubicBezTo>
                <a:close/>
                <a:moveTo>
                  <a:pt x="21547" y="19711"/>
                </a:moveTo>
                <a:cubicBezTo>
                  <a:pt x="21518" y="19711"/>
                  <a:pt x="21495" y="19758"/>
                  <a:pt x="21495" y="19815"/>
                </a:cubicBezTo>
                <a:lnTo>
                  <a:pt x="21495" y="20036"/>
                </a:lnTo>
                <a:cubicBezTo>
                  <a:pt x="21495" y="20093"/>
                  <a:pt x="21518" y="20138"/>
                  <a:pt x="21547" y="20138"/>
                </a:cubicBezTo>
                <a:cubicBezTo>
                  <a:pt x="21576" y="20138"/>
                  <a:pt x="21600" y="20093"/>
                  <a:pt x="21600" y="20036"/>
                </a:cubicBezTo>
                <a:lnTo>
                  <a:pt x="21600" y="19815"/>
                </a:lnTo>
                <a:cubicBezTo>
                  <a:pt x="21600" y="19758"/>
                  <a:pt x="21576" y="19711"/>
                  <a:pt x="21547" y="19711"/>
                </a:cubicBezTo>
                <a:close/>
                <a:moveTo>
                  <a:pt x="53" y="20441"/>
                </a:moveTo>
                <a:cubicBezTo>
                  <a:pt x="24" y="20441"/>
                  <a:pt x="0" y="20488"/>
                  <a:pt x="0" y="20545"/>
                </a:cubicBezTo>
                <a:lnTo>
                  <a:pt x="0" y="20765"/>
                </a:lnTo>
                <a:cubicBezTo>
                  <a:pt x="0" y="20823"/>
                  <a:pt x="24" y="20868"/>
                  <a:pt x="53" y="20868"/>
                </a:cubicBezTo>
                <a:cubicBezTo>
                  <a:pt x="82" y="20868"/>
                  <a:pt x="106" y="20823"/>
                  <a:pt x="106" y="20765"/>
                </a:cubicBezTo>
                <a:lnTo>
                  <a:pt x="106" y="20545"/>
                </a:lnTo>
                <a:cubicBezTo>
                  <a:pt x="106" y="20488"/>
                  <a:pt x="82" y="20441"/>
                  <a:pt x="53" y="20441"/>
                </a:cubicBezTo>
                <a:close/>
                <a:moveTo>
                  <a:pt x="367" y="20441"/>
                </a:moveTo>
                <a:cubicBezTo>
                  <a:pt x="338" y="20441"/>
                  <a:pt x="315" y="20488"/>
                  <a:pt x="315" y="20545"/>
                </a:cubicBezTo>
                <a:lnTo>
                  <a:pt x="315" y="20765"/>
                </a:lnTo>
                <a:cubicBezTo>
                  <a:pt x="315" y="20823"/>
                  <a:pt x="338" y="20868"/>
                  <a:pt x="367" y="20868"/>
                </a:cubicBezTo>
                <a:cubicBezTo>
                  <a:pt x="397" y="20868"/>
                  <a:pt x="420" y="20823"/>
                  <a:pt x="420" y="20765"/>
                </a:cubicBezTo>
                <a:lnTo>
                  <a:pt x="420" y="20545"/>
                </a:lnTo>
                <a:cubicBezTo>
                  <a:pt x="420" y="20488"/>
                  <a:pt x="397" y="20441"/>
                  <a:pt x="367" y="20441"/>
                </a:cubicBezTo>
                <a:close/>
                <a:moveTo>
                  <a:pt x="1217" y="20441"/>
                </a:moveTo>
                <a:cubicBezTo>
                  <a:pt x="1188" y="20441"/>
                  <a:pt x="1164" y="20488"/>
                  <a:pt x="1164" y="20545"/>
                </a:cubicBezTo>
                <a:lnTo>
                  <a:pt x="1164" y="20765"/>
                </a:lnTo>
                <a:cubicBezTo>
                  <a:pt x="1164" y="20823"/>
                  <a:pt x="1188" y="20868"/>
                  <a:pt x="1217" y="20868"/>
                </a:cubicBezTo>
                <a:cubicBezTo>
                  <a:pt x="1246" y="20868"/>
                  <a:pt x="1270" y="20823"/>
                  <a:pt x="1270" y="20765"/>
                </a:cubicBezTo>
                <a:lnTo>
                  <a:pt x="1270" y="20545"/>
                </a:lnTo>
                <a:cubicBezTo>
                  <a:pt x="1270" y="20488"/>
                  <a:pt x="1246" y="20441"/>
                  <a:pt x="1217" y="20441"/>
                </a:cubicBezTo>
                <a:close/>
                <a:moveTo>
                  <a:pt x="1532" y="20441"/>
                </a:moveTo>
                <a:cubicBezTo>
                  <a:pt x="1503" y="20441"/>
                  <a:pt x="1479" y="20488"/>
                  <a:pt x="1479" y="20545"/>
                </a:cubicBezTo>
                <a:lnTo>
                  <a:pt x="1479" y="20765"/>
                </a:lnTo>
                <a:cubicBezTo>
                  <a:pt x="1479" y="20823"/>
                  <a:pt x="1503" y="20868"/>
                  <a:pt x="1532" y="20868"/>
                </a:cubicBezTo>
                <a:cubicBezTo>
                  <a:pt x="1561" y="20868"/>
                  <a:pt x="1584" y="20823"/>
                  <a:pt x="1584" y="20765"/>
                </a:cubicBezTo>
                <a:lnTo>
                  <a:pt x="1584" y="20545"/>
                </a:lnTo>
                <a:cubicBezTo>
                  <a:pt x="1584" y="20488"/>
                  <a:pt x="1561" y="20441"/>
                  <a:pt x="1532" y="20441"/>
                </a:cubicBezTo>
                <a:close/>
                <a:moveTo>
                  <a:pt x="2380" y="20441"/>
                </a:moveTo>
                <a:cubicBezTo>
                  <a:pt x="2351" y="20441"/>
                  <a:pt x="2329" y="20488"/>
                  <a:pt x="2329" y="20545"/>
                </a:cubicBezTo>
                <a:lnTo>
                  <a:pt x="2329" y="20765"/>
                </a:lnTo>
                <a:cubicBezTo>
                  <a:pt x="2329" y="20823"/>
                  <a:pt x="2351" y="20868"/>
                  <a:pt x="2380" y="20868"/>
                </a:cubicBezTo>
                <a:cubicBezTo>
                  <a:pt x="2409" y="20868"/>
                  <a:pt x="2433" y="20823"/>
                  <a:pt x="2433" y="20765"/>
                </a:cubicBezTo>
                <a:lnTo>
                  <a:pt x="2433" y="20545"/>
                </a:lnTo>
                <a:cubicBezTo>
                  <a:pt x="2433" y="20488"/>
                  <a:pt x="2409" y="20441"/>
                  <a:pt x="2380" y="20441"/>
                </a:cubicBezTo>
                <a:close/>
                <a:moveTo>
                  <a:pt x="2695" y="20441"/>
                </a:moveTo>
                <a:cubicBezTo>
                  <a:pt x="2666" y="20441"/>
                  <a:pt x="2643" y="20488"/>
                  <a:pt x="2643" y="20545"/>
                </a:cubicBezTo>
                <a:lnTo>
                  <a:pt x="2643" y="20765"/>
                </a:lnTo>
                <a:cubicBezTo>
                  <a:pt x="2643" y="20823"/>
                  <a:pt x="2666" y="20868"/>
                  <a:pt x="2695" y="20868"/>
                </a:cubicBezTo>
                <a:cubicBezTo>
                  <a:pt x="2724" y="20868"/>
                  <a:pt x="2748" y="20823"/>
                  <a:pt x="2748" y="20765"/>
                </a:cubicBezTo>
                <a:lnTo>
                  <a:pt x="2748" y="20545"/>
                </a:lnTo>
                <a:cubicBezTo>
                  <a:pt x="2748" y="20488"/>
                  <a:pt x="2724" y="20441"/>
                  <a:pt x="2695" y="20441"/>
                </a:cubicBezTo>
                <a:close/>
                <a:moveTo>
                  <a:pt x="3545" y="20441"/>
                </a:moveTo>
                <a:cubicBezTo>
                  <a:pt x="3516" y="20441"/>
                  <a:pt x="3492" y="20488"/>
                  <a:pt x="3492" y="20545"/>
                </a:cubicBezTo>
                <a:lnTo>
                  <a:pt x="3492" y="20765"/>
                </a:lnTo>
                <a:cubicBezTo>
                  <a:pt x="3492" y="20823"/>
                  <a:pt x="3516" y="20868"/>
                  <a:pt x="3545" y="20868"/>
                </a:cubicBezTo>
                <a:cubicBezTo>
                  <a:pt x="3574" y="20868"/>
                  <a:pt x="3598" y="20823"/>
                  <a:pt x="3598" y="20765"/>
                </a:cubicBezTo>
                <a:lnTo>
                  <a:pt x="3598" y="20545"/>
                </a:lnTo>
                <a:cubicBezTo>
                  <a:pt x="3598" y="20488"/>
                  <a:pt x="3574" y="20441"/>
                  <a:pt x="3545" y="20441"/>
                </a:cubicBezTo>
                <a:close/>
                <a:moveTo>
                  <a:pt x="3859" y="20441"/>
                </a:moveTo>
                <a:cubicBezTo>
                  <a:pt x="3830" y="20441"/>
                  <a:pt x="3806" y="20488"/>
                  <a:pt x="3806" y="20545"/>
                </a:cubicBezTo>
                <a:lnTo>
                  <a:pt x="3806" y="20765"/>
                </a:lnTo>
                <a:cubicBezTo>
                  <a:pt x="3806" y="20823"/>
                  <a:pt x="3830" y="20868"/>
                  <a:pt x="3859" y="20868"/>
                </a:cubicBezTo>
                <a:cubicBezTo>
                  <a:pt x="3888" y="20868"/>
                  <a:pt x="3912" y="20823"/>
                  <a:pt x="3912" y="20765"/>
                </a:cubicBezTo>
                <a:lnTo>
                  <a:pt x="3912" y="20545"/>
                </a:lnTo>
                <a:cubicBezTo>
                  <a:pt x="3912" y="20488"/>
                  <a:pt x="3888" y="20441"/>
                  <a:pt x="3859" y="20441"/>
                </a:cubicBezTo>
                <a:close/>
                <a:moveTo>
                  <a:pt x="4709" y="20441"/>
                </a:moveTo>
                <a:cubicBezTo>
                  <a:pt x="4680" y="20441"/>
                  <a:pt x="4656" y="20488"/>
                  <a:pt x="4656" y="20545"/>
                </a:cubicBezTo>
                <a:lnTo>
                  <a:pt x="4656" y="20765"/>
                </a:lnTo>
                <a:cubicBezTo>
                  <a:pt x="4656" y="20823"/>
                  <a:pt x="4680" y="20868"/>
                  <a:pt x="4709" y="20868"/>
                </a:cubicBezTo>
                <a:cubicBezTo>
                  <a:pt x="4738" y="20868"/>
                  <a:pt x="4762" y="20823"/>
                  <a:pt x="4762" y="20765"/>
                </a:cubicBezTo>
                <a:lnTo>
                  <a:pt x="4762" y="20545"/>
                </a:lnTo>
                <a:cubicBezTo>
                  <a:pt x="4762" y="20488"/>
                  <a:pt x="4738" y="20441"/>
                  <a:pt x="4709" y="20441"/>
                </a:cubicBezTo>
                <a:close/>
                <a:moveTo>
                  <a:pt x="5023" y="20441"/>
                </a:moveTo>
                <a:cubicBezTo>
                  <a:pt x="4994" y="20441"/>
                  <a:pt x="4970" y="20488"/>
                  <a:pt x="4970" y="20545"/>
                </a:cubicBezTo>
                <a:lnTo>
                  <a:pt x="4970" y="20765"/>
                </a:lnTo>
                <a:cubicBezTo>
                  <a:pt x="4970" y="20823"/>
                  <a:pt x="4994" y="20868"/>
                  <a:pt x="5023" y="20868"/>
                </a:cubicBezTo>
                <a:cubicBezTo>
                  <a:pt x="5053" y="20868"/>
                  <a:pt x="5076" y="20823"/>
                  <a:pt x="5076" y="20765"/>
                </a:cubicBezTo>
                <a:lnTo>
                  <a:pt x="5076" y="20545"/>
                </a:lnTo>
                <a:cubicBezTo>
                  <a:pt x="5076" y="20488"/>
                  <a:pt x="5053" y="20441"/>
                  <a:pt x="5023" y="20441"/>
                </a:cubicBezTo>
                <a:close/>
                <a:moveTo>
                  <a:pt x="5873" y="20441"/>
                </a:moveTo>
                <a:cubicBezTo>
                  <a:pt x="5844" y="20441"/>
                  <a:pt x="5820" y="20488"/>
                  <a:pt x="5820" y="20545"/>
                </a:cubicBezTo>
                <a:lnTo>
                  <a:pt x="5820" y="20765"/>
                </a:lnTo>
                <a:cubicBezTo>
                  <a:pt x="5820" y="20823"/>
                  <a:pt x="5844" y="20868"/>
                  <a:pt x="5873" y="20868"/>
                </a:cubicBezTo>
                <a:cubicBezTo>
                  <a:pt x="5902" y="20868"/>
                  <a:pt x="5926" y="20823"/>
                  <a:pt x="5926" y="20765"/>
                </a:cubicBezTo>
                <a:lnTo>
                  <a:pt x="5926" y="20545"/>
                </a:lnTo>
                <a:cubicBezTo>
                  <a:pt x="5926" y="20488"/>
                  <a:pt x="5902" y="20441"/>
                  <a:pt x="5873" y="20441"/>
                </a:cubicBezTo>
                <a:close/>
                <a:moveTo>
                  <a:pt x="6188" y="20441"/>
                </a:moveTo>
                <a:cubicBezTo>
                  <a:pt x="6159" y="20441"/>
                  <a:pt x="6135" y="20488"/>
                  <a:pt x="6135" y="20545"/>
                </a:cubicBezTo>
                <a:lnTo>
                  <a:pt x="6135" y="20765"/>
                </a:lnTo>
                <a:cubicBezTo>
                  <a:pt x="6135" y="20823"/>
                  <a:pt x="6159" y="20868"/>
                  <a:pt x="6188" y="20868"/>
                </a:cubicBezTo>
                <a:cubicBezTo>
                  <a:pt x="6217" y="20868"/>
                  <a:pt x="6240" y="20823"/>
                  <a:pt x="6240" y="20765"/>
                </a:cubicBezTo>
                <a:lnTo>
                  <a:pt x="6240" y="20545"/>
                </a:lnTo>
                <a:cubicBezTo>
                  <a:pt x="6240" y="20488"/>
                  <a:pt x="6217" y="20441"/>
                  <a:pt x="6188" y="20441"/>
                </a:cubicBezTo>
                <a:close/>
                <a:moveTo>
                  <a:pt x="7036" y="20441"/>
                </a:moveTo>
                <a:cubicBezTo>
                  <a:pt x="7007" y="20441"/>
                  <a:pt x="6984" y="20488"/>
                  <a:pt x="6984" y="20545"/>
                </a:cubicBezTo>
                <a:lnTo>
                  <a:pt x="6984" y="20765"/>
                </a:lnTo>
                <a:cubicBezTo>
                  <a:pt x="6984" y="20823"/>
                  <a:pt x="7007" y="20868"/>
                  <a:pt x="7036" y="20868"/>
                </a:cubicBezTo>
                <a:cubicBezTo>
                  <a:pt x="7065" y="20868"/>
                  <a:pt x="7089" y="20823"/>
                  <a:pt x="7089" y="20765"/>
                </a:cubicBezTo>
                <a:lnTo>
                  <a:pt x="7089" y="20545"/>
                </a:lnTo>
                <a:cubicBezTo>
                  <a:pt x="7089" y="20488"/>
                  <a:pt x="7065" y="20441"/>
                  <a:pt x="7036" y="20441"/>
                </a:cubicBezTo>
                <a:close/>
                <a:moveTo>
                  <a:pt x="7351" y="20441"/>
                </a:moveTo>
                <a:cubicBezTo>
                  <a:pt x="7322" y="20441"/>
                  <a:pt x="7299" y="20488"/>
                  <a:pt x="7299" y="20545"/>
                </a:cubicBezTo>
                <a:lnTo>
                  <a:pt x="7299" y="20765"/>
                </a:lnTo>
                <a:cubicBezTo>
                  <a:pt x="7299" y="20823"/>
                  <a:pt x="7322" y="20868"/>
                  <a:pt x="7351" y="20868"/>
                </a:cubicBezTo>
                <a:cubicBezTo>
                  <a:pt x="7380" y="20868"/>
                  <a:pt x="7404" y="20823"/>
                  <a:pt x="7404" y="20765"/>
                </a:cubicBezTo>
                <a:lnTo>
                  <a:pt x="7404" y="20545"/>
                </a:lnTo>
                <a:cubicBezTo>
                  <a:pt x="7404" y="20488"/>
                  <a:pt x="7380" y="20441"/>
                  <a:pt x="7351" y="20441"/>
                </a:cubicBezTo>
                <a:close/>
                <a:moveTo>
                  <a:pt x="8201" y="20441"/>
                </a:moveTo>
                <a:cubicBezTo>
                  <a:pt x="8171" y="20441"/>
                  <a:pt x="8148" y="20488"/>
                  <a:pt x="8148" y="20545"/>
                </a:cubicBezTo>
                <a:lnTo>
                  <a:pt x="8148" y="20765"/>
                </a:lnTo>
                <a:cubicBezTo>
                  <a:pt x="8148" y="20823"/>
                  <a:pt x="8171" y="20868"/>
                  <a:pt x="8201" y="20868"/>
                </a:cubicBezTo>
                <a:cubicBezTo>
                  <a:pt x="8230" y="20868"/>
                  <a:pt x="8254" y="20823"/>
                  <a:pt x="8254" y="20765"/>
                </a:cubicBezTo>
                <a:lnTo>
                  <a:pt x="8254" y="20545"/>
                </a:lnTo>
                <a:cubicBezTo>
                  <a:pt x="8254" y="20488"/>
                  <a:pt x="8230" y="20441"/>
                  <a:pt x="8201" y="20441"/>
                </a:cubicBezTo>
                <a:close/>
                <a:moveTo>
                  <a:pt x="8515" y="20441"/>
                </a:moveTo>
                <a:cubicBezTo>
                  <a:pt x="8486" y="20441"/>
                  <a:pt x="8462" y="20488"/>
                  <a:pt x="8462" y="20545"/>
                </a:cubicBezTo>
                <a:lnTo>
                  <a:pt x="8462" y="20765"/>
                </a:lnTo>
                <a:cubicBezTo>
                  <a:pt x="8462" y="20823"/>
                  <a:pt x="8486" y="20868"/>
                  <a:pt x="8515" y="20868"/>
                </a:cubicBezTo>
                <a:cubicBezTo>
                  <a:pt x="8544" y="20868"/>
                  <a:pt x="8568" y="20823"/>
                  <a:pt x="8568" y="20765"/>
                </a:cubicBezTo>
                <a:lnTo>
                  <a:pt x="8568" y="20545"/>
                </a:lnTo>
                <a:cubicBezTo>
                  <a:pt x="8568" y="20488"/>
                  <a:pt x="8544" y="20441"/>
                  <a:pt x="8515" y="20441"/>
                </a:cubicBezTo>
                <a:close/>
                <a:moveTo>
                  <a:pt x="9365" y="20441"/>
                </a:moveTo>
                <a:cubicBezTo>
                  <a:pt x="9336" y="20441"/>
                  <a:pt x="9312" y="20488"/>
                  <a:pt x="9312" y="20545"/>
                </a:cubicBezTo>
                <a:lnTo>
                  <a:pt x="9312" y="20765"/>
                </a:lnTo>
                <a:cubicBezTo>
                  <a:pt x="9312" y="20823"/>
                  <a:pt x="9336" y="20868"/>
                  <a:pt x="9365" y="20868"/>
                </a:cubicBezTo>
                <a:cubicBezTo>
                  <a:pt x="9394" y="20868"/>
                  <a:pt x="9418" y="20823"/>
                  <a:pt x="9418" y="20765"/>
                </a:cubicBezTo>
                <a:lnTo>
                  <a:pt x="9418" y="20545"/>
                </a:lnTo>
                <a:cubicBezTo>
                  <a:pt x="9418" y="20488"/>
                  <a:pt x="9394" y="20441"/>
                  <a:pt x="9365" y="20441"/>
                </a:cubicBezTo>
                <a:close/>
                <a:moveTo>
                  <a:pt x="9679" y="20441"/>
                </a:moveTo>
                <a:cubicBezTo>
                  <a:pt x="9650" y="20441"/>
                  <a:pt x="9626" y="20488"/>
                  <a:pt x="9626" y="20545"/>
                </a:cubicBezTo>
                <a:lnTo>
                  <a:pt x="9626" y="20765"/>
                </a:lnTo>
                <a:cubicBezTo>
                  <a:pt x="9626" y="20823"/>
                  <a:pt x="9650" y="20868"/>
                  <a:pt x="9679" y="20868"/>
                </a:cubicBezTo>
                <a:cubicBezTo>
                  <a:pt x="9708" y="20868"/>
                  <a:pt x="9732" y="20823"/>
                  <a:pt x="9732" y="20765"/>
                </a:cubicBezTo>
                <a:lnTo>
                  <a:pt x="9732" y="20545"/>
                </a:lnTo>
                <a:cubicBezTo>
                  <a:pt x="9732" y="20488"/>
                  <a:pt x="9708" y="20441"/>
                  <a:pt x="9679" y="20441"/>
                </a:cubicBezTo>
                <a:close/>
                <a:moveTo>
                  <a:pt x="10529" y="20441"/>
                </a:moveTo>
                <a:cubicBezTo>
                  <a:pt x="10500" y="20441"/>
                  <a:pt x="10476" y="20488"/>
                  <a:pt x="10476" y="20545"/>
                </a:cubicBezTo>
                <a:lnTo>
                  <a:pt x="10476" y="20765"/>
                </a:lnTo>
                <a:cubicBezTo>
                  <a:pt x="10476" y="20823"/>
                  <a:pt x="10500" y="20868"/>
                  <a:pt x="10529" y="20868"/>
                </a:cubicBezTo>
                <a:cubicBezTo>
                  <a:pt x="10558" y="20868"/>
                  <a:pt x="10582" y="20823"/>
                  <a:pt x="10582" y="20765"/>
                </a:cubicBezTo>
                <a:lnTo>
                  <a:pt x="10582" y="20545"/>
                </a:lnTo>
                <a:cubicBezTo>
                  <a:pt x="10582" y="20488"/>
                  <a:pt x="10558" y="20441"/>
                  <a:pt x="10529" y="20441"/>
                </a:cubicBezTo>
                <a:close/>
                <a:moveTo>
                  <a:pt x="10844" y="20441"/>
                </a:moveTo>
                <a:cubicBezTo>
                  <a:pt x="10814" y="20441"/>
                  <a:pt x="10791" y="20488"/>
                  <a:pt x="10791" y="20545"/>
                </a:cubicBezTo>
                <a:lnTo>
                  <a:pt x="10791" y="20765"/>
                </a:lnTo>
                <a:cubicBezTo>
                  <a:pt x="10791" y="20823"/>
                  <a:pt x="10814" y="20868"/>
                  <a:pt x="10844" y="20868"/>
                </a:cubicBezTo>
                <a:cubicBezTo>
                  <a:pt x="10873" y="20868"/>
                  <a:pt x="10895" y="20823"/>
                  <a:pt x="10895" y="20765"/>
                </a:cubicBezTo>
                <a:lnTo>
                  <a:pt x="10895" y="20545"/>
                </a:lnTo>
                <a:cubicBezTo>
                  <a:pt x="10895" y="20488"/>
                  <a:pt x="10873" y="20441"/>
                  <a:pt x="10844" y="20441"/>
                </a:cubicBezTo>
                <a:close/>
                <a:moveTo>
                  <a:pt x="11692" y="20441"/>
                </a:moveTo>
                <a:cubicBezTo>
                  <a:pt x="11663" y="20441"/>
                  <a:pt x="11640" y="20488"/>
                  <a:pt x="11640" y="20545"/>
                </a:cubicBezTo>
                <a:lnTo>
                  <a:pt x="11640" y="20765"/>
                </a:lnTo>
                <a:cubicBezTo>
                  <a:pt x="11640" y="20823"/>
                  <a:pt x="11663" y="20868"/>
                  <a:pt x="11692" y="20868"/>
                </a:cubicBezTo>
                <a:cubicBezTo>
                  <a:pt x="11721" y="20868"/>
                  <a:pt x="11745" y="20823"/>
                  <a:pt x="11745" y="20765"/>
                </a:cubicBezTo>
                <a:lnTo>
                  <a:pt x="11745" y="20545"/>
                </a:lnTo>
                <a:cubicBezTo>
                  <a:pt x="11745" y="20488"/>
                  <a:pt x="11721" y="20441"/>
                  <a:pt x="11692" y="20441"/>
                </a:cubicBezTo>
                <a:close/>
                <a:moveTo>
                  <a:pt x="12007" y="20441"/>
                </a:moveTo>
                <a:cubicBezTo>
                  <a:pt x="11978" y="20441"/>
                  <a:pt x="11955" y="20488"/>
                  <a:pt x="11955" y="20545"/>
                </a:cubicBezTo>
                <a:lnTo>
                  <a:pt x="11955" y="20765"/>
                </a:lnTo>
                <a:cubicBezTo>
                  <a:pt x="11955" y="20823"/>
                  <a:pt x="11978" y="20868"/>
                  <a:pt x="12007" y="20868"/>
                </a:cubicBezTo>
                <a:cubicBezTo>
                  <a:pt x="12036" y="20868"/>
                  <a:pt x="12060" y="20823"/>
                  <a:pt x="12060" y="20765"/>
                </a:cubicBezTo>
                <a:lnTo>
                  <a:pt x="12060" y="20545"/>
                </a:lnTo>
                <a:cubicBezTo>
                  <a:pt x="12060" y="20488"/>
                  <a:pt x="12036" y="20441"/>
                  <a:pt x="12007" y="20441"/>
                </a:cubicBezTo>
                <a:close/>
                <a:moveTo>
                  <a:pt x="12856" y="20441"/>
                </a:moveTo>
                <a:cubicBezTo>
                  <a:pt x="12827" y="20441"/>
                  <a:pt x="12804" y="20488"/>
                  <a:pt x="12804" y="20545"/>
                </a:cubicBezTo>
                <a:lnTo>
                  <a:pt x="12804" y="20765"/>
                </a:lnTo>
                <a:cubicBezTo>
                  <a:pt x="12804" y="20823"/>
                  <a:pt x="12827" y="20868"/>
                  <a:pt x="12856" y="20868"/>
                </a:cubicBezTo>
                <a:cubicBezTo>
                  <a:pt x="12886" y="20868"/>
                  <a:pt x="12909" y="20823"/>
                  <a:pt x="12909" y="20765"/>
                </a:cubicBezTo>
                <a:lnTo>
                  <a:pt x="12909" y="20545"/>
                </a:lnTo>
                <a:cubicBezTo>
                  <a:pt x="12909" y="20488"/>
                  <a:pt x="12886" y="20441"/>
                  <a:pt x="12856" y="20441"/>
                </a:cubicBezTo>
                <a:close/>
                <a:moveTo>
                  <a:pt x="13171" y="20441"/>
                </a:moveTo>
                <a:cubicBezTo>
                  <a:pt x="13142" y="20441"/>
                  <a:pt x="13118" y="20488"/>
                  <a:pt x="13118" y="20545"/>
                </a:cubicBezTo>
                <a:lnTo>
                  <a:pt x="13118" y="20765"/>
                </a:lnTo>
                <a:cubicBezTo>
                  <a:pt x="13118" y="20823"/>
                  <a:pt x="13142" y="20868"/>
                  <a:pt x="13171" y="20868"/>
                </a:cubicBezTo>
                <a:cubicBezTo>
                  <a:pt x="13200" y="20868"/>
                  <a:pt x="13224" y="20823"/>
                  <a:pt x="13224" y="20765"/>
                </a:cubicBezTo>
                <a:lnTo>
                  <a:pt x="13224" y="20545"/>
                </a:lnTo>
                <a:cubicBezTo>
                  <a:pt x="13224" y="20488"/>
                  <a:pt x="13200" y="20441"/>
                  <a:pt x="13171" y="20441"/>
                </a:cubicBezTo>
                <a:close/>
                <a:moveTo>
                  <a:pt x="14021" y="20441"/>
                </a:moveTo>
                <a:cubicBezTo>
                  <a:pt x="13992" y="20441"/>
                  <a:pt x="13968" y="20488"/>
                  <a:pt x="13968" y="20545"/>
                </a:cubicBezTo>
                <a:lnTo>
                  <a:pt x="13968" y="20765"/>
                </a:lnTo>
                <a:cubicBezTo>
                  <a:pt x="13968" y="20823"/>
                  <a:pt x="13992" y="20868"/>
                  <a:pt x="14021" y="20868"/>
                </a:cubicBezTo>
                <a:cubicBezTo>
                  <a:pt x="14050" y="20868"/>
                  <a:pt x="14074" y="20823"/>
                  <a:pt x="14074" y="20765"/>
                </a:cubicBezTo>
                <a:lnTo>
                  <a:pt x="14074" y="20545"/>
                </a:lnTo>
                <a:cubicBezTo>
                  <a:pt x="14074" y="20488"/>
                  <a:pt x="14050" y="20441"/>
                  <a:pt x="14021" y="20441"/>
                </a:cubicBezTo>
                <a:close/>
                <a:moveTo>
                  <a:pt x="14335" y="20441"/>
                </a:moveTo>
                <a:cubicBezTo>
                  <a:pt x="14306" y="20441"/>
                  <a:pt x="14282" y="20488"/>
                  <a:pt x="14282" y="20545"/>
                </a:cubicBezTo>
                <a:lnTo>
                  <a:pt x="14282" y="20765"/>
                </a:lnTo>
                <a:cubicBezTo>
                  <a:pt x="14282" y="20823"/>
                  <a:pt x="14306" y="20868"/>
                  <a:pt x="14335" y="20868"/>
                </a:cubicBezTo>
                <a:cubicBezTo>
                  <a:pt x="14364" y="20868"/>
                  <a:pt x="14388" y="20823"/>
                  <a:pt x="14388" y="20765"/>
                </a:cubicBezTo>
                <a:lnTo>
                  <a:pt x="14388" y="20545"/>
                </a:lnTo>
                <a:cubicBezTo>
                  <a:pt x="14388" y="20488"/>
                  <a:pt x="14364" y="20441"/>
                  <a:pt x="14335" y="20441"/>
                </a:cubicBezTo>
                <a:close/>
                <a:moveTo>
                  <a:pt x="15185" y="20441"/>
                </a:moveTo>
                <a:cubicBezTo>
                  <a:pt x="15156" y="20441"/>
                  <a:pt x="15132" y="20488"/>
                  <a:pt x="15132" y="20545"/>
                </a:cubicBezTo>
                <a:lnTo>
                  <a:pt x="15132" y="20765"/>
                </a:lnTo>
                <a:cubicBezTo>
                  <a:pt x="15132" y="20823"/>
                  <a:pt x="15156" y="20868"/>
                  <a:pt x="15185" y="20868"/>
                </a:cubicBezTo>
                <a:cubicBezTo>
                  <a:pt x="15214" y="20868"/>
                  <a:pt x="15237" y="20823"/>
                  <a:pt x="15237" y="20765"/>
                </a:cubicBezTo>
                <a:lnTo>
                  <a:pt x="15237" y="20545"/>
                </a:lnTo>
                <a:cubicBezTo>
                  <a:pt x="15237" y="20488"/>
                  <a:pt x="15214" y="20441"/>
                  <a:pt x="15185" y="20441"/>
                </a:cubicBezTo>
                <a:close/>
                <a:moveTo>
                  <a:pt x="15500" y="20441"/>
                </a:moveTo>
                <a:cubicBezTo>
                  <a:pt x="15470" y="20441"/>
                  <a:pt x="15447" y="20488"/>
                  <a:pt x="15447" y="20545"/>
                </a:cubicBezTo>
                <a:lnTo>
                  <a:pt x="15447" y="20765"/>
                </a:lnTo>
                <a:cubicBezTo>
                  <a:pt x="15447" y="20823"/>
                  <a:pt x="15470" y="20868"/>
                  <a:pt x="15500" y="20868"/>
                </a:cubicBezTo>
                <a:cubicBezTo>
                  <a:pt x="15529" y="20868"/>
                  <a:pt x="15551" y="20823"/>
                  <a:pt x="15551" y="20765"/>
                </a:cubicBezTo>
                <a:lnTo>
                  <a:pt x="15551" y="20545"/>
                </a:lnTo>
                <a:cubicBezTo>
                  <a:pt x="15551" y="20488"/>
                  <a:pt x="15529" y="20441"/>
                  <a:pt x="15500" y="20441"/>
                </a:cubicBezTo>
                <a:close/>
                <a:moveTo>
                  <a:pt x="16349" y="20441"/>
                </a:moveTo>
                <a:cubicBezTo>
                  <a:pt x="16320" y="20441"/>
                  <a:pt x="16296" y="20488"/>
                  <a:pt x="16296" y="20545"/>
                </a:cubicBezTo>
                <a:lnTo>
                  <a:pt x="16296" y="20765"/>
                </a:lnTo>
                <a:cubicBezTo>
                  <a:pt x="16296" y="20823"/>
                  <a:pt x="16320" y="20868"/>
                  <a:pt x="16349" y="20868"/>
                </a:cubicBezTo>
                <a:cubicBezTo>
                  <a:pt x="16378" y="20868"/>
                  <a:pt x="16401" y="20823"/>
                  <a:pt x="16401" y="20765"/>
                </a:cubicBezTo>
                <a:lnTo>
                  <a:pt x="16401" y="20545"/>
                </a:lnTo>
                <a:cubicBezTo>
                  <a:pt x="16401" y="20488"/>
                  <a:pt x="16378" y="20441"/>
                  <a:pt x="16349" y="20441"/>
                </a:cubicBezTo>
                <a:close/>
                <a:moveTo>
                  <a:pt x="16663" y="20441"/>
                </a:moveTo>
                <a:cubicBezTo>
                  <a:pt x="16634" y="20441"/>
                  <a:pt x="16611" y="20488"/>
                  <a:pt x="16611" y="20545"/>
                </a:cubicBezTo>
                <a:lnTo>
                  <a:pt x="16611" y="20765"/>
                </a:lnTo>
                <a:cubicBezTo>
                  <a:pt x="16611" y="20823"/>
                  <a:pt x="16634" y="20868"/>
                  <a:pt x="16663" y="20868"/>
                </a:cubicBezTo>
                <a:cubicBezTo>
                  <a:pt x="16692" y="20868"/>
                  <a:pt x="16716" y="20823"/>
                  <a:pt x="16716" y="20765"/>
                </a:cubicBezTo>
                <a:lnTo>
                  <a:pt x="16716" y="20545"/>
                </a:lnTo>
                <a:cubicBezTo>
                  <a:pt x="16716" y="20488"/>
                  <a:pt x="16692" y="20441"/>
                  <a:pt x="16663" y="20441"/>
                </a:cubicBezTo>
                <a:close/>
                <a:moveTo>
                  <a:pt x="17512" y="20441"/>
                </a:moveTo>
                <a:cubicBezTo>
                  <a:pt x="17483" y="20441"/>
                  <a:pt x="17459" y="20488"/>
                  <a:pt x="17459" y="20545"/>
                </a:cubicBezTo>
                <a:lnTo>
                  <a:pt x="17459" y="20765"/>
                </a:lnTo>
                <a:cubicBezTo>
                  <a:pt x="17459" y="20823"/>
                  <a:pt x="17483" y="20868"/>
                  <a:pt x="17512" y="20868"/>
                </a:cubicBezTo>
                <a:cubicBezTo>
                  <a:pt x="17541" y="20868"/>
                  <a:pt x="17565" y="20823"/>
                  <a:pt x="17565" y="20765"/>
                </a:cubicBezTo>
                <a:lnTo>
                  <a:pt x="17565" y="20545"/>
                </a:lnTo>
                <a:cubicBezTo>
                  <a:pt x="17565" y="20488"/>
                  <a:pt x="17541" y="20441"/>
                  <a:pt x="17512" y="20441"/>
                </a:cubicBezTo>
                <a:close/>
                <a:moveTo>
                  <a:pt x="17827" y="20441"/>
                </a:moveTo>
                <a:cubicBezTo>
                  <a:pt x="17798" y="20441"/>
                  <a:pt x="17774" y="20488"/>
                  <a:pt x="17774" y="20545"/>
                </a:cubicBezTo>
                <a:lnTo>
                  <a:pt x="17774" y="20765"/>
                </a:lnTo>
                <a:cubicBezTo>
                  <a:pt x="17774" y="20823"/>
                  <a:pt x="17798" y="20868"/>
                  <a:pt x="17827" y="20868"/>
                </a:cubicBezTo>
                <a:cubicBezTo>
                  <a:pt x="17856" y="20868"/>
                  <a:pt x="17880" y="20823"/>
                  <a:pt x="17880" y="20765"/>
                </a:cubicBezTo>
                <a:lnTo>
                  <a:pt x="17880" y="20545"/>
                </a:lnTo>
                <a:cubicBezTo>
                  <a:pt x="17880" y="20488"/>
                  <a:pt x="17856" y="20441"/>
                  <a:pt x="17827" y="20441"/>
                </a:cubicBezTo>
                <a:close/>
                <a:moveTo>
                  <a:pt x="18677" y="20441"/>
                </a:moveTo>
                <a:cubicBezTo>
                  <a:pt x="18648" y="20441"/>
                  <a:pt x="18624" y="20488"/>
                  <a:pt x="18624" y="20545"/>
                </a:cubicBezTo>
                <a:lnTo>
                  <a:pt x="18624" y="20765"/>
                </a:lnTo>
                <a:cubicBezTo>
                  <a:pt x="18624" y="20823"/>
                  <a:pt x="18648" y="20868"/>
                  <a:pt x="18677" y="20868"/>
                </a:cubicBezTo>
                <a:cubicBezTo>
                  <a:pt x="18706" y="20868"/>
                  <a:pt x="18730" y="20823"/>
                  <a:pt x="18730" y="20765"/>
                </a:cubicBezTo>
                <a:lnTo>
                  <a:pt x="18730" y="20545"/>
                </a:lnTo>
                <a:cubicBezTo>
                  <a:pt x="18730" y="20488"/>
                  <a:pt x="18706" y="20441"/>
                  <a:pt x="18677" y="20441"/>
                </a:cubicBezTo>
                <a:close/>
                <a:moveTo>
                  <a:pt x="18991" y="20441"/>
                </a:moveTo>
                <a:cubicBezTo>
                  <a:pt x="18962" y="20441"/>
                  <a:pt x="18938" y="20488"/>
                  <a:pt x="18938" y="20545"/>
                </a:cubicBezTo>
                <a:lnTo>
                  <a:pt x="18938" y="20765"/>
                </a:lnTo>
                <a:cubicBezTo>
                  <a:pt x="18938" y="20823"/>
                  <a:pt x="18962" y="20868"/>
                  <a:pt x="18991" y="20868"/>
                </a:cubicBezTo>
                <a:cubicBezTo>
                  <a:pt x="19020" y="20868"/>
                  <a:pt x="19044" y="20823"/>
                  <a:pt x="19044" y="20765"/>
                </a:cubicBezTo>
                <a:lnTo>
                  <a:pt x="19044" y="20545"/>
                </a:lnTo>
                <a:cubicBezTo>
                  <a:pt x="19044" y="20488"/>
                  <a:pt x="19020" y="20441"/>
                  <a:pt x="18991" y="20441"/>
                </a:cubicBezTo>
                <a:close/>
                <a:moveTo>
                  <a:pt x="19841" y="20441"/>
                </a:moveTo>
                <a:cubicBezTo>
                  <a:pt x="19812" y="20441"/>
                  <a:pt x="19788" y="20488"/>
                  <a:pt x="19788" y="20545"/>
                </a:cubicBezTo>
                <a:lnTo>
                  <a:pt x="19788" y="20765"/>
                </a:lnTo>
                <a:cubicBezTo>
                  <a:pt x="19788" y="20823"/>
                  <a:pt x="19812" y="20868"/>
                  <a:pt x="19841" y="20868"/>
                </a:cubicBezTo>
                <a:cubicBezTo>
                  <a:pt x="19870" y="20868"/>
                  <a:pt x="19894" y="20823"/>
                  <a:pt x="19894" y="20765"/>
                </a:cubicBezTo>
                <a:lnTo>
                  <a:pt x="19894" y="20545"/>
                </a:lnTo>
                <a:cubicBezTo>
                  <a:pt x="19894" y="20488"/>
                  <a:pt x="19870" y="20441"/>
                  <a:pt x="19841" y="20441"/>
                </a:cubicBezTo>
                <a:close/>
                <a:moveTo>
                  <a:pt x="20155" y="20441"/>
                </a:moveTo>
                <a:cubicBezTo>
                  <a:pt x="20126" y="20441"/>
                  <a:pt x="20102" y="20488"/>
                  <a:pt x="20102" y="20545"/>
                </a:cubicBezTo>
                <a:lnTo>
                  <a:pt x="20102" y="20765"/>
                </a:lnTo>
                <a:cubicBezTo>
                  <a:pt x="20102" y="20823"/>
                  <a:pt x="20126" y="20868"/>
                  <a:pt x="20155" y="20868"/>
                </a:cubicBezTo>
                <a:cubicBezTo>
                  <a:pt x="20184" y="20868"/>
                  <a:pt x="20207" y="20823"/>
                  <a:pt x="20207" y="20765"/>
                </a:cubicBezTo>
                <a:lnTo>
                  <a:pt x="20207" y="20545"/>
                </a:lnTo>
                <a:cubicBezTo>
                  <a:pt x="20207" y="20488"/>
                  <a:pt x="20184" y="20441"/>
                  <a:pt x="20155" y="20441"/>
                </a:cubicBezTo>
                <a:close/>
                <a:moveTo>
                  <a:pt x="21004" y="20441"/>
                </a:moveTo>
                <a:cubicBezTo>
                  <a:pt x="20975" y="20441"/>
                  <a:pt x="20952" y="20488"/>
                  <a:pt x="20952" y="20545"/>
                </a:cubicBezTo>
                <a:lnTo>
                  <a:pt x="20952" y="20765"/>
                </a:lnTo>
                <a:cubicBezTo>
                  <a:pt x="20952" y="20823"/>
                  <a:pt x="20975" y="20868"/>
                  <a:pt x="21004" y="20868"/>
                </a:cubicBezTo>
                <a:cubicBezTo>
                  <a:pt x="21033" y="20868"/>
                  <a:pt x="21057" y="20823"/>
                  <a:pt x="21057" y="20765"/>
                </a:cubicBezTo>
                <a:lnTo>
                  <a:pt x="21057" y="20545"/>
                </a:lnTo>
                <a:cubicBezTo>
                  <a:pt x="21057" y="20488"/>
                  <a:pt x="21033" y="20441"/>
                  <a:pt x="21004" y="20441"/>
                </a:cubicBezTo>
                <a:close/>
                <a:moveTo>
                  <a:pt x="21319" y="20441"/>
                </a:moveTo>
                <a:cubicBezTo>
                  <a:pt x="21289" y="20441"/>
                  <a:pt x="21267" y="20488"/>
                  <a:pt x="21267" y="20545"/>
                </a:cubicBezTo>
                <a:lnTo>
                  <a:pt x="21267" y="20765"/>
                </a:lnTo>
                <a:cubicBezTo>
                  <a:pt x="21267" y="20823"/>
                  <a:pt x="21289" y="20868"/>
                  <a:pt x="21319" y="20868"/>
                </a:cubicBezTo>
                <a:cubicBezTo>
                  <a:pt x="21348" y="20868"/>
                  <a:pt x="21372" y="20823"/>
                  <a:pt x="21372" y="20765"/>
                </a:cubicBezTo>
                <a:lnTo>
                  <a:pt x="21372" y="20545"/>
                </a:lnTo>
                <a:cubicBezTo>
                  <a:pt x="21372" y="20488"/>
                  <a:pt x="21348" y="20441"/>
                  <a:pt x="21319" y="20441"/>
                </a:cubicBezTo>
                <a:close/>
                <a:moveTo>
                  <a:pt x="281" y="21171"/>
                </a:moveTo>
                <a:cubicBezTo>
                  <a:pt x="252" y="21171"/>
                  <a:pt x="228" y="21218"/>
                  <a:pt x="228" y="21275"/>
                </a:cubicBezTo>
                <a:lnTo>
                  <a:pt x="228" y="21495"/>
                </a:lnTo>
                <a:cubicBezTo>
                  <a:pt x="228" y="21553"/>
                  <a:pt x="252" y="21600"/>
                  <a:pt x="281" y="21600"/>
                </a:cubicBezTo>
                <a:cubicBezTo>
                  <a:pt x="311" y="21600"/>
                  <a:pt x="334" y="21553"/>
                  <a:pt x="334" y="21495"/>
                </a:cubicBezTo>
                <a:lnTo>
                  <a:pt x="334" y="21275"/>
                </a:lnTo>
                <a:cubicBezTo>
                  <a:pt x="334" y="21218"/>
                  <a:pt x="311" y="21171"/>
                  <a:pt x="281" y="21171"/>
                </a:cubicBezTo>
                <a:close/>
                <a:moveTo>
                  <a:pt x="596" y="21171"/>
                </a:moveTo>
                <a:cubicBezTo>
                  <a:pt x="567" y="21171"/>
                  <a:pt x="543" y="21218"/>
                  <a:pt x="543" y="21275"/>
                </a:cubicBezTo>
                <a:lnTo>
                  <a:pt x="543" y="21495"/>
                </a:lnTo>
                <a:cubicBezTo>
                  <a:pt x="543" y="21553"/>
                  <a:pt x="567" y="21600"/>
                  <a:pt x="596" y="21600"/>
                </a:cubicBezTo>
                <a:cubicBezTo>
                  <a:pt x="625" y="21600"/>
                  <a:pt x="649" y="21553"/>
                  <a:pt x="649" y="21495"/>
                </a:cubicBezTo>
                <a:lnTo>
                  <a:pt x="649" y="21275"/>
                </a:lnTo>
                <a:cubicBezTo>
                  <a:pt x="649" y="21218"/>
                  <a:pt x="625" y="21171"/>
                  <a:pt x="596" y="21171"/>
                </a:cubicBezTo>
                <a:close/>
                <a:moveTo>
                  <a:pt x="1446" y="21171"/>
                </a:moveTo>
                <a:cubicBezTo>
                  <a:pt x="1417" y="21171"/>
                  <a:pt x="1393" y="21218"/>
                  <a:pt x="1393" y="21275"/>
                </a:cubicBezTo>
                <a:lnTo>
                  <a:pt x="1393" y="21495"/>
                </a:lnTo>
                <a:cubicBezTo>
                  <a:pt x="1393" y="21553"/>
                  <a:pt x="1417" y="21600"/>
                  <a:pt x="1446" y="21600"/>
                </a:cubicBezTo>
                <a:cubicBezTo>
                  <a:pt x="1475" y="21600"/>
                  <a:pt x="1499" y="21553"/>
                  <a:pt x="1499" y="21495"/>
                </a:cubicBezTo>
                <a:lnTo>
                  <a:pt x="1499" y="21275"/>
                </a:lnTo>
                <a:cubicBezTo>
                  <a:pt x="1499" y="21218"/>
                  <a:pt x="1475" y="21171"/>
                  <a:pt x="1446" y="21171"/>
                </a:cubicBezTo>
                <a:close/>
                <a:moveTo>
                  <a:pt x="1760" y="21171"/>
                </a:moveTo>
                <a:cubicBezTo>
                  <a:pt x="1731" y="21171"/>
                  <a:pt x="1707" y="21218"/>
                  <a:pt x="1707" y="21275"/>
                </a:cubicBezTo>
                <a:lnTo>
                  <a:pt x="1707" y="21495"/>
                </a:lnTo>
                <a:cubicBezTo>
                  <a:pt x="1707" y="21553"/>
                  <a:pt x="1731" y="21600"/>
                  <a:pt x="1760" y="21600"/>
                </a:cubicBezTo>
                <a:cubicBezTo>
                  <a:pt x="1789" y="21600"/>
                  <a:pt x="1813" y="21553"/>
                  <a:pt x="1813" y="21495"/>
                </a:cubicBezTo>
                <a:lnTo>
                  <a:pt x="1813" y="21275"/>
                </a:lnTo>
                <a:cubicBezTo>
                  <a:pt x="1813" y="21218"/>
                  <a:pt x="1789" y="21171"/>
                  <a:pt x="1760" y="21171"/>
                </a:cubicBezTo>
                <a:close/>
                <a:moveTo>
                  <a:pt x="2610" y="21171"/>
                </a:moveTo>
                <a:cubicBezTo>
                  <a:pt x="2581" y="21171"/>
                  <a:pt x="2557" y="21218"/>
                  <a:pt x="2557" y="21275"/>
                </a:cubicBezTo>
                <a:lnTo>
                  <a:pt x="2557" y="21495"/>
                </a:lnTo>
                <a:cubicBezTo>
                  <a:pt x="2557" y="21553"/>
                  <a:pt x="2581" y="21600"/>
                  <a:pt x="2610" y="21600"/>
                </a:cubicBezTo>
                <a:cubicBezTo>
                  <a:pt x="2639" y="21600"/>
                  <a:pt x="2662" y="21553"/>
                  <a:pt x="2662" y="21495"/>
                </a:cubicBezTo>
                <a:lnTo>
                  <a:pt x="2662" y="21275"/>
                </a:lnTo>
                <a:cubicBezTo>
                  <a:pt x="2662" y="21218"/>
                  <a:pt x="2639" y="21171"/>
                  <a:pt x="2610" y="21171"/>
                </a:cubicBezTo>
                <a:close/>
                <a:moveTo>
                  <a:pt x="2924" y="21171"/>
                </a:moveTo>
                <a:cubicBezTo>
                  <a:pt x="2895" y="21171"/>
                  <a:pt x="2871" y="21218"/>
                  <a:pt x="2871" y="21275"/>
                </a:cubicBezTo>
                <a:lnTo>
                  <a:pt x="2871" y="21495"/>
                </a:lnTo>
                <a:cubicBezTo>
                  <a:pt x="2871" y="21553"/>
                  <a:pt x="2895" y="21600"/>
                  <a:pt x="2924" y="21600"/>
                </a:cubicBezTo>
                <a:cubicBezTo>
                  <a:pt x="2954" y="21600"/>
                  <a:pt x="2976" y="21553"/>
                  <a:pt x="2976" y="21495"/>
                </a:cubicBezTo>
                <a:lnTo>
                  <a:pt x="2976" y="21275"/>
                </a:lnTo>
                <a:cubicBezTo>
                  <a:pt x="2976" y="21218"/>
                  <a:pt x="2954" y="21171"/>
                  <a:pt x="2924" y="21171"/>
                </a:cubicBezTo>
                <a:close/>
                <a:moveTo>
                  <a:pt x="3773" y="21171"/>
                </a:moveTo>
                <a:cubicBezTo>
                  <a:pt x="3744" y="21171"/>
                  <a:pt x="3721" y="21218"/>
                  <a:pt x="3721" y="21275"/>
                </a:cubicBezTo>
                <a:lnTo>
                  <a:pt x="3721" y="21495"/>
                </a:lnTo>
                <a:cubicBezTo>
                  <a:pt x="3721" y="21553"/>
                  <a:pt x="3744" y="21600"/>
                  <a:pt x="3773" y="21600"/>
                </a:cubicBezTo>
                <a:cubicBezTo>
                  <a:pt x="3802" y="21600"/>
                  <a:pt x="3826" y="21553"/>
                  <a:pt x="3826" y="21495"/>
                </a:cubicBezTo>
                <a:lnTo>
                  <a:pt x="3826" y="21275"/>
                </a:lnTo>
                <a:cubicBezTo>
                  <a:pt x="3826" y="21218"/>
                  <a:pt x="3802" y="21171"/>
                  <a:pt x="3773" y="21171"/>
                </a:cubicBezTo>
                <a:close/>
                <a:moveTo>
                  <a:pt x="4088" y="21171"/>
                </a:moveTo>
                <a:cubicBezTo>
                  <a:pt x="4058" y="21171"/>
                  <a:pt x="4035" y="21218"/>
                  <a:pt x="4035" y="21275"/>
                </a:cubicBezTo>
                <a:lnTo>
                  <a:pt x="4035" y="21495"/>
                </a:lnTo>
                <a:cubicBezTo>
                  <a:pt x="4035" y="21553"/>
                  <a:pt x="4058" y="21600"/>
                  <a:pt x="4088" y="21600"/>
                </a:cubicBezTo>
                <a:cubicBezTo>
                  <a:pt x="4117" y="21600"/>
                  <a:pt x="4141" y="21553"/>
                  <a:pt x="4141" y="21495"/>
                </a:cubicBezTo>
                <a:lnTo>
                  <a:pt x="4141" y="21275"/>
                </a:lnTo>
                <a:cubicBezTo>
                  <a:pt x="4141" y="21218"/>
                  <a:pt x="4117" y="21171"/>
                  <a:pt x="4088" y="21171"/>
                </a:cubicBezTo>
                <a:close/>
                <a:moveTo>
                  <a:pt x="4937" y="21171"/>
                </a:moveTo>
                <a:cubicBezTo>
                  <a:pt x="4908" y="21171"/>
                  <a:pt x="4884" y="21218"/>
                  <a:pt x="4884" y="21275"/>
                </a:cubicBezTo>
                <a:lnTo>
                  <a:pt x="4884" y="21495"/>
                </a:lnTo>
                <a:cubicBezTo>
                  <a:pt x="4884" y="21553"/>
                  <a:pt x="4908" y="21600"/>
                  <a:pt x="4937" y="21600"/>
                </a:cubicBezTo>
                <a:cubicBezTo>
                  <a:pt x="4966" y="21600"/>
                  <a:pt x="4990" y="21553"/>
                  <a:pt x="4990" y="21495"/>
                </a:cubicBezTo>
                <a:lnTo>
                  <a:pt x="4990" y="21275"/>
                </a:lnTo>
                <a:cubicBezTo>
                  <a:pt x="4990" y="21218"/>
                  <a:pt x="4966" y="21171"/>
                  <a:pt x="4937" y="21171"/>
                </a:cubicBezTo>
                <a:close/>
                <a:moveTo>
                  <a:pt x="5252" y="21171"/>
                </a:moveTo>
                <a:cubicBezTo>
                  <a:pt x="5223" y="21171"/>
                  <a:pt x="5199" y="21218"/>
                  <a:pt x="5199" y="21275"/>
                </a:cubicBezTo>
                <a:lnTo>
                  <a:pt x="5199" y="21495"/>
                </a:lnTo>
                <a:cubicBezTo>
                  <a:pt x="5199" y="21553"/>
                  <a:pt x="5223" y="21600"/>
                  <a:pt x="5252" y="21600"/>
                </a:cubicBezTo>
                <a:cubicBezTo>
                  <a:pt x="5281" y="21600"/>
                  <a:pt x="5305" y="21553"/>
                  <a:pt x="5305" y="21495"/>
                </a:cubicBezTo>
                <a:lnTo>
                  <a:pt x="5305" y="21275"/>
                </a:lnTo>
                <a:cubicBezTo>
                  <a:pt x="5305" y="21218"/>
                  <a:pt x="5281" y="21171"/>
                  <a:pt x="5252" y="21171"/>
                </a:cubicBezTo>
                <a:close/>
                <a:moveTo>
                  <a:pt x="6102" y="21171"/>
                </a:moveTo>
                <a:cubicBezTo>
                  <a:pt x="6072" y="21171"/>
                  <a:pt x="6049" y="21218"/>
                  <a:pt x="6049" y="21275"/>
                </a:cubicBezTo>
                <a:lnTo>
                  <a:pt x="6049" y="21495"/>
                </a:lnTo>
                <a:cubicBezTo>
                  <a:pt x="6049" y="21553"/>
                  <a:pt x="6072" y="21600"/>
                  <a:pt x="6102" y="21600"/>
                </a:cubicBezTo>
                <a:cubicBezTo>
                  <a:pt x="6131" y="21600"/>
                  <a:pt x="6155" y="21553"/>
                  <a:pt x="6155" y="21495"/>
                </a:cubicBezTo>
                <a:lnTo>
                  <a:pt x="6155" y="21275"/>
                </a:lnTo>
                <a:cubicBezTo>
                  <a:pt x="6155" y="21218"/>
                  <a:pt x="6131" y="21171"/>
                  <a:pt x="6102" y="21171"/>
                </a:cubicBezTo>
                <a:close/>
                <a:moveTo>
                  <a:pt x="6416" y="21171"/>
                </a:moveTo>
                <a:cubicBezTo>
                  <a:pt x="6387" y="21171"/>
                  <a:pt x="6363" y="21218"/>
                  <a:pt x="6363" y="21275"/>
                </a:cubicBezTo>
                <a:lnTo>
                  <a:pt x="6363" y="21495"/>
                </a:lnTo>
                <a:cubicBezTo>
                  <a:pt x="6363" y="21553"/>
                  <a:pt x="6387" y="21600"/>
                  <a:pt x="6416" y="21600"/>
                </a:cubicBezTo>
                <a:cubicBezTo>
                  <a:pt x="6445" y="21600"/>
                  <a:pt x="6469" y="21553"/>
                  <a:pt x="6469" y="21495"/>
                </a:cubicBezTo>
                <a:lnTo>
                  <a:pt x="6469" y="21275"/>
                </a:lnTo>
                <a:cubicBezTo>
                  <a:pt x="6469" y="21218"/>
                  <a:pt x="6445" y="21171"/>
                  <a:pt x="6416" y="21171"/>
                </a:cubicBezTo>
                <a:close/>
                <a:moveTo>
                  <a:pt x="7266" y="21171"/>
                </a:moveTo>
                <a:cubicBezTo>
                  <a:pt x="7237" y="21171"/>
                  <a:pt x="7213" y="21218"/>
                  <a:pt x="7213" y="21275"/>
                </a:cubicBezTo>
                <a:lnTo>
                  <a:pt x="7213" y="21495"/>
                </a:lnTo>
                <a:cubicBezTo>
                  <a:pt x="7213" y="21553"/>
                  <a:pt x="7237" y="21600"/>
                  <a:pt x="7266" y="21600"/>
                </a:cubicBezTo>
                <a:cubicBezTo>
                  <a:pt x="7295" y="21600"/>
                  <a:pt x="7318" y="21553"/>
                  <a:pt x="7318" y="21495"/>
                </a:cubicBezTo>
                <a:lnTo>
                  <a:pt x="7318" y="21275"/>
                </a:lnTo>
                <a:cubicBezTo>
                  <a:pt x="7318" y="21218"/>
                  <a:pt x="7295" y="21171"/>
                  <a:pt x="7266" y="21171"/>
                </a:cubicBezTo>
                <a:close/>
                <a:moveTo>
                  <a:pt x="7580" y="21171"/>
                </a:moveTo>
                <a:cubicBezTo>
                  <a:pt x="7551" y="21171"/>
                  <a:pt x="7527" y="21218"/>
                  <a:pt x="7527" y="21275"/>
                </a:cubicBezTo>
                <a:lnTo>
                  <a:pt x="7527" y="21495"/>
                </a:lnTo>
                <a:cubicBezTo>
                  <a:pt x="7527" y="21553"/>
                  <a:pt x="7551" y="21600"/>
                  <a:pt x="7580" y="21600"/>
                </a:cubicBezTo>
                <a:cubicBezTo>
                  <a:pt x="7609" y="21600"/>
                  <a:pt x="7632" y="21553"/>
                  <a:pt x="7632" y="21495"/>
                </a:cubicBezTo>
                <a:lnTo>
                  <a:pt x="7632" y="21275"/>
                </a:lnTo>
                <a:cubicBezTo>
                  <a:pt x="7632" y="21218"/>
                  <a:pt x="7609" y="21171"/>
                  <a:pt x="7580" y="21171"/>
                </a:cubicBezTo>
                <a:close/>
                <a:moveTo>
                  <a:pt x="8429" y="21171"/>
                </a:moveTo>
                <a:cubicBezTo>
                  <a:pt x="8400" y="21171"/>
                  <a:pt x="8377" y="21218"/>
                  <a:pt x="8377" y="21275"/>
                </a:cubicBezTo>
                <a:lnTo>
                  <a:pt x="8377" y="21495"/>
                </a:lnTo>
                <a:cubicBezTo>
                  <a:pt x="8377" y="21553"/>
                  <a:pt x="8400" y="21600"/>
                  <a:pt x="8429" y="21600"/>
                </a:cubicBezTo>
                <a:cubicBezTo>
                  <a:pt x="8458" y="21600"/>
                  <a:pt x="8482" y="21553"/>
                  <a:pt x="8482" y="21495"/>
                </a:cubicBezTo>
                <a:lnTo>
                  <a:pt x="8482" y="21275"/>
                </a:lnTo>
                <a:cubicBezTo>
                  <a:pt x="8482" y="21218"/>
                  <a:pt x="8458" y="21171"/>
                  <a:pt x="8429" y="21171"/>
                </a:cubicBezTo>
                <a:close/>
                <a:moveTo>
                  <a:pt x="8744" y="21171"/>
                </a:moveTo>
                <a:cubicBezTo>
                  <a:pt x="8714" y="21171"/>
                  <a:pt x="8691" y="21218"/>
                  <a:pt x="8691" y="21275"/>
                </a:cubicBezTo>
                <a:lnTo>
                  <a:pt x="8691" y="21495"/>
                </a:lnTo>
                <a:cubicBezTo>
                  <a:pt x="8691" y="21553"/>
                  <a:pt x="8714" y="21600"/>
                  <a:pt x="8744" y="21600"/>
                </a:cubicBezTo>
                <a:cubicBezTo>
                  <a:pt x="8773" y="21600"/>
                  <a:pt x="8796" y="21553"/>
                  <a:pt x="8796" y="21495"/>
                </a:cubicBezTo>
                <a:lnTo>
                  <a:pt x="8796" y="21275"/>
                </a:lnTo>
                <a:cubicBezTo>
                  <a:pt x="8796" y="21218"/>
                  <a:pt x="8773" y="21171"/>
                  <a:pt x="8744" y="21171"/>
                </a:cubicBezTo>
                <a:close/>
                <a:moveTo>
                  <a:pt x="9593" y="21171"/>
                </a:moveTo>
                <a:cubicBezTo>
                  <a:pt x="9564" y="21171"/>
                  <a:pt x="9540" y="21218"/>
                  <a:pt x="9540" y="21275"/>
                </a:cubicBezTo>
                <a:lnTo>
                  <a:pt x="9540" y="21495"/>
                </a:lnTo>
                <a:cubicBezTo>
                  <a:pt x="9540" y="21553"/>
                  <a:pt x="9564" y="21600"/>
                  <a:pt x="9593" y="21600"/>
                </a:cubicBezTo>
                <a:cubicBezTo>
                  <a:pt x="9622" y="21600"/>
                  <a:pt x="9646" y="21553"/>
                  <a:pt x="9646" y="21495"/>
                </a:cubicBezTo>
                <a:lnTo>
                  <a:pt x="9646" y="21275"/>
                </a:lnTo>
                <a:cubicBezTo>
                  <a:pt x="9646" y="21218"/>
                  <a:pt x="9622" y="21171"/>
                  <a:pt x="9593" y="21171"/>
                </a:cubicBezTo>
                <a:close/>
                <a:moveTo>
                  <a:pt x="9908" y="21171"/>
                </a:moveTo>
                <a:cubicBezTo>
                  <a:pt x="9879" y="21171"/>
                  <a:pt x="9855" y="21218"/>
                  <a:pt x="9855" y="21275"/>
                </a:cubicBezTo>
                <a:lnTo>
                  <a:pt x="9855" y="21495"/>
                </a:lnTo>
                <a:cubicBezTo>
                  <a:pt x="9855" y="21553"/>
                  <a:pt x="9879" y="21600"/>
                  <a:pt x="9908" y="21600"/>
                </a:cubicBezTo>
                <a:cubicBezTo>
                  <a:pt x="9937" y="21600"/>
                  <a:pt x="9961" y="21553"/>
                  <a:pt x="9961" y="21495"/>
                </a:cubicBezTo>
                <a:lnTo>
                  <a:pt x="9961" y="21275"/>
                </a:lnTo>
                <a:cubicBezTo>
                  <a:pt x="9961" y="21218"/>
                  <a:pt x="9937" y="21171"/>
                  <a:pt x="9908" y="21171"/>
                </a:cubicBezTo>
                <a:close/>
                <a:moveTo>
                  <a:pt x="10758" y="21171"/>
                </a:moveTo>
                <a:cubicBezTo>
                  <a:pt x="10728" y="21171"/>
                  <a:pt x="10705" y="21218"/>
                  <a:pt x="10705" y="21275"/>
                </a:cubicBezTo>
                <a:lnTo>
                  <a:pt x="10705" y="21495"/>
                </a:lnTo>
                <a:cubicBezTo>
                  <a:pt x="10705" y="21553"/>
                  <a:pt x="10728" y="21600"/>
                  <a:pt x="10758" y="21600"/>
                </a:cubicBezTo>
                <a:cubicBezTo>
                  <a:pt x="10787" y="21600"/>
                  <a:pt x="10810" y="21553"/>
                  <a:pt x="10810" y="21495"/>
                </a:cubicBezTo>
                <a:lnTo>
                  <a:pt x="10810" y="21275"/>
                </a:lnTo>
                <a:cubicBezTo>
                  <a:pt x="10810" y="21218"/>
                  <a:pt x="10787" y="21171"/>
                  <a:pt x="10758" y="21171"/>
                </a:cubicBezTo>
                <a:close/>
                <a:moveTo>
                  <a:pt x="11072" y="21171"/>
                </a:moveTo>
                <a:cubicBezTo>
                  <a:pt x="11043" y="21171"/>
                  <a:pt x="11019" y="21218"/>
                  <a:pt x="11019" y="21275"/>
                </a:cubicBezTo>
                <a:lnTo>
                  <a:pt x="11019" y="21495"/>
                </a:lnTo>
                <a:cubicBezTo>
                  <a:pt x="11019" y="21553"/>
                  <a:pt x="11043" y="21600"/>
                  <a:pt x="11072" y="21600"/>
                </a:cubicBezTo>
                <a:cubicBezTo>
                  <a:pt x="11101" y="21600"/>
                  <a:pt x="11125" y="21553"/>
                  <a:pt x="11125" y="21495"/>
                </a:cubicBezTo>
                <a:lnTo>
                  <a:pt x="11125" y="21275"/>
                </a:lnTo>
                <a:cubicBezTo>
                  <a:pt x="11125" y="21218"/>
                  <a:pt x="11101" y="21171"/>
                  <a:pt x="11072" y="21171"/>
                </a:cubicBezTo>
                <a:close/>
                <a:moveTo>
                  <a:pt x="11922" y="21171"/>
                </a:moveTo>
                <a:cubicBezTo>
                  <a:pt x="11893" y="21171"/>
                  <a:pt x="11869" y="21218"/>
                  <a:pt x="11869" y="21275"/>
                </a:cubicBezTo>
                <a:lnTo>
                  <a:pt x="11869" y="21495"/>
                </a:lnTo>
                <a:cubicBezTo>
                  <a:pt x="11869" y="21553"/>
                  <a:pt x="11893" y="21600"/>
                  <a:pt x="11922" y="21600"/>
                </a:cubicBezTo>
                <a:cubicBezTo>
                  <a:pt x="11951" y="21600"/>
                  <a:pt x="11974" y="21553"/>
                  <a:pt x="11974" y="21495"/>
                </a:cubicBezTo>
                <a:lnTo>
                  <a:pt x="11974" y="21275"/>
                </a:lnTo>
                <a:cubicBezTo>
                  <a:pt x="11974" y="21218"/>
                  <a:pt x="11951" y="21171"/>
                  <a:pt x="11922" y="21171"/>
                </a:cubicBezTo>
                <a:close/>
                <a:moveTo>
                  <a:pt x="12236" y="21171"/>
                </a:moveTo>
                <a:cubicBezTo>
                  <a:pt x="12207" y="21171"/>
                  <a:pt x="12183" y="21218"/>
                  <a:pt x="12183" y="21275"/>
                </a:cubicBezTo>
                <a:lnTo>
                  <a:pt x="12183" y="21495"/>
                </a:lnTo>
                <a:cubicBezTo>
                  <a:pt x="12183" y="21553"/>
                  <a:pt x="12207" y="21600"/>
                  <a:pt x="12236" y="21600"/>
                </a:cubicBezTo>
                <a:cubicBezTo>
                  <a:pt x="12265" y="21600"/>
                  <a:pt x="12288" y="21553"/>
                  <a:pt x="12288" y="21495"/>
                </a:cubicBezTo>
                <a:lnTo>
                  <a:pt x="12288" y="21275"/>
                </a:lnTo>
                <a:cubicBezTo>
                  <a:pt x="12288" y="21218"/>
                  <a:pt x="12265" y="21171"/>
                  <a:pt x="12236" y="21171"/>
                </a:cubicBezTo>
                <a:close/>
                <a:moveTo>
                  <a:pt x="13085" y="21171"/>
                </a:moveTo>
                <a:cubicBezTo>
                  <a:pt x="13056" y="21171"/>
                  <a:pt x="13032" y="21218"/>
                  <a:pt x="13032" y="21275"/>
                </a:cubicBezTo>
                <a:lnTo>
                  <a:pt x="13032" y="21495"/>
                </a:lnTo>
                <a:cubicBezTo>
                  <a:pt x="13032" y="21553"/>
                  <a:pt x="13056" y="21600"/>
                  <a:pt x="13085" y="21600"/>
                </a:cubicBezTo>
                <a:cubicBezTo>
                  <a:pt x="13114" y="21600"/>
                  <a:pt x="13138" y="21553"/>
                  <a:pt x="13138" y="21495"/>
                </a:cubicBezTo>
                <a:lnTo>
                  <a:pt x="13138" y="21275"/>
                </a:lnTo>
                <a:cubicBezTo>
                  <a:pt x="13138" y="21218"/>
                  <a:pt x="13114" y="21171"/>
                  <a:pt x="13085" y="21171"/>
                </a:cubicBezTo>
                <a:close/>
                <a:moveTo>
                  <a:pt x="13399" y="21171"/>
                </a:moveTo>
                <a:cubicBezTo>
                  <a:pt x="13370" y="21171"/>
                  <a:pt x="13348" y="21218"/>
                  <a:pt x="13348" y="21275"/>
                </a:cubicBezTo>
                <a:lnTo>
                  <a:pt x="13348" y="21495"/>
                </a:lnTo>
                <a:cubicBezTo>
                  <a:pt x="13348" y="21553"/>
                  <a:pt x="13370" y="21600"/>
                  <a:pt x="13399" y="21600"/>
                </a:cubicBezTo>
                <a:cubicBezTo>
                  <a:pt x="13428" y="21600"/>
                  <a:pt x="13452" y="21553"/>
                  <a:pt x="13452" y="21495"/>
                </a:cubicBezTo>
                <a:lnTo>
                  <a:pt x="13452" y="21275"/>
                </a:lnTo>
                <a:cubicBezTo>
                  <a:pt x="13452" y="21218"/>
                  <a:pt x="13428" y="21171"/>
                  <a:pt x="13399" y="21171"/>
                </a:cubicBezTo>
                <a:close/>
                <a:moveTo>
                  <a:pt x="14249" y="21171"/>
                </a:moveTo>
                <a:cubicBezTo>
                  <a:pt x="14220" y="21171"/>
                  <a:pt x="14196" y="21218"/>
                  <a:pt x="14196" y="21275"/>
                </a:cubicBezTo>
                <a:lnTo>
                  <a:pt x="14196" y="21495"/>
                </a:lnTo>
                <a:cubicBezTo>
                  <a:pt x="14196" y="21553"/>
                  <a:pt x="14220" y="21600"/>
                  <a:pt x="14249" y="21600"/>
                </a:cubicBezTo>
                <a:cubicBezTo>
                  <a:pt x="14278" y="21600"/>
                  <a:pt x="14302" y="21553"/>
                  <a:pt x="14302" y="21495"/>
                </a:cubicBezTo>
                <a:lnTo>
                  <a:pt x="14302" y="21275"/>
                </a:lnTo>
                <a:cubicBezTo>
                  <a:pt x="14302" y="21218"/>
                  <a:pt x="14278" y="21171"/>
                  <a:pt x="14249" y="21171"/>
                </a:cubicBezTo>
                <a:close/>
                <a:moveTo>
                  <a:pt x="14564" y="21171"/>
                </a:moveTo>
                <a:cubicBezTo>
                  <a:pt x="14535" y="21171"/>
                  <a:pt x="14511" y="21218"/>
                  <a:pt x="14511" y="21275"/>
                </a:cubicBezTo>
                <a:lnTo>
                  <a:pt x="14511" y="21495"/>
                </a:lnTo>
                <a:cubicBezTo>
                  <a:pt x="14511" y="21553"/>
                  <a:pt x="14535" y="21600"/>
                  <a:pt x="14564" y="21600"/>
                </a:cubicBezTo>
                <a:cubicBezTo>
                  <a:pt x="14593" y="21600"/>
                  <a:pt x="14617" y="21553"/>
                  <a:pt x="14617" y="21495"/>
                </a:cubicBezTo>
                <a:lnTo>
                  <a:pt x="14617" y="21275"/>
                </a:lnTo>
                <a:cubicBezTo>
                  <a:pt x="14617" y="21218"/>
                  <a:pt x="14593" y="21171"/>
                  <a:pt x="14564" y="21171"/>
                </a:cubicBezTo>
                <a:close/>
                <a:moveTo>
                  <a:pt x="15413" y="21171"/>
                </a:moveTo>
                <a:cubicBezTo>
                  <a:pt x="15384" y="21171"/>
                  <a:pt x="15360" y="21218"/>
                  <a:pt x="15360" y="21275"/>
                </a:cubicBezTo>
                <a:lnTo>
                  <a:pt x="15360" y="21495"/>
                </a:lnTo>
                <a:cubicBezTo>
                  <a:pt x="15360" y="21553"/>
                  <a:pt x="15384" y="21600"/>
                  <a:pt x="15413" y="21600"/>
                </a:cubicBezTo>
                <a:cubicBezTo>
                  <a:pt x="15442" y="21600"/>
                  <a:pt x="15465" y="21553"/>
                  <a:pt x="15465" y="21495"/>
                </a:cubicBezTo>
                <a:lnTo>
                  <a:pt x="15465" y="21275"/>
                </a:lnTo>
                <a:cubicBezTo>
                  <a:pt x="15465" y="21218"/>
                  <a:pt x="15442" y="21171"/>
                  <a:pt x="15413" y="21171"/>
                </a:cubicBezTo>
                <a:close/>
                <a:moveTo>
                  <a:pt x="15728" y="21171"/>
                </a:moveTo>
                <a:cubicBezTo>
                  <a:pt x="15699" y="21171"/>
                  <a:pt x="15675" y="21218"/>
                  <a:pt x="15675" y="21275"/>
                </a:cubicBezTo>
                <a:lnTo>
                  <a:pt x="15675" y="21495"/>
                </a:lnTo>
                <a:cubicBezTo>
                  <a:pt x="15675" y="21553"/>
                  <a:pt x="15699" y="21600"/>
                  <a:pt x="15728" y="21600"/>
                </a:cubicBezTo>
                <a:cubicBezTo>
                  <a:pt x="15757" y="21600"/>
                  <a:pt x="15781" y="21553"/>
                  <a:pt x="15781" y="21495"/>
                </a:cubicBezTo>
                <a:lnTo>
                  <a:pt x="15781" y="21275"/>
                </a:lnTo>
                <a:cubicBezTo>
                  <a:pt x="15781" y="21218"/>
                  <a:pt x="15757" y="21171"/>
                  <a:pt x="15728" y="21171"/>
                </a:cubicBezTo>
                <a:close/>
                <a:moveTo>
                  <a:pt x="16578" y="21171"/>
                </a:moveTo>
                <a:cubicBezTo>
                  <a:pt x="16549" y="21171"/>
                  <a:pt x="16525" y="21218"/>
                  <a:pt x="16525" y="21275"/>
                </a:cubicBezTo>
                <a:lnTo>
                  <a:pt x="16525" y="21495"/>
                </a:lnTo>
                <a:cubicBezTo>
                  <a:pt x="16525" y="21553"/>
                  <a:pt x="16549" y="21600"/>
                  <a:pt x="16578" y="21600"/>
                </a:cubicBezTo>
                <a:cubicBezTo>
                  <a:pt x="16607" y="21600"/>
                  <a:pt x="16630" y="21553"/>
                  <a:pt x="16630" y="21495"/>
                </a:cubicBezTo>
                <a:lnTo>
                  <a:pt x="16630" y="21275"/>
                </a:lnTo>
                <a:cubicBezTo>
                  <a:pt x="16630" y="21218"/>
                  <a:pt x="16607" y="21171"/>
                  <a:pt x="16578" y="21171"/>
                </a:cubicBezTo>
                <a:close/>
                <a:moveTo>
                  <a:pt x="16892" y="21171"/>
                </a:moveTo>
                <a:cubicBezTo>
                  <a:pt x="16863" y="21171"/>
                  <a:pt x="16839" y="21218"/>
                  <a:pt x="16839" y="21275"/>
                </a:cubicBezTo>
                <a:lnTo>
                  <a:pt x="16839" y="21495"/>
                </a:lnTo>
                <a:cubicBezTo>
                  <a:pt x="16839" y="21553"/>
                  <a:pt x="16863" y="21600"/>
                  <a:pt x="16892" y="21600"/>
                </a:cubicBezTo>
                <a:cubicBezTo>
                  <a:pt x="16921" y="21600"/>
                  <a:pt x="16944" y="21553"/>
                  <a:pt x="16944" y="21495"/>
                </a:cubicBezTo>
                <a:lnTo>
                  <a:pt x="16944" y="21275"/>
                </a:lnTo>
                <a:cubicBezTo>
                  <a:pt x="16944" y="21218"/>
                  <a:pt x="16921" y="21171"/>
                  <a:pt x="16892" y="21171"/>
                </a:cubicBezTo>
                <a:close/>
                <a:moveTo>
                  <a:pt x="17741" y="21171"/>
                </a:moveTo>
                <a:cubicBezTo>
                  <a:pt x="17712" y="21171"/>
                  <a:pt x="17689" y="21218"/>
                  <a:pt x="17689" y="21275"/>
                </a:cubicBezTo>
                <a:lnTo>
                  <a:pt x="17689" y="21495"/>
                </a:lnTo>
                <a:cubicBezTo>
                  <a:pt x="17689" y="21553"/>
                  <a:pt x="17712" y="21600"/>
                  <a:pt x="17741" y="21600"/>
                </a:cubicBezTo>
                <a:cubicBezTo>
                  <a:pt x="17770" y="21600"/>
                  <a:pt x="17794" y="21553"/>
                  <a:pt x="17794" y="21495"/>
                </a:cubicBezTo>
                <a:lnTo>
                  <a:pt x="17794" y="21275"/>
                </a:lnTo>
                <a:cubicBezTo>
                  <a:pt x="17794" y="21218"/>
                  <a:pt x="17770" y="21171"/>
                  <a:pt x="17741" y="21171"/>
                </a:cubicBezTo>
                <a:close/>
                <a:moveTo>
                  <a:pt x="18055" y="21171"/>
                </a:moveTo>
                <a:cubicBezTo>
                  <a:pt x="18026" y="21171"/>
                  <a:pt x="18002" y="21218"/>
                  <a:pt x="18002" y="21275"/>
                </a:cubicBezTo>
                <a:lnTo>
                  <a:pt x="18002" y="21495"/>
                </a:lnTo>
                <a:cubicBezTo>
                  <a:pt x="18002" y="21553"/>
                  <a:pt x="18026" y="21600"/>
                  <a:pt x="18055" y="21600"/>
                </a:cubicBezTo>
                <a:cubicBezTo>
                  <a:pt x="18085" y="21600"/>
                  <a:pt x="18108" y="21553"/>
                  <a:pt x="18108" y="21495"/>
                </a:cubicBezTo>
                <a:lnTo>
                  <a:pt x="18108" y="21275"/>
                </a:lnTo>
                <a:cubicBezTo>
                  <a:pt x="18108" y="21218"/>
                  <a:pt x="18085" y="21171"/>
                  <a:pt x="18055" y="21171"/>
                </a:cubicBezTo>
                <a:close/>
                <a:moveTo>
                  <a:pt x="18905" y="21171"/>
                </a:moveTo>
                <a:cubicBezTo>
                  <a:pt x="18876" y="21171"/>
                  <a:pt x="18852" y="21218"/>
                  <a:pt x="18852" y="21275"/>
                </a:cubicBezTo>
                <a:lnTo>
                  <a:pt x="18852" y="21495"/>
                </a:lnTo>
                <a:cubicBezTo>
                  <a:pt x="18852" y="21553"/>
                  <a:pt x="18876" y="21600"/>
                  <a:pt x="18905" y="21600"/>
                </a:cubicBezTo>
                <a:cubicBezTo>
                  <a:pt x="18934" y="21600"/>
                  <a:pt x="18958" y="21553"/>
                  <a:pt x="18958" y="21495"/>
                </a:cubicBezTo>
                <a:lnTo>
                  <a:pt x="18958" y="21275"/>
                </a:lnTo>
                <a:cubicBezTo>
                  <a:pt x="18958" y="21218"/>
                  <a:pt x="18934" y="21171"/>
                  <a:pt x="18905" y="21171"/>
                </a:cubicBezTo>
                <a:close/>
                <a:moveTo>
                  <a:pt x="19220" y="21171"/>
                </a:moveTo>
                <a:cubicBezTo>
                  <a:pt x="19191" y="21171"/>
                  <a:pt x="19167" y="21218"/>
                  <a:pt x="19167" y="21275"/>
                </a:cubicBezTo>
                <a:lnTo>
                  <a:pt x="19167" y="21495"/>
                </a:lnTo>
                <a:cubicBezTo>
                  <a:pt x="19167" y="21553"/>
                  <a:pt x="19191" y="21600"/>
                  <a:pt x="19220" y="21600"/>
                </a:cubicBezTo>
                <a:cubicBezTo>
                  <a:pt x="19249" y="21600"/>
                  <a:pt x="19273" y="21553"/>
                  <a:pt x="19273" y="21495"/>
                </a:cubicBezTo>
                <a:lnTo>
                  <a:pt x="19273" y="21275"/>
                </a:lnTo>
                <a:cubicBezTo>
                  <a:pt x="19273" y="21218"/>
                  <a:pt x="19249" y="21171"/>
                  <a:pt x="19220" y="21171"/>
                </a:cubicBezTo>
                <a:close/>
                <a:moveTo>
                  <a:pt x="20069" y="21171"/>
                </a:moveTo>
                <a:cubicBezTo>
                  <a:pt x="20040" y="21171"/>
                  <a:pt x="20016" y="21218"/>
                  <a:pt x="20016" y="21275"/>
                </a:cubicBezTo>
                <a:lnTo>
                  <a:pt x="20016" y="21495"/>
                </a:lnTo>
                <a:cubicBezTo>
                  <a:pt x="20016" y="21553"/>
                  <a:pt x="20040" y="21600"/>
                  <a:pt x="20069" y="21600"/>
                </a:cubicBezTo>
                <a:cubicBezTo>
                  <a:pt x="20099" y="21600"/>
                  <a:pt x="20122" y="21553"/>
                  <a:pt x="20122" y="21495"/>
                </a:cubicBezTo>
                <a:lnTo>
                  <a:pt x="20122" y="21275"/>
                </a:lnTo>
                <a:cubicBezTo>
                  <a:pt x="20122" y="21218"/>
                  <a:pt x="20099" y="21171"/>
                  <a:pt x="20069" y="21171"/>
                </a:cubicBezTo>
                <a:close/>
                <a:moveTo>
                  <a:pt x="20384" y="21171"/>
                </a:moveTo>
                <a:cubicBezTo>
                  <a:pt x="20355" y="21171"/>
                  <a:pt x="20331" y="21218"/>
                  <a:pt x="20331" y="21275"/>
                </a:cubicBezTo>
                <a:lnTo>
                  <a:pt x="20331" y="21495"/>
                </a:lnTo>
                <a:cubicBezTo>
                  <a:pt x="20331" y="21553"/>
                  <a:pt x="20355" y="21600"/>
                  <a:pt x="20384" y="21600"/>
                </a:cubicBezTo>
                <a:cubicBezTo>
                  <a:pt x="20413" y="21600"/>
                  <a:pt x="20436" y="21553"/>
                  <a:pt x="20436" y="21495"/>
                </a:cubicBezTo>
                <a:lnTo>
                  <a:pt x="20436" y="21275"/>
                </a:lnTo>
                <a:cubicBezTo>
                  <a:pt x="20436" y="21218"/>
                  <a:pt x="20413" y="21171"/>
                  <a:pt x="20384" y="21171"/>
                </a:cubicBezTo>
                <a:close/>
                <a:moveTo>
                  <a:pt x="21234" y="21171"/>
                </a:moveTo>
                <a:cubicBezTo>
                  <a:pt x="21204" y="21171"/>
                  <a:pt x="21181" y="21218"/>
                  <a:pt x="21181" y="21275"/>
                </a:cubicBezTo>
                <a:lnTo>
                  <a:pt x="21181" y="21495"/>
                </a:lnTo>
                <a:cubicBezTo>
                  <a:pt x="21181" y="21553"/>
                  <a:pt x="21204" y="21600"/>
                  <a:pt x="21234" y="21600"/>
                </a:cubicBezTo>
                <a:cubicBezTo>
                  <a:pt x="21263" y="21600"/>
                  <a:pt x="21285" y="21553"/>
                  <a:pt x="21285" y="21495"/>
                </a:cubicBezTo>
                <a:lnTo>
                  <a:pt x="21285" y="21275"/>
                </a:lnTo>
                <a:cubicBezTo>
                  <a:pt x="21285" y="21218"/>
                  <a:pt x="21263" y="21171"/>
                  <a:pt x="21234" y="21171"/>
                </a:cubicBezTo>
                <a:close/>
                <a:moveTo>
                  <a:pt x="21547" y="21171"/>
                </a:moveTo>
                <a:cubicBezTo>
                  <a:pt x="21518" y="21171"/>
                  <a:pt x="21495" y="21218"/>
                  <a:pt x="21495" y="21275"/>
                </a:cubicBezTo>
                <a:lnTo>
                  <a:pt x="21495" y="21495"/>
                </a:lnTo>
                <a:cubicBezTo>
                  <a:pt x="21495" y="21553"/>
                  <a:pt x="21518" y="21600"/>
                  <a:pt x="21547" y="21600"/>
                </a:cubicBezTo>
                <a:cubicBezTo>
                  <a:pt x="21576" y="21600"/>
                  <a:pt x="21600" y="21553"/>
                  <a:pt x="21600" y="21495"/>
                </a:cubicBezTo>
                <a:lnTo>
                  <a:pt x="21600" y="21275"/>
                </a:lnTo>
                <a:cubicBezTo>
                  <a:pt x="21600" y="21218"/>
                  <a:pt x="21576" y="21171"/>
                  <a:pt x="21547" y="21171"/>
                </a:cubicBezTo>
                <a:close/>
              </a:path>
            </a:pathLst>
          </a:custGeom>
          <a:gradFill>
            <a:gsLst>
              <a:gs pos="845">
                <a:srgbClr val="E8E9F0">
                  <a:alpha val="49711"/>
                </a:srgbClr>
              </a:gs>
              <a:gs pos="24764">
                <a:srgbClr val="F4F4F8">
                  <a:alpha val="49711"/>
                </a:srgbClr>
              </a:gs>
              <a:gs pos="34398">
                <a:srgbClr val="FFFFFF">
                  <a:alpha val="49711"/>
                </a:srgbClr>
              </a:gs>
            </a:gsLst>
            <a:path>
              <a:fillToRect l="31295" t="-9993" r="68704" b="109993"/>
            </a:path>
          </a:gradFill>
          <a:ln w="12700">
            <a:miter lim="400000"/>
          </a:ln>
        </p:spPr>
        <p:txBody>
          <a:bodyPr lIns="45719" rIns="45719" anchor="ctr"/>
          <a:lstStyle/>
          <a:p>
            <a:pPr defTabSz="914400">
              <a:lnSpc>
                <a:spcPct val="100000"/>
              </a:lnSpc>
              <a:buClrTx/>
              <a:defRPr sz="1800" baseline="0"/>
            </a:pPr>
            <a:endParaRPr/>
          </a:p>
        </p:txBody>
      </p:sp>
      <p:sp>
        <p:nvSpPr>
          <p:cNvPr id="946" name="DALL·E 2024-07-11 14.48.03 - A person working on translating texts and videos from Polish. The person is sitting at a desk with a laptop open, displaying a document with Polish te.jpeg"/>
          <p:cNvSpPr>
            <a:spLocks noGrp="1"/>
          </p:cNvSpPr>
          <p:nvPr>
            <p:ph type="pic" sz="half" idx="21"/>
          </p:nvPr>
        </p:nvSpPr>
        <p:spPr>
          <a:xfrm>
            <a:off x="12752844" y="4334880"/>
            <a:ext cx="9902924" cy="9902925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947" name="DALL·E 2024-07-11 14.48.03 - A person working on translating texts and videos from Polish. The person is sitting at a desk with a laptop open, displaying a document with Polish te.jpeg"/>
          <p:cNvSpPr>
            <a:spLocks noGrp="1"/>
          </p:cNvSpPr>
          <p:nvPr>
            <p:ph type="pic" sz="half" idx="22"/>
          </p:nvPr>
        </p:nvSpPr>
        <p:spPr>
          <a:xfrm>
            <a:off x="1728330" y="4334880"/>
            <a:ext cx="9902925" cy="9902925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948" name="H1 Montserrat SemiBold 64 – nadpis"/>
          <p:cNvSpPr txBox="1">
            <a:spLocks noGrp="1"/>
          </p:cNvSpPr>
          <p:nvPr>
            <p:ph type="body" sz="quarter" idx="23"/>
          </p:nvPr>
        </p:nvSpPr>
        <p:spPr>
          <a:xfrm>
            <a:off x="1371548" y="1522656"/>
            <a:ext cx="21640905" cy="1092201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>
            <a:lvl1pPr marL="0" indent="0" algn="ctr" defTabSz="825500">
              <a:lnSpc>
                <a:spcPct val="15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6400" i="1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H1 Montserrat SemiBold 64 – nadpis</a:t>
            </a:r>
          </a:p>
        </p:txBody>
      </p:sp>
      <p:sp>
        <p:nvSpPr>
          <p:cNvPr id="949" name="Číslo snímku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Prázdný (s gradientem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Volný tvar 6"/>
          <p:cNvSpPr/>
          <p:nvPr/>
        </p:nvSpPr>
        <p:spPr>
          <a:xfrm>
            <a:off x="134619" y="128682"/>
            <a:ext cx="24114762" cy="122132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3" y="0"/>
                </a:moveTo>
                <a:cubicBezTo>
                  <a:pt x="24" y="0"/>
                  <a:pt x="0" y="47"/>
                  <a:pt x="0" y="105"/>
                </a:cubicBezTo>
                <a:lnTo>
                  <a:pt x="0" y="325"/>
                </a:lnTo>
                <a:cubicBezTo>
                  <a:pt x="0" y="382"/>
                  <a:pt x="24" y="427"/>
                  <a:pt x="53" y="427"/>
                </a:cubicBezTo>
                <a:cubicBezTo>
                  <a:pt x="82" y="427"/>
                  <a:pt x="106" y="382"/>
                  <a:pt x="106" y="325"/>
                </a:cubicBezTo>
                <a:lnTo>
                  <a:pt x="106" y="105"/>
                </a:lnTo>
                <a:cubicBezTo>
                  <a:pt x="106" y="47"/>
                  <a:pt x="82" y="0"/>
                  <a:pt x="53" y="0"/>
                </a:cubicBezTo>
                <a:close/>
                <a:moveTo>
                  <a:pt x="367" y="0"/>
                </a:moveTo>
                <a:cubicBezTo>
                  <a:pt x="338" y="0"/>
                  <a:pt x="315" y="47"/>
                  <a:pt x="315" y="105"/>
                </a:cubicBezTo>
                <a:lnTo>
                  <a:pt x="315" y="325"/>
                </a:lnTo>
                <a:cubicBezTo>
                  <a:pt x="315" y="382"/>
                  <a:pt x="338" y="427"/>
                  <a:pt x="367" y="427"/>
                </a:cubicBezTo>
                <a:cubicBezTo>
                  <a:pt x="397" y="427"/>
                  <a:pt x="420" y="382"/>
                  <a:pt x="420" y="325"/>
                </a:cubicBezTo>
                <a:lnTo>
                  <a:pt x="420" y="105"/>
                </a:lnTo>
                <a:cubicBezTo>
                  <a:pt x="420" y="47"/>
                  <a:pt x="397" y="0"/>
                  <a:pt x="367" y="0"/>
                </a:cubicBezTo>
                <a:close/>
                <a:moveTo>
                  <a:pt x="1217" y="0"/>
                </a:moveTo>
                <a:cubicBezTo>
                  <a:pt x="1188" y="0"/>
                  <a:pt x="1164" y="47"/>
                  <a:pt x="1164" y="105"/>
                </a:cubicBezTo>
                <a:lnTo>
                  <a:pt x="1164" y="325"/>
                </a:lnTo>
                <a:cubicBezTo>
                  <a:pt x="1164" y="382"/>
                  <a:pt x="1188" y="427"/>
                  <a:pt x="1217" y="427"/>
                </a:cubicBezTo>
                <a:cubicBezTo>
                  <a:pt x="1246" y="427"/>
                  <a:pt x="1270" y="382"/>
                  <a:pt x="1270" y="325"/>
                </a:cubicBezTo>
                <a:lnTo>
                  <a:pt x="1270" y="105"/>
                </a:lnTo>
                <a:cubicBezTo>
                  <a:pt x="1270" y="47"/>
                  <a:pt x="1246" y="0"/>
                  <a:pt x="1217" y="0"/>
                </a:cubicBezTo>
                <a:close/>
                <a:moveTo>
                  <a:pt x="1532" y="0"/>
                </a:moveTo>
                <a:cubicBezTo>
                  <a:pt x="1503" y="0"/>
                  <a:pt x="1479" y="47"/>
                  <a:pt x="1479" y="105"/>
                </a:cubicBezTo>
                <a:lnTo>
                  <a:pt x="1479" y="325"/>
                </a:lnTo>
                <a:cubicBezTo>
                  <a:pt x="1479" y="382"/>
                  <a:pt x="1503" y="427"/>
                  <a:pt x="1532" y="427"/>
                </a:cubicBezTo>
                <a:cubicBezTo>
                  <a:pt x="1561" y="427"/>
                  <a:pt x="1584" y="382"/>
                  <a:pt x="1584" y="325"/>
                </a:cubicBezTo>
                <a:lnTo>
                  <a:pt x="1584" y="105"/>
                </a:lnTo>
                <a:cubicBezTo>
                  <a:pt x="1584" y="47"/>
                  <a:pt x="1561" y="0"/>
                  <a:pt x="1532" y="0"/>
                </a:cubicBezTo>
                <a:close/>
                <a:moveTo>
                  <a:pt x="2380" y="0"/>
                </a:moveTo>
                <a:cubicBezTo>
                  <a:pt x="2351" y="0"/>
                  <a:pt x="2329" y="47"/>
                  <a:pt x="2329" y="105"/>
                </a:cubicBezTo>
                <a:lnTo>
                  <a:pt x="2329" y="325"/>
                </a:lnTo>
                <a:cubicBezTo>
                  <a:pt x="2329" y="382"/>
                  <a:pt x="2351" y="427"/>
                  <a:pt x="2380" y="427"/>
                </a:cubicBezTo>
                <a:cubicBezTo>
                  <a:pt x="2409" y="427"/>
                  <a:pt x="2433" y="382"/>
                  <a:pt x="2433" y="325"/>
                </a:cubicBezTo>
                <a:lnTo>
                  <a:pt x="2433" y="105"/>
                </a:lnTo>
                <a:cubicBezTo>
                  <a:pt x="2433" y="47"/>
                  <a:pt x="2409" y="0"/>
                  <a:pt x="2380" y="0"/>
                </a:cubicBezTo>
                <a:close/>
                <a:moveTo>
                  <a:pt x="2695" y="0"/>
                </a:moveTo>
                <a:cubicBezTo>
                  <a:pt x="2666" y="0"/>
                  <a:pt x="2643" y="47"/>
                  <a:pt x="2643" y="105"/>
                </a:cubicBezTo>
                <a:lnTo>
                  <a:pt x="2643" y="325"/>
                </a:lnTo>
                <a:cubicBezTo>
                  <a:pt x="2643" y="382"/>
                  <a:pt x="2666" y="427"/>
                  <a:pt x="2695" y="427"/>
                </a:cubicBezTo>
                <a:cubicBezTo>
                  <a:pt x="2724" y="427"/>
                  <a:pt x="2748" y="382"/>
                  <a:pt x="2748" y="325"/>
                </a:cubicBezTo>
                <a:lnTo>
                  <a:pt x="2748" y="105"/>
                </a:lnTo>
                <a:cubicBezTo>
                  <a:pt x="2748" y="47"/>
                  <a:pt x="2724" y="0"/>
                  <a:pt x="2695" y="0"/>
                </a:cubicBezTo>
                <a:close/>
                <a:moveTo>
                  <a:pt x="3545" y="0"/>
                </a:moveTo>
                <a:cubicBezTo>
                  <a:pt x="3516" y="0"/>
                  <a:pt x="3492" y="47"/>
                  <a:pt x="3492" y="105"/>
                </a:cubicBezTo>
                <a:lnTo>
                  <a:pt x="3492" y="325"/>
                </a:lnTo>
                <a:cubicBezTo>
                  <a:pt x="3492" y="382"/>
                  <a:pt x="3516" y="427"/>
                  <a:pt x="3545" y="427"/>
                </a:cubicBezTo>
                <a:cubicBezTo>
                  <a:pt x="3574" y="427"/>
                  <a:pt x="3598" y="382"/>
                  <a:pt x="3598" y="325"/>
                </a:cubicBezTo>
                <a:lnTo>
                  <a:pt x="3598" y="105"/>
                </a:lnTo>
                <a:cubicBezTo>
                  <a:pt x="3598" y="47"/>
                  <a:pt x="3574" y="0"/>
                  <a:pt x="3545" y="0"/>
                </a:cubicBezTo>
                <a:close/>
                <a:moveTo>
                  <a:pt x="3859" y="0"/>
                </a:moveTo>
                <a:cubicBezTo>
                  <a:pt x="3830" y="0"/>
                  <a:pt x="3806" y="47"/>
                  <a:pt x="3806" y="105"/>
                </a:cubicBezTo>
                <a:lnTo>
                  <a:pt x="3806" y="325"/>
                </a:lnTo>
                <a:cubicBezTo>
                  <a:pt x="3806" y="382"/>
                  <a:pt x="3830" y="427"/>
                  <a:pt x="3859" y="427"/>
                </a:cubicBezTo>
                <a:cubicBezTo>
                  <a:pt x="3888" y="427"/>
                  <a:pt x="3912" y="382"/>
                  <a:pt x="3912" y="325"/>
                </a:cubicBezTo>
                <a:lnTo>
                  <a:pt x="3912" y="105"/>
                </a:lnTo>
                <a:cubicBezTo>
                  <a:pt x="3912" y="47"/>
                  <a:pt x="3888" y="0"/>
                  <a:pt x="3859" y="0"/>
                </a:cubicBezTo>
                <a:close/>
                <a:moveTo>
                  <a:pt x="4709" y="0"/>
                </a:moveTo>
                <a:cubicBezTo>
                  <a:pt x="4680" y="0"/>
                  <a:pt x="4656" y="47"/>
                  <a:pt x="4656" y="105"/>
                </a:cubicBezTo>
                <a:lnTo>
                  <a:pt x="4656" y="325"/>
                </a:lnTo>
                <a:cubicBezTo>
                  <a:pt x="4656" y="382"/>
                  <a:pt x="4680" y="427"/>
                  <a:pt x="4709" y="427"/>
                </a:cubicBezTo>
                <a:cubicBezTo>
                  <a:pt x="4738" y="427"/>
                  <a:pt x="4762" y="382"/>
                  <a:pt x="4762" y="325"/>
                </a:cubicBezTo>
                <a:lnTo>
                  <a:pt x="4762" y="105"/>
                </a:lnTo>
                <a:cubicBezTo>
                  <a:pt x="4762" y="47"/>
                  <a:pt x="4738" y="0"/>
                  <a:pt x="4709" y="0"/>
                </a:cubicBezTo>
                <a:close/>
                <a:moveTo>
                  <a:pt x="5023" y="0"/>
                </a:moveTo>
                <a:cubicBezTo>
                  <a:pt x="4994" y="0"/>
                  <a:pt x="4970" y="47"/>
                  <a:pt x="4970" y="105"/>
                </a:cubicBezTo>
                <a:lnTo>
                  <a:pt x="4970" y="325"/>
                </a:lnTo>
                <a:cubicBezTo>
                  <a:pt x="4970" y="382"/>
                  <a:pt x="4994" y="427"/>
                  <a:pt x="5023" y="427"/>
                </a:cubicBezTo>
                <a:cubicBezTo>
                  <a:pt x="5053" y="427"/>
                  <a:pt x="5076" y="382"/>
                  <a:pt x="5076" y="325"/>
                </a:cubicBezTo>
                <a:lnTo>
                  <a:pt x="5076" y="105"/>
                </a:lnTo>
                <a:cubicBezTo>
                  <a:pt x="5076" y="47"/>
                  <a:pt x="5053" y="0"/>
                  <a:pt x="5023" y="0"/>
                </a:cubicBezTo>
                <a:close/>
                <a:moveTo>
                  <a:pt x="5873" y="0"/>
                </a:moveTo>
                <a:cubicBezTo>
                  <a:pt x="5844" y="0"/>
                  <a:pt x="5820" y="47"/>
                  <a:pt x="5820" y="105"/>
                </a:cubicBezTo>
                <a:lnTo>
                  <a:pt x="5820" y="325"/>
                </a:lnTo>
                <a:cubicBezTo>
                  <a:pt x="5820" y="382"/>
                  <a:pt x="5844" y="427"/>
                  <a:pt x="5873" y="427"/>
                </a:cubicBezTo>
                <a:cubicBezTo>
                  <a:pt x="5902" y="427"/>
                  <a:pt x="5926" y="382"/>
                  <a:pt x="5926" y="325"/>
                </a:cubicBezTo>
                <a:lnTo>
                  <a:pt x="5926" y="105"/>
                </a:lnTo>
                <a:cubicBezTo>
                  <a:pt x="5926" y="47"/>
                  <a:pt x="5902" y="0"/>
                  <a:pt x="5873" y="0"/>
                </a:cubicBezTo>
                <a:close/>
                <a:moveTo>
                  <a:pt x="6188" y="0"/>
                </a:moveTo>
                <a:cubicBezTo>
                  <a:pt x="6159" y="0"/>
                  <a:pt x="6135" y="47"/>
                  <a:pt x="6135" y="105"/>
                </a:cubicBezTo>
                <a:lnTo>
                  <a:pt x="6135" y="325"/>
                </a:lnTo>
                <a:cubicBezTo>
                  <a:pt x="6135" y="382"/>
                  <a:pt x="6159" y="427"/>
                  <a:pt x="6188" y="427"/>
                </a:cubicBezTo>
                <a:cubicBezTo>
                  <a:pt x="6217" y="427"/>
                  <a:pt x="6240" y="382"/>
                  <a:pt x="6240" y="325"/>
                </a:cubicBezTo>
                <a:lnTo>
                  <a:pt x="6240" y="105"/>
                </a:lnTo>
                <a:cubicBezTo>
                  <a:pt x="6240" y="47"/>
                  <a:pt x="6217" y="0"/>
                  <a:pt x="6188" y="0"/>
                </a:cubicBezTo>
                <a:close/>
                <a:moveTo>
                  <a:pt x="7036" y="0"/>
                </a:moveTo>
                <a:cubicBezTo>
                  <a:pt x="7007" y="0"/>
                  <a:pt x="6984" y="47"/>
                  <a:pt x="6984" y="105"/>
                </a:cubicBezTo>
                <a:lnTo>
                  <a:pt x="6984" y="325"/>
                </a:lnTo>
                <a:cubicBezTo>
                  <a:pt x="6984" y="382"/>
                  <a:pt x="7007" y="427"/>
                  <a:pt x="7036" y="427"/>
                </a:cubicBezTo>
                <a:cubicBezTo>
                  <a:pt x="7065" y="427"/>
                  <a:pt x="7089" y="382"/>
                  <a:pt x="7089" y="325"/>
                </a:cubicBezTo>
                <a:lnTo>
                  <a:pt x="7089" y="105"/>
                </a:lnTo>
                <a:cubicBezTo>
                  <a:pt x="7089" y="47"/>
                  <a:pt x="7065" y="0"/>
                  <a:pt x="7036" y="0"/>
                </a:cubicBezTo>
                <a:close/>
                <a:moveTo>
                  <a:pt x="7351" y="0"/>
                </a:moveTo>
                <a:cubicBezTo>
                  <a:pt x="7322" y="0"/>
                  <a:pt x="7299" y="47"/>
                  <a:pt x="7299" y="105"/>
                </a:cubicBezTo>
                <a:lnTo>
                  <a:pt x="7299" y="325"/>
                </a:lnTo>
                <a:cubicBezTo>
                  <a:pt x="7299" y="382"/>
                  <a:pt x="7322" y="427"/>
                  <a:pt x="7351" y="427"/>
                </a:cubicBezTo>
                <a:cubicBezTo>
                  <a:pt x="7380" y="427"/>
                  <a:pt x="7404" y="382"/>
                  <a:pt x="7404" y="325"/>
                </a:cubicBezTo>
                <a:lnTo>
                  <a:pt x="7404" y="105"/>
                </a:lnTo>
                <a:cubicBezTo>
                  <a:pt x="7404" y="47"/>
                  <a:pt x="7380" y="0"/>
                  <a:pt x="7351" y="0"/>
                </a:cubicBezTo>
                <a:close/>
                <a:moveTo>
                  <a:pt x="8201" y="0"/>
                </a:moveTo>
                <a:cubicBezTo>
                  <a:pt x="8171" y="0"/>
                  <a:pt x="8148" y="47"/>
                  <a:pt x="8148" y="105"/>
                </a:cubicBezTo>
                <a:lnTo>
                  <a:pt x="8148" y="325"/>
                </a:lnTo>
                <a:cubicBezTo>
                  <a:pt x="8148" y="382"/>
                  <a:pt x="8171" y="427"/>
                  <a:pt x="8201" y="427"/>
                </a:cubicBezTo>
                <a:cubicBezTo>
                  <a:pt x="8230" y="427"/>
                  <a:pt x="8254" y="382"/>
                  <a:pt x="8254" y="325"/>
                </a:cubicBezTo>
                <a:lnTo>
                  <a:pt x="8254" y="105"/>
                </a:lnTo>
                <a:cubicBezTo>
                  <a:pt x="8254" y="47"/>
                  <a:pt x="8230" y="0"/>
                  <a:pt x="8201" y="0"/>
                </a:cubicBezTo>
                <a:close/>
                <a:moveTo>
                  <a:pt x="8515" y="0"/>
                </a:moveTo>
                <a:cubicBezTo>
                  <a:pt x="8486" y="0"/>
                  <a:pt x="8462" y="47"/>
                  <a:pt x="8462" y="105"/>
                </a:cubicBezTo>
                <a:lnTo>
                  <a:pt x="8462" y="325"/>
                </a:lnTo>
                <a:cubicBezTo>
                  <a:pt x="8462" y="382"/>
                  <a:pt x="8486" y="427"/>
                  <a:pt x="8515" y="427"/>
                </a:cubicBezTo>
                <a:cubicBezTo>
                  <a:pt x="8544" y="427"/>
                  <a:pt x="8568" y="382"/>
                  <a:pt x="8568" y="325"/>
                </a:cubicBezTo>
                <a:lnTo>
                  <a:pt x="8568" y="105"/>
                </a:lnTo>
                <a:cubicBezTo>
                  <a:pt x="8568" y="47"/>
                  <a:pt x="8544" y="0"/>
                  <a:pt x="8515" y="0"/>
                </a:cubicBezTo>
                <a:close/>
                <a:moveTo>
                  <a:pt x="9365" y="0"/>
                </a:moveTo>
                <a:cubicBezTo>
                  <a:pt x="9336" y="0"/>
                  <a:pt x="9312" y="47"/>
                  <a:pt x="9312" y="105"/>
                </a:cubicBezTo>
                <a:lnTo>
                  <a:pt x="9312" y="325"/>
                </a:lnTo>
                <a:cubicBezTo>
                  <a:pt x="9312" y="382"/>
                  <a:pt x="9336" y="427"/>
                  <a:pt x="9365" y="427"/>
                </a:cubicBezTo>
                <a:cubicBezTo>
                  <a:pt x="9394" y="427"/>
                  <a:pt x="9418" y="382"/>
                  <a:pt x="9418" y="325"/>
                </a:cubicBezTo>
                <a:lnTo>
                  <a:pt x="9418" y="105"/>
                </a:lnTo>
                <a:cubicBezTo>
                  <a:pt x="9418" y="47"/>
                  <a:pt x="9394" y="0"/>
                  <a:pt x="9365" y="0"/>
                </a:cubicBezTo>
                <a:close/>
                <a:moveTo>
                  <a:pt x="9679" y="0"/>
                </a:moveTo>
                <a:cubicBezTo>
                  <a:pt x="9650" y="0"/>
                  <a:pt x="9626" y="47"/>
                  <a:pt x="9626" y="105"/>
                </a:cubicBezTo>
                <a:lnTo>
                  <a:pt x="9626" y="325"/>
                </a:lnTo>
                <a:cubicBezTo>
                  <a:pt x="9626" y="382"/>
                  <a:pt x="9650" y="427"/>
                  <a:pt x="9679" y="427"/>
                </a:cubicBezTo>
                <a:cubicBezTo>
                  <a:pt x="9708" y="427"/>
                  <a:pt x="9732" y="382"/>
                  <a:pt x="9732" y="325"/>
                </a:cubicBezTo>
                <a:lnTo>
                  <a:pt x="9732" y="105"/>
                </a:lnTo>
                <a:cubicBezTo>
                  <a:pt x="9732" y="47"/>
                  <a:pt x="9708" y="0"/>
                  <a:pt x="9679" y="0"/>
                </a:cubicBezTo>
                <a:close/>
                <a:moveTo>
                  <a:pt x="10529" y="0"/>
                </a:moveTo>
                <a:cubicBezTo>
                  <a:pt x="10500" y="0"/>
                  <a:pt x="10476" y="47"/>
                  <a:pt x="10476" y="105"/>
                </a:cubicBezTo>
                <a:lnTo>
                  <a:pt x="10476" y="325"/>
                </a:lnTo>
                <a:cubicBezTo>
                  <a:pt x="10476" y="382"/>
                  <a:pt x="10500" y="427"/>
                  <a:pt x="10529" y="427"/>
                </a:cubicBezTo>
                <a:cubicBezTo>
                  <a:pt x="10558" y="427"/>
                  <a:pt x="10582" y="382"/>
                  <a:pt x="10582" y="325"/>
                </a:cubicBezTo>
                <a:lnTo>
                  <a:pt x="10582" y="105"/>
                </a:lnTo>
                <a:cubicBezTo>
                  <a:pt x="10582" y="47"/>
                  <a:pt x="10558" y="0"/>
                  <a:pt x="10529" y="0"/>
                </a:cubicBezTo>
                <a:close/>
                <a:moveTo>
                  <a:pt x="10844" y="0"/>
                </a:moveTo>
                <a:cubicBezTo>
                  <a:pt x="10814" y="0"/>
                  <a:pt x="10791" y="47"/>
                  <a:pt x="10791" y="105"/>
                </a:cubicBezTo>
                <a:lnTo>
                  <a:pt x="10791" y="325"/>
                </a:lnTo>
                <a:cubicBezTo>
                  <a:pt x="10791" y="382"/>
                  <a:pt x="10814" y="427"/>
                  <a:pt x="10844" y="427"/>
                </a:cubicBezTo>
                <a:cubicBezTo>
                  <a:pt x="10873" y="427"/>
                  <a:pt x="10895" y="382"/>
                  <a:pt x="10895" y="325"/>
                </a:cubicBezTo>
                <a:lnTo>
                  <a:pt x="10895" y="105"/>
                </a:lnTo>
                <a:cubicBezTo>
                  <a:pt x="10895" y="47"/>
                  <a:pt x="10873" y="0"/>
                  <a:pt x="10844" y="0"/>
                </a:cubicBezTo>
                <a:close/>
                <a:moveTo>
                  <a:pt x="11692" y="0"/>
                </a:moveTo>
                <a:cubicBezTo>
                  <a:pt x="11663" y="0"/>
                  <a:pt x="11640" y="47"/>
                  <a:pt x="11640" y="105"/>
                </a:cubicBezTo>
                <a:lnTo>
                  <a:pt x="11640" y="325"/>
                </a:lnTo>
                <a:cubicBezTo>
                  <a:pt x="11640" y="382"/>
                  <a:pt x="11663" y="427"/>
                  <a:pt x="11692" y="427"/>
                </a:cubicBezTo>
                <a:cubicBezTo>
                  <a:pt x="11721" y="427"/>
                  <a:pt x="11745" y="382"/>
                  <a:pt x="11745" y="325"/>
                </a:cubicBezTo>
                <a:lnTo>
                  <a:pt x="11745" y="105"/>
                </a:lnTo>
                <a:cubicBezTo>
                  <a:pt x="11745" y="47"/>
                  <a:pt x="11721" y="0"/>
                  <a:pt x="11692" y="0"/>
                </a:cubicBezTo>
                <a:close/>
                <a:moveTo>
                  <a:pt x="12007" y="0"/>
                </a:moveTo>
                <a:cubicBezTo>
                  <a:pt x="11978" y="0"/>
                  <a:pt x="11955" y="47"/>
                  <a:pt x="11955" y="105"/>
                </a:cubicBezTo>
                <a:lnTo>
                  <a:pt x="11955" y="325"/>
                </a:lnTo>
                <a:cubicBezTo>
                  <a:pt x="11955" y="382"/>
                  <a:pt x="11978" y="427"/>
                  <a:pt x="12007" y="427"/>
                </a:cubicBezTo>
                <a:cubicBezTo>
                  <a:pt x="12036" y="427"/>
                  <a:pt x="12060" y="382"/>
                  <a:pt x="12060" y="325"/>
                </a:cubicBezTo>
                <a:lnTo>
                  <a:pt x="12060" y="105"/>
                </a:lnTo>
                <a:cubicBezTo>
                  <a:pt x="12060" y="47"/>
                  <a:pt x="12036" y="0"/>
                  <a:pt x="12007" y="0"/>
                </a:cubicBezTo>
                <a:close/>
                <a:moveTo>
                  <a:pt x="12856" y="0"/>
                </a:moveTo>
                <a:cubicBezTo>
                  <a:pt x="12827" y="0"/>
                  <a:pt x="12804" y="47"/>
                  <a:pt x="12804" y="105"/>
                </a:cubicBezTo>
                <a:lnTo>
                  <a:pt x="12804" y="325"/>
                </a:lnTo>
                <a:cubicBezTo>
                  <a:pt x="12804" y="382"/>
                  <a:pt x="12827" y="427"/>
                  <a:pt x="12856" y="427"/>
                </a:cubicBezTo>
                <a:cubicBezTo>
                  <a:pt x="12886" y="427"/>
                  <a:pt x="12909" y="382"/>
                  <a:pt x="12909" y="325"/>
                </a:cubicBezTo>
                <a:lnTo>
                  <a:pt x="12909" y="105"/>
                </a:lnTo>
                <a:cubicBezTo>
                  <a:pt x="12909" y="47"/>
                  <a:pt x="12886" y="0"/>
                  <a:pt x="12856" y="0"/>
                </a:cubicBezTo>
                <a:close/>
                <a:moveTo>
                  <a:pt x="13171" y="0"/>
                </a:moveTo>
                <a:cubicBezTo>
                  <a:pt x="13142" y="0"/>
                  <a:pt x="13118" y="47"/>
                  <a:pt x="13118" y="105"/>
                </a:cubicBezTo>
                <a:lnTo>
                  <a:pt x="13118" y="325"/>
                </a:lnTo>
                <a:cubicBezTo>
                  <a:pt x="13118" y="382"/>
                  <a:pt x="13142" y="427"/>
                  <a:pt x="13171" y="427"/>
                </a:cubicBezTo>
                <a:cubicBezTo>
                  <a:pt x="13200" y="427"/>
                  <a:pt x="13224" y="382"/>
                  <a:pt x="13224" y="325"/>
                </a:cubicBezTo>
                <a:lnTo>
                  <a:pt x="13224" y="105"/>
                </a:lnTo>
                <a:cubicBezTo>
                  <a:pt x="13224" y="47"/>
                  <a:pt x="13200" y="0"/>
                  <a:pt x="13171" y="0"/>
                </a:cubicBezTo>
                <a:close/>
                <a:moveTo>
                  <a:pt x="14021" y="0"/>
                </a:moveTo>
                <a:cubicBezTo>
                  <a:pt x="13992" y="0"/>
                  <a:pt x="13968" y="47"/>
                  <a:pt x="13968" y="105"/>
                </a:cubicBezTo>
                <a:lnTo>
                  <a:pt x="13968" y="325"/>
                </a:lnTo>
                <a:cubicBezTo>
                  <a:pt x="13968" y="382"/>
                  <a:pt x="13992" y="427"/>
                  <a:pt x="14021" y="427"/>
                </a:cubicBezTo>
                <a:cubicBezTo>
                  <a:pt x="14050" y="427"/>
                  <a:pt x="14074" y="382"/>
                  <a:pt x="14074" y="325"/>
                </a:cubicBezTo>
                <a:lnTo>
                  <a:pt x="14074" y="105"/>
                </a:lnTo>
                <a:cubicBezTo>
                  <a:pt x="14074" y="47"/>
                  <a:pt x="14050" y="0"/>
                  <a:pt x="14021" y="0"/>
                </a:cubicBezTo>
                <a:close/>
                <a:moveTo>
                  <a:pt x="14335" y="0"/>
                </a:moveTo>
                <a:cubicBezTo>
                  <a:pt x="14306" y="0"/>
                  <a:pt x="14282" y="47"/>
                  <a:pt x="14282" y="105"/>
                </a:cubicBezTo>
                <a:lnTo>
                  <a:pt x="14282" y="325"/>
                </a:lnTo>
                <a:cubicBezTo>
                  <a:pt x="14282" y="382"/>
                  <a:pt x="14306" y="427"/>
                  <a:pt x="14335" y="427"/>
                </a:cubicBezTo>
                <a:cubicBezTo>
                  <a:pt x="14364" y="427"/>
                  <a:pt x="14388" y="382"/>
                  <a:pt x="14388" y="325"/>
                </a:cubicBezTo>
                <a:lnTo>
                  <a:pt x="14388" y="105"/>
                </a:lnTo>
                <a:cubicBezTo>
                  <a:pt x="14388" y="47"/>
                  <a:pt x="14364" y="0"/>
                  <a:pt x="14335" y="0"/>
                </a:cubicBezTo>
                <a:close/>
                <a:moveTo>
                  <a:pt x="15185" y="0"/>
                </a:moveTo>
                <a:cubicBezTo>
                  <a:pt x="15156" y="0"/>
                  <a:pt x="15132" y="47"/>
                  <a:pt x="15132" y="105"/>
                </a:cubicBezTo>
                <a:lnTo>
                  <a:pt x="15132" y="325"/>
                </a:lnTo>
                <a:cubicBezTo>
                  <a:pt x="15132" y="382"/>
                  <a:pt x="15156" y="427"/>
                  <a:pt x="15185" y="427"/>
                </a:cubicBezTo>
                <a:cubicBezTo>
                  <a:pt x="15214" y="427"/>
                  <a:pt x="15237" y="382"/>
                  <a:pt x="15237" y="325"/>
                </a:cubicBezTo>
                <a:lnTo>
                  <a:pt x="15237" y="105"/>
                </a:lnTo>
                <a:cubicBezTo>
                  <a:pt x="15237" y="47"/>
                  <a:pt x="15214" y="0"/>
                  <a:pt x="15185" y="0"/>
                </a:cubicBezTo>
                <a:close/>
                <a:moveTo>
                  <a:pt x="15500" y="0"/>
                </a:moveTo>
                <a:cubicBezTo>
                  <a:pt x="15470" y="0"/>
                  <a:pt x="15447" y="47"/>
                  <a:pt x="15447" y="105"/>
                </a:cubicBezTo>
                <a:lnTo>
                  <a:pt x="15447" y="325"/>
                </a:lnTo>
                <a:cubicBezTo>
                  <a:pt x="15447" y="382"/>
                  <a:pt x="15470" y="427"/>
                  <a:pt x="15500" y="427"/>
                </a:cubicBezTo>
                <a:cubicBezTo>
                  <a:pt x="15529" y="427"/>
                  <a:pt x="15551" y="382"/>
                  <a:pt x="15551" y="325"/>
                </a:cubicBezTo>
                <a:lnTo>
                  <a:pt x="15551" y="105"/>
                </a:lnTo>
                <a:cubicBezTo>
                  <a:pt x="15551" y="47"/>
                  <a:pt x="15529" y="0"/>
                  <a:pt x="15500" y="0"/>
                </a:cubicBezTo>
                <a:close/>
                <a:moveTo>
                  <a:pt x="16349" y="0"/>
                </a:moveTo>
                <a:cubicBezTo>
                  <a:pt x="16320" y="0"/>
                  <a:pt x="16296" y="47"/>
                  <a:pt x="16296" y="105"/>
                </a:cubicBezTo>
                <a:lnTo>
                  <a:pt x="16296" y="325"/>
                </a:lnTo>
                <a:cubicBezTo>
                  <a:pt x="16296" y="382"/>
                  <a:pt x="16320" y="427"/>
                  <a:pt x="16349" y="427"/>
                </a:cubicBezTo>
                <a:cubicBezTo>
                  <a:pt x="16378" y="427"/>
                  <a:pt x="16401" y="382"/>
                  <a:pt x="16401" y="325"/>
                </a:cubicBezTo>
                <a:lnTo>
                  <a:pt x="16401" y="105"/>
                </a:lnTo>
                <a:cubicBezTo>
                  <a:pt x="16401" y="47"/>
                  <a:pt x="16378" y="0"/>
                  <a:pt x="16349" y="0"/>
                </a:cubicBezTo>
                <a:close/>
                <a:moveTo>
                  <a:pt x="16663" y="0"/>
                </a:moveTo>
                <a:cubicBezTo>
                  <a:pt x="16634" y="0"/>
                  <a:pt x="16611" y="47"/>
                  <a:pt x="16611" y="105"/>
                </a:cubicBezTo>
                <a:lnTo>
                  <a:pt x="16611" y="325"/>
                </a:lnTo>
                <a:cubicBezTo>
                  <a:pt x="16611" y="382"/>
                  <a:pt x="16634" y="427"/>
                  <a:pt x="16663" y="427"/>
                </a:cubicBezTo>
                <a:cubicBezTo>
                  <a:pt x="16692" y="427"/>
                  <a:pt x="16716" y="382"/>
                  <a:pt x="16716" y="325"/>
                </a:cubicBezTo>
                <a:lnTo>
                  <a:pt x="16716" y="105"/>
                </a:lnTo>
                <a:cubicBezTo>
                  <a:pt x="16716" y="47"/>
                  <a:pt x="16692" y="0"/>
                  <a:pt x="16663" y="0"/>
                </a:cubicBezTo>
                <a:close/>
                <a:moveTo>
                  <a:pt x="17512" y="0"/>
                </a:moveTo>
                <a:cubicBezTo>
                  <a:pt x="17483" y="0"/>
                  <a:pt x="17459" y="47"/>
                  <a:pt x="17459" y="105"/>
                </a:cubicBezTo>
                <a:lnTo>
                  <a:pt x="17459" y="325"/>
                </a:lnTo>
                <a:cubicBezTo>
                  <a:pt x="17459" y="382"/>
                  <a:pt x="17483" y="427"/>
                  <a:pt x="17512" y="427"/>
                </a:cubicBezTo>
                <a:cubicBezTo>
                  <a:pt x="17541" y="427"/>
                  <a:pt x="17565" y="382"/>
                  <a:pt x="17565" y="325"/>
                </a:cubicBezTo>
                <a:lnTo>
                  <a:pt x="17565" y="105"/>
                </a:lnTo>
                <a:cubicBezTo>
                  <a:pt x="17565" y="47"/>
                  <a:pt x="17541" y="0"/>
                  <a:pt x="17512" y="0"/>
                </a:cubicBezTo>
                <a:close/>
                <a:moveTo>
                  <a:pt x="17827" y="0"/>
                </a:moveTo>
                <a:cubicBezTo>
                  <a:pt x="17798" y="0"/>
                  <a:pt x="17774" y="47"/>
                  <a:pt x="17774" y="105"/>
                </a:cubicBezTo>
                <a:lnTo>
                  <a:pt x="17774" y="325"/>
                </a:lnTo>
                <a:cubicBezTo>
                  <a:pt x="17774" y="382"/>
                  <a:pt x="17798" y="427"/>
                  <a:pt x="17827" y="427"/>
                </a:cubicBezTo>
                <a:cubicBezTo>
                  <a:pt x="17856" y="427"/>
                  <a:pt x="17880" y="382"/>
                  <a:pt x="17880" y="325"/>
                </a:cubicBezTo>
                <a:lnTo>
                  <a:pt x="17880" y="105"/>
                </a:lnTo>
                <a:cubicBezTo>
                  <a:pt x="17880" y="47"/>
                  <a:pt x="17856" y="0"/>
                  <a:pt x="17827" y="0"/>
                </a:cubicBezTo>
                <a:close/>
                <a:moveTo>
                  <a:pt x="18677" y="0"/>
                </a:moveTo>
                <a:cubicBezTo>
                  <a:pt x="18648" y="0"/>
                  <a:pt x="18624" y="47"/>
                  <a:pt x="18624" y="105"/>
                </a:cubicBezTo>
                <a:lnTo>
                  <a:pt x="18624" y="325"/>
                </a:lnTo>
                <a:cubicBezTo>
                  <a:pt x="18624" y="382"/>
                  <a:pt x="18648" y="427"/>
                  <a:pt x="18677" y="427"/>
                </a:cubicBezTo>
                <a:cubicBezTo>
                  <a:pt x="18706" y="427"/>
                  <a:pt x="18730" y="382"/>
                  <a:pt x="18730" y="325"/>
                </a:cubicBezTo>
                <a:lnTo>
                  <a:pt x="18730" y="105"/>
                </a:lnTo>
                <a:cubicBezTo>
                  <a:pt x="18730" y="47"/>
                  <a:pt x="18706" y="0"/>
                  <a:pt x="18677" y="0"/>
                </a:cubicBezTo>
                <a:close/>
                <a:moveTo>
                  <a:pt x="18991" y="0"/>
                </a:moveTo>
                <a:cubicBezTo>
                  <a:pt x="18962" y="0"/>
                  <a:pt x="18938" y="47"/>
                  <a:pt x="18938" y="105"/>
                </a:cubicBezTo>
                <a:lnTo>
                  <a:pt x="18938" y="325"/>
                </a:lnTo>
                <a:cubicBezTo>
                  <a:pt x="18938" y="382"/>
                  <a:pt x="18962" y="427"/>
                  <a:pt x="18991" y="427"/>
                </a:cubicBezTo>
                <a:cubicBezTo>
                  <a:pt x="19020" y="427"/>
                  <a:pt x="19044" y="382"/>
                  <a:pt x="19044" y="325"/>
                </a:cubicBezTo>
                <a:lnTo>
                  <a:pt x="19044" y="105"/>
                </a:lnTo>
                <a:cubicBezTo>
                  <a:pt x="19044" y="47"/>
                  <a:pt x="19020" y="0"/>
                  <a:pt x="18991" y="0"/>
                </a:cubicBezTo>
                <a:close/>
                <a:moveTo>
                  <a:pt x="19841" y="0"/>
                </a:moveTo>
                <a:cubicBezTo>
                  <a:pt x="19812" y="0"/>
                  <a:pt x="19788" y="47"/>
                  <a:pt x="19788" y="105"/>
                </a:cubicBezTo>
                <a:lnTo>
                  <a:pt x="19788" y="325"/>
                </a:lnTo>
                <a:cubicBezTo>
                  <a:pt x="19788" y="382"/>
                  <a:pt x="19812" y="427"/>
                  <a:pt x="19841" y="427"/>
                </a:cubicBezTo>
                <a:cubicBezTo>
                  <a:pt x="19870" y="427"/>
                  <a:pt x="19894" y="382"/>
                  <a:pt x="19894" y="325"/>
                </a:cubicBezTo>
                <a:lnTo>
                  <a:pt x="19894" y="105"/>
                </a:lnTo>
                <a:cubicBezTo>
                  <a:pt x="19894" y="47"/>
                  <a:pt x="19870" y="0"/>
                  <a:pt x="19841" y="0"/>
                </a:cubicBezTo>
                <a:close/>
                <a:moveTo>
                  <a:pt x="20155" y="0"/>
                </a:moveTo>
                <a:cubicBezTo>
                  <a:pt x="20126" y="0"/>
                  <a:pt x="20102" y="47"/>
                  <a:pt x="20102" y="105"/>
                </a:cubicBezTo>
                <a:lnTo>
                  <a:pt x="20102" y="325"/>
                </a:lnTo>
                <a:cubicBezTo>
                  <a:pt x="20102" y="382"/>
                  <a:pt x="20126" y="427"/>
                  <a:pt x="20155" y="427"/>
                </a:cubicBezTo>
                <a:cubicBezTo>
                  <a:pt x="20184" y="427"/>
                  <a:pt x="20207" y="382"/>
                  <a:pt x="20207" y="325"/>
                </a:cubicBezTo>
                <a:lnTo>
                  <a:pt x="20207" y="105"/>
                </a:lnTo>
                <a:cubicBezTo>
                  <a:pt x="20207" y="47"/>
                  <a:pt x="20184" y="0"/>
                  <a:pt x="20155" y="0"/>
                </a:cubicBezTo>
                <a:close/>
                <a:moveTo>
                  <a:pt x="21004" y="0"/>
                </a:moveTo>
                <a:cubicBezTo>
                  <a:pt x="20975" y="0"/>
                  <a:pt x="20952" y="47"/>
                  <a:pt x="20952" y="105"/>
                </a:cubicBezTo>
                <a:lnTo>
                  <a:pt x="20952" y="325"/>
                </a:lnTo>
                <a:cubicBezTo>
                  <a:pt x="20952" y="382"/>
                  <a:pt x="20975" y="427"/>
                  <a:pt x="21004" y="427"/>
                </a:cubicBezTo>
                <a:cubicBezTo>
                  <a:pt x="21033" y="427"/>
                  <a:pt x="21057" y="382"/>
                  <a:pt x="21057" y="325"/>
                </a:cubicBezTo>
                <a:lnTo>
                  <a:pt x="21057" y="105"/>
                </a:lnTo>
                <a:cubicBezTo>
                  <a:pt x="21057" y="47"/>
                  <a:pt x="21033" y="0"/>
                  <a:pt x="21004" y="0"/>
                </a:cubicBezTo>
                <a:close/>
                <a:moveTo>
                  <a:pt x="21319" y="0"/>
                </a:moveTo>
                <a:cubicBezTo>
                  <a:pt x="21289" y="0"/>
                  <a:pt x="21267" y="47"/>
                  <a:pt x="21267" y="105"/>
                </a:cubicBezTo>
                <a:lnTo>
                  <a:pt x="21267" y="325"/>
                </a:lnTo>
                <a:cubicBezTo>
                  <a:pt x="21267" y="382"/>
                  <a:pt x="21289" y="427"/>
                  <a:pt x="21319" y="427"/>
                </a:cubicBezTo>
                <a:cubicBezTo>
                  <a:pt x="21348" y="427"/>
                  <a:pt x="21372" y="382"/>
                  <a:pt x="21372" y="325"/>
                </a:cubicBezTo>
                <a:lnTo>
                  <a:pt x="21372" y="105"/>
                </a:lnTo>
                <a:cubicBezTo>
                  <a:pt x="21372" y="47"/>
                  <a:pt x="21348" y="0"/>
                  <a:pt x="21319" y="0"/>
                </a:cubicBezTo>
                <a:close/>
                <a:moveTo>
                  <a:pt x="281" y="730"/>
                </a:moveTo>
                <a:cubicBezTo>
                  <a:pt x="252" y="730"/>
                  <a:pt x="228" y="777"/>
                  <a:pt x="228" y="835"/>
                </a:cubicBezTo>
                <a:lnTo>
                  <a:pt x="228" y="1055"/>
                </a:lnTo>
                <a:cubicBezTo>
                  <a:pt x="228" y="1112"/>
                  <a:pt x="252" y="1157"/>
                  <a:pt x="281" y="1157"/>
                </a:cubicBezTo>
                <a:cubicBezTo>
                  <a:pt x="311" y="1157"/>
                  <a:pt x="334" y="1112"/>
                  <a:pt x="334" y="1055"/>
                </a:cubicBezTo>
                <a:lnTo>
                  <a:pt x="334" y="835"/>
                </a:lnTo>
                <a:cubicBezTo>
                  <a:pt x="334" y="777"/>
                  <a:pt x="311" y="730"/>
                  <a:pt x="281" y="730"/>
                </a:cubicBezTo>
                <a:close/>
                <a:moveTo>
                  <a:pt x="596" y="730"/>
                </a:moveTo>
                <a:cubicBezTo>
                  <a:pt x="567" y="730"/>
                  <a:pt x="543" y="777"/>
                  <a:pt x="543" y="835"/>
                </a:cubicBezTo>
                <a:lnTo>
                  <a:pt x="543" y="1055"/>
                </a:lnTo>
                <a:cubicBezTo>
                  <a:pt x="543" y="1112"/>
                  <a:pt x="567" y="1157"/>
                  <a:pt x="596" y="1157"/>
                </a:cubicBezTo>
                <a:cubicBezTo>
                  <a:pt x="625" y="1157"/>
                  <a:pt x="649" y="1112"/>
                  <a:pt x="649" y="1055"/>
                </a:cubicBezTo>
                <a:lnTo>
                  <a:pt x="649" y="835"/>
                </a:lnTo>
                <a:cubicBezTo>
                  <a:pt x="649" y="777"/>
                  <a:pt x="625" y="730"/>
                  <a:pt x="596" y="730"/>
                </a:cubicBezTo>
                <a:close/>
                <a:moveTo>
                  <a:pt x="1446" y="730"/>
                </a:moveTo>
                <a:cubicBezTo>
                  <a:pt x="1417" y="730"/>
                  <a:pt x="1393" y="777"/>
                  <a:pt x="1393" y="835"/>
                </a:cubicBezTo>
                <a:lnTo>
                  <a:pt x="1393" y="1055"/>
                </a:lnTo>
                <a:cubicBezTo>
                  <a:pt x="1393" y="1112"/>
                  <a:pt x="1417" y="1157"/>
                  <a:pt x="1446" y="1157"/>
                </a:cubicBezTo>
                <a:cubicBezTo>
                  <a:pt x="1475" y="1157"/>
                  <a:pt x="1499" y="1112"/>
                  <a:pt x="1499" y="1055"/>
                </a:cubicBezTo>
                <a:lnTo>
                  <a:pt x="1499" y="835"/>
                </a:lnTo>
                <a:cubicBezTo>
                  <a:pt x="1499" y="777"/>
                  <a:pt x="1475" y="730"/>
                  <a:pt x="1446" y="730"/>
                </a:cubicBezTo>
                <a:close/>
                <a:moveTo>
                  <a:pt x="1760" y="730"/>
                </a:moveTo>
                <a:cubicBezTo>
                  <a:pt x="1731" y="730"/>
                  <a:pt x="1707" y="777"/>
                  <a:pt x="1707" y="835"/>
                </a:cubicBezTo>
                <a:lnTo>
                  <a:pt x="1707" y="1055"/>
                </a:lnTo>
                <a:cubicBezTo>
                  <a:pt x="1707" y="1112"/>
                  <a:pt x="1731" y="1157"/>
                  <a:pt x="1760" y="1157"/>
                </a:cubicBezTo>
                <a:cubicBezTo>
                  <a:pt x="1789" y="1157"/>
                  <a:pt x="1813" y="1112"/>
                  <a:pt x="1813" y="1055"/>
                </a:cubicBezTo>
                <a:lnTo>
                  <a:pt x="1813" y="835"/>
                </a:lnTo>
                <a:cubicBezTo>
                  <a:pt x="1813" y="777"/>
                  <a:pt x="1789" y="730"/>
                  <a:pt x="1760" y="730"/>
                </a:cubicBezTo>
                <a:close/>
                <a:moveTo>
                  <a:pt x="2610" y="730"/>
                </a:moveTo>
                <a:cubicBezTo>
                  <a:pt x="2581" y="730"/>
                  <a:pt x="2557" y="777"/>
                  <a:pt x="2557" y="835"/>
                </a:cubicBezTo>
                <a:lnTo>
                  <a:pt x="2557" y="1055"/>
                </a:lnTo>
                <a:cubicBezTo>
                  <a:pt x="2557" y="1112"/>
                  <a:pt x="2581" y="1157"/>
                  <a:pt x="2610" y="1157"/>
                </a:cubicBezTo>
                <a:cubicBezTo>
                  <a:pt x="2639" y="1157"/>
                  <a:pt x="2662" y="1112"/>
                  <a:pt x="2662" y="1055"/>
                </a:cubicBezTo>
                <a:lnTo>
                  <a:pt x="2662" y="835"/>
                </a:lnTo>
                <a:cubicBezTo>
                  <a:pt x="2662" y="777"/>
                  <a:pt x="2639" y="730"/>
                  <a:pt x="2610" y="730"/>
                </a:cubicBezTo>
                <a:close/>
                <a:moveTo>
                  <a:pt x="2924" y="730"/>
                </a:moveTo>
                <a:cubicBezTo>
                  <a:pt x="2895" y="730"/>
                  <a:pt x="2871" y="777"/>
                  <a:pt x="2871" y="835"/>
                </a:cubicBezTo>
                <a:lnTo>
                  <a:pt x="2871" y="1055"/>
                </a:lnTo>
                <a:cubicBezTo>
                  <a:pt x="2871" y="1112"/>
                  <a:pt x="2895" y="1157"/>
                  <a:pt x="2924" y="1157"/>
                </a:cubicBezTo>
                <a:cubicBezTo>
                  <a:pt x="2954" y="1157"/>
                  <a:pt x="2976" y="1112"/>
                  <a:pt x="2976" y="1055"/>
                </a:cubicBezTo>
                <a:lnTo>
                  <a:pt x="2976" y="835"/>
                </a:lnTo>
                <a:cubicBezTo>
                  <a:pt x="2976" y="777"/>
                  <a:pt x="2954" y="730"/>
                  <a:pt x="2924" y="730"/>
                </a:cubicBezTo>
                <a:close/>
                <a:moveTo>
                  <a:pt x="3773" y="730"/>
                </a:moveTo>
                <a:cubicBezTo>
                  <a:pt x="3744" y="730"/>
                  <a:pt x="3721" y="777"/>
                  <a:pt x="3721" y="835"/>
                </a:cubicBezTo>
                <a:lnTo>
                  <a:pt x="3721" y="1055"/>
                </a:lnTo>
                <a:cubicBezTo>
                  <a:pt x="3721" y="1112"/>
                  <a:pt x="3744" y="1157"/>
                  <a:pt x="3773" y="1157"/>
                </a:cubicBezTo>
                <a:cubicBezTo>
                  <a:pt x="3802" y="1157"/>
                  <a:pt x="3826" y="1112"/>
                  <a:pt x="3826" y="1055"/>
                </a:cubicBezTo>
                <a:lnTo>
                  <a:pt x="3826" y="835"/>
                </a:lnTo>
                <a:cubicBezTo>
                  <a:pt x="3826" y="777"/>
                  <a:pt x="3802" y="730"/>
                  <a:pt x="3773" y="730"/>
                </a:cubicBezTo>
                <a:close/>
                <a:moveTo>
                  <a:pt x="4088" y="730"/>
                </a:moveTo>
                <a:cubicBezTo>
                  <a:pt x="4058" y="730"/>
                  <a:pt x="4035" y="777"/>
                  <a:pt x="4035" y="835"/>
                </a:cubicBezTo>
                <a:lnTo>
                  <a:pt x="4035" y="1055"/>
                </a:lnTo>
                <a:cubicBezTo>
                  <a:pt x="4035" y="1112"/>
                  <a:pt x="4058" y="1157"/>
                  <a:pt x="4088" y="1157"/>
                </a:cubicBezTo>
                <a:cubicBezTo>
                  <a:pt x="4117" y="1157"/>
                  <a:pt x="4141" y="1112"/>
                  <a:pt x="4141" y="1055"/>
                </a:cubicBezTo>
                <a:lnTo>
                  <a:pt x="4141" y="835"/>
                </a:lnTo>
                <a:cubicBezTo>
                  <a:pt x="4141" y="777"/>
                  <a:pt x="4117" y="730"/>
                  <a:pt x="4088" y="730"/>
                </a:cubicBezTo>
                <a:close/>
                <a:moveTo>
                  <a:pt x="4937" y="730"/>
                </a:moveTo>
                <a:cubicBezTo>
                  <a:pt x="4908" y="730"/>
                  <a:pt x="4884" y="777"/>
                  <a:pt x="4884" y="835"/>
                </a:cubicBezTo>
                <a:lnTo>
                  <a:pt x="4884" y="1055"/>
                </a:lnTo>
                <a:cubicBezTo>
                  <a:pt x="4884" y="1112"/>
                  <a:pt x="4908" y="1157"/>
                  <a:pt x="4937" y="1157"/>
                </a:cubicBezTo>
                <a:cubicBezTo>
                  <a:pt x="4966" y="1157"/>
                  <a:pt x="4990" y="1112"/>
                  <a:pt x="4990" y="1055"/>
                </a:cubicBezTo>
                <a:lnTo>
                  <a:pt x="4990" y="835"/>
                </a:lnTo>
                <a:cubicBezTo>
                  <a:pt x="4990" y="777"/>
                  <a:pt x="4966" y="730"/>
                  <a:pt x="4937" y="730"/>
                </a:cubicBezTo>
                <a:close/>
                <a:moveTo>
                  <a:pt x="5252" y="730"/>
                </a:moveTo>
                <a:cubicBezTo>
                  <a:pt x="5223" y="730"/>
                  <a:pt x="5199" y="777"/>
                  <a:pt x="5199" y="835"/>
                </a:cubicBezTo>
                <a:lnTo>
                  <a:pt x="5199" y="1055"/>
                </a:lnTo>
                <a:cubicBezTo>
                  <a:pt x="5199" y="1112"/>
                  <a:pt x="5223" y="1157"/>
                  <a:pt x="5252" y="1157"/>
                </a:cubicBezTo>
                <a:cubicBezTo>
                  <a:pt x="5281" y="1157"/>
                  <a:pt x="5305" y="1112"/>
                  <a:pt x="5305" y="1055"/>
                </a:cubicBezTo>
                <a:lnTo>
                  <a:pt x="5305" y="835"/>
                </a:lnTo>
                <a:cubicBezTo>
                  <a:pt x="5305" y="777"/>
                  <a:pt x="5281" y="730"/>
                  <a:pt x="5252" y="730"/>
                </a:cubicBezTo>
                <a:close/>
                <a:moveTo>
                  <a:pt x="6102" y="730"/>
                </a:moveTo>
                <a:cubicBezTo>
                  <a:pt x="6072" y="730"/>
                  <a:pt x="6049" y="777"/>
                  <a:pt x="6049" y="835"/>
                </a:cubicBezTo>
                <a:lnTo>
                  <a:pt x="6049" y="1055"/>
                </a:lnTo>
                <a:cubicBezTo>
                  <a:pt x="6049" y="1112"/>
                  <a:pt x="6072" y="1157"/>
                  <a:pt x="6102" y="1157"/>
                </a:cubicBezTo>
                <a:cubicBezTo>
                  <a:pt x="6131" y="1157"/>
                  <a:pt x="6155" y="1112"/>
                  <a:pt x="6155" y="1055"/>
                </a:cubicBezTo>
                <a:lnTo>
                  <a:pt x="6155" y="835"/>
                </a:lnTo>
                <a:cubicBezTo>
                  <a:pt x="6155" y="777"/>
                  <a:pt x="6131" y="730"/>
                  <a:pt x="6102" y="730"/>
                </a:cubicBezTo>
                <a:close/>
                <a:moveTo>
                  <a:pt x="6416" y="730"/>
                </a:moveTo>
                <a:cubicBezTo>
                  <a:pt x="6387" y="730"/>
                  <a:pt x="6363" y="777"/>
                  <a:pt x="6363" y="835"/>
                </a:cubicBezTo>
                <a:lnTo>
                  <a:pt x="6363" y="1055"/>
                </a:lnTo>
                <a:cubicBezTo>
                  <a:pt x="6363" y="1112"/>
                  <a:pt x="6387" y="1157"/>
                  <a:pt x="6416" y="1157"/>
                </a:cubicBezTo>
                <a:cubicBezTo>
                  <a:pt x="6445" y="1157"/>
                  <a:pt x="6469" y="1112"/>
                  <a:pt x="6469" y="1055"/>
                </a:cubicBezTo>
                <a:lnTo>
                  <a:pt x="6469" y="835"/>
                </a:lnTo>
                <a:cubicBezTo>
                  <a:pt x="6469" y="777"/>
                  <a:pt x="6445" y="730"/>
                  <a:pt x="6416" y="730"/>
                </a:cubicBezTo>
                <a:close/>
                <a:moveTo>
                  <a:pt x="7266" y="730"/>
                </a:moveTo>
                <a:cubicBezTo>
                  <a:pt x="7237" y="730"/>
                  <a:pt x="7213" y="777"/>
                  <a:pt x="7213" y="835"/>
                </a:cubicBezTo>
                <a:lnTo>
                  <a:pt x="7213" y="1055"/>
                </a:lnTo>
                <a:cubicBezTo>
                  <a:pt x="7213" y="1112"/>
                  <a:pt x="7237" y="1157"/>
                  <a:pt x="7266" y="1157"/>
                </a:cubicBezTo>
                <a:cubicBezTo>
                  <a:pt x="7295" y="1157"/>
                  <a:pt x="7318" y="1112"/>
                  <a:pt x="7318" y="1055"/>
                </a:cubicBezTo>
                <a:lnTo>
                  <a:pt x="7318" y="835"/>
                </a:lnTo>
                <a:cubicBezTo>
                  <a:pt x="7318" y="777"/>
                  <a:pt x="7295" y="730"/>
                  <a:pt x="7266" y="730"/>
                </a:cubicBezTo>
                <a:close/>
                <a:moveTo>
                  <a:pt x="7580" y="730"/>
                </a:moveTo>
                <a:cubicBezTo>
                  <a:pt x="7551" y="730"/>
                  <a:pt x="7527" y="777"/>
                  <a:pt x="7527" y="835"/>
                </a:cubicBezTo>
                <a:lnTo>
                  <a:pt x="7527" y="1055"/>
                </a:lnTo>
                <a:cubicBezTo>
                  <a:pt x="7527" y="1112"/>
                  <a:pt x="7551" y="1157"/>
                  <a:pt x="7580" y="1157"/>
                </a:cubicBezTo>
                <a:cubicBezTo>
                  <a:pt x="7609" y="1157"/>
                  <a:pt x="7632" y="1112"/>
                  <a:pt x="7632" y="1055"/>
                </a:cubicBezTo>
                <a:lnTo>
                  <a:pt x="7632" y="835"/>
                </a:lnTo>
                <a:cubicBezTo>
                  <a:pt x="7632" y="777"/>
                  <a:pt x="7609" y="730"/>
                  <a:pt x="7580" y="730"/>
                </a:cubicBezTo>
                <a:close/>
                <a:moveTo>
                  <a:pt x="8429" y="730"/>
                </a:moveTo>
                <a:cubicBezTo>
                  <a:pt x="8400" y="730"/>
                  <a:pt x="8377" y="777"/>
                  <a:pt x="8377" y="835"/>
                </a:cubicBezTo>
                <a:lnTo>
                  <a:pt x="8377" y="1055"/>
                </a:lnTo>
                <a:cubicBezTo>
                  <a:pt x="8377" y="1112"/>
                  <a:pt x="8400" y="1157"/>
                  <a:pt x="8429" y="1157"/>
                </a:cubicBezTo>
                <a:cubicBezTo>
                  <a:pt x="8458" y="1157"/>
                  <a:pt x="8482" y="1112"/>
                  <a:pt x="8482" y="1055"/>
                </a:cubicBezTo>
                <a:lnTo>
                  <a:pt x="8482" y="835"/>
                </a:lnTo>
                <a:cubicBezTo>
                  <a:pt x="8482" y="777"/>
                  <a:pt x="8458" y="730"/>
                  <a:pt x="8429" y="730"/>
                </a:cubicBezTo>
                <a:close/>
                <a:moveTo>
                  <a:pt x="8744" y="730"/>
                </a:moveTo>
                <a:cubicBezTo>
                  <a:pt x="8714" y="730"/>
                  <a:pt x="8691" y="777"/>
                  <a:pt x="8691" y="835"/>
                </a:cubicBezTo>
                <a:lnTo>
                  <a:pt x="8691" y="1055"/>
                </a:lnTo>
                <a:cubicBezTo>
                  <a:pt x="8691" y="1112"/>
                  <a:pt x="8714" y="1157"/>
                  <a:pt x="8744" y="1157"/>
                </a:cubicBezTo>
                <a:cubicBezTo>
                  <a:pt x="8773" y="1157"/>
                  <a:pt x="8796" y="1112"/>
                  <a:pt x="8796" y="1055"/>
                </a:cubicBezTo>
                <a:lnTo>
                  <a:pt x="8796" y="835"/>
                </a:lnTo>
                <a:cubicBezTo>
                  <a:pt x="8796" y="777"/>
                  <a:pt x="8773" y="730"/>
                  <a:pt x="8744" y="730"/>
                </a:cubicBezTo>
                <a:close/>
                <a:moveTo>
                  <a:pt x="9593" y="730"/>
                </a:moveTo>
                <a:cubicBezTo>
                  <a:pt x="9564" y="730"/>
                  <a:pt x="9540" y="777"/>
                  <a:pt x="9540" y="835"/>
                </a:cubicBezTo>
                <a:lnTo>
                  <a:pt x="9540" y="1055"/>
                </a:lnTo>
                <a:cubicBezTo>
                  <a:pt x="9540" y="1112"/>
                  <a:pt x="9564" y="1157"/>
                  <a:pt x="9593" y="1157"/>
                </a:cubicBezTo>
                <a:cubicBezTo>
                  <a:pt x="9622" y="1157"/>
                  <a:pt x="9646" y="1112"/>
                  <a:pt x="9646" y="1055"/>
                </a:cubicBezTo>
                <a:lnTo>
                  <a:pt x="9646" y="835"/>
                </a:lnTo>
                <a:cubicBezTo>
                  <a:pt x="9646" y="777"/>
                  <a:pt x="9622" y="730"/>
                  <a:pt x="9593" y="730"/>
                </a:cubicBezTo>
                <a:close/>
                <a:moveTo>
                  <a:pt x="9908" y="730"/>
                </a:moveTo>
                <a:cubicBezTo>
                  <a:pt x="9879" y="730"/>
                  <a:pt x="9855" y="777"/>
                  <a:pt x="9855" y="835"/>
                </a:cubicBezTo>
                <a:lnTo>
                  <a:pt x="9855" y="1055"/>
                </a:lnTo>
                <a:cubicBezTo>
                  <a:pt x="9855" y="1112"/>
                  <a:pt x="9879" y="1157"/>
                  <a:pt x="9908" y="1157"/>
                </a:cubicBezTo>
                <a:cubicBezTo>
                  <a:pt x="9937" y="1157"/>
                  <a:pt x="9961" y="1112"/>
                  <a:pt x="9961" y="1055"/>
                </a:cubicBezTo>
                <a:lnTo>
                  <a:pt x="9961" y="835"/>
                </a:lnTo>
                <a:cubicBezTo>
                  <a:pt x="9961" y="777"/>
                  <a:pt x="9937" y="730"/>
                  <a:pt x="9908" y="730"/>
                </a:cubicBezTo>
                <a:close/>
                <a:moveTo>
                  <a:pt x="10758" y="730"/>
                </a:moveTo>
                <a:cubicBezTo>
                  <a:pt x="10728" y="730"/>
                  <a:pt x="10705" y="777"/>
                  <a:pt x="10705" y="835"/>
                </a:cubicBezTo>
                <a:lnTo>
                  <a:pt x="10705" y="1055"/>
                </a:lnTo>
                <a:cubicBezTo>
                  <a:pt x="10705" y="1112"/>
                  <a:pt x="10728" y="1157"/>
                  <a:pt x="10758" y="1157"/>
                </a:cubicBezTo>
                <a:cubicBezTo>
                  <a:pt x="10787" y="1157"/>
                  <a:pt x="10810" y="1112"/>
                  <a:pt x="10810" y="1055"/>
                </a:cubicBezTo>
                <a:lnTo>
                  <a:pt x="10810" y="835"/>
                </a:lnTo>
                <a:cubicBezTo>
                  <a:pt x="10810" y="777"/>
                  <a:pt x="10787" y="730"/>
                  <a:pt x="10758" y="730"/>
                </a:cubicBezTo>
                <a:close/>
                <a:moveTo>
                  <a:pt x="11072" y="730"/>
                </a:moveTo>
                <a:cubicBezTo>
                  <a:pt x="11043" y="730"/>
                  <a:pt x="11019" y="777"/>
                  <a:pt x="11019" y="835"/>
                </a:cubicBezTo>
                <a:lnTo>
                  <a:pt x="11019" y="1055"/>
                </a:lnTo>
                <a:cubicBezTo>
                  <a:pt x="11019" y="1112"/>
                  <a:pt x="11043" y="1157"/>
                  <a:pt x="11072" y="1157"/>
                </a:cubicBezTo>
                <a:cubicBezTo>
                  <a:pt x="11101" y="1157"/>
                  <a:pt x="11125" y="1112"/>
                  <a:pt x="11125" y="1055"/>
                </a:cubicBezTo>
                <a:lnTo>
                  <a:pt x="11125" y="835"/>
                </a:lnTo>
                <a:cubicBezTo>
                  <a:pt x="11125" y="777"/>
                  <a:pt x="11101" y="730"/>
                  <a:pt x="11072" y="730"/>
                </a:cubicBezTo>
                <a:close/>
                <a:moveTo>
                  <a:pt x="11922" y="730"/>
                </a:moveTo>
                <a:cubicBezTo>
                  <a:pt x="11893" y="730"/>
                  <a:pt x="11869" y="777"/>
                  <a:pt x="11869" y="835"/>
                </a:cubicBezTo>
                <a:lnTo>
                  <a:pt x="11869" y="1055"/>
                </a:lnTo>
                <a:cubicBezTo>
                  <a:pt x="11869" y="1112"/>
                  <a:pt x="11893" y="1157"/>
                  <a:pt x="11922" y="1157"/>
                </a:cubicBezTo>
                <a:cubicBezTo>
                  <a:pt x="11951" y="1157"/>
                  <a:pt x="11974" y="1112"/>
                  <a:pt x="11974" y="1055"/>
                </a:cubicBezTo>
                <a:lnTo>
                  <a:pt x="11974" y="835"/>
                </a:lnTo>
                <a:cubicBezTo>
                  <a:pt x="11974" y="777"/>
                  <a:pt x="11951" y="730"/>
                  <a:pt x="11922" y="730"/>
                </a:cubicBezTo>
                <a:close/>
                <a:moveTo>
                  <a:pt x="12236" y="730"/>
                </a:moveTo>
                <a:cubicBezTo>
                  <a:pt x="12207" y="730"/>
                  <a:pt x="12183" y="777"/>
                  <a:pt x="12183" y="835"/>
                </a:cubicBezTo>
                <a:lnTo>
                  <a:pt x="12183" y="1055"/>
                </a:lnTo>
                <a:cubicBezTo>
                  <a:pt x="12183" y="1112"/>
                  <a:pt x="12207" y="1157"/>
                  <a:pt x="12236" y="1157"/>
                </a:cubicBezTo>
                <a:cubicBezTo>
                  <a:pt x="12265" y="1157"/>
                  <a:pt x="12288" y="1112"/>
                  <a:pt x="12288" y="1055"/>
                </a:cubicBezTo>
                <a:lnTo>
                  <a:pt x="12288" y="835"/>
                </a:lnTo>
                <a:cubicBezTo>
                  <a:pt x="12288" y="777"/>
                  <a:pt x="12265" y="730"/>
                  <a:pt x="12236" y="730"/>
                </a:cubicBezTo>
                <a:close/>
                <a:moveTo>
                  <a:pt x="13085" y="730"/>
                </a:moveTo>
                <a:cubicBezTo>
                  <a:pt x="13056" y="730"/>
                  <a:pt x="13032" y="777"/>
                  <a:pt x="13032" y="835"/>
                </a:cubicBezTo>
                <a:lnTo>
                  <a:pt x="13032" y="1055"/>
                </a:lnTo>
                <a:cubicBezTo>
                  <a:pt x="13032" y="1112"/>
                  <a:pt x="13056" y="1157"/>
                  <a:pt x="13085" y="1157"/>
                </a:cubicBezTo>
                <a:cubicBezTo>
                  <a:pt x="13114" y="1157"/>
                  <a:pt x="13138" y="1112"/>
                  <a:pt x="13138" y="1055"/>
                </a:cubicBezTo>
                <a:lnTo>
                  <a:pt x="13138" y="835"/>
                </a:lnTo>
                <a:cubicBezTo>
                  <a:pt x="13138" y="777"/>
                  <a:pt x="13114" y="730"/>
                  <a:pt x="13085" y="730"/>
                </a:cubicBezTo>
                <a:close/>
                <a:moveTo>
                  <a:pt x="13399" y="730"/>
                </a:moveTo>
                <a:cubicBezTo>
                  <a:pt x="13370" y="730"/>
                  <a:pt x="13348" y="777"/>
                  <a:pt x="13348" y="835"/>
                </a:cubicBezTo>
                <a:lnTo>
                  <a:pt x="13348" y="1055"/>
                </a:lnTo>
                <a:cubicBezTo>
                  <a:pt x="13348" y="1112"/>
                  <a:pt x="13370" y="1157"/>
                  <a:pt x="13399" y="1157"/>
                </a:cubicBezTo>
                <a:cubicBezTo>
                  <a:pt x="13428" y="1157"/>
                  <a:pt x="13452" y="1112"/>
                  <a:pt x="13452" y="1055"/>
                </a:cubicBezTo>
                <a:lnTo>
                  <a:pt x="13452" y="835"/>
                </a:lnTo>
                <a:cubicBezTo>
                  <a:pt x="13452" y="777"/>
                  <a:pt x="13428" y="730"/>
                  <a:pt x="13399" y="730"/>
                </a:cubicBezTo>
                <a:close/>
                <a:moveTo>
                  <a:pt x="14249" y="730"/>
                </a:moveTo>
                <a:cubicBezTo>
                  <a:pt x="14220" y="730"/>
                  <a:pt x="14196" y="777"/>
                  <a:pt x="14196" y="835"/>
                </a:cubicBezTo>
                <a:lnTo>
                  <a:pt x="14196" y="1055"/>
                </a:lnTo>
                <a:cubicBezTo>
                  <a:pt x="14196" y="1112"/>
                  <a:pt x="14220" y="1157"/>
                  <a:pt x="14249" y="1157"/>
                </a:cubicBezTo>
                <a:cubicBezTo>
                  <a:pt x="14278" y="1157"/>
                  <a:pt x="14302" y="1112"/>
                  <a:pt x="14302" y="1055"/>
                </a:cubicBezTo>
                <a:lnTo>
                  <a:pt x="14302" y="835"/>
                </a:lnTo>
                <a:cubicBezTo>
                  <a:pt x="14302" y="777"/>
                  <a:pt x="14278" y="730"/>
                  <a:pt x="14249" y="730"/>
                </a:cubicBezTo>
                <a:close/>
                <a:moveTo>
                  <a:pt x="14564" y="730"/>
                </a:moveTo>
                <a:cubicBezTo>
                  <a:pt x="14535" y="730"/>
                  <a:pt x="14511" y="777"/>
                  <a:pt x="14511" y="835"/>
                </a:cubicBezTo>
                <a:lnTo>
                  <a:pt x="14511" y="1055"/>
                </a:lnTo>
                <a:cubicBezTo>
                  <a:pt x="14511" y="1112"/>
                  <a:pt x="14535" y="1157"/>
                  <a:pt x="14564" y="1157"/>
                </a:cubicBezTo>
                <a:cubicBezTo>
                  <a:pt x="14593" y="1157"/>
                  <a:pt x="14617" y="1112"/>
                  <a:pt x="14617" y="1055"/>
                </a:cubicBezTo>
                <a:lnTo>
                  <a:pt x="14617" y="835"/>
                </a:lnTo>
                <a:cubicBezTo>
                  <a:pt x="14617" y="777"/>
                  <a:pt x="14593" y="730"/>
                  <a:pt x="14564" y="730"/>
                </a:cubicBezTo>
                <a:close/>
                <a:moveTo>
                  <a:pt x="15413" y="730"/>
                </a:moveTo>
                <a:cubicBezTo>
                  <a:pt x="15384" y="730"/>
                  <a:pt x="15360" y="777"/>
                  <a:pt x="15360" y="835"/>
                </a:cubicBezTo>
                <a:lnTo>
                  <a:pt x="15360" y="1055"/>
                </a:lnTo>
                <a:cubicBezTo>
                  <a:pt x="15360" y="1112"/>
                  <a:pt x="15384" y="1157"/>
                  <a:pt x="15413" y="1157"/>
                </a:cubicBezTo>
                <a:cubicBezTo>
                  <a:pt x="15442" y="1157"/>
                  <a:pt x="15465" y="1112"/>
                  <a:pt x="15465" y="1055"/>
                </a:cubicBezTo>
                <a:lnTo>
                  <a:pt x="15465" y="835"/>
                </a:lnTo>
                <a:cubicBezTo>
                  <a:pt x="15465" y="777"/>
                  <a:pt x="15442" y="730"/>
                  <a:pt x="15413" y="730"/>
                </a:cubicBezTo>
                <a:close/>
                <a:moveTo>
                  <a:pt x="15728" y="730"/>
                </a:moveTo>
                <a:cubicBezTo>
                  <a:pt x="15699" y="730"/>
                  <a:pt x="15675" y="777"/>
                  <a:pt x="15675" y="835"/>
                </a:cubicBezTo>
                <a:lnTo>
                  <a:pt x="15675" y="1055"/>
                </a:lnTo>
                <a:cubicBezTo>
                  <a:pt x="15675" y="1112"/>
                  <a:pt x="15699" y="1157"/>
                  <a:pt x="15728" y="1157"/>
                </a:cubicBezTo>
                <a:cubicBezTo>
                  <a:pt x="15757" y="1157"/>
                  <a:pt x="15781" y="1112"/>
                  <a:pt x="15781" y="1055"/>
                </a:cubicBezTo>
                <a:lnTo>
                  <a:pt x="15781" y="835"/>
                </a:lnTo>
                <a:cubicBezTo>
                  <a:pt x="15781" y="777"/>
                  <a:pt x="15757" y="730"/>
                  <a:pt x="15728" y="730"/>
                </a:cubicBezTo>
                <a:close/>
                <a:moveTo>
                  <a:pt x="16578" y="730"/>
                </a:moveTo>
                <a:cubicBezTo>
                  <a:pt x="16549" y="730"/>
                  <a:pt x="16525" y="777"/>
                  <a:pt x="16525" y="835"/>
                </a:cubicBezTo>
                <a:lnTo>
                  <a:pt x="16525" y="1055"/>
                </a:lnTo>
                <a:cubicBezTo>
                  <a:pt x="16525" y="1112"/>
                  <a:pt x="16549" y="1157"/>
                  <a:pt x="16578" y="1157"/>
                </a:cubicBezTo>
                <a:cubicBezTo>
                  <a:pt x="16607" y="1157"/>
                  <a:pt x="16630" y="1112"/>
                  <a:pt x="16630" y="1055"/>
                </a:cubicBezTo>
                <a:lnTo>
                  <a:pt x="16630" y="835"/>
                </a:lnTo>
                <a:cubicBezTo>
                  <a:pt x="16630" y="777"/>
                  <a:pt x="16607" y="730"/>
                  <a:pt x="16578" y="730"/>
                </a:cubicBezTo>
                <a:close/>
                <a:moveTo>
                  <a:pt x="16892" y="730"/>
                </a:moveTo>
                <a:cubicBezTo>
                  <a:pt x="16863" y="730"/>
                  <a:pt x="16839" y="777"/>
                  <a:pt x="16839" y="835"/>
                </a:cubicBezTo>
                <a:lnTo>
                  <a:pt x="16839" y="1055"/>
                </a:lnTo>
                <a:cubicBezTo>
                  <a:pt x="16839" y="1112"/>
                  <a:pt x="16863" y="1157"/>
                  <a:pt x="16892" y="1157"/>
                </a:cubicBezTo>
                <a:cubicBezTo>
                  <a:pt x="16921" y="1157"/>
                  <a:pt x="16944" y="1112"/>
                  <a:pt x="16944" y="1055"/>
                </a:cubicBezTo>
                <a:lnTo>
                  <a:pt x="16944" y="835"/>
                </a:lnTo>
                <a:cubicBezTo>
                  <a:pt x="16944" y="777"/>
                  <a:pt x="16921" y="730"/>
                  <a:pt x="16892" y="730"/>
                </a:cubicBezTo>
                <a:close/>
                <a:moveTo>
                  <a:pt x="17741" y="730"/>
                </a:moveTo>
                <a:cubicBezTo>
                  <a:pt x="17712" y="730"/>
                  <a:pt x="17689" y="777"/>
                  <a:pt x="17689" y="835"/>
                </a:cubicBezTo>
                <a:lnTo>
                  <a:pt x="17689" y="1055"/>
                </a:lnTo>
                <a:cubicBezTo>
                  <a:pt x="17689" y="1112"/>
                  <a:pt x="17712" y="1157"/>
                  <a:pt x="17741" y="1157"/>
                </a:cubicBezTo>
                <a:cubicBezTo>
                  <a:pt x="17770" y="1157"/>
                  <a:pt x="17794" y="1112"/>
                  <a:pt x="17794" y="1055"/>
                </a:cubicBezTo>
                <a:lnTo>
                  <a:pt x="17794" y="835"/>
                </a:lnTo>
                <a:cubicBezTo>
                  <a:pt x="17794" y="777"/>
                  <a:pt x="17770" y="730"/>
                  <a:pt x="17741" y="730"/>
                </a:cubicBezTo>
                <a:close/>
                <a:moveTo>
                  <a:pt x="18055" y="730"/>
                </a:moveTo>
                <a:cubicBezTo>
                  <a:pt x="18026" y="730"/>
                  <a:pt x="18002" y="777"/>
                  <a:pt x="18002" y="835"/>
                </a:cubicBezTo>
                <a:lnTo>
                  <a:pt x="18002" y="1055"/>
                </a:lnTo>
                <a:cubicBezTo>
                  <a:pt x="18002" y="1112"/>
                  <a:pt x="18026" y="1157"/>
                  <a:pt x="18055" y="1157"/>
                </a:cubicBezTo>
                <a:cubicBezTo>
                  <a:pt x="18085" y="1157"/>
                  <a:pt x="18108" y="1112"/>
                  <a:pt x="18108" y="1055"/>
                </a:cubicBezTo>
                <a:lnTo>
                  <a:pt x="18108" y="835"/>
                </a:lnTo>
                <a:cubicBezTo>
                  <a:pt x="18108" y="777"/>
                  <a:pt x="18085" y="730"/>
                  <a:pt x="18055" y="730"/>
                </a:cubicBezTo>
                <a:close/>
                <a:moveTo>
                  <a:pt x="18905" y="730"/>
                </a:moveTo>
                <a:cubicBezTo>
                  <a:pt x="18876" y="730"/>
                  <a:pt x="18852" y="777"/>
                  <a:pt x="18852" y="835"/>
                </a:cubicBezTo>
                <a:lnTo>
                  <a:pt x="18852" y="1055"/>
                </a:lnTo>
                <a:cubicBezTo>
                  <a:pt x="18852" y="1112"/>
                  <a:pt x="18876" y="1157"/>
                  <a:pt x="18905" y="1157"/>
                </a:cubicBezTo>
                <a:cubicBezTo>
                  <a:pt x="18934" y="1157"/>
                  <a:pt x="18958" y="1112"/>
                  <a:pt x="18958" y="1055"/>
                </a:cubicBezTo>
                <a:lnTo>
                  <a:pt x="18958" y="835"/>
                </a:lnTo>
                <a:cubicBezTo>
                  <a:pt x="18958" y="777"/>
                  <a:pt x="18934" y="730"/>
                  <a:pt x="18905" y="730"/>
                </a:cubicBezTo>
                <a:close/>
                <a:moveTo>
                  <a:pt x="19220" y="730"/>
                </a:moveTo>
                <a:cubicBezTo>
                  <a:pt x="19191" y="730"/>
                  <a:pt x="19167" y="777"/>
                  <a:pt x="19167" y="835"/>
                </a:cubicBezTo>
                <a:lnTo>
                  <a:pt x="19167" y="1055"/>
                </a:lnTo>
                <a:cubicBezTo>
                  <a:pt x="19167" y="1112"/>
                  <a:pt x="19191" y="1157"/>
                  <a:pt x="19220" y="1157"/>
                </a:cubicBezTo>
                <a:cubicBezTo>
                  <a:pt x="19249" y="1157"/>
                  <a:pt x="19273" y="1112"/>
                  <a:pt x="19273" y="1055"/>
                </a:cubicBezTo>
                <a:lnTo>
                  <a:pt x="19273" y="835"/>
                </a:lnTo>
                <a:cubicBezTo>
                  <a:pt x="19273" y="777"/>
                  <a:pt x="19249" y="730"/>
                  <a:pt x="19220" y="730"/>
                </a:cubicBezTo>
                <a:close/>
                <a:moveTo>
                  <a:pt x="20069" y="730"/>
                </a:moveTo>
                <a:cubicBezTo>
                  <a:pt x="20040" y="730"/>
                  <a:pt x="20016" y="777"/>
                  <a:pt x="20016" y="835"/>
                </a:cubicBezTo>
                <a:lnTo>
                  <a:pt x="20016" y="1055"/>
                </a:lnTo>
                <a:cubicBezTo>
                  <a:pt x="20016" y="1112"/>
                  <a:pt x="20040" y="1157"/>
                  <a:pt x="20069" y="1157"/>
                </a:cubicBezTo>
                <a:cubicBezTo>
                  <a:pt x="20099" y="1157"/>
                  <a:pt x="20122" y="1112"/>
                  <a:pt x="20122" y="1055"/>
                </a:cubicBezTo>
                <a:lnTo>
                  <a:pt x="20122" y="835"/>
                </a:lnTo>
                <a:cubicBezTo>
                  <a:pt x="20122" y="777"/>
                  <a:pt x="20099" y="730"/>
                  <a:pt x="20069" y="730"/>
                </a:cubicBezTo>
                <a:close/>
                <a:moveTo>
                  <a:pt x="20384" y="730"/>
                </a:moveTo>
                <a:cubicBezTo>
                  <a:pt x="20355" y="730"/>
                  <a:pt x="20331" y="777"/>
                  <a:pt x="20331" y="835"/>
                </a:cubicBezTo>
                <a:lnTo>
                  <a:pt x="20331" y="1055"/>
                </a:lnTo>
                <a:cubicBezTo>
                  <a:pt x="20331" y="1112"/>
                  <a:pt x="20355" y="1157"/>
                  <a:pt x="20384" y="1157"/>
                </a:cubicBezTo>
                <a:cubicBezTo>
                  <a:pt x="20413" y="1157"/>
                  <a:pt x="20436" y="1112"/>
                  <a:pt x="20436" y="1055"/>
                </a:cubicBezTo>
                <a:lnTo>
                  <a:pt x="20436" y="835"/>
                </a:lnTo>
                <a:cubicBezTo>
                  <a:pt x="20436" y="777"/>
                  <a:pt x="20413" y="730"/>
                  <a:pt x="20384" y="730"/>
                </a:cubicBezTo>
                <a:close/>
                <a:moveTo>
                  <a:pt x="21234" y="730"/>
                </a:moveTo>
                <a:cubicBezTo>
                  <a:pt x="21204" y="730"/>
                  <a:pt x="21181" y="777"/>
                  <a:pt x="21181" y="835"/>
                </a:cubicBezTo>
                <a:lnTo>
                  <a:pt x="21181" y="1055"/>
                </a:lnTo>
                <a:cubicBezTo>
                  <a:pt x="21181" y="1112"/>
                  <a:pt x="21204" y="1157"/>
                  <a:pt x="21234" y="1157"/>
                </a:cubicBezTo>
                <a:cubicBezTo>
                  <a:pt x="21263" y="1157"/>
                  <a:pt x="21285" y="1112"/>
                  <a:pt x="21285" y="1055"/>
                </a:cubicBezTo>
                <a:lnTo>
                  <a:pt x="21285" y="835"/>
                </a:lnTo>
                <a:cubicBezTo>
                  <a:pt x="21285" y="777"/>
                  <a:pt x="21263" y="730"/>
                  <a:pt x="21234" y="730"/>
                </a:cubicBezTo>
                <a:close/>
                <a:moveTo>
                  <a:pt x="21547" y="730"/>
                </a:moveTo>
                <a:cubicBezTo>
                  <a:pt x="21518" y="730"/>
                  <a:pt x="21495" y="777"/>
                  <a:pt x="21495" y="835"/>
                </a:cubicBezTo>
                <a:lnTo>
                  <a:pt x="21495" y="1055"/>
                </a:lnTo>
                <a:cubicBezTo>
                  <a:pt x="21495" y="1112"/>
                  <a:pt x="21518" y="1157"/>
                  <a:pt x="21547" y="1157"/>
                </a:cubicBezTo>
                <a:cubicBezTo>
                  <a:pt x="21576" y="1157"/>
                  <a:pt x="21600" y="1112"/>
                  <a:pt x="21600" y="1055"/>
                </a:cubicBezTo>
                <a:lnTo>
                  <a:pt x="21600" y="835"/>
                </a:lnTo>
                <a:cubicBezTo>
                  <a:pt x="21600" y="777"/>
                  <a:pt x="21576" y="730"/>
                  <a:pt x="21547" y="730"/>
                </a:cubicBezTo>
                <a:close/>
                <a:moveTo>
                  <a:pt x="53" y="1460"/>
                </a:moveTo>
                <a:cubicBezTo>
                  <a:pt x="24" y="1460"/>
                  <a:pt x="0" y="1507"/>
                  <a:pt x="0" y="1564"/>
                </a:cubicBezTo>
                <a:lnTo>
                  <a:pt x="0" y="1785"/>
                </a:lnTo>
                <a:cubicBezTo>
                  <a:pt x="0" y="1842"/>
                  <a:pt x="24" y="1887"/>
                  <a:pt x="53" y="1887"/>
                </a:cubicBezTo>
                <a:cubicBezTo>
                  <a:pt x="82" y="1887"/>
                  <a:pt x="106" y="1842"/>
                  <a:pt x="106" y="1785"/>
                </a:cubicBezTo>
                <a:lnTo>
                  <a:pt x="106" y="1564"/>
                </a:lnTo>
                <a:cubicBezTo>
                  <a:pt x="106" y="1507"/>
                  <a:pt x="82" y="1460"/>
                  <a:pt x="53" y="1460"/>
                </a:cubicBezTo>
                <a:close/>
                <a:moveTo>
                  <a:pt x="367" y="1460"/>
                </a:moveTo>
                <a:cubicBezTo>
                  <a:pt x="338" y="1460"/>
                  <a:pt x="315" y="1507"/>
                  <a:pt x="315" y="1564"/>
                </a:cubicBezTo>
                <a:lnTo>
                  <a:pt x="315" y="1785"/>
                </a:lnTo>
                <a:cubicBezTo>
                  <a:pt x="315" y="1842"/>
                  <a:pt x="338" y="1887"/>
                  <a:pt x="367" y="1887"/>
                </a:cubicBezTo>
                <a:cubicBezTo>
                  <a:pt x="397" y="1887"/>
                  <a:pt x="420" y="1842"/>
                  <a:pt x="420" y="1785"/>
                </a:cubicBezTo>
                <a:lnTo>
                  <a:pt x="420" y="1564"/>
                </a:lnTo>
                <a:cubicBezTo>
                  <a:pt x="420" y="1507"/>
                  <a:pt x="397" y="1460"/>
                  <a:pt x="367" y="1460"/>
                </a:cubicBezTo>
                <a:close/>
                <a:moveTo>
                  <a:pt x="1217" y="1460"/>
                </a:moveTo>
                <a:cubicBezTo>
                  <a:pt x="1188" y="1460"/>
                  <a:pt x="1164" y="1507"/>
                  <a:pt x="1164" y="1564"/>
                </a:cubicBezTo>
                <a:lnTo>
                  <a:pt x="1164" y="1785"/>
                </a:lnTo>
                <a:cubicBezTo>
                  <a:pt x="1164" y="1842"/>
                  <a:pt x="1188" y="1887"/>
                  <a:pt x="1217" y="1887"/>
                </a:cubicBezTo>
                <a:cubicBezTo>
                  <a:pt x="1246" y="1887"/>
                  <a:pt x="1270" y="1842"/>
                  <a:pt x="1270" y="1785"/>
                </a:cubicBezTo>
                <a:lnTo>
                  <a:pt x="1270" y="1564"/>
                </a:lnTo>
                <a:cubicBezTo>
                  <a:pt x="1270" y="1507"/>
                  <a:pt x="1246" y="1460"/>
                  <a:pt x="1217" y="1460"/>
                </a:cubicBezTo>
                <a:close/>
                <a:moveTo>
                  <a:pt x="1532" y="1460"/>
                </a:moveTo>
                <a:cubicBezTo>
                  <a:pt x="1503" y="1460"/>
                  <a:pt x="1479" y="1507"/>
                  <a:pt x="1479" y="1564"/>
                </a:cubicBezTo>
                <a:lnTo>
                  <a:pt x="1479" y="1785"/>
                </a:lnTo>
                <a:cubicBezTo>
                  <a:pt x="1479" y="1842"/>
                  <a:pt x="1503" y="1887"/>
                  <a:pt x="1532" y="1887"/>
                </a:cubicBezTo>
                <a:cubicBezTo>
                  <a:pt x="1561" y="1887"/>
                  <a:pt x="1584" y="1842"/>
                  <a:pt x="1584" y="1785"/>
                </a:cubicBezTo>
                <a:lnTo>
                  <a:pt x="1584" y="1564"/>
                </a:lnTo>
                <a:cubicBezTo>
                  <a:pt x="1584" y="1507"/>
                  <a:pt x="1561" y="1460"/>
                  <a:pt x="1532" y="1460"/>
                </a:cubicBezTo>
                <a:close/>
                <a:moveTo>
                  <a:pt x="2380" y="1460"/>
                </a:moveTo>
                <a:cubicBezTo>
                  <a:pt x="2351" y="1460"/>
                  <a:pt x="2329" y="1507"/>
                  <a:pt x="2329" y="1564"/>
                </a:cubicBezTo>
                <a:lnTo>
                  <a:pt x="2329" y="1785"/>
                </a:lnTo>
                <a:cubicBezTo>
                  <a:pt x="2329" y="1842"/>
                  <a:pt x="2351" y="1887"/>
                  <a:pt x="2380" y="1887"/>
                </a:cubicBezTo>
                <a:cubicBezTo>
                  <a:pt x="2409" y="1887"/>
                  <a:pt x="2433" y="1842"/>
                  <a:pt x="2433" y="1785"/>
                </a:cubicBezTo>
                <a:lnTo>
                  <a:pt x="2433" y="1564"/>
                </a:lnTo>
                <a:cubicBezTo>
                  <a:pt x="2433" y="1507"/>
                  <a:pt x="2409" y="1460"/>
                  <a:pt x="2380" y="1460"/>
                </a:cubicBezTo>
                <a:close/>
                <a:moveTo>
                  <a:pt x="2695" y="1460"/>
                </a:moveTo>
                <a:cubicBezTo>
                  <a:pt x="2666" y="1460"/>
                  <a:pt x="2643" y="1507"/>
                  <a:pt x="2643" y="1564"/>
                </a:cubicBezTo>
                <a:lnTo>
                  <a:pt x="2643" y="1785"/>
                </a:lnTo>
                <a:cubicBezTo>
                  <a:pt x="2643" y="1842"/>
                  <a:pt x="2666" y="1887"/>
                  <a:pt x="2695" y="1887"/>
                </a:cubicBezTo>
                <a:cubicBezTo>
                  <a:pt x="2724" y="1887"/>
                  <a:pt x="2748" y="1842"/>
                  <a:pt x="2748" y="1785"/>
                </a:cubicBezTo>
                <a:lnTo>
                  <a:pt x="2748" y="1564"/>
                </a:lnTo>
                <a:cubicBezTo>
                  <a:pt x="2748" y="1507"/>
                  <a:pt x="2724" y="1460"/>
                  <a:pt x="2695" y="1460"/>
                </a:cubicBezTo>
                <a:close/>
                <a:moveTo>
                  <a:pt x="3545" y="1460"/>
                </a:moveTo>
                <a:cubicBezTo>
                  <a:pt x="3516" y="1460"/>
                  <a:pt x="3492" y="1507"/>
                  <a:pt x="3492" y="1564"/>
                </a:cubicBezTo>
                <a:lnTo>
                  <a:pt x="3492" y="1785"/>
                </a:lnTo>
                <a:cubicBezTo>
                  <a:pt x="3492" y="1842"/>
                  <a:pt x="3516" y="1887"/>
                  <a:pt x="3545" y="1887"/>
                </a:cubicBezTo>
                <a:cubicBezTo>
                  <a:pt x="3574" y="1887"/>
                  <a:pt x="3598" y="1842"/>
                  <a:pt x="3598" y="1785"/>
                </a:cubicBezTo>
                <a:lnTo>
                  <a:pt x="3598" y="1564"/>
                </a:lnTo>
                <a:cubicBezTo>
                  <a:pt x="3598" y="1507"/>
                  <a:pt x="3574" y="1460"/>
                  <a:pt x="3545" y="1460"/>
                </a:cubicBezTo>
                <a:close/>
                <a:moveTo>
                  <a:pt x="3859" y="1460"/>
                </a:moveTo>
                <a:cubicBezTo>
                  <a:pt x="3830" y="1460"/>
                  <a:pt x="3806" y="1507"/>
                  <a:pt x="3806" y="1564"/>
                </a:cubicBezTo>
                <a:lnTo>
                  <a:pt x="3806" y="1785"/>
                </a:lnTo>
                <a:cubicBezTo>
                  <a:pt x="3806" y="1842"/>
                  <a:pt x="3830" y="1887"/>
                  <a:pt x="3859" y="1887"/>
                </a:cubicBezTo>
                <a:cubicBezTo>
                  <a:pt x="3888" y="1887"/>
                  <a:pt x="3912" y="1842"/>
                  <a:pt x="3912" y="1785"/>
                </a:cubicBezTo>
                <a:lnTo>
                  <a:pt x="3912" y="1564"/>
                </a:lnTo>
                <a:cubicBezTo>
                  <a:pt x="3912" y="1507"/>
                  <a:pt x="3888" y="1460"/>
                  <a:pt x="3859" y="1460"/>
                </a:cubicBezTo>
                <a:close/>
                <a:moveTo>
                  <a:pt x="4709" y="1460"/>
                </a:moveTo>
                <a:cubicBezTo>
                  <a:pt x="4680" y="1460"/>
                  <a:pt x="4656" y="1507"/>
                  <a:pt x="4656" y="1564"/>
                </a:cubicBezTo>
                <a:lnTo>
                  <a:pt x="4656" y="1785"/>
                </a:lnTo>
                <a:cubicBezTo>
                  <a:pt x="4656" y="1842"/>
                  <a:pt x="4680" y="1887"/>
                  <a:pt x="4709" y="1887"/>
                </a:cubicBezTo>
                <a:cubicBezTo>
                  <a:pt x="4738" y="1887"/>
                  <a:pt x="4762" y="1842"/>
                  <a:pt x="4762" y="1785"/>
                </a:cubicBezTo>
                <a:lnTo>
                  <a:pt x="4762" y="1564"/>
                </a:lnTo>
                <a:cubicBezTo>
                  <a:pt x="4762" y="1507"/>
                  <a:pt x="4738" y="1460"/>
                  <a:pt x="4709" y="1460"/>
                </a:cubicBezTo>
                <a:close/>
                <a:moveTo>
                  <a:pt x="5023" y="1460"/>
                </a:moveTo>
                <a:cubicBezTo>
                  <a:pt x="4994" y="1460"/>
                  <a:pt x="4970" y="1507"/>
                  <a:pt x="4970" y="1564"/>
                </a:cubicBezTo>
                <a:lnTo>
                  <a:pt x="4970" y="1785"/>
                </a:lnTo>
                <a:cubicBezTo>
                  <a:pt x="4970" y="1842"/>
                  <a:pt x="4994" y="1887"/>
                  <a:pt x="5023" y="1887"/>
                </a:cubicBezTo>
                <a:cubicBezTo>
                  <a:pt x="5053" y="1887"/>
                  <a:pt x="5076" y="1842"/>
                  <a:pt x="5076" y="1785"/>
                </a:cubicBezTo>
                <a:lnTo>
                  <a:pt x="5076" y="1564"/>
                </a:lnTo>
                <a:cubicBezTo>
                  <a:pt x="5076" y="1507"/>
                  <a:pt x="5053" y="1460"/>
                  <a:pt x="5023" y="1460"/>
                </a:cubicBezTo>
                <a:close/>
                <a:moveTo>
                  <a:pt x="5873" y="1460"/>
                </a:moveTo>
                <a:cubicBezTo>
                  <a:pt x="5844" y="1460"/>
                  <a:pt x="5820" y="1507"/>
                  <a:pt x="5820" y="1564"/>
                </a:cubicBezTo>
                <a:lnTo>
                  <a:pt x="5820" y="1785"/>
                </a:lnTo>
                <a:cubicBezTo>
                  <a:pt x="5820" y="1842"/>
                  <a:pt x="5844" y="1887"/>
                  <a:pt x="5873" y="1887"/>
                </a:cubicBezTo>
                <a:cubicBezTo>
                  <a:pt x="5902" y="1887"/>
                  <a:pt x="5926" y="1842"/>
                  <a:pt x="5926" y="1785"/>
                </a:cubicBezTo>
                <a:lnTo>
                  <a:pt x="5926" y="1564"/>
                </a:lnTo>
                <a:cubicBezTo>
                  <a:pt x="5926" y="1507"/>
                  <a:pt x="5902" y="1460"/>
                  <a:pt x="5873" y="1460"/>
                </a:cubicBezTo>
                <a:close/>
                <a:moveTo>
                  <a:pt x="6188" y="1460"/>
                </a:moveTo>
                <a:cubicBezTo>
                  <a:pt x="6159" y="1460"/>
                  <a:pt x="6135" y="1507"/>
                  <a:pt x="6135" y="1564"/>
                </a:cubicBezTo>
                <a:lnTo>
                  <a:pt x="6135" y="1785"/>
                </a:lnTo>
                <a:cubicBezTo>
                  <a:pt x="6135" y="1842"/>
                  <a:pt x="6159" y="1887"/>
                  <a:pt x="6188" y="1887"/>
                </a:cubicBezTo>
                <a:cubicBezTo>
                  <a:pt x="6217" y="1887"/>
                  <a:pt x="6240" y="1842"/>
                  <a:pt x="6240" y="1785"/>
                </a:cubicBezTo>
                <a:lnTo>
                  <a:pt x="6240" y="1564"/>
                </a:lnTo>
                <a:cubicBezTo>
                  <a:pt x="6240" y="1507"/>
                  <a:pt x="6217" y="1460"/>
                  <a:pt x="6188" y="1460"/>
                </a:cubicBezTo>
                <a:close/>
                <a:moveTo>
                  <a:pt x="7036" y="1460"/>
                </a:moveTo>
                <a:cubicBezTo>
                  <a:pt x="7007" y="1460"/>
                  <a:pt x="6984" y="1507"/>
                  <a:pt x="6984" y="1564"/>
                </a:cubicBezTo>
                <a:lnTo>
                  <a:pt x="6984" y="1785"/>
                </a:lnTo>
                <a:cubicBezTo>
                  <a:pt x="6984" y="1842"/>
                  <a:pt x="7007" y="1887"/>
                  <a:pt x="7036" y="1887"/>
                </a:cubicBezTo>
                <a:cubicBezTo>
                  <a:pt x="7065" y="1887"/>
                  <a:pt x="7089" y="1842"/>
                  <a:pt x="7089" y="1785"/>
                </a:cubicBezTo>
                <a:lnTo>
                  <a:pt x="7089" y="1564"/>
                </a:lnTo>
                <a:cubicBezTo>
                  <a:pt x="7089" y="1507"/>
                  <a:pt x="7065" y="1460"/>
                  <a:pt x="7036" y="1460"/>
                </a:cubicBezTo>
                <a:close/>
                <a:moveTo>
                  <a:pt x="7351" y="1460"/>
                </a:moveTo>
                <a:cubicBezTo>
                  <a:pt x="7322" y="1460"/>
                  <a:pt x="7299" y="1507"/>
                  <a:pt x="7299" y="1564"/>
                </a:cubicBezTo>
                <a:lnTo>
                  <a:pt x="7299" y="1785"/>
                </a:lnTo>
                <a:cubicBezTo>
                  <a:pt x="7299" y="1842"/>
                  <a:pt x="7322" y="1887"/>
                  <a:pt x="7351" y="1887"/>
                </a:cubicBezTo>
                <a:cubicBezTo>
                  <a:pt x="7380" y="1887"/>
                  <a:pt x="7404" y="1842"/>
                  <a:pt x="7404" y="1785"/>
                </a:cubicBezTo>
                <a:lnTo>
                  <a:pt x="7404" y="1564"/>
                </a:lnTo>
                <a:cubicBezTo>
                  <a:pt x="7404" y="1507"/>
                  <a:pt x="7380" y="1460"/>
                  <a:pt x="7351" y="1460"/>
                </a:cubicBezTo>
                <a:close/>
                <a:moveTo>
                  <a:pt x="8201" y="1460"/>
                </a:moveTo>
                <a:cubicBezTo>
                  <a:pt x="8171" y="1460"/>
                  <a:pt x="8148" y="1507"/>
                  <a:pt x="8148" y="1564"/>
                </a:cubicBezTo>
                <a:lnTo>
                  <a:pt x="8148" y="1785"/>
                </a:lnTo>
                <a:cubicBezTo>
                  <a:pt x="8148" y="1842"/>
                  <a:pt x="8171" y="1887"/>
                  <a:pt x="8201" y="1887"/>
                </a:cubicBezTo>
                <a:cubicBezTo>
                  <a:pt x="8230" y="1887"/>
                  <a:pt x="8254" y="1842"/>
                  <a:pt x="8254" y="1785"/>
                </a:cubicBezTo>
                <a:lnTo>
                  <a:pt x="8254" y="1564"/>
                </a:lnTo>
                <a:cubicBezTo>
                  <a:pt x="8254" y="1507"/>
                  <a:pt x="8230" y="1460"/>
                  <a:pt x="8201" y="1460"/>
                </a:cubicBezTo>
                <a:close/>
                <a:moveTo>
                  <a:pt x="8515" y="1460"/>
                </a:moveTo>
                <a:cubicBezTo>
                  <a:pt x="8486" y="1460"/>
                  <a:pt x="8462" y="1507"/>
                  <a:pt x="8462" y="1564"/>
                </a:cubicBezTo>
                <a:lnTo>
                  <a:pt x="8462" y="1785"/>
                </a:lnTo>
                <a:cubicBezTo>
                  <a:pt x="8462" y="1842"/>
                  <a:pt x="8486" y="1887"/>
                  <a:pt x="8515" y="1887"/>
                </a:cubicBezTo>
                <a:cubicBezTo>
                  <a:pt x="8544" y="1887"/>
                  <a:pt x="8568" y="1842"/>
                  <a:pt x="8568" y="1785"/>
                </a:cubicBezTo>
                <a:lnTo>
                  <a:pt x="8568" y="1564"/>
                </a:lnTo>
                <a:cubicBezTo>
                  <a:pt x="8568" y="1507"/>
                  <a:pt x="8544" y="1460"/>
                  <a:pt x="8515" y="1460"/>
                </a:cubicBezTo>
                <a:close/>
                <a:moveTo>
                  <a:pt x="9365" y="1460"/>
                </a:moveTo>
                <a:cubicBezTo>
                  <a:pt x="9336" y="1460"/>
                  <a:pt x="9312" y="1507"/>
                  <a:pt x="9312" y="1564"/>
                </a:cubicBezTo>
                <a:lnTo>
                  <a:pt x="9312" y="1785"/>
                </a:lnTo>
                <a:cubicBezTo>
                  <a:pt x="9312" y="1842"/>
                  <a:pt x="9336" y="1887"/>
                  <a:pt x="9365" y="1887"/>
                </a:cubicBezTo>
                <a:cubicBezTo>
                  <a:pt x="9394" y="1887"/>
                  <a:pt x="9418" y="1842"/>
                  <a:pt x="9418" y="1785"/>
                </a:cubicBezTo>
                <a:lnTo>
                  <a:pt x="9418" y="1564"/>
                </a:lnTo>
                <a:cubicBezTo>
                  <a:pt x="9418" y="1507"/>
                  <a:pt x="9394" y="1460"/>
                  <a:pt x="9365" y="1460"/>
                </a:cubicBezTo>
                <a:close/>
                <a:moveTo>
                  <a:pt x="9679" y="1460"/>
                </a:moveTo>
                <a:cubicBezTo>
                  <a:pt x="9650" y="1460"/>
                  <a:pt x="9626" y="1507"/>
                  <a:pt x="9626" y="1564"/>
                </a:cubicBezTo>
                <a:lnTo>
                  <a:pt x="9626" y="1785"/>
                </a:lnTo>
                <a:cubicBezTo>
                  <a:pt x="9626" y="1842"/>
                  <a:pt x="9650" y="1887"/>
                  <a:pt x="9679" y="1887"/>
                </a:cubicBezTo>
                <a:cubicBezTo>
                  <a:pt x="9708" y="1887"/>
                  <a:pt x="9732" y="1842"/>
                  <a:pt x="9732" y="1785"/>
                </a:cubicBezTo>
                <a:lnTo>
                  <a:pt x="9732" y="1564"/>
                </a:lnTo>
                <a:cubicBezTo>
                  <a:pt x="9732" y="1507"/>
                  <a:pt x="9708" y="1460"/>
                  <a:pt x="9679" y="1460"/>
                </a:cubicBezTo>
                <a:close/>
                <a:moveTo>
                  <a:pt x="10529" y="1460"/>
                </a:moveTo>
                <a:cubicBezTo>
                  <a:pt x="10500" y="1460"/>
                  <a:pt x="10476" y="1507"/>
                  <a:pt x="10476" y="1564"/>
                </a:cubicBezTo>
                <a:lnTo>
                  <a:pt x="10476" y="1785"/>
                </a:lnTo>
                <a:cubicBezTo>
                  <a:pt x="10476" y="1842"/>
                  <a:pt x="10500" y="1887"/>
                  <a:pt x="10529" y="1887"/>
                </a:cubicBezTo>
                <a:cubicBezTo>
                  <a:pt x="10558" y="1887"/>
                  <a:pt x="10582" y="1842"/>
                  <a:pt x="10582" y="1785"/>
                </a:cubicBezTo>
                <a:lnTo>
                  <a:pt x="10582" y="1564"/>
                </a:lnTo>
                <a:cubicBezTo>
                  <a:pt x="10582" y="1507"/>
                  <a:pt x="10558" y="1460"/>
                  <a:pt x="10529" y="1460"/>
                </a:cubicBezTo>
                <a:close/>
                <a:moveTo>
                  <a:pt x="10844" y="1460"/>
                </a:moveTo>
                <a:cubicBezTo>
                  <a:pt x="10814" y="1460"/>
                  <a:pt x="10791" y="1507"/>
                  <a:pt x="10791" y="1564"/>
                </a:cubicBezTo>
                <a:lnTo>
                  <a:pt x="10791" y="1785"/>
                </a:lnTo>
                <a:cubicBezTo>
                  <a:pt x="10791" y="1842"/>
                  <a:pt x="10814" y="1887"/>
                  <a:pt x="10844" y="1887"/>
                </a:cubicBezTo>
                <a:cubicBezTo>
                  <a:pt x="10873" y="1887"/>
                  <a:pt x="10895" y="1842"/>
                  <a:pt x="10895" y="1785"/>
                </a:cubicBezTo>
                <a:lnTo>
                  <a:pt x="10895" y="1564"/>
                </a:lnTo>
                <a:cubicBezTo>
                  <a:pt x="10895" y="1507"/>
                  <a:pt x="10873" y="1460"/>
                  <a:pt x="10844" y="1460"/>
                </a:cubicBezTo>
                <a:close/>
                <a:moveTo>
                  <a:pt x="11692" y="1460"/>
                </a:moveTo>
                <a:cubicBezTo>
                  <a:pt x="11663" y="1460"/>
                  <a:pt x="11640" y="1507"/>
                  <a:pt x="11640" y="1564"/>
                </a:cubicBezTo>
                <a:lnTo>
                  <a:pt x="11640" y="1785"/>
                </a:lnTo>
                <a:cubicBezTo>
                  <a:pt x="11640" y="1842"/>
                  <a:pt x="11663" y="1887"/>
                  <a:pt x="11692" y="1887"/>
                </a:cubicBezTo>
                <a:cubicBezTo>
                  <a:pt x="11721" y="1887"/>
                  <a:pt x="11745" y="1842"/>
                  <a:pt x="11745" y="1785"/>
                </a:cubicBezTo>
                <a:lnTo>
                  <a:pt x="11745" y="1564"/>
                </a:lnTo>
                <a:cubicBezTo>
                  <a:pt x="11745" y="1507"/>
                  <a:pt x="11721" y="1460"/>
                  <a:pt x="11692" y="1460"/>
                </a:cubicBezTo>
                <a:close/>
                <a:moveTo>
                  <a:pt x="12007" y="1460"/>
                </a:moveTo>
                <a:cubicBezTo>
                  <a:pt x="11978" y="1460"/>
                  <a:pt x="11955" y="1507"/>
                  <a:pt x="11955" y="1564"/>
                </a:cubicBezTo>
                <a:lnTo>
                  <a:pt x="11955" y="1785"/>
                </a:lnTo>
                <a:cubicBezTo>
                  <a:pt x="11955" y="1842"/>
                  <a:pt x="11978" y="1887"/>
                  <a:pt x="12007" y="1887"/>
                </a:cubicBezTo>
                <a:cubicBezTo>
                  <a:pt x="12036" y="1887"/>
                  <a:pt x="12060" y="1842"/>
                  <a:pt x="12060" y="1785"/>
                </a:cubicBezTo>
                <a:lnTo>
                  <a:pt x="12060" y="1564"/>
                </a:lnTo>
                <a:cubicBezTo>
                  <a:pt x="12060" y="1507"/>
                  <a:pt x="12036" y="1460"/>
                  <a:pt x="12007" y="1460"/>
                </a:cubicBezTo>
                <a:close/>
                <a:moveTo>
                  <a:pt x="12856" y="1460"/>
                </a:moveTo>
                <a:cubicBezTo>
                  <a:pt x="12827" y="1460"/>
                  <a:pt x="12804" y="1507"/>
                  <a:pt x="12804" y="1564"/>
                </a:cubicBezTo>
                <a:lnTo>
                  <a:pt x="12804" y="1785"/>
                </a:lnTo>
                <a:cubicBezTo>
                  <a:pt x="12804" y="1842"/>
                  <a:pt x="12827" y="1887"/>
                  <a:pt x="12856" y="1887"/>
                </a:cubicBezTo>
                <a:cubicBezTo>
                  <a:pt x="12886" y="1887"/>
                  <a:pt x="12909" y="1842"/>
                  <a:pt x="12909" y="1785"/>
                </a:cubicBezTo>
                <a:lnTo>
                  <a:pt x="12909" y="1564"/>
                </a:lnTo>
                <a:cubicBezTo>
                  <a:pt x="12909" y="1507"/>
                  <a:pt x="12886" y="1460"/>
                  <a:pt x="12856" y="1460"/>
                </a:cubicBezTo>
                <a:close/>
                <a:moveTo>
                  <a:pt x="13171" y="1460"/>
                </a:moveTo>
                <a:cubicBezTo>
                  <a:pt x="13142" y="1460"/>
                  <a:pt x="13118" y="1507"/>
                  <a:pt x="13118" y="1564"/>
                </a:cubicBezTo>
                <a:lnTo>
                  <a:pt x="13118" y="1785"/>
                </a:lnTo>
                <a:cubicBezTo>
                  <a:pt x="13118" y="1842"/>
                  <a:pt x="13142" y="1887"/>
                  <a:pt x="13171" y="1887"/>
                </a:cubicBezTo>
                <a:cubicBezTo>
                  <a:pt x="13200" y="1887"/>
                  <a:pt x="13224" y="1842"/>
                  <a:pt x="13224" y="1785"/>
                </a:cubicBezTo>
                <a:lnTo>
                  <a:pt x="13224" y="1564"/>
                </a:lnTo>
                <a:cubicBezTo>
                  <a:pt x="13224" y="1507"/>
                  <a:pt x="13200" y="1460"/>
                  <a:pt x="13171" y="1460"/>
                </a:cubicBezTo>
                <a:close/>
                <a:moveTo>
                  <a:pt x="14021" y="1460"/>
                </a:moveTo>
                <a:cubicBezTo>
                  <a:pt x="13992" y="1460"/>
                  <a:pt x="13968" y="1507"/>
                  <a:pt x="13968" y="1564"/>
                </a:cubicBezTo>
                <a:lnTo>
                  <a:pt x="13968" y="1785"/>
                </a:lnTo>
                <a:cubicBezTo>
                  <a:pt x="13968" y="1842"/>
                  <a:pt x="13992" y="1887"/>
                  <a:pt x="14021" y="1887"/>
                </a:cubicBezTo>
                <a:cubicBezTo>
                  <a:pt x="14050" y="1887"/>
                  <a:pt x="14074" y="1842"/>
                  <a:pt x="14074" y="1785"/>
                </a:cubicBezTo>
                <a:lnTo>
                  <a:pt x="14074" y="1564"/>
                </a:lnTo>
                <a:cubicBezTo>
                  <a:pt x="14074" y="1507"/>
                  <a:pt x="14050" y="1460"/>
                  <a:pt x="14021" y="1460"/>
                </a:cubicBezTo>
                <a:close/>
                <a:moveTo>
                  <a:pt x="14335" y="1460"/>
                </a:moveTo>
                <a:cubicBezTo>
                  <a:pt x="14306" y="1460"/>
                  <a:pt x="14282" y="1507"/>
                  <a:pt x="14282" y="1564"/>
                </a:cubicBezTo>
                <a:lnTo>
                  <a:pt x="14282" y="1785"/>
                </a:lnTo>
                <a:cubicBezTo>
                  <a:pt x="14282" y="1842"/>
                  <a:pt x="14306" y="1887"/>
                  <a:pt x="14335" y="1887"/>
                </a:cubicBezTo>
                <a:cubicBezTo>
                  <a:pt x="14364" y="1887"/>
                  <a:pt x="14388" y="1842"/>
                  <a:pt x="14388" y="1785"/>
                </a:cubicBezTo>
                <a:lnTo>
                  <a:pt x="14388" y="1564"/>
                </a:lnTo>
                <a:cubicBezTo>
                  <a:pt x="14388" y="1507"/>
                  <a:pt x="14364" y="1460"/>
                  <a:pt x="14335" y="1460"/>
                </a:cubicBezTo>
                <a:close/>
                <a:moveTo>
                  <a:pt x="15185" y="1460"/>
                </a:moveTo>
                <a:cubicBezTo>
                  <a:pt x="15156" y="1460"/>
                  <a:pt x="15132" y="1507"/>
                  <a:pt x="15132" y="1564"/>
                </a:cubicBezTo>
                <a:lnTo>
                  <a:pt x="15132" y="1785"/>
                </a:lnTo>
                <a:cubicBezTo>
                  <a:pt x="15132" y="1842"/>
                  <a:pt x="15156" y="1887"/>
                  <a:pt x="15185" y="1887"/>
                </a:cubicBezTo>
                <a:cubicBezTo>
                  <a:pt x="15214" y="1887"/>
                  <a:pt x="15237" y="1842"/>
                  <a:pt x="15237" y="1785"/>
                </a:cubicBezTo>
                <a:lnTo>
                  <a:pt x="15237" y="1564"/>
                </a:lnTo>
                <a:cubicBezTo>
                  <a:pt x="15237" y="1507"/>
                  <a:pt x="15214" y="1460"/>
                  <a:pt x="15185" y="1460"/>
                </a:cubicBezTo>
                <a:close/>
                <a:moveTo>
                  <a:pt x="15500" y="1460"/>
                </a:moveTo>
                <a:cubicBezTo>
                  <a:pt x="15470" y="1460"/>
                  <a:pt x="15447" y="1507"/>
                  <a:pt x="15447" y="1564"/>
                </a:cubicBezTo>
                <a:lnTo>
                  <a:pt x="15447" y="1785"/>
                </a:lnTo>
                <a:cubicBezTo>
                  <a:pt x="15447" y="1842"/>
                  <a:pt x="15470" y="1887"/>
                  <a:pt x="15500" y="1887"/>
                </a:cubicBezTo>
                <a:cubicBezTo>
                  <a:pt x="15529" y="1887"/>
                  <a:pt x="15551" y="1842"/>
                  <a:pt x="15551" y="1785"/>
                </a:cubicBezTo>
                <a:lnTo>
                  <a:pt x="15551" y="1564"/>
                </a:lnTo>
                <a:cubicBezTo>
                  <a:pt x="15551" y="1507"/>
                  <a:pt x="15529" y="1460"/>
                  <a:pt x="15500" y="1460"/>
                </a:cubicBezTo>
                <a:close/>
                <a:moveTo>
                  <a:pt x="16349" y="1460"/>
                </a:moveTo>
                <a:cubicBezTo>
                  <a:pt x="16320" y="1460"/>
                  <a:pt x="16296" y="1507"/>
                  <a:pt x="16296" y="1564"/>
                </a:cubicBezTo>
                <a:lnTo>
                  <a:pt x="16296" y="1785"/>
                </a:lnTo>
                <a:cubicBezTo>
                  <a:pt x="16296" y="1842"/>
                  <a:pt x="16320" y="1887"/>
                  <a:pt x="16349" y="1887"/>
                </a:cubicBezTo>
                <a:cubicBezTo>
                  <a:pt x="16378" y="1887"/>
                  <a:pt x="16401" y="1842"/>
                  <a:pt x="16401" y="1785"/>
                </a:cubicBezTo>
                <a:lnTo>
                  <a:pt x="16401" y="1564"/>
                </a:lnTo>
                <a:cubicBezTo>
                  <a:pt x="16401" y="1507"/>
                  <a:pt x="16378" y="1460"/>
                  <a:pt x="16349" y="1460"/>
                </a:cubicBezTo>
                <a:close/>
                <a:moveTo>
                  <a:pt x="16663" y="1460"/>
                </a:moveTo>
                <a:cubicBezTo>
                  <a:pt x="16634" y="1460"/>
                  <a:pt x="16611" y="1507"/>
                  <a:pt x="16611" y="1564"/>
                </a:cubicBezTo>
                <a:lnTo>
                  <a:pt x="16611" y="1785"/>
                </a:lnTo>
                <a:cubicBezTo>
                  <a:pt x="16611" y="1842"/>
                  <a:pt x="16634" y="1887"/>
                  <a:pt x="16663" y="1887"/>
                </a:cubicBezTo>
                <a:cubicBezTo>
                  <a:pt x="16692" y="1887"/>
                  <a:pt x="16716" y="1842"/>
                  <a:pt x="16716" y="1785"/>
                </a:cubicBezTo>
                <a:lnTo>
                  <a:pt x="16716" y="1564"/>
                </a:lnTo>
                <a:cubicBezTo>
                  <a:pt x="16716" y="1507"/>
                  <a:pt x="16692" y="1460"/>
                  <a:pt x="16663" y="1460"/>
                </a:cubicBezTo>
                <a:close/>
                <a:moveTo>
                  <a:pt x="17512" y="1460"/>
                </a:moveTo>
                <a:cubicBezTo>
                  <a:pt x="17483" y="1460"/>
                  <a:pt x="17459" y="1507"/>
                  <a:pt x="17459" y="1564"/>
                </a:cubicBezTo>
                <a:lnTo>
                  <a:pt x="17459" y="1785"/>
                </a:lnTo>
                <a:cubicBezTo>
                  <a:pt x="17459" y="1842"/>
                  <a:pt x="17483" y="1887"/>
                  <a:pt x="17512" y="1887"/>
                </a:cubicBezTo>
                <a:cubicBezTo>
                  <a:pt x="17541" y="1887"/>
                  <a:pt x="17565" y="1842"/>
                  <a:pt x="17565" y="1785"/>
                </a:cubicBezTo>
                <a:lnTo>
                  <a:pt x="17565" y="1564"/>
                </a:lnTo>
                <a:cubicBezTo>
                  <a:pt x="17565" y="1507"/>
                  <a:pt x="17541" y="1460"/>
                  <a:pt x="17512" y="1460"/>
                </a:cubicBezTo>
                <a:close/>
                <a:moveTo>
                  <a:pt x="17827" y="1460"/>
                </a:moveTo>
                <a:cubicBezTo>
                  <a:pt x="17798" y="1460"/>
                  <a:pt x="17774" y="1507"/>
                  <a:pt x="17774" y="1564"/>
                </a:cubicBezTo>
                <a:lnTo>
                  <a:pt x="17774" y="1785"/>
                </a:lnTo>
                <a:cubicBezTo>
                  <a:pt x="17774" y="1842"/>
                  <a:pt x="17798" y="1887"/>
                  <a:pt x="17827" y="1887"/>
                </a:cubicBezTo>
                <a:cubicBezTo>
                  <a:pt x="17856" y="1887"/>
                  <a:pt x="17880" y="1842"/>
                  <a:pt x="17880" y="1785"/>
                </a:cubicBezTo>
                <a:lnTo>
                  <a:pt x="17880" y="1564"/>
                </a:lnTo>
                <a:cubicBezTo>
                  <a:pt x="17880" y="1507"/>
                  <a:pt x="17856" y="1460"/>
                  <a:pt x="17827" y="1460"/>
                </a:cubicBezTo>
                <a:close/>
                <a:moveTo>
                  <a:pt x="18677" y="1460"/>
                </a:moveTo>
                <a:cubicBezTo>
                  <a:pt x="18648" y="1460"/>
                  <a:pt x="18624" y="1507"/>
                  <a:pt x="18624" y="1564"/>
                </a:cubicBezTo>
                <a:lnTo>
                  <a:pt x="18624" y="1785"/>
                </a:lnTo>
                <a:cubicBezTo>
                  <a:pt x="18624" y="1842"/>
                  <a:pt x="18648" y="1887"/>
                  <a:pt x="18677" y="1887"/>
                </a:cubicBezTo>
                <a:cubicBezTo>
                  <a:pt x="18706" y="1887"/>
                  <a:pt x="18730" y="1842"/>
                  <a:pt x="18730" y="1785"/>
                </a:cubicBezTo>
                <a:lnTo>
                  <a:pt x="18730" y="1564"/>
                </a:lnTo>
                <a:cubicBezTo>
                  <a:pt x="18730" y="1507"/>
                  <a:pt x="18706" y="1460"/>
                  <a:pt x="18677" y="1460"/>
                </a:cubicBezTo>
                <a:close/>
                <a:moveTo>
                  <a:pt x="18991" y="1460"/>
                </a:moveTo>
                <a:cubicBezTo>
                  <a:pt x="18962" y="1460"/>
                  <a:pt x="18938" y="1507"/>
                  <a:pt x="18938" y="1564"/>
                </a:cubicBezTo>
                <a:lnTo>
                  <a:pt x="18938" y="1785"/>
                </a:lnTo>
                <a:cubicBezTo>
                  <a:pt x="18938" y="1842"/>
                  <a:pt x="18962" y="1887"/>
                  <a:pt x="18991" y="1887"/>
                </a:cubicBezTo>
                <a:cubicBezTo>
                  <a:pt x="19020" y="1887"/>
                  <a:pt x="19044" y="1842"/>
                  <a:pt x="19044" y="1785"/>
                </a:cubicBezTo>
                <a:lnTo>
                  <a:pt x="19044" y="1564"/>
                </a:lnTo>
                <a:cubicBezTo>
                  <a:pt x="19044" y="1507"/>
                  <a:pt x="19020" y="1460"/>
                  <a:pt x="18991" y="1460"/>
                </a:cubicBezTo>
                <a:close/>
                <a:moveTo>
                  <a:pt x="19841" y="1460"/>
                </a:moveTo>
                <a:cubicBezTo>
                  <a:pt x="19812" y="1460"/>
                  <a:pt x="19788" y="1507"/>
                  <a:pt x="19788" y="1564"/>
                </a:cubicBezTo>
                <a:lnTo>
                  <a:pt x="19788" y="1785"/>
                </a:lnTo>
                <a:cubicBezTo>
                  <a:pt x="19788" y="1842"/>
                  <a:pt x="19812" y="1887"/>
                  <a:pt x="19841" y="1887"/>
                </a:cubicBezTo>
                <a:cubicBezTo>
                  <a:pt x="19870" y="1887"/>
                  <a:pt x="19894" y="1842"/>
                  <a:pt x="19894" y="1785"/>
                </a:cubicBezTo>
                <a:lnTo>
                  <a:pt x="19894" y="1564"/>
                </a:lnTo>
                <a:cubicBezTo>
                  <a:pt x="19894" y="1507"/>
                  <a:pt x="19870" y="1460"/>
                  <a:pt x="19841" y="1460"/>
                </a:cubicBezTo>
                <a:close/>
                <a:moveTo>
                  <a:pt x="20155" y="1460"/>
                </a:moveTo>
                <a:cubicBezTo>
                  <a:pt x="20126" y="1460"/>
                  <a:pt x="20102" y="1507"/>
                  <a:pt x="20102" y="1564"/>
                </a:cubicBezTo>
                <a:lnTo>
                  <a:pt x="20102" y="1785"/>
                </a:lnTo>
                <a:cubicBezTo>
                  <a:pt x="20102" y="1842"/>
                  <a:pt x="20126" y="1887"/>
                  <a:pt x="20155" y="1887"/>
                </a:cubicBezTo>
                <a:cubicBezTo>
                  <a:pt x="20184" y="1887"/>
                  <a:pt x="20207" y="1842"/>
                  <a:pt x="20207" y="1785"/>
                </a:cubicBezTo>
                <a:lnTo>
                  <a:pt x="20207" y="1564"/>
                </a:lnTo>
                <a:cubicBezTo>
                  <a:pt x="20207" y="1507"/>
                  <a:pt x="20184" y="1460"/>
                  <a:pt x="20155" y="1460"/>
                </a:cubicBezTo>
                <a:close/>
                <a:moveTo>
                  <a:pt x="21004" y="1460"/>
                </a:moveTo>
                <a:cubicBezTo>
                  <a:pt x="20975" y="1460"/>
                  <a:pt x="20952" y="1507"/>
                  <a:pt x="20952" y="1564"/>
                </a:cubicBezTo>
                <a:lnTo>
                  <a:pt x="20952" y="1785"/>
                </a:lnTo>
                <a:cubicBezTo>
                  <a:pt x="20952" y="1842"/>
                  <a:pt x="20975" y="1887"/>
                  <a:pt x="21004" y="1887"/>
                </a:cubicBezTo>
                <a:cubicBezTo>
                  <a:pt x="21033" y="1887"/>
                  <a:pt x="21057" y="1842"/>
                  <a:pt x="21057" y="1785"/>
                </a:cubicBezTo>
                <a:lnTo>
                  <a:pt x="21057" y="1564"/>
                </a:lnTo>
                <a:cubicBezTo>
                  <a:pt x="21057" y="1507"/>
                  <a:pt x="21033" y="1460"/>
                  <a:pt x="21004" y="1460"/>
                </a:cubicBezTo>
                <a:close/>
                <a:moveTo>
                  <a:pt x="21319" y="1460"/>
                </a:moveTo>
                <a:cubicBezTo>
                  <a:pt x="21289" y="1460"/>
                  <a:pt x="21267" y="1507"/>
                  <a:pt x="21267" y="1564"/>
                </a:cubicBezTo>
                <a:lnTo>
                  <a:pt x="21267" y="1785"/>
                </a:lnTo>
                <a:cubicBezTo>
                  <a:pt x="21267" y="1842"/>
                  <a:pt x="21289" y="1887"/>
                  <a:pt x="21319" y="1887"/>
                </a:cubicBezTo>
                <a:cubicBezTo>
                  <a:pt x="21348" y="1887"/>
                  <a:pt x="21372" y="1842"/>
                  <a:pt x="21372" y="1785"/>
                </a:cubicBezTo>
                <a:lnTo>
                  <a:pt x="21372" y="1564"/>
                </a:lnTo>
                <a:cubicBezTo>
                  <a:pt x="21372" y="1507"/>
                  <a:pt x="21348" y="1460"/>
                  <a:pt x="21319" y="1460"/>
                </a:cubicBezTo>
                <a:close/>
                <a:moveTo>
                  <a:pt x="281" y="2190"/>
                </a:moveTo>
                <a:cubicBezTo>
                  <a:pt x="252" y="2190"/>
                  <a:pt x="228" y="2237"/>
                  <a:pt x="228" y="2294"/>
                </a:cubicBezTo>
                <a:lnTo>
                  <a:pt x="228" y="2515"/>
                </a:lnTo>
                <a:cubicBezTo>
                  <a:pt x="228" y="2572"/>
                  <a:pt x="252" y="2617"/>
                  <a:pt x="281" y="2617"/>
                </a:cubicBezTo>
                <a:cubicBezTo>
                  <a:pt x="311" y="2617"/>
                  <a:pt x="334" y="2572"/>
                  <a:pt x="334" y="2515"/>
                </a:cubicBezTo>
                <a:lnTo>
                  <a:pt x="334" y="2294"/>
                </a:lnTo>
                <a:cubicBezTo>
                  <a:pt x="334" y="2237"/>
                  <a:pt x="311" y="2190"/>
                  <a:pt x="281" y="2190"/>
                </a:cubicBezTo>
                <a:close/>
                <a:moveTo>
                  <a:pt x="596" y="2190"/>
                </a:moveTo>
                <a:cubicBezTo>
                  <a:pt x="567" y="2190"/>
                  <a:pt x="543" y="2237"/>
                  <a:pt x="543" y="2294"/>
                </a:cubicBezTo>
                <a:lnTo>
                  <a:pt x="543" y="2515"/>
                </a:lnTo>
                <a:cubicBezTo>
                  <a:pt x="543" y="2572"/>
                  <a:pt x="567" y="2617"/>
                  <a:pt x="596" y="2617"/>
                </a:cubicBezTo>
                <a:cubicBezTo>
                  <a:pt x="625" y="2617"/>
                  <a:pt x="649" y="2572"/>
                  <a:pt x="649" y="2515"/>
                </a:cubicBezTo>
                <a:lnTo>
                  <a:pt x="649" y="2294"/>
                </a:lnTo>
                <a:cubicBezTo>
                  <a:pt x="649" y="2237"/>
                  <a:pt x="625" y="2190"/>
                  <a:pt x="596" y="2190"/>
                </a:cubicBezTo>
                <a:close/>
                <a:moveTo>
                  <a:pt x="1446" y="2190"/>
                </a:moveTo>
                <a:cubicBezTo>
                  <a:pt x="1417" y="2190"/>
                  <a:pt x="1393" y="2237"/>
                  <a:pt x="1393" y="2294"/>
                </a:cubicBezTo>
                <a:lnTo>
                  <a:pt x="1393" y="2515"/>
                </a:lnTo>
                <a:cubicBezTo>
                  <a:pt x="1393" y="2572"/>
                  <a:pt x="1417" y="2617"/>
                  <a:pt x="1446" y="2617"/>
                </a:cubicBezTo>
                <a:cubicBezTo>
                  <a:pt x="1475" y="2617"/>
                  <a:pt x="1499" y="2572"/>
                  <a:pt x="1499" y="2515"/>
                </a:cubicBezTo>
                <a:lnTo>
                  <a:pt x="1499" y="2294"/>
                </a:lnTo>
                <a:cubicBezTo>
                  <a:pt x="1499" y="2237"/>
                  <a:pt x="1475" y="2190"/>
                  <a:pt x="1446" y="2190"/>
                </a:cubicBezTo>
                <a:close/>
                <a:moveTo>
                  <a:pt x="1760" y="2190"/>
                </a:moveTo>
                <a:cubicBezTo>
                  <a:pt x="1731" y="2190"/>
                  <a:pt x="1707" y="2237"/>
                  <a:pt x="1707" y="2294"/>
                </a:cubicBezTo>
                <a:lnTo>
                  <a:pt x="1707" y="2515"/>
                </a:lnTo>
                <a:cubicBezTo>
                  <a:pt x="1707" y="2572"/>
                  <a:pt x="1731" y="2617"/>
                  <a:pt x="1760" y="2617"/>
                </a:cubicBezTo>
                <a:cubicBezTo>
                  <a:pt x="1789" y="2617"/>
                  <a:pt x="1813" y="2572"/>
                  <a:pt x="1813" y="2515"/>
                </a:cubicBezTo>
                <a:lnTo>
                  <a:pt x="1813" y="2294"/>
                </a:lnTo>
                <a:cubicBezTo>
                  <a:pt x="1813" y="2237"/>
                  <a:pt x="1789" y="2190"/>
                  <a:pt x="1760" y="2190"/>
                </a:cubicBezTo>
                <a:close/>
                <a:moveTo>
                  <a:pt x="2610" y="2190"/>
                </a:moveTo>
                <a:cubicBezTo>
                  <a:pt x="2581" y="2190"/>
                  <a:pt x="2557" y="2237"/>
                  <a:pt x="2557" y="2294"/>
                </a:cubicBezTo>
                <a:lnTo>
                  <a:pt x="2557" y="2515"/>
                </a:lnTo>
                <a:cubicBezTo>
                  <a:pt x="2557" y="2572"/>
                  <a:pt x="2581" y="2617"/>
                  <a:pt x="2610" y="2617"/>
                </a:cubicBezTo>
                <a:cubicBezTo>
                  <a:pt x="2639" y="2617"/>
                  <a:pt x="2662" y="2572"/>
                  <a:pt x="2662" y="2515"/>
                </a:cubicBezTo>
                <a:lnTo>
                  <a:pt x="2662" y="2294"/>
                </a:lnTo>
                <a:cubicBezTo>
                  <a:pt x="2662" y="2237"/>
                  <a:pt x="2639" y="2190"/>
                  <a:pt x="2610" y="2190"/>
                </a:cubicBezTo>
                <a:close/>
                <a:moveTo>
                  <a:pt x="2924" y="2190"/>
                </a:moveTo>
                <a:cubicBezTo>
                  <a:pt x="2895" y="2190"/>
                  <a:pt x="2871" y="2237"/>
                  <a:pt x="2871" y="2294"/>
                </a:cubicBezTo>
                <a:lnTo>
                  <a:pt x="2871" y="2515"/>
                </a:lnTo>
                <a:cubicBezTo>
                  <a:pt x="2871" y="2572"/>
                  <a:pt x="2895" y="2617"/>
                  <a:pt x="2924" y="2617"/>
                </a:cubicBezTo>
                <a:cubicBezTo>
                  <a:pt x="2954" y="2617"/>
                  <a:pt x="2976" y="2572"/>
                  <a:pt x="2976" y="2515"/>
                </a:cubicBezTo>
                <a:lnTo>
                  <a:pt x="2976" y="2294"/>
                </a:lnTo>
                <a:cubicBezTo>
                  <a:pt x="2976" y="2237"/>
                  <a:pt x="2954" y="2190"/>
                  <a:pt x="2924" y="2190"/>
                </a:cubicBezTo>
                <a:close/>
                <a:moveTo>
                  <a:pt x="3773" y="2190"/>
                </a:moveTo>
                <a:cubicBezTo>
                  <a:pt x="3744" y="2190"/>
                  <a:pt x="3721" y="2237"/>
                  <a:pt x="3721" y="2294"/>
                </a:cubicBezTo>
                <a:lnTo>
                  <a:pt x="3721" y="2515"/>
                </a:lnTo>
                <a:cubicBezTo>
                  <a:pt x="3721" y="2572"/>
                  <a:pt x="3744" y="2617"/>
                  <a:pt x="3773" y="2617"/>
                </a:cubicBezTo>
                <a:cubicBezTo>
                  <a:pt x="3802" y="2617"/>
                  <a:pt x="3826" y="2572"/>
                  <a:pt x="3826" y="2515"/>
                </a:cubicBezTo>
                <a:lnTo>
                  <a:pt x="3826" y="2294"/>
                </a:lnTo>
                <a:cubicBezTo>
                  <a:pt x="3826" y="2237"/>
                  <a:pt x="3802" y="2190"/>
                  <a:pt x="3773" y="2190"/>
                </a:cubicBezTo>
                <a:close/>
                <a:moveTo>
                  <a:pt x="4088" y="2190"/>
                </a:moveTo>
                <a:cubicBezTo>
                  <a:pt x="4058" y="2190"/>
                  <a:pt x="4035" y="2237"/>
                  <a:pt x="4035" y="2294"/>
                </a:cubicBezTo>
                <a:lnTo>
                  <a:pt x="4035" y="2515"/>
                </a:lnTo>
                <a:cubicBezTo>
                  <a:pt x="4035" y="2572"/>
                  <a:pt x="4058" y="2617"/>
                  <a:pt x="4088" y="2617"/>
                </a:cubicBezTo>
                <a:cubicBezTo>
                  <a:pt x="4117" y="2617"/>
                  <a:pt x="4141" y="2572"/>
                  <a:pt x="4141" y="2515"/>
                </a:cubicBezTo>
                <a:lnTo>
                  <a:pt x="4141" y="2294"/>
                </a:lnTo>
                <a:cubicBezTo>
                  <a:pt x="4141" y="2237"/>
                  <a:pt x="4117" y="2190"/>
                  <a:pt x="4088" y="2190"/>
                </a:cubicBezTo>
                <a:close/>
                <a:moveTo>
                  <a:pt x="4937" y="2190"/>
                </a:moveTo>
                <a:cubicBezTo>
                  <a:pt x="4908" y="2190"/>
                  <a:pt x="4884" y="2237"/>
                  <a:pt x="4884" y="2294"/>
                </a:cubicBezTo>
                <a:lnTo>
                  <a:pt x="4884" y="2515"/>
                </a:lnTo>
                <a:cubicBezTo>
                  <a:pt x="4884" y="2572"/>
                  <a:pt x="4908" y="2617"/>
                  <a:pt x="4937" y="2617"/>
                </a:cubicBezTo>
                <a:cubicBezTo>
                  <a:pt x="4966" y="2617"/>
                  <a:pt x="4990" y="2572"/>
                  <a:pt x="4990" y="2515"/>
                </a:cubicBezTo>
                <a:lnTo>
                  <a:pt x="4990" y="2294"/>
                </a:lnTo>
                <a:cubicBezTo>
                  <a:pt x="4990" y="2237"/>
                  <a:pt x="4966" y="2190"/>
                  <a:pt x="4937" y="2190"/>
                </a:cubicBezTo>
                <a:close/>
                <a:moveTo>
                  <a:pt x="5252" y="2190"/>
                </a:moveTo>
                <a:cubicBezTo>
                  <a:pt x="5223" y="2190"/>
                  <a:pt x="5199" y="2237"/>
                  <a:pt x="5199" y="2294"/>
                </a:cubicBezTo>
                <a:lnTo>
                  <a:pt x="5199" y="2515"/>
                </a:lnTo>
                <a:cubicBezTo>
                  <a:pt x="5199" y="2572"/>
                  <a:pt x="5223" y="2617"/>
                  <a:pt x="5252" y="2617"/>
                </a:cubicBezTo>
                <a:cubicBezTo>
                  <a:pt x="5281" y="2617"/>
                  <a:pt x="5305" y="2572"/>
                  <a:pt x="5305" y="2515"/>
                </a:cubicBezTo>
                <a:lnTo>
                  <a:pt x="5305" y="2294"/>
                </a:lnTo>
                <a:cubicBezTo>
                  <a:pt x="5305" y="2237"/>
                  <a:pt x="5281" y="2190"/>
                  <a:pt x="5252" y="2190"/>
                </a:cubicBezTo>
                <a:close/>
                <a:moveTo>
                  <a:pt x="6102" y="2190"/>
                </a:moveTo>
                <a:cubicBezTo>
                  <a:pt x="6072" y="2190"/>
                  <a:pt x="6049" y="2237"/>
                  <a:pt x="6049" y="2294"/>
                </a:cubicBezTo>
                <a:lnTo>
                  <a:pt x="6049" y="2515"/>
                </a:lnTo>
                <a:cubicBezTo>
                  <a:pt x="6049" y="2572"/>
                  <a:pt x="6072" y="2617"/>
                  <a:pt x="6102" y="2617"/>
                </a:cubicBezTo>
                <a:cubicBezTo>
                  <a:pt x="6131" y="2617"/>
                  <a:pt x="6155" y="2572"/>
                  <a:pt x="6155" y="2515"/>
                </a:cubicBezTo>
                <a:lnTo>
                  <a:pt x="6155" y="2294"/>
                </a:lnTo>
                <a:cubicBezTo>
                  <a:pt x="6155" y="2237"/>
                  <a:pt x="6131" y="2190"/>
                  <a:pt x="6102" y="2190"/>
                </a:cubicBezTo>
                <a:close/>
                <a:moveTo>
                  <a:pt x="6416" y="2190"/>
                </a:moveTo>
                <a:cubicBezTo>
                  <a:pt x="6387" y="2190"/>
                  <a:pt x="6363" y="2237"/>
                  <a:pt x="6363" y="2294"/>
                </a:cubicBezTo>
                <a:lnTo>
                  <a:pt x="6363" y="2515"/>
                </a:lnTo>
                <a:cubicBezTo>
                  <a:pt x="6363" y="2572"/>
                  <a:pt x="6387" y="2617"/>
                  <a:pt x="6416" y="2617"/>
                </a:cubicBezTo>
                <a:cubicBezTo>
                  <a:pt x="6445" y="2617"/>
                  <a:pt x="6469" y="2572"/>
                  <a:pt x="6469" y="2515"/>
                </a:cubicBezTo>
                <a:lnTo>
                  <a:pt x="6469" y="2294"/>
                </a:lnTo>
                <a:cubicBezTo>
                  <a:pt x="6469" y="2237"/>
                  <a:pt x="6445" y="2190"/>
                  <a:pt x="6416" y="2190"/>
                </a:cubicBezTo>
                <a:close/>
                <a:moveTo>
                  <a:pt x="7266" y="2190"/>
                </a:moveTo>
                <a:cubicBezTo>
                  <a:pt x="7237" y="2190"/>
                  <a:pt x="7213" y="2237"/>
                  <a:pt x="7213" y="2294"/>
                </a:cubicBezTo>
                <a:lnTo>
                  <a:pt x="7213" y="2515"/>
                </a:lnTo>
                <a:cubicBezTo>
                  <a:pt x="7213" y="2572"/>
                  <a:pt x="7237" y="2617"/>
                  <a:pt x="7266" y="2617"/>
                </a:cubicBezTo>
                <a:cubicBezTo>
                  <a:pt x="7295" y="2617"/>
                  <a:pt x="7318" y="2572"/>
                  <a:pt x="7318" y="2515"/>
                </a:cubicBezTo>
                <a:lnTo>
                  <a:pt x="7318" y="2294"/>
                </a:lnTo>
                <a:cubicBezTo>
                  <a:pt x="7318" y="2237"/>
                  <a:pt x="7295" y="2190"/>
                  <a:pt x="7266" y="2190"/>
                </a:cubicBezTo>
                <a:close/>
                <a:moveTo>
                  <a:pt x="7580" y="2190"/>
                </a:moveTo>
                <a:cubicBezTo>
                  <a:pt x="7551" y="2190"/>
                  <a:pt x="7527" y="2237"/>
                  <a:pt x="7527" y="2294"/>
                </a:cubicBezTo>
                <a:lnTo>
                  <a:pt x="7527" y="2515"/>
                </a:lnTo>
                <a:cubicBezTo>
                  <a:pt x="7527" y="2572"/>
                  <a:pt x="7551" y="2617"/>
                  <a:pt x="7580" y="2617"/>
                </a:cubicBezTo>
                <a:cubicBezTo>
                  <a:pt x="7609" y="2617"/>
                  <a:pt x="7632" y="2572"/>
                  <a:pt x="7632" y="2515"/>
                </a:cubicBezTo>
                <a:lnTo>
                  <a:pt x="7632" y="2294"/>
                </a:lnTo>
                <a:cubicBezTo>
                  <a:pt x="7632" y="2237"/>
                  <a:pt x="7609" y="2190"/>
                  <a:pt x="7580" y="2190"/>
                </a:cubicBezTo>
                <a:close/>
                <a:moveTo>
                  <a:pt x="8429" y="2190"/>
                </a:moveTo>
                <a:cubicBezTo>
                  <a:pt x="8400" y="2190"/>
                  <a:pt x="8377" y="2237"/>
                  <a:pt x="8377" y="2294"/>
                </a:cubicBezTo>
                <a:lnTo>
                  <a:pt x="8377" y="2515"/>
                </a:lnTo>
                <a:cubicBezTo>
                  <a:pt x="8377" y="2572"/>
                  <a:pt x="8400" y="2617"/>
                  <a:pt x="8429" y="2617"/>
                </a:cubicBezTo>
                <a:cubicBezTo>
                  <a:pt x="8458" y="2617"/>
                  <a:pt x="8482" y="2572"/>
                  <a:pt x="8482" y="2515"/>
                </a:cubicBezTo>
                <a:lnTo>
                  <a:pt x="8482" y="2294"/>
                </a:lnTo>
                <a:cubicBezTo>
                  <a:pt x="8482" y="2237"/>
                  <a:pt x="8458" y="2190"/>
                  <a:pt x="8429" y="2190"/>
                </a:cubicBezTo>
                <a:close/>
                <a:moveTo>
                  <a:pt x="8744" y="2190"/>
                </a:moveTo>
                <a:cubicBezTo>
                  <a:pt x="8714" y="2190"/>
                  <a:pt x="8691" y="2237"/>
                  <a:pt x="8691" y="2294"/>
                </a:cubicBezTo>
                <a:lnTo>
                  <a:pt x="8691" y="2515"/>
                </a:lnTo>
                <a:cubicBezTo>
                  <a:pt x="8691" y="2572"/>
                  <a:pt x="8714" y="2617"/>
                  <a:pt x="8744" y="2617"/>
                </a:cubicBezTo>
                <a:cubicBezTo>
                  <a:pt x="8773" y="2617"/>
                  <a:pt x="8796" y="2572"/>
                  <a:pt x="8796" y="2515"/>
                </a:cubicBezTo>
                <a:lnTo>
                  <a:pt x="8796" y="2294"/>
                </a:lnTo>
                <a:cubicBezTo>
                  <a:pt x="8796" y="2237"/>
                  <a:pt x="8773" y="2190"/>
                  <a:pt x="8744" y="2190"/>
                </a:cubicBezTo>
                <a:close/>
                <a:moveTo>
                  <a:pt x="9593" y="2190"/>
                </a:moveTo>
                <a:cubicBezTo>
                  <a:pt x="9564" y="2190"/>
                  <a:pt x="9540" y="2237"/>
                  <a:pt x="9540" y="2294"/>
                </a:cubicBezTo>
                <a:lnTo>
                  <a:pt x="9540" y="2515"/>
                </a:lnTo>
                <a:cubicBezTo>
                  <a:pt x="9540" y="2572"/>
                  <a:pt x="9564" y="2617"/>
                  <a:pt x="9593" y="2617"/>
                </a:cubicBezTo>
                <a:cubicBezTo>
                  <a:pt x="9622" y="2617"/>
                  <a:pt x="9646" y="2572"/>
                  <a:pt x="9646" y="2515"/>
                </a:cubicBezTo>
                <a:lnTo>
                  <a:pt x="9646" y="2294"/>
                </a:lnTo>
                <a:cubicBezTo>
                  <a:pt x="9646" y="2237"/>
                  <a:pt x="9622" y="2190"/>
                  <a:pt x="9593" y="2190"/>
                </a:cubicBezTo>
                <a:close/>
                <a:moveTo>
                  <a:pt x="9908" y="2190"/>
                </a:moveTo>
                <a:cubicBezTo>
                  <a:pt x="9879" y="2190"/>
                  <a:pt x="9855" y="2237"/>
                  <a:pt x="9855" y="2294"/>
                </a:cubicBezTo>
                <a:lnTo>
                  <a:pt x="9855" y="2515"/>
                </a:lnTo>
                <a:cubicBezTo>
                  <a:pt x="9855" y="2572"/>
                  <a:pt x="9879" y="2617"/>
                  <a:pt x="9908" y="2617"/>
                </a:cubicBezTo>
                <a:cubicBezTo>
                  <a:pt x="9937" y="2617"/>
                  <a:pt x="9961" y="2572"/>
                  <a:pt x="9961" y="2515"/>
                </a:cubicBezTo>
                <a:lnTo>
                  <a:pt x="9961" y="2294"/>
                </a:lnTo>
                <a:cubicBezTo>
                  <a:pt x="9961" y="2237"/>
                  <a:pt x="9937" y="2190"/>
                  <a:pt x="9908" y="2190"/>
                </a:cubicBezTo>
                <a:close/>
                <a:moveTo>
                  <a:pt x="10758" y="2190"/>
                </a:moveTo>
                <a:cubicBezTo>
                  <a:pt x="10728" y="2190"/>
                  <a:pt x="10705" y="2237"/>
                  <a:pt x="10705" y="2294"/>
                </a:cubicBezTo>
                <a:lnTo>
                  <a:pt x="10705" y="2515"/>
                </a:lnTo>
                <a:cubicBezTo>
                  <a:pt x="10705" y="2572"/>
                  <a:pt x="10728" y="2617"/>
                  <a:pt x="10758" y="2617"/>
                </a:cubicBezTo>
                <a:cubicBezTo>
                  <a:pt x="10787" y="2617"/>
                  <a:pt x="10810" y="2572"/>
                  <a:pt x="10810" y="2515"/>
                </a:cubicBezTo>
                <a:lnTo>
                  <a:pt x="10810" y="2294"/>
                </a:lnTo>
                <a:cubicBezTo>
                  <a:pt x="10810" y="2237"/>
                  <a:pt x="10787" y="2190"/>
                  <a:pt x="10758" y="2190"/>
                </a:cubicBezTo>
                <a:close/>
                <a:moveTo>
                  <a:pt x="11072" y="2190"/>
                </a:moveTo>
                <a:cubicBezTo>
                  <a:pt x="11043" y="2190"/>
                  <a:pt x="11019" y="2237"/>
                  <a:pt x="11019" y="2294"/>
                </a:cubicBezTo>
                <a:lnTo>
                  <a:pt x="11019" y="2515"/>
                </a:lnTo>
                <a:cubicBezTo>
                  <a:pt x="11019" y="2572"/>
                  <a:pt x="11043" y="2617"/>
                  <a:pt x="11072" y="2617"/>
                </a:cubicBezTo>
                <a:cubicBezTo>
                  <a:pt x="11101" y="2617"/>
                  <a:pt x="11125" y="2572"/>
                  <a:pt x="11125" y="2515"/>
                </a:cubicBezTo>
                <a:lnTo>
                  <a:pt x="11125" y="2294"/>
                </a:lnTo>
                <a:cubicBezTo>
                  <a:pt x="11125" y="2237"/>
                  <a:pt x="11101" y="2190"/>
                  <a:pt x="11072" y="2190"/>
                </a:cubicBezTo>
                <a:close/>
                <a:moveTo>
                  <a:pt x="11922" y="2190"/>
                </a:moveTo>
                <a:cubicBezTo>
                  <a:pt x="11893" y="2190"/>
                  <a:pt x="11869" y="2237"/>
                  <a:pt x="11869" y="2294"/>
                </a:cubicBezTo>
                <a:lnTo>
                  <a:pt x="11869" y="2515"/>
                </a:lnTo>
                <a:cubicBezTo>
                  <a:pt x="11869" y="2572"/>
                  <a:pt x="11893" y="2617"/>
                  <a:pt x="11922" y="2617"/>
                </a:cubicBezTo>
                <a:cubicBezTo>
                  <a:pt x="11951" y="2617"/>
                  <a:pt x="11974" y="2572"/>
                  <a:pt x="11974" y="2515"/>
                </a:cubicBezTo>
                <a:lnTo>
                  <a:pt x="11974" y="2294"/>
                </a:lnTo>
                <a:cubicBezTo>
                  <a:pt x="11974" y="2237"/>
                  <a:pt x="11951" y="2190"/>
                  <a:pt x="11922" y="2190"/>
                </a:cubicBezTo>
                <a:close/>
                <a:moveTo>
                  <a:pt x="12236" y="2190"/>
                </a:moveTo>
                <a:cubicBezTo>
                  <a:pt x="12207" y="2190"/>
                  <a:pt x="12183" y="2237"/>
                  <a:pt x="12183" y="2294"/>
                </a:cubicBezTo>
                <a:lnTo>
                  <a:pt x="12183" y="2515"/>
                </a:lnTo>
                <a:cubicBezTo>
                  <a:pt x="12183" y="2572"/>
                  <a:pt x="12207" y="2617"/>
                  <a:pt x="12236" y="2617"/>
                </a:cubicBezTo>
                <a:cubicBezTo>
                  <a:pt x="12265" y="2617"/>
                  <a:pt x="12288" y="2572"/>
                  <a:pt x="12288" y="2515"/>
                </a:cubicBezTo>
                <a:lnTo>
                  <a:pt x="12288" y="2294"/>
                </a:lnTo>
                <a:cubicBezTo>
                  <a:pt x="12288" y="2237"/>
                  <a:pt x="12265" y="2190"/>
                  <a:pt x="12236" y="2190"/>
                </a:cubicBezTo>
                <a:close/>
                <a:moveTo>
                  <a:pt x="13085" y="2190"/>
                </a:moveTo>
                <a:cubicBezTo>
                  <a:pt x="13056" y="2190"/>
                  <a:pt x="13032" y="2237"/>
                  <a:pt x="13032" y="2294"/>
                </a:cubicBezTo>
                <a:lnTo>
                  <a:pt x="13032" y="2515"/>
                </a:lnTo>
                <a:cubicBezTo>
                  <a:pt x="13032" y="2572"/>
                  <a:pt x="13056" y="2617"/>
                  <a:pt x="13085" y="2617"/>
                </a:cubicBezTo>
                <a:cubicBezTo>
                  <a:pt x="13114" y="2617"/>
                  <a:pt x="13138" y="2572"/>
                  <a:pt x="13138" y="2515"/>
                </a:cubicBezTo>
                <a:lnTo>
                  <a:pt x="13138" y="2294"/>
                </a:lnTo>
                <a:cubicBezTo>
                  <a:pt x="13138" y="2237"/>
                  <a:pt x="13114" y="2190"/>
                  <a:pt x="13085" y="2190"/>
                </a:cubicBezTo>
                <a:close/>
                <a:moveTo>
                  <a:pt x="13399" y="2190"/>
                </a:moveTo>
                <a:cubicBezTo>
                  <a:pt x="13370" y="2190"/>
                  <a:pt x="13348" y="2237"/>
                  <a:pt x="13348" y="2294"/>
                </a:cubicBezTo>
                <a:lnTo>
                  <a:pt x="13348" y="2515"/>
                </a:lnTo>
                <a:cubicBezTo>
                  <a:pt x="13348" y="2572"/>
                  <a:pt x="13370" y="2617"/>
                  <a:pt x="13399" y="2617"/>
                </a:cubicBezTo>
                <a:cubicBezTo>
                  <a:pt x="13428" y="2617"/>
                  <a:pt x="13452" y="2572"/>
                  <a:pt x="13452" y="2515"/>
                </a:cubicBezTo>
                <a:lnTo>
                  <a:pt x="13452" y="2294"/>
                </a:lnTo>
                <a:cubicBezTo>
                  <a:pt x="13452" y="2237"/>
                  <a:pt x="13428" y="2190"/>
                  <a:pt x="13399" y="2190"/>
                </a:cubicBezTo>
                <a:close/>
                <a:moveTo>
                  <a:pt x="14249" y="2190"/>
                </a:moveTo>
                <a:cubicBezTo>
                  <a:pt x="14220" y="2190"/>
                  <a:pt x="14196" y="2237"/>
                  <a:pt x="14196" y="2294"/>
                </a:cubicBezTo>
                <a:lnTo>
                  <a:pt x="14196" y="2515"/>
                </a:lnTo>
                <a:cubicBezTo>
                  <a:pt x="14196" y="2572"/>
                  <a:pt x="14220" y="2617"/>
                  <a:pt x="14249" y="2617"/>
                </a:cubicBezTo>
                <a:cubicBezTo>
                  <a:pt x="14278" y="2617"/>
                  <a:pt x="14302" y="2572"/>
                  <a:pt x="14302" y="2515"/>
                </a:cubicBezTo>
                <a:lnTo>
                  <a:pt x="14302" y="2294"/>
                </a:lnTo>
                <a:cubicBezTo>
                  <a:pt x="14302" y="2237"/>
                  <a:pt x="14278" y="2190"/>
                  <a:pt x="14249" y="2190"/>
                </a:cubicBezTo>
                <a:close/>
                <a:moveTo>
                  <a:pt x="14564" y="2190"/>
                </a:moveTo>
                <a:cubicBezTo>
                  <a:pt x="14535" y="2190"/>
                  <a:pt x="14511" y="2237"/>
                  <a:pt x="14511" y="2294"/>
                </a:cubicBezTo>
                <a:lnTo>
                  <a:pt x="14511" y="2515"/>
                </a:lnTo>
                <a:cubicBezTo>
                  <a:pt x="14511" y="2572"/>
                  <a:pt x="14535" y="2617"/>
                  <a:pt x="14564" y="2617"/>
                </a:cubicBezTo>
                <a:cubicBezTo>
                  <a:pt x="14593" y="2617"/>
                  <a:pt x="14617" y="2572"/>
                  <a:pt x="14617" y="2515"/>
                </a:cubicBezTo>
                <a:lnTo>
                  <a:pt x="14617" y="2294"/>
                </a:lnTo>
                <a:cubicBezTo>
                  <a:pt x="14617" y="2237"/>
                  <a:pt x="14593" y="2190"/>
                  <a:pt x="14564" y="2190"/>
                </a:cubicBezTo>
                <a:close/>
                <a:moveTo>
                  <a:pt x="15413" y="2190"/>
                </a:moveTo>
                <a:cubicBezTo>
                  <a:pt x="15384" y="2190"/>
                  <a:pt x="15360" y="2237"/>
                  <a:pt x="15360" y="2294"/>
                </a:cubicBezTo>
                <a:lnTo>
                  <a:pt x="15360" y="2515"/>
                </a:lnTo>
                <a:cubicBezTo>
                  <a:pt x="15360" y="2572"/>
                  <a:pt x="15384" y="2617"/>
                  <a:pt x="15413" y="2617"/>
                </a:cubicBezTo>
                <a:cubicBezTo>
                  <a:pt x="15442" y="2617"/>
                  <a:pt x="15465" y="2572"/>
                  <a:pt x="15465" y="2515"/>
                </a:cubicBezTo>
                <a:lnTo>
                  <a:pt x="15465" y="2294"/>
                </a:lnTo>
                <a:cubicBezTo>
                  <a:pt x="15465" y="2237"/>
                  <a:pt x="15442" y="2190"/>
                  <a:pt x="15413" y="2190"/>
                </a:cubicBezTo>
                <a:close/>
                <a:moveTo>
                  <a:pt x="15728" y="2190"/>
                </a:moveTo>
                <a:cubicBezTo>
                  <a:pt x="15699" y="2190"/>
                  <a:pt x="15675" y="2237"/>
                  <a:pt x="15675" y="2294"/>
                </a:cubicBezTo>
                <a:lnTo>
                  <a:pt x="15675" y="2515"/>
                </a:lnTo>
                <a:cubicBezTo>
                  <a:pt x="15675" y="2572"/>
                  <a:pt x="15699" y="2617"/>
                  <a:pt x="15728" y="2617"/>
                </a:cubicBezTo>
                <a:cubicBezTo>
                  <a:pt x="15757" y="2617"/>
                  <a:pt x="15781" y="2572"/>
                  <a:pt x="15781" y="2515"/>
                </a:cubicBezTo>
                <a:lnTo>
                  <a:pt x="15781" y="2294"/>
                </a:lnTo>
                <a:cubicBezTo>
                  <a:pt x="15781" y="2237"/>
                  <a:pt x="15757" y="2190"/>
                  <a:pt x="15728" y="2190"/>
                </a:cubicBezTo>
                <a:close/>
                <a:moveTo>
                  <a:pt x="16578" y="2190"/>
                </a:moveTo>
                <a:cubicBezTo>
                  <a:pt x="16549" y="2190"/>
                  <a:pt x="16525" y="2237"/>
                  <a:pt x="16525" y="2294"/>
                </a:cubicBezTo>
                <a:lnTo>
                  <a:pt x="16525" y="2515"/>
                </a:lnTo>
                <a:cubicBezTo>
                  <a:pt x="16525" y="2572"/>
                  <a:pt x="16549" y="2617"/>
                  <a:pt x="16578" y="2617"/>
                </a:cubicBezTo>
                <a:cubicBezTo>
                  <a:pt x="16607" y="2617"/>
                  <a:pt x="16630" y="2572"/>
                  <a:pt x="16630" y="2515"/>
                </a:cubicBezTo>
                <a:lnTo>
                  <a:pt x="16630" y="2294"/>
                </a:lnTo>
                <a:cubicBezTo>
                  <a:pt x="16630" y="2237"/>
                  <a:pt x="16607" y="2190"/>
                  <a:pt x="16578" y="2190"/>
                </a:cubicBezTo>
                <a:close/>
                <a:moveTo>
                  <a:pt x="16892" y="2190"/>
                </a:moveTo>
                <a:cubicBezTo>
                  <a:pt x="16863" y="2190"/>
                  <a:pt x="16839" y="2237"/>
                  <a:pt x="16839" y="2294"/>
                </a:cubicBezTo>
                <a:lnTo>
                  <a:pt x="16839" y="2515"/>
                </a:lnTo>
                <a:cubicBezTo>
                  <a:pt x="16839" y="2572"/>
                  <a:pt x="16863" y="2617"/>
                  <a:pt x="16892" y="2617"/>
                </a:cubicBezTo>
                <a:cubicBezTo>
                  <a:pt x="16921" y="2617"/>
                  <a:pt x="16944" y="2572"/>
                  <a:pt x="16944" y="2515"/>
                </a:cubicBezTo>
                <a:lnTo>
                  <a:pt x="16944" y="2294"/>
                </a:lnTo>
                <a:cubicBezTo>
                  <a:pt x="16944" y="2237"/>
                  <a:pt x="16921" y="2190"/>
                  <a:pt x="16892" y="2190"/>
                </a:cubicBezTo>
                <a:close/>
                <a:moveTo>
                  <a:pt x="17741" y="2190"/>
                </a:moveTo>
                <a:cubicBezTo>
                  <a:pt x="17712" y="2190"/>
                  <a:pt x="17689" y="2237"/>
                  <a:pt x="17689" y="2294"/>
                </a:cubicBezTo>
                <a:lnTo>
                  <a:pt x="17689" y="2515"/>
                </a:lnTo>
                <a:cubicBezTo>
                  <a:pt x="17689" y="2572"/>
                  <a:pt x="17712" y="2617"/>
                  <a:pt x="17741" y="2617"/>
                </a:cubicBezTo>
                <a:cubicBezTo>
                  <a:pt x="17770" y="2617"/>
                  <a:pt x="17794" y="2572"/>
                  <a:pt x="17794" y="2515"/>
                </a:cubicBezTo>
                <a:lnTo>
                  <a:pt x="17794" y="2294"/>
                </a:lnTo>
                <a:cubicBezTo>
                  <a:pt x="17794" y="2237"/>
                  <a:pt x="17770" y="2190"/>
                  <a:pt x="17741" y="2190"/>
                </a:cubicBezTo>
                <a:close/>
                <a:moveTo>
                  <a:pt x="18055" y="2190"/>
                </a:moveTo>
                <a:cubicBezTo>
                  <a:pt x="18026" y="2190"/>
                  <a:pt x="18002" y="2237"/>
                  <a:pt x="18002" y="2294"/>
                </a:cubicBezTo>
                <a:lnTo>
                  <a:pt x="18002" y="2515"/>
                </a:lnTo>
                <a:cubicBezTo>
                  <a:pt x="18002" y="2572"/>
                  <a:pt x="18026" y="2617"/>
                  <a:pt x="18055" y="2617"/>
                </a:cubicBezTo>
                <a:cubicBezTo>
                  <a:pt x="18085" y="2617"/>
                  <a:pt x="18108" y="2572"/>
                  <a:pt x="18108" y="2515"/>
                </a:cubicBezTo>
                <a:lnTo>
                  <a:pt x="18108" y="2294"/>
                </a:lnTo>
                <a:cubicBezTo>
                  <a:pt x="18108" y="2237"/>
                  <a:pt x="18085" y="2190"/>
                  <a:pt x="18055" y="2190"/>
                </a:cubicBezTo>
                <a:close/>
                <a:moveTo>
                  <a:pt x="18905" y="2190"/>
                </a:moveTo>
                <a:cubicBezTo>
                  <a:pt x="18876" y="2190"/>
                  <a:pt x="18852" y="2237"/>
                  <a:pt x="18852" y="2294"/>
                </a:cubicBezTo>
                <a:lnTo>
                  <a:pt x="18852" y="2515"/>
                </a:lnTo>
                <a:cubicBezTo>
                  <a:pt x="18852" y="2572"/>
                  <a:pt x="18876" y="2617"/>
                  <a:pt x="18905" y="2617"/>
                </a:cubicBezTo>
                <a:cubicBezTo>
                  <a:pt x="18934" y="2617"/>
                  <a:pt x="18958" y="2572"/>
                  <a:pt x="18958" y="2515"/>
                </a:cubicBezTo>
                <a:lnTo>
                  <a:pt x="18958" y="2294"/>
                </a:lnTo>
                <a:cubicBezTo>
                  <a:pt x="18958" y="2237"/>
                  <a:pt x="18934" y="2190"/>
                  <a:pt x="18905" y="2190"/>
                </a:cubicBezTo>
                <a:close/>
                <a:moveTo>
                  <a:pt x="19220" y="2190"/>
                </a:moveTo>
                <a:cubicBezTo>
                  <a:pt x="19191" y="2190"/>
                  <a:pt x="19167" y="2237"/>
                  <a:pt x="19167" y="2294"/>
                </a:cubicBezTo>
                <a:lnTo>
                  <a:pt x="19167" y="2515"/>
                </a:lnTo>
                <a:cubicBezTo>
                  <a:pt x="19167" y="2572"/>
                  <a:pt x="19191" y="2617"/>
                  <a:pt x="19220" y="2617"/>
                </a:cubicBezTo>
                <a:cubicBezTo>
                  <a:pt x="19249" y="2617"/>
                  <a:pt x="19273" y="2572"/>
                  <a:pt x="19273" y="2515"/>
                </a:cubicBezTo>
                <a:lnTo>
                  <a:pt x="19273" y="2294"/>
                </a:lnTo>
                <a:cubicBezTo>
                  <a:pt x="19273" y="2237"/>
                  <a:pt x="19249" y="2190"/>
                  <a:pt x="19220" y="2190"/>
                </a:cubicBezTo>
                <a:close/>
                <a:moveTo>
                  <a:pt x="20069" y="2190"/>
                </a:moveTo>
                <a:cubicBezTo>
                  <a:pt x="20040" y="2190"/>
                  <a:pt x="20016" y="2237"/>
                  <a:pt x="20016" y="2294"/>
                </a:cubicBezTo>
                <a:lnTo>
                  <a:pt x="20016" y="2515"/>
                </a:lnTo>
                <a:cubicBezTo>
                  <a:pt x="20016" y="2572"/>
                  <a:pt x="20040" y="2617"/>
                  <a:pt x="20069" y="2617"/>
                </a:cubicBezTo>
                <a:cubicBezTo>
                  <a:pt x="20099" y="2617"/>
                  <a:pt x="20122" y="2572"/>
                  <a:pt x="20122" y="2515"/>
                </a:cubicBezTo>
                <a:lnTo>
                  <a:pt x="20122" y="2294"/>
                </a:lnTo>
                <a:cubicBezTo>
                  <a:pt x="20122" y="2237"/>
                  <a:pt x="20099" y="2190"/>
                  <a:pt x="20069" y="2190"/>
                </a:cubicBezTo>
                <a:close/>
                <a:moveTo>
                  <a:pt x="20384" y="2190"/>
                </a:moveTo>
                <a:cubicBezTo>
                  <a:pt x="20355" y="2190"/>
                  <a:pt x="20331" y="2237"/>
                  <a:pt x="20331" y="2294"/>
                </a:cubicBezTo>
                <a:lnTo>
                  <a:pt x="20331" y="2515"/>
                </a:lnTo>
                <a:cubicBezTo>
                  <a:pt x="20331" y="2572"/>
                  <a:pt x="20355" y="2617"/>
                  <a:pt x="20384" y="2617"/>
                </a:cubicBezTo>
                <a:cubicBezTo>
                  <a:pt x="20413" y="2617"/>
                  <a:pt x="20436" y="2572"/>
                  <a:pt x="20436" y="2515"/>
                </a:cubicBezTo>
                <a:lnTo>
                  <a:pt x="20436" y="2294"/>
                </a:lnTo>
                <a:cubicBezTo>
                  <a:pt x="20436" y="2237"/>
                  <a:pt x="20413" y="2190"/>
                  <a:pt x="20384" y="2190"/>
                </a:cubicBezTo>
                <a:close/>
                <a:moveTo>
                  <a:pt x="21234" y="2190"/>
                </a:moveTo>
                <a:cubicBezTo>
                  <a:pt x="21204" y="2190"/>
                  <a:pt x="21181" y="2237"/>
                  <a:pt x="21181" y="2294"/>
                </a:cubicBezTo>
                <a:lnTo>
                  <a:pt x="21181" y="2515"/>
                </a:lnTo>
                <a:cubicBezTo>
                  <a:pt x="21181" y="2572"/>
                  <a:pt x="21204" y="2617"/>
                  <a:pt x="21234" y="2617"/>
                </a:cubicBezTo>
                <a:cubicBezTo>
                  <a:pt x="21263" y="2617"/>
                  <a:pt x="21285" y="2572"/>
                  <a:pt x="21285" y="2515"/>
                </a:cubicBezTo>
                <a:lnTo>
                  <a:pt x="21285" y="2294"/>
                </a:lnTo>
                <a:cubicBezTo>
                  <a:pt x="21285" y="2237"/>
                  <a:pt x="21263" y="2190"/>
                  <a:pt x="21234" y="2190"/>
                </a:cubicBezTo>
                <a:close/>
                <a:moveTo>
                  <a:pt x="21547" y="2190"/>
                </a:moveTo>
                <a:cubicBezTo>
                  <a:pt x="21518" y="2190"/>
                  <a:pt x="21495" y="2237"/>
                  <a:pt x="21495" y="2294"/>
                </a:cubicBezTo>
                <a:lnTo>
                  <a:pt x="21495" y="2515"/>
                </a:lnTo>
                <a:cubicBezTo>
                  <a:pt x="21495" y="2572"/>
                  <a:pt x="21518" y="2617"/>
                  <a:pt x="21547" y="2617"/>
                </a:cubicBezTo>
                <a:cubicBezTo>
                  <a:pt x="21576" y="2617"/>
                  <a:pt x="21600" y="2572"/>
                  <a:pt x="21600" y="2515"/>
                </a:cubicBezTo>
                <a:lnTo>
                  <a:pt x="21600" y="2294"/>
                </a:lnTo>
                <a:cubicBezTo>
                  <a:pt x="21600" y="2237"/>
                  <a:pt x="21576" y="2190"/>
                  <a:pt x="21547" y="2190"/>
                </a:cubicBezTo>
                <a:close/>
                <a:moveTo>
                  <a:pt x="53" y="2920"/>
                </a:moveTo>
                <a:cubicBezTo>
                  <a:pt x="24" y="2920"/>
                  <a:pt x="0" y="2967"/>
                  <a:pt x="0" y="3024"/>
                </a:cubicBezTo>
                <a:lnTo>
                  <a:pt x="0" y="3244"/>
                </a:lnTo>
                <a:cubicBezTo>
                  <a:pt x="0" y="3302"/>
                  <a:pt x="24" y="3347"/>
                  <a:pt x="53" y="3347"/>
                </a:cubicBezTo>
                <a:cubicBezTo>
                  <a:pt x="82" y="3347"/>
                  <a:pt x="106" y="3302"/>
                  <a:pt x="106" y="3244"/>
                </a:cubicBezTo>
                <a:lnTo>
                  <a:pt x="106" y="3024"/>
                </a:lnTo>
                <a:cubicBezTo>
                  <a:pt x="106" y="2967"/>
                  <a:pt x="82" y="2920"/>
                  <a:pt x="53" y="2920"/>
                </a:cubicBezTo>
                <a:close/>
                <a:moveTo>
                  <a:pt x="367" y="2920"/>
                </a:moveTo>
                <a:cubicBezTo>
                  <a:pt x="338" y="2920"/>
                  <a:pt x="315" y="2967"/>
                  <a:pt x="315" y="3024"/>
                </a:cubicBezTo>
                <a:lnTo>
                  <a:pt x="315" y="3244"/>
                </a:lnTo>
                <a:cubicBezTo>
                  <a:pt x="315" y="3302"/>
                  <a:pt x="338" y="3347"/>
                  <a:pt x="367" y="3347"/>
                </a:cubicBezTo>
                <a:cubicBezTo>
                  <a:pt x="397" y="3347"/>
                  <a:pt x="420" y="3302"/>
                  <a:pt x="420" y="3244"/>
                </a:cubicBezTo>
                <a:lnTo>
                  <a:pt x="420" y="3024"/>
                </a:lnTo>
                <a:cubicBezTo>
                  <a:pt x="420" y="2967"/>
                  <a:pt x="397" y="2920"/>
                  <a:pt x="367" y="2920"/>
                </a:cubicBezTo>
                <a:close/>
                <a:moveTo>
                  <a:pt x="1217" y="2920"/>
                </a:moveTo>
                <a:cubicBezTo>
                  <a:pt x="1188" y="2920"/>
                  <a:pt x="1164" y="2967"/>
                  <a:pt x="1164" y="3024"/>
                </a:cubicBezTo>
                <a:lnTo>
                  <a:pt x="1164" y="3244"/>
                </a:lnTo>
                <a:cubicBezTo>
                  <a:pt x="1164" y="3302"/>
                  <a:pt x="1188" y="3347"/>
                  <a:pt x="1217" y="3347"/>
                </a:cubicBezTo>
                <a:cubicBezTo>
                  <a:pt x="1246" y="3347"/>
                  <a:pt x="1270" y="3302"/>
                  <a:pt x="1270" y="3244"/>
                </a:cubicBezTo>
                <a:lnTo>
                  <a:pt x="1270" y="3024"/>
                </a:lnTo>
                <a:cubicBezTo>
                  <a:pt x="1270" y="2967"/>
                  <a:pt x="1246" y="2920"/>
                  <a:pt x="1217" y="2920"/>
                </a:cubicBezTo>
                <a:close/>
                <a:moveTo>
                  <a:pt x="1532" y="2920"/>
                </a:moveTo>
                <a:cubicBezTo>
                  <a:pt x="1503" y="2920"/>
                  <a:pt x="1479" y="2967"/>
                  <a:pt x="1479" y="3024"/>
                </a:cubicBezTo>
                <a:lnTo>
                  <a:pt x="1479" y="3244"/>
                </a:lnTo>
                <a:cubicBezTo>
                  <a:pt x="1479" y="3302"/>
                  <a:pt x="1503" y="3347"/>
                  <a:pt x="1532" y="3347"/>
                </a:cubicBezTo>
                <a:cubicBezTo>
                  <a:pt x="1561" y="3347"/>
                  <a:pt x="1584" y="3302"/>
                  <a:pt x="1584" y="3244"/>
                </a:cubicBezTo>
                <a:lnTo>
                  <a:pt x="1584" y="3024"/>
                </a:lnTo>
                <a:cubicBezTo>
                  <a:pt x="1584" y="2967"/>
                  <a:pt x="1561" y="2920"/>
                  <a:pt x="1532" y="2920"/>
                </a:cubicBezTo>
                <a:close/>
                <a:moveTo>
                  <a:pt x="2380" y="2920"/>
                </a:moveTo>
                <a:cubicBezTo>
                  <a:pt x="2351" y="2920"/>
                  <a:pt x="2329" y="2967"/>
                  <a:pt x="2329" y="3024"/>
                </a:cubicBezTo>
                <a:lnTo>
                  <a:pt x="2329" y="3244"/>
                </a:lnTo>
                <a:cubicBezTo>
                  <a:pt x="2329" y="3302"/>
                  <a:pt x="2351" y="3347"/>
                  <a:pt x="2380" y="3347"/>
                </a:cubicBezTo>
                <a:cubicBezTo>
                  <a:pt x="2409" y="3347"/>
                  <a:pt x="2433" y="3302"/>
                  <a:pt x="2433" y="3244"/>
                </a:cubicBezTo>
                <a:lnTo>
                  <a:pt x="2433" y="3024"/>
                </a:lnTo>
                <a:cubicBezTo>
                  <a:pt x="2433" y="2967"/>
                  <a:pt x="2409" y="2920"/>
                  <a:pt x="2380" y="2920"/>
                </a:cubicBezTo>
                <a:close/>
                <a:moveTo>
                  <a:pt x="2695" y="2920"/>
                </a:moveTo>
                <a:cubicBezTo>
                  <a:pt x="2666" y="2920"/>
                  <a:pt x="2643" y="2967"/>
                  <a:pt x="2643" y="3024"/>
                </a:cubicBezTo>
                <a:lnTo>
                  <a:pt x="2643" y="3244"/>
                </a:lnTo>
                <a:cubicBezTo>
                  <a:pt x="2643" y="3302"/>
                  <a:pt x="2666" y="3347"/>
                  <a:pt x="2695" y="3347"/>
                </a:cubicBezTo>
                <a:cubicBezTo>
                  <a:pt x="2724" y="3347"/>
                  <a:pt x="2748" y="3302"/>
                  <a:pt x="2748" y="3244"/>
                </a:cubicBezTo>
                <a:lnTo>
                  <a:pt x="2748" y="3024"/>
                </a:lnTo>
                <a:cubicBezTo>
                  <a:pt x="2748" y="2967"/>
                  <a:pt x="2724" y="2920"/>
                  <a:pt x="2695" y="2920"/>
                </a:cubicBezTo>
                <a:close/>
                <a:moveTo>
                  <a:pt x="3545" y="2920"/>
                </a:moveTo>
                <a:cubicBezTo>
                  <a:pt x="3516" y="2920"/>
                  <a:pt x="3492" y="2967"/>
                  <a:pt x="3492" y="3024"/>
                </a:cubicBezTo>
                <a:lnTo>
                  <a:pt x="3492" y="3244"/>
                </a:lnTo>
                <a:cubicBezTo>
                  <a:pt x="3492" y="3302"/>
                  <a:pt x="3516" y="3347"/>
                  <a:pt x="3545" y="3347"/>
                </a:cubicBezTo>
                <a:cubicBezTo>
                  <a:pt x="3574" y="3347"/>
                  <a:pt x="3598" y="3302"/>
                  <a:pt x="3598" y="3244"/>
                </a:cubicBezTo>
                <a:lnTo>
                  <a:pt x="3598" y="3024"/>
                </a:lnTo>
                <a:cubicBezTo>
                  <a:pt x="3598" y="2967"/>
                  <a:pt x="3574" y="2920"/>
                  <a:pt x="3545" y="2920"/>
                </a:cubicBezTo>
                <a:close/>
                <a:moveTo>
                  <a:pt x="3859" y="2920"/>
                </a:moveTo>
                <a:cubicBezTo>
                  <a:pt x="3830" y="2920"/>
                  <a:pt x="3806" y="2967"/>
                  <a:pt x="3806" y="3024"/>
                </a:cubicBezTo>
                <a:lnTo>
                  <a:pt x="3806" y="3244"/>
                </a:lnTo>
                <a:cubicBezTo>
                  <a:pt x="3806" y="3302"/>
                  <a:pt x="3830" y="3347"/>
                  <a:pt x="3859" y="3347"/>
                </a:cubicBezTo>
                <a:cubicBezTo>
                  <a:pt x="3888" y="3347"/>
                  <a:pt x="3912" y="3302"/>
                  <a:pt x="3912" y="3244"/>
                </a:cubicBezTo>
                <a:lnTo>
                  <a:pt x="3912" y="3024"/>
                </a:lnTo>
                <a:cubicBezTo>
                  <a:pt x="3912" y="2967"/>
                  <a:pt x="3888" y="2920"/>
                  <a:pt x="3859" y="2920"/>
                </a:cubicBezTo>
                <a:close/>
                <a:moveTo>
                  <a:pt x="4709" y="2920"/>
                </a:moveTo>
                <a:cubicBezTo>
                  <a:pt x="4680" y="2920"/>
                  <a:pt x="4656" y="2967"/>
                  <a:pt x="4656" y="3024"/>
                </a:cubicBezTo>
                <a:lnTo>
                  <a:pt x="4656" y="3244"/>
                </a:lnTo>
                <a:cubicBezTo>
                  <a:pt x="4656" y="3302"/>
                  <a:pt x="4680" y="3347"/>
                  <a:pt x="4709" y="3347"/>
                </a:cubicBezTo>
                <a:cubicBezTo>
                  <a:pt x="4738" y="3347"/>
                  <a:pt x="4762" y="3302"/>
                  <a:pt x="4762" y="3244"/>
                </a:cubicBezTo>
                <a:lnTo>
                  <a:pt x="4762" y="3024"/>
                </a:lnTo>
                <a:cubicBezTo>
                  <a:pt x="4762" y="2967"/>
                  <a:pt x="4738" y="2920"/>
                  <a:pt x="4709" y="2920"/>
                </a:cubicBezTo>
                <a:close/>
                <a:moveTo>
                  <a:pt x="5023" y="2920"/>
                </a:moveTo>
                <a:cubicBezTo>
                  <a:pt x="4994" y="2920"/>
                  <a:pt x="4970" y="2967"/>
                  <a:pt x="4970" y="3024"/>
                </a:cubicBezTo>
                <a:lnTo>
                  <a:pt x="4970" y="3244"/>
                </a:lnTo>
                <a:cubicBezTo>
                  <a:pt x="4970" y="3302"/>
                  <a:pt x="4994" y="3347"/>
                  <a:pt x="5023" y="3347"/>
                </a:cubicBezTo>
                <a:cubicBezTo>
                  <a:pt x="5053" y="3347"/>
                  <a:pt x="5076" y="3302"/>
                  <a:pt x="5076" y="3244"/>
                </a:cubicBezTo>
                <a:lnTo>
                  <a:pt x="5076" y="3024"/>
                </a:lnTo>
                <a:cubicBezTo>
                  <a:pt x="5076" y="2967"/>
                  <a:pt x="5053" y="2920"/>
                  <a:pt x="5023" y="2920"/>
                </a:cubicBezTo>
                <a:close/>
                <a:moveTo>
                  <a:pt x="5873" y="2920"/>
                </a:moveTo>
                <a:cubicBezTo>
                  <a:pt x="5844" y="2920"/>
                  <a:pt x="5820" y="2967"/>
                  <a:pt x="5820" y="3024"/>
                </a:cubicBezTo>
                <a:lnTo>
                  <a:pt x="5820" y="3244"/>
                </a:lnTo>
                <a:cubicBezTo>
                  <a:pt x="5820" y="3302"/>
                  <a:pt x="5844" y="3347"/>
                  <a:pt x="5873" y="3347"/>
                </a:cubicBezTo>
                <a:cubicBezTo>
                  <a:pt x="5902" y="3347"/>
                  <a:pt x="5926" y="3302"/>
                  <a:pt x="5926" y="3244"/>
                </a:cubicBezTo>
                <a:lnTo>
                  <a:pt x="5926" y="3024"/>
                </a:lnTo>
                <a:cubicBezTo>
                  <a:pt x="5926" y="2967"/>
                  <a:pt x="5902" y="2920"/>
                  <a:pt x="5873" y="2920"/>
                </a:cubicBezTo>
                <a:close/>
                <a:moveTo>
                  <a:pt x="6188" y="2920"/>
                </a:moveTo>
                <a:cubicBezTo>
                  <a:pt x="6159" y="2920"/>
                  <a:pt x="6135" y="2967"/>
                  <a:pt x="6135" y="3024"/>
                </a:cubicBezTo>
                <a:lnTo>
                  <a:pt x="6135" y="3244"/>
                </a:lnTo>
                <a:cubicBezTo>
                  <a:pt x="6135" y="3302"/>
                  <a:pt x="6159" y="3347"/>
                  <a:pt x="6188" y="3347"/>
                </a:cubicBezTo>
                <a:cubicBezTo>
                  <a:pt x="6217" y="3347"/>
                  <a:pt x="6240" y="3302"/>
                  <a:pt x="6240" y="3244"/>
                </a:cubicBezTo>
                <a:lnTo>
                  <a:pt x="6240" y="3024"/>
                </a:lnTo>
                <a:cubicBezTo>
                  <a:pt x="6240" y="2967"/>
                  <a:pt x="6217" y="2920"/>
                  <a:pt x="6188" y="2920"/>
                </a:cubicBezTo>
                <a:close/>
                <a:moveTo>
                  <a:pt x="7036" y="2920"/>
                </a:moveTo>
                <a:cubicBezTo>
                  <a:pt x="7007" y="2920"/>
                  <a:pt x="6984" y="2967"/>
                  <a:pt x="6984" y="3024"/>
                </a:cubicBezTo>
                <a:lnTo>
                  <a:pt x="6984" y="3244"/>
                </a:lnTo>
                <a:cubicBezTo>
                  <a:pt x="6984" y="3302"/>
                  <a:pt x="7007" y="3347"/>
                  <a:pt x="7036" y="3347"/>
                </a:cubicBezTo>
                <a:cubicBezTo>
                  <a:pt x="7065" y="3347"/>
                  <a:pt x="7089" y="3302"/>
                  <a:pt x="7089" y="3244"/>
                </a:cubicBezTo>
                <a:lnTo>
                  <a:pt x="7089" y="3024"/>
                </a:lnTo>
                <a:cubicBezTo>
                  <a:pt x="7089" y="2967"/>
                  <a:pt x="7065" y="2920"/>
                  <a:pt x="7036" y="2920"/>
                </a:cubicBezTo>
                <a:close/>
                <a:moveTo>
                  <a:pt x="7351" y="2920"/>
                </a:moveTo>
                <a:cubicBezTo>
                  <a:pt x="7322" y="2920"/>
                  <a:pt x="7299" y="2967"/>
                  <a:pt x="7299" y="3024"/>
                </a:cubicBezTo>
                <a:lnTo>
                  <a:pt x="7299" y="3244"/>
                </a:lnTo>
                <a:cubicBezTo>
                  <a:pt x="7299" y="3302"/>
                  <a:pt x="7322" y="3347"/>
                  <a:pt x="7351" y="3347"/>
                </a:cubicBezTo>
                <a:cubicBezTo>
                  <a:pt x="7380" y="3347"/>
                  <a:pt x="7404" y="3302"/>
                  <a:pt x="7404" y="3244"/>
                </a:cubicBezTo>
                <a:lnTo>
                  <a:pt x="7404" y="3024"/>
                </a:lnTo>
                <a:cubicBezTo>
                  <a:pt x="7404" y="2967"/>
                  <a:pt x="7380" y="2920"/>
                  <a:pt x="7351" y="2920"/>
                </a:cubicBezTo>
                <a:close/>
                <a:moveTo>
                  <a:pt x="8201" y="2920"/>
                </a:moveTo>
                <a:cubicBezTo>
                  <a:pt x="8171" y="2920"/>
                  <a:pt x="8148" y="2967"/>
                  <a:pt x="8148" y="3024"/>
                </a:cubicBezTo>
                <a:lnTo>
                  <a:pt x="8148" y="3244"/>
                </a:lnTo>
                <a:cubicBezTo>
                  <a:pt x="8148" y="3302"/>
                  <a:pt x="8171" y="3347"/>
                  <a:pt x="8201" y="3347"/>
                </a:cubicBezTo>
                <a:cubicBezTo>
                  <a:pt x="8230" y="3347"/>
                  <a:pt x="8254" y="3302"/>
                  <a:pt x="8254" y="3244"/>
                </a:cubicBezTo>
                <a:lnTo>
                  <a:pt x="8254" y="3024"/>
                </a:lnTo>
                <a:cubicBezTo>
                  <a:pt x="8254" y="2967"/>
                  <a:pt x="8230" y="2920"/>
                  <a:pt x="8201" y="2920"/>
                </a:cubicBezTo>
                <a:close/>
                <a:moveTo>
                  <a:pt x="8515" y="2920"/>
                </a:moveTo>
                <a:cubicBezTo>
                  <a:pt x="8486" y="2920"/>
                  <a:pt x="8462" y="2967"/>
                  <a:pt x="8462" y="3024"/>
                </a:cubicBezTo>
                <a:lnTo>
                  <a:pt x="8462" y="3244"/>
                </a:lnTo>
                <a:cubicBezTo>
                  <a:pt x="8462" y="3302"/>
                  <a:pt x="8486" y="3347"/>
                  <a:pt x="8515" y="3347"/>
                </a:cubicBezTo>
                <a:cubicBezTo>
                  <a:pt x="8544" y="3347"/>
                  <a:pt x="8568" y="3302"/>
                  <a:pt x="8568" y="3244"/>
                </a:cubicBezTo>
                <a:lnTo>
                  <a:pt x="8568" y="3024"/>
                </a:lnTo>
                <a:cubicBezTo>
                  <a:pt x="8568" y="2967"/>
                  <a:pt x="8544" y="2920"/>
                  <a:pt x="8515" y="2920"/>
                </a:cubicBezTo>
                <a:close/>
                <a:moveTo>
                  <a:pt x="9365" y="2920"/>
                </a:moveTo>
                <a:cubicBezTo>
                  <a:pt x="9336" y="2920"/>
                  <a:pt x="9312" y="2967"/>
                  <a:pt x="9312" y="3024"/>
                </a:cubicBezTo>
                <a:lnTo>
                  <a:pt x="9312" y="3244"/>
                </a:lnTo>
                <a:cubicBezTo>
                  <a:pt x="9312" y="3302"/>
                  <a:pt x="9336" y="3347"/>
                  <a:pt x="9365" y="3347"/>
                </a:cubicBezTo>
                <a:cubicBezTo>
                  <a:pt x="9394" y="3347"/>
                  <a:pt x="9418" y="3302"/>
                  <a:pt x="9418" y="3244"/>
                </a:cubicBezTo>
                <a:lnTo>
                  <a:pt x="9418" y="3024"/>
                </a:lnTo>
                <a:cubicBezTo>
                  <a:pt x="9418" y="2967"/>
                  <a:pt x="9394" y="2920"/>
                  <a:pt x="9365" y="2920"/>
                </a:cubicBezTo>
                <a:close/>
                <a:moveTo>
                  <a:pt x="9679" y="2920"/>
                </a:moveTo>
                <a:cubicBezTo>
                  <a:pt x="9650" y="2920"/>
                  <a:pt x="9626" y="2967"/>
                  <a:pt x="9626" y="3024"/>
                </a:cubicBezTo>
                <a:lnTo>
                  <a:pt x="9626" y="3244"/>
                </a:lnTo>
                <a:cubicBezTo>
                  <a:pt x="9626" y="3302"/>
                  <a:pt x="9650" y="3347"/>
                  <a:pt x="9679" y="3347"/>
                </a:cubicBezTo>
                <a:cubicBezTo>
                  <a:pt x="9708" y="3347"/>
                  <a:pt x="9732" y="3302"/>
                  <a:pt x="9732" y="3244"/>
                </a:cubicBezTo>
                <a:lnTo>
                  <a:pt x="9732" y="3024"/>
                </a:lnTo>
                <a:cubicBezTo>
                  <a:pt x="9732" y="2967"/>
                  <a:pt x="9708" y="2920"/>
                  <a:pt x="9679" y="2920"/>
                </a:cubicBezTo>
                <a:close/>
                <a:moveTo>
                  <a:pt x="10529" y="2920"/>
                </a:moveTo>
                <a:cubicBezTo>
                  <a:pt x="10500" y="2920"/>
                  <a:pt x="10476" y="2967"/>
                  <a:pt x="10476" y="3024"/>
                </a:cubicBezTo>
                <a:lnTo>
                  <a:pt x="10476" y="3244"/>
                </a:lnTo>
                <a:cubicBezTo>
                  <a:pt x="10476" y="3302"/>
                  <a:pt x="10500" y="3347"/>
                  <a:pt x="10529" y="3347"/>
                </a:cubicBezTo>
                <a:cubicBezTo>
                  <a:pt x="10558" y="3347"/>
                  <a:pt x="10582" y="3302"/>
                  <a:pt x="10582" y="3244"/>
                </a:cubicBezTo>
                <a:lnTo>
                  <a:pt x="10582" y="3024"/>
                </a:lnTo>
                <a:cubicBezTo>
                  <a:pt x="10582" y="2967"/>
                  <a:pt x="10558" y="2920"/>
                  <a:pt x="10529" y="2920"/>
                </a:cubicBezTo>
                <a:close/>
                <a:moveTo>
                  <a:pt x="10844" y="2920"/>
                </a:moveTo>
                <a:cubicBezTo>
                  <a:pt x="10814" y="2920"/>
                  <a:pt x="10791" y="2967"/>
                  <a:pt x="10791" y="3024"/>
                </a:cubicBezTo>
                <a:lnTo>
                  <a:pt x="10791" y="3244"/>
                </a:lnTo>
                <a:cubicBezTo>
                  <a:pt x="10791" y="3302"/>
                  <a:pt x="10814" y="3347"/>
                  <a:pt x="10844" y="3347"/>
                </a:cubicBezTo>
                <a:cubicBezTo>
                  <a:pt x="10873" y="3347"/>
                  <a:pt x="10895" y="3302"/>
                  <a:pt x="10895" y="3244"/>
                </a:cubicBezTo>
                <a:lnTo>
                  <a:pt x="10895" y="3024"/>
                </a:lnTo>
                <a:cubicBezTo>
                  <a:pt x="10895" y="2967"/>
                  <a:pt x="10873" y="2920"/>
                  <a:pt x="10844" y="2920"/>
                </a:cubicBezTo>
                <a:close/>
                <a:moveTo>
                  <a:pt x="11692" y="2920"/>
                </a:moveTo>
                <a:cubicBezTo>
                  <a:pt x="11663" y="2920"/>
                  <a:pt x="11640" y="2967"/>
                  <a:pt x="11640" y="3024"/>
                </a:cubicBezTo>
                <a:lnTo>
                  <a:pt x="11640" y="3244"/>
                </a:lnTo>
                <a:cubicBezTo>
                  <a:pt x="11640" y="3302"/>
                  <a:pt x="11663" y="3347"/>
                  <a:pt x="11692" y="3347"/>
                </a:cubicBezTo>
                <a:cubicBezTo>
                  <a:pt x="11721" y="3347"/>
                  <a:pt x="11745" y="3302"/>
                  <a:pt x="11745" y="3244"/>
                </a:cubicBezTo>
                <a:lnTo>
                  <a:pt x="11745" y="3024"/>
                </a:lnTo>
                <a:cubicBezTo>
                  <a:pt x="11745" y="2967"/>
                  <a:pt x="11721" y="2920"/>
                  <a:pt x="11692" y="2920"/>
                </a:cubicBezTo>
                <a:close/>
                <a:moveTo>
                  <a:pt x="12007" y="2920"/>
                </a:moveTo>
                <a:cubicBezTo>
                  <a:pt x="11978" y="2920"/>
                  <a:pt x="11955" y="2967"/>
                  <a:pt x="11955" y="3024"/>
                </a:cubicBezTo>
                <a:lnTo>
                  <a:pt x="11955" y="3244"/>
                </a:lnTo>
                <a:cubicBezTo>
                  <a:pt x="11955" y="3302"/>
                  <a:pt x="11978" y="3347"/>
                  <a:pt x="12007" y="3347"/>
                </a:cubicBezTo>
                <a:cubicBezTo>
                  <a:pt x="12036" y="3347"/>
                  <a:pt x="12060" y="3302"/>
                  <a:pt x="12060" y="3244"/>
                </a:cubicBezTo>
                <a:lnTo>
                  <a:pt x="12060" y="3024"/>
                </a:lnTo>
                <a:cubicBezTo>
                  <a:pt x="12060" y="2967"/>
                  <a:pt x="12036" y="2920"/>
                  <a:pt x="12007" y="2920"/>
                </a:cubicBezTo>
                <a:close/>
                <a:moveTo>
                  <a:pt x="12856" y="2920"/>
                </a:moveTo>
                <a:cubicBezTo>
                  <a:pt x="12827" y="2920"/>
                  <a:pt x="12804" y="2967"/>
                  <a:pt x="12804" y="3024"/>
                </a:cubicBezTo>
                <a:lnTo>
                  <a:pt x="12804" y="3244"/>
                </a:lnTo>
                <a:cubicBezTo>
                  <a:pt x="12804" y="3302"/>
                  <a:pt x="12827" y="3347"/>
                  <a:pt x="12856" y="3347"/>
                </a:cubicBezTo>
                <a:cubicBezTo>
                  <a:pt x="12886" y="3347"/>
                  <a:pt x="12909" y="3302"/>
                  <a:pt x="12909" y="3244"/>
                </a:cubicBezTo>
                <a:lnTo>
                  <a:pt x="12909" y="3024"/>
                </a:lnTo>
                <a:cubicBezTo>
                  <a:pt x="12909" y="2967"/>
                  <a:pt x="12886" y="2920"/>
                  <a:pt x="12856" y="2920"/>
                </a:cubicBezTo>
                <a:close/>
                <a:moveTo>
                  <a:pt x="13171" y="2920"/>
                </a:moveTo>
                <a:cubicBezTo>
                  <a:pt x="13142" y="2920"/>
                  <a:pt x="13118" y="2967"/>
                  <a:pt x="13118" y="3024"/>
                </a:cubicBezTo>
                <a:lnTo>
                  <a:pt x="13118" y="3244"/>
                </a:lnTo>
                <a:cubicBezTo>
                  <a:pt x="13118" y="3302"/>
                  <a:pt x="13142" y="3347"/>
                  <a:pt x="13171" y="3347"/>
                </a:cubicBezTo>
                <a:cubicBezTo>
                  <a:pt x="13200" y="3347"/>
                  <a:pt x="13224" y="3302"/>
                  <a:pt x="13224" y="3244"/>
                </a:cubicBezTo>
                <a:lnTo>
                  <a:pt x="13224" y="3024"/>
                </a:lnTo>
                <a:cubicBezTo>
                  <a:pt x="13224" y="2967"/>
                  <a:pt x="13200" y="2920"/>
                  <a:pt x="13171" y="2920"/>
                </a:cubicBezTo>
                <a:close/>
                <a:moveTo>
                  <a:pt x="14021" y="2920"/>
                </a:moveTo>
                <a:cubicBezTo>
                  <a:pt x="13992" y="2920"/>
                  <a:pt x="13968" y="2967"/>
                  <a:pt x="13968" y="3024"/>
                </a:cubicBezTo>
                <a:lnTo>
                  <a:pt x="13968" y="3244"/>
                </a:lnTo>
                <a:cubicBezTo>
                  <a:pt x="13968" y="3302"/>
                  <a:pt x="13992" y="3347"/>
                  <a:pt x="14021" y="3347"/>
                </a:cubicBezTo>
                <a:cubicBezTo>
                  <a:pt x="14050" y="3347"/>
                  <a:pt x="14074" y="3302"/>
                  <a:pt x="14074" y="3244"/>
                </a:cubicBezTo>
                <a:lnTo>
                  <a:pt x="14074" y="3024"/>
                </a:lnTo>
                <a:cubicBezTo>
                  <a:pt x="14074" y="2967"/>
                  <a:pt x="14050" y="2920"/>
                  <a:pt x="14021" y="2920"/>
                </a:cubicBezTo>
                <a:close/>
                <a:moveTo>
                  <a:pt x="14335" y="2920"/>
                </a:moveTo>
                <a:cubicBezTo>
                  <a:pt x="14306" y="2920"/>
                  <a:pt x="14282" y="2967"/>
                  <a:pt x="14282" y="3024"/>
                </a:cubicBezTo>
                <a:lnTo>
                  <a:pt x="14282" y="3244"/>
                </a:lnTo>
                <a:cubicBezTo>
                  <a:pt x="14282" y="3302"/>
                  <a:pt x="14306" y="3347"/>
                  <a:pt x="14335" y="3347"/>
                </a:cubicBezTo>
                <a:cubicBezTo>
                  <a:pt x="14364" y="3347"/>
                  <a:pt x="14388" y="3302"/>
                  <a:pt x="14388" y="3244"/>
                </a:cubicBezTo>
                <a:lnTo>
                  <a:pt x="14388" y="3024"/>
                </a:lnTo>
                <a:cubicBezTo>
                  <a:pt x="14388" y="2967"/>
                  <a:pt x="14364" y="2920"/>
                  <a:pt x="14335" y="2920"/>
                </a:cubicBezTo>
                <a:close/>
                <a:moveTo>
                  <a:pt x="15185" y="2920"/>
                </a:moveTo>
                <a:cubicBezTo>
                  <a:pt x="15156" y="2920"/>
                  <a:pt x="15132" y="2967"/>
                  <a:pt x="15132" y="3024"/>
                </a:cubicBezTo>
                <a:lnTo>
                  <a:pt x="15132" y="3244"/>
                </a:lnTo>
                <a:cubicBezTo>
                  <a:pt x="15132" y="3302"/>
                  <a:pt x="15156" y="3347"/>
                  <a:pt x="15185" y="3347"/>
                </a:cubicBezTo>
                <a:cubicBezTo>
                  <a:pt x="15214" y="3347"/>
                  <a:pt x="15237" y="3302"/>
                  <a:pt x="15237" y="3244"/>
                </a:cubicBezTo>
                <a:lnTo>
                  <a:pt x="15237" y="3024"/>
                </a:lnTo>
                <a:cubicBezTo>
                  <a:pt x="15237" y="2967"/>
                  <a:pt x="15214" y="2920"/>
                  <a:pt x="15185" y="2920"/>
                </a:cubicBezTo>
                <a:close/>
                <a:moveTo>
                  <a:pt x="15500" y="2920"/>
                </a:moveTo>
                <a:cubicBezTo>
                  <a:pt x="15470" y="2920"/>
                  <a:pt x="15447" y="2967"/>
                  <a:pt x="15447" y="3024"/>
                </a:cubicBezTo>
                <a:lnTo>
                  <a:pt x="15447" y="3244"/>
                </a:lnTo>
                <a:cubicBezTo>
                  <a:pt x="15447" y="3302"/>
                  <a:pt x="15470" y="3347"/>
                  <a:pt x="15500" y="3347"/>
                </a:cubicBezTo>
                <a:cubicBezTo>
                  <a:pt x="15529" y="3347"/>
                  <a:pt x="15551" y="3302"/>
                  <a:pt x="15551" y="3244"/>
                </a:cubicBezTo>
                <a:lnTo>
                  <a:pt x="15551" y="3024"/>
                </a:lnTo>
                <a:cubicBezTo>
                  <a:pt x="15551" y="2967"/>
                  <a:pt x="15529" y="2920"/>
                  <a:pt x="15500" y="2920"/>
                </a:cubicBezTo>
                <a:close/>
                <a:moveTo>
                  <a:pt x="16349" y="2920"/>
                </a:moveTo>
                <a:cubicBezTo>
                  <a:pt x="16320" y="2920"/>
                  <a:pt x="16296" y="2967"/>
                  <a:pt x="16296" y="3024"/>
                </a:cubicBezTo>
                <a:lnTo>
                  <a:pt x="16296" y="3244"/>
                </a:lnTo>
                <a:cubicBezTo>
                  <a:pt x="16296" y="3302"/>
                  <a:pt x="16320" y="3347"/>
                  <a:pt x="16349" y="3347"/>
                </a:cubicBezTo>
                <a:cubicBezTo>
                  <a:pt x="16378" y="3347"/>
                  <a:pt x="16401" y="3302"/>
                  <a:pt x="16401" y="3244"/>
                </a:cubicBezTo>
                <a:lnTo>
                  <a:pt x="16401" y="3024"/>
                </a:lnTo>
                <a:cubicBezTo>
                  <a:pt x="16401" y="2967"/>
                  <a:pt x="16378" y="2920"/>
                  <a:pt x="16349" y="2920"/>
                </a:cubicBezTo>
                <a:close/>
                <a:moveTo>
                  <a:pt x="16663" y="2920"/>
                </a:moveTo>
                <a:cubicBezTo>
                  <a:pt x="16634" y="2920"/>
                  <a:pt x="16611" y="2967"/>
                  <a:pt x="16611" y="3024"/>
                </a:cubicBezTo>
                <a:lnTo>
                  <a:pt x="16611" y="3244"/>
                </a:lnTo>
                <a:cubicBezTo>
                  <a:pt x="16611" y="3302"/>
                  <a:pt x="16634" y="3347"/>
                  <a:pt x="16663" y="3347"/>
                </a:cubicBezTo>
                <a:cubicBezTo>
                  <a:pt x="16692" y="3347"/>
                  <a:pt x="16716" y="3302"/>
                  <a:pt x="16716" y="3244"/>
                </a:cubicBezTo>
                <a:lnTo>
                  <a:pt x="16716" y="3024"/>
                </a:lnTo>
                <a:cubicBezTo>
                  <a:pt x="16716" y="2967"/>
                  <a:pt x="16692" y="2920"/>
                  <a:pt x="16663" y="2920"/>
                </a:cubicBezTo>
                <a:close/>
                <a:moveTo>
                  <a:pt x="17512" y="2920"/>
                </a:moveTo>
                <a:cubicBezTo>
                  <a:pt x="17483" y="2920"/>
                  <a:pt x="17459" y="2967"/>
                  <a:pt x="17459" y="3024"/>
                </a:cubicBezTo>
                <a:lnTo>
                  <a:pt x="17459" y="3244"/>
                </a:lnTo>
                <a:cubicBezTo>
                  <a:pt x="17459" y="3302"/>
                  <a:pt x="17483" y="3347"/>
                  <a:pt x="17512" y="3347"/>
                </a:cubicBezTo>
                <a:cubicBezTo>
                  <a:pt x="17541" y="3347"/>
                  <a:pt x="17565" y="3302"/>
                  <a:pt x="17565" y="3244"/>
                </a:cubicBezTo>
                <a:lnTo>
                  <a:pt x="17565" y="3024"/>
                </a:lnTo>
                <a:cubicBezTo>
                  <a:pt x="17565" y="2967"/>
                  <a:pt x="17541" y="2920"/>
                  <a:pt x="17512" y="2920"/>
                </a:cubicBezTo>
                <a:close/>
                <a:moveTo>
                  <a:pt x="17827" y="2920"/>
                </a:moveTo>
                <a:cubicBezTo>
                  <a:pt x="17798" y="2920"/>
                  <a:pt x="17774" y="2967"/>
                  <a:pt x="17774" y="3024"/>
                </a:cubicBezTo>
                <a:lnTo>
                  <a:pt x="17774" y="3244"/>
                </a:lnTo>
                <a:cubicBezTo>
                  <a:pt x="17774" y="3302"/>
                  <a:pt x="17798" y="3347"/>
                  <a:pt x="17827" y="3347"/>
                </a:cubicBezTo>
                <a:cubicBezTo>
                  <a:pt x="17856" y="3347"/>
                  <a:pt x="17880" y="3302"/>
                  <a:pt x="17880" y="3244"/>
                </a:cubicBezTo>
                <a:lnTo>
                  <a:pt x="17880" y="3024"/>
                </a:lnTo>
                <a:cubicBezTo>
                  <a:pt x="17880" y="2967"/>
                  <a:pt x="17856" y="2920"/>
                  <a:pt x="17827" y="2920"/>
                </a:cubicBezTo>
                <a:close/>
                <a:moveTo>
                  <a:pt x="18677" y="2920"/>
                </a:moveTo>
                <a:cubicBezTo>
                  <a:pt x="18648" y="2920"/>
                  <a:pt x="18624" y="2967"/>
                  <a:pt x="18624" y="3024"/>
                </a:cubicBezTo>
                <a:lnTo>
                  <a:pt x="18624" y="3244"/>
                </a:lnTo>
                <a:cubicBezTo>
                  <a:pt x="18624" y="3302"/>
                  <a:pt x="18648" y="3347"/>
                  <a:pt x="18677" y="3347"/>
                </a:cubicBezTo>
                <a:cubicBezTo>
                  <a:pt x="18706" y="3347"/>
                  <a:pt x="18730" y="3302"/>
                  <a:pt x="18730" y="3244"/>
                </a:cubicBezTo>
                <a:lnTo>
                  <a:pt x="18730" y="3024"/>
                </a:lnTo>
                <a:cubicBezTo>
                  <a:pt x="18730" y="2967"/>
                  <a:pt x="18706" y="2920"/>
                  <a:pt x="18677" y="2920"/>
                </a:cubicBezTo>
                <a:close/>
                <a:moveTo>
                  <a:pt x="18991" y="2920"/>
                </a:moveTo>
                <a:cubicBezTo>
                  <a:pt x="18962" y="2920"/>
                  <a:pt x="18938" y="2967"/>
                  <a:pt x="18938" y="3024"/>
                </a:cubicBezTo>
                <a:lnTo>
                  <a:pt x="18938" y="3244"/>
                </a:lnTo>
                <a:cubicBezTo>
                  <a:pt x="18938" y="3302"/>
                  <a:pt x="18962" y="3347"/>
                  <a:pt x="18991" y="3347"/>
                </a:cubicBezTo>
                <a:cubicBezTo>
                  <a:pt x="19020" y="3347"/>
                  <a:pt x="19044" y="3302"/>
                  <a:pt x="19044" y="3244"/>
                </a:cubicBezTo>
                <a:lnTo>
                  <a:pt x="19044" y="3024"/>
                </a:lnTo>
                <a:cubicBezTo>
                  <a:pt x="19044" y="2967"/>
                  <a:pt x="19020" y="2920"/>
                  <a:pt x="18991" y="2920"/>
                </a:cubicBezTo>
                <a:close/>
                <a:moveTo>
                  <a:pt x="19841" y="2920"/>
                </a:moveTo>
                <a:cubicBezTo>
                  <a:pt x="19812" y="2920"/>
                  <a:pt x="19788" y="2967"/>
                  <a:pt x="19788" y="3024"/>
                </a:cubicBezTo>
                <a:lnTo>
                  <a:pt x="19788" y="3244"/>
                </a:lnTo>
                <a:cubicBezTo>
                  <a:pt x="19788" y="3302"/>
                  <a:pt x="19812" y="3347"/>
                  <a:pt x="19841" y="3347"/>
                </a:cubicBezTo>
                <a:cubicBezTo>
                  <a:pt x="19870" y="3347"/>
                  <a:pt x="19894" y="3302"/>
                  <a:pt x="19894" y="3244"/>
                </a:cubicBezTo>
                <a:lnTo>
                  <a:pt x="19894" y="3024"/>
                </a:lnTo>
                <a:cubicBezTo>
                  <a:pt x="19894" y="2967"/>
                  <a:pt x="19870" y="2920"/>
                  <a:pt x="19841" y="2920"/>
                </a:cubicBezTo>
                <a:close/>
                <a:moveTo>
                  <a:pt x="20155" y="2920"/>
                </a:moveTo>
                <a:cubicBezTo>
                  <a:pt x="20126" y="2920"/>
                  <a:pt x="20102" y="2967"/>
                  <a:pt x="20102" y="3024"/>
                </a:cubicBezTo>
                <a:lnTo>
                  <a:pt x="20102" y="3244"/>
                </a:lnTo>
                <a:cubicBezTo>
                  <a:pt x="20102" y="3302"/>
                  <a:pt x="20126" y="3347"/>
                  <a:pt x="20155" y="3347"/>
                </a:cubicBezTo>
                <a:cubicBezTo>
                  <a:pt x="20184" y="3347"/>
                  <a:pt x="20207" y="3302"/>
                  <a:pt x="20207" y="3244"/>
                </a:cubicBezTo>
                <a:lnTo>
                  <a:pt x="20207" y="3024"/>
                </a:lnTo>
                <a:cubicBezTo>
                  <a:pt x="20207" y="2967"/>
                  <a:pt x="20184" y="2920"/>
                  <a:pt x="20155" y="2920"/>
                </a:cubicBezTo>
                <a:close/>
                <a:moveTo>
                  <a:pt x="21004" y="2920"/>
                </a:moveTo>
                <a:cubicBezTo>
                  <a:pt x="20975" y="2920"/>
                  <a:pt x="20952" y="2967"/>
                  <a:pt x="20952" y="3024"/>
                </a:cubicBezTo>
                <a:lnTo>
                  <a:pt x="20952" y="3244"/>
                </a:lnTo>
                <a:cubicBezTo>
                  <a:pt x="20952" y="3302"/>
                  <a:pt x="20975" y="3347"/>
                  <a:pt x="21004" y="3347"/>
                </a:cubicBezTo>
                <a:cubicBezTo>
                  <a:pt x="21033" y="3347"/>
                  <a:pt x="21057" y="3302"/>
                  <a:pt x="21057" y="3244"/>
                </a:cubicBezTo>
                <a:lnTo>
                  <a:pt x="21057" y="3024"/>
                </a:lnTo>
                <a:cubicBezTo>
                  <a:pt x="21057" y="2967"/>
                  <a:pt x="21033" y="2920"/>
                  <a:pt x="21004" y="2920"/>
                </a:cubicBezTo>
                <a:close/>
                <a:moveTo>
                  <a:pt x="21319" y="2920"/>
                </a:moveTo>
                <a:cubicBezTo>
                  <a:pt x="21289" y="2920"/>
                  <a:pt x="21267" y="2967"/>
                  <a:pt x="21267" y="3024"/>
                </a:cubicBezTo>
                <a:lnTo>
                  <a:pt x="21267" y="3244"/>
                </a:lnTo>
                <a:cubicBezTo>
                  <a:pt x="21267" y="3302"/>
                  <a:pt x="21289" y="3347"/>
                  <a:pt x="21319" y="3347"/>
                </a:cubicBezTo>
                <a:cubicBezTo>
                  <a:pt x="21348" y="3347"/>
                  <a:pt x="21372" y="3302"/>
                  <a:pt x="21372" y="3244"/>
                </a:cubicBezTo>
                <a:lnTo>
                  <a:pt x="21372" y="3024"/>
                </a:lnTo>
                <a:cubicBezTo>
                  <a:pt x="21372" y="2967"/>
                  <a:pt x="21348" y="2920"/>
                  <a:pt x="21319" y="2920"/>
                </a:cubicBezTo>
                <a:close/>
                <a:moveTo>
                  <a:pt x="281" y="3650"/>
                </a:moveTo>
                <a:cubicBezTo>
                  <a:pt x="252" y="3650"/>
                  <a:pt x="228" y="3697"/>
                  <a:pt x="228" y="3754"/>
                </a:cubicBezTo>
                <a:lnTo>
                  <a:pt x="228" y="3974"/>
                </a:lnTo>
                <a:cubicBezTo>
                  <a:pt x="228" y="4032"/>
                  <a:pt x="252" y="4077"/>
                  <a:pt x="281" y="4077"/>
                </a:cubicBezTo>
                <a:cubicBezTo>
                  <a:pt x="311" y="4077"/>
                  <a:pt x="334" y="4032"/>
                  <a:pt x="334" y="3974"/>
                </a:cubicBezTo>
                <a:lnTo>
                  <a:pt x="334" y="3754"/>
                </a:lnTo>
                <a:cubicBezTo>
                  <a:pt x="334" y="3697"/>
                  <a:pt x="311" y="3650"/>
                  <a:pt x="281" y="3650"/>
                </a:cubicBezTo>
                <a:close/>
                <a:moveTo>
                  <a:pt x="596" y="3650"/>
                </a:moveTo>
                <a:cubicBezTo>
                  <a:pt x="567" y="3650"/>
                  <a:pt x="543" y="3697"/>
                  <a:pt x="543" y="3754"/>
                </a:cubicBezTo>
                <a:lnTo>
                  <a:pt x="543" y="3974"/>
                </a:lnTo>
                <a:cubicBezTo>
                  <a:pt x="543" y="4032"/>
                  <a:pt x="567" y="4077"/>
                  <a:pt x="596" y="4077"/>
                </a:cubicBezTo>
                <a:cubicBezTo>
                  <a:pt x="625" y="4077"/>
                  <a:pt x="649" y="4032"/>
                  <a:pt x="649" y="3974"/>
                </a:cubicBezTo>
                <a:lnTo>
                  <a:pt x="649" y="3754"/>
                </a:lnTo>
                <a:cubicBezTo>
                  <a:pt x="649" y="3697"/>
                  <a:pt x="625" y="3650"/>
                  <a:pt x="596" y="3650"/>
                </a:cubicBezTo>
                <a:close/>
                <a:moveTo>
                  <a:pt x="1446" y="3650"/>
                </a:moveTo>
                <a:cubicBezTo>
                  <a:pt x="1417" y="3650"/>
                  <a:pt x="1393" y="3697"/>
                  <a:pt x="1393" y="3754"/>
                </a:cubicBezTo>
                <a:lnTo>
                  <a:pt x="1393" y="3974"/>
                </a:lnTo>
                <a:cubicBezTo>
                  <a:pt x="1393" y="4032"/>
                  <a:pt x="1417" y="4077"/>
                  <a:pt x="1446" y="4077"/>
                </a:cubicBezTo>
                <a:cubicBezTo>
                  <a:pt x="1475" y="4077"/>
                  <a:pt x="1499" y="4032"/>
                  <a:pt x="1499" y="3974"/>
                </a:cubicBezTo>
                <a:lnTo>
                  <a:pt x="1499" y="3754"/>
                </a:lnTo>
                <a:cubicBezTo>
                  <a:pt x="1499" y="3697"/>
                  <a:pt x="1475" y="3650"/>
                  <a:pt x="1446" y="3650"/>
                </a:cubicBezTo>
                <a:close/>
                <a:moveTo>
                  <a:pt x="1760" y="3650"/>
                </a:moveTo>
                <a:cubicBezTo>
                  <a:pt x="1731" y="3650"/>
                  <a:pt x="1707" y="3697"/>
                  <a:pt x="1707" y="3754"/>
                </a:cubicBezTo>
                <a:lnTo>
                  <a:pt x="1707" y="3974"/>
                </a:lnTo>
                <a:cubicBezTo>
                  <a:pt x="1707" y="4032"/>
                  <a:pt x="1731" y="4077"/>
                  <a:pt x="1760" y="4077"/>
                </a:cubicBezTo>
                <a:cubicBezTo>
                  <a:pt x="1789" y="4077"/>
                  <a:pt x="1813" y="4032"/>
                  <a:pt x="1813" y="3974"/>
                </a:cubicBezTo>
                <a:lnTo>
                  <a:pt x="1813" y="3754"/>
                </a:lnTo>
                <a:cubicBezTo>
                  <a:pt x="1813" y="3697"/>
                  <a:pt x="1789" y="3650"/>
                  <a:pt x="1760" y="3650"/>
                </a:cubicBezTo>
                <a:close/>
                <a:moveTo>
                  <a:pt x="2610" y="3650"/>
                </a:moveTo>
                <a:cubicBezTo>
                  <a:pt x="2581" y="3650"/>
                  <a:pt x="2557" y="3697"/>
                  <a:pt x="2557" y="3754"/>
                </a:cubicBezTo>
                <a:lnTo>
                  <a:pt x="2557" y="3974"/>
                </a:lnTo>
                <a:cubicBezTo>
                  <a:pt x="2557" y="4032"/>
                  <a:pt x="2581" y="4077"/>
                  <a:pt x="2610" y="4077"/>
                </a:cubicBezTo>
                <a:cubicBezTo>
                  <a:pt x="2639" y="4077"/>
                  <a:pt x="2662" y="4032"/>
                  <a:pt x="2662" y="3974"/>
                </a:cubicBezTo>
                <a:lnTo>
                  <a:pt x="2662" y="3754"/>
                </a:lnTo>
                <a:cubicBezTo>
                  <a:pt x="2662" y="3697"/>
                  <a:pt x="2639" y="3650"/>
                  <a:pt x="2610" y="3650"/>
                </a:cubicBezTo>
                <a:close/>
                <a:moveTo>
                  <a:pt x="2924" y="3650"/>
                </a:moveTo>
                <a:cubicBezTo>
                  <a:pt x="2895" y="3650"/>
                  <a:pt x="2871" y="3697"/>
                  <a:pt x="2871" y="3754"/>
                </a:cubicBezTo>
                <a:lnTo>
                  <a:pt x="2871" y="3974"/>
                </a:lnTo>
                <a:cubicBezTo>
                  <a:pt x="2871" y="4032"/>
                  <a:pt x="2895" y="4077"/>
                  <a:pt x="2924" y="4077"/>
                </a:cubicBezTo>
                <a:cubicBezTo>
                  <a:pt x="2954" y="4077"/>
                  <a:pt x="2976" y="4032"/>
                  <a:pt x="2976" y="3974"/>
                </a:cubicBezTo>
                <a:lnTo>
                  <a:pt x="2976" y="3754"/>
                </a:lnTo>
                <a:cubicBezTo>
                  <a:pt x="2976" y="3697"/>
                  <a:pt x="2954" y="3650"/>
                  <a:pt x="2924" y="3650"/>
                </a:cubicBezTo>
                <a:close/>
                <a:moveTo>
                  <a:pt x="3773" y="3650"/>
                </a:moveTo>
                <a:cubicBezTo>
                  <a:pt x="3744" y="3650"/>
                  <a:pt x="3721" y="3697"/>
                  <a:pt x="3721" y="3754"/>
                </a:cubicBezTo>
                <a:lnTo>
                  <a:pt x="3721" y="3974"/>
                </a:lnTo>
                <a:cubicBezTo>
                  <a:pt x="3721" y="4032"/>
                  <a:pt x="3744" y="4077"/>
                  <a:pt x="3773" y="4077"/>
                </a:cubicBezTo>
                <a:cubicBezTo>
                  <a:pt x="3802" y="4077"/>
                  <a:pt x="3826" y="4032"/>
                  <a:pt x="3826" y="3974"/>
                </a:cubicBezTo>
                <a:lnTo>
                  <a:pt x="3826" y="3754"/>
                </a:lnTo>
                <a:cubicBezTo>
                  <a:pt x="3826" y="3697"/>
                  <a:pt x="3802" y="3650"/>
                  <a:pt x="3773" y="3650"/>
                </a:cubicBezTo>
                <a:close/>
                <a:moveTo>
                  <a:pt x="4088" y="3650"/>
                </a:moveTo>
                <a:cubicBezTo>
                  <a:pt x="4058" y="3650"/>
                  <a:pt x="4035" y="3697"/>
                  <a:pt x="4035" y="3754"/>
                </a:cubicBezTo>
                <a:lnTo>
                  <a:pt x="4035" y="3974"/>
                </a:lnTo>
                <a:cubicBezTo>
                  <a:pt x="4035" y="4032"/>
                  <a:pt x="4058" y="4077"/>
                  <a:pt x="4088" y="4077"/>
                </a:cubicBezTo>
                <a:cubicBezTo>
                  <a:pt x="4117" y="4077"/>
                  <a:pt x="4141" y="4032"/>
                  <a:pt x="4141" y="3974"/>
                </a:cubicBezTo>
                <a:lnTo>
                  <a:pt x="4141" y="3754"/>
                </a:lnTo>
                <a:cubicBezTo>
                  <a:pt x="4141" y="3697"/>
                  <a:pt x="4117" y="3650"/>
                  <a:pt x="4088" y="3650"/>
                </a:cubicBezTo>
                <a:close/>
                <a:moveTo>
                  <a:pt x="4937" y="3650"/>
                </a:moveTo>
                <a:cubicBezTo>
                  <a:pt x="4908" y="3650"/>
                  <a:pt x="4884" y="3697"/>
                  <a:pt x="4884" y="3754"/>
                </a:cubicBezTo>
                <a:lnTo>
                  <a:pt x="4884" y="3974"/>
                </a:lnTo>
                <a:cubicBezTo>
                  <a:pt x="4884" y="4032"/>
                  <a:pt x="4908" y="4077"/>
                  <a:pt x="4937" y="4077"/>
                </a:cubicBezTo>
                <a:cubicBezTo>
                  <a:pt x="4966" y="4077"/>
                  <a:pt x="4990" y="4032"/>
                  <a:pt x="4990" y="3974"/>
                </a:cubicBezTo>
                <a:lnTo>
                  <a:pt x="4990" y="3754"/>
                </a:lnTo>
                <a:cubicBezTo>
                  <a:pt x="4990" y="3697"/>
                  <a:pt x="4966" y="3650"/>
                  <a:pt x="4937" y="3650"/>
                </a:cubicBezTo>
                <a:close/>
                <a:moveTo>
                  <a:pt x="5252" y="3650"/>
                </a:moveTo>
                <a:cubicBezTo>
                  <a:pt x="5223" y="3650"/>
                  <a:pt x="5199" y="3697"/>
                  <a:pt x="5199" y="3754"/>
                </a:cubicBezTo>
                <a:lnTo>
                  <a:pt x="5199" y="3974"/>
                </a:lnTo>
                <a:cubicBezTo>
                  <a:pt x="5199" y="4032"/>
                  <a:pt x="5223" y="4077"/>
                  <a:pt x="5252" y="4077"/>
                </a:cubicBezTo>
                <a:cubicBezTo>
                  <a:pt x="5281" y="4077"/>
                  <a:pt x="5305" y="4032"/>
                  <a:pt x="5305" y="3974"/>
                </a:cubicBezTo>
                <a:lnTo>
                  <a:pt x="5305" y="3754"/>
                </a:lnTo>
                <a:cubicBezTo>
                  <a:pt x="5305" y="3697"/>
                  <a:pt x="5281" y="3650"/>
                  <a:pt x="5252" y="3650"/>
                </a:cubicBezTo>
                <a:close/>
                <a:moveTo>
                  <a:pt x="6102" y="3650"/>
                </a:moveTo>
                <a:cubicBezTo>
                  <a:pt x="6072" y="3650"/>
                  <a:pt x="6049" y="3697"/>
                  <a:pt x="6049" y="3754"/>
                </a:cubicBezTo>
                <a:lnTo>
                  <a:pt x="6049" y="3974"/>
                </a:lnTo>
                <a:cubicBezTo>
                  <a:pt x="6049" y="4032"/>
                  <a:pt x="6072" y="4077"/>
                  <a:pt x="6102" y="4077"/>
                </a:cubicBezTo>
                <a:cubicBezTo>
                  <a:pt x="6131" y="4077"/>
                  <a:pt x="6155" y="4032"/>
                  <a:pt x="6155" y="3974"/>
                </a:cubicBezTo>
                <a:lnTo>
                  <a:pt x="6155" y="3754"/>
                </a:lnTo>
                <a:cubicBezTo>
                  <a:pt x="6155" y="3697"/>
                  <a:pt x="6131" y="3650"/>
                  <a:pt x="6102" y="3650"/>
                </a:cubicBezTo>
                <a:close/>
                <a:moveTo>
                  <a:pt x="6416" y="3650"/>
                </a:moveTo>
                <a:cubicBezTo>
                  <a:pt x="6387" y="3650"/>
                  <a:pt x="6363" y="3697"/>
                  <a:pt x="6363" y="3754"/>
                </a:cubicBezTo>
                <a:lnTo>
                  <a:pt x="6363" y="3974"/>
                </a:lnTo>
                <a:cubicBezTo>
                  <a:pt x="6363" y="4032"/>
                  <a:pt x="6387" y="4077"/>
                  <a:pt x="6416" y="4077"/>
                </a:cubicBezTo>
                <a:cubicBezTo>
                  <a:pt x="6445" y="4077"/>
                  <a:pt x="6469" y="4032"/>
                  <a:pt x="6469" y="3974"/>
                </a:cubicBezTo>
                <a:lnTo>
                  <a:pt x="6469" y="3754"/>
                </a:lnTo>
                <a:cubicBezTo>
                  <a:pt x="6469" y="3697"/>
                  <a:pt x="6445" y="3650"/>
                  <a:pt x="6416" y="3650"/>
                </a:cubicBezTo>
                <a:close/>
                <a:moveTo>
                  <a:pt x="7266" y="3650"/>
                </a:moveTo>
                <a:cubicBezTo>
                  <a:pt x="7237" y="3650"/>
                  <a:pt x="7213" y="3697"/>
                  <a:pt x="7213" y="3754"/>
                </a:cubicBezTo>
                <a:lnTo>
                  <a:pt x="7213" y="3974"/>
                </a:lnTo>
                <a:cubicBezTo>
                  <a:pt x="7213" y="4032"/>
                  <a:pt x="7237" y="4077"/>
                  <a:pt x="7266" y="4077"/>
                </a:cubicBezTo>
                <a:cubicBezTo>
                  <a:pt x="7295" y="4077"/>
                  <a:pt x="7318" y="4032"/>
                  <a:pt x="7318" y="3974"/>
                </a:cubicBezTo>
                <a:lnTo>
                  <a:pt x="7318" y="3754"/>
                </a:lnTo>
                <a:cubicBezTo>
                  <a:pt x="7318" y="3697"/>
                  <a:pt x="7295" y="3650"/>
                  <a:pt x="7266" y="3650"/>
                </a:cubicBezTo>
                <a:close/>
                <a:moveTo>
                  <a:pt x="7580" y="3650"/>
                </a:moveTo>
                <a:cubicBezTo>
                  <a:pt x="7551" y="3650"/>
                  <a:pt x="7527" y="3697"/>
                  <a:pt x="7527" y="3754"/>
                </a:cubicBezTo>
                <a:lnTo>
                  <a:pt x="7527" y="3974"/>
                </a:lnTo>
                <a:cubicBezTo>
                  <a:pt x="7527" y="4032"/>
                  <a:pt x="7551" y="4077"/>
                  <a:pt x="7580" y="4077"/>
                </a:cubicBezTo>
                <a:cubicBezTo>
                  <a:pt x="7609" y="4077"/>
                  <a:pt x="7632" y="4032"/>
                  <a:pt x="7632" y="3974"/>
                </a:cubicBezTo>
                <a:lnTo>
                  <a:pt x="7632" y="3754"/>
                </a:lnTo>
                <a:cubicBezTo>
                  <a:pt x="7632" y="3697"/>
                  <a:pt x="7609" y="3650"/>
                  <a:pt x="7580" y="3650"/>
                </a:cubicBezTo>
                <a:close/>
                <a:moveTo>
                  <a:pt x="8429" y="3650"/>
                </a:moveTo>
                <a:cubicBezTo>
                  <a:pt x="8400" y="3650"/>
                  <a:pt x="8377" y="3697"/>
                  <a:pt x="8377" y="3754"/>
                </a:cubicBezTo>
                <a:lnTo>
                  <a:pt x="8377" y="3974"/>
                </a:lnTo>
                <a:cubicBezTo>
                  <a:pt x="8377" y="4032"/>
                  <a:pt x="8400" y="4077"/>
                  <a:pt x="8429" y="4077"/>
                </a:cubicBezTo>
                <a:cubicBezTo>
                  <a:pt x="8458" y="4077"/>
                  <a:pt x="8482" y="4032"/>
                  <a:pt x="8482" y="3974"/>
                </a:cubicBezTo>
                <a:lnTo>
                  <a:pt x="8482" y="3754"/>
                </a:lnTo>
                <a:cubicBezTo>
                  <a:pt x="8482" y="3697"/>
                  <a:pt x="8458" y="3650"/>
                  <a:pt x="8429" y="3650"/>
                </a:cubicBezTo>
                <a:close/>
                <a:moveTo>
                  <a:pt x="8744" y="3650"/>
                </a:moveTo>
                <a:cubicBezTo>
                  <a:pt x="8714" y="3650"/>
                  <a:pt x="8691" y="3697"/>
                  <a:pt x="8691" y="3754"/>
                </a:cubicBezTo>
                <a:lnTo>
                  <a:pt x="8691" y="3974"/>
                </a:lnTo>
                <a:cubicBezTo>
                  <a:pt x="8691" y="4032"/>
                  <a:pt x="8714" y="4077"/>
                  <a:pt x="8744" y="4077"/>
                </a:cubicBezTo>
                <a:cubicBezTo>
                  <a:pt x="8773" y="4077"/>
                  <a:pt x="8796" y="4032"/>
                  <a:pt x="8796" y="3974"/>
                </a:cubicBezTo>
                <a:lnTo>
                  <a:pt x="8796" y="3754"/>
                </a:lnTo>
                <a:cubicBezTo>
                  <a:pt x="8796" y="3697"/>
                  <a:pt x="8773" y="3650"/>
                  <a:pt x="8744" y="3650"/>
                </a:cubicBezTo>
                <a:close/>
                <a:moveTo>
                  <a:pt x="9593" y="3650"/>
                </a:moveTo>
                <a:cubicBezTo>
                  <a:pt x="9564" y="3650"/>
                  <a:pt x="9540" y="3697"/>
                  <a:pt x="9540" y="3754"/>
                </a:cubicBezTo>
                <a:lnTo>
                  <a:pt x="9540" y="3974"/>
                </a:lnTo>
                <a:cubicBezTo>
                  <a:pt x="9540" y="4032"/>
                  <a:pt x="9564" y="4077"/>
                  <a:pt x="9593" y="4077"/>
                </a:cubicBezTo>
                <a:cubicBezTo>
                  <a:pt x="9622" y="4077"/>
                  <a:pt x="9646" y="4032"/>
                  <a:pt x="9646" y="3974"/>
                </a:cubicBezTo>
                <a:lnTo>
                  <a:pt x="9646" y="3754"/>
                </a:lnTo>
                <a:cubicBezTo>
                  <a:pt x="9646" y="3697"/>
                  <a:pt x="9622" y="3650"/>
                  <a:pt x="9593" y="3650"/>
                </a:cubicBezTo>
                <a:close/>
                <a:moveTo>
                  <a:pt x="9908" y="3650"/>
                </a:moveTo>
                <a:cubicBezTo>
                  <a:pt x="9879" y="3650"/>
                  <a:pt x="9855" y="3697"/>
                  <a:pt x="9855" y="3754"/>
                </a:cubicBezTo>
                <a:lnTo>
                  <a:pt x="9855" y="3974"/>
                </a:lnTo>
                <a:cubicBezTo>
                  <a:pt x="9855" y="4032"/>
                  <a:pt x="9879" y="4077"/>
                  <a:pt x="9908" y="4077"/>
                </a:cubicBezTo>
                <a:cubicBezTo>
                  <a:pt x="9937" y="4077"/>
                  <a:pt x="9961" y="4032"/>
                  <a:pt x="9961" y="3974"/>
                </a:cubicBezTo>
                <a:lnTo>
                  <a:pt x="9961" y="3754"/>
                </a:lnTo>
                <a:cubicBezTo>
                  <a:pt x="9961" y="3697"/>
                  <a:pt x="9937" y="3650"/>
                  <a:pt x="9908" y="3650"/>
                </a:cubicBezTo>
                <a:close/>
                <a:moveTo>
                  <a:pt x="10758" y="3650"/>
                </a:moveTo>
                <a:cubicBezTo>
                  <a:pt x="10728" y="3650"/>
                  <a:pt x="10705" y="3697"/>
                  <a:pt x="10705" y="3754"/>
                </a:cubicBezTo>
                <a:lnTo>
                  <a:pt x="10705" y="3974"/>
                </a:lnTo>
                <a:cubicBezTo>
                  <a:pt x="10705" y="4032"/>
                  <a:pt x="10728" y="4077"/>
                  <a:pt x="10758" y="4077"/>
                </a:cubicBezTo>
                <a:cubicBezTo>
                  <a:pt x="10787" y="4077"/>
                  <a:pt x="10810" y="4032"/>
                  <a:pt x="10810" y="3974"/>
                </a:cubicBezTo>
                <a:lnTo>
                  <a:pt x="10810" y="3754"/>
                </a:lnTo>
                <a:cubicBezTo>
                  <a:pt x="10810" y="3697"/>
                  <a:pt x="10787" y="3650"/>
                  <a:pt x="10758" y="3650"/>
                </a:cubicBezTo>
                <a:close/>
                <a:moveTo>
                  <a:pt x="11072" y="3650"/>
                </a:moveTo>
                <a:cubicBezTo>
                  <a:pt x="11043" y="3650"/>
                  <a:pt x="11019" y="3697"/>
                  <a:pt x="11019" y="3754"/>
                </a:cubicBezTo>
                <a:lnTo>
                  <a:pt x="11019" y="3974"/>
                </a:lnTo>
                <a:cubicBezTo>
                  <a:pt x="11019" y="4032"/>
                  <a:pt x="11043" y="4077"/>
                  <a:pt x="11072" y="4077"/>
                </a:cubicBezTo>
                <a:cubicBezTo>
                  <a:pt x="11101" y="4077"/>
                  <a:pt x="11125" y="4032"/>
                  <a:pt x="11125" y="3974"/>
                </a:cubicBezTo>
                <a:lnTo>
                  <a:pt x="11125" y="3754"/>
                </a:lnTo>
                <a:cubicBezTo>
                  <a:pt x="11125" y="3697"/>
                  <a:pt x="11101" y="3650"/>
                  <a:pt x="11072" y="3650"/>
                </a:cubicBezTo>
                <a:close/>
                <a:moveTo>
                  <a:pt x="11922" y="3650"/>
                </a:moveTo>
                <a:cubicBezTo>
                  <a:pt x="11893" y="3650"/>
                  <a:pt x="11869" y="3697"/>
                  <a:pt x="11869" y="3754"/>
                </a:cubicBezTo>
                <a:lnTo>
                  <a:pt x="11869" y="3974"/>
                </a:lnTo>
                <a:cubicBezTo>
                  <a:pt x="11869" y="4032"/>
                  <a:pt x="11893" y="4077"/>
                  <a:pt x="11922" y="4077"/>
                </a:cubicBezTo>
                <a:cubicBezTo>
                  <a:pt x="11951" y="4077"/>
                  <a:pt x="11974" y="4032"/>
                  <a:pt x="11974" y="3974"/>
                </a:cubicBezTo>
                <a:lnTo>
                  <a:pt x="11974" y="3754"/>
                </a:lnTo>
                <a:cubicBezTo>
                  <a:pt x="11974" y="3697"/>
                  <a:pt x="11951" y="3650"/>
                  <a:pt x="11922" y="3650"/>
                </a:cubicBezTo>
                <a:close/>
                <a:moveTo>
                  <a:pt x="12236" y="3650"/>
                </a:moveTo>
                <a:cubicBezTo>
                  <a:pt x="12207" y="3650"/>
                  <a:pt x="12183" y="3697"/>
                  <a:pt x="12183" y="3754"/>
                </a:cubicBezTo>
                <a:lnTo>
                  <a:pt x="12183" y="3974"/>
                </a:lnTo>
                <a:cubicBezTo>
                  <a:pt x="12183" y="4032"/>
                  <a:pt x="12207" y="4077"/>
                  <a:pt x="12236" y="4077"/>
                </a:cubicBezTo>
                <a:cubicBezTo>
                  <a:pt x="12265" y="4077"/>
                  <a:pt x="12288" y="4032"/>
                  <a:pt x="12288" y="3974"/>
                </a:cubicBezTo>
                <a:lnTo>
                  <a:pt x="12288" y="3754"/>
                </a:lnTo>
                <a:cubicBezTo>
                  <a:pt x="12288" y="3697"/>
                  <a:pt x="12265" y="3650"/>
                  <a:pt x="12236" y="3650"/>
                </a:cubicBezTo>
                <a:close/>
                <a:moveTo>
                  <a:pt x="13085" y="3650"/>
                </a:moveTo>
                <a:cubicBezTo>
                  <a:pt x="13056" y="3650"/>
                  <a:pt x="13032" y="3697"/>
                  <a:pt x="13032" y="3754"/>
                </a:cubicBezTo>
                <a:lnTo>
                  <a:pt x="13032" y="3974"/>
                </a:lnTo>
                <a:cubicBezTo>
                  <a:pt x="13032" y="4032"/>
                  <a:pt x="13056" y="4077"/>
                  <a:pt x="13085" y="4077"/>
                </a:cubicBezTo>
                <a:cubicBezTo>
                  <a:pt x="13114" y="4077"/>
                  <a:pt x="13138" y="4032"/>
                  <a:pt x="13138" y="3974"/>
                </a:cubicBezTo>
                <a:lnTo>
                  <a:pt x="13138" y="3754"/>
                </a:lnTo>
                <a:cubicBezTo>
                  <a:pt x="13138" y="3697"/>
                  <a:pt x="13114" y="3650"/>
                  <a:pt x="13085" y="3650"/>
                </a:cubicBezTo>
                <a:close/>
                <a:moveTo>
                  <a:pt x="13399" y="3650"/>
                </a:moveTo>
                <a:cubicBezTo>
                  <a:pt x="13370" y="3650"/>
                  <a:pt x="13348" y="3697"/>
                  <a:pt x="13348" y="3754"/>
                </a:cubicBezTo>
                <a:lnTo>
                  <a:pt x="13348" y="3974"/>
                </a:lnTo>
                <a:cubicBezTo>
                  <a:pt x="13348" y="4032"/>
                  <a:pt x="13370" y="4077"/>
                  <a:pt x="13399" y="4077"/>
                </a:cubicBezTo>
                <a:cubicBezTo>
                  <a:pt x="13428" y="4077"/>
                  <a:pt x="13452" y="4032"/>
                  <a:pt x="13452" y="3974"/>
                </a:cubicBezTo>
                <a:lnTo>
                  <a:pt x="13452" y="3754"/>
                </a:lnTo>
                <a:cubicBezTo>
                  <a:pt x="13452" y="3697"/>
                  <a:pt x="13428" y="3650"/>
                  <a:pt x="13399" y="3650"/>
                </a:cubicBezTo>
                <a:close/>
                <a:moveTo>
                  <a:pt x="14249" y="3650"/>
                </a:moveTo>
                <a:cubicBezTo>
                  <a:pt x="14220" y="3650"/>
                  <a:pt x="14196" y="3697"/>
                  <a:pt x="14196" y="3754"/>
                </a:cubicBezTo>
                <a:lnTo>
                  <a:pt x="14196" y="3974"/>
                </a:lnTo>
                <a:cubicBezTo>
                  <a:pt x="14196" y="4032"/>
                  <a:pt x="14220" y="4077"/>
                  <a:pt x="14249" y="4077"/>
                </a:cubicBezTo>
                <a:cubicBezTo>
                  <a:pt x="14278" y="4077"/>
                  <a:pt x="14302" y="4032"/>
                  <a:pt x="14302" y="3974"/>
                </a:cubicBezTo>
                <a:lnTo>
                  <a:pt x="14302" y="3754"/>
                </a:lnTo>
                <a:cubicBezTo>
                  <a:pt x="14302" y="3697"/>
                  <a:pt x="14278" y="3650"/>
                  <a:pt x="14249" y="3650"/>
                </a:cubicBezTo>
                <a:close/>
                <a:moveTo>
                  <a:pt x="14564" y="3650"/>
                </a:moveTo>
                <a:cubicBezTo>
                  <a:pt x="14535" y="3650"/>
                  <a:pt x="14511" y="3697"/>
                  <a:pt x="14511" y="3754"/>
                </a:cubicBezTo>
                <a:lnTo>
                  <a:pt x="14511" y="3974"/>
                </a:lnTo>
                <a:cubicBezTo>
                  <a:pt x="14511" y="4032"/>
                  <a:pt x="14535" y="4077"/>
                  <a:pt x="14564" y="4077"/>
                </a:cubicBezTo>
                <a:cubicBezTo>
                  <a:pt x="14593" y="4077"/>
                  <a:pt x="14617" y="4032"/>
                  <a:pt x="14617" y="3974"/>
                </a:cubicBezTo>
                <a:lnTo>
                  <a:pt x="14617" y="3754"/>
                </a:lnTo>
                <a:cubicBezTo>
                  <a:pt x="14617" y="3697"/>
                  <a:pt x="14593" y="3650"/>
                  <a:pt x="14564" y="3650"/>
                </a:cubicBezTo>
                <a:close/>
                <a:moveTo>
                  <a:pt x="15413" y="3650"/>
                </a:moveTo>
                <a:cubicBezTo>
                  <a:pt x="15384" y="3650"/>
                  <a:pt x="15360" y="3697"/>
                  <a:pt x="15360" y="3754"/>
                </a:cubicBezTo>
                <a:lnTo>
                  <a:pt x="15360" y="3974"/>
                </a:lnTo>
                <a:cubicBezTo>
                  <a:pt x="15360" y="4032"/>
                  <a:pt x="15384" y="4077"/>
                  <a:pt x="15413" y="4077"/>
                </a:cubicBezTo>
                <a:cubicBezTo>
                  <a:pt x="15442" y="4077"/>
                  <a:pt x="15465" y="4032"/>
                  <a:pt x="15465" y="3974"/>
                </a:cubicBezTo>
                <a:lnTo>
                  <a:pt x="15465" y="3754"/>
                </a:lnTo>
                <a:cubicBezTo>
                  <a:pt x="15465" y="3697"/>
                  <a:pt x="15442" y="3650"/>
                  <a:pt x="15413" y="3650"/>
                </a:cubicBezTo>
                <a:close/>
                <a:moveTo>
                  <a:pt x="15728" y="3650"/>
                </a:moveTo>
                <a:cubicBezTo>
                  <a:pt x="15699" y="3650"/>
                  <a:pt x="15675" y="3697"/>
                  <a:pt x="15675" y="3754"/>
                </a:cubicBezTo>
                <a:lnTo>
                  <a:pt x="15675" y="3974"/>
                </a:lnTo>
                <a:cubicBezTo>
                  <a:pt x="15675" y="4032"/>
                  <a:pt x="15699" y="4077"/>
                  <a:pt x="15728" y="4077"/>
                </a:cubicBezTo>
                <a:cubicBezTo>
                  <a:pt x="15757" y="4077"/>
                  <a:pt x="15781" y="4032"/>
                  <a:pt x="15781" y="3974"/>
                </a:cubicBezTo>
                <a:lnTo>
                  <a:pt x="15781" y="3754"/>
                </a:lnTo>
                <a:cubicBezTo>
                  <a:pt x="15781" y="3697"/>
                  <a:pt x="15757" y="3650"/>
                  <a:pt x="15728" y="3650"/>
                </a:cubicBezTo>
                <a:close/>
                <a:moveTo>
                  <a:pt x="16578" y="3650"/>
                </a:moveTo>
                <a:cubicBezTo>
                  <a:pt x="16549" y="3650"/>
                  <a:pt x="16525" y="3697"/>
                  <a:pt x="16525" y="3754"/>
                </a:cubicBezTo>
                <a:lnTo>
                  <a:pt x="16525" y="3974"/>
                </a:lnTo>
                <a:cubicBezTo>
                  <a:pt x="16525" y="4032"/>
                  <a:pt x="16549" y="4077"/>
                  <a:pt x="16578" y="4077"/>
                </a:cubicBezTo>
                <a:cubicBezTo>
                  <a:pt x="16607" y="4077"/>
                  <a:pt x="16630" y="4032"/>
                  <a:pt x="16630" y="3974"/>
                </a:cubicBezTo>
                <a:lnTo>
                  <a:pt x="16630" y="3754"/>
                </a:lnTo>
                <a:cubicBezTo>
                  <a:pt x="16630" y="3697"/>
                  <a:pt x="16607" y="3650"/>
                  <a:pt x="16578" y="3650"/>
                </a:cubicBezTo>
                <a:close/>
                <a:moveTo>
                  <a:pt x="16892" y="3650"/>
                </a:moveTo>
                <a:cubicBezTo>
                  <a:pt x="16863" y="3650"/>
                  <a:pt x="16839" y="3697"/>
                  <a:pt x="16839" y="3754"/>
                </a:cubicBezTo>
                <a:lnTo>
                  <a:pt x="16839" y="3974"/>
                </a:lnTo>
                <a:cubicBezTo>
                  <a:pt x="16839" y="4032"/>
                  <a:pt x="16863" y="4077"/>
                  <a:pt x="16892" y="4077"/>
                </a:cubicBezTo>
                <a:cubicBezTo>
                  <a:pt x="16921" y="4077"/>
                  <a:pt x="16944" y="4032"/>
                  <a:pt x="16944" y="3974"/>
                </a:cubicBezTo>
                <a:lnTo>
                  <a:pt x="16944" y="3754"/>
                </a:lnTo>
                <a:cubicBezTo>
                  <a:pt x="16944" y="3697"/>
                  <a:pt x="16921" y="3650"/>
                  <a:pt x="16892" y="3650"/>
                </a:cubicBezTo>
                <a:close/>
                <a:moveTo>
                  <a:pt x="17741" y="3650"/>
                </a:moveTo>
                <a:cubicBezTo>
                  <a:pt x="17712" y="3650"/>
                  <a:pt x="17689" y="3697"/>
                  <a:pt x="17689" y="3754"/>
                </a:cubicBezTo>
                <a:lnTo>
                  <a:pt x="17689" y="3974"/>
                </a:lnTo>
                <a:cubicBezTo>
                  <a:pt x="17689" y="4032"/>
                  <a:pt x="17712" y="4077"/>
                  <a:pt x="17741" y="4077"/>
                </a:cubicBezTo>
                <a:cubicBezTo>
                  <a:pt x="17770" y="4077"/>
                  <a:pt x="17794" y="4032"/>
                  <a:pt x="17794" y="3974"/>
                </a:cubicBezTo>
                <a:lnTo>
                  <a:pt x="17794" y="3754"/>
                </a:lnTo>
                <a:cubicBezTo>
                  <a:pt x="17794" y="3697"/>
                  <a:pt x="17770" y="3650"/>
                  <a:pt x="17741" y="3650"/>
                </a:cubicBezTo>
                <a:close/>
                <a:moveTo>
                  <a:pt x="18055" y="3650"/>
                </a:moveTo>
                <a:cubicBezTo>
                  <a:pt x="18026" y="3650"/>
                  <a:pt x="18002" y="3697"/>
                  <a:pt x="18002" y="3754"/>
                </a:cubicBezTo>
                <a:lnTo>
                  <a:pt x="18002" y="3974"/>
                </a:lnTo>
                <a:cubicBezTo>
                  <a:pt x="18002" y="4032"/>
                  <a:pt x="18026" y="4077"/>
                  <a:pt x="18055" y="4077"/>
                </a:cubicBezTo>
                <a:cubicBezTo>
                  <a:pt x="18085" y="4077"/>
                  <a:pt x="18108" y="4032"/>
                  <a:pt x="18108" y="3974"/>
                </a:cubicBezTo>
                <a:lnTo>
                  <a:pt x="18108" y="3754"/>
                </a:lnTo>
                <a:cubicBezTo>
                  <a:pt x="18108" y="3697"/>
                  <a:pt x="18085" y="3650"/>
                  <a:pt x="18055" y="3650"/>
                </a:cubicBezTo>
                <a:close/>
                <a:moveTo>
                  <a:pt x="18905" y="3650"/>
                </a:moveTo>
                <a:cubicBezTo>
                  <a:pt x="18876" y="3650"/>
                  <a:pt x="18852" y="3697"/>
                  <a:pt x="18852" y="3754"/>
                </a:cubicBezTo>
                <a:lnTo>
                  <a:pt x="18852" y="3974"/>
                </a:lnTo>
                <a:cubicBezTo>
                  <a:pt x="18852" y="4032"/>
                  <a:pt x="18876" y="4077"/>
                  <a:pt x="18905" y="4077"/>
                </a:cubicBezTo>
                <a:cubicBezTo>
                  <a:pt x="18934" y="4077"/>
                  <a:pt x="18958" y="4032"/>
                  <a:pt x="18958" y="3974"/>
                </a:cubicBezTo>
                <a:lnTo>
                  <a:pt x="18958" y="3754"/>
                </a:lnTo>
                <a:cubicBezTo>
                  <a:pt x="18958" y="3697"/>
                  <a:pt x="18934" y="3650"/>
                  <a:pt x="18905" y="3650"/>
                </a:cubicBezTo>
                <a:close/>
                <a:moveTo>
                  <a:pt x="19220" y="3650"/>
                </a:moveTo>
                <a:cubicBezTo>
                  <a:pt x="19191" y="3650"/>
                  <a:pt x="19167" y="3697"/>
                  <a:pt x="19167" y="3754"/>
                </a:cubicBezTo>
                <a:lnTo>
                  <a:pt x="19167" y="3974"/>
                </a:lnTo>
                <a:cubicBezTo>
                  <a:pt x="19167" y="4032"/>
                  <a:pt x="19191" y="4077"/>
                  <a:pt x="19220" y="4077"/>
                </a:cubicBezTo>
                <a:cubicBezTo>
                  <a:pt x="19249" y="4077"/>
                  <a:pt x="19273" y="4032"/>
                  <a:pt x="19273" y="3974"/>
                </a:cubicBezTo>
                <a:lnTo>
                  <a:pt x="19273" y="3754"/>
                </a:lnTo>
                <a:cubicBezTo>
                  <a:pt x="19273" y="3697"/>
                  <a:pt x="19249" y="3650"/>
                  <a:pt x="19220" y="3650"/>
                </a:cubicBezTo>
                <a:close/>
                <a:moveTo>
                  <a:pt x="20069" y="3650"/>
                </a:moveTo>
                <a:cubicBezTo>
                  <a:pt x="20040" y="3650"/>
                  <a:pt x="20016" y="3697"/>
                  <a:pt x="20016" y="3754"/>
                </a:cubicBezTo>
                <a:lnTo>
                  <a:pt x="20016" y="3974"/>
                </a:lnTo>
                <a:cubicBezTo>
                  <a:pt x="20016" y="4032"/>
                  <a:pt x="20040" y="4077"/>
                  <a:pt x="20069" y="4077"/>
                </a:cubicBezTo>
                <a:cubicBezTo>
                  <a:pt x="20099" y="4077"/>
                  <a:pt x="20122" y="4032"/>
                  <a:pt x="20122" y="3974"/>
                </a:cubicBezTo>
                <a:lnTo>
                  <a:pt x="20122" y="3754"/>
                </a:lnTo>
                <a:cubicBezTo>
                  <a:pt x="20122" y="3697"/>
                  <a:pt x="20099" y="3650"/>
                  <a:pt x="20069" y="3650"/>
                </a:cubicBezTo>
                <a:close/>
                <a:moveTo>
                  <a:pt x="20384" y="3650"/>
                </a:moveTo>
                <a:cubicBezTo>
                  <a:pt x="20355" y="3650"/>
                  <a:pt x="20331" y="3697"/>
                  <a:pt x="20331" y="3754"/>
                </a:cubicBezTo>
                <a:lnTo>
                  <a:pt x="20331" y="3974"/>
                </a:lnTo>
                <a:cubicBezTo>
                  <a:pt x="20331" y="4032"/>
                  <a:pt x="20355" y="4077"/>
                  <a:pt x="20384" y="4077"/>
                </a:cubicBezTo>
                <a:cubicBezTo>
                  <a:pt x="20413" y="4077"/>
                  <a:pt x="20436" y="4032"/>
                  <a:pt x="20436" y="3974"/>
                </a:cubicBezTo>
                <a:lnTo>
                  <a:pt x="20436" y="3754"/>
                </a:lnTo>
                <a:cubicBezTo>
                  <a:pt x="20436" y="3697"/>
                  <a:pt x="20413" y="3650"/>
                  <a:pt x="20384" y="3650"/>
                </a:cubicBezTo>
                <a:close/>
                <a:moveTo>
                  <a:pt x="21234" y="3650"/>
                </a:moveTo>
                <a:cubicBezTo>
                  <a:pt x="21204" y="3650"/>
                  <a:pt x="21181" y="3697"/>
                  <a:pt x="21181" y="3754"/>
                </a:cubicBezTo>
                <a:lnTo>
                  <a:pt x="21181" y="3974"/>
                </a:lnTo>
                <a:cubicBezTo>
                  <a:pt x="21181" y="4032"/>
                  <a:pt x="21204" y="4077"/>
                  <a:pt x="21234" y="4077"/>
                </a:cubicBezTo>
                <a:cubicBezTo>
                  <a:pt x="21263" y="4077"/>
                  <a:pt x="21285" y="4032"/>
                  <a:pt x="21285" y="3974"/>
                </a:cubicBezTo>
                <a:lnTo>
                  <a:pt x="21285" y="3754"/>
                </a:lnTo>
                <a:cubicBezTo>
                  <a:pt x="21285" y="3697"/>
                  <a:pt x="21263" y="3650"/>
                  <a:pt x="21234" y="3650"/>
                </a:cubicBezTo>
                <a:close/>
                <a:moveTo>
                  <a:pt x="21547" y="3650"/>
                </a:moveTo>
                <a:cubicBezTo>
                  <a:pt x="21518" y="3650"/>
                  <a:pt x="21495" y="3697"/>
                  <a:pt x="21495" y="3754"/>
                </a:cubicBezTo>
                <a:lnTo>
                  <a:pt x="21495" y="3974"/>
                </a:lnTo>
                <a:cubicBezTo>
                  <a:pt x="21495" y="4032"/>
                  <a:pt x="21518" y="4077"/>
                  <a:pt x="21547" y="4077"/>
                </a:cubicBezTo>
                <a:cubicBezTo>
                  <a:pt x="21576" y="4077"/>
                  <a:pt x="21600" y="4032"/>
                  <a:pt x="21600" y="3974"/>
                </a:cubicBezTo>
                <a:lnTo>
                  <a:pt x="21600" y="3754"/>
                </a:lnTo>
                <a:cubicBezTo>
                  <a:pt x="21600" y="3697"/>
                  <a:pt x="21576" y="3650"/>
                  <a:pt x="21547" y="3650"/>
                </a:cubicBezTo>
                <a:close/>
                <a:moveTo>
                  <a:pt x="53" y="4380"/>
                </a:moveTo>
                <a:cubicBezTo>
                  <a:pt x="24" y="4380"/>
                  <a:pt x="0" y="4427"/>
                  <a:pt x="0" y="4484"/>
                </a:cubicBezTo>
                <a:lnTo>
                  <a:pt x="0" y="4704"/>
                </a:lnTo>
                <a:cubicBezTo>
                  <a:pt x="0" y="4762"/>
                  <a:pt x="24" y="4809"/>
                  <a:pt x="53" y="4809"/>
                </a:cubicBezTo>
                <a:cubicBezTo>
                  <a:pt x="82" y="4809"/>
                  <a:pt x="106" y="4762"/>
                  <a:pt x="106" y="4704"/>
                </a:cubicBezTo>
                <a:lnTo>
                  <a:pt x="106" y="4484"/>
                </a:lnTo>
                <a:cubicBezTo>
                  <a:pt x="106" y="4427"/>
                  <a:pt x="82" y="4380"/>
                  <a:pt x="53" y="4380"/>
                </a:cubicBezTo>
                <a:close/>
                <a:moveTo>
                  <a:pt x="367" y="4380"/>
                </a:moveTo>
                <a:cubicBezTo>
                  <a:pt x="338" y="4380"/>
                  <a:pt x="315" y="4427"/>
                  <a:pt x="315" y="4484"/>
                </a:cubicBezTo>
                <a:lnTo>
                  <a:pt x="315" y="4704"/>
                </a:lnTo>
                <a:cubicBezTo>
                  <a:pt x="315" y="4762"/>
                  <a:pt x="338" y="4809"/>
                  <a:pt x="367" y="4809"/>
                </a:cubicBezTo>
                <a:cubicBezTo>
                  <a:pt x="397" y="4809"/>
                  <a:pt x="420" y="4762"/>
                  <a:pt x="420" y="4704"/>
                </a:cubicBezTo>
                <a:lnTo>
                  <a:pt x="420" y="4484"/>
                </a:lnTo>
                <a:cubicBezTo>
                  <a:pt x="420" y="4427"/>
                  <a:pt x="397" y="4380"/>
                  <a:pt x="367" y="4380"/>
                </a:cubicBezTo>
                <a:close/>
                <a:moveTo>
                  <a:pt x="1217" y="4380"/>
                </a:moveTo>
                <a:cubicBezTo>
                  <a:pt x="1188" y="4380"/>
                  <a:pt x="1164" y="4427"/>
                  <a:pt x="1164" y="4484"/>
                </a:cubicBezTo>
                <a:lnTo>
                  <a:pt x="1164" y="4704"/>
                </a:lnTo>
                <a:cubicBezTo>
                  <a:pt x="1164" y="4762"/>
                  <a:pt x="1188" y="4809"/>
                  <a:pt x="1217" y="4809"/>
                </a:cubicBezTo>
                <a:cubicBezTo>
                  <a:pt x="1246" y="4809"/>
                  <a:pt x="1270" y="4762"/>
                  <a:pt x="1270" y="4704"/>
                </a:cubicBezTo>
                <a:lnTo>
                  <a:pt x="1270" y="4484"/>
                </a:lnTo>
                <a:cubicBezTo>
                  <a:pt x="1270" y="4427"/>
                  <a:pt x="1246" y="4380"/>
                  <a:pt x="1217" y="4380"/>
                </a:cubicBezTo>
                <a:close/>
                <a:moveTo>
                  <a:pt x="1532" y="4380"/>
                </a:moveTo>
                <a:cubicBezTo>
                  <a:pt x="1503" y="4380"/>
                  <a:pt x="1479" y="4427"/>
                  <a:pt x="1479" y="4484"/>
                </a:cubicBezTo>
                <a:lnTo>
                  <a:pt x="1479" y="4704"/>
                </a:lnTo>
                <a:cubicBezTo>
                  <a:pt x="1479" y="4762"/>
                  <a:pt x="1503" y="4809"/>
                  <a:pt x="1532" y="4809"/>
                </a:cubicBezTo>
                <a:cubicBezTo>
                  <a:pt x="1561" y="4809"/>
                  <a:pt x="1584" y="4762"/>
                  <a:pt x="1584" y="4704"/>
                </a:cubicBezTo>
                <a:lnTo>
                  <a:pt x="1584" y="4484"/>
                </a:lnTo>
                <a:cubicBezTo>
                  <a:pt x="1584" y="4427"/>
                  <a:pt x="1561" y="4380"/>
                  <a:pt x="1532" y="4380"/>
                </a:cubicBezTo>
                <a:close/>
                <a:moveTo>
                  <a:pt x="2380" y="4380"/>
                </a:moveTo>
                <a:cubicBezTo>
                  <a:pt x="2351" y="4380"/>
                  <a:pt x="2329" y="4427"/>
                  <a:pt x="2329" y="4484"/>
                </a:cubicBezTo>
                <a:lnTo>
                  <a:pt x="2329" y="4704"/>
                </a:lnTo>
                <a:cubicBezTo>
                  <a:pt x="2329" y="4762"/>
                  <a:pt x="2351" y="4809"/>
                  <a:pt x="2380" y="4809"/>
                </a:cubicBezTo>
                <a:cubicBezTo>
                  <a:pt x="2409" y="4809"/>
                  <a:pt x="2433" y="4762"/>
                  <a:pt x="2433" y="4704"/>
                </a:cubicBezTo>
                <a:lnTo>
                  <a:pt x="2433" y="4484"/>
                </a:lnTo>
                <a:cubicBezTo>
                  <a:pt x="2433" y="4427"/>
                  <a:pt x="2409" y="4380"/>
                  <a:pt x="2380" y="4380"/>
                </a:cubicBezTo>
                <a:close/>
                <a:moveTo>
                  <a:pt x="2695" y="4380"/>
                </a:moveTo>
                <a:cubicBezTo>
                  <a:pt x="2666" y="4380"/>
                  <a:pt x="2643" y="4427"/>
                  <a:pt x="2643" y="4484"/>
                </a:cubicBezTo>
                <a:lnTo>
                  <a:pt x="2643" y="4704"/>
                </a:lnTo>
                <a:cubicBezTo>
                  <a:pt x="2643" y="4762"/>
                  <a:pt x="2666" y="4809"/>
                  <a:pt x="2695" y="4809"/>
                </a:cubicBezTo>
                <a:cubicBezTo>
                  <a:pt x="2724" y="4809"/>
                  <a:pt x="2748" y="4762"/>
                  <a:pt x="2748" y="4704"/>
                </a:cubicBezTo>
                <a:lnTo>
                  <a:pt x="2748" y="4484"/>
                </a:lnTo>
                <a:cubicBezTo>
                  <a:pt x="2748" y="4427"/>
                  <a:pt x="2724" y="4380"/>
                  <a:pt x="2695" y="4380"/>
                </a:cubicBezTo>
                <a:close/>
                <a:moveTo>
                  <a:pt x="3545" y="4380"/>
                </a:moveTo>
                <a:cubicBezTo>
                  <a:pt x="3516" y="4380"/>
                  <a:pt x="3492" y="4427"/>
                  <a:pt x="3492" y="4484"/>
                </a:cubicBezTo>
                <a:lnTo>
                  <a:pt x="3492" y="4704"/>
                </a:lnTo>
                <a:cubicBezTo>
                  <a:pt x="3492" y="4762"/>
                  <a:pt x="3516" y="4809"/>
                  <a:pt x="3545" y="4809"/>
                </a:cubicBezTo>
                <a:cubicBezTo>
                  <a:pt x="3574" y="4809"/>
                  <a:pt x="3598" y="4762"/>
                  <a:pt x="3598" y="4704"/>
                </a:cubicBezTo>
                <a:lnTo>
                  <a:pt x="3598" y="4484"/>
                </a:lnTo>
                <a:cubicBezTo>
                  <a:pt x="3598" y="4427"/>
                  <a:pt x="3574" y="4380"/>
                  <a:pt x="3545" y="4380"/>
                </a:cubicBezTo>
                <a:close/>
                <a:moveTo>
                  <a:pt x="3859" y="4380"/>
                </a:moveTo>
                <a:cubicBezTo>
                  <a:pt x="3830" y="4380"/>
                  <a:pt x="3806" y="4427"/>
                  <a:pt x="3806" y="4484"/>
                </a:cubicBezTo>
                <a:lnTo>
                  <a:pt x="3806" y="4704"/>
                </a:lnTo>
                <a:cubicBezTo>
                  <a:pt x="3806" y="4762"/>
                  <a:pt x="3830" y="4809"/>
                  <a:pt x="3859" y="4809"/>
                </a:cubicBezTo>
                <a:cubicBezTo>
                  <a:pt x="3888" y="4809"/>
                  <a:pt x="3912" y="4762"/>
                  <a:pt x="3912" y="4704"/>
                </a:cubicBezTo>
                <a:lnTo>
                  <a:pt x="3912" y="4484"/>
                </a:lnTo>
                <a:cubicBezTo>
                  <a:pt x="3912" y="4427"/>
                  <a:pt x="3888" y="4380"/>
                  <a:pt x="3859" y="4380"/>
                </a:cubicBezTo>
                <a:close/>
                <a:moveTo>
                  <a:pt x="4709" y="4380"/>
                </a:moveTo>
                <a:cubicBezTo>
                  <a:pt x="4680" y="4380"/>
                  <a:pt x="4656" y="4427"/>
                  <a:pt x="4656" y="4484"/>
                </a:cubicBezTo>
                <a:lnTo>
                  <a:pt x="4656" y="4704"/>
                </a:lnTo>
                <a:cubicBezTo>
                  <a:pt x="4656" y="4762"/>
                  <a:pt x="4680" y="4809"/>
                  <a:pt x="4709" y="4809"/>
                </a:cubicBezTo>
                <a:cubicBezTo>
                  <a:pt x="4738" y="4809"/>
                  <a:pt x="4762" y="4762"/>
                  <a:pt x="4762" y="4704"/>
                </a:cubicBezTo>
                <a:lnTo>
                  <a:pt x="4762" y="4484"/>
                </a:lnTo>
                <a:cubicBezTo>
                  <a:pt x="4762" y="4427"/>
                  <a:pt x="4738" y="4380"/>
                  <a:pt x="4709" y="4380"/>
                </a:cubicBezTo>
                <a:close/>
                <a:moveTo>
                  <a:pt x="5023" y="4380"/>
                </a:moveTo>
                <a:cubicBezTo>
                  <a:pt x="4994" y="4380"/>
                  <a:pt x="4970" y="4427"/>
                  <a:pt x="4970" y="4484"/>
                </a:cubicBezTo>
                <a:lnTo>
                  <a:pt x="4970" y="4704"/>
                </a:lnTo>
                <a:cubicBezTo>
                  <a:pt x="4970" y="4762"/>
                  <a:pt x="4994" y="4809"/>
                  <a:pt x="5023" y="4809"/>
                </a:cubicBezTo>
                <a:cubicBezTo>
                  <a:pt x="5053" y="4809"/>
                  <a:pt x="5076" y="4762"/>
                  <a:pt x="5076" y="4704"/>
                </a:cubicBezTo>
                <a:lnTo>
                  <a:pt x="5076" y="4484"/>
                </a:lnTo>
                <a:cubicBezTo>
                  <a:pt x="5076" y="4427"/>
                  <a:pt x="5053" y="4380"/>
                  <a:pt x="5023" y="4380"/>
                </a:cubicBezTo>
                <a:close/>
                <a:moveTo>
                  <a:pt x="5873" y="4380"/>
                </a:moveTo>
                <a:cubicBezTo>
                  <a:pt x="5844" y="4380"/>
                  <a:pt x="5820" y="4427"/>
                  <a:pt x="5820" y="4484"/>
                </a:cubicBezTo>
                <a:lnTo>
                  <a:pt x="5820" y="4704"/>
                </a:lnTo>
                <a:cubicBezTo>
                  <a:pt x="5820" y="4762"/>
                  <a:pt x="5844" y="4809"/>
                  <a:pt x="5873" y="4809"/>
                </a:cubicBezTo>
                <a:cubicBezTo>
                  <a:pt x="5902" y="4809"/>
                  <a:pt x="5926" y="4762"/>
                  <a:pt x="5926" y="4704"/>
                </a:cubicBezTo>
                <a:lnTo>
                  <a:pt x="5926" y="4484"/>
                </a:lnTo>
                <a:cubicBezTo>
                  <a:pt x="5926" y="4427"/>
                  <a:pt x="5902" y="4380"/>
                  <a:pt x="5873" y="4380"/>
                </a:cubicBezTo>
                <a:close/>
                <a:moveTo>
                  <a:pt x="6188" y="4380"/>
                </a:moveTo>
                <a:cubicBezTo>
                  <a:pt x="6159" y="4380"/>
                  <a:pt x="6135" y="4427"/>
                  <a:pt x="6135" y="4484"/>
                </a:cubicBezTo>
                <a:lnTo>
                  <a:pt x="6135" y="4704"/>
                </a:lnTo>
                <a:cubicBezTo>
                  <a:pt x="6135" y="4762"/>
                  <a:pt x="6159" y="4809"/>
                  <a:pt x="6188" y="4809"/>
                </a:cubicBezTo>
                <a:cubicBezTo>
                  <a:pt x="6217" y="4809"/>
                  <a:pt x="6240" y="4762"/>
                  <a:pt x="6240" y="4704"/>
                </a:cubicBezTo>
                <a:lnTo>
                  <a:pt x="6240" y="4484"/>
                </a:lnTo>
                <a:cubicBezTo>
                  <a:pt x="6240" y="4427"/>
                  <a:pt x="6217" y="4380"/>
                  <a:pt x="6188" y="4380"/>
                </a:cubicBezTo>
                <a:close/>
                <a:moveTo>
                  <a:pt x="7036" y="4380"/>
                </a:moveTo>
                <a:cubicBezTo>
                  <a:pt x="7007" y="4380"/>
                  <a:pt x="6984" y="4427"/>
                  <a:pt x="6984" y="4484"/>
                </a:cubicBezTo>
                <a:lnTo>
                  <a:pt x="6984" y="4704"/>
                </a:lnTo>
                <a:cubicBezTo>
                  <a:pt x="6984" y="4762"/>
                  <a:pt x="7007" y="4809"/>
                  <a:pt x="7036" y="4809"/>
                </a:cubicBezTo>
                <a:cubicBezTo>
                  <a:pt x="7065" y="4809"/>
                  <a:pt x="7089" y="4762"/>
                  <a:pt x="7089" y="4704"/>
                </a:cubicBezTo>
                <a:lnTo>
                  <a:pt x="7089" y="4484"/>
                </a:lnTo>
                <a:cubicBezTo>
                  <a:pt x="7089" y="4427"/>
                  <a:pt x="7065" y="4380"/>
                  <a:pt x="7036" y="4380"/>
                </a:cubicBezTo>
                <a:close/>
                <a:moveTo>
                  <a:pt x="7351" y="4380"/>
                </a:moveTo>
                <a:cubicBezTo>
                  <a:pt x="7322" y="4380"/>
                  <a:pt x="7299" y="4427"/>
                  <a:pt x="7299" y="4484"/>
                </a:cubicBezTo>
                <a:lnTo>
                  <a:pt x="7299" y="4704"/>
                </a:lnTo>
                <a:cubicBezTo>
                  <a:pt x="7299" y="4762"/>
                  <a:pt x="7322" y="4809"/>
                  <a:pt x="7351" y="4809"/>
                </a:cubicBezTo>
                <a:cubicBezTo>
                  <a:pt x="7380" y="4809"/>
                  <a:pt x="7404" y="4762"/>
                  <a:pt x="7404" y="4704"/>
                </a:cubicBezTo>
                <a:lnTo>
                  <a:pt x="7404" y="4484"/>
                </a:lnTo>
                <a:cubicBezTo>
                  <a:pt x="7404" y="4427"/>
                  <a:pt x="7380" y="4380"/>
                  <a:pt x="7351" y="4380"/>
                </a:cubicBezTo>
                <a:close/>
                <a:moveTo>
                  <a:pt x="8201" y="4380"/>
                </a:moveTo>
                <a:cubicBezTo>
                  <a:pt x="8171" y="4380"/>
                  <a:pt x="8148" y="4427"/>
                  <a:pt x="8148" y="4484"/>
                </a:cubicBezTo>
                <a:lnTo>
                  <a:pt x="8148" y="4704"/>
                </a:lnTo>
                <a:cubicBezTo>
                  <a:pt x="8148" y="4762"/>
                  <a:pt x="8171" y="4809"/>
                  <a:pt x="8201" y="4809"/>
                </a:cubicBezTo>
                <a:cubicBezTo>
                  <a:pt x="8230" y="4809"/>
                  <a:pt x="8254" y="4762"/>
                  <a:pt x="8254" y="4704"/>
                </a:cubicBezTo>
                <a:lnTo>
                  <a:pt x="8254" y="4484"/>
                </a:lnTo>
                <a:cubicBezTo>
                  <a:pt x="8254" y="4427"/>
                  <a:pt x="8230" y="4380"/>
                  <a:pt x="8201" y="4380"/>
                </a:cubicBezTo>
                <a:close/>
                <a:moveTo>
                  <a:pt x="8515" y="4380"/>
                </a:moveTo>
                <a:cubicBezTo>
                  <a:pt x="8486" y="4380"/>
                  <a:pt x="8462" y="4427"/>
                  <a:pt x="8462" y="4484"/>
                </a:cubicBezTo>
                <a:lnTo>
                  <a:pt x="8462" y="4704"/>
                </a:lnTo>
                <a:cubicBezTo>
                  <a:pt x="8462" y="4762"/>
                  <a:pt x="8486" y="4809"/>
                  <a:pt x="8515" y="4809"/>
                </a:cubicBezTo>
                <a:cubicBezTo>
                  <a:pt x="8544" y="4809"/>
                  <a:pt x="8568" y="4762"/>
                  <a:pt x="8568" y="4704"/>
                </a:cubicBezTo>
                <a:lnTo>
                  <a:pt x="8568" y="4484"/>
                </a:lnTo>
                <a:cubicBezTo>
                  <a:pt x="8568" y="4427"/>
                  <a:pt x="8544" y="4380"/>
                  <a:pt x="8515" y="4380"/>
                </a:cubicBezTo>
                <a:close/>
                <a:moveTo>
                  <a:pt x="9365" y="4380"/>
                </a:moveTo>
                <a:cubicBezTo>
                  <a:pt x="9336" y="4380"/>
                  <a:pt x="9312" y="4427"/>
                  <a:pt x="9312" y="4484"/>
                </a:cubicBezTo>
                <a:lnTo>
                  <a:pt x="9312" y="4704"/>
                </a:lnTo>
                <a:cubicBezTo>
                  <a:pt x="9312" y="4762"/>
                  <a:pt x="9336" y="4809"/>
                  <a:pt x="9365" y="4809"/>
                </a:cubicBezTo>
                <a:cubicBezTo>
                  <a:pt x="9394" y="4809"/>
                  <a:pt x="9418" y="4762"/>
                  <a:pt x="9418" y="4704"/>
                </a:cubicBezTo>
                <a:lnTo>
                  <a:pt x="9418" y="4484"/>
                </a:lnTo>
                <a:cubicBezTo>
                  <a:pt x="9418" y="4427"/>
                  <a:pt x="9394" y="4380"/>
                  <a:pt x="9365" y="4380"/>
                </a:cubicBezTo>
                <a:close/>
                <a:moveTo>
                  <a:pt x="9679" y="4380"/>
                </a:moveTo>
                <a:cubicBezTo>
                  <a:pt x="9650" y="4380"/>
                  <a:pt x="9626" y="4427"/>
                  <a:pt x="9626" y="4484"/>
                </a:cubicBezTo>
                <a:lnTo>
                  <a:pt x="9626" y="4704"/>
                </a:lnTo>
                <a:cubicBezTo>
                  <a:pt x="9626" y="4762"/>
                  <a:pt x="9650" y="4809"/>
                  <a:pt x="9679" y="4809"/>
                </a:cubicBezTo>
                <a:cubicBezTo>
                  <a:pt x="9708" y="4809"/>
                  <a:pt x="9732" y="4762"/>
                  <a:pt x="9732" y="4704"/>
                </a:cubicBezTo>
                <a:lnTo>
                  <a:pt x="9732" y="4484"/>
                </a:lnTo>
                <a:cubicBezTo>
                  <a:pt x="9732" y="4427"/>
                  <a:pt x="9708" y="4380"/>
                  <a:pt x="9679" y="4380"/>
                </a:cubicBezTo>
                <a:close/>
                <a:moveTo>
                  <a:pt x="10529" y="4380"/>
                </a:moveTo>
                <a:cubicBezTo>
                  <a:pt x="10500" y="4380"/>
                  <a:pt x="10476" y="4427"/>
                  <a:pt x="10476" y="4484"/>
                </a:cubicBezTo>
                <a:lnTo>
                  <a:pt x="10476" y="4704"/>
                </a:lnTo>
                <a:cubicBezTo>
                  <a:pt x="10476" y="4762"/>
                  <a:pt x="10500" y="4809"/>
                  <a:pt x="10529" y="4809"/>
                </a:cubicBezTo>
                <a:cubicBezTo>
                  <a:pt x="10558" y="4809"/>
                  <a:pt x="10582" y="4762"/>
                  <a:pt x="10582" y="4704"/>
                </a:cubicBezTo>
                <a:lnTo>
                  <a:pt x="10582" y="4484"/>
                </a:lnTo>
                <a:cubicBezTo>
                  <a:pt x="10582" y="4427"/>
                  <a:pt x="10558" y="4380"/>
                  <a:pt x="10529" y="4380"/>
                </a:cubicBezTo>
                <a:close/>
                <a:moveTo>
                  <a:pt x="10844" y="4380"/>
                </a:moveTo>
                <a:cubicBezTo>
                  <a:pt x="10814" y="4380"/>
                  <a:pt x="10791" y="4427"/>
                  <a:pt x="10791" y="4484"/>
                </a:cubicBezTo>
                <a:lnTo>
                  <a:pt x="10791" y="4704"/>
                </a:lnTo>
                <a:cubicBezTo>
                  <a:pt x="10791" y="4762"/>
                  <a:pt x="10814" y="4809"/>
                  <a:pt x="10844" y="4809"/>
                </a:cubicBezTo>
                <a:cubicBezTo>
                  <a:pt x="10873" y="4809"/>
                  <a:pt x="10895" y="4762"/>
                  <a:pt x="10895" y="4704"/>
                </a:cubicBezTo>
                <a:lnTo>
                  <a:pt x="10895" y="4484"/>
                </a:lnTo>
                <a:cubicBezTo>
                  <a:pt x="10895" y="4427"/>
                  <a:pt x="10873" y="4380"/>
                  <a:pt x="10844" y="4380"/>
                </a:cubicBezTo>
                <a:close/>
                <a:moveTo>
                  <a:pt x="11692" y="4380"/>
                </a:moveTo>
                <a:cubicBezTo>
                  <a:pt x="11663" y="4380"/>
                  <a:pt x="11640" y="4427"/>
                  <a:pt x="11640" y="4484"/>
                </a:cubicBezTo>
                <a:lnTo>
                  <a:pt x="11640" y="4704"/>
                </a:lnTo>
                <a:cubicBezTo>
                  <a:pt x="11640" y="4762"/>
                  <a:pt x="11663" y="4809"/>
                  <a:pt x="11692" y="4809"/>
                </a:cubicBezTo>
                <a:cubicBezTo>
                  <a:pt x="11721" y="4809"/>
                  <a:pt x="11745" y="4762"/>
                  <a:pt x="11745" y="4704"/>
                </a:cubicBezTo>
                <a:lnTo>
                  <a:pt x="11745" y="4484"/>
                </a:lnTo>
                <a:cubicBezTo>
                  <a:pt x="11745" y="4427"/>
                  <a:pt x="11721" y="4380"/>
                  <a:pt x="11692" y="4380"/>
                </a:cubicBezTo>
                <a:close/>
                <a:moveTo>
                  <a:pt x="12007" y="4380"/>
                </a:moveTo>
                <a:cubicBezTo>
                  <a:pt x="11978" y="4380"/>
                  <a:pt x="11955" y="4427"/>
                  <a:pt x="11955" y="4484"/>
                </a:cubicBezTo>
                <a:lnTo>
                  <a:pt x="11955" y="4704"/>
                </a:lnTo>
                <a:cubicBezTo>
                  <a:pt x="11955" y="4762"/>
                  <a:pt x="11978" y="4809"/>
                  <a:pt x="12007" y="4809"/>
                </a:cubicBezTo>
                <a:cubicBezTo>
                  <a:pt x="12036" y="4809"/>
                  <a:pt x="12060" y="4762"/>
                  <a:pt x="12060" y="4704"/>
                </a:cubicBezTo>
                <a:lnTo>
                  <a:pt x="12060" y="4484"/>
                </a:lnTo>
                <a:cubicBezTo>
                  <a:pt x="12060" y="4427"/>
                  <a:pt x="12036" y="4380"/>
                  <a:pt x="12007" y="4380"/>
                </a:cubicBezTo>
                <a:close/>
                <a:moveTo>
                  <a:pt x="12856" y="4380"/>
                </a:moveTo>
                <a:cubicBezTo>
                  <a:pt x="12827" y="4380"/>
                  <a:pt x="12804" y="4427"/>
                  <a:pt x="12804" y="4484"/>
                </a:cubicBezTo>
                <a:lnTo>
                  <a:pt x="12804" y="4704"/>
                </a:lnTo>
                <a:cubicBezTo>
                  <a:pt x="12804" y="4762"/>
                  <a:pt x="12827" y="4809"/>
                  <a:pt x="12856" y="4809"/>
                </a:cubicBezTo>
                <a:cubicBezTo>
                  <a:pt x="12886" y="4809"/>
                  <a:pt x="12909" y="4762"/>
                  <a:pt x="12909" y="4704"/>
                </a:cubicBezTo>
                <a:lnTo>
                  <a:pt x="12909" y="4484"/>
                </a:lnTo>
                <a:cubicBezTo>
                  <a:pt x="12909" y="4427"/>
                  <a:pt x="12886" y="4380"/>
                  <a:pt x="12856" y="4380"/>
                </a:cubicBezTo>
                <a:close/>
                <a:moveTo>
                  <a:pt x="13171" y="4380"/>
                </a:moveTo>
                <a:cubicBezTo>
                  <a:pt x="13142" y="4380"/>
                  <a:pt x="13118" y="4427"/>
                  <a:pt x="13118" y="4484"/>
                </a:cubicBezTo>
                <a:lnTo>
                  <a:pt x="13118" y="4704"/>
                </a:lnTo>
                <a:cubicBezTo>
                  <a:pt x="13118" y="4762"/>
                  <a:pt x="13142" y="4809"/>
                  <a:pt x="13171" y="4809"/>
                </a:cubicBezTo>
                <a:cubicBezTo>
                  <a:pt x="13200" y="4809"/>
                  <a:pt x="13224" y="4762"/>
                  <a:pt x="13224" y="4704"/>
                </a:cubicBezTo>
                <a:lnTo>
                  <a:pt x="13224" y="4484"/>
                </a:lnTo>
                <a:cubicBezTo>
                  <a:pt x="13224" y="4427"/>
                  <a:pt x="13200" y="4380"/>
                  <a:pt x="13171" y="4380"/>
                </a:cubicBezTo>
                <a:close/>
                <a:moveTo>
                  <a:pt x="14021" y="4380"/>
                </a:moveTo>
                <a:cubicBezTo>
                  <a:pt x="13992" y="4380"/>
                  <a:pt x="13968" y="4427"/>
                  <a:pt x="13968" y="4484"/>
                </a:cubicBezTo>
                <a:lnTo>
                  <a:pt x="13968" y="4704"/>
                </a:lnTo>
                <a:cubicBezTo>
                  <a:pt x="13968" y="4762"/>
                  <a:pt x="13992" y="4809"/>
                  <a:pt x="14021" y="4809"/>
                </a:cubicBezTo>
                <a:cubicBezTo>
                  <a:pt x="14050" y="4809"/>
                  <a:pt x="14074" y="4762"/>
                  <a:pt x="14074" y="4704"/>
                </a:cubicBezTo>
                <a:lnTo>
                  <a:pt x="14074" y="4484"/>
                </a:lnTo>
                <a:cubicBezTo>
                  <a:pt x="14074" y="4427"/>
                  <a:pt x="14050" y="4380"/>
                  <a:pt x="14021" y="4380"/>
                </a:cubicBezTo>
                <a:close/>
                <a:moveTo>
                  <a:pt x="14335" y="4380"/>
                </a:moveTo>
                <a:cubicBezTo>
                  <a:pt x="14306" y="4380"/>
                  <a:pt x="14282" y="4427"/>
                  <a:pt x="14282" y="4484"/>
                </a:cubicBezTo>
                <a:lnTo>
                  <a:pt x="14282" y="4704"/>
                </a:lnTo>
                <a:cubicBezTo>
                  <a:pt x="14282" y="4762"/>
                  <a:pt x="14306" y="4809"/>
                  <a:pt x="14335" y="4809"/>
                </a:cubicBezTo>
                <a:cubicBezTo>
                  <a:pt x="14364" y="4809"/>
                  <a:pt x="14388" y="4762"/>
                  <a:pt x="14388" y="4704"/>
                </a:cubicBezTo>
                <a:lnTo>
                  <a:pt x="14388" y="4484"/>
                </a:lnTo>
                <a:cubicBezTo>
                  <a:pt x="14388" y="4427"/>
                  <a:pt x="14364" y="4380"/>
                  <a:pt x="14335" y="4380"/>
                </a:cubicBezTo>
                <a:close/>
                <a:moveTo>
                  <a:pt x="15185" y="4380"/>
                </a:moveTo>
                <a:cubicBezTo>
                  <a:pt x="15156" y="4380"/>
                  <a:pt x="15132" y="4427"/>
                  <a:pt x="15132" y="4484"/>
                </a:cubicBezTo>
                <a:lnTo>
                  <a:pt x="15132" y="4704"/>
                </a:lnTo>
                <a:cubicBezTo>
                  <a:pt x="15132" y="4762"/>
                  <a:pt x="15156" y="4809"/>
                  <a:pt x="15185" y="4809"/>
                </a:cubicBezTo>
                <a:cubicBezTo>
                  <a:pt x="15214" y="4809"/>
                  <a:pt x="15237" y="4762"/>
                  <a:pt x="15237" y="4704"/>
                </a:cubicBezTo>
                <a:lnTo>
                  <a:pt x="15237" y="4484"/>
                </a:lnTo>
                <a:cubicBezTo>
                  <a:pt x="15237" y="4427"/>
                  <a:pt x="15214" y="4380"/>
                  <a:pt x="15185" y="4380"/>
                </a:cubicBezTo>
                <a:close/>
                <a:moveTo>
                  <a:pt x="15500" y="4380"/>
                </a:moveTo>
                <a:cubicBezTo>
                  <a:pt x="15470" y="4380"/>
                  <a:pt x="15447" y="4427"/>
                  <a:pt x="15447" y="4484"/>
                </a:cubicBezTo>
                <a:lnTo>
                  <a:pt x="15447" y="4704"/>
                </a:lnTo>
                <a:cubicBezTo>
                  <a:pt x="15447" y="4762"/>
                  <a:pt x="15470" y="4809"/>
                  <a:pt x="15500" y="4809"/>
                </a:cubicBezTo>
                <a:cubicBezTo>
                  <a:pt x="15529" y="4809"/>
                  <a:pt x="15551" y="4762"/>
                  <a:pt x="15551" y="4704"/>
                </a:cubicBezTo>
                <a:lnTo>
                  <a:pt x="15551" y="4484"/>
                </a:lnTo>
                <a:cubicBezTo>
                  <a:pt x="15551" y="4427"/>
                  <a:pt x="15529" y="4380"/>
                  <a:pt x="15500" y="4380"/>
                </a:cubicBezTo>
                <a:close/>
                <a:moveTo>
                  <a:pt x="16349" y="4380"/>
                </a:moveTo>
                <a:cubicBezTo>
                  <a:pt x="16320" y="4380"/>
                  <a:pt x="16296" y="4427"/>
                  <a:pt x="16296" y="4484"/>
                </a:cubicBezTo>
                <a:lnTo>
                  <a:pt x="16296" y="4704"/>
                </a:lnTo>
                <a:cubicBezTo>
                  <a:pt x="16296" y="4762"/>
                  <a:pt x="16320" y="4809"/>
                  <a:pt x="16349" y="4809"/>
                </a:cubicBezTo>
                <a:cubicBezTo>
                  <a:pt x="16378" y="4809"/>
                  <a:pt x="16401" y="4762"/>
                  <a:pt x="16401" y="4704"/>
                </a:cubicBezTo>
                <a:lnTo>
                  <a:pt x="16401" y="4484"/>
                </a:lnTo>
                <a:cubicBezTo>
                  <a:pt x="16401" y="4427"/>
                  <a:pt x="16378" y="4380"/>
                  <a:pt x="16349" y="4380"/>
                </a:cubicBezTo>
                <a:close/>
                <a:moveTo>
                  <a:pt x="16663" y="4380"/>
                </a:moveTo>
                <a:cubicBezTo>
                  <a:pt x="16634" y="4380"/>
                  <a:pt x="16611" y="4427"/>
                  <a:pt x="16611" y="4484"/>
                </a:cubicBezTo>
                <a:lnTo>
                  <a:pt x="16611" y="4704"/>
                </a:lnTo>
                <a:cubicBezTo>
                  <a:pt x="16611" y="4762"/>
                  <a:pt x="16634" y="4809"/>
                  <a:pt x="16663" y="4809"/>
                </a:cubicBezTo>
                <a:cubicBezTo>
                  <a:pt x="16692" y="4809"/>
                  <a:pt x="16716" y="4762"/>
                  <a:pt x="16716" y="4704"/>
                </a:cubicBezTo>
                <a:lnTo>
                  <a:pt x="16716" y="4484"/>
                </a:lnTo>
                <a:cubicBezTo>
                  <a:pt x="16716" y="4427"/>
                  <a:pt x="16692" y="4380"/>
                  <a:pt x="16663" y="4380"/>
                </a:cubicBezTo>
                <a:close/>
                <a:moveTo>
                  <a:pt x="17512" y="4380"/>
                </a:moveTo>
                <a:cubicBezTo>
                  <a:pt x="17483" y="4380"/>
                  <a:pt x="17459" y="4427"/>
                  <a:pt x="17459" y="4484"/>
                </a:cubicBezTo>
                <a:lnTo>
                  <a:pt x="17459" y="4704"/>
                </a:lnTo>
                <a:cubicBezTo>
                  <a:pt x="17459" y="4762"/>
                  <a:pt x="17483" y="4809"/>
                  <a:pt x="17512" y="4809"/>
                </a:cubicBezTo>
                <a:cubicBezTo>
                  <a:pt x="17541" y="4809"/>
                  <a:pt x="17565" y="4762"/>
                  <a:pt x="17565" y="4704"/>
                </a:cubicBezTo>
                <a:lnTo>
                  <a:pt x="17565" y="4484"/>
                </a:lnTo>
                <a:cubicBezTo>
                  <a:pt x="17565" y="4427"/>
                  <a:pt x="17541" y="4380"/>
                  <a:pt x="17512" y="4380"/>
                </a:cubicBezTo>
                <a:close/>
                <a:moveTo>
                  <a:pt x="17827" y="4380"/>
                </a:moveTo>
                <a:cubicBezTo>
                  <a:pt x="17798" y="4380"/>
                  <a:pt x="17774" y="4427"/>
                  <a:pt x="17774" y="4484"/>
                </a:cubicBezTo>
                <a:lnTo>
                  <a:pt x="17774" y="4704"/>
                </a:lnTo>
                <a:cubicBezTo>
                  <a:pt x="17774" y="4762"/>
                  <a:pt x="17798" y="4809"/>
                  <a:pt x="17827" y="4809"/>
                </a:cubicBezTo>
                <a:cubicBezTo>
                  <a:pt x="17856" y="4809"/>
                  <a:pt x="17880" y="4762"/>
                  <a:pt x="17880" y="4704"/>
                </a:cubicBezTo>
                <a:lnTo>
                  <a:pt x="17880" y="4484"/>
                </a:lnTo>
                <a:cubicBezTo>
                  <a:pt x="17880" y="4427"/>
                  <a:pt x="17856" y="4380"/>
                  <a:pt x="17827" y="4380"/>
                </a:cubicBezTo>
                <a:close/>
                <a:moveTo>
                  <a:pt x="18677" y="4380"/>
                </a:moveTo>
                <a:cubicBezTo>
                  <a:pt x="18648" y="4380"/>
                  <a:pt x="18624" y="4427"/>
                  <a:pt x="18624" y="4484"/>
                </a:cubicBezTo>
                <a:lnTo>
                  <a:pt x="18624" y="4704"/>
                </a:lnTo>
                <a:cubicBezTo>
                  <a:pt x="18624" y="4762"/>
                  <a:pt x="18648" y="4809"/>
                  <a:pt x="18677" y="4809"/>
                </a:cubicBezTo>
                <a:cubicBezTo>
                  <a:pt x="18706" y="4809"/>
                  <a:pt x="18730" y="4762"/>
                  <a:pt x="18730" y="4704"/>
                </a:cubicBezTo>
                <a:lnTo>
                  <a:pt x="18730" y="4484"/>
                </a:lnTo>
                <a:cubicBezTo>
                  <a:pt x="18730" y="4427"/>
                  <a:pt x="18706" y="4380"/>
                  <a:pt x="18677" y="4380"/>
                </a:cubicBezTo>
                <a:close/>
                <a:moveTo>
                  <a:pt x="18991" y="4380"/>
                </a:moveTo>
                <a:cubicBezTo>
                  <a:pt x="18962" y="4380"/>
                  <a:pt x="18938" y="4427"/>
                  <a:pt x="18938" y="4484"/>
                </a:cubicBezTo>
                <a:lnTo>
                  <a:pt x="18938" y="4704"/>
                </a:lnTo>
                <a:cubicBezTo>
                  <a:pt x="18938" y="4762"/>
                  <a:pt x="18962" y="4809"/>
                  <a:pt x="18991" y="4809"/>
                </a:cubicBezTo>
                <a:cubicBezTo>
                  <a:pt x="19020" y="4809"/>
                  <a:pt x="19044" y="4762"/>
                  <a:pt x="19044" y="4704"/>
                </a:cubicBezTo>
                <a:lnTo>
                  <a:pt x="19044" y="4484"/>
                </a:lnTo>
                <a:cubicBezTo>
                  <a:pt x="19044" y="4427"/>
                  <a:pt x="19020" y="4380"/>
                  <a:pt x="18991" y="4380"/>
                </a:cubicBezTo>
                <a:close/>
                <a:moveTo>
                  <a:pt x="19841" y="4380"/>
                </a:moveTo>
                <a:cubicBezTo>
                  <a:pt x="19812" y="4380"/>
                  <a:pt x="19788" y="4427"/>
                  <a:pt x="19788" y="4484"/>
                </a:cubicBezTo>
                <a:lnTo>
                  <a:pt x="19788" y="4704"/>
                </a:lnTo>
                <a:cubicBezTo>
                  <a:pt x="19788" y="4762"/>
                  <a:pt x="19812" y="4809"/>
                  <a:pt x="19841" y="4809"/>
                </a:cubicBezTo>
                <a:cubicBezTo>
                  <a:pt x="19870" y="4809"/>
                  <a:pt x="19894" y="4762"/>
                  <a:pt x="19894" y="4704"/>
                </a:cubicBezTo>
                <a:lnTo>
                  <a:pt x="19894" y="4484"/>
                </a:lnTo>
                <a:cubicBezTo>
                  <a:pt x="19894" y="4427"/>
                  <a:pt x="19870" y="4380"/>
                  <a:pt x="19841" y="4380"/>
                </a:cubicBezTo>
                <a:close/>
                <a:moveTo>
                  <a:pt x="20155" y="4380"/>
                </a:moveTo>
                <a:cubicBezTo>
                  <a:pt x="20126" y="4380"/>
                  <a:pt x="20102" y="4427"/>
                  <a:pt x="20102" y="4484"/>
                </a:cubicBezTo>
                <a:lnTo>
                  <a:pt x="20102" y="4704"/>
                </a:lnTo>
                <a:cubicBezTo>
                  <a:pt x="20102" y="4762"/>
                  <a:pt x="20126" y="4809"/>
                  <a:pt x="20155" y="4809"/>
                </a:cubicBezTo>
                <a:cubicBezTo>
                  <a:pt x="20184" y="4809"/>
                  <a:pt x="20207" y="4762"/>
                  <a:pt x="20207" y="4704"/>
                </a:cubicBezTo>
                <a:lnTo>
                  <a:pt x="20207" y="4484"/>
                </a:lnTo>
                <a:cubicBezTo>
                  <a:pt x="20207" y="4427"/>
                  <a:pt x="20184" y="4380"/>
                  <a:pt x="20155" y="4380"/>
                </a:cubicBezTo>
                <a:close/>
                <a:moveTo>
                  <a:pt x="21004" y="4380"/>
                </a:moveTo>
                <a:cubicBezTo>
                  <a:pt x="20975" y="4380"/>
                  <a:pt x="20952" y="4427"/>
                  <a:pt x="20952" y="4484"/>
                </a:cubicBezTo>
                <a:lnTo>
                  <a:pt x="20952" y="4704"/>
                </a:lnTo>
                <a:cubicBezTo>
                  <a:pt x="20952" y="4762"/>
                  <a:pt x="20975" y="4809"/>
                  <a:pt x="21004" y="4809"/>
                </a:cubicBezTo>
                <a:cubicBezTo>
                  <a:pt x="21033" y="4809"/>
                  <a:pt x="21057" y="4762"/>
                  <a:pt x="21057" y="4704"/>
                </a:cubicBezTo>
                <a:lnTo>
                  <a:pt x="21057" y="4484"/>
                </a:lnTo>
                <a:cubicBezTo>
                  <a:pt x="21057" y="4427"/>
                  <a:pt x="21033" y="4380"/>
                  <a:pt x="21004" y="4380"/>
                </a:cubicBezTo>
                <a:close/>
                <a:moveTo>
                  <a:pt x="21319" y="4380"/>
                </a:moveTo>
                <a:cubicBezTo>
                  <a:pt x="21289" y="4380"/>
                  <a:pt x="21267" y="4427"/>
                  <a:pt x="21267" y="4484"/>
                </a:cubicBezTo>
                <a:lnTo>
                  <a:pt x="21267" y="4704"/>
                </a:lnTo>
                <a:cubicBezTo>
                  <a:pt x="21267" y="4762"/>
                  <a:pt x="21289" y="4809"/>
                  <a:pt x="21319" y="4809"/>
                </a:cubicBezTo>
                <a:cubicBezTo>
                  <a:pt x="21348" y="4809"/>
                  <a:pt x="21372" y="4762"/>
                  <a:pt x="21372" y="4704"/>
                </a:cubicBezTo>
                <a:lnTo>
                  <a:pt x="21372" y="4484"/>
                </a:lnTo>
                <a:cubicBezTo>
                  <a:pt x="21372" y="4427"/>
                  <a:pt x="21348" y="4380"/>
                  <a:pt x="21319" y="4380"/>
                </a:cubicBezTo>
                <a:close/>
                <a:moveTo>
                  <a:pt x="281" y="5110"/>
                </a:moveTo>
                <a:cubicBezTo>
                  <a:pt x="252" y="5110"/>
                  <a:pt x="228" y="5157"/>
                  <a:pt x="228" y="5214"/>
                </a:cubicBezTo>
                <a:lnTo>
                  <a:pt x="228" y="5434"/>
                </a:lnTo>
                <a:cubicBezTo>
                  <a:pt x="228" y="5492"/>
                  <a:pt x="252" y="5539"/>
                  <a:pt x="281" y="5539"/>
                </a:cubicBezTo>
                <a:cubicBezTo>
                  <a:pt x="311" y="5539"/>
                  <a:pt x="334" y="5492"/>
                  <a:pt x="334" y="5434"/>
                </a:cubicBezTo>
                <a:lnTo>
                  <a:pt x="334" y="5214"/>
                </a:lnTo>
                <a:cubicBezTo>
                  <a:pt x="334" y="5157"/>
                  <a:pt x="311" y="5110"/>
                  <a:pt x="281" y="5110"/>
                </a:cubicBezTo>
                <a:close/>
                <a:moveTo>
                  <a:pt x="596" y="5110"/>
                </a:moveTo>
                <a:cubicBezTo>
                  <a:pt x="567" y="5110"/>
                  <a:pt x="543" y="5157"/>
                  <a:pt x="543" y="5214"/>
                </a:cubicBezTo>
                <a:lnTo>
                  <a:pt x="543" y="5434"/>
                </a:lnTo>
                <a:cubicBezTo>
                  <a:pt x="543" y="5492"/>
                  <a:pt x="567" y="5539"/>
                  <a:pt x="596" y="5539"/>
                </a:cubicBezTo>
                <a:cubicBezTo>
                  <a:pt x="625" y="5539"/>
                  <a:pt x="649" y="5492"/>
                  <a:pt x="649" y="5434"/>
                </a:cubicBezTo>
                <a:lnTo>
                  <a:pt x="649" y="5214"/>
                </a:lnTo>
                <a:cubicBezTo>
                  <a:pt x="649" y="5157"/>
                  <a:pt x="625" y="5110"/>
                  <a:pt x="596" y="5110"/>
                </a:cubicBezTo>
                <a:close/>
                <a:moveTo>
                  <a:pt x="1446" y="5110"/>
                </a:moveTo>
                <a:cubicBezTo>
                  <a:pt x="1417" y="5110"/>
                  <a:pt x="1393" y="5157"/>
                  <a:pt x="1393" y="5214"/>
                </a:cubicBezTo>
                <a:lnTo>
                  <a:pt x="1393" y="5434"/>
                </a:lnTo>
                <a:cubicBezTo>
                  <a:pt x="1393" y="5492"/>
                  <a:pt x="1417" y="5539"/>
                  <a:pt x="1446" y="5539"/>
                </a:cubicBezTo>
                <a:cubicBezTo>
                  <a:pt x="1475" y="5539"/>
                  <a:pt x="1499" y="5492"/>
                  <a:pt x="1499" y="5434"/>
                </a:cubicBezTo>
                <a:lnTo>
                  <a:pt x="1499" y="5214"/>
                </a:lnTo>
                <a:cubicBezTo>
                  <a:pt x="1499" y="5157"/>
                  <a:pt x="1475" y="5110"/>
                  <a:pt x="1446" y="5110"/>
                </a:cubicBezTo>
                <a:close/>
                <a:moveTo>
                  <a:pt x="1760" y="5110"/>
                </a:moveTo>
                <a:cubicBezTo>
                  <a:pt x="1731" y="5110"/>
                  <a:pt x="1707" y="5157"/>
                  <a:pt x="1707" y="5214"/>
                </a:cubicBezTo>
                <a:lnTo>
                  <a:pt x="1707" y="5434"/>
                </a:lnTo>
                <a:cubicBezTo>
                  <a:pt x="1707" y="5492"/>
                  <a:pt x="1731" y="5539"/>
                  <a:pt x="1760" y="5539"/>
                </a:cubicBezTo>
                <a:cubicBezTo>
                  <a:pt x="1789" y="5539"/>
                  <a:pt x="1813" y="5492"/>
                  <a:pt x="1813" y="5434"/>
                </a:cubicBezTo>
                <a:lnTo>
                  <a:pt x="1813" y="5214"/>
                </a:lnTo>
                <a:cubicBezTo>
                  <a:pt x="1813" y="5157"/>
                  <a:pt x="1789" y="5110"/>
                  <a:pt x="1760" y="5110"/>
                </a:cubicBezTo>
                <a:close/>
                <a:moveTo>
                  <a:pt x="2610" y="5110"/>
                </a:moveTo>
                <a:cubicBezTo>
                  <a:pt x="2581" y="5110"/>
                  <a:pt x="2557" y="5157"/>
                  <a:pt x="2557" y="5214"/>
                </a:cubicBezTo>
                <a:lnTo>
                  <a:pt x="2557" y="5434"/>
                </a:lnTo>
                <a:cubicBezTo>
                  <a:pt x="2557" y="5492"/>
                  <a:pt x="2581" y="5539"/>
                  <a:pt x="2610" y="5539"/>
                </a:cubicBezTo>
                <a:cubicBezTo>
                  <a:pt x="2639" y="5539"/>
                  <a:pt x="2662" y="5492"/>
                  <a:pt x="2662" y="5434"/>
                </a:cubicBezTo>
                <a:lnTo>
                  <a:pt x="2662" y="5214"/>
                </a:lnTo>
                <a:cubicBezTo>
                  <a:pt x="2662" y="5157"/>
                  <a:pt x="2639" y="5110"/>
                  <a:pt x="2610" y="5110"/>
                </a:cubicBezTo>
                <a:close/>
                <a:moveTo>
                  <a:pt x="2924" y="5110"/>
                </a:moveTo>
                <a:cubicBezTo>
                  <a:pt x="2895" y="5110"/>
                  <a:pt x="2871" y="5157"/>
                  <a:pt x="2871" y="5214"/>
                </a:cubicBezTo>
                <a:lnTo>
                  <a:pt x="2871" y="5434"/>
                </a:lnTo>
                <a:cubicBezTo>
                  <a:pt x="2871" y="5492"/>
                  <a:pt x="2895" y="5539"/>
                  <a:pt x="2924" y="5539"/>
                </a:cubicBezTo>
                <a:cubicBezTo>
                  <a:pt x="2954" y="5539"/>
                  <a:pt x="2976" y="5492"/>
                  <a:pt x="2976" y="5434"/>
                </a:cubicBezTo>
                <a:lnTo>
                  <a:pt x="2976" y="5214"/>
                </a:lnTo>
                <a:cubicBezTo>
                  <a:pt x="2976" y="5157"/>
                  <a:pt x="2954" y="5110"/>
                  <a:pt x="2924" y="5110"/>
                </a:cubicBezTo>
                <a:close/>
                <a:moveTo>
                  <a:pt x="3773" y="5110"/>
                </a:moveTo>
                <a:cubicBezTo>
                  <a:pt x="3744" y="5110"/>
                  <a:pt x="3721" y="5157"/>
                  <a:pt x="3721" y="5214"/>
                </a:cubicBezTo>
                <a:lnTo>
                  <a:pt x="3721" y="5434"/>
                </a:lnTo>
                <a:cubicBezTo>
                  <a:pt x="3721" y="5492"/>
                  <a:pt x="3744" y="5539"/>
                  <a:pt x="3773" y="5539"/>
                </a:cubicBezTo>
                <a:cubicBezTo>
                  <a:pt x="3802" y="5539"/>
                  <a:pt x="3826" y="5492"/>
                  <a:pt x="3826" y="5434"/>
                </a:cubicBezTo>
                <a:lnTo>
                  <a:pt x="3826" y="5214"/>
                </a:lnTo>
                <a:cubicBezTo>
                  <a:pt x="3826" y="5157"/>
                  <a:pt x="3802" y="5110"/>
                  <a:pt x="3773" y="5110"/>
                </a:cubicBezTo>
                <a:close/>
                <a:moveTo>
                  <a:pt x="4088" y="5110"/>
                </a:moveTo>
                <a:cubicBezTo>
                  <a:pt x="4058" y="5110"/>
                  <a:pt x="4035" y="5157"/>
                  <a:pt x="4035" y="5214"/>
                </a:cubicBezTo>
                <a:lnTo>
                  <a:pt x="4035" y="5434"/>
                </a:lnTo>
                <a:cubicBezTo>
                  <a:pt x="4035" y="5492"/>
                  <a:pt x="4058" y="5539"/>
                  <a:pt x="4088" y="5539"/>
                </a:cubicBezTo>
                <a:cubicBezTo>
                  <a:pt x="4117" y="5539"/>
                  <a:pt x="4141" y="5492"/>
                  <a:pt x="4141" y="5434"/>
                </a:cubicBezTo>
                <a:lnTo>
                  <a:pt x="4141" y="5214"/>
                </a:lnTo>
                <a:cubicBezTo>
                  <a:pt x="4141" y="5157"/>
                  <a:pt x="4117" y="5110"/>
                  <a:pt x="4088" y="5110"/>
                </a:cubicBezTo>
                <a:close/>
                <a:moveTo>
                  <a:pt x="4937" y="5110"/>
                </a:moveTo>
                <a:cubicBezTo>
                  <a:pt x="4908" y="5110"/>
                  <a:pt x="4884" y="5157"/>
                  <a:pt x="4884" y="5214"/>
                </a:cubicBezTo>
                <a:lnTo>
                  <a:pt x="4884" y="5434"/>
                </a:lnTo>
                <a:cubicBezTo>
                  <a:pt x="4884" y="5492"/>
                  <a:pt x="4908" y="5539"/>
                  <a:pt x="4937" y="5539"/>
                </a:cubicBezTo>
                <a:cubicBezTo>
                  <a:pt x="4966" y="5539"/>
                  <a:pt x="4990" y="5492"/>
                  <a:pt x="4990" y="5434"/>
                </a:cubicBezTo>
                <a:lnTo>
                  <a:pt x="4990" y="5214"/>
                </a:lnTo>
                <a:cubicBezTo>
                  <a:pt x="4990" y="5157"/>
                  <a:pt x="4966" y="5110"/>
                  <a:pt x="4937" y="5110"/>
                </a:cubicBezTo>
                <a:close/>
                <a:moveTo>
                  <a:pt x="5252" y="5110"/>
                </a:moveTo>
                <a:cubicBezTo>
                  <a:pt x="5223" y="5110"/>
                  <a:pt x="5199" y="5157"/>
                  <a:pt x="5199" y="5214"/>
                </a:cubicBezTo>
                <a:lnTo>
                  <a:pt x="5199" y="5434"/>
                </a:lnTo>
                <a:cubicBezTo>
                  <a:pt x="5199" y="5492"/>
                  <a:pt x="5223" y="5539"/>
                  <a:pt x="5252" y="5539"/>
                </a:cubicBezTo>
                <a:cubicBezTo>
                  <a:pt x="5281" y="5539"/>
                  <a:pt x="5305" y="5492"/>
                  <a:pt x="5305" y="5434"/>
                </a:cubicBezTo>
                <a:lnTo>
                  <a:pt x="5305" y="5214"/>
                </a:lnTo>
                <a:cubicBezTo>
                  <a:pt x="5305" y="5157"/>
                  <a:pt x="5281" y="5110"/>
                  <a:pt x="5252" y="5110"/>
                </a:cubicBezTo>
                <a:close/>
                <a:moveTo>
                  <a:pt x="6102" y="5110"/>
                </a:moveTo>
                <a:cubicBezTo>
                  <a:pt x="6072" y="5110"/>
                  <a:pt x="6049" y="5157"/>
                  <a:pt x="6049" y="5214"/>
                </a:cubicBezTo>
                <a:lnTo>
                  <a:pt x="6049" y="5434"/>
                </a:lnTo>
                <a:cubicBezTo>
                  <a:pt x="6049" y="5492"/>
                  <a:pt x="6072" y="5539"/>
                  <a:pt x="6102" y="5539"/>
                </a:cubicBezTo>
                <a:cubicBezTo>
                  <a:pt x="6131" y="5539"/>
                  <a:pt x="6155" y="5492"/>
                  <a:pt x="6155" y="5434"/>
                </a:cubicBezTo>
                <a:lnTo>
                  <a:pt x="6155" y="5214"/>
                </a:lnTo>
                <a:cubicBezTo>
                  <a:pt x="6155" y="5157"/>
                  <a:pt x="6131" y="5110"/>
                  <a:pt x="6102" y="5110"/>
                </a:cubicBezTo>
                <a:close/>
                <a:moveTo>
                  <a:pt x="6416" y="5110"/>
                </a:moveTo>
                <a:cubicBezTo>
                  <a:pt x="6387" y="5110"/>
                  <a:pt x="6363" y="5157"/>
                  <a:pt x="6363" y="5214"/>
                </a:cubicBezTo>
                <a:lnTo>
                  <a:pt x="6363" y="5434"/>
                </a:lnTo>
                <a:cubicBezTo>
                  <a:pt x="6363" y="5492"/>
                  <a:pt x="6387" y="5539"/>
                  <a:pt x="6416" y="5539"/>
                </a:cubicBezTo>
                <a:cubicBezTo>
                  <a:pt x="6445" y="5539"/>
                  <a:pt x="6469" y="5492"/>
                  <a:pt x="6469" y="5434"/>
                </a:cubicBezTo>
                <a:lnTo>
                  <a:pt x="6469" y="5214"/>
                </a:lnTo>
                <a:cubicBezTo>
                  <a:pt x="6469" y="5157"/>
                  <a:pt x="6445" y="5110"/>
                  <a:pt x="6416" y="5110"/>
                </a:cubicBezTo>
                <a:close/>
                <a:moveTo>
                  <a:pt x="7266" y="5110"/>
                </a:moveTo>
                <a:cubicBezTo>
                  <a:pt x="7237" y="5110"/>
                  <a:pt x="7213" y="5157"/>
                  <a:pt x="7213" y="5214"/>
                </a:cubicBezTo>
                <a:lnTo>
                  <a:pt x="7213" y="5434"/>
                </a:lnTo>
                <a:cubicBezTo>
                  <a:pt x="7213" y="5492"/>
                  <a:pt x="7237" y="5539"/>
                  <a:pt x="7266" y="5539"/>
                </a:cubicBezTo>
                <a:cubicBezTo>
                  <a:pt x="7295" y="5539"/>
                  <a:pt x="7318" y="5492"/>
                  <a:pt x="7318" y="5434"/>
                </a:cubicBezTo>
                <a:lnTo>
                  <a:pt x="7318" y="5214"/>
                </a:lnTo>
                <a:cubicBezTo>
                  <a:pt x="7318" y="5157"/>
                  <a:pt x="7295" y="5110"/>
                  <a:pt x="7266" y="5110"/>
                </a:cubicBezTo>
                <a:close/>
                <a:moveTo>
                  <a:pt x="7580" y="5110"/>
                </a:moveTo>
                <a:cubicBezTo>
                  <a:pt x="7551" y="5110"/>
                  <a:pt x="7527" y="5157"/>
                  <a:pt x="7527" y="5214"/>
                </a:cubicBezTo>
                <a:lnTo>
                  <a:pt x="7527" y="5434"/>
                </a:lnTo>
                <a:cubicBezTo>
                  <a:pt x="7527" y="5492"/>
                  <a:pt x="7551" y="5539"/>
                  <a:pt x="7580" y="5539"/>
                </a:cubicBezTo>
                <a:cubicBezTo>
                  <a:pt x="7609" y="5539"/>
                  <a:pt x="7632" y="5492"/>
                  <a:pt x="7632" y="5434"/>
                </a:cubicBezTo>
                <a:lnTo>
                  <a:pt x="7632" y="5214"/>
                </a:lnTo>
                <a:cubicBezTo>
                  <a:pt x="7632" y="5157"/>
                  <a:pt x="7609" y="5110"/>
                  <a:pt x="7580" y="5110"/>
                </a:cubicBezTo>
                <a:close/>
                <a:moveTo>
                  <a:pt x="8429" y="5110"/>
                </a:moveTo>
                <a:cubicBezTo>
                  <a:pt x="8400" y="5110"/>
                  <a:pt x="8377" y="5157"/>
                  <a:pt x="8377" y="5214"/>
                </a:cubicBezTo>
                <a:lnTo>
                  <a:pt x="8377" y="5434"/>
                </a:lnTo>
                <a:cubicBezTo>
                  <a:pt x="8377" y="5492"/>
                  <a:pt x="8400" y="5539"/>
                  <a:pt x="8429" y="5539"/>
                </a:cubicBezTo>
                <a:cubicBezTo>
                  <a:pt x="8458" y="5539"/>
                  <a:pt x="8482" y="5492"/>
                  <a:pt x="8482" y="5434"/>
                </a:cubicBezTo>
                <a:lnTo>
                  <a:pt x="8482" y="5214"/>
                </a:lnTo>
                <a:cubicBezTo>
                  <a:pt x="8482" y="5157"/>
                  <a:pt x="8458" y="5110"/>
                  <a:pt x="8429" y="5110"/>
                </a:cubicBezTo>
                <a:close/>
                <a:moveTo>
                  <a:pt x="8744" y="5110"/>
                </a:moveTo>
                <a:cubicBezTo>
                  <a:pt x="8714" y="5110"/>
                  <a:pt x="8691" y="5157"/>
                  <a:pt x="8691" y="5214"/>
                </a:cubicBezTo>
                <a:lnTo>
                  <a:pt x="8691" y="5434"/>
                </a:lnTo>
                <a:cubicBezTo>
                  <a:pt x="8691" y="5492"/>
                  <a:pt x="8714" y="5539"/>
                  <a:pt x="8744" y="5539"/>
                </a:cubicBezTo>
                <a:cubicBezTo>
                  <a:pt x="8773" y="5539"/>
                  <a:pt x="8796" y="5492"/>
                  <a:pt x="8796" y="5434"/>
                </a:cubicBezTo>
                <a:lnTo>
                  <a:pt x="8796" y="5214"/>
                </a:lnTo>
                <a:cubicBezTo>
                  <a:pt x="8796" y="5157"/>
                  <a:pt x="8773" y="5110"/>
                  <a:pt x="8744" y="5110"/>
                </a:cubicBezTo>
                <a:close/>
                <a:moveTo>
                  <a:pt x="9593" y="5110"/>
                </a:moveTo>
                <a:cubicBezTo>
                  <a:pt x="9564" y="5110"/>
                  <a:pt x="9540" y="5157"/>
                  <a:pt x="9540" y="5214"/>
                </a:cubicBezTo>
                <a:lnTo>
                  <a:pt x="9540" y="5434"/>
                </a:lnTo>
                <a:cubicBezTo>
                  <a:pt x="9540" y="5492"/>
                  <a:pt x="9564" y="5539"/>
                  <a:pt x="9593" y="5539"/>
                </a:cubicBezTo>
                <a:cubicBezTo>
                  <a:pt x="9622" y="5539"/>
                  <a:pt x="9646" y="5492"/>
                  <a:pt x="9646" y="5434"/>
                </a:cubicBezTo>
                <a:lnTo>
                  <a:pt x="9646" y="5214"/>
                </a:lnTo>
                <a:cubicBezTo>
                  <a:pt x="9646" y="5157"/>
                  <a:pt x="9622" y="5110"/>
                  <a:pt x="9593" y="5110"/>
                </a:cubicBezTo>
                <a:close/>
                <a:moveTo>
                  <a:pt x="9908" y="5110"/>
                </a:moveTo>
                <a:cubicBezTo>
                  <a:pt x="9879" y="5110"/>
                  <a:pt x="9855" y="5157"/>
                  <a:pt x="9855" y="5214"/>
                </a:cubicBezTo>
                <a:lnTo>
                  <a:pt x="9855" y="5434"/>
                </a:lnTo>
                <a:cubicBezTo>
                  <a:pt x="9855" y="5492"/>
                  <a:pt x="9879" y="5539"/>
                  <a:pt x="9908" y="5539"/>
                </a:cubicBezTo>
                <a:cubicBezTo>
                  <a:pt x="9937" y="5539"/>
                  <a:pt x="9961" y="5492"/>
                  <a:pt x="9961" y="5434"/>
                </a:cubicBezTo>
                <a:lnTo>
                  <a:pt x="9961" y="5214"/>
                </a:lnTo>
                <a:cubicBezTo>
                  <a:pt x="9961" y="5157"/>
                  <a:pt x="9937" y="5110"/>
                  <a:pt x="9908" y="5110"/>
                </a:cubicBezTo>
                <a:close/>
                <a:moveTo>
                  <a:pt x="10758" y="5110"/>
                </a:moveTo>
                <a:cubicBezTo>
                  <a:pt x="10728" y="5110"/>
                  <a:pt x="10705" y="5157"/>
                  <a:pt x="10705" y="5214"/>
                </a:cubicBezTo>
                <a:lnTo>
                  <a:pt x="10705" y="5434"/>
                </a:lnTo>
                <a:cubicBezTo>
                  <a:pt x="10705" y="5492"/>
                  <a:pt x="10728" y="5539"/>
                  <a:pt x="10758" y="5539"/>
                </a:cubicBezTo>
                <a:cubicBezTo>
                  <a:pt x="10787" y="5539"/>
                  <a:pt x="10810" y="5492"/>
                  <a:pt x="10810" y="5434"/>
                </a:cubicBezTo>
                <a:lnTo>
                  <a:pt x="10810" y="5214"/>
                </a:lnTo>
                <a:cubicBezTo>
                  <a:pt x="10810" y="5157"/>
                  <a:pt x="10787" y="5110"/>
                  <a:pt x="10758" y="5110"/>
                </a:cubicBezTo>
                <a:close/>
                <a:moveTo>
                  <a:pt x="11072" y="5110"/>
                </a:moveTo>
                <a:cubicBezTo>
                  <a:pt x="11043" y="5110"/>
                  <a:pt x="11019" y="5157"/>
                  <a:pt x="11019" y="5214"/>
                </a:cubicBezTo>
                <a:lnTo>
                  <a:pt x="11019" y="5434"/>
                </a:lnTo>
                <a:cubicBezTo>
                  <a:pt x="11019" y="5492"/>
                  <a:pt x="11043" y="5539"/>
                  <a:pt x="11072" y="5539"/>
                </a:cubicBezTo>
                <a:cubicBezTo>
                  <a:pt x="11101" y="5539"/>
                  <a:pt x="11125" y="5492"/>
                  <a:pt x="11125" y="5434"/>
                </a:cubicBezTo>
                <a:lnTo>
                  <a:pt x="11125" y="5214"/>
                </a:lnTo>
                <a:cubicBezTo>
                  <a:pt x="11125" y="5157"/>
                  <a:pt x="11101" y="5110"/>
                  <a:pt x="11072" y="5110"/>
                </a:cubicBezTo>
                <a:close/>
                <a:moveTo>
                  <a:pt x="11922" y="5110"/>
                </a:moveTo>
                <a:cubicBezTo>
                  <a:pt x="11893" y="5110"/>
                  <a:pt x="11869" y="5157"/>
                  <a:pt x="11869" y="5214"/>
                </a:cubicBezTo>
                <a:lnTo>
                  <a:pt x="11869" y="5434"/>
                </a:lnTo>
                <a:cubicBezTo>
                  <a:pt x="11869" y="5492"/>
                  <a:pt x="11893" y="5539"/>
                  <a:pt x="11922" y="5539"/>
                </a:cubicBezTo>
                <a:cubicBezTo>
                  <a:pt x="11951" y="5539"/>
                  <a:pt x="11974" y="5492"/>
                  <a:pt x="11974" y="5434"/>
                </a:cubicBezTo>
                <a:lnTo>
                  <a:pt x="11974" y="5214"/>
                </a:lnTo>
                <a:cubicBezTo>
                  <a:pt x="11974" y="5157"/>
                  <a:pt x="11951" y="5110"/>
                  <a:pt x="11922" y="5110"/>
                </a:cubicBezTo>
                <a:close/>
                <a:moveTo>
                  <a:pt x="12236" y="5110"/>
                </a:moveTo>
                <a:cubicBezTo>
                  <a:pt x="12207" y="5110"/>
                  <a:pt x="12183" y="5157"/>
                  <a:pt x="12183" y="5214"/>
                </a:cubicBezTo>
                <a:lnTo>
                  <a:pt x="12183" y="5434"/>
                </a:lnTo>
                <a:cubicBezTo>
                  <a:pt x="12183" y="5492"/>
                  <a:pt x="12207" y="5539"/>
                  <a:pt x="12236" y="5539"/>
                </a:cubicBezTo>
                <a:cubicBezTo>
                  <a:pt x="12265" y="5539"/>
                  <a:pt x="12288" y="5492"/>
                  <a:pt x="12288" y="5434"/>
                </a:cubicBezTo>
                <a:lnTo>
                  <a:pt x="12288" y="5214"/>
                </a:lnTo>
                <a:cubicBezTo>
                  <a:pt x="12288" y="5157"/>
                  <a:pt x="12265" y="5110"/>
                  <a:pt x="12236" y="5110"/>
                </a:cubicBezTo>
                <a:close/>
                <a:moveTo>
                  <a:pt x="13085" y="5110"/>
                </a:moveTo>
                <a:cubicBezTo>
                  <a:pt x="13056" y="5110"/>
                  <a:pt x="13032" y="5157"/>
                  <a:pt x="13032" y="5214"/>
                </a:cubicBezTo>
                <a:lnTo>
                  <a:pt x="13032" y="5434"/>
                </a:lnTo>
                <a:cubicBezTo>
                  <a:pt x="13032" y="5492"/>
                  <a:pt x="13056" y="5539"/>
                  <a:pt x="13085" y="5539"/>
                </a:cubicBezTo>
                <a:cubicBezTo>
                  <a:pt x="13114" y="5539"/>
                  <a:pt x="13138" y="5492"/>
                  <a:pt x="13138" y="5434"/>
                </a:cubicBezTo>
                <a:lnTo>
                  <a:pt x="13138" y="5214"/>
                </a:lnTo>
                <a:cubicBezTo>
                  <a:pt x="13138" y="5157"/>
                  <a:pt x="13114" y="5110"/>
                  <a:pt x="13085" y="5110"/>
                </a:cubicBezTo>
                <a:close/>
                <a:moveTo>
                  <a:pt x="13399" y="5110"/>
                </a:moveTo>
                <a:cubicBezTo>
                  <a:pt x="13370" y="5110"/>
                  <a:pt x="13348" y="5157"/>
                  <a:pt x="13348" y="5214"/>
                </a:cubicBezTo>
                <a:lnTo>
                  <a:pt x="13348" y="5434"/>
                </a:lnTo>
                <a:cubicBezTo>
                  <a:pt x="13348" y="5492"/>
                  <a:pt x="13370" y="5539"/>
                  <a:pt x="13399" y="5539"/>
                </a:cubicBezTo>
                <a:cubicBezTo>
                  <a:pt x="13428" y="5539"/>
                  <a:pt x="13452" y="5492"/>
                  <a:pt x="13452" y="5434"/>
                </a:cubicBezTo>
                <a:lnTo>
                  <a:pt x="13452" y="5214"/>
                </a:lnTo>
                <a:cubicBezTo>
                  <a:pt x="13452" y="5157"/>
                  <a:pt x="13428" y="5110"/>
                  <a:pt x="13399" y="5110"/>
                </a:cubicBezTo>
                <a:close/>
                <a:moveTo>
                  <a:pt x="14249" y="5110"/>
                </a:moveTo>
                <a:cubicBezTo>
                  <a:pt x="14220" y="5110"/>
                  <a:pt x="14196" y="5157"/>
                  <a:pt x="14196" y="5214"/>
                </a:cubicBezTo>
                <a:lnTo>
                  <a:pt x="14196" y="5434"/>
                </a:lnTo>
                <a:cubicBezTo>
                  <a:pt x="14196" y="5492"/>
                  <a:pt x="14220" y="5539"/>
                  <a:pt x="14249" y="5539"/>
                </a:cubicBezTo>
                <a:cubicBezTo>
                  <a:pt x="14278" y="5539"/>
                  <a:pt x="14302" y="5492"/>
                  <a:pt x="14302" y="5434"/>
                </a:cubicBezTo>
                <a:lnTo>
                  <a:pt x="14302" y="5214"/>
                </a:lnTo>
                <a:cubicBezTo>
                  <a:pt x="14302" y="5157"/>
                  <a:pt x="14278" y="5110"/>
                  <a:pt x="14249" y="5110"/>
                </a:cubicBezTo>
                <a:close/>
                <a:moveTo>
                  <a:pt x="14564" y="5110"/>
                </a:moveTo>
                <a:cubicBezTo>
                  <a:pt x="14535" y="5110"/>
                  <a:pt x="14511" y="5157"/>
                  <a:pt x="14511" y="5214"/>
                </a:cubicBezTo>
                <a:lnTo>
                  <a:pt x="14511" y="5434"/>
                </a:lnTo>
                <a:cubicBezTo>
                  <a:pt x="14511" y="5492"/>
                  <a:pt x="14535" y="5539"/>
                  <a:pt x="14564" y="5539"/>
                </a:cubicBezTo>
                <a:cubicBezTo>
                  <a:pt x="14593" y="5539"/>
                  <a:pt x="14617" y="5492"/>
                  <a:pt x="14617" y="5434"/>
                </a:cubicBezTo>
                <a:lnTo>
                  <a:pt x="14617" y="5214"/>
                </a:lnTo>
                <a:cubicBezTo>
                  <a:pt x="14617" y="5157"/>
                  <a:pt x="14593" y="5110"/>
                  <a:pt x="14564" y="5110"/>
                </a:cubicBezTo>
                <a:close/>
                <a:moveTo>
                  <a:pt x="15413" y="5110"/>
                </a:moveTo>
                <a:cubicBezTo>
                  <a:pt x="15384" y="5110"/>
                  <a:pt x="15360" y="5157"/>
                  <a:pt x="15360" y="5214"/>
                </a:cubicBezTo>
                <a:lnTo>
                  <a:pt x="15360" y="5434"/>
                </a:lnTo>
                <a:cubicBezTo>
                  <a:pt x="15360" y="5492"/>
                  <a:pt x="15384" y="5539"/>
                  <a:pt x="15413" y="5539"/>
                </a:cubicBezTo>
                <a:cubicBezTo>
                  <a:pt x="15442" y="5539"/>
                  <a:pt x="15465" y="5492"/>
                  <a:pt x="15465" y="5434"/>
                </a:cubicBezTo>
                <a:lnTo>
                  <a:pt x="15465" y="5214"/>
                </a:lnTo>
                <a:cubicBezTo>
                  <a:pt x="15465" y="5157"/>
                  <a:pt x="15442" y="5110"/>
                  <a:pt x="15413" y="5110"/>
                </a:cubicBezTo>
                <a:close/>
                <a:moveTo>
                  <a:pt x="15728" y="5110"/>
                </a:moveTo>
                <a:cubicBezTo>
                  <a:pt x="15699" y="5110"/>
                  <a:pt x="15675" y="5157"/>
                  <a:pt x="15675" y="5214"/>
                </a:cubicBezTo>
                <a:lnTo>
                  <a:pt x="15675" y="5434"/>
                </a:lnTo>
                <a:cubicBezTo>
                  <a:pt x="15675" y="5492"/>
                  <a:pt x="15699" y="5539"/>
                  <a:pt x="15728" y="5539"/>
                </a:cubicBezTo>
                <a:cubicBezTo>
                  <a:pt x="15757" y="5539"/>
                  <a:pt x="15781" y="5492"/>
                  <a:pt x="15781" y="5434"/>
                </a:cubicBezTo>
                <a:lnTo>
                  <a:pt x="15781" y="5214"/>
                </a:lnTo>
                <a:cubicBezTo>
                  <a:pt x="15781" y="5157"/>
                  <a:pt x="15757" y="5110"/>
                  <a:pt x="15728" y="5110"/>
                </a:cubicBezTo>
                <a:close/>
                <a:moveTo>
                  <a:pt x="16578" y="5110"/>
                </a:moveTo>
                <a:cubicBezTo>
                  <a:pt x="16549" y="5110"/>
                  <a:pt x="16525" y="5157"/>
                  <a:pt x="16525" y="5214"/>
                </a:cubicBezTo>
                <a:lnTo>
                  <a:pt x="16525" y="5434"/>
                </a:lnTo>
                <a:cubicBezTo>
                  <a:pt x="16525" y="5492"/>
                  <a:pt x="16549" y="5539"/>
                  <a:pt x="16578" y="5539"/>
                </a:cubicBezTo>
                <a:cubicBezTo>
                  <a:pt x="16607" y="5539"/>
                  <a:pt x="16630" y="5492"/>
                  <a:pt x="16630" y="5434"/>
                </a:cubicBezTo>
                <a:lnTo>
                  <a:pt x="16630" y="5214"/>
                </a:lnTo>
                <a:cubicBezTo>
                  <a:pt x="16630" y="5157"/>
                  <a:pt x="16607" y="5110"/>
                  <a:pt x="16578" y="5110"/>
                </a:cubicBezTo>
                <a:close/>
                <a:moveTo>
                  <a:pt x="16892" y="5110"/>
                </a:moveTo>
                <a:cubicBezTo>
                  <a:pt x="16863" y="5110"/>
                  <a:pt x="16839" y="5157"/>
                  <a:pt x="16839" y="5214"/>
                </a:cubicBezTo>
                <a:lnTo>
                  <a:pt x="16839" y="5434"/>
                </a:lnTo>
                <a:cubicBezTo>
                  <a:pt x="16839" y="5492"/>
                  <a:pt x="16863" y="5539"/>
                  <a:pt x="16892" y="5539"/>
                </a:cubicBezTo>
                <a:cubicBezTo>
                  <a:pt x="16921" y="5539"/>
                  <a:pt x="16944" y="5492"/>
                  <a:pt x="16944" y="5434"/>
                </a:cubicBezTo>
                <a:lnTo>
                  <a:pt x="16944" y="5214"/>
                </a:lnTo>
                <a:cubicBezTo>
                  <a:pt x="16944" y="5157"/>
                  <a:pt x="16921" y="5110"/>
                  <a:pt x="16892" y="5110"/>
                </a:cubicBezTo>
                <a:close/>
                <a:moveTo>
                  <a:pt x="17741" y="5110"/>
                </a:moveTo>
                <a:cubicBezTo>
                  <a:pt x="17712" y="5110"/>
                  <a:pt x="17689" y="5157"/>
                  <a:pt x="17689" y="5214"/>
                </a:cubicBezTo>
                <a:lnTo>
                  <a:pt x="17689" y="5434"/>
                </a:lnTo>
                <a:cubicBezTo>
                  <a:pt x="17689" y="5492"/>
                  <a:pt x="17712" y="5539"/>
                  <a:pt x="17741" y="5539"/>
                </a:cubicBezTo>
                <a:cubicBezTo>
                  <a:pt x="17770" y="5539"/>
                  <a:pt x="17794" y="5492"/>
                  <a:pt x="17794" y="5434"/>
                </a:cubicBezTo>
                <a:lnTo>
                  <a:pt x="17794" y="5214"/>
                </a:lnTo>
                <a:cubicBezTo>
                  <a:pt x="17794" y="5157"/>
                  <a:pt x="17770" y="5110"/>
                  <a:pt x="17741" y="5110"/>
                </a:cubicBezTo>
                <a:close/>
                <a:moveTo>
                  <a:pt x="18055" y="5110"/>
                </a:moveTo>
                <a:cubicBezTo>
                  <a:pt x="18026" y="5110"/>
                  <a:pt x="18002" y="5157"/>
                  <a:pt x="18002" y="5214"/>
                </a:cubicBezTo>
                <a:lnTo>
                  <a:pt x="18002" y="5434"/>
                </a:lnTo>
                <a:cubicBezTo>
                  <a:pt x="18002" y="5492"/>
                  <a:pt x="18026" y="5539"/>
                  <a:pt x="18055" y="5539"/>
                </a:cubicBezTo>
                <a:cubicBezTo>
                  <a:pt x="18085" y="5539"/>
                  <a:pt x="18108" y="5492"/>
                  <a:pt x="18108" y="5434"/>
                </a:cubicBezTo>
                <a:lnTo>
                  <a:pt x="18108" y="5214"/>
                </a:lnTo>
                <a:cubicBezTo>
                  <a:pt x="18108" y="5157"/>
                  <a:pt x="18085" y="5110"/>
                  <a:pt x="18055" y="5110"/>
                </a:cubicBezTo>
                <a:close/>
                <a:moveTo>
                  <a:pt x="18905" y="5110"/>
                </a:moveTo>
                <a:cubicBezTo>
                  <a:pt x="18876" y="5110"/>
                  <a:pt x="18852" y="5157"/>
                  <a:pt x="18852" y="5214"/>
                </a:cubicBezTo>
                <a:lnTo>
                  <a:pt x="18852" y="5434"/>
                </a:lnTo>
                <a:cubicBezTo>
                  <a:pt x="18852" y="5492"/>
                  <a:pt x="18876" y="5539"/>
                  <a:pt x="18905" y="5539"/>
                </a:cubicBezTo>
                <a:cubicBezTo>
                  <a:pt x="18934" y="5539"/>
                  <a:pt x="18958" y="5492"/>
                  <a:pt x="18958" y="5434"/>
                </a:cubicBezTo>
                <a:lnTo>
                  <a:pt x="18958" y="5214"/>
                </a:lnTo>
                <a:cubicBezTo>
                  <a:pt x="18958" y="5157"/>
                  <a:pt x="18934" y="5110"/>
                  <a:pt x="18905" y="5110"/>
                </a:cubicBezTo>
                <a:close/>
                <a:moveTo>
                  <a:pt x="19220" y="5110"/>
                </a:moveTo>
                <a:cubicBezTo>
                  <a:pt x="19191" y="5110"/>
                  <a:pt x="19167" y="5157"/>
                  <a:pt x="19167" y="5214"/>
                </a:cubicBezTo>
                <a:lnTo>
                  <a:pt x="19167" y="5434"/>
                </a:lnTo>
                <a:cubicBezTo>
                  <a:pt x="19167" y="5492"/>
                  <a:pt x="19191" y="5539"/>
                  <a:pt x="19220" y="5539"/>
                </a:cubicBezTo>
                <a:cubicBezTo>
                  <a:pt x="19249" y="5539"/>
                  <a:pt x="19273" y="5492"/>
                  <a:pt x="19273" y="5434"/>
                </a:cubicBezTo>
                <a:lnTo>
                  <a:pt x="19273" y="5214"/>
                </a:lnTo>
                <a:cubicBezTo>
                  <a:pt x="19273" y="5157"/>
                  <a:pt x="19249" y="5110"/>
                  <a:pt x="19220" y="5110"/>
                </a:cubicBezTo>
                <a:close/>
                <a:moveTo>
                  <a:pt x="20069" y="5110"/>
                </a:moveTo>
                <a:cubicBezTo>
                  <a:pt x="20040" y="5110"/>
                  <a:pt x="20016" y="5157"/>
                  <a:pt x="20016" y="5214"/>
                </a:cubicBezTo>
                <a:lnTo>
                  <a:pt x="20016" y="5434"/>
                </a:lnTo>
                <a:cubicBezTo>
                  <a:pt x="20016" y="5492"/>
                  <a:pt x="20040" y="5539"/>
                  <a:pt x="20069" y="5539"/>
                </a:cubicBezTo>
                <a:cubicBezTo>
                  <a:pt x="20099" y="5539"/>
                  <a:pt x="20122" y="5492"/>
                  <a:pt x="20122" y="5434"/>
                </a:cubicBezTo>
                <a:lnTo>
                  <a:pt x="20122" y="5214"/>
                </a:lnTo>
                <a:cubicBezTo>
                  <a:pt x="20122" y="5157"/>
                  <a:pt x="20099" y="5110"/>
                  <a:pt x="20069" y="5110"/>
                </a:cubicBezTo>
                <a:close/>
                <a:moveTo>
                  <a:pt x="20384" y="5110"/>
                </a:moveTo>
                <a:cubicBezTo>
                  <a:pt x="20355" y="5110"/>
                  <a:pt x="20331" y="5157"/>
                  <a:pt x="20331" y="5214"/>
                </a:cubicBezTo>
                <a:lnTo>
                  <a:pt x="20331" y="5434"/>
                </a:lnTo>
                <a:cubicBezTo>
                  <a:pt x="20331" y="5492"/>
                  <a:pt x="20355" y="5539"/>
                  <a:pt x="20384" y="5539"/>
                </a:cubicBezTo>
                <a:cubicBezTo>
                  <a:pt x="20413" y="5539"/>
                  <a:pt x="20436" y="5492"/>
                  <a:pt x="20436" y="5434"/>
                </a:cubicBezTo>
                <a:lnTo>
                  <a:pt x="20436" y="5214"/>
                </a:lnTo>
                <a:cubicBezTo>
                  <a:pt x="20436" y="5157"/>
                  <a:pt x="20413" y="5110"/>
                  <a:pt x="20384" y="5110"/>
                </a:cubicBezTo>
                <a:close/>
                <a:moveTo>
                  <a:pt x="21234" y="5110"/>
                </a:moveTo>
                <a:cubicBezTo>
                  <a:pt x="21204" y="5110"/>
                  <a:pt x="21181" y="5157"/>
                  <a:pt x="21181" y="5214"/>
                </a:cubicBezTo>
                <a:lnTo>
                  <a:pt x="21181" y="5434"/>
                </a:lnTo>
                <a:cubicBezTo>
                  <a:pt x="21181" y="5492"/>
                  <a:pt x="21204" y="5539"/>
                  <a:pt x="21234" y="5539"/>
                </a:cubicBezTo>
                <a:cubicBezTo>
                  <a:pt x="21263" y="5539"/>
                  <a:pt x="21285" y="5492"/>
                  <a:pt x="21285" y="5434"/>
                </a:cubicBezTo>
                <a:lnTo>
                  <a:pt x="21285" y="5214"/>
                </a:lnTo>
                <a:cubicBezTo>
                  <a:pt x="21285" y="5157"/>
                  <a:pt x="21263" y="5110"/>
                  <a:pt x="21234" y="5110"/>
                </a:cubicBezTo>
                <a:close/>
                <a:moveTo>
                  <a:pt x="21547" y="5110"/>
                </a:moveTo>
                <a:cubicBezTo>
                  <a:pt x="21518" y="5110"/>
                  <a:pt x="21495" y="5157"/>
                  <a:pt x="21495" y="5214"/>
                </a:cubicBezTo>
                <a:lnTo>
                  <a:pt x="21495" y="5434"/>
                </a:lnTo>
                <a:cubicBezTo>
                  <a:pt x="21495" y="5492"/>
                  <a:pt x="21518" y="5539"/>
                  <a:pt x="21547" y="5539"/>
                </a:cubicBezTo>
                <a:cubicBezTo>
                  <a:pt x="21576" y="5539"/>
                  <a:pt x="21600" y="5492"/>
                  <a:pt x="21600" y="5434"/>
                </a:cubicBezTo>
                <a:lnTo>
                  <a:pt x="21600" y="5214"/>
                </a:lnTo>
                <a:cubicBezTo>
                  <a:pt x="21600" y="5157"/>
                  <a:pt x="21576" y="5110"/>
                  <a:pt x="21547" y="5110"/>
                </a:cubicBezTo>
                <a:close/>
                <a:moveTo>
                  <a:pt x="53" y="5840"/>
                </a:moveTo>
                <a:cubicBezTo>
                  <a:pt x="24" y="5840"/>
                  <a:pt x="0" y="5887"/>
                  <a:pt x="0" y="5944"/>
                </a:cubicBezTo>
                <a:lnTo>
                  <a:pt x="0" y="6164"/>
                </a:lnTo>
                <a:cubicBezTo>
                  <a:pt x="0" y="6222"/>
                  <a:pt x="24" y="6269"/>
                  <a:pt x="53" y="6269"/>
                </a:cubicBezTo>
                <a:cubicBezTo>
                  <a:pt x="82" y="6269"/>
                  <a:pt x="106" y="6222"/>
                  <a:pt x="106" y="6164"/>
                </a:cubicBezTo>
                <a:lnTo>
                  <a:pt x="106" y="5944"/>
                </a:lnTo>
                <a:cubicBezTo>
                  <a:pt x="106" y="5887"/>
                  <a:pt x="82" y="5840"/>
                  <a:pt x="53" y="5840"/>
                </a:cubicBezTo>
                <a:close/>
                <a:moveTo>
                  <a:pt x="367" y="5840"/>
                </a:moveTo>
                <a:cubicBezTo>
                  <a:pt x="338" y="5840"/>
                  <a:pt x="315" y="5887"/>
                  <a:pt x="315" y="5944"/>
                </a:cubicBezTo>
                <a:lnTo>
                  <a:pt x="315" y="6164"/>
                </a:lnTo>
                <a:cubicBezTo>
                  <a:pt x="315" y="6222"/>
                  <a:pt x="338" y="6269"/>
                  <a:pt x="367" y="6269"/>
                </a:cubicBezTo>
                <a:cubicBezTo>
                  <a:pt x="397" y="6269"/>
                  <a:pt x="420" y="6222"/>
                  <a:pt x="420" y="6164"/>
                </a:cubicBezTo>
                <a:lnTo>
                  <a:pt x="420" y="5944"/>
                </a:lnTo>
                <a:cubicBezTo>
                  <a:pt x="420" y="5887"/>
                  <a:pt x="397" y="5840"/>
                  <a:pt x="367" y="5840"/>
                </a:cubicBezTo>
                <a:close/>
                <a:moveTo>
                  <a:pt x="1217" y="5840"/>
                </a:moveTo>
                <a:cubicBezTo>
                  <a:pt x="1188" y="5840"/>
                  <a:pt x="1164" y="5887"/>
                  <a:pt x="1164" y="5944"/>
                </a:cubicBezTo>
                <a:lnTo>
                  <a:pt x="1164" y="6164"/>
                </a:lnTo>
                <a:cubicBezTo>
                  <a:pt x="1164" y="6222"/>
                  <a:pt x="1188" y="6269"/>
                  <a:pt x="1217" y="6269"/>
                </a:cubicBezTo>
                <a:cubicBezTo>
                  <a:pt x="1246" y="6269"/>
                  <a:pt x="1270" y="6222"/>
                  <a:pt x="1270" y="6164"/>
                </a:cubicBezTo>
                <a:lnTo>
                  <a:pt x="1270" y="5944"/>
                </a:lnTo>
                <a:cubicBezTo>
                  <a:pt x="1270" y="5887"/>
                  <a:pt x="1246" y="5840"/>
                  <a:pt x="1217" y="5840"/>
                </a:cubicBezTo>
                <a:close/>
                <a:moveTo>
                  <a:pt x="1532" y="5840"/>
                </a:moveTo>
                <a:cubicBezTo>
                  <a:pt x="1503" y="5840"/>
                  <a:pt x="1479" y="5887"/>
                  <a:pt x="1479" y="5944"/>
                </a:cubicBezTo>
                <a:lnTo>
                  <a:pt x="1479" y="6164"/>
                </a:lnTo>
                <a:cubicBezTo>
                  <a:pt x="1479" y="6222"/>
                  <a:pt x="1503" y="6269"/>
                  <a:pt x="1532" y="6269"/>
                </a:cubicBezTo>
                <a:cubicBezTo>
                  <a:pt x="1561" y="6269"/>
                  <a:pt x="1584" y="6222"/>
                  <a:pt x="1584" y="6164"/>
                </a:cubicBezTo>
                <a:lnTo>
                  <a:pt x="1584" y="5944"/>
                </a:lnTo>
                <a:cubicBezTo>
                  <a:pt x="1584" y="5887"/>
                  <a:pt x="1561" y="5840"/>
                  <a:pt x="1532" y="5840"/>
                </a:cubicBezTo>
                <a:close/>
                <a:moveTo>
                  <a:pt x="2380" y="5840"/>
                </a:moveTo>
                <a:cubicBezTo>
                  <a:pt x="2351" y="5840"/>
                  <a:pt x="2329" y="5887"/>
                  <a:pt x="2329" y="5944"/>
                </a:cubicBezTo>
                <a:lnTo>
                  <a:pt x="2329" y="6164"/>
                </a:lnTo>
                <a:cubicBezTo>
                  <a:pt x="2329" y="6222"/>
                  <a:pt x="2351" y="6269"/>
                  <a:pt x="2380" y="6269"/>
                </a:cubicBezTo>
                <a:cubicBezTo>
                  <a:pt x="2409" y="6269"/>
                  <a:pt x="2433" y="6222"/>
                  <a:pt x="2433" y="6164"/>
                </a:cubicBezTo>
                <a:lnTo>
                  <a:pt x="2433" y="5944"/>
                </a:lnTo>
                <a:cubicBezTo>
                  <a:pt x="2433" y="5887"/>
                  <a:pt x="2409" y="5840"/>
                  <a:pt x="2380" y="5840"/>
                </a:cubicBezTo>
                <a:close/>
                <a:moveTo>
                  <a:pt x="2695" y="5840"/>
                </a:moveTo>
                <a:cubicBezTo>
                  <a:pt x="2666" y="5840"/>
                  <a:pt x="2643" y="5887"/>
                  <a:pt x="2643" y="5944"/>
                </a:cubicBezTo>
                <a:lnTo>
                  <a:pt x="2643" y="6164"/>
                </a:lnTo>
                <a:cubicBezTo>
                  <a:pt x="2643" y="6222"/>
                  <a:pt x="2666" y="6269"/>
                  <a:pt x="2695" y="6269"/>
                </a:cubicBezTo>
                <a:cubicBezTo>
                  <a:pt x="2724" y="6269"/>
                  <a:pt x="2748" y="6222"/>
                  <a:pt x="2748" y="6164"/>
                </a:cubicBezTo>
                <a:lnTo>
                  <a:pt x="2748" y="5944"/>
                </a:lnTo>
                <a:cubicBezTo>
                  <a:pt x="2748" y="5887"/>
                  <a:pt x="2724" y="5840"/>
                  <a:pt x="2695" y="5840"/>
                </a:cubicBezTo>
                <a:close/>
                <a:moveTo>
                  <a:pt x="3545" y="5840"/>
                </a:moveTo>
                <a:cubicBezTo>
                  <a:pt x="3516" y="5840"/>
                  <a:pt x="3492" y="5887"/>
                  <a:pt x="3492" y="5944"/>
                </a:cubicBezTo>
                <a:lnTo>
                  <a:pt x="3492" y="6164"/>
                </a:lnTo>
                <a:cubicBezTo>
                  <a:pt x="3492" y="6222"/>
                  <a:pt x="3516" y="6269"/>
                  <a:pt x="3545" y="6269"/>
                </a:cubicBezTo>
                <a:cubicBezTo>
                  <a:pt x="3574" y="6269"/>
                  <a:pt x="3598" y="6222"/>
                  <a:pt x="3598" y="6164"/>
                </a:cubicBezTo>
                <a:lnTo>
                  <a:pt x="3598" y="5944"/>
                </a:lnTo>
                <a:cubicBezTo>
                  <a:pt x="3598" y="5887"/>
                  <a:pt x="3574" y="5840"/>
                  <a:pt x="3545" y="5840"/>
                </a:cubicBezTo>
                <a:close/>
                <a:moveTo>
                  <a:pt x="3859" y="5840"/>
                </a:moveTo>
                <a:cubicBezTo>
                  <a:pt x="3830" y="5840"/>
                  <a:pt x="3806" y="5887"/>
                  <a:pt x="3806" y="5944"/>
                </a:cubicBezTo>
                <a:lnTo>
                  <a:pt x="3806" y="6164"/>
                </a:lnTo>
                <a:cubicBezTo>
                  <a:pt x="3806" y="6222"/>
                  <a:pt x="3830" y="6269"/>
                  <a:pt x="3859" y="6269"/>
                </a:cubicBezTo>
                <a:cubicBezTo>
                  <a:pt x="3888" y="6269"/>
                  <a:pt x="3912" y="6222"/>
                  <a:pt x="3912" y="6164"/>
                </a:cubicBezTo>
                <a:lnTo>
                  <a:pt x="3912" y="5944"/>
                </a:lnTo>
                <a:cubicBezTo>
                  <a:pt x="3912" y="5887"/>
                  <a:pt x="3888" y="5840"/>
                  <a:pt x="3859" y="5840"/>
                </a:cubicBezTo>
                <a:close/>
                <a:moveTo>
                  <a:pt x="4709" y="5840"/>
                </a:moveTo>
                <a:cubicBezTo>
                  <a:pt x="4680" y="5840"/>
                  <a:pt x="4656" y="5887"/>
                  <a:pt x="4656" y="5944"/>
                </a:cubicBezTo>
                <a:lnTo>
                  <a:pt x="4656" y="6164"/>
                </a:lnTo>
                <a:cubicBezTo>
                  <a:pt x="4656" y="6222"/>
                  <a:pt x="4680" y="6269"/>
                  <a:pt x="4709" y="6269"/>
                </a:cubicBezTo>
                <a:cubicBezTo>
                  <a:pt x="4738" y="6269"/>
                  <a:pt x="4762" y="6222"/>
                  <a:pt x="4762" y="6164"/>
                </a:cubicBezTo>
                <a:lnTo>
                  <a:pt x="4762" y="5944"/>
                </a:lnTo>
                <a:cubicBezTo>
                  <a:pt x="4762" y="5887"/>
                  <a:pt x="4738" y="5840"/>
                  <a:pt x="4709" y="5840"/>
                </a:cubicBezTo>
                <a:close/>
                <a:moveTo>
                  <a:pt x="5023" y="5840"/>
                </a:moveTo>
                <a:cubicBezTo>
                  <a:pt x="4994" y="5840"/>
                  <a:pt x="4970" y="5887"/>
                  <a:pt x="4970" y="5944"/>
                </a:cubicBezTo>
                <a:lnTo>
                  <a:pt x="4970" y="6164"/>
                </a:lnTo>
                <a:cubicBezTo>
                  <a:pt x="4970" y="6222"/>
                  <a:pt x="4994" y="6269"/>
                  <a:pt x="5023" y="6269"/>
                </a:cubicBezTo>
                <a:cubicBezTo>
                  <a:pt x="5053" y="6269"/>
                  <a:pt x="5076" y="6222"/>
                  <a:pt x="5076" y="6164"/>
                </a:cubicBezTo>
                <a:lnTo>
                  <a:pt x="5076" y="5944"/>
                </a:lnTo>
                <a:cubicBezTo>
                  <a:pt x="5076" y="5887"/>
                  <a:pt x="5053" y="5840"/>
                  <a:pt x="5023" y="5840"/>
                </a:cubicBezTo>
                <a:close/>
                <a:moveTo>
                  <a:pt x="5873" y="5840"/>
                </a:moveTo>
                <a:cubicBezTo>
                  <a:pt x="5844" y="5840"/>
                  <a:pt x="5820" y="5887"/>
                  <a:pt x="5820" y="5944"/>
                </a:cubicBezTo>
                <a:lnTo>
                  <a:pt x="5820" y="6164"/>
                </a:lnTo>
                <a:cubicBezTo>
                  <a:pt x="5820" y="6222"/>
                  <a:pt x="5844" y="6269"/>
                  <a:pt x="5873" y="6269"/>
                </a:cubicBezTo>
                <a:cubicBezTo>
                  <a:pt x="5902" y="6269"/>
                  <a:pt x="5926" y="6222"/>
                  <a:pt x="5926" y="6164"/>
                </a:cubicBezTo>
                <a:lnTo>
                  <a:pt x="5926" y="5944"/>
                </a:lnTo>
                <a:cubicBezTo>
                  <a:pt x="5926" y="5887"/>
                  <a:pt x="5902" y="5840"/>
                  <a:pt x="5873" y="5840"/>
                </a:cubicBezTo>
                <a:close/>
                <a:moveTo>
                  <a:pt x="6188" y="5840"/>
                </a:moveTo>
                <a:cubicBezTo>
                  <a:pt x="6159" y="5840"/>
                  <a:pt x="6135" y="5887"/>
                  <a:pt x="6135" y="5944"/>
                </a:cubicBezTo>
                <a:lnTo>
                  <a:pt x="6135" y="6164"/>
                </a:lnTo>
                <a:cubicBezTo>
                  <a:pt x="6135" y="6222"/>
                  <a:pt x="6159" y="6269"/>
                  <a:pt x="6188" y="6269"/>
                </a:cubicBezTo>
                <a:cubicBezTo>
                  <a:pt x="6217" y="6269"/>
                  <a:pt x="6240" y="6222"/>
                  <a:pt x="6240" y="6164"/>
                </a:cubicBezTo>
                <a:lnTo>
                  <a:pt x="6240" y="5944"/>
                </a:lnTo>
                <a:cubicBezTo>
                  <a:pt x="6240" y="5887"/>
                  <a:pt x="6217" y="5840"/>
                  <a:pt x="6188" y="5840"/>
                </a:cubicBezTo>
                <a:close/>
                <a:moveTo>
                  <a:pt x="7036" y="5840"/>
                </a:moveTo>
                <a:cubicBezTo>
                  <a:pt x="7007" y="5840"/>
                  <a:pt x="6984" y="5887"/>
                  <a:pt x="6984" y="5944"/>
                </a:cubicBezTo>
                <a:lnTo>
                  <a:pt x="6984" y="6164"/>
                </a:lnTo>
                <a:cubicBezTo>
                  <a:pt x="6984" y="6222"/>
                  <a:pt x="7007" y="6269"/>
                  <a:pt x="7036" y="6269"/>
                </a:cubicBezTo>
                <a:cubicBezTo>
                  <a:pt x="7065" y="6269"/>
                  <a:pt x="7089" y="6222"/>
                  <a:pt x="7089" y="6164"/>
                </a:cubicBezTo>
                <a:lnTo>
                  <a:pt x="7089" y="5944"/>
                </a:lnTo>
                <a:cubicBezTo>
                  <a:pt x="7089" y="5887"/>
                  <a:pt x="7065" y="5840"/>
                  <a:pt x="7036" y="5840"/>
                </a:cubicBezTo>
                <a:close/>
                <a:moveTo>
                  <a:pt x="7351" y="5840"/>
                </a:moveTo>
                <a:cubicBezTo>
                  <a:pt x="7322" y="5840"/>
                  <a:pt x="7299" y="5887"/>
                  <a:pt x="7299" y="5944"/>
                </a:cubicBezTo>
                <a:lnTo>
                  <a:pt x="7299" y="6164"/>
                </a:lnTo>
                <a:cubicBezTo>
                  <a:pt x="7299" y="6222"/>
                  <a:pt x="7322" y="6269"/>
                  <a:pt x="7351" y="6269"/>
                </a:cubicBezTo>
                <a:cubicBezTo>
                  <a:pt x="7380" y="6269"/>
                  <a:pt x="7404" y="6222"/>
                  <a:pt x="7404" y="6164"/>
                </a:cubicBezTo>
                <a:lnTo>
                  <a:pt x="7404" y="5944"/>
                </a:lnTo>
                <a:cubicBezTo>
                  <a:pt x="7404" y="5887"/>
                  <a:pt x="7380" y="5840"/>
                  <a:pt x="7351" y="5840"/>
                </a:cubicBezTo>
                <a:close/>
                <a:moveTo>
                  <a:pt x="8201" y="5840"/>
                </a:moveTo>
                <a:cubicBezTo>
                  <a:pt x="8171" y="5840"/>
                  <a:pt x="8148" y="5887"/>
                  <a:pt x="8148" y="5944"/>
                </a:cubicBezTo>
                <a:lnTo>
                  <a:pt x="8148" y="6164"/>
                </a:lnTo>
                <a:cubicBezTo>
                  <a:pt x="8148" y="6222"/>
                  <a:pt x="8171" y="6269"/>
                  <a:pt x="8201" y="6269"/>
                </a:cubicBezTo>
                <a:cubicBezTo>
                  <a:pt x="8230" y="6269"/>
                  <a:pt x="8254" y="6222"/>
                  <a:pt x="8254" y="6164"/>
                </a:cubicBezTo>
                <a:lnTo>
                  <a:pt x="8254" y="5944"/>
                </a:lnTo>
                <a:cubicBezTo>
                  <a:pt x="8254" y="5887"/>
                  <a:pt x="8230" y="5840"/>
                  <a:pt x="8201" y="5840"/>
                </a:cubicBezTo>
                <a:close/>
                <a:moveTo>
                  <a:pt x="8515" y="5840"/>
                </a:moveTo>
                <a:cubicBezTo>
                  <a:pt x="8486" y="5840"/>
                  <a:pt x="8462" y="5887"/>
                  <a:pt x="8462" y="5944"/>
                </a:cubicBezTo>
                <a:lnTo>
                  <a:pt x="8462" y="6164"/>
                </a:lnTo>
                <a:cubicBezTo>
                  <a:pt x="8462" y="6222"/>
                  <a:pt x="8486" y="6269"/>
                  <a:pt x="8515" y="6269"/>
                </a:cubicBezTo>
                <a:cubicBezTo>
                  <a:pt x="8544" y="6269"/>
                  <a:pt x="8568" y="6222"/>
                  <a:pt x="8568" y="6164"/>
                </a:cubicBezTo>
                <a:lnTo>
                  <a:pt x="8568" y="5944"/>
                </a:lnTo>
                <a:cubicBezTo>
                  <a:pt x="8568" y="5887"/>
                  <a:pt x="8544" y="5840"/>
                  <a:pt x="8515" y="5840"/>
                </a:cubicBezTo>
                <a:close/>
                <a:moveTo>
                  <a:pt x="9365" y="5840"/>
                </a:moveTo>
                <a:cubicBezTo>
                  <a:pt x="9336" y="5840"/>
                  <a:pt x="9312" y="5887"/>
                  <a:pt x="9312" y="5944"/>
                </a:cubicBezTo>
                <a:lnTo>
                  <a:pt x="9312" y="6164"/>
                </a:lnTo>
                <a:cubicBezTo>
                  <a:pt x="9312" y="6222"/>
                  <a:pt x="9336" y="6269"/>
                  <a:pt x="9365" y="6269"/>
                </a:cubicBezTo>
                <a:cubicBezTo>
                  <a:pt x="9394" y="6269"/>
                  <a:pt x="9418" y="6222"/>
                  <a:pt x="9418" y="6164"/>
                </a:cubicBezTo>
                <a:lnTo>
                  <a:pt x="9418" y="5944"/>
                </a:lnTo>
                <a:cubicBezTo>
                  <a:pt x="9418" y="5887"/>
                  <a:pt x="9394" y="5840"/>
                  <a:pt x="9365" y="5840"/>
                </a:cubicBezTo>
                <a:close/>
                <a:moveTo>
                  <a:pt x="9679" y="5840"/>
                </a:moveTo>
                <a:cubicBezTo>
                  <a:pt x="9650" y="5840"/>
                  <a:pt x="9626" y="5887"/>
                  <a:pt x="9626" y="5944"/>
                </a:cubicBezTo>
                <a:lnTo>
                  <a:pt x="9626" y="6164"/>
                </a:lnTo>
                <a:cubicBezTo>
                  <a:pt x="9626" y="6222"/>
                  <a:pt x="9650" y="6269"/>
                  <a:pt x="9679" y="6269"/>
                </a:cubicBezTo>
                <a:cubicBezTo>
                  <a:pt x="9708" y="6269"/>
                  <a:pt x="9732" y="6222"/>
                  <a:pt x="9732" y="6164"/>
                </a:cubicBezTo>
                <a:lnTo>
                  <a:pt x="9732" y="5944"/>
                </a:lnTo>
                <a:cubicBezTo>
                  <a:pt x="9732" y="5887"/>
                  <a:pt x="9708" y="5840"/>
                  <a:pt x="9679" y="5840"/>
                </a:cubicBezTo>
                <a:close/>
                <a:moveTo>
                  <a:pt x="10529" y="5840"/>
                </a:moveTo>
                <a:cubicBezTo>
                  <a:pt x="10500" y="5840"/>
                  <a:pt x="10476" y="5887"/>
                  <a:pt x="10476" y="5944"/>
                </a:cubicBezTo>
                <a:lnTo>
                  <a:pt x="10476" y="6164"/>
                </a:lnTo>
                <a:cubicBezTo>
                  <a:pt x="10476" y="6222"/>
                  <a:pt x="10500" y="6269"/>
                  <a:pt x="10529" y="6269"/>
                </a:cubicBezTo>
                <a:cubicBezTo>
                  <a:pt x="10558" y="6269"/>
                  <a:pt x="10582" y="6222"/>
                  <a:pt x="10582" y="6164"/>
                </a:cubicBezTo>
                <a:lnTo>
                  <a:pt x="10582" y="5944"/>
                </a:lnTo>
                <a:cubicBezTo>
                  <a:pt x="10582" y="5887"/>
                  <a:pt x="10558" y="5840"/>
                  <a:pt x="10529" y="5840"/>
                </a:cubicBezTo>
                <a:close/>
                <a:moveTo>
                  <a:pt x="10844" y="5840"/>
                </a:moveTo>
                <a:cubicBezTo>
                  <a:pt x="10814" y="5840"/>
                  <a:pt x="10791" y="5887"/>
                  <a:pt x="10791" y="5944"/>
                </a:cubicBezTo>
                <a:lnTo>
                  <a:pt x="10791" y="6164"/>
                </a:lnTo>
                <a:cubicBezTo>
                  <a:pt x="10791" y="6222"/>
                  <a:pt x="10814" y="6269"/>
                  <a:pt x="10844" y="6269"/>
                </a:cubicBezTo>
                <a:cubicBezTo>
                  <a:pt x="10873" y="6269"/>
                  <a:pt x="10895" y="6222"/>
                  <a:pt x="10895" y="6164"/>
                </a:cubicBezTo>
                <a:lnTo>
                  <a:pt x="10895" y="5944"/>
                </a:lnTo>
                <a:cubicBezTo>
                  <a:pt x="10895" y="5887"/>
                  <a:pt x="10873" y="5840"/>
                  <a:pt x="10844" y="5840"/>
                </a:cubicBezTo>
                <a:close/>
                <a:moveTo>
                  <a:pt x="11692" y="5840"/>
                </a:moveTo>
                <a:cubicBezTo>
                  <a:pt x="11663" y="5840"/>
                  <a:pt x="11640" y="5887"/>
                  <a:pt x="11640" y="5944"/>
                </a:cubicBezTo>
                <a:lnTo>
                  <a:pt x="11640" y="6164"/>
                </a:lnTo>
                <a:cubicBezTo>
                  <a:pt x="11640" y="6222"/>
                  <a:pt x="11663" y="6269"/>
                  <a:pt x="11692" y="6269"/>
                </a:cubicBezTo>
                <a:cubicBezTo>
                  <a:pt x="11721" y="6269"/>
                  <a:pt x="11745" y="6222"/>
                  <a:pt x="11745" y="6164"/>
                </a:cubicBezTo>
                <a:lnTo>
                  <a:pt x="11745" y="5944"/>
                </a:lnTo>
                <a:cubicBezTo>
                  <a:pt x="11745" y="5887"/>
                  <a:pt x="11721" y="5840"/>
                  <a:pt x="11692" y="5840"/>
                </a:cubicBezTo>
                <a:close/>
                <a:moveTo>
                  <a:pt x="12007" y="5840"/>
                </a:moveTo>
                <a:cubicBezTo>
                  <a:pt x="11978" y="5840"/>
                  <a:pt x="11955" y="5887"/>
                  <a:pt x="11955" y="5944"/>
                </a:cubicBezTo>
                <a:lnTo>
                  <a:pt x="11955" y="6164"/>
                </a:lnTo>
                <a:cubicBezTo>
                  <a:pt x="11955" y="6222"/>
                  <a:pt x="11978" y="6269"/>
                  <a:pt x="12007" y="6269"/>
                </a:cubicBezTo>
                <a:cubicBezTo>
                  <a:pt x="12036" y="6269"/>
                  <a:pt x="12060" y="6222"/>
                  <a:pt x="12060" y="6164"/>
                </a:cubicBezTo>
                <a:lnTo>
                  <a:pt x="12060" y="5944"/>
                </a:lnTo>
                <a:cubicBezTo>
                  <a:pt x="12060" y="5887"/>
                  <a:pt x="12036" y="5840"/>
                  <a:pt x="12007" y="5840"/>
                </a:cubicBezTo>
                <a:close/>
                <a:moveTo>
                  <a:pt x="12856" y="5840"/>
                </a:moveTo>
                <a:cubicBezTo>
                  <a:pt x="12827" y="5840"/>
                  <a:pt x="12804" y="5887"/>
                  <a:pt x="12804" y="5944"/>
                </a:cubicBezTo>
                <a:lnTo>
                  <a:pt x="12804" y="6164"/>
                </a:lnTo>
                <a:cubicBezTo>
                  <a:pt x="12804" y="6222"/>
                  <a:pt x="12827" y="6269"/>
                  <a:pt x="12856" y="6269"/>
                </a:cubicBezTo>
                <a:cubicBezTo>
                  <a:pt x="12886" y="6269"/>
                  <a:pt x="12909" y="6222"/>
                  <a:pt x="12909" y="6164"/>
                </a:cubicBezTo>
                <a:lnTo>
                  <a:pt x="12909" y="5944"/>
                </a:lnTo>
                <a:cubicBezTo>
                  <a:pt x="12909" y="5887"/>
                  <a:pt x="12886" y="5840"/>
                  <a:pt x="12856" y="5840"/>
                </a:cubicBezTo>
                <a:close/>
                <a:moveTo>
                  <a:pt x="13171" y="5840"/>
                </a:moveTo>
                <a:cubicBezTo>
                  <a:pt x="13142" y="5840"/>
                  <a:pt x="13118" y="5887"/>
                  <a:pt x="13118" y="5944"/>
                </a:cubicBezTo>
                <a:lnTo>
                  <a:pt x="13118" y="6164"/>
                </a:lnTo>
                <a:cubicBezTo>
                  <a:pt x="13118" y="6222"/>
                  <a:pt x="13142" y="6269"/>
                  <a:pt x="13171" y="6269"/>
                </a:cubicBezTo>
                <a:cubicBezTo>
                  <a:pt x="13200" y="6269"/>
                  <a:pt x="13224" y="6222"/>
                  <a:pt x="13224" y="6164"/>
                </a:cubicBezTo>
                <a:lnTo>
                  <a:pt x="13224" y="5944"/>
                </a:lnTo>
                <a:cubicBezTo>
                  <a:pt x="13224" y="5887"/>
                  <a:pt x="13200" y="5840"/>
                  <a:pt x="13171" y="5840"/>
                </a:cubicBezTo>
                <a:close/>
                <a:moveTo>
                  <a:pt x="14021" y="5840"/>
                </a:moveTo>
                <a:cubicBezTo>
                  <a:pt x="13992" y="5840"/>
                  <a:pt x="13968" y="5887"/>
                  <a:pt x="13968" y="5944"/>
                </a:cubicBezTo>
                <a:lnTo>
                  <a:pt x="13968" y="6164"/>
                </a:lnTo>
                <a:cubicBezTo>
                  <a:pt x="13968" y="6222"/>
                  <a:pt x="13992" y="6269"/>
                  <a:pt x="14021" y="6269"/>
                </a:cubicBezTo>
                <a:cubicBezTo>
                  <a:pt x="14050" y="6269"/>
                  <a:pt x="14074" y="6222"/>
                  <a:pt x="14074" y="6164"/>
                </a:cubicBezTo>
                <a:lnTo>
                  <a:pt x="14074" y="5944"/>
                </a:lnTo>
                <a:cubicBezTo>
                  <a:pt x="14074" y="5887"/>
                  <a:pt x="14050" y="5840"/>
                  <a:pt x="14021" y="5840"/>
                </a:cubicBezTo>
                <a:close/>
                <a:moveTo>
                  <a:pt x="14335" y="5840"/>
                </a:moveTo>
                <a:cubicBezTo>
                  <a:pt x="14306" y="5840"/>
                  <a:pt x="14282" y="5887"/>
                  <a:pt x="14282" y="5944"/>
                </a:cubicBezTo>
                <a:lnTo>
                  <a:pt x="14282" y="6164"/>
                </a:lnTo>
                <a:cubicBezTo>
                  <a:pt x="14282" y="6222"/>
                  <a:pt x="14306" y="6269"/>
                  <a:pt x="14335" y="6269"/>
                </a:cubicBezTo>
                <a:cubicBezTo>
                  <a:pt x="14364" y="6269"/>
                  <a:pt x="14388" y="6222"/>
                  <a:pt x="14388" y="6164"/>
                </a:cubicBezTo>
                <a:lnTo>
                  <a:pt x="14388" y="5944"/>
                </a:lnTo>
                <a:cubicBezTo>
                  <a:pt x="14388" y="5887"/>
                  <a:pt x="14364" y="5840"/>
                  <a:pt x="14335" y="5840"/>
                </a:cubicBezTo>
                <a:close/>
                <a:moveTo>
                  <a:pt x="15185" y="5840"/>
                </a:moveTo>
                <a:cubicBezTo>
                  <a:pt x="15156" y="5840"/>
                  <a:pt x="15132" y="5887"/>
                  <a:pt x="15132" y="5944"/>
                </a:cubicBezTo>
                <a:lnTo>
                  <a:pt x="15132" y="6164"/>
                </a:lnTo>
                <a:cubicBezTo>
                  <a:pt x="15132" y="6222"/>
                  <a:pt x="15156" y="6269"/>
                  <a:pt x="15185" y="6269"/>
                </a:cubicBezTo>
                <a:cubicBezTo>
                  <a:pt x="15214" y="6269"/>
                  <a:pt x="15237" y="6222"/>
                  <a:pt x="15237" y="6164"/>
                </a:cubicBezTo>
                <a:lnTo>
                  <a:pt x="15237" y="5944"/>
                </a:lnTo>
                <a:cubicBezTo>
                  <a:pt x="15237" y="5887"/>
                  <a:pt x="15214" y="5840"/>
                  <a:pt x="15185" y="5840"/>
                </a:cubicBezTo>
                <a:close/>
                <a:moveTo>
                  <a:pt x="15500" y="5840"/>
                </a:moveTo>
                <a:cubicBezTo>
                  <a:pt x="15470" y="5840"/>
                  <a:pt x="15447" y="5887"/>
                  <a:pt x="15447" y="5944"/>
                </a:cubicBezTo>
                <a:lnTo>
                  <a:pt x="15447" y="6164"/>
                </a:lnTo>
                <a:cubicBezTo>
                  <a:pt x="15447" y="6222"/>
                  <a:pt x="15470" y="6269"/>
                  <a:pt x="15500" y="6269"/>
                </a:cubicBezTo>
                <a:cubicBezTo>
                  <a:pt x="15529" y="6269"/>
                  <a:pt x="15551" y="6222"/>
                  <a:pt x="15551" y="6164"/>
                </a:cubicBezTo>
                <a:lnTo>
                  <a:pt x="15551" y="5944"/>
                </a:lnTo>
                <a:cubicBezTo>
                  <a:pt x="15551" y="5887"/>
                  <a:pt x="15529" y="5840"/>
                  <a:pt x="15500" y="5840"/>
                </a:cubicBezTo>
                <a:close/>
                <a:moveTo>
                  <a:pt x="16349" y="5840"/>
                </a:moveTo>
                <a:cubicBezTo>
                  <a:pt x="16320" y="5840"/>
                  <a:pt x="16296" y="5887"/>
                  <a:pt x="16296" y="5944"/>
                </a:cubicBezTo>
                <a:lnTo>
                  <a:pt x="16296" y="6164"/>
                </a:lnTo>
                <a:cubicBezTo>
                  <a:pt x="16296" y="6222"/>
                  <a:pt x="16320" y="6269"/>
                  <a:pt x="16349" y="6269"/>
                </a:cubicBezTo>
                <a:cubicBezTo>
                  <a:pt x="16378" y="6269"/>
                  <a:pt x="16401" y="6222"/>
                  <a:pt x="16401" y="6164"/>
                </a:cubicBezTo>
                <a:lnTo>
                  <a:pt x="16401" y="5944"/>
                </a:lnTo>
                <a:cubicBezTo>
                  <a:pt x="16401" y="5887"/>
                  <a:pt x="16378" y="5840"/>
                  <a:pt x="16349" y="5840"/>
                </a:cubicBezTo>
                <a:close/>
                <a:moveTo>
                  <a:pt x="16663" y="5840"/>
                </a:moveTo>
                <a:cubicBezTo>
                  <a:pt x="16634" y="5840"/>
                  <a:pt x="16611" y="5887"/>
                  <a:pt x="16611" y="5944"/>
                </a:cubicBezTo>
                <a:lnTo>
                  <a:pt x="16611" y="6164"/>
                </a:lnTo>
                <a:cubicBezTo>
                  <a:pt x="16611" y="6222"/>
                  <a:pt x="16634" y="6269"/>
                  <a:pt x="16663" y="6269"/>
                </a:cubicBezTo>
                <a:cubicBezTo>
                  <a:pt x="16692" y="6269"/>
                  <a:pt x="16716" y="6222"/>
                  <a:pt x="16716" y="6164"/>
                </a:cubicBezTo>
                <a:lnTo>
                  <a:pt x="16716" y="5944"/>
                </a:lnTo>
                <a:cubicBezTo>
                  <a:pt x="16716" y="5887"/>
                  <a:pt x="16692" y="5840"/>
                  <a:pt x="16663" y="5840"/>
                </a:cubicBezTo>
                <a:close/>
                <a:moveTo>
                  <a:pt x="17512" y="5840"/>
                </a:moveTo>
                <a:cubicBezTo>
                  <a:pt x="17483" y="5840"/>
                  <a:pt x="17459" y="5887"/>
                  <a:pt x="17459" y="5944"/>
                </a:cubicBezTo>
                <a:lnTo>
                  <a:pt x="17459" y="6164"/>
                </a:lnTo>
                <a:cubicBezTo>
                  <a:pt x="17459" y="6222"/>
                  <a:pt x="17483" y="6269"/>
                  <a:pt x="17512" y="6269"/>
                </a:cubicBezTo>
                <a:cubicBezTo>
                  <a:pt x="17541" y="6269"/>
                  <a:pt x="17565" y="6222"/>
                  <a:pt x="17565" y="6164"/>
                </a:cubicBezTo>
                <a:lnTo>
                  <a:pt x="17565" y="5944"/>
                </a:lnTo>
                <a:cubicBezTo>
                  <a:pt x="17565" y="5887"/>
                  <a:pt x="17541" y="5840"/>
                  <a:pt x="17512" y="5840"/>
                </a:cubicBezTo>
                <a:close/>
                <a:moveTo>
                  <a:pt x="17827" y="5840"/>
                </a:moveTo>
                <a:cubicBezTo>
                  <a:pt x="17798" y="5840"/>
                  <a:pt x="17774" y="5887"/>
                  <a:pt x="17774" y="5944"/>
                </a:cubicBezTo>
                <a:lnTo>
                  <a:pt x="17774" y="6164"/>
                </a:lnTo>
                <a:cubicBezTo>
                  <a:pt x="17774" y="6222"/>
                  <a:pt x="17798" y="6269"/>
                  <a:pt x="17827" y="6269"/>
                </a:cubicBezTo>
                <a:cubicBezTo>
                  <a:pt x="17856" y="6269"/>
                  <a:pt x="17880" y="6222"/>
                  <a:pt x="17880" y="6164"/>
                </a:cubicBezTo>
                <a:lnTo>
                  <a:pt x="17880" y="5944"/>
                </a:lnTo>
                <a:cubicBezTo>
                  <a:pt x="17880" y="5887"/>
                  <a:pt x="17856" y="5840"/>
                  <a:pt x="17827" y="5840"/>
                </a:cubicBezTo>
                <a:close/>
                <a:moveTo>
                  <a:pt x="18677" y="5840"/>
                </a:moveTo>
                <a:cubicBezTo>
                  <a:pt x="18648" y="5840"/>
                  <a:pt x="18624" y="5887"/>
                  <a:pt x="18624" y="5944"/>
                </a:cubicBezTo>
                <a:lnTo>
                  <a:pt x="18624" y="6164"/>
                </a:lnTo>
                <a:cubicBezTo>
                  <a:pt x="18624" y="6222"/>
                  <a:pt x="18648" y="6269"/>
                  <a:pt x="18677" y="6269"/>
                </a:cubicBezTo>
                <a:cubicBezTo>
                  <a:pt x="18706" y="6269"/>
                  <a:pt x="18730" y="6222"/>
                  <a:pt x="18730" y="6164"/>
                </a:cubicBezTo>
                <a:lnTo>
                  <a:pt x="18730" y="5944"/>
                </a:lnTo>
                <a:cubicBezTo>
                  <a:pt x="18730" y="5887"/>
                  <a:pt x="18706" y="5840"/>
                  <a:pt x="18677" y="5840"/>
                </a:cubicBezTo>
                <a:close/>
                <a:moveTo>
                  <a:pt x="18991" y="5840"/>
                </a:moveTo>
                <a:cubicBezTo>
                  <a:pt x="18962" y="5840"/>
                  <a:pt x="18938" y="5887"/>
                  <a:pt x="18938" y="5944"/>
                </a:cubicBezTo>
                <a:lnTo>
                  <a:pt x="18938" y="6164"/>
                </a:lnTo>
                <a:cubicBezTo>
                  <a:pt x="18938" y="6222"/>
                  <a:pt x="18962" y="6269"/>
                  <a:pt x="18991" y="6269"/>
                </a:cubicBezTo>
                <a:cubicBezTo>
                  <a:pt x="19020" y="6269"/>
                  <a:pt x="19044" y="6222"/>
                  <a:pt x="19044" y="6164"/>
                </a:cubicBezTo>
                <a:lnTo>
                  <a:pt x="19044" y="5944"/>
                </a:lnTo>
                <a:cubicBezTo>
                  <a:pt x="19044" y="5887"/>
                  <a:pt x="19020" y="5840"/>
                  <a:pt x="18991" y="5840"/>
                </a:cubicBezTo>
                <a:close/>
                <a:moveTo>
                  <a:pt x="19841" y="5840"/>
                </a:moveTo>
                <a:cubicBezTo>
                  <a:pt x="19812" y="5840"/>
                  <a:pt x="19788" y="5887"/>
                  <a:pt x="19788" y="5944"/>
                </a:cubicBezTo>
                <a:lnTo>
                  <a:pt x="19788" y="6164"/>
                </a:lnTo>
                <a:cubicBezTo>
                  <a:pt x="19788" y="6222"/>
                  <a:pt x="19812" y="6269"/>
                  <a:pt x="19841" y="6269"/>
                </a:cubicBezTo>
                <a:cubicBezTo>
                  <a:pt x="19870" y="6269"/>
                  <a:pt x="19894" y="6222"/>
                  <a:pt x="19894" y="6164"/>
                </a:cubicBezTo>
                <a:lnTo>
                  <a:pt x="19894" y="5944"/>
                </a:lnTo>
                <a:cubicBezTo>
                  <a:pt x="19894" y="5887"/>
                  <a:pt x="19870" y="5840"/>
                  <a:pt x="19841" y="5840"/>
                </a:cubicBezTo>
                <a:close/>
                <a:moveTo>
                  <a:pt x="20155" y="5840"/>
                </a:moveTo>
                <a:cubicBezTo>
                  <a:pt x="20126" y="5840"/>
                  <a:pt x="20102" y="5887"/>
                  <a:pt x="20102" y="5944"/>
                </a:cubicBezTo>
                <a:lnTo>
                  <a:pt x="20102" y="6164"/>
                </a:lnTo>
                <a:cubicBezTo>
                  <a:pt x="20102" y="6222"/>
                  <a:pt x="20126" y="6269"/>
                  <a:pt x="20155" y="6269"/>
                </a:cubicBezTo>
                <a:cubicBezTo>
                  <a:pt x="20184" y="6269"/>
                  <a:pt x="20207" y="6222"/>
                  <a:pt x="20207" y="6164"/>
                </a:cubicBezTo>
                <a:lnTo>
                  <a:pt x="20207" y="5944"/>
                </a:lnTo>
                <a:cubicBezTo>
                  <a:pt x="20207" y="5887"/>
                  <a:pt x="20184" y="5840"/>
                  <a:pt x="20155" y="5840"/>
                </a:cubicBezTo>
                <a:close/>
                <a:moveTo>
                  <a:pt x="21004" y="5840"/>
                </a:moveTo>
                <a:cubicBezTo>
                  <a:pt x="20975" y="5840"/>
                  <a:pt x="20952" y="5887"/>
                  <a:pt x="20952" y="5944"/>
                </a:cubicBezTo>
                <a:lnTo>
                  <a:pt x="20952" y="6164"/>
                </a:lnTo>
                <a:cubicBezTo>
                  <a:pt x="20952" y="6222"/>
                  <a:pt x="20975" y="6269"/>
                  <a:pt x="21004" y="6269"/>
                </a:cubicBezTo>
                <a:cubicBezTo>
                  <a:pt x="21033" y="6269"/>
                  <a:pt x="21057" y="6222"/>
                  <a:pt x="21057" y="6164"/>
                </a:cubicBezTo>
                <a:lnTo>
                  <a:pt x="21057" y="5944"/>
                </a:lnTo>
                <a:cubicBezTo>
                  <a:pt x="21057" y="5887"/>
                  <a:pt x="21033" y="5840"/>
                  <a:pt x="21004" y="5840"/>
                </a:cubicBezTo>
                <a:close/>
                <a:moveTo>
                  <a:pt x="21319" y="5840"/>
                </a:moveTo>
                <a:cubicBezTo>
                  <a:pt x="21289" y="5840"/>
                  <a:pt x="21267" y="5887"/>
                  <a:pt x="21267" y="5944"/>
                </a:cubicBezTo>
                <a:lnTo>
                  <a:pt x="21267" y="6164"/>
                </a:lnTo>
                <a:cubicBezTo>
                  <a:pt x="21267" y="6222"/>
                  <a:pt x="21289" y="6269"/>
                  <a:pt x="21319" y="6269"/>
                </a:cubicBezTo>
                <a:cubicBezTo>
                  <a:pt x="21348" y="6269"/>
                  <a:pt x="21372" y="6222"/>
                  <a:pt x="21372" y="6164"/>
                </a:cubicBezTo>
                <a:lnTo>
                  <a:pt x="21372" y="5944"/>
                </a:lnTo>
                <a:cubicBezTo>
                  <a:pt x="21372" y="5887"/>
                  <a:pt x="21348" y="5840"/>
                  <a:pt x="21319" y="5840"/>
                </a:cubicBezTo>
                <a:close/>
                <a:moveTo>
                  <a:pt x="281" y="6570"/>
                </a:moveTo>
                <a:cubicBezTo>
                  <a:pt x="252" y="6570"/>
                  <a:pt x="228" y="6617"/>
                  <a:pt x="228" y="6674"/>
                </a:cubicBezTo>
                <a:lnTo>
                  <a:pt x="228" y="6894"/>
                </a:lnTo>
                <a:cubicBezTo>
                  <a:pt x="228" y="6952"/>
                  <a:pt x="252" y="6999"/>
                  <a:pt x="281" y="6999"/>
                </a:cubicBezTo>
                <a:cubicBezTo>
                  <a:pt x="311" y="6999"/>
                  <a:pt x="334" y="6952"/>
                  <a:pt x="334" y="6894"/>
                </a:cubicBezTo>
                <a:lnTo>
                  <a:pt x="334" y="6674"/>
                </a:lnTo>
                <a:cubicBezTo>
                  <a:pt x="334" y="6617"/>
                  <a:pt x="311" y="6570"/>
                  <a:pt x="281" y="6570"/>
                </a:cubicBezTo>
                <a:close/>
                <a:moveTo>
                  <a:pt x="596" y="6570"/>
                </a:moveTo>
                <a:cubicBezTo>
                  <a:pt x="567" y="6570"/>
                  <a:pt x="543" y="6617"/>
                  <a:pt x="543" y="6674"/>
                </a:cubicBezTo>
                <a:lnTo>
                  <a:pt x="543" y="6894"/>
                </a:lnTo>
                <a:cubicBezTo>
                  <a:pt x="543" y="6952"/>
                  <a:pt x="567" y="6999"/>
                  <a:pt x="596" y="6999"/>
                </a:cubicBezTo>
                <a:cubicBezTo>
                  <a:pt x="625" y="6999"/>
                  <a:pt x="649" y="6952"/>
                  <a:pt x="649" y="6894"/>
                </a:cubicBezTo>
                <a:lnTo>
                  <a:pt x="649" y="6674"/>
                </a:lnTo>
                <a:cubicBezTo>
                  <a:pt x="649" y="6617"/>
                  <a:pt x="625" y="6570"/>
                  <a:pt x="596" y="6570"/>
                </a:cubicBezTo>
                <a:close/>
                <a:moveTo>
                  <a:pt x="1446" y="6570"/>
                </a:moveTo>
                <a:cubicBezTo>
                  <a:pt x="1417" y="6570"/>
                  <a:pt x="1393" y="6617"/>
                  <a:pt x="1393" y="6674"/>
                </a:cubicBezTo>
                <a:lnTo>
                  <a:pt x="1393" y="6894"/>
                </a:lnTo>
                <a:cubicBezTo>
                  <a:pt x="1393" y="6952"/>
                  <a:pt x="1417" y="6999"/>
                  <a:pt x="1446" y="6999"/>
                </a:cubicBezTo>
                <a:cubicBezTo>
                  <a:pt x="1475" y="6999"/>
                  <a:pt x="1499" y="6952"/>
                  <a:pt x="1499" y="6894"/>
                </a:cubicBezTo>
                <a:lnTo>
                  <a:pt x="1499" y="6674"/>
                </a:lnTo>
                <a:cubicBezTo>
                  <a:pt x="1499" y="6617"/>
                  <a:pt x="1475" y="6570"/>
                  <a:pt x="1446" y="6570"/>
                </a:cubicBezTo>
                <a:close/>
                <a:moveTo>
                  <a:pt x="1760" y="6570"/>
                </a:moveTo>
                <a:cubicBezTo>
                  <a:pt x="1731" y="6570"/>
                  <a:pt x="1707" y="6617"/>
                  <a:pt x="1707" y="6674"/>
                </a:cubicBezTo>
                <a:lnTo>
                  <a:pt x="1707" y="6894"/>
                </a:lnTo>
                <a:cubicBezTo>
                  <a:pt x="1707" y="6952"/>
                  <a:pt x="1731" y="6999"/>
                  <a:pt x="1760" y="6999"/>
                </a:cubicBezTo>
                <a:cubicBezTo>
                  <a:pt x="1789" y="6999"/>
                  <a:pt x="1813" y="6952"/>
                  <a:pt x="1813" y="6894"/>
                </a:cubicBezTo>
                <a:lnTo>
                  <a:pt x="1813" y="6674"/>
                </a:lnTo>
                <a:cubicBezTo>
                  <a:pt x="1813" y="6617"/>
                  <a:pt x="1789" y="6570"/>
                  <a:pt x="1760" y="6570"/>
                </a:cubicBezTo>
                <a:close/>
                <a:moveTo>
                  <a:pt x="2610" y="6570"/>
                </a:moveTo>
                <a:cubicBezTo>
                  <a:pt x="2581" y="6570"/>
                  <a:pt x="2557" y="6617"/>
                  <a:pt x="2557" y="6674"/>
                </a:cubicBezTo>
                <a:lnTo>
                  <a:pt x="2557" y="6894"/>
                </a:lnTo>
                <a:cubicBezTo>
                  <a:pt x="2557" y="6952"/>
                  <a:pt x="2581" y="6999"/>
                  <a:pt x="2610" y="6999"/>
                </a:cubicBezTo>
                <a:cubicBezTo>
                  <a:pt x="2639" y="6999"/>
                  <a:pt x="2662" y="6952"/>
                  <a:pt x="2662" y="6894"/>
                </a:cubicBezTo>
                <a:lnTo>
                  <a:pt x="2662" y="6674"/>
                </a:lnTo>
                <a:cubicBezTo>
                  <a:pt x="2662" y="6617"/>
                  <a:pt x="2639" y="6570"/>
                  <a:pt x="2610" y="6570"/>
                </a:cubicBezTo>
                <a:close/>
                <a:moveTo>
                  <a:pt x="2924" y="6570"/>
                </a:moveTo>
                <a:cubicBezTo>
                  <a:pt x="2895" y="6570"/>
                  <a:pt x="2871" y="6617"/>
                  <a:pt x="2871" y="6674"/>
                </a:cubicBezTo>
                <a:lnTo>
                  <a:pt x="2871" y="6894"/>
                </a:lnTo>
                <a:cubicBezTo>
                  <a:pt x="2871" y="6952"/>
                  <a:pt x="2895" y="6999"/>
                  <a:pt x="2924" y="6999"/>
                </a:cubicBezTo>
                <a:cubicBezTo>
                  <a:pt x="2954" y="6999"/>
                  <a:pt x="2976" y="6952"/>
                  <a:pt x="2976" y="6894"/>
                </a:cubicBezTo>
                <a:lnTo>
                  <a:pt x="2976" y="6674"/>
                </a:lnTo>
                <a:cubicBezTo>
                  <a:pt x="2976" y="6617"/>
                  <a:pt x="2954" y="6570"/>
                  <a:pt x="2924" y="6570"/>
                </a:cubicBezTo>
                <a:close/>
                <a:moveTo>
                  <a:pt x="3773" y="6570"/>
                </a:moveTo>
                <a:cubicBezTo>
                  <a:pt x="3744" y="6570"/>
                  <a:pt x="3721" y="6617"/>
                  <a:pt x="3721" y="6674"/>
                </a:cubicBezTo>
                <a:lnTo>
                  <a:pt x="3721" y="6894"/>
                </a:lnTo>
                <a:cubicBezTo>
                  <a:pt x="3721" y="6952"/>
                  <a:pt x="3744" y="6999"/>
                  <a:pt x="3773" y="6999"/>
                </a:cubicBezTo>
                <a:cubicBezTo>
                  <a:pt x="3802" y="6999"/>
                  <a:pt x="3826" y="6952"/>
                  <a:pt x="3826" y="6894"/>
                </a:cubicBezTo>
                <a:lnTo>
                  <a:pt x="3826" y="6674"/>
                </a:lnTo>
                <a:cubicBezTo>
                  <a:pt x="3826" y="6617"/>
                  <a:pt x="3802" y="6570"/>
                  <a:pt x="3773" y="6570"/>
                </a:cubicBezTo>
                <a:close/>
                <a:moveTo>
                  <a:pt x="4088" y="6570"/>
                </a:moveTo>
                <a:cubicBezTo>
                  <a:pt x="4058" y="6570"/>
                  <a:pt x="4035" y="6617"/>
                  <a:pt x="4035" y="6674"/>
                </a:cubicBezTo>
                <a:lnTo>
                  <a:pt x="4035" y="6894"/>
                </a:lnTo>
                <a:cubicBezTo>
                  <a:pt x="4035" y="6952"/>
                  <a:pt x="4058" y="6999"/>
                  <a:pt x="4088" y="6999"/>
                </a:cubicBezTo>
                <a:cubicBezTo>
                  <a:pt x="4117" y="6999"/>
                  <a:pt x="4141" y="6952"/>
                  <a:pt x="4141" y="6894"/>
                </a:cubicBezTo>
                <a:lnTo>
                  <a:pt x="4141" y="6674"/>
                </a:lnTo>
                <a:cubicBezTo>
                  <a:pt x="4141" y="6617"/>
                  <a:pt x="4117" y="6570"/>
                  <a:pt x="4088" y="6570"/>
                </a:cubicBezTo>
                <a:close/>
                <a:moveTo>
                  <a:pt x="4937" y="6570"/>
                </a:moveTo>
                <a:cubicBezTo>
                  <a:pt x="4908" y="6570"/>
                  <a:pt x="4884" y="6617"/>
                  <a:pt x="4884" y="6674"/>
                </a:cubicBezTo>
                <a:lnTo>
                  <a:pt x="4884" y="6894"/>
                </a:lnTo>
                <a:cubicBezTo>
                  <a:pt x="4884" y="6952"/>
                  <a:pt x="4908" y="6999"/>
                  <a:pt x="4937" y="6999"/>
                </a:cubicBezTo>
                <a:cubicBezTo>
                  <a:pt x="4966" y="6999"/>
                  <a:pt x="4990" y="6952"/>
                  <a:pt x="4990" y="6894"/>
                </a:cubicBezTo>
                <a:lnTo>
                  <a:pt x="4990" y="6674"/>
                </a:lnTo>
                <a:cubicBezTo>
                  <a:pt x="4990" y="6617"/>
                  <a:pt x="4966" y="6570"/>
                  <a:pt x="4937" y="6570"/>
                </a:cubicBezTo>
                <a:close/>
                <a:moveTo>
                  <a:pt x="5252" y="6570"/>
                </a:moveTo>
                <a:cubicBezTo>
                  <a:pt x="5223" y="6570"/>
                  <a:pt x="5199" y="6617"/>
                  <a:pt x="5199" y="6674"/>
                </a:cubicBezTo>
                <a:lnTo>
                  <a:pt x="5199" y="6894"/>
                </a:lnTo>
                <a:cubicBezTo>
                  <a:pt x="5199" y="6952"/>
                  <a:pt x="5223" y="6999"/>
                  <a:pt x="5252" y="6999"/>
                </a:cubicBezTo>
                <a:cubicBezTo>
                  <a:pt x="5281" y="6999"/>
                  <a:pt x="5305" y="6952"/>
                  <a:pt x="5305" y="6894"/>
                </a:cubicBezTo>
                <a:lnTo>
                  <a:pt x="5305" y="6674"/>
                </a:lnTo>
                <a:cubicBezTo>
                  <a:pt x="5305" y="6617"/>
                  <a:pt x="5281" y="6570"/>
                  <a:pt x="5252" y="6570"/>
                </a:cubicBezTo>
                <a:close/>
                <a:moveTo>
                  <a:pt x="6102" y="6570"/>
                </a:moveTo>
                <a:cubicBezTo>
                  <a:pt x="6072" y="6570"/>
                  <a:pt x="6049" y="6617"/>
                  <a:pt x="6049" y="6674"/>
                </a:cubicBezTo>
                <a:lnTo>
                  <a:pt x="6049" y="6894"/>
                </a:lnTo>
                <a:cubicBezTo>
                  <a:pt x="6049" y="6952"/>
                  <a:pt x="6072" y="6999"/>
                  <a:pt x="6102" y="6999"/>
                </a:cubicBezTo>
                <a:cubicBezTo>
                  <a:pt x="6131" y="6999"/>
                  <a:pt x="6155" y="6952"/>
                  <a:pt x="6155" y="6894"/>
                </a:cubicBezTo>
                <a:lnTo>
                  <a:pt x="6155" y="6674"/>
                </a:lnTo>
                <a:cubicBezTo>
                  <a:pt x="6155" y="6617"/>
                  <a:pt x="6131" y="6570"/>
                  <a:pt x="6102" y="6570"/>
                </a:cubicBezTo>
                <a:close/>
                <a:moveTo>
                  <a:pt x="6416" y="6570"/>
                </a:moveTo>
                <a:cubicBezTo>
                  <a:pt x="6387" y="6570"/>
                  <a:pt x="6363" y="6617"/>
                  <a:pt x="6363" y="6674"/>
                </a:cubicBezTo>
                <a:lnTo>
                  <a:pt x="6363" y="6894"/>
                </a:lnTo>
                <a:cubicBezTo>
                  <a:pt x="6363" y="6952"/>
                  <a:pt x="6387" y="6999"/>
                  <a:pt x="6416" y="6999"/>
                </a:cubicBezTo>
                <a:cubicBezTo>
                  <a:pt x="6445" y="6999"/>
                  <a:pt x="6469" y="6952"/>
                  <a:pt x="6469" y="6894"/>
                </a:cubicBezTo>
                <a:lnTo>
                  <a:pt x="6469" y="6674"/>
                </a:lnTo>
                <a:cubicBezTo>
                  <a:pt x="6469" y="6617"/>
                  <a:pt x="6445" y="6570"/>
                  <a:pt x="6416" y="6570"/>
                </a:cubicBezTo>
                <a:close/>
                <a:moveTo>
                  <a:pt x="7266" y="6570"/>
                </a:moveTo>
                <a:cubicBezTo>
                  <a:pt x="7237" y="6570"/>
                  <a:pt x="7213" y="6617"/>
                  <a:pt x="7213" y="6674"/>
                </a:cubicBezTo>
                <a:lnTo>
                  <a:pt x="7213" y="6894"/>
                </a:lnTo>
                <a:cubicBezTo>
                  <a:pt x="7213" y="6952"/>
                  <a:pt x="7237" y="6999"/>
                  <a:pt x="7266" y="6999"/>
                </a:cubicBezTo>
                <a:cubicBezTo>
                  <a:pt x="7295" y="6999"/>
                  <a:pt x="7318" y="6952"/>
                  <a:pt x="7318" y="6894"/>
                </a:cubicBezTo>
                <a:lnTo>
                  <a:pt x="7318" y="6674"/>
                </a:lnTo>
                <a:cubicBezTo>
                  <a:pt x="7318" y="6617"/>
                  <a:pt x="7295" y="6570"/>
                  <a:pt x="7266" y="6570"/>
                </a:cubicBezTo>
                <a:close/>
                <a:moveTo>
                  <a:pt x="7580" y="6570"/>
                </a:moveTo>
                <a:cubicBezTo>
                  <a:pt x="7551" y="6570"/>
                  <a:pt x="7527" y="6617"/>
                  <a:pt x="7527" y="6674"/>
                </a:cubicBezTo>
                <a:lnTo>
                  <a:pt x="7527" y="6894"/>
                </a:lnTo>
                <a:cubicBezTo>
                  <a:pt x="7527" y="6952"/>
                  <a:pt x="7551" y="6999"/>
                  <a:pt x="7580" y="6999"/>
                </a:cubicBezTo>
                <a:cubicBezTo>
                  <a:pt x="7609" y="6999"/>
                  <a:pt x="7632" y="6952"/>
                  <a:pt x="7632" y="6894"/>
                </a:cubicBezTo>
                <a:lnTo>
                  <a:pt x="7632" y="6674"/>
                </a:lnTo>
                <a:cubicBezTo>
                  <a:pt x="7632" y="6617"/>
                  <a:pt x="7609" y="6570"/>
                  <a:pt x="7580" y="6570"/>
                </a:cubicBezTo>
                <a:close/>
                <a:moveTo>
                  <a:pt x="8429" y="6570"/>
                </a:moveTo>
                <a:cubicBezTo>
                  <a:pt x="8400" y="6570"/>
                  <a:pt x="8377" y="6617"/>
                  <a:pt x="8377" y="6674"/>
                </a:cubicBezTo>
                <a:lnTo>
                  <a:pt x="8377" y="6894"/>
                </a:lnTo>
                <a:cubicBezTo>
                  <a:pt x="8377" y="6952"/>
                  <a:pt x="8400" y="6999"/>
                  <a:pt x="8429" y="6999"/>
                </a:cubicBezTo>
                <a:cubicBezTo>
                  <a:pt x="8458" y="6999"/>
                  <a:pt x="8482" y="6952"/>
                  <a:pt x="8482" y="6894"/>
                </a:cubicBezTo>
                <a:lnTo>
                  <a:pt x="8482" y="6674"/>
                </a:lnTo>
                <a:cubicBezTo>
                  <a:pt x="8482" y="6617"/>
                  <a:pt x="8458" y="6570"/>
                  <a:pt x="8429" y="6570"/>
                </a:cubicBezTo>
                <a:close/>
                <a:moveTo>
                  <a:pt x="8744" y="6570"/>
                </a:moveTo>
                <a:cubicBezTo>
                  <a:pt x="8714" y="6570"/>
                  <a:pt x="8691" y="6617"/>
                  <a:pt x="8691" y="6674"/>
                </a:cubicBezTo>
                <a:lnTo>
                  <a:pt x="8691" y="6894"/>
                </a:lnTo>
                <a:cubicBezTo>
                  <a:pt x="8691" y="6952"/>
                  <a:pt x="8714" y="6999"/>
                  <a:pt x="8744" y="6999"/>
                </a:cubicBezTo>
                <a:cubicBezTo>
                  <a:pt x="8773" y="6999"/>
                  <a:pt x="8796" y="6952"/>
                  <a:pt x="8796" y="6894"/>
                </a:cubicBezTo>
                <a:lnTo>
                  <a:pt x="8796" y="6674"/>
                </a:lnTo>
                <a:cubicBezTo>
                  <a:pt x="8796" y="6617"/>
                  <a:pt x="8773" y="6570"/>
                  <a:pt x="8744" y="6570"/>
                </a:cubicBezTo>
                <a:close/>
                <a:moveTo>
                  <a:pt x="9593" y="6570"/>
                </a:moveTo>
                <a:cubicBezTo>
                  <a:pt x="9564" y="6570"/>
                  <a:pt x="9540" y="6617"/>
                  <a:pt x="9540" y="6674"/>
                </a:cubicBezTo>
                <a:lnTo>
                  <a:pt x="9540" y="6894"/>
                </a:lnTo>
                <a:cubicBezTo>
                  <a:pt x="9540" y="6952"/>
                  <a:pt x="9564" y="6999"/>
                  <a:pt x="9593" y="6999"/>
                </a:cubicBezTo>
                <a:cubicBezTo>
                  <a:pt x="9622" y="6999"/>
                  <a:pt x="9646" y="6952"/>
                  <a:pt x="9646" y="6894"/>
                </a:cubicBezTo>
                <a:lnTo>
                  <a:pt x="9646" y="6674"/>
                </a:lnTo>
                <a:cubicBezTo>
                  <a:pt x="9646" y="6617"/>
                  <a:pt x="9622" y="6570"/>
                  <a:pt x="9593" y="6570"/>
                </a:cubicBezTo>
                <a:close/>
                <a:moveTo>
                  <a:pt x="9908" y="6570"/>
                </a:moveTo>
                <a:cubicBezTo>
                  <a:pt x="9879" y="6570"/>
                  <a:pt x="9855" y="6617"/>
                  <a:pt x="9855" y="6674"/>
                </a:cubicBezTo>
                <a:lnTo>
                  <a:pt x="9855" y="6894"/>
                </a:lnTo>
                <a:cubicBezTo>
                  <a:pt x="9855" y="6952"/>
                  <a:pt x="9879" y="6999"/>
                  <a:pt x="9908" y="6999"/>
                </a:cubicBezTo>
                <a:cubicBezTo>
                  <a:pt x="9937" y="6999"/>
                  <a:pt x="9961" y="6952"/>
                  <a:pt x="9961" y="6894"/>
                </a:cubicBezTo>
                <a:lnTo>
                  <a:pt x="9961" y="6674"/>
                </a:lnTo>
                <a:cubicBezTo>
                  <a:pt x="9961" y="6617"/>
                  <a:pt x="9937" y="6570"/>
                  <a:pt x="9908" y="6570"/>
                </a:cubicBezTo>
                <a:close/>
                <a:moveTo>
                  <a:pt x="10758" y="6570"/>
                </a:moveTo>
                <a:cubicBezTo>
                  <a:pt x="10728" y="6570"/>
                  <a:pt x="10705" y="6617"/>
                  <a:pt x="10705" y="6674"/>
                </a:cubicBezTo>
                <a:lnTo>
                  <a:pt x="10705" y="6894"/>
                </a:lnTo>
                <a:cubicBezTo>
                  <a:pt x="10705" y="6952"/>
                  <a:pt x="10728" y="6999"/>
                  <a:pt x="10758" y="6999"/>
                </a:cubicBezTo>
                <a:cubicBezTo>
                  <a:pt x="10787" y="6999"/>
                  <a:pt x="10810" y="6952"/>
                  <a:pt x="10810" y="6894"/>
                </a:cubicBezTo>
                <a:lnTo>
                  <a:pt x="10810" y="6674"/>
                </a:lnTo>
                <a:cubicBezTo>
                  <a:pt x="10810" y="6617"/>
                  <a:pt x="10787" y="6570"/>
                  <a:pt x="10758" y="6570"/>
                </a:cubicBezTo>
                <a:close/>
                <a:moveTo>
                  <a:pt x="11072" y="6570"/>
                </a:moveTo>
                <a:cubicBezTo>
                  <a:pt x="11043" y="6570"/>
                  <a:pt x="11019" y="6617"/>
                  <a:pt x="11019" y="6674"/>
                </a:cubicBezTo>
                <a:lnTo>
                  <a:pt x="11019" y="6894"/>
                </a:lnTo>
                <a:cubicBezTo>
                  <a:pt x="11019" y="6952"/>
                  <a:pt x="11043" y="6999"/>
                  <a:pt x="11072" y="6999"/>
                </a:cubicBezTo>
                <a:cubicBezTo>
                  <a:pt x="11101" y="6999"/>
                  <a:pt x="11125" y="6952"/>
                  <a:pt x="11125" y="6894"/>
                </a:cubicBezTo>
                <a:lnTo>
                  <a:pt x="11125" y="6674"/>
                </a:lnTo>
                <a:cubicBezTo>
                  <a:pt x="11125" y="6617"/>
                  <a:pt x="11101" y="6570"/>
                  <a:pt x="11072" y="6570"/>
                </a:cubicBezTo>
                <a:close/>
                <a:moveTo>
                  <a:pt x="11922" y="6570"/>
                </a:moveTo>
                <a:cubicBezTo>
                  <a:pt x="11893" y="6570"/>
                  <a:pt x="11869" y="6617"/>
                  <a:pt x="11869" y="6674"/>
                </a:cubicBezTo>
                <a:lnTo>
                  <a:pt x="11869" y="6894"/>
                </a:lnTo>
                <a:cubicBezTo>
                  <a:pt x="11869" y="6952"/>
                  <a:pt x="11893" y="6999"/>
                  <a:pt x="11922" y="6999"/>
                </a:cubicBezTo>
                <a:cubicBezTo>
                  <a:pt x="11951" y="6999"/>
                  <a:pt x="11974" y="6952"/>
                  <a:pt x="11974" y="6894"/>
                </a:cubicBezTo>
                <a:lnTo>
                  <a:pt x="11974" y="6674"/>
                </a:lnTo>
                <a:cubicBezTo>
                  <a:pt x="11974" y="6617"/>
                  <a:pt x="11951" y="6570"/>
                  <a:pt x="11922" y="6570"/>
                </a:cubicBezTo>
                <a:close/>
                <a:moveTo>
                  <a:pt x="12236" y="6570"/>
                </a:moveTo>
                <a:cubicBezTo>
                  <a:pt x="12207" y="6570"/>
                  <a:pt x="12183" y="6617"/>
                  <a:pt x="12183" y="6674"/>
                </a:cubicBezTo>
                <a:lnTo>
                  <a:pt x="12183" y="6894"/>
                </a:lnTo>
                <a:cubicBezTo>
                  <a:pt x="12183" y="6952"/>
                  <a:pt x="12207" y="6999"/>
                  <a:pt x="12236" y="6999"/>
                </a:cubicBezTo>
                <a:cubicBezTo>
                  <a:pt x="12265" y="6999"/>
                  <a:pt x="12288" y="6952"/>
                  <a:pt x="12288" y="6894"/>
                </a:cubicBezTo>
                <a:lnTo>
                  <a:pt x="12288" y="6674"/>
                </a:lnTo>
                <a:cubicBezTo>
                  <a:pt x="12288" y="6617"/>
                  <a:pt x="12265" y="6570"/>
                  <a:pt x="12236" y="6570"/>
                </a:cubicBezTo>
                <a:close/>
                <a:moveTo>
                  <a:pt x="13085" y="6570"/>
                </a:moveTo>
                <a:cubicBezTo>
                  <a:pt x="13056" y="6570"/>
                  <a:pt x="13032" y="6617"/>
                  <a:pt x="13032" y="6674"/>
                </a:cubicBezTo>
                <a:lnTo>
                  <a:pt x="13032" y="6894"/>
                </a:lnTo>
                <a:cubicBezTo>
                  <a:pt x="13032" y="6952"/>
                  <a:pt x="13056" y="6999"/>
                  <a:pt x="13085" y="6999"/>
                </a:cubicBezTo>
                <a:cubicBezTo>
                  <a:pt x="13114" y="6999"/>
                  <a:pt x="13138" y="6952"/>
                  <a:pt x="13138" y="6894"/>
                </a:cubicBezTo>
                <a:lnTo>
                  <a:pt x="13138" y="6674"/>
                </a:lnTo>
                <a:cubicBezTo>
                  <a:pt x="13138" y="6617"/>
                  <a:pt x="13114" y="6570"/>
                  <a:pt x="13085" y="6570"/>
                </a:cubicBezTo>
                <a:close/>
                <a:moveTo>
                  <a:pt x="13399" y="6570"/>
                </a:moveTo>
                <a:cubicBezTo>
                  <a:pt x="13370" y="6570"/>
                  <a:pt x="13348" y="6617"/>
                  <a:pt x="13348" y="6674"/>
                </a:cubicBezTo>
                <a:lnTo>
                  <a:pt x="13348" y="6894"/>
                </a:lnTo>
                <a:cubicBezTo>
                  <a:pt x="13348" y="6952"/>
                  <a:pt x="13370" y="6999"/>
                  <a:pt x="13399" y="6999"/>
                </a:cubicBezTo>
                <a:cubicBezTo>
                  <a:pt x="13428" y="6999"/>
                  <a:pt x="13452" y="6952"/>
                  <a:pt x="13452" y="6894"/>
                </a:cubicBezTo>
                <a:lnTo>
                  <a:pt x="13452" y="6674"/>
                </a:lnTo>
                <a:cubicBezTo>
                  <a:pt x="13452" y="6617"/>
                  <a:pt x="13428" y="6570"/>
                  <a:pt x="13399" y="6570"/>
                </a:cubicBezTo>
                <a:close/>
                <a:moveTo>
                  <a:pt x="14249" y="6570"/>
                </a:moveTo>
                <a:cubicBezTo>
                  <a:pt x="14220" y="6570"/>
                  <a:pt x="14196" y="6617"/>
                  <a:pt x="14196" y="6674"/>
                </a:cubicBezTo>
                <a:lnTo>
                  <a:pt x="14196" y="6894"/>
                </a:lnTo>
                <a:cubicBezTo>
                  <a:pt x="14196" y="6952"/>
                  <a:pt x="14220" y="6999"/>
                  <a:pt x="14249" y="6999"/>
                </a:cubicBezTo>
                <a:cubicBezTo>
                  <a:pt x="14278" y="6999"/>
                  <a:pt x="14302" y="6952"/>
                  <a:pt x="14302" y="6894"/>
                </a:cubicBezTo>
                <a:lnTo>
                  <a:pt x="14302" y="6674"/>
                </a:lnTo>
                <a:cubicBezTo>
                  <a:pt x="14302" y="6617"/>
                  <a:pt x="14278" y="6570"/>
                  <a:pt x="14249" y="6570"/>
                </a:cubicBezTo>
                <a:close/>
                <a:moveTo>
                  <a:pt x="14564" y="6570"/>
                </a:moveTo>
                <a:cubicBezTo>
                  <a:pt x="14535" y="6570"/>
                  <a:pt x="14511" y="6617"/>
                  <a:pt x="14511" y="6674"/>
                </a:cubicBezTo>
                <a:lnTo>
                  <a:pt x="14511" y="6894"/>
                </a:lnTo>
                <a:cubicBezTo>
                  <a:pt x="14511" y="6952"/>
                  <a:pt x="14535" y="6999"/>
                  <a:pt x="14564" y="6999"/>
                </a:cubicBezTo>
                <a:cubicBezTo>
                  <a:pt x="14593" y="6999"/>
                  <a:pt x="14617" y="6952"/>
                  <a:pt x="14617" y="6894"/>
                </a:cubicBezTo>
                <a:lnTo>
                  <a:pt x="14617" y="6674"/>
                </a:lnTo>
                <a:cubicBezTo>
                  <a:pt x="14617" y="6617"/>
                  <a:pt x="14593" y="6570"/>
                  <a:pt x="14564" y="6570"/>
                </a:cubicBezTo>
                <a:close/>
                <a:moveTo>
                  <a:pt x="15413" y="6570"/>
                </a:moveTo>
                <a:cubicBezTo>
                  <a:pt x="15384" y="6570"/>
                  <a:pt x="15360" y="6617"/>
                  <a:pt x="15360" y="6674"/>
                </a:cubicBezTo>
                <a:lnTo>
                  <a:pt x="15360" y="6894"/>
                </a:lnTo>
                <a:cubicBezTo>
                  <a:pt x="15360" y="6952"/>
                  <a:pt x="15384" y="6999"/>
                  <a:pt x="15413" y="6999"/>
                </a:cubicBezTo>
                <a:cubicBezTo>
                  <a:pt x="15442" y="6999"/>
                  <a:pt x="15465" y="6952"/>
                  <a:pt x="15465" y="6894"/>
                </a:cubicBezTo>
                <a:lnTo>
                  <a:pt x="15465" y="6674"/>
                </a:lnTo>
                <a:cubicBezTo>
                  <a:pt x="15465" y="6617"/>
                  <a:pt x="15442" y="6570"/>
                  <a:pt x="15413" y="6570"/>
                </a:cubicBezTo>
                <a:close/>
                <a:moveTo>
                  <a:pt x="15728" y="6570"/>
                </a:moveTo>
                <a:cubicBezTo>
                  <a:pt x="15699" y="6570"/>
                  <a:pt x="15675" y="6617"/>
                  <a:pt x="15675" y="6674"/>
                </a:cubicBezTo>
                <a:lnTo>
                  <a:pt x="15675" y="6894"/>
                </a:lnTo>
                <a:cubicBezTo>
                  <a:pt x="15675" y="6952"/>
                  <a:pt x="15699" y="6999"/>
                  <a:pt x="15728" y="6999"/>
                </a:cubicBezTo>
                <a:cubicBezTo>
                  <a:pt x="15757" y="6999"/>
                  <a:pt x="15781" y="6952"/>
                  <a:pt x="15781" y="6894"/>
                </a:cubicBezTo>
                <a:lnTo>
                  <a:pt x="15781" y="6674"/>
                </a:lnTo>
                <a:cubicBezTo>
                  <a:pt x="15781" y="6617"/>
                  <a:pt x="15757" y="6570"/>
                  <a:pt x="15728" y="6570"/>
                </a:cubicBezTo>
                <a:close/>
                <a:moveTo>
                  <a:pt x="16578" y="6570"/>
                </a:moveTo>
                <a:cubicBezTo>
                  <a:pt x="16549" y="6570"/>
                  <a:pt x="16525" y="6617"/>
                  <a:pt x="16525" y="6674"/>
                </a:cubicBezTo>
                <a:lnTo>
                  <a:pt x="16525" y="6894"/>
                </a:lnTo>
                <a:cubicBezTo>
                  <a:pt x="16525" y="6952"/>
                  <a:pt x="16549" y="6999"/>
                  <a:pt x="16578" y="6999"/>
                </a:cubicBezTo>
                <a:cubicBezTo>
                  <a:pt x="16607" y="6999"/>
                  <a:pt x="16630" y="6952"/>
                  <a:pt x="16630" y="6894"/>
                </a:cubicBezTo>
                <a:lnTo>
                  <a:pt x="16630" y="6674"/>
                </a:lnTo>
                <a:cubicBezTo>
                  <a:pt x="16630" y="6617"/>
                  <a:pt x="16607" y="6570"/>
                  <a:pt x="16578" y="6570"/>
                </a:cubicBezTo>
                <a:close/>
                <a:moveTo>
                  <a:pt x="16892" y="6570"/>
                </a:moveTo>
                <a:cubicBezTo>
                  <a:pt x="16863" y="6570"/>
                  <a:pt x="16839" y="6617"/>
                  <a:pt x="16839" y="6674"/>
                </a:cubicBezTo>
                <a:lnTo>
                  <a:pt x="16839" y="6894"/>
                </a:lnTo>
                <a:cubicBezTo>
                  <a:pt x="16839" y="6952"/>
                  <a:pt x="16863" y="6999"/>
                  <a:pt x="16892" y="6999"/>
                </a:cubicBezTo>
                <a:cubicBezTo>
                  <a:pt x="16921" y="6999"/>
                  <a:pt x="16944" y="6952"/>
                  <a:pt x="16944" y="6894"/>
                </a:cubicBezTo>
                <a:lnTo>
                  <a:pt x="16944" y="6674"/>
                </a:lnTo>
                <a:cubicBezTo>
                  <a:pt x="16944" y="6617"/>
                  <a:pt x="16921" y="6570"/>
                  <a:pt x="16892" y="6570"/>
                </a:cubicBezTo>
                <a:close/>
                <a:moveTo>
                  <a:pt x="17741" y="6570"/>
                </a:moveTo>
                <a:cubicBezTo>
                  <a:pt x="17712" y="6570"/>
                  <a:pt x="17689" y="6617"/>
                  <a:pt x="17689" y="6674"/>
                </a:cubicBezTo>
                <a:lnTo>
                  <a:pt x="17689" y="6894"/>
                </a:lnTo>
                <a:cubicBezTo>
                  <a:pt x="17689" y="6952"/>
                  <a:pt x="17712" y="6999"/>
                  <a:pt x="17741" y="6999"/>
                </a:cubicBezTo>
                <a:cubicBezTo>
                  <a:pt x="17770" y="6999"/>
                  <a:pt x="17794" y="6952"/>
                  <a:pt x="17794" y="6894"/>
                </a:cubicBezTo>
                <a:lnTo>
                  <a:pt x="17794" y="6674"/>
                </a:lnTo>
                <a:cubicBezTo>
                  <a:pt x="17794" y="6617"/>
                  <a:pt x="17770" y="6570"/>
                  <a:pt x="17741" y="6570"/>
                </a:cubicBezTo>
                <a:close/>
                <a:moveTo>
                  <a:pt x="18055" y="6570"/>
                </a:moveTo>
                <a:cubicBezTo>
                  <a:pt x="18026" y="6570"/>
                  <a:pt x="18002" y="6617"/>
                  <a:pt x="18002" y="6674"/>
                </a:cubicBezTo>
                <a:lnTo>
                  <a:pt x="18002" y="6894"/>
                </a:lnTo>
                <a:cubicBezTo>
                  <a:pt x="18002" y="6952"/>
                  <a:pt x="18026" y="6999"/>
                  <a:pt x="18055" y="6999"/>
                </a:cubicBezTo>
                <a:cubicBezTo>
                  <a:pt x="18085" y="6999"/>
                  <a:pt x="18108" y="6952"/>
                  <a:pt x="18108" y="6894"/>
                </a:cubicBezTo>
                <a:lnTo>
                  <a:pt x="18108" y="6674"/>
                </a:lnTo>
                <a:cubicBezTo>
                  <a:pt x="18108" y="6617"/>
                  <a:pt x="18085" y="6570"/>
                  <a:pt x="18055" y="6570"/>
                </a:cubicBezTo>
                <a:close/>
                <a:moveTo>
                  <a:pt x="18905" y="6570"/>
                </a:moveTo>
                <a:cubicBezTo>
                  <a:pt x="18876" y="6570"/>
                  <a:pt x="18852" y="6617"/>
                  <a:pt x="18852" y="6674"/>
                </a:cubicBezTo>
                <a:lnTo>
                  <a:pt x="18852" y="6894"/>
                </a:lnTo>
                <a:cubicBezTo>
                  <a:pt x="18852" y="6952"/>
                  <a:pt x="18876" y="6999"/>
                  <a:pt x="18905" y="6999"/>
                </a:cubicBezTo>
                <a:cubicBezTo>
                  <a:pt x="18934" y="6999"/>
                  <a:pt x="18958" y="6952"/>
                  <a:pt x="18958" y="6894"/>
                </a:cubicBezTo>
                <a:lnTo>
                  <a:pt x="18958" y="6674"/>
                </a:lnTo>
                <a:cubicBezTo>
                  <a:pt x="18958" y="6617"/>
                  <a:pt x="18934" y="6570"/>
                  <a:pt x="18905" y="6570"/>
                </a:cubicBezTo>
                <a:close/>
                <a:moveTo>
                  <a:pt x="19220" y="6570"/>
                </a:moveTo>
                <a:cubicBezTo>
                  <a:pt x="19191" y="6570"/>
                  <a:pt x="19167" y="6617"/>
                  <a:pt x="19167" y="6674"/>
                </a:cubicBezTo>
                <a:lnTo>
                  <a:pt x="19167" y="6894"/>
                </a:lnTo>
                <a:cubicBezTo>
                  <a:pt x="19167" y="6952"/>
                  <a:pt x="19191" y="6999"/>
                  <a:pt x="19220" y="6999"/>
                </a:cubicBezTo>
                <a:cubicBezTo>
                  <a:pt x="19249" y="6999"/>
                  <a:pt x="19273" y="6952"/>
                  <a:pt x="19273" y="6894"/>
                </a:cubicBezTo>
                <a:lnTo>
                  <a:pt x="19273" y="6674"/>
                </a:lnTo>
                <a:cubicBezTo>
                  <a:pt x="19273" y="6617"/>
                  <a:pt x="19249" y="6570"/>
                  <a:pt x="19220" y="6570"/>
                </a:cubicBezTo>
                <a:close/>
                <a:moveTo>
                  <a:pt x="20069" y="6570"/>
                </a:moveTo>
                <a:cubicBezTo>
                  <a:pt x="20040" y="6570"/>
                  <a:pt x="20016" y="6617"/>
                  <a:pt x="20016" y="6674"/>
                </a:cubicBezTo>
                <a:lnTo>
                  <a:pt x="20016" y="6894"/>
                </a:lnTo>
                <a:cubicBezTo>
                  <a:pt x="20016" y="6952"/>
                  <a:pt x="20040" y="6999"/>
                  <a:pt x="20069" y="6999"/>
                </a:cubicBezTo>
                <a:cubicBezTo>
                  <a:pt x="20099" y="6999"/>
                  <a:pt x="20122" y="6952"/>
                  <a:pt x="20122" y="6894"/>
                </a:cubicBezTo>
                <a:lnTo>
                  <a:pt x="20122" y="6674"/>
                </a:lnTo>
                <a:cubicBezTo>
                  <a:pt x="20122" y="6617"/>
                  <a:pt x="20099" y="6570"/>
                  <a:pt x="20069" y="6570"/>
                </a:cubicBezTo>
                <a:close/>
                <a:moveTo>
                  <a:pt x="20384" y="6570"/>
                </a:moveTo>
                <a:cubicBezTo>
                  <a:pt x="20355" y="6570"/>
                  <a:pt x="20331" y="6617"/>
                  <a:pt x="20331" y="6674"/>
                </a:cubicBezTo>
                <a:lnTo>
                  <a:pt x="20331" y="6894"/>
                </a:lnTo>
                <a:cubicBezTo>
                  <a:pt x="20331" y="6952"/>
                  <a:pt x="20355" y="6999"/>
                  <a:pt x="20384" y="6999"/>
                </a:cubicBezTo>
                <a:cubicBezTo>
                  <a:pt x="20413" y="6999"/>
                  <a:pt x="20436" y="6952"/>
                  <a:pt x="20436" y="6894"/>
                </a:cubicBezTo>
                <a:lnTo>
                  <a:pt x="20436" y="6674"/>
                </a:lnTo>
                <a:cubicBezTo>
                  <a:pt x="20436" y="6617"/>
                  <a:pt x="20413" y="6570"/>
                  <a:pt x="20384" y="6570"/>
                </a:cubicBezTo>
                <a:close/>
                <a:moveTo>
                  <a:pt x="21234" y="6570"/>
                </a:moveTo>
                <a:cubicBezTo>
                  <a:pt x="21204" y="6570"/>
                  <a:pt x="21181" y="6617"/>
                  <a:pt x="21181" y="6674"/>
                </a:cubicBezTo>
                <a:lnTo>
                  <a:pt x="21181" y="6894"/>
                </a:lnTo>
                <a:cubicBezTo>
                  <a:pt x="21181" y="6952"/>
                  <a:pt x="21204" y="6999"/>
                  <a:pt x="21234" y="6999"/>
                </a:cubicBezTo>
                <a:cubicBezTo>
                  <a:pt x="21263" y="6999"/>
                  <a:pt x="21285" y="6952"/>
                  <a:pt x="21285" y="6894"/>
                </a:cubicBezTo>
                <a:lnTo>
                  <a:pt x="21285" y="6674"/>
                </a:lnTo>
                <a:cubicBezTo>
                  <a:pt x="21285" y="6617"/>
                  <a:pt x="21263" y="6570"/>
                  <a:pt x="21234" y="6570"/>
                </a:cubicBezTo>
                <a:close/>
                <a:moveTo>
                  <a:pt x="21547" y="6570"/>
                </a:moveTo>
                <a:cubicBezTo>
                  <a:pt x="21518" y="6570"/>
                  <a:pt x="21495" y="6617"/>
                  <a:pt x="21495" y="6674"/>
                </a:cubicBezTo>
                <a:lnTo>
                  <a:pt x="21495" y="6894"/>
                </a:lnTo>
                <a:cubicBezTo>
                  <a:pt x="21495" y="6952"/>
                  <a:pt x="21518" y="6999"/>
                  <a:pt x="21547" y="6999"/>
                </a:cubicBezTo>
                <a:cubicBezTo>
                  <a:pt x="21576" y="6999"/>
                  <a:pt x="21600" y="6952"/>
                  <a:pt x="21600" y="6894"/>
                </a:cubicBezTo>
                <a:lnTo>
                  <a:pt x="21600" y="6674"/>
                </a:lnTo>
                <a:cubicBezTo>
                  <a:pt x="21600" y="6617"/>
                  <a:pt x="21576" y="6570"/>
                  <a:pt x="21547" y="6570"/>
                </a:cubicBezTo>
                <a:close/>
                <a:moveTo>
                  <a:pt x="53" y="7300"/>
                </a:moveTo>
                <a:cubicBezTo>
                  <a:pt x="24" y="7300"/>
                  <a:pt x="0" y="7347"/>
                  <a:pt x="0" y="7404"/>
                </a:cubicBezTo>
                <a:lnTo>
                  <a:pt x="0" y="7624"/>
                </a:lnTo>
                <a:cubicBezTo>
                  <a:pt x="0" y="7682"/>
                  <a:pt x="24" y="7729"/>
                  <a:pt x="53" y="7729"/>
                </a:cubicBezTo>
                <a:cubicBezTo>
                  <a:pt x="82" y="7729"/>
                  <a:pt x="106" y="7682"/>
                  <a:pt x="106" y="7624"/>
                </a:cubicBezTo>
                <a:lnTo>
                  <a:pt x="106" y="7404"/>
                </a:lnTo>
                <a:cubicBezTo>
                  <a:pt x="106" y="7347"/>
                  <a:pt x="82" y="7300"/>
                  <a:pt x="53" y="7300"/>
                </a:cubicBezTo>
                <a:close/>
                <a:moveTo>
                  <a:pt x="367" y="7300"/>
                </a:moveTo>
                <a:cubicBezTo>
                  <a:pt x="338" y="7300"/>
                  <a:pt x="315" y="7347"/>
                  <a:pt x="315" y="7404"/>
                </a:cubicBezTo>
                <a:lnTo>
                  <a:pt x="315" y="7624"/>
                </a:lnTo>
                <a:cubicBezTo>
                  <a:pt x="315" y="7682"/>
                  <a:pt x="338" y="7729"/>
                  <a:pt x="367" y="7729"/>
                </a:cubicBezTo>
                <a:cubicBezTo>
                  <a:pt x="397" y="7729"/>
                  <a:pt x="420" y="7682"/>
                  <a:pt x="420" y="7624"/>
                </a:cubicBezTo>
                <a:lnTo>
                  <a:pt x="420" y="7404"/>
                </a:lnTo>
                <a:cubicBezTo>
                  <a:pt x="420" y="7347"/>
                  <a:pt x="397" y="7300"/>
                  <a:pt x="367" y="7300"/>
                </a:cubicBezTo>
                <a:close/>
                <a:moveTo>
                  <a:pt x="1217" y="7300"/>
                </a:moveTo>
                <a:cubicBezTo>
                  <a:pt x="1188" y="7300"/>
                  <a:pt x="1164" y="7347"/>
                  <a:pt x="1164" y="7404"/>
                </a:cubicBezTo>
                <a:lnTo>
                  <a:pt x="1164" y="7624"/>
                </a:lnTo>
                <a:cubicBezTo>
                  <a:pt x="1164" y="7682"/>
                  <a:pt x="1188" y="7729"/>
                  <a:pt x="1217" y="7729"/>
                </a:cubicBezTo>
                <a:cubicBezTo>
                  <a:pt x="1246" y="7729"/>
                  <a:pt x="1270" y="7682"/>
                  <a:pt x="1270" y="7624"/>
                </a:cubicBezTo>
                <a:lnTo>
                  <a:pt x="1270" y="7404"/>
                </a:lnTo>
                <a:cubicBezTo>
                  <a:pt x="1270" y="7347"/>
                  <a:pt x="1246" y="7300"/>
                  <a:pt x="1217" y="7300"/>
                </a:cubicBezTo>
                <a:close/>
                <a:moveTo>
                  <a:pt x="1532" y="7300"/>
                </a:moveTo>
                <a:cubicBezTo>
                  <a:pt x="1503" y="7300"/>
                  <a:pt x="1479" y="7347"/>
                  <a:pt x="1479" y="7404"/>
                </a:cubicBezTo>
                <a:lnTo>
                  <a:pt x="1479" y="7624"/>
                </a:lnTo>
                <a:cubicBezTo>
                  <a:pt x="1479" y="7682"/>
                  <a:pt x="1503" y="7729"/>
                  <a:pt x="1532" y="7729"/>
                </a:cubicBezTo>
                <a:cubicBezTo>
                  <a:pt x="1561" y="7729"/>
                  <a:pt x="1584" y="7682"/>
                  <a:pt x="1584" y="7624"/>
                </a:cubicBezTo>
                <a:lnTo>
                  <a:pt x="1584" y="7404"/>
                </a:lnTo>
                <a:cubicBezTo>
                  <a:pt x="1584" y="7347"/>
                  <a:pt x="1561" y="7300"/>
                  <a:pt x="1532" y="7300"/>
                </a:cubicBezTo>
                <a:close/>
                <a:moveTo>
                  <a:pt x="2380" y="7300"/>
                </a:moveTo>
                <a:cubicBezTo>
                  <a:pt x="2351" y="7300"/>
                  <a:pt x="2329" y="7347"/>
                  <a:pt x="2329" y="7404"/>
                </a:cubicBezTo>
                <a:lnTo>
                  <a:pt x="2329" y="7624"/>
                </a:lnTo>
                <a:cubicBezTo>
                  <a:pt x="2329" y="7682"/>
                  <a:pt x="2351" y="7729"/>
                  <a:pt x="2380" y="7729"/>
                </a:cubicBezTo>
                <a:cubicBezTo>
                  <a:pt x="2409" y="7729"/>
                  <a:pt x="2433" y="7682"/>
                  <a:pt x="2433" y="7624"/>
                </a:cubicBezTo>
                <a:lnTo>
                  <a:pt x="2433" y="7404"/>
                </a:lnTo>
                <a:cubicBezTo>
                  <a:pt x="2433" y="7347"/>
                  <a:pt x="2409" y="7300"/>
                  <a:pt x="2380" y="7300"/>
                </a:cubicBezTo>
                <a:close/>
                <a:moveTo>
                  <a:pt x="2695" y="7300"/>
                </a:moveTo>
                <a:cubicBezTo>
                  <a:pt x="2666" y="7300"/>
                  <a:pt x="2643" y="7347"/>
                  <a:pt x="2643" y="7404"/>
                </a:cubicBezTo>
                <a:lnTo>
                  <a:pt x="2643" y="7624"/>
                </a:lnTo>
                <a:cubicBezTo>
                  <a:pt x="2643" y="7682"/>
                  <a:pt x="2666" y="7729"/>
                  <a:pt x="2695" y="7729"/>
                </a:cubicBezTo>
                <a:cubicBezTo>
                  <a:pt x="2724" y="7729"/>
                  <a:pt x="2748" y="7682"/>
                  <a:pt x="2748" y="7624"/>
                </a:cubicBezTo>
                <a:lnTo>
                  <a:pt x="2748" y="7404"/>
                </a:lnTo>
                <a:cubicBezTo>
                  <a:pt x="2748" y="7347"/>
                  <a:pt x="2724" y="7300"/>
                  <a:pt x="2695" y="7300"/>
                </a:cubicBezTo>
                <a:close/>
                <a:moveTo>
                  <a:pt x="3545" y="7300"/>
                </a:moveTo>
                <a:cubicBezTo>
                  <a:pt x="3516" y="7300"/>
                  <a:pt x="3492" y="7347"/>
                  <a:pt x="3492" y="7404"/>
                </a:cubicBezTo>
                <a:lnTo>
                  <a:pt x="3492" y="7624"/>
                </a:lnTo>
                <a:cubicBezTo>
                  <a:pt x="3492" y="7682"/>
                  <a:pt x="3516" y="7729"/>
                  <a:pt x="3545" y="7729"/>
                </a:cubicBezTo>
                <a:cubicBezTo>
                  <a:pt x="3574" y="7729"/>
                  <a:pt x="3598" y="7682"/>
                  <a:pt x="3598" y="7624"/>
                </a:cubicBezTo>
                <a:lnTo>
                  <a:pt x="3598" y="7404"/>
                </a:lnTo>
                <a:cubicBezTo>
                  <a:pt x="3598" y="7347"/>
                  <a:pt x="3574" y="7300"/>
                  <a:pt x="3545" y="7300"/>
                </a:cubicBezTo>
                <a:close/>
                <a:moveTo>
                  <a:pt x="3859" y="7300"/>
                </a:moveTo>
                <a:cubicBezTo>
                  <a:pt x="3830" y="7300"/>
                  <a:pt x="3806" y="7347"/>
                  <a:pt x="3806" y="7404"/>
                </a:cubicBezTo>
                <a:lnTo>
                  <a:pt x="3806" y="7624"/>
                </a:lnTo>
                <a:cubicBezTo>
                  <a:pt x="3806" y="7682"/>
                  <a:pt x="3830" y="7729"/>
                  <a:pt x="3859" y="7729"/>
                </a:cubicBezTo>
                <a:cubicBezTo>
                  <a:pt x="3888" y="7729"/>
                  <a:pt x="3912" y="7682"/>
                  <a:pt x="3912" y="7624"/>
                </a:cubicBezTo>
                <a:lnTo>
                  <a:pt x="3912" y="7404"/>
                </a:lnTo>
                <a:cubicBezTo>
                  <a:pt x="3912" y="7347"/>
                  <a:pt x="3888" y="7300"/>
                  <a:pt x="3859" y="7300"/>
                </a:cubicBezTo>
                <a:close/>
                <a:moveTo>
                  <a:pt x="4709" y="7300"/>
                </a:moveTo>
                <a:cubicBezTo>
                  <a:pt x="4680" y="7300"/>
                  <a:pt x="4656" y="7347"/>
                  <a:pt x="4656" y="7404"/>
                </a:cubicBezTo>
                <a:lnTo>
                  <a:pt x="4656" y="7624"/>
                </a:lnTo>
                <a:cubicBezTo>
                  <a:pt x="4656" y="7682"/>
                  <a:pt x="4680" y="7729"/>
                  <a:pt x="4709" y="7729"/>
                </a:cubicBezTo>
                <a:cubicBezTo>
                  <a:pt x="4738" y="7729"/>
                  <a:pt x="4762" y="7682"/>
                  <a:pt x="4762" y="7624"/>
                </a:cubicBezTo>
                <a:lnTo>
                  <a:pt x="4762" y="7404"/>
                </a:lnTo>
                <a:cubicBezTo>
                  <a:pt x="4762" y="7347"/>
                  <a:pt x="4738" y="7300"/>
                  <a:pt x="4709" y="7300"/>
                </a:cubicBezTo>
                <a:close/>
                <a:moveTo>
                  <a:pt x="5023" y="7300"/>
                </a:moveTo>
                <a:cubicBezTo>
                  <a:pt x="4994" y="7300"/>
                  <a:pt x="4970" y="7347"/>
                  <a:pt x="4970" y="7404"/>
                </a:cubicBezTo>
                <a:lnTo>
                  <a:pt x="4970" y="7624"/>
                </a:lnTo>
                <a:cubicBezTo>
                  <a:pt x="4970" y="7682"/>
                  <a:pt x="4994" y="7729"/>
                  <a:pt x="5023" y="7729"/>
                </a:cubicBezTo>
                <a:cubicBezTo>
                  <a:pt x="5053" y="7729"/>
                  <a:pt x="5076" y="7682"/>
                  <a:pt x="5076" y="7624"/>
                </a:cubicBezTo>
                <a:lnTo>
                  <a:pt x="5076" y="7404"/>
                </a:lnTo>
                <a:cubicBezTo>
                  <a:pt x="5076" y="7347"/>
                  <a:pt x="5053" y="7300"/>
                  <a:pt x="5023" y="7300"/>
                </a:cubicBezTo>
                <a:close/>
                <a:moveTo>
                  <a:pt x="5873" y="7300"/>
                </a:moveTo>
                <a:cubicBezTo>
                  <a:pt x="5844" y="7300"/>
                  <a:pt x="5820" y="7347"/>
                  <a:pt x="5820" y="7404"/>
                </a:cubicBezTo>
                <a:lnTo>
                  <a:pt x="5820" y="7624"/>
                </a:lnTo>
                <a:cubicBezTo>
                  <a:pt x="5820" y="7682"/>
                  <a:pt x="5844" y="7729"/>
                  <a:pt x="5873" y="7729"/>
                </a:cubicBezTo>
                <a:cubicBezTo>
                  <a:pt x="5902" y="7729"/>
                  <a:pt x="5926" y="7682"/>
                  <a:pt x="5926" y="7624"/>
                </a:cubicBezTo>
                <a:lnTo>
                  <a:pt x="5926" y="7404"/>
                </a:lnTo>
                <a:cubicBezTo>
                  <a:pt x="5926" y="7347"/>
                  <a:pt x="5902" y="7300"/>
                  <a:pt x="5873" y="7300"/>
                </a:cubicBezTo>
                <a:close/>
                <a:moveTo>
                  <a:pt x="6188" y="7300"/>
                </a:moveTo>
                <a:cubicBezTo>
                  <a:pt x="6159" y="7300"/>
                  <a:pt x="6135" y="7347"/>
                  <a:pt x="6135" y="7404"/>
                </a:cubicBezTo>
                <a:lnTo>
                  <a:pt x="6135" y="7624"/>
                </a:lnTo>
                <a:cubicBezTo>
                  <a:pt x="6135" y="7682"/>
                  <a:pt x="6159" y="7729"/>
                  <a:pt x="6188" y="7729"/>
                </a:cubicBezTo>
                <a:cubicBezTo>
                  <a:pt x="6217" y="7729"/>
                  <a:pt x="6240" y="7682"/>
                  <a:pt x="6240" y="7624"/>
                </a:cubicBezTo>
                <a:lnTo>
                  <a:pt x="6240" y="7404"/>
                </a:lnTo>
                <a:cubicBezTo>
                  <a:pt x="6240" y="7347"/>
                  <a:pt x="6217" y="7300"/>
                  <a:pt x="6188" y="7300"/>
                </a:cubicBezTo>
                <a:close/>
                <a:moveTo>
                  <a:pt x="7036" y="7300"/>
                </a:moveTo>
                <a:cubicBezTo>
                  <a:pt x="7007" y="7300"/>
                  <a:pt x="6984" y="7347"/>
                  <a:pt x="6984" y="7404"/>
                </a:cubicBezTo>
                <a:lnTo>
                  <a:pt x="6984" y="7624"/>
                </a:lnTo>
                <a:cubicBezTo>
                  <a:pt x="6984" y="7682"/>
                  <a:pt x="7007" y="7729"/>
                  <a:pt x="7036" y="7729"/>
                </a:cubicBezTo>
                <a:cubicBezTo>
                  <a:pt x="7065" y="7729"/>
                  <a:pt x="7089" y="7682"/>
                  <a:pt x="7089" y="7624"/>
                </a:cubicBezTo>
                <a:lnTo>
                  <a:pt x="7089" y="7404"/>
                </a:lnTo>
                <a:cubicBezTo>
                  <a:pt x="7089" y="7347"/>
                  <a:pt x="7065" y="7300"/>
                  <a:pt x="7036" y="7300"/>
                </a:cubicBezTo>
                <a:close/>
                <a:moveTo>
                  <a:pt x="7351" y="7300"/>
                </a:moveTo>
                <a:cubicBezTo>
                  <a:pt x="7322" y="7300"/>
                  <a:pt x="7299" y="7347"/>
                  <a:pt x="7299" y="7404"/>
                </a:cubicBezTo>
                <a:lnTo>
                  <a:pt x="7299" y="7624"/>
                </a:lnTo>
                <a:cubicBezTo>
                  <a:pt x="7299" y="7682"/>
                  <a:pt x="7322" y="7729"/>
                  <a:pt x="7351" y="7729"/>
                </a:cubicBezTo>
                <a:cubicBezTo>
                  <a:pt x="7380" y="7729"/>
                  <a:pt x="7404" y="7682"/>
                  <a:pt x="7404" y="7624"/>
                </a:cubicBezTo>
                <a:lnTo>
                  <a:pt x="7404" y="7404"/>
                </a:lnTo>
                <a:cubicBezTo>
                  <a:pt x="7404" y="7347"/>
                  <a:pt x="7380" y="7300"/>
                  <a:pt x="7351" y="7300"/>
                </a:cubicBezTo>
                <a:close/>
                <a:moveTo>
                  <a:pt x="8201" y="7300"/>
                </a:moveTo>
                <a:cubicBezTo>
                  <a:pt x="8171" y="7300"/>
                  <a:pt x="8148" y="7347"/>
                  <a:pt x="8148" y="7404"/>
                </a:cubicBezTo>
                <a:lnTo>
                  <a:pt x="8148" y="7624"/>
                </a:lnTo>
                <a:cubicBezTo>
                  <a:pt x="8148" y="7682"/>
                  <a:pt x="8171" y="7729"/>
                  <a:pt x="8201" y="7729"/>
                </a:cubicBezTo>
                <a:cubicBezTo>
                  <a:pt x="8230" y="7729"/>
                  <a:pt x="8254" y="7682"/>
                  <a:pt x="8254" y="7624"/>
                </a:cubicBezTo>
                <a:lnTo>
                  <a:pt x="8254" y="7404"/>
                </a:lnTo>
                <a:cubicBezTo>
                  <a:pt x="8254" y="7347"/>
                  <a:pt x="8230" y="7300"/>
                  <a:pt x="8201" y="7300"/>
                </a:cubicBezTo>
                <a:close/>
                <a:moveTo>
                  <a:pt x="8515" y="7300"/>
                </a:moveTo>
                <a:cubicBezTo>
                  <a:pt x="8486" y="7300"/>
                  <a:pt x="8462" y="7347"/>
                  <a:pt x="8462" y="7404"/>
                </a:cubicBezTo>
                <a:lnTo>
                  <a:pt x="8462" y="7624"/>
                </a:lnTo>
                <a:cubicBezTo>
                  <a:pt x="8462" y="7682"/>
                  <a:pt x="8486" y="7729"/>
                  <a:pt x="8515" y="7729"/>
                </a:cubicBezTo>
                <a:cubicBezTo>
                  <a:pt x="8544" y="7729"/>
                  <a:pt x="8568" y="7682"/>
                  <a:pt x="8568" y="7624"/>
                </a:cubicBezTo>
                <a:lnTo>
                  <a:pt x="8568" y="7404"/>
                </a:lnTo>
                <a:cubicBezTo>
                  <a:pt x="8568" y="7347"/>
                  <a:pt x="8544" y="7300"/>
                  <a:pt x="8515" y="7300"/>
                </a:cubicBezTo>
                <a:close/>
                <a:moveTo>
                  <a:pt x="9365" y="7300"/>
                </a:moveTo>
                <a:cubicBezTo>
                  <a:pt x="9336" y="7300"/>
                  <a:pt x="9312" y="7347"/>
                  <a:pt x="9312" y="7404"/>
                </a:cubicBezTo>
                <a:lnTo>
                  <a:pt x="9312" y="7624"/>
                </a:lnTo>
                <a:cubicBezTo>
                  <a:pt x="9312" y="7682"/>
                  <a:pt x="9336" y="7729"/>
                  <a:pt x="9365" y="7729"/>
                </a:cubicBezTo>
                <a:cubicBezTo>
                  <a:pt x="9394" y="7729"/>
                  <a:pt x="9418" y="7682"/>
                  <a:pt x="9418" y="7624"/>
                </a:cubicBezTo>
                <a:lnTo>
                  <a:pt x="9418" y="7404"/>
                </a:lnTo>
                <a:cubicBezTo>
                  <a:pt x="9418" y="7347"/>
                  <a:pt x="9394" y="7300"/>
                  <a:pt x="9365" y="7300"/>
                </a:cubicBezTo>
                <a:close/>
                <a:moveTo>
                  <a:pt x="9679" y="7300"/>
                </a:moveTo>
                <a:cubicBezTo>
                  <a:pt x="9650" y="7300"/>
                  <a:pt x="9626" y="7347"/>
                  <a:pt x="9626" y="7404"/>
                </a:cubicBezTo>
                <a:lnTo>
                  <a:pt x="9626" y="7624"/>
                </a:lnTo>
                <a:cubicBezTo>
                  <a:pt x="9626" y="7682"/>
                  <a:pt x="9650" y="7729"/>
                  <a:pt x="9679" y="7729"/>
                </a:cubicBezTo>
                <a:cubicBezTo>
                  <a:pt x="9708" y="7729"/>
                  <a:pt x="9732" y="7682"/>
                  <a:pt x="9732" y="7624"/>
                </a:cubicBezTo>
                <a:lnTo>
                  <a:pt x="9732" y="7404"/>
                </a:lnTo>
                <a:cubicBezTo>
                  <a:pt x="9732" y="7347"/>
                  <a:pt x="9708" y="7300"/>
                  <a:pt x="9679" y="7300"/>
                </a:cubicBezTo>
                <a:close/>
                <a:moveTo>
                  <a:pt x="10529" y="7300"/>
                </a:moveTo>
                <a:cubicBezTo>
                  <a:pt x="10500" y="7300"/>
                  <a:pt x="10476" y="7347"/>
                  <a:pt x="10476" y="7404"/>
                </a:cubicBezTo>
                <a:lnTo>
                  <a:pt x="10476" y="7624"/>
                </a:lnTo>
                <a:cubicBezTo>
                  <a:pt x="10476" y="7682"/>
                  <a:pt x="10500" y="7729"/>
                  <a:pt x="10529" y="7729"/>
                </a:cubicBezTo>
                <a:cubicBezTo>
                  <a:pt x="10558" y="7729"/>
                  <a:pt x="10582" y="7682"/>
                  <a:pt x="10582" y="7624"/>
                </a:cubicBezTo>
                <a:lnTo>
                  <a:pt x="10582" y="7404"/>
                </a:lnTo>
                <a:cubicBezTo>
                  <a:pt x="10582" y="7347"/>
                  <a:pt x="10558" y="7300"/>
                  <a:pt x="10529" y="7300"/>
                </a:cubicBezTo>
                <a:close/>
                <a:moveTo>
                  <a:pt x="10844" y="7300"/>
                </a:moveTo>
                <a:cubicBezTo>
                  <a:pt x="10814" y="7300"/>
                  <a:pt x="10791" y="7347"/>
                  <a:pt x="10791" y="7404"/>
                </a:cubicBezTo>
                <a:lnTo>
                  <a:pt x="10791" y="7624"/>
                </a:lnTo>
                <a:cubicBezTo>
                  <a:pt x="10791" y="7682"/>
                  <a:pt x="10814" y="7729"/>
                  <a:pt x="10844" y="7729"/>
                </a:cubicBezTo>
                <a:cubicBezTo>
                  <a:pt x="10873" y="7729"/>
                  <a:pt x="10895" y="7682"/>
                  <a:pt x="10895" y="7624"/>
                </a:cubicBezTo>
                <a:lnTo>
                  <a:pt x="10895" y="7404"/>
                </a:lnTo>
                <a:cubicBezTo>
                  <a:pt x="10895" y="7347"/>
                  <a:pt x="10873" y="7300"/>
                  <a:pt x="10844" y="7300"/>
                </a:cubicBezTo>
                <a:close/>
                <a:moveTo>
                  <a:pt x="11692" y="7300"/>
                </a:moveTo>
                <a:cubicBezTo>
                  <a:pt x="11663" y="7300"/>
                  <a:pt x="11640" y="7347"/>
                  <a:pt x="11640" y="7404"/>
                </a:cubicBezTo>
                <a:lnTo>
                  <a:pt x="11640" y="7624"/>
                </a:lnTo>
                <a:cubicBezTo>
                  <a:pt x="11640" y="7682"/>
                  <a:pt x="11663" y="7729"/>
                  <a:pt x="11692" y="7729"/>
                </a:cubicBezTo>
                <a:cubicBezTo>
                  <a:pt x="11721" y="7729"/>
                  <a:pt x="11745" y="7682"/>
                  <a:pt x="11745" y="7624"/>
                </a:cubicBezTo>
                <a:lnTo>
                  <a:pt x="11745" y="7404"/>
                </a:lnTo>
                <a:cubicBezTo>
                  <a:pt x="11745" y="7347"/>
                  <a:pt x="11721" y="7300"/>
                  <a:pt x="11692" y="7300"/>
                </a:cubicBezTo>
                <a:close/>
                <a:moveTo>
                  <a:pt x="12007" y="7300"/>
                </a:moveTo>
                <a:cubicBezTo>
                  <a:pt x="11978" y="7300"/>
                  <a:pt x="11955" y="7347"/>
                  <a:pt x="11955" y="7404"/>
                </a:cubicBezTo>
                <a:lnTo>
                  <a:pt x="11955" y="7624"/>
                </a:lnTo>
                <a:cubicBezTo>
                  <a:pt x="11955" y="7682"/>
                  <a:pt x="11978" y="7729"/>
                  <a:pt x="12007" y="7729"/>
                </a:cubicBezTo>
                <a:cubicBezTo>
                  <a:pt x="12036" y="7729"/>
                  <a:pt x="12060" y="7682"/>
                  <a:pt x="12060" y="7624"/>
                </a:cubicBezTo>
                <a:lnTo>
                  <a:pt x="12060" y="7404"/>
                </a:lnTo>
                <a:cubicBezTo>
                  <a:pt x="12060" y="7347"/>
                  <a:pt x="12036" y="7300"/>
                  <a:pt x="12007" y="7300"/>
                </a:cubicBezTo>
                <a:close/>
                <a:moveTo>
                  <a:pt x="12856" y="7300"/>
                </a:moveTo>
                <a:cubicBezTo>
                  <a:pt x="12827" y="7300"/>
                  <a:pt x="12804" y="7347"/>
                  <a:pt x="12804" y="7404"/>
                </a:cubicBezTo>
                <a:lnTo>
                  <a:pt x="12804" y="7624"/>
                </a:lnTo>
                <a:cubicBezTo>
                  <a:pt x="12804" y="7682"/>
                  <a:pt x="12827" y="7729"/>
                  <a:pt x="12856" y="7729"/>
                </a:cubicBezTo>
                <a:cubicBezTo>
                  <a:pt x="12886" y="7729"/>
                  <a:pt x="12909" y="7682"/>
                  <a:pt x="12909" y="7624"/>
                </a:cubicBezTo>
                <a:lnTo>
                  <a:pt x="12909" y="7404"/>
                </a:lnTo>
                <a:cubicBezTo>
                  <a:pt x="12909" y="7347"/>
                  <a:pt x="12886" y="7300"/>
                  <a:pt x="12856" y="7300"/>
                </a:cubicBezTo>
                <a:close/>
                <a:moveTo>
                  <a:pt x="13171" y="7300"/>
                </a:moveTo>
                <a:cubicBezTo>
                  <a:pt x="13142" y="7300"/>
                  <a:pt x="13118" y="7347"/>
                  <a:pt x="13118" y="7404"/>
                </a:cubicBezTo>
                <a:lnTo>
                  <a:pt x="13118" y="7624"/>
                </a:lnTo>
                <a:cubicBezTo>
                  <a:pt x="13118" y="7682"/>
                  <a:pt x="13142" y="7729"/>
                  <a:pt x="13171" y="7729"/>
                </a:cubicBezTo>
                <a:cubicBezTo>
                  <a:pt x="13200" y="7729"/>
                  <a:pt x="13224" y="7682"/>
                  <a:pt x="13224" y="7624"/>
                </a:cubicBezTo>
                <a:lnTo>
                  <a:pt x="13224" y="7404"/>
                </a:lnTo>
                <a:cubicBezTo>
                  <a:pt x="13224" y="7347"/>
                  <a:pt x="13200" y="7300"/>
                  <a:pt x="13171" y="7300"/>
                </a:cubicBezTo>
                <a:close/>
                <a:moveTo>
                  <a:pt x="14021" y="7300"/>
                </a:moveTo>
                <a:cubicBezTo>
                  <a:pt x="13992" y="7300"/>
                  <a:pt x="13968" y="7347"/>
                  <a:pt x="13968" y="7404"/>
                </a:cubicBezTo>
                <a:lnTo>
                  <a:pt x="13968" y="7624"/>
                </a:lnTo>
                <a:cubicBezTo>
                  <a:pt x="13968" y="7682"/>
                  <a:pt x="13992" y="7729"/>
                  <a:pt x="14021" y="7729"/>
                </a:cubicBezTo>
                <a:cubicBezTo>
                  <a:pt x="14050" y="7729"/>
                  <a:pt x="14074" y="7682"/>
                  <a:pt x="14074" y="7624"/>
                </a:cubicBezTo>
                <a:lnTo>
                  <a:pt x="14074" y="7404"/>
                </a:lnTo>
                <a:cubicBezTo>
                  <a:pt x="14074" y="7347"/>
                  <a:pt x="14050" y="7300"/>
                  <a:pt x="14021" y="7300"/>
                </a:cubicBezTo>
                <a:close/>
                <a:moveTo>
                  <a:pt x="14335" y="7300"/>
                </a:moveTo>
                <a:cubicBezTo>
                  <a:pt x="14306" y="7300"/>
                  <a:pt x="14282" y="7347"/>
                  <a:pt x="14282" y="7404"/>
                </a:cubicBezTo>
                <a:lnTo>
                  <a:pt x="14282" y="7624"/>
                </a:lnTo>
                <a:cubicBezTo>
                  <a:pt x="14282" y="7682"/>
                  <a:pt x="14306" y="7729"/>
                  <a:pt x="14335" y="7729"/>
                </a:cubicBezTo>
                <a:cubicBezTo>
                  <a:pt x="14364" y="7729"/>
                  <a:pt x="14388" y="7682"/>
                  <a:pt x="14388" y="7624"/>
                </a:cubicBezTo>
                <a:lnTo>
                  <a:pt x="14388" y="7404"/>
                </a:lnTo>
                <a:cubicBezTo>
                  <a:pt x="14388" y="7347"/>
                  <a:pt x="14364" y="7300"/>
                  <a:pt x="14335" y="7300"/>
                </a:cubicBezTo>
                <a:close/>
                <a:moveTo>
                  <a:pt x="15185" y="7300"/>
                </a:moveTo>
                <a:cubicBezTo>
                  <a:pt x="15156" y="7300"/>
                  <a:pt x="15132" y="7347"/>
                  <a:pt x="15132" y="7404"/>
                </a:cubicBezTo>
                <a:lnTo>
                  <a:pt x="15132" y="7624"/>
                </a:lnTo>
                <a:cubicBezTo>
                  <a:pt x="15132" y="7682"/>
                  <a:pt x="15156" y="7729"/>
                  <a:pt x="15185" y="7729"/>
                </a:cubicBezTo>
                <a:cubicBezTo>
                  <a:pt x="15214" y="7729"/>
                  <a:pt x="15237" y="7682"/>
                  <a:pt x="15237" y="7624"/>
                </a:cubicBezTo>
                <a:lnTo>
                  <a:pt x="15237" y="7404"/>
                </a:lnTo>
                <a:cubicBezTo>
                  <a:pt x="15237" y="7347"/>
                  <a:pt x="15214" y="7300"/>
                  <a:pt x="15185" y="7300"/>
                </a:cubicBezTo>
                <a:close/>
                <a:moveTo>
                  <a:pt x="15500" y="7300"/>
                </a:moveTo>
                <a:cubicBezTo>
                  <a:pt x="15470" y="7300"/>
                  <a:pt x="15447" y="7347"/>
                  <a:pt x="15447" y="7404"/>
                </a:cubicBezTo>
                <a:lnTo>
                  <a:pt x="15447" y="7624"/>
                </a:lnTo>
                <a:cubicBezTo>
                  <a:pt x="15447" y="7682"/>
                  <a:pt x="15470" y="7729"/>
                  <a:pt x="15500" y="7729"/>
                </a:cubicBezTo>
                <a:cubicBezTo>
                  <a:pt x="15529" y="7729"/>
                  <a:pt x="15551" y="7682"/>
                  <a:pt x="15551" y="7624"/>
                </a:cubicBezTo>
                <a:lnTo>
                  <a:pt x="15551" y="7404"/>
                </a:lnTo>
                <a:cubicBezTo>
                  <a:pt x="15551" y="7347"/>
                  <a:pt x="15529" y="7300"/>
                  <a:pt x="15500" y="7300"/>
                </a:cubicBezTo>
                <a:close/>
                <a:moveTo>
                  <a:pt x="16349" y="7300"/>
                </a:moveTo>
                <a:cubicBezTo>
                  <a:pt x="16320" y="7300"/>
                  <a:pt x="16296" y="7347"/>
                  <a:pt x="16296" y="7404"/>
                </a:cubicBezTo>
                <a:lnTo>
                  <a:pt x="16296" y="7624"/>
                </a:lnTo>
                <a:cubicBezTo>
                  <a:pt x="16296" y="7682"/>
                  <a:pt x="16320" y="7729"/>
                  <a:pt x="16349" y="7729"/>
                </a:cubicBezTo>
                <a:cubicBezTo>
                  <a:pt x="16378" y="7729"/>
                  <a:pt x="16401" y="7682"/>
                  <a:pt x="16401" y="7624"/>
                </a:cubicBezTo>
                <a:lnTo>
                  <a:pt x="16401" y="7404"/>
                </a:lnTo>
                <a:cubicBezTo>
                  <a:pt x="16401" y="7347"/>
                  <a:pt x="16378" y="7300"/>
                  <a:pt x="16349" y="7300"/>
                </a:cubicBezTo>
                <a:close/>
                <a:moveTo>
                  <a:pt x="16663" y="7300"/>
                </a:moveTo>
                <a:cubicBezTo>
                  <a:pt x="16634" y="7300"/>
                  <a:pt x="16611" y="7347"/>
                  <a:pt x="16611" y="7404"/>
                </a:cubicBezTo>
                <a:lnTo>
                  <a:pt x="16611" y="7624"/>
                </a:lnTo>
                <a:cubicBezTo>
                  <a:pt x="16611" y="7682"/>
                  <a:pt x="16634" y="7729"/>
                  <a:pt x="16663" y="7729"/>
                </a:cubicBezTo>
                <a:cubicBezTo>
                  <a:pt x="16692" y="7729"/>
                  <a:pt x="16716" y="7682"/>
                  <a:pt x="16716" y="7624"/>
                </a:cubicBezTo>
                <a:lnTo>
                  <a:pt x="16716" y="7404"/>
                </a:lnTo>
                <a:cubicBezTo>
                  <a:pt x="16716" y="7347"/>
                  <a:pt x="16692" y="7300"/>
                  <a:pt x="16663" y="7300"/>
                </a:cubicBezTo>
                <a:close/>
                <a:moveTo>
                  <a:pt x="17512" y="7300"/>
                </a:moveTo>
                <a:cubicBezTo>
                  <a:pt x="17483" y="7300"/>
                  <a:pt x="17459" y="7347"/>
                  <a:pt x="17459" y="7404"/>
                </a:cubicBezTo>
                <a:lnTo>
                  <a:pt x="17459" y="7624"/>
                </a:lnTo>
                <a:cubicBezTo>
                  <a:pt x="17459" y="7682"/>
                  <a:pt x="17483" y="7729"/>
                  <a:pt x="17512" y="7729"/>
                </a:cubicBezTo>
                <a:cubicBezTo>
                  <a:pt x="17541" y="7729"/>
                  <a:pt x="17565" y="7682"/>
                  <a:pt x="17565" y="7624"/>
                </a:cubicBezTo>
                <a:lnTo>
                  <a:pt x="17565" y="7404"/>
                </a:lnTo>
                <a:cubicBezTo>
                  <a:pt x="17565" y="7347"/>
                  <a:pt x="17541" y="7300"/>
                  <a:pt x="17512" y="7300"/>
                </a:cubicBezTo>
                <a:close/>
                <a:moveTo>
                  <a:pt x="17827" y="7300"/>
                </a:moveTo>
                <a:cubicBezTo>
                  <a:pt x="17798" y="7300"/>
                  <a:pt x="17774" y="7347"/>
                  <a:pt x="17774" y="7404"/>
                </a:cubicBezTo>
                <a:lnTo>
                  <a:pt x="17774" y="7624"/>
                </a:lnTo>
                <a:cubicBezTo>
                  <a:pt x="17774" y="7682"/>
                  <a:pt x="17798" y="7729"/>
                  <a:pt x="17827" y="7729"/>
                </a:cubicBezTo>
                <a:cubicBezTo>
                  <a:pt x="17856" y="7729"/>
                  <a:pt x="17880" y="7682"/>
                  <a:pt x="17880" y="7624"/>
                </a:cubicBezTo>
                <a:lnTo>
                  <a:pt x="17880" y="7404"/>
                </a:lnTo>
                <a:cubicBezTo>
                  <a:pt x="17880" y="7347"/>
                  <a:pt x="17856" y="7300"/>
                  <a:pt x="17827" y="7300"/>
                </a:cubicBezTo>
                <a:close/>
                <a:moveTo>
                  <a:pt x="18677" y="7300"/>
                </a:moveTo>
                <a:cubicBezTo>
                  <a:pt x="18648" y="7300"/>
                  <a:pt x="18624" y="7347"/>
                  <a:pt x="18624" y="7404"/>
                </a:cubicBezTo>
                <a:lnTo>
                  <a:pt x="18624" y="7624"/>
                </a:lnTo>
                <a:cubicBezTo>
                  <a:pt x="18624" y="7682"/>
                  <a:pt x="18648" y="7729"/>
                  <a:pt x="18677" y="7729"/>
                </a:cubicBezTo>
                <a:cubicBezTo>
                  <a:pt x="18706" y="7729"/>
                  <a:pt x="18730" y="7682"/>
                  <a:pt x="18730" y="7624"/>
                </a:cubicBezTo>
                <a:lnTo>
                  <a:pt x="18730" y="7404"/>
                </a:lnTo>
                <a:cubicBezTo>
                  <a:pt x="18730" y="7347"/>
                  <a:pt x="18706" y="7300"/>
                  <a:pt x="18677" y="7300"/>
                </a:cubicBezTo>
                <a:close/>
                <a:moveTo>
                  <a:pt x="18991" y="7300"/>
                </a:moveTo>
                <a:cubicBezTo>
                  <a:pt x="18962" y="7300"/>
                  <a:pt x="18938" y="7347"/>
                  <a:pt x="18938" y="7404"/>
                </a:cubicBezTo>
                <a:lnTo>
                  <a:pt x="18938" y="7624"/>
                </a:lnTo>
                <a:cubicBezTo>
                  <a:pt x="18938" y="7682"/>
                  <a:pt x="18962" y="7729"/>
                  <a:pt x="18991" y="7729"/>
                </a:cubicBezTo>
                <a:cubicBezTo>
                  <a:pt x="19020" y="7729"/>
                  <a:pt x="19044" y="7682"/>
                  <a:pt x="19044" y="7624"/>
                </a:cubicBezTo>
                <a:lnTo>
                  <a:pt x="19044" y="7404"/>
                </a:lnTo>
                <a:cubicBezTo>
                  <a:pt x="19044" y="7347"/>
                  <a:pt x="19020" y="7300"/>
                  <a:pt x="18991" y="7300"/>
                </a:cubicBezTo>
                <a:close/>
                <a:moveTo>
                  <a:pt x="19841" y="7300"/>
                </a:moveTo>
                <a:cubicBezTo>
                  <a:pt x="19812" y="7300"/>
                  <a:pt x="19788" y="7347"/>
                  <a:pt x="19788" y="7404"/>
                </a:cubicBezTo>
                <a:lnTo>
                  <a:pt x="19788" y="7624"/>
                </a:lnTo>
                <a:cubicBezTo>
                  <a:pt x="19788" y="7682"/>
                  <a:pt x="19812" y="7729"/>
                  <a:pt x="19841" y="7729"/>
                </a:cubicBezTo>
                <a:cubicBezTo>
                  <a:pt x="19870" y="7729"/>
                  <a:pt x="19894" y="7682"/>
                  <a:pt x="19894" y="7624"/>
                </a:cubicBezTo>
                <a:lnTo>
                  <a:pt x="19894" y="7404"/>
                </a:lnTo>
                <a:cubicBezTo>
                  <a:pt x="19894" y="7347"/>
                  <a:pt x="19870" y="7300"/>
                  <a:pt x="19841" y="7300"/>
                </a:cubicBezTo>
                <a:close/>
                <a:moveTo>
                  <a:pt x="20155" y="7300"/>
                </a:moveTo>
                <a:cubicBezTo>
                  <a:pt x="20126" y="7300"/>
                  <a:pt x="20102" y="7347"/>
                  <a:pt x="20102" y="7404"/>
                </a:cubicBezTo>
                <a:lnTo>
                  <a:pt x="20102" y="7624"/>
                </a:lnTo>
                <a:cubicBezTo>
                  <a:pt x="20102" y="7682"/>
                  <a:pt x="20126" y="7729"/>
                  <a:pt x="20155" y="7729"/>
                </a:cubicBezTo>
                <a:cubicBezTo>
                  <a:pt x="20184" y="7729"/>
                  <a:pt x="20207" y="7682"/>
                  <a:pt x="20207" y="7624"/>
                </a:cubicBezTo>
                <a:lnTo>
                  <a:pt x="20207" y="7404"/>
                </a:lnTo>
                <a:cubicBezTo>
                  <a:pt x="20207" y="7347"/>
                  <a:pt x="20184" y="7300"/>
                  <a:pt x="20155" y="7300"/>
                </a:cubicBezTo>
                <a:close/>
                <a:moveTo>
                  <a:pt x="21004" y="7300"/>
                </a:moveTo>
                <a:cubicBezTo>
                  <a:pt x="20975" y="7300"/>
                  <a:pt x="20952" y="7347"/>
                  <a:pt x="20952" y="7404"/>
                </a:cubicBezTo>
                <a:lnTo>
                  <a:pt x="20952" y="7624"/>
                </a:lnTo>
                <a:cubicBezTo>
                  <a:pt x="20952" y="7682"/>
                  <a:pt x="20975" y="7729"/>
                  <a:pt x="21004" y="7729"/>
                </a:cubicBezTo>
                <a:cubicBezTo>
                  <a:pt x="21033" y="7729"/>
                  <a:pt x="21057" y="7682"/>
                  <a:pt x="21057" y="7624"/>
                </a:cubicBezTo>
                <a:lnTo>
                  <a:pt x="21057" y="7404"/>
                </a:lnTo>
                <a:cubicBezTo>
                  <a:pt x="21057" y="7347"/>
                  <a:pt x="21033" y="7300"/>
                  <a:pt x="21004" y="7300"/>
                </a:cubicBezTo>
                <a:close/>
                <a:moveTo>
                  <a:pt x="21319" y="7300"/>
                </a:moveTo>
                <a:cubicBezTo>
                  <a:pt x="21289" y="7300"/>
                  <a:pt x="21267" y="7347"/>
                  <a:pt x="21267" y="7404"/>
                </a:cubicBezTo>
                <a:lnTo>
                  <a:pt x="21267" y="7624"/>
                </a:lnTo>
                <a:cubicBezTo>
                  <a:pt x="21267" y="7682"/>
                  <a:pt x="21289" y="7729"/>
                  <a:pt x="21319" y="7729"/>
                </a:cubicBezTo>
                <a:cubicBezTo>
                  <a:pt x="21348" y="7729"/>
                  <a:pt x="21372" y="7682"/>
                  <a:pt x="21372" y="7624"/>
                </a:cubicBezTo>
                <a:lnTo>
                  <a:pt x="21372" y="7404"/>
                </a:lnTo>
                <a:cubicBezTo>
                  <a:pt x="21372" y="7347"/>
                  <a:pt x="21348" y="7300"/>
                  <a:pt x="21319" y="7300"/>
                </a:cubicBezTo>
                <a:close/>
                <a:moveTo>
                  <a:pt x="281" y="8029"/>
                </a:moveTo>
                <a:cubicBezTo>
                  <a:pt x="252" y="8029"/>
                  <a:pt x="228" y="8077"/>
                  <a:pt x="228" y="8134"/>
                </a:cubicBezTo>
                <a:lnTo>
                  <a:pt x="228" y="8354"/>
                </a:lnTo>
                <a:cubicBezTo>
                  <a:pt x="228" y="8412"/>
                  <a:pt x="252" y="8459"/>
                  <a:pt x="281" y="8459"/>
                </a:cubicBezTo>
                <a:cubicBezTo>
                  <a:pt x="311" y="8459"/>
                  <a:pt x="334" y="8412"/>
                  <a:pt x="334" y="8354"/>
                </a:cubicBezTo>
                <a:lnTo>
                  <a:pt x="334" y="8134"/>
                </a:lnTo>
                <a:cubicBezTo>
                  <a:pt x="334" y="8077"/>
                  <a:pt x="311" y="8029"/>
                  <a:pt x="281" y="8029"/>
                </a:cubicBezTo>
                <a:close/>
                <a:moveTo>
                  <a:pt x="596" y="8029"/>
                </a:moveTo>
                <a:cubicBezTo>
                  <a:pt x="567" y="8029"/>
                  <a:pt x="543" y="8077"/>
                  <a:pt x="543" y="8134"/>
                </a:cubicBezTo>
                <a:lnTo>
                  <a:pt x="543" y="8354"/>
                </a:lnTo>
                <a:cubicBezTo>
                  <a:pt x="543" y="8412"/>
                  <a:pt x="567" y="8459"/>
                  <a:pt x="596" y="8459"/>
                </a:cubicBezTo>
                <a:cubicBezTo>
                  <a:pt x="625" y="8459"/>
                  <a:pt x="649" y="8412"/>
                  <a:pt x="649" y="8354"/>
                </a:cubicBezTo>
                <a:lnTo>
                  <a:pt x="649" y="8134"/>
                </a:lnTo>
                <a:cubicBezTo>
                  <a:pt x="649" y="8077"/>
                  <a:pt x="625" y="8029"/>
                  <a:pt x="596" y="8029"/>
                </a:cubicBezTo>
                <a:close/>
                <a:moveTo>
                  <a:pt x="1446" y="8029"/>
                </a:moveTo>
                <a:cubicBezTo>
                  <a:pt x="1417" y="8029"/>
                  <a:pt x="1393" y="8077"/>
                  <a:pt x="1393" y="8134"/>
                </a:cubicBezTo>
                <a:lnTo>
                  <a:pt x="1393" y="8354"/>
                </a:lnTo>
                <a:cubicBezTo>
                  <a:pt x="1393" y="8412"/>
                  <a:pt x="1417" y="8459"/>
                  <a:pt x="1446" y="8459"/>
                </a:cubicBezTo>
                <a:cubicBezTo>
                  <a:pt x="1475" y="8459"/>
                  <a:pt x="1499" y="8412"/>
                  <a:pt x="1499" y="8354"/>
                </a:cubicBezTo>
                <a:lnTo>
                  <a:pt x="1499" y="8134"/>
                </a:lnTo>
                <a:cubicBezTo>
                  <a:pt x="1499" y="8077"/>
                  <a:pt x="1475" y="8029"/>
                  <a:pt x="1446" y="8029"/>
                </a:cubicBezTo>
                <a:close/>
                <a:moveTo>
                  <a:pt x="1760" y="8029"/>
                </a:moveTo>
                <a:cubicBezTo>
                  <a:pt x="1731" y="8029"/>
                  <a:pt x="1707" y="8077"/>
                  <a:pt x="1707" y="8134"/>
                </a:cubicBezTo>
                <a:lnTo>
                  <a:pt x="1707" y="8354"/>
                </a:lnTo>
                <a:cubicBezTo>
                  <a:pt x="1707" y="8412"/>
                  <a:pt x="1731" y="8459"/>
                  <a:pt x="1760" y="8459"/>
                </a:cubicBezTo>
                <a:cubicBezTo>
                  <a:pt x="1789" y="8459"/>
                  <a:pt x="1813" y="8412"/>
                  <a:pt x="1813" y="8354"/>
                </a:cubicBezTo>
                <a:lnTo>
                  <a:pt x="1813" y="8134"/>
                </a:lnTo>
                <a:cubicBezTo>
                  <a:pt x="1813" y="8077"/>
                  <a:pt x="1789" y="8029"/>
                  <a:pt x="1760" y="8029"/>
                </a:cubicBezTo>
                <a:close/>
                <a:moveTo>
                  <a:pt x="2610" y="8029"/>
                </a:moveTo>
                <a:cubicBezTo>
                  <a:pt x="2581" y="8029"/>
                  <a:pt x="2557" y="8077"/>
                  <a:pt x="2557" y="8134"/>
                </a:cubicBezTo>
                <a:lnTo>
                  <a:pt x="2557" y="8354"/>
                </a:lnTo>
                <a:cubicBezTo>
                  <a:pt x="2557" y="8412"/>
                  <a:pt x="2581" y="8459"/>
                  <a:pt x="2610" y="8459"/>
                </a:cubicBezTo>
                <a:cubicBezTo>
                  <a:pt x="2639" y="8459"/>
                  <a:pt x="2662" y="8412"/>
                  <a:pt x="2662" y="8354"/>
                </a:cubicBezTo>
                <a:lnTo>
                  <a:pt x="2662" y="8134"/>
                </a:lnTo>
                <a:cubicBezTo>
                  <a:pt x="2662" y="8077"/>
                  <a:pt x="2639" y="8029"/>
                  <a:pt x="2610" y="8029"/>
                </a:cubicBezTo>
                <a:close/>
                <a:moveTo>
                  <a:pt x="2924" y="8029"/>
                </a:moveTo>
                <a:cubicBezTo>
                  <a:pt x="2895" y="8029"/>
                  <a:pt x="2871" y="8077"/>
                  <a:pt x="2871" y="8134"/>
                </a:cubicBezTo>
                <a:lnTo>
                  <a:pt x="2871" y="8354"/>
                </a:lnTo>
                <a:cubicBezTo>
                  <a:pt x="2871" y="8412"/>
                  <a:pt x="2895" y="8459"/>
                  <a:pt x="2924" y="8459"/>
                </a:cubicBezTo>
                <a:cubicBezTo>
                  <a:pt x="2954" y="8459"/>
                  <a:pt x="2976" y="8412"/>
                  <a:pt x="2976" y="8354"/>
                </a:cubicBezTo>
                <a:lnTo>
                  <a:pt x="2976" y="8134"/>
                </a:lnTo>
                <a:cubicBezTo>
                  <a:pt x="2976" y="8077"/>
                  <a:pt x="2954" y="8029"/>
                  <a:pt x="2924" y="8029"/>
                </a:cubicBezTo>
                <a:close/>
                <a:moveTo>
                  <a:pt x="3773" y="8029"/>
                </a:moveTo>
                <a:cubicBezTo>
                  <a:pt x="3744" y="8029"/>
                  <a:pt x="3721" y="8077"/>
                  <a:pt x="3721" y="8134"/>
                </a:cubicBezTo>
                <a:lnTo>
                  <a:pt x="3721" y="8354"/>
                </a:lnTo>
                <a:cubicBezTo>
                  <a:pt x="3721" y="8412"/>
                  <a:pt x="3744" y="8459"/>
                  <a:pt x="3773" y="8459"/>
                </a:cubicBezTo>
                <a:cubicBezTo>
                  <a:pt x="3802" y="8459"/>
                  <a:pt x="3826" y="8412"/>
                  <a:pt x="3826" y="8354"/>
                </a:cubicBezTo>
                <a:lnTo>
                  <a:pt x="3826" y="8134"/>
                </a:lnTo>
                <a:cubicBezTo>
                  <a:pt x="3826" y="8077"/>
                  <a:pt x="3802" y="8029"/>
                  <a:pt x="3773" y="8029"/>
                </a:cubicBezTo>
                <a:close/>
                <a:moveTo>
                  <a:pt x="4088" y="8029"/>
                </a:moveTo>
                <a:cubicBezTo>
                  <a:pt x="4058" y="8029"/>
                  <a:pt x="4035" y="8077"/>
                  <a:pt x="4035" y="8134"/>
                </a:cubicBezTo>
                <a:lnTo>
                  <a:pt x="4035" y="8354"/>
                </a:lnTo>
                <a:cubicBezTo>
                  <a:pt x="4035" y="8412"/>
                  <a:pt x="4058" y="8459"/>
                  <a:pt x="4088" y="8459"/>
                </a:cubicBezTo>
                <a:cubicBezTo>
                  <a:pt x="4117" y="8459"/>
                  <a:pt x="4141" y="8412"/>
                  <a:pt x="4141" y="8354"/>
                </a:cubicBezTo>
                <a:lnTo>
                  <a:pt x="4141" y="8134"/>
                </a:lnTo>
                <a:cubicBezTo>
                  <a:pt x="4141" y="8077"/>
                  <a:pt x="4117" y="8029"/>
                  <a:pt x="4088" y="8029"/>
                </a:cubicBezTo>
                <a:close/>
                <a:moveTo>
                  <a:pt x="4937" y="8029"/>
                </a:moveTo>
                <a:cubicBezTo>
                  <a:pt x="4908" y="8029"/>
                  <a:pt x="4884" y="8077"/>
                  <a:pt x="4884" y="8134"/>
                </a:cubicBezTo>
                <a:lnTo>
                  <a:pt x="4884" y="8354"/>
                </a:lnTo>
                <a:cubicBezTo>
                  <a:pt x="4884" y="8412"/>
                  <a:pt x="4908" y="8459"/>
                  <a:pt x="4937" y="8459"/>
                </a:cubicBezTo>
                <a:cubicBezTo>
                  <a:pt x="4966" y="8459"/>
                  <a:pt x="4990" y="8412"/>
                  <a:pt x="4990" y="8354"/>
                </a:cubicBezTo>
                <a:lnTo>
                  <a:pt x="4990" y="8134"/>
                </a:lnTo>
                <a:cubicBezTo>
                  <a:pt x="4990" y="8077"/>
                  <a:pt x="4966" y="8029"/>
                  <a:pt x="4937" y="8029"/>
                </a:cubicBezTo>
                <a:close/>
                <a:moveTo>
                  <a:pt x="5252" y="8029"/>
                </a:moveTo>
                <a:cubicBezTo>
                  <a:pt x="5223" y="8029"/>
                  <a:pt x="5199" y="8077"/>
                  <a:pt x="5199" y="8134"/>
                </a:cubicBezTo>
                <a:lnTo>
                  <a:pt x="5199" y="8354"/>
                </a:lnTo>
                <a:cubicBezTo>
                  <a:pt x="5199" y="8412"/>
                  <a:pt x="5223" y="8459"/>
                  <a:pt x="5252" y="8459"/>
                </a:cubicBezTo>
                <a:cubicBezTo>
                  <a:pt x="5281" y="8459"/>
                  <a:pt x="5305" y="8412"/>
                  <a:pt x="5305" y="8354"/>
                </a:cubicBezTo>
                <a:lnTo>
                  <a:pt x="5305" y="8134"/>
                </a:lnTo>
                <a:cubicBezTo>
                  <a:pt x="5305" y="8077"/>
                  <a:pt x="5281" y="8029"/>
                  <a:pt x="5252" y="8029"/>
                </a:cubicBezTo>
                <a:close/>
                <a:moveTo>
                  <a:pt x="6102" y="8029"/>
                </a:moveTo>
                <a:cubicBezTo>
                  <a:pt x="6072" y="8029"/>
                  <a:pt x="6049" y="8077"/>
                  <a:pt x="6049" y="8134"/>
                </a:cubicBezTo>
                <a:lnTo>
                  <a:pt x="6049" y="8354"/>
                </a:lnTo>
                <a:cubicBezTo>
                  <a:pt x="6049" y="8412"/>
                  <a:pt x="6072" y="8459"/>
                  <a:pt x="6102" y="8459"/>
                </a:cubicBezTo>
                <a:cubicBezTo>
                  <a:pt x="6131" y="8459"/>
                  <a:pt x="6155" y="8412"/>
                  <a:pt x="6155" y="8354"/>
                </a:cubicBezTo>
                <a:lnTo>
                  <a:pt x="6155" y="8134"/>
                </a:lnTo>
                <a:cubicBezTo>
                  <a:pt x="6155" y="8077"/>
                  <a:pt x="6131" y="8029"/>
                  <a:pt x="6102" y="8029"/>
                </a:cubicBezTo>
                <a:close/>
                <a:moveTo>
                  <a:pt x="6416" y="8029"/>
                </a:moveTo>
                <a:cubicBezTo>
                  <a:pt x="6387" y="8029"/>
                  <a:pt x="6363" y="8077"/>
                  <a:pt x="6363" y="8134"/>
                </a:cubicBezTo>
                <a:lnTo>
                  <a:pt x="6363" y="8354"/>
                </a:lnTo>
                <a:cubicBezTo>
                  <a:pt x="6363" y="8412"/>
                  <a:pt x="6387" y="8459"/>
                  <a:pt x="6416" y="8459"/>
                </a:cubicBezTo>
                <a:cubicBezTo>
                  <a:pt x="6445" y="8459"/>
                  <a:pt x="6469" y="8412"/>
                  <a:pt x="6469" y="8354"/>
                </a:cubicBezTo>
                <a:lnTo>
                  <a:pt x="6469" y="8134"/>
                </a:lnTo>
                <a:cubicBezTo>
                  <a:pt x="6469" y="8077"/>
                  <a:pt x="6445" y="8029"/>
                  <a:pt x="6416" y="8029"/>
                </a:cubicBezTo>
                <a:close/>
                <a:moveTo>
                  <a:pt x="7266" y="8029"/>
                </a:moveTo>
                <a:cubicBezTo>
                  <a:pt x="7237" y="8029"/>
                  <a:pt x="7213" y="8077"/>
                  <a:pt x="7213" y="8134"/>
                </a:cubicBezTo>
                <a:lnTo>
                  <a:pt x="7213" y="8354"/>
                </a:lnTo>
                <a:cubicBezTo>
                  <a:pt x="7213" y="8412"/>
                  <a:pt x="7237" y="8459"/>
                  <a:pt x="7266" y="8459"/>
                </a:cubicBezTo>
                <a:cubicBezTo>
                  <a:pt x="7295" y="8459"/>
                  <a:pt x="7318" y="8412"/>
                  <a:pt x="7318" y="8354"/>
                </a:cubicBezTo>
                <a:lnTo>
                  <a:pt x="7318" y="8134"/>
                </a:lnTo>
                <a:cubicBezTo>
                  <a:pt x="7318" y="8077"/>
                  <a:pt x="7295" y="8029"/>
                  <a:pt x="7266" y="8029"/>
                </a:cubicBezTo>
                <a:close/>
                <a:moveTo>
                  <a:pt x="7580" y="8029"/>
                </a:moveTo>
                <a:cubicBezTo>
                  <a:pt x="7551" y="8029"/>
                  <a:pt x="7527" y="8077"/>
                  <a:pt x="7527" y="8134"/>
                </a:cubicBezTo>
                <a:lnTo>
                  <a:pt x="7527" y="8354"/>
                </a:lnTo>
                <a:cubicBezTo>
                  <a:pt x="7527" y="8412"/>
                  <a:pt x="7551" y="8459"/>
                  <a:pt x="7580" y="8459"/>
                </a:cubicBezTo>
                <a:cubicBezTo>
                  <a:pt x="7609" y="8459"/>
                  <a:pt x="7632" y="8412"/>
                  <a:pt x="7632" y="8354"/>
                </a:cubicBezTo>
                <a:lnTo>
                  <a:pt x="7632" y="8134"/>
                </a:lnTo>
                <a:cubicBezTo>
                  <a:pt x="7632" y="8077"/>
                  <a:pt x="7609" y="8029"/>
                  <a:pt x="7580" y="8029"/>
                </a:cubicBezTo>
                <a:close/>
                <a:moveTo>
                  <a:pt x="8429" y="8029"/>
                </a:moveTo>
                <a:cubicBezTo>
                  <a:pt x="8400" y="8029"/>
                  <a:pt x="8377" y="8077"/>
                  <a:pt x="8377" y="8134"/>
                </a:cubicBezTo>
                <a:lnTo>
                  <a:pt x="8377" y="8354"/>
                </a:lnTo>
                <a:cubicBezTo>
                  <a:pt x="8377" y="8412"/>
                  <a:pt x="8400" y="8459"/>
                  <a:pt x="8429" y="8459"/>
                </a:cubicBezTo>
                <a:cubicBezTo>
                  <a:pt x="8458" y="8459"/>
                  <a:pt x="8482" y="8412"/>
                  <a:pt x="8482" y="8354"/>
                </a:cubicBezTo>
                <a:lnTo>
                  <a:pt x="8482" y="8134"/>
                </a:lnTo>
                <a:cubicBezTo>
                  <a:pt x="8482" y="8077"/>
                  <a:pt x="8458" y="8029"/>
                  <a:pt x="8429" y="8029"/>
                </a:cubicBezTo>
                <a:close/>
                <a:moveTo>
                  <a:pt x="8744" y="8029"/>
                </a:moveTo>
                <a:cubicBezTo>
                  <a:pt x="8714" y="8029"/>
                  <a:pt x="8691" y="8077"/>
                  <a:pt x="8691" y="8134"/>
                </a:cubicBezTo>
                <a:lnTo>
                  <a:pt x="8691" y="8354"/>
                </a:lnTo>
                <a:cubicBezTo>
                  <a:pt x="8691" y="8412"/>
                  <a:pt x="8714" y="8459"/>
                  <a:pt x="8744" y="8459"/>
                </a:cubicBezTo>
                <a:cubicBezTo>
                  <a:pt x="8773" y="8459"/>
                  <a:pt x="8796" y="8412"/>
                  <a:pt x="8796" y="8354"/>
                </a:cubicBezTo>
                <a:lnTo>
                  <a:pt x="8796" y="8134"/>
                </a:lnTo>
                <a:cubicBezTo>
                  <a:pt x="8796" y="8077"/>
                  <a:pt x="8773" y="8029"/>
                  <a:pt x="8744" y="8029"/>
                </a:cubicBezTo>
                <a:close/>
                <a:moveTo>
                  <a:pt x="9593" y="8029"/>
                </a:moveTo>
                <a:cubicBezTo>
                  <a:pt x="9564" y="8029"/>
                  <a:pt x="9540" y="8077"/>
                  <a:pt x="9540" y="8134"/>
                </a:cubicBezTo>
                <a:lnTo>
                  <a:pt x="9540" y="8354"/>
                </a:lnTo>
                <a:cubicBezTo>
                  <a:pt x="9540" y="8412"/>
                  <a:pt x="9564" y="8459"/>
                  <a:pt x="9593" y="8459"/>
                </a:cubicBezTo>
                <a:cubicBezTo>
                  <a:pt x="9622" y="8459"/>
                  <a:pt x="9646" y="8412"/>
                  <a:pt x="9646" y="8354"/>
                </a:cubicBezTo>
                <a:lnTo>
                  <a:pt x="9646" y="8134"/>
                </a:lnTo>
                <a:cubicBezTo>
                  <a:pt x="9646" y="8077"/>
                  <a:pt x="9622" y="8029"/>
                  <a:pt x="9593" y="8029"/>
                </a:cubicBezTo>
                <a:close/>
                <a:moveTo>
                  <a:pt x="9908" y="8029"/>
                </a:moveTo>
                <a:cubicBezTo>
                  <a:pt x="9879" y="8029"/>
                  <a:pt x="9855" y="8077"/>
                  <a:pt x="9855" y="8134"/>
                </a:cubicBezTo>
                <a:lnTo>
                  <a:pt x="9855" y="8354"/>
                </a:lnTo>
                <a:cubicBezTo>
                  <a:pt x="9855" y="8412"/>
                  <a:pt x="9879" y="8459"/>
                  <a:pt x="9908" y="8459"/>
                </a:cubicBezTo>
                <a:cubicBezTo>
                  <a:pt x="9937" y="8459"/>
                  <a:pt x="9961" y="8412"/>
                  <a:pt x="9961" y="8354"/>
                </a:cubicBezTo>
                <a:lnTo>
                  <a:pt x="9961" y="8134"/>
                </a:lnTo>
                <a:cubicBezTo>
                  <a:pt x="9961" y="8077"/>
                  <a:pt x="9937" y="8029"/>
                  <a:pt x="9908" y="8029"/>
                </a:cubicBezTo>
                <a:close/>
                <a:moveTo>
                  <a:pt x="10758" y="8029"/>
                </a:moveTo>
                <a:cubicBezTo>
                  <a:pt x="10728" y="8029"/>
                  <a:pt x="10705" y="8077"/>
                  <a:pt x="10705" y="8134"/>
                </a:cubicBezTo>
                <a:lnTo>
                  <a:pt x="10705" y="8354"/>
                </a:lnTo>
                <a:cubicBezTo>
                  <a:pt x="10705" y="8412"/>
                  <a:pt x="10728" y="8459"/>
                  <a:pt x="10758" y="8459"/>
                </a:cubicBezTo>
                <a:cubicBezTo>
                  <a:pt x="10787" y="8459"/>
                  <a:pt x="10810" y="8412"/>
                  <a:pt x="10810" y="8354"/>
                </a:cubicBezTo>
                <a:lnTo>
                  <a:pt x="10810" y="8134"/>
                </a:lnTo>
                <a:cubicBezTo>
                  <a:pt x="10810" y="8077"/>
                  <a:pt x="10787" y="8029"/>
                  <a:pt x="10758" y="8029"/>
                </a:cubicBezTo>
                <a:close/>
                <a:moveTo>
                  <a:pt x="11072" y="8029"/>
                </a:moveTo>
                <a:cubicBezTo>
                  <a:pt x="11043" y="8029"/>
                  <a:pt x="11019" y="8077"/>
                  <a:pt x="11019" y="8134"/>
                </a:cubicBezTo>
                <a:lnTo>
                  <a:pt x="11019" y="8354"/>
                </a:lnTo>
                <a:cubicBezTo>
                  <a:pt x="11019" y="8412"/>
                  <a:pt x="11043" y="8459"/>
                  <a:pt x="11072" y="8459"/>
                </a:cubicBezTo>
                <a:cubicBezTo>
                  <a:pt x="11101" y="8459"/>
                  <a:pt x="11125" y="8412"/>
                  <a:pt x="11125" y="8354"/>
                </a:cubicBezTo>
                <a:lnTo>
                  <a:pt x="11125" y="8134"/>
                </a:lnTo>
                <a:cubicBezTo>
                  <a:pt x="11125" y="8077"/>
                  <a:pt x="11101" y="8029"/>
                  <a:pt x="11072" y="8029"/>
                </a:cubicBezTo>
                <a:close/>
                <a:moveTo>
                  <a:pt x="11922" y="8029"/>
                </a:moveTo>
                <a:cubicBezTo>
                  <a:pt x="11893" y="8029"/>
                  <a:pt x="11869" y="8077"/>
                  <a:pt x="11869" y="8134"/>
                </a:cubicBezTo>
                <a:lnTo>
                  <a:pt x="11869" y="8354"/>
                </a:lnTo>
                <a:cubicBezTo>
                  <a:pt x="11869" y="8412"/>
                  <a:pt x="11893" y="8459"/>
                  <a:pt x="11922" y="8459"/>
                </a:cubicBezTo>
                <a:cubicBezTo>
                  <a:pt x="11951" y="8459"/>
                  <a:pt x="11974" y="8412"/>
                  <a:pt x="11974" y="8354"/>
                </a:cubicBezTo>
                <a:lnTo>
                  <a:pt x="11974" y="8134"/>
                </a:lnTo>
                <a:cubicBezTo>
                  <a:pt x="11974" y="8077"/>
                  <a:pt x="11951" y="8029"/>
                  <a:pt x="11922" y="8029"/>
                </a:cubicBezTo>
                <a:close/>
                <a:moveTo>
                  <a:pt x="12236" y="8029"/>
                </a:moveTo>
                <a:cubicBezTo>
                  <a:pt x="12207" y="8029"/>
                  <a:pt x="12183" y="8077"/>
                  <a:pt x="12183" y="8134"/>
                </a:cubicBezTo>
                <a:lnTo>
                  <a:pt x="12183" y="8354"/>
                </a:lnTo>
                <a:cubicBezTo>
                  <a:pt x="12183" y="8412"/>
                  <a:pt x="12207" y="8459"/>
                  <a:pt x="12236" y="8459"/>
                </a:cubicBezTo>
                <a:cubicBezTo>
                  <a:pt x="12265" y="8459"/>
                  <a:pt x="12288" y="8412"/>
                  <a:pt x="12288" y="8354"/>
                </a:cubicBezTo>
                <a:lnTo>
                  <a:pt x="12288" y="8134"/>
                </a:lnTo>
                <a:cubicBezTo>
                  <a:pt x="12288" y="8077"/>
                  <a:pt x="12265" y="8029"/>
                  <a:pt x="12236" y="8029"/>
                </a:cubicBezTo>
                <a:close/>
                <a:moveTo>
                  <a:pt x="13085" y="8029"/>
                </a:moveTo>
                <a:cubicBezTo>
                  <a:pt x="13056" y="8029"/>
                  <a:pt x="13032" y="8077"/>
                  <a:pt x="13032" y="8134"/>
                </a:cubicBezTo>
                <a:lnTo>
                  <a:pt x="13032" y="8354"/>
                </a:lnTo>
                <a:cubicBezTo>
                  <a:pt x="13032" y="8412"/>
                  <a:pt x="13056" y="8459"/>
                  <a:pt x="13085" y="8459"/>
                </a:cubicBezTo>
                <a:cubicBezTo>
                  <a:pt x="13114" y="8459"/>
                  <a:pt x="13138" y="8412"/>
                  <a:pt x="13138" y="8354"/>
                </a:cubicBezTo>
                <a:lnTo>
                  <a:pt x="13138" y="8134"/>
                </a:lnTo>
                <a:cubicBezTo>
                  <a:pt x="13138" y="8077"/>
                  <a:pt x="13114" y="8029"/>
                  <a:pt x="13085" y="8029"/>
                </a:cubicBezTo>
                <a:close/>
                <a:moveTo>
                  <a:pt x="13399" y="8029"/>
                </a:moveTo>
                <a:cubicBezTo>
                  <a:pt x="13370" y="8029"/>
                  <a:pt x="13348" y="8077"/>
                  <a:pt x="13348" y="8134"/>
                </a:cubicBezTo>
                <a:lnTo>
                  <a:pt x="13348" y="8354"/>
                </a:lnTo>
                <a:cubicBezTo>
                  <a:pt x="13348" y="8412"/>
                  <a:pt x="13370" y="8459"/>
                  <a:pt x="13399" y="8459"/>
                </a:cubicBezTo>
                <a:cubicBezTo>
                  <a:pt x="13428" y="8459"/>
                  <a:pt x="13452" y="8412"/>
                  <a:pt x="13452" y="8354"/>
                </a:cubicBezTo>
                <a:lnTo>
                  <a:pt x="13452" y="8134"/>
                </a:lnTo>
                <a:cubicBezTo>
                  <a:pt x="13452" y="8077"/>
                  <a:pt x="13428" y="8029"/>
                  <a:pt x="13399" y="8029"/>
                </a:cubicBezTo>
                <a:close/>
                <a:moveTo>
                  <a:pt x="14249" y="8029"/>
                </a:moveTo>
                <a:cubicBezTo>
                  <a:pt x="14220" y="8029"/>
                  <a:pt x="14196" y="8077"/>
                  <a:pt x="14196" y="8134"/>
                </a:cubicBezTo>
                <a:lnTo>
                  <a:pt x="14196" y="8354"/>
                </a:lnTo>
                <a:cubicBezTo>
                  <a:pt x="14196" y="8412"/>
                  <a:pt x="14220" y="8459"/>
                  <a:pt x="14249" y="8459"/>
                </a:cubicBezTo>
                <a:cubicBezTo>
                  <a:pt x="14278" y="8459"/>
                  <a:pt x="14302" y="8412"/>
                  <a:pt x="14302" y="8354"/>
                </a:cubicBezTo>
                <a:lnTo>
                  <a:pt x="14302" y="8134"/>
                </a:lnTo>
                <a:cubicBezTo>
                  <a:pt x="14302" y="8077"/>
                  <a:pt x="14278" y="8029"/>
                  <a:pt x="14249" y="8029"/>
                </a:cubicBezTo>
                <a:close/>
                <a:moveTo>
                  <a:pt x="14564" y="8029"/>
                </a:moveTo>
                <a:cubicBezTo>
                  <a:pt x="14535" y="8029"/>
                  <a:pt x="14511" y="8077"/>
                  <a:pt x="14511" y="8134"/>
                </a:cubicBezTo>
                <a:lnTo>
                  <a:pt x="14511" y="8354"/>
                </a:lnTo>
                <a:cubicBezTo>
                  <a:pt x="14511" y="8412"/>
                  <a:pt x="14535" y="8459"/>
                  <a:pt x="14564" y="8459"/>
                </a:cubicBezTo>
                <a:cubicBezTo>
                  <a:pt x="14593" y="8459"/>
                  <a:pt x="14617" y="8412"/>
                  <a:pt x="14617" y="8354"/>
                </a:cubicBezTo>
                <a:lnTo>
                  <a:pt x="14617" y="8134"/>
                </a:lnTo>
                <a:cubicBezTo>
                  <a:pt x="14617" y="8077"/>
                  <a:pt x="14593" y="8029"/>
                  <a:pt x="14564" y="8029"/>
                </a:cubicBezTo>
                <a:close/>
                <a:moveTo>
                  <a:pt x="15413" y="8029"/>
                </a:moveTo>
                <a:cubicBezTo>
                  <a:pt x="15384" y="8029"/>
                  <a:pt x="15360" y="8077"/>
                  <a:pt x="15360" y="8134"/>
                </a:cubicBezTo>
                <a:lnTo>
                  <a:pt x="15360" y="8354"/>
                </a:lnTo>
                <a:cubicBezTo>
                  <a:pt x="15360" y="8412"/>
                  <a:pt x="15384" y="8459"/>
                  <a:pt x="15413" y="8459"/>
                </a:cubicBezTo>
                <a:cubicBezTo>
                  <a:pt x="15442" y="8459"/>
                  <a:pt x="15465" y="8412"/>
                  <a:pt x="15465" y="8354"/>
                </a:cubicBezTo>
                <a:lnTo>
                  <a:pt x="15465" y="8134"/>
                </a:lnTo>
                <a:cubicBezTo>
                  <a:pt x="15465" y="8077"/>
                  <a:pt x="15442" y="8029"/>
                  <a:pt x="15413" y="8029"/>
                </a:cubicBezTo>
                <a:close/>
                <a:moveTo>
                  <a:pt x="15728" y="8029"/>
                </a:moveTo>
                <a:cubicBezTo>
                  <a:pt x="15699" y="8029"/>
                  <a:pt x="15675" y="8077"/>
                  <a:pt x="15675" y="8134"/>
                </a:cubicBezTo>
                <a:lnTo>
                  <a:pt x="15675" y="8354"/>
                </a:lnTo>
                <a:cubicBezTo>
                  <a:pt x="15675" y="8412"/>
                  <a:pt x="15699" y="8459"/>
                  <a:pt x="15728" y="8459"/>
                </a:cubicBezTo>
                <a:cubicBezTo>
                  <a:pt x="15757" y="8459"/>
                  <a:pt x="15781" y="8412"/>
                  <a:pt x="15781" y="8354"/>
                </a:cubicBezTo>
                <a:lnTo>
                  <a:pt x="15781" y="8134"/>
                </a:lnTo>
                <a:cubicBezTo>
                  <a:pt x="15781" y="8077"/>
                  <a:pt x="15757" y="8029"/>
                  <a:pt x="15728" y="8029"/>
                </a:cubicBezTo>
                <a:close/>
                <a:moveTo>
                  <a:pt x="16578" y="8029"/>
                </a:moveTo>
                <a:cubicBezTo>
                  <a:pt x="16549" y="8029"/>
                  <a:pt x="16525" y="8077"/>
                  <a:pt x="16525" y="8134"/>
                </a:cubicBezTo>
                <a:lnTo>
                  <a:pt x="16525" y="8354"/>
                </a:lnTo>
                <a:cubicBezTo>
                  <a:pt x="16525" y="8412"/>
                  <a:pt x="16549" y="8459"/>
                  <a:pt x="16578" y="8459"/>
                </a:cubicBezTo>
                <a:cubicBezTo>
                  <a:pt x="16607" y="8459"/>
                  <a:pt x="16630" y="8412"/>
                  <a:pt x="16630" y="8354"/>
                </a:cubicBezTo>
                <a:lnTo>
                  <a:pt x="16630" y="8134"/>
                </a:lnTo>
                <a:cubicBezTo>
                  <a:pt x="16630" y="8077"/>
                  <a:pt x="16607" y="8029"/>
                  <a:pt x="16578" y="8029"/>
                </a:cubicBezTo>
                <a:close/>
                <a:moveTo>
                  <a:pt x="16892" y="8029"/>
                </a:moveTo>
                <a:cubicBezTo>
                  <a:pt x="16863" y="8029"/>
                  <a:pt x="16839" y="8077"/>
                  <a:pt x="16839" y="8134"/>
                </a:cubicBezTo>
                <a:lnTo>
                  <a:pt x="16839" y="8354"/>
                </a:lnTo>
                <a:cubicBezTo>
                  <a:pt x="16839" y="8412"/>
                  <a:pt x="16863" y="8459"/>
                  <a:pt x="16892" y="8459"/>
                </a:cubicBezTo>
                <a:cubicBezTo>
                  <a:pt x="16921" y="8459"/>
                  <a:pt x="16944" y="8412"/>
                  <a:pt x="16944" y="8354"/>
                </a:cubicBezTo>
                <a:lnTo>
                  <a:pt x="16944" y="8134"/>
                </a:lnTo>
                <a:cubicBezTo>
                  <a:pt x="16944" y="8077"/>
                  <a:pt x="16921" y="8029"/>
                  <a:pt x="16892" y="8029"/>
                </a:cubicBezTo>
                <a:close/>
                <a:moveTo>
                  <a:pt x="17741" y="8029"/>
                </a:moveTo>
                <a:cubicBezTo>
                  <a:pt x="17712" y="8029"/>
                  <a:pt x="17689" y="8077"/>
                  <a:pt x="17689" y="8134"/>
                </a:cubicBezTo>
                <a:lnTo>
                  <a:pt x="17689" y="8354"/>
                </a:lnTo>
                <a:cubicBezTo>
                  <a:pt x="17689" y="8412"/>
                  <a:pt x="17712" y="8459"/>
                  <a:pt x="17741" y="8459"/>
                </a:cubicBezTo>
                <a:cubicBezTo>
                  <a:pt x="17770" y="8459"/>
                  <a:pt x="17794" y="8412"/>
                  <a:pt x="17794" y="8354"/>
                </a:cubicBezTo>
                <a:lnTo>
                  <a:pt x="17794" y="8134"/>
                </a:lnTo>
                <a:cubicBezTo>
                  <a:pt x="17794" y="8077"/>
                  <a:pt x="17770" y="8029"/>
                  <a:pt x="17741" y="8029"/>
                </a:cubicBezTo>
                <a:close/>
                <a:moveTo>
                  <a:pt x="18055" y="8029"/>
                </a:moveTo>
                <a:cubicBezTo>
                  <a:pt x="18026" y="8029"/>
                  <a:pt x="18002" y="8077"/>
                  <a:pt x="18002" y="8134"/>
                </a:cubicBezTo>
                <a:lnTo>
                  <a:pt x="18002" y="8354"/>
                </a:lnTo>
                <a:cubicBezTo>
                  <a:pt x="18002" y="8412"/>
                  <a:pt x="18026" y="8459"/>
                  <a:pt x="18055" y="8459"/>
                </a:cubicBezTo>
                <a:cubicBezTo>
                  <a:pt x="18085" y="8459"/>
                  <a:pt x="18108" y="8412"/>
                  <a:pt x="18108" y="8354"/>
                </a:cubicBezTo>
                <a:lnTo>
                  <a:pt x="18108" y="8134"/>
                </a:lnTo>
                <a:cubicBezTo>
                  <a:pt x="18108" y="8077"/>
                  <a:pt x="18085" y="8029"/>
                  <a:pt x="18055" y="8029"/>
                </a:cubicBezTo>
                <a:close/>
                <a:moveTo>
                  <a:pt x="18905" y="8029"/>
                </a:moveTo>
                <a:cubicBezTo>
                  <a:pt x="18876" y="8029"/>
                  <a:pt x="18852" y="8077"/>
                  <a:pt x="18852" y="8134"/>
                </a:cubicBezTo>
                <a:lnTo>
                  <a:pt x="18852" y="8354"/>
                </a:lnTo>
                <a:cubicBezTo>
                  <a:pt x="18852" y="8412"/>
                  <a:pt x="18876" y="8459"/>
                  <a:pt x="18905" y="8459"/>
                </a:cubicBezTo>
                <a:cubicBezTo>
                  <a:pt x="18934" y="8459"/>
                  <a:pt x="18958" y="8412"/>
                  <a:pt x="18958" y="8354"/>
                </a:cubicBezTo>
                <a:lnTo>
                  <a:pt x="18958" y="8134"/>
                </a:lnTo>
                <a:cubicBezTo>
                  <a:pt x="18958" y="8077"/>
                  <a:pt x="18934" y="8029"/>
                  <a:pt x="18905" y="8029"/>
                </a:cubicBezTo>
                <a:close/>
                <a:moveTo>
                  <a:pt x="19220" y="8029"/>
                </a:moveTo>
                <a:cubicBezTo>
                  <a:pt x="19191" y="8029"/>
                  <a:pt x="19167" y="8077"/>
                  <a:pt x="19167" y="8134"/>
                </a:cubicBezTo>
                <a:lnTo>
                  <a:pt x="19167" y="8354"/>
                </a:lnTo>
                <a:cubicBezTo>
                  <a:pt x="19167" y="8412"/>
                  <a:pt x="19191" y="8459"/>
                  <a:pt x="19220" y="8459"/>
                </a:cubicBezTo>
                <a:cubicBezTo>
                  <a:pt x="19249" y="8459"/>
                  <a:pt x="19273" y="8412"/>
                  <a:pt x="19273" y="8354"/>
                </a:cubicBezTo>
                <a:lnTo>
                  <a:pt x="19273" y="8134"/>
                </a:lnTo>
                <a:cubicBezTo>
                  <a:pt x="19273" y="8077"/>
                  <a:pt x="19249" y="8029"/>
                  <a:pt x="19220" y="8029"/>
                </a:cubicBezTo>
                <a:close/>
                <a:moveTo>
                  <a:pt x="20069" y="8029"/>
                </a:moveTo>
                <a:cubicBezTo>
                  <a:pt x="20040" y="8029"/>
                  <a:pt x="20016" y="8077"/>
                  <a:pt x="20016" y="8134"/>
                </a:cubicBezTo>
                <a:lnTo>
                  <a:pt x="20016" y="8354"/>
                </a:lnTo>
                <a:cubicBezTo>
                  <a:pt x="20016" y="8412"/>
                  <a:pt x="20040" y="8459"/>
                  <a:pt x="20069" y="8459"/>
                </a:cubicBezTo>
                <a:cubicBezTo>
                  <a:pt x="20099" y="8459"/>
                  <a:pt x="20122" y="8412"/>
                  <a:pt x="20122" y="8354"/>
                </a:cubicBezTo>
                <a:lnTo>
                  <a:pt x="20122" y="8134"/>
                </a:lnTo>
                <a:cubicBezTo>
                  <a:pt x="20122" y="8077"/>
                  <a:pt x="20099" y="8029"/>
                  <a:pt x="20069" y="8029"/>
                </a:cubicBezTo>
                <a:close/>
                <a:moveTo>
                  <a:pt x="20384" y="8029"/>
                </a:moveTo>
                <a:cubicBezTo>
                  <a:pt x="20355" y="8029"/>
                  <a:pt x="20331" y="8077"/>
                  <a:pt x="20331" y="8134"/>
                </a:cubicBezTo>
                <a:lnTo>
                  <a:pt x="20331" y="8354"/>
                </a:lnTo>
                <a:cubicBezTo>
                  <a:pt x="20331" y="8412"/>
                  <a:pt x="20355" y="8459"/>
                  <a:pt x="20384" y="8459"/>
                </a:cubicBezTo>
                <a:cubicBezTo>
                  <a:pt x="20413" y="8459"/>
                  <a:pt x="20436" y="8412"/>
                  <a:pt x="20436" y="8354"/>
                </a:cubicBezTo>
                <a:lnTo>
                  <a:pt x="20436" y="8134"/>
                </a:lnTo>
                <a:cubicBezTo>
                  <a:pt x="20436" y="8077"/>
                  <a:pt x="20413" y="8029"/>
                  <a:pt x="20384" y="8029"/>
                </a:cubicBezTo>
                <a:close/>
                <a:moveTo>
                  <a:pt x="21234" y="8029"/>
                </a:moveTo>
                <a:cubicBezTo>
                  <a:pt x="21204" y="8029"/>
                  <a:pt x="21181" y="8077"/>
                  <a:pt x="21181" y="8134"/>
                </a:cubicBezTo>
                <a:lnTo>
                  <a:pt x="21181" y="8354"/>
                </a:lnTo>
                <a:cubicBezTo>
                  <a:pt x="21181" y="8412"/>
                  <a:pt x="21204" y="8459"/>
                  <a:pt x="21234" y="8459"/>
                </a:cubicBezTo>
                <a:cubicBezTo>
                  <a:pt x="21263" y="8459"/>
                  <a:pt x="21285" y="8412"/>
                  <a:pt x="21285" y="8354"/>
                </a:cubicBezTo>
                <a:lnTo>
                  <a:pt x="21285" y="8134"/>
                </a:lnTo>
                <a:cubicBezTo>
                  <a:pt x="21285" y="8077"/>
                  <a:pt x="21263" y="8029"/>
                  <a:pt x="21234" y="8029"/>
                </a:cubicBezTo>
                <a:close/>
                <a:moveTo>
                  <a:pt x="21547" y="8029"/>
                </a:moveTo>
                <a:cubicBezTo>
                  <a:pt x="21518" y="8029"/>
                  <a:pt x="21495" y="8077"/>
                  <a:pt x="21495" y="8134"/>
                </a:cubicBezTo>
                <a:lnTo>
                  <a:pt x="21495" y="8354"/>
                </a:lnTo>
                <a:cubicBezTo>
                  <a:pt x="21495" y="8412"/>
                  <a:pt x="21518" y="8459"/>
                  <a:pt x="21547" y="8459"/>
                </a:cubicBezTo>
                <a:cubicBezTo>
                  <a:pt x="21576" y="8459"/>
                  <a:pt x="21600" y="8412"/>
                  <a:pt x="21600" y="8354"/>
                </a:cubicBezTo>
                <a:lnTo>
                  <a:pt x="21600" y="8134"/>
                </a:lnTo>
                <a:cubicBezTo>
                  <a:pt x="21600" y="8077"/>
                  <a:pt x="21576" y="8029"/>
                  <a:pt x="21547" y="8029"/>
                </a:cubicBezTo>
                <a:close/>
                <a:moveTo>
                  <a:pt x="53" y="8759"/>
                </a:moveTo>
                <a:cubicBezTo>
                  <a:pt x="24" y="8759"/>
                  <a:pt x="0" y="8807"/>
                  <a:pt x="0" y="8864"/>
                </a:cubicBezTo>
                <a:lnTo>
                  <a:pt x="0" y="9084"/>
                </a:lnTo>
                <a:cubicBezTo>
                  <a:pt x="0" y="9142"/>
                  <a:pt x="24" y="9189"/>
                  <a:pt x="53" y="9189"/>
                </a:cubicBezTo>
                <a:cubicBezTo>
                  <a:pt x="82" y="9189"/>
                  <a:pt x="106" y="9142"/>
                  <a:pt x="106" y="9084"/>
                </a:cubicBezTo>
                <a:lnTo>
                  <a:pt x="106" y="8864"/>
                </a:lnTo>
                <a:cubicBezTo>
                  <a:pt x="106" y="8807"/>
                  <a:pt x="82" y="8759"/>
                  <a:pt x="53" y="8759"/>
                </a:cubicBezTo>
                <a:close/>
                <a:moveTo>
                  <a:pt x="367" y="8759"/>
                </a:moveTo>
                <a:cubicBezTo>
                  <a:pt x="338" y="8759"/>
                  <a:pt x="315" y="8807"/>
                  <a:pt x="315" y="8864"/>
                </a:cubicBezTo>
                <a:lnTo>
                  <a:pt x="315" y="9084"/>
                </a:lnTo>
                <a:cubicBezTo>
                  <a:pt x="315" y="9142"/>
                  <a:pt x="338" y="9189"/>
                  <a:pt x="367" y="9189"/>
                </a:cubicBezTo>
                <a:cubicBezTo>
                  <a:pt x="397" y="9189"/>
                  <a:pt x="420" y="9142"/>
                  <a:pt x="420" y="9084"/>
                </a:cubicBezTo>
                <a:lnTo>
                  <a:pt x="420" y="8864"/>
                </a:lnTo>
                <a:cubicBezTo>
                  <a:pt x="420" y="8807"/>
                  <a:pt x="397" y="8759"/>
                  <a:pt x="367" y="8759"/>
                </a:cubicBezTo>
                <a:close/>
                <a:moveTo>
                  <a:pt x="1217" y="8759"/>
                </a:moveTo>
                <a:cubicBezTo>
                  <a:pt x="1188" y="8759"/>
                  <a:pt x="1164" y="8807"/>
                  <a:pt x="1164" y="8864"/>
                </a:cubicBezTo>
                <a:lnTo>
                  <a:pt x="1164" y="9084"/>
                </a:lnTo>
                <a:cubicBezTo>
                  <a:pt x="1164" y="9142"/>
                  <a:pt x="1188" y="9189"/>
                  <a:pt x="1217" y="9189"/>
                </a:cubicBezTo>
                <a:cubicBezTo>
                  <a:pt x="1246" y="9189"/>
                  <a:pt x="1270" y="9142"/>
                  <a:pt x="1270" y="9084"/>
                </a:cubicBezTo>
                <a:lnTo>
                  <a:pt x="1270" y="8864"/>
                </a:lnTo>
                <a:cubicBezTo>
                  <a:pt x="1270" y="8807"/>
                  <a:pt x="1246" y="8759"/>
                  <a:pt x="1217" y="8759"/>
                </a:cubicBezTo>
                <a:close/>
                <a:moveTo>
                  <a:pt x="1532" y="8759"/>
                </a:moveTo>
                <a:cubicBezTo>
                  <a:pt x="1503" y="8759"/>
                  <a:pt x="1479" y="8807"/>
                  <a:pt x="1479" y="8864"/>
                </a:cubicBezTo>
                <a:lnTo>
                  <a:pt x="1479" y="9084"/>
                </a:lnTo>
                <a:cubicBezTo>
                  <a:pt x="1479" y="9142"/>
                  <a:pt x="1503" y="9189"/>
                  <a:pt x="1532" y="9189"/>
                </a:cubicBezTo>
                <a:cubicBezTo>
                  <a:pt x="1561" y="9189"/>
                  <a:pt x="1584" y="9142"/>
                  <a:pt x="1584" y="9084"/>
                </a:cubicBezTo>
                <a:lnTo>
                  <a:pt x="1584" y="8864"/>
                </a:lnTo>
                <a:cubicBezTo>
                  <a:pt x="1584" y="8807"/>
                  <a:pt x="1561" y="8759"/>
                  <a:pt x="1532" y="8759"/>
                </a:cubicBezTo>
                <a:close/>
                <a:moveTo>
                  <a:pt x="2380" y="8759"/>
                </a:moveTo>
                <a:cubicBezTo>
                  <a:pt x="2351" y="8759"/>
                  <a:pt x="2329" y="8807"/>
                  <a:pt x="2329" y="8864"/>
                </a:cubicBezTo>
                <a:lnTo>
                  <a:pt x="2329" y="9084"/>
                </a:lnTo>
                <a:cubicBezTo>
                  <a:pt x="2329" y="9142"/>
                  <a:pt x="2351" y="9189"/>
                  <a:pt x="2380" y="9189"/>
                </a:cubicBezTo>
                <a:cubicBezTo>
                  <a:pt x="2409" y="9189"/>
                  <a:pt x="2433" y="9142"/>
                  <a:pt x="2433" y="9084"/>
                </a:cubicBezTo>
                <a:lnTo>
                  <a:pt x="2433" y="8864"/>
                </a:lnTo>
                <a:cubicBezTo>
                  <a:pt x="2433" y="8807"/>
                  <a:pt x="2409" y="8759"/>
                  <a:pt x="2380" y="8759"/>
                </a:cubicBezTo>
                <a:close/>
                <a:moveTo>
                  <a:pt x="2695" y="8759"/>
                </a:moveTo>
                <a:cubicBezTo>
                  <a:pt x="2666" y="8759"/>
                  <a:pt x="2643" y="8807"/>
                  <a:pt x="2643" y="8864"/>
                </a:cubicBezTo>
                <a:lnTo>
                  <a:pt x="2643" y="9084"/>
                </a:lnTo>
                <a:cubicBezTo>
                  <a:pt x="2643" y="9142"/>
                  <a:pt x="2666" y="9189"/>
                  <a:pt x="2695" y="9189"/>
                </a:cubicBezTo>
                <a:cubicBezTo>
                  <a:pt x="2724" y="9189"/>
                  <a:pt x="2748" y="9142"/>
                  <a:pt x="2748" y="9084"/>
                </a:cubicBezTo>
                <a:lnTo>
                  <a:pt x="2748" y="8864"/>
                </a:lnTo>
                <a:cubicBezTo>
                  <a:pt x="2748" y="8807"/>
                  <a:pt x="2724" y="8759"/>
                  <a:pt x="2695" y="8759"/>
                </a:cubicBezTo>
                <a:close/>
                <a:moveTo>
                  <a:pt x="3545" y="8759"/>
                </a:moveTo>
                <a:cubicBezTo>
                  <a:pt x="3516" y="8759"/>
                  <a:pt x="3492" y="8807"/>
                  <a:pt x="3492" y="8864"/>
                </a:cubicBezTo>
                <a:lnTo>
                  <a:pt x="3492" y="9084"/>
                </a:lnTo>
                <a:cubicBezTo>
                  <a:pt x="3492" y="9142"/>
                  <a:pt x="3516" y="9189"/>
                  <a:pt x="3545" y="9189"/>
                </a:cubicBezTo>
                <a:cubicBezTo>
                  <a:pt x="3574" y="9189"/>
                  <a:pt x="3598" y="9142"/>
                  <a:pt x="3598" y="9084"/>
                </a:cubicBezTo>
                <a:lnTo>
                  <a:pt x="3598" y="8864"/>
                </a:lnTo>
                <a:cubicBezTo>
                  <a:pt x="3598" y="8807"/>
                  <a:pt x="3574" y="8759"/>
                  <a:pt x="3545" y="8759"/>
                </a:cubicBezTo>
                <a:close/>
                <a:moveTo>
                  <a:pt x="3859" y="8759"/>
                </a:moveTo>
                <a:cubicBezTo>
                  <a:pt x="3830" y="8759"/>
                  <a:pt x="3806" y="8807"/>
                  <a:pt x="3806" y="8864"/>
                </a:cubicBezTo>
                <a:lnTo>
                  <a:pt x="3806" y="9084"/>
                </a:lnTo>
                <a:cubicBezTo>
                  <a:pt x="3806" y="9142"/>
                  <a:pt x="3830" y="9189"/>
                  <a:pt x="3859" y="9189"/>
                </a:cubicBezTo>
                <a:cubicBezTo>
                  <a:pt x="3888" y="9189"/>
                  <a:pt x="3912" y="9142"/>
                  <a:pt x="3912" y="9084"/>
                </a:cubicBezTo>
                <a:lnTo>
                  <a:pt x="3912" y="8864"/>
                </a:lnTo>
                <a:cubicBezTo>
                  <a:pt x="3912" y="8807"/>
                  <a:pt x="3888" y="8759"/>
                  <a:pt x="3859" y="8759"/>
                </a:cubicBezTo>
                <a:close/>
                <a:moveTo>
                  <a:pt x="4709" y="8759"/>
                </a:moveTo>
                <a:cubicBezTo>
                  <a:pt x="4680" y="8759"/>
                  <a:pt x="4656" y="8807"/>
                  <a:pt x="4656" y="8864"/>
                </a:cubicBezTo>
                <a:lnTo>
                  <a:pt x="4656" y="9084"/>
                </a:lnTo>
                <a:cubicBezTo>
                  <a:pt x="4656" y="9142"/>
                  <a:pt x="4680" y="9189"/>
                  <a:pt x="4709" y="9189"/>
                </a:cubicBezTo>
                <a:cubicBezTo>
                  <a:pt x="4738" y="9189"/>
                  <a:pt x="4762" y="9142"/>
                  <a:pt x="4762" y="9084"/>
                </a:cubicBezTo>
                <a:lnTo>
                  <a:pt x="4762" y="8864"/>
                </a:lnTo>
                <a:cubicBezTo>
                  <a:pt x="4762" y="8807"/>
                  <a:pt x="4738" y="8759"/>
                  <a:pt x="4709" y="8759"/>
                </a:cubicBezTo>
                <a:close/>
                <a:moveTo>
                  <a:pt x="5023" y="8759"/>
                </a:moveTo>
                <a:cubicBezTo>
                  <a:pt x="4994" y="8759"/>
                  <a:pt x="4970" y="8807"/>
                  <a:pt x="4970" y="8864"/>
                </a:cubicBezTo>
                <a:lnTo>
                  <a:pt x="4970" y="9084"/>
                </a:lnTo>
                <a:cubicBezTo>
                  <a:pt x="4970" y="9142"/>
                  <a:pt x="4994" y="9189"/>
                  <a:pt x="5023" y="9189"/>
                </a:cubicBezTo>
                <a:cubicBezTo>
                  <a:pt x="5053" y="9189"/>
                  <a:pt x="5076" y="9142"/>
                  <a:pt x="5076" y="9084"/>
                </a:cubicBezTo>
                <a:lnTo>
                  <a:pt x="5076" y="8864"/>
                </a:lnTo>
                <a:cubicBezTo>
                  <a:pt x="5076" y="8807"/>
                  <a:pt x="5053" y="8759"/>
                  <a:pt x="5023" y="8759"/>
                </a:cubicBezTo>
                <a:close/>
                <a:moveTo>
                  <a:pt x="5873" y="8759"/>
                </a:moveTo>
                <a:cubicBezTo>
                  <a:pt x="5844" y="8759"/>
                  <a:pt x="5820" y="8807"/>
                  <a:pt x="5820" y="8864"/>
                </a:cubicBezTo>
                <a:lnTo>
                  <a:pt x="5820" y="9084"/>
                </a:lnTo>
                <a:cubicBezTo>
                  <a:pt x="5820" y="9142"/>
                  <a:pt x="5844" y="9189"/>
                  <a:pt x="5873" y="9189"/>
                </a:cubicBezTo>
                <a:cubicBezTo>
                  <a:pt x="5902" y="9189"/>
                  <a:pt x="5926" y="9142"/>
                  <a:pt x="5926" y="9084"/>
                </a:cubicBezTo>
                <a:lnTo>
                  <a:pt x="5926" y="8864"/>
                </a:lnTo>
                <a:cubicBezTo>
                  <a:pt x="5926" y="8807"/>
                  <a:pt x="5902" y="8759"/>
                  <a:pt x="5873" y="8759"/>
                </a:cubicBezTo>
                <a:close/>
                <a:moveTo>
                  <a:pt x="6188" y="8759"/>
                </a:moveTo>
                <a:cubicBezTo>
                  <a:pt x="6159" y="8759"/>
                  <a:pt x="6135" y="8807"/>
                  <a:pt x="6135" y="8864"/>
                </a:cubicBezTo>
                <a:lnTo>
                  <a:pt x="6135" y="9084"/>
                </a:lnTo>
                <a:cubicBezTo>
                  <a:pt x="6135" y="9142"/>
                  <a:pt x="6159" y="9189"/>
                  <a:pt x="6188" y="9189"/>
                </a:cubicBezTo>
                <a:cubicBezTo>
                  <a:pt x="6217" y="9189"/>
                  <a:pt x="6240" y="9142"/>
                  <a:pt x="6240" y="9084"/>
                </a:cubicBezTo>
                <a:lnTo>
                  <a:pt x="6240" y="8864"/>
                </a:lnTo>
                <a:cubicBezTo>
                  <a:pt x="6240" y="8807"/>
                  <a:pt x="6217" y="8759"/>
                  <a:pt x="6188" y="8759"/>
                </a:cubicBezTo>
                <a:close/>
                <a:moveTo>
                  <a:pt x="7036" y="8759"/>
                </a:moveTo>
                <a:cubicBezTo>
                  <a:pt x="7007" y="8759"/>
                  <a:pt x="6984" y="8807"/>
                  <a:pt x="6984" y="8864"/>
                </a:cubicBezTo>
                <a:lnTo>
                  <a:pt x="6984" y="9084"/>
                </a:lnTo>
                <a:cubicBezTo>
                  <a:pt x="6984" y="9142"/>
                  <a:pt x="7007" y="9189"/>
                  <a:pt x="7036" y="9189"/>
                </a:cubicBezTo>
                <a:cubicBezTo>
                  <a:pt x="7065" y="9189"/>
                  <a:pt x="7089" y="9142"/>
                  <a:pt x="7089" y="9084"/>
                </a:cubicBezTo>
                <a:lnTo>
                  <a:pt x="7089" y="8864"/>
                </a:lnTo>
                <a:cubicBezTo>
                  <a:pt x="7089" y="8807"/>
                  <a:pt x="7065" y="8759"/>
                  <a:pt x="7036" y="8759"/>
                </a:cubicBezTo>
                <a:close/>
                <a:moveTo>
                  <a:pt x="7351" y="8759"/>
                </a:moveTo>
                <a:cubicBezTo>
                  <a:pt x="7322" y="8759"/>
                  <a:pt x="7299" y="8807"/>
                  <a:pt x="7299" y="8864"/>
                </a:cubicBezTo>
                <a:lnTo>
                  <a:pt x="7299" y="9084"/>
                </a:lnTo>
                <a:cubicBezTo>
                  <a:pt x="7299" y="9142"/>
                  <a:pt x="7322" y="9189"/>
                  <a:pt x="7351" y="9189"/>
                </a:cubicBezTo>
                <a:cubicBezTo>
                  <a:pt x="7380" y="9189"/>
                  <a:pt x="7404" y="9142"/>
                  <a:pt x="7404" y="9084"/>
                </a:cubicBezTo>
                <a:lnTo>
                  <a:pt x="7404" y="8864"/>
                </a:lnTo>
                <a:cubicBezTo>
                  <a:pt x="7404" y="8807"/>
                  <a:pt x="7380" y="8759"/>
                  <a:pt x="7351" y="8759"/>
                </a:cubicBezTo>
                <a:close/>
                <a:moveTo>
                  <a:pt x="8201" y="8759"/>
                </a:moveTo>
                <a:cubicBezTo>
                  <a:pt x="8171" y="8759"/>
                  <a:pt x="8148" y="8807"/>
                  <a:pt x="8148" y="8864"/>
                </a:cubicBezTo>
                <a:lnTo>
                  <a:pt x="8148" y="9084"/>
                </a:lnTo>
                <a:cubicBezTo>
                  <a:pt x="8148" y="9142"/>
                  <a:pt x="8171" y="9189"/>
                  <a:pt x="8201" y="9189"/>
                </a:cubicBezTo>
                <a:cubicBezTo>
                  <a:pt x="8230" y="9189"/>
                  <a:pt x="8254" y="9142"/>
                  <a:pt x="8254" y="9084"/>
                </a:cubicBezTo>
                <a:lnTo>
                  <a:pt x="8254" y="8864"/>
                </a:lnTo>
                <a:cubicBezTo>
                  <a:pt x="8254" y="8807"/>
                  <a:pt x="8230" y="8759"/>
                  <a:pt x="8201" y="8759"/>
                </a:cubicBezTo>
                <a:close/>
                <a:moveTo>
                  <a:pt x="8515" y="8759"/>
                </a:moveTo>
                <a:cubicBezTo>
                  <a:pt x="8486" y="8759"/>
                  <a:pt x="8462" y="8807"/>
                  <a:pt x="8462" y="8864"/>
                </a:cubicBezTo>
                <a:lnTo>
                  <a:pt x="8462" y="9084"/>
                </a:lnTo>
                <a:cubicBezTo>
                  <a:pt x="8462" y="9142"/>
                  <a:pt x="8486" y="9189"/>
                  <a:pt x="8515" y="9189"/>
                </a:cubicBezTo>
                <a:cubicBezTo>
                  <a:pt x="8544" y="9189"/>
                  <a:pt x="8568" y="9142"/>
                  <a:pt x="8568" y="9084"/>
                </a:cubicBezTo>
                <a:lnTo>
                  <a:pt x="8568" y="8864"/>
                </a:lnTo>
                <a:cubicBezTo>
                  <a:pt x="8568" y="8807"/>
                  <a:pt x="8544" y="8759"/>
                  <a:pt x="8515" y="8759"/>
                </a:cubicBezTo>
                <a:close/>
                <a:moveTo>
                  <a:pt x="9365" y="8759"/>
                </a:moveTo>
                <a:cubicBezTo>
                  <a:pt x="9336" y="8759"/>
                  <a:pt x="9312" y="8807"/>
                  <a:pt x="9312" y="8864"/>
                </a:cubicBezTo>
                <a:lnTo>
                  <a:pt x="9312" y="9084"/>
                </a:lnTo>
                <a:cubicBezTo>
                  <a:pt x="9312" y="9142"/>
                  <a:pt x="9336" y="9189"/>
                  <a:pt x="9365" y="9189"/>
                </a:cubicBezTo>
                <a:cubicBezTo>
                  <a:pt x="9394" y="9189"/>
                  <a:pt x="9418" y="9142"/>
                  <a:pt x="9418" y="9084"/>
                </a:cubicBezTo>
                <a:lnTo>
                  <a:pt x="9418" y="8864"/>
                </a:lnTo>
                <a:cubicBezTo>
                  <a:pt x="9418" y="8807"/>
                  <a:pt x="9394" y="8759"/>
                  <a:pt x="9365" y="8759"/>
                </a:cubicBezTo>
                <a:close/>
                <a:moveTo>
                  <a:pt x="9679" y="8759"/>
                </a:moveTo>
                <a:cubicBezTo>
                  <a:pt x="9650" y="8759"/>
                  <a:pt x="9626" y="8807"/>
                  <a:pt x="9626" y="8864"/>
                </a:cubicBezTo>
                <a:lnTo>
                  <a:pt x="9626" y="9084"/>
                </a:lnTo>
                <a:cubicBezTo>
                  <a:pt x="9626" y="9142"/>
                  <a:pt x="9650" y="9189"/>
                  <a:pt x="9679" y="9189"/>
                </a:cubicBezTo>
                <a:cubicBezTo>
                  <a:pt x="9708" y="9189"/>
                  <a:pt x="9732" y="9142"/>
                  <a:pt x="9732" y="9084"/>
                </a:cubicBezTo>
                <a:lnTo>
                  <a:pt x="9732" y="8864"/>
                </a:lnTo>
                <a:cubicBezTo>
                  <a:pt x="9732" y="8807"/>
                  <a:pt x="9708" y="8759"/>
                  <a:pt x="9679" y="8759"/>
                </a:cubicBezTo>
                <a:close/>
                <a:moveTo>
                  <a:pt x="10529" y="8759"/>
                </a:moveTo>
                <a:cubicBezTo>
                  <a:pt x="10500" y="8759"/>
                  <a:pt x="10476" y="8807"/>
                  <a:pt x="10476" y="8864"/>
                </a:cubicBezTo>
                <a:lnTo>
                  <a:pt x="10476" y="9084"/>
                </a:lnTo>
                <a:cubicBezTo>
                  <a:pt x="10476" y="9142"/>
                  <a:pt x="10500" y="9189"/>
                  <a:pt x="10529" y="9189"/>
                </a:cubicBezTo>
                <a:cubicBezTo>
                  <a:pt x="10558" y="9189"/>
                  <a:pt x="10582" y="9142"/>
                  <a:pt x="10582" y="9084"/>
                </a:cubicBezTo>
                <a:lnTo>
                  <a:pt x="10582" y="8864"/>
                </a:lnTo>
                <a:cubicBezTo>
                  <a:pt x="10582" y="8807"/>
                  <a:pt x="10558" y="8759"/>
                  <a:pt x="10529" y="8759"/>
                </a:cubicBezTo>
                <a:close/>
                <a:moveTo>
                  <a:pt x="10844" y="8759"/>
                </a:moveTo>
                <a:cubicBezTo>
                  <a:pt x="10814" y="8759"/>
                  <a:pt x="10791" y="8807"/>
                  <a:pt x="10791" y="8864"/>
                </a:cubicBezTo>
                <a:lnTo>
                  <a:pt x="10791" y="9084"/>
                </a:lnTo>
                <a:cubicBezTo>
                  <a:pt x="10791" y="9142"/>
                  <a:pt x="10814" y="9189"/>
                  <a:pt x="10844" y="9189"/>
                </a:cubicBezTo>
                <a:cubicBezTo>
                  <a:pt x="10873" y="9189"/>
                  <a:pt x="10895" y="9142"/>
                  <a:pt x="10895" y="9084"/>
                </a:cubicBezTo>
                <a:lnTo>
                  <a:pt x="10895" y="8864"/>
                </a:lnTo>
                <a:cubicBezTo>
                  <a:pt x="10895" y="8807"/>
                  <a:pt x="10873" y="8759"/>
                  <a:pt x="10844" y="8759"/>
                </a:cubicBezTo>
                <a:close/>
                <a:moveTo>
                  <a:pt x="11692" y="8759"/>
                </a:moveTo>
                <a:cubicBezTo>
                  <a:pt x="11663" y="8759"/>
                  <a:pt x="11640" y="8807"/>
                  <a:pt x="11640" y="8864"/>
                </a:cubicBezTo>
                <a:lnTo>
                  <a:pt x="11640" y="9084"/>
                </a:lnTo>
                <a:cubicBezTo>
                  <a:pt x="11640" y="9142"/>
                  <a:pt x="11663" y="9189"/>
                  <a:pt x="11692" y="9189"/>
                </a:cubicBezTo>
                <a:cubicBezTo>
                  <a:pt x="11721" y="9189"/>
                  <a:pt x="11745" y="9142"/>
                  <a:pt x="11745" y="9084"/>
                </a:cubicBezTo>
                <a:lnTo>
                  <a:pt x="11745" y="8864"/>
                </a:lnTo>
                <a:cubicBezTo>
                  <a:pt x="11745" y="8807"/>
                  <a:pt x="11721" y="8759"/>
                  <a:pt x="11692" y="8759"/>
                </a:cubicBezTo>
                <a:close/>
                <a:moveTo>
                  <a:pt x="12007" y="8759"/>
                </a:moveTo>
                <a:cubicBezTo>
                  <a:pt x="11978" y="8759"/>
                  <a:pt x="11955" y="8807"/>
                  <a:pt x="11955" y="8864"/>
                </a:cubicBezTo>
                <a:lnTo>
                  <a:pt x="11955" y="9084"/>
                </a:lnTo>
                <a:cubicBezTo>
                  <a:pt x="11955" y="9142"/>
                  <a:pt x="11978" y="9189"/>
                  <a:pt x="12007" y="9189"/>
                </a:cubicBezTo>
                <a:cubicBezTo>
                  <a:pt x="12036" y="9189"/>
                  <a:pt x="12060" y="9142"/>
                  <a:pt x="12060" y="9084"/>
                </a:cubicBezTo>
                <a:lnTo>
                  <a:pt x="12060" y="8864"/>
                </a:lnTo>
                <a:cubicBezTo>
                  <a:pt x="12060" y="8807"/>
                  <a:pt x="12036" y="8759"/>
                  <a:pt x="12007" y="8759"/>
                </a:cubicBezTo>
                <a:close/>
                <a:moveTo>
                  <a:pt x="12856" y="8759"/>
                </a:moveTo>
                <a:cubicBezTo>
                  <a:pt x="12827" y="8759"/>
                  <a:pt x="12804" y="8807"/>
                  <a:pt x="12804" y="8864"/>
                </a:cubicBezTo>
                <a:lnTo>
                  <a:pt x="12804" y="9084"/>
                </a:lnTo>
                <a:cubicBezTo>
                  <a:pt x="12804" y="9142"/>
                  <a:pt x="12827" y="9189"/>
                  <a:pt x="12856" y="9189"/>
                </a:cubicBezTo>
                <a:cubicBezTo>
                  <a:pt x="12886" y="9189"/>
                  <a:pt x="12909" y="9142"/>
                  <a:pt x="12909" y="9084"/>
                </a:cubicBezTo>
                <a:lnTo>
                  <a:pt x="12909" y="8864"/>
                </a:lnTo>
                <a:cubicBezTo>
                  <a:pt x="12909" y="8807"/>
                  <a:pt x="12886" y="8759"/>
                  <a:pt x="12856" y="8759"/>
                </a:cubicBezTo>
                <a:close/>
                <a:moveTo>
                  <a:pt x="13171" y="8759"/>
                </a:moveTo>
                <a:cubicBezTo>
                  <a:pt x="13142" y="8759"/>
                  <a:pt x="13118" y="8807"/>
                  <a:pt x="13118" y="8864"/>
                </a:cubicBezTo>
                <a:lnTo>
                  <a:pt x="13118" y="9084"/>
                </a:lnTo>
                <a:cubicBezTo>
                  <a:pt x="13118" y="9142"/>
                  <a:pt x="13142" y="9189"/>
                  <a:pt x="13171" y="9189"/>
                </a:cubicBezTo>
                <a:cubicBezTo>
                  <a:pt x="13200" y="9189"/>
                  <a:pt x="13224" y="9142"/>
                  <a:pt x="13224" y="9084"/>
                </a:cubicBezTo>
                <a:lnTo>
                  <a:pt x="13224" y="8864"/>
                </a:lnTo>
                <a:cubicBezTo>
                  <a:pt x="13224" y="8807"/>
                  <a:pt x="13200" y="8759"/>
                  <a:pt x="13171" y="8759"/>
                </a:cubicBezTo>
                <a:close/>
                <a:moveTo>
                  <a:pt x="14021" y="8759"/>
                </a:moveTo>
                <a:cubicBezTo>
                  <a:pt x="13992" y="8759"/>
                  <a:pt x="13968" y="8807"/>
                  <a:pt x="13968" y="8864"/>
                </a:cubicBezTo>
                <a:lnTo>
                  <a:pt x="13968" y="9084"/>
                </a:lnTo>
                <a:cubicBezTo>
                  <a:pt x="13968" y="9142"/>
                  <a:pt x="13992" y="9189"/>
                  <a:pt x="14021" y="9189"/>
                </a:cubicBezTo>
                <a:cubicBezTo>
                  <a:pt x="14050" y="9189"/>
                  <a:pt x="14074" y="9142"/>
                  <a:pt x="14074" y="9084"/>
                </a:cubicBezTo>
                <a:lnTo>
                  <a:pt x="14074" y="8864"/>
                </a:lnTo>
                <a:cubicBezTo>
                  <a:pt x="14074" y="8807"/>
                  <a:pt x="14050" y="8759"/>
                  <a:pt x="14021" y="8759"/>
                </a:cubicBezTo>
                <a:close/>
                <a:moveTo>
                  <a:pt x="14335" y="8759"/>
                </a:moveTo>
                <a:cubicBezTo>
                  <a:pt x="14306" y="8759"/>
                  <a:pt x="14282" y="8807"/>
                  <a:pt x="14282" y="8864"/>
                </a:cubicBezTo>
                <a:lnTo>
                  <a:pt x="14282" y="9084"/>
                </a:lnTo>
                <a:cubicBezTo>
                  <a:pt x="14282" y="9142"/>
                  <a:pt x="14306" y="9189"/>
                  <a:pt x="14335" y="9189"/>
                </a:cubicBezTo>
                <a:cubicBezTo>
                  <a:pt x="14364" y="9189"/>
                  <a:pt x="14388" y="9142"/>
                  <a:pt x="14388" y="9084"/>
                </a:cubicBezTo>
                <a:lnTo>
                  <a:pt x="14388" y="8864"/>
                </a:lnTo>
                <a:cubicBezTo>
                  <a:pt x="14388" y="8807"/>
                  <a:pt x="14364" y="8759"/>
                  <a:pt x="14335" y="8759"/>
                </a:cubicBezTo>
                <a:close/>
                <a:moveTo>
                  <a:pt x="15185" y="8759"/>
                </a:moveTo>
                <a:cubicBezTo>
                  <a:pt x="15156" y="8759"/>
                  <a:pt x="15132" y="8807"/>
                  <a:pt x="15132" y="8864"/>
                </a:cubicBezTo>
                <a:lnTo>
                  <a:pt x="15132" y="9084"/>
                </a:lnTo>
                <a:cubicBezTo>
                  <a:pt x="15132" y="9142"/>
                  <a:pt x="15156" y="9189"/>
                  <a:pt x="15185" y="9189"/>
                </a:cubicBezTo>
                <a:cubicBezTo>
                  <a:pt x="15214" y="9189"/>
                  <a:pt x="15237" y="9142"/>
                  <a:pt x="15237" y="9084"/>
                </a:cubicBezTo>
                <a:lnTo>
                  <a:pt x="15237" y="8864"/>
                </a:lnTo>
                <a:cubicBezTo>
                  <a:pt x="15237" y="8807"/>
                  <a:pt x="15214" y="8759"/>
                  <a:pt x="15185" y="8759"/>
                </a:cubicBezTo>
                <a:close/>
                <a:moveTo>
                  <a:pt x="15500" y="8759"/>
                </a:moveTo>
                <a:cubicBezTo>
                  <a:pt x="15470" y="8759"/>
                  <a:pt x="15447" y="8807"/>
                  <a:pt x="15447" y="8864"/>
                </a:cubicBezTo>
                <a:lnTo>
                  <a:pt x="15447" y="9084"/>
                </a:lnTo>
                <a:cubicBezTo>
                  <a:pt x="15447" y="9142"/>
                  <a:pt x="15470" y="9189"/>
                  <a:pt x="15500" y="9189"/>
                </a:cubicBezTo>
                <a:cubicBezTo>
                  <a:pt x="15529" y="9189"/>
                  <a:pt x="15551" y="9142"/>
                  <a:pt x="15551" y="9084"/>
                </a:cubicBezTo>
                <a:lnTo>
                  <a:pt x="15551" y="8864"/>
                </a:lnTo>
                <a:cubicBezTo>
                  <a:pt x="15551" y="8807"/>
                  <a:pt x="15529" y="8759"/>
                  <a:pt x="15500" y="8759"/>
                </a:cubicBezTo>
                <a:close/>
                <a:moveTo>
                  <a:pt x="16349" y="8759"/>
                </a:moveTo>
                <a:cubicBezTo>
                  <a:pt x="16320" y="8759"/>
                  <a:pt x="16296" y="8807"/>
                  <a:pt x="16296" y="8864"/>
                </a:cubicBezTo>
                <a:lnTo>
                  <a:pt x="16296" y="9084"/>
                </a:lnTo>
                <a:cubicBezTo>
                  <a:pt x="16296" y="9142"/>
                  <a:pt x="16320" y="9189"/>
                  <a:pt x="16349" y="9189"/>
                </a:cubicBezTo>
                <a:cubicBezTo>
                  <a:pt x="16378" y="9189"/>
                  <a:pt x="16401" y="9142"/>
                  <a:pt x="16401" y="9084"/>
                </a:cubicBezTo>
                <a:lnTo>
                  <a:pt x="16401" y="8864"/>
                </a:lnTo>
                <a:cubicBezTo>
                  <a:pt x="16401" y="8807"/>
                  <a:pt x="16378" y="8759"/>
                  <a:pt x="16349" y="8759"/>
                </a:cubicBezTo>
                <a:close/>
                <a:moveTo>
                  <a:pt x="16663" y="8759"/>
                </a:moveTo>
                <a:cubicBezTo>
                  <a:pt x="16634" y="8759"/>
                  <a:pt x="16611" y="8807"/>
                  <a:pt x="16611" y="8864"/>
                </a:cubicBezTo>
                <a:lnTo>
                  <a:pt x="16611" y="9084"/>
                </a:lnTo>
                <a:cubicBezTo>
                  <a:pt x="16611" y="9142"/>
                  <a:pt x="16634" y="9189"/>
                  <a:pt x="16663" y="9189"/>
                </a:cubicBezTo>
                <a:cubicBezTo>
                  <a:pt x="16692" y="9189"/>
                  <a:pt x="16716" y="9142"/>
                  <a:pt x="16716" y="9084"/>
                </a:cubicBezTo>
                <a:lnTo>
                  <a:pt x="16716" y="8864"/>
                </a:lnTo>
                <a:cubicBezTo>
                  <a:pt x="16716" y="8807"/>
                  <a:pt x="16692" y="8759"/>
                  <a:pt x="16663" y="8759"/>
                </a:cubicBezTo>
                <a:close/>
                <a:moveTo>
                  <a:pt x="17512" y="8759"/>
                </a:moveTo>
                <a:cubicBezTo>
                  <a:pt x="17483" y="8759"/>
                  <a:pt x="17459" y="8807"/>
                  <a:pt x="17459" y="8864"/>
                </a:cubicBezTo>
                <a:lnTo>
                  <a:pt x="17459" y="9084"/>
                </a:lnTo>
                <a:cubicBezTo>
                  <a:pt x="17459" y="9142"/>
                  <a:pt x="17483" y="9189"/>
                  <a:pt x="17512" y="9189"/>
                </a:cubicBezTo>
                <a:cubicBezTo>
                  <a:pt x="17541" y="9189"/>
                  <a:pt x="17565" y="9142"/>
                  <a:pt x="17565" y="9084"/>
                </a:cubicBezTo>
                <a:lnTo>
                  <a:pt x="17565" y="8864"/>
                </a:lnTo>
                <a:cubicBezTo>
                  <a:pt x="17565" y="8807"/>
                  <a:pt x="17541" y="8759"/>
                  <a:pt x="17512" y="8759"/>
                </a:cubicBezTo>
                <a:close/>
                <a:moveTo>
                  <a:pt x="17827" y="8759"/>
                </a:moveTo>
                <a:cubicBezTo>
                  <a:pt x="17798" y="8759"/>
                  <a:pt x="17774" y="8807"/>
                  <a:pt x="17774" y="8864"/>
                </a:cubicBezTo>
                <a:lnTo>
                  <a:pt x="17774" y="9084"/>
                </a:lnTo>
                <a:cubicBezTo>
                  <a:pt x="17774" y="9142"/>
                  <a:pt x="17798" y="9189"/>
                  <a:pt x="17827" y="9189"/>
                </a:cubicBezTo>
                <a:cubicBezTo>
                  <a:pt x="17856" y="9189"/>
                  <a:pt x="17880" y="9142"/>
                  <a:pt x="17880" y="9084"/>
                </a:cubicBezTo>
                <a:lnTo>
                  <a:pt x="17880" y="8864"/>
                </a:lnTo>
                <a:cubicBezTo>
                  <a:pt x="17880" y="8807"/>
                  <a:pt x="17856" y="8759"/>
                  <a:pt x="17827" y="8759"/>
                </a:cubicBezTo>
                <a:close/>
                <a:moveTo>
                  <a:pt x="18677" y="8759"/>
                </a:moveTo>
                <a:cubicBezTo>
                  <a:pt x="18648" y="8759"/>
                  <a:pt x="18624" y="8807"/>
                  <a:pt x="18624" y="8864"/>
                </a:cubicBezTo>
                <a:lnTo>
                  <a:pt x="18624" y="9084"/>
                </a:lnTo>
                <a:cubicBezTo>
                  <a:pt x="18624" y="9142"/>
                  <a:pt x="18648" y="9189"/>
                  <a:pt x="18677" y="9189"/>
                </a:cubicBezTo>
                <a:cubicBezTo>
                  <a:pt x="18706" y="9189"/>
                  <a:pt x="18730" y="9142"/>
                  <a:pt x="18730" y="9084"/>
                </a:cubicBezTo>
                <a:lnTo>
                  <a:pt x="18730" y="8864"/>
                </a:lnTo>
                <a:cubicBezTo>
                  <a:pt x="18730" y="8807"/>
                  <a:pt x="18706" y="8759"/>
                  <a:pt x="18677" y="8759"/>
                </a:cubicBezTo>
                <a:close/>
                <a:moveTo>
                  <a:pt x="18991" y="8759"/>
                </a:moveTo>
                <a:cubicBezTo>
                  <a:pt x="18962" y="8759"/>
                  <a:pt x="18938" y="8807"/>
                  <a:pt x="18938" y="8864"/>
                </a:cubicBezTo>
                <a:lnTo>
                  <a:pt x="18938" y="9084"/>
                </a:lnTo>
                <a:cubicBezTo>
                  <a:pt x="18938" y="9142"/>
                  <a:pt x="18962" y="9189"/>
                  <a:pt x="18991" y="9189"/>
                </a:cubicBezTo>
                <a:cubicBezTo>
                  <a:pt x="19020" y="9189"/>
                  <a:pt x="19044" y="9142"/>
                  <a:pt x="19044" y="9084"/>
                </a:cubicBezTo>
                <a:lnTo>
                  <a:pt x="19044" y="8864"/>
                </a:lnTo>
                <a:cubicBezTo>
                  <a:pt x="19044" y="8807"/>
                  <a:pt x="19020" y="8759"/>
                  <a:pt x="18991" y="8759"/>
                </a:cubicBezTo>
                <a:close/>
                <a:moveTo>
                  <a:pt x="19841" y="8759"/>
                </a:moveTo>
                <a:cubicBezTo>
                  <a:pt x="19812" y="8759"/>
                  <a:pt x="19788" y="8807"/>
                  <a:pt x="19788" y="8864"/>
                </a:cubicBezTo>
                <a:lnTo>
                  <a:pt x="19788" y="9084"/>
                </a:lnTo>
                <a:cubicBezTo>
                  <a:pt x="19788" y="9142"/>
                  <a:pt x="19812" y="9189"/>
                  <a:pt x="19841" y="9189"/>
                </a:cubicBezTo>
                <a:cubicBezTo>
                  <a:pt x="19870" y="9189"/>
                  <a:pt x="19894" y="9142"/>
                  <a:pt x="19894" y="9084"/>
                </a:cubicBezTo>
                <a:lnTo>
                  <a:pt x="19894" y="8864"/>
                </a:lnTo>
                <a:cubicBezTo>
                  <a:pt x="19894" y="8807"/>
                  <a:pt x="19870" y="8759"/>
                  <a:pt x="19841" y="8759"/>
                </a:cubicBezTo>
                <a:close/>
                <a:moveTo>
                  <a:pt x="20155" y="8759"/>
                </a:moveTo>
                <a:cubicBezTo>
                  <a:pt x="20126" y="8759"/>
                  <a:pt x="20102" y="8807"/>
                  <a:pt x="20102" y="8864"/>
                </a:cubicBezTo>
                <a:lnTo>
                  <a:pt x="20102" y="9084"/>
                </a:lnTo>
                <a:cubicBezTo>
                  <a:pt x="20102" y="9142"/>
                  <a:pt x="20126" y="9189"/>
                  <a:pt x="20155" y="9189"/>
                </a:cubicBezTo>
                <a:cubicBezTo>
                  <a:pt x="20184" y="9189"/>
                  <a:pt x="20207" y="9142"/>
                  <a:pt x="20207" y="9084"/>
                </a:cubicBezTo>
                <a:lnTo>
                  <a:pt x="20207" y="8864"/>
                </a:lnTo>
                <a:cubicBezTo>
                  <a:pt x="20207" y="8807"/>
                  <a:pt x="20184" y="8759"/>
                  <a:pt x="20155" y="8759"/>
                </a:cubicBezTo>
                <a:close/>
                <a:moveTo>
                  <a:pt x="21004" y="8759"/>
                </a:moveTo>
                <a:cubicBezTo>
                  <a:pt x="20975" y="8759"/>
                  <a:pt x="20952" y="8807"/>
                  <a:pt x="20952" y="8864"/>
                </a:cubicBezTo>
                <a:lnTo>
                  <a:pt x="20952" y="9084"/>
                </a:lnTo>
                <a:cubicBezTo>
                  <a:pt x="20952" y="9142"/>
                  <a:pt x="20975" y="9189"/>
                  <a:pt x="21004" y="9189"/>
                </a:cubicBezTo>
                <a:cubicBezTo>
                  <a:pt x="21033" y="9189"/>
                  <a:pt x="21057" y="9142"/>
                  <a:pt x="21057" y="9084"/>
                </a:cubicBezTo>
                <a:lnTo>
                  <a:pt x="21057" y="8864"/>
                </a:lnTo>
                <a:cubicBezTo>
                  <a:pt x="21057" y="8807"/>
                  <a:pt x="21033" y="8759"/>
                  <a:pt x="21004" y="8759"/>
                </a:cubicBezTo>
                <a:close/>
                <a:moveTo>
                  <a:pt x="21319" y="8759"/>
                </a:moveTo>
                <a:cubicBezTo>
                  <a:pt x="21289" y="8759"/>
                  <a:pt x="21267" y="8807"/>
                  <a:pt x="21267" y="8864"/>
                </a:cubicBezTo>
                <a:lnTo>
                  <a:pt x="21267" y="9084"/>
                </a:lnTo>
                <a:cubicBezTo>
                  <a:pt x="21267" y="9142"/>
                  <a:pt x="21289" y="9189"/>
                  <a:pt x="21319" y="9189"/>
                </a:cubicBezTo>
                <a:cubicBezTo>
                  <a:pt x="21348" y="9189"/>
                  <a:pt x="21372" y="9142"/>
                  <a:pt x="21372" y="9084"/>
                </a:cubicBezTo>
                <a:lnTo>
                  <a:pt x="21372" y="8864"/>
                </a:lnTo>
                <a:cubicBezTo>
                  <a:pt x="21372" y="8807"/>
                  <a:pt x="21348" y="8759"/>
                  <a:pt x="21319" y="8759"/>
                </a:cubicBezTo>
                <a:close/>
                <a:moveTo>
                  <a:pt x="281" y="9489"/>
                </a:moveTo>
                <a:cubicBezTo>
                  <a:pt x="252" y="9489"/>
                  <a:pt x="228" y="9536"/>
                  <a:pt x="228" y="9594"/>
                </a:cubicBezTo>
                <a:lnTo>
                  <a:pt x="228" y="9814"/>
                </a:lnTo>
                <a:cubicBezTo>
                  <a:pt x="228" y="9871"/>
                  <a:pt x="252" y="9919"/>
                  <a:pt x="281" y="9919"/>
                </a:cubicBezTo>
                <a:cubicBezTo>
                  <a:pt x="311" y="9919"/>
                  <a:pt x="334" y="9871"/>
                  <a:pt x="334" y="9814"/>
                </a:cubicBezTo>
                <a:lnTo>
                  <a:pt x="334" y="9594"/>
                </a:lnTo>
                <a:cubicBezTo>
                  <a:pt x="334" y="9536"/>
                  <a:pt x="311" y="9489"/>
                  <a:pt x="281" y="9489"/>
                </a:cubicBezTo>
                <a:close/>
                <a:moveTo>
                  <a:pt x="596" y="9489"/>
                </a:moveTo>
                <a:cubicBezTo>
                  <a:pt x="567" y="9489"/>
                  <a:pt x="543" y="9536"/>
                  <a:pt x="543" y="9594"/>
                </a:cubicBezTo>
                <a:lnTo>
                  <a:pt x="543" y="9814"/>
                </a:lnTo>
                <a:cubicBezTo>
                  <a:pt x="543" y="9871"/>
                  <a:pt x="567" y="9919"/>
                  <a:pt x="596" y="9919"/>
                </a:cubicBezTo>
                <a:cubicBezTo>
                  <a:pt x="625" y="9919"/>
                  <a:pt x="649" y="9871"/>
                  <a:pt x="649" y="9814"/>
                </a:cubicBezTo>
                <a:lnTo>
                  <a:pt x="649" y="9594"/>
                </a:lnTo>
                <a:cubicBezTo>
                  <a:pt x="649" y="9536"/>
                  <a:pt x="625" y="9489"/>
                  <a:pt x="596" y="9489"/>
                </a:cubicBezTo>
                <a:close/>
                <a:moveTo>
                  <a:pt x="1446" y="9489"/>
                </a:moveTo>
                <a:cubicBezTo>
                  <a:pt x="1417" y="9489"/>
                  <a:pt x="1393" y="9536"/>
                  <a:pt x="1393" y="9594"/>
                </a:cubicBezTo>
                <a:lnTo>
                  <a:pt x="1393" y="9814"/>
                </a:lnTo>
                <a:cubicBezTo>
                  <a:pt x="1393" y="9871"/>
                  <a:pt x="1417" y="9919"/>
                  <a:pt x="1446" y="9919"/>
                </a:cubicBezTo>
                <a:cubicBezTo>
                  <a:pt x="1475" y="9919"/>
                  <a:pt x="1499" y="9871"/>
                  <a:pt x="1499" y="9814"/>
                </a:cubicBezTo>
                <a:lnTo>
                  <a:pt x="1499" y="9594"/>
                </a:lnTo>
                <a:cubicBezTo>
                  <a:pt x="1499" y="9536"/>
                  <a:pt x="1475" y="9489"/>
                  <a:pt x="1446" y="9489"/>
                </a:cubicBezTo>
                <a:close/>
                <a:moveTo>
                  <a:pt x="1760" y="9489"/>
                </a:moveTo>
                <a:cubicBezTo>
                  <a:pt x="1731" y="9489"/>
                  <a:pt x="1707" y="9536"/>
                  <a:pt x="1707" y="9594"/>
                </a:cubicBezTo>
                <a:lnTo>
                  <a:pt x="1707" y="9814"/>
                </a:lnTo>
                <a:cubicBezTo>
                  <a:pt x="1707" y="9871"/>
                  <a:pt x="1731" y="9919"/>
                  <a:pt x="1760" y="9919"/>
                </a:cubicBezTo>
                <a:cubicBezTo>
                  <a:pt x="1789" y="9919"/>
                  <a:pt x="1813" y="9871"/>
                  <a:pt x="1813" y="9814"/>
                </a:cubicBezTo>
                <a:lnTo>
                  <a:pt x="1813" y="9594"/>
                </a:lnTo>
                <a:cubicBezTo>
                  <a:pt x="1813" y="9536"/>
                  <a:pt x="1789" y="9489"/>
                  <a:pt x="1760" y="9489"/>
                </a:cubicBezTo>
                <a:close/>
                <a:moveTo>
                  <a:pt x="2610" y="9489"/>
                </a:moveTo>
                <a:cubicBezTo>
                  <a:pt x="2581" y="9489"/>
                  <a:pt x="2557" y="9536"/>
                  <a:pt x="2557" y="9594"/>
                </a:cubicBezTo>
                <a:lnTo>
                  <a:pt x="2557" y="9814"/>
                </a:lnTo>
                <a:cubicBezTo>
                  <a:pt x="2557" y="9871"/>
                  <a:pt x="2581" y="9919"/>
                  <a:pt x="2610" y="9919"/>
                </a:cubicBezTo>
                <a:cubicBezTo>
                  <a:pt x="2639" y="9919"/>
                  <a:pt x="2662" y="9871"/>
                  <a:pt x="2662" y="9814"/>
                </a:cubicBezTo>
                <a:lnTo>
                  <a:pt x="2662" y="9594"/>
                </a:lnTo>
                <a:cubicBezTo>
                  <a:pt x="2662" y="9536"/>
                  <a:pt x="2639" y="9489"/>
                  <a:pt x="2610" y="9489"/>
                </a:cubicBezTo>
                <a:close/>
                <a:moveTo>
                  <a:pt x="2924" y="9489"/>
                </a:moveTo>
                <a:cubicBezTo>
                  <a:pt x="2895" y="9489"/>
                  <a:pt x="2871" y="9536"/>
                  <a:pt x="2871" y="9594"/>
                </a:cubicBezTo>
                <a:lnTo>
                  <a:pt x="2871" y="9814"/>
                </a:lnTo>
                <a:cubicBezTo>
                  <a:pt x="2871" y="9871"/>
                  <a:pt x="2895" y="9919"/>
                  <a:pt x="2924" y="9919"/>
                </a:cubicBezTo>
                <a:cubicBezTo>
                  <a:pt x="2954" y="9919"/>
                  <a:pt x="2976" y="9871"/>
                  <a:pt x="2976" y="9814"/>
                </a:cubicBezTo>
                <a:lnTo>
                  <a:pt x="2976" y="9594"/>
                </a:lnTo>
                <a:cubicBezTo>
                  <a:pt x="2976" y="9536"/>
                  <a:pt x="2954" y="9489"/>
                  <a:pt x="2924" y="9489"/>
                </a:cubicBezTo>
                <a:close/>
                <a:moveTo>
                  <a:pt x="3773" y="9489"/>
                </a:moveTo>
                <a:cubicBezTo>
                  <a:pt x="3744" y="9489"/>
                  <a:pt x="3721" y="9536"/>
                  <a:pt x="3721" y="9594"/>
                </a:cubicBezTo>
                <a:lnTo>
                  <a:pt x="3721" y="9814"/>
                </a:lnTo>
                <a:cubicBezTo>
                  <a:pt x="3721" y="9871"/>
                  <a:pt x="3744" y="9919"/>
                  <a:pt x="3773" y="9919"/>
                </a:cubicBezTo>
                <a:cubicBezTo>
                  <a:pt x="3802" y="9919"/>
                  <a:pt x="3826" y="9871"/>
                  <a:pt x="3826" y="9814"/>
                </a:cubicBezTo>
                <a:lnTo>
                  <a:pt x="3826" y="9594"/>
                </a:lnTo>
                <a:cubicBezTo>
                  <a:pt x="3826" y="9536"/>
                  <a:pt x="3802" y="9489"/>
                  <a:pt x="3773" y="9489"/>
                </a:cubicBezTo>
                <a:close/>
                <a:moveTo>
                  <a:pt x="4088" y="9489"/>
                </a:moveTo>
                <a:cubicBezTo>
                  <a:pt x="4058" y="9489"/>
                  <a:pt x="4035" y="9536"/>
                  <a:pt x="4035" y="9594"/>
                </a:cubicBezTo>
                <a:lnTo>
                  <a:pt x="4035" y="9814"/>
                </a:lnTo>
                <a:cubicBezTo>
                  <a:pt x="4035" y="9871"/>
                  <a:pt x="4058" y="9919"/>
                  <a:pt x="4088" y="9919"/>
                </a:cubicBezTo>
                <a:cubicBezTo>
                  <a:pt x="4117" y="9919"/>
                  <a:pt x="4141" y="9871"/>
                  <a:pt x="4141" y="9814"/>
                </a:cubicBezTo>
                <a:lnTo>
                  <a:pt x="4141" y="9594"/>
                </a:lnTo>
                <a:cubicBezTo>
                  <a:pt x="4141" y="9536"/>
                  <a:pt x="4117" y="9489"/>
                  <a:pt x="4088" y="9489"/>
                </a:cubicBezTo>
                <a:close/>
                <a:moveTo>
                  <a:pt x="4937" y="9489"/>
                </a:moveTo>
                <a:cubicBezTo>
                  <a:pt x="4908" y="9489"/>
                  <a:pt x="4884" y="9536"/>
                  <a:pt x="4884" y="9594"/>
                </a:cubicBezTo>
                <a:lnTo>
                  <a:pt x="4884" y="9814"/>
                </a:lnTo>
                <a:cubicBezTo>
                  <a:pt x="4884" y="9871"/>
                  <a:pt x="4908" y="9919"/>
                  <a:pt x="4937" y="9919"/>
                </a:cubicBezTo>
                <a:cubicBezTo>
                  <a:pt x="4966" y="9919"/>
                  <a:pt x="4990" y="9871"/>
                  <a:pt x="4990" y="9814"/>
                </a:cubicBezTo>
                <a:lnTo>
                  <a:pt x="4990" y="9594"/>
                </a:lnTo>
                <a:cubicBezTo>
                  <a:pt x="4990" y="9536"/>
                  <a:pt x="4966" y="9489"/>
                  <a:pt x="4937" y="9489"/>
                </a:cubicBezTo>
                <a:close/>
                <a:moveTo>
                  <a:pt x="5252" y="9489"/>
                </a:moveTo>
                <a:cubicBezTo>
                  <a:pt x="5223" y="9489"/>
                  <a:pt x="5199" y="9536"/>
                  <a:pt x="5199" y="9594"/>
                </a:cubicBezTo>
                <a:lnTo>
                  <a:pt x="5199" y="9814"/>
                </a:lnTo>
                <a:cubicBezTo>
                  <a:pt x="5199" y="9871"/>
                  <a:pt x="5223" y="9919"/>
                  <a:pt x="5252" y="9919"/>
                </a:cubicBezTo>
                <a:cubicBezTo>
                  <a:pt x="5281" y="9919"/>
                  <a:pt x="5305" y="9871"/>
                  <a:pt x="5305" y="9814"/>
                </a:cubicBezTo>
                <a:lnTo>
                  <a:pt x="5305" y="9594"/>
                </a:lnTo>
                <a:cubicBezTo>
                  <a:pt x="5305" y="9536"/>
                  <a:pt x="5281" y="9489"/>
                  <a:pt x="5252" y="9489"/>
                </a:cubicBezTo>
                <a:close/>
                <a:moveTo>
                  <a:pt x="6102" y="9489"/>
                </a:moveTo>
                <a:cubicBezTo>
                  <a:pt x="6072" y="9489"/>
                  <a:pt x="6049" y="9536"/>
                  <a:pt x="6049" y="9594"/>
                </a:cubicBezTo>
                <a:lnTo>
                  <a:pt x="6049" y="9814"/>
                </a:lnTo>
                <a:cubicBezTo>
                  <a:pt x="6049" y="9871"/>
                  <a:pt x="6072" y="9919"/>
                  <a:pt x="6102" y="9919"/>
                </a:cubicBezTo>
                <a:cubicBezTo>
                  <a:pt x="6131" y="9919"/>
                  <a:pt x="6155" y="9871"/>
                  <a:pt x="6155" y="9814"/>
                </a:cubicBezTo>
                <a:lnTo>
                  <a:pt x="6155" y="9594"/>
                </a:lnTo>
                <a:cubicBezTo>
                  <a:pt x="6155" y="9536"/>
                  <a:pt x="6131" y="9489"/>
                  <a:pt x="6102" y="9489"/>
                </a:cubicBezTo>
                <a:close/>
                <a:moveTo>
                  <a:pt x="6416" y="9489"/>
                </a:moveTo>
                <a:cubicBezTo>
                  <a:pt x="6387" y="9489"/>
                  <a:pt x="6363" y="9536"/>
                  <a:pt x="6363" y="9594"/>
                </a:cubicBezTo>
                <a:lnTo>
                  <a:pt x="6363" y="9814"/>
                </a:lnTo>
                <a:cubicBezTo>
                  <a:pt x="6363" y="9871"/>
                  <a:pt x="6387" y="9919"/>
                  <a:pt x="6416" y="9919"/>
                </a:cubicBezTo>
                <a:cubicBezTo>
                  <a:pt x="6445" y="9919"/>
                  <a:pt x="6469" y="9871"/>
                  <a:pt x="6469" y="9814"/>
                </a:cubicBezTo>
                <a:lnTo>
                  <a:pt x="6469" y="9594"/>
                </a:lnTo>
                <a:cubicBezTo>
                  <a:pt x="6469" y="9536"/>
                  <a:pt x="6445" y="9489"/>
                  <a:pt x="6416" y="9489"/>
                </a:cubicBezTo>
                <a:close/>
                <a:moveTo>
                  <a:pt x="7266" y="9489"/>
                </a:moveTo>
                <a:cubicBezTo>
                  <a:pt x="7237" y="9489"/>
                  <a:pt x="7213" y="9536"/>
                  <a:pt x="7213" y="9594"/>
                </a:cubicBezTo>
                <a:lnTo>
                  <a:pt x="7213" y="9814"/>
                </a:lnTo>
                <a:cubicBezTo>
                  <a:pt x="7213" y="9871"/>
                  <a:pt x="7237" y="9919"/>
                  <a:pt x="7266" y="9919"/>
                </a:cubicBezTo>
                <a:cubicBezTo>
                  <a:pt x="7295" y="9919"/>
                  <a:pt x="7318" y="9871"/>
                  <a:pt x="7318" y="9814"/>
                </a:cubicBezTo>
                <a:lnTo>
                  <a:pt x="7318" y="9594"/>
                </a:lnTo>
                <a:cubicBezTo>
                  <a:pt x="7318" y="9536"/>
                  <a:pt x="7295" y="9489"/>
                  <a:pt x="7266" y="9489"/>
                </a:cubicBezTo>
                <a:close/>
                <a:moveTo>
                  <a:pt x="7580" y="9489"/>
                </a:moveTo>
                <a:cubicBezTo>
                  <a:pt x="7551" y="9489"/>
                  <a:pt x="7527" y="9536"/>
                  <a:pt x="7527" y="9594"/>
                </a:cubicBezTo>
                <a:lnTo>
                  <a:pt x="7527" y="9814"/>
                </a:lnTo>
                <a:cubicBezTo>
                  <a:pt x="7527" y="9871"/>
                  <a:pt x="7551" y="9919"/>
                  <a:pt x="7580" y="9919"/>
                </a:cubicBezTo>
                <a:cubicBezTo>
                  <a:pt x="7609" y="9919"/>
                  <a:pt x="7632" y="9871"/>
                  <a:pt x="7632" y="9814"/>
                </a:cubicBezTo>
                <a:lnTo>
                  <a:pt x="7632" y="9594"/>
                </a:lnTo>
                <a:cubicBezTo>
                  <a:pt x="7632" y="9536"/>
                  <a:pt x="7609" y="9489"/>
                  <a:pt x="7580" y="9489"/>
                </a:cubicBezTo>
                <a:close/>
                <a:moveTo>
                  <a:pt x="8429" y="9489"/>
                </a:moveTo>
                <a:cubicBezTo>
                  <a:pt x="8400" y="9489"/>
                  <a:pt x="8377" y="9536"/>
                  <a:pt x="8377" y="9594"/>
                </a:cubicBezTo>
                <a:lnTo>
                  <a:pt x="8377" y="9814"/>
                </a:lnTo>
                <a:cubicBezTo>
                  <a:pt x="8377" y="9871"/>
                  <a:pt x="8400" y="9919"/>
                  <a:pt x="8429" y="9919"/>
                </a:cubicBezTo>
                <a:cubicBezTo>
                  <a:pt x="8458" y="9919"/>
                  <a:pt x="8482" y="9871"/>
                  <a:pt x="8482" y="9814"/>
                </a:cubicBezTo>
                <a:lnTo>
                  <a:pt x="8482" y="9594"/>
                </a:lnTo>
                <a:cubicBezTo>
                  <a:pt x="8482" y="9536"/>
                  <a:pt x="8458" y="9489"/>
                  <a:pt x="8429" y="9489"/>
                </a:cubicBezTo>
                <a:close/>
                <a:moveTo>
                  <a:pt x="8744" y="9489"/>
                </a:moveTo>
                <a:cubicBezTo>
                  <a:pt x="8714" y="9489"/>
                  <a:pt x="8691" y="9536"/>
                  <a:pt x="8691" y="9594"/>
                </a:cubicBezTo>
                <a:lnTo>
                  <a:pt x="8691" y="9814"/>
                </a:lnTo>
                <a:cubicBezTo>
                  <a:pt x="8691" y="9871"/>
                  <a:pt x="8714" y="9919"/>
                  <a:pt x="8744" y="9919"/>
                </a:cubicBezTo>
                <a:cubicBezTo>
                  <a:pt x="8773" y="9919"/>
                  <a:pt x="8796" y="9871"/>
                  <a:pt x="8796" y="9814"/>
                </a:cubicBezTo>
                <a:lnTo>
                  <a:pt x="8796" y="9594"/>
                </a:lnTo>
                <a:cubicBezTo>
                  <a:pt x="8796" y="9536"/>
                  <a:pt x="8773" y="9489"/>
                  <a:pt x="8744" y="9489"/>
                </a:cubicBezTo>
                <a:close/>
                <a:moveTo>
                  <a:pt x="9593" y="9489"/>
                </a:moveTo>
                <a:cubicBezTo>
                  <a:pt x="9564" y="9489"/>
                  <a:pt x="9540" y="9536"/>
                  <a:pt x="9540" y="9594"/>
                </a:cubicBezTo>
                <a:lnTo>
                  <a:pt x="9540" y="9814"/>
                </a:lnTo>
                <a:cubicBezTo>
                  <a:pt x="9540" y="9871"/>
                  <a:pt x="9564" y="9919"/>
                  <a:pt x="9593" y="9919"/>
                </a:cubicBezTo>
                <a:cubicBezTo>
                  <a:pt x="9622" y="9919"/>
                  <a:pt x="9646" y="9871"/>
                  <a:pt x="9646" y="9814"/>
                </a:cubicBezTo>
                <a:lnTo>
                  <a:pt x="9646" y="9594"/>
                </a:lnTo>
                <a:cubicBezTo>
                  <a:pt x="9646" y="9536"/>
                  <a:pt x="9622" y="9489"/>
                  <a:pt x="9593" y="9489"/>
                </a:cubicBezTo>
                <a:close/>
                <a:moveTo>
                  <a:pt x="9908" y="9489"/>
                </a:moveTo>
                <a:cubicBezTo>
                  <a:pt x="9879" y="9489"/>
                  <a:pt x="9855" y="9536"/>
                  <a:pt x="9855" y="9594"/>
                </a:cubicBezTo>
                <a:lnTo>
                  <a:pt x="9855" y="9814"/>
                </a:lnTo>
                <a:cubicBezTo>
                  <a:pt x="9855" y="9871"/>
                  <a:pt x="9879" y="9919"/>
                  <a:pt x="9908" y="9919"/>
                </a:cubicBezTo>
                <a:cubicBezTo>
                  <a:pt x="9937" y="9919"/>
                  <a:pt x="9961" y="9871"/>
                  <a:pt x="9961" y="9814"/>
                </a:cubicBezTo>
                <a:lnTo>
                  <a:pt x="9961" y="9594"/>
                </a:lnTo>
                <a:cubicBezTo>
                  <a:pt x="9961" y="9536"/>
                  <a:pt x="9937" y="9489"/>
                  <a:pt x="9908" y="9489"/>
                </a:cubicBezTo>
                <a:close/>
                <a:moveTo>
                  <a:pt x="10758" y="9489"/>
                </a:moveTo>
                <a:cubicBezTo>
                  <a:pt x="10728" y="9489"/>
                  <a:pt x="10705" y="9536"/>
                  <a:pt x="10705" y="9594"/>
                </a:cubicBezTo>
                <a:lnTo>
                  <a:pt x="10705" y="9814"/>
                </a:lnTo>
                <a:cubicBezTo>
                  <a:pt x="10705" y="9871"/>
                  <a:pt x="10728" y="9919"/>
                  <a:pt x="10758" y="9919"/>
                </a:cubicBezTo>
                <a:cubicBezTo>
                  <a:pt x="10787" y="9919"/>
                  <a:pt x="10810" y="9871"/>
                  <a:pt x="10810" y="9814"/>
                </a:cubicBezTo>
                <a:lnTo>
                  <a:pt x="10810" y="9594"/>
                </a:lnTo>
                <a:cubicBezTo>
                  <a:pt x="10810" y="9536"/>
                  <a:pt x="10787" y="9489"/>
                  <a:pt x="10758" y="9489"/>
                </a:cubicBezTo>
                <a:close/>
                <a:moveTo>
                  <a:pt x="11072" y="9489"/>
                </a:moveTo>
                <a:cubicBezTo>
                  <a:pt x="11043" y="9489"/>
                  <a:pt x="11019" y="9536"/>
                  <a:pt x="11019" y="9594"/>
                </a:cubicBezTo>
                <a:lnTo>
                  <a:pt x="11019" y="9814"/>
                </a:lnTo>
                <a:cubicBezTo>
                  <a:pt x="11019" y="9871"/>
                  <a:pt x="11043" y="9919"/>
                  <a:pt x="11072" y="9919"/>
                </a:cubicBezTo>
                <a:cubicBezTo>
                  <a:pt x="11101" y="9919"/>
                  <a:pt x="11125" y="9871"/>
                  <a:pt x="11125" y="9814"/>
                </a:cubicBezTo>
                <a:lnTo>
                  <a:pt x="11125" y="9594"/>
                </a:lnTo>
                <a:cubicBezTo>
                  <a:pt x="11125" y="9536"/>
                  <a:pt x="11101" y="9489"/>
                  <a:pt x="11072" y="9489"/>
                </a:cubicBezTo>
                <a:close/>
                <a:moveTo>
                  <a:pt x="11922" y="9489"/>
                </a:moveTo>
                <a:cubicBezTo>
                  <a:pt x="11893" y="9489"/>
                  <a:pt x="11869" y="9536"/>
                  <a:pt x="11869" y="9594"/>
                </a:cubicBezTo>
                <a:lnTo>
                  <a:pt x="11869" y="9814"/>
                </a:lnTo>
                <a:cubicBezTo>
                  <a:pt x="11869" y="9871"/>
                  <a:pt x="11893" y="9919"/>
                  <a:pt x="11922" y="9919"/>
                </a:cubicBezTo>
                <a:cubicBezTo>
                  <a:pt x="11951" y="9919"/>
                  <a:pt x="11974" y="9871"/>
                  <a:pt x="11974" y="9814"/>
                </a:cubicBezTo>
                <a:lnTo>
                  <a:pt x="11974" y="9594"/>
                </a:lnTo>
                <a:cubicBezTo>
                  <a:pt x="11974" y="9536"/>
                  <a:pt x="11951" y="9489"/>
                  <a:pt x="11922" y="9489"/>
                </a:cubicBezTo>
                <a:close/>
                <a:moveTo>
                  <a:pt x="12236" y="9489"/>
                </a:moveTo>
                <a:cubicBezTo>
                  <a:pt x="12207" y="9489"/>
                  <a:pt x="12183" y="9536"/>
                  <a:pt x="12183" y="9594"/>
                </a:cubicBezTo>
                <a:lnTo>
                  <a:pt x="12183" y="9814"/>
                </a:lnTo>
                <a:cubicBezTo>
                  <a:pt x="12183" y="9871"/>
                  <a:pt x="12207" y="9919"/>
                  <a:pt x="12236" y="9919"/>
                </a:cubicBezTo>
                <a:cubicBezTo>
                  <a:pt x="12265" y="9919"/>
                  <a:pt x="12288" y="9871"/>
                  <a:pt x="12288" y="9814"/>
                </a:cubicBezTo>
                <a:lnTo>
                  <a:pt x="12288" y="9594"/>
                </a:lnTo>
                <a:cubicBezTo>
                  <a:pt x="12288" y="9536"/>
                  <a:pt x="12265" y="9489"/>
                  <a:pt x="12236" y="9489"/>
                </a:cubicBezTo>
                <a:close/>
                <a:moveTo>
                  <a:pt x="13085" y="9489"/>
                </a:moveTo>
                <a:cubicBezTo>
                  <a:pt x="13056" y="9489"/>
                  <a:pt x="13032" y="9536"/>
                  <a:pt x="13032" y="9594"/>
                </a:cubicBezTo>
                <a:lnTo>
                  <a:pt x="13032" y="9814"/>
                </a:lnTo>
                <a:cubicBezTo>
                  <a:pt x="13032" y="9871"/>
                  <a:pt x="13056" y="9919"/>
                  <a:pt x="13085" y="9919"/>
                </a:cubicBezTo>
                <a:cubicBezTo>
                  <a:pt x="13114" y="9919"/>
                  <a:pt x="13138" y="9871"/>
                  <a:pt x="13138" y="9814"/>
                </a:cubicBezTo>
                <a:lnTo>
                  <a:pt x="13138" y="9594"/>
                </a:lnTo>
                <a:cubicBezTo>
                  <a:pt x="13138" y="9536"/>
                  <a:pt x="13114" y="9489"/>
                  <a:pt x="13085" y="9489"/>
                </a:cubicBezTo>
                <a:close/>
                <a:moveTo>
                  <a:pt x="13399" y="9489"/>
                </a:moveTo>
                <a:cubicBezTo>
                  <a:pt x="13370" y="9489"/>
                  <a:pt x="13348" y="9536"/>
                  <a:pt x="13348" y="9594"/>
                </a:cubicBezTo>
                <a:lnTo>
                  <a:pt x="13348" y="9814"/>
                </a:lnTo>
                <a:cubicBezTo>
                  <a:pt x="13348" y="9871"/>
                  <a:pt x="13370" y="9919"/>
                  <a:pt x="13399" y="9919"/>
                </a:cubicBezTo>
                <a:cubicBezTo>
                  <a:pt x="13428" y="9919"/>
                  <a:pt x="13452" y="9871"/>
                  <a:pt x="13452" y="9814"/>
                </a:cubicBezTo>
                <a:lnTo>
                  <a:pt x="13452" y="9594"/>
                </a:lnTo>
                <a:cubicBezTo>
                  <a:pt x="13452" y="9536"/>
                  <a:pt x="13428" y="9489"/>
                  <a:pt x="13399" y="9489"/>
                </a:cubicBezTo>
                <a:close/>
                <a:moveTo>
                  <a:pt x="14249" y="9489"/>
                </a:moveTo>
                <a:cubicBezTo>
                  <a:pt x="14220" y="9489"/>
                  <a:pt x="14196" y="9536"/>
                  <a:pt x="14196" y="9594"/>
                </a:cubicBezTo>
                <a:lnTo>
                  <a:pt x="14196" y="9814"/>
                </a:lnTo>
                <a:cubicBezTo>
                  <a:pt x="14196" y="9871"/>
                  <a:pt x="14220" y="9919"/>
                  <a:pt x="14249" y="9919"/>
                </a:cubicBezTo>
                <a:cubicBezTo>
                  <a:pt x="14278" y="9919"/>
                  <a:pt x="14302" y="9871"/>
                  <a:pt x="14302" y="9814"/>
                </a:cubicBezTo>
                <a:lnTo>
                  <a:pt x="14302" y="9594"/>
                </a:lnTo>
                <a:cubicBezTo>
                  <a:pt x="14302" y="9536"/>
                  <a:pt x="14278" y="9489"/>
                  <a:pt x="14249" y="9489"/>
                </a:cubicBezTo>
                <a:close/>
                <a:moveTo>
                  <a:pt x="14564" y="9489"/>
                </a:moveTo>
                <a:cubicBezTo>
                  <a:pt x="14535" y="9489"/>
                  <a:pt x="14511" y="9536"/>
                  <a:pt x="14511" y="9594"/>
                </a:cubicBezTo>
                <a:lnTo>
                  <a:pt x="14511" y="9814"/>
                </a:lnTo>
                <a:cubicBezTo>
                  <a:pt x="14511" y="9871"/>
                  <a:pt x="14535" y="9919"/>
                  <a:pt x="14564" y="9919"/>
                </a:cubicBezTo>
                <a:cubicBezTo>
                  <a:pt x="14593" y="9919"/>
                  <a:pt x="14617" y="9871"/>
                  <a:pt x="14617" y="9814"/>
                </a:cubicBezTo>
                <a:lnTo>
                  <a:pt x="14617" y="9594"/>
                </a:lnTo>
                <a:cubicBezTo>
                  <a:pt x="14617" y="9536"/>
                  <a:pt x="14593" y="9489"/>
                  <a:pt x="14564" y="9489"/>
                </a:cubicBezTo>
                <a:close/>
                <a:moveTo>
                  <a:pt x="15413" y="9489"/>
                </a:moveTo>
                <a:cubicBezTo>
                  <a:pt x="15384" y="9489"/>
                  <a:pt x="15360" y="9536"/>
                  <a:pt x="15360" y="9594"/>
                </a:cubicBezTo>
                <a:lnTo>
                  <a:pt x="15360" y="9814"/>
                </a:lnTo>
                <a:cubicBezTo>
                  <a:pt x="15360" y="9871"/>
                  <a:pt x="15384" y="9919"/>
                  <a:pt x="15413" y="9919"/>
                </a:cubicBezTo>
                <a:cubicBezTo>
                  <a:pt x="15442" y="9919"/>
                  <a:pt x="15465" y="9871"/>
                  <a:pt x="15465" y="9814"/>
                </a:cubicBezTo>
                <a:lnTo>
                  <a:pt x="15465" y="9594"/>
                </a:lnTo>
                <a:cubicBezTo>
                  <a:pt x="15465" y="9536"/>
                  <a:pt x="15442" y="9489"/>
                  <a:pt x="15413" y="9489"/>
                </a:cubicBezTo>
                <a:close/>
                <a:moveTo>
                  <a:pt x="15728" y="9489"/>
                </a:moveTo>
                <a:cubicBezTo>
                  <a:pt x="15699" y="9489"/>
                  <a:pt x="15675" y="9536"/>
                  <a:pt x="15675" y="9594"/>
                </a:cubicBezTo>
                <a:lnTo>
                  <a:pt x="15675" y="9814"/>
                </a:lnTo>
                <a:cubicBezTo>
                  <a:pt x="15675" y="9871"/>
                  <a:pt x="15699" y="9919"/>
                  <a:pt x="15728" y="9919"/>
                </a:cubicBezTo>
                <a:cubicBezTo>
                  <a:pt x="15757" y="9919"/>
                  <a:pt x="15781" y="9871"/>
                  <a:pt x="15781" y="9814"/>
                </a:cubicBezTo>
                <a:lnTo>
                  <a:pt x="15781" y="9594"/>
                </a:lnTo>
                <a:cubicBezTo>
                  <a:pt x="15781" y="9536"/>
                  <a:pt x="15757" y="9489"/>
                  <a:pt x="15728" y="9489"/>
                </a:cubicBezTo>
                <a:close/>
                <a:moveTo>
                  <a:pt x="16578" y="9489"/>
                </a:moveTo>
                <a:cubicBezTo>
                  <a:pt x="16549" y="9489"/>
                  <a:pt x="16525" y="9536"/>
                  <a:pt x="16525" y="9594"/>
                </a:cubicBezTo>
                <a:lnTo>
                  <a:pt x="16525" y="9814"/>
                </a:lnTo>
                <a:cubicBezTo>
                  <a:pt x="16525" y="9871"/>
                  <a:pt x="16549" y="9919"/>
                  <a:pt x="16578" y="9919"/>
                </a:cubicBezTo>
                <a:cubicBezTo>
                  <a:pt x="16607" y="9919"/>
                  <a:pt x="16630" y="9871"/>
                  <a:pt x="16630" y="9814"/>
                </a:cubicBezTo>
                <a:lnTo>
                  <a:pt x="16630" y="9594"/>
                </a:lnTo>
                <a:cubicBezTo>
                  <a:pt x="16630" y="9536"/>
                  <a:pt x="16607" y="9489"/>
                  <a:pt x="16578" y="9489"/>
                </a:cubicBezTo>
                <a:close/>
                <a:moveTo>
                  <a:pt x="16892" y="9489"/>
                </a:moveTo>
                <a:cubicBezTo>
                  <a:pt x="16863" y="9489"/>
                  <a:pt x="16839" y="9536"/>
                  <a:pt x="16839" y="9594"/>
                </a:cubicBezTo>
                <a:lnTo>
                  <a:pt x="16839" y="9814"/>
                </a:lnTo>
                <a:cubicBezTo>
                  <a:pt x="16839" y="9871"/>
                  <a:pt x="16863" y="9919"/>
                  <a:pt x="16892" y="9919"/>
                </a:cubicBezTo>
                <a:cubicBezTo>
                  <a:pt x="16921" y="9919"/>
                  <a:pt x="16944" y="9871"/>
                  <a:pt x="16944" y="9814"/>
                </a:cubicBezTo>
                <a:lnTo>
                  <a:pt x="16944" y="9594"/>
                </a:lnTo>
                <a:cubicBezTo>
                  <a:pt x="16944" y="9536"/>
                  <a:pt x="16921" y="9489"/>
                  <a:pt x="16892" y="9489"/>
                </a:cubicBezTo>
                <a:close/>
                <a:moveTo>
                  <a:pt x="17741" y="9489"/>
                </a:moveTo>
                <a:cubicBezTo>
                  <a:pt x="17712" y="9489"/>
                  <a:pt x="17689" y="9536"/>
                  <a:pt x="17689" y="9594"/>
                </a:cubicBezTo>
                <a:lnTo>
                  <a:pt x="17689" y="9814"/>
                </a:lnTo>
                <a:cubicBezTo>
                  <a:pt x="17689" y="9871"/>
                  <a:pt x="17712" y="9919"/>
                  <a:pt x="17741" y="9919"/>
                </a:cubicBezTo>
                <a:cubicBezTo>
                  <a:pt x="17770" y="9919"/>
                  <a:pt x="17794" y="9871"/>
                  <a:pt x="17794" y="9814"/>
                </a:cubicBezTo>
                <a:lnTo>
                  <a:pt x="17794" y="9594"/>
                </a:lnTo>
                <a:cubicBezTo>
                  <a:pt x="17794" y="9536"/>
                  <a:pt x="17770" y="9489"/>
                  <a:pt x="17741" y="9489"/>
                </a:cubicBezTo>
                <a:close/>
                <a:moveTo>
                  <a:pt x="18055" y="9489"/>
                </a:moveTo>
                <a:cubicBezTo>
                  <a:pt x="18026" y="9489"/>
                  <a:pt x="18002" y="9536"/>
                  <a:pt x="18002" y="9594"/>
                </a:cubicBezTo>
                <a:lnTo>
                  <a:pt x="18002" y="9814"/>
                </a:lnTo>
                <a:cubicBezTo>
                  <a:pt x="18002" y="9871"/>
                  <a:pt x="18026" y="9919"/>
                  <a:pt x="18055" y="9919"/>
                </a:cubicBezTo>
                <a:cubicBezTo>
                  <a:pt x="18085" y="9919"/>
                  <a:pt x="18108" y="9871"/>
                  <a:pt x="18108" y="9814"/>
                </a:cubicBezTo>
                <a:lnTo>
                  <a:pt x="18108" y="9594"/>
                </a:lnTo>
                <a:cubicBezTo>
                  <a:pt x="18108" y="9536"/>
                  <a:pt x="18085" y="9489"/>
                  <a:pt x="18055" y="9489"/>
                </a:cubicBezTo>
                <a:close/>
                <a:moveTo>
                  <a:pt x="18905" y="9489"/>
                </a:moveTo>
                <a:cubicBezTo>
                  <a:pt x="18876" y="9489"/>
                  <a:pt x="18852" y="9536"/>
                  <a:pt x="18852" y="9594"/>
                </a:cubicBezTo>
                <a:lnTo>
                  <a:pt x="18852" y="9814"/>
                </a:lnTo>
                <a:cubicBezTo>
                  <a:pt x="18852" y="9871"/>
                  <a:pt x="18876" y="9919"/>
                  <a:pt x="18905" y="9919"/>
                </a:cubicBezTo>
                <a:cubicBezTo>
                  <a:pt x="18934" y="9919"/>
                  <a:pt x="18958" y="9871"/>
                  <a:pt x="18958" y="9814"/>
                </a:cubicBezTo>
                <a:lnTo>
                  <a:pt x="18958" y="9594"/>
                </a:lnTo>
                <a:cubicBezTo>
                  <a:pt x="18958" y="9536"/>
                  <a:pt x="18934" y="9489"/>
                  <a:pt x="18905" y="9489"/>
                </a:cubicBezTo>
                <a:close/>
                <a:moveTo>
                  <a:pt x="19220" y="9489"/>
                </a:moveTo>
                <a:cubicBezTo>
                  <a:pt x="19191" y="9489"/>
                  <a:pt x="19167" y="9536"/>
                  <a:pt x="19167" y="9594"/>
                </a:cubicBezTo>
                <a:lnTo>
                  <a:pt x="19167" y="9814"/>
                </a:lnTo>
                <a:cubicBezTo>
                  <a:pt x="19167" y="9871"/>
                  <a:pt x="19191" y="9919"/>
                  <a:pt x="19220" y="9919"/>
                </a:cubicBezTo>
                <a:cubicBezTo>
                  <a:pt x="19249" y="9919"/>
                  <a:pt x="19273" y="9871"/>
                  <a:pt x="19273" y="9814"/>
                </a:cubicBezTo>
                <a:lnTo>
                  <a:pt x="19273" y="9594"/>
                </a:lnTo>
                <a:cubicBezTo>
                  <a:pt x="19273" y="9536"/>
                  <a:pt x="19249" y="9489"/>
                  <a:pt x="19220" y="9489"/>
                </a:cubicBezTo>
                <a:close/>
                <a:moveTo>
                  <a:pt x="20069" y="9489"/>
                </a:moveTo>
                <a:cubicBezTo>
                  <a:pt x="20040" y="9489"/>
                  <a:pt x="20016" y="9536"/>
                  <a:pt x="20016" y="9594"/>
                </a:cubicBezTo>
                <a:lnTo>
                  <a:pt x="20016" y="9814"/>
                </a:lnTo>
                <a:cubicBezTo>
                  <a:pt x="20016" y="9871"/>
                  <a:pt x="20040" y="9919"/>
                  <a:pt x="20069" y="9919"/>
                </a:cubicBezTo>
                <a:cubicBezTo>
                  <a:pt x="20099" y="9919"/>
                  <a:pt x="20122" y="9871"/>
                  <a:pt x="20122" y="9814"/>
                </a:cubicBezTo>
                <a:lnTo>
                  <a:pt x="20122" y="9594"/>
                </a:lnTo>
                <a:cubicBezTo>
                  <a:pt x="20122" y="9536"/>
                  <a:pt x="20099" y="9489"/>
                  <a:pt x="20069" y="9489"/>
                </a:cubicBezTo>
                <a:close/>
                <a:moveTo>
                  <a:pt x="20384" y="9489"/>
                </a:moveTo>
                <a:cubicBezTo>
                  <a:pt x="20355" y="9489"/>
                  <a:pt x="20331" y="9536"/>
                  <a:pt x="20331" y="9594"/>
                </a:cubicBezTo>
                <a:lnTo>
                  <a:pt x="20331" y="9814"/>
                </a:lnTo>
                <a:cubicBezTo>
                  <a:pt x="20331" y="9871"/>
                  <a:pt x="20355" y="9919"/>
                  <a:pt x="20384" y="9919"/>
                </a:cubicBezTo>
                <a:cubicBezTo>
                  <a:pt x="20413" y="9919"/>
                  <a:pt x="20436" y="9871"/>
                  <a:pt x="20436" y="9814"/>
                </a:cubicBezTo>
                <a:lnTo>
                  <a:pt x="20436" y="9594"/>
                </a:lnTo>
                <a:cubicBezTo>
                  <a:pt x="20436" y="9536"/>
                  <a:pt x="20413" y="9489"/>
                  <a:pt x="20384" y="9489"/>
                </a:cubicBezTo>
                <a:close/>
                <a:moveTo>
                  <a:pt x="21234" y="9489"/>
                </a:moveTo>
                <a:cubicBezTo>
                  <a:pt x="21204" y="9489"/>
                  <a:pt x="21181" y="9536"/>
                  <a:pt x="21181" y="9594"/>
                </a:cubicBezTo>
                <a:lnTo>
                  <a:pt x="21181" y="9814"/>
                </a:lnTo>
                <a:cubicBezTo>
                  <a:pt x="21181" y="9871"/>
                  <a:pt x="21204" y="9919"/>
                  <a:pt x="21234" y="9919"/>
                </a:cubicBezTo>
                <a:cubicBezTo>
                  <a:pt x="21263" y="9919"/>
                  <a:pt x="21285" y="9871"/>
                  <a:pt x="21285" y="9814"/>
                </a:cubicBezTo>
                <a:lnTo>
                  <a:pt x="21285" y="9594"/>
                </a:lnTo>
                <a:cubicBezTo>
                  <a:pt x="21285" y="9536"/>
                  <a:pt x="21263" y="9489"/>
                  <a:pt x="21234" y="9489"/>
                </a:cubicBezTo>
                <a:close/>
                <a:moveTo>
                  <a:pt x="21547" y="9489"/>
                </a:moveTo>
                <a:cubicBezTo>
                  <a:pt x="21518" y="9489"/>
                  <a:pt x="21495" y="9536"/>
                  <a:pt x="21495" y="9594"/>
                </a:cubicBezTo>
                <a:lnTo>
                  <a:pt x="21495" y="9814"/>
                </a:lnTo>
                <a:cubicBezTo>
                  <a:pt x="21495" y="9871"/>
                  <a:pt x="21518" y="9919"/>
                  <a:pt x="21547" y="9919"/>
                </a:cubicBezTo>
                <a:cubicBezTo>
                  <a:pt x="21576" y="9919"/>
                  <a:pt x="21600" y="9871"/>
                  <a:pt x="21600" y="9814"/>
                </a:cubicBezTo>
                <a:lnTo>
                  <a:pt x="21600" y="9594"/>
                </a:lnTo>
                <a:cubicBezTo>
                  <a:pt x="21600" y="9536"/>
                  <a:pt x="21576" y="9489"/>
                  <a:pt x="21547" y="9489"/>
                </a:cubicBezTo>
                <a:close/>
                <a:moveTo>
                  <a:pt x="53" y="10219"/>
                </a:moveTo>
                <a:cubicBezTo>
                  <a:pt x="24" y="10219"/>
                  <a:pt x="0" y="10266"/>
                  <a:pt x="0" y="10324"/>
                </a:cubicBezTo>
                <a:lnTo>
                  <a:pt x="0" y="10544"/>
                </a:lnTo>
                <a:cubicBezTo>
                  <a:pt x="0" y="10601"/>
                  <a:pt x="24" y="10649"/>
                  <a:pt x="53" y="10649"/>
                </a:cubicBezTo>
                <a:cubicBezTo>
                  <a:pt x="82" y="10649"/>
                  <a:pt x="106" y="10601"/>
                  <a:pt x="106" y="10544"/>
                </a:cubicBezTo>
                <a:lnTo>
                  <a:pt x="106" y="10324"/>
                </a:lnTo>
                <a:cubicBezTo>
                  <a:pt x="106" y="10266"/>
                  <a:pt x="82" y="10219"/>
                  <a:pt x="53" y="10219"/>
                </a:cubicBezTo>
                <a:close/>
                <a:moveTo>
                  <a:pt x="367" y="10219"/>
                </a:moveTo>
                <a:cubicBezTo>
                  <a:pt x="338" y="10219"/>
                  <a:pt x="315" y="10266"/>
                  <a:pt x="315" y="10324"/>
                </a:cubicBezTo>
                <a:lnTo>
                  <a:pt x="315" y="10544"/>
                </a:lnTo>
                <a:cubicBezTo>
                  <a:pt x="315" y="10601"/>
                  <a:pt x="338" y="10649"/>
                  <a:pt x="367" y="10649"/>
                </a:cubicBezTo>
                <a:cubicBezTo>
                  <a:pt x="397" y="10649"/>
                  <a:pt x="420" y="10601"/>
                  <a:pt x="420" y="10544"/>
                </a:cubicBezTo>
                <a:lnTo>
                  <a:pt x="420" y="10324"/>
                </a:lnTo>
                <a:cubicBezTo>
                  <a:pt x="420" y="10266"/>
                  <a:pt x="397" y="10219"/>
                  <a:pt x="367" y="10219"/>
                </a:cubicBezTo>
                <a:close/>
                <a:moveTo>
                  <a:pt x="1217" y="10219"/>
                </a:moveTo>
                <a:cubicBezTo>
                  <a:pt x="1188" y="10219"/>
                  <a:pt x="1164" y="10266"/>
                  <a:pt x="1164" y="10324"/>
                </a:cubicBezTo>
                <a:lnTo>
                  <a:pt x="1164" y="10544"/>
                </a:lnTo>
                <a:cubicBezTo>
                  <a:pt x="1164" y="10601"/>
                  <a:pt x="1188" y="10649"/>
                  <a:pt x="1217" y="10649"/>
                </a:cubicBezTo>
                <a:cubicBezTo>
                  <a:pt x="1246" y="10649"/>
                  <a:pt x="1270" y="10601"/>
                  <a:pt x="1270" y="10544"/>
                </a:cubicBezTo>
                <a:lnTo>
                  <a:pt x="1270" y="10324"/>
                </a:lnTo>
                <a:cubicBezTo>
                  <a:pt x="1270" y="10266"/>
                  <a:pt x="1246" y="10219"/>
                  <a:pt x="1217" y="10219"/>
                </a:cubicBezTo>
                <a:close/>
                <a:moveTo>
                  <a:pt x="1532" y="10219"/>
                </a:moveTo>
                <a:cubicBezTo>
                  <a:pt x="1503" y="10219"/>
                  <a:pt x="1479" y="10266"/>
                  <a:pt x="1479" y="10324"/>
                </a:cubicBezTo>
                <a:lnTo>
                  <a:pt x="1479" y="10544"/>
                </a:lnTo>
                <a:cubicBezTo>
                  <a:pt x="1479" y="10601"/>
                  <a:pt x="1503" y="10649"/>
                  <a:pt x="1532" y="10649"/>
                </a:cubicBezTo>
                <a:cubicBezTo>
                  <a:pt x="1561" y="10649"/>
                  <a:pt x="1584" y="10601"/>
                  <a:pt x="1584" y="10544"/>
                </a:cubicBezTo>
                <a:lnTo>
                  <a:pt x="1584" y="10324"/>
                </a:lnTo>
                <a:cubicBezTo>
                  <a:pt x="1584" y="10266"/>
                  <a:pt x="1561" y="10219"/>
                  <a:pt x="1532" y="10219"/>
                </a:cubicBezTo>
                <a:close/>
                <a:moveTo>
                  <a:pt x="2380" y="10219"/>
                </a:moveTo>
                <a:cubicBezTo>
                  <a:pt x="2351" y="10219"/>
                  <a:pt x="2329" y="10266"/>
                  <a:pt x="2329" y="10324"/>
                </a:cubicBezTo>
                <a:lnTo>
                  <a:pt x="2329" y="10544"/>
                </a:lnTo>
                <a:cubicBezTo>
                  <a:pt x="2329" y="10601"/>
                  <a:pt x="2351" y="10649"/>
                  <a:pt x="2380" y="10649"/>
                </a:cubicBezTo>
                <a:cubicBezTo>
                  <a:pt x="2409" y="10649"/>
                  <a:pt x="2433" y="10601"/>
                  <a:pt x="2433" y="10544"/>
                </a:cubicBezTo>
                <a:lnTo>
                  <a:pt x="2433" y="10324"/>
                </a:lnTo>
                <a:cubicBezTo>
                  <a:pt x="2433" y="10266"/>
                  <a:pt x="2409" y="10219"/>
                  <a:pt x="2380" y="10219"/>
                </a:cubicBezTo>
                <a:close/>
                <a:moveTo>
                  <a:pt x="2695" y="10219"/>
                </a:moveTo>
                <a:cubicBezTo>
                  <a:pt x="2666" y="10219"/>
                  <a:pt x="2643" y="10266"/>
                  <a:pt x="2643" y="10324"/>
                </a:cubicBezTo>
                <a:lnTo>
                  <a:pt x="2643" y="10544"/>
                </a:lnTo>
                <a:cubicBezTo>
                  <a:pt x="2643" y="10601"/>
                  <a:pt x="2666" y="10649"/>
                  <a:pt x="2695" y="10649"/>
                </a:cubicBezTo>
                <a:cubicBezTo>
                  <a:pt x="2724" y="10649"/>
                  <a:pt x="2748" y="10601"/>
                  <a:pt x="2748" y="10544"/>
                </a:cubicBezTo>
                <a:lnTo>
                  <a:pt x="2748" y="10324"/>
                </a:lnTo>
                <a:cubicBezTo>
                  <a:pt x="2748" y="10266"/>
                  <a:pt x="2724" y="10219"/>
                  <a:pt x="2695" y="10219"/>
                </a:cubicBezTo>
                <a:close/>
                <a:moveTo>
                  <a:pt x="3545" y="10219"/>
                </a:moveTo>
                <a:cubicBezTo>
                  <a:pt x="3516" y="10219"/>
                  <a:pt x="3492" y="10266"/>
                  <a:pt x="3492" y="10324"/>
                </a:cubicBezTo>
                <a:lnTo>
                  <a:pt x="3492" y="10544"/>
                </a:lnTo>
                <a:cubicBezTo>
                  <a:pt x="3492" y="10601"/>
                  <a:pt x="3516" y="10649"/>
                  <a:pt x="3545" y="10649"/>
                </a:cubicBezTo>
                <a:cubicBezTo>
                  <a:pt x="3574" y="10649"/>
                  <a:pt x="3598" y="10601"/>
                  <a:pt x="3598" y="10544"/>
                </a:cubicBezTo>
                <a:lnTo>
                  <a:pt x="3598" y="10324"/>
                </a:lnTo>
                <a:cubicBezTo>
                  <a:pt x="3598" y="10266"/>
                  <a:pt x="3574" y="10219"/>
                  <a:pt x="3545" y="10219"/>
                </a:cubicBezTo>
                <a:close/>
                <a:moveTo>
                  <a:pt x="3859" y="10219"/>
                </a:moveTo>
                <a:cubicBezTo>
                  <a:pt x="3830" y="10219"/>
                  <a:pt x="3806" y="10266"/>
                  <a:pt x="3806" y="10324"/>
                </a:cubicBezTo>
                <a:lnTo>
                  <a:pt x="3806" y="10544"/>
                </a:lnTo>
                <a:cubicBezTo>
                  <a:pt x="3806" y="10601"/>
                  <a:pt x="3830" y="10649"/>
                  <a:pt x="3859" y="10649"/>
                </a:cubicBezTo>
                <a:cubicBezTo>
                  <a:pt x="3888" y="10649"/>
                  <a:pt x="3912" y="10601"/>
                  <a:pt x="3912" y="10544"/>
                </a:cubicBezTo>
                <a:lnTo>
                  <a:pt x="3912" y="10324"/>
                </a:lnTo>
                <a:cubicBezTo>
                  <a:pt x="3912" y="10266"/>
                  <a:pt x="3888" y="10219"/>
                  <a:pt x="3859" y="10219"/>
                </a:cubicBezTo>
                <a:close/>
                <a:moveTo>
                  <a:pt x="4709" y="10219"/>
                </a:moveTo>
                <a:cubicBezTo>
                  <a:pt x="4680" y="10219"/>
                  <a:pt x="4656" y="10266"/>
                  <a:pt x="4656" y="10324"/>
                </a:cubicBezTo>
                <a:lnTo>
                  <a:pt x="4656" y="10544"/>
                </a:lnTo>
                <a:cubicBezTo>
                  <a:pt x="4656" y="10601"/>
                  <a:pt x="4680" y="10649"/>
                  <a:pt x="4709" y="10649"/>
                </a:cubicBezTo>
                <a:cubicBezTo>
                  <a:pt x="4738" y="10649"/>
                  <a:pt x="4762" y="10601"/>
                  <a:pt x="4762" y="10544"/>
                </a:cubicBezTo>
                <a:lnTo>
                  <a:pt x="4762" y="10324"/>
                </a:lnTo>
                <a:cubicBezTo>
                  <a:pt x="4762" y="10266"/>
                  <a:pt x="4738" y="10219"/>
                  <a:pt x="4709" y="10219"/>
                </a:cubicBezTo>
                <a:close/>
                <a:moveTo>
                  <a:pt x="5023" y="10219"/>
                </a:moveTo>
                <a:cubicBezTo>
                  <a:pt x="4994" y="10219"/>
                  <a:pt x="4970" y="10266"/>
                  <a:pt x="4970" y="10324"/>
                </a:cubicBezTo>
                <a:lnTo>
                  <a:pt x="4970" y="10544"/>
                </a:lnTo>
                <a:cubicBezTo>
                  <a:pt x="4970" y="10601"/>
                  <a:pt x="4994" y="10649"/>
                  <a:pt x="5023" y="10649"/>
                </a:cubicBezTo>
                <a:cubicBezTo>
                  <a:pt x="5053" y="10649"/>
                  <a:pt x="5076" y="10601"/>
                  <a:pt x="5076" y="10544"/>
                </a:cubicBezTo>
                <a:lnTo>
                  <a:pt x="5076" y="10324"/>
                </a:lnTo>
                <a:cubicBezTo>
                  <a:pt x="5076" y="10266"/>
                  <a:pt x="5053" y="10219"/>
                  <a:pt x="5023" y="10219"/>
                </a:cubicBezTo>
                <a:close/>
                <a:moveTo>
                  <a:pt x="5873" y="10219"/>
                </a:moveTo>
                <a:cubicBezTo>
                  <a:pt x="5844" y="10219"/>
                  <a:pt x="5820" y="10266"/>
                  <a:pt x="5820" y="10324"/>
                </a:cubicBezTo>
                <a:lnTo>
                  <a:pt x="5820" y="10544"/>
                </a:lnTo>
                <a:cubicBezTo>
                  <a:pt x="5820" y="10601"/>
                  <a:pt x="5844" y="10649"/>
                  <a:pt x="5873" y="10649"/>
                </a:cubicBezTo>
                <a:cubicBezTo>
                  <a:pt x="5902" y="10649"/>
                  <a:pt x="5926" y="10601"/>
                  <a:pt x="5926" y="10544"/>
                </a:cubicBezTo>
                <a:lnTo>
                  <a:pt x="5926" y="10324"/>
                </a:lnTo>
                <a:cubicBezTo>
                  <a:pt x="5926" y="10266"/>
                  <a:pt x="5902" y="10219"/>
                  <a:pt x="5873" y="10219"/>
                </a:cubicBezTo>
                <a:close/>
                <a:moveTo>
                  <a:pt x="6188" y="10219"/>
                </a:moveTo>
                <a:cubicBezTo>
                  <a:pt x="6159" y="10219"/>
                  <a:pt x="6135" y="10266"/>
                  <a:pt x="6135" y="10324"/>
                </a:cubicBezTo>
                <a:lnTo>
                  <a:pt x="6135" y="10544"/>
                </a:lnTo>
                <a:cubicBezTo>
                  <a:pt x="6135" y="10601"/>
                  <a:pt x="6159" y="10649"/>
                  <a:pt x="6188" y="10649"/>
                </a:cubicBezTo>
                <a:cubicBezTo>
                  <a:pt x="6217" y="10649"/>
                  <a:pt x="6240" y="10601"/>
                  <a:pt x="6240" y="10544"/>
                </a:cubicBezTo>
                <a:lnTo>
                  <a:pt x="6240" y="10324"/>
                </a:lnTo>
                <a:cubicBezTo>
                  <a:pt x="6240" y="10266"/>
                  <a:pt x="6217" y="10219"/>
                  <a:pt x="6188" y="10219"/>
                </a:cubicBezTo>
                <a:close/>
                <a:moveTo>
                  <a:pt x="7036" y="10219"/>
                </a:moveTo>
                <a:cubicBezTo>
                  <a:pt x="7007" y="10219"/>
                  <a:pt x="6984" y="10266"/>
                  <a:pt x="6984" y="10324"/>
                </a:cubicBezTo>
                <a:lnTo>
                  <a:pt x="6984" y="10544"/>
                </a:lnTo>
                <a:cubicBezTo>
                  <a:pt x="6984" y="10601"/>
                  <a:pt x="7007" y="10649"/>
                  <a:pt x="7036" y="10649"/>
                </a:cubicBezTo>
                <a:cubicBezTo>
                  <a:pt x="7065" y="10649"/>
                  <a:pt x="7089" y="10601"/>
                  <a:pt x="7089" y="10544"/>
                </a:cubicBezTo>
                <a:lnTo>
                  <a:pt x="7089" y="10324"/>
                </a:lnTo>
                <a:cubicBezTo>
                  <a:pt x="7089" y="10266"/>
                  <a:pt x="7065" y="10219"/>
                  <a:pt x="7036" y="10219"/>
                </a:cubicBezTo>
                <a:close/>
                <a:moveTo>
                  <a:pt x="7351" y="10219"/>
                </a:moveTo>
                <a:cubicBezTo>
                  <a:pt x="7322" y="10219"/>
                  <a:pt x="7299" y="10266"/>
                  <a:pt x="7299" y="10324"/>
                </a:cubicBezTo>
                <a:lnTo>
                  <a:pt x="7299" y="10544"/>
                </a:lnTo>
                <a:cubicBezTo>
                  <a:pt x="7299" y="10601"/>
                  <a:pt x="7322" y="10649"/>
                  <a:pt x="7351" y="10649"/>
                </a:cubicBezTo>
                <a:cubicBezTo>
                  <a:pt x="7380" y="10649"/>
                  <a:pt x="7404" y="10601"/>
                  <a:pt x="7404" y="10544"/>
                </a:cubicBezTo>
                <a:lnTo>
                  <a:pt x="7404" y="10324"/>
                </a:lnTo>
                <a:cubicBezTo>
                  <a:pt x="7404" y="10266"/>
                  <a:pt x="7380" y="10219"/>
                  <a:pt x="7351" y="10219"/>
                </a:cubicBezTo>
                <a:close/>
                <a:moveTo>
                  <a:pt x="8201" y="10219"/>
                </a:moveTo>
                <a:cubicBezTo>
                  <a:pt x="8171" y="10219"/>
                  <a:pt x="8148" y="10266"/>
                  <a:pt x="8148" y="10324"/>
                </a:cubicBezTo>
                <a:lnTo>
                  <a:pt x="8148" y="10544"/>
                </a:lnTo>
                <a:cubicBezTo>
                  <a:pt x="8148" y="10601"/>
                  <a:pt x="8171" y="10649"/>
                  <a:pt x="8201" y="10649"/>
                </a:cubicBezTo>
                <a:cubicBezTo>
                  <a:pt x="8230" y="10649"/>
                  <a:pt x="8254" y="10601"/>
                  <a:pt x="8254" y="10544"/>
                </a:cubicBezTo>
                <a:lnTo>
                  <a:pt x="8254" y="10324"/>
                </a:lnTo>
                <a:cubicBezTo>
                  <a:pt x="8254" y="10266"/>
                  <a:pt x="8230" y="10219"/>
                  <a:pt x="8201" y="10219"/>
                </a:cubicBezTo>
                <a:close/>
                <a:moveTo>
                  <a:pt x="8515" y="10219"/>
                </a:moveTo>
                <a:cubicBezTo>
                  <a:pt x="8486" y="10219"/>
                  <a:pt x="8462" y="10266"/>
                  <a:pt x="8462" y="10324"/>
                </a:cubicBezTo>
                <a:lnTo>
                  <a:pt x="8462" y="10544"/>
                </a:lnTo>
                <a:cubicBezTo>
                  <a:pt x="8462" y="10601"/>
                  <a:pt x="8486" y="10649"/>
                  <a:pt x="8515" y="10649"/>
                </a:cubicBezTo>
                <a:cubicBezTo>
                  <a:pt x="8544" y="10649"/>
                  <a:pt x="8568" y="10601"/>
                  <a:pt x="8568" y="10544"/>
                </a:cubicBezTo>
                <a:lnTo>
                  <a:pt x="8568" y="10324"/>
                </a:lnTo>
                <a:cubicBezTo>
                  <a:pt x="8568" y="10266"/>
                  <a:pt x="8544" y="10219"/>
                  <a:pt x="8515" y="10219"/>
                </a:cubicBezTo>
                <a:close/>
                <a:moveTo>
                  <a:pt x="9365" y="10219"/>
                </a:moveTo>
                <a:cubicBezTo>
                  <a:pt x="9336" y="10219"/>
                  <a:pt x="9312" y="10266"/>
                  <a:pt x="9312" y="10324"/>
                </a:cubicBezTo>
                <a:lnTo>
                  <a:pt x="9312" y="10544"/>
                </a:lnTo>
                <a:cubicBezTo>
                  <a:pt x="9312" y="10601"/>
                  <a:pt x="9336" y="10649"/>
                  <a:pt x="9365" y="10649"/>
                </a:cubicBezTo>
                <a:cubicBezTo>
                  <a:pt x="9394" y="10649"/>
                  <a:pt x="9418" y="10601"/>
                  <a:pt x="9418" y="10544"/>
                </a:cubicBezTo>
                <a:lnTo>
                  <a:pt x="9418" y="10324"/>
                </a:lnTo>
                <a:cubicBezTo>
                  <a:pt x="9418" y="10266"/>
                  <a:pt x="9394" y="10219"/>
                  <a:pt x="9365" y="10219"/>
                </a:cubicBezTo>
                <a:close/>
                <a:moveTo>
                  <a:pt x="9679" y="10219"/>
                </a:moveTo>
                <a:cubicBezTo>
                  <a:pt x="9650" y="10219"/>
                  <a:pt x="9626" y="10266"/>
                  <a:pt x="9626" y="10324"/>
                </a:cubicBezTo>
                <a:lnTo>
                  <a:pt x="9626" y="10544"/>
                </a:lnTo>
                <a:cubicBezTo>
                  <a:pt x="9626" y="10601"/>
                  <a:pt x="9650" y="10649"/>
                  <a:pt x="9679" y="10649"/>
                </a:cubicBezTo>
                <a:cubicBezTo>
                  <a:pt x="9708" y="10649"/>
                  <a:pt x="9732" y="10601"/>
                  <a:pt x="9732" y="10544"/>
                </a:cubicBezTo>
                <a:lnTo>
                  <a:pt x="9732" y="10324"/>
                </a:lnTo>
                <a:cubicBezTo>
                  <a:pt x="9732" y="10266"/>
                  <a:pt x="9708" y="10219"/>
                  <a:pt x="9679" y="10219"/>
                </a:cubicBezTo>
                <a:close/>
                <a:moveTo>
                  <a:pt x="10529" y="10219"/>
                </a:moveTo>
                <a:cubicBezTo>
                  <a:pt x="10500" y="10219"/>
                  <a:pt x="10476" y="10266"/>
                  <a:pt x="10476" y="10324"/>
                </a:cubicBezTo>
                <a:lnTo>
                  <a:pt x="10476" y="10544"/>
                </a:lnTo>
                <a:cubicBezTo>
                  <a:pt x="10476" y="10601"/>
                  <a:pt x="10500" y="10649"/>
                  <a:pt x="10529" y="10649"/>
                </a:cubicBezTo>
                <a:cubicBezTo>
                  <a:pt x="10558" y="10649"/>
                  <a:pt x="10582" y="10601"/>
                  <a:pt x="10582" y="10544"/>
                </a:cubicBezTo>
                <a:lnTo>
                  <a:pt x="10582" y="10324"/>
                </a:lnTo>
                <a:cubicBezTo>
                  <a:pt x="10582" y="10266"/>
                  <a:pt x="10558" y="10219"/>
                  <a:pt x="10529" y="10219"/>
                </a:cubicBezTo>
                <a:close/>
                <a:moveTo>
                  <a:pt x="10844" y="10219"/>
                </a:moveTo>
                <a:cubicBezTo>
                  <a:pt x="10814" y="10219"/>
                  <a:pt x="10791" y="10266"/>
                  <a:pt x="10791" y="10324"/>
                </a:cubicBezTo>
                <a:lnTo>
                  <a:pt x="10791" y="10544"/>
                </a:lnTo>
                <a:cubicBezTo>
                  <a:pt x="10791" y="10601"/>
                  <a:pt x="10814" y="10649"/>
                  <a:pt x="10844" y="10649"/>
                </a:cubicBezTo>
                <a:cubicBezTo>
                  <a:pt x="10873" y="10649"/>
                  <a:pt x="10895" y="10601"/>
                  <a:pt x="10895" y="10544"/>
                </a:cubicBezTo>
                <a:lnTo>
                  <a:pt x="10895" y="10324"/>
                </a:lnTo>
                <a:cubicBezTo>
                  <a:pt x="10895" y="10266"/>
                  <a:pt x="10873" y="10219"/>
                  <a:pt x="10844" y="10219"/>
                </a:cubicBezTo>
                <a:close/>
                <a:moveTo>
                  <a:pt x="11692" y="10219"/>
                </a:moveTo>
                <a:cubicBezTo>
                  <a:pt x="11663" y="10219"/>
                  <a:pt x="11640" y="10266"/>
                  <a:pt x="11640" y="10324"/>
                </a:cubicBezTo>
                <a:lnTo>
                  <a:pt x="11640" y="10544"/>
                </a:lnTo>
                <a:cubicBezTo>
                  <a:pt x="11640" y="10601"/>
                  <a:pt x="11663" y="10649"/>
                  <a:pt x="11692" y="10649"/>
                </a:cubicBezTo>
                <a:cubicBezTo>
                  <a:pt x="11721" y="10649"/>
                  <a:pt x="11745" y="10601"/>
                  <a:pt x="11745" y="10544"/>
                </a:cubicBezTo>
                <a:lnTo>
                  <a:pt x="11745" y="10324"/>
                </a:lnTo>
                <a:cubicBezTo>
                  <a:pt x="11745" y="10266"/>
                  <a:pt x="11721" y="10219"/>
                  <a:pt x="11692" y="10219"/>
                </a:cubicBezTo>
                <a:close/>
                <a:moveTo>
                  <a:pt x="12007" y="10219"/>
                </a:moveTo>
                <a:cubicBezTo>
                  <a:pt x="11978" y="10219"/>
                  <a:pt x="11955" y="10266"/>
                  <a:pt x="11955" y="10324"/>
                </a:cubicBezTo>
                <a:lnTo>
                  <a:pt x="11955" y="10544"/>
                </a:lnTo>
                <a:cubicBezTo>
                  <a:pt x="11955" y="10601"/>
                  <a:pt x="11978" y="10649"/>
                  <a:pt x="12007" y="10649"/>
                </a:cubicBezTo>
                <a:cubicBezTo>
                  <a:pt x="12036" y="10649"/>
                  <a:pt x="12060" y="10601"/>
                  <a:pt x="12060" y="10544"/>
                </a:cubicBezTo>
                <a:lnTo>
                  <a:pt x="12060" y="10324"/>
                </a:lnTo>
                <a:cubicBezTo>
                  <a:pt x="12060" y="10266"/>
                  <a:pt x="12036" y="10219"/>
                  <a:pt x="12007" y="10219"/>
                </a:cubicBezTo>
                <a:close/>
                <a:moveTo>
                  <a:pt x="12856" y="10219"/>
                </a:moveTo>
                <a:cubicBezTo>
                  <a:pt x="12827" y="10219"/>
                  <a:pt x="12804" y="10266"/>
                  <a:pt x="12804" y="10324"/>
                </a:cubicBezTo>
                <a:lnTo>
                  <a:pt x="12804" y="10544"/>
                </a:lnTo>
                <a:cubicBezTo>
                  <a:pt x="12804" y="10601"/>
                  <a:pt x="12827" y="10649"/>
                  <a:pt x="12856" y="10649"/>
                </a:cubicBezTo>
                <a:cubicBezTo>
                  <a:pt x="12886" y="10649"/>
                  <a:pt x="12909" y="10601"/>
                  <a:pt x="12909" y="10544"/>
                </a:cubicBezTo>
                <a:lnTo>
                  <a:pt x="12909" y="10324"/>
                </a:lnTo>
                <a:cubicBezTo>
                  <a:pt x="12909" y="10266"/>
                  <a:pt x="12886" y="10219"/>
                  <a:pt x="12856" y="10219"/>
                </a:cubicBezTo>
                <a:close/>
                <a:moveTo>
                  <a:pt x="13171" y="10219"/>
                </a:moveTo>
                <a:cubicBezTo>
                  <a:pt x="13142" y="10219"/>
                  <a:pt x="13118" y="10266"/>
                  <a:pt x="13118" y="10324"/>
                </a:cubicBezTo>
                <a:lnTo>
                  <a:pt x="13118" y="10544"/>
                </a:lnTo>
                <a:cubicBezTo>
                  <a:pt x="13118" y="10601"/>
                  <a:pt x="13142" y="10649"/>
                  <a:pt x="13171" y="10649"/>
                </a:cubicBezTo>
                <a:cubicBezTo>
                  <a:pt x="13200" y="10649"/>
                  <a:pt x="13224" y="10601"/>
                  <a:pt x="13224" y="10544"/>
                </a:cubicBezTo>
                <a:lnTo>
                  <a:pt x="13224" y="10324"/>
                </a:lnTo>
                <a:cubicBezTo>
                  <a:pt x="13224" y="10266"/>
                  <a:pt x="13200" y="10219"/>
                  <a:pt x="13171" y="10219"/>
                </a:cubicBezTo>
                <a:close/>
                <a:moveTo>
                  <a:pt x="14021" y="10219"/>
                </a:moveTo>
                <a:cubicBezTo>
                  <a:pt x="13992" y="10219"/>
                  <a:pt x="13968" y="10266"/>
                  <a:pt x="13968" y="10324"/>
                </a:cubicBezTo>
                <a:lnTo>
                  <a:pt x="13968" y="10544"/>
                </a:lnTo>
                <a:cubicBezTo>
                  <a:pt x="13968" y="10601"/>
                  <a:pt x="13992" y="10649"/>
                  <a:pt x="14021" y="10649"/>
                </a:cubicBezTo>
                <a:cubicBezTo>
                  <a:pt x="14050" y="10649"/>
                  <a:pt x="14074" y="10601"/>
                  <a:pt x="14074" y="10544"/>
                </a:cubicBezTo>
                <a:lnTo>
                  <a:pt x="14074" y="10324"/>
                </a:lnTo>
                <a:cubicBezTo>
                  <a:pt x="14074" y="10266"/>
                  <a:pt x="14050" y="10219"/>
                  <a:pt x="14021" y="10219"/>
                </a:cubicBezTo>
                <a:close/>
                <a:moveTo>
                  <a:pt x="14335" y="10219"/>
                </a:moveTo>
                <a:cubicBezTo>
                  <a:pt x="14306" y="10219"/>
                  <a:pt x="14282" y="10266"/>
                  <a:pt x="14282" y="10324"/>
                </a:cubicBezTo>
                <a:lnTo>
                  <a:pt x="14282" y="10544"/>
                </a:lnTo>
                <a:cubicBezTo>
                  <a:pt x="14282" y="10601"/>
                  <a:pt x="14306" y="10649"/>
                  <a:pt x="14335" y="10649"/>
                </a:cubicBezTo>
                <a:cubicBezTo>
                  <a:pt x="14364" y="10649"/>
                  <a:pt x="14388" y="10601"/>
                  <a:pt x="14388" y="10544"/>
                </a:cubicBezTo>
                <a:lnTo>
                  <a:pt x="14388" y="10324"/>
                </a:lnTo>
                <a:cubicBezTo>
                  <a:pt x="14388" y="10266"/>
                  <a:pt x="14364" y="10219"/>
                  <a:pt x="14335" y="10219"/>
                </a:cubicBezTo>
                <a:close/>
                <a:moveTo>
                  <a:pt x="15185" y="10219"/>
                </a:moveTo>
                <a:cubicBezTo>
                  <a:pt x="15156" y="10219"/>
                  <a:pt x="15132" y="10266"/>
                  <a:pt x="15132" y="10324"/>
                </a:cubicBezTo>
                <a:lnTo>
                  <a:pt x="15132" y="10544"/>
                </a:lnTo>
                <a:cubicBezTo>
                  <a:pt x="15132" y="10601"/>
                  <a:pt x="15156" y="10649"/>
                  <a:pt x="15185" y="10649"/>
                </a:cubicBezTo>
                <a:cubicBezTo>
                  <a:pt x="15214" y="10649"/>
                  <a:pt x="15237" y="10601"/>
                  <a:pt x="15237" y="10544"/>
                </a:cubicBezTo>
                <a:lnTo>
                  <a:pt x="15237" y="10324"/>
                </a:lnTo>
                <a:cubicBezTo>
                  <a:pt x="15237" y="10266"/>
                  <a:pt x="15214" y="10219"/>
                  <a:pt x="15185" y="10219"/>
                </a:cubicBezTo>
                <a:close/>
                <a:moveTo>
                  <a:pt x="15500" y="10219"/>
                </a:moveTo>
                <a:cubicBezTo>
                  <a:pt x="15470" y="10219"/>
                  <a:pt x="15447" y="10266"/>
                  <a:pt x="15447" y="10324"/>
                </a:cubicBezTo>
                <a:lnTo>
                  <a:pt x="15447" y="10544"/>
                </a:lnTo>
                <a:cubicBezTo>
                  <a:pt x="15447" y="10601"/>
                  <a:pt x="15470" y="10649"/>
                  <a:pt x="15500" y="10649"/>
                </a:cubicBezTo>
                <a:cubicBezTo>
                  <a:pt x="15529" y="10649"/>
                  <a:pt x="15551" y="10601"/>
                  <a:pt x="15551" y="10544"/>
                </a:cubicBezTo>
                <a:lnTo>
                  <a:pt x="15551" y="10324"/>
                </a:lnTo>
                <a:cubicBezTo>
                  <a:pt x="15551" y="10266"/>
                  <a:pt x="15529" y="10219"/>
                  <a:pt x="15500" y="10219"/>
                </a:cubicBezTo>
                <a:close/>
                <a:moveTo>
                  <a:pt x="16349" y="10219"/>
                </a:moveTo>
                <a:cubicBezTo>
                  <a:pt x="16320" y="10219"/>
                  <a:pt x="16296" y="10266"/>
                  <a:pt x="16296" y="10324"/>
                </a:cubicBezTo>
                <a:lnTo>
                  <a:pt x="16296" y="10544"/>
                </a:lnTo>
                <a:cubicBezTo>
                  <a:pt x="16296" y="10601"/>
                  <a:pt x="16320" y="10649"/>
                  <a:pt x="16349" y="10649"/>
                </a:cubicBezTo>
                <a:cubicBezTo>
                  <a:pt x="16378" y="10649"/>
                  <a:pt x="16401" y="10601"/>
                  <a:pt x="16401" y="10544"/>
                </a:cubicBezTo>
                <a:lnTo>
                  <a:pt x="16401" y="10324"/>
                </a:lnTo>
                <a:cubicBezTo>
                  <a:pt x="16401" y="10266"/>
                  <a:pt x="16378" y="10219"/>
                  <a:pt x="16349" y="10219"/>
                </a:cubicBezTo>
                <a:close/>
                <a:moveTo>
                  <a:pt x="16663" y="10219"/>
                </a:moveTo>
                <a:cubicBezTo>
                  <a:pt x="16634" y="10219"/>
                  <a:pt x="16611" y="10266"/>
                  <a:pt x="16611" y="10324"/>
                </a:cubicBezTo>
                <a:lnTo>
                  <a:pt x="16611" y="10544"/>
                </a:lnTo>
                <a:cubicBezTo>
                  <a:pt x="16611" y="10601"/>
                  <a:pt x="16634" y="10649"/>
                  <a:pt x="16663" y="10649"/>
                </a:cubicBezTo>
                <a:cubicBezTo>
                  <a:pt x="16692" y="10649"/>
                  <a:pt x="16716" y="10601"/>
                  <a:pt x="16716" y="10544"/>
                </a:cubicBezTo>
                <a:lnTo>
                  <a:pt x="16716" y="10324"/>
                </a:lnTo>
                <a:cubicBezTo>
                  <a:pt x="16716" y="10266"/>
                  <a:pt x="16692" y="10219"/>
                  <a:pt x="16663" y="10219"/>
                </a:cubicBezTo>
                <a:close/>
                <a:moveTo>
                  <a:pt x="17512" y="10219"/>
                </a:moveTo>
                <a:cubicBezTo>
                  <a:pt x="17483" y="10219"/>
                  <a:pt x="17459" y="10266"/>
                  <a:pt x="17459" y="10324"/>
                </a:cubicBezTo>
                <a:lnTo>
                  <a:pt x="17459" y="10544"/>
                </a:lnTo>
                <a:cubicBezTo>
                  <a:pt x="17459" y="10601"/>
                  <a:pt x="17483" y="10649"/>
                  <a:pt x="17512" y="10649"/>
                </a:cubicBezTo>
                <a:cubicBezTo>
                  <a:pt x="17541" y="10649"/>
                  <a:pt x="17565" y="10601"/>
                  <a:pt x="17565" y="10544"/>
                </a:cubicBezTo>
                <a:lnTo>
                  <a:pt x="17565" y="10324"/>
                </a:lnTo>
                <a:cubicBezTo>
                  <a:pt x="17565" y="10266"/>
                  <a:pt x="17541" y="10219"/>
                  <a:pt x="17512" y="10219"/>
                </a:cubicBezTo>
                <a:close/>
                <a:moveTo>
                  <a:pt x="17827" y="10219"/>
                </a:moveTo>
                <a:cubicBezTo>
                  <a:pt x="17798" y="10219"/>
                  <a:pt x="17774" y="10266"/>
                  <a:pt x="17774" y="10324"/>
                </a:cubicBezTo>
                <a:lnTo>
                  <a:pt x="17774" y="10544"/>
                </a:lnTo>
                <a:cubicBezTo>
                  <a:pt x="17774" y="10601"/>
                  <a:pt x="17798" y="10649"/>
                  <a:pt x="17827" y="10649"/>
                </a:cubicBezTo>
                <a:cubicBezTo>
                  <a:pt x="17856" y="10649"/>
                  <a:pt x="17880" y="10601"/>
                  <a:pt x="17880" y="10544"/>
                </a:cubicBezTo>
                <a:lnTo>
                  <a:pt x="17880" y="10324"/>
                </a:lnTo>
                <a:cubicBezTo>
                  <a:pt x="17880" y="10266"/>
                  <a:pt x="17856" y="10219"/>
                  <a:pt x="17827" y="10219"/>
                </a:cubicBezTo>
                <a:close/>
                <a:moveTo>
                  <a:pt x="18677" y="10219"/>
                </a:moveTo>
                <a:cubicBezTo>
                  <a:pt x="18648" y="10219"/>
                  <a:pt x="18624" y="10266"/>
                  <a:pt x="18624" y="10324"/>
                </a:cubicBezTo>
                <a:lnTo>
                  <a:pt x="18624" y="10544"/>
                </a:lnTo>
                <a:cubicBezTo>
                  <a:pt x="18624" y="10601"/>
                  <a:pt x="18648" y="10649"/>
                  <a:pt x="18677" y="10649"/>
                </a:cubicBezTo>
                <a:cubicBezTo>
                  <a:pt x="18706" y="10649"/>
                  <a:pt x="18730" y="10601"/>
                  <a:pt x="18730" y="10544"/>
                </a:cubicBezTo>
                <a:lnTo>
                  <a:pt x="18730" y="10324"/>
                </a:lnTo>
                <a:cubicBezTo>
                  <a:pt x="18730" y="10266"/>
                  <a:pt x="18706" y="10219"/>
                  <a:pt x="18677" y="10219"/>
                </a:cubicBezTo>
                <a:close/>
                <a:moveTo>
                  <a:pt x="18991" y="10219"/>
                </a:moveTo>
                <a:cubicBezTo>
                  <a:pt x="18962" y="10219"/>
                  <a:pt x="18938" y="10266"/>
                  <a:pt x="18938" y="10324"/>
                </a:cubicBezTo>
                <a:lnTo>
                  <a:pt x="18938" y="10544"/>
                </a:lnTo>
                <a:cubicBezTo>
                  <a:pt x="18938" y="10601"/>
                  <a:pt x="18962" y="10649"/>
                  <a:pt x="18991" y="10649"/>
                </a:cubicBezTo>
                <a:cubicBezTo>
                  <a:pt x="19020" y="10649"/>
                  <a:pt x="19044" y="10601"/>
                  <a:pt x="19044" y="10544"/>
                </a:cubicBezTo>
                <a:lnTo>
                  <a:pt x="19044" y="10324"/>
                </a:lnTo>
                <a:cubicBezTo>
                  <a:pt x="19044" y="10266"/>
                  <a:pt x="19020" y="10219"/>
                  <a:pt x="18991" y="10219"/>
                </a:cubicBezTo>
                <a:close/>
                <a:moveTo>
                  <a:pt x="19841" y="10219"/>
                </a:moveTo>
                <a:cubicBezTo>
                  <a:pt x="19812" y="10219"/>
                  <a:pt x="19788" y="10266"/>
                  <a:pt x="19788" y="10324"/>
                </a:cubicBezTo>
                <a:lnTo>
                  <a:pt x="19788" y="10544"/>
                </a:lnTo>
                <a:cubicBezTo>
                  <a:pt x="19788" y="10601"/>
                  <a:pt x="19812" y="10649"/>
                  <a:pt x="19841" y="10649"/>
                </a:cubicBezTo>
                <a:cubicBezTo>
                  <a:pt x="19870" y="10649"/>
                  <a:pt x="19894" y="10601"/>
                  <a:pt x="19894" y="10544"/>
                </a:cubicBezTo>
                <a:lnTo>
                  <a:pt x="19894" y="10324"/>
                </a:lnTo>
                <a:cubicBezTo>
                  <a:pt x="19894" y="10266"/>
                  <a:pt x="19870" y="10219"/>
                  <a:pt x="19841" y="10219"/>
                </a:cubicBezTo>
                <a:close/>
                <a:moveTo>
                  <a:pt x="20155" y="10219"/>
                </a:moveTo>
                <a:cubicBezTo>
                  <a:pt x="20126" y="10219"/>
                  <a:pt x="20102" y="10266"/>
                  <a:pt x="20102" y="10324"/>
                </a:cubicBezTo>
                <a:lnTo>
                  <a:pt x="20102" y="10544"/>
                </a:lnTo>
                <a:cubicBezTo>
                  <a:pt x="20102" y="10601"/>
                  <a:pt x="20126" y="10649"/>
                  <a:pt x="20155" y="10649"/>
                </a:cubicBezTo>
                <a:cubicBezTo>
                  <a:pt x="20184" y="10649"/>
                  <a:pt x="20207" y="10601"/>
                  <a:pt x="20207" y="10544"/>
                </a:cubicBezTo>
                <a:lnTo>
                  <a:pt x="20207" y="10324"/>
                </a:lnTo>
                <a:cubicBezTo>
                  <a:pt x="20207" y="10266"/>
                  <a:pt x="20184" y="10219"/>
                  <a:pt x="20155" y="10219"/>
                </a:cubicBezTo>
                <a:close/>
                <a:moveTo>
                  <a:pt x="21004" y="10219"/>
                </a:moveTo>
                <a:cubicBezTo>
                  <a:pt x="20975" y="10219"/>
                  <a:pt x="20952" y="10266"/>
                  <a:pt x="20952" y="10324"/>
                </a:cubicBezTo>
                <a:lnTo>
                  <a:pt x="20952" y="10544"/>
                </a:lnTo>
                <a:cubicBezTo>
                  <a:pt x="20952" y="10601"/>
                  <a:pt x="20975" y="10649"/>
                  <a:pt x="21004" y="10649"/>
                </a:cubicBezTo>
                <a:cubicBezTo>
                  <a:pt x="21033" y="10649"/>
                  <a:pt x="21057" y="10601"/>
                  <a:pt x="21057" y="10544"/>
                </a:cubicBezTo>
                <a:lnTo>
                  <a:pt x="21057" y="10324"/>
                </a:lnTo>
                <a:cubicBezTo>
                  <a:pt x="21057" y="10266"/>
                  <a:pt x="21033" y="10219"/>
                  <a:pt x="21004" y="10219"/>
                </a:cubicBezTo>
                <a:close/>
                <a:moveTo>
                  <a:pt x="21319" y="10219"/>
                </a:moveTo>
                <a:cubicBezTo>
                  <a:pt x="21289" y="10219"/>
                  <a:pt x="21267" y="10266"/>
                  <a:pt x="21267" y="10324"/>
                </a:cubicBezTo>
                <a:lnTo>
                  <a:pt x="21267" y="10544"/>
                </a:lnTo>
                <a:cubicBezTo>
                  <a:pt x="21267" y="10601"/>
                  <a:pt x="21289" y="10649"/>
                  <a:pt x="21319" y="10649"/>
                </a:cubicBezTo>
                <a:cubicBezTo>
                  <a:pt x="21348" y="10649"/>
                  <a:pt x="21372" y="10601"/>
                  <a:pt x="21372" y="10544"/>
                </a:cubicBezTo>
                <a:lnTo>
                  <a:pt x="21372" y="10324"/>
                </a:lnTo>
                <a:cubicBezTo>
                  <a:pt x="21372" y="10266"/>
                  <a:pt x="21348" y="10219"/>
                  <a:pt x="21319" y="10219"/>
                </a:cubicBezTo>
                <a:close/>
                <a:moveTo>
                  <a:pt x="281" y="10949"/>
                </a:moveTo>
                <a:cubicBezTo>
                  <a:pt x="252" y="10949"/>
                  <a:pt x="228" y="10996"/>
                  <a:pt x="228" y="11054"/>
                </a:cubicBezTo>
                <a:lnTo>
                  <a:pt x="228" y="11274"/>
                </a:lnTo>
                <a:cubicBezTo>
                  <a:pt x="228" y="11331"/>
                  <a:pt x="252" y="11379"/>
                  <a:pt x="281" y="11379"/>
                </a:cubicBezTo>
                <a:cubicBezTo>
                  <a:pt x="311" y="11379"/>
                  <a:pt x="334" y="11331"/>
                  <a:pt x="334" y="11274"/>
                </a:cubicBezTo>
                <a:lnTo>
                  <a:pt x="334" y="11054"/>
                </a:lnTo>
                <a:cubicBezTo>
                  <a:pt x="334" y="10996"/>
                  <a:pt x="311" y="10949"/>
                  <a:pt x="281" y="10949"/>
                </a:cubicBezTo>
                <a:close/>
                <a:moveTo>
                  <a:pt x="596" y="10949"/>
                </a:moveTo>
                <a:cubicBezTo>
                  <a:pt x="567" y="10949"/>
                  <a:pt x="543" y="10996"/>
                  <a:pt x="543" y="11054"/>
                </a:cubicBezTo>
                <a:lnTo>
                  <a:pt x="543" y="11274"/>
                </a:lnTo>
                <a:cubicBezTo>
                  <a:pt x="543" y="11331"/>
                  <a:pt x="567" y="11379"/>
                  <a:pt x="596" y="11379"/>
                </a:cubicBezTo>
                <a:cubicBezTo>
                  <a:pt x="625" y="11379"/>
                  <a:pt x="649" y="11331"/>
                  <a:pt x="649" y="11274"/>
                </a:cubicBezTo>
                <a:lnTo>
                  <a:pt x="649" y="11054"/>
                </a:lnTo>
                <a:cubicBezTo>
                  <a:pt x="649" y="10996"/>
                  <a:pt x="625" y="10949"/>
                  <a:pt x="596" y="10949"/>
                </a:cubicBezTo>
                <a:close/>
                <a:moveTo>
                  <a:pt x="1446" y="10949"/>
                </a:moveTo>
                <a:cubicBezTo>
                  <a:pt x="1417" y="10949"/>
                  <a:pt x="1393" y="10996"/>
                  <a:pt x="1393" y="11054"/>
                </a:cubicBezTo>
                <a:lnTo>
                  <a:pt x="1393" y="11274"/>
                </a:lnTo>
                <a:cubicBezTo>
                  <a:pt x="1393" y="11331"/>
                  <a:pt x="1417" y="11379"/>
                  <a:pt x="1446" y="11379"/>
                </a:cubicBezTo>
                <a:cubicBezTo>
                  <a:pt x="1475" y="11379"/>
                  <a:pt x="1499" y="11331"/>
                  <a:pt x="1499" y="11274"/>
                </a:cubicBezTo>
                <a:lnTo>
                  <a:pt x="1499" y="11054"/>
                </a:lnTo>
                <a:cubicBezTo>
                  <a:pt x="1499" y="10996"/>
                  <a:pt x="1475" y="10949"/>
                  <a:pt x="1446" y="10949"/>
                </a:cubicBezTo>
                <a:close/>
                <a:moveTo>
                  <a:pt x="1760" y="10949"/>
                </a:moveTo>
                <a:cubicBezTo>
                  <a:pt x="1731" y="10949"/>
                  <a:pt x="1707" y="10996"/>
                  <a:pt x="1707" y="11054"/>
                </a:cubicBezTo>
                <a:lnTo>
                  <a:pt x="1707" y="11274"/>
                </a:lnTo>
                <a:cubicBezTo>
                  <a:pt x="1707" y="11331"/>
                  <a:pt x="1731" y="11379"/>
                  <a:pt x="1760" y="11379"/>
                </a:cubicBezTo>
                <a:cubicBezTo>
                  <a:pt x="1789" y="11379"/>
                  <a:pt x="1813" y="11331"/>
                  <a:pt x="1813" y="11274"/>
                </a:cubicBezTo>
                <a:lnTo>
                  <a:pt x="1813" y="11054"/>
                </a:lnTo>
                <a:cubicBezTo>
                  <a:pt x="1813" y="10996"/>
                  <a:pt x="1789" y="10949"/>
                  <a:pt x="1760" y="10949"/>
                </a:cubicBezTo>
                <a:close/>
                <a:moveTo>
                  <a:pt x="2610" y="10949"/>
                </a:moveTo>
                <a:cubicBezTo>
                  <a:pt x="2581" y="10949"/>
                  <a:pt x="2557" y="10996"/>
                  <a:pt x="2557" y="11054"/>
                </a:cubicBezTo>
                <a:lnTo>
                  <a:pt x="2557" y="11274"/>
                </a:lnTo>
                <a:cubicBezTo>
                  <a:pt x="2557" y="11331"/>
                  <a:pt x="2581" y="11379"/>
                  <a:pt x="2610" y="11379"/>
                </a:cubicBezTo>
                <a:cubicBezTo>
                  <a:pt x="2639" y="11379"/>
                  <a:pt x="2662" y="11331"/>
                  <a:pt x="2662" y="11274"/>
                </a:cubicBezTo>
                <a:lnTo>
                  <a:pt x="2662" y="11054"/>
                </a:lnTo>
                <a:cubicBezTo>
                  <a:pt x="2662" y="10996"/>
                  <a:pt x="2639" y="10949"/>
                  <a:pt x="2610" y="10949"/>
                </a:cubicBezTo>
                <a:close/>
                <a:moveTo>
                  <a:pt x="2924" y="10949"/>
                </a:moveTo>
                <a:cubicBezTo>
                  <a:pt x="2895" y="10949"/>
                  <a:pt x="2871" y="10996"/>
                  <a:pt x="2871" y="11054"/>
                </a:cubicBezTo>
                <a:lnTo>
                  <a:pt x="2871" y="11274"/>
                </a:lnTo>
                <a:cubicBezTo>
                  <a:pt x="2871" y="11331"/>
                  <a:pt x="2895" y="11379"/>
                  <a:pt x="2924" y="11379"/>
                </a:cubicBezTo>
                <a:cubicBezTo>
                  <a:pt x="2954" y="11379"/>
                  <a:pt x="2976" y="11331"/>
                  <a:pt x="2976" y="11274"/>
                </a:cubicBezTo>
                <a:lnTo>
                  <a:pt x="2976" y="11054"/>
                </a:lnTo>
                <a:cubicBezTo>
                  <a:pt x="2976" y="10996"/>
                  <a:pt x="2954" y="10949"/>
                  <a:pt x="2924" y="10949"/>
                </a:cubicBezTo>
                <a:close/>
                <a:moveTo>
                  <a:pt x="3773" y="10949"/>
                </a:moveTo>
                <a:cubicBezTo>
                  <a:pt x="3744" y="10949"/>
                  <a:pt x="3721" y="10996"/>
                  <a:pt x="3721" y="11054"/>
                </a:cubicBezTo>
                <a:lnTo>
                  <a:pt x="3721" y="11274"/>
                </a:lnTo>
                <a:cubicBezTo>
                  <a:pt x="3721" y="11331"/>
                  <a:pt x="3744" y="11379"/>
                  <a:pt x="3773" y="11379"/>
                </a:cubicBezTo>
                <a:cubicBezTo>
                  <a:pt x="3802" y="11379"/>
                  <a:pt x="3826" y="11331"/>
                  <a:pt x="3826" y="11274"/>
                </a:cubicBezTo>
                <a:lnTo>
                  <a:pt x="3826" y="11054"/>
                </a:lnTo>
                <a:cubicBezTo>
                  <a:pt x="3826" y="10996"/>
                  <a:pt x="3802" y="10949"/>
                  <a:pt x="3773" y="10949"/>
                </a:cubicBezTo>
                <a:close/>
                <a:moveTo>
                  <a:pt x="4088" y="10949"/>
                </a:moveTo>
                <a:cubicBezTo>
                  <a:pt x="4058" y="10949"/>
                  <a:pt x="4035" y="10996"/>
                  <a:pt x="4035" y="11054"/>
                </a:cubicBezTo>
                <a:lnTo>
                  <a:pt x="4035" y="11274"/>
                </a:lnTo>
                <a:cubicBezTo>
                  <a:pt x="4035" y="11331"/>
                  <a:pt x="4058" y="11379"/>
                  <a:pt x="4088" y="11379"/>
                </a:cubicBezTo>
                <a:cubicBezTo>
                  <a:pt x="4117" y="11379"/>
                  <a:pt x="4141" y="11331"/>
                  <a:pt x="4141" y="11274"/>
                </a:cubicBezTo>
                <a:lnTo>
                  <a:pt x="4141" y="11054"/>
                </a:lnTo>
                <a:cubicBezTo>
                  <a:pt x="4141" y="10996"/>
                  <a:pt x="4117" y="10949"/>
                  <a:pt x="4088" y="10949"/>
                </a:cubicBezTo>
                <a:close/>
                <a:moveTo>
                  <a:pt x="4937" y="10949"/>
                </a:moveTo>
                <a:cubicBezTo>
                  <a:pt x="4908" y="10949"/>
                  <a:pt x="4884" y="10996"/>
                  <a:pt x="4884" y="11054"/>
                </a:cubicBezTo>
                <a:lnTo>
                  <a:pt x="4884" y="11274"/>
                </a:lnTo>
                <a:cubicBezTo>
                  <a:pt x="4884" y="11331"/>
                  <a:pt x="4908" y="11379"/>
                  <a:pt x="4937" y="11379"/>
                </a:cubicBezTo>
                <a:cubicBezTo>
                  <a:pt x="4966" y="11379"/>
                  <a:pt x="4990" y="11331"/>
                  <a:pt x="4990" y="11274"/>
                </a:cubicBezTo>
                <a:lnTo>
                  <a:pt x="4990" y="11054"/>
                </a:lnTo>
                <a:cubicBezTo>
                  <a:pt x="4990" y="10996"/>
                  <a:pt x="4966" y="10949"/>
                  <a:pt x="4937" y="10949"/>
                </a:cubicBezTo>
                <a:close/>
                <a:moveTo>
                  <a:pt x="5252" y="10949"/>
                </a:moveTo>
                <a:cubicBezTo>
                  <a:pt x="5223" y="10949"/>
                  <a:pt x="5199" y="10996"/>
                  <a:pt x="5199" y="11054"/>
                </a:cubicBezTo>
                <a:lnTo>
                  <a:pt x="5199" y="11274"/>
                </a:lnTo>
                <a:cubicBezTo>
                  <a:pt x="5199" y="11331"/>
                  <a:pt x="5223" y="11379"/>
                  <a:pt x="5252" y="11379"/>
                </a:cubicBezTo>
                <a:cubicBezTo>
                  <a:pt x="5281" y="11379"/>
                  <a:pt x="5305" y="11331"/>
                  <a:pt x="5305" y="11274"/>
                </a:cubicBezTo>
                <a:lnTo>
                  <a:pt x="5305" y="11054"/>
                </a:lnTo>
                <a:cubicBezTo>
                  <a:pt x="5305" y="10996"/>
                  <a:pt x="5281" y="10949"/>
                  <a:pt x="5252" y="10949"/>
                </a:cubicBezTo>
                <a:close/>
                <a:moveTo>
                  <a:pt x="6102" y="10949"/>
                </a:moveTo>
                <a:cubicBezTo>
                  <a:pt x="6072" y="10949"/>
                  <a:pt x="6049" y="10996"/>
                  <a:pt x="6049" y="11054"/>
                </a:cubicBezTo>
                <a:lnTo>
                  <a:pt x="6049" y="11274"/>
                </a:lnTo>
                <a:cubicBezTo>
                  <a:pt x="6049" y="11331"/>
                  <a:pt x="6072" y="11379"/>
                  <a:pt x="6102" y="11379"/>
                </a:cubicBezTo>
                <a:cubicBezTo>
                  <a:pt x="6131" y="11379"/>
                  <a:pt x="6155" y="11331"/>
                  <a:pt x="6155" y="11274"/>
                </a:cubicBezTo>
                <a:lnTo>
                  <a:pt x="6155" y="11054"/>
                </a:lnTo>
                <a:cubicBezTo>
                  <a:pt x="6155" y="10996"/>
                  <a:pt x="6131" y="10949"/>
                  <a:pt x="6102" y="10949"/>
                </a:cubicBezTo>
                <a:close/>
                <a:moveTo>
                  <a:pt x="6416" y="10949"/>
                </a:moveTo>
                <a:cubicBezTo>
                  <a:pt x="6387" y="10949"/>
                  <a:pt x="6363" y="10996"/>
                  <a:pt x="6363" y="11054"/>
                </a:cubicBezTo>
                <a:lnTo>
                  <a:pt x="6363" y="11274"/>
                </a:lnTo>
                <a:cubicBezTo>
                  <a:pt x="6363" y="11331"/>
                  <a:pt x="6387" y="11379"/>
                  <a:pt x="6416" y="11379"/>
                </a:cubicBezTo>
                <a:cubicBezTo>
                  <a:pt x="6445" y="11379"/>
                  <a:pt x="6469" y="11331"/>
                  <a:pt x="6469" y="11274"/>
                </a:cubicBezTo>
                <a:lnTo>
                  <a:pt x="6469" y="11054"/>
                </a:lnTo>
                <a:cubicBezTo>
                  <a:pt x="6469" y="10996"/>
                  <a:pt x="6445" y="10949"/>
                  <a:pt x="6416" y="10949"/>
                </a:cubicBezTo>
                <a:close/>
                <a:moveTo>
                  <a:pt x="7266" y="10949"/>
                </a:moveTo>
                <a:cubicBezTo>
                  <a:pt x="7237" y="10949"/>
                  <a:pt x="7213" y="10996"/>
                  <a:pt x="7213" y="11054"/>
                </a:cubicBezTo>
                <a:lnTo>
                  <a:pt x="7213" y="11274"/>
                </a:lnTo>
                <a:cubicBezTo>
                  <a:pt x="7213" y="11331"/>
                  <a:pt x="7237" y="11379"/>
                  <a:pt x="7266" y="11379"/>
                </a:cubicBezTo>
                <a:cubicBezTo>
                  <a:pt x="7295" y="11379"/>
                  <a:pt x="7318" y="11331"/>
                  <a:pt x="7318" y="11274"/>
                </a:cubicBezTo>
                <a:lnTo>
                  <a:pt x="7318" y="11054"/>
                </a:lnTo>
                <a:cubicBezTo>
                  <a:pt x="7318" y="10996"/>
                  <a:pt x="7295" y="10949"/>
                  <a:pt x="7266" y="10949"/>
                </a:cubicBezTo>
                <a:close/>
                <a:moveTo>
                  <a:pt x="7580" y="10949"/>
                </a:moveTo>
                <a:cubicBezTo>
                  <a:pt x="7551" y="10949"/>
                  <a:pt x="7527" y="10996"/>
                  <a:pt x="7527" y="11054"/>
                </a:cubicBezTo>
                <a:lnTo>
                  <a:pt x="7527" y="11274"/>
                </a:lnTo>
                <a:cubicBezTo>
                  <a:pt x="7527" y="11331"/>
                  <a:pt x="7551" y="11379"/>
                  <a:pt x="7580" y="11379"/>
                </a:cubicBezTo>
                <a:cubicBezTo>
                  <a:pt x="7609" y="11379"/>
                  <a:pt x="7632" y="11331"/>
                  <a:pt x="7632" y="11274"/>
                </a:cubicBezTo>
                <a:lnTo>
                  <a:pt x="7632" y="11054"/>
                </a:lnTo>
                <a:cubicBezTo>
                  <a:pt x="7632" y="10996"/>
                  <a:pt x="7609" y="10949"/>
                  <a:pt x="7580" y="10949"/>
                </a:cubicBezTo>
                <a:close/>
                <a:moveTo>
                  <a:pt x="8429" y="10949"/>
                </a:moveTo>
                <a:cubicBezTo>
                  <a:pt x="8400" y="10949"/>
                  <a:pt x="8377" y="10996"/>
                  <a:pt x="8377" y="11054"/>
                </a:cubicBezTo>
                <a:lnTo>
                  <a:pt x="8377" y="11274"/>
                </a:lnTo>
                <a:cubicBezTo>
                  <a:pt x="8377" y="11331"/>
                  <a:pt x="8400" y="11379"/>
                  <a:pt x="8429" y="11379"/>
                </a:cubicBezTo>
                <a:cubicBezTo>
                  <a:pt x="8458" y="11379"/>
                  <a:pt x="8482" y="11331"/>
                  <a:pt x="8482" y="11274"/>
                </a:cubicBezTo>
                <a:lnTo>
                  <a:pt x="8482" y="11054"/>
                </a:lnTo>
                <a:cubicBezTo>
                  <a:pt x="8482" y="10996"/>
                  <a:pt x="8458" y="10949"/>
                  <a:pt x="8429" y="10949"/>
                </a:cubicBezTo>
                <a:close/>
                <a:moveTo>
                  <a:pt x="8744" y="10949"/>
                </a:moveTo>
                <a:cubicBezTo>
                  <a:pt x="8714" y="10949"/>
                  <a:pt x="8691" y="10996"/>
                  <a:pt x="8691" y="11054"/>
                </a:cubicBezTo>
                <a:lnTo>
                  <a:pt x="8691" y="11274"/>
                </a:lnTo>
                <a:cubicBezTo>
                  <a:pt x="8691" y="11331"/>
                  <a:pt x="8714" y="11379"/>
                  <a:pt x="8744" y="11379"/>
                </a:cubicBezTo>
                <a:cubicBezTo>
                  <a:pt x="8773" y="11379"/>
                  <a:pt x="8796" y="11331"/>
                  <a:pt x="8796" y="11274"/>
                </a:cubicBezTo>
                <a:lnTo>
                  <a:pt x="8796" y="11054"/>
                </a:lnTo>
                <a:cubicBezTo>
                  <a:pt x="8796" y="10996"/>
                  <a:pt x="8773" y="10949"/>
                  <a:pt x="8744" y="10949"/>
                </a:cubicBezTo>
                <a:close/>
                <a:moveTo>
                  <a:pt x="9593" y="10949"/>
                </a:moveTo>
                <a:cubicBezTo>
                  <a:pt x="9564" y="10949"/>
                  <a:pt x="9540" y="10996"/>
                  <a:pt x="9540" y="11054"/>
                </a:cubicBezTo>
                <a:lnTo>
                  <a:pt x="9540" y="11274"/>
                </a:lnTo>
                <a:cubicBezTo>
                  <a:pt x="9540" y="11331"/>
                  <a:pt x="9564" y="11379"/>
                  <a:pt x="9593" y="11379"/>
                </a:cubicBezTo>
                <a:cubicBezTo>
                  <a:pt x="9622" y="11379"/>
                  <a:pt x="9646" y="11331"/>
                  <a:pt x="9646" y="11274"/>
                </a:cubicBezTo>
                <a:lnTo>
                  <a:pt x="9646" y="11054"/>
                </a:lnTo>
                <a:cubicBezTo>
                  <a:pt x="9646" y="10996"/>
                  <a:pt x="9622" y="10949"/>
                  <a:pt x="9593" y="10949"/>
                </a:cubicBezTo>
                <a:close/>
                <a:moveTo>
                  <a:pt x="9908" y="10949"/>
                </a:moveTo>
                <a:cubicBezTo>
                  <a:pt x="9879" y="10949"/>
                  <a:pt x="9855" y="10996"/>
                  <a:pt x="9855" y="11054"/>
                </a:cubicBezTo>
                <a:lnTo>
                  <a:pt x="9855" y="11274"/>
                </a:lnTo>
                <a:cubicBezTo>
                  <a:pt x="9855" y="11331"/>
                  <a:pt x="9879" y="11379"/>
                  <a:pt x="9908" y="11379"/>
                </a:cubicBezTo>
                <a:cubicBezTo>
                  <a:pt x="9937" y="11379"/>
                  <a:pt x="9961" y="11331"/>
                  <a:pt x="9961" y="11274"/>
                </a:cubicBezTo>
                <a:lnTo>
                  <a:pt x="9961" y="11054"/>
                </a:lnTo>
                <a:cubicBezTo>
                  <a:pt x="9961" y="10996"/>
                  <a:pt x="9937" y="10949"/>
                  <a:pt x="9908" y="10949"/>
                </a:cubicBezTo>
                <a:close/>
                <a:moveTo>
                  <a:pt x="10758" y="10949"/>
                </a:moveTo>
                <a:cubicBezTo>
                  <a:pt x="10728" y="10949"/>
                  <a:pt x="10705" y="10996"/>
                  <a:pt x="10705" y="11054"/>
                </a:cubicBezTo>
                <a:lnTo>
                  <a:pt x="10705" y="11274"/>
                </a:lnTo>
                <a:cubicBezTo>
                  <a:pt x="10705" y="11331"/>
                  <a:pt x="10728" y="11379"/>
                  <a:pt x="10758" y="11379"/>
                </a:cubicBezTo>
                <a:cubicBezTo>
                  <a:pt x="10787" y="11379"/>
                  <a:pt x="10810" y="11331"/>
                  <a:pt x="10810" y="11274"/>
                </a:cubicBezTo>
                <a:lnTo>
                  <a:pt x="10810" y="11054"/>
                </a:lnTo>
                <a:cubicBezTo>
                  <a:pt x="10810" y="10996"/>
                  <a:pt x="10787" y="10949"/>
                  <a:pt x="10758" y="10949"/>
                </a:cubicBezTo>
                <a:close/>
                <a:moveTo>
                  <a:pt x="11072" y="10949"/>
                </a:moveTo>
                <a:cubicBezTo>
                  <a:pt x="11043" y="10949"/>
                  <a:pt x="11019" y="10996"/>
                  <a:pt x="11019" y="11054"/>
                </a:cubicBezTo>
                <a:lnTo>
                  <a:pt x="11019" y="11274"/>
                </a:lnTo>
                <a:cubicBezTo>
                  <a:pt x="11019" y="11331"/>
                  <a:pt x="11043" y="11379"/>
                  <a:pt x="11072" y="11379"/>
                </a:cubicBezTo>
                <a:cubicBezTo>
                  <a:pt x="11101" y="11379"/>
                  <a:pt x="11125" y="11331"/>
                  <a:pt x="11125" y="11274"/>
                </a:cubicBezTo>
                <a:lnTo>
                  <a:pt x="11125" y="11054"/>
                </a:lnTo>
                <a:cubicBezTo>
                  <a:pt x="11125" y="10996"/>
                  <a:pt x="11101" y="10949"/>
                  <a:pt x="11072" y="10949"/>
                </a:cubicBezTo>
                <a:close/>
                <a:moveTo>
                  <a:pt x="11922" y="10949"/>
                </a:moveTo>
                <a:cubicBezTo>
                  <a:pt x="11893" y="10949"/>
                  <a:pt x="11869" y="10996"/>
                  <a:pt x="11869" y="11054"/>
                </a:cubicBezTo>
                <a:lnTo>
                  <a:pt x="11869" y="11274"/>
                </a:lnTo>
                <a:cubicBezTo>
                  <a:pt x="11869" y="11331"/>
                  <a:pt x="11893" y="11379"/>
                  <a:pt x="11922" y="11379"/>
                </a:cubicBezTo>
                <a:cubicBezTo>
                  <a:pt x="11951" y="11379"/>
                  <a:pt x="11974" y="11331"/>
                  <a:pt x="11974" y="11274"/>
                </a:cubicBezTo>
                <a:lnTo>
                  <a:pt x="11974" y="11054"/>
                </a:lnTo>
                <a:cubicBezTo>
                  <a:pt x="11974" y="10996"/>
                  <a:pt x="11951" y="10949"/>
                  <a:pt x="11922" y="10949"/>
                </a:cubicBezTo>
                <a:close/>
                <a:moveTo>
                  <a:pt x="12236" y="10949"/>
                </a:moveTo>
                <a:cubicBezTo>
                  <a:pt x="12207" y="10949"/>
                  <a:pt x="12183" y="10996"/>
                  <a:pt x="12183" y="11054"/>
                </a:cubicBezTo>
                <a:lnTo>
                  <a:pt x="12183" y="11274"/>
                </a:lnTo>
                <a:cubicBezTo>
                  <a:pt x="12183" y="11331"/>
                  <a:pt x="12207" y="11379"/>
                  <a:pt x="12236" y="11379"/>
                </a:cubicBezTo>
                <a:cubicBezTo>
                  <a:pt x="12265" y="11379"/>
                  <a:pt x="12288" y="11331"/>
                  <a:pt x="12288" y="11274"/>
                </a:cubicBezTo>
                <a:lnTo>
                  <a:pt x="12288" y="11054"/>
                </a:lnTo>
                <a:cubicBezTo>
                  <a:pt x="12288" y="10996"/>
                  <a:pt x="12265" y="10949"/>
                  <a:pt x="12236" y="10949"/>
                </a:cubicBezTo>
                <a:close/>
                <a:moveTo>
                  <a:pt x="13085" y="10949"/>
                </a:moveTo>
                <a:cubicBezTo>
                  <a:pt x="13056" y="10949"/>
                  <a:pt x="13032" y="10996"/>
                  <a:pt x="13032" y="11054"/>
                </a:cubicBezTo>
                <a:lnTo>
                  <a:pt x="13032" y="11274"/>
                </a:lnTo>
                <a:cubicBezTo>
                  <a:pt x="13032" y="11331"/>
                  <a:pt x="13056" y="11379"/>
                  <a:pt x="13085" y="11379"/>
                </a:cubicBezTo>
                <a:cubicBezTo>
                  <a:pt x="13114" y="11379"/>
                  <a:pt x="13138" y="11331"/>
                  <a:pt x="13138" y="11274"/>
                </a:cubicBezTo>
                <a:lnTo>
                  <a:pt x="13138" y="11054"/>
                </a:lnTo>
                <a:cubicBezTo>
                  <a:pt x="13138" y="10996"/>
                  <a:pt x="13114" y="10949"/>
                  <a:pt x="13085" y="10949"/>
                </a:cubicBezTo>
                <a:close/>
                <a:moveTo>
                  <a:pt x="13399" y="10949"/>
                </a:moveTo>
                <a:cubicBezTo>
                  <a:pt x="13370" y="10949"/>
                  <a:pt x="13348" y="10996"/>
                  <a:pt x="13348" y="11054"/>
                </a:cubicBezTo>
                <a:lnTo>
                  <a:pt x="13348" y="11274"/>
                </a:lnTo>
                <a:cubicBezTo>
                  <a:pt x="13348" y="11331"/>
                  <a:pt x="13370" y="11379"/>
                  <a:pt x="13399" y="11379"/>
                </a:cubicBezTo>
                <a:cubicBezTo>
                  <a:pt x="13428" y="11379"/>
                  <a:pt x="13452" y="11331"/>
                  <a:pt x="13452" y="11274"/>
                </a:cubicBezTo>
                <a:lnTo>
                  <a:pt x="13452" y="11054"/>
                </a:lnTo>
                <a:cubicBezTo>
                  <a:pt x="13452" y="10996"/>
                  <a:pt x="13428" y="10949"/>
                  <a:pt x="13399" y="10949"/>
                </a:cubicBezTo>
                <a:close/>
                <a:moveTo>
                  <a:pt x="14249" y="10949"/>
                </a:moveTo>
                <a:cubicBezTo>
                  <a:pt x="14220" y="10949"/>
                  <a:pt x="14196" y="10996"/>
                  <a:pt x="14196" y="11054"/>
                </a:cubicBezTo>
                <a:lnTo>
                  <a:pt x="14196" y="11274"/>
                </a:lnTo>
                <a:cubicBezTo>
                  <a:pt x="14196" y="11331"/>
                  <a:pt x="14220" y="11379"/>
                  <a:pt x="14249" y="11379"/>
                </a:cubicBezTo>
                <a:cubicBezTo>
                  <a:pt x="14278" y="11379"/>
                  <a:pt x="14302" y="11331"/>
                  <a:pt x="14302" y="11274"/>
                </a:cubicBezTo>
                <a:lnTo>
                  <a:pt x="14302" y="11054"/>
                </a:lnTo>
                <a:cubicBezTo>
                  <a:pt x="14302" y="10996"/>
                  <a:pt x="14278" y="10949"/>
                  <a:pt x="14249" y="10949"/>
                </a:cubicBezTo>
                <a:close/>
                <a:moveTo>
                  <a:pt x="14564" y="10949"/>
                </a:moveTo>
                <a:cubicBezTo>
                  <a:pt x="14535" y="10949"/>
                  <a:pt x="14511" y="10996"/>
                  <a:pt x="14511" y="11054"/>
                </a:cubicBezTo>
                <a:lnTo>
                  <a:pt x="14511" y="11274"/>
                </a:lnTo>
                <a:cubicBezTo>
                  <a:pt x="14511" y="11331"/>
                  <a:pt x="14535" y="11379"/>
                  <a:pt x="14564" y="11379"/>
                </a:cubicBezTo>
                <a:cubicBezTo>
                  <a:pt x="14593" y="11379"/>
                  <a:pt x="14617" y="11331"/>
                  <a:pt x="14617" y="11274"/>
                </a:cubicBezTo>
                <a:lnTo>
                  <a:pt x="14617" y="11054"/>
                </a:lnTo>
                <a:cubicBezTo>
                  <a:pt x="14617" y="10996"/>
                  <a:pt x="14593" y="10949"/>
                  <a:pt x="14564" y="10949"/>
                </a:cubicBezTo>
                <a:close/>
                <a:moveTo>
                  <a:pt x="15413" y="10949"/>
                </a:moveTo>
                <a:cubicBezTo>
                  <a:pt x="15384" y="10949"/>
                  <a:pt x="15360" y="10996"/>
                  <a:pt x="15360" y="11054"/>
                </a:cubicBezTo>
                <a:lnTo>
                  <a:pt x="15360" y="11274"/>
                </a:lnTo>
                <a:cubicBezTo>
                  <a:pt x="15360" y="11331"/>
                  <a:pt x="15384" y="11379"/>
                  <a:pt x="15413" y="11379"/>
                </a:cubicBezTo>
                <a:cubicBezTo>
                  <a:pt x="15442" y="11379"/>
                  <a:pt x="15465" y="11331"/>
                  <a:pt x="15465" y="11274"/>
                </a:cubicBezTo>
                <a:lnTo>
                  <a:pt x="15465" y="11054"/>
                </a:lnTo>
                <a:cubicBezTo>
                  <a:pt x="15465" y="10996"/>
                  <a:pt x="15442" y="10949"/>
                  <a:pt x="15413" y="10949"/>
                </a:cubicBezTo>
                <a:close/>
                <a:moveTo>
                  <a:pt x="15728" y="10949"/>
                </a:moveTo>
                <a:cubicBezTo>
                  <a:pt x="15699" y="10949"/>
                  <a:pt x="15675" y="10996"/>
                  <a:pt x="15675" y="11054"/>
                </a:cubicBezTo>
                <a:lnTo>
                  <a:pt x="15675" y="11274"/>
                </a:lnTo>
                <a:cubicBezTo>
                  <a:pt x="15675" y="11331"/>
                  <a:pt x="15699" y="11379"/>
                  <a:pt x="15728" y="11379"/>
                </a:cubicBezTo>
                <a:cubicBezTo>
                  <a:pt x="15757" y="11379"/>
                  <a:pt x="15781" y="11331"/>
                  <a:pt x="15781" y="11274"/>
                </a:cubicBezTo>
                <a:lnTo>
                  <a:pt x="15781" y="11054"/>
                </a:lnTo>
                <a:cubicBezTo>
                  <a:pt x="15781" y="10996"/>
                  <a:pt x="15757" y="10949"/>
                  <a:pt x="15728" y="10949"/>
                </a:cubicBezTo>
                <a:close/>
                <a:moveTo>
                  <a:pt x="16578" y="10949"/>
                </a:moveTo>
                <a:cubicBezTo>
                  <a:pt x="16549" y="10949"/>
                  <a:pt x="16525" y="10996"/>
                  <a:pt x="16525" y="11054"/>
                </a:cubicBezTo>
                <a:lnTo>
                  <a:pt x="16525" y="11274"/>
                </a:lnTo>
                <a:cubicBezTo>
                  <a:pt x="16525" y="11331"/>
                  <a:pt x="16549" y="11379"/>
                  <a:pt x="16578" y="11379"/>
                </a:cubicBezTo>
                <a:cubicBezTo>
                  <a:pt x="16607" y="11379"/>
                  <a:pt x="16630" y="11331"/>
                  <a:pt x="16630" y="11274"/>
                </a:cubicBezTo>
                <a:lnTo>
                  <a:pt x="16630" y="11054"/>
                </a:lnTo>
                <a:cubicBezTo>
                  <a:pt x="16630" y="10996"/>
                  <a:pt x="16607" y="10949"/>
                  <a:pt x="16578" y="10949"/>
                </a:cubicBezTo>
                <a:close/>
                <a:moveTo>
                  <a:pt x="16892" y="10949"/>
                </a:moveTo>
                <a:cubicBezTo>
                  <a:pt x="16863" y="10949"/>
                  <a:pt x="16839" y="10996"/>
                  <a:pt x="16839" y="11054"/>
                </a:cubicBezTo>
                <a:lnTo>
                  <a:pt x="16839" y="11274"/>
                </a:lnTo>
                <a:cubicBezTo>
                  <a:pt x="16839" y="11331"/>
                  <a:pt x="16863" y="11379"/>
                  <a:pt x="16892" y="11379"/>
                </a:cubicBezTo>
                <a:cubicBezTo>
                  <a:pt x="16921" y="11379"/>
                  <a:pt x="16944" y="11331"/>
                  <a:pt x="16944" y="11274"/>
                </a:cubicBezTo>
                <a:lnTo>
                  <a:pt x="16944" y="11054"/>
                </a:lnTo>
                <a:cubicBezTo>
                  <a:pt x="16944" y="10996"/>
                  <a:pt x="16921" y="10949"/>
                  <a:pt x="16892" y="10949"/>
                </a:cubicBezTo>
                <a:close/>
                <a:moveTo>
                  <a:pt x="17741" y="10949"/>
                </a:moveTo>
                <a:cubicBezTo>
                  <a:pt x="17712" y="10949"/>
                  <a:pt x="17689" y="10996"/>
                  <a:pt x="17689" y="11054"/>
                </a:cubicBezTo>
                <a:lnTo>
                  <a:pt x="17689" y="11274"/>
                </a:lnTo>
                <a:cubicBezTo>
                  <a:pt x="17689" y="11331"/>
                  <a:pt x="17712" y="11379"/>
                  <a:pt x="17741" y="11379"/>
                </a:cubicBezTo>
                <a:cubicBezTo>
                  <a:pt x="17770" y="11379"/>
                  <a:pt x="17794" y="11331"/>
                  <a:pt x="17794" y="11274"/>
                </a:cubicBezTo>
                <a:lnTo>
                  <a:pt x="17794" y="11054"/>
                </a:lnTo>
                <a:cubicBezTo>
                  <a:pt x="17794" y="10996"/>
                  <a:pt x="17770" y="10949"/>
                  <a:pt x="17741" y="10949"/>
                </a:cubicBezTo>
                <a:close/>
                <a:moveTo>
                  <a:pt x="18055" y="10949"/>
                </a:moveTo>
                <a:cubicBezTo>
                  <a:pt x="18026" y="10949"/>
                  <a:pt x="18002" y="10996"/>
                  <a:pt x="18002" y="11054"/>
                </a:cubicBezTo>
                <a:lnTo>
                  <a:pt x="18002" y="11274"/>
                </a:lnTo>
                <a:cubicBezTo>
                  <a:pt x="18002" y="11331"/>
                  <a:pt x="18026" y="11379"/>
                  <a:pt x="18055" y="11379"/>
                </a:cubicBezTo>
                <a:cubicBezTo>
                  <a:pt x="18085" y="11379"/>
                  <a:pt x="18108" y="11331"/>
                  <a:pt x="18108" y="11274"/>
                </a:cubicBezTo>
                <a:lnTo>
                  <a:pt x="18108" y="11054"/>
                </a:lnTo>
                <a:cubicBezTo>
                  <a:pt x="18108" y="10996"/>
                  <a:pt x="18085" y="10949"/>
                  <a:pt x="18055" y="10949"/>
                </a:cubicBezTo>
                <a:close/>
                <a:moveTo>
                  <a:pt x="18905" y="10949"/>
                </a:moveTo>
                <a:cubicBezTo>
                  <a:pt x="18876" y="10949"/>
                  <a:pt x="18852" y="10996"/>
                  <a:pt x="18852" y="11054"/>
                </a:cubicBezTo>
                <a:lnTo>
                  <a:pt x="18852" y="11274"/>
                </a:lnTo>
                <a:cubicBezTo>
                  <a:pt x="18852" y="11331"/>
                  <a:pt x="18876" y="11379"/>
                  <a:pt x="18905" y="11379"/>
                </a:cubicBezTo>
                <a:cubicBezTo>
                  <a:pt x="18934" y="11379"/>
                  <a:pt x="18958" y="11331"/>
                  <a:pt x="18958" y="11274"/>
                </a:cubicBezTo>
                <a:lnTo>
                  <a:pt x="18958" y="11054"/>
                </a:lnTo>
                <a:cubicBezTo>
                  <a:pt x="18958" y="10996"/>
                  <a:pt x="18934" y="10949"/>
                  <a:pt x="18905" y="10949"/>
                </a:cubicBezTo>
                <a:close/>
                <a:moveTo>
                  <a:pt x="19220" y="10949"/>
                </a:moveTo>
                <a:cubicBezTo>
                  <a:pt x="19191" y="10949"/>
                  <a:pt x="19167" y="10996"/>
                  <a:pt x="19167" y="11054"/>
                </a:cubicBezTo>
                <a:lnTo>
                  <a:pt x="19167" y="11274"/>
                </a:lnTo>
                <a:cubicBezTo>
                  <a:pt x="19167" y="11331"/>
                  <a:pt x="19191" y="11379"/>
                  <a:pt x="19220" y="11379"/>
                </a:cubicBezTo>
                <a:cubicBezTo>
                  <a:pt x="19249" y="11379"/>
                  <a:pt x="19273" y="11331"/>
                  <a:pt x="19273" y="11274"/>
                </a:cubicBezTo>
                <a:lnTo>
                  <a:pt x="19273" y="11054"/>
                </a:lnTo>
                <a:cubicBezTo>
                  <a:pt x="19273" y="10996"/>
                  <a:pt x="19249" y="10949"/>
                  <a:pt x="19220" y="10949"/>
                </a:cubicBezTo>
                <a:close/>
                <a:moveTo>
                  <a:pt x="20069" y="10949"/>
                </a:moveTo>
                <a:cubicBezTo>
                  <a:pt x="20040" y="10949"/>
                  <a:pt x="20016" y="10996"/>
                  <a:pt x="20016" y="11054"/>
                </a:cubicBezTo>
                <a:lnTo>
                  <a:pt x="20016" y="11274"/>
                </a:lnTo>
                <a:cubicBezTo>
                  <a:pt x="20016" y="11331"/>
                  <a:pt x="20040" y="11379"/>
                  <a:pt x="20069" y="11379"/>
                </a:cubicBezTo>
                <a:cubicBezTo>
                  <a:pt x="20099" y="11379"/>
                  <a:pt x="20122" y="11331"/>
                  <a:pt x="20122" y="11274"/>
                </a:cubicBezTo>
                <a:lnTo>
                  <a:pt x="20122" y="11054"/>
                </a:lnTo>
                <a:cubicBezTo>
                  <a:pt x="20122" y="10996"/>
                  <a:pt x="20099" y="10949"/>
                  <a:pt x="20069" y="10949"/>
                </a:cubicBezTo>
                <a:close/>
                <a:moveTo>
                  <a:pt x="20384" y="10949"/>
                </a:moveTo>
                <a:cubicBezTo>
                  <a:pt x="20355" y="10949"/>
                  <a:pt x="20331" y="10996"/>
                  <a:pt x="20331" y="11054"/>
                </a:cubicBezTo>
                <a:lnTo>
                  <a:pt x="20331" y="11274"/>
                </a:lnTo>
                <a:cubicBezTo>
                  <a:pt x="20331" y="11331"/>
                  <a:pt x="20355" y="11379"/>
                  <a:pt x="20384" y="11379"/>
                </a:cubicBezTo>
                <a:cubicBezTo>
                  <a:pt x="20413" y="11379"/>
                  <a:pt x="20436" y="11331"/>
                  <a:pt x="20436" y="11274"/>
                </a:cubicBezTo>
                <a:lnTo>
                  <a:pt x="20436" y="11054"/>
                </a:lnTo>
                <a:cubicBezTo>
                  <a:pt x="20436" y="10996"/>
                  <a:pt x="20413" y="10949"/>
                  <a:pt x="20384" y="10949"/>
                </a:cubicBezTo>
                <a:close/>
                <a:moveTo>
                  <a:pt x="21234" y="10949"/>
                </a:moveTo>
                <a:cubicBezTo>
                  <a:pt x="21204" y="10949"/>
                  <a:pt x="21181" y="10996"/>
                  <a:pt x="21181" y="11054"/>
                </a:cubicBezTo>
                <a:lnTo>
                  <a:pt x="21181" y="11274"/>
                </a:lnTo>
                <a:cubicBezTo>
                  <a:pt x="21181" y="11331"/>
                  <a:pt x="21204" y="11379"/>
                  <a:pt x="21234" y="11379"/>
                </a:cubicBezTo>
                <a:cubicBezTo>
                  <a:pt x="21263" y="11379"/>
                  <a:pt x="21285" y="11331"/>
                  <a:pt x="21285" y="11274"/>
                </a:cubicBezTo>
                <a:lnTo>
                  <a:pt x="21285" y="11054"/>
                </a:lnTo>
                <a:cubicBezTo>
                  <a:pt x="21285" y="10996"/>
                  <a:pt x="21263" y="10949"/>
                  <a:pt x="21234" y="10949"/>
                </a:cubicBezTo>
                <a:close/>
                <a:moveTo>
                  <a:pt x="21547" y="10949"/>
                </a:moveTo>
                <a:cubicBezTo>
                  <a:pt x="21518" y="10949"/>
                  <a:pt x="21495" y="10996"/>
                  <a:pt x="21495" y="11054"/>
                </a:cubicBezTo>
                <a:lnTo>
                  <a:pt x="21495" y="11274"/>
                </a:lnTo>
                <a:cubicBezTo>
                  <a:pt x="21495" y="11331"/>
                  <a:pt x="21518" y="11379"/>
                  <a:pt x="21547" y="11379"/>
                </a:cubicBezTo>
                <a:cubicBezTo>
                  <a:pt x="21576" y="11379"/>
                  <a:pt x="21600" y="11331"/>
                  <a:pt x="21600" y="11274"/>
                </a:cubicBezTo>
                <a:lnTo>
                  <a:pt x="21600" y="11054"/>
                </a:lnTo>
                <a:cubicBezTo>
                  <a:pt x="21600" y="10996"/>
                  <a:pt x="21576" y="10949"/>
                  <a:pt x="21547" y="10949"/>
                </a:cubicBezTo>
                <a:close/>
                <a:moveTo>
                  <a:pt x="53" y="11681"/>
                </a:moveTo>
                <a:cubicBezTo>
                  <a:pt x="24" y="11681"/>
                  <a:pt x="0" y="11726"/>
                  <a:pt x="0" y="11784"/>
                </a:cubicBezTo>
                <a:lnTo>
                  <a:pt x="0" y="12004"/>
                </a:lnTo>
                <a:cubicBezTo>
                  <a:pt x="0" y="12061"/>
                  <a:pt x="24" y="12108"/>
                  <a:pt x="53" y="12108"/>
                </a:cubicBezTo>
                <a:cubicBezTo>
                  <a:pt x="82" y="12108"/>
                  <a:pt x="106" y="12061"/>
                  <a:pt x="106" y="12004"/>
                </a:cubicBezTo>
                <a:lnTo>
                  <a:pt x="106" y="11784"/>
                </a:lnTo>
                <a:cubicBezTo>
                  <a:pt x="106" y="11726"/>
                  <a:pt x="82" y="11681"/>
                  <a:pt x="53" y="11681"/>
                </a:cubicBezTo>
                <a:close/>
                <a:moveTo>
                  <a:pt x="367" y="11681"/>
                </a:moveTo>
                <a:cubicBezTo>
                  <a:pt x="338" y="11681"/>
                  <a:pt x="315" y="11726"/>
                  <a:pt x="315" y="11784"/>
                </a:cubicBezTo>
                <a:lnTo>
                  <a:pt x="315" y="12004"/>
                </a:lnTo>
                <a:cubicBezTo>
                  <a:pt x="315" y="12061"/>
                  <a:pt x="338" y="12108"/>
                  <a:pt x="367" y="12108"/>
                </a:cubicBezTo>
                <a:cubicBezTo>
                  <a:pt x="397" y="12108"/>
                  <a:pt x="420" y="12061"/>
                  <a:pt x="420" y="12004"/>
                </a:cubicBezTo>
                <a:lnTo>
                  <a:pt x="420" y="11784"/>
                </a:lnTo>
                <a:cubicBezTo>
                  <a:pt x="420" y="11726"/>
                  <a:pt x="397" y="11681"/>
                  <a:pt x="367" y="11681"/>
                </a:cubicBezTo>
                <a:close/>
                <a:moveTo>
                  <a:pt x="1217" y="11681"/>
                </a:moveTo>
                <a:cubicBezTo>
                  <a:pt x="1188" y="11681"/>
                  <a:pt x="1164" y="11726"/>
                  <a:pt x="1164" y="11784"/>
                </a:cubicBezTo>
                <a:lnTo>
                  <a:pt x="1164" y="12004"/>
                </a:lnTo>
                <a:cubicBezTo>
                  <a:pt x="1164" y="12061"/>
                  <a:pt x="1188" y="12108"/>
                  <a:pt x="1217" y="12108"/>
                </a:cubicBezTo>
                <a:cubicBezTo>
                  <a:pt x="1246" y="12108"/>
                  <a:pt x="1270" y="12061"/>
                  <a:pt x="1270" y="12004"/>
                </a:cubicBezTo>
                <a:lnTo>
                  <a:pt x="1270" y="11784"/>
                </a:lnTo>
                <a:cubicBezTo>
                  <a:pt x="1270" y="11726"/>
                  <a:pt x="1246" y="11681"/>
                  <a:pt x="1217" y="11681"/>
                </a:cubicBezTo>
                <a:close/>
                <a:moveTo>
                  <a:pt x="1532" y="11681"/>
                </a:moveTo>
                <a:cubicBezTo>
                  <a:pt x="1503" y="11681"/>
                  <a:pt x="1479" y="11726"/>
                  <a:pt x="1479" y="11784"/>
                </a:cubicBezTo>
                <a:lnTo>
                  <a:pt x="1479" y="12004"/>
                </a:lnTo>
                <a:cubicBezTo>
                  <a:pt x="1479" y="12061"/>
                  <a:pt x="1503" y="12108"/>
                  <a:pt x="1532" y="12108"/>
                </a:cubicBezTo>
                <a:cubicBezTo>
                  <a:pt x="1561" y="12108"/>
                  <a:pt x="1584" y="12061"/>
                  <a:pt x="1584" y="12004"/>
                </a:cubicBezTo>
                <a:lnTo>
                  <a:pt x="1584" y="11784"/>
                </a:lnTo>
                <a:cubicBezTo>
                  <a:pt x="1584" y="11726"/>
                  <a:pt x="1561" y="11681"/>
                  <a:pt x="1532" y="11681"/>
                </a:cubicBezTo>
                <a:close/>
                <a:moveTo>
                  <a:pt x="2380" y="11681"/>
                </a:moveTo>
                <a:cubicBezTo>
                  <a:pt x="2351" y="11681"/>
                  <a:pt x="2329" y="11726"/>
                  <a:pt x="2329" y="11784"/>
                </a:cubicBezTo>
                <a:lnTo>
                  <a:pt x="2329" y="12004"/>
                </a:lnTo>
                <a:cubicBezTo>
                  <a:pt x="2329" y="12061"/>
                  <a:pt x="2351" y="12108"/>
                  <a:pt x="2380" y="12108"/>
                </a:cubicBezTo>
                <a:cubicBezTo>
                  <a:pt x="2409" y="12108"/>
                  <a:pt x="2433" y="12061"/>
                  <a:pt x="2433" y="12004"/>
                </a:cubicBezTo>
                <a:lnTo>
                  <a:pt x="2433" y="11784"/>
                </a:lnTo>
                <a:cubicBezTo>
                  <a:pt x="2433" y="11726"/>
                  <a:pt x="2409" y="11681"/>
                  <a:pt x="2380" y="11681"/>
                </a:cubicBezTo>
                <a:close/>
                <a:moveTo>
                  <a:pt x="2695" y="11681"/>
                </a:moveTo>
                <a:cubicBezTo>
                  <a:pt x="2666" y="11681"/>
                  <a:pt x="2643" y="11726"/>
                  <a:pt x="2643" y="11784"/>
                </a:cubicBezTo>
                <a:lnTo>
                  <a:pt x="2643" y="12004"/>
                </a:lnTo>
                <a:cubicBezTo>
                  <a:pt x="2643" y="12061"/>
                  <a:pt x="2666" y="12108"/>
                  <a:pt x="2695" y="12108"/>
                </a:cubicBezTo>
                <a:cubicBezTo>
                  <a:pt x="2724" y="12108"/>
                  <a:pt x="2748" y="12061"/>
                  <a:pt x="2748" y="12004"/>
                </a:cubicBezTo>
                <a:lnTo>
                  <a:pt x="2748" y="11784"/>
                </a:lnTo>
                <a:cubicBezTo>
                  <a:pt x="2748" y="11726"/>
                  <a:pt x="2724" y="11681"/>
                  <a:pt x="2695" y="11681"/>
                </a:cubicBezTo>
                <a:close/>
                <a:moveTo>
                  <a:pt x="3545" y="11681"/>
                </a:moveTo>
                <a:cubicBezTo>
                  <a:pt x="3516" y="11681"/>
                  <a:pt x="3492" y="11726"/>
                  <a:pt x="3492" y="11784"/>
                </a:cubicBezTo>
                <a:lnTo>
                  <a:pt x="3492" y="12004"/>
                </a:lnTo>
                <a:cubicBezTo>
                  <a:pt x="3492" y="12061"/>
                  <a:pt x="3516" y="12108"/>
                  <a:pt x="3545" y="12108"/>
                </a:cubicBezTo>
                <a:cubicBezTo>
                  <a:pt x="3574" y="12108"/>
                  <a:pt x="3598" y="12061"/>
                  <a:pt x="3598" y="12004"/>
                </a:cubicBezTo>
                <a:lnTo>
                  <a:pt x="3598" y="11784"/>
                </a:lnTo>
                <a:cubicBezTo>
                  <a:pt x="3598" y="11726"/>
                  <a:pt x="3574" y="11681"/>
                  <a:pt x="3545" y="11681"/>
                </a:cubicBezTo>
                <a:close/>
                <a:moveTo>
                  <a:pt x="3859" y="11681"/>
                </a:moveTo>
                <a:cubicBezTo>
                  <a:pt x="3830" y="11681"/>
                  <a:pt x="3806" y="11726"/>
                  <a:pt x="3806" y="11784"/>
                </a:cubicBezTo>
                <a:lnTo>
                  <a:pt x="3806" y="12004"/>
                </a:lnTo>
                <a:cubicBezTo>
                  <a:pt x="3806" y="12061"/>
                  <a:pt x="3830" y="12108"/>
                  <a:pt x="3859" y="12108"/>
                </a:cubicBezTo>
                <a:cubicBezTo>
                  <a:pt x="3888" y="12108"/>
                  <a:pt x="3912" y="12061"/>
                  <a:pt x="3912" y="12004"/>
                </a:cubicBezTo>
                <a:lnTo>
                  <a:pt x="3912" y="11784"/>
                </a:lnTo>
                <a:cubicBezTo>
                  <a:pt x="3912" y="11726"/>
                  <a:pt x="3888" y="11681"/>
                  <a:pt x="3859" y="11681"/>
                </a:cubicBezTo>
                <a:close/>
                <a:moveTo>
                  <a:pt x="4709" y="11681"/>
                </a:moveTo>
                <a:cubicBezTo>
                  <a:pt x="4680" y="11681"/>
                  <a:pt x="4656" y="11726"/>
                  <a:pt x="4656" y="11784"/>
                </a:cubicBezTo>
                <a:lnTo>
                  <a:pt x="4656" y="12004"/>
                </a:lnTo>
                <a:cubicBezTo>
                  <a:pt x="4656" y="12061"/>
                  <a:pt x="4680" y="12108"/>
                  <a:pt x="4709" y="12108"/>
                </a:cubicBezTo>
                <a:cubicBezTo>
                  <a:pt x="4738" y="12108"/>
                  <a:pt x="4762" y="12061"/>
                  <a:pt x="4762" y="12004"/>
                </a:cubicBezTo>
                <a:lnTo>
                  <a:pt x="4762" y="11784"/>
                </a:lnTo>
                <a:cubicBezTo>
                  <a:pt x="4762" y="11726"/>
                  <a:pt x="4738" y="11681"/>
                  <a:pt x="4709" y="11681"/>
                </a:cubicBezTo>
                <a:close/>
                <a:moveTo>
                  <a:pt x="5023" y="11681"/>
                </a:moveTo>
                <a:cubicBezTo>
                  <a:pt x="4994" y="11681"/>
                  <a:pt x="4970" y="11726"/>
                  <a:pt x="4970" y="11784"/>
                </a:cubicBezTo>
                <a:lnTo>
                  <a:pt x="4970" y="12004"/>
                </a:lnTo>
                <a:cubicBezTo>
                  <a:pt x="4970" y="12061"/>
                  <a:pt x="4994" y="12108"/>
                  <a:pt x="5023" y="12108"/>
                </a:cubicBezTo>
                <a:cubicBezTo>
                  <a:pt x="5053" y="12108"/>
                  <a:pt x="5076" y="12061"/>
                  <a:pt x="5076" y="12004"/>
                </a:cubicBezTo>
                <a:lnTo>
                  <a:pt x="5076" y="11784"/>
                </a:lnTo>
                <a:cubicBezTo>
                  <a:pt x="5076" y="11726"/>
                  <a:pt x="5053" y="11681"/>
                  <a:pt x="5023" y="11681"/>
                </a:cubicBezTo>
                <a:close/>
                <a:moveTo>
                  <a:pt x="5873" y="11681"/>
                </a:moveTo>
                <a:cubicBezTo>
                  <a:pt x="5844" y="11681"/>
                  <a:pt x="5820" y="11726"/>
                  <a:pt x="5820" y="11784"/>
                </a:cubicBezTo>
                <a:lnTo>
                  <a:pt x="5820" y="12004"/>
                </a:lnTo>
                <a:cubicBezTo>
                  <a:pt x="5820" y="12061"/>
                  <a:pt x="5844" y="12108"/>
                  <a:pt x="5873" y="12108"/>
                </a:cubicBezTo>
                <a:cubicBezTo>
                  <a:pt x="5902" y="12108"/>
                  <a:pt x="5926" y="12061"/>
                  <a:pt x="5926" y="12004"/>
                </a:cubicBezTo>
                <a:lnTo>
                  <a:pt x="5926" y="11784"/>
                </a:lnTo>
                <a:cubicBezTo>
                  <a:pt x="5926" y="11726"/>
                  <a:pt x="5902" y="11681"/>
                  <a:pt x="5873" y="11681"/>
                </a:cubicBezTo>
                <a:close/>
                <a:moveTo>
                  <a:pt x="6188" y="11681"/>
                </a:moveTo>
                <a:cubicBezTo>
                  <a:pt x="6159" y="11681"/>
                  <a:pt x="6135" y="11726"/>
                  <a:pt x="6135" y="11784"/>
                </a:cubicBezTo>
                <a:lnTo>
                  <a:pt x="6135" y="12004"/>
                </a:lnTo>
                <a:cubicBezTo>
                  <a:pt x="6135" y="12061"/>
                  <a:pt x="6159" y="12108"/>
                  <a:pt x="6188" y="12108"/>
                </a:cubicBezTo>
                <a:cubicBezTo>
                  <a:pt x="6217" y="12108"/>
                  <a:pt x="6240" y="12061"/>
                  <a:pt x="6240" y="12004"/>
                </a:cubicBezTo>
                <a:lnTo>
                  <a:pt x="6240" y="11784"/>
                </a:lnTo>
                <a:cubicBezTo>
                  <a:pt x="6240" y="11726"/>
                  <a:pt x="6217" y="11681"/>
                  <a:pt x="6188" y="11681"/>
                </a:cubicBezTo>
                <a:close/>
                <a:moveTo>
                  <a:pt x="7036" y="11681"/>
                </a:moveTo>
                <a:cubicBezTo>
                  <a:pt x="7007" y="11681"/>
                  <a:pt x="6984" y="11726"/>
                  <a:pt x="6984" y="11784"/>
                </a:cubicBezTo>
                <a:lnTo>
                  <a:pt x="6984" y="12004"/>
                </a:lnTo>
                <a:cubicBezTo>
                  <a:pt x="6984" y="12061"/>
                  <a:pt x="7007" y="12108"/>
                  <a:pt x="7036" y="12108"/>
                </a:cubicBezTo>
                <a:cubicBezTo>
                  <a:pt x="7065" y="12108"/>
                  <a:pt x="7089" y="12061"/>
                  <a:pt x="7089" y="12004"/>
                </a:cubicBezTo>
                <a:lnTo>
                  <a:pt x="7089" y="11784"/>
                </a:lnTo>
                <a:cubicBezTo>
                  <a:pt x="7089" y="11726"/>
                  <a:pt x="7065" y="11681"/>
                  <a:pt x="7036" y="11681"/>
                </a:cubicBezTo>
                <a:close/>
                <a:moveTo>
                  <a:pt x="7351" y="11681"/>
                </a:moveTo>
                <a:cubicBezTo>
                  <a:pt x="7322" y="11681"/>
                  <a:pt x="7299" y="11726"/>
                  <a:pt x="7299" y="11784"/>
                </a:cubicBezTo>
                <a:lnTo>
                  <a:pt x="7299" y="12004"/>
                </a:lnTo>
                <a:cubicBezTo>
                  <a:pt x="7299" y="12061"/>
                  <a:pt x="7322" y="12108"/>
                  <a:pt x="7351" y="12108"/>
                </a:cubicBezTo>
                <a:cubicBezTo>
                  <a:pt x="7380" y="12108"/>
                  <a:pt x="7404" y="12061"/>
                  <a:pt x="7404" y="12004"/>
                </a:cubicBezTo>
                <a:lnTo>
                  <a:pt x="7404" y="11784"/>
                </a:lnTo>
                <a:cubicBezTo>
                  <a:pt x="7404" y="11726"/>
                  <a:pt x="7380" y="11681"/>
                  <a:pt x="7351" y="11681"/>
                </a:cubicBezTo>
                <a:close/>
                <a:moveTo>
                  <a:pt x="8201" y="11681"/>
                </a:moveTo>
                <a:cubicBezTo>
                  <a:pt x="8171" y="11681"/>
                  <a:pt x="8148" y="11726"/>
                  <a:pt x="8148" y="11784"/>
                </a:cubicBezTo>
                <a:lnTo>
                  <a:pt x="8148" y="12004"/>
                </a:lnTo>
                <a:cubicBezTo>
                  <a:pt x="8148" y="12061"/>
                  <a:pt x="8171" y="12108"/>
                  <a:pt x="8201" y="12108"/>
                </a:cubicBezTo>
                <a:cubicBezTo>
                  <a:pt x="8230" y="12108"/>
                  <a:pt x="8254" y="12061"/>
                  <a:pt x="8254" y="12004"/>
                </a:cubicBezTo>
                <a:lnTo>
                  <a:pt x="8254" y="11784"/>
                </a:lnTo>
                <a:cubicBezTo>
                  <a:pt x="8254" y="11726"/>
                  <a:pt x="8230" y="11681"/>
                  <a:pt x="8201" y="11681"/>
                </a:cubicBezTo>
                <a:close/>
                <a:moveTo>
                  <a:pt x="8515" y="11681"/>
                </a:moveTo>
                <a:cubicBezTo>
                  <a:pt x="8486" y="11681"/>
                  <a:pt x="8462" y="11726"/>
                  <a:pt x="8462" y="11784"/>
                </a:cubicBezTo>
                <a:lnTo>
                  <a:pt x="8462" y="12004"/>
                </a:lnTo>
                <a:cubicBezTo>
                  <a:pt x="8462" y="12061"/>
                  <a:pt x="8486" y="12108"/>
                  <a:pt x="8515" y="12108"/>
                </a:cubicBezTo>
                <a:cubicBezTo>
                  <a:pt x="8544" y="12108"/>
                  <a:pt x="8568" y="12061"/>
                  <a:pt x="8568" y="12004"/>
                </a:cubicBezTo>
                <a:lnTo>
                  <a:pt x="8568" y="11784"/>
                </a:lnTo>
                <a:cubicBezTo>
                  <a:pt x="8568" y="11726"/>
                  <a:pt x="8544" y="11681"/>
                  <a:pt x="8515" y="11681"/>
                </a:cubicBezTo>
                <a:close/>
                <a:moveTo>
                  <a:pt x="9365" y="11681"/>
                </a:moveTo>
                <a:cubicBezTo>
                  <a:pt x="9336" y="11681"/>
                  <a:pt x="9312" y="11726"/>
                  <a:pt x="9312" y="11784"/>
                </a:cubicBezTo>
                <a:lnTo>
                  <a:pt x="9312" y="12004"/>
                </a:lnTo>
                <a:cubicBezTo>
                  <a:pt x="9312" y="12061"/>
                  <a:pt x="9336" y="12108"/>
                  <a:pt x="9365" y="12108"/>
                </a:cubicBezTo>
                <a:cubicBezTo>
                  <a:pt x="9394" y="12108"/>
                  <a:pt x="9418" y="12061"/>
                  <a:pt x="9418" y="12004"/>
                </a:cubicBezTo>
                <a:lnTo>
                  <a:pt x="9418" y="11784"/>
                </a:lnTo>
                <a:cubicBezTo>
                  <a:pt x="9418" y="11726"/>
                  <a:pt x="9394" y="11681"/>
                  <a:pt x="9365" y="11681"/>
                </a:cubicBezTo>
                <a:close/>
                <a:moveTo>
                  <a:pt x="9679" y="11681"/>
                </a:moveTo>
                <a:cubicBezTo>
                  <a:pt x="9650" y="11681"/>
                  <a:pt x="9626" y="11726"/>
                  <a:pt x="9626" y="11784"/>
                </a:cubicBezTo>
                <a:lnTo>
                  <a:pt x="9626" y="12004"/>
                </a:lnTo>
                <a:cubicBezTo>
                  <a:pt x="9626" y="12061"/>
                  <a:pt x="9650" y="12108"/>
                  <a:pt x="9679" y="12108"/>
                </a:cubicBezTo>
                <a:cubicBezTo>
                  <a:pt x="9708" y="12108"/>
                  <a:pt x="9732" y="12061"/>
                  <a:pt x="9732" y="12004"/>
                </a:cubicBezTo>
                <a:lnTo>
                  <a:pt x="9732" y="11784"/>
                </a:lnTo>
                <a:cubicBezTo>
                  <a:pt x="9732" y="11726"/>
                  <a:pt x="9708" y="11681"/>
                  <a:pt x="9679" y="11681"/>
                </a:cubicBezTo>
                <a:close/>
                <a:moveTo>
                  <a:pt x="10529" y="11681"/>
                </a:moveTo>
                <a:cubicBezTo>
                  <a:pt x="10500" y="11681"/>
                  <a:pt x="10476" y="11726"/>
                  <a:pt x="10476" y="11784"/>
                </a:cubicBezTo>
                <a:lnTo>
                  <a:pt x="10476" y="12004"/>
                </a:lnTo>
                <a:cubicBezTo>
                  <a:pt x="10476" y="12061"/>
                  <a:pt x="10500" y="12108"/>
                  <a:pt x="10529" y="12108"/>
                </a:cubicBezTo>
                <a:cubicBezTo>
                  <a:pt x="10558" y="12108"/>
                  <a:pt x="10582" y="12061"/>
                  <a:pt x="10582" y="12004"/>
                </a:cubicBezTo>
                <a:lnTo>
                  <a:pt x="10582" y="11784"/>
                </a:lnTo>
                <a:cubicBezTo>
                  <a:pt x="10582" y="11726"/>
                  <a:pt x="10558" y="11681"/>
                  <a:pt x="10529" y="11681"/>
                </a:cubicBezTo>
                <a:close/>
                <a:moveTo>
                  <a:pt x="10844" y="11681"/>
                </a:moveTo>
                <a:cubicBezTo>
                  <a:pt x="10814" y="11681"/>
                  <a:pt x="10791" y="11726"/>
                  <a:pt x="10791" y="11784"/>
                </a:cubicBezTo>
                <a:lnTo>
                  <a:pt x="10791" y="12004"/>
                </a:lnTo>
                <a:cubicBezTo>
                  <a:pt x="10791" y="12061"/>
                  <a:pt x="10814" y="12108"/>
                  <a:pt x="10844" y="12108"/>
                </a:cubicBezTo>
                <a:cubicBezTo>
                  <a:pt x="10873" y="12108"/>
                  <a:pt x="10895" y="12061"/>
                  <a:pt x="10895" y="12004"/>
                </a:cubicBezTo>
                <a:lnTo>
                  <a:pt x="10895" y="11784"/>
                </a:lnTo>
                <a:cubicBezTo>
                  <a:pt x="10895" y="11726"/>
                  <a:pt x="10873" y="11681"/>
                  <a:pt x="10844" y="11681"/>
                </a:cubicBezTo>
                <a:close/>
                <a:moveTo>
                  <a:pt x="11692" y="11681"/>
                </a:moveTo>
                <a:cubicBezTo>
                  <a:pt x="11663" y="11681"/>
                  <a:pt x="11640" y="11726"/>
                  <a:pt x="11640" y="11784"/>
                </a:cubicBezTo>
                <a:lnTo>
                  <a:pt x="11640" y="12004"/>
                </a:lnTo>
                <a:cubicBezTo>
                  <a:pt x="11640" y="12061"/>
                  <a:pt x="11663" y="12108"/>
                  <a:pt x="11692" y="12108"/>
                </a:cubicBezTo>
                <a:cubicBezTo>
                  <a:pt x="11721" y="12108"/>
                  <a:pt x="11745" y="12061"/>
                  <a:pt x="11745" y="12004"/>
                </a:cubicBezTo>
                <a:lnTo>
                  <a:pt x="11745" y="11784"/>
                </a:lnTo>
                <a:cubicBezTo>
                  <a:pt x="11745" y="11726"/>
                  <a:pt x="11721" y="11681"/>
                  <a:pt x="11692" y="11681"/>
                </a:cubicBezTo>
                <a:close/>
                <a:moveTo>
                  <a:pt x="12007" y="11681"/>
                </a:moveTo>
                <a:cubicBezTo>
                  <a:pt x="11978" y="11681"/>
                  <a:pt x="11955" y="11726"/>
                  <a:pt x="11955" y="11784"/>
                </a:cubicBezTo>
                <a:lnTo>
                  <a:pt x="11955" y="12004"/>
                </a:lnTo>
                <a:cubicBezTo>
                  <a:pt x="11955" y="12061"/>
                  <a:pt x="11978" y="12108"/>
                  <a:pt x="12007" y="12108"/>
                </a:cubicBezTo>
                <a:cubicBezTo>
                  <a:pt x="12036" y="12108"/>
                  <a:pt x="12060" y="12061"/>
                  <a:pt x="12060" y="12004"/>
                </a:cubicBezTo>
                <a:lnTo>
                  <a:pt x="12060" y="11784"/>
                </a:lnTo>
                <a:cubicBezTo>
                  <a:pt x="12060" y="11726"/>
                  <a:pt x="12036" y="11681"/>
                  <a:pt x="12007" y="11681"/>
                </a:cubicBezTo>
                <a:close/>
                <a:moveTo>
                  <a:pt x="12856" y="11681"/>
                </a:moveTo>
                <a:cubicBezTo>
                  <a:pt x="12827" y="11681"/>
                  <a:pt x="12804" y="11726"/>
                  <a:pt x="12804" y="11784"/>
                </a:cubicBezTo>
                <a:lnTo>
                  <a:pt x="12804" y="12004"/>
                </a:lnTo>
                <a:cubicBezTo>
                  <a:pt x="12804" y="12061"/>
                  <a:pt x="12827" y="12108"/>
                  <a:pt x="12856" y="12108"/>
                </a:cubicBezTo>
                <a:cubicBezTo>
                  <a:pt x="12886" y="12108"/>
                  <a:pt x="12909" y="12061"/>
                  <a:pt x="12909" y="12004"/>
                </a:cubicBezTo>
                <a:lnTo>
                  <a:pt x="12909" y="11784"/>
                </a:lnTo>
                <a:cubicBezTo>
                  <a:pt x="12909" y="11726"/>
                  <a:pt x="12886" y="11681"/>
                  <a:pt x="12856" y="11681"/>
                </a:cubicBezTo>
                <a:close/>
                <a:moveTo>
                  <a:pt x="13171" y="11681"/>
                </a:moveTo>
                <a:cubicBezTo>
                  <a:pt x="13142" y="11681"/>
                  <a:pt x="13118" y="11726"/>
                  <a:pt x="13118" y="11784"/>
                </a:cubicBezTo>
                <a:lnTo>
                  <a:pt x="13118" y="12004"/>
                </a:lnTo>
                <a:cubicBezTo>
                  <a:pt x="13118" y="12061"/>
                  <a:pt x="13142" y="12108"/>
                  <a:pt x="13171" y="12108"/>
                </a:cubicBezTo>
                <a:cubicBezTo>
                  <a:pt x="13200" y="12108"/>
                  <a:pt x="13224" y="12061"/>
                  <a:pt x="13224" y="12004"/>
                </a:cubicBezTo>
                <a:lnTo>
                  <a:pt x="13224" y="11784"/>
                </a:lnTo>
                <a:cubicBezTo>
                  <a:pt x="13224" y="11726"/>
                  <a:pt x="13200" y="11681"/>
                  <a:pt x="13171" y="11681"/>
                </a:cubicBezTo>
                <a:close/>
                <a:moveTo>
                  <a:pt x="14021" y="11681"/>
                </a:moveTo>
                <a:cubicBezTo>
                  <a:pt x="13992" y="11681"/>
                  <a:pt x="13968" y="11726"/>
                  <a:pt x="13968" y="11784"/>
                </a:cubicBezTo>
                <a:lnTo>
                  <a:pt x="13968" y="12004"/>
                </a:lnTo>
                <a:cubicBezTo>
                  <a:pt x="13968" y="12061"/>
                  <a:pt x="13992" y="12108"/>
                  <a:pt x="14021" y="12108"/>
                </a:cubicBezTo>
                <a:cubicBezTo>
                  <a:pt x="14050" y="12108"/>
                  <a:pt x="14074" y="12061"/>
                  <a:pt x="14074" y="12004"/>
                </a:cubicBezTo>
                <a:lnTo>
                  <a:pt x="14074" y="11784"/>
                </a:lnTo>
                <a:cubicBezTo>
                  <a:pt x="14074" y="11726"/>
                  <a:pt x="14050" y="11681"/>
                  <a:pt x="14021" y="11681"/>
                </a:cubicBezTo>
                <a:close/>
                <a:moveTo>
                  <a:pt x="14335" y="11681"/>
                </a:moveTo>
                <a:cubicBezTo>
                  <a:pt x="14306" y="11681"/>
                  <a:pt x="14282" y="11726"/>
                  <a:pt x="14282" y="11784"/>
                </a:cubicBezTo>
                <a:lnTo>
                  <a:pt x="14282" y="12004"/>
                </a:lnTo>
                <a:cubicBezTo>
                  <a:pt x="14282" y="12061"/>
                  <a:pt x="14306" y="12108"/>
                  <a:pt x="14335" y="12108"/>
                </a:cubicBezTo>
                <a:cubicBezTo>
                  <a:pt x="14364" y="12108"/>
                  <a:pt x="14388" y="12061"/>
                  <a:pt x="14388" y="12004"/>
                </a:cubicBezTo>
                <a:lnTo>
                  <a:pt x="14388" y="11784"/>
                </a:lnTo>
                <a:cubicBezTo>
                  <a:pt x="14388" y="11726"/>
                  <a:pt x="14364" y="11681"/>
                  <a:pt x="14335" y="11681"/>
                </a:cubicBezTo>
                <a:close/>
                <a:moveTo>
                  <a:pt x="15185" y="11681"/>
                </a:moveTo>
                <a:cubicBezTo>
                  <a:pt x="15156" y="11681"/>
                  <a:pt x="15132" y="11726"/>
                  <a:pt x="15132" y="11784"/>
                </a:cubicBezTo>
                <a:lnTo>
                  <a:pt x="15132" y="12004"/>
                </a:lnTo>
                <a:cubicBezTo>
                  <a:pt x="15132" y="12061"/>
                  <a:pt x="15156" y="12108"/>
                  <a:pt x="15185" y="12108"/>
                </a:cubicBezTo>
                <a:cubicBezTo>
                  <a:pt x="15214" y="12108"/>
                  <a:pt x="15237" y="12061"/>
                  <a:pt x="15237" y="12004"/>
                </a:cubicBezTo>
                <a:lnTo>
                  <a:pt x="15237" y="11784"/>
                </a:lnTo>
                <a:cubicBezTo>
                  <a:pt x="15237" y="11726"/>
                  <a:pt x="15214" y="11681"/>
                  <a:pt x="15185" y="11681"/>
                </a:cubicBezTo>
                <a:close/>
                <a:moveTo>
                  <a:pt x="15500" y="11681"/>
                </a:moveTo>
                <a:cubicBezTo>
                  <a:pt x="15470" y="11681"/>
                  <a:pt x="15447" y="11726"/>
                  <a:pt x="15447" y="11784"/>
                </a:cubicBezTo>
                <a:lnTo>
                  <a:pt x="15447" y="12004"/>
                </a:lnTo>
                <a:cubicBezTo>
                  <a:pt x="15447" y="12061"/>
                  <a:pt x="15470" y="12108"/>
                  <a:pt x="15500" y="12108"/>
                </a:cubicBezTo>
                <a:cubicBezTo>
                  <a:pt x="15529" y="12108"/>
                  <a:pt x="15551" y="12061"/>
                  <a:pt x="15551" y="12004"/>
                </a:cubicBezTo>
                <a:lnTo>
                  <a:pt x="15551" y="11784"/>
                </a:lnTo>
                <a:cubicBezTo>
                  <a:pt x="15551" y="11726"/>
                  <a:pt x="15529" y="11681"/>
                  <a:pt x="15500" y="11681"/>
                </a:cubicBezTo>
                <a:close/>
                <a:moveTo>
                  <a:pt x="16349" y="11681"/>
                </a:moveTo>
                <a:cubicBezTo>
                  <a:pt x="16320" y="11681"/>
                  <a:pt x="16296" y="11726"/>
                  <a:pt x="16296" y="11784"/>
                </a:cubicBezTo>
                <a:lnTo>
                  <a:pt x="16296" y="12004"/>
                </a:lnTo>
                <a:cubicBezTo>
                  <a:pt x="16296" y="12061"/>
                  <a:pt x="16320" y="12108"/>
                  <a:pt x="16349" y="12108"/>
                </a:cubicBezTo>
                <a:cubicBezTo>
                  <a:pt x="16378" y="12108"/>
                  <a:pt x="16401" y="12061"/>
                  <a:pt x="16401" y="12004"/>
                </a:cubicBezTo>
                <a:lnTo>
                  <a:pt x="16401" y="11784"/>
                </a:lnTo>
                <a:cubicBezTo>
                  <a:pt x="16401" y="11726"/>
                  <a:pt x="16378" y="11681"/>
                  <a:pt x="16349" y="11681"/>
                </a:cubicBezTo>
                <a:close/>
                <a:moveTo>
                  <a:pt x="16663" y="11681"/>
                </a:moveTo>
                <a:cubicBezTo>
                  <a:pt x="16634" y="11681"/>
                  <a:pt x="16611" y="11726"/>
                  <a:pt x="16611" y="11784"/>
                </a:cubicBezTo>
                <a:lnTo>
                  <a:pt x="16611" y="12004"/>
                </a:lnTo>
                <a:cubicBezTo>
                  <a:pt x="16611" y="12061"/>
                  <a:pt x="16634" y="12108"/>
                  <a:pt x="16663" y="12108"/>
                </a:cubicBezTo>
                <a:cubicBezTo>
                  <a:pt x="16692" y="12108"/>
                  <a:pt x="16716" y="12061"/>
                  <a:pt x="16716" y="12004"/>
                </a:cubicBezTo>
                <a:lnTo>
                  <a:pt x="16716" y="11784"/>
                </a:lnTo>
                <a:cubicBezTo>
                  <a:pt x="16716" y="11726"/>
                  <a:pt x="16692" y="11681"/>
                  <a:pt x="16663" y="11681"/>
                </a:cubicBezTo>
                <a:close/>
                <a:moveTo>
                  <a:pt x="17512" y="11681"/>
                </a:moveTo>
                <a:cubicBezTo>
                  <a:pt x="17483" y="11681"/>
                  <a:pt x="17459" y="11726"/>
                  <a:pt x="17459" y="11784"/>
                </a:cubicBezTo>
                <a:lnTo>
                  <a:pt x="17459" y="12004"/>
                </a:lnTo>
                <a:cubicBezTo>
                  <a:pt x="17459" y="12061"/>
                  <a:pt x="17483" y="12108"/>
                  <a:pt x="17512" y="12108"/>
                </a:cubicBezTo>
                <a:cubicBezTo>
                  <a:pt x="17541" y="12108"/>
                  <a:pt x="17565" y="12061"/>
                  <a:pt x="17565" y="12004"/>
                </a:cubicBezTo>
                <a:lnTo>
                  <a:pt x="17565" y="11784"/>
                </a:lnTo>
                <a:cubicBezTo>
                  <a:pt x="17565" y="11726"/>
                  <a:pt x="17541" y="11681"/>
                  <a:pt x="17512" y="11681"/>
                </a:cubicBezTo>
                <a:close/>
                <a:moveTo>
                  <a:pt x="17827" y="11681"/>
                </a:moveTo>
                <a:cubicBezTo>
                  <a:pt x="17798" y="11681"/>
                  <a:pt x="17774" y="11726"/>
                  <a:pt x="17774" y="11784"/>
                </a:cubicBezTo>
                <a:lnTo>
                  <a:pt x="17774" y="12004"/>
                </a:lnTo>
                <a:cubicBezTo>
                  <a:pt x="17774" y="12061"/>
                  <a:pt x="17798" y="12108"/>
                  <a:pt x="17827" y="12108"/>
                </a:cubicBezTo>
                <a:cubicBezTo>
                  <a:pt x="17856" y="12108"/>
                  <a:pt x="17880" y="12061"/>
                  <a:pt x="17880" y="12004"/>
                </a:cubicBezTo>
                <a:lnTo>
                  <a:pt x="17880" y="11784"/>
                </a:lnTo>
                <a:cubicBezTo>
                  <a:pt x="17880" y="11726"/>
                  <a:pt x="17856" y="11681"/>
                  <a:pt x="17827" y="11681"/>
                </a:cubicBezTo>
                <a:close/>
                <a:moveTo>
                  <a:pt x="18677" y="11681"/>
                </a:moveTo>
                <a:cubicBezTo>
                  <a:pt x="18648" y="11681"/>
                  <a:pt x="18624" y="11726"/>
                  <a:pt x="18624" y="11784"/>
                </a:cubicBezTo>
                <a:lnTo>
                  <a:pt x="18624" y="12004"/>
                </a:lnTo>
                <a:cubicBezTo>
                  <a:pt x="18624" y="12061"/>
                  <a:pt x="18648" y="12108"/>
                  <a:pt x="18677" y="12108"/>
                </a:cubicBezTo>
                <a:cubicBezTo>
                  <a:pt x="18706" y="12108"/>
                  <a:pt x="18730" y="12061"/>
                  <a:pt x="18730" y="12004"/>
                </a:cubicBezTo>
                <a:lnTo>
                  <a:pt x="18730" y="11784"/>
                </a:lnTo>
                <a:cubicBezTo>
                  <a:pt x="18730" y="11726"/>
                  <a:pt x="18706" y="11681"/>
                  <a:pt x="18677" y="11681"/>
                </a:cubicBezTo>
                <a:close/>
                <a:moveTo>
                  <a:pt x="18991" y="11681"/>
                </a:moveTo>
                <a:cubicBezTo>
                  <a:pt x="18962" y="11681"/>
                  <a:pt x="18938" y="11726"/>
                  <a:pt x="18938" y="11784"/>
                </a:cubicBezTo>
                <a:lnTo>
                  <a:pt x="18938" y="12004"/>
                </a:lnTo>
                <a:cubicBezTo>
                  <a:pt x="18938" y="12061"/>
                  <a:pt x="18962" y="12108"/>
                  <a:pt x="18991" y="12108"/>
                </a:cubicBezTo>
                <a:cubicBezTo>
                  <a:pt x="19020" y="12108"/>
                  <a:pt x="19044" y="12061"/>
                  <a:pt x="19044" y="12004"/>
                </a:cubicBezTo>
                <a:lnTo>
                  <a:pt x="19044" y="11784"/>
                </a:lnTo>
                <a:cubicBezTo>
                  <a:pt x="19044" y="11726"/>
                  <a:pt x="19020" y="11681"/>
                  <a:pt x="18991" y="11681"/>
                </a:cubicBezTo>
                <a:close/>
                <a:moveTo>
                  <a:pt x="19841" y="11681"/>
                </a:moveTo>
                <a:cubicBezTo>
                  <a:pt x="19812" y="11681"/>
                  <a:pt x="19788" y="11726"/>
                  <a:pt x="19788" y="11784"/>
                </a:cubicBezTo>
                <a:lnTo>
                  <a:pt x="19788" y="12004"/>
                </a:lnTo>
                <a:cubicBezTo>
                  <a:pt x="19788" y="12061"/>
                  <a:pt x="19812" y="12108"/>
                  <a:pt x="19841" y="12108"/>
                </a:cubicBezTo>
                <a:cubicBezTo>
                  <a:pt x="19870" y="12108"/>
                  <a:pt x="19894" y="12061"/>
                  <a:pt x="19894" y="12004"/>
                </a:cubicBezTo>
                <a:lnTo>
                  <a:pt x="19894" y="11784"/>
                </a:lnTo>
                <a:cubicBezTo>
                  <a:pt x="19894" y="11726"/>
                  <a:pt x="19870" y="11681"/>
                  <a:pt x="19841" y="11681"/>
                </a:cubicBezTo>
                <a:close/>
                <a:moveTo>
                  <a:pt x="20155" y="11681"/>
                </a:moveTo>
                <a:cubicBezTo>
                  <a:pt x="20126" y="11681"/>
                  <a:pt x="20102" y="11726"/>
                  <a:pt x="20102" y="11784"/>
                </a:cubicBezTo>
                <a:lnTo>
                  <a:pt x="20102" y="12004"/>
                </a:lnTo>
                <a:cubicBezTo>
                  <a:pt x="20102" y="12061"/>
                  <a:pt x="20126" y="12108"/>
                  <a:pt x="20155" y="12108"/>
                </a:cubicBezTo>
                <a:cubicBezTo>
                  <a:pt x="20184" y="12108"/>
                  <a:pt x="20207" y="12061"/>
                  <a:pt x="20207" y="12004"/>
                </a:cubicBezTo>
                <a:lnTo>
                  <a:pt x="20207" y="11784"/>
                </a:lnTo>
                <a:cubicBezTo>
                  <a:pt x="20207" y="11726"/>
                  <a:pt x="20184" y="11681"/>
                  <a:pt x="20155" y="11681"/>
                </a:cubicBezTo>
                <a:close/>
                <a:moveTo>
                  <a:pt x="21004" y="11681"/>
                </a:moveTo>
                <a:cubicBezTo>
                  <a:pt x="20975" y="11681"/>
                  <a:pt x="20952" y="11726"/>
                  <a:pt x="20952" y="11784"/>
                </a:cubicBezTo>
                <a:lnTo>
                  <a:pt x="20952" y="12004"/>
                </a:lnTo>
                <a:cubicBezTo>
                  <a:pt x="20952" y="12061"/>
                  <a:pt x="20975" y="12108"/>
                  <a:pt x="21004" y="12108"/>
                </a:cubicBezTo>
                <a:cubicBezTo>
                  <a:pt x="21033" y="12108"/>
                  <a:pt x="21057" y="12061"/>
                  <a:pt x="21057" y="12004"/>
                </a:cubicBezTo>
                <a:lnTo>
                  <a:pt x="21057" y="11784"/>
                </a:lnTo>
                <a:cubicBezTo>
                  <a:pt x="21057" y="11726"/>
                  <a:pt x="21033" y="11681"/>
                  <a:pt x="21004" y="11681"/>
                </a:cubicBezTo>
                <a:close/>
                <a:moveTo>
                  <a:pt x="21319" y="11681"/>
                </a:moveTo>
                <a:cubicBezTo>
                  <a:pt x="21289" y="11681"/>
                  <a:pt x="21267" y="11726"/>
                  <a:pt x="21267" y="11784"/>
                </a:cubicBezTo>
                <a:lnTo>
                  <a:pt x="21267" y="12004"/>
                </a:lnTo>
                <a:cubicBezTo>
                  <a:pt x="21267" y="12061"/>
                  <a:pt x="21289" y="12108"/>
                  <a:pt x="21319" y="12108"/>
                </a:cubicBezTo>
                <a:cubicBezTo>
                  <a:pt x="21348" y="12108"/>
                  <a:pt x="21372" y="12061"/>
                  <a:pt x="21372" y="12004"/>
                </a:cubicBezTo>
                <a:lnTo>
                  <a:pt x="21372" y="11784"/>
                </a:lnTo>
                <a:cubicBezTo>
                  <a:pt x="21372" y="11726"/>
                  <a:pt x="21348" y="11681"/>
                  <a:pt x="21319" y="11681"/>
                </a:cubicBezTo>
                <a:close/>
                <a:moveTo>
                  <a:pt x="281" y="12411"/>
                </a:moveTo>
                <a:cubicBezTo>
                  <a:pt x="252" y="12411"/>
                  <a:pt x="228" y="12456"/>
                  <a:pt x="228" y="12514"/>
                </a:cubicBezTo>
                <a:lnTo>
                  <a:pt x="228" y="12734"/>
                </a:lnTo>
                <a:cubicBezTo>
                  <a:pt x="228" y="12791"/>
                  <a:pt x="252" y="12838"/>
                  <a:pt x="281" y="12838"/>
                </a:cubicBezTo>
                <a:cubicBezTo>
                  <a:pt x="311" y="12838"/>
                  <a:pt x="334" y="12791"/>
                  <a:pt x="334" y="12734"/>
                </a:cubicBezTo>
                <a:lnTo>
                  <a:pt x="334" y="12514"/>
                </a:lnTo>
                <a:cubicBezTo>
                  <a:pt x="334" y="12456"/>
                  <a:pt x="311" y="12411"/>
                  <a:pt x="281" y="12411"/>
                </a:cubicBezTo>
                <a:close/>
                <a:moveTo>
                  <a:pt x="596" y="12411"/>
                </a:moveTo>
                <a:cubicBezTo>
                  <a:pt x="567" y="12411"/>
                  <a:pt x="543" y="12456"/>
                  <a:pt x="543" y="12514"/>
                </a:cubicBezTo>
                <a:lnTo>
                  <a:pt x="543" y="12734"/>
                </a:lnTo>
                <a:cubicBezTo>
                  <a:pt x="543" y="12791"/>
                  <a:pt x="567" y="12838"/>
                  <a:pt x="596" y="12838"/>
                </a:cubicBezTo>
                <a:cubicBezTo>
                  <a:pt x="625" y="12838"/>
                  <a:pt x="649" y="12791"/>
                  <a:pt x="649" y="12734"/>
                </a:cubicBezTo>
                <a:lnTo>
                  <a:pt x="649" y="12514"/>
                </a:lnTo>
                <a:cubicBezTo>
                  <a:pt x="649" y="12456"/>
                  <a:pt x="625" y="12411"/>
                  <a:pt x="596" y="12411"/>
                </a:cubicBezTo>
                <a:close/>
                <a:moveTo>
                  <a:pt x="1446" y="12411"/>
                </a:moveTo>
                <a:cubicBezTo>
                  <a:pt x="1417" y="12411"/>
                  <a:pt x="1393" y="12456"/>
                  <a:pt x="1393" y="12514"/>
                </a:cubicBezTo>
                <a:lnTo>
                  <a:pt x="1393" y="12734"/>
                </a:lnTo>
                <a:cubicBezTo>
                  <a:pt x="1393" y="12791"/>
                  <a:pt x="1417" y="12838"/>
                  <a:pt x="1446" y="12838"/>
                </a:cubicBezTo>
                <a:cubicBezTo>
                  <a:pt x="1475" y="12838"/>
                  <a:pt x="1499" y="12791"/>
                  <a:pt x="1499" y="12734"/>
                </a:cubicBezTo>
                <a:lnTo>
                  <a:pt x="1499" y="12514"/>
                </a:lnTo>
                <a:cubicBezTo>
                  <a:pt x="1499" y="12456"/>
                  <a:pt x="1475" y="12411"/>
                  <a:pt x="1446" y="12411"/>
                </a:cubicBezTo>
                <a:close/>
                <a:moveTo>
                  <a:pt x="1760" y="12411"/>
                </a:moveTo>
                <a:cubicBezTo>
                  <a:pt x="1731" y="12411"/>
                  <a:pt x="1707" y="12456"/>
                  <a:pt x="1707" y="12514"/>
                </a:cubicBezTo>
                <a:lnTo>
                  <a:pt x="1707" y="12734"/>
                </a:lnTo>
                <a:cubicBezTo>
                  <a:pt x="1707" y="12791"/>
                  <a:pt x="1731" y="12838"/>
                  <a:pt x="1760" y="12838"/>
                </a:cubicBezTo>
                <a:cubicBezTo>
                  <a:pt x="1789" y="12838"/>
                  <a:pt x="1813" y="12791"/>
                  <a:pt x="1813" y="12734"/>
                </a:cubicBezTo>
                <a:lnTo>
                  <a:pt x="1813" y="12514"/>
                </a:lnTo>
                <a:cubicBezTo>
                  <a:pt x="1813" y="12456"/>
                  <a:pt x="1789" y="12411"/>
                  <a:pt x="1760" y="12411"/>
                </a:cubicBezTo>
                <a:close/>
                <a:moveTo>
                  <a:pt x="2610" y="12411"/>
                </a:moveTo>
                <a:cubicBezTo>
                  <a:pt x="2581" y="12411"/>
                  <a:pt x="2557" y="12456"/>
                  <a:pt x="2557" y="12514"/>
                </a:cubicBezTo>
                <a:lnTo>
                  <a:pt x="2557" y="12734"/>
                </a:lnTo>
                <a:cubicBezTo>
                  <a:pt x="2557" y="12791"/>
                  <a:pt x="2581" y="12838"/>
                  <a:pt x="2610" y="12838"/>
                </a:cubicBezTo>
                <a:cubicBezTo>
                  <a:pt x="2639" y="12838"/>
                  <a:pt x="2662" y="12791"/>
                  <a:pt x="2662" y="12734"/>
                </a:cubicBezTo>
                <a:lnTo>
                  <a:pt x="2662" y="12514"/>
                </a:lnTo>
                <a:cubicBezTo>
                  <a:pt x="2662" y="12456"/>
                  <a:pt x="2639" y="12411"/>
                  <a:pt x="2610" y="12411"/>
                </a:cubicBezTo>
                <a:close/>
                <a:moveTo>
                  <a:pt x="2924" y="12411"/>
                </a:moveTo>
                <a:cubicBezTo>
                  <a:pt x="2895" y="12411"/>
                  <a:pt x="2871" y="12456"/>
                  <a:pt x="2871" y="12514"/>
                </a:cubicBezTo>
                <a:lnTo>
                  <a:pt x="2871" y="12734"/>
                </a:lnTo>
                <a:cubicBezTo>
                  <a:pt x="2871" y="12791"/>
                  <a:pt x="2895" y="12838"/>
                  <a:pt x="2924" y="12838"/>
                </a:cubicBezTo>
                <a:cubicBezTo>
                  <a:pt x="2954" y="12838"/>
                  <a:pt x="2976" y="12791"/>
                  <a:pt x="2976" y="12734"/>
                </a:cubicBezTo>
                <a:lnTo>
                  <a:pt x="2976" y="12514"/>
                </a:lnTo>
                <a:cubicBezTo>
                  <a:pt x="2976" y="12456"/>
                  <a:pt x="2954" y="12411"/>
                  <a:pt x="2924" y="12411"/>
                </a:cubicBezTo>
                <a:close/>
                <a:moveTo>
                  <a:pt x="3773" y="12411"/>
                </a:moveTo>
                <a:cubicBezTo>
                  <a:pt x="3744" y="12411"/>
                  <a:pt x="3721" y="12456"/>
                  <a:pt x="3721" y="12514"/>
                </a:cubicBezTo>
                <a:lnTo>
                  <a:pt x="3721" y="12734"/>
                </a:lnTo>
                <a:cubicBezTo>
                  <a:pt x="3721" y="12791"/>
                  <a:pt x="3744" y="12838"/>
                  <a:pt x="3773" y="12838"/>
                </a:cubicBezTo>
                <a:cubicBezTo>
                  <a:pt x="3802" y="12838"/>
                  <a:pt x="3826" y="12791"/>
                  <a:pt x="3826" y="12734"/>
                </a:cubicBezTo>
                <a:lnTo>
                  <a:pt x="3826" y="12514"/>
                </a:lnTo>
                <a:cubicBezTo>
                  <a:pt x="3826" y="12456"/>
                  <a:pt x="3802" y="12411"/>
                  <a:pt x="3773" y="12411"/>
                </a:cubicBezTo>
                <a:close/>
                <a:moveTo>
                  <a:pt x="4088" y="12411"/>
                </a:moveTo>
                <a:cubicBezTo>
                  <a:pt x="4058" y="12411"/>
                  <a:pt x="4035" y="12456"/>
                  <a:pt x="4035" y="12514"/>
                </a:cubicBezTo>
                <a:lnTo>
                  <a:pt x="4035" y="12734"/>
                </a:lnTo>
                <a:cubicBezTo>
                  <a:pt x="4035" y="12791"/>
                  <a:pt x="4058" y="12838"/>
                  <a:pt x="4088" y="12838"/>
                </a:cubicBezTo>
                <a:cubicBezTo>
                  <a:pt x="4117" y="12838"/>
                  <a:pt x="4141" y="12791"/>
                  <a:pt x="4141" y="12734"/>
                </a:cubicBezTo>
                <a:lnTo>
                  <a:pt x="4141" y="12514"/>
                </a:lnTo>
                <a:cubicBezTo>
                  <a:pt x="4141" y="12456"/>
                  <a:pt x="4117" y="12411"/>
                  <a:pt x="4088" y="12411"/>
                </a:cubicBezTo>
                <a:close/>
                <a:moveTo>
                  <a:pt x="4937" y="12411"/>
                </a:moveTo>
                <a:cubicBezTo>
                  <a:pt x="4908" y="12411"/>
                  <a:pt x="4884" y="12456"/>
                  <a:pt x="4884" y="12514"/>
                </a:cubicBezTo>
                <a:lnTo>
                  <a:pt x="4884" y="12734"/>
                </a:lnTo>
                <a:cubicBezTo>
                  <a:pt x="4884" y="12791"/>
                  <a:pt x="4908" y="12838"/>
                  <a:pt x="4937" y="12838"/>
                </a:cubicBezTo>
                <a:cubicBezTo>
                  <a:pt x="4966" y="12838"/>
                  <a:pt x="4990" y="12791"/>
                  <a:pt x="4990" y="12734"/>
                </a:cubicBezTo>
                <a:lnTo>
                  <a:pt x="4990" y="12514"/>
                </a:lnTo>
                <a:cubicBezTo>
                  <a:pt x="4990" y="12456"/>
                  <a:pt x="4966" y="12411"/>
                  <a:pt x="4937" y="12411"/>
                </a:cubicBezTo>
                <a:close/>
                <a:moveTo>
                  <a:pt x="5252" y="12411"/>
                </a:moveTo>
                <a:cubicBezTo>
                  <a:pt x="5223" y="12411"/>
                  <a:pt x="5199" y="12456"/>
                  <a:pt x="5199" y="12514"/>
                </a:cubicBezTo>
                <a:lnTo>
                  <a:pt x="5199" y="12734"/>
                </a:lnTo>
                <a:cubicBezTo>
                  <a:pt x="5199" y="12791"/>
                  <a:pt x="5223" y="12838"/>
                  <a:pt x="5252" y="12838"/>
                </a:cubicBezTo>
                <a:cubicBezTo>
                  <a:pt x="5281" y="12838"/>
                  <a:pt x="5305" y="12791"/>
                  <a:pt x="5305" y="12734"/>
                </a:cubicBezTo>
                <a:lnTo>
                  <a:pt x="5305" y="12514"/>
                </a:lnTo>
                <a:cubicBezTo>
                  <a:pt x="5305" y="12456"/>
                  <a:pt x="5281" y="12411"/>
                  <a:pt x="5252" y="12411"/>
                </a:cubicBezTo>
                <a:close/>
                <a:moveTo>
                  <a:pt x="6102" y="12411"/>
                </a:moveTo>
                <a:cubicBezTo>
                  <a:pt x="6072" y="12411"/>
                  <a:pt x="6049" y="12456"/>
                  <a:pt x="6049" y="12514"/>
                </a:cubicBezTo>
                <a:lnTo>
                  <a:pt x="6049" y="12734"/>
                </a:lnTo>
                <a:cubicBezTo>
                  <a:pt x="6049" y="12791"/>
                  <a:pt x="6072" y="12838"/>
                  <a:pt x="6102" y="12838"/>
                </a:cubicBezTo>
                <a:cubicBezTo>
                  <a:pt x="6131" y="12838"/>
                  <a:pt x="6155" y="12791"/>
                  <a:pt x="6155" y="12734"/>
                </a:cubicBezTo>
                <a:lnTo>
                  <a:pt x="6155" y="12514"/>
                </a:lnTo>
                <a:cubicBezTo>
                  <a:pt x="6155" y="12456"/>
                  <a:pt x="6131" y="12411"/>
                  <a:pt x="6102" y="12411"/>
                </a:cubicBezTo>
                <a:close/>
                <a:moveTo>
                  <a:pt x="6416" y="12411"/>
                </a:moveTo>
                <a:cubicBezTo>
                  <a:pt x="6387" y="12411"/>
                  <a:pt x="6363" y="12456"/>
                  <a:pt x="6363" y="12514"/>
                </a:cubicBezTo>
                <a:lnTo>
                  <a:pt x="6363" y="12734"/>
                </a:lnTo>
                <a:cubicBezTo>
                  <a:pt x="6363" y="12791"/>
                  <a:pt x="6387" y="12838"/>
                  <a:pt x="6416" y="12838"/>
                </a:cubicBezTo>
                <a:cubicBezTo>
                  <a:pt x="6445" y="12838"/>
                  <a:pt x="6469" y="12791"/>
                  <a:pt x="6469" y="12734"/>
                </a:cubicBezTo>
                <a:lnTo>
                  <a:pt x="6469" y="12514"/>
                </a:lnTo>
                <a:cubicBezTo>
                  <a:pt x="6469" y="12456"/>
                  <a:pt x="6445" y="12411"/>
                  <a:pt x="6416" y="12411"/>
                </a:cubicBezTo>
                <a:close/>
                <a:moveTo>
                  <a:pt x="7266" y="12411"/>
                </a:moveTo>
                <a:cubicBezTo>
                  <a:pt x="7237" y="12411"/>
                  <a:pt x="7213" y="12456"/>
                  <a:pt x="7213" y="12514"/>
                </a:cubicBezTo>
                <a:lnTo>
                  <a:pt x="7213" y="12734"/>
                </a:lnTo>
                <a:cubicBezTo>
                  <a:pt x="7213" y="12791"/>
                  <a:pt x="7237" y="12838"/>
                  <a:pt x="7266" y="12838"/>
                </a:cubicBezTo>
                <a:cubicBezTo>
                  <a:pt x="7295" y="12838"/>
                  <a:pt x="7318" y="12791"/>
                  <a:pt x="7318" y="12734"/>
                </a:cubicBezTo>
                <a:lnTo>
                  <a:pt x="7318" y="12514"/>
                </a:lnTo>
                <a:cubicBezTo>
                  <a:pt x="7318" y="12456"/>
                  <a:pt x="7295" y="12411"/>
                  <a:pt x="7266" y="12411"/>
                </a:cubicBezTo>
                <a:close/>
                <a:moveTo>
                  <a:pt x="7580" y="12411"/>
                </a:moveTo>
                <a:cubicBezTo>
                  <a:pt x="7551" y="12411"/>
                  <a:pt x="7527" y="12456"/>
                  <a:pt x="7527" y="12514"/>
                </a:cubicBezTo>
                <a:lnTo>
                  <a:pt x="7527" y="12734"/>
                </a:lnTo>
                <a:cubicBezTo>
                  <a:pt x="7527" y="12791"/>
                  <a:pt x="7551" y="12838"/>
                  <a:pt x="7580" y="12838"/>
                </a:cubicBezTo>
                <a:cubicBezTo>
                  <a:pt x="7609" y="12838"/>
                  <a:pt x="7632" y="12791"/>
                  <a:pt x="7632" y="12734"/>
                </a:cubicBezTo>
                <a:lnTo>
                  <a:pt x="7632" y="12514"/>
                </a:lnTo>
                <a:cubicBezTo>
                  <a:pt x="7632" y="12456"/>
                  <a:pt x="7609" y="12411"/>
                  <a:pt x="7580" y="12411"/>
                </a:cubicBezTo>
                <a:close/>
                <a:moveTo>
                  <a:pt x="8429" y="12411"/>
                </a:moveTo>
                <a:cubicBezTo>
                  <a:pt x="8400" y="12411"/>
                  <a:pt x="8377" y="12456"/>
                  <a:pt x="8377" y="12514"/>
                </a:cubicBezTo>
                <a:lnTo>
                  <a:pt x="8377" y="12734"/>
                </a:lnTo>
                <a:cubicBezTo>
                  <a:pt x="8377" y="12791"/>
                  <a:pt x="8400" y="12838"/>
                  <a:pt x="8429" y="12838"/>
                </a:cubicBezTo>
                <a:cubicBezTo>
                  <a:pt x="8458" y="12838"/>
                  <a:pt x="8482" y="12791"/>
                  <a:pt x="8482" y="12734"/>
                </a:cubicBezTo>
                <a:lnTo>
                  <a:pt x="8482" y="12514"/>
                </a:lnTo>
                <a:cubicBezTo>
                  <a:pt x="8482" y="12456"/>
                  <a:pt x="8458" y="12411"/>
                  <a:pt x="8429" y="12411"/>
                </a:cubicBezTo>
                <a:close/>
                <a:moveTo>
                  <a:pt x="8744" y="12411"/>
                </a:moveTo>
                <a:cubicBezTo>
                  <a:pt x="8714" y="12411"/>
                  <a:pt x="8691" y="12456"/>
                  <a:pt x="8691" y="12514"/>
                </a:cubicBezTo>
                <a:lnTo>
                  <a:pt x="8691" y="12734"/>
                </a:lnTo>
                <a:cubicBezTo>
                  <a:pt x="8691" y="12791"/>
                  <a:pt x="8714" y="12838"/>
                  <a:pt x="8744" y="12838"/>
                </a:cubicBezTo>
                <a:cubicBezTo>
                  <a:pt x="8773" y="12838"/>
                  <a:pt x="8796" y="12791"/>
                  <a:pt x="8796" y="12734"/>
                </a:cubicBezTo>
                <a:lnTo>
                  <a:pt x="8796" y="12514"/>
                </a:lnTo>
                <a:cubicBezTo>
                  <a:pt x="8796" y="12456"/>
                  <a:pt x="8773" y="12411"/>
                  <a:pt x="8744" y="12411"/>
                </a:cubicBezTo>
                <a:close/>
                <a:moveTo>
                  <a:pt x="9593" y="12411"/>
                </a:moveTo>
                <a:cubicBezTo>
                  <a:pt x="9564" y="12411"/>
                  <a:pt x="9540" y="12456"/>
                  <a:pt x="9540" y="12514"/>
                </a:cubicBezTo>
                <a:lnTo>
                  <a:pt x="9540" y="12734"/>
                </a:lnTo>
                <a:cubicBezTo>
                  <a:pt x="9540" y="12791"/>
                  <a:pt x="9564" y="12838"/>
                  <a:pt x="9593" y="12838"/>
                </a:cubicBezTo>
                <a:cubicBezTo>
                  <a:pt x="9622" y="12838"/>
                  <a:pt x="9646" y="12791"/>
                  <a:pt x="9646" y="12734"/>
                </a:cubicBezTo>
                <a:lnTo>
                  <a:pt x="9646" y="12514"/>
                </a:lnTo>
                <a:cubicBezTo>
                  <a:pt x="9646" y="12456"/>
                  <a:pt x="9622" y="12411"/>
                  <a:pt x="9593" y="12411"/>
                </a:cubicBezTo>
                <a:close/>
                <a:moveTo>
                  <a:pt x="9908" y="12411"/>
                </a:moveTo>
                <a:cubicBezTo>
                  <a:pt x="9879" y="12411"/>
                  <a:pt x="9855" y="12456"/>
                  <a:pt x="9855" y="12514"/>
                </a:cubicBezTo>
                <a:lnTo>
                  <a:pt x="9855" y="12734"/>
                </a:lnTo>
                <a:cubicBezTo>
                  <a:pt x="9855" y="12791"/>
                  <a:pt x="9879" y="12838"/>
                  <a:pt x="9908" y="12838"/>
                </a:cubicBezTo>
                <a:cubicBezTo>
                  <a:pt x="9937" y="12838"/>
                  <a:pt x="9961" y="12791"/>
                  <a:pt x="9961" y="12734"/>
                </a:cubicBezTo>
                <a:lnTo>
                  <a:pt x="9961" y="12514"/>
                </a:lnTo>
                <a:cubicBezTo>
                  <a:pt x="9961" y="12456"/>
                  <a:pt x="9937" y="12411"/>
                  <a:pt x="9908" y="12411"/>
                </a:cubicBezTo>
                <a:close/>
                <a:moveTo>
                  <a:pt x="10758" y="12411"/>
                </a:moveTo>
                <a:cubicBezTo>
                  <a:pt x="10728" y="12411"/>
                  <a:pt x="10705" y="12456"/>
                  <a:pt x="10705" y="12514"/>
                </a:cubicBezTo>
                <a:lnTo>
                  <a:pt x="10705" y="12734"/>
                </a:lnTo>
                <a:cubicBezTo>
                  <a:pt x="10705" y="12791"/>
                  <a:pt x="10728" y="12838"/>
                  <a:pt x="10758" y="12838"/>
                </a:cubicBezTo>
                <a:cubicBezTo>
                  <a:pt x="10787" y="12838"/>
                  <a:pt x="10810" y="12791"/>
                  <a:pt x="10810" y="12734"/>
                </a:cubicBezTo>
                <a:lnTo>
                  <a:pt x="10810" y="12514"/>
                </a:lnTo>
                <a:cubicBezTo>
                  <a:pt x="10810" y="12456"/>
                  <a:pt x="10787" y="12411"/>
                  <a:pt x="10758" y="12411"/>
                </a:cubicBezTo>
                <a:close/>
                <a:moveTo>
                  <a:pt x="11072" y="12411"/>
                </a:moveTo>
                <a:cubicBezTo>
                  <a:pt x="11043" y="12411"/>
                  <a:pt x="11019" y="12456"/>
                  <a:pt x="11019" y="12514"/>
                </a:cubicBezTo>
                <a:lnTo>
                  <a:pt x="11019" y="12734"/>
                </a:lnTo>
                <a:cubicBezTo>
                  <a:pt x="11019" y="12791"/>
                  <a:pt x="11043" y="12838"/>
                  <a:pt x="11072" y="12838"/>
                </a:cubicBezTo>
                <a:cubicBezTo>
                  <a:pt x="11101" y="12838"/>
                  <a:pt x="11125" y="12791"/>
                  <a:pt x="11125" y="12734"/>
                </a:cubicBezTo>
                <a:lnTo>
                  <a:pt x="11125" y="12514"/>
                </a:lnTo>
                <a:cubicBezTo>
                  <a:pt x="11125" y="12456"/>
                  <a:pt x="11101" y="12411"/>
                  <a:pt x="11072" y="12411"/>
                </a:cubicBezTo>
                <a:close/>
                <a:moveTo>
                  <a:pt x="11922" y="12411"/>
                </a:moveTo>
                <a:cubicBezTo>
                  <a:pt x="11893" y="12411"/>
                  <a:pt x="11869" y="12456"/>
                  <a:pt x="11869" y="12514"/>
                </a:cubicBezTo>
                <a:lnTo>
                  <a:pt x="11869" y="12734"/>
                </a:lnTo>
                <a:cubicBezTo>
                  <a:pt x="11869" y="12791"/>
                  <a:pt x="11893" y="12838"/>
                  <a:pt x="11922" y="12838"/>
                </a:cubicBezTo>
                <a:cubicBezTo>
                  <a:pt x="11951" y="12838"/>
                  <a:pt x="11974" y="12791"/>
                  <a:pt x="11974" y="12734"/>
                </a:cubicBezTo>
                <a:lnTo>
                  <a:pt x="11974" y="12514"/>
                </a:lnTo>
                <a:cubicBezTo>
                  <a:pt x="11974" y="12456"/>
                  <a:pt x="11951" y="12411"/>
                  <a:pt x="11922" y="12411"/>
                </a:cubicBezTo>
                <a:close/>
                <a:moveTo>
                  <a:pt x="12236" y="12411"/>
                </a:moveTo>
                <a:cubicBezTo>
                  <a:pt x="12207" y="12411"/>
                  <a:pt x="12183" y="12456"/>
                  <a:pt x="12183" y="12514"/>
                </a:cubicBezTo>
                <a:lnTo>
                  <a:pt x="12183" y="12734"/>
                </a:lnTo>
                <a:cubicBezTo>
                  <a:pt x="12183" y="12791"/>
                  <a:pt x="12207" y="12838"/>
                  <a:pt x="12236" y="12838"/>
                </a:cubicBezTo>
                <a:cubicBezTo>
                  <a:pt x="12265" y="12838"/>
                  <a:pt x="12288" y="12791"/>
                  <a:pt x="12288" y="12734"/>
                </a:cubicBezTo>
                <a:lnTo>
                  <a:pt x="12288" y="12514"/>
                </a:lnTo>
                <a:cubicBezTo>
                  <a:pt x="12288" y="12456"/>
                  <a:pt x="12265" y="12411"/>
                  <a:pt x="12236" y="12411"/>
                </a:cubicBezTo>
                <a:close/>
                <a:moveTo>
                  <a:pt x="13085" y="12411"/>
                </a:moveTo>
                <a:cubicBezTo>
                  <a:pt x="13056" y="12411"/>
                  <a:pt x="13032" y="12456"/>
                  <a:pt x="13032" y="12514"/>
                </a:cubicBezTo>
                <a:lnTo>
                  <a:pt x="13032" y="12734"/>
                </a:lnTo>
                <a:cubicBezTo>
                  <a:pt x="13032" y="12791"/>
                  <a:pt x="13056" y="12838"/>
                  <a:pt x="13085" y="12838"/>
                </a:cubicBezTo>
                <a:cubicBezTo>
                  <a:pt x="13114" y="12838"/>
                  <a:pt x="13138" y="12791"/>
                  <a:pt x="13138" y="12734"/>
                </a:cubicBezTo>
                <a:lnTo>
                  <a:pt x="13138" y="12514"/>
                </a:lnTo>
                <a:cubicBezTo>
                  <a:pt x="13138" y="12456"/>
                  <a:pt x="13114" y="12411"/>
                  <a:pt x="13085" y="12411"/>
                </a:cubicBezTo>
                <a:close/>
                <a:moveTo>
                  <a:pt x="13399" y="12411"/>
                </a:moveTo>
                <a:cubicBezTo>
                  <a:pt x="13370" y="12411"/>
                  <a:pt x="13348" y="12456"/>
                  <a:pt x="13348" y="12514"/>
                </a:cubicBezTo>
                <a:lnTo>
                  <a:pt x="13348" y="12734"/>
                </a:lnTo>
                <a:cubicBezTo>
                  <a:pt x="13348" y="12791"/>
                  <a:pt x="13370" y="12838"/>
                  <a:pt x="13399" y="12838"/>
                </a:cubicBezTo>
                <a:cubicBezTo>
                  <a:pt x="13428" y="12838"/>
                  <a:pt x="13452" y="12791"/>
                  <a:pt x="13452" y="12734"/>
                </a:cubicBezTo>
                <a:lnTo>
                  <a:pt x="13452" y="12514"/>
                </a:lnTo>
                <a:cubicBezTo>
                  <a:pt x="13452" y="12456"/>
                  <a:pt x="13428" y="12411"/>
                  <a:pt x="13399" y="12411"/>
                </a:cubicBezTo>
                <a:close/>
                <a:moveTo>
                  <a:pt x="14249" y="12411"/>
                </a:moveTo>
                <a:cubicBezTo>
                  <a:pt x="14220" y="12411"/>
                  <a:pt x="14196" y="12456"/>
                  <a:pt x="14196" y="12514"/>
                </a:cubicBezTo>
                <a:lnTo>
                  <a:pt x="14196" y="12734"/>
                </a:lnTo>
                <a:cubicBezTo>
                  <a:pt x="14196" y="12791"/>
                  <a:pt x="14220" y="12838"/>
                  <a:pt x="14249" y="12838"/>
                </a:cubicBezTo>
                <a:cubicBezTo>
                  <a:pt x="14278" y="12838"/>
                  <a:pt x="14302" y="12791"/>
                  <a:pt x="14302" y="12734"/>
                </a:cubicBezTo>
                <a:lnTo>
                  <a:pt x="14302" y="12514"/>
                </a:lnTo>
                <a:cubicBezTo>
                  <a:pt x="14302" y="12456"/>
                  <a:pt x="14278" y="12411"/>
                  <a:pt x="14249" y="12411"/>
                </a:cubicBezTo>
                <a:close/>
                <a:moveTo>
                  <a:pt x="14564" y="12411"/>
                </a:moveTo>
                <a:cubicBezTo>
                  <a:pt x="14535" y="12411"/>
                  <a:pt x="14511" y="12456"/>
                  <a:pt x="14511" y="12514"/>
                </a:cubicBezTo>
                <a:lnTo>
                  <a:pt x="14511" y="12734"/>
                </a:lnTo>
                <a:cubicBezTo>
                  <a:pt x="14511" y="12791"/>
                  <a:pt x="14535" y="12838"/>
                  <a:pt x="14564" y="12838"/>
                </a:cubicBezTo>
                <a:cubicBezTo>
                  <a:pt x="14593" y="12838"/>
                  <a:pt x="14617" y="12791"/>
                  <a:pt x="14617" y="12734"/>
                </a:cubicBezTo>
                <a:lnTo>
                  <a:pt x="14617" y="12514"/>
                </a:lnTo>
                <a:cubicBezTo>
                  <a:pt x="14617" y="12456"/>
                  <a:pt x="14593" y="12411"/>
                  <a:pt x="14564" y="12411"/>
                </a:cubicBezTo>
                <a:close/>
                <a:moveTo>
                  <a:pt x="15413" y="12411"/>
                </a:moveTo>
                <a:cubicBezTo>
                  <a:pt x="15384" y="12411"/>
                  <a:pt x="15360" y="12456"/>
                  <a:pt x="15360" y="12514"/>
                </a:cubicBezTo>
                <a:lnTo>
                  <a:pt x="15360" y="12734"/>
                </a:lnTo>
                <a:cubicBezTo>
                  <a:pt x="15360" y="12791"/>
                  <a:pt x="15384" y="12838"/>
                  <a:pt x="15413" y="12838"/>
                </a:cubicBezTo>
                <a:cubicBezTo>
                  <a:pt x="15442" y="12838"/>
                  <a:pt x="15465" y="12791"/>
                  <a:pt x="15465" y="12734"/>
                </a:cubicBezTo>
                <a:lnTo>
                  <a:pt x="15465" y="12514"/>
                </a:lnTo>
                <a:cubicBezTo>
                  <a:pt x="15465" y="12456"/>
                  <a:pt x="15442" y="12411"/>
                  <a:pt x="15413" y="12411"/>
                </a:cubicBezTo>
                <a:close/>
                <a:moveTo>
                  <a:pt x="15728" y="12411"/>
                </a:moveTo>
                <a:cubicBezTo>
                  <a:pt x="15699" y="12411"/>
                  <a:pt x="15675" y="12456"/>
                  <a:pt x="15675" y="12514"/>
                </a:cubicBezTo>
                <a:lnTo>
                  <a:pt x="15675" y="12734"/>
                </a:lnTo>
                <a:cubicBezTo>
                  <a:pt x="15675" y="12791"/>
                  <a:pt x="15699" y="12838"/>
                  <a:pt x="15728" y="12838"/>
                </a:cubicBezTo>
                <a:cubicBezTo>
                  <a:pt x="15757" y="12838"/>
                  <a:pt x="15781" y="12791"/>
                  <a:pt x="15781" y="12734"/>
                </a:cubicBezTo>
                <a:lnTo>
                  <a:pt x="15781" y="12514"/>
                </a:lnTo>
                <a:cubicBezTo>
                  <a:pt x="15781" y="12456"/>
                  <a:pt x="15757" y="12411"/>
                  <a:pt x="15728" y="12411"/>
                </a:cubicBezTo>
                <a:close/>
                <a:moveTo>
                  <a:pt x="16578" y="12411"/>
                </a:moveTo>
                <a:cubicBezTo>
                  <a:pt x="16549" y="12411"/>
                  <a:pt x="16525" y="12456"/>
                  <a:pt x="16525" y="12514"/>
                </a:cubicBezTo>
                <a:lnTo>
                  <a:pt x="16525" y="12734"/>
                </a:lnTo>
                <a:cubicBezTo>
                  <a:pt x="16525" y="12791"/>
                  <a:pt x="16549" y="12838"/>
                  <a:pt x="16578" y="12838"/>
                </a:cubicBezTo>
                <a:cubicBezTo>
                  <a:pt x="16607" y="12838"/>
                  <a:pt x="16630" y="12791"/>
                  <a:pt x="16630" y="12734"/>
                </a:cubicBezTo>
                <a:lnTo>
                  <a:pt x="16630" y="12514"/>
                </a:lnTo>
                <a:cubicBezTo>
                  <a:pt x="16630" y="12456"/>
                  <a:pt x="16607" y="12411"/>
                  <a:pt x="16578" y="12411"/>
                </a:cubicBezTo>
                <a:close/>
                <a:moveTo>
                  <a:pt x="16892" y="12411"/>
                </a:moveTo>
                <a:cubicBezTo>
                  <a:pt x="16863" y="12411"/>
                  <a:pt x="16839" y="12456"/>
                  <a:pt x="16839" y="12514"/>
                </a:cubicBezTo>
                <a:lnTo>
                  <a:pt x="16839" y="12734"/>
                </a:lnTo>
                <a:cubicBezTo>
                  <a:pt x="16839" y="12791"/>
                  <a:pt x="16863" y="12838"/>
                  <a:pt x="16892" y="12838"/>
                </a:cubicBezTo>
                <a:cubicBezTo>
                  <a:pt x="16921" y="12838"/>
                  <a:pt x="16944" y="12791"/>
                  <a:pt x="16944" y="12734"/>
                </a:cubicBezTo>
                <a:lnTo>
                  <a:pt x="16944" y="12514"/>
                </a:lnTo>
                <a:cubicBezTo>
                  <a:pt x="16944" y="12456"/>
                  <a:pt x="16921" y="12411"/>
                  <a:pt x="16892" y="12411"/>
                </a:cubicBezTo>
                <a:close/>
                <a:moveTo>
                  <a:pt x="17741" y="12411"/>
                </a:moveTo>
                <a:cubicBezTo>
                  <a:pt x="17712" y="12411"/>
                  <a:pt x="17689" y="12456"/>
                  <a:pt x="17689" y="12514"/>
                </a:cubicBezTo>
                <a:lnTo>
                  <a:pt x="17689" y="12734"/>
                </a:lnTo>
                <a:cubicBezTo>
                  <a:pt x="17689" y="12791"/>
                  <a:pt x="17712" y="12838"/>
                  <a:pt x="17741" y="12838"/>
                </a:cubicBezTo>
                <a:cubicBezTo>
                  <a:pt x="17770" y="12838"/>
                  <a:pt x="17794" y="12791"/>
                  <a:pt x="17794" y="12734"/>
                </a:cubicBezTo>
                <a:lnTo>
                  <a:pt x="17794" y="12514"/>
                </a:lnTo>
                <a:cubicBezTo>
                  <a:pt x="17794" y="12456"/>
                  <a:pt x="17770" y="12411"/>
                  <a:pt x="17741" y="12411"/>
                </a:cubicBezTo>
                <a:close/>
                <a:moveTo>
                  <a:pt x="18055" y="12411"/>
                </a:moveTo>
                <a:cubicBezTo>
                  <a:pt x="18026" y="12411"/>
                  <a:pt x="18002" y="12456"/>
                  <a:pt x="18002" y="12514"/>
                </a:cubicBezTo>
                <a:lnTo>
                  <a:pt x="18002" y="12734"/>
                </a:lnTo>
                <a:cubicBezTo>
                  <a:pt x="18002" y="12791"/>
                  <a:pt x="18026" y="12838"/>
                  <a:pt x="18055" y="12838"/>
                </a:cubicBezTo>
                <a:cubicBezTo>
                  <a:pt x="18085" y="12838"/>
                  <a:pt x="18108" y="12791"/>
                  <a:pt x="18108" y="12734"/>
                </a:cubicBezTo>
                <a:lnTo>
                  <a:pt x="18108" y="12514"/>
                </a:lnTo>
                <a:cubicBezTo>
                  <a:pt x="18108" y="12456"/>
                  <a:pt x="18085" y="12411"/>
                  <a:pt x="18055" y="12411"/>
                </a:cubicBezTo>
                <a:close/>
                <a:moveTo>
                  <a:pt x="18905" y="12411"/>
                </a:moveTo>
                <a:cubicBezTo>
                  <a:pt x="18876" y="12411"/>
                  <a:pt x="18852" y="12456"/>
                  <a:pt x="18852" y="12514"/>
                </a:cubicBezTo>
                <a:lnTo>
                  <a:pt x="18852" y="12734"/>
                </a:lnTo>
                <a:cubicBezTo>
                  <a:pt x="18852" y="12791"/>
                  <a:pt x="18876" y="12838"/>
                  <a:pt x="18905" y="12838"/>
                </a:cubicBezTo>
                <a:cubicBezTo>
                  <a:pt x="18934" y="12838"/>
                  <a:pt x="18958" y="12791"/>
                  <a:pt x="18958" y="12734"/>
                </a:cubicBezTo>
                <a:lnTo>
                  <a:pt x="18958" y="12514"/>
                </a:lnTo>
                <a:cubicBezTo>
                  <a:pt x="18958" y="12456"/>
                  <a:pt x="18934" y="12411"/>
                  <a:pt x="18905" y="12411"/>
                </a:cubicBezTo>
                <a:close/>
                <a:moveTo>
                  <a:pt x="19220" y="12411"/>
                </a:moveTo>
                <a:cubicBezTo>
                  <a:pt x="19191" y="12411"/>
                  <a:pt x="19167" y="12456"/>
                  <a:pt x="19167" y="12514"/>
                </a:cubicBezTo>
                <a:lnTo>
                  <a:pt x="19167" y="12734"/>
                </a:lnTo>
                <a:cubicBezTo>
                  <a:pt x="19167" y="12791"/>
                  <a:pt x="19191" y="12838"/>
                  <a:pt x="19220" y="12838"/>
                </a:cubicBezTo>
                <a:cubicBezTo>
                  <a:pt x="19249" y="12838"/>
                  <a:pt x="19273" y="12791"/>
                  <a:pt x="19273" y="12734"/>
                </a:cubicBezTo>
                <a:lnTo>
                  <a:pt x="19273" y="12514"/>
                </a:lnTo>
                <a:cubicBezTo>
                  <a:pt x="19273" y="12456"/>
                  <a:pt x="19249" y="12411"/>
                  <a:pt x="19220" y="12411"/>
                </a:cubicBezTo>
                <a:close/>
                <a:moveTo>
                  <a:pt x="20069" y="12411"/>
                </a:moveTo>
                <a:cubicBezTo>
                  <a:pt x="20040" y="12411"/>
                  <a:pt x="20016" y="12456"/>
                  <a:pt x="20016" y="12514"/>
                </a:cubicBezTo>
                <a:lnTo>
                  <a:pt x="20016" y="12734"/>
                </a:lnTo>
                <a:cubicBezTo>
                  <a:pt x="20016" y="12791"/>
                  <a:pt x="20040" y="12838"/>
                  <a:pt x="20069" y="12838"/>
                </a:cubicBezTo>
                <a:cubicBezTo>
                  <a:pt x="20099" y="12838"/>
                  <a:pt x="20122" y="12791"/>
                  <a:pt x="20122" y="12734"/>
                </a:cubicBezTo>
                <a:lnTo>
                  <a:pt x="20122" y="12514"/>
                </a:lnTo>
                <a:cubicBezTo>
                  <a:pt x="20122" y="12456"/>
                  <a:pt x="20099" y="12411"/>
                  <a:pt x="20069" y="12411"/>
                </a:cubicBezTo>
                <a:close/>
                <a:moveTo>
                  <a:pt x="20384" y="12411"/>
                </a:moveTo>
                <a:cubicBezTo>
                  <a:pt x="20355" y="12411"/>
                  <a:pt x="20331" y="12456"/>
                  <a:pt x="20331" y="12514"/>
                </a:cubicBezTo>
                <a:lnTo>
                  <a:pt x="20331" y="12734"/>
                </a:lnTo>
                <a:cubicBezTo>
                  <a:pt x="20331" y="12791"/>
                  <a:pt x="20355" y="12838"/>
                  <a:pt x="20384" y="12838"/>
                </a:cubicBezTo>
                <a:cubicBezTo>
                  <a:pt x="20413" y="12838"/>
                  <a:pt x="20436" y="12791"/>
                  <a:pt x="20436" y="12734"/>
                </a:cubicBezTo>
                <a:lnTo>
                  <a:pt x="20436" y="12514"/>
                </a:lnTo>
                <a:cubicBezTo>
                  <a:pt x="20436" y="12456"/>
                  <a:pt x="20413" y="12411"/>
                  <a:pt x="20384" y="12411"/>
                </a:cubicBezTo>
                <a:close/>
                <a:moveTo>
                  <a:pt x="21234" y="12411"/>
                </a:moveTo>
                <a:cubicBezTo>
                  <a:pt x="21204" y="12411"/>
                  <a:pt x="21181" y="12456"/>
                  <a:pt x="21181" y="12514"/>
                </a:cubicBezTo>
                <a:lnTo>
                  <a:pt x="21181" y="12734"/>
                </a:lnTo>
                <a:cubicBezTo>
                  <a:pt x="21181" y="12791"/>
                  <a:pt x="21204" y="12838"/>
                  <a:pt x="21234" y="12838"/>
                </a:cubicBezTo>
                <a:cubicBezTo>
                  <a:pt x="21263" y="12838"/>
                  <a:pt x="21285" y="12791"/>
                  <a:pt x="21285" y="12734"/>
                </a:cubicBezTo>
                <a:lnTo>
                  <a:pt x="21285" y="12514"/>
                </a:lnTo>
                <a:cubicBezTo>
                  <a:pt x="21285" y="12456"/>
                  <a:pt x="21263" y="12411"/>
                  <a:pt x="21234" y="12411"/>
                </a:cubicBezTo>
                <a:close/>
                <a:moveTo>
                  <a:pt x="21547" y="12411"/>
                </a:moveTo>
                <a:cubicBezTo>
                  <a:pt x="21518" y="12411"/>
                  <a:pt x="21495" y="12456"/>
                  <a:pt x="21495" y="12514"/>
                </a:cubicBezTo>
                <a:lnTo>
                  <a:pt x="21495" y="12734"/>
                </a:lnTo>
                <a:cubicBezTo>
                  <a:pt x="21495" y="12791"/>
                  <a:pt x="21518" y="12838"/>
                  <a:pt x="21547" y="12838"/>
                </a:cubicBezTo>
                <a:cubicBezTo>
                  <a:pt x="21576" y="12838"/>
                  <a:pt x="21600" y="12791"/>
                  <a:pt x="21600" y="12734"/>
                </a:cubicBezTo>
                <a:lnTo>
                  <a:pt x="21600" y="12514"/>
                </a:lnTo>
                <a:cubicBezTo>
                  <a:pt x="21600" y="12456"/>
                  <a:pt x="21576" y="12411"/>
                  <a:pt x="21547" y="12411"/>
                </a:cubicBezTo>
                <a:close/>
                <a:moveTo>
                  <a:pt x="53" y="13141"/>
                </a:moveTo>
                <a:cubicBezTo>
                  <a:pt x="24" y="13141"/>
                  <a:pt x="0" y="13186"/>
                  <a:pt x="0" y="13244"/>
                </a:cubicBezTo>
                <a:lnTo>
                  <a:pt x="0" y="13464"/>
                </a:lnTo>
                <a:cubicBezTo>
                  <a:pt x="0" y="13521"/>
                  <a:pt x="24" y="13568"/>
                  <a:pt x="53" y="13568"/>
                </a:cubicBezTo>
                <a:cubicBezTo>
                  <a:pt x="82" y="13568"/>
                  <a:pt x="106" y="13521"/>
                  <a:pt x="106" y="13464"/>
                </a:cubicBezTo>
                <a:lnTo>
                  <a:pt x="106" y="13244"/>
                </a:lnTo>
                <a:cubicBezTo>
                  <a:pt x="106" y="13186"/>
                  <a:pt x="82" y="13141"/>
                  <a:pt x="53" y="13141"/>
                </a:cubicBezTo>
                <a:close/>
                <a:moveTo>
                  <a:pt x="367" y="13141"/>
                </a:moveTo>
                <a:cubicBezTo>
                  <a:pt x="338" y="13141"/>
                  <a:pt x="315" y="13186"/>
                  <a:pt x="315" y="13244"/>
                </a:cubicBezTo>
                <a:lnTo>
                  <a:pt x="315" y="13464"/>
                </a:lnTo>
                <a:cubicBezTo>
                  <a:pt x="315" y="13521"/>
                  <a:pt x="338" y="13568"/>
                  <a:pt x="367" y="13568"/>
                </a:cubicBezTo>
                <a:cubicBezTo>
                  <a:pt x="397" y="13568"/>
                  <a:pt x="420" y="13521"/>
                  <a:pt x="420" y="13464"/>
                </a:cubicBezTo>
                <a:lnTo>
                  <a:pt x="420" y="13244"/>
                </a:lnTo>
                <a:cubicBezTo>
                  <a:pt x="420" y="13186"/>
                  <a:pt x="397" y="13141"/>
                  <a:pt x="367" y="13141"/>
                </a:cubicBezTo>
                <a:close/>
                <a:moveTo>
                  <a:pt x="1217" y="13141"/>
                </a:moveTo>
                <a:cubicBezTo>
                  <a:pt x="1188" y="13141"/>
                  <a:pt x="1164" y="13186"/>
                  <a:pt x="1164" y="13244"/>
                </a:cubicBezTo>
                <a:lnTo>
                  <a:pt x="1164" y="13464"/>
                </a:lnTo>
                <a:cubicBezTo>
                  <a:pt x="1164" y="13521"/>
                  <a:pt x="1188" y="13568"/>
                  <a:pt x="1217" y="13568"/>
                </a:cubicBezTo>
                <a:cubicBezTo>
                  <a:pt x="1246" y="13568"/>
                  <a:pt x="1270" y="13521"/>
                  <a:pt x="1270" y="13464"/>
                </a:cubicBezTo>
                <a:lnTo>
                  <a:pt x="1270" y="13244"/>
                </a:lnTo>
                <a:cubicBezTo>
                  <a:pt x="1270" y="13186"/>
                  <a:pt x="1246" y="13141"/>
                  <a:pt x="1217" y="13141"/>
                </a:cubicBezTo>
                <a:close/>
                <a:moveTo>
                  <a:pt x="1532" y="13141"/>
                </a:moveTo>
                <a:cubicBezTo>
                  <a:pt x="1503" y="13141"/>
                  <a:pt x="1479" y="13186"/>
                  <a:pt x="1479" y="13244"/>
                </a:cubicBezTo>
                <a:lnTo>
                  <a:pt x="1479" y="13464"/>
                </a:lnTo>
                <a:cubicBezTo>
                  <a:pt x="1479" y="13521"/>
                  <a:pt x="1503" y="13568"/>
                  <a:pt x="1532" y="13568"/>
                </a:cubicBezTo>
                <a:cubicBezTo>
                  <a:pt x="1561" y="13568"/>
                  <a:pt x="1584" y="13521"/>
                  <a:pt x="1584" y="13464"/>
                </a:cubicBezTo>
                <a:lnTo>
                  <a:pt x="1584" y="13244"/>
                </a:lnTo>
                <a:cubicBezTo>
                  <a:pt x="1584" y="13186"/>
                  <a:pt x="1561" y="13141"/>
                  <a:pt x="1532" y="13141"/>
                </a:cubicBezTo>
                <a:close/>
                <a:moveTo>
                  <a:pt x="2380" y="13141"/>
                </a:moveTo>
                <a:cubicBezTo>
                  <a:pt x="2351" y="13141"/>
                  <a:pt x="2329" y="13186"/>
                  <a:pt x="2329" y="13244"/>
                </a:cubicBezTo>
                <a:lnTo>
                  <a:pt x="2329" y="13464"/>
                </a:lnTo>
                <a:cubicBezTo>
                  <a:pt x="2329" y="13521"/>
                  <a:pt x="2351" y="13568"/>
                  <a:pt x="2380" y="13568"/>
                </a:cubicBezTo>
                <a:cubicBezTo>
                  <a:pt x="2409" y="13568"/>
                  <a:pt x="2433" y="13521"/>
                  <a:pt x="2433" y="13464"/>
                </a:cubicBezTo>
                <a:lnTo>
                  <a:pt x="2433" y="13244"/>
                </a:lnTo>
                <a:cubicBezTo>
                  <a:pt x="2433" y="13186"/>
                  <a:pt x="2409" y="13141"/>
                  <a:pt x="2380" y="13141"/>
                </a:cubicBezTo>
                <a:close/>
                <a:moveTo>
                  <a:pt x="2695" y="13141"/>
                </a:moveTo>
                <a:cubicBezTo>
                  <a:pt x="2666" y="13141"/>
                  <a:pt x="2643" y="13186"/>
                  <a:pt x="2643" y="13244"/>
                </a:cubicBezTo>
                <a:lnTo>
                  <a:pt x="2643" y="13464"/>
                </a:lnTo>
                <a:cubicBezTo>
                  <a:pt x="2643" y="13521"/>
                  <a:pt x="2666" y="13568"/>
                  <a:pt x="2695" y="13568"/>
                </a:cubicBezTo>
                <a:cubicBezTo>
                  <a:pt x="2724" y="13568"/>
                  <a:pt x="2748" y="13521"/>
                  <a:pt x="2748" y="13464"/>
                </a:cubicBezTo>
                <a:lnTo>
                  <a:pt x="2748" y="13244"/>
                </a:lnTo>
                <a:cubicBezTo>
                  <a:pt x="2748" y="13186"/>
                  <a:pt x="2724" y="13141"/>
                  <a:pt x="2695" y="13141"/>
                </a:cubicBezTo>
                <a:close/>
                <a:moveTo>
                  <a:pt x="3545" y="13141"/>
                </a:moveTo>
                <a:cubicBezTo>
                  <a:pt x="3516" y="13141"/>
                  <a:pt x="3492" y="13186"/>
                  <a:pt x="3492" y="13244"/>
                </a:cubicBezTo>
                <a:lnTo>
                  <a:pt x="3492" y="13464"/>
                </a:lnTo>
                <a:cubicBezTo>
                  <a:pt x="3492" y="13521"/>
                  <a:pt x="3516" y="13568"/>
                  <a:pt x="3545" y="13568"/>
                </a:cubicBezTo>
                <a:cubicBezTo>
                  <a:pt x="3574" y="13568"/>
                  <a:pt x="3598" y="13521"/>
                  <a:pt x="3598" y="13464"/>
                </a:cubicBezTo>
                <a:lnTo>
                  <a:pt x="3598" y="13244"/>
                </a:lnTo>
                <a:cubicBezTo>
                  <a:pt x="3598" y="13186"/>
                  <a:pt x="3574" y="13141"/>
                  <a:pt x="3545" y="13141"/>
                </a:cubicBezTo>
                <a:close/>
                <a:moveTo>
                  <a:pt x="3859" y="13141"/>
                </a:moveTo>
                <a:cubicBezTo>
                  <a:pt x="3830" y="13141"/>
                  <a:pt x="3806" y="13186"/>
                  <a:pt x="3806" y="13244"/>
                </a:cubicBezTo>
                <a:lnTo>
                  <a:pt x="3806" y="13464"/>
                </a:lnTo>
                <a:cubicBezTo>
                  <a:pt x="3806" y="13521"/>
                  <a:pt x="3830" y="13568"/>
                  <a:pt x="3859" y="13568"/>
                </a:cubicBezTo>
                <a:cubicBezTo>
                  <a:pt x="3888" y="13568"/>
                  <a:pt x="3912" y="13521"/>
                  <a:pt x="3912" y="13464"/>
                </a:cubicBezTo>
                <a:lnTo>
                  <a:pt x="3912" y="13244"/>
                </a:lnTo>
                <a:cubicBezTo>
                  <a:pt x="3912" y="13186"/>
                  <a:pt x="3888" y="13141"/>
                  <a:pt x="3859" y="13141"/>
                </a:cubicBezTo>
                <a:close/>
                <a:moveTo>
                  <a:pt x="4709" y="13141"/>
                </a:moveTo>
                <a:cubicBezTo>
                  <a:pt x="4680" y="13141"/>
                  <a:pt x="4656" y="13186"/>
                  <a:pt x="4656" y="13244"/>
                </a:cubicBezTo>
                <a:lnTo>
                  <a:pt x="4656" y="13464"/>
                </a:lnTo>
                <a:cubicBezTo>
                  <a:pt x="4656" y="13521"/>
                  <a:pt x="4680" y="13568"/>
                  <a:pt x="4709" y="13568"/>
                </a:cubicBezTo>
                <a:cubicBezTo>
                  <a:pt x="4738" y="13568"/>
                  <a:pt x="4762" y="13521"/>
                  <a:pt x="4762" y="13464"/>
                </a:cubicBezTo>
                <a:lnTo>
                  <a:pt x="4762" y="13244"/>
                </a:lnTo>
                <a:cubicBezTo>
                  <a:pt x="4762" y="13186"/>
                  <a:pt x="4738" y="13141"/>
                  <a:pt x="4709" y="13141"/>
                </a:cubicBezTo>
                <a:close/>
                <a:moveTo>
                  <a:pt x="5023" y="13141"/>
                </a:moveTo>
                <a:cubicBezTo>
                  <a:pt x="4994" y="13141"/>
                  <a:pt x="4970" y="13186"/>
                  <a:pt x="4970" y="13244"/>
                </a:cubicBezTo>
                <a:lnTo>
                  <a:pt x="4970" y="13464"/>
                </a:lnTo>
                <a:cubicBezTo>
                  <a:pt x="4970" y="13521"/>
                  <a:pt x="4994" y="13568"/>
                  <a:pt x="5023" y="13568"/>
                </a:cubicBezTo>
                <a:cubicBezTo>
                  <a:pt x="5053" y="13568"/>
                  <a:pt x="5076" y="13521"/>
                  <a:pt x="5076" y="13464"/>
                </a:cubicBezTo>
                <a:lnTo>
                  <a:pt x="5076" y="13244"/>
                </a:lnTo>
                <a:cubicBezTo>
                  <a:pt x="5076" y="13186"/>
                  <a:pt x="5053" y="13141"/>
                  <a:pt x="5023" y="13141"/>
                </a:cubicBezTo>
                <a:close/>
                <a:moveTo>
                  <a:pt x="5873" y="13141"/>
                </a:moveTo>
                <a:cubicBezTo>
                  <a:pt x="5844" y="13141"/>
                  <a:pt x="5820" y="13186"/>
                  <a:pt x="5820" y="13244"/>
                </a:cubicBezTo>
                <a:lnTo>
                  <a:pt x="5820" y="13464"/>
                </a:lnTo>
                <a:cubicBezTo>
                  <a:pt x="5820" y="13521"/>
                  <a:pt x="5844" y="13568"/>
                  <a:pt x="5873" y="13568"/>
                </a:cubicBezTo>
                <a:cubicBezTo>
                  <a:pt x="5902" y="13568"/>
                  <a:pt x="5926" y="13521"/>
                  <a:pt x="5926" y="13464"/>
                </a:cubicBezTo>
                <a:lnTo>
                  <a:pt x="5926" y="13244"/>
                </a:lnTo>
                <a:cubicBezTo>
                  <a:pt x="5926" y="13186"/>
                  <a:pt x="5902" y="13141"/>
                  <a:pt x="5873" y="13141"/>
                </a:cubicBezTo>
                <a:close/>
                <a:moveTo>
                  <a:pt x="6188" y="13141"/>
                </a:moveTo>
                <a:cubicBezTo>
                  <a:pt x="6159" y="13141"/>
                  <a:pt x="6135" y="13186"/>
                  <a:pt x="6135" y="13244"/>
                </a:cubicBezTo>
                <a:lnTo>
                  <a:pt x="6135" y="13464"/>
                </a:lnTo>
                <a:cubicBezTo>
                  <a:pt x="6135" y="13521"/>
                  <a:pt x="6159" y="13568"/>
                  <a:pt x="6188" y="13568"/>
                </a:cubicBezTo>
                <a:cubicBezTo>
                  <a:pt x="6217" y="13568"/>
                  <a:pt x="6240" y="13521"/>
                  <a:pt x="6240" y="13464"/>
                </a:cubicBezTo>
                <a:lnTo>
                  <a:pt x="6240" y="13244"/>
                </a:lnTo>
                <a:cubicBezTo>
                  <a:pt x="6240" y="13186"/>
                  <a:pt x="6217" y="13141"/>
                  <a:pt x="6188" y="13141"/>
                </a:cubicBezTo>
                <a:close/>
                <a:moveTo>
                  <a:pt x="7036" y="13141"/>
                </a:moveTo>
                <a:cubicBezTo>
                  <a:pt x="7007" y="13141"/>
                  <a:pt x="6984" y="13186"/>
                  <a:pt x="6984" y="13244"/>
                </a:cubicBezTo>
                <a:lnTo>
                  <a:pt x="6984" y="13464"/>
                </a:lnTo>
                <a:cubicBezTo>
                  <a:pt x="6984" y="13521"/>
                  <a:pt x="7007" y="13568"/>
                  <a:pt x="7036" y="13568"/>
                </a:cubicBezTo>
                <a:cubicBezTo>
                  <a:pt x="7065" y="13568"/>
                  <a:pt x="7089" y="13521"/>
                  <a:pt x="7089" y="13464"/>
                </a:cubicBezTo>
                <a:lnTo>
                  <a:pt x="7089" y="13244"/>
                </a:lnTo>
                <a:cubicBezTo>
                  <a:pt x="7089" y="13186"/>
                  <a:pt x="7065" y="13141"/>
                  <a:pt x="7036" y="13141"/>
                </a:cubicBezTo>
                <a:close/>
                <a:moveTo>
                  <a:pt x="7351" y="13141"/>
                </a:moveTo>
                <a:cubicBezTo>
                  <a:pt x="7322" y="13141"/>
                  <a:pt x="7299" y="13186"/>
                  <a:pt x="7299" y="13244"/>
                </a:cubicBezTo>
                <a:lnTo>
                  <a:pt x="7299" y="13464"/>
                </a:lnTo>
                <a:cubicBezTo>
                  <a:pt x="7299" y="13521"/>
                  <a:pt x="7322" y="13568"/>
                  <a:pt x="7351" y="13568"/>
                </a:cubicBezTo>
                <a:cubicBezTo>
                  <a:pt x="7380" y="13568"/>
                  <a:pt x="7404" y="13521"/>
                  <a:pt x="7404" y="13464"/>
                </a:cubicBezTo>
                <a:lnTo>
                  <a:pt x="7404" y="13244"/>
                </a:lnTo>
                <a:cubicBezTo>
                  <a:pt x="7404" y="13186"/>
                  <a:pt x="7380" y="13141"/>
                  <a:pt x="7351" y="13141"/>
                </a:cubicBezTo>
                <a:close/>
                <a:moveTo>
                  <a:pt x="8201" y="13141"/>
                </a:moveTo>
                <a:cubicBezTo>
                  <a:pt x="8171" y="13141"/>
                  <a:pt x="8148" y="13186"/>
                  <a:pt x="8148" y="13244"/>
                </a:cubicBezTo>
                <a:lnTo>
                  <a:pt x="8148" y="13464"/>
                </a:lnTo>
                <a:cubicBezTo>
                  <a:pt x="8148" y="13521"/>
                  <a:pt x="8171" y="13568"/>
                  <a:pt x="8201" y="13568"/>
                </a:cubicBezTo>
                <a:cubicBezTo>
                  <a:pt x="8230" y="13568"/>
                  <a:pt x="8254" y="13521"/>
                  <a:pt x="8254" y="13464"/>
                </a:cubicBezTo>
                <a:lnTo>
                  <a:pt x="8254" y="13244"/>
                </a:lnTo>
                <a:cubicBezTo>
                  <a:pt x="8254" y="13186"/>
                  <a:pt x="8230" y="13141"/>
                  <a:pt x="8201" y="13141"/>
                </a:cubicBezTo>
                <a:close/>
                <a:moveTo>
                  <a:pt x="8515" y="13141"/>
                </a:moveTo>
                <a:cubicBezTo>
                  <a:pt x="8486" y="13141"/>
                  <a:pt x="8462" y="13186"/>
                  <a:pt x="8462" y="13244"/>
                </a:cubicBezTo>
                <a:lnTo>
                  <a:pt x="8462" y="13464"/>
                </a:lnTo>
                <a:cubicBezTo>
                  <a:pt x="8462" y="13521"/>
                  <a:pt x="8486" y="13568"/>
                  <a:pt x="8515" y="13568"/>
                </a:cubicBezTo>
                <a:cubicBezTo>
                  <a:pt x="8544" y="13568"/>
                  <a:pt x="8568" y="13521"/>
                  <a:pt x="8568" y="13464"/>
                </a:cubicBezTo>
                <a:lnTo>
                  <a:pt x="8568" y="13244"/>
                </a:lnTo>
                <a:cubicBezTo>
                  <a:pt x="8568" y="13186"/>
                  <a:pt x="8544" y="13141"/>
                  <a:pt x="8515" y="13141"/>
                </a:cubicBezTo>
                <a:close/>
                <a:moveTo>
                  <a:pt x="9365" y="13141"/>
                </a:moveTo>
                <a:cubicBezTo>
                  <a:pt x="9336" y="13141"/>
                  <a:pt x="9312" y="13186"/>
                  <a:pt x="9312" y="13244"/>
                </a:cubicBezTo>
                <a:lnTo>
                  <a:pt x="9312" y="13464"/>
                </a:lnTo>
                <a:cubicBezTo>
                  <a:pt x="9312" y="13521"/>
                  <a:pt x="9336" y="13568"/>
                  <a:pt x="9365" y="13568"/>
                </a:cubicBezTo>
                <a:cubicBezTo>
                  <a:pt x="9394" y="13568"/>
                  <a:pt x="9418" y="13521"/>
                  <a:pt x="9418" y="13464"/>
                </a:cubicBezTo>
                <a:lnTo>
                  <a:pt x="9418" y="13244"/>
                </a:lnTo>
                <a:cubicBezTo>
                  <a:pt x="9418" y="13186"/>
                  <a:pt x="9394" y="13141"/>
                  <a:pt x="9365" y="13141"/>
                </a:cubicBezTo>
                <a:close/>
                <a:moveTo>
                  <a:pt x="9679" y="13141"/>
                </a:moveTo>
                <a:cubicBezTo>
                  <a:pt x="9650" y="13141"/>
                  <a:pt x="9626" y="13186"/>
                  <a:pt x="9626" y="13244"/>
                </a:cubicBezTo>
                <a:lnTo>
                  <a:pt x="9626" y="13464"/>
                </a:lnTo>
                <a:cubicBezTo>
                  <a:pt x="9626" y="13521"/>
                  <a:pt x="9650" y="13568"/>
                  <a:pt x="9679" y="13568"/>
                </a:cubicBezTo>
                <a:cubicBezTo>
                  <a:pt x="9708" y="13568"/>
                  <a:pt x="9732" y="13521"/>
                  <a:pt x="9732" y="13464"/>
                </a:cubicBezTo>
                <a:lnTo>
                  <a:pt x="9732" y="13244"/>
                </a:lnTo>
                <a:cubicBezTo>
                  <a:pt x="9732" y="13186"/>
                  <a:pt x="9708" y="13141"/>
                  <a:pt x="9679" y="13141"/>
                </a:cubicBezTo>
                <a:close/>
                <a:moveTo>
                  <a:pt x="10529" y="13141"/>
                </a:moveTo>
                <a:cubicBezTo>
                  <a:pt x="10500" y="13141"/>
                  <a:pt x="10476" y="13186"/>
                  <a:pt x="10476" y="13244"/>
                </a:cubicBezTo>
                <a:lnTo>
                  <a:pt x="10476" y="13464"/>
                </a:lnTo>
                <a:cubicBezTo>
                  <a:pt x="10476" y="13521"/>
                  <a:pt x="10500" y="13568"/>
                  <a:pt x="10529" y="13568"/>
                </a:cubicBezTo>
                <a:cubicBezTo>
                  <a:pt x="10558" y="13568"/>
                  <a:pt x="10582" y="13521"/>
                  <a:pt x="10582" y="13464"/>
                </a:cubicBezTo>
                <a:lnTo>
                  <a:pt x="10582" y="13244"/>
                </a:lnTo>
                <a:cubicBezTo>
                  <a:pt x="10582" y="13186"/>
                  <a:pt x="10558" y="13141"/>
                  <a:pt x="10529" y="13141"/>
                </a:cubicBezTo>
                <a:close/>
                <a:moveTo>
                  <a:pt x="10844" y="13141"/>
                </a:moveTo>
                <a:cubicBezTo>
                  <a:pt x="10814" y="13141"/>
                  <a:pt x="10791" y="13186"/>
                  <a:pt x="10791" y="13244"/>
                </a:cubicBezTo>
                <a:lnTo>
                  <a:pt x="10791" y="13464"/>
                </a:lnTo>
                <a:cubicBezTo>
                  <a:pt x="10791" y="13521"/>
                  <a:pt x="10814" y="13568"/>
                  <a:pt x="10844" y="13568"/>
                </a:cubicBezTo>
                <a:cubicBezTo>
                  <a:pt x="10873" y="13568"/>
                  <a:pt x="10895" y="13521"/>
                  <a:pt x="10895" y="13464"/>
                </a:cubicBezTo>
                <a:lnTo>
                  <a:pt x="10895" y="13244"/>
                </a:lnTo>
                <a:cubicBezTo>
                  <a:pt x="10895" y="13186"/>
                  <a:pt x="10873" y="13141"/>
                  <a:pt x="10844" y="13141"/>
                </a:cubicBezTo>
                <a:close/>
                <a:moveTo>
                  <a:pt x="11692" y="13141"/>
                </a:moveTo>
                <a:cubicBezTo>
                  <a:pt x="11663" y="13141"/>
                  <a:pt x="11640" y="13186"/>
                  <a:pt x="11640" y="13244"/>
                </a:cubicBezTo>
                <a:lnTo>
                  <a:pt x="11640" y="13464"/>
                </a:lnTo>
                <a:cubicBezTo>
                  <a:pt x="11640" y="13521"/>
                  <a:pt x="11663" y="13568"/>
                  <a:pt x="11692" y="13568"/>
                </a:cubicBezTo>
                <a:cubicBezTo>
                  <a:pt x="11721" y="13568"/>
                  <a:pt x="11745" y="13521"/>
                  <a:pt x="11745" y="13464"/>
                </a:cubicBezTo>
                <a:lnTo>
                  <a:pt x="11745" y="13244"/>
                </a:lnTo>
                <a:cubicBezTo>
                  <a:pt x="11745" y="13186"/>
                  <a:pt x="11721" y="13141"/>
                  <a:pt x="11692" y="13141"/>
                </a:cubicBezTo>
                <a:close/>
                <a:moveTo>
                  <a:pt x="12007" y="13141"/>
                </a:moveTo>
                <a:cubicBezTo>
                  <a:pt x="11978" y="13141"/>
                  <a:pt x="11955" y="13186"/>
                  <a:pt x="11955" y="13244"/>
                </a:cubicBezTo>
                <a:lnTo>
                  <a:pt x="11955" y="13464"/>
                </a:lnTo>
                <a:cubicBezTo>
                  <a:pt x="11955" y="13521"/>
                  <a:pt x="11978" y="13568"/>
                  <a:pt x="12007" y="13568"/>
                </a:cubicBezTo>
                <a:cubicBezTo>
                  <a:pt x="12036" y="13568"/>
                  <a:pt x="12060" y="13521"/>
                  <a:pt x="12060" y="13464"/>
                </a:cubicBezTo>
                <a:lnTo>
                  <a:pt x="12060" y="13244"/>
                </a:lnTo>
                <a:cubicBezTo>
                  <a:pt x="12060" y="13186"/>
                  <a:pt x="12036" y="13141"/>
                  <a:pt x="12007" y="13141"/>
                </a:cubicBezTo>
                <a:close/>
                <a:moveTo>
                  <a:pt x="12856" y="13141"/>
                </a:moveTo>
                <a:cubicBezTo>
                  <a:pt x="12827" y="13141"/>
                  <a:pt x="12804" y="13186"/>
                  <a:pt x="12804" y="13244"/>
                </a:cubicBezTo>
                <a:lnTo>
                  <a:pt x="12804" y="13464"/>
                </a:lnTo>
                <a:cubicBezTo>
                  <a:pt x="12804" y="13521"/>
                  <a:pt x="12827" y="13568"/>
                  <a:pt x="12856" y="13568"/>
                </a:cubicBezTo>
                <a:cubicBezTo>
                  <a:pt x="12886" y="13568"/>
                  <a:pt x="12909" y="13521"/>
                  <a:pt x="12909" y="13464"/>
                </a:cubicBezTo>
                <a:lnTo>
                  <a:pt x="12909" y="13244"/>
                </a:lnTo>
                <a:cubicBezTo>
                  <a:pt x="12909" y="13186"/>
                  <a:pt x="12886" y="13141"/>
                  <a:pt x="12856" y="13141"/>
                </a:cubicBezTo>
                <a:close/>
                <a:moveTo>
                  <a:pt x="13171" y="13141"/>
                </a:moveTo>
                <a:cubicBezTo>
                  <a:pt x="13142" y="13141"/>
                  <a:pt x="13118" y="13186"/>
                  <a:pt x="13118" y="13244"/>
                </a:cubicBezTo>
                <a:lnTo>
                  <a:pt x="13118" y="13464"/>
                </a:lnTo>
                <a:cubicBezTo>
                  <a:pt x="13118" y="13521"/>
                  <a:pt x="13142" y="13568"/>
                  <a:pt x="13171" y="13568"/>
                </a:cubicBezTo>
                <a:cubicBezTo>
                  <a:pt x="13200" y="13568"/>
                  <a:pt x="13224" y="13521"/>
                  <a:pt x="13224" y="13464"/>
                </a:cubicBezTo>
                <a:lnTo>
                  <a:pt x="13224" y="13244"/>
                </a:lnTo>
                <a:cubicBezTo>
                  <a:pt x="13224" y="13186"/>
                  <a:pt x="13200" y="13141"/>
                  <a:pt x="13171" y="13141"/>
                </a:cubicBezTo>
                <a:close/>
                <a:moveTo>
                  <a:pt x="14021" y="13141"/>
                </a:moveTo>
                <a:cubicBezTo>
                  <a:pt x="13992" y="13141"/>
                  <a:pt x="13968" y="13186"/>
                  <a:pt x="13968" y="13244"/>
                </a:cubicBezTo>
                <a:lnTo>
                  <a:pt x="13968" y="13464"/>
                </a:lnTo>
                <a:cubicBezTo>
                  <a:pt x="13968" y="13521"/>
                  <a:pt x="13992" y="13568"/>
                  <a:pt x="14021" y="13568"/>
                </a:cubicBezTo>
                <a:cubicBezTo>
                  <a:pt x="14050" y="13568"/>
                  <a:pt x="14074" y="13521"/>
                  <a:pt x="14074" y="13464"/>
                </a:cubicBezTo>
                <a:lnTo>
                  <a:pt x="14074" y="13244"/>
                </a:lnTo>
                <a:cubicBezTo>
                  <a:pt x="14074" y="13186"/>
                  <a:pt x="14050" y="13141"/>
                  <a:pt x="14021" y="13141"/>
                </a:cubicBezTo>
                <a:close/>
                <a:moveTo>
                  <a:pt x="14335" y="13141"/>
                </a:moveTo>
                <a:cubicBezTo>
                  <a:pt x="14306" y="13141"/>
                  <a:pt x="14282" y="13186"/>
                  <a:pt x="14282" y="13244"/>
                </a:cubicBezTo>
                <a:lnTo>
                  <a:pt x="14282" y="13464"/>
                </a:lnTo>
                <a:cubicBezTo>
                  <a:pt x="14282" y="13521"/>
                  <a:pt x="14306" y="13568"/>
                  <a:pt x="14335" y="13568"/>
                </a:cubicBezTo>
                <a:cubicBezTo>
                  <a:pt x="14364" y="13568"/>
                  <a:pt x="14388" y="13521"/>
                  <a:pt x="14388" y="13464"/>
                </a:cubicBezTo>
                <a:lnTo>
                  <a:pt x="14388" y="13244"/>
                </a:lnTo>
                <a:cubicBezTo>
                  <a:pt x="14388" y="13186"/>
                  <a:pt x="14364" y="13141"/>
                  <a:pt x="14335" y="13141"/>
                </a:cubicBezTo>
                <a:close/>
                <a:moveTo>
                  <a:pt x="15185" y="13141"/>
                </a:moveTo>
                <a:cubicBezTo>
                  <a:pt x="15156" y="13141"/>
                  <a:pt x="15132" y="13186"/>
                  <a:pt x="15132" y="13244"/>
                </a:cubicBezTo>
                <a:lnTo>
                  <a:pt x="15132" y="13464"/>
                </a:lnTo>
                <a:cubicBezTo>
                  <a:pt x="15132" y="13521"/>
                  <a:pt x="15156" y="13568"/>
                  <a:pt x="15185" y="13568"/>
                </a:cubicBezTo>
                <a:cubicBezTo>
                  <a:pt x="15214" y="13568"/>
                  <a:pt x="15237" y="13521"/>
                  <a:pt x="15237" y="13464"/>
                </a:cubicBezTo>
                <a:lnTo>
                  <a:pt x="15237" y="13244"/>
                </a:lnTo>
                <a:cubicBezTo>
                  <a:pt x="15237" y="13186"/>
                  <a:pt x="15214" y="13141"/>
                  <a:pt x="15185" y="13141"/>
                </a:cubicBezTo>
                <a:close/>
                <a:moveTo>
                  <a:pt x="15500" y="13141"/>
                </a:moveTo>
                <a:cubicBezTo>
                  <a:pt x="15470" y="13141"/>
                  <a:pt x="15447" y="13186"/>
                  <a:pt x="15447" y="13244"/>
                </a:cubicBezTo>
                <a:lnTo>
                  <a:pt x="15447" y="13464"/>
                </a:lnTo>
                <a:cubicBezTo>
                  <a:pt x="15447" y="13521"/>
                  <a:pt x="15470" y="13568"/>
                  <a:pt x="15500" y="13568"/>
                </a:cubicBezTo>
                <a:cubicBezTo>
                  <a:pt x="15529" y="13568"/>
                  <a:pt x="15551" y="13521"/>
                  <a:pt x="15551" y="13464"/>
                </a:cubicBezTo>
                <a:lnTo>
                  <a:pt x="15551" y="13244"/>
                </a:lnTo>
                <a:cubicBezTo>
                  <a:pt x="15551" y="13186"/>
                  <a:pt x="15529" y="13141"/>
                  <a:pt x="15500" y="13141"/>
                </a:cubicBezTo>
                <a:close/>
                <a:moveTo>
                  <a:pt x="16349" y="13141"/>
                </a:moveTo>
                <a:cubicBezTo>
                  <a:pt x="16320" y="13141"/>
                  <a:pt x="16296" y="13186"/>
                  <a:pt x="16296" y="13244"/>
                </a:cubicBezTo>
                <a:lnTo>
                  <a:pt x="16296" y="13464"/>
                </a:lnTo>
                <a:cubicBezTo>
                  <a:pt x="16296" y="13521"/>
                  <a:pt x="16320" y="13568"/>
                  <a:pt x="16349" y="13568"/>
                </a:cubicBezTo>
                <a:cubicBezTo>
                  <a:pt x="16378" y="13568"/>
                  <a:pt x="16401" y="13521"/>
                  <a:pt x="16401" y="13464"/>
                </a:cubicBezTo>
                <a:lnTo>
                  <a:pt x="16401" y="13244"/>
                </a:lnTo>
                <a:cubicBezTo>
                  <a:pt x="16401" y="13186"/>
                  <a:pt x="16378" y="13141"/>
                  <a:pt x="16349" y="13141"/>
                </a:cubicBezTo>
                <a:close/>
                <a:moveTo>
                  <a:pt x="16663" y="13141"/>
                </a:moveTo>
                <a:cubicBezTo>
                  <a:pt x="16634" y="13141"/>
                  <a:pt x="16611" y="13186"/>
                  <a:pt x="16611" y="13244"/>
                </a:cubicBezTo>
                <a:lnTo>
                  <a:pt x="16611" y="13464"/>
                </a:lnTo>
                <a:cubicBezTo>
                  <a:pt x="16611" y="13521"/>
                  <a:pt x="16634" y="13568"/>
                  <a:pt x="16663" y="13568"/>
                </a:cubicBezTo>
                <a:cubicBezTo>
                  <a:pt x="16692" y="13568"/>
                  <a:pt x="16716" y="13521"/>
                  <a:pt x="16716" y="13464"/>
                </a:cubicBezTo>
                <a:lnTo>
                  <a:pt x="16716" y="13244"/>
                </a:lnTo>
                <a:cubicBezTo>
                  <a:pt x="16716" y="13186"/>
                  <a:pt x="16692" y="13141"/>
                  <a:pt x="16663" y="13141"/>
                </a:cubicBezTo>
                <a:close/>
                <a:moveTo>
                  <a:pt x="17512" y="13141"/>
                </a:moveTo>
                <a:cubicBezTo>
                  <a:pt x="17483" y="13141"/>
                  <a:pt x="17459" y="13186"/>
                  <a:pt x="17459" y="13244"/>
                </a:cubicBezTo>
                <a:lnTo>
                  <a:pt x="17459" y="13464"/>
                </a:lnTo>
                <a:cubicBezTo>
                  <a:pt x="17459" y="13521"/>
                  <a:pt x="17483" y="13568"/>
                  <a:pt x="17512" y="13568"/>
                </a:cubicBezTo>
                <a:cubicBezTo>
                  <a:pt x="17541" y="13568"/>
                  <a:pt x="17565" y="13521"/>
                  <a:pt x="17565" y="13464"/>
                </a:cubicBezTo>
                <a:lnTo>
                  <a:pt x="17565" y="13244"/>
                </a:lnTo>
                <a:cubicBezTo>
                  <a:pt x="17565" y="13186"/>
                  <a:pt x="17541" y="13141"/>
                  <a:pt x="17512" y="13141"/>
                </a:cubicBezTo>
                <a:close/>
                <a:moveTo>
                  <a:pt x="17827" y="13141"/>
                </a:moveTo>
                <a:cubicBezTo>
                  <a:pt x="17798" y="13141"/>
                  <a:pt x="17774" y="13186"/>
                  <a:pt x="17774" y="13244"/>
                </a:cubicBezTo>
                <a:lnTo>
                  <a:pt x="17774" y="13464"/>
                </a:lnTo>
                <a:cubicBezTo>
                  <a:pt x="17774" y="13521"/>
                  <a:pt x="17798" y="13568"/>
                  <a:pt x="17827" y="13568"/>
                </a:cubicBezTo>
                <a:cubicBezTo>
                  <a:pt x="17856" y="13568"/>
                  <a:pt x="17880" y="13521"/>
                  <a:pt x="17880" y="13464"/>
                </a:cubicBezTo>
                <a:lnTo>
                  <a:pt x="17880" y="13244"/>
                </a:lnTo>
                <a:cubicBezTo>
                  <a:pt x="17880" y="13186"/>
                  <a:pt x="17856" y="13141"/>
                  <a:pt x="17827" y="13141"/>
                </a:cubicBezTo>
                <a:close/>
                <a:moveTo>
                  <a:pt x="18677" y="13141"/>
                </a:moveTo>
                <a:cubicBezTo>
                  <a:pt x="18648" y="13141"/>
                  <a:pt x="18624" y="13186"/>
                  <a:pt x="18624" y="13244"/>
                </a:cubicBezTo>
                <a:lnTo>
                  <a:pt x="18624" y="13464"/>
                </a:lnTo>
                <a:cubicBezTo>
                  <a:pt x="18624" y="13521"/>
                  <a:pt x="18648" y="13568"/>
                  <a:pt x="18677" y="13568"/>
                </a:cubicBezTo>
                <a:cubicBezTo>
                  <a:pt x="18706" y="13568"/>
                  <a:pt x="18730" y="13521"/>
                  <a:pt x="18730" y="13464"/>
                </a:cubicBezTo>
                <a:lnTo>
                  <a:pt x="18730" y="13244"/>
                </a:lnTo>
                <a:cubicBezTo>
                  <a:pt x="18730" y="13186"/>
                  <a:pt x="18706" y="13141"/>
                  <a:pt x="18677" y="13141"/>
                </a:cubicBezTo>
                <a:close/>
                <a:moveTo>
                  <a:pt x="18991" y="13141"/>
                </a:moveTo>
                <a:cubicBezTo>
                  <a:pt x="18962" y="13141"/>
                  <a:pt x="18938" y="13186"/>
                  <a:pt x="18938" y="13244"/>
                </a:cubicBezTo>
                <a:lnTo>
                  <a:pt x="18938" y="13464"/>
                </a:lnTo>
                <a:cubicBezTo>
                  <a:pt x="18938" y="13521"/>
                  <a:pt x="18962" y="13568"/>
                  <a:pt x="18991" y="13568"/>
                </a:cubicBezTo>
                <a:cubicBezTo>
                  <a:pt x="19020" y="13568"/>
                  <a:pt x="19044" y="13521"/>
                  <a:pt x="19044" y="13464"/>
                </a:cubicBezTo>
                <a:lnTo>
                  <a:pt x="19044" y="13244"/>
                </a:lnTo>
                <a:cubicBezTo>
                  <a:pt x="19044" y="13186"/>
                  <a:pt x="19020" y="13141"/>
                  <a:pt x="18991" y="13141"/>
                </a:cubicBezTo>
                <a:close/>
                <a:moveTo>
                  <a:pt x="19841" y="13141"/>
                </a:moveTo>
                <a:cubicBezTo>
                  <a:pt x="19812" y="13141"/>
                  <a:pt x="19788" y="13186"/>
                  <a:pt x="19788" y="13244"/>
                </a:cubicBezTo>
                <a:lnTo>
                  <a:pt x="19788" y="13464"/>
                </a:lnTo>
                <a:cubicBezTo>
                  <a:pt x="19788" y="13521"/>
                  <a:pt x="19812" y="13568"/>
                  <a:pt x="19841" y="13568"/>
                </a:cubicBezTo>
                <a:cubicBezTo>
                  <a:pt x="19870" y="13568"/>
                  <a:pt x="19894" y="13521"/>
                  <a:pt x="19894" y="13464"/>
                </a:cubicBezTo>
                <a:lnTo>
                  <a:pt x="19894" y="13244"/>
                </a:lnTo>
                <a:cubicBezTo>
                  <a:pt x="19894" y="13186"/>
                  <a:pt x="19870" y="13141"/>
                  <a:pt x="19841" y="13141"/>
                </a:cubicBezTo>
                <a:close/>
                <a:moveTo>
                  <a:pt x="20155" y="13141"/>
                </a:moveTo>
                <a:cubicBezTo>
                  <a:pt x="20126" y="13141"/>
                  <a:pt x="20102" y="13186"/>
                  <a:pt x="20102" y="13244"/>
                </a:cubicBezTo>
                <a:lnTo>
                  <a:pt x="20102" y="13464"/>
                </a:lnTo>
                <a:cubicBezTo>
                  <a:pt x="20102" y="13521"/>
                  <a:pt x="20126" y="13568"/>
                  <a:pt x="20155" y="13568"/>
                </a:cubicBezTo>
                <a:cubicBezTo>
                  <a:pt x="20184" y="13568"/>
                  <a:pt x="20207" y="13521"/>
                  <a:pt x="20207" y="13464"/>
                </a:cubicBezTo>
                <a:lnTo>
                  <a:pt x="20207" y="13244"/>
                </a:lnTo>
                <a:cubicBezTo>
                  <a:pt x="20207" y="13186"/>
                  <a:pt x="20184" y="13141"/>
                  <a:pt x="20155" y="13141"/>
                </a:cubicBezTo>
                <a:close/>
                <a:moveTo>
                  <a:pt x="21004" y="13141"/>
                </a:moveTo>
                <a:cubicBezTo>
                  <a:pt x="20975" y="13141"/>
                  <a:pt x="20952" y="13186"/>
                  <a:pt x="20952" y="13244"/>
                </a:cubicBezTo>
                <a:lnTo>
                  <a:pt x="20952" y="13464"/>
                </a:lnTo>
                <a:cubicBezTo>
                  <a:pt x="20952" y="13521"/>
                  <a:pt x="20975" y="13568"/>
                  <a:pt x="21004" y="13568"/>
                </a:cubicBezTo>
                <a:cubicBezTo>
                  <a:pt x="21033" y="13568"/>
                  <a:pt x="21057" y="13521"/>
                  <a:pt x="21057" y="13464"/>
                </a:cubicBezTo>
                <a:lnTo>
                  <a:pt x="21057" y="13244"/>
                </a:lnTo>
                <a:cubicBezTo>
                  <a:pt x="21057" y="13186"/>
                  <a:pt x="21033" y="13141"/>
                  <a:pt x="21004" y="13141"/>
                </a:cubicBezTo>
                <a:close/>
                <a:moveTo>
                  <a:pt x="21319" y="13141"/>
                </a:moveTo>
                <a:cubicBezTo>
                  <a:pt x="21289" y="13141"/>
                  <a:pt x="21267" y="13186"/>
                  <a:pt x="21267" y="13244"/>
                </a:cubicBezTo>
                <a:lnTo>
                  <a:pt x="21267" y="13464"/>
                </a:lnTo>
                <a:cubicBezTo>
                  <a:pt x="21267" y="13521"/>
                  <a:pt x="21289" y="13568"/>
                  <a:pt x="21319" y="13568"/>
                </a:cubicBezTo>
                <a:cubicBezTo>
                  <a:pt x="21348" y="13568"/>
                  <a:pt x="21372" y="13521"/>
                  <a:pt x="21372" y="13464"/>
                </a:cubicBezTo>
                <a:lnTo>
                  <a:pt x="21372" y="13244"/>
                </a:lnTo>
                <a:cubicBezTo>
                  <a:pt x="21372" y="13186"/>
                  <a:pt x="21348" y="13141"/>
                  <a:pt x="21319" y="13141"/>
                </a:cubicBezTo>
                <a:close/>
                <a:moveTo>
                  <a:pt x="281" y="13871"/>
                </a:moveTo>
                <a:cubicBezTo>
                  <a:pt x="252" y="13871"/>
                  <a:pt x="228" y="13916"/>
                  <a:pt x="228" y="13974"/>
                </a:cubicBezTo>
                <a:lnTo>
                  <a:pt x="228" y="14194"/>
                </a:lnTo>
                <a:cubicBezTo>
                  <a:pt x="228" y="14251"/>
                  <a:pt x="252" y="14298"/>
                  <a:pt x="281" y="14298"/>
                </a:cubicBezTo>
                <a:cubicBezTo>
                  <a:pt x="311" y="14298"/>
                  <a:pt x="334" y="14251"/>
                  <a:pt x="334" y="14194"/>
                </a:cubicBezTo>
                <a:lnTo>
                  <a:pt x="334" y="13974"/>
                </a:lnTo>
                <a:cubicBezTo>
                  <a:pt x="334" y="13916"/>
                  <a:pt x="311" y="13871"/>
                  <a:pt x="281" y="13871"/>
                </a:cubicBezTo>
                <a:close/>
                <a:moveTo>
                  <a:pt x="596" y="13871"/>
                </a:moveTo>
                <a:cubicBezTo>
                  <a:pt x="567" y="13871"/>
                  <a:pt x="543" y="13916"/>
                  <a:pt x="543" y="13974"/>
                </a:cubicBezTo>
                <a:lnTo>
                  <a:pt x="543" y="14194"/>
                </a:lnTo>
                <a:cubicBezTo>
                  <a:pt x="543" y="14251"/>
                  <a:pt x="567" y="14298"/>
                  <a:pt x="596" y="14298"/>
                </a:cubicBezTo>
                <a:cubicBezTo>
                  <a:pt x="625" y="14298"/>
                  <a:pt x="649" y="14251"/>
                  <a:pt x="649" y="14194"/>
                </a:cubicBezTo>
                <a:lnTo>
                  <a:pt x="649" y="13974"/>
                </a:lnTo>
                <a:cubicBezTo>
                  <a:pt x="649" y="13916"/>
                  <a:pt x="625" y="13871"/>
                  <a:pt x="596" y="13871"/>
                </a:cubicBezTo>
                <a:close/>
                <a:moveTo>
                  <a:pt x="1446" y="13871"/>
                </a:moveTo>
                <a:cubicBezTo>
                  <a:pt x="1417" y="13871"/>
                  <a:pt x="1393" y="13916"/>
                  <a:pt x="1393" y="13974"/>
                </a:cubicBezTo>
                <a:lnTo>
                  <a:pt x="1393" y="14194"/>
                </a:lnTo>
                <a:cubicBezTo>
                  <a:pt x="1393" y="14251"/>
                  <a:pt x="1417" y="14298"/>
                  <a:pt x="1446" y="14298"/>
                </a:cubicBezTo>
                <a:cubicBezTo>
                  <a:pt x="1475" y="14298"/>
                  <a:pt x="1499" y="14251"/>
                  <a:pt x="1499" y="14194"/>
                </a:cubicBezTo>
                <a:lnTo>
                  <a:pt x="1499" y="13974"/>
                </a:lnTo>
                <a:cubicBezTo>
                  <a:pt x="1499" y="13916"/>
                  <a:pt x="1475" y="13871"/>
                  <a:pt x="1446" y="13871"/>
                </a:cubicBezTo>
                <a:close/>
                <a:moveTo>
                  <a:pt x="1760" y="13871"/>
                </a:moveTo>
                <a:cubicBezTo>
                  <a:pt x="1731" y="13871"/>
                  <a:pt x="1707" y="13916"/>
                  <a:pt x="1707" y="13974"/>
                </a:cubicBezTo>
                <a:lnTo>
                  <a:pt x="1707" y="14194"/>
                </a:lnTo>
                <a:cubicBezTo>
                  <a:pt x="1707" y="14251"/>
                  <a:pt x="1731" y="14298"/>
                  <a:pt x="1760" y="14298"/>
                </a:cubicBezTo>
                <a:cubicBezTo>
                  <a:pt x="1789" y="14298"/>
                  <a:pt x="1813" y="14251"/>
                  <a:pt x="1813" y="14194"/>
                </a:cubicBezTo>
                <a:lnTo>
                  <a:pt x="1813" y="13974"/>
                </a:lnTo>
                <a:cubicBezTo>
                  <a:pt x="1813" y="13916"/>
                  <a:pt x="1789" y="13871"/>
                  <a:pt x="1760" y="13871"/>
                </a:cubicBezTo>
                <a:close/>
                <a:moveTo>
                  <a:pt x="2610" y="13871"/>
                </a:moveTo>
                <a:cubicBezTo>
                  <a:pt x="2581" y="13871"/>
                  <a:pt x="2557" y="13916"/>
                  <a:pt x="2557" y="13974"/>
                </a:cubicBezTo>
                <a:lnTo>
                  <a:pt x="2557" y="14194"/>
                </a:lnTo>
                <a:cubicBezTo>
                  <a:pt x="2557" y="14251"/>
                  <a:pt x="2581" y="14298"/>
                  <a:pt x="2610" y="14298"/>
                </a:cubicBezTo>
                <a:cubicBezTo>
                  <a:pt x="2639" y="14298"/>
                  <a:pt x="2662" y="14251"/>
                  <a:pt x="2662" y="14194"/>
                </a:cubicBezTo>
                <a:lnTo>
                  <a:pt x="2662" y="13974"/>
                </a:lnTo>
                <a:cubicBezTo>
                  <a:pt x="2662" y="13916"/>
                  <a:pt x="2639" y="13871"/>
                  <a:pt x="2610" y="13871"/>
                </a:cubicBezTo>
                <a:close/>
                <a:moveTo>
                  <a:pt x="2924" y="13871"/>
                </a:moveTo>
                <a:cubicBezTo>
                  <a:pt x="2895" y="13871"/>
                  <a:pt x="2871" y="13916"/>
                  <a:pt x="2871" y="13974"/>
                </a:cubicBezTo>
                <a:lnTo>
                  <a:pt x="2871" y="14194"/>
                </a:lnTo>
                <a:cubicBezTo>
                  <a:pt x="2871" y="14251"/>
                  <a:pt x="2895" y="14298"/>
                  <a:pt x="2924" y="14298"/>
                </a:cubicBezTo>
                <a:cubicBezTo>
                  <a:pt x="2954" y="14298"/>
                  <a:pt x="2976" y="14251"/>
                  <a:pt x="2976" y="14194"/>
                </a:cubicBezTo>
                <a:lnTo>
                  <a:pt x="2976" y="13974"/>
                </a:lnTo>
                <a:cubicBezTo>
                  <a:pt x="2976" y="13916"/>
                  <a:pt x="2954" y="13871"/>
                  <a:pt x="2924" y="13871"/>
                </a:cubicBezTo>
                <a:close/>
                <a:moveTo>
                  <a:pt x="3773" y="13871"/>
                </a:moveTo>
                <a:cubicBezTo>
                  <a:pt x="3744" y="13871"/>
                  <a:pt x="3721" y="13916"/>
                  <a:pt x="3721" y="13974"/>
                </a:cubicBezTo>
                <a:lnTo>
                  <a:pt x="3721" y="14194"/>
                </a:lnTo>
                <a:cubicBezTo>
                  <a:pt x="3721" y="14251"/>
                  <a:pt x="3744" y="14298"/>
                  <a:pt x="3773" y="14298"/>
                </a:cubicBezTo>
                <a:cubicBezTo>
                  <a:pt x="3802" y="14298"/>
                  <a:pt x="3826" y="14251"/>
                  <a:pt x="3826" y="14194"/>
                </a:cubicBezTo>
                <a:lnTo>
                  <a:pt x="3826" y="13974"/>
                </a:lnTo>
                <a:cubicBezTo>
                  <a:pt x="3826" y="13916"/>
                  <a:pt x="3802" y="13871"/>
                  <a:pt x="3773" y="13871"/>
                </a:cubicBezTo>
                <a:close/>
                <a:moveTo>
                  <a:pt x="4088" y="13871"/>
                </a:moveTo>
                <a:cubicBezTo>
                  <a:pt x="4058" y="13871"/>
                  <a:pt x="4035" y="13916"/>
                  <a:pt x="4035" y="13974"/>
                </a:cubicBezTo>
                <a:lnTo>
                  <a:pt x="4035" y="14194"/>
                </a:lnTo>
                <a:cubicBezTo>
                  <a:pt x="4035" y="14251"/>
                  <a:pt x="4058" y="14298"/>
                  <a:pt x="4088" y="14298"/>
                </a:cubicBezTo>
                <a:cubicBezTo>
                  <a:pt x="4117" y="14298"/>
                  <a:pt x="4141" y="14251"/>
                  <a:pt x="4141" y="14194"/>
                </a:cubicBezTo>
                <a:lnTo>
                  <a:pt x="4141" y="13974"/>
                </a:lnTo>
                <a:cubicBezTo>
                  <a:pt x="4141" y="13916"/>
                  <a:pt x="4117" y="13871"/>
                  <a:pt x="4088" y="13871"/>
                </a:cubicBezTo>
                <a:close/>
                <a:moveTo>
                  <a:pt x="4937" y="13871"/>
                </a:moveTo>
                <a:cubicBezTo>
                  <a:pt x="4908" y="13871"/>
                  <a:pt x="4884" y="13916"/>
                  <a:pt x="4884" y="13974"/>
                </a:cubicBezTo>
                <a:lnTo>
                  <a:pt x="4884" y="14194"/>
                </a:lnTo>
                <a:cubicBezTo>
                  <a:pt x="4884" y="14251"/>
                  <a:pt x="4908" y="14298"/>
                  <a:pt x="4937" y="14298"/>
                </a:cubicBezTo>
                <a:cubicBezTo>
                  <a:pt x="4966" y="14298"/>
                  <a:pt x="4990" y="14251"/>
                  <a:pt x="4990" y="14194"/>
                </a:cubicBezTo>
                <a:lnTo>
                  <a:pt x="4990" y="13974"/>
                </a:lnTo>
                <a:cubicBezTo>
                  <a:pt x="4990" y="13916"/>
                  <a:pt x="4966" y="13871"/>
                  <a:pt x="4937" y="13871"/>
                </a:cubicBezTo>
                <a:close/>
                <a:moveTo>
                  <a:pt x="5252" y="13871"/>
                </a:moveTo>
                <a:cubicBezTo>
                  <a:pt x="5223" y="13871"/>
                  <a:pt x="5199" y="13916"/>
                  <a:pt x="5199" y="13974"/>
                </a:cubicBezTo>
                <a:lnTo>
                  <a:pt x="5199" y="14194"/>
                </a:lnTo>
                <a:cubicBezTo>
                  <a:pt x="5199" y="14251"/>
                  <a:pt x="5223" y="14298"/>
                  <a:pt x="5252" y="14298"/>
                </a:cubicBezTo>
                <a:cubicBezTo>
                  <a:pt x="5281" y="14298"/>
                  <a:pt x="5305" y="14251"/>
                  <a:pt x="5305" y="14194"/>
                </a:cubicBezTo>
                <a:lnTo>
                  <a:pt x="5305" y="13974"/>
                </a:lnTo>
                <a:cubicBezTo>
                  <a:pt x="5305" y="13916"/>
                  <a:pt x="5281" y="13871"/>
                  <a:pt x="5252" y="13871"/>
                </a:cubicBezTo>
                <a:close/>
                <a:moveTo>
                  <a:pt x="6102" y="13871"/>
                </a:moveTo>
                <a:cubicBezTo>
                  <a:pt x="6072" y="13871"/>
                  <a:pt x="6049" y="13916"/>
                  <a:pt x="6049" y="13974"/>
                </a:cubicBezTo>
                <a:lnTo>
                  <a:pt x="6049" y="14194"/>
                </a:lnTo>
                <a:cubicBezTo>
                  <a:pt x="6049" y="14251"/>
                  <a:pt x="6072" y="14298"/>
                  <a:pt x="6102" y="14298"/>
                </a:cubicBezTo>
                <a:cubicBezTo>
                  <a:pt x="6131" y="14298"/>
                  <a:pt x="6155" y="14251"/>
                  <a:pt x="6155" y="14194"/>
                </a:cubicBezTo>
                <a:lnTo>
                  <a:pt x="6155" y="13974"/>
                </a:lnTo>
                <a:cubicBezTo>
                  <a:pt x="6155" y="13916"/>
                  <a:pt x="6131" y="13871"/>
                  <a:pt x="6102" y="13871"/>
                </a:cubicBezTo>
                <a:close/>
                <a:moveTo>
                  <a:pt x="6416" y="13871"/>
                </a:moveTo>
                <a:cubicBezTo>
                  <a:pt x="6387" y="13871"/>
                  <a:pt x="6363" y="13916"/>
                  <a:pt x="6363" y="13974"/>
                </a:cubicBezTo>
                <a:lnTo>
                  <a:pt x="6363" y="14194"/>
                </a:lnTo>
                <a:cubicBezTo>
                  <a:pt x="6363" y="14251"/>
                  <a:pt x="6387" y="14298"/>
                  <a:pt x="6416" y="14298"/>
                </a:cubicBezTo>
                <a:cubicBezTo>
                  <a:pt x="6445" y="14298"/>
                  <a:pt x="6469" y="14251"/>
                  <a:pt x="6469" y="14194"/>
                </a:cubicBezTo>
                <a:lnTo>
                  <a:pt x="6469" y="13974"/>
                </a:lnTo>
                <a:cubicBezTo>
                  <a:pt x="6469" y="13916"/>
                  <a:pt x="6445" y="13871"/>
                  <a:pt x="6416" y="13871"/>
                </a:cubicBezTo>
                <a:close/>
                <a:moveTo>
                  <a:pt x="7266" y="13871"/>
                </a:moveTo>
                <a:cubicBezTo>
                  <a:pt x="7237" y="13871"/>
                  <a:pt x="7213" y="13916"/>
                  <a:pt x="7213" y="13974"/>
                </a:cubicBezTo>
                <a:lnTo>
                  <a:pt x="7213" y="14194"/>
                </a:lnTo>
                <a:cubicBezTo>
                  <a:pt x="7213" y="14251"/>
                  <a:pt x="7237" y="14298"/>
                  <a:pt x="7266" y="14298"/>
                </a:cubicBezTo>
                <a:cubicBezTo>
                  <a:pt x="7295" y="14298"/>
                  <a:pt x="7318" y="14251"/>
                  <a:pt x="7318" y="14194"/>
                </a:cubicBezTo>
                <a:lnTo>
                  <a:pt x="7318" y="13974"/>
                </a:lnTo>
                <a:cubicBezTo>
                  <a:pt x="7318" y="13916"/>
                  <a:pt x="7295" y="13871"/>
                  <a:pt x="7266" y="13871"/>
                </a:cubicBezTo>
                <a:close/>
                <a:moveTo>
                  <a:pt x="7580" y="13871"/>
                </a:moveTo>
                <a:cubicBezTo>
                  <a:pt x="7551" y="13871"/>
                  <a:pt x="7527" y="13916"/>
                  <a:pt x="7527" y="13974"/>
                </a:cubicBezTo>
                <a:lnTo>
                  <a:pt x="7527" y="14194"/>
                </a:lnTo>
                <a:cubicBezTo>
                  <a:pt x="7527" y="14251"/>
                  <a:pt x="7551" y="14298"/>
                  <a:pt x="7580" y="14298"/>
                </a:cubicBezTo>
                <a:cubicBezTo>
                  <a:pt x="7609" y="14298"/>
                  <a:pt x="7632" y="14251"/>
                  <a:pt x="7632" y="14194"/>
                </a:cubicBezTo>
                <a:lnTo>
                  <a:pt x="7632" y="13974"/>
                </a:lnTo>
                <a:cubicBezTo>
                  <a:pt x="7632" y="13916"/>
                  <a:pt x="7609" y="13871"/>
                  <a:pt x="7580" y="13871"/>
                </a:cubicBezTo>
                <a:close/>
                <a:moveTo>
                  <a:pt x="8429" y="13871"/>
                </a:moveTo>
                <a:cubicBezTo>
                  <a:pt x="8400" y="13871"/>
                  <a:pt x="8377" y="13916"/>
                  <a:pt x="8377" y="13974"/>
                </a:cubicBezTo>
                <a:lnTo>
                  <a:pt x="8377" y="14194"/>
                </a:lnTo>
                <a:cubicBezTo>
                  <a:pt x="8377" y="14251"/>
                  <a:pt x="8400" y="14298"/>
                  <a:pt x="8429" y="14298"/>
                </a:cubicBezTo>
                <a:cubicBezTo>
                  <a:pt x="8458" y="14298"/>
                  <a:pt x="8482" y="14251"/>
                  <a:pt x="8482" y="14194"/>
                </a:cubicBezTo>
                <a:lnTo>
                  <a:pt x="8482" y="13974"/>
                </a:lnTo>
                <a:cubicBezTo>
                  <a:pt x="8482" y="13916"/>
                  <a:pt x="8458" y="13871"/>
                  <a:pt x="8429" y="13871"/>
                </a:cubicBezTo>
                <a:close/>
                <a:moveTo>
                  <a:pt x="8744" y="13871"/>
                </a:moveTo>
                <a:cubicBezTo>
                  <a:pt x="8714" y="13871"/>
                  <a:pt x="8691" y="13916"/>
                  <a:pt x="8691" y="13974"/>
                </a:cubicBezTo>
                <a:lnTo>
                  <a:pt x="8691" y="14194"/>
                </a:lnTo>
                <a:cubicBezTo>
                  <a:pt x="8691" y="14251"/>
                  <a:pt x="8714" y="14298"/>
                  <a:pt x="8744" y="14298"/>
                </a:cubicBezTo>
                <a:cubicBezTo>
                  <a:pt x="8773" y="14298"/>
                  <a:pt x="8796" y="14251"/>
                  <a:pt x="8796" y="14194"/>
                </a:cubicBezTo>
                <a:lnTo>
                  <a:pt x="8796" y="13974"/>
                </a:lnTo>
                <a:cubicBezTo>
                  <a:pt x="8796" y="13916"/>
                  <a:pt x="8773" y="13871"/>
                  <a:pt x="8744" y="13871"/>
                </a:cubicBezTo>
                <a:close/>
                <a:moveTo>
                  <a:pt x="9593" y="13871"/>
                </a:moveTo>
                <a:cubicBezTo>
                  <a:pt x="9564" y="13871"/>
                  <a:pt x="9540" y="13916"/>
                  <a:pt x="9540" y="13974"/>
                </a:cubicBezTo>
                <a:lnTo>
                  <a:pt x="9540" y="14194"/>
                </a:lnTo>
                <a:cubicBezTo>
                  <a:pt x="9540" y="14251"/>
                  <a:pt x="9564" y="14298"/>
                  <a:pt x="9593" y="14298"/>
                </a:cubicBezTo>
                <a:cubicBezTo>
                  <a:pt x="9622" y="14298"/>
                  <a:pt x="9646" y="14251"/>
                  <a:pt x="9646" y="14194"/>
                </a:cubicBezTo>
                <a:lnTo>
                  <a:pt x="9646" y="13974"/>
                </a:lnTo>
                <a:cubicBezTo>
                  <a:pt x="9646" y="13916"/>
                  <a:pt x="9622" y="13871"/>
                  <a:pt x="9593" y="13871"/>
                </a:cubicBezTo>
                <a:close/>
                <a:moveTo>
                  <a:pt x="9908" y="13871"/>
                </a:moveTo>
                <a:cubicBezTo>
                  <a:pt x="9879" y="13871"/>
                  <a:pt x="9855" y="13916"/>
                  <a:pt x="9855" y="13974"/>
                </a:cubicBezTo>
                <a:lnTo>
                  <a:pt x="9855" y="14194"/>
                </a:lnTo>
                <a:cubicBezTo>
                  <a:pt x="9855" y="14251"/>
                  <a:pt x="9879" y="14298"/>
                  <a:pt x="9908" y="14298"/>
                </a:cubicBezTo>
                <a:cubicBezTo>
                  <a:pt x="9937" y="14298"/>
                  <a:pt x="9961" y="14251"/>
                  <a:pt x="9961" y="14194"/>
                </a:cubicBezTo>
                <a:lnTo>
                  <a:pt x="9961" y="13974"/>
                </a:lnTo>
                <a:cubicBezTo>
                  <a:pt x="9961" y="13916"/>
                  <a:pt x="9937" y="13871"/>
                  <a:pt x="9908" y="13871"/>
                </a:cubicBezTo>
                <a:close/>
                <a:moveTo>
                  <a:pt x="10758" y="13871"/>
                </a:moveTo>
                <a:cubicBezTo>
                  <a:pt x="10728" y="13871"/>
                  <a:pt x="10705" y="13916"/>
                  <a:pt x="10705" y="13974"/>
                </a:cubicBezTo>
                <a:lnTo>
                  <a:pt x="10705" y="14194"/>
                </a:lnTo>
                <a:cubicBezTo>
                  <a:pt x="10705" y="14251"/>
                  <a:pt x="10728" y="14298"/>
                  <a:pt x="10758" y="14298"/>
                </a:cubicBezTo>
                <a:cubicBezTo>
                  <a:pt x="10787" y="14298"/>
                  <a:pt x="10810" y="14251"/>
                  <a:pt x="10810" y="14194"/>
                </a:cubicBezTo>
                <a:lnTo>
                  <a:pt x="10810" y="13974"/>
                </a:lnTo>
                <a:cubicBezTo>
                  <a:pt x="10810" y="13916"/>
                  <a:pt x="10787" y="13871"/>
                  <a:pt x="10758" y="13871"/>
                </a:cubicBezTo>
                <a:close/>
                <a:moveTo>
                  <a:pt x="11072" y="13871"/>
                </a:moveTo>
                <a:cubicBezTo>
                  <a:pt x="11043" y="13871"/>
                  <a:pt x="11019" y="13916"/>
                  <a:pt x="11019" y="13974"/>
                </a:cubicBezTo>
                <a:lnTo>
                  <a:pt x="11019" y="14194"/>
                </a:lnTo>
                <a:cubicBezTo>
                  <a:pt x="11019" y="14251"/>
                  <a:pt x="11043" y="14298"/>
                  <a:pt x="11072" y="14298"/>
                </a:cubicBezTo>
                <a:cubicBezTo>
                  <a:pt x="11101" y="14298"/>
                  <a:pt x="11125" y="14251"/>
                  <a:pt x="11125" y="14194"/>
                </a:cubicBezTo>
                <a:lnTo>
                  <a:pt x="11125" y="13974"/>
                </a:lnTo>
                <a:cubicBezTo>
                  <a:pt x="11125" y="13916"/>
                  <a:pt x="11101" y="13871"/>
                  <a:pt x="11072" y="13871"/>
                </a:cubicBezTo>
                <a:close/>
                <a:moveTo>
                  <a:pt x="11922" y="13871"/>
                </a:moveTo>
                <a:cubicBezTo>
                  <a:pt x="11893" y="13871"/>
                  <a:pt x="11869" y="13916"/>
                  <a:pt x="11869" y="13974"/>
                </a:cubicBezTo>
                <a:lnTo>
                  <a:pt x="11869" y="14194"/>
                </a:lnTo>
                <a:cubicBezTo>
                  <a:pt x="11869" y="14251"/>
                  <a:pt x="11893" y="14298"/>
                  <a:pt x="11922" y="14298"/>
                </a:cubicBezTo>
                <a:cubicBezTo>
                  <a:pt x="11951" y="14298"/>
                  <a:pt x="11974" y="14251"/>
                  <a:pt x="11974" y="14194"/>
                </a:cubicBezTo>
                <a:lnTo>
                  <a:pt x="11974" y="13974"/>
                </a:lnTo>
                <a:cubicBezTo>
                  <a:pt x="11974" y="13916"/>
                  <a:pt x="11951" y="13871"/>
                  <a:pt x="11922" y="13871"/>
                </a:cubicBezTo>
                <a:close/>
                <a:moveTo>
                  <a:pt x="12236" y="13871"/>
                </a:moveTo>
                <a:cubicBezTo>
                  <a:pt x="12207" y="13871"/>
                  <a:pt x="12183" y="13916"/>
                  <a:pt x="12183" y="13974"/>
                </a:cubicBezTo>
                <a:lnTo>
                  <a:pt x="12183" y="14194"/>
                </a:lnTo>
                <a:cubicBezTo>
                  <a:pt x="12183" y="14251"/>
                  <a:pt x="12207" y="14298"/>
                  <a:pt x="12236" y="14298"/>
                </a:cubicBezTo>
                <a:cubicBezTo>
                  <a:pt x="12265" y="14298"/>
                  <a:pt x="12288" y="14251"/>
                  <a:pt x="12288" y="14194"/>
                </a:cubicBezTo>
                <a:lnTo>
                  <a:pt x="12288" y="13974"/>
                </a:lnTo>
                <a:cubicBezTo>
                  <a:pt x="12288" y="13916"/>
                  <a:pt x="12265" y="13871"/>
                  <a:pt x="12236" y="13871"/>
                </a:cubicBezTo>
                <a:close/>
                <a:moveTo>
                  <a:pt x="13085" y="13871"/>
                </a:moveTo>
                <a:cubicBezTo>
                  <a:pt x="13056" y="13871"/>
                  <a:pt x="13032" y="13916"/>
                  <a:pt x="13032" y="13974"/>
                </a:cubicBezTo>
                <a:lnTo>
                  <a:pt x="13032" y="14194"/>
                </a:lnTo>
                <a:cubicBezTo>
                  <a:pt x="13032" y="14251"/>
                  <a:pt x="13056" y="14298"/>
                  <a:pt x="13085" y="14298"/>
                </a:cubicBezTo>
                <a:cubicBezTo>
                  <a:pt x="13114" y="14298"/>
                  <a:pt x="13138" y="14251"/>
                  <a:pt x="13138" y="14194"/>
                </a:cubicBezTo>
                <a:lnTo>
                  <a:pt x="13138" y="13974"/>
                </a:lnTo>
                <a:cubicBezTo>
                  <a:pt x="13138" y="13916"/>
                  <a:pt x="13114" y="13871"/>
                  <a:pt x="13085" y="13871"/>
                </a:cubicBezTo>
                <a:close/>
                <a:moveTo>
                  <a:pt x="13399" y="13871"/>
                </a:moveTo>
                <a:cubicBezTo>
                  <a:pt x="13370" y="13871"/>
                  <a:pt x="13348" y="13916"/>
                  <a:pt x="13348" y="13974"/>
                </a:cubicBezTo>
                <a:lnTo>
                  <a:pt x="13348" y="14194"/>
                </a:lnTo>
                <a:cubicBezTo>
                  <a:pt x="13348" y="14251"/>
                  <a:pt x="13370" y="14298"/>
                  <a:pt x="13399" y="14298"/>
                </a:cubicBezTo>
                <a:cubicBezTo>
                  <a:pt x="13428" y="14298"/>
                  <a:pt x="13452" y="14251"/>
                  <a:pt x="13452" y="14194"/>
                </a:cubicBezTo>
                <a:lnTo>
                  <a:pt x="13452" y="13974"/>
                </a:lnTo>
                <a:cubicBezTo>
                  <a:pt x="13452" y="13916"/>
                  <a:pt x="13428" y="13871"/>
                  <a:pt x="13399" y="13871"/>
                </a:cubicBezTo>
                <a:close/>
                <a:moveTo>
                  <a:pt x="14249" y="13871"/>
                </a:moveTo>
                <a:cubicBezTo>
                  <a:pt x="14220" y="13871"/>
                  <a:pt x="14196" y="13916"/>
                  <a:pt x="14196" y="13974"/>
                </a:cubicBezTo>
                <a:lnTo>
                  <a:pt x="14196" y="14194"/>
                </a:lnTo>
                <a:cubicBezTo>
                  <a:pt x="14196" y="14251"/>
                  <a:pt x="14220" y="14298"/>
                  <a:pt x="14249" y="14298"/>
                </a:cubicBezTo>
                <a:cubicBezTo>
                  <a:pt x="14278" y="14298"/>
                  <a:pt x="14302" y="14251"/>
                  <a:pt x="14302" y="14194"/>
                </a:cubicBezTo>
                <a:lnTo>
                  <a:pt x="14302" y="13974"/>
                </a:lnTo>
                <a:cubicBezTo>
                  <a:pt x="14302" y="13916"/>
                  <a:pt x="14278" y="13871"/>
                  <a:pt x="14249" y="13871"/>
                </a:cubicBezTo>
                <a:close/>
                <a:moveTo>
                  <a:pt x="14564" y="13871"/>
                </a:moveTo>
                <a:cubicBezTo>
                  <a:pt x="14535" y="13871"/>
                  <a:pt x="14511" y="13916"/>
                  <a:pt x="14511" y="13974"/>
                </a:cubicBezTo>
                <a:lnTo>
                  <a:pt x="14511" y="14194"/>
                </a:lnTo>
                <a:cubicBezTo>
                  <a:pt x="14511" y="14251"/>
                  <a:pt x="14535" y="14298"/>
                  <a:pt x="14564" y="14298"/>
                </a:cubicBezTo>
                <a:cubicBezTo>
                  <a:pt x="14593" y="14298"/>
                  <a:pt x="14617" y="14251"/>
                  <a:pt x="14617" y="14194"/>
                </a:cubicBezTo>
                <a:lnTo>
                  <a:pt x="14617" y="13974"/>
                </a:lnTo>
                <a:cubicBezTo>
                  <a:pt x="14617" y="13916"/>
                  <a:pt x="14593" y="13871"/>
                  <a:pt x="14564" y="13871"/>
                </a:cubicBezTo>
                <a:close/>
                <a:moveTo>
                  <a:pt x="15413" y="13871"/>
                </a:moveTo>
                <a:cubicBezTo>
                  <a:pt x="15384" y="13871"/>
                  <a:pt x="15360" y="13916"/>
                  <a:pt x="15360" y="13974"/>
                </a:cubicBezTo>
                <a:lnTo>
                  <a:pt x="15360" y="14194"/>
                </a:lnTo>
                <a:cubicBezTo>
                  <a:pt x="15360" y="14251"/>
                  <a:pt x="15384" y="14298"/>
                  <a:pt x="15413" y="14298"/>
                </a:cubicBezTo>
                <a:cubicBezTo>
                  <a:pt x="15442" y="14298"/>
                  <a:pt x="15465" y="14251"/>
                  <a:pt x="15465" y="14194"/>
                </a:cubicBezTo>
                <a:lnTo>
                  <a:pt x="15465" y="13974"/>
                </a:lnTo>
                <a:cubicBezTo>
                  <a:pt x="15465" y="13916"/>
                  <a:pt x="15442" y="13871"/>
                  <a:pt x="15413" y="13871"/>
                </a:cubicBezTo>
                <a:close/>
                <a:moveTo>
                  <a:pt x="15728" y="13871"/>
                </a:moveTo>
                <a:cubicBezTo>
                  <a:pt x="15699" y="13871"/>
                  <a:pt x="15675" y="13916"/>
                  <a:pt x="15675" y="13974"/>
                </a:cubicBezTo>
                <a:lnTo>
                  <a:pt x="15675" y="14194"/>
                </a:lnTo>
                <a:cubicBezTo>
                  <a:pt x="15675" y="14251"/>
                  <a:pt x="15699" y="14298"/>
                  <a:pt x="15728" y="14298"/>
                </a:cubicBezTo>
                <a:cubicBezTo>
                  <a:pt x="15757" y="14298"/>
                  <a:pt x="15781" y="14251"/>
                  <a:pt x="15781" y="14194"/>
                </a:cubicBezTo>
                <a:lnTo>
                  <a:pt x="15781" y="13974"/>
                </a:lnTo>
                <a:cubicBezTo>
                  <a:pt x="15781" y="13916"/>
                  <a:pt x="15757" y="13871"/>
                  <a:pt x="15728" y="13871"/>
                </a:cubicBezTo>
                <a:close/>
                <a:moveTo>
                  <a:pt x="16578" y="13871"/>
                </a:moveTo>
                <a:cubicBezTo>
                  <a:pt x="16549" y="13871"/>
                  <a:pt x="16525" y="13916"/>
                  <a:pt x="16525" y="13974"/>
                </a:cubicBezTo>
                <a:lnTo>
                  <a:pt x="16525" y="14194"/>
                </a:lnTo>
                <a:cubicBezTo>
                  <a:pt x="16525" y="14251"/>
                  <a:pt x="16549" y="14298"/>
                  <a:pt x="16578" y="14298"/>
                </a:cubicBezTo>
                <a:cubicBezTo>
                  <a:pt x="16607" y="14298"/>
                  <a:pt x="16630" y="14251"/>
                  <a:pt x="16630" y="14194"/>
                </a:cubicBezTo>
                <a:lnTo>
                  <a:pt x="16630" y="13974"/>
                </a:lnTo>
                <a:cubicBezTo>
                  <a:pt x="16630" y="13916"/>
                  <a:pt x="16607" y="13871"/>
                  <a:pt x="16578" y="13871"/>
                </a:cubicBezTo>
                <a:close/>
                <a:moveTo>
                  <a:pt x="16892" y="13871"/>
                </a:moveTo>
                <a:cubicBezTo>
                  <a:pt x="16863" y="13871"/>
                  <a:pt x="16839" y="13916"/>
                  <a:pt x="16839" y="13974"/>
                </a:cubicBezTo>
                <a:lnTo>
                  <a:pt x="16839" y="14194"/>
                </a:lnTo>
                <a:cubicBezTo>
                  <a:pt x="16839" y="14251"/>
                  <a:pt x="16863" y="14298"/>
                  <a:pt x="16892" y="14298"/>
                </a:cubicBezTo>
                <a:cubicBezTo>
                  <a:pt x="16921" y="14298"/>
                  <a:pt x="16944" y="14251"/>
                  <a:pt x="16944" y="14194"/>
                </a:cubicBezTo>
                <a:lnTo>
                  <a:pt x="16944" y="13974"/>
                </a:lnTo>
                <a:cubicBezTo>
                  <a:pt x="16944" y="13916"/>
                  <a:pt x="16921" y="13871"/>
                  <a:pt x="16892" y="13871"/>
                </a:cubicBezTo>
                <a:close/>
                <a:moveTo>
                  <a:pt x="17741" y="13871"/>
                </a:moveTo>
                <a:cubicBezTo>
                  <a:pt x="17712" y="13871"/>
                  <a:pt x="17689" y="13916"/>
                  <a:pt x="17689" y="13974"/>
                </a:cubicBezTo>
                <a:lnTo>
                  <a:pt x="17689" y="14194"/>
                </a:lnTo>
                <a:cubicBezTo>
                  <a:pt x="17689" y="14251"/>
                  <a:pt x="17712" y="14298"/>
                  <a:pt x="17741" y="14298"/>
                </a:cubicBezTo>
                <a:cubicBezTo>
                  <a:pt x="17770" y="14298"/>
                  <a:pt x="17794" y="14251"/>
                  <a:pt x="17794" y="14194"/>
                </a:cubicBezTo>
                <a:lnTo>
                  <a:pt x="17794" y="13974"/>
                </a:lnTo>
                <a:cubicBezTo>
                  <a:pt x="17794" y="13916"/>
                  <a:pt x="17770" y="13871"/>
                  <a:pt x="17741" y="13871"/>
                </a:cubicBezTo>
                <a:close/>
                <a:moveTo>
                  <a:pt x="18055" y="13871"/>
                </a:moveTo>
                <a:cubicBezTo>
                  <a:pt x="18026" y="13871"/>
                  <a:pt x="18002" y="13916"/>
                  <a:pt x="18002" y="13974"/>
                </a:cubicBezTo>
                <a:lnTo>
                  <a:pt x="18002" y="14194"/>
                </a:lnTo>
                <a:cubicBezTo>
                  <a:pt x="18002" y="14251"/>
                  <a:pt x="18026" y="14298"/>
                  <a:pt x="18055" y="14298"/>
                </a:cubicBezTo>
                <a:cubicBezTo>
                  <a:pt x="18085" y="14298"/>
                  <a:pt x="18108" y="14251"/>
                  <a:pt x="18108" y="14194"/>
                </a:cubicBezTo>
                <a:lnTo>
                  <a:pt x="18108" y="13974"/>
                </a:lnTo>
                <a:cubicBezTo>
                  <a:pt x="18108" y="13916"/>
                  <a:pt x="18085" y="13871"/>
                  <a:pt x="18055" y="13871"/>
                </a:cubicBezTo>
                <a:close/>
                <a:moveTo>
                  <a:pt x="18905" y="13871"/>
                </a:moveTo>
                <a:cubicBezTo>
                  <a:pt x="18876" y="13871"/>
                  <a:pt x="18852" y="13916"/>
                  <a:pt x="18852" y="13974"/>
                </a:cubicBezTo>
                <a:lnTo>
                  <a:pt x="18852" y="14194"/>
                </a:lnTo>
                <a:cubicBezTo>
                  <a:pt x="18852" y="14251"/>
                  <a:pt x="18876" y="14298"/>
                  <a:pt x="18905" y="14298"/>
                </a:cubicBezTo>
                <a:cubicBezTo>
                  <a:pt x="18934" y="14298"/>
                  <a:pt x="18958" y="14251"/>
                  <a:pt x="18958" y="14194"/>
                </a:cubicBezTo>
                <a:lnTo>
                  <a:pt x="18958" y="13974"/>
                </a:lnTo>
                <a:cubicBezTo>
                  <a:pt x="18958" y="13916"/>
                  <a:pt x="18934" y="13871"/>
                  <a:pt x="18905" y="13871"/>
                </a:cubicBezTo>
                <a:close/>
                <a:moveTo>
                  <a:pt x="19220" y="13871"/>
                </a:moveTo>
                <a:cubicBezTo>
                  <a:pt x="19191" y="13871"/>
                  <a:pt x="19167" y="13916"/>
                  <a:pt x="19167" y="13974"/>
                </a:cubicBezTo>
                <a:lnTo>
                  <a:pt x="19167" y="14194"/>
                </a:lnTo>
                <a:cubicBezTo>
                  <a:pt x="19167" y="14251"/>
                  <a:pt x="19191" y="14298"/>
                  <a:pt x="19220" y="14298"/>
                </a:cubicBezTo>
                <a:cubicBezTo>
                  <a:pt x="19249" y="14298"/>
                  <a:pt x="19273" y="14251"/>
                  <a:pt x="19273" y="14194"/>
                </a:cubicBezTo>
                <a:lnTo>
                  <a:pt x="19273" y="13974"/>
                </a:lnTo>
                <a:cubicBezTo>
                  <a:pt x="19273" y="13916"/>
                  <a:pt x="19249" y="13871"/>
                  <a:pt x="19220" y="13871"/>
                </a:cubicBezTo>
                <a:close/>
                <a:moveTo>
                  <a:pt x="20069" y="13871"/>
                </a:moveTo>
                <a:cubicBezTo>
                  <a:pt x="20040" y="13871"/>
                  <a:pt x="20016" y="13916"/>
                  <a:pt x="20016" y="13974"/>
                </a:cubicBezTo>
                <a:lnTo>
                  <a:pt x="20016" y="14194"/>
                </a:lnTo>
                <a:cubicBezTo>
                  <a:pt x="20016" y="14251"/>
                  <a:pt x="20040" y="14298"/>
                  <a:pt x="20069" y="14298"/>
                </a:cubicBezTo>
                <a:cubicBezTo>
                  <a:pt x="20099" y="14298"/>
                  <a:pt x="20122" y="14251"/>
                  <a:pt x="20122" y="14194"/>
                </a:cubicBezTo>
                <a:lnTo>
                  <a:pt x="20122" y="13974"/>
                </a:lnTo>
                <a:cubicBezTo>
                  <a:pt x="20122" y="13916"/>
                  <a:pt x="20099" y="13871"/>
                  <a:pt x="20069" y="13871"/>
                </a:cubicBezTo>
                <a:close/>
                <a:moveTo>
                  <a:pt x="20384" y="13871"/>
                </a:moveTo>
                <a:cubicBezTo>
                  <a:pt x="20355" y="13871"/>
                  <a:pt x="20331" y="13916"/>
                  <a:pt x="20331" y="13974"/>
                </a:cubicBezTo>
                <a:lnTo>
                  <a:pt x="20331" y="14194"/>
                </a:lnTo>
                <a:cubicBezTo>
                  <a:pt x="20331" y="14251"/>
                  <a:pt x="20355" y="14298"/>
                  <a:pt x="20384" y="14298"/>
                </a:cubicBezTo>
                <a:cubicBezTo>
                  <a:pt x="20413" y="14298"/>
                  <a:pt x="20436" y="14251"/>
                  <a:pt x="20436" y="14194"/>
                </a:cubicBezTo>
                <a:lnTo>
                  <a:pt x="20436" y="13974"/>
                </a:lnTo>
                <a:cubicBezTo>
                  <a:pt x="20436" y="13916"/>
                  <a:pt x="20413" y="13871"/>
                  <a:pt x="20384" y="13871"/>
                </a:cubicBezTo>
                <a:close/>
                <a:moveTo>
                  <a:pt x="21234" y="13871"/>
                </a:moveTo>
                <a:cubicBezTo>
                  <a:pt x="21204" y="13871"/>
                  <a:pt x="21181" y="13916"/>
                  <a:pt x="21181" y="13974"/>
                </a:cubicBezTo>
                <a:lnTo>
                  <a:pt x="21181" y="14194"/>
                </a:lnTo>
                <a:cubicBezTo>
                  <a:pt x="21181" y="14251"/>
                  <a:pt x="21204" y="14298"/>
                  <a:pt x="21234" y="14298"/>
                </a:cubicBezTo>
                <a:cubicBezTo>
                  <a:pt x="21263" y="14298"/>
                  <a:pt x="21285" y="14251"/>
                  <a:pt x="21285" y="14194"/>
                </a:cubicBezTo>
                <a:lnTo>
                  <a:pt x="21285" y="13974"/>
                </a:lnTo>
                <a:cubicBezTo>
                  <a:pt x="21285" y="13916"/>
                  <a:pt x="21263" y="13871"/>
                  <a:pt x="21234" y="13871"/>
                </a:cubicBezTo>
                <a:close/>
                <a:moveTo>
                  <a:pt x="21547" y="13871"/>
                </a:moveTo>
                <a:cubicBezTo>
                  <a:pt x="21518" y="13871"/>
                  <a:pt x="21495" y="13916"/>
                  <a:pt x="21495" y="13974"/>
                </a:cubicBezTo>
                <a:lnTo>
                  <a:pt x="21495" y="14194"/>
                </a:lnTo>
                <a:cubicBezTo>
                  <a:pt x="21495" y="14251"/>
                  <a:pt x="21518" y="14298"/>
                  <a:pt x="21547" y="14298"/>
                </a:cubicBezTo>
                <a:cubicBezTo>
                  <a:pt x="21576" y="14298"/>
                  <a:pt x="21600" y="14251"/>
                  <a:pt x="21600" y="14194"/>
                </a:cubicBezTo>
                <a:lnTo>
                  <a:pt x="21600" y="13974"/>
                </a:lnTo>
                <a:cubicBezTo>
                  <a:pt x="21600" y="13916"/>
                  <a:pt x="21576" y="13871"/>
                  <a:pt x="21547" y="13871"/>
                </a:cubicBezTo>
                <a:close/>
                <a:moveTo>
                  <a:pt x="53" y="14601"/>
                </a:moveTo>
                <a:cubicBezTo>
                  <a:pt x="24" y="14601"/>
                  <a:pt x="0" y="14646"/>
                  <a:pt x="0" y="14704"/>
                </a:cubicBezTo>
                <a:lnTo>
                  <a:pt x="0" y="14924"/>
                </a:lnTo>
                <a:cubicBezTo>
                  <a:pt x="0" y="14981"/>
                  <a:pt x="24" y="15028"/>
                  <a:pt x="53" y="15028"/>
                </a:cubicBezTo>
                <a:cubicBezTo>
                  <a:pt x="82" y="15028"/>
                  <a:pt x="106" y="14981"/>
                  <a:pt x="106" y="14924"/>
                </a:cubicBezTo>
                <a:lnTo>
                  <a:pt x="106" y="14704"/>
                </a:lnTo>
                <a:cubicBezTo>
                  <a:pt x="106" y="14646"/>
                  <a:pt x="82" y="14601"/>
                  <a:pt x="53" y="14601"/>
                </a:cubicBezTo>
                <a:close/>
                <a:moveTo>
                  <a:pt x="367" y="14601"/>
                </a:moveTo>
                <a:cubicBezTo>
                  <a:pt x="338" y="14601"/>
                  <a:pt x="315" y="14646"/>
                  <a:pt x="315" y="14704"/>
                </a:cubicBezTo>
                <a:lnTo>
                  <a:pt x="315" y="14924"/>
                </a:lnTo>
                <a:cubicBezTo>
                  <a:pt x="315" y="14981"/>
                  <a:pt x="338" y="15028"/>
                  <a:pt x="367" y="15028"/>
                </a:cubicBezTo>
                <a:cubicBezTo>
                  <a:pt x="397" y="15028"/>
                  <a:pt x="420" y="14981"/>
                  <a:pt x="420" y="14924"/>
                </a:cubicBezTo>
                <a:lnTo>
                  <a:pt x="420" y="14704"/>
                </a:lnTo>
                <a:cubicBezTo>
                  <a:pt x="420" y="14646"/>
                  <a:pt x="397" y="14601"/>
                  <a:pt x="367" y="14601"/>
                </a:cubicBezTo>
                <a:close/>
                <a:moveTo>
                  <a:pt x="1217" y="14601"/>
                </a:moveTo>
                <a:cubicBezTo>
                  <a:pt x="1188" y="14601"/>
                  <a:pt x="1164" y="14646"/>
                  <a:pt x="1164" y="14704"/>
                </a:cubicBezTo>
                <a:lnTo>
                  <a:pt x="1164" y="14924"/>
                </a:lnTo>
                <a:cubicBezTo>
                  <a:pt x="1164" y="14981"/>
                  <a:pt x="1188" y="15028"/>
                  <a:pt x="1217" y="15028"/>
                </a:cubicBezTo>
                <a:cubicBezTo>
                  <a:pt x="1246" y="15028"/>
                  <a:pt x="1270" y="14981"/>
                  <a:pt x="1270" y="14924"/>
                </a:cubicBezTo>
                <a:lnTo>
                  <a:pt x="1270" y="14704"/>
                </a:lnTo>
                <a:cubicBezTo>
                  <a:pt x="1270" y="14646"/>
                  <a:pt x="1246" y="14601"/>
                  <a:pt x="1217" y="14601"/>
                </a:cubicBezTo>
                <a:close/>
                <a:moveTo>
                  <a:pt x="1532" y="14601"/>
                </a:moveTo>
                <a:cubicBezTo>
                  <a:pt x="1503" y="14601"/>
                  <a:pt x="1479" y="14646"/>
                  <a:pt x="1479" y="14704"/>
                </a:cubicBezTo>
                <a:lnTo>
                  <a:pt x="1479" y="14924"/>
                </a:lnTo>
                <a:cubicBezTo>
                  <a:pt x="1479" y="14981"/>
                  <a:pt x="1503" y="15028"/>
                  <a:pt x="1532" y="15028"/>
                </a:cubicBezTo>
                <a:cubicBezTo>
                  <a:pt x="1561" y="15028"/>
                  <a:pt x="1584" y="14981"/>
                  <a:pt x="1584" y="14924"/>
                </a:cubicBezTo>
                <a:lnTo>
                  <a:pt x="1584" y="14704"/>
                </a:lnTo>
                <a:cubicBezTo>
                  <a:pt x="1584" y="14646"/>
                  <a:pt x="1561" y="14601"/>
                  <a:pt x="1532" y="14601"/>
                </a:cubicBezTo>
                <a:close/>
                <a:moveTo>
                  <a:pt x="2380" y="14601"/>
                </a:moveTo>
                <a:cubicBezTo>
                  <a:pt x="2351" y="14601"/>
                  <a:pt x="2329" y="14646"/>
                  <a:pt x="2329" y="14704"/>
                </a:cubicBezTo>
                <a:lnTo>
                  <a:pt x="2329" y="14924"/>
                </a:lnTo>
                <a:cubicBezTo>
                  <a:pt x="2329" y="14981"/>
                  <a:pt x="2351" y="15028"/>
                  <a:pt x="2380" y="15028"/>
                </a:cubicBezTo>
                <a:cubicBezTo>
                  <a:pt x="2409" y="15028"/>
                  <a:pt x="2433" y="14981"/>
                  <a:pt x="2433" y="14924"/>
                </a:cubicBezTo>
                <a:lnTo>
                  <a:pt x="2433" y="14704"/>
                </a:lnTo>
                <a:cubicBezTo>
                  <a:pt x="2433" y="14646"/>
                  <a:pt x="2409" y="14601"/>
                  <a:pt x="2380" y="14601"/>
                </a:cubicBezTo>
                <a:close/>
                <a:moveTo>
                  <a:pt x="2695" y="14601"/>
                </a:moveTo>
                <a:cubicBezTo>
                  <a:pt x="2666" y="14601"/>
                  <a:pt x="2643" y="14646"/>
                  <a:pt x="2643" y="14704"/>
                </a:cubicBezTo>
                <a:lnTo>
                  <a:pt x="2643" y="14924"/>
                </a:lnTo>
                <a:cubicBezTo>
                  <a:pt x="2643" y="14981"/>
                  <a:pt x="2666" y="15028"/>
                  <a:pt x="2695" y="15028"/>
                </a:cubicBezTo>
                <a:cubicBezTo>
                  <a:pt x="2724" y="15028"/>
                  <a:pt x="2748" y="14981"/>
                  <a:pt x="2748" y="14924"/>
                </a:cubicBezTo>
                <a:lnTo>
                  <a:pt x="2748" y="14704"/>
                </a:lnTo>
                <a:cubicBezTo>
                  <a:pt x="2748" y="14646"/>
                  <a:pt x="2724" y="14601"/>
                  <a:pt x="2695" y="14601"/>
                </a:cubicBezTo>
                <a:close/>
                <a:moveTo>
                  <a:pt x="3545" y="14601"/>
                </a:moveTo>
                <a:cubicBezTo>
                  <a:pt x="3516" y="14601"/>
                  <a:pt x="3492" y="14646"/>
                  <a:pt x="3492" y="14704"/>
                </a:cubicBezTo>
                <a:lnTo>
                  <a:pt x="3492" y="14924"/>
                </a:lnTo>
                <a:cubicBezTo>
                  <a:pt x="3492" y="14981"/>
                  <a:pt x="3516" y="15028"/>
                  <a:pt x="3545" y="15028"/>
                </a:cubicBezTo>
                <a:cubicBezTo>
                  <a:pt x="3574" y="15028"/>
                  <a:pt x="3598" y="14981"/>
                  <a:pt x="3598" y="14924"/>
                </a:cubicBezTo>
                <a:lnTo>
                  <a:pt x="3598" y="14704"/>
                </a:lnTo>
                <a:cubicBezTo>
                  <a:pt x="3598" y="14646"/>
                  <a:pt x="3574" y="14601"/>
                  <a:pt x="3545" y="14601"/>
                </a:cubicBezTo>
                <a:close/>
                <a:moveTo>
                  <a:pt x="3859" y="14601"/>
                </a:moveTo>
                <a:cubicBezTo>
                  <a:pt x="3830" y="14601"/>
                  <a:pt x="3806" y="14646"/>
                  <a:pt x="3806" y="14704"/>
                </a:cubicBezTo>
                <a:lnTo>
                  <a:pt x="3806" y="14924"/>
                </a:lnTo>
                <a:cubicBezTo>
                  <a:pt x="3806" y="14981"/>
                  <a:pt x="3830" y="15028"/>
                  <a:pt x="3859" y="15028"/>
                </a:cubicBezTo>
                <a:cubicBezTo>
                  <a:pt x="3888" y="15028"/>
                  <a:pt x="3912" y="14981"/>
                  <a:pt x="3912" y="14924"/>
                </a:cubicBezTo>
                <a:lnTo>
                  <a:pt x="3912" y="14704"/>
                </a:lnTo>
                <a:cubicBezTo>
                  <a:pt x="3912" y="14646"/>
                  <a:pt x="3888" y="14601"/>
                  <a:pt x="3859" y="14601"/>
                </a:cubicBezTo>
                <a:close/>
                <a:moveTo>
                  <a:pt x="4709" y="14601"/>
                </a:moveTo>
                <a:cubicBezTo>
                  <a:pt x="4680" y="14601"/>
                  <a:pt x="4656" y="14646"/>
                  <a:pt x="4656" y="14704"/>
                </a:cubicBezTo>
                <a:lnTo>
                  <a:pt x="4656" y="14924"/>
                </a:lnTo>
                <a:cubicBezTo>
                  <a:pt x="4656" y="14981"/>
                  <a:pt x="4680" y="15028"/>
                  <a:pt x="4709" y="15028"/>
                </a:cubicBezTo>
                <a:cubicBezTo>
                  <a:pt x="4738" y="15028"/>
                  <a:pt x="4762" y="14981"/>
                  <a:pt x="4762" y="14924"/>
                </a:cubicBezTo>
                <a:lnTo>
                  <a:pt x="4762" y="14704"/>
                </a:lnTo>
                <a:cubicBezTo>
                  <a:pt x="4762" y="14646"/>
                  <a:pt x="4738" y="14601"/>
                  <a:pt x="4709" y="14601"/>
                </a:cubicBezTo>
                <a:close/>
                <a:moveTo>
                  <a:pt x="5023" y="14601"/>
                </a:moveTo>
                <a:cubicBezTo>
                  <a:pt x="4994" y="14601"/>
                  <a:pt x="4970" y="14646"/>
                  <a:pt x="4970" y="14704"/>
                </a:cubicBezTo>
                <a:lnTo>
                  <a:pt x="4970" y="14924"/>
                </a:lnTo>
                <a:cubicBezTo>
                  <a:pt x="4970" y="14981"/>
                  <a:pt x="4994" y="15028"/>
                  <a:pt x="5023" y="15028"/>
                </a:cubicBezTo>
                <a:cubicBezTo>
                  <a:pt x="5053" y="15028"/>
                  <a:pt x="5076" y="14981"/>
                  <a:pt x="5076" y="14924"/>
                </a:cubicBezTo>
                <a:lnTo>
                  <a:pt x="5076" y="14704"/>
                </a:lnTo>
                <a:cubicBezTo>
                  <a:pt x="5076" y="14646"/>
                  <a:pt x="5053" y="14601"/>
                  <a:pt x="5023" y="14601"/>
                </a:cubicBezTo>
                <a:close/>
                <a:moveTo>
                  <a:pt x="5873" y="14601"/>
                </a:moveTo>
                <a:cubicBezTo>
                  <a:pt x="5844" y="14601"/>
                  <a:pt x="5820" y="14646"/>
                  <a:pt x="5820" y="14704"/>
                </a:cubicBezTo>
                <a:lnTo>
                  <a:pt x="5820" y="14924"/>
                </a:lnTo>
                <a:cubicBezTo>
                  <a:pt x="5820" y="14981"/>
                  <a:pt x="5844" y="15028"/>
                  <a:pt x="5873" y="15028"/>
                </a:cubicBezTo>
                <a:cubicBezTo>
                  <a:pt x="5902" y="15028"/>
                  <a:pt x="5926" y="14981"/>
                  <a:pt x="5926" y="14924"/>
                </a:cubicBezTo>
                <a:lnTo>
                  <a:pt x="5926" y="14704"/>
                </a:lnTo>
                <a:cubicBezTo>
                  <a:pt x="5926" y="14646"/>
                  <a:pt x="5902" y="14601"/>
                  <a:pt x="5873" y="14601"/>
                </a:cubicBezTo>
                <a:close/>
                <a:moveTo>
                  <a:pt x="6188" y="14601"/>
                </a:moveTo>
                <a:cubicBezTo>
                  <a:pt x="6159" y="14601"/>
                  <a:pt x="6135" y="14646"/>
                  <a:pt x="6135" y="14704"/>
                </a:cubicBezTo>
                <a:lnTo>
                  <a:pt x="6135" y="14924"/>
                </a:lnTo>
                <a:cubicBezTo>
                  <a:pt x="6135" y="14981"/>
                  <a:pt x="6159" y="15028"/>
                  <a:pt x="6188" y="15028"/>
                </a:cubicBezTo>
                <a:cubicBezTo>
                  <a:pt x="6217" y="15028"/>
                  <a:pt x="6240" y="14981"/>
                  <a:pt x="6240" y="14924"/>
                </a:cubicBezTo>
                <a:lnTo>
                  <a:pt x="6240" y="14704"/>
                </a:lnTo>
                <a:cubicBezTo>
                  <a:pt x="6240" y="14646"/>
                  <a:pt x="6217" y="14601"/>
                  <a:pt x="6188" y="14601"/>
                </a:cubicBezTo>
                <a:close/>
                <a:moveTo>
                  <a:pt x="7036" y="14601"/>
                </a:moveTo>
                <a:cubicBezTo>
                  <a:pt x="7007" y="14601"/>
                  <a:pt x="6984" y="14646"/>
                  <a:pt x="6984" y="14704"/>
                </a:cubicBezTo>
                <a:lnTo>
                  <a:pt x="6984" y="14924"/>
                </a:lnTo>
                <a:cubicBezTo>
                  <a:pt x="6984" y="14981"/>
                  <a:pt x="7007" y="15028"/>
                  <a:pt x="7036" y="15028"/>
                </a:cubicBezTo>
                <a:cubicBezTo>
                  <a:pt x="7065" y="15028"/>
                  <a:pt x="7089" y="14981"/>
                  <a:pt x="7089" y="14924"/>
                </a:cubicBezTo>
                <a:lnTo>
                  <a:pt x="7089" y="14704"/>
                </a:lnTo>
                <a:cubicBezTo>
                  <a:pt x="7089" y="14646"/>
                  <a:pt x="7065" y="14601"/>
                  <a:pt x="7036" y="14601"/>
                </a:cubicBezTo>
                <a:close/>
                <a:moveTo>
                  <a:pt x="7351" y="14601"/>
                </a:moveTo>
                <a:cubicBezTo>
                  <a:pt x="7322" y="14601"/>
                  <a:pt x="7299" y="14646"/>
                  <a:pt x="7299" y="14704"/>
                </a:cubicBezTo>
                <a:lnTo>
                  <a:pt x="7299" y="14924"/>
                </a:lnTo>
                <a:cubicBezTo>
                  <a:pt x="7299" y="14981"/>
                  <a:pt x="7322" y="15028"/>
                  <a:pt x="7351" y="15028"/>
                </a:cubicBezTo>
                <a:cubicBezTo>
                  <a:pt x="7380" y="15028"/>
                  <a:pt x="7404" y="14981"/>
                  <a:pt x="7404" y="14924"/>
                </a:cubicBezTo>
                <a:lnTo>
                  <a:pt x="7404" y="14704"/>
                </a:lnTo>
                <a:cubicBezTo>
                  <a:pt x="7404" y="14646"/>
                  <a:pt x="7380" y="14601"/>
                  <a:pt x="7351" y="14601"/>
                </a:cubicBezTo>
                <a:close/>
                <a:moveTo>
                  <a:pt x="8201" y="14601"/>
                </a:moveTo>
                <a:cubicBezTo>
                  <a:pt x="8171" y="14601"/>
                  <a:pt x="8148" y="14646"/>
                  <a:pt x="8148" y="14704"/>
                </a:cubicBezTo>
                <a:lnTo>
                  <a:pt x="8148" y="14924"/>
                </a:lnTo>
                <a:cubicBezTo>
                  <a:pt x="8148" y="14981"/>
                  <a:pt x="8171" y="15028"/>
                  <a:pt x="8201" y="15028"/>
                </a:cubicBezTo>
                <a:cubicBezTo>
                  <a:pt x="8230" y="15028"/>
                  <a:pt x="8254" y="14981"/>
                  <a:pt x="8254" y="14924"/>
                </a:cubicBezTo>
                <a:lnTo>
                  <a:pt x="8254" y="14704"/>
                </a:lnTo>
                <a:cubicBezTo>
                  <a:pt x="8254" y="14646"/>
                  <a:pt x="8230" y="14601"/>
                  <a:pt x="8201" y="14601"/>
                </a:cubicBezTo>
                <a:close/>
                <a:moveTo>
                  <a:pt x="8515" y="14601"/>
                </a:moveTo>
                <a:cubicBezTo>
                  <a:pt x="8486" y="14601"/>
                  <a:pt x="8462" y="14646"/>
                  <a:pt x="8462" y="14704"/>
                </a:cubicBezTo>
                <a:lnTo>
                  <a:pt x="8462" y="14924"/>
                </a:lnTo>
                <a:cubicBezTo>
                  <a:pt x="8462" y="14981"/>
                  <a:pt x="8486" y="15028"/>
                  <a:pt x="8515" y="15028"/>
                </a:cubicBezTo>
                <a:cubicBezTo>
                  <a:pt x="8544" y="15028"/>
                  <a:pt x="8568" y="14981"/>
                  <a:pt x="8568" y="14924"/>
                </a:cubicBezTo>
                <a:lnTo>
                  <a:pt x="8568" y="14704"/>
                </a:lnTo>
                <a:cubicBezTo>
                  <a:pt x="8568" y="14646"/>
                  <a:pt x="8544" y="14601"/>
                  <a:pt x="8515" y="14601"/>
                </a:cubicBezTo>
                <a:close/>
                <a:moveTo>
                  <a:pt x="9365" y="14601"/>
                </a:moveTo>
                <a:cubicBezTo>
                  <a:pt x="9336" y="14601"/>
                  <a:pt x="9312" y="14646"/>
                  <a:pt x="9312" y="14704"/>
                </a:cubicBezTo>
                <a:lnTo>
                  <a:pt x="9312" y="14924"/>
                </a:lnTo>
                <a:cubicBezTo>
                  <a:pt x="9312" y="14981"/>
                  <a:pt x="9336" y="15028"/>
                  <a:pt x="9365" y="15028"/>
                </a:cubicBezTo>
                <a:cubicBezTo>
                  <a:pt x="9394" y="15028"/>
                  <a:pt x="9418" y="14981"/>
                  <a:pt x="9418" y="14924"/>
                </a:cubicBezTo>
                <a:lnTo>
                  <a:pt x="9418" y="14704"/>
                </a:lnTo>
                <a:cubicBezTo>
                  <a:pt x="9418" y="14646"/>
                  <a:pt x="9394" y="14601"/>
                  <a:pt x="9365" y="14601"/>
                </a:cubicBezTo>
                <a:close/>
                <a:moveTo>
                  <a:pt x="9679" y="14601"/>
                </a:moveTo>
                <a:cubicBezTo>
                  <a:pt x="9650" y="14601"/>
                  <a:pt x="9626" y="14646"/>
                  <a:pt x="9626" y="14704"/>
                </a:cubicBezTo>
                <a:lnTo>
                  <a:pt x="9626" y="14924"/>
                </a:lnTo>
                <a:cubicBezTo>
                  <a:pt x="9626" y="14981"/>
                  <a:pt x="9650" y="15028"/>
                  <a:pt x="9679" y="15028"/>
                </a:cubicBezTo>
                <a:cubicBezTo>
                  <a:pt x="9708" y="15028"/>
                  <a:pt x="9732" y="14981"/>
                  <a:pt x="9732" y="14924"/>
                </a:cubicBezTo>
                <a:lnTo>
                  <a:pt x="9732" y="14704"/>
                </a:lnTo>
                <a:cubicBezTo>
                  <a:pt x="9732" y="14646"/>
                  <a:pt x="9708" y="14601"/>
                  <a:pt x="9679" y="14601"/>
                </a:cubicBezTo>
                <a:close/>
                <a:moveTo>
                  <a:pt x="10529" y="14601"/>
                </a:moveTo>
                <a:cubicBezTo>
                  <a:pt x="10500" y="14601"/>
                  <a:pt x="10476" y="14646"/>
                  <a:pt x="10476" y="14704"/>
                </a:cubicBezTo>
                <a:lnTo>
                  <a:pt x="10476" y="14924"/>
                </a:lnTo>
                <a:cubicBezTo>
                  <a:pt x="10476" y="14981"/>
                  <a:pt x="10500" y="15028"/>
                  <a:pt x="10529" y="15028"/>
                </a:cubicBezTo>
                <a:cubicBezTo>
                  <a:pt x="10558" y="15028"/>
                  <a:pt x="10582" y="14981"/>
                  <a:pt x="10582" y="14924"/>
                </a:cubicBezTo>
                <a:lnTo>
                  <a:pt x="10582" y="14704"/>
                </a:lnTo>
                <a:cubicBezTo>
                  <a:pt x="10582" y="14646"/>
                  <a:pt x="10558" y="14601"/>
                  <a:pt x="10529" y="14601"/>
                </a:cubicBezTo>
                <a:close/>
                <a:moveTo>
                  <a:pt x="10844" y="14601"/>
                </a:moveTo>
                <a:cubicBezTo>
                  <a:pt x="10814" y="14601"/>
                  <a:pt x="10791" y="14646"/>
                  <a:pt x="10791" y="14704"/>
                </a:cubicBezTo>
                <a:lnTo>
                  <a:pt x="10791" y="14924"/>
                </a:lnTo>
                <a:cubicBezTo>
                  <a:pt x="10791" y="14981"/>
                  <a:pt x="10814" y="15028"/>
                  <a:pt x="10844" y="15028"/>
                </a:cubicBezTo>
                <a:cubicBezTo>
                  <a:pt x="10873" y="15028"/>
                  <a:pt x="10895" y="14981"/>
                  <a:pt x="10895" y="14924"/>
                </a:cubicBezTo>
                <a:lnTo>
                  <a:pt x="10895" y="14704"/>
                </a:lnTo>
                <a:cubicBezTo>
                  <a:pt x="10895" y="14646"/>
                  <a:pt x="10873" y="14601"/>
                  <a:pt x="10844" y="14601"/>
                </a:cubicBezTo>
                <a:close/>
                <a:moveTo>
                  <a:pt x="11692" y="14601"/>
                </a:moveTo>
                <a:cubicBezTo>
                  <a:pt x="11663" y="14601"/>
                  <a:pt x="11640" y="14646"/>
                  <a:pt x="11640" y="14704"/>
                </a:cubicBezTo>
                <a:lnTo>
                  <a:pt x="11640" y="14924"/>
                </a:lnTo>
                <a:cubicBezTo>
                  <a:pt x="11640" y="14981"/>
                  <a:pt x="11663" y="15028"/>
                  <a:pt x="11692" y="15028"/>
                </a:cubicBezTo>
                <a:cubicBezTo>
                  <a:pt x="11721" y="15028"/>
                  <a:pt x="11745" y="14981"/>
                  <a:pt x="11745" y="14924"/>
                </a:cubicBezTo>
                <a:lnTo>
                  <a:pt x="11745" y="14704"/>
                </a:lnTo>
                <a:cubicBezTo>
                  <a:pt x="11745" y="14646"/>
                  <a:pt x="11721" y="14601"/>
                  <a:pt x="11692" y="14601"/>
                </a:cubicBezTo>
                <a:close/>
                <a:moveTo>
                  <a:pt x="12007" y="14601"/>
                </a:moveTo>
                <a:cubicBezTo>
                  <a:pt x="11978" y="14601"/>
                  <a:pt x="11955" y="14646"/>
                  <a:pt x="11955" y="14704"/>
                </a:cubicBezTo>
                <a:lnTo>
                  <a:pt x="11955" y="14924"/>
                </a:lnTo>
                <a:cubicBezTo>
                  <a:pt x="11955" y="14981"/>
                  <a:pt x="11978" y="15028"/>
                  <a:pt x="12007" y="15028"/>
                </a:cubicBezTo>
                <a:cubicBezTo>
                  <a:pt x="12036" y="15028"/>
                  <a:pt x="12060" y="14981"/>
                  <a:pt x="12060" y="14924"/>
                </a:cubicBezTo>
                <a:lnTo>
                  <a:pt x="12060" y="14704"/>
                </a:lnTo>
                <a:cubicBezTo>
                  <a:pt x="12060" y="14646"/>
                  <a:pt x="12036" y="14601"/>
                  <a:pt x="12007" y="14601"/>
                </a:cubicBezTo>
                <a:close/>
                <a:moveTo>
                  <a:pt x="12856" y="14601"/>
                </a:moveTo>
                <a:cubicBezTo>
                  <a:pt x="12827" y="14601"/>
                  <a:pt x="12804" y="14646"/>
                  <a:pt x="12804" y="14704"/>
                </a:cubicBezTo>
                <a:lnTo>
                  <a:pt x="12804" y="14924"/>
                </a:lnTo>
                <a:cubicBezTo>
                  <a:pt x="12804" y="14981"/>
                  <a:pt x="12827" y="15028"/>
                  <a:pt x="12856" y="15028"/>
                </a:cubicBezTo>
                <a:cubicBezTo>
                  <a:pt x="12886" y="15028"/>
                  <a:pt x="12909" y="14981"/>
                  <a:pt x="12909" y="14924"/>
                </a:cubicBezTo>
                <a:lnTo>
                  <a:pt x="12909" y="14704"/>
                </a:lnTo>
                <a:cubicBezTo>
                  <a:pt x="12909" y="14646"/>
                  <a:pt x="12886" y="14601"/>
                  <a:pt x="12856" y="14601"/>
                </a:cubicBezTo>
                <a:close/>
                <a:moveTo>
                  <a:pt x="13171" y="14601"/>
                </a:moveTo>
                <a:cubicBezTo>
                  <a:pt x="13142" y="14601"/>
                  <a:pt x="13118" y="14646"/>
                  <a:pt x="13118" y="14704"/>
                </a:cubicBezTo>
                <a:lnTo>
                  <a:pt x="13118" y="14924"/>
                </a:lnTo>
                <a:cubicBezTo>
                  <a:pt x="13118" y="14981"/>
                  <a:pt x="13142" y="15028"/>
                  <a:pt x="13171" y="15028"/>
                </a:cubicBezTo>
                <a:cubicBezTo>
                  <a:pt x="13200" y="15028"/>
                  <a:pt x="13224" y="14981"/>
                  <a:pt x="13224" y="14924"/>
                </a:cubicBezTo>
                <a:lnTo>
                  <a:pt x="13224" y="14704"/>
                </a:lnTo>
                <a:cubicBezTo>
                  <a:pt x="13224" y="14646"/>
                  <a:pt x="13200" y="14601"/>
                  <a:pt x="13171" y="14601"/>
                </a:cubicBezTo>
                <a:close/>
                <a:moveTo>
                  <a:pt x="14021" y="14601"/>
                </a:moveTo>
                <a:cubicBezTo>
                  <a:pt x="13992" y="14601"/>
                  <a:pt x="13968" y="14646"/>
                  <a:pt x="13968" y="14704"/>
                </a:cubicBezTo>
                <a:lnTo>
                  <a:pt x="13968" y="14924"/>
                </a:lnTo>
                <a:cubicBezTo>
                  <a:pt x="13968" y="14981"/>
                  <a:pt x="13992" y="15028"/>
                  <a:pt x="14021" y="15028"/>
                </a:cubicBezTo>
                <a:cubicBezTo>
                  <a:pt x="14050" y="15028"/>
                  <a:pt x="14074" y="14981"/>
                  <a:pt x="14074" y="14924"/>
                </a:cubicBezTo>
                <a:lnTo>
                  <a:pt x="14074" y="14704"/>
                </a:lnTo>
                <a:cubicBezTo>
                  <a:pt x="14074" y="14646"/>
                  <a:pt x="14050" y="14601"/>
                  <a:pt x="14021" y="14601"/>
                </a:cubicBezTo>
                <a:close/>
                <a:moveTo>
                  <a:pt x="14335" y="14601"/>
                </a:moveTo>
                <a:cubicBezTo>
                  <a:pt x="14306" y="14601"/>
                  <a:pt x="14282" y="14646"/>
                  <a:pt x="14282" y="14704"/>
                </a:cubicBezTo>
                <a:lnTo>
                  <a:pt x="14282" y="14924"/>
                </a:lnTo>
                <a:cubicBezTo>
                  <a:pt x="14282" y="14981"/>
                  <a:pt x="14306" y="15028"/>
                  <a:pt x="14335" y="15028"/>
                </a:cubicBezTo>
                <a:cubicBezTo>
                  <a:pt x="14364" y="15028"/>
                  <a:pt x="14388" y="14981"/>
                  <a:pt x="14388" y="14924"/>
                </a:cubicBezTo>
                <a:lnTo>
                  <a:pt x="14388" y="14704"/>
                </a:lnTo>
                <a:cubicBezTo>
                  <a:pt x="14388" y="14646"/>
                  <a:pt x="14364" y="14601"/>
                  <a:pt x="14335" y="14601"/>
                </a:cubicBezTo>
                <a:close/>
                <a:moveTo>
                  <a:pt x="15185" y="14601"/>
                </a:moveTo>
                <a:cubicBezTo>
                  <a:pt x="15156" y="14601"/>
                  <a:pt x="15132" y="14646"/>
                  <a:pt x="15132" y="14704"/>
                </a:cubicBezTo>
                <a:lnTo>
                  <a:pt x="15132" y="14924"/>
                </a:lnTo>
                <a:cubicBezTo>
                  <a:pt x="15132" y="14981"/>
                  <a:pt x="15156" y="15028"/>
                  <a:pt x="15185" y="15028"/>
                </a:cubicBezTo>
                <a:cubicBezTo>
                  <a:pt x="15214" y="15028"/>
                  <a:pt x="15237" y="14981"/>
                  <a:pt x="15237" y="14924"/>
                </a:cubicBezTo>
                <a:lnTo>
                  <a:pt x="15237" y="14704"/>
                </a:lnTo>
                <a:cubicBezTo>
                  <a:pt x="15237" y="14646"/>
                  <a:pt x="15214" y="14601"/>
                  <a:pt x="15185" y="14601"/>
                </a:cubicBezTo>
                <a:close/>
                <a:moveTo>
                  <a:pt x="15500" y="14601"/>
                </a:moveTo>
                <a:cubicBezTo>
                  <a:pt x="15470" y="14601"/>
                  <a:pt x="15447" y="14646"/>
                  <a:pt x="15447" y="14704"/>
                </a:cubicBezTo>
                <a:lnTo>
                  <a:pt x="15447" y="14924"/>
                </a:lnTo>
                <a:cubicBezTo>
                  <a:pt x="15447" y="14981"/>
                  <a:pt x="15470" y="15028"/>
                  <a:pt x="15500" y="15028"/>
                </a:cubicBezTo>
                <a:cubicBezTo>
                  <a:pt x="15529" y="15028"/>
                  <a:pt x="15551" y="14981"/>
                  <a:pt x="15551" y="14924"/>
                </a:cubicBezTo>
                <a:lnTo>
                  <a:pt x="15551" y="14704"/>
                </a:lnTo>
                <a:cubicBezTo>
                  <a:pt x="15551" y="14646"/>
                  <a:pt x="15529" y="14601"/>
                  <a:pt x="15500" y="14601"/>
                </a:cubicBezTo>
                <a:close/>
                <a:moveTo>
                  <a:pt x="16349" y="14601"/>
                </a:moveTo>
                <a:cubicBezTo>
                  <a:pt x="16320" y="14601"/>
                  <a:pt x="16296" y="14646"/>
                  <a:pt x="16296" y="14704"/>
                </a:cubicBezTo>
                <a:lnTo>
                  <a:pt x="16296" y="14924"/>
                </a:lnTo>
                <a:cubicBezTo>
                  <a:pt x="16296" y="14981"/>
                  <a:pt x="16320" y="15028"/>
                  <a:pt x="16349" y="15028"/>
                </a:cubicBezTo>
                <a:cubicBezTo>
                  <a:pt x="16378" y="15028"/>
                  <a:pt x="16401" y="14981"/>
                  <a:pt x="16401" y="14924"/>
                </a:cubicBezTo>
                <a:lnTo>
                  <a:pt x="16401" y="14704"/>
                </a:lnTo>
                <a:cubicBezTo>
                  <a:pt x="16401" y="14646"/>
                  <a:pt x="16378" y="14601"/>
                  <a:pt x="16349" y="14601"/>
                </a:cubicBezTo>
                <a:close/>
                <a:moveTo>
                  <a:pt x="16663" y="14601"/>
                </a:moveTo>
                <a:cubicBezTo>
                  <a:pt x="16634" y="14601"/>
                  <a:pt x="16611" y="14646"/>
                  <a:pt x="16611" y="14704"/>
                </a:cubicBezTo>
                <a:lnTo>
                  <a:pt x="16611" y="14924"/>
                </a:lnTo>
                <a:cubicBezTo>
                  <a:pt x="16611" y="14981"/>
                  <a:pt x="16634" y="15028"/>
                  <a:pt x="16663" y="15028"/>
                </a:cubicBezTo>
                <a:cubicBezTo>
                  <a:pt x="16692" y="15028"/>
                  <a:pt x="16716" y="14981"/>
                  <a:pt x="16716" y="14924"/>
                </a:cubicBezTo>
                <a:lnTo>
                  <a:pt x="16716" y="14704"/>
                </a:lnTo>
                <a:cubicBezTo>
                  <a:pt x="16716" y="14646"/>
                  <a:pt x="16692" y="14601"/>
                  <a:pt x="16663" y="14601"/>
                </a:cubicBezTo>
                <a:close/>
                <a:moveTo>
                  <a:pt x="17512" y="14601"/>
                </a:moveTo>
                <a:cubicBezTo>
                  <a:pt x="17483" y="14601"/>
                  <a:pt x="17459" y="14646"/>
                  <a:pt x="17459" y="14704"/>
                </a:cubicBezTo>
                <a:lnTo>
                  <a:pt x="17459" y="14924"/>
                </a:lnTo>
                <a:cubicBezTo>
                  <a:pt x="17459" y="14981"/>
                  <a:pt x="17483" y="15028"/>
                  <a:pt x="17512" y="15028"/>
                </a:cubicBezTo>
                <a:cubicBezTo>
                  <a:pt x="17541" y="15028"/>
                  <a:pt x="17565" y="14981"/>
                  <a:pt x="17565" y="14924"/>
                </a:cubicBezTo>
                <a:lnTo>
                  <a:pt x="17565" y="14704"/>
                </a:lnTo>
                <a:cubicBezTo>
                  <a:pt x="17565" y="14646"/>
                  <a:pt x="17541" y="14601"/>
                  <a:pt x="17512" y="14601"/>
                </a:cubicBezTo>
                <a:close/>
                <a:moveTo>
                  <a:pt x="17827" y="14601"/>
                </a:moveTo>
                <a:cubicBezTo>
                  <a:pt x="17798" y="14601"/>
                  <a:pt x="17774" y="14646"/>
                  <a:pt x="17774" y="14704"/>
                </a:cubicBezTo>
                <a:lnTo>
                  <a:pt x="17774" y="14924"/>
                </a:lnTo>
                <a:cubicBezTo>
                  <a:pt x="17774" y="14981"/>
                  <a:pt x="17798" y="15028"/>
                  <a:pt x="17827" y="15028"/>
                </a:cubicBezTo>
                <a:cubicBezTo>
                  <a:pt x="17856" y="15028"/>
                  <a:pt x="17880" y="14981"/>
                  <a:pt x="17880" y="14924"/>
                </a:cubicBezTo>
                <a:lnTo>
                  <a:pt x="17880" y="14704"/>
                </a:lnTo>
                <a:cubicBezTo>
                  <a:pt x="17880" y="14646"/>
                  <a:pt x="17856" y="14601"/>
                  <a:pt x="17827" y="14601"/>
                </a:cubicBezTo>
                <a:close/>
                <a:moveTo>
                  <a:pt x="18677" y="14601"/>
                </a:moveTo>
                <a:cubicBezTo>
                  <a:pt x="18648" y="14601"/>
                  <a:pt x="18624" y="14646"/>
                  <a:pt x="18624" y="14704"/>
                </a:cubicBezTo>
                <a:lnTo>
                  <a:pt x="18624" y="14924"/>
                </a:lnTo>
                <a:cubicBezTo>
                  <a:pt x="18624" y="14981"/>
                  <a:pt x="18648" y="15028"/>
                  <a:pt x="18677" y="15028"/>
                </a:cubicBezTo>
                <a:cubicBezTo>
                  <a:pt x="18706" y="15028"/>
                  <a:pt x="18730" y="14981"/>
                  <a:pt x="18730" y="14924"/>
                </a:cubicBezTo>
                <a:lnTo>
                  <a:pt x="18730" y="14704"/>
                </a:lnTo>
                <a:cubicBezTo>
                  <a:pt x="18730" y="14646"/>
                  <a:pt x="18706" y="14601"/>
                  <a:pt x="18677" y="14601"/>
                </a:cubicBezTo>
                <a:close/>
                <a:moveTo>
                  <a:pt x="18991" y="14601"/>
                </a:moveTo>
                <a:cubicBezTo>
                  <a:pt x="18962" y="14601"/>
                  <a:pt x="18938" y="14646"/>
                  <a:pt x="18938" y="14704"/>
                </a:cubicBezTo>
                <a:lnTo>
                  <a:pt x="18938" y="14924"/>
                </a:lnTo>
                <a:cubicBezTo>
                  <a:pt x="18938" y="14981"/>
                  <a:pt x="18962" y="15028"/>
                  <a:pt x="18991" y="15028"/>
                </a:cubicBezTo>
                <a:cubicBezTo>
                  <a:pt x="19020" y="15028"/>
                  <a:pt x="19044" y="14981"/>
                  <a:pt x="19044" y="14924"/>
                </a:cubicBezTo>
                <a:lnTo>
                  <a:pt x="19044" y="14704"/>
                </a:lnTo>
                <a:cubicBezTo>
                  <a:pt x="19044" y="14646"/>
                  <a:pt x="19020" y="14601"/>
                  <a:pt x="18991" y="14601"/>
                </a:cubicBezTo>
                <a:close/>
                <a:moveTo>
                  <a:pt x="19841" y="14601"/>
                </a:moveTo>
                <a:cubicBezTo>
                  <a:pt x="19812" y="14601"/>
                  <a:pt x="19788" y="14646"/>
                  <a:pt x="19788" y="14704"/>
                </a:cubicBezTo>
                <a:lnTo>
                  <a:pt x="19788" y="14924"/>
                </a:lnTo>
                <a:cubicBezTo>
                  <a:pt x="19788" y="14981"/>
                  <a:pt x="19812" y="15028"/>
                  <a:pt x="19841" y="15028"/>
                </a:cubicBezTo>
                <a:cubicBezTo>
                  <a:pt x="19870" y="15028"/>
                  <a:pt x="19894" y="14981"/>
                  <a:pt x="19894" y="14924"/>
                </a:cubicBezTo>
                <a:lnTo>
                  <a:pt x="19894" y="14704"/>
                </a:lnTo>
                <a:cubicBezTo>
                  <a:pt x="19894" y="14646"/>
                  <a:pt x="19870" y="14601"/>
                  <a:pt x="19841" y="14601"/>
                </a:cubicBezTo>
                <a:close/>
                <a:moveTo>
                  <a:pt x="20155" y="14601"/>
                </a:moveTo>
                <a:cubicBezTo>
                  <a:pt x="20126" y="14601"/>
                  <a:pt x="20102" y="14646"/>
                  <a:pt x="20102" y="14704"/>
                </a:cubicBezTo>
                <a:lnTo>
                  <a:pt x="20102" y="14924"/>
                </a:lnTo>
                <a:cubicBezTo>
                  <a:pt x="20102" y="14981"/>
                  <a:pt x="20126" y="15028"/>
                  <a:pt x="20155" y="15028"/>
                </a:cubicBezTo>
                <a:cubicBezTo>
                  <a:pt x="20184" y="15028"/>
                  <a:pt x="20207" y="14981"/>
                  <a:pt x="20207" y="14924"/>
                </a:cubicBezTo>
                <a:lnTo>
                  <a:pt x="20207" y="14704"/>
                </a:lnTo>
                <a:cubicBezTo>
                  <a:pt x="20207" y="14646"/>
                  <a:pt x="20184" y="14601"/>
                  <a:pt x="20155" y="14601"/>
                </a:cubicBezTo>
                <a:close/>
                <a:moveTo>
                  <a:pt x="21004" y="14601"/>
                </a:moveTo>
                <a:cubicBezTo>
                  <a:pt x="20975" y="14601"/>
                  <a:pt x="20952" y="14646"/>
                  <a:pt x="20952" y="14704"/>
                </a:cubicBezTo>
                <a:lnTo>
                  <a:pt x="20952" y="14924"/>
                </a:lnTo>
                <a:cubicBezTo>
                  <a:pt x="20952" y="14981"/>
                  <a:pt x="20975" y="15028"/>
                  <a:pt x="21004" y="15028"/>
                </a:cubicBezTo>
                <a:cubicBezTo>
                  <a:pt x="21033" y="15028"/>
                  <a:pt x="21057" y="14981"/>
                  <a:pt x="21057" y="14924"/>
                </a:cubicBezTo>
                <a:lnTo>
                  <a:pt x="21057" y="14704"/>
                </a:lnTo>
                <a:cubicBezTo>
                  <a:pt x="21057" y="14646"/>
                  <a:pt x="21033" y="14601"/>
                  <a:pt x="21004" y="14601"/>
                </a:cubicBezTo>
                <a:close/>
                <a:moveTo>
                  <a:pt x="21319" y="14601"/>
                </a:moveTo>
                <a:cubicBezTo>
                  <a:pt x="21289" y="14601"/>
                  <a:pt x="21267" y="14646"/>
                  <a:pt x="21267" y="14704"/>
                </a:cubicBezTo>
                <a:lnTo>
                  <a:pt x="21267" y="14924"/>
                </a:lnTo>
                <a:cubicBezTo>
                  <a:pt x="21267" y="14981"/>
                  <a:pt x="21289" y="15028"/>
                  <a:pt x="21319" y="15028"/>
                </a:cubicBezTo>
                <a:cubicBezTo>
                  <a:pt x="21348" y="15028"/>
                  <a:pt x="21372" y="14981"/>
                  <a:pt x="21372" y="14924"/>
                </a:cubicBezTo>
                <a:lnTo>
                  <a:pt x="21372" y="14704"/>
                </a:lnTo>
                <a:cubicBezTo>
                  <a:pt x="21372" y="14646"/>
                  <a:pt x="21348" y="14601"/>
                  <a:pt x="21319" y="14601"/>
                </a:cubicBezTo>
                <a:close/>
                <a:moveTo>
                  <a:pt x="281" y="15331"/>
                </a:moveTo>
                <a:cubicBezTo>
                  <a:pt x="252" y="15331"/>
                  <a:pt x="228" y="15376"/>
                  <a:pt x="228" y="15434"/>
                </a:cubicBezTo>
                <a:lnTo>
                  <a:pt x="228" y="15654"/>
                </a:lnTo>
                <a:cubicBezTo>
                  <a:pt x="228" y="15711"/>
                  <a:pt x="252" y="15758"/>
                  <a:pt x="281" y="15758"/>
                </a:cubicBezTo>
                <a:cubicBezTo>
                  <a:pt x="311" y="15758"/>
                  <a:pt x="334" y="15711"/>
                  <a:pt x="334" y="15654"/>
                </a:cubicBezTo>
                <a:lnTo>
                  <a:pt x="334" y="15434"/>
                </a:lnTo>
                <a:cubicBezTo>
                  <a:pt x="334" y="15376"/>
                  <a:pt x="311" y="15331"/>
                  <a:pt x="281" y="15331"/>
                </a:cubicBezTo>
                <a:close/>
                <a:moveTo>
                  <a:pt x="596" y="15331"/>
                </a:moveTo>
                <a:cubicBezTo>
                  <a:pt x="567" y="15331"/>
                  <a:pt x="543" y="15376"/>
                  <a:pt x="543" y="15434"/>
                </a:cubicBezTo>
                <a:lnTo>
                  <a:pt x="543" y="15654"/>
                </a:lnTo>
                <a:cubicBezTo>
                  <a:pt x="543" y="15711"/>
                  <a:pt x="567" y="15758"/>
                  <a:pt x="596" y="15758"/>
                </a:cubicBezTo>
                <a:cubicBezTo>
                  <a:pt x="625" y="15758"/>
                  <a:pt x="649" y="15711"/>
                  <a:pt x="649" y="15654"/>
                </a:cubicBezTo>
                <a:lnTo>
                  <a:pt x="649" y="15434"/>
                </a:lnTo>
                <a:cubicBezTo>
                  <a:pt x="649" y="15376"/>
                  <a:pt x="625" y="15331"/>
                  <a:pt x="596" y="15331"/>
                </a:cubicBezTo>
                <a:close/>
                <a:moveTo>
                  <a:pt x="1446" y="15331"/>
                </a:moveTo>
                <a:cubicBezTo>
                  <a:pt x="1417" y="15331"/>
                  <a:pt x="1393" y="15376"/>
                  <a:pt x="1393" y="15434"/>
                </a:cubicBezTo>
                <a:lnTo>
                  <a:pt x="1393" y="15654"/>
                </a:lnTo>
                <a:cubicBezTo>
                  <a:pt x="1393" y="15711"/>
                  <a:pt x="1417" y="15758"/>
                  <a:pt x="1446" y="15758"/>
                </a:cubicBezTo>
                <a:cubicBezTo>
                  <a:pt x="1475" y="15758"/>
                  <a:pt x="1499" y="15711"/>
                  <a:pt x="1499" y="15654"/>
                </a:cubicBezTo>
                <a:lnTo>
                  <a:pt x="1499" y="15434"/>
                </a:lnTo>
                <a:cubicBezTo>
                  <a:pt x="1499" y="15376"/>
                  <a:pt x="1475" y="15331"/>
                  <a:pt x="1446" y="15331"/>
                </a:cubicBezTo>
                <a:close/>
                <a:moveTo>
                  <a:pt x="1760" y="15331"/>
                </a:moveTo>
                <a:cubicBezTo>
                  <a:pt x="1731" y="15331"/>
                  <a:pt x="1707" y="15376"/>
                  <a:pt x="1707" y="15434"/>
                </a:cubicBezTo>
                <a:lnTo>
                  <a:pt x="1707" y="15654"/>
                </a:lnTo>
                <a:cubicBezTo>
                  <a:pt x="1707" y="15711"/>
                  <a:pt x="1731" y="15758"/>
                  <a:pt x="1760" y="15758"/>
                </a:cubicBezTo>
                <a:cubicBezTo>
                  <a:pt x="1789" y="15758"/>
                  <a:pt x="1813" y="15711"/>
                  <a:pt x="1813" y="15654"/>
                </a:cubicBezTo>
                <a:lnTo>
                  <a:pt x="1813" y="15434"/>
                </a:lnTo>
                <a:cubicBezTo>
                  <a:pt x="1813" y="15376"/>
                  <a:pt x="1789" y="15331"/>
                  <a:pt x="1760" y="15331"/>
                </a:cubicBezTo>
                <a:close/>
                <a:moveTo>
                  <a:pt x="2610" y="15331"/>
                </a:moveTo>
                <a:cubicBezTo>
                  <a:pt x="2581" y="15331"/>
                  <a:pt x="2557" y="15376"/>
                  <a:pt x="2557" y="15434"/>
                </a:cubicBezTo>
                <a:lnTo>
                  <a:pt x="2557" y="15654"/>
                </a:lnTo>
                <a:cubicBezTo>
                  <a:pt x="2557" y="15711"/>
                  <a:pt x="2581" y="15758"/>
                  <a:pt x="2610" y="15758"/>
                </a:cubicBezTo>
                <a:cubicBezTo>
                  <a:pt x="2639" y="15758"/>
                  <a:pt x="2662" y="15711"/>
                  <a:pt x="2662" y="15654"/>
                </a:cubicBezTo>
                <a:lnTo>
                  <a:pt x="2662" y="15434"/>
                </a:lnTo>
                <a:cubicBezTo>
                  <a:pt x="2662" y="15376"/>
                  <a:pt x="2639" y="15331"/>
                  <a:pt x="2610" y="15331"/>
                </a:cubicBezTo>
                <a:close/>
                <a:moveTo>
                  <a:pt x="2924" y="15331"/>
                </a:moveTo>
                <a:cubicBezTo>
                  <a:pt x="2895" y="15331"/>
                  <a:pt x="2871" y="15376"/>
                  <a:pt x="2871" y="15434"/>
                </a:cubicBezTo>
                <a:lnTo>
                  <a:pt x="2871" y="15654"/>
                </a:lnTo>
                <a:cubicBezTo>
                  <a:pt x="2871" y="15711"/>
                  <a:pt x="2895" y="15758"/>
                  <a:pt x="2924" y="15758"/>
                </a:cubicBezTo>
                <a:cubicBezTo>
                  <a:pt x="2954" y="15758"/>
                  <a:pt x="2976" y="15711"/>
                  <a:pt x="2976" y="15654"/>
                </a:cubicBezTo>
                <a:lnTo>
                  <a:pt x="2976" y="15434"/>
                </a:lnTo>
                <a:cubicBezTo>
                  <a:pt x="2976" y="15376"/>
                  <a:pt x="2954" y="15331"/>
                  <a:pt x="2924" y="15331"/>
                </a:cubicBezTo>
                <a:close/>
                <a:moveTo>
                  <a:pt x="3773" y="15331"/>
                </a:moveTo>
                <a:cubicBezTo>
                  <a:pt x="3744" y="15331"/>
                  <a:pt x="3721" y="15376"/>
                  <a:pt x="3721" y="15434"/>
                </a:cubicBezTo>
                <a:lnTo>
                  <a:pt x="3721" y="15654"/>
                </a:lnTo>
                <a:cubicBezTo>
                  <a:pt x="3721" y="15711"/>
                  <a:pt x="3744" y="15758"/>
                  <a:pt x="3773" y="15758"/>
                </a:cubicBezTo>
                <a:cubicBezTo>
                  <a:pt x="3802" y="15758"/>
                  <a:pt x="3826" y="15711"/>
                  <a:pt x="3826" y="15654"/>
                </a:cubicBezTo>
                <a:lnTo>
                  <a:pt x="3826" y="15434"/>
                </a:lnTo>
                <a:cubicBezTo>
                  <a:pt x="3826" y="15376"/>
                  <a:pt x="3802" y="15331"/>
                  <a:pt x="3773" y="15331"/>
                </a:cubicBezTo>
                <a:close/>
                <a:moveTo>
                  <a:pt x="4088" y="15331"/>
                </a:moveTo>
                <a:cubicBezTo>
                  <a:pt x="4058" y="15331"/>
                  <a:pt x="4035" y="15376"/>
                  <a:pt x="4035" y="15434"/>
                </a:cubicBezTo>
                <a:lnTo>
                  <a:pt x="4035" y="15654"/>
                </a:lnTo>
                <a:cubicBezTo>
                  <a:pt x="4035" y="15711"/>
                  <a:pt x="4058" y="15758"/>
                  <a:pt x="4088" y="15758"/>
                </a:cubicBezTo>
                <a:cubicBezTo>
                  <a:pt x="4117" y="15758"/>
                  <a:pt x="4141" y="15711"/>
                  <a:pt x="4141" y="15654"/>
                </a:cubicBezTo>
                <a:lnTo>
                  <a:pt x="4141" y="15434"/>
                </a:lnTo>
                <a:cubicBezTo>
                  <a:pt x="4141" y="15376"/>
                  <a:pt x="4117" y="15331"/>
                  <a:pt x="4088" y="15331"/>
                </a:cubicBezTo>
                <a:close/>
                <a:moveTo>
                  <a:pt x="4937" y="15331"/>
                </a:moveTo>
                <a:cubicBezTo>
                  <a:pt x="4908" y="15331"/>
                  <a:pt x="4884" y="15376"/>
                  <a:pt x="4884" y="15434"/>
                </a:cubicBezTo>
                <a:lnTo>
                  <a:pt x="4884" y="15654"/>
                </a:lnTo>
                <a:cubicBezTo>
                  <a:pt x="4884" y="15711"/>
                  <a:pt x="4908" y="15758"/>
                  <a:pt x="4937" y="15758"/>
                </a:cubicBezTo>
                <a:cubicBezTo>
                  <a:pt x="4966" y="15758"/>
                  <a:pt x="4990" y="15711"/>
                  <a:pt x="4990" y="15654"/>
                </a:cubicBezTo>
                <a:lnTo>
                  <a:pt x="4990" y="15434"/>
                </a:lnTo>
                <a:cubicBezTo>
                  <a:pt x="4990" y="15376"/>
                  <a:pt x="4966" y="15331"/>
                  <a:pt x="4937" y="15331"/>
                </a:cubicBezTo>
                <a:close/>
                <a:moveTo>
                  <a:pt x="5252" y="15331"/>
                </a:moveTo>
                <a:cubicBezTo>
                  <a:pt x="5223" y="15331"/>
                  <a:pt x="5199" y="15376"/>
                  <a:pt x="5199" y="15434"/>
                </a:cubicBezTo>
                <a:lnTo>
                  <a:pt x="5199" y="15654"/>
                </a:lnTo>
                <a:cubicBezTo>
                  <a:pt x="5199" y="15711"/>
                  <a:pt x="5223" y="15758"/>
                  <a:pt x="5252" y="15758"/>
                </a:cubicBezTo>
                <a:cubicBezTo>
                  <a:pt x="5281" y="15758"/>
                  <a:pt x="5305" y="15711"/>
                  <a:pt x="5305" y="15654"/>
                </a:cubicBezTo>
                <a:lnTo>
                  <a:pt x="5305" y="15434"/>
                </a:lnTo>
                <a:cubicBezTo>
                  <a:pt x="5305" y="15376"/>
                  <a:pt x="5281" y="15331"/>
                  <a:pt x="5252" y="15331"/>
                </a:cubicBezTo>
                <a:close/>
                <a:moveTo>
                  <a:pt x="6102" y="15331"/>
                </a:moveTo>
                <a:cubicBezTo>
                  <a:pt x="6072" y="15331"/>
                  <a:pt x="6049" y="15376"/>
                  <a:pt x="6049" y="15434"/>
                </a:cubicBezTo>
                <a:lnTo>
                  <a:pt x="6049" y="15654"/>
                </a:lnTo>
                <a:cubicBezTo>
                  <a:pt x="6049" y="15711"/>
                  <a:pt x="6072" y="15758"/>
                  <a:pt x="6102" y="15758"/>
                </a:cubicBezTo>
                <a:cubicBezTo>
                  <a:pt x="6131" y="15758"/>
                  <a:pt x="6155" y="15711"/>
                  <a:pt x="6155" y="15654"/>
                </a:cubicBezTo>
                <a:lnTo>
                  <a:pt x="6155" y="15434"/>
                </a:lnTo>
                <a:cubicBezTo>
                  <a:pt x="6155" y="15376"/>
                  <a:pt x="6131" y="15331"/>
                  <a:pt x="6102" y="15331"/>
                </a:cubicBezTo>
                <a:close/>
                <a:moveTo>
                  <a:pt x="6416" y="15331"/>
                </a:moveTo>
                <a:cubicBezTo>
                  <a:pt x="6387" y="15331"/>
                  <a:pt x="6363" y="15376"/>
                  <a:pt x="6363" y="15434"/>
                </a:cubicBezTo>
                <a:lnTo>
                  <a:pt x="6363" y="15654"/>
                </a:lnTo>
                <a:cubicBezTo>
                  <a:pt x="6363" y="15711"/>
                  <a:pt x="6387" y="15758"/>
                  <a:pt x="6416" y="15758"/>
                </a:cubicBezTo>
                <a:cubicBezTo>
                  <a:pt x="6445" y="15758"/>
                  <a:pt x="6469" y="15711"/>
                  <a:pt x="6469" y="15654"/>
                </a:cubicBezTo>
                <a:lnTo>
                  <a:pt x="6469" y="15434"/>
                </a:lnTo>
                <a:cubicBezTo>
                  <a:pt x="6469" y="15376"/>
                  <a:pt x="6445" y="15331"/>
                  <a:pt x="6416" y="15331"/>
                </a:cubicBezTo>
                <a:close/>
                <a:moveTo>
                  <a:pt x="7266" y="15331"/>
                </a:moveTo>
                <a:cubicBezTo>
                  <a:pt x="7237" y="15331"/>
                  <a:pt x="7213" y="15376"/>
                  <a:pt x="7213" y="15434"/>
                </a:cubicBezTo>
                <a:lnTo>
                  <a:pt x="7213" y="15654"/>
                </a:lnTo>
                <a:cubicBezTo>
                  <a:pt x="7213" y="15711"/>
                  <a:pt x="7237" y="15758"/>
                  <a:pt x="7266" y="15758"/>
                </a:cubicBezTo>
                <a:cubicBezTo>
                  <a:pt x="7295" y="15758"/>
                  <a:pt x="7318" y="15711"/>
                  <a:pt x="7318" y="15654"/>
                </a:cubicBezTo>
                <a:lnTo>
                  <a:pt x="7318" y="15434"/>
                </a:lnTo>
                <a:cubicBezTo>
                  <a:pt x="7318" y="15376"/>
                  <a:pt x="7295" y="15331"/>
                  <a:pt x="7266" y="15331"/>
                </a:cubicBezTo>
                <a:close/>
                <a:moveTo>
                  <a:pt x="7580" y="15331"/>
                </a:moveTo>
                <a:cubicBezTo>
                  <a:pt x="7551" y="15331"/>
                  <a:pt x="7527" y="15376"/>
                  <a:pt x="7527" y="15434"/>
                </a:cubicBezTo>
                <a:lnTo>
                  <a:pt x="7527" y="15654"/>
                </a:lnTo>
                <a:cubicBezTo>
                  <a:pt x="7527" y="15711"/>
                  <a:pt x="7551" y="15758"/>
                  <a:pt x="7580" y="15758"/>
                </a:cubicBezTo>
                <a:cubicBezTo>
                  <a:pt x="7609" y="15758"/>
                  <a:pt x="7632" y="15711"/>
                  <a:pt x="7632" y="15654"/>
                </a:cubicBezTo>
                <a:lnTo>
                  <a:pt x="7632" y="15434"/>
                </a:lnTo>
                <a:cubicBezTo>
                  <a:pt x="7632" y="15376"/>
                  <a:pt x="7609" y="15331"/>
                  <a:pt x="7580" y="15331"/>
                </a:cubicBezTo>
                <a:close/>
                <a:moveTo>
                  <a:pt x="8429" y="15331"/>
                </a:moveTo>
                <a:cubicBezTo>
                  <a:pt x="8400" y="15331"/>
                  <a:pt x="8377" y="15376"/>
                  <a:pt x="8377" y="15434"/>
                </a:cubicBezTo>
                <a:lnTo>
                  <a:pt x="8377" y="15654"/>
                </a:lnTo>
                <a:cubicBezTo>
                  <a:pt x="8377" y="15711"/>
                  <a:pt x="8400" y="15758"/>
                  <a:pt x="8429" y="15758"/>
                </a:cubicBezTo>
                <a:cubicBezTo>
                  <a:pt x="8458" y="15758"/>
                  <a:pt x="8482" y="15711"/>
                  <a:pt x="8482" y="15654"/>
                </a:cubicBezTo>
                <a:lnTo>
                  <a:pt x="8482" y="15434"/>
                </a:lnTo>
                <a:cubicBezTo>
                  <a:pt x="8482" y="15376"/>
                  <a:pt x="8458" y="15331"/>
                  <a:pt x="8429" y="15331"/>
                </a:cubicBezTo>
                <a:close/>
                <a:moveTo>
                  <a:pt x="8744" y="15331"/>
                </a:moveTo>
                <a:cubicBezTo>
                  <a:pt x="8714" y="15331"/>
                  <a:pt x="8691" y="15376"/>
                  <a:pt x="8691" y="15434"/>
                </a:cubicBezTo>
                <a:lnTo>
                  <a:pt x="8691" y="15654"/>
                </a:lnTo>
                <a:cubicBezTo>
                  <a:pt x="8691" y="15711"/>
                  <a:pt x="8714" y="15758"/>
                  <a:pt x="8744" y="15758"/>
                </a:cubicBezTo>
                <a:cubicBezTo>
                  <a:pt x="8773" y="15758"/>
                  <a:pt x="8796" y="15711"/>
                  <a:pt x="8796" y="15654"/>
                </a:cubicBezTo>
                <a:lnTo>
                  <a:pt x="8796" y="15434"/>
                </a:lnTo>
                <a:cubicBezTo>
                  <a:pt x="8796" y="15376"/>
                  <a:pt x="8773" y="15331"/>
                  <a:pt x="8744" y="15331"/>
                </a:cubicBezTo>
                <a:close/>
                <a:moveTo>
                  <a:pt x="9593" y="15331"/>
                </a:moveTo>
                <a:cubicBezTo>
                  <a:pt x="9564" y="15331"/>
                  <a:pt x="9540" y="15376"/>
                  <a:pt x="9540" y="15434"/>
                </a:cubicBezTo>
                <a:lnTo>
                  <a:pt x="9540" y="15654"/>
                </a:lnTo>
                <a:cubicBezTo>
                  <a:pt x="9540" y="15711"/>
                  <a:pt x="9564" y="15758"/>
                  <a:pt x="9593" y="15758"/>
                </a:cubicBezTo>
                <a:cubicBezTo>
                  <a:pt x="9622" y="15758"/>
                  <a:pt x="9646" y="15711"/>
                  <a:pt x="9646" y="15654"/>
                </a:cubicBezTo>
                <a:lnTo>
                  <a:pt x="9646" y="15434"/>
                </a:lnTo>
                <a:cubicBezTo>
                  <a:pt x="9646" y="15376"/>
                  <a:pt x="9622" y="15331"/>
                  <a:pt x="9593" y="15331"/>
                </a:cubicBezTo>
                <a:close/>
                <a:moveTo>
                  <a:pt x="9908" y="15331"/>
                </a:moveTo>
                <a:cubicBezTo>
                  <a:pt x="9879" y="15331"/>
                  <a:pt x="9855" y="15376"/>
                  <a:pt x="9855" y="15434"/>
                </a:cubicBezTo>
                <a:lnTo>
                  <a:pt x="9855" y="15654"/>
                </a:lnTo>
                <a:cubicBezTo>
                  <a:pt x="9855" y="15711"/>
                  <a:pt x="9879" y="15758"/>
                  <a:pt x="9908" y="15758"/>
                </a:cubicBezTo>
                <a:cubicBezTo>
                  <a:pt x="9937" y="15758"/>
                  <a:pt x="9961" y="15711"/>
                  <a:pt x="9961" y="15654"/>
                </a:cubicBezTo>
                <a:lnTo>
                  <a:pt x="9961" y="15434"/>
                </a:lnTo>
                <a:cubicBezTo>
                  <a:pt x="9961" y="15376"/>
                  <a:pt x="9937" y="15331"/>
                  <a:pt x="9908" y="15331"/>
                </a:cubicBezTo>
                <a:close/>
                <a:moveTo>
                  <a:pt x="10758" y="15331"/>
                </a:moveTo>
                <a:cubicBezTo>
                  <a:pt x="10728" y="15331"/>
                  <a:pt x="10705" y="15376"/>
                  <a:pt x="10705" y="15434"/>
                </a:cubicBezTo>
                <a:lnTo>
                  <a:pt x="10705" y="15654"/>
                </a:lnTo>
                <a:cubicBezTo>
                  <a:pt x="10705" y="15711"/>
                  <a:pt x="10728" y="15758"/>
                  <a:pt x="10758" y="15758"/>
                </a:cubicBezTo>
                <a:cubicBezTo>
                  <a:pt x="10787" y="15758"/>
                  <a:pt x="10810" y="15711"/>
                  <a:pt x="10810" y="15654"/>
                </a:cubicBezTo>
                <a:lnTo>
                  <a:pt x="10810" y="15434"/>
                </a:lnTo>
                <a:cubicBezTo>
                  <a:pt x="10810" y="15376"/>
                  <a:pt x="10787" y="15331"/>
                  <a:pt x="10758" y="15331"/>
                </a:cubicBezTo>
                <a:close/>
                <a:moveTo>
                  <a:pt x="11072" y="15331"/>
                </a:moveTo>
                <a:cubicBezTo>
                  <a:pt x="11043" y="15331"/>
                  <a:pt x="11019" y="15376"/>
                  <a:pt x="11019" y="15434"/>
                </a:cubicBezTo>
                <a:lnTo>
                  <a:pt x="11019" y="15654"/>
                </a:lnTo>
                <a:cubicBezTo>
                  <a:pt x="11019" y="15711"/>
                  <a:pt x="11043" y="15758"/>
                  <a:pt x="11072" y="15758"/>
                </a:cubicBezTo>
                <a:cubicBezTo>
                  <a:pt x="11101" y="15758"/>
                  <a:pt x="11125" y="15711"/>
                  <a:pt x="11125" y="15654"/>
                </a:cubicBezTo>
                <a:lnTo>
                  <a:pt x="11125" y="15434"/>
                </a:lnTo>
                <a:cubicBezTo>
                  <a:pt x="11125" y="15376"/>
                  <a:pt x="11101" y="15331"/>
                  <a:pt x="11072" y="15331"/>
                </a:cubicBezTo>
                <a:close/>
                <a:moveTo>
                  <a:pt x="11922" y="15331"/>
                </a:moveTo>
                <a:cubicBezTo>
                  <a:pt x="11893" y="15331"/>
                  <a:pt x="11869" y="15376"/>
                  <a:pt x="11869" y="15434"/>
                </a:cubicBezTo>
                <a:lnTo>
                  <a:pt x="11869" y="15654"/>
                </a:lnTo>
                <a:cubicBezTo>
                  <a:pt x="11869" y="15711"/>
                  <a:pt x="11893" y="15758"/>
                  <a:pt x="11922" y="15758"/>
                </a:cubicBezTo>
                <a:cubicBezTo>
                  <a:pt x="11951" y="15758"/>
                  <a:pt x="11974" y="15711"/>
                  <a:pt x="11974" y="15654"/>
                </a:cubicBezTo>
                <a:lnTo>
                  <a:pt x="11974" y="15434"/>
                </a:lnTo>
                <a:cubicBezTo>
                  <a:pt x="11974" y="15376"/>
                  <a:pt x="11951" y="15331"/>
                  <a:pt x="11922" y="15331"/>
                </a:cubicBezTo>
                <a:close/>
                <a:moveTo>
                  <a:pt x="12236" y="15331"/>
                </a:moveTo>
                <a:cubicBezTo>
                  <a:pt x="12207" y="15331"/>
                  <a:pt x="12183" y="15376"/>
                  <a:pt x="12183" y="15434"/>
                </a:cubicBezTo>
                <a:lnTo>
                  <a:pt x="12183" y="15654"/>
                </a:lnTo>
                <a:cubicBezTo>
                  <a:pt x="12183" y="15711"/>
                  <a:pt x="12207" y="15758"/>
                  <a:pt x="12236" y="15758"/>
                </a:cubicBezTo>
                <a:cubicBezTo>
                  <a:pt x="12265" y="15758"/>
                  <a:pt x="12288" y="15711"/>
                  <a:pt x="12288" y="15654"/>
                </a:cubicBezTo>
                <a:lnTo>
                  <a:pt x="12288" y="15434"/>
                </a:lnTo>
                <a:cubicBezTo>
                  <a:pt x="12288" y="15376"/>
                  <a:pt x="12265" y="15331"/>
                  <a:pt x="12236" y="15331"/>
                </a:cubicBezTo>
                <a:close/>
                <a:moveTo>
                  <a:pt x="13085" y="15331"/>
                </a:moveTo>
                <a:cubicBezTo>
                  <a:pt x="13056" y="15331"/>
                  <a:pt x="13032" y="15376"/>
                  <a:pt x="13032" y="15434"/>
                </a:cubicBezTo>
                <a:lnTo>
                  <a:pt x="13032" y="15654"/>
                </a:lnTo>
                <a:cubicBezTo>
                  <a:pt x="13032" y="15711"/>
                  <a:pt x="13056" y="15758"/>
                  <a:pt x="13085" y="15758"/>
                </a:cubicBezTo>
                <a:cubicBezTo>
                  <a:pt x="13114" y="15758"/>
                  <a:pt x="13138" y="15711"/>
                  <a:pt x="13138" y="15654"/>
                </a:cubicBezTo>
                <a:lnTo>
                  <a:pt x="13138" y="15434"/>
                </a:lnTo>
                <a:cubicBezTo>
                  <a:pt x="13138" y="15376"/>
                  <a:pt x="13114" y="15331"/>
                  <a:pt x="13085" y="15331"/>
                </a:cubicBezTo>
                <a:close/>
                <a:moveTo>
                  <a:pt x="13399" y="15331"/>
                </a:moveTo>
                <a:cubicBezTo>
                  <a:pt x="13370" y="15331"/>
                  <a:pt x="13348" y="15376"/>
                  <a:pt x="13348" y="15434"/>
                </a:cubicBezTo>
                <a:lnTo>
                  <a:pt x="13348" y="15654"/>
                </a:lnTo>
                <a:cubicBezTo>
                  <a:pt x="13348" y="15711"/>
                  <a:pt x="13370" y="15758"/>
                  <a:pt x="13399" y="15758"/>
                </a:cubicBezTo>
                <a:cubicBezTo>
                  <a:pt x="13428" y="15758"/>
                  <a:pt x="13452" y="15711"/>
                  <a:pt x="13452" y="15654"/>
                </a:cubicBezTo>
                <a:lnTo>
                  <a:pt x="13452" y="15434"/>
                </a:lnTo>
                <a:cubicBezTo>
                  <a:pt x="13452" y="15376"/>
                  <a:pt x="13428" y="15331"/>
                  <a:pt x="13399" y="15331"/>
                </a:cubicBezTo>
                <a:close/>
                <a:moveTo>
                  <a:pt x="14249" y="15331"/>
                </a:moveTo>
                <a:cubicBezTo>
                  <a:pt x="14220" y="15331"/>
                  <a:pt x="14196" y="15376"/>
                  <a:pt x="14196" y="15434"/>
                </a:cubicBezTo>
                <a:lnTo>
                  <a:pt x="14196" y="15654"/>
                </a:lnTo>
                <a:cubicBezTo>
                  <a:pt x="14196" y="15711"/>
                  <a:pt x="14220" y="15758"/>
                  <a:pt x="14249" y="15758"/>
                </a:cubicBezTo>
                <a:cubicBezTo>
                  <a:pt x="14278" y="15758"/>
                  <a:pt x="14302" y="15711"/>
                  <a:pt x="14302" y="15654"/>
                </a:cubicBezTo>
                <a:lnTo>
                  <a:pt x="14302" y="15434"/>
                </a:lnTo>
                <a:cubicBezTo>
                  <a:pt x="14302" y="15376"/>
                  <a:pt x="14278" y="15331"/>
                  <a:pt x="14249" y="15331"/>
                </a:cubicBezTo>
                <a:close/>
                <a:moveTo>
                  <a:pt x="14564" y="15331"/>
                </a:moveTo>
                <a:cubicBezTo>
                  <a:pt x="14535" y="15331"/>
                  <a:pt x="14511" y="15376"/>
                  <a:pt x="14511" y="15434"/>
                </a:cubicBezTo>
                <a:lnTo>
                  <a:pt x="14511" y="15654"/>
                </a:lnTo>
                <a:cubicBezTo>
                  <a:pt x="14511" y="15711"/>
                  <a:pt x="14535" y="15758"/>
                  <a:pt x="14564" y="15758"/>
                </a:cubicBezTo>
                <a:cubicBezTo>
                  <a:pt x="14593" y="15758"/>
                  <a:pt x="14617" y="15711"/>
                  <a:pt x="14617" y="15654"/>
                </a:cubicBezTo>
                <a:lnTo>
                  <a:pt x="14617" y="15434"/>
                </a:lnTo>
                <a:cubicBezTo>
                  <a:pt x="14617" y="15376"/>
                  <a:pt x="14593" y="15331"/>
                  <a:pt x="14564" y="15331"/>
                </a:cubicBezTo>
                <a:close/>
                <a:moveTo>
                  <a:pt x="15413" y="15331"/>
                </a:moveTo>
                <a:cubicBezTo>
                  <a:pt x="15384" y="15331"/>
                  <a:pt x="15360" y="15376"/>
                  <a:pt x="15360" y="15434"/>
                </a:cubicBezTo>
                <a:lnTo>
                  <a:pt x="15360" y="15654"/>
                </a:lnTo>
                <a:cubicBezTo>
                  <a:pt x="15360" y="15711"/>
                  <a:pt x="15384" y="15758"/>
                  <a:pt x="15413" y="15758"/>
                </a:cubicBezTo>
                <a:cubicBezTo>
                  <a:pt x="15442" y="15758"/>
                  <a:pt x="15465" y="15711"/>
                  <a:pt x="15465" y="15654"/>
                </a:cubicBezTo>
                <a:lnTo>
                  <a:pt x="15465" y="15434"/>
                </a:lnTo>
                <a:cubicBezTo>
                  <a:pt x="15465" y="15376"/>
                  <a:pt x="15442" y="15331"/>
                  <a:pt x="15413" y="15331"/>
                </a:cubicBezTo>
                <a:close/>
                <a:moveTo>
                  <a:pt x="15728" y="15331"/>
                </a:moveTo>
                <a:cubicBezTo>
                  <a:pt x="15699" y="15331"/>
                  <a:pt x="15675" y="15376"/>
                  <a:pt x="15675" y="15434"/>
                </a:cubicBezTo>
                <a:lnTo>
                  <a:pt x="15675" y="15654"/>
                </a:lnTo>
                <a:cubicBezTo>
                  <a:pt x="15675" y="15711"/>
                  <a:pt x="15699" y="15758"/>
                  <a:pt x="15728" y="15758"/>
                </a:cubicBezTo>
                <a:cubicBezTo>
                  <a:pt x="15757" y="15758"/>
                  <a:pt x="15781" y="15711"/>
                  <a:pt x="15781" y="15654"/>
                </a:cubicBezTo>
                <a:lnTo>
                  <a:pt x="15781" y="15434"/>
                </a:lnTo>
                <a:cubicBezTo>
                  <a:pt x="15781" y="15376"/>
                  <a:pt x="15757" y="15331"/>
                  <a:pt x="15728" y="15331"/>
                </a:cubicBezTo>
                <a:close/>
                <a:moveTo>
                  <a:pt x="16578" y="15331"/>
                </a:moveTo>
                <a:cubicBezTo>
                  <a:pt x="16549" y="15331"/>
                  <a:pt x="16525" y="15376"/>
                  <a:pt x="16525" y="15434"/>
                </a:cubicBezTo>
                <a:lnTo>
                  <a:pt x="16525" y="15654"/>
                </a:lnTo>
                <a:cubicBezTo>
                  <a:pt x="16525" y="15711"/>
                  <a:pt x="16549" y="15758"/>
                  <a:pt x="16578" y="15758"/>
                </a:cubicBezTo>
                <a:cubicBezTo>
                  <a:pt x="16607" y="15758"/>
                  <a:pt x="16630" y="15711"/>
                  <a:pt x="16630" y="15654"/>
                </a:cubicBezTo>
                <a:lnTo>
                  <a:pt x="16630" y="15434"/>
                </a:lnTo>
                <a:cubicBezTo>
                  <a:pt x="16630" y="15376"/>
                  <a:pt x="16607" y="15331"/>
                  <a:pt x="16578" y="15331"/>
                </a:cubicBezTo>
                <a:close/>
                <a:moveTo>
                  <a:pt x="16892" y="15331"/>
                </a:moveTo>
                <a:cubicBezTo>
                  <a:pt x="16863" y="15331"/>
                  <a:pt x="16839" y="15376"/>
                  <a:pt x="16839" y="15434"/>
                </a:cubicBezTo>
                <a:lnTo>
                  <a:pt x="16839" y="15654"/>
                </a:lnTo>
                <a:cubicBezTo>
                  <a:pt x="16839" y="15711"/>
                  <a:pt x="16863" y="15758"/>
                  <a:pt x="16892" y="15758"/>
                </a:cubicBezTo>
                <a:cubicBezTo>
                  <a:pt x="16921" y="15758"/>
                  <a:pt x="16944" y="15711"/>
                  <a:pt x="16944" y="15654"/>
                </a:cubicBezTo>
                <a:lnTo>
                  <a:pt x="16944" y="15434"/>
                </a:lnTo>
                <a:cubicBezTo>
                  <a:pt x="16944" y="15376"/>
                  <a:pt x="16921" y="15331"/>
                  <a:pt x="16892" y="15331"/>
                </a:cubicBezTo>
                <a:close/>
                <a:moveTo>
                  <a:pt x="17741" y="15331"/>
                </a:moveTo>
                <a:cubicBezTo>
                  <a:pt x="17712" y="15331"/>
                  <a:pt x="17689" y="15376"/>
                  <a:pt x="17689" y="15434"/>
                </a:cubicBezTo>
                <a:lnTo>
                  <a:pt x="17689" y="15654"/>
                </a:lnTo>
                <a:cubicBezTo>
                  <a:pt x="17689" y="15711"/>
                  <a:pt x="17712" y="15758"/>
                  <a:pt x="17741" y="15758"/>
                </a:cubicBezTo>
                <a:cubicBezTo>
                  <a:pt x="17770" y="15758"/>
                  <a:pt x="17794" y="15711"/>
                  <a:pt x="17794" y="15654"/>
                </a:cubicBezTo>
                <a:lnTo>
                  <a:pt x="17794" y="15434"/>
                </a:lnTo>
                <a:cubicBezTo>
                  <a:pt x="17794" y="15376"/>
                  <a:pt x="17770" y="15331"/>
                  <a:pt x="17741" y="15331"/>
                </a:cubicBezTo>
                <a:close/>
                <a:moveTo>
                  <a:pt x="18055" y="15331"/>
                </a:moveTo>
                <a:cubicBezTo>
                  <a:pt x="18026" y="15331"/>
                  <a:pt x="18002" y="15376"/>
                  <a:pt x="18002" y="15434"/>
                </a:cubicBezTo>
                <a:lnTo>
                  <a:pt x="18002" y="15654"/>
                </a:lnTo>
                <a:cubicBezTo>
                  <a:pt x="18002" y="15711"/>
                  <a:pt x="18026" y="15758"/>
                  <a:pt x="18055" y="15758"/>
                </a:cubicBezTo>
                <a:cubicBezTo>
                  <a:pt x="18085" y="15758"/>
                  <a:pt x="18108" y="15711"/>
                  <a:pt x="18108" y="15654"/>
                </a:cubicBezTo>
                <a:lnTo>
                  <a:pt x="18108" y="15434"/>
                </a:lnTo>
                <a:cubicBezTo>
                  <a:pt x="18108" y="15376"/>
                  <a:pt x="18085" y="15331"/>
                  <a:pt x="18055" y="15331"/>
                </a:cubicBezTo>
                <a:close/>
                <a:moveTo>
                  <a:pt x="18905" y="15331"/>
                </a:moveTo>
                <a:cubicBezTo>
                  <a:pt x="18876" y="15331"/>
                  <a:pt x="18852" y="15376"/>
                  <a:pt x="18852" y="15434"/>
                </a:cubicBezTo>
                <a:lnTo>
                  <a:pt x="18852" y="15654"/>
                </a:lnTo>
                <a:cubicBezTo>
                  <a:pt x="18852" y="15711"/>
                  <a:pt x="18876" y="15758"/>
                  <a:pt x="18905" y="15758"/>
                </a:cubicBezTo>
                <a:cubicBezTo>
                  <a:pt x="18934" y="15758"/>
                  <a:pt x="18958" y="15711"/>
                  <a:pt x="18958" y="15654"/>
                </a:cubicBezTo>
                <a:lnTo>
                  <a:pt x="18958" y="15434"/>
                </a:lnTo>
                <a:cubicBezTo>
                  <a:pt x="18958" y="15376"/>
                  <a:pt x="18934" y="15331"/>
                  <a:pt x="18905" y="15331"/>
                </a:cubicBezTo>
                <a:close/>
                <a:moveTo>
                  <a:pt x="19220" y="15331"/>
                </a:moveTo>
                <a:cubicBezTo>
                  <a:pt x="19191" y="15331"/>
                  <a:pt x="19167" y="15376"/>
                  <a:pt x="19167" y="15434"/>
                </a:cubicBezTo>
                <a:lnTo>
                  <a:pt x="19167" y="15654"/>
                </a:lnTo>
                <a:cubicBezTo>
                  <a:pt x="19167" y="15711"/>
                  <a:pt x="19191" y="15758"/>
                  <a:pt x="19220" y="15758"/>
                </a:cubicBezTo>
                <a:cubicBezTo>
                  <a:pt x="19249" y="15758"/>
                  <a:pt x="19273" y="15711"/>
                  <a:pt x="19273" y="15654"/>
                </a:cubicBezTo>
                <a:lnTo>
                  <a:pt x="19273" y="15434"/>
                </a:lnTo>
                <a:cubicBezTo>
                  <a:pt x="19273" y="15376"/>
                  <a:pt x="19249" y="15331"/>
                  <a:pt x="19220" y="15331"/>
                </a:cubicBezTo>
                <a:close/>
                <a:moveTo>
                  <a:pt x="20069" y="15331"/>
                </a:moveTo>
                <a:cubicBezTo>
                  <a:pt x="20040" y="15331"/>
                  <a:pt x="20016" y="15376"/>
                  <a:pt x="20016" y="15434"/>
                </a:cubicBezTo>
                <a:lnTo>
                  <a:pt x="20016" y="15654"/>
                </a:lnTo>
                <a:cubicBezTo>
                  <a:pt x="20016" y="15711"/>
                  <a:pt x="20040" y="15758"/>
                  <a:pt x="20069" y="15758"/>
                </a:cubicBezTo>
                <a:cubicBezTo>
                  <a:pt x="20099" y="15758"/>
                  <a:pt x="20122" y="15711"/>
                  <a:pt x="20122" y="15654"/>
                </a:cubicBezTo>
                <a:lnTo>
                  <a:pt x="20122" y="15434"/>
                </a:lnTo>
                <a:cubicBezTo>
                  <a:pt x="20122" y="15376"/>
                  <a:pt x="20099" y="15331"/>
                  <a:pt x="20069" y="15331"/>
                </a:cubicBezTo>
                <a:close/>
                <a:moveTo>
                  <a:pt x="20384" y="15331"/>
                </a:moveTo>
                <a:cubicBezTo>
                  <a:pt x="20355" y="15331"/>
                  <a:pt x="20331" y="15376"/>
                  <a:pt x="20331" y="15434"/>
                </a:cubicBezTo>
                <a:lnTo>
                  <a:pt x="20331" y="15654"/>
                </a:lnTo>
                <a:cubicBezTo>
                  <a:pt x="20331" y="15711"/>
                  <a:pt x="20355" y="15758"/>
                  <a:pt x="20384" y="15758"/>
                </a:cubicBezTo>
                <a:cubicBezTo>
                  <a:pt x="20413" y="15758"/>
                  <a:pt x="20436" y="15711"/>
                  <a:pt x="20436" y="15654"/>
                </a:cubicBezTo>
                <a:lnTo>
                  <a:pt x="20436" y="15434"/>
                </a:lnTo>
                <a:cubicBezTo>
                  <a:pt x="20436" y="15376"/>
                  <a:pt x="20413" y="15331"/>
                  <a:pt x="20384" y="15331"/>
                </a:cubicBezTo>
                <a:close/>
                <a:moveTo>
                  <a:pt x="21234" y="15331"/>
                </a:moveTo>
                <a:cubicBezTo>
                  <a:pt x="21204" y="15331"/>
                  <a:pt x="21181" y="15376"/>
                  <a:pt x="21181" y="15434"/>
                </a:cubicBezTo>
                <a:lnTo>
                  <a:pt x="21181" y="15654"/>
                </a:lnTo>
                <a:cubicBezTo>
                  <a:pt x="21181" y="15711"/>
                  <a:pt x="21204" y="15758"/>
                  <a:pt x="21234" y="15758"/>
                </a:cubicBezTo>
                <a:cubicBezTo>
                  <a:pt x="21263" y="15758"/>
                  <a:pt x="21285" y="15711"/>
                  <a:pt x="21285" y="15654"/>
                </a:cubicBezTo>
                <a:lnTo>
                  <a:pt x="21285" y="15434"/>
                </a:lnTo>
                <a:cubicBezTo>
                  <a:pt x="21285" y="15376"/>
                  <a:pt x="21263" y="15331"/>
                  <a:pt x="21234" y="15331"/>
                </a:cubicBezTo>
                <a:close/>
                <a:moveTo>
                  <a:pt x="21547" y="15331"/>
                </a:moveTo>
                <a:cubicBezTo>
                  <a:pt x="21518" y="15331"/>
                  <a:pt x="21495" y="15376"/>
                  <a:pt x="21495" y="15434"/>
                </a:cubicBezTo>
                <a:lnTo>
                  <a:pt x="21495" y="15654"/>
                </a:lnTo>
                <a:cubicBezTo>
                  <a:pt x="21495" y="15711"/>
                  <a:pt x="21518" y="15758"/>
                  <a:pt x="21547" y="15758"/>
                </a:cubicBezTo>
                <a:cubicBezTo>
                  <a:pt x="21576" y="15758"/>
                  <a:pt x="21600" y="15711"/>
                  <a:pt x="21600" y="15654"/>
                </a:cubicBezTo>
                <a:lnTo>
                  <a:pt x="21600" y="15434"/>
                </a:lnTo>
                <a:cubicBezTo>
                  <a:pt x="21600" y="15376"/>
                  <a:pt x="21576" y="15331"/>
                  <a:pt x="21547" y="15331"/>
                </a:cubicBezTo>
                <a:close/>
                <a:moveTo>
                  <a:pt x="53" y="16061"/>
                </a:moveTo>
                <a:cubicBezTo>
                  <a:pt x="24" y="16061"/>
                  <a:pt x="0" y="16108"/>
                  <a:pt x="0" y="16166"/>
                </a:cubicBezTo>
                <a:lnTo>
                  <a:pt x="0" y="16384"/>
                </a:lnTo>
                <a:cubicBezTo>
                  <a:pt x="0" y="16441"/>
                  <a:pt x="24" y="16488"/>
                  <a:pt x="53" y="16488"/>
                </a:cubicBezTo>
                <a:cubicBezTo>
                  <a:pt x="82" y="16488"/>
                  <a:pt x="106" y="16441"/>
                  <a:pt x="106" y="16384"/>
                </a:cubicBezTo>
                <a:lnTo>
                  <a:pt x="106" y="16166"/>
                </a:lnTo>
                <a:cubicBezTo>
                  <a:pt x="106" y="16108"/>
                  <a:pt x="82" y="16061"/>
                  <a:pt x="53" y="16061"/>
                </a:cubicBezTo>
                <a:close/>
                <a:moveTo>
                  <a:pt x="367" y="16061"/>
                </a:moveTo>
                <a:cubicBezTo>
                  <a:pt x="338" y="16061"/>
                  <a:pt x="315" y="16108"/>
                  <a:pt x="315" y="16166"/>
                </a:cubicBezTo>
                <a:lnTo>
                  <a:pt x="315" y="16384"/>
                </a:lnTo>
                <a:cubicBezTo>
                  <a:pt x="315" y="16441"/>
                  <a:pt x="338" y="16488"/>
                  <a:pt x="367" y="16488"/>
                </a:cubicBezTo>
                <a:cubicBezTo>
                  <a:pt x="397" y="16488"/>
                  <a:pt x="420" y="16441"/>
                  <a:pt x="420" y="16384"/>
                </a:cubicBezTo>
                <a:lnTo>
                  <a:pt x="420" y="16166"/>
                </a:lnTo>
                <a:cubicBezTo>
                  <a:pt x="420" y="16108"/>
                  <a:pt x="397" y="16061"/>
                  <a:pt x="367" y="16061"/>
                </a:cubicBezTo>
                <a:close/>
                <a:moveTo>
                  <a:pt x="1217" y="16061"/>
                </a:moveTo>
                <a:cubicBezTo>
                  <a:pt x="1188" y="16061"/>
                  <a:pt x="1164" y="16108"/>
                  <a:pt x="1164" y="16166"/>
                </a:cubicBezTo>
                <a:lnTo>
                  <a:pt x="1164" y="16384"/>
                </a:lnTo>
                <a:cubicBezTo>
                  <a:pt x="1164" y="16441"/>
                  <a:pt x="1188" y="16488"/>
                  <a:pt x="1217" y="16488"/>
                </a:cubicBezTo>
                <a:cubicBezTo>
                  <a:pt x="1246" y="16488"/>
                  <a:pt x="1270" y="16441"/>
                  <a:pt x="1270" y="16384"/>
                </a:cubicBezTo>
                <a:lnTo>
                  <a:pt x="1270" y="16166"/>
                </a:lnTo>
                <a:cubicBezTo>
                  <a:pt x="1270" y="16108"/>
                  <a:pt x="1246" y="16061"/>
                  <a:pt x="1217" y="16061"/>
                </a:cubicBezTo>
                <a:close/>
                <a:moveTo>
                  <a:pt x="1532" y="16061"/>
                </a:moveTo>
                <a:cubicBezTo>
                  <a:pt x="1503" y="16061"/>
                  <a:pt x="1479" y="16108"/>
                  <a:pt x="1479" y="16166"/>
                </a:cubicBezTo>
                <a:lnTo>
                  <a:pt x="1479" y="16384"/>
                </a:lnTo>
                <a:cubicBezTo>
                  <a:pt x="1479" y="16441"/>
                  <a:pt x="1503" y="16488"/>
                  <a:pt x="1532" y="16488"/>
                </a:cubicBezTo>
                <a:cubicBezTo>
                  <a:pt x="1561" y="16488"/>
                  <a:pt x="1584" y="16441"/>
                  <a:pt x="1584" y="16384"/>
                </a:cubicBezTo>
                <a:lnTo>
                  <a:pt x="1584" y="16166"/>
                </a:lnTo>
                <a:cubicBezTo>
                  <a:pt x="1584" y="16108"/>
                  <a:pt x="1561" y="16061"/>
                  <a:pt x="1532" y="16061"/>
                </a:cubicBezTo>
                <a:close/>
                <a:moveTo>
                  <a:pt x="2380" y="16061"/>
                </a:moveTo>
                <a:cubicBezTo>
                  <a:pt x="2351" y="16061"/>
                  <a:pt x="2329" y="16108"/>
                  <a:pt x="2329" y="16166"/>
                </a:cubicBezTo>
                <a:lnTo>
                  <a:pt x="2329" y="16384"/>
                </a:lnTo>
                <a:cubicBezTo>
                  <a:pt x="2329" y="16441"/>
                  <a:pt x="2351" y="16488"/>
                  <a:pt x="2380" y="16488"/>
                </a:cubicBezTo>
                <a:cubicBezTo>
                  <a:pt x="2409" y="16488"/>
                  <a:pt x="2433" y="16441"/>
                  <a:pt x="2433" y="16384"/>
                </a:cubicBezTo>
                <a:lnTo>
                  <a:pt x="2433" y="16166"/>
                </a:lnTo>
                <a:cubicBezTo>
                  <a:pt x="2433" y="16108"/>
                  <a:pt x="2409" y="16061"/>
                  <a:pt x="2380" y="16061"/>
                </a:cubicBezTo>
                <a:close/>
                <a:moveTo>
                  <a:pt x="2695" y="16061"/>
                </a:moveTo>
                <a:cubicBezTo>
                  <a:pt x="2666" y="16061"/>
                  <a:pt x="2643" y="16108"/>
                  <a:pt x="2643" y="16166"/>
                </a:cubicBezTo>
                <a:lnTo>
                  <a:pt x="2643" y="16384"/>
                </a:lnTo>
                <a:cubicBezTo>
                  <a:pt x="2643" y="16441"/>
                  <a:pt x="2666" y="16488"/>
                  <a:pt x="2695" y="16488"/>
                </a:cubicBezTo>
                <a:cubicBezTo>
                  <a:pt x="2724" y="16488"/>
                  <a:pt x="2748" y="16441"/>
                  <a:pt x="2748" y="16384"/>
                </a:cubicBezTo>
                <a:lnTo>
                  <a:pt x="2748" y="16166"/>
                </a:lnTo>
                <a:cubicBezTo>
                  <a:pt x="2748" y="16108"/>
                  <a:pt x="2724" y="16061"/>
                  <a:pt x="2695" y="16061"/>
                </a:cubicBezTo>
                <a:close/>
                <a:moveTo>
                  <a:pt x="3545" y="16061"/>
                </a:moveTo>
                <a:cubicBezTo>
                  <a:pt x="3516" y="16061"/>
                  <a:pt x="3492" y="16108"/>
                  <a:pt x="3492" y="16166"/>
                </a:cubicBezTo>
                <a:lnTo>
                  <a:pt x="3492" y="16384"/>
                </a:lnTo>
                <a:cubicBezTo>
                  <a:pt x="3492" y="16441"/>
                  <a:pt x="3516" y="16488"/>
                  <a:pt x="3545" y="16488"/>
                </a:cubicBezTo>
                <a:cubicBezTo>
                  <a:pt x="3574" y="16488"/>
                  <a:pt x="3598" y="16441"/>
                  <a:pt x="3598" y="16384"/>
                </a:cubicBezTo>
                <a:lnTo>
                  <a:pt x="3598" y="16166"/>
                </a:lnTo>
                <a:cubicBezTo>
                  <a:pt x="3598" y="16108"/>
                  <a:pt x="3574" y="16061"/>
                  <a:pt x="3545" y="16061"/>
                </a:cubicBezTo>
                <a:close/>
                <a:moveTo>
                  <a:pt x="3859" y="16061"/>
                </a:moveTo>
                <a:cubicBezTo>
                  <a:pt x="3830" y="16061"/>
                  <a:pt x="3806" y="16108"/>
                  <a:pt x="3806" y="16166"/>
                </a:cubicBezTo>
                <a:lnTo>
                  <a:pt x="3806" y="16384"/>
                </a:lnTo>
                <a:cubicBezTo>
                  <a:pt x="3806" y="16441"/>
                  <a:pt x="3830" y="16488"/>
                  <a:pt x="3859" y="16488"/>
                </a:cubicBezTo>
                <a:cubicBezTo>
                  <a:pt x="3888" y="16488"/>
                  <a:pt x="3912" y="16441"/>
                  <a:pt x="3912" y="16384"/>
                </a:cubicBezTo>
                <a:lnTo>
                  <a:pt x="3912" y="16166"/>
                </a:lnTo>
                <a:cubicBezTo>
                  <a:pt x="3912" y="16108"/>
                  <a:pt x="3888" y="16061"/>
                  <a:pt x="3859" y="16061"/>
                </a:cubicBezTo>
                <a:close/>
                <a:moveTo>
                  <a:pt x="4709" y="16061"/>
                </a:moveTo>
                <a:cubicBezTo>
                  <a:pt x="4680" y="16061"/>
                  <a:pt x="4656" y="16108"/>
                  <a:pt x="4656" y="16166"/>
                </a:cubicBezTo>
                <a:lnTo>
                  <a:pt x="4656" y="16384"/>
                </a:lnTo>
                <a:cubicBezTo>
                  <a:pt x="4656" y="16441"/>
                  <a:pt x="4680" y="16488"/>
                  <a:pt x="4709" y="16488"/>
                </a:cubicBezTo>
                <a:cubicBezTo>
                  <a:pt x="4738" y="16488"/>
                  <a:pt x="4762" y="16441"/>
                  <a:pt x="4762" y="16384"/>
                </a:cubicBezTo>
                <a:lnTo>
                  <a:pt x="4762" y="16166"/>
                </a:lnTo>
                <a:cubicBezTo>
                  <a:pt x="4762" y="16108"/>
                  <a:pt x="4738" y="16061"/>
                  <a:pt x="4709" y="16061"/>
                </a:cubicBezTo>
                <a:close/>
                <a:moveTo>
                  <a:pt x="5023" y="16061"/>
                </a:moveTo>
                <a:cubicBezTo>
                  <a:pt x="4994" y="16061"/>
                  <a:pt x="4970" y="16108"/>
                  <a:pt x="4970" y="16166"/>
                </a:cubicBezTo>
                <a:lnTo>
                  <a:pt x="4970" y="16384"/>
                </a:lnTo>
                <a:cubicBezTo>
                  <a:pt x="4970" y="16441"/>
                  <a:pt x="4994" y="16488"/>
                  <a:pt x="5023" y="16488"/>
                </a:cubicBezTo>
                <a:cubicBezTo>
                  <a:pt x="5053" y="16488"/>
                  <a:pt x="5076" y="16441"/>
                  <a:pt x="5076" y="16384"/>
                </a:cubicBezTo>
                <a:lnTo>
                  <a:pt x="5076" y="16166"/>
                </a:lnTo>
                <a:cubicBezTo>
                  <a:pt x="5076" y="16108"/>
                  <a:pt x="5053" y="16061"/>
                  <a:pt x="5023" y="16061"/>
                </a:cubicBezTo>
                <a:close/>
                <a:moveTo>
                  <a:pt x="5873" y="16061"/>
                </a:moveTo>
                <a:cubicBezTo>
                  <a:pt x="5844" y="16061"/>
                  <a:pt x="5820" y="16108"/>
                  <a:pt x="5820" y="16166"/>
                </a:cubicBezTo>
                <a:lnTo>
                  <a:pt x="5820" y="16384"/>
                </a:lnTo>
                <a:cubicBezTo>
                  <a:pt x="5820" y="16441"/>
                  <a:pt x="5844" y="16488"/>
                  <a:pt x="5873" y="16488"/>
                </a:cubicBezTo>
                <a:cubicBezTo>
                  <a:pt x="5902" y="16488"/>
                  <a:pt x="5926" y="16441"/>
                  <a:pt x="5926" y="16384"/>
                </a:cubicBezTo>
                <a:lnTo>
                  <a:pt x="5926" y="16166"/>
                </a:lnTo>
                <a:cubicBezTo>
                  <a:pt x="5926" y="16108"/>
                  <a:pt x="5902" y="16061"/>
                  <a:pt x="5873" y="16061"/>
                </a:cubicBezTo>
                <a:close/>
                <a:moveTo>
                  <a:pt x="6188" y="16061"/>
                </a:moveTo>
                <a:cubicBezTo>
                  <a:pt x="6159" y="16061"/>
                  <a:pt x="6135" y="16108"/>
                  <a:pt x="6135" y="16166"/>
                </a:cubicBezTo>
                <a:lnTo>
                  <a:pt x="6135" y="16384"/>
                </a:lnTo>
                <a:cubicBezTo>
                  <a:pt x="6135" y="16441"/>
                  <a:pt x="6159" y="16488"/>
                  <a:pt x="6188" y="16488"/>
                </a:cubicBezTo>
                <a:cubicBezTo>
                  <a:pt x="6217" y="16488"/>
                  <a:pt x="6240" y="16441"/>
                  <a:pt x="6240" y="16384"/>
                </a:cubicBezTo>
                <a:lnTo>
                  <a:pt x="6240" y="16166"/>
                </a:lnTo>
                <a:cubicBezTo>
                  <a:pt x="6240" y="16108"/>
                  <a:pt x="6217" y="16061"/>
                  <a:pt x="6188" y="16061"/>
                </a:cubicBezTo>
                <a:close/>
                <a:moveTo>
                  <a:pt x="7036" y="16061"/>
                </a:moveTo>
                <a:cubicBezTo>
                  <a:pt x="7007" y="16061"/>
                  <a:pt x="6984" y="16108"/>
                  <a:pt x="6984" y="16166"/>
                </a:cubicBezTo>
                <a:lnTo>
                  <a:pt x="6984" y="16384"/>
                </a:lnTo>
                <a:cubicBezTo>
                  <a:pt x="6984" y="16441"/>
                  <a:pt x="7007" y="16488"/>
                  <a:pt x="7036" y="16488"/>
                </a:cubicBezTo>
                <a:cubicBezTo>
                  <a:pt x="7065" y="16488"/>
                  <a:pt x="7089" y="16441"/>
                  <a:pt x="7089" y="16384"/>
                </a:cubicBezTo>
                <a:lnTo>
                  <a:pt x="7089" y="16166"/>
                </a:lnTo>
                <a:cubicBezTo>
                  <a:pt x="7089" y="16108"/>
                  <a:pt x="7065" y="16061"/>
                  <a:pt x="7036" y="16061"/>
                </a:cubicBezTo>
                <a:close/>
                <a:moveTo>
                  <a:pt x="7351" y="16061"/>
                </a:moveTo>
                <a:cubicBezTo>
                  <a:pt x="7322" y="16061"/>
                  <a:pt x="7299" y="16108"/>
                  <a:pt x="7299" y="16166"/>
                </a:cubicBezTo>
                <a:lnTo>
                  <a:pt x="7299" y="16384"/>
                </a:lnTo>
                <a:cubicBezTo>
                  <a:pt x="7299" y="16441"/>
                  <a:pt x="7322" y="16488"/>
                  <a:pt x="7351" y="16488"/>
                </a:cubicBezTo>
                <a:cubicBezTo>
                  <a:pt x="7380" y="16488"/>
                  <a:pt x="7404" y="16441"/>
                  <a:pt x="7404" y="16384"/>
                </a:cubicBezTo>
                <a:lnTo>
                  <a:pt x="7404" y="16166"/>
                </a:lnTo>
                <a:cubicBezTo>
                  <a:pt x="7404" y="16108"/>
                  <a:pt x="7380" y="16061"/>
                  <a:pt x="7351" y="16061"/>
                </a:cubicBezTo>
                <a:close/>
                <a:moveTo>
                  <a:pt x="8201" y="16061"/>
                </a:moveTo>
                <a:cubicBezTo>
                  <a:pt x="8171" y="16061"/>
                  <a:pt x="8148" y="16108"/>
                  <a:pt x="8148" y="16166"/>
                </a:cubicBezTo>
                <a:lnTo>
                  <a:pt x="8148" y="16384"/>
                </a:lnTo>
                <a:cubicBezTo>
                  <a:pt x="8148" y="16441"/>
                  <a:pt x="8171" y="16488"/>
                  <a:pt x="8201" y="16488"/>
                </a:cubicBezTo>
                <a:cubicBezTo>
                  <a:pt x="8230" y="16488"/>
                  <a:pt x="8254" y="16441"/>
                  <a:pt x="8254" y="16384"/>
                </a:cubicBezTo>
                <a:lnTo>
                  <a:pt x="8254" y="16166"/>
                </a:lnTo>
                <a:cubicBezTo>
                  <a:pt x="8254" y="16108"/>
                  <a:pt x="8230" y="16061"/>
                  <a:pt x="8201" y="16061"/>
                </a:cubicBezTo>
                <a:close/>
                <a:moveTo>
                  <a:pt x="8515" y="16061"/>
                </a:moveTo>
                <a:cubicBezTo>
                  <a:pt x="8486" y="16061"/>
                  <a:pt x="8462" y="16108"/>
                  <a:pt x="8462" y="16166"/>
                </a:cubicBezTo>
                <a:lnTo>
                  <a:pt x="8462" y="16384"/>
                </a:lnTo>
                <a:cubicBezTo>
                  <a:pt x="8462" y="16441"/>
                  <a:pt x="8486" y="16488"/>
                  <a:pt x="8515" y="16488"/>
                </a:cubicBezTo>
                <a:cubicBezTo>
                  <a:pt x="8544" y="16488"/>
                  <a:pt x="8568" y="16441"/>
                  <a:pt x="8568" y="16384"/>
                </a:cubicBezTo>
                <a:lnTo>
                  <a:pt x="8568" y="16166"/>
                </a:lnTo>
                <a:cubicBezTo>
                  <a:pt x="8568" y="16108"/>
                  <a:pt x="8544" y="16061"/>
                  <a:pt x="8515" y="16061"/>
                </a:cubicBezTo>
                <a:close/>
                <a:moveTo>
                  <a:pt x="9365" y="16061"/>
                </a:moveTo>
                <a:cubicBezTo>
                  <a:pt x="9336" y="16061"/>
                  <a:pt x="9312" y="16108"/>
                  <a:pt x="9312" y="16166"/>
                </a:cubicBezTo>
                <a:lnTo>
                  <a:pt x="9312" y="16384"/>
                </a:lnTo>
                <a:cubicBezTo>
                  <a:pt x="9312" y="16441"/>
                  <a:pt x="9336" y="16488"/>
                  <a:pt x="9365" y="16488"/>
                </a:cubicBezTo>
                <a:cubicBezTo>
                  <a:pt x="9394" y="16488"/>
                  <a:pt x="9418" y="16441"/>
                  <a:pt x="9418" y="16384"/>
                </a:cubicBezTo>
                <a:lnTo>
                  <a:pt x="9418" y="16166"/>
                </a:lnTo>
                <a:cubicBezTo>
                  <a:pt x="9418" y="16108"/>
                  <a:pt x="9394" y="16061"/>
                  <a:pt x="9365" y="16061"/>
                </a:cubicBezTo>
                <a:close/>
                <a:moveTo>
                  <a:pt x="9679" y="16061"/>
                </a:moveTo>
                <a:cubicBezTo>
                  <a:pt x="9650" y="16061"/>
                  <a:pt x="9626" y="16108"/>
                  <a:pt x="9626" y="16166"/>
                </a:cubicBezTo>
                <a:lnTo>
                  <a:pt x="9626" y="16384"/>
                </a:lnTo>
                <a:cubicBezTo>
                  <a:pt x="9626" y="16441"/>
                  <a:pt x="9650" y="16488"/>
                  <a:pt x="9679" y="16488"/>
                </a:cubicBezTo>
                <a:cubicBezTo>
                  <a:pt x="9708" y="16488"/>
                  <a:pt x="9732" y="16441"/>
                  <a:pt x="9732" y="16384"/>
                </a:cubicBezTo>
                <a:lnTo>
                  <a:pt x="9732" y="16166"/>
                </a:lnTo>
                <a:cubicBezTo>
                  <a:pt x="9732" y="16108"/>
                  <a:pt x="9708" y="16061"/>
                  <a:pt x="9679" y="16061"/>
                </a:cubicBezTo>
                <a:close/>
                <a:moveTo>
                  <a:pt x="10529" y="16061"/>
                </a:moveTo>
                <a:cubicBezTo>
                  <a:pt x="10500" y="16061"/>
                  <a:pt x="10476" y="16108"/>
                  <a:pt x="10476" y="16166"/>
                </a:cubicBezTo>
                <a:lnTo>
                  <a:pt x="10476" y="16384"/>
                </a:lnTo>
                <a:cubicBezTo>
                  <a:pt x="10476" y="16441"/>
                  <a:pt x="10500" y="16488"/>
                  <a:pt x="10529" y="16488"/>
                </a:cubicBezTo>
                <a:cubicBezTo>
                  <a:pt x="10558" y="16488"/>
                  <a:pt x="10582" y="16441"/>
                  <a:pt x="10582" y="16384"/>
                </a:cubicBezTo>
                <a:lnTo>
                  <a:pt x="10582" y="16166"/>
                </a:lnTo>
                <a:cubicBezTo>
                  <a:pt x="10582" y="16108"/>
                  <a:pt x="10558" y="16061"/>
                  <a:pt x="10529" y="16061"/>
                </a:cubicBezTo>
                <a:close/>
                <a:moveTo>
                  <a:pt x="10844" y="16061"/>
                </a:moveTo>
                <a:cubicBezTo>
                  <a:pt x="10814" y="16061"/>
                  <a:pt x="10791" y="16108"/>
                  <a:pt x="10791" y="16166"/>
                </a:cubicBezTo>
                <a:lnTo>
                  <a:pt x="10791" y="16384"/>
                </a:lnTo>
                <a:cubicBezTo>
                  <a:pt x="10791" y="16441"/>
                  <a:pt x="10814" y="16488"/>
                  <a:pt x="10844" y="16488"/>
                </a:cubicBezTo>
                <a:cubicBezTo>
                  <a:pt x="10873" y="16488"/>
                  <a:pt x="10895" y="16441"/>
                  <a:pt x="10895" y="16384"/>
                </a:cubicBezTo>
                <a:lnTo>
                  <a:pt x="10895" y="16166"/>
                </a:lnTo>
                <a:cubicBezTo>
                  <a:pt x="10895" y="16108"/>
                  <a:pt x="10873" y="16061"/>
                  <a:pt x="10844" y="16061"/>
                </a:cubicBezTo>
                <a:close/>
                <a:moveTo>
                  <a:pt x="11692" y="16061"/>
                </a:moveTo>
                <a:cubicBezTo>
                  <a:pt x="11663" y="16061"/>
                  <a:pt x="11640" y="16108"/>
                  <a:pt x="11640" y="16166"/>
                </a:cubicBezTo>
                <a:lnTo>
                  <a:pt x="11640" y="16384"/>
                </a:lnTo>
                <a:cubicBezTo>
                  <a:pt x="11640" y="16441"/>
                  <a:pt x="11663" y="16488"/>
                  <a:pt x="11692" y="16488"/>
                </a:cubicBezTo>
                <a:cubicBezTo>
                  <a:pt x="11721" y="16488"/>
                  <a:pt x="11745" y="16441"/>
                  <a:pt x="11745" y="16384"/>
                </a:cubicBezTo>
                <a:lnTo>
                  <a:pt x="11745" y="16166"/>
                </a:lnTo>
                <a:cubicBezTo>
                  <a:pt x="11745" y="16108"/>
                  <a:pt x="11721" y="16061"/>
                  <a:pt x="11692" y="16061"/>
                </a:cubicBezTo>
                <a:close/>
                <a:moveTo>
                  <a:pt x="12007" y="16061"/>
                </a:moveTo>
                <a:cubicBezTo>
                  <a:pt x="11978" y="16061"/>
                  <a:pt x="11955" y="16108"/>
                  <a:pt x="11955" y="16166"/>
                </a:cubicBezTo>
                <a:lnTo>
                  <a:pt x="11955" y="16384"/>
                </a:lnTo>
                <a:cubicBezTo>
                  <a:pt x="11955" y="16441"/>
                  <a:pt x="11978" y="16488"/>
                  <a:pt x="12007" y="16488"/>
                </a:cubicBezTo>
                <a:cubicBezTo>
                  <a:pt x="12036" y="16488"/>
                  <a:pt x="12060" y="16441"/>
                  <a:pt x="12060" y="16384"/>
                </a:cubicBezTo>
                <a:lnTo>
                  <a:pt x="12060" y="16166"/>
                </a:lnTo>
                <a:cubicBezTo>
                  <a:pt x="12060" y="16108"/>
                  <a:pt x="12036" y="16061"/>
                  <a:pt x="12007" y="16061"/>
                </a:cubicBezTo>
                <a:close/>
                <a:moveTo>
                  <a:pt x="12856" y="16061"/>
                </a:moveTo>
                <a:cubicBezTo>
                  <a:pt x="12827" y="16061"/>
                  <a:pt x="12804" y="16108"/>
                  <a:pt x="12804" y="16166"/>
                </a:cubicBezTo>
                <a:lnTo>
                  <a:pt x="12804" y="16384"/>
                </a:lnTo>
                <a:cubicBezTo>
                  <a:pt x="12804" y="16441"/>
                  <a:pt x="12827" y="16488"/>
                  <a:pt x="12856" y="16488"/>
                </a:cubicBezTo>
                <a:cubicBezTo>
                  <a:pt x="12886" y="16488"/>
                  <a:pt x="12909" y="16441"/>
                  <a:pt x="12909" y="16384"/>
                </a:cubicBezTo>
                <a:lnTo>
                  <a:pt x="12909" y="16166"/>
                </a:lnTo>
                <a:cubicBezTo>
                  <a:pt x="12909" y="16108"/>
                  <a:pt x="12886" y="16061"/>
                  <a:pt x="12856" y="16061"/>
                </a:cubicBezTo>
                <a:close/>
                <a:moveTo>
                  <a:pt x="13171" y="16061"/>
                </a:moveTo>
                <a:cubicBezTo>
                  <a:pt x="13142" y="16061"/>
                  <a:pt x="13118" y="16108"/>
                  <a:pt x="13118" y="16166"/>
                </a:cubicBezTo>
                <a:lnTo>
                  <a:pt x="13118" y="16384"/>
                </a:lnTo>
                <a:cubicBezTo>
                  <a:pt x="13118" y="16441"/>
                  <a:pt x="13142" y="16488"/>
                  <a:pt x="13171" y="16488"/>
                </a:cubicBezTo>
                <a:cubicBezTo>
                  <a:pt x="13200" y="16488"/>
                  <a:pt x="13224" y="16441"/>
                  <a:pt x="13224" y="16384"/>
                </a:cubicBezTo>
                <a:lnTo>
                  <a:pt x="13224" y="16166"/>
                </a:lnTo>
                <a:cubicBezTo>
                  <a:pt x="13224" y="16108"/>
                  <a:pt x="13200" y="16061"/>
                  <a:pt x="13171" y="16061"/>
                </a:cubicBezTo>
                <a:close/>
                <a:moveTo>
                  <a:pt x="14021" y="16061"/>
                </a:moveTo>
                <a:cubicBezTo>
                  <a:pt x="13992" y="16061"/>
                  <a:pt x="13968" y="16108"/>
                  <a:pt x="13968" y="16166"/>
                </a:cubicBezTo>
                <a:lnTo>
                  <a:pt x="13968" y="16384"/>
                </a:lnTo>
                <a:cubicBezTo>
                  <a:pt x="13968" y="16441"/>
                  <a:pt x="13992" y="16488"/>
                  <a:pt x="14021" y="16488"/>
                </a:cubicBezTo>
                <a:cubicBezTo>
                  <a:pt x="14050" y="16488"/>
                  <a:pt x="14074" y="16441"/>
                  <a:pt x="14074" y="16384"/>
                </a:cubicBezTo>
                <a:lnTo>
                  <a:pt x="14074" y="16166"/>
                </a:lnTo>
                <a:cubicBezTo>
                  <a:pt x="14074" y="16108"/>
                  <a:pt x="14050" y="16061"/>
                  <a:pt x="14021" y="16061"/>
                </a:cubicBezTo>
                <a:close/>
                <a:moveTo>
                  <a:pt x="14335" y="16061"/>
                </a:moveTo>
                <a:cubicBezTo>
                  <a:pt x="14306" y="16061"/>
                  <a:pt x="14282" y="16108"/>
                  <a:pt x="14282" y="16166"/>
                </a:cubicBezTo>
                <a:lnTo>
                  <a:pt x="14282" y="16384"/>
                </a:lnTo>
                <a:cubicBezTo>
                  <a:pt x="14282" y="16441"/>
                  <a:pt x="14306" y="16488"/>
                  <a:pt x="14335" y="16488"/>
                </a:cubicBezTo>
                <a:cubicBezTo>
                  <a:pt x="14364" y="16488"/>
                  <a:pt x="14388" y="16441"/>
                  <a:pt x="14388" y="16384"/>
                </a:cubicBezTo>
                <a:lnTo>
                  <a:pt x="14388" y="16166"/>
                </a:lnTo>
                <a:cubicBezTo>
                  <a:pt x="14388" y="16108"/>
                  <a:pt x="14364" y="16061"/>
                  <a:pt x="14335" y="16061"/>
                </a:cubicBezTo>
                <a:close/>
                <a:moveTo>
                  <a:pt x="15185" y="16061"/>
                </a:moveTo>
                <a:cubicBezTo>
                  <a:pt x="15156" y="16061"/>
                  <a:pt x="15132" y="16108"/>
                  <a:pt x="15132" y="16166"/>
                </a:cubicBezTo>
                <a:lnTo>
                  <a:pt x="15132" y="16384"/>
                </a:lnTo>
                <a:cubicBezTo>
                  <a:pt x="15132" y="16441"/>
                  <a:pt x="15156" y="16488"/>
                  <a:pt x="15185" y="16488"/>
                </a:cubicBezTo>
                <a:cubicBezTo>
                  <a:pt x="15214" y="16488"/>
                  <a:pt x="15237" y="16441"/>
                  <a:pt x="15237" y="16384"/>
                </a:cubicBezTo>
                <a:lnTo>
                  <a:pt x="15237" y="16166"/>
                </a:lnTo>
                <a:cubicBezTo>
                  <a:pt x="15237" y="16108"/>
                  <a:pt x="15214" y="16061"/>
                  <a:pt x="15185" y="16061"/>
                </a:cubicBezTo>
                <a:close/>
                <a:moveTo>
                  <a:pt x="15500" y="16061"/>
                </a:moveTo>
                <a:cubicBezTo>
                  <a:pt x="15470" y="16061"/>
                  <a:pt x="15447" y="16108"/>
                  <a:pt x="15447" y="16166"/>
                </a:cubicBezTo>
                <a:lnTo>
                  <a:pt x="15447" y="16384"/>
                </a:lnTo>
                <a:cubicBezTo>
                  <a:pt x="15447" y="16441"/>
                  <a:pt x="15470" y="16488"/>
                  <a:pt x="15500" y="16488"/>
                </a:cubicBezTo>
                <a:cubicBezTo>
                  <a:pt x="15529" y="16488"/>
                  <a:pt x="15551" y="16441"/>
                  <a:pt x="15551" y="16384"/>
                </a:cubicBezTo>
                <a:lnTo>
                  <a:pt x="15551" y="16166"/>
                </a:lnTo>
                <a:cubicBezTo>
                  <a:pt x="15551" y="16108"/>
                  <a:pt x="15529" y="16061"/>
                  <a:pt x="15500" y="16061"/>
                </a:cubicBezTo>
                <a:close/>
                <a:moveTo>
                  <a:pt x="16349" y="16061"/>
                </a:moveTo>
                <a:cubicBezTo>
                  <a:pt x="16320" y="16061"/>
                  <a:pt x="16296" y="16108"/>
                  <a:pt x="16296" y="16166"/>
                </a:cubicBezTo>
                <a:lnTo>
                  <a:pt x="16296" y="16384"/>
                </a:lnTo>
                <a:cubicBezTo>
                  <a:pt x="16296" y="16441"/>
                  <a:pt x="16320" y="16488"/>
                  <a:pt x="16349" y="16488"/>
                </a:cubicBezTo>
                <a:cubicBezTo>
                  <a:pt x="16378" y="16488"/>
                  <a:pt x="16401" y="16441"/>
                  <a:pt x="16401" y="16384"/>
                </a:cubicBezTo>
                <a:lnTo>
                  <a:pt x="16401" y="16166"/>
                </a:lnTo>
                <a:cubicBezTo>
                  <a:pt x="16401" y="16108"/>
                  <a:pt x="16378" y="16061"/>
                  <a:pt x="16349" y="16061"/>
                </a:cubicBezTo>
                <a:close/>
                <a:moveTo>
                  <a:pt x="16663" y="16061"/>
                </a:moveTo>
                <a:cubicBezTo>
                  <a:pt x="16634" y="16061"/>
                  <a:pt x="16611" y="16108"/>
                  <a:pt x="16611" y="16166"/>
                </a:cubicBezTo>
                <a:lnTo>
                  <a:pt x="16611" y="16384"/>
                </a:lnTo>
                <a:cubicBezTo>
                  <a:pt x="16611" y="16441"/>
                  <a:pt x="16634" y="16488"/>
                  <a:pt x="16663" y="16488"/>
                </a:cubicBezTo>
                <a:cubicBezTo>
                  <a:pt x="16692" y="16488"/>
                  <a:pt x="16716" y="16441"/>
                  <a:pt x="16716" y="16384"/>
                </a:cubicBezTo>
                <a:lnTo>
                  <a:pt x="16716" y="16166"/>
                </a:lnTo>
                <a:cubicBezTo>
                  <a:pt x="16716" y="16108"/>
                  <a:pt x="16692" y="16061"/>
                  <a:pt x="16663" y="16061"/>
                </a:cubicBezTo>
                <a:close/>
                <a:moveTo>
                  <a:pt x="17512" y="16061"/>
                </a:moveTo>
                <a:cubicBezTo>
                  <a:pt x="17483" y="16061"/>
                  <a:pt x="17459" y="16108"/>
                  <a:pt x="17459" y="16166"/>
                </a:cubicBezTo>
                <a:lnTo>
                  <a:pt x="17459" y="16384"/>
                </a:lnTo>
                <a:cubicBezTo>
                  <a:pt x="17459" y="16441"/>
                  <a:pt x="17483" y="16488"/>
                  <a:pt x="17512" y="16488"/>
                </a:cubicBezTo>
                <a:cubicBezTo>
                  <a:pt x="17541" y="16488"/>
                  <a:pt x="17565" y="16441"/>
                  <a:pt x="17565" y="16384"/>
                </a:cubicBezTo>
                <a:lnTo>
                  <a:pt x="17565" y="16166"/>
                </a:lnTo>
                <a:cubicBezTo>
                  <a:pt x="17565" y="16108"/>
                  <a:pt x="17541" y="16061"/>
                  <a:pt x="17512" y="16061"/>
                </a:cubicBezTo>
                <a:close/>
                <a:moveTo>
                  <a:pt x="17827" y="16061"/>
                </a:moveTo>
                <a:cubicBezTo>
                  <a:pt x="17798" y="16061"/>
                  <a:pt x="17774" y="16108"/>
                  <a:pt x="17774" y="16166"/>
                </a:cubicBezTo>
                <a:lnTo>
                  <a:pt x="17774" y="16384"/>
                </a:lnTo>
                <a:cubicBezTo>
                  <a:pt x="17774" y="16441"/>
                  <a:pt x="17798" y="16488"/>
                  <a:pt x="17827" y="16488"/>
                </a:cubicBezTo>
                <a:cubicBezTo>
                  <a:pt x="17856" y="16488"/>
                  <a:pt x="17880" y="16441"/>
                  <a:pt x="17880" y="16384"/>
                </a:cubicBezTo>
                <a:lnTo>
                  <a:pt x="17880" y="16166"/>
                </a:lnTo>
                <a:cubicBezTo>
                  <a:pt x="17880" y="16108"/>
                  <a:pt x="17856" y="16061"/>
                  <a:pt x="17827" y="16061"/>
                </a:cubicBezTo>
                <a:close/>
                <a:moveTo>
                  <a:pt x="18677" y="16061"/>
                </a:moveTo>
                <a:cubicBezTo>
                  <a:pt x="18648" y="16061"/>
                  <a:pt x="18624" y="16108"/>
                  <a:pt x="18624" y="16166"/>
                </a:cubicBezTo>
                <a:lnTo>
                  <a:pt x="18624" y="16384"/>
                </a:lnTo>
                <a:cubicBezTo>
                  <a:pt x="18624" y="16441"/>
                  <a:pt x="18648" y="16488"/>
                  <a:pt x="18677" y="16488"/>
                </a:cubicBezTo>
                <a:cubicBezTo>
                  <a:pt x="18706" y="16488"/>
                  <a:pt x="18730" y="16441"/>
                  <a:pt x="18730" y="16384"/>
                </a:cubicBezTo>
                <a:lnTo>
                  <a:pt x="18730" y="16166"/>
                </a:lnTo>
                <a:cubicBezTo>
                  <a:pt x="18730" y="16108"/>
                  <a:pt x="18706" y="16061"/>
                  <a:pt x="18677" y="16061"/>
                </a:cubicBezTo>
                <a:close/>
                <a:moveTo>
                  <a:pt x="18991" y="16061"/>
                </a:moveTo>
                <a:cubicBezTo>
                  <a:pt x="18962" y="16061"/>
                  <a:pt x="18938" y="16108"/>
                  <a:pt x="18938" y="16166"/>
                </a:cubicBezTo>
                <a:lnTo>
                  <a:pt x="18938" y="16384"/>
                </a:lnTo>
                <a:cubicBezTo>
                  <a:pt x="18938" y="16441"/>
                  <a:pt x="18962" y="16488"/>
                  <a:pt x="18991" y="16488"/>
                </a:cubicBezTo>
                <a:cubicBezTo>
                  <a:pt x="19020" y="16488"/>
                  <a:pt x="19044" y="16441"/>
                  <a:pt x="19044" y="16384"/>
                </a:cubicBezTo>
                <a:lnTo>
                  <a:pt x="19044" y="16166"/>
                </a:lnTo>
                <a:cubicBezTo>
                  <a:pt x="19044" y="16108"/>
                  <a:pt x="19020" y="16061"/>
                  <a:pt x="18991" y="16061"/>
                </a:cubicBezTo>
                <a:close/>
                <a:moveTo>
                  <a:pt x="19841" y="16061"/>
                </a:moveTo>
                <a:cubicBezTo>
                  <a:pt x="19812" y="16061"/>
                  <a:pt x="19788" y="16108"/>
                  <a:pt x="19788" y="16166"/>
                </a:cubicBezTo>
                <a:lnTo>
                  <a:pt x="19788" y="16384"/>
                </a:lnTo>
                <a:cubicBezTo>
                  <a:pt x="19788" y="16441"/>
                  <a:pt x="19812" y="16488"/>
                  <a:pt x="19841" y="16488"/>
                </a:cubicBezTo>
                <a:cubicBezTo>
                  <a:pt x="19870" y="16488"/>
                  <a:pt x="19894" y="16441"/>
                  <a:pt x="19894" y="16384"/>
                </a:cubicBezTo>
                <a:lnTo>
                  <a:pt x="19894" y="16166"/>
                </a:lnTo>
                <a:cubicBezTo>
                  <a:pt x="19894" y="16108"/>
                  <a:pt x="19870" y="16061"/>
                  <a:pt x="19841" y="16061"/>
                </a:cubicBezTo>
                <a:close/>
                <a:moveTo>
                  <a:pt x="20155" y="16061"/>
                </a:moveTo>
                <a:cubicBezTo>
                  <a:pt x="20126" y="16061"/>
                  <a:pt x="20102" y="16108"/>
                  <a:pt x="20102" y="16166"/>
                </a:cubicBezTo>
                <a:lnTo>
                  <a:pt x="20102" y="16384"/>
                </a:lnTo>
                <a:cubicBezTo>
                  <a:pt x="20102" y="16441"/>
                  <a:pt x="20126" y="16488"/>
                  <a:pt x="20155" y="16488"/>
                </a:cubicBezTo>
                <a:cubicBezTo>
                  <a:pt x="20184" y="16488"/>
                  <a:pt x="20207" y="16441"/>
                  <a:pt x="20207" y="16384"/>
                </a:cubicBezTo>
                <a:lnTo>
                  <a:pt x="20207" y="16166"/>
                </a:lnTo>
                <a:cubicBezTo>
                  <a:pt x="20207" y="16108"/>
                  <a:pt x="20184" y="16061"/>
                  <a:pt x="20155" y="16061"/>
                </a:cubicBezTo>
                <a:close/>
                <a:moveTo>
                  <a:pt x="21004" y="16061"/>
                </a:moveTo>
                <a:cubicBezTo>
                  <a:pt x="20975" y="16061"/>
                  <a:pt x="20952" y="16108"/>
                  <a:pt x="20952" y="16166"/>
                </a:cubicBezTo>
                <a:lnTo>
                  <a:pt x="20952" y="16384"/>
                </a:lnTo>
                <a:cubicBezTo>
                  <a:pt x="20952" y="16441"/>
                  <a:pt x="20975" y="16488"/>
                  <a:pt x="21004" y="16488"/>
                </a:cubicBezTo>
                <a:cubicBezTo>
                  <a:pt x="21033" y="16488"/>
                  <a:pt x="21057" y="16441"/>
                  <a:pt x="21057" y="16384"/>
                </a:cubicBezTo>
                <a:lnTo>
                  <a:pt x="21057" y="16166"/>
                </a:lnTo>
                <a:cubicBezTo>
                  <a:pt x="21057" y="16108"/>
                  <a:pt x="21033" y="16061"/>
                  <a:pt x="21004" y="16061"/>
                </a:cubicBezTo>
                <a:close/>
                <a:moveTo>
                  <a:pt x="21319" y="16061"/>
                </a:moveTo>
                <a:cubicBezTo>
                  <a:pt x="21289" y="16061"/>
                  <a:pt x="21267" y="16108"/>
                  <a:pt x="21267" y="16166"/>
                </a:cubicBezTo>
                <a:lnTo>
                  <a:pt x="21267" y="16384"/>
                </a:lnTo>
                <a:cubicBezTo>
                  <a:pt x="21267" y="16441"/>
                  <a:pt x="21289" y="16488"/>
                  <a:pt x="21319" y="16488"/>
                </a:cubicBezTo>
                <a:cubicBezTo>
                  <a:pt x="21348" y="16488"/>
                  <a:pt x="21372" y="16441"/>
                  <a:pt x="21372" y="16384"/>
                </a:cubicBezTo>
                <a:lnTo>
                  <a:pt x="21372" y="16166"/>
                </a:lnTo>
                <a:cubicBezTo>
                  <a:pt x="21372" y="16108"/>
                  <a:pt x="21348" y="16061"/>
                  <a:pt x="21319" y="16061"/>
                </a:cubicBezTo>
                <a:close/>
                <a:moveTo>
                  <a:pt x="281" y="16791"/>
                </a:moveTo>
                <a:cubicBezTo>
                  <a:pt x="252" y="16791"/>
                  <a:pt x="228" y="16838"/>
                  <a:pt x="228" y="16896"/>
                </a:cubicBezTo>
                <a:lnTo>
                  <a:pt x="228" y="17116"/>
                </a:lnTo>
                <a:cubicBezTo>
                  <a:pt x="228" y="17173"/>
                  <a:pt x="252" y="17218"/>
                  <a:pt x="281" y="17218"/>
                </a:cubicBezTo>
                <a:cubicBezTo>
                  <a:pt x="311" y="17218"/>
                  <a:pt x="334" y="17173"/>
                  <a:pt x="334" y="17116"/>
                </a:cubicBezTo>
                <a:lnTo>
                  <a:pt x="334" y="16896"/>
                </a:lnTo>
                <a:cubicBezTo>
                  <a:pt x="334" y="16838"/>
                  <a:pt x="311" y="16791"/>
                  <a:pt x="281" y="16791"/>
                </a:cubicBezTo>
                <a:close/>
                <a:moveTo>
                  <a:pt x="596" y="16791"/>
                </a:moveTo>
                <a:cubicBezTo>
                  <a:pt x="567" y="16791"/>
                  <a:pt x="543" y="16838"/>
                  <a:pt x="543" y="16896"/>
                </a:cubicBezTo>
                <a:lnTo>
                  <a:pt x="543" y="17116"/>
                </a:lnTo>
                <a:cubicBezTo>
                  <a:pt x="543" y="17173"/>
                  <a:pt x="567" y="17218"/>
                  <a:pt x="596" y="17218"/>
                </a:cubicBezTo>
                <a:cubicBezTo>
                  <a:pt x="625" y="17218"/>
                  <a:pt x="649" y="17173"/>
                  <a:pt x="649" y="17116"/>
                </a:cubicBezTo>
                <a:lnTo>
                  <a:pt x="649" y="16896"/>
                </a:lnTo>
                <a:cubicBezTo>
                  <a:pt x="649" y="16838"/>
                  <a:pt x="625" y="16791"/>
                  <a:pt x="596" y="16791"/>
                </a:cubicBezTo>
                <a:close/>
                <a:moveTo>
                  <a:pt x="1446" y="16791"/>
                </a:moveTo>
                <a:cubicBezTo>
                  <a:pt x="1417" y="16791"/>
                  <a:pt x="1393" y="16838"/>
                  <a:pt x="1393" y="16896"/>
                </a:cubicBezTo>
                <a:lnTo>
                  <a:pt x="1393" y="17116"/>
                </a:lnTo>
                <a:cubicBezTo>
                  <a:pt x="1393" y="17173"/>
                  <a:pt x="1417" y="17218"/>
                  <a:pt x="1446" y="17218"/>
                </a:cubicBezTo>
                <a:cubicBezTo>
                  <a:pt x="1475" y="17218"/>
                  <a:pt x="1499" y="17173"/>
                  <a:pt x="1499" y="17116"/>
                </a:cubicBezTo>
                <a:lnTo>
                  <a:pt x="1499" y="16896"/>
                </a:lnTo>
                <a:cubicBezTo>
                  <a:pt x="1499" y="16838"/>
                  <a:pt x="1475" y="16791"/>
                  <a:pt x="1446" y="16791"/>
                </a:cubicBezTo>
                <a:close/>
                <a:moveTo>
                  <a:pt x="1760" y="16791"/>
                </a:moveTo>
                <a:cubicBezTo>
                  <a:pt x="1731" y="16791"/>
                  <a:pt x="1707" y="16838"/>
                  <a:pt x="1707" y="16896"/>
                </a:cubicBezTo>
                <a:lnTo>
                  <a:pt x="1707" y="17116"/>
                </a:lnTo>
                <a:cubicBezTo>
                  <a:pt x="1707" y="17173"/>
                  <a:pt x="1731" y="17218"/>
                  <a:pt x="1760" y="17218"/>
                </a:cubicBezTo>
                <a:cubicBezTo>
                  <a:pt x="1789" y="17218"/>
                  <a:pt x="1813" y="17173"/>
                  <a:pt x="1813" y="17116"/>
                </a:cubicBezTo>
                <a:lnTo>
                  <a:pt x="1813" y="16896"/>
                </a:lnTo>
                <a:cubicBezTo>
                  <a:pt x="1813" y="16838"/>
                  <a:pt x="1789" y="16791"/>
                  <a:pt x="1760" y="16791"/>
                </a:cubicBezTo>
                <a:close/>
                <a:moveTo>
                  <a:pt x="2610" y="16791"/>
                </a:moveTo>
                <a:cubicBezTo>
                  <a:pt x="2581" y="16791"/>
                  <a:pt x="2557" y="16838"/>
                  <a:pt x="2557" y="16896"/>
                </a:cubicBezTo>
                <a:lnTo>
                  <a:pt x="2557" y="17116"/>
                </a:lnTo>
                <a:cubicBezTo>
                  <a:pt x="2557" y="17173"/>
                  <a:pt x="2581" y="17218"/>
                  <a:pt x="2610" y="17218"/>
                </a:cubicBezTo>
                <a:cubicBezTo>
                  <a:pt x="2639" y="17218"/>
                  <a:pt x="2662" y="17173"/>
                  <a:pt x="2662" y="17116"/>
                </a:cubicBezTo>
                <a:lnTo>
                  <a:pt x="2662" y="16896"/>
                </a:lnTo>
                <a:cubicBezTo>
                  <a:pt x="2662" y="16838"/>
                  <a:pt x="2639" y="16791"/>
                  <a:pt x="2610" y="16791"/>
                </a:cubicBezTo>
                <a:close/>
                <a:moveTo>
                  <a:pt x="2924" y="16791"/>
                </a:moveTo>
                <a:cubicBezTo>
                  <a:pt x="2895" y="16791"/>
                  <a:pt x="2871" y="16838"/>
                  <a:pt x="2871" y="16896"/>
                </a:cubicBezTo>
                <a:lnTo>
                  <a:pt x="2871" y="17116"/>
                </a:lnTo>
                <a:cubicBezTo>
                  <a:pt x="2871" y="17173"/>
                  <a:pt x="2895" y="17218"/>
                  <a:pt x="2924" y="17218"/>
                </a:cubicBezTo>
                <a:cubicBezTo>
                  <a:pt x="2954" y="17218"/>
                  <a:pt x="2976" y="17173"/>
                  <a:pt x="2976" y="17116"/>
                </a:cubicBezTo>
                <a:lnTo>
                  <a:pt x="2976" y="16896"/>
                </a:lnTo>
                <a:cubicBezTo>
                  <a:pt x="2976" y="16838"/>
                  <a:pt x="2954" y="16791"/>
                  <a:pt x="2924" y="16791"/>
                </a:cubicBezTo>
                <a:close/>
                <a:moveTo>
                  <a:pt x="3773" y="16791"/>
                </a:moveTo>
                <a:cubicBezTo>
                  <a:pt x="3744" y="16791"/>
                  <a:pt x="3721" y="16838"/>
                  <a:pt x="3721" y="16896"/>
                </a:cubicBezTo>
                <a:lnTo>
                  <a:pt x="3721" y="17116"/>
                </a:lnTo>
                <a:cubicBezTo>
                  <a:pt x="3721" y="17173"/>
                  <a:pt x="3744" y="17218"/>
                  <a:pt x="3773" y="17218"/>
                </a:cubicBezTo>
                <a:cubicBezTo>
                  <a:pt x="3802" y="17218"/>
                  <a:pt x="3826" y="17173"/>
                  <a:pt x="3826" y="17116"/>
                </a:cubicBezTo>
                <a:lnTo>
                  <a:pt x="3826" y="16896"/>
                </a:lnTo>
                <a:cubicBezTo>
                  <a:pt x="3826" y="16838"/>
                  <a:pt x="3802" y="16791"/>
                  <a:pt x="3773" y="16791"/>
                </a:cubicBezTo>
                <a:close/>
                <a:moveTo>
                  <a:pt x="4088" y="16791"/>
                </a:moveTo>
                <a:cubicBezTo>
                  <a:pt x="4058" y="16791"/>
                  <a:pt x="4035" y="16838"/>
                  <a:pt x="4035" y="16896"/>
                </a:cubicBezTo>
                <a:lnTo>
                  <a:pt x="4035" y="17116"/>
                </a:lnTo>
                <a:cubicBezTo>
                  <a:pt x="4035" y="17173"/>
                  <a:pt x="4058" y="17218"/>
                  <a:pt x="4088" y="17218"/>
                </a:cubicBezTo>
                <a:cubicBezTo>
                  <a:pt x="4117" y="17218"/>
                  <a:pt x="4141" y="17173"/>
                  <a:pt x="4141" y="17116"/>
                </a:cubicBezTo>
                <a:lnTo>
                  <a:pt x="4141" y="16896"/>
                </a:lnTo>
                <a:cubicBezTo>
                  <a:pt x="4141" y="16838"/>
                  <a:pt x="4117" y="16791"/>
                  <a:pt x="4088" y="16791"/>
                </a:cubicBezTo>
                <a:close/>
                <a:moveTo>
                  <a:pt x="4937" y="16791"/>
                </a:moveTo>
                <a:cubicBezTo>
                  <a:pt x="4908" y="16791"/>
                  <a:pt x="4884" y="16838"/>
                  <a:pt x="4884" y="16896"/>
                </a:cubicBezTo>
                <a:lnTo>
                  <a:pt x="4884" y="17116"/>
                </a:lnTo>
                <a:cubicBezTo>
                  <a:pt x="4884" y="17173"/>
                  <a:pt x="4908" y="17218"/>
                  <a:pt x="4937" y="17218"/>
                </a:cubicBezTo>
                <a:cubicBezTo>
                  <a:pt x="4966" y="17218"/>
                  <a:pt x="4990" y="17173"/>
                  <a:pt x="4990" y="17116"/>
                </a:cubicBezTo>
                <a:lnTo>
                  <a:pt x="4990" y="16896"/>
                </a:lnTo>
                <a:cubicBezTo>
                  <a:pt x="4990" y="16838"/>
                  <a:pt x="4966" y="16791"/>
                  <a:pt x="4937" y="16791"/>
                </a:cubicBezTo>
                <a:close/>
                <a:moveTo>
                  <a:pt x="5252" y="16791"/>
                </a:moveTo>
                <a:cubicBezTo>
                  <a:pt x="5223" y="16791"/>
                  <a:pt x="5199" y="16838"/>
                  <a:pt x="5199" y="16896"/>
                </a:cubicBezTo>
                <a:lnTo>
                  <a:pt x="5199" y="17116"/>
                </a:lnTo>
                <a:cubicBezTo>
                  <a:pt x="5199" y="17173"/>
                  <a:pt x="5223" y="17218"/>
                  <a:pt x="5252" y="17218"/>
                </a:cubicBezTo>
                <a:cubicBezTo>
                  <a:pt x="5281" y="17218"/>
                  <a:pt x="5305" y="17173"/>
                  <a:pt x="5305" y="17116"/>
                </a:cubicBezTo>
                <a:lnTo>
                  <a:pt x="5305" y="16896"/>
                </a:lnTo>
                <a:cubicBezTo>
                  <a:pt x="5305" y="16838"/>
                  <a:pt x="5281" y="16791"/>
                  <a:pt x="5252" y="16791"/>
                </a:cubicBezTo>
                <a:close/>
                <a:moveTo>
                  <a:pt x="6102" y="16791"/>
                </a:moveTo>
                <a:cubicBezTo>
                  <a:pt x="6072" y="16791"/>
                  <a:pt x="6049" y="16838"/>
                  <a:pt x="6049" y="16896"/>
                </a:cubicBezTo>
                <a:lnTo>
                  <a:pt x="6049" y="17116"/>
                </a:lnTo>
                <a:cubicBezTo>
                  <a:pt x="6049" y="17173"/>
                  <a:pt x="6072" y="17218"/>
                  <a:pt x="6102" y="17218"/>
                </a:cubicBezTo>
                <a:cubicBezTo>
                  <a:pt x="6131" y="17218"/>
                  <a:pt x="6155" y="17173"/>
                  <a:pt x="6155" y="17116"/>
                </a:cubicBezTo>
                <a:lnTo>
                  <a:pt x="6155" y="16896"/>
                </a:lnTo>
                <a:cubicBezTo>
                  <a:pt x="6155" y="16838"/>
                  <a:pt x="6131" y="16791"/>
                  <a:pt x="6102" y="16791"/>
                </a:cubicBezTo>
                <a:close/>
                <a:moveTo>
                  <a:pt x="6416" y="16791"/>
                </a:moveTo>
                <a:cubicBezTo>
                  <a:pt x="6387" y="16791"/>
                  <a:pt x="6363" y="16838"/>
                  <a:pt x="6363" y="16896"/>
                </a:cubicBezTo>
                <a:lnTo>
                  <a:pt x="6363" y="17116"/>
                </a:lnTo>
                <a:cubicBezTo>
                  <a:pt x="6363" y="17173"/>
                  <a:pt x="6387" y="17218"/>
                  <a:pt x="6416" y="17218"/>
                </a:cubicBezTo>
                <a:cubicBezTo>
                  <a:pt x="6445" y="17218"/>
                  <a:pt x="6469" y="17173"/>
                  <a:pt x="6469" y="17116"/>
                </a:cubicBezTo>
                <a:lnTo>
                  <a:pt x="6469" y="16896"/>
                </a:lnTo>
                <a:cubicBezTo>
                  <a:pt x="6469" y="16838"/>
                  <a:pt x="6445" y="16791"/>
                  <a:pt x="6416" y="16791"/>
                </a:cubicBezTo>
                <a:close/>
                <a:moveTo>
                  <a:pt x="7266" y="16791"/>
                </a:moveTo>
                <a:cubicBezTo>
                  <a:pt x="7237" y="16791"/>
                  <a:pt x="7213" y="16838"/>
                  <a:pt x="7213" y="16896"/>
                </a:cubicBezTo>
                <a:lnTo>
                  <a:pt x="7213" y="17116"/>
                </a:lnTo>
                <a:cubicBezTo>
                  <a:pt x="7213" y="17173"/>
                  <a:pt x="7237" y="17218"/>
                  <a:pt x="7266" y="17218"/>
                </a:cubicBezTo>
                <a:cubicBezTo>
                  <a:pt x="7295" y="17218"/>
                  <a:pt x="7318" y="17173"/>
                  <a:pt x="7318" y="17116"/>
                </a:cubicBezTo>
                <a:lnTo>
                  <a:pt x="7318" y="16896"/>
                </a:lnTo>
                <a:cubicBezTo>
                  <a:pt x="7318" y="16838"/>
                  <a:pt x="7295" y="16791"/>
                  <a:pt x="7266" y="16791"/>
                </a:cubicBezTo>
                <a:close/>
                <a:moveTo>
                  <a:pt x="7580" y="16791"/>
                </a:moveTo>
                <a:cubicBezTo>
                  <a:pt x="7551" y="16791"/>
                  <a:pt x="7527" y="16838"/>
                  <a:pt x="7527" y="16896"/>
                </a:cubicBezTo>
                <a:lnTo>
                  <a:pt x="7527" y="17116"/>
                </a:lnTo>
                <a:cubicBezTo>
                  <a:pt x="7527" y="17173"/>
                  <a:pt x="7551" y="17218"/>
                  <a:pt x="7580" y="17218"/>
                </a:cubicBezTo>
                <a:cubicBezTo>
                  <a:pt x="7609" y="17218"/>
                  <a:pt x="7632" y="17173"/>
                  <a:pt x="7632" y="17116"/>
                </a:cubicBezTo>
                <a:lnTo>
                  <a:pt x="7632" y="16896"/>
                </a:lnTo>
                <a:cubicBezTo>
                  <a:pt x="7632" y="16838"/>
                  <a:pt x="7609" y="16791"/>
                  <a:pt x="7580" y="16791"/>
                </a:cubicBezTo>
                <a:close/>
                <a:moveTo>
                  <a:pt x="8429" y="16791"/>
                </a:moveTo>
                <a:cubicBezTo>
                  <a:pt x="8400" y="16791"/>
                  <a:pt x="8377" y="16838"/>
                  <a:pt x="8377" y="16896"/>
                </a:cubicBezTo>
                <a:lnTo>
                  <a:pt x="8377" y="17116"/>
                </a:lnTo>
                <a:cubicBezTo>
                  <a:pt x="8377" y="17173"/>
                  <a:pt x="8400" y="17218"/>
                  <a:pt x="8429" y="17218"/>
                </a:cubicBezTo>
                <a:cubicBezTo>
                  <a:pt x="8458" y="17218"/>
                  <a:pt x="8482" y="17173"/>
                  <a:pt x="8482" y="17116"/>
                </a:cubicBezTo>
                <a:lnTo>
                  <a:pt x="8482" y="16896"/>
                </a:lnTo>
                <a:cubicBezTo>
                  <a:pt x="8482" y="16838"/>
                  <a:pt x="8458" y="16791"/>
                  <a:pt x="8429" y="16791"/>
                </a:cubicBezTo>
                <a:close/>
                <a:moveTo>
                  <a:pt x="8744" y="16791"/>
                </a:moveTo>
                <a:cubicBezTo>
                  <a:pt x="8714" y="16791"/>
                  <a:pt x="8691" y="16838"/>
                  <a:pt x="8691" y="16896"/>
                </a:cubicBezTo>
                <a:lnTo>
                  <a:pt x="8691" y="17116"/>
                </a:lnTo>
                <a:cubicBezTo>
                  <a:pt x="8691" y="17173"/>
                  <a:pt x="8714" y="17218"/>
                  <a:pt x="8744" y="17218"/>
                </a:cubicBezTo>
                <a:cubicBezTo>
                  <a:pt x="8773" y="17218"/>
                  <a:pt x="8796" y="17173"/>
                  <a:pt x="8796" y="17116"/>
                </a:cubicBezTo>
                <a:lnTo>
                  <a:pt x="8796" y="16896"/>
                </a:lnTo>
                <a:cubicBezTo>
                  <a:pt x="8796" y="16838"/>
                  <a:pt x="8773" y="16791"/>
                  <a:pt x="8744" y="16791"/>
                </a:cubicBezTo>
                <a:close/>
                <a:moveTo>
                  <a:pt x="9593" y="16791"/>
                </a:moveTo>
                <a:cubicBezTo>
                  <a:pt x="9564" y="16791"/>
                  <a:pt x="9540" y="16838"/>
                  <a:pt x="9540" y="16896"/>
                </a:cubicBezTo>
                <a:lnTo>
                  <a:pt x="9540" y="17116"/>
                </a:lnTo>
                <a:cubicBezTo>
                  <a:pt x="9540" y="17173"/>
                  <a:pt x="9564" y="17218"/>
                  <a:pt x="9593" y="17218"/>
                </a:cubicBezTo>
                <a:cubicBezTo>
                  <a:pt x="9622" y="17218"/>
                  <a:pt x="9646" y="17173"/>
                  <a:pt x="9646" y="17116"/>
                </a:cubicBezTo>
                <a:lnTo>
                  <a:pt x="9646" y="16896"/>
                </a:lnTo>
                <a:cubicBezTo>
                  <a:pt x="9646" y="16838"/>
                  <a:pt x="9622" y="16791"/>
                  <a:pt x="9593" y="16791"/>
                </a:cubicBezTo>
                <a:close/>
                <a:moveTo>
                  <a:pt x="9908" y="16791"/>
                </a:moveTo>
                <a:cubicBezTo>
                  <a:pt x="9879" y="16791"/>
                  <a:pt x="9855" y="16838"/>
                  <a:pt x="9855" y="16896"/>
                </a:cubicBezTo>
                <a:lnTo>
                  <a:pt x="9855" y="17116"/>
                </a:lnTo>
                <a:cubicBezTo>
                  <a:pt x="9855" y="17173"/>
                  <a:pt x="9879" y="17218"/>
                  <a:pt x="9908" y="17218"/>
                </a:cubicBezTo>
                <a:cubicBezTo>
                  <a:pt x="9937" y="17218"/>
                  <a:pt x="9961" y="17173"/>
                  <a:pt x="9961" y="17116"/>
                </a:cubicBezTo>
                <a:lnTo>
                  <a:pt x="9961" y="16896"/>
                </a:lnTo>
                <a:cubicBezTo>
                  <a:pt x="9961" y="16838"/>
                  <a:pt x="9937" y="16791"/>
                  <a:pt x="9908" y="16791"/>
                </a:cubicBezTo>
                <a:close/>
                <a:moveTo>
                  <a:pt x="10758" y="16791"/>
                </a:moveTo>
                <a:cubicBezTo>
                  <a:pt x="10728" y="16791"/>
                  <a:pt x="10705" y="16838"/>
                  <a:pt x="10705" y="16896"/>
                </a:cubicBezTo>
                <a:lnTo>
                  <a:pt x="10705" y="17116"/>
                </a:lnTo>
                <a:cubicBezTo>
                  <a:pt x="10705" y="17173"/>
                  <a:pt x="10728" y="17218"/>
                  <a:pt x="10758" y="17218"/>
                </a:cubicBezTo>
                <a:cubicBezTo>
                  <a:pt x="10787" y="17218"/>
                  <a:pt x="10810" y="17173"/>
                  <a:pt x="10810" y="17116"/>
                </a:cubicBezTo>
                <a:lnTo>
                  <a:pt x="10810" y="16896"/>
                </a:lnTo>
                <a:cubicBezTo>
                  <a:pt x="10810" y="16838"/>
                  <a:pt x="10787" y="16791"/>
                  <a:pt x="10758" y="16791"/>
                </a:cubicBezTo>
                <a:close/>
                <a:moveTo>
                  <a:pt x="11072" y="16791"/>
                </a:moveTo>
                <a:cubicBezTo>
                  <a:pt x="11043" y="16791"/>
                  <a:pt x="11019" y="16838"/>
                  <a:pt x="11019" y="16896"/>
                </a:cubicBezTo>
                <a:lnTo>
                  <a:pt x="11019" y="17116"/>
                </a:lnTo>
                <a:cubicBezTo>
                  <a:pt x="11019" y="17173"/>
                  <a:pt x="11043" y="17218"/>
                  <a:pt x="11072" y="17218"/>
                </a:cubicBezTo>
                <a:cubicBezTo>
                  <a:pt x="11101" y="17218"/>
                  <a:pt x="11125" y="17173"/>
                  <a:pt x="11125" y="17116"/>
                </a:cubicBezTo>
                <a:lnTo>
                  <a:pt x="11125" y="16896"/>
                </a:lnTo>
                <a:cubicBezTo>
                  <a:pt x="11125" y="16838"/>
                  <a:pt x="11101" y="16791"/>
                  <a:pt x="11072" y="16791"/>
                </a:cubicBezTo>
                <a:close/>
                <a:moveTo>
                  <a:pt x="11922" y="16791"/>
                </a:moveTo>
                <a:cubicBezTo>
                  <a:pt x="11893" y="16791"/>
                  <a:pt x="11869" y="16838"/>
                  <a:pt x="11869" y="16896"/>
                </a:cubicBezTo>
                <a:lnTo>
                  <a:pt x="11869" y="17116"/>
                </a:lnTo>
                <a:cubicBezTo>
                  <a:pt x="11869" y="17173"/>
                  <a:pt x="11893" y="17218"/>
                  <a:pt x="11922" y="17218"/>
                </a:cubicBezTo>
                <a:cubicBezTo>
                  <a:pt x="11951" y="17218"/>
                  <a:pt x="11974" y="17173"/>
                  <a:pt x="11974" y="17116"/>
                </a:cubicBezTo>
                <a:lnTo>
                  <a:pt x="11974" y="16896"/>
                </a:lnTo>
                <a:cubicBezTo>
                  <a:pt x="11974" y="16838"/>
                  <a:pt x="11951" y="16791"/>
                  <a:pt x="11922" y="16791"/>
                </a:cubicBezTo>
                <a:close/>
                <a:moveTo>
                  <a:pt x="12236" y="16791"/>
                </a:moveTo>
                <a:cubicBezTo>
                  <a:pt x="12207" y="16791"/>
                  <a:pt x="12183" y="16838"/>
                  <a:pt x="12183" y="16896"/>
                </a:cubicBezTo>
                <a:lnTo>
                  <a:pt x="12183" y="17116"/>
                </a:lnTo>
                <a:cubicBezTo>
                  <a:pt x="12183" y="17173"/>
                  <a:pt x="12207" y="17218"/>
                  <a:pt x="12236" y="17218"/>
                </a:cubicBezTo>
                <a:cubicBezTo>
                  <a:pt x="12265" y="17218"/>
                  <a:pt x="12288" y="17173"/>
                  <a:pt x="12288" y="17116"/>
                </a:cubicBezTo>
                <a:lnTo>
                  <a:pt x="12288" y="16896"/>
                </a:lnTo>
                <a:cubicBezTo>
                  <a:pt x="12288" y="16838"/>
                  <a:pt x="12265" y="16791"/>
                  <a:pt x="12236" y="16791"/>
                </a:cubicBezTo>
                <a:close/>
                <a:moveTo>
                  <a:pt x="13085" y="16791"/>
                </a:moveTo>
                <a:cubicBezTo>
                  <a:pt x="13056" y="16791"/>
                  <a:pt x="13032" y="16838"/>
                  <a:pt x="13032" y="16896"/>
                </a:cubicBezTo>
                <a:lnTo>
                  <a:pt x="13032" y="17116"/>
                </a:lnTo>
                <a:cubicBezTo>
                  <a:pt x="13032" y="17173"/>
                  <a:pt x="13056" y="17218"/>
                  <a:pt x="13085" y="17218"/>
                </a:cubicBezTo>
                <a:cubicBezTo>
                  <a:pt x="13114" y="17218"/>
                  <a:pt x="13138" y="17173"/>
                  <a:pt x="13138" y="17116"/>
                </a:cubicBezTo>
                <a:lnTo>
                  <a:pt x="13138" y="16896"/>
                </a:lnTo>
                <a:cubicBezTo>
                  <a:pt x="13138" y="16838"/>
                  <a:pt x="13114" y="16791"/>
                  <a:pt x="13085" y="16791"/>
                </a:cubicBezTo>
                <a:close/>
                <a:moveTo>
                  <a:pt x="13399" y="16791"/>
                </a:moveTo>
                <a:cubicBezTo>
                  <a:pt x="13370" y="16791"/>
                  <a:pt x="13348" y="16838"/>
                  <a:pt x="13348" y="16896"/>
                </a:cubicBezTo>
                <a:lnTo>
                  <a:pt x="13348" y="17116"/>
                </a:lnTo>
                <a:cubicBezTo>
                  <a:pt x="13348" y="17173"/>
                  <a:pt x="13370" y="17218"/>
                  <a:pt x="13399" y="17218"/>
                </a:cubicBezTo>
                <a:cubicBezTo>
                  <a:pt x="13428" y="17218"/>
                  <a:pt x="13452" y="17173"/>
                  <a:pt x="13452" y="17116"/>
                </a:cubicBezTo>
                <a:lnTo>
                  <a:pt x="13452" y="16896"/>
                </a:lnTo>
                <a:cubicBezTo>
                  <a:pt x="13452" y="16838"/>
                  <a:pt x="13428" y="16791"/>
                  <a:pt x="13399" y="16791"/>
                </a:cubicBezTo>
                <a:close/>
                <a:moveTo>
                  <a:pt x="14249" y="16791"/>
                </a:moveTo>
                <a:cubicBezTo>
                  <a:pt x="14220" y="16791"/>
                  <a:pt x="14196" y="16838"/>
                  <a:pt x="14196" y="16896"/>
                </a:cubicBezTo>
                <a:lnTo>
                  <a:pt x="14196" y="17116"/>
                </a:lnTo>
                <a:cubicBezTo>
                  <a:pt x="14196" y="17173"/>
                  <a:pt x="14220" y="17218"/>
                  <a:pt x="14249" y="17218"/>
                </a:cubicBezTo>
                <a:cubicBezTo>
                  <a:pt x="14278" y="17218"/>
                  <a:pt x="14302" y="17173"/>
                  <a:pt x="14302" y="17116"/>
                </a:cubicBezTo>
                <a:lnTo>
                  <a:pt x="14302" y="16896"/>
                </a:lnTo>
                <a:cubicBezTo>
                  <a:pt x="14302" y="16838"/>
                  <a:pt x="14278" y="16791"/>
                  <a:pt x="14249" y="16791"/>
                </a:cubicBezTo>
                <a:close/>
                <a:moveTo>
                  <a:pt x="14564" y="16791"/>
                </a:moveTo>
                <a:cubicBezTo>
                  <a:pt x="14535" y="16791"/>
                  <a:pt x="14511" y="16838"/>
                  <a:pt x="14511" y="16896"/>
                </a:cubicBezTo>
                <a:lnTo>
                  <a:pt x="14511" y="17116"/>
                </a:lnTo>
                <a:cubicBezTo>
                  <a:pt x="14511" y="17173"/>
                  <a:pt x="14535" y="17218"/>
                  <a:pt x="14564" y="17218"/>
                </a:cubicBezTo>
                <a:cubicBezTo>
                  <a:pt x="14593" y="17218"/>
                  <a:pt x="14617" y="17173"/>
                  <a:pt x="14617" y="17116"/>
                </a:cubicBezTo>
                <a:lnTo>
                  <a:pt x="14617" y="16896"/>
                </a:lnTo>
                <a:cubicBezTo>
                  <a:pt x="14617" y="16838"/>
                  <a:pt x="14593" y="16791"/>
                  <a:pt x="14564" y="16791"/>
                </a:cubicBezTo>
                <a:close/>
                <a:moveTo>
                  <a:pt x="15413" y="16791"/>
                </a:moveTo>
                <a:cubicBezTo>
                  <a:pt x="15384" y="16791"/>
                  <a:pt x="15360" y="16838"/>
                  <a:pt x="15360" y="16896"/>
                </a:cubicBezTo>
                <a:lnTo>
                  <a:pt x="15360" y="17116"/>
                </a:lnTo>
                <a:cubicBezTo>
                  <a:pt x="15360" y="17173"/>
                  <a:pt x="15384" y="17218"/>
                  <a:pt x="15413" y="17218"/>
                </a:cubicBezTo>
                <a:cubicBezTo>
                  <a:pt x="15442" y="17218"/>
                  <a:pt x="15465" y="17173"/>
                  <a:pt x="15465" y="17116"/>
                </a:cubicBezTo>
                <a:lnTo>
                  <a:pt x="15465" y="16896"/>
                </a:lnTo>
                <a:cubicBezTo>
                  <a:pt x="15465" y="16838"/>
                  <a:pt x="15442" y="16791"/>
                  <a:pt x="15413" y="16791"/>
                </a:cubicBezTo>
                <a:close/>
                <a:moveTo>
                  <a:pt x="15728" y="16791"/>
                </a:moveTo>
                <a:cubicBezTo>
                  <a:pt x="15699" y="16791"/>
                  <a:pt x="15675" y="16838"/>
                  <a:pt x="15675" y="16896"/>
                </a:cubicBezTo>
                <a:lnTo>
                  <a:pt x="15675" y="17116"/>
                </a:lnTo>
                <a:cubicBezTo>
                  <a:pt x="15675" y="17173"/>
                  <a:pt x="15699" y="17218"/>
                  <a:pt x="15728" y="17218"/>
                </a:cubicBezTo>
                <a:cubicBezTo>
                  <a:pt x="15757" y="17218"/>
                  <a:pt x="15781" y="17173"/>
                  <a:pt x="15781" y="17116"/>
                </a:cubicBezTo>
                <a:lnTo>
                  <a:pt x="15781" y="16896"/>
                </a:lnTo>
                <a:cubicBezTo>
                  <a:pt x="15781" y="16838"/>
                  <a:pt x="15757" y="16791"/>
                  <a:pt x="15728" y="16791"/>
                </a:cubicBezTo>
                <a:close/>
                <a:moveTo>
                  <a:pt x="16578" y="16791"/>
                </a:moveTo>
                <a:cubicBezTo>
                  <a:pt x="16549" y="16791"/>
                  <a:pt x="16525" y="16838"/>
                  <a:pt x="16525" y="16896"/>
                </a:cubicBezTo>
                <a:lnTo>
                  <a:pt x="16525" y="17116"/>
                </a:lnTo>
                <a:cubicBezTo>
                  <a:pt x="16525" y="17173"/>
                  <a:pt x="16549" y="17218"/>
                  <a:pt x="16578" y="17218"/>
                </a:cubicBezTo>
                <a:cubicBezTo>
                  <a:pt x="16607" y="17218"/>
                  <a:pt x="16630" y="17173"/>
                  <a:pt x="16630" y="17116"/>
                </a:cubicBezTo>
                <a:lnTo>
                  <a:pt x="16630" y="16896"/>
                </a:lnTo>
                <a:cubicBezTo>
                  <a:pt x="16630" y="16838"/>
                  <a:pt x="16607" y="16791"/>
                  <a:pt x="16578" y="16791"/>
                </a:cubicBezTo>
                <a:close/>
                <a:moveTo>
                  <a:pt x="16892" y="16791"/>
                </a:moveTo>
                <a:cubicBezTo>
                  <a:pt x="16863" y="16791"/>
                  <a:pt x="16839" y="16838"/>
                  <a:pt x="16839" y="16896"/>
                </a:cubicBezTo>
                <a:lnTo>
                  <a:pt x="16839" y="17116"/>
                </a:lnTo>
                <a:cubicBezTo>
                  <a:pt x="16839" y="17173"/>
                  <a:pt x="16863" y="17218"/>
                  <a:pt x="16892" y="17218"/>
                </a:cubicBezTo>
                <a:cubicBezTo>
                  <a:pt x="16921" y="17218"/>
                  <a:pt x="16944" y="17173"/>
                  <a:pt x="16944" y="17116"/>
                </a:cubicBezTo>
                <a:lnTo>
                  <a:pt x="16944" y="16896"/>
                </a:lnTo>
                <a:cubicBezTo>
                  <a:pt x="16944" y="16838"/>
                  <a:pt x="16921" y="16791"/>
                  <a:pt x="16892" y="16791"/>
                </a:cubicBezTo>
                <a:close/>
                <a:moveTo>
                  <a:pt x="17741" y="16791"/>
                </a:moveTo>
                <a:cubicBezTo>
                  <a:pt x="17712" y="16791"/>
                  <a:pt x="17689" y="16838"/>
                  <a:pt x="17689" y="16896"/>
                </a:cubicBezTo>
                <a:lnTo>
                  <a:pt x="17689" y="17116"/>
                </a:lnTo>
                <a:cubicBezTo>
                  <a:pt x="17689" y="17173"/>
                  <a:pt x="17712" y="17218"/>
                  <a:pt x="17741" y="17218"/>
                </a:cubicBezTo>
                <a:cubicBezTo>
                  <a:pt x="17770" y="17218"/>
                  <a:pt x="17794" y="17173"/>
                  <a:pt x="17794" y="17116"/>
                </a:cubicBezTo>
                <a:lnTo>
                  <a:pt x="17794" y="16896"/>
                </a:lnTo>
                <a:cubicBezTo>
                  <a:pt x="17794" y="16838"/>
                  <a:pt x="17770" y="16791"/>
                  <a:pt x="17741" y="16791"/>
                </a:cubicBezTo>
                <a:close/>
                <a:moveTo>
                  <a:pt x="18055" y="16791"/>
                </a:moveTo>
                <a:cubicBezTo>
                  <a:pt x="18026" y="16791"/>
                  <a:pt x="18002" y="16838"/>
                  <a:pt x="18002" y="16896"/>
                </a:cubicBezTo>
                <a:lnTo>
                  <a:pt x="18002" y="17116"/>
                </a:lnTo>
                <a:cubicBezTo>
                  <a:pt x="18002" y="17173"/>
                  <a:pt x="18026" y="17218"/>
                  <a:pt x="18055" y="17218"/>
                </a:cubicBezTo>
                <a:cubicBezTo>
                  <a:pt x="18085" y="17218"/>
                  <a:pt x="18108" y="17173"/>
                  <a:pt x="18108" y="17116"/>
                </a:cubicBezTo>
                <a:lnTo>
                  <a:pt x="18108" y="16896"/>
                </a:lnTo>
                <a:cubicBezTo>
                  <a:pt x="18108" y="16838"/>
                  <a:pt x="18085" y="16791"/>
                  <a:pt x="18055" y="16791"/>
                </a:cubicBezTo>
                <a:close/>
                <a:moveTo>
                  <a:pt x="18905" y="16791"/>
                </a:moveTo>
                <a:cubicBezTo>
                  <a:pt x="18876" y="16791"/>
                  <a:pt x="18852" y="16838"/>
                  <a:pt x="18852" y="16896"/>
                </a:cubicBezTo>
                <a:lnTo>
                  <a:pt x="18852" y="17116"/>
                </a:lnTo>
                <a:cubicBezTo>
                  <a:pt x="18852" y="17173"/>
                  <a:pt x="18876" y="17218"/>
                  <a:pt x="18905" y="17218"/>
                </a:cubicBezTo>
                <a:cubicBezTo>
                  <a:pt x="18934" y="17218"/>
                  <a:pt x="18958" y="17173"/>
                  <a:pt x="18958" y="17116"/>
                </a:cubicBezTo>
                <a:lnTo>
                  <a:pt x="18958" y="16896"/>
                </a:lnTo>
                <a:cubicBezTo>
                  <a:pt x="18958" y="16838"/>
                  <a:pt x="18934" y="16791"/>
                  <a:pt x="18905" y="16791"/>
                </a:cubicBezTo>
                <a:close/>
                <a:moveTo>
                  <a:pt x="19220" y="16791"/>
                </a:moveTo>
                <a:cubicBezTo>
                  <a:pt x="19191" y="16791"/>
                  <a:pt x="19167" y="16838"/>
                  <a:pt x="19167" y="16896"/>
                </a:cubicBezTo>
                <a:lnTo>
                  <a:pt x="19167" y="17116"/>
                </a:lnTo>
                <a:cubicBezTo>
                  <a:pt x="19167" y="17173"/>
                  <a:pt x="19191" y="17218"/>
                  <a:pt x="19220" y="17218"/>
                </a:cubicBezTo>
                <a:cubicBezTo>
                  <a:pt x="19249" y="17218"/>
                  <a:pt x="19273" y="17173"/>
                  <a:pt x="19273" y="17116"/>
                </a:cubicBezTo>
                <a:lnTo>
                  <a:pt x="19273" y="16896"/>
                </a:lnTo>
                <a:cubicBezTo>
                  <a:pt x="19273" y="16838"/>
                  <a:pt x="19249" y="16791"/>
                  <a:pt x="19220" y="16791"/>
                </a:cubicBezTo>
                <a:close/>
                <a:moveTo>
                  <a:pt x="20069" y="16791"/>
                </a:moveTo>
                <a:cubicBezTo>
                  <a:pt x="20040" y="16791"/>
                  <a:pt x="20016" y="16838"/>
                  <a:pt x="20016" y="16896"/>
                </a:cubicBezTo>
                <a:lnTo>
                  <a:pt x="20016" y="17116"/>
                </a:lnTo>
                <a:cubicBezTo>
                  <a:pt x="20016" y="17173"/>
                  <a:pt x="20040" y="17218"/>
                  <a:pt x="20069" y="17218"/>
                </a:cubicBezTo>
                <a:cubicBezTo>
                  <a:pt x="20099" y="17218"/>
                  <a:pt x="20122" y="17173"/>
                  <a:pt x="20122" y="17116"/>
                </a:cubicBezTo>
                <a:lnTo>
                  <a:pt x="20122" y="16896"/>
                </a:lnTo>
                <a:cubicBezTo>
                  <a:pt x="20122" y="16838"/>
                  <a:pt x="20099" y="16791"/>
                  <a:pt x="20069" y="16791"/>
                </a:cubicBezTo>
                <a:close/>
                <a:moveTo>
                  <a:pt x="20384" y="16791"/>
                </a:moveTo>
                <a:cubicBezTo>
                  <a:pt x="20355" y="16791"/>
                  <a:pt x="20331" y="16838"/>
                  <a:pt x="20331" y="16896"/>
                </a:cubicBezTo>
                <a:lnTo>
                  <a:pt x="20331" y="17116"/>
                </a:lnTo>
                <a:cubicBezTo>
                  <a:pt x="20331" y="17173"/>
                  <a:pt x="20355" y="17218"/>
                  <a:pt x="20384" y="17218"/>
                </a:cubicBezTo>
                <a:cubicBezTo>
                  <a:pt x="20413" y="17218"/>
                  <a:pt x="20436" y="17173"/>
                  <a:pt x="20436" y="17116"/>
                </a:cubicBezTo>
                <a:lnTo>
                  <a:pt x="20436" y="16896"/>
                </a:lnTo>
                <a:cubicBezTo>
                  <a:pt x="20436" y="16838"/>
                  <a:pt x="20413" y="16791"/>
                  <a:pt x="20384" y="16791"/>
                </a:cubicBezTo>
                <a:close/>
                <a:moveTo>
                  <a:pt x="21234" y="16791"/>
                </a:moveTo>
                <a:cubicBezTo>
                  <a:pt x="21204" y="16791"/>
                  <a:pt x="21181" y="16838"/>
                  <a:pt x="21181" y="16896"/>
                </a:cubicBezTo>
                <a:lnTo>
                  <a:pt x="21181" y="17116"/>
                </a:lnTo>
                <a:cubicBezTo>
                  <a:pt x="21181" y="17173"/>
                  <a:pt x="21204" y="17218"/>
                  <a:pt x="21234" y="17218"/>
                </a:cubicBezTo>
                <a:cubicBezTo>
                  <a:pt x="21263" y="17218"/>
                  <a:pt x="21285" y="17173"/>
                  <a:pt x="21285" y="17116"/>
                </a:cubicBezTo>
                <a:lnTo>
                  <a:pt x="21285" y="16896"/>
                </a:lnTo>
                <a:cubicBezTo>
                  <a:pt x="21285" y="16838"/>
                  <a:pt x="21263" y="16791"/>
                  <a:pt x="21234" y="16791"/>
                </a:cubicBezTo>
                <a:close/>
                <a:moveTo>
                  <a:pt x="21547" y="16791"/>
                </a:moveTo>
                <a:cubicBezTo>
                  <a:pt x="21518" y="16791"/>
                  <a:pt x="21495" y="16838"/>
                  <a:pt x="21495" y="16896"/>
                </a:cubicBezTo>
                <a:lnTo>
                  <a:pt x="21495" y="17116"/>
                </a:lnTo>
                <a:cubicBezTo>
                  <a:pt x="21495" y="17173"/>
                  <a:pt x="21518" y="17218"/>
                  <a:pt x="21547" y="17218"/>
                </a:cubicBezTo>
                <a:cubicBezTo>
                  <a:pt x="21576" y="17218"/>
                  <a:pt x="21600" y="17173"/>
                  <a:pt x="21600" y="17116"/>
                </a:cubicBezTo>
                <a:lnTo>
                  <a:pt x="21600" y="16896"/>
                </a:lnTo>
                <a:cubicBezTo>
                  <a:pt x="21600" y="16838"/>
                  <a:pt x="21576" y="16791"/>
                  <a:pt x="21547" y="16791"/>
                </a:cubicBezTo>
                <a:close/>
                <a:moveTo>
                  <a:pt x="53" y="17521"/>
                </a:moveTo>
                <a:cubicBezTo>
                  <a:pt x="24" y="17521"/>
                  <a:pt x="0" y="17568"/>
                  <a:pt x="0" y="17626"/>
                </a:cubicBezTo>
                <a:lnTo>
                  <a:pt x="0" y="17846"/>
                </a:lnTo>
                <a:cubicBezTo>
                  <a:pt x="0" y="17903"/>
                  <a:pt x="24" y="17948"/>
                  <a:pt x="53" y="17948"/>
                </a:cubicBezTo>
                <a:cubicBezTo>
                  <a:pt x="82" y="17948"/>
                  <a:pt x="106" y="17903"/>
                  <a:pt x="106" y="17846"/>
                </a:cubicBezTo>
                <a:lnTo>
                  <a:pt x="106" y="17626"/>
                </a:lnTo>
                <a:cubicBezTo>
                  <a:pt x="106" y="17568"/>
                  <a:pt x="82" y="17521"/>
                  <a:pt x="53" y="17521"/>
                </a:cubicBezTo>
                <a:close/>
                <a:moveTo>
                  <a:pt x="367" y="17521"/>
                </a:moveTo>
                <a:cubicBezTo>
                  <a:pt x="338" y="17521"/>
                  <a:pt x="315" y="17568"/>
                  <a:pt x="315" y="17626"/>
                </a:cubicBezTo>
                <a:lnTo>
                  <a:pt x="315" y="17846"/>
                </a:lnTo>
                <a:cubicBezTo>
                  <a:pt x="315" y="17903"/>
                  <a:pt x="338" y="17948"/>
                  <a:pt x="367" y="17948"/>
                </a:cubicBezTo>
                <a:cubicBezTo>
                  <a:pt x="397" y="17948"/>
                  <a:pt x="420" y="17903"/>
                  <a:pt x="420" y="17846"/>
                </a:cubicBezTo>
                <a:lnTo>
                  <a:pt x="420" y="17626"/>
                </a:lnTo>
                <a:cubicBezTo>
                  <a:pt x="420" y="17568"/>
                  <a:pt x="397" y="17521"/>
                  <a:pt x="367" y="17521"/>
                </a:cubicBezTo>
                <a:close/>
                <a:moveTo>
                  <a:pt x="1217" y="17521"/>
                </a:moveTo>
                <a:cubicBezTo>
                  <a:pt x="1188" y="17521"/>
                  <a:pt x="1164" y="17568"/>
                  <a:pt x="1164" y="17626"/>
                </a:cubicBezTo>
                <a:lnTo>
                  <a:pt x="1164" y="17846"/>
                </a:lnTo>
                <a:cubicBezTo>
                  <a:pt x="1164" y="17903"/>
                  <a:pt x="1188" y="17948"/>
                  <a:pt x="1217" y="17948"/>
                </a:cubicBezTo>
                <a:cubicBezTo>
                  <a:pt x="1246" y="17948"/>
                  <a:pt x="1270" y="17903"/>
                  <a:pt x="1270" y="17846"/>
                </a:cubicBezTo>
                <a:lnTo>
                  <a:pt x="1270" y="17626"/>
                </a:lnTo>
                <a:cubicBezTo>
                  <a:pt x="1270" y="17568"/>
                  <a:pt x="1246" y="17521"/>
                  <a:pt x="1217" y="17521"/>
                </a:cubicBezTo>
                <a:close/>
                <a:moveTo>
                  <a:pt x="1532" y="17521"/>
                </a:moveTo>
                <a:cubicBezTo>
                  <a:pt x="1503" y="17521"/>
                  <a:pt x="1479" y="17568"/>
                  <a:pt x="1479" y="17626"/>
                </a:cubicBezTo>
                <a:lnTo>
                  <a:pt x="1479" y="17846"/>
                </a:lnTo>
                <a:cubicBezTo>
                  <a:pt x="1479" y="17903"/>
                  <a:pt x="1503" y="17948"/>
                  <a:pt x="1532" y="17948"/>
                </a:cubicBezTo>
                <a:cubicBezTo>
                  <a:pt x="1561" y="17948"/>
                  <a:pt x="1584" y="17903"/>
                  <a:pt x="1584" y="17846"/>
                </a:cubicBezTo>
                <a:lnTo>
                  <a:pt x="1584" y="17626"/>
                </a:lnTo>
                <a:cubicBezTo>
                  <a:pt x="1584" y="17568"/>
                  <a:pt x="1561" y="17521"/>
                  <a:pt x="1532" y="17521"/>
                </a:cubicBezTo>
                <a:close/>
                <a:moveTo>
                  <a:pt x="2380" y="17521"/>
                </a:moveTo>
                <a:cubicBezTo>
                  <a:pt x="2351" y="17521"/>
                  <a:pt x="2329" y="17568"/>
                  <a:pt x="2329" y="17626"/>
                </a:cubicBezTo>
                <a:lnTo>
                  <a:pt x="2329" y="17846"/>
                </a:lnTo>
                <a:cubicBezTo>
                  <a:pt x="2329" y="17903"/>
                  <a:pt x="2351" y="17948"/>
                  <a:pt x="2380" y="17948"/>
                </a:cubicBezTo>
                <a:cubicBezTo>
                  <a:pt x="2409" y="17948"/>
                  <a:pt x="2433" y="17903"/>
                  <a:pt x="2433" y="17846"/>
                </a:cubicBezTo>
                <a:lnTo>
                  <a:pt x="2433" y="17626"/>
                </a:lnTo>
                <a:cubicBezTo>
                  <a:pt x="2433" y="17568"/>
                  <a:pt x="2409" y="17521"/>
                  <a:pt x="2380" y="17521"/>
                </a:cubicBezTo>
                <a:close/>
                <a:moveTo>
                  <a:pt x="2695" y="17521"/>
                </a:moveTo>
                <a:cubicBezTo>
                  <a:pt x="2666" y="17521"/>
                  <a:pt x="2643" y="17568"/>
                  <a:pt x="2643" y="17626"/>
                </a:cubicBezTo>
                <a:lnTo>
                  <a:pt x="2643" y="17846"/>
                </a:lnTo>
                <a:cubicBezTo>
                  <a:pt x="2643" y="17903"/>
                  <a:pt x="2666" y="17948"/>
                  <a:pt x="2695" y="17948"/>
                </a:cubicBezTo>
                <a:cubicBezTo>
                  <a:pt x="2724" y="17948"/>
                  <a:pt x="2748" y="17903"/>
                  <a:pt x="2748" y="17846"/>
                </a:cubicBezTo>
                <a:lnTo>
                  <a:pt x="2748" y="17626"/>
                </a:lnTo>
                <a:cubicBezTo>
                  <a:pt x="2748" y="17568"/>
                  <a:pt x="2724" y="17521"/>
                  <a:pt x="2695" y="17521"/>
                </a:cubicBezTo>
                <a:close/>
                <a:moveTo>
                  <a:pt x="3545" y="17521"/>
                </a:moveTo>
                <a:cubicBezTo>
                  <a:pt x="3516" y="17521"/>
                  <a:pt x="3492" y="17568"/>
                  <a:pt x="3492" y="17626"/>
                </a:cubicBezTo>
                <a:lnTo>
                  <a:pt x="3492" y="17846"/>
                </a:lnTo>
                <a:cubicBezTo>
                  <a:pt x="3492" y="17903"/>
                  <a:pt x="3516" y="17948"/>
                  <a:pt x="3545" y="17948"/>
                </a:cubicBezTo>
                <a:cubicBezTo>
                  <a:pt x="3574" y="17948"/>
                  <a:pt x="3598" y="17903"/>
                  <a:pt x="3598" y="17846"/>
                </a:cubicBezTo>
                <a:lnTo>
                  <a:pt x="3598" y="17626"/>
                </a:lnTo>
                <a:cubicBezTo>
                  <a:pt x="3598" y="17568"/>
                  <a:pt x="3574" y="17521"/>
                  <a:pt x="3545" y="17521"/>
                </a:cubicBezTo>
                <a:close/>
                <a:moveTo>
                  <a:pt x="3859" y="17521"/>
                </a:moveTo>
                <a:cubicBezTo>
                  <a:pt x="3830" y="17521"/>
                  <a:pt x="3806" y="17568"/>
                  <a:pt x="3806" y="17626"/>
                </a:cubicBezTo>
                <a:lnTo>
                  <a:pt x="3806" y="17846"/>
                </a:lnTo>
                <a:cubicBezTo>
                  <a:pt x="3806" y="17903"/>
                  <a:pt x="3830" y="17948"/>
                  <a:pt x="3859" y="17948"/>
                </a:cubicBezTo>
                <a:cubicBezTo>
                  <a:pt x="3888" y="17948"/>
                  <a:pt x="3912" y="17903"/>
                  <a:pt x="3912" y="17846"/>
                </a:cubicBezTo>
                <a:lnTo>
                  <a:pt x="3912" y="17626"/>
                </a:lnTo>
                <a:cubicBezTo>
                  <a:pt x="3912" y="17568"/>
                  <a:pt x="3888" y="17521"/>
                  <a:pt x="3859" y="17521"/>
                </a:cubicBezTo>
                <a:close/>
                <a:moveTo>
                  <a:pt x="4709" y="17521"/>
                </a:moveTo>
                <a:cubicBezTo>
                  <a:pt x="4680" y="17521"/>
                  <a:pt x="4656" y="17568"/>
                  <a:pt x="4656" y="17626"/>
                </a:cubicBezTo>
                <a:lnTo>
                  <a:pt x="4656" y="17846"/>
                </a:lnTo>
                <a:cubicBezTo>
                  <a:pt x="4656" y="17903"/>
                  <a:pt x="4680" y="17948"/>
                  <a:pt x="4709" y="17948"/>
                </a:cubicBezTo>
                <a:cubicBezTo>
                  <a:pt x="4738" y="17948"/>
                  <a:pt x="4762" y="17903"/>
                  <a:pt x="4762" y="17846"/>
                </a:cubicBezTo>
                <a:lnTo>
                  <a:pt x="4762" y="17626"/>
                </a:lnTo>
                <a:cubicBezTo>
                  <a:pt x="4762" y="17568"/>
                  <a:pt x="4738" y="17521"/>
                  <a:pt x="4709" y="17521"/>
                </a:cubicBezTo>
                <a:close/>
                <a:moveTo>
                  <a:pt x="5023" y="17521"/>
                </a:moveTo>
                <a:cubicBezTo>
                  <a:pt x="4994" y="17521"/>
                  <a:pt x="4970" y="17568"/>
                  <a:pt x="4970" y="17626"/>
                </a:cubicBezTo>
                <a:lnTo>
                  <a:pt x="4970" y="17846"/>
                </a:lnTo>
                <a:cubicBezTo>
                  <a:pt x="4970" y="17903"/>
                  <a:pt x="4994" y="17948"/>
                  <a:pt x="5023" y="17948"/>
                </a:cubicBezTo>
                <a:cubicBezTo>
                  <a:pt x="5053" y="17948"/>
                  <a:pt x="5076" y="17903"/>
                  <a:pt x="5076" y="17846"/>
                </a:cubicBezTo>
                <a:lnTo>
                  <a:pt x="5076" y="17626"/>
                </a:lnTo>
                <a:cubicBezTo>
                  <a:pt x="5076" y="17568"/>
                  <a:pt x="5053" y="17521"/>
                  <a:pt x="5023" y="17521"/>
                </a:cubicBezTo>
                <a:close/>
                <a:moveTo>
                  <a:pt x="5873" y="17521"/>
                </a:moveTo>
                <a:cubicBezTo>
                  <a:pt x="5844" y="17521"/>
                  <a:pt x="5820" y="17568"/>
                  <a:pt x="5820" y="17626"/>
                </a:cubicBezTo>
                <a:lnTo>
                  <a:pt x="5820" y="17846"/>
                </a:lnTo>
                <a:cubicBezTo>
                  <a:pt x="5820" y="17903"/>
                  <a:pt x="5844" y="17948"/>
                  <a:pt x="5873" y="17948"/>
                </a:cubicBezTo>
                <a:cubicBezTo>
                  <a:pt x="5902" y="17948"/>
                  <a:pt x="5926" y="17903"/>
                  <a:pt x="5926" y="17846"/>
                </a:cubicBezTo>
                <a:lnTo>
                  <a:pt x="5926" y="17626"/>
                </a:lnTo>
                <a:cubicBezTo>
                  <a:pt x="5926" y="17568"/>
                  <a:pt x="5902" y="17521"/>
                  <a:pt x="5873" y="17521"/>
                </a:cubicBezTo>
                <a:close/>
                <a:moveTo>
                  <a:pt x="6188" y="17521"/>
                </a:moveTo>
                <a:cubicBezTo>
                  <a:pt x="6159" y="17521"/>
                  <a:pt x="6135" y="17568"/>
                  <a:pt x="6135" y="17626"/>
                </a:cubicBezTo>
                <a:lnTo>
                  <a:pt x="6135" y="17846"/>
                </a:lnTo>
                <a:cubicBezTo>
                  <a:pt x="6135" y="17903"/>
                  <a:pt x="6159" y="17948"/>
                  <a:pt x="6188" y="17948"/>
                </a:cubicBezTo>
                <a:cubicBezTo>
                  <a:pt x="6217" y="17948"/>
                  <a:pt x="6240" y="17903"/>
                  <a:pt x="6240" y="17846"/>
                </a:cubicBezTo>
                <a:lnTo>
                  <a:pt x="6240" y="17626"/>
                </a:lnTo>
                <a:cubicBezTo>
                  <a:pt x="6240" y="17568"/>
                  <a:pt x="6217" y="17521"/>
                  <a:pt x="6188" y="17521"/>
                </a:cubicBezTo>
                <a:close/>
                <a:moveTo>
                  <a:pt x="7036" y="17521"/>
                </a:moveTo>
                <a:cubicBezTo>
                  <a:pt x="7007" y="17521"/>
                  <a:pt x="6984" y="17568"/>
                  <a:pt x="6984" y="17626"/>
                </a:cubicBezTo>
                <a:lnTo>
                  <a:pt x="6984" y="17846"/>
                </a:lnTo>
                <a:cubicBezTo>
                  <a:pt x="6984" y="17903"/>
                  <a:pt x="7007" y="17948"/>
                  <a:pt x="7036" y="17948"/>
                </a:cubicBezTo>
                <a:cubicBezTo>
                  <a:pt x="7065" y="17948"/>
                  <a:pt x="7089" y="17903"/>
                  <a:pt x="7089" y="17846"/>
                </a:cubicBezTo>
                <a:lnTo>
                  <a:pt x="7089" y="17626"/>
                </a:lnTo>
                <a:cubicBezTo>
                  <a:pt x="7089" y="17568"/>
                  <a:pt x="7065" y="17521"/>
                  <a:pt x="7036" y="17521"/>
                </a:cubicBezTo>
                <a:close/>
                <a:moveTo>
                  <a:pt x="7351" y="17521"/>
                </a:moveTo>
                <a:cubicBezTo>
                  <a:pt x="7322" y="17521"/>
                  <a:pt x="7299" y="17568"/>
                  <a:pt x="7299" y="17626"/>
                </a:cubicBezTo>
                <a:lnTo>
                  <a:pt x="7299" y="17846"/>
                </a:lnTo>
                <a:cubicBezTo>
                  <a:pt x="7299" y="17903"/>
                  <a:pt x="7322" y="17948"/>
                  <a:pt x="7351" y="17948"/>
                </a:cubicBezTo>
                <a:cubicBezTo>
                  <a:pt x="7380" y="17948"/>
                  <a:pt x="7404" y="17903"/>
                  <a:pt x="7404" y="17846"/>
                </a:cubicBezTo>
                <a:lnTo>
                  <a:pt x="7404" y="17626"/>
                </a:lnTo>
                <a:cubicBezTo>
                  <a:pt x="7404" y="17568"/>
                  <a:pt x="7380" y="17521"/>
                  <a:pt x="7351" y="17521"/>
                </a:cubicBezTo>
                <a:close/>
                <a:moveTo>
                  <a:pt x="8201" y="17521"/>
                </a:moveTo>
                <a:cubicBezTo>
                  <a:pt x="8171" y="17521"/>
                  <a:pt x="8148" y="17568"/>
                  <a:pt x="8148" y="17626"/>
                </a:cubicBezTo>
                <a:lnTo>
                  <a:pt x="8148" y="17846"/>
                </a:lnTo>
                <a:cubicBezTo>
                  <a:pt x="8148" y="17903"/>
                  <a:pt x="8171" y="17948"/>
                  <a:pt x="8201" y="17948"/>
                </a:cubicBezTo>
                <a:cubicBezTo>
                  <a:pt x="8230" y="17948"/>
                  <a:pt x="8254" y="17903"/>
                  <a:pt x="8254" y="17846"/>
                </a:cubicBezTo>
                <a:lnTo>
                  <a:pt x="8254" y="17626"/>
                </a:lnTo>
                <a:cubicBezTo>
                  <a:pt x="8254" y="17568"/>
                  <a:pt x="8230" y="17521"/>
                  <a:pt x="8201" y="17521"/>
                </a:cubicBezTo>
                <a:close/>
                <a:moveTo>
                  <a:pt x="8515" y="17521"/>
                </a:moveTo>
                <a:cubicBezTo>
                  <a:pt x="8486" y="17521"/>
                  <a:pt x="8462" y="17568"/>
                  <a:pt x="8462" y="17626"/>
                </a:cubicBezTo>
                <a:lnTo>
                  <a:pt x="8462" y="17846"/>
                </a:lnTo>
                <a:cubicBezTo>
                  <a:pt x="8462" y="17903"/>
                  <a:pt x="8486" y="17948"/>
                  <a:pt x="8515" y="17948"/>
                </a:cubicBezTo>
                <a:cubicBezTo>
                  <a:pt x="8544" y="17948"/>
                  <a:pt x="8568" y="17903"/>
                  <a:pt x="8568" y="17846"/>
                </a:cubicBezTo>
                <a:lnTo>
                  <a:pt x="8568" y="17626"/>
                </a:lnTo>
                <a:cubicBezTo>
                  <a:pt x="8568" y="17568"/>
                  <a:pt x="8544" y="17521"/>
                  <a:pt x="8515" y="17521"/>
                </a:cubicBezTo>
                <a:close/>
                <a:moveTo>
                  <a:pt x="9365" y="17521"/>
                </a:moveTo>
                <a:cubicBezTo>
                  <a:pt x="9336" y="17521"/>
                  <a:pt x="9312" y="17568"/>
                  <a:pt x="9312" y="17626"/>
                </a:cubicBezTo>
                <a:lnTo>
                  <a:pt x="9312" y="17846"/>
                </a:lnTo>
                <a:cubicBezTo>
                  <a:pt x="9312" y="17903"/>
                  <a:pt x="9336" y="17948"/>
                  <a:pt x="9365" y="17948"/>
                </a:cubicBezTo>
                <a:cubicBezTo>
                  <a:pt x="9394" y="17948"/>
                  <a:pt x="9418" y="17903"/>
                  <a:pt x="9418" y="17846"/>
                </a:cubicBezTo>
                <a:lnTo>
                  <a:pt x="9418" y="17626"/>
                </a:lnTo>
                <a:cubicBezTo>
                  <a:pt x="9418" y="17568"/>
                  <a:pt x="9394" y="17521"/>
                  <a:pt x="9365" y="17521"/>
                </a:cubicBezTo>
                <a:close/>
                <a:moveTo>
                  <a:pt x="9679" y="17521"/>
                </a:moveTo>
                <a:cubicBezTo>
                  <a:pt x="9650" y="17521"/>
                  <a:pt x="9626" y="17568"/>
                  <a:pt x="9626" y="17626"/>
                </a:cubicBezTo>
                <a:lnTo>
                  <a:pt x="9626" y="17846"/>
                </a:lnTo>
                <a:cubicBezTo>
                  <a:pt x="9626" y="17903"/>
                  <a:pt x="9650" y="17948"/>
                  <a:pt x="9679" y="17948"/>
                </a:cubicBezTo>
                <a:cubicBezTo>
                  <a:pt x="9708" y="17948"/>
                  <a:pt x="9732" y="17903"/>
                  <a:pt x="9732" y="17846"/>
                </a:cubicBezTo>
                <a:lnTo>
                  <a:pt x="9732" y="17626"/>
                </a:lnTo>
                <a:cubicBezTo>
                  <a:pt x="9732" y="17568"/>
                  <a:pt x="9708" y="17521"/>
                  <a:pt x="9679" y="17521"/>
                </a:cubicBezTo>
                <a:close/>
                <a:moveTo>
                  <a:pt x="10529" y="17521"/>
                </a:moveTo>
                <a:cubicBezTo>
                  <a:pt x="10500" y="17521"/>
                  <a:pt x="10476" y="17568"/>
                  <a:pt x="10476" y="17626"/>
                </a:cubicBezTo>
                <a:lnTo>
                  <a:pt x="10476" y="17846"/>
                </a:lnTo>
                <a:cubicBezTo>
                  <a:pt x="10476" y="17903"/>
                  <a:pt x="10500" y="17948"/>
                  <a:pt x="10529" y="17948"/>
                </a:cubicBezTo>
                <a:cubicBezTo>
                  <a:pt x="10558" y="17948"/>
                  <a:pt x="10582" y="17903"/>
                  <a:pt x="10582" y="17846"/>
                </a:cubicBezTo>
                <a:lnTo>
                  <a:pt x="10582" y="17626"/>
                </a:lnTo>
                <a:cubicBezTo>
                  <a:pt x="10582" y="17568"/>
                  <a:pt x="10558" y="17521"/>
                  <a:pt x="10529" y="17521"/>
                </a:cubicBezTo>
                <a:close/>
                <a:moveTo>
                  <a:pt x="10844" y="17521"/>
                </a:moveTo>
                <a:cubicBezTo>
                  <a:pt x="10814" y="17521"/>
                  <a:pt x="10791" y="17568"/>
                  <a:pt x="10791" y="17626"/>
                </a:cubicBezTo>
                <a:lnTo>
                  <a:pt x="10791" y="17846"/>
                </a:lnTo>
                <a:cubicBezTo>
                  <a:pt x="10791" y="17903"/>
                  <a:pt x="10814" y="17948"/>
                  <a:pt x="10844" y="17948"/>
                </a:cubicBezTo>
                <a:cubicBezTo>
                  <a:pt x="10873" y="17948"/>
                  <a:pt x="10895" y="17903"/>
                  <a:pt x="10895" y="17846"/>
                </a:cubicBezTo>
                <a:lnTo>
                  <a:pt x="10895" y="17626"/>
                </a:lnTo>
                <a:cubicBezTo>
                  <a:pt x="10895" y="17568"/>
                  <a:pt x="10873" y="17521"/>
                  <a:pt x="10844" y="17521"/>
                </a:cubicBezTo>
                <a:close/>
                <a:moveTo>
                  <a:pt x="11692" y="17521"/>
                </a:moveTo>
                <a:cubicBezTo>
                  <a:pt x="11663" y="17521"/>
                  <a:pt x="11640" y="17568"/>
                  <a:pt x="11640" y="17626"/>
                </a:cubicBezTo>
                <a:lnTo>
                  <a:pt x="11640" y="17846"/>
                </a:lnTo>
                <a:cubicBezTo>
                  <a:pt x="11640" y="17903"/>
                  <a:pt x="11663" y="17948"/>
                  <a:pt x="11692" y="17948"/>
                </a:cubicBezTo>
                <a:cubicBezTo>
                  <a:pt x="11721" y="17948"/>
                  <a:pt x="11745" y="17903"/>
                  <a:pt x="11745" y="17846"/>
                </a:cubicBezTo>
                <a:lnTo>
                  <a:pt x="11745" y="17626"/>
                </a:lnTo>
                <a:cubicBezTo>
                  <a:pt x="11745" y="17568"/>
                  <a:pt x="11721" y="17521"/>
                  <a:pt x="11692" y="17521"/>
                </a:cubicBezTo>
                <a:close/>
                <a:moveTo>
                  <a:pt x="12007" y="17521"/>
                </a:moveTo>
                <a:cubicBezTo>
                  <a:pt x="11978" y="17521"/>
                  <a:pt x="11955" y="17568"/>
                  <a:pt x="11955" y="17626"/>
                </a:cubicBezTo>
                <a:lnTo>
                  <a:pt x="11955" y="17846"/>
                </a:lnTo>
                <a:cubicBezTo>
                  <a:pt x="11955" y="17903"/>
                  <a:pt x="11978" y="17948"/>
                  <a:pt x="12007" y="17948"/>
                </a:cubicBezTo>
                <a:cubicBezTo>
                  <a:pt x="12036" y="17948"/>
                  <a:pt x="12060" y="17903"/>
                  <a:pt x="12060" y="17846"/>
                </a:cubicBezTo>
                <a:lnTo>
                  <a:pt x="12060" y="17626"/>
                </a:lnTo>
                <a:cubicBezTo>
                  <a:pt x="12060" y="17568"/>
                  <a:pt x="12036" y="17521"/>
                  <a:pt x="12007" y="17521"/>
                </a:cubicBezTo>
                <a:close/>
                <a:moveTo>
                  <a:pt x="12856" y="17521"/>
                </a:moveTo>
                <a:cubicBezTo>
                  <a:pt x="12827" y="17521"/>
                  <a:pt x="12804" y="17568"/>
                  <a:pt x="12804" y="17626"/>
                </a:cubicBezTo>
                <a:lnTo>
                  <a:pt x="12804" y="17846"/>
                </a:lnTo>
                <a:cubicBezTo>
                  <a:pt x="12804" y="17903"/>
                  <a:pt x="12827" y="17948"/>
                  <a:pt x="12856" y="17948"/>
                </a:cubicBezTo>
                <a:cubicBezTo>
                  <a:pt x="12886" y="17948"/>
                  <a:pt x="12909" y="17903"/>
                  <a:pt x="12909" y="17846"/>
                </a:cubicBezTo>
                <a:lnTo>
                  <a:pt x="12909" y="17626"/>
                </a:lnTo>
                <a:cubicBezTo>
                  <a:pt x="12909" y="17568"/>
                  <a:pt x="12886" y="17521"/>
                  <a:pt x="12856" y="17521"/>
                </a:cubicBezTo>
                <a:close/>
                <a:moveTo>
                  <a:pt x="13171" y="17521"/>
                </a:moveTo>
                <a:cubicBezTo>
                  <a:pt x="13142" y="17521"/>
                  <a:pt x="13118" y="17568"/>
                  <a:pt x="13118" y="17626"/>
                </a:cubicBezTo>
                <a:lnTo>
                  <a:pt x="13118" y="17846"/>
                </a:lnTo>
                <a:cubicBezTo>
                  <a:pt x="13118" y="17903"/>
                  <a:pt x="13142" y="17948"/>
                  <a:pt x="13171" y="17948"/>
                </a:cubicBezTo>
                <a:cubicBezTo>
                  <a:pt x="13200" y="17948"/>
                  <a:pt x="13224" y="17903"/>
                  <a:pt x="13224" y="17846"/>
                </a:cubicBezTo>
                <a:lnTo>
                  <a:pt x="13224" y="17626"/>
                </a:lnTo>
                <a:cubicBezTo>
                  <a:pt x="13224" y="17568"/>
                  <a:pt x="13200" y="17521"/>
                  <a:pt x="13171" y="17521"/>
                </a:cubicBezTo>
                <a:close/>
                <a:moveTo>
                  <a:pt x="14021" y="17521"/>
                </a:moveTo>
                <a:cubicBezTo>
                  <a:pt x="13992" y="17521"/>
                  <a:pt x="13968" y="17568"/>
                  <a:pt x="13968" y="17626"/>
                </a:cubicBezTo>
                <a:lnTo>
                  <a:pt x="13968" y="17846"/>
                </a:lnTo>
                <a:cubicBezTo>
                  <a:pt x="13968" y="17903"/>
                  <a:pt x="13992" y="17948"/>
                  <a:pt x="14021" y="17948"/>
                </a:cubicBezTo>
                <a:cubicBezTo>
                  <a:pt x="14050" y="17948"/>
                  <a:pt x="14074" y="17903"/>
                  <a:pt x="14074" y="17846"/>
                </a:cubicBezTo>
                <a:lnTo>
                  <a:pt x="14074" y="17626"/>
                </a:lnTo>
                <a:cubicBezTo>
                  <a:pt x="14074" y="17568"/>
                  <a:pt x="14050" y="17521"/>
                  <a:pt x="14021" y="17521"/>
                </a:cubicBezTo>
                <a:close/>
                <a:moveTo>
                  <a:pt x="14335" y="17521"/>
                </a:moveTo>
                <a:cubicBezTo>
                  <a:pt x="14306" y="17521"/>
                  <a:pt x="14282" y="17568"/>
                  <a:pt x="14282" y="17626"/>
                </a:cubicBezTo>
                <a:lnTo>
                  <a:pt x="14282" y="17846"/>
                </a:lnTo>
                <a:cubicBezTo>
                  <a:pt x="14282" y="17903"/>
                  <a:pt x="14306" y="17948"/>
                  <a:pt x="14335" y="17948"/>
                </a:cubicBezTo>
                <a:cubicBezTo>
                  <a:pt x="14364" y="17948"/>
                  <a:pt x="14388" y="17903"/>
                  <a:pt x="14388" y="17846"/>
                </a:cubicBezTo>
                <a:lnTo>
                  <a:pt x="14388" y="17626"/>
                </a:lnTo>
                <a:cubicBezTo>
                  <a:pt x="14388" y="17568"/>
                  <a:pt x="14364" y="17521"/>
                  <a:pt x="14335" y="17521"/>
                </a:cubicBezTo>
                <a:close/>
                <a:moveTo>
                  <a:pt x="15185" y="17521"/>
                </a:moveTo>
                <a:cubicBezTo>
                  <a:pt x="15156" y="17521"/>
                  <a:pt x="15132" y="17568"/>
                  <a:pt x="15132" y="17626"/>
                </a:cubicBezTo>
                <a:lnTo>
                  <a:pt x="15132" y="17846"/>
                </a:lnTo>
                <a:cubicBezTo>
                  <a:pt x="15132" y="17903"/>
                  <a:pt x="15156" y="17948"/>
                  <a:pt x="15185" y="17948"/>
                </a:cubicBezTo>
                <a:cubicBezTo>
                  <a:pt x="15214" y="17948"/>
                  <a:pt x="15237" y="17903"/>
                  <a:pt x="15237" y="17846"/>
                </a:cubicBezTo>
                <a:lnTo>
                  <a:pt x="15237" y="17626"/>
                </a:lnTo>
                <a:cubicBezTo>
                  <a:pt x="15237" y="17568"/>
                  <a:pt x="15214" y="17521"/>
                  <a:pt x="15185" y="17521"/>
                </a:cubicBezTo>
                <a:close/>
                <a:moveTo>
                  <a:pt x="15500" y="17521"/>
                </a:moveTo>
                <a:cubicBezTo>
                  <a:pt x="15470" y="17521"/>
                  <a:pt x="15447" y="17568"/>
                  <a:pt x="15447" y="17626"/>
                </a:cubicBezTo>
                <a:lnTo>
                  <a:pt x="15447" y="17846"/>
                </a:lnTo>
                <a:cubicBezTo>
                  <a:pt x="15447" y="17903"/>
                  <a:pt x="15470" y="17948"/>
                  <a:pt x="15500" y="17948"/>
                </a:cubicBezTo>
                <a:cubicBezTo>
                  <a:pt x="15529" y="17948"/>
                  <a:pt x="15551" y="17903"/>
                  <a:pt x="15551" y="17846"/>
                </a:cubicBezTo>
                <a:lnTo>
                  <a:pt x="15551" y="17626"/>
                </a:lnTo>
                <a:cubicBezTo>
                  <a:pt x="15551" y="17568"/>
                  <a:pt x="15529" y="17521"/>
                  <a:pt x="15500" y="17521"/>
                </a:cubicBezTo>
                <a:close/>
                <a:moveTo>
                  <a:pt x="16349" y="17521"/>
                </a:moveTo>
                <a:cubicBezTo>
                  <a:pt x="16320" y="17521"/>
                  <a:pt x="16296" y="17568"/>
                  <a:pt x="16296" y="17626"/>
                </a:cubicBezTo>
                <a:lnTo>
                  <a:pt x="16296" y="17846"/>
                </a:lnTo>
                <a:cubicBezTo>
                  <a:pt x="16296" y="17903"/>
                  <a:pt x="16320" y="17948"/>
                  <a:pt x="16349" y="17948"/>
                </a:cubicBezTo>
                <a:cubicBezTo>
                  <a:pt x="16378" y="17948"/>
                  <a:pt x="16401" y="17903"/>
                  <a:pt x="16401" y="17846"/>
                </a:cubicBezTo>
                <a:lnTo>
                  <a:pt x="16401" y="17626"/>
                </a:lnTo>
                <a:cubicBezTo>
                  <a:pt x="16401" y="17568"/>
                  <a:pt x="16378" y="17521"/>
                  <a:pt x="16349" y="17521"/>
                </a:cubicBezTo>
                <a:close/>
                <a:moveTo>
                  <a:pt x="16663" y="17521"/>
                </a:moveTo>
                <a:cubicBezTo>
                  <a:pt x="16634" y="17521"/>
                  <a:pt x="16611" y="17568"/>
                  <a:pt x="16611" y="17626"/>
                </a:cubicBezTo>
                <a:lnTo>
                  <a:pt x="16611" y="17846"/>
                </a:lnTo>
                <a:cubicBezTo>
                  <a:pt x="16611" y="17903"/>
                  <a:pt x="16634" y="17948"/>
                  <a:pt x="16663" y="17948"/>
                </a:cubicBezTo>
                <a:cubicBezTo>
                  <a:pt x="16692" y="17948"/>
                  <a:pt x="16716" y="17903"/>
                  <a:pt x="16716" y="17846"/>
                </a:cubicBezTo>
                <a:lnTo>
                  <a:pt x="16716" y="17626"/>
                </a:lnTo>
                <a:cubicBezTo>
                  <a:pt x="16716" y="17568"/>
                  <a:pt x="16692" y="17521"/>
                  <a:pt x="16663" y="17521"/>
                </a:cubicBezTo>
                <a:close/>
                <a:moveTo>
                  <a:pt x="17512" y="17521"/>
                </a:moveTo>
                <a:cubicBezTo>
                  <a:pt x="17483" y="17521"/>
                  <a:pt x="17459" y="17568"/>
                  <a:pt x="17459" y="17626"/>
                </a:cubicBezTo>
                <a:lnTo>
                  <a:pt x="17459" y="17846"/>
                </a:lnTo>
                <a:cubicBezTo>
                  <a:pt x="17459" y="17903"/>
                  <a:pt x="17483" y="17948"/>
                  <a:pt x="17512" y="17948"/>
                </a:cubicBezTo>
                <a:cubicBezTo>
                  <a:pt x="17541" y="17948"/>
                  <a:pt x="17565" y="17903"/>
                  <a:pt x="17565" y="17846"/>
                </a:cubicBezTo>
                <a:lnTo>
                  <a:pt x="17565" y="17626"/>
                </a:lnTo>
                <a:cubicBezTo>
                  <a:pt x="17565" y="17568"/>
                  <a:pt x="17541" y="17521"/>
                  <a:pt x="17512" y="17521"/>
                </a:cubicBezTo>
                <a:close/>
                <a:moveTo>
                  <a:pt x="17827" y="17521"/>
                </a:moveTo>
                <a:cubicBezTo>
                  <a:pt x="17798" y="17521"/>
                  <a:pt x="17774" y="17568"/>
                  <a:pt x="17774" y="17626"/>
                </a:cubicBezTo>
                <a:lnTo>
                  <a:pt x="17774" y="17846"/>
                </a:lnTo>
                <a:cubicBezTo>
                  <a:pt x="17774" y="17903"/>
                  <a:pt x="17798" y="17948"/>
                  <a:pt x="17827" y="17948"/>
                </a:cubicBezTo>
                <a:cubicBezTo>
                  <a:pt x="17856" y="17948"/>
                  <a:pt x="17880" y="17903"/>
                  <a:pt x="17880" y="17846"/>
                </a:cubicBezTo>
                <a:lnTo>
                  <a:pt x="17880" y="17626"/>
                </a:lnTo>
                <a:cubicBezTo>
                  <a:pt x="17880" y="17568"/>
                  <a:pt x="17856" y="17521"/>
                  <a:pt x="17827" y="17521"/>
                </a:cubicBezTo>
                <a:close/>
                <a:moveTo>
                  <a:pt x="18677" y="17521"/>
                </a:moveTo>
                <a:cubicBezTo>
                  <a:pt x="18648" y="17521"/>
                  <a:pt x="18624" y="17568"/>
                  <a:pt x="18624" y="17626"/>
                </a:cubicBezTo>
                <a:lnTo>
                  <a:pt x="18624" y="17846"/>
                </a:lnTo>
                <a:cubicBezTo>
                  <a:pt x="18624" y="17903"/>
                  <a:pt x="18648" y="17948"/>
                  <a:pt x="18677" y="17948"/>
                </a:cubicBezTo>
                <a:cubicBezTo>
                  <a:pt x="18706" y="17948"/>
                  <a:pt x="18730" y="17903"/>
                  <a:pt x="18730" y="17846"/>
                </a:cubicBezTo>
                <a:lnTo>
                  <a:pt x="18730" y="17626"/>
                </a:lnTo>
                <a:cubicBezTo>
                  <a:pt x="18730" y="17568"/>
                  <a:pt x="18706" y="17521"/>
                  <a:pt x="18677" y="17521"/>
                </a:cubicBezTo>
                <a:close/>
                <a:moveTo>
                  <a:pt x="18991" y="17521"/>
                </a:moveTo>
                <a:cubicBezTo>
                  <a:pt x="18962" y="17521"/>
                  <a:pt x="18938" y="17568"/>
                  <a:pt x="18938" y="17626"/>
                </a:cubicBezTo>
                <a:lnTo>
                  <a:pt x="18938" y="17846"/>
                </a:lnTo>
                <a:cubicBezTo>
                  <a:pt x="18938" y="17903"/>
                  <a:pt x="18962" y="17948"/>
                  <a:pt x="18991" y="17948"/>
                </a:cubicBezTo>
                <a:cubicBezTo>
                  <a:pt x="19020" y="17948"/>
                  <a:pt x="19044" y="17903"/>
                  <a:pt x="19044" y="17846"/>
                </a:cubicBezTo>
                <a:lnTo>
                  <a:pt x="19044" y="17626"/>
                </a:lnTo>
                <a:cubicBezTo>
                  <a:pt x="19044" y="17568"/>
                  <a:pt x="19020" y="17521"/>
                  <a:pt x="18991" y="17521"/>
                </a:cubicBezTo>
                <a:close/>
                <a:moveTo>
                  <a:pt x="19841" y="17521"/>
                </a:moveTo>
                <a:cubicBezTo>
                  <a:pt x="19812" y="17521"/>
                  <a:pt x="19788" y="17568"/>
                  <a:pt x="19788" y="17626"/>
                </a:cubicBezTo>
                <a:lnTo>
                  <a:pt x="19788" y="17846"/>
                </a:lnTo>
                <a:cubicBezTo>
                  <a:pt x="19788" y="17903"/>
                  <a:pt x="19812" y="17948"/>
                  <a:pt x="19841" y="17948"/>
                </a:cubicBezTo>
                <a:cubicBezTo>
                  <a:pt x="19870" y="17948"/>
                  <a:pt x="19894" y="17903"/>
                  <a:pt x="19894" y="17846"/>
                </a:cubicBezTo>
                <a:lnTo>
                  <a:pt x="19894" y="17626"/>
                </a:lnTo>
                <a:cubicBezTo>
                  <a:pt x="19894" y="17568"/>
                  <a:pt x="19870" y="17521"/>
                  <a:pt x="19841" y="17521"/>
                </a:cubicBezTo>
                <a:close/>
                <a:moveTo>
                  <a:pt x="20155" y="17521"/>
                </a:moveTo>
                <a:cubicBezTo>
                  <a:pt x="20126" y="17521"/>
                  <a:pt x="20102" y="17568"/>
                  <a:pt x="20102" y="17626"/>
                </a:cubicBezTo>
                <a:lnTo>
                  <a:pt x="20102" y="17846"/>
                </a:lnTo>
                <a:cubicBezTo>
                  <a:pt x="20102" y="17903"/>
                  <a:pt x="20126" y="17948"/>
                  <a:pt x="20155" y="17948"/>
                </a:cubicBezTo>
                <a:cubicBezTo>
                  <a:pt x="20184" y="17948"/>
                  <a:pt x="20207" y="17903"/>
                  <a:pt x="20207" y="17846"/>
                </a:cubicBezTo>
                <a:lnTo>
                  <a:pt x="20207" y="17626"/>
                </a:lnTo>
                <a:cubicBezTo>
                  <a:pt x="20207" y="17568"/>
                  <a:pt x="20184" y="17521"/>
                  <a:pt x="20155" y="17521"/>
                </a:cubicBezTo>
                <a:close/>
                <a:moveTo>
                  <a:pt x="21004" y="17521"/>
                </a:moveTo>
                <a:cubicBezTo>
                  <a:pt x="20975" y="17521"/>
                  <a:pt x="20952" y="17568"/>
                  <a:pt x="20952" y="17626"/>
                </a:cubicBezTo>
                <a:lnTo>
                  <a:pt x="20952" y="17846"/>
                </a:lnTo>
                <a:cubicBezTo>
                  <a:pt x="20952" y="17903"/>
                  <a:pt x="20975" y="17948"/>
                  <a:pt x="21004" y="17948"/>
                </a:cubicBezTo>
                <a:cubicBezTo>
                  <a:pt x="21033" y="17948"/>
                  <a:pt x="21057" y="17903"/>
                  <a:pt x="21057" y="17846"/>
                </a:cubicBezTo>
                <a:lnTo>
                  <a:pt x="21057" y="17626"/>
                </a:lnTo>
                <a:cubicBezTo>
                  <a:pt x="21057" y="17568"/>
                  <a:pt x="21033" y="17521"/>
                  <a:pt x="21004" y="17521"/>
                </a:cubicBezTo>
                <a:close/>
                <a:moveTo>
                  <a:pt x="21319" y="17521"/>
                </a:moveTo>
                <a:cubicBezTo>
                  <a:pt x="21289" y="17521"/>
                  <a:pt x="21267" y="17568"/>
                  <a:pt x="21267" y="17626"/>
                </a:cubicBezTo>
                <a:lnTo>
                  <a:pt x="21267" y="17846"/>
                </a:lnTo>
                <a:cubicBezTo>
                  <a:pt x="21267" y="17903"/>
                  <a:pt x="21289" y="17948"/>
                  <a:pt x="21319" y="17948"/>
                </a:cubicBezTo>
                <a:cubicBezTo>
                  <a:pt x="21348" y="17948"/>
                  <a:pt x="21372" y="17903"/>
                  <a:pt x="21372" y="17846"/>
                </a:cubicBezTo>
                <a:lnTo>
                  <a:pt x="21372" y="17626"/>
                </a:lnTo>
                <a:cubicBezTo>
                  <a:pt x="21372" y="17568"/>
                  <a:pt x="21348" y="17521"/>
                  <a:pt x="21319" y="17521"/>
                </a:cubicBezTo>
                <a:close/>
                <a:moveTo>
                  <a:pt x="281" y="18251"/>
                </a:moveTo>
                <a:cubicBezTo>
                  <a:pt x="252" y="18251"/>
                  <a:pt x="228" y="18298"/>
                  <a:pt x="228" y="18356"/>
                </a:cubicBezTo>
                <a:lnTo>
                  <a:pt x="228" y="18576"/>
                </a:lnTo>
                <a:cubicBezTo>
                  <a:pt x="228" y="18633"/>
                  <a:pt x="252" y="18678"/>
                  <a:pt x="281" y="18678"/>
                </a:cubicBezTo>
                <a:cubicBezTo>
                  <a:pt x="311" y="18678"/>
                  <a:pt x="334" y="18633"/>
                  <a:pt x="334" y="18576"/>
                </a:cubicBezTo>
                <a:lnTo>
                  <a:pt x="334" y="18356"/>
                </a:lnTo>
                <a:cubicBezTo>
                  <a:pt x="334" y="18298"/>
                  <a:pt x="311" y="18251"/>
                  <a:pt x="281" y="18251"/>
                </a:cubicBezTo>
                <a:close/>
                <a:moveTo>
                  <a:pt x="596" y="18251"/>
                </a:moveTo>
                <a:cubicBezTo>
                  <a:pt x="567" y="18251"/>
                  <a:pt x="543" y="18298"/>
                  <a:pt x="543" y="18356"/>
                </a:cubicBezTo>
                <a:lnTo>
                  <a:pt x="543" y="18576"/>
                </a:lnTo>
                <a:cubicBezTo>
                  <a:pt x="543" y="18633"/>
                  <a:pt x="567" y="18678"/>
                  <a:pt x="596" y="18678"/>
                </a:cubicBezTo>
                <a:cubicBezTo>
                  <a:pt x="625" y="18678"/>
                  <a:pt x="649" y="18633"/>
                  <a:pt x="649" y="18576"/>
                </a:cubicBezTo>
                <a:lnTo>
                  <a:pt x="649" y="18356"/>
                </a:lnTo>
                <a:cubicBezTo>
                  <a:pt x="649" y="18298"/>
                  <a:pt x="625" y="18251"/>
                  <a:pt x="596" y="18251"/>
                </a:cubicBezTo>
                <a:close/>
                <a:moveTo>
                  <a:pt x="1446" y="18251"/>
                </a:moveTo>
                <a:cubicBezTo>
                  <a:pt x="1417" y="18251"/>
                  <a:pt x="1393" y="18298"/>
                  <a:pt x="1393" y="18356"/>
                </a:cubicBezTo>
                <a:lnTo>
                  <a:pt x="1393" y="18576"/>
                </a:lnTo>
                <a:cubicBezTo>
                  <a:pt x="1393" y="18633"/>
                  <a:pt x="1417" y="18678"/>
                  <a:pt x="1446" y="18678"/>
                </a:cubicBezTo>
                <a:cubicBezTo>
                  <a:pt x="1475" y="18678"/>
                  <a:pt x="1499" y="18633"/>
                  <a:pt x="1499" y="18576"/>
                </a:cubicBezTo>
                <a:lnTo>
                  <a:pt x="1499" y="18356"/>
                </a:lnTo>
                <a:cubicBezTo>
                  <a:pt x="1499" y="18298"/>
                  <a:pt x="1475" y="18251"/>
                  <a:pt x="1446" y="18251"/>
                </a:cubicBezTo>
                <a:close/>
                <a:moveTo>
                  <a:pt x="1760" y="18251"/>
                </a:moveTo>
                <a:cubicBezTo>
                  <a:pt x="1731" y="18251"/>
                  <a:pt x="1707" y="18298"/>
                  <a:pt x="1707" y="18356"/>
                </a:cubicBezTo>
                <a:lnTo>
                  <a:pt x="1707" y="18576"/>
                </a:lnTo>
                <a:cubicBezTo>
                  <a:pt x="1707" y="18633"/>
                  <a:pt x="1731" y="18678"/>
                  <a:pt x="1760" y="18678"/>
                </a:cubicBezTo>
                <a:cubicBezTo>
                  <a:pt x="1789" y="18678"/>
                  <a:pt x="1813" y="18633"/>
                  <a:pt x="1813" y="18576"/>
                </a:cubicBezTo>
                <a:lnTo>
                  <a:pt x="1813" y="18356"/>
                </a:lnTo>
                <a:cubicBezTo>
                  <a:pt x="1813" y="18298"/>
                  <a:pt x="1789" y="18251"/>
                  <a:pt x="1760" y="18251"/>
                </a:cubicBezTo>
                <a:close/>
                <a:moveTo>
                  <a:pt x="2610" y="18251"/>
                </a:moveTo>
                <a:cubicBezTo>
                  <a:pt x="2581" y="18251"/>
                  <a:pt x="2557" y="18298"/>
                  <a:pt x="2557" y="18356"/>
                </a:cubicBezTo>
                <a:lnTo>
                  <a:pt x="2557" y="18576"/>
                </a:lnTo>
                <a:cubicBezTo>
                  <a:pt x="2557" y="18633"/>
                  <a:pt x="2581" y="18678"/>
                  <a:pt x="2610" y="18678"/>
                </a:cubicBezTo>
                <a:cubicBezTo>
                  <a:pt x="2639" y="18678"/>
                  <a:pt x="2662" y="18633"/>
                  <a:pt x="2662" y="18576"/>
                </a:cubicBezTo>
                <a:lnTo>
                  <a:pt x="2662" y="18356"/>
                </a:lnTo>
                <a:cubicBezTo>
                  <a:pt x="2662" y="18298"/>
                  <a:pt x="2639" y="18251"/>
                  <a:pt x="2610" y="18251"/>
                </a:cubicBezTo>
                <a:close/>
                <a:moveTo>
                  <a:pt x="2924" y="18251"/>
                </a:moveTo>
                <a:cubicBezTo>
                  <a:pt x="2895" y="18251"/>
                  <a:pt x="2871" y="18298"/>
                  <a:pt x="2871" y="18356"/>
                </a:cubicBezTo>
                <a:lnTo>
                  <a:pt x="2871" y="18576"/>
                </a:lnTo>
                <a:cubicBezTo>
                  <a:pt x="2871" y="18633"/>
                  <a:pt x="2895" y="18678"/>
                  <a:pt x="2924" y="18678"/>
                </a:cubicBezTo>
                <a:cubicBezTo>
                  <a:pt x="2954" y="18678"/>
                  <a:pt x="2976" y="18633"/>
                  <a:pt x="2976" y="18576"/>
                </a:cubicBezTo>
                <a:lnTo>
                  <a:pt x="2976" y="18356"/>
                </a:lnTo>
                <a:cubicBezTo>
                  <a:pt x="2976" y="18298"/>
                  <a:pt x="2954" y="18251"/>
                  <a:pt x="2924" y="18251"/>
                </a:cubicBezTo>
                <a:close/>
                <a:moveTo>
                  <a:pt x="3773" y="18251"/>
                </a:moveTo>
                <a:cubicBezTo>
                  <a:pt x="3744" y="18251"/>
                  <a:pt x="3721" y="18298"/>
                  <a:pt x="3721" y="18356"/>
                </a:cubicBezTo>
                <a:lnTo>
                  <a:pt x="3721" y="18576"/>
                </a:lnTo>
                <a:cubicBezTo>
                  <a:pt x="3721" y="18633"/>
                  <a:pt x="3744" y="18678"/>
                  <a:pt x="3773" y="18678"/>
                </a:cubicBezTo>
                <a:cubicBezTo>
                  <a:pt x="3802" y="18678"/>
                  <a:pt x="3826" y="18633"/>
                  <a:pt x="3826" y="18576"/>
                </a:cubicBezTo>
                <a:lnTo>
                  <a:pt x="3826" y="18356"/>
                </a:lnTo>
                <a:cubicBezTo>
                  <a:pt x="3826" y="18298"/>
                  <a:pt x="3802" y="18251"/>
                  <a:pt x="3773" y="18251"/>
                </a:cubicBezTo>
                <a:close/>
                <a:moveTo>
                  <a:pt x="4088" y="18251"/>
                </a:moveTo>
                <a:cubicBezTo>
                  <a:pt x="4058" y="18251"/>
                  <a:pt x="4035" y="18298"/>
                  <a:pt x="4035" y="18356"/>
                </a:cubicBezTo>
                <a:lnTo>
                  <a:pt x="4035" y="18576"/>
                </a:lnTo>
                <a:cubicBezTo>
                  <a:pt x="4035" y="18633"/>
                  <a:pt x="4058" y="18678"/>
                  <a:pt x="4088" y="18678"/>
                </a:cubicBezTo>
                <a:cubicBezTo>
                  <a:pt x="4117" y="18678"/>
                  <a:pt x="4141" y="18633"/>
                  <a:pt x="4141" y="18576"/>
                </a:cubicBezTo>
                <a:lnTo>
                  <a:pt x="4141" y="18356"/>
                </a:lnTo>
                <a:cubicBezTo>
                  <a:pt x="4141" y="18298"/>
                  <a:pt x="4117" y="18251"/>
                  <a:pt x="4088" y="18251"/>
                </a:cubicBezTo>
                <a:close/>
                <a:moveTo>
                  <a:pt x="4937" y="18251"/>
                </a:moveTo>
                <a:cubicBezTo>
                  <a:pt x="4908" y="18251"/>
                  <a:pt x="4884" y="18298"/>
                  <a:pt x="4884" y="18356"/>
                </a:cubicBezTo>
                <a:lnTo>
                  <a:pt x="4884" y="18576"/>
                </a:lnTo>
                <a:cubicBezTo>
                  <a:pt x="4884" y="18633"/>
                  <a:pt x="4908" y="18678"/>
                  <a:pt x="4937" y="18678"/>
                </a:cubicBezTo>
                <a:cubicBezTo>
                  <a:pt x="4966" y="18678"/>
                  <a:pt x="4990" y="18633"/>
                  <a:pt x="4990" y="18576"/>
                </a:cubicBezTo>
                <a:lnTo>
                  <a:pt x="4990" y="18356"/>
                </a:lnTo>
                <a:cubicBezTo>
                  <a:pt x="4990" y="18298"/>
                  <a:pt x="4966" y="18251"/>
                  <a:pt x="4937" y="18251"/>
                </a:cubicBezTo>
                <a:close/>
                <a:moveTo>
                  <a:pt x="5252" y="18251"/>
                </a:moveTo>
                <a:cubicBezTo>
                  <a:pt x="5223" y="18251"/>
                  <a:pt x="5199" y="18298"/>
                  <a:pt x="5199" y="18356"/>
                </a:cubicBezTo>
                <a:lnTo>
                  <a:pt x="5199" y="18576"/>
                </a:lnTo>
                <a:cubicBezTo>
                  <a:pt x="5199" y="18633"/>
                  <a:pt x="5223" y="18678"/>
                  <a:pt x="5252" y="18678"/>
                </a:cubicBezTo>
                <a:cubicBezTo>
                  <a:pt x="5281" y="18678"/>
                  <a:pt x="5305" y="18633"/>
                  <a:pt x="5305" y="18576"/>
                </a:cubicBezTo>
                <a:lnTo>
                  <a:pt x="5305" y="18356"/>
                </a:lnTo>
                <a:cubicBezTo>
                  <a:pt x="5305" y="18298"/>
                  <a:pt x="5281" y="18251"/>
                  <a:pt x="5252" y="18251"/>
                </a:cubicBezTo>
                <a:close/>
                <a:moveTo>
                  <a:pt x="6102" y="18251"/>
                </a:moveTo>
                <a:cubicBezTo>
                  <a:pt x="6072" y="18251"/>
                  <a:pt x="6049" y="18298"/>
                  <a:pt x="6049" y="18356"/>
                </a:cubicBezTo>
                <a:lnTo>
                  <a:pt x="6049" y="18576"/>
                </a:lnTo>
                <a:cubicBezTo>
                  <a:pt x="6049" y="18633"/>
                  <a:pt x="6072" y="18678"/>
                  <a:pt x="6102" y="18678"/>
                </a:cubicBezTo>
                <a:cubicBezTo>
                  <a:pt x="6131" y="18678"/>
                  <a:pt x="6155" y="18633"/>
                  <a:pt x="6155" y="18576"/>
                </a:cubicBezTo>
                <a:lnTo>
                  <a:pt x="6155" y="18356"/>
                </a:lnTo>
                <a:cubicBezTo>
                  <a:pt x="6155" y="18298"/>
                  <a:pt x="6131" y="18251"/>
                  <a:pt x="6102" y="18251"/>
                </a:cubicBezTo>
                <a:close/>
                <a:moveTo>
                  <a:pt x="6416" y="18251"/>
                </a:moveTo>
                <a:cubicBezTo>
                  <a:pt x="6387" y="18251"/>
                  <a:pt x="6363" y="18298"/>
                  <a:pt x="6363" y="18356"/>
                </a:cubicBezTo>
                <a:lnTo>
                  <a:pt x="6363" y="18576"/>
                </a:lnTo>
                <a:cubicBezTo>
                  <a:pt x="6363" y="18633"/>
                  <a:pt x="6387" y="18678"/>
                  <a:pt x="6416" y="18678"/>
                </a:cubicBezTo>
                <a:cubicBezTo>
                  <a:pt x="6445" y="18678"/>
                  <a:pt x="6469" y="18633"/>
                  <a:pt x="6469" y="18576"/>
                </a:cubicBezTo>
                <a:lnTo>
                  <a:pt x="6469" y="18356"/>
                </a:lnTo>
                <a:cubicBezTo>
                  <a:pt x="6469" y="18298"/>
                  <a:pt x="6445" y="18251"/>
                  <a:pt x="6416" y="18251"/>
                </a:cubicBezTo>
                <a:close/>
                <a:moveTo>
                  <a:pt x="7266" y="18251"/>
                </a:moveTo>
                <a:cubicBezTo>
                  <a:pt x="7237" y="18251"/>
                  <a:pt x="7213" y="18298"/>
                  <a:pt x="7213" y="18356"/>
                </a:cubicBezTo>
                <a:lnTo>
                  <a:pt x="7213" y="18576"/>
                </a:lnTo>
                <a:cubicBezTo>
                  <a:pt x="7213" y="18633"/>
                  <a:pt x="7237" y="18678"/>
                  <a:pt x="7266" y="18678"/>
                </a:cubicBezTo>
                <a:cubicBezTo>
                  <a:pt x="7295" y="18678"/>
                  <a:pt x="7318" y="18633"/>
                  <a:pt x="7318" y="18576"/>
                </a:cubicBezTo>
                <a:lnTo>
                  <a:pt x="7318" y="18356"/>
                </a:lnTo>
                <a:cubicBezTo>
                  <a:pt x="7318" y="18298"/>
                  <a:pt x="7295" y="18251"/>
                  <a:pt x="7266" y="18251"/>
                </a:cubicBezTo>
                <a:close/>
                <a:moveTo>
                  <a:pt x="7580" y="18251"/>
                </a:moveTo>
                <a:cubicBezTo>
                  <a:pt x="7551" y="18251"/>
                  <a:pt x="7527" y="18298"/>
                  <a:pt x="7527" y="18356"/>
                </a:cubicBezTo>
                <a:lnTo>
                  <a:pt x="7527" y="18576"/>
                </a:lnTo>
                <a:cubicBezTo>
                  <a:pt x="7527" y="18633"/>
                  <a:pt x="7551" y="18678"/>
                  <a:pt x="7580" y="18678"/>
                </a:cubicBezTo>
                <a:cubicBezTo>
                  <a:pt x="7609" y="18678"/>
                  <a:pt x="7632" y="18633"/>
                  <a:pt x="7632" y="18576"/>
                </a:cubicBezTo>
                <a:lnTo>
                  <a:pt x="7632" y="18356"/>
                </a:lnTo>
                <a:cubicBezTo>
                  <a:pt x="7632" y="18298"/>
                  <a:pt x="7609" y="18251"/>
                  <a:pt x="7580" y="18251"/>
                </a:cubicBezTo>
                <a:close/>
                <a:moveTo>
                  <a:pt x="8429" y="18251"/>
                </a:moveTo>
                <a:cubicBezTo>
                  <a:pt x="8400" y="18251"/>
                  <a:pt x="8377" y="18298"/>
                  <a:pt x="8377" y="18356"/>
                </a:cubicBezTo>
                <a:lnTo>
                  <a:pt x="8377" y="18576"/>
                </a:lnTo>
                <a:cubicBezTo>
                  <a:pt x="8377" y="18633"/>
                  <a:pt x="8400" y="18678"/>
                  <a:pt x="8429" y="18678"/>
                </a:cubicBezTo>
                <a:cubicBezTo>
                  <a:pt x="8458" y="18678"/>
                  <a:pt x="8482" y="18633"/>
                  <a:pt x="8482" y="18576"/>
                </a:cubicBezTo>
                <a:lnTo>
                  <a:pt x="8482" y="18356"/>
                </a:lnTo>
                <a:cubicBezTo>
                  <a:pt x="8482" y="18298"/>
                  <a:pt x="8458" y="18251"/>
                  <a:pt x="8429" y="18251"/>
                </a:cubicBezTo>
                <a:close/>
                <a:moveTo>
                  <a:pt x="8744" y="18251"/>
                </a:moveTo>
                <a:cubicBezTo>
                  <a:pt x="8714" y="18251"/>
                  <a:pt x="8691" y="18298"/>
                  <a:pt x="8691" y="18356"/>
                </a:cubicBezTo>
                <a:lnTo>
                  <a:pt x="8691" y="18576"/>
                </a:lnTo>
                <a:cubicBezTo>
                  <a:pt x="8691" y="18633"/>
                  <a:pt x="8714" y="18678"/>
                  <a:pt x="8744" y="18678"/>
                </a:cubicBezTo>
                <a:cubicBezTo>
                  <a:pt x="8773" y="18678"/>
                  <a:pt x="8796" y="18633"/>
                  <a:pt x="8796" y="18576"/>
                </a:cubicBezTo>
                <a:lnTo>
                  <a:pt x="8796" y="18356"/>
                </a:lnTo>
                <a:cubicBezTo>
                  <a:pt x="8796" y="18298"/>
                  <a:pt x="8773" y="18251"/>
                  <a:pt x="8744" y="18251"/>
                </a:cubicBezTo>
                <a:close/>
                <a:moveTo>
                  <a:pt x="9593" y="18251"/>
                </a:moveTo>
                <a:cubicBezTo>
                  <a:pt x="9564" y="18251"/>
                  <a:pt x="9540" y="18298"/>
                  <a:pt x="9540" y="18356"/>
                </a:cubicBezTo>
                <a:lnTo>
                  <a:pt x="9540" y="18576"/>
                </a:lnTo>
                <a:cubicBezTo>
                  <a:pt x="9540" y="18633"/>
                  <a:pt x="9564" y="18678"/>
                  <a:pt x="9593" y="18678"/>
                </a:cubicBezTo>
                <a:cubicBezTo>
                  <a:pt x="9622" y="18678"/>
                  <a:pt x="9646" y="18633"/>
                  <a:pt x="9646" y="18576"/>
                </a:cubicBezTo>
                <a:lnTo>
                  <a:pt x="9646" y="18356"/>
                </a:lnTo>
                <a:cubicBezTo>
                  <a:pt x="9646" y="18298"/>
                  <a:pt x="9622" y="18251"/>
                  <a:pt x="9593" y="18251"/>
                </a:cubicBezTo>
                <a:close/>
                <a:moveTo>
                  <a:pt x="9908" y="18251"/>
                </a:moveTo>
                <a:cubicBezTo>
                  <a:pt x="9879" y="18251"/>
                  <a:pt x="9855" y="18298"/>
                  <a:pt x="9855" y="18356"/>
                </a:cubicBezTo>
                <a:lnTo>
                  <a:pt x="9855" y="18576"/>
                </a:lnTo>
                <a:cubicBezTo>
                  <a:pt x="9855" y="18633"/>
                  <a:pt x="9879" y="18678"/>
                  <a:pt x="9908" y="18678"/>
                </a:cubicBezTo>
                <a:cubicBezTo>
                  <a:pt x="9937" y="18678"/>
                  <a:pt x="9961" y="18633"/>
                  <a:pt x="9961" y="18576"/>
                </a:cubicBezTo>
                <a:lnTo>
                  <a:pt x="9961" y="18356"/>
                </a:lnTo>
                <a:cubicBezTo>
                  <a:pt x="9961" y="18298"/>
                  <a:pt x="9937" y="18251"/>
                  <a:pt x="9908" y="18251"/>
                </a:cubicBezTo>
                <a:close/>
                <a:moveTo>
                  <a:pt x="10758" y="18251"/>
                </a:moveTo>
                <a:cubicBezTo>
                  <a:pt x="10728" y="18251"/>
                  <a:pt x="10705" y="18298"/>
                  <a:pt x="10705" y="18356"/>
                </a:cubicBezTo>
                <a:lnTo>
                  <a:pt x="10705" y="18576"/>
                </a:lnTo>
                <a:cubicBezTo>
                  <a:pt x="10705" y="18633"/>
                  <a:pt x="10728" y="18678"/>
                  <a:pt x="10758" y="18678"/>
                </a:cubicBezTo>
                <a:cubicBezTo>
                  <a:pt x="10787" y="18678"/>
                  <a:pt x="10810" y="18633"/>
                  <a:pt x="10810" y="18576"/>
                </a:cubicBezTo>
                <a:lnTo>
                  <a:pt x="10810" y="18356"/>
                </a:lnTo>
                <a:cubicBezTo>
                  <a:pt x="10810" y="18298"/>
                  <a:pt x="10787" y="18251"/>
                  <a:pt x="10758" y="18251"/>
                </a:cubicBezTo>
                <a:close/>
                <a:moveTo>
                  <a:pt x="11072" y="18251"/>
                </a:moveTo>
                <a:cubicBezTo>
                  <a:pt x="11043" y="18251"/>
                  <a:pt x="11019" y="18298"/>
                  <a:pt x="11019" y="18356"/>
                </a:cubicBezTo>
                <a:lnTo>
                  <a:pt x="11019" y="18576"/>
                </a:lnTo>
                <a:cubicBezTo>
                  <a:pt x="11019" y="18633"/>
                  <a:pt x="11043" y="18678"/>
                  <a:pt x="11072" y="18678"/>
                </a:cubicBezTo>
                <a:cubicBezTo>
                  <a:pt x="11101" y="18678"/>
                  <a:pt x="11125" y="18633"/>
                  <a:pt x="11125" y="18576"/>
                </a:cubicBezTo>
                <a:lnTo>
                  <a:pt x="11125" y="18356"/>
                </a:lnTo>
                <a:cubicBezTo>
                  <a:pt x="11125" y="18298"/>
                  <a:pt x="11101" y="18251"/>
                  <a:pt x="11072" y="18251"/>
                </a:cubicBezTo>
                <a:close/>
                <a:moveTo>
                  <a:pt x="11922" y="18251"/>
                </a:moveTo>
                <a:cubicBezTo>
                  <a:pt x="11893" y="18251"/>
                  <a:pt x="11869" y="18298"/>
                  <a:pt x="11869" y="18356"/>
                </a:cubicBezTo>
                <a:lnTo>
                  <a:pt x="11869" y="18576"/>
                </a:lnTo>
                <a:cubicBezTo>
                  <a:pt x="11869" y="18633"/>
                  <a:pt x="11893" y="18678"/>
                  <a:pt x="11922" y="18678"/>
                </a:cubicBezTo>
                <a:cubicBezTo>
                  <a:pt x="11951" y="18678"/>
                  <a:pt x="11974" y="18633"/>
                  <a:pt x="11974" y="18576"/>
                </a:cubicBezTo>
                <a:lnTo>
                  <a:pt x="11974" y="18356"/>
                </a:lnTo>
                <a:cubicBezTo>
                  <a:pt x="11974" y="18298"/>
                  <a:pt x="11951" y="18251"/>
                  <a:pt x="11922" y="18251"/>
                </a:cubicBezTo>
                <a:close/>
                <a:moveTo>
                  <a:pt x="12236" y="18251"/>
                </a:moveTo>
                <a:cubicBezTo>
                  <a:pt x="12207" y="18251"/>
                  <a:pt x="12183" y="18298"/>
                  <a:pt x="12183" y="18356"/>
                </a:cubicBezTo>
                <a:lnTo>
                  <a:pt x="12183" y="18576"/>
                </a:lnTo>
                <a:cubicBezTo>
                  <a:pt x="12183" y="18633"/>
                  <a:pt x="12207" y="18678"/>
                  <a:pt x="12236" y="18678"/>
                </a:cubicBezTo>
                <a:cubicBezTo>
                  <a:pt x="12265" y="18678"/>
                  <a:pt x="12288" y="18633"/>
                  <a:pt x="12288" y="18576"/>
                </a:cubicBezTo>
                <a:lnTo>
                  <a:pt x="12288" y="18356"/>
                </a:lnTo>
                <a:cubicBezTo>
                  <a:pt x="12288" y="18298"/>
                  <a:pt x="12265" y="18251"/>
                  <a:pt x="12236" y="18251"/>
                </a:cubicBezTo>
                <a:close/>
                <a:moveTo>
                  <a:pt x="13085" y="18251"/>
                </a:moveTo>
                <a:cubicBezTo>
                  <a:pt x="13056" y="18251"/>
                  <a:pt x="13032" y="18298"/>
                  <a:pt x="13032" y="18356"/>
                </a:cubicBezTo>
                <a:lnTo>
                  <a:pt x="13032" y="18576"/>
                </a:lnTo>
                <a:cubicBezTo>
                  <a:pt x="13032" y="18633"/>
                  <a:pt x="13056" y="18678"/>
                  <a:pt x="13085" y="18678"/>
                </a:cubicBezTo>
                <a:cubicBezTo>
                  <a:pt x="13114" y="18678"/>
                  <a:pt x="13138" y="18633"/>
                  <a:pt x="13138" y="18576"/>
                </a:cubicBezTo>
                <a:lnTo>
                  <a:pt x="13138" y="18356"/>
                </a:lnTo>
                <a:cubicBezTo>
                  <a:pt x="13138" y="18298"/>
                  <a:pt x="13114" y="18251"/>
                  <a:pt x="13085" y="18251"/>
                </a:cubicBezTo>
                <a:close/>
                <a:moveTo>
                  <a:pt x="13399" y="18251"/>
                </a:moveTo>
                <a:cubicBezTo>
                  <a:pt x="13370" y="18251"/>
                  <a:pt x="13348" y="18298"/>
                  <a:pt x="13348" y="18356"/>
                </a:cubicBezTo>
                <a:lnTo>
                  <a:pt x="13348" y="18576"/>
                </a:lnTo>
                <a:cubicBezTo>
                  <a:pt x="13348" y="18633"/>
                  <a:pt x="13370" y="18678"/>
                  <a:pt x="13399" y="18678"/>
                </a:cubicBezTo>
                <a:cubicBezTo>
                  <a:pt x="13428" y="18678"/>
                  <a:pt x="13452" y="18633"/>
                  <a:pt x="13452" y="18576"/>
                </a:cubicBezTo>
                <a:lnTo>
                  <a:pt x="13452" y="18356"/>
                </a:lnTo>
                <a:cubicBezTo>
                  <a:pt x="13452" y="18298"/>
                  <a:pt x="13428" y="18251"/>
                  <a:pt x="13399" y="18251"/>
                </a:cubicBezTo>
                <a:close/>
                <a:moveTo>
                  <a:pt x="14249" y="18251"/>
                </a:moveTo>
                <a:cubicBezTo>
                  <a:pt x="14220" y="18251"/>
                  <a:pt x="14196" y="18298"/>
                  <a:pt x="14196" y="18356"/>
                </a:cubicBezTo>
                <a:lnTo>
                  <a:pt x="14196" y="18576"/>
                </a:lnTo>
                <a:cubicBezTo>
                  <a:pt x="14196" y="18633"/>
                  <a:pt x="14220" y="18678"/>
                  <a:pt x="14249" y="18678"/>
                </a:cubicBezTo>
                <a:cubicBezTo>
                  <a:pt x="14278" y="18678"/>
                  <a:pt x="14302" y="18633"/>
                  <a:pt x="14302" y="18576"/>
                </a:cubicBezTo>
                <a:lnTo>
                  <a:pt x="14302" y="18356"/>
                </a:lnTo>
                <a:cubicBezTo>
                  <a:pt x="14302" y="18298"/>
                  <a:pt x="14278" y="18251"/>
                  <a:pt x="14249" y="18251"/>
                </a:cubicBezTo>
                <a:close/>
                <a:moveTo>
                  <a:pt x="14564" y="18251"/>
                </a:moveTo>
                <a:cubicBezTo>
                  <a:pt x="14535" y="18251"/>
                  <a:pt x="14511" y="18298"/>
                  <a:pt x="14511" y="18356"/>
                </a:cubicBezTo>
                <a:lnTo>
                  <a:pt x="14511" y="18576"/>
                </a:lnTo>
                <a:cubicBezTo>
                  <a:pt x="14511" y="18633"/>
                  <a:pt x="14535" y="18678"/>
                  <a:pt x="14564" y="18678"/>
                </a:cubicBezTo>
                <a:cubicBezTo>
                  <a:pt x="14593" y="18678"/>
                  <a:pt x="14617" y="18633"/>
                  <a:pt x="14617" y="18576"/>
                </a:cubicBezTo>
                <a:lnTo>
                  <a:pt x="14617" y="18356"/>
                </a:lnTo>
                <a:cubicBezTo>
                  <a:pt x="14617" y="18298"/>
                  <a:pt x="14593" y="18251"/>
                  <a:pt x="14564" y="18251"/>
                </a:cubicBezTo>
                <a:close/>
                <a:moveTo>
                  <a:pt x="15413" y="18251"/>
                </a:moveTo>
                <a:cubicBezTo>
                  <a:pt x="15384" y="18251"/>
                  <a:pt x="15360" y="18298"/>
                  <a:pt x="15360" y="18356"/>
                </a:cubicBezTo>
                <a:lnTo>
                  <a:pt x="15360" y="18576"/>
                </a:lnTo>
                <a:cubicBezTo>
                  <a:pt x="15360" y="18633"/>
                  <a:pt x="15384" y="18678"/>
                  <a:pt x="15413" y="18678"/>
                </a:cubicBezTo>
                <a:cubicBezTo>
                  <a:pt x="15442" y="18678"/>
                  <a:pt x="15465" y="18633"/>
                  <a:pt x="15465" y="18576"/>
                </a:cubicBezTo>
                <a:lnTo>
                  <a:pt x="15465" y="18356"/>
                </a:lnTo>
                <a:cubicBezTo>
                  <a:pt x="15465" y="18298"/>
                  <a:pt x="15442" y="18251"/>
                  <a:pt x="15413" y="18251"/>
                </a:cubicBezTo>
                <a:close/>
                <a:moveTo>
                  <a:pt x="15728" y="18251"/>
                </a:moveTo>
                <a:cubicBezTo>
                  <a:pt x="15699" y="18251"/>
                  <a:pt x="15675" y="18298"/>
                  <a:pt x="15675" y="18356"/>
                </a:cubicBezTo>
                <a:lnTo>
                  <a:pt x="15675" y="18576"/>
                </a:lnTo>
                <a:cubicBezTo>
                  <a:pt x="15675" y="18633"/>
                  <a:pt x="15699" y="18678"/>
                  <a:pt x="15728" y="18678"/>
                </a:cubicBezTo>
                <a:cubicBezTo>
                  <a:pt x="15757" y="18678"/>
                  <a:pt x="15781" y="18633"/>
                  <a:pt x="15781" y="18576"/>
                </a:cubicBezTo>
                <a:lnTo>
                  <a:pt x="15781" y="18356"/>
                </a:lnTo>
                <a:cubicBezTo>
                  <a:pt x="15781" y="18298"/>
                  <a:pt x="15757" y="18251"/>
                  <a:pt x="15728" y="18251"/>
                </a:cubicBezTo>
                <a:close/>
                <a:moveTo>
                  <a:pt x="16578" y="18251"/>
                </a:moveTo>
                <a:cubicBezTo>
                  <a:pt x="16549" y="18251"/>
                  <a:pt x="16525" y="18298"/>
                  <a:pt x="16525" y="18356"/>
                </a:cubicBezTo>
                <a:lnTo>
                  <a:pt x="16525" y="18576"/>
                </a:lnTo>
                <a:cubicBezTo>
                  <a:pt x="16525" y="18633"/>
                  <a:pt x="16549" y="18678"/>
                  <a:pt x="16578" y="18678"/>
                </a:cubicBezTo>
                <a:cubicBezTo>
                  <a:pt x="16607" y="18678"/>
                  <a:pt x="16630" y="18633"/>
                  <a:pt x="16630" y="18576"/>
                </a:cubicBezTo>
                <a:lnTo>
                  <a:pt x="16630" y="18356"/>
                </a:lnTo>
                <a:cubicBezTo>
                  <a:pt x="16630" y="18298"/>
                  <a:pt x="16607" y="18251"/>
                  <a:pt x="16578" y="18251"/>
                </a:cubicBezTo>
                <a:close/>
                <a:moveTo>
                  <a:pt x="16892" y="18251"/>
                </a:moveTo>
                <a:cubicBezTo>
                  <a:pt x="16863" y="18251"/>
                  <a:pt x="16839" y="18298"/>
                  <a:pt x="16839" y="18356"/>
                </a:cubicBezTo>
                <a:lnTo>
                  <a:pt x="16839" y="18576"/>
                </a:lnTo>
                <a:cubicBezTo>
                  <a:pt x="16839" y="18633"/>
                  <a:pt x="16863" y="18678"/>
                  <a:pt x="16892" y="18678"/>
                </a:cubicBezTo>
                <a:cubicBezTo>
                  <a:pt x="16921" y="18678"/>
                  <a:pt x="16944" y="18633"/>
                  <a:pt x="16944" y="18576"/>
                </a:cubicBezTo>
                <a:lnTo>
                  <a:pt x="16944" y="18356"/>
                </a:lnTo>
                <a:cubicBezTo>
                  <a:pt x="16944" y="18298"/>
                  <a:pt x="16921" y="18251"/>
                  <a:pt x="16892" y="18251"/>
                </a:cubicBezTo>
                <a:close/>
                <a:moveTo>
                  <a:pt x="17741" y="18251"/>
                </a:moveTo>
                <a:cubicBezTo>
                  <a:pt x="17712" y="18251"/>
                  <a:pt x="17689" y="18298"/>
                  <a:pt x="17689" y="18356"/>
                </a:cubicBezTo>
                <a:lnTo>
                  <a:pt x="17689" y="18576"/>
                </a:lnTo>
                <a:cubicBezTo>
                  <a:pt x="17689" y="18633"/>
                  <a:pt x="17712" y="18678"/>
                  <a:pt x="17741" y="18678"/>
                </a:cubicBezTo>
                <a:cubicBezTo>
                  <a:pt x="17770" y="18678"/>
                  <a:pt x="17794" y="18633"/>
                  <a:pt x="17794" y="18576"/>
                </a:cubicBezTo>
                <a:lnTo>
                  <a:pt x="17794" y="18356"/>
                </a:lnTo>
                <a:cubicBezTo>
                  <a:pt x="17794" y="18298"/>
                  <a:pt x="17770" y="18251"/>
                  <a:pt x="17741" y="18251"/>
                </a:cubicBezTo>
                <a:close/>
                <a:moveTo>
                  <a:pt x="18055" y="18251"/>
                </a:moveTo>
                <a:cubicBezTo>
                  <a:pt x="18026" y="18251"/>
                  <a:pt x="18002" y="18298"/>
                  <a:pt x="18002" y="18356"/>
                </a:cubicBezTo>
                <a:lnTo>
                  <a:pt x="18002" y="18576"/>
                </a:lnTo>
                <a:cubicBezTo>
                  <a:pt x="18002" y="18633"/>
                  <a:pt x="18026" y="18678"/>
                  <a:pt x="18055" y="18678"/>
                </a:cubicBezTo>
                <a:cubicBezTo>
                  <a:pt x="18085" y="18678"/>
                  <a:pt x="18108" y="18633"/>
                  <a:pt x="18108" y="18576"/>
                </a:cubicBezTo>
                <a:lnTo>
                  <a:pt x="18108" y="18356"/>
                </a:lnTo>
                <a:cubicBezTo>
                  <a:pt x="18108" y="18298"/>
                  <a:pt x="18085" y="18251"/>
                  <a:pt x="18055" y="18251"/>
                </a:cubicBezTo>
                <a:close/>
                <a:moveTo>
                  <a:pt x="18905" y="18251"/>
                </a:moveTo>
                <a:cubicBezTo>
                  <a:pt x="18876" y="18251"/>
                  <a:pt x="18852" y="18298"/>
                  <a:pt x="18852" y="18356"/>
                </a:cubicBezTo>
                <a:lnTo>
                  <a:pt x="18852" y="18576"/>
                </a:lnTo>
                <a:cubicBezTo>
                  <a:pt x="18852" y="18633"/>
                  <a:pt x="18876" y="18678"/>
                  <a:pt x="18905" y="18678"/>
                </a:cubicBezTo>
                <a:cubicBezTo>
                  <a:pt x="18934" y="18678"/>
                  <a:pt x="18958" y="18633"/>
                  <a:pt x="18958" y="18576"/>
                </a:cubicBezTo>
                <a:lnTo>
                  <a:pt x="18958" y="18356"/>
                </a:lnTo>
                <a:cubicBezTo>
                  <a:pt x="18958" y="18298"/>
                  <a:pt x="18934" y="18251"/>
                  <a:pt x="18905" y="18251"/>
                </a:cubicBezTo>
                <a:close/>
                <a:moveTo>
                  <a:pt x="19220" y="18251"/>
                </a:moveTo>
                <a:cubicBezTo>
                  <a:pt x="19191" y="18251"/>
                  <a:pt x="19167" y="18298"/>
                  <a:pt x="19167" y="18356"/>
                </a:cubicBezTo>
                <a:lnTo>
                  <a:pt x="19167" y="18576"/>
                </a:lnTo>
                <a:cubicBezTo>
                  <a:pt x="19167" y="18633"/>
                  <a:pt x="19191" y="18678"/>
                  <a:pt x="19220" y="18678"/>
                </a:cubicBezTo>
                <a:cubicBezTo>
                  <a:pt x="19249" y="18678"/>
                  <a:pt x="19273" y="18633"/>
                  <a:pt x="19273" y="18576"/>
                </a:cubicBezTo>
                <a:lnTo>
                  <a:pt x="19273" y="18356"/>
                </a:lnTo>
                <a:cubicBezTo>
                  <a:pt x="19273" y="18298"/>
                  <a:pt x="19249" y="18251"/>
                  <a:pt x="19220" y="18251"/>
                </a:cubicBezTo>
                <a:close/>
                <a:moveTo>
                  <a:pt x="20069" y="18251"/>
                </a:moveTo>
                <a:cubicBezTo>
                  <a:pt x="20040" y="18251"/>
                  <a:pt x="20016" y="18298"/>
                  <a:pt x="20016" y="18356"/>
                </a:cubicBezTo>
                <a:lnTo>
                  <a:pt x="20016" y="18576"/>
                </a:lnTo>
                <a:cubicBezTo>
                  <a:pt x="20016" y="18633"/>
                  <a:pt x="20040" y="18678"/>
                  <a:pt x="20069" y="18678"/>
                </a:cubicBezTo>
                <a:cubicBezTo>
                  <a:pt x="20099" y="18678"/>
                  <a:pt x="20122" y="18633"/>
                  <a:pt x="20122" y="18576"/>
                </a:cubicBezTo>
                <a:lnTo>
                  <a:pt x="20122" y="18356"/>
                </a:lnTo>
                <a:cubicBezTo>
                  <a:pt x="20122" y="18298"/>
                  <a:pt x="20099" y="18251"/>
                  <a:pt x="20069" y="18251"/>
                </a:cubicBezTo>
                <a:close/>
                <a:moveTo>
                  <a:pt x="20384" y="18251"/>
                </a:moveTo>
                <a:cubicBezTo>
                  <a:pt x="20355" y="18251"/>
                  <a:pt x="20331" y="18298"/>
                  <a:pt x="20331" y="18356"/>
                </a:cubicBezTo>
                <a:lnTo>
                  <a:pt x="20331" y="18576"/>
                </a:lnTo>
                <a:cubicBezTo>
                  <a:pt x="20331" y="18633"/>
                  <a:pt x="20355" y="18678"/>
                  <a:pt x="20384" y="18678"/>
                </a:cubicBezTo>
                <a:cubicBezTo>
                  <a:pt x="20413" y="18678"/>
                  <a:pt x="20436" y="18633"/>
                  <a:pt x="20436" y="18576"/>
                </a:cubicBezTo>
                <a:lnTo>
                  <a:pt x="20436" y="18356"/>
                </a:lnTo>
                <a:cubicBezTo>
                  <a:pt x="20436" y="18298"/>
                  <a:pt x="20413" y="18251"/>
                  <a:pt x="20384" y="18251"/>
                </a:cubicBezTo>
                <a:close/>
                <a:moveTo>
                  <a:pt x="21234" y="18251"/>
                </a:moveTo>
                <a:cubicBezTo>
                  <a:pt x="21204" y="18251"/>
                  <a:pt x="21181" y="18298"/>
                  <a:pt x="21181" y="18356"/>
                </a:cubicBezTo>
                <a:lnTo>
                  <a:pt x="21181" y="18576"/>
                </a:lnTo>
                <a:cubicBezTo>
                  <a:pt x="21181" y="18633"/>
                  <a:pt x="21204" y="18678"/>
                  <a:pt x="21234" y="18678"/>
                </a:cubicBezTo>
                <a:cubicBezTo>
                  <a:pt x="21263" y="18678"/>
                  <a:pt x="21285" y="18633"/>
                  <a:pt x="21285" y="18576"/>
                </a:cubicBezTo>
                <a:lnTo>
                  <a:pt x="21285" y="18356"/>
                </a:lnTo>
                <a:cubicBezTo>
                  <a:pt x="21285" y="18298"/>
                  <a:pt x="21263" y="18251"/>
                  <a:pt x="21234" y="18251"/>
                </a:cubicBezTo>
                <a:close/>
                <a:moveTo>
                  <a:pt x="21547" y="18251"/>
                </a:moveTo>
                <a:cubicBezTo>
                  <a:pt x="21518" y="18251"/>
                  <a:pt x="21495" y="18298"/>
                  <a:pt x="21495" y="18356"/>
                </a:cubicBezTo>
                <a:lnTo>
                  <a:pt x="21495" y="18576"/>
                </a:lnTo>
                <a:cubicBezTo>
                  <a:pt x="21495" y="18633"/>
                  <a:pt x="21518" y="18678"/>
                  <a:pt x="21547" y="18678"/>
                </a:cubicBezTo>
                <a:cubicBezTo>
                  <a:pt x="21576" y="18678"/>
                  <a:pt x="21600" y="18633"/>
                  <a:pt x="21600" y="18576"/>
                </a:cubicBezTo>
                <a:lnTo>
                  <a:pt x="21600" y="18356"/>
                </a:lnTo>
                <a:cubicBezTo>
                  <a:pt x="21600" y="18298"/>
                  <a:pt x="21576" y="18251"/>
                  <a:pt x="21547" y="18251"/>
                </a:cubicBezTo>
                <a:close/>
                <a:moveTo>
                  <a:pt x="53" y="18981"/>
                </a:moveTo>
                <a:cubicBezTo>
                  <a:pt x="24" y="18981"/>
                  <a:pt x="0" y="19028"/>
                  <a:pt x="0" y="19085"/>
                </a:cubicBezTo>
                <a:lnTo>
                  <a:pt x="0" y="19306"/>
                </a:lnTo>
                <a:cubicBezTo>
                  <a:pt x="0" y="19363"/>
                  <a:pt x="24" y="19408"/>
                  <a:pt x="53" y="19408"/>
                </a:cubicBezTo>
                <a:cubicBezTo>
                  <a:pt x="82" y="19408"/>
                  <a:pt x="106" y="19363"/>
                  <a:pt x="106" y="19306"/>
                </a:cubicBezTo>
                <a:lnTo>
                  <a:pt x="106" y="19085"/>
                </a:lnTo>
                <a:cubicBezTo>
                  <a:pt x="106" y="19028"/>
                  <a:pt x="82" y="18981"/>
                  <a:pt x="53" y="18981"/>
                </a:cubicBezTo>
                <a:close/>
                <a:moveTo>
                  <a:pt x="367" y="18981"/>
                </a:moveTo>
                <a:cubicBezTo>
                  <a:pt x="338" y="18981"/>
                  <a:pt x="315" y="19028"/>
                  <a:pt x="315" y="19085"/>
                </a:cubicBezTo>
                <a:lnTo>
                  <a:pt x="315" y="19306"/>
                </a:lnTo>
                <a:cubicBezTo>
                  <a:pt x="315" y="19363"/>
                  <a:pt x="338" y="19408"/>
                  <a:pt x="367" y="19408"/>
                </a:cubicBezTo>
                <a:cubicBezTo>
                  <a:pt x="397" y="19408"/>
                  <a:pt x="420" y="19363"/>
                  <a:pt x="420" y="19306"/>
                </a:cubicBezTo>
                <a:lnTo>
                  <a:pt x="420" y="19085"/>
                </a:lnTo>
                <a:cubicBezTo>
                  <a:pt x="420" y="19028"/>
                  <a:pt x="397" y="18981"/>
                  <a:pt x="367" y="18981"/>
                </a:cubicBezTo>
                <a:close/>
                <a:moveTo>
                  <a:pt x="1217" y="18981"/>
                </a:moveTo>
                <a:cubicBezTo>
                  <a:pt x="1188" y="18981"/>
                  <a:pt x="1164" y="19028"/>
                  <a:pt x="1164" y="19085"/>
                </a:cubicBezTo>
                <a:lnTo>
                  <a:pt x="1164" y="19306"/>
                </a:lnTo>
                <a:cubicBezTo>
                  <a:pt x="1164" y="19363"/>
                  <a:pt x="1188" y="19408"/>
                  <a:pt x="1217" y="19408"/>
                </a:cubicBezTo>
                <a:cubicBezTo>
                  <a:pt x="1246" y="19408"/>
                  <a:pt x="1270" y="19363"/>
                  <a:pt x="1270" y="19306"/>
                </a:cubicBezTo>
                <a:lnTo>
                  <a:pt x="1270" y="19085"/>
                </a:lnTo>
                <a:cubicBezTo>
                  <a:pt x="1270" y="19028"/>
                  <a:pt x="1246" y="18981"/>
                  <a:pt x="1217" y="18981"/>
                </a:cubicBezTo>
                <a:close/>
                <a:moveTo>
                  <a:pt x="1532" y="18981"/>
                </a:moveTo>
                <a:cubicBezTo>
                  <a:pt x="1503" y="18981"/>
                  <a:pt x="1479" y="19028"/>
                  <a:pt x="1479" y="19085"/>
                </a:cubicBezTo>
                <a:lnTo>
                  <a:pt x="1479" y="19306"/>
                </a:lnTo>
                <a:cubicBezTo>
                  <a:pt x="1479" y="19363"/>
                  <a:pt x="1503" y="19408"/>
                  <a:pt x="1532" y="19408"/>
                </a:cubicBezTo>
                <a:cubicBezTo>
                  <a:pt x="1561" y="19408"/>
                  <a:pt x="1584" y="19363"/>
                  <a:pt x="1584" y="19306"/>
                </a:cubicBezTo>
                <a:lnTo>
                  <a:pt x="1584" y="19085"/>
                </a:lnTo>
                <a:cubicBezTo>
                  <a:pt x="1584" y="19028"/>
                  <a:pt x="1561" y="18981"/>
                  <a:pt x="1532" y="18981"/>
                </a:cubicBezTo>
                <a:close/>
                <a:moveTo>
                  <a:pt x="2380" y="18981"/>
                </a:moveTo>
                <a:cubicBezTo>
                  <a:pt x="2351" y="18981"/>
                  <a:pt x="2329" y="19028"/>
                  <a:pt x="2329" y="19085"/>
                </a:cubicBezTo>
                <a:lnTo>
                  <a:pt x="2329" y="19306"/>
                </a:lnTo>
                <a:cubicBezTo>
                  <a:pt x="2329" y="19363"/>
                  <a:pt x="2351" y="19408"/>
                  <a:pt x="2380" y="19408"/>
                </a:cubicBezTo>
                <a:cubicBezTo>
                  <a:pt x="2409" y="19408"/>
                  <a:pt x="2433" y="19363"/>
                  <a:pt x="2433" y="19306"/>
                </a:cubicBezTo>
                <a:lnTo>
                  <a:pt x="2433" y="19085"/>
                </a:lnTo>
                <a:cubicBezTo>
                  <a:pt x="2433" y="19028"/>
                  <a:pt x="2409" y="18981"/>
                  <a:pt x="2380" y="18981"/>
                </a:cubicBezTo>
                <a:close/>
                <a:moveTo>
                  <a:pt x="2695" y="18981"/>
                </a:moveTo>
                <a:cubicBezTo>
                  <a:pt x="2666" y="18981"/>
                  <a:pt x="2643" y="19028"/>
                  <a:pt x="2643" y="19085"/>
                </a:cubicBezTo>
                <a:lnTo>
                  <a:pt x="2643" y="19306"/>
                </a:lnTo>
                <a:cubicBezTo>
                  <a:pt x="2643" y="19363"/>
                  <a:pt x="2666" y="19408"/>
                  <a:pt x="2695" y="19408"/>
                </a:cubicBezTo>
                <a:cubicBezTo>
                  <a:pt x="2724" y="19408"/>
                  <a:pt x="2748" y="19363"/>
                  <a:pt x="2748" y="19306"/>
                </a:cubicBezTo>
                <a:lnTo>
                  <a:pt x="2748" y="19085"/>
                </a:lnTo>
                <a:cubicBezTo>
                  <a:pt x="2748" y="19028"/>
                  <a:pt x="2724" y="18981"/>
                  <a:pt x="2695" y="18981"/>
                </a:cubicBezTo>
                <a:close/>
                <a:moveTo>
                  <a:pt x="3545" y="18981"/>
                </a:moveTo>
                <a:cubicBezTo>
                  <a:pt x="3516" y="18981"/>
                  <a:pt x="3492" y="19028"/>
                  <a:pt x="3492" y="19085"/>
                </a:cubicBezTo>
                <a:lnTo>
                  <a:pt x="3492" y="19306"/>
                </a:lnTo>
                <a:cubicBezTo>
                  <a:pt x="3492" y="19363"/>
                  <a:pt x="3516" y="19408"/>
                  <a:pt x="3545" y="19408"/>
                </a:cubicBezTo>
                <a:cubicBezTo>
                  <a:pt x="3574" y="19408"/>
                  <a:pt x="3598" y="19363"/>
                  <a:pt x="3598" y="19306"/>
                </a:cubicBezTo>
                <a:lnTo>
                  <a:pt x="3598" y="19085"/>
                </a:lnTo>
                <a:cubicBezTo>
                  <a:pt x="3598" y="19028"/>
                  <a:pt x="3574" y="18981"/>
                  <a:pt x="3545" y="18981"/>
                </a:cubicBezTo>
                <a:close/>
                <a:moveTo>
                  <a:pt x="3859" y="18981"/>
                </a:moveTo>
                <a:cubicBezTo>
                  <a:pt x="3830" y="18981"/>
                  <a:pt x="3806" y="19028"/>
                  <a:pt x="3806" y="19085"/>
                </a:cubicBezTo>
                <a:lnTo>
                  <a:pt x="3806" y="19306"/>
                </a:lnTo>
                <a:cubicBezTo>
                  <a:pt x="3806" y="19363"/>
                  <a:pt x="3830" y="19408"/>
                  <a:pt x="3859" y="19408"/>
                </a:cubicBezTo>
                <a:cubicBezTo>
                  <a:pt x="3888" y="19408"/>
                  <a:pt x="3912" y="19363"/>
                  <a:pt x="3912" y="19306"/>
                </a:cubicBezTo>
                <a:lnTo>
                  <a:pt x="3912" y="19085"/>
                </a:lnTo>
                <a:cubicBezTo>
                  <a:pt x="3912" y="19028"/>
                  <a:pt x="3888" y="18981"/>
                  <a:pt x="3859" y="18981"/>
                </a:cubicBezTo>
                <a:close/>
                <a:moveTo>
                  <a:pt x="4709" y="18981"/>
                </a:moveTo>
                <a:cubicBezTo>
                  <a:pt x="4680" y="18981"/>
                  <a:pt x="4656" y="19028"/>
                  <a:pt x="4656" y="19085"/>
                </a:cubicBezTo>
                <a:lnTo>
                  <a:pt x="4656" y="19306"/>
                </a:lnTo>
                <a:cubicBezTo>
                  <a:pt x="4656" y="19363"/>
                  <a:pt x="4680" y="19408"/>
                  <a:pt x="4709" y="19408"/>
                </a:cubicBezTo>
                <a:cubicBezTo>
                  <a:pt x="4738" y="19408"/>
                  <a:pt x="4762" y="19363"/>
                  <a:pt x="4762" y="19306"/>
                </a:cubicBezTo>
                <a:lnTo>
                  <a:pt x="4762" y="19085"/>
                </a:lnTo>
                <a:cubicBezTo>
                  <a:pt x="4762" y="19028"/>
                  <a:pt x="4738" y="18981"/>
                  <a:pt x="4709" y="18981"/>
                </a:cubicBezTo>
                <a:close/>
                <a:moveTo>
                  <a:pt x="5023" y="18981"/>
                </a:moveTo>
                <a:cubicBezTo>
                  <a:pt x="4994" y="18981"/>
                  <a:pt x="4970" y="19028"/>
                  <a:pt x="4970" y="19085"/>
                </a:cubicBezTo>
                <a:lnTo>
                  <a:pt x="4970" y="19306"/>
                </a:lnTo>
                <a:cubicBezTo>
                  <a:pt x="4970" y="19363"/>
                  <a:pt x="4994" y="19408"/>
                  <a:pt x="5023" y="19408"/>
                </a:cubicBezTo>
                <a:cubicBezTo>
                  <a:pt x="5053" y="19408"/>
                  <a:pt x="5076" y="19363"/>
                  <a:pt x="5076" y="19306"/>
                </a:cubicBezTo>
                <a:lnTo>
                  <a:pt x="5076" y="19085"/>
                </a:lnTo>
                <a:cubicBezTo>
                  <a:pt x="5076" y="19028"/>
                  <a:pt x="5053" y="18981"/>
                  <a:pt x="5023" y="18981"/>
                </a:cubicBezTo>
                <a:close/>
                <a:moveTo>
                  <a:pt x="5873" y="18981"/>
                </a:moveTo>
                <a:cubicBezTo>
                  <a:pt x="5844" y="18981"/>
                  <a:pt x="5820" y="19028"/>
                  <a:pt x="5820" y="19085"/>
                </a:cubicBezTo>
                <a:lnTo>
                  <a:pt x="5820" y="19306"/>
                </a:lnTo>
                <a:cubicBezTo>
                  <a:pt x="5820" y="19363"/>
                  <a:pt x="5844" y="19408"/>
                  <a:pt x="5873" y="19408"/>
                </a:cubicBezTo>
                <a:cubicBezTo>
                  <a:pt x="5902" y="19408"/>
                  <a:pt x="5926" y="19363"/>
                  <a:pt x="5926" y="19306"/>
                </a:cubicBezTo>
                <a:lnTo>
                  <a:pt x="5926" y="19085"/>
                </a:lnTo>
                <a:cubicBezTo>
                  <a:pt x="5926" y="19028"/>
                  <a:pt x="5902" y="18981"/>
                  <a:pt x="5873" y="18981"/>
                </a:cubicBezTo>
                <a:close/>
                <a:moveTo>
                  <a:pt x="6188" y="18981"/>
                </a:moveTo>
                <a:cubicBezTo>
                  <a:pt x="6159" y="18981"/>
                  <a:pt x="6135" y="19028"/>
                  <a:pt x="6135" y="19085"/>
                </a:cubicBezTo>
                <a:lnTo>
                  <a:pt x="6135" y="19306"/>
                </a:lnTo>
                <a:cubicBezTo>
                  <a:pt x="6135" y="19363"/>
                  <a:pt x="6159" y="19408"/>
                  <a:pt x="6188" y="19408"/>
                </a:cubicBezTo>
                <a:cubicBezTo>
                  <a:pt x="6217" y="19408"/>
                  <a:pt x="6240" y="19363"/>
                  <a:pt x="6240" y="19306"/>
                </a:cubicBezTo>
                <a:lnTo>
                  <a:pt x="6240" y="19085"/>
                </a:lnTo>
                <a:cubicBezTo>
                  <a:pt x="6240" y="19028"/>
                  <a:pt x="6217" y="18981"/>
                  <a:pt x="6188" y="18981"/>
                </a:cubicBezTo>
                <a:close/>
                <a:moveTo>
                  <a:pt x="7036" y="18981"/>
                </a:moveTo>
                <a:cubicBezTo>
                  <a:pt x="7007" y="18981"/>
                  <a:pt x="6984" y="19028"/>
                  <a:pt x="6984" y="19085"/>
                </a:cubicBezTo>
                <a:lnTo>
                  <a:pt x="6984" y="19306"/>
                </a:lnTo>
                <a:cubicBezTo>
                  <a:pt x="6984" y="19363"/>
                  <a:pt x="7007" y="19408"/>
                  <a:pt x="7036" y="19408"/>
                </a:cubicBezTo>
                <a:cubicBezTo>
                  <a:pt x="7065" y="19408"/>
                  <a:pt x="7089" y="19363"/>
                  <a:pt x="7089" y="19306"/>
                </a:cubicBezTo>
                <a:lnTo>
                  <a:pt x="7089" y="19085"/>
                </a:lnTo>
                <a:cubicBezTo>
                  <a:pt x="7089" y="19028"/>
                  <a:pt x="7065" y="18981"/>
                  <a:pt x="7036" y="18981"/>
                </a:cubicBezTo>
                <a:close/>
                <a:moveTo>
                  <a:pt x="7351" y="18981"/>
                </a:moveTo>
                <a:cubicBezTo>
                  <a:pt x="7322" y="18981"/>
                  <a:pt x="7299" y="19028"/>
                  <a:pt x="7299" y="19085"/>
                </a:cubicBezTo>
                <a:lnTo>
                  <a:pt x="7299" y="19306"/>
                </a:lnTo>
                <a:cubicBezTo>
                  <a:pt x="7299" y="19363"/>
                  <a:pt x="7322" y="19408"/>
                  <a:pt x="7351" y="19408"/>
                </a:cubicBezTo>
                <a:cubicBezTo>
                  <a:pt x="7380" y="19408"/>
                  <a:pt x="7404" y="19363"/>
                  <a:pt x="7404" y="19306"/>
                </a:cubicBezTo>
                <a:lnTo>
                  <a:pt x="7404" y="19085"/>
                </a:lnTo>
                <a:cubicBezTo>
                  <a:pt x="7404" y="19028"/>
                  <a:pt x="7380" y="18981"/>
                  <a:pt x="7351" y="18981"/>
                </a:cubicBezTo>
                <a:close/>
                <a:moveTo>
                  <a:pt x="8201" y="18981"/>
                </a:moveTo>
                <a:cubicBezTo>
                  <a:pt x="8171" y="18981"/>
                  <a:pt x="8148" y="19028"/>
                  <a:pt x="8148" y="19085"/>
                </a:cubicBezTo>
                <a:lnTo>
                  <a:pt x="8148" y="19306"/>
                </a:lnTo>
                <a:cubicBezTo>
                  <a:pt x="8148" y="19363"/>
                  <a:pt x="8171" y="19408"/>
                  <a:pt x="8201" y="19408"/>
                </a:cubicBezTo>
                <a:cubicBezTo>
                  <a:pt x="8230" y="19408"/>
                  <a:pt x="8254" y="19363"/>
                  <a:pt x="8254" y="19306"/>
                </a:cubicBezTo>
                <a:lnTo>
                  <a:pt x="8254" y="19085"/>
                </a:lnTo>
                <a:cubicBezTo>
                  <a:pt x="8254" y="19028"/>
                  <a:pt x="8230" y="18981"/>
                  <a:pt x="8201" y="18981"/>
                </a:cubicBezTo>
                <a:close/>
                <a:moveTo>
                  <a:pt x="8515" y="18981"/>
                </a:moveTo>
                <a:cubicBezTo>
                  <a:pt x="8486" y="18981"/>
                  <a:pt x="8462" y="19028"/>
                  <a:pt x="8462" y="19085"/>
                </a:cubicBezTo>
                <a:lnTo>
                  <a:pt x="8462" y="19306"/>
                </a:lnTo>
                <a:cubicBezTo>
                  <a:pt x="8462" y="19363"/>
                  <a:pt x="8486" y="19408"/>
                  <a:pt x="8515" y="19408"/>
                </a:cubicBezTo>
                <a:cubicBezTo>
                  <a:pt x="8544" y="19408"/>
                  <a:pt x="8568" y="19363"/>
                  <a:pt x="8568" y="19306"/>
                </a:cubicBezTo>
                <a:lnTo>
                  <a:pt x="8568" y="19085"/>
                </a:lnTo>
                <a:cubicBezTo>
                  <a:pt x="8568" y="19028"/>
                  <a:pt x="8544" y="18981"/>
                  <a:pt x="8515" y="18981"/>
                </a:cubicBezTo>
                <a:close/>
                <a:moveTo>
                  <a:pt x="9365" y="18981"/>
                </a:moveTo>
                <a:cubicBezTo>
                  <a:pt x="9336" y="18981"/>
                  <a:pt x="9312" y="19028"/>
                  <a:pt x="9312" y="19085"/>
                </a:cubicBezTo>
                <a:lnTo>
                  <a:pt x="9312" y="19306"/>
                </a:lnTo>
                <a:cubicBezTo>
                  <a:pt x="9312" y="19363"/>
                  <a:pt x="9336" y="19408"/>
                  <a:pt x="9365" y="19408"/>
                </a:cubicBezTo>
                <a:cubicBezTo>
                  <a:pt x="9394" y="19408"/>
                  <a:pt x="9418" y="19363"/>
                  <a:pt x="9418" y="19306"/>
                </a:cubicBezTo>
                <a:lnTo>
                  <a:pt x="9418" y="19085"/>
                </a:lnTo>
                <a:cubicBezTo>
                  <a:pt x="9418" y="19028"/>
                  <a:pt x="9394" y="18981"/>
                  <a:pt x="9365" y="18981"/>
                </a:cubicBezTo>
                <a:close/>
                <a:moveTo>
                  <a:pt x="9679" y="18981"/>
                </a:moveTo>
                <a:cubicBezTo>
                  <a:pt x="9650" y="18981"/>
                  <a:pt x="9626" y="19028"/>
                  <a:pt x="9626" y="19085"/>
                </a:cubicBezTo>
                <a:lnTo>
                  <a:pt x="9626" y="19306"/>
                </a:lnTo>
                <a:cubicBezTo>
                  <a:pt x="9626" y="19363"/>
                  <a:pt x="9650" y="19408"/>
                  <a:pt x="9679" y="19408"/>
                </a:cubicBezTo>
                <a:cubicBezTo>
                  <a:pt x="9708" y="19408"/>
                  <a:pt x="9732" y="19363"/>
                  <a:pt x="9732" y="19306"/>
                </a:cubicBezTo>
                <a:lnTo>
                  <a:pt x="9732" y="19085"/>
                </a:lnTo>
                <a:cubicBezTo>
                  <a:pt x="9732" y="19028"/>
                  <a:pt x="9708" y="18981"/>
                  <a:pt x="9679" y="18981"/>
                </a:cubicBezTo>
                <a:close/>
                <a:moveTo>
                  <a:pt x="10529" y="18981"/>
                </a:moveTo>
                <a:cubicBezTo>
                  <a:pt x="10500" y="18981"/>
                  <a:pt x="10476" y="19028"/>
                  <a:pt x="10476" y="19085"/>
                </a:cubicBezTo>
                <a:lnTo>
                  <a:pt x="10476" y="19306"/>
                </a:lnTo>
                <a:cubicBezTo>
                  <a:pt x="10476" y="19363"/>
                  <a:pt x="10500" y="19408"/>
                  <a:pt x="10529" y="19408"/>
                </a:cubicBezTo>
                <a:cubicBezTo>
                  <a:pt x="10558" y="19408"/>
                  <a:pt x="10582" y="19363"/>
                  <a:pt x="10582" y="19306"/>
                </a:cubicBezTo>
                <a:lnTo>
                  <a:pt x="10582" y="19085"/>
                </a:lnTo>
                <a:cubicBezTo>
                  <a:pt x="10582" y="19028"/>
                  <a:pt x="10558" y="18981"/>
                  <a:pt x="10529" y="18981"/>
                </a:cubicBezTo>
                <a:close/>
                <a:moveTo>
                  <a:pt x="10844" y="18981"/>
                </a:moveTo>
                <a:cubicBezTo>
                  <a:pt x="10814" y="18981"/>
                  <a:pt x="10791" y="19028"/>
                  <a:pt x="10791" y="19085"/>
                </a:cubicBezTo>
                <a:lnTo>
                  <a:pt x="10791" y="19306"/>
                </a:lnTo>
                <a:cubicBezTo>
                  <a:pt x="10791" y="19363"/>
                  <a:pt x="10814" y="19408"/>
                  <a:pt x="10844" y="19408"/>
                </a:cubicBezTo>
                <a:cubicBezTo>
                  <a:pt x="10873" y="19408"/>
                  <a:pt x="10895" y="19363"/>
                  <a:pt x="10895" y="19306"/>
                </a:cubicBezTo>
                <a:lnTo>
                  <a:pt x="10895" y="19085"/>
                </a:lnTo>
                <a:cubicBezTo>
                  <a:pt x="10895" y="19028"/>
                  <a:pt x="10873" y="18981"/>
                  <a:pt x="10844" y="18981"/>
                </a:cubicBezTo>
                <a:close/>
                <a:moveTo>
                  <a:pt x="11692" y="18981"/>
                </a:moveTo>
                <a:cubicBezTo>
                  <a:pt x="11663" y="18981"/>
                  <a:pt x="11640" y="19028"/>
                  <a:pt x="11640" y="19085"/>
                </a:cubicBezTo>
                <a:lnTo>
                  <a:pt x="11640" y="19306"/>
                </a:lnTo>
                <a:cubicBezTo>
                  <a:pt x="11640" y="19363"/>
                  <a:pt x="11663" y="19408"/>
                  <a:pt x="11692" y="19408"/>
                </a:cubicBezTo>
                <a:cubicBezTo>
                  <a:pt x="11721" y="19408"/>
                  <a:pt x="11745" y="19363"/>
                  <a:pt x="11745" y="19306"/>
                </a:cubicBezTo>
                <a:lnTo>
                  <a:pt x="11745" y="19085"/>
                </a:lnTo>
                <a:cubicBezTo>
                  <a:pt x="11745" y="19028"/>
                  <a:pt x="11721" y="18981"/>
                  <a:pt x="11692" y="18981"/>
                </a:cubicBezTo>
                <a:close/>
                <a:moveTo>
                  <a:pt x="12007" y="18981"/>
                </a:moveTo>
                <a:cubicBezTo>
                  <a:pt x="11978" y="18981"/>
                  <a:pt x="11955" y="19028"/>
                  <a:pt x="11955" y="19085"/>
                </a:cubicBezTo>
                <a:lnTo>
                  <a:pt x="11955" y="19306"/>
                </a:lnTo>
                <a:cubicBezTo>
                  <a:pt x="11955" y="19363"/>
                  <a:pt x="11978" y="19408"/>
                  <a:pt x="12007" y="19408"/>
                </a:cubicBezTo>
                <a:cubicBezTo>
                  <a:pt x="12036" y="19408"/>
                  <a:pt x="12060" y="19363"/>
                  <a:pt x="12060" y="19306"/>
                </a:cubicBezTo>
                <a:lnTo>
                  <a:pt x="12060" y="19085"/>
                </a:lnTo>
                <a:cubicBezTo>
                  <a:pt x="12060" y="19028"/>
                  <a:pt x="12036" y="18981"/>
                  <a:pt x="12007" y="18981"/>
                </a:cubicBezTo>
                <a:close/>
                <a:moveTo>
                  <a:pt x="12856" y="18981"/>
                </a:moveTo>
                <a:cubicBezTo>
                  <a:pt x="12827" y="18981"/>
                  <a:pt x="12804" y="19028"/>
                  <a:pt x="12804" y="19085"/>
                </a:cubicBezTo>
                <a:lnTo>
                  <a:pt x="12804" y="19306"/>
                </a:lnTo>
                <a:cubicBezTo>
                  <a:pt x="12804" y="19363"/>
                  <a:pt x="12827" y="19408"/>
                  <a:pt x="12856" y="19408"/>
                </a:cubicBezTo>
                <a:cubicBezTo>
                  <a:pt x="12886" y="19408"/>
                  <a:pt x="12909" y="19363"/>
                  <a:pt x="12909" y="19306"/>
                </a:cubicBezTo>
                <a:lnTo>
                  <a:pt x="12909" y="19085"/>
                </a:lnTo>
                <a:cubicBezTo>
                  <a:pt x="12909" y="19028"/>
                  <a:pt x="12886" y="18981"/>
                  <a:pt x="12856" y="18981"/>
                </a:cubicBezTo>
                <a:close/>
                <a:moveTo>
                  <a:pt x="13171" y="18981"/>
                </a:moveTo>
                <a:cubicBezTo>
                  <a:pt x="13142" y="18981"/>
                  <a:pt x="13118" y="19028"/>
                  <a:pt x="13118" y="19085"/>
                </a:cubicBezTo>
                <a:lnTo>
                  <a:pt x="13118" y="19306"/>
                </a:lnTo>
                <a:cubicBezTo>
                  <a:pt x="13118" y="19363"/>
                  <a:pt x="13142" y="19408"/>
                  <a:pt x="13171" y="19408"/>
                </a:cubicBezTo>
                <a:cubicBezTo>
                  <a:pt x="13200" y="19408"/>
                  <a:pt x="13224" y="19363"/>
                  <a:pt x="13224" y="19306"/>
                </a:cubicBezTo>
                <a:lnTo>
                  <a:pt x="13224" y="19085"/>
                </a:lnTo>
                <a:cubicBezTo>
                  <a:pt x="13224" y="19028"/>
                  <a:pt x="13200" y="18981"/>
                  <a:pt x="13171" y="18981"/>
                </a:cubicBezTo>
                <a:close/>
                <a:moveTo>
                  <a:pt x="14021" y="18981"/>
                </a:moveTo>
                <a:cubicBezTo>
                  <a:pt x="13992" y="18981"/>
                  <a:pt x="13968" y="19028"/>
                  <a:pt x="13968" y="19085"/>
                </a:cubicBezTo>
                <a:lnTo>
                  <a:pt x="13968" y="19306"/>
                </a:lnTo>
                <a:cubicBezTo>
                  <a:pt x="13968" y="19363"/>
                  <a:pt x="13992" y="19408"/>
                  <a:pt x="14021" y="19408"/>
                </a:cubicBezTo>
                <a:cubicBezTo>
                  <a:pt x="14050" y="19408"/>
                  <a:pt x="14074" y="19363"/>
                  <a:pt x="14074" y="19306"/>
                </a:cubicBezTo>
                <a:lnTo>
                  <a:pt x="14074" y="19085"/>
                </a:lnTo>
                <a:cubicBezTo>
                  <a:pt x="14074" y="19028"/>
                  <a:pt x="14050" y="18981"/>
                  <a:pt x="14021" y="18981"/>
                </a:cubicBezTo>
                <a:close/>
                <a:moveTo>
                  <a:pt x="14335" y="18981"/>
                </a:moveTo>
                <a:cubicBezTo>
                  <a:pt x="14306" y="18981"/>
                  <a:pt x="14282" y="19028"/>
                  <a:pt x="14282" y="19085"/>
                </a:cubicBezTo>
                <a:lnTo>
                  <a:pt x="14282" y="19306"/>
                </a:lnTo>
                <a:cubicBezTo>
                  <a:pt x="14282" y="19363"/>
                  <a:pt x="14306" y="19408"/>
                  <a:pt x="14335" y="19408"/>
                </a:cubicBezTo>
                <a:cubicBezTo>
                  <a:pt x="14364" y="19408"/>
                  <a:pt x="14388" y="19363"/>
                  <a:pt x="14388" y="19306"/>
                </a:cubicBezTo>
                <a:lnTo>
                  <a:pt x="14388" y="19085"/>
                </a:lnTo>
                <a:cubicBezTo>
                  <a:pt x="14388" y="19028"/>
                  <a:pt x="14364" y="18981"/>
                  <a:pt x="14335" y="18981"/>
                </a:cubicBezTo>
                <a:close/>
                <a:moveTo>
                  <a:pt x="15185" y="18981"/>
                </a:moveTo>
                <a:cubicBezTo>
                  <a:pt x="15156" y="18981"/>
                  <a:pt x="15132" y="19028"/>
                  <a:pt x="15132" y="19085"/>
                </a:cubicBezTo>
                <a:lnTo>
                  <a:pt x="15132" y="19306"/>
                </a:lnTo>
                <a:cubicBezTo>
                  <a:pt x="15132" y="19363"/>
                  <a:pt x="15156" y="19408"/>
                  <a:pt x="15185" y="19408"/>
                </a:cubicBezTo>
                <a:cubicBezTo>
                  <a:pt x="15214" y="19408"/>
                  <a:pt x="15237" y="19363"/>
                  <a:pt x="15237" y="19306"/>
                </a:cubicBezTo>
                <a:lnTo>
                  <a:pt x="15237" y="19085"/>
                </a:lnTo>
                <a:cubicBezTo>
                  <a:pt x="15237" y="19028"/>
                  <a:pt x="15214" y="18981"/>
                  <a:pt x="15185" y="18981"/>
                </a:cubicBezTo>
                <a:close/>
                <a:moveTo>
                  <a:pt x="15500" y="18981"/>
                </a:moveTo>
                <a:cubicBezTo>
                  <a:pt x="15470" y="18981"/>
                  <a:pt x="15447" y="19028"/>
                  <a:pt x="15447" y="19085"/>
                </a:cubicBezTo>
                <a:lnTo>
                  <a:pt x="15447" y="19306"/>
                </a:lnTo>
                <a:cubicBezTo>
                  <a:pt x="15447" y="19363"/>
                  <a:pt x="15470" y="19408"/>
                  <a:pt x="15500" y="19408"/>
                </a:cubicBezTo>
                <a:cubicBezTo>
                  <a:pt x="15529" y="19408"/>
                  <a:pt x="15551" y="19363"/>
                  <a:pt x="15551" y="19306"/>
                </a:cubicBezTo>
                <a:lnTo>
                  <a:pt x="15551" y="19085"/>
                </a:lnTo>
                <a:cubicBezTo>
                  <a:pt x="15551" y="19028"/>
                  <a:pt x="15529" y="18981"/>
                  <a:pt x="15500" y="18981"/>
                </a:cubicBezTo>
                <a:close/>
                <a:moveTo>
                  <a:pt x="16349" y="18981"/>
                </a:moveTo>
                <a:cubicBezTo>
                  <a:pt x="16320" y="18981"/>
                  <a:pt x="16296" y="19028"/>
                  <a:pt x="16296" y="19085"/>
                </a:cubicBezTo>
                <a:lnTo>
                  <a:pt x="16296" y="19306"/>
                </a:lnTo>
                <a:cubicBezTo>
                  <a:pt x="16296" y="19363"/>
                  <a:pt x="16320" y="19408"/>
                  <a:pt x="16349" y="19408"/>
                </a:cubicBezTo>
                <a:cubicBezTo>
                  <a:pt x="16378" y="19408"/>
                  <a:pt x="16401" y="19363"/>
                  <a:pt x="16401" y="19306"/>
                </a:cubicBezTo>
                <a:lnTo>
                  <a:pt x="16401" y="19085"/>
                </a:lnTo>
                <a:cubicBezTo>
                  <a:pt x="16401" y="19028"/>
                  <a:pt x="16378" y="18981"/>
                  <a:pt x="16349" y="18981"/>
                </a:cubicBezTo>
                <a:close/>
                <a:moveTo>
                  <a:pt x="16663" y="18981"/>
                </a:moveTo>
                <a:cubicBezTo>
                  <a:pt x="16634" y="18981"/>
                  <a:pt x="16611" y="19028"/>
                  <a:pt x="16611" y="19085"/>
                </a:cubicBezTo>
                <a:lnTo>
                  <a:pt x="16611" y="19306"/>
                </a:lnTo>
                <a:cubicBezTo>
                  <a:pt x="16611" y="19363"/>
                  <a:pt x="16634" y="19408"/>
                  <a:pt x="16663" y="19408"/>
                </a:cubicBezTo>
                <a:cubicBezTo>
                  <a:pt x="16692" y="19408"/>
                  <a:pt x="16716" y="19363"/>
                  <a:pt x="16716" y="19306"/>
                </a:cubicBezTo>
                <a:lnTo>
                  <a:pt x="16716" y="19085"/>
                </a:lnTo>
                <a:cubicBezTo>
                  <a:pt x="16716" y="19028"/>
                  <a:pt x="16692" y="18981"/>
                  <a:pt x="16663" y="18981"/>
                </a:cubicBezTo>
                <a:close/>
                <a:moveTo>
                  <a:pt x="17512" y="18981"/>
                </a:moveTo>
                <a:cubicBezTo>
                  <a:pt x="17483" y="18981"/>
                  <a:pt x="17459" y="19028"/>
                  <a:pt x="17459" y="19085"/>
                </a:cubicBezTo>
                <a:lnTo>
                  <a:pt x="17459" y="19306"/>
                </a:lnTo>
                <a:cubicBezTo>
                  <a:pt x="17459" y="19363"/>
                  <a:pt x="17483" y="19408"/>
                  <a:pt x="17512" y="19408"/>
                </a:cubicBezTo>
                <a:cubicBezTo>
                  <a:pt x="17541" y="19408"/>
                  <a:pt x="17565" y="19363"/>
                  <a:pt x="17565" y="19306"/>
                </a:cubicBezTo>
                <a:lnTo>
                  <a:pt x="17565" y="19085"/>
                </a:lnTo>
                <a:cubicBezTo>
                  <a:pt x="17565" y="19028"/>
                  <a:pt x="17541" y="18981"/>
                  <a:pt x="17512" y="18981"/>
                </a:cubicBezTo>
                <a:close/>
                <a:moveTo>
                  <a:pt x="17827" y="18981"/>
                </a:moveTo>
                <a:cubicBezTo>
                  <a:pt x="17798" y="18981"/>
                  <a:pt x="17774" y="19028"/>
                  <a:pt x="17774" y="19085"/>
                </a:cubicBezTo>
                <a:lnTo>
                  <a:pt x="17774" y="19306"/>
                </a:lnTo>
                <a:cubicBezTo>
                  <a:pt x="17774" y="19363"/>
                  <a:pt x="17798" y="19408"/>
                  <a:pt x="17827" y="19408"/>
                </a:cubicBezTo>
                <a:cubicBezTo>
                  <a:pt x="17856" y="19408"/>
                  <a:pt x="17880" y="19363"/>
                  <a:pt x="17880" y="19306"/>
                </a:cubicBezTo>
                <a:lnTo>
                  <a:pt x="17880" y="19085"/>
                </a:lnTo>
                <a:cubicBezTo>
                  <a:pt x="17880" y="19028"/>
                  <a:pt x="17856" y="18981"/>
                  <a:pt x="17827" y="18981"/>
                </a:cubicBezTo>
                <a:close/>
                <a:moveTo>
                  <a:pt x="18677" y="18981"/>
                </a:moveTo>
                <a:cubicBezTo>
                  <a:pt x="18648" y="18981"/>
                  <a:pt x="18624" y="19028"/>
                  <a:pt x="18624" y="19085"/>
                </a:cubicBezTo>
                <a:lnTo>
                  <a:pt x="18624" y="19306"/>
                </a:lnTo>
                <a:cubicBezTo>
                  <a:pt x="18624" y="19363"/>
                  <a:pt x="18648" y="19408"/>
                  <a:pt x="18677" y="19408"/>
                </a:cubicBezTo>
                <a:cubicBezTo>
                  <a:pt x="18706" y="19408"/>
                  <a:pt x="18730" y="19363"/>
                  <a:pt x="18730" y="19306"/>
                </a:cubicBezTo>
                <a:lnTo>
                  <a:pt x="18730" y="19085"/>
                </a:lnTo>
                <a:cubicBezTo>
                  <a:pt x="18730" y="19028"/>
                  <a:pt x="18706" y="18981"/>
                  <a:pt x="18677" y="18981"/>
                </a:cubicBezTo>
                <a:close/>
                <a:moveTo>
                  <a:pt x="18991" y="18981"/>
                </a:moveTo>
                <a:cubicBezTo>
                  <a:pt x="18962" y="18981"/>
                  <a:pt x="18938" y="19028"/>
                  <a:pt x="18938" y="19085"/>
                </a:cubicBezTo>
                <a:lnTo>
                  <a:pt x="18938" y="19306"/>
                </a:lnTo>
                <a:cubicBezTo>
                  <a:pt x="18938" y="19363"/>
                  <a:pt x="18962" y="19408"/>
                  <a:pt x="18991" y="19408"/>
                </a:cubicBezTo>
                <a:cubicBezTo>
                  <a:pt x="19020" y="19408"/>
                  <a:pt x="19044" y="19363"/>
                  <a:pt x="19044" y="19306"/>
                </a:cubicBezTo>
                <a:lnTo>
                  <a:pt x="19044" y="19085"/>
                </a:lnTo>
                <a:cubicBezTo>
                  <a:pt x="19044" y="19028"/>
                  <a:pt x="19020" y="18981"/>
                  <a:pt x="18991" y="18981"/>
                </a:cubicBezTo>
                <a:close/>
                <a:moveTo>
                  <a:pt x="19841" y="18981"/>
                </a:moveTo>
                <a:cubicBezTo>
                  <a:pt x="19812" y="18981"/>
                  <a:pt x="19788" y="19028"/>
                  <a:pt x="19788" y="19085"/>
                </a:cubicBezTo>
                <a:lnTo>
                  <a:pt x="19788" y="19306"/>
                </a:lnTo>
                <a:cubicBezTo>
                  <a:pt x="19788" y="19363"/>
                  <a:pt x="19812" y="19408"/>
                  <a:pt x="19841" y="19408"/>
                </a:cubicBezTo>
                <a:cubicBezTo>
                  <a:pt x="19870" y="19408"/>
                  <a:pt x="19894" y="19363"/>
                  <a:pt x="19894" y="19306"/>
                </a:cubicBezTo>
                <a:lnTo>
                  <a:pt x="19894" y="19085"/>
                </a:lnTo>
                <a:cubicBezTo>
                  <a:pt x="19894" y="19028"/>
                  <a:pt x="19870" y="18981"/>
                  <a:pt x="19841" y="18981"/>
                </a:cubicBezTo>
                <a:close/>
                <a:moveTo>
                  <a:pt x="20155" y="18981"/>
                </a:moveTo>
                <a:cubicBezTo>
                  <a:pt x="20126" y="18981"/>
                  <a:pt x="20102" y="19028"/>
                  <a:pt x="20102" y="19085"/>
                </a:cubicBezTo>
                <a:lnTo>
                  <a:pt x="20102" y="19306"/>
                </a:lnTo>
                <a:cubicBezTo>
                  <a:pt x="20102" y="19363"/>
                  <a:pt x="20126" y="19408"/>
                  <a:pt x="20155" y="19408"/>
                </a:cubicBezTo>
                <a:cubicBezTo>
                  <a:pt x="20184" y="19408"/>
                  <a:pt x="20207" y="19363"/>
                  <a:pt x="20207" y="19306"/>
                </a:cubicBezTo>
                <a:lnTo>
                  <a:pt x="20207" y="19085"/>
                </a:lnTo>
                <a:cubicBezTo>
                  <a:pt x="20207" y="19028"/>
                  <a:pt x="20184" y="18981"/>
                  <a:pt x="20155" y="18981"/>
                </a:cubicBezTo>
                <a:close/>
                <a:moveTo>
                  <a:pt x="21004" y="18981"/>
                </a:moveTo>
                <a:cubicBezTo>
                  <a:pt x="20975" y="18981"/>
                  <a:pt x="20952" y="19028"/>
                  <a:pt x="20952" y="19085"/>
                </a:cubicBezTo>
                <a:lnTo>
                  <a:pt x="20952" y="19306"/>
                </a:lnTo>
                <a:cubicBezTo>
                  <a:pt x="20952" y="19363"/>
                  <a:pt x="20975" y="19408"/>
                  <a:pt x="21004" y="19408"/>
                </a:cubicBezTo>
                <a:cubicBezTo>
                  <a:pt x="21033" y="19408"/>
                  <a:pt x="21057" y="19363"/>
                  <a:pt x="21057" y="19306"/>
                </a:cubicBezTo>
                <a:lnTo>
                  <a:pt x="21057" y="19085"/>
                </a:lnTo>
                <a:cubicBezTo>
                  <a:pt x="21057" y="19028"/>
                  <a:pt x="21033" y="18981"/>
                  <a:pt x="21004" y="18981"/>
                </a:cubicBezTo>
                <a:close/>
                <a:moveTo>
                  <a:pt x="21319" y="18981"/>
                </a:moveTo>
                <a:cubicBezTo>
                  <a:pt x="21289" y="18981"/>
                  <a:pt x="21267" y="19028"/>
                  <a:pt x="21267" y="19085"/>
                </a:cubicBezTo>
                <a:lnTo>
                  <a:pt x="21267" y="19306"/>
                </a:lnTo>
                <a:cubicBezTo>
                  <a:pt x="21267" y="19363"/>
                  <a:pt x="21289" y="19408"/>
                  <a:pt x="21319" y="19408"/>
                </a:cubicBezTo>
                <a:cubicBezTo>
                  <a:pt x="21348" y="19408"/>
                  <a:pt x="21372" y="19363"/>
                  <a:pt x="21372" y="19306"/>
                </a:cubicBezTo>
                <a:lnTo>
                  <a:pt x="21372" y="19085"/>
                </a:lnTo>
                <a:cubicBezTo>
                  <a:pt x="21372" y="19028"/>
                  <a:pt x="21348" y="18981"/>
                  <a:pt x="21319" y="18981"/>
                </a:cubicBezTo>
                <a:close/>
                <a:moveTo>
                  <a:pt x="281" y="19711"/>
                </a:moveTo>
                <a:cubicBezTo>
                  <a:pt x="252" y="19711"/>
                  <a:pt x="228" y="19758"/>
                  <a:pt x="228" y="19815"/>
                </a:cubicBezTo>
                <a:lnTo>
                  <a:pt x="228" y="20036"/>
                </a:lnTo>
                <a:cubicBezTo>
                  <a:pt x="228" y="20093"/>
                  <a:pt x="252" y="20138"/>
                  <a:pt x="281" y="20138"/>
                </a:cubicBezTo>
                <a:cubicBezTo>
                  <a:pt x="311" y="20138"/>
                  <a:pt x="334" y="20093"/>
                  <a:pt x="334" y="20036"/>
                </a:cubicBezTo>
                <a:lnTo>
                  <a:pt x="334" y="19815"/>
                </a:lnTo>
                <a:cubicBezTo>
                  <a:pt x="334" y="19758"/>
                  <a:pt x="311" y="19711"/>
                  <a:pt x="281" y="19711"/>
                </a:cubicBezTo>
                <a:close/>
                <a:moveTo>
                  <a:pt x="596" y="19711"/>
                </a:moveTo>
                <a:cubicBezTo>
                  <a:pt x="567" y="19711"/>
                  <a:pt x="543" y="19758"/>
                  <a:pt x="543" y="19815"/>
                </a:cubicBezTo>
                <a:lnTo>
                  <a:pt x="543" y="20036"/>
                </a:lnTo>
                <a:cubicBezTo>
                  <a:pt x="543" y="20093"/>
                  <a:pt x="567" y="20138"/>
                  <a:pt x="596" y="20138"/>
                </a:cubicBezTo>
                <a:cubicBezTo>
                  <a:pt x="625" y="20138"/>
                  <a:pt x="649" y="20093"/>
                  <a:pt x="649" y="20036"/>
                </a:cubicBezTo>
                <a:lnTo>
                  <a:pt x="649" y="19815"/>
                </a:lnTo>
                <a:cubicBezTo>
                  <a:pt x="649" y="19758"/>
                  <a:pt x="625" y="19711"/>
                  <a:pt x="596" y="19711"/>
                </a:cubicBezTo>
                <a:close/>
                <a:moveTo>
                  <a:pt x="1446" y="19711"/>
                </a:moveTo>
                <a:cubicBezTo>
                  <a:pt x="1417" y="19711"/>
                  <a:pt x="1393" y="19758"/>
                  <a:pt x="1393" y="19815"/>
                </a:cubicBezTo>
                <a:lnTo>
                  <a:pt x="1393" y="20036"/>
                </a:lnTo>
                <a:cubicBezTo>
                  <a:pt x="1393" y="20093"/>
                  <a:pt x="1417" y="20138"/>
                  <a:pt x="1446" y="20138"/>
                </a:cubicBezTo>
                <a:cubicBezTo>
                  <a:pt x="1475" y="20138"/>
                  <a:pt x="1499" y="20093"/>
                  <a:pt x="1499" y="20036"/>
                </a:cubicBezTo>
                <a:lnTo>
                  <a:pt x="1499" y="19815"/>
                </a:lnTo>
                <a:cubicBezTo>
                  <a:pt x="1499" y="19758"/>
                  <a:pt x="1475" y="19711"/>
                  <a:pt x="1446" y="19711"/>
                </a:cubicBezTo>
                <a:close/>
                <a:moveTo>
                  <a:pt x="1760" y="19711"/>
                </a:moveTo>
                <a:cubicBezTo>
                  <a:pt x="1731" y="19711"/>
                  <a:pt x="1707" y="19758"/>
                  <a:pt x="1707" y="19815"/>
                </a:cubicBezTo>
                <a:lnTo>
                  <a:pt x="1707" y="20036"/>
                </a:lnTo>
                <a:cubicBezTo>
                  <a:pt x="1707" y="20093"/>
                  <a:pt x="1731" y="20138"/>
                  <a:pt x="1760" y="20138"/>
                </a:cubicBezTo>
                <a:cubicBezTo>
                  <a:pt x="1789" y="20138"/>
                  <a:pt x="1813" y="20093"/>
                  <a:pt x="1813" y="20036"/>
                </a:cubicBezTo>
                <a:lnTo>
                  <a:pt x="1813" y="19815"/>
                </a:lnTo>
                <a:cubicBezTo>
                  <a:pt x="1813" y="19758"/>
                  <a:pt x="1789" y="19711"/>
                  <a:pt x="1760" y="19711"/>
                </a:cubicBezTo>
                <a:close/>
                <a:moveTo>
                  <a:pt x="2610" y="19711"/>
                </a:moveTo>
                <a:cubicBezTo>
                  <a:pt x="2581" y="19711"/>
                  <a:pt x="2557" y="19758"/>
                  <a:pt x="2557" y="19815"/>
                </a:cubicBezTo>
                <a:lnTo>
                  <a:pt x="2557" y="20036"/>
                </a:lnTo>
                <a:cubicBezTo>
                  <a:pt x="2557" y="20093"/>
                  <a:pt x="2581" y="20138"/>
                  <a:pt x="2610" y="20138"/>
                </a:cubicBezTo>
                <a:cubicBezTo>
                  <a:pt x="2639" y="20138"/>
                  <a:pt x="2662" y="20093"/>
                  <a:pt x="2662" y="20036"/>
                </a:cubicBezTo>
                <a:lnTo>
                  <a:pt x="2662" y="19815"/>
                </a:lnTo>
                <a:cubicBezTo>
                  <a:pt x="2662" y="19758"/>
                  <a:pt x="2639" y="19711"/>
                  <a:pt x="2610" y="19711"/>
                </a:cubicBezTo>
                <a:close/>
                <a:moveTo>
                  <a:pt x="2924" y="19711"/>
                </a:moveTo>
                <a:cubicBezTo>
                  <a:pt x="2895" y="19711"/>
                  <a:pt x="2871" y="19758"/>
                  <a:pt x="2871" y="19815"/>
                </a:cubicBezTo>
                <a:lnTo>
                  <a:pt x="2871" y="20036"/>
                </a:lnTo>
                <a:cubicBezTo>
                  <a:pt x="2871" y="20093"/>
                  <a:pt x="2895" y="20138"/>
                  <a:pt x="2924" y="20138"/>
                </a:cubicBezTo>
                <a:cubicBezTo>
                  <a:pt x="2954" y="20138"/>
                  <a:pt x="2976" y="20093"/>
                  <a:pt x="2976" y="20036"/>
                </a:cubicBezTo>
                <a:lnTo>
                  <a:pt x="2976" y="19815"/>
                </a:lnTo>
                <a:cubicBezTo>
                  <a:pt x="2976" y="19758"/>
                  <a:pt x="2954" y="19711"/>
                  <a:pt x="2924" y="19711"/>
                </a:cubicBezTo>
                <a:close/>
                <a:moveTo>
                  <a:pt x="3773" y="19711"/>
                </a:moveTo>
                <a:cubicBezTo>
                  <a:pt x="3744" y="19711"/>
                  <a:pt x="3721" y="19758"/>
                  <a:pt x="3721" y="19815"/>
                </a:cubicBezTo>
                <a:lnTo>
                  <a:pt x="3721" y="20036"/>
                </a:lnTo>
                <a:cubicBezTo>
                  <a:pt x="3721" y="20093"/>
                  <a:pt x="3744" y="20138"/>
                  <a:pt x="3773" y="20138"/>
                </a:cubicBezTo>
                <a:cubicBezTo>
                  <a:pt x="3802" y="20138"/>
                  <a:pt x="3826" y="20093"/>
                  <a:pt x="3826" y="20036"/>
                </a:cubicBezTo>
                <a:lnTo>
                  <a:pt x="3826" y="19815"/>
                </a:lnTo>
                <a:cubicBezTo>
                  <a:pt x="3826" y="19758"/>
                  <a:pt x="3802" y="19711"/>
                  <a:pt x="3773" y="19711"/>
                </a:cubicBezTo>
                <a:close/>
                <a:moveTo>
                  <a:pt x="4088" y="19711"/>
                </a:moveTo>
                <a:cubicBezTo>
                  <a:pt x="4058" y="19711"/>
                  <a:pt x="4035" y="19758"/>
                  <a:pt x="4035" y="19815"/>
                </a:cubicBezTo>
                <a:lnTo>
                  <a:pt x="4035" y="20036"/>
                </a:lnTo>
                <a:cubicBezTo>
                  <a:pt x="4035" y="20093"/>
                  <a:pt x="4058" y="20138"/>
                  <a:pt x="4088" y="20138"/>
                </a:cubicBezTo>
                <a:cubicBezTo>
                  <a:pt x="4117" y="20138"/>
                  <a:pt x="4141" y="20093"/>
                  <a:pt x="4141" y="20036"/>
                </a:cubicBezTo>
                <a:lnTo>
                  <a:pt x="4141" y="19815"/>
                </a:lnTo>
                <a:cubicBezTo>
                  <a:pt x="4141" y="19758"/>
                  <a:pt x="4117" y="19711"/>
                  <a:pt x="4088" y="19711"/>
                </a:cubicBezTo>
                <a:close/>
                <a:moveTo>
                  <a:pt x="4937" y="19711"/>
                </a:moveTo>
                <a:cubicBezTo>
                  <a:pt x="4908" y="19711"/>
                  <a:pt x="4884" y="19758"/>
                  <a:pt x="4884" y="19815"/>
                </a:cubicBezTo>
                <a:lnTo>
                  <a:pt x="4884" y="20036"/>
                </a:lnTo>
                <a:cubicBezTo>
                  <a:pt x="4884" y="20093"/>
                  <a:pt x="4908" y="20138"/>
                  <a:pt x="4937" y="20138"/>
                </a:cubicBezTo>
                <a:cubicBezTo>
                  <a:pt x="4966" y="20138"/>
                  <a:pt x="4990" y="20093"/>
                  <a:pt x="4990" y="20036"/>
                </a:cubicBezTo>
                <a:lnTo>
                  <a:pt x="4990" y="19815"/>
                </a:lnTo>
                <a:cubicBezTo>
                  <a:pt x="4990" y="19758"/>
                  <a:pt x="4966" y="19711"/>
                  <a:pt x="4937" y="19711"/>
                </a:cubicBezTo>
                <a:close/>
                <a:moveTo>
                  <a:pt x="5252" y="19711"/>
                </a:moveTo>
                <a:cubicBezTo>
                  <a:pt x="5223" y="19711"/>
                  <a:pt x="5199" y="19758"/>
                  <a:pt x="5199" y="19815"/>
                </a:cubicBezTo>
                <a:lnTo>
                  <a:pt x="5199" y="20036"/>
                </a:lnTo>
                <a:cubicBezTo>
                  <a:pt x="5199" y="20093"/>
                  <a:pt x="5223" y="20138"/>
                  <a:pt x="5252" y="20138"/>
                </a:cubicBezTo>
                <a:cubicBezTo>
                  <a:pt x="5281" y="20138"/>
                  <a:pt x="5305" y="20093"/>
                  <a:pt x="5305" y="20036"/>
                </a:cubicBezTo>
                <a:lnTo>
                  <a:pt x="5305" y="19815"/>
                </a:lnTo>
                <a:cubicBezTo>
                  <a:pt x="5305" y="19758"/>
                  <a:pt x="5281" y="19711"/>
                  <a:pt x="5252" y="19711"/>
                </a:cubicBezTo>
                <a:close/>
                <a:moveTo>
                  <a:pt x="6102" y="19711"/>
                </a:moveTo>
                <a:cubicBezTo>
                  <a:pt x="6072" y="19711"/>
                  <a:pt x="6049" y="19758"/>
                  <a:pt x="6049" y="19815"/>
                </a:cubicBezTo>
                <a:lnTo>
                  <a:pt x="6049" y="20036"/>
                </a:lnTo>
                <a:cubicBezTo>
                  <a:pt x="6049" y="20093"/>
                  <a:pt x="6072" y="20138"/>
                  <a:pt x="6102" y="20138"/>
                </a:cubicBezTo>
                <a:cubicBezTo>
                  <a:pt x="6131" y="20138"/>
                  <a:pt x="6155" y="20093"/>
                  <a:pt x="6155" y="20036"/>
                </a:cubicBezTo>
                <a:lnTo>
                  <a:pt x="6155" y="19815"/>
                </a:lnTo>
                <a:cubicBezTo>
                  <a:pt x="6155" y="19758"/>
                  <a:pt x="6131" y="19711"/>
                  <a:pt x="6102" y="19711"/>
                </a:cubicBezTo>
                <a:close/>
                <a:moveTo>
                  <a:pt x="6416" y="19711"/>
                </a:moveTo>
                <a:cubicBezTo>
                  <a:pt x="6387" y="19711"/>
                  <a:pt x="6363" y="19758"/>
                  <a:pt x="6363" y="19815"/>
                </a:cubicBezTo>
                <a:lnTo>
                  <a:pt x="6363" y="20036"/>
                </a:lnTo>
                <a:cubicBezTo>
                  <a:pt x="6363" y="20093"/>
                  <a:pt x="6387" y="20138"/>
                  <a:pt x="6416" y="20138"/>
                </a:cubicBezTo>
                <a:cubicBezTo>
                  <a:pt x="6445" y="20138"/>
                  <a:pt x="6469" y="20093"/>
                  <a:pt x="6469" y="20036"/>
                </a:cubicBezTo>
                <a:lnTo>
                  <a:pt x="6469" y="19815"/>
                </a:lnTo>
                <a:cubicBezTo>
                  <a:pt x="6469" y="19758"/>
                  <a:pt x="6445" y="19711"/>
                  <a:pt x="6416" y="19711"/>
                </a:cubicBezTo>
                <a:close/>
                <a:moveTo>
                  <a:pt x="7266" y="19711"/>
                </a:moveTo>
                <a:cubicBezTo>
                  <a:pt x="7237" y="19711"/>
                  <a:pt x="7213" y="19758"/>
                  <a:pt x="7213" y="19815"/>
                </a:cubicBezTo>
                <a:lnTo>
                  <a:pt x="7213" y="20036"/>
                </a:lnTo>
                <a:cubicBezTo>
                  <a:pt x="7213" y="20093"/>
                  <a:pt x="7237" y="20138"/>
                  <a:pt x="7266" y="20138"/>
                </a:cubicBezTo>
                <a:cubicBezTo>
                  <a:pt x="7295" y="20138"/>
                  <a:pt x="7318" y="20093"/>
                  <a:pt x="7318" y="20036"/>
                </a:cubicBezTo>
                <a:lnTo>
                  <a:pt x="7318" y="19815"/>
                </a:lnTo>
                <a:cubicBezTo>
                  <a:pt x="7318" y="19758"/>
                  <a:pt x="7295" y="19711"/>
                  <a:pt x="7266" y="19711"/>
                </a:cubicBezTo>
                <a:close/>
                <a:moveTo>
                  <a:pt x="7580" y="19711"/>
                </a:moveTo>
                <a:cubicBezTo>
                  <a:pt x="7551" y="19711"/>
                  <a:pt x="7527" y="19758"/>
                  <a:pt x="7527" y="19815"/>
                </a:cubicBezTo>
                <a:lnTo>
                  <a:pt x="7527" y="20036"/>
                </a:lnTo>
                <a:cubicBezTo>
                  <a:pt x="7527" y="20093"/>
                  <a:pt x="7551" y="20138"/>
                  <a:pt x="7580" y="20138"/>
                </a:cubicBezTo>
                <a:cubicBezTo>
                  <a:pt x="7609" y="20138"/>
                  <a:pt x="7632" y="20093"/>
                  <a:pt x="7632" y="20036"/>
                </a:cubicBezTo>
                <a:lnTo>
                  <a:pt x="7632" y="19815"/>
                </a:lnTo>
                <a:cubicBezTo>
                  <a:pt x="7632" y="19758"/>
                  <a:pt x="7609" y="19711"/>
                  <a:pt x="7580" y="19711"/>
                </a:cubicBezTo>
                <a:close/>
                <a:moveTo>
                  <a:pt x="8429" y="19711"/>
                </a:moveTo>
                <a:cubicBezTo>
                  <a:pt x="8400" y="19711"/>
                  <a:pt x="8377" y="19758"/>
                  <a:pt x="8377" y="19815"/>
                </a:cubicBezTo>
                <a:lnTo>
                  <a:pt x="8377" y="20036"/>
                </a:lnTo>
                <a:cubicBezTo>
                  <a:pt x="8377" y="20093"/>
                  <a:pt x="8400" y="20138"/>
                  <a:pt x="8429" y="20138"/>
                </a:cubicBezTo>
                <a:cubicBezTo>
                  <a:pt x="8458" y="20138"/>
                  <a:pt x="8482" y="20093"/>
                  <a:pt x="8482" y="20036"/>
                </a:cubicBezTo>
                <a:lnTo>
                  <a:pt x="8482" y="19815"/>
                </a:lnTo>
                <a:cubicBezTo>
                  <a:pt x="8482" y="19758"/>
                  <a:pt x="8458" y="19711"/>
                  <a:pt x="8429" y="19711"/>
                </a:cubicBezTo>
                <a:close/>
                <a:moveTo>
                  <a:pt x="8744" y="19711"/>
                </a:moveTo>
                <a:cubicBezTo>
                  <a:pt x="8714" y="19711"/>
                  <a:pt x="8691" y="19758"/>
                  <a:pt x="8691" y="19815"/>
                </a:cubicBezTo>
                <a:lnTo>
                  <a:pt x="8691" y="20036"/>
                </a:lnTo>
                <a:cubicBezTo>
                  <a:pt x="8691" y="20093"/>
                  <a:pt x="8714" y="20138"/>
                  <a:pt x="8744" y="20138"/>
                </a:cubicBezTo>
                <a:cubicBezTo>
                  <a:pt x="8773" y="20138"/>
                  <a:pt x="8796" y="20093"/>
                  <a:pt x="8796" y="20036"/>
                </a:cubicBezTo>
                <a:lnTo>
                  <a:pt x="8796" y="19815"/>
                </a:lnTo>
                <a:cubicBezTo>
                  <a:pt x="8796" y="19758"/>
                  <a:pt x="8773" y="19711"/>
                  <a:pt x="8744" y="19711"/>
                </a:cubicBezTo>
                <a:close/>
                <a:moveTo>
                  <a:pt x="9593" y="19711"/>
                </a:moveTo>
                <a:cubicBezTo>
                  <a:pt x="9564" y="19711"/>
                  <a:pt x="9540" y="19758"/>
                  <a:pt x="9540" y="19815"/>
                </a:cubicBezTo>
                <a:lnTo>
                  <a:pt x="9540" y="20036"/>
                </a:lnTo>
                <a:cubicBezTo>
                  <a:pt x="9540" y="20093"/>
                  <a:pt x="9564" y="20138"/>
                  <a:pt x="9593" y="20138"/>
                </a:cubicBezTo>
                <a:cubicBezTo>
                  <a:pt x="9622" y="20138"/>
                  <a:pt x="9646" y="20093"/>
                  <a:pt x="9646" y="20036"/>
                </a:cubicBezTo>
                <a:lnTo>
                  <a:pt x="9646" y="19815"/>
                </a:lnTo>
                <a:cubicBezTo>
                  <a:pt x="9646" y="19758"/>
                  <a:pt x="9622" y="19711"/>
                  <a:pt x="9593" y="19711"/>
                </a:cubicBezTo>
                <a:close/>
                <a:moveTo>
                  <a:pt x="9908" y="19711"/>
                </a:moveTo>
                <a:cubicBezTo>
                  <a:pt x="9879" y="19711"/>
                  <a:pt x="9855" y="19758"/>
                  <a:pt x="9855" y="19815"/>
                </a:cubicBezTo>
                <a:lnTo>
                  <a:pt x="9855" y="20036"/>
                </a:lnTo>
                <a:cubicBezTo>
                  <a:pt x="9855" y="20093"/>
                  <a:pt x="9879" y="20138"/>
                  <a:pt x="9908" y="20138"/>
                </a:cubicBezTo>
                <a:cubicBezTo>
                  <a:pt x="9937" y="20138"/>
                  <a:pt x="9961" y="20093"/>
                  <a:pt x="9961" y="20036"/>
                </a:cubicBezTo>
                <a:lnTo>
                  <a:pt x="9961" y="19815"/>
                </a:lnTo>
                <a:cubicBezTo>
                  <a:pt x="9961" y="19758"/>
                  <a:pt x="9937" y="19711"/>
                  <a:pt x="9908" y="19711"/>
                </a:cubicBezTo>
                <a:close/>
                <a:moveTo>
                  <a:pt x="10758" y="19711"/>
                </a:moveTo>
                <a:cubicBezTo>
                  <a:pt x="10728" y="19711"/>
                  <a:pt x="10705" y="19758"/>
                  <a:pt x="10705" y="19815"/>
                </a:cubicBezTo>
                <a:lnTo>
                  <a:pt x="10705" y="20036"/>
                </a:lnTo>
                <a:cubicBezTo>
                  <a:pt x="10705" y="20093"/>
                  <a:pt x="10728" y="20138"/>
                  <a:pt x="10758" y="20138"/>
                </a:cubicBezTo>
                <a:cubicBezTo>
                  <a:pt x="10787" y="20138"/>
                  <a:pt x="10810" y="20093"/>
                  <a:pt x="10810" y="20036"/>
                </a:cubicBezTo>
                <a:lnTo>
                  <a:pt x="10810" y="19815"/>
                </a:lnTo>
                <a:cubicBezTo>
                  <a:pt x="10810" y="19758"/>
                  <a:pt x="10787" y="19711"/>
                  <a:pt x="10758" y="19711"/>
                </a:cubicBezTo>
                <a:close/>
                <a:moveTo>
                  <a:pt x="11072" y="19711"/>
                </a:moveTo>
                <a:cubicBezTo>
                  <a:pt x="11043" y="19711"/>
                  <a:pt x="11019" y="19758"/>
                  <a:pt x="11019" y="19815"/>
                </a:cubicBezTo>
                <a:lnTo>
                  <a:pt x="11019" y="20036"/>
                </a:lnTo>
                <a:cubicBezTo>
                  <a:pt x="11019" y="20093"/>
                  <a:pt x="11043" y="20138"/>
                  <a:pt x="11072" y="20138"/>
                </a:cubicBezTo>
                <a:cubicBezTo>
                  <a:pt x="11101" y="20138"/>
                  <a:pt x="11125" y="20093"/>
                  <a:pt x="11125" y="20036"/>
                </a:cubicBezTo>
                <a:lnTo>
                  <a:pt x="11125" y="19815"/>
                </a:lnTo>
                <a:cubicBezTo>
                  <a:pt x="11125" y="19758"/>
                  <a:pt x="11101" y="19711"/>
                  <a:pt x="11072" y="19711"/>
                </a:cubicBezTo>
                <a:close/>
                <a:moveTo>
                  <a:pt x="11922" y="19711"/>
                </a:moveTo>
                <a:cubicBezTo>
                  <a:pt x="11893" y="19711"/>
                  <a:pt x="11869" y="19758"/>
                  <a:pt x="11869" y="19815"/>
                </a:cubicBezTo>
                <a:lnTo>
                  <a:pt x="11869" y="20036"/>
                </a:lnTo>
                <a:cubicBezTo>
                  <a:pt x="11869" y="20093"/>
                  <a:pt x="11893" y="20138"/>
                  <a:pt x="11922" y="20138"/>
                </a:cubicBezTo>
                <a:cubicBezTo>
                  <a:pt x="11951" y="20138"/>
                  <a:pt x="11974" y="20093"/>
                  <a:pt x="11974" y="20036"/>
                </a:cubicBezTo>
                <a:lnTo>
                  <a:pt x="11974" y="19815"/>
                </a:lnTo>
                <a:cubicBezTo>
                  <a:pt x="11974" y="19758"/>
                  <a:pt x="11951" y="19711"/>
                  <a:pt x="11922" y="19711"/>
                </a:cubicBezTo>
                <a:close/>
                <a:moveTo>
                  <a:pt x="12236" y="19711"/>
                </a:moveTo>
                <a:cubicBezTo>
                  <a:pt x="12207" y="19711"/>
                  <a:pt x="12183" y="19758"/>
                  <a:pt x="12183" y="19815"/>
                </a:cubicBezTo>
                <a:lnTo>
                  <a:pt x="12183" y="20036"/>
                </a:lnTo>
                <a:cubicBezTo>
                  <a:pt x="12183" y="20093"/>
                  <a:pt x="12207" y="20138"/>
                  <a:pt x="12236" y="20138"/>
                </a:cubicBezTo>
                <a:cubicBezTo>
                  <a:pt x="12265" y="20138"/>
                  <a:pt x="12288" y="20093"/>
                  <a:pt x="12288" y="20036"/>
                </a:cubicBezTo>
                <a:lnTo>
                  <a:pt x="12288" y="19815"/>
                </a:lnTo>
                <a:cubicBezTo>
                  <a:pt x="12288" y="19758"/>
                  <a:pt x="12265" y="19711"/>
                  <a:pt x="12236" y="19711"/>
                </a:cubicBezTo>
                <a:close/>
                <a:moveTo>
                  <a:pt x="13085" y="19711"/>
                </a:moveTo>
                <a:cubicBezTo>
                  <a:pt x="13056" y="19711"/>
                  <a:pt x="13032" y="19758"/>
                  <a:pt x="13032" y="19815"/>
                </a:cubicBezTo>
                <a:lnTo>
                  <a:pt x="13032" y="20036"/>
                </a:lnTo>
                <a:cubicBezTo>
                  <a:pt x="13032" y="20093"/>
                  <a:pt x="13056" y="20138"/>
                  <a:pt x="13085" y="20138"/>
                </a:cubicBezTo>
                <a:cubicBezTo>
                  <a:pt x="13114" y="20138"/>
                  <a:pt x="13138" y="20093"/>
                  <a:pt x="13138" y="20036"/>
                </a:cubicBezTo>
                <a:lnTo>
                  <a:pt x="13138" y="19815"/>
                </a:lnTo>
                <a:cubicBezTo>
                  <a:pt x="13138" y="19758"/>
                  <a:pt x="13114" y="19711"/>
                  <a:pt x="13085" y="19711"/>
                </a:cubicBezTo>
                <a:close/>
                <a:moveTo>
                  <a:pt x="13399" y="19711"/>
                </a:moveTo>
                <a:cubicBezTo>
                  <a:pt x="13370" y="19711"/>
                  <a:pt x="13348" y="19758"/>
                  <a:pt x="13348" y="19815"/>
                </a:cubicBezTo>
                <a:lnTo>
                  <a:pt x="13348" y="20036"/>
                </a:lnTo>
                <a:cubicBezTo>
                  <a:pt x="13348" y="20093"/>
                  <a:pt x="13370" y="20138"/>
                  <a:pt x="13399" y="20138"/>
                </a:cubicBezTo>
                <a:cubicBezTo>
                  <a:pt x="13428" y="20138"/>
                  <a:pt x="13452" y="20093"/>
                  <a:pt x="13452" y="20036"/>
                </a:cubicBezTo>
                <a:lnTo>
                  <a:pt x="13452" y="19815"/>
                </a:lnTo>
                <a:cubicBezTo>
                  <a:pt x="13452" y="19758"/>
                  <a:pt x="13428" y="19711"/>
                  <a:pt x="13399" y="19711"/>
                </a:cubicBezTo>
                <a:close/>
                <a:moveTo>
                  <a:pt x="14249" y="19711"/>
                </a:moveTo>
                <a:cubicBezTo>
                  <a:pt x="14220" y="19711"/>
                  <a:pt x="14196" y="19758"/>
                  <a:pt x="14196" y="19815"/>
                </a:cubicBezTo>
                <a:lnTo>
                  <a:pt x="14196" y="20036"/>
                </a:lnTo>
                <a:cubicBezTo>
                  <a:pt x="14196" y="20093"/>
                  <a:pt x="14220" y="20138"/>
                  <a:pt x="14249" y="20138"/>
                </a:cubicBezTo>
                <a:cubicBezTo>
                  <a:pt x="14278" y="20138"/>
                  <a:pt x="14302" y="20093"/>
                  <a:pt x="14302" y="20036"/>
                </a:cubicBezTo>
                <a:lnTo>
                  <a:pt x="14302" y="19815"/>
                </a:lnTo>
                <a:cubicBezTo>
                  <a:pt x="14302" y="19758"/>
                  <a:pt x="14278" y="19711"/>
                  <a:pt x="14249" y="19711"/>
                </a:cubicBezTo>
                <a:close/>
                <a:moveTo>
                  <a:pt x="14564" y="19711"/>
                </a:moveTo>
                <a:cubicBezTo>
                  <a:pt x="14535" y="19711"/>
                  <a:pt x="14511" y="19758"/>
                  <a:pt x="14511" y="19815"/>
                </a:cubicBezTo>
                <a:lnTo>
                  <a:pt x="14511" y="20036"/>
                </a:lnTo>
                <a:cubicBezTo>
                  <a:pt x="14511" y="20093"/>
                  <a:pt x="14535" y="20138"/>
                  <a:pt x="14564" y="20138"/>
                </a:cubicBezTo>
                <a:cubicBezTo>
                  <a:pt x="14593" y="20138"/>
                  <a:pt x="14617" y="20093"/>
                  <a:pt x="14617" y="20036"/>
                </a:cubicBezTo>
                <a:lnTo>
                  <a:pt x="14617" y="19815"/>
                </a:lnTo>
                <a:cubicBezTo>
                  <a:pt x="14617" y="19758"/>
                  <a:pt x="14593" y="19711"/>
                  <a:pt x="14564" y="19711"/>
                </a:cubicBezTo>
                <a:close/>
                <a:moveTo>
                  <a:pt x="15413" y="19711"/>
                </a:moveTo>
                <a:cubicBezTo>
                  <a:pt x="15384" y="19711"/>
                  <a:pt x="15360" y="19758"/>
                  <a:pt x="15360" y="19815"/>
                </a:cubicBezTo>
                <a:lnTo>
                  <a:pt x="15360" y="20036"/>
                </a:lnTo>
                <a:cubicBezTo>
                  <a:pt x="15360" y="20093"/>
                  <a:pt x="15384" y="20138"/>
                  <a:pt x="15413" y="20138"/>
                </a:cubicBezTo>
                <a:cubicBezTo>
                  <a:pt x="15442" y="20138"/>
                  <a:pt x="15465" y="20093"/>
                  <a:pt x="15465" y="20036"/>
                </a:cubicBezTo>
                <a:lnTo>
                  <a:pt x="15465" y="19815"/>
                </a:lnTo>
                <a:cubicBezTo>
                  <a:pt x="15465" y="19758"/>
                  <a:pt x="15442" y="19711"/>
                  <a:pt x="15413" y="19711"/>
                </a:cubicBezTo>
                <a:close/>
                <a:moveTo>
                  <a:pt x="15728" y="19711"/>
                </a:moveTo>
                <a:cubicBezTo>
                  <a:pt x="15699" y="19711"/>
                  <a:pt x="15675" y="19758"/>
                  <a:pt x="15675" y="19815"/>
                </a:cubicBezTo>
                <a:lnTo>
                  <a:pt x="15675" y="20036"/>
                </a:lnTo>
                <a:cubicBezTo>
                  <a:pt x="15675" y="20093"/>
                  <a:pt x="15699" y="20138"/>
                  <a:pt x="15728" y="20138"/>
                </a:cubicBezTo>
                <a:cubicBezTo>
                  <a:pt x="15757" y="20138"/>
                  <a:pt x="15781" y="20093"/>
                  <a:pt x="15781" y="20036"/>
                </a:cubicBezTo>
                <a:lnTo>
                  <a:pt x="15781" y="19815"/>
                </a:lnTo>
                <a:cubicBezTo>
                  <a:pt x="15781" y="19758"/>
                  <a:pt x="15757" y="19711"/>
                  <a:pt x="15728" y="19711"/>
                </a:cubicBezTo>
                <a:close/>
                <a:moveTo>
                  <a:pt x="16578" y="19711"/>
                </a:moveTo>
                <a:cubicBezTo>
                  <a:pt x="16549" y="19711"/>
                  <a:pt x="16525" y="19758"/>
                  <a:pt x="16525" y="19815"/>
                </a:cubicBezTo>
                <a:lnTo>
                  <a:pt x="16525" y="20036"/>
                </a:lnTo>
                <a:cubicBezTo>
                  <a:pt x="16525" y="20093"/>
                  <a:pt x="16549" y="20138"/>
                  <a:pt x="16578" y="20138"/>
                </a:cubicBezTo>
                <a:cubicBezTo>
                  <a:pt x="16607" y="20138"/>
                  <a:pt x="16630" y="20093"/>
                  <a:pt x="16630" y="20036"/>
                </a:cubicBezTo>
                <a:lnTo>
                  <a:pt x="16630" y="19815"/>
                </a:lnTo>
                <a:cubicBezTo>
                  <a:pt x="16630" y="19758"/>
                  <a:pt x="16607" y="19711"/>
                  <a:pt x="16578" y="19711"/>
                </a:cubicBezTo>
                <a:close/>
                <a:moveTo>
                  <a:pt x="16892" y="19711"/>
                </a:moveTo>
                <a:cubicBezTo>
                  <a:pt x="16863" y="19711"/>
                  <a:pt x="16839" y="19758"/>
                  <a:pt x="16839" y="19815"/>
                </a:cubicBezTo>
                <a:lnTo>
                  <a:pt x="16839" y="20036"/>
                </a:lnTo>
                <a:cubicBezTo>
                  <a:pt x="16839" y="20093"/>
                  <a:pt x="16863" y="20138"/>
                  <a:pt x="16892" y="20138"/>
                </a:cubicBezTo>
                <a:cubicBezTo>
                  <a:pt x="16921" y="20138"/>
                  <a:pt x="16944" y="20093"/>
                  <a:pt x="16944" y="20036"/>
                </a:cubicBezTo>
                <a:lnTo>
                  <a:pt x="16944" y="19815"/>
                </a:lnTo>
                <a:cubicBezTo>
                  <a:pt x="16944" y="19758"/>
                  <a:pt x="16921" y="19711"/>
                  <a:pt x="16892" y="19711"/>
                </a:cubicBezTo>
                <a:close/>
                <a:moveTo>
                  <a:pt x="17741" y="19711"/>
                </a:moveTo>
                <a:cubicBezTo>
                  <a:pt x="17712" y="19711"/>
                  <a:pt x="17689" y="19758"/>
                  <a:pt x="17689" y="19815"/>
                </a:cubicBezTo>
                <a:lnTo>
                  <a:pt x="17689" y="20036"/>
                </a:lnTo>
                <a:cubicBezTo>
                  <a:pt x="17689" y="20093"/>
                  <a:pt x="17712" y="20138"/>
                  <a:pt x="17741" y="20138"/>
                </a:cubicBezTo>
                <a:cubicBezTo>
                  <a:pt x="17770" y="20138"/>
                  <a:pt x="17794" y="20093"/>
                  <a:pt x="17794" y="20036"/>
                </a:cubicBezTo>
                <a:lnTo>
                  <a:pt x="17794" y="19815"/>
                </a:lnTo>
                <a:cubicBezTo>
                  <a:pt x="17794" y="19758"/>
                  <a:pt x="17770" y="19711"/>
                  <a:pt x="17741" y="19711"/>
                </a:cubicBezTo>
                <a:close/>
                <a:moveTo>
                  <a:pt x="18055" y="19711"/>
                </a:moveTo>
                <a:cubicBezTo>
                  <a:pt x="18026" y="19711"/>
                  <a:pt x="18002" y="19758"/>
                  <a:pt x="18002" y="19815"/>
                </a:cubicBezTo>
                <a:lnTo>
                  <a:pt x="18002" y="20036"/>
                </a:lnTo>
                <a:cubicBezTo>
                  <a:pt x="18002" y="20093"/>
                  <a:pt x="18026" y="20138"/>
                  <a:pt x="18055" y="20138"/>
                </a:cubicBezTo>
                <a:cubicBezTo>
                  <a:pt x="18085" y="20138"/>
                  <a:pt x="18108" y="20093"/>
                  <a:pt x="18108" y="20036"/>
                </a:cubicBezTo>
                <a:lnTo>
                  <a:pt x="18108" y="19815"/>
                </a:lnTo>
                <a:cubicBezTo>
                  <a:pt x="18108" y="19758"/>
                  <a:pt x="18085" y="19711"/>
                  <a:pt x="18055" y="19711"/>
                </a:cubicBezTo>
                <a:close/>
                <a:moveTo>
                  <a:pt x="18905" y="19711"/>
                </a:moveTo>
                <a:cubicBezTo>
                  <a:pt x="18876" y="19711"/>
                  <a:pt x="18852" y="19758"/>
                  <a:pt x="18852" y="19815"/>
                </a:cubicBezTo>
                <a:lnTo>
                  <a:pt x="18852" y="20036"/>
                </a:lnTo>
                <a:cubicBezTo>
                  <a:pt x="18852" y="20093"/>
                  <a:pt x="18876" y="20138"/>
                  <a:pt x="18905" y="20138"/>
                </a:cubicBezTo>
                <a:cubicBezTo>
                  <a:pt x="18934" y="20138"/>
                  <a:pt x="18958" y="20093"/>
                  <a:pt x="18958" y="20036"/>
                </a:cubicBezTo>
                <a:lnTo>
                  <a:pt x="18958" y="19815"/>
                </a:lnTo>
                <a:cubicBezTo>
                  <a:pt x="18958" y="19758"/>
                  <a:pt x="18934" y="19711"/>
                  <a:pt x="18905" y="19711"/>
                </a:cubicBezTo>
                <a:close/>
                <a:moveTo>
                  <a:pt x="19220" y="19711"/>
                </a:moveTo>
                <a:cubicBezTo>
                  <a:pt x="19191" y="19711"/>
                  <a:pt x="19167" y="19758"/>
                  <a:pt x="19167" y="19815"/>
                </a:cubicBezTo>
                <a:lnTo>
                  <a:pt x="19167" y="20036"/>
                </a:lnTo>
                <a:cubicBezTo>
                  <a:pt x="19167" y="20093"/>
                  <a:pt x="19191" y="20138"/>
                  <a:pt x="19220" y="20138"/>
                </a:cubicBezTo>
                <a:cubicBezTo>
                  <a:pt x="19249" y="20138"/>
                  <a:pt x="19273" y="20093"/>
                  <a:pt x="19273" y="20036"/>
                </a:cubicBezTo>
                <a:lnTo>
                  <a:pt x="19273" y="19815"/>
                </a:lnTo>
                <a:cubicBezTo>
                  <a:pt x="19273" y="19758"/>
                  <a:pt x="19249" y="19711"/>
                  <a:pt x="19220" y="19711"/>
                </a:cubicBezTo>
                <a:close/>
                <a:moveTo>
                  <a:pt x="20069" y="19711"/>
                </a:moveTo>
                <a:cubicBezTo>
                  <a:pt x="20040" y="19711"/>
                  <a:pt x="20016" y="19758"/>
                  <a:pt x="20016" y="19815"/>
                </a:cubicBezTo>
                <a:lnTo>
                  <a:pt x="20016" y="20036"/>
                </a:lnTo>
                <a:cubicBezTo>
                  <a:pt x="20016" y="20093"/>
                  <a:pt x="20040" y="20138"/>
                  <a:pt x="20069" y="20138"/>
                </a:cubicBezTo>
                <a:cubicBezTo>
                  <a:pt x="20099" y="20138"/>
                  <a:pt x="20122" y="20093"/>
                  <a:pt x="20122" y="20036"/>
                </a:cubicBezTo>
                <a:lnTo>
                  <a:pt x="20122" y="19815"/>
                </a:lnTo>
                <a:cubicBezTo>
                  <a:pt x="20122" y="19758"/>
                  <a:pt x="20099" y="19711"/>
                  <a:pt x="20069" y="19711"/>
                </a:cubicBezTo>
                <a:close/>
                <a:moveTo>
                  <a:pt x="20384" y="19711"/>
                </a:moveTo>
                <a:cubicBezTo>
                  <a:pt x="20355" y="19711"/>
                  <a:pt x="20331" y="19758"/>
                  <a:pt x="20331" y="19815"/>
                </a:cubicBezTo>
                <a:lnTo>
                  <a:pt x="20331" y="20036"/>
                </a:lnTo>
                <a:cubicBezTo>
                  <a:pt x="20331" y="20093"/>
                  <a:pt x="20355" y="20138"/>
                  <a:pt x="20384" y="20138"/>
                </a:cubicBezTo>
                <a:cubicBezTo>
                  <a:pt x="20413" y="20138"/>
                  <a:pt x="20436" y="20093"/>
                  <a:pt x="20436" y="20036"/>
                </a:cubicBezTo>
                <a:lnTo>
                  <a:pt x="20436" y="19815"/>
                </a:lnTo>
                <a:cubicBezTo>
                  <a:pt x="20436" y="19758"/>
                  <a:pt x="20413" y="19711"/>
                  <a:pt x="20384" y="19711"/>
                </a:cubicBezTo>
                <a:close/>
                <a:moveTo>
                  <a:pt x="21234" y="19711"/>
                </a:moveTo>
                <a:cubicBezTo>
                  <a:pt x="21204" y="19711"/>
                  <a:pt x="21181" y="19758"/>
                  <a:pt x="21181" y="19815"/>
                </a:cubicBezTo>
                <a:lnTo>
                  <a:pt x="21181" y="20036"/>
                </a:lnTo>
                <a:cubicBezTo>
                  <a:pt x="21181" y="20093"/>
                  <a:pt x="21204" y="20138"/>
                  <a:pt x="21234" y="20138"/>
                </a:cubicBezTo>
                <a:cubicBezTo>
                  <a:pt x="21263" y="20138"/>
                  <a:pt x="21285" y="20093"/>
                  <a:pt x="21285" y="20036"/>
                </a:cubicBezTo>
                <a:lnTo>
                  <a:pt x="21285" y="19815"/>
                </a:lnTo>
                <a:cubicBezTo>
                  <a:pt x="21285" y="19758"/>
                  <a:pt x="21263" y="19711"/>
                  <a:pt x="21234" y="19711"/>
                </a:cubicBezTo>
                <a:close/>
                <a:moveTo>
                  <a:pt x="21547" y="19711"/>
                </a:moveTo>
                <a:cubicBezTo>
                  <a:pt x="21518" y="19711"/>
                  <a:pt x="21495" y="19758"/>
                  <a:pt x="21495" y="19815"/>
                </a:cubicBezTo>
                <a:lnTo>
                  <a:pt x="21495" y="20036"/>
                </a:lnTo>
                <a:cubicBezTo>
                  <a:pt x="21495" y="20093"/>
                  <a:pt x="21518" y="20138"/>
                  <a:pt x="21547" y="20138"/>
                </a:cubicBezTo>
                <a:cubicBezTo>
                  <a:pt x="21576" y="20138"/>
                  <a:pt x="21600" y="20093"/>
                  <a:pt x="21600" y="20036"/>
                </a:cubicBezTo>
                <a:lnTo>
                  <a:pt x="21600" y="19815"/>
                </a:lnTo>
                <a:cubicBezTo>
                  <a:pt x="21600" y="19758"/>
                  <a:pt x="21576" y="19711"/>
                  <a:pt x="21547" y="19711"/>
                </a:cubicBezTo>
                <a:close/>
                <a:moveTo>
                  <a:pt x="53" y="20441"/>
                </a:moveTo>
                <a:cubicBezTo>
                  <a:pt x="24" y="20441"/>
                  <a:pt x="0" y="20488"/>
                  <a:pt x="0" y="20545"/>
                </a:cubicBezTo>
                <a:lnTo>
                  <a:pt x="0" y="20765"/>
                </a:lnTo>
                <a:cubicBezTo>
                  <a:pt x="0" y="20823"/>
                  <a:pt x="24" y="20868"/>
                  <a:pt x="53" y="20868"/>
                </a:cubicBezTo>
                <a:cubicBezTo>
                  <a:pt x="82" y="20868"/>
                  <a:pt x="106" y="20823"/>
                  <a:pt x="106" y="20765"/>
                </a:cubicBezTo>
                <a:lnTo>
                  <a:pt x="106" y="20545"/>
                </a:lnTo>
                <a:cubicBezTo>
                  <a:pt x="106" y="20488"/>
                  <a:pt x="82" y="20441"/>
                  <a:pt x="53" y="20441"/>
                </a:cubicBezTo>
                <a:close/>
                <a:moveTo>
                  <a:pt x="367" y="20441"/>
                </a:moveTo>
                <a:cubicBezTo>
                  <a:pt x="338" y="20441"/>
                  <a:pt x="315" y="20488"/>
                  <a:pt x="315" y="20545"/>
                </a:cubicBezTo>
                <a:lnTo>
                  <a:pt x="315" y="20765"/>
                </a:lnTo>
                <a:cubicBezTo>
                  <a:pt x="315" y="20823"/>
                  <a:pt x="338" y="20868"/>
                  <a:pt x="367" y="20868"/>
                </a:cubicBezTo>
                <a:cubicBezTo>
                  <a:pt x="397" y="20868"/>
                  <a:pt x="420" y="20823"/>
                  <a:pt x="420" y="20765"/>
                </a:cubicBezTo>
                <a:lnTo>
                  <a:pt x="420" y="20545"/>
                </a:lnTo>
                <a:cubicBezTo>
                  <a:pt x="420" y="20488"/>
                  <a:pt x="397" y="20441"/>
                  <a:pt x="367" y="20441"/>
                </a:cubicBezTo>
                <a:close/>
                <a:moveTo>
                  <a:pt x="1217" y="20441"/>
                </a:moveTo>
                <a:cubicBezTo>
                  <a:pt x="1188" y="20441"/>
                  <a:pt x="1164" y="20488"/>
                  <a:pt x="1164" y="20545"/>
                </a:cubicBezTo>
                <a:lnTo>
                  <a:pt x="1164" y="20765"/>
                </a:lnTo>
                <a:cubicBezTo>
                  <a:pt x="1164" y="20823"/>
                  <a:pt x="1188" y="20868"/>
                  <a:pt x="1217" y="20868"/>
                </a:cubicBezTo>
                <a:cubicBezTo>
                  <a:pt x="1246" y="20868"/>
                  <a:pt x="1270" y="20823"/>
                  <a:pt x="1270" y="20765"/>
                </a:cubicBezTo>
                <a:lnTo>
                  <a:pt x="1270" y="20545"/>
                </a:lnTo>
                <a:cubicBezTo>
                  <a:pt x="1270" y="20488"/>
                  <a:pt x="1246" y="20441"/>
                  <a:pt x="1217" y="20441"/>
                </a:cubicBezTo>
                <a:close/>
                <a:moveTo>
                  <a:pt x="1532" y="20441"/>
                </a:moveTo>
                <a:cubicBezTo>
                  <a:pt x="1503" y="20441"/>
                  <a:pt x="1479" y="20488"/>
                  <a:pt x="1479" y="20545"/>
                </a:cubicBezTo>
                <a:lnTo>
                  <a:pt x="1479" y="20765"/>
                </a:lnTo>
                <a:cubicBezTo>
                  <a:pt x="1479" y="20823"/>
                  <a:pt x="1503" y="20868"/>
                  <a:pt x="1532" y="20868"/>
                </a:cubicBezTo>
                <a:cubicBezTo>
                  <a:pt x="1561" y="20868"/>
                  <a:pt x="1584" y="20823"/>
                  <a:pt x="1584" y="20765"/>
                </a:cubicBezTo>
                <a:lnTo>
                  <a:pt x="1584" y="20545"/>
                </a:lnTo>
                <a:cubicBezTo>
                  <a:pt x="1584" y="20488"/>
                  <a:pt x="1561" y="20441"/>
                  <a:pt x="1532" y="20441"/>
                </a:cubicBezTo>
                <a:close/>
                <a:moveTo>
                  <a:pt x="2380" y="20441"/>
                </a:moveTo>
                <a:cubicBezTo>
                  <a:pt x="2351" y="20441"/>
                  <a:pt x="2329" y="20488"/>
                  <a:pt x="2329" y="20545"/>
                </a:cubicBezTo>
                <a:lnTo>
                  <a:pt x="2329" y="20765"/>
                </a:lnTo>
                <a:cubicBezTo>
                  <a:pt x="2329" y="20823"/>
                  <a:pt x="2351" y="20868"/>
                  <a:pt x="2380" y="20868"/>
                </a:cubicBezTo>
                <a:cubicBezTo>
                  <a:pt x="2409" y="20868"/>
                  <a:pt x="2433" y="20823"/>
                  <a:pt x="2433" y="20765"/>
                </a:cubicBezTo>
                <a:lnTo>
                  <a:pt x="2433" y="20545"/>
                </a:lnTo>
                <a:cubicBezTo>
                  <a:pt x="2433" y="20488"/>
                  <a:pt x="2409" y="20441"/>
                  <a:pt x="2380" y="20441"/>
                </a:cubicBezTo>
                <a:close/>
                <a:moveTo>
                  <a:pt x="2695" y="20441"/>
                </a:moveTo>
                <a:cubicBezTo>
                  <a:pt x="2666" y="20441"/>
                  <a:pt x="2643" y="20488"/>
                  <a:pt x="2643" y="20545"/>
                </a:cubicBezTo>
                <a:lnTo>
                  <a:pt x="2643" y="20765"/>
                </a:lnTo>
                <a:cubicBezTo>
                  <a:pt x="2643" y="20823"/>
                  <a:pt x="2666" y="20868"/>
                  <a:pt x="2695" y="20868"/>
                </a:cubicBezTo>
                <a:cubicBezTo>
                  <a:pt x="2724" y="20868"/>
                  <a:pt x="2748" y="20823"/>
                  <a:pt x="2748" y="20765"/>
                </a:cubicBezTo>
                <a:lnTo>
                  <a:pt x="2748" y="20545"/>
                </a:lnTo>
                <a:cubicBezTo>
                  <a:pt x="2748" y="20488"/>
                  <a:pt x="2724" y="20441"/>
                  <a:pt x="2695" y="20441"/>
                </a:cubicBezTo>
                <a:close/>
                <a:moveTo>
                  <a:pt x="3545" y="20441"/>
                </a:moveTo>
                <a:cubicBezTo>
                  <a:pt x="3516" y="20441"/>
                  <a:pt x="3492" y="20488"/>
                  <a:pt x="3492" y="20545"/>
                </a:cubicBezTo>
                <a:lnTo>
                  <a:pt x="3492" y="20765"/>
                </a:lnTo>
                <a:cubicBezTo>
                  <a:pt x="3492" y="20823"/>
                  <a:pt x="3516" y="20868"/>
                  <a:pt x="3545" y="20868"/>
                </a:cubicBezTo>
                <a:cubicBezTo>
                  <a:pt x="3574" y="20868"/>
                  <a:pt x="3598" y="20823"/>
                  <a:pt x="3598" y="20765"/>
                </a:cubicBezTo>
                <a:lnTo>
                  <a:pt x="3598" y="20545"/>
                </a:lnTo>
                <a:cubicBezTo>
                  <a:pt x="3598" y="20488"/>
                  <a:pt x="3574" y="20441"/>
                  <a:pt x="3545" y="20441"/>
                </a:cubicBezTo>
                <a:close/>
                <a:moveTo>
                  <a:pt x="3859" y="20441"/>
                </a:moveTo>
                <a:cubicBezTo>
                  <a:pt x="3830" y="20441"/>
                  <a:pt x="3806" y="20488"/>
                  <a:pt x="3806" y="20545"/>
                </a:cubicBezTo>
                <a:lnTo>
                  <a:pt x="3806" y="20765"/>
                </a:lnTo>
                <a:cubicBezTo>
                  <a:pt x="3806" y="20823"/>
                  <a:pt x="3830" y="20868"/>
                  <a:pt x="3859" y="20868"/>
                </a:cubicBezTo>
                <a:cubicBezTo>
                  <a:pt x="3888" y="20868"/>
                  <a:pt x="3912" y="20823"/>
                  <a:pt x="3912" y="20765"/>
                </a:cubicBezTo>
                <a:lnTo>
                  <a:pt x="3912" y="20545"/>
                </a:lnTo>
                <a:cubicBezTo>
                  <a:pt x="3912" y="20488"/>
                  <a:pt x="3888" y="20441"/>
                  <a:pt x="3859" y="20441"/>
                </a:cubicBezTo>
                <a:close/>
                <a:moveTo>
                  <a:pt x="4709" y="20441"/>
                </a:moveTo>
                <a:cubicBezTo>
                  <a:pt x="4680" y="20441"/>
                  <a:pt x="4656" y="20488"/>
                  <a:pt x="4656" y="20545"/>
                </a:cubicBezTo>
                <a:lnTo>
                  <a:pt x="4656" y="20765"/>
                </a:lnTo>
                <a:cubicBezTo>
                  <a:pt x="4656" y="20823"/>
                  <a:pt x="4680" y="20868"/>
                  <a:pt x="4709" y="20868"/>
                </a:cubicBezTo>
                <a:cubicBezTo>
                  <a:pt x="4738" y="20868"/>
                  <a:pt x="4762" y="20823"/>
                  <a:pt x="4762" y="20765"/>
                </a:cubicBezTo>
                <a:lnTo>
                  <a:pt x="4762" y="20545"/>
                </a:lnTo>
                <a:cubicBezTo>
                  <a:pt x="4762" y="20488"/>
                  <a:pt x="4738" y="20441"/>
                  <a:pt x="4709" y="20441"/>
                </a:cubicBezTo>
                <a:close/>
                <a:moveTo>
                  <a:pt x="5023" y="20441"/>
                </a:moveTo>
                <a:cubicBezTo>
                  <a:pt x="4994" y="20441"/>
                  <a:pt x="4970" y="20488"/>
                  <a:pt x="4970" y="20545"/>
                </a:cubicBezTo>
                <a:lnTo>
                  <a:pt x="4970" y="20765"/>
                </a:lnTo>
                <a:cubicBezTo>
                  <a:pt x="4970" y="20823"/>
                  <a:pt x="4994" y="20868"/>
                  <a:pt x="5023" y="20868"/>
                </a:cubicBezTo>
                <a:cubicBezTo>
                  <a:pt x="5053" y="20868"/>
                  <a:pt x="5076" y="20823"/>
                  <a:pt x="5076" y="20765"/>
                </a:cubicBezTo>
                <a:lnTo>
                  <a:pt x="5076" y="20545"/>
                </a:lnTo>
                <a:cubicBezTo>
                  <a:pt x="5076" y="20488"/>
                  <a:pt x="5053" y="20441"/>
                  <a:pt x="5023" y="20441"/>
                </a:cubicBezTo>
                <a:close/>
                <a:moveTo>
                  <a:pt x="5873" y="20441"/>
                </a:moveTo>
                <a:cubicBezTo>
                  <a:pt x="5844" y="20441"/>
                  <a:pt x="5820" y="20488"/>
                  <a:pt x="5820" y="20545"/>
                </a:cubicBezTo>
                <a:lnTo>
                  <a:pt x="5820" y="20765"/>
                </a:lnTo>
                <a:cubicBezTo>
                  <a:pt x="5820" y="20823"/>
                  <a:pt x="5844" y="20868"/>
                  <a:pt x="5873" y="20868"/>
                </a:cubicBezTo>
                <a:cubicBezTo>
                  <a:pt x="5902" y="20868"/>
                  <a:pt x="5926" y="20823"/>
                  <a:pt x="5926" y="20765"/>
                </a:cubicBezTo>
                <a:lnTo>
                  <a:pt x="5926" y="20545"/>
                </a:lnTo>
                <a:cubicBezTo>
                  <a:pt x="5926" y="20488"/>
                  <a:pt x="5902" y="20441"/>
                  <a:pt x="5873" y="20441"/>
                </a:cubicBezTo>
                <a:close/>
                <a:moveTo>
                  <a:pt x="6188" y="20441"/>
                </a:moveTo>
                <a:cubicBezTo>
                  <a:pt x="6159" y="20441"/>
                  <a:pt x="6135" y="20488"/>
                  <a:pt x="6135" y="20545"/>
                </a:cubicBezTo>
                <a:lnTo>
                  <a:pt x="6135" y="20765"/>
                </a:lnTo>
                <a:cubicBezTo>
                  <a:pt x="6135" y="20823"/>
                  <a:pt x="6159" y="20868"/>
                  <a:pt x="6188" y="20868"/>
                </a:cubicBezTo>
                <a:cubicBezTo>
                  <a:pt x="6217" y="20868"/>
                  <a:pt x="6240" y="20823"/>
                  <a:pt x="6240" y="20765"/>
                </a:cubicBezTo>
                <a:lnTo>
                  <a:pt x="6240" y="20545"/>
                </a:lnTo>
                <a:cubicBezTo>
                  <a:pt x="6240" y="20488"/>
                  <a:pt x="6217" y="20441"/>
                  <a:pt x="6188" y="20441"/>
                </a:cubicBezTo>
                <a:close/>
                <a:moveTo>
                  <a:pt x="7036" y="20441"/>
                </a:moveTo>
                <a:cubicBezTo>
                  <a:pt x="7007" y="20441"/>
                  <a:pt x="6984" y="20488"/>
                  <a:pt x="6984" y="20545"/>
                </a:cubicBezTo>
                <a:lnTo>
                  <a:pt x="6984" y="20765"/>
                </a:lnTo>
                <a:cubicBezTo>
                  <a:pt x="6984" y="20823"/>
                  <a:pt x="7007" y="20868"/>
                  <a:pt x="7036" y="20868"/>
                </a:cubicBezTo>
                <a:cubicBezTo>
                  <a:pt x="7065" y="20868"/>
                  <a:pt x="7089" y="20823"/>
                  <a:pt x="7089" y="20765"/>
                </a:cubicBezTo>
                <a:lnTo>
                  <a:pt x="7089" y="20545"/>
                </a:lnTo>
                <a:cubicBezTo>
                  <a:pt x="7089" y="20488"/>
                  <a:pt x="7065" y="20441"/>
                  <a:pt x="7036" y="20441"/>
                </a:cubicBezTo>
                <a:close/>
                <a:moveTo>
                  <a:pt x="7351" y="20441"/>
                </a:moveTo>
                <a:cubicBezTo>
                  <a:pt x="7322" y="20441"/>
                  <a:pt x="7299" y="20488"/>
                  <a:pt x="7299" y="20545"/>
                </a:cubicBezTo>
                <a:lnTo>
                  <a:pt x="7299" y="20765"/>
                </a:lnTo>
                <a:cubicBezTo>
                  <a:pt x="7299" y="20823"/>
                  <a:pt x="7322" y="20868"/>
                  <a:pt x="7351" y="20868"/>
                </a:cubicBezTo>
                <a:cubicBezTo>
                  <a:pt x="7380" y="20868"/>
                  <a:pt x="7404" y="20823"/>
                  <a:pt x="7404" y="20765"/>
                </a:cubicBezTo>
                <a:lnTo>
                  <a:pt x="7404" y="20545"/>
                </a:lnTo>
                <a:cubicBezTo>
                  <a:pt x="7404" y="20488"/>
                  <a:pt x="7380" y="20441"/>
                  <a:pt x="7351" y="20441"/>
                </a:cubicBezTo>
                <a:close/>
                <a:moveTo>
                  <a:pt x="8201" y="20441"/>
                </a:moveTo>
                <a:cubicBezTo>
                  <a:pt x="8171" y="20441"/>
                  <a:pt x="8148" y="20488"/>
                  <a:pt x="8148" y="20545"/>
                </a:cubicBezTo>
                <a:lnTo>
                  <a:pt x="8148" y="20765"/>
                </a:lnTo>
                <a:cubicBezTo>
                  <a:pt x="8148" y="20823"/>
                  <a:pt x="8171" y="20868"/>
                  <a:pt x="8201" y="20868"/>
                </a:cubicBezTo>
                <a:cubicBezTo>
                  <a:pt x="8230" y="20868"/>
                  <a:pt x="8254" y="20823"/>
                  <a:pt x="8254" y="20765"/>
                </a:cubicBezTo>
                <a:lnTo>
                  <a:pt x="8254" y="20545"/>
                </a:lnTo>
                <a:cubicBezTo>
                  <a:pt x="8254" y="20488"/>
                  <a:pt x="8230" y="20441"/>
                  <a:pt x="8201" y="20441"/>
                </a:cubicBezTo>
                <a:close/>
                <a:moveTo>
                  <a:pt x="8515" y="20441"/>
                </a:moveTo>
                <a:cubicBezTo>
                  <a:pt x="8486" y="20441"/>
                  <a:pt x="8462" y="20488"/>
                  <a:pt x="8462" y="20545"/>
                </a:cubicBezTo>
                <a:lnTo>
                  <a:pt x="8462" y="20765"/>
                </a:lnTo>
                <a:cubicBezTo>
                  <a:pt x="8462" y="20823"/>
                  <a:pt x="8486" y="20868"/>
                  <a:pt x="8515" y="20868"/>
                </a:cubicBezTo>
                <a:cubicBezTo>
                  <a:pt x="8544" y="20868"/>
                  <a:pt x="8568" y="20823"/>
                  <a:pt x="8568" y="20765"/>
                </a:cubicBezTo>
                <a:lnTo>
                  <a:pt x="8568" y="20545"/>
                </a:lnTo>
                <a:cubicBezTo>
                  <a:pt x="8568" y="20488"/>
                  <a:pt x="8544" y="20441"/>
                  <a:pt x="8515" y="20441"/>
                </a:cubicBezTo>
                <a:close/>
                <a:moveTo>
                  <a:pt x="9365" y="20441"/>
                </a:moveTo>
                <a:cubicBezTo>
                  <a:pt x="9336" y="20441"/>
                  <a:pt x="9312" y="20488"/>
                  <a:pt x="9312" y="20545"/>
                </a:cubicBezTo>
                <a:lnTo>
                  <a:pt x="9312" y="20765"/>
                </a:lnTo>
                <a:cubicBezTo>
                  <a:pt x="9312" y="20823"/>
                  <a:pt x="9336" y="20868"/>
                  <a:pt x="9365" y="20868"/>
                </a:cubicBezTo>
                <a:cubicBezTo>
                  <a:pt x="9394" y="20868"/>
                  <a:pt x="9418" y="20823"/>
                  <a:pt x="9418" y="20765"/>
                </a:cubicBezTo>
                <a:lnTo>
                  <a:pt x="9418" y="20545"/>
                </a:lnTo>
                <a:cubicBezTo>
                  <a:pt x="9418" y="20488"/>
                  <a:pt x="9394" y="20441"/>
                  <a:pt x="9365" y="20441"/>
                </a:cubicBezTo>
                <a:close/>
                <a:moveTo>
                  <a:pt x="9679" y="20441"/>
                </a:moveTo>
                <a:cubicBezTo>
                  <a:pt x="9650" y="20441"/>
                  <a:pt x="9626" y="20488"/>
                  <a:pt x="9626" y="20545"/>
                </a:cubicBezTo>
                <a:lnTo>
                  <a:pt x="9626" y="20765"/>
                </a:lnTo>
                <a:cubicBezTo>
                  <a:pt x="9626" y="20823"/>
                  <a:pt x="9650" y="20868"/>
                  <a:pt x="9679" y="20868"/>
                </a:cubicBezTo>
                <a:cubicBezTo>
                  <a:pt x="9708" y="20868"/>
                  <a:pt x="9732" y="20823"/>
                  <a:pt x="9732" y="20765"/>
                </a:cubicBezTo>
                <a:lnTo>
                  <a:pt x="9732" y="20545"/>
                </a:lnTo>
                <a:cubicBezTo>
                  <a:pt x="9732" y="20488"/>
                  <a:pt x="9708" y="20441"/>
                  <a:pt x="9679" y="20441"/>
                </a:cubicBezTo>
                <a:close/>
                <a:moveTo>
                  <a:pt x="10529" y="20441"/>
                </a:moveTo>
                <a:cubicBezTo>
                  <a:pt x="10500" y="20441"/>
                  <a:pt x="10476" y="20488"/>
                  <a:pt x="10476" y="20545"/>
                </a:cubicBezTo>
                <a:lnTo>
                  <a:pt x="10476" y="20765"/>
                </a:lnTo>
                <a:cubicBezTo>
                  <a:pt x="10476" y="20823"/>
                  <a:pt x="10500" y="20868"/>
                  <a:pt x="10529" y="20868"/>
                </a:cubicBezTo>
                <a:cubicBezTo>
                  <a:pt x="10558" y="20868"/>
                  <a:pt x="10582" y="20823"/>
                  <a:pt x="10582" y="20765"/>
                </a:cubicBezTo>
                <a:lnTo>
                  <a:pt x="10582" y="20545"/>
                </a:lnTo>
                <a:cubicBezTo>
                  <a:pt x="10582" y="20488"/>
                  <a:pt x="10558" y="20441"/>
                  <a:pt x="10529" y="20441"/>
                </a:cubicBezTo>
                <a:close/>
                <a:moveTo>
                  <a:pt x="10844" y="20441"/>
                </a:moveTo>
                <a:cubicBezTo>
                  <a:pt x="10814" y="20441"/>
                  <a:pt x="10791" y="20488"/>
                  <a:pt x="10791" y="20545"/>
                </a:cubicBezTo>
                <a:lnTo>
                  <a:pt x="10791" y="20765"/>
                </a:lnTo>
                <a:cubicBezTo>
                  <a:pt x="10791" y="20823"/>
                  <a:pt x="10814" y="20868"/>
                  <a:pt x="10844" y="20868"/>
                </a:cubicBezTo>
                <a:cubicBezTo>
                  <a:pt x="10873" y="20868"/>
                  <a:pt x="10895" y="20823"/>
                  <a:pt x="10895" y="20765"/>
                </a:cubicBezTo>
                <a:lnTo>
                  <a:pt x="10895" y="20545"/>
                </a:lnTo>
                <a:cubicBezTo>
                  <a:pt x="10895" y="20488"/>
                  <a:pt x="10873" y="20441"/>
                  <a:pt x="10844" y="20441"/>
                </a:cubicBezTo>
                <a:close/>
                <a:moveTo>
                  <a:pt x="11692" y="20441"/>
                </a:moveTo>
                <a:cubicBezTo>
                  <a:pt x="11663" y="20441"/>
                  <a:pt x="11640" y="20488"/>
                  <a:pt x="11640" y="20545"/>
                </a:cubicBezTo>
                <a:lnTo>
                  <a:pt x="11640" y="20765"/>
                </a:lnTo>
                <a:cubicBezTo>
                  <a:pt x="11640" y="20823"/>
                  <a:pt x="11663" y="20868"/>
                  <a:pt x="11692" y="20868"/>
                </a:cubicBezTo>
                <a:cubicBezTo>
                  <a:pt x="11721" y="20868"/>
                  <a:pt x="11745" y="20823"/>
                  <a:pt x="11745" y="20765"/>
                </a:cubicBezTo>
                <a:lnTo>
                  <a:pt x="11745" y="20545"/>
                </a:lnTo>
                <a:cubicBezTo>
                  <a:pt x="11745" y="20488"/>
                  <a:pt x="11721" y="20441"/>
                  <a:pt x="11692" y="20441"/>
                </a:cubicBezTo>
                <a:close/>
                <a:moveTo>
                  <a:pt x="12007" y="20441"/>
                </a:moveTo>
                <a:cubicBezTo>
                  <a:pt x="11978" y="20441"/>
                  <a:pt x="11955" y="20488"/>
                  <a:pt x="11955" y="20545"/>
                </a:cubicBezTo>
                <a:lnTo>
                  <a:pt x="11955" y="20765"/>
                </a:lnTo>
                <a:cubicBezTo>
                  <a:pt x="11955" y="20823"/>
                  <a:pt x="11978" y="20868"/>
                  <a:pt x="12007" y="20868"/>
                </a:cubicBezTo>
                <a:cubicBezTo>
                  <a:pt x="12036" y="20868"/>
                  <a:pt x="12060" y="20823"/>
                  <a:pt x="12060" y="20765"/>
                </a:cubicBezTo>
                <a:lnTo>
                  <a:pt x="12060" y="20545"/>
                </a:lnTo>
                <a:cubicBezTo>
                  <a:pt x="12060" y="20488"/>
                  <a:pt x="12036" y="20441"/>
                  <a:pt x="12007" y="20441"/>
                </a:cubicBezTo>
                <a:close/>
                <a:moveTo>
                  <a:pt x="12856" y="20441"/>
                </a:moveTo>
                <a:cubicBezTo>
                  <a:pt x="12827" y="20441"/>
                  <a:pt x="12804" y="20488"/>
                  <a:pt x="12804" y="20545"/>
                </a:cubicBezTo>
                <a:lnTo>
                  <a:pt x="12804" y="20765"/>
                </a:lnTo>
                <a:cubicBezTo>
                  <a:pt x="12804" y="20823"/>
                  <a:pt x="12827" y="20868"/>
                  <a:pt x="12856" y="20868"/>
                </a:cubicBezTo>
                <a:cubicBezTo>
                  <a:pt x="12886" y="20868"/>
                  <a:pt x="12909" y="20823"/>
                  <a:pt x="12909" y="20765"/>
                </a:cubicBezTo>
                <a:lnTo>
                  <a:pt x="12909" y="20545"/>
                </a:lnTo>
                <a:cubicBezTo>
                  <a:pt x="12909" y="20488"/>
                  <a:pt x="12886" y="20441"/>
                  <a:pt x="12856" y="20441"/>
                </a:cubicBezTo>
                <a:close/>
                <a:moveTo>
                  <a:pt x="13171" y="20441"/>
                </a:moveTo>
                <a:cubicBezTo>
                  <a:pt x="13142" y="20441"/>
                  <a:pt x="13118" y="20488"/>
                  <a:pt x="13118" y="20545"/>
                </a:cubicBezTo>
                <a:lnTo>
                  <a:pt x="13118" y="20765"/>
                </a:lnTo>
                <a:cubicBezTo>
                  <a:pt x="13118" y="20823"/>
                  <a:pt x="13142" y="20868"/>
                  <a:pt x="13171" y="20868"/>
                </a:cubicBezTo>
                <a:cubicBezTo>
                  <a:pt x="13200" y="20868"/>
                  <a:pt x="13224" y="20823"/>
                  <a:pt x="13224" y="20765"/>
                </a:cubicBezTo>
                <a:lnTo>
                  <a:pt x="13224" y="20545"/>
                </a:lnTo>
                <a:cubicBezTo>
                  <a:pt x="13224" y="20488"/>
                  <a:pt x="13200" y="20441"/>
                  <a:pt x="13171" y="20441"/>
                </a:cubicBezTo>
                <a:close/>
                <a:moveTo>
                  <a:pt x="14021" y="20441"/>
                </a:moveTo>
                <a:cubicBezTo>
                  <a:pt x="13992" y="20441"/>
                  <a:pt x="13968" y="20488"/>
                  <a:pt x="13968" y="20545"/>
                </a:cubicBezTo>
                <a:lnTo>
                  <a:pt x="13968" y="20765"/>
                </a:lnTo>
                <a:cubicBezTo>
                  <a:pt x="13968" y="20823"/>
                  <a:pt x="13992" y="20868"/>
                  <a:pt x="14021" y="20868"/>
                </a:cubicBezTo>
                <a:cubicBezTo>
                  <a:pt x="14050" y="20868"/>
                  <a:pt x="14074" y="20823"/>
                  <a:pt x="14074" y="20765"/>
                </a:cubicBezTo>
                <a:lnTo>
                  <a:pt x="14074" y="20545"/>
                </a:lnTo>
                <a:cubicBezTo>
                  <a:pt x="14074" y="20488"/>
                  <a:pt x="14050" y="20441"/>
                  <a:pt x="14021" y="20441"/>
                </a:cubicBezTo>
                <a:close/>
                <a:moveTo>
                  <a:pt x="14335" y="20441"/>
                </a:moveTo>
                <a:cubicBezTo>
                  <a:pt x="14306" y="20441"/>
                  <a:pt x="14282" y="20488"/>
                  <a:pt x="14282" y="20545"/>
                </a:cubicBezTo>
                <a:lnTo>
                  <a:pt x="14282" y="20765"/>
                </a:lnTo>
                <a:cubicBezTo>
                  <a:pt x="14282" y="20823"/>
                  <a:pt x="14306" y="20868"/>
                  <a:pt x="14335" y="20868"/>
                </a:cubicBezTo>
                <a:cubicBezTo>
                  <a:pt x="14364" y="20868"/>
                  <a:pt x="14388" y="20823"/>
                  <a:pt x="14388" y="20765"/>
                </a:cubicBezTo>
                <a:lnTo>
                  <a:pt x="14388" y="20545"/>
                </a:lnTo>
                <a:cubicBezTo>
                  <a:pt x="14388" y="20488"/>
                  <a:pt x="14364" y="20441"/>
                  <a:pt x="14335" y="20441"/>
                </a:cubicBezTo>
                <a:close/>
                <a:moveTo>
                  <a:pt x="15185" y="20441"/>
                </a:moveTo>
                <a:cubicBezTo>
                  <a:pt x="15156" y="20441"/>
                  <a:pt x="15132" y="20488"/>
                  <a:pt x="15132" y="20545"/>
                </a:cubicBezTo>
                <a:lnTo>
                  <a:pt x="15132" y="20765"/>
                </a:lnTo>
                <a:cubicBezTo>
                  <a:pt x="15132" y="20823"/>
                  <a:pt x="15156" y="20868"/>
                  <a:pt x="15185" y="20868"/>
                </a:cubicBezTo>
                <a:cubicBezTo>
                  <a:pt x="15214" y="20868"/>
                  <a:pt x="15237" y="20823"/>
                  <a:pt x="15237" y="20765"/>
                </a:cubicBezTo>
                <a:lnTo>
                  <a:pt x="15237" y="20545"/>
                </a:lnTo>
                <a:cubicBezTo>
                  <a:pt x="15237" y="20488"/>
                  <a:pt x="15214" y="20441"/>
                  <a:pt x="15185" y="20441"/>
                </a:cubicBezTo>
                <a:close/>
                <a:moveTo>
                  <a:pt x="15500" y="20441"/>
                </a:moveTo>
                <a:cubicBezTo>
                  <a:pt x="15470" y="20441"/>
                  <a:pt x="15447" y="20488"/>
                  <a:pt x="15447" y="20545"/>
                </a:cubicBezTo>
                <a:lnTo>
                  <a:pt x="15447" y="20765"/>
                </a:lnTo>
                <a:cubicBezTo>
                  <a:pt x="15447" y="20823"/>
                  <a:pt x="15470" y="20868"/>
                  <a:pt x="15500" y="20868"/>
                </a:cubicBezTo>
                <a:cubicBezTo>
                  <a:pt x="15529" y="20868"/>
                  <a:pt x="15551" y="20823"/>
                  <a:pt x="15551" y="20765"/>
                </a:cubicBezTo>
                <a:lnTo>
                  <a:pt x="15551" y="20545"/>
                </a:lnTo>
                <a:cubicBezTo>
                  <a:pt x="15551" y="20488"/>
                  <a:pt x="15529" y="20441"/>
                  <a:pt x="15500" y="20441"/>
                </a:cubicBezTo>
                <a:close/>
                <a:moveTo>
                  <a:pt x="16349" y="20441"/>
                </a:moveTo>
                <a:cubicBezTo>
                  <a:pt x="16320" y="20441"/>
                  <a:pt x="16296" y="20488"/>
                  <a:pt x="16296" y="20545"/>
                </a:cubicBezTo>
                <a:lnTo>
                  <a:pt x="16296" y="20765"/>
                </a:lnTo>
                <a:cubicBezTo>
                  <a:pt x="16296" y="20823"/>
                  <a:pt x="16320" y="20868"/>
                  <a:pt x="16349" y="20868"/>
                </a:cubicBezTo>
                <a:cubicBezTo>
                  <a:pt x="16378" y="20868"/>
                  <a:pt x="16401" y="20823"/>
                  <a:pt x="16401" y="20765"/>
                </a:cubicBezTo>
                <a:lnTo>
                  <a:pt x="16401" y="20545"/>
                </a:lnTo>
                <a:cubicBezTo>
                  <a:pt x="16401" y="20488"/>
                  <a:pt x="16378" y="20441"/>
                  <a:pt x="16349" y="20441"/>
                </a:cubicBezTo>
                <a:close/>
                <a:moveTo>
                  <a:pt x="16663" y="20441"/>
                </a:moveTo>
                <a:cubicBezTo>
                  <a:pt x="16634" y="20441"/>
                  <a:pt x="16611" y="20488"/>
                  <a:pt x="16611" y="20545"/>
                </a:cubicBezTo>
                <a:lnTo>
                  <a:pt x="16611" y="20765"/>
                </a:lnTo>
                <a:cubicBezTo>
                  <a:pt x="16611" y="20823"/>
                  <a:pt x="16634" y="20868"/>
                  <a:pt x="16663" y="20868"/>
                </a:cubicBezTo>
                <a:cubicBezTo>
                  <a:pt x="16692" y="20868"/>
                  <a:pt x="16716" y="20823"/>
                  <a:pt x="16716" y="20765"/>
                </a:cubicBezTo>
                <a:lnTo>
                  <a:pt x="16716" y="20545"/>
                </a:lnTo>
                <a:cubicBezTo>
                  <a:pt x="16716" y="20488"/>
                  <a:pt x="16692" y="20441"/>
                  <a:pt x="16663" y="20441"/>
                </a:cubicBezTo>
                <a:close/>
                <a:moveTo>
                  <a:pt x="17512" y="20441"/>
                </a:moveTo>
                <a:cubicBezTo>
                  <a:pt x="17483" y="20441"/>
                  <a:pt x="17459" y="20488"/>
                  <a:pt x="17459" y="20545"/>
                </a:cubicBezTo>
                <a:lnTo>
                  <a:pt x="17459" y="20765"/>
                </a:lnTo>
                <a:cubicBezTo>
                  <a:pt x="17459" y="20823"/>
                  <a:pt x="17483" y="20868"/>
                  <a:pt x="17512" y="20868"/>
                </a:cubicBezTo>
                <a:cubicBezTo>
                  <a:pt x="17541" y="20868"/>
                  <a:pt x="17565" y="20823"/>
                  <a:pt x="17565" y="20765"/>
                </a:cubicBezTo>
                <a:lnTo>
                  <a:pt x="17565" y="20545"/>
                </a:lnTo>
                <a:cubicBezTo>
                  <a:pt x="17565" y="20488"/>
                  <a:pt x="17541" y="20441"/>
                  <a:pt x="17512" y="20441"/>
                </a:cubicBezTo>
                <a:close/>
                <a:moveTo>
                  <a:pt x="17827" y="20441"/>
                </a:moveTo>
                <a:cubicBezTo>
                  <a:pt x="17798" y="20441"/>
                  <a:pt x="17774" y="20488"/>
                  <a:pt x="17774" y="20545"/>
                </a:cubicBezTo>
                <a:lnTo>
                  <a:pt x="17774" y="20765"/>
                </a:lnTo>
                <a:cubicBezTo>
                  <a:pt x="17774" y="20823"/>
                  <a:pt x="17798" y="20868"/>
                  <a:pt x="17827" y="20868"/>
                </a:cubicBezTo>
                <a:cubicBezTo>
                  <a:pt x="17856" y="20868"/>
                  <a:pt x="17880" y="20823"/>
                  <a:pt x="17880" y="20765"/>
                </a:cubicBezTo>
                <a:lnTo>
                  <a:pt x="17880" y="20545"/>
                </a:lnTo>
                <a:cubicBezTo>
                  <a:pt x="17880" y="20488"/>
                  <a:pt x="17856" y="20441"/>
                  <a:pt x="17827" y="20441"/>
                </a:cubicBezTo>
                <a:close/>
                <a:moveTo>
                  <a:pt x="18677" y="20441"/>
                </a:moveTo>
                <a:cubicBezTo>
                  <a:pt x="18648" y="20441"/>
                  <a:pt x="18624" y="20488"/>
                  <a:pt x="18624" y="20545"/>
                </a:cubicBezTo>
                <a:lnTo>
                  <a:pt x="18624" y="20765"/>
                </a:lnTo>
                <a:cubicBezTo>
                  <a:pt x="18624" y="20823"/>
                  <a:pt x="18648" y="20868"/>
                  <a:pt x="18677" y="20868"/>
                </a:cubicBezTo>
                <a:cubicBezTo>
                  <a:pt x="18706" y="20868"/>
                  <a:pt x="18730" y="20823"/>
                  <a:pt x="18730" y="20765"/>
                </a:cubicBezTo>
                <a:lnTo>
                  <a:pt x="18730" y="20545"/>
                </a:lnTo>
                <a:cubicBezTo>
                  <a:pt x="18730" y="20488"/>
                  <a:pt x="18706" y="20441"/>
                  <a:pt x="18677" y="20441"/>
                </a:cubicBezTo>
                <a:close/>
                <a:moveTo>
                  <a:pt x="18991" y="20441"/>
                </a:moveTo>
                <a:cubicBezTo>
                  <a:pt x="18962" y="20441"/>
                  <a:pt x="18938" y="20488"/>
                  <a:pt x="18938" y="20545"/>
                </a:cubicBezTo>
                <a:lnTo>
                  <a:pt x="18938" y="20765"/>
                </a:lnTo>
                <a:cubicBezTo>
                  <a:pt x="18938" y="20823"/>
                  <a:pt x="18962" y="20868"/>
                  <a:pt x="18991" y="20868"/>
                </a:cubicBezTo>
                <a:cubicBezTo>
                  <a:pt x="19020" y="20868"/>
                  <a:pt x="19044" y="20823"/>
                  <a:pt x="19044" y="20765"/>
                </a:cubicBezTo>
                <a:lnTo>
                  <a:pt x="19044" y="20545"/>
                </a:lnTo>
                <a:cubicBezTo>
                  <a:pt x="19044" y="20488"/>
                  <a:pt x="19020" y="20441"/>
                  <a:pt x="18991" y="20441"/>
                </a:cubicBezTo>
                <a:close/>
                <a:moveTo>
                  <a:pt x="19841" y="20441"/>
                </a:moveTo>
                <a:cubicBezTo>
                  <a:pt x="19812" y="20441"/>
                  <a:pt x="19788" y="20488"/>
                  <a:pt x="19788" y="20545"/>
                </a:cubicBezTo>
                <a:lnTo>
                  <a:pt x="19788" y="20765"/>
                </a:lnTo>
                <a:cubicBezTo>
                  <a:pt x="19788" y="20823"/>
                  <a:pt x="19812" y="20868"/>
                  <a:pt x="19841" y="20868"/>
                </a:cubicBezTo>
                <a:cubicBezTo>
                  <a:pt x="19870" y="20868"/>
                  <a:pt x="19894" y="20823"/>
                  <a:pt x="19894" y="20765"/>
                </a:cubicBezTo>
                <a:lnTo>
                  <a:pt x="19894" y="20545"/>
                </a:lnTo>
                <a:cubicBezTo>
                  <a:pt x="19894" y="20488"/>
                  <a:pt x="19870" y="20441"/>
                  <a:pt x="19841" y="20441"/>
                </a:cubicBezTo>
                <a:close/>
                <a:moveTo>
                  <a:pt x="20155" y="20441"/>
                </a:moveTo>
                <a:cubicBezTo>
                  <a:pt x="20126" y="20441"/>
                  <a:pt x="20102" y="20488"/>
                  <a:pt x="20102" y="20545"/>
                </a:cubicBezTo>
                <a:lnTo>
                  <a:pt x="20102" y="20765"/>
                </a:lnTo>
                <a:cubicBezTo>
                  <a:pt x="20102" y="20823"/>
                  <a:pt x="20126" y="20868"/>
                  <a:pt x="20155" y="20868"/>
                </a:cubicBezTo>
                <a:cubicBezTo>
                  <a:pt x="20184" y="20868"/>
                  <a:pt x="20207" y="20823"/>
                  <a:pt x="20207" y="20765"/>
                </a:cubicBezTo>
                <a:lnTo>
                  <a:pt x="20207" y="20545"/>
                </a:lnTo>
                <a:cubicBezTo>
                  <a:pt x="20207" y="20488"/>
                  <a:pt x="20184" y="20441"/>
                  <a:pt x="20155" y="20441"/>
                </a:cubicBezTo>
                <a:close/>
                <a:moveTo>
                  <a:pt x="21004" y="20441"/>
                </a:moveTo>
                <a:cubicBezTo>
                  <a:pt x="20975" y="20441"/>
                  <a:pt x="20952" y="20488"/>
                  <a:pt x="20952" y="20545"/>
                </a:cubicBezTo>
                <a:lnTo>
                  <a:pt x="20952" y="20765"/>
                </a:lnTo>
                <a:cubicBezTo>
                  <a:pt x="20952" y="20823"/>
                  <a:pt x="20975" y="20868"/>
                  <a:pt x="21004" y="20868"/>
                </a:cubicBezTo>
                <a:cubicBezTo>
                  <a:pt x="21033" y="20868"/>
                  <a:pt x="21057" y="20823"/>
                  <a:pt x="21057" y="20765"/>
                </a:cubicBezTo>
                <a:lnTo>
                  <a:pt x="21057" y="20545"/>
                </a:lnTo>
                <a:cubicBezTo>
                  <a:pt x="21057" y="20488"/>
                  <a:pt x="21033" y="20441"/>
                  <a:pt x="21004" y="20441"/>
                </a:cubicBezTo>
                <a:close/>
                <a:moveTo>
                  <a:pt x="21319" y="20441"/>
                </a:moveTo>
                <a:cubicBezTo>
                  <a:pt x="21289" y="20441"/>
                  <a:pt x="21267" y="20488"/>
                  <a:pt x="21267" y="20545"/>
                </a:cubicBezTo>
                <a:lnTo>
                  <a:pt x="21267" y="20765"/>
                </a:lnTo>
                <a:cubicBezTo>
                  <a:pt x="21267" y="20823"/>
                  <a:pt x="21289" y="20868"/>
                  <a:pt x="21319" y="20868"/>
                </a:cubicBezTo>
                <a:cubicBezTo>
                  <a:pt x="21348" y="20868"/>
                  <a:pt x="21372" y="20823"/>
                  <a:pt x="21372" y="20765"/>
                </a:cubicBezTo>
                <a:lnTo>
                  <a:pt x="21372" y="20545"/>
                </a:lnTo>
                <a:cubicBezTo>
                  <a:pt x="21372" y="20488"/>
                  <a:pt x="21348" y="20441"/>
                  <a:pt x="21319" y="20441"/>
                </a:cubicBezTo>
                <a:close/>
                <a:moveTo>
                  <a:pt x="281" y="21171"/>
                </a:moveTo>
                <a:cubicBezTo>
                  <a:pt x="252" y="21171"/>
                  <a:pt x="228" y="21218"/>
                  <a:pt x="228" y="21275"/>
                </a:cubicBezTo>
                <a:lnTo>
                  <a:pt x="228" y="21495"/>
                </a:lnTo>
                <a:cubicBezTo>
                  <a:pt x="228" y="21553"/>
                  <a:pt x="252" y="21600"/>
                  <a:pt x="281" y="21600"/>
                </a:cubicBezTo>
                <a:cubicBezTo>
                  <a:pt x="311" y="21600"/>
                  <a:pt x="334" y="21553"/>
                  <a:pt x="334" y="21495"/>
                </a:cubicBezTo>
                <a:lnTo>
                  <a:pt x="334" y="21275"/>
                </a:lnTo>
                <a:cubicBezTo>
                  <a:pt x="334" y="21218"/>
                  <a:pt x="311" y="21171"/>
                  <a:pt x="281" y="21171"/>
                </a:cubicBezTo>
                <a:close/>
                <a:moveTo>
                  <a:pt x="596" y="21171"/>
                </a:moveTo>
                <a:cubicBezTo>
                  <a:pt x="567" y="21171"/>
                  <a:pt x="543" y="21218"/>
                  <a:pt x="543" y="21275"/>
                </a:cubicBezTo>
                <a:lnTo>
                  <a:pt x="543" y="21495"/>
                </a:lnTo>
                <a:cubicBezTo>
                  <a:pt x="543" y="21553"/>
                  <a:pt x="567" y="21600"/>
                  <a:pt x="596" y="21600"/>
                </a:cubicBezTo>
                <a:cubicBezTo>
                  <a:pt x="625" y="21600"/>
                  <a:pt x="649" y="21553"/>
                  <a:pt x="649" y="21495"/>
                </a:cubicBezTo>
                <a:lnTo>
                  <a:pt x="649" y="21275"/>
                </a:lnTo>
                <a:cubicBezTo>
                  <a:pt x="649" y="21218"/>
                  <a:pt x="625" y="21171"/>
                  <a:pt x="596" y="21171"/>
                </a:cubicBezTo>
                <a:close/>
                <a:moveTo>
                  <a:pt x="1446" y="21171"/>
                </a:moveTo>
                <a:cubicBezTo>
                  <a:pt x="1417" y="21171"/>
                  <a:pt x="1393" y="21218"/>
                  <a:pt x="1393" y="21275"/>
                </a:cubicBezTo>
                <a:lnTo>
                  <a:pt x="1393" y="21495"/>
                </a:lnTo>
                <a:cubicBezTo>
                  <a:pt x="1393" y="21553"/>
                  <a:pt x="1417" y="21600"/>
                  <a:pt x="1446" y="21600"/>
                </a:cubicBezTo>
                <a:cubicBezTo>
                  <a:pt x="1475" y="21600"/>
                  <a:pt x="1499" y="21553"/>
                  <a:pt x="1499" y="21495"/>
                </a:cubicBezTo>
                <a:lnTo>
                  <a:pt x="1499" y="21275"/>
                </a:lnTo>
                <a:cubicBezTo>
                  <a:pt x="1499" y="21218"/>
                  <a:pt x="1475" y="21171"/>
                  <a:pt x="1446" y="21171"/>
                </a:cubicBezTo>
                <a:close/>
                <a:moveTo>
                  <a:pt x="1760" y="21171"/>
                </a:moveTo>
                <a:cubicBezTo>
                  <a:pt x="1731" y="21171"/>
                  <a:pt x="1707" y="21218"/>
                  <a:pt x="1707" y="21275"/>
                </a:cubicBezTo>
                <a:lnTo>
                  <a:pt x="1707" y="21495"/>
                </a:lnTo>
                <a:cubicBezTo>
                  <a:pt x="1707" y="21553"/>
                  <a:pt x="1731" y="21600"/>
                  <a:pt x="1760" y="21600"/>
                </a:cubicBezTo>
                <a:cubicBezTo>
                  <a:pt x="1789" y="21600"/>
                  <a:pt x="1813" y="21553"/>
                  <a:pt x="1813" y="21495"/>
                </a:cubicBezTo>
                <a:lnTo>
                  <a:pt x="1813" y="21275"/>
                </a:lnTo>
                <a:cubicBezTo>
                  <a:pt x="1813" y="21218"/>
                  <a:pt x="1789" y="21171"/>
                  <a:pt x="1760" y="21171"/>
                </a:cubicBezTo>
                <a:close/>
                <a:moveTo>
                  <a:pt x="2610" y="21171"/>
                </a:moveTo>
                <a:cubicBezTo>
                  <a:pt x="2581" y="21171"/>
                  <a:pt x="2557" y="21218"/>
                  <a:pt x="2557" y="21275"/>
                </a:cubicBezTo>
                <a:lnTo>
                  <a:pt x="2557" y="21495"/>
                </a:lnTo>
                <a:cubicBezTo>
                  <a:pt x="2557" y="21553"/>
                  <a:pt x="2581" y="21600"/>
                  <a:pt x="2610" y="21600"/>
                </a:cubicBezTo>
                <a:cubicBezTo>
                  <a:pt x="2639" y="21600"/>
                  <a:pt x="2662" y="21553"/>
                  <a:pt x="2662" y="21495"/>
                </a:cubicBezTo>
                <a:lnTo>
                  <a:pt x="2662" y="21275"/>
                </a:lnTo>
                <a:cubicBezTo>
                  <a:pt x="2662" y="21218"/>
                  <a:pt x="2639" y="21171"/>
                  <a:pt x="2610" y="21171"/>
                </a:cubicBezTo>
                <a:close/>
                <a:moveTo>
                  <a:pt x="2924" y="21171"/>
                </a:moveTo>
                <a:cubicBezTo>
                  <a:pt x="2895" y="21171"/>
                  <a:pt x="2871" y="21218"/>
                  <a:pt x="2871" y="21275"/>
                </a:cubicBezTo>
                <a:lnTo>
                  <a:pt x="2871" y="21495"/>
                </a:lnTo>
                <a:cubicBezTo>
                  <a:pt x="2871" y="21553"/>
                  <a:pt x="2895" y="21600"/>
                  <a:pt x="2924" y="21600"/>
                </a:cubicBezTo>
                <a:cubicBezTo>
                  <a:pt x="2954" y="21600"/>
                  <a:pt x="2976" y="21553"/>
                  <a:pt x="2976" y="21495"/>
                </a:cubicBezTo>
                <a:lnTo>
                  <a:pt x="2976" y="21275"/>
                </a:lnTo>
                <a:cubicBezTo>
                  <a:pt x="2976" y="21218"/>
                  <a:pt x="2954" y="21171"/>
                  <a:pt x="2924" y="21171"/>
                </a:cubicBezTo>
                <a:close/>
                <a:moveTo>
                  <a:pt x="3773" y="21171"/>
                </a:moveTo>
                <a:cubicBezTo>
                  <a:pt x="3744" y="21171"/>
                  <a:pt x="3721" y="21218"/>
                  <a:pt x="3721" y="21275"/>
                </a:cubicBezTo>
                <a:lnTo>
                  <a:pt x="3721" y="21495"/>
                </a:lnTo>
                <a:cubicBezTo>
                  <a:pt x="3721" y="21553"/>
                  <a:pt x="3744" y="21600"/>
                  <a:pt x="3773" y="21600"/>
                </a:cubicBezTo>
                <a:cubicBezTo>
                  <a:pt x="3802" y="21600"/>
                  <a:pt x="3826" y="21553"/>
                  <a:pt x="3826" y="21495"/>
                </a:cubicBezTo>
                <a:lnTo>
                  <a:pt x="3826" y="21275"/>
                </a:lnTo>
                <a:cubicBezTo>
                  <a:pt x="3826" y="21218"/>
                  <a:pt x="3802" y="21171"/>
                  <a:pt x="3773" y="21171"/>
                </a:cubicBezTo>
                <a:close/>
                <a:moveTo>
                  <a:pt x="4088" y="21171"/>
                </a:moveTo>
                <a:cubicBezTo>
                  <a:pt x="4058" y="21171"/>
                  <a:pt x="4035" y="21218"/>
                  <a:pt x="4035" y="21275"/>
                </a:cubicBezTo>
                <a:lnTo>
                  <a:pt x="4035" y="21495"/>
                </a:lnTo>
                <a:cubicBezTo>
                  <a:pt x="4035" y="21553"/>
                  <a:pt x="4058" y="21600"/>
                  <a:pt x="4088" y="21600"/>
                </a:cubicBezTo>
                <a:cubicBezTo>
                  <a:pt x="4117" y="21600"/>
                  <a:pt x="4141" y="21553"/>
                  <a:pt x="4141" y="21495"/>
                </a:cubicBezTo>
                <a:lnTo>
                  <a:pt x="4141" y="21275"/>
                </a:lnTo>
                <a:cubicBezTo>
                  <a:pt x="4141" y="21218"/>
                  <a:pt x="4117" y="21171"/>
                  <a:pt x="4088" y="21171"/>
                </a:cubicBezTo>
                <a:close/>
                <a:moveTo>
                  <a:pt x="4937" y="21171"/>
                </a:moveTo>
                <a:cubicBezTo>
                  <a:pt x="4908" y="21171"/>
                  <a:pt x="4884" y="21218"/>
                  <a:pt x="4884" y="21275"/>
                </a:cubicBezTo>
                <a:lnTo>
                  <a:pt x="4884" y="21495"/>
                </a:lnTo>
                <a:cubicBezTo>
                  <a:pt x="4884" y="21553"/>
                  <a:pt x="4908" y="21600"/>
                  <a:pt x="4937" y="21600"/>
                </a:cubicBezTo>
                <a:cubicBezTo>
                  <a:pt x="4966" y="21600"/>
                  <a:pt x="4990" y="21553"/>
                  <a:pt x="4990" y="21495"/>
                </a:cubicBezTo>
                <a:lnTo>
                  <a:pt x="4990" y="21275"/>
                </a:lnTo>
                <a:cubicBezTo>
                  <a:pt x="4990" y="21218"/>
                  <a:pt x="4966" y="21171"/>
                  <a:pt x="4937" y="21171"/>
                </a:cubicBezTo>
                <a:close/>
                <a:moveTo>
                  <a:pt x="5252" y="21171"/>
                </a:moveTo>
                <a:cubicBezTo>
                  <a:pt x="5223" y="21171"/>
                  <a:pt x="5199" y="21218"/>
                  <a:pt x="5199" y="21275"/>
                </a:cubicBezTo>
                <a:lnTo>
                  <a:pt x="5199" y="21495"/>
                </a:lnTo>
                <a:cubicBezTo>
                  <a:pt x="5199" y="21553"/>
                  <a:pt x="5223" y="21600"/>
                  <a:pt x="5252" y="21600"/>
                </a:cubicBezTo>
                <a:cubicBezTo>
                  <a:pt x="5281" y="21600"/>
                  <a:pt x="5305" y="21553"/>
                  <a:pt x="5305" y="21495"/>
                </a:cubicBezTo>
                <a:lnTo>
                  <a:pt x="5305" y="21275"/>
                </a:lnTo>
                <a:cubicBezTo>
                  <a:pt x="5305" y="21218"/>
                  <a:pt x="5281" y="21171"/>
                  <a:pt x="5252" y="21171"/>
                </a:cubicBezTo>
                <a:close/>
                <a:moveTo>
                  <a:pt x="6102" y="21171"/>
                </a:moveTo>
                <a:cubicBezTo>
                  <a:pt x="6072" y="21171"/>
                  <a:pt x="6049" y="21218"/>
                  <a:pt x="6049" y="21275"/>
                </a:cubicBezTo>
                <a:lnTo>
                  <a:pt x="6049" y="21495"/>
                </a:lnTo>
                <a:cubicBezTo>
                  <a:pt x="6049" y="21553"/>
                  <a:pt x="6072" y="21600"/>
                  <a:pt x="6102" y="21600"/>
                </a:cubicBezTo>
                <a:cubicBezTo>
                  <a:pt x="6131" y="21600"/>
                  <a:pt x="6155" y="21553"/>
                  <a:pt x="6155" y="21495"/>
                </a:cubicBezTo>
                <a:lnTo>
                  <a:pt x="6155" y="21275"/>
                </a:lnTo>
                <a:cubicBezTo>
                  <a:pt x="6155" y="21218"/>
                  <a:pt x="6131" y="21171"/>
                  <a:pt x="6102" y="21171"/>
                </a:cubicBezTo>
                <a:close/>
                <a:moveTo>
                  <a:pt x="6416" y="21171"/>
                </a:moveTo>
                <a:cubicBezTo>
                  <a:pt x="6387" y="21171"/>
                  <a:pt x="6363" y="21218"/>
                  <a:pt x="6363" y="21275"/>
                </a:cubicBezTo>
                <a:lnTo>
                  <a:pt x="6363" y="21495"/>
                </a:lnTo>
                <a:cubicBezTo>
                  <a:pt x="6363" y="21553"/>
                  <a:pt x="6387" y="21600"/>
                  <a:pt x="6416" y="21600"/>
                </a:cubicBezTo>
                <a:cubicBezTo>
                  <a:pt x="6445" y="21600"/>
                  <a:pt x="6469" y="21553"/>
                  <a:pt x="6469" y="21495"/>
                </a:cubicBezTo>
                <a:lnTo>
                  <a:pt x="6469" y="21275"/>
                </a:lnTo>
                <a:cubicBezTo>
                  <a:pt x="6469" y="21218"/>
                  <a:pt x="6445" y="21171"/>
                  <a:pt x="6416" y="21171"/>
                </a:cubicBezTo>
                <a:close/>
                <a:moveTo>
                  <a:pt x="7266" y="21171"/>
                </a:moveTo>
                <a:cubicBezTo>
                  <a:pt x="7237" y="21171"/>
                  <a:pt x="7213" y="21218"/>
                  <a:pt x="7213" y="21275"/>
                </a:cubicBezTo>
                <a:lnTo>
                  <a:pt x="7213" y="21495"/>
                </a:lnTo>
                <a:cubicBezTo>
                  <a:pt x="7213" y="21553"/>
                  <a:pt x="7237" y="21600"/>
                  <a:pt x="7266" y="21600"/>
                </a:cubicBezTo>
                <a:cubicBezTo>
                  <a:pt x="7295" y="21600"/>
                  <a:pt x="7318" y="21553"/>
                  <a:pt x="7318" y="21495"/>
                </a:cubicBezTo>
                <a:lnTo>
                  <a:pt x="7318" y="21275"/>
                </a:lnTo>
                <a:cubicBezTo>
                  <a:pt x="7318" y="21218"/>
                  <a:pt x="7295" y="21171"/>
                  <a:pt x="7266" y="21171"/>
                </a:cubicBezTo>
                <a:close/>
                <a:moveTo>
                  <a:pt x="7580" y="21171"/>
                </a:moveTo>
                <a:cubicBezTo>
                  <a:pt x="7551" y="21171"/>
                  <a:pt x="7527" y="21218"/>
                  <a:pt x="7527" y="21275"/>
                </a:cubicBezTo>
                <a:lnTo>
                  <a:pt x="7527" y="21495"/>
                </a:lnTo>
                <a:cubicBezTo>
                  <a:pt x="7527" y="21553"/>
                  <a:pt x="7551" y="21600"/>
                  <a:pt x="7580" y="21600"/>
                </a:cubicBezTo>
                <a:cubicBezTo>
                  <a:pt x="7609" y="21600"/>
                  <a:pt x="7632" y="21553"/>
                  <a:pt x="7632" y="21495"/>
                </a:cubicBezTo>
                <a:lnTo>
                  <a:pt x="7632" y="21275"/>
                </a:lnTo>
                <a:cubicBezTo>
                  <a:pt x="7632" y="21218"/>
                  <a:pt x="7609" y="21171"/>
                  <a:pt x="7580" y="21171"/>
                </a:cubicBezTo>
                <a:close/>
                <a:moveTo>
                  <a:pt x="8429" y="21171"/>
                </a:moveTo>
                <a:cubicBezTo>
                  <a:pt x="8400" y="21171"/>
                  <a:pt x="8377" y="21218"/>
                  <a:pt x="8377" y="21275"/>
                </a:cubicBezTo>
                <a:lnTo>
                  <a:pt x="8377" y="21495"/>
                </a:lnTo>
                <a:cubicBezTo>
                  <a:pt x="8377" y="21553"/>
                  <a:pt x="8400" y="21600"/>
                  <a:pt x="8429" y="21600"/>
                </a:cubicBezTo>
                <a:cubicBezTo>
                  <a:pt x="8458" y="21600"/>
                  <a:pt x="8482" y="21553"/>
                  <a:pt x="8482" y="21495"/>
                </a:cubicBezTo>
                <a:lnTo>
                  <a:pt x="8482" y="21275"/>
                </a:lnTo>
                <a:cubicBezTo>
                  <a:pt x="8482" y="21218"/>
                  <a:pt x="8458" y="21171"/>
                  <a:pt x="8429" y="21171"/>
                </a:cubicBezTo>
                <a:close/>
                <a:moveTo>
                  <a:pt x="8744" y="21171"/>
                </a:moveTo>
                <a:cubicBezTo>
                  <a:pt x="8714" y="21171"/>
                  <a:pt x="8691" y="21218"/>
                  <a:pt x="8691" y="21275"/>
                </a:cubicBezTo>
                <a:lnTo>
                  <a:pt x="8691" y="21495"/>
                </a:lnTo>
                <a:cubicBezTo>
                  <a:pt x="8691" y="21553"/>
                  <a:pt x="8714" y="21600"/>
                  <a:pt x="8744" y="21600"/>
                </a:cubicBezTo>
                <a:cubicBezTo>
                  <a:pt x="8773" y="21600"/>
                  <a:pt x="8796" y="21553"/>
                  <a:pt x="8796" y="21495"/>
                </a:cubicBezTo>
                <a:lnTo>
                  <a:pt x="8796" y="21275"/>
                </a:lnTo>
                <a:cubicBezTo>
                  <a:pt x="8796" y="21218"/>
                  <a:pt x="8773" y="21171"/>
                  <a:pt x="8744" y="21171"/>
                </a:cubicBezTo>
                <a:close/>
                <a:moveTo>
                  <a:pt x="9593" y="21171"/>
                </a:moveTo>
                <a:cubicBezTo>
                  <a:pt x="9564" y="21171"/>
                  <a:pt x="9540" y="21218"/>
                  <a:pt x="9540" y="21275"/>
                </a:cubicBezTo>
                <a:lnTo>
                  <a:pt x="9540" y="21495"/>
                </a:lnTo>
                <a:cubicBezTo>
                  <a:pt x="9540" y="21553"/>
                  <a:pt x="9564" y="21600"/>
                  <a:pt x="9593" y="21600"/>
                </a:cubicBezTo>
                <a:cubicBezTo>
                  <a:pt x="9622" y="21600"/>
                  <a:pt x="9646" y="21553"/>
                  <a:pt x="9646" y="21495"/>
                </a:cubicBezTo>
                <a:lnTo>
                  <a:pt x="9646" y="21275"/>
                </a:lnTo>
                <a:cubicBezTo>
                  <a:pt x="9646" y="21218"/>
                  <a:pt x="9622" y="21171"/>
                  <a:pt x="9593" y="21171"/>
                </a:cubicBezTo>
                <a:close/>
                <a:moveTo>
                  <a:pt x="9908" y="21171"/>
                </a:moveTo>
                <a:cubicBezTo>
                  <a:pt x="9879" y="21171"/>
                  <a:pt x="9855" y="21218"/>
                  <a:pt x="9855" y="21275"/>
                </a:cubicBezTo>
                <a:lnTo>
                  <a:pt x="9855" y="21495"/>
                </a:lnTo>
                <a:cubicBezTo>
                  <a:pt x="9855" y="21553"/>
                  <a:pt x="9879" y="21600"/>
                  <a:pt x="9908" y="21600"/>
                </a:cubicBezTo>
                <a:cubicBezTo>
                  <a:pt x="9937" y="21600"/>
                  <a:pt x="9961" y="21553"/>
                  <a:pt x="9961" y="21495"/>
                </a:cubicBezTo>
                <a:lnTo>
                  <a:pt x="9961" y="21275"/>
                </a:lnTo>
                <a:cubicBezTo>
                  <a:pt x="9961" y="21218"/>
                  <a:pt x="9937" y="21171"/>
                  <a:pt x="9908" y="21171"/>
                </a:cubicBezTo>
                <a:close/>
                <a:moveTo>
                  <a:pt x="10758" y="21171"/>
                </a:moveTo>
                <a:cubicBezTo>
                  <a:pt x="10728" y="21171"/>
                  <a:pt x="10705" y="21218"/>
                  <a:pt x="10705" y="21275"/>
                </a:cubicBezTo>
                <a:lnTo>
                  <a:pt x="10705" y="21495"/>
                </a:lnTo>
                <a:cubicBezTo>
                  <a:pt x="10705" y="21553"/>
                  <a:pt x="10728" y="21600"/>
                  <a:pt x="10758" y="21600"/>
                </a:cubicBezTo>
                <a:cubicBezTo>
                  <a:pt x="10787" y="21600"/>
                  <a:pt x="10810" y="21553"/>
                  <a:pt x="10810" y="21495"/>
                </a:cubicBezTo>
                <a:lnTo>
                  <a:pt x="10810" y="21275"/>
                </a:lnTo>
                <a:cubicBezTo>
                  <a:pt x="10810" y="21218"/>
                  <a:pt x="10787" y="21171"/>
                  <a:pt x="10758" y="21171"/>
                </a:cubicBezTo>
                <a:close/>
                <a:moveTo>
                  <a:pt x="11072" y="21171"/>
                </a:moveTo>
                <a:cubicBezTo>
                  <a:pt x="11043" y="21171"/>
                  <a:pt x="11019" y="21218"/>
                  <a:pt x="11019" y="21275"/>
                </a:cubicBezTo>
                <a:lnTo>
                  <a:pt x="11019" y="21495"/>
                </a:lnTo>
                <a:cubicBezTo>
                  <a:pt x="11019" y="21553"/>
                  <a:pt x="11043" y="21600"/>
                  <a:pt x="11072" y="21600"/>
                </a:cubicBezTo>
                <a:cubicBezTo>
                  <a:pt x="11101" y="21600"/>
                  <a:pt x="11125" y="21553"/>
                  <a:pt x="11125" y="21495"/>
                </a:cubicBezTo>
                <a:lnTo>
                  <a:pt x="11125" y="21275"/>
                </a:lnTo>
                <a:cubicBezTo>
                  <a:pt x="11125" y="21218"/>
                  <a:pt x="11101" y="21171"/>
                  <a:pt x="11072" y="21171"/>
                </a:cubicBezTo>
                <a:close/>
                <a:moveTo>
                  <a:pt x="11922" y="21171"/>
                </a:moveTo>
                <a:cubicBezTo>
                  <a:pt x="11893" y="21171"/>
                  <a:pt x="11869" y="21218"/>
                  <a:pt x="11869" y="21275"/>
                </a:cubicBezTo>
                <a:lnTo>
                  <a:pt x="11869" y="21495"/>
                </a:lnTo>
                <a:cubicBezTo>
                  <a:pt x="11869" y="21553"/>
                  <a:pt x="11893" y="21600"/>
                  <a:pt x="11922" y="21600"/>
                </a:cubicBezTo>
                <a:cubicBezTo>
                  <a:pt x="11951" y="21600"/>
                  <a:pt x="11974" y="21553"/>
                  <a:pt x="11974" y="21495"/>
                </a:cubicBezTo>
                <a:lnTo>
                  <a:pt x="11974" y="21275"/>
                </a:lnTo>
                <a:cubicBezTo>
                  <a:pt x="11974" y="21218"/>
                  <a:pt x="11951" y="21171"/>
                  <a:pt x="11922" y="21171"/>
                </a:cubicBezTo>
                <a:close/>
                <a:moveTo>
                  <a:pt x="12236" y="21171"/>
                </a:moveTo>
                <a:cubicBezTo>
                  <a:pt x="12207" y="21171"/>
                  <a:pt x="12183" y="21218"/>
                  <a:pt x="12183" y="21275"/>
                </a:cubicBezTo>
                <a:lnTo>
                  <a:pt x="12183" y="21495"/>
                </a:lnTo>
                <a:cubicBezTo>
                  <a:pt x="12183" y="21553"/>
                  <a:pt x="12207" y="21600"/>
                  <a:pt x="12236" y="21600"/>
                </a:cubicBezTo>
                <a:cubicBezTo>
                  <a:pt x="12265" y="21600"/>
                  <a:pt x="12288" y="21553"/>
                  <a:pt x="12288" y="21495"/>
                </a:cubicBezTo>
                <a:lnTo>
                  <a:pt x="12288" y="21275"/>
                </a:lnTo>
                <a:cubicBezTo>
                  <a:pt x="12288" y="21218"/>
                  <a:pt x="12265" y="21171"/>
                  <a:pt x="12236" y="21171"/>
                </a:cubicBezTo>
                <a:close/>
                <a:moveTo>
                  <a:pt x="13085" y="21171"/>
                </a:moveTo>
                <a:cubicBezTo>
                  <a:pt x="13056" y="21171"/>
                  <a:pt x="13032" y="21218"/>
                  <a:pt x="13032" y="21275"/>
                </a:cubicBezTo>
                <a:lnTo>
                  <a:pt x="13032" y="21495"/>
                </a:lnTo>
                <a:cubicBezTo>
                  <a:pt x="13032" y="21553"/>
                  <a:pt x="13056" y="21600"/>
                  <a:pt x="13085" y="21600"/>
                </a:cubicBezTo>
                <a:cubicBezTo>
                  <a:pt x="13114" y="21600"/>
                  <a:pt x="13138" y="21553"/>
                  <a:pt x="13138" y="21495"/>
                </a:cubicBezTo>
                <a:lnTo>
                  <a:pt x="13138" y="21275"/>
                </a:lnTo>
                <a:cubicBezTo>
                  <a:pt x="13138" y="21218"/>
                  <a:pt x="13114" y="21171"/>
                  <a:pt x="13085" y="21171"/>
                </a:cubicBezTo>
                <a:close/>
                <a:moveTo>
                  <a:pt x="13399" y="21171"/>
                </a:moveTo>
                <a:cubicBezTo>
                  <a:pt x="13370" y="21171"/>
                  <a:pt x="13348" y="21218"/>
                  <a:pt x="13348" y="21275"/>
                </a:cubicBezTo>
                <a:lnTo>
                  <a:pt x="13348" y="21495"/>
                </a:lnTo>
                <a:cubicBezTo>
                  <a:pt x="13348" y="21553"/>
                  <a:pt x="13370" y="21600"/>
                  <a:pt x="13399" y="21600"/>
                </a:cubicBezTo>
                <a:cubicBezTo>
                  <a:pt x="13428" y="21600"/>
                  <a:pt x="13452" y="21553"/>
                  <a:pt x="13452" y="21495"/>
                </a:cubicBezTo>
                <a:lnTo>
                  <a:pt x="13452" y="21275"/>
                </a:lnTo>
                <a:cubicBezTo>
                  <a:pt x="13452" y="21218"/>
                  <a:pt x="13428" y="21171"/>
                  <a:pt x="13399" y="21171"/>
                </a:cubicBezTo>
                <a:close/>
                <a:moveTo>
                  <a:pt x="14249" y="21171"/>
                </a:moveTo>
                <a:cubicBezTo>
                  <a:pt x="14220" y="21171"/>
                  <a:pt x="14196" y="21218"/>
                  <a:pt x="14196" y="21275"/>
                </a:cubicBezTo>
                <a:lnTo>
                  <a:pt x="14196" y="21495"/>
                </a:lnTo>
                <a:cubicBezTo>
                  <a:pt x="14196" y="21553"/>
                  <a:pt x="14220" y="21600"/>
                  <a:pt x="14249" y="21600"/>
                </a:cubicBezTo>
                <a:cubicBezTo>
                  <a:pt x="14278" y="21600"/>
                  <a:pt x="14302" y="21553"/>
                  <a:pt x="14302" y="21495"/>
                </a:cubicBezTo>
                <a:lnTo>
                  <a:pt x="14302" y="21275"/>
                </a:lnTo>
                <a:cubicBezTo>
                  <a:pt x="14302" y="21218"/>
                  <a:pt x="14278" y="21171"/>
                  <a:pt x="14249" y="21171"/>
                </a:cubicBezTo>
                <a:close/>
                <a:moveTo>
                  <a:pt x="14564" y="21171"/>
                </a:moveTo>
                <a:cubicBezTo>
                  <a:pt x="14535" y="21171"/>
                  <a:pt x="14511" y="21218"/>
                  <a:pt x="14511" y="21275"/>
                </a:cubicBezTo>
                <a:lnTo>
                  <a:pt x="14511" y="21495"/>
                </a:lnTo>
                <a:cubicBezTo>
                  <a:pt x="14511" y="21553"/>
                  <a:pt x="14535" y="21600"/>
                  <a:pt x="14564" y="21600"/>
                </a:cubicBezTo>
                <a:cubicBezTo>
                  <a:pt x="14593" y="21600"/>
                  <a:pt x="14617" y="21553"/>
                  <a:pt x="14617" y="21495"/>
                </a:cubicBezTo>
                <a:lnTo>
                  <a:pt x="14617" y="21275"/>
                </a:lnTo>
                <a:cubicBezTo>
                  <a:pt x="14617" y="21218"/>
                  <a:pt x="14593" y="21171"/>
                  <a:pt x="14564" y="21171"/>
                </a:cubicBezTo>
                <a:close/>
                <a:moveTo>
                  <a:pt x="15413" y="21171"/>
                </a:moveTo>
                <a:cubicBezTo>
                  <a:pt x="15384" y="21171"/>
                  <a:pt x="15360" y="21218"/>
                  <a:pt x="15360" y="21275"/>
                </a:cubicBezTo>
                <a:lnTo>
                  <a:pt x="15360" y="21495"/>
                </a:lnTo>
                <a:cubicBezTo>
                  <a:pt x="15360" y="21553"/>
                  <a:pt x="15384" y="21600"/>
                  <a:pt x="15413" y="21600"/>
                </a:cubicBezTo>
                <a:cubicBezTo>
                  <a:pt x="15442" y="21600"/>
                  <a:pt x="15465" y="21553"/>
                  <a:pt x="15465" y="21495"/>
                </a:cubicBezTo>
                <a:lnTo>
                  <a:pt x="15465" y="21275"/>
                </a:lnTo>
                <a:cubicBezTo>
                  <a:pt x="15465" y="21218"/>
                  <a:pt x="15442" y="21171"/>
                  <a:pt x="15413" y="21171"/>
                </a:cubicBezTo>
                <a:close/>
                <a:moveTo>
                  <a:pt x="15728" y="21171"/>
                </a:moveTo>
                <a:cubicBezTo>
                  <a:pt x="15699" y="21171"/>
                  <a:pt x="15675" y="21218"/>
                  <a:pt x="15675" y="21275"/>
                </a:cubicBezTo>
                <a:lnTo>
                  <a:pt x="15675" y="21495"/>
                </a:lnTo>
                <a:cubicBezTo>
                  <a:pt x="15675" y="21553"/>
                  <a:pt x="15699" y="21600"/>
                  <a:pt x="15728" y="21600"/>
                </a:cubicBezTo>
                <a:cubicBezTo>
                  <a:pt x="15757" y="21600"/>
                  <a:pt x="15781" y="21553"/>
                  <a:pt x="15781" y="21495"/>
                </a:cubicBezTo>
                <a:lnTo>
                  <a:pt x="15781" y="21275"/>
                </a:lnTo>
                <a:cubicBezTo>
                  <a:pt x="15781" y="21218"/>
                  <a:pt x="15757" y="21171"/>
                  <a:pt x="15728" y="21171"/>
                </a:cubicBezTo>
                <a:close/>
                <a:moveTo>
                  <a:pt x="16578" y="21171"/>
                </a:moveTo>
                <a:cubicBezTo>
                  <a:pt x="16549" y="21171"/>
                  <a:pt x="16525" y="21218"/>
                  <a:pt x="16525" y="21275"/>
                </a:cubicBezTo>
                <a:lnTo>
                  <a:pt x="16525" y="21495"/>
                </a:lnTo>
                <a:cubicBezTo>
                  <a:pt x="16525" y="21553"/>
                  <a:pt x="16549" y="21600"/>
                  <a:pt x="16578" y="21600"/>
                </a:cubicBezTo>
                <a:cubicBezTo>
                  <a:pt x="16607" y="21600"/>
                  <a:pt x="16630" y="21553"/>
                  <a:pt x="16630" y="21495"/>
                </a:cubicBezTo>
                <a:lnTo>
                  <a:pt x="16630" y="21275"/>
                </a:lnTo>
                <a:cubicBezTo>
                  <a:pt x="16630" y="21218"/>
                  <a:pt x="16607" y="21171"/>
                  <a:pt x="16578" y="21171"/>
                </a:cubicBezTo>
                <a:close/>
                <a:moveTo>
                  <a:pt x="16892" y="21171"/>
                </a:moveTo>
                <a:cubicBezTo>
                  <a:pt x="16863" y="21171"/>
                  <a:pt x="16839" y="21218"/>
                  <a:pt x="16839" y="21275"/>
                </a:cubicBezTo>
                <a:lnTo>
                  <a:pt x="16839" y="21495"/>
                </a:lnTo>
                <a:cubicBezTo>
                  <a:pt x="16839" y="21553"/>
                  <a:pt x="16863" y="21600"/>
                  <a:pt x="16892" y="21600"/>
                </a:cubicBezTo>
                <a:cubicBezTo>
                  <a:pt x="16921" y="21600"/>
                  <a:pt x="16944" y="21553"/>
                  <a:pt x="16944" y="21495"/>
                </a:cubicBezTo>
                <a:lnTo>
                  <a:pt x="16944" y="21275"/>
                </a:lnTo>
                <a:cubicBezTo>
                  <a:pt x="16944" y="21218"/>
                  <a:pt x="16921" y="21171"/>
                  <a:pt x="16892" y="21171"/>
                </a:cubicBezTo>
                <a:close/>
                <a:moveTo>
                  <a:pt x="17741" y="21171"/>
                </a:moveTo>
                <a:cubicBezTo>
                  <a:pt x="17712" y="21171"/>
                  <a:pt x="17689" y="21218"/>
                  <a:pt x="17689" y="21275"/>
                </a:cubicBezTo>
                <a:lnTo>
                  <a:pt x="17689" y="21495"/>
                </a:lnTo>
                <a:cubicBezTo>
                  <a:pt x="17689" y="21553"/>
                  <a:pt x="17712" y="21600"/>
                  <a:pt x="17741" y="21600"/>
                </a:cubicBezTo>
                <a:cubicBezTo>
                  <a:pt x="17770" y="21600"/>
                  <a:pt x="17794" y="21553"/>
                  <a:pt x="17794" y="21495"/>
                </a:cubicBezTo>
                <a:lnTo>
                  <a:pt x="17794" y="21275"/>
                </a:lnTo>
                <a:cubicBezTo>
                  <a:pt x="17794" y="21218"/>
                  <a:pt x="17770" y="21171"/>
                  <a:pt x="17741" y="21171"/>
                </a:cubicBezTo>
                <a:close/>
                <a:moveTo>
                  <a:pt x="18055" y="21171"/>
                </a:moveTo>
                <a:cubicBezTo>
                  <a:pt x="18026" y="21171"/>
                  <a:pt x="18002" y="21218"/>
                  <a:pt x="18002" y="21275"/>
                </a:cubicBezTo>
                <a:lnTo>
                  <a:pt x="18002" y="21495"/>
                </a:lnTo>
                <a:cubicBezTo>
                  <a:pt x="18002" y="21553"/>
                  <a:pt x="18026" y="21600"/>
                  <a:pt x="18055" y="21600"/>
                </a:cubicBezTo>
                <a:cubicBezTo>
                  <a:pt x="18085" y="21600"/>
                  <a:pt x="18108" y="21553"/>
                  <a:pt x="18108" y="21495"/>
                </a:cubicBezTo>
                <a:lnTo>
                  <a:pt x="18108" y="21275"/>
                </a:lnTo>
                <a:cubicBezTo>
                  <a:pt x="18108" y="21218"/>
                  <a:pt x="18085" y="21171"/>
                  <a:pt x="18055" y="21171"/>
                </a:cubicBezTo>
                <a:close/>
                <a:moveTo>
                  <a:pt x="18905" y="21171"/>
                </a:moveTo>
                <a:cubicBezTo>
                  <a:pt x="18876" y="21171"/>
                  <a:pt x="18852" y="21218"/>
                  <a:pt x="18852" y="21275"/>
                </a:cubicBezTo>
                <a:lnTo>
                  <a:pt x="18852" y="21495"/>
                </a:lnTo>
                <a:cubicBezTo>
                  <a:pt x="18852" y="21553"/>
                  <a:pt x="18876" y="21600"/>
                  <a:pt x="18905" y="21600"/>
                </a:cubicBezTo>
                <a:cubicBezTo>
                  <a:pt x="18934" y="21600"/>
                  <a:pt x="18958" y="21553"/>
                  <a:pt x="18958" y="21495"/>
                </a:cubicBezTo>
                <a:lnTo>
                  <a:pt x="18958" y="21275"/>
                </a:lnTo>
                <a:cubicBezTo>
                  <a:pt x="18958" y="21218"/>
                  <a:pt x="18934" y="21171"/>
                  <a:pt x="18905" y="21171"/>
                </a:cubicBezTo>
                <a:close/>
                <a:moveTo>
                  <a:pt x="19220" y="21171"/>
                </a:moveTo>
                <a:cubicBezTo>
                  <a:pt x="19191" y="21171"/>
                  <a:pt x="19167" y="21218"/>
                  <a:pt x="19167" y="21275"/>
                </a:cubicBezTo>
                <a:lnTo>
                  <a:pt x="19167" y="21495"/>
                </a:lnTo>
                <a:cubicBezTo>
                  <a:pt x="19167" y="21553"/>
                  <a:pt x="19191" y="21600"/>
                  <a:pt x="19220" y="21600"/>
                </a:cubicBezTo>
                <a:cubicBezTo>
                  <a:pt x="19249" y="21600"/>
                  <a:pt x="19273" y="21553"/>
                  <a:pt x="19273" y="21495"/>
                </a:cubicBezTo>
                <a:lnTo>
                  <a:pt x="19273" y="21275"/>
                </a:lnTo>
                <a:cubicBezTo>
                  <a:pt x="19273" y="21218"/>
                  <a:pt x="19249" y="21171"/>
                  <a:pt x="19220" y="21171"/>
                </a:cubicBezTo>
                <a:close/>
                <a:moveTo>
                  <a:pt x="20069" y="21171"/>
                </a:moveTo>
                <a:cubicBezTo>
                  <a:pt x="20040" y="21171"/>
                  <a:pt x="20016" y="21218"/>
                  <a:pt x="20016" y="21275"/>
                </a:cubicBezTo>
                <a:lnTo>
                  <a:pt x="20016" y="21495"/>
                </a:lnTo>
                <a:cubicBezTo>
                  <a:pt x="20016" y="21553"/>
                  <a:pt x="20040" y="21600"/>
                  <a:pt x="20069" y="21600"/>
                </a:cubicBezTo>
                <a:cubicBezTo>
                  <a:pt x="20099" y="21600"/>
                  <a:pt x="20122" y="21553"/>
                  <a:pt x="20122" y="21495"/>
                </a:cubicBezTo>
                <a:lnTo>
                  <a:pt x="20122" y="21275"/>
                </a:lnTo>
                <a:cubicBezTo>
                  <a:pt x="20122" y="21218"/>
                  <a:pt x="20099" y="21171"/>
                  <a:pt x="20069" y="21171"/>
                </a:cubicBezTo>
                <a:close/>
                <a:moveTo>
                  <a:pt x="20384" y="21171"/>
                </a:moveTo>
                <a:cubicBezTo>
                  <a:pt x="20355" y="21171"/>
                  <a:pt x="20331" y="21218"/>
                  <a:pt x="20331" y="21275"/>
                </a:cubicBezTo>
                <a:lnTo>
                  <a:pt x="20331" y="21495"/>
                </a:lnTo>
                <a:cubicBezTo>
                  <a:pt x="20331" y="21553"/>
                  <a:pt x="20355" y="21600"/>
                  <a:pt x="20384" y="21600"/>
                </a:cubicBezTo>
                <a:cubicBezTo>
                  <a:pt x="20413" y="21600"/>
                  <a:pt x="20436" y="21553"/>
                  <a:pt x="20436" y="21495"/>
                </a:cubicBezTo>
                <a:lnTo>
                  <a:pt x="20436" y="21275"/>
                </a:lnTo>
                <a:cubicBezTo>
                  <a:pt x="20436" y="21218"/>
                  <a:pt x="20413" y="21171"/>
                  <a:pt x="20384" y="21171"/>
                </a:cubicBezTo>
                <a:close/>
                <a:moveTo>
                  <a:pt x="21234" y="21171"/>
                </a:moveTo>
                <a:cubicBezTo>
                  <a:pt x="21204" y="21171"/>
                  <a:pt x="21181" y="21218"/>
                  <a:pt x="21181" y="21275"/>
                </a:cubicBezTo>
                <a:lnTo>
                  <a:pt x="21181" y="21495"/>
                </a:lnTo>
                <a:cubicBezTo>
                  <a:pt x="21181" y="21553"/>
                  <a:pt x="21204" y="21600"/>
                  <a:pt x="21234" y="21600"/>
                </a:cubicBezTo>
                <a:cubicBezTo>
                  <a:pt x="21263" y="21600"/>
                  <a:pt x="21285" y="21553"/>
                  <a:pt x="21285" y="21495"/>
                </a:cubicBezTo>
                <a:lnTo>
                  <a:pt x="21285" y="21275"/>
                </a:lnTo>
                <a:cubicBezTo>
                  <a:pt x="21285" y="21218"/>
                  <a:pt x="21263" y="21171"/>
                  <a:pt x="21234" y="21171"/>
                </a:cubicBezTo>
                <a:close/>
                <a:moveTo>
                  <a:pt x="21547" y="21171"/>
                </a:moveTo>
                <a:cubicBezTo>
                  <a:pt x="21518" y="21171"/>
                  <a:pt x="21495" y="21218"/>
                  <a:pt x="21495" y="21275"/>
                </a:cubicBezTo>
                <a:lnTo>
                  <a:pt x="21495" y="21495"/>
                </a:lnTo>
                <a:cubicBezTo>
                  <a:pt x="21495" y="21553"/>
                  <a:pt x="21518" y="21600"/>
                  <a:pt x="21547" y="21600"/>
                </a:cubicBezTo>
                <a:cubicBezTo>
                  <a:pt x="21576" y="21600"/>
                  <a:pt x="21600" y="21553"/>
                  <a:pt x="21600" y="21495"/>
                </a:cubicBezTo>
                <a:lnTo>
                  <a:pt x="21600" y="21275"/>
                </a:lnTo>
                <a:cubicBezTo>
                  <a:pt x="21600" y="21218"/>
                  <a:pt x="21576" y="21171"/>
                  <a:pt x="21547" y="21171"/>
                </a:cubicBezTo>
                <a:close/>
              </a:path>
            </a:pathLst>
          </a:custGeom>
          <a:gradFill>
            <a:gsLst>
              <a:gs pos="845">
                <a:srgbClr val="E8E9F0">
                  <a:alpha val="49711"/>
                </a:srgbClr>
              </a:gs>
              <a:gs pos="24764">
                <a:srgbClr val="F4F4F8">
                  <a:alpha val="49711"/>
                </a:srgbClr>
              </a:gs>
              <a:gs pos="34398">
                <a:srgbClr val="FFFFFF">
                  <a:alpha val="49711"/>
                </a:srgbClr>
              </a:gs>
            </a:gsLst>
            <a:path>
              <a:fillToRect l="31295" t="-9993" r="68704" b="109993"/>
            </a:path>
          </a:gradFill>
          <a:ln w="12700">
            <a:miter lim="400000"/>
          </a:ln>
        </p:spPr>
        <p:txBody>
          <a:bodyPr lIns="45719" rIns="45719" anchor="ctr"/>
          <a:lstStyle/>
          <a:p>
            <a:pPr defTabSz="914400">
              <a:lnSpc>
                <a:spcPct val="100000"/>
              </a:lnSpc>
              <a:buClrTx/>
              <a:defRPr sz="1800" baseline="0"/>
            </a:pPr>
            <a:endParaRPr/>
          </a:p>
        </p:txBody>
      </p:sp>
      <p:sp>
        <p:nvSpPr>
          <p:cNvPr id="50" name="H1 Montserrat SemiBold 64 – nadpis vlevo"/>
          <p:cNvSpPr txBox="1">
            <a:spLocks noGrp="1"/>
          </p:cNvSpPr>
          <p:nvPr>
            <p:ph type="body" sz="quarter" idx="21"/>
          </p:nvPr>
        </p:nvSpPr>
        <p:spPr>
          <a:xfrm>
            <a:off x="1371548" y="1522656"/>
            <a:ext cx="21640905" cy="1092201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/>
          <a:p>
            <a:pPr marL="0" indent="0" defTabSz="825500">
              <a:lnSpc>
                <a:spcPct val="15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6400" i="1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t>H1 </a:t>
            </a:r>
            <a:r>
              <a:rPr>
                <a:solidFill>
                  <a:srgbClr val="6BE0C3"/>
                </a:solidFill>
              </a:rPr>
              <a:t>Montserrat</a:t>
            </a:r>
            <a:r>
              <a:t> SemiBold 64 – nadpis vlevo</a:t>
            </a:r>
          </a:p>
        </p:txBody>
      </p:sp>
      <p:sp>
        <p:nvSpPr>
          <p:cNvPr id="51" name="Obrázek"/>
          <p:cNvSpPr>
            <a:spLocks noGrp="1"/>
          </p:cNvSpPr>
          <p:nvPr>
            <p:ph type="pic" sz="quarter" idx="22"/>
          </p:nvPr>
        </p:nvSpPr>
        <p:spPr>
          <a:xfrm>
            <a:off x="19881578" y="12353670"/>
            <a:ext cx="3454436" cy="695686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52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2001499" y="13080999"/>
            <a:ext cx="368505" cy="374600"/>
          </a:xfrm>
          <a:prstGeom prst="rect">
            <a:avLst/>
          </a:prstGeom>
        </p:spPr>
        <p:txBody>
          <a:bodyPr lIns="50800" tIns="50800" rIns="50800" bIns="50800" anchor="b"/>
          <a:lstStyle>
            <a:lvl1pPr algn="ctr" defTabSz="584200">
              <a:buClr>
                <a:srgbClr val="000000"/>
              </a:buClr>
              <a:defRPr sz="1800" b="0">
                <a:solidFill>
                  <a:srgbClr val="000000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Prázdný (s gradientem) (kopie 2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6" name="Volný tvar 6"/>
          <p:cNvSpPr/>
          <p:nvPr/>
        </p:nvSpPr>
        <p:spPr>
          <a:xfrm>
            <a:off x="134619" y="128682"/>
            <a:ext cx="24114762" cy="122132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3" y="0"/>
                </a:moveTo>
                <a:cubicBezTo>
                  <a:pt x="24" y="0"/>
                  <a:pt x="0" y="47"/>
                  <a:pt x="0" y="105"/>
                </a:cubicBezTo>
                <a:lnTo>
                  <a:pt x="0" y="325"/>
                </a:lnTo>
                <a:cubicBezTo>
                  <a:pt x="0" y="382"/>
                  <a:pt x="24" y="427"/>
                  <a:pt x="53" y="427"/>
                </a:cubicBezTo>
                <a:cubicBezTo>
                  <a:pt x="82" y="427"/>
                  <a:pt x="106" y="382"/>
                  <a:pt x="106" y="325"/>
                </a:cubicBezTo>
                <a:lnTo>
                  <a:pt x="106" y="105"/>
                </a:lnTo>
                <a:cubicBezTo>
                  <a:pt x="106" y="47"/>
                  <a:pt x="82" y="0"/>
                  <a:pt x="53" y="0"/>
                </a:cubicBezTo>
                <a:close/>
                <a:moveTo>
                  <a:pt x="367" y="0"/>
                </a:moveTo>
                <a:cubicBezTo>
                  <a:pt x="338" y="0"/>
                  <a:pt x="315" y="47"/>
                  <a:pt x="315" y="105"/>
                </a:cubicBezTo>
                <a:lnTo>
                  <a:pt x="315" y="325"/>
                </a:lnTo>
                <a:cubicBezTo>
                  <a:pt x="315" y="382"/>
                  <a:pt x="338" y="427"/>
                  <a:pt x="367" y="427"/>
                </a:cubicBezTo>
                <a:cubicBezTo>
                  <a:pt x="397" y="427"/>
                  <a:pt x="420" y="382"/>
                  <a:pt x="420" y="325"/>
                </a:cubicBezTo>
                <a:lnTo>
                  <a:pt x="420" y="105"/>
                </a:lnTo>
                <a:cubicBezTo>
                  <a:pt x="420" y="47"/>
                  <a:pt x="397" y="0"/>
                  <a:pt x="367" y="0"/>
                </a:cubicBezTo>
                <a:close/>
                <a:moveTo>
                  <a:pt x="1217" y="0"/>
                </a:moveTo>
                <a:cubicBezTo>
                  <a:pt x="1188" y="0"/>
                  <a:pt x="1164" y="47"/>
                  <a:pt x="1164" y="105"/>
                </a:cubicBezTo>
                <a:lnTo>
                  <a:pt x="1164" y="325"/>
                </a:lnTo>
                <a:cubicBezTo>
                  <a:pt x="1164" y="382"/>
                  <a:pt x="1188" y="427"/>
                  <a:pt x="1217" y="427"/>
                </a:cubicBezTo>
                <a:cubicBezTo>
                  <a:pt x="1246" y="427"/>
                  <a:pt x="1270" y="382"/>
                  <a:pt x="1270" y="325"/>
                </a:cubicBezTo>
                <a:lnTo>
                  <a:pt x="1270" y="105"/>
                </a:lnTo>
                <a:cubicBezTo>
                  <a:pt x="1270" y="47"/>
                  <a:pt x="1246" y="0"/>
                  <a:pt x="1217" y="0"/>
                </a:cubicBezTo>
                <a:close/>
                <a:moveTo>
                  <a:pt x="1532" y="0"/>
                </a:moveTo>
                <a:cubicBezTo>
                  <a:pt x="1503" y="0"/>
                  <a:pt x="1479" y="47"/>
                  <a:pt x="1479" y="105"/>
                </a:cubicBezTo>
                <a:lnTo>
                  <a:pt x="1479" y="325"/>
                </a:lnTo>
                <a:cubicBezTo>
                  <a:pt x="1479" y="382"/>
                  <a:pt x="1503" y="427"/>
                  <a:pt x="1532" y="427"/>
                </a:cubicBezTo>
                <a:cubicBezTo>
                  <a:pt x="1561" y="427"/>
                  <a:pt x="1584" y="382"/>
                  <a:pt x="1584" y="325"/>
                </a:cubicBezTo>
                <a:lnTo>
                  <a:pt x="1584" y="105"/>
                </a:lnTo>
                <a:cubicBezTo>
                  <a:pt x="1584" y="47"/>
                  <a:pt x="1561" y="0"/>
                  <a:pt x="1532" y="0"/>
                </a:cubicBezTo>
                <a:close/>
                <a:moveTo>
                  <a:pt x="2380" y="0"/>
                </a:moveTo>
                <a:cubicBezTo>
                  <a:pt x="2351" y="0"/>
                  <a:pt x="2329" y="47"/>
                  <a:pt x="2329" y="105"/>
                </a:cubicBezTo>
                <a:lnTo>
                  <a:pt x="2329" y="325"/>
                </a:lnTo>
                <a:cubicBezTo>
                  <a:pt x="2329" y="382"/>
                  <a:pt x="2351" y="427"/>
                  <a:pt x="2380" y="427"/>
                </a:cubicBezTo>
                <a:cubicBezTo>
                  <a:pt x="2409" y="427"/>
                  <a:pt x="2433" y="382"/>
                  <a:pt x="2433" y="325"/>
                </a:cubicBezTo>
                <a:lnTo>
                  <a:pt x="2433" y="105"/>
                </a:lnTo>
                <a:cubicBezTo>
                  <a:pt x="2433" y="47"/>
                  <a:pt x="2409" y="0"/>
                  <a:pt x="2380" y="0"/>
                </a:cubicBezTo>
                <a:close/>
                <a:moveTo>
                  <a:pt x="2695" y="0"/>
                </a:moveTo>
                <a:cubicBezTo>
                  <a:pt x="2666" y="0"/>
                  <a:pt x="2643" y="47"/>
                  <a:pt x="2643" y="105"/>
                </a:cubicBezTo>
                <a:lnTo>
                  <a:pt x="2643" y="325"/>
                </a:lnTo>
                <a:cubicBezTo>
                  <a:pt x="2643" y="382"/>
                  <a:pt x="2666" y="427"/>
                  <a:pt x="2695" y="427"/>
                </a:cubicBezTo>
                <a:cubicBezTo>
                  <a:pt x="2724" y="427"/>
                  <a:pt x="2748" y="382"/>
                  <a:pt x="2748" y="325"/>
                </a:cubicBezTo>
                <a:lnTo>
                  <a:pt x="2748" y="105"/>
                </a:lnTo>
                <a:cubicBezTo>
                  <a:pt x="2748" y="47"/>
                  <a:pt x="2724" y="0"/>
                  <a:pt x="2695" y="0"/>
                </a:cubicBezTo>
                <a:close/>
                <a:moveTo>
                  <a:pt x="3545" y="0"/>
                </a:moveTo>
                <a:cubicBezTo>
                  <a:pt x="3516" y="0"/>
                  <a:pt x="3492" y="47"/>
                  <a:pt x="3492" y="105"/>
                </a:cubicBezTo>
                <a:lnTo>
                  <a:pt x="3492" y="325"/>
                </a:lnTo>
                <a:cubicBezTo>
                  <a:pt x="3492" y="382"/>
                  <a:pt x="3516" y="427"/>
                  <a:pt x="3545" y="427"/>
                </a:cubicBezTo>
                <a:cubicBezTo>
                  <a:pt x="3574" y="427"/>
                  <a:pt x="3598" y="382"/>
                  <a:pt x="3598" y="325"/>
                </a:cubicBezTo>
                <a:lnTo>
                  <a:pt x="3598" y="105"/>
                </a:lnTo>
                <a:cubicBezTo>
                  <a:pt x="3598" y="47"/>
                  <a:pt x="3574" y="0"/>
                  <a:pt x="3545" y="0"/>
                </a:cubicBezTo>
                <a:close/>
                <a:moveTo>
                  <a:pt x="3859" y="0"/>
                </a:moveTo>
                <a:cubicBezTo>
                  <a:pt x="3830" y="0"/>
                  <a:pt x="3806" y="47"/>
                  <a:pt x="3806" y="105"/>
                </a:cubicBezTo>
                <a:lnTo>
                  <a:pt x="3806" y="325"/>
                </a:lnTo>
                <a:cubicBezTo>
                  <a:pt x="3806" y="382"/>
                  <a:pt x="3830" y="427"/>
                  <a:pt x="3859" y="427"/>
                </a:cubicBezTo>
                <a:cubicBezTo>
                  <a:pt x="3888" y="427"/>
                  <a:pt x="3912" y="382"/>
                  <a:pt x="3912" y="325"/>
                </a:cubicBezTo>
                <a:lnTo>
                  <a:pt x="3912" y="105"/>
                </a:lnTo>
                <a:cubicBezTo>
                  <a:pt x="3912" y="47"/>
                  <a:pt x="3888" y="0"/>
                  <a:pt x="3859" y="0"/>
                </a:cubicBezTo>
                <a:close/>
                <a:moveTo>
                  <a:pt x="4709" y="0"/>
                </a:moveTo>
                <a:cubicBezTo>
                  <a:pt x="4680" y="0"/>
                  <a:pt x="4656" y="47"/>
                  <a:pt x="4656" y="105"/>
                </a:cubicBezTo>
                <a:lnTo>
                  <a:pt x="4656" y="325"/>
                </a:lnTo>
                <a:cubicBezTo>
                  <a:pt x="4656" y="382"/>
                  <a:pt x="4680" y="427"/>
                  <a:pt x="4709" y="427"/>
                </a:cubicBezTo>
                <a:cubicBezTo>
                  <a:pt x="4738" y="427"/>
                  <a:pt x="4762" y="382"/>
                  <a:pt x="4762" y="325"/>
                </a:cubicBezTo>
                <a:lnTo>
                  <a:pt x="4762" y="105"/>
                </a:lnTo>
                <a:cubicBezTo>
                  <a:pt x="4762" y="47"/>
                  <a:pt x="4738" y="0"/>
                  <a:pt x="4709" y="0"/>
                </a:cubicBezTo>
                <a:close/>
                <a:moveTo>
                  <a:pt x="5023" y="0"/>
                </a:moveTo>
                <a:cubicBezTo>
                  <a:pt x="4994" y="0"/>
                  <a:pt x="4970" y="47"/>
                  <a:pt x="4970" y="105"/>
                </a:cubicBezTo>
                <a:lnTo>
                  <a:pt x="4970" y="325"/>
                </a:lnTo>
                <a:cubicBezTo>
                  <a:pt x="4970" y="382"/>
                  <a:pt x="4994" y="427"/>
                  <a:pt x="5023" y="427"/>
                </a:cubicBezTo>
                <a:cubicBezTo>
                  <a:pt x="5053" y="427"/>
                  <a:pt x="5076" y="382"/>
                  <a:pt x="5076" y="325"/>
                </a:cubicBezTo>
                <a:lnTo>
                  <a:pt x="5076" y="105"/>
                </a:lnTo>
                <a:cubicBezTo>
                  <a:pt x="5076" y="47"/>
                  <a:pt x="5053" y="0"/>
                  <a:pt x="5023" y="0"/>
                </a:cubicBezTo>
                <a:close/>
                <a:moveTo>
                  <a:pt x="5873" y="0"/>
                </a:moveTo>
                <a:cubicBezTo>
                  <a:pt x="5844" y="0"/>
                  <a:pt x="5820" y="47"/>
                  <a:pt x="5820" y="105"/>
                </a:cubicBezTo>
                <a:lnTo>
                  <a:pt x="5820" y="325"/>
                </a:lnTo>
                <a:cubicBezTo>
                  <a:pt x="5820" y="382"/>
                  <a:pt x="5844" y="427"/>
                  <a:pt x="5873" y="427"/>
                </a:cubicBezTo>
                <a:cubicBezTo>
                  <a:pt x="5902" y="427"/>
                  <a:pt x="5926" y="382"/>
                  <a:pt x="5926" y="325"/>
                </a:cubicBezTo>
                <a:lnTo>
                  <a:pt x="5926" y="105"/>
                </a:lnTo>
                <a:cubicBezTo>
                  <a:pt x="5926" y="47"/>
                  <a:pt x="5902" y="0"/>
                  <a:pt x="5873" y="0"/>
                </a:cubicBezTo>
                <a:close/>
                <a:moveTo>
                  <a:pt x="6188" y="0"/>
                </a:moveTo>
                <a:cubicBezTo>
                  <a:pt x="6159" y="0"/>
                  <a:pt x="6135" y="47"/>
                  <a:pt x="6135" y="105"/>
                </a:cubicBezTo>
                <a:lnTo>
                  <a:pt x="6135" y="325"/>
                </a:lnTo>
                <a:cubicBezTo>
                  <a:pt x="6135" y="382"/>
                  <a:pt x="6159" y="427"/>
                  <a:pt x="6188" y="427"/>
                </a:cubicBezTo>
                <a:cubicBezTo>
                  <a:pt x="6217" y="427"/>
                  <a:pt x="6240" y="382"/>
                  <a:pt x="6240" y="325"/>
                </a:cubicBezTo>
                <a:lnTo>
                  <a:pt x="6240" y="105"/>
                </a:lnTo>
                <a:cubicBezTo>
                  <a:pt x="6240" y="47"/>
                  <a:pt x="6217" y="0"/>
                  <a:pt x="6188" y="0"/>
                </a:cubicBezTo>
                <a:close/>
                <a:moveTo>
                  <a:pt x="7036" y="0"/>
                </a:moveTo>
                <a:cubicBezTo>
                  <a:pt x="7007" y="0"/>
                  <a:pt x="6984" y="47"/>
                  <a:pt x="6984" y="105"/>
                </a:cubicBezTo>
                <a:lnTo>
                  <a:pt x="6984" y="325"/>
                </a:lnTo>
                <a:cubicBezTo>
                  <a:pt x="6984" y="382"/>
                  <a:pt x="7007" y="427"/>
                  <a:pt x="7036" y="427"/>
                </a:cubicBezTo>
                <a:cubicBezTo>
                  <a:pt x="7065" y="427"/>
                  <a:pt x="7089" y="382"/>
                  <a:pt x="7089" y="325"/>
                </a:cubicBezTo>
                <a:lnTo>
                  <a:pt x="7089" y="105"/>
                </a:lnTo>
                <a:cubicBezTo>
                  <a:pt x="7089" y="47"/>
                  <a:pt x="7065" y="0"/>
                  <a:pt x="7036" y="0"/>
                </a:cubicBezTo>
                <a:close/>
                <a:moveTo>
                  <a:pt x="7351" y="0"/>
                </a:moveTo>
                <a:cubicBezTo>
                  <a:pt x="7322" y="0"/>
                  <a:pt x="7299" y="47"/>
                  <a:pt x="7299" y="105"/>
                </a:cubicBezTo>
                <a:lnTo>
                  <a:pt x="7299" y="325"/>
                </a:lnTo>
                <a:cubicBezTo>
                  <a:pt x="7299" y="382"/>
                  <a:pt x="7322" y="427"/>
                  <a:pt x="7351" y="427"/>
                </a:cubicBezTo>
                <a:cubicBezTo>
                  <a:pt x="7380" y="427"/>
                  <a:pt x="7404" y="382"/>
                  <a:pt x="7404" y="325"/>
                </a:cubicBezTo>
                <a:lnTo>
                  <a:pt x="7404" y="105"/>
                </a:lnTo>
                <a:cubicBezTo>
                  <a:pt x="7404" y="47"/>
                  <a:pt x="7380" y="0"/>
                  <a:pt x="7351" y="0"/>
                </a:cubicBezTo>
                <a:close/>
                <a:moveTo>
                  <a:pt x="8201" y="0"/>
                </a:moveTo>
                <a:cubicBezTo>
                  <a:pt x="8171" y="0"/>
                  <a:pt x="8148" y="47"/>
                  <a:pt x="8148" y="105"/>
                </a:cubicBezTo>
                <a:lnTo>
                  <a:pt x="8148" y="325"/>
                </a:lnTo>
                <a:cubicBezTo>
                  <a:pt x="8148" y="382"/>
                  <a:pt x="8171" y="427"/>
                  <a:pt x="8201" y="427"/>
                </a:cubicBezTo>
                <a:cubicBezTo>
                  <a:pt x="8230" y="427"/>
                  <a:pt x="8254" y="382"/>
                  <a:pt x="8254" y="325"/>
                </a:cubicBezTo>
                <a:lnTo>
                  <a:pt x="8254" y="105"/>
                </a:lnTo>
                <a:cubicBezTo>
                  <a:pt x="8254" y="47"/>
                  <a:pt x="8230" y="0"/>
                  <a:pt x="8201" y="0"/>
                </a:cubicBezTo>
                <a:close/>
                <a:moveTo>
                  <a:pt x="8515" y="0"/>
                </a:moveTo>
                <a:cubicBezTo>
                  <a:pt x="8486" y="0"/>
                  <a:pt x="8462" y="47"/>
                  <a:pt x="8462" y="105"/>
                </a:cubicBezTo>
                <a:lnTo>
                  <a:pt x="8462" y="325"/>
                </a:lnTo>
                <a:cubicBezTo>
                  <a:pt x="8462" y="382"/>
                  <a:pt x="8486" y="427"/>
                  <a:pt x="8515" y="427"/>
                </a:cubicBezTo>
                <a:cubicBezTo>
                  <a:pt x="8544" y="427"/>
                  <a:pt x="8568" y="382"/>
                  <a:pt x="8568" y="325"/>
                </a:cubicBezTo>
                <a:lnTo>
                  <a:pt x="8568" y="105"/>
                </a:lnTo>
                <a:cubicBezTo>
                  <a:pt x="8568" y="47"/>
                  <a:pt x="8544" y="0"/>
                  <a:pt x="8515" y="0"/>
                </a:cubicBezTo>
                <a:close/>
                <a:moveTo>
                  <a:pt x="9365" y="0"/>
                </a:moveTo>
                <a:cubicBezTo>
                  <a:pt x="9336" y="0"/>
                  <a:pt x="9312" y="47"/>
                  <a:pt x="9312" y="105"/>
                </a:cubicBezTo>
                <a:lnTo>
                  <a:pt x="9312" y="325"/>
                </a:lnTo>
                <a:cubicBezTo>
                  <a:pt x="9312" y="382"/>
                  <a:pt x="9336" y="427"/>
                  <a:pt x="9365" y="427"/>
                </a:cubicBezTo>
                <a:cubicBezTo>
                  <a:pt x="9394" y="427"/>
                  <a:pt x="9418" y="382"/>
                  <a:pt x="9418" y="325"/>
                </a:cubicBezTo>
                <a:lnTo>
                  <a:pt x="9418" y="105"/>
                </a:lnTo>
                <a:cubicBezTo>
                  <a:pt x="9418" y="47"/>
                  <a:pt x="9394" y="0"/>
                  <a:pt x="9365" y="0"/>
                </a:cubicBezTo>
                <a:close/>
                <a:moveTo>
                  <a:pt x="9679" y="0"/>
                </a:moveTo>
                <a:cubicBezTo>
                  <a:pt x="9650" y="0"/>
                  <a:pt x="9626" y="47"/>
                  <a:pt x="9626" y="105"/>
                </a:cubicBezTo>
                <a:lnTo>
                  <a:pt x="9626" y="325"/>
                </a:lnTo>
                <a:cubicBezTo>
                  <a:pt x="9626" y="382"/>
                  <a:pt x="9650" y="427"/>
                  <a:pt x="9679" y="427"/>
                </a:cubicBezTo>
                <a:cubicBezTo>
                  <a:pt x="9708" y="427"/>
                  <a:pt x="9732" y="382"/>
                  <a:pt x="9732" y="325"/>
                </a:cubicBezTo>
                <a:lnTo>
                  <a:pt x="9732" y="105"/>
                </a:lnTo>
                <a:cubicBezTo>
                  <a:pt x="9732" y="47"/>
                  <a:pt x="9708" y="0"/>
                  <a:pt x="9679" y="0"/>
                </a:cubicBezTo>
                <a:close/>
                <a:moveTo>
                  <a:pt x="10529" y="0"/>
                </a:moveTo>
                <a:cubicBezTo>
                  <a:pt x="10500" y="0"/>
                  <a:pt x="10476" y="47"/>
                  <a:pt x="10476" y="105"/>
                </a:cubicBezTo>
                <a:lnTo>
                  <a:pt x="10476" y="325"/>
                </a:lnTo>
                <a:cubicBezTo>
                  <a:pt x="10476" y="382"/>
                  <a:pt x="10500" y="427"/>
                  <a:pt x="10529" y="427"/>
                </a:cubicBezTo>
                <a:cubicBezTo>
                  <a:pt x="10558" y="427"/>
                  <a:pt x="10582" y="382"/>
                  <a:pt x="10582" y="325"/>
                </a:cubicBezTo>
                <a:lnTo>
                  <a:pt x="10582" y="105"/>
                </a:lnTo>
                <a:cubicBezTo>
                  <a:pt x="10582" y="47"/>
                  <a:pt x="10558" y="0"/>
                  <a:pt x="10529" y="0"/>
                </a:cubicBezTo>
                <a:close/>
                <a:moveTo>
                  <a:pt x="10844" y="0"/>
                </a:moveTo>
                <a:cubicBezTo>
                  <a:pt x="10814" y="0"/>
                  <a:pt x="10791" y="47"/>
                  <a:pt x="10791" y="105"/>
                </a:cubicBezTo>
                <a:lnTo>
                  <a:pt x="10791" y="325"/>
                </a:lnTo>
                <a:cubicBezTo>
                  <a:pt x="10791" y="382"/>
                  <a:pt x="10814" y="427"/>
                  <a:pt x="10844" y="427"/>
                </a:cubicBezTo>
                <a:cubicBezTo>
                  <a:pt x="10873" y="427"/>
                  <a:pt x="10895" y="382"/>
                  <a:pt x="10895" y="325"/>
                </a:cubicBezTo>
                <a:lnTo>
                  <a:pt x="10895" y="105"/>
                </a:lnTo>
                <a:cubicBezTo>
                  <a:pt x="10895" y="47"/>
                  <a:pt x="10873" y="0"/>
                  <a:pt x="10844" y="0"/>
                </a:cubicBezTo>
                <a:close/>
                <a:moveTo>
                  <a:pt x="11692" y="0"/>
                </a:moveTo>
                <a:cubicBezTo>
                  <a:pt x="11663" y="0"/>
                  <a:pt x="11640" y="47"/>
                  <a:pt x="11640" y="105"/>
                </a:cubicBezTo>
                <a:lnTo>
                  <a:pt x="11640" y="325"/>
                </a:lnTo>
                <a:cubicBezTo>
                  <a:pt x="11640" y="382"/>
                  <a:pt x="11663" y="427"/>
                  <a:pt x="11692" y="427"/>
                </a:cubicBezTo>
                <a:cubicBezTo>
                  <a:pt x="11721" y="427"/>
                  <a:pt x="11745" y="382"/>
                  <a:pt x="11745" y="325"/>
                </a:cubicBezTo>
                <a:lnTo>
                  <a:pt x="11745" y="105"/>
                </a:lnTo>
                <a:cubicBezTo>
                  <a:pt x="11745" y="47"/>
                  <a:pt x="11721" y="0"/>
                  <a:pt x="11692" y="0"/>
                </a:cubicBezTo>
                <a:close/>
                <a:moveTo>
                  <a:pt x="12007" y="0"/>
                </a:moveTo>
                <a:cubicBezTo>
                  <a:pt x="11978" y="0"/>
                  <a:pt x="11955" y="47"/>
                  <a:pt x="11955" y="105"/>
                </a:cubicBezTo>
                <a:lnTo>
                  <a:pt x="11955" y="325"/>
                </a:lnTo>
                <a:cubicBezTo>
                  <a:pt x="11955" y="382"/>
                  <a:pt x="11978" y="427"/>
                  <a:pt x="12007" y="427"/>
                </a:cubicBezTo>
                <a:cubicBezTo>
                  <a:pt x="12036" y="427"/>
                  <a:pt x="12060" y="382"/>
                  <a:pt x="12060" y="325"/>
                </a:cubicBezTo>
                <a:lnTo>
                  <a:pt x="12060" y="105"/>
                </a:lnTo>
                <a:cubicBezTo>
                  <a:pt x="12060" y="47"/>
                  <a:pt x="12036" y="0"/>
                  <a:pt x="12007" y="0"/>
                </a:cubicBezTo>
                <a:close/>
                <a:moveTo>
                  <a:pt x="12856" y="0"/>
                </a:moveTo>
                <a:cubicBezTo>
                  <a:pt x="12827" y="0"/>
                  <a:pt x="12804" y="47"/>
                  <a:pt x="12804" y="105"/>
                </a:cubicBezTo>
                <a:lnTo>
                  <a:pt x="12804" y="325"/>
                </a:lnTo>
                <a:cubicBezTo>
                  <a:pt x="12804" y="382"/>
                  <a:pt x="12827" y="427"/>
                  <a:pt x="12856" y="427"/>
                </a:cubicBezTo>
                <a:cubicBezTo>
                  <a:pt x="12886" y="427"/>
                  <a:pt x="12909" y="382"/>
                  <a:pt x="12909" y="325"/>
                </a:cubicBezTo>
                <a:lnTo>
                  <a:pt x="12909" y="105"/>
                </a:lnTo>
                <a:cubicBezTo>
                  <a:pt x="12909" y="47"/>
                  <a:pt x="12886" y="0"/>
                  <a:pt x="12856" y="0"/>
                </a:cubicBezTo>
                <a:close/>
                <a:moveTo>
                  <a:pt x="13171" y="0"/>
                </a:moveTo>
                <a:cubicBezTo>
                  <a:pt x="13142" y="0"/>
                  <a:pt x="13118" y="47"/>
                  <a:pt x="13118" y="105"/>
                </a:cubicBezTo>
                <a:lnTo>
                  <a:pt x="13118" y="325"/>
                </a:lnTo>
                <a:cubicBezTo>
                  <a:pt x="13118" y="382"/>
                  <a:pt x="13142" y="427"/>
                  <a:pt x="13171" y="427"/>
                </a:cubicBezTo>
                <a:cubicBezTo>
                  <a:pt x="13200" y="427"/>
                  <a:pt x="13224" y="382"/>
                  <a:pt x="13224" y="325"/>
                </a:cubicBezTo>
                <a:lnTo>
                  <a:pt x="13224" y="105"/>
                </a:lnTo>
                <a:cubicBezTo>
                  <a:pt x="13224" y="47"/>
                  <a:pt x="13200" y="0"/>
                  <a:pt x="13171" y="0"/>
                </a:cubicBezTo>
                <a:close/>
                <a:moveTo>
                  <a:pt x="14021" y="0"/>
                </a:moveTo>
                <a:cubicBezTo>
                  <a:pt x="13992" y="0"/>
                  <a:pt x="13968" y="47"/>
                  <a:pt x="13968" y="105"/>
                </a:cubicBezTo>
                <a:lnTo>
                  <a:pt x="13968" y="325"/>
                </a:lnTo>
                <a:cubicBezTo>
                  <a:pt x="13968" y="382"/>
                  <a:pt x="13992" y="427"/>
                  <a:pt x="14021" y="427"/>
                </a:cubicBezTo>
                <a:cubicBezTo>
                  <a:pt x="14050" y="427"/>
                  <a:pt x="14074" y="382"/>
                  <a:pt x="14074" y="325"/>
                </a:cubicBezTo>
                <a:lnTo>
                  <a:pt x="14074" y="105"/>
                </a:lnTo>
                <a:cubicBezTo>
                  <a:pt x="14074" y="47"/>
                  <a:pt x="14050" y="0"/>
                  <a:pt x="14021" y="0"/>
                </a:cubicBezTo>
                <a:close/>
                <a:moveTo>
                  <a:pt x="14335" y="0"/>
                </a:moveTo>
                <a:cubicBezTo>
                  <a:pt x="14306" y="0"/>
                  <a:pt x="14282" y="47"/>
                  <a:pt x="14282" y="105"/>
                </a:cubicBezTo>
                <a:lnTo>
                  <a:pt x="14282" y="325"/>
                </a:lnTo>
                <a:cubicBezTo>
                  <a:pt x="14282" y="382"/>
                  <a:pt x="14306" y="427"/>
                  <a:pt x="14335" y="427"/>
                </a:cubicBezTo>
                <a:cubicBezTo>
                  <a:pt x="14364" y="427"/>
                  <a:pt x="14388" y="382"/>
                  <a:pt x="14388" y="325"/>
                </a:cubicBezTo>
                <a:lnTo>
                  <a:pt x="14388" y="105"/>
                </a:lnTo>
                <a:cubicBezTo>
                  <a:pt x="14388" y="47"/>
                  <a:pt x="14364" y="0"/>
                  <a:pt x="14335" y="0"/>
                </a:cubicBezTo>
                <a:close/>
                <a:moveTo>
                  <a:pt x="15185" y="0"/>
                </a:moveTo>
                <a:cubicBezTo>
                  <a:pt x="15156" y="0"/>
                  <a:pt x="15132" y="47"/>
                  <a:pt x="15132" y="105"/>
                </a:cubicBezTo>
                <a:lnTo>
                  <a:pt x="15132" y="325"/>
                </a:lnTo>
                <a:cubicBezTo>
                  <a:pt x="15132" y="382"/>
                  <a:pt x="15156" y="427"/>
                  <a:pt x="15185" y="427"/>
                </a:cubicBezTo>
                <a:cubicBezTo>
                  <a:pt x="15214" y="427"/>
                  <a:pt x="15237" y="382"/>
                  <a:pt x="15237" y="325"/>
                </a:cubicBezTo>
                <a:lnTo>
                  <a:pt x="15237" y="105"/>
                </a:lnTo>
                <a:cubicBezTo>
                  <a:pt x="15237" y="47"/>
                  <a:pt x="15214" y="0"/>
                  <a:pt x="15185" y="0"/>
                </a:cubicBezTo>
                <a:close/>
                <a:moveTo>
                  <a:pt x="15500" y="0"/>
                </a:moveTo>
                <a:cubicBezTo>
                  <a:pt x="15470" y="0"/>
                  <a:pt x="15447" y="47"/>
                  <a:pt x="15447" y="105"/>
                </a:cubicBezTo>
                <a:lnTo>
                  <a:pt x="15447" y="325"/>
                </a:lnTo>
                <a:cubicBezTo>
                  <a:pt x="15447" y="382"/>
                  <a:pt x="15470" y="427"/>
                  <a:pt x="15500" y="427"/>
                </a:cubicBezTo>
                <a:cubicBezTo>
                  <a:pt x="15529" y="427"/>
                  <a:pt x="15551" y="382"/>
                  <a:pt x="15551" y="325"/>
                </a:cubicBezTo>
                <a:lnTo>
                  <a:pt x="15551" y="105"/>
                </a:lnTo>
                <a:cubicBezTo>
                  <a:pt x="15551" y="47"/>
                  <a:pt x="15529" y="0"/>
                  <a:pt x="15500" y="0"/>
                </a:cubicBezTo>
                <a:close/>
                <a:moveTo>
                  <a:pt x="16349" y="0"/>
                </a:moveTo>
                <a:cubicBezTo>
                  <a:pt x="16320" y="0"/>
                  <a:pt x="16296" y="47"/>
                  <a:pt x="16296" y="105"/>
                </a:cubicBezTo>
                <a:lnTo>
                  <a:pt x="16296" y="325"/>
                </a:lnTo>
                <a:cubicBezTo>
                  <a:pt x="16296" y="382"/>
                  <a:pt x="16320" y="427"/>
                  <a:pt x="16349" y="427"/>
                </a:cubicBezTo>
                <a:cubicBezTo>
                  <a:pt x="16378" y="427"/>
                  <a:pt x="16401" y="382"/>
                  <a:pt x="16401" y="325"/>
                </a:cubicBezTo>
                <a:lnTo>
                  <a:pt x="16401" y="105"/>
                </a:lnTo>
                <a:cubicBezTo>
                  <a:pt x="16401" y="47"/>
                  <a:pt x="16378" y="0"/>
                  <a:pt x="16349" y="0"/>
                </a:cubicBezTo>
                <a:close/>
                <a:moveTo>
                  <a:pt x="16663" y="0"/>
                </a:moveTo>
                <a:cubicBezTo>
                  <a:pt x="16634" y="0"/>
                  <a:pt x="16611" y="47"/>
                  <a:pt x="16611" y="105"/>
                </a:cubicBezTo>
                <a:lnTo>
                  <a:pt x="16611" y="325"/>
                </a:lnTo>
                <a:cubicBezTo>
                  <a:pt x="16611" y="382"/>
                  <a:pt x="16634" y="427"/>
                  <a:pt x="16663" y="427"/>
                </a:cubicBezTo>
                <a:cubicBezTo>
                  <a:pt x="16692" y="427"/>
                  <a:pt x="16716" y="382"/>
                  <a:pt x="16716" y="325"/>
                </a:cubicBezTo>
                <a:lnTo>
                  <a:pt x="16716" y="105"/>
                </a:lnTo>
                <a:cubicBezTo>
                  <a:pt x="16716" y="47"/>
                  <a:pt x="16692" y="0"/>
                  <a:pt x="16663" y="0"/>
                </a:cubicBezTo>
                <a:close/>
                <a:moveTo>
                  <a:pt x="17512" y="0"/>
                </a:moveTo>
                <a:cubicBezTo>
                  <a:pt x="17483" y="0"/>
                  <a:pt x="17459" y="47"/>
                  <a:pt x="17459" y="105"/>
                </a:cubicBezTo>
                <a:lnTo>
                  <a:pt x="17459" y="325"/>
                </a:lnTo>
                <a:cubicBezTo>
                  <a:pt x="17459" y="382"/>
                  <a:pt x="17483" y="427"/>
                  <a:pt x="17512" y="427"/>
                </a:cubicBezTo>
                <a:cubicBezTo>
                  <a:pt x="17541" y="427"/>
                  <a:pt x="17565" y="382"/>
                  <a:pt x="17565" y="325"/>
                </a:cubicBezTo>
                <a:lnTo>
                  <a:pt x="17565" y="105"/>
                </a:lnTo>
                <a:cubicBezTo>
                  <a:pt x="17565" y="47"/>
                  <a:pt x="17541" y="0"/>
                  <a:pt x="17512" y="0"/>
                </a:cubicBezTo>
                <a:close/>
                <a:moveTo>
                  <a:pt x="17827" y="0"/>
                </a:moveTo>
                <a:cubicBezTo>
                  <a:pt x="17798" y="0"/>
                  <a:pt x="17774" y="47"/>
                  <a:pt x="17774" y="105"/>
                </a:cubicBezTo>
                <a:lnTo>
                  <a:pt x="17774" y="325"/>
                </a:lnTo>
                <a:cubicBezTo>
                  <a:pt x="17774" y="382"/>
                  <a:pt x="17798" y="427"/>
                  <a:pt x="17827" y="427"/>
                </a:cubicBezTo>
                <a:cubicBezTo>
                  <a:pt x="17856" y="427"/>
                  <a:pt x="17880" y="382"/>
                  <a:pt x="17880" y="325"/>
                </a:cubicBezTo>
                <a:lnTo>
                  <a:pt x="17880" y="105"/>
                </a:lnTo>
                <a:cubicBezTo>
                  <a:pt x="17880" y="47"/>
                  <a:pt x="17856" y="0"/>
                  <a:pt x="17827" y="0"/>
                </a:cubicBezTo>
                <a:close/>
                <a:moveTo>
                  <a:pt x="18677" y="0"/>
                </a:moveTo>
                <a:cubicBezTo>
                  <a:pt x="18648" y="0"/>
                  <a:pt x="18624" y="47"/>
                  <a:pt x="18624" y="105"/>
                </a:cubicBezTo>
                <a:lnTo>
                  <a:pt x="18624" y="325"/>
                </a:lnTo>
                <a:cubicBezTo>
                  <a:pt x="18624" y="382"/>
                  <a:pt x="18648" y="427"/>
                  <a:pt x="18677" y="427"/>
                </a:cubicBezTo>
                <a:cubicBezTo>
                  <a:pt x="18706" y="427"/>
                  <a:pt x="18730" y="382"/>
                  <a:pt x="18730" y="325"/>
                </a:cubicBezTo>
                <a:lnTo>
                  <a:pt x="18730" y="105"/>
                </a:lnTo>
                <a:cubicBezTo>
                  <a:pt x="18730" y="47"/>
                  <a:pt x="18706" y="0"/>
                  <a:pt x="18677" y="0"/>
                </a:cubicBezTo>
                <a:close/>
                <a:moveTo>
                  <a:pt x="18991" y="0"/>
                </a:moveTo>
                <a:cubicBezTo>
                  <a:pt x="18962" y="0"/>
                  <a:pt x="18938" y="47"/>
                  <a:pt x="18938" y="105"/>
                </a:cubicBezTo>
                <a:lnTo>
                  <a:pt x="18938" y="325"/>
                </a:lnTo>
                <a:cubicBezTo>
                  <a:pt x="18938" y="382"/>
                  <a:pt x="18962" y="427"/>
                  <a:pt x="18991" y="427"/>
                </a:cubicBezTo>
                <a:cubicBezTo>
                  <a:pt x="19020" y="427"/>
                  <a:pt x="19044" y="382"/>
                  <a:pt x="19044" y="325"/>
                </a:cubicBezTo>
                <a:lnTo>
                  <a:pt x="19044" y="105"/>
                </a:lnTo>
                <a:cubicBezTo>
                  <a:pt x="19044" y="47"/>
                  <a:pt x="19020" y="0"/>
                  <a:pt x="18991" y="0"/>
                </a:cubicBezTo>
                <a:close/>
                <a:moveTo>
                  <a:pt x="19841" y="0"/>
                </a:moveTo>
                <a:cubicBezTo>
                  <a:pt x="19812" y="0"/>
                  <a:pt x="19788" y="47"/>
                  <a:pt x="19788" y="105"/>
                </a:cubicBezTo>
                <a:lnTo>
                  <a:pt x="19788" y="325"/>
                </a:lnTo>
                <a:cubicBezTo>
                  <a:pt x="19788" y="382"/>
                  <a:pt x="19812" y="427"/>
                  <a:pt x="19841" y="427"/>
                </a:cubicBezTo>
                <a:cubicBezTo>
                  <a:pt x="19870" y="427"/>
                  <a:pt x="19894" y="382"/>
                  <a:pt x="19894" y="325"/>
                </a:cubicBezTo>
                <a:lnTo>
                  <a:pt x="19894" y="105"/>
                </a:lnTo>
                <a:cubicBezTo>
                  <a:pt x="19894" y="47"/>
                  <a:pt x="19870" y="0"/>
                  <a:pt x="19841" y="0"/>
                </a:cubicBezTo>
                <a:close/>
                <a:moveTo>
                  <a:pt x="20155" y="0"/>
                </a:moveTo>
                <a:cubicBezTo>
                  <a:pt x="20126" y="0"/>
                  <a:pt x="20102" y="47"/>
                  <a:pt x="20102" y="105"/>
                </a:cubicBezTo>
                <a:lnTo>
                  <a:pt x="20102" y="325"/>
                </a:lnTo>
                <a:cubicBezTo>
                  <a:pt x="20102" y="382"/>
                  <a:pt x="20126" y="427"/>
                  <a:pt x="20155" y="427"/>
                </a:cubicBezTo>
                <a:cubicBezTo>
                  <a:pt x="20184" y="427"/>
                  <a:pt x="20207" y="382"/>
                  <a:pt x="20207" y="325"/>
                </a:cubicBezTo>
                <a:lnTo>
                  <a:pt x="20207" y="105"/>
                </a:lnTo>
                <a:cubicBezTo>
                  <a:pt x="20207" y="47"/>
                  <a:pt x="20184" y="0"/>
                  <a:pt x="20155" y="0"/>
                </a:cubicBezTo>
                <a:close/>
                <a:moveTo>
                  <a:pt x="21004" y="0"/>
                </a:moveTo>
                <a:cubicBezTo>
                  <a:pt x="20975" y="0"/>
                  <a:pt x="20952" y="47"/>
                  <a:pt x="20952" y="105"/>
                </a:cubicBezTo>
                <a:lnTo>
                  <a:pt x="20952" y="325"/>
                </a:lnTo>
                <a:cubicBezTo>
                  <a:pt x="20952" y="382"/>
                  <a:pt x="20975" y="427"/>
                  <a:pt x="21004" y="427"/>
                </a:cubicBezTo>
                <a:cubicBezTo>
                  <a:pt x="21033" y="427"/>
                  <a:pt x="21057" y="382"/>
                  <a:pt x="21057" y="325"/>
                </a:cubicBezTo>
                <a:lnTo>
                  <a:pt x="21057" y="105"/>
                </a:lnTo>
                <a:cubicBezTo>
                  <a:pt x="21057" y="47"/>
                  <a:pt x="21033" y="0"/>
                  <a:pt x="21004" y="0"/>
                </a:cubicBezTo>
                <a:close/>
                <a:moveTo>
                  <a:pt x="21319" y="0"/>
                </a:moveTo>
                <a:cubicBezTo>
                  <a:pt x="21289" y="0"/>
                  <a:pt x="21267" y="47"/>
                  <a:pt x="21267" y="105"/>
                </a:cubicBezTo>
                <a:lnTo>
                  <a:pt x="21267" y="325"/>
                </a:lnTo>
                <a:cubicBezTo>
                  <a:pt x="21267" y="382"/>
                  <a:pt x="21289" y="427"/>
                  <a:pt x="21319" y="427"/>
                </a:cubicBezTo>
                <a:cubicBezTo>
                  <a:pt x="21348" y="427"/>
                  <a:pt x="21372" y="382"/>
                  <a:pt x="21372" y="325"/>
                </a:cubicBezTo>
                <a:lnTo>
                  <a:pt x="21372" y="105"/>
                </a:lnTo>
                <a:cubicBezTo>
                  <a:pt x="21372" y="47"/>
                  <a:pt x="21348" y="0"/>
                  <a:pt x="21319" y="0"/>
                </a:cubicBezTo>
                <a:close/>
                <a:moveTo>
                  <a:pt x="281" y="730"/>
                </a:moveTo>
                <a:cubicBezTo>
                  <a:pt x="252" y="730"/>
                  <a:pt x="228" y="777"/>
                  <a:pt x="228" y="835"/>
                </a:cubicBezTo>
                <a:lnTo>
                  <a:pt x="228" y="1055"/>
                </a:lnTo>
                <a:cubicBezTo>
                  <a:pt x="228" y="1112"/>
                  <a:pt x="252" y="1157"/>
                  <a:pt x="281" y="1157"/>
                </a:cubicBezTo>
                <a:cubicBezTo>
                  <a:pt x="311" y="1157"/>
                  <a:pt x="334" y="1112"/>
                  <a:pt x="334" y="1055"/>
                </a:cubicBezTo>
                <a:lnTo>
                  <a:pt x="334" y="835"/>
                </a:lnTo>
                <a:cubicBezTo>
                  <a:pt x="334" y="777"/>
                  <a:pt x="311" y="730"/>
                  <a:pt x="281" y="730"/>
                </a:cubicBezTo>
                <a:close/>
                <a:moveTo>
                  <a:pt x="596" y="730"/>
                </a:moveTo>
                <a:cubicBezTo>
                  <a:pt x="567" y="730"/>
                  <a:pt x="543" y="777"/>
                  <a:pt x="543" y="835"/>
                </a:cubicBezTo>
                <a:lnTo>
                  <a:pt x="543" y="1055"/>
                </a:lnTo>
                <a:cubicBezTo>
                  <a:pt x="543" y="1112"/>
                  <a:pt x="567" y="1157"/>
                  <a:pt x="596" y="1157"/>
                </a:cubicBezTo>
                <a:cubicBezTo>
                  <a:pt x="625" y="1157"/>
                  <a:pt x="649" y="1112"/>
                  <a:pt x="649" y="1055"/>
                </a:cubicBezTo>
                <a:lnTo>
                  <a:pt x="649" y="835"/>
                </a:lnTo>
                <a:cubicBezTo>
                  <a:pt x="649" y="777"/>
                  <a:pt x="625" y="730"/>
                  <a:pt x="596" y="730"/>
                </a:cubicBezTo>
                <a:close/>
                <a:moveTo>
                  <a:pt x="1446" y="730"/>
                </a:moveTo>
                <a:cubicBezTo>
                  <a:pt x="1417" y="730"/>
                  <a:pt x="1393" y="777"/>
                  <a:pt x="1393" y="835"/>
                </a:cubicBezTo>
                <a:lnTo>
                  <a:pt x="1393" y="1055"/>
                </a:lnTo>
                <a:cubicBezTo>
                  <a:pt x="1393" y="1112"/>
                  <a:pt x="1417" y="1157"/>
                  <a:pt x="1446" y="1157"/>
                </a:cubicBezTo>
                <a:cubicBezTo>
                  <a:pt x="1475" y="1157"/>
                  <a:pt x="1499" y="1112"/>
                  <a:pt x="1499" y="1055"/>
                </a:cubicBezTo>
                <a:lnTo>
                  <a:pt x="1499" y="835"/>
                </a:lnTo>
                <a:cubicBezTo>
                  <a:pt x="1499" y="777"/>
                  <a:pt x="1475" y="730"/>
                  <a:pt x="1446" y="730"/>
                </a:cubicBezTo>
                <a:close/>
                <a:moveTo>
                  <a:pt x="1760" y="730"/>
                </a:moveTo>
                <a:cubicBezTo>
                  <a:pt x="1731" y="730"/>
                  <a:pt x="1707" y="777"/>
                  <a:pt x="1707" y="835"/>
                </a:cubicBezTo>
                <a:lnTo>
                  <a:pt x="1707" y="1055"/>
                </a:lnTo>
                <a:cubicBezTo>
                  <a:pt x="1707" y="1112"/>
                  <a:pt x="1731" y="1157"/>
                  <a:pt x="1760" y="1157"/>
                </a:cubicBezTo>
                <a:cubicBezTo>
                  <a:pt x="1789" y="1157"/>
                  <a:pt x="1813" y="1112"/>
                  <a:pt x="1813" y="1055"/>
                </a:cubicBezTo>
                <a:lnTo>
                  <a:pt x="1813" y="835"/>
                </a:lnTo>
                <a:cubicBezTo>
                  <a:pt x="1813" y="777"/>
                  <a:pt x="1789" y="730"/>
                  <a:pt x="1760" y="730"/>
                </a:cubicBezTo>
                <a:close/>
                <a:moveTo>
                  <a:pt x="2610" y="730"/>
                </a:moveTo>
                <a:cubicBezTo>
                  <a:pt x="2581" y="730"/>
                  <a:pt x="2557" y="777"/>
                  <a:pt x="2557" y="835"/>
                </a:cubicBezTo>
                <a:lnTo>
                  <a:pt x="2557" y="1055"/>
                </a:lnTo>
                <a:cubicBezTo>
                  <a:pt x="2557" y="1112"/>
                  <a:pt x="2581" y="1157"/>
                  <a:pt x="2610" y="1157"/>
                </a:cubicBezTo>
                <a:cubicBezTo>
                  <a:pt x="2639" y="1157"/>
                  <a:pt x="2662" y="1112"/>
                  <a:pt x="2662" y="1055"/>
                </a:cubicBezTo>
                <a:lnTo>
                  <a:pt x="2662" y="835"/>
                </a:lnTo>
                <a:cubicBezTo>
                  <a:pt x="2662" y="777"/>
                  <a:pt x="2639" y="730"/>
                  <a:pt x="2610" y="730"/>
                </a:cubicBezTo>
                <a:close/>
                <a:moveTo>
                  <a:pt x="2924" y="730"/>
                </a:moveTo>
                <a:cubicBezTo>
                  <a:pt x="2895" y="730"/>
                  <a:pt x="2871" y="777"/>
                  <a:pt x="2871" y="835"/>
                </a:cubicBezTo>
                <a:lnTo>
                  <a:pt x="2871" y="1055"/>
                </a:lnTo>
                <a:cubicBezTo>
                  <a:pt x="2871" y="1112"/>
                  <a:pt x="2895" y="1157"/>
                  <a:pt x="2924" y="1157"/>
                </a:cubicBezTo>
                <a:cubicBezTo>
                  <a:pt x="2954" y="1157"/>
                  <a:pt x="2976" y="1112"/>
                  <a:pt x="2976" y="1055"/>
                </a:cubicBezTo>
                <a:lnTo>
                  <a:pt x="2976" y="835"/>
                </a:lnTo>
                <a:cubicBezTo>
                  <a:pt x="2976" y="777"/>
                  <a:pt x="2954" y="730"/>
                  <a:pt x="2924" y="730"/>
                </a:cubicBezTo>
                <a:close/>
                <a:moveTo>
                  <a:pt x="3773" y="730"/>
                </a:moveTo>
                <a:cubicBezTo>
                  <a:pt x="3744" y="730"/>
                  <a:pt x="3721" y="777"/>
                  <a:pt x="3721" y="835"/>
                </a:cubicBezTo>
                <a:lnTo>
                  <a:pt x="3721" y="1055"/>
                </a:lnTo>
                <a:cubicBezTo>
                  <a:pt x="3721" y="1112"/>
                  <a:pt x="3744" y="1157"/>
                  <a:pt x="3773" y="1157"/>
                </a:cubicBezTo>
                <a:cubicBezTo>
                  <a:pt x="3802" y="1157"/>
                  <a:pt x="3826" y="1112"/>
                  <a:pt x="3826" y="1055"/>
                </a:cubicBezTo>
                <a:lnTo>
                  <a:pt x="3826" y="835"/>
                </a:lnTo>
                <a:cubicBezTo>
                  <a:pt x="3826" y="777"/>
                  <a:pt x="3802" y="730"/>
                  <a:pt x="3773" y="730"/>
                </a:cubicBezTo>
                <a:close/>
                <a:moveTo>
                  <a:pt x="4088" y="730"/>
                </a:moveTo>
                <a:cubicBezTo>
                  <a:pt x="4058" y="730"/>
                  <a:pt x="4035" y="777"/>
                  <a:pt x="4035" y="835"/>
                </a:cubicBezTo>
                <a:lnTo>
                  <a:pt x="4035" y="1055"/>
                </a:lnTo>
                <a:cubicBezTo>
                  <a:pt x="4035" y="1112"/>
                  <a:pt x="4058" y="1157"/>
                  <a:pt x="4088" y="1157"/>
                </a:cubicBezTo>
                <a:cubicBezTo>
                  <a:pt x="4117" y="1157"/>
                  <a:pt x="4141" y="1112"/>
                  <a:pt x="4141" y="1055"/>
                </a:cubicBezTo>
                <a:lnTo>
                  <a:pt x="4141" y="835"/>
                </a:lnTo>
                <a:cubicBezTo>
                  <a:pt x="4141" y="777"/>
                  <a:pt x="4117" y="730"/>
                  <a:pt x="4088" y="730"/>
                </a:cubicBezTo>
                <a:close/>
                <a:moveTo>
                  <a:pt x="4937" y="730"/>
                </a:moveTo>
                <a:cubicBezTo>
                  <a:pt x="4908" y="730"/>
                  <a:pt x="4884" y="777"/>
                  <a:pt x="4884" y="835"/>
                </a:cubicBezTo>
                <a:lnTo>
                  <a:pt x="4884" y="1055"/>
                </a:lnTo>
                <a:cubicBezTo>
                  <a:pt x="4884" y="1112"/>
                  <a:pt x="4908" y="1157"/>
                  <a:pt x="4937" y="1157"/>
                </a:cubicBezTo>
                <a:cubicBezTo>
                  <a:pt x="4966" y="1157"/>
                  <a:pt x="4990" y="1112"/>
                  <a:pt x="4990" y="1055"/>
                </a:cubicBezTo>
                <a:lnTo>
                  <a:pt x="4990" y="835"/>
                </a:lnTo>
                <a:cubicBezTo>
                  <a:pt x="4990" y="777"/>
                  <a:pt x="4966" y="730"/>
                  <a:pt x="4937" y="730"/>
                </a:cubicBezTo>
                <a:close/>
                <a:moveTo>
                  <a:pt x="5252" y="730"/>
                </a:moveTo>
                <a:cubicBezTo>
                  <a:pt x="5223" y="730"/>
                  <a:pt x="5199" y="777"/>
                  <a:pt x="5199" y="835"/>
                </a:cubicBezTo>
                <a:lnTo>
                  <a:pt x="5199" y="1055"/>
                </a:lnTo>
                <a:cubicBezTo>
                  <a:pt x="5199" y="1112"/>
                  <a:pt x="5223" y="1157"/>
                  <a:pt x="5252" y="1157"/>
                </a:cubicBezTo>
                <a:cubicBezTo>
                  <a:pt x="5281" y="1157"/>
                  <a:pt x="5305" y="1112"/>
                  <a:pt x="5305" y="1055"/>
                </a:cubicBezTo>
                <a:lnTo>
                  <a:pt x="5305" y="835"/>
                </a:lnTo>
                <a:cubicBezTo>
                  <a:pt x="5305" y="777"/>
                  <a:pt x="5281" y="730"/>
                  <a:pt x="5252" y="730"/>
                </a:cubicBezTo>
                <a:close/>
                <a:moveTo>
                  <a:pt x="6102" y="730"/>
                </a:moveTo>
                <a:cubicBezTo>
                  <a:pt x="6072" y="730"/>
                  <a:pt x="6049" y="777"/>
                  <a:pt x="6049" y="835"/>
                </a:cubicBezTo>
                <a:lnTo>
                  <a:pt x="6049" y="1055"/>
                </a:lnTo>
                <a:cubicBezTo>
                  <a:pt x="6049" y="1112"/>
                  <a:pt x="6072" y="1157"/>
                  <a:pt x="6102" y="1157"/>
                </a:cubicBezTo>
                <a:cubicBezTo>
                  <a:pt x="6131" y="1157"/>
                  <a:pt x="6155" y="1112"/>
                  <a:pt x="6155" y="1055"/>
                </a:cubicBezTo>
                <a:lnTo>
                  <a:pt x="6155" y="835"/>
                </a:lnTo>
                <a:cubicBezTo>
                  <a:pt x="6155" y="777"/>
                  <a:pt x="6131" y="730"/>
                  <a:pt x="6102" y="730"/>
                </a:cubicBezTo>
                <a:close/>
                <a:moveTo>
                  <a:pt x="6416" y="730"/>
                </a:moveTo>
                <a:cubicBezTo>
                  <a:pt x="6387" y="730"/>
                  <a:pt x="6363" y="777"/>
                  <a:pt x="6363" y="835"/>
                </a:cubicBezTo>
                <a:lnTo>
                  <a:pt x="6363" y="1055"/>
                </a:lnTo>
                <a:cubicBezTo>
                  <a:pt x="6363" y="1112"/>
                  <a:pt x="6387" y="1157"/>
                  <a:pt x="6416" y="1157"/>
                </a:cubicBezTo>
                <a:cubicBezTo>
                  <a:pt x="6445" y="1157"/>
                  <a:pt x="6469" y="1112"/>
                  <a:pt x="6469" y="1055"/>
                </a:cubicBezTo>
                <a:lnTo>
                  <a:pt x="6469" y="835"/>
                </a:lnTo>
                <a:cubicBezTo>
                  <a:pt x="6469" y="777"/>
                  <a:pt x="6445" y="730"/>
                  <a:pt x="6416" y="730"/>
                </a:cubicBezTo>
                <a:close/>
                <a:moveTo>
                  <a:pt x="7266" y="730"/>
                </a:moveTo>
                <a:cubicBezTo>
                  <a:pt x="7237" y="730"/>
                  <a:pt x="7213" y="777"/>
                  <a:pt x="7213" y="835"/>
                </a:cubicBezTo>
                <a:lnTo>
                  <a:pt x="7213" y="1055"/>
                </a:lnTo>
                <a:cubicBezTo>
                  <a:pt x="7213" y="1112"/>
                  <a:pt x="7237" y="1157"/>
                  <a:pt x="7266" y="1157"/>
                </a:cubicBezTo>
                <a:cubicBezTo>
                  <a:pt x="7295" y="1157"/>
                  <a:pt x="7318" y="1112"/>
                  <a:pt x="7318" y="1055"/>
                </a:cubicBezTo>
                <a:lnTo>
                  <a:pt x="7318" y="835"/>
                </a:lnTo>
                <a:cubicBezTo>
                  <a:pt x="7318" y="777"/>
                  <a:pt x="7295" y="730"/>
                  <a:pt x="7266" y="730"/>
                </a:cubicBezTo>
                <a:close/>
                <a:moveTo>
                  <a:pt x="7580" y="730"/>
                </a:moveTo>
                <a:cubicBezTo>
                  <a:pt x="7551" y="730"/>
                  <a:pt x="7527" y="777"/>
                  <a:pt x="7527" y="835"/>
                </a:cubicBezTo>
                <a:lnTo>
                  <a:pt x="7527" y="1055"/>
                </a:lnTo>
                <a:cubicBezTo>
                  <a:pt x="7527" y="1112"/>
                  <a:pt x="7551" y="1157"/>
                  <a:pt x="7580" y="1157"/>
                </a:cubicBezTo>
                <a:cubicBezTo>
                  <a:pt x="7609" y="1157"/>
                  <a:pt x="7632" y="1112"/>
                  <a:pt x="7632" y="1055"/>
                </a:cubicBezTo>
                <a:lnTo>
                  <a:pt x="7632" y="835"/>
                </a:lnTo>
                <a:cubicBezTo>
                  <a:pt x="7632" y="777"/>
                  <a:pt x="7609" y="730"/>
                  <a:pt x="7580" y="730"/>
                </a:cubicBezTo>
                <a:close/>
                <a:moveTo>
                  <a:pt x="8429" y="730"/>
                </a:moveTo>
                <a:cubicBezTo>
                  <a:pt x="8400" y="730"/>
                  <a:pt x="8377" y="777"/>
                  <a:pt x="8377" y="835"/>
                </a:cubicBezTo>
                <a:lnTo>
                  <a:pt x="8377" y="1055"/>
                </a:lnTo>
                <a:cubicBezTo>
                  <a:pt x="8377" y="1112"/>
                  <a:pt x="8400" y="1157"/>
                  <a:pt x="8429" y="1157"/>
                </a:cubicBezTo>
                <a:cubicBezTo>
                  <a:pt x="8458" y="1157"/>
                  <a:pt x="8482" y="1112"/>
                  <a:pt x="8482" y="1055"/>
                </a:cubicBezTo>
                <a:lnTo>
                  <a:pt x="8482" y="835"/>
                </a:lnTo>
                <a:cubicBezTo>
                  <a:pt x="8482" y="777"/>
                  <a:pt x="8458" y="730"/>
                  <a:pt x="8429" y="730"/>
                </a:cubicBezTo>
                <a:close/>
                <a:moveTo>
                  <a:pt x="8744" y="730"/>
                </a:moveTo>
                <a:cubicBezTo>
                  <a:pt x="8714" y="730"/>
                  <a:pt x="8691" y="777"/>
                  <a:pt x="8691" y="835"/>
                </a:cubicBezTo>
                <a:lnTo>
                  <a:pt x="8691" y="1055"/>
                </a:lnTo>
                <a:cubicBezTo>
                  <a:pt x="8691" y="1112"/>
                  <a:pt x="8714" y="1157"/>
                  <a:pt x="8744" y="1157"/>
                </a:cubicBezTo>
                <a:cubicBezTo>
                  <a:pt x="8773" y="1157"/>
                  <a:pt x="8796" y="1112"/>
                  <a:pt x="8796" y="1055"/>
                </a:cubicBezTo>
                <a:lnTo>
                  <a:pt x="8796" y="835"/>
                </a:lnTo>
                <a:cubicBezTo>
                  <a:pt x="8796" y="777"/>
                  <a:pt x="8773" y="730"/>
                  <a:pt x="8744" y="730"/>
                </a:cubicBezTo>
                <a:close/>
                <a:moveTo>
                  <a:pt x="9593" y="730"/>
                </a:moveTo>
                <a:cubicBezTo>
                  <a:pt x="9564" y="730"/>
                  <a:pt x="9540" y="777"/>
                  <a:pt x="9540" y="835"/>
                </a:cubicBezTo>
                <a:lnTo>
                  <a:pt x="9540" y="1055"/>
                </a:lnTo>
                <a:cubicBezTo>
                  <a:pt x="9540" y="1112"/>
                  <a:pt x="9564" y="1157"/>
                  <a:pt x="9593" y="1157"/>
                </a:cubicBezTo>
                <a:cubicBezTo>
                  <a:pt x="9622" y="1157"/>
                  <a:pt x="9646" y="1112"/>
                  <a:pt x="9646" y="1055"/>
                </a:cubicBezTo>
                <a:lnTo>
                  <a:pt x="9646" y="835"/>
                </a:lnTo>
                <a:cubicBezTo>
                  <a:pt x="9646" y="777"/>
                  <a:pt x="9622" y="730"/>
                  <a:pt x="9593" y="730"/>
                </a:cubicBezTo>
                <a:close/>
                <a:moveTo>
                  <a:pt x="9908" y="730"/>
                </a:moveTo>
                <a:cubicBezTo>
                  <a:pt x="9879" y="730"/>
                  <a:pt x="9855" y="777"/>
                  <a:pt x="9855" y="835"/>
                </a:cubicBezTo>
                <a:lnTo>
                  <a:pt x="9855" y="1055"/>
                </a:lnTo>
                <a:cubicBezTo>
                  <a:pt x="9855" y="1112"/>
                  <a:pt x="9879" y="1157"/>
                  <a:pt x="9908" y="1157"/>
                </a:cubicBezTo>
                <a:cubicBezTo>
                  <a:pt x="9937" y="1157"/>
                  <a:pt x="9961" y="1112"/>
                  <a:pt x="9961" y="1055"/>
                </a:cubicBezTo>
                <a:lnTo>
                  <a:pt x="9961" y="835"/>
                </a:lnTo>
                <a:cubicBezTo>
                  <a:pt x="9961" y="777"/>
                  <a:pt x="9937" y="730"/>
                  <a:pt x="9908" y="730"/>
                </a:cubicBezTo>
                <a:close/>
                <a:moveTo>
                  <a:pt x="10758" y="730"/>
                </a:moveTo>
                <a:cubicBezTo>
                  <a:pt x="10728" y="730"/>
                  <a:pt x="10705" y="777"/>
                  <a:pt x="10705" y="835"/>
                </a:cubicBezTo>
                <a:lnTo>
                  <a:pt x="10705" y="1055"/>
                </a:lnTo>
                <a:cubicBezTo>
                  <a:pt x="10705" y="1112"/>
                  <a:pt x="10728" y="1157"/>
                  <a:pt x="10758" y="1157"/>
                </a:cubicBezTo>
                <a:cubicBezTo>
                  <a:pt x="10787" y="1157"/>
                  <a:pt x="10810" y="1112"/>
                  <a:pt x="10810" y="1055"/>
                </a:cubicBezTo>
                <a:lnTo>
                  <a:pt x="10810" y="835"/>
                </a:lnTo>
                <a:cubicBezTo>
                  <a:pt x="10810" y="777"/>
                  <a:pt x="10787" y="730"/>
                  <a:pt x="10758" y="730"/>
                </a:cubicBezTo>
                <a:close/>
                <a:moveTo>
                  <a:pt x="11072" y="730"/>
                </a:moveTo>
                <a:cubicBezTo>
                  <a:pt x="11043" y="730"/>
                  <a:pt x="11019" y="777"/>
                  <a:pt x="11019" y="835"/>
                </a:cubicBezTo>
                <a:lnTo>
                  <a:pt x="11019" y="1055"/>
                </a:lnTo>
                <a:cubicBezTo>
                  <a:pt x="11019" y="1112"/>
                  <a:pt x="11043" y="1157"/>
                  <a:pt x="11072" y="1157"/>
                </a:cubicBezTo>
                <a:cubicBezTo>
                  <a:pt x="11101" y="1157"/>
                  <a:pt x="11125" y="1112"/>
                  <a:pt x="11125" y="1055"/>
                </a:cubicBezTo>
                <a:lnTo>
                  <a:pt x="11125" y="835"/>
                </a:lnTo>
                <a:cubicBezTo>
                  <a:pt x="11125" y="777"/>
                  <a:pt x="11101" y="730"/>
                  <a:pt x="11072" y="730"/>
                </a:cubicBezTo>
                <a:close/>
                <a:moveTo>
                  <a:pt x="11922" y="730"/>
                </a:moveTo>
                <a:cubicBezTo>
                  <a:pt x="11893" y="730"/>
                  <a:pt x="11869" y="777"/>
                  <a:pt x="11869" y="835"/>
                </a:cubicBezTo>
                <a:lnTo>
                  <a:pt x="11869" y="1055"/>
                </a:lnTo>
                <a:cubicBezTo>
                  <a:pt x="11869" y="1112"/>
                  <a:pt x="11893" y="1157"/>
                  <a:pt x="11922" y="1157"/>
                </a:cubicBezTo>
                <a:cubicBezTo>
                  <a:pt x="11951" y="1157"/>
                  <a:pt x="11974" y="1112"/>
                  <a:pt x="11974" y="1055"/>
                </a:cubicBezTo>
                <a:lnTo>
                  <a:pt x="11974" y="835"/>
                </a:lnTo>
                <a:cubicBezTo>
                  <a:pt x="11974" y="777"/>
                  <a:pt x="11951" y="730"/>
                  <a:pt x="11922" y="730"/>
                </a:cubicBezTo>
                <a:close/>
                <a:moveTo>
                  <a:pt x="12236" y="730"/>
                </a:moveTo>
                <a:cubicBezTo>
                  <a:pt x="12207" y="730"/>
                  <a:pt x="12183" y="777"/>
                  <a:pt x="12183" y="835"/>
                </a:cubicBezTo>
                <a:lnTo>
                  <a:pt x="12183" y="1055"/>
                </a:lnTo>
                <a:cubicBezTo>
                  <a:pt x="12183" y="1112"/>
                  <a:pt x="12207" y="1157"/>
                  <a:pt x="12236" y="1157"/>
                </a:cubicBezTo>
                <a:cubicBezTo>
                  <a:pt x="12265" y="1157"/>
                  <a:pt x="12288" y="1112"/>
                  <a:pt x="12288" y="1055"/>
                </a:cubicBezTo>
                <a:lnTo>
                  <a:pt x="12288" y="835"/>
                </a:lnTo>
                <a:cubicBezTo>
                  <a:pt x="12288" y="777"/>
                  <a:pt x="12265" y="730"/>
                  <a:pt x="12236" y="730"/>
                </a:cubicBezTo>
                <a:close/>
                <a:moveTo>
                  <a:pt x="13085" y="730"/>
                </a:moveTo>
                <a:cubicBezTo>
                  <a:pt x="13056" y="730"/>
                  <a:pt x="13032" y="777"/>
                  <a:pt x="13032" y="835"/>
                </a:cubicBezTo>
                <a:lnTo>
                  <a:pt x="13032" y="1055"/>
                </a:lnTo>
                <a:cubicBezTo>
                  <a:pt x="13032" y="1112"/>
                  <a:pt x="13056" y="1157"/>
                  <a:pt x="13085" y="1157"/>
                </a:cubicBezTo>
                <a:cubicBezTo>
                  <a:pt x="13114" y="1157"/>
                  <a:pt x="13138" y="1112"/>
                  <a:pt x="13138" y="1055"/>
                </a:cubicBezTo>
                <a:lnTo>
                  <a:pt x="13138" y="835"/>
                </a:lnTo>
                <a:cubicBezTo>
                  <a:pt x="13138" y="777"/>
                  <a:pt x="13114" y="730"/>
                  <a:pt x="13085" y="730"/>
                </a:cubicBezTo>
                <a:close/>
                <a:moveTo>
                  <a:pt x="13399" y="730"/>
                </a:moveTo>
                <a:cubicBezTo>
                  <a:pt x="13370" y="730"/>
                  <a:pt x="13348" y="777"/>
                  <a:pt x="13348" y="835"/>
                </a:cubicBezTo>
                <a:lnTo>
                  <a:pt x="13348" y="1055"/>
                </a:lnTo>
                <a:cubicBezTo>
                  <a:pt x="13348" y="1112"/>
                  <a:pt x="13370" y="1157"/>
                  <a:pt x="13399" y="1157"/>
                </a:cubicBezTo>
                <a:cubicBezTo>
                  <a:pt x="13428" y="1157"/>
                  <a:pt x="13452" y="1112"/>
                  <a:pt x="13452" y="1055"/>
                </a:cubicBezTo>
                <a:lnTo>
                  <a:pt x="13452" y="835"/>
                </a:lnTo>
                <a:cubicBezTo>
                  <a:pt x="13452" y="777"/>
                  <a:pt x="13428" y="730"/>
                  <a:pt x="13399" y="730"/>
                </a:cubicBezTo>
                <a:close/>
                <a:moveTo>
                  <a:pt x="14249" y="730"/>
                </a:moveTo>
                <a:cubicBezTo>
                  <a:pt x="14220" y="730"/>
                  <a:pt x="14196" y="777"/>
                  <a:pt x="14196" y="835"/>
                </a:cubicBezTo>
                <a:lnTo>
                  <a:pt x="14196" y="1055"/>
                </a:lnTo>
                <a:cubicBezTo>
                  <a:pt x="14196" y="1112"/>
                  <a:pt x="14220" y="1157"/>
                  <a:pt x="14249" y="1157"/>
                </a:cubicBezTo>
                <a:cubicBezTo>
                  <a:pt x="14278" y="1157"/>
                  <a:pt x="14302" y="1112"/>
                  <a:pt x="14302" y="1055"/>
                </a:cubicBezTo>
                <a:lnTo>
                  <a:pt x="14302" y="835"/>
                </a:lnTo>
                <a:cubicBezTo>
                  <a:pt x="14302" y="777"/>
                  <a:pt x="14278" y="730"/>
                  <a:pt x="14249" y="730"/>
                </a:cubicBezTo>
                <a:close/>
                <a:moveTo>
                  <a:pt x="14564" y="730"/>
                </a:moveTo>
                <a:cubicBezTo>
                  <a:pt x="14535" y="730"/>
                  <a:pt x="14511" y="777"/>
                  <a:pt x="14511" y="835"/>
                </a:cubicBezTo>
                <a:lnTo>
                  <a:pt x="14511" y="1055"/>
                </a:lnTo>
                <a:cubicBezTo>
                  <a:pt x="14511" y="1112"/>
                  <a:pt x="14535" y="1157"/>
                  <a:pt x="14564" y="1157"/>
                </a:cubicBezTo>
                <a:cubicBezTo>
                  <a:pt x="14593" y="1157"/>
                  <a:pt x="14617" y="1112"/>
                  <a:pt x="14617" y="1055"/>
                </a:cubicBezTo>
                <a:lnTo>
                  <a:pt x="14617" y="835"/>
                </a:lnTo>
                <a:cubicBezTo>
                  <a:pt x="14617" y="777"/>
                  <a:pt x="14593" y="730"/>
                  <a:pt x="14564" y="730"/>
                </a:cubicBezTo>
                <a:close/>
                <a:moveTo>
                  <a:pt x="15413" y="730"/>
                </a:moveTo>
                <a:cubicBezTo>
                  <a:pt x="15384" y="730"/>
                  <a:pt x="15360" y="777"/>
                  <a:pt x="15360" y="835"/>
                </a:cubicBezTo>
                <a:lnTo>
                  <a:pt x="15360" y="1055"/>
                </a:lnTo>
                <a:cubicBezTo>
                  <a:pt x="15360" y="1112"/>
                  <a:pt x="15384" y="1157"/>
                  <a:pt x="15413" y="1157"/>
                </a:cubicBezTo>
                <a:cubicBezTo>
                  <a:pt x="15442" y="1157"/>
                  <a:pt x="15465" y="1112"/>
                  <a:pt x="15465" y="1055"/>
                </a:cubicBezTo>
                <a:lnTo>
                  <a:pt x="15465" y="835"/>
                </a:lnTo>
                <a:cubicBezTo>
                  <a:pt x="15465" y="777"/>
                  <a:pt x="15442" y="730"/>
                  <a:pt x="15413" y="730"/>
                </a:cubicBezTo>
                <a:close/>
                <a:moveTo>
                  <a:pt x="15728" y="730"/>
                </a:moveTo>
                <a:cubicBezTo>
                  <a:pt x="15699" y="730"/>
                  <a:pt x="15675" y="777"/>
                  <a:pt x="15675" y="835"/>
                </a:cubicBezTo>
                <a:lnTo>
                  <a:pt x="15675" y="1055"/>
                </a:lnTo>
                <a:cubicBezTo>
                  <a:pt x="15675" y="1112"/>
                  <a:pt x="15699" y="1157"/>
                  <a:pt x="15728" y="1157"/>
                </a:cubicBezTo>
                <a:cubicBezTo>
                  <a:pt x="15757" y="1157"/>
                  <a:pt x="15781" y="1112"/>
                  <a:pt x="15781" y="1055"/>
                </a:cubicBezTo>
                <a:lnTo>
                  <a:pt x="15781" y="835"/>
                </a:lnTo>
                <a:cubicBezTo>
                  <a:pt x="15781" y="777"/>
                  <a:pt x="15757" y="730"/>
                  <a:pt x="15728" y="730"/>
                </a:cubicBezTo>
                <a:close/>
                <a:moveTo>
                  <a:pt x="16578" y="730"/>
                </a:moveTo>
                <a:cubicBezTo>
                  <a:pt x="16549" y="730"/>
                  <a:pt x="16525" y="777"/>
                  <a:pt x="16525" y="835"/>
                </a:cubicBezTo>
                <a:lnTo>
                  <a:pt x="16525" y="1055"/>
                </a:lnTo>
                <a:cubicBezTo>
                  <a:pt x="16525" y="1112"/>
                  <a:pt x="16549" y="1157"/>
                  <a:pt x="16578" y="1157"/>
                </a:cubicBezTo>
                <a:cubicBezTo>
                  <a:pt x="16607" y="1157"/>
                  <a:pt x="16630" y="1112"/>
                  <a:pt x="16630" y="1055"/>
                </a:cubicBezTo>
                <a:lnTo>
                  <a:pt x="16630" y="835"/>
                </a:lnTo>
                <a:cubicBezTo>
                  <a:pt x="16630" y="777"/>
                  <a:pt x="16607" y="730"/>
                  <a:pt x="16578" y="730"/>
                </a:cubicBezTo>
                <a:close/>
                <a:moveTo>
                  <a:pt x="16892" y="730"/>
                </a:moveTo>
                <a:cubicBezTo>
                  <a:pt x="16863" y="730"/>
                  <a:pt x="16839" y="777"/>
                  <a:pt x="16839" y="835"/>
                </a:cubicBezTo>
                <a:lnTo>
                  <a:pt x="16839" y="1055"/>
                </a:lnTo>
                <a:cubicBezTo>
                  <a:pt x="16839" y="1112"/>
                  <a:pt x="16863" y="1157"/>
                  <a:pt x="16892" y="1157"/>
                </a:cubicBezTo>
                <a:cubicBezTo>
                  <a:pt x="16921" y="1157"/>
                  <a:pt x="16944" y="1112"/>
                  <a:pt x="16944" y="1055"/>
                </a:cubicBezTo>
                <a:lnTo>
                  <a:pt x="16944" y="835"/>
                </a:lnTo>
                <a:cubicBezTo>
                  <a:pt x="16944" y="777"/>
                  <a:pt x="16921" y="730"/>
                  <a:pt x="16892" y="730"/>
                </a:cubicBezTo>
                <a:close/>
                <a:moveTo>
                  <a:pt x="17741" y="730"/>
                </a:moveTo>
                <a:cubicBezTo>
                  <a:pt x="17712" y="730"/>
                  <a:pt x="17689" y="777"/>
                  <a:pt x="17689" y="835"/>
                </a:cubicBezTo>
                <a:lnTo>
                  <a:pt x="17689" y="1055"/>
                </a:lnTo>
                <a:cubicBezTo>
                  <a:pt x="17689" y="1112"/>
                  <a:pt x="17712" y="1157"/>
                  <a:pt x="17741" y="1157"/>
                </a:cubicBezTo>
                <a:cubicBezTo>
                  <a:pt x="17770" y="1157"/>
                  <a:pt x="17794" y="1112"/>
                  <a:pt x="17794" y="1055"/>
                </a:cubicBezTo>
                <a:lnTo>
                  <a:pt x="17794" y="835"/>
                </a:lnTo>
                <a:cubicBezTo>
                  <a:pt x="17794" y="777"/>
                  <a:pt x="17770" y="730"/>
                  <a:pt x="17741" y="730"/>
                </a:cubicBezTo>
                <a:close/>
                <a:moveTo>
                  <a:pt x="18055" y="730"/>
                </a:moveTo>
                <a:cubicBezTo>
                  <a:pt x="18026" y="730"/>
                  <a:pt x="18002" y="777"/>
                  <a:pt x="18002" y="835"/>
                </a:cubicBezTo>
                <a:lnTo>
                  <a:pt x="18002" y="1055"/>
                </a:lnTo>
                <a:cubicBezTo>
                  <a:pt x="18002" y="1112"/>
                  <a:pt x="18026" y="1157"/>
                  <a:pt x="18055" y="1157"/>
                </a:cubicBezTo>
                <a:cubicBezTo>
                  <a:pt x="18085" y="1157"/>
                  <a:pt x="18108" y="1112"/>
                  <a:pt x="18108" y="1055"/>
                </a:cubicBezTo>
                <a:lnTo>
                  <a:pt x="18108" y="835"/>
                </a:lnTo>
                <a:cubicBezTo>
                  <a:pt x="18108" y="777"/>
                  <a:pt x="18085" y="730"/>
                  <a:pt x="18055" y="730"/>
                </a:cubicBezTo>
                <a:close/>
                <a:moveTo>
                  <a:pt x="18905" y="730"/>
                </a:moveTo>
                <a:cubicBezTo>
                  <a:pt x="18876" y="730"/>
                  <a:pt x="18852" y="777"/>
                  <a:pt x="18852" y="835"/>
                </a:cubicBezTo>
                <a:lnTo>
                  <a:pt x="18852" y="1055"/>
                </a:lnTo>
                <a:cubicBezTo>
                  <a:pt x="18852" y="1112"/>
                  <a:pt x="18876" y="1157"/>
                  <a:pt x="18905" y="1157"/>
                </a:cubicBezTo>
                <a:cubicBezTo>
                  <a:pt x="18934" y="1157"/>
                  <a:pt x="18958" y="1112"/>
                  <a:pt x="18958" y="1055"/>
                </a:cubicBezTo>
                <a:lnTo>
                  <a:pt x="18958" y="835"/>
                </a:lnTo>
                <a:cubicBezTo>
                  <a:pt x="18958" y="777"/>
                  <a:pt x="18934" y="730"/>
                  <a:pt x="18905" y="730"/>
                </a:cubicBezTo>
                <a:close/>
                <a:moveTo>
                  <a:pt x="19220" y="730"/>
                </a:moveTo>
                <a:cubicBezTo>
                  <a:pt x="19191" y="730"/>
                  <a:pt x="19167" y="777"/>
                  <a:pt x="19167" y="835"/>
                </a:cubicBezTo>
                <a:lnTo>
                  <a:pt x="19167" y="1055"/>
                </a:lnTo>
                <a:cubicBezTo>
                  <a:pt x="19167" y="1112"/>
                  <a:pt x="19191" y="1157"/>
                  <a:pt x="19220" y="1157"/>
                </a:cubicBezTo>
                <a:cubicBezTo>
                  <a:pt x="19249" y="1157"/>
                  <a:pt x="19273" y="1112"/>
                  <a:pt x="19273" y="1055"/>
                </a:cubicBezTo>
                <a:lnTo>
                  <a:pt x="19273" y="835"/>
                </a:lnTo>
                <a:cubicBezTo>
                  <a:pt x="19273" y="777"/>
                  <a:pt x="19249" y="730"/>
                  <a:pt x="19220" y="730"/>
                </a:cubicBezTo>
                <a:close/>
                <a:moveTo>
                  <a:pt x="20069" y="730"/>
                </a:moveTo>
                <a:cubicBezTo>
                  <a:pt x="20040" y="730"/>
                  <a:pt x="20016" y="777"/>
                  <a:pt x="20016" y="835"/>
                </a:cubicBezTo>
                <a:lnTo>
                  <a:pt x="20016" y="1055"/>
                </a:lnTo>
                <a:cubicBezTo>
                  <a:pt x="20016" y="1112"/>
                  <a:pt x="20040" y="1157"/>
                  <a:pt x="20069" y="1157"/>
                </a:cubicBezTo>
                <a:cubicBezTo>
                  <a:pt x="20099" y="1157"/>
                  <a:pt x="20122" y="1112"/>
                  <a:pt x="20122" y="1055"/>
                </a:cubicBezTo>
                <a:lnTo>
                  <a:pt x="20122" y="835"/>
                </a:lnTo>
                <a:cubicBezTo>
                  <a:pt x="20122" y="777"/>
                  <a:pt x="20099" y="730"/>
                  <a:pt x="20069" y="730"/>
                </a:cubicBezTo>
                <a:close/>
                <a:moveTo>
                  <a:pt x="20384" y="730"/>
                </a:moveTo>
                <a:cubicBezTo>
                  <a:pt x="20355" y="730"/>
                  <a:pt x="20331" y="777"/>
                  <a:pt x="20331" y="835"/>
                </a:cubicBezTo>
                <a:lnTo>
                  <a:pt x="20331" y="1055"/>
                </a:lnTo>
                <a:cubicBezTo>
                  <a:pt x="20331" y="1112"/>
                  <a:pt x="20355" y="1157"/>
                  <a:pt x="20384" y="1157"/>
                </a:cubicBezTo>
                <a:cubicBezTo>
                  <a:pt x="20413" y="1157"/>
                  <a:pt x="20436" y="1112"/>
                  <a:pt x="20436" y="1055"/>
                </a:cubicBezTo>
                <a:lnTo>
                  <a:pt x="20436" y="835"/>
                </a:lnTo>
                <a:cubicBezTo>
                  <a:pt x="20436" y="777"/>
                  <a:pt x="20413" y="730"/>
                  <a:pt x="20384" y="730"/>
                </a:cubicBezTo>
                <a:close/>
                <a:moveTo>
                  <a:pt x="21234" y="730"/>
                </a:moveTo>
                <a:cubicBezTo>
                  <a:pt x="21204" y="730"/>
                  <a:pt x="21181" y="777"/>
                  <a:pt x="21181" y="835"/>
                </a:cubicBezTo>
                <a:lnTo>
                  <a:pt x="21181" y="1055"/>
                </a:lnTo>
                <a:cubicBezTo>
                  <a:pt x="21181" y="1112"/>
                  <a:pt x="21204" y="1157"/>
                  <a:pt x="21234" y="1157"/>
                </a:cubicBezTo>
                <a:cubicBezTo>
                  <a:pt x="21263" y="1157"/>
                  <a:pt x="21285" y="1112"/>
                  <a:pt x="21285" y="1055"/>
                </a:cubicBezTo>
                <a:lnTo>
                  <a:pt x="21285" y="835"/>
                </a:lnTo>
                <a:cubicBezTo>
                  <a:pt x="21285" y="777"/>
                  <a:pt x="21263" y="730"/>
                  <a:pt x="21234" y="730"/>
                </a:cubicBezTo>
                <a:close/>
                <a:moveTo>
                  <a:pt x="21547" y="730"/>
                </a:moveTo>
                <a:cubicBezTo>
                  <a:pt x="21518" y="730"/>
                  <a:pt x="21495" y="777"/>
                  <a:pt x="21495" y="835"/>
                </a:cubicBezTo>
                <a:lnTo>
                  <a:pt x="21495" y="1055"/>
                </a:lnTo>
                <a:cubicBezTo>
                  <a:pt x="21495" y="1112"/>
                  <a:pt x="21518" y="1157"/>
                  <a:pt x="21547" y="1157"/>
                </a:cubicBezTo>
                <a:cubicBezTo>
                  <a:pt x="21576" y="1157"/>
                  <a:pt x="21600" y="1112"/>
                  <a:pt x="21600" y="1055"/>
                </a:cubicBezTo>
                <a:lnTo>
                  <a:pt x="21600" y="835"/>
                </a:lnTo>
                <a:cubicBezTo>
                  <a:pt x="21600" y="777"/>
                  <a:pt x="21576" y="730"/>
                  <a:pt x="21547" y="730"/>
                </a:cubicBezTo>
                <a:close/>
                <a:moveTo>
                  <a:pt x="53" y="1460"/>
                </a:moveTo>
                <a:cubicBezTo>
                  <a:pt x="24" y="1460"/>
                  <a:pt x="0" y="1507"/>
                  <a:pt x="0" y="1564"/>
                </a:cubicBezTo>
                <a:lnTo>
                  <a:pt x="0" y="1785"/>
                </a:lnTo>
                <a:cubicBezTo>
                  <a:pt x="0" y="1842"/>
                  <a:pt x="24" y="1887"/>
                  <a:pt x="53" y="1887"/>
                </a:cubicBezTo>
                <a:cubicBezTo>
                  <a:pt x="82" y="1887"/>
                  <a:pt x="106" y="1842"/>
                  <a:pt x="106" y="1785"/>
                </a:cubicBezTo>
                <a:lnTo>
                  <a:pt x="106" y="1564"/>
                </a:lnTo>
                <a:cubicBezTo>
                  <a:pt x="106" y="1507"/>
                  <a:pt x="82" y="1460"/>
                  <a:pt x="53" y="1460"/>
                </a:cubicBezTo>
                <a:close/>
                <a:moveTo>
                  <a:pt x="367" y="1460"/>
                </a:moveTo>
                <a:cubicBezTo>
                  <a:pt x="338" y="1460"/>
                  <a:pt x="315" y="1507"/>
                  <a:pt x="315" y="1564"/>
                </a:cubicBezTo>
                <a:lnTo>
                  <a:pt x="315" y="1785"/>
                </a:lnTo>
                <a:cubicBezTo>
                  <a:pt x="315" y="1842"/>
                  <a:pt x="338" y="1887"/>
                  <a:pt x="367" y="1887"/>
                </a:cubicBezTo>
                <a:cubicBezTo>
                  <a:pt x="397" y="1887"/>
                  <a:pt x="420" y="1842"/>
                  <a:pt x="420" y="1785"/>
                </a:cubicBezTo>
                <a:lnTo>
                  <a:pt x="420" y="1564"/>
                </a:lnTo>
                <a:cubicBezTo>
                  <a:pt x="420" y="1507"/>
                  <a:pt x="397" y="1460"/>
                  <a:pt x="367" y="1460"/>
                </a:cubicBezTo>
                <a:close/>
                <a:moveTo>
                  <a:pt x="1217" y="1460"/>
                </a:moveTo>
                <a:cubicBezTo>
                  <a:pt x="1188" y="1460"/>
                  <a:pt x="1164" y="1507"/>
                  <a:pt x="1164" y="1564"/>
                </a:cubicBezTo>
                <a:lnTo>
                  <a:pt x="1164" y="1785"/>
                </a:lnTo>
                <a:cubicBezTo>
                  <a:pt x="1164" y="1842"/>
                  <a:pt x="1188" y="1887"/>
                  <a:pt x="1217" y="1887"/>
                </a:cubicBezTo>
                <a:cubicBezTo>
                  <a:pt x="1246" y="1887"/>
                  <a:pt x="1270" y="1842"/>
                  <a:pt x="1270" y="1785"/>
                </a:cubicBezTo>
                <a:lnTo>
                  <a:pt x="1270" y="1564"/>
                </a:lnTo>
                <a:cubicBezTo>
                  <a:pt x="1270" y="1507"/>
                  <a:pt x="1246" y="1460"/>
                  <a:pt x="1217" y="1460"/>
                </a:cubicBezTo>
                <a:close/>
                <a:moveTo>
                  <a:pt x="1532" y="1460"/>
                </a:moveTo>
                <a:cubicBezTo>
                  <a:pt x="1503" y="1460"/>
                  <a:pt x="1479" y="1507"/>
                  <a:pt x="1479" y="1564"/>
                </a:cubicBezTo>
                <a:lnTo>
                  <a:pt x="1479" y="1785"/>
                </a:lnTo>
                <a:cubicBezTo>
                  <a:pt x="1479" y="1842"/>
                  <a:pt x="1503" y="1887"/>
                  <a:pt x="1532" y="1887"/>
                </a:cubicBezTo>
                <a:cubicBezTo>
                  <a:pt x="1561" y="1887"/>
                  <a:pt x="1584" y="1842"/>
                  <a:pt x="1584" y="1785"/>
                </a:cubicBezTo>
                <a:lnTo>
                  <a:pt x="1584" y="1564"/>
                </a:lnTo>
                <a:cubicBezTo>
                  <a:pt x="1584" y="1507"/>
                  <a:pt x="1561" y="1460"/>
                  <a:pt x="1532" y="1460"/>
                </a:cubicBezTo>
                <a:close/>
                <a:moveTo>
                  <a:pt x="2380" y="1460"/>
                </a:moveTo>
                <a:cubicBezTo>
                  <a:pt x="2351" y="1460"/>
                  <a:pt x="2329" y="1507"/>
                  <a:pt x="2329" y="1564"/>
                </a:cubicBezTo>
                <a:lnTo>
                  <a:pt x="2329" y="1785"/>
                </a:lnTo>
                <a:cubicBezTo>
                  <a:pt x="2329" y="1842"/>
                  <a:pt x="2351" y="1887"/>
                  <a:pt x="2380" y="1887"/>
                </a:cubicBezTo>
                <a:cubicBezTo>
                  <a:pt x="2409" y="1887"/>
                  <a:pt x="2433" y="1842"/>
                  <a:pt x="2433" y="1785"/>
                </a:cubicBezTo>
                <a:lnTo>
                  <a:pt x="2433" y="1564"/>
                </a:lnTo>
                <a:cubicBezTo>
                  <a:pt x="2433" y="1507"/>
                  <a:pt x="2409" y="1460"/>
                  <a:pt x="2380" y="1460"/>
                </a:cubicBezTo>
                <a:close/>
                <a:moveTo>
                  <a:pt x="2695" y="1460"/>
                </a:moveTo>
                <a:cubicBezTo>
                  <a:pt x="2666" y="1460"/>
                  <a:pt x="2643" y="1507"/>
                  <a:pt x="2643" y="1564"/>
                </a:cubicBezTo>
                <a:lnTo>
                  <a:pt x="2643" y="1785"/>
                </a:lnTo>
                <a:cubicBezTo>
                  <a:pt x="2643" y="1842"/>
                  <a:pt x="2666" y="1887"/>
                  <a:pt x="2695" y="1887"/>
                </a:cubicBezTo>
                <a:cubicBezTo>
                  <a:pt x="2724" y="1887"/>
                  <a:pt x="2748" y="1842"/>
                  <a:pt x="2748" y="1785"/>
                </a:cubicBezTo>
                <a:lnTo>
                  <a:pt x="2748" y="1564"/>
                </a:lnTo>
                <a:cubicBezTo>
                  <a:pt x="2748" y="1507"/>
                  <a:pt x="2724" y="1460"/>
                  <a:pt x="2695" y="1460"/>
                </a:cubicBezTo>
                <a:close/>
                <a:moveTo>
                  <a:pt x="3545" y="1460"/>
                </a:moveTo>
                <a:cubicBezTo>
                  <a:pt x="3516" y="1460"/>
                  <a:pt x="3492" y="1507"/>
                  <a:pt x="3492" y="1564"/>
                </a:cubicBezTo>
                <a:lnTo>
                  <a:pt x="3492" y="1785"/>
                </a:lnTo>
                <a:cubicBezTo>
                  <a:pt x="3492" y="1842"/>
                  <a:pt x="3516" y="1887"/>
                  <a:pt x="3545" y="1887"/>
                </a:cubicBezTo>
                <a:cubicBezTo>
                  <a:pt x="3574" y="1887"/>
                  <a:pt x="3598" y="1842"/>
                  <a:pt x="3598" y="1785"/>
                </a:cubicBezTo>
                <a:lnTo>
                  <a:pt x="3598" y="1564"/>
                </a:lnTo>
                <a:cubicBezTo>
                  <a:pt x="3598" y="1507"/>
                  <a:pt x="3574" y="1460"/>
                  <a:pt x="3545" y="1460"/>
                </a:cubicBezTo>
                <a:close/>
                <a:moveTo>
                  <a:pt x="3859" y="1460"/>
                </a:moveTo>
                <a:cubicBezTo>
                  <a:pt x="3830" y="1460"/>
                  <a:pt x="3806" y="1507"/>
                  <a:pt x="3806" y="1564"/>
                </a:cubicBezTo>
                <a:lnTo>
                  <a:pt x="3806" y="1785"/>
                </a:lnTo>
                <a:cubicBezTo>
                  <a:pt x="3806" y="1842"/>
                  <a:pt x="3830" y="1887"/>
                  <a:pt x="3859" y="1887"/>
                </a:cubicBezTo>
                <a:cubicBezTo>
                  <a:pt x="3888" y="1887"/>
                  <a:pt x="3912" y="1842"/>
                  <a:pt x="3912" y="1785"/>
                </a:cubicBezTo>
                <a:lnTo>
                  <a:pt x="3912" y="1564"/>
                </a:lnTo>
                <a:cubicBezTo>
                  <a:pt x="3912" y="1507"/>
                  <a:pt x="3888" y="1460"/>
                  <a:pt x="3859" y="1460"/>
                </a:cubicBezTo>
                <a:close/>
                <a:moveTo>
                  <a:pt x="4709" y="1460"/>
                </a:moveTo>
                <a:cubicBezTo>
                  <a:pt x="4680" y="1460"/>
                  <a:pt x="4656" y="1507"/>
                  <a:pt x="4656" y="1564"/>
                </a:cubicBezTo>
                <a:lnTo>
                  <a:pt x="4656" y="1785"/>
                </a:lnTo>
                <a:cubicBezTo>
                  <a:pt x="4656" y="1842"/>
                  <a:pt x="4680" y="1887"/>
                  <a:pt x="4709" y="1887"/>
                </a:cubicBezTo>
                <a:cubicBezTo>
                  <a:pt x="4738" y="1887"/>
                  <a:pt x="4762" y="1842"/>
                  <a:pt x="4762" y="1785"/>
                </a:cubicBezTo>
                <a:lnTo>
                  <a:pt x="4762" y="1564"/>
                </a:lnTo>
                <a:cubicBezTo>
                  <a:pt x="4762" y="1507"/>
                  <a:pt x="4738" y="1460"/>
                  <a:pt x="4709" y="1460"/>
                </a:cubicBezTo>
                <a:close/>
                <a:moveTo>
                  <a:pt x="5023" y="1460"/>
                </a:moveTo>
                <a:cubicBezTo>
                  <a:pt x="4994" y="1460"/>
                  <a:pt x="4970" y="1507"/>
                  <a:pt x="4970" y="1564"/>
                </a:cubicBezTo>
                <a:lnTo>
                  <a:pt x="4970" y="1785"/>
                </a:lnTo>
                <a:cubicBezTo>
                  <a:pt x="4970" y="1842"/>
                  <a:pt x="4994" y="1887"/>
                  <a:pt x="5023" y="1887"/>
                </a:cubicBezTo>
                <a:cubicBezTo>
                  <a:pt x="5053" y="1887"/>
                  <a:pt x="5076" y="1842"/>
                  <a:pt x="5076" y="1785"/>
                </a:cubicBezTo>
                <a:lnTo>
                  <a:pt x="5076" y="1564"/>
                </a:lnTo>
                <a:cubicBezTo>
                  <a:pt x="5076" y="1507"/>
                  <a:pt x="5053" y="1460"/>
                  <a:pt x="5023" y="1460"/>
                </a:cubicBezTo>
                <a:close/>
                <a:moveTo>
                  <a:pt x="5873" y="1460"/>
                </a:moveTo>
                <a:cubicBezTo>
                  <a:pt x="5844" y="1460"/>
                  <a:pt x="5820" y="1507"/>
                  <a:pt x="5820" y="1564"/>
                </a:cubicBezTo>
                <a:lnTo>
                  <a:pt x="5820" y="1785"/>
                </a:lnTo>
                <a:cubicBezTo>
                  <a:pt x="5820" y="1842"/>
                  <a:pt x="5844" y="1887"/>
                  <a:pt x="5873" y="1887"/>
                </a:cubicBezTo>
                <a:cubicBezTo>
                  <a:pt x="5902" y="1887"/>
                  <a:pt x="5926" y="1842"/>
                  <a:pt x="5926" y="1785"/>
                </a:cubicBezTo>
                <a:lnTo>
                  <a:pt x="5926" y="1564"/>
                </a:lnTo>
                <a:cubicBezTo>
                  <a:pt x="5926" y="1507"/>
                  <a:pt x="5902" y="1460"/>
                  <a:pt x="5873" y="1460"/>
                </a:cubicBezTo>
                <a:close/>
                <a:moveTo>
                  <a:pt x="6188" y="1460"/>
                </a:moveTo>
                <a:cubicBezTo>
                  <a:pt x="6159" y="1460"/>
                  <a:pt x="6135" y="1507"/>
                  <a:pt x="6135" y="1564"/>
                </a:cubicBezTo>
                <a:lnTo>
                  <a:pt x="6135" y="1785"/>
                </a:lnTo>
                <a:cubicBezTo>
                  <a:pt x="6135" y="1842"/>
                  <a:pt x="6159" y="1887"/>
                  <a:pt x="6188" y="1887"/>
                </a:cubicBezTo>
                <a:cubicBezTo>
                  <a:pt x="6217" y="1887"/>
                  <a:pt x="6240" y="1842"/>
                  <a:pt x="6240" y="1785"/>
                </a:cubicBezTo>
                <a:lnTo>
                  <a:pt x="6240" y="1564"/>
                </a:lnTo>
                <a:cubicBezTo>
                  <a:pt x="6240" y="1507"/>
                  <a:pt x="6217" y="1460"/>
                  <a:pt x="6188" y="1460"/>
                </a:cubicBezTo>
                <a:close/>
                <a:moveTo>
                  <a:pt x="7036" y="1460"/>
                </a:moveTo>
                <a:cubicBezTo>
                  <a:pt x="7007" y="1460"/>
                  <a:pt x="6984" y="1507"/>
                  <a:pt x="6984" y="1564"/>
                </a:cubicBezTo>
                <a:lnTo>
                  <a:pt x="6984" y="1785"/>
                </a:lnTo>
                <a:cubicBezTo>
                  <a:pt x="6984" y="1842"/>
                  <a:pt x="7007" y="1887"/>
                  <a:pt x="7036" y="1887"/>
                </a:cubicBezTo>
                <a:cubicBezTo>
                  <a:pt x="7065" y="1887"/>
                  <a:pt x="7089" y="1842"/>
                  <a:pt x="7089" y="1785"/>
                </a:cubicBezTo>
                <a:lnTo>
                  <a:pt x="7089" y="1564"/>
                </a:lnTo>
                <a:cubicBezTo>
                  <a:pt x="7089" y="1507"/>
                  <a:pt x="7065" y="1460"/>
                  <a:pt x="7036" y="1460"/>
                </a:cubicBezTo>
                <a:close/>
                <a:moveTo>
                  <a:pt x="7351" y="1460"/>
                </a:moveTo>
                <a:cubicBezTo>
                  <a:pt x="7322" y="1460"/>
                  <a:pt x="7299" y="1507"/>
                  <a:pt x="7299" y="1564"/>
                </a:cubicBezTo>
                <a:lnTo>
                  <a:pt x="7299" y="1785"/>
                </a:lnTo>
                <a:cubicBezTo>
                  <a:pt x="7299" y="1842"/>
                  <a:pt x="7322" y="1887"/>
                  <a:pt x="7351" y="1887"/>
                </a:cubicBezTo>
                <a:cubicBezTo>
                  <a:pt x="7380" y="1887"/>
                  <a:pt x="7404" y="1842"/>
                  <a:pt x="7404" y="1785"/>
                </a:cubicBezTo>
                <a:lnTo>
                  <a:pt x="7404" y="1564"/>
                </a:lnTo>
                <a:cubicBezTo>
                  <a:pt x="7404" y="1507"/>
                  <a:pt x="7380" y="1460"/>
                  <a:pt x="7351" y="1460"/>
                </a:cubicBezTo>
                <a:close/>
                <a:moveTo>
                  <a:pt x="8201" y="1460"/>
                </a:moveTo>
                <a:cubicBezTo>
                  <a:pt x="8171" y="1460"/>
                  <a:pt x="8148" y="1507"/>
                  <a:pt x="8148" y="1564"/>
                </a:cubicBezTo>
                <a:lnTo>
                  <a:pt x="8148" y="1785"/>
                </a:lnTo>
                <a:cubicBezTo>
                  <a:pt x="8148" y="1842"/>
                  <a:pt x="8171" y="1887"/>
                  <a:pt x="8201" y="1887"/>
                </a:cubicBezTo>
                <a:cubicBezTo>
                  <a:pt x="8230" y="1887"/>
                  <a:pt x="8254" y="1842"/>
                  <a:pt x="8254" y="1785"/>
                </a:cubicBezTo>
                <a:lnTo>
                  <a:pt x="8254" y="1564"/>
                </a:lnTo>
                <a:cubicBezTo>
                  <a:pt x="8254" y="1507"/>
                  <a:pt x="8230" y="1460"/>
                  <a:pt x="8201" y="1460"/>
                </a:cubicBezTo>
                <a:close/>
                <a:moveTo>
                  <a:pt x="8515" y="1460"/>
                </a:moveTo>
                <a:cubicBezTo>
                  <a:pt x="8486" y="1460"/>
                  <a:pt x="8462" y="1507"/>
                  <a:pt x="8462" y="1564"/>
                </a:cubicBezTo>
                <a:lnTo>
                  <a:pt x="8462" y="1785"/>
                </a:lnTo>
                <a:cubicBezTo>
                  <a:pt x="8462" y="1842"/>
                  <a:pt x="8486" y="1887"/>
                  <a:pt x="8515" y="1887"/>
                </a:cubicBezTo>
                <a:cubicBezTo>
                  <a:pt x="8544" y="1887"/>
                  <a:pt x="8568" y="1842"/>
                  <a:pt x="8568" y="1785"/>
                </a:cubicBezTo>
                <a:lnTo>
                  <a:pt x="8568" y="1564"/>
                </a:lnTo>
                <a:cubicBezTo>
                  <a:pt x="8568" y="1507"/>
                  <a:pt x="8544" y="1460"/>
                  <a:pt x="8515" y="1460"/>
                </a:cubicBezTo>
                <a:close/>
                <a:moveTo>
                  <a:pt x="9365" y="1460"/>
                </a:moveTo>
                <a:cubicBezTo>
                  <a:pt x="9336" y="1460"/>
                  <a:pt x="9312" y="1507"/>
                  <a:pt x="9312" y="1564"/>
                </a:cubicBezTo>
                <a:lnTo>
                  <a:pt x="9312" y="1785"/>
                </a:lnTo>
                <a:cubicBezTo>
                  <a:pt x="9312" y="1842"/>
                  <a:pt x="9336" y="1887"/>
                  <a:pt x="9365" y="1887"/>
                </a:cubicBezTo>
                <a:cubicBezTo>
                  <a:pt x="9394" y="1887"/>
                  <a:pt x="9418" y="1842"/>
                  <a:pt x="9418" y="1785"/>
                </a:cubicBezTo>
                <a:lnTo>
                  <a:pt x="9418" y="1564"/>
                </a:lnTo>
                <a:cubicBezTo>
                  <a:pt x="9418" y="1507"/>
                  <a:pt x="9394" y="1460"/>
                  <a:pt x="9365" y="1460"/>
                </a:cubicBezTo>
                <a:close/>
                <a:moveTo>
                  <a:pt x="9679" y="1460"/>
                </a:moveTo>
                <a:cubicBezTo>
                  <a:pt x="9650" y="1460"/>
                  <a:pt x="9626" y="1507"/>
                  <a:pt x="9626" y="1564"/>
                </a:cubicBezTo>
                <a:lnTo>
                  <a:pt x="9626" y="1785"/>
                </a:lnTo>
                <a:cubicBezTo>
                  <a:pt x="9626" y="1842"/>
                  <a:pt x="9650" y="1887"/>
                  <a:pt x="9679" y="1887"/>
                </a:cubicBezTo>
                <a:cubicBezTo>
                  <a:pt x="9708" y="1887"/>
                  <a:pt x="9732" y="1842"/>
                  <a:pt x="9732" y="1785"/>
                </a:cubicBezTo>
                <a:lnTo>
                  <a:pt x="9732" y="1564"/>
                </a:lnTo>
                <a:cubicBezTo>
                  <a:pt x="9732" y="1507"/>
                  <a:pt x="9708" y="1460"/>
                  <a:pt x="9679" y="1460"/>
                </a:cubicBezTo>
                <a:close/>
                <a:moveTo>
                  <a:pt x="10529" y="1460"/>
                </a:moveTo>
                <a:cubicBezTo>
                  <a:pt x="10500" y="1460"/>
                  <a:pt x="10476" y="1507"/>
                  <a:pt x="10476" y="1564"/>
                </a:cubicBezTo>
                <a:lnTo>
                  <a:pt x="10476" y="1785"/>
                </a:lnTo>
                <a:cubicBezTo>
                  <a:pt x="10476" y="1842"/>
                  <a:pt x="10500" y="1887"/>
                  <a:pt x="10529" y="1887"/>
                </a:cubicBezTo>
                <a:cubicBezTo>
                  <a:pt x="10558" y="1887"/>
                  <a:pt x="10582" y="1842"/>
                  <a:pt x="10582" y="1785"/>
                </a:cubicBezTo>
                <a:lnTo>
                  <a:pt x="10582" y="1564"/>
                </a:lnTo>
                <a:cubicBezTo>
                  <a:pt x="10582" y="1507"/>
                  <a:pt x="10558" y="1460"/>
                  <a:pt x="10529" y="1460"/>
                </a:cubicBezTo>
                <a:close/>
                <a:moveTo>
                  <a:pt x="10844" y="1460"/>
                </a:moveTo>
                <a:cubicBezTo>
                  <a:pt x="10814" y="1460"/>
                  <a:pt x="10791" y="1507"/>
                  <a:pt x="10791" y="1564"/>
                </a:cubicBezTo>
                <a:lnTo>
                  <a:pt x="10791" y="1785"/>
                </a:lnTo>
                <a:cubicBezTo>
                  <a:pt x="10791" y="1842"/>
                  <a:pt x="10814" y="1887"/>
                  <a:pt x="10844" y="1887"/>
                </a:cubicBezTo>
                <a:cubicBezTo>
                  <a:pt x="10873" y="1887"/>
                  <a:pt x="10895" y="1842"/>
                  <a:pt x="10895" y="1785"/>
                </a:cubicBezTo>
                <a:lnTo>
                  <a:pt x="10895" y="1564"/>
                </a:lnTo>
                <a:cubicBezTo>
                  <a:pt x="10895" y="1507"/>
                  <a:pt x="10873" y="1460"/>
                  <a:pt x="10844" y="1460"/>
                </a:cubicBezTo>
                <a:close/>
                <a:moveTo>
                  <a:pt x="11692" y="1460"/>
                </a:moveTo>
                <a:cubicBezTo>
                  <a:pt x="11663" y="1460"/>
                  <a:pt x="11640" y="1507"/>
                  <a:pt x="11640" y="1564"/>
                </a:cubicBezTo>
                <a:lnTo>
                  <a:pt x="11640" y="1785"/>
                </a:lnTo>
                <a:cubicBezTo>
                  <a:pt x="11640" y="1842"/>
                  <a:pt x="11663" y="1887"/>
                  <a:pt x="11692" y="1887"/>
                </a:cubicBezTo>
                <a:cubicBezTo>
                  <a:pt x="11721" y="1887"/>
                  <a:pt x="11745" y="1842"/>
                  <a:pt x="11745" y="1785"/>
                </a:cubicBezTo>
                <a:lnTo>
                  <a:pt x="11745" y="1564"/>
                </a:lnTo>
                <a:cubicBezTo>
                  <a:pt x="11745" y="1507"/>
                  <a:pt x="11721" y="1460"/>
                  <a:pt x="11692" y="1460"/>
                </a:cubicBezTo>
                <a:close/>
                <a:moveTo>
                  <a:pt x="12007" y="1460"/>
                </a:moveTo>
                <a:cubicBezTo>
                  <a:pt x="11978" y="1460"/>
                  <a:pt x="11955" y="1507"/>
                  <a:pt x="11955" y="1564"/>
                </a:cubicBezTo>
                <a:lnTo>
                  <a:pt x="11955" y="1785"/>
                </a:lnTo>
                <a:cubicBezTo>
                  <a:pt x="11955" y="1842"/>
                  <a:pt x="11978" y="1887"/>
                  <a:pt x="12007" y="1887"/>
                </a:cubicBezTo>
                <a:cubicBezTo>
                  <a:pt x="12036" y="1887"/>
                  <a:pt x="12060" y="1842"/>
                  <a:pt x="12060" y="1785"/>
                </a:cubicBezTo>
                <a:lnTo>
                  <a:pt x="12060" y="1564"/>
                </a:lnTo>
                <a:cubicBezTo>
                  <a:pt x="12060" y="1507"/>
                  <a:pt x="12036" y="1460"/>
                  <a:pt x="12007" y="1460"/>
                </a:cubicBezTo>
                <a:close/>
                <a:moveTo>
                  <a:pt x="12856" y="1460"/>
                </a:moveTo>
                <a:cubicBezTo>
                  <a:pt x="12827" y="1460"/>
                  <a:pt x="12804" y="1507"/>
                  <a:pt x="12804" y="1564"/>
                </a:cubicBezTo>
                <a:lnTo>
                  <a:pt x="12804" y="1785"/>
                </a:lnTo>
                <a:cubicBezTo>
                  <a:pt x="12804" y="1842"/>
                  <a:pt x="12827" y="1887"/>
                  <a:pt x="12856" y="1887"/>
                </a:cubicBezTo>
                <a:cubicBezTo>
                  <a:pt x="12886" y="1887"/>
                  <a:pt x="12909" y="1842"/>
                  <a:pt x="12909" y="1785"/>
                </a:cubicBezTo>
                <a:lnTo>
                  <a:pt x="12909" y="1564"/>
                </a:lnTo>
                <a:cubicBezTo>
                  <a:pt x="12909" y="1507"/>
                  <a:pt x="12886" y="1460"/>
                  <a:pt x="12856" y="1460"/>
                </a:cubicBezTo>
                <a:close/>
                <a:moveTo>
                  <a:pt x="13171" y="1460"/>
                </a:moveTo>
                <a:cubicBezTo>
                  <a:pt x="13142" y="1460"/>
                  <a:pt x="13118" y="1507"/>
                  <a:pt x="13118" y="1564"/>
                </a:cubicBezTo>
                <a:lnTo>
                  <a:pt x="13118" y="1785"/>
                </a:lnTo>
                <a:cubicBezTo>
                  <a:pt x="13118" y="1842"/>
                  <a:pt x="13142" y="1887"/>
                  <a:pt x="13171" y="1887"/>
                </a:cubicBezTo>
                <a:cubicBezTo>
                  <a:pt x="13200" y="1887"/>
                  <a:pt x="13224" y="1842"/>
                  <a:pt x="13224" y="1785"/>
                </a:cubicBezTo>
                <a:lnTo>
                  <a:pt x="13224" y="1564"/>
                </a:lnTo>
                <a:cubicBezTo>
                  <a:pt x="13224" y="1507"/>
                  <a:pt x="13200" y="1460"/>
                  <a:pt x="13171" y="1460"/>
                </a:cubicBezTo>
                <a:close/>
                <a:moveTo>
                  <a:pt x="14021" y="1460"/>
                </a:moveTo>
                <a:cubicBezTo>
                  <a:pt x="13992" y="1460"/>
                  <a:pt x="13968" y="1507"/>
                  <a:pt x="13968" y="1564"/>
                </a:cubicBezTo>
                <a:lnTo>
                  <a:pt x="13968" y="1785"/>
                </a:lnTo>
                <a:cubicBezTo>
                  <a:pt x="13968" y="1842"/>
                  <a:pt x="13992" y="1887"/>
                  <a:pt x="14021" y="1887"/>
                </a:cubicBezTo>
                <a:cubicBezTo>
                  <a:pt x="14050" y="1887"/>
                  <a:pt x="14074" y="1842"/>
                  <a:pt x="14074" y="1785"/>
                </a:cubicBezTo>
                <a:lnTo>
                  <a:pt x="14074" y="1564"/>
                </a:lnTo>
                <a:cubicBezTo>
                  <a:pt x="14074" y="1507"/>
                  <a:pt x="14050" y="1460"/>
                  <a:pt x="14021" y="1460"/>
                </a:cubicBezTo>
                <a:close/>
                <a:moveTo>
                  <a:pt x="14335" y="1460"/>
                </a:moveTo>
                <a:cubicBezTo>
                  <a:pt x="14306" y="1460"/>
                  <a:pt x="14282" y="1507"/>
                  <a:pt x="14282" y="1564"/>
                </a:cubicBezTo>
                <a:lnTo>
                  <a:pt x="14282" y="1785"/>
                </a:lnTo>
                <a:cubicBezTo>
                  <a:pt x="14282" y="1842"/>
                  <a:pt x="14306" y="1887"/>
                  <a:pt x="14335" y="1887"/>
                </a:cubicBezTo>
                <a:cubicBezTo>
                  <a:pt x="14364" y="1887"/>
                  <a:pt x="14388" y="1842"/>
                  <a:pt x="14388" y="1785"/>
                </a:cubicBezTo>
                <a:lnTo>
                  <a:pt x="14388" y="1564"/>
                </a:lnTo>
                <a:cubicBezTo>
                  <a:pt x="14388" y="1507"/>
                  <a:pt x="14364" y="1460"/>
                  <a:pt x="14335" y="1460"/>
                </a:cubicBezTo>
                <a:close/>
                <a:moveTo>
                  <a:pt x="15185" y="1460"/>
                </a:moveTo>
                <a:cubicBezTo>
                  <a:pt x="15156" y="1460"/>
                  <a:pt x="15132" y="1507"/>
                  <a:pt x="15132" y="1564"/>
                </a:cubicBezTo>
                <a:lnTo>
                  <a:pt x="15132" y="1785"/>
                </a:lnTo>
                <a:cubicBezTo>
                  <a:pt x="15132" y="1842"/>
                  <a:pt x="15156" y="1887"/>
                  <a:pt x="15185" y="1887"/>
                </a:cubicBezTo>
                <a:cubicBezTo>
                  <a:pt x="15214" y="1887"/>
                  <a:pt x="15237" y="1842"/>
                  <a:pt x="15237" y="1785"/>
                </a:cubicBezTo>
                <a:lnTo>
                  <a:pt x="15237" y="1564"/>
                </a:lnTo>
                <a:cubicBezTo>
                  <a:pt x="15237" y="1507"/>
                  <a:pt x="15214" y="1460"/>
                  <a:pt x="15185" y="1460"/>
                </a:cubicBezTo>
                <a:close/>
                <a:moveTo>
                  <a:pt x="15500" y="1460"/>
                </a:moveTo>
                <a:cubicBezTo>
                  <a:pt x="15470" y="1460"/>
                  <a:pt x="15447" y="1507"/>
                  <a:pt x="15447" y="1564"/>
                </a:cubicBezTo>
                <a:lnTo>
                  <a:pt x="15447" y="1785"/>
                </a:lnTo>
                <a:cubicBezTo>
                  <a:pt x="15447" y="1842"/>
                  <a:pt x="15470" y="1887"/>
                  <a:pt x="15500" y="1887"/>
                </a:cubicBezTo>
                <a:cubicBezTo>
                  <a:pt x="15529" y="1887"/>
                  <a:pt x="15551" y="1842"/>
                  <a:pt x="15551" y="1785"/>
                </a:cubicBezTo>
                <a:lnTo>
                  <a:pt x="15551" y="1564"/>
                </a:lnTo>
                <a:cubicBezTo>
                  <a:pt x="15551" y="1507"/>
                  <a:pt x="15529" y="1460"/>
                  <a:pt x="15500" y="1460"/>
                </a:cubicBezTo>
                <a:close/>
                <a:moveTo>
                  <a:pt x="16349" y="1460"/>
                </a:moveTo>
                <a:cubicBezTo>
                  <a:pt x="16320" y="1460"/>
                  <a:pt x="16296" y="1507"/>
                  <a:pt x="16296" y="1564"/>
                </a:cubicBezTo>
                <a:lnTo>
                  <a:pt x="16296" y="1785"/>
                </a:lnTo>
                <a:cubicBezTo>
                  <a:pt x="16296" y="1842"/>
                  <a:pt x="16320" y="1887"/>
                  <a:pt x="16349" y="1887"/>
                </a:cubicBezTo>
                <a:cubicBezTo>
                  <a:pt x="16378" y="1887"/>
                  <a:pt x="16401" y="1842"/>
                  <a:pt x="16401" y="1785"/>
                </a:cubicBezTo>
                <a:lnTo>
                  <a:pt x="16401" y="1564"/>
                </a:lnTo>
                <a:cubicBezTo>
                  <a:pt x="16401" y="1507"/>
                  <a:pt x="16378" y="1460"/>
                  <a:pt x="16349" y="1460"/>
                </a:cubicBezTo>
                <a:close/>
                <a:moveTo>
                  <a:pt x="16663" y="1460"/>
                </a:moveTo>
                <a:cubicBezTo>
                  <a:pt x="16634" y="1460"/>
                  <a:pt x="16611" y="1507"/>
                  <a:pt x="16611" y="1564"/>
                </a:cubicBezTo>
                <a:lnTo>
                  <a:pt x="16611" y="1785"/>
                </a:lnTo>
                <a:cubicBezTo>
                  <a:pt x="16611" y="1842"/>
                  <a:pt x="16634" y="1887"/>
                  <a:pt x="16663" y="1887"/>
                </a:cubicBezTo>
                <a:cubicBezTo>
                  <a:pt x="16692" y="1887"/>
                  <a:pt x="16716" y="1842"/>
                  <a:pt x="16716" y="1785"/>
                </a:cubicBezTo>
                <a:lnTo>
                  <a:pt x="16716" y="1564"/>
                </a:lnTo>
                <a:cubicBezTo>
                  <a:pt x="16716" y="1507"/>
                  <a:pt x="16692" y="1460"/>
                  <a:pt x="16663" y="1460"/>
                </a:cubicBezTo>
                <a:close/>
                <a:moveTo>
                  <a:pt x="17512" y="1460"/>
                </a:moveTo>
                <a:cubicBezTo>
                  <a:pt x="17483" y="1460"/>
                  <a:pt x="17459" y="1507"/>
                  <a:pt x="17459" y="1564"/>
                </a:cubicBezTo>
                <a:lnTo>
                  <a:pt x="17459" y="1785"/>
                </a:lnTo>
                <a:cubicBezTo>
                  <a:pt x="17459" y="1842"/>
                  <a:pt x="17483" y="1887"/>
                  <a:pt x="17512" y="1887"/>
                </a:cubicBezTo>
                <a:cubicBezTo>
                  <a:pt x="17541" y="1887"/>
                  <a:pt x="17565" y="1842"/>
                  <a:pt x="17565" y="1785"/>
                </a:cubicBezTo>
                <a:lnTo>
                  <a:pt x="17565" y="1564"/>
                </a:lnTo>
                <a:cubicBezTo>
                  <a:pt x="17565" y="1507"/>
                  <a:pt x="17541" y="1460"/>
                  <a:pt x="17512" y="1460"/>
                </a:cubicBezTo>
                <a:close/>
                <a:moveTo>
                  <a:pt x="17827" y="1460"/>
                </a:moveTo>
                <a:cubicBezTo>
                  <a:pt x="17798" y="1460"/>
                  <a:pt x="17774" y="1507"/>
                  <a:pt x="17774" y="1564"/>
                </a:cubicBezTo>
                <a:lnTo>
                  <a:pt x="17774" y="1785"/>
                </a:lnTo>
                <a:cubicBezTo>
                  <a:pt x="17774" y="1842"/>
                  <a:pt x="17798" y="1887"/>
                  <a:pt x="17827" y="1887"/>
                </a:cubicBezTo>
                <a:cubicBezTo>
                  <a:pt x="17856" y="1887"/>
                  <a:pt x="17880" y="1842"/>
                  <a:pt x="17880" y="1785"/>
                </a:cubicBezTo>
                <a:lnTo>
                  <a:pt x="17880" y="1564"/>
                </a:lnTo>
                <a:cubicBezTo>
                  <a:pt x="17880" y="1507"/>
                  <a:pt x="17856" y="1460"/>
                  <a:pt x="17827" y="1460"/>
                </a:cubicBezTo>
                <a:close/>
                <a:moveTo>
                  <a:pt x="18677" y="1460"/>
                </a:moveTo>
                <a:cubicBezTo>
                  <a:pt x="18648" y="1460"/>
                  <a:pt x="18624" y="1507"/>
                  <a:pt x="18624" y="1564"/>
                </a:cubicBezTo>
                <a:lnTo>
                  <a:pt x="18624" y="1785"/>
                </a:lnTo>
                <a:cubicBezTo>
                  <a:pt x="18624" y="1842"/>
                  <a:pt x="18648" y="1887"/>
                  <a:pt x="18677" y="1887"/>
                </a:cubicBezTo>
                <a:cubicBezTo>
                  <a:pt x="18706" y="1887"/>
                  <a:pt x="18730" y="1842"/>
                  <a:pt x="18730" y="1785"/>
                </a:cubicBezTo>
                <a:lnTo>
                  <a:pt x="18730" y="1564"/>
                </a:lnTo>
                <a:cubicBezTo>
                  <a:pt x="18730" y="1507"/>
                  <a:pt x="18706" y="1460"/>
                  <a:pt x="18677" y="1460"/>
                </a:cubicBezTo>
                <a:close/>
                <a:moveTo>
                  <a:pt x="18991" y="1460"/>
                </a:moveTo>
                <a:cubicBezTo>
                  <a:pt x="18962" y="1460"/>
                  <a:pt x="18938" y="1507"/>
                  <a:pt x="18938" y="1564"/>
                </a:cubicBezTo>
                <a:lnTo>
                  <a:pt x="18938" y="1785"/>
                </a:lnTo>
                <a:cubicBezTo>
                  <a:pt x="18938" y="1842"/>
                  <a:pt x="18962" y="1887"/>
                  <a:pt x="18991" y="1887"/>
                </a:cubicBezTo>
                <a:cubicBezTo>
                  <a:pt x="19020" y="1887"/>
                  <a:pt x="19044" y="1842"/>
                  <a:pt x="19044" y="1785"/>
                </a:cubicBezTo>
                <a:lnTo>
                  <a:pt x="19044" y="1564"/>
                </a:lnTo>
                <a:cubicBezTo>
                  <a:pt x="19044" y="1507"/>
                  <a:pt x="19020" y="1460"/>
                  <a:pt x="18991" y="1460"/>
                </a:cubicBezTo>
                <a:close/>
                <a:moveTo>
                  <a:pt x="19841" y="1460"/>
                </a:moveTo>
                <a:cubicBezTo>
                  <a:pt x="19812" y="1460"/>
                  <a:pt x="19788" y="1507"/>
                  <a:pt x="19788" y="1564"/>
                </a:cubicBezTo>
                <a:lnTo>
                  <a:pt x="19788" y="1785"/>
                </a:lnTo>
                <a:cubicBezTo>
                  <a:pt x="19788" y="1842"/>
                  <a:pt x="19812" y="1887"/>
                  <a:pt x="19841" y="1887"/>
                </a:cubicBezTo>
                <a:cubicBezTo>
                  <a:pt x="19870" y="1887"/>
                  <a:pt x="19894" y="1842"/>
                  <a:pt x="19894" y="1785"/>
                </a:cubicBezTo>
                <a:lnTo>
                  <a:pt x="19894" y="1564"/>
                </a:lnTo>
                <a:cubicBezTo>
                  <a:pt x="19894" y="1507"/>
                  <a:pt x="19870" y="1460"/>
                  <a:pt x="19841" y="1460"/>
                </a:cubicBezTo>
                <a:close/>
                <a:moveTo>
                  <a:pt x="20155" y="1460"/>
                </a:moveTo>
                <a:cubicBezTo>
                  <a:pt x="20126" y="1460"/>
                  <a:pt x="20102" y="1507"/>
                  <a:pt x="20102" y="1564"/>
                </a:cubicBezTo>
                <a:lnTo>
                  <a:pt x="20102" y="1785"/>
                </a:lnTo>
                <a:cubicBezTo>
                  <a:pt x="20102" y="1842"/>
                  <a:pt x="20126" y="1887"/>
                  <a:pt x="20155" y="1887"/>
                </a:cubicBezTo>
                <a:cubicBezTo>
                  <a:pt x="20184" y="1887"/>
                  <a:pt x="20207" y="1842"/>
                  <a:pt x="20207" y="1785"/>
                </a:cubicBezTo>
                <a:lnTo>
                  <a:pt x="20207" y="1564"/>
                </a:lnTo>
                <a:cubicBezTo>
                  <a:pt x="20207" y="1507"/>
                  <a:pt x="20184" y="1460"/>
                  <a:pt x="20155" y="1460"/>
                </a:cubicBezTo>
                <a:close/>
                <a:moveTo>
                  <a:pt x="21004" y="1460"/>
                </a:moveTo>
                <a:cubicBezTo>
                  <a:pt x="20975" y="1460"/>
                  <a:pt x="20952" y="1507"/>
                  <a:pt x="20952" y="1564"/>
                </a:cubicBezTo>
                <a:lnTo>
                  <a:pt x="20952" y="1785"/>
                </a:lnTo>
                <a:cubicBezTo>
                  <a:pt x="20952" y="1842"/>
                  <a:pt x="20975" y="1887"/>
                  <a:pt x="21004" y="1887"/>
                </a:cubicBezTo>
                <a:cubicBezTo>
                  <a:pt x="21033" y="1887"/>
                  <a:pt x="21057" y="1842"/>
                  <a:pt x="21057" y="1785"/>
                </a:cubicBezTo>
                <a:lnTo>
                  <a:pt x="21057" y="1564"/>
                </a:lnTo>
                <a:cubicBezTo>
                  <a:pt x="21057" y="1507"/>
                  <a:pt x="21033" y="1460"/>
                  <a:pt x="21004" y="1460"/>
                </a:cubicBezTo>
                <a:close/>
                <a:moveTo>
                  <a:pt x="21319" y="1460"/>
                </a:moveTo>
                <a:cubicBezTo>
                  <a:pt x="21289" y="1460"/>
                  <a:pt x="21267" y="1507"/>
                  <a:pt x="21267" y="1564"/>
                </a:cubicBezTo>
                <a:lnTo>
                  <a:pt x="21267" y="1785"/>
                </a:lnTo>
                <a:cubicBezTo>
                  <a:pt x="21267" y="1842"/>
                  <a:pt x="21289" y="1887"/>
                  <a:pt x="21319" y="1887"/>
                </a:cubicBezTo>
                <a:cubicBezTo>
                  <a:pt x="21348" y="1887"/>
                  <a:pt x="21372" y="1842"/>
                  <a:pt x="21372" y="1785"/>
                </a:cubicBezTo>
                <a:lnTo>
                  <a:pt x="21372" y="1564"/>
                </a:lnTo>
                <a:cubicBezTo>
                  <a:pt x="21372" y="1507"/>
                  <a:pt x="21348" y="1460"/>
                  <a:pt x="21319" y="1460"/>
                </a:cubicBezTo>
                <a:close/>
                <a:moveTo>
                  <a:pt x="281" y="2190"/>
                </a:moveTo>
                <a:cubicBezTo>
                  <a:pt x="252" y="2190"/>
                  <a:pt x="228" y="2237"/>
                  <a:pt x="228" y="2294"/>
                </a:cubicBezTo>
                <a:lnTo>
                  <a:pt x="228" y="2515"/>
                </a:lnTo>
                <a:cubicBezTo>
                  <a:pt x="228" y="2572"/>
                  <a:pt x="252" y="2617"/>
                  <a:pt x="281" y="2617"/>
                </a:cubicBezTo>
                <a:cubicBezTo>
                  <a:pt x="311" y="2617"/>
                  <a:pt x="334" y="2572"/>
                  <a:pt x="334" y="2515"/>
                </a:cubicBezTo>
                <a:lnTo>
                  <a:pt x="334" y="2294"/>
                </a:lnTo>
                <a:cubicBezTo>
                  <a:pt x="334" y="2237"/>
                  <a:pt x="311" y="2190"/>
                  <a:pt x="281" y="2190"/>
                </a:cubicBezTo>
                <a:close/>
                <a:moveTo>
                  <a:pt x="596" y="2190"/>
                </a:moveTo>
                <a:cubicBezTo>
                  <a:pt x="567" y="2190"/>
                  <a:pt x="543" y="2237"/>
                  <a:pt x="543" y="2294"/>
                </a:cubicBezTo>
                <a:lnTo>
                  <a:pt x="543" y="2515"/>
                </a:lnTo>
                <a:cubicBezTo>
                  <a:pt x="543" y="2572"/>
                  <a:pt x="567" y="2617"/>
                  <a:pt x="596" y="2617"/>
                </a:cubicBezTo>
                <a:cubicBezTo>
                  <a:pt x="625" y="2617"/>
                  <a:pt x="649" y="2572"/>
                  <a:pt x="649" y="2515"/>
                </a:cubicBezTo>
                <a:lnTo>
                  <a:pt x="649" y="2294"/>
                </a:lnTo>
                <a:cubicBezTo>
                  <a:pt x="649" y="2237"/>
                  <a:pt x="625" y="2190"/>
                  <a:pt x="596" y="2190"/>
                </a:cubicBezTo>
                <a:close/>
                <a:moveTo>
                  <a:pt x="1446" y="2190"/>
                </a:moveTo>
                <a:cubicBezTo>
                  <a:pt x="1417" y="2190"/>
                  <a:pt x="1393" y="2237"/>
                  <a:pt x="1393" y="2294"/>
                </a:cubicBezTo>
                <a:lnTo>
                  <a:pt x="1393" y="2515"/>
                </a:lnTo>
                <a:cubicBezTo>
                  <a:pt x="1393" y="2572"/>
                  <a:pt x="1417" y="2617"/>
                  <a:pt x="1446" y="2617"/>
                </a:cubicBezTo>
                <a:cubicBezTo>
                  <a:pt x="1475" y="2617"/>
                  <a:pt x="1499" y="2572"/>
                  <a:pt x="1499" y="2515"/>
                </a:cubicBezTo>
                <a:lnTo>
                  <a:pt x="1499" y="2294"/>
                </a:lnTo>
                <a:cubicBezTo>
                  <a:pt x="1499" y="2237"/>
                  <a:pt x="1475" y="2190"/>
                  <a:pt x="1446" y="2190"/>
                </a:cubicBezTo>
                <a:close/>
                <a:moveTo>
                  <a:pt x="1760" y="2190"/>
                </a:moveTo>
                <a:cubicBezTo>
                  <a:pt x="1731" y="2190"/>
                  <a:pt x="1707" y="2237"/>
                  <a:pt x="1707" y="2294"/>
                </a:cubicBezTo>
                <a:lnTo>
                  <a:pt x="1707" y="2515"/>
                </a:lnTo>
                <a:cubicBezTo>
                  <a:pt x="1707" y="2572"/>
                  <a:pt x="1731" y="2617"/>
                  <a:pt x="1760" y="2617"/>
                </a:cubicBezTo>
                <a:cubicBezTo>
                  <a:pt x="1789" y="2617"/>
                  <a:pt x="1813" y="2572"/>
                  <a:pt x="1813" y="2515"/>
                </a:cubicBezTo>
                <a:lnTo>
                  <a:pt x="1813" y="2294"/>
                </a:lnTo>
                <a:cubicBezTo>
                  <a:pt x="1813" y="2237"/>
                  <a:pt x="1789" y="2190"/>
                  <a:pt x="1760" y="2190"/>
                </a:cubicBezTo>
                <a:close/>
                <a:moveTo>
                  <a:pt x="2610" y="2190"/>
                </a:moveTo>
                <a:cubicBezTo>
                  <a:pt x="2581" y="2190"/>
                  <a:pt x="2557" y="2237"/>
                  <a:pt x="2557" y="2294"/>
                </a:cubicBezTo>
                <a:lnTo>
                  <a:pt x="2557" y="2515"/>
                </a:lnTo>
                <a:cubicBezTo>
                  <a:pt x="2557" y="2572"/>
                  <a:pt x="2581" y="2617"/>
                  <a:pt x="2610" y="2617"/>
                </a:cubicBezTo>
                <a:cubicBezTo>
                  <a:pt x="2639" y="2617"/>
                  <a:pt x="2662" y="2572"/>
                  <a:pt x="2662" y="2515"/>
                </a:cubicBezTo>
                <a:lnTo>
                  <a:pt x="2662" y="2294"/>
                </a:lnTo>
                <a:cubicBezTo>
                  <a:pt x="2662" y="2237"/>
                  <a:pt x="2639" y="2190"/>
                  <a:pt x="2610" y="2190"/>
                </a:cubicBezTo>
                <a:close/>
                <a:moveTo>
                  <a:pt x="2924" y="2190"/>
                </a:moveTo>
                <a:cubicBezTo>
                  <a:pt x="2895" y="2190"/>
                  <a:pt x="2871" y="2237"/>
                  <a:pt x="2871" y="2294"/>
                </a:cubicBezTo>
                <a:lnTo>
                  <a:pt x="2871" y="2515"/>
                </a:lnTo>
                <a:cubicBezTo>
                  <a:pt x="2871" y="2572"/>
                  <a:pt x="2895" y="2617"/>
                  <a:pt x="2924" y="2617"/>
                </a:cubicBezTo>
                <a:cubicBezTo>
                  <a:pt x="2954" y="2617"/>
                  <a:pt x="2976" y="2572"/>
                  <a:pt x="2976" y="2515"/>
                </a:cubicBezTo>
                <a:lnTo>
                  <a:pt x="2976" y="2294"/>
                </a:lnTo>
                <a:cubicBezTo>
                  <a:pt x="2976" y="2237"/>
                  <a:pt x="2954" y="2190"/>
                  <a:pt x="2924" y="2190"/>
                </a:cubicBezTo>
                <a:close/>
                <a:moveTo>
                  <a:pt x="3773" y="2190"/>
                </a:moveTo>
                <a:cubicBezTo>
                  <a:pt x="3744" y="2190"/>
                  <a:pt x="3721" y="2237"/>
                  <a:pt x="3721" y="2294"/>
                </a:cubicBezTo>
                <a:lnTo>
                  <a:pt x="3721" y="2515"/>
                </a:lnTo>
                <a:cubicBezTo>
                  <a:pt x="3721" y="2572"/>
                  <a:pt x="3744" y="2617"/>
                  <a:pt x="3773" y="2617"/>
                </a:cubicBezTo>
                <a:cubicBezTo>
                  <a:pt x="3802" y="2617"/>
                  <a:pt x="3826" y="2572"/>
                  <a:pt x="3826" y="2515"/>
                </a:cubicBezTo>
                <a:lnTo>
                  <a:pt x="3826" y="2294"/>
                </a:lnTo>
                <a:cubicBezTo>
                  <a:pt x="3826" y="2237"/>
                  <a:pt x="3802" y="2190"/>
                  <a:pt x="3773" y="2190"/>
                </a:cubicBezTo>
                <a:close/>
                <a:moveTo>
                  <a:pt x="4088" y="2190"/>
                </a:moveTo>
                <a:cubicBezTo>
                  <a:pt x="4058" y="2190"/>
                  <a:pt x="4035" y="2237"/>
                  <a:pt x="4035" y="2294"/>
                </a:cubicBezTo>
                <a:lnTo>
                  <a:pt x="4035" y="2515"/>
                </a:lnTo>
                <a:cubicBezTo>
                  <a:pt x="4035" y="2572"/>
                  <a:pt x="4058" y="2617"/>
                  <a:pt x="4088" y="2617"/>
                </a:cubicBezTo>
                <a:cubicBezTo>
                  <a:pt x="4117" y="2617"/>
                  <a:pt x="4141" y="2572"/>
                  <a:pt x="4141" y="2515"/>
                </a:cubicBezTo>
                <a:lnTo>
                  <a:pt x="4141" y="2294"/>
                </a:lnTo>
                <a:cubicBezTo>
                  <a:pt x="4141" y="2237"/>
                  <a:pt x="4117" y="2190"/>
                  <a:pt x="4088" y="2190"/>
                </a:cubicBezTo>
                <a:close/>
                <a:moveTo>
                  <a:pt x="4937" y="2190"/>
                </a:moveTo>
                <a:cubicBezTo>
                  <a:pt x="4908" y="2190"/>
                  <a:pt x="4884" y="2237"/>
                  <a:pt x="4884" y="2294"/>
                </a:cubicBezTo>
                <a:lnTo>
                  <a:pt x="4884" y="2515"/>
                </a:lnTo>
                <a:cubicBezTo>
                  <a:pt x="4884" y="2572"/>
                  <a:pt x="4908" y="2617"/>
                  <a:pt x="4937" y="2617"/>
                </a:cubicBezTo>
                <a:cubicBezTo>
                  <a:pt x="4966" y="2617"/>
                  <a:pt x="4990" y="2572"/>
                  <a:pt x="4990" y="2515"/>
                </a:cubicBezTo>
                <a:lnTo>
                  <a:pt x="4990" y="2294"/>
                </a:lnTo>
                <a:cubicBezTo>
                  <a:pt x="4990" y="2237"/>
                  <a:pt x="4966" y="2190"/>
                  <a:pt x="4937" y="2190"/>
                </a:cubicBezTo>
                <a:close/>
                <a:moveTo>
                  <a:pt x="5252" y="2190"/>
                </a:moveTo>
                <a:cubicBezTo>
                  <a:pt x="5223" y="2190"/>
                  <a:pt x="5199" y="2237"/>
                  <a:pt x="5199" y="2294"/>
                </a:cubicBezTo>
                <a:lnTo>
                  <a:pt x="5199" y="2515"/>
                </a:lnTo>
                <a:cubicBezTo>
                  <a:pt x="5199" y="2572"/>
                  <a:pt x="5223" y="2617"/>
                  <a:pt x="5252" y="2617"/>
                </a:cubicBezTo>
                <a:cubicBezTo>
                  <a:pt x="5281" y="2617"/>
                  <a:pt x="5305" y="2572"/>
                  <a:pt x="5305" y="2515"/>
                </a:cubicBezTo>
                <a:lnTo>
                  <a:pt x="5305" y="2294"/>
                </a:lnTo>
                <a:cubicBezTo>
                  <a:pt x="5305" y="2237"/>
                  <a:pt x="5281" y="2190"/>
                  <a:pt x="5252" y="2190"/>
                </a:cubicBezTo>
                <a:close/>
                <a:moveTo>
                  <a:pt x="6102" y="2190"/>
                </a:moveTo>
                <a:cubicBezTo>
                  <a:pt x="6072" y="2190"/>
                  <a:pt x="6049" y="2237"/>
                  <a:pt x="6049" y="2294"/>
                </a:cubicBezTo>
                <a:lnTo>
                  <a:pt x="6049" y="2515"/>
                </a:lnTo>
                <a:cubicBezTo>
                  <a:pt x="6049" y="2572"/>
                  <a:pt x="6072" y="2617"/>
                  <a:pt x="6102" y="2617"/>
                </a:cubicBezTo>
                <a:cubicBezTo>
                  <a:pt x="6131" y="2617"/>
                  <a:pt x="6155" y="2572"/>
                  <a:pt x="6155" y="2515"/>
                </a:cubicBezTo>
                <a:lnTo>
                  <a:pt x="6155" y="2294"/>
                </a:lnTo>
                <a:cubicBezTo>
                  <a:pt x="6155" y="2237"/>
                  <a:pt x="6131" y="2190"/>
                  <a:pt x="6102" y="2190"/>
                </a:cubicBezTo>
                <a:close/>
                <a:moveTo>
                  <a:pt x="6416" y="2190"/>
                </a:moveTo>
                <a:cubicBezTo>
                  <a:pt x="6387" y="2190"/>
                  <a:pt x="6363" y="2237"/>
                  <a:pt x="6363" y="2294"/>
                </a:cubicBezTo>
                <a:lnTo>
                  <a:pt x="6363" y="2515"/>
                </a:lnTo>
                <a:cubicBezTo>
                  <a:pt x="6363" y="2572"/>
                  <a:pt x="6387" y="2617"/>
                  <a:pt x="6416" y="2617"/>
                </a:cubicBezTo>
                <a:cubicBezTo>
                  <a:pt x="6445" y="2617"/>
                  <a:pt x="6469" y="2572"/>
                  <a:pt x="6469" y="2515"/>
                </a:cubicBezTo>
                <a:lnTo>
                  <a:pt x="6469" y="2294"/>
                </a:lnTo>
                <a:cubicBezTo>
                  <a:pt x="6469" y="2237"/>
                  <a:pt x="6445" y="2190"/>
                  <a:pt x="6416" y="2190"/>
                </a:cubicBezTo>
                <a:close/>
                <a:moveTo>
                  <a:pt x="7266" y="2190"/>
                </a:moveTo>
                <a:cubicBezTo>
                  <a:pt x="7237" y="2190"/>
                  <a:pt x="7213" y="2237"/>
                  <a:pt x="7213" y="2294"/>
                </a:cubicBezTo>
                <a:lnTo>
                  <a:pt x="7213" y="2515"/>
                </a:lnTo>
                <a:cubicBezTo>
                  <a:pt x="7213" y="2572"/>
                  <a:pt x="7237" y="2617"/>
                  <a:pt x="7266" y="2617"/>
                </a:cubicBezTo>
                <a:cubicBezTo>
                  <a:pt x="7295" y="2617"/>
                  <a:pt x="7318" y="2572"/>
                  <a:pt x="7318" y="2515"/>
                </a:cubicBezTo>
                <a:lnTo>
                  <a:pt x="7318" y="2294"/>
                </a:lnTo>
                <a:cubicBezTo>
                  <a:pt x="7318" y="2237"/>
                  <a:pt x="7295" y="2190"/>
                  <a:pt x="7266" y="2190"/>
                </a:cubicBezTo>
                <a:close/>
                <a:moveTo>
                  <a:pt x="7580" y="2190"/>
                </a:moveTo>
                <a:cubicBezTo>
                  <a:pt x="7551" y="2190"/>
                  <a:pt x="7527" y="2237"/>
                  <a:pt x="7527" y="2294"/>
                </a:cubicBezTo>
                <a:lnTo>
                  <a:pt x="7527" y="2515"/>
                </a:lnTo>
                <a:cubicBezTo>
                  <a:pt x="7527" y="2572"/>
                  <a:pt x="7551" y="2617"/>
                  <a:pt x="7580" y="2617"/>
                </a:cubicBezTo>
                <a:cubicBezTo>
                  <a:pt x="7609" y="2617"/>
                  <a:pt x="7632" y="2572"/>
                  <a:pt x="7632" y="2515"/>
                </a:cubicBezTo>
                <a:lnTo>
                  <a:pt x="7632" y="2294"/>
                </a:lnTo>
                <a:cubicBezTo>
                  <a:pt x="7632" y="2237"/>
                  <a:pt x="7609" y="2190"/>
                  <a:pt x="7580" y="2190"/>
                </a:cubicBezTo>
                <a:close/>
                <a:moveTo>
                  <a:pt x="8429" y="2190"/>
                </a:moveTo>
                <a:cubicBezTo>
                  <a:pt x="8400" y="2190"/>
                  <a:pt x="8377" y="2237"/>
                  <a:pt x="8377" y="2294"/>
                </a:cubicBezTo>
                <a:lnTo>
                  <a:pt x="8377" y="2515"/>
                </a:lnTo>
                <a:cubicBezTo>
                  <a:pt x="8377" y="2572"/>
                  <a:pt x="8400" y="2617"/>
                  <a:pt x="8429" y="2617"/>
                </a:cubicBezTo>
                <a:cubicBezTo>
                  <a:pt x="8458" y="2617"/>
                  <a:pt x="8482" y="2572"/>
                  <a:pt x="8482" y="2515"/>
                </a:cubicBezTo>
                <a:lnTo>
                  <a:pt x="8482" y="2294"/>
                </a:lnTo>
                <a:cubicBezTo>
                  <a:pt x="8482" y="2237"/>
                  <a:pt x="8458" y="2190"/>
                  <a:pt x="8429" y="2190"/>
                </a:cubicBezTo>
                <a:close/>
                <a:moveTo>
                  <a:pt x="8744" y="2190"/>
                </a:moveTo>
                <a:cubicBezTo>
                  <a:pt x="8714" y="2190"/>
                  <a:pt x="8691" y="2237"/>
                  <a:pt x="8691" y="2294"/>
                </a:cubicBezTo>
                <a:lnTo>
                  <a:pt x="8691" y="2515"/>
                </a:lnTo>
                <a:cubicBezTo>
                  <a:pt x="8691" y="2572"/>
                  <a:pt x="8714" y="2617"/>
                  <a:pt x="8744" y="2617"/>
                </a:cubicBezTo>
                <a:cubicBezTo>
                  <a:pt x="8773" y="2617"/>
                  <a:pt x="8796" y="2572"/>
                  <a:pt x="8796" y="2515"/>
                </a:cubicBezTo>
                <a:lnTo>
                  <a:pt x="8796" y="2294"/>
                </a:lnTo>
                <a:cubicBezTo>
                  <a:pt x="8796" y="2237"/>
                  <a:pt x="8773" y="2190"/>
                  <a:pt x="8744" y="2190"/>
                </a:cubicBezTo>
                <a:close/>
                <a:moveTo>
                  <a:pt x="9593" y="2190"/>
                </a:moveTo>
                <a:cubicBezTo>
                  <a:pt x="9564" y="2190"/>
                  <a:pt x="9540" y="2237"/>
                  <a:pt x="9540" y="2294"/>
                </a:cubicBezTo>
                <a:lnTo>
                  <a:pt x="9540" y="2515"/>
                </a:lnTo>
                <a:cubicBezTo>
                  <a:pt x="9540" y="2572"/>
                  <a:pt x="9564" y="2617"/>
                  <a:pt x="9593" y="2617"/>
                </a:cubicBezTo>
                <a:cubicBezTo>
                  <a:pt x="9622" y="2617"/>
                  <a:pt x="9646" y="2572"/>
                  <a:pt x="9646" y="2515"/>
                </a:cubicBezTo>
                <a:lnTo>
                  <a:pt x="9646" y="2294"/>
                </a:lnTo>
                <a:cubicBezTo>
                  <a:pt x="9646" y="2237"/>
                  <a:pt x="9622" y="2190"/>
                  <a:pt x="9593" y="2190"/>
                </a:cubicBezTo>
                <a:close/>
                <a:moveTo>
                  <a:pt x="9908" y="2190"/>
                </a:moveTo>
                <a:cubicBezTo>
                  <a:pt x="9879" y="2190"/>
                  <a:pt x="9855" y="2237"/>
                  <a:pt x="9855" y="2294"/>
                </a:cubicBezTo>
                <a:lnTo>
                  <a:pt x="9855" y="2515"/>
                </a:lnTo>
                <a:cubicBezTo>
                  <a:pt x="9855" y="2572"/>
                  <a:pt x="9879" y="2617"/>
                  <a:pt x="9908" y="2617"/>
                </a:cubicBezTo>
                <a:cubicBezTo>
                  <a:pt x="9937" y="2617"/>
                  <a:pt x="9961" y="2572"/>
                  <a:pt x="9961" y="2515"/>
                </a:cubicBezTo>
                <a:lnTo>
                  <a:pt x="9961" y="2294"/>
                </a:lnTo>
                <a:cubicBezTo>
                  <a:pt x="9961" y="2237"/>
                  <a:pt x="9937" y="2190"/>
                  <a:pt x="9908" y="2190"/>
                </a:cubicBezTo>
                <a:close/>
                <a:moveTo>
                  <a:pt x="10758" y="2190"/>
                </a:moveTo>
                <a:cubicBezTo>
                  <a:pt x="10728" y="2190"/>
                  <a:pt x="10705" y="2237"/>
                  <a:pt x="10705" y="2294"/>
                </a:cubicBezTo>
                <a:lnTo>
                  <a:pt x="10705" y="2515"/>
                </a:lnTo>
                <a:cubicBezTo>
                  <a:pt x="10705" y="2572"/>
                  <a:pt x="10728" y="2617"/>
                  <a:pt x="10758" y="2617"/>
                </a:cubicBezTo>
                <a:cubicBezTo>
                  <a:pt x="10787" y="2617"/>
                  <a:pt x="10810" y="2572"/>
                  <a:pt x="10810" y="2515"/>
                </a:cubicBezTo>
                <a:lnTo>
                  <a:pt x="10810" y="2294"/>
                </a:lnTo>
                <a:cubicBezTo>
                  <a:pt x="10810" y="2237"/>
                  <a:pt x="10787" y="2190"/>
                  <a:pt x="10758" y="2190"/>
                </a:cubicBezTo>
                <a:close/>
                <a:moveTo>
                  <a:pt x="11072" y="2190"/>
                </a:moveTo>
                <a:cubicBezTo>
                  <a:pt x="11043" y="2190"/>
                  <a:pt x="11019" y="2237"/>
                  <a:pt x="11019" y="2294"/>
                </a:cubicBezTo>
                <a:lnTo>
                  <a:pt x="11019" y="2515"/>
                </a:lnTo>
                <a:cubicBezTo>
                  <a:pt x="11019" y="2572"/>
                  <a:pt x="11043" y="2617"/>
                  <a:pt x="11072" y="2617"/>
                </a:cubicBezTo>
                <a:cubicBezTo>
                  <a:pt x="11101" y="2617"/>
                  <a:pt x="11125" y="2572"/>
                  <a:pt x="11125" y="2515"/>
                </a:cubicBezTo>
                <a:lnTo>
                  <a:pt x="11125" y="2294"/>
                </a:lnTo>
                <a:cubicBezTo>
                  <a:pt x="11125" y="2237"/>
                  <a:pt x="11101" y="2190"/>
                  <a:pt x="11072" y="2190"/>
                </a:cubicBezTo>
                <a:close/>
                <a:moveTo>
                  <a:pt x="11922" y="2190"/>
                </a:moveTo>
                <a:cubicBezTo>
                  <a:pt x="11893" y="2190"/>
                  <a:pt x="11869" y="2237"/>
                  <a:pt x="11869" y="2294"/>
                </a:cubicBezTo>
                <a:lnTo>
                  <a:pt x="11869" y="2515"/>
                </a:lnTo>
                <a:cubicBezTo>
                  <a:pt x="11869" y="2572"/>
                  <a:pt x="11893" y="2617"/>
                  <a:pt x="11922" y="2617"/>
                </a:cubicBezTo>
                <a:cubicBezTo>
                  <a:pt x="11951" y="2617"/>
                  <a:pt x="11974" y="2572"/>
                  <a:pt x="11974" y="2515"/>
                </a:cubicBezTo>
                <a:lnTo>
                  <a:pt x="11974" y="2294"/>
                </a:lnTo>
                <a:cubicBezTo>
                  <a:pt x="11974" y="2237"/>
                  <a:pt x="11951" y="2190"/>
                  <a:pt x="11922" y="2190"/>
                </a:cubicBezTo>
                <a:close/>
                <a:moveTo>
                  <a:pt x="12236" y="2190"/>
                </a:moveTo>
                <a:cubicBezTo>
                  <a:pt x="12207" y="2190"/>
                  <a:pt x="12183" y="2237"/>
                  <a:pt x="12183" y="2294"/>
                </a:cubicBezTo>
                <a:lnTo>
                  <a:pt x="12183" y="2515"/>
                </a:lnTo>
                <a:cubicBezTo>
                  <a:pt x="12183" y="2572"/>
                  <a:pt x="12207" y="2617"/>
                  <a:pt x="12236" y="2617"/>
                </a:cubicBezTo>
                <a:cubicBezTo>
                  <a:pt x="12265" y="2617"/>
                  <a:pt x="12288" y="2572"/>
                  <a:pt x="12288" y="2515"/>
                </a:cubicBezTo>
                <a:lnTo>
                  <a:pt x="12288" y="2294"/>
                </a:lnTo>
                <a:cubicBezTo>
                  <a:pt x="12288" y="2237"/>
                  <a:pt x="12265" y="2190"/>
                  <a:pt x="12236" y="2190"/>
                </a:cubicBezTo>
                <a:close/>
                <a:moveTo>
                  <a:pt x="13085" y="2190"/>
                </a:moveTo>
                <a:cubicBezTo>
                  <a:pt x="13056" y="2190"/>
                  <a:pt x="13032" y="2237"/>
                  <a:pt x="13032" y="2294"/>
                </a:cubicBezTo>
                <a:lnTo>
                  <a:pt x="13032" y="2515"/>
                </a:lnTo>
                <a:cubicBezTo>
                  <a:pt x="13032" y="2572"/>
                  <a:pt x="13056" y="2617"/>
                  <a:pt x="13085" y="2617"/>
                </a:cubicBezTo>
                <a:cubicBezTo>
                  <a:pt x="13114" y="2617"/>
                  <a:pt x="13138" y="2572"/>
                  <a:pt x="13138" y="2515"/>
                </a:cubicBezTo>
                <a:lnTo>
                  <a:pt x="13138" y="2294"/>
                </a:lnTo>
                <a:cubicBezTo>
                  <a:pt x="13138" y="2237"/>
                  <a:pt x="13114" y="2190"/>
                  <a:pt x="13085" y="2190"/>
                </a:cubicBezTo>
                <a:close/>
                <a:moveTo>
                  <a:pt x="13399" y="2190"/>
                </a:moveTo>
                <a:cubicBezTo>
                  <a:pt x="13370" y="2190"/>
                  <a:pt x="13348" y="2237"/>
                  <a:pt x="13348" y="2294"/>
                </a:cubicBezTo>
                <a:lnTo>
                  <a:pt x="13348" y="2515"/>
                </a:lnTo>
                <a:cubicBezTo>
                  <a:pt x="13348" y="2572"/>
                  <a:pt x="13370" y="2617"/>
                  <a:pt x="13399" y="2617"/>
                </a:cubicBezTo>
                <a:cubicBezTo>
                  <a:pt x="13428" y="2617"/>
                  <a:pt x="13452" y="2572"/>
                  <a:pt x="13452" y="2515"/>
                </a:cubicBezTo>
                <a:lnTo>
                  <a:pt x="13452" y="2294"/>
                </a:lnTo>
                <a:cubicBezTo>
                  <a:pt x="13452" y="2237"/>
                  <a:pt x="13428" y="2190"/>
                  <a:pt x="13399" y="2190"/>
                </a:cubicBezTo>
                <a:close/>
                <a:moveTo>
                  <a:pt x="14249" y="2190"/>
                </a:moveTo>
                <a:cubicBezTo>
                  <a:pt x="14220" y="2190"/>
                  <a:pt x="14196" y="2237"/>
                  <a:pt x="14196" y="2294"/>
                </a:cubicBezTo>
                <a:lnTo>
                  <a:pt x="14196" y="2515"/>
                </a:lnTo>
                <a:cubicBezTo>
                  <a:pt x="14196" y="2572"/>
                  <a:pt x="14220" y="2617"/>
                  <a:pt x="14249" y="2617"/>
                </a:cubicBezTo>
                <a:cubicBezTo>
                  <a:pt x="14278" y="2617"/>
                  <a:pt x="14302" y="2572"/>
                  <a:pt x="14302" y="2515"/>
                </a:cubicBezTo>
                <a:lnTo>
                  <a:pt x="14302" y="2294"/>
                </a:lnTo>
                <a:cubicBezTo>
                  <a:pt x="14302" y="2237"/>
                  <a:pt x="14278" y="2190"/>
                  <a:pt x="14249" y="2190"/>
                </a:cubicBezTo>
                <a:close/>
                <a:moveTo>
                  <a:pt x="14564" y="2190"/>
                </a:moveTo>
                <a:cubicBezTo>
                  <a:pt x="14535" y="2190"/>
                  <a:pt x="14511" y="2237"/>
                  <a:pt x="14511" y="2294"/>
                </a:cubicBezTo>
                <a:lnTo>
                  <a:pt x="14511" y="2515"/>
                </a:lnTo>
                <a:cubicBezTo>
                  <a:pt x="14511" y="2572"/>
                  <a:pt x="14535" y="2617"/>
                  <a:pt x="14564" y="2617"/>
                </a:cubicBezTo>
                <a:cubicBezTo>
                  <a:pt x="14593" y="2617"/>
                  <a:pt x="14617" y="2572"/>
                  <a:pt x="14617" y="2515"/>
                </a:cubicBezTo>
                <a:lnTo>
                  <a:pt x="14617" y="2294"/>
                </a:lnTo>
                <a:cubicBezTo>
                  <a:pt x="14617" y="2237"/>
                  <a:pt x="14593" y="2190"/>
                  <a:pt x="14564" y="2190"/>
                </a:cubicBezTo>
                <a:close/>
                <a:moveTo>
                  <a:pt x="15413" y="2190"/>
                </a:moveTo>
                <a:cubicBezTo>
                  <a:pt x="15384" y="2190"/>
                  <a:pt x="15360" y="2237"/>
                  <a:pt x="15360" y="2294"/>
                </a:cubicBezTo>
                <a:lnTo>
                  <a:pt x="15360" y="2515"/>
                </a:lnTo>
                <a:cubicBezTo>
                  <a:pt x="15360" y="2572"/>
                  <a:pt x="15384" y="2617"/>
                  <a:pt x="15413" y="2617"/>
                </a:cubicBezTo>
                <a:cubicBezTo>
                  <a:pt x="15442" y="2617"/>
                  <a:pt x="15465" y="2572"/>
                  <a:pt x="15465" y="2515"/>
                </a:cubicBezTo>
                <a:lnTo>
                  <a:pt x="15465" y="2294"/>
                </a:lnTo>
                <a:cubicBezTo>
                  <a:pt x="15465" y="2237"/>
                  <a:pt x="15442" y="2190"/>
                  <a:pt x="15413" y="2190"/>
                </a:cubicBezTo>
                <a:close/>
                <a:moveTo>
                  <a:pt x="15728" y="2190"/>
                </a:moveTo>
                <a:cubicBezTo>
                  <a:pt x="15699" y="2190"/>
                  <a:pt x="15675" y="2237"/>
                  <a:pt x="15675" y="2294"/>
                </a:cubicBezTo>
                <a:lnTo>
                  <a:pt x="15675" y="2515"/>
                </a:lnTo>
                <a:cubicBezTo>
                  <a:pt x="15675" y="2572"/>
                  <a:pt x="15699" y="2617"/>
                  <a:pt x="15728" y="2617"/>
                </a:cubicBezTo>
                <a:cubicBezTo>
                  <a:pt x="15757" y="2617"/>
                  <a:pt x="15781" y="2572"/>
                  <a:pt x="15781" y="2515"/>
                </a:cubicBezTo>
                <a:lnTo>
                  <a:pt x="15781" y="2294"/>
                </a:lnTo>
                <a:cubicBezTo>
                  <a:pt x="15781" y="2237"/>
                  <a:pt x="15757" y="2190"/>
                  <a:pt x="15728" y="2190"/>
                </a:cubicBezTo>
                <a:close/>
                <a:moveTo>
                  <a:pt x="16578" y="2190"/>
                </a:moveTo>
                <a:cubicBezTo>
                  <a:pt x="16549" y="2190"/>
                  <a:pt x="16525" y="2237"/>
                  <a:pt x="16525" y="2294"/>
                </a:cubicBezTo>
                <a:lnTo>
                  <a:pt x="16525" y="2515"/>
                </a:lnTo>
                <a:cubicBezTo>
                  <a:pt x="16525" y="2572"/>
                  <a:pt x="16549" y="2617"/>
                  <a:pt x="16578" y="2617"/>
                </a:cubicBezTo>
                <a:cubicBezTo>
                  <a:pt x="16607" y="2617"/>
                  <a:pt x="16630" y="2572"/>
                  <a:pt x="16630" y="2515"/>
                </a:cubicBezTo>
                <a:lnTo>
                  <a:pt x="16630" y="2294"/>
                </a:lnTo>
                <a:cubicBezTo>
                  <a:pt x="16630" y="2237"/>
                  <a:pt x="16607" y="2190"/>
                  <a:pt x="16578" y="2190"/>
                </a:cubicBezTo>
                <a:close/>
                <a:moveTo>
                  <a:pt x="16892" y="2190"/>
                </a:moveTo>
                <a:cubicBezTo>
                  <a:pt x="16863" y="2190"/>
                  <a:pt x="16839" y="2237"/>
                  <a:pt x="16839" y="2294"/>
                </a:cubicBezTo>
                <a:lnTo>
                  <a:pt x="16839" y="2515"/>
                </a:lnTo>
                <a:cubicBezTo>
                  <a:pt x="16839" y="2572"/>
                  <a:pt x="16863" y="2617"/>
                  <a:pt x="16892" y="2617"/>
                </a:cubicBezTo>
                <a:cubicBezTo>
                  <a:pt x="16921" y="2617"/>
                  <a:pt x="16944" y="2572"/>
                  <a:pt x="16944" y="2515"/>
                </a:cubicBezTo>
                <a:lnTo>
                  <a:pt x="16944" y="2294"/>
                </a:lnTo>
                <a:cubicBezTo>
                  <a:pt x="16944" y="2237"/>
                  <a:pt x="16921" y="2190"/>
                  <a:pt x="16892" y="2190"/>
                </a:cubicBezTo>
                <a:close/>
                <a:moveTo>
                  <a:pt x="17741" y="2190"/>
                </a:moveTo>
                <a:cubicBezTo>
                  <a:pt x="17712" y="2190"/>
                  <a:pt x="17689" y="2237"/>
                  <a:pt x="17689" y="2294"/>
                </a:cubicBezTo>
                <a:lnTo>
                  <a:pt x="17689" y="2515"/>
                </a:lnTo>
                <a:cubicBezTo>
                  <a:pt x="17689" y="2572"/>
                  <a:pt x="17712" y="2617"/>
                  <a:pt x="17741" y="2617"/>
                </a:cubicBezTo>
                <a:cubicBezTo>
                  <a:pt x="17770" y="2617"/>
                  <a:pt x="17794" y="2572"/>
                  <a:pt x="17794" y="2515"/>
                </a:cubicBezTo>
                <a:lnTo>
                  <a:pt x="17794" y="2294"/>
                </a:lnTo>
                <a:cubicBezTo>
                  <a:pt x="17794" y="2237"/>
                  <a:pt x="17770" y="2190"/>
                  <a:pt x="17741" y="2190"/>
                </a:cubicBezTo>
                <a:close/>
                <a:moveTo>
                  <a:pt x="18055" y="2190"/>
                </a:moveTo>
                <a:cubicBezTo>
                  <a:pt x="18026" y="2190"/>
                  <a:pt x="18002" y="2237"/>
                  <a:pt x="18002" y="2294"/>
                </a:cubicBezTo>
                <a:lnTo>
                  <a:pt x="18002" y="2515"/>
                </a:lnTo>
                <a:cubicBezTo>
                  <a:pt x="18002" y="2572"/>
                  <a:pt x="18026" y="2617"/>
                  <a:pt x="18055" y="2617"/>
                </a:cubicBezTo>
                <a:cubicBezTo>
                  <a:pt x="18085" y="2617"/>
                  <a:pt x="18108" y="2572"/>
                  <a:pt x="18108" y="2515"/>
                </a:cubicBezTo>
                <a:lnTo>
                  <a:pt x="18108" y="2294"/>
                </a:lnTo>
                <a:cubicBezTo>
                  <a:pt x="18108" y="2237"/>
                  <a:pt x="18085" y="2190"/>
                  <a:pt x="18055" y="2190"/>
                </a:cubicBezTo>
                <a:close/>
                <a:moveTo>
                  <a:pt x="18905" y="2190"/>
                </a:moveTo>
                <a:cubicBezTo>
                  <a:pt x="18876" y="2190"/>
                  <a:pt x="18852" y="2237"/>
                  <a:pt x="18852" y="2294"/>
                </a:cubicBezTo>
                <a:lnTo>
                  <a:pt x="18852" y="2515"/>
                </a:lnTo>
                <a:cubicBezTo>
                  <a:pt x="18852" y="2572"/>
                  <a:pt x="18876" y="2617"/>
                  <a:pt x="18905" y="2617"/>
                </a:cubicBezTo>
                <a:cubicBezTo>
                  <a:pt x="18934" y="2617"/>
                  <a:pt x="18958" y="2572"/>
                  <a:pt x="18958" y="2515"/>
                </a:cubicBezTo>
                <a:lnTo>
                  <a:pt x="18958" y="2294"/>
                </a:lnTo>
                <a:cubicBezTo>
                  <a:pt x="18958" y="2237"/>
                  <a:pt x="18934" y="2190"/>
                  <a:pt x="18905" y="2190"/>
                </a:cubicBezTo>
                <a:close/>
                <a:moveTo>
                  <a:pt x="19220" y="2190"/>
                </a:moveTo>
                <a:cubicBezTo>
                  <a:pt x="19191" y="2190"/>
                  <a:pt x="19167" y="2237"/>
                  <a:pt x="19167" y="2294"/>
                </a:cubicBezTo>
                <a:lnTo>
                  <a:pt x="19167" y="2515"/>
                </a:lnTo>
                <a:cubicBezTo>
                  <a:pt x="19167" y="2572"/>
                  <a:pt x="19191" y="2617"/>
                  <a:pt x="19220" y="2617"/>
                </a:cubicBezTo>
                <a:cubicBezTo>
                  <a:pt x="19249" y="2617"/>
                  <a:pt x="19273" y="2572"/>
                  <a:pt x="19273" y="2515"/>
                </a:cubicBezTo>
                <a:lnTo>
                  <a:pt x="19273" y="2294"/>
                </a:lnTo>
                <a:cubicBezTo>
                  <a:pt x="19273" y="2237"/>
                  <a:pt x="19249" y="2190"/>
                  <a:pt x="19220" y="2190"/>
                </a:cubicBezTo>
                <a:close/>
                <a:moveTo>
                  <a:pt x="20069" y="2190"/>
                </a:moveTo>
                <a:cubicBezTo>
                  <a:pt x="20040" y="2190"/>
                  <a:pt x="20016" y="2237"/>
                  <a:pt x="20016" y="2294"/>
                </a:cubicBezTo>
                <a:lnTo>
                  <a:pt x="20016" y="2515"/>
                </a:lnTo>
                <a:cubicBezTo>
                  <a:pt x="20016" y="2572"/>
                  <a:pt x="20040" y="2617"/>
                  <a:pt x="20069" y="2617"/>
                </a:cubicBezTo>
                <a:cubicBezTo>
                  <a:pt x="20099" y="2617"/>
                  <a:pt x="20122" y="2572"/>
                  <a:pt x="20122" y="2515"/>
                </a:cubicBezTo>
                <a:lnTo>
                  <a:pt x="20122" y="2294"/>
                </a:lnTo>
                <a:cubicBezTo>
                  <a:pt x="20122" y="2237"/>
                  <a:pt x="20099" y="2190"/>
                  <a:pt x="20069" y="2190"/>
                </a:cubicBezTo>
                <a:close/>
                <a:moveTo>
                  <a:pt x="20384" y="2190"/>
                </a:moveTo>
                <a:cubicBezTo>
                  <a:pt x="20355" y="2190"/>
                  <a:pt x="20331" y="2237"/>
                  <a:pt x="20331" y="2294"/>
                </a:cubicBezTo>
                <a:lnTo>
                  <a:pt x="20331" y="2515"/>
                </a:lnTo>
                <a:cubicBezTo>
                  <a:pt x="20331" y="2572"/>
                  <a:pt x="20355" y="2617"/>
                  <a:pt x="20384" y="2617"/>
                </a:cubicBezTo>
                <a:cubicBezTo>
                  <a:pt x="20413" y="2617"/>
                  <a:pt x="20436" y="2572"/>
                  <a:pt x="20436" y="2515"/>
                </a:cubicBezTo>
                <a:lnTo>
                  <a:pt x="20436" y="2294"/>
                </a:lnTo>
                <a:cubicBezTo>
                  <a:pt x="20436" y="2237"/>
                  <a:pt x="20413" y="2190"/>
                  <a:pt x="20384" y="2190"/>
                </a:cubicBezTo>
                <a:close/>
                <a:moveTo>
                  <a:pt x="21234" y="2190"/>
                </a:moveTo>
                <a:cubicBezTo>
                  <a:pt x="21204" y="2190"/>
                  <a:pt x="21181" y="2237"/>
                  <a:pt x="21181" y="2294"/>
                </a:cubicBezTo>
                <a:lnTo>
                  <a:pt x="21181" y="2515"/>
                </a:lnTo>
                <a:cubicBezTo>
                  <a:pt x="21181" y="2572"/>
                  <a:pt x="21204" y="2617"/>
                  <a:pt x="21234" y="2617"/>
                </a:cubicBezTo>
                <a:cubicBezTo>
                  <a:pt x="21263" y="2617"/>
                  <a:pt x="21285" y="2572"/>
                  <a:pt x="21285" y="2515"/>
                </a:cubicBezTo>
                <a:lnTo>
                  <a:pt x="21285" y="2294"/>
                </a:lnTo>
                <a:cubicBezTo>
                  <a:pt x="21285" y="2237"/>
                  <a:pt x="21263" y="2190"/>
                  <a:pt x="21234" y="2190"/>
                </a:cubicBezTo>
                <a:close/>
                <a:moveTo>
                  <a:pt x="21547" y="2190"/>
                </a:moveTo>
                <a:cubicBezTo>
                  <a:pt x="21518" y="2190"/>
                  <a:pt x="21495" y="2237"/>
                  <a:pt x="21495" y="2294"/>
                </a:cubicBezTo>
                <a:lnTo>
                  <a:pt x="21495" y="2515"/>
                </a:lnTo>
                <a:cubicBezTo>
                  <a:pt x="21495" y="2572"/>
                  <a:pt x="21518" y="2617"/>
                  <a:pt x="21547" y="2617"/>
                </a:cubicBezTo>
                <a:cubicBezTo>
                  <a:pt x="21576" y="2617"/>
                  <a:pt x="21600" y="2572"/>
                  <a:pt x="21600" y="2515"/>
                </a:cubicBezTo>
                <a:lnTo>
                  <a:pt x="21600" y="2294"/>
                </a:lnTo>
                <a:cubicBezTo>
                  <a:pt x="21600" y="2237"/>
                  <a:pt x="21576" y="2190"/>
                  <a:pt x="21547" y="2190"/>
                </a:cubicBezTo>
                <a:close/>
                <a:moveTo>
                  <a:pt x="53" y="2920"/>
                </a:moveTo>
                <a:cubicBezTo>
                  <a:pt x="24" y="2920"/>
                  <a:pt x="0" y="2967"/>
                  <a:pt x="0" y="3024"/>
                </a:cubicBezTo>
                <a:lnTo>
                  <a:pt x="0" y="3244"/>
                </a:lnTo>
                <a:cubicBezTo>
                  <a:pt x="0" y="3302"/>
                  <a:pt x="24" y="3347"/>
                  <a:pt x="53" y="3347"/>
                </a:cubicBezTo>
                <a:cubicBezTo>
                  <a:pt x="82" y="3347"/>
                  <a:pt x="106" y="3302"/>
                  <a:pt x="106" y="3244"/>
                </a:cubicBezTo>
                <a:lnTo>
                  <a:pt x="106" y="3024"/>
                </a:lnTo>
                <a:cubicBezTo>
                  <a:pt x="106" y="2967"/>
                  <a:pt x="82" y="2920"/>
                  <a:pt x="53" y="2920"/>
                </a:cubicBezTo>
                <a:close/>
                <a:moveTo>
                  <a:pt x="367" y="2920"/>
                </a:moveTo>
                <a:cubicBezTo>
                  <a:pt x="338" y="2920"/>
                  <a:pt x="315" y="2967"/>
                  <a:pt x="315" y="3024"/>
                </a:cubicBezTo>
                <a:lnTo>
                  <a:pt x="315" y="3244"/>
                </a:lnTo>
                <a:cubicBezTo>
                  <a:pt x="315" y="3302"/>
                  <a:pt x="338" y="3347"/>
                  <a:pt x="367" y="3347"/>
                </a:cubicBezTo>
                <a:cubicBezTo>
                  <a:pt x="397" y="3347"/>
                  <a:pt x="420" y="3302"/>
                  <a:pt x="420" y="3244"/>
                </a:cubicBezTo>
                <a:lnTo>
                  <a:pt x="420" y="3024"/>
                </a:lnTo>
                <a:cubicBezTo>
                  <a:pt x="420" y="2967"/>
                  <a:pt x="397" y="2920"/>
                  <a:pt x="367" y="2920"/>
                </a:cubicBezTo>
                <a:close/>
                <a:moveTo>
                  <a:pt x="1217" y="2920"/>
                </a:moveTo>
                <a:cubicBezTo>
                  <a:pt x="1188" y="2920"/>
                  <a:pt x="1164" y="2967"/>
                  <a:pt x="1164" y="3024"/>
                </a:cubicBezTo>
                <a:lnTo>
                  <a:pt x="1164" y="3244"/>
                </a:lnTo>
                <a:cubicBezTo>
                  <a:pt x="1164" y="3302"/>
                  <a:pt x="1188" y="3347"/>
                  <a:pt x="1217" y="3347"/>
                </a:cubicBezTo>
                <a:cubicBezTo>
                  <a:pt x="1246" y="3347"/>
                  <a:pt x="1270" y="3302"/>
                  <a:pt x="1270" y="3244"/>
                </a:cubicBezTo>
                <a:lnTo>
                  <a:pt x="1270" y="3024"/>
                </a:lnTo>
                <a:cubicBezTo>
                  <a:pt x="1270" y="2967"/>
                  <a:pt x="1246" y="2920"/>
                  <a:pt x="1217" y="2920"/>
                </a:cubicBezTo>
                <a:close/>
                <a:moveTo>
                  <a:pt x="1532" y="2920"/>
                </a:moveTo>
                <a:cubicBezTo>
                  <a:pt x="1503" y="2920"/>
                  <a:pt x="1479" y="2967"/>
                  <a:pt x="1479" y="3024"/>
                </a:cubicBezTo>
                <a:lnTo>
                  <a:pt x="1479" y="3244"/>
                </a:lnTo>
                <a:cubicBezTo>
                  <a:pt x="1479" y="3302"/>
                  <a:pt x="1503" y="3347"/>
                  <a:pt x="1532" y="3347"/>
                </a:cubicBezTo>
                <a:cubicBezTo>
                  <a:pt x="1561" y="3347"/>
                  <a:pt x="1584" y="3302"/>
                  <a:pt x="1584" y="3244"/>
                </a:cubicBezTo>
                <a:lnTo>
                  <a:pt x="1584" y="3024"/>
                </a:lnTo>
                <a:cubicBezTo>
                  <a:pt x="1584" y="2967"/>
                  <a:pt x="1561" y="2920"/>
                  <a:pt x="1532" y="2920"/>
                </a:cubicBezTo>
                <a:close/>
                <a:moveTo>
                  <a:pt x="2380" y="2920"/>
                </a:moveTo>
                <a:cubicBezTo>
                  <a:pt x="2351" y="2920"/>
                  <a:pt x="2329" y="2967"/>
                  <a:pt x="2329" y="3024"/>
                </a:cubicBezTo>
                <a:lnTo>
                  <a:pt x="2329" y="3244"/>
                </a:lnTo>
                <a:cubicBezTo>
                  <a:pt x="2329" y="3302"/>
                  <a:pt x="2351" y="3347"/>
                  <a:pt x="2380" y="3347"/>
                </a:cubicBezTo>
                <a:cubicBezTo>
                  <a:pt x="2409" y="3347"/>
                  <a:pt x="2433" y="3302"/>
                  <a:pt x="2433" y="3244"/>
                </a:cubicBezTo>
                <a:lnTo>
                  <a:pt x="2433" y="3024"/>
                </a:lnTo>
                <a:cubicBezTo>
                  <a:pt x="2433" y="2967"/>
                  <a:pt x="2409" y="2920"/>
                  <a:pt x="2380" y="2920"/>
                </a:cubicBezTo>
                <a:close/>
                <a:moveTo>
                  <a:pt x="2695" y="2920"/>
                </a:moveTo>
                <a:cubicBezTo>
                  <a:pt x="2666" y="2920"/>
                  <a:pt x="2643" y="2967"/>
                  <a:pt x="2643" y="3024"/>
                </a:cubicBezTo>
                <a:lnTo>
                  <a:pt x="2643" y="3244"/>
                </a:lnTo>
                <a:cubicBezTo>
                  <a:pt x="2643" y="3302"/>
                  <a:pt x="2666" y="3347"/>
                  <a:pt x="2695" y="3347"/>
                </a:cubicBezTo>
                <a:cubicBezTo>
                  <a:pt x="2724" y="3347"/>
                  <a:pt x="2748" y="3302"/>
                  <a:pt x="2748" y="3244"/>
                </a:cubicBezTo>
                <a:lnTo>
                  <a:pt x="2748" y="3024"/>
                </a:lnTo>
                <a:cubicBezTo>
                  <a:pt x="2748" y="2967"/>
                  <a:pt x="2724" y="2920"/>
                  <a:pt x="2695" y="2920"/>
                </a:cubicBezTo>
                <a:close/>
                <a:moveTo>
                  <a:pt x="3545" y="2920"/>
                </a:moveTo>
                <a:cubicBezTo>
                  <a:pt x="3516" y="2920"/>
                  <a:pt x="3492" y="2967"/>
                  <a:pt x="3492" y="3024"/>
                </a:cubicBezTo>
                <a:lnTo>
                  <a:pt x="3492" y="3244"/>
                </a:lnTo>
                <a:cubicBezTo>
                  <a:pt x="3492" y="3302"/>
                  <a:pt x="3516" y="3347"/>
                  <a:pt x="3545" y="3347"/>
                </a:cubicBezTo>
                <a:cubicBezTo>
                  <a:pt x="3574" y="3347"/>
                  <a:pt x="3598" y="3302"/>
                  <a:pt x="3598" y="3244"/>
                </a:cubicBezTo>
                <a:lnTo>
                  <a:pt x="3598" y="3024"/>
                </a:lnTo>
                <a:cubicBezTo>
                  <a:pt x="3598" y="2967"/>
                  <a:pt x="3574" y="2920"/>
                  <a:pt x="3545" y="2920"/>
                </a:cubicBezTo>
                <a:close/>
                <a:moveTo>
                  <a:pt x="3859" y="2920"/>
                </a:moveTo>
                <a:cubicBezTo>
                  <a:pt x="3830" y="2920"/>
                  <a:pt x="3806" y="2967"/>
                  <a:pt x="3806" y="3024"/>
                </a:cubicBezTo>
                <a:lnTo>
                  <a:pt x="3806" y="3244"/>
                </a:lnTo>
                <a:cubicBezTo>
                  <a:pt x="3806" y="3302"/>
                  <a:pt x="3830" y="3347"/>
                  <a:pt x="3859" y="3347"/>
                </a:cubicBezTo>
                <a:cubicBezTo>
                  <a:pt x="3888" y="3347"/>
                  <a:pt x="3912" y="3302"/>
                  <a:pt x="3912" y="3244"/>
                </a:cubicBezTo>
                <a:lnTo>
                  <a:pt x="3912" y="3024"/>
                </a:lnTo>
                <a:cubicBezTo>
                  <a:pt x="3912" y="2967"/>
                  <a:pt x="3888" y="2920"/>
                  <a:pt x="3859" y="2920"/>
                </a:cubicBezTo>
                <a:close/>
                <a:moveTo>
                  <a:pt x="4709" y="2920"/>
                </a:moveTo>
                <a:cubicBezTo>
                  <a:pt x="4680" y="2920"/>
                  <a:pt x="4656" y="2967"/>
                  <a:pt x="4656" y="3024"/>
                </a:cubicBezTo>
                <a:lnTo>
                  <a:pt x="4656" y="3244"/>
                </a:lnTo>
                <a:cubicBezTo>
                  <a:pt x="4656" y="3302"/>
                  <a:pt x="4680" y="3347"/>
                  <a:pt x="4709" y="3347"/>
                </a:cubicBezTo>
                <a:cubicBezTo>
                  <a:pt x="4738" y="3347"/>
                  <a:pt x="4762" y="3302"/>
                  <a:pt x="4762" y="3244"/>
                </a:cubicBezTo>
                <a:lnTo>
                  <a:pt x="4762" y="3024"/>
                </a:lnTo>
                <a:cubicBezTo>
                  <a:pt x="4762" y="2967"/>
                  <a:pt x="4738" y="2920"/>
                  <a:pt x="4709" y="2920"/>
                </a:cubicBezTo>
                <a:close/>
                <a:moveTo>
                  <a:pt x="5023" y="2920"/>
                </a:moveTo>
                <a:cubicBezTo>
                  <a:pt x="4994" y="2920"/>
                  <a:pt x="4970" y="2967"/>
                  <a:pt x="4970" y="3024"/>
                </a:cubicBezTo>
                <a:lnTo>
                  <a:pt x="4970" y="3244"/>
                </a:lnTo>
                <a:cubicBezTo>
                  <a:pt x="4970" y="3302"/>
                  <a:pt x="4994" y="3347"/>
                  <a:pt x="5023" y="3347"/>
                </a:cubicBezTo>
                <a:cubicBezTo>
                  <a:pt x="5053" y="3347"/>
                  <a:pt x="5076" y="3302"/>
                  <a:pt x="5076" y="3244"/>
                </a:cubicBezTo>
                <a:lnTo>
                  <a:pt x="5076" y="3024"/>
                </a:lnTo>
                <a:cubicBezTo>
                  <a:pt x="5076" y="2967"/>
                  <a:pt x="5053" y="2920"/>
                  <a:pt x="5023" y="2920"/>
                </a:cubicBezTo>
                <a:close/>
                <a:moveTo>
                  <a:pt x="5873" y="2920"/>
                </a:moveTo>
                <a:cubicBezTo>
                  <a:pt x="5844" y="2920"/>
                  <a:pt x="5820" y="2967"/>
                  <a:pt x="5820" y="3024"/>
                </a:cubicBezTo>
                <a:lnTo>
                  <a:pt x="5820" y="3244"/>
                </a:lnTo>
                <a:cubicBezTo>
                  <a:pt x="5820" y="3302"/>
                  <a:pt x="5844" y="3347"/>
                  <a:pt x="5873" y="3347"/>
                </a:cubicBezTo>
                <a:cubicBezTo>
                  <a:pt x="5902" y="3347"/>
                  <a:pt x="5926" y="3302"/>
                  <a:pt x="5926" y="3244"/>
                </a:cubicBezTo>
                <a:lnTo>
                  <a:pt x="5926" y="3024"/>
                </a:lnTo>
                <a:cubicBezTo>
                  <a:pt x="5926" y="2967"/>
                  <a:pt x="5902" y="2920"/>
                  <a:pt x="5873" y="2920"/>
                </a:cubicBezTo>
                <a:close/>
                <a:moveTo>
                  <a:pt x="6188" y="2920"/>
                </a:moveTo>
                <a:cubicBezTo>
                  <a:pt x="6159" y="2920"/>
                  <a:pt x="6135" y="2967"/>
                  <a:pt x="6135" y="3024"/>
                </a:cubicBezTo>
                <a:lnTo>
                  <a:pt x="6135" y="3244"/>
                </a:lnTo>
                <a:cubicBezTo>
                  <a:pt x="6135" y="3302"/>
                  <a:pt x="6159" y="3347"/>
                  <a:pt x="6188" y="3347"/>
                </a:cubicBezTo>
                <a:cubicBezTo>
                  <a:pt x="6217" y="3347"/>
                  <a:pt x="6240" y="3302"/>
                  <a:pt x="6240" y="3244"/>
                </a:cubicBezTo>
                <a:lnTo>
                  <a:pt x="6240" y="3024"/>
                </a:lnTo>
                <a:cubicBezTo>
                  <a:pt x="6240" y="2967"/>
                  <a:pt x="6217" y="2920"/>
                  <a:pt x="6188" y="2920"/>
                </a:cubicBezTo>
                <a:close/>
                <a:moveTo>
                  <a:pt x="7036" y="2920"/>
                </a:moveTo>
                <a:cubicBezTo>
                  <a:pt x="7007" y="2920"/>
                  <a:pt x="6984" y="2967"/>
                  <a:pt x="6984" y="3024"/>
                </a:cubicBezTo>
                <a:lnTo>
                  <a:pt x="6984" y="3244"/>
                </a:lnTo>
                <a:cubicBezTo>
                  <a:pt x="6984" y="3302"/>
                  <a:pt x="7007" y="3347"/>
                  <a:pt x="7036" y="3347"/>
                </a:cubicBezTo>
                <a:cubicBezTo>
                  <a:pt x="7065" y="3347"/>
                  <a:pt x="7089" y="3302"/>
                  <a:pt x="7089" y="3244"/>
                </a:cubicBezTo>
                <a:lnTo>
                  <a:pt x="7089" y="3024"/>
                </a:lnTo>
                <a:cubicBezTo>
                  <a:pt x="7089" y="2967"/>
                  <a:pt x="7065" y="2920"/>
                  <a:pt x="7036" y="2920"/>
                </a:cubicBezTo>
                <a:close/>
                <a:moveTo>
                  <a:pt x="7351" y="2920"/>
                </a:moveTo>
                <a:cubicBezTo>
                  <a:pt x="7322" y="2920"/>
                  <a:pt x="7299" y="2967"/>
                  <a:pt x="7299" y="3024"/>
                </a:cubicBezTo>
                <a:lnTo>
                  <a:pt x="7299" y="3244"/>
                </a:lnTo>
                <a:cubicBezTo>
                  <a:pt x="7299" y="3302"/>
                  <a:pt x="7322" y="3347"/>
                  <a:pt x="7351" y="3347"/>
                </a:cubicBezTo>
                <a:cubicBezTo>
                  <a:pt x="7380" y="3347"/>
                  <a:pt x="7404" y="3302"/>
                  <a:pt x="7404" y="3244"/>
                </a:cubicBezTo>
                <a:lnTo>
                  <a:pt x="7404" y="3024"/>
                </a:lnTo>
                <a:cubicBezTo>
                  <a:pt x="7404" y="2967"/>
                  <a:pt x="7380" y="2920"/>
                  <a:pt x="7351" y="2920"/>
                </a:cubicBezTo>
                <a:close/>
                <a:moveTo>
                  <a:pt x="8201" y="2920"/>
                </a:moveTo>
                <a:cubicBezTo>
                  <a:pt x="8171" y="2920"/>
                  <a:pt x="8148" y="2967"/>
                  <a:pt x="8148" y="3024"/>
                </a:cubicBezTo>
                <a:lnTo>
                  <a:pt x="8148" y="3244"/>
                </a:lnTo>
                <a:cubicBezTo>
                  <a:pt x="8148" y="3302"/>
                  <a:pt x="8171" y="3347"/>
                  <a:pt x="8201" y="3347"/>
                </a:cubicBezTo>
                <a:cubicBezTo>
                  <a:pt x="8230" y="3347"/>
                  <a:pt x="8254" y="3302"/>
                  <a:pt x="8254" y="3244"/>
                </a:cubicBezTo>
                <a:lnTo>
                  <a:pt x="8254" y="3024"/>
                </a:lnTo>
                <a:cubicBezTo>
                  <a:pt x="8254" y="2967"/>
                  <a:pt x="8230" y="2920"/>
                  <a:pt x="8201" y="2920"/>
                </a:cubicBezTo>
                <a:close/>
                <a:moveTo>
                  <a:pt x="8515" y="2920"/>
                </a:moveTo>
                <a:cubicBezTo>
                  <a:pt x="8486" y="2920"/>
                  <a:pt x="8462" y="2967"/>
                  <a:pt x="8462" y="3024"/>
                </a:cubicBezTo>
                <a:lnTo>
                  <a:pt x="8462" y="3244"/>
                </a:lnTo>
                <a:cubicBezTo>
                  <a:pt x="8462" y="3302"/>
                  <a:pt x="8486" y="3347"/>
                  <a:pt x="8515" y="3347"/>
                </a:cubicBezTo>
                <a:cubicBezTo>
                  <a:pt x="8544" y="3347"/>
                  <a:pt x="8568" y="3302"/>
                  <a:pt x="8568" y="3244"/>
                </a:cubicBezTo>
                <a:lnTo>
                  <a:pt x="8568" y="3024"/>
                </a:lnTo>
                <a:cubicBezTo>
                  <a:pt x="8568" y="2967"/>
                  <a:pt x="8544" y="2920"/>
                  <a:pt x="8515" y="2920"/>
                </a:cubicBezTo>
                <a:close/>
                <a:moveTo>
                  <a:pt x="9365" y="2920"/>
                </a:moveTo>
                <a:cubicBezTo>
                  <a:pt x="9336" y="2920"/>
                  <a:pt x="9312" y="2967"/>
                  <a:pt x="9312" y="3024"/>
                </a:cubicBezTo>
                <a:lnTo>
                  <a:pt x="9312" y="3244"/>
                </a:lnTo>
                <a:cubicBezTo>
                  <a:pt x="9312" y="3302"/>
                  <a:pt x="9336" y="3347"/>
                  <a:pt x="9365" y="3347"/>
                </a:cubicBezTo>
                <a:cubicBezTo>
                  <a:pt x="9394" y="3347"/>
                  <a:pt x="9418" y="3302"/>
                  <a:pt x="9418" y="3244"/>
                </a:cubicBezTo>
                <a:lnTo>
                  <a:pt x="9418" y="3024"/>
                </a:lnTo>
                <a:cubicBezTo>
                  <a:pt x="9418" y="2967"/>
                  <a:pt x="9394" y="2920"/>
                  <a:pt x="9365" y="2920"/>
                </a:cubicBezTo>
                <a:close/>
                <a:moveTo>
                  <a:pt x="9679" y="2920"/>
                </a:moveTo>
                <a:cubicBezTo>
                  <a:pt x="9650" y="2920"/>
                  <a:pt x="9626" y="2967"/>
                  <a:pt x="9626" y="3024"/>
                </a:cubicBezTo>
                <a:lnTo>
                  <a:pt x="9626" y="3244"/>
                </a:lnTo>
                <a:cubicBezTo>
                  <a:pt x="9626" y="3302"/>
                  <a:pt x="9650" y="3347"/>
                  <a:pt x="9679" y="3347"/>
                </a:cubicBezTo>
                <a:cubicBezTo>
                  <a:pt x="9708" y="3347"/>
                  <a:pt x="9732" y="3302"/>
                  <a:pt x="9732" y="3244"/>
                </a:cubicBezTo>
                <a:lnTo>
                  <a:pt x="9732" y="3024"/>
                </a:lnTo>
                <a:cubicBezTo>
                  <a:pt x="9732" y="2967"/>
                  <a:pt x="9708" y="2920"/>
                  <a:pt x="9679" y="2920"/>
                </a:cubicBezTo>
                <a:close/>
                <a:moveTo>
                  <a:pt x="10529" y="2920"/>
                </a:moveTo>
                <a:cubicBezTo>
                  <a:pt x="10500" y="2920"/>
                  <a:pt x="10476" y="2967"/>
                  <a:pt x="10476" y="3024"/>
                </a:cubicBezTo>
                <a:lnTo>
                  <a:pt x="10476" y="3244"/>
                </a:lnTo>
                <a:cubicBezTo>
                  <a:pt x="10476" y="3302"/>
                  <a:pt x="10500" y="3347"/>
                  <a:pt x="10529" y="3347"/>
                </a:cubicBezTo>
                <a:cubicBezTo>
                  <a:pt x="10558" y="3347"/>
                  <a:pt x="10582" y="3302"/>
                  <a:pt x="10582" y="3244"/>
                </a:cubicBezTo>
                <a:lnTo>
                  <a:pt x="10582" y="3024"/>
                </a:lnTo>
                <a:cubicBezTo>
                  <a:pt x="10582" y="2967"/>
                  <a:pt x="10558" y="2920"/>
                  <a:pt x="10529" y="2920"/>
                </a:cubicBezTo>
                <a:close/>
                <a:moveTo>
                  <a:pt x="10844" y="2920"/>
                </a:moveTo>
                <a:cubicBezTo>
                  <a:pt x="10814" y="2920"/>
                  <a:pt x="10791" y="2967"/>
                  <a:pt x="10791" y="3024"/>
                </a:cubicBezTo>
                <a:lnTo>
                  <a:pt x="10791" y="3244"/>
                </a:lnTo>
                <a:cubicBezTo>
                  <a:pt x="10791" y="3302"/>
                  <a:pt x="10814" y="3347"/>
                  <a:pt x="10844" y="3347"/>
                </a:cubicBezTo>
                <a:cubicBezTo>
                  <a:pt x="10873" y="3347"/>
                  <a:pt x="10895" y="3302"/>
                  <a:pt x="10895" y="3244"/>
                </a:cubicBezTo>
                <a:lnTo>
                  <a:pt x="10895" y="3024"/>
                </a:lnTo>
                <a:cubicBezTo>
                  <a:pt x="10895" y="2967"/>
                  <a:pt x="10873" y="2920"/>
                  <a:pt x="10844" y="2920"/>
                </a:cubicBezTo>
                <a:close/>
                <a:moveTo>
                  <a:pt x="11692" y="2920"/>
                </a:moveTo>
                <a:cubicBezTo>
                  <a:pt x="11663" y="2920"/>
                  <a:pt x="11640" y="2967"/>
                  <a:pt x="11640" y="3024"/>
                </a:cubicBezTo>
                <a:lnTo>
                  <a:pt x="11640" y="3244"/>
                </a:lnTo>
                <a:cubicBezTo>
                  <a:pt x="11640" y="3302"/>
                  <a:pt x="11663" y="3347"/>
                  <a:pt x="11692" y="3347"/>
                </a:cubicBezTo>
                <a:cubicBezTo>
                  <a:pt x="11721" y="3347"/>
                  <a:pt x="11745" y="3302"/>
                  <a:pt x="11745" y="3244"/>
                </a:cubicBezTo>
                <a:lnTo>
                  <a:pt x="11745" y="3024"/>
                </a:lnTo>
                <a:cubicBezTo>
                  <a:pt x="11745" y="2967"/>
                  <a:pt x="11721" y="2920"/>
                  <a:pt x="11692" y="2920"/>
                </a:cubicBezTo>
                <a:close/>
                <a:moveTo>
                  <a:pt x="12007" y="2920"/>
                </a:moveTo>
                <a:cubicBezTo>
                  <a:pt x="11978" y="2920"/>
                  <a:pt x="11955" y="2967"/>
                  <a:pt x="11955" y="3024"/>
                </a:cubicBezTo>
                <a:lnTo>
                  <a:pt x="11955" y="3244"/>
                </a:lnTo>
                <a:cubicBezTo>
                  <a:pt x="11955" y="3302"/>
                  <a:pt x="11978" y="3347"/>
                  <a:pt x="12007" y="3347"/>
                </a:cubicBezTo>
                <a:cubicBezTo>
                  <a:pt x="12036" y="3347"/>
                  <a:pt x="12060" y="3302"/>
                  <a:pt x="12060" y="3244"/>
                </a:cubicBezTo>
                <a:lnTo>
                  <a:pt x="12060" y="3024"/>
                </a:lnTo>
                <a:cubicBezTo>
                  <a:pt x="12060" y="2967"/>
                  <a:pt x="12036" y="2920"/>
                  <a:pt x="12007" y="2920"/>
                </a:cubicBezTo>
                <a:close/>
                <a:moveTo>
                  <a:pt x="12856" y="2920"/>
                </a:moveTo>
                <a:cubicBezTo>
                  <a:pt x="12827" y="2920"/>
                  <a:pt x="12804" y="2967"/>
                  <a:pt x="12804" y="3024"/>
                </a:cubicBezTo>
                <a:lnTo>
                  <a:pt x="12804" y="3244"/>
                </a:lnTo>
                <a:cubicBezTo>
                  <a:pt x="12804" y="3302"/>
                  <a:pt x="12827" y="3347"/>
                  <a:pt x="12856" y="3347"/>
                </a:cubicBezTo>
                <a:cubicBezTo>
                  <a:pt x="12886" y="3347"/>
                  <a:pt x="12909" y="3302"/>
                  <a:pt x="12909" y="3244"/>
                </a:cubicBezTo>
                <a:lnTo>
                  <a:pt x="12909" y="3024"/>
                </a:lnTo>
                <a:cubicBezTo>
                  <a:pt x="12909" y="2967"/>
                  <a:pt x="12886" y="2920"/>
                  <a:pt x="12856" y="2920"/>
                </a:cubicBezTo>
                <a:close/>
                <a:moveTo>
                  <a:pt x="13171" y="2920"/>
                </a:moveTo>
                <a:cubicBezTo>
                  <a:pt x="13142" y="2920"/>
                  <a:pt x="13118" y="2967"/>
                  <a:pt x="13118" y="3024"/>
                </a:cubicBezTo>
                <a:lnTo>
                  <a:pt x="13118" y="3244"/>
                </a:lnTo>
                <a:cubicBezTo>
                  <a:pt x="13118" y="3302"/>
                  <a:pt x="13142" y="3347"/>
                  <a:pt x="13171" y="3347"/>
                </a:cubicBezTo>
                <a:cubicBezTo>
                  <a:pt x="13200" y="3347"/>
                  <a:pt x="13224" y="3302"/>
                  <a:pt x="13224" y="3244"/>
                </a:cubicBezTo>
                <a:lnTo>
                  <a:pt x="13224" y="3024"/>
                </a:lnTo>
                <a:cubicBezTo>
                  <a:pt x="13224" y="2967"/>
                  <a:pt x="13200" y="2920"/>
                  <a:pt x="13171" y="2920"/>
                </a:cubicBezTo>
                <a:close/>
                <a:moveTo>
                  <a:pt x="14021" y="2920"/>
                </a:moveTo>
                <a:cubicBezTo>
                  <a:pt x="13992" y="2920"/>
                  <a:pt x="13968" y="2967"/>
                  <a:pt x="13968" y="3024"/>
                </a:cubicBezTo>
                <a:lnTo>
                  <a:pt x="13968" y="3244"/>
                </a:lnTo>
                <a:cubicBezTo>
                  <a:pt x="13968" y="3302"/>
                  <a:pt x="13992" y="3347"/>
                  <a:pt x="14021" y="3347"/>
                </a:cubicBezTo>
                <a:cubicBezTo>
                  <a:pt x="14050" y="3347"/>
                  <a:pt x="14074" y="3302"/>
                  <a:pt x="14074" y="3244"/>
                </a:cubicBezTo>
                <a:lnTo>
                  <a:pt x="14074" y="3024"/>
                </a:lnTo>
                <a:cubicBezTo>
                  <a:pt x="14074" y="2967"/>
                  <a:pt x="14050" y="2920"/>
                  <a:pt x="14021" y="2920"/>
                </a:cubicBezTo>
                <a:close/>
                <a:moveTo>
                  <a:pt x="14335" y="2920"/>
                </a:moveTo>
                <a:cubicBezTo>
                  <a:pt x="14306" y="2920"/>
                  <a:pt x="14282" y="2967"/>
                  <a:pt x="14282" y="3024"/>
                </a:cubicBezTo>
                <a:lnTo>
                  <a:pt x="14282" y="3244"/>
                </a:lnTo>
                <a:cubicBezTo>
                  <a:pt x="14282" y="3302"/>
                  <a:pt x="14306" y="3347"/>
                  <a:pt x="14335" y="3347"/>
                </a:cubicBezTo>
                <a:cubicBezTo>
                  <a:pt x="14364" y="3347"/>
                  <a:pt x="14388" y="3302"/>
                  <a:pt x="14388" y="3244"/>
                </a:cubicBezTo>
                <a:lnTo>
                  <a:pt x="14388" y="3024"/>
                </a:lnTo>
                <a:cubicBezTo>
                  <a:pt x="14388" y="2967"/>
                  <a:pt x="14364" y="2920"/>
                  <a:pt x="14335" y="2920"/>
                </a:cubicBezTo>
                <a:close/>
                <a:moveTo>
                  <a:pt x="15185" y="2920"/>
                </a:moveTo>
                <a:cubicBezTo>
                  <a:pt x="15156" y="2920"/>
                  <a:pt x="15132" y="2967"/>
                  <a:pt x="15132" y="3024"/>
                </a:cubicBezTo>
                <a:lnTo>
                  <a:pt x="15132" y="3244"/>
                </a:lnTo>
                <a:cubicBezTo>
                  <a:pt x="15132" y="3302"/>
                  <a:pt x="15156" y="3347"/>
                  <a:pt x="15185" y="3347"/>
                </a:cubicBezTo>
                <a:cubicBezTo>
                  <a:pt x="15214" y="3347"/>
                  <a:pt x="15237" y="3302"/>
                  <a:pt x="15237" y="3244"/>
                </a:cubicBezTo>
                <a:lnTo>
                  <a:pt x="15237" y="3024"/>
                </a:lnTo>
                <a:cubicBezTo>
                  <a:pt x="15237" y="2967"/>
                  <a:pt x="15214" y="2920"/>
                  <a:pt x="15185" y="2920"/>
                </a:cubicBezTo>
                <a:close/>
                <a:moveTo>
                  <a:pt x="15500" y="2920"/>
                </a:moveTo>
                <a:cubicBezTo>
                  <a:pt x="15470" y="2920"/>
                  <a:pt x="15447" y="2967"/>
                  <a:pt x="15447" y="3024"/>
                </a:cubicBezTo>
                <a:lnTo>
                  <a:pt x="15447" y="3244"/>
                </a:lnTo>
                <a:cubicBezTo>
                  <a:pt x="15447" y="3302"/>
                  <a:pt x="15470" y="3347"/>
                  <a:pt x="15500" y="3347"/>
                </a:cubicBezTo>
                <a:cubicBezTo>
                  <a:pt x="15529" y="3347"/>
                  <a:pt x="15551" y="3302"/>
                  <a:pt x="15551" y="3244"/>
                </a:cubicBezTo>
                <a:lnTo>
                  <a:pt x="15551" y="3024"/>
                </a:lnTo>
                <a:cubicBezTo>
                  <a:pt x="15551" y="2967"/>
                  <a:pt x="15529" y="2920"/>
                  <a:pt x="15500" y="2920"/>
                </a:cubicBezTo>
                <a:close/>
                <a:moveTo>
                  <a:pt x="16349" y="2920"/>
                </a:moveTo>
                <a:cubicBezTo>
                  <a:pt x="16320" y="2920"/>
                  <a:pt x="16296" y="2967"/>
                  <a:pt x="16296" y="3024"/>
                </a:cubicBezTo>
                <a:lnTo>
                  <a:pt x="16296" y="3244"/>
                </a:lnTo>
                <a:cubicBezTo>
                  <a:pt x="16296" y="3302"/>
                  <a:pt x="16320" y="3347"/>
                  <a:pt x="16349" y="3347"/>
                </a:cubicBezTo>
                <a:cubicBezTo>
                  <a:pt x="16378" y="3347"/>
                  <a:pt x="16401" y="3302"/>
                  <a:pt x="16401" y="3244"/>
                </a:cubicBezTo>
                <a:lnTo>
                  <a:pt x="16401" y="3024"/>
                </a:lnTo>
                <a:cubicBezTo>
                  <a:pt x="16401" y="2967"/>
                  <a:pt x="16378" y="2920"/>
                  <a:pt x="16349" y="2920"/>
                </a:cubicBezTo>
                <a:close/>
                <a:moveTo>
                  <a:pt x="16663" y="2920"/>
                </a:moveTo>
                <a:cubicBezTo>
                  <a:pt x="16634" y="2920"/>
                  <a:pt x="16611" y="2967"/>
                  <a:pt x="16611" y="3024"/>
                </a:cubicBezTo>
                <a:lnTo>
                  <a:pt x="16611" y="3244"/>
                </a:lnTo>
                <a:cubicBezTo>
                  <a:pt x="16611" y="3302"/>
                  <a:pt x="16634" y="3347"/>
                  <a:pt x="16663" y="3347"/>
                </a:cubicBezTo>
                <a:cubicBezTo>
                  <a:pt x="16692" y="3347"/>
                  <a:pt x="16716" y="3302"/>
                  <a:pt x="16716" y="3244"/>
                </a:cubicBezTo>
                <a:lnTo>
                  <a:pt x="16716" y="3024"/>
                </a:lnTo>
                <a:cubicBezTo>
                  <a:pt x="16716" y="2967"/>
                  <a:pt x="16692" y="2920"/>
                  <a:pt x="16663" y="2920"/>
                </a:cubicBezTo>
                <a:close/>
                <a:moveTo>
                  <a:pt x="17512" y="2920"/>
                </a:moveTo>
                <a:cubicBezTo>
                  <a:pt x="17483" y="2920"/>
                  <a:pt x="17459" y="2967"/>
                  <a:pt x="17459" y="3024"/>
                </a:cubicBezTo>
                <a:lnTo>
                  <a:pt x="17459" y="3244"/>
                </a:lnTo>
                <a:cubicBezTo>
                  <a:pt x="17459" y="3302"/>
                  <a:pt x="17483" y="3347"/>
                  <a:pt x="17512" y="3347"/>
                </a:cubicBezTo>
                <a:cubicBezTo>
                  <a:pt x="17541" y="3347"/>
                  <a:pt x="17565" y="3302"/>
                  <a:pt x="17565" y="3244"/>
                </a:cubicBezTo>
                <a:lnTo>
                  <a:pt x="17565" y="3024"/>
                </a:lnTo>
                <a:cubicBezTo>
                  <a:pt x="17565" y="2967"/>
                  <a:pt x="17541" y="2920"/>
                  <a:pt x="17512" y="2920"/>
                </a:cubicBezTo>
                <a:close/>
                <a:moveTo>
                  <a:pt x="17827" y="2920"/>
                </a:moveTo>
                <a:cubicBezTo>
                  <a:pt x="17798" y="2920"/>
                  <a:pt x="17774" y="2967"/>
                  <a:pt x="17774" y="3024"/>
                </a:cubicBezTo>
                <a:lnTo>
                  <a:pt x="17774" y="3244"/>
                </a:lnTo>
                <a:cubicBezTo>
                  <a:pt x="17774" y="3302"/>
                  <a:pt x="17798" y="3347"/>
                  <a:pt x="17827" y="3347"/>
                </a:cubicBezTo>
                <a:cubicBezTo>
                  <a:pt x="17856" y="3347"/>
                  <a:pt x="17880" y="3302"/>
                  <a:pt x="17880" y="3244"/>
                </a:cubicBezTo>
                <a:lnTo>
                  <a:pt x="17880" y="3024"/>
                </a:lnTo>
                <a:cubicBezTo>
                  <a:pt x="17880" y="2967"/>
                  <a:pt x="17856" y="2920"/>
                  <a:pt x="17827" y="2920"/>
                </a:cubicBezTo>
                <a:close/>
                <a:moveTo>
                  <a:pt x="18677" y="2920"/>
                </a:moveTo>
                <a:cubicBezTo>
                  <a:pt x="18648" y="2920"/>
                  <a:pt x="18624" y="2967"/>
                  <a:pt x="18624" y="3024"/>
                </a:cubicBezTo>
                <a:lnTo>
                  <a:pt x="18624" y="3244"/>
                </a:lnTo>
                <a:cubicBezTo>
                  <a:pt x="18624" y="3302"/>
                  <a:pt x="18648" y="3347"/>
                  <a:pt x="18677" y="3347"/>
                </a:cubicBezTo>
                <a:cubicBezTo>
                  <a:pt x="18706" y="3347"/>
                  <a:pt x="18730" y="3302"/>
                  <a:pt x="18730" y="3244"/>
                </a:cubicBezTo>
                <a:lnTo>
                  <a:pt x="18730" y="3024"/>
                </a:lnTo>
                <a:cubicBezTo>
                  <a:pt x="18730" y="2967"/>
                  <a:pt x="18706" y="2920"/>
                  <a:pt x="18677" y="2920"/>
                </a:cubicBezTo>
                <a:close/>
                <a:moveTo>
                  <a:pt x="18991" y="2920"/>
                </a:moveTo>
                <a:cubicBezTo>
                  <a:pt x="18962" y="2920"/>
                  <a:pt x="18938" y="2967"/>
                  <a:pt x="18938" y="3024"/>
                </a:cubicBezTo>
                <a:lnTo>
                  <a:pt x="18938" y="3244"/>
                </a:lnTo>
                <a:cubicBezTo>
                  <a:pt x="18938" y="3302"/>
                  <a:pt x="18962" y="3347"/>
                  <a:pt x="18991" y="3347"/>
                </a:cubicBezTo>
                <a:cubicBezTo>
                  <a:pt x="19020" y="3347"/>
                  <a:pt x="19044" y="3302"/>
                  <a:pt x="19044" y="3244"/>
                </a:cubicBezTo>
                <a:lnTo>
                  <a:pt x="19044" y="3024"/>
                </a:lnTo>
                <a:cubicBezTo>
                  <a:pt x="19044" y="2967"/>
                  <a:pt x="19020" y="2920"/>
                  <a:pt x="18991" y="2920"/>
                </a:cubicBezTo>
                <a:close/>
                <a:moveTo>
                  <a:pt x="19841" y="2920"/>
                </a:moveTo>
                <a:cubicBezTo>
                  <a:pt x="19812" y="2920"/>
                  <a:pt x="19788" y="2967"/>
                  <a:pt x="19788" y="3024"/>
                </a:cubicBezTo>
                <a:lnTo>
                  <a:pt x="19788" y="3244"/>
                </a:lnTo>
                <a:cubicBezTo>
                  <a:pt x="19788" y="3302"/>
                  <a:pt x="19812" y="3347"/>
                  <a:pt x="19841" y="3347"/>
                </a:cubicBezTo>
                <a:cubicBezTo>
                  <a:pt x="19870" y="3347"/>
                  <a:pt x="19894" y="3302"/>
                  <a:pt x="19894" y="3244"/>
                </a:cubicBezTo>
                <a:lnTo>
                  <a:pt x="19894" y="3024"/>
                </a:lnTo>
                <a:cubicBezTo>
                  <a:pt x="19894" y="2967"/>
                  <a:pt x="19870" y="2920"/>
                  <a:pt x="19841" y="2920"/>
                </a:cubicBezTo>
                <a:close/>
                <a:moveTo>
                  <a:pt x="20155" y="2920"/>
                </a:moveTo>
                <a:cubicBezTo>
                  <a:pt x="20126" y="2920"/>
                  <a:pt x="20102" y="2967"/>
                  <a:pt x="20102" y="3024"/>
                </a:cubicBezTo>
                <a:lnTo>
                  <a:pt x="20102" y="3244"/>
                </a:lnTo>
                <a:cubicBezTo>
                  <a:pt x="20102" y="3302"/>
                  <a:pt x="20126" y="3347"/>
                  <a:pt x="20155" y="3347"/>
                </a:cubicBezTo>
                <a:cubicBezTo>
                  <a:pt x="20184" y="3347"/>
                  <a:pt x="20207" y="3302"/>
                  <a:pt x="20207" y="3244"/>
                </a:cubicBezTo>
                <a:lnTo>
                  <a:pt x="20207" y="3024"/>
                </a:lnTo>
                <a:cubicBezTo>
                  <a:pt x="20207" y="2967"/>
                  <a:pt x="20184" y="2920"/>
                  <a:pt x="20155" y="2920"/>
                </a:cubicBezTo>
                <a:close/>
                <a:moveTo>
                  <a:pt x="21004" y="2920"/>
                </a:moveTo>
                <a:cubicBezTo>
                  <a:pt x="20975" y="2920"/>
                  <a:pt x="20952" y="2967"/>
                  <a:pt x="20952" y="3024"/>
                </a:cubicBezTo>
                <a:lnTo>
                  <a:pt x="20952" y="3244"/>
                </a:lnTo>
                <a:cubicBezTo>
                  <a:pt x="20952" y="3302"/>
                  <a:pt x="20975" y="3347"/>
                  <a:pt x="21004" y="3347"/>
                </a:cubicBezTo>
                <a:cubicBezTo>
                  <a:pt x="21033" y="3347"/>
                  <a:pt x="21057" y="3302"/>
                  <a:pt x="21057" y="3244"/>
                </a:cubicBezTo>
                <a:lnTo>
                  <a:pt x="21057" y="3024"/>
                </a:lnTo>
                <a:cubicBezTo>
                  <a:pt x="21057" y="2967"/>
                  <a:pt x="21033" y="2920"/>
                  <a:pt x="21004" y="2920"/>
                </a:cubicBezTo>
                <a:close/>
                <a:moveTo>
                  <a:pt x="21319" y="2920"/>
                </a:moveTo>
                <a:cubicBezTo>
                  <a:pt x="21289" y="2920"/>
                  <a:pt x="21267" y="2967"/>
                  <a:pt x="21267" y="3024"/>
                </a:cubicBezTo>
                <a:lnTo>
                  <a:pt x="21267" y="3244"/>
                </a:lnTo>
                <a:cubicBezTo>
                  <a:pt x="21267" y="3302"/>
                  <a:pt x="21289" y="3347"/>
                  <a:pt x="21319" y="3347"/>
                </a:cubicBezTo>
                <a:cubicBezTo>
                  <a:pt x="21348" y="3347"/>
                  <a:pt x="21372" y="3302"/>
                  <a:pt x="21372" y="3244"/>
                </a:cubicBezTo>
                <a:lnTo>
                  <a:pt x="21372" y="3024"/>
                </a:lnTo>
                <a:cubicBezTo>
                  <a:pt x="21372" y="2967"/>
                  <a:pt x="21348" y="2920"/>
                  <a:pt x="21319" y="2920"/>
                </a:cubicBezTo>
                <a:close/>
                <a:moveTo>
                  <a:pt x="281" y="3650"/>
                </a:moveTo>
                <a:cubicBezTo>
                  <a:pt x="252" y="3650"/>
                  <a:pt x="228" y="3697"/>
                  <a:pt x="228" y="3754"/>
                </a:cubicBezTo>
                <a:lnTo>
                  <a:pt x="228" y="3974"/>
                </a:lnTo>
                <a:cubicBezTo>
                  <a:pt x="228" y="4032"/>
                  <a:pt x="252" y="4077"/>
                  <a:pt x="281" y="4077"/>
                </a:cubicBezTo>
                <a:cubicBezTo>
                  <a:pt x="311" y="4077"/>
                  <a:pt x="334" y="4032"/>
                  <a:pt x="334" y="3974"/>
                </a:cubicBezTo>
                <a:lnTo>
                  <a:pt x="334" y="3754"/>
                </a:lnTo>
                <a:cubicBezTo>
                  <a:pt x="334" y="3697"/>
                  <a:pt x="311" y="3650"/>
                  <a:pt x="281" y="3650"/>
                </a:cubicBezTo>
                <a:close/>
                <a:moveTo>
                  <a:pt x="596" y="3650"/>
                </a:moveTo>
                <a:cubicBezTo>
                  <a:pt x="567" y="3650"/>
                  <a:pt x="543" y="3697"/>
                  <a:pt x="543" y="3754"/>
                </a:cubicBezTo>
                <a:lnTo>
                  <a:pt x="543" y="3974"/>
                </a:lnTo>
                <a:cubicBezTo>
                  <a:pt x="543" y="4032"/>
                  <a:pt x="567" y="4077"/>
                  <a:pt x="596" y="4077"/>
                </a:cubicBezTo>
                <a:cubicBezTo>
                  <a:pt x="625" y="4077"/>
                  <a:pt x="649" y="4032"/>
                  <a:pt x="649" y="3974"/>
                </a:cubicBezTo>
                <a:lnTo>
                  <a:pt x="649" y="3754"/>
                </a:lnTo>
                <a:cubicBezTo>
                  <a:pt x="649" y="3697"/>
                  <a:pt x="625" y="3650"/>
                  <a:pt x="596" y="3650"/>
                </a:cubicBezTo>
                <a:close/>
                <a:moveTo>
                  <a:pt x="1446" y="3650"/>
                </a:moveTo>
                <a:cubicBezTo>
                  <a:pt x="1417" y="3650"/>
                  <a:pt x="1393" y="3697"/>
                  <a:pt x="1393" y="3754"/>
                </a:cubicBezTo>
                <a:lnTo>
                  <a:pt x="1393" y="3974"/>
                </a:lnTo>
                <a:cubicBezTo>
                  <a:pt x="1393" y="4032"/>
                  <a:pt x="1417" y="4077"/>
                  <a:pt x="1446" y="4077"/>
                </a:cubicBezTo>
                <a:cubicBezTo>
                  <a:pt x="1475" y="4077"/>
                  <a:pt x="1499" y="4032"/>
                  <a:pt x="1499" y="3974"/>
                </a:cubicBezTo>
                <a:lnTo>
                  <a:pt x="1499" y="3754"/>
                </a:lnTo>
                <a:cubicBezTo>
                  <a:pt x="1499" y="3697"/>
                  <a:pt x="1475" y="3650"/>
                  <a:pt x="1446" y="3650"/>
                </a:cubicBezTo>
                <a:close/>
                <a:moveTo>
                  <a:pt x="1760" y="3650"/>
                </a:moveTo>
                <a:cubicBezTo>
                  <a:pt x="1731" y="3650"/>
                  <a:pt x="1707" y="3697"/>
                  <a:pt x="1707" y="3754"/>
                </a:cubicBezTo>
                <a:lnTo>
                  <a:pt x="1707" y="3974"/>
                </a:lnTo>
                <a:cubicBezTo>
                  <a:pt x="1707" y="4032"/>
                  <a:pt x="1731" y="4077"/>
                  <a:pt x="1760" y="4077"/>
                </a:cubicBezTo>
                <a:cubicBezTo>
                  <a:pt x="1789" y="4077"/>
                  <a:pt x="1813" y="4032"/>
                  <a:pt x="1813" y="3974"/>
                </a:cubicBezTo>
                <a:lnTo>
                  <a:pt x="1813" y="3754"/>
                </a:lnTo>
                <a:cubicBezTo>
                  <a:pt x="1813" y="3697"/>
                  <a:pt x="1789" y="3650"/>
                  <a:pt x="1760" y="3650"/>
                </a:cubicBezTo>
                <a:close/>
                <a:moveTo>
                  <a:pt x="2610" y="3650"/>
                </a:moveTo>
                <a:cubicBezTo>
                  <a:pt x="2581" y="3650"/>
                  <a:pt x="2557" y="3697"/>
                  <a:pt x="2557" y="3754"/>
                </a:cubicBezTo>
                <a:lnTo>
                  <a:pt x="2557" y="3974"/>
                </a:lnTo>
                <a:cubicBezTo>
                  <a:pt x="2557" y="4032"/>
                  <a:pt x="2581" y="4077"/>
                  <a:pt x="2610" y="4077"/>
                </a:cubicBezTo>
                <a:cubicBezTo>
                  <a:pt x="2639" y="4077"/>
                  <a:pt x="2662" y="4032"/>
                  <a:pt x="2662" y="3974"/>
                </a:cubicBezTo>
                <a:lnTo>
                  <a:pt x="2662" y="3754"/>
                </a:lnTo>
                <a:cubicBezTo>
                  <a:pt x="2662" y="3697"/>
                  <a:pt x="2639" y="3650"/>
                  <a:pt x="2610" y="3650"/>
                </a:cubicBezTo>
                <a:close/>
                <a:moveTo>
                  <a:pt x="2924" y="3650"/>
                </a:moveTo>
                <a:cubicBezTo>
                  <a:pt x="2895" y="3650"/>
                  <a:pt x="2871" y="3697"/>
                  <a:pt x="2871" y="3754"/>
                </a:cubicBezTo>
                <a:lnTo>
                  <a:pt x="2871" y="3974"/>
                </a:lnTo>
                <a:cubicBezTo>
                  <a:pt x="2871" y="4032"/>
                  <a:pt x="2895" y="4077"/>
                  <a:pt x="2924" y="4077"/>
                </a:cubicBezTo>
                <a:cubicBezTo>
                  <a:pt x="2954" y="4077"/>
                  <a:pt x="2976" y="4032"/>
                  <a:pt x="2976" y="3974"/>
                </a:cubicBezTo>
                <a:lnTo>
                  <a:pt x="2976" y="3754"/>
                </a:lnTo>
                <a:cubicBezTo>
                  <a:pt x="2976" y="3697"/>
                  <a:pt x="2954" y="3650"/>
                  <a:pt x="2924" y="3650"/>
                </a:cubicBezTo>
                <a:close/>
                <a:moveTo>
                  <a:pt x="3773" y="3650"/>
                </a:moveTo>
                <a:cubicBezTo>
                  <a:pt x="3744" y="3650"/>
                  <a:pt x="3721" y="3697"/>
                  <a:pt x="3721" y="3754"/>
                </a:cubicBezTo>
                <a:lnTo>
                  <a:pt x="3721" y="3974"/>
                </a:lnTo>
                <a:cubicBezTo>
                  <a:pt x="3721" y="4032"/>
                  <a:pt x="3744" y="4077"/>
                  <a:pt x="3773" y="4077"/>
                </a:cubicBezTo>
                <a:cubicBezTo>
                  <a:pt x="3802" y="4077"/>
                  <a:pt x="3826" y="4032"/>
                  <a:pt x="3826" y="3974"/>
                </a:cubicBezTo>
                <a:lnTo>
                  <a:pt x="3826" y="3754"/>
                </a:lnTo>
                <a:cubicBezTo>
                  <a:pt x="3826" y="3697"/>
                  <a:pt x="3802" y="3650"/>
                  <a:pt x="3773" y="3650"/>
                </a:cubicBezTo>
                <a:close/>
                <a:moveTo>
                  <a:pt x="4088" y="3650"/>
                </a:moveTo>
                <a:cubicBezTo>
                  <a:pt x="4058" y="3650"/>
                  <a:pt x="4035" y="3697"/>
                  <a:pt x="4035" y="3754"/>
                </a:cubicBezTo>
                <a:lnTo>
                  <a:pt x="4035" y="3974"/>
                </a:lnTo>
                <a:cubicBezTo>
                  <a:pt x="4035" y="4032"/>
                  <a:pt x="4058" y="4077"/>
                  <a:pt x="4088" y="4077"/>
                </a:cubicBezTo>
                <a:cubicBezTo>
                  <a:pt x="4117" y="4077"/>
                  <a:pt x="4141" y="4032"/>
                  <a:pt x="4141" y="3974"/>
                </a:cubicBezTo>
                <a:lnTo>
                  <a:pt x="4141" y="3754"/>
                </a:lnTo>
                <a:cubicBezTo>
                  <a:pt x="4141" y="3697"/>
                  <a:pt x="4117" y="3650"/>
                  <a:pt x="4088" y="3650"/>
                </a:cubicBezTo>
                <a:close/>
                <a:moveTo>
                  <a:pt x="4937" y="3650"/>
                </a:moveTo>
                <a:cubicBezTo>
                  <a:pt x="4908" y="3650"/>
                  <a:pt x="4884" y="3697"/>
                  <a:pt x="4884" y="3754"/>
                </a:cubicBezTo>
                <a:lnTo>
                  <a:pt x="4884" y="3974"/>
                </a:lnTo>
                <a:cubicBezTo>
                  <a:pt x="4884" y="4032"/>
                  <a:pt x="4908" y="4077"/>
                  <a:pt x="4937" y="4077"/>
                </a:cubicBezTo>
                <a:cubicBezTo>
                  <a:pt x="4966" y="4077"/>
                  <a:pt x="4990" y="4032"/>
                  <a:pt x="4990" y="3974"/>
                </a:cubicBezTo>
                <a:lnTo>
                  <a:pt x="4990" y="3754"/>
                </a:lnTo>
                <a:cubicBezTo>
                  <a:pt x="4990" y="3697"/>
                  <a:pt x="4966" y="3650"/>
                  <a:pt x="4937" y="3650"/>
                </a:cubicBezTo>
                <a:close/>
                <a:moveTo>
                  <a:pt x="5252" y="3650"/>
                </a:moveTo>
                <a:cubicBezTo>
                  <a:pt x="5223" y="3650"/>
                  <a:pt x="5199" y="3697"/>
                  <a:pt x="5199" y="3754"/>
                </a:cubicBezTo>
                <a:lnTo>
                  <a:pt x="5199" y="3974"/>
                </a:lnTo>
                <a:cubicBezTo>
                  <a:pt x="5199" y="4032"/>
                  <a:pt x="5223" y="4077"/>
                  <a:pt x="5252" y="4077"/>
                </a:cubicBezTo>
                <a:cubicBezTo>
                  <a:pt x="5281" y="4077"/>
                  <a:pt x="5305" y="4032"/>
                  <a:pt x="5305" y="3974"/>
                </a:cubicBezTo>
                <a:lnTo>
                  <a:pt x="5305" y="3754"/>
                </a:lnTo>
                <a:cubicBezTo>
                  <a:pt x="5305" y="3697"/>
                  <a:pt x="5281" y="3650"/>
                  <a:pt x="5252" y="3650"/>
                </a:cubicBezTo>
                <a:close/>
                <a:moveTo>
                  <a:pt x="6102" y="3650"/>
                </a:moveTo>
                <a:cubicBezTo>
                  <a:pt x="6072" y="3650"/>
                  <a:pt x="6049" y="3697"/>
                  <a:pt x="6049" y="3754"/>
                </a:cubicBezTo>
                <a:lnTo>
                  <a:pt x="6049" y="3974"/>
                </a:lnTo>
                <a:cubicBezTo>
                  <a:pt x="6049" y="4032"/>
                  <a:pt x="6072" y="4077"/>
                  <a:pt x="6102" y="4077"/>
                </a:cubicBezTo>
                <a:cubicBezTo>
                  <a:pt x="6131" y="4077"/>
                  <a:pt x="6155" y="4032"/>
                  <a:pt x="6155" y="3974"/>
                </a:cubicBezTo>
                <a:lnTo>
                  <a:pt x="6155" y="3754"/>
                </a:lnTo>
                <a:cubicBezTo>
                  <a:pt x="6155" y="3697"/>
                  <a:pt x="6131" y="3650"/>
                  <a:pt x="6102" y="3650"/>
                </a:cubicBezTo>
                <a:close/>
                <a:moveTo>
                  <a:pt x="6416" y="3650"/>
                </a:moveTo>
                <a:cubicBezTo>
                  <a:pt x="6387" y="3650"/>
                  <a:pt x="6363" y="3697"/>
                  <a:pt x="6363" y="3754"/>
                </a:cubicBezTo>
                <a:lnTo>
                  <a:pt x="6363" y="3974"/>
                </a:lnTo>
                <a:cubicBezTo>
                  <a:pt x="6363" y="4032"/>
                  <a:pt x="6387" y="4077"/>
                  <a:pt x="6416" y="4077"/>
                </a:cubicBezTo>
                <a:cubicBezTo>
                  <a:pt x="6445" y="4077"/>
                  <a:pt x="6469" y="4032"/>
                  <a:pt x="6469" y="3974"/>
                </a:cubicBezTo>
                <a:lnTo>
                  <a:pt x="6469" y="3754"/>
                </a:lnTo>
                <a:cubicBezTo>
                  <a:pt x="6469" y="3697"/>
                  <a:pt x="6445" y="3650"/>
                  <a:pt x="6416" y="3650"/>
                </a:cubicBezTo>
                <a:close/>
                <a:moveTo>
                  <a:pt x="7266" y="3650"/>
                </a:moveTo>
                <a:cubicBezTo>
                  <a:pt x="7237" y="3650"/>
                  <a:pt x="7213" y="3697"/>
                  <a:pt x="7213" y="3754"/>
                </a:cubicBezTo>
                <a:lnTo>
                  <a:pt x="7213" y="3974"/>
                </a:lnTo>
                <a:cubicBezTo>
                  <a:pt x="7213" y="4032"/>
                  <a:pt x="7237" y="4077"/>
                  <a:pt x="7266" y="4077"/>
                </a:cubicBezTo>
                <a:cubicBezTo>
                  <a:pt x="7295" y="4077"/>
                  <a:pt x="7318" y="4032"/>
                  <a:pt x="7318" y="3974"/>
                </a:cubicBezTo>
                <a:lnTo>
                  <a:pt x="7318" y="3754"/>
                </a:lnTo>
                <a:cubicBezTo>
                  <a:pt x="7318" y="3697"/>
                  <a:pt x="7295" y="3650"/>
                  <a:pt x="7266" y="3650"/>
                </a:cubicBezTo>
                <a:close/>
                <a:moveTo>
                  <a:pt x="7580" y="3650"/>
                </a:moveTo>
                <a:cubicBezTo>
                  <a:pt x="7551" y="3650"/>
                  <a:pt x="7527" y="3697"/>
                  <a:pt x="7527" y="3754"/>
                </a:cubicBezTo>
                <a:lnTo>
                  <a:pt x="7527" y="3974"/>
                </a:lnTo>
                <a:cubicBezTo>
                  <a:pt x="7527" y="4032"/>
                  <a:pt x="7551" y="4077"/>
                  <a:pt x="7580" y="4077"/>
                </a:cubicBezTo>
                <a:cubicBezTo>
                  <a:pt x="7609" y="4077"/>
                  <a:pt x="7632" y="4032"/>
                  <a:pt x="7632" y="3974"/>
                </a:cubicBezTo>
                <a:lnTo>
                  <a:pt x="7632" y="3754"/>
                </a:lnTo>
                <a:cubicBezTo>
                  <a:pt x="7632" y="3697"/>
                  <a:pt x="7609" y="3650"/>
                  <a:pt x="7580" y="3650"/>
                </a:cubicBezTo>
                <a:close/>
                <a:moveTo>
                  <a:pt x="8429" y="3650"/>
                </a:moveTo>
                <a:cubicBezTo>
                  <a:pt x="8400" y="3650"/>
                  <a:pt x="8377" y="3697"/>
                  <a:pt x="8377" y="3754"/>
                </a:cubicBezTo>
                <a:lnTo>
                  <a:pt x="8377" y="3974"/>
                </a:lnTo>
                <a:cubicBezTo>
                  <a:pt x="8377" y="4032"/>
                  <a:pt x="8400" y="4077"/>
                  <a:pt x="8429" y="4077"/>
                </a:cubicBezTo>
                <a:cubicBezTo>
                  <a:pt x="8458" y="4077"/>
                  <a:pt x="8482" y="4032"/>
                  <a:pt x="8482" y="3974"/>
                </a:cubicBezTo>
                <a:lnTo>
                  <a:pt x="8482" y="3754"/>
                </a:lnTo>
                <a:cubicBezTo>
                  <a:pt x="8482" y="3697"/>
                  <a:pt x="8458" y="3650"/>
                  <a:pt x="8429" y="3650"/>
                </a:cubicBezTo>
                <a:close/>
                <a:moveTo>
                  <a:pt x="8744" y="3650"/>
                </a:moveTo>
                <a:cubicBezTo>
                  <a:pt x="8714" y="3650"/>
                  <a:pt x="8691" y="3697"/>
                  <a:pt x="8691" y="3754"/>
                </a:cubicBezTo>
                <a:lnTo>
                  <a:pt x="8691" y="3974"/>
                </a:lnTo>
                <a:cubicBezTo>
                  <a:pt x="8691" y="4032"/>
                  <a:pt x="8714" y="4077"/>
                  <a:pt x="8744" y="4077"/>
                </a:cubicBezTo>
                <a:cubicBezTo>
                  <a:pt x="8773" y="4077"/>
                  <a:pt x="8796" y="4032"/>
                  <a:pt x="8796" y="3974"/>
                </a:cubicBezTo>
                <a:lnTo>
                  <a:pt x="8796" y="3754"/>
                </a:lnTo>
                <a:cubicBezTo>
                  <a:pt x="8796" y="3697"/>
                  <a:pt x="8773" y="3650"/>
                  <a:pt x="8744" y="3650"/>
                </a:cubicBezTo>
                <a:close/>
                <a:moveTo>
                  <a:pt x="9593" y="3650"/>
                </a:moveTo>
                <a:cubicBezTo>
                  <a:pt x="9564" y="3650"/>
                  <a:pt x="9540" y="3697"/>
                  <a:pt x="9540" y="3754"/>
                </a:cubicBezTo>
                <a:lnTo>
                  <a:pt x="9540" y="3974"/>
                </a:lnTo>
                <a:cubicBezTo>
                  <a:pt x="9540" y="4032"/>
                  <a:pt x="9564" y="4077"/>
                  <a:pt x="9593" y="4077"/>
                </a:cubicBezTo>
                <a:cubicBezTo>
                  <a:pt x="9622" y="4077"/>
                  <a:pt x="9646" y="4032"/>
                  <a:pt x="9646" y="3974"/>
                </a:cubicBezTo>
                <a:lnTo>
                  <a:pt x="9646" y="3754"/>
                </a:lnTo>
                <a:cubicBezTo>
                  <a:pt x="9646" y="3697"/>
                  <a:pt x="9622" y="3650"/>
                  <a:pt x="9593" y="3650"/>
                </a:cubicBezTo>
                <a:close/>
                <a:moveTo>
                  <a:pt x="9908" y="3650"/>
                </a:moveTo>
                <a:cubicBezTo>
                  <a:pt x="9879" y="3650"/>
                  <a:pt x="9855" y="3697"/>
                  <a:pt x="9855" y="3754"/>
                </a:cubicBezTo>
                <a:lnTo>
                  <a:pt x="9855" y="3974"/>
                </a:lnTo>
                <a:cubicBezTo>
                  <a:pt x="9855" y="4032"/>
                  <a:pt x="9879" y="4077"/>
                  <a:pt x="9908" y="4077"/>
                </a:cubicBezTo>
                <a:cubicBezTo>
                  <a:pt x="9937" y="4077"/>
                  <a:pt x="9961" y="4032"/>
                  <a:pt x="9961" y="3974"/>
                </a:cubicBezTo>
                <a:lnTo>
                  <a:pt x="9961" y="3754"/>
                </a:lnTo>
                <a:cubicBezTo>
                  <a:pt x="9961" y="3697"/>
                  <a:pt x="9937" y="3650"/>
                  <a:pt x="9908" y="3650"/>
                </a:cubicBezTo>
                <a:close/>
                <a:moveTo>
                  <a:pt x="10758" y="3650"/>
                </a:moveTo>
                <a:cubicBezTo>
                  <a:pt x="10728" y="3650"/>
                  <a:pt x="10705" y="3697"/>
                  <a:pt x="10705" y="3754"/>
                </a:cubicBezTo>
                <a:lnTo>
                  <a:pt x="10705" y="3974"/>
                </a:lnTo>
                <a:cubicBezTo>
                  <a:pt x="10705" y="4032"/>
                  <a:pt x="10728" y="4077"/>
                  <a:pt x="10758" y="4077"/>
                </a:cubicBezTo>
                <a:cubicBezTo>
                  <a:pt x="10787" y="4077"/>
                  <a:pt x="10810" y="4032"/>
                  <a:pt x="10810" y="3974"/>
                </a:cubicBezTo>
                <a:lnTo>
                  <a:pt x="10810" y="3754"/>
                </a:lnTo>
                <a:cubicBezTo>
                  <a:pt x="10810" y="3697"/>
                  <a:pt x="10787" y="3650"/>
                  <a:pt x="10758" y="3650"/>
                </a:cubicBezTo>
                <a:close/>
                <a:moveTo>
                  <a:pt x="11072" y="3650"/>
                </a:moveTo>
                <a:cubicBezTo>
                  <a:pt x="11043" y="3650"/>
                  <a:pt x="11019" y="3697"/>
                  <a:pt x="11019" y="3754"/>
                </a:cubicBezTo>
                <a:lnTo>
                  <a:pt x="11019" y="3974"/>
                </a:lnTo>
                <a:cubicBezTo>
                  <a:pt x="11019" y="4032"/>
                  <a:pt x="11043" y="4077"/>
                  <a:pt x="11072" y="4077"/>
                </a:cubicBezTo>
                <a:cubicBezTo>
                  <a:pt x="11101" y="4077"/>
                  <a:pt x="11125" y="4032"/>
                  <a:pt x="11125" y="3974"/>
                </a:cubicBezTo>
                <a:lnTo>
                  <a:pt x="11125" y="3754"/>
                </a:lnTo>
                <a:cubicBezTo>
                  <a:pt x="11125" y="3697"/>
                  <a:pt x="11101" y="3650"/>
                  <a:pt x="11072" y="3650"/>
                </a:cubicBezTo>
                <a:close/>
                <a:moveTo>
                  <a:pt x="11922" y="3650"/>
                </a:moveTo>
                <a:cubicBezTo>
                  <a:pt x="11893" y="3650"/>
                  <a:pt x="11869" y="3697"/>
                  <a:pt x="11869" y="3754"/>
                </a:cubicBezTo>
                <a:lnTo>
                  <a:pt x="11869" y="3974"/>
                </a:lnTo>
                <a:cubicBezTo>
                  <a:pt x="11869" y="4032"/>
                  <a:pt x="11893" y="4077"/>
                  <a:pt x="11922" y="4077"/>
                </a:cubicBezTo>
                <a:cubicBezTo>
                  <a:pt x="11951" y="4077"/>
                  <a:pt x="11974" y="4032"/>
                  <a:pt x="11974" y="3974"/>
                </a:cubicBezTo>
                <a:lnTo>
                  <a:pt x="11974" y="3754"/>
                </a:lnTo>
                <a:cubicBezTo>
                  <a:pt x="11974" y="3697"/>
                  <a:pt x="11951" y="3650"/>
                  <a:pt x="11922" y="3650"/>
                </a:cubicBezTo>
                <a:close/>
                <a:moveTo>
                  <a:pt x="12236" y="3650"/>
                </a:moveTo>
                <a:cubicBezTo>
                  <a:pt x="12207" y="3650"/>
                  <a:pt x="12183" y="3697"/>
                  <a:pt x="12183" y="3754"/>
                </a:cubicBezTo>
                <a:lnTo>
                  <a:pt x="12183" y="3974"/>
                </a:lnTo>
                <a:cubicBezTo>
                  <a:pt x="12183" y="4032"/>
                  <a:pt x="12207" y="4077"/>
                  <a:pt x="12236" y="4077"/>
                </a:cubicBezTo>
                <a:cubicBezTo>
                  <a:pt x="12265" y="4077"/>
                  <a:pt x="12288" y="4032"/>
                  <a:pt x="12288" y="3974"/>
                </a:cubicBezTo>
                <a:lnTo>
                  <a:pt x="12288" y="3754"/>
                </a:lnTo>
                <a:cubicBezTo>
                  <a:pt x="12288" y="3697"/>
                  <a:pt x="12265" y="3650"/>
                  <a:pt x="12236" y="3650"/>
                </a:cubicBezTo>
                <a:close/>
                <a:moveTo>
                  <a:pt x="13085" y="3650"/>
                </a:moveTo>
                <a:cubicBezTo>
                  <a:pt x="13056" y="3650"/>
                  <a:pt x="13032" y="3697"/>
                  <a:pt x="13032" y="3754"/>
                </a:cubicBezTo>
                <a:lnTo>
                  <a:pt x="13032" y="3974"/>
                </a:lnTo>
                <a:cubicBezTo>
                  <a:pt x="13032" y="4032"/>
                  <a:pt x="13056" y="4077"/>
                  <a:pt x="13085" y="4077"/>
                </a:cubicBezTo>
                <a:cubicBezTo>
                  <a:pt x="13114" y="4077"/>
                  <a:pt x="13138" y="4032"/>
                  <a:pt x="13138" y="3974"/>
                </a:cubicBezTo>
                <a:lnTo>
                  <a:pt x="13138" y="3754"/>
                </a:lnTo>
                <a:cubicBezTo>
                  <a:pt x="13138" y="3697"/>
                  <a:pt x="13114" y="3650"/>
                  <a:pt x="13085" y="3650"/>
                </a:cubicBezTo>
                <a:close/>
                <a:moveTo>
                  <a:pt x="13399" y="3650"/>
                </a:moveTo>
                <a:cubicBezTo>
                  <a:pt x="13370" y="3650"/>
                  <a:pt x="13348" y="3697"/>
                  <a:pt x="13348" y="3754"/>
                </a:cubicBezTo>
                <a:lnTo>
                  <a:pt x="13348" y="3974"/>
                </a:lnTo>
                <a:cubicBezTo>
                  <a:pt x="13348" y="4032"/>
                  <a:pt x="13370" y="4077"/>
                  <a:pt x="13399" y="4077"/>
                </a:cubicBezTo>
                <a:cubicBezTo>
                  <a:pt x="13428" y="4077"/>
                  <a:pt x="13452" y="4032"/>
                  <a:pt x="13452" y="3974"/>
                </a:cubicBezTo>
                <a:lnTo>
                  <a:pt x="13452" y="3754"/>
                </a:lnTo>
                <a:cubicBezTo>
                  <a:pt x="13452" y="3697"/>
                  <a:pt x="13428" y="3650"/>
                  <a:pt x="13399" y="3650"/>
                </a:cubicBezTo>
                <a:close/>
                <a:moveTo>
                  <a:pt x="14249" y="3650"/>
                </a:moveTo>
                <a:cubicBezTo>
                  <a:pt x="14220" y="3650"/>
                  <a:pt x="14196" y="3697"/>
                  <a:pt x="14196" y="3754"/>
                </a:cubicBezTo>
                <a:lnTo>
                  <a:pt x="14196" y="3974"/>
                </a:lnTo>
                <a:cubicBezTo>
                  <a:pt x="14196" y="4032"/>
                  <a:pt x="14220" y="4077"/>
                  <a:pt x="14249" y="4077"/>
                </a:cubicBezTo>
                <a:cubicBezTo>
                  <a:pt x="14278" y="4077"/>
                  <a:pt x="14302" y="4032"/>
                  <a:pt x="14302" y="3974"/>
                </a:cubicBezTo>
                <a:lnTo>
                  <a:pt x="14302" y="3754"/>
                </a:lnTo>
                <a:cubicBezTo>
                  <a:pt x="14302" y="3697"/>
                  <a:pt x="14278" y="3650"/>
                  <a:pt x="14249" y="3650"/>
                </a:cubicBezTo>
                <a:close/>
                <a:moveTo>
                  <a:pt x="14564" y="3650"/>
                </a:moveTo>
                <a:cubicBezTo>
                  <a:pt x="14535" y="3650"/>
                  <a:pt x="14511" y="3697"/>
                  <a:pt x="14511" y="3754"/>
                </a:cubicBezTo>
                <a:lnTo>
                  <a:pt x="14511" y="3974"/>
                </a:lnTo>
                <a:cubicBezTo>
                  <a:pt x="14511" y="4032"/>
                  <a:pt x="14535" y="4077"/>
                  <a:pt x="14564" y="4077"/>
                </a:cubicBezTo>
                <a:cubicBezTo>
                  <a:pt x="14593" y="4077"/>
                  <a:pt x="14617" y="4032"/>
                  <a:pt x="14617" y="3974"/>
                </a:cubicBezTo>
                <a:lnTo>
                  <a:pt x="14617" y="3754"/>
                </a:lnTo>
                <a:cubicBezTo>
                  <a:pt x="14617" y="3697"/>
                  <a:pt x="14593" y="3650"/>
                  <a:pt x="14564" y="3650"/>
                </a:cubicBezTo>
                <a:close/>
                <a:moveTo>
                  <a:pt x="15413" y="3650"/>
                </a:moveTo>
                <a:cubicBezTo>
                  <a:pt x="15384" y="3650"/>
                  <a:pt x="15360" y="3697"/>
                  <a:pt x="15360" y="3754"/>
                </a:cubicBezTo>
                <a:lnTo>
                  <a:pt x="15360" y="3974"/>
                </a:lnTo>
                <a:cubicBezTo>
                  <a:pt x="15360" y="4032"/>
                  <a:pt x="15384" y="4077"/>
                  <a:pt x="15413" y="4077"/>
                </a:cubicBezTo>
                <a:cubicBezTo>
                  <a:pt x="15442" y="4077"/>
                  <a:pt x="15465" y="4032"/>
                  <a:pt x="15465" y="3974"/>
                </a:cubicBezTo>
                <a:lnTo>
                  <a:pt x="15465" y="3754"/>
                </a:lnTo>
                <a:cubicBezTo>
                  <a:pt x="15465" y="3697"/>
                  <a:pt x="15442" y="3650"/>
                  <a:pt x="15413" y="3650"/>
                </a:cubicBezTo>
                <a:close/>
                <a:moveTo>
                  <a:pt x="15728" y="3650"/>
                </a:moveTo>
                <a:cubicBezTo>
                  <a:pt x="15699" y="3650"/>
                  <a:pt x="15675" y="3697"/>
                  <a:pt x="15675" y="3754"/>
                </a:cubicBezTo>
                <a:lnTo>
                  <a:pt x="15675" y="3974"/>
                </a:lnTo>
                <a:cubicBezTo>
                  <a:pt x="15675" y="4032"/>
                  <a:pt x="15699" y="4077"/>
                  <a:pt x="15728" y="4077"/>
                </a:cubicBezTo>
                <a:cubicBezTo>
                  <a:pt x="15757" y="4077"/>
                  <a:pt x="15781" y="4032"/>
                  <a:pt x="15781" y="3974"/>
                </a:cubicBezTo>
                <a:lnTo>
                  <a:pt x="15781" y="3754"/>
                </a:lnTo>
                <a:cubicBezTo>
                  <a:pt x="15781" y="3697"/>
                  <a:pt x="15757" y="3650"/>
                  <a:pt x="15728" y="3650"/>
                </a:cubicBezTo>
                <a:close/>
                <a:moveTo>
                  <a:pt x="16578" y="3650"/>
                </a:moveTo>
                <a:cubicBezTo>
                  <a:pt x="16549" y="3650"/>
                  <a:pt x="16525" y="3697"/>
                  <a:pt x="16525" y="3754"/>
                </a:cubicBezTo>
                <a:lnTo>
                  <a:pt x="16525" y="3974"/>
                </a:lnTo>
                <a:cubicBezTo>
                  <a:pt x="16525" y="4032"/>
                  <a:pt x="16549" y="4077"/>
                  <a:pt x="16578" y="4077"/>
                </a:cubicBezTo>
                <a:cubicBezTo>
                  <a:pt x="16607" y="4077"/>
                  <a:pt x="16630" y="4032"/>
                  <a:pt x="16630" y="3974"/>
                </a:cubicBezTo>
                <a:lnTo>
                  <a:pt x="16630" y="3754"/>
                </a:lnTo>
                <a:cubicBezTo>
                  <a:pt x="16630" y="3697"/>
                  <a:pt x="16607" y="3650"/>
                  <a:pt x="16578" y="3650"/>
                </a:cubicBezTo>
                <a:close/>
                <a:moveTo>
                  <a:pt x="16892" y="3650"/>
                </a:moveTo>
                <a:cubicBezTo>
                  <a:pt x="16863" y="3650"/>
                  <a:pt x="16839" y="3697"/>
                  <a:pt x="16839" y="3754"/>
                </a:cubicBezTo>
                <a:lnTo>
                  <a:pt x="16839" y="3974"/>
                </a:lnTo>
                <a:cubicBezTo>
                  <a:pt x="16839" y="4032"/>
                  <a:pt x="16863" y="4077"/>
                  <a:pt x="16892" y="4077"/>
                </a:cubicBezTo>
                <a:cubicBezTo>
                  <a:pt x="16921" y="4077"/>
                  <a:pt x="16944" y="4032"/>
                  <a:pt x="16944" y="3974"/>
                </a:cubicBezTo>
                <a:lnTo>
                  <a:pt x="16944" y="3754"/>
                </a:lnTo>
                <a:cubicBezTo>
                  <a:pt x="16944" y="3697"/>
                  <a:pt x="16921" y="3650"/>
                  <a:pt x="16892" y="3650"/>
                </a:cubicBezTo>
                <a:close/>
                <a:moveTo>
                  <a:pt x="17741" y="3650"/>
                </a:moveTo>
                <a:cubicBezTo>
                  <a:pt x="17712" y="3650"/>
                  <a:pt x="17689" y="3697"/>
                  <a:pt x="17689" y="3754"/>
                </a:cubicBezTo>
                <a:lnTo>
                  <a:pt x="17689" y="3974"/>
                </a:lnTo>
                <a:cubicBezTo>
                  <a:pt x="17689" y="4032"/>
                  <a:pt x="17712" y="4077"/>
                  <a:pt x="17741" y="4077"/>
                </a:cubicBezTo>
                <a:cubicBezTo>
                  <a:pt x="17770" y="4077"/>
                  <a:pt x="17794" y="4032"/>
                  <a:pt x="17794" y="3974"/>
                </a:cubicBezTo>
                <a:lnTo>
                  <a:pt x="17794" y="3754"/>
                </a:lnTo>
                <a:cubicBezTo>
                  <a:pt x="17794" y="3697"/>
                  <a:pt x="17770" y="3650"/>
                  <a:pt x="17741" y="3650"/>
                </a:cubicBezTo>
                <a:close/>
                <a:moveTo>
                  <a:pt x="18055" y="3650"/>
                </a:moveTo>
                <a:cubicBezTo>
                  <a:pt x="18026" y="3650"/>
                  <a:pt x="18002" y="3697"/>
                  <a:pt x="18002" y="3754"/>
                </a:cubicBezTo>
                <a:lnTo>
                  <a:pt x="18002" y="3974"/>
                </a:lnTo>
                <a:cubicBezTo>
                  <a:pt x="18002" y="4032"/>
                  <a:pt x="18026" y="4077"/>
                  <a:pt x="18055" y="4077"/>
                </a:cubicBezTo>
                <a:cubicBezTo>
                  <a:pt x="18085" y="4077"/>
                  <a:pt x="18108" y="4032"/>
                  <a:pt x="18108" y="3974"/>
                </a:cubicBezTo>
                <a:lnTo>
                  <a:pt x="18108" y="3754"/>
                </a:lnTo>
                <a:cubicBezTo>
                  <a:pt x="18108" y="3697"/>
                  <a:pt x="18085" y="3650"/>
                  <a:pt x="18055" y="3650"/>
                </a:cubicBezTo>
                <a:close/>
                <a:moveTo>
                  <a:pt x="18905" y="3650"/>
                </a:moveTo>
                <a:cubicBezTo>
                  <a:pt x="18876" y="3650"/>
                  <a:pt x="18852" y="3697"/>
                  <a:pt x="18852" y="3754"/>
                </a:cubicBezTo>
                <a:lnTo>
                  <a:pt x="18852" y="3974"/>
                </a:lnTo>
                <a:cubicBezTo>
                  <a:pt x="18852" y="4032"/>
                  <a:pt x="18876" y="4077"/>
                  <a:pt x="18905" y="4077"/>
                </a:cubicBezTo>
                <a:cubicBezTo>
                  <a:pt x="18934" y="4077"/>
                  <a:pt x="18958" y="4032"/>
                  <a:pt x="18958" y="3974"/>
                </a:cubicBezTo>
                <a:lnTo>
                  <a:pt x="18958" y="3754"/>
                </a:lnTo>
                <a:cubicBezTo>
                  <a:pt x="18958" y="3697"/>
                  <a:pt x="18934" y="3650"/>
                  <a:pt x="18905" y="3650"/>
                </a:cubicBezTo>
                <a:close/>
                <a:moveTo>
                  <a:pt x="19220" y="3650"/>
                </a:moveTo>
                <a:cubicBezTo>
                  <a:pt x="19191" y="3650"/>
                  <a:pt x="19167" y="3697"/>
                  <a:pt x="19167" y="3754"/>
                </a:cubicBezTo>
                <a:lnTo>
                  <a:pt x="19167" y="3974"/>
                </a:lnTo>
                <a:cubicBezTo>
                  <a:pt x="19167" y="4032"/>
                  <a:pt x="19191" y="4077"/>
                  <a:pt x="19220" y="4077"/>
                </a:cubicBezTo>
                <a:cubicBezTo>
                  <a:pt x="19249" y="4077"/>
                  <a:pt x="19273" y="4032"/>
                  <a:pt x="19273" y="3974"/>
                </a:cubicBezTo>
                <a:lnTo>
                  <a:pt x="19273" y="3754"/>
                </a:lnTo>
                <a:cubicBezTo>
                  <a:pt x="19273" y="3697"/>
                  <a:pt x="19249" y="3650"/>
                  <a:pt x="19220" y="3650"/>
                </a:cubicBezTo>
                <a:close/>
                <a:moveTo>
                  <a:pt x="20069" y="3650"/>
                </a:moveTo>
                <a:cubicBezTo>
                  <a:pt x="20040" y="3650"/>
                  <a:pt x="20016" y="3697"/>
                  <a:pt x="20016" y="3754"/>
                </a:cubicBezTo>
                <a:lnTo>
                  <a:pt x="20016" y="3974"/>
                </a:lnTo>
                <a:cubicBezTo>
                  <a:pt x="20016" y="4032"/>
                  <a:pt x="20040" y="4077"/>
                  <a:pt x="20069" y="4077"/>
                </a:cubicBezTo>
                <a:cubicBezTo>
                  <a:pt x="20099" y="4077"/>
                  <a:pt x="20122" y="4032"/>
                  <a:pt x="20122" y="3974"/>
                </a:cubicBezTo>
                <a:lnTo>
                  <a:pt x="20122" y="3754"/>
                </a:lnTo>
                <a:cubicBezTo>
                  <a:pt x="20122" y="3697"/>
                  <a:pt x="20099" y="3650"/>
                  <a:pt x="20069" y="3650"/>
                </a:cubicBezTo>
                <a:close/>
                <a:moveTo>
                  <a:pt x="20384" y="3650"/>
                </a:moveTo>
                <a:cubicBezTo>
                  <a:pt x="20355" y="3650"/>
                  <a:pt x="20331" y="3697"/>
                  <a:pt x="20331" y="3754"/>
                </a:cubicBezTo>
                <a:lnTo>
                  <a:pt x="20331" y="3974"/>
                </a:lnTo>
                <a:cubicBezTo>
                  <a:pt x="20331" y="4032"/>
                  <a:pt x="20355" y="4077"/>
                  <a:pt x="20384" y="4077"/>
                </a:cubicBezTo>
                <a:cubicBezTo>
                  <a:pt x="20413" y="4077"/>
                  <a:pt x="20436" y="4032"/>
                  <a:pt x="20436" y="3974"/>
                </a:cubicBezTo>
                <a:lnTo>
                  <a:pt x="20436" y="3754"/>
                </a:lnTo>
                <a:cubicBezTo>
                  <a:pt x="20436" y="3697"/>
                  <a:pt x="20413" y="3650"/>
                  <a:pt x="20384" y="3650"/>
                </a:cubicBezTo>
                <a:close/>
                <a:moveTo>
                  <a:pt x="21234" y="3650"/>
                </a:moveTo>
                <a:cubicBezTo>
                  <a:pt x="21204" y="3650"/>
                  <a:pt x="21181" y="3697"/>
                  <a:pt x="21181" y="3754"/>
                </a:cubicBezTo>
                <a:lnTo>
                  <a:pt x="21181" y="3974"/>
                </a:lnTo>
                <a:cubicBezTo>
                  <a:pt x="21181" y="4032"/>
                  <a:pt x="21204" y="4077"/>
                  <a:pt x="21234" y="4077"/>
                </a:cubicBezTo>
                <a:cubicBezTo>
                  <a:pt x="21263" y="4077"/>
                  <a:pt x="21285" y="4032"/>
                  <a:pt x="21285" y="3974"/>
                </a:cubicBezTo>
                <a:lnTo>
                  <a:pt x="21285" y="3754"/>
                </a:lnTo>
                <a:cubicBezTo>
                  <a:pt x="21285" y="3697"/>
                  <a:pt x="21263" y="3650"/>
                  <a:pt x="21234" y="3650"/>
                </a:cubicBezTo>
                <a:close/>
                <a:moveTo>
                  <a:pt x="21547" y="3650"/>
                </a:moveTo>
                <a:cubicBezTo>
                  <a:pt x="21518" y="3650"/>
                  <a:pt x="21495" y="3697"/>
                  <a:pt x="21495" y="3754"/>
                </a:cubicBezTo>
                <a:lnTo>
                  <a:pt x="21495" y="3974"/>
                </a:lnTo>
                <a:cubicBezTo>
                  <a:pt x="21495" y="4032"/>
                  <a:pt x="21518" y="4077"/>
                  <a:pt x="21547" y="4077"/>
                </a:cubicBezTo>
                <a:cubicBezTo>
                  <a:pt x="21576" y="4077"/>
                  <a:pt x="21600" y="4032"/>
                  <a:pt x="21600" y="3974"/>
                </a:cubicBezTo>
                <a:lnTo>
                  <a:pt x="21600" y="3754"/>
                </a:lnTo>
                <a:cubicBezTo>
                  <a:pt x="21600" y="3697"/>
                  <a:pt x="21576" y="3650"/>
                  <a:pt x="21547" y="3650"/>
                </a:cubicBezTo>
                <a:close/>
                <a:moveTo>
                  <a:pt x="53" y="4380"/>
                </a:moveTo>
                <a:cubicBezTo>
                  <a:pt x="24" y="4380"/>
                  <a:pt x="0" y="4427"/>
                  <a:pt x="0" y="4484"/>
                </a:cubicBezTo>
                <a:lnTo>
                  <a:pt x="0" y="4704"/>
                </a:lnTo>
                <a:cubicBezTo>
                  <a:pt x="0" y="4762"/>
                  <a:pt x="24" y="4809"/>
                  <a:pt x="53" y="4809"/>
                </a:cubicBezTo>
                <a:cubicBezTo>
                  <a:pt x="82" y="4809"/>
                  <a:pt x="106" y="4762"/>
                  <a:pt x="106" y="4704"/>
                </a:cubicBezTo>
                <a:lnTo>
                  <a:pt x="106" y="4484"/>
                </a:lnTo>
                <a:cubicBezTo>
                  <a:pt x="106" y="4427"/>
                  <a:pt x="82" y="4380"/>
                  <a:pt x="53" y="4380"/>
                </a:cubicBezTo>
                <a:close/>
                <a:moveTo>
                  <a:pt x="367" y="4380"/>
                </a:moveTo>
                <a:cubicBezTo>
                  <a:pt x="338" y="4380"/>
                  <a:pt x="315" y="4427"/>
                  <a:pt x="315" y="4484"/>
                </a:cubicBezTo>
                <a:lnTo>
                  <a:pt x="315" y="4704"/>
                </a:lnTo>
                <a:cubicBezTo>
                  <a:pt x="315" y="4762"/>
                  <a:pt x="338" y="4809"/>
                  <a:pt x="367" y="4809"/>
                </a:cubicBezTo>
                <a:cubicBezTo>
                  <a:pt x="397" y="4809"/>
                  <a:pt x="420" y="4762"/>
                  <a:pt x="420" y="4704"/>
                </a:cubicBezTo>
                <a:lnTo>
                  <a:pt x="420" y="4484"/>
                </a:lnTo>
                <a:cubicBezTo>
                  <a:pt x="420" y="4427"/>
                  <a:pt x="397" y="4380"/>
                  <a:pt x="367" y="4380"/>
                </a:cubicBezTo>
                <a:close/>
                <a:moveTo>
                  <a:pt x="1217" y="4380"/>
                </a:moveTo>
                <a:cubicBezTo>
                  <a:pt x="1188" y="4380"/>
                  <a:pt x="1164" y="4427"/>
                  <a:pt x="1164" y="4484"/>
                </a:cubicBezTo>
                <a:lnTo>
                  <a:pt x="1164" y="4704"/>
                </a:lnTo>
                <a:cubicBezTo>
                  <a:pt x="1164" y="4762"/>
                  <a:pt x="1188" y="4809"/>
                  <a:pt x="1217" y="4809"/>
                </a:cubicBezTo>
                <a:cubicBezTo>
                  <a:pt x="1246" y="4809"/>
                  <a:pt x="1270" y="4762"/>
                  <a:pt x="1270" y="4704"/>
                </a:cubicBezTo>
                <a:lnTo>
                  <a:pt x="1270" y="4484"/>
                </a:lnTo>
                <a:cubicBezTo>
                  <a:pt x="1270" y="4427"/>
                  <a:pt x="1246" y="4380"/>
                  <a:pt x="1217" y="4380"/>
                </a:cubicBezTo>
                <a:close/>
                <a:moveTo>
                  <a:pt x="1532" y="4380"/>
                </a:moveTo>
                <a:cubicBezTo>
                  <a:pt x="1503" y="4380"/>
                  <a:pt x="1479" y="4427"/>
                  <a:pt x="1479" y="4484"/>
                </a:cubicBezTo>
                <a:lnTo>
                  <a:pt x="1479" y="4704"/>
                </a:lnTo>
                <a:cubicBezTo>
                  <a:pt x="1479" y="4762"/>
                  <a:pt x="1503" y="4809"/>
                  <a:pt x="1532" y="4809"/>
                </a:cubicBezTo>
                <a:cubicBezTo>
                  <a:pt x="1561" y="4809"/>
                  <a:pt x="1584" y="4762"/>
                  <a:pt x="1584" y="4704"/>
                </a:cubicBezTo>
                <a:lnTo>
                  <a:pt x="1584" y="4484"/>
                </a:lnTo>
                <a:cubicBezTo>
                  <a:pt x="1584" y="4427"/>
                  <a:pt x="1561" y="4380"/>
                  <a:pt x="1532" y="4380"/>
                </a:cubicBezTo>
                <a:close/>
                <a:moveTo>
                  <a:pt x="2380" y="4380"/>
                </a:moveTo>
                <a:cubicBezTo>
                  <a:pt x="2351" y="4380"/>
                  <a:pt x="2329" y="4427"/>
                  <a:pt x="2329" y="4484"/>
                </a:cubicBezTo>
                <a:lnTo>
                  <a:pt x="2329" y="4704"/>
                </a:lnTo>
                <a:cubicBezTo>
                  <a:pt x="2329" y="4762"/>
                  <a:pt x="2351" y="4809"/>
                  <a:pt x="2380" y="4809"/>
                </a:cubicBezTo>
                <a:cubicBezTo>
                  <a:pt x="2409" y="4809"/>
                  <a:pt x="2433" y="4762"/>
                  <a:pt x="2433" y="4704"/>
                </a:cubicBezTo>
                <a:lnTo>
                  <a:pt x="2433" y="4484"/>
                </a:lnTo>
                <a:cubicBezTo>
                  <a:pt x="2433" y="4427"/>
                  <a:pt x="2409" y="4380"/>
                  <a:pt x="2380" y="4380"/>
                </a:cubicBezTo>
                <a:close/>
                <a:moveTo>
                  <a:pt x="2695" y="4380"/>
                </a:moveTo>
                <a:cubicBezTo>
                  <a:pt x="2666" y="4380"/>
                  <a:pt x="2643" y="4427"/>
                  <a:pt x="2643" y="4484"/>
                </a:cubicBezTo>
                <a:lnTo>
                  <a:pt x="2643" y="4704"/>
                </a:lnTo>
                <a:cubicBezTo>
                  <a:pt x="2643" y="4762"/>
                  <a:pt x="2666" y="4809"/>
                  <a:pt x="2695" y="4809"/>
                </a:cubicBezTo>
                <a:cubicBezTo>
                  <a:pt x="2724" y="4809"/>
                  <a:pt x="2748" y="4762"/>
                  <a:pt x="2748" y="4704"/>
                </a:cubicBezTo>
                <a:lnTo>
                  <a:pt x="2748" y="4484"/>
                </a:lnTo>
                <a:cubicBezTo>
                  <a:pt x="2748" y="4427"/>
                  <a:pt x="2724" y="4380"/>
                  <a:pt x="2695" y="4380"/>
                </a:cubicBezTo>
                <a:close/>
                <a:moveTo>
                  <a:pt x="3545" y="4380"/>
                </a:moveTo>
                <a:cubicBezTo>
                  <a:pt x="3516" y="4380"/>
                  <a:pt x="3492" y="4427"/>
                  <a:pt x="3492" y="4484"/>
                </a:cubicBezTo>
                <a:lnTo>
                  <a:pt x="3492" y="4704"/>
                </a:lnTo>
                <a:cubicBezTo>
                  <a:pt x="3492" y="4762"/>
                  <a:pt x="3516" y="4809"/>
                  <a:pt x="3545" y="4809"/>
                </a:cubicBezTo>
                <a:cubicBezTo>
                  <a:pt x="3574" y="4809"/>
                  <a:pt x="3598" y="4762"/>
                  <a:pt x="3598" y="4704"/>
                </a:cubicBezTo>
                <a:lnTo>
                  <a:pt x="3598" y="4484"/>
                </a:lnTo>
                <a:cubicBezTo>
                  <a:pt x="3598" y="4427"/>
                  <a:pt x="3574" y="4380"/>
                  <a:pt x="3545" y="4380"/>
                </a:cubicBezTo>
                <a:close/>
                <a:moveTo>
                  <a:pt x="3859" y="4380"/>
                </a:moveTo>
                <a:cubicBezTo>
                  <a:pt x="3830" y="4380"/>
                  <a:pt x="3806" y="4427"/>
                  <a:pt x="3806" y="4484"/>
                </a:cubicBezTo>
                <a:lnTo>
                  <a:pt x="3806" y="4704"/>
                </a:lnTo>
                <a:cubicBezTo>
                  <a:pt x="3806" y="4762"/>
                  <a:pt x="3830" y="4809"/>
                  <a:pt x="3859" y="4809"/>
                </a:cubicBezTo>
                <a:cubicBezTo>
                  <a:pt x="3888" y="4809"/>
                  <a:pt x="3912" y="4762"/>
                  <a:pt x="3912" y="4704"/>
                </a:cubicBezTo>
                <a:lnTo>
                  <a:pt x="3912" y="4484"/>
                </a:lnTo>
                <a:cubicBezTo>
                  <a:pt x="3912" y="4427"/>
                  <a:pt x="3888" y="4380"/>
                  <a:pt x="3859" y="4380"/>
                </a:cubicBezTo>
                <a:close/>
                <a:moveTo>
                  <a:pt x="4709" y="4380"/>
                </a:moveTo>
                <a:cubicBezTo>
                  <a:pt x="4680" y="4380"/>
                  <a:pt x="4656" y="4427"/>
                  <a:pt x="4656" y="4484"/>
                </a:cubicBezTo>
                <a:lnTo>
                  <a:pt x="4656" y="4704"/>
                </a:lnTo>
                <a:cubicBezTo>
                  <a:pt x="4656" y="4762"/>
                  <a:pt x="4680" y="4809"/>
                  <a:pt x="4709" y="4809"/>
                </a:cubicBezTo>
                <a:cubicBezTo>
                  <a:pt x="4738" y="4809"/>
                  <a:pt x="4762" y="4762"/>
                  <a:pt x="4762" y="4704"/>
                </a:cubicBezTo>
                <a:lnTo>
                  <a:pt x="4762" y="4484"/>
                </a:lnTo>
                <a:cubicBezTo>
                  <a:pt x="4762" y="4427"/>
                  <a:pt x="4738" y="4380"/>
                  <a:pt x="4709" y="4380"/>
                </a:cubicBezTo>
                <a:close/>
                <a:moveTo>
                  <a:pt x="5023" y="4380"/>
                </a:moveTo>
                <a:cubicBezTo>
                  <a:pt x="4994" y="4380"/>
                  <a:pt x="4970" y="4427"/>
                  <a:pt x="4970" y="4484"/>
                </a:cubicBezTo>
                <a:lnTo>
                  <a:pt x="4970" y="4704"/>
                </a:lnTo>
                <a:cubicBezTo>
                  <a:pt x="4970" y="4762"/>
                  <a:pt x="4994" y="4809"/>
                  <a:pt x="5023" y="4809"/>
                </a:cubicBezTo>
                <a:cubicBezTo>
                  <a:pt x="5053" y="4809"/>
                  <a:pt x="5076" y="4762"/>
                  <a:pt x="5076" y="4704"/>
                </a:cubicBezTo>
                <a:lnTo>
                  <a:pt x="5076" y="4484"/>
                </a:lnTo>
                <a:cubicBezTo>
                  <a:pt x="5076" y="4427"/>
                  <a:pt x="5053" y="4380"/>
                  <a:pt x="5023" y="4380"/>
                </a:cubicBezTo>
                <a:close/>
                <a:moveTo>
                  <a:pt x="5873" y="4380"/>
                </a:moveTo>
                <a:cubicBezTo>
                  <a:pt x="5844" y="4380"/>
                  <a:pt x="5820" y="4427"/>
                  <a:pt x="5820" y="4484"/>
                </a:cubicBezTo>
                <a:lnTo>
                  <a:pt x="5820" y="4704"/>
                </a:lnTo>
                <a:cubicBezTo>
                  <a:pt x="5820" y="4762"/>
                  <a:pt x="5844" y="4809"/>
                  <a:pt x="5873" y="4809"/>
                </a:cubicBezTo>
                <a:cubicBezTo>
                  <a:pt x="5902" y="4809"/>
                  <a:pt x="5926" y="4762"/>
                  <a:pt x="5926" y="4704"/>
                </a:cubicBezTo>
                <a:lnTo>
                  <a:pt x="5926" y="4484"/>
                </a:lnTo>
                <a:cubicBezTo>
                  <a:pt x="5926" y="4427"/>
                  <a:pt x="5902" y="4380"/>
                  <a:pt x="5873" y="4380"/>
                </a:cubicBezTo>
                <a:close/>
                <a:moveTo>
                  <a:pt x="6188" y="4380"/>
                </a:moveTo>
                <a:cubicBezTo>
                  <a:pt x="6159" y="4380"/>
                  <a:pt x="6135" y="4427"/>
                  <a:pt x="6135" y="4484"/>
                </a:cubicBezTo>
                <a:lnTo>
                  <a:pt x="6135" y="4704"/>
                </a:lnTo>
                <a:cubicBezTo>
                  <a:pt x="6135" y="4762"/>
                  <a:pt x="6159" y="4809"/>
                  <a:pt x="6188" y="4809"/>
                </a:cubicBezTo>
                <a:cubicBezTo>
                  <a:pt x="6217" y="4809"/>
                  <a:pt x="6240" y="4762"/>
                  <a:pt x="6240" y="4704"/>
                </a:cubicBezTo>
                <a:lnTo>
                  <a:pt x="6240" y="4484"/>
                </a:lnTo>
                <a:cubicBezTo>
                  <a:pt x="6240" y="4427"/>
                  <a:pt x="6217" y="4380"/>
                  <a:pt x="6188" y="4380"/>
                </a:cubicBezTo>
                <a:close/>
                <a:moveTo>
                  <a:pt x="7036" y="4380"/>
                </a:moveTo>
                <a:cubicBezTo>
                  <a:pt x="7007" y="4380"/>
                  <a:pt x="6984" y="4427"/>
                  <a:pt x="6984" y="4484"/>
                </a:cubicBezTo>
                <a:lnTo>
                  <a:pt x="6984" y="4704"/>
                </a:lnTo>
                <a:cubicBezTo>
                  <a:pt x="6984" y="4762"/>
                  <a:pt x="7007" y="4809"/>
                  <a:pt x="7036" y="4809"/>
                </a:cubicBezTo>
                <a:cubicBezTo>
                  <a:pt x="7065" y="4809"/>
                  <a:pt x="7089" y="4762"/>
                  <a:pt x="7089" y="4704"/>
                </a:cubicBezTo>
                <a:lnTo>
                  <a:pt x="7089" y="4484"/>
                </a:lnTo>
                <a:cubicBezTo>
                  <a:pt x="7089" y="4427"/>
                  <a:pt x="7065" y="4380"/>
                  <a:pt x="7036" y="4380"/>
                </a:cubicBezTo>
                <a:close/>
                <a:moveTo>
                  <a:pt x="7351" y="4380"/>
                </a:moveTo>
                <a:cubicBezTo>
                  <a:pt x="7322" y="4380"/>
                  <a:pt x="7299" y="4427"/>
                  <a:pt x="7299" y="4484"/>
                </a:cubicBezTo>
                <a:lnTo>
                  <a:pt x="7299" y="4704"/>
                </a:lnTo>
                <a:cubicBezTo>
                  <a:pt x="7299" y="4762"/>
                  <a:pt x="7322" y="4809"/>
                  <a:pt x="7351" y="4809"/>
                </a:cubicBezTo>
                <a:cubicBezTo>
                  <a:pt x="7380" y="4809"/>
                  <a:pt x="7404" y="4762"/>
                  <a:pt x="7404" y="4704"/>
                </a:cubicBezTo>
                <a:lnTo>
                  <a:pt x="7404" y="4484"/>
                </a:lnTo>
                <a:cubicBezTo>
                  <a:pt x="7404" y="4427"/>
                  <a:pt x="7380" y="4380"/>
                  <a:pt x="7351" y="4380"/>
                </a:cubicBezTo>
                <a:close/>
                <a:moveTo>
                  <a:pt x="8201" y="4380"/>
                </a:moveTo>
                <a:cubicBezTo>
                  <a:pt x="8171" y="4380"/>
                  <a:pt x="8148" y="4427"/>
                  <a:pt x="8148" y="4484"/>
                </a:cubicBezTo>
                <a:lnTo>
                  <a:pt x="8148" y="4704"/>
                </a:lnTo>
                <a:cubicBezTo>
                  <a:pt x="8148" y="4762"/>
                  <a:pt x="8171" y="4809"/>
                  <a:pt x="8201" y="4809"/>
                </a:cubicBezTo>
                <a:cubicBezTo>
                  <a:pt x="8230" y="4809"/>
                  <a:pt x="8254" y="4762"/>
                  <a:pt x="8254" y="4704"/>
                </a:cubicBezTo>
                <a:lnTo>
                  <a:pt x="8254" y="4484"/>
                </a:lnTo>
                <a:cubicBezTo>
                  <a:pt x="8254" y="4427"/>
                  <a:pt x="8230" y="4380"/>
                  <a:pt x="8201" y="4380"/>
                </a:cubicBezTo>
                <a:close/>
                <a:moveTo>
                  <a:pt x="8515" y="4380"/>
                </a:moveTo>
                <a:cubicBezTo>
                  <a:pt x="8486" y="4380"/>
                  <a:pt x="8462" y="4427"/>
                  <a:pt x="8462" y="4484"/>
                </a:cubicBezTo>
                <a:lnTo>
                  <a:pt x="8462" y="4704"/>
                </a:lnTo>
                <a:cubicBezTo>
                  <a:pt x="8462" y="4762"/>
                  <a:pt x="8486" y="4809"/>
                  <a:pt x="8515" y="4809"/>
                </a:cubicBezTo>
                <a:cubicBezTo>
                  <a:pt x="8544" y="4809"/>
                  <a:pt x="8568" y="4762"/>
                  <a:pt x="8568" y="4704"/>
                </a:cubicBezTo>
                <a:lnTo>
                  <a:pt x="8568" y="4484"/>
                </a:lnTo>
                <a:cubicBezTo>
                  <a:pt x="8568" y="4427"/>
                  <a:pt x="8544" y="4380"/>
                  <a:pt x="8515" y="4380"/>
                </a:cubicBezTo>
                <a:close/>
                <a:moveTo>
                  <a:pt x="9365" y="4380"/>
                </a:moveTo>
                <a:cubicBezTo>
                  <a:pt x="9336" y="4380"/>
                  <a:pt x="9312" y="4427"/>
                  <a:pt x="9312" y="4484"/>
                </a:cubicBezTo>
                <a:lnTo>
                  <a:pt x="9312" y="4704"/>
                </a:lnTo>
                <a:cubicBezTo>
                  <a:pt x="9312" y="4762"/>
                  <a:pt x="9336" y="4809"/>
                  <a:pt x="9365" y="4809"/>
                </a:cubicBezTo>
                <a:cubicBezTo>
                  <a:pt x="9394" y="4809"/>
                  <a:pt x="9418" y="4762"/>
                  <a:pt x="9418" y="4704"/>
                </a:cubicBezTo>
                <a:lnTo>
                  <a:pt x="9418" y="4484"/>
                </a:lnTo>
                <a:cubicBezTo>
                  <a:pt x="9418" y="4427"/>
                  <a:pt x="9394" y="4380"/>
                  <a:pt x="9365" y="4380"/>
                </a:cubicBezTo>
                <a:close/>
                <a:moveTo>
                  <a:pt x="9679" y="4380"/>
                </a:moveTo>
                <a:cubicBezTo>
                  <a:pt x="9650" y="4380"/>
                  <a:pt x="9626" y="4427"/>
                  <a:pt x="9626" y="4484"/>
                </a:cubicBezTo>
                <a:lnTo>
                  <a:pt x="9626" y="4704"/>
                </a:lnTo>
                <a:cubicBezTo>
                  <a:pt x="9626" y="4762"/>
                  <a:pt x="9650" y="4809"/>
                  <a:pt x="9679" y="4809"/>
                </a:cubicBezTo>
                <a:cubicBezTo>
                  <a:pt x="9708" y="4809"/>
                  <a:pt x="9732" y="4762"/>
                  <a:pt x="9732" y="4704"/>
                </a:cubicBezTo>
                <a:lnTo>
                  <a:pt x="9732" y="4484"/>
                </a:lnTo>
                <a:cubicBezTo>
                  <a:pt x="9732" y="4427"/>
                  <a:pt x="9708" y="4380"/>
                  <a:pt x="9679" y="4380"/>
                </a:cubicBezTo>
                <a:close/>
                <a:moveTo>
                  <a:pt x="10529" y="4380"/>
                </a:moveTo>
                <a:cubicBezTo>
                  <a:pt x="10500" y="4380"/>
                  <a:pt x="10476" y="4427"/>
                  <a:pt x="10476" y="4484"/>
                </a:cubicBezTo>
                <a:lnTo>
                  <a:pt x="10476" y="4704"/>
                </a:lnTo>
                <a:cubicBezTo>
                  <a:pt x="10476" y="4762"/>
                  <a:pt x="10500" y="4809"/>
                  <a:pt x="10529" y="4809"/>
                </a:cubicBezTo>
                <a:cubicBezTo>
                  <a:pt x="10558" y="4809"/>
                  <a:pt x="10582" y="4762"/>
                  <a:pt x="10582" y="4704"/>
                </a:cubicBezTo>
                <a:lnTo>
                  <a:pt x="10582" y="4484"/>
                </a:lnTo>
                <a:cubicBezTo>
                  <a:pt x="10582" y="4427"/>
                  <a:pt x="10558" y="4380"/>
                  <a:pt x="10529" y="4380"/>
                </a:cubicBezTo>
                <a:close/>
                <a:moveTo>
                  <a:pt x="10844" y="4380"/>
                </a:moveTo>
                <a:cubicBezTo>
                  <a:pt x="10814" y="4380"/>
                  <a:pt x="10791" y="4427"/>
                  <a:pt x="10791" y="4484"/>
                </a:cubicBezTo>
                <a:lnTo>
                  <a:pt x="10791" y="4704"/>
                </a:lnTo>
                <a:cubicBezTo>
                  <a:pt x="10791" y="4762"/>
                  <a:pt x="10814" y="4809"/>
                  <a:pt x="10844" y="4809"/>
                </a:cubicBezTo>
                <a:cubicBezTo>
                  <a:pt x="10873" y="4809"/>
                  <a:pt x="10895" y="4762"/>
                  <a:pt x="10895" y="4704"/>
                </a:cubicBezTo>
                <a:lnTo>
                  <a:pt x="10895" y="4484"/>
                </a:lnTo>
                <a:cubicBezTo>
                  <a:pt x="10895" y="4427"/>
                  <a:pt x="10873" y="4380"/>
                  <a:pt x="10844" y="4380"/>
                </a:cubicBezTo>
                <a:close/>
                <a:moveTo>
                  <a:pt x="11692" y="4380"/>
                </a:moveTo>
                <a:cubicBezTo>
                  <a:pt x="11663" y="4380"/>
                  <a:pt x="11640" y="4427"/>
                  <a:pt x="11640" y="4484"/>
                </a:cubicBezTo>
                <a:lnTo>
                  <a:pt x="11640" y="4704"/>
                </a:lnTo>
                <a:cubicBezTo>
                  <a:pt x="11640" y="4762"/>
                  <a:pt x="11663" y="4809"/>
                  <a:pt x="11692" y="4809"/>
                </a:cubicBezTo>
                <a:cubicBezTo>
                  <a:pt x="11721" y="4809"/>
                  <a:pt x="11745" y="4762"/>
                  <a:pt x="11745" y="4704"/>
                </a:cubicBezTo>
                <a:lnTo>
                  <a:pt x="11745" y="4484"/>
                </a:lnTo>
                <a:cubicBezTo>
                  <a:pt x="11745" y="4427"/>
                  <a:pt x="11721" y="4380"/>
                  <a:pt x="11692" y="4380"/>
                </a:cubicBezTo>
                <a:close/>
                <a:moveTo>
                  <a:pt x="12007" y="4380"/>
                </a:moveTo>
                <a:cubicBezTo>
                  <a:pt x="11978" y="4380"/>
                  <a:pt x="11955" y="4427"/>
                  <a:pt x="11955" y="4484"/>
                </a:cubicBezTo>
                <a:lnTo>
                  <a:pt x="11955" y="4704"/>
                </a:lnTo>
                <a:cubicBezTo>
                  <a:pt x="11955" y="4762"/>
                  <a:pt x="11978" y="4809"/>
                  <a:pt x="12007" y="4809"/>
                </a:cubicBezTo>
                <a:cubicBezTo>
                  <a:pt x="12036" y="4809"/>
                  <a:pt x="12060" y="4762"/>
                  <a:pt x="12060" y="4704"/>
                </a:cubicBezTo>
                <a:lnTo>
                  <a:pt x="12060" y="4484"/>
                </a:lnTo>
                <a:cubicBezTo>
                  <a:pt x="12060" y="4427"/>
                  <a:pt x="12036" y="4380"/>
                  <a:pt x="12007" y="4380"/>
                </a:cubicBezTo>
                <a:close/>
                <a:moveTo>
                  <a:pt x="12856" y="4380"/>
                </a:moveTo>
                <a:cubicBezTo>
                  <a:pt x="12827" y="4380"/>
                  <a:pt x="12804" y="4427"/>
                  <a:pt x="12804" y="4484"/>
                </a:cubicBezTo>
                <a:lnTo>
                  <a:pt x="12804" y="4704"/>
                </a:lnTo>
                <a:cubicBezTo>
                  <a:pt x="12804" y="4762"/>
                  <a:pt x="12827" y="4809"/>
                  <a:pt x="12856" y="4809"/>
                </a:cubicBezTo>
                <a:cubicBezTo>
                  <a:pt x="12886" y="4809"/>
                  <a:pt x="12909" y="4762"/>
                  <a:pt x="12909" y="4704"/>
                </a:cubicBezTo>
                <a:lnTo>
                  <a:pt x="12909" y="4484"/>
                </a:lnTo>
                <a:cubicBezTo>
                  <a:pt x="12909" y="4427"/>
                  <a:pt x="12886" y="4380"/>
                  <a:pt x="12856" y="4380"/>
                </a:cubicBezTo>
                <a:close/>
                <a:moveTo>
                  <a:pt x="13171" y="4380"/>
                </a:moveTo>
                <a:cubicBezTo>
                  <a:pt x="13142" y="4380"/>
                  <a:pt x="13118" y="4427"/>
                  <a:pt x="13118" y="4484"/>
                </a:cubicBezTo>
                <a:lnTo>
                  <a:pt x="13118" y="4704"/>
                </a:lnTo>
                <a:cubicBezTo>
                  <a:pt x="13118" y="4762"/>
                  <a:pt x="13142" y="4809"/>
                  <a:pt x="13171" y="4809"/>
                </a:cubicBezTo>
                <a:cubicBezTo>
                  <a:pt x="13200" y="4809"/>
                  <a:pt x="13224" y="4762"/>
                  <a:pt x="13224" y="4704"/>
                </a:cubicBezTo>
                <a:lnTo>
                  <a:pt x="13224" y="4484"/>
                </a:lnTo>
                <a:cubicBezTo>
                  <a:pt x="13224" y="4427"/>
                  <a:pt x="13200" y="4380"/>
                  <a:pt x="13171" y="4380"/>
                </a:cubicBezTo>
                <a:close/>
                <a:moveTo>
                  <a:pt x="14021" y="4380"/>
                </a:moveTo>
                <a:cubicBezTo>
                  <a:pt x="13992" y="4380"/>
                  <a:pt x="13968" y="4427"/>
                  <a:pt x="13968" y="4484"/>
                </a:cubicBezTo>
                <a:lnTo>
                  <a:pt x="13968" y="4704"/>
                </a:lnTo>
                <a:cubicBezTo>
                  <a:pt x="13968" y="4762"/>
                  <a:pt x="13992" y="4809"/>
                  <a:pt x="14021" y="4809"/>
                </a:cubicBezTo>
                <a:cubicBezTo>
                  <a:pt x="14050" y="4809"/>
                  <a:pt x="14074" y="4762"/>
                  <a:pt x="14074" y="4704"/>
                </a:cubicBezTo>
                <a:lnTo>
                  <a:pt x="14074" y="4484"/>
                </a:lnTo>
                <a:cubicBezTo>
                  <a:pt x="14074" y="4427"/>
                  <a:pt x="14050" y="4380"/>
                  <a:pt x="14021" y="4380"/>
                </a:cubicBezTo>
                <a:close/>
                <a:moveTo>
                  <a:pt x="14335" y="4380"/>
                </a:moveTo>
                <a:cubicBezTo>
                  <a:pt x="14306" y="4380"/>
                  <a:pt x="14282" y="4427"/>
                  <a:pt x="14282" y="4484"/>
                </a:cubicBezTo>
                <a:lnTo>
                  <a:pt x="14282" y="4704"/>
                </a:lnTo>
                <a:cubicBezTo>
                  <a:pt x="14282" y="4762"/>
                  <a:pt x="14306" y="4809"/>
                  <a:pt x="14335" y="4809"/>
                </a:cubicBezTo>
                <a:cubicBezTo>
                  <a:pt x="14364" y="4809"/>
                  <a:pt x="14388" y="4762"/>
                  <a:pt x="14388" y="4704"/>
                </a:cubicBezTo>
                <a:lnTo>
                  <a:pt x="14388" y="4484"/>
                </a:lnTo>
                <a:cubicBezTo>
                  <a:pt x="14388" y="4427"/>
                  <a:pt x="14364" y="4380"/>
                  <a:pt x="14335" y="4380"/>
                </a:cubicBezTo>
                <a:close/>
                <a:moveTo>
                  <a:pt x="15185" y="4380"/>
                </a:moveTo>
                <a:cubicBezTo>
                  <a:pt x="15156" y="4380"/>
                  <a:pt x="15132" y="4427"/>
                  <a:pt x="15132" y="4484"/>
                </a:cubicBezTo>
                <a:lnTo>
                  <a:pt x="15132" y="4704"/>
                </a:lnTo>
                <a:cubicBezTo>
                  <a:pt x="15132" y="4762"/>
                  <a:pt x="15156" y="4809"/>
                  <a:pt x="15185" y="4809"/>
                </a:cubicBezTo>
                <a:cubicBezTo>
                  <a:pt x="15214" y="4809"/>
                  <a:pt x="15237" y="4762"/>
                  <a:pt x="15237" y="4704"/>
                </a:cubicBezTo>
                <a:lnTo>
                  <a:pt x="15237" y="4484"/>
                </a:lnTo>
                <a:cubicBezTo>
                  <a:pt x="15237" y="4427"/>
                  <a:pt x="15214" y="4380"/>
                  <a:pt x="15185" y="4380"/>
                </a:cubicBezTo>
                <a:close/>
                <a:moveTo>
                  <a:pt x="15500" y="4380"/>
                </a:moveTo>
                <a:cubicBezTo>
                  <a:pt x="15470" y="4380"/>
                  <a:pt x="15447" y="4427"/>
                  <a:pt x="15447" y="4484"/>
                </a:cubicBezTo>
                <a:lnTo>
                  <a:pt x="15447" y="4704"/>
                </a:lnTo>
                <a:cubicBezTo>
                  <a:pt x="15447" y="4762"/>
                  <a:pt x="15470" y="4809"/>
                  <a:pt x="15500" y="4809"/>
                </a:cubicBezTo>
                <a:cubicBezTo>
                  <a:pt x="15529" y="4809"/>
                  <a:pt x="15551" y="4762"/>
                  <a:pt x="15551" y="4704"/>
                </a:cubicBezTo>
                <a:lnTo>
                  <a:pt x="15551" y="4484"/>
                </a:lnTo>
                <a:cubicBezTo>
                  <a:pt x="15551" y="4427"/>
                  <a:pt x="15529" y="4380"/>
                  <a:pt x="15500" y="4380"/>
                </a:cubicBezTo>
                <a:close/>
                <a:moveTo>
                  <a:pt x="16349" y="4380"/>
                </a:moveTo>
                <a:cubicBezTo>
                  <a:pt x="16320" y="4380"/>
                  <a:pt x="16296" y="4427"/>
                  <a:pt x="16296" y="4484"/>
                </a:cubicBezTo>
                <a:lnTo>
                  <a:pt x="16296" y="4704"/>
                </a:lnTo>
                <a:cubicBezTo>
                  <a:pt x="16296" y="4762"/>
                  <a:pt x="16320" y="4809"/>
                  <a:pt x="16349" y="4809"/>
                </a:cubicBezTo>
                <a:cubicBezTo>
                  <a:pt x="16378" y="4809"/>
                  <a:pt x="16401" y="4762"/>
                  <a:pt x="16401" y="4704"/>
                </a:cubicBezTo>
                <a:lnTo>
                  <a:pt x="16401" y="4484"/>
                </a:lnTo>
                <a:cubicBezTo>
                  <a:pt x="16401" y="4427"/>
                  <a:pt x="16378" y="4380"/>
                  <a:pt x="16349" y="4380"/>
                </a:cubicBezTo>
                <a:close/>
                <a:moveTo>
                  <a:pt x="16663" y="4380"/>
                </a:moveTo>
                <a:cubicBezTo>
                  <a:pt x="16634" y="4380"/>
                  <a:pt x="16611" y="4427"/>
                  <a:pt x="16611" y="4484"/>
                </a:cubicBezTo>
                <a:lnTo>
                  <a:pt x="16611" y="4704"/>
                </a:lnTo>
                <a:cubicBezTo>
                  <a:pt x="16611" y="4762"/>
                  <a:pt x="16634" y="4809"/>
                  <a:pt x="16663" y="4809"/>
                </a:cubicBezTo>
                <a:cubicBezTo>
                  <a:pt x="16692" y="4809"/>
                  <a:pt x="16716" y="4762"/>
                  <a:pt x="16716" y="4704"/>
                </a:cubicBezTo>
                <a:lnTo>
                  <a:pt x="16716" y="4484"/>
                </a:lnTo>
                <a:cubicBezTo>
                  <a:pt x="16716" y="4427"/>
                  <a:pt x="16692" y="4380"/>
                  <a:pt x="16663" y="4380"/>
                </a:cubicBezTo>
                <a:close/>
                <a:moveTo>
                  <a:pt x="17512" y="4380"/>
                </a:moveTo>
                <a:cubicBezTo>
                  <a:pt x="17483" y="4380"/>
                  <a:pt x="17459" y="4427"/>
                  <a:pt x="17459" y="4484"/>
                </a:cubicBezTo>
                <a:lnTo>
                  <a:pt x="17459" y="4704"/>
                </a:lnTo>
                <a:cubicBezTo>
                  <a:pt x="17459" y="4762"/>
                  <a:pt x="17483" y="4809"/>
                  <a:pt x="17512" y="4809"/>
                </a:cubicBezTo>
                <a:cubicBezTo>
                  <a:pt x="17541" y="4809"/>
                  <a:pt x="17565" y="4762"/>
                  <a:pt x="17565" y="4704"/>
                </a:cubicBezTo>
                <a:lnTo>
                  <a:pt x="17565" y="4484"/>
                </a:lnTo>
                <a:cubicBezTo>
                  <a:pt x="17565" y="4427"/>
                  <a:pt x="17541" y="4380"/>
                  <a:pt x="17512" y="4380"/>
                </a:cubicBezTo>
                <a:close/>
                <a:moveTo>
                  <a:pt x="17827" y="4380"/>
                </a:moveTo>
                <a:cubicBezTo>
                  <a:pt x="17798" y="4380"/>
                  <a:pt x="17774" y="4427"/>
                  <a:pt x="17774" y="4484"/>
                </a:cubicBezTo>
                <a:lnTo>
                  <a:pt x="17774" y="4704"/>
                </a:lnTo>
                <a:cubicBezTo>
                  <a:pt x="17774" y="4762"/>
                  <a:pt x="17798" y="4809"/>
                  <a:pt x="17827" y="4809"/>
                </a:cubicBezTo>
                <a:cubicBezTo>
                  <a:pt x="17856" y="4809"/>
                  <a:pt x="17880" y="4762"/>
                  <a:pt x="17880" y="4704"/>
                </a:cubicBezTo>
                <a:lnTo>
                  <a:pt x="17880" y="4484"/>
                </a:lnTo>
                <a:cubicBezTo>
                  <a:pt x="17880" y="4427"/>
                  <a:pt x="17856" y="4380"/>
                  <a:pt x="17827" y="4380"/>
                </a:cubicBezTo>
                <a:close/>
                <a:moveTo>
                  <a:pt x="18677" y="4380"/>
                </a:moveTo>
                <a:cubicBezTo>
                  <a:pt x="18648" y="4380"/>
                  <a:pt x="18624" y="4427"/>
                  <a:pt x="18624" y="4484"/>
                </a:cubicBezTo>
                <a:lnTo>
                  <a:pt x="18624" y="4704"/>
                </a:lnTo>
                <a:cubicBezTo>
                  <a:pt x="18624" y="4762"/>
                  <a:pt x="18648" y="4809"/>
                  <a:pt x="18677" y="4809"/>
                </a:cubicBezTo>
                <a:cubicBezTo>
                  <a:pt x="18706" y="4809"/>
                  <a:pt x="18730" y="4762"/>
                  <a:pt x="18730" y="4704"/>
                </a:cubicBezTo>
                <a:lnTo>
                  <a:pt x="18730" y="4484"/>
                </a:lnTo>
                <a:cubicBezTo>
                  <a:pt x="18730" y="4427"/>
                  <a:pt x="18706" y="4380"/>
                  <a:pt x="18677" y="4380"/>
                </a:cubicBezTo>
                <a:close/>
                <a:moveTo>
                  <a:pt x="18991" y="4380"/>
                </a:moveTo>
                <a:cubicBezTo>
                  <a:pt x="18962" y="4380"/>
                  <a:pt x="18938" y="4427"/>
                  <a:pt x="18938" y="4484"/>
                </a:cubicBezTo>
                <a:lnTo>
                  <a:pt x="18938" y="4704"/>
                </a:lnTo>
                <a:cubicBezTo>
                  <a:pt x="18938" y="4762"/>
                  <a:pt x="18962" y="4809"/>
                  <a:pt x="18991" y="4809"/>
                </a:cubicBezTo>
                <a:cubicBezTo>
                  <a:pt x="19020" y="4809"/>
                  <a:pt x="19044" y="4762"/>
                  <a:pt x="19044" y="4704"/>
                </a:cubicBezTo>
                <a:lnTo>
                  <a:pt x="19044" y="4484"/>
                </a:lnTo>
                <a:cubicBezTo>
                  <a:pt x="19044" y="4427"/>
                  <a:pt x="19020" y="4380"/>
                  <a:pt x="18991" y="4380"/>
                </a:cubicBezTo>
                <a:close/>
                <a:moveTo>
                  <a:pt x="19841" y="4380"/>
                </a:moveTo>
                <a:cubicBezTo>
                  <a:pt x="19812" y="4380"/>
                  <a:pt x="19788" y="4427"/>
                  <a:pt x="19788" y="4484"/>
                </a:cubicBezTo>
                <a:lnTo>
                  <a:pt x="19788" y="4704"/>
                </a:lnTo>
                <a:cubicBezTo>
                  <a:pt x="19788" y="4762"/>
                  <a:pt x="19812" y="4809"/>
                  <a:pt x="19841" y="4809"/>
                </a:cubicBezTo>
                <a:cubicBezTo>
                  <a:pt x="19870" y="4809"/>
                  <a:pt x="19894" y="4762"/>
                  <a:pt x="19894" y="4704"/>
                </a:cubicBezTo>
                <a:lnTo>
                  <a:pt x="19894" y="4484"/>
                </a:lnTo>
                <a:cubicBezTo>
                  <a:pt x="19894" y="4427"/>
                  <a:pt x="19870" y="4380"/>
                  <a:pt x="19841" y="4380"/>
                </a:cubicBezTo>
                <a:close/>
                <a:moveTo>
                  <a:pt x="20155" y="4380"/>
                </a:moveTo>
                <a:cubicBezTo>
                  <a:pt x="20126" y="4380"/>
                  <a:pt x="20102" y="4427"/>
                  <a:pt x="20102" y="4484"/>
                </a:cubicBezTo>
                <a:lnTo>
                  <a:pt x="20102" y="4704"/>
                </a:lnTo>
                <a:cubicBezTo>
                  <a:pt x="20102" y="4762"/>
                  <a:pt x="20126" y="4809"/>
                  <a:pt x="20155" y="4809"/>
                </a:cubicBezTo>
                <a:cubicBezTo>
                  <a:pt x="20184" y="4809"/>
                  <a:pt x="20207" y="4762"/>
                  <a:pt x="20207" y="4704"/>
                </a:cubicBezTo>
                <a:lnTo>
                  <a:pt x="20207" y="4484"/>
                </a:lnTo>
                <a:cubicBezTo>
                  <a:pt x="20207" y="4427"/>
                  <a:pt x="20184" y="4380"/>
                  <a:pt x="20155" y="4380"/>
                </a:cubicBezTo>
                <a:close/>
                <a:moveTo>
                  <a:pt x="21004" y="4380"/>
                </a:moveTo>
                <a:cubicBezTo>
                  <a:pt x="20975" y="4380"/>
                  <a:pt x="20952" y="4427"/>
                  <a:pt x="20952" y="4484"/>
                </a:cubicBezTo>
                <a:lnTo>
                  <a:pt x="20952" y="4704"/>
                </a:lnTo>
                <a:cubicBezTo>
                  <a:pt x="20952" y="4762"/>
                  <a:pt x="20975" y="4809"/>
                  <a:pt x="21004" y="4809"/>
                </a:cubicBezTo>
                <a:cubicBezTo>
                  <a:pt x="21033" y="4809"/>
                  <a:pt x="21057" y="4762"/>
                  <a:pt x="21057" y="4704"/>
                </a:cubicBezTo>
                <a:lnTo>
                  <a:pt x="21057" y="4484"/>
                </a:lnTo>
                <a:cubicBezTo>
                  <a:pt x="21057" y="4427"/>
                  <a:pt x="21033" y="4380"/>
                  <a:pt x="21004" y="4380"/>
                </a:cubicBezTo>
                <a:close/>
                <a:moveTo>
                  <a:pt x="21319" y="4380"/>
                </a:moveTo>
                <a:cubicBezTo>
                  <a:pt x="21289" y="4380"/>
                  <a:pt x="21267" y="4427"/>
                  <a:pt x="21267" y="4484"/>
                </a:cubicBezTo>
                <a:lnTo>
                  <a:pt x="21267" y="4704"/>
                </a:lnTo>
                <a:cubicBezTo>
                  <a:pt x="21267" y="4762"/>
                  <a:pt x="21289" y="4809"/>
                  <a:pt x="21319" y="4809"/>
                </a:cubicBezTo>
                <a:cubicBezTo>
                  <a:pt x="21348" y="4809"/>
                  <a:pt x="21372" y="4762"/>
                  <a:pt x="21372" y="4704"/>
                </a:cubicBezTo>
                <a:lnTo>
                  <a:pt x="21372" y="4484"/>
                </a:lnTo>
                <a:cubicBezTo>
                  <a:pt x="21372" y="4427"/>
                  <a:pt x="21348" y="4380"/>
                  <a:pt x="21319" y="4380"/>
                </a:cubicBezTo>
                <a:close/>
                <a:moveTo>
                  <a:pt x="281" y="5110"/>
                </a:moveTo>
                <a:cubicBezTo>
                  <a:pt x="252" y="5110"/>
                  <a:pt x="228" y="5157"/>
                  <a:pt x="228" y="5214"/>
                </a:cubicBezTo>
                <a:lnTo>
                  <a:pt x="228" y="5434"/>
                </a:lnTo>
                <a:cubicBezTo>
                  <a:pt x="228" y="5492"/>
                  <a:pt x="252" y="5539"/>
                  <a:pt x="281" y="5539"/>
                </a:cubicBezTo>
                <a:cubicBezTo>
                  <a:pt x="311" y="5539"/>
                  <a:pt x="334" y="5492"/>
                  <a:pt x="334" y="5434"/>
                </a:cubicBezTo>
                <a:lnTo>
                  <a:pt x="334" y="5214"/>
                </a:lnTo>
                <a:cubicBezTo>
                  <a:pt x="334" y="5157"/>
                  <a:pt x="311" y="5110"/>
                  <a:pt x="281" y="5110"/>
                </a:cubicBezTo>
                <a:close/>
                <a:moveTo>
                  <a:pt x="596" y="5110"/>
                </a:moveTo>
                <a:cubicBezTo>
                  <a:pt x="567" y="5110"/>
                  <a:pt x="543" y="5157"/>
                  <a:pt x="543" y="5214"/>
                </a:cubicBezTo>
                <a:lnTo>
                  <a:pt x="543" y="5434"/>
                </a:lnTo>
                <a:cubicBezTo>
                  <a:pt x="543" y="5492"/>
                  <a:pt x="567" y="5539"/>
                  <a:pt x="596" y="5539"/>
                </a:cubicBezTo>
                <a:cubicBezTo>
                  <a:pt x="625" y="5539"/>
                  <a:pt x="649" y="5492"/>
                  <a:pt x="649" y="5434"/>
                </a:cubicBezTo>
                <a:lnTo>
                  <a:pt x="649" y="5214"/>
                </a:lnTo>
                <a:cubicBezTo>
                  <a:pt x="649" y="5157"/>
                  <a:pt x="625" y="5110"/>
                  <a:pt x="596" y="5110"/>
                </a:cubicBezTo>
                <a:close/>
                <a:moveTo>
                  <a:pt x="1446" y="5110"/>
                </a:moveTo>
                <a:cubicBezTo>
                  <a:pt x="1417" y="5110"/>
                  <a:pt x="1393" y="5157"/>
                  <a:pt x="1393" y="5214"/>
                </a:cubicBezTo>
                <a:lnTo>
                  <a:pt x="1393" y="5434"/>
                </a:lnTo>
                <a:cubicBezTo>
                  <a:pt x="1393" y="5492"/>
                  <a:pt x="1417" y="5539"/>
                  <a:pt x="1446" y="5539"/>
                </a:cubicBezTo>
                <a:cubicBezTo>
                  <a:pt x="1475" y="5539"/>
                  <a:pt x="1499" y="5492"/>
                  <a:pt x="1499" y="5434"/>
                </a:cubicBezTo>
                <a:lnTo>
                  <a:pt x="1499" y="5214"/>
                </a:lnTo>
                <a:cubicBezTo>
                  <a:pt x="1499" y="5157"/>
                  <a:pt x="1475" y="5110"/>
                  <a:pt x="1446" y="5110"/>
                </a:cubicBezTo>
                <a:close/>
                <a:moveTo>
                  <a:pt x="1760" y="5110"/>
                </a:moveTo>
                <a:cubicBezTo>
                  <a:pt x="1731" y="5110"/>
                  <a:pt x="1707" y="5157"/>
                  <a:pt x="1707" y="5214"/>
                </a:cubicBezTo>
                <a:lnTo>
                  <a:pt x="1707" y="5434"/>
                </a:lnTo>
                <a:cubicBezTo>
                  <a:pt x="1707" y="5492"/>
                  <a:pt x="1731" y="5539"/>
                  <a:pt x="1760" y="5539"/>
                </a:cubicBezTo>
                <a:cubicBezTo>
                  <a:pt x="1789" y="5539"/>
                  <a:pt x="1813" y="5492"/>
                  <a:pt x="1813" y="5434"/>
                </a:cubicBezTo>
                <a:lnTo>
                  <a:pt x="1813" y="5214"/>
                </a:lnTo>
                <a:cubicBezTo>
                  <a:pt x="1813" y="5157"/>
                  <a:pt x="1789" y="5110"/>
                  <a:pt x="1760" y="5110"/>
                </a:cubicBezTo>
                <a:close/>
                <a:moveTo>
                  <a:pt x="2610" y="5110"/>
                </a:moveTo>
                <a:cubicBezTo>
                  <a:pt x="2581" y="5110"/>
                  <a:pt x="2557" y="5157"/>
                  <a:pt x="2557" y="5214"/>
                </a:cubicBezTo>
                <a:lnTo>
                  <a:pt x="2557" y="5434"/>
                </a:lnTo>
                <a:cubicBezTo>
                  <a:pt x="2557" y="5492"/>
                  <a:pt x="2581" y="5539"/>
                  <a:pt x="2610" y="5539"/>
                </a:cubicBezTo>
                <a:cubicBezTo>
                  <a:pt x="2639" y="5539"/>
                  <a:pt x="2662" y="5492"/>
                  <a:pt x="2662" y="5434"/>
                </a:cubicBezTo>
                <a:lnTo>
                  <a:pt x="2662" y="5214"/>
                </a:lnTo>
                <a:cubicBezTo>
                  <a:pt x="2662" y="5157"/>
                  <a:pt x="2639" y="5110"/>
                  <a:pt x="2610" y="5110"/>
                </a:cubicBezTo>
                <a:close/>
                <a:moveTo>
                  <a:pt x="2924" y="5110"/>
                </a:moveTo>
                <a:cubicBezTo>
                  <a:pt x="2895" y="5110"/>
                  <a:pt x="2871" y="5157"/>
                  <a:pt x="2871" y="5214"/>
                </a:cubicBezTo>
                <a:lnTo>
                  <a:pt x="2871" y="5434"/>
                </a:lnTo>
                <a:cubicBezTo>
                  <a:pt x="2871" y="5492"/>
                  <a:pt x="2895" y="5539"/>
                  <a:pt x="2924" y="5539"/>
                </a:cubicBezTo>
                <a:cubicBezTo>
                  <a:pt x="2954" y="5539"/>
                  <a:pt x="2976" y="5492"/>
                  <a:pt x="2976" y="5434"/>
                </a:cubicBezTo>
                <a:lnTo>
                  <a:pt x="2976" y="5214"/>
                </a:lnTo>
                <a:cubicBezTo>
                  <a:pt x="2976" y="5157"/>
                  <a:pt x="2954" y="5110"/>
                  <a:pt x="2924" y="5110"/>
                </a:cubicBezTo>
                <a:close/>
                <a:moveTo>
                  <a:pt x="3773" y="5110"/>
                </a:moveTo>
                <a:cubicBezTo>
                  <a:pt x="3744" y="5110"/>
                  <a:pt x="3721" y="5157"/>
                  <a:pt x="3721" y="5214"/>
                </a:cubicBezTo>
                <a:lnTo>
                  <a:pt x="3721" y="5434"/>
                </a:lnTo>
                <a:cubicBezTo>
                  <a:pt x="3721" y="5492"/>
                  <a:pt x="3744" y="5539"/>
                  <a:pt x="3773" y="5539"/>
                </a:cubicBezTo>
                <a:cubicBezTo>
                  <a:pt x="3802" y="5539"/>
                  <a:pt x="3826" y="5492"/>
                  <a:pt x="3826" y="5434"/>
                </a:cubicBezTo>
                <a:lnTo>
                  <a:pt x="3826" y="5214"/>
                </a:lnTo>
                <a:cubicBezTo>
                  <a:pt x="3826" y="5157"/>
                  <a:pt x="3802" y="5110"/>
                  <a:pt x="3773" y="5110"/>
                </a:cubicBezTo>
                <a:close/>
                <a:moveTo>
                  <a:pt x="4088" y="5110"/>
                </a:moveTo>
                <a:cubicBezTo>
                  <a:pt x="4058" y="5110"/>
                  <a:pt x="4035" y="5157"/>
                  <a:pt x="4035" y="5214"/>
                </a:cubicBezTo>
                <a:lnTo>
                  <a:pt x="4035" y="5434"/>
                </a:lnTo>
                <a:cubicBezTo>
                  <a:pt x="4035" y="5492"/>
                  <a:pt x="4058" y="5539"/>
                  <a:pt x="4088" y="5539"/>
                </a:cubicBezTo>
                <a:cubicBezTo>
                  <a:pt x="4117" y="5539"/>
                  <a:pt x="4141" y="5492"/>
                  <a:pt x="4141" y="5434"/>
                </a:cubicBezTo>
                <a:lnTo>
                  <a:pt x="4141" y="5214"/>
                </a:lnTo>
                <a:cubicBezTo>
                  <a:pt x="4141" y="5157"/>
                  <a:pt x="4117" y="5110"/>
                  <a:pt x="4088" y="5110"/>
                </a:cubicBezTo>
                <a:close/>
                <a:moveTo>
                  <a:pt x="4937" y="5110"/>
                </a:moveTo>
                <a:cubicBezTo>
                  <a:pt x="4908" y="5110"/>
                  <a:pt x="4884" y="5157"/>
                  <a:pt x="4884" y="5214"/>
                </a:cubicBezTo>
                <a:lnTo>
                  <a:pt x="4884" y="5434"/>
                </a:lnTo>
                <a:cubicBezTo>
                  <a:pt x="4884" y="5492"/>
                  <a:pt x="4908" y="5539"/>
                  <a:pt x="4937" y="5539"/>
                </a:cubicBezTo>
                <a:cubicBezTo>
                  <a:pt x="4966" y="5539"/>
                  <a:pt x="4990" y="5492"/>
                  <a:pt x="4990" y="5434"/>
                </a:cubicBezTo>
                <a:lnTo>
                  <a:pt x="4990" y="5214"/>
                </a:lnTo>
                <a:cubicBezTo>
                  <a:pt x="4990" y="5157"/>
                  <a:pt x="4966" y="5110"/>
                  <a:pt x="4937" y="5110"/>
                </a:cubicBezTo>
                <a:close/>
                <a:moveTo>
                  <a:pt x="5252" y="5110"/>
                </a:moveTo>
                <a:cubicBezTo>
                  <a:pt x="5223" y="5110"/>
                  <a:pt x="5199" y="5157"/>
                  <a:pt x="5199" y="5214"/>
                </a:cubicBezTo>
                <a:lnTo>
                  <a:pt x="5199" y="5434"/>
                </a:lnTo>
                <a:cubicBezTo>
                  <a:pt x="5199" y="5492"/>
                  <a:pt x="5223" y="5539"/>
                  <a:pt x="5252" y="5539"/>
                </a:cubicBezTo>
                <a:cubicBezTo>
                  <a:pt x="5281" y="5539"/>
                  <a:pt x="5305" y="5492"/>
                  <a:pt x="5305" y="5434"/>
                </a:cubicBezTo>
                <a:lnTo>
                  <a:pt x="5305" y="5214"/>
                </a:lnTo>
                <a:cubicBezTo>
                  <a:pt x="5305" y="5157"/>
                  <a:pt x="5281" y="5110"/>
                  <a:pt x="5252" y="5110"/>
                </a:cubicBezTo>
                <a:close/>
                <a:moveTo>
                  <a:pt x="6102" y="5110"/>
                </a:moveTo>
                <a:cubicBezTo>
                  <a:pt x="6072" y="5110"/>
                  <a:pt x="6049" y="5157"/>
                  <a:pt x="6049" y="5214"/>
                </a:cubicBezTo>
                <a:lnTo>
                  <a:pt x="6049" y="5434"/>
                </a:lnTo>
                <a:cubicBezTo>
                  <a:pt x="6049" y="5492"/>
                  <a:pt x="6072" y="5539"/>
                  <a:pt x="6102" y="5539"/>
                </a:cubicBezTo>
                <a:cubicBezTo>
                  <a:pt x="6131" y="5539"/>
                  <a:pt x="6155" y="5492"/>
                  <a:pt x="6155" y="5434"/>
                </a:cubicBezTo>
                <a:lnTo>
                  <a:pt x="6155" y="5214"/>
                </a:lnTo>
                <a:cubicBezTo>
                  <a:pt x="6155" y="5157"/>
                  <a:pt x="6131" y="5110"/>
                  <a:pt x="6102" y="5110"/>
                </a:cubicBezTo>
                <a:close/>
                <a:moveTo>
                  <a:pt x="6416" y="5110"/>
                </a:moveTo>
                <a:cubicBezTo>
                  <a:pt x="6387" y="5110"/>
                  <a:pt x="6363" y="5157"/>
                  <a:pt x="6363" y="5214"/>
                </a:cubicBezTo>
                <a:lnTo>
                  <a:pt x="6363" y="5434"/>
                </a:lnTo>
                <a:cubicBezTo>
                  <a:pt x="6363" y="5492"/>
                  <a:pt x="6387" y="5539"/>
                  <a:pt x="6416" y="5539"/>
                </a:cubicBezTo>
                <a:cubicBezTo>
                  <a:pt x="6445" y="5539"/>
                  <a:pt x="6469" y="5492"/>
                  <a:pt x="6469" y="5434"/>
                </a:cubicBezTo>
                <a:lnTo>
                  <a:pt x="6469" y="5214"/>
                </a:lnTo>
                <a:cubicBezTo>
                  <a:pt x="6469" y="5157"/>
                  <a:pt x="6445" y="5110"/>
                  <a:pt x="6416" y="5110"/>
                </a:cubicBezTo>
                <a:close/>
                <a:moveTo>
                  <a:pt x="7266" y="5110"/>
                </a:moveTo>
                <a:cubicBezTo>
                  <a:pt x="7237" y="5110"/>
                  <a:pt x="7213" y="5157"/>
                  <a:pt x="7213" y="5214"/>
                </a:cubicBezTo>
                <a:lnTo>
                  <a:pt x="7213" y="5434"/>
                </a:lnTo>
                <a:cubicBezTo>
                  <a:pt x="7213" y="5492"/>
                  <a:pt x="7237" y="5539"/>
                  <a:pt x="7266" y="5539"/>
                </a:cubicBezTo>
                <a:cubicBezTo>
                  <a:pt x="7295" y="5539"/>
                  <a:pt x="7318" y="5492"/>
                  <a:pt x="7318" y="5434"/>
                </a:cubicBezTo>
                <a:lnTo>
                  <a:pt x="7318" y="5214"/>
                </a:lnTo>
                <a:cubicBezTo>
                  <a:pt x="7318" y="5157"/>
                  <a:pt x="7295" y="5110"/>
                  <a:pt x="7266" y="5110"/>
                </a:cubicBezTo>
                <a:close/>
                <a:moveTo>
                  <a:pt x="7580" y="5110"/>
                </a:moveTo>
                <a:cubicBezTo>
                  <a:pt x="7551" y="5110"/>
                  <a:pt x="7527" y="5157"/>
                  <a:pt x="7527" y="5214"/>
                </a:cubicBezTo>
                <a:lnTo>
                  <a:pt x="7527" y="5434"/>
                </a:lnTo>
                <a:cubicBezTo>
                  <a:pt x="7527" y="5492"/>
                  <a:pt x="7551" y="5539"/>
                  <a:pt x="7580" y="5539"/>
                </a:cubicBezTo>
                <a:cubicBezTo>
                  <a:pt x="7609" y="5539"/>
                  <a:pt x="7632" y="5492"/>
                  <a:pt x="7632" y="5434"/>
                </a:cubicBezTo>
                <a:lnTo>
                  <a:pt x="7632" y="5214"/>
                </a:lnTo>
                <a:cubicBezTo>
                  <a:pt x="7632" y="5157"/>
                  <a:pt x="7609" y="5110"/>
                  <a:pt x="7580" y="5110"/>
                </a:cubicBezTo>
                <a:close/>
                <a:moveTo>
                  <a:pt x="8429" y="5110"/>
                </a:moveTo>
                <a:cubicBezTo>
                  <a:pt x="8400" y="5110"/>
                  <a:pt x="8377" y="5157"/>
                  <a:pt x="8377" y="5214"/>
                </a:cubicBezTo>
                <a:lnTo>
                  <a:pt x="8377" y="5434"/>
                </a:lnTo>
                <a:cubicBezTo>
                  <a:pt x="8377" y="5492"/>
                  <a:pt x="8400" y="5539"/>
                  <a:pt x="8429" y="5539"/>
                </a:cubicBezTo>
                <a:cubicBezTo>
                  <a:pt x="8458" y="5539"/>
                  <a:pt x="8482" y="5492"/>
                  <a:pt x="8482" y="5434"/>
                </a:cubicBezTo>
                <a:lnTo>
                  <a:pt x="8482" y="5214"/>
                </a:lnTo>
                <a:cubicBezTo>
                  <a:pt x="8482" y="5157"/>
                  <a:pt x="8458" y="5110"/>
                  <a:pt x="8429" y="5110"/>
                </a:cubicBezTo>
                <a:close/>
                <a:moveTo>
                  <a:pt x="8744" y="5110"/>
                </a:moveTo>
                <a:cubicBezTo>
                  <a:pt x="8714" y="5110"/>
                  <a:pt x="8691" y="5157"/>
                  <a:pt x="8691" y="5214"/>
                </a:cubicBezTo>
                <a:lnTo>
                  <a:pt x="8691" y="5434"/>
                </a:lnTo>
                <a:cubicBezTo>
                  <a:pt x="8691" y="5492"/>
                  <a:pt x="8714" y="5539"/>
                  <a:pt x="8744" y="5539"/>
                </a:cubicBezTo>
                <a:cubicBezTo>
                  <a:pt x="8773" y="5539"/>
                  <a:pt x="8796" y="5492"/>
                  <a:pt x="8796" y="5434"/>
                </a:cubicBezTo>
                <a:lnTo>
                  <a:pt x="8796" y="5214"/>
                </a:lnTo>
                <a:cubicBezTo>
                  <a:pt x="8796" y="5157"/>
                  <a:pt x="8773" y="5110"/>
                  <a:pt x="8744" y="5110"/>
                </a:cubicBezTo>
                <a:close/>
                <a:moveTo>
                  <a:pt x="9593" y="5110"/>
                </a:moveTo>
                <a:cubicBezTo>
                  <a:pt x="9564" y="5110"/>
                  <a:pt x="9540" y="5157"/>
                  <a:pt x="9540" y="5214"/>
                </a:cubicBezTo>
                <a:lnTo>
                  <a:pt x="9540" y="5434"/>
                </a:lnTo>
                <a:cubicBezTo>
                  <a:pt x="9540" y="5492"/>
                  <a:pt x="9564" y="5539"/>
                  <a:pt x="9593" y="5539"/>
                </a:cubicBezTo>
                <a:cubicBezTo>
                  <a:pt x="9622" y="5539"/>
                  <a:pt x="9646" y="5492"/>
                  <a:pt x="9646" y="5434"/>
                </a:cubicBezTo>
                <a:lnTo>
                  <a:pt x="9646" y="5214"/>
                </a:lnTo>
                <a:cubicBezTo>
                  <a:pt x="9646" y="5157"/>
                  <a:pt x="9622" y="5110"/>
                  <a:pt x="9593" y="5110"/>
                </a:cubicBezTo>
                <a:close/>
                <a:moveTo>
                  <a:pt x="9908" y="5110"/>
                </a:moveTo>
                <a:cubicBezTo>
                  <a:pt x="9879" y="5110"/>
                  <a:pt x="9855" y="5157"/>
                  <a:pt x="9855" y="5214"/>
                </a:cubicBezTo>
                <a:lnTo>
                  <a:pt x="9855" y="5434"/>
                </a:lnTo>
                <a:cubicBezTo>
                  <a:pt x="9855" y="5492"/>
                  <a:pt x="9879" y="5539"/>
                  <a:pt x="9908" y="5539"/>
                </a:cubicBezTo>
                <a:cubicBezTo>
                  <a:pt x="9937" y="5539"/>
                  <a:pt x="9961" y="5492"/>
                  <a:pt x="9961" y="5434"/>
                </a:cubicBezTo>
                <a:lnTo>
                  <a:pt x="9961" y="5214"/>
                </a:lnTo>
                <a:cubicBezTo>
                  <a:pt x="9961" y="5157"/>
                  <a:pt x="9937" y="5110"/>
                  <a:pt x="9908" y="5110"/>
                </a:cubicBezTo>
                <a:close/>
                <a:moveTo>
                  <a:pt x="10758" y="5110"/>
                </a:moveTo>
                <a:cubicBezTo>
                  <a:pt x="10728" y="5110"/>
                  <a:pt x="10705" y="5157"/>
                  <a:pt x="10705" y="5214"/>
                </a:cubicBezTo>
                <a:lnTo>
                  <a:pt x="10705" y="5434"/>
                </a:lnTo>
                <a:cubicBezTo>
                  <a:pt x="10705" y="5492"/>
                  <a:pt x="10728" y="5539"/>
                  <a:pt x="10758" y="5539"/>
                </a:cubicBezTo>
                <a:cubicBezTo>
                  <a:pt x="10787" y="5539"/>
                  <a:pt x="10810" y="5492"/>
                  <a:pt x="10810" y="5434"/>
                </a:cubicBezTo>
                <a:lnTo>
                  <a:pt x="10810" y="5214"/>
                </a:lnTo>
                <a:cubicBezTo>
                  <a:pt x="10810" y="5157"/>
                  <a:pt x="10787" y="5110"/>
                  <a:pt x="10758" y="5110"/>
                </a:cubicBezTo>
                <a:close/>
                <a:moveTo>
                  <a:pt x="11072" y="5110"/>
                </a:moveTo>
                <a:cubicBezTo>
                  <a:pt x="11043" y="5110"/>
                  <a:pt x="11019" y="5157"/>
                  <a:pt x="11019" y="5214"/>
                </a:cubicBezTo>
                <a:lnTo>
                  <a:pt x="11019" y="5434"/>
                </a:lnTo>
                <a:cubicBezTo>
                  <a:pt x="11019" y="5492"/>
                  <a:pt x="11043" y="5539"/>
                  <a:pt x="11072" y="5539"/>
                </a:cubicBezTo>
                <a:cubicBezTo>
                  <a:pt x="11101" y="5539"/>
                  <a:pt x="11125" y="5492"/>
                  <a:pt x="11125" y="5434"/>
                </a:cubicBezTo>
                <a:lnTo>
                  <a:pt x="11125" y="5214"/>
                </a:lnTo>
                <a:cubicBezTo>
                  <a:pt x="11125" y="5157"/>
                  <a:pt x="11101" y="5110"/>
                  <a:pt x="11072" y="5110"/>
                </a:cubicBezTo>
                <a:close/>
                <a:moveTo>
                  <a:pt x="11922" y="5110"/>
                </a:moveTo>
                <a:cubicBezTo>
                  <a:pt x="11893" y="5110"/>
                  <a:pt x="11869" y="5157"/>
                  <a:pt x="11869" y="5214"/>
                </a:cubicBezTo>
                <a:lnTo>
                  <a:pt x="11869" y="5434"/>
                </a:lnTo>
                <a:cubicBezTo>
                  <a:pt x="11869" y="5492"/>
                  <a:pt x="11893" y="5539"/>
                  <a:pt x="11922" y="5539"/>
                </a:cubicBezTo>
                <a:cubicBezTo>
                  <a:pt x="11951" y="5539"/>
                  <a:pt x="11974" y="5492"/>
                  <a:pt x="11974" y="5434"/>
                </a:cubicBezTo>
                <a:lnTo>
                  <a:pt x="11974" y="5214"/>
                </a:lnTo>
                <a:cubicBezTo>
                  <a:pt x="11974" y="5157"/>
                  <a:pt x="11951" y="5110"/>
                  <a:pt x="11922" y="5110"/>
                </a:cubicBezTo>
                <a:close/>
                <a:moveTo>
                  <a:pt x="12236" y="5110"/>
                </a:moveTo>
                <a:cubicBezTo>
                  <a:pt x="12207" y="5110"/>
                  <a:pt x="12183" y="5157"/>
                  <a:pt x="12183" y="5214"/>
                </a:cubicBezTo>
                <a:lnTo>
                  <a:pt x="12183" y="5434"/>
                </a:lnTo>
                <a:cubicBezTo>
                  <a:pt x="12183" y="5492"/>
                  <a:pt x="12207" y="5539"/>
                  <a:pt x="12236" y="5539"/>
                </a:cubicBezTo>
                <a:cubicBezTo>
                  <a:pt x="12265" y="5539"/>
                  <a:pt x="12288" y="5492"/>
                  <a:pt x="12288" y="5434"/>
                </a:cubicBezTo>
                <a:lnTo>
                  <a:pt x="12288" y="5214"/>
                </a:lnTo>
                <a:cubicBezTo>
                  <a:pt x="12288" y="5157"/>
                  <a:pt x="12265" y="5110"/>
                  <a:pt x="12236" y="5110"/>
                </a:cubicBezTo>
                <a:close/>
                <a:moveTo>
                  <a:pt x="13085" y="5110"/>
                </a:moveTo>
                <a:cubicBezTo>
                  <a:pt x="13056" y="5110"/>
                  <a:pt x="13032" y="5157"/>
                  <a:pt x="13032" y="5214"/>
                </a:cubicBezTo>
                <a:lnTo>
                  <a:pt x="13032" y="5434"/>
                </a:lnTo>
                <a:cubicBezTo>
                  <a:pt x="13032" y="5492"/>
                  <a:pt x="13056" y="5539"/>
                  <a:pt x="13085" y="5539"/>
                </a:cubicBezTo>
                <a:cubicBezTo>
                  <a:pt x="13114" y="5539"/>
                  <a:pt x="13138" y="5492"/>
                  <a:pt x="13138" y="5434"/>
                </a:cubicBezTo>
                <a:lnTo>
                  <a:pt x="13138" y="5214"/>
                </a:lnTo>
                <a:cubicBezTo>
                  <a:pt x="13138" y="5157"/>
                  <a:pt x="13114" y="5110"/>
                  <a:pt x="13085" y="5110"/>
                </a:cubicBezTo>
                <a:close/>
                <a:moveTo>
                  <a:pt x="13399" y="5110"/>
                </a:moveTo>
                <a:cubicBezTo>
                  <a:pt x="13370" y="5110"/>
                  <a:pt x="13348" y="5157"/>
                  <a:pt x="13348" y="5214"/>
                </a:cubicBezTo>
                <a:lnTo>
                  <a:pt x="13348" y="5434"/>
                </a:lnTo>
                <a:cubicBezTo>
                  <a:pt x="13348" y="5492"/>
                  <a:pt x="13370" y="5539"/>
                  <a:pt x="13399" y="5539"/>
                </a:cubicBezTo>
                <a:cubicBezTo>
                  <a:pt x="13428" y="5539"/>
                  <a:pt x="13452" y="5492"/>
                  <a:pt x="13452" y="5434"/>
                </a:cubicBezTo>
                <a:lnTo>
                  <a:pt x="13452" y="5214"/>
                </a:lnTo>
                <a:cubicBezTo>
                  <a:pt x="13452" y="5157"/>
                  <a:pt x="13428" y="5110"/>
                  <a:pt x="13399" y="5110"/>
                </a:cubicBezTo>
                <a:close/>
                <a:moveTo>
                  <a:pt x="14249" y="5110"/>
                </a:moveTo>
                <a:cubicBezTo>
                  <a:pt x="14220" y="5110"/>
                  <a:pt x="14196" y="5157"/>
                  <a:pt x="14196" y="5214"/>
                </a:cubicBezTo>
                <a:lnTo>
                  <a:pt x="14196" y="5434"/>
                </a:lnTo>
                <a:cubicBezTo>
                  <a:pt x="14196" y="5492"/>
                  <a:pt x="14220" y="5539"/>
                  <a:pt x="14249" y="5539"/>
                </a:cubicBezTo>
                <a:cubicBezTo>
                  <a:pt x="14278" y="5539"/>
                  <a:pt x="14302" y="5492"/>
                  <a:pt x="14302" y="5434"/>
                </a:cubicBezTo>
                <a:lnTo>
                  <a:pt x="14302" y="5214"/>
                </a:lnTo>
                <a:cubicBezTo>
                  <a:pt x="14302" y="5157"/>
                  <a:pt x="14278" y="5110"/>
                  <a:pt x="14249" y="5110"/>
                </a:cubicBezTo>
                <a:close/>
                <a:moveTo>
                  <a:pt x="14564" y="5110"/>
                </a:moveTo>
                <a:cubicBezTo>
                  <a:pt x="14535" y="5110"/>
                  <a:pt x="14511" y="5157"/>
                  <a:pt x="14511" y="5214"/>
                </a:cubicBezTo>
                <a:lnTo>
                  <a:pt x="14511" y="5434"/>
                </a:lnTo>
                <a:cubicBezTo>
                  <a:pt x="14511" y="5492"/>
                  <a:pt x="14535" y="5539"/>
                  <a:pt x="14564" y="5539"/>
                </a:cubicBezTo>
                <a:cubicBezTo>
                  <a:pt x="14593" y="5539"/>
                  <a:pt x="14617" y="5492"/>
                  <a:pt x="14617" y="5434"/>
                </a:cubicBezTo>
                <a:lnTo>
                  <a:pt x="14617" y="5214"/>
                </a:lnTo>
                <a:cubicBezTo>
                  <a:pt x="14617" y="5157"/>
                  <a:pt x="14593" y="5110"/>
                  <a:pt x="14564" y="5110"/>
                </a:cubicBezTo>
                <a:close/>
                <a:moveTo>
                  <a:pt x="15413" y="5110"/>
                </a:moveTo>
                <a:cubicBezTo>
                  <a:pt x="15384" y="5110"/>
                  <a:pt x="15360" y="5157"/>
                  <a:pt x="15360" y="5214"/>
                </a:cubicBezTo>
                <a:lnTo>
                  <a:pt x="15360" y="5434"/>
                </a:lnTo>
                <a:cubicBezTo>
                  <a:pt x="15360" y="5492"/>
                  <a:pt x="15384" y="5539"/>
                  <a:pt x="15413" y="5539"/>
                </a:cubicBezTo>
                <a:cubicBezTo>
                  <a:pt x="15442" y="5539"/>
                  <a:pt x="15465" y="5492"/>
                  <a:pt x="15465" y="5434"/>
                </a:cubicBezTo>
                <a:lnTo>
                  <a:pt x="15465" y="5214"/>
                </a:lnTo>
                <a:cubicBezTo>
                  <a:pt x="15465" y="5157"/>
                  <a:pt x="15442" y="5110"/>
                  <a:pt x="15413" y="5110"/>
                </a:cubicBezTo>
                <a:close/>
                <a:moveTo>
                  <a:pt x="15728" y="5110"/>
                </a:moveTo>
                <a:cubicBezTo>
                  <a:pt x="15699" y="5110"/>
                  <a:pt x="15675" y="5157"/>
                  <a:pt x="15675" y="5214"/>
                </a:cubicBezTo>
                <a:lnTo>
                  <a:pt x="15675" y="5434"/>
                </a:lnTo>
                <a:cubicBezTo>
                  <a:pt x="15675" y="5492"/>
                  <a:pt x="15699" y="5539"/>
                  <a:pt x="15728" y="5539"/>
                </a:cubicBezTo>
                <a:cubicBezTo>
                  <a:pt x="15757" y="5539"/>
                  <a:pt x="15781" y="5492"/>
                  <a:pt x="15781" y="5434"/>
                </a:cubicBezTo>
                <a:lnTo>
                  <a:pt x="15781" y="5214"/>
                </a:lnTo>
                <a:cubicBezTo>
                  <a:pt x="15781" y="5157"/>
                  <a:pt x="15757" y="5110"/>
                  <a:pt x="15728" y="5110"/>
                </a:cubicBezTo>
                <a:close/>
                <a:moveTo>
                  <a:pt x="16578" y="5110"/>
                </a:moveTo>
                <a:cubicBezTo>
                  <a:pt x="16549" y="5110"/>
                  <a:pt x="16525" y="5157"/>
                  <a:pt x="16525" y="5214"/>
                </a:cubicBezTo>
                <a:lnTo>
                  <a:pt x="16525" y="5434"/>
                </a:lnTo>
                <a:cubicBezTo>
                  <a:pt x="16525" y="5492"/>
                  <a:pt x="16549" y="5539"/>
                  <a:pt x="16578" y="5539"/>
                </a:cubicBezTo>
                <a:cubicBezTo>
                  <a:pt x="16607" y="5539"/>
                  <a:pt x="16630" y="5492"/>
                  <a:pt x="16630" y="5434"/>
                </a:cubicBezTo>
                <a:lnTo>
                  <a:pt x="16630" y="5214"/>
                </a:lnTo>
                <a:cubicBezTo>
                  <a:pt x="16630" y="5157"/>
                  <a:pt x="16607" y="5110"/>
                  <a:pt x="16578" y="5110"/>
                </a:cubicBezTo>
                <a:close/>
                <a:moveTo>
                  <a:pt x="16892" y="5110"/>
                </a:moveTo>
                <a:cubicBezTo>
                  <a:pt x="16863" y="5110"/>
                  <a:pt x="16839" y="5157"/>
                  <a:pt x="16839" y="5214"/>
                </a:cubicBezTo>
                <a:lnTo>
                  <a:pt x="16839" y="5434"/>
                </a:lnTo>
                <a:cubicBezTo>
                  <a:pt x="16839" y="5492"/>
                  <a:pt x="16863" y="5539"/>
                  <a:pt x="16892" y="5539"/>
                </a:cubicBezTo>
                <a:cubicBezTo>
                  <a:pt x="16921" y="5539"/>
                  <a:pt x="16944" y="5492"/>
                  <a:pt x="16944" y="5434"/>
                </a:cubicBezTo>
                <a:lnTo>
                  <a:pt x="16944" y="5214"/>
                </a:lnTo>
                <a:cubicBezTo>
                  <a:pt x="16944" y="5157"/>
                  <a:pt x="16921" y="5110"/>
                  <a:pt x="16892" y="5110"/>
                </a:cubicBezTo>
                <a:close/>
                <a:moveTo>
                  <a:pt x="17741" y="5110"/>
                </a:moveTo>
                <a:cubicBezTo>
                  <a:pt x="17712" y="5110"/>
                  <a:pt x="17689" y="5157"/>
                  <a:pt x="17689" y="5214"/>
                </a:cubicBezTo>
                <a:lnTo>
                  <a:pt x="17689" y="5434"/>
                </a:lnTo>
                <a:cubicBezTo>
                  <a:pt x="17689" y="5492"/>
                  <a:pt x="17712" y="5539"/>
                  <a:pt x="17741" y="5539"/>
                </a:cubicBezTo>
                <a:cubicBezTo>
                  <a:pt x="17770" y="5539"/>
                  <a:pt x="17794" y="5492"/>
                  <a:pt x="17794" y="5434"/>
                </a:cubicBezTo>
                <a:lnTo>
                  <a:pt x="17794" y="5214"/>
                </a:lnTo>
                <a:cubicBezTo>
                  <a:pt x="17794" y="5157"/>
                  <a:pt x="17770" y="5110"/>
                  <a:pt x="17741" y="5110"/>
                </a:cubicBezTo>
                <a:close/>
                <a:moveTo>
                  <a:pt x="18055" y="5110"/>
                </a:moveTo>
                <a:cubicBezTo>
                  <a:pt x="18026" y="5110"/>
                  <a:pt x="18002" y="5157"/>
                  <a:pt x="18002" y="5214"/>
                </a:cubicBezTo>
                <a:lnTo>
                  <a:pt x="18002" y="5434"/>
                </a:lnTo>
                <a:cubicBezTo>
                  <a:pt x="18002" y="5492"/>
                  <a:pt x="18026" y="5539"/>
                  <a:pt x="18055" y="5539"/>
                </a:cubicBezTo>
                <a:cubicBezTo>
                  <a:pt x="18085" y="5539"/>
                  <a:pt x="18108" y="5492"/>
                  <a:pt x="18108" y="5434"/>
                </a:cubicBezTo>
                <a:lnTo>
                  <a:pt x="18108" y="5214"/>
                </a:lnTo>
                <a:cubicBezTo>
                  <a:pt x="18108" y="5157"/>
                  <a:pt x="18085" y="5110"/>
                  <a:pt x="18055" y="5110"/>
                </a:cubicBezTo>
                <a:close/>
                <a:moveTo>
                  <a:pt x="18905" y="5110"/>
                </a:moveTo>
                <a:cubicBezTo>
                  <a:pt x="18876" y="5110"/>
                  <a:pt x="18852" y="5157"/>
                  <a:pt x="18852" y="5214"/>
                </a:cubicBezTo>
                <a:lnTo>
                  <a:pt x="18852" y="5434"/>
                </a:lnTo>
                <a:cubicBezTo>
                  <a:pt x="18852" y="5492"/>
                  <a:pt x="18876" y="5539"/>
                  <a:pt x="18905" y="5539"/>
                </a:cubicBezTo>
                <a:cubicBezTo>
                  <a:pt x="18934" y="5539"/>
                  <a:pt x="18958" y="5492"/>
                  <a:pt x="18958" y="5434"/>
                </a:cubicBezTo>
                <a:lnTo>
                  <a:pt x="18958" y="5214"/>
                </a:lnTo>
                <a:cubicBezTo>
                  <a:pt x="18958" y="5157"/>
                  <a:pt x="18934" y="5110"/>
                  <a:pt x="18905" y="5110"/>
                </a:cubicBezTo>
                <a:close/>
                <a:moveTo>
                  <a:pt x="19220" y="5110"/>
                </a:moveTo>
                <a:cubicBezTo>
                  <a:pt x="19191" y="5110"/>
                  <a:pt x="19167" y="5157"/>
                  <a:pt x="19167" y="5214"/>
                </a:cubicBezTo>
                <a:lnTo>
                  <a:pt x="19167" y="5434"/>
                </a:lnTo>
                <a:cubicBezTo>
                  <a:pt x="19167" y="5492"/>
                  <a:pt x="19191" y="5539"/>
                  <a:pt x="19220" y="5539"/>
                </a:cubicBezTo>
                <a:cubicBezTo>
                  <a:pt x="19249" y="5539"/>
                  <a:pt x="19273" y="5492"/>
                  <a:pt x="19273" y="5434"/>
                </a:cubicBezTo>
                <a:lnTo>
                  <a:pt x="19273" y="5214"/>
                </a:lnTo>
                <a:cubicBezTo>
                  <a:pt x="19273" y="5157"/>
                  <a:pt x="19249" y="5110"/>
                  <a:pt x="19220" y="5110"/>
                </a:cubicBezTo>
                <a:close/>
                <a:moveTo>
                  <a:pt x="20069" y="5110"/>
                </a:moveTo>
                <a:cubicBezTo>
                  <a:pt x="20040" y="5110"/>
                  <a:pt x="20016" y="5157"/>
                  <a:pt x="20016" y="5214"/>
                </a:cubicBezTo>
                <a:lnTo>
                  <a:pt x="20016" y="5434"/>
                </a:lnTo>
                <a:cubicBezTo>
                  <a:pt x="20016" y="5492"/>
                  <a:pt x="20040" y="5539"/>
                  <a:pt x="20069" y="5539"/>
                </a:cubicBezTo>
                <a:cubicBezTo>
                  <a:pt x="20099" y="5539"/>
                  <a:pt x="20122" y="5492"/>
                  <a:pt x="20122" y="5434"/>
                </a:cubicBezTo>
                <a:lnTo>
                  <a:pt x="20122" y="5214"/>
                </a:lnTo>
                <a:cubicBezTo>
                  <a:pt x="20122" y="5157"/>
                  <a:pt x="20099" y="5110"/>
                  <a:pt x="20069" y="5110"/>
                </a:cubicBezTo>
                <a:close/>
                <a:moveTo>
                  <a:pt x="20384" y="5110"/>
                </a:moveTo>
                <a:cubicBezTo>
                  <a:pt x="20355" y="5110"/>
                  <a:pt x="20331" y="5157"/>
                  <a:pt x="20331" y="5214"/>
                </a:cubicBezTo>
                <a:lnTo>
                  <a:pt x="20331" y="5434"/>
                </a:lnTo>
                <a:cubicBezTo>
                  <a:pt x="20331" y="5492"/>
                  <a:pt x="20355" y="5539"/>
                  <a:pt x="20384" y="5539"/>
                </a:cubicBezTo>
                <a:cubicBezTo>
                  <a:pt x="20413" y="5539"/>
                  <a:pt x="20436" y="5492"/>
                  <a:pt x="20436" y="5434"/>
                </a:cubicBezTo>
                <a:lnTo>
                  <a:pt x="20436" y="5214"/>
                </a:lnTo>
                <a:cubicBezTo>
                  <a:pt x="20436" y="5157"/>
                  <a:pt x="20413" y="5110"/>
                  <a:pt x="20384" y="5110"/>
                </a:cubicBezTo>
                <a:close/>
                <a:moveTo>
                  <a:pt x="21234" y="5110"/>
                </a:moveTo>
                <a:cubicBezTo>
                  <a:pt x="21204" y="5110"/>
                  <a:pt x="21181" y="5157"/>
                  <a:pt x="21181" y="5214"/>
                </a:cubicBezTo>
                <a:lnTo>
                  <a:pt x="21181" y="5434"/>
                </a:lnTo>
                <a:cubicBezTo>
                  <a:pt x="21181" y="5492"/>
                  <a:pt x="21204" y="5539"/>
                  <a:pt x="21234" y="5539"/>
                </a:cubicBezTo>
                <a:cubicBezTo>
                  <a:pt x="21263" y="5539"/>
                  <a:pt x="21285" y="5492"/>
                  <a:pt x="21285" y="5434"/>
                </a:cubicBezTo>
                <a:lnTo>
                  <a:pt x="21285" y="5214"/>
                </a:lnTo>
                <a:cubicBezTo>
                  <a:pt x="21285" y="5157"/>
                  <a:pt x="21263" y="5110"/>
                  <a:pt x="21234" y="5110"/>
                </a:cubicBezTo>
                <a:close/>
                <a:moveTo>
                  <a:pt x="21547" y="5110"/>
                </a:moveTo>
                <a:cubicBezTo>
                  <a:pt x="21518" y="5110"/>
                  <a:pt x="21495" y="5157"/>
                  <a:pt x="21495" y="5214"/>
                </a:cubicBezTo>
                <a:lnTo>
                  <a:pt x="21495" y="5434"/>
                </a:lnTo>
                <a:cubicBezTo>
                  <a:pt x="21495" y="5492"/>
                  <a:pt x="21518" y="5539"/>
                  <a:pt x="21547" y="5539"/>
                </a:cubicBezTo>
                <a:cubicBezTo>
                  <a:pt x="21576" y="5539"/>
                  <a:pt x="21600" y="5492"/>
                  <a:pt x="21600" y="5434"/>
                </a:cubicBezTo>
                <a:lnTo>
                  <a:pt x="21600" y="5214"/>
                </a:lnTo>
                <a:cubicBezTo>
                  <a:pt x="21600" y="5157"/>
                  <a:pt x="21576" y="5110"/>
                  <a:pt x="21547" y="5110"/>
                </a:cubicBezTo>
                <a:close/>
                <a:moveTo>
                  <a:pt x="53" y="5840"/>
                </a:moveTo>
                <a:cubicBezTo>
                  <a:pt x="24" y="5840"/>
                  <a:pt x="0" y="5887"/>
                  <a:pt x="0" y="5944"/>
                </a:cubicBezTo>
                <a:lnTo>
                  <a:pt x="0" y="6164"/>
                </a:lnTo>
                <a:cubicBezTo>
                  <a:pt x="0" y="6222"/>
                  <a:pt x="24" y="6269"/>
                  <a:pt x="53" y="6269"/>
                </a:cubicBezTo>
                <a:cubicBezTo>
                  <a:pt x="82" y="6269"/>
                  <a:pt x="106" y="6222"/>
                  <a:pt x="106" y="6164"/>
                </a:cubicBezTo>
                <a:lnTo>
                  <a:pt x="106" y="5944"/>
                </a:lnTo>
                <a:cubicBezTo>
                  <a:pt x="106" y="5887"/>
                  <a:pt x="82" y="5840"/>
                  <a:pt x="53" y="5840"/>
                </a:cubicBezTo>
                <a:close/>
                <a:moveTo>
                  <a:pt x="367" y="5840"/>
                </a:moveTo>
                <a:cubicBezTo>
                  <a:pt x="338" y="5840"/>
                  <a:pt x="315" y="5887"/>
                  <a:pt x="315" y="5944"/>
                </a:cubicBezTo>
                <a:lnTo>
                  <a:pt x="315" y="6164"/>
                </a:lnTo>
                <a:cubicBezTo>
                  <a:pt x="315" y="6222"/>
                  <a:pt x="338" y="6269"/>
                  <a:pt x="367" y="6269"/>
                </a:cubicBezTo>
                <a:cubicBezTo>
                  <a:pt x="397" y="6269"/>
                  <a:pt x="420" y="6222"/>
                  <a:pt x="420" y="6164"/>
                </a:cubicBezTo>
                <a:lnTo>
                  <a:pt x="420" y="5944"/>
                </a:lnTo>
                <a:cubicBezTo>
                  <a:pt x="420" y="5887"/>
                  <a:pt x="397" y="5840"/>
                  <a:pt x="367" y="5840"/>
                </a:cubicBezTo>
                <a:close/>
                <a:moveTo>
                  <a:pt x="1217" y="5840"/>
                </a:moveTo>
                <a:cubicBezTo>
                  <a:pt x="1188" y="5840"/>
                  <a:pt x="1164" y="5887"/>
                  <a:pt x="1164" y="5944"/>
                </a:cubicBezTo>
                <a:lnTo>
                  <a:pt x="1164" y="6164"/>
                </a:lnTo>
                <a:cubicBezTo>
                  <a:pt x="1164" y="6222"/>
                  <a:pt x="1188" y="6269"/>
                  <a:pt x="1217" y="6269"/>
                </a:cubicBezTo>
                <a:cubicBezTo>
                  <a:pt x="1246" y="6269"/>
                  <a:pt x="1270" y="6222"/>
                  <a:pt x="1270" y="6164"/>
                </a:cubicBezTo>
                <a:lnTo>
                  <a:pt x="1270" y="5944"/>
                </a:lnTo>
                <a:cubicBezTo>
                  <a:pt x="1270" y="5887"/>
                  <a:pt x="1246" y="5840"/>
                  <a:pt x="1217" y="5840"/>
                </a:cubicBezTo>
                <a:close/>
                <a:moveTo>
                  <a:pt x="1532" y="5840"/>
                </a:moveTo>
                <a:cubicBezTo>
                  <a:pt x="1503" y="5840"/>
                  <a:pt x="1479" y="5887"/>
                  <a:pt x="1479" y="5944"/>
                </a:cubicBezTo>
                <a:lnTo>
                  <a:pt x="1479" y="6164"/>
                </a:lnTo>
                <a:cubicBezTo>
                  <a:pt x="1479" y="6222"/>
                  <a:pt x="1503" y="6269"/>
                  <a:pt x="1532" y="6269"/>
                </a:cubicBezTo>
                <a:cubicBezTo>
                  <a:pt x="1561" y="6269"/>
                  <a:pt x="1584" y="6222"/>
                  <a:pt x="1584" y="6164"/>
                </a:cubicBezTo>
                <a:lnTo>
                  <a:pt x="1584" y="5944"/>
                </a:lnTo>
                <a:cubicBezTo>
                  <a:pt x="1584" y="5887"/>
                  <a:pt x="1561" y="5840"/>
                  <a:pt x="1532" y="5840"/>
                </a:cubicBezTo>
                <a:close/>
                <a:moveTo>
                  <a:pt x="2380" y="5840"/>
                </a:moveTo>
                <a:cubicBezTo>
                  <a:pt x="2351" y="5840"/>
                  <a:pt x="2329" y="5887"/>
                  <a:pt x="2329" y="5944"/>
                </a:cubicBezTo>
                <a:lnTo>
                  <a:pt x="2329" y="6164"/>
                </a:lnTo>
                <a:cubicBezTo>
                  <a:pt x="2329" y="6222"/>
                  <a:pt x="2351" y="6269"/>
                  <a:pt x="2380" y="6269"/>
                </a:cubicBezTo>
                <a:cubicBezTo>
                  <a:pt x="2409" y="6269"/>
                  <a:pt x="2433" y="6222"/>
                  <a:pt x="2433" y="6164"/>
                </a:cubicBezTo>
                <a:lnTo>
                  <a:pt x="2433" y="5944"/>
                </a:lnTo>
                <a:cubicBezTo>
                  <a:pt x="2433" y="5887"/>
                  <a:pt x="2409" y="5840"/>
                  <a:pt x="2380" y="5840"/>
                </a:cubicBezTo>
                <a:close/>
                <a:moveTo>
                  <a:pt x="2695" y="5840"/>
                </a:moveTo>
                <a:cubicBezTo>
                  <a:pt x="2666" y="5840"/>
                  <a:pt x="2643" y="5887"/>
                  <a:pt x="2643" y="5944"/>
                </a:cubicBezTo>
                <a:lnTo>
                  <a:pt x="2643" y="6164"/>
                </a:lnTo>
                <a:cubicBezTo>
                  <a:pt x="2643" y="6222"/>
                  <a:pt x="2666" y="6269"/>
                  <a:pt x="2695" y="6269"/>
                </a:cubicBezTo>
                <a:cubicBezTo>
                  <a:pt x="2724" y="6269"/>
                  <a:pt x="2748" y="6222"/>
                  <a:pt x="2748" y="6164"/>
                </a:cubicBezTo>
                <a:lnTo>
                  <a:pt x="2748" y="5944"/>
                </a:lnTo>
                <a:cubicBezTo>
                  <a:pt x="2748" y="5887"/>
                  <a:pt x="2724" y="5840"/>
                  <a:pt x="2695" y="5840"/>
                </a:cubicBezTo>
                <a:close/>
                <a:moveTo>
                  <a:pt x="3545" y="5840"/>
                </a:moveTo>
                <a:cubicBezTo>
                  <a:pt x="3516" y="5840"/>
                  <a:pt x="3492" y="5887"/>
                  <a:pt x="3492" y="5944"/>
                </a:cubicBezTo>
                <a:lnTo>
                  <a:pt x="3492" y="6164"/>
                </a:lnTo>
                <a:cubicBezTo>
                  <a:pt x="3492" y="6222"/>
                  <a:pt x="3516" y="6269"/>
                  <a:pt x="3545" y="6269"/>
                </a:cubicBezTo>
                <a:cubicBezTo>
                  <a:pt x="3574" y="6269"/>
                  <a:pt x="3598" y="6222"/>
                  <a:pt x="3598" y="6164"/>
                </a:cubicBezTo>
                <a:lnTo>
                  <a:pt x="3598" y="5944"/>
                </a:lnTo>
                <a:cubicBezTo>
                  <a:pt x="3598" y="5887"/>
                  <a:pt x="3574" y="5840"/>
                  <a:pt x="3545" y="5840"/>
                </a:cubicBezTo>
                <a:close/>
                <a:moveTo>
                  <a:pt x="3859" y="5840"/>
                </a:moveTo>
                <a:cubicBezTo>
                  <a:pt x="3830" y="5840"/>
                  <a:pt x="3806" y="5887"/>
                  <a:pt x="3806" y="5944"/>
                </a:cubicBezTo>
                <a:lnTo>
                  <a:pt x="3806" y="6164"/>
                </a:lnTo>
                <a:cubicBezTo>
                  <a:pt x="3806" y="6222"/>
                  <a:pt x="3830" y="6269"/>
                  <a:pt x="3859" y="6269"/>
                </a:cubicBezTo>
                <a:cubicBezTo>
                  <a:pt x="3888" y="6269"/>
                  <a:pt x="3912" y="6222"/>
                  <a:pt x="3912" y="6164"/>
                </a:cubicBezTo>
                <a:lnTo>
                  <a:pt x="3912" y="5944"/>
                </a:lnTo>
                <a:cubicBezTo>
                  <a:pt x="3912" y="5887"/>
                  <a:pt x="3888" y="5840"/>
                  <a:pt x="3859" y="5840"/>
                </a:cubicBezTo>
                <a:close/>
                <a:moveTo>
                  <a:pt x="4709" y="5840"/>
                </a:moveTo>
                <a:cubicBezTo>
                  <a:pt x="4680" y="5840"/>
                  <a:pt x="4656" y="5887"/>
                  <a:pt x="4656" y="5944"/>
                </a:cubicBezTo>
                <a:lnTo>
                  <a:pt x="4656" y="6164"/>
                </a:lnTo>
                <a:cubicBezTo>
                  <a:pt x="4656" y="6222"/>
                  <a:pt x="4680" y="6269"/>
                  <a:pt x="4709" y="6269"/>
                </a:cubicBezTo>
                <a:cubicBezTo>
                  <a:pt x="4738" y="6269"/>
                  <a:pt x="4762" y="6222"/>
                  <a:pt x="4762" y="6164"/>
                </a:cubicBezTo>
                <a:lnTo>
                  <a:pt x="4762" y="5944"/>
                </a:lnTo>
                <a:cubicBezTo>
                  <a:pt x="4762" y="5887"/>
                  <a:pt x="4738" y="5840"/>
                  <a:pt x="4709" y="5840"/>
                </a:cubicBezTo>
                <a:close/>
                <a:moveTo>
                  <a:pt x="5023" y="5840"/>
                </a:moveTo>
                <a:cubicBezTo>
                  <a:pt x="4994" y="5840"/>
                  <a:pt x="4970" y="5887"/>
                  <a:pt x="4970" y="5944"/>
                </a:cubicBezTo>
                <a:lnTo>
                  <a:pt x="4970" y="6164"/>
                </a:lnTo>
                <a:cubicBezTo>
                  <a:pt x="4970" y="6222"/>
                  <a:pt x="4994" y="6269"/>
                  <a:pt x="5023" y="6269"/>
                </a:cubicBezTo>
                <a:cubicBezTo>
                  <a:pt x="5053" y="6269"/>
                  <a:pt x="5076" y="6222"/>
                  <a:pt x="5076" y="6164"/>
                </a:cubicBezTo>
                <a:lnTo>
                  <a:pt x="5076" y="5944"/>
                </a:lnTo>
                <a:cubicBezTo>
                  <a:pt x="5076" y="5887"/>
                  <a:pt x="5053" y="5840"/>
                  <a:pt x="5023" y="5840"/>
                </a:cubicBezTo>
                <a:close/>
                <a:moveTo>
                  <a:pt x="5873" y="5840"/>
                </a:moveTo>
                <a:cubicBezTo>
                  <a:pt x="5844" y="5840"/>
                  <a:pt x="5820" y="5887"/>
                  <a:pt x="5820" y="5944"/>
                </a:cubicBezTo>
                <a:lnTo>
                  <a:pt x="5820" y="6164"/>
                </a:lnTo>
                <a:cubicBezTo>
                  <a:pt x="5820" y="6222"/>
                  <a:pt x="5844" y="6269"/>
                  <a:pt x="5873" y="6269"/>
                </a:cubicBezTo>
                <a:cubicBezTo>
                  <a:pt x="5902" y="6269"/>
                  <a:pt x="5926" y="6222"/>
                  <a:pt x="5926" y="6164"/>
                </a:cubicBezTo>
                <a:lnTo>
                  <a:pt x="5926" y="5944"/>
                </a:lnTo>
                <a:cubicBezTo>
                  <a:pt x="5926" y="5887"/>
                  <a:pt x="5902" y="5840"/>
                  <a:pt x="5873" y="5840"/>
                </a:cubicBezTo>
                <a:close/>
                <a:moveTo>
                  <a:pt x="6188" y="5840"/>
                </a:moveTo>
                <a:cubicBezTo>
                  <a:pt x="6159" y="5840"/>
                  <a:pt x="6135" y="5887"/>
                  <a:pt x="6135" y="5944"/>
                </a:cubicBezTo>
                <a:lnTo>
                  <a:pt x="6135" y="6164"/>
                </a:lnTo>
                <a:cubicBezTo>
                  <a:pt x="6135" y="6222"/>
                  <a:pt x="6159" y="6269"/>
                  <a:pt x="6188" y="6269"/>
                </a:cubicBezTo>
                <a:cubicBezTo>
                  <a:pt x="6217" y="6269"/>
                  <a:pt x="6240" y="6222"/>
                  <a:pt x="6240" y="6164"/>
                </a:cubicBezTo>
                <a:lnTo>
                  <a:pt x="6240" y="5944"/>
                </a:lnTo>
                <a:cubicBezTo>
                  <a:pt x="6240" y="5887"/>
                  <a:pt x="6217" y="5840"/>
                  <a:pt x="6188" y="5840"/>
                </a:cubicBezTo>
                <a:close/>
                <a:moveTo>
                  <a:pt x="7036" y="5840"/>
                </a:moveTo>
                <a:cubicBezTo>
                  <a:pt x="7007" y="5840"/>
                  <a:pt x="6984" y="5887"/>
                  <a:pt x="6984" y="5944"/>
                </a:cubicBezTo>
                <a:lnTo>
                  <a:pt x="6984" y="6164"/>
                </a:lnTo>
                <a:cubicBezTo>
                  <a:pt x="6984" y="6222"/>
                  <a:pt x="7007" y="6269"/>
                  <a:pt x="7036" y="6269"/>
                </a:cubicBezTo>
                <a:cubicBezTo>
                  <a:pt x="7065" y="6269"/>
                  <a:pt x="7089" y="6222"/>
                  <a:pt x="7089" y="6164"/>
                </a:cubicBezTo>
                <a:lnTo>
                  <a:pt x="7089" y="5944"/>
                </a:lnTo>
                <a:cubicBezTo>
                  <a:pt x="7089" y="5887"/>
                  <a:pt x="7065" y="5840"/>
                  <a:pt x="7036" y="5840"/>
                </a:cubicBezTo>
                <a:close/>
                <a:moveTo>
                  <a:pt x="7351" y="5840"/>
                </a:moveTo>
                <a:cubicBezTo>
                  <a:pt x="7322" y="5840"/>
                  <a:pt x="7299" y="5887"/>
                  <a:pt x="7299" y="5944"/>
                </a:cubicBezTo>
                <a:lnTo>
                  <a:pt x="7299" y="6164"/>
                </a:lnTo>
                <a:cubicBezTo>
                  <a:pt x="7299" y="6222"/>
                  <a:pt x="7322" y="6269"/>
                  <a:pt x="7351" y="6269"/>
                </a:cubicBezTo>
                <a:cubicBezTo>
                  <a:pt x="7380" y="6269"/>
                  <a:pt x="7404" y="6222"/>
                  <a:pt x="7404" y="6164"/>
                </a:cubicBezTo>
                <a:lnTo>
                  <a:pt x="7404" y="5944"/>
                </a:lnTo>
                <a:cubicBezTo>
                  <a:pt x="7404" y="5887"/>
                  <a:pt x="7380" y="5840"/>
                  <a:pt x="7351" y="5840"/>
                </a:cubicBezTo>
                <a:close/>
                <a:moveTo>
                  <a:pt x="8201" y="5840"/>
                </a:moveTo>
                <a:cubicBezTo>
                  <a:pt x="8171" y="5840"/>
                  <a:pt x="8148" y="5887"/>
                  <a:pt x="8148" y="5944"/>
                </a:cubicBezTo>
                <a:lnTo>
                  <a:pt x="8148" y="6164"/>
                </a:lnTo>
                <a:cubicBezTo>
                  <a:pt x="8148" y="6222"/>
                  <a:pt x="8171" y="6269"/>
                  <a:pt x="8201" y="6269"/>
                </a:cubicBezTo>
                <a:cubicBezTo>
                  <a:pt x="8230" y="6269"/>
                  <a:pt x="8254" y="6222"/>
                  <a:pt x="8254" y="6164"/>
                </a:cubicBezTo>
                <a:lnTo>
                  <a:pt x="8254" y="5944"/>
                </a:lnTo>
                <a:cubicBezTo>
                  <a:pt x="8254" y="5887"/>
                  <a:pt x="8230" y="5840"/>
                  <a:pt x="8201" y="5840"/>
                </a:cubicBezTo>
                <a:close/>
                <a:moveTo>
                  <a:pt x="8515" y="5840"/>
                </a:moveTo>
                <a:cubicBezTo>
                  <a:pt x="8486" y="5840"/>
                  <a:pt x="8462" y="5887"/>
                  <a:pt x="8462" y="5944"/>
                </a:cubicBezTo>
                <a:lnTo>
                  <a:pt x="8462" y="6164"/>
                </a:lnTo>
                <a:cubicBezTo>
                  <a:pt x="8462" y="6222"/>
                  <a:pt x="8486" y="6269"/>
                  <a:pt x="8515" y="6269"/>
                </a:cubicBezTo>
                <a:cubicBezTo>
                  <a:pt x="8544" y="6269"/>
                  <a:pt x="8568" y="6222"/>
                  <a:pt x="8568" y="6164"/>
                </a:cubicBezTo>
                <a:lnTo>
                  <a:pt x="8568" y="5944"/>
                </a:lnTo>
                <a:cubicBezTo>
                  <a:pt x="8568" y="5887"/>
                  <a:pt x="8544" y="5840"/>
                  <a:pt x="8515" y="5840"/>
                </a:cubicBezTo>
                <a:close/>
                <a:moveTo>
                  <a:pt x="9365" y="5840"/>
                </a:moveTo>
                <a:cubicBezTo>
                  <a:pt x="9336" y="5840"/>
                  <a:pt x="9312" y="5887"/>
                  <a:pt x="9312" y="5944"/>
                </a:cubicBezTo>
                <a:lnTo>
                  <a:pt x="9312" y="6164"/>
                </a:lnTo>
                <a:cubicBezTo>
                  <a:pt x="9312" y="6222"/>
                  <a:pt x="9336" y="6269"/>
                  <a:pt x="9365" y="6269"/>
                </a:cubicBezTo>
                <a:cubicBezTo>
                  <a:pt x="9394" y="6269"/>
                  <a:pt x="9418" y="6222"/>
                  <a:pt x="9418" y="6164"/>
                </a:cubicBezTo>
                <a:lnTo>
                  <a:pt x="9418" y="5944"/>
                </a:lnTo>
                <a:cubicBezTo>
                  <a:pt x="9418" y="5887"/>
                  <a:pt x="9394" y="5840"/>
                  <a:pt x="9365" y="5840"/>
                </a:cubicBezTo>
                <a:close/>
                <a:moveTo>
                  <a:pt x="9679" y="5840"/>
                </a:moveTo>
                <a:cubicBezTo>
                  <a:pt x="9650" y="5840"/>
                  <a:pt x="9626" y="5887"/>
                  <a:pt x="9626" y="5944"/>
                </a:cubicBezTo>
                <a:lnTo>
                  <a:pt x="9626" y="6164"/>
                </a:lnTo>
                <a:cubicBezTo>
                  <a:pt x="9626" y="6222"/>
                  <a:pt x="9650" y="6269"/>
                  <a:pt x="9679" y="6269"/>
                </a:cubicBezTo>
                <a:cubicBezTo>
                  <a:pt x="9708" y="6269"/>
                  <a:pt x="9732" y="6222"/>
                  <a:pt x="9732" y="6164"/>
                </a:cubicBezTo>
                <a:lnTo>
                  <a:pt x="9732" y="5944"/>
                </a:lnTo>
                <a:cubicBezTo>
                  <a:pt x="9732" y="5887"/>
                  <a:pt x="9708" y="5840"/>
                  <a:pt x="9679" y="5840"/>
                </a:cubicBezTo>
                <a:close/>
                <a:moveTo>
                  <a:pt x="10529" y="5840"/>
                </a:moveTo>
                <a:cubicBezTo>
                  <a:pt x="10500" y="5840"/>
                  <a:pt x="10476" y="5887"/>
                  <a:pt x="10476" y="5944"/>
                </a:cubicBezTo>
                <a:lnTo>
                  <a:pt x="10476" y="6164"/>
                </a:lnTo>
                <a:cubicBezTo>
                  <a:pt x="10476" y="6222"/>
                  <a:pt x="10500" y="6269"/>
                  <a:pt x="10529" y="6269"/>
                </a:cubicBezTo>
                <a:cubicBezTo>
                  <a:pt x="10558" y="6269"/>
                  <a:pt x="10582" y="6222"/>
                  <a:pt x="10582" y="6164"/>
                </a:cubicBezTo>
                <a:lnTo>
                  <a:pt x="10582" y="5944"/>
                </a:lnTo>
                <a:cubicBezTo>
                  <a:pt x="10582" y="5887"/>
                  <a:pt x="10558" y="5840"/>
                  <a:pt x="10529" y="5840"/>
                </a:cubicBezTo>
                <a:close/>
                <a:moveTo>
                  <a:pt x="10844" y="5840"/>
                </a:moveTo>
                <a:cubicBezTo>
                  <a:pt x="10814" y="5840"/>
                  <a:pt x="10791" y="5887"/>
                  <a:pt x="10791" y="5944"/>
                </a:cubicBezTo>
                <a:lnTo>
                  <a:pt x="10791" y="6164"/>
                </a:lnTo>
                <a:cubicBezTo>
                  <a:pt x="10791" y="6222"/>
                  <a:pt x="10814" y="6269"/>
                  <a:pt x="10844" y="6269"/>
                </a:cubicBezTo>
                <a:cubicBezTo>
                  <a:pt x="10873" y="6269"/>
                  <a:pt x="10895" y="6222"/>
                  <a:pt x="10895" y="6164"/>
                </a:cubicBezTo>
                <a:lnTo>
                  <a:pt x="10895" y="5944"/>
                </a:lnTo>
                <a:cubicBezTo>
                  <a:pt x="10895" y="5887"/>
                  <a:pt x="10873" y="5840"/>
                  <a:pt x="10844" y="5840"/>
                </a:cubicBezTo>
                <a:close/>
                <a:moveTo>
                  <a:pt x="11692" y="5840"/>
                </a:moveTo>
                <a:cubicBezTo>
                  <a:pt x="11663" y="5840"/>
                  <a:pt x="11640" y="5887"/>
                  <a:pt x="11640" y="5944"/>
                </a:cubicBezTo>
                <a:lnTo>
                  <a:pt x="11640" y="6164"/>
                </a:lnTo>
                <a:cubicBezTo>
                  <a:pt x="11640" y="6222"/>
                  <a:pt x="11663" y="6269"/>
                  <a:pt x="11692" y="6269"/>
                </a:cubicBezTo>
                <a:cubicBezTo>
                  <a:pt x="11721" y="6269"/>
                  <a:pt x="11745" y="6222"/>
                  <a:pt x="11745" y="6164"/>
                </a:cubicBezTo>
                <a:lnTo>
                  <a:pt x="11745" y="5944"/>
                </a:lnTo>
                <a:cubicBezTo>
                  <a:pt x="11745" y="5887"/>
                  <a:pt x="11721" y="5840"/>
                  <a:pt x="11692" y="5840"/>
                </a:cubicBezTo>
                <a:close/>
                <a:moveTo>
                  <a:pt x="12007" y="5840"/>
                </a:moveTo>
                <a:cubicBezTo>
                  <a:pt x="11978" y="5840"/>
                  <a:pt x="11955" y="5887"/>
                  <a:pt x="11955" y="5944"/>
                </a:cubicBezTo>
                <a:lnTo>
                  <a:pt x="11955" y="6164"/>
                </a:lnTo>
                <a:cubicBezTo>
                  <a:pt x="11955" y="6222"/>
                  <a:pt x="11978" y="6269"/>
                  <a:pt x="12007" y="6269"/>
                </a:cubicBezTo>
                <a:cubicBezTo>
                  <a:pt x="12036" y="6269"/>
                  <a:pt x="12060" y="6222"/>
                  <a:pt x="12060" y="6164"/>
                </a:cubicBezTo>
                <a:lnTo>
                  <a:pt x="12060" y="5944"/>
                </a:lnTo>
                <a:cubicBezTo>
                  <a:pt x="12060" y="5887"/>
                  <a:pt x="12036" y="5840"/>
                  <a:pt x="12007" y="5840"/>
                </a:cubicBezTo>
                <a:close/>
                <a:moveTo>
                  <a:pt x="12856" y="5840"/>
                </a:moveTo>
                <a:cubicBezTo>
                  <a:pt x="12827" y="5840"/>
                  <a:pt x="12804" y="5887"/>
                  <a:pt x="12804" y="5944"/>
                </a:cubicBezTo>
                <a:lnTo>
                  <a:pt x="12804" y="6164"/>
                </a:lnTo>
                <a:cubicBezTo>
                  <a:pt x="12804" y="6222"/>
                  <a:pt x="12827" y="6269"/>
                  <a:pt x="12856" y="6269"/>
                </a:cubicBezTo>
                <a:cubicBezTo>
                  <a:pt x="12886" y="6269"/>
                  <a:pt x="12909" y="6222"/>
                  <a:pt x="12909" y="6164"/>
                </a:cubicBezTo>
                <a:lnTo>
                  <a:pt x="12909" y="5944"/>
                </a:lnTo>
                <a:cubicBezTo>
                  <a:pt x="12909" y="5887"/>
                  <a:pt x="12886" y="5840"/>
                  <a:pt x="12856" y="5840"/>
                </a:cubicBezTo>
                <a:close/>
                <a:moveTo>
                  <a:pt x="13171" y="5840"/>
                </a:moveTo>
                <a:cubicBezTo>
                  <a:pt x="13142" y="5840"/>
                  <a:pt x="13118" y="5887"/>
                  <a:pt x="13118" y="5944"/>
                </a:cubicBezTo>
                <a:lnTo>
                  <a:pt x="13118" y="6164"/>
                </a:lnTo>
                <a:cubicBezTo>
                  <a:pt x="13118" y="6222"/>
                  <a:pt x="13142" y="6269"/>
                  <a:pt x="13171" y="6269"/>
                </a:cubicBezTo>
                <a:cubicBezTo>
                  <a:pt x="13200" y="6269"/>
                  <a:pt x="13224" y="6222"/>
                  <a:pt x="13224" y="6164"/>
                </a:cubicBezTo>
                <a:lnTo>
                  <a:pt x="13224" y="5944"/>
                </a:lnTo>
                <a:cubicBezTo>
                  <a:pt x="13224" y="5887"/>
                  <a:pt x="13200" y="5840"/>
                  <a:pt x="13171" y="5840"/>
                </a:cubicBezTo>
                <a:close/>
                <a:moveTo>
                  <a:pt x="14021" y="5840"/>
                </a:moveTo>
                <a:cubicBezTo>
                  <a:pt x="13992" y="5840"/>
                  <a:pt x="13968" y="5887"/>
                  <a:pt x="13968" y="5944"/>
                </a:cubicBezTo>
                <a:lnTo>
                  <a:pt x="13968" y="6164"/>
                </a:lnTo>
                <a:cubicBezTo>
                  <a:pt x="13968" y="6222"/>
                  <a:pt x="13992" y="6269"/>
                  <a:pt x="14021" y="6269"/>
                </a:cubicBezTo>
                <a:cubicBezTo>
                  <a:pt x="14050" y="6269"/>
                  <a:pt x="14074" y="6222"/>
                  <a:pt x="14074" y="6164"/>
                </a:cubicBezTo>
                <a:lnTo>
                  <a:pt x="14074" y="5944"/>
                </a:lnTo>
                <a:cubicBezTo>
                  <a:pt x="14074" y="5887"/>
                  <a:pt x="14050" y="5840"/>
                  <a:pt x="14021" y="5840"/>
                </a:cubicBezTo>
                <a:close/>
                <a:moveTo>
                  <a:pt x="14335" y="5840"/>
                </a:moveTo>
                <a:cubicBezTo>
                  <a:pt x="14306" y="5840"/>
                  <a:pt x="14282" y="5887"/>
                  <a:pt x="14282" y="5944"/>
                </a:cubicBezTo>
                <a:lnTo>
                  <a:pt x="14282" y="6164"/>
                </a:lnTo>
                <a:cubicBezTo>
                  <a:pt x="14282" y="6222"/>
                  <a:pt x="14306" y="6269"/>
                  <a:pt x="14335" y="6269"/>
                </a:cubicBezTo>
                <a:cubicBezTo>
                  <a:pt x="14364" y="6269"/>
                  <a:pt x="14388" y="6222"/>
                  <a:pt x="14388" y="6164"/>
                </a:cubicBezTo>
                <a:lnTo>
                  <a:pt x="14388" y="5944"/>
                </a:lnTo>
                <a:cubicBezTo>
                  <a:pt x="14388" y="5887"/>
                  <a:pt x="14364" y="5840"/>
                  <a:pt x="14335" y="5840"/>
                </a:cubicBezTo>
                <a:close/>
                <a:moveTo>
                  <a:pt x="15185" y="5840"/>
                </a:moveTo>
                <a:cubicBezTo>
                  <a:pt x="15156" y="5840"/>
                  <a:pt x="15132" y="5887"/>
                  <a:pt x="15132" y="5944"/>
                </a:cubicBezTo>
                <a:lnTo>
                  <a:pt x="15132" y="6164"/>
                </a:lnTo>
                <a:cubicBezTo>
                  <a:pt x="15132" y="6222"/>
                  <a:pt x="15156" y="6269"/>
                  <a:pt x="15185" y="6269"/>
                </a:cubicBezTo>
                <a:cubicBezTo>
                  <a:pt x="15214" y="6269"/>
                  <a:pt x="15237" y="6222"/>
                  <a:pt x="15237" y="6164"/>
                </a:cubicBezTo>
                <a:lnTo>
                  <a:pt x="15237" y="5944"/>
                </a:lnTo>
                <a:cubicBezTo>
                  <a:pt x="15237" y="5887"/>
                  <a:pt x="15214" y="5840"/>
                  <a:pt x="15185" y="5840"/>
                </a:cubicBezTo>
                <a:close/>
                <a:moveTo>
                  <a:pt x="15500" y="5840"/>
                </a:moveTo>
                <a:cubicBezTo>
                  <a:pt x="15470" y="5840"/>
                  <a:pt x="15447" y="5887"/>
                  <a:pt x="15447" y="5944"/>
                </a:cubicBezTo>
                <a:lnTo>
                  <a:pt x="15447" y="6164"/>
                </a:lnTo>
                <a:cubicBezTo>
                  <a:pt x="15447" y="6222"/>
                  <a:pt x="15470" y="6269"/>
                  <a:pt x="15500" y="6269"/>
                </a:cubicBezTo>
                <a:cubicBezTo>
                  <a:pt x="15529" y="6269"/>
                  <a:pt x="15551" y="6222"/>
                  <a:pt x="15551" y="6164"/>
                </a:cubicBezTo>
                <a:lnTo>
                  <a:pt x="15551" y="5944"/>
                </a:lnTo>
                <a:cubicBezTo>
                  <a:pt x="15551" y="5887"/>
                  <a:pt x="15529" y="5840"/>
                  <a:pt x="15500" y="5840"/>
                </a:cubicBezTo>
                <a:close/>
                <a:moveTo>
                  <a:pt x="16349" y="5840"/>
                </a:moveTo>
                <a:cubicBezTo>
                  <a:pt x="16320" y="5840"/>
                  <a:pt x="16296" y="5887"/>
                  <a:pt x="16296" y="5944"/>
                </a:cubicBezTo>
                <a:lnTo>
                  <a:pt x="16296" y="6164"/>
                </a:lnTo>
                <a:cubicBezTo>
                  <a:pt x="16296" y="6222"/>
                  <a:pt x="16320" y="6269"/>
                  <a:pt x="16349" y="6269"/>
                </a:cubicBezTo>
                <a:cubicBezTo>
                  <a:pt x="16378" y="6269"/>
                  <a:pt x="16401" y="6222"/>
                  <a:pt x="16401" y="6164"/>
                </a:cubicBezTo>
                <a:lnTo>
                  <a:pt x="16401" y="5944"/>
                </a:lnTo>
                <a:cubicBezTo>
                  <a:pt x="16401" y="5887"/>
                  <a:pt x="16378" y="5840"/>
                  <a:pt x="16349" y="5840"/>
                </a:cubicBezTo>
                <a:close/>
                <a:moveTo>
                  <a:pt x="16663" y="5840"/>
                </a:moveTo>
                <a:cubicBezTo>
                  <a:pt x="16634" y="5840"/>
                  <a:pt x="16611" y="5887"/>
                  <a:pt x="16611" y="5944"/>
                </a:cubicBezTo>
                <a:lnTo>
                  <a:pt x="16611" y="6164"/>
                </a:lnTo>
                <a:cubicBezTo>
                  <a:pt x="16611" y="6222"/>
                  <a:pt x="16634" y="6269"/>
                  <a:pt x="16663" y="6269"/>
                </a:cubicBezTo>
                <a:cubicBezTo>
                  <a:pt x="16692" y="6269"/>
                  <a:pt x="16716" y="6222"/>
                  <a:pt x="16716" y="6164"/>
                </a:cubicBezTo>
                <a:lnTo>
                  <a:pt x="16716" y="5944"/>
                </a:lnTo>
                <a:cubicBezTo>
                  <a:pt x="16716" y="5887"/>
                  <a:pt x="16692" y="5840"/>
                  <a:pt x="16663" y="5840"/>
                </a:cubicBezTo>
                <a:close/>
                <a:moveTo>
                  <a:pt x="17512" y="5840"/>
                </a:moveTo>
                <a:cubicBezTo>
                  <a:pt x="17483" y="5840"/>
                  <a:pt x="17459" y="5887"/>
                  <a:pt x="17459" y="5944"/>
                </a:cubicBezTo>
                <a:lnTo>
                  <a:pt x="17459" y="6164"/>
                </a:lnTo>
                <a:cubicBezTo>
                  <a:pt x="17459" y="6222"/>
                  <a:pt x="17483" y="6269"/>
                  <a:pt x="17512" y="6269"/>
                </a:cubicBezTo>
                <a:cubicBezTo>
                  <a:pt x="17541" y="6269"/>
                  <a:pt x="17565" y="6222"/>
                  <a:pt x="17565" y="6164"/>
                </a:cubicBezTo>
                <a:lnTo>
                  <a:pt x="17565" y="5944"/>
                </a:lnTo>
                <a:cubicBezTo>
                  <a:pt x="17565" y="5887"/>
                  <a:pt x="17541" y="5840"/>
                  <a:pt x="17512" y="5840"/>
                </a:cubicBezTo>
                <a:close/>
                <a:moveTo>
                  <a:pt x="17827" y="5840"/>
                </a:moveTo>
                <a:cubicBezTo>
                  <a:pt x="17798" y="5840"/>
                  <a:pt x="17774" y="5887"/>
                  <a:pt x="17774" y="5944"/>
                </a:cubicBezTo>
                <a:lnTo>
                  <a:pt x="17774" y="6164"/>
                </a:lnTo>
                <a:cubicBezTo>
                  <a:pt x="17774" y="6222"/>
                  <a:pt x="17798" y="6269"/>
                  <a:pt x="17827" y="6269"/>
                </a:cubicBezTo>
                <a:cubicBezTo>
                  <a:pt x="17856" y="6269"/>
                  <a:pt x="17880" y="6222"/>
                  <a:pt x="17880" y="6164"/>
                </a:cubicBezTo>
                <a:lnTo>
                  <a:pt x="17880" y="5944"/>
                </a:lnTo>
                <a:cubicBezTo>
                  <a:pt x="17880" y="5887"/>
                  <a:pt x="17856" y="5840"/>
                  <a:pt x="17827" y="5840"/>
                </a:cubicBezTo>
                <a:close/>
                <a:moveTo>
                  <a:pt x="18677" y="5840"/>
                </a:moveTo>
                <a:cubicBezTo>
                  <a:pt x="18648" y="5840"/>
                  <a:pt x="18624" y="5887"/>
                  <a:pt x="18624" y="5944"/>
                </a:cubicBezTo>
                <a:lnTo>
                  <a:pt x="18624" y="6164"/>
                </a:lnTo>
                <a:cubicBezTo>
                  <a:pt x="18624" y="6222"/>
                  <a:pt x="18648" y="6269"/>
                  <a:pt x="18677" y="6269"/>
                </a:cubicBezTo>
                <a:cubicBezTo>
                  <a:pt x="18706" y="6269"/>
                  <a:pt x="18730" y="6222"/>
                  <a:pt x="18730" y="6164"/>
                </a:cubicBezTo>
                <a:lnTo>
                  <a:pt x="18730" y="5944"/>
                </a:lnTo>
                <a:cubicBezTo>
                  <a:pt x="18730" y="5887"/>
                  <a:pt x="18706" y="5840"/>
                  <a:pt x="18677" y="5840"/>
                </a:cubicBezTo>
                <a:close/>
                <a:moveTo>
                  <a:pt x="18991" y="5840"/>
                </a:moveTo>
                <a:cubicBezTo>
                  <a:pt x="18962" y="5840"/>
                  <a:pt x="18938" y="5887"/>
                  <a:pt x="18938" y="5944"/>
                </a:cubicBezTo>
                <a:lnTo>
                  <a:pt x="18938" y="6164"/>
                </a:lnTo>
                <a:cubicBezTo>
                  <a:pt x="18938" y="6222"/>
                  <a:pt x="18962" y="6269"/>
                  <a:pt x="18991" y="6269"/>
                </a:cubicBezTo>
                <a:cubicBezTo>
                  <a:pt x="19020" y="6269"/>
                  <a:pt x="19044" y="6222"/>
                  <a:pt x="19044" y="6164"/>
                </a:cubicBezTo>
                <a:lnTo>
                  <a:pt x="19044" y="5944"/>
                </a:lnTo>
                <a:cubicBezTo>
                  <a:pt x="19044" y="5887"/>
                  <a:pt x="19020" y="5840"/>
                  <a:pt x="18991" y="5840"/>
                </a:cubicBezTo>
                <a:close/>
                <a:moveTo>
                  <a:pt x="19841" y="5840"/>
                </a:moveTo>
                <a:cubicBezTo>
                  <a:pt x="19812" y="5840"/>
                  <a:pt x="19788" y="5887"/>
                  <a:pt x="19788" y="5944"/>
                </a:cubicBezTo>
                <a:lnTo>
                  <a:pt x="19788" y="6164"/>
                </a:lnTo>
                <a:cubicBezTo>
                  <a:pt x="19788" y="6222"/>
                  <a:pt x="19812" y="6269"/>
                  <a:pt x="19841" y="6269"/>
                </a:cubicBezTo>
                <a:cubicBezTo>
                  <a:pt x="19870" y="6269"/>
                  <a:pt x="19894" y="6222"/>
                  <a:pt x="19894" y="6164"/>
                </a:cubicBezTo>
                <a:lnTo>
                  <a:pt x="19894" y="5944"/>
                </a:lnTo>
                <a:cubicBezTo>
                  <a:pt x="19894" y="5887"/>
                  <a:pt x="19870" y="5840"/>
                  <a:pt x="19841" y="5840"/>
                </a:cubicBezTo>
                <a:close/>
                <a:moveTo>
                  <a:pt x="20155" y="5840"/>
                </a:moveTo>
                <a:cubicBezTo>
                  <a:pt x="20126" y="5840"/>
                  <a:pt x="20102" y="5887"/>
                  <a:pt x="20102" y="5944"/>
                </a:cubicBezTo>
                <a:lnTo>
                  <a:pt x="20102" y="6164"/>
                </a:lnTo>
                <a:cubicBezTo>
                  <a:pt x="20102" y="6222"/>
                  <a:pt x="20126" y="6269"/>
                  <a:pt x="20155" y="6269"/>
                </a:cubicBezTo>
                <a:cubicBezTo>
                  <a:pt x="20184" y="6269"/>
                  <a:pt x="20207" y="6222"/>
                  <a:pt x="20207" y="6164"/>
                </a:cubicBezTo>
                <a:lnTo>
                  <a:pt x="20207" y="5944"/>
                </a:lnTo>
                <a:cubicBezTo>
                  <a:pt x="20207" y="5887"/>
                  <a:pt x="20184" y="5840"/>
                  <a:pt x="20155" y="5840"/>
                </a:cubicBezTo>
                <a:close/>
                <a:moveTo>
                  <a:pt x="21004" y="5840"/>
                </a:moveTo>
                <a:cubicBezTo>
                  <a:pt x="20975" y="5840"/>
                  <a:pt x="20952" y="5887"/>
                  <a:pt x="20952" y="5944"/>
                </a:cubicBezTo>
                <a:lnTo>
                  <a:pt x="20952" y="6164"/>
                </a:lnTo>
                <a:cubicBezTo>
                  <a:pt x="20952" y="6222"/>
                  <a:pt x="20975" y="6269"/>
                  <a:pt x="21004" y="6269"/>
                </a:cubicBezTo>
                <a:cubicBezTo>
                  <a:pt x="21033" y="6269"/>
                  <a:pt x="21057" y="6222"/>
                  <a:pt x="21057" y="6164"/>
                </a:cubicBezTo>
                <a:lnTo>
                  <a:pt x="21057" y="5944"/>
                </a:lnTo>
                <a:cubicBezTo>
                  <a:pt x="21057" y="5887"/>
                  <a:pt x="21033" y="5840"/>
                  <a:pt x="21004" y="5840"/>
                </a:cubicBezTo>
                <a:close/>
                <a:moveTo>
                  <a:pt x="21319" y="5840"/>
                </a:moveTo>
                <a:cubicBezTo>
                  <a:pt x="21289" y="5840"/>
                  <a:pt x="21267" y="5887"/>
                  <a:pt x="21267" y="5944"/>
                </a:cubicBezTo>
                <a:lnTo>
                  <a:pt x="21267" y="6164"/>
                </a:lnTo>
                <a:cubicBezTo>
                  <a:pt x="21267" y="6222"/>
                  <a:pt x="21289" y="6269"/>
                  <a:pt x="21319" y="6269"/>
                </a:cubicBezTo>
                <a:cubicBezTo>
                  <a:pt x="21348" y="6269"/>
                  <a:pt x="21372" y="6222"/>
                  <a:pt x="21372" y="6164"/>
                </a:cubicBezTo>
                <a:lnTo>
                  <a:pt x="21372" y="5944"/>
                </a:lnTo>
                <a:cubicBezTo>
                  <a:pt x="21372" y="5887"/>
                  <a:pt x="21348" y="5840"/>
                  <a:pt x="21319" y="5840"/>
                </a:cubicBezTo>
                <a:close/>
                <a:moveTo>
                  <a:pt x="281" y="6570"/>
                </a:moveTo>
                <a:cubicBezTo>
                  <a:pt x="252" y="6570"/>
                  <a:pt x="228" y="6617"/>
                  <a:pt x="228" y="6674"/>
                </a:cubicBezTo>
                <a:lnTo>
                  <a:pt x="228" y="6894"/>
                </a:lnTo>
                <a:cubicBezTo>
                  <a:pt x="228" y="6952"/>
                  <a:pt x="252" y="6999"/>
                  <a:pt x="281" y="6999"/>
                </a:cubicBezTo>
                <a:cubicBezTo>
                  <a:pt x="311" y="6999"/>
                  <a:pt x="334" y="6952"/>
                  <a:pt x="334" y="6894"/>
                </a:cubicBezTo>
                <a:lnTo>
                  <a:pt x="334" y="6674"/>
                </a:lnTo>
                <a:cubicBezTo>
                  <a:pt x="334" y="6617"/>
                  <a:pt x="311" y="6570"/>
                  <a:pt x="281" y="6570"/>
                </a:cubicBezTo>
                <a:close/>
                <a:moveTo>
                  <a:pt x="596" y="6570"/>
                </a:moveTo>
                <a:cubicBezTo>
                  <a:pt x="567" y="6570"/>
                  <a:pt x="543" y="6617"/>
                  <a:pt x="543" y="6674"/>
                </a:cubicBezTo>
                <a:lnTo>
                  <a:pt x="543" y="6894"/>
                </a:lnTo>
                <a:cubicBezTo>
                  <a:pt x="543" y="6952"/>
                  <a:pt x="567" y="6999"/>
                  <a:pt x="596" y="6999"/>
                </a:cubicBezTo>
                <a:cubicBezTo>
                  <a:pt x="625" y="6999"/>
                  <a:pt x="649" y="6952"/>
                  <a:pt x="649" y="6894"/>
                </a:cubicBezTo>
                <a:lnTo>
                  <a:pt x="649" y="6674"/>
                </a:lnTo>
                <a:cubicBezTo>
                  <a:pt x="649" y="6617"/>
                  <a:pt x="625" y="6570"/>
                  <a:pt x="596" y="6570"/>
                </a:cubicBezTo>
                <a:close/>
                <a:moveTo>
                  <a:pt x="1446" y="6570"/>
                </a:moveTo>
                <a:cubicBezTo>
                  <a:pt x="1417" y="6570"/>
                  <a:pt x="1393" y="6617"/>
                  <a:pt x="1393" y="6674"/>
                </a:cubicBezTo>
                <a:lnTo>
                  <a:pt x="1393" y="6894"/>
                </a:lnTo>
                <a:cubicBezTo>
                  <a:pt x="1393" y="6952"/>
                  <a:pt x="1417" y="6999"/>
                  <a:pt x="1446" y="6999"/>
                </a:cubicBezTo>
                <a:cubicBezTo>
                  <a:pt x="1475" y="6999"/>
                  <a:pt x="1499" y="6952"/>
                  <a:pt x="1499" y="6894"/>
                </a:cubicBezTo>
                <a:lnTo>
                  <a:pt x="1499" y="6674"/>
                </a:lnTo>
                <a:cubicBezTo>
                  <a:pt x="1499" y="6617"/>
                  <a:pt x="1475" y="6570"/>
                  <a:pt x="1446" y="6570"/>
                </a:cubicBezTo>
                <a:close/>
                <a:moveTo>
                  <a:pt x="1760" y="6570"/>
                </a:moveTo>
                <a:cubicBezTo>
                  <a:pt x="1731" y="6570"/>
                  <a:pt x="1707" y="6617"/>
                  <a:pt x="1707" y="6674"/>
                </a:cubicBezTo>
                <a:lnTo>
                  <a:pt x="1707" y="6894"/>
                </a:lnTo>
                <a:cubicBezTo>
                  <a:pt x="1707" y="6952"/>
                  <a:pt x="1731" y="6999"/>
                  <a:pt x="1760" y="6999"/>
                </a:cubicBezTo>
                <a:cubicBezTo>
                  <a:pt x="1789" y="6999"/>
                  <a:pt x="1813" y="6952"/>
                  <a:pt x="1813" y="6894"/>
                </a:cubicBezTo>
                <a:lnTo>
                  <a:pt x="1813" y="6674"/>
                </a:lnTo>
                <a:cubicBezTo>
                  <a:pt x="1813" y="6617"/>
                  <a:pt x="1789" y="6570"/>
                  <a:pt x="1760" y="6570"/>
                </a:cubicBezTo>
                <a:close/>
                <a:moveTo>
                  <a:pt x="2610" y="6570"/>
                </a:moveTo>
                <a:cubicBezTo>
                  <a:pt x="2581" y="6570"/>
                  <a:pt x="2557" y="6617"/>
                  <a:pt x="2557" y="6674"/>
                </a:cubicBezTo>
                <a:lnTo>
                  <a:pt x="2557" y="6894"/>
                </a:lnTo>
                <a:cubicBezTo>
                  <a:pt x="2557" y="6952"/>
                  <a:pt x="2581" y="6999"/>
                  <a:pt x="2610" y="6999"/>
                </a:cubicBezTo>
                <a:cubicBezTo>
                  <a:pt x="2639" y="6999"/>
                  <a:pt x="2662" y="6952"/>
                  <a:pt x="2662" y="6894"/>
                </a:cubicBezTo>
                <a:lnTo>
                  <a:pt x="2662" y="6674"/>
                </a:lnTo>
                <a:cubicBezTo>
                  <a:pt x="2662" y="6617"/>
                  <a:pt x="2639" y="6570"/>
                  <a:pt x="2610" y="6570"/>
                </a:cubicBezTo>
                <a:close/>
                <a:moveTo>
                  <a:pt x="2924" y="6570"/>
                </a:moveTo>
                <a:cubicBezTo>
                  <a:pt x="2895" y="6570"/>
                  <a:pt x="2871" y="6617"/>
                  <a:pt x="2871" y="6674"/>
                </a:cubicBezTo>
                <a:lnTo>
                  <a:pt x="2871" y="6894"/>
                </a:lnTo>
                <a:cubicBezTo>
                  <a:pt x="2871" y="6952"/>
                  <a:pt x="2895" y="6999"/>
                  <a:pt x="2924" y="6999"/>
                </a:cubicBezTo>
                <a:cubicBezTo>
                  <a:pt x="2954" y="6999"/>
                  <a:pt x="2976" y="6952"/>
                  <a:pt x="2976" y="6894"/>
                </a:cubicBezTo>
                <a:lnTo>
                  <a:pt x="2976" y="6674"/>
                </a:lnTo>
                <a:cubicBezTo>
                  <a:pt x="2976" y="6617"/>
                  <a:pt x="2954" y="6570"/>
                  <a:pt x="2924" y="6570"/>
                </a:cubicBezTo>
                <a:close/>
                <a:moveTo>
                  <a:pt x="3773" y="6570"/>
                </a:moveTo>
                <a:cubicBezTo>
                  <a:pt x="3744" y="6570"/>
                  <a:pt x="3721" y="6617"/>
                  <a:pt x="3721" y="6674"/>
                </a:cubicBezTo>
                <a:lnTo>
                  <a:pt x="3721" y="6894"/>
                </a:lnTo>
                <a:cubicBezTo>
                  <a:pt x="3721" y="6952"/>
                  <a:pt x="3744" y="6999"/>
                  <a:pt x="3773" y="6999"/>
                </a:cubicBezTo>
                <a:cubicBezTo>
                  <a:pt x="3802" y="6999"/>
                  <a:pt x="3826" y="6952"/>
                  <a:pt x="3826" y="6894"/>
                </a:cubicBezTo>
                <a:lnTo>
                  <a:pt x="3826" y="6674"/>
                </a:lnTo>
                <a:cubicBezTo>
                  <a:pt x="3826" y="6617"/>
                  <a:pt x="3802" y="6570"/>
                  <a:pt x="3773" y="6570"/>
                </a:cubicBezTo>
                <a:close/>
                <a:moveTo>
                  <a:pt x="4088" y="6570"/>
                </a:moveTo>
                <a:cubicBezTo>
                  <a:pt x="4058" y="6570"/>
                  <a:pt x="4035" y="6617"/>
                  <a:pt x="4035" y="6674"/>
                </a:cubicBezTo>
                <a:lnTo>
                  <a:pt x="4035" y="6894"/>
                </a:lnTo>
                <a:cubicBezTo>
                  <a:pt x="4035" y="6952"/>
                  <a:pt x="4058" y="6999"/>
                  <a:pt x="4088" y="6999"/>
                </a:cubicBezTo>
                <a:cubicBezTo>
                  <a:pt x="4117" y="6999"/>
                  <a:pt x="4141" y="6952"/>
                  <a:pt x="4141" y="6894"/>
                </a:cubicBezTo>
                <a:lnTo>
                  <a:pt x="4141" y="6674"/>
                </a:lnTo>
                <a:cubicBezTo>
                  <a:pt x="4141" y="6617"/>
                  <a:pt x="4117" y="6570"/>
                  <a:pt x="4088" y="6570"/>
                </a:cubicBezTo>
                <a:close/>
                <a:moveTo>
                  <a:pt x="4937" y="6570"/>
                </a:moveTo>
                <a:cubicBezTo>
                  <a:pt x="4908" y="6570"/>
                  <a:pt x="4884" y="6617"/>
                  <a:pt x="4884" y="6674"/>
                </a:cubicBezTo>
                <a:lnTo>
                  <a:pt x="4884" y="6894"/>
                </a:lnTo>
                <a:cubicBezTo>
                  <a:pt x="4884" y="6952"/>
                  <a:pt x="4908" y="6999"/>
                  <a:pt x="4937" y="6999"/>
                </a:cubicBezTo>
                <a:cubicBezTo>
                  <a:pt x="4966" y="6999"/>
                  <a:pt x="4990" y="6952"/>
                  <a:pt x="4990" y="6894"/>
                </a:cubicBezTo>
                <a:lnTo>
                  <a:pt x="4990" y="6674"/>
                </a:lnTo>
                <a:cubicBezTo>
                  <a:pt x="4990" y="6617"/>
                  <a:pt x="4966" y="6570"/>
                  <a:pt x="4937" y="6570"/>
                </a:cubicBezTo>
                <a:close/>
                <a:moveTo>
                  <a:pt x="5252" y="6570"/>
                </a:moveTo>
                <a:cubicBezTo>
                  <a:pt x="5223" y="6570"/>
                  <a:pt x="5199" y="6617"/>
                  <a:pt x="5199" y="6674"/>
                </a:cubicBezTo>
                <a:lnTo>
                  <a:pt x="5199" y="6894"/>
                </a:lnTo>
                <a:cubicBezTo>
                  <a:pt x="5199" y="6952"/>
                  <a:pt x="5223" y="6999"/>
                  <a:pt x="5252" y="6999"/>
                </a:cubicBezTo>
                <a:cubicBezTo>
                  <a:pt x="5281" y="6999"/>
                  <a:pt x="5305" y="6952"/>
                  <a:pt x="5305" y="6894"/>
                </a:cubicBezTo>
                <a:lnTo>
                  <a:pt x="5305" y="6674"/>
                </a:lnTo>
                <a:cubicBezTo>
                  <a:pt x="5305" y="6617"/>
                  <a:pt x="5281" y="6570"/>
                  <a:pt x="5252" y="6570"/>
                </a:cubicBezTo>
                <a:close/>
                <a:moveTo>
                  <a:pt x="6102" y="6570"/>
                </a:moveTo>
                <a:cubicBezTo>
                  <a:pt x="6072" y="6570"/>
                  <a:pt x="6049" y="6617"/>
                  <a:pt x="6049" y="6674"/>
                </a:cubicBezTo>
                <a:lnTo>
                  <a:pt x="6049" y="6894"/>
                </a:lnTo>
                <a:cubicBezTo>
                  <a:pt x="6049" y="6952"/>
                  <a:pt x="6072" y="6999"/>
                  <a:pt x="6102" y="6999"/>
                </a:cubicBezTo>
                <a:cubicBezTo>
                  <a:pt x="6131" y="6999"/>
                  <a:pt x="6155" y="6952"/>
                  <a:pt x="6155" y="6894"/>
                </a:cubicBezTo>
                <a:lnTo>
                  <a:pt x="6155" y="6674"/>
                </a:lnTo>
                <a:cubicBezTo>
                  <a:pt x="6155" y="6617"/>
                  <a:pt x="6131" y="6570"/>
                  <a:pt x="6102" y="6570"/>
                </a:cubicBezTo>
                <a:close/>
                <a:moveTo>
                  <a:pt x="6416" y="6570"/>
                </a:moveTo>
                <a:cubicBezTo>
                  <a:pt x="6387" y="6570"/>
                  <a:pt x="6363" y="6617"/>
                  <a:pt x="6363" y="6674"/>
                </a:cubicBezTo>
                <a:lnTo>
                  <a:pt x="6363" y="6894"/>
                </a:lnTo>
                <a:cubicBezTo>
                  <a:pt x="6363" y="6952"/>
                  <a:pt x="6387" y="6999"/>
                  <a:pt x="6416" y="6999"/>
                </a:cubicBezTo>
                <a:cubicBezTo>
                  <a:pt x="6445" y="6999"/>
                  <a:pt x="6469" y="6952"/>
                  <a:pt x="6469" y="6894"/>
                </a:cubicBezTo>
                <a:lnTo>
                  <a:pt x="6469" y="6674"/>
                </a:lnTo>
                <a:cubicBezTo>
                  <a:pt x="6469" y="6617"/>
                  <a:pt x="6445" y="6570"/>
                  <a:pt x="6416" y="6570"/>
                </a:cubicBezTo>
                <a:close/>
                <a:moveTo>
                  <a:pt x="7266" y="6570"/>
                </a:moveTo>
                <a:cubicBezTo>
                  <a:pt x="7237" y="6570"/>
                  <a:pt x="7213" y="6617"/>
                  <a:pt x="7213" y="6674"/>
                </a:cubicBezTo>
                <a:lnTo>
                  <a:pt x="7213" y="6894"/>
                </a:lnTo>
                <a:cubicBezTo>
                  <a:pt x="7213" y="6952"/>
                  <a:pt x="7237" y="6999"/>
                  <a:pt x="7266" y="6999"/>
                </a:cubicBezTo>
                <a:cubicBezTo>
                  <a:pt x="7295" y="6999"/>
                  <a:pt x="7318" y="6952"/>
                  <a:pt x="7318" y="6894"/>
                </a:cubicBezTo>
                <a:lnTo>
                  <a:pt x="7318" y="6674"/>
                </a:lnTo>
                <a:cubicBezTo>
                  <a:pt x="7318" y="6617"/>
                  <a:pt x="7295" y="6570"/>
                  <a:pt x="7266" y="6570"/>
                </a:cubicBezTo>
                <a:close/>
                <a:moveTo>
                  <a:pt x="7580" y="6570"/>
                </a:moveTo>
                <a:cubicBezTo>
                  <a:pt x="7551" y="6570"/>
                  <a:pt x="7527" y="6617"/>
                  <a:pt x="7527" y="6674"/>
                </a:cubicBezTo>
                <a:lnTo>
                  <a:pt x="7527" y="6894"/>
                </a:lnTo>
                <a:cubicBezTo>
                  <a:pt x="7527" y="6952"/>
                  <a:pt x="7551" y="6999"/>
                  <a:pt x="7580" y="6999"/>
                </a:cubicBezTo>
                <a:cubicBezTo>
                  <a:pt x="7609" y="6999"/>
                  <a:pt x="7632" y="6952"/>
                  <a:pt x="7632" y="6894"/>
                </a:cubicBezTo>
                <a:lnTo>
                  <a:pt x="7632" y="6674"/>
                </a:lnTo>
                <a:cubicBezTo>
                  <a:pt x="7632" y="6617"/>
                  <a:pt x="7609" y="6570"/>
                  <a:pt x="7580" y="6570"/>
                </a:cubicBezTo>
                <a:close/>
                <a:moveTo>
                  <a:pt x="8429" y="6570"/>
                </a:moveTo>
                <a:cubicBezTo>
                  <a:pt x="8400" y="6570"/>
                  <a:pt x="8377" y="6617"/>
                  <a:pt x="8377" y="6674"/>
                </a:cubicBezTo>
                <a:lnTo>
                  <a:pt x="8377" y="6894"/>
                </a:lnTo>
                <a:cubicBezTo>
                  <a:pt x="8377" y="6952"/>
                  <a:pt x="8400" y="6999"/>
                  <a:pt x="8429" y="6999"/>
                </a:cubicBezTo>
                <a:cubicBezTo>
                  <a:pt x="8458" y="6999"/>
                  <a:pt x="8482" y="6952"/>
                  <a:pt x="8482" y="6894"/>
                </a:cubicBezTo>
                <a:lnTo>
                  <a:pt x="8482" y="6674"/>
                </a:lnTo>
                <a:cubicBezTo>
                  <a:pt x="8482" y="6617"/>
                  <a:pt x="8458" y="6570"/>
                  <a:pt x="8429" y="6570"/>
                </a:cubicBezTo>
                <a:close/>
                <a:moveTo>
                  <a:pt x="8744" y="6570"/>
                </a:moveTo>
                <a:cubicBezTo>
                  <a:pt x="8714" y="6570"/>
                  <a:pt x="8691" y="6617"/>
                  <a:pt x="8691" y="6674"/>
                </a:cubicBezTo>
                <a:lnTo>
                  <a:pt x="8691" y="6894"/>
                </a:lnTo>
                <a:cubicBezTo>
                  <a:pt x="8691" y="6952"/>
                  <a:pt x="8714" y="6999"/>
                  <a:pt x="8744" y="6999"/>
                </a:cubicBezTo>
                <a:cubicBezTo>
                  <a:pt x="8773" y="6999"/>
                  <a:pt x="8796" y="6952"/>
                  <a:pt x="8796" y="6894"/>
                </a:cubicBezTo>
                <a:lnTo>
                  <a:pt x="8796" y="6674"/>
                </a:lnTo>
                <a:cubicBezTo>
                  <a:pt x="8796" y="6617"/>
                  <a:pt x="8773" y="6570"/>
                  <a:pt x="8744" y="6570"/>
                </a:cubicBezTo>
                <a:close/>
                <a:moveTo>
                  <a:pt x="9593" y="6570"/>
                </a:moveTo>
                <a:cubicBezTo>
                  <a:pt x="9564" y="6570"/>
                  <a:pt x="9540" y="6617"/>
                  <a:pt x="9540" y="6674"/>
                </a:cubicBezTo>
                <a:lnTo>
                  <a:pt x="9540" y="6894"/>
                </a:lnTo>
                <a:cubicBezTo>
                  <a:pt x="9540" y="6952"/>
                  <a:pt x="9564" y="6999"/>
                  <a:pt x="9593" y="6999"/>
                </a:cubicBezTo>
                <a:cubicBezTo>
                  <a:pt x="9622" y="6999"/>
                  <a:pt x="9646" y="6952"/>
                  <a:pt x="9646" y="6894"/>
                </a:cubicBezTo>
                <a:lnTo>
                  <a:pt x="9646" y="6674"/>
                </a:lnTo>
                <a:cubicBezTo>
                  <a:pt x="9646" y="6617"/>
                  <a:pt x="9622" y="6570"/>
                  <a:pt x="9593" y="6570"/>
                </a:cubicBezTo>
                <a:close/>
                <a:moveTo>
                  <a:pt x="9908" y="6570"/>
                </a:moveTo>
                <a:cubicBezTo>
                  <a:pt x="9879" y="6570"/>
                  <a:pt x="9855" y="6617"/>
                  <a:pt x="9855" y="6674"/>
                </a:cubicBezTo>
                <a:lnTo>
                  <a:pt x="9855" y="6894"/>
                </a:lnTo>
                <a:cubicBezTo>
                  <a:pt x="9855" y="6952"/>
                  <a:pt x="9879" y="6999"/>
                  <a:pt x="9908" y="6999"/>
                </a:cubicBezTo>
                <a:cubicBezTo>
                  <a:pt x="9937" y="6999"/>
                  <a:pt x="9961" y="6952"/>
                  <a:pt x="9961" y="6894"/>
                </a:cubicBezTo>
                <a:lnTo>
                  <a:pt x="9961" y="6674"/>
                </a:lnTo>
                <a:cubicBezTo>
                  <a:pt x="9961" y="6617"/>
                  <a:pt x="9937" y="6570"/>
                  <a:pt x="9908" y="6570"/>
                </a:cubicBezTo>
                <a:close/>
                <a:moveTo>
                  <a:pt x="10758" y="6570"/>
                </a:moveTo>
                <a:cubicBezTo>
                  <a:pt x="10728" y="6570"/>
                  <a:pt x="10705" y="6617"/>
                  <a:pt x="10705" y="6674"/>
                </a:cubicBezTo>
                <a:lnTo>
                  <a:pt x="10705" y="6894"/>
                </a:lnTo>
                <a:cubicBezTo>
                  <a:pt x="10705" y="6952"/>
                  <a:pt x="10728" y="6999"/>
                  <a:pt x="10758" y="6999"/>
                </a:cubicBezTo>
                <a:cubicBezTo>
                  <a:pt x="10787" y="6999"/>
                  <a:pt x="10810" y="6952"/>
                  <a:pt x="10810" y="6894"/>
                </a:cubicBezTo>
                <a:lnTo>
                  <a:pt x="10810" y="6674"/>
                </a:lnTo>
                <a:cubicBezTo>
                  <a:pt x="10810" y="6617"/>
                  <a:pt x="10787" y="6570"/>
                  <a:pt x="10758" y="6570"/>
                </a:cubicBezTo>
                <a:close/>
                <a:moveTo>
                  <a:pt x="11072" y="6570"/>
                </a:moveTo>
                <a:cubicBezTo>
                  <a:pt x="11043" y="6570"/>
                  <a:pt x="11019" y="6617"/>
                  <a:pt x="11019" y="6674"/>
                </a:cubicBezTo>
                <a:lnTo>
                  <a:pt x="11019" y="6894"/>
                </a:lnTo>
                <a:cubicBezTo>
                  <a:pt x="11019" y="6952"/>
                  <a:pt x="11043" y="6999"/>
                  <a:pt x="11072" y="6999"/>
                </a:cubicBezTo>
                <a:cubicBezTo>
                  <a:pt x="11101" y="6999"/>
                  <a:pt x="11125" y="6952"/>
                  <a:pt x="11125" y="6894"/>
                </a:cubicBezTo>
                <a:lnTo>
                  <a:pt x="11125" y="6674"/>
                </a:lnTo>
                <a:cubicBezTo>
                  <a:pt x="11125" y="6617"/>
                  <a:pt x="11101" y="6570"/>
                  <a:pt x="11072" y="6570"/>
                </a:cubicBezTo>
                <a:close/>
                <a:moveTo>
                  <a:pt x="11922" y="6570"/>
                </a:moveTo>
                <a:cubicBezTo>
                  <a:pt x="11893" y="6570"/>
                  <a:pt x="11869" y="6617"/>
                  <a:pt x="11869" y="6674"/>
                </a:cubicBezTo>
                <a:lnTo>
                  <a:pt x="11869" y="6894"/>
                </a:lnTo>
                <a:cubicBezTo>
                  <a:pt x="11869" y="6952"/>
                  <a:pt x="11893" y="6999"/>
                  <a:pt x="11922" y="6999"/>
                </a:cubicBezTo>
                <a:cubicBezTo>
                  <a:pt x="11951" y="6999"/>
                  <a:pt x="11974" y="6952"/>
                  <a:pt x="11974" y="6894"/>
                </a:cubicBezTo>
                <a:lnTo>
                  <a:pt x="11974" y="6674"/>
                </a:lnTo>
                <a:cubicBezTo>
                  <a:pt x="11974" y="6617"/>
                  <a:pt x="11951" y="6570"/>
                  <a:pt x="11922" y="6570"/>
                </a:cubicBezTo>
                <a:close/>
                <a:moveTo>
                  <a:pt x="12236" y="6570"/>
                </a:moveTo>
                <a:cubicBezTo>
                  <a:pt x="12207" y="6570"/>
                  <a:pt x="12183" y="6617"/>
                  <a:pt x="12183" y="6674"/>
                </a:cubicBezTo>
                <a:lnTo>
                  <a:pt x="12183" y="6894"/>
                </a:lnTo>
                <a:cubicBezTo>
                  <a:pt x="12183" y="6952"/>
                  <a:pt x="12207" y="6999"/>
                  <a:pt x="12236" y="6999"/>
                </a:cubicBezTo>
                <a:cubicBezTo>
                  <a:pt x="12265" y="6999"/>
                  <a:pt x="12288" y="6952"/>
                  <a:pt x="12288" y="6894"/>
                </a:cubicBezTo>
                <a:lnTo>
                  <a:pt x="12288" y="6674"/>
                </a:lnTo>
                <a:cubicBezTo>
                  <a:pt x="12288" y="6617"/>
                  <a:pt x="12265" y="6570"/>
                  <a:pt x="12236" y="6570"/>
                </a:cubicBezTo>
                <a:close/>
                <a:moveTo>
                  <a:pt x="13085" y="6570"/>
                </a:moveTo>
                <a:cubicBezTo>
                  <a:pt x="13056" y="6570"/>
                  <a:pt x="13032" y="6617"/>
                  <a:pt x="13032" y="6674"/>
                </a:cubicBezTo>
                <a:lnTo>
                  <a:pt x="13032" y="6894"/>
                </a:lnTo>
                <a:cubicBezTo>
                  <a:pt x="13032" y="6952"/>
                  <a:pt x="13056" y="6999"/>
                  <a:pt x="13085" y="6999"/>
                </a:cubicBezTo>
                <a:cubicBezTo>
                  <a:pt x="13114" y="6999"/>
                  <a:pt x="13138" y="6952"/>
                  <a:pt x="13138" y="6894"/>
                </a:cubicBezTo>
                <a:lnTo>
                  <a:pt x="13138" y="6674"/>
                </a:lnTo>
                <a:cubicBezTo>
                  <a:pt x="13138" y="6617"/>
                  <a:pt x="13114" y="6570"/>
                  <a:pt x="13085" y="6570"/>
                </a:cubicBezTo>
                <a:close/>
                <a:moveTo>
                  <a:pt x="13399" y="6570"/>
                </a:moveTo>
                <a:cubicBezTo>
                  <a:pt x="13370" y="6570"/>
                  <a:pt x="13348" y="6617"/>
                  <a:pt x="13348" y="6674"/>
                </a:cubicBezTo>
                <a:lnTo>
                  <a:pt x="13348" y="6894"/>
                </a:lnTo>
                <a:cubicBezTo>
                  <a:pt x="13348" y="6952"/>
                  <a:pt x="13370" y="6999"/>
                  <a:pt x="13399" y="6999"/>
                </a:cubicBezTo>
                <a:cubicBezTo>
                  <a:pt x="13428" y="6999"/>
                  <a:pt x="13452" y="6952"/>
                  <a:pt x="13452" y="6894"/>
                </a:cubicBezTo>
                <a:lnTo>
                  <a:pt x="13452" y="6674"/>
                </a:lnTo>
                <a:cubicBezTo>
                  <a:pt x="13452" y="6617"/>
                  <a:pt x="13428" y="6570"/>
                  <a:pt x="13399" y="6570"/>
                </a:cubicBezTo>
                <a:close/>
                <a:moveTo>
                  <a:pt x="14249" y="6570"/>
                </a:moveTo>
                <a:cubicBezTo>
                  <a:pt x="14220" y="6570"/>
                  <a:pt x="14196" y="6617"/>
                  <a:pt x="14196" y="6674"/>
                </a:cubicBezTo>
                <a:lnTo>
                  <a:pt x="14196" y="6894"/>
                </a:lnTo>
                <a:cubicBezTo>
                  <a:pt x="14196" y="6952"/>
                  <a:pt x="14220" y="6999"/>
                  <a:pt x="14249" y="6999"/>
                </a:cubicBezTo>
                <a:cubicBezTo>
                  <a:pt x="14278" y="6999"/>
                  <a:pt x="14302" y="6952"/>
                  <a:pt x="14302" y="6894"/>
                </a:cubicBezTo>
                <a:lnTo>
                  <a:pt x="14302" y="6674"/>
                </a:lnTo>
                <a:cubicBezTo>
                  <a:pt x="14302" y="6617"/>
                  <a:pt x="14278" y="6570"/>
                  <a:pt x="14249" y="6570"/>
                </a:cubicBezTo>
                <a:close/>
                <a:moveTo>
                  <a:pt x="14564" y="6570"/>
                </a:moveTo>
                <a:cubicBezTo>
                  <a:pt x="14535" y="6570"/>
                  <a:pt x="14511" y="6617"/>
                  <a:pt x="14511" y="6674"/>
                </a:cubicBezTo>
                <a:lnTo>
                  <a:pt x="14511" y="6894"/>
                </a:lnTo>
                <a:cubicBezTo>
                  <a:pt x="14511" y="6952"/>
                  <a:pt x="14535" y="6999"/>
                  <a:pt x="14564" y="6999"/>
                </a:cubicBezTo>
                <a:cubicBezTo>
                  <a:pt x="14593" y="6999"/>
                  <a:pt x="14617" y="6952"/>
                  <a:pt x="14617" y="6894"/>
                </a:cubicBezTo>
                <a:lnTo>
                  <a:pt x="14617" y="6674"/>
                </a:lnTo>
                <a:cubicBezTo>
                  <a:pt x="14617" y="6617"/>
                  <a:pt x="14593" y="6570"/>
                  <a:pt x="14564" y="6570"/>
                </a:cubicBezTo>
                <a:close/>
                <a:moveTo>
                  <a:pt x="15413" y="6570"/>
                </a:moveTo>
                <a:cubicBezTo>
                  <a:pt x="15384" y="6570"/>
                  <a:pt x="15360" y="6617"/>
                  <a:pt x="15360" y="6674"/>
                </a:cubicBezTo>
                <a:lnTo>
                  <a:pt x="15360" y="6894"/>
                </a:lnTo>
                <a:cubicBezTo>
                  <a:pt x="15360" y="6952"/>
                  <a:pt x="15384" y="6999"/>
                  <a:pt x="15413" y="6999"/>
                </a:cubicBezTo>
                <a:cubicBezTo>
                  <a:pt x="15442" y="6999"/>
                  <a:pt x="15465" y="6952"/>
                  <a:pt x="15465" y="6894"/>
                </a:cubicBezTo>
                <a:lnTo>
                  <a:pt x="15465" y="6674"/>
                </a:lnTo>
                <a:cubicBezTo>
                  <a:pt x="15465" y="6617"/>
                  <a:pt x="15442" y="6570"/>
                  <a:pt x="15413" y="6570"/>
                </a:cubicBezTo>
                <a:close/>
                <a:moveTo>
                  <a:pt x="15728" y="6570"/>
                </a:moveTo>
                <a:cubicBezTo>
                  <a:pt x="15699" y="6570"/>
                  <a:pt x="15675" y="6617"/>
                  <a:pt x="15675" y="6674"/>
                </a:cubicBezTo>
                <a:lnTo>
                  <a:pt x="15675" y="6894"/>
                </a:lnTo>
                <a:cubicBezTo>
                  <a:pt x="15675" y="6952"/>
                  <a:pt x="15699" y="6999"/>
                  <a:pt x="15728" y="6999"/>
                </a:cubicBezTo>
                <a:cubicBezTo>
                  <a:pt x="15757" y="6999"/>
                  <a:pt x="15781" y="6952"/>
                  <a:pt x="15781" y="6894"/>
                </a:cubicBezTo>
                <a:lnTo>
                  <a:pt x="15781" y="6674"/>
                </a:lnTo>
                <a:cubicBezTo>
                  <a:pt x="15781" y="6617"/>
                  <a:pt x="15757" y="6570"/>
                  <a:pt x="15728" y="6570"/>
                </a:cubicBezTo>
                <a:close/>
                <a:moveTo>
                  <a:pt x="16578" y="6570"/>
                </a:moveTo>
                <a:cubicBezTo>
                  <a:pt x="16549" y="6570"/>
                  <a:pt x="16525" y="6617"/>
                  <a:pt x="16525" y="6674"/>
                </a:cubicBezTo>
                <a:lnTo>
                  <a:pt x="16525" y="6894"/>
                </a:lnTo>
                <a:cubicBezTo>
                  <a:pt x="16525" y="6952"/>
                  <a:pt x="16549" y="6999"/>
                  <a:pt x="16578" y="6999"/>
                </a:cubicBezTo>
                <a:cubicBezTo>
                  <a:pt x="16607" y="6999"/>
                  <a:pt x="16630" y="6952"/>
                  <a:pt x="16630" y="6894"/>
                </a:cubicBezTo>
                <a:lnTo>
                  <a:pt x="16630" y="6674"/>
                </a:lnTo>
                <a:cubicBezTo>
                  <a:pt x="16630" y="6617"/>
                  <a:pt x="16607" y="6570"/>
                  <a:pt x="16578" y="6570"/>
                </a:cubicBezTo>
                <a:close/>
                <a:moveTo>
                  <a:pt x="16892" y="6570"/>
                </a:moveTo>
                <a:cubicBezTo>
                  <a:pt x="16863" y="6570"/>
                  <a:pt x="16839" y="6617"/>
                  <a:pt x="16839" y="6674"/>
                </a:cubicBezTo>
                <a:lnTo>
                  <a:pt x="16839" y="6894"/>
                </a:lnTo>
                <a:cubicBezTo>
                  <a:pt x="16839" y="6952"/>
                  <a:pt x="16863" y="6999"/>
                  <a:pt x="16892" y="6999"/>
                </a:cubicBezTo>
                <a:cubicBezTo>
                  <a:pt x="16921" y="6999"/>
                  <a:pt x="16944" y="6952"/>
                  <a:pt x="16944" y="6894"/>
                </a:cubicBezTo>
                <a:lnTo>
                  <a:pt x="16944" y="6674"/>
                </a:lnTo>
                <a:cubicBezTo>
                  <a:pt x="16944" y="6617"/>
                  <a:pt x="16921" y="6570"/>
                  <a:pt x="16892" y="6570"/>
                </a:cubicBezTo>
                <a:close/>
                <a:moveTo>
                  <a:pt x="17741" y="6570"/>
                </a:moveTo>
                <a:cubicBezTo>
                  <a:pt x="17712" y="6570"/>
                  <a:pt x="17689" y="6617"/>
                  <a:pt x="17689" y="6674"/>
                </a:cubicBezTo>
                <a:lnTo>
                  <a:pt x="17689" y="6894"/>
                </a:lnTo>
                <a:cubicBezTo>
                  <a:pt x="17689" y="6952"/>
                  <a:pt x="17712" y="6999"/>
                  <a:pt x="17741" y="6999"/>
                </a:cubicBezTo>
                <a:cubicBezTo>
                  <a:pt x="17770" y="6999"/>
                  <a:pt x="17794" y="6952"/>
                  <a:pt x="17794" y="6894"/>
                </a:cubicBezTo>
                <a:lnTo>
                  <a:pt x="17794" y="6674"/>
                </a:lnTo>
                <a:cubicBezTo>
                  <a:pt x="17794" y="6617"/>
                  <a:pt x="17770" y="6570"/>
                  <a:pt x="17741" y="6570"/>
                </a:cubicBezTo>
                <a:close/>
                <a:moveTo>
                  <a:pt x="18055" y="6570"/>
                </a:moveTo>
                <a:cubicBezTo>
                  <a:pt x="18026" y="6570"/>
                  <a:pt x="18002" y="6617"/>
                  <a:pt x="18002" y="6674"/>
                </a:cubicBezTo>
                <a:lnTo>
                  <a:pt x="18002" y="6894"/>
                </a:lnTo>
                <a:cubicBezTo>
                  <a:pt x="18002" y="6952"/>
                  <a:pt x="18026" y="6999"/>
                  <a:pt x="18055" y="6999"/>
                </a:cubicBezTo>
                <a:cubicBezTo>
                  <a:pt x="18085" y="6999"/>
                  <a:pt x="18108" y="6952"/>
                  <a:pt x="18108" y="6894"/>
                </a:cubicBezTo>
                <a:lnTo>
                  <a:pt x="18108" y="6674"/>
                </a:lnTo>
                <a:cubicBezTo>
                  <a:pt x="18108" y="6617"/>
                  <a:pt x="18085" y="6570"/>
                  <a:pt x="18055" y="6570"/>
                </a:cubicBezTo>
                <a:close/>
                <a:moveTo>
                  <a:pt x="18905" y="6570"/>
                </a:moveTo>
                <a:cubicBezTo>
                  <a:pt x="18876" y="6570"/>
                  <a:pt x="18852" y="6617"/>
                  <a:pt x="18852" y="6674"/>
                </a:cubicBezTo>
                <a:lnTo>
                  <a:pt x="18852" y="6894"/>
                </a:lnTo>
                <a:cubicBezTo>
                  <a:pt x="18852" y="6952"/>
                  <a:pt x="18876" y="6999"/>
                  <a:pt x="18905" y="6999"/>
                </a:cubicBezTo>
                <a:cubicBezTo>
                  <a:pt x="18934" y="6999"/>
                  <a:pt x="18958" y="6952"/>
                  <a:pt x="18958" y="6894"/>
                </a:cubicBezTo>
                <a:lnTo>
                  <a:pt x="18958" y="6674"/>
                </a:lnTo>
                <a:cubicBezTo>
                  <a:pt x="18958" y="6617"/>
                  <a:pt x="18934" y="6570"/>
                  <a:pt x="18905" y="6570"/>
                </a:cubicBezTo>
                <a:close/>
                <a:moveTo>
                  <a:pt x="19220" y="6570"/>
                </a:moveTo>
                <a:cubicBezTo>
                  <a:pt x="19191" y="6570"/>
                  <a:pt x="19167" y="6617"/>
                  <a:pt x="19167" y="6674"/>
                </a:cubicBezTo>
                <a:lnTo>
                  <a:pt x="19167" y="6894"/>
                </a:lnTo>
                <a:cubicBezTo>
                  <a:pt x="19167" y="6952"/>
                  <a:pt x="19191" y="6999"/>
                  <a:pt x="19220" y="6999"/>
                </a:cubicBezTo>
                <a:cubicBezTo>
                  <a:pt x="19249" y="6999"/>
                  <a:pt x="19273" y="6952"/>
                  <a:pt x="19273" y="6894"/>
                </a:cubicBezTo>
                <a:lnTo>
                  <a:pt x="19273" y="6674"/>
                </a:lnTo>
                <a:cubicBezTo>
                  <a:pt x="19273" y="6617"/>
                  <a:pt x="19249" y="6570"/>
                  <a:pt x="19220" y="6570"/>
                </a:cubicBezTo>
                <a:close/>
                <a:moveTo>
                  <a:pt x="20069" y="6570"/>
                </a:moveTo>
                <a:cubicBezTo>
                  <a:pt x="20040" y="6570"/>
                  <a:pt x="20016" y="6617"/>
                  <a:pt x="20016" y="6674"/>
                </a:cubicBezTo>
                <a:lnTo>
                  <a:pt x="20016" y="6894"/>
                </a:lnTo>
                <a:cubicBezTo>
                  <a:pt x="20016" y="6952"/>
                  <a:pt x="20040" y="6999"/>
                  <a:pt x="20069" y="6999"/>
                </a:cubicBezTo>
                <a:cubicBezTo>
                  <a:pt x="20099" y="6999"/>
                  <a:pt x="20122" y="6952"/>
                  <a:pt x="20122" y="6894"/>
                </a:cubicBezTo>
                <a:lnTo>
                  <a:pt x="20122" y="6674"/>
                </a:lnTo>
                <a:cubicBezTo>
                  <a:pt x="20122" y="6617"/>
                  <a:pt x="20099" y="6570"/>
                  <a:pt x="20069" y="6570"/>
                </a:cubicBezTo>
                <a:close/>
                <a:moveTo>
                  <a:pt x="20384" y="6570"/>
                </a:moveTo>
                <a:cubicBezTo>
                  <a:pt x="20355" y="6570"/>
                  <a:pt x="20331" y="6617"/>
                  <a:pt x="20331" y="6674"/>
                </a:cubicBezTo>
                <a:lnTo>
                  <a:pt x="20331" y="6894"/>
                </a:lnTo>
                <a:cubicBezTo>
                  <a:pt x="20331" y="6952"/>
                  <a:pt x="20355" y="6999"/>
                  <a:pt x="20384" y="6999"/>
                </a:cubicBezTo>
                <a:cubicBezTo>
                  <a:pt x="20413" y="6999"/>
                  <a:pt x="20436" y="6952"/>
                  <a:pt x="20436" y="6894"/>
                </a:cubicBezTo>
                <a:lnTo>
                  <a:pt x="20436" y="6674"/>
                </a:lnTo>
                <a:cubicBezTo>
                  <a:pt x="20436" y="6617"/>
                  <a:pt x="20413" y="6570"/>
                  <a:pt x="20384" y="6570"/>
                </a:cubicBezTo>
                <a:close/>
                <a:moveTo>
                  <a:pt x="21234" y="6570"/>
                </a:moveTo>
                <a:cubicBezTo>
                  <a:pt x="21204" y="6570"/>
                  <a:pt x="21181" y="6617"/>
                  <a:pt x="21181" y="6674"/>
                </a:cubicBezTo>
                <a:lnTo>
                  <a:pt x="21181" y="6894"/>
                </a:lnTo>
                <a:cubicBezTo>
                  <a:pt x="21181" y="6952"/>
                  <a:pt x="21204" y="6999"/>
                  <a:pt x="21234" y="6999"/>
                </a:cubicBezTo>
                <a:cubicBezTo>
                  <a:pt x="21263" y="6999"/>
                  <a:pt x="21285" y="6952"/>
                  <a:pt x="21285" y="6894"/>
                </a:cubicBezTo>
                <a:lnTo>
                  <a:pt x="21285" y="6674"/>
                </a:lnTo>
                <a:cubicBezTo>
                  <a:pt x="21285" y="6617"/>
                  <a:pt x="21263" y="6570"/>
                  <a:pt x="21234" y="6570"/>
                </a:cubicBezTo>
                <a:close/>
                <a:moveTo>
                  <a:pt x="21547" y="6570"/>
                </a:moveTo>
                <a:cubicBezTo>
                  <a:pt x="21518" y="6570"/>
                  <a:pt x="21495" y="6617"/>
                  <a:pt x="21495" y="6674"/>
                </a:cubicBezTo>
                <a:lnTo>
                  <a:pt x="21495" y="6894"/>
                </a:lnTo>
                <a:cubicBezTo>
                  <a:pt x="21495" y="6952"/>
                  <a:pt x="21518" y="6999"/>
                  <a:pt x="21547" y="6999"/>
                </a:cubicBezTo>
                <a:cubicBezTo>
                  <a:pt x="21576" y="6999"/>
                  <a:pt x="21600" y="6952"/>
                  <a:pt x="21600" y="6894"/>
                </a:cubicBezTo>
                <a:lnTo>
                  <a:pt x="21600" y="6674"/>
                </a:lnTo>
                <a:cubicBezTo>
                  <a:pt x="21600" y="6617"/>
                  <a:pt x="21576" y="6570"/>
                  <a:pt x="21547" y="6570"/>
                </a:cubicBezTo>
                <a:close/>
                <a:moveTo>
                  <a:pt x="53" y="7300"/>
                </a:moveTo>
                <a:cubicBezTo>
                  <a:pt x="24" y="7300"/>
                  <a:pt x="0" y="7347"/>
                  <a:pt x="0" y="7404"/>
                </a:cubicBezTo>
                <a:lnTo>
                  <a:pt x="0" y="7624"/>
                </a:lnTo>
                <a:cubicBezTo>
                  <a:pt x="0" y="7682"/>
                  <a:pt x="24" y="7729"/>
                  <a:pt x="53" y="7729"/>
                </a:cubicBezTo>
                <a:cubicBezTo>
                  <a:pt x="82" y="7729"/>
                  <a:pt x="106" y="7682"/>
                  <a:pt x="106" y="7624"/>
                </a:cubicBezTo>
                <a:lnTo>
                  <a:pt x="106" y="7404"/>
                </a:lnTo>
                <a:cubicBezTo>
                  <a:pt x="106" y="7347"/>
                  <a:pt x="82" y="7300"/>
                  <a:pt x="53" y="7300"/>
                </a:cubicBezTo>
                <a:close/>
                <a:moveTo>
                  <a:pt x="367" y="7300"/>
                </a:moveTo>
                <a:cubicBezTo>
                  <a:pt x="338" y="7300"/>
                  <a:pt x="315" y="7347"/>
                  <a:pt x="315" y="7404"/>
                </a:cubicBezTo>
                <a:lnTo>
                  <a:pt x="315" y="7624"/>
                </a:lnTo>
                <a:cubicBezTo>
                  <a:pt x="315" y="7682"/>
                  <a:pt x="338" y="7729"/>
                  <a:pt x="367" y="7729"/>
                </a:cubicBezTo>
                <a:cubicBezTo>
                  <a:pt x="397" y="7729"/>
                  <a:pt x="420" y="7682"/>
                  <a:pt x="420" y="7624"/>
                </a:cubicBezTo>
                <a:lnTo>
                  <a:pt x="420" y="7404"/>
                </a:lnTo>
                <a:cubicBezTo>
                  <a:pt x="420" y="7347"/>
                  <a:pt x="397" y="7300"/>
                  <a:pt x="367" y="7300"/>
                </a:cubicBezTo>
                <a:close/>
                <a:moveTo>
                  <a:pt x="1217" y="7300"/>
                </a:moveTo>
                <a:cubicBezTo>
                  <a:pt x="1188" y="7300"/>
                  <a:pt x="1164" y="7347"/>
                  <a:pt x="1164" y="7404"/>
                </a:cubicBezTo>
                <a:lnTo>
                  <a:pt x="1164" y="7624"/>
                </a:lnTo>
                <a:cubicBezTo>
                  <a:pt x="1164" y="7682"/>
                  <a:pt x="1188" y="7729"/>
                  <a:pt x="1217" y="7729"/>
                </a:cubicBezTo>
                <a:cubicBezTo>
                  <a:pt x="1246" y="7729"/>
                  <a:pt x="1270" y="7682"/>
                  <a:pt x="1270" y="7624"/>
                </a:cubicBezTo>
                <a:lnTo>
                  <a:pt x="1270" y="7404"/>
                </a:lnTo>
                <a:cubicBezTo>
                  <a:pt x="1270" y="7347"/>
                  <a:pt x="1246" y="7300"/>
                  <a:pt x="1217" y="7300"/>
                </a:cubicBezTo>
                <a:close/>
                <a:moveTo>
                  <a:pt x="1532" y="7300"/>
                </a:moveTo>
                <a:cubicBezTo>
                  <a:pt x="1503" y="7300"/>
                  <a:pt x="1479" y="7347"/>
                  <a:pt x="1479" y="7404"/>
                </a:cubicBezTo>
                <a:lnTo>
                  <a:pt x="1479" y="7624"/>
                </a:lnTo>
                <a:cubicBezTo>
                  <a:pt x="1479" y="7682"/>
                  <a:pt x="1503" y="7729"/>
                  <a:pt x="1532" y="7729"/>
                </a:cubicBezTo>
                <a:cubicBezTo>
                  <a:pt x="1561" y="7729"/>
                  <a:pt x="1584" y="7682"/>
                  <a:pt x="1584" y="7624"/>
                </a:cubicBezTo>
                <a:lnTo>
                  <a:pt x="1584" y="7404"/>
                </a:lnTo>
                <a:cubicBezTo>
                  <a:pt x="1584" y="7347"/>
                  <a:pt x="1561" y="7300"/>
                  <a:pt x="1532" y="7300"/>
                </a:cubicBezTo>
                <a:close/>
                <a:moveTo>
                  <a:pt x="2380" y="7300"/>
                </a:moveTo>
                <a:cubicBezTo>
                  <a:pt x="2351" y="7300"/>
                  <a:pt x="2329" y="7347"/>
                  <a:pt x="2329" y="7404"/>
                </a:cubicBezTo>
                <a:lnTo>
                  <a:pt x="2329" y="7624"/>
                </a:lnTo>
                <a:cubicBezTo>
                  <a:pt x="2329" y="7682"/>
                  <a:pt x="2351" y="7729"/>
                  <a:pt x="2380" y="7729"/>
                </a:cubicBezTo>
                <a:cubicBezTo>
                  <a:pt x="2409" y="7729"/>
                  <a:pt x="2433" y="7682"/>
                  <a:pt x="2433" y="7624"/>
                </a:cubicBezTo>
                <a:lnTo>
                  <a:pt x="2433" y="7404"/>
                </a:lnTo>
                <a:cubicBezTo>
                  <a:pt x="2433" y="7347"/>
                  <a:pt x="2409" y="7300"/>
                  <a:pt x="2380" y="7300"/>
                </a:cubicBezTo>
                <a:close/>
                <a:moveTo>
                  <a:pt x="2695" y="7300"/>
                </a:moveTo>
                <a:cubicBezTo>
                  <a:pt x="2666" y="7300"/>
                  <a:pt x="2643" y="7347"/>
                  <a:pt x="2643" y="7404"/>
                </a:cubicBezTo>
                <a:lnTo>
                  <a:pt x="2643" y="7624"/>
                </a:lnTo>
                <a:cubicBezTo>
                  <a:pt x="2643" y="7682"/>
                  <a:pt x="2666" y="7729"/>
                  <a:pt x="2695" y="7729"/>
                </a:cubicBezTo>
                <a:cubicBezTo>
                  <a:pt x="2724" y="7729"/>
                  <a:pt x="2748" y="7682"/>
                  <a:pt x="2748" y="7624"/>
                </a:cubicBezTo>
                <a:lnTo>
                  <a:pt x="2748" y="7404"/>
                </a:lnTo>
                <a:cubicBezTo>
                  <a:pt x="2748" y="7347"/>
                  <a:pt x="2724" y="7300"/>
                  <a:pt x="2695" y="7300"/>
                </a:cubicBezTo>
                <a:close/>
                <a:moveTo>
                  <a:pt x="3545" y="7300"/>
                </a:moveTo>
                <a:cubicBezTo>
                  <a:pt x="3516" y="7300"/>
                  <a:pt x="3492" y="7347"/>
                  <a:pt x="3492" y="7404"/>
                </a:cubicBezTo>
                <a:lnTo>
                  <a:pt x="3492" y="7624"/>
                </a:lnTo>
                <a:cubicBezTo>
                  <a:pt x="3492" y="7682"/>
                  <a:pt x="3516" y="7729"/>
                  <a:pt x="3545" y="7729"/>
                </a:cubicBezTo>
                <a:cubicBezTo>
                  <a:pt x="3574" y="7729"/>
                  <a:pt x="3598" y="7682"/>
                  <a:pt x="3598" y="7624"/>
                </a:cubicBezTo>
                <a:lnTo>
                  <a:pt x="3598" y="7404"/>
                </a:lnTo>
                <a:cubicBezTo>
                  <a:pt x="3598" y="7347"/>
                  <a:pt x="3574" y="7300"/>
                  <a:pt x="3545" y="7300"/>
                </a:cubicBezTo>
                <a:close/>
                <a:moveTo>
                  <a:pt x="3859" y="7300"/>
                </a:moveTo>
                <a:cubicBezTo>
                  <a:pt x="3830" y="7300"/>
                  <a:pt x="3806" y="7347"/>
                  <a:pt x="3806" y="7404"/>
                </a:cubicBezTo>
                <a:lnTo>
                  <a:pt x="3806" y="7624"/>
                </a:lnTo>
                <a:cubicBezTo>
                  <a:pt x="3806" y="7682"/>
                  <a:pt x="3830" y="7729"/>
                  <a:pt x="3859" y="7729"/>
                </a:cubicBezTo>
                <a:cubicBezTo>
                  <a:pt x="3888" y="7729"/>
                  <a:pt x="3912" y="7682"/>
                  <a:pt x="3912" y="7624"/>
                </a:cubicBezTo>
                <a:lnTo>
                  <a:pt x="3912" y="7404"/>
                </a:lnTo>
                <a:cubicBezTo>
                  <a:pt x="3912" y="7347"/>
                  <a:pt x="3888" y="7300"/>
                  <a:pt x="3859" y="7300"/>
                </a:cubicBezTo>
                <a:close/>
                <a:moveTo>
                  <a:pt x="4709" y="7300"/>
                </a:moveTo>
                <a:cubicBezTo>
                  <a:pt x="4680" y="7300"/>
                  <a:pt x="4656" y="7347"/>
                  <a:pt x="4656" y="7404"/>
                </a:cubicBezTo>
                <a:lnTo>
                  <a:pt x="4656" y="7624"/>
                </a:lnTo>
                <a:cubicBezTo>
                  <a:pt x="4656" y="7682"/>
                  <a:pt x="4680" y="7729"/>
                  <a:pt x="4709" y="7729"/>
                </a:cubicBezTo>
                <a:cubicBezTo>
                  <a:pt x="4738" y="7729"/>
                  <a:pt x="4762" y="7682"/>
                  <a:pt x="4762" y="7624"/>
                </a:cubicBezTo>
                <a:lnTo>
                  <a:pt x="4762" y="7404"/>
                </a:lnTo>
                <a:cubicBezTo>
                  <a:pt x="4762" y="7347"/>
                  <a:pt x="4738" y="7300"/>
                  <a:pt x="4709" y="7300"/>
                </a:cubicBezTo>
                <a:close/>
                <a:moveTo>
                  <a:pt x="5023" y="7300"/>
                </a:moveTo>
                <a:cubicBezTo>
                  <a:pt x="4994" y="7300"/>
                  <a:pt x="4970" y="7347"/>
                  <a:pt x="4970" y="7404"/>
                </a:cubicBezTo>
                <a:lnTo>
                  <a:pt x="4970" y="7624"/>
                </a:lnTo>
                <a:cubicBezTo>
                  <a:pt x="4970" y="7682"/>
                  <a:pt x="4994" y="7729"/>
                  <a:pt x="5023" y="7729"/>
                </a:cubicBezTo>
                <a:cubicBezTo>
                  <a:pt x="5053" y="7729"/>
                  <a:pt x="5076" y="7682"/>
                  <a:pt x="5076" y="7624"/>
                </a:cubicBezTo>
                <a:lnTo>
                  <a:pt x="5076" y="7404"/>
                </a:lnTo>
                <a:cubicBezTo>
                  <a:pt x="5076" y="7347"/>
                  <a:pt x="5053" y="7300"/>
                  <a:pt x="5023" y="7300"/>
                </a:cubicBezTo>
                <a:close/>
                <a:moveTo>
                  <a:pt x="5873" y="7300"/>
                </a:moveTo>
                <a:cubicBezTo>
                  <a:pt x="5844" y="7300"/>
                  <a:pt x="5820" y="7347"/>
                  <a:pt x="5820" y="7404"/>
                </a:cubicBezTo>
                <a:lnTo>
                  <a:pt x="5820" y="7624"/>
                </a:lnTo>
                <a:cubicBezTo>
                  <a:pt x="5820" y="7682"/>
                  <a:pt x="5844" y="7729"/>
                  <a:pt x="5873" y="7729"/>
                </a:cubicBezTo>
                <a:cubicBezTo>
                  <a:pt x="5902" y="7729"/>
                  <a:pt x="5926" y="7682"/>
                  <a:pt x="5926" y="7624"/>
                </a:cubicBezTo>
                <a:lnTo>
                  <a:pt x="5926" y="7404"/>
                </a:lnTo>
                <a:cubicBezTo>
                  <a:pt x="5926" y="7347"/>
                  <a:pt x="5902" y="7300"/>
                  <a:pt x="5873" y="7300"/>
                </a:cubicBezTo>
                <a:close/>
                <a:moveTo>
                  <a:pt x="6188" y="7300"/>
                </a:moveTo>
                <a:cubicBezTo>
                  <a:pt x="6159" y="7300"/>
                  <a:pt x="6135" y="7347"/>
                  <a:pt x="6135" y="7404"/>
                </a:cubicBezTo>
                <a:lnTo>
                  <a:pt x="6135" y="7624"/>
                </a:lnTo>
                <a:cubicBezTo>
                  <a:pt x="6135" y="7682"/>
                  <a:pt x="6159" y="7729"/>
                  <a:pt x="6188" y="7729"/>
                </a:cubicBezTo>
                <a:cubicBezTo>
                  <a:pt x="6217" y="7729"/>
                  <a:pt x="6240" y="7682"/>
                  <a:pt x="6240" y="7624"/>
                </a:cubicBezTo>
                <a:lnTo>
                  <a:pt x="6240" y="7404"/>
                </a:lnTo>
                <a:cubicBezTo>
                  <a:pt x="6240" y="7347"/>
                  <a:pt x="6217" y="7300"/>
                  <a:pt x="6188" y="7300"/>
                </a:cubicBezTo>
                <a:close/>
                <a:moveTo>
                  <a:pt x="7036" y="7300"/>
                </a:moveTo>
                <a:cubicBezTo>
                  <a:pt x="7007" y="7300"/>
                  <a:pt x="6984" y="7347"/>
                  <a:pt x="6984" y="7404"/>
                </a:cubicBezTo>
                <a:lnTo>
                  <a:pt x="6984" y="7624"/>
                </a:lnTo>
                <a:cubicBezTo>
                  <a:pt x="6984" y="7682"/>
                  <a:pt x="7007" y="7729"/>
                  <a:pt x="7036" y="7729"/>
                </a:cubicBezTo>
                <a:cubicBezTo>
                  <a:pt x="7065" y="7729"/>
                  <a:pt x="7089" y="7682"/>
                  <a:pt x="7089" y="7624"/>
                </a:cubicBezTo>
                <a:lnTo>
                  <a:pt x="7089" y="7404"/>
                </a:lnTo>
                <a:cubicBezTo>
                  <a:pt x="7089" y="7347"/>
                  <a:pt x="7065" y="7300"/>
                  <a:pt x="7036" y="7300"/>
                </a:cubicBezTo>
                <a:close/>
                <a:moveTo>
                  <a:pt x="7351" y="7300"/>
                </a:moveTo>
                <a:cubicBezTo>
                  <a:pt x="7322" y="7300"/>
                  <a:pt x="7299" y="7347"/>
                  <a:pt x="7299" y="7404"/>
                </a:cubicBezTo>
                <a:lnTo>
                  <a:pt x="7299" y="7624"/>
                </a:lnTo>
                <a:cubicBezTo>
                  <a:pt x="7299" y="7682"/>
                  <a:pt x="7322" y="7729"/>
                  <a:pt x="7351" y="7729"/>
                </a:cubicBezTo>
                <a:cubicBezTo>
                  <a:pt x="7380" y="7729"/>
                  <a:pt x="7404" y="7682"/>
                  <a:pt x="7404" y="7624"/>
                </a:cubicBezTo>
                <a:lnTo>
                  <a:pt x="7404" y="7404"/>
                </a:lnTo>
                <a:cubicBezTo>
                  <a:pt x="7404" y="7347"/>
                  <a:pt x="7380" y="7300"/>
                  <a:pt x="7351" y="7300"/>
                </a:cubicBezTo>
                <a:close/>
                <a:moveTo>
                  <a:pt x="8201" y="7300"/>
                </a:moveTo>
                <a:cubicBezTo>
                  <a:pt x="8171" y="7300"/>
                  <a:pt x="8148" y="7347"/>
                  <a:pt x="8148" y="7404"/>
                </a:cubicBezTo>
                <a:lnTo>
                  <a:pt x="8148" y="7624"/>
                </a:lnTo>
                <a:cubicBezTo>
                  <a:pt x="8148" y="7682"/>
                  <a:pt x="8171" y="7729"/>
                  <a:pt x="8201" y="7729"/>
                </a:cubicBezTo>
                <a:cubicBezTo>
                  <a:pt x="8230" y="7729"/>
                  <a:pt x="8254" y="7682"/>
                  <a:pt x="8254" y="7624"/>
                </a:cubicBezTo>
                <a:lnTo>
                  <a:pt x="8254" y="7404"/>
                </a:lnTo>
                <a:cubicBezTo>
                  <a:pt x="8254" y="7347"/>
                  <a:pt x="8230" y="7300"/>
                  <a:pt x="8201" y="7300"/>
                </a:cubicBezTo>
                <a:close/>
                <a:moveTo>
                  <a:pt x="8515" y="7300"/>
                </a:moveTo>
                <a:cubicBezTo>
                  <a:pt x="8486" y="7300"/>
                  <a:pt x="8462" y="7347"/>
                  <a:pt x="8462" y="7404"/>
                </a:cubicBezTo>
                <a:lnTo>
                  <a:pt x="8462" y="7624"/>
                </a:lnTo>
                <a:cubicBezTo>
                  <a:pt x="8462" y="7682"/>
                  <a:pt x="8486" y="7729"/>
                  <a:pt x="8515" y="7729"/>
                </a:cubicBezTo>
                <a:cubicBezTo>
                  <a:pt x="8544" y="7729"/>
                  <a:pt x="8568" y="7682"/>
                  <a:pt x="8568" y="7624"/>
                </a:cubicBezTo>
                <a:lnTo>
                  <a:pt x="8568" y="7404"/>
                </a:lnTo>
                <a:cubicBezTo>
                  <a:pt x="8568" y="7347"/>
                  <a:pt x="8544" y="7300"/>
                  <a:pt x="8515" y="7300"/>
                </a:cubicBezTo>
                <a:close/>
                <a:moveTo>
                  <a:pt x="9365" y="7300"/>
                </a:moveTo>
                <a:cubicBezTo>
                  <a:pt x="9336" y="7300"/>
                  <a:pt x="9312" y="7347"/>
                  <a:pt x="9312" y="7404"/>
                </a:cubicBezTo>
                <a:lnTo>
                  <a:pt x="9312" y="7624"/>
                </a:lnTo>
                <a:cubicBezTo>
                  <a:pt x="9312" y="7682"/>
                  <a:pt x="9336" y="7729"/>
                  <a:pt x="9365" y="7729"/>
                </a:cubicBezTo>
                <a:cubicBezTo>
                  <a:pt x="9394" y="7729"/>
                  <a:pt x="9418" y="7682"/>
                  <a:pt x="9418" y="7624"/>
                </a:cubicBezTo>
                <a:lnTo>
                  <a:pt x="9418" y="7404"/>
                </a:lnTo>
                <a:cubicBezTo>
                  <a:pt x="9418" y="7347"/>
                  <a:pt x="9394" y="7300"/>
                  <a:pt x="9365" y="7300"/>
                </a:cubicBezTo>
                <a:close/>
                <a:moveTo>
                  <a:pt x="9679" y="7300"/>
                </a:moveTo>
                <a:cubicBezTo>
                  <a:pt x="9650" y="7300"/>
                  <a:pt x="9626" y="7347"/>
                  <a:pt x="9626" y="7404"/>
                </a:cubicBezTo>
                <a:lnTo>
                  <a:pt x="9626" y="7624"/>
                </a:lnTo>
                <a:cubicBezTo>
                  <a:pt x="9626" y="7682"/>
                  <a:pt x="9650" y="7729"/>
                  <a:pt x="9679" y="7729"/>
                </a:cubicBezTo>
                <a:cubicBezTo>
                  <a:pt x="9708" y="7729"/>
                  <a:pt x="9732" y="7682"/>
                  <a:pt x="9732" y="7624"/>
                </a:cubicBezTo>
                <a:lnTo>
                  <a:pt x="9732" y="7404"/>
                </a:lnTo>
                <a:cubicBezTo>
                  <a:pt x="9732" y="7347"/>
                  <a:pt x="9708" y="7300"/>
                  <a:pt x="9679" y="7300"/>
                </a:cubicBezTo>
                <a:close/>
                <a:moveTo>
                  <a:pt x="10529" y="7300"/>
                </a:moveTo>
                <a:cubicBezTo>
                  <a:pt x="10500" y="7300"/>
                  <a:pt x="10476" y="7347"/>
                  <a:pt x="10476" y="7404"/>
                </a:cubicBezTo>
                <a:lnTo>
                  <a:pt x="10476" y="7624"/>
                </a:lnTo>
                <a:cubicBezTo>
                  <a:pt x="10476" y="7682"/>
                  <a:pt x="10500" y="7729"/>
                  <a:pt x="10529" y="7729"/>
                </a:cubicBezTo>
                <a:cubicBezTo>
                  <a:pt x="10558" y="7729"/>
                  <a:pt x="10582" y="7682"/>
                  <a:pt x="10582" y="7624"/>
                </a:cubicBezTo>
                <a:lnTo>
                  <a:pt x="10582" y="7404"/>
                </a:lnTo>
                <a:cubicBezTo>
                  <a:pt x="10582" y="7347"/>
                  <a:pt x="10558" y="7300"/>
                  <a:pt x="10529" y="7300"/>
                </a:cubicBezTo>
                <a:close/>
                <a:moveTo>
                  <a:pt x="10844" y="7300"/>
                </a:moveTo>
                <a:cubicBezTo>
                  <a:pt x="10814" y="7300"/>
                  <a:pt x="10791" y="7347"/>
                  <a:pt x="10791" y="7404"/>
                </a:cubicBezTo>
                <a:lnTo>
                  <a:pt x="10791" y="7624"/>
                </a:lnTo>
                <a:cubicBezTo>
                  <a:pt x="10791" y="7682"/>
                  <a:pt x="10814" y="7729"/>
                  <a:pt x="10844" y="7729"/>
                </a:cubicBezTo>
                <a:cubicBezTo>
                  <a:pt x="10873" y="7729"/>
                  <a:pt x="10895" y="7682"/>
                  <a:pt x="10895" y="7624"/>
                </a:cubicBezTo>
                <a:lnTo>
                  <a:pt x="10895" y="7404"/>
                </a:lnTo>
                <a:cubicBezTo>
                  <a:pt x="10895" y="7347"/>
                  <a:pt x="10873" y="7300"/>
                  <a:pt x="10844" y="7300"/>
                </a:cubicBezTo>
                <a:close/>
                <a:moveTo>
                  <a:pt x="11692" y="7300"/>
                </a:moveTo>
                <a:cubicBezTo>
                  <a:pt x="11663" y="7300"/>
                  <a:pt x="11640" y="7347"/>
                  <a:pt x="11640" y="7404"/>
                </a:cubicBezTo>
                <a:lnTo>
                  <a:pt x="11640" y="7624"/>
                </a:lnTo>
                <a:cubicBezTo>
                  <a:pt x="11640" y="7682"/>
                  <a:pt x="11663" y="7729"/>
                  <a:pt x="11692" y="7729"/>
                </a:cubicBezTo>
                <a:cubicBezTo>
                  <a:pt x="11721" y="7729"/>
                  <a:pt x="11745" y="7682"/>
                  <a:pt x="11745" y="7624"/>
                </a:cubicBezTo>
                <a:lnTo>
                  <a:pt x="11745" y="7404"/>
                </a:lnTo>
                <a:cubicBezTo>
                  <a:pt x="11745" y="7347"/>
                  <a:pt x="11721" y="7300"/>
                  <a:pt x="11692" y="7300"/>
                </a:cubicBezTo>
                <a:close/>
                <a:moveTo>
                  <a:pt x="12007" y="7300"/>
                </a:moveTo>
                <a:cubicBezTo>
                  <a:pt x="11978" y="7300"/>
                  <a:pt x="11955" y="7347"/>
                  <a:pt x="11955" y="7404"/>
                </a:cubicBezTo>
                <a:lnTo>
                  <a:pt x="11955" y="7624"/>
                </a:lnTo>
                <a:cubicBezTo>
                  <a:pt x="11955" y="7682"/>
                  <a:pt x="11978" y="7729"/>
                  <a:pt x="12007" y="7729"/>
                </a:cubicBezTo>
                <a:cubicBezTo>
                  <a:pt x="12036" y="7729"/>
                  <a:pt x="12060" y="7682"/>
                  <a:pt x="12060" y="7624"/>
                </a:cubicBezTo>
                <a:lnTo>
                  <a:pt x="12060" y="7404"/>
                </a:lnTo>
                <a:cubicBezTo>
                  <a:pt x="12060" y="7347"/>
                  <a:pt x="12036" y="7300"/>
                  <a:pt x="12007" y="7300"/>
                </a:cubicBezTo>
                <a:close/>
                <a:moveTo>
                  <a:pt x="12856" y="7300"/>
                </a:moveTo>
                <a:cubicBezTo>
                  <a:pt x="12827" y="7300"/>
                  <a:pt x="12804" y="7347"/>
                  <a:pt x="12804" y="7404"/>
                </a:cubicBezTo>
                <a:lnTo>
                  <a:pt x="12804" y="7624"/>
                </a:lnTo>
                <a:cubicBezTo>
                  <a:pt x="12804" y="7682"/>
                  <a:pt x="12827" y="7729"/>
                  <a:pt x="12856" y="7729"/>
                </a:cubicBezTo>
                <a:cubicBezTo>
                  <a:pt x="12886" y="7729"/>
                  <a:pt x="12909" y="7682"/>
                  <a:pt x="12909" y="7624"/>
                </a:cubicBezTo>
                <a:lnTo>
                  <a:pt x="12909" y="7404"/>
                </a:lnTo>
                <a:cubicBezTo>
                  <a:pt x="12909" y="7347"/>
                  <a:pt x="12886" y="7300"/>
                  <a:pt x="12856" y="7300"/>
                </a:cubicBezTo>
                <a:close/>
                <a:moveTo>
                  <a:pt x="13171" y="7300"/>
                </a:moveTo>
                <a:cubicBezTo>
                  <a:pt x="13142" y="7300"/>
                  <a:pt x="13118" y="7347"/>
                  <a:pt x="13118" y="7404"/>
                </a:cubicBezTo>
                <a:lnTo>
                  <a:pt x="13118" y="7624"/>
                </a:lnTo>
                <a:cubicBezTo>
                  <a:pt x="13118" y="7682"/>
                  <a:pt x="13142" y="7729"/>
                  <a:pt x="13171" y="7729"/>
                </a:cubicBezTo>
                <a:cubicBezTo>
                  <a:pt x="13200" y="7729"/>
                  <a:pt x="13224" y="7682"/>
                  <a:pt x="13224" y="7624"/>
                </a:cubicBezTo>
                <a:lnTo>
                  <a:pt x="13224" y="7404"/>
                </a:lnTo>
                <a:cubicBezTo>
                  <a:pt x="13224" y="7347"/>
                  <a:pt x="13200" y="7300"/>
                  <a:pt x="13171" y="7300"/>
                </a:cubicBezTo>
                <a:close/>
                <a:moveTo>
                  <a:pt x="14021" y="7300"/>
                </a:moveTo>
                <a:cubicBezTo>
                  <a:pt x="13992" y="7300"/>
                  <a:pt x="13968" y="7347"/>
                  <a:pt x="13968" y="7404"/>
                </a:cubicBezTo>
                <a:lnTo>
                  <a:pt x="13968" y="7624"/>
                </a:lnTo>
                <a:cubicBezTo>
                  <a:pt x="13968" y="7682"/>
                  <a:pt x="13992" y="7729"/>
                  <a:pt x="14021" y="7729"/>
                </a:cubicBezTo>
                <a:cubicBezTo>
                  <a:pt x="14050" y="7729"/>
                  <a:pt x="14074" y="7682"/>
                  <a:pt x="14074" y="7624"/>
                </a:cubicBezTo>
                <a:lnTo>
                  <a:pt x="14074" y="7404"/>
                </a:lnTo>
                <a:cubicBezTo>
                  <a:pt x="14074" y="7347"/>
                  <a:pt x="14050" y="7300"/>
                  <a:pt x="14021" y="7300"/>
                </a:cubicBezTo>
                <a:close/>
                <a:moveTo>
                  <a:pt x="14335" y="7300"/>
                </a:moveTo>
                <a:cubicBezTo>
                  <a:pt x="14306" y="7300"/>
                  <a:pt x="14282" y="7347"/>
                  <a:pt x="14282" y="7404"/>
                </a:cubicBezTo>
                <a:lnTo>
                  <a:pt x="14282" y="7624"/>
                </a:lnTo>
                <a:cubicBezTo>
                  <a:pt x="14282" y="7682"/>
                  <a:pt x="14306" y="7729"/>
                  <a:pt x="14335" y="7729"/>
                </a:cubicBezTo>
                <a:cubicBezTo>
                  <a:pt x="14364" y="7729"/>
                  <a:pt x="14388" y="7682"/>
                  <a:pt x="14388" y="7624"/>
                </a:cubicBezTo>
                <a:lnTo>
                  <a:pt x="14388" y="7404"/>
                </a:lnTo>
                <a:cubicBezTo>
                  <a:pt x="14388" y="7347"/>
                  <a:pt x="14364" y="7300"/>
                  <a:pt x="14335" y="7300"/>
                </a:cubicBezTo>
                <a:close/>
                <a:moveTo>
                  <a:pt x="15185" y="7300"/>
                </a:moveTo>
                <a:cubicBezTo>
                  <a:pt x="15156" y="7300"/>
                  <a:pt x="15132" y="7347"/>
                  <a:pt x="15132" y="7404"/>
                </a:cubicBezTo>
                <a:lnTo>
                  <a:pt x="15132" y="7624"/>
                </a:lnTo>
                <a:cubicBezTo>
                  <a:pt x="15132" y="7682"/>
                  <a:pt x="15156" y="7729"/>
                  <a:pt x="15185" y="7729"/>
                </a:cubicBezTo>
                <a:cubicBezTo>
                  <a:pt x="15214" y="7729"/>
                  <a:pt x="15237" y="7682"/>
                  <a:pt x="15237" y="7624"/>
                </a:cubicBezTo>
                <a:lnTo>
                  <a:pt x="15237" y="7404"/>
                </a:lnTo>
                <a:cubicBezTo>
                  <a:pt x="15237" y="7347"/>
                  <a:pt x="15214" y="7300"/>
                  <a:pt x="15185" y="7300"/>
                </a:cubicBezTo>
                <a:close/>
                <a:moveTo>
                  <a:pt x="15500" y="7300"/>
                </a:moveTo>
                <a:cubicBezTo>
                  <a:pt x="15470" y="7300"/>
                  <a:pt x="15447" y="7347"/>
                  <a:pt x="15447" y="7404"/>
                </a:cubicBezTo>
                <a:lnTo>
                  <a:pt x="15447" y="7624"/>
                </a:lnTo>
                <a:cubicBezTo>
                  <a:pt x="15447" y="7682"/>
                  <a:pt x="15470" y="7729"/>
                  <a:pt x="15500" y="7729"/>
                </a:cubicBezTo>
                <a:cubicBezTo>
                  <a:pt x="15529" y="7729"/>
                  <a:pt x="15551" y="7682"/>
                  <a:pt x="15551" y="7624"/>
                </a:cubicBezTo>
                <a:lnTo>
                  <a:pt x="15551" y="7404"/>
                </a:lnTo>
                <a:cubicBezTo>
                  <a:pt x="15551" y="7347"/>
                  <a:pt x="15529" y="7300"/>
                  <a:pt x="15500" y="7300"/>
                </a:cubicBezTo>
                <a:close/>
                <a:moveTo>
                  <a:pt x="16349" y="7300"/>
                </a:moveTo>
                <a:cubicBezTo>
                  <a:pt x="16320" y="7300"/>
                  <a:pt x="16296" y="7347"/>
                  <a:pt x="16296" y="7404"/>
                </a:cubicBezTo>
                <a:lnTo>
                  <a:pt x="16296" y="7624"/>
                </a:lnTo>
                <a:cubicBezTo>
                  <a:pt x="16296" y="7682"/>
                  <a:pt x="16320" y="7729"/>
                  <a:pt x="16349" y="7729"/>
                </a:cubicBezTo>
                <a:cubicBezTo>
                  <a:pt x="16378" y="7729"/>
                  <a:pt x="16401" y="7682"/>
                  <a:pt x="16401" y="7624"/>
                </a:cubicBezTo>
                <a:lnTo>
                  <a:pt x="16401" y="7404"/>
                </a:lnTo>
                <a:cubicBezTo>
                  <a:pt x="16401" y="7347"/>
                  <a:pt x="16378" y="7300"/>
                  <a:pt x="16349" y="7300"/>
                </a:cubicBezTo>
                <a:close/>
                <a:moveTo>
                  <a:pt x="16663" y="7300"/>
                </a:moveTo>
                <a:cubicBezTo>
                  <a:pt x="16634" y="7300"/>
                  <a:pt x="16611" y="7347"/>
                  <a:pt x="16611" y="7404"/>
                </a:cubicBezTo>
                <a:lnTo>
                  <a:pt x="16611" y="7624"/>
                </a:lnTo>
                <a:cubicBezTo>
                  <a:pt x="16611" y="7682"/>
                  <a:pt x="16634" y="7729"/>
                  <a:pt x="16663" y="7729"/>
                </a:cubicBezTo>
                <a:cubicBezTo>
                  <a:pt x="16692" y="7729"/>
                  <a:pt x="16716" y="7682"/>
                  <a:pt x="16716" y="7624"/>
                </a:cubicBezTo>
                <a:lnTo>
                  <a:pt x="16716" y="7404"/>
                </a:lnTo>
                <a:cubicBezTo>
                  <a:pt x="16716" y="7347"/>
                  <a:pt x="16692" y="7300"/>
                  <a:pt x="16663" y="7300"/>
                </a:cubicBezTo>
                <a:close/>
                <a:moveTo>
                  <a:pt x="17512" y="7300"/>
                </a:moveTo>
                <a:cubicBezTo>
                  <a:pt x="17483" y="7300"/>
                  <a:pt x="17459" y="7347"/>
                  <a:pt x="17459" y="7404"/>
                </a:cubicBezTo>
                <a:lnTo>
                  <a:pt x="17459" y="7624"/>
                </a:lnTo>
                <a:cubicBezTo>
                  <a:pt x="17459" y="7682"/>
                  <a:pt x="17483" y="7729"/>
                  <a:pt x="17512" y="7729"/>
                </a:cubicBezTo>
                <a:cubicBezTo>
                  <a:pt x="17541" y="7729"/>
                  <a:pt x="17565" y="7682"/>
                  <a:pt x="17565" y="7624"/>
                </a:cubicBezTo>
                <a:lnTo>
                  <a:pt x="17565" y="7404"/>
                </a:lnTo>
                <a:cubicBezTo>
                  <a:pt x="17565" y="7347"/>
                  <a:pt x="17541" y="7300"/>
                  <a:pt x="17512" y="7300"/>
                </a:cubicBezTo>
                <a:close/>
                <a:moveTo>
                  <a:pt x="17827" y="7300"/>
                </a:moveTo>
                <a:cubicBezTo>
                  <a:pt x="17798" y="7300"/>
                  <a:pt x="17774" y="7347"/>
                  <a:pt x="17774" y="7404"/>
                </a:cubicBezTo>
                <a:lnTo>
                  <a:pt x="17774" y="7624"/>
                </a:lnTo>
                <a:cubicBezTo>
                  <a:pt x="17774" y="7682"/>
                  <a:pt x="17798" y="7729"/>
                  <a:pt x="17827" y="7729"/>
                </a:cubicBezTo>
                <a:cubicBezTo>
                  <a:pt x="17856" y="7729"/>
                  <a:pt x="17880" y="7682"/>
                  <a:pt x="17880" y="7624"/>
                </a:cubicBezTo>
                <a:lnTo>
                  <a:pt x="17880" y="7404"/>
                </a:lnTo>
                <a:cubicBezTo>
                  <a:pt x="17880" y="7347"/>
                  <a:pt x="17856" y="7300"/>
                  <a:pt x="17827" y="7300"/>
                </a:cubicBezTo>
                <a:close/>
                <a:moveTo>
                  <a:pt x="18677" y="7300"/>
                </a:moveTo>
                <a:cubicBezTo>
                  <a:pt x="18648" y="7300"/>
                  <a:pt x="18624" y="7347"/>
                  <a:pt x="18624" y="7404"/>
                </a:cubicBezTo>
                <a:lnTo>
                  <a:pt x="18624" y="7624"/>
                </a:lnTo>
                <a:cubicBezTo>
                  <a:pt x="18624" y="7682"/>
                  <a:pt x="18648" y="7729"/>
                  <a:pt x="18677" y="7729"/>
                </a:cubicBezTo>
                <a:cubicBezTo>
                  <a:pt x="18706" y="7729"/>
                  <a:pt x="18730" y="7682"/>
                  <a:pt x="18730" y="7624"/>
                </a:cubicBezTo>
                <a:lnTo>
                  <a:pt x="18730" y="7404"/>
                </a:lnTo>
                <a:cubicBezTo>
                  <a:pt x="18730" y="7347"/>
                  <a:pt x="18706" y="7300"/>
                  <a:pt x="18677" y="7300"/>
                </a:cubicBezTo>
                <a:close/>
                <a:moveTo>
                  <a:pt x="18991" y="7300"/>
                </a:moveTo>
                <a:cubicBezTo>
                  <a:pt x="18962" y="7300"/>
                  <a:pt x="18938" y="7347"/>
                  <a:pt x="18938" y="7404"/>
                </a:cubicBezTo>
                <a:lnTo>
                  <a:pt x="18938" y="7624"/>
                </a:lnTo>
                <a:cubicBezTo>
                  <a:pt x="18938" y="7682"/>
                  <a:pt x="18962" y="7729"/>
                  <a:pt x="18991" y="7729"/>
                </a:cubicBezTo>
                <a:cubicBezTo>
                  <a:pt x="19020" y="7729"/>
                  <a:pt x="19044" y="7682"/>
                  <a:pt x="19044" y="7624"/>
                </a:cubicBezTo>
                <a:lnTo>
                  <a:pt x="19044" y="7404"/>
                </a:lnTo>
                <a:cubicBezTo>
                  <a:pt x="19044" y="7347"/>
                  <a:pt x="19020" y="7300"/>
                  <a:pt x="18991" y="7300"/>
                </a:cubicBezTo>
                <a:close/>
                <a:moveTo>
                  <a:pt x="19841" y="7300"/>
                </a:moveTo>
                <a:cubicBezTo>
                  <a:pt x="19812" y="7300"/>
                  <a:pt x="19788" y="7347"/>
                  <a:pt x="19788" y="7404"/>
                </a:cubicBezTo>
                <a:lnTo>
                  <a:pt x="19788" y="7624"/>
                </a:lnTo>
                <a:cubicBezTo>
                  <a:pt x="19788" y="7682"/>
                  <a:pt x="19812" y="7729"/>
                  <a:pt x="19841" y="7729"/>
                </a:cubicBezTo>
                <a:cubicBezTo>
                  <a:pt x="19870" y="7729"/>
                  <a:pt x="19894" y="7682"/>
                  <a:pt x="19894" y="7624"/>
                </a:cubicBezTo>
                <a:lnTo>
                  <a:pt x="19894" y="7404"/>
                </a:lnTo>
                <a:cubicBezTo>
                  <a:pt x="19894" y="7347"/>
                  <a:pt x="19870" y="7300"/>
                  <a:pt x="19841" y="7300"/>
                </a:cubicBezTo>
                <a:close/>
                <a:moveTo>
                  <a:pt x="20155" y="7300"/>
                </a:moveTo>
                <a:cubicBezTo>
                  <a:pt x="20126" y="7300"/>
                  <a:pt x="20102" y="7347"/>
                  <a:pt x="20102" y="7404"/>
                </a:cubicBezTo>
                <a:lnTo>
                  <a:pt x="20102" y="7624"/>
                </a:lnTo>
                <a:cubicBezTo>
                  <a:pt x="20102" y="7682"/>
                  <a:pt x="20126" y="7729"/>
                  <a:pt x="20155" y="7729"/>
                </a:cubicBezTo>
                <a:cubicBezTo>
                  <a:pt x="20184" y="7729"/>
                  <a:pt x="20207" y="7682"/>
                  <a:pt x="20207" y="7624"/>
                </a:cubicBezTo>
                <a:lnTo>
                  <a:pt x="20207" y="7404"/>
                </a:lnTo>
                <a:cubicBezTo>
                  <a:pt x="20207" y="7347"/>
                  <a:pt x="20184" y="7300"/>
                  <a:pt x="20155" y="7300"/>
                </a:cubicBezTo>
                <a:close/>
                <a:moveTo>
                  <a:pt x="21004" y="7300"/>
                </a:moveTo>
                <a:cubicBezTo>
                  <a:pt x="20975" y="7300"/>
                  <a:pt x="20952" y="7347"/>
                  <a:pt x="20952" y="7404"/>
                </a:cubicBezTo>
                <a:lnTo>
                  <a:pt x="20952" y="7624"/>
                </a:lnTo>
                <a:cubicBezTo>
                  <a:pt x="20952" y="7682"/>
                  <a:pt x="20975" y="7729"/>
                  <a:pt x="21004" y="7729"/>
                </a:cubicBezTo>
                <a:cubicBezTo>
                  <a:pt x="21033" y="7729"/>
                  <a:pt x="21057" y="7682"/>
                  <a:pt x="21057" y="7624"/>
                </a:cubicBezTo>
                <a:lnTo>
                  <a:pt x="21057" y="7404"/>
                </a:lnTo>
                <a:cubicBezTo>
                  <a:pt x="21057" y="7347"/>
                  <a:pt x="21033" y="7300"/>
                  <a:pt x="21004" y="7300"/>
                </a:cubicBezTo>
                <a:close/>
                <a:moveTo>
                  <a:pt x="21319" y="7300"/>
                </a:moveTo>
                <a:cubicBezTo>
                  <a:pt x="21289" y="7300"/>
                  <a:pt x="21267" y="7347"/>
                  <a:pt x="21267" y="7404"/>
                </a:cubicBezTo>
                <a:lnTo>
                  <a:pt x="21267" y="7624"/>
                </a:lnTo>
                <a:cubicBezTo>
                  <a:pt x="21267" y="7682"/>
                  <a:pt x="21289" y="7729"/>
                  <a:pt x="21319" y="7729"/>
                </a:cubicBezTo>
                <a:cubicBezTo>
                  <a:pt x="21348" y="7729"/>
                  <a:pt x="21372" y="7682"/>
                  <a:pt x="21372" y="7624"/>
                </a:cubicBezTo>
                <a:lnTo>
                  <a:pt x="21372" y="7404"/>
                </a:lnTo>
                <a:cubicBezTo>
                  <a:pt x="21372" y="7347"/>
                  <a:pt x="21348" y="7300"/>
                  <a:pt x="21319" y="7300"/>
                </a:cubicBezTo>
                <a:close/>
                <a:moveTo>
                  <a:pt x="281" y="8029"/>
                </a:moveTo>
                <a:cubicBezTo>
                  <a:pt x="252" y="8029"/>
                  <a:pt x="228" y="8077"/>
                  <a:pt x="228" y="8134"/>
                </a:cubicBezTo>
                <a:lnTo>
                  <a:pt x="228" y="8354"/>
                </a:lnTo>
                <a:cubicBezTo>
                  <a:pt x="228" y="8412"/>
                  <a:pt x="252" y="8459"/>
                  <a:pt x="281" y="8459"/>
                </a:cubicBezTo>
                <a:cubicBezTo>
                  <a:pt x="311" y="8459"/>
                  <a:pt x="334" y="8412"/>
                  <a:pt x="334" y="8354"/>
                </a:cubicBezTo>
                <a:lnTo>
                  <a:pt x="334" y="8134"/>
                </a:lnTo>
                <a:cubicBezTo>
                  <a:pt x="334" y="8077"/>
                  <a:pt x="311" y="8029"/>
                  <a:pt x="281" y="8029"/>
                </a:cubicBezTo>
                <a:close/>
                <a:moveTo>
                  <a:pt x="596" y="8029"/>
                </a:moveTo>
                <a:cubicBezTo>
                  <a:pt x="567" y="8029"/>
                  <a:pt x="543" y="8077"/>
                  <a:pt x="543" y="8134"/>
                </a:cubicBezTo>
                <a:lnTo>
                  <a:pt x="543" y="8354"/>
                </a:lnTo>
                <a:cubicBezTo>
                  <a:pt x="543" y="8412"/>
                  <a:pt x="567" y="8459"/>
                  <a:pt x="596" y="8459"/>
                </a:cubicBezTo>
                <a:cubicBezTo>
                  <a:pt x="625" y="8459"/>
                  <a:pt x="649" y="8412"/>
                  <a:pt x="649" y="8354"/>
                </a:cubicBezTo>
                <a:lnTo>
                  <a:pt x="649" y="8134"/>
                </a:lnTo>
                <a:cubicBezTo>
                  <a:pt x="649" y="8077"/>
                  <a:pt x="625" y="8029"/>
                  <a:pt x="596" y="8029"/>
                </a:cubicBezTo>
                <a:close/>
                <a:moveTo>
                  <a:pt x="1446" y="8029"/>
                </a:moveTo>
                <a:cubicBezTo>
                  <a:pt x="1417" y="8029"/>
                  <a:pt x="1393" y="8077"/>
                  <a:pt x="1393" y="8134"/>
                </a:cubicBezTo>
                <a:lnTo>
                  <a:pt x="1393" y="8354"/>
                </a:lnTo>
                <a:cubicBezTo>
                  <a:pt x="1393" y="8412"/>
                  <a:pt x="1417" y="8459"/>
                  <a:pt x="1446" y="8459"/>
                </a:cubicBezTo>
                <a:cubicBezTo>
                  <a:pt x="1475" y="8459"/>
                  <a:pt x="1499" y="8412"/>
                  <a:pt x="1499" y="8354"/>
                </a:cubicBezTo>
                <a:lnTo>
                  <a:pt x="1499" y="8134"/>
                </a:lnTo>
                <a:cubicBezTo>
                  <a:pt x="1499" y="8077"/>
                  <a:pt x="1475" y="8029"/>
                  <a:pt x="1446" y="8029"/>
                </a:cubicBezTo>
                <a:close/>
                <a:moveTo>
                  <a:pt x="1760" y="8029"/>
                </a:moveTo>
                <a:cubicBezTo>
                  <a:pt x="1731" y="8029"/>
                  <a:pt x="1707" y="8077"/>
                  <a:pt x="1707" y="8134"/>
                </a:cubicBezTo>
                <a:lnTo>
                  <a:pt x="1707" y="8354"/>
                </a:lnTo>
                <a:cubicBezTo>
                  <a:pt x="1707" y="8412"/>
                  <a:pt x="1731" y="8459"/>
                  <a:pt x="1760" y="8459"/>
                </a:cubicBezTo>
                <a:cubicBezTo>
                  <a:pt x="1789" y="8459"/>
                  <a:pt x="1813" y="8412"/>
                  <a:pt x="1813" y="8354"/>
                </a:cubicBezTo>
                <a:lnTo>
                  <a:pt x="1813" y="8134"/>
                </a:lnTo>
                <a:cubicBezTo>
                  <a:pt x="1813" y="8077"/>
                  <a:pt x="1789" y="8029"/>
                  <a:pt x="1760" y="8029"/>
                </a:cubicBezTo>
                <a:close/>
                <a:moveTo>
                  <a:pt x="2610" y="8029"/>
                </a:moveTo>
                <a:cubicBezTo>
                  <a:pt x="2581" y="8029"/>
                  <a:pt x="2557" y="8077"/>
                  <a:pt x="2557" y="8134"/>
                </a:cubicBezTo>
                <a:lnTo>
                  <a:pt x="2557" y="8354"/>
                </a:lnTo>
                <a:cubicBezTo>
                  <a:pt x="2557" y="8412"/>
                  <a:pt x="2581" y="8459"/>
                  <a:pt x="2610" y="8459"/>
                </a:cubicBezTo>
                <a:cubicBezTo>
                  <a:pt x="2639" y="8459"/>
                  <a:pt x="2662" y="8412"/>
                  <a:pt x="2662" y="8354"/>
                </a:cubicBezTo>
                <a:lnTo>
                  <a:pt x="2662" y="8134"/>
                </a:lnTo>
                <a:cubicBezTo>
                  <a:pt x="2662" y="8077"/>
                  <a:pt x="2639" y="8029"/>
                  <a:pt x="2610" y="8029"/>
                </a:cubicBezTo>
                <a:close/>
                <a:moveTo>
                  <a:pt x="2924" y="8029"/>
                </a:moveTo>
                <a:cubicBezTo>
                  <a:pt x="2895" y="8029"/>
                  <a:pt x="2871" y="8077"/>
                  <a:pt x="2871" y="8134"/>
                </a:cubicBezTo>
                <a:lnTo>
                  <a:pt x="2871" y="8354"/>
                </a:lnTo>
                <a:cubicBezTo>
                  <a:pt x="2871" y="8412"/>
                  <a:pt x="2895" y="8459"/>
                  <a:pt x="2924" y="8459"/>
                </a:cubicBezTo>
                <a:cubicBezTo>
                  <a:pt x="2954" y="8459"/>
                  <a:pt x="2976" y="8412"/>
                  <a:pt x="2976" y="8354"/>
                </a:cubicBezTo>
                <a:lnTo>
                  <a:pt x="2976" y="8134"/>
                </a:lnTo>
                <a:cubicBezTo>
                  <a:pt x="2976" y="8077"/>
                  <a:pt x="2954" y="8029"/>
                  <a:pt x="2924" y="8029"/>
                </a:cubicBezTo>
                <a:close/>
                <a:moveTo>
                  <a:pt x="3773" y="8029"/>
                </a:moveTo>
                <a:cubicBezTo>
                  <a:pt x="3744" y="8029"/>
                  <a:pt x="3721" y="8077"/>
                  <a:pt x="3721" y="8134"/>
                </a:cubicBezTo>
                <a:lnTo>
                  <a:pt x="3721" y="8354"/>
                </a:lnTo>
                <a:cubicBezTo>
                  <a:pt x="3721" y="8412"/>
                  <a:pt x="3744" y="8459"/>
                  <a:pt x="3773" y="8459"/>
                </a:cubicBezTo>
                <a:cubicBezTo>
                  <a:pt x="3802" y="8459"/>
                  <a:pt x="3826" y="8412"/>
                  <a:pt x="3826" y="8354"/>
                </a:cubicBezTo>
                <a:lnTo>
                  <a:pt x="3826" y="8134"/>
                </a:lnTo>
                <a:cubicBezTo>
                  <a:pt x="3826" y="8077"/>
                  <a:pt x="3802" y="8029"/>
                  <a:pt x="3773" y="8029"/>
                </a:cubicBezTo>
                <a:close/>
                <a:moveTo>
                  <a:pt x="4088" y="8029"/>
                </a:moveTo>
                <a:cubicBezTo>
                  <a:pt x="4058" y="8029"/>
                  <a:pt x="4035" y="8077"/>
                  <a:pt x="4035" y="8134"/>
                </a:cubicBezTo>
                <a:lnTo>
                  <a:pt x="4035" y="8354"/>
                </a:lnTo>
                <a:cubicBezTo>
                  <a:pt x="4035" y="8412"/>
                  <a:pt x="4058" y="8459"/>
                  <a:pt x="4088" y="8459"/>
                </a:cubicBezTo>
                <a:cubicBezTo>
                  <a:pt x="4117" y="8459"/>
                  <a:pt x="4141" y="8412"/>
                  <a:pt x="4141" y="8354"/>
                </a:cubicBezTo>
                <a:lnTo>
                  <a:pt x="4141" y="8134"/>
                </a:lnTo>
                <a:cubicBezTo>
                  <a:pt x="4141" y="8077"/>
                  <a:pt x="4117" y="8029"/>
                  <a:pt x="4088" y="8029"/>
                </a:cubicBezTo>
                <a:close/>
                <a:moveTo>
                  <a:pt x="4937" y="8029"/>
                </a:moveTo>
                <a:cubicBezTo>
                  <a:pt x="4908" y="8029"/>
                  <a:pt x="4884" y="8077"/>
                  <a:pt x="4884" y="8134"/>
                </a:cubicBezTo>
                <a:lnTo>
                  <a:pt x="4884" y="8354"/>
                </a:lnTo>
                <a:cubicBezTo>
                  <a:pt x="4884" y="8412"/>
                  <a:pt x="4908" y="8459"/>
                  <a:pt x="4937" y="8459"/>
                </a:cubicBezTo>
                <a:cubicBezTo>
                  <a:pt x="4966" y="8459"/>
                  <a:pt x="4990" y="8412"/>
                  <a:pt x="4990" y="8354"/>
                </a:cubicBezTo>
                <a:lnTo>
                  <a:pt x="4990" y="8134"/>
                </a:lnTo>
                <a:cubicBezTo>
                  <a:pt x="4990" y="8077"/>
                  <a:pt x="4966" y="8029"/>
                  <a:pt x="4937" y="8029"/>
                </a:cubicBezTo>
                <a:close/>
                <a:moveTo>
                  <a:pt x="5252" y="8029"/>
                </a:moveTo>
                <a:cubicBezTo>
                  <a:pt x="5223" y="8029"/>
                  <a:pt x="5199" y="8077"/>
                  <a:pt x="5199" y="8134"/>
                </a:cubicBezTo>
                <a:lnTo>
                  <a:pt x="5199" y="8354"/>
                </a:lnTo>
                <a:cubicBezTo>
                  <a:pt x="5199" y="8412"/>
                  <a:pt x="5223" y="8459"/>
                  <a:pt x="5252" y="8459"/>
                </a:cubicBezTo>
                <a:cubicBezTo>
                  <a:pt x="5281" y="8459"/>
                  <a:pt x="5305" y="8412"/>
                  <a:pt x="5305" y="8354"/>
                </a:cubicBezTo>
                <a:lnTo>
                  <a:pt x="5305" y="8134"/>
                </a:lnTo>
                <a:cubicBezTo>
                  <a:pt x="5305" y="8077"/>
                  <a:pt x="5281" y="8029"/>
                  <a:pt x="5252" y="8029"/>
                </a:cubicBezTo>
                <a:close/>
                <a:moveTo>
                  <a:pt x="6102" y="8029"/>
                </a:moveTo>
                <a:cubicBezTo>
                  <a:pt x="6072" y="8029"/>
                  <a:pt x="6049" y="8077"/>
                  <a:pt x="6049" y="8134"/>
                </a:cubicBezTo>
                <a:lnTo>
                  <a:pt x="6049" y="8354"/>
                </a:lnTo>
                <a:cubicBezTo>
                  <a:pt x="6049" y="8412"/>
                  <a:pt x="6072" y="8459"/>
                  <a:pt x="6102" y="8459"/>
                </a:cubicBezTo>
                <a:cubicBezTo>
                  <a:pt x="6131" y="8459"/>
                  <a:pt x="6155" y="8412"/>
                  <a:pt x="6155" y="8354"/>
                </a:cubicBezTo>
                <a:lnTo>
                  <a:pt x="6155" y="8134"/>
                </a:lnTo>
                <a:cubicBezTo>
                  <a:pt x="6155" y="8077"/>
                  <a:pt x="6131" y="8029"/>
                  <a:pt x="6102" y="8029"/>
                </a:cubicBezTo>
                <a:close/>
                <a:moveTo>
                  <a:pt x="6416" y="8029"/>
                </a:moveTo>
                <a:cubicBezTo>
                  <a:pt x="6387" y="8029"/>
                  <a:pt x="6363" y="8077"/>
                  <a:pt x="6363" y="8134"/>
                </a:cubicBezTo>
                <a:lnTo>
                  <a:pt x="6363" y="8354"/>
                </a:lnTo>
                <a:cubicBezTo>
                  <a:pt x="6363" y="8412"/>
                  <a:pt x="6387" y="8459"/>
                  <a:pt x="6416" y="8459"/>
                </a:cubicBezTo>
                <a:cubicBezTo>
                  <a:pt x="6445" y="8459"/>
                  <a:pt x="6469" y="8412"/>
                  <a:pt x="6469" y="8354"/>
                </a:cubicBezTo>
                <a:lnTo>
                  <a:pt x="6469" y="8134"/>
                </a:lnTo>
                <a:cubicBezTo>
                  <a:pt x="6469" y="8077"/>
                  <a:pt x="6445" y="8029"/>
                  <a:pt x="6416" y="8029"/>
                </a:cubicBezTo>
                <a:close/>
                <a:moveTo>
                  <a:pt x="7266" y="8029"/>
                </a:moveTo>
                <a:cubicBezTo>
                  <a:pt x="7237" y="8029"/>
                  <a:pt x="7213" y="8077"/>
                  <a:pt x="7213" y="8134"/>
                </a:cubicBezTo>
                <a:lnTo>
                  <a:pt x="7213" y="8354"/>
                </a:lnTo>
                <a:cubicBezTo>
                  <a:pt x="7213" y="8412"/>
                  <a:pt x="7237" y="8459"/>
                  <a:pt x="7266" y="8459"/>
                </a:cubicBezTo>
                <a:cubicBezTo>
                  <a:pt x="7295" y="8459"/>
                  <a:pt x="7318" y="8412"/>
                  <a:pt x="7318" y="8354"/>
                </a:cubicBezTo>
                <a:lnTo>
                  <a:pt x="7318" y="8134"/>
                </a:lnTo>
                <a:cubicBezTo>
                  <a:pt x="7318" y="8077"/>
                  <a:pt x="7295" y="8029"/>
                  <a:pt x="7266" y="8029"/>
                </a:cubicBezTo>
                <a:close/>
                <a:moveTo>
                  <a:pt x="7580" y="8029"/>
                </a:moveTo>
                <a:cubicBezTo>
                  <a:pt x="7551" y="8029"/>
                  <a:pt x="7527" y="8077"/>
                  <a:pt x="7527" y="8134"/>
                </a:cubicBezTo>
                <a:lnTo>
                  <a:pt x="7527" y="8354"/>
                </a:lnTo>
                <a:cubicBezTo>
                  <a:pt x="7527" y="8412"/>
                  <a:pt x="7551" y="8459"/>
                  <a:pt x="7580" y="8459"/>
                </a:cubicBezTo>
                <a:cubicBezTo>
                  <a:pt x="7609" y="8459"/>
                  <a:pt x="7632" y="8412"/>
                  <a:pt x="7632" y="8354"/>
                </a:cubicBezTo>
                <a:lnTo>
                  <a:pt x="7632" y="8134"/>
                </a:lnTo>
                <a:cubicBezTo>
                  <a:pt x="7632" y="8077"/>
                  <a:pt x="7609" y="8029"/>
                  <a:pt x="7580" y="8029"/>
                </a:cubicBezTo>
                <a:close/>
                <a:moveTo>
                  <a:pt x="8429" y="8029"/>
                </a:moveTo>
                <a:cubicBezTo>
                  <a:pt x="8400" y="8029"/>
                  <a:pt x="8377" y="8077"/>
                  <a:pt x="8377" y="8134"/>
                </a:cubicBezTo>
                <a:lnTo>
                  <a:pt x="8377" y="8354"/>
                </a:lnTo>
                <a:cubicBezTo>
                  <a:pt x="8377" y="8412"/>
                  <a:pt x="8400" y="8459"/>
                  <a:pt x="8429" y="8459"/>
                </a:cubicBezTo>
                <a:cubicBezTo>
                  <a:pt x="8458" y="8459"/>
                  <a:pt x="8482" y="8412"/>
                  <a:pt x="8482" y="8354"/>
                </a:cubicBezTo>
                <a:lnTo>
                  <a:pt x="8482" y="8134"/>
                </a:lnTo>
                <a:cubicBezTo>
                  <a:pt x="8482" y="8077"/>
                  <a:pt x="8458" y="8029"/>
                  <a:pt x="8429" y="8029"/>
                </a:cubicBezTo>
                <a:close/>
                <a:moveTo>
                  <a:pt x="8744" y="8029"/>
                </a:moveTo>
                <a:cubicBezTo>
                  <a:pt x="8714" y="8029"/>
                  <a:pt x="8691" y="8077"/>
                  <a:pt x="8691" y="8134"/>
                </a:cubicBezTo>
                <a:lnTo>
                  <a:pt x="8691" y="8354"/>
                </a:lnTo>
                <a:cubicBezTo>
                  <a:pt x="8691" y="8412"/>
                  <a:pt x="8714" y="8459"/>
                  <a:pt x="8744" y="8459"/>
                </a:cubicBezTo>
                <a:cubicBezTo>
                  <a:pt x="8773" y="8459"/>
                  <a:pt x="8796" y="8412"/>
                  <a:pt x="8796" y="8354"/>
                </a:cubicBezTo>
                <a:lnTo>
                  <a:pt x="8796" y="8134"/>
                </a:lnTo>
                <a:cubicBezTo>
                  <a:pt x="8796" y="8077"/>
                  <a:pt x="8773" y="8029"/>
                  <a:pt x="8744" y="8029"/>
                </a:cubicBezTo>
                <a:close/>
                <a:moveTo>
                  <a:pt x="9593" y="8029"/>
                </a:moveTo>
                <a:cubicBezTo>
                  <a:pt x="9564" y="8029"/>
                  <a:pt x="9540" y="8077"/>
                  <a:pt x="9540" y="8134"/>
                </a:cubicBezTo>
                <a:lnTo>
                  <a:pt x="9540" y="8354"/>
                </a:lnTo>
                <a:cubicBezTo>
                  <a:pt x="9540" y="8412"/>
                  <a:pt x="9564" y="8459"/>
                  <a:pt x="9593" y="8459"/>
                </a:cubicBezTo>
                <a:cubicBezTo>
                  <a:pt x="9622" y="8459"/>
                  <a:pt x="9646" y="8412"/>
                  <a:pt x="9646" y="8354"/>
                </a:cubicBezTo>
                <a:lnTo>
                  <a:pt x="9646" y="8134"/>
                </a:lnTo>
                <a:cubicBezTo>
                  <a:pt x="9646" y="8077"/>
                  <a:pt x="9622" y="8029"/>
                  <a:pt x="9593" y="8029"/>
                </a:cubicBezTo>
                <a:close/>
                <a:moveTo>
                  <a:pt x="9908" y="8029"/>
                </a:moveTo>
                <a:cubicBezTo>
                  <a:pt x="9879" y="8029"/>
                  <a:pt x="9855" y="8077"/>
                  <a:pt x="9855" y="8134"/>
                </a:cubicBezTo>
                <a:lnTo>
                  <a:pt x="9855" y="8354"/>
                </a:lnTo>
                <a:cubicBezTo>
                  <a:pt x="9855" y="8412"/>
                  <a:pt x="9879" y="8459"/>
                  <a:pt x="9908" y="8459"/>
                </a:cubicBezTo>
                <a:cubicBezTo>
                  <a:pt x="9937" y="8459"/>
                  <a:pt x="9961" y="8412"/>
                  <a:pt x="9961" y="8354"/>
                </a:cubicBezTo>
                <a:lnTo>
                  <a:pt x="9961" y="8134"/>
                </a:lnTo>
                <a:cubicBezTo>
                  <a:pt x="9961" y="8077"/>
                  <a:pt x="9937" y="8029"/>
                  <a:pt x="9908" y="8029"/>
                </a:cubicBezTo>
                <a:close/>
                <a:moveTo>
                  <a:pt x="10758" y="8029"/>
                </a:moveTo>
                <a:cubicBezTo>
                  <a:pt x="10728" y="8029"/>
                  <a:pt x="10705" y="8077"/>
                  <a:pt x="10705" y="8134"/>
                </a:cubicBezTo>
                <a:lnTo>
                  <a:pt x="10705" y="8354"/>
                </a:lnTo>
                <a:cubicBezTo>
                  <a:pt x="10705" y="8412"/>
                  <a:pt x="10728" y="8459"/>
                  <a:pt x="10758" y="8459"/>
                </a:cubicBezTo>
                <a:cubicBezTo>
                  <a:pt x="10787" y="8459"/>
                  <a:pt x="10810" y="8412"/>
                  <a:pt x="10810" y="8354"/>
                </a:cubicBezTo>
                <a:lnTo>
                  <a:pt x="10810" y="8134"/>
                </a:lnTo>
                <a:cubicBezTo>
                  <a:pt x="10810" y="8077"/>
                  <a:pt x="10787" y="8029"/>
                  <a:pt x="10758" y="8029"/>
                </a:cubicBezTo>
                <a:close/>
                <a:moveTo>
                  <a:pt x="11072" y="8029"/>
                </a:moveTo>
                <a:cubicBezTo>
                  <a:pt x="11043" y="8029"/>
                  <a:pt x="11019" y="8077"/>
                  <a:pt x="11019" y="8134"/>
                </a:cubicBezTo>
                <a:lnTo>
                  <a:pt x="11019" y="8354"/>
                </a:lnTo>
                <a:cubicBezTo>
                  <a:pt x="11019" y="8412"/>
                  <a:pt x="11043" y="8459"/>
                  <a:pt x="11072" y="8459"/>
                </a:cubicBezTo>
                <a:cubicBezTo>
                  <a:pt x="11101" y="8459"/>
                  <a:pt x="11125" y="8412"/>
                  <a:pt x="11125" y="8354"/>
                </a:cubicBezTo>
                <a:lnTo>
                  <a:pt x="11125" y="8134"/>
                </a:lnTo>
                <a:cubicBezTo>
                  <a:pt x="11125" y="8077"/>
                  <a:pt x="11101" y="8029"/>
                  <a:pt x="11072" y="8029"/>
                </a:cubicBezTo>
                <a:close/>
                <a:moveTo>
                  <a:pt x="11922" y="8029"/>
                </a:moveTo>
                <a:cubicBezTo>
                  <a:pt x="11893" y="8029"/>
                  <a:pt x="11869" y="8077"/>
                  <a:pt x="11869" y="8134"/>
                </a:cubicBezTo>
                <a:lnTo>
                  <a:pt x="11869" y="8354"/>
                </a:lnTo>
                <a:cubicBezTo>
                  <a:pt x="11869" y="8412"/>
                  <a:pt x="11893" y="8459"/>
                  <a:pt x="11922" y="8459"/>
                </a:cubicBezTo>
                <a:cubicBezTo>
                  <a:pt x="11951" y="8459"/>
                  <a:pt x="11974" y="8412"/>
                  <a:pt x="11974" y="8354"/>
                </a:cubicBezTo>
                <a:lnTo>
                  <a:pt x="11974" y="8134"/>
                </a:lnTo>
                <a:cubicBezTo>
                  <a:pt x="11974" y="8077"/>
                  <a:pt x="11951" y="8029"/>
                  <a:pt x="11922" y="8029"/>
                </a:cubicBezTo>
                <a:close/>
                <a:moveTo>
                  <a:pt x="12236" y="8029"/>
                </a:moveTo>
                <a:cubicBezTo>
                  <a:pt x="12207" y="8029"/>
                  <a:pt x="12183" y="8077"/>
                  <a:pt x="12183" y="8134"/>
                </a:cubicBezTo>
                <a:lnTo>
                  <a:pt x="12183" y="8354"/>
                </a:lnTo>
                <a:cubicBezTo>
                  <a:pt x="12183" y="8412"/>
                  <a:pt x="12207" y="8459"/>
                  <a:pt x="12236" y="8459"/>
                </a:cubicBezTo>
                <a:cubicBezTo>
                  <a:pt x="12265" y="8459"/>
                  <a:pt x="12288" y="8412"/>
                  <a:pt x="12288" y="8354"/>
                </a:cubicBezTo>
                <a:lnTo>
                  <a:pt x="12288" y="8134"/>
                </a:lnTo>
                <a:cubicBezTo>
                  <a:pt x="12288" y="8077"/>
                  <a:pt x="12265" y="8029"/>
                  <a:pt x="12236" y="8029"/>
                </a:cubicBezTo>
                <a:close/>
                <a:moveTo>
                  <a:pt x="13085" y="8029"/>
                </a:moveTo>
                <a:cubicBezTo>
                  <a:pt x="13056" y="8029"/>
                  <a:pt x="13032" y="8077"/>
                  <a:pt x="13032" y="8134"/>
                </a:cubicBezTo>
                <a:lnTo>
                  <a:pt x="13032" y="8354"/>
                </a:lnTo>
                <a:cubicBezTo>
                  <a:pt x="13032" y="8412"/>
                  <a:pt x="13056" y="8459"/>
                  <a:pt x="13085" y="8459"/>
                </a:cubicBezTo>
                <a:cubicBezTo>
                  <a:pt x="13114" y="8459"/>
                  <a:pt x="13138" y="8412"/>
                  <a:pt x="13138" y="8354"/>
                </a:cubicBezTo>
                <a:lnTo>
                  <a:pt x="13138" y="8134"/>
                </a:lnTo>
                <a:cubicBezTo>
                  <a:pt x="13138" y="8077"/>
                  <a:pt x="13114" y="8029"/>
                  <a:pt x="13085" y="8029"/>
                </a:cubicBezTo>
                <a:close/>
                <a:moveTo>
                  <a:pt x="13399" y="8029"/>
                </a:moveTo>
                <a:cubicBezTo>
                  <a:pt x="13370" y="8029"/>
                  <a:pt x="13348" y="8077"/>
                  <a:pt x="13348" y="8134"/>
                </a:cubicBezTo>
                <a:lnTo>
                  <a:pt x="13348" y="8354"/>
                </a:lnTo>
                <a:cubicBezTo>
                  <a:pt x="13348" y="8412"/>
                  <a:pt x="13370" y="8459"/>
                  <a:pt x="13399" y="8459"/>
                </a:cubicBezTo>
                <a:cubicBezTo>
                  <a:pt x="13428" y="8459"/>
                  <a:pt x="13452" y="8412"/>
                  <a:pt x="13452" y="8354"/>
                </a:cubicBezTo>
                <a:lnTo>
                  <a:pt x="13452" y="8134"/>
                </a:lnTo>
                <a:cubicBezTo>
                  <a:pt x="13452" y="8077"/>
                  <a:pt x="13428" y="8029"/>
                  <a:pt x="13399" y="8029"/>
                </a:cubicBezTo>
                <a:close/>
                <a:moveTo>
                  <a:pt x="14249" y="8029"/>
                </a:moveTo>
                <a:cubicBezTo>
                  <a:pt x="14220" y="8029"/>
                  <a:pt x="14196" y="8077"/>
                  <a:pt x="14196" y="8134"/>
                </a:cubicBezTo>
                <a:lnTo>
                  <a:pt x="14196" y="8354"/>
                </a:lnTo>
                <a:cubicBezTo>
                  <a:pt x="14196" y="8412"/>
                  <a:pt x="14220" y="8459"/>
                  <a:pt x="14249" y="8459"/>
                </a:cubicBezTo>
                <a:cubicBezTo>
                  <a:pt x="14278" y="8459"/>
                  <a:pt x="14302" y="8412"/>
                  <a:pt x="14302" y="8354"/>
                </a:cubicBezTo>
                <a:lnTo>
                  <a:pt x="14302" y="8134"/>
                </a:lnTo>
                <a:cubicBezTo>
                  <a:pt x="14302" y="8077"/>
                  <a:pt x="14278" y="8029"/>
                  <a:pt x="14249" y="8029"/>
                </a:cubicBezTo>
                <a:close/>
                <a:moveTo>
                  <a:pt x="14564" y="8029"/>
                </a:moveTo>
                <a:cubicBezTo>
                  <a:pt x="14535" y="8029"/>
                  <a:pt x="14511" y="8077"/>
                  <a:pt x="14511" y="8134"/>
                </a:cubicBezTo>
                <a:lnTo>
                  <a:pt x="14511" y="8354"/>
                </a:lnTo>
                <a:cubicBezTo>
                  <a:pt x="14511" y="8412"/>
                  <a:pt x="14535" y="8459"/>
                  <a:pt x="14564" y="8459"/>
                </a:cubicBezTo>
                <a:cubicBezTo>
                  <a:pt x="14593" y="8459"/>
                  <a:pt x="14617" y="8412"/>
                  <a:pt x="14617" y="8354"/>
                </a:cubicBezTo>
                <a:lnTo>
                  <a:pt x="14617" y="8134"/>
                </a:lnTo>
                <a:cubicBezTo>
                  <a:pt x="14617" y="8077"/>
                  <a:pt x="14593" y="8029"/>
                  <a:pt x="14564" y="8029"/>
                </a:cubicBezTo>
                <a:close/>
                <a:moveTo>
                  <a:pt x="15413" y="8029"/>
                </a:moveTo>
                <a:cubicBezTo>
                  <a:pt x="15384" y="8029"/>
                  <a:pt x="15360" y="8077"/>
                  <a:pt x="15360" y="8134"/>
                </a:cubicBezTo>
                <a:lnTo>
                  <a:pt x="15360" y="8354"/>
                </a:lnTo>
                <a:cubicBezTo>
                  <a:pt x="15360" y="8412"/>
                  <a:pt x="15384" y="8459"/>
                  <a:pt x="15413" y="8459"/>
                </a:cubicBezTo>
                <a:cubicBezTo>
                  <a:pt x="15442" y="8459"/>
                  <a:pt x="15465" y="8412"/>
                  <a:pt x="15465" y="8354"/>
                </a:cubicBezTo>
                <a:lnTo>
                  <a:pt x="15465" y="8134"/>
                </a:lnTo>
                <a:cubicBezTo>
                  <a:pt x="15465" y="8077"/>
                  <a:pt x="15442" y="8029"/>
                  <a:pt x="15413" y="8029"/>
                </a:cubicBezTo>
                <a:close/>
                <a:moveTo>
                  <a:pt x="15728" y="8029"/>
                </a:moveTo>
                <a:cubicBezTo>
                  <a:pt x="15699" y="8029"/>
                  <a:pt x="15675" y="8077"/>
                  <a:pt x="15675" y="8134"/>
                </a:cubicBezTo>
                <a:lnTo>
                  <a:pt x="15675" y="8354"/>
                </a:lnTo>
                <a:cubicBezTo>
                  <a:pt x="15675" y="8412"/>
                  <a:pt x="15699" y="8459"/>
                  <a:pt x="15728" y="8459"/>
                </a:cubicBezTo>
                <a:cubicBezTo>
                  <a:pt x="15757" y="8459"/>
                  <a:pt x="15781" y="8412"/>
                  <a:pt x="15781" y="8354"/>
                </a:cubicBezTo>
                <a:lnTo>
                  <a:pt x="15781" y="8134"/>
                </a:lnTo>
                <a:cubicBezTo>
                  <a:pt x="15781" y="8077"/>
                  <a:pt x="15757" y="8029"/>
                  <a:pt x="15728" y="8029"/>
                </a:cubicBezTo>
                <a:close/>
                <a:moveTo>
                  <a:pt x="16578" y="8029"/>
                </a:moveTo>
                <a:cubicBezTo>
                  <a:pt x="16549" y="8029"/>
                  <a:pt x="16525" y="8077"/>
                  <a:pt x="16525" y="8134"/>
                </a:cubicBezTo>
                <a:lnTo>
                  <a:pt x="16525" y="8354"/>
                </a:lnTo>
                <a:cubicBezTo>
                  <a:pt x="16525" y="8412"/>
                  <a:pt x="16549" y="8459"/>
                  <a:pt x="16578" y="8459"/>
                </a:cubicBezTo>
                <a:cubicBezTo>
                  <a:pt x="16607" y="8459"/>
                  <a:pt x="16630" y="8412"/>
                  <a:pt x="16630" y="8354"/>
                </a:cubicBezTo>
                <a:lnTo>
                  <a:pt x="16630" y="8134"/>
                </a:lnTo>
                <a:cubicBezTo>
                  <a:pt x="16630" y="8077"/>
                  <a:pt x="16607" y="8029"/>
                  <a:pt x="16578" y="8029"/>
                </a:cubicBezTo>
                <a:close/>
                <a:moveTo>
                  <a:pt x="16892" y="8029"/>
                </a:moveTo>
                <a:cubicBezTo>
                  <a:pt x="16863" y="8029"/>
                  <a:pt x="16839" y="8077"/>
                  <a:pt x="16839" y="8134"/>
                </a:cubicBezTo>
                <a:lnTo>
                  <a:pt x="16839" y="8354"/>
                </a:lnTo>
                <a:cubicBezTo>
                  <a:pt x="16839" y="8412"/>
                  <a:pt x="16863" y="8459"/>
                  <a:pt x="16892" y="8459"/>
                </a:cubicBezTo>
                <a:cubicBezTo>
                  <a:pt x="16921" y="8459"/>
                  <a:pt x="16944" y="8412"/>
                  <a:pt x="16944" y="8354"/>
                </a:cubicBezTo>
                <a:lnTo>
                  <a:pt x="16944" y="8134"/>
                </a:lnTo>
                <a:cubicBezTo>
                  <a:pt x="16944" y="8077"/>
                  <a:pt x="16921" y="8029"/>
                  <a:pt x="16892" y="8029"/>
                </a:cubicBezTo>
                <a:close/>
                <a:moveTo>
                  <a:pt x="17741" y="8029"/>
                </a:moveTo>
                <a:cubicBezTo>
                  <a:pt x="17712" y="8029"/>
                  <a:pt x="17689" y="8077"/>
                  <a:pt x="17689" y="8134"/>
                </a:cubicBezTo>
                <a:lnTo>
                  <a:pt x="17689" y="8354"/>
                </a:lnTo>
                <a:cubicBezTo>
                  <a:pt x="17689" y="8412"/>
                  <a:pt x="17712" y="8459"/>
                  <a:pt x="17741" y="8459"/>
                </a:cubicBezTo>
                <a:cubicBezTo>
                  <a:pt x="17770" y="8459"/>
                  <a:pt x="17794" y="8412"/>
                  <a:pt x="17794" y="8354"/>
                </a:cubicBezTo>
                <a:lnTo>
                  <a:pt x="17794" y="8134"/>
                </a:lnTo>
                <a:cubicBezTo>
                  <a:pt x="17794" y="8077"/>
                  <a:pt x="17770" y="8029"/>
                  <a:pt x="17741" y="8029"/>
                </a:cubicBezTo>
                <a:close/>
                <a:moveTo>
                  <a:pt x="18055" y="8029"/>
                </a:moveTo>
                <a:cubicBezTo>
                  <a:pt x="18026" y="8029"/>
                  <a:pt x="18002" y="8077"/>
                  <a:pt x="18002" y="8134"/>
                </a:cubicBezTo>
                <a:lnTo>
                  <a:pt x="18002" y="8354"/>
                </a:lnTo>
                <a:cubicBezTo>
                  <a:pt x="18002" y="8412"/>
                  <a:pt x="18026" y="8459"/>
                  <a:pt x="18055" y="8459"/>
                </a:cubicBezTo>
                <a:cubicBezTo>
                  <a:pt x="18085" y="8459"/>
                  <a:pt x="18108" y="8412"/>
                  <a:pt x="18108" y="8354"/>
                </a:cubicBezTo>
                <a:lnTo>
                  <a:pt x="18108" y="8134"/>
                </a:lnTo>
                <a:cubicBezTo>
                  <a:pt x="18108" y="8077"/>
                  <a:pt x="18085" y="8029"/>
                  <a:pt x="18055" y="8029"/>
                </a:cubicBezTo>
                <a:close/>
                <a:moveTo>
                  <a:pt x="18905" y="8029"/>
                </a:moveTo>
                <a:cubicBezTo>
                  <a:pt x="18876" y="8029"/>
                  <a:pt x="18852" y="8077"/>
                  <a:pt x="18852" y="8134"/>
                </a:cubicBezTo>
                <a:lnTo>
                  <a:pt x="18852" y="8354"/>
                </a:lnTo>
                <a:cubicBezTo>
                  <a:pt x="18852" y="8412"/>
                  <a:pt x="18876" y="8459"/>
                  <a:pt x="18905" y="8459"/>
                </a:cubicBezTo>
                <a:cubicBezTo>
                  <a:pt x="18934" y="8459"/>
                  <a:pt x="18958" y="8412"/>
                  <a:pt x="18958" y="8354"/>
                </a:cubicBezTo>
                <a:lnTo>
                  <a:pt x="18958" y="8134"/>
                </a:lnTo>
                <a:cubicBezTo>
                  <a:pt x="18958" y="8077"/>
                  <a:pt x="18934" y="8029"/>
                  <a:pt x="18905" y="8029"/>
                </a:cubicBezTo>
                <a:close/>
                <a:moveTo>
                  <a:pt x="19220" y="8029"/>
                </a:moveTo>
                <a:cubicBezTo>
                  <a:pt x="19191" y="8029"/>
                  <a:pt x="19167" y="8077"/>
                  <a:pt x="19167" y="8134"/>
                </a:cubicBezTo>
                <a:lnTo>
                  <a:pt x="19167" y="8354"/>
                </a:lnTo>
                <a:cubicBezTo>
                  <a:pt x="19167" y="8412"/>
                  <a:pt x="19191" y="8459"/>
                  <a:pt x="19220" y="8459"/>
                </a:cubicBezTo>
                <a:cubicBezTo>
                  <a:pt x="19249" y="8459"/>
                  <a:pt x="19273" y="8412"/>
                  <a:pt x="19273" y="8354"/>
                </a:cubicBezTo>
                <a:lnTo>
                  <a:pt x="19273" y="8134"/>
                </a:lnTo>
                <a:cubicBezTo>
                  <a:pt x="19273" y="8077"/>
                  <a:pt x="19249" y="8029"/>
                  <a:pt x="19220" y="8029"/>
                </a:cubicBezTo>
                <a:close/>
                <a:moveTo>
                  <a:pt x="20069" y="8029"/>
                </a:moveTo>
                <a:cubicBezTo>
                  <a:pt x="20040" y="8029"/>
                  <a:pt x="20016" y="8077"/>
                  <a:pt x="20016" y="8134"/>
                </a:cubicBezTo>
                <a:lnTo>
                  <a:pt x="20016" y="8354"/>
                </a:lnTo>
                <a:cubicBezTo>
                  <a:pt x="20016" y="8412"/>
                  <a:pt x="20040" y="8459"/>
                  <a:pt x="20069" y="8459"/>
                </a:cubicBezTo>
                <a:cubicBezTo>
                  <a:pt x="20099" y="8459"/>
                  <a:pt x="20122" y="8412"/>
                  <a:pt x="20122" y="8354"/>
                </a:cubicBezTo>
                <a:lnTo>
                  <a:pt x="20122" y="8134"/>
                </a:lnTo>
                <a:cubicBezTo>
                  <a:pt x="20122" y="8077"/>
                  <a:pt x="20099" y="8029"/>
                  <a:pt x="20069" y="8029"/>
                </a:cubicBezTo>
                <a:close/>
                <a:moveTo>
                  <a:pt x="20384" y="8029"/>
                </a:moveTo>
                <a:cubicBezTo>
                  <a:pt x="20355" y="8029"/>
                  <a:pt x="20331" y="8077"/>
                  <a:pt x="20331" y="8134"/>
                </a:cubicBezTo>
                <a:lnTo>
                  <a:pt x="20331" y="8354"/>
                </a:lnTo>
                <a:cubicBezTo>
                  <a:pt x="20331" y="8412"/>
                  <a:pt x="20355" y="8459"/>
                  <a:pt x="20384" y="8459"/>
                </a:cubicBezTo>
                <a:cubicBezTo>
                  <a:pt x="20413" y="8459"/>
                  <a:pt x="20436" y="8412"/>
                  <a:pt x="20436" y="8354"/>
                </a:cubicBezTo>
                <a:lnTo>
                  <a:pt x="20436" y="8134"/>
                </a:lnTo>
                <a:cubicBezTo>
                  <a:pt x="20436" y="8077"/>
                  <a:pt x="20413" y="8029"/>
                  <a:pt x="20384" y="8029"/>
                </a:cubicBezTo>
                <a:close/>
                <a:moveTo>
                  <a:pt x="21234" y="8029"/>
                </a:moveTo>
                <a:cubicBezTo>
                  <a:pt x="21204" y="8029"/>
                  <a:pt x="21181" y="8077"/>
                  <a:pt x="21181" y="8134"/>
                </a:cubicBezTo>
                <a:lnTo>
                  <a:pt x="21181" y="8354"/>
                </a:lnTo>
                <a:cubicBezTo>
                  <a:pt x="21181" y="8412"/>
                  <a:pt x="21204" y="8459"/>
                  <a:pt x="21234" y="8459"/>
                </a:cubicBezTo>
                <a:cubicBezTo>
                  <a:pt x="21263" y="8459"/>
                  <a:pt x="21285" y="8412"/>
                  <a:pt x="21285" y="8354"/>
                </a:cubicBezTo>
                <a:lnTo>
                  <a:pt x="21285" y="8134"/>
                </a:lnTo>
                <a:cubicBezTo>
                  <a:pt x="21285" y="8077"/>
                  <a:pt x="21263" y="8029"/>
                  <a:pt x="21234" y="8029"/>
                </a:cubicBezTo>
                <a:close/>
                <a:moveTo>
                  <a:pt x="21547" y="8029"/>
                </a:moveTo>
                <a:cubicBezTo>
                  <a:pt x="21518" y="8029"/>
                  <a:pt x="21495" y="8077"/>
                  <a:pt x="21495" y="8134"/>
                </a:cubicBezTo>
                <a:lnTo>
                  <a:pt x="21495" y="8354"/>
                </a:lnTo>
                <a:cubicBezTo>
                  <a:pt x="21495" y="8412"/>
                  <a:pt x="21518" y="8459"/>
                  <a:pt x="21547" y="8459"/>
                </a:cubicBezTo>
                <a:cubicBezTo>
                  <a:pt x="21576" y="8459"/>
                  <a:pt x="21600" y="8412"/>
                  <a:pt x="21600" y="8354"/>
                </a:cubicBezTo>
                <a:lnTo>
                  <a:pt x="21600" y="8134"/>
                </a:lnTo>
                <a:cubicBezTo>
                  <a:pt x="21600" y="8077"/>
                  <a:pt x="21576" y="8029"/>
                  <a:pt x="21547" y="8029"/>
                </a:cubicBezTo>
                <a:close/>
                <a:moveTo>
                  <a:pt x="53" y="8759"/>
                </a:moveTo>
                <a:cubicBezTo>
                  <a:pt x="24" y="8759"/>
                  <a:pt x="0" y="8807"/>
                  <a:pt x="0" y="8864"/>
                </a:cubicBezTo>
                <a:lnTo>
                  <a:pt x="0" y="9084"/>
                </a:lnTo>
                <a:cubicBezTo>
                  <a:pt x="0" y="9142"/>
                  <a:pt x="24" y="9189"/>
                  <a:pt x="53" y="9189"/>
                </a:cubicBezTo>
                <a:cubicBezTo>
                  <a:pt x="82" y="9189"/>
                  <a:pt x="106" y="9142"/>
                  <a:pt x="106" y="9084"/>
                </a:cubicBezTo>
                <a:lnTo>
                  <a:pt x="106" y="8864"/>
                </a:lnTo>
                <a:cubicBezTo>
                  <a:pt x="106" y="8807"/>
                  <a:pt x="82" y="8759"/>
                  <a:pt x="53" y="8759"/>
                </a:cubicBezTo>
                <a:close/>
                <a:moveTo>
                  <a:pt x="367" y="8759"/>
                </a:moveTo>
                <a:cubicBezTo>
                  <a:pt x="338" y="8759"/>
                  <a:pt x="315" y="8807"/>
                  <a:pt x="315" y="8864"/>
                </a:cubicBezTo>
                <a:lnTo>
                  <a:pt x="315" y="9084"/>
                </a:lnTo>
                <a:cubicBezTo>
                  <a:pt x="315" y="9142"/>
                  <a:pt x="338" y="9189"/>
                  <a:pt x="367" y="9189"/>
                </a:cubicBezTo>
                <a:cubicBezTo>
                  <a:pt x="397" y="9189"/>
                  <a:pt x="420" y="9142"/>
                  <a:pt x="420" y="9084"/>
                </a:cubicBezTo>
                <a:lnTo>
                  <a:pt x="420" y="8864"/>
                </a:lnTo>
                <a:cubicBezTo>
                  <a:pt x="420" y="8807"/>
                  <a:pt x="397" y="8759"/>
                  <a:pt x="367" y="8759"/>
                </a:cubicBezTo>
                <a:close/>
                <a:moveTo>
                  <a:pt x="1217" y="8759"/>
                </a:moveTo>
                <a:cubicBezTo>
                  <a:pt x="1188" y="8759"/>
                  <a:pt x="1164" y="8807"/>
                  <a:pt x="1164" y="8864"/>
                </a:cubicBezTo>
                <a:lnTo>
                  <a:pt x="1164" y="9084"/>
                </a:lnTo>
                <a:cubicBezTo>
                  <a:pt x="1164" y="9142"/>
                  <a:pt x="1188" y="9189"/>
                  <a:pt x="1217" y="9189"/>
                </a:cubicBezTo>
                <a:cubicBezTo>
                  <a:pt x="1246" y="9189"/>
                  <a:pt x="1270" y="9142"/>
                  <a:pt x="1270" y="9084"/>
                </a:cubicBezTo>
                <a:lnTo>
                  <a:pt x="1270" y="8864"/>
                </a:lnTo>
                <a:cubicBezTo>
                  <a:pt x="1270" y="8807"/>
                  <a:pt x="1246" y="8759"/>
                  <a:pt x="1217" y="8759"/>
                </a:cubicBezTo>
                <a:close/>
                <a:moveTo>
                  <a:pt x="1532" y="8759"/>
                </a:moveTo>
                <a:cubicBezTo>
                  <a:pt x="1503" y="8759"/>
                  <a:pt x="1479" y="8807"/>
                  <a:pt x="1479" y="8864"/>
                </a:cubicBezTo>
                <a:lnTo>
                  <a:pt x="1479" y="9084"/>
                </a:lnTo>
                <a:cubicBezTo>
                  <a:pt x="1479" y="9142"/>
                  <a:pt x="1503" y="9189"/>
                  <a:pt x="1532" y="9189"/>
                </a:cubicBezTo>
                <a:cubicBezTo>
                  <a:pt x="1561" y="9189"/>
                  <a:pt x="1584" y="9142"/>
                  <a:pt x="1584" y="9084"/>
                </a:cubicBezTo>
                <a:lnTo>
                  <a:pt x="1584" y="8864"/>
                </a:lnTo>
                <a:cubicBezTo>
                  <a:pt x="1584" y="8807"/>
                  <a:pt x="1561" y="8759"/>
                  <a:pt x="1532" y="8759"/>
                </a:cubicBezTo>
                <a:close/>
                <a:moveTo>
                  <a:pt x="2380" y="8759"/>
                </a:moveTo>
                <a:cubicBezTo>
                  <a:pt x="2351" y="8759"/>
                  <a:pt x="2329" y="8807"/>
                  <a:pt x="2329" y="8864"/>
                </a:cubicBezTo>
                <a:lnTo>
                  <a:pt x="2329" y="9084"/>
                </a:lnTo>
                <a:cubicBezTo>
                  <a:pt x="2329" y="9142"/>
                  <a:pt x="2351" y="9189"/>
                  <a:pt x="2380" y="9189"/>
                </a:cubicBezTo>
                <a:cubicBezTo>
                  <a:pt x="2409" y="9189"/>
                  <a:pt x="2433" y="9142"/>
                  <a:pt x="2433" y="9084"/>
                </a:cubicBezTo>
                <a:lnTo>
                  <a:pt x="2433" y="8864"/>
                </a:lnTo>
                <a:cubicBezTo>
                  <a:pt x="2433" y="8807"/>
                  <a:pt x="2409" y="8759"/>
                  <a:pt x="2380" y="8759"/>
                </a:cubicBezTo>
                <a:close/>
                <a:moveTo>
                  <a:pt x="2695" y="8759"/>
                </a:moveTo>
                <a:cubicBezTo>
                  <a:pt x="2666" y="8759"/>
                  <a:pt x="2643" y="8807"/>
                  <a:pt x="2643" y="8864"/>
                </a:cubicBezTo>
                <a:lnTo>
                  <a:pt x="2643" y="9084"/>
                </a:lnTo>
                <a:cubicBezTo>
                  <a:pt x="2643" y="9142"/>
                  <a:pt x="2666" y="9189"/>
                  <a:pt x="2695" y="9189"/>
                </a:cubicBezTo>
                <a:cubicBezTo>
                  <a:pt x="2724" y="9189"/>
                  <a:pt x="2748" y="9142"/>
                  <a:pt x="2748" y="9084"/>
                </a:cubicBezTo>
                <a:lnTo>
                  <a:pt x="2748" y="8864"/>
                </a:lnTo>
                <a:cubicBezTo>
                  <a:pt x="2748" y="8807"/>
                  <a:pt x="2724" y="8759"/>
                  <a:pt x="2695" y="8759"/>
                </a:cubicBezTo>
                <a:close/>
                <a:moveTo>
                  <a:pt x="3545" y="8759"/>
                </a:moveTo>
                <a:cubicBezTo>
                  <a:pt x="3516" y="8759"/>
                  <a:pt x="3492" y="8807"/>
                  <a:pt x="3492" y="8864"/>
                </a:cubicBezTo>
                <a:lnTo>
                  <a:pt x="3492" y="9084"/>
                </a:lnTo>
                <a:cubicBezTo>
                  <a:pt x="3492" y="9142"/>
                  <a:pt x="3516" y="9189"/>
                  <a:pt x="3545" y="9189"/>
                </a:cubicBezTo>
                <a:cubicBezTo>
                  <a:pt x="3574" y="9189"/>
                  <a:pt x="3598" y="9142"/>
                  <a:pt x="3598" y="9084"/>
                </a:cubicBezTo>
                <a:lnTo>
                  <a:pt x="3598" y="8864"/>
                </a:lnTo>
                <a:cubicBezTo>
                  <a:pt x="3598" y="8807"/>
                  <a:pt x="3574" y="8759"/>
                  <a:pt x="3545" y="8759"/>
                </a:cubicBezTo>
                <a:close/>
                <a:moveTo>
                  <a:pt x="3859" y="8759"/>
                </a:moveTo>
                <a:cubicBezTo>
                  <a:pt x="3830" y="8759"/>
                  <a:pt x="3806" y="8807"/>
                  <a:pt x="3806" y="8864"/>
                </a:cubicBezTo>
                <a:lnTo>
                  <a:pt x="3806" y="9084"/>
                </a:lnTo>
                <a:cubicBezTo>
                  <a:pt x="3806" y="9142"/>
                  <a:pt x="3830" y="9189"/>
                  <a:pt x="3859" y="9189"/>
                </a:cubicBezTo>
                <a:cubicBezTo>
                  <a:pt x="3888" y="9189"/>
                  <a:pt x="3912" y="9142"/>
                  <a:pt x="3912" y="9084"/>
                </a:cubicBezTo>
                <a:lnTo>
                  <a:pt x="3912" y="8864"/>
                </a:lnTo>
                <a:cubicBezTo>
                  <a:pt x="3912" y="8807"/>
                  <a:pt x="3888" y="8759"/>
                  <a:pt x="3859" y="8759"/>
                </a:cubicBezTo>
                <a:close/>
                <a:moveTo>
                  <a:pt x="4709" y="8759"/>
                </a:moveTo>
                <a:cubicBezTo>
                  <a:pt x="4680" y="8759"/>
                  <a:pt x="4656" y="8807"/>
                  <a:pt x="4656" y="8864"/>
                </a:cubicBezTo>
                <a:lnTo>
                  <a:pt x="4656" y="9084"/>
                </a:lnTo>
                <a:cubicBezTo>
                  <a:pt x="4656" y="9142"/>
                  <a:pt x="4680" y="9189"/>
                  <a:pt x="4709" y="9189"/>
                </a:cubicBezTo>
                <a:cubicBezTo>
                  <a:pt x="4738" y="9189"/>
                  <a:pt x="4762" y="9142"/>
                  <a:pt x="4762" y="9084"/>
                </a:cubicBezTo>
                <a:lnTo>
                  <a:pt x="4762" y="8864"/>
                </a:lnTo>
                <a:cubicBezTo>
                  <a:pt x="4762" y="8807"/>
                  <a:pt x="4738" y="8759"/>
                  <a:pt x="4709" y="8759"/>
                </a:cubicBezTo>
                <a:close/>
                <a:moveTo>
                  <a:pt x="5023" y="8759"/>
                </a:moveTo>
                <a:cubicBezTo>
                  <a:pt x="4994" y="8759"/>
                  <a:pt x="4970" y="8807"/>
                  <a:pt x="4970" y="8864"/>
                </a:cubicBezTo>
                <a:lnTo>
                  <a:pt x="4970" y="9084"/>
                </a:lnTo>
                <a:cubicBezTo>
                  <a:pt x="4970" y="9142"/>
                  <a:pt x="4994" y="9189"/>
                  <a:pt x="5023" y="9189"/>
                </a:cubicBezTo>
                <a:cubicBezTo>
                  <a:pt x="5053" y="9189"/>
                  <a:pt x="5076" y="9142"/>
                  <a:pt x="5076" y="9084"/>
                </a:cubicBezTo>
                <a:lnTo>
                  <a:pt x="5076" y="8864"/>
                </a:lnTo>
                <a:cubicBezTo>
                  <a:pt x="5076" y="8807"/>
                  <a:pt x="5053" y="8759"/>
                  <a:pt x="5023" y="8759"/>
                </a:cubicBezTo>
                <a:close/>
                <a:moveTo>
                  <a:pt x="5873" y="8759"/>
                </a:moveTo>
                <a:cubicBezTo>
                  <a:pt x="5844" y="8759"/>
                  <a:pt x="5820" y="8807"/>
                  <a:pt x="5820" y="8864"/>
                </a:cubicBezTo>
                <a:lnTo>
                  <a:pt x="5820" y="9084"/>
                </a:lnTo>
                <a:cubicBezTo>
                  <a:pt x="5820" y="9142"/>
                  <a:pt x="5844" y="9189"/>
                  <a:pt x="5873" y="9189"/>
                </a:cubicBezTo>
                <a:cubicBezTo>
                  <a:pt x="5902" y="9189"/>
                  <a:pt x="5926" y="9142"/>
                  <a:pt x="5926" y="9084"/>
                </a:cubicBezTo>
                <a:lnTo>
                  <a:pt x="5926" y="8864"/>
                </a:lnTo>
                <a:cubicBezTo>
                  <a:pt x="5926" y="8807"/>
                  <a:pt x="5902" y="8759"/>
                  <a:pt x="5873" y="8759"/>
                </a:cubicBezTo>
                <a:close/>
                <a:moveTo>
                  <a:pt x="6188" y="8759"/>
                </a:moveTo>
                <a:cubicBezTo>
                  <a:pt x="6159" y="8759"/>
                  <a:pt x="6135" y="8807"/>
                  <a:pt x="6135" y="8864"/>
                </a:cubicBezTo>
                <a:lnTo>
                  <a:pt x="6135" y="9084"/>
                </a:lnTo>
                <a:cubicBezTo>
                  <a:pt x="6135" y="9142"/>
                  <a:pt x="6159" y="9189"/>
                  <a:pt x="6188" y="9189"/>
                </a:cubicBezTo>
                <a:cubicBezTo>
                  <a:pt x="6217" y="9189"/>
                  <a:pt x="6240" y="9142"/>
                  <a:pt x="6240" y="9084"/>
                </a:cubicBezTo>
                <a:lnTo>
                  <a:pt x="6240" y="8864"/>
                </a:lnTo>
                <a:cubicBezTo>
                  <a:pt x="6240" y="8807"/>
                  <a:pt x="6217" y="8759"/>
                  <a:pt x="6188" y="8759"/>
                </a:cubicBezTo>
                <a:close/>
                <a:moveTo>
                  <a:pt x="7036" y="8759"/>
                </a:moveTo>
                <a:cubicBezTo>
                  <a:pt x="7007" y="8759"/>
                  <a:pt x="6984" y="8807"/>
                  <a:pt x="6984" y="8864"/>
                </a:cubicBezTo>
                <a:lnTo>
                  <a:pt x="6984" y="9084"/>
                </a:lnTo>
                <a:cubicBezTo>
                  <a:pt x="6984" y="9142"/>
                  <a:pt x="7007" y="9189"/>
                  <a:pt x="7036" y="9189"/>
                </a:cubicBezTo>
                <a:cubicBezTo>
                  <a:pt x="7065" y="9189"/>
                  <a:pt x="7089" y="9142"/>
                  <a:pt x="7089" y="9084"/>
                </a:cubicBezTo>
                <a:lnTo>
                  <a:pt x="7089" y="8864"/>
                </a:lnTo>
                <a:cubicBezTo>
                  <a:pt x="7089" y="8807"/>
                  <a:pt x="7065" y="8759"/>
                  <a:pt x="7036" y="8759"/>
                </a:cubicBezTo>
                <a:close/>
                <a:moveTo>
                  <a:pt x="7351" y="8759"/>
                </a:moveTo>
                <a:cubicBezTo>
                  <a:pt x="7322" y="8759"/>
                  <a:pt x="7299" y="8807"/>
                  <a:pt x="7299" y="8864"/>
                </a:cubicBezTo>
                <a:lnTo>
                  <a:pt x="7299" y="9084"/>
                </a:lnTo>
                <a:cubicBezTo>
                  <a:pt x="7299" y="9142"/>
                  <a:pt x="7322" y="9189"/>
                  <a:pt x="7351" y="9189"/>
                </a:cubicBezTo>
                <a:cubicBezTo>
                  <a:pt x="7380" y="9189"/>
                  <a:pt x="7404" y="9142"/>
                  <a:pt x="7404" y="9084"/>
                </a:cubicBezTo>
                <a:lnTo>
                  <a:pt x="7404" y="8864"/>
                </a:lnTo>
                <a:cubicBezTo>
                  <a:pt x="7404" y="8807"/>
                  <a:pt x="7380" y="8759"/>
                  <a:pt x="7351" y="8759"/>
                </a:cubicBezTo>
                <a:close/>
                <a:moveTo>
                  <a:pt x="8201" y="8759"/>
                </a:moveTo>
                <a:cubicBezTo>
                  <a:pt x="8171" y="8759"/>
                  <a:pt x="8148" y="8807"/>
                  <a:pt x="8148" y="8864"/>
                </a:cubicBezTo>
                <a:lnTo>
                  <a:pt x="8148" y="9084"/>
                </a:lnTo>
                <a:cubicBezTo>
                  <a:pt x="8148" y="9142"/>
                  <a:pt x="8171" y="9189"/>
                  <a:pt x="8201" y="9189"/>
                </a:cubicBezTo>
                <a:cubicBezTo>
                  <a:pt x="8230" y="9189"/>
                  <a:pt x="8254" y="9142"/>
                  <a:pt x="8254" y="9084"/>
                </a:cubicBezTo>
                <a:lnTo>
                  <a:pt x="8254" y="8864"/>
                </a:lnTo>
                <a:cubicBezTo>
                  <a:pt x="8254" y="8807"/>
                  <a:pt x="8230" y="8759"/>
                  <a:pt x="8201" y="8759"/>
                </a:cubicBezTo>
                <a:close/>
                <a:moveTo>
                  <a:pt x="8515" y="8759"/>
                </a:moveTo>
                <a:cubicBezTo>
                  <a:pt x="8486" y="8759"/>
                  <a:pt x="8462" y="8807"/>
                  <a:pt x="8462" y="8864"/>
                </a:cubicBezTo>
                <a:lnTo>
                  <a:pt x="8462" y="9084"/>
                </a:lnTo>
                <a:cubicBezTo>
                  <a:pt x="8462" y="9142"/>
                  <a:pt x="8486" y="9189"/>
                  <a:pt x="8515" y="9189"/>
                </a:cubicBezTo>
                <a:cubicBezTo>
                  <a:pt x="8544" y="9189"/>
                  <a:pt x="8568" y="9142"/>
                  <a:pt x="8568" y="9084"/>
                </a:cubicBezTo>
                <a:lnTo>
                  <a:pt x="8568" y="8864"/>
                </a:lnTo>
                <a:cubicBezTo>
                  <a:pt x="8568" y="8807"/>
                  <a:pt x="8544" y="8759"/>
                  <a:pt x="8515" y="8759"/>
                </a:cubicBezTo>
                <a:close/>
                <a:moveTo>
                  <a:pt x="9365" y="8759"/>
                </a:moveTo>
                <a:cubicBezTo>
                  <a:pt x="9336" y="8759"/>
                  <a:pt x="9312" y="8807"/>
                  <a:pt x="9312" y="8864"/>
                </a:cubicBezTo>
                <a:lnTo>
                  <a:pt x="9312" y="9084"/>
                </a:lnTo>
                <a:cubicBezTo>
                  <a:pt x="9312" y="9142"/>
                  <a:pt x="9336" y="9189"/>
                  <a:pt x="9365" y="9189"/>
                </a:cubicBezTo>
                <a:cubicBezTo>
                  <a:pt x="9394" y="9189"/>
                  <a:pt x="9418" y="9142"/>
                  <a:pt x="9418" y="9084"/>
                </a:cubicBezTo>
                <a:lnTo>
                  <a:pt x="9418" y="8864"/>
                </a:lnTo>
                <a:cubicBezTo>
                  <a:pt x="9418" y="8807"/>
                  <a:pt x="9394" y="8759"/>
                  <a:pt x="9365" y="8759"/>
                </a:cubicBezTo>
                <a:close/>
                <a:moveTo>
                  <a:pt x="9679" y="8759"/>
                </a:moveTo>
                <a:cubicBezTo>
                  <a:pt x="9650" y="8759"/>
                  <a:pt x="9626" y="8807"/>
                  <a:pt x="9626" y="8864"/>
                </a:cubicBezTo>
                <a:lnTo>
                  <a:pt x="9626" y="9084"/>
                </a:lnTo>
                <a:cubicBezTo>
                  <a:pt x="9626" y="9142"/>
                  <a:pt x="9650" y="9189"/>
                  <a:pt x="9679" y="9189"/>
                </a:cubicBezTo>
                <a:cubicBezTo>
                  <a:pt x="9708" y="9189"/>
                  <a:pt x="9732" y="9142"/>
                  <a:pt x="9732" y="9084"/>
                </a:cubicBezTo>
                <a:lnTo>
                  <a:pt x="9732" y="8864"/>
                </a:lnTo>
                <a:cubicBezTo>
                  <a:pt x="9732" y="8807"/>
                  <a:pt x="9708" y="8759"/>
                  <a:pt x="9679" y="8759"/>
                </a:cubicBezTo>
                <a:close/>
                <a:moveTo>
                  <a:pt x="10529" y="8759"/>
                </a:moveTo>
                <a:cubicBezTo>
                  <a:pt x="10500" y="8759"/>
                  <a:pt x="10476" y="8807"/>
                  <a:pt x="10476" y="8864"/>
                </a:cubicBezTo>
                <a:lnTo>
                  <a:pt x="10476" y="9084"/>
                </a:lnTo>
                <a:cubicBezTo>
                  <a:pt x="10476" y="9142"/>
                  <a:pt x="10500" y="9189"/>
                  <a:pt x="10529" y="9189"/>
                </a:cubicBezTo>
                <a:cubicBezTo>
                  <a:pt x="10558" y="9189"/>
                  <a:pt x="10582" y="9142"/>
                  <a:pt x="10582" y="9084"/>
                </a:cubicBezTo>
                <a:lnTo>
                  <a:pt x="10582" y="8864"/>
                </a:lnTo>
                <a:cubicBezTo>
                  <a:pt x="10582" y="8807"/>
                  <a:pt x="10558" y="8759"/>
                  <a:pt x="10529" y="8759"/>
                </a:cubicBezTo>
                <a:close/>
                <a:moveTo>
                  <a:pt x="10844" y="8759"/>
                </a:moveTo>
                <a:cubicBezTo>
                  <a:pt x="10814" y="8759"/>
                  <a:pt x="10791" y="8807"/>
                  <a:pt x="10791" y="8864"/>
                </a:cubicBezTo>
                <a:lnTo>
                  <a:pt x="10791" y="9084"/>
                </a:lnTo>
                <a:cubicBezTo>
                  <a:pt x="10791" y="9142"/>
                  <a:pt x="10814" y="9189"/>
                  <a:pt x="10844" y="9189"/>
                </a:cubicBezTo>
                <a:cubicBezTo>
                  <a:pt x="10873" y="9189"/>
                  <a:pt x="10895" y="9142"/>
                  <a:pt x="10895" y="9084"/>
                </a:cubicBezTo>
                <a:lnTo>
                  <a:pt x="10895" y="8864"/>
                </a:lnTo>
                <a:cubicBezTo>
                  <a:pt x="10895" y="8807"/>
                  <a:pt x="10873" y="8759"/>
                  <a:pt x="10844" y="8759"/>
                </a:cubicBezTo>
                <a:close/>
                <a:moveTo>
                  <a:pt x="11692" y="8759"/>
                </a:moveTo>
                <a:cubicBezTo>
                  <a:pt x="11663" y="8759"/>
                  <a:pt x="11640" y="8807"/>
                  <a:pt x="11640" y="8864"/>
                </a:cubicBezTo>
                <a:lnTo>
                  <a:pt x="11640" y="9084"/>
                </a:lnTo>
                <a:cubicBezTo>
                  <a:pt x="11640" y="9142"/>
                  <a:pt x="11663" y="9189"/>
                  <a:pt x="11692" y="9189"/>
                </a:cubicBezTo>
                <a:cubicBezTo>
                  <a:pt x="11721" y="9189"/>
                  <a:pt x="11745" y="9142"/>
                  <a:pt x="11745" y="9084"/>
                </a:cubicBezTo>
                <a:lnTo>
                  <a:pt x="11745" y="8864"/>
                </a:lnTo>
                <a:cubicBezTo>
                  <a:pt x="11745" y="8807"/>
                  <a:pt x="11721" y="8759"/>
                  <a:pt x="11692" y="8759"/>
                </a:cubicBezTo>
                <a:close/>
                <a:moveTo>
                  <a:pt x="12007" y="8759"/>
                </a:moveTo>
                <a:cubicBezTo>
                  <a:pt x="11978" y="8759"/>
                  <a:pt x="11955" y="8807"/>
                  <a:pt x="11955" y="8864"/>
                </a:cubicBezTo>
                <a:lnTo>
                  <a:pt x="11955" y="9084"/>
                </a:lnTo>
                <a:cubicBezTo>
                  <a:pt x="11955" y="9142"/>
                  <a:pt x="11978" y="9189"/>
                  <a:pt x="12007" y="9189"/>
                </a:cubicBezTo>
                <a:cubicBezTo>
                  <a:pt x="12036" y="9189"/>
                  <a:pt x="12060" y="9142"/>
                  <a:pt x="12060" y="9084"/>
                </a:cubicBezTo>
                <a:lnTo>
                  <a:pt x="12060" y="8864"/>
                </a:lnTo>
                <a:cubicBezTo>
                  <a:pt x="12060" y="8807"/>
                  <a:pt x="12036" y="8759"/>
                  <a:pt x="12007" y="8759"/>
                </a:cubicBezTo>
                <a:close/>
                <a:moveTo>
                  <a:pt x="12856" y="8759"/>
                </a:moveTo>
                <a:cubicBezTo>
                  <a:pt x="12827" y="8759"/>
                  <a:pt x="12804" y="8807"/>
                  <a:pt x="12804" y="8864"/>
                </a:cubicBezTo>
                <a:lnTo>
                  <a:pt x="12804" y="9084"/>
                </a:lnTo>
                <a:cubicBezTo>
                  <a:pt x="12804" y="9142"/>
                  <a:pt x="12827" y="9189"/>
                  <a:pt x="12856" y="9189"/>
                </a:cubicBezTo>
                <a:cubicBezTo>
                  <a:pt x="12886" y="9189"/>
                  <a:pt x="12909" y="9142"/>
                  <a:pt x="12909" y="9084"/>
                </a:cubicBezTo>
                <a:lnTo>
                  <a:pt x="12909" y="8864"/>
                </a:lnTo>
                <a:cubicBezTo>
                  <a:pt x="12909" y="8807"/>
                  <a:pt x="12886" y="8759"/>
                  <a:pt x="12856" y="8759"/>
                </a:cubicBezTo>
                <a:close/>
                <a:moveTo>
                  <a:pt x="13171" y="8759"/>
                </a:moveTo>
                <a:cubicBezTo>
                  <a:pt x="13142" y="8759"/>
                  <a:pt x="13118" y="8807"/>
                  <a:pt x="13118" y="8864"/>
                </a:cubicBezTo>
                <a:lnTo>
                  <a:pt x="13118" y="9084"/>
                </a:lnTo>
                <a:cubicBezTo>
                  <a:pt x="13118" y="9142"/>
                  <a:pt x="13142" y="9189"/>
                  <a:pt x="13171" y="9189"/>
                </a:cubicBezTo>
                <a:cubicBezTo>
                  <a:pt x="13200" y="9189"/>
                  <a:pt x="13224" y="9142"/>
                  <a:pt x="13224" y="9084"/>
                </a:cubicBezTo>
                <a:lnTo>
                  <a:pt x="13224" y="8864"/>
                </a:lnTo>
                <a:cubicBezTo>
                  <a:pt x="13224" y="8807"/>
                  <a:pt x="13200" y="8759"/>
                  <a:pt x="13171" y="8759"/>
                </a:cubicBezTo>
                <a:close/>
                <a:moveTo>
                  <a:pt x="14021" y="8759"/>
                </a:moveTo>
                <a:cubicBezTo>
                  <a:pt x="13992" y="8759"/>
                  <a:pt x="13968" y="8807"/>
                  <a:pt x="13968" y="8864"/>
                </a:cubicBezTo>
                <a:lnTo>
                  <a:pt x="13968" y="9084"/>
                </a:lnTo>
                <a:cubicBezTo>
                  <a:pt x="13968" y="9142"/>
                  <a:pt x="13992" y="9189"/>
                  <a:pt x="14021" y="9189"/>
                </a:cubicBezTo>
                <a:cubicBezTo>
                  <a:pt x="14050" y="9189"/>
                  <a:pt x="14074" y="9142"/>
                  <a:pt x="14074" y="9084"/>
                </a:cubicBezTo>
                <a:lnTo>
                  <a:pt x="14074" y="8864"/>
                </a:lnTo>
                <a:cubicBezTo>
                  <a:pt x="14074" y="8807"/>
                  <a:pt x="14050" y="8759"/>
                  <a:pt x="14021" y="8759"/>
                </a:cubicBezTo>
                <a:close/>
                <a:moveTo>
                  <a:pt x="14335" y="8759"/>
                </a:moveTo>
                <a:cubicBezTo>
                  <a:pt x="14306" y="8759"/>
                  <a:pt x="14282" y="8807"/>
                  <a:pt x="14282" y="8864"/>
                </a:cubicBezTo>
                <a:lnTo>
                  <a:pt x="14282" y="9084"/>
                </a:lnTo>
                <a:cubicBezTo>
                  <a:pt x="14282" y="9142"/>
                  <a:pt x="14306" y="9189"/>
                  <a:pt x="14335" y="9189"/>
                </a:cubicBezTo>
                <a:cubicBezTo>
                  <a:pt x="14364" y="9189"/>
                  <a:pt x="14388" y="9142"/>
                  <a:pt x="14388" y="9084"/>
                </a:cubicBezTo>
                <a:lnTo>
                  <a:pt x="14388" y="8864"/>
                </a:lnTo>
                <a:cubicBezTo>
                  <a:pt x="14388" y="8807"/>
                  <a:pt x="14364" y="8759"/>
                  <a:pt x="14335" y="8759"/>
                </a:cubicBezTo>
                <a:close/>
                <a:moveTo>
                  <a:pt x="15185" y="8759"/>
                </a:moveTo>
                <a:cubicBezTo>
                  <a:pt x="15156" y="8759"/>
                  <a:pt x="15132" y="8807"/>
                  <a:pt x="15132" y="8864"/>
                </a:cubicBezTo>
                <a:lnTo>
                  <a:pt x="15132" y="9084"/>
                </a:lnTo>
                <a:cubicBezTo>
                  <a:pt x="15132" y="9142"/>
                  <a:pt x="15156" y="9189"/>
                  <a:pt x="15185" y="9189"/>
                </a:cubicBezTo>
                <a:cubicBezTo>
                  <a:pt x="15214" y="9189"/>
                  <a:pt x="15237" y="9142"/>
                  <a:pt x="15237" y="9084"/>
                </a:cubicBezTo>
                <a:lnTo>
                  <a:pt x="15237" y="8864"/>
                </a:lnTo>
                <a:cubicBezTo>
                  <a:pt x="15237" y="8807"/>
                  <a:pt x="15214" y="8759"/>
                  <a:pt x="15185" y="8759"/>
                </a:cubicBezTo>
                <a:close/>
                <a:moveTo>
                  <a:pt x="15500" y="8759"/>
                </a:moveTo>
                <a:cubicBezTo>
                  <a:pt x="15470" y="8759"/>
                  <a:pt x="15447" y="8807"/>
                  <a:pt x="15447" y="8864"/>
                </a:cubicBezTo>
                <a:lnTo>
                  <a:pt x="15447" y="9084"/>
                </a:lnTo>
                <a:cubicBezTo>
                  <a:pt x="15447" y="9142"/>
                  <a:pt x="15470" y="9189"/>
                  <a:pt x="15500" y="9189"/>
                </a:cubicBezTo>
                <a:cubicBezTo>
                  <a:pt x="15529" y="9189"/>
                  <a:pt x="15551" y="9142"/>
                  <a:pt x="15551" y="9084"/>
                </a:cubicBezTo>
                <a:lnTo>
                  <a:pt x="15551" y="8864"/>
                </a:lnTo>
                <a:cubicBezTo>
                  <a:pt x="15551" y="8807"/>
                  <a:pt x="15529" y="8759"/>
                  <a:pt x="15500" y="8759"/>
                </a:cubicBezTo>
                <a:close/>
                <a:moveTo>
                  <a:pt x="16349" y="8759"/>
                </a:moveTo>
                <a:cubicBezTo>
                  <a:pt x="16320" y="8759"/>
                  <a:pt x="16296" y="8807"/>
                  <a:pt x="16296" y="8864"/>
                </a:cubicBezTo>
                <a:lnTo>
                  <a:pt x="16296" y="9084"/>
                </a:lnTo>
                <a:cubicBezTo>
                  <a:pt x="16296" y="9142"/>
                  <a:pt x="16320" y="9189"/>
                  <a:pt x="16349" y="9189"/>
                </a:cubicBezTo>
                <a:cubicBezTo>
                  <a:pt x="16378" y="9189"/>
                  <a:pt x="16401" y="9142"/>
                  <a:pt x="16401" y="9084"/>
                </a:cubicBezTo>
                <a:lnTo>
                  <a:pt x="16401" y="8864"/>
                </a:lnTo>
                <a:cubicBezTo>
                  <a:pt x="16401" y="8807"/>
                  <a:pt x="16378" y="8759"/>
                  <a:pt x="16349" y="8759"/>
                </a:cubicBezTo>
                <a:close/>
                <a:moveTo>
                  <a:pt x="16663" y="8759"/>
                </a:moveTo>
                <a:cubicBezTo>
                  <a:pt x="16634" y="8759"/>
                  <a:pt x="16611" y="8807"/>
                  <a:pt x="16611" y="8864"/>
                </a:cubicBezTo>
                <a:lnTo>
                  <a:pt x="16611" y="9084"/>
                </a:lnTo>
                <a:cubicBezTo>
                  <a:pt x="16611" y="9142"/>
                  <a:pt x="16634" y="9189"/>
                  <a:pt x="16663" y="9189"/>
                </a:cubicBezTo>
                <a:cubicBezTo>
                  <a:pt x="16692" y="9189"/>
                  <a:pt x="16716" y="9142"/>
                  <a:pt x="16716" y="9084"/>
                </a:cubicBezTo>
                <a:lnTo>
                  <a:pt x="16716" y="8864"/>
                </a:lnTo>
                <a:cubicBezTo>
                  <a:pt x="16716" y="8807"/>
                  <a:pt x="16692" y="8759"/>
                  <a:pt x="16663" y="8759"/>
                </a:cubicBezTo>
                <a:close/>
                <a:moveTo>
                  <a:pt x="17512" y="8759"/>
                </a:moveTo>
                <a:cubicBezTo>
                  <a:pt x="17483" y="8759"/>
                  <a:pt x="17459" y="8807"/>
                  <a:pt x="17459" y="8864"/>
                </a:cubicBezTo>
                <a:lnTo>
                  <a:pt x="17459" y="9084"/>
                </a:lnTo>
                <a:cubicBezTo>
                  <a:pt x="17459" y="9142"/>
                  <a:pt x="17483" y="9189"/>
                  <a:pt x="17512" y="9189"/>
                </a:cubicBezTo>
                <a:cubicBezTo>
                  <a:pt x="17541" y="9189"/>
                  <a:pt x="17565" y="9142"/>
                  <a:pt x="17565" y="9084"/>
                </a:cubicBezTo>
                <a:lnTo>
                  <a:pt x="17565" y="8864"/>
                </a:lnTo>
                <a:cubicBezTo>
                  <a:pt x="17565" y="8807"/>
                  <a:pt x="17541" y="8759"/>
                  <a:pt x="17512" y="8759"/>
                </a:cubicBezTo>
                <a:close/>
                <a:moveTo>
                  <a:pt x="17827" y="8759"/>
                </a:moveTo>
                <a:cubicBezTo>
                  <a:pt x="17798" y="8759"/>
                  <a:pt x="17774" y="8807"/>
                  <a:pt x="17774" y="8864"/>
                </a:cubicBezTo>
                <a:lnTo>
                  <a:pt x="17774" y="9084"/>
                </a:lnTo>
                <a:cubicBezTo>
                  <a:pt x="17774" y="9142"/>
                  <a:pt x="17798" y="9189"/>
                  <a:pt x="17827" y="9189"/>
                </a:cubicBezTo>
                <a:cubicBezTo>
                  <a:pt x="17856" y="9189"/>
                  <a:pt x="17880" y="9142"/>
                  <a:pt x="17880" y="9084"/>
                </a:cubicBezTo>
                <a:lnTo>
                  <a:pt x="17880" y="8864"/>
                </a:lnTo>
                <a:cubicBezTo>
                  <a:pt x="17880" y="8807"/>
                  <a:pt x="17856" y="8759"/>
                  <a:pt x="17827" y="8759"/>
                </a:cubicBezTo>
                <a:close/>
                <a:moveTo>
                  <a:pt x="18677" y="8759"/>
                </a:moveTo>
                <a:cubicBezTo>
                  <a:pt x="18648" y="8759"/>
                  <a:pt x="18624" y="8807"/>
                  <a:pt x="18624" y="8864"/>
                </a:cubicBezTo>
                <a:lnTo>
                  <a:pt x="18624" y="9084"/>
                </a:lnTo>
                <a:cubicBezTo>
                  <a:pt x="18624" y="9142"/>
                  <a:pt x="18648" y="9189"/>
                  <a:pt x="18677" y="9189"/>
                </a:cubicBezTo>
                <a:cubicBezTo>
                  <a:pt x="18706" y="9189"/>
                  <a:pt x="18730" y="9142"/>
                  <a:pt x="18730" y="9084"/>
                </a:cubicBezTo>
                <a:lnTo>
                  <a:pt x="18730" y="8864"/>
                </a:lnTo>
                <a:cubicBezTo>
                  <a:pt x="18730" y="8807"/>
                  <a:pt x="18706" y="8759"/>
                  <a:pt x="18677" y="8759"/>
                </a:cubicBezTo>
                <a:close/>
                <a:moveTo>
                  <a:pt x="18991" y="8759"/>
                </a:moveTo>
                <a:cubicBezTo>
                  <a:pt x="18962" y="8759"/>
                  <a:pt x="18938" y="8807"/>
                  <a:pt x="18938" y="8864"/>
                </a:cubicBezTo>
                <a:lnTo>
                  <a:pt x="18938" y="9084"/>
                </a:lnTo>
                <a:cubicBezTo>
                  <a:pt x="18938" y="9142"/>
                  <a:pt x="18962" y="9189"/>
                  <a:pt x="18991" y="9189"/>
                </a:cubicBezTo>
                <a:cubicBezTo>
                  <a:pt x="19020" y="9189"/>
                  <a:pt x="19044" y="9142"/>
                  <a:pt x="19044" y="9084"/>
                </a:cubicBezTo>
                <a:lnTo>
                  <a:pt x="19044" y="8864"/>
                </a:lnTo>
                <a:cubicBezTo>
                  <a:pt x="19044" y="8807"/>
                  <a:pt x="19020" y="8759"/>
                  <a:pt x="18991" y="8759"/>
                </a:cubicBezTo>
                <a:close/>
                <a:moveTo>
                  <a:pt x="19841" y="8759"/>
                </a:moveTo>
                <a:cubicBezTo>
                  <a:pt x="19812" y="8759"/>
                  <a:pt x="19788" y="8807"/>
                  <a:pt x="19788" y="8864"/>
                </a:cubicBezTo>
                <a:lnTo>
                  <a:pt x="19788" y="9084"/>
                </a:lnTo>
                <a:cubicBezTo>
                  <a:pt x="19788" y="9142"/>
                  <a:pt x="19812" y="9189"/>
                  <a:pt x="19841" y="9189"/>
                </a:cubicBezTo>
                <a:cubicBezTo>
                  <a:pt x="19870" y="9189"/>
                  <a:pt x="19894" y="9142"/>
                  <a:pt x="19894" y="9084"/>
                </a:cubicBezTo>
                <a:lnTo>
                  <a:pt x="19894" y="8864"/>
                </a:lnTo>
                <a:cubicBezTo>
                  <a:pt x="19894" y="8807"/>
                  <a:pt x="19870" y="8759"/>
                  <a:pt x="19841" y="8759"/>
                </a:cubicBezTo>
                <a:close/>
                <a:moveTo>
                  <a:pt x="20155" y="8759"/>
                </a:moveTo>
                <a:cubicBezTo>
                  <a:pt x="20126" y="8759"/>
                  <a:pt x="20102" y="8807"/>
                  <a:pt x="20102" y="8864"/>
                </a:cubicBezTo>
                <a:lnTo>
                  <a:pt x="20102" y="9084"/>
                </a:lnTo>
                <a:cubicBezTo>
                  <a:pt x="20102" y="9142"/>
                  <a:pt x="20126" y="9189"/>
                  <a:pt x="20155" y="9189"/>
                </a:cubicBezTo>
                <a:cubicBezTo>
                  <a:pt x="20184" y="9189"/>
                  <a:pt x="20207" y="9142"/>
                  <a:pt x="20207" y="9084"/>
                </a:cubicBezTo>
                <a:lnTo>
                  <a:pt x="20207" y="8864"/>
                </a:lnTo>
                <a:cubicBezTo>
                  <a:pt x="20207" y="8807"/>
                  <a:pt x="20184" y="8759"/>
                  <a:pt x="20155" y="8759"/>
                </a:cubicBezTo>
                <a:close/>
                <a:moveTo>
                  <a:pt x="21004" y="8759"/>
                </a:moveTo>
                <a:cubicBezTo>
                  <a:pt x="20975" y="8759"/>
                  <a:pt x="20952" y="8807"/>
                  <a:pt x="20952" y="8864"/>
                </a:cubicBezTo>
                <a:lnTo>
                  <a:pt x="20952" y="9084"/>
                </a:lnTo>
                <a:cubicBezTo>
                  <a:pt x="20952" y="9142"/>
                  <a:pt x="20975" y="9189"/>
                  <a:pt x="21004" y="9189"/>
                </a:cubicBezTo>
                <a:cubicBezTo>
                  <a:pt x="21033" y="9189"/>
                  <a:pt x="21057" y="9142"/>
                  <a:pt x="21057" y="9084"/>
                </a:cubicBezTo>
                <a:lnTo>
                  <a:pt x="21057" y="8864"/>
                </a:lnTo>
                <a:cubicBezTo>
                  <a:pt x="21057" y="8807"/>
                  <a:pt x="21033" y="8759"/>
                  <a:pt x="21004" y="8759"/>
                </a:cubicBezTo>
                <a:close/>
                <a:moveTo>
                  <a:pt x="21319" y="8759"/>
                </a:moveTo>
                <a:cubicBezTo>
                  <a:pt x="21289" y="8759"/>
                  <a:pt x="21267" y="8807"/>
                  <a:pt x="21267" y="8864"/>
                </a:cubicBezTo>
                <a:lnTo>
                  <a:pt x="21267" y="9084"/>
                </a:lnTo>
                <a:cubicBezTo>
                  <a:pt x="21267" y="9142"/>
                  <a:pt x="21289" y="9189"/>
                  <a:pt x="21319" y="9189"/>
                </a:cubicBezTo>
                <a:cubicBezTo>
                  <a:pt x="21348" y="9189"/>
                  <a:pt x="21372" y="9142"/>
                  <a:pt x="21372" y="9084"/>
                </a:cubicBezTo>
                <a:lnTo>
                  <a:pt x="21372" y="8864"/>
                </a:lnTo>
                <a:cubicBezTo>
                  <a:pt x="21372" y="8807"/>
                  <a:pt x="21348" y="8759"/>
                  <a:pt x="21319" y="8759"/>
                </a:cubicBezTo>
                <a:close/>
                <a:moveTo>
                  <a:pt x="281" y="9489"/>
                </a:moveTo>
                <a:cubicBezTo>
                  <a:pt x="252" y="9489"/>
                  <a:pt x="228" y="9536"/>
                  <a:pt x="228" y="9594"/>
                </a:cubicBezTo>
                <a:lnTo>
                  <a:pt x="228" y="9814"/>
                </a:lnTo>
                <a:cubicBezTo>
                  <a:pt x="228" y="9871"/>
                  <a:pt x="252" y="9919"/>
                  <a:pt x="281" y="9919"/>
                </a:cubicBezTo>
                <a:cubicBezTo>
                  <a:pt x="311" y="9919"/>
                  <a:pt x="334" y="9871"/>
                  <a:pt x="334" y="9814"/>
                </a:cubicBezTo>
                <a:lnTo>
                  <a:pt x="334" y="9594"/>
                </a:lnTo>
                <a:cubicBezTo>
                  <a:pt x="334" y="9536"/>
                  <a:pt x="311" y="9489"/>
                  <a:pt x="281" y="9489"/>
                </a:cubicBezTo>
                <a:close/>
                <a:moveTo>
                  <a:pt x="596" y="9489"/>
                </a:moveTo>
                <a:cubicBezTo>
                  <a:pt x="567" y="9489"/>
                  <a:pt x="543" y="9536"/>
                  <a:pt x="543" y="9594"/>
                </a:cubicBezTo>
                <a:lnTo>
                  <a:pt x="543" y="9814"/>
                </a:lnTo>
                <a:cubicBezTo>
                  <a:pt x="543" y="9871"/>
                  <a:pt x="567" y="9919"/>
                  <a:pt x="596" y="9919"/>
                </a:cubicBezTo>
                <a:cubicBezTo>
                  <a:pt x="625" y="9919"/>
                  <a:pt x="649" y="9871"/>
                  <a:pt x="649" y="9814"/>
                </a:cubicBezTo>
                <a:lnTo>
                  <a:pt x="649" y="9594"/>
                </a:lnTo>
                <a:cubicBezTo>
                  <a:pt x="649" y="9536"/>
                  <a:pt x="625" y="9489"/>
                  <a:pt x="596" y="9489"/>
                </a:cubicBezTo>
                <a:close/>
                <a:moveTo>
                  <a:pt x="1446" y="9489"/>
                </a:moveTo>
                <a:cubicBezTo>
                  <a:pt x="1417" y="9489"/>
                  <a:pt x="1393" y="9536"/>
                  <a:pt x="1393" y="9594"/>
                </a:cubicBezTo>
                <a:lnTo>
                  <a:pt x="1393" y="9814"/>
                </a:lnTo>
                <a:cubicBezTo>
                  <a:pt x="1393" y="9871"/>
                  <a:pt x="1417" y="9919"/>
                  <a:pt x="1446" y="9919"/>
                </a:cubicBezTo>
                <a:cubicBezTo>
                  <a:pt x="1475" y="9919"/>
                  <a:pt x="1499" y="9871"/>
                  <a:pt x="1499" y="9814"/>
                </a:cubicBezTo>
                <a:lnTo>
                  <a:pt x="1499" y="9594"/>
                </a:lnTo>
                <a:cubicBezTo>
                  <a:pt x="1499" y="9536"/>
                  <a:pt x="1475" y="9489"/>
                  <a:pt x="1446" y="9489"/>
                </a:cubicBezTo>
                <a:close/>
                <a:moveTo>
                  <a:pt x="1760" y="9489"/>
                </a:moveTo>
                <a:cubicBezTo>
                  <a:pt x="1731" y="9489"/>
                  <a:pt x="1707" y="9536"/>
                  <a:pt x="1707" y="9594"/>
                </a:cubicBezTo>
                <a:lnTo>
                  <a:pt x="1707" y="9814"/>
                </a:lnTo>
                <a:cubicBezTo>
                  <a:pt x="1707" y="9871"/>
                  <a:pt x="1731" y="9919"/>
                  <a:pt x="1760" y="9919"/>
                </a:cubicBezTo>
                <a:cubicBezTo>
                  <a:pt x="1789" y="9919"/>
                  <a:pt x="1813" y="9871"/>
                  <a:pt x="1813" y="9814"/>
                </a:cubicBezTo>
                <a:lnTo>
                  <a:pt x="1813" y="9594"/>
                </a:lnTo>
                <a:cubicBezTo>
                  <a:pt x="1813" y="9536"/>
                  <a:pt x="1789" y="9489"/>
                  <a:pt x="1760" y="9489"/>
                </a:cubicBezTo>
                <a:close/>
                <a:moveTo>
                  <a:pt x="2610" y="9489"/>
                </a:moveTo>
                <a:cubicBezTo>
                  <a:pt x="2581" y="9489"/>
                  <a:pt x="2557" y="9536"/>
                  <a:pt x="2557" y="9594"/>
                </a:cubicBezTo>
                <a:lnTo>
                  <a:pt x="2557" y="9814"/>
                </a:lnTo>
                <a:cubicBezTo>
                  <a:pt x="2557" y="9871"/>
                  <a:pt x="2581" y="9919"/>
                  <a:pt x="2610" y="9919"/>
                </a:cubicBezTo>
                <a:cubicBezTo>
                  <a:pt x="2639" y="9919"/>
                  <a:pt x="2662" y="9871"/>
                  <a:pt x="2662" y="9814"/>
                </a:cubicBezTo>
                <a:lnTo>
                  <a:pt x="2662" y="9594"/>
                </a:lnTo>
                <a:cubicBezTo>
                  <a:pt x="2662" y="9536"/>
                  <a:pt x="2639" y="9489"/>
                  <a:pt x="2610" y="9489"/>
                </a:cubicBezTo>
                <a:close/>
                <a:moveTo>
                  <a:pt x="2924" y="9489"/>
                </a:moveTo>
                <a:cubicBezTo>
                  <a:pt x="2895" y="9489"/>
                  <a:pt x="2871" y="9536"/>
                  <a:pt x="2871" y="9594"/>
                </a:cubicBezTo>
                <a:lnTo>
                  <a:pt x="2871" y="9814"/>
                </a:lnTo>
                <a:cubicBezTo>
                  <a:pt x="2871" y="9871"/>
                  <a:pt x="2895" y="9919"/>
                  <a:pt x="2924" y="9919"/>
                </a:cubicBezTo>
                <a:cubicBezTo>
                  <a:pt x="2954" y="9919"/>
                  <a:pt x="2976" y="9871"/>
                  <a:pt x="2976" y="9814"/>
                </a:cubicBezTo>
                <a:lnTo>
                  <a:pt x="2976" y="9594"/>
                </a:lnTo>
                <a:cubicBezTo>
                  <a:pt x="2976" y="9536"/>
                  <a:pt x="2954" y="9489"/>
                  <a:pt x="2924" y="9489"/>
                </a:cubicBezTo>
                <a:close/>
                <a:moveTo>
                  <a:pt x="3773" y="9489"/>
                </a:moveTo>
                <a:cubicBezTo>
                  <a:pt x="3744" y="9489"/>
                  <a:pt x="3721" y="9536"/>
                  <a:pt x="3721" y="9594"/>
                </a:cubicBezTo>
                <a:lnTo>
                  <a:pt x="3721" y="9814"/>
                </a:lnTo>
                <a:cubicBezTo>
                  <a:pt x="3721" y="9871"/>
                  <a:pt x="3744" y="9919"/>
                  <a:pt x="3773" y="9919"/>
                </a:cubicBezTo>
                <a:cubicBezTo>
                  <a:pt x="3802" y="9919"/>
                  <a:pt x="3826" y="9871"/>
                  <a:pt x="3826" y="9814"/>
                </a:cubicBezTo>
                <a:lnTo>
                  <a:pt x="3826" y="9594"/>
                </a:lnTo>
                <a:cubicBezTo>
                  <a:pt x="3826" y="9536"/>
                  <a:pt x="3802" y="9489"/>
                  <a:pt x="3773" y="9489"/>
                </a:cubicBezTo>
                <a:close/>
                <a:moveTo>
                  <a:pt x="4088" y="9489"/>
                </a:moveTo>
                <a:cubicBezTo>
                  <a:pt x="4058" y="9489"/>
                  <a:pt x="4035" y="9536"/>
                  <a:pt x="4035" y="9594"/>
                </a:cubicBezTo>
                <a:lnTo>
                  <a:pt x="4035" y="9814"/>
                </a:lnTo>
                <a:cubicBezTo>
                  <a:pt x="4035" y="9871"/>
                  <a:pt x="4058" y="9919"/>
                  <a:pt x="4088" y="9919"/>
                </a:cubicBezTo>
                <a:cubicBezTo>
                  <a:pt x="4117" y="9919"/>
                  <a:pt x="4141" y="9871"/>
                  <a:pt x="4141" y="9814"/>
                </a:cubicBezTo>
                <a:lnTo>
                  <a:pt x="4141" y="9594"/>
                </a:lnTo>
                <a:cubicBezTo>
                  <a:pt x="4141" y="9536"/>
                  <a:pt x="4117" y="9489"/>
                  <a:pt x="4088" y="9489"/>
                </a:cubicBezTo>
                <a:close/>
                <a:moveTo>
                  <a:pt x="4937" y="9489"/>
                </a:moveTo>
                <a:cubicBezTo>
                  <a:pt x="4908" y="9489"/>
                  <a:pt x="4884" y="9536"/>
                  <a:pt x="4884" y="9594"/>
                </a:cubicBezTo>
                <a:lnTo>
                  <a:pt x="4884" y="9814"/>
                </a:lnTo>
                <a:cubicBezTo>
                  <a:pt x="4884" y="9871"/>
                  <a:pt x="4908" y="9919"/>
                  <a:pt x="4937" y="9919"/>
                </a:cubicBezTo>
                <a:cubicBezTo>
                  <a:pt x="4966" y="9919"/>
                  <a:pt x="4990" y="9871"/>
                  <a:pt x="4990" y="9814"/>
                </a:cubicBezTo>
                <a:lnTo>
                  <a:pt x="4990" y="9594"/>
                </a:lnTo>
                <a:cubicBezTo>
                  <a:pt x="4990" y="9536"/>
                  <a:pt x="4966" y="9489"/>
                  <a:pt x="4937" y="9489"/>
                </a:cubicBezTo>
                <a:close/>
                <a:moveTo>
                  <a:pt x="5252" y="9489"/>
                </a:moveTo>
                <a:cubicBezTo>
                  <a:pt x="5223" y="9489"/>
                  <a:pt x="5199" y="9536"/>
                  <a:pt x="5199" y="9594"/>
                </a:cubicBezTo>
                <a:lnTo>
                  <a:pt x="5199" y="9814"/>
                </a:lnTo>
                <a:cubicBezTo>
                  <a:pt x="5199" y="9871"/>
                  <a:pt x="5223" y="9919"/>
                  <a:pt x="5252" y="9919"/>
                </a:cubicBezTo>
                <a:cubicBezTo>
                  <a:pt x="5281" y="9919"/>
                  <a:pt x="5305" y="9871"/>
                  <a:pt x="5305" y="9814"/>
                </a:cubicBezTo>
                <a:lnTo>
                  <a:pt x="5305" y="9594"/>
                </a:lnTo>
                <a:cubicBezTo>
                  <a:pt x="5305" y="9536"/>
                  <a:pt x="5281" y="9489"/>
                  <a:pt x="5252" y="9489"/>
                </a:cubicBezTo>
                <a:close/>
                <a:moveTo>
                  <a:pt x="6102" y="9489"/>
                </a:moveTo>
                <a:cubicBezTo>
                  <a:pt x="6072" y="9489"/>
                  <a:pt x="6049" y="9536"/>
                  <a:pt x="6049" y="9594"/>
                </a:cubicBezTo>
                <a:lnTo>
                  <a:pt x="6049" y="9814"/>
                </a:lnTo>
                <a:cubicBezTo>
                  <a:pt x="6049" y="9871"/>
                  <a:pt x="6072" y="9919"/>
                  <a:pt x="6102" y="9919"/>
                </a:cubicBezTo>
                <a:cubicBezTo>
                  <a:pt x="6131" y="9919"/>
                  <a:pt x="6155" y="9871"/>
                  <a:pt x="6155" y="9814"/>
                </a:cubicBezTo>
                <a:lnTo>
                  <a:pt x="6155" y="9594"/>
                </a:lnTo>
                <a:cubicBezTo>
                  <a:pt x="6155" y="9536"/>
                  <a:pt x="6131" y="9489"/>
                  <a:pt x="6102" y="9489"/>
                </a:cubicBezTo>
                <a:close/>
                <a:moveTo>
                  <a:pt x="6416" y="9489"/>
                </a:moveTo>
                <a:cubicBezTo>
                  <a:pt x="6387" y="9489"/>
                  <a:pt x="6363" y="9536"/>
                  <a:pt x="6363" y="9594"/>
                </a:cubicBezTo>
                <a:lnTo>
                  <a:pt x="6363" y="9814"/>
                </a:lnTo>
                <a:cubicBezTo>
                  <a:pt x="6363" y="9871"/>
                  <a:pt x="6387" y="9919"/>
                  <a:pt x="6416" y="9919"/>
                </a:cubicBezTo>
                <a:cubicBezTo>
                  <a:pt x="6445" y="9919"/>
                  <a:pt x="6469" y="9871"/>
                  <a:pt x="6469" y="9814"/>
                </a:cubicBezTo>
                <a:lnTo>
                  <a:pt x="6469" y="9594"/>
                </a:lnTo>
                <a:cubicBezTo>
                  <a:pt x="6469" y="9536"/>
                  <a:pt x="6445" y="9489"/>
                  <a:pt x="6416" y="9489"/>
                </a:cubicBezTo>
                <a:close/>
                <a:moveTo>
                  <a:pt x="7266" y="9489"/>
                </a:moveTo>
                <a:cubicBezTo>
                  <a:pt x="7237" y="9489"/>
                  <a:pt x="7213" y="9536"/>
                  <a:pt x="7213" y="9594"/>
                </a:cubicBezTo>
                <a:lnTo>
                  <a:pt x="7213" y="9814"/>
                </a:lnTo>
                <a:cubicBezTo>
                  <a:pt x="7213" y="9871"/>
                  <a:pt x="7237" y="9919"/>
                  <a:pt x="7266" y="9919"/>
                </a:cubicBezTo>
                <a:cubicBezTo>
                  <a:pt x="7295" y="9919"/>
                  <a:pt x="7318" y="9871"/>
                  <a:pt x="7318" y="9814"/>
                </a:cubicBezTo>
                <a:lnTo>
                  <a:pt x="7318" y="9594"/>
                </a:lnTo>
                <a:cubicBezTo>
                  <a:pt x="7318" y="9536"/>
                  <a:pt x="7295" y="9489"/>
                  <a:pt x="7266" y="9489"/>
                </a:cubicBezTo>
                <a:close/>
                <a:moveTo>
                  <a:pt x="7580" y="9489"/>
                </a:moveTo>
                <a:cubicBezTo>
                  <a:pt x="7551" y="9489"/>
                  <a:pt x="7527" y="9536"/>
                  <a:pt x="7527" y="9594"/>
                </a:cubicBezTo>
                <a:lnTo>
                  <a:pt x="7527" y="9814"/>
                </a:lnTo>
                <a:cubicBezTo>
                  <a:pt x="7527" y="9871"/>
                  <a:pt x="7551" y="9919"/>
                  <a:pt x="7580" y="9919"/>
                </a:cubicBezTo>
                <a:cubicBezTo>
                  <a:pt x="7609" y="9919"/>
                  <a:pt x="7632" y="9871"/>
                  <a:pt x="7632" y="9814"/>
                </a:cubicBezTo>
                <a:lnTo>
                  <a:pt x="7632" y="9594"/>
                </a:lnTo>
                <a:cubicBezTo>
                  <a:pt x="7632" y="9536"/>
                  <a:pt x="7609" y="9489"/>
                  <a:pt x="7580" y="9489"/>
                </a:cubicBezTo>
                <a:close/>
                <a:moveTo>
                  <a:pt x="8429" y="9489"/>
                </a:moveTo>
                <a:cubicBezTo>
                  <a:pt x="8400" y="9489"/>
                  <a:pt x="8377" y="9536"/>
                  <a:pt x="8377" y="9594"/>
                </a:cubicBezTo>
                <a:lnTo>
                  <a:pt x="8377" y="9814"/>
                </a:lnTo>
                <a:cubicBezTo>
                  <a:pt x="8377" y="9871"/>
                  <a:pt x="8400" y="9919"/>
                  <a:pt x="8429" y="9919"/>
                </a:cubicBezTo>
                <a:cubicBezTo>
                  <a:pt x="8458" y="9919"/>
                  <a:pt x="8482" y="9871"/>
                  <a:pt x="8482" y="9814"/>
                </a:cubicBezTo>
                <a:lnTo>
                  <a:pt x="8482" y="9594"/>
                </a:lnTo>
                <a:cubicBezTo>
                  <a:pt x="8482" y="9536"/>
                  <a:pt x="8458" y="9489"/>
                  <a:pt x="8429" y="9489"/>
                </a:cubicBezTo>
                <a:close/>
                <a:moveTo>
                  <a:pt x="8744" y="9489"/>
                </a:moveTo>
                <a:cubicBezTo>
                  <a:pt x="8714" y="9489"/>
                  <a:pt x="8691" y="9536"/>
                  <a:pt x="8691" y="9594"/>
                </a:cubicBezTo>
                <a:lnTo>
                  <a:pt x="8691" y="9814"/>
                </a:lnTo>
                <a:cubicBezTo>
                  <a:pt x="8691" y="9871"/>
                  <a:pt x="8714" y="9919"/>
                  <a:pt x="8744" y="9919"/>
                </a:cubicBezTo>
                <a:cubicBezTo>
                  <a:pt x="8773" y="9919"/>
                  <a:pt x="8796" y="9871"/>
                  <a:pt x="8796" y="9814"/>
                </a:cubicBezTo>
                <a:lnTo>
                  <a:pt x="8796" y="9594"/>
                </a:lnTo>
                <a:cubicBezTo>
                  <a:pt x="8796" y="9536"/>
                  <a:pt x="8773" y="9489"/>
                  <a:pt x="8744" y="9489"/>
                </a:cubicBezTo>
                <a:close/>
                <a:moveTo>
                  <a:pt x="9593" y="9489"/>
                </a:moveTo>
                <a:cubicBezTo>
                  <a:pt x="9564" y="9489"/>
                  <a:pt x="9540" y="9536"/>
                  <a:pt x="9540" y="9594"/>
                </a:cubicBezTo>
                <a:lnTo>
                  <a:pt x="9540" y="9814"/>
                </a:lnTo>
                <a:cubicBezTo>
                  <a:pt x="9540" y="9871"/>
                  <a:pt x="9564" y="9919"/>
                  <a:pt x="9593" y="9919"/>
                </a:cubicBezTo>
                <a:cubicBezTo>
                  <a:pt x="9622" y="9919"/>
                  <a:pt x="9646" y="9871"/>
                  <a:pt x="9646" y="9814"/>
                </a:cubicBezTo>
                <a:lnTo>
                  <a:pt x="9646" y="9594"/>
                </a:lnTo>
                <a:cubicBezTo>
                  <a:pt x="9646" y="9536"/>
                  <a:pt x="9622" y="9489"/>
                  <a:pt x="9593" y="9489"/>
                </a:cubicBezTo>
                <a:close/>
                <a:moveTo>
                  <a:pt x="9908" y="9489"/>
                </a:moveTo>
                <a:cubicBezTo>
                  <a:pt x="9879" y="9489"/>
                  <a:pt x="9855" y="9536"/>
                  <a:pt x="9855" y="9594"/>
                </a:cubicBezTo>
                <a:lnTo>
                  <a:pt x="9855" y="9814"/>
                </a:lnTo>
                <a:cubicBezTo>
                  <a:pt x="9855" y="9871"/>
                  <a:pt x="9879" y="9919"/>
                  <a:pt x="9908" y="9919"/>
                </a:cubicBezTo>
                <a:cubicBezTo>
                  <a:pt x="9937" y="9919"/>
                  <a:pt x="9961" y="9871"/>
                  <a:pt x="9961" y="9814"/>
                </a:cubicBezTo>
                <a:lnTo>
                  <a:pt x="9961" y="9594"/>
                </a:lnTo>
                <a:cubicBezTo>
                  <a:pt x="9961" y="9536"/>
                  <a:pt x="9937" y="9489"/>
                  <a:pt x="9908" y="9489"/>
                </a:cubicBezTo>
                <a:close/>
                <a:moveTo>
                  <a:pt x="10758" y="9489"/>
                </a:moveTo>
                <a:cubicBezTo>
                  <a:pt x="10728" y="9489"/>
                  <a:pt x="10705" y="9536"/>
                  <a:pt x="10705" y="9594"/>
                </a:cubicBezTo>
                <a:lnTo>
                  <a:pt x="10705" y="9814"/>
                </a:lnTo>
                <a:cubicBezTo>
                  <a:pt x="10705" y="9871"/>
                  <a:pt x="10728" y="9919"/>
                  <a:pt x="10758" y="9919"/>
                </a:cubicBezTo>
                <a:cubicBezTo>
                  <a:pt x="10787" y="9919"/>
                  <a:pt x="10810" y="9871"/>
                  <a:pt x="10810" y="9814"/>
                </a:cubicBezTo>
                <a:lnTo>
                  <a:pt x="10810" y="9594"/>
                </a:lnTo>
                <a:cubicBezTo>
                  <a:pt x="10810" y="9536"/>
                  <a:pt x="10787" y="9489"/>
                  <a:pt x="10758" y="9489"/>
                </a:cubicBezTo>
                <a:close/>
                <a:moveTo>
                  <a:pt x="11072" y="9489"/>
                </a:moveTo>
                <a:cubicBezTo>
                  <a:pt x="11043" y="9489"/>
                  <a:pt x="11019" y="9536"/>
                  <a:pt x="11019" y="9594"/>
                </a:cubicBezTo>
                <a:lnTo>
                  <a:pt x="11019" y="9814"/>
                </a:lnTo>
                <a:cubicBezTo>
                  <a:pt x="11019" y="9871"/>
                  <a:pt x="11043" y="9919"/>
                  <a:pt x="11072" y="9919"/>
                </a:cubicBezTo>
                <a:cubicBezTo>
                  <a:pt x="11101" y="9919"/>
                  <a:pt x="11125" y="9871"/>
                  <a:pt x="11125" y="9814"/>
                </a:cubicBezTo>
                <a:lnTo>
                  <a:pt x="11125" y="9594"/>
                </a:lnTo>
                <a:cubicBezTo>
                  <a:pt x="11125" y="9536"/>
                  <a:pt x="11101" y="9489"/>
                  <a:pt x="11072" y="9489"/>
                </a:cubicBezTo>
                <a:close/>
                <a:moveTo>
                  <a:pt x="11922" y="9489"/>
                </a:moveTo>
                <a:cubicBezTo>
                  <a:pt x="11893" y="9489"/>
                  <a:pt x="11869" y="9536"/>
                  <a:pt x="11869" y="9594"/>
                </a:cubicBezTo>
                <a:lnTo>
                  <a:pt x="11869" y="9814"/>
                </a:lnTo>
                <a:cubicBezTo>
                  <a:pt x="11869" y="9871"/>
                  <a:pt x="11893" y="9919"/>
                  <a:pt x="11922" y="9919"/>
                </a:cubicBezTo>
                <a:cubicBezTo>
                  <a:pt x="11951" y="9919"/>
                  <a:pt x="11974" y="9871"/>
                  <a:pt x="11974" y="9814"/>
                </a:cubicBezTo>
                <a:lnTo>
                  <a:pt x="11974" y="9594"/>
                </a:lnTo>
                <a:cubicBezTo>
                  <a:pt x="11974" y="9536"/>
                  <a:pt x="11951" y="9489"/>
                  <a:pt x="11922" y="9489"/>
                </a:cubicBezTo>
                <a:close/>
                <a:moveTo>
                  <a:pt x="12236" y="9489"/>
                </a:moveTo>
                <a:cubicBezTo>
                  <a:pt x="12207" y="9489"/>
                  <a:pt x="12183" y="9536"/>
                  <a:pt x="12183" y="9594"/>
                </a:cubicBezTo>
                <a:lnTo>
                  <a:pt x="12183" y="9814"/>
                </a:lnTo>
                <a:cubicBezTo>
                  <a:pt x="12183" y="9871"/>
                  <a:pt x="12207" y="9919"/>
                  <a:pt x="12236" y="9919"/>
                </a:cubicBezTo>
                <a:cubicBezTo>
                  <a:pt x="12265" y="9919"/>
                  <a:pt x="12288" y="9871"/>
                  <a:pt x="12288" y="9814"/>
                </a:cubicBezTo>
                <a:lnTo>
                  <a:pt x="12288" y="9594"/>
                </a:lnTo>
                <a:cubicBezTo>
                  <a:pt x="12288" y="9536"/>
                  <a:pt x="12265" y="9489"/>
                  <a:pt x="12236" y="9489"/>
                </a:cubicBezTo>
                <a:close/>
                <a:moveTo>
                  <a:pt x="13085" y="9489"/>
                </a:moveTo>
                <a:cubicBezTo>
                  <a:pt x="13056" y="9489"/>
                  <a:pt x="13032" y="9536"/>
                  <a:pt x="13032" y="9594"/>
                </a:cubicBezTo>
                <a:lnTo>
                  <a:pt x="13032" y="9814"/>
                </a:lnTo>
                <a:cubicBezTo>
                  <a:pt x="13032" y="9871"/>
                  <a:pt x="13056" y="9919"/>
                  <a:pt x="13085" y="9919"/>
                </a:cubicBezTo>
                <a:cubicBezTo>
                  <a:pt x="13114" y="9919"/>
                  <a:pt x="13138" y="9871"/>
                  <a:pt x="13138" y="9814"/>
                </a:cubicBezTo>
                <a:lnTo>
                  <a:pt x="13138" y="9594"/>
                </a:lnTo>
                <a:cubicBezTo>
                  <a:pt x="13138" y="9536"/>
                  <a:pt x="13114" y="9489"/>
                  <a:pt x="13085" y="9489"/>
                </a:cubicBezTo>
                <a:close/>
                <a:moveTo>
                  <a:pt x="13399" y="9489"/>
                </a:moveTo>
                <a:cubicBezTo>
                  <a:pt x="13370" y="9489"/>
                  <a:pt x="13348" y="9536"/>
                  <a:pt x="13348" y="9594"/>
                </a:cubicBezTo>
                <a:lnTo>
                  <a:pt x="13348" y="9814"/>
                </a:lnTo>
                <a:cubicBezTo>
                  <a:pt x="13348" y="9871"/>
                  <a:pt x="13370" y="9919"/>
                  <a:pt x="13399" y="9919"/>
                </a:cubicBezTo>
                <a:cubicBezTo>
                  <a:pt x="13428" y="9919"/>
                  <a:pt x="13452" y="9871"/>
                  <a:pt x="13452" y="9814"/>
                </a:cubicBezTo>
                <a:lnTo>
                  <a:pt x="13452" y="9594"/>
                </a:lnTo>
                <a:cubicBezTo>
                  <a:pt x="13452" y="9536"/>
                  <a:pt x="13428" y="9489"/>
                  <a:pt x="13399" y="9489"/>
                </a:cubicBezTo>
                <a:close/>
                <a:moveTo>
                  <a:pt x="14249" y="9489"/>
                </a:moveTo>
                <a:cubicBezTo>
                  <a:pt x="14220" y="9489"/>
                  <a:pt x="14196" y="9536"/>
                  <a:pt x="14196" y="9594"/>
                </a:cubicBezTo>
                <a:lnTo>
                  <a:pt x="14196" y="9814"/>
                </a:lnTo>
                <a:cubicBezTo>
                  <a:pt x="14196" y="9871"/>
                  <a:pt x="14220" y="9919"/>
                  <a:pt x="14249" y="9919"/>
                </a:cubicBezTo>
                <a:cubicBezTo>
                  <a:pt x="14278" y="9919"/>
                  <a:pt x="14302" y="9871"/>
                  <a:pt x="14302" y="9814"/>
                </a:cubicBezTo>
                <a:lnTo>
                  <a:pt x="14302" y="9594"/>
                </a:lnTo>
                <a:cubicBezTo>
                  <a:pt x="14302" y="9536"/>
                  <a:pt x="14278" y="9489"/>
                  <a:pt x="14249" y="9489"/>
                </a:cubicBezTo>
                <a:close/>
                <a:moveTo>
                  <a:pt x="14564" y="9489"/>
                </a:moveTo>
                <a:cubicBezTo>
                  <a:pt x="14535" y="9489"/>
                  <a:pt x="14511" y="9536"/>
                  <a:pt x="14511" y="9594"/>
                </a:cubicBezTo>
                <a:lnTo>
                  <a:pt x="14511" y="9814"/>
                </a:lnTo>
                <a:cubicBezTo>
                  <a:pt x="14511" y="9871"/>
                  <a:pt x="14535" y="9919"/>
                  <a:pt x="14564" y="9919"/>
                </a:cubicBezTo>
                <a:cubicBezTo>
                  <a:pt x="14593" y="9919"/>
                  <a:pt x="14617" y="9871"/>
                  <a:pt x="14617" y="9814"/>
                </a:cubicBezTo>
                <a:lnTo>
                  <a:pt x="14617" y="9594"/>
                </a:lnTo>
                <a:cubicBezTo>
                  <a:pt x="14617" y="9536"/>
                  <a:pt x="14593" y="9489"/>
                  <a:pt x="14564" y="9489"/>
                </a:cubicBezTo>
                <a:close/>
                <a:moveTo>
                  <a:pt x="15413" y="9489"/>
                </a:moveTo>
                <a:cubicBezTo>
                  <a:pt x="15384" y="9489"/>
                  <a:pt x="15360" y="9536"/>
                  <a:pt x="15360" y="9594"/>
                </a:cubicBezTo>
                <a:lnTo>
                  <a:pt x="15360" y="9814"/>
                </a:lnTo>
                <a:cubicBezTo>
                  <a:pt x="15360" y="9871"/>
                  <a:pt x="15384" y="9919"/>
                  <a:pt x="15413" y="9919"/>
                </a:cubicBezTo>
                <a:cubicBezTo>
                  <a:pt x="15442" y="9919"/>
                  <a:pt x="15465" y="9871"/>
                  <a:pt x="15465" y="9814"/>
                </a:cubicBezTo>
                <a:lnTo>
                  <a:pt x="15465" y="9594"/>
                </a:lnTo>
                <a:cubicBezTo>
                  <a:pt x="15465" y="9536"/>
                  <a:pt x="15442" y="9489"/>
                  <a:pt x="15413" y="9489"/>
                </a:cubicBezTo>
                <a:close/>
                <a:moveTo>
                  <a:pt x="15728" y="9489"/>
                </a:moveTo>
                <a:cubicBezTo>
                  <a:pt x="15699" y="9489"/>
                  <a:pt x="15675" y="9536"/>
                  <a:pt x="15675" y="9594"/>
                </a:cubicBezTo>
                <a:lnTo>
                  <a:pt x="15675" y="9814"/>
                </a:lnTo>
                <a:cubicBezTo>
                  <a:pt x="15675" y="9871"/>
                  <a:pt x="15699" y="9919"/>
                  <a:pt x="15728" y="9919"/>
                </a:cubicBezTo>
                <a:cubicBezTo>
                  <a:pt x="15757" y="9919"/>
                  <a:pt x="15781" y="9871"/>
                  <a:pt x="15781" y="9814"/>
                </a:cubicBezTo>
                <a:lnTo>
                  <a:pt x="15781" y="9594"/>
                </a:lnTo>
                <a:cubicBezTo>
                  <a:pt x="15781" y="9536"/>
                  <a:pt x="15757" y="9489"/>
                  <a:pt x="15728" y="9489"/>
                </a:cubicBezTo>
                <a:close/>
                <a:moveTo>
                  <a:pt x="16578" y="9489"/>
                </a:moveTo>
                <a:cubicBezTo>
                  <a:pt x="16549" y="9489"/>
                  <a:pt x="16525" y="9536"/>
                  <a:pt x="16525" y="9594"/>
                </a:cubicBezTo>
                <a:lnTo>
                  <a:pt x="16525" y="9814"/>
                </a:lnTo>
                <a:cubicBezTo>
                  <a:pt x="16525" y="9871"/>
                  <a:pt x="16549" y="9919"/>
                  <a:pt x="16578" y="9919"/>
                </a:cubicBezTo>
                <a:cubicBezTo>
                  <a:pt x="16607" y="9919"/>
                  <a:pt x="16630" y="9871"/>
                  <a:pt x="16630" y="9814"/>
                </a:cubicBezTo>
                <a:lnTo>
                  <a:pt x="16630" y="9594"/>
                </a:lnTo>
                <a:cubicBezTo>
                  <a:pt x="16630" y="9536"/>
                  <a:pt x="16607" y="9489"/>
                  <a:pt x="16578" y="9489"/>
                </a:cubicBezTo>
                <a:close/>
                <a:moveTo>
                  <a:pt x="16892" y="9489"/>
                </a:moveTo>
                <a:cubicBezTo>
                  <a:pt x="16863" y="9489"/>
                  <a:pt x="16839" y="9536"/>
                  <a:pt x="16839" y="9594"/>
                </a:cubicBezTo>
                <a:lnTo>
                  <a:pt x="16839" y="9814"/>
                </a:lnTo>
                <a:cubicBezTo>
                  <a:pt x="16839" y="9871"/>
                  <a:pt x="16863" y="9919"/>
                  <a:pt x="16892" y="9919"/>
                </a:cubicBezTo>
                <a:cubicBezTo>
                  <a:pt x="16921" y="9919"/>
                  <a:pt x="16944" y="9871"/>
                  <a:pt x="16944" y="9814"/>
                </a:cubicBezTo>
                <a:lnTo>
                  <a:pt x="16944" y="9594"/>
                </a:lnTo>
                <a:cubicBezTo>
                  <a:pt x="16944" y="9536"/>
                  <a:pt x="16921" y="9489"/>
                  <a:pt x="16892" y="9489"/>
                </a:cubicBezTo>
                <a:close/>
                <a:moveTo>
                  <a:pt x="17741" y="9489"/>
                </a:moveTo>
                <a:cubicBezTo>
                  <a:pt x="17712" y="9489"/>
                  <a:pt x="17689" y="9536"/>
                  <a:pt x="17689" y="9594"/>
                </a:cubicBezTo>
                <a:lnTo>
                  <a:pt x="17689" y="9814"/>
                </a:lnTo>
                <a:cubicBezTo>
                  <a:pt x="17689" y="9871"/>
                  <a:pt x="17712" y="9919"/>
                  <a:pt x="17741" y="9919"/>
                </a:cubicBezTo>
                <a:cubicBezTo>
                  <a:pt x="17770" y="9919"/>
                  <a:pt x="17794" y="9871"/>
                  <a:pt x="17794" y="9814"/>
                </a:cubicBezTo>
                <a:lnTo>
                  <a:pt x="17794" y="9594"/>
                </a:lnTo>
                <a:cubicBezTo>
                  <a:pt x="17794" y="9536"/>
                  <a:pt x="17770" y="9489"/>
                  <a:pt x="17741" y="9489"/>
                </a:cubicBezTo>
                <a:close/>
                <a:moveTo>
                  <a:pt x="18055" y="9489"/>
                </a:moveTo>
                <a:cubicBezTo>
                  <a:pt x="18026" y="9489"/>
                  <a:pt x="18002" y="9536"/>
                  <a:pt x="18002" y="9594"/>
                </a:cubicBezTo>
                <a:lnTo>
                  <a:pt x="18002" y="9814"/>
                </a:lnTo>
                <a:cubicBezTo>
                  <a:pt x="18002" y="9871"/>
                  <a:pt x="18026" y="9919"/>
                  <a:pt x="18055" y="9919"/>
                </a:cubicBezTo>
                <a:cubicBezTo>
                  <a:pt x="18085" y="9919"/>
                  <a:pt x="18108" y="9871"/>
                  <a:pt x="18108" y="9814"/>
                </a:cubicBezTo>
                <a:lnTo>
                  <a:pt x="18108" y="9594"/>
                </a:lnTo>
                <a:cubicBezTo>
                  <a:pt x="18108" y="9536"/>
                  <a:pt x="18085" y="9489"/>
                  <a:pt x="18055" y="9489"/>
                </a:cubicBezTo>
                <a:close/>
                <a:moveTo>
                  <a:pt x="18905" y="9489"/>
                </a:moveTo>
                <a:cubicBezTo>
                  <a:pt x="18876" y="9489"/>
                  <a:pt x="18852" y="9536"/>
                  <a:pt x="18852" y="9594"/>
                </a:cubicBezTo>
                <a:lnTo>
                  <a:pt x="18852" y="9814"/>
                </a:lnTo>
                <a:cubicBezTo>
                  <a:pt x="18852" y="9871"/>
                  <a:pt x="18876" y="9919"/>
                  <a:pt x="18905" y="9919"/>
                </a:cubicBezTo>
                <a:cubicBezTo>
                  <a:pt x="18934" y="9919"/>
                  <a:pt x="18958" y="9871"/>
                  <a:pt x="18958" y="9814"/>
                </a:cubicBezTo>
                <a:lnTo>
                  <a:pt x="18958" y="9594"/>
                </a:lnTo>
                <a:cubicBezTo>
                  <a:pt x="18958" y="9536"/>
                  <a:pt x="18934" y="9489"/>
                  <a:pt x="18905" y="9489"/>
                </a:cubicBezTo>
                <a:close/>
                <a:moveTo>
                  <a:pt x="19220" y="9489"/>
                </a:moveTo>
                <a:cubicBezTo>
                  <a:pt x="19191" y="9489"/>
                  <a:pt x="19167" y="9536"/>
                  <a:pt x="19167" y="9594"/>
                </a:cubicBezTo>
                <a:lnTo>
                  <a:pt x="19167" y="9814"/>
                </a:lnTo>
                <a:cubicBezTo>
                  <a:pt x="19167" y="9871"/>
                  <a:pt x="19191" y="9919"/>
                  <a:pt x="19220" y="9919"/>
                </a:cubicBezTo>
                <a:cubicBezTo>
                  <a:pt x="19249" y="9919"/>
                  <a:pt x="19273" y="9871"/>
                  <a:pt x="19273" y="9814"/>
                </a:cubicBezTo>
                <a:lnTo>
                  <a:pt x="19273" y="9594"/>
                </a:lnTo>
                <a:cubicBezTo>
                  <a:pt x="19273" y="9536"/>
                  <a:pt x="19249" y="9489"/>
                  <a:pt x="19220" y="9489"/>
                </a:cubicBezTo>
                <a:close/>
                <a:moveTo>
                  <a:pt x="20069" y="9489"/>
                </a:moveTo>
                <a:cubicBezTo>
                  <a:pt x="20040" y="9489"/>
                  <a:pt x="20016" y="9536"/>
                  <a:pt x="20016" y="9594"/>
                </a:cubicBezTo>
                <a:lnTo>
                  <a:pt x="20016" y="9814"/>
                </a:lnTo>
                <a:cubicBezTo>
                  <a:pt x="20016" y="9871"/>
                  <a:pt x="20040" y="9919"/>
                  <a:pt x="20069" y="9919"/>
                </a:cubicBezTo>
                <a:cubicBezTo>
                  <a:pt x="20099" y="9919"/>
                  <a:pt x="20122" y="9871"/>
                  <a:pt x="20122" y="9814"/>
                </a:cubicBezTo>
                <a:lnTo>
                  <a:pt x="20122" y="9594"/>
                </a:lnTo>
                <a:cubicBezTo>
                  <a:pt x="20122" y="9536"/>
                  <a:pt x="20099" y="9489"/>
                  <a:pt x="20069" y="9489"/>
                </a:cubicBezTo>
                <a:close/>
                <a:moveTo>
                  <a:pt x="20384" y="9489"/>
                </a:moveTo>
                <a:cubicBezTo>
                  <a:pt x="20355" y="9489"/>
                  <a:pt x="20331" y="9536"/>
                  <a:pt x="20331" y="9594"/>
                </a:cubicBezTo>
                <a:lnTo>
                  <a:pt x="20331" y="9814"/>
                </a:lnTo>
                <a:cubicBezTo>
                  <a:pt x="20331" y="9871"/>
                  <a:pt x="20355" y="9919"/>
                  <a:pt x="20384" y="9919"/>
                </a:cubicBezTo>
                <a:cubicBezTo>
                  <a:pt x="20413" y="9919"/>
                  <a:pt x="20436" y="9871"/>
                  <a:pt x="20436" y="9814"/>
                </a:cubicBezTo>
                <a:lnTo>
                  <a:pt x="20436" y="9594"/>
                </a:lnTo>
                <a:cubicBezTo>
                  <a:pt x="20436" y="9536"/>
                  <a:pt x="20413" y="9489"/>
                  <a:pt x="20384" y="9489"/>
                </a:cubicBezTo>
                <a:close/>
                <a:moveTo>
                  <a:pt x="21234" y="9489"/>
                </a:moveTo>
                <a:cubicBezTo>
                  <a:pt x="21204" y="9489"/>
                  <a:pt x="21181" y="9536"/>
                  <a:pt x="21181" y="9594"/>
                </a:cubicBezTo>
                <a:lnTo>
                  <a:pt x="21181" y="9814"/>
                </a:lnTo>
                <a:cubicBezTo>
                  <a:pt x="21181" y="9871"/>
                  <a:pt x="21204" y="9919"/>
                  <a:pt x="21234" y="9919"/>
                </a:cubicBezTo>
                <a:cubicBezTo>
                  <a:pt x="21263" y="9919"/>
                  <a:pt x="21285" y="9871"/>
                  <a:pt x="21285" y="9814"/>
                </a:cubicBezTo>
                <a:lnTo>
                  <a:pt x="21285" y="9594"/>
                </a:lnTo>
                <a:cubicBezTo>
                  <a:pt x="21285" y="9536"/>
                  <a:pt x="21263" y="9489"/>
                  <a:pt x="21234" y="9489"/>
                </a:cubicBezTo>
                <a:close/>
                <a:moveTo>
                  <a:pt x="21547" y="9489"/>
                </a:moveTo>
                <a:cubicBezTo>
                  <a:pt x="21518" y="9489"/>
                  <a:pt x="21495" y="9536"/>
                  <a:pt x="21495" y="9594"/>
                </a:cubicBezTo>
                <a:lnTo>
                  <a:pt x="21495" y="9814"/>
                </a:lnTo>
                <a:cubicBezTo>
                  <a:pt x="21495" y="9871"/>
                  <a:pt x="21518" y="9919"/>
                  <a:pt x="21547" y="9919"/>
                </a:cubicBezTo>
                <a:cubicBezTo>
                  <a:pt x="21576" y="9919"/>
                  <a:pt x="21600" y="9871"/>
                  <a:pt x="21600" y="9814"/>
                </a:cubicBezTo>
                <a:lnTo>
                  <a:pt x="21600" y="9594"/>
                </a:lnTo>
                <a:cubicBezTo>
                  <a:pt x="21600" y="9536"/>
                  <a:pt x="21576" y="9489"/>
                  <a:pt x="21547" y="9489"/>
                </a:cubicBezTo>
                <a:close/>
                <a:moveTo>
                  <a:pt x="53" y="10219"/>
                </a:moveTo>
                <a:cubicBezTo>
                  <a:pt x="24" y="10219"/>
                  <a:pt x="0" y="10266"/>
                  <a:pt x="0" y="10324"/>
                </a:cubicBezTo>
                <a:lnTo>
                  <a:pt x="0" y="10544"/>
                </a:lnTo>
                <a:cubicBezTo>
                  <a:pt x="0" y="10601"/>
                  <a:pt x="24" y="10649"/>
                  <a:pt x="53" y="10649"/>
                </a:cubicBezTo>
                <a:cubicBezTo>
                  <a:pt x="82" y="10649"/>
                  <a:pt x="106" y="10601"/>
                  <a:pt x="106" y="10544"/>
                </a:cubicBezTo>
                <a:lnTo>
                  <a:pt x="106" y="10324"/>
                </a:lnTo>
                <a:cubicBezTo>
                  <a:pt x="106" y="10266"/>
                  <a:pt x="82" y="10219"/>
                  <a:pt x="53" y="10219"/>
                </a:cubicBezTo>
                <a:close/>
                <a:moveTo>
                  <a:pt x="367" y="10219"/>
                </a:moveTo>
                <a:cubicBezTo>
                  <a:pt x="338" y="10219"/>
                  <a:pt x="315" y="10266"/>
                  <a:pt x="315" y="10324"/>
                </a:cubicBezTo>
                <a:lnTo>
                  <a:pt x="315" y="10544"/>
                </a:lnTo>
                <a:cubicBezTo>
                  <a:pt x="315" y="10601"/>
                  <a:pt x="338" y="10649"/>
                  <a:pt x="367" y="10649"/>
                </a:cubicBezTo>
                <a:cubicBezTo>
                  <a:pt x="397" y="10649"/>
                  <a:pt x="420" y="10601"/>
                  <a:pt x="420" y="10544"/>
                </a:cubicBezTo>
                <a:lnTo>
                  <a:pt x="420" y="10324"/>
                </a:lnTo>
                <a:cubicBezTo>
                  <a:pt x="420" y="10266"/>
                  <a:pt x="397" y="10219"/>
                  <a:pt x="367" y="10219"/>
                </a:cubicBezTo>
                <a:close/>
                <a:moveTo>
                  <a:pt x="1217" y="10219"/>
                </a:moveTo>
                <a:cubicBezTo>
                  <a:pt x="1188" y="10219"/>
                  <a:pt x="1164" y="10266"/>
                  <a:pt x="1164" y="10324"/>
                </a:cubicBezTo>
                <a:lnTo>
                  <a:pt x="1164" y="10544"/>
                </a:lnTo>
                <a:cubicBezTo>
                  <a:pt x="1164" y="10601"/>
                  <a:pt x="1188" y="10649"/>
                  <a:pt x="1217" y="10649"/>
                </a:cubicBezTo>
                <a:cubicBezTo>
                  <a:pt x="1246" y="10649"/>
                  <a:pt x="1270" y="10601"/>
                  <a:pt x="1270" y="10544"/>
                </a:cubicBezTo>
                <a:lnTo>
                  <a:pt x="1270" y="10324"/>
                </a:lnTo>
                <a:cubicBezTo>
                  <a:pt x="1270" y="10266"/>
                  <a:pt x="1246" y="10219"/>
                  <a:pt x="1217" y="10219"/>
                </a:cubicBezTo>
                <a:close/>
                <a:moveTo>
                  <a:pt x="1532" y="10219"/>
                </a:moveTo>
                <a:cubicBezTo>
                  <a:pt x="1503" y="10219"/>
                  <a:pt x="1479" y="10266"/>
                  <a:pt x="1479" y="10324"/>
                </a:cubicBezTo>
                <a:lnTo>
                  <a:pt x="1479" y="10544"/>
                </a:lnTo>
                <a:cubicBezTo>
                  <a:pt x="1479" y="10601"/>
                  <a:pt x="1503" y="10649"/>
                  <a:pt x="1532" y="10649"/>
                </a:cubicBezTo>
                <a:cubicBezTo>
                  <a:pt x="1561" y="10649"/>
                  <a:pt x="1584" y="10601"/>
                  <a:pt x="1584" y="10544"/>
                </a:cubicBezTo>
                <a:lnTo>
                  <a:pt x="1584" y="10324"/>
                </a:lnTo>
                <a:cubicBezTo>
                  <a:pt x="1584" y="10266"/>
                  <a:pt x="1561" y="10219"/>
                  <a:pt x="1532" y="10219"/>
                </a:cubicBezTo>
                <a:close/>
                <a:moveTo>
                  <a:pt x="2380" y="10219"/>
                </a:moveTo>
                <a:cubicBezTo>
                  <a:pt x="2351" y="10219"/>
                  <a:pt x="2329" y="10266"/>
                  <a:pt x="2329" y="10324"/>
                </a:cubicBezTo>
                <a:lnTo>
                  <a:pt x="2329" y="10544"/>
                </a:lnTo>
                <a:cubicBezTo>
                  <a:pt x="2329" y="10601"/>
                  <a:pt x="2351" y="10649"/>
                  <a:pt x="2380" y="10649"/>
                </a:cubicBezTo>
                <a:cubicBezTo>
                  <a:pt x="2409" y="10649"/>
                  <a:pt x="2433" y="10601"/>
                  <a:pt x="2433" y="10544"/>
                </a:cubicBezTo>
                <a:lnTo>
                  <a:pt x="2433" y="10324"/>
                </a:lnTo>
                <a:cubicBezTo>
                  <a:pt x="2433" y="10266"/>
                  <a:pt x="2409" y="10219"/>
                  <a:pt x="2380" y="10219"/>
                </a:cubicBezTo>
                <a:close/>
                <a:moveTo>
                  <a:pt x="2695" y="10219"/>
                </a:moveTo>
                <a:cubicBezTo>
                  <a:pt x="2666" y="10219"/>
                  <a:pt x="2643" y="10266"/>
                  <a:pt x="2643" y="10324"/>
                </a:cubicBezTo>
                <a:lnTo>
                  <a:pt x="2643" y="10544"/>
                </a:lnTo>
                <a:cubicBezTo>
                  <a:pt x="2643" y="10601"/>
                  <a:pt x="2666" y="10649"/>
                  <a:pt x="2695" y="10649"/>
                </a:cubicBezTo>
                <a:cubicBezTo>
                  <a:pt x="2724" y="10649"/>
                  <a:pt x="2748" y="10601"/>
                  <a:pt x="2748" y="10544"/>
                </a:cubicBezTo>
                <a:lnTo>
                  <a:pt x="2748" y="10324"/>
                </a:lnTo>
                <a:cubicBezTo>
                  <a:pt x="2748" y="10266"/>
                  <a:pt x="2724" y="10219"/>
                  <a:pt x="2695" y="10219"/>
                </a:cubicBezTo>
                <a:close/>
                <a:moveTo>
                  <a:pt x="3545" y="10219"/>
                </a:moveTo>
                <a:cubicBezTo>
                  <a:pt x="3516" y="10219"/>
                  <a:pt x="3492" y="10266"/>
                  <a:pt x="3492" y="10324"/>
                </a:cubicBezTo>
                <a:lnTo>
                  <a:pt x="3492" y="10544"/>
                </a:lnTo>
                <a:cubicBezTo>
                  <a:pt x="3492" y="10601"/>
                  <a:pt x="3516" y="10649"/>
                  <a:pt x="3545" y="10649"/>
                </a:cubicBezTo>
                <a:cubicBezTo>
                  <a:pt x="3574" y="10649"/>
                  <a:pt x="3598" y="10601"/>
                  <a:pt x="3598" y="10544"/>
                </a:cubicBezTo>
                <a:lnTo>
                  <a:pt x="3598" y="10324"/>
                </a:lnTo>
                <a:cubicBezTo>
                  <a:pt x="3598" y="10266"/>
                  <a:pt x="3574" y="10219"/>
                  <a:pt x="3545" y="10219"/>
                </a:cubicBezTo>
                <a:close/>
                <a:moveTo>
                  <a:pt x="3859" y="10219"/>
                </a:moveTo>
                <a:cubicBezTo>
                  <a:pt x="3830" y="10219"/>
                  <a:pt x="3806" y="10266"/>
                  <a:pt x="3806" y="10324"/>
                </a:cubicBezTo>
                <a:lnTo>
                  <a:pt x="3806" y="10544"/>
                </a:lnTo>
                <a:cubicBezTo>
                  <a:pt x="3806" y="10601"/>
                  <a:pt x="3830" y="10649"/>
                  <a:pt x="3859" y="10649"/>
                </a:cubicBezTo>
                <a:cubicBezTo>
                  <a:pt x="3888" y="10649"/>
                  <a:pt x="3912" y="10601"/>
                  <a:pt x="3912" y="10544"/>
                </a:cubicBezTo>
                <a:lnTo>
                  <a:pt x="3912" y="10324"/>
                </a:lnTo>
                <a:cubicBezTo>
                  <a:pt x="3912" y="10266"/>
                  <a:pt x="3888" y="10219"/>
                  <a:pt x="3859" y="10219"/>
                </a:cubicBezTo>
                <a:close/>
                <a:moveTo>
                  <a:pt x="4709" y="10219"/>
                </a:moveTo>
                <a:cubicBezTo>
                  <a:pt x="4680" y="10219"/>
                  <a:pt x="4656" y="10266"/>
                  <a:pt x="4656" y="10324"/>
                </a:cubicBezTo>
                <a:lnTo>
                  <a:pt x="4656" y="10544"/>
                </a:lnTo>
                <a:cubicBezTo>
                  <a:pt x="4656" y="10601"/>
                  <a:pt x="4680" y="10649"/>
                  <a:pt x="4709" y="10649"/>
                </a:cubicBezTo>
                <a:cubicBezTo>
                  <a:pt x="4738" y="10649"/>
                  <a:pt x="4762" y="10601"/>
                  <a:pt x="4762" y="10544"/>
                </a:cubicBezTo>
                <a:lnTo>
                  <a:pt x="4762" y="10324"/>
                </a:lnTo>
                <a:cubicBezTo>
                  <a:pt x="4762" y="10266"/>
                  <a:pt x="4738" y="10219"/>
                  <a:pt x="4709" y="10219"/>
                </a:cubicBezTo>
                <a:close/>
                <a:moveTo>
                  <a:pt x="5023" y="10219"/>
                </a:moveTo>
                <a:cubicBezTo>
                  <a:pt x="4994" y="10219"/>
                  <a:pt x="4970" y="10266"/>
                  <a:pt x="4970" y="10324"/>
                </a:cubicBezTo>
                <a:lnTo>
                  <a:pt x="4970" y="10544"/>
                </a:lnTo>
                <a:cubicBezTo>
                  <a:pt x="4970" y="10601"/>
                  <a:pt x="4994" y="10649"/>
                  <a:pt x="5023" y="10649"/>
                </a:cubicBezTo>
                <a:cubicBezTo>
                  <a:pt x="5053" y="10649"/>
                  <a:pt x="5076" y="10601"/>
                  <a:pt x="5076" y="10544"/>
                </a:cubicBezTo>
                <a:lnTo>
                  <a:pt x="5076" y="10324"/>
                </a:lnTo>
                <a:cubicBezTo>
                  <a:pt x="5076" y="10266"/>
                  <a:pt x="5053" y="10219"/>
                  <a:pt x="5023" y="10219"/>
                </a:cubicBezTo>
                <a:close/>
                <a:moveTo>
                  <a:pt x="5873" y="10219"/>
                </a:moveTo>
                <a:cubicBezTo>
                  <a:pt x="5844" y="10219"/>
                  <a:pt x="5820" y="10266"/>
                  <a:pt x="5820" y="10324"/>
                </a:cubicBezTo>
                <a:lnTo>
                  <a:pt x="5820" y="10544"/>
                </a:lnTo>
                <a:cubicBezTo>
                  <a:pt x="5820" y="10601"/>
                  <a:pt x="5844" y="10649"/>
                  <a:pt x="5873" y="10649"/>
                </a:cubicBezTo>
                <a:cubicBezTo>
                  <a:pt x="5902" y="10649"/>
                  <a:pt x="5926" y="10601"/>
                  <a:pt x="5926" y="10544"/>
                </a:cubicBezTo>
                <a:lnTo>
                  <a:pt x="5926" y="10324"/>
                </a:lnTo>
                <a:cubicBezTo>
                  <a:pt x="5926" y="10266"/>
                  <a:pt x="5902" y="10219"/>
                  <a:pt x="5873" y="10219"/>
                </a:cubicBezTo>
                <a:close/>
                <a:moveTo>
                  <a:pt x="6188" y="10219"/>
                </a:moveTo>
                <a:cubicBezTo>
                  <a:pt x="6159" y="10219"/>
                  <a:pt x="6135" y="10266"/>
                  <a:pt x="6135" y="10324"/>
                </a:cubicBezTo>
                <a:lnTo>
                  <a:pt x="6135" y="10544"/>
                </a:lnTo>
                <a:cubicBezTo>
                  <a:pt x="6135" y="10601"/>
                  <a:pt x="6159" y="10649"/>
                  <a:pt x="6188" y="10649"/>
                </a:cubicBezTo>
                <a:cubicBezTo>
                  <a:pt x="6217" y="10649"/>
                  <a:pt x="6240" y="10601"/>
                  <a:pt x="6240" y="10544"/>
                </a:cubicBezTo>
                <a:lnTo>
                  <a:pt x="6240" y="10324"/>
                </a:lnTo>
                <a:cubicBezTo>
                  <a:pt x="6240" y="10266"/>
                  <a:pt x="6217" y="10219"/>
                  <a:pt x="6188" y="10219"/>
                </a:cubicBezTo>
                <a:close/>
                <a:moveTo>
                  <a:pt x="7036" y="10219"/>
                </a:moveTo>
                <a:cubicBezTo>
                  <a:pt x="7007" y="10219"/>
                  <a:pt x="6984" y="10266"/>
                  <a:pt x="6984" y="10324"/>
                </a:cubicBezTo>
                <a:lnTo>
                  <a:pt x="6984" y="10544"/>
                </a:lnTo>
                <a:cubicBezTo>
                  <a:pt x="6984" y="10601"/>
                  <a:pt x="7007" y="10649"/>
                  <a:pt x="7036" y="10649"/>
                </a:cubicBezTo>
                <a:cubicBezTo>
                  <a:pt x="7065" y="10649"/>
                  <a:pt x="7089" y="10601"/>
                  <a:pt x="7089" y="10544"/>
                </a:cubicBezTo>
                <a:lnTo>
                  <a:pt x="7089" y="10324"/>
                </a:lnTo>
                <a:cubicBezTo>
                  <a:pt x="7089" y="10266"/>
                  <a:pt x="7065" y="10219"/>
                  <a:pt x="7036" y="10219"/>
                </a:cubicBezTo>
                <a:close/>
                <a:moveTo>
                  <a:pt x="7351" y="10219"/>
                </a:moveTo>
                <a:cubicBezTo>
                  <a:pt x="7322" y="10219"/>
                  <a:pt x="7299" y="10266"/>
                  <a:pt x="7299" y="10324"/>
                </a:cubicBezTo>
                <a:lnTo>
                  <a:pt x="7299" y="10544"/>
                </a:lnTo>
                <a:cubicBezTo>
                  <a:pt x="7299" y="10601"/>
                  <a:pt x="7322" y="10649"/>
                  <a:pt x="7351" y="10649"/>
                </a:cubicBezTo>
                <a:cubicBezTo>
                  <a:pt x="7380" y="10649"/>
                  <a:pt x="7404" y="10601"/>
                  <a:pt x="7404" y="10544"/>
                </a:cubicBezTo>
                <a:lnTo>
                  <a:pt x="7404" y="10324"/>
                </a:lnTo>
                <a:cubicBezTo>
                  <a:pt x="7404" y="10266"/>
                  <a:pt x="7380" y="10219"/>
                  <a:pt x="7351" y="10219"/>
                </a:cubicBezTo>
                <a:close/>
                <a:moveTo>
                  <a:pt x="8201" y="10219"/>
                </a:moveTo>
                <a:cubicBezTo>
                  <a:pt x="8171" y="10219"/>
                  <a:pt x="8148" y="10266"/>
                  <a:pt x="8148" y="10324"/>
                </a:cubicBezTo>
                <a:lnTo>
                  <a:pt x="8148" y="10544"/>
                </a:lnTo>
                <a:cubicBezTo>
                  <a:pt x="8148" y="10601"/>
                  <a:pt x="8171" y="10649"/>
                  <a:pt x="8201" y="10649"/>
                </a:cubicBezTo>
                <a:cubicBezTo>
                  <a:pt x="8230" y="10649"/>
                  <a:pt x="8254" y="10601"/>
                  <a:pt x="8254" y="10544"/>
                </a:cubicBezTo>
                <a:lnTo>
                  <a:pt x="8254" y="10324"/>
                </a:lnTo>
                <a:cubicBezTo>
                  <a:pt x="8254" y="10266"/>
                  <a:pt x="8230" y="10219"/>
                  <a:pt x="8201" y="10219"/>
                </a:cubicBezTo>
                <a:close/>
                <a:moveTo>
                  <a:pt x="8515" y="10219"/>
                </a:moveTo>
                <a:cubicBezTo>
                  <a:pt x="8486" y="10219"/>
                  <a:pt x="8462" y="10266"/>
                  <a:pt x="8462" y="10324"/>
                </a:cubicBezTo>
                <a:lnTo>
                  <a:pt x="8462" y="10544"/>
                </a:lnTo>
                <a:cubicBezTo>
                  <a:pt x="8462" y="10601"/>
                  <a:pt x="8486" y="10649"/>
                  <a:pt x="8515" y="10649"/>
                </a:cubicBezTo>
                <a:cubicBezTo>
                  <a:pt x="8544" y="10649"/>
                  <a:pt x="8568" y="10601"/>
                  <a:pt x="8568" y="10544"/>
                </a:cubicBezTo>
                <a:lnTo>
                  <a:pt x="8568" y="10324"/>
                </a:lnTo>
                <a:cubicBezTo>
                  <a:pt x="8568" y="10266"/>
                  <a:pt x="8544" y="10219"/>
                  <a:pt x="8515" y="10219"/>
                </a:cubicBezTo>
                <a:close/>
                <a:moveTo>
                  <a:pt x="9365" y="10219"/>
                </a:moveTo>
                <a:cubicBezTo>
                  <a:pt x="9336" y="10219"/>
                  <a:pt x="9312" y="10266"/>
                  <a:pt x="9312" y="10324"/>
                </a:cubicBezTo>
                <a:lnTo>
                  <a:pt x="9312" y="10544"/>
                </a:lnTo>
                <a:cubicBezTo>
                  <a:pt x="9312" y="10601"/>
                  <a:pt x="9336" y="10649"/>
                  <a:pt x="9365" y="10649"/>
                </a:cubicBezTo>
                <a:cubicBezTo>
                  <a:pt x="9394" y="10649"/>
                  <a:pt x="9418" y="10601"/>
                  <a:pt x="9418" y="10544"/>
                </a:cubicBezTo>
                <a:lnTo>
                  <a:pt x="9418" y="10324"/>
                </a:lnTo>
                <a:cubicBezTo>
                  <a:pt x="9418" y="10266"/>
                  <a:pt x="9394" y="10219"/>
                  <a:pt x="9365" y="10219"/>
                </a:cubicBezTo>
                <a:close/>
                <a:moveTo>
                  <a:pt x="9679" y="10219"/>
                </a:moveTo>
                <a:cubicBezTo>
                  <a:pt x="9650" y="10219"/>
                  <a:pt x="9626" y="10266"/>
                  <a:pt x="9626" y="10324"/>
                </a:cubicBezTo>
                <a:lnTo>
                  <a:pt x="9626" y="10544"/>
                </a:lnTo>
                <a:cubicBezTo>
                  <a:pt x="9626" y="10601"/>
                  <a:pt x="9650" y="10649"/>
                  <a:pt x="9679" y="10649"/>
                </a:cubicBezTo>
                <a:cubicBezTo>
                  <a:pt x="9708" y="10649"/>
                  <a:pt x="9732" y="10601"/>
                  <a:pt x="9732" y="10544"/>
                </a:cubicBezTo>
                <a:lnTo>
                  <a:pt x="9732" y="10324"/>
                </a:lnTo>
                <a:cubicBezTo>
                  <a:pt x="9732" y="10266"/>
                  <a:pt x="9708" y="10219"/>
                  <a:pt x="9679" y="10219"/>
                </a:cubicBezTo>
                <a:close/>
                <a:moveTo>
                  <a:pt x="10529" y="10219"/>
                </a:moveTo>
                <a:cubicBezTo>
                  <a:pt x="10500" y="10219"/>
                  <a:pt x="10476" y="10266"/>
                  <a:pt x="10476" y="10324"/>
                </a:cubicBezTo>
                <a:lnTo>
                  <a:pt x="10476" y="10544"/>
                </a:lnTo>
                <a:cubicBezTo>
                  <a:pt x="10476" y="10601"/>
                  <a:pt x="10500" y="10649"/>
                  <a:pt x="10529" y="10649"/>
                </a:cubicBezTo>
                <a:cubicBezTo>
                  <a:pt x="10558" y="10649"/>
                  <a:pt x="10582" y="10601"/>
                  <a:pt x="10582" y="10544"/>
                </a:cubicBezTo>
                <a:lnTo>
                  <a:pt x="10582" y="10324"/>
                </a:lnTo>
                <a:cubicBezTo>
                  <a:pt x="10582" y="10266"/>
                  <a:pt x="10558" y="10219"/>
                  <a:pt x="10529" y="10219"/>
                </a:cubicBezTo>
                <a:close/>
                <a:moveTo>
                  <a:pt x="10844" y="10219"/>
                </a:moveTo>
                <a:cubicBezTo>
                  <a:pt x="10814" y="10219"/>
                  <a:pt x="10791" y="10266"/>
                  <a:pt x="10791" y="10324"/>
                </a:cubicBezTo>
                <a:lnTo>
                  <a:pt x="10791" y="10544"/>
                </a:lnTo>
                <a:cubicBezTo>
                  <a:pt x="10791" y="10601"/>
                  <a:pt x="10814" y="10649"/>
                  <a:pt x="10844" y="10649"/>
                </a:cubicBezTo>
                <a:cubicBezTo>
                  <a:pt x="10873" y="10649"/>
                  <a:pt x="10895" y="10601"/>
                  <a:pt x="10895" y="10544"/>
                </a:cubicBezTo>
                <a:lnTo>
                  <a:pt x="10895" y="10324"/>
                </a:lnTo>
                <a:cubicBezTo>
                  <a:pt x="10895" y="10266"/>
                  <a:pt x="10873" y="10219"/>
                  <a:pt x="10844" y="10219"/>
                </a:cubicBezTo>
                <a:close/>
                <a:moveTo>
                  <a:pt x="11692" y="10219"/>
                </a:moveTo>
                <a:cubicBezTo>
                  <a:pt x="11663" y="10219"/>
                  <a:pt x="11640" y="10266"/>
                  <a:pt x="11640" y="10324"/>
                </a:cubicBezTo>
                <a:lnTo>
                  <a:pt x="11640" y="10544"/>
                </a:lnTo>
                <a:cubicBezTo>
                  <a:pt x="11640" y="10601"/>
                  <a:pt x="11663" y="10649"/>
                  <a:pt x="11692" y="10649"/>
                </a:cubicBezTo>
                <a:cubicBezTo>
                  <a:pt x="11721" y="10649"/>
                  <a:pt x="11745" y="10601"/>
                  <a:pt x="11745" y="10544"/>
                </a:cubicBezTo>
                <a:lnTo>
                  <a:pt x="11745" y="10324"/>
                </a:lnTo>
                <a:cubicBezTo>
                  <a:pt x="11745" y="10266"/>
                  <a:pt x="11721" y="10219"/>
                  <a:pt x="11692" y="10219"/>
                </a:cubicBezTo>
                <a:close/>
                <a:moveTo>
                  <a:pt x="12007" y="10219"/>
                </a:moveTo>
                <a:cubicBezTo>
                  <a:pt x="11978" y="10219"/>
                  <a:pt x="11955" y="10266"/>
                  <a:pt x="11955" y="10324"/>
                </a:cubicBezTo>
                <a:lnTo>
                  <a:pt x="11955" y="10544"/>
                </a:lnTo>
                <a:cubicBezTo>
                  <a:pt x="11955" y="10601"/>
                  <a:pt x="11978" y="10649"/>
                  <a:pt x="12007" y="10649"/>
                </a:cubicBezTo>
                <a:cubicBezTo>
                  <a:pt x="12036" y="10649"/>
                  <a:pt x="12060" y="10601"/>
                  <a:pt x="12060" y="10544"/>
                </a:cubicBezTo>
                <a:lnTo>
                  <a:pt x="12060" y="10324"/>
                </a:lnTo>
                <a:cubicBezTo>
                  <a:pt x="12060" y="10266"/>
                  <a:pt x="12036" y="10219"/>
                  <a:pt x="12007" y="10219"/>
                </a:cubicBezTo>
                <a:close/>
                <a:moveTo>
                  <a:pt x="12856" y="10219"/>
                </a:moveTo>
                <a:cubicBezTo>
                  <a:pt x="12827" y="10219"/>
                  <a:pt x="12804" y="10266"/>
                  <a:pt x="12804" y="10324"/>
                </a:cubicBezTo>
                <a:lnTo>
                  <a:pt x="12804" y="10544"/>
                </a:lnTo>
                <a:cubicBezTo>
                  <a:pt x="12804" y="10601"/>
                  <a:pt x="12827" y="10649"/>
                  <a:pt x="12856" y="10649"/>
                </a:cubicBezTo>
                <a:cubicBezTo>
                  <a:pt x="12886" y="10649"/>
                  <a:pt x="12909" y="10601"/>
                  <a:pt x="12909" y="10544"/>
                </a:cubicBezTo>
                <a:lnTo>
                  <a:pt x="12909" y="10324"/>
                </a:lnTo>
                <a:cubicBezTo>
                  <a:pt x="12909" y="10266"/>
                  <a:pt x="12886" y="10219"/>
                  <a:pt x="12856" y="10219"/>
                </a:cubicBezTo>
                <a:close/>
                <a:moveTo>
                  <a:pt x="13171" y="10219"/>
                </a:moveTo>
                <a:cubicBezTo>
                  <a:pt x="13142" y="10219"/>
                  <a:pt x="13118" y="10266"/>
                  <a:pt x="13118" y="10324"/>
                </a:cubicBezTo>
                <a:lnTo>
                  <a:pt x="13118" y="10544"/>
                </a:lnTo>
                <a:cubicBezTo>
                  <a:pt x="13118" y="10601"/>
                  <a:pt x="13142" y="10649"/>
                  <a:pt x="13171" y="10649"/>
                </a:cubicBezTo>
                <a:cubicBezTo>
                  <a:pt x="13200" y="10649"/>
                  <a:pt x="13224" y="10601"/>
                  <a:pt x="13224" y="10544"/>
                </a:cubicBezTo>
                <a:lnTo>
                  <a:pt x="13224" y="10324"/>
                </a:lnTo>
                <a:cubicBezTo>
                  <a:pt x="13224" y="10266"/>
                  <a:pt x="13200" y="10219"/>
                  <a:pt x="13171" y="10219"/>
                </a:cubicBezTo>
                <a:close/>
                <a:moveTo>
                  <a:pt x="14021" y="10219"/>
                </a:moveTo>
                <a:cubicBezTo>
                  <a:pt x="13992" y="10219"/>
                  <a:pt x="13968" y="10266"/>
                  <a:pt x="13968" y="10324"/>
                </a:cubicBezTo>
                <a:lnTo>
                  <a:pt x="13968" y="10544"/>
                </a:lnTo>
                <a:cubicBezTo>
                  <a:pt x="13968" y="10601"/>
                  <a:pt x="13992" y="10649"/>
                  <a:pt x="14021" y="10649"/>
                </a:cubicBezTo>
                <a:cubicBezTo>
                  <a:pt x="14050" y="10649"/>
                  <a:pt x="14074" y="10601"/>
                  <a:pt x="14074" y="10544"/>
                </a:cubicBezTo>
                <a:lnTo>
                  <a:pt x="14074" y="10324"/>
                </a:lnTo>
                <a:cubicBezTo>
                  <a:pt x="14074" y="10266"/>
                  <a:pt x="14050" y="10219"/>
                  <a:pt x="14021" y="10219"/>
                </a:cubicBezTo>
                <a:close/>
                <a:moveTo>
                  <a:pt x="14335" y="10219"/>
                </a:moveTo>
                <a:cubicBezTo>
                  <a:pt x="14306" y="10219"/>
                  <a:pt x="14282" y="10266"/>
                  <a:pt x="14282" y="10324"/>
                </a:cubicBezTo>
                <a:lnTo>
                  <a:pt x="14282" y="10544"/>
                </a:lnTo>
                <a:cubicBezTo>
                  <a:pt x="14282" y="10601"/>
                  <a:pt x="14306" y="10649"/>
                  <a:pt x="14335" y="10649"/>
                </a:cubicBezTo>
                <a:cubicBezTo>
                  <a:pt x="14364" y="10649"/>
                  <a:pt x="14388" y="10601"/>
                  <a:pt x="14388" y="10544"/>
                </a:cubicBezTo>
                <a:lnTo>
                  <a:pt x="14388" y="10324"/>
                </a:lnTo>
                <a:cubicBezTo>
                  <a:pt x="14388" y="10266"/>
                  <a:pt x="14364" y="10219"/>
                  <a:pt x="14335" y="10219"/>
                </a:cubicBezTo>
                <a:close/>
                <a:moveTo>
                  <a:pt x="15185" y="10219"/>
                </a:moveTo>
                <a:cubicBezTo>
                  <a:pt x="15156" y="10219"/>
                  <a:pt x="15132" y="10266"/>
                  <a:pt x="15132" y="10324"/>
                </a:cubicBezTo>
                <a:lnTo>
                  <a:pt x="15132" y="10544"/>
                </a:lnTo>
                <a:cubicBezTo>
                  <a:pt x="15132" y="10601"/>
                  <a:pt x="15156" y="10649"/>
                  <a:pt x="15185" y="10649"/>
                </a:cubicBezTo>
                <a:cubicBezTo>
                  <a:pt x="15214" y="10649"/>
                  <a:pt x="15237" y="10601"/>
                  <a:pt x="15237" y="10544"/>
                </a:cubicBezTo>
                <a:lnTo>
                  <a:pt x="15237" y="10324"/>
                </a:lnTo>
                <a:cubicBezTo>
                  <a:pt x="15237" y="10266"/>
                  <a:pt x="15214" y="10219"/>
                  <a:pt x="15185" y="10219"/>
                </a:cubicBezTo>
                <a:close/>
                <a:moveTo>
                  <a:pt x="15500" y="10219"/>
                </a:moveTo>
                <a:cubicBezTo>
                  <a:pt x="15470" y="10219"/>
                  <a:pt x="15447" y="10266"/>
                  <a:pt x="15447" y="10324"/>
                </a:cubicBezTo>
                <a:lnTo>
                  <a:pt x="15447" y="10544"/>
                </a:lnTo>
                <a:cubicBezTo>
                  <a:pt x="15447" y="10601"/>
                  <a:pt x="15470" y="10649"/>
                  <a:pt x="15500" y="10649"/>
                </a:cubicBezTo>
                <a:cubicBezTo>
                  <a:pt x="15529" y="10649"/>
                  <a:pt x="15551" y="10601"/>
                  <a:pt x="15551" y="10544"/>
                </a:cubicBezTo>
                <a:lnTo>
                  <a:pt x="15551" y="10324"/>
                </a:lnTo>
                <a:cubicBezTo>
                  <a:pt x="15551" y="10266"/>
                  <a:pt x="15529" y="10219"/>
                  <a:pt x="15500" y="10219"/>
                </a:cubicBezTo>
                <a:close/>
                <a:moveTo>
                  <a:pt x="16349" y="10219"/>
                </a:moveTo>
                <a:cubicBezTo>
                  <a:pt x="16320" y="10219"/>
                  <a:pt x="16296" y="10266"/>
                  <a:pt x="16296" y="10324"/>
                </a:cubicBezTo>
                <a:lnTo>
                  <a:pt x="16296" y="10544"/>
                </a:lnTo>
                <a:cubicBezTo>
                  <a:pt x="16296" y="10601"/>
                  <a:pt x="16320" y="10649"/>
                  <a:pt x="16349" y="10649"/>
                </a:cubicBezTo>
                <a:cubicBezTo>
                  <a:pt x="16378" y="10649"/>
                  <a:pt x="16401" y="10601"/>
                  <a:pt x="16401" y="10544"/>
                </a:cubicBezTo>
                <a:lnTo>
                  <a:pt x="16401" y="10324"/>
                </a:lnTo>
                <a:cubicBezTo>
                  <a:pt x="16401" y="10266"/>
                  <a:pt x="16378" y="10219"/>
                  <a:pt x="16349" y="10219"/>
                </a:cubicBezTo>
                <a:close/>
                <a:moveTo>
                  <a:pt x="16663" y="10219"/>
                </a:moveTo>
                <a:cubicBezTo>
                  <a:pt x="16634" y="10219"/>
                  <a:pt x="16611" y="10266"/>
                  <a:pt x="16611" y="10324"/>
                </a:cubicBezTo>
                <a:lnTo>
                  <a:pt x="16611" y="10544"/>
                </a:lnTo>
                <a:cubicBezTo>
                  <a:pt x="16611" y="10601"/>
                  <a:pt x="16634" y="10649"/>
                  <a:pt x="16663" y="10649"/>
                </a:cubicBezTo>
                <a:cubicBezTo>
                  <a:pt x="16692" y="10649"/>
                  <a:pt x="16716" y="10601"/>
                  <a:pt x="16716" y="10544"/>
                </a:cubicBezTo>
                <a:lnTo>
                  <a:pt x="16716" y="10324"/>
                </a:lnTo>
                <a:cubicBezTo>
                  <a:pt x="16716" y="10266"/>
                  <a:pt x="16692" y="10219"/>
                  <a:pt x="16663" y="10219"/>
                </a:cubicBezTo>
                <a:close/>
                <a:moveTo>
                  <a:pt x="17512" y="10219"/>
                </a:moveTo>
                <a:cubicBezTo>
                  <a:pt x="17483" y="10219"/>
                  <a:pt x="17459" y="10266"/>
                  <a:pt x="17459" y="10324"/>
                </a:cubicBezTo>
                <a:lnTo>
                  <a:pt x="17459" y="10544"/>
                </a:lnTo>
                <a:cubicBezTo>
                  <a:pt x="17459" y="10601"/>
                  <a:pt x="17483" y="10649"/>
                  <a:pt x="17512" y="10649"/>
                </a:cubicBezTo>
                <a:cubicBezTo>
                  <a:pt x="17541" y="10649"/>
                  <a:pt x="17565" y="10601"/>
                  <a:pt x="17565" y="10544"/>
                </a:cubicBezTo>
                <a:lnTo>
                  <a:pt x="17565" y="10324"/>
                </a:lnTo>
                <a:cubicBezTo>
                  <a:pt x="17565" y="10266"/>
                  <a:pt x="17541" y="10219"/>
                  <a:pt x="17512" y="10219"/>
                </a:cubicBezTo>
                <a:close/>
                <a:moveTo>
                  <a:pt x="17827" y="10219"/>
                </a:moveTo>
                <a:cubicBezTo>
                  <a:pt x="17798" y="10219"/>
                  <a:pt x="17774" y="10266"/>
                  <a:pt x="17774" y="10324"/>
                </a:cubicBezTo>
                <a:lnTo>
                  <a:pt x="17774" y="10544"/>
                </a:lnTo>
                <a:cubicBezTo>
                  <a:pt x="17774" y="10601"/>
                  <a:pt x="17798" y="10649"/>
                  <a:pt x="17827" y="10649"/>
                </a:cubicBezTo>
                <a:cubicBezTo>
                  <a:pt x="17856" y="10649"/>
                  <a:pt x="17880" y="10601"/>
                  <a:pt x="17880" y="10544"/>
                </a:cubicBezTo>
                <a:lnTo>
                  <a:pt x="17880" y="10324"/>
                </a:lnTo>
                <a:cubicBezTo>
                  <a:pt x="17880" y="10266"/>
                  <a:pt x="17856" y="10219"/>
                  <a:pt x="17827" y="10219"/>
                </a:cubicBezTo>
                <a:close/>
                <a:moveTo>
                  <a:pt x="18677" y="10219"/>
                </a:moveTo>
                <a:cubicBezTo>
                  <a:pt x="18648" y="10219"/>
                  <a:pt x="18624" y="10266"/>
                  <a:pt x="18624" y="10324"/>
                </a:cubicBezTo>
                <a:lnTo>
                  <a:pt x="18624" y="10544"/>
                </a:lnTo>
                <a:cubicBezTo>
                  <a:pt x="18624" y="10601"/>
                  <a:pt x="18648" y="10649"/>
                  <a:pt x="18677" y="10649"/>
                </a:cubicBezTo>
                <a:cubicBezTo>
                  <a:pt x="18706" y="10649"/>
                  <a:pt x="18730" y="10601"/>
                  <a:pt x="18730" y="10544"/>
                </a:cubicBezTo>
                <a:lnTo>
                  <a:pt x="18730" y="10324"/>
                </a:lnTo>
                <a:cubicBezTo>
                  <a:pt x="18730" y="10266"/>
                  <a:pt x="18706" y="10219"/>
                  <a:pt x="18677" y="10219"/>
                </a:cubicBezTo>
                <a:close/>
                <a:moveTo>
                  <a:pt x="18991" y="10219"/>
                </a:moveTo>
                <a:cubicBezTo>
                  <a:pt x="18962" y="10219"/>
                  <a:pt x="18938" y="10266"/>
                  <a:pt x="18938" y="10324"/>
                </a:cubicBezTo>
                <a:lnTo>
                  <a:pt x="18938" y="10544"/>
                </a:lnTo>
                <a:cubicBezTo>
                  <a:pt x="18938" y="10601"/>
                  <a:pt x="18962" y="10649"/>
                  <a:pt x="18991" y="10649"/>
                </a:cubicBezTo>
                <a:cubicBezTo>
                  <a:pt x="19020" y="10649"/>
                  <a:pt x="19044" y="10601"/>
                  <a:pt x="19044" y="10544"/>
                </a:cubicBezTo>
                <a:lnTo>
                  <a:pt x="19044" y="10324"/>
                </a:lnTo>
                <a:cubicBezTo>
                  <a:pt x="19044" y="10266"/>
                  <a:pt x="19020" y="10219"/>
                  <a:pt x="18991" y="10219"/>
                </a:cubicBezTo>
                <a:close/>
                <a:moveTo>
                  <a:pt x="19841" y="10219"/>
                </a:moveTo>
                <a:cubicBezTo>
                  <a:pt x="19812" y="10219"/>
                  <a:pt x="19788" y="10266"/>
                  <a:pt x="19788" y="10324"/>
                </a:cubicBezTo>
                <a:lnTo>
                  <a:pt x="19788" y="10544"/>
                </a:lnTo>
                <a:cubicBezTo>
                  <a:pt x="19788" y="10601"/>
                  <a:pt x="19812" y="10649"/>
                  <a:pt x="19841" y="10649"/>
                </a:cubicBezTo>
                <a:cubicBezTo>
                  <a:pt x="19870" y="10649"/>
                  <a:pt x="19894" y="10601"/>
                  <a:pt x="19894" y="10544"/>
                </a:cubicBezTo>
                <a:lnTo>
                  <a:pt x="19894" y="10324"/>
                </a:lnTo>
                <a:cubicBezTo>
                  <a:pt x="19894" y="10266"/>
                  <a:pt x="19870" y="10219"/>
                  <a:pt x="19841" y="10219"/>
                </a:cubicBezTo>
                <a:close/>
                <a:moveTo>
                  <a:pt x="20155" y="10219"/>
                </a:moveTo>
                <a:cubicBezTo>
                  <a:pt x="20126" y="10219"/>
                  <a:pt x="20102" y="10266"/>
                  <a:pt x="20102" y="10324"/>
                </a:cubicBezTo>
                <a:lnTo>
                  <a:pt x="20102" y="10544"/>
                </a:lnTo>
                <a:cubicBezTo>
                  <a:pt x="20102" y="10601"/>
                  <a:pt x="20126" y="10649"/>
                  <a:pt x="20155" y="10649"/>
                </a:cubicBezTo>
                <a:cubicBezTo>
                  <a:pt x="20184" y="10649"/>
                  <a:pt x="20207" y="10601"/>
                  <a:pt x="20207" y="10544"/>
                </a:cubicBezTo>
                <a:lnTo>
                  <a:pt x="20207" y="10324"/>
                </a:lnTo>
                <a:cubicBezTo>
                  <a:pt x="20207" y="10266"/>
                  <a:pt x="20184" y="10219"/>
                  <a:pt x="20155" y="10219"/>
                </a:cubicBezTo>
                <a:close/>
                <a:moveTo>
                  <a:pt x="21004" y="10219"/>
                </a:moveTo>
                <a:cubicBezTo>
                  <a:pt x="20975" y="10219"/>
                  <a:pt x="20952" y="10266"/>
                  <a:pt x="20952" y="10324"/>
                </a:cubicBezTo>
                <a:lnTo>
                  <a:pt x="20952" y="10544"/>
                </a:lnTo>
                <a:cubicBezTo>
                  <a:pt x="20952" y="10601"/>
                  <a:pt x="20975" y="10649"/>
                  <a:pt x="21004" y="10649"/>
                </a:cubicBezTo>
                <a:cubicBezTo>
                  <a:pt x="21033" y="10649"/>
                  <a:pt x="21057" y="10601"/>
                  <a:pt x="21057" y="10544"/>
                </a:cubicBezTo>
                <a:lnTo>
                  <a:pt x="21057" y="10324"/>
                </a:lnTo>
                <a:cubicBezTo>
                  <a:pt x="21057" y="10266"/>
                  <a:pt x="21033" y="10219"/>
                  <a:pt x="21004" y="10219"/>
                </a:cubicBezTo>
                <a:close/>
                <a:moveTo>
                  <a:pt x="21319" y="10219"/>
                </a:moveTo>
                <a:cubicBezTo>
                  <a:pt x="21289" y="10219"/>
                  <a:pt x="21267" y="10266"/>
                  <a:pt x="21267" y="10324"/>
                </a:cubicBezTo>
                <a:lnTo>
                  <a:pt x="21267" y="10544"/>
                </a:lnTo>
                <a:cubicBezTo>
                  <a:pt x="21267" y="10601"/>
                  <a:pt x="21289" y="10649"/>
                  <a:pt x="21319" y="10649"/>
                </a:cubicBezTo>
                <a:cubicBezTo>
                  <a:pt x="21348" y="10649"/>
                  <a:pt x="21372" y="10601"/>
                  <a:pt x="21372" y="10544"/>
                </a:cubicBezTo>
                <a:lnTo>
                  <a:pt x="21372" y="10324"/>
                </a:lnTo>
                <a:cubicBezTo>
                  <a:pt x="21372" y="10266"/>
                  <a:pt x="21348" y="10219"/>
                  <a:pt x="21319" y="10219"/>
                </a:cubicBezTo>
                <a:close/>
                <a:moveTo>
                  <a:pt x="281" y="10949"/>
                </a:moveTo>
                <a:cubicBezTo>
                  <a:pt x="252" y="10949"/>
                  <a:pt x="228" y="10996"/>
                  <a:pt x="228" y="11054"/>
                </a:cubicBezTo>
                <a:lnTo>
                  <a:pt x="228" y="11274"/>
                </a:lnTo>
                <a:cubicBezTo>
                  <a:pt x="228" y="11331"/>
                  <a:pt x="252" y="11379"/>
                  <a:pt x="281" y="11379"/>
                </a:cubicBezTo>
                <a:cubicBezTo>
                  <a:pt x="311" y="11379"/>
                  <a:pt x="334" y="11331"/>
                  <a:pt x="334" y="11274"/>
                </a:cubicBezTo>
                <a:lnTo>
                  <a:pt x="334" y="11054"/>
                </a:lnTo>
                <a:cubicBezTo>
                  <a:pt x="334" y="10996"/>
                  <a:pt x="311" y="10949"/>
                  <a:pt x="281" y="10949"/>
                </a:cubicBezTo>
                <a:close/>
                <a:moveTo>
                  <a:pt x="596" y="10949"/>
                </a:moveTo>
                <a:cubicBezTo>
                  <a:pt x="567" y="10949"/>
                  <a:pt x="543" y="10996"/>
                  <a:pt x="543" y="11054"/>
                </a:cubicBezTo>
                <a:lnTo>
                  <a:pt x="543" y="11274"/>
                </a:lnTo>
                <a:cubicBezTo>
                  <a:pt x="543" y="11331"/>
                  <a:pt x="567" y="11379"/>
                  <a:pt x="596" y="11379"/>
                </a:cubicBezTo>
                <a:cubicBezTo>
                  <a:pt x="625" y="11379"/>
                  <a:pt x="649" y="11331"/>
                  <a:pt x="649" y="11274"/>
                </a:cubicBezTo>
                <a:lnTo>
                  <a:pt x="649" y="11054"/>
                </a:lnTo>
                <a:cubicBezTo>
                  <a:pt x="649" y="10996"/>
                  <a:pt x="625" y="10949"/>
                  <a:pt x="596" y="10949"/>
                </a:cubicBezTo>
                <a:close/>
                <a:moveTo>
                  <a:pt x="1446" y="10949"/>
                </a:moveTo>
                <a:cubicBezTo>
                  <a:pt x="1417" y="10949"/>
                  <a:pt x="1393" y="10996"/>
                  <a:pt x="1393" y="11054"/>
                </a:cubicBezTo>
                <a:lnTo>
                  <a:pt x="1393" y="11274"/>
                </a:lnTo>
                <a:cubicBezTo>
                  <a:pt x="1393" y="11331"/>
                  <a:pt x="1417" y="11379"/>
                  <a:pt x="1446" y="11379"/>
                </a:cubicBezTo>
                <a:cubicBezTo>
                  <a:pt x="1475" y="11379"/>
                  <a:pt x="1499" y="11331"/>
                  <a:pt x="1499" y="11274"/>
                </a:cubicBezTo>
                <a:lnTo>
                  <a:pt x="1499" y="11054"/>
                </a:lnTo>
                <a:cubicBezTo>
                  <a:pt x="1499" y="10996"/>
                  <a:pt x="1475" y="10949"/>
                  <a:pt x="1446" y="10949"/>
                </a:cubicBezTo>
                <a:close/>
                <a:moveTo>
                  <a:pt x="1760" y="10949"/>
                </a:moveTo>
                <a:cubicBezTo>
                  <a:pt x="1731" y="10949"/>
                  <a:pt x="1707" y="10996"/>
                  <a:pt x="1707" y="11054"/>
                </a:cubicBezTo>
                <a:lnTo>
                  <a:pt x="1707" y="11274"/>
                </a:lnTo>
                <a:cubicBezTo>
                  <a:pt x="1707" y="11331"/>
                  <a:pt x="1731" y="11379"/>
                  <a:pt x="1760" y="11379"/>
                </a:cubicBezTo>
                <a:cubicBezTo>
                  <a:pt x="1789" y="11379"/>
                  <a:pt x="1813" y="11331"/>
                  <a:pt x="1813" y="11274"/>
                </a:cubicBezTo>
                <a:lnTo>
                  <a:pt x="1813" y="11054"/>
                </a:lnTo>
                <a:cubicBezTo>
                  <a:pt x="1813" y="10996"/>
                  <a:pt x="1789" y="10949"/>
                  <a:pt x="1760" y="10949"/>
                </a:cubicBezTo>
                <a:close/>
                <a:moveTo>
                  <a:pt x="2610" y="10949"/>
                </a:moveTo>
                <a:cubicBezTo>
                  <a:pt x="2581" y="10949"/>
                  <a:pt x="2557" y="10996"/>
                  <a:pt x="2557" y="11054"/>
                </a:cubicBezTo>
                <a:lnTo>
                  <a:pt x="2557" y="11274"/>
                </a:lnTo>
                <a:cubicBezTo>
                  <a:pt x="2557" y="11331"/>
                  <a:pt x="2581" y="11379"/>
                  <a:pt x="2610" y="11379"/>
                </a:cubicBezTo>
                <a:cubicBezTo>
                  <a:pt x="2639" y="11379"/>
                  <a:pt x="2662" y="11331"/>
                  <a:pt x="2662" y="11274"/>
                </a:cubicBezTo>
                <a:lnTo>
                  <a:pt x="2662" y="11054"/>
                </a:lnTo>
                <a:cubicBezTo>
                  <a:pt x="2662" y="10996"/>
                  <a:pt x="2639" y="10949"/>
                  <a:pt x="2610" y="10949"/>
                </a:cubicBezTo>
                <a:close/>
                <a:moveTo>
                  <a:pt x="2924" y="10949"/>
                </a:moveTo>
                <a:cubicBezTo>
                  <a:pt x="2895" y="10949"/>
                  <a:pt x="2871" y="10996"/>
                  <a:pt x="2871" y="11054"/>
                </a:cubicBezTo>
                <a:lnTo>
                  <a:pt x="2871" y="11274"/>
                </a:lnTo>
                <a:cubicBezTo>
                  <a:pt x="2871" y="11331"/>
                  <a:pt x="2895" y="11379"/>
                  <a:pt x="2924" y="11379"/>
                </a:cubicBezTo>
                <a:cubicBezTo>
                  <a:pt x="2954" y="11379"/>
                  <a:pt x="2976" y="11331"/>
                  <a:pt x="2976" y="11274"/>
                </a:cubicBezTo>
                <a:lnTo>
                  <a:pt x="2976" y="11054"/>
                </a:lnTo>
                <a:cubicBezTo>
                  <a:pt x="2976" y="10996"/>
                  <a:pt x="2954" y="10949"/>
                  <a:pt x="2924" y="10949"/>
                </a:cubicBezTo>
                <a:close/>
                <a:moveTo>
                  <a:pt x="3773" y="10949"/>
                </a:moveTo>
                <a:cubicBezTo>
                  <a:pt x="3744" y="10949"/>
                  <a:pt x="3721" y="10996"/>
                  <a:pt x="3721" y="11054"/>
                </a:cubicBezTo>
                <a:lnTo>
                  <a:pt x="3721" y="11274"/>
                </a:lnTo>
                <a:cubicBezTo>
                  <a:pt x="3721" y="11331"/>
                  <a:pt x="3744" y="11379"/>
                  <a:pt x="3773" y="11379"/>
                </a:cubicBezTo>
                <a:cubicBezTo>
                  <a:pt x="3802" y="11379"/>
                  <a:pt x="3826" y="11331"/>
                  <a:pt x="3826" y="11274"/>
                </a:cubicBezTo>
                <a:lnTo>
                  <a:pt x="3826" y="11054"/>
                </a:lnTo>
                <a:cubicBezTo>
                  <a:pt x="3826" y="10996"/>
                  <a:pt x="3802" y="10949"/>
                  <a:pt x="3773" y="10949"/>
                </a:cubicBezTo>
                <a:close/>
                <a:moveTo>
                  <a:pt x="4088" y="10949"/>
                </a:moveTo>
                <a:cubicBezTo>
                  <a:pt x="4058" y="10949"/>
                  <a:pt x="4035" y="10996"/>
                  <a:pt x="4035" y="11054"/>
                </a:cubicBezTo>
                <a:lnTo>
                  <a:pt x="4035" y="11274"/>
                </a:lnTo>
                <a:cubicBezTo>
                  <a:pt x="4035" y="11331"/>
                  <a:pt x="4058" y="11379"/>
                  <a:pt x="4088" y="11379"/>
                </a:cubicBezTo>
                <a:cubicBezTo>
                  <a:pt x="4117" y="11379"/>
                  <a:pt x="4141" y="11331"/>
                  <a:pt x="4141" y="11274"/>
                </a:cubicBezTo>
                <a:lnTo>
                  <a:pt x="4141" y="11054"/>
                </a:lnTo>
                <a:cubicBezTo>
                  <a:pt x="4141" y="10996"/>
                  <a:pt x="4117" y="10949"/>
                  <a:pt x="4088" y="10949"/>
                </a:cubicBezTo>
                <a:close/>
                <a:moveTo>
                  <a:pt x="4937" y="10949"/>
                </a:moveTo>
                <a:cubicBezTo>
                  <a:pt x="4908" y="10949"/>
                  <a:pt x="4884" y="10996"/>
                  <a:pt x="4884" y="11054"/>
                </a:cubicBezTo>
                <a:lnTo>
                  <a:pt x="4884" y="11274"/>
                </a:lnTo>
                <a:cubicBezTo>
                  <a:pt x="4884" y="11331"/>
                  <a:pt x="4908" y="11379"/>
                  <a:pt x="4937" y="11379"/>
                </a:cubicBezTo>
                <a:cubicBezTo>
                  <a:pt x="4966" y="11379"/>
                  <a:pt x="4990" y="11331"/>
                  <a:pt x="4990" y="11274"/>
                </a:cubicBezTo>
                <a:lnTo>
                  <a:pt x="4990" y="11054"/>
                </a:lnTo>
                <a:cubicBezTo>
                  <a:pt x="4990" y="10996"/>
                  <a:pt x="4966" y="10949"/>
                  <a:pt x="4937" y="10949"/>
                </a:cubicBezTo>
                <a:close/>
                <a:moveTo>
                  <a:pt x="5252" y="10949"/>
                </a:moveTo>
                <a:cubicBezTo>
                  <a:pt x="5223" y="10949"/>
                  <a:pt x="5199" y="10996"/>
                  <a:pt x="5199" y="11054"/>
                </a:cubicBezTo>
                <a:lnTo>
                  <a:pt x="5199" y="11274"/>
                </a:lnTo>
                <a:cubicBezTo>
                  <a:pt x="5199" y="11331"/>
                  <a:pt x="5223" y="11379"/>
                  <a:pt x="5252" y="11379"/>
                </a:cubicBezTo>
                <a:cubicBezTo>
                  <a:pt x="5281" y="11379"/>
                  <a:pt x="5305" y="11331"/>
                  <a:pt x="5305" y="11274"/>
                </a:cubicBezTo>
                <a:lnTo>
                  <a:pt x="5305" y="11054"/>
                </a:lnTo>
                <a:cubicBezTo>
                  <a:pt x="5305" y="10996"/>
                  <a:pt x="5281" y="10949"/>
                  <a:pt x="5252" y="10949"/>
                </a:cubicBezTo>
                <a:close/>
                <a:moveTo>
                  <a:pt x="6102" y="10949"/>
                </a:moveTo>
                <a:cubicBezTo>
                  <a:pt x="6072" y="10949"/>
                  <a:pt x="6049" y="10996"/>
                  <a:pt x="6049" y="11054"/>
                </a:cubicBezTo>
                <a:lnTo>
                  <a:pt x="6049" y="11274"/>
                </a:lnTo>
                <a:cubicBezTo>
                  <a:pt x="6049" y="11331"/>
                  <a:pt x="6072" y="11379"/>
                  <a:pt x="6102" y="11379"/>
                </a:cubicBezTo>
                <a:cubicBezTo>
                  <a:pt x="6131" y="11379"/>
                  <a:pt x="6155" y="11331"/>
                  <a:pt x="6155" y="11274"/>
                </a:cubicBezTo>
                <a:lnTo>
                  <a:pt x="6155" y="11054"/>
                </a:lnTo>
                <a:cubicBezTo>
                  <a:pt x="6155" y="10996"/>
                  <a:pt x="6131" y="10949"/>
                  <a:pt x="6102" y="10949"/>
                </a:cubicBezTo>
                <a:close/>
                <a:moveTo>
                  <a:pt x="6416" y="10949"/>
                </a:moveTo>
                <a:cubicBezTo>
                  <a:pt x="6387" y="10949"/>
                  <a:pt x="6363" y="10996"/>
                  <a:pt x="6363" y="11054"/>
                </a:cubicBezTo>
                <a:lnTo>
                  <a:pt x="6363" y="11274"/>
                </a:lnTo>
                <a:cubicBezTo>
                  <a:pt x="6363" y="11331"/>
                  <a:pt x="6387" y="11379"/>
                  <a:pt x="6416" y="11379"/>
                </a:cubicBezTo>
                <a:cubicBezTo>
                  <a:pt x="6445" y="11379"/>
                  <a:pt x="6469" y="11331"/>
                  <a:pt x="6469" y="11274"/>
                </a:cubicBezTo>
                <a:lnTo>
                  <a:pt x="6469" y="11054"/>
                </a:lnTo>
                <a:cubicBezTo>
                  <a:pt x="6469" y="10996"/>
                  <a:pt x="6445" y="10949"/>
                  <a:pt x="6416" y="10949"/>
                </a:cubicBezTo>
                <a:close/>
                <a:moveTo>
                  <a:pt x="7266" y="10949"/>
                </a:moveTo>
                <a:cubicBezTo>
                  <a:pt x="7237" y="10949"/>
                  <a:pt x="7213" y="10996"/>
                  <a:pt x="7213" y="11054"/>
                </a:cubicBezTo>
                <a:lnTo>
                  <a:pt x="7213" y="11274"/>
                </a:lnTo>
                <a:cubicBezTo>
                  <a:pt x="7213" y="11331"/>
                  <a:pt x="7237" y="11379"/>
                  <a:pt x="7266" y="11379"/>
                </a:cubicBezTo>
                <a:cubicBezTo>
                  <a:pt x="7295" y="11379"/>
                  <a:pt x="7318" y="11331"/>
                  <a:pt x="7318" y="11274"/>
                </a:cubicBezTo>
                <a:lnTo>
                  <a:pt x="7318" y="11054"/>
                </a:lnTo>
                <a:cubicBezTo>
                  <a:pt x="7318" y="10996"/>
                  <a:pt x="7295" y="10949"/>
                  <a:pt x="7266" y="10949"/>
                </a:cubicBezTo>
                <a:close/>
                <a:moveTo>
                  <a:pt x="7580" y="10949"/>
                </a:moveTo>
                <a:cubicBezTo>
                  <a:pt x="7551" y="10949"/>
                  <a:pt x="7527" y="10996"/>
                  <a:pt x="7527" y="11054"/>
                </a:cubicBezTo>
                <a:lnTo>
                  <a:pt x="7527" y="11274"/>
                </a:lnTo>
                <a:cubicBezTo>
                  <a:pt x="7527" y="11331"/>
                  <a:pt x="7551" y="11379"/>
                  <a:pt x="7580" y="11379"/>
                </a:cubicBezTo>
                <a:cubicBezTo>
                  <a:pt x="7609" y="11379"/>
                  <a:pt x="7632" y="11331"/>
                  <a:pt x="7632" y="11274"/>
                </a:cubicBezTo>
                <a:lnTo>
                  <a:pt x="7632" y="11054"/>
                </a:lnTo>
                <a:cubicBezTo>
                  <a:pt x="7632" y="10996"/>
                  <a:pt x="7609" y="10949"/>
                  <a:pt x="7580" y="10949"/>
                </a:cubicBezTo>
                <a:close/>
                <a:moveTo>
                  <a:pt x="8429" y="10949"/>
                </a:moveTo>
                <a:cubicBezTo>
                  <a:pt x="8400" y="10949"/>
                  <a:pt x="8377" y="10996"/>
                  <a:pt x="8377" y="11054"/>
                </a:cubicBezTo>
                <a:lnTo>
                  <a:pt x="8377" y="11274"/>
                </a:lnTo>
                <a:cubicBezTo>
                  <a:pt x="8377" y="11331"/>
                  <a:pt x="8400" y="11379"/>
                  <a:pt x="8429" y="11379"/>
                </a:cubicBezTo>
                <a:cubicBezTo>
                  <a:pt x="8458" y="11379"/>
                  <a:pt x="8482" y="11331"/>
                  <a:pt x="8482" y="11274"/>
                </a:cubicBezTo>
                <a:lnTo>
                  <a:pt x="8482" y="11054"/>
                </a:lnTo>
                <a:cubicBezTo>
                  <a:pt x="8482" y="10996"/>
                  <a:pt x="8458" y="10949"/>
                  <a:pt x="8429" y="10949"/>
                </a:cubicBezTo>
                <a:close/>
                <a:moveTo>
                  <a:pt x="8744" y="10949"/>
                </a:moveTo>
                <a:cubicBezTo>
                  <a:pt x="8714" y="10949"/>
                  <a:pt x="8691" y="10996"/>
                  <a:pt x="8691" y="11054"/>
                </a:cubicBezTo>
                <a:lnTo>
                  <a:pt x="8691" y="11274"/>
                </a:lnTo>
                <a:cubicBezTo>
                  <a:pt x="8691" y="11331"/>
                  <a:pt x="8714" y="11379"/>
                  <a:pt x="8744" y="11379"/>
                </a:cubicBezTo>
                <a:cubicBezTo>
                  <a:pt x="8773" y="11379"/>
                  <a:pt x="8796" y="11331"/>
                  <a:pt x="8796" y="11274"/>
                </a:cubicBezTo>
                <a:lnTo>
                  <a:pt x="8796" y="11054"/>
                </a:lnTo>
                <a:cubicBezTo>
                  <a:pt x="8796" y="10996"/>
                  <a:pt x="8773" y="10949"/>
                  <a:pt x="8744" y="10949"/>
                </a:cubicBezTo>
                <a:close/>
                <a:moveTo>
                  <a:pt x="9593" y="10949"/>
                </a:moveTo>
                <a:cubicBezTo>
                  <a:pt x="9564" y="10949"/>
                  <a:pt x="9540" y="10996"/>
                  <a:pt x="9540" y="11054"/>
                </a:cubicBezTo>
                <a:lnTo>
                  <a:pt x="9540" y="11274"/>
                </a:lnTo>
                <a:cubicBezTo>
                  <a:pt x="9540" y="11331"/>
                  <a:pt x="9564" y="11379"/>
                  <a:pt x="9593" y="11379"/>
                </a:cubicBezTo>
                <a:cubicBezTo>
                  <a:pt x="9622" y="11379"/>
                  <a:pt x="9646" y="11331"/>
                  <a:pt x="9646" y="11274"/>
                </a:cubicBezTo>
                <a:lnTo>
                  <a:pt x="9646" y="11054"/>
                </a:lnTo>
                <a:cubicBezTo>
                  <a:pt x="9646" y="10996"/>
                  <a:pt x="9622" y="10949"/>
                  <a:pt x="9593" y="10949"/>
                </a:cubicBezTo>
                <a:close/>
                <a:moveTo>
                  <a:pt x="9908" y="10949"/>
                </a:moveTo>
                <a:cubicBezTo>
                  <a:pt x="9879" y="10949"/>
                  <a:pt x="9855" y="10996"/>
                  <a:pt x="9855" y="11054"/>
                </a:cubicBezTo>
                <a:lnTo>
                  <a:pt x="9855" y="11274"/>
                </a:lnTo>
                <a:cubicBezTo>
                  <a:pt x="9855" y="11331"/>
                  <a:pt x="9879" y="11379"/>
                  <a:pt x="9908" y="11379"/>
                </a:cubicBezTo>
                <a:cubicBezTo>
                  <a:pt x="9937" y="11379"/>
                  <a:pt x="9961" y="11331"/>
                  <a:pt x="9961" y="11274"/>
                </a:cubicBezTo>
                <a:lnTo>
                  <a:pt x="9961" y="11054"/>
                </a:lnTo>
                <a:cubicBezTo>
                  <a:pt x="9961" y="10996"/>
                  <a:pt x="9937" y="10949"/>
                  <a:pt x="9908" y="10949"/>
                </a:cubicBezTo>
                <a:close/>
                <a:moveTo>
                  <a:pt x="10758" y="10949"/>
                </a:moveTo>
                <a:cubicBezTo>
                  <a:pt x="10728" y="10949"/>
                  <a:pt x="10705" y="10996"/>
                  <a:pt x="10705" y="11054"/>
                </a:cubicBezTo>
                <a:lnTo>
                  <a:pt x="10705" y="11274"/>
                </a:lnTo>
                <a:cubicBezTo>
                  <a:pt x="10705" y="11331"/>
                  <a:pt x="10728" y="11379"/>
                  <a:pt x="10758" y="11379"/>
                </a:cubicBezTo>
                <a:cubicBezTo>
                  <a:pt x="10787" y="11379"/>
                  <a:pt x="10810" y="11331"/>
                  <a:pt x="10810" y="11274"/>
                </a:cubicBezTo>
                <a:lnTo>
                  <a:pt x="10810" y="11054"/>
                </a:lnTo>
                <a:cubicBezTo>
                  <a:pt x="10810" y="10996"/>
                  <a:pt x="10787" y="10949"/>
                  <a:pt x="10758" y="10949"/>
                </a:cubicBezTo>
                <a:close/>
                <a:moveTo>
                  <a:pt x="11072" y="10949"/>
                </a:moveTo>
                <a:cubicBezTo>
                  <a:pt x="11043" y="10949"/>
                  <a:pt x="11019" y="10996"/>
                  <a:pt x="11019" y="11054"/>
                </a:cubicBezTo>
                <a:lnTo>
                  <a:pt x="11019" y="11274"/>
                </a:lnTo>
                <a:cubicBezTo>
                  <a:pt x="11019" y="11331"/>
                  <a:pt x="11043" y="11379"/>
                  <a:pt x="11072" y="11379"/>
                </a:cubicBezTo>
                <a:cubicBezTo>
                  <a:pt x="11101" y="11379"/>
                  <a:pt x="11125" y="11331"/>
                  <a:pt x="11125" y="11274"/>
                </a:cubicBezTo>
                <a:lnTo>
                  <a:pt x="11125" y="11054"/>
                </a:lnTo>
                <a:cubicBezTo>
                  <a:pt x="11125" y="10996"/>
                  <a:pt x="11101" y="10949"/>
                  <a:pt x="11072" y="10949"/>
                </a:cubicBezTo>
                <a:close/>
                <a:moveTo>
                  <a:pt x="11922" y="10949"/>
                </a:moveTo>
                <a:cubicBezTo>
                  <a:pt x="11893" y="10949"/>
                  <a:pt x="11869" y="10996"/>
                  <a:pt x="11869" y="11054"/>
                </a:cubicBezTo>
                <a:lnTo>
                  <a:pt x="11869" y="11274"/>
                </a:lnTo>
                <a:cubicBezTo>
                  <a:pt x="11869" y="11331"/>
                  <a:pt x="11893" y="11379"/>
                  <a:pt x="11922" y="11379"/>
                </a:cubicBezTo>
                <a:cubicBezTo>
                  <a:pt x="11951" y="11379"/>
                  <a:pt x="11974" y="11331"/>
                  <a:pt x="11974" y="11274"/>
                </a:cubicBezTo>
                <a:lnTo>
                  <a:pt x="11974" y="11054"/>
                </a:lnTo>
                <a:cubicBezTo>
                  <a:pt x="11974" y="10996"/>
                  <a:pt x="11951" y="10949"/>
                  <a:pt x="11922" y="10949"/>
                </a:cubicBezTo>
                <a:close/>
                <a:moveTo>
                  <a:pt x="12236" y="10949"/>
                </a:moveTo>
                <a:cubicBezTo>
                  <a:pt x="12207" y="10949"/>
                  <a:pt x="12183" y="10996"/>
                  <a:pt x="12183" y="11054"/>
                </a:cubicBezTo>
                <a:lnTo>
                  <a:pt x="12183" y="11274"/>
                </a:lnTo>
                <a:cubicBezTo>
                  <a:pt x="12183" y="11331"/>
                  <a:pt x="12207" y="11379"/>
                  <a:pt x="12236" y="11379"/>
                </a:cubicBezTo>
                <a:cubicBezTo>
                  <a:pt x="12265" y="11379"/>
                  <a:pt x="12288" y="11331"/>
                  <a:pt x="12288" y="11274"/>
                </a:cubicBezTo>
                <a:lnTo>
                  <a:pt x="12288" y="11054"/>
                </a:lnTo>
                <a:cubicBezTo>
                  <a:pt x="12288" y="10996"/>
                  <a:pt x="12265" y="10949"/>
                  <a:pt x="12236" y="10949"/>
                </a:cubicBezTo>
                <a:close/>
                <a:moveTo>
                  <a:pt x="13085" y="10949"/>
                </a:moveTo>
                <a:cubicBezTo>
                  <a:pt x="13056" y="10949"/>
                  <a:pt x="13032" y="10996"/>
                  <a:pt x="13032" y="11054"/>
                </a:cubicBezTo>
                <a:lnTo>
                  <a:pt x="13032" y="11274"/>
                </a:lnTo>
                <a:cubicBezTo>
                  <a:pt x="13032" y="11331"/>
                  <a:pt x="13056" y="11379"/>
                  <a:pt x="13085" y="11379"/>
                </a:cubicBezTo>
                <a:cubicBezTo>
                  <a:pt x="13114" y="11379"/>
                  <a:pt x="13138" y="11331"/>
                  <a:pt x="13138" y="11274"/>
                </a:cubicBezTo>
                <a:lnTo>
                  <a:pt x="13138" y="11054"/>
                </a:lnTo>
                <a:cubicBezTo>
                  <a:pt x="13138" y="10996"/>
                  <a:pt x="13114" y="10949"/>
                  <a:pt x="13085" y="10949"/>
                </a:cubicBezTo>
                <a:close/>
                <a:moveTo>
                  <a:pt x="13399" y="10949"/>
                </a:moveTo>
                <a:cubicBezTo>
                  <a:pt x="13370" y="10949"/>
                  <a:pt x="13348" y="10996"/>
                  <a:pt x="13348" y="11054"/>
                </a:cubicBezTo>
                <a:lnTo>
                  <a:pt x="13348" y="11274"/>
                </a:lnTo>
                <a:cubicBezTo>
                  <a:pt x="13348" y="11331"/>
                  <a:pt x="13370" y="11379"/>
                  <a:pt x="13399" y="11379"/>
                </a:cubicBezTo>
                <a:cubicBezTo>
                  <a:pt x="13428" y="11379"/>
                  <a:pt x="13452" y="11331"/>
                  <a:pt x="13452" y="11274"/>
                </a:cubicBezTo>
                <a:lnTo>
                  <a:pt x="13452" y="11054"/>
                </a:lnTo>
                <a:cubicBezTo>
                  <a:pt x="13452" y="10996"/>
                  <a:pt x="13428" y="10949"/>
                  <a:pt x="13399" y="10949"/>
                </a:cubicBezTo>
                <a:close/>
                <a:moveTo>
                  <a:pt x="14249" y="10949"/>
                </a:moveTo>
                <a:cubicBezTo>
                  <a:pt x="14220" y="10949"/>
                  <a:pt x="14196" y="10996"/>
                  <a:pt x="14196" y="11054"/>
                </a:cubicBezTo>
                <a:lnTo>
                  <a:pt x="14196" y="11274"/>
                </a:lnTo>
                <a:cubicBezTo>
                  <a:pt x="14196" y="11331"/>
                  <a:pt x="14220" y="11379"/>
                  <a:pt x="14249" y="11379"/>
                </a:cubicBezTo>
                <a:cubicBezTo>
                  <a:pt x="14278" y="11379"/>
                  <a:pt x="14302" y="11331"/>
                  <a:pt x="14302" y="11274"/>
                </a:cubicBezTo>
                <a:lnTo>
                  <a:pt x="14302" y="11054"/>
                </a:lnTo>
                <a:cubicBezTo>
                  <a:pt x="14302" y="10996"/>
                  <a:pt x="14278" y="10949"/>
                  <a:pt x="14249" y="10949"/>
                </a:cubicBezTo>
                <a:close/>
                <a:moveTo>
                  <a:pt x="14564" y="10949"/>
                </a:moveTo>
                <a:cubicBezTo>
                  <a:pt x="14535" y="10949"/>
                  <a:pt x="14511" y="10996"/>
                  <a:pt x="14511" y="11054"/>
                </a:cubicBezTo>
                <a:lnTo>
                  <a:pt x="14511" y="11274"/>
                </a:lnTo>
                <a:cubicBezTo>
                  <a:pt x="14511" y="11331"/>
                  <a:pt x="14535" y="11379"/>
                  <a:pt x="14564" y="11379"/>
                </a:cubicBezTo>
                <a:cubicBezTo>
                  <a:pt x="14593" y="11379"/>
                  <a:pt x="14617" y="11331"/>
                  <a:pt x="14617" y="11274"/>
                </a:cubicBezTo>
                <a:lnTo>
                  <a:pt x="14617" y="11054"/>
                </a:lnTo>
                <a:cubicBezTo>
                  <a:pt x="14617" y="10996"/>
                  <a:pt x="14593" y="10949"/>
                  <a:pt x="14564" y="10949"/>
                </a:cubicBezTo>
                <a:close/>
                <a:moveTo>
                  <a:pt x="15413" y="10949"/>
                </a:moveTo>
                <a:cubicBezTo>
                  <a:pt x="15384" y="10949"/>
                  <a:pt x="15360" y="10996"/>
                  <a:pt x="15360" y="11054"/>
                </a:cubicBezTo>
                <a:lnTo>
                  <a:pt x="15360" y="11274"/>
                </a:lnTo>
                <a:cubicBezTo>
                  <a:pt x="15360" y="11331"/>
                  <a:pt x="15384" y="11379"/>
                  <a:pt x="15413" y="11379"/>
                </a:cubicBezTo>
                <a:cubicBezTo>
                  <a:pt x="15442" y="11379"/>
                  <a:pt x="15465" y="11331"/>
                  <a:pt x="15465" y="11274"/>
                </a:cubicBezTo>
                <a:lnTo>
                  <a:pt x="15465" y="11054"/>
                </a:lnTo>
                <a:cubicBezTo>
                  <a:pt x="15465" y="10996"/>
                  <a:pt x="15442" y="10949"/>
                  <a:pt x="15413" y="10949"/>
                </a:cubicBezTo>
                <a:close/>
                <a:moveTo>
                  <a:pt x="15728" y="10949"/>
                </a:moveTo>
                <a:cubicBezTo>
                  <a:pt x="15699" y="10949"/>
                  <a:pt x="15675" y="10996"/>
                  <a:pt x="15675" y="11054"/>
                </a:cubicBezTo>
                <a:lnTo>
                  <a:pt x="15675" y="11274"/>
                </a:lnTo>
                <a:cubicBezTo>
                  <a:pt x="15675" y="11331"/>
                  <a:pt x="15699" y="11379"/>
                  <a:pt x="15728" y="11379"/>
                </a:cubicBezTo>
                <a:cubicBezTo>
                  <a:pt x="15757" y="11379"/>
                  <a:pt x="15781" y="11331"/>
                  <a:pt x="15781" y="11274"/>
                </a:cubicBezTo>
                <a:lnTo>
                  <a:pt x="15781" y="11054"/>
                </a:lnTo>
                <a:cubicBezTo>
                  <a:pt x="15781" y="10996"/>
                  <a:pt x="15757" y="10949"/>
                  <a:pt x="15728" y="10949"/>
                </a:cubicBezTo>
                <a:close/>
                <a:moveTo>
                  <a:pt x="16578" y="10949"/>
                </a:moveTo>
                <a:cubicBezTo>
                  <a:pt x="16549" y="10949"/>
                  <a:pt x="16525" y="10996"/>
                  <a:pt x="16525" y="11054"/>
                </a:cubicBezTo>
                <a:lnTo>
                  <a:pt x="16525" y="11274"/>
                </a:lnTo>
                <a:cubicBezTo>
                  <a:pt x="16525" y="11331"/>
                  <a:pt x="16549" y="11379"/>
                  <a:pt x="16578" y="11379"/>
                </a:cubicBezTo>
                <a:cubicBezTo>
                  <a:pt x="16607" y="11379"/>
                  <a:pt x="16630" y="11331"/>
                  <a:pt x="16630" y="11274"/>
                </a:cubicBezTo>
                <a:lnTo>
                  <a:pt x="16630" y="11054"/>
                </a:lnTo>
                <a:cubicBezTo>
                  <a:pt x="16630" y="10996"/>
                  <a:pt x="16607" y="10949"/>
                  <a:pt x="16578" y="10949"/>
                </a:cubicBezTo>
                <a:close/>
                <a:moveTo>
                  <a:pt x="16892" y="10949"/>
                </a:moveTo>
                <a:cubicBezTo>
                  <a:pt x="16863" y="10949"/>
                  <a:pt x="16839" y="10996"/>
                  <a:pt x="16839" y="11054"/>
                </a:cubicBezTo>
                <a:lnTo>
                  <a:pt x="16839" y="11274"/>
                </a:lnTo>
                <a:cubicBezTo>
                  <a:pt x="16839" y="11331"/>
                  <a:pt x="16863" y="11379"/>
                  <a:pt x="16892" y="11379"/>
                </a:cubicBezTo>
                <a:cubicBezTo>
                  <a:pt x="16921" y="11379"/>
                  <a:pt x="16944" y="11331"/>
                  <a:pt x="16944" y="11274"/>
                </a:cubicBezTo>
                <a:lnTo>
                  <a:pt x="16944" y="11054"/>
                </a:lnTo>
                <a:cubicBezTo>
                  <a:pt x="16944" y="10996"/>
                  <a:pt x="16921" y="10949"/>
                  <a:pt x="16892" y="10949"/>
                </a:cubicBezTo>
                <a:close/>
                <a:moveTo>
                  <a:pt x="17741" y="10949"/>
                </a:moveTo>
                <a:cubicBezTo>
                  <a:pt x="17712" y="10949"/>
                  <a:pt x="17689" y="10996"/>
                  <a:pt x="17689" y="11054"/>
                </a:cubicBezTo>
                <a:lnTo>
                  <a:pt x="17689" y="11274"/>
                </a:lnTo>
                <a:cubicBezTo>
                  <a:pt x="17689" y="11331"/>
                  <a:pt x="17712" y="11379"/>
                  <a:pt x="17741" y="11379"/>
                </a:cubicBezTo>
                <a:cubicBezTo>
                  <a:pt x="17770" y="11379"/>
                  <a:pt x="17794" y="11331"/>
                  <a:pt x="17794" y="11274"/>
                </a:cubicBezTo>
                <a:lnTo>
                  <a:pt x="17794" y="11054"/>
                </a:lnTo>
                <a:cubicBezTo>
                  <a:pt x="17794" y="10996"/>
                  <a:pt x="17770" y="10949"/>
                  <a:pt x="17741" y="10949"/>
                </a:cubicBezTo>
                <a:close/>
                <a:moveTo>
                  <a:pt x="18055" y="10949"/>
                </a:moveTo>
                <a:cubicBezTo>
                  <a:pt x="18026" y="10949"/>
                  <a:pt x="18002" y="10996"/>
                  <a:pt x="18002" y="11054"/>
                </a:cubicBezTo>
                <a:lnTo>
                  <a:pt x="18002" y="11274"/>
                </a:lnTo>
                <a:cubicBezTo>
                  <a:pt x="18002" y="11331"/>
                  <a:pt x="18026" y="11379"/>
                  <a:pt x="18055" y="11379"/>
                </a:cubicBezTo>
                <a:cubicBezTo>
                  <a:pt x="18085" y="11379"/>
                  <a:pt x="18108" y="11331"/>
                  <a:pt x="18108" y="11274"/>
                </a:cubicBezTo>
                <a:lnTo>
                  <a:pt x="18108" y="11054"/>
                </a:lnTo>
                <a:cubicBezTo>
                  <a:pt x="18108" y="10996"/>
                  <a:pt x="18085" y="10949"/>
                  <a:pt x="18055" y="10949"/>
                </a:cubicBezTo>
                <a:close/>
                <a:moveTo>
                  <a:pt x="18905" y="10949"/>
                </a:moveTo>
                <a:cubicBezTo>
                  <a:pt x="18876" y="10949"/>
                  <a:pt x="18852" y="10996"/>
                  <a:pt x="18852" y="11054"/>
                </a:cubicBezTo>
                <a:lnTo>
                  <a:pt x="18852" y="11274"/>
                </a:lnTo>
                <a:cubicBezTo>
                  <a:pt x="18852" y="11331"/>
                  <a:pt x="18876" y="11379"/>
                  <a:pt x="18905" y="11379"/>
                </a:cubicBezTo>
                <a:cubicBezTo>
                  <a:pt x="18934" y="11379"/>
                  <a:pt x="18958" y="11331"/>
                  <a:pt x="18958" y="11274"/>
                </a:cubicBezTo>
                <a:lnTo>
                  <a:pt x="18958" y="11054"/>
                </a:lnTo>
                <a:cubicBezTo>
                  <a:pt x="18958" y="10996"/>
                  <a:pt x="18934" y="10949"/>
                  <a:pt x="18905" y="10949"/>
                </a:cubicBezTo>
                <a:close/>
                <a:moveTo>
                  <a:pt x="19220" y="10949"/>
                </a:moveTo>
                <a:cubicBezTo>
                  <a:pt x="19191" y="10949"/>
                  <a:pt x="19167" y="10996"/>
                  <a:pt x="19167" y="11054"/>
                </a:cubicBezTo>
                <a:lnTo>
                  <a:pt x="19167" y="11274"/>
                </a:lnTo>
                <a:cubicBezTo>
                  <a:pt x="19167" y="11331"/>
                  <a:pt x="19191" y="11379"/>
                  <a:pt x="19220" y="11379"/>
                </a:cubicBezTo>
                <a:cubicBezTo>
                  <a:pt x="19249" y="11379"/>
                  <a:pt x="19273" y="11331"/>
                  <a:pt x="19273" y="11274"/>
                </a:cubicBezTo>
                <a:lnTo>
                  <a:pt x="19273" y="11054"/>
                </a:lnTo>
                <a:cubicBezTo>
                  <a:pt x="19273" y="10996"/>
                  <a:pt x="19249" y="10949"/>
                  <a:pt x="19220" y="10949"/>
                </a:cubicBezTo>
                <a:close/>
                <a:moveTo>
                  <a:pt x="20069" y="10949"/>
                </a:moveTo>
                <a:cubicBezTo>
                  <a:pt x="20040" y="10949"/>
                  <a:pt x="20016" y="10996"/>
                  <a:pt x="20016" y="11054"/>
                </a:cubicBezTo>
                <a:lnTo>
                  <a:pt x="20016" y="11274"/>
                </a:lnTo>
                <a:cubicBezTo>
                  <a:pt x="20016" y="11331"/>
                  <a:pt x="20040" y="11379"/>
                  <a:pt x="20069" y="11379"/>
                </a:cubicBezTo>
                <a:cubicBezTo>
                  <a:pt x="20099" y="11379"/>
                  <a:pt x="20122" y="11331"/>
                  <a:pt x="20122" y="11274"/>
                </a:cubicBezTo>
                <a:lnTo>
                  <a:pt x="20122" y="11054"/>
                </a:lnTo>
                <a:cubicBezTo>
                  <a:pt x="20122" y="10996"/>
                  <a:pt x="20099" y="10949"/>
                  <a:pt x="20069" y="10949"/>
                </a:cubicBezTo>
                <a:close/>
                <a:moveTo>
                  <a:pt x="20384" y="10949"/>
                </a:moveTo>
                <a:cubicBezTo>
                  <a:pt x="20355" y="10949"/>
                  <a:pt x="20331" y="10996"/>
                  <a:pt x="20331" y="11054"/>
                </a:cubicBezTo>
                <a:lnTo>
                  <a:pt x="20331" y="11274"/>
                </a:lnTo>
                <a:cubicBezTo>
                  <a:pt x="20331" y="11331"/>
                  <a:pt x="20355" y="11379"/>
                  <a:pt x="20384" y="11379"/>
                </a:cubicBezTo>
                <a:cubicBezTo>
                  <a:pt x="20413" y="11379"/>
                  <a:pt x="20436" y="11331"/>
                  <a:pt x="20436" y="11274"/>
                </a:cubicBezTo>
                <a:lnTo>
                  <a:pt x="20436" y="11054"/>
                </a:lnTo>
                <a:cubicBezTo>
                  <a:pt x="20436" y="10996"/>
                  <a:pt x="20413" y="10949"/>
                  <a:pt x="20384" y="10949"/>
                </a:cubicBezTo>
                <a:close/>
                <a:moveTo>
                  <a:pt x="21234" y="10949"/>
                </a:moveTo>
                <a:cubicBezTo>
                  <a:pt x="21204" y="10949"/>
                  <a:pt x="21181" y="10996"/>
                  <a:pt x="21181" y="11054"/>
                </a:cubicBezTo>
                <a:lnTo>
                  <a:pt x="21181" y="11274"/>
                </a:lnTo>
                <a:cubicBezTo>
                  <a:pt x="21181" y="11331"/>
                  <a:pt x="21204" y="11379"/>
                  <a:pt x="21234" y="11379"/>
                </a:cubicBezTo>
                <a:cubicBezTo>
                  <a:pt x="21263" y="11379"/>
                  <a:pt x="21285" y="11331"/>
                  <a:pt x="21285" y="11274"/>
                </a:cubicBezTo>
                <a:lnTo>
                  <a:pt x="21285" y="11054"/>
                </a:lnTo>
                <a:cubicBezTo>
                  <a:pt x="21285" y="10996"/>
                  <a:pt x="21263" y="10949"/>
                  <a:pt x="21234" y="10949"/>
                </a:cubicBezTo>
                <a:close/>
                <a:moveTo>
                  <a:pt x="21547" y="10949"/>
                </a:moveTo>
                <a:cubicBezTo>
                  <a:pt x="21518" y="10949"/>
                  <a:pt x="21495" y="10996"/>
                  <a:pt x="21495" y="11054"/>
                </a:cubicBezTo>
                <a:lnTo>
                  <a:pt x="21495" y="11274"/>
                </a:lnTo>
                <a:cubicBezTo>
                  <a:pt x="21495" y="11331"/>
                  <a:pt x="21518" y="11379"/>
                  <a:pt x="21547" y="11379"/>
                </a:cubicBezTo>
                <a:cubicBezTo>
                  <a:pt x="21576" y="11379"/>
                  <a:pt x="21600" y="11331"/>
                  <a:pt x="21600" y="11274"/>
                </a:cubicBezTo>
                <a:lnTo>
                  <a:pt x="21600" y="11054"/>
                </a:lnTo>
                <a:cubicBezTo>
                  <a:pt x="21600" y="10996"/>
                  <a:pt x="21576" y="10949"/>
                  <a:pt x="21547" y="10949"/>
                </a:cubicBezTo>
                <a:close/>
                <a:moveTo>
                  <a:pt x="53" y="11681"/>
                </a:moveTo>
                <a:cubicBezTo>
                  <a:pt x="24" y="11681"/>
                  <a:pt x="0" y="11726"/>
                  <a:pt x="0" y="11784"/>
                </a:cubicBezTo>
                <a:lnTo>
                  <a:pt x="0" y="12004"/>
                </a:lnTo>
                <a:cubicBezTo>
                  <a:pt x="0" y="12061"/>
                  <a:pt x="24" y="12108"/>
                  <a:pt x="53" y="12108"/>
                </a:cubicBezTo>
                <a:cubicBezTo>
                  <a:pt x="82" y="12108"/>
                  <a:pt x="106" y="12061"/>
                  <a:pt x="106" y="12004"/>
                </a:cubicBezTo>
                <a:lnTo>
                  <a:pt x="106" y="11784"/>
                </a:lnTo>
                <a:cubicBezTo>
                  <a:pt x="106" y="11726"/>
                  <a:pt x="82" y="11681"/>
                  <a:pt x="53" y="11681"/>
                </a:cubicBezTo>
                <a:close/>
                <a:moveTo>
                  <a:pt x="367" y="11681"/>
                </a:moveTo>
                <a:cubicBezTo>
                  <a:pt x="338" y="11681"/>
                  <a:pt x="315" y="11726"/>
                  <a:pt x="315" y="11784"/>
                </a:cubicBezTo>
                <a:lnTo>
                  <a:pt x="315" y="12004"/>
                </a:lnTo>
                <a:cubicBezTo>
                  <a:pt x="315" y="12061"/>
                  <a:pt x="338" y="12108"/>
                  <a:pt x="367" y="12108"/>
                </a:cubicBezTo>
                <a:cubicBezTo>
                  <a:pt x="397" y="12108"/>
                  <a:pt x="420" y="12061"/>
                  <a:pt x="420" y="12004"/>
                </a:cubicBezTo>
                <a:lnTo>
                  <a:pt x="420" y="11784"/>
                </a:lnTo>
                <a:cubicBezTo>
                  <a:pt x="420" y="11726"/>
                  <a:pt x="397" y="11681"/>
                  <a:pt x="367" y="11681"/>
                </a:cubicBezTo>
                <a:close/>
                <a:moveTo>
                  <a:pt x="1217" y="11681"/>
                </a:moveTo>
                <a:cubicBezTo>
                  <a:pt x="1188" y="11681"/>
                  <a:pt x="1164" y="11726"/>
                  <a:pt x="1164" y="11784"/>
                </a:cubicBezTo>
                <a:lnTo>
                  <a:pt x="1164" y="12004"/>
                </a:lnTo>
                <a:cubicBezTo>
                  <a:pt x="1164" y="12061"/>
                  <a:pt x="1188" y="12108"/>
                  <a:pt x="1217" y="12108"/>
                </a:cubicBezTo>
                <a:cubicBezTo>
                  <a:pt x="1246" y="12108"/>
                  <a:pt x="1270" y="12061"/>
                  <a:pt x="1270" y="12004"/>
                </a:cubicBezTo>
                <a:lnTo>
                  <a:pt x="1270" y="11784"/>
                </a:lnTo>
                <a:cubicBezTo>
                  <a:pt x="1270" y="11726"/>
                  <a:pt x="1246" y="11681"/>
                  <a:pt x="1217" y="11681"/>
                </a:cubicBezTo>
                <a:close/>
                <a:moveTo>
                  <a:pt x="1532" y="11681"/>
                </a:moveTo>
                <a:cubicBezTo>
                  <a:pt x="1503" y="11681"/>
                  <a:pt x="1479" y="11726"/>
                  <a:pt x="1479" y="11784"/>
                </a:cubicBezTo>
                <a:lnTo>
                  <a:pt x="1479" y="12004"/>
                </a:lnTo>
                <a:cubicBezTo>
                  <a:pt x="1479" y="12061"/>
                  <a:pt x="1503" y="12108"/>
                  <a:pt x="1532" y="12108"/>
                </a:cubicBezTo>
                <a:cubicBezTo>
                  <a:pt x="1561" y="12108"/>
                  <a:pt x="1584" y="12061"/>
                  <a:pt x="1584" y="12004"/>
                </a:cubicBezTo>
                <a:lnTo>
                  <a:pt x="1584" y="11784"/>
                </a:lnTo>
                <a:cubicBezTo>
                  <a:pt x="1584" y="11726"/>
                  <a:pt x="1561" y="11681"/>
                  <a:pt x="1532" y="11681"/>
                </a:cubicBezTo>
                <a:close/>
                <a:moveTo>
                  <a:pt x="2380" y="11681"/>
                </a:moveTo>
                <a:cubicBezTo>
                  <a:pt x="2351" y="11681"/>
                  <a:pt x="2329" y="11726"/>
                  <a:pt x="2329" y="11784"/>
                </a:cubicBezTo>
                <a:lnTo>
                  <a:pt x="2329" y="12004"/>
                </a:lnTo>
                <a:cubicBezTo>
                  <a:pt x="2329" y="12061"/>
                  <a:pt x="2351" y="12108"/>
                  <a:pt x="2380" y="12108"/>
                </a:cubicBezTo>
                <a:cubicBezTo>
                  <a:pt x="2409" y="12108"/>
                  <a:pt x="2433" y="12061"/>
                  <a:pt x="2433" y="12004"/>
                </a:cubicBezTo>
                <a:lnTo>
                  <a:pt x="2433" y="11784"/>
                </a:lnTo>
                <a:cubicBezTo>
                  <a:pt x="2433" y="11726"/>
                  <a:pt x="2409" y="11681"/>
                  <a:pt x="2380" y="11681"/>
                </a:cubicBezTo>
                <a:close/>
                <a:moveTo>
                  <a:pt x="2695" y="11681"/>
                </a:moveTo>
                <a:cubicBezTo>
                  <a:pt x="2666" y="11681"/>
                  <a:pt x="2643" y="11726"/>
                  <a:pt x="2643" y="11784"/>
                </a:cubicBezTo>
                <a:lnTo>
                  <a:pt x="2643" y="12004"/>
                </a:lnTo>
                <a:cubicBezTo>
                  <a:pt x="2643" y="12061"/>
                  <a:pt x="2666" y="12108"/>
                  <a:pt x="2695" y="12108"/>
                </a:cubicBezTo>
                <a:cubicBezTo>
                  <a:pt x="2724" y="12108"/>
                  <a:pt x="2748" y="12061"/>
                  <a:pt x="2748" y="12004"/>
                </a:cubicBezTo>
                <a:lnTo>
                  <a:pt x="2748" y="11784"/>
                </a:lnTo>
                <a:cubicBezTo>
                  <a:pt x="2748" y="11726"/>
                  <a:pt x="2724" y="11681"/>
                  <a:pt x="2695" y="11681"/>
                </a:cubicBezTo>
                <a:close/>
                <a:moveTo>
                  <a:pt x="3545" y="11681"/>
                </a:moveTo>
                <a:cubicBezTo>
                  <a:pt x="3516" y="11681"/>
                  <a:pt x="3492" y="11726"/>
                  <a:pt x="3492" y="11784"/>
                </a:cubicBezTo>
                <a:lnTo>
                  <a:pt x="3492" y="12004"/>
                </a:lnTo>
                <a:cubicBezTo>
                  <a:pt x="3492" y="12061"/>
                  <a:pt x="3516" y="12108"/>
                  <a:pt x="3545" y="12108"/>
                </a:cubicBezTo>
                <a:cubicBezTo>
                  <a:pt x="3574" y="12108"/>
                  <a:pt x="3598" y="12061"/>
                  <a:pt x="3598" y="12004"/>
                </a:cubicBezTo>
                <a:lnTo>
                  <a:pt x="3598" y="11784"/>
                </a:lnTo>
                <a:cubicBezTo>
                  <a:pt x="3598" y="11726"/>
                  <a:pt x="3574" y="11681"/>
                  <a:pt x="3545" y="11681"/>
                </a:cubicBezTo>
                <a:close/>
                <a:moveTo>
                  <a:pt x="3859" y="11681"/>
                </a:moveTo>
                <a:cubicBezTo>
                  <a:pt x="3830" y="11681"/>
                  <a:pt x="3806" y="11726"/>
                  <a:pt x="3806" y="11784"/>
                </a:cubicBezTo>
                <a:lnTo>
                  <a:pt x="3806" y="12004"/>
                </a:lnTo>
                <a:cubicBezTo>
                  <a:pt x="3806" y="12061"/>
                  <a:pt x="3830" y="12108"/>
                  <a:pt x="3859" y="12108"/>
                </a:cubicBezTo>
                <a:cubicBezTo>
                  <a:pt x="3888" y="12108"/>
                  <a:pt x="3912" y="12061"/>
                  <a:pt x="3912" y="12004"/>
                </a:cubicBezTo>
                <a:lnTo>
                  <a:pt x="3912" y="11784"/>
                </a:lnTo>
                <a:cubicBezTo>
                  <a:pt x="3912" y="11726"/>
                  <a:pt x="3888" y="11681"/>
                  <a:pt x="3859" y="11681"/>
                </a:cubicBezTo>
                <a:close/>
                <a:moveTo>
                  <a:pt x="4709" y="11681"/>
                </a:moveTo>
                <a:cubicBezTo>
                  <a:pt x="4680" y="11681"/>
                  <a:pt x="4656" y="11726"/>
                  <a:pt x="4656" y="11784"/>
                </a:cubicBezTo>
                <a:lnTo>
                  <a:pt x="4656" y="12004"/>
                </a:lnTo>
                <a:cubicBezTo>
                  <a:pt x="4656" y="12061"/>
                  <a:pt x="4680" y="12108"/>
                  <a:pt x="4709" y="12108"/>
                </a:cubicBezTo>
                <a:cubicBezTo>
                  <a:pt x="4738" y="12108"/>
                  <a:pt x="4762" y="12061"/>
                  <a:pt x="4762" y="12004"/>
                </a:cubicBezTo>
                <a:lnTo>
                  <a:pt x="4762" y="11784"/>
                </a:lnTo>
                <a:cubicBezTo>
                  <a:pt x="4762" y="11726"/>
                  <a:pt x="4738" y="11681"/>
                  <a:pt x="4709" y="11681"/>
                </a:cubicBezTo>
                <a:close/>
                <a:moveTo>
                  <a:pt x="5023" y="11681"/>
                </a:moveTo>
                <a:cubicBezTo>
                  <a:pt x="4994" y="11681"/>
                  <a:pt x="4970" y="11726"/>
                  <a:pt x="4970" y="11784"/>
                </a:cubicBezTo>
                <a:lnTo>
                  <a:pt x="4970" y="12004"/>
                </a:lnTo>
                <a:cubicBezTo>
                  <a:pt x="4970" y="12061"/>
                  <a:pt x="4994" y="12108"/>
                  <a:pt x="5023" y="12108"/>
                </a:cubicBezTo>
                <a:cubicBezTo>
                  <a:pt x="5053" y="12108"/>
                  <a:pt x="5076" y="12061"/>
                  <a:pt x="5076" y="12004"/>
                </a:cubicBezTo>
                <a:lnTo>
                  <a:pt x="5076" y="11784"/>
                </a:lnTo>
                <a:cubicBezTo>
                  <a:pt x="5076" y="11726"/>
                  <a:pt x="5053" y="11681"/>
                  <a:pt x="5023" y="11681"/>
                </a:cubicBezTo>
                <a:close/>
                <a:moveTo>
                  <a:pt x="5873" y="11681"/>
                </a:moveTo>
                <a:cubicBezTo>
                  <a:pt x="5844" y="11681"/>
                  <a:pt x="5820" y="11726"/>
                  <a:pt x="5820" y="11784"/>
                </a:cubicBezTo>
                <a:lnTo>
                  <a:pt x="5820" y="12004"/>
                </a:lnTo>
                <a:cubicBezTo>
                  <a:pt x="5820" y="12061"/>
                  <a:pt x="5844" y="12108"/>
                  <a:pt x="5873" y="12108"/>
                </a:cubicBezTo>
                <a:cubicBezTo>
                  <a:pt x="5902" y="12108"/>
                  <a:pt x="5926" y="12061"/>
                  <a:pt x="5926" y="12004"/>
                </a:cubicBezTo>
                <a:lnTo>
                  <a:pt x="5926" y="11784"/>
                </a:lnTo>
                <a:cubicBezTo>
                  <a:pt x="5926" y="11726"/>
                  <a:pt x="5902" y="11681"/>
                  <a:pt x="5873" y="11681"/>
                </a:cubicBezTo>
                <a:close/>
                <a:moveTo>
                  <a:pt x="6188" y="11681"/>
                </a:moveTo>
                <a:cubicBezTo>
                  <a:pt x="6159" y="11681"/>
                  <a:pt x="6135" y="11726"/>
                  <a:pt x="6135" y="11784"/>
                </a:cubicBezTo>
                <a:lnTo>
                  <a:pt x="6135" y="12004"/>
                </a:lnTo>
                <a:cubicBezTo>
                  <a:pt x="6135" y="12061"/>
                  <a:pt x="6159" y="12108"/>
                  <a:pt x="6188" y="12108"/>
                </a:cubicBezTo>
                <a:cubicBezTo>
                  <a:pt x="6217" y="12108"/>
                  <a:pt x="6240" y="12061"/>
                  <a:pt x="6240" y="12004"/>
                </a:cubicBezTo>
                <a:lnTo>
                  <a:pt x="6240" y="11784"/>
                </a:lnTo>
                <a:cubicBezTo>
                  <a:pt x="6240" y="11726"/>
                  <a:pt x="6217" y="11681"/>
                  <a:pt x="6188" y="11681"/>
                </a:cubicBezTo>
                <a:close/>
                <a:moveTo>
                  <a:pt x="7036" y="11681"/>
                </a:moveTo>
                <a:cubicBezTo>
                  <a:pt x="7007" y="11681"/>
                  <a:pt x="6984" y="11726"/>
                  <a:pt x="6984" y="11784"/>
                </a:cubicBezTo>
                <a:lnTo>
                  <a:pt x="6984" y="12004"/>
                </a:lnTo>
                <a:cubicBezTo>
                  <a:pt x="6984" y="12061"/>
                  <a:pt x="7007" y="12108"/>
                  <a:pt x="7036" y="12108"/>
                </a:cubicBezTo>
                <a:cubicBezTo>
                  <a:pt x="7065" y="12108"/>
                  <a:pt x="7089" y="12061"/>
                  <a:pt x="7089" y="12004"/>
                </a:cubicBezTo>
                <a:lnTo>
                  <a:pt x="7089" y="11784"/>
                </a:lnTo>
                <a:cubicBezTo>
                  <a:pt x="7089" y="11726"/>
                  <a:pt x="7065" y="11681"/>
                  <a:pt x="7036" y="11681"/>
                </a:cubicBezTo>
                <a:close/>
                <a:moveTo>
                  <a:pt x="7351" y="11681"/>
                </a:moveTo>
                <a:cubicBezTo>
                  <a:pt x="7322" y="11681"/>
                  <a:pt x="7299" y="11726"/>
                  <a:pt x="7299" y="11784"/>
                </a:cubicBezTo>
                <a:lnTo>
                  <a:pt x="7299" y="12004"/>
                </a:lnTo>
                <a:cubicBezTo>
                  <a:pt x="7299" y="12061"/>
                  <a:pt x="7322" y="12108"/>
                  <a:pt x="7351" y="12108"/>
                </a:cubicBezTo>
                <a:cubicBezTo>
                  <a:pt x="7380" y="12108"/>
                  <a:pt x="7404" y="12061"/>
                  <a:pt x="7404" y="12004"/>
                </a:cubicBezTo>
                <a:lnTo>
                  <a:pt x="7404" y="11784"/>
                </a:lnTo>
                <a:cubicBezTo>
                  <a:pt x="7404" y="11726"/>
                  <a:pt x="7380" y="11681"/>
                  <a:pt x="7351" y="11681"/>
                </a:cubicBezTo>
                <a:close/>
                <a:moveTo>
                  <a:pt x="8201" y="11681"/>
                </a:moveTo>
                <a:cubicBezTo>
                  <a:pt x="8171" y="11681"/>
                  <a:pt x="8148" y="11726"/>
                  <a:pt x="8148" y="11784"/>
                </a:cubicBezTo>
                <a:lnTo>
                  <a:pt x="8148" y="12004"/>
                </a:lnTo>
                <a:cubicBezTo>
                  <a:pt x="8148" y="12061"/>
                  <a:pt x="8171" y="12108"/>
                  <a:pt x="8201" y="12108"/>
                </a:cubicBezTo>
                <a:cubicBezTo>
                  <a:pt x="8230" y="12108"/>
                  <a:pt x="8254" y="12061"/>
                  <a:pt x="8254" y="12004"/>
                </a:cubicBezTo>
                <a:lnTo>
                  <a:pt x="8254" y="11784"/>
                </a:lnTo>
                <a:cubicBezTo>
                  <a:pt x="8254" y="11726"/>
                  <a:pt x="8230" y="11681"/>
                  <a:pt x="8201" y="11681"/>
                </a:cubicBezTo>
                <a:close/>
                <a:moveTo>
                  <a:pt x="8515" y="11681"/>
                </a:moveTo>
                <a:cubicBezTo>
                  <a:pt x="8486" y="11681"/>
                  <a:pt x="8462" y="11726"/>
                  <a:pt x="8462" y="11784"/>
                </a:cubicBezTo>
                <a:lnTo>
                  <a:pt x="8462" y="12004"/>
                </a:lnTo>
                <a:cubicBezTo>
                  <a:pt x="8462" y="12061"/>
                  <a:pt x="8486" y="12108"/>
                  <a:pt x="8515" y="12108"/>
                </a:cubicBezTo>
                <a:cubicBezTo>
                  <a:pt x="8544" y="12108"/>
                  <a:pt x="8568" y="12061"/>
                  <a:pt x="8568" y="12004"/>
                </a:cubicBezTo>
                <a:lnTo>
                  <a:pt x="8568" y="11784"/>
                </a:lnTo>
                <a:cubicBezTo>
                  <a:pt x="8568" y="11726"/>
                  <a:pt x="8544" y="11681"/>
                  <a:pt x="8515" y="11681"/>
                </a:cubicBezTo>
                <a:close/>
                <a:moveTo>
                  <a:pt x="9365" y="11681"/>
                </a:moveTo>
                <a:cubicBezTo>
                  <a:pt x="9336" y="11681"/>
                  <a:pt x="9312" y="11726"/>
                  <a:pt x="9312" y="11784"/>
                </a:cubicBezTo>
                <a:lnTo>
                  <a:pt x="9312" y="12004"/>
                </a:lnTo>
                <a:cubicBezTo>
                  <a:pt x="9312" y="12061"/>
                  <a:pt x="9336" y="12108"/>
                  <a:pt x="9365" y="12108"/>
                </a:cubicBezTo>
                <a:cubicBezTo>
                  <a:pt x="9394" y="12108"/>
                  <a:pt x="9418" y="12061"/>
                  <a:pt x="9418" y="12004"/>
                </a:cubicBezTo>
                <a:lnTo>
                  <a:pt x="9418" y="11784"/>
                </a:lnTo>
                <a:cubicBezTo>
                  <a:pt x="9418" y="11726"/>
                  <a:pt x="9394" y="11681"/>
                  <a:pt x="9365" y="11681"/>
                </a:cubicBezTo>
                <a:close/>
                <a:moveTo>
                  <a:pt x="9679" y="11681"/>
                </a:moveTo>
                <a:cubicBezTo>
                  <a:pt x="9650" y="11681"/>
                  <a:pt x="9626" y="11726"/>
                  <a:pt x="9626" y="11784"/>
                </a:cubicBezTo>
                <a:lnTo>
                  <a:pt x="9626" y="12004"/>
                </a:lnTo>
                <a:cubicBezTo>
                  <a:pt x="9626" y="12061"/>
                  <a:pt x="9650" y="12108"/>
                  <a:pt x="9679" y="12108"/>
                </a:cubicBezTo>
                <a:cubicBezTo>
                  <a:pt x="9708" y="12108"/>
                  <a:pt x="9732" y="12061"/>
                  <a:pt x="9732" y="12004"/>
                </a:cubicBezTo>
                <a:lnTo>
                  <a:pt x="9732" y="11784"/>
                </a:lnTo>
                <a:cubicBezTo>
                  <a:pt x="9732" y="11726"/>
                  <a:pt x="9708" y="11681"/>
                  <a:pt x="9679" y="11681"/>
                </a:cubicBezTo>
                <a:close/>
                <a:moveTo>
                  <a:pt x="10529" y="11681"/>
                </a:moveTo>
                <a:cubicBezTo>
                  <a:pt x="10500" y="11681"/>
                  <a:pt x="10476" y="11726"/>
                  <a:pt x="10476" y="11784"/>
                </a:cubicBezTo>
                <a:lnTo>
                  <a:pt x="10476" y="12004"/>
                </a:lnTo>
                <a:cubicBezTo>
                  <a:pt x="10476" y="12061"/>
                  <a:pt x="10500" y="12108"/>
                  <a:pt x="10529" y="12108"/>
                </a:cubicBezTo>
                <a:cubicBezTo>
                  <a:pt x="10558" y="12108"/>
                  <a:pt x="10582" y="12061"/>
                  <a:pt x="10582" y="12004"/>
                </a:cubicBezTo>
                <a:lnTo>
                  <a:pt x="10582" y="11784"/>
                </a:lnTo>
                <a:cubicBezTo>
                  <a:pt x="10582" y="11726"/>
                  <a:pt x="10558" y="11681"/>
                  <a:pt x="10529" y="11681"/>
                </a:cubicBezTo>
                <a:close/>
                <a:moveTo>
                  <a:pt x="10844" y="11681"/>
                </a:moveTo>
                <a:cubicBezTo>
                  <a:pt x="10814" y="11681"/>
                  <a:pt x="10791" y="11726"/>
                  <a:pt x="10791" y="11784"/>
                </a:cubicBezTo>
                <a:lnTo>
                  <a:pt x="10791" y="12004"/>
                </a:lnTo>
                <a:cubicBezTo>
                  <a:pt x="10791" y="12061"/>
                  <a:pt x="10814" y="12108"/>
                  <a:pt x="10844" y="12108"/>
                </a:cubicBezTo>
                <a:cubicBezTo>
                  <a:pt x="10873" y="12108"/>
                  <a:pt x="10895" y="12061"/>
                  <a:pt x="10895" y="12004"/>
                </a:cubicBezTo>
                <a:lnTo>
                  <a:pt x="10895" y="11784"/>
                </a:lnTo>
                <a:cubicBezTo>
                  <a:pt x="10895" y="11726"/>
                  <a:pt x="10873" y="11681"/>
                  <a:pt x="10844" y="11681"/>
                </a:cubicBezTo>
                <a:close/>
                <a:moveTo>
                  <a:pt x="11692" y="11681"/>
                </a:moveTo>
                <a:cubicBezTo>
                  <a:pt x="11663" y="11681"/>
                  <a:pt x="11640" y="11726"/>
                  <a:pt x="11640" y="11784"/>
                </a:cubicBezTo>
                <a:lnTo>
                  <a:pt x="11640" y="12004"/>
                </a:lnTo>
                <a:cubicBezTo>
                  <a:pt x="11640" y="12061"/>
                  <a:pt x="11663" y="12108"/>
                  <a:pt x="11692" y="12108"/>
                </a:cubicBezTo>
                <a:cubicBezTo>
                  <a:pt x="11721" y="12108"/>
                  <a:pt x="11745" y="12061"/>
                  <a:pt x="11745" y="12004"/>
                </a:cubicBezTo>
                <a:lnTo>
                  <a:pt x="11745" y="11784"/>
                </a:lnTo>
                <a:cubicBezTo>
                  <a:pt x="11745" y="11726"/>
                  <a:pt x="11721" y="11681"/>
                  <a:pt x="11692" y="11681"/>
                </a:cubicBezTo>
                <a:close/>
                <a:moveTo>
                  <a:pt x="12007" y="11681"/>
                </a:moveTo>
                <a:cubicBezTo>
                  <a:pt x="11978" y="11681"/>
                  <a:pt x="11955" y="11726"/>
                  <a:pt x="11955" y="11784"/>
                </a:cubicBezTo>
                <a:lnTo>
                  <a:pt x="11955" y="12004"/>
                </a:lnTo>
                <a:cubicBezTo>
                  <a:pt x="11955" y="12061"/>
                  <a:pt x="11978" y="12108"/>
                  <a:pt x="12007" y="12108"/>
                </a:cubicBezTo>
                <a:cubicBezTo>
                  <a:pt x="12036" y="12108"/>
                  <a:pt x="12060" y="12061"/>
                  <a:pt x="12060" y="12004"/>
                </a:cubicBezTo>
                <a:lnTo>
                  <a:pt x="12060" y="11784"/>
                </a:lnTo>
                <a:cubicBezTo>
                  <a:pt x="12060" y="11726"/>
                  <a:pt x="12036" y="11681"/>
                  <a:pt x="12007" y="11681"/>
                </a:cubicBezTo>
                <a:close/>
                <a:moveTo>
                  <a:pt x="12856" y="11681"/>
                </a:moveTo>
                <a:cubicBezTo>
                  <a:pt x="12827" y="11681"/>
                  <a:pt x="12804" y="11726"/>
                  <a:pt x="12804" y="11784"/>
                </a:cubicBezTo>
                <a:lnTo>
                  <a:pt x="12804" y="12004"/>
                </a:lnTo>
                <a:cubicBezTo>
                  <a:pt x="12804" y="12061"/>
                  <a:pt x="12827" y="12108"/>
                  <a:pt x="12856" y="12108"/>
                </a:cubicBezTo>
                <a:cubicBezTo>
                  <a:pt x="12886" y="12108"/>
                  <a:pt x="12909" y="12061"/>
                  <a:pt x="12909" y="12004"/>
                </a:cubicBezTo>
                <a:lnTo>
                  <a:pt x="12909" y="11784"/>
                </a:lnTo>
                <a:cubicBezTo>
                  <a:pt x="12909" y="11726"/>
                  <a:pt x="12886" y="11681"/>
                  <a:pt x="12856" y="11681"/>
                </a:cubicBezTo>
                <a:close/>
                <a:moveTo>
                  <a:pt x="13171" y="11681"/>
                </a:moveTo>
                <a:cubicBezTo>
                  <a:pt x="13142" y="11681"/>
                  <a:pt x="13118" y="11726"/>
                  <a:pt x="13118" y="11784"/>
                </a:cubicBezTo>
                <a:lnTo>
                  <a:pt x="13118" y="12004"/>
                </a:lnTo>
                <a:cubicBezTo>
                  <a:pt x="13118" y="12061"/>
                  <a:pt x="13142" y="12108"/>
                  <a:pt x="13171" y="12108"/>
                </a:cubicBezTo>
                <a:cubicBezTo>
                  <a:pt x="13200" y="12108"/>
                  <a:pt x="13224" y="12061"/>
                  <a:pt x="13224" y="12004"/>
                </a:cubicBezTo>
                <a:lnTo>
                  <a:pt x="13224" y="11784"/>
                </a:lnTo>
                <a:cubicBezTo>
                  <a:pt x="13224" y="11726"/>
                  <a:pt x="13200" y="11681"/>
                  <a:pt x="13171" y="11681"/>
                </a:cubicBezTo>
                <a:close/>
                <a:moveTo>
                  <a:pt x="14021" y="11681"/>
                </a:moveTo>
                <a:cubicBezTo>
                  <a:pt x="13992" y="11681"/>
                  <a:pt x="13968" y="11726"/>
                  <a:pt x="13968" y="11784"/>
                </a:cubicBezTo>
                <a:lnTo>
                  <a:pt x="13968" y="12004"/>
                </a:lnTo>
                <a:cubicBezTo>
                  <a:pt x="13968" y="12061"/>
                  <a:pt x="13992" y="12108"/>
                  <a:pt x="14021" y="12108"/>
                </a:cubicBezTo>
                <a:cubicBezTo>
                  <a:pt x="14050" y="12108"/>
                  <a:pt x="14074" y="12061"/>
                  <a:pt x="14074" y="12004"/>
                </a:cubicBezTo>
                <a:lnTo>
                  <a:pt x="14074" y="11784"/>
                </a:lnTo>
                <a:cubicBezTo>
                  <a:pt x="14074" y="11726"/>
                  <a:pt x="14050" y="11681"/>
                  <a:pt x="14021" y="11681"/>
                </a:cubicBezTo>
                <a:close/>
                <a:moveTo>
                  <a:pt x="14335" y="11681"/>
                </a:moveTo>
                <a:cubicBezTo>
                  <a:pt x="14306" y="11681"/>
                  <a:pt x="14282" y="11726"/>
                  <a:pt x="14282" y="11784"/>
                </a:cubicBezTo>
                <a:lnTo>
                  <a:pt x="14282" y="12004"/>
                </a:lnTo>
                <a:cubicBezTo>
                  <a:pt x="14282" y="12061"/>
                  <a:pt x="14306" y="12108"/>
                  <a:pt x="14335" y="12108"/>
                </a:cubicBezTo>
                <a:cubicBezTo>
                  <a:pt x="14364" y="12108"/>
                  <a:pt x="14388" y="12061"/>
                  <a:pt x="14388" y="12004"/>
                </a:cubicBezTo>
                <a:lnTo>
                  <a:pt x="14388" y="11784"/>
                </a:lnTo>
                <a:cubicBezTo>
                  <a:pt x="14388" y="11726"/>
                  <a:pt x="14364" y="11681"/>
                  <a:pt x="14335" y="11681"/>
                </a:cubicBezTo>
                <a:close/>
                <a:moveTo>
                  <a:pt x="15185" y="11681"/>
                </a:moveTo>
                <a:cubicBezTo>
                  <a:pt x="15156" y="11681"/>
                  <a:pt x="15132" y="11726"/>
                  <a:pt x="15132" y="11784"/>
                </a:cubicBezTo>
                <a:lnTo>
                  <a:pt x="15132" y="12004"/>
                </a:lnTo>
                <a:cubicBezTo>
                  <a:pt x="15132" y="12061"/>
                  <a:pt x="15156" y="12108"/>
                  <a:pt x="15185" y="12108"/>
                </a:cubicBezTo>
                <a:cubicBezTo>
                  <a:pt x="15214" y="12108"/>
                  <a:pt x="15237" y="12061"/>
                  <a:pt x="15237" y="12004"/>
                </a:cubicBezTo>
                <a:lnTo>
                  <a:pt x="15237" y="11784"/>
                </a:lnTo>
                <a:cubicBezTo>
                  <a:pt x="15237" y="11726"/>
                  <a:pt x="15214" y="11681"/>
                  <a:pt x="15185" y="11681"/>
                </a:cubicBezTo>
                <a:close/>
                <a:moveTo>
                  <a:pt x="15500" y="11681"/>
                </a:moveTo>
                <a:cubicBezTo>
                  <a:pt x="15470" y="11681"/>
                  <a:pt x="15447" y="11726"/>
                  <a:pt x="15447" y="11784"/>
                </a:cubicBezTo>
                <a:lnTo>
                  <a:pt x="15447" y="12004"/>
                </a:lnTo>
                <a:cubicBezTo>
                  <a:pt x="15447" y="12061"/>
                  <a:pt x="15470" y="12108"/>
                  <a:pt x="15500" y="12108"/>
                </a:cubicBezTo>
                <a:cubicBezTo>
                  <a:pt x="15529" y="12108"/>
                  <a:pt x="15551" y="12061"/>
                  <a:pt x="15551" y="12004"/>
                </a:cubicBezTo>
                <a:lnTo>
                  <a:pt x="15551" y="11784"/>
                </a:lnTo>
                <a:cubicBezTo>
                  <a:pt x="15551" y="11726"/>
                  <a:pt x="15529" y="11681"/>
                  <a:pt x="15500" y="11681"/>
                </a:cubicBezTo>
                <a:close/>
                <a:moveTo>
                  <a:pt x="16349" y="11681"/>
                </a:moveTo>
                <a:cubicBezTo>
                  <a:pt x="16320" y="11681"/>
                  <a:pt x="16296" y="11726"/>
                  <a:pt x="16296" y="11784"/>
                </a:cubicBezTo>
                <a:lnTo>
                  <a:pt x="16296" y="12004"/>
                </a:lnTo>
                <a:cubicBezTo>
                  <a:pt x="16296" y="12061"/>
                  <a:pt x="16320" y="12108"/>
                  <a:pt x="16349" y="12108"/>
                </a:cubicBezTo>
                <a:cubicBezTo>
                  <a:pt x="16378" y="12108"/>
                  <a:pt x="16401" y="12061"/>
                  <a:pt x="16401" y="12004"/>
                </a:cubicBezTo>
                <a:lnTo>
                  <a:pt x="16401" y="11784"/>
                </a:lnTo>
                <a:cubicBezTo>
                  <a:pt x="16401" y="11726"/>
                  <a:pt x="16378" y="11681"/>
                  <a:pt x="16349" y="11681"/>
                </a:cubicBezTo>
                <a:close/>
                <a:moveTo>
                  <a:pt x="16663" y="11681"/>
                </a:moveTo>
                <a:cubicBezTo>
                  <a:pt x="16634" y="11681"/>
                  <a:pt x="16611" y="11726"/>
                  <a:pt x="16611" y="11784"/>
                </a:cubicBezTo>
                <a:lnTo>
                  <a:pt x="16611" y="12004"/>
                </a:lnTo>
                <a:cubicBezTo>
                  <a:pt x="16611" y="12061"/>
                  <a:pt x="16634" y="12108"/>
                  <a:pt x="16663" y="12108"/>
                </a:cubicBezTo>
                <a:cubicBezTo>
                  <a:pt x="16692" y="12108"/>
                  <a:pt x="16716" y="12061"/>
                  <a:pt x="16716" y="12004"/>
                </a:cubicBezTo>
                <a:lnTo>
                  <a:pt x="16716" y="11784"/>
                </a:lnTo>
                <a:cubicBezTo>
                  <a:pt x="16716" y="11726"/>
                  <a:pt x="16692" y="11681"/>
                  <a:pt x="16663" y="11681"/>
                </a:cubicBezTo>
                <a:close/>
                <a:moveTo>
                  <a:pt x="17512" y="11681"/>
                </a:moveTo>
                <a:cubicBezTo>
                  <a:pt x="17483" y="11681"/>
                  <a:pt x="17459" y="11726"/>
                  <a:pt x="17459" y="11784"/>
                </a:cubicBezTo>
                <a:lnTo>
                  <a:pt x="17459" y="12004"/>
                </a:lnTo>
                <a:cubicBezTo>
                  <a:pt x="17459" y="12061"/>
                  <a:pt x="17483" y="12108"/>
                  <a:pt x="17512" y="12108"/>
                </a:cubicBezTo>
                <a:cubicBezTo>
                  <a:pt x="17541" y="12108"/>
                  <a:pt x="17565" y="12061"/>
                  <a:pt x="17565" y="12004"/>
                </a:cubicBezTo>
                <a:lnTo>
                  <a:pt x="17565" y="11784"/>
                </a:lnTo>
                <a:cubicBezTo>
                  <a:pt x="17565" y="11726"/>
                  <a:pt x="17541" y="11681"/>
                  <a:pt x="17512" y="11681"/>
                </a:cubicBezTo>
                <a:close/>
                <a:moveTo>
                  <a:pt x="17827" y="11681"/>
                </a:moveTo>
                <a:cubicBezTo>
                  <a:pt x="17798" y="11681"/>
                  <a:pt x="17774" y="11726"/>
                  <a:pt x="17774" y="11784"/>
                </a:cubicBezTo>
                <a:lnTo>
                  <a:pt x="17774" y="12004"/>
                </a:lnTo>
                <a:cubicBezTo>
                  <a:pt x="17774" y="12061"/>
                  <a:pt x="17798" y="12108"/>
                  <a:pt x="17827" y="12108"/>
                </a:cubicBezTo>
                <a:cubicBezTo>
                  <a:pt x="17856" y="12108"/>
                  <a:pt x="17880" y="12061"/>
                  <a:pt x="17880" y="12004"/>
                </a:cubicBezTo>
                <a:lnTo>
                  <a:pt x="17880" y="11784"/>
                </a:lnTo>
                <a:cubicBezTo>
                  <a:pt x="17880" y="11726"/>
                  <a:pt x="17856" y="11681"/>
                  <a:pt x="17827" y="11681"/>
                </a:cubicBezTo>
                <a:close/>
                <a:moveTo>
                  <a:pt x="18677" y="11681"/>
                </a:moveTo>
                <a:cubicBezTo>
                  <a:pt x="18648" y="11681"/>
                  <a:pt x="18624" y="11726"/>
                  <a:pt x="18624" y="11784"/>
                </a:cubicBezTo>
                <a:lnTo>
                  <a:pt x="18624" y="12004"/>
                </a:lnTo>
                <a:cubicBezTo>
                  <a:pt x="18624" y="12061"/>
                  <a:pt x="18648" y="12108"/>
                  <a:pt x="18677" y="12108"/>
                </a:cubicBezTo>
                <a:cubicBezTo>
                  <a:pt x="18706" y="12108"/>
                  <a:pt x="18730" y="12061"/>
                  <a:pt x="18730" y="12004"/>
                </a:cubicBezTo>
                <a:lnTo>
                  <a:pt x="18730" y="11784"/>
                </a:lnTo>
                <a:cubicBezTo>
                  <a:pt x="18730" y="11726"/>
                  <a:pt x="18706" y="11681"/>
                  <a:pt x="18677" y="11681"/>
                </a:cubicBezTo>
                <a:close/>
                <a:moveTo>
                  <a:pt x="18991" y="11681"/>
                </a:moveTo>
                <a:cubicBezTo>
                  <a:pt x="18962" y="11681"/>
                  <a:pt x="18938" y="11726"/>
                  <a:pt x="18938" y="11784"/>
                </a:cubicBezTo>
                <a:lnTo>
                  <a:pt x="18938" y="12004"/>
                </a:lnTo>
                <a:cubicBezTo>
                  <a:pt x="18938" y="12061"/>
                  <a:pt x="18962" y="12108"/>
                  <a:pt x="18991" y="12108"/>
                </a:cubicBezTo>
                <a:cubicBezTo>
                  <a:pt x="19020" y="12108"/>
                  <a:pt x="19044" y="12061"/>
                  <a:pt x="19044" y="12004"/>
                </a:cubicBezTo>
                <a:lnTo>
                  <a:pt x="19044" y="11784"/>
                </a:lnTo>
                <a:cubicBezTo>
                  <a:pt x="19044" y="11726"/>
                  <a:pt x="19020" y="11681"/>
                  <a:pt x="18991" y="11681"/>
                </a:cubicBezTo>
                <a:close/>
                <a:moveTo>
                  <a:pt x="19841" y="11681"/>
                </a:moveTo>
                <a:cubicBezTo>
                  <a:pt x="19812" y="11681"/>
                  <a:pt x="19788" y="11726"/>
                  <a:pt x="19788" y="11784"/>
                </a:cubicBezTo>
                <a:lnTo>
                  <a:pt x="19788" y="12004"/>
                </a:lnTo>
                <a:cubicBezTo>
                  <a:pt x="19788" y="12061"/>
                  <a:pt x="19812" y="12108"/>
                  <a:pt x="19841" y="12108"/>
                </a:cubicBezTo>
                <a:cubicBezTo>
                  <a:pt x="19870" y="12108"/>
                  <a:pt x="19894" y="12061"/>
                  <a:pt x="19894" y="12004"/>
                </a:cubicBezTo>
                <a:lnTo>
                  <a:pt x="19894" y="11784"/>
                </a:lnTo>
                <a:cubicBezTo>
                  <a:pt x="19894" y="11726"/>
                  <a:pt x="19870" y="11681"/>
                  <a:pt x="19841" y="11681"/>
                </a:cubicBezTo>
                <a:close/>
                <a:moveTo>
                  <a:pt x="20155" y="11681"/>
                </a:moveTo>
                <a:cubicBezTo>
                  <a:pt x="20126" y="11681"/>
                  <a:pt x="20102" y="11726"/>
                  <a:pt x="20102" y="11784"/>
                </a:cubicBezTo>
                <a:lnTo>
                  <a:pt x="20102" y="12004"/>
                </a:lnTo>
                <a:cubicBezTo>
                  <a:pt x="20102" y="12061"/>
                  <a:pt x="20126" y="12108"/>
                  <a:pt x="20155" y="12108"/>
                </a:cubicBezTo>
                <a:cubicBezTo>
                  <a:pt x="20184" y="12108"/>
                  <a:pt x="20207" y="12061"/>
                  <a:pt x="20207" y="12004"/>
                </a:cubicBezTo>
                <a:lnTo>
                  <a:pt x="20207" y="11784"/>
                </a:lnTo>
                <a:cubicBezTo>
                  <a:pt x="20207" y="11726"/>
                  <a:pt x="20184" y="11681"/>
                  <a:pt x="20155" y="11681"/>
                </a:cubicBezTo>
                <a:close/>
                <a:moveTo>
                  <a:pt x="21004" y="11681"/>
                </a:moveTo>
                <a:cubicBezTo>
                  <a:pt x="20975" y="11681"/>
                  <a:pt x="20952" y="11726"/>
                  <a:pt x="20952" y="11784"/>
                </a:cubicBezTo>
                <a:lnTo>
                  <a:pt x="20952" y="12004"/>
                </a:lnTo>
                <a:cubicBezTo>
                  <a:pt x="20952" y="12061"/>
                  <a:pt x="20975" y="12108"/>
                  <a:pt x="21004" y="12108"/>
                </a:cubicBezTo>
                <a:cubicBezTo>
                  <a:pt x="21033" y="12108"/>
                  <a:pt x="21057" y="12061"/>
                  <a:pt x="21057" y="12004"/>
                </a:cubicBezTo>
                <a:lnTo>
                  <a:pt x="21057" y="11784"/>
                </a:lnTo>
                <a:cubicBezTo>
                  <a:pt x="21057" y="11726"/>
                  <a:pt x="21033" y="11681"/>
                  <a:pt x="21004" y="11681"/>
                </a:cubicBezTo>
                <a:close/>
                <a:moveTo>
                  <a:pt x="21319" y="11681"/>
                </a:moveTo>
                <a:cubicBezTo>
                  <a:pt x="21289" y="11681"/>
                  <a:pt x="21267" y="11726"/>
                  <a:pt x="21267" y="11784"/>
                </a:cubicBezTo>
                <a:lnTo>
                  <a:pt x="21267" y="12004"/>
                </a:lnTo>
                <a:cubicBezTo>
                  <a:pt x="21267" y="12061"/>
                  <a:pt x="21289" y="12108"/>
                  <a:pt x="21319" y="12108"/>
                </a:cubicBezTo>
                <a:cubicBezTo>
                  <a:pt x="21348" y="12108"/>
                  <a:pt x="21372" y="12061"/>
                  <a:pt x="21372" y="12004"/>
                </a:cubicBezTo>
                <a:lnTo>
                  <a:pt x="21372" y="11784"/>
                </a:lnTo>
                <a:cubicBezTo>
                  <a:pt x="21372" y="11726"/>
                  <a:pt x="21348" y="11681"/>
                  <a:pt x="21319" y="11681"/>
                </a:cubicBezTo>
                <a:close/>
                <a:moveTo>
                  <a:pt x="281" y="12411"/>
                </a:moveTo>
                <a:cubicBezTo>
                  <a:pt x="252" y="12411"/>
                  <a:pt x="228" y="12456"/>
                  <a:pt x="228" y="12514"/>
                </a:cubicBezTo>
                <a:lnTo>
                  <a:pt x="228" y="12734"/>
                </a:lnTo>
                <a:cubicBezTo>
                  <a:pt x="228" y="12791"/>
                  <a:pt x="252" y="12838"/>
                  <a:pt x="281" y="12838"/>
                </a:cubicBezTo>
                <a:cubicBezTo>
                  <a:pt x="311" y="12838"/>
                  <a:pt x="334" y="12791"/>
                  <a:pt x="334" y="12734"/>
                </a:cubicBezTo>
                <a:lnTo>
                  <a:pt x="334" y="12514"/>
                </a:lnTo>
                <a:cubicBezTo>
                  <a:pt x="334" y="12456"/>
                  <a:pt x="311" y="12411"/>
                  <a:pt x="281" y="12411"/>
                </a:cubicBezTo>
                <a:close/>
                <a:moveTo>
                  <a:pt x="596" y="12411"/>
                </a:moveTo>
                <a:cubicBezTo>
                  <a:pt x="567" y="12411"/>
                  <a:pt x="543" y="12456"/>
                  <a:pt x="543" y="12514"/>
                </a:cubicBezTo>
                <a:lnTo>
                  <a:pt x="543" y="12734"/>
                </a:lnTo>
                <a:cubicBezTo>
                  <a:pt x="543" y="12791"/>
                  <a:pt x="567" y="12838"/>
                  <a:pt x="596" y="12838"/>
                </a:cubicBezTo>
                <a:cubicBezTo>
                  <a:pt x="625" y="12838"/>
                  <a:pt x="649" y="12791"/>
                  <a:pt x="649" y="12734"/>
                </a:cubicBezTo>
                <a:lnTo>
                  <a:pt x="649" y="12514"/>
                </a:lnTo>
                <a:cubicBezTo>
                  <a:pt x="649" y="12456"/>
                  <a:pt x="625" y="12411"/>
                  <a:pt x="596" y="12411"/>
                </a:cubicBezTo>
                <a:close/>
                <a:moveTo>
                  <a:pt x="1446" y="12411"/>
                </a:moveTo>
                <a:cubicBezTo>
                  <a:pt x="1417" y="12411"/>
                  <a:pt x="1393" y="12456"/>
                  <a:pt x="1393" y="12514"/>
                </a:cubicBezTo>
                <a:lnTo>
                  <a:pt x="1393" y="12734"/>
                </a:lnTo>
                <a:cubicBezTo>
                  <a:pt x="1393" y="12791"/>
                  <a:pt x="1417" y="12838"/>
                  <a:pt x="1446" y="12838"/>
                </a:cubicBezTo>
                <a:cubicBezTo>
                  <a:pt x="1475" y="12838"/>
                  <a:pt x="1499" y="12791"/>
                  <a:pt x="1499" y="12734"/>
                </a:cubicBezTo>
                <a:lnTo>
                  <a:pt x="1499" y="12514"/>
                </a:lnTo>
                <a:cubicBezTo>
                  <a:pt x="1499" y="12456"/>
                  <a:pt x="1475" y="12411"/>
                  <a:pt x="1446" y="12411"/>
                </a:cubicBezTo>
                <a:close/>
                <a:moveTo>
                  <a:pt x="1760" y="12411"/>
                </a:moveTo>
                <a:cubicBezTo>
                  <a:pt x="1731" y="12411"/>
                  <a:pt x="1707" y="12456"/>
                  <a:pt x="1707" y="12514"/>
                </a:cubicBezTo>
                <a:lnTo>
                  <a:pt x="1707" y="12734"/>
                </a:lnTo>
                <a:cubicBezTo>
                  <a:pt x="1707" y="12791"/>
                  <a:pt x="1731" y="12838"/>
                  <a:pt x="1760" y="12838"/>
                </a:cubicBezTo>
                <a:cubicBezTo>
                  <a:pt x="1789" y="12838"/>
                  <a:pt x="1813" y="12791"/>
                  <a:pt x="1813" y="12734"/>
                </a:cubicBezTo>
                <a:lnTo>
                  <a:pt x="1813" y="12514"/>
                </a:lnTo>
                <a:cubicBezTo>
                  <a:pt x="1813" y="12456"/>
                  <a:pt x="1789" y="12411"/>
                  <a:pt x="1760" y="12411"/>
                </a:cubicBezTo>
                <a:close/>
                <a:moveTo>
                  <a:pt x="2610" y="12411"/>
                </a:moveTo>
                <a:cubicBezTo>
                  <a:pt x="2581" y="12411"/>
                  <a:pt x="2557" y="12456"/>
                  <a:pt x="2557" y="12514"/>
                </a:cubicBezTo>
                <a:lnTo>
                  <a:pt x="2557" y="12734"/>
                </a:lnTo>
                <a:cubicBezTo>
                  <a:pt x="2557" y="12791"/>
                  <a:pt x="2581" y="12838"/>
                  <a:pt x="2610" y="12838"/>
                </a:cubicBezTo>
                <a:cubicBezTo>
                  <a:pt x="2639" y="12838"/>
                  <a:pt x="2662" y="12791"/>
                  <a:pt x="2662" y="12734"/>
                </a:cubicBezTo>
                <a:lnTo>
                  <a:pt x="2662" y="12514"/>
                </a:lnTo>
                <a:cubicBezTo>
                  <a:pt x="2662" y="12456"/>
                  <a:pt x="2639" y="12411"/>
                  <a:pt x="2610" y="12411"/>
                </a:cubicBezTo>
                <a:close/>
                <a:moveTo>
                  <a:pt x="2924" y="12411"/>
                </a:moveTo>
                <a:cubicBezTo>
                  <a:pt x="2895" y="12411"/>
                  <a:pt x="2871" y="12456"/>
                  <a:pt x="2871" y="12514"/>
                </a:cubicBezTo>
                <a:lnTo>
                  <a:pt x="2871" y="12734"/>
                </a:lnTo>
                <a:cubicBezTo>
                  <a:pt x="2871" y="12791"/>
                  <a:pt x="2895" y="12838"/>
                  <a:pt x="2924" y="12838"/>
                </a:cubicBezTo>
                <a:cubicBezTo>
                  <a:pt x="2954" y="12838"/>
                  <a:pt x="2976" y="12791"/>
                  <a:pt x="2976" y="12734"/>
                </a:cubicBezTo>
                <a:lnTo>
                  <a:pt x="2976" y="12514"/>
                </a:lnTo>
                <a:cubicBezTo>
                  <a:pt x="2976" y="12456"/>
                  <a:pt x="2954" y="12411"/>
                  <a:pt x="2924" y="12411"/>
                </a:cubicBezTo>
                <a:close/>
                <a:moveTo>
                  <a:pt x="3773" y="12411"/>
                </a:moveTo>
                <a:cubicBezTo>
                  <a:pt x="3744" y="12411"/>
                  <a:pt x="3721" y="12456"/>
                  <a:pt x="3721" y="12514"/>
                </a:cubicBezTo>
                <a:lnTo>
                  <a:pt x="3721" y="12734"/>
                </a:lnTo>
                <a:cubicBezTo>
                  <a:pt x="3721" y="12791"/>
                  <a:pt x="3744" y="12838"/>
                  <a:pt x="3773" y="12838"/>
                </a:cubicBezTo>
                <a:cubicBezTo>
                  <a:pt x="3802" y="12838"/>
                  <a:pt x="3826" y="12791"/>
                  <a:pt x="3826" y="12734"/>
                </a:cubicBezTo>
                <a:lnTo>
                  <a:pt x="3826" y="12514"/>
                </a:lnTo>
                <a:cubicBezTo>
                  <a:pt x="3826" y="12456"/>
                  <a:pt x="3802" y="12411"/>
                  <a:pt x="3773" y="12411"/>
                </a:cubicBezTo>
                <a:close/>
                <a:moveTo>
                  <a:pt x="4088" y="12411"/>
                </a:moveTo>
                <a:cubicBezTo>
                  <a:pt x="4058" y="12411"/>
                  <a:pt x="4035" y="12456"/>
                  <a:pt x="4035" y="12514"/>
                </a:cubicBezTo>
                <a:lnTo>
                  <a:pt x="4035" y="12734"/>
                </a:lnTo>
                <a:cubicBezTo>
                  <a:pt x="4035" y="12791"/>
                  <a:pt x="4058" y="12838"/>
                  <a:pt x="4088" y="12838"/>
                </a:cubicBezTo>
                <a:cubicBezTo>
                  <a:pt x="4117" y="12838"/>
                  <a:pt x="4141" y="12791"/>
                  <a:pt x="4141" y="12734"/>
                </a:cubicBezTo>
                <a:lnTo>
                  <a:pt x="4141" y="12514"/>
                </a:lnTo>
                <a:cubicBezTo>
                  <a:pt x="4141" y="12456"/>
                  <a:pt x="4117" y="12411"/>
                  <a:pt x="4088" y="12411"/>
                </a:cubicBezTo>
                <a:close/>
                <a:moveTo>
                  <a:pt x="4937" y="12411"/>
                </a:moveTo>
                <a:cubicBezTo>
                  <a:pt x="4908" y="12411"/>
                  <a:pt x="4884" y="12456"/>
                  <a:pt x="4884" y="12514"/>
                </a:cubicBezTo>
                <a:lnTo>
                  <a:pt x="4884" y="12734"/>
                </a:lnTo>
                <a:cubicBezTo>
                  <a:pt x="4884" y="12791"/>
                  <a:pt x="4908" y="12838"/>
                  <a:pt x="4937" y="12838"/>
                </a:cubicBezTo>
                <a:cubicBezTo>
                  <a:pt x="4966" y="12838"/>
                  <a:pt x="4990" y="12791"/>
                  <a:pt x="4990" y="12734"/>
                </a:cubicBezTo>
                <a:lnTo>
                  <a:pt x="4990" y="12514"/>
                </a:lnTo>
                <a:cubicBezTo>
                  <a:pt x="4990" y="12456"/>
                  <a:pt x="4966" y="12411"/>
                  <a:pt x="4937" y="12411"/>
                </a:cubicBezTo>
                <a:close/>
                <a:moveTo>
                  <a:pt x="5252" y="12411"/>
                </a:moveTo>
                <a:cubicBezTo>
                  <a:pt x="5223" y="12411"/>
                  <a:pt x="5199" y="12456"/>
                  <a:pt x="5199" y="12514"/>
                </a:cubicBezTo>
                <a:lnTo>
                  <a:pt x="5199" y="12734"/>
                </a:lnTo>
                <a:cubicBezTo>
                  <a:pt x="5199" y="12791"/>
                  <a:pt x="5223" y="12838"/>
                  <a:pt x="5252" y="12838"/>
                </a:cubicBezTo>
                <a:cubicBezTo>
                  <a:pt x="5281" y="12838"/>
                  <a:pt x="5305" y="12791"/>
                  <a:pt x="5305" y="12734"/>
                </a:cubicBezTo>
                <a:lnTo>
                  <a:pt x="5305" y="12514"/>
                </a:lnTo>
                <a:cubicBezTo>
                  <a:pt x="5305" y="12456"/>
                  <a:pt x="5281" y="12411"/>
                  <a:pt x="5252" y="12411"/>
                </a:cubicBezTo>
                <a:close/>
                <a:moveTo>
                  <a:pt x="6102" y="12411"/>
                </a:moveTo>
                <a:cubicBezTo>
                  <a:pt x="6072" y="12411"/>
                  <a:pt x="6049" y="12456"/>
                  <a:pt x="6049" y="12514"/>
                </a:cubicBezTo>
                <a:lnTo>
                  <a:pt x="6049" y="12734"/>
                </a:lnTo>
                <a:cubicBezTo>
                  <a:pt x="6049" y="12791"/>
                  <a:pt x="6072" y="12838"/>
                  <a:pt x="6102" y="12838"/>
                </a:cubicBezTo>
                <a:cubicBezTo>
                  <a:pt x="6131" y="12838"/>
                  <a:pt x="6155" y="12791"/>
                  <a:pt x="6155" y="12734"/>
                </a:cubicBezTo>
                <a:lnTo>
                  <a:pt x="6155" y="12514"/>
                </a:lnTo>
                <a:cubicBezTo>
                  <a:pt x="6155" y="12456"/>
                  <a:pt x="6131" y="12411"/>
                  <a:pt x="6102" y="12411"/>
                </a:cubicBezTo>
                <a:close/>
                <a:moveTo>
                  <a:pt x="6416" y="12411"/>
                </a:moveTo>
                <a:cubicBezTo>
                  <a:pt x="6387" y="12411"/>
                  <a:pt x="6363" y="12456"/>
                  <a:pt x="6363" y="12514"/>
                </a:cubicBezTo>
                <a:lnTo>
                  <a:pt x="6363" y="12734"/>
                </a:lnTo>
                <a:cubicBezTo>
                  <a:pt x="6363" y="12791"/>
                  <a:pt x="6387" y="12838"/>
                  <a:pt x="6416" y="12838"/>
                </a:cubicBezTo>
                <a:cubicBezTo>
                  <a:pt x="6445" y="12838"/>
                  <a:pt x="6469" y="12791"/>
                  <a:pt x="6469" y="12734"/>
                </a:cubicBezTo>
                <a:lnTo>
                  <a:pt x="6469" y="12514"/>
                </a:lnTo>
                <a:cubicBezTo>
                  <a:pt x="6469" y="12456"/>
                  <a:pt x="6445" y="12411"/>
                  <a:pt x="6416" y="12411"/>
                </a:cubicBezTo>
                <a:close/>
                <a:moveTo>
                  <a:pt x="7266" y="12411"/>
                </a:moveTo>
                <a:cubicBezTo>
                  <a:pt x="7237" y="12411"/>
                  <a:pt x="7213" y="12456"/>
                  <a:pt x="7213" y="12514"/>
                </a:cubicBezTo>
                <a:lnTo>
                  <a:pt x="7213" y="12734"/>
                </a:lnTo>
                <a:cubicBezTo>
                  <a:pt x="7213" y="12791"/>
                  <a:pt x="7237" y="12838"/>
                  <a:pt x="7266" y="12838"/>
                </a:cubicBezTo>
                <a:cubicBezTo>
                  <a:pt x="7295" y="12838"/>
                  <a:pt x="7318" y="12791"/>
                  <a:pt x="7318" y="12734"/>
                </a:cubicBezTo>
                <a:lnTo>
                  <a:pt x="7318" y="12514"/>
                </a:lnTo>
                <a:cubicBezTo>
                  <a:pt x="7318" y="12456"/>
                  <a:pt x="7295" y="12411"/>
                  <a:pt x="7266" y="12411"/>
                </a:cubicBezTo>
                <a:close/>
                <a:moveTo>
                  <a:pt x="7580" y="12411"/>
                </a:moveTo>
                <a:cubicBezTo>
                  <a:pt x="7551" y="12411"/>
                  <a:pt x="7527" y="12456"/>
                  <a:pt x="7527" y="12514"/>
                </a:cubicBezTo>
                <a:lnTo>
                  <a:pt x="7527" y="12734"/>
                </a:lnTo>
                <a:cubicBezTo>
                  <a:pt x="7527" y="12791"/>
                  <a:pt x="7551" y="12838"/>
                  <a:pt x="7580" y="12838"/>
                </a:cubicBezTo>
                <a:cubicBezTo>
                  <a:pt x="7609" y="12838"/>
                  <a:pt x="7632" y="12791"/>
                  <a:pt x="7632" y="12734"/>
                </a:cubicBezTo>
                <a:lnTo>
                  <a:pt x="7632" y="12514"/>
                </a:lnTo>
                <a:cubicBezTo>
                  <a:pt x="7632" y="12456"/>
                  <a:pt x="7609" y="12411"/>
                  <a:pt x="7580" y="12411"/>
                </a:cubicBezTo>
                <a:close/>
                <a:moveTo>
                  <a:pt x="8429" y="12411"/>
                </a:moveTo>
                <a:cubicBezTo>
                  <a:pt x="8400" y="12411"/>
                  <a:pt x="8377" y="12456"/>
                  <a:pt x="8377" y="12514"/>
                </a:cubicBezTo>
                <a:lnTo>
                  <a:pt x="8377" y="12734"/>
                </a:lnTo>
                <a:cubicBezTo>
                  <a:pt x="8377" y="12791"/>
                  <a:pt x="8400" y="12838"/>
                  <a:pt x="8429" y="12838"/>
                </a:cubicBezTo>
                <a:cubicBezTo>
                  <a:pt x="8458" y="12838"/>
                  <a:pt x="8482" y="12791"/>
                  <a:pt x="8482" y="12734"/>
                </a:cubicBezTo>
                <a:lnTo>
                  <a:pt x="8482" y="12514"/>
                </a:lnTo>
                <a:cubicBezTo>
                  <a:pt x="8482" y="12456"/>
                  <a:pt x="8458" y="12411"/>
                  <a:pt x="8429" y="12411"/>
                </a:cubicBezTo>
                <a:close/>
                <a:moveTo>
                  <a:pt x="8744" y="12411"/>
                </a:moveTo>
                <a:cubicBezTo>
                  <a:pt x="8714" y="12411"/>
                  <a:pt x="8691" y="12456"/>
                  <a:pt x="8691" y="12514"/>
                </a:cubicBezTo>
                <a:lnTo>
                  <a:pt x="8691" y="12734"/>
                </a:lnTo>
                <a:cubicBezTo>
                  <a:pt x="8691" y="12791"/>
                  <a:pt x="8714" y="12838"/>
                  <a:pt x="8744" y="12838"/>
                </a:cubicBezTo>
                <a:cubicBezTo>
                  <a:pt x="8773" y="12838"/>
                  <a:pt x="8796" y="12791"/>
                  <a:pt x="8796" y="12734"/>
                </a:cubicBezTo>
                <a:lnTo>
                  <a:pt x="8796" y="12514"/>
                </a:lnTo>
                <a:cubicBezTo>
                  <a:pt x="8796" y="12456"/>
                  <a:pt x="8773" y="12411"/>
                  <a:pt x="8744" y="12411"/>
                </a:cubicBezTo>
                <a:close/>
                <a:moveTo>
                  <a:pt x="9593" y="12411"/>
                </a:moveTo>
                <a:cubicBezTo>
                  <a:pt x="9564" y="12411"/>
                  <a:pt x="9540" y="12456"/>
                  <a:pt x="9540" y="12514"/>
                </a:cubicBezTo>
                <a:lnTo>
                  <a:pt x="9540" y="12734"/>
                </a:lnTo>
                <a:cubicBezTo>
                  <a:pt x="9540" y="12791"/>
                  <a:pt x="9564" y="12838"/>
                  <a:pt x="9593" y="12838"/>
                </a:cubicBezTo>
                <a:cubicBezTo>
                  <a:pt x="9622" y="12838"/>
                  <a:pt x="9646" y="12791"/>
                  <a:pt x="9646" y="12734"/>
                </a:cubicBezTo>
                <a:lnTo>
                  <a:pt x="9646" y="12514"/>
                </a:lnTo>
                <a:cubicBezTo>
                  <a:pt x="9646" y="12456"/>
                  <a:pt x="9622" y="12411"/>
                  <a:pt x="9593" y="12411"/>
                </a:cubicBezTo>
                <a:close/>
                <a:moveTo>
                  <a:pt x="9908" y="12411"/>
                </a:moveTo>
                <a:cubicBezTo>
                  <a:pt x="9879" y="12411"/>
                  <a:pt x="9855" y="12456"/>
                  <a:pt x="9855" y="12514"/>
                </a:cubicBezTo>
                <a:lnTo>
                  <a:pt x="9855" y="12734"/>
                </a:lnTo>
                <a:cubicBezTo>
                  <a:pt x="9855" y="12791"/>
                  <a:pt x="9879" y="12838"/>
                  <a:pt x="9908" y="12838"/>
                </a:cubicBezTo>
                <a:cubicBezTo>
                  <a:pt x="9937" y="12838"/>
                  <a:pt x="9961" y="12791"/>
                  <a:pt x="9961" y="12734"/>
                </a:cubicBezTo>
                <a:lnTo>
                  <a:pt x="9961" y="12514"/>
                </a:lnTo>
                <a:cubicBezTo>
                  <a:pt x="9961" y="12456"/>
                  <a:pt x="9937" y="12411"/>
                  <a:pt x="9908" y="12411"/>
                </a:cubicBezTo>
                <a:close/>
                <a:moveTo>
                  <a:pt x="10758" y="12411"/>
                </a:moveTo>
                <a:cubicBezTo>
                  <a:pt x="10728" y="12411"/>
                  <a:pt x="10705" y="12456"/>
                  <a:pt x="10705" y="12514"/>
                </a:cubicBezTo>
                <a:lnTo>
                  <a:pt x="10705" y="12734"/>
                </a:lnTo>
                <a:cubicBezTo>
                  <a:pt x="10705" y="12791"/>
                  <a:pt x="10728" y="12838"/>
                  <a:pt x="10758" y="12838"/>
                </a:cubicBezTo>
                <a:cubicBezTo>
                  <a:pt x="10787" y="12838"/>
                  <a:pt x="10810" y="12791"/>
                  <a:pt x="10810" y="12734"/>
                </a:cubicBezTo>
                <a:lnTo>
                  <a:pt x="10810" y="12514"/>
                </a:lnTo>
                <a:cubicBezTo>
                  <a:pt x="10810" y="12456"/>
                  <a:pt x="10787" y="12411"/>
                  <a:pt x="10758" y="12411"/>
                </a:cubicBezTo>
                <a:close/>
                <a:moveTo>
                  <a:pt x="11072" y="12411"/>
                </a:moveTo>
                <a:cubicBezTo>
                  <a:pt x="11043" y="12411"/>
                  <a:pt x="11019" y="12456"/>
                  <a:pt x="11019" y="12514"/>
                </a:cubicBezTo>
                <a:lnTo>
                  <a:pt x="11019" y="12734"/>
                </a:lnTo>
                <a:cubicBezTo>
                  <a:pt x="11019" y="12791"/>
                  <a:pt x="11043" y="12838"/>
                  <a:pt x="11072" y="12838"/>
                </a:cubicBezTo>
                <a:cubicBezTo>
                  <a:pt x="11101" y="12838"/>
                  <a:pt x="11125" y="12791"/>
                  <a:pt x="11125" y="12734"/>
                </a:cubicBezTo>
                <a:lnTo>
                  <a:pt x="11125" y="12514"/>
                </a:lnTo>
                <a:cubicBezTo>
                  <a:pt x="11125" y="12456"/>
                  <a:pt x="11101" y="12411"/>
                  <a:pt x="11072" y="12411"/>
                </a:cubicBezTo>
                <a:close/>
                <a:moveTo>
                  <a:pt x="11922" y="12411"/>
                </a:moveTo>
                <a:cubicBezTo>
                  <a:pt x="11893" y="12411"/>
                  <a:pt x="11869" y="12456"/>
                  <a:pt x="11869" y="12514"/>
                </a:cubicBezTo>
                <a:lnTo>
                  <a:pt x="11869" y="12734"/>
                </a:lnTo>
                <a:cubicBezTo>
                  <a:pt x="11869" y="12791"/>
                  <a:pt x="11893" y="12838"/>
                  <a:pt x="11922" y="12838"/>
                </a:cubicBezTo>
                <a:cubicBezTo>
                  <a:pt x="11951" y="12838"/>
                  <a:pt x="11974" y="12791"/>
                  <a:pt x="11974" y="12734"/>
                </a:cubicBezTo>
                <a:lnTo>
                  <a:pt x="11974" y="12514"/>
                </a:lnTo>
                <a:cubicBezTo>
                  <a:pt x="11974" y="12456"/>
                  <a:pt x="11951" y="12411"/>
                  <a:pt x="11922" y="12411"/>
                </a:cubicBezTo>
                <a:close/>
                <a:moveTo>
                  <a:pt x="12236" y="12411"/>
                </a:moveTo>
                <a:cubicBezTo>
                  <a:pt x="12207" y="12411"/>
                  <a:pt x="12183" y="12456"/>
                  <a:pt x="12183" y="12514"/>
                </a:cubicBezTo>
                <a:lnTo>
                  <a:pt x="12183" y="12734"/>
                </a:lnTo>
                <a:cubicBezTo>
                  <a:pt x="12183" y="12791"/>
                  <a:pt x="12207" y="12838"/>
                  <a:pt x="12236" y="12838"/>
                </a:cubicBezTo>
                <a:cubicBezTo>
                  <a:pt x="12265" y="12838"/>
                  <a:pt x="12288" y="12791"/>
                  <a:pt x="12288" y="12734"/>
                </a:cubicBezTo>
                <a:lnTo>
                  <a:pt x="12288" y="12514"/>
                </a:lnTo>
                <a:cubicBezTo>
                  <a:pt x="12288" y="12456"/>
                  <a:pt x="12265" y="12411"/>
                  <a:pt x="12236" y="12411"/>
                </a:cubicBezTo>
                <a:close/>
                <a:moveTo>
                  <a:pt x="13085" y="12411"/>
                </a:moveTo>
                <a:cubicBezTo>
                  <a:pt x="13056" y="12411"/>
                  <a:pt x="13032" y="12456"/>
                  <a:pt x="13032" y="12514"/>
                </a:cubicBezTo>
                <a:lnTo>
                  <a:pt x="13032" y="12734"/>
                </a:lnTo>
                <a:cubicBezTo>
                  <a:pt x="13032" y="12791"/>
                  <a:pt x="13056" y="12838"/>
                  <a:pt x="13085" y="12838"/>
                </a:cubicBezTo>
                <a:cubicBezTo>
                  <a:pt x="13114" y="12838"/>
                  <a:pt x="13138" y="12791"/>
                  <a:pt x="13138" y="12734"/>
                </a:cubicBezTo>
                <a:lnTo>
                  <a:pt x="13138" y="12514"/>
                </a:lnTo>
                <a:cubicBezTo>
                  <a:pt x="13138" y="12456"/>
                  <a:pt x="13114" y="12411"/>
                  <a:pt x="13085" y="12411"/>
                </a:cubicBezTo>
                <a:close/>
                <a:moveTo>
                  <a:pt x="13399" y="12411"/>
                </a:moveTo>
                <a:cubicBezTo>
                  <a:pt x="13370" y="12411"/>
                  <a:pt x="13348" y="12456"/>
                  <a:pt x="13348" y="12514"/>
                </a:cubicBezTo>
                <a:lnTo>
                  <a:pt x="13348" y="12734"/>
                </a:lnTo>
                <a:cubicBezTo>
                  <a:pt x="13348" y="12791"/>
                  <a:pt x="13370" y="12838"/>
                  <a:pt x="13399" y="12838"/>
                </a:cubicBezTo>
                <a:cubicBezTo>
                  <a:pt x="13428" y="12838"/>
                  <a:pt x="13452" y="12791"/>
                  <a:pt x="13452" y="12734"/>
                </a:cubicBezTo>
                <a:lnTo>
                  <a:pt x="13452" y="12514"/>
                </a:lnTo>
                <a:cubicBezTo>
                  <a:pt x="13452" y="12456"/>
                  <a:pt x="13428" y="12411"/>
                  <a:pt x="13399" y="12411"/>
                </a:cubicBezTo>
                <a:close/>
                <a:moveTo>
                  <a:pt x="14249" y="12411"/>
                </a:moveTo>
                <a:cubicBezTo>
                  <a:pt x="14220" y="12411"/>
                  <a:pt x="14196" y="12456"/>
                  <a:pt x="14196" y="12514"/>
                </a:cubicBezTo>
                <a:lnTo>
                  <a:pt x="14196" y="12734"/>
                </a:lnTo>
                <a:cubicBezTo>
                  <a:pt x="14196" y="12791"/>
                  <a:pt x="14220" y="12838"/>
                  <a:pt x="14249" y="12838"/>
                </a:cubicBezTo>
                <a:cubicBezTo>
                  <a:pt x="14278" y="12838"/>
                  <a:pt x="14302" y="12791"/>
                  <a:pt x="14302" y="12734"/>
                </a:cubicBezTo>
                <a:lnTo>
                  <a:pt x="14302" y="12514"/>
                </a:lnTo>
                <a:cubicBezTo>
                  <a:pt x="14302" y="12456"/>
                  <a:pt x="14278" y="12411"/>
                  <a:pt x="14249" y="12411"/>
                </a:cubicBezTo>
                <a:close/>
                <a:moveTo>
                  <a:pt x="14564" y="12411"/>
                </a:moveTo>
                <a:cubicBezTo>
                  <a:pt x="14535" y="12411"/>
                  <a:pt x="14511" y="12456"/>
                  <a:pt x="14511" y="12514"/>
                </a:cubicBezTo>
                <a:lnTo>
                  <a:pt x="14511" y="12734"/>
                </a:lnTo>
                <a:cubicBezTo>
                  <a:pt x="14511" y="12791"/>
                  <a:pt x="14535" y="12838"/>
                  <a:pt x="14564" y="12838"/>
                </a:cubicBezTo>
                <a:cubicBezTo>
                  <a:pt x="14593" y="12838"/>
                  <a:pt x="14617" y="12791"/>
                  <a:pt x="14617" y="12734"/>
                </a:cubicBezTo>
                <a:lnTo>
                  <a:pt x="14617" y="12514"/>
                </a:lnTo>
                <a:cubicBezTo>
                  <a:pt x="14617" y="12456"/>
                  <a:pt x="14593" y="12411"/>
                  <a:pt x="14564" y="12411"/>
                </a:cubicBezTo>
                <a:close/>
                <a:moveTo>
                  <a:pt x="15413" y="12411"/>
                </a:moveTo>
                <a:cubicBezTo>
                  <a:pt x="15384" y="12411"/>
                  <a:pt x="15360" y="12456"/>
                  <a:pt x="15360" y="12514"/>
                </a:cubicBezTo>
                <a:lnTo>
                  <a:pt x="15360" y="12734"/>
                </a:lnTo>
                <a:cubicBezTo>
                  <a:pt x="15360" y="12791"/>
                  <a:pt x="15384" y="12838"/>
                  <a:pt x="15413" y="12838"/>
                </a:cubicBezTo>
                <a:cubicBezTo>
                  <a:pt x="15442" y="12838"/>
                  <a:pt x="15465" y="12791"/>
                  <a:pt x="15465" y="12734"/>
                </a:cubicBezTo>
                <a:lnTo>
                  <a:pt x="15465" y="12514"/>
                </a:lnTo>
                <a:cubicBezTo>
                  <a:pt x="15465" y="12456"/>
                  <a:pt x="15442" y="12411"/>
                  <a:pt x="15413" y="12411"/>
                </a:cubicBezTo>
                <a:close/>
                <a:moveTo>
                  <a:pt x="15728" y="12411"/>
                </a:moveTo>
                <a:cubicBezTo>
                  <a:pt x="15699" y="12411"/>
                  <a:pt x="15675" y="12456"/>
                  <a:pt x="15675" y="12514"/>
                </a:cubicBezTo>
                <a:lnTo>
                  <a:pt x="15675" y="12734"/>
                </a:lnTo>
                <a:cubicBezTo>
                  <a:pt x="15675" y="12791"/>
                  <a:pt x="15699" y="12838"/>
                  <a:pt x="15728" y="12838"/>
                </a:cubicBezTo>
                <a:cubicBezTo>
                  <a:pt x="15757" y="12838"/>
                  <a:pt x="15781" y="12791"/>
                  <a:pt x="15781" y="12734"/>
                </a:cubicBezTo>
                <a:lnTo>
                  <a:pt x="15781" y="12514"/>
                </a:lnTo>
                <a:cubicBezTo>
                  <a:pt x="15781" y="12456"/>
                  <a:pt x="15757" y="12411"/>
                  <a:pt x="15728" y="12411"/>
                </a:cubicBezTo>
                <a:close/>
                <a:moveTo>
                  <a:pt x="16578" y="12411"/>
                </a:moveTo>
                <a:cubicBezTo>
                  <a:pt x="16549" y="12411"/>
                  <a:pt x="16525" y="12456"/>
                  <a:pt x="16525" y="12514"/>
                </a:cubicBezTo>
                <a:lnTo>
                  <a:pt x="16525" y="12734"/>
                </a:lnTo>
                <a:cubicBezTo>
                  <a:pt x="16525" y="12791"/>
                  <a:pt x="16549" y="12838"/>
                  <a:pt x="16578" y="12838"/>
                </a:cubicBezTo>
                <a:cubicBezTo>
                  <a:pt x="16607" y="12838"/>
                  <a:pt x="16630" y="12791"/>
                  <a:pt x="16630" y="12734"/>
                </a:cubicBezTo>
                <a:lnTo>
                  <a:pt x="16630" y="12514"/>
                </a:lnTo>
                <a:cubicBezTo>
                  <a:pt x="16630" y="12456"/>
                  <a:pt x="16607" y="12411"/>
                  <a:pt x="16578" y="12411"/>
                </a:cubicBezTo>
                <a:close/>
                <a:moveTo>
                  <a:pt x="16892" y="12411"/>
                </a:moveTo>
                <a:cubicBezTo>
                  <a:pt x="16863" y="12411"/>
                  <a:pt x="16839" y="12456"/>
                  <a:pt x="16839" y="12514"/>
                </a:cubicBezTo>
                <a:lnTo>
                  <a:pt x="16839" y="12734"/>
                </a:lnTo>
                <a:cubicBezTo>
                  <a:pt x="16839" y="12791"/>
                  <a:pt x="16863" y="12838"/>
                  <a:pt x="16892" y="12838"/>
                </a:cubicBezTo>
                <a:cubicBezTo>
                  <a:pt x="16921" y="12838"/>
                  <a:pt x="16944" y="12791"/>
                  <a:pt x="16944" y="12734"/>
                </a:cubicBezTo>
                <a:lnTo>
                  <a:pt x="16944" y="12514"/>
                </a:lnTo>
                <a:cubicBezTo>
                  <a:pt x="16944" y="12456"/>
                  <a:pt x="16921" y="12411"/>
                  <a:pt x="16892" y="12411"/>
                </a:cubicBezTo>
                <a:close/>
                <a:moveTo>
                  <a:pt x="17741" y="12411"/>
                </a:moveTo>
                <a:cubicBezTo>
                  <a:pt x="17712" y="12411"/>
                  <a:pt x="17689" y="12456"/>
                  <a:pt x="17689" y="12514"/>
                </a:cubicBezTo>
                <a:lnTo>
                  <a:pt x="17689" y="12734"/>
                </a:lnTo>
                <a:cubicBezTo>
                  <a:pt x="17689" y="12791"/>
                  <a:pt x="17712" y="12838"/>
                  <a:pt x="17741" y="12838"/>
                </a:cubicBezTo>
                <a:cubicBezTo>
                  <a:pt x="17770" y="12838"/>
                  <a:pt x="17794" y="12791"/>
                  <a:pt x="17794" y="12734"/>
                </a:cubicBezTo>
                <a:lnTo>
                  <a:pt x="17794" y="12514"/>
                </a:lnTo>
                <a:cubicBezTo>
                  <a:pt x="17794" y="12456"/>
                  <a:pt x="17770" y="12411"/>
                  <a:pt x="17741" y="12411"/>
                </a:cubicBezTo>
                <a:close/>
                <a:moveTo>
                  <a:pt x="18055" y="12411"/>
                </a:moveTo>
                <a:cubicBezTo>
                  <a:pt x="18026" y="12411"/>
                  <a:pt x="18002" y="12456"/>
                  <a:pt x="18002" y="12514"/>
                </a:cubicBezTo>
                <a:lnTo>
                  <a:pt x="18002" y="12734"/>
                </a:lnTo>
                <a:cubicBezTo>
                  <a:pt x="18002" y="12791"/>
                  <a:pt x="18026" y="12838"/>
                  <a:pt x="18055" y="12838"/>
                </a:cubicBezTo>
                <a:cubicBezTo>
                  <a:pt x="18085" y="12838"/>
                  <a:pt x="18108" y="12791"/>
                  <a:pt x="18108" y="12734"/>
                </a:cubicBezTo>
                <a:lnTo>
                  <a:pt x="18108" y="12514"/>
                </a:lnTo>
                <a:cubicBezTo>
                  <a:pt x="18108" y="12456"/>
                  <a:pt x="18085" y="12411"/>
                  <a:pt x="18055" y="12411"/>
                </a:cubicBezTo>
                <a:close/>
                <a:moveTo>
                  <a:pt x="18905" y="12411"/>
                </a:moveTo>
                <a:cubicBezTo>
                  <a:pt x="18876" y="12411"/>
                  <a:pt x="18852" y="12456"/>
                  <a:pt x="18852" y="12514"/>
                </a:cubicBezTo>
                <a:lnTo>
                  <a:pt x="18852" y="12734"/>
                </a:lnTo>
                <a:cubicBezTo>
                  <a:pt x="18852" y="12791"/>
                  <a:pt x="18876" y="12838"/>
                  <a:pt x="18905" y="12838"/>
                </a:cubicBezTo>
                <a:cubicBezTo>
                  <a:pt x="18934" y="12838"/>
                  <a:pt x="18958" y="12791"/>
                  <a:pt x="18958" y="12734"/>
                </a:cubicBezTo>
                <a:lnTo>
                  <a:pt x="18958" y="12514"/>
                </a:lnTo>
                <a:cubicBezTo>
                  <a:pt x="18958" y="12456"/>
                  <a:pt x="18934" y="12411"/>
                  <a:pt x="18905" y="12411"/>
                </a:cubicBezTo>
                <a:close/>
                <a:moveTo>
                  <a:pt x="19220" y="12411"/>
                </a:moveTo>
                <a:cubicBezTo>
                  <a:pt x="19191" y="12411"/>
                  <a:pt x="19167" y="12456"/>
                  <a:pt x="19167" y="12514"/>
                </a:cubicBezTo>
                <a:lnTo>
                  <a:pt x="19167" y="12734"/>
                </a:lnTo>
                <a:cubicBezTo>
                  <a:pt x="19167" y="12791"/>
                  <a:pt x="19191" y="12838"/>
                  <a:pt x="19220" y="12838"/>
                </a:cubicBezTo>
                <a:cubicBezTo>
                  <a:pt x="19249" y="12838"/>
                  <a:pt x="19273" y="12791"/>
                  <a:pt x="19273" y="12734"/>
                </a:cubicBezTo>
                <a:lnTo>
                  <a:pt x="19273" y="12514"/>
                </a:lnTo>
                <a:cubicBezTo>
                  <a:pt x="19273" y="12456"/>
                  <a:pt x="19249" y="12411"/>
                  <a:pt x="19220" y="12411"/>
                </a:cubicBezTo>
                <a:close/>
                <a:moveTo>
                  <a:pt x="20069" y="12411"/>
                </a:moveTo>
                <a:cubicBezTo>
                  <a:pt x="20040" y="12411"/>
                  <a:pt x="20016" y="12456"/>
                  <a:pt x="20016" y="12514"/>
                </a:cubicBezTo>
                <a:lnTo>
                  <a:pt x="20016" y="12734"/>
                </a:lnTo>
                <a:cubicBezTo>
                  <a:pt x="20016" y="12791"/>
                  <a:pt x="20040" y="12838"/>
                  <a:pt x="20069" y="12838"/>
                </a:cubicBezTo>
                <a:cubicBezTo>
                  <a:pt x="20099" y="12838"/>
                  <a:pt x="20122" y="12791"/>
                  <a:pt x="20122" y="12734"/>
                </a:cubicBezTo>
                <a:lnTo>
                  <a:pt x="20122" y="12514"/>
                </a:lnTo>
                <a:cubicBezTo>
                  <a:pt x="20122" y="12456"/>
                  <a:pt x="20099" y="12411"/>
                  <a:pt x="20069" y="12411"/>
                </a:cubicBezTo>
                <a:close/>
                <a:moveTo>
                  <a:pt x="20384" y="12411"/>
                </a:moveTo>
                <a:cubicBezTo>
                  <a:pt x="20355" y="12411"/>
                  <a:pt x="20331" y="12456"/>
                  <a:pt x="20331" y="12514"/>
                </a:cubicBezTo>
                <a:lnTo>
                  <a:pt x="20331" y="12734"/>
                </a:lnTo>
                <a:cubicBezTo>
                  <a:pt x="20331" y="12791"/>
                  <a:pt x="20355" y="12838"/>
                  <a:pt x="20384" y="12838"/>
                </a:cubicBezTo>
                <a:cubicBezTo>
                  <a:pt x="20413" y="12838"/>
                  <a:pt x="20436" y="12791"/>
                  <a:pt x="20436" y="12734"/>
                </a:cubicBezTo>
                <a:lnTo>
                  <a:pt x="20436" y="12514"/>
                </a:lnTo>
                <a:cubicBezTo>
                  <a:pt x="20436" y="12456"/>
                  <a:pt x="20413" y="12411"/>
                  <a:pt x="20384" y="12411"/>
                </a:cubicBezTo>
                <a:close/>
                <a:moveTo>
                  <a:pt x="21234" y="12411"/>
                </a:moveTo>
                <a:cubicBezTo>
                  <a:pt x="21204" y="12411"/>
                  <a:pt x="21181" y="12456"/>
                  <a:pt x="21181" y="12514"/>
                </a:cubicBezTo>
                <a:lnTo>
                  <a:pt x="21181" y="12734"/>
                </a:lnTo>
                <a:cubicBezTo>
                  <a:pt x="21181" y="12791"/>
                  <a:pt x="21204" y="12838"/>
                  <a:pt x="21234" y="12838"/>
                </a:cubicBezTo>
                <a:cubicBezTo>
                  <a:pt x="21263" y="12838"/>
                  <a:pt x="21285" y="12791"/>
                  <a:pt x="21285" y="12734"/>
                </a:cubicBezTo>
                <a:lnTo>
                  <a:pt x="21285" y="12514"/>
                </a:lnTo>
                <a:cubicBezTo>
                  <a:pt x="21285" y="12456"/>
                  <a:pt x="21263" y="12411"/>
                  <a:pt x="21234" y="12411"/>
                </a:cubicBezTo>
                <a:close/>
                <a:moveTo>
                  <a:pt x="21547" y="12411"/>
                </a:moveTo>
                <a:cubicBezTo>
                  <a:pt x="21518" y="12411"/>
                  <a:pt x="21495" y="12456"/>
                  <a:pt x="21495" y="12514"/>
                </a:cubicBezTo>
                <a:lnTo>
                  <a:pt x="21495" y="12734"/>
                </a:lnTo>
                <a:cubicBezTo>
                  <a:pt x="21495" y="12791"/>
                  <a:pt x="21518" y="12838"/>
                  <a:pt x="21547" y="12838"/>
                </a:cubicBezTo>
                <a:cubicBezTo>
                  <a:pt x="21576" y="12838"/>
                  <a:pt x="21600" y="12791"/>
                  <a:pt x="21600" y="12734"/>
                </a:cubicBezTo>
                <a:lnTo>
                  <a:pt x="21600" y="12514"/>
                </a:lnTo>
                <a:cubicBezTo>
                  <a:pt x="21600" y="12456"/>
                  <a:pt x="21576" y="12411"/>
                  <a:pt x="21547" y="12411"/>
                </a:cubicBezTo>
                <a:close/>
                <a:moveTo>
                  <a:pt x="53" y="13141"/>
                </a:moveTo>
                <a:cubicBezTo>
                  <a:pt x="24" y="13141"/>
                  <a:pt x="0" y="13186"/>
                  <a:pt x="0" y="13244"/>
                </a:cubicBezTo>
                <a:lnTo>
                  <a:pt x="0" y="13464"/>
                </a:lnTo>
                <a:cubicBezTo>
                  <a:pt x="0" y="13521"/>
                  <a:pt x="24" y="13568"/>
                  <a:pt x="53" y="13568"/>
                </a:cubicBezTo>
                <a:cubicBezTo>
                  <a:pt x="82" y="13568"/>
                  <a:pt x="106" y="13521"/>
                  <a:pt x="106" y="13464"/>
                </a:cubicBezTo>
                <a:lnTo>
                  <a:pt x="106" y="13244"/>
                </a:lnTo>
                <a:cubicBezTo>
                  <a:pt x="106" y="13186"/>
                  <a:pt x="82" y="13141"/>
                  <a:pt x="53" y="13141"/>
                </a:cubicBezTo>
                <a:close/>
                <a:moveTo>
                  <a:pt x="367" y="13141"/>
                </a:moveTo>
                <a:cubicBezTo>
                  <a:pt x="338" y="13141"/>
                  <a:pt x="315" y="13186"/>
                  <a:pt x="315" y="13244"/>
                </a:cubicBezTo>
                <a:lnTo>
                  <a:pt x="315" y="13464"/>
                </a:lnTo>
                <a:cubicBezTo>
                  <a:pt x="315" y="13521"/>
                  <a:pt x="338" y="13568"/>
                  <a:pt x="367" y="13568"/>
                </a:cubicBezTo>
                <a:cubicBezTo>
                  <a:pt x="397" y="13568"/>
                  <a:pt x="420" y="13521"/>
                  <a:pt x="420" y="13464"/>
                </a:cubicBezTo>
                <a:lnTo>
                  <a:pt x="420" y="13244"/>
                </a:lnTo>
                <a:cubicBezTo>
                  <a:pt x="420" y="13186"/>
                  <a:pt x="397" y="13141"/>
                  <a:pt x="367" y="13141"/>
                </a:cubicBezTo>
                <a:close/>
                <a:moveTo>
                  <a:pt x="1217" y="13141"/>
                </a:moveTo>
                <a:cubicBezTo>
                  <a:pt x="1188" y="13141"/>
                  <a:pt x="1164" y="13186"/>
                  <a:pt x="1164" y="13244"/>
                </a:cubicBezTo>
                <a:lnTo>
                  <a:pt x="1164" y="13464"/>
                </a:lnTo>
                <a:cubicBezTo>
                  <a:pt x="1164" y="13521"/>
                  <a:pt x="1188" y="13568"/>
                  <a:pt x="1217" y="13568"/>
                </a:cubicBezTo>
                <a:cubicBezTo>
                  <a:pt x="1246" y="13568"/>
                  <a:pt x="1270" y="13521"/>
                  <a:pt x="1270" y="13464"/>
                </a:cubicBezTo>
                <a:lnTo>
                  <a:pt x="1270" y="13244"/>
                </a:lnTo>
                <a:cubicBezTo>
                  <a:pt x="1270" y="13186"/>
                  <a:pt x="1246" y="13141"/>
                  <a:pt x="1217" y="13141"/>
                </a:cubicBezTo>
                <a:close/>
                <a:moveTo>
                  <a:pt x="1532" y="13141"/>
                </a:moveTo>
                <a:cubicBezTo>
                  <a:pt x="1503" y="13141"/>
                  <a:pt x="1479" y="13186"/>
                  <a:pt x="1479" y="13244"/>
                </a:cubicBezTo>
                <a:lnTo>
                  <a:pt x="1479" y="13464"/>
                </a:lnTo>
                <a:cubicBezTo>
                  <a:pt x="1479" y="13521"/>
                  <a:pt x="1503" y="13568"/>
                  <a:pt x="1532" y="13568"/>
                </a:cubicBezTo>
                <a:cubicBezTo>
                  <a:pt x="1561" y="13568"/>
                  <a:pt x="1584" y="13521"/>
                  <a:pt x="1584" y="13464"/>
                </a:cubicBezTo>
                <a:lnTo>
                  <a:pt x="1584" y="13244"/>
                </a:lnTo>
                <a:cubicBezTo>
                  <a:pt x="1584" y="13186"/>
                  <a:pt x="1561" y="13141"/>
                  <a:pt x="1532" y="13141"/>
                </a:cubicBezTo>
                <a:close/>
                <a:moveTo>
                  <a:pt x="2380" y="13141"/>
                </a:moveTo>
                <a:cubicBezTo>
                  <a:pt x="2351" y="13141"/>
                  <a:pt x="2329" y="13186"/>
                  <a:pt x="2329" y="13244"/>
                </a:cubicBezTo>
                <a:lnTo>
                  <a:pt x="2329" y="13464"/>
                </a:lnTo>
                <a:cubicBezTo>
                  <a:pt x="2329" y="13521"/>
                  <a:pt x="2351" y="13568"/>
                  <a:pt x="2380" y="13568"/>
                </a:cubicBezTo>
                <a:cubicBezTo>
                  <a:pt x="2409" y="13568"/>
                  <a:pt x="2433" y="13521"/>
                  <a:pt x="2433" y="13464"/>
                </a:cubicBezTo>
                <a:lnTo>
                  <a:pt x="2433" y="13244"/>
                </a:lnTo>
                <a:cubicBezTo>
                  <a:pt x="2433" y="13186"/>
                  <a:pt x="2409" y="13141"/>
                  <a:pt x="2380" y="13141"/>
                </a:cubicBezTo>
                <a:close/>
                <a:moveTo>
                  <a:pt x="2695" y="13141"/>
                </a:moveTo>
                <a:cubicBezTo>
                  <a:pt x="2666" y="13141"/>
                  <a:pt x="2643" y="13186"/>
                  <a:pt x="2643" y="13244"/>
                </a:cubicBezTo>
                <a:lnTo>
                  <a:pt x="2643" y="13464"/>
                </a:lnTo>
                <a:cubicBezTo>
                  <a:pt x="2643" y="13521"/>
                  <a:pt x="2666" y="13568"/>
                  <a:pt x="2695" y="13568"/>
                </a:cubicBezTo>
                <a:cubicBezTo>
                  <a:pt x="2724" y="13568"/>
                  <a:pt x="2748" y="13521"/>
                  <a:pt x="2748" y="13464"/>
                </a:cubicBezTo>
                <a:lnTo>
                  <a:pt x="2748" y="13244"/>
                </a:lnTo>
                <a:cubicBezTo>
                  <a:pt x="2748" y="13186"/>
                  <a:pt x="2724" y="13141"/>
                  <a:pt x="2695" y="13141"/>
                </a:cubicBezTo>
                <a:close/>
                <a:moveTo>
                  <a:pt x="3545" y="13141"/>
                </a:moveTo>
                <a:cubicBezTo>
                  <a:pt x="3516" y="13141"/>
                  <a:pt x="3492" y="13186"/>
                  <a:pt x="3492" y="13244"/>
                </a:cubicBezTo>
                <a:lnTo>
                  <a:pt x="3492" y="13464"/>
                </a:lnTo>
                <a:cubicBezTo>
                  <a:pt x="3492" y="13521"/>
                  <a:pt x="3516" y="13568"/>
                  <a:pt x="3545" y="13568"/>
                </a:cubicBezTo>
                <a:cubicBezTo>
                  <a:pt x="3574" y="13568"/>
                  <a:pt x="3598" y="13521"/>
                  <a:pt x="3598" y="13464"/>
                </a:cubicBezTo>
                <a:lnTo>
                  <a:pt x="3598" y="13244"/>
                </a:lnTo>
                <a:cubicBezTo>
                  <a:pt x="3598" y="13186"/>
                  <a:pt x="3574" y="13141"/>
                  <a:pt x="3545" y="13141"/>
                </a:cubicBezTo>
                <a:close/>
                <a:moveTo>
                  <a:pt x="3859" y="13141"/>
                </a:moveTo>
                <a:cubicBezTo>
                  <a:pt x="3830" y="13141"/>
                  <a:pt x="3806" y="13186"/>
                  <a:pt x="3806" y="13244"/>
                </a:cubicBezTo>
                <a:lnTo>
                  <a:pt x="3806" y="13464"/>
                </a:lnTo>
                <a:cubicBezTo>
                  <a:pt x="3806" y="13521"/>
                  <a:pt x="3830" y="13568"/>
                  <a:pt x="3859" y="13568"/>
                </a:cubicBezTo>
                <a:cubicBezTo>
                  <a:pt x="3888" y="13568"/>
                  <a:pt x="3912" y="13521"/>
                  <a:pt x="3912" y="13464"/>
                </a:cubicBezTo>
                <a:lnTo>
                  <a:pt x="3912" y="13244"/>
                </a:lnTo>
                <a:cubicBezTo>
                  <a:pt x="3912" y="13186"/>
                  <a:pt x="3888" y="13141"/>
                  <a:pt x="3859" y="13141"/>
                </a:cubicBezTo>
                <a:close/>
                <a:moveTo>
                  <a:pt x="4709" y="13141"/>
                </a:moveTo>
                <a:cubicBezTo>
                  <a:pt x="4680" y="13141"/>
                  <a:pt x="4656" y="13186"/>
                  <a:pt x="4656" y="13244"/>
                </a:cubicBezTo>
                <a:lnTo>
                  <a:pt x="4656" y="13464"/>
                </a:lnTo>
                <a:cubicBezTo>
                  <a:pt x="4656" y="13521"/>
                  <a:pt x="4680" y="13568"/>
                  <a:pt x="4709" y="13568"/>
                </a:cubicBezTo>
                <a:cubicBezTo>
                  <a:pt x="4738" y="13568"/>
                  <a:pt x="4762" y="13521"/>
                  <a:pt x="4762" y="13464"/>
                </a:cubicBezTo>
                <a:lnTo>
                  <a:pt x="4762" y="13244"/>
                </a:lnTo>
                <a:cubicBezTo>
                  <a:pt x="4762" y="13186"/>
                  <a:pt x="4738" y="13141"/>
                  <a:pt x="4709" y="13141"/>
                </a:cubicBezTo>
                <a:close/>
                <a:moveTo>
                  <a:pt x="5023" y="13141"/>
                </a:moveTo>
                <a:cubicBezTo>
                  <a:pt x="4994" y="13141"/>
                  <a:pt x="4970" y="13186"/>
                  <a:pt x="4970" y="13244"/>
                </a:cubicBezTo>
                <a:lnTo>
                  <a:pt x="4970" y="13464"/>
                </a:lnTo>
                <a:cubicBezTo>
                  <a:pt x="4970" y="13521"/>
                  <a:pt x="4994" y="13568"/>
                  <a:pt x="5023" y="13568"/>
                </a:cubicBezTo>
                <a:cubicBezTo>
                  <a:pt x="5053" y="13568"/>
                  <a:pt x="5076" y="13521"/>
                  <a:pt x="5076" y="13464"/>
                </a:cubicBezTo>
                <a:lnTo>
                  <a:pt x="5076" y="13244"/>
                </a:lnTo>
                <a:cubicBezTo>
                  <a:pt x="5076" y="13186"/>
                  <a:pt x="5053" y="13141"/>
                  <a:pt x="5023" y="13141"/>
                </a:cubicBezTo>
                <a:close/>
                <a:moveTo>
                  <a:pt x="5873" y="13141"/>
                </a:moveTo>
                <a:cubicBezTo>
                  <a:pt x="5844" y="13141"/>
                  <a:pt x="5820" y="13186"/>
                  <a:pt x="5820" y="13244"/>
                </a:cubicBezTo>
                <a:lnTo>
                  <a:pt x="5820" y="13464"/>
                </a:lnTo>
                <a:cubicBezTo>
                  <a:pt x="5820" y="13521"/>
                  <a:pt x="5844" y="13568"/>
                  <a:pt x="5873" y="13568"/>
                </a:cubicBezTo>
                <a:cubicBezTo>
                  <a:pt x="5902" y="13568"/>
                  <a:pt x="5926" y="13521"/>
                  <a:pt x="5926" y="13464"/>
                </a:cubicBezTo>
                <a:lnTo>
                  <a:pt x="5926" y="13244"/>
                </a:lnTo>
                <a:cubicBezTo>
                  <a:pt x="5926" y="13186"/>
                  <a:pt x="5902" y="13141"/>
                  <a:pt x="5873" y="13141"/>
                </a:cubicBezTo>
                <a:close/>
                <a:moveTo>
                  <a:pt x="6188" y="13141"/>
                </a:moveTo>
                <a:cubicBezTo>
                  <a:pt x="6159" y="13141"/>
                  <a:pt x="6135" y="13186"/>
                  <a:pt x="6135" y="13244"/>
                </a:cubicBezTo>
                <a:lnTo>
                  <a:pt x="6135" y="13464"/>
                </a:lnTo>
                <a:cubicBezTo>
                  <a:pt x="6135" y="13521"/>
                  <a:pt x="6159" y="13568"/>
                  <a:pt x="6188" y="13568"/>
                </a:cubicBezTo>
                <a:cubicBezTo>
                  <a:pt x="6217" y="13568"/>
                  <a:pt x="6240" y="13521"/>
                  <a:pt x="6240" y="13464"/>
                </a:cubicBezTo>
                <a:lnTo>
                  <a:pt x="6240" y="13244"/>
                </a:lnTo>
                <a:cubicBezTo>
                  <a:pt x="6240" y="13186"/>
                  <a:pt x="6217" y="13141"/>
                  <a:pt x="6188" y="13141"/>
                </a:cubicBezTo>
                <a:close/>
                <a:moveTo>
                  <a:pt x="7036" y="13141"/>
                </a:moveTo>
                <a:cubicBezTo>
                  <a:pt x="7007" y="13141"/>
                  <a:pt x="6984" y="13186"/>
                  <a:pt x="6984" y="13244"/>
                </a:cubicBezTo>
                <a:lnTo>
                  <a:pt x="6984" y="13464"/>
                </a:lnTo>
                <a:cubicBezTo>
                  <a:pt x="6984" y="13521"/>
                  <a:pt x="7007" y="13568"/>
                  <a:pt x="7036" y="13568"/>
                </a:cubicBezTo>
                <a:cubicBezTo>
                  <a:pt x="7065" y="13568"/>
                  <a:pt x="7089" y="13521"/>
                  <a:pt x="7089" y="13464"/>
                </a:cubicBezTo>
                <a:lnTo>
                  <a:pt x="7089" y="13244"/>
                </a:lnTo>
                <a:cubicBezTo>
                  <a:pt x="7089" y="13186"/>
                  <a:pt x="7065" y="13141"/>
                  <a:pt x="7036" y="13141"/>
                </a:cubicBezTo>
                <a:close/>
                <a:moveTo>
                  <a:pt x="7351" y="13141"/>
                </a:moveTo>
                <a:cubicBezTo>
                  <a:pt x="7322" y="13141"/>
                  <a:pt x="7299" y="13186"/>
                  <a:pt x="7299" y="13244"/>
                </a:cubicBezTo>
                <a:lnTo>
                  <a:pt x="7299" y="13464"/>
                </a:lnTo>
                <a:cubicBezTo>
                  <a:pt x="7299" y="13521"/>
                  <a:pt x="7322" y="13568"/>
                  <a:pt x="7351" y="13568"/>
                </a:cubicBezTo>
                <a:cubicBezTo>
                  <a:pt x="7380" y="13568"/>
                  <a:pt x="7404" y="13521"/>
                  <a:pt x="7404" y="13464"/>
                </a:cubicBezTo>
                <a:lnTo>
                  <a:pt x="7404" y="13244"/>
                </a:lnTo>
                <a:cubicBezTo>
                  <a:pt x="7404" y="13186"/>
                  <a:pt x="7380" y="13141"/>
                  <a:pt x="7351" y="13141"/>
                </a:cubicBezTo>
                <a:close/>
                <a:moveTo>
                  <a:pt x="8201" y="13141"/>
                </a:moveTo>
                <a:cubicBezTo>
                  <a:pt x="8171" y="13141"/>
                  <a:pt x="8148" y="13186"/>
                  <a:pt x="8148" y="13244"/>
                </a:cubicBezTo>
                <a:lnTo>
                  <a:pt x="8148" y="13464"/>
                </a:lnTo>
                <a:cubicBezTo>
                  <a:pt x="8148" y="13521"/>
                  <a:pt x="8171" y="13568"/>
                  <a:pt x="8201" y="13568"/>
                </a:cubicBezTo>
                <a:cubicBezTo>
                  <a:pt x="8230" y="13568"/>
                  <a:pt x="8254" y="13521"/>
                  <a:pt x="8254" y="13464"/>
                </a:cubicBezTo>
                <a:lnTo>
                  <a:pt x="8254" y="13244"/>
                </a:lnTo>
                <a:cubicBezTo>
                  <a:pt x="8254" y="13186"/>
                  <a:pt x="8230" y="13141"/>
                  <a:pt x="8201" y="13141"/>
                </a:cubicBezTo>
                <a:close/>
                <a:moveTo>
                  <a:pt x="8515" y="13141"/>
                </a:moveTo>
                <a:cubicBezTo>
                  <a:pt x="8486" y="13141"/>
                  <a:pt x="8462" y="13186"/>
                  <a:pt x="8462" y="13244"/>
                </a:cubicBezTo>
                <a:lnTo>
                  <a:pt x="8462" y="13464"/>
                </a:lnTo>
                <a:cubicBezTo>
                  <a:pt x="8462" y="13521"/>
                  <a:pt x="8486" y="13568"/>
                  <a:pt x="8515" y="13568"/>
                </a:cubicBezTo>
                <a:cubicBezTo>
                  <a:pt x="8544" y="13568"/>
                  <a:pt x="8568" y="13521"/>
                  <a:pt x="8568" y="13464"/>
                </a:cubicBezTo>
                <a:lnTo>
                  <a:pt x="8568" y="13244"/>
                </a:lnTo>
                <a:cubicBezTo>
                  <a:pt x="8568" y="13186"/>
                  <a:pt x="8544" y="13141"/>
                  <a:pt x="8515" y="13141"/>
                </a:cubicBezTo>
                <a:close/>
                <a:moveTo>
                  <a:pt x="9365" y="13141"/>
                </a:moveTo>
                <a:cubicBezTo>
                  <a:pt x="9336" y="13141"/>
                  <a:pt x="9312" y="13186"/>
                  <a:pt x="9312" y="13244"/>
                </a:cubicBezTo>
                <a:lnTo>
                  <a:pt x="9312" y="13464"/>
                </a:lnTo>
                <a:cubicBezTo>
                  <a:pt x="9312" y="13521"/>
                  <a:pt x="9336" y="13568"/>
                  <a:pt x="9365" y="13568"/>
                </a:cubicBezTo>
                <a:cubicBezTo>
                  <a:pt x="9394" y="13568"/>
                  <a:pt x="9418" y="13521"/>
                  <a:pt x="9418" y="13464"/>
                </a:cubicBezTo>
                <a:lnTo>
                  <a:pt x="9418" y="13244"/>
                </a:lnTo>
                <a:cubicBezTo>
                  <a:pt x="9418" y="13186"/>
                  <a:pt x="9394" y="13141"/>
                  <a:pt x="9365" y="13141"/>
                </a:cubicBezTo>
                <a:close/>
                <a:moveTo>
                  <a:pt x="9679" y="13141"/>
                </a:moveTo>
                <a:cubicBezTo>
                  <a:pt x="9650" y="13141"/>
                  <a:pt x="9626" y="13186"/>
                  <a:pt x="9626" y="13244"/>
                </a:cubicBezTo>
                <a:lnTo>
                  <a:pt x="9626" y="13464"/>
                </a:lnTo>
                <a:cubicBezTo>
                  <a:pt x="9626" y="13521"/>
                  <a:pt x="9650" y="13568"/>
                  <a:pt x="9679" y="13568"/>
                </a:cubicBezTo>
                <a:cubicBezTo>
                  <a:pt x="9708" y="13568"/>
                  <a:pt x="9732" y="13521"/>
                  <a:pt x="9732" y="13464"/>
                </a:cubicBezTo>
                <a:lnTo>
                  <a:pt x="9732" y="13244"/>
                </a:lnTo>
                <a:cubicBezTo>
                  <a:pt x="9732" y="13186"/>
                  <a:pt x="9708" y="13141"/>
                  <a:pt x="9679" y="13141"/>
                </a:cubicBezTo>
                <a:close/>
                <a:moveTo>
                  <a:pt x="10529" y="13141"/>
                </a:moveTo>
                <a:cubicBezTo>
                  <a:pt x="10500" y="13141"/>
                  <a:pt x="10476" y="13186"/>
                  <a:pt x="10476" y="13244"/>
                </a:cubicBezTo>
                <a:lnTo>
                  <a:pt x="10476" y="13464"/>
                </a:lnTo>
                <a:cubicBezTo>
                  <a:pt x="10476" y="13521"/>
                  <a:pt x="10500" y="13568"/>
                  <a:pt x="10529" y="13568"/>
                </a:cubicBezTo>
                <a:cubicBezTo>
                  <a:pt x="10558" y="13568"/>
                  <a:pt x="10582" y="13521"/>
                  <a:pt x="10582" y="13464"/>
                </a:cubicBezTo>
                <a:lnTo>
                  <a:pt x="10582" y="13244"/>
                </a:lnTo>
                <a:cubicBezTo>
                  <a:pt x="10582" y="13186"/>
                  <a:pt x="10558" y="13141"/>
                  <a:pt x="10529" y="13141"/>
                </a:cubicBezTo>
                <a:close/>
                <a:moveTo>
                  <a:pt x="10844" y="13141"/>
                </a:moveTo>
                <a:cubicBezTo>
                  <a:pt x="10814" y="13141"/>
                  <a:pt x="10791" y="13186"/>
                  <a:pt x="10791" y="13244"/>
                </a:cubicBezTo>
                <a:lnTo>
                  <a:pt x="10791" y="13464"/>
                </a:lnTo>
                <a:cubicBezTo>
                  <a:pt x="10791" y="13521"/>
                  <a:pt x="10814" y="13568"/>
                  <a:pt x="10844" y="13568"/>
                </a:cubicBezTo>
                <a:cubicBezTo>
                  <a:pt x="10873" y="13568"/>
                  <a:pt x="10895" y="13521"/>
                  <a:pt x="10895" y="13464"/>
                </a:cubicBezTo>
                <a:lnTo>
                  <a:pt x="10895" y="13244"/>
                </a:lnTo>
                <a:cubicBezTo>
                  <a:pt x="10895" y="13186"/>
                  <a:pt x="10873" y="13141"/>
                  <a:pt x="10844" y="13141"/>
                </a:cubicBezTo>
                <a:close/>
                <a:moveTo>
                  <a:pt x="11692" y="13141"/>
                </a:moveTo>
                <a:cubicBezTo>
                  <a:pt x="11663" y="13141"/>
                  <a:pt x="11640" y="13186"/>
                  <a:pt x="11640" y="13244"/>
                </a:cubicBezTo>
                <a:lnTo>
                  <a:pt x="11640" y="13464"/>
                </a:lnTo>
                <a:cubicBezTo>
                  <a:pt x="11640" y="13521"/>
                  <a:pt x="11663" y="13568"/>
                  <a:pt x="11692" y="13568"/>
                </a:cubicBezTo>
                <a:cubicBezTo>
                  <a:pt x="11721" y="13568"/>
                  <a:pt x="11745" y="13521"/>
                  <a:pt x="11745" y="13464"/>
                </a:cubicBezTo>
                <a:lnTo>
                  <a:pt x="11745" y="13244"/>
                </a:lnTo>
                <a:cubicBezTo>
                  <a:pt x="11745" y="13186"/>
                  <a:pt x="11721" y="13141"/>
                  <a:pt x="11692" y="13141"/>
                </a:cubicBezTo>
                <a:close/>
                <a:moveTo>
                  <a:pt x="12007" y="13141"/>
                </a:moveTo>
                <a:cubicBezTo>
                  <a:pt x="11978" y="13141"/>
                  <a:pt x="11955" y="13186"/>
                  <a:pt x="11955" y="13244"/>
                </a:cubicBezTo>
                <a:lnTo>
                  <a:pt x="11955" y="13464"/>
                </a:lnTo>
                <a:cubicBezTo>
                  <a:pt x="11955" y="13521"/>
                  <a:pt x="11978" y="13568"/>
                  <a:pt x="12007" y="13568"/>
                </a:cubicBezTo>
                <a:cubicBezTo>
                  <a:pt x="12036" y="13568"/>
                  <a:pt x="12060" y="13521"/>
                  <a:pt x="12060" y="13464"/>
                </a:cubicBezTo>
                <a:lnTo>
                  <a:pt x="12060" y="13244"/>
                </a:lnTo>
                <a:cubicBezTo>
                  <a:pt x="12060" y="13186"/>
                  <a:pt x="12036" y="13141"/>
                  <a:pt x="12007" y="13141"/>
                </a:cubicBezTo>
                <a:close/>
                <a:moveTo>
                  <a:pt x="12856" y="13141"/>
                </a:moveTo>
                <a:cubicBezTo>
                  <a:pt x="12827" y="13141"/>
                  <a:pt x="12804" y="13186"/>
                  <a:pt x="12804" y="13244"/>
                </a:cubicBezTo>
                <a:lnTo>
                  <a:pt x="12804" y="13464"/>
                </a:lnTo>
                <a:cubicBezTo>
                  <a:pt x="12804" y="13521"/>
                  <a:pt x="12827" y="13568"/>
                  <a:pt x="12856" y="13568"/>
                </a:cubicBezTo>
                <a:cubicBezTo>
                  <a:pt x="12886" y="13568"/>
                  <a:pt x="12909" y="13521"/>
                  <a:pt x="12909" y="13464"/>
                </a:cubicBezTo>
                <a:lnTo>
                  <a:pt x="12909" y="13244"/>
                </a:lnTo>
                <a:cubicBezTo>
                  <a:pt x="12909" y="13186"/>
                  <a:pt x="12886" y="13141"/>
                  <a:pt x="12856" y="13141"/>
                </a:cubicBezTo>
                <a:close/>
                <a:moveTo>
                  <a:pt x="13171" y="13141"/>
                </a:moveTo>
                <a:cubicBezTo>
                  <a:pt x="13142" y="13141"/>
                  <a:pt x="13118" y="13186"/>
                  <a:pt x="13118" y="13244"/>
                </a:cubicBezTo>
                <a:lnTo>
                  <a:pt x="13118" y="13464"/>
                </a:lnTo>
                <a:cubicBezTo>
                  <a:pt x="13118" y="13521"/>
                  <a:pt x="13142" y="13568"/>
                  <a:pt x="13171" y="13568"/>
                </a:cubicBezTo>
                <a:cubicBezTo>
                  <a:pt x="13200" y="13568"/>
                  <a:pt x="13224" y="13521"/>
                  <a:pt x="13224" y="13464"/>
                </a:cubicBezTo>
                <a:lnTo>
                  <a:pt x="13224" y="13244"/>
                </a:lnTo>
                <a:cubicBezTo>
                  <a:pt x="13224" y="13186"/>
                  <a:pt x="13200" y="13141"/>
                  <a:pt x="13171" y="13141"/>
                </a:cubicBezTo>
                <a:close/>
                <a:moveTo>
                  <a:pt x="14021" y="13141"/>
                </a:moveTo>
                <a:cubicBezTo>
                  <a:pt x="13992" y="13141"/>
                  <a:pt x="13968" y="13186"/>
                  <a:pt x="13968" y="13244"/>
                </a:cubicBezTo>
                <a:lnTo>
                  <a:pt x="13968" y="13464"/>
                </a:lnTo>
                <a:cubicBezTo>
                  <a:pt x="13968" y="13521"/>
                  <a:pt x="13992" y="13568"/>
                  <a:pt x="14021" y="13568"/>
                </a:cubicBezTo>
                <a:cubicBezTo>
                  <a:pt x="14050" y="13568"/>
                  <a:pt x="14074" y="13521"/>
                  <a:pt x="14074" y="13464"/>
                </a:cubicBezTo>
                <a:lnTo>
                  <a:pt x="14074" y="13244"/>
                </a:lnTo>
                <a:cubicBezTo>
                  <a:pt x="14074" y="13186"/>
                  <a:pt x="14050" y="13141"/>
                  <a:pt x="14021" y="13141"/>
                </a:cubicBezTo>
                <a:close/>
                <a:moveTo>
                  <a:pt x="14335" y="13141"/>
                </a:moveTo>
                <a:cubicBezTo>
                  <a:pt x="14306" y="13141"/>
                  <a:pt x="14282" y="13186"/>
                  <a:pt x="14282" y="13244"/>
                </a:cubicBezTo>
                <a:lnTo>
                  <a:pt x="14282" y="13464"/>
                </a:lnTo>
                <a:cubicBezTo>
                  <a:pt x="14282" y="13521"/>
                  <a:pt x="14306" y="13568"/>
                  <a:pt x="14335" y="13568"/>
                </a:cubicBezTo>
                <a:cubicBezTo>
                  <a:pt x="14364" y="13568"/>
                  <a:pt x="14388" y="13521"/>
                  <a:pt x="14388" y="13464"/>
                </a:cubicBezTo>
                <a:lnTo>
                  <a:pt x="14388" y="13244"/>
                </a:lnTo>
                <a:cubicBezTo>
                  <a:pt x="14388" y="13186"/>
                  <a:pt x="14364" y="13141"/>
                  <a:pt x="14335" y="13141"/>
                </a:cubicBezTo>
                <a:close/>
                <a:moveTo>
                  <a:pt x="15185" y="13141"/>
                </a:moveTo>
                <a:cubicBezTo>
                  <a:pt x="15156" y="13141"/>
                  <a:pt x="15132" y="13186"/>
                  <a:pt x="15132" y="13244"/>
                </a:cubicBezTo>
                <a:lnTo>
                  <a:pt x="15132" y="13464"/>
                </a:lnTo>
                <a:cubicBezTo>
                  <a:pt x="15132" y="13521"/>
                  <a:pt x="15156" y="13568"/>
                  <a:pt x="15185" y="13568"/>
                </a:cubicBezTo>
                <a:cubicBezTo>
                  <a:pt x="15214" y="13568"/>
                  <a:pt x="15237" y="13521"/>
                  <a:pt x="15237" y="13464"/>
                </a:cubicBezTo>
                <a:lnTo>
                  <a:pt x="15237" y="13244"/>
                </a:lnTo>
                <a:cubicBezTo>
                  <a:pt x="15237" y="13186"/>
                  <a:pt x="15214" y="13141"/>
                  <a:pt x="15185" y="13141"/>
                </a:cubicBezTo>
                <a:close/>
                <a:moveTo>
                  <a:pt x="15500" y="13141"/>
                </a:moveTo>
                <a:cubicBezTo>
                  <a:pt x="15470" y="13141"/>
                  <a:pt x="15447" y="13186"/>
                  <a:pt x="15447" y="13244"/>
                </a:cubicBezTo>
                <a:lnTo>
                  <a:pt x="15447" y="13464"/>
                </a:lnTo>
                <a:cubicBezTo>
                  <a:pt x="15447" y="13521"/>
                  <a:pt x="15470" y="13568"/>
                  <a:pt x="15500" y="13568"/>
                </a:cubicBezTo>
                <a:cubicBezTo>
                  <a:pt x="15529" y="13568"/>
                  <a:pt x="15551" y="13521"/>
                  <a:pt x="15551" y="13464"/>
                </a:cubicBezTo>
                <a:lnTo>
                  <a:pt x="15551" y="13244"/>
                </a:lnTo>
                <a:cubicBezTo>
                  <a:pt x="15551" y="13186"/>
                  <a:pt x="15529" y="13141"/>
                  <a:pt x="15500" y="13141"/>
                </a:cubicBezTo>
                <a:close/>
                <a:moveTo>
                  <a:pt x="16349" y="13141"/>
                </a:moveTo>
                <a:cubicBezTo>
                  <a:pt x="16320" y="13141"/>
                  <a:pt x="16296" y="13186"/>
                  <a:pt x="16296" y="13244"/>
                </a:cubicBezTo>
                <a:lnTo>
                  <a:pt x="16296" y="13464"/>
                </a:lnTo>
                <a:cubicBezTo>
                  <a:pt x="16296" y="13521"/>
                  <a:pt x="16320" y="13568"/>
                  <a:pt x="16349" y="13568"/>
                </a:cubicBezTo>
                <a:cubicBezTo>
                  <a:pt x="16378" y="13568"/>
                  <a:pt x="16401" y="13521"/>
                  <a:pt x="16401" y="13464"/>
                </a:cubicBezTo>
                <a:lnTo>
                  <a:pt x="16401" y="13244"/>
                </a:lnTo>
                <a:cubicBezTo>
                  <a:pt x="16401" y="13186"/>
                  <a:pt x="16378" y="13141"/>
                  <a:pt x="16349" y="13141"/>
                </a:cubicBezTo>
                <a:close/>
                <a:moveTo>
                  <a:pt x="16663" y="13141"/>
                </a:moveTo>
                <a:cubicBezTo>
                  <a:pt x="16634" y="13141"/>
                  <a:pt x="16611" y="13186"/>
                  <a:pt x="16611" y="13244"/>
                </a:cubicBezTo>
                <a:lnTo>
                  <a:pt x="16611" y="13464"/>
                </a:lnTo>
                <a:cubicBezTo>
                  <a:pt x="16611" y="13521"/>
                  <a:pt x="16634" y="13568"/>
                  <a:pt x="16663" y="13568"/>
                </a:cubicBezTo>
                <a:cubicBezTo>
                  <a:pt x="16692" y="13568"/>
                  <a:pt x="16716" y="13521"/>
                  <a:pt x="16716" y="13464"/>
                </a:cubicBezTo>
                <a:lnTo>
                  <a:pt x="16716" y="13244"/>
                </a:lnTo>
                <a:cubicBezTo>
                  <a:pt x="16716" y="13186"/>
                  <a:pt x="16692" y="13141"/>
                  <a:pt x="16663" y="13141"/>
                </a:cubicBezTo>
                <a:close/>
                <a:moveTo>
                  <a:pt x="17512" y="13141"/>
                </a:moveTo>
                <a:cubicBezTo>
                  <a:pt x="17483" y="13141"/>
                  <a:pt x="17459" y="13186"/>
                  <a:pt x="17459" y="13244"/>
                </a:cubicBezTo>
                <a:lnTo>
                  <a:pt x="17459" y="13464"/>
                </a:lnTo>
                <a:cubicBezTo>
                  <a:pt x="17459" y="13521"/>
                  <a:pt x="17483" y="13568"/>
                  <a:pt x="17512" y="13568"/>
                </a:cubicBezTo>
                <a:cubicBezTo>
                  <a:pt x="17541" y="13568"/>
                  <a:pt x="17565" y="13521"/>
                  <a:pt x="17565" y="13464"/>
                </a:cubicBezTo>
                <a:lnTo>
                  <a:pt x="17565" y="13244"/>
                </a:lnTo>
                <a:cubicBezTo>
                  <a:pt x="17565" y="13186"/>
                  <a:pt x="17541" y="13141"/>
                  <a:pt x="17512" y="13141"/>
                </a:cubicBezTo>
                <a:close/>
                <a:moveTo>
                  <a:pt x="17827" y="13141"/>
                </a:moveTo>
                <a:cubicBezTo>
                  <a:pt x="17798" y="13141"/>
                  <a:pt x="17774" y="13186"/>
                  <a:pt x="17774" y="13244"/>
                </a:cubicBezTo>
                <a:lnTo>
                  <a:pt x="17774" y="13464"/>
                </a:lnTo>
                <a:cubicBezTo>
                  <a:pt x="17774" y="13521"/>
                  <a:pt x="17798" y="13568"/>
                  <a:pt x="17827" y="13568"/>
                </a:cubicBezTo>
                <a:cubicBezTo>
                  <a:pt x="17856" y="13568"/>
                  <a:pt x="17880" y="13521"/>
                  <a:pt x="17880" y="13464"/>
                </a:cubicBezTo>
                <a:lnTo>
                  <a:pt x="17880" y="13244"/>
                </a:lnTo>
                <a:cubicBezTo>
                  <a:pt x="17880" y="13186"/>
                  <a:pt x="17856" y="13141"/>
                  <a:pt x="17827" y="13141"/>
                </a:cubicBezTo>
                <a:close/>
                <a:moveTo>
                  <a:pt x="18677" y="13141"/>
                </a:moveTo>
                <a:cubicBezTo>
                  <a:pt x="18648" y="13141"/>
                  <a:pt x="18624" y="13186"/>
                  <a:pt x="18624" y="13244"/>
                </a:cubicBezTo>
                <a:lnTo>
                  <a:pt x="18624" y="13464"/>
                </a:lnTo>
                <a:cubicBezTo>
                  <a:pt x="18624" y="13521"/>
                  <a:pt x="18648" y="13568"/>
                  <a:pt x="18677" y="13568"/>
                </a:cubicBezTo>
                <a:cubicBezTo>
                  <a:pt x="18706" y="13568"/>
                  <a:pt x="18730" y="13521"/>
                  <a:pt x="18730" y="13464"/>
                </a:cubicBezTo>
                <a:lnTo>
                  <a:pt x="18730" y="13244"/>
                </a:lnTo>
                <a:cubicBezTo>
                  <a:pt x="18730" y="13186"/>
                  <a:pt x="18706" y="13141"/>
                  <a:pt x="18677" y="13141"/>
                </a:cubicBezTo>
                <a:close/>
                <a:moveTo>
                  <a:pt x="18991" y="13141"/>
                </a:moveTo>
                <a:cubicBezTo>
                  <a:pt x="18962" y="13141"/>
                  <a:pt x="18938" y="13186"/>
                  <a:pt x="18938" y="13244"/>
                </a:cubicBezTo>
                <a:lnTo>
                  <a:pt x="18938" y="13464"/>
                </a:lnTo>
                <a:cubicBezTo>
                  <a:pt x="18938" y="13521"/>
                  <a:pt x="18962" y="13568"/>
                  <a:pt x="18991" y="13568"/>
                </a:cubicBezTo>
                <a:cubicBezTo>
                  <a:pt x="19020" y="13568"/>
                  <a:pt x="19044" y="13521"/>
                  <a:pt x="19044" y="13464"/>
                </a:cubicBezTo>
                <a:lnTo>
                  <a:pt x="19044" y="13244"/>
                </a:lnTo>
                <a:cubicBezTo>
                  <a:pt x="19044" y="13186"/>
                  <a:pt x="19020" y="13141"/>
                  <a:pt x="18991" y="13141"/>
                </a:cubicBezTo>
                <a:close/>
                <a:moveTo>
                  <a:pt x="19841" y="13141"/>
                </a:moveTo>
                <a:cubicBezTo>
                  <a:pt x="19812" y="13141"/>
                  <a:pt x="19788" y="13186"/>
                  <a:pt x="19788" y="13244"/>
                </a:cubicBezTo>
                <a:lnTo>
                  <a:pt x="19788" y="13464"/>
                </a:lnTo>
                <a:cubicBezTo>
                  <a:pt x="19788" y="13521"/>
                  <a:pt x="19812" y="13568"/>
                  <a:pt x="19841" y="13568"/>
                </a:cubicBezTo>
                <a:cubicBezTo>
                  <a:pt x="19870" y="13568"/>
                  <a:pt x="19894" y="13521"/>
                  <a:pt x="19894" y="13464"/>
                </a:cubicBezTo>
                <a:lnTo>
                  <a:pt x="19894" y="13244"/>
                </a:lnTo>
                <a:cubicBezTo>
                  <a:pt x="19894" y="13186"/>
                  <a:pt x="19870" y="13141"/>
                  <a:pt x="19841" y="13141"/>
                </a:cubicBezTo>
                <a:close/>
                <a:moveTo>
                  <a:pt x="20155" y="13141"/>
                </a:moveTo>
                <a:cubicBezTo>
                  <a:pt x="20126" y="13141"/>
                  <a:pt x="20102" y="13186"/>
                  <a:pt x="20102" y="13244"/>
                </a:cubicBezTo>
                <a:lnTo>
                  <a:pt x="20102" y="13464"/>
                </a:lnTo>
                <a:cubicBezTo>
                  <a:pt x="20102" y="13521"/>
                  <a:pt x="20126" y="13568"/>
                  <a:pt x="20155" y="13568"/>
                </a:cubicBezTo>
                <a:cubicBezTo>
                  <a:pt x="20184" y="13568"/>
                  <a:pt x="20207" y="13521"/>
                  <a:pt x="20207" y="13464"/>
                </a:cubicBezTo>
                <a:lnTo>
                  <a:pt x="20207" y="13244"/>
                </a:lnTo>
                <a:cubicBezTo>
                  <a:pt x="20207" y="13186"/>
                  <a:pt x="20184" y="13141"/>
                  <a:pt x="20155" y="13141"/>
                </a:cubicBezTo>
                <a:close/>
                <a:moveTo>
                  <a:pt x="21004" y="13141"/>
                </a:moveTo>
                <a:cubicBezTo>
                  <a:pt x="20975" y="13141"/>
                  <a:pt x="20952" y="13186"/>
                  <a:pt x="20952" y="13244"/>
                </a:cubicBezTo>
                <a:lnTo>
                  <a:pt x="20952" y="13464"/>
                </a:lnTo>
                <a:cubicBezTo>
                  <a:pt x="20952" y="13521"/>
                  <a:pt x="20975" y="13568"/>
                  <a:pt x="21004" y="13568"/>
                </a:cubicBezTo>
                <a:cubicBezTo>
                  <a:pt x="21033" y="13568"/>
                  <a:pt x="21057" y="13521"/>
                  <a:pt x="21057" y="13464"/>
                </a:cubicBezTo>
                <a:lnTo>
                  <a:pt x="21057" y="13244"/>
                </a:lnTo>
                <a:cubicBezTo>
                  <a:pt x="21057" y="13186"/>
                  <a:pt x="21033" y="13141"/>
                  <a:pt x="21004" y="13141"/>
                </a:cubicBezTo>
                <a:close/>
                <a:moveTo>
                  <a:pt x="21319" y="13141"/>
                </a:moveTo>
                <a:cubicBezTo>
                  <a:pt x="21289" y="13141"/>
                  <a:pt x="21267" y="13186"/>
                  <a:pt x="21267" y="13244"/>
                </a:cubicBezTo>
                <a:lnTo>
                  <a:pt x="21267" y="13464"/>
                </a:lnTo>
                <a:cubicBezTo>
                  <a:pt x="21267" y="13521"/>
                  <a:pt x="21289" y="13568"/>
                  <a:pt x="21319" y="13568"/>
                </a:cubicBezTo>
                <a:cubicBezTo>
                  <a:pt x="21348" y="13568"/>
                  <a:pt x="21372" y="13521"/>
                  <a:pt x="21372" y="13464"/>
                </a:cubicBezTo>
                <a:lnTo>
                  <a:pt x="21372" y="13244"/>
                </a:lnTo>
                <a:cubicBezTo>
                  <a:pt x="21372" y="13186"/>
                  <a:pt x="21348" y="13141"/>
                  <a:pt x="21319" y="13141"/>
                </a:cubicBezTo>
                <a:close/>
                <a:moveTo>
                  <a:pt x="281" y="13871"/>
                </a:moveTo>
                <a:cubicBezTo>
                  <a:pt x="252" y="13871"/>
                  <a:pt x="228" y="13916"/>
                  <a:pt x="228" y="13974"/>
                </a:cubicBezTo>
                <a:lnTo>
                  <a:pt x="228" y="14194"/>
                </a:lnTo>
                <a:cubicBezTo>
                  <a:pt x="228" y="14251"/>
                  <a:pt x="252" y="14298"/>
                  <a:pt x="281" y="14298"/>
                </a:cubicBezTo>
                <a:cubicBezTo>
                  <a:pt x="311" y="14298"/>
                  <a:pt x="334" y="14251"/>
                  <a:pt x="334" y="14194"/>
                </a:cubicBezTo>
                <a:lnTo>
                  <a:pt x="334" y="13974"/>
                </a:lnTo>
                <a:cubicBezTo>
                  <a:pt x="334" y="13916"/>
                  <a:pt x="311" y="13871"/>
                  <a:pt x="281" y="13871"/>
                </a:cubicBezTo>
                <a:close/>
                <a:moveTo>
                  <a:pt x="596" y="13871"/>
                </a:moveTo>
                <a:cubicBezTo>
                  <a:pt x="567" y="13871"/>
                  <a:pt x="543" y="13916"/>
                  <a:pt x="543" y="13974"/>
                </a:cubicBezTo>
                <a:lnTo>
                  <a:pt x="543" y="14194"/>
                </a:lnTo>
                <a:cubicBezTo>
                  <a:pt x="543" y="14251"/>
                  <a:pt x="567" y="14298"/>
                  <a:pt x="596" y="14298"/>
                </a:cubicBezTo>
                <a:cubicBezTo>
                  <a:pt x="625" y="14298"/>
                  <a:pt x="649" y="14251"/>
                  <a:pt x="649" y="14194"/>
                </a:cubicBezTo>
                <a:lnTo>
                  <a:pt x="649" y="13974"/>
                </a:lnTo>
                <a:cubicBezTo>
                  <a:pt x="649" y="13916"/>
                  <a:pt x="625" y="13871"/>
                  <a:pt x="596" y="13871"/>
                </a:cubicBezTo>
                <a:close/>
                <a:moveTo>
                  <a:pt x="1446" y="13871"/>
                </a:moveTo>
                <a:cubicBezTo>
                  <a:pt x="1417" y="13871"/>
                  <a:pt x="1393" y="13916"/>
                  <a:pt x="1393" y="13974"/>
                </a:cubicBezTo>
                <a:lnTo>
                  <a:pt x="1393" y="14194"/>
                </a:lnTo>
                <a:cubicBezTo>
                  <a:pt x="1393" y="14251"/>
                  <a:pt x="1417" y="14298"/>
                  <a:pt x="1446" y="14298"/>
                </a:cubicBezTo>
                <a:cubicBezTo>
                  <a:pt x="1475" y="14298"/>
                  <a:pt x="1499" y="14251"/>
                  <a:pt x="1499" y="14194"/>
                </a:cubicBezTo>
                <a:lnTo>
                  <a:pt x="1499" y="13974"/>
                </a:lnTo>
                <a:cubicBezTo>
                  <a:pt x="1499" y="13916"/>
                  <a:pt x="1475" y="13871"/>
                  <a:pt x="1446" y="13871"/>
                </a:cubicBezTo>
                <a:close/>
                <a:moveTo>
                  <a:pt x="1760" y="13871"/>
                </a:moveTo>
                <a:cubicBezTo>
                  <a:pt x="1731" y="13871"/>
                  <a:pt x="1707" y="13916"/>
                  <a:pt x="1707" y="13974"/>
                </a:cubicBezTo>
                <a:lnTo>
                  <a:pt x="1707" y="14194"/>
                </a:lnTo>
                <a:cubicBezTo>
                  <a:pt x="1707" y="14251"/>
                  <a:pt x="1731" y="14298"/>
                  <a:pt x="1760" y="14298"/>
                </a:cubicBezTo>
                <a:cubicBezTo>
                  <a:pt x="1789" y="14298"/>
                  <a:pt x="1813" y="14251"/>
                  <a:pt x="1813" y="14194"/>
                </a:cubicBezTo>
                <a:lnTo>
                  <a:pt x="1813" y="13974"/>
                </a:lnTo>
                <a:cubicBezTo>
                  <a:pt x="1813" y="13916"/>
                  <a:pt x="1789" y="13871"/>
                  <a:pt x="1760" y="13871"/>
                </a:cubicBezTo>
                <a:close/>
                <a:moveTo>
                  <a:pt x="2610" y="13871"/>
                </a:moveTo>
                <a:cubicBezTo>
                  <a:pt x="2581" y="13871"/>
                  <a:pt x="2557" y="13916"/>
                  <a:pt x="2557" y="13974"/>
                </a:cubicBezTo>
                <a:lnTo>
                  <a:pt x="2557" y="14194"/>
                </a:lnTo>
                <a:cubicBezTo>
                  <a:pt x="2557" y="14251"/>
                  <a:pt x="2581" y="14298"/>
                  <a:pt x="2610" y="14298"/>
                </a:cubicBezTo>
                <a:cubicBezTo>
                  <a:pt x="2639" y="14298"/>
                  <a:pt x="2662" y="14251"/>
                  <a:pt x="2662" y="14194"/>
                </a:cubicBezTo>
                <a:lnTo>
                  <a:pt x="2662" y="13974"/>
                </a:lnTo>
                <a:cubicBezTo>
                  <a:pt x="2662" y="13916"/>
                  <a:pt x="2639" y="13871"/>
                  <a:pt x="2610" y="13871"/>
                </a:cubicBezTo>
                <a:close/>
                <a:moveTo>
                  <a:pt x="2924" y="13871"/>
                </a:moveTo>
                <a:cubicBezTo>
                  <a:pt x="2895" y="13871"/>
                  <a:pt x="2871" y="13916"/>
                  <a:pt x="2871" y="13974"/>
                </a:cubicBezTo>
                <a:lnTo>
                  <a:pt x="2871" y="14194"/>
                </a:lnTo>
                <a:cubicBezTo>
                  <a:pt x="2871" y="14251"/>
                  <a:pt x="2895" y="14298"/>
                  <a:pt x="2924" y="14298"/>
                </a:cubicBezTo>
                <a:cubicBezTo>
                  <a:pt x="2954" y="14298"/>
                  <a:pt x="2976" y="14251"/>
                  <a:pt x="2976" y="14194"/>
                </a:cubicBezTo>
                <a:lnTo>
                  <a:pt x="2976" y="13974"/>
                </a:lnTo>
                <a:cubicBezTo>
                  <a:pt x="2976" y="13916"/>
                  <a:pt x="2954" y="13871"/>
                  <a:pt x="2924" y="13871"/>
                </a:cubicBezTo>
                <a:close/>
                <a:moveTo>
                  <a:pt x="3773" y="13871"/>
                </a:moveTo>
                <a:cubicBezTo>
                  <a:pt x="3744" y="13871"/>
                  <a:pt x="3721" y="13916"/>
                  <a:pt x="3721" y="13974"/>
                </a:cubicBezTo>
                <a:lnTo>
                  <a:pt x="3721" y="14194"/>
                </a:lnTo>
                <a:cubicBezTo>
                  <a:pt x="3721" y="14251"/>
                  <a:pt x="3744" y="14298"/>
                  <a:pt x="3773" y="14298"/>
                </a:cubicBezTo>
                <a:cubicBezTo>
                  <a:pt x="3802" y="14298"/>
                  <a:pt x="3826" y="14251"/>
                  <a:pt x="3826" y="14194"/>
                </a:cubicBezTo>
                <a:lnTo>
                  <a:pt x="3826" y="13974"/>
                </a:lnTo>
                <a:cubicBezTo>
                  <a:pt x="3826" y="13916"/>
                  <a:pt x="3802" y="13871"/>
                  <a:pt x="3773" y="13871"/>
                </a:cubicBezTo>
                <a:close/>
                <a:moveTo>
                  <a:pt x="4088" y="13871"/>
                </a:moveTo>
                <a:cubicBezTo>
                  <a:pt x="4058" y="13871"/>
                  <a:pt x="4035" y="13916"/>
                  <a:pt x="4035" y="13974"/>
                </a:cubicBezTo>
                <a:lnTo>
                  <a:pt x="4035" y="14194"/>
                </a:lnTo>
                <a:cubicBezTo>
                  <a:pt x="4035" y="14251"/>
                  <a:pt x="4058" y="14298"/>
                  <a:pt x="4088" y="14298"/>
                </a:cubicBezTo>
                <a:cubicBezTo>
                  <a:pt x="4117" y="14298"/>
                  <a:pt x="4141" y="14251"/>
                  <a:pt x="4141" y="14194"/>
                </a:cubicBezTo>
                <a:lnTo>
                  <a:pt x="4141" y="13974"/>
                </a:lnTo>
                <a:cubicBezTo>
                  <a:pt x="4141" y="13916"/>
                  <a:pt x="4117" y="13871"/>
                  <a:pt x="4088" y="13871"/>
                </a:cubicBezTo>
                <a:close/>
                <a:moveTo>
                  <a:pt x="4937" y="13871"/>
                </a:moveTo>
                <a:cubicBezTo>
                  <a:pt x="4908" y="13871"/>
                  <a:pt x="4884" y="13916"/>
                  <a:pt x="4884" y="13974"/>
                </a:cubicBezTo>
                <a:lnTo>
                  <a:pt x="4884" y="14194"/>
                </a:lnTo>
                <a:cubicBezTo>
                  <a:pt x="4884" y="14251"/>
                  <a:pt x="4908" y="14298"/>
                  <a:pt x="4937" y="14298"/>
                </a:cubicBezTo>
                <a:cubicBezTo>
                  <a:pt x="4966" y="14298"/>
                  <a:pt x="4990" y="14251"/>
                  <a:pt x="4990" y="14194"/>
                </a:cubicBezTo>
                <a:lnTo>
                  <a:pt x="4990" y="13974"/>
                </a:lnTo>
                <a:cubicBezTo>
                  <a:pt x="4990" y="13916"/>
                  <a:pt x="4966" y="13871"/>
                  <a:pt x="4937" y="13871"/>
                </a:cubicBezTo>
                <a:close/>
                <a:moveTo>
                  <a:pt x="5252" y="13871"/>
                </a:moveTo>
                <a:cubicBezTo>
                  <a:pt x="5223" y="13871"/>
                  <a:pt x="5199" y="13916"/>
                  <a:pt x="5199" y="13974"/>
                </a:cubicBezTo>
                <a:lnTo>
                  <a:pt x="5199" y="14194"/>
                </a:lnTo>
                <a:cubicBezTo>
                  <a:pt x="5199" y="14251"/>
                  <a:pt x="5223" y="14298"/>
                  <a:pt x="5252" y="14298"/>
                </a:cubicBezTo>
                <a:cubicBezTo>
                  <a:pt x="5281" y="14298"/>
                  <a:pt x="5305" y="14251"/>
                  <a:pt x="5305" y="14194"/>
                </a:cubicBezTo>
                <a:lnTo>
                  <a:pt x="5305" y="13974"/>
                </a:lnTo>
                <a:cubicBezTo>
                  <a:pt x="5305" y="13916"/>
                  <a:pt x="5281" y="13871"/>
                  <a:pt x="5252" y="13871"/>
                </a:cubicBezTo>
                <a:close/>
                <a:moveTo>
                  <a:pt x="6102" y="13871"/>
                </a:moveTo>
                <a:cubicBezTo>
                  <a:pt x="6072" y="13871"/>
                  <a:pt x="6049" y="13916"/>
                  <a:pt x="6049" y="13974"/>
                </a:cubicBezTo>
                <a:lnTo>
                  <a:pt x="6049" y="14194"/>
                </a:lnTo>
                <a:cubicBezTo>
                  <a:pt x="6049" y="14251"/>
                  <a:pt x="6072" y="14298"/>
                  <a:pt x="6102" y="14298"/>
                </a:cubicBezTo>
                <a:cubicBezTo>
                  <a:pt x="6131" y="14298"/>
                  <a:pt x="6155" y="14251"/>
                  <a:pt x="6155" y="14194"/>
                </a:cubicBezTo>
                <a:lnTo>
                  <a:pt x="6155" y="13974"/>
                </a:lnTo>
                <a:cubicBezTo>
                  <a:pt x="6155" y="13916"/>
                  <a:pt x="6131" y="13871"/>
                  <a:pt x="6102" y="13871"/>
                </a:cubicBezTo>
                <a:close/>
                <a:moveTo>
                  <a:pt x="6416" y="13871"/>
                </a:moveTo>
                <a:cubicBezTo>
                  <a:pt x="6387" y="13871"/>
                  <a:pt x="6363" y="13916"/>
                  <a:pt x="6363" y="13974"/>
                </a:cubicBezTo>
                <a:lnTo>
                  <a:pt x="6363" y="14194"/>
                </a:lnTo>
                <a:cubicBezTo>
                  <a:pt x="6363" y="14251"/>
                  <a:pt x="6387" y="14298"/>
                  <a:pt x="6416" y="14298"/>
                </a:cubicBezTo>
                <a:cubicBezTo>
                  <a:pt x="6445" y="14298"/>
                  <a:pt x="6469" y="14251"/>
                  <a:pt x="6469" y="14194"/>
                </a:cubicBezTo>
                <a:lnTo>
                  <a:pt x="6469" y="13974"/>
                </a:lnTo>
                <a:cubicBezTo>
                  <a:pt x="6469" y="13916"/>
                  <a:pt x="6445" y="13871"/>
                  <a:pt x="6416" y="13871"/>
                </a:cubicBezTo>
                <a:close/>
                <a:moveTo>
                  <a:pt x="7266" y="13871"/>
                </a:moveTo>
                <a:cubicBezTo>
                  <a:pt x="7237" y="13871"/>
                  <a:pt x="7213" y="13916"/>
                  <a:pt x="7213" y="13974"/>
                </a:cubicBezTo>
                <a:lnTo>
                  <a:pt x="7213" y="14194"/>
                </a:lnTo>
                <a:cubicBezTo>
                  <a:pt x="7213" y="14251"/>
                  <a:pt x="7237" y="14298"/>
                  <a:pt x="7266" y="14298"/>
                </a:cubicBezTo>
                <a:cubicBezTo>
                  <a:pt x="7295" y="14298"/>
                  <a:pt x="7318" y="14251"/>
                  <a:pt x="7318" y="14194"/>
                </a:cubicBezTo>
                <a:lnTo>
                  <a:pt x="7318" y="13974"/>
                </a:lnTo>
                <a:cubicBezTo>
                  <a:pt x="7318" y="13916"/>
                  <a:pt x="7295" y="13871"/>
                  <a:pt x="7266" y="13871"/>
                </a:cubicBezTo>
                <a:close/>
                <a:moveTo>
                  <a:pt x="7580" y="13871"/>
                </a:moveTo>
                <a:cubicBezTo>
                  <a:pt x="7551" y="13871"/>
                  <a:pt x="7527" y="13916"/>
                  <a:pt x="7527" y="13974"/>
                </a:cubicBezTo>
                <a:lnTo>
                  <a:pt x="7527" y="14194"/>
                </a:lnTo>
                <a:cubicBezTo>
                  <a:pt x="7527" y="14251"/>
                  <a:pt x="7551" y="14298"/>
                  <a:pt x="7580" y="14298"/>
                </a:cubicBezTo>
                <a:cubicBezTo>
                  <a:pt x="7609" y="14298"/>
                  <a:pt x="7632" y="14251"/>
                  <a:pt x="7632" y="14194"/>
                </a:cubicBezTo>
                <a:lnTo>
                  <a:pt x="7632" y="13974"/>
                </a:lnTo>
                <a:cubicBezTo>
                  <a:pt x="7632" y="13916"/>
                  <a:pt x="7609" y="13871"/>
                  <a:pt x="7580" y="13871"/>
                </a:cubicBezTo>
                <a:close/>
                <a:moveTo>
                  <a:pt x="8429" y="13871"/>
                </a:moveTo>
                <a:cubicBezTo>
                  <a:pt x="8400" y="13871"/>
                  <a:pt x="8377" y="13916"/>
                  <a:pt x="8377" y="13974"/>
                </a:cubicBezTo>
                <a:lnTo>
                  <a:pt x="8377" y="14194"/>
                </a:lnTo>
                <a:cubicBezTo>
                  <a:pt x="8377" y="14251"/>
                  <a:pt x="8400" y="14298"/>
                  <a:pt x="8429" y="14298"/>
                </a:cubicBezTo>
                <a:cubicBezTo>
                  <a:pt x="8458" y="14298"/>
                  <a:pt x="8482" y="14251"/>
                  <a:pt x="8482" y="14194"/>
                </a:cubicBezTo>
                <a:lnTo>
                  <a:pt x="8482" y="13974"/>
                </a:lnTo>
                <a:cubicBezTo>
                  <a:pt x="8482" y="13916"/>
                  <a:pt x="8458" y="13871"/>
                  <a:pt x="8429" y="13871"/>
                </a:cubicBezTo>
                <a:close/>
                <a:moveTo>
                  <a:pt x="8744" y="13871"/>
                </a:moveTo>
                <a:cubicBezTo>
                  <a:pt x="8714" y="13871"/>
                  <a:pt x="8691" y="13916"/>
                  <a:pt x="8691" y="13974"/>
                </a:cubicBezTo>
                <a:lnTo>
                  <a:pt x="8691" y="14194"/>
                </a:lnTo>
                <a:cubicBezTo>
                  <a:pt x="8691" y="14251"/>
                  <a:pt x="8714" y="14298"/>
                  <a:pt x="8744" y="14298"/>
                </a:cubicBezTo>
                <a:cubicBezTo>
                  <a:pt x="8773" y="14298"/>
                  <a:pt x="8796" y="14251"/>
                  <a:pt x="8796" y="14194"/>
                </a:cubicBezTo>
                <a:lnTo>
                  <a:pt x="8796" y="13974"/>
                </a:lnTo>
                <a:cubicBezTo>
                  <a:pt x="8796" y="13916"/>
                  <a:pt x="8773" y="13871"/>
                  <a:pt x="8744" y="13871"/>
                </a:cubicBezTo>
                <a:close/>
                <a:moveTo>
                  <a:pt x="9593" y="13871"/>
                </a:moveTo>
                <a:cubicBezTo>
                  <a:pt x="9564" y="13871"/>
                  <a:pt x="9540" y="13916"/>
                  <a:pt x="9540" y="13974"/>
                </a:cubicBezTo>
                <a:lnTo>
                  <a:pt x="9540" y="14194"/>
                </a:lnTo>
                <a:cubicBezTo>
                  <a:pt x="9540" y="14251"/>
                  <a:pt x="9564" y="14298"/>
                  <a:pt x="9593" y="14298"/>
                </a:cubicBezTo>
                <a:cubicBezTo>
                  <a:pt x="9622" y="14298"/>
                  <a:pt x="9646" y="14251"/>
                  <a:pt x="9646" y="14194"/>
                </a:cubicBezTo>
                <a:lnTo>
                  <a:pt x="9646" y="13974"/>
                </a:lnTo>
                <a:cubicBezTo>
                  <a:pt x="9646" y="13916"/>
                  <a:pt x="9622" y="13871"/>
                  <a:pt x="9593" y="13871"/>
                </a:cubicBezTo>
                <a:close/>
                <a:moveTo>
                  <a:pt x="9908" y="13871"/>
                </a:moveTo>
                <a:cubicBezTo>
                  <a:pt x="9879" y="13871"/>
                  <a:pt x="9855" y="13916"/>
                  <a:pt x="9855" y="13974"/>
                </a:cubicBezTo>
                <a:lnTo>
                  <a:pt x="9855" y="14194"/>
                </a:lnTo>
                <a:cubicBezTo>
                  <a:pt x="9855" y="14251"/>
                  <a:pt x="9879" y="14298"/>
                  <a:pt x="9908" y="14298"/>
                </a:cubicBezTo>
                <a:cubicBezTo>
                  <a:pt x="9937" y="14298"/>
                  <a:pt x="9961" y="14251"/>
                  <a:pt x="9961" y="14194"/>
                </a:cubicBezTo>
                <a:lnTo>
                  <a:pt x="9961" y="13974"/>
                </a:lnTo>
                <a:cubicBezTo>
                  <a:pt x="9961" y="13916"/>
                  <a:pt x="9937" y="13871"/>
                  <a:pt x="9908" y="13871"/>
                </a:cubicBezTo>
                <a:close/>
                <a:moveTo>
                  <a:pt x="10758" y="13871"/>
                </a:moveTo>
                <a:cubicBezTo>
                  <a:pt x="10728" y="13871"/>
                  <a:pt x="10705" y="13916"/>
                  <a:pt x="10705" y="13974"/>
                </a:cubicBezTo>
                <a:lnTo>
                  <a:pt x="10705" y="14194"/>
                </a:lnTo>
                <a:cubicBezTo>
                  <a:pt x="10705" y="14251"/>
                  <a:pt x="10728" y="14298"/>
                  <a:pt x="10758" y="14298"/>
                </a:cubicBezTo>
                <a:cubicBezTo>
                  <a:pt x="10787" y="14298"/>
                  <a:pt x="10810" y="14251"/>
                  <a:pt x="10810" y="14194"/>
                </a:cubicBezTo>
                <a:lnTo>
                  <a:pt x="10810" y="13974"/>
                </a:lnTo>
                <a:cubicBezTo>
                  <a:pt x="10810" y="13916"/>
                  <a:pt x="10787" y="13871"/>
                  <a:pt x="10758" y="13871"/>
                </a:cubicBezTo>
                <a:close/>
                <a:moveTo>
                  <a:pt x="11072" y="13871"/>
                </a:moveTo>
                <a:cubicBezTo>
                  <a:pt x="11043" y="13871"/>
                  <a:pt x="11019" y="13916"/>
                  <a:pt x="11019" y="13974"/>
                </a:cubicBezTo>
                <a:lnTo>
                  <a:pt x="11019" y="14194"/>
                </a:lnTo>
                <a:cubicBezTo>
                  <a:pt x="11019" y="14251"/>
                  <a:pt x="11043" y="14298"/>
                  <a:pt x="11072" y="14298"/>
                </a:cubicBezTo>
                <a:cubicBezTo>
                  <a:pt x="11101" y="14298"/>
                  <a:pt x="11125" y="14251"/>
                  <a:pt x="11125" y="14194"/>
                </a:cubicBezTo>
                <a:lnTo>
                  <a:pt x="11125" y="13974"/>
                </a:lnTo>
                <a:cubicBezTo>
                  <a:pt x="11125" y="13916"/>
                  <a:pt x="11101" y="13871"/>
                  <a:pt x="11072" y="13871"/>
                </a:cubicBezTo>
                <a:close/>
                <a:moveTo>
                  <a:pt x="11922" y="13871"/>
                </a:moveTo>
                <a:cubicBezTo>
                  <a:pt x="11893" y="13871"/>
                  <a:pt x="11869" y="13916"/>
                  <a:pt x="11869" y="13974"/>
                </a:cubicBezTo>
                <a:lnTo>
                  <a:pt x="11869" y="14194"/>
                </a:lnTo>
                <a:cubicBezTo>
                  <a:pt x="11869" y="14251"/>
                  <a:pt x="11893" y="14298"/>
                  <a:pt x="11922" y="14298"/>
                </a:cubicBezTo>
                <a:cubicBezTo>
                  <a:pt x="11951" y="14298"/>
                  <a:pt x="11974" y="14251"/>
                  <a:pt x="11974" y="14194"/>
                </a:cubicBezTo>
                <a:lnTo>
                  <a:pt x="11974" y="13974"/>
                </a:lnTo>
                <a:cubicBezTo>
                  <a:pt x="11974" y="13916"/>
                  <a:pt x="11951" y="13871"/>
                  <a:pt x="11922" y="13871"/>
                </a:cubicBezTo>
                <a:close/>
                <a:moveTo>
                  <a:pt x="12236" y="13871"/>
                </a:moveTo>
                <a:cubicBezTo>
                  <a:pt x="12207" y="13871"/>
                  <a:pt x="12183" y="13916"/>
                  <a:pt x="12183" y="13974"/>
                </a:cubicBezTo>
                <a:lnTo>
                  <a:pt x="12183" y="14194"/>
                </a:lnTo>
                <a:cubicBezTo>
                  <a:pt x="12183" y="14251"/>
                  <a:pt x="12207" y="14298"/>
                  <a:pt x="12236" y="14298"/>
                </a:cubicBezTo>
                <a:cubicBezTo>
                  <a:pt x="12265" y="14298"/>
                  <a:pt x="12288" y="14251"/>
                  <a:pt x="12288" y="14194"/>
                </a:cubicBezTo>
                <a:lnTo>
                  <a:pt x="12288" y="13974"/>
                </a:lnTo>
                <a:cubicBezTo>
                  <a:pt x="12288" y="13916"/>
                  <a:pt x="12265" y="13871"/>
                  <a:pt x="12236" y="13871"/>
                </a:cubicBezTo>
                <a:close/>
                <a:moveTo>
                  <a:pt x="13085" y="13871"/>
                </a:moveTo>
                <a:cubicBezTo>
                  <a:pt x="13056" y="13871"/>
                  <a:pt x="13032" y="13916"/>
                  <a:pt x="13032" y="13974"/>
                </a:cubicBezTo>
                <a:lnTo>
                  <a:pt x="13032" y="14194"/>
                </a:lnTo>
                <a:cubicBezTo>
                  <a:pt x="13032" y="14251"/>
                  <a:pt x="13056" y="14298"/>
                  <a:pt x="13085" y="14298"/>
                </a:cubicBezTo>
                <a:cubicBezTo>
                  <a:pt x="13114" y="14298"/>
                  <a:pt x="13138" y="14251"/>
                  <a:pt x="13138" y="14194"/>
                </a:cubicBezTo>
                <a:lnTo>
                  <a:pt x="13138" y="13974"/>
                </a:lnTo>
                <a:cubicBezTo>
                  <a:pt x="13138" y="13916"/>
                  <a:pt x="13114" y="13871"/>
                  <a:pt x="13085" y="13871"/>
                </a:cubicBezTo>
                <a:close/>
                <a:moveTo>
                  <a:pt x="13399" y="13871"/>
                </a:moveTo>
                <a:cubicBezTo>
                  <a:pt x="13370" y="13871"/>
                  <a:pt x="13348" y="13916"/>
                  <a:pt x="13348" y="13974"/>
                </a:cubicBezTo>
                <a:lnTo>
                  <a:pt x="13348" y="14194"/>
                </a:lnTo>
                <a:cubicBezTo>
                  <a:pt x="13348" y="14251"/>
                  <a:pt x="13370" y="14298"/>
                  <a:pt x="13399" y="14298"/>
                </a:cubicBezTo>
                <a:cubicBezTo>
                  <a:pt x="13428" y="14298"/>
                  <a:pt x="13452" y="14251"/>
                  <a:pt x="13452" y="14194"/>
                </a:cubicBezTo>
                <a:lnTo>
                  <a:pt x="13452" y="13974"/>
                </a:lnTo>
                <a:cubicBezTo>
                  <a:pt x="13452" y="13916"/>
                  <a:pt x="13428" y="13871"/>
                  <a:pt x="13399" y="13871"/>
                </a:cubicBezTo>
                <a:close/>
                <a:moveTo>
                  <a:pt x="14249" y="13871"/>
                </a:moveTo>
                <a:cubicBezTo>
                  <a:pt x="14220" y="13871"/>
                  <a:pt x="14196" y="13916"/>
                  <a:pt x="14196" y="13974"/>
                </a:cubicBezTo>
                <a:lnTo>
                  <a:pt x="14196" y="14194"/>
                </a:lnTo>
                <a:cubicBezTo>
                  <a:pt x="14196" y="14251"/>
                  <a:pt x="14220" y="14298"/>
                  <a:pt x="14249" y="14298"/>
                </a:cubicBezTo>
                <a:cubicBezTo>
                  <a:pt x="14278" y="14298"/>
                  <a:pt x="14302" y="14251"/>
                  <a:pt x="14302" y="14194"/>
                </a:cubicBezTo>
                <a:lnTo>
                  <a:pt x="14302" y="13974"/>
                </a:lnTo>
                <a:cubicBezTo>
                  <a:pt x="14302" y="13916"/>
                  <a:pt x="14278" y="13871"/>
                  <a:pt x="14249" y="13871"/>
                </a:cubicBezTo>
                <a:close/>
                <a:moveTo>
                  <a:pt x="14564" y="13871"/>
                </a:moveTo>
                <a:cubicBezTo>
                  <a:pt x="14535" y="13871"/>
                  <a:pt x="14511" y="13916"/>
                  <a:pt x="14511" y="13974"/>
                </a:cubicBezTo>
                <a:lnTo>
                  <a:pt x="14511" y="14194"/>
                </a:lnTo>
                <a:cubicBezTo>
                  <a:pt x="14511" y="14251"/>
                  <a:pt x="14535" y="14298"/>
                  <a:pt x="14564" y="14298"/>
                </a:cubicBezTo>
                <a:cubicBezTo>
                  <a:pt x="14593" y="14298"/>
                  <a:pt x="14617" y="14251"/>
                  <a:pt x="14617" y="14194"/>
                </a:cubicBezTo>
                <a:lnTo>
                  <a:pt x="14617" y="13974"/>
                </a:lnTo>
                <a:cubicBezTo>
                  <a:pt x="14617" y="13916"/>
                  <a:pt x="14593" y="13871"/>
                  <a:pt x="14564" y="13871"/>
                </a:cubicBezTo>
                <a:close/>
                <a:moveTo>
                  <a:pt x="15413" y="13871"/>
                </a:moveTo>
                <a:cubicBezTo>
                  <a:pt x="15384" y="13871"/>
                  <a:pt x="15360" y="13916"/>
                  <a:pt x="15360" y="13974"/>
                </a:cubicBezTo>
                <a:lnTo>
                  <a:pt x="15360" y="14194"/>
                </a:lnTo>
                <a:cubicBezTo>
                  <a:pt x="15360" y="14251"/>
                  <a:pt x="15384" y="14298"/>
                  <a:pt x="15413" y="14298"/>
                </a:cubicBezTo>
                <a:cubicBezTo>
                  <a:pt x="15442" y="14298"/>
                  <a:pt x="15465" y="14251"/>
                  <a:pt x="15465" y="14194"/>
                </a:cubicBezTo>
                <a:lnTo>
                  <a:pt x="15465" y="13974"/>
                </a:lnTo>
                <a:cubicBezTo>
                  <a:pt x="15465" y="13916"/>
                  <a:pt x="15442" y="13871"/>
                  <a:pt x="15413" y="13871"/>
                </a:cubicBezTo>
                <a:close/>
                <a:moveTo>
                  <a:pt x="15728" y="13871"/>
                </a:moveTo>
                <a:cubicBezTo>
                  <a:pt x="15699" y="13871"/>
                  <a:pt x="15675" y="13916"/>
                  <a:pt x="15675" y="13974"/>
                </a:cubicBezTo>
                <a:lnTo>
                  <a:pt x="15675" y="14194"/>
                </a:lnTo>
                <a:cubicBezTo>
                  <a:pt x="15675" y="14251"/>
                  <a:pt x="15699" y="14298"/>
                  <a:pt x="15728" y="14298"/>
                </a:cubicBezTo>
                <a:cubicBezTo>
                  <a:pt x="15757" y="14298"/>
                  <a:pt x="15781" y="14251"/>
                  <a:pt x="15781" y="14194"/>
                </a:cubicBezTo>
                <a:lnTo>
                  <a:pt x="15781" y="13974"/>
                </a:lnTo>
                <a:cubicBezTo>
                  <a:pt x="15781" y="13916"/>
                  <a:pt x="15757" y="13871"/>
                  <a:pt x="15728" y="13871"/>
                </a:cubicBezTo>
                <a:close/>
                <a:moveTo>
                  <a:pt x="16578" y="13871"/>
                </a:moveTo>
                <a:cubicBezTo>
                  <a:pt x="16549" y="13871"/>
                  <a:pt x="16525" y="13916"/>
                  <a:pt x="16525" y="13974"/>
                </a:cubicBezTo>
                <a:lnTo>
                  <a:pt x="16525" y="14194"/>
                </a:lnTo>
                <a:cubicBezTo>
                  <a:pt x="16525" y="14251"/>
                  <a:pt x="16549" y="14298"/>
                  <a:pt x="16578" y="14298"/>
                </a:cubicBezTo>
                <a:cubicBezTo>
                  <a:pt x="16607" y="14298"/>
                  <a:pt x="16630" y="14251"/>
                  <a:pt x="16630" y="14194"/>
                </a:cubicBezTo>
                <a:lnTo>
                  <a:pt x="16630" y="13974"/>
                </a:lnTo>
                <a:cubicBezTo>
                  <a:pt x="16630" y="13916"/>
                  <a:pt x="16607" y="13871"/>
                  <a:pt x="16578" y="13871"/>
                </a:cubicBezTo>
                <a:close/>
                <a:moveTo>
                  <a:pt x="16892" y="13871"/>
                </a:moveTo>
                <a:cubicBezTo>
                  <a:pt x="16863" y="13871"/>
                  <a:pt x="16839" y="13916"/>
                  <a:pt x="16839" y="13974"/>
                </a:cubicBezTo>
                <a:lnTo>
                  <a:pt x="16839" y="14194"/>
                </a:lnTo>
                <a:cubicBezTo>
                  <a:pt x="16839" y="14251"/>
                  <a:pt x="16863" y="14298"/>
                  <a:pt x="16892" y="14298"/>
                </a:cubicBezTo>
                <a:cubicBezTo>
                  <a:pt x="16921" y="14298"/>
                  <a:pt x="16944" y="14251"/>
                  <a:pt x="16944" y="14194"/>
                </a:cubicBezTo>
                <a:lnTo>
                  <a:pt x="16944" y="13974"/>
                </a:lnTo>
                <a:cubicBezTo>
                  <a:pt x="16944" y="13916"/>
                  <a:pt x="16921" y="13871"/>
                  <a:pt x="16892" y="13871"/>
                </a:cubicBezTo>
                <a:close/>
                <a:moveTo>
                  <a:pt x="17741" y="13871"/>
                </a:moveTo>
                <a:cubicBezTo>
                  <a:pt x="17712" y="13871"/>
                  <a:pt x="17689" y="13916"/>
                  <a:pt x="17689" y="13974"/>
                </a:cubicBezTo>
                <a:lnTo>
                  <a:pt x="17689" y="14194"/>
                </a:lnTo>
                <a:cubicBezTo>
                  <a:pt x="17689" y="14251"/>
                  <a:pt x="17712" y="14298"/>
                  <a:pt x="17741" y="14298"/>
                </a:cubicBezTo>
                <a:cubicBezTo>
                  <a:pt x="17770" y="14298"/>
                  <a:pt x="17794" y="14251"/>
                  <a:pt x="17794" y="14194"/>
                </a:cubicBezTo>
                <a:lnTo>
                  <a:pt x="17794" y="13974"/>
                </a:lnTo>
                <a:cubicBezTo>
                  <a:pt x="17794" y="13916"/>
                  <a:pt x="17770" y="13871"/>
                  <a:pt x="17741" y="13871"/>
                </a:cubicBezTo>
                <a:close/>
                <a:moveTo>
                  <a:pt x="18055" y="13871"/>
                </a:moveTo>
                <a:cubicBezTo>
                  <a:pt x="18026" y="13871"/>
                  <a:pt x="18002" y="13916"/>
                  <a:pt x="18002" y="13974"/>
                </a:cubicBezTo>
                <a:lnTo>
                  <a:pt x="18002" y="14194"/>
                </a:lnTo>
                <a:cubicBezTo>
                  <a:pt x="18002" y="14251"/>
                  <a:pt x="18026" y="14298"/>
                  <a:pt x="18055" y="14298"/>
                </a:cubicBezTo>
                <a:cubicBezTo>
                  <a:pt x="18085" y="14298"/>
                  <a:pt x="18108" y="14251"/>
                  <a:pt x="18108" y="14194"/>
                </a:cubicBezTo>
                <a:lnTo>
                  <a:pt x="18108" y="13974"/>
                </a:lnTo>
                <a:cubicBezTo>
                  <a:pt x="18108" y="13916"/>
                  <a:pt x="18085" y="13871"/>
                  <a:pt x="18055" y="13871"/>
                </a:cubicBezTo>
                <a:close/>
                <a:moveTo>
                  <a:pt x="18905" y="13871"/>
                </a:moveTo>
                <a:cubicBezTo>
                  <a:pt x="18876" y="13871"/>
                  <a:pt x="18852" y="13916"/>
                  <a:pt x="18852" y="13974"/>
                </a:cubicBezTo>
                <a:lnTo>
                  <a:pt x="18852" y="14194"/>
                </a:lnTo>
                <a:cubicBezTo>
                  <a:pt x="18852" y="14251"/>
                  <a:pt x="18876" y="14298"/>
                  <a:pt x="18905" y="14298"/>
                </a:cubicBezTo>
                <a:cubicBezTo>
                  <a:pt x="18934" y="14298"/>
                  <a:pt x="18958" y="14251"/>
                  <a:pt x="18958" y="14194"/>
                </a:cubicBezTo>
                <a:lnTo>
                  <a:pt x="18958" y="13974"/>
                </a:lnTo>
                <a:cubicBezTo>
                  <a:pt x="18958" y="13916"/>
                  <a:pt x="18934" y="13871"/>
                  <a:pt x="18905" y="13871"/>
                </a:cubicBezTo>
                <a:close/>
                <a:moveTo>
                  <a:pt x="19220" y="13871"/>
                </a:moveTo>
                <a:cubicBezTo>
                  <a:pt x="19191" y="13871"/>
                  <a:pt x="19167" y="13916"/>
                  <a:pt x="19167" y="13974"/>
                </a:cubicBezTo>
                <a:lnTo>
                  <a:pt x="19167" y="14194"/>
                </a:lnTo>
                <a:cubicBezTo>
                  <a:pt x="19167" y="14251"/>
                  <a:pt x="19191" y="14298"/>
                  <a:pt x="19220" y="14298"/>
                </a:cubicBezTo>
                <a:cubicBezTo>
                  <a:pt x="19249" y="14298"/>
                  <a:pt x="19273" y="14251"/>
                  <a:pt x="19273" y="14194"/>
                </a:cubicBezTo>
                <a:lnTo>
                  <a:pt x="19273" y="13974"/>
                </a:lnTo>
                <a:cubicBezTo>
                  <a:pt x="19273" y="13916"/>
                  <a:pt x="19249" y="13871"/>
                  <a:pt x="19220" y="13871"/>
                </a:cubicBezTo>
                <a:close/>
                <a:moveTo>
                  <a:pt x="20069" y="13871"/>
                </a:moveTo>
                <a:cubicBezTo>
                  <a:pt x="20040" y="13871"/>
                  <a:pt x="20016" y="13916"/>
                  <a:pt x="20016" y="13974"/>
                </a:cubicBezTo>
                <a:lnTo>
                  <a:pt x="20016" y="14194"/>
                </a:lnTo>
                <a:cubicBezTo>
                  <a:pt x="20016" y="14251"/>
                  <a:pt x="20040" y="14298"/>
                  <a:pt x="20069" y="14298"/>
                </a:cubicBezTo>
                <a:cubicBezTo>
                  <a:pt x="20099" y="14298"/>
                  <a:pt x="20122" y="14251"/>
                  <a:pt x="20122" y="14194"/>
                </a:cubicBezTo>
                <a:lnTo>
                  <a:pt x="20122" y="13974"/>
                </a:lnTo>
                <a:cubicBezTo>
                  <a:pt x="20122" y="13916"/>
                  <a:pt x="20099" y="13871"/>
                  <a:pt x="20069" y="13871"/>
                </a:cubicBezTo>
                <a:close/>
                <a:moveTo>
                  <a:pt x="20384" y="13871"/>
                </a:moveTo>
                <a:cubicBezTo>
                  <a:pt x="20355" y="13871"/>
                  <a:pt x="20331" y="13916"/>
                  <a:pt x="20331" y="13974"/>
                </a:cubicBezTo>
                <a:lnTo>
                  <a:pt x="20331" y="14194"/>
                </a:lnTo>
                <a:cubicBezTo>
                  <a:pt x="20331" y="14251"/>
                  <a:pt x="20355" y="14298"/>
                  <a:pt x="20384" y="14298"/>
                </a:cubicBezTo>
                <a:cubicBezTo>
                  <a:pt x="20413" y="14298"/>
                  <a:pt x="20436" y="14251"/>
                  <a:pt x="20436" y="14194"/>
                </a:cubicBezTo>
                <a:lnTo>
                  <a:pt x="20436" y="13974"/>
                </a:lnTo>
                <a:cubicBezTo>
                  <a:pt x="20436" y="13916"/>
                  <a:pt x="20413" y="13871"/>
                  <a:pt x="20384" y="13871"/>
                </a:cubicBezTo>
                <a:close/>
                <a:moveTo>
                  <a:pt x="21234" y="13871"/>
                </a:moveTo>
                <a:cubicBezTo>
                  <a:pt x="21204" y="13871"/>
                  <a:pt x="21181" y="13916"/>
                  <a:pt x="21181" y="13974"/>
                </a:cubicBezTo>
                <a:lnTo>
                  <a:pt x="21181" y="14194"/>
                </a:lnTo>
                <a:cubicBezTo>
                  <a:pt x="21181" y="14251"/>
                  <a:pt x="21204" y="14298"/>
                  <a:pt x="21234" y="14298"/>
                </a:cubicBezTo>
                <a:cubicBezTo>
                  <a:pt x="21263" y="14298"/>
                  <a:pt x="21285" y="14251"/>
                  <a:pt x="21285" y="14194"/>
                </a:cubicBezTo>
                <a:lnTo>
                  <a:pt x="21285" y="13974"/>
                </a:lnTo>
                <a:cubicBezTo>
                  <a:pt x="21285" y="13916"/>
                  <a:pt x="21263" y="13871"/>
                  <a:pt x="21234" y="13871"/>
                </a:cubicBezTo>
                <a:close/>
                <a:moveTo>
                  <a:pt x="21547" y="13871"/>
                </a:moveTo>
                <a:cubicBezTo>
                  <a:pt x="21518" y="13871"/>
                  <a:pt x="21495" y="13916"/>
                  <a:pt x="21495" y="13974"/>
                </a:cubicBezTo>
                <a:lnTo>
                  <a:pt x="21495" y="14194"/>
                </a:lnTo>
                <a:cubicBezTo>
                  <a:pt x="21495" y="14251"/>
                  <a:pt x="21518" y="14298"/>
                  <a:pt x="21547" y="14298"/>
                </a:cubicBezTo>
                <a:cubicBezTo>
                  <a:pt x="21576" y="14298"/>
                  <a:pt x="21600" y="14251"/>
                  <a:pt x="21600" y="14194"/>
                </a:cubicBezTo>
                <a:lnTo>
                  <a:pt x="21600" y="13974"/>
                </a:lnTo>
                <a:cubicBezTo>
                  <a:pt x="21600" y="13916"/>
                  <a:pt x="21576" y="13871"/>
                  <a:pt x="21547" y="13871"/>
                </a:cubicBezTo>
                <a:close/>
                <a:moveTo>
                  <a:pt x="53" y="14601"/>
                </a:moveTo>
                <a:cubicBezTo>
                  <a:pt x="24" y="14601"/>
                  <a:pt x="0" y="14646"/>
                  <a:pt x="0" y="14704"/>
                </a:cubicBezTo>
                <a:lnTo>
                  <a:pt x="0" y="14924"/>
                </a:lnTo>
                <a:cubicBezTo>
                  <a:pt x="0" y="14981"/>
                  <a:pt x="24" y="15028"/>
                  <a:pt x="53" y="15028"/>
                </a:cubicBezTo>
                <a:cubicBezTo>
                  <a:pt x="82" y="15028"/>
                  <a:pt x="106" y="14981"/>
                  <a:pt x="106" y="14924"/>
                </a:cubicBezTo>
                <a:lnTo>
                  <a:pt x="106" y="14704"/>
                </a:lnTo>
                <a:cubicBezTo>
                  <a:pt x="106" y="14646"/>
                  <a:pt x="82" y="14601"/>
                  <a:pt x="53" y="14601"/>
                </a:cubicBezTo>
                <a:close/>
                <a:moveTo>
                  <a:pt x="367" y="14601"/>
                </a:moveTo>
                <a:cubicBezTo>
                  <a:pt x="338" y="14601"/>
                  <a:pt x="315" y="14646"/>
                  <a:pt x="315" y="14704"/>
                </a:cubicBezTo>
                <a:lnTo>
                  <a:pt x="315" y="14924"/>
                </a:lnTo>
                <a:cubicBezTo>
                  <a:pt x="315" y="14981"/>
                  <a:pt x="338" y="15028"/>
                  <a:pt x="367" y="15028"/>
                </a:cubicBezTo>
                <a:cubicBezTo>
                  <a:pt x="397" y="15028"/>
                  <a:pt x="420" y="14981"/>
                  <a:pt x="420" y="14924"/>
                </a:cubicBezTo>
                <a:lnTo>
                  <a:pt x="420" y="14704"/>
                </a:lnTo>
                <a:cubicBezTo>
                  <a:pt x="420" y="14646"/>
                  <a:pt x="397" y="14601"/>
                  <a:pt x="367" y="14601"/>
                </a:cubicBezTo>
                <a:close/>
                <a:moveTo>
                  <a:pt x="1217" y="14601"/>
                </a:moveTo>
                <a:cubicBezTo>
                  <a:pt x="1188" y="14601"/>
                  <a:pt x="1164" y="14646"/>
                  <a:pt x="1164" y="14704"/>
                </a:cubicBezTo>
                <a:lnTo>
                  <a:pt x="1164" y="14924"/>
                </a:lnTo>
                <a:cubicBezTo>
                  <a:pt x="1164" y="14981"/>
                  <a:pt x="1188" y="15028"/>
                  <a:pt x="1217" y="15028"/>
                </a:cubicBezTo>
                <a:cubicBezTo>
                  <a:pt x="1246" y="15028"/>
                  <a:pt x="1270" y="14981"/>
                  <a:pt x="1270" y="14924"/>
                </a:cubicBezTo>
                <a:lnTo>
                  <a:pt x="1270" y="14704"/>
                </a:lnTo>
                <a:cubicBezTo>
                  <a:pt x="1270" y="14646"/>
                  <a:pt x="1246" y="14601"/>
                  <a:pt x="1217" y="14601"/>
                </a:cubicBezTo>
                <a:close/>
                <a:moveTo>
                  <a:pt x="1532" y="14601"/>
                </a:moveTo>
                <a:cubicBezTo>
                  <a:pt x="1503" y="14601"/>
                  <a:pt x="1479" y="14646"/>
                  <a:pt x="1479" y="14704"/>
                </a:cubicBezTo>
                <a:lnTo>
                  <a:pt x="1479" y="14924"/>
                </a:lnTo>
                <a:cubicBezTo>
                  <a:pt x="1479" y="14981"/>
                  <a:pt x="1503" y="15028"/>
                  <a:pt x="1532" y="15028"/>
                </a:cubicBezTo>
                <a:cubicBezTo>
                  <a:pt x="1561" y="15028"/>
                  <a:pt x="1584" y="14981"/>
                  <a:pt x="1584" y="14924"/>
                </a:cubicBezTo>
                <a:lnTo>
                  <a:pt x="1584" y="14704"/>
                </a:lnTo>
                <a:cubicBezTo>
                  <a:pt x="1584" y="14646"/>
                  <a:pt x="1561" y="14601"/>
                  <a:pt x="1532" y="14601"/>
                </a:cubicBezTo>
                <a:close/>
                <a:moveTo>
                  <a:pt x="2380" y="14601"/>
                </a:moveTo>
                <a:cubicBezTo>
                  <a:pt x="2351" y="14601"/>
                  <a:pt x="2329" y="14646"/>
                  <a:pt x="2329" y="14704"/>
                </a:cubicBezTo>
                <a:lnTo>
                  <a:pt x="2329" y="14924"/>
                </a:lnTo>
                <a:cubicBezTo>
                  <a:pt x="2329" y="14981"/>
                  <a:pt x="2351" y="15028"/>
                  <a:pt x="2380" y="15028"/>
                </a:cubicBezTo>
                <a:cubicBezTo>
                  <a:pt x="2409" y="15028"/>
                  <a:pt x="2433" y="14981"/>
                  <a:pt x="2433" y="14924"/>
                </a:cubicBezTo>
                <a:lnTo>
                  <a:pt x="2433" y="14704"/>
                </a:lnTo>
                <a:cubicBezTo>
                  <a:pt x="2433" y="14646"/>
                  <a:pt x="2409" y="14601"/>
                  <a:pt x="2380" y="14601"/>
                </a:cubicBezTo>
                <a:close/>
                <a:moveTo>
                  <a:pt x="2695" y="14601"/>
                </a:moveTo>
                <a:cubicBezTo>
                  <a:pt x="2666" y="14601"/>
                  <a:pt x="2643" y="14646"/>
                  <a:pt x="2643" y="14704"/>
                </a:cubicBezTo>
                <a:lnTo>
                  <a:pt x="2643" y="14924"/>
                </a:lnTo>
                <a:cubicBezTo>
                  <a:pt x="2643" y="14981"/>
                  <a:pt x="2666" y="15028"/>
                  <a:pt x="2695" y="15028"/>
                </a:cubicBezTo>
                <a:cubicBezTo>
                  <a:pt x="2724" y="15028"/>
                  <a:pt x="2748" y="14981"/>
                  <a:pt x="2748" y="14924"/>
                </a:cubicBezTo>
                <a:lnTo>
                  <a:pt x="2748" y="14704"/>
                </a:lnTo>
                <a:cubicBezTo>
                  <a:pt x="2748" y="14646"/>
                  <a:pt x="2724" y="14601"/>
                  <a:pt x="2695" y="14601"/>
                </a:cubicBezTo>
                <a:close/>
                <a:moveTo>
                  <a:pt x="3545" y="14601"/>
                </a:moveTo>
                <a:cubicBezTo>
                  <a:pt x="3516" y="14601"/>
                  <a:pt x="3492" y="14646"/>
                  <a:pt x="3492" y="14704"/>
                </a:cubicBezTo>
                <a:lnTo>
                  <a:pt x="3492" y="14924"/>
                </a:lnTo>
                <a:cubicBezTo>
                  <a:pt x="3492" y="14981"/>
                  <a:pt x="3516" y="15028"/>
                  <a:pt x="3545" y="15028"/>
                </a:cubicBezTo>
                <a:cubicBezTo>
                  <a:pt x="3574" y="15028"/>
                  <a:pt x="3598" y="14981"/>
                  <a:pt x="3598" y="14924"/>
                </a:cubicBezTo>
                <a:lnTo>
                  <a:pt x="3598" y="14704"/>
                </a:lnTo>
                <a:cubicBezTo>
                  <a:pt x="3598" y="14646"/>
                  <a:pt x="3574" y="14601"/>
                  <a:pt x="3545" y="14601"/>
                </a:cubicBezTo>
                <a:close/>
                <a:moveTo>
                  <a:pt x="3859" y="14601"/>
                </a:moveTo>
                <a:cubicBezTo>
                  <a:pt x="3830" y="14601"/>
                  <a:pt x="3806" y="14646"/>
                  <a:pt x="3806" y="14704"/>
                </a:cubicBezTo>
                <a:lnTo>
                  <a:pt x="3806" y="14924"/>
                </a:lnTo>
                <a:cubicBezTo>
                  <a:pt x="3806" y="14981"/>
                  <a:pt x="3830" y="15028"/>
                  <a:pt x="3859" y="15028"/>
                </a:cubicBezTo>
                <a:cubicBezTo>
                  <a:pt x="3888" y="15028"/>
                  <a:pt x="3912" y="14981"/>
                  <a:pt x="3912" y="14924"/>
                </a:cubicBezTo>
                <a:lnTo>
                  <a:pt x="3912" y="14704"/>
                </a:lnTo>
                <a:cubicBezTo>
                  <a:pt x="3912" y="14646"/>
                  <a:pt x="3888" y="14601"/>
                  <a:pt x="3859" y="14601"/>
                </a:cubicBezTo>
                <a:close/>
                <a:moveTo>
                  <a:pt x="4709" y="14601"/>
                </a:moveTo>
                <a:cubicBezTo>
                  <a:pt x="4680" y="14601"/>
                  <a:pt x="4656" y="14646"/>
                  <a:pt x="4656" y="14704"/>
                </a:cubicBezTo>
                <a:lnTo>
                  <a:pt x="4656" y="14924"/>
                </a:lnTo>
                <a:cubicBezTo>
                  <a:pt x="4656" y="14981"/>
                  <a:pt x="4680" y="15028"/>
                  <a:pt x="4709" y="15028"/>
                </a:cubicBezTo>
                <a:cubicBezTo>
                  <a:pt x="4738" y="15028"/>
                  <a:pt x="4762" y="14981"/>
                  <a:pt x="4762" y="14924"/>
                </a:cubicBezTo>
                <a:lnTo>
                  <a:pt x="4762" y="14704"/>
                </a:lnTo>
                <a:cubicBezTo>
                  <a:pt x="4762" y="14646"/>
                  <a:pt x="4738" y="14601"/>
                  <a:pt x="4709" y="14601"/>
                </a:cubicBezTo>
                <a:close/>
                <a:moveTo>
                  <a:pt x="5023" y="14601"/>
                </a:moveTo>
                <a:cubicBezTo>
                  <a:pt x="4994" y="14601"/>
                  <a:pt x="4970" y="14646"/>
                  <a:pt x="4970" y="14704"/>
                </a:cubicBezTo>
                <a:lnTo>
                  <a:pt x="4970" y="14924"/>
                </a:lnTo>
                <a:cubicBezTo>
                  <a:pt x="4970" y="14981"/>
                  <a:pt x="4994" y="15028"/>
                  <a:pt x="5023" y="15028"/>
                </a:cubicBezTo>
                <a:cubicBezTo>
                  <a:pt x="5053" y="15028"/>
                  <a:pt x="5076" y="14981"/>
                  <a:pt x="5076" y="14924"/>
                </a:cubicBezTo>
                <a:lnTo>
                  <a:pt x="5076" y="14704"/>
                </a:lnTo>
                <a:cubicBezTo>
                  <a:pt x="5076" y="14646"/>
                  <a:pt x="5053" y="14601"/>
                  <a:pt x="5023" y="14601"/>
                </a:cubicBezTo>
                <a:close/>
                <a:moveTo>
                  <a:pt x="5873" y="14601"/>
                </a:moveTo>
                <a:cubicBezTo>
                  <a:pt x="5844" y="14601"/>
                  <a:pt x="5820" y="14646"/>
                  <a:pt x="5820" y="14704"/>
                </a:cubicBezTo>
                <a:lnTo>
                  <a:pt x="5820" y="14924"/>
                </a:lnTo>
                <a:cubicBezTo>
                  <a:pt x="5820" y="14981"/>
                  <a:pt x="5844" y="15028"/>
                  <a:pt x="5873" y="15028"/>
                </a:cubicBezTo>
                <a:cubicBezTo>
                  <a:pt x="5902" y="15028"/>
                  <a:pt x="5926" y="14981"/>
                  <a:pt x="5926" y="14924"/>
                </a:cubicBezTo>
                <a:lnTo>
                  <a:pt x="5926" y="14704"/>
                </a:lnTo>
                <a:cubicBezTo>
                  <a:pt x="5926" y="14646"/>
                  <a:pt x="5902" y="14601"/>
                  <a:pt x="5873" y="14601"/>
                </a:cubicBezTo>
                <a:close/>
                <a:moveTo>
                  <a:pt x="6188" y="14601"/>
                </a:moveTo>
                <a:cubicBezTo>
                  <a:pt x="6159" y="14601"/>
                  <a:pt x="6135" y="14646"/>
                  <a:pt x="6135" y="14704"/>
                </a:cubicBezTo>
                <a:lnTo>
                  <a:pt x="6135" y="14924"/>
                </a:lnTo>
                <a:cubicBezTo>
                  <a:pt x="6135" y="14981"/>
                  <a:pt x="6159" y="15028"/>
                  <a:pt x="6188" y="15028"/>
                </a:cubicBezTo>
                <a:cubicBezTo>
                  <a:pt x="6217" y="15028"/>
                  <a:pt x="6240" y="14981"/>
                  <a:pt x="6240" y="14924"/>
                </a:cubicBezTo>
                <a:lnTo>
                  <a:pt x="6240" y="14704"/>
                </a:lnTo>
                <a:cubicBezTo>
                  <a:pt x="6240" y="14646"/>
                  <a:pt x="6217" y="14601"/>
                  <a:pt x="6188" y="14601"/>
                </a:cubicBezTo>
                <a:close/>
                <a:moveTo>
                  <a:pt x="7036" y="14601"/>
                </a:moveTo>
                <a:cubicBezTo>
                  <a:pt x="7007" y="14601"/>
                  <a:pt x="6984" y="14646"/>
                  <a:pt x="6984" y="14704"/>
                </a:cubicBezTo>
                <a:lnTo>
                  <a:pt x="6984" y="14924"/>
                </a:lnTo>
                <a:cubicBezTo>
                  <a:pt x="6984" y="14981"/>
                  <a:pt x="7007" y="15028"/>
                  <a:pt x="7036" y="15028"/>
                </a:cubicBezTo>
                <a:cubicBezTo>
                  <a:pt x="7065" y="15028"/>
                  <a:pt x="7089" y="14981"/>
                  <a:pt x="7089" y="14924"/>
                </a:cubicBezTo>
                <a:lnTo>
                  <a:pt x="7089" y="14704"/>
                </a:lnTo>
                <a:cubicBezTo>
                  <a:pt x="7089" y="14646"/>
                  <a:pt x="7065" y="14601"/>
                  <a:pt x="7036" y="14601"/>
                </a:cubicBezTo>
                <a:close/>
                <a:moveTo>
                  <a:pt x="7351" y="14601"/>
                </a:moveTo>
                <a:cubicBezTo>
                  <a:pt x="7322" y="14601"/>
                  <a:pt x="7299" y="14646"/>
                  <a:pt x="7299" y="14704"/>
                </a:cubicBezTo>
                <a:lnTo>
                  <a:pt x="7299" y="14924"/>
                </a:lnTo>
                <a:cubicBezTo>
                  <a:pt x="7299" y="14981"/>
                  <a:pt x="7322" y="15028"/>
                  <a:pt x="7351" y="15028"/>
                </a:cubicBezTo>
                <a:cubicBezTo>
                  <a:pt x="7380" y="15028"/>
                  <a:pt x="7404" y="14981"/>
                  <a:pt x="7404" y="14924"/>
                </a:cubicBezTo>
                <a:lnTo>
                  <a:pt x="7404" y="14704"/>
                </a:lnTo>
                <a:cubicBezTo>
                  <a:pt x="7404" y="14646"/>
                  <a:pt x="7380" y="14601"/>
                  <a:pt x="7351" y="14601"/>
                </a:cubicBezTo>
                <a:close/>
                <a:moveTo>
                  <a:pt x="8201" y="14601"/>
                </a:moveTo>
                <a:cubicBezTo>
                  <a:pt x="8171" y="14601"/>
                  <a:pt x="8148" y="14646"/>
                  <a:pt x="8148" y="14704"/>
                </a:cubicBezTo>
                <a:lnTo>
                  <a:pt x="8148" y="14924"/>
                </a:lnTo>
                <a:cubicBezTo>
                  <a:pt x="8148" y="14981"/>
                  <a:pt x="8171" y="15028"/>
                  <a:pt x="8201" y="15028"/>
                </a:cubicBezTo>
                <a:cubicBezTo>
                  <a:pt x="8230" y="15028"/>
                  <a:pt x="8254" y="14981"/>
                  <a:pt x="8254" y="14924"/>
                </a:cubicBezTo>
                <a:lnTo>
                  <a:pt x="8254" y="14704"/>
                </a:lnTo>
                <a:cubicBezTo>
                  <a:pt x="8254" y="14646"/>
                  <a:pt x="8230" y="14601"/>
                  <a:pt x="8201" y="14601"/>
                </a:cubicBezTo>
                <a:close/>
                <a:moveTo>
                  <a:pt x="8515" y="14601"/>
                </a:moveTo>
                <a:cubicBezTo>
                  <a:pt x="8486" y="14601"/>
                  <a:pt x="8462" y="14646"/>
                  <a:pt x="8462" y="14704"/>
                </a:cubicBezTo>
                <a:lnTo>
                  <a:pt x="8462" y="14924"/>
                </a:lnTo>
                <a:cubicBezTo>
                  <a:pt x="8462" y="14981"/>
                  <a:pt x="8486" y="15028"/>
                  <a:pt x="8515" y="15028"/>
                </a:cubicBezTo>
                <a:cubicBezTo>
                  <a:pt x="8544" y="15028"/>
                  <a:pt x="8568" y="14981"/>
                  <a:pt x="8568" y="14924"/>
                </a:cubicBezTo>
                <a:lnTo>
                  <a:pt x="8568" y="14704"/>
                </a:lnTo>
                <a:cubicBezTo>
                  <a:pt x="8568" y="14646"/>
                  <a:pt x="8544" y="14601"/>
                  <a:pt x="8515" y="14601"/>
                </a:cubicBezTo>
                <a:close/>
                <a:moveTo>
                  <a:pt x="9365" y="14601"/>
                </a:moveTo>
                <a:cubicBezTo>
                  <a:pt x="9336" y="14601"/>
                  <a:pt x="9312" y="14646"/>
                  <a:pt x="9312" y="14704"/>
                </a:cubicBezTo>
                <a:lnTo>
                  <a:pt x="9312" y="14924"/>
                </a:lnTo>
                <a:cubicBezTo>
                  <a:pt x="9312" y="14981"/>
                  <a:pt x="9336" y="15028"/>
                  <a:pt x="9365" y="15028"/>
                </a:cubicBezTo>
                <a:cubicBezTo>
                  <a:pt x="9394" y="15028"/>
                  <a:pt x="9418" y="14981"/>
                  <a:pt x="9418" y="14924"/>
                </a:cubicBezTo>
                <a:lnTo>
                  <a:pt x="9418" y="14704"/>
                </a:lnTo>
                <a:cubicBezTo>
                  <a:pt x="9418" y="14646"/>
                  <a:pt x="9394" y="14601"/>
                  <a:pt x="9365" y="14601"/>
                </a:cubicBezTo>
                <a:close/>
                <a:moveTo>
                  <a:pt x="9679" y="14601"/>
                </a:moveTo>
                <a:cubicBezTo>
                  <a:pt x="9650" y="14601"/>
                  <a:pt x="9626" y="14646"/>
                  <a:pt x="9626" y="14704"/>
                </a:cubicBezTo>
                <a:lnTo>
                  <a:pt x="9626" y="14924"/>
                </a:lnTo>
                <a:cubicBezTo>
                  <a:pt x="9626" y="14981"/>
                  <a:pt x="9650" y="15028"/>
                  <a:pt x="9679" y="15028"/>
                </a:cubicBezTo>
                <a:cubicBezTo>
                  <a:pt x="9708" y="15028"/>
                  <a:pt x="9732" y="14981"/>
                  <a:pt x="9732" y="14924"/>
                </a:cubicBezTo>
                <a:lnTo>
                  <a:pt x="9732" y="14704"/>
                </a:lnTo>
                <a:cubicBezTo>
                  <a:pt x="9732" y="14646"/>
                  <a:pt x="9708" y="14601"/>
                  <a:pt x="9679" y="14601"/>
                </a:cubicBezTo>
                <a:close/>
                <a:moveTo>
                  <a:pt x="10529" y="14601"/>
                </a:moveTo>
                <a:cubicBezTo>
                  <a:pt x="10500" y="14601"/>
                  <a:pt x="10476" y="14646"/>
                  <a:pt x="10476" y="14704"/>
                </a:cubicBezTo>
                <a:lnTo>
                  <a:pt x="10476" y="14924"/>
                </a:lnTo>
                <a:cubicBezTo>
                  <a:pt x="10476" y="14981"/>
                  <a:pt x="10500" y="15028"/>
                  <a:pt x="10529" y="15028"/>
                </a:cubicBezTo>
                <a:cubicBezTo>
                  <a:pt x="10558" y="15028"/>
                  <a:pt x="10582" y="14981"/>
                  <a:pt x="10582" y="14924"/>
                </a:cubicBezTo>
                <a:lnTo>
                  <a:pt x="10582" y="14704"/>
                </a:lnTo>
                <a:cubicBezTo>
                  <a:pt x="10582" y="14646"/>
                  <a:pt x="10558" y="14601"/>
                  <a:pt x="10529" y="14601"/>
                </a:cubicBezTo>
                <a:close/>
                <a:moveTo>
                  <a:pt x="10844" y="14601"/>
                </a:moveTo>
                <a:cubicBezTo>
                  <a:pt x="10814" y="14601"/>
                  <a:pt x="10791" y="14646"/>
                  <a:pt x="10791" y="14704"/>
                </a:cubicBezTo>
                <a:lnTo>
                  <a:pt x="10791" y="14924"/>
                </a:lnTo>
                <a:cubicBezTo>
                  <a:pt x="10791" y="14981"/>
                  <a:pt x="10814" y="15028"/>
                  <a:pt x="10844" y="15028"/>
                </a:cubicBezTo>
                <a:cubicBezTo>
                  <a:pt x="10873" y="15028"/>
                  <a:pt x="10895" y="14981"/>
                  <a:pt x="10895" y="14924"/>
                </a:cubicBezTo>
                <a:lnTo>
                  <a:pt x="10895" y="14704"/>
                </a:lnTo>
                <a:cubicBezTo>
                  <a:pt x="10895" y="14646"/>
                  <a:pt x="10873" y="14601"/>
                  <a:pt x="10844" y="14601"/>
                </a:cubicBezTo>
                <a:close/>
                <a:moveTo>
                  <a:pt x="11692" y="14601"/>
                </a:moveTo>
                <a:cubicBezTo>
                  <a:pt x="11663" y="14601"/>
                  <a:pt x="11640" y="14646"/>
                  <a:pt x="11640" y="14704"/>
                </a:cubicBezTo>
                <a:lnTo>
                  <a:pt x="11640" y="14924"/>
                </a:lnTo>
                <a:cubicBezTo>
                  <a:pt x="11640" y="14981"/>
                  <a:pt x="11663" y="15028"/>
                  <a:pt x="11692" y="15028"/>
                </a:cubicBezTo>
                <a:cubicBezTo>
                  <a:pt x="11721" y="15028"/>
                  <a:pt x="11745" y="14981"/>
                  <a:pt x="11745" y="14924"/>
                </a:cubicBezTo>
                <a:lnTo>
                  <a:pt x="11745" y="14704"/>
                </a:lnTo>
                <a:cubicBezTo>
                  <a:pt x="11745" y="14646"/>
                  <a:pt x="11721" y="14601"/>
                  <a:pt x="11692" y="14601"/>
                </a:cubicBezTo>
                <a:close/>
                <a:moveTo>
                  <a:pt x="12007" y="14601"/>
                </a:moveTo>
                <a:cubicBezTo>
                  <a:pt x="11978" y="14601"/>
                  <a:pt x="11955" y="14646"/>
                  <a:pt x="11955" y="14704"/>
                </a:cubicBezTo>
                <a:lnTo>
                  <a:pt x="11955" y="14924"/>
                </a:lnTo>
                <a:cubicBezTo>
                  <a:pt x="11955" y="14981"/>
                  <a:pt x="11978" y="15028"/>
                  <a:pt x="12007" y="15028"/>
                </a:cubicBezTo>
                <a:cubicBezTo>
                  <a:pt x="12036" y="15028"/>
                  <a:pt x="12060" y="14981"/>
                  <a:pt x="12060" y="14924"/>
                </a:cubicBezTo>
                <a:lnTo>
                  <a:pt x="12060" y="14704"/>
                </a:lnTo>
                <a:cubicBezTo>
                  <a:pt x="12060" y="14646"/>
                  <a:pt x="12036" y="14601"/>
                  <a:pt x="12007" y="14601"/>
                </a:cubicBezTo>
                <a:close/>
                <a:moveTo>
                  <a:pt x="12856" y="14601"/>
                </a:moveTo>
                <a:cubicBezTo>
                  <a:pt x="12827" y="14601"/>
                  <a:pt x="12804" y="14646"/>
                  <a:pt x="12804" y="14704"/>
                </a:cubicBezTo>
                <a:lnTo>
                  <a:pt x="12804" y="14924"/>
                </a:lnTo>
                <a:cubicBezTo>
                  <a:pt x="12804" y="14981"/>
                  <a:pt x="12827" y="15028"/>
                  <a:pt x="12856" y="15028"/>
                </a:cubicBezTo>
                <a:cubicBezTo>
                  <a:pt x="12886" y="15028"/>
                  <a:pt x="12909" y="14981"/>
                  <a:pt x="12909" y="14924"/>
                </a:cubicBezTo>
                <a:lnTo>
                  <a:pt x="12909" y="14704"/>
                </a:lnTo>
                <a:cubicBezTo>
                  <a:pt x="12909" y="14646"/>
                  <a:pt x="12886" y="14601"/>
                  <a:pt x="12856" y="14601"/>
                </a:cubicBezTo>
                <a:close/>
                <a:moveTo>
                  <a:pt x="13171" y="14601"/>
                </a:moveTo>
                <a:cubicBezTo>
                  <a:pt x="13142" y="14601"/>
                  <a:pt x="13118" y="14646"/>
                  <a:pt x="13118" y="14704"/>
                </a:cubicBezTo>
                <a:lnTo>
                  <a:pt x="13118" y="14924"/>
                </a:lnTo>
                <a:cubicBezTo>
                  <a:pt x="13118" y="14981"/>
                  <a:pt x="13142" y="15028"/>
                  <a:pt x="13171" y="15028"/>
                </a:cubicBezTo>
                <a:cubicBezTo>
                  <a:pt x="13200" y="15028"/>
                  <a:pt x="13224" y="14981"/>
                  <a:pt x="13224" y="14924"/>
                </a:cubicBezTo>
                <a:lnTo>
                  <a:pt x="13224" y="14704"/>
                </a:lnTo>
                <a:cubicBezTo>
                  <a:pt x="13224" y="14646"/>
                  <a:pt x="13200" y="14601"/>
                  <a:pt x="13171" y="14601"/>
                </a:cubicBezTo>
                <a:close/>
                <a:moveTo>
                  <a:pt x="14021" y="14601"/>
                </a:moveTo>
                <a:cubicBezTo>
                  <a:pt x="13992" y="14601"/>
                  <a:pt x="13968" y="14646"/>
                  <a:pt x="13968" y="14704"/>
                </a:cubicBezTo>
                <a:lnTo>
                  <a:pt x="13968" y="14924"/>
                </a:lnTo>
                <a:cubicBezTo>
                  <a:pt x="13968" y="14981"/>
                  <a:pt x="13992" y="15028"/>
                  <a:pt x="14021" y="15028"/>
                </a:cubicBezTo>
                <a:cubicBezTo>
                  <a:pt x="14050" y="15028"/>
                  <a:pt x="14074" y="14981"/>
                  <a:pt x="14074" y="14924"/>
                </a:cubicBezTo>
                <a:lnTo>
                  <a:pt x="14074" y="14704"/>
                </a:lnTo>
                <a:cubicBezTo>
                  <a:pt x="14074" y="14646"/>
                  <a:pt x="14050" y="14601"/>
                  <a:pt x="14021" y="14601"/>
                </a:cubicBezTo>
                <a:close/>
                <a:moveTo>
                  <a:pt x="14335" y="14601"/>
                </a:moveTo>
                <a:cubicBezTo>
                  <a:pt x="14306" y="14601"/>
                  <a:pt x="14282" y="14646"/>
                  <a:pt x="14282" y="14704"/>
                </a:cubicBezTo>
                <a:lnTo>
                  <a:pt x="14282" y="14924"/>
                </a:lnTo>
                <a:cubicBezTo>
                  <a:pt x="14282" y="14981"/>
                  <a:pt x="14306" y="15028"/>
                  <a:pt x="14335" y="15028"/>
                </a:cubicBezTo>
                <a:cubicBezTo>
                  <a:pt x="14364" y="15028"/>
                  <a:pt x="14388" y="14981"/>
                  <a:pt x="14388" y="14924"/>
                </a:cubicBezTo>
                <a:lnTo>
                  <a:pt x="14388" y="14704"/>
                </a:lnTo>
                <a:cubicBezTo>
                  <a:pt x="14388" y="14646"/>
                  <a:pt x="14364" y="14601"/>
                  <a:pt x="14335" y="14601"/>
                </a:cubicBezTo>
                <a:close/>
                <a:moveTo>
                  <a:pt x="15185" y="14601"/>
                </a:moveTo>
                <a:cubicBezTo>
                  <a:pt x="15156" y="14601"/>
                  <a:pt x="15132" y="14646"/>
                  <a:pt x="15132" y="14704"/>
                </a:cubicBezTo>
                <a:lnTo>
                  <a:pt x="15132" y="14924"/>
                </a:lnTo>
                <a:cubicBezTo>
                  <a:pt x="15132" y="14981"/>
                  <a:pt x="15156" y="15028"/>
                  <a:pt x="15185" y="15028"/>
                </a:cubicBezTo>
                <a:cubicBezTo>
                  <a:pt x="15214" y="15028"/>
                  <a:pt x="15237" y="14981"/>
                  <a:pt x="15237" y="14924"/>
                </a:cubicBezTo>
                <a:lnTo>
                  <a:pt x="15237" y="14704"/>
                </a:lnTo>
                <a:cubicBezTo>
                  <a:pt x="15237" y="14646"/>
                  <a:pt x="15214" y="14601"/>
                  <a:pt x="15185" y="14601"/>
                </a:cubicBezTo>
                <a:close/>
                <a:moveTo>
                  <a:pt x="15500" y="14601"/>
                </a:moveTo>
                <a:cubicBezTo>
                  <a:pt x="15470" y="14601"/>
                  <a:pt x="15447" y="14646"/>
                  <a:pt x="15447" y="14704"/>
                </a:cubicBezTo>
                <a:lnTo>
                  <a:pt x="15447" y="14924"/>
                </a:lnTo>
                <a:cubicBezTo>
                  <a:pt x="15447" y="14981"/>
                  <a:pt x="15470" y="15028"/>
                  <a:pt x="15500" y="15028"/>
                </a:cubicBezTo>
                <a:cubicBezTo>
                  <a:pt x="15529" y="15028"/>
                  <a:pt x="15551" y="14981"/>
                  <a:pt x="15551" y="14924"/>
                </a:cubicBezTo>
                <a:lnTo>
                  <a:pt x="15551" y="14704"/>
                </a:lnTo>
                <a:cubicBezTo>
                  <a:pt x="15551" y="14646"/>
                  <a:pt x="15529" y="14601"/>
                  <a:pt x="15500" y="14601"/>
                </a:cubicBezTo>
                <a:close/>
                <a:moveTo>
                  <a:pt x="16349" y="14601"/>
                </a:moveTo>
                <a:cubicBezTo>
                  <a:pt x="16320" y="14601"/>
                  <a:pt x="16296" y="14646"/>
                  <a:pt x="16296" y="14704"/>
                </a:cubicBezTo>
                <a:lnTo>
                  <a:pt x="16296" y="14924"/>
                </a:lnTo>
                <a:cubicBezTo>
                  <a:pt x="16296" y="14981"/>
                  <a:pt x="16320" y="15028"/>
                  <a:pt x="16349" y="15028"/>
                </a:cubicBezTo>
                <a:cubicBezTo>
                  <a:pt x="16378" y="15028"/>
                  <a:pt x="16401" y="14981"/>
                  <a:pt x="16401" y="14924"/>
                </a:cubicBezTo>
                <a:lnTo>
                  <a:pt x="16401" y="14704"/>
                </a:lnTo>
                <a:cubicBezTo>
                  <a:pt x="16401" y="14646"/>
                  <a:pt x="16378" y="14601"/>
                  <a:pt x="16349" y="14601"/>
                </a:cubicBezTo>
                <a:close/>
                <a:moveTo>
                  <a:pt x="16663" y="14601"/>
                </a:moveTo>
                <a:cubicBezTo>
                  <a:pt x="16634" y="14601"/>
                  <a:pt x="16611" y="14646"/>
                  <a:pt x="16611" y="14704"/>
                </a:cubicBezTo>
                <a:lnTo>
                  <a:pt x="16611" y="14924"/>
                </a:lnTo>
                <a:cubicBezTo>
                  <a:pt x="16611" y="14981"/>
                  <a:pt x="16634" y="15028"/>
                  <a:pt x="16663" y="15028"/>
                </a:cubicBezTo>
                <a:cubicBezTo>
                  <a:pt x="16692" y="15028"/>
                  <a:pt x="16716" y="14981"/>
                  <a:pt x="16716" y="14924"/>
                </a:cubicBezTo>
                <a:lnTo>
                  <a:pt x="16716" y="14704"/>
                </a:lnTo>
                <a:cubicBezTo>
                  <a:pt x="16716" y="14646"/>
                  <a:pt x="16692" y="14601"/>
                  <a:pt x="16663" y="14601"/>
                </a:cubicBezTo>
                <a:close/>
                <a:moveTo>
                  <a:pt x="17512" y="14601"/>
                </a:moveTo>
                <a:cubicBezTo>
                  <a:pt x="17483" y="14601"/>
                  <a:pt x="17459" y="14646"/>
                  <a:pt x="17459" y="14704"/>
                </a:cubicBezTo>
                <a:lnTo>
                  <a:pt x="17459" y="14924"/>
                </a:lnTo>
                <a:cubicBezTo>
                  <a:pt x="17459" y="14981"/>
                  <a:pt x="17483" y="15028"/>
                  <a:pt x="17512" y="15028"/>
                </a:cubicBezTo>
                <a:cubicBezTo>
                  <a:pt x="17541" y="15028"/>
                  <a:pt x="17565" y="14981"/>
                  <a:pt x="17565" y="14924"/>
                </a:cubicBezTo>
                <a:lnTo>
                  <a:pt x="17565" y="14704"/>
                </a:lnTo>
                <a:cubicBezTo>
                  <a:pt x="17565" y="14646"/>
                  <a:pt x="17541" y="14601"/>
                  <a:pt x="17512" y="14601"/>
                </a:cubicBezTo>
                <a:close/>
                <a:moveTo>
                  <a:pt x="17827" y="14601"/>
                </a:moveTo>
                <a:cubicBezTo>
                  <a:pt x="17798" y="14601"/>
                  <a:pt x="17774" y="14646"/>
                  <a:pt x="17774" y="14704"/>
                </a:cubicBezTo>
                <a:lnTo>
                  <a:pt x="17774" y="14924"/>
                </a:lnTo>
                <a:cubicBezTo>
                  <a:pt x="17774" y="14981"/>
                  <a:pt x="17798" y="15028"/>
                  <a:pt x="17827" y="15028"/>
                </a:cubicBezTo>
                <a:cubicBezTo>
                  <a:pt x="17856" y="15028"/>
                  <a:pt x="17880" y="14981"/>
                  <a:pt x="17880" y="14924"/>
                </a:cubicBezTo>
                <a:lnTo>
                  <a:pt x="17880" y="14704"/>
                </a:lnTo>
                <a:cubicBezTo>
                  <a:pt x="17880" y="14646"/>
                  <a:pt x="17856" y="14601"/>
                  <a:pt x="17827" y="14601"/>
                </a:cubicBezTo>
                <a:close/>
                <a:moveTo>
                  <a:pt x="18677" y="14601"/>
                </a:moveTo>
                <a:cubicBezTo>
                  <a:pt x="18648" y="14601"/>
                  <a:pt x="18624" y="14646"/>
                  <a:pt x="18624" y="14704"/>
                </a:cubicBezTo>
                <a:lnTo>
                  <a:pt x="18624" y="14924"/>
                </a:lnTo>
                <a:cubicBezTo>
                  <a:pt x="18624" y="14981"/>
                  <a:pt x="18648" y="15028"/>
                  <a:pt x="18677" y="15028"/>
                </a:cubicBezTo>
                <a:cubicBezTo>
                  <a:pt x="18706" y="15028"/>
                  <a:pt x="18730" y="14981"/>
                  <a:pt x="18730" y="14924"/>
                </a:cubicBezTo>
                <a:lnTo>
                  <a:pt x="18730" y="14704"/>
                </a:lnTo>
                <a:cubicBezTo>
                  <a:pt x="18730" y="14646"/>
                  <a:pt x="18706" y="14601"/>
                  <a:pt x="18677" y="14601"/>
                </a:cubicBezTo>
                <a:close/>
                <a:moveTo>
                  <a:pt x="18991" y="14601"/>
                </a:moveTo>
                <a:cubicBezTo>
                  <a:pt x="18962" y="14601"/>
                  <a:pt x="18938" y="14646"/>
                  <a:pt x="18938" y="14704"/>
                </a:cubicBezTo>
                <a:lnTo>
                  <a:pt x="18938" y="14924"/>
                </a:lnTo>
                <a:cubicBezTo>
                  <a:pt x="18938" y="14981"/>
                  <a:pt x="18962" y="15028"/>
                  <a:pt x="18991" y="15028"/>
                </a:cubicBezTo>
                <a:cubicBezTo>
                  <a:pt x="19020" y="15028"/>
                  <a:pt x="19044" y="14981"/>
                  <a:pt x="19044" y="14924"/>
                </a:cubicBezTo>
                <a:lnTo>
                  <a:pt x="19044" y="14704"/>
                </a:lnTo>
                <a:cubicBezTo>
                  <a:pt x="19044" y="14646"/>
                  <a:pt x="19020" y="14601"/>
                  <a:pt x="18991" y="14601"/>
                </a:cubicBezTo>
                <a:close/>
                <a:moveTo>
                  <a:pt x="19841" y="14601"/>
                </a:moveTo>
                <a:cubicBezTo>
                  <a:pt x="19812" y="14601"/>
                  <a:pt x="19788" y="14646"/>
                  <a:pt x="19788" y="14704"/>
                </a:cubicBezTo>
                <a:lnTo>
                  <a:pt x="19788" y="14924"/>
                </a:lnTo>
                <a:cubicBezTo>
                  <a:pt x="19788" y="14981"/>
                  <a:pt x="19812" y="15028"/>
                  <a:pt x="19841" y="15028"/>
                </a:cubicBezTo>
                <a:cubicBezTo>
                  <a:pt x="19870" y="15028"/>
                  <a:pt x="19894" y="14981"/>
                  <a:pt x="19894" y="14924"/>
                </a:cubicBezTo>
                <a:lnTo>
                  <a:pt x="19894" y="14704"/>
                </a:lnTo>
                <a:cubicBezTo>
                  <a:pt x="19894" y="14646"/>
                  <a:pt x="19870" y="14601"/>
                  <a:pt x="19841" y="14601"/>
                </a:cubicBezTo>
                <a:close/>
                <a:moveTo>
                  <a:pt x="20155" y="14601"/>
                </a:moveTo>
                <a:cubicBezTo>
                  <a:pt x="20126" y="14601"/>
                  <a:pt x="20102" y="14646"/>
                  <a:pt x="20102" y="14704"/>
                </a:cubicBezTo>
                <a:lnTo>
                  <a:pt x="20102" y="14924"/>
                </a:lnTo>
                <a:cubicBezTo>
                  <a:pt x="20102" y="14981"/>
                  <a:pt x="20126" y="15028"/>
                  <a:pt x="20155" y="15028"/>
                </a:cubicBezTo>
                <a:cubicBezTo>
                  <a:pt x="20184" y="15028"/>
                  <a:pt x="20207" y="14981"/>
                  <a:pt x="20207" y="14924"/>
                </a:cubicBezTo>
                <a:lnTo>
                  <a:pt x="20207" y="14704"/>
                </a:lnTo>
                <a:cubicBezTo>
                  <a:pt x="20207" y="14646"/>
                  <a:pt x="20184" y="14601"/>
                  <a:pt x="20155" y="14601"/>
                </a:cubicBezTo>
                <a:close/>
                <a:moveTo>
                  <a:pt x="21004" y="14601"/>
                </a:moveTo>
                <a:cubicBezTo>
                  <a:pt x="20975" y="14601"/>
                  <a:pt x="20952" y="14646"/>
                  <a:pt x="20952" y="14704"/>
                </a:cubicBezTo>
                <a:lnTo>
                  <a:pt x="20952" y="14924"/>
                </a:lnTo>
                <a:cubicBezTo>
                  <a:pt x="20952" y="14981"/>
                  <a:pt x="20975" y="15028"/>
                  <a:pt x="21004" y="15028"/>
                </a:cubicBezTo>
                <a:cubicBezTo>
                  <a:pt x="21033" y="15028"/>
                  <a:pt x="21057" y="14981"/>
                  <a:pt x="21057" y="14924"/>
                </a:cubicBezTo>
                <a:lnTo>
                  <a:pt x="21057" y="14704"/>
                </a:lnTo>
                <a:cubicBezTo>
                  <a:pt x="21057" y="14646"/>
                  <a:pt x="21033" y="14601"/>
                  <a:pt x="21004" y="14601"/>
                </a:cubicBezTo>
                <a:close/>
                <a:moveTo>
                  <a:pt x="21319" y="14601"/>
                </a:moveTo>
                <a:cubicBezTo>
                  <a:pt x="21289" y="14601"/>
                  <a:pt x="21267" y="14646"/>
                  <a:pt x="21267" y="14704"/>
                </a:cubicBezTo>
                <a:lnTo>
                  <a:pt x="21267" y="14924"/>
                </a:lnTo>
                <a:cubicBezTo>
                  <a:pt x="21267" y="14981"/>
                  <a:pt x="21289" y="15028"/>
                  <a:pt x="21319" y="15028"/>
                </a:cubicBezTo>
                <a:cubicBezTo>
                  <a:pt x="21348" y="15028"/>
                  <a:pt x="21372" y="14981"/>
                  <a:pt x="21372" y="14924"/>
                </a:cubicBezTo>
                <a:lnTo>
                  <a:pt x="21372" y="14704"/>
                </a:lnTo>
                <a:cubicBezTo>
                  <a:pt x="21372" y="14646"/>
                  <a:pt x="21348" y="14601"/>
                  <a:pt x="21319" y="14601"/>
                </a:cubicBezTo>
                <a:close/>
                <a:moveTo>
                  <a:pt x="281" y="15331"/>
                </a:moveTo>
                <a:cubicBezTo>
                  <a:pt x="252" y="15331"/>
                  <a:pt x="228" y="15376"/>
                  <a:pt x="228" y="15434"/>
                </a:cubicBezTo>
                <a:lnTo>
                  <a:pt x="228" y="15654"/>
                </a:lnTo>
                <a:cubicBezTo>
                  <a:pt x="228" y="15711"/>
                  <a:pt x="252" y="15758"/>
                  <a:pt x="281" y="15758"/>
                </a:cubicBezTo>
                <a:cubicBezTo>
                  <a:pt x="311" y="15758"/>
                  <a:pt x="334" y="15711"/>
                  <a:pt x="334" y="15654"/>
                </a:cubicBezTo>
                <a:lnTo>
                  <a:pt x="334" y="15434"/>
                </a:lnTo>
                <a:cubicBezTo>
                  <a:pt x="334" y="15376"/>
                  <a:pt x="311" y="15331"/>
                  <a:pt x="281" y="15331"/>
                </a:cubicBezTo>
                <a:close/>
                <a:moveTo>
                  <a:pt x="596" y="15331"/>
                </a:moveTo>
                <a:cubicBezTo>
                  <a:pt x="567" y="15331"/>
                  <a:pt x="543" y="15376"/>
                  <a:pt x="543" y="15434"/>
                </a:cubicBezTo>
                <a:lnTo>
                  <a:pt x="543" y="15654"/>
                </a:lnTo>
                <a:cubicBezTo>
                  <a:pt x="543" y="15711"/>
                  <a:pt x="567" y="15758"/>
                  <a:pt x="596" y="15758"/>
                </a:cubicBezTo>
                <a:cubicBezTo>
                  <a:pt x="625" y="15758"/>
                  <a:pt x="649" y="15711"/>
                  <a:pt x="649" y="15654"/>
                </a:cubicBezTo>
                <a:lnTo>
                  <a:pt x="649" y="15434"/>
                </a:lnTo>
                <a:cubicBezTo>
                  <a:pt x="649" y="15376"/>
                  <a:pt x="625" y="15331"/>
                  <a:pt x="596" y="15331"/>
                </a:cubicBezTo>
                <a:close/>
                <a:moveTo>
                  <a:pt x="1446" y="15331"/>
                </a:moveTo>
                <a:cubicBezTo>
                  <a:pt x="1417" y="15331"/>
                  <a:pt x="1393" y="15376"/>
                  <a:pt x="1393" y="15434"/>
                </a:cubicBezTo>
                <a:lnTo>
                  <a:pt x="1393" y="15654"/>
                </a:lnTo>
                <a:cubicBezTo>
                  <a:pt x="1393" y="15711"/>
                  <a:pt x="1417" y="15758"/>
                  <a:pt x="1446" y="15758"/>
                </a:cubicBezTo>
                <a:cubicBezTo>
                  <a:pt x="1475" y="15758"/>
                  <a:pt x="1499" y="15711"/>
                  <a:pt x="1499" y="15654"/>
                </a:cubicBezTo>
                <a:lnTo>
                  <a:pt x="1499" y="15434"/>
                </a:lnTo>
                <a:cubicBezTo>
                  <a:pt x="1499" y="15376"/>
                  <a:pt x="1475" y="15331"/>
                  <a:pt x="1446" y="15331"/>
                </a:cubicBezTo>
                <a:close/>
                <a:moveTo>
                  <a:pt x="1760" y="15331"/>
                </a:moveTo>
                <a:cubicBezTo>
                  <a:pt x="1731" y="15331"/>
                  <a:pt x="1707" y="15376"/>
                  <a:pt x="1707" y="15434"/>
                </a:cubicBezTo>
                <a:lnTo>
                  <a:pt x="1707" y="15654"/>
                </a:lnTo>
                <a:cubicBezTo>
                  <a:pt x="1707" y="15711"/>
                  <a:pt x="1731" y="15758"/>
                  <a:pt x="1760" y="15758"/>
                </a:cubicBezTo>
                <a:cubicBezTo>
                  <a:pt x="1789" y="15758"/>
                  <a:pt x="1813" y="15711"/>
                  <a:pt x="1813" y="15654"/>
                </a:cubicBezTo>
                <a:lnTo>
                  <a:pt x="1813" y="15434"/>
                </a:lnTo>
                <a:cubicBezTo>
                  <a:pt x="1813" y="15376"/>
                  <a:pt x="1789" y="15331"/>
                  <a:pt x="1760" y="15331"/>
                </a:cubicBezTo>
                <a:close/>
                <a:moveTo>
                  <a:pt x="2610" y="15331"/>
                </a:moveTo>
                <a:cubicBezTo>
                  <a:pt x="2581" y="15331"/>
                  <a:pt x="2557" y="15376"/>
                  <a:pt x="2557" y="15434"/>
                </a:cubicBezTo>
                <a:lnTo>
                  <a:pt x="2557" y="15654"/>
                </a:lnTo>
                <a:cubicBezTo>
                  <a:pt x="2557" y="15711"/>
                  <a:pt x="2581" y="15758"/>
                  <a:pt x="2610" y="15758"/>
                </a:cubicBezTo>
                <a:cubicBezTo>
                  <a:pt x="2639" y="15758"/>
                  <a:pt x="2662" y="15711"/>
                  <a:pt x="2662" y="15654"/>
                </a:cubicBezTo>
                <a:lnTo>
                  <a:pt x="2662" y="15434"/>
                </a:lnTo>
                <a:cubicBezTo>
                  <a:pt x="2662" y="15376"/>
                  <a:pt x="2639" y="15331"/>
                  <a:pt x="2610" y="15331"/>
                </a:cubicBezTo>
                <a:close/>
                <a:moveTo>
                  <a:pt x="2924" y="15331"/>
                </a:moveTo>
                <a:cubicBezTo>
                  <a:pt x="2895" y="15331"/>
                  <a:pt x="2871" y="15376"/>
                  <a:pt x="2871" y="15434"/>
                </a:cubicBezTo>
                <a:lnTo>
                  <a:pt x="2871" y="15654"/>
                </a:lnTo>
                <a:cubicBezTo>
                  <a:pt x="2871" y="15711"/>
                  <a:pt x="2895" y="15758"/>
                  <a:pt x="2924" y="15758"/>
                </a:cubicBezTo>
                <a:cubicBezTo>
                  <a:pt x="2954" y="15758"/>
                  <a:pt x="2976" y="15711"/>
                  <a:pt x="2976" y="15654"/>
                </a:cubicBezTo>
                <a:lnTo>
                  <a:pt x="2976" y="15434"/>
                </a:lnTo>
                <a:cubicBezTo>
                  <a:pt x="2976" y="15376"/>
                  <a:pt x="2954" y="15331"/>
                  <a:pt x="2924" y="15331"/>
                </a:cubicBezTo>
                <a:close/>
                <a:moveTo>
                  <a:pt x="3773" y="15331"/>
                </a:moveTo>
                <a:cubicBezTo>
                  <a:pt x="3744" y="15331"/>
                  <a:pt x="3721" y="15376"/>
                  <a:pt x="3721" y="15434"/>
                </a:cubicBezTo>
                <a:lnTo>
                  <a:pt x="3721" y="15654"/>
                </a:lnTo>
                <a:cubicBezTo>
                  <a:pt x="3721" y="15711"/>
                  <a:pt x="3744" y="15758"/>
                  <a:pt x="3773" y="15758"/>
                </a:cubicBezTo>
                <a:cubicBezTo>
                  <a:pt x="3802" y="15758"/>
                  <a:pt x="3826" y="15711"/>
                  <a:pt x="3826" y="15654"/>
                </a:cubicBezTo>
                <a:lnTo>
                  <a:pt x="3826" y="15434"/>
                </a:lnTo>
                <a:cubicBezTo>
                  <a:pt x="3826" y="15376"/>
                  <a:pt x="3802" y="15331"/>
                  <a:pt x="3773" y="15331"/>
                </a:cubicBezTo>
                <a:close/>
                <a:moveTo>
                  <a:pt x="4088" y="15331"/>
                </a:moveTo>
                <a:cubicBezTo>
                  <a:pt x="4058" y="15331"/>
                  <a:pt x="4035" y="15376"/>
                  <a:pt x="4035" y="15434"/>
                </a:cubicBezTo>
                <a:lnTo>
                  <a:pt x="4035" y="15654"/>
                </a:lnTo>
                <a:cubicBezTo>
                  <a:pt x="4035" y="15711"/>
                  <a:pt x="4058" y="15758"/>
                  <a:pt x="4088" y="15758"/>
                </a:cubicBezTo>
                <a:cubicBezTo>
                  <a:pt x="4117" y="15758"/>
                  <a:pt x="4141" y="15711"/>
                  <a:pt x="4141" y="15654"/>
                </a:cubicBezTo>
                <a:lnTo>
                  <a:pt x="4141" y="15434"/>
                </a:lnTo>
                <a:cubicBezTo>
                  <a:pt x="4141" y="15376"/>
                  <a:pt x="4117" y="15331"/>
                  <a:pt x="4088" y="15331"/>
                </a:cubicBezTo>
                <a:close/>
                <a:moveTo>
                  <a:pt x="4937" y="15331"/>
                </a:moveTo>
                <a:cubicBezTo>
                  <a:pt x="4908" y="15331"/>
                  <a:pt x="4884" y="15376"/>
                  <a:pt x="4884" y="15434"/>
                </a:cubicBezTo>
                <a:lnTo>
                  <a:pt x="4884" y="15654"/>
                </a:lnTo>
                <a:cubicBezTo>
                  <a:pt x="4884" y="15711"/>
                  <a:pt x="4908" y="15758"/>
                  <a:pt x="4937" y="15758"/>
                </a:cubicBezTo>
                <a:cubicBezTo>
                  <a:pt x="4966" y="15758"/>
                  <a:pt x="4990" y="15711"/>
                  <a:pt x="4990" y="15654"/>
                </a:cubicBezTo>
                <a:lnTo>
                  <a:pt x="4990" y="15434"/>
                </a:lnTo>
                <a:cubicBezTo>
                  <a:pt x="4990" y="15376"/>
                  <a:pt x="4966" y="15331"/>
                  <a:pt x="4937" y="15331"/>
                </a:cubicBezTo>
                <a:close/>
                <a:moveTo>
                  <a:pt x="5252" y="15331"/>
                </a:moveTo>
                <a:cubicBezTo>
                  <a:pt x="5223" y="15331"/>
                  <a:pt x="5199" y="15376"/>
                  <a:pt x="5199" y="15434"/>
                </a:cubicBezTo>
                <a:lnTo>
                  <a:pt x="5199" y="15654"/>
                </a:lnTo>
                <a:cubicBezTo>
                  <a:pt x="5199" y="15711"/>
                  <a:pt x="5223" y="15758"/>
                  <a:pt x="5252" y="15758"/>
                </a:cubicBezTo>
                <a:cubicBezTo>
                  <a:pt x="5281" y="15758"/>
                  <a:pt x="5305" y="15711"/>
                  <a:pt x="5305" y="15654"/>
                </a:cubicBezTo>
                <a:lnTo>
                  <a:pt x="5305" y="15434"/>
                </a:lnTo>
                <a:cubicBezTo>
                  <a:pt x="5305" y="15376"/>
                  <a:pt x="5281" y="15331"/>
                  <a:pt x="5252" y="15331"/>
                </a:cubicBezTo>
                <a:close/>
                <a:moveTo>
                  <a:pt x="6102" y="15331"/>
                </a:moveTo>
                <a:cubicBezTo>
                  <a:pt x="6072" y="15331"/>
                  <a:pt x="6049" y="15376"/>
                  <a:pt x="6049" y="15434"/>
                </a:cubicBezTo>
                <a:lnTo>
                  <a:pt x="6049" y="15654"/>
                </a:lnTo>
                <a:cubicBezTo>
                  <a:pt x="6049" y="15711"/>
                  <a:pt x="6072" y="15758"/>
                  <a:pt x="6102" y="15758"/>
                </a:cubicBezTo>
                <a:cubicBezTo>
                  <a:pt x="6131" y="15758"/>
                  <a:pt x="6155" y="15711"/>
                  <a:pt x="6155" y="15654"/>
                </a:cubicBezTo>
                <a:lnTo>
                  <a:pt x="6155" y="15434"/>
                </a:lnTo>
                <a:cubicBezTo>
                  <a:pt x="6155" y="15376"/>
                  <a:pt x="6131" y="15331"/>
                  <a:pt x="6102" y="15331"/>
                </a:cubicBezTo>
                <a:close/>
                <a:moveTo>
                  <a:pt x="6416" y="15331"/>
                </a:moveTo>
                <a:cubicBezTo>
                  <a:pt x="6387" y="15331"/>
                  <a:pt x="6363" y="15376"/>
                  <a:pt x="6363" y="15434"/>
                </a:cubicBezTo>
                <a:lnTo>
                  <a:pt x="6363" y="15654"/>
                </a:lnTo>
                <a:cubicBezTo>
                  <a:pt x="6363" y="15711"/>
                  <a:pt x="6387" y="15758"/>
                  <a:pt x="6416" y="15758"/>
                </a:cubicBezTo>
                <a:cubicBezTo>
                  <a:pt x="6445" y="15758"/>
                  <a:pt x="6469" y="15711"/>
                  <a:pt x="6469" y="15654"/>
                </a:cubicBezTo>
                <a:lnTo>
                  <a:pt x="6469" y="15434"/>
                </a:lnTo>
                <a:cubicBezTo>
                  <a:pt x="6469" y="15376"/>
                  <a:pt x="6445" y="15331"/>
                  <a:pt x="6416" y="15331"/>
                </a:cubicBezTo>
                <a:close/>
                <a:moveTo>
                  <a:pt x="7266" y="15331"/>
                </a:moveTo>
                <a:cubicBezTo>
                  <a:pt x="7237" y="15331"/>
                  <a:pt x="7213" y="15376"/>
                  <a:pt x="7213" y="15434"/>
                </a:cubicBezTo>
                <a:lnTo>
                  <a:pt x="7213" y="15654"/>
                </a:lnTo>
                <a:cubicBezTo>
                  <a:pt x="7213" y="15711"/>
                  <a:pt x="7237" y="15758"/>
                  <a:pt x="7266" y="15758"/>
                </a:cubicBezTo>
                <a:cubicBezTo>
                  <a:pt x="7295" y="15758"/>
                  <a:pt x="7318" y="15711"/>
                  <a:pt x="7318" y="15654"/>
                </a:cubicBezTo>
                <a:lnTo>
                  <a:pt x="7318" y="15434"/>
                </a:lnTo>
                <a:cubicBezTo>
                  <a:pt x="7318" y="15376"/>
                  <a:pt x="7295" y="15331"/>
                  <a:pt x="7266" y="15331"/>
                </a:cubicBezTo>
                <a:close/>
                <a:moveTo>
                  <a:pt x="7580" y="15331"/>
                </a:moveTo>
                <a:cubicBezTo>
                  <a:pt x="7551" y="15331"/>
                  <a:pt x="7527" y="15376"/>
                  <a:pt x="7527" y="15434"/>
                </a:cubicBezTo>
                <a:lnTo>
                  <a:pt x="7527" y="15654"/>
                </a:lnTo>
                <a:cubicBezTo>
                  <a:pt x="7527" y="15711"/>
                  <a:pt x="7551" y="15758"/>
                  <a:pt x="7580" y="15758"/>
                </a:cubicBezTo>
                <a:cubicBezTo>
                  <a:pt x="7609" y="15758"/>
                  <a:pt x="7632" y="15711"/>
                  <a:pt x="7632" y="15654"/>
                </a:cubicBezTo>
                <a:lnTo>
                  <a:pt x="7632" y="15434"/>
                </a:lnTo>
                <a:cubicBezTo>
                  <a:pt x="7632" y="15376"/>
                  <a:pt x="7609" y="15331"/>
                  <a:pt x="7580" y="15331"/>
                </a:cubicBezTo>
                <a:close/>
                <a:moveTo>
                  <a:pt x="8429" y="15331"/>
                </a:moveTo>
                <a:cubicBezTo>
                  <a:pt x="8400" y="15331"/>
                  <a:pt x="8377" y="15376"/>
                  <a:pt x="8377" y="15434"/>
                </a:cubicBezTo>
                <a:lnTo>
                  <a:pt x="8377" y="15654"/>
                </a:lnTo>
                <a:cubicBezTo>
                  <a:pt x="8377" y="15711"/>
                  <a:pt x="8400" y="15758"/>
                  <a:pt x="8429" y="15758"/>
                </a:cubicBezTo>
                <a:cubicBezTo>
                  <a:pt x="8458" y="15758"/>
                  <a:pt x="8482" y="15711"/>
                  <a:pt x="8482" y="15654"/>
                </a:cubicBezTo>
                <a:lnTo>
                  <a:pt x="8482" y="15434"/>
                </a:lnTo>
                <a:cubicBezTo>
                  <a:pt x="8482" y="15376"/>
                  <a:pt x="8458" y="15331"/>
                  <a:pt x="8429" y="15331"/>
                </a:cubicBezTo>
                <a:close/>
                <a:moveTo>
                  <a:pt x="8744" y="15331"/>
                </a:moveTo>
                <a:cubicBezTo>
                  <a:pt x="8714" y="15331"/>
                  <a:pt x="8691" y="15376"/>
                  <a:pt x="8691" y="15434"/>
                </a:cubicBezTo>
                <a:lnTo>
                  <a:pt x="8691" y="15654"/>
                </a:lnTo>
                <a:cubicBezTo>
                  <a:pt x="8691" y="15711"/>
                  <a:pt x="8714" y="15758"/>
                  <a:pt x="8744" y="15758"/>
                </a:cubicBezTo>
                <a:cubicBezTo>
                  <a:pt x="8773" y="15758"/>
                  <a:pt x="8796" y="15711"/>
                  <a:pt x="8796" y="15654"/>
                </a:cubicBezTo>
                <a:lnTo>
                  <a:pt x="8796" y="15434"/>
                </a:lnTo>
                <a:cubicBezTo>
                  <a:pt x="8796" y="15376"/>
                  <a:pt x="8773" y="15331"/>
                  <a:pt x="8744" y="15331"/>
                </a:cubicBezTo>
                <a:close/>
                <a:moveTo>
                  <a:pt x="9593" y="15331"/>
                </a:moveTo>
                <a:cubicBezTo>
                  <a:pt x="9564" y="15331"/>
                  <a:pt x="9540" y="15376"/>
                  <a:pt x="9540" y="15434"/>
                </a:cubicBezTo>
                <a:lnTo>
                  <a:pt x="9540" y="15654"/>
                </a:lnTo>
                <a:cubicBezTo>
                  <a:pt x="9540" y="15711"/>
                  <a:pt x="9564" y="15758"/>
                  <a:pt x="9593" y="15758"/>
                </a:cubicBezTo>
                <a:cubicBezTo>
                  <a:pt x="9622" y="15758"/>
                  <a:pt x="9646" y="15711"/>
                  <a:pt x="9646" y="15654"/>
                </a:cubicBezTo>
                <a:lnTo>
                  <a:pt x="9646" y="15434"/>
                </a:lnTo>
                <a:cubicBezTo>
                  <a:pt x="9646" y="15376"/>
                  <a:pt x="9622" y="15331"/>
                  <a:pt x="9593" y="15331"/>
                </a:cubicBezTo>
                <a:close/>
                <a:moveTo>
                  <a:pt x="9908" y="15331"/>
                </a:moveTo>
                <a:cubicBezTo>
                  <a:pt x="9879" y="15331"/>
                  <a:pt x="9855" y="15376"/>
                  <a:pt x="9855" y="15434"/>
                </a:cubicBezTo>
                <a:lnTo>
                  <a:pt x="9855" y="15654"/>
                </a:lnTo>
                <a:cubicBezTo>
                  <a:pt x="9855" y="15711"/>
                  <a:pt x="9879" y="15758"/>
                  <a:pt x="9908" y="15758"/>
                </a:cubicBezTo>
                <a:cubicBezTo>
                  <a:pt x="9937" y="15758"/>
                  <a:pt x="9961" y="15711"/>
                  <a:pt x="9961" y="15654"/>
                </a:cubicBezTo>
                <a:lnTo>
                  <a:pt x="9961" y="15434"/>
                </a:lnTo>
                <a:cubicBezTo>
                  <a:pt x="9961" y="15376"/>
                  <a:pt x="9937" y="15331"/>
                  <a:pt x="9908" y="15331"/>
                </a:cubicBezTo>
                <a:close/>
                <a:moveTo>
                  <a:pt x="10758" y="15331"/>
                </a:moveTo>
                <a:cubicBezTo>
                  <a:pt x="10728" y="15331"/>
                  <a:pt x="10705" y="15376"/>
                  <a:pt x="10705" y="15434"/>
                </a:cubicBezTo>
                <a:lnTo>
                  <a:pt x="10705" y="15654"/>
                </a:lnTo>
                <a:cubicBezTo>
                  <a:pt x="10705" y="15711"/>
                  <a:pt x="10728" y="15758"/>
                  <a:pt x="10758" y="15758"/>
                </a:cubicBezTo>
                <a:cubicBezTo>
                  <a:pt x="10787" y="15758"/>
                  <a:pt x="10810" y="15711"/>
                  <a:pt x="10810" y="15654"/>
                </a:cubicBezTo>
                <a:lnTo>
                  <a:pt x="10810" y="15434"/>
                </a:lnTo>
                <a:cubicBezTo>
                  <a:pt x="10810" y="15376"/>
                  <a:pt x="10787" y="15331"/>
                  <a:pt x="10758" y="15331"/>
                </a:cubicBezTo>
                <a:close/>
                <a:moveTo>
                  <a:pt x="11072" y="15331"/>
                </a:moveTo>
                <a:cubicBezTo>
                  <a:pt x="11043" y="15331"/>
                  <a:pt x="11019" y="15376"/>
                  <a:pt x="11019" y="15434"/>
                </a:cubicBezTo>
                <a:lnTo>
                  <a:pt x="11019" y="15654"/>
                </a:lnTo>
                <a:cubicBezTo>
                  <a:pt x="11019" y="15711"/>
                  <a:pt x="11043" y="15758"/>
                  <a:pt x="11072" y="15758"/>
                </a:cubicBezTo>
                <a:cubicBezTo>
                  <a:pt x="11101" y="15758"/>
                  <a:pt x="11125" y="15711"/>
                  <a:pt x="11125" y="15654"/>
                </a:cubicBezTo>
                <a:lnTo>
                  <a:pt x="11125" y="15434"/>
                </a:lnTo>
                <a:cubicBezTo>
                  <a:pt x="11125" y="15376"/>
                  <a:pt x="11101" y="15331"/>
                  <a:pt x="11072" y="15331"/>
                </a:cubicBezTo>
                <a:close/>
                <a:moveTo>
                  <a:pt x="11922" y="15331"/>
                </a:moveTo>
                <a:cubicBezTo>
                  <a:pt x="11893" y="15331"/>
                  <a:pt x="11869" y="15376"/>
                  <a:pt x="11869" y="15434"/>
                </a:cubicBezTo>
                <a:lnTo>
                  <a:pt x="11869" y="15654"/>
                </a:lnTo>
                <a:cubicBezTo>
                  <a:pt x="11869" y="15711"/>
                  <a:pt x="11893" y="15758"/>
                  <a:pt x="11922" y="15758"/>
                </a:cubicBezTo>
                <a:cubicBezTo>
                  <a:pt x="11951" y="15758"/>
                  <a:pt x="11974" y="15711"/>
                  <a:pt x="11974" y="15654"/>
                </a:cubicBezTo>
                <a:lnTo>
                  <a:pt x="11974" y="15434"/>
                </a:lnTo>
                <a:cubicBezTo>
                  <a:pt x="11974" y="15376"/>
                  <a:pt x="11951" y="15331"/>
                  <a:pt x="11922" y="15331"/>
                </a:cubicBezTo>
                <a:close/>
                <a:moveTo>
                  <a:pt x="12236" y="15331"/>
                </a:moveTo>
                <a:cubicBezTo>
                  <a:pt x="12207" y="15331"/>
                  <a:pt x="12183" y="15376"/>
                  <a:pt x="12183" y="15434"/>
                </a:cubicBezTo>
                <a:lnTo>
                  <a:pt x="12183" y="15654"/>
                </a:lnTo>
                <a:cubicBezTo>
                  <a:pt x="12183" y="15711"/>
                  <a:pt x="12207" y="15758"/>
                  <a:pt x="12236" y="15758"/>
                </a:cubicBezTo>
                <a:cubicBezTo>
                  <a:pt x="12265" y="15758"/>
                  <a:pt x="12288" y="15711"/>
                  <a:pt x="12288" y="15654"/>
                </a:cubicBezTo>
                <a:lnTo>
                  <a:pt x="12288" y="15434"/>
                </a:lnTo>
                <a:cubicBezTo>
                  <a:pt x="12288" y="15376"/>
                  <a:pt x="12265" y="15331"/>
                  <a:pt x="12236" y="15331"/>
                </a:cubicBezTo>
                <a:close/>
                <a:moveTo>
                  <a:pt x="13085" y="15331"/>
                </a:moveTo>
                <a:cubicBezTo>
                  <a:pt x="13056" y="15331"/>
                  <a:pt x="13032" y="15376"/>
                  <a:pt x="13032" y="15434"/>
                </a:cubicBezTo>
                <a:lnTo>
                  <a:pt x="13032" y="15654"/>
                </a:lnTo>
                <a:cubicBezTo>
                  <a:pt x="13032" y="15711"/>
                  <a:pt x="13056" y="15758"/>
                  <a:pt x="13085" y="15758"/>
                </a:cubicBezTo>
                <a:cubicBezTo>
                  <a:pt x="13114" y="15758"/>
                  <a:pt x="13138" y="15711"/>
                  <a:pt x="13138" y="15654"/>
                </a:cubicBezTo>
                <a:lnTo>
                  <a:pt x="13138" y="15434"/>
                </a:lnTo>
                <a:cubicBezTo>
                  <a:pt x="13138" y="15376"/>
                  <a:pt x="13114" y="15331"/>
                  <a:pt x="13085" y="15331"/>
                </a:cubicBezTo>
                <a:close/>
                <a:moveTo>
                  <a:pt x="13399" y="15331"/>
                </a:moveTo>
                <a:cubicBezTo>
                  <a:pt x="13370" y="15331"/>
                  <a:pt x="13348" y="15376"/>
                  <a:pt x="13348" y="15434"/>
                </a:cubicBezTo>
                <a:lnTo>
                  <a:pt x="13348" y="15654"/>
                </a:lnTo>
                <a:cubicBezTo>
                  <a:pt x="13348" y="15711"/>
                  <a:pt x="13370" y="15758"/>
                  <a:pt x="13399" y="15758"/>
                </a:cubicBezTo>
                <a:cubicBezTo>
                  <a:pt x="13428" y="15758"/>
                  <a:pt x="13452" y="15711"/>
                  <a:pt x="13452" y="15654"/>
                </a:cubicBezTo>
                <a:lnTo>
                  <a:pt x="13452" y="15434"/>
                </a:lnTo>
                <a:cubicBezTo>
                  <a:pt x="13452" y="15376"/>
                  <a:pt x="13428" y="15331"/>
                  <a:pt x="13399" y="15331"/>
                </a:cubicBezTo>
                <a:close/>
                <a:moveTo>
                  <a:pt x="14249" y="15331"/>
                </a:moveTo>
                <a:cubicBezTo>
                  <a:pt x="14220" y="15331"/>
                  <a:pt x="14196" y="15376"/>
                  <a:pt x="14196" y="15434"/>
                </a:cubicBezTo>
                <a:lnTo>
                  <a:pt x="14196" y="15654"/>
                </a:lnTo>
                <a:cubicBezTo>
                  <a:pt x="14196" y="15711"/>
                  <a:pt x="14220" y="15758"/>
                  <a:pt x="14249" y="15758"/>
                </a:cubicBezTo>
                <a:cubicBezTo>
                  <a:pt x="14278" y="15758"/>
                  <a:pt x="14302" y="15711"/>
                  <a:pt x="14302" y="15654"/>
                </a:cubicBezTo>
                <a:lnTo>
                  <a:pt x="14302" y="15434"/>
                </a:lnTo>
                <a:cubicBezTo>
                  <a:pt x="14302" y="15376"/>
                  <a:pt x="14278" y="15331"/>
                  <a:pt x="14249" y="15331"/>
                </a:cubicBezTo>
                <a:close/>
                <a:moveTo>
                  <a:pt x="14564" y="15331"/>
                </a:moveTo>
                <a:cubicBezTo>
                  <a:pt x="14535" y="15331"/>
                  <a:pt x="14511" y="15376"/>
                  <a:pt x="14511" y="15434"/>
                </a:cubicBezTo>
                <a:lnTo>
                  <a:pt x="14511" y="15654"/>
                </a:lnTo>
                <a:cubicBezTo>
                  <a:pt x="14511" y="15711"/>
                  <a:pt x="14535" y="15758"/>
                  <a:pt x="14564" y="15758"/>
                </a:cubicBezTo>
                <a:cubicBezTo>
                  <a:pt x="14593" y="15758"/>
                  <a:pt x="14617" y="15711"/>
                  <a:pt x="14617" y="15654"/>
                </a:cubicBezTo>
                <a:lnTo>
                  <a:pt x="14617" y="15434"/>
                </a:lnTo>
                <a:cubicBezTo>
                  <a:pt x="14617" y="15376"/>
                  <a:pt x="14593" y="15331"/>
                  <a:pt x="14564" y="15331"/>
                </a:cubicBezTo>
                <a:close/>
                <a:moveTo>
                  <a:pt x="15413" y="15331"/>
                </a:moveTo>
                <a:cubicBezTo>
                  <a:pt x="15384" y="15331"/>
                  <a:pt x="15360" y="15376"/>
                  <a:pt x="15360" y="15434"/>
                </a:cubicBezTo>
                <a:lnTo>
                  <a:pt x="15360" y="15654"/>
                </a:lnTo>
                <a:cubicBezTo>
                  <a:pt x="15360" y="15711"/>
                  <a:pt x="15384" y="15758"/>
                  <a:pt x="15413" y="15758"/>
                </a:cubicBezTo>
                <a:cubicBezTo>
                  <a:pt x="15442" y="15758"/>
                  <a:pt x="15465" y="15711"/>
                  <a:pt x="15465" y="15654"/>
                </a:cubicBezTo>
                <a:lnTo>
                  <a:pt x="15465" y="15434"/>
                </a:lnTo>
                <a:cubicBezTo>
                  <a:pt x="15465" y="15376"/>
                  <a:pt x="15442" y="15331"/>
                  <a:pt x="15413" y="15331"/>
                </a:cubicBezTo>
                <a:close/>
                <a:moveTo>
                  <a:pt x="15728" y="15331"/>
                </a:moveTo>
                <a:cubicBezTo>
                  <a:pt x="15699" y="15331"/>
                  <a:pt x="15675" y="15376"/>
                  <a:pt x="15675" y="15434"/>
                </a:cubicBezTo>
                <a:lnTo>
                  <a:pt x="15675" y="15654"/>
                </a:lnTo>
                <a:cubicBezTo>
                  <a:pt x="15675" y="15711"/>
                  <a:pt x="15699" y="15758"/>
                  <a:pt x="15728" y="15758"/>
                </a:cubicBezTo>
                <a:cubicBezTo>
                  <a:pt x="15757" y="15758"/>
                  <a:pt x="15781" y="15711"/>
                  <a:pt x="15781" y="15654"/>
                </a:cubicBezTo>
                <a:lnTo>
                  <a:pt x="15781" y="15434"/>
                </a:lnTo>
                <a:cubicBezTo>
                  <a:pt x="15781" y="15376"/>
                  <a:pt x="15757" y="15331"/>
                  <a:pt x="15728" y="15331"/>
                </a:cubicBezTo>
                <a:close/>
                <a:moveTo>
                  <a:pt x="16578" y="15331"/>
                </a:moveTo>
                <a:cubicBezTo>
                  <a:pt x="16549" y="15331"/>
                  <a:pt x="16525" y="15376"/>
                  <a:pt x="16525" y="15434"/>
                </a:cubicBezTo>
                <a:lnTo>
                  <a:pt x="16525" y="15654"/>
                </a:lnTo>
                <a:cubicBezTo>
                  <a:pt x="16525" y="15711"/>
                  <a:pt x="16549" y="15758"/>
                  <a:pt x="16578" y="15758"/>
                </a:cubicBezTo>
                <a:cubicBezTo>
                  <a:pt x="16607" y="15758"/>
                  <a:pt x="16630" y="15711"/>
                  <a:pt x="16630" y="15654"/>
                </a:cubicBezTo>
                <a:lnTo>
                  <a:pt x="16630" y="15434"/>
                </a:lnTo>
                <a:cubicBezTo>
                  <a:pt x="16630" y="15376"/>
                  <a:pt x="16607" y="15331"/>
                  <a:pt x="16578" y="15331"/>
                </a:cubicBezTo>
                <a:close/>
                <a:moveTo>
                  <a:pt x="16892" y="15331"/>
                </a:moveTo>
                <a:cubicBezTo>
                  <a:pt x="16863" y="15331"/>
                  <a:pt x="16839" y="15376"/>
                  <a:pt x="16839" y="15434"/>
                </a:cubicBezTo>
                <a:lnTo>
                  <a:pt x="16839" y="15654"/>
                </a:lnTo>
                <a:cubicBezTo>
                  <a:pt x="16839" y="15711"/>
                  <a:pt x="16863" y="15758"/>
                  <a:pt x="16892" y="15758"/>
                </a:cubicBezTo>
                <a:cubicBezTo>
                  <a:pt x="16921" y="15758"/>
                  <a:pt x="16944" y="15711"/>
                  <a:pt x="16944" y="15654"/>
                </a:cubicBezTo>
                <a:lnTo>
                  <a:pt x="16944" y="15434"/>
                </a:lnTo>
                <a:cubicBezTo>
                  <a:pt x="16944" y="15376"/>
                  <a:pt x="16921" y="15331"/>
                  <a:pt x="16892" y="15331"/>
                </a:cubicBezTo>
                <a:close/>
                <a:moveTo>
                  <a:pt x="17741" y="15331"/>
                </a:moveTo>
                <a:cubicBezTo>
                  <a:pt x="17712" y="15331"/>
                  <a:pt x="17689" y="15376"/>
                  <a:pt x="17689" y="15434"/>
                </a:cubicBezTo>
                <a:lnTo>
                  <a:pt x="17689" y="15654"/>
                </a:lnTo>
                <a:cubicBezTo>
                  <a:pt x="17689" y="15711"/>
                  <a:pt x="17712" y="15758"/>
                  <a:pt x="17741" y="15758"/>
                </a:cubicBezTo>
                <a:cubicBezTo>
                  <a:pt x="17770" y="15758"/>
                  <a:pt x="17794" y="15711"/>
                  <a:pt x="17794" y="15654"/>
                </a:cubicBezTo>
                <a:lnTo>
                  <a:pt x="17794" y="15434"/>
                </a:lnTo>
                <a:cubicBezTo>
                  <a:pt x="17794" y="15376"/>
                  <a:pt x="17770" y="15331"/>
                  <a:pt x="17741" y="15331"/>
                </a:cubicBezTo>
                <a:close/>
                <a:moveTo>
                  <a:pt x="18055" y="15331"/>
                </a:moveTo>
                <a:cubicBezTo>
                  <a:pt x="18026" y="15331"/>
                  <a:pt x="18002" y="15376"/>
                  <a:pt x="18002" y="15434"/>
                </a:cubicBezTo>
                <a:lnTo>
                  <a:pt x="18002" y="15654"/>
                </a:lnTo>
                <a:cubicBezTo>
                  <a:pt x="18002" y="15711"/>
                  <a:pt x="18026" y="15758"/>
                  <a:pt x="18055" y="15758"/>
                </a:cubicBezTo>
                <a:cubicBezTo>
                  <a:pt x="18085" y="15758"/>
                  <a:pt x="18108" y="15711"/>
                  <a:pt x="18108" y="15654"/>
                </a:cubicBezTo>
                <a:lnTo>
                  <a:pt x="18108" y="15434"/>
                </a:lnTo>
                <a:cubicBezTo>
                  <a:pt x="18108" y="15376"/>
                  <a:pt x="18085" y="15331"/>
                  <a:pt x="18055" y="15331"/>
                </a:cubicBezTo>
                <a:close/>
                <a:moveTo>
                  <a:pt x="18905" y="15331"/>
                </a:moveTo>
                <a:cubicBezTo>
                  <a:pt x="18876" y="15331"/>
                  <a:pt x="18852" y="15376"/>
                  <a:pt x="18852" y="15434"/>
                </a:cubicBezTo>
                <a:lnTo>
                  <a:pt x="18852" y="15654"/>
                </a:lnTo>
                <a:cubicBezTo>
                  <a:pt x="18852" y="15711"/>
                  <a:pt x="18876" y="15758"/>
                  <a:pt x="18905" y="15758"/>
                </a:cubicBezTo>
                <a:cubicBezTo>
                  <a:pt x="18934" y="15758"/>
                  <a:pt x="18958" y="15711"/>
                  <a:pt x="18958" y="15654"/>
                </a:cubicBezTo>
                <a:lnTo>
                  <a:pt x="18958" y="15434"/>
                </a:lnTo>
                <a:cubicBezTo>
                  <a:pt x="18958" y="15376"/>
                  <a:pt x="18934" y="15331"/>
                  <a:pt x="18905" y="15331"/>
                </a:cubicBezTo>
                <a:close/>
                <a:moveTo>
                  <a:pt x="19220" y="15331"/>
                </a:moveTo>
                <a:cubicBezTo>
                  <a:pt x="19191" y="15331"/>
                  <a:pt x="19167" y="15376"/>
                  <a:pt x="19167" y="15434"/>
                </a:cubicBezTo>
                <a:lnTo>
                  <a:pt x="19167" y="15654"/>
                </a:lnTo>
                <a:cubicBezTo>
                  <a:pt x="19167" y="15711"/>
                  <a:pt x="19191" y="15758"/>
                  <a:pt x="19220" y="15758"/>
                </a:cubicBezTo>
                <a:cubicBezTo>
                  <a:pt x="19249" y="15758"/>
                  <a:pt x="19273" y="15711"/>
                  <a:pt x="19273" y="15654"/>
                </a:cubicBezTo>
                <a:lnTo>
                  <a:pt x="19273" y="15434"/>
                </a:lnTo>
                <a:cubicBezTo>
                  <a:pt x="19273" y="15376"/>
                  <a:pt x="19249" y="15331"/>
                  <a:pt x="19220" y="15331"/>
                </a:cubicBezTo>
                <a:close/>
                <a:moveTo>
                  <a:pt x="20069" y="15331"/>
                </a:moveTo>
                <a:cubicBezTo>
                  <a:pt x="20040" y="15331"/>
                  <a:pt x="20016" y="15376"/>
                  <a:pt x="20016" y="15434"/>
                </a:cubicBezTo>
                <a:lnTo>
                  <a:pt x="20016" y="15654"/>
                </a:lnTo>
                <a:cubicBezTo>
                  <a:pt x="20016" y="15711"/>
                  <a:pt x="20040" y="15758"/>
                  <a:pt x="20069" y="15758"/>
                </a:cubicBezTo>
                <a:cubicBezTo>
                  <a:pt x="20099" y="15758"/>
                  <a:pt x="20122" y="15711"/>
                  <a:pt x="20122" y="15654"/>
                </a:cubicBezTo>
                <a:lnTo>
                  <a:pt x="20122" y="15434"/>
                </a:lnTo>
                <a:cubicBezTo>
                  <a:pt x="20122" y="15376"/>
                  <a:pt x="20099" y="15331"/>
                  <a:pt x="20069" y="15331"/>
                </a:cubicBezTo>
                <a:close/>
                <a:moveTo>
                  <a:pt x="20384" y="15331"/>
                </a:moveTo>
                <a:cubicBezTo>
                  <a:pt x="20355" y="15331"/>
                  <a:pt x="20331" y="15376"/>
                  <a:pt x="20331" y="15434"/>
                </a:cubicBezTo>
                <a:lnTo>
                  <a:pt x="20331" y="15654"/>
                </a:lnTo>
                <a:cubicBezTo>
                  <a:pt x="20331" y="15711"/>
                  <a:pt x="20355" y="15758"/>
                  <a:pt x="20384" y="15758"/>
                </a:cubicBezTo>
                <a:cubicBezTo>
                  <a:pt x="20413" y="15758"/>
                  <a:pt x="20436" y="15711"/>
                  <a:pt x="20436" y="15654"/>
                </a:cubicBezTo>
                <a:lnTo>
                  <a:pt x="20436" y="15434"/>
                </a:lnTo>
                <a:cubicBezTo>
                  <a:pt x="20436" y="15376"/>
                  <a:pt x="20413" y="15331"/>
                  <a:pt x="20384" y="15331"/>
                </a:cubicBezTo>
                <a:close/>
                <a:moveTo>
                  <a:pt x="21234" y="15331"/>
                </a:moveTo>
                <a:cubicBezTo>
                  <a:pt x="21204" y="15331"/>
                  <a:pt x="21181" y="15376"/>
                  <a:pt x="21181" y="15434"/>
                </a:cubicBezTo>
                <a:lnTo>
                  <a:pt x="21181" y="15654"/>
                </a:lnTo>
                <a:cubicBezTo>
                  <a:pt x="21181" y="15711"/>
                  <a:pt x="21204" y="15758"/>
                  <a:pt x="21234" y="15758"/>
                </a:cubicBezTo>
                <a:cubicBezTo>
                  <a:pt x="21263" y="15758"/>
                  <a:pt x="21285" y="15711"/>
                  <a:pt x="21285" y="15654"/>
                </a:cubicBezTo>
                <a:lnTo>
                  <a:pt x="21285" y="15434"/>
                </a:lnTo>
                <a:cubicBezTo>
                  <a:pt x="21285" y="15376"/>
                  <a:pt x="21263" y="15331"/>
                  <a:pt x="21234" y="15331"/>
                </a:cubicBezTo>
                <a:close/>
                <a:moveTo>
                  <a:pt x="21547" y="15331"/>
                </a:moveTo>
                <a:cubicBezTo>
                  <a:pt x="21518" y="15331"/>
                  <a:pt x="21495" y="15376"/>
                  <a:pt x="21495" y="15434"/>
                </a:cubicBezTo>
                <a:lnTo>
                  <a:pt x="21495" y="15654"/>
                </a:lnTo>
                <a:cubicBezTo>
                  <a:pt x="21495" y="15711"/>
                  <a:pt x="21518" y="15758"/>
                  <a:pt x="21547" y="15758"/>
                </a:cubicBezTo>
                <a:cubicBezTo>
                  <a:pt x="21576" y="15758"/>
                  <a:pt x="21600" y="15711"/>
                  <a:pt x="21600" y="15654"/>
                </a:cubicBezTo>
                <a:lnTo>
                  <a:pt x="21600" y="15434"/>
                </a:lnTo>
                <a:cubicBezTo>
                  <a:pt x="21600" y="15376"/>
                  <a:pt x="21576" y="15331"/>
                  <a:pt x="21547" y="15331"/>
                </a:cubicBezTo>
                <a:close/>
                <a:moveTo>
                  <a:pt x="53" y="16061"/>
                </a:moveTo>
                <a:cubicBezTo>
                  <a:pt x="24" y="16061"/>
                  <a:pt x="0" y="16108"/>
                  <a:pt x="0" y="16166"/>
                </a:cubicBezTo>
                <a:lnTo>
                  <a:pt x="0" y="16384"/>
                </a:lnTo>
                <a:cubicBezTo>
                  <a:pt x="0" y="16441"/>
                  <a:pt x="24" y="16488"/>
                  <a:pt x="53" y="16488"/>
                </a:cubicBezTo>
                <a:cubicBezTo>
                  <a:pt x="82" y="16488"/>
                  <a:pt x="106" y="16441"/>
                  <a:pt x="106" y="16384"/>
                </a:cubicBezTo>
                <a:lnTo>
                  <a:pt x="106" y="16166"/>
                </a:lnTo>
                <a:cubicBezTo>
                  <a:pt x="106" y="16108"/>
                  <a:pt x="82" y="16061"/>
                  <a:pt x="53" y="16061"/>
                </a:cubicBezTo>
                <a:close/>
                <a:moveTo>
                  <a:pt x="367" y="16061"/>
                </a:moveTo>
                <a:cubicBezTo>
                  <a:pt x="338" y="16061"/>
                  <a:pt x="315" y="16108"/>
                  <a:pt x="315" y="16166"/>
                </a:cubicBezTo>
                <a:lnTo>
                  <a:pt x="315" y="16384"/>
                </a:lnTo>
                <a:cubicBezTo>
                  <a:pt x="315" y="16441"/>
                  <a:pt x="338" y="16488"/>
                  <a:pt x="367" y="16488"/>
                </a:cubicBezTo>
                <a:cubicBezTo>
                  <a:pt x="397" y="16488"/>
                  <a:pt x="420" y="16441"/>
                  <a:pt x="420" y="16384"/>
                </a:cubicBezTo>
                <a:lnTo>
                  <a:pt x="420" y="16166"/>
                </a:lnTo>
                <a:cubicBezTo>
                  <a:pt x="420" y="16108"/>
                  <a:pt x="397" y="16061"/>
                  <a:pt x="367" y="16061"/>
                </a:cubicBezTo>
                <a:close/>
                <a:moveTo>
                  <a:pt x="1217" y="16061"/>
                </a:moveTo>
                <a:cubicBezTo>
                  <a:pt x="1188" y="16061"/>
                  <a:pt x="1164" y="16108"/>
                  <a:pt x="1164" y="16166"/>
                </a:cubicBezTo>
                <a:lnTo>
                  <a:pt x="1164" y="16384"/>
                </a:lnTo>
                <a:cubicBezTo>
                  <a:pt x="1164" y="16441"/>
                  <a:pt x="1188" y="16488"/>
                  <a:pt x="1217" y="16488"/>
                </a:cubicBezTo>
                <a:cubicBezTo>
                  <a:pt x="1246" y="16488"/>
                  <a:pt x="1270" y="16441"/>
                  <a:pt x="1270" y="16384"/>
                </a:cubicBezTo>
                <a:lnTo>
                  <a:pt x="1270" y="16166"/>
                </a:lnTo>
                <a:cubicBezTo>
                  <a:pt x="1270" y="16108"/>
                  <a:pt x="1246" y="16061"/>
                  <a:pt x="1217" y="16061"/>
                </a:cubicBezTo>
                <a:close/>
                <a:moveTo>
                  <a:pt x="1532" y="16061"/>
                </a:moveTo>
                <a:cubicBezTo>
                  <a:pt x="1503" y="16061"/>
                  <a:pt x="1479" y="16108"/>
                  <a:pt x="1479" y="16166"/>
                </a:cubicBezTo>
                <a:lnTo>
                  <a:pt x="1479" y="16384"/>
                </a:lnTo>
                <a:cubicBezTo>
                  <a:pt x="1479" y="16441"/>
                  <a:pt x="1503" y="16488"/>
                  <a:pt x="1532" y="16488"/>
                </a:cubicBezTo>
                <a:cubicBezTo>
                  <a:pt x="1561" y="16488"/>
                  <a:pt x="1584" y="16441"/>
                  <a:pt x="1584" y="16384"/>
                </a:cubicBezTo>
                <a:lnTo>
                  <a:pt x="1584" y="16166"/>
                </a:lnTo>
                <a:cubicBezTo>
                  <a:pt x="1584" y="16108"/>
                  <a:pt x="1561" y="16061"/>
                  <a:pt x="1532" y="16061"/>
                </a:cubicBezTo>
                <a:close/>
                <a:moveTo>
                  <a:pt x="2380" y="16061"/>
                </a:moveTo>
                <a:cubicBezTo>
                  <a:pt x="2351" y="16061"/>
                  <a:pt x="2329" y="16108"/>
                  <a:pt x="2329" y="16166"/>
                </a:cubicBezTo>
                <a:lnTo>
                  <a:pt x="2329" y="16384"/>
                </a:lnTo>
                <a:cubicBezTo>
                  <a:pt x="2329" y="16441"/>
                  <a:pt x="2351" y="16488"/>
                  <a:pt x="2380" y="16488"/>
                </a:cubicBezTo>
                <a:cubicBezTo>
                  <a:pt x="2409" y="16488"/>
                  <a:pt x="2433" y="16441"/>
                  <a:pt x="2433" y="16384"/>
                </a:cubicBezTo>
                <a:lnTo>
                  <a:pt x="2433" y="16166"/>
                </a:lnTo>
                <a:cubicBezTo>
                  <a:pt x="2433" y="16108"/>
                  <a:pt x="2409" y="16061"/>
                  <a:pt x="2380" y="16061"/>
                </a:cubicBezTo>
                <a:close/>
                <a:moveTo>
                  <a:pt x="2695" y="16061"/>
                </a:moveTo>
                <a:cubicBezTo>
                  <a:pt x="2666" y="16061"/>
                  <a:pt x="2643" y="16108"/>
                  <a:pt x="2643" y="16166"/>
                </a:cubicBezTo>
                <a:lnTo>
                  <a:pt x="2643" y="16384"/>
                </a:lnTo>
                <a:cubicBezTo>
                  <a:pt x="2643" y="16441"/>
                  <a:pt x="2666" y="16488"/>
                  <a:pt x="2695" y="16488"/>
                </a:cubicBezTo>
                <a:cubicBezTo>
                  <a:pt x="2724" y="16488"/>
                  <a:pt x="2748" y="16441"/>
                  <a:pt x="2748" y="16384"/>
                </a:cubicBezTo>
                <a:lnTo>
                  <a:pt x="2748" y="16166"/>
                </a:lnTo>
                <a:cubicBezTo>
                  <a:pt x="2748" y="16108"/>
                  <a:pt x="2724" y="16061"/>
                  <a:pt x="2695" y="16061"/>
                </a:cubicBezTo>
                <a:close/>
                <a:moveTo>
                  <a:pt x="3545" y="16061"/>
                </a:moveTo>
                <a:cubicBezTo>
                  <a:pt x="3516" y="16061"/>
                  <a:pt x="3492" y="16108"/>
                  <a:pt x="3492" y="16166"/>
                </a:cubicBezTo>
                <a:lnTo>
                  <a:pt x="3492" y="16384"/>
                </a:lnTo>
                <a:cubicBezTo>
                  <a:pt x="3492" y="16441"/>
                  <a:pt x="3516" y="16488"/>
                  <a:pt x="3545" y="16488"/>
                </a:cubicBezTo>
                <a:cubicBezTo>
                  <a:pt x="3574" y="16488"/>
                  <a:pt x="3598" y="16441"/>
                  <a:pt x="3598" y="16384"/>
                </a:cubicBezTo>
                <a:lnTo>
                  <a:pt x="3598" y="16166"/>
                </a:lnTo>
                <a:cubicBezTo>
                  <a:pt x="3598" y="16108"/>
                  <a:pt x="3574" y="16061"/>
                  <a:pt x="3545" y="16061"/>
                </a:cubicBezTo>
                <a:close/>
                <a:moveTo>
                  <a:pt x="3859" y="16061"/>
                </a:moveTo>
                <a:cubicBezTo>
                  <a:pt x="3830" y="16061"/>
                  <a:pt x="3806" y="16108"/>
                  <a:pt x="3806" y="16166"/>
                </a:cubicBezTo>
                <a:lnTo>
                  <a:pt x="3806" y="16384"/>
                </a:lnTo>
                <a:cubicBezTo>
                  <a:pt x="3806" y="16441"/>
                  <a:pt x="3830" y="16488"/>
                  <a:pt x="3859" y="16488"/>
                </a:cubicBezTo>
                <a:cubicBezTo>
                  <a:pt x="3888" y="16488"/>
                  <a:pt x="3912" y="16441"/>
                  <a:pt x="3912" y="16384"/>
                </a:cubicBezTo>
                <a:lnTo>
                  <a:pt x="3912" y="16166"/>
                </a:lnTo>
                <a:cubicBezTo>
                  <a:pt x="3912" y="16108"/>
                  <a:pt x="3888" y="16061"/>
                  <a:pt x="3859" y="16061"/>
                </a:cubicBezTo>
                <a:close/>
                <a:moveTo>
                  <a:pt x="4709" y="16061"/>
                </a:moveTo>
                <a:cubicBezTo>
                  <a:pt x="4680" y="16061"/>
                  <a:pt x="4656" y="16108"/>
                  <a:pt x="4656" y="16166"/>
                </a:cubicBezTo>
                <a:lnTo>
                  <a:pt x="4656" y="16384"/>
                </a:lnTo>
                <a:cubicBezTo>
                  <a:pt x="4656" y="16441"/>
                  <a:pt x="4680" y="16488"/>
                  <a:pt x="4709" y="16488"/>
                </a:cubicBezTo>
                <a:cubicBezTo>
                  <a:pt x="4738" y="16488"/>
                  <a:pt x="4762" y="16441"/>
                  <a:pt x="4762" y="16384"/>
                </a:cubicBezTo>
                <a:lnTo>
                  <a:pt x="4762" y="16166"/>
                </a:lnTo>
                <a:cubicBezTo>
                  <a:pt x="4762" y="16108"/>
                  <a:pt x="4738" y="16061"/>
                  <a:pt x="4709" y="16061"/>
                </a:cubicBezTo>
                <a:close/>
                <a:moveTo>
                  <a:pt x="5023" y="16061"/>
                </a:moveTo>
                <a:cubicBezTo>
                  <a:pt x="4994" y="16061"/>
                  <a:pt x="4970" y="16108"/>
                  <a:pt x="4970" y="16166"/>
                </a:cubicBezTo>
                <a:lnTo>
                  <a:pt x="4970" y="16384"/>
                </a:lnTo>
                <a:cubicBezTo>
                  <a:pt x="4970" y="16441"/>
                  <a:pt x="4994" y="16488"/>
                  <a:pt x="5023" y="16488"/>
                </a:cubicBezTo>
                <a:cubicBezTo>
                  <a:pt x="5053" y="16488"/>
                  <a:pt x="5076" y="16441"/>
                  <a:pt x="5076" y="16384"/>
                </a:cubicBezTo>
                <a:lnTo>
                  <a:pt x="5076" y="16166"/>
                </a:lnTo>
                <a:cubicBezTo>
                  <a:pt x="5076" y="16108"/>
                  <a:pt x="5053" y="16061"/>
                  <a:pt x="5023" y="16061"/>
                </a:cubicBezTo>
                <a:close/>
                <a:moveTo>
                  <a:pt x="5873" y="16061"/>
                </a:moveTo>
                <a:cubicBezTo>
                  <a:pt x="5844" y="16061"/>
                  <a:pt x="5820" y="16108"/>
                  <a:pt x="5820" y="16166"/>
                </a:cubicBezTo>
                <a:lnTo>
                  <a:pt x="5820" y="16384"/>
                </a:lnTo>
                <a:cubicBezTo>
                  <a:pt x="5820" y="16441"/>
                  <a:pt x="5844" y="16488"/>
                  <a:pt x="5873" y="16488"/>
                </a:cubicBezTo>
                <a:cubicBezTo>
                  <a:pt x="5902" y="16488"/>
                  <a:pt x="5926" y="16441"/>
                  <a:pt x="5926" y="16384"/>
                </a:cubicBezTo>
                <a:lnTo>
                  <a:pt x="5926" y="16166"/>
                </a:lnTo>
                <a:cubicBezTo>
                  <a:pt x="5926" y="16108"/>
                  <a:pt x="5902" y="16061"/>
                  <a:pt x="5873" y="16061"/>
                </a:cubicBezTo>
                <a:close/>
                <a:moveTo>
                  <a:pt x="6188" y="16061"/>
                </a:moveTo>
                <a:cubicBezTo>
                  <a:pt x="6159" y="16061"/>
                  <a:pt x="6135" y="16108"/>
                  <a:pt x="6135" y="16166"/>
                </a:cubicBezTo>
                <a:lnTo>
                  <a:pt x="6135" y="16384"/>
                </a:lnTo>
                <a:cubicBezTo>
                  <a:pt x="6135" y="16441"/>
                  <a:pt x="6159" y="16488"/>
                  <a:pt x="6188" y="16488"/>
                </a:cubicBezTo>
                <a:cubicBezTo>
                  <a:pt x="6217" y="16488"/>
                  <a:pt x="6240" y="16441"/>
                  <a:pt x="6240" y="16384"/>
                </a:cubicBezTo>
                <a:lnTo>
                  <a:pt x="6240" y="16166"/>
                </a:lnTo>
                <a:cubicBezTo>
                  <a:pt x="6240" y="16108"/>
                  <a:pt x="6217" y="16061"/>
                  <a:pt x="6188" y="16061"/>
                </a:cubicBezTo>
                <a:close/>
                <a:moveTo>
                  <a:pt x="7036" y="16061"/>
                </a:moveTo>
                <a:cubicBezTo>
                  <a:pt x="7007" y="16061"/>
                  <a:pt x="6984" y="16108"/>
                  <a:pt x="6984" y="16166"/>
                </a:cubicBezTo>
                <a:lnTo>
                  <a:pt x="6984" y="16384"/>
                </a:lnTo>
                <a:cubicBezTo>
                  <a:pt x="6984" y="16441"/>
                  <a:pt x="7007" y="16488"/>
                  <a:pt x="7036" y="16488"/>
                </a:cubicBezTo>
                <a:cubicBezTo>
                  <a:pt x="7065" y="16488"/>
                  <a:pt x="7089" y="16441"/>
                  <a:pt x="7089" y="16384"/>
                </a:cubicBezTo>
                <a:lnTo>
                  <a:pt x="7089" y="16166"/>
                </a:lnTo>
                <a:cubicBezTo>
                  <a:pt x="7089" y="16108"/>
                  <a:pt x="7065" y="16061"/>
                  <a:pt x="7036" y="16061"/>
                </a:cubicBezTo>
                <a:close/>
                <a:moveTo>
                  <a:pt x="7351" y="16061"/>
                </a:moveTo>
                <a:cubicBezTo>
                  <a:pt x="7322" y="16061"/>
                  <a:pt x="7299" y="16108"/>
                  <a:pt x="7299" y="16166"/>
                </a:cubicBezTo>
                <a:lnTo>
                  <a:pt x="7299" y="16384"/>
                </a:lnTo>
                <a:cubicBezTo>
                  <a:pt x="7299" y="16441"/>
                  <a:pt x="7322" y="16488"/>
                  <a:pt x="7351" y="16488"/>
                </a:cubicBezTo>
                <a:cubicBezTo>
                  <a:pt x="7380" y="16488"/>
                  <a:pt x="7404" y="16441"/>
                  <a:pt x="7404" y="16384"/>
                </a:cubicBezTo>
                <a:lnTo>
                  <a:pt x="7404" y="16166"/>
                </a:lnTo>
                <a:cubicBezTo>
                  <a:pt x="7404" y="16108"/>
                  <a:pt x="7380" y="16061"/>
                  <a:pt x="7351" y="16061"/>
                </a:cubicBezTo>
                <a:close/>
                <a:moveTo>
                  <a:pt x="8201" y="16061"/>
                </a:moveTo>
                <a:cubicBezTo>
                  <a:pt x="8171" y="16061"/>
                  <a:pt x="8148" y="16108"/>
                  <a:pt x="8148" y="16166"/>
                </a:cubicBezTo>
                <a:lnTo>
                  <a:pt x="8148" y="16384"/>
                </a:lnTo>
                <a:cubicBezTo>
                  <a:pt x="8148" y="16441"/>
                  <a:pt x="8171" y="16488"/>
                  <a:pt x="8201" y="16488"/>
                </a:cubicBezTo>
                <a:cubicBezTo>
                  <a:pt x="8230" y="16488"/>
                  <a:pt x="8254" y="16441"/>
                  <a:pt x="8254" y="16384"/>
                </a:cubicBezTo>
                <a:lnTo>
                  <a:pt x="8254" y="16166"/>
                </a:lnTo>
                <a:cubicBezTo>
                  <a:pt x="8254" y="16108"/>
                  <a:pt x="8230" y="16061"/>
                  <a:pt x="8201" y="16061"/>
                </a:cubicBezTo>
                <a:close/>
                <a:moveTo>
                  <a:pt x="8515" y="16061"/>
                </a:moveTo>
                <a:cubicBezTo>
                  <a:pt x="8486" y="16061"/>
                  <a:pt x="8462" y="16108"/>
                  <a:pt x="8462" y="16166"/>
                </a:cubicBezTo>
                <a:lnTo>
                  <a:pt x="8462" y="16384"/>
                </a:lnTo>
                <a:cubicBezTo>
                  <a:pt x="8462" y="16441"/>
                  <a:pt x="8486" y="16488"/>
                  <a:pt x="8515" y="16488"/>
                </a:cubicBezTo>
                <a:cubicBezTo>
                  <a:pt x="8544" y="16488"/>
                  <a:pt x="8568" y="16441"/>
                  <a:pt x="8568" y="16384"/>
                </a:cubicBezTo>
                <a:lnTo>
                  <a:pt x="8568" y="16166"/>
                </a:lnTo>
                <a:cubicBezTo>
                  <a:pt x="8568" y="16108"/>
                  <a:pt x="8544" y="16061"/>
                  <a:pt x="8515" y="16061"/>
                </a:cubicBezTo>
                <a:close/>
                <a:moveTo>
                  <a:pt x="9365" y="16061"/>
                </a:moveTo>
                <a:cubicBezTo>
                  <a:pt x="9336" y="16061"/>
                  <a:pt x="9312" y="16108"/>
                  <a:pt x="9312" y="16166"/>
                </a:cubicBezTo>
                <a:lnTo>
                  <a:pt x="9312" y="16384"/>
                </a:lnTo>
                <a:cubicBezTo>
                  <a:pt x="9312" y="16441"/>
                  <a:pt x="9336" y="16488"/>
                  <a:pt x="9365" y="16488"/>
                </a:cubicBezTo>
                <a:cubicBezTo>
                  <a:pt x="9394" y="16488"/>
                  <a:pt x="9418" y="16441"/>
                  <a:pt x="9418" y="16384"/>
                </a:cubicBezTo>
                <a:lnTo>
                  <a:pt x="9418" y="16166"/>
                </a:lnTo>
                <a:cubicBezTo>
                  <a:pt x="9418" y="16108"/>
                  <a:pt x="9394" y="16061"/>
                  <a:pt x="9365" y="16061"/>
                </a:cubicBezTo>
                <a:close/>
                <a:moveTo>
                  <a:pt x="9679" y="16061"/>
                </a:moveTo>
                <a:cubicBezTo>
                  <a:pt x="9650" y="16061"/>
                  <a:pt x="9626" y="16108"/>
                  <a:pt x="9626" y="16166"/>
                </a:cubicBezTo>
                <a:lnTo>
                  <a:pt x="9626" y="16384"/>
                </a:lnTo>
                <a:cubicBezTo>
                  <a:pt x="9626" y="16441"/>
                  <a:pt x="9650" y="16488"/>
                  <a:pt x="9679" y="16488"/>
                </a:cubicBezTo>
                <a:cubicBezTo>
                  <a:pt x="9708" y="16488"/>
                  <a:pt x="9732" y="16441"/>
                  <a:pt x="9732" y="16384"/>
                </a:cubicBezTo>
                <a:lnTo>
                  <a:pt x="9732" y="16166"/>
                </a:lnTo>
                <a:cubicBezTo>
                  <a:pt x="9732" y="16108"/>
                  <a:pt x="9708" y="16061"/>
                  <a:pt x="9679" y="16061"/>
                </a:cubicBezTo>
                <a:close/>
                <a:moveTo>
                  <a:pt x="10529" y="16061"/>
                </a:moveTo>
                <a:cubicBezTo>
                  <a:pt x="10500" y="16061"/>
                  <a:pt x="10476" y="16108"/>
                  <a:pt x="10476" y="16166"/>
                </a:cubicBezTo>
                <a:lnTo>
                  <a:pt x="10476" y="16384"/>
                </a:lnTo>
                <a:cubicBezTo>
                  <a:pt x="10476" y="16441"/>
                  <a:pt x="10500" y="16488"/>
                  <a:pt x="10529" y="16488"/>
                </a:cubicBezTo>
                <a:cubicBezTo>
                  <a:pt x="10558" y="16488"/>
                  <a:pt x="10582" y="16441"/>
                  <a:pt x="10582" y="16384"/>
                </a:cubicBezTo>
                <a:lnTo>
                  <a:pt x="10582" y="16166"/>
                </a:lnTo>
                <a:cubicBezTo>
                  <a:pt x="10582" y="16108"/>
                  <a:pt x="10558" y="16061"/>
                  <a:pt x="10529" y="16061"/>
                </a:cubicBezTo>
                <a:close/>
                <a:moveTo>
                  <a:pt x="10844" y="16061"/>
                </a:moveTo>
                <a:cubicBezTo>
                  <a:pt x="10814" y="16061"/>
                  <a:pt x="10791" y="16108"/>
                  <a:pt x="10791" y="16166"/>
                </a:cubicBezTo>
                <a:lnTo>
                  <a:pt x="10791" y="16384"/>
                </a:lnTo>
                <a:cubicBezTo>
                  <a:pt x="10791" y="16441"/>
                  <a:pt x="10814" y="16488"/>
                  <a:pt x="10844" y="16488"/>
                </a:cubicBezTo>
                <a:cubicBezTo>
                  <a:pt x="10873" y="16488"/>
                  <a:pt x="10895" y="16441"/>
                  <a:pt x="10895" y="16384"/>
                </a:cubicBezTo>
                <a:lnTo>
                  <a:pt x="10895" y="16166"/>
                </a:lnTo>
                <a:cubicBezTo>
                  <a:pt x="10895" y="16108"/>
                  <a:pt x="10873" y="16061"/>
                  <a:pt x="10844" y="16061"/>
                </a:cubicBezTo>
                <a:close/>
                <a:moveTo>
                  <a:pt x="11692" y="16061"/>
                </a:moveTo>
                <a:cubicBezTo>
                  <a:pt x="11663" y="16061"/>
                  <a:pt x="11640" y="16108"/>
                  <a:pt x="11640" y="16166"/>
                </a:cubicBezTo>
                <a:lnTo>
                  <a:pt x="11640" y="16384"/>
                </a:lnTo>
                <a:cubicBezTo>
                  <a:pt x="11640" y="16441"/>
                  <a:pt x="11663" y="16488"/>
                  <a:pt x="11692" y="16488"/>
                </a:cubicBezTo>
                <a:cubicBezTo>
                  <a:pt x="11721" y="16488"/>
                  <a:pt x="11745" y="16441"/>
                  <a:pt x="11745" y="16384"/>
                </a:cubicBezTo>
                <a:lnTo>
                  <a:pt x="11745" y="16166"/>
                </a:lnTo>
                <a:cubicBezTo>
                  <a:pt x="11745" y="16108"/>
                  <a:pt x="11721" y="16061"/>
                  <a:pt x="11692" y="16061"/>
                </a:cubicBezTo>
                <a:close/>
                <a:moveTo>
                  <a:pt x="12007" y="16061"/>
                </a:moveTo>
                <a:cubicBezTo>
                  <a:pt x="11978" y="16061"/>
                  <a:pt x="11955" y="16108"/>
                  <a:pt x="11955" y="16166"/>
                </a:cubicBezTo>
                <a:lnTo>
                  <a:pt x="11955" y="16384"/>
                </a:lnTo>
                <a:cubicBezTo>
                  <a:pt x="11955" y="16441"/>
                  <a:pt x="11978" y="16488"/>
                  <a:pt x="12007" y="16488"/>
                </a:cubicBezTo>
                <a:cubicBezTo>
                  <a:pt x="12036" y="16488"/>
                  <a:pt x="12060" y="16441"/>
                  <a:pt x="12060" y="16384"/>
                </a:cubicBezTo>
                <a:lnTo>
                  <a:pt x="12060" y="16166"/>
                </a:lnTo>
                <a:cubicBezTo>
                  <a:pt x="12060" y="16108"/>
                  <a:pt x="12036" y="16061"/>
                  <a:pt x="12007" y="16061"/>
                </a:cubicBezTo>
                <a:close/>
                <a:moveTo>
                  <a:pt x="12856" y="16061"/>
                </a:moveTo>
                <a:cubicBezTo>
                  <a:pt x="12827" y="16061"/>
                  <a:pt x="12804" y="16108"/>
                  <a:pt x="12804" y="16166"/>
                </a:cubicBezTo>
                <a:lnTo>
                  <a:pt x="12804" y="16384"/>
                </a:lnTo>
                <a:cubicBezTo>
                  <a:pt x="12804" y="16441"/>
                  <a:pt x="12827" y="16488"/>
                  <a:pt x="12856" y="16488"/>
                </a:cubicBezTo>
                <a:cubicBezTo>
                  <a:pt x="12886" y="16488"/>
                  <a:pt x="12909" y="16441"/>
                  <a:pt x="12909" y="16384"/>
                </a:cubicBezTo>
                <a:lnTo>
                  <a:pt x="12909" y="16166"/>
                </a:lnTo>
                <a:cubicBezTo>
                  <a:pt x="12909" y="16108"/>
                  <a:pt x="12886" y="16061"/>
                  <a:pt x="12856" y="16061"/>
                </a:cubicBezTo>
                <a:close/>
                <a:moveTo>
                  <a:pt x="13171" y="16061"/>
                </a:moveTo>
                <a:cubicBezTo>
                  <a:pt x="13142" y="16061"/>
                  <a:pt x="13118" y="16108"/>
                  <a:pt x="13118" y="16166"/>
                </a:cubicBezTo>
                <a:lnTo>
                  <a:pt x="13118" y="16384"/>
                </a:lnTo>
                <a:cubicBezTo>
                  <a:pt x="13118" y="16441"/>
                  <a:pt x="13142" y="16488"/>
                  <a:pt x="13171" y="16488"/>
                </a:cubicBezTo>
                <a:cubicBezTo>
                  <a:pt x="13200" y="16488"/>
                  <a:pt x="13224" y="16441"/>
                  <a:pt x="13224" y="16384"/>
                </a:cubicBezTo>
                <a:lnTo>
                  <a:pt x="13224" y="16166"/>
                </a:lnTo>
                <a:cubicBezTo>
                  <a:pt x="13224" y="16108"/>
                  <a:pt x="13200" y="16061"/>
                  <a:pt x="13171" y="16061"/>
                </a:cubicBezTo>
                <a:close/>
                <a:moveTo>
                  <a:pt x="14021" y="16061"/>
                </a:moveTo>
                <a:cubicBezTo>
                  <a:pt x="13992" y="16061"/>
                  <a:pt x="13968" y="16108"/>
                  <a:pt x="13968" y="16166"/>
                </a:cubicBezTo>
                <a:lnTo>
                  <a:pt x="13968" y="16384"/>
                </a:lnTo>
                <a:cubicBezTo>
                  <a:pt x="13968" y="16441"/>
                  <a:pt x="13992" y="16488"/>
                  <a:pt x="14021" y="16488"/>
                </a:cubicBezTo>
                <a:cubicBezTo>
                  <a:pt x="14050" y="16488"/>
                  <a:pt x="14074" y="16441"/>
                  <a:pt x="14074" y="16384"/>
                </a:cubicBezTo>
                <a:lnTo>
                  <a:pt x="14074" y="16166"/>
                </a:lnTo>
                <a:cubicBezTo>
                  <a:pt x="14074" y="16108"/>
                  <a:pt x="14050" y="16061"/>
                  <a:pt x="14021" y="16061"/>
                </a:cubicBezTo>
                <a:close/>
                <a:moveTo>
                  <a:pt x="14335" y="16061"/>
                </a:moveTo>
                <a:cubicBezTo>
                  <a:pt x="14306" y="16061"/>
                  <a:pt x="14282" y="16108"/>
                  <a:pt x="14282" y="16166"/>
                </a:cubicBezTo>
                <a:lnTo>
                  <a:pt x="14282" y="16384"/>
                </a:lnTo>
                <a:cubicBezTo>
                  <a:pt x="14282" y="16441"/>
                  <a:pt x="14306" y="16488"/>
                  <a:pt x="14335" y="16488"/>
                </a:cubicBezTo>
                <a:cubicBezTo>
                  <a:pt x="14364" y="16488"/>
                  <a:pt x="14388" y="16441"/>
                  <a:pt x="14388" y="16384"/>
                </a:cubicBezTo>
                <a:lnTo>
                  <a:pt x="14388" y="16166"/>
                </a:lnTo>
                <a:cubicBezTo>
                  <a:pt x="14388" y="16108"/>
                  <a:pt x="14364" y="16061"/>
                  <a:pt x="14335" y="16061"/>
                </a:cubicBezTo>
                <a:close/>
                <a:moveTo>
                  <a:pt x="15185" y="16061"/>
                </a:moveTo>
                <a:cubicBezTo>
                  <a:pt x="15156" y="16061"/>
                  <a:pt x="15132" y="16108"/>
                  <a:pt x="15132" y="16166"/>
                </a:cubicBezTo>
                <a:lnTo>
                  <a:pt x="15132" y="16384"/>
                </a:lnTo>
                <a:cubicBezTo>
                  <a:pt x="15132" y="16441"/>
                  <a:pt x="15156" y="16488"/>
                  <a:pt x="15185" y="16488"/>
                </a:cubicBezTo>
                <a:cubicBezTo>
                  <a:pt x="15214" y="16488"/>
                  <a:pt x="15237" y="16441"/>
                  <a:pt x="15237" y="16384"/>
                </a:cubicBezTo>
                <a:lnTo>
                  <a:pt x="15237" y="16166"/>
                </a:lnTo>
                <a:cubicBezTo>
                  <a:pt x="15237" y="16108"/>
                  <a:pt x="15214" y="16061"/>
                  <a:pt x="15185" y="16061"/>
                </a:cubicBezTo>
                <a:close/>
                <a:moveTo>
                  <a:pt x="15500" y="16061"/>
                </a:moveTo>
                <a:cubicBezTo>
                  <a:pt x="15470" y="16061"/>
                  <a:pt x="15447" y="16108"/>
                  <a:pt x="15447" y="16166"/>
                </a:cubicBezTo>
                <a:lnTo>
                  <a:pt x="15447" y="16384"/>
                </a:lnTo>
                <a:cubicBezTo>
                  <a:pt x="15447" y="16441"/>
                  <a:pt x="15470" y="16488"/>
                  <a:pt x="15500" y="16488"/>
                </a:cubicBezTo>
                <a:cubicBezTo>
                  <a:pt x="15529" y="16488"/>
                  <a:pt x="15551" y="16441"/>
                  <a:pt x="15551" y="16384"/>
                </a:cubicBezTo>
                <a:lnTo>
                  <a:pt x="15551" y="16166"/>
                </a:lnTo>
                <a:cubicBezTo>
                  <a:pt x="15551" y="16108"/>
                  <a:pt x="15529" y="16061"/>
                  <a:pt x="15500" y="16061"/>
                </a:cubicBezTo>
                <a:close/>
                <a:moveTo>
                  <a:pt x="16349" y="16061"/>
                </a:moveTo>
                <a:cubicBezTo>
                  <a:pt x="16320" y="16061"/>
                  <a:pt x="16296" y="16108"/>
                  <a:pt x="16296" y="16166"/>
                </a:cubicBezTo>
                <a:lnTo>
                  <a:pt x="16296" y="16384"/>
                </a:lnTo>
                <a:cubicBezTo>
                  <a:pt x="16296" y="16441"/>
                  <a:pt x="16320" y="16488"/>
                  <a:pt x="16349" y="16488"/>
                </a:cubicBezTo>
                <a:cubicBezTo>
                  <a:pt x="16378" y="16488"/>
                  <a:pt x="16401" y="16441"/>
                  <a:pt x="16401" y="16384"/>
                </a:cubicBezTo>
                <a:lnTo>
                  <a:pt x="16401" y="16166"/>
                </a:lnTo>
                <a:cubicBezTo>
                  <a:pt x="16401" y="16108"/>
                  <a:pt x="16378" y="16061"/>
                  <a:pt x="16349" y="16061"/>
                </a:cubicBezTo>
                <a:close/>
                <a:moveTo>
                  <a:pt x="16663" y="16061"/>
                </a:moveTo>
                <a:cubicBezTo>
                  <a:pt x="16634" y="16061"/>
                  <a:pt x="16611" y="16108"/>
                  <a:pt x="16611" y="16166"/>
                </a:cubicBezTo>
                <a:lnTo>
                  <a:pt x="16611" y="16384"/>
                </a:lnTo>
                <a:cubicBezTo>
                  <a:pt x="16611" y="16441"/>
                  <a:pt x="16634" y="16488"/>
                  <a:pt x="16663" y="16488"/>
                </a:cubicBezTo>
                <a:cubicBezTo>
                  <a:pt x="16692" y="16488"/>
                  <a:pt x="16716" y="16441"/>
                  <a:pt x="16716" y="16384"/>
                </a:cubicBezTo>
                <a:lnTo>
                  <a:pt x="16716" y="16166"/>
                </a:lnTo>
                <a:cubicBezTo>
                  <a:pt x="16716" y="16108"/>
                  <a:pt x="16692" y="16061"/>
                  <a:pt x="16663" y="16061"/>
                </a:cubicBezTo>
                <a:close/>
                <a:moveTo>
                  <a:pt x="17512" y="16061"/>
                </a:moveTo>
                <a:cubicBezTo>
                  <a:pt x="17483" y="16061"/>
                  <a:pt x="17459" y="16108"/>
                  <a:pt x="17459" y="16166"/>
                </a:cubicBezTo>
                <a:lnTo>
                  <a:pt x="17459" y="16384"/>
                </a:lnTo>
                <a:cubicBezTo>
                  <a:pt x="17459" y="16441"/>
                  <a:pt x="17483" y="16488"/>
                  <a:pt x="17512" y="16488"/>
                </a:cubicBezTo>
                <a:cubicBezTo>
                  <a:pt x="17541" y="16488"/>
                  <a:pt x="17565" y="16441"/>
                  <a:pt x="17565" y="16384"/>
                </a:cubicBezTo>
                <a:lnTo>
                  <a:pt x="17565" y="16166"/>
                </a:lnTo>
                <a:cubicBezTo>
                  <a:pt x="17565" y="16108"/>
                  <a:pt x="17541" y="16061"/>
                  <a:pt x="17512" y="16061"/>
                </a:cubicBezTo>
                <a:close/>
                <a:moveTo>
                  <a:pt x="17827" y="16061"/>
                </a:moveTo>
                <a:cubicBezTo>
                  <a:pt x="17798" y="16061"/>
                  <a:pt x="17774" y="16108"/>
                  <a:pt x="17774" y="16166"/>
                </a:cubicBezTo>
                <a:lnTo>
                  <a:pt x="17774" y="16384"/>
                </a:lnTo>
                <a:cubicBezTo>
                  <a:pt x="17774" y="16441"/>
                  <a:pt x="17798" y="16488"/>
                  <a:pt x="17827" y="16488"/>
                </a:cubicBezTo>
                <a:cubicBezTo>
                  <a:pt x="17856" y="16488"/>
                  <a:pt x="17880" y="16441"/>
                  <a:pt x="17880" y="16384"/>
                </a:cubicBezTo>
                <a:lnTo>
                  <a:pt x="17880" y="16166"/>
                </a:lnTo>
                <a:cubicBezTo>
                  <a:pt x="17880" y="16108"/>
                  <a:pt x="17856" y="16061"/>
                  <a:pt x="17827" y="16061"/>
                </a:cubicBezTo>
                <a:close/>
                <a:moveTo>
                  <a:pt x="18677" y="16061"/>
                </a:moveTo>
                <a:cubicBezTo>
                  <a:pt x="18648" y="16061"/>
                  <a:pt x="18624" y="16108"/>
                  <a:pt x="18624" y="16166"/>
                </a:cubicBezTo>
                <a:lnTo>
                  <a:pt x="18624" y="16384"/>
                </a:lnTo>
                <a:cubicBezTo>
                  <a:pt x="18624" y="16441"/>
                  <a:pt x="18648" y="16488"/>
                  <a:pt x="18677" y="16488"/>
                </a:cubicBezTo>
                <a:cubicBezTo>
                  <a:pt x="18706" y="16488"/>
                  <a:pt x="18730" y="16441"/>
                  <a:pt x="18730" y="16384"/>
                </a:cubicBezTo>
                <a:lnTo>
                  <a:pt x="18730" y="16166"/>
                </a:lnTo>
                <a:cubicBezTo>
                  <a:pt x="18730" y="16108"/>
                  <a:pt x="18706" y="16061"/>
                  <a:pt x="18677" y="16061"/>
                </a:cubicBezTo>
                <a:close/>
                <a:moveTo>
                  <a:pt x="18991" y="16061"/>
                </a:moveTo>
                <a:cubicBezTo>
                  <a:pt x="18962" y="16061"/>
                  <a:pt x="18938" y="16108"/>
                  <a:pt x="18938" y="16166"/>
                </a:cubicBezTo>
                <a:lnTo>
                  <a:pt x="18938" y="16384"/>
                </a:lnTo>
                <a:cubicBezTo>
                  <a:pt x="18938" y="16441"/>
                  <a:pt x="18962" y="16488"/>
                  <a:pt x="18991" y="16488"/>
                </a:cubicBezTo>
                <a:cubicBezTo>
                  <a:pt x="19020" y="16488"/>
                  <a:pt x="19044" y="16441"/>
                  <a:pt x="19044" y="16384"/>
                </a:cubicBezTo>
                <a:lnTo>
                  <a:pt x="19044" y="16166"/>
                </a:lnTo>
                <a:cubicBezTo>
                  <a:pt x="19044" y="16108"/>
                  <a:pt x="19020" y="16061"/>
                  <a:pt x="18991" y="16061"/>
                </a:cubicBezTo>
                <a:close/>
                <a:moveTo>
                  <a:pt x="19841" y="16061"/>
                </a:moveTo>
                <a:cubicBezTo>
                  <a:pt x="19812" y="16061"/>
                  <a:pt x="19788" y="16108"/>
                  <a:pt x="19788" y="16166"/>
                </a:cubicBezTo>
                <a:lnTo>
                  <a:pt x="19788" y="16384"/>
                </a:lnTo>
                <a:cubicBezTo>
                  <a:pt x="19788" y="16441"/>
                  <a:pt x="19812" y="16488"/>
                  <a:pt x="19841" y="16488"/>
                </a:cubicBezTo>
                <a:cubicBezTo>
                  <a:pt x="19870" y="16488"/>
                  <a:pt x="19894" y="16441"/>
                  <a:pt x="19894" y="16384"/>
                </a:cubicBezTo>
                <a:lnTo>
                  <a:pt x="19894" y="16166"/>
                </a:lnTo>
                <a:cubicBezTo>
                  <a:pt x="19894" y="16108"/>
                  <a:pt x="19870" y="16061"/>
                  <a:pt x="19841" y="16061"/>
                </a:cubicBezTo>
                <a:close/>
                <a:moveTo>
                  <a:pt x="20155" y="16061"/>
                </a:moveTo>
                <a:cubicBezTo>
                  <a:pt x="20126" y="16061"/>
                  <a:pt x="20102" y="16108"/>
                  <a:pt x="20102" y="16166"/>
                </a:cubicBezTo>
                <a:lnTo>
                  <a:pt x="20102" y="16384"/>
                </a:lnTo>
                <a:cubicBezTo>
                  <a:pt x="20102" y="16441"/>
                  <a:pt x="20126" y="16488"/>
                  <a:pt x="20155" y="16488"/>
                </a:cubicBezTo>
                <a:cubicBezTo>
                  <a:pt x="20184" y="16488"/>
                  <a:pt x="20207" y="16441"/>
                  <a:pt x="20207" y="16384"/>
                </a:cubicBezTo>
                <a:lnTo>
                  <a:pt x="20207" y="16166"/>
                </a:lnTo>
                <a:cubicBezTo>
                  <a:pt x="20207" y="16108"/>
                  <a:pt x="20184" y="16061"/>
                  <a:pt x="20155" y="16061"/>
                </a:cubicBezTo>
                <a:close/>
                <a:moveTo>
                  <a:pt x="21004" y="16061"/>
                </a:moveTo>
                <a:cubicBezTo>
                  <a:pt x="20975" y="16061"/>
                  <a:pt x="20952" y="16108"/>
                  <a:pt x="20952" y="16166"/>
                </a:cubicBezTo>
                <a:lnTo>
                  <a:pt x="20952" y="16384"/>
                </a:lnTo>
                <a:cubicBezTo>
                  <a:pt x="20952" y="16441"/>
                  <a:pt x="20975" y="16488"/>
                  <a:pt x="21004" y="16488"/>
                </a:cubicBezTo>
                <a:cubicBezTo>
                  <a:pt x="21033" y="16488"/>
                  <a:pt x="21057" y="16441"/>
                  <a:pt x="21057" y="16384"/>
                </a:cubicBezTo>
                <a:lnTo>
                  <a:pt x="21057" y="16166"/>
                </a:lnTo>
                <a:cubicBezTo>
                  <a:pt x="21057" y="16108"/>
                  <a:pt x="21033" y="16061"/>
                  <a:pt x="21004" y="16061"/>
                </a:cubicBezTo>
                <a:close/>
                <a:moveTo>
                  <a:pt x="21319" y="16061"/>
                </a:moveTo>
                <a:cubicBezTo>
                  <a:pt x="21289" y="16061"/>
                  <a:pt x="21267" y="16108"/>
                  <a:pt x="21267" y="16166"/>
                </a:cubicBezTo>
                <a:lnTo>
                  <a:pt x="21267" y="16384"/>
                </a:lnTo>
                <a:cubicBezTo>
                  <a:pt x="21267" y="16441"/>
                  <a:pt x="21289" y="16488"/>
                  <a:pt x="21319" y="16488"/>
                </a:cubicBezTo>
                <a:cubicBezTo>
                  <a:pt x="21348" y="16488"/>
                  <a:pt x="21372" y="16441"/>
                  <a:pt x="21372" y="16384"/>
                </a:cubicBezTo>
                <a:lnTo>
                  <a:pt x="21372" y="16166"/>
                </a:lnTo>
                <a:cubicBezTo>
                  <a:pt x="21372" y="16108"/>
                  <a:pt x="21348" y="16061"/>
                  <a:pt x="21319" y="16061"/>
                </a:cubicBezTo>
                <a:close/>
                <a:moveTo>
                  <a:pt x="281" y="16791"/>
                </a:moveTo>
                <a:cubicBezTo>
                  <a:pt x="252" y="16791"/>
                  <a:pt x="228" y="16838"/>
                  <a:pt x="228" y="16896"/>
                </a:cubicBezTo>
                <a:lnTo>
                  <a:pt x="228" y="17116"/>
                </a:lnTo>
                <a:cubicBezTo>
                  <a:pt x="228" y="17173"/>
                  <a:pt x="252" y="17218"/>
                  <a:pt x="281" y="17218"/>
                </a:cubicBezTo>
                <a:cubicBezTo>
                  <a:pt x="311" y="17218"/>
                  <a:pt x="334" y="17173"/>
                  <a:pt x="334" y="17116"/>
                </a:cubicBezTo>
                <a:lnTo>
                  <a:pt x="334" y="16896"/>
                </a:lnTo>
                <a:cubicBezTo>
                  <a:pt x="334" y="16838"/>
                  <a:pt x="311" y="16791"/>
                  <a:pt x="281" y="16791"/>
                </a:cubicBezTo>
                <a:close/>
                <a:moveTo>
                  <a:pt x="596" y="16791"/>
                </a:moveTo>
                <a:cubicBezTo>
                  <a:pt x="567" y="16791"/>
                  <a:pt x="543" y="16838"/>
                  <a:pt x="543" y="16896"/>
                </a:cubicBezTo>
                <a:lnTo>
                  <a:pt x="543" y="17116"/>
                </a:lnTo>
                <a:cubicBezTo>
                  <a:pt x="543" y="17173"/>
                  <a:pt x="567" y="17218"/>
                  <a:pt x="596" y="17218"/>
                </a:cubicBezTo>
                <a:cubicBezTo>
                  <a:pt x="625" y="17218"/>
                  <a:pt x="649" y="17173"/>
                  <a:pt x="649" y="17116"/>
                </a:cubicBezTo>
                <a:lnTo>
                  <a:pt x="649" y="16896"/>
                </a:lnTo>
                <a:cubicBezTo>
                  <a:pt x="649" y="16838"/>
                  <a:pt x="625" y="16791"/>
                  <a:pt x="596" y="16791"/>
                </a:cubicBezTo>
                <a:close/>
                <a:moveTo>
                  <a:pt x="1446" y="16791"/>
                </a:moveTo>
                <a:cubicBezTo>
                  <a:pt x="1417" y="16791"/>
                  <a:pt x="1393" y="16838"/>
                  <a:pt x="1393" y="16896"/>
                </a:cubicBezTo>
                <a:lnTo>
                  <a:pt x="1393" y="17116"/>
                </a:lnTo>
                <a:cubicBezTo>
                  <a:pt x="1393" y="17173"/>
                  <a:pt x="1417" y="17218"/>
                  <a:pt x="1446" y="17218"/>
                </a:cubicBezTo>
                <a:cubicBezTo>
                  <a:pt x="1475" y="17218"/>
                  <a:pt x="1499" y="17173"/>
                  <a:pt x="1499" y="17116"/>
                </a:cubicBezTo>
                <a:lnTo>
                  <a:pt x="1499" y="16896"/>
                </a:lnTo>
                <a:cubicBezTo>
                  <a:pt x="1499" y="16838"/>
                  <a:pt x="1475" y="16791"/>
                  <a:pt x="1446" y="16791"/>
                </a:cubicBezTo>
                <a:close/>
                <a:moveTo>
                  <a:pt x="1760" y="16791"/>
                </a:moveTo>
                <a:cubicBezTo>
                  <a:pt x="1731" y="16791"/>
                  <a:pt x="1707" y="16838"/>
                  <a:pt x="1707" y="16896"/>
                </a:cubicBezTo>
                <a:lnTo>
                  <a:pt x="1707" y="17116"/>
                </a:lnTo>
                <a:cubicBezTo>
                  <a:pt x="1707" y="17173"/>
                  <a:pt x="1731" y="17218"/>
                  <a:pt x="1760" y="17218"/>
                </a:cubicBezTo>
                <a:cubicBezTo>
                  <a:pt x="1789" y="17218"/>
                  <a:pt x="1813" y="17173"/>
                  <a:pt x="1813" y="17116"/>
                </a:cubicBezTo>
                <a:lnTo>
                  <a:pt x="1813" y="16896"/>
                </a:lnTo>
                <a:cubicBezTo>
                  <a:pt x="1813" y="16838"/>
                  <a:pt x="1789" y="16791"/>
                  <a:pt x="1760" y="16791"/>
                </a:cubicBezTo>
                <a:close/>
                <a:moveTo>
                  <a:pt x="2610" y="16791"/>
                </a:moveTo>
                <a:cubicBezTo>
                  <a:pt x="2581" y="16791"/>
                  <a:pt x="2557" y="16838"/>
                  <a:pt x="2557" y="16896"/>
                </a:cubicBezTo>
                <a:lnTo>
                  <a:pt x="2557" y="17116"/>
                </a:lnTo>
                <a:cubicBezTo>
                  <a:pt x="2557" y="17173"/>
                  <a:pt x="2581" y="17218"/>
                  <a:pt x="2610" y="17218"/>
                </a:cubicBezTo>
                <a:cubicBezTo>
                  <a:pt x="2639" y="17218"/>
                  <a:pt x="2662" y="17173"/>
                  <a:pt x="2662" y="17116"/>
                </a:cubicBezTo>
                <a:lnTo>
                  <a:pt x="2662" y="16896"/>
                </a:lnTo>
                <a:cubicBezTo>
                  <a:pt x="2662" y="16838"/>
                  <a:pt x="2639" y="16791"/>
                  <a:pt x="2610" y="16791"/>
                </a:cubicBezTo>
                <a:close/>
                <a:moveTo>
                  <a:pt x="2924" y="16791"/>
                </a:moveTo>
                <a:cubicBezTo>
                  <a:pt x="2895" y="16791"/>
                  <a:pt x="2871" y="16838"/>
                  <a:pt x="2871" y="16896"/>
                </a:cubicBezTo>
                <a:lnTo>
                  <a:pt x="2871" y="17116"/>
                </a:lnTo>
                <a:cubicBezTo>
                  <a:pt x="2871" y="17173"/>
                  <a:pt x="2895" y="17218"/>
                  <a:pt x="2924" y="17218"/>
                </a:cubicBezTo>
                <a:cubicBezTo>
                  <a:pt x="2954" y="17218"/>
                  <a:pt x="2976" y="17173"/>
                  <a:pt x="2976" y="17116"/>
                </a:cubicBezTo>
                <a:lnTo>
                  <a:pt x="2976" y="16896"/>
                </a:lnTo>
                <a:cubicBezTo>
                  <a:pt x="2976" y="16838"/>
                  <a:pt x="2954" y="16791"/>
                  <a:pt x="2924" y="16791"/>
                </a:cubicBezTo>
                <a:close/>
                <a:moveTo>
                  <a:pt x="3773" y="16791"/>
                </a:moveTo>
                <a:cubicBezTo>
                  <a:pt x="3744" y="16791"/>
                  <a:pt x="3721" y="16838"/>
                  <a:pt x="3721" y="16896"/>
                </a:cubicBezTo>
                <a:lnTo>
                  <a:pt x="3721" y="17116"/>
                </a:lnTo>
                <a:cubicBezTo>
                  <a:pt x="3721" y="17173"/>
                  <a:pt x="3744" y="17218"/>
                  <a:pt x="3773" y="17218"/>
                </a:cubicBezTo>
                <a:cubicBezTo>
                  <a:pt x="3802" y="17218"/>
                  <a:pt x="3826" y="17173"/>
                  <a:pt x="3826" y="17116"/>
                </a:cubicBezTo>
                <a:lnTo>
                  <a:pt x="3826" y="16896"/>
                </a:lnTo>
                <a:cubicBezTo>
                  <a:pt x="3826" y="16838"/>
                  <a:pt x="3802" y="16791"/>
                  <a:pt x="3773" y="16791"/>
                </a:cubicBezTo>
                <a:close/>
                <a:moveTo>
                  <a:pt x="4088" y="16791"/>
                </a:moveTo>
                <a:cubicBezTo>
                  <a:pt x="4058" y="16791"/>
                  <a:pt x="4035" y="16838"/>
                  <a:pt x="4035" y="16896"/>
                </a:cubicBezTo>
                <a:lnTo>
                  <a:pt x="4035" y="17116"/>
                </a:lnTo>
                <a:cubicBezTo>
                  <a:pt x="4035" y="17173"/>
                  <a:pt x="4058" y="17218"/>
                  <a:pt x="4088" y="17218"/>
                </a:cubicBezTo>
                <a:cubicBezTo>
                  <a:pt x="4117" y="17218"/>
                  <a:pt x="4141" y="17173"/>
                  <a:pt x="4141" y="17116"/>
                </a:cubicBezTo>
                <a:lnTo>
                  <a:pt x="4141" y="16896"/>
                </a:lnTo>
                <a:cubicBezTo>
                  <a:pt x="4141" y="16838"/>
                  <a:pt x="4117" y="16791"/>
                  <a:pt x="4088" y="16791"/>
                </a:cubicBezTo>
                <a:close/>
                <a:moveTo>
                  <a:pt x="4937" y="16791"/>
                </a:moveTo>
                <a:cubicBezTo>
                  <a:pt x="4908" y="16791"/>
                  <a:pt x="4884" y="16838"/>
                  <a:pt x="4884" y="16896"/>
                </a:cubicBezTo>
                <a:lnTo>
                  <a:pt x="4884" y="17116"/>
                </a:lnTo>
                <a:cubicBezTo>
                  <a:pt x="4884" y="17173"/>
                  <a:pt x="4908" y="17218"/>
                  <a:pt x="4937" y="17218"/>
                </a:cubicBezTo>
                <a:cubicBezTo>
                  <a:pt x="4966" y="17218"/>
                  <a:pt x="4990" y="17173"/>
                  <a:pt x="4990" y="17116"/>
                </a:cubicBezTo>
                <a:lnTo>
                  <a:pt x="4990" y="16896"/>
                </a:lnTo>
                <a:cubicBezTo>
                  <a:pt x="4990" y="16838"/>
                  <a:pt x="4966" y="16791"/>
                  <a:pt x="4937" y="16791"/>
                </a:cubicBezTo>
                <a:close/>
                <a:moveTo>
                  <a:pt x="5252" y="16791"/>
                </a:moveTo>
                <a:cubicBezTo>
                  <a:pt x="5223" y="16791"/>
                  <a:pt x="5199" y="16838"/>
                  <a:pt x="5199" y="16896"/>
                </a:cubicBezTo>
                <a:lnTo>
                  <a:pt x="5199" y="17116"/>
                </a:lnTo>
                <a:cubicBezTo>
                  <a:pt x="5199" y="17173"/>
                  <a:pt x="5223" y="17218"/>
                  <a:pt x="5252" y="17218"/>
                </a:cubicBezTo>
                <a:cubicBezTo>
                  <a:pt x="5281" y="17218"/>
                  <a:pt x="5305" y="17173"/>
                  <a:pt x="5305" y="17116"/>
                </a:cubicBezTo>
                <a:lnTo>
                  <a:pt x="5305" y="16896"/>
                </a:lnTo>
                <a:cubicBezTo>
                  <a:pt x="5305" y="16838"/>
                  <a:pt x="5281" y="16791"/>
                  <a:pt x="5252" y="16791"/>
                </a:cubicBezTo>
                <a:close/>
                <a:moveTo>
                  <a:pt x="6102" y="16791"/>
                </a:moveTo>
                <a:cubicBezTo>
                  <a:pt x="6072" y="16791"/>
                  <a:pt x="6049" y="16838"/>
                  <a:pt x="6049" y="16896"/>
                </a:cubicBezTo>
                <a:lnTo>
                  <a:pt x="6049" y="17116"/>
                </a:lnTo>
                <a:cubicBezTo>
                  <a:pt x="6049" y="17173"/>
                  <a:pt x="6072" y="17218"/>
                  <a:pt x="6102" y="17218"/>
                </a:cubicBezTo>
                <a:cubicBezTo>
                  <a:pt x="6131" y="17218"/>
                  <a:pt x="6155" y="17173"/>
                  <a:pt x="6155" y="17116"/>
                </a:cubicBezTo>
                <a:lnTo>
                  <a:pt x="6155" y="16896"/>
                </a:lnTo>
                <a:cubicBezTo>
                  <a:pt x="6155" y="16838"/>
                  <a:pt x="6131" y="16791"/>
                  <a:pt x="6102" y="16791"/>
                </a:cubicBezTo>
                <a:close/>
                <a:moveTo>
                  <a:pt x="6416" y="16791"/>
                </a:moveTo>
                <a:cubicBezTo>
                  <a:pt x="6387" y="16791"/>
                  <a:pt x="6363" y="16838"/>
                  <a:pt x="6363" y="16896"/>
                </a:cubicBezTo>
                <a:lnTo>
                  <a:pt x="6363" y="17116"/>
                </a:lnTo>
                <a:cubicBezTo>
                  <a:pt x="6363" y="17173"/>
                  <a:pt x="6387" y="17218"/>
                  <a:pt x="6416" y="17218"/>
                </a:cubicBezTo>
                <a:cubicBezTo>
                  <a:pt x="6445" y="17218"/>
                  <a:pt x="6469" y="17173"/>
                  <a:pt x="6469" y="17116"/>
                </a:cubicBezTo>
                <a:lnTo>
                  <a:pt x="6469" y="16896"/>
                </a:lnTo>
                <a:cubicBezTo>
                  <a:pt x="6469" y="16838"/>
                  <a:pt x="6445" y="16791"/>
                  <a:pt x="6416" y="16791"/>
                </a:cubicBezTo>
                <a:close/>
                <a:moveTo>
                  <a:pt x="7266" y="16791"/>
                </a:moveTo>
                <a:cubicBezTo>
                  <a:pt x="7237" y="16791"/>
                  <a:pt x="7213" y="16838"/>
                  <a:pt x="7213" y="16896"/>
                </a:cubicBezTo>
                <a:lnTo>
                  <a:pt x="7213" y="17116"/>
                </a:lnTo>
                <a:cubicBezTo>
                  <a:pt x="7213" y="17173"/>
                  <a:pt x="7237" y="17218"/>
                  <a:pt x="7266" y="17218"/>
                </a:cubicBezTo>
                <a:cubicBezTo>
                  <a:pt x="7295" y="17218"/>
                  <a:pt x="7318" y="17173"/>
                  <a:pt x="7318" y="17116"/>
                </a:cubicBezTo>
                <a:lnTo>
                  <a:pt x="7318" y="16896"/>
                </a:lnTo>
                <a:cubicBezTo>
                  <a:pt x="7318" y="16838"/>
                  <a:pt x="7295" y="16791"/>
                  <a:pt x="7266" y="16791"/>
                </a:cubicBezTo>
                <a:close/>
                <a:moveTo>
                  <a:pt x="7580" y="16791"/>
                </a:moveTo>
                <a:cubicBezTo>
                  <a:pt x="7551" y="16791"/>
                  <a:pt x="7527" y="16838"/>
                  <a:pt x="7527" y="16896"/>
                </a:cubicBezTo>
                <a:lnTo>
                  <a:pt x="7527" y="17116"/>
                </a:lnTo>
                <a:cubicBezTo>
                  <a:pt x="7527" y="17173"/>
                  <a:pt x="7551" y="17218"/>
                  <a:pt x="7580" y="17218"/>
                </a:cubicBezTo>
                <a:cubicBezTo>
                  <a:pt x="7609" y="17218"/>
                  <a:pt x="7632" y="17173"/>
                  <a:pt x="7632" y="17116"/>
                </a:cubicBezTo>
                <a:lnTo>
                  <a:pt x="7632" y="16896"/>
                </a:lnTo>
                <a:cubicBezTo>
                  <a:pt x="7632" y="16838"/>
                  <a:pt x="7609" y="16791"/>
                  <a:pt x="7580" y="16791"/>
                </a:cubicBezTo>
                <a:close/>
                <a:moveTo>
                  <a:pt x="8429" y="16791"/>
                </a:moveTo>
                <a:cubicBezTo>
                  <a:pt x="8400" y="16791"/>
                  <a:pt x="8377" y="16838"/>
                  <a:pt x="8377" y="16896"/>
                </a:cubicBezTo>
                <a:lnTo>
                  <a:pt x="8377" y="17116"/>
                </a:lnTo>
                <a:cubicBezTo>
                  <a:pt x="8377" y="17173"/>
                  <a:pt x="8400" y="17218"/>
                  <a:pt x="8429" y="17218"/>
                </a:cubicBezTo>
                <a:cubicBezTo>
                  <a:pt x="8458" y="17218"/>
                  <a:pt x="8482" y="17173"/>
                  <a:pt x="8482" y="17116"/>
                </a:cubicBezTo>
                <a:lnTo>
                  <a:pt x="8482" y="16896"/>
                </a:lnTo>
                <a:cubicBezTo>
                  <a:pt x="8482" y="16838"/>
                  <a:pt x="8458" y="16791"/>
                  <a:pt x="8429" y="16791"/>
                </a:cubicBezTo>
                <a:close/>
                <a:moveTo>
                  <a:pt x="8744" y="16791"/>
                </a:moveTo>
                <a:cubicBezTo>
                  <a:pt x="8714" y="16791"/>
                  <a:pt x="8691" y="16838"/>
                  <a:pt x="8691" y="16896"/>
                </a:cubicBezTo>
                <a:lnTo>
                  <a:pt x="8691" y="17116"/>
                </a:lnTo>
                <a:cubicBezTo>
                  <a:pt x="8691" y="17173"/>
                  <a:pt x="8714" y="17218"/>
                  <a:pt x="8744" y="17218"/>
                </a:cubicBezTo>
                <a:cubicBezTo>
                  <a:pt x="8773" y="17218"/>
                  <a:pt x="8796" y="17173"/>
                  <a:pt x="8796" y="17116"/>
                </a:cubicBezTo>
                <a:lnTo>
                  <a:pt x="8796" y="16896"/>
                </a:lnTo>
                <a:cubicBezTo>
                  <a:pt x="8796" y="16838"/>
                  <a:pt x="8773" y="16791"/>
                  <a:pt x="8744" y="16791"/>
                </a:cubicBezTo>
                <a:close/>
                <a:moveTo>
                  <a:pt x="9593" y="16791"/>
                </a:moveTo>
                <a:cubicBezTo>
                  <a:pt x="9564" y="16791"/>
                  <a:pt x="9540" y="16838"/>
                  <a:pt x="9540" y="16896"/>
                </a:cubicBezTo>
                <a:lnTo>
                  <a:pt x="9540" y="17116"/>
                </a:lnTo>
                <a:cubicBezTo>
                  <a:pt x="9540" y="17173"/>
                  <a:pt x="9564" y="17218"/>
                  <a:pt x="9593" y="17218"/>
                </a:cubicBezTo>
                <a:cubicBezTo>
                  <a:pt x="9622" y="17218"/>
                  <a:pt x="9646" y="17173"/>
                  <a:pt x="9646" y="17116"/>
                </a:cubicBezTo>
                <a:lnTo>
                  <a:pt x="9646" y="16896"/>
                </a:lnTo>
                <a:cubicBezTo>
                  <a:pt x="9646" y="16838"/>
                  <a:pt x="9622" y="16791"/>
                  <a:pt x="9593" y="16791"/>
                </a:cubicBezTo>
                <a:close/>
                <a:moveTo>
                  <a:pt x="9908" y="16791"/>
                </a:moveTo>
                <a:cubicBezTo>
                  <a:pt x="9879" y="16791"/>
                  <a:pt x="9855" y="16838"/>
                  <a:pt x="9855" y="16896"/>
                </a:cubicBezTo>
                <a:lnTo>
                  <a:pt x="9855" y="17116"/>
                </a:lnTo>
                <a:cubicBezTo>
                  <a:pt x="9855" y="17173"/>
                  <a:pt x="9879" y="17218"/>
                  <a:pt x="9908" y="17218"/>
                </a:cubicBezTo>
                <a:cubicBezTo>
                  <a:pt x="9937" y="17218"/>
                  <a:pt x="9961" y="17173"/>
                  <a:pt x="9961" y="17116"/>
                </a:cubicBezTo>
                <a:lnTo>
                  <a:pt x="9961" y="16896"/>
                </a:lnTo>
                <a:cubicBezTo>
                  <a:pt x="9961" y="16838"/>
                  <a:pt x="9937" y="16791"/>
                  <a:pt x="9908" y="16791"/>
                </a:cubicBezTo>
                <a:close/>
                <a:moveTo>
                  <a:pt x="10758" y="16791"/>
                </a:moveTo>
                <a:cubicBezTo>
                  <a:pt x="10728" y="16791"/>
                  <a:pt x="10705" y="16838"/>
                  <a:pt x="10705" y="16896"/>
                </a:cubicBezTo>
                <a:lnTo>
                  <a:pt x="10705" y="17116"/>
                </a:lnTo>
                <a:cubicBezTo>
                  <a:pt x="10705" y="17173"/>
                  <a:pt x="10728" y="17218"/>
                  <a:pt x="10758" y="17218"/>
                </a:cubicBezTo>
                <a:cubicBezTo>
                  <a:pt x="10787" y="17218"/>
                  <a:pt x="10810" y="17173"/>
                  <a:pt x="10810" y="17116"/>
                </a:cubicBezTo>
                <a:lnTo>
                  <a:pt x="10810" y="16896"/>
                </a:lnTo>
                <a:cubicBezTo>
                  <a:pt x="10810" y="16838"/>
                  <a:pt x="10787" y="16791"/>
                  <a:pt x="10758" y="16791"/>
                </a:cubicBezTo>
                <a:close/>
                <a:moveTo>
                  <a:pt x="11072" y="16791"/>
                </a:moveTo>
                <a:cubicBezTo>
                  <a:pt x="11043" y="16791"/>
                  <a:pt x="11019" y="16838"/>
                  <a:pt x="11019" y="16896"/>
                </a:cubicBezTo>
                <a:lnTo>
                  <a:pt x="11019" y="17116"/>
                </a:lnTo>
                <a:cubicBezTo>
                  <a:pt x="11019" y="17173"/>
                  <a:pt x="11043" y="17218"/>
                  <a:pt x="11072" y="17218"/>
                </a:cubicBezTo>
                <a:cubicBezTo>
                  <a:pt x="11101" y="17218"/>
                  <a:pt x="11125" y="17173"/>
                  <a:pt x="11125" y="17116"/>
                </a:cubicBezTo>
                <a:lnTo>
                  <a:pt x="11125" y="16896"/>
                </a:lnTo>
                <a:cubicBezTo>
                  <a:pt x="11125" y="16838"/>
                  <a:pt x="11101" y="16791"/>
                  <a:pt x="11072" y="16791"/>
                </a:cubicBezTo>
                <a:close/>
                <a:moveTo>
                  <a:pt x="11922" y="16791"/>
                </a:moveTo>
                <a:cubicBezTo>
                  <a:pt x="11893" y="16791"/>
                  <a:pt x="11869" y="16838"/>
                  <a:pt x="11869" y="16896"/>
                </a:cubicBezTo>
                <a:lnTo>
                  <a:pt x="11869" y="17116"/>
                </a:lnTo>
                <a:cubicBezTo>
                  <a:pt x="11869" y="17173"/>
                  <a:pt x="11893" y="17218"/>
                  <a:pt x="11922" y="17218"/>
                </a:cubicBezTo>
                <a:cubicBezTo>
                  <a:pt x="11951" y="17218"/>
                  <a:pt x="11974" y="17173"/>
                  <a:pt x="11974" y="17116"/>
                </a:cubicBezTo>
                <a:lnTo>
                  <a:pt x="11974" y="16896"/>
                </a:lnTo>
                <a:cubicBezTo>
                  <a:pt x="11974" y="16838"/>
                  <a:pt x="11951" y="16791"/>
                  <a:pt x="11922" y="16791"/>
                </a:cubicBezTo>
                <a:close/>
                <a:moveTo>
                  <a:pt x="12236" y="16791"/>
                </a:moveTo>
                <a:cubicBezTo>
                  <a:pt x="12207" y="16791"/>
                  <a:pt x="12183" y="16838"/>
                  <a:pt x="12183" y="16896"/>
                </a:cubicBezTo>
                <a:lnTo>
                  <a:pt x="12183" y="17116"/>
                </a:lnTo>
                <a:cubicBezTo>
                  <a:pt x="12183" y="17173"/>
                  <a:pt x="12207" y="17218"/>
                  <a:pt x="12236" y="17218"/>
                </a:cubicBezTo>
                <a:cubicBezTo>
                  <a:pt x="12265" y="17218"/>
                  <a:pt x="12288" y="17173"/>
                  <a:pt x="12288" y="17116"/>
                </a:cubicBezTo>
                <a:lnTo>
                  <a:pt x="12288" y="16896"/>
                </a:lnTo>
                <a:cubicBezTo>
                  <a:pt x="12288" y="16838"/>
                  <a:pt x="12265" y="16791"/>
                  <a:pt x="12236" y="16791"/>
                </a:cubicBezTo>
                <a:close/>
                <a:moveTo>
                  <a:pt x="13085" y="16791"/>
                </a:moveTo>
                <a:cubicBezTo>
                  <a:pt x="13056" y="16791"/>
                  <a:pt x="13032" y="16838"/>
                  <a:pt x="13032" y="16896"/>
                </a:cubicBezTo>
                <a:lnTo>
                  <a:pt x="13032" y="17116"/>
                </a:lnTo>
                <a:cubicBezTo>
                  <a:pt x="13032" y="17173"/>
                  <a:pt x="13056" y="17218"/>
                  <a:pt x="13085" y="17218"/>
                </a:cubicBezTo>
                <a:cubicBezTo>
                  <a:pt x="13114" y="17218"/>
                  <a:pt x="13138" y="17173"/>
                  <a:pt x="13138" y="17116"/>
                </a:cubicBezTo>
                <a:lnTo>
                  <a:pt x="13138" y="16896"/>
                </a:lnTo>
                <a:cubicBezTo>
                  <a:pt x="13138" y="16838"/>
                  <a:pt x="13114" y="16791"/>
                  <a:pt x="13085" y="16791"/>
                </a:cubicBezTo>
                <a:close/>
                <a:moveTo>
                  <a:pt x="13399" y="16791"/>
                </a:moveTo>
                <a:cubicBezTo>
                  <a:pt x="13370" y="16791"/>
                  <a:pt x="13348" y="16838"/>
                  <a:pt x="13348" y="16896"/>
                </a:cubicBezTo>
                <a:lnTo>
                  <a:pt x="13348" y="17116"/>
                </a:lnTo>
                <a:cubicBezTo>
                  <a:pt x="13348" y="17173"/>
                  <a:pt x="13370" y="17218"/>
                  <a:pt x="13399" y="17218"/>
                </a:cubicBezTo>
                <a:cubicBezTo>
                  <a:pt x="13428" y="17218"/>
                  <a:pt x="13452" y="17173"/>
                  <a:pt x="13452" y="17116"/>
                </a:cubicBezTo>
                <a:lnTo>
                  <a:pt x="13452" y="16896"/>
                </a:lnTo>
                <a:cubicBezTo>
                  <a:pt x="13452" y="16838"/>
                  <a:pt x="13428" y="16791"/>
                  <a:pt x="13399" y="16791"/>
                </a:cubicBezTo>
                <a:close/>
                <a:moveTo>
                  <a:pt x="14249" y="16791"/>
                </a:moveTo>
                <a:cubicBezTo>
                  <a:pt x="14220" y="16791"/>
                  <a:pt x="14196" y="16838"/>
                  <a:pt x="14196" y="16896"/>
                </a:cubicBezTo>
                <a:lnTo>
                  <a:pt x="14196" y="17116"/>
                </a:lnTo>
                <a:cubicBezTo>
                  <a:pt x="14196" y="17173"/>
                  <a:pt x="14220" y="17218"/>
                  <a:pt x="14249" y="17218"/>
                </a:cubicBezTo>
                <a:cubicBezTo>
                  <a:pt x="14278" y="17218"/>
                  <a:pt x="14302" y="17173"/>
                  <a:pt x="14302" y="17116"/>
                </a:cubicBezTo>
                <a:lnTo>
                  <a:pt x="14302" y="16896"/>
                </a:lnTo>
                <a:cubicBezTo>
                  <a:pt x="14302" y="16838"/>
                  <a:pt x="14278" y="16791"/>
                  <a:pt x="14249" y="16791"/>
                </a:cubicBezTo>
                <a:close/>
                <a:moveTo>
                  <a:pt x="14564" y="16791"/>
                </a:moveTo>
                <a:cubicBezTo>
                  <a:pt x="14535" y="16791"/>
                  <a:pt x="14511" y="16838"/>
                  <a:pt x="14511" y="16896"/>
                </a:cubicBezTo>
                <a:lnTo>
                  <a:pt x="14511" y="17116"/>
                </a:lnTo>
                <a:cubicBezTo>
                  <a:pt x="14511" y="17173"/>
                  <a:pt x="14535" y="17218"/>
                  <a:pt x="14564" y="17218"/>
                </a:cubicBezTo>
                <a:cubicBezTo>
                  <a:pt x="14593" y="17218"/>
                  <a:pt x="14617" y="17173"/>
                  <a:pt x="14617" y="17116"/>
                </a:cubicBezTo>
                <a:lnTo>
                  <a:pt x="14617" y="16896"/>
                </a:lnTo>
                <a:cubicBezTo>
                  <a:pt x="14617" y="16838"/>
                  <a:pt x="14593" y="16791"/>
                  <a:pt x="14564" y="16791"/>
                </a:cubicBezTo>
                <a:close/>
                <a:moveTo>
                  <a:pt x="15413" y="16791"/>
                </a:moveTo>
                <a:cubicBezTo>
                  <a:pt x="15384" y="16791"/>
                  <a:pt x="15360" y="16838"/>
                  <a:pt x="15360" y="16896"/>
                </a:cubicBezTo>
                <a:lnTo>
                  <a:pt x="15360" y="17116"/>
                </a:lnTo>
                <a:cubicBezTo>
                  <a:pt x="15360" y="17173"/>
                  <a:pt x="15384" y="17218"/>
                  <a:pt x="15413" y="17218"/>
                </a:cubicBezTo>
                <a:cubicBezTo>
                  <a:pt x="15442" y="17218"/>
                  <a:pt x="15465" y="17173"/>
                  <a:pt x="15465" y="17116"/>
                </a:cubicBezTo>
                <a:lnTo>
                  <a:pt x="15465" y="16896"/>
                </a:lnTo>
                <a:cubicBezTo>
                  <a:pt x="15465" y="16838"/>
                  <a:pt x="15442" y="16791"/>
                  <a:pt x="15413" y="16791"/>
                </a:cubicBezTo>
                <a:close/>
                <a:moveTo>
                  <a:pt x="15728" y="16791"/>
                </a:moveTo>
                <a:cubicBezTo>
                  <a:pt x="15699" y="16791"/>
                  <a:pt x="15675" y="16838"/>
                  <a:pt x="15675" y="16896"/>
                </a:cubicBezTo>
                <a:lnTo>
                  <a:pt x="15675" y="17116"/>
                </a:lnTo>
                <a:cubicBezTo>
                  <a:pt x="15675" y="17173"/>
                  <a:pt x="15699" y="17218"/>
                  <a:pt x="15728" y="17218"/>
                </a:cubicBezTo>
                <a:cubicBezTo>
                  <a:pt x="15757" y="17218"/>
                  <a:pt x="15781" y="17173"/>
                  <a:pt x="15781" y="17116"/>
                </a:cubicBezTo>
                <a:lnTo>
                  <a:pt x="15781" y="16896"/>
                </a:lnTo>
                <a:cubicBezTo>
                  <a:pt x="15781" y="16838"/>
                  <a:pt x="15757" y="16791"/>
                  <a:pt x="15728" y="16791"/>
                </a:cubicBezTo>
                <a:close/>
                <a:moveTo>
                  <a:pt x="16578" y="16791"/>
                </a:moveTo>
                <a:cubicBezTo>
                  <a:pt x="16549" y="16791"/>
                  <a:pt x="16525" y="16838"/>
                  <a:pt x="16525" y="16896"/>
                </a:cubicBezTo>
                <a:lnTo>
                  <a:pt x="16525" y="17116"/>
                </a:lnTo>
                <a:cubicBezTo>
                  <a:pt x="16525" y="17173"/>
                  <a:pt x="16549" y="17218"/>
                  <a:pt x="16578" y="17218"/>
                </a:cubicBezTo>
                <a:cubicBezTo>
                  <a:pt x="16607" y="17218"/>
                  <a:pt x="16630" y="17173"/>
                  <a:pt x="16630" y="17116"/>
                </a:cubicBezTo>
                <a:lnTo>
                  <a:pt x="16630" y="16896"/>
                </a:lnTo>
                <a:cubicBezTo>
                  <a:pt x="16630" y="16838"/>
                  <a:pt x="16607" y="16791"/>
                  <a:pt x="16578" y="16791"/>
                </a:cubicBezTo>
                <a:close/>
                <a:moveTo>
                  <a:pt x="16892" y="16791"/>
                </a:moveTo>
                <a:cubicBezTo>
                  <a:pt x="16863" y="16791"/>
                  <a:pt x="16839" y="16838"/>
                  <a:pt x="16839" y="16896"/>
                </a:cubicBezTo>
                <a:lnTo>
                  <a:pt x="16839" y="17116"/>
                </a:lnTo>
                <a:cubicBezTo>
                  <a:pt x="16839" y="17173"/>
                  <a:pt x="16863" y="17218"/>
                  <a:pt x="16892" y="17218"/>
                </a:cubicBezTo>
                <a:cubicBezTo>
                  <a:pt x="16921" y="17218"/>
                  <a:pt x="16944" y="17173"/>
                  <a:pt x="16944" y="17116"/>
                </a:cubicBezTo>
                <a:lnTo>
                  <a:pt x="16944" y="16896"/>
                </a:lnTo>
                <a:cubicBezTo>
                  <a:pt x="16944" y="16838"/>
                  <a:pt x="16921" y="16791"/>
                  <a:pt x="16892" y="16791"/>
                </a:cubicBezTo>
                <a:close/>
                <a:moveTo>
                  <a:pt x="17741" y="16791"/>
                </a:moveTo>
                <a:cubicBezTo>
                  <a:pt x="17712" y="16791"/>
                  <a:pt x="17689" y="16838"/>
                  <a:pt x="17689" y="16896"/>
                </a:cubicBezTo>
                <a:lnTo>
                  <a:pt x="17689" y="17116"/>
                </a:lnTo>
                <a:cubicBezTo>
                  <a:pt x="17689" y="17173"/>
                  <a:pt x="17712" y="17218"/>
                  <a:pt x="17741" y="17218"/>
                </a:cubicBezTo>
                <a:cubicBezTo>
                  <a:pt x="17770" y="17218"/>
                  <a:pt x="17794" y="17173"/>
                  <a:pt x="17794" y="17116"/>
                </a:cubicBezTo>
                <a:lnTo>
                  <a:pt x="17794" y="16896"/>
                </a:lnTo>
                <a:cubicBezTo>
                  <a:pt x="17794" y="16838"/>
                  <a:pt x="17770" y="16791"/>
                  <a:pt x="17741" y="16791"/>
                </a:cubicBezTo>
                <a:close/>
                <a:moveTo>
                  <a:pt x="18055" y="16791"/>
                </a:moveTo>
                <a:cubicBezTo>
                  <a:pt x="18026" y="16791"/>
                  <a:pt x="18002" y="16838"/>
                  <a:pt x="18002" y="16896"/>
                </a:cubicBezTo>
                <a:lnTo>
                  <a:pt x="18002" y="17116"/>
                </a:lnTo>
                <a:cubicBezTo>
                  <a:pt x="18002" y="17173"/>
                  <a:pt x="18026" y="17218"/>
                  <a:pt x="18055" y="17218"/>
                </a:cubicBezTo>
                <a:cubicBezTo>
                  <a:pt x="18085" y="17218"/>
                  <a:pt x="18108" y="17173"/>
                  <a:pt x="18108" y="17116"/>
                </a:cubicBezTo>
                <a:lnTo>
                  <a:pt x="18108" y="16896"/>
                </a:lnTo>
                <a:cubicBezTo>
                  <a:pt x="18108" y="16838"/>
                  <a:pt x="18085" y="16791"/>
                  <a:pt x="18055" y="16791"/>
                </a:cubicBezTo>
                <a:close/>
                <a:moveTo>
                  <a:pt x="18905" y="16791"/>
                </a:moveTo>
                <a:cubicBezTo>
                  <a:pt x="18876" y="16791"/>
                  <a:pt x="18852" y="16838"/>
                  <a:pt x="18852" y="16896"/>
                </a:cubicBezTo>
                <a:lnTo>
                  <a:pt x="18852" y="17116"/>
                </a:lnTo>
                <a:cubicBezTo>
                  <a:pt x="18852" y="17173"/>
                  <a:pt x="18876" y="17218"/>
                  <a:pt x="18905" y="17218"/>
                </a:cubicBezTo>
                <a:cubicBezTo>
                  <a:pt x="18934" y="17218"/>
                  <a:pt x="18958" y="17173"/>
                  <a:pt x="18958" y="17116"/>
                </a:cubicBezTo>
                <a:lnTo>
                  <a:pt x="18958" y="16896"/>
                </a:lnTo>
                <a:cubicBezTo>
                  <a:pt x="18958" y="16838"/>
                  <a:pt x="18934" y="16791"/>
                  <a:pt x="18905" y="16791"/>
                </a:cubicBezTo>
                <a:close/>
                <a:moveTo>
                  <a:pt x="19220" y="16791"/>
                </a:moveTo>
                <a:cubicBezTo>
                  <a:pt x="19191" y="16791"/>
                  <a:pt x="19167" y="16838"/>
                  <a:pt x="19167" y="16896"/>
                </a:cubicBezTo>
                <a:lnTo>
                  <a:pt x="19167" y="17116"/>
                </a:lnTo>
                <a:cubicBezTo>
                  <a:pt x="19167" y="17173"/>
                  <a:pt x="19191" y="17218"/>
                  <a:pt x="19220" y="17218"/>
                </a:cubicBezTo>
                <a:cubicBezTo>
                  <a:pt x="19249" y="17218"/>
                  <a:pt x="19273" y="17173"/>
                  <a:pt x="19273" y="17116"/>
                </a:cubicBezTo>
                <a:lnTo>
                  <a:pt x="19273" y="16896"/>
                </a:lnTo>
                <a:cubicBezTo>
                  <a:pt x="19273" y="16838"/>
                  <a:pt x="19249" y="16791"/>
                  <a:pt x="19220" y="16791"/>
                </a:cubicBezTo>
                <a:close/>
                <a:moveTo>
                  <a:pt x="20069" y="16791"/>
                </a:moveTo>
                <a:cubicBezTo>
                  <a:pt x="20040" y="16791"/>
                  <a:pt x="20016" y="16838"/>
                  <a:pt x="20016" y="16896"/>
                </a:cubicBezTo>
                <a:lnTo>
                  <a:pt x="20016" y="17116"/>
                </a:lnTo>
                <a:cubicBezTo>
                  <a:pt x="20016" y="17173"/>
                  <a:pt x="20040" y="17218"/>
                  <a:pt x="20069" y="17218"/>
                </a:cubicBezTo>
                <a:cubicBezTo>
                  <a:pt x="20099" y="17218"/>
                  <a:pt x="20122" y="17173"/>
                  <a:pt x="20122" y="17116"/>
                </a:cubicBezTo>
                <a:lnTo>
                  <a:pt x="20122" y="16896"/>
                </a:lnTo>
                <a:cubicBezTo>
                  <a:pt x="20122" y="16838"/>
                  <a:pt x="20099" y="16791"/>
                  <a:pt x="20069" y="16791"/>
                </a:cubicBezTo>
                <a:close/>
                <a:moveTo>
                  <a:pt x="20384" y="16791"/>
                </a:moveTo>
                <a:cubicBezTo>
                  <a:pt x="20355" y="16791"/>
                  <a:pt x="20331" y="16838"/>
                  <a:pt x="20331" y="16896"/>
                </a:cubicBezTo>
                <a:lnTo>
                  <a:pt x="20331" y="17116"/>
                </a:lnTo>
                <a:cubicBezTo>
                  <a:pt x="20331" y="17173"/>
                  <a:pt x="20355" y="17218"/>
                  <a:pt x="20384" y="17218"/>
                </a:cubicBezTo>
                <a:cubicBezTo>
                  <a:pt x="20413" y="17218"/>
                  <a:pt x="20436" y="17173"/>
                  <a:pt x="20436" y="17116"/>
                </a:cubicBezTo>
                <a:lnTo>
                  <a:pt x="20436" y="16896"/>
                </a:lnTo>
                <a:cubicBezTo>
                  <a:pt x="20436" y="16838"/>
                  <a:pt x="20413" y="16791"/>
                  <a:pt x="20384" y="16791"/>
                </a:cubicBezTo>
                <a:close/>
                <a:moveTo>
                  <a:pt x="21234" y="16791"/>
                </a:moveTo>
                <a:cubicBezTo>
                  <a:pt x="21204" y="16791"/>
                  <a:pt x="21181" y="16838"/>
                  <a:pt x="21181" y="16896"/>
                </a:cubicBezTo>
                <a:lnTo>
                  <a:pt x="21181" y="17116"/>
                </a:lnTo>
                <a:cubicBezTo>
                  <a:pt x="21181" y="17173"/>
                  <a:pt x="21204" y="17218"/>
                  <a:pt x="21234" y="17218"/>
                </a:cubicBezTo>
                <a:cubicBezTo>
                  <a:pt x="21263" y="17218"/>
                  <a:pt x="21285" y="17173"/>
                  <a:pt x="21285" y="17116"/>
                </a:cubicBezTo>
                <a:lnTo>
                  <a:pt x="21285" y="16896"/>
                </a:lnTo>
                <a:cubicBezTo>
                  <a:pt x="21285" y="16838"/>
                  <a:pt x="21263" y="16791"/>
                  <a:pt x="21234" y="16791"/>
                </a:cubicBezTo>
                <a:close/>
                <a:moveTo>
                  <a:pt x="21547" y="16791"/>
                </a:moveTo>
                <a:cubicBezTo>
                  <a:pt x="21518" y="16791"/>
                  <a:pt x="21495" y="16838"/>
                  <a:pt x="21495" y="16896"/>
                </a:cubicBezTo>
                <a:lnTo>
                  <a:pt x="21495" y="17116"/>
                </a:lnTo>
                <a:cubicBezTo>
                  <a:pt x="21495" y="17173"/>
                  <a:pt x="21518" y="17218"/>
                  <a:pt x="21547" y="17218"/>
                </a:cubicBezTo>
                <a:cubicBezTo>
                  <a:pt x="21576" y="17218"/>
                  <a:pt x="21600" y="17173"/>
                  <a:pt x="21600" y="17116"/>
                </a:cubicBezTo>
                <a:lnTo>
                  <a:pt x="21600" y="16896"/>
                </a:lnTo>
                <a:cubicBezTo>
                  <a:pt x="21600" y="16838"/>
                  <a:pt x="21576" y="16791"/>
                  <a:pt x="21547" y="16791"/>
                </a:cubicBezTo>
                <a:close/>
                <a:moveTo>
                  <a:pt x="53" y="17521"/>
                </a:moveTo>
                <a:cubicBezTo>
                  <a:pt x="24" y="17521"/>
                  <a:pt x="0" y="17568"/>
                  <a:pt x="0" y="17626"/>
                </a:cubicBezTo>
                <a:lnTo>
                  <a:pt x="0" y="17846"/>
                </a:lnTo>
                <a:cubicBezTo>
                  <a:pt x="0" y="17903"/>
                  <a:pt x="24" y="17948"/>
                  <a:pt x="53" y="17948"/>
                </a:cubicBezTo>
                <a:cubicBezTo>
                  <a:pt x="82" y="17948"/>
                  <a:pt x="106" y="17903"/>
                  <a:pt x="106" y="17846"/>
                </a:cubicBezTo>
                <a:lnTo>
                  <a:pt x="106" y="17626"/>
                </a:lnTo>
                <a:cubicBezTo>
                  <a:pt x="106" y="17568"/>
                  <a:pt x="82" y="17521"/>
                  <a:pt x="53" y="17521"/>
                </a:cubicBezTo>
                <a:close/>
                <a:moveTo>
                  <a:pt x="367" y="17521"/>
                </a:moveTo>
                <a:cubicBezTo>
                  <a:pt x="338" y="17521"/>
                  <a:pt x="315" y="17568"/>
                  <a:pt x="315" y="17626"/>
                </a:cubicBezTo>
                <a:lnTo>
                  <a:pt x="315" y="17846"/>
                </a:lnTo>
                <a:cubicBezTo>
                  <a:pt x="315" y="17903"/>
                  <a:pt x="338" y="17948"/>
                  <a:pt x="367" y="17948"/>
                </a:cubicBezTo>
                <a:cubicBezTo>
                  <a:pt x="397" y="17948"/>
                  <a:pt x="420" y="17903"/>
                  <a:pt x="420" y="17846"/>
                </a:cubicBezTo>
                <a:lnTo>
                  <a:pt x="420" y="17626"/>
                </a:lnTo>
                <a:cubicBezTo>
                  <a:pt x="420" y="17568"/>
                  <a:pt x="397" y="17521"/>
                  <a:pt x="367" y="17521"/>
                </a:cubicBezTo>
                <a:close/>
                <a:moveTo>
                  <a:pt x="1217" y="17521"/>
                </a:moveTo>
                <a:cubicBezTo>
                  <a:pt x="1188" y="17521"/>
                  <a:pt x="1164" y="17568"/>
                  <a:pt x="1164" y="17626"/>
                </a:cubicBezTo>
                <a:lnTo>
                  <a:pt x="1164" y="17846"/>
                </a:lnTo>
                <a:cubicBezTo>
                  <a:pt x="1164" y="17903"/>
                  <a:pt x="1188" y="17948"/>
                  <a:pt x="1217" y="17948"/>
                </a:cubicBezTo>
                <a:cubicBezTo>
                  <a:pt x="1246" y="17948"/>
                  <a:pt x="1270" y="17903"/>
                  <a:pt x="1270" y="17846"/>
                </a:cubicBezTo>
                <a:lnTo>
                  <a:pt x="1270" y="17626"/>
                </a:lnTo>
                <a:cubicBezTo>
                  <a:pt x="1270" y="17568"/>
                  <a:pt x="1246" y="17521"/>
                  <a:pt x="1217" y="17521"/>
                </a:cubicBezTo>
                <a:close/>
                <a:moveTo>
                  <a:pt x="1532" y="17521"/>
                </a:moveTo>
                <a:cubicBezTo>
                  <a:pt x="1503" y="17521"/>
                  <a:pt x="1479" y="17568"/>
                  <a:pt x="1479" y="17626"/>
                </a:cubicBezTo>
                <a:lnTo>
                  <a:pt x="1479" y="17846"/>
                </a:lnTo>
                <a:cubicBezTo>
                  <a:pt x="1479" y="17903"/>
                  <a:pt x="1503" y="17948"/>
                  <a:pt x="1532" y="17948"/>
                </a:cubicBezTo>
                <a:cubicBezTo>
                  <a:pt x="1561" y="17948"/>
                  <a:pt x="1584" y="17903"/>
                  <a:pt x="1584" y="17846"/>
                </a:cubicBezTo>
                <a:lnTo>
                  <a:pt x="1584" y="17626"/>
                </a:lnTo>
                <a:cubicBezTo>
                  <a:pt x="1584" y="17568"/>
                  <a:pt x="1561" y="17521"/>
                  <a:pt x="1532" y="17521"/>
                </a:cubicBezTo>
                <a:close/>
                <a:moveTo>
                  <a:pt x="2380" y="17521"/>
                </a:moveTo>
                <a:cubicBezTo>
                  <a:pt x="2351" y="17521"/>
                  <a:pt x="2329" y="17568"/>
                  <a:pt x="2329" y="17626"/>
                </a:cubicBezTo>
                <a:lnTo>
                  <a:pt x="2329" y="17846"/>
                </a:lnTo>
                <a:cubicBezTo>
                  <a:pt x="2329" y="17903"/>
                  <a:pt x="2351" y="17948"/>
                  <a:pt x="2380" y="17948"/>
                </a:cubicBezTo>
                <a:cubicBezTo>
                  <a:pt x="2409" y="17948"/>
                  <a:pt x="2433" y="17903"/>
                  <a:pt x="2433" y="17846"/>
                </a:cubicBezTo>
                <a:lnTo>
                  <a:pt x="2433" y="17626"/>
                </a:lnTo>
                <a:cubicBezTo>
                  <a:pt x="2433" y="17568"/>
                  <a:pt x="2409" y="17521"/>
                  <a:pt x="2380" y="17521"/>
                </a:cubicBezTo>
                <a:close/>
                <a:moveTo>
                  <a:pt x="2695" y="17521"/>
                </a:moveTo>
                <a:cubicBezTo>
                  <a:pt x="2666" y="17521"/>
                  <a:pt x="2643" y="17568"/>
                  <a:pt x="2643" y="17626"/>
                </a:cubicBezTo>
                <a:lnTo>
                  <a:pt x="2643" y="17846"/>
                </a:lnTo>
                <a:cubicBezTo>
                  <a:pt x="2643" y="17903"/>
                  <a:pt x="2666" y="17948"/>
                  <a:pt x="2695" y="17948"/>
                </a:cubicBezTo>
                <a:cubicBezTo>
                  <a:pt x="2724" y="17948"/>
                  <a:pt x="2748" y="17903"/>
                  <a:pt x="2748" y="17846"/>
                </a:cubicBezTo>
                <a:lnTo>
                  <a:pt x="2748" y="17626"/>
                </a:lnTo>
                <a:cubicBezTo>
                  <a:pt x="2748" y="17568"/>
                  <a:pt x="2724" y="17521"/>
                  <a:pt x="2695" y="17521"/>
                </a:cubicBezTo>
                <a:close/>
                <a:moveTo>
                  <a:pt x="3545" y="17521"/>
                </a:moveTo>
                <a:cubicBezTo>
                  <a:pt x="3516" y="17521"/>
                  <a:pt x="3492" y="17568"/>
                  <a:pt x="3492" y="17626"/>
                </a:cubicBezTo>
                <a:lnTo>
                  <a:pt x="3492" y="17846"/>
                </a:lnTo>
                <a:cubicBezTo>
                  <a:pt x="3492" y="17903"/>
                  <a:pt x="3516" y="17948"/>
                  <a:pt x="3545" y="17948"/>
                </a:cubicBezTo>
                <a:cubicBezTo>
                  <a:pt x="3574" y="17948"/>
                  <a:pt x="3598" y="17903"/>
                  <a:pt x="3598" y="17846"/>
                </a:cubicBezTo>
                <a:lnTo>
                  <a:pt x="3598" y="17626"/>
                </a:lnTo>
                <a:cubicBezTo>
                  <a:pt x="3598" y="17568"/>
                  <a:pt x="3574" y="17521"/>
                  <a:pt x="3545" y="17521"/>
                </a:cubicBezTo>
                <a:close/>
                <a:moveTo>
                  <a:pt x="3859" y="17521"/>
                </a:moveTo>
                <a:cubicBezTo>
                  <a:pt x="3830" y="17521"/>
                  <a:pt x="3806" y="17568"/>
                  <a:pt x="3806" y="17626"/>
                </a:cubicBezTo>
                <a:lnTo>
                  <a:pt x="3806" y="17846"/>
                </a:lnTo>
                <a:cubicBezTo>
                  <a:pt x="3806" y="17903"/>
                  <a:pt x="3830" y="17948"/>
                  <a:pt x="3859" y="17948"/>
                </a:cubicBezTo>
                <a:cubicBezTo>
                  <a:pt x="3888" y="17948"/>
                  <a:pt x="3912" y="17903"/>
                  <a:pt x="3912" y="17846"/>
                </a:cubicBezTo>
                <a:lnTo>
                  <a:pt x="3912" y="17626"/>
                </a:lnTo>
                <a:cubicBezTo>
                  <a:pt x="3912" y="17568"/>
                  <a:pt x="3888" y="17521"/>
                  <a:pt x="3859" y="17521"/>
                </a:cubicBezTo>
                <a:close/>
                <a:moveTo>
                  <a:pt x="4709" y="17521"/>
                </a:moveTo>
                <a:cubicBezTo>
                  <a:pt x="4680" y="17521"/>
                  <a:pt x="4656" y="17568"/>
                  <a:pt x="4656" y="17626"/>
                </a:cubicBezTo>
                <a:lnTo>
                  <a:pt x="4656" y="17846"/>
                </a:lnTo>
                <a:cubicBezTo>
                  <a:pt x="4656" y="17903"/>
                  <a:pt x="4680" y="17948"/>
                  <a:pt x="4709" y="17948"/>
                </a:cubicBezTo>
                <a:cubicBezTo>
                  <a:pt x="4738" y="17948"/>
                  <a:pt x="4762" y="17903"/>
                  <a:pt x="4762" y="17846"/>
                </a:cubicBezTo>
                <a:lnTo>
                  <a:pt x="4762" y="17626"/>
                </a:lnTo>
                <a:cubicBezTo>
                  <a:pt x="4762" y="17568"/>
                  <a:pt x="4738" y="17521"/>
                  <a:pt x="4709" y="17521"/>
                </a:cubicBezTo>
                <a:close/>
                <a:moveTo>
                  <a:pt x="5023" y="17521"/>
                </a:moveTo>
                <a:cubicBezTo>
                  <a:pt x="4994" y="17521"/>
                  <a:pt x="4970" y="17568"/>
                  <a:pt x="4970" y="17626"/>
                </a:cubicBezTo>
                <a:lnTo>
                  <a:pt x="4970" y="17846"/>
                </a:lnTo>
                <a:cubicBezTo>
                  <a:pt x="4970" y="17903"/>
                  <a:pt x="4994" y="17948"/>
                  <a:pt x="5023" y="17948"/>
                </a:cubicBezTo>
                <a:cubicBezTo>
                  <a:pt x="5053" y="17948"/>
                  <a:pt x="5076" y="17903"/>
                  <a:pt x="5076" y="17846"/>
                </a:cubicBezTo>
                <a:lnTo>
                  <a:pt x="5076" y="17626"/>
                </a:lnTo>
                <a:cubicBezTo>
                  <a:pt x="5076" y="17568"/>
                  <a:pt x="5053" y="17521"/>
                  <a:pt x="5023" y="17521"/>
                </a:cubicBezTo>
                <a:close/>
                <a:moveTo>
                  <a:pt x="5873" y="17521"/>
                </a:moveTo>
                <a:cubicBezTo>
                  <a:pt x="5844" y="17521"/>
                  <a:pt x="5820" y="17568"/>
                  <a:pt x="5820" y="17626"/>
                </a:cubicBezTo>
                <a:lnTo>
                  <a:pt x="5820" y="17846"/>
                </a:lnTo>
                <a:cubicBezTo>
                  <a:pt x="5820" y="17903"/>
                  <a:pt x="5844" y="17948"/>
                  <a:pt x="5873" y="17948"/>
                </a:cubicBezTo>
                <a:cubicBezTo>
                  <a:pt x="5902" y="17948"/>
                  <a:pt x="5926" y="17903"/>
                  <a:pt x="5926" y="17846"/>
                </a:cubicBezTo>
                <a:lnTo>
                  <a:pt x="5926" y="17626"/>
                </a:lnTo>
                <a:cubicBezTo>
                  <a:pt x="5926" y="17568"/>
                  <a:pt x="5902" y="17521"/>
                  <a:pt x="5873" y="17521"/>
                </a:cubicBezTo>
                <a:close/>
                <a:moveTo>
                  <a:pt x="6188" y="17521"/>
                </a:moveTo>
                <a:cubicBezTo>
                  <a:pt x="6159" y="17521"/>
                  <a:pt x="6135" y="17568"/>
                  <a:pt x="6135" y="17626"/>
                </a:cubicBezTo>
                <a:lnTo>
                  <a:pt x="6135" y="17846"/>
                </a:lnTo>
                <a:cubicBezTo>
                  <a:pt x="6135" y="17903"/>
                  <a:pt x="6159" y="17948"/>
                  <a:pt x="6188" y="17948"/>
                </a:cubicBezTo>
                <a:cubicBezTo>
                  <a:pt x="6217" y="17948"/>
                  <a:pt x="6240" y="17903"/>
                  <a:pt x="6240" y="17846"/>
                </a:cubicBezTo>
                <a:lnTo>
                  <a:pt x="6240" y="17626"/>
                </a:lnTo>
                <a:cubicBezTo>
                  <a:pt x="6240" y="17568"/>
                  <a:pt x="6217" y="17521"/>
                  <a:pt x="6188" y="17521"/>
                </a:cubicBezTo>
                <a:close/>
                <a:moveTo>
                  <a:pt x="7036" y="17521"/>
                </a:moveTo>
                <a:cubicBezTo>
                  <a:pt x="7007" y="17521"/>
                  <a:pt x="6984" y="17568"/>
                  <a:pt x="6984" y="17626"/>
                </a:cubicBezTo>
                <a:lnTo>
                  <a:pt x="6984" y="17846"/>
                </a:lnTo>
                <a:cubicBezTo>
                  <a:pt x="6984" y="17903"/>
                  <a:pt x="7007" y="17948"/>
                  <a:pt x="7036" y="17948"/>
                </a:cubicBezTo>
                <a:cubicBezTo>
                  <a:pt x="7065" y="17948"/>
                  <a:pt x="7089" y="17903"/>
                  <a:pt x="7089" y="17846"/>
                </a:cubicBezTo>
                <a:lnTo>
                  <a:pt x="7089" y="17626"/>
                </a:lnTo>
                <a:cubicBezTo>
                  <a:pt x="7089" y="17568"/>
                  <a:pt x="7065" y="17521"/>
                  <a:pt x="7036" y="17521"/>
                </a:cubicBezTo>
                <a:close/>
                <a:moveTo>
                  <a:pt x="7351" y="17521"/>
                </a:moveTo>
                <a:cubicBezTo>
                  <a:pt x="7322" y="17521"/>
                  <a:pt x="7299" y="17568"/>
                  <a:pt x="7299" y="17626"/>
                </a:cubicBezTo>
                <a:lnTo>
                  <a:pt x="7299" y="17846"/>
                </a:lnTo>
                <a:cubicBezTo>
                  <a:pt x="7299" y="17903"/>
                  <a:pt x="7322" y="17948"/>
                  <a:pt x="7351" y="17948"/>
                </a:cubicBezTo>
                <a:cubicBezTo>
                  <a:pt x="7380" y="17948"/>
                  <a:pt x="7404" y="17903"/>
                  <a:pt x="7404" y="17846"/>
                </a:cubicBezTo>
                <a:lnTo>
                  <a:pt x="7404" y="17626"/>
                </a:lnTo>
                <a:cubicBezTo>
                  <a:pt x="7404" y="17568"/>
                  <a:pt x="7380" y="17521"/>
                  <a:pt x="7351" y="17521"/>
                </a:cubicBezTo>
                <a:close/>
                <a:moveTo>
                  <a:pt x="8201" y="17521"/>
                </a:moveTo>
                <a:cubicBezTo>
                  <a:pt x="8171" y="17521"/>
                  <a:pt x="8148" y="17568"/>
                  <a:pt x="8148" y="17626"/>
                </a:cubicBezTo>
                <a:lnTo>
                  <a:pt x="8148" y="17846"/>
                </a:lnTo>
                <a:cubicBezTo>
                  <a:pt x="8148" y="17903"/>
                  <a:pt x="8171" y="17948"/>
                  <a:pt x="8201" y="17948"/>
                </a:cubicBezTo>
                <a:cubicBezTo>
                  <a:pt x="8230" y="17948"/>
                  <a:pt x="8254" y="17903"/>
                  <a:pt x="8254" y="17846"/>
                </a:cubicBezTo>
                <a:lnTo>
                  <a:pt x="8254" y="17626"/>
                </a:lnTo>
                <a:cubicBezTo>
                  <a:pt x="8254" y="17568"/>
                  <a:pt x="8230" y="17521"/>
                  <a:pt x="8201" y="17521"/>
                </a:cubicBezTo>
                <a:close/>
                <a:moveTo>
                  <a:pt x="8515" y="17521"/>
                </a:moveTo>
                <a:cubicBezTo>
                  <a:pt x="8486" y="17521"/>
                  <a:pt x="8462" y="17568"/>
                  <a:pt x="8462" y="17626"/>
                </a:cubicBezTo>
                <a:lnTo>
                  <a:pt x="8462" y="17846"/>
                </a:lnTo>
                <a:cubicBezTo>
                  <a:pt x="8462" y="17903"/>
                  <a:pt x="8486" y="17948"/>
                  <a:pt x="8515" y="17948"/>
                </a:cubicBezTo>
                <a:cubicBezTo>
                  <a:pt x="8544" y="17948"/>
                  <a:pt x="8568" y="17903"/>
                  <a:pt x="8568" y="17846"/>
                </a:cubicBezTo>
                <a:lnTo>
                  <a:pt x="8568" y="17626"/>
                </a:lnTo>
                <a:cubicBezTo>
                  <a:pt x="8568" y="17568"/>
                  <a:pt x="8544" y="17521"/>
                  <a:pt x="8515" y="17521"/>
                </a:cubicBezTo>
                <a:close/>
                <a:moveTo>
                  <a:pt x="9365" y="17521"/>
                </a:moveTo>
                <a:cubicBezTo>
                  <a:pt x="9336" y="17521"/>
                  <a:pt x="9312" y="17568"/>
                  <a:pt x="9312" y="17626"/>
                </a:cubicBezTo>
                <a:lnTo>
                  <a:pt x="9312" y="17846"/>
                </a:lnTo>
                <a:cubicBezTo>
                  <a:pt x="9312" y="17903"/>
                  <a:pt x="9336" y="17948"/>
                  <a:pt x="9365" y="17948"/>
                </a:cubicBezTo>
                <a:cubicBezTo>
                  <a:pt x="9394" y="17948"/>
                  <a:pt x="9418" y="17903"/>
                  <a:pt x="9418" y="17846"/>
                </a:cubicBezTo>
                <a:lnTo>
                  <a:pt x="9418" y="17626"/>
                </a:lnTo>
                <a:cubicBezTo>
                  <a:pt x="9418" y="17568"/>
                  <a:pt x="9394" y="17521"/>
                  <a:pt x="9365" y="17521"/>
                </a:cubicBezTo>
                <a:close/>
                <a:moveTo>
                  <a:pt x="9679" y="17521"/>
                </a:moveTo>
                <a:cubicBezTo>
                  <a:pt x="9650" y="17521"/>
                  <a:pt x="9626" y="17568"/>
                  <a:pt x="9626" y="17626"/>
                </a:cubicBezTo>
                <a:lnTo>
                  <a:pt x="9626" y="17846"/>
                </a:lnTo>
                <a:cubicBezTo>
                  <a:pt x="9626" y="17903"/>
                  <a:pt x="9650" y="17948"/>
                  <a:pt x="9679" y="17948"/>
                </a:cubicBezTo>
                <a:cubicBezTo>
                  <a:pt x="9708" y="17948"/>
                  <a:pt x="9732" y="17903"/>
                  <a:pt x="9732" y="17846"/>
                </a:cubicBezTo>
                <a:lnTo>
                  <a:pt x="9732" y="17626"/>
                </a:lnTo>
                <a:cubicBezTo>
                  <a:pt x="9732" y="17568"/>
                  <a:pt x="9708" y="17521"/>
                  <a:pt x="9679" y="17521"/>
                </a:cubicBezTo>
                <a:close/>
                <a:moveTo>
                  <a:pt x="10529" y="17521"/>
                </a:moveTo>
                <a:cubicBezTo>
                  <a:pt x="10500" y="17521"/>
                  <a:pt x="10476" y="17568"/>
                  <a:pt x="10476" y="17626"/>
                </a:cubicBezTo>
                <a:lnTo>
                  <a:pt x="10476" y="17846"/>
                </a:lnTo>
                <a:cubicBezTo>
                  <a:pt x="10476" y="17903"/>
                  <a:pt x="10500" y="17948"/>
                  <a:pt x="10529" y="17948"/>
                </a:cubicBezTo>
                <a:cubicBezTo>
                  <a:pt x="10558" y="17948"/>
                  <a:pt x="10582" y="17903"/>
                  <a:pt x="10582" y="17846"/>
                </a:cubicBezTo>
                <a:lnTo>
                  <a:pt x="10582" y="17626"/>
                </a:lnTo>
                <a:cubicBezTo>
                  <a:pt x="10582" y="17568"/>
                  <a:pt x="10558" y="17521"/>
                  <a:pt x="10529" y="17521"/>
                </a:cubicBezTo>
                <a:close/>
                <a:moveTo>
                  <a:pt x="10844" y="17521"/>
                </a:moveTo>
                <a:cubicBezTo>
                  <a:pt x="10814" y="17521"/>
                  <a:pt x="10791" y="17568"/>
                  <a:pt x="10791" y="17626"/>
                </a:cubicBezTo>
                <a:lnTo>
                  <a:pt x="10791" y="17846"/>
                </a:lnTo>
                <a:cubicBezTo>
                  <a:pt x="10791" y="17903"/>
                  <a:pt x="10814" y="17948"/>
                  <a:pt x="10844" y="17948"/>
                </a:cubicBezTo>
                <a:cubicBezTo>
                  <a:pt x="10873" y="17948"/>
                  <a:pt x="10895" y="17903"/>
                  <a:pt x="10895" y="17846"/>
                </a:cubicBezTo>
                <a:lnTo>
                  <a:pt x="10895" y="17626"/>
                </a:lnTo>
                <a:cubicBezTo>
                  <a:pt x="10895" y="17568"/>
                  <a:pt x="10873" y="17521"/>
                  <a:pt x="10844" y="17521"/>
                </a:cubicBezTo>
                <a:close/>
                <a:moveTo>
                  <a:pt x="11692" y="17521"/>
                </a:moveTo>
                <a:cubicBezTo>
                  <a:pt x="11663" y="17521"/>
                  <a:pt x="11640" y="17568"/>
                  <a:pt x="11640" y="17626"/>
                </a:cubicBezTo>
                <a:lnTo>
                  <a:pt x="11640" y="17846"/>
                </a:lnTo>
                <a:cubicBezTo>
                  <a:pt x="11640" y="17903"/>
                  <a:pt x="11663" y="17948"/>
                  <a:pt x="11692" y="17948"/>
                </a:cubicBezTo>
                <a:cubicBezTo>
                  <a:pt x="11721" y="17948"/>
                  <a:pt x="11745" y="17903"/>
                  <a:pt x="11745" y="17846"/>
                </a:cubicBezTo>
                <a:lnTo>
                  <a:pt x="11745" y="17626"/>
                </a:lnTo>
                <a:cubicBezTo>
                  <a:pt x="11745" y="17568"/>
                  <a:pt x="11721" y="17521"/>
                  <a:pt x="11692" y="17521"/>
                </a:cubicBezTo>
                <a:close/>
                <a:moveTo>
                  <a:pt x="12007" y="17521"/>
                </a:moveTo>
                <a:cubicBezTo>
                  <a:pt x="11978" y="17521"/>
                  <a:pt x="11955" y="17568"/>
                  <a:pt x="11955" y="17626"/>
                </a:cubicBezTo>
                <a:lnTo>
                  <a:pt x="11955" y="17846"/>
                </a:lnTo>
                <a:cubicBezTo>
                  <a:pt x="11955" y="17903"/>
                  <a:pt x="11978" y="17948"/>
                  <a:pt x="12007" y="17948"/>
                </a:cubicBezTo>
                <a:cubicBezTo>
                  <a:pt x="12036" y="17948"/>
                  <a:pt x="12060" y="17903"/>
                  <a:pt x="12060" y="17846"/>
                </a:cubicBezTo>
                <a:lnTo>
                  <a:pt x="12060" y="17626"/>
                </a:lnTo>
                <a:cubicBezTo>
                  <a:pt x="12060" y="17568"/>
                  <a:pt x="12036" y="17521"/>
                  <a:pt x="12007" y="17521"/>
                </a:cubicBezTo>
                <a:close/>
                <a:moveTo>
                  <a:pt x="12856" y="17521"/>
                </a:moveTo>
                <a:cubicBezTo>
                  <a:pt x="12827" y="17521"/>
                  <a:pt x="12804" y="17568"/>
                  <a:pt x="12804" y="17626"/>
                </a:cubicBezTo>
                <a:lnTo>
                  <a:pt x="12804" y="17846"/>
                </a:lnTo>
                <a:cubicBezTo>
                  <a:pt x="12804" y="17903"/>
                  <a:pt x="12827" y="17948"/>
                  <a:pt x="12856" y="17948"/>
                </a:cubicBezTo>
                <a:cubicBezTo>
                  <a:pt x="12886" y="17948"/>
                  <a:pt x="12909" y="17903"/>
                  <a:pt x="12909" y="17846"/>
                </a:cubicBezTo>
                <a:lnTo>
                  <a:pt x="12909" y="17626"/>
                </a:lnTo>
                <a:cubicBezTo>
                  <a:pt x="12909" y="17568"/>
                  <a:pt x="12886" y="17521"/>
                  <a:pt x="12856" y="17521"/>
                </a:cubicBezTo>
                <a:close/>
                <a:moveTo>
                  <a:pt x="13171" y="17521"/>
                </a:moveTo>
                <a:cubicBezTo>
                  <a:pt x="13142" y="17521"/>
                  <a:pt x="13118" y="17568"/>
                  <a:pt x="13118" y="17626"/>
                </a:cubicBezTo>
                <a:lnTo>
                  <a:pt x="13118" y="17846"/>
                </a:lnTo>
                <a:cubicBezTo>
                  <a:pt x="13118" y="17903"/>
                  <a:pt x="13142" y="17948"/>
                  <a:pt x="13171" y="17948"/>
                </a:cubicBezTo>
                <a:cubicBezTo>
                  <a:pt x="13200" y="17948"/>
                  <a:pt x="13224" y="17903"/>
                  <a:pt x="13224" y="17846"/>
                </a:cubicBezTo>
                <a:lnTo>
                  <a:pt x="13224" y="17626"/>
                </a:lnTo>
                <a:cubicBezTo>
                  <a:pt x="13224" y="17568"/>
                  <a:pt x="13200" y="17521"/>
                  <a:pt x="13171" y="17521"/>
                </a:cubicBezTo>
                <a:close/>
                <a:moveTo>
                  <a:pt x="14021" y="17521"/>
                </a:moveTo>
                <a:cubicBezTo>
                  <a:pt x="13992" y="17521"/>
                  <a:pt x="13968" y="17568"/>
                  <a:pt x="13968" y="17626"/>
                </a:cubicBezTo>
                <a:lnTo>
                  <a:pt x="13968" y="17846"/>
                </a:lnTo>
                <a:cubicBezTo>
                  <a:pt x="13968" y="17903"/>
                  <a:pt x="13992" y="17948"/>
                  <a:pt x="14021" y="17948"/>
                </a:cubicBezTo>
                <a:cubicBezTo>
                  <a:pt x="14050" y="17948"/>
                  <a:pt x="14074" y="17903"/>
                  <a:pt x="14074" y="17846"/>
                </a:cubicBezTo>
                <a:lnTo>
                  <a:pt x="14074" y="17626"/>
                </a:lnTo>
                <a:cubicBezTo>
                  <a:pt x="14074" y="17568"/>
                  <a:pt x="14050" y="17521"/>
                  <a:pt x="14021" y="17521"/>
                </a:cubicBezTo>
                <a:close/>
                <a:moveTo>
                  <a:pt x="14335" y="17521"/>
                </a:moveTo>
                <a:cubicBezTo>
                  <a:pt x="14306" y="17521"/>
                  <a:pt x="14282" y="17568"/>
                  <a:pt x="14282" y="17626"/>
                </a:cubicBezTo>
                <a:lnTo>
                  <a:pt x="14282" y="17846"/>
                </a:lnTo>
                <a:cubicBezTo>
                  <a:pt x="14282" y="17903"/>
                  <a:pt x="14306" y="17948"/>
                  <a:pt x="14335" y="17948"/>
                </a:cubicBezTo>
                <a:cubicBezTo>
                  <a:pt x="14364" y="17948"/>
                  <a:pt x="14388" y="17903"/>
                  <a:pt x="14388" y="17846"/>
                </a:cubicBezTo>
                <a:lnTo>
                  <a:pt x="14388" y="17626"/>
                </a:lnTo>
                <a:cubicBezTo>
                  <a:pt x="14388" y="17568"/>
                  <a:pt x="14364" y="17521"/>
                  <a:pt x="14335" y="17521"/>
                </a:cubicBezTo>
                <a:close/>
                <a:moveTo>
                  <a:pt x="15185" y="17521"/>
                </a:moveTo>
                <a:cubicBezTo>
                  <a:pt x="15156" y="17521"/>
                  <a:pt x="15132" y="17568"/>
                  <a:pt x="15132" y="17626"/>
                </a:cubicBezTo>
                <a:lnTo>
                  <a:pt x="15132" y="17846"/>
                </a:lnTo>
                <a:cubicBezTo>
                  <a:pt x="15132" y="17903"/>
                  <a:pt x="15156" y="17948"/>
                  <a:pt x="15185" y="17948"/>
                </a:cubicBezTo>
                <a:cubicBezTo>
                  <a:pt x="15214" y="17948"/>
                  <a:pt x="15237" y="17903"/>
                  <a:pt x="15237" y="17846"/>
                </a:cubicBezTo>
                <a:lnTo>
                  <a:pt x="15237" y="17626"/>
                </a:lnTo>
                <a:cubicBezTo>
                  <a:pt x="15237" y="17568"/>
                  <a:pt x="15214" y="17521"/>
                  <a:pt x="15185" y="17521"/>
                </a:cubicBezTo>
                <a:close/>
                <a:moveTo>
                  <a:pt x="15500" y="17521"/>
                </a:moveTo>
                <a:cubicBezTo>
                  <a:pt x="15470" y="17521"/>
                  <a:pt x="15447" y="17568"/>
                  <a:pt x="15447" y="17626"/>
                </a:cubicBezTo>
                <a:lnTo>
                  <a:pt x="15447" y="17846"/>
                </a:lnTo>
                <a:cubicBezTo>
                  <a:pt x="15447" y="17903"/>
                  <a:pt x="15470" y="17948"/>
                  <a:pt x="15500" y="17948"/>
                </a:cubicBezTo>
                <a:cubicBezTo>
                  <a:pt x="15529" y="17948"/>
                  <a:pt x="15551" y="17903"/>
                  <a:pt x="15551" y="17846"/>
                </a:cubicBezTo>
                <a:lnTo>
                  <a:pt x="15551" y="17626"/>
                </a:lnTo>
                <a:cubicBezTo>
                  <a:pt x="15551" y="17568"/>
                  <a:pt x="15529" y="17521"/>
                  <a:pt x="15500" y="17521"/>
                </a:cubicBezTo>
                <a:close/>
                <a:moveTo>
                  <a:pt x="16349" y="17521"/>
                </a:moveTo>
                <a:cubicBezTo>
                  <a:pt x="16320" y="17521"/>
                  <a:pt x="16296" y="17568"/>
                  <a:pt x="16296" y="17626"/>
                </a:cubicBezTo>
                <a:lnTo>
                  <a:pt x="16296" y="17846"/>
                </a:lnTo>
                <a:cubicBezTo>
                  <a:pt x="16296" y="17903"/>
                  <a:pt x="16320" y="17948"/>
                  <a:pt x="16349" y="17948"/>
                </a:cubicBezTo>
                <a:cubicBezTo>
                  <a:pt x="16378" y="17948"/>
                  <a:pt x="16401" y="17903"/>
                  <a:pt x="16401" y="17846"/>
                </a:cubicBezTo>
                <a:lnTo>
                  <a:pt x="16401" y="17626"/>
                </a:lnTo>
                <a:cubicBezTo>
                  <a:pt x="16401" y="17568"/>
                  <a:pt x="16378" y="17521"/>
                  <a:pt x="16349" y="17521"/>
                </a:cubicBezTo>
                <a:close/>
                <a:moveTo>
                  <a:pt x="16663" y="17521"/>
                </a:moveTo>
                <a:cubicBezTo>
                  <a:pt x="16634" y="17521"/>
                  <a:pt x="16611" y="17568"/>
                  <a:pt x="16611" y="17626"/>
                </a:cubicBezTo>
                <a:lnTo>
                  <a:pt x="16611" y="17846"/>
                </a:lnTo>
                <a:cubicBezTo>
                  <a:pt x="16611" y="17903"/>
                  <a:pt x="16634" y="17948"/>
                  <a:pt x="16663" y="17948"/>
                </a:cubicBezTo>
                <a:cubicBezTo>
                  <a:pt x="16692" y="17948"/>
                  <a:pt x="16716" y="17903"/>
                  <a:pt x="16716" y="17846"/>
                </a:cubicBezTo>
                <a:lnTo>
                  <a:pt x="16716" y="17626"/>
                </a:lnTo>
                <a:cubicBezTo>
                  <a:pt x="16716" y="17568"/>
                  <a:pt x="16692" y="17521"/>
                  <a:pt x="16663" y="17521"/>
                </a:cubicBezTo>
                <a:close/>
                <a:moveTo>
                  <a:pt x="17512" y="17521"/>
                </a:moveTo>
                <a:cubicBezTo>
                  <a:pt x="17483" y="17521"/>
                  <a:pt x="17459" y="17568"/>
                  <a:pt x="17459" y="17626"/>
                </a:cubicBezTo>
                <a:lnTo>
                  <a:pt x="17459" y="17846"/>
                </a:lnTo>
                <a:cubicBezTo>
                  <a:pt x="17459" y="17903"/>
                  <a:pt x="17483" y="17948"/>
                  <a:pt x="17512" y="17948"/>
                </a:cubicBezTo>
                <a:cubicBezTo>
                  <a:pt x="17541" y="17948"/>
                  <a:pt x="17565" y="17903"/>
                  <a:pt x="17565" y="17846"/>
                </a:cubicBezTo>
                <a:lnTo>
                  <a:pt x="17565" y="17626"/>
                </a:lnTo>
                <a:cubicBezTo>
                  <a:pt x="17565" y="17568"/>
                  <a:pt x="17541" y="17521"/>
                  <a:pt x="17512" y="17521"/>
                </a:cubicBezTo>
                <a:close/>
                <a:moveTo>
                  <a:pt x="17827" y="17521"/>
                </a:moveTo>
                <a:cubicBezTo>
                  <a:pt x="17798" y="17521"/>
                  <a:pt x="17774" y="17568"/>
                  <a:pt x="17774" y="17626"/>
                </a:cubicBezTo>
                <a:lnTo>
                  <a:pt x="17774" y="17846"/>
                </a:lnTo>
                <a:cubicBezTo>
                  <a:pt x="17774" y="17903"/>
                  <a:pt x="17798" y="17948"/>
                  <a:pt x="17827" y="17948"/>
                </a:cubicBezTo>
                <a:cubicBezTo>
                  <a:pt x="17856" y="17948"/>
                  <a:pt x="17880" y="17903"/>
                  <a:pt x="17880" y="17846"/>
                </a:cubicBezTo>
                <a:lnTo>
                  <a:pt x="17880" y="17626"/>
                </a:lnTo>
                <a:cubicBezTo>
                  <a:pt x="17880" y="17568"/>
                  <a:pt x="17856" y="17521"/>
                  <a:pt x="17827" y="17521"/>
                </a:cubicBezTo>
                <a:close/>
                <a:moveTo>
                  <a:pt x="18677" y="17521"/>
                </a:moveTo>
                <a:cubicBezTo>
                  <a:pt x="18648" y="17521"/>
                  <a:pt x="18624" y="17568"/>
                  <a:pt x="18624" y="17626"/>
                </a:cubicBezTo>
                <a:lnTo>
                  <a:pt x="18624" y="17846"/>
                </a:lnTo>
                <a:cubicBezTo>
                  <a:pt x="18624" y="17903"/>
                  <a:pt x="18648" y="17948"/>
                  <a:pt x="18677" y="17948"/>
                </a:cubicBezTo>
                <a:cubicBezTo>
                  <a:pt x="18706" y="17948"/>
                  <a:pt x="18730" y="17903"/>
                  <a:pt x="18730" y="17846"/>
                </a:cubicBezTo>
                <a:lnTo>
                  <a:pt x="18730" y="17626"/>
                </a:lnTo>
                <a:cubicBezTo>
                  <a:pt x="18730" y="17568"/>
                  <a:pt x="18706" y="17521"/>
                  <a:pt x="18677" y="17521"/>
                </a:cubicBezTo>
                <a:close/>
                <a:moveTo>
                  <a:pt x="18991" y="17521"/>
                </a:moveTo>
                <a:cubicBezTo>
                  <a:pt x="18962" y="17521"/>
                  <a:pt x="18938" y="17568"/>
                  <a:pt x="18938" y="17626"/>
                </a:cubicBezTo>
                <a:lnTo>
                  <a:pt x="18938" y="17846"/>
                </a:lnTo>
                <a:cubicBezTo>
                  <a:pt x="18938" y="17903"/>
                  <a:pt x="18962" y="17948"/>
                  <a:pt x="18991" y="17948"/>
                </a:cubicBezTo>
                <a:cubicBezTo>
                  <a:pt x="19020" y="17948"/>
                  <a:pt x="19044" y="17903"/>
                  <a:pt x="19044" y="17846"/>
                </a:cubicBezTo>
                <a:lnTo>
                  <a:pt x="19044" y="17626"/>
                </a:lnTo>
                <a:cubicBezTo>
                  <a:pt x="19044" y="17568"/>
                  <a:pt x="19020" y="17521"/>
                  <a:pt x="18991" y="17521"/>
                </a:cubicBezTo>
                <a:close/>
                <a:moveTo>
                  <a:pt x="19841" y="17521"/>
                </a:moveTo>
                <a:cubicBezTo>
                  <a:pt x="19812" y="17521"/>
                  <a:pt x="19788" y="17568"/>
                  <a:pt x="19788" y="17626"/>
                </a:cubicBezTo>
                <a:lnTo>
                  <a:pt x="19788" y="17846"/>
                </a:lnTo>
                <a:cubicBezTo>
                  <a:pt x="19788" y="17903"/>
                  <a:pt x="19812" y="17948"/>
                  <a:pt x="19841" y="17948"/>
                </a:cubicBezTo>
                <a:cubicBezTo>
                  <a:pt x="19870" y="17948"/>
                  <a:pt x="19894" y="17903"/>
                  <a:pt x="19894" y="17846"/>
                </a:cubicBezTo>
                <a:lnTo>
                  <a:pt x="19894" y="17626"/>
                </a:lnTo>
                <a:cubicBezTo>
                  <a:pt x="19894" y="17568"/>
                  <a:pt x="19870" y="17521"/>
                  <a:pt x="19841" y="17521"/>
                </a:cubicBezTo>
                <a:close/>
                <a:moveTo>
                  <a:pt x="20155" y="17521"/>
                </a:moveTo>
                <a:cubicBezTo>
                  <a:pt x="20126" y="17521"/>
                  <a:pt x="20102" y="17568"/>
                  <a:pt x="20102" y="17626"/>
                </a:cubicBezTo>
                <a:lnTo>
                  <a:pt x="20102" y="17846"/>
                </a:lnTo>
                <a:cubicBezTo>
                  <a:pt x="20102" y="17903"/>
                  <a:pt x="20126" y="17948"/>
                  <a:pt x="20155" y="17948"/>
                </a:cubicBezTo>
                <a:cubicBezTo>
                  <a:pt x="20184" y="17948"/>
                  <a:pt x="20207" y="17903"/>
                  <a:pt x="20207" y="17846"/>
                </a:cubicBezTo>
                <a:lnTo>
                  <a:pt x="20207" y="17626"/>
                </a:lnTo>
                <a:cubicBezTo>
                  <a:pt x="20207" y="17568"/>
                  <a:pt x="20184" y="17521"/>
                  <a:pt x="20155" y="17521"/>
                </a:cubicBezTo>
                <a:close/>
                <a:moveTo>
                  <a:pt x="21004" y="17521"/>
                </a:moveTo>
                <a:cubicBezTo>
                  <a:pt x="20975" y="17521"/>
                  <a:pt x="20952" y="17568"/>
                  <a:pt x="20952" y="17626"/>
                </a:cubicBezTo>
                <a:lnTo>
                  <a:pt x="20952" y="17846"/>
                </a:lnTo>
                <a:cubicBezTo>
                  <a:pt x="20952" y="17903"/>
                  <a:pt x="20975" y="17948"/>
                  <a:pt x="21004" y="17948"/>
                </a:cubicBezTo>
                <a:cubicBezTo>
                  <a:pt x="21033" y="17948"/>
                  <a:pt x="21057" y="17903"/>
                  <a:pt x="21057" y="17846"/>
                </a:cubicBezTo>
                <a:lnTo>
                  <a:pt x="21057" y="17626"/>
                </a:lnTo>
                <a:cubicBezTo>
                  <a:pt x="21057" y="17568"/>
                  <a:pt x="21033" y="17521"/>
                  <a:pt x="21004" y="17521"/>
                </a:cubicBezTo>
                <a:close/>
                <a:moveTo>
                  <a:pt x="21319" y="17521"/>
                </a:moveTo>
                <a:cubicBezTo>
                  <a:pt x="21289" y="17521"/>
                  <a:pt x="21267" y="17568"/>
                  <a:pt x="21267" y="17626"/>
                </a:cubicBezTo>
                <a:lnTo>
                  <a:pt x="21267" y="17846"/>
                </a:lnTo>
                <a:cubicBezTo>
                  <a:pt x="21267" y="17903"/>
                  <a:pt x="21289" y="17948"/>
                  <a:pt x="21319" y="17948"/>
                </a:cubicBezTo>
                <a:cubicBezTo>
                  <a:pt x="21348" y="17948"/>
                  <a:pt x="21372" y="17903"/>
                  <a:pt x="21372" y="17846"/>
                </a:cubicBezTo>
                <a:lnTo>
                  <a:pt x="21372" y="17626"/>
                </a:lnTo>
                <a:cubicBezTo>
                  <a:pt x="21372" y="17568"/>
                  <a:pt x="21348" y="17521"/>
                  <a:pt x="21319" y="17521"/>
                </a:cubicBezTo>
                <a:close/>
                <a:moveTo>
                  <a:pt x="281" y="18251"/>
                </a:moveTo>
                <a:cubicBezTo>
                  <a:pt x="252" y="18251"/>
                  <a:pt x="228" y="18298"/>
                  <a:pt x="228" y="18356"/>
                </a:cubicBezTo>
                <a:lnTo>
                  <a:pt x="228" y="18576"/>
                </a:lnTo>
                <a:cubicBezTo>
                  <a:pt x="228" y="18633"/>
                  <a:pt x="252" y="18678"/>
                  <a:pt x="281" y="18678"/>
                </a:cubicBezTo>
                <a:cubicBezTo>
                  <a:pt x="311" y="18678"/>
                  <a:pt x="334" y="18633"/>
                  <a:pt x="334" y="18576"/>
                </a:cubicBezTo>
                <a:lnTo>
                  <a:pt x="334" y="18356"/>
                </a:lnTo>
                <a:cubicBezTo>
                  <a:pt x="334" y="18298"/>
                  <a:pt x="311" y="18251"/>
                  <a:pt x="281" y="18251"/>
                </a:cubicBezTo>
                <a:close/>
                <a:moveTo>
                  <a:pt x="596" y="18251"/>
                </a:moveTo>
                <a:cubicBezTo>
                  <a:pt x="567" y="18251"/>
                  <a:pt x="543" y="18298"/>
                  <a:pt x="543" y="18356"/>
                </a:cubicBezTo>
                <a:lnTo>
                  <a:pt x="543" y="18576"/>
                </a:lnTo>
                <a:cubicBezTo>
                  <a:pt x="543" y="18633"/>
                  <a:pt x="567" y="18678"/>
                  <a:pt x="596" y="18678"/>
                </a:cubicBezTo>
                <a:cubicBezTo>
                  <a:pt x="625" y="18678"/>
                  <a:pt x="649" y="18633"/>
                  <a:pt x="649" y="18576"/>
                </a:cubicBezTo>
                <a:lnTo>
                  <a:pt x="649" y="18356"/>
                </a:lnTo>
                <a:cubicBezTo>
                  <a:pt x="649" y="18298"/>
                  <a:pt x="625" y="18251"/>
                  <a:pt x="596" y="18251"/>
                </a:cubicBezTo>
                <a:close/>
                <a:moveTo>
                  <a:pt x="1446" y="18251"/>
                </a:moveTo>
                <a:cubicBezTo>
                  <a:pt x="1417" y="18251"/>
                  <a:pt x="1393" y="18298"/>
                  <a:pt x="1393" y="18356"/>
                </a:cubicBezTo>
                <a:lnTo>
                  <a:pt x="1393" y="18576"/>
                </a:lnTo>
                <a:cubicBezTo>
                  <a:pt x="1393" y="18633"/>
                  <a:pt x="1417" y="18678"/>
                  <a:pt x="1446" y="18678"/>
                </a:cubicBezTo>
                <a:cubicBezTo>
                  <a:pt x="1475" y="18678"/>
                  <a:pt x="1499" y="18633"/>
                  <a:pt x="1499" y="18576"/>
                </a:cubicBezTo>
                <a:lnTo>
                  <a:pt x="1499" y="18356"/>
                </a:lnTo>
                <a:cubicBezTo>
                  <a:pt x="1499" y="18298"/>
                  <a:pt x="1475" y="18251"/>
                  <a:pt x="1446" y="18251"/>
                </a:cubicBezTo>
                <a:close/>
                <a:moveTo>
                  <a:pt x="1760" y="18251"/>
                </a:moveTo>
                <a:cubicBezTo>
                  <a:pt x="1731" y="18251"/>
                  <a:pt x="1707" y="18298"/>
                  <a:pt x="1707" y="18356"/>
                </a:cubicBezTo>
                <a:lnTo>
                  <a:pt x="1707" y="18576"/>
                </a:lnTo>
                <a:cubicBezTo>
                  <a:pt x="1707" y="18633"/>
                  <a:pt x="1731" y="18678"/>
                  <a:pt x="1760" y="18678"/>
                </a:cubicBezTo>
                <a:cubicBezTo>
                  <a:pt x="1789" y="18678"/>
                  <a:pt x="1813" y="18633"/>
                  <a:pt x="1813" y="18576"/>
                </a:cubicBezTo>
                <a:lnTo>
                  <a:pt x="1813" y="18356"/>
                </a:lnTo>
                <a:cubicBezTo>
                  <a:pt x="1813" y="18298"/>
                  <a:pt x="1789" y="18251"/>
                  <a:pt x="1760" y="18251"/>
                </a:cubicBezTo>
                <a:close/>
                <a:moveTo>
                  <a:pt x="2610" y="18251"/>
                </a:moveTo>
                <a:cubicBezTo>
                  <a:pt x="2581" y="18251"/>
                  <a:pt x="2557" y="18298"/>
                  <a:pt x="2557" y="18356"/>
                </a:cubicBezTo>
                <a:lnTo>
                  <a:pt x="2557" y="18576"/>
                </a:lnTo>
                <a:cubicBezTo>
                  <a:pt x="2557" y="18633"/>
                  <a:pt x="2581" y="18678"/>
                  <a:pt x="2610" y="18678"/>
                </a:cubicBezTo>
                <a:cubicBezTo>
                  <a:pt x="2639" y="18678"/>
                  <a:pt x="2662" y="18633"/>
                  <a:pt x="2662" y="18576"/>
                </a:cubicBezTo>
                <a:lnTo>
                  <a:pt x="2662" y="18356"/>
                </a:lnTo>
                <a:cubicBezTo>
                  <a:pt x="2662" y="18298"/>
                  <a:pt x="2639" y="18251"/>
                  <a:pt x="2610" y="18251"/>
                </a:cubicBezTo>
                <a:close/>
                <a:moveTo>
                  <a:pt x="2924" y="18251"/>
                </a:moveTo>
                <a:cubicBezTo>
                  <a:pt x="2895" y="18251"/>
                  <a:pt x="2871" y="18298"/>
                  <a:pt x="2871" y="18356"/>
                </a:cubicBezTo>
                <a:lnTo>
                  <a:pt x="2871" y="18576"/>
                </a:lnTo>
                <a:cubicBezTo>
                  <a:pt x="2871" y="18633"/>
                  <a:pt x="2895" y="18678"/>
                  <a:pt x="2924" y="18678"/>
                </a:cubicBezTo>
                <a:cubicBezTo>
                  <a:pt x="2954" y="18678"/>
                  <a:pt x="2976" y="18633"/>
                  <a:pt x="2976" y="18576"/>
                </a:cubicBezTo>
                <a:lnTo>
                  <a:pt x="2976" y="18356"/>
                </a:lnTo>
                <a:cubicBezTo>
                  <a:pt x="2976" y="18298"/>
                  <a:pt x="2954" y="18251"/>
                  <a:pt x="2924" y="18251"/>
                </a:cubicBezTo>
                <a:close/>
                <a:moveTo>
                  <a:pt x="3773" y="18251"/>
                </a:moveTo>
                <a:cubicBezTo>
                  <a:pt x="3744" y="18251"/>
                  <a:pt x="3721" y="18298"/>
                  <a:pt x="3721" y="18356"/>
                </a:cubicBezTo>
                <a:lnTo>
                  <a:pt x="3721" y="18576"/>
                </a:lnTo>
                <a:cubicBezTo>
                  <a:pt x="3721" y="18633"/>
                  <a:pt x="3744" y="18678"/>
                  <a:pt x="3773" y="18678"/>
                </a:cubicBezTo>
                <a:cubicBezTo>
                  <a:pt x="3802" y="18678"/>
                  <a:pt x="3826" y="18633"/>
                  <a:pt x="3826" y="18576"/>
                </a:cubicBezTo>
                <a:lnTo>
                  <a:pt x="3826" y="18356"/>
                </a:lnTo>
                <a:cubicBezTo>
                  <a:pt x="3826" y="18298"/>
                  <a:pt x="3802" y="18251"/>
                  <a:pt x="3773" y="18251"/>
                </a:cubicBezTo>
                <a:close/>
                <a:moveTo>
                  <a:pt x="4088" y="18251"/>
                </a:moveTo>
                <a:cubicBezTo>
                  <a:pt x="4058" y="18251"/>
                  <a:pt x="4035" y="18298"/>
                  <a:pt x="4035" y="18356"/>
                </a:cubicBezTo>
                <a:lnTo>
                  <a:pt x="4035" y="18576"/>
                </a:lnTo>
                <a:cubicBezTo>
                  <a:pt x="4035" y="18633"/>
                  <a:pt x="4058" y="18678"/>
                  <a:pt x="4088" y="18678"/>
                </a:cubicBezTo>
                <a:cubicBezTo>
                  <a:pt x="4117" y="18678"/>
                  <a:pt x="4141" y="18633"/>
                  <a:pt x="4141" y="18576"/>
                </a:cubicBezTo>
                <a:lnTo>
                  <a:pt x="4141" y="18356"/>
                </a:lnTo>
                <a:cubicBezTo>
                  <a:pt x="4141" y="18298"/>
                  <a:pt x="4117" y="18251"/>
                  <a:pt x="4088" y="18251"/>
                </a:cubicBezTo>
                <a:close/>
                <a:moveTo>
                  <a:pt x="4937" y="18251"/>
                </a:moveTo>
                <a:cubicBezTo>
                  <a:pt x="4908" y="18251"/>
                  <a:pt x="4884" y="18298"/>
                  <a:pt x="4884" y="18356"/>
                </a:cubicBezTo>
                <a:lnTo>
                  <a:pt x="4884" y="18576"/>
                </a:lnTo>
                <a:cubicBezTo>
                  <a:pt x="4884" y="18633"/>
                  <a:pt x="4908" y="18678"/>
                  <a:pt x="4937" y="18678"/>
                </a:cubicBezTo>
                <a:cubicBezTo>
                  <a:pt x="4966" y="18678"/>
                  <a:pt x="4990" y="18633"/>
                  <a:pt x="4990" y="18576"/>
                </a:cubicBezTo>
                <a:lnTo>
                  <a:pt x="4990" y="18356"/>
                </a:lnTo>
                <a:cubicBezTo>
                  <a:pt x="4990" y="18298"/>
                  <a:pt x="4966" y="18251"/>
                  <a:pt x="4937" y="18251"/>
                </a:cubicBezTo>
                <a:close/>
                <a:moveTo>
                  <a:pt x="5252" y="18251"/>
                </a:moveTo>
                <a:cubicBezTo>
                  <a:pt x="5223" y="18251"/>
                  <a:pt x="5199" y="18298"/>
                  <a:pt x="5199" y="18356"/>
                </a:cubicBezTo>
                <a:lnTo>
                  <a:pt x="5199" y="18576"/>
                </a:lnTo>
                <a:cubicBezTo>
                  <a:pt x="5199" y="18633"/>
                  <a:pt x="5223" y="18678"/>
                  <a:pt x="5252" y="18678"/>
                </a:cubicBezTo>
                <a:cubicBezTo>
                  <a:pt x="5281" y="18678"/>
                  <a:pt x="5305" y="18633"/>
                  <a:pt x="5305" y="18576"/>
                </a:cubicBezTo>
                <a:lnTo>
                  <a:pt x="5305" y="18356"/>
                </a:lnTo>
                <a:cubicBezTo>
                  <a:pt x="5305" y="18298"/>
                  <a:pt x="5281" y="18251"/>
                  <a:pt x="5252" y="18251"/>
                </a:cubicBezTo>
                <a:close/>
                <a:moveTo>
                  <a:pt x="6102" y="18251"/>
                </a:moveTo>
                <a:cubicBezTo>
                  <a:pt x="6072" y="18251"/>
                  <a:pt x="6049" y="18298"/>
                  <a:pt x="6049" y="18356"/>
                </a:cubicBezTo>
                <a:lnTo>
                  <a:pt x="6049" y="18576"/>
                </a:lnTo>
                <a:cubicBezTo>
                  <a:pt x="6049" y="18633"/>
                  <a:pt x="6072" y="18678"/>
                  <a:pt x="6102" y="18678"/>
                </a:cubicBezTo>
                <a:cubicBezTo>
                  <a:pt x="6131" y="18678"/>
                  <a:pt x="6155" y="18633"/>
                  <a:pt x="6155" y="18576"/>
                </a:cubicBezTo>
                <a:lnTo>
                  <a:pt x="6155" y="18356"/>
                </a:lnTo>
                <a:cubicBezTo>
                  <a:pt x="6155" y="18298"/>
                  <a:pt x="6131" y="18251"/>
                  <a:pt x="6102" y="18251"/>
                </a:cubicBezTo>
                <a:close/>
                <a:moveTo>
                  <a:pt x="6416" y="18251"/>
                </a:moveTo>
                <a:cubicBezTo>
                  <a:pt x="6387" y="18251"/>
                  <a:pt x="6363" y="18298"/>
                  <a:pt x="6363" y="18356"/>
                </a:cubicBezTo>
                <a:lnTo>
                  <a:pt x="6363" y="18576"/>
                </a:lnTo>
                <a:cubicBezTo>
                  <a:pt x="6363" y="18633"/>
                  <a:pt x="6387" y="18678"/>
                  <a:pt x="6416" y="18678"/>
                </a:cubicBezTo>
                <a:cubicBezTo>
                  <a:pt x="6445" y="18678"/>
                  <a:pt x="6469" y="18633"/>
                  <a:pt x="6469" y="18576"/>
                </a:cubicBezTo>
                <a:lnTo>
                  <a:pt x="6469" y="18356"/>
                </a:lnTo>
                <a:cubicBezTo>
                  <a:pt x="6469" y="18298"/>
                  <a:pt x="6445" y="18251"/>
                  <a:pt x="6416" y="18251"/>
                </a:cubicBezTo>
                <a:close/>
                <a:moveTo>
                  <a:pt x="7266" y="18251"/>
                </a:moveTo>
                <a:cubicBezTo>
                  <a:pt x="7237" y="18251"/>
                  <a:pt x="7213" y="18298"/>
                  <a:pt x="7213" y="18356"/>
                </a:cubicBezTo>
                <a:lnTo>
                  <a:pt x="7213" y="18576"/>
                </a:lnTo>
                <a:cubicBezTo>
                  <a:pt x="7213" y="18633"/>
                  <a:pt x="7237" y="18678"/>
                  <a:pt x="7266" y="18678"/>
                </a:cubicBezTo>
                <a:cubicBezTo>
                  <a:pt x="7295" y="18678"/>
                  <a:pt x="7318" y="18633"/>
                  <a:pt x="7318" y="18576"/>
                </a:cubicBezTo>
                <a:lnTo>
                  <a:pt x="7318" y="18356"/>
                </a:lnTo>
                <a:cubicBezTo>
                  <a:pt x="7318" y="18298"/>
                  <a:pt x="7295" y="18251"/>
                  <a:pt x="7266" y="18251"/>
                </a:cubicBezTo>
                <a:close/>
                <a:moveTo>
                  <a:pt x="7580" y="18251"/>
                </a:moveTo>
                <a:cubicBezTo>
                  <a:pt x="7551" y="18251"/>
                  <a:pt x="7527" y="18298"/>
                  <a:pt x="7527" y="18356"/>
                </a:cubicBezTo>
                <a:lnTo>
                  <a:pt x="7527" y="18576"/>
                </a:lnTo>
                <a:cubicBezTo>
                  <a:pt x="7527" y="18633"/>
                  <a:pt x="7551" y="18678"/>
                  <a:pt x="7580" y="18678"/>
                </a:cubicBezTo>
                <a:cubicBezTo>
                  <a:pt x="7609" y="18678"/>
                  <a:pt x="7632" y="18633"/>
                  <a:pt x="7632" y="18576"/>
                </a:cubicBezTo>
                <a:lnTo>
                  <a:pt x="7632" y="18356"/>
                </a:lnTo>
                <a:cubicBezTo>
                  <a:pt x="7632" y="18298"/>
                  <a:pt x="7609" y="18251"/>
                  <a:pt x="7580" y="18251"/>
                </a:cubicBezTo>
                <a:close/>
                <a:moveTo>
                  <a:pt x="8429" y="18251"/>
                </a:moveTo>
                <a:cubicBezTo>
                  <a:pt x="8400" y="18251"/>
                  <a:pt x="8377" y="18298"/>
                  <a:pt x="8377" y="18356"/>
                </a:cubicBezTo>
                <a:lnTo>
                  <a:pt x="8377" y="18576"/>
                </a:lnTo>
                <a:cubicBezTo>
                  <a:pt x="8377" y="18633"/>
                  <a:pt x="8400" y="18678"/>
                  <a:pt x="8429" y="18678"/>
                </a:cubicBezTo>
                <a:cubicBezTo>
                  <a:pt x="8458" y="18678"/>
                  <a:pt x="8482" y="18633"/>
                  <a:pt x="8482" y="18576"/>
                </a:cubicBezTo>
                <a:lnTo>
                  <a:pt x="8482" y="18356"/>
                </a:lnTo>
                <a:cubicBezTo>
                  <a:pt x="8482" y="18298"/>
                  <a:pt x="8458" y="18251"/>
                  <a:pt x="8429" y="18251"/>
                </a:cubicBezTo>
                <a:close/>
                <a:moveTo>
                  <a:pt x="8744" y="18251"/>
                </a:moveTo>
                <a:cubicBezTo>
                  <a:pt x="8714" y="18251"/>
                  <a:pt x="8691" y="18298"/>
                  <a:pt x="8691" y="18356"/>
                </a:cubicBezTo>
                <a:lnTo>
                  <a:pt x="8691" y="18576"/>
                </a:lnTo>
                <a:cubicBezTo>
                  <a:pt x="8691" y="18633"/>
                  <a:pt x="8714" y="18678"/>
                  <a:pt x="8744" y="18678"/>
                </a:cubicBezTo>
                <a:cubicBezTo>
                  <a:pt x="8773" y="18678"/>
                  <a:pt x="8796" y="18633"/>
                  <a:pt x="8796" y="18576"/>
                </a:cubicBezTo>
                <a:lnTo>
                  <a:pt x="8796" y="18356"/>
                </a:lnTo>
                <a:cubicBezTo>
                  <a:pt x="8796" y="18298"/>
                  <a:pt x="8773" y="18251"/>
                  <a:pt x="8744" y="18251"/>
                </a:cubicBezTo>
                <a:close/>
                <a:moveTo>
                  <a:pt x="9593" y="18251"/>
                </a:moveTo>
                <a:cubicBezTo>
                  <a:pt x="9564" y="18251"/>
                  <a:pt x="9540" y="18298"/>
                  <a:pt x="9540" y="18356"/>
                </a:cubicBezTo>
                <a:lnTo>
                  <a:pt x="9540" y="18576"/>
                </a:lnTo>
                <a:cubicBezTo>
                  <a:pt x="9540" y="18633"/>
                  <a:pt x="9564" y="18678"/>
                  <a:pt x="9593" y="18678"/>
                </a:cubicBezTo>
                <a:cubicBezTo>
                  <a:pt x="9622" y="18678"/>
                  <a:pt x="9646" y="18633"/>
                  <a:pt x="9646" y="18576"/>
                </a:cubicBezTo>
                <a:lnTo>
                  <a:pt x="9646" y="18356"/>
                </a:lnTo>
                <a:cubicBezTo>
                  <a:pt x="9646" y="18298"/>
                  <a:pt x="9622" y="18251"/>
                  <a:pt x="9593" y="18251"/>
                </a:cubicBezTo>
                <a:close/>
                <a:moveTo>
                  <a:pt x="9908" y="18251"/>
                </a:moveTo>
                <a:cubicBezTo>
                  <a:pt x="9879" y="18251"/>
                  <a:pt x="9855" y="18298"/>
                  <a:pt x="9855" y="18356"/>
                </a:cubicBezTo>
                <a:lnTo>
                  <a:pt x="9855" y="18576"/>
                </a:lnTo>
                <a:cubicBezTo>
                  <a:pt x="9855" y="18633"/>
                  <a:pt x="9879" y="18678"/>
                  <a:pt x="9908" y="18678"/>
                </a:cubicBezTo>
                <a:cubicBezTo>
                  <a:pt x="9937" y="18678"/>
                  <a:pt x="9961" y="18633"/>
                  <a:pt x="9961" y="18576"/>
                </a:cubicBezTo>
                <a:lnTo>
                  <a:pt x="9961" y="18356"/>
                </a:lnTo>
                <a:cubicBezTo>
                  <a:pt x="9961" y="18298"/>
                  <a:pt x="9937" y="18251"/>
                  <a:pt x="9908" y="18251"/>
                </a:cubicBezTo>
                <a:close/>
                <a:moveTo>
                  <a:pt x="10758" y="18251"/>
                </a:moveTo>
                <a:cubicBezTo>
                  <a:pt x="10728" y="18251"/>
                  <a:pt x="10705" y="18298"/>
                  <a:pt x="10705" y="18356"/>
                </a:cubicBezTo>
                <a:lnTo>
                  <a:pt x="10705" y="18576"/>
                </a:lnTo>
                <a:cubicBezTo>
                  <a:pt x="10705" y="18633"/>
                  <a:pt x="10728" y="18678"/>
                  <a:pt x="10758" y="18678"/>
                </a:cubicBezTo>
                <a:cubicBezTo>
                  <a:pt x="10787" y="18678"/>
                  <a:pt x="10810" y="18633"/>
                  <a:pt x="10810" y="18576"/>
                </a:cubicBezTo>
                <a:lnTo>
                  <a:pt x="10810" y="18356"/>
                </a:lnTo>
                <a:cubicBezTo>
                  <a:pt x="10810" y="18298"/>
                  <a:pt x="10787" y="18251"/>
                  <a:pt x="10758" y="18251"/>
                </a:cubicBezTo>
                <a:close/>
                <a:moveTo>
                  <a:pt x="11072" y="18251"/>
                </a:moveTo>
                <a:cubicBezTo>
                  <a:pt x="11043" y="18251"/>
                  <a:pt x="11019" y="18298"/>
                  <a:pt x="11019" y="18356"/>
                </a:cubicBezTo>
                <a:lnTo>
                  <a:pt x="11019" y="18576"/>
                </a:lnTo>
                <a:cubicBezTo>
                  <a:pt x="11019" y="18633"/>
                  <a:pt x="11043" y="18678"/>
                  <a:pt x="11072" y="18678"/>
                </a:cubicBezTo>
                <a:cubicBezTo>
                  <a:pt x="11101" y="18678"/>
                  <a:pt x="11125" y="18633"/>
                  <a:pt x="11125" y="18576"/>
                </a:cubicBezTo>
                <a:lnTo>
                  <a:pt x="11125" y="18356"/>
                </a:lnTo>
                <a:cubicBezTo>
                  <a:pt x="11125" y="18298"/>
                  <a:pt x="11101" y="18251"/>
                  <a:pt x="11072" y="18251"/>
                </a:cubicBezTo>
                <a:close/>
                <a:moveTo>
                  <a:pt x="11922" y="18251"/>
                </a:moveTo>
                <a:cubicBezTo>
                  <a:pt x="11893" y="18251"/>
                  <a:pt x="11869" y="18298"/>
                  <a:pt x="11869" y="18356"/>
                </a:cubicBezTo>
                <a:lnTo>
                  <a:pt x="11869" y="18576"/>
                </a:lnTo>
                <a:cubicBezTo>
                  <a:pt x="11869" y="18633"/>
                  <a:pt x="11893" y="18678"/>
                  <a:pt x="11922" y="18678"/>
                </a:cubicBezTo>
                <a:cubicBezTo>
                  <a:pt x="11951" y="18678"/>
                  <a:pt x="11974" y="18633"/>
                  <a:pt x="11974" y="18576"/>
                </a:cubicBezTo>
                <a:lnTo>
                  <a:pt x="11974" y="18356"/>
                </a:lnTo>
                <a:cubicBezTo>
                  <a:pt x="11974" y="18298"/>
                  <a:pt x="11951" y="18251"/>
                  <a:pt x="11922" y="18251"/>
                </a:cubicBezTo>
                <a:close/>
                <a:moveTo>
                  <a:pt x="12236" y="18251"/>
                </a:moveTo>
                <a:cubicBezTo>
                  <a:pt x="12207" y="18251"/>
                  <a:pt x="12183" y="18298"/>
                  <a:pt x="12183" y="18356"/>
                </a:cubicBezTo>
                <a:lnTo>
                  <a:pt x="12183" y="18576"/>
                </a:lnTo>
                <a:cubicBezTo>
                  <a:pt x="12183" y="18633"/>
                  <a:pt x="12207" y="18678"/>
                  <a:pt x="12236" y="18678"/>
                </a:cubicBezTo>
                <a:cubicBezTo>
                  <a:pt x="12265" y="18678"/>
                  <a:pt x="12288" y="18633"/>
                  <a:pt x="12288" y="18576"/>
                </a:cubicBezTo>
                <a:lnTo>
                  <a:pt x="12288" y="18356"/>
                </a:lnTo>
                <a:cubicBezTo>
                  <a:pt x="12288" y="18298"/>
                  <a:pt x="12265" y="18251"/>
                  <a:pt x="12236" y="18251"/>
                </a:cubicBezTo>
                <a:close/>
                <a:moveTo>
                  <a:pt x="13085" y="18251"/>
                </a:moveTo>
                <a:cubicBezTo>
                  <a:pt x="13056" y="18251"/>
                  <a:pt x="13032" y="18298"/>
                  <a:pt x="13032" y="18356"/>
                </a:cubicBezTo>
                <a:lnTo>
                  <a:pt x="13032" y="18576"/>
                </a:lnTo>
                <a:cubicBezTo>
                  <a:pt x="13032" y="18633"/>
                  <a:pt x="13056" y="18678"/>
                  <a:pt x="13085" y="18678"/>
                </a:cubicBezTo>
                <a:cubicBezTo>
                  <a:pt x="13114" y="18678"/>
                  <a:pt x="13138" y="18633"/>
                  <a:pt x="13138" y="18576"/>
                </a:cubicBezTo>
                <a:lnTo>
                  <a:pt x="13138" y="18356"/>
                </a:lnTo>
                <a:cubicBezTo>
                  <a:pt x="13138" y="18298"/>
                  <a:pt x="13114" y="18251"/>
                  <a:pt x="13085" y="18251"/>
                </a:cubicBezTo>
                <a:close/>
                <a:moveTo>
                  <a:pt x="13399" y="18251"/>
                </a:moveTo>
                <a:cubicBezTo>
                  <a:pt x="13370" y="18251"/>
                  <a:pt x="13348" y="18298"/>
                  <a:pt x="13348" y="18356"/>
                </a:cubicBezTo>
                <a:lnTo>
                  <a:pt x="13348" y="18576"/>
                </a:lnTo>
                <a:cubicBezTo>
                  <a:pt x="13348" y="18633"/>
                  <a:pt x="13370" y="18678"/>
                  <a:pt x="13399" y="18678"/>
                </a:cubicBezTo>
                <a:cubicBezTo>
                  <a:pt x="13428" y="18678"/>
                  <a:pt x="13452" y="18633"/>
                  <a:pt x="13452" y="18576"/>
                </a:cubicBezTo>
                <a:lnTo>
                  <a:pt x="13452" y="18356"/>
                </a:lnTo>
                <a:cubicBezTo>
                  <a:pt x="13452" y="18298"/>
                  <a:pt x="13428" y="18251"/>
                  <a:pt x="13399" y="18251"/>
                </a:cubicBezTo>
                <a:close/>
                <a:moveTo>
                  <a:pt x="14249" y="18251"/>
                </a:moveTo>
                <a:cubicBezTo>
                  <a:pt x="14220" y="18251"/>
                  <a:pt x="14196" y="18298"/>
                  <a:pt x="14196" y="18356"/>
                </a:cubicBezTo>
                <a:lnTo>
                  <a:pt x="14196" y="18576"/>
                </a:lnTo>
                <a:cubicBezTo>
                  <a:pt x="14196" y="18633"/>
                  <a:pt x="14220" y="18678"/>
                  <a:pt x="14249" y="18678"/>
                </a:cubicBezTo>
                <a:cubicBezTo>
                  <a:pt x="14278" y="18678"/>
                  <a:pt x="14302" y="18633"/>
                  <a:pt x="14302" y="18576"/>
                </a:cubicBezTo>
                <a:lnTo>
                  <a:pt x="14302" y="18356"/>
                </a:lnTo>
                <a:cubicBezTo>
                  <a:pt x="14302" y="18298"/>
                  <a:pt x="14278" y="18251"/>
                  <a:pt x="14249" y="18251"/>
                </a:cubicBezTo>
                <a:close/>
                <a:moveTo>
                  <a:pt x="14564" y="18251"/>
                </a:moveTo>
                <a:cubicBezTo>
                  <a:pt x="14535" y="18251"/>
                  <a:pt x="14511" y="18298"/>
                  <a:pt x="14511" y="18356"/>
                </a:cubicBezTo>
                <a:lnTo>
                  <a:pt x="14511" y="18576"/>
                </a:lnTo>
                <a:cubicBezTo>
                  <a:pt x="14511" y="18633"/>
                  <a:pt x="14535" y="18678"/>
                  <a:pt x="14564" y="18678"/>
                </a:cubicBezTo>
                <a:cubicBezTo>
                  <a:pt x="14593" y="18678"/>
                  <a:pt x="14617" y="18633"/>
                  <a:pt x="14617" y="18576"/>
                </a:cubicBezTo>
                <a:lnTo>
                  <a:pt x="14617" y="18356"/>
                </a:lnTo>
                <a:cubicBezTo>
                  <a:pt x="14617" y="18298"/>
                  <a:pt x="14593" y="18251"/>
                  <a:pt x="14564" y="18251"/>
                </a:cubicBezTo>
                <a:close/>
                <a:moveTo>
                  <a:pt x="15413" y="18251"/>
                </a:moveTo>
                <a:cubicBezTo>
                  <a:pt x="15384" y="18251"/>
                  <a:pt x="15360" y="18298"/>
                  <a:pt x="15360" y="18356"/>
                </a:cubicBezTo>
                <a:lnTo>
                  <a:pt x="15360" y="18576"/>
                </a:lnTo>
                <a:cubicBezTo>
                  <a:pt x="15360" y="18633"/>
                  <a:pt x="15384" y="18678"/>
                  <a:pt x="15413" y="18678"/>
                </a:cubicBezTo>
                <a:cubicBezTo>
                  <a:pt x="15442" y="18678"/>
                  <a:pt x="15465" y="18633"/>
                  <a:pt x="15465" y="18576"/>
                </a:cubicBezTo>
                <a:lnTo>
                  <a:pt x="15465" y="18356"/>
                </a:lnTo>
                <a:cubicBezTo>
                  <a:pt x="15465" y="18298"/>
                  <a:pt x="15442" y="18251"/>
                  <a:pt x="15413" y="18251"/>
                </a:cubicBezTo>
                <a:close/>
                <a:moveTo>
                  <a:pt x="15728" y="18251"/>
                </a:moveTo>
                <a:cubicBezTo>
                  <a:pt x="15699" y="18251"/>
                  <a:pt x="15675" y="18298"/>
                  <a:pt x="15675" y="18356"/>
                </a:cubicBezTo>
                <a:lnTo>
                  <a:pt x="15675" y="18576"/>
                </a:lnTo>
                <a:cubicBezTo>
                  <a:pt x="15675" y="18633"/>
                  <a:pt x="15699" y="18678"/>
                  <a:pt x="15728" y="18678"/>
                </a:cubicBezTo>
                <a:cubicBezTo>
                  <a:pt x="15757" y="18678"/>
                  <a:pt x="15781" y="18633"/>
                  <a:pt x="15781" y="18576"/>
                </a:cubicBezTo>
                <a:lnTo>
                  <a:pt x="15781" y="18356"/>
                </a:lnTo>
                <a:cubicBezTo>
                  <a:pt x="15781" y="18298"/>
                  <a:pt x="15757" y="18251"/>
                  <a:pt x="15728" y="18251"/>
                </a:cubicBezTo>
                <a:close/>
                <a:moveTo>
                  <a:pt x="16578" y="18251"/>
                </a:moveTo>
                <a:cubicBezTo>
                  <a:pt x="16549" y="18251"/>
                  <a:pt x="16525" y="18298"/>
                  <a:pt x="16525" y="18356"/>
                </a:cubicBezTo>
                <a:lnTo>
                  <a:pt x="16525" y="18576"/>
                </a:lnTo>
                <a:cubicBezTo>
                  <a:pt x="16525" y="18633"/>
                  <a:pt x="16549" y="18678"/>
                  <a:pt x="16578" y="18678"/>
                </a:cubicBezTo>
                <a:cubicBezTo>
                  <a:pt x="16607" y="18678"/>
                  <a:pt x="16630" y="18633"/>
                  <a:pt x="16630" y="18576"/>
                </a:cubicBezTo>
                <a:lnTo>
                  <a:pt x="16630" y="18356"/>
                </a:lnTo>
                <a:cubicBezTo>
                  <a:pt x="16630" y="18298"/>
                  <a:pt x="16607" y="18251"/>
                  <a:pt x="16578" y="18251"/>
                </a:cubicBezTo>
                <a:close/>
                <a:moveTo>
                  <a:pt x="16892" y="18251"/>
                </a:moveTo>
                <a:cubicBezTo>
                  <a:pt x="16863" y="18251"/>
                  <a:pt x="16839" y="18298"/>
                  <a:pt x="16839" y="18356"/>
                </a:cubicBezTo>
                <a:lnTo>
                  <a:pt x="16839" y="18576"/>
                </a:lnTo>
                <a:cubicBezTo>
                  <a:pt x="16839" y="18633"/>
                  <a:pt x="16863" y="18678"/>
                  <a:pt x="16892" y="18678"/>
                </a:cubicBezTo>
                <a:cubicBezTo>
                  <a:pt x="16921" y="18678"/>
                  <a:pt x="16944" y="18633"/>
                  <a:pt x="16944" y="18576"/>
                </a:cubicBezTo>
                <a:lnTo>
                  <a:pt x="16944" y="18356"/>
                </a:lnTo>
                <a:cubicBezTo>
                  <a:pt x="16944" y="18298"/>
                  <a:pt x="16921" y="18251"/>
                  <a:pt x="16892" y="18251"/>
                </a:cubicBezTo>
                <a:close/>
                <a:moveTo>
                  <a:pt x="17741" y="18251"/>
                </a:moveTo>
                <a:cubicBezTo>
                  <a:pt x="17712" y="18251"/>
                  <a:pt x="17689" y="18298"/>
                  <a:pt x="17689" y="18356"/>
                </a:cubicBezTo>
                <a:lnTo>
                  <a:pt x="17689" y="18576"/>
                </a:lnTo>
                <a:cubicBezTo>
                  <a:pt x="17689" y="18633"/>
                  <a:pt x="17712" y="18678"/>
                  <a:pt x="17741" y="18678"/>
                </a:cubicBezTo>
                <a:cubicBezTo>
                  <a:pt x="17770" y="18678"/>
                  <a:pt x="17794" y="18633"/>
                  <a:pt x="17794" y="18576"/>
                </a:cubicBezTo>
                <a:lnTo>
                  <a:pt x="17794" y="18356"/>
                </a:lnTo>
                <a:cubicBezTo>
                  <a:pt x="17794" y="18298"/>
                  <a:pt x="17770" y="18251"/>
                  <a:pt x="17741" y="18251"/>
                </a:cubicBezTo>
                <a:close/>
                <a:moveTo>
                  <a:pt x="18055" y="18251"/>
                </a:moveTo>
                <a:cubicBezTo>
                  <a:pt x="18026" y="18251"/>
                  <a:pt x="18002" y="18298"/>
                  <a:pt x="18002" y="18356"/>
                </a:cubicBezTo>
                <a:lnTo>
                  <a:pt x="18002" y="18576"/>
                </a:lnTo>
                <a:cubicBezTo>
                  <a:pt x="18002" y="18633"/>
                  <a:pt x="18026" y="18678"/>
                  <a:pt x="18055" y="18678"/>
                </a:cubicBezTo>
                <a:cubicBezTo>
                  <a:pt x="18085" y="18678"/>
                  <a:pt x="18108" y="18633"/>
                  <a:pt x="18108" y="18576"/>
                </a:cubicBezTo>
                <a:lnTo>
                  <a:pt x="18108" y="18356"/>
                </a:lnTo>
                <a:cubicBezTo>
                  <a:pt x="18108" y="18298"/>
                  <a:pt x="18085" y="18251"/>
                  <a:pt x="18055" y="18251"/>
                </a:cubicBezTo>
                <a:close/>
                <a:moveTo>
                  <a:pt x="18905" y="18251"/>
                </a:moveTo>
                <a:cubicBezTo>
                  <a:pt x="18876" y="18251"/>
                  <a:pt x="18852" y="18298"/>
                  <a:pt x="18852" y="18356"/>
                </a:cubicBezTo>
                <a:lnTo>
                  <a:pt x="18852" y="18576"/>
                </a:lnTo>
                <a:cubicBezTo>
                  <a:pt x="18852" y="18633"/>
                  <a:pt x="18876" y="18678"/>
                  <a:pt x="18905" y="18678"/>
                </a:cubicBezTo>
                <a:cubicBezTo>
                  <a:pt x="18934" y="18678"/>
                  <a:pt x="18958" y="18633"/>
                  <a:pt x="18958" y="18576"/>
                </a:cubicBezTo>
                <a:lnTo>
                  <a:pt x="18958" y="18356"/>
                </a:lnTo>
                <a:cubicBezTo>
                  <a:pt x="18958" y="18298"/>
                  <a:pt x="18934" y="18251"/>
                  <a:pt x="18905" y="18251"/>
                </a:cubicBezTo>
                <a:close/>
                <a:moveTo>
                  <a:pt x="19220" y="18251"/>
                </a:moveTo>
                <a:cubicBezTo>
                  <a:pt x="19191" y="18251"/>
                  <a:pt x="19167" y="18298"/>
                  <a:pt x="19167" y="18356"/>
                </a:cubicBezTo>
                <a:lnTo>
                  <a:pt x="19167" y="18576"/>
                </a:lnTo>
                <a:cubicBezTo>
                  <a:pt x="19167" y="18633"/>
                  <a:pt x="19191" y="18678"/>
                  <a:pt x="19220" y="18678"/>
                </a:cubicBezTo>
                <a:cubicBezTo>
                  <a:pt x="19249" y="18678"/>
                  <a:pt x="19273" y="18633"/>
                  <a:pt x="19273" y="18576"/>
                </a:cubicBezTo>
                <a:lnTo>
                  <a:pt x="19273" y="18356"/>
                </a:lnTo>
                <a:cubicBezTo>
                  <a:pt x="19273" y="18298"/>
                  <a:pt x="19249" y="18251"/>
                  <a:pt x="19220" y="18251"/>
                </a:cubicBezTo>
                <a:close/>
                <a:moveTo>
                  <a:pt x="20069" y="18251"/>
                </a:moveTo>
                <a:cubicBezTo>
                  <a:pt x="20040" y="18251"/>
                  <a:pt x="20016" y="18298"/>
                  <a:pt x="20016" y="18356"/>
                </a:cubicBezTo>
                <a:lnTo>
                  <a:pt x="20016" y="18576"/>
                </a:lnTo>
                <a:cubicBezTo>
                  <a:pt x="20016" y="18633"/>
                  <a:pt x="20040" y="18678"/>
                  <a:pt x="20069" y="18678"/>
                </a:cubicBezTo>
                <a:cubicBezTo>
                  <a:pt x="20099" y="18678"/>
                  <a:pt x="20122" y="18633"/>
                  <a:pt x="20122" y="18576"/>
                </a:cubicBezTo>
                <a:lnTo>
                  <a:pt x="20122" y="18356"/>
                </a:lnTo>
                <a:cubicBezTo>
                  <a:pt x="20122" y="18298"/>
                  <a:pt x="20099" y="18251"/>
                  <a:pt x="20069" y="18251"/>
                </a:cubicBezTo>
                <a:close/>
                <a:moveTo>
                  <a:pt x="20384" y="18251"/>
                </a:moveTo>
                <a:cubicBezTo>
                  <a:pt x="20355" y="18251"/>
                  <a:pt x="20331" y="18298"/>
                  <a:pt x="20331" y="18356"/>
                </a:cubicBezTo>
                <a:lnTo>
                  <a:pt x="20331" y="18576"/>
                </a:lnTo>
                <a:cubicBezTo>
                  <a:pt x="20331" y="18633"/>
                  <a:pt x="20355" y="18678"/>
                  <a:pt x="20384" y="18678"/>
                </a:cubicBezTo>
                <a:cubicBezTo>
                  <a:pt x="20413" y="18678"/>
                  <a:pt x="20436" y="18633"/>
                  <a:pt x="20436" y="18576"/>
                </a:cubicBezTo>
                <a:lnTo>
                  <a:pt x="20436" y="18356"/>
                </a:lnTo>
                <a:cubicBezTo>
                  <a:pt x="20436" y="18298"/>
                  <a:pt x="20413" y="18251"/>
                  <a:pt x="20384" y="18251"/>
                </a:cubicBezTo>
                <a:close/>
                <a:moveTo>
                  <a:pt x="21234" y="18251"/>
                </a:moveTo>
                <a:cubicBezTo>
                  <a:pt x="21204" y="18251"/>
                  <a:pt x="21181" y="18298"/>
                  <a:pt x="21181" y="18356"/>
                </a:cubicBezTo>
                <a:lnTo>
                  <a:pt x="21181" y="18576"/>
                </a:lnTo>
                <a:cubicBezTo>
                  <a:pt x="21181" y="18633"/>
                  <a:pt x="21204" y="18678"/>
                  <a:pt x="21234" y="18678"/>
                </a:cubicBezTo>
                <a:cubicBezTo>
                  <a:pt x="21263" y="18678"/>
                  <a:pt x="21285" y="18633"/>
                  <a:pt x="21285" y="18576"/>
                </a:cubicBezTo>
                <a:lnTo>
                  <a:pt x="21285" y="18356"/>
                </a:lnTo>
                <a:cubicBezTo>
                  <a:pt x="21285" y="18298"/>
                  <a:pt x="21263" y="18251"/>
                  <a:pt x="21234" y="18251"/>
                </a:cubicBezTo>
                <a:close/>
                <a:moveTo>
                  <a:pt x="21547" y="18251"/>
                </a:moveTo>
                <a:cubicBezTo>
                  <a:pt x="21518" y="18251"/>
                  <a:pt x="21495" y="18298"/>
                  <a:pt x="21495" y="18356"/>
                </a:cubicBezTo>
                <a:lnTo>
                  <a:pt x="21495" y="18576"/>
                </a:lnTo>
                <a:cubicBezTo>
                  <a:pt x="21495" y="18633"/>
                  <a:pt x="21518" y="18678"/>
                  <a:pt x="21547" y="18678"/>
                </a:cubicBezTo>
                <a:cubicBezTo>
                  <a:pt x="21576" y="18678"/>
                  <a:pt x="21600" y="18633"/>
                  <a:pt x="21600" y="18576"/>
                </a:cubicBezTo>
                <a:lnTo>
                  <a:pt x="21600" y="18356"/>
                </a:lnTo>
                <a:cubicBezTo>
                  <a:pt x="21600" y="18298"/>
                  <a:pt x="21576" y="18251"/>
                  <a:pt x="21547" y="18251"/>
                </a:cubicBezTo>
                <a:close/>
                <a:moveTo>
                  <a:pt x="53" y="18981"/>
                </a:moveTo>
                <a:cubicBezTo>
                  <a:pt x="24" y="18981"/>
                  <a:pt x="0" y="19028"/>
                  <a:pt x="0" y="19085"/>
                </a:cubicBezTo>
                <a:lnTo>
                  <a:pt x="0" y="19306"/>
                </a:lnTo>
                <a:cubicBezTo>
                  <a:pt x="0" y="19363"/>
                  <a:pt x="24" y="19408"/>
                  <a:pt x="53" y="19408"/>
                </a:cubicBezTo>
                <a:cubicBezTo>
                  <a:pt x="82" y="19408"/>
                  <a:pt x="106" y="19363"/>
                  <a:pt x="106" y="19306"/>
                </a:cubicBezTo>
                <a:lnTo>
                  <a:pt x="106" y="19085"/>
                </a:lnTo>
                <a:cubicBezTo>
                  <a:pt x="106" y="19028"/>
                  <a:pt x="82" y="18981"/>
                  <a:pt x="53" y="18981"/>
                </a:cubicBezTo>
                <a:close/>
                <a:moveTo>
                  <a:pt x="367" y="18981"/>
                </a:moveTo>
                <a:cubicBezTo>
                  <a:pt x="338" y="18981"/>
                  <a:pt x="315" y="19028"/>
                  <a:pt x="315" y="19085"/>
                </a:cubicBezTo>
                <a:lnTo>
                  <a:pt x="315" y="19306"/>
                </a:lnTo>
                <a:cubicBezTo>
                  <a:pt x="315" y="19363"/>
                  <a:pt x="338" y="19408"/>
                  <a:pt x="367" y="19408"/>
                </a:cubicBezTo>
                <a:cubicBezTo>
                  <a:pt x="397" y="19408"/>
                  <a:pt x="420" y="19363"/>
                  <a:pt x="420" y="19306"/>
                </a:cubicBezTo>
                <a:lnTo>
                  <a:pt x="420" y="19085"/>
                </a:lnTo>
                <a:cubicBezTo>
                  <a:pt x="420" y="19028"/>
                  <a:pt x="397" y="18981"/>
                  <a:pt x="367" y="18981"/>
                </a:cubicBezTo>
                <a:close/>
                <a:moveTo>
                  <a:pt x="1217" y="18981"/>
                </a:moveTo>
                <a:cubicBezTo>
                  <a:pt x="1188" y="18981"/>
                  <a:pt x="1164" y="19028"/>
                  <a:pt x="1164" y="19085"/>
                </a:cubicBezTo>
                <a:lnTo>
                  <a:pt x="1164" y="19306"/>
                </a:lnTo>
                <a:cubicBezTo>
                  <a:pt x="1164" y="19363"/>
                  <a:pt x="1188" y="19408"/>
                  <a:pt x="1217" y="19408"/>
                </a:cubicBezTo>
                <a:cubicBezTo>
                  <a:pt x="1246" y="19408"/>
                  <a:pt x="1270" y="19363"/>
                  <a:pt x="1270" y="19306"/>
                </a:cubicBezTo>
                <a:lnTo>
                  <a:pt x="1270" y="19085"/>
                </a:lnTo>
                <a:cubicBezTo>
                  <a:pt x="1270" y="19028"/>
                  <a:pt x="1246" y="18981"/>
                  <a:pt x="1217" y="18981"/>
                </a:cubicBezTo>
                <a:close/>
                <a:moveTo>
                  <a:pt x="1532" y="18981"/>
                </a:moveTo>
                <a:cubicBezTo>
                  <a:pt x="1503" y="18981"/>
                  <a:pt x="1479" y="19028"/>
                  <a:pt x="1479" y="19085"/>
                </a:cubicBezTo>
                <a:lnTo>
                  <a:pt x="1479" y="19306"/>
                </a:lnTo>
                <a:cubicBezTo>
                  <a:pt x="1479" y="19363"/>
                  <a:pt x="1503" y="19408"/>
                  <a:pt x="1532" y="19408"/>
                </a:cubicBezTo>
                <a:cubicBezTo>
                  <a:pt x="1561" y="19408"/>
                  <a:pt x="1584" y="19363"/>
                  <a:pt x="1584" y="19306"/>
                </a:cubicBezTo>
                <a:lnTo>
                  <a:pt x="1584" y="19085"/>
                </a:lnTo>
                <a:cubicBezTo>
                  <a:pt x="1584" y="19028"/>
                  <a:pt x="1561" y="18981"/>
                  <a:pt x="1532" y="18981"/>
                </a:cubicBezTo>
                <a:close/>
                <a:moveTo>
                  <a:pt x="2380" y="18981"/>
                </a:moveTo>
                <a:cubicBezTo>
                  <a:pt x="2351" y="18981"/>
                  <a:pt x="2329" y="19028"/>
                  <a:pt x="2329" y="19085"/>
                </a:cubicBezTo>
                <a:lnTo>
                  <a:pt x="2329" y="19306"/>
                </a:lnTo>
                <a:cubicBezTo>
                  <a:pt x="2329" y="19363"/>
                  <a:pt x="2351" y="19408"/>
                  <a:pt x="2380" y="19408"/>
                </a:cubicBezTo>
                <a:cubicBezTo>
                  <a:pt x="2409" y="19408"/>
                  <a:pt x="2433" y="19363"/>
                  <a:pt x="2433" y="19306"/>
                </a:cubicBezTo>
                <a:lnTo>
                  <a:pt x="2433" y="19085"/>
                </a:lnTo>
                <a:cubicBezTo>
                  <a:pt x="2433" y="19028"/>
                  <a:pt x="2409" y="18981"/>
                  <a:pt x="2380" y="18981"/>
                </a:cubicBezTo>
                <a:close/>
                <a:moveTo>
                  <a:pt x="2695" y="18981"/>
                </a:moveTo>
                <a:cubicBezTo>
                  <a:pt x="2666" y="18981"/>
                  <a:pt x="2643" y="19028"/>
                  <a:pt x="2643" y="19085"/>
                </a:cubicBezTo>
                <a:lnTo>
                  <a:pt x="2643" y="19306"/>
                </a:lnTo>
                <a:cubicBezTo>
                  <a:pt x="2643" y="19363"/>
                  <a:pt x="2666" y="19408"/>
                  <a:pt x="2695" y="19408"/>
                </a:cubicBezTo>
                <a:cubicBezTo>
                  <a:pt x="2724" y="19408"/>
                  <a:pt x="2748" y="19363"/>
                  <a:pt x="2748" y="19306"/>
                </a:cubicBezTo>
                <a:lnTo>
                  <a:pt x="2748" y="19085"/>
                </a:lnTo>
                <a:cubicBezTo>
                  <a:pt x="2748" y="19028"/>
                  <a:pt x="2724" y="18981"/>
                  <a:pt x="2695" y="18981"/>
                </a:cubicBezTo>
                <a:close/>
                <a:moveTo>
                  <a:pt x="3545" y="18981"/>
                </a:moveTo>
                <a:cubicBezTo>
                  <a:pt x="3516" y="18981"/>
                  <a:pt x="3492" y="19028"/>
                  <a:pt x="3492" y="19085"/>
                </a:cubicBezTo>
                <a:lnTo>
                  <a:pt x="3492" y="19306"/>
                </a:lnTo>
                <a:cubicBezTo>
                  <a:pt x="3492" y="19363"/>
                  <a:pt x="3516" y="19408"/>
                  <a:pt x="3545" y="19408"/>
                </a:cubicBezTo>
                <a:cubicBezTo>
                  <a:pt x="3574" y="19408"/>
                  <a:pt x="3598" y="19363"/>
                  <a:pt x="3598" y="19306"/>
                </a:cubicBezTo>
                <a:lnTo>
                  <a:pt x="3598" y="19085"/>
                </a:lnTo>
                <a:cubicBezTo>
                  <a:pt x="3598" y="19028"/>
                  <a:pt x="3574" y="18981"/>
                  <a:pt x="3545" y="18981"/>
                </a:cubicBezTo>
                <a:close/>
                <a:moveTo>
                  <a:pt x="3859" y="18981"/>
                </a:moveTo>
                <a:cubicBezTo>
                  <a:pt x="3830" y="18981"/>
                  <a:pt x="3806" y="19028"/>
                  <a:pt x="3806" y="19085"/>
                </a:cubicBezTo>
                <a:lnTo>
                  <a:pt x="3806" y="19306"/>
                </a:lnTo>
                <a:cubicBezTo>
                  <a:pt x="3806" y="19363"/>
                  <a:pt x="3830" y="19408"/>
                  <a:pt x="3859" y="19408"/>
                </a:cubicBezTo>
                <a:cubicBezTo>
                  <a:pt x="3888" y="19408"/>
                  <a:pt x="3912" y="19363"/>
                  <a:pt x="3912" y="19306"/>
                </a:cubicBezTo>
                <a:lnTo>
                  <a:pt x="3912" y="19085"/>
                </a:lnTo>
                <a:cubicBezTo>
                  <a:pt x="3912" y="19028"/>
                  <a:pt x="3888" y="18981"/>
                  <a:pt x="3859" y="18981"/>
                </a:cubicBezTo>
                <a:close/>
                <a:moveTo>
                  <a:pt x="4709" y="18981"/>
                </a:moveTo>
                <a:cubicBezTo>
                  <a:pt x="4680" y="18981"/>
                  <a:pt x="4656" y="19028"/>
                  <a:pt x="4656" y="19085"/>
                </a:cubicBezTo>
                <a:lnTo>
                  <a:pt x="4656" y="19306"/>
                </a:lnTo>
                <a:cubicBezTo>
                  <a:pt x="4656" y="19363"/>
                  <a:pt x="4680" y="19408"/>
                  <a:pt x="4709" y="19408"/>
                </a:cubicBezTo>
                <a:cubicBezTo>
                  <a:pt x="4738" y="19408"/>
                  <a:pt x="4762" y="19363"/>
                  <a:pt x="4762" y="19306"/>
                </a:cubicBezTo>
                <a:lnTo>
                  <a:pt x="4762" y="19085"/>
                </a:lnTo>
                <a:cubicBezTo>
                  <a:pt x="4762" y="19028"/>
                  <a:pt x="4738" y="18981"/>
                  <a:pt x="4709" y="18981"/>
                </a:cubicBezTo>
                <a:close/>
                <a:moveTo>
                  <a:pt x="5023" y="18981"/>
                </a:moveTo>
                <a:cubicBezTo>
                  <a:pt x="4994" y="18981"/>
                  <a:pt x="4970" y="19028"/>
                  <a:pt x="4970" y="19085"/>
                </a:cubicBezTo>
                <a:lnTo>
                  <a:pt x="4970" y="19306"/>
                </a:lnTo>
                <a:cubicBezTo>
                  <a:pt x="4970" y="19363"/>
                  <a:pt x="4994" y="19408"/>
                  <a:pt x="5023" y="19408"/>
                </a:cubicBezTo>
                <a:cubicBezTo>
                  <a:pt x="5053" y="19408"/>
                  <a:pt x="5076" y="19363"/>
                  <a:pt x="5076" y="19306"/>
                </a:cubicBezTo>
                <a:lnTo>
                  <a:pt x="5076" y="19085"/>
                </a:lnTo>
                <a:cubicBezTo>
                  <a:pt x="5076" y="19028"/>
                  <a:pt x="5053" y="18981"/>
                  <a:pt x="5023" y="18981"/>
                </a:cubicBezTo>
                <a:close/>
                <a:moveTo>
                  <a:pt x="5873" y="18981"/>
                </a:moveTo>
                <a:cubicBezTo>
                  <a:pt x="5844" y="18981"/>
                  <a:pt x="5820" y="19028"/>
                  <a:pt x="5820" y="19085"/>
                </a:cubicBezTo>
                <a:lnTo>
                  <a:pt x="5820" y="19306"/>
                </a:lnTo>
                <a:cubicBezTo>
                  <a:pt x="5820" y="19363"/>
                  <a:pt x="5844" y="19408"/>
                  <a:pt x="5873" y="19408"/>
                </a:cubicBezTo>
                <a:cubicBezTo>
                  <a:pt x="5902" y="19408"/>
                  <a:pt x="5926" y="19363"/>
                  <a:pt x="5926" y="19306"/>
                </a:cubicBezTo>
                <a:lnTo>
                  <a:pt x="5926" y="19085"/>
                </a:lnTo>
                <a:cubicBezTo>
                  <a:pt x="5926" y="19028"/>
                  <a:pt x="5902" y="18981"/>
                  <a:pt x="5873" y="18981"/>
                </a:cubicBezTo>
                <a:close/>
                <a:moveTo>
                  <a:pt x="6188" y="18981"/>
                </a:moveTo>
                <a:cubicBezTo>
                  <a:pt x="6159" y="18981"/>
                  <a:pt x="6135" y="19028"/>
                  <a:pt x="6135" y="19085"/>
                </a:cubicBezTo>
                <a:lnTo>
                  <a:pt x="6135" y="19306"/>
                </a:lnTo>
                <a:cubicBezTo>
                  <a:pt x="6135" y="19363"/>
                  <a:pt x="6159" y="19408"/>
                  <a:pt x="6188" y="19408"/>
                </a:cubicBezTo>
                <a:cubicBezTo>
                  <a:pt x="6217" y="19408"/>
                  <a:pt x="6240" y="19363"/>
                  <a:pt x="6240" y="19306"/>
                </a:cubicBezTo>
                <a:lnTo>
                  <a:pt x="6240" y="19085"/>
                </a:lnTo>
                <a:cubicBezTo>
                  <a:pt x="6240" y="19028"/>
                  <a:pt x="6217" y="18981"/>
                  <a:pt x="6188" y="18981"/>
                </a:cubicBezTo>
                <a:close/>
                <a:moveTo>
                  <a:pt x="7036" y="18981"/>
                </a:moveTo>
                <a:cubicBezTo>
                  <a:pt x="7007" y="18981"/>
                  <a:pt x="6984" y="19028"/>
                  <a:pt x="6984" y="19085"/>
                </a:cubicBezTo>
                <a:lnTo>
                  <a:pt x="6984" y="19306"/>
                </a:lnTo>
                <a:cubicBezTo>
                  <a:pt x="6984" y="19363"/>
                  <a:pt x="7007" y="19408"/>
                  <a:pt x="7036" y="19408"/>
                </a:cubicBezTo>
                <a:cubicBezTo>
                  <a:pt x="7065" y="19408"/>
                  <a:pt x="7089" y="19363"/>
                  <a:pt x="7089" y="19306"/>
                </a:cubicBezTo>
                <a:lnTo>
                  <a:pt x="7089" y="19085"/>
                </a:lnTo>
                <a:cubicBezTo>
                  <a:pt x="7089" y="19028"/>
                  <a:pt x="7065" y="18981"/>
                  <a:pt x="7036" y="18981"/>
                </a:cubicBezTo>
                <a:close/>
                <a:moveTo>
                  <a:pt x="7351" y="18981"/>
                </a:moveTo>
                <a:cubicBezTo>
                  <a:pt x="7322" y="18981"/>
                  <a:pt x="7299" y="19028"/>
                  <a:pt x="7299" y="19085"/>
                </a:cubicBezTo>
                <a:lnTo>
                  <a:pt x="7299" y="19306"/>
                </a:lnTo>
                <a:cubicBezTo>
                  <a:pt x="7299" y="19363"/>
                  <a:pt x="7322" y="19408"/>
                  <a:pt x="7351" y="19408"/>
                </a:cubicBezTo>
                <a:cubicBezTo>
                  <a:pt x="7380" y="19408"/>
                  <a:pt x="7404" y="19363"/>
                  <a:pt x="7404" y="19306"/>
                </a:cubicBezTo>
                <a:lnTo>
                  <a:pt x="7404" y="19085"/>
                </a:lnTo>
                <a:cubicBezTo>
                  <a:pt x="7404" y="19028"/>
                  <a:pt x="7380" y="18981"/>
                  <a:pt x="7351" y="18981"/>
                </a:cubicBezTo>
                <a:close/>
                <a:moveTo>
                  <a:pt x="8201" y="18981"/>
                </a:moveTo>
                <a:cubicBezTo>
                  <a:pt x="8171" y="18981"/>
                  <a:pt x="8148" y="19028"/>
                  <a:pt x="8148" y="19085"/>
                </a:cubicBezTo>
                <a:lnTo>
                  <a:pt x="8148" y="19306"/>
                </a:lnTo>
                <a:cubicBezTo>
                  <a:pt x="8148" y="19363"/>
                  <a:pt x="8171" y="19408"/>
                  <a:pt x="8201" y="19408"/>
                </a:cubicBezTo>
                <a:cubicBezTo>
                  <a:pt x="8230" y="19408"/>
                  <a:pt x="8254" y="19363"/>
                  <a:pt x="8254" y="19306"/>
                </a:cubicBezTo>
                <a:lnTo>
                  <a:pt x="8254" y="19085"/>
                </a:lnTo>
                <a:cubicBezTo>
                  <a:pt x="8254" y="19028"/>
                  <a:pt x="8230" y="18981"/>
                  <a:pt x="8201" y="18981"/>
                </a:cubicBezTo>
                <a:close/>
                <a:moveTo>
                  <a:pt x="8515" y="18981"/>
                </a:moveTo>
                <a:cubicBezTo>
                  <a:pt x="8486" y="18981"/>
                  <a:pt x="8462" y="19028"/>
                  <a:pt x="8462" y="19085"/>
                </a:cubicBezTo>
                <a:lnTo>
                  <a:pt x="8462" y="19306"/>
                </a:lnTo>
                <a:cubicBezTo>
                  <a:pt x="8462" y="19363"/>
                  <a:pt x="8486" y="19408"/>
                  <a:pt x="8515" y="19408"/>
                </a:cubicBezTo>
                <a:cubicBezTo>
                  <a:pt x="8544" y="19408"/>
                  <a:pt x="8568" y="19363"/>
                  <a:pt x="8568" y="19306"/>
                </a:cubicBezTo>
                <a:lnTo>
                  <a:pt x="8568" y="19085"/>
                </a:lnTo>
                <a:cubicBezTo>
                  <a:pt x="8568" y="19028"/>
                  <a:pt x="8544" y="18981"/>
                  <a:pt x="8515" y="18981"/>
                </a:cubicBezTo>
                <a:close/>
                <a:moveTo>
                  <a:pt x="9365" y="18981"/>
                </a:moveTo>
                <a:cubicBezTo>
                  <a:pt x="9336" y="18981"/>
                  <a:pt x="9312" y="19028"/>
                  <a:pt x="9312" y="19085"/>
                </a:cubicBezTo>
                <a:lnTo>
                  <a:pt x="9312" y="19306"/>
                </a:lnTo>
                <a:cubicBezTo>
                  <a:pt x="9312" y="19363"/>
                  <a:pt x="9336" y="19408"/>
                  <a:pt x="9365" y="19408"/>
                </a:cubicBezTo>
                <a:cubicBezTo>
                  <a:pt x="9394" y="19408"/>
                  <a:pt x="9418" y="19363"/>
                  <a:pt x="9418" y="19306"/>
                </a:cubicBezTo>
                <a:lnTo>
                  <a:pt x="9418" y="19085"/>
                </a:lnTo>
                <a:cubicBezTo>
                  <a:pt x="9418" y="19028"/>
                  <a:pt x="9394" y="18981"/>
                  <a:pt x="9365" y="18981"/>
                </a:cubicBezTo>
                <a:close/>
                <a:moveTo>
                  <a:pt x="9679" y="18981"/>
                </a:moveTo>
                <a:cubicBezTo>
                  <a:pt x="9650" y="18981"/>
                  <a:pt x="9626" y="19028"/>
                  <a:pt x="9626" y="19085"/>
                </a:cubicBezTo>
                <a:lnTo>
                  <a:pt x="9626" y="19306"/>
                </a:lnTo>
                <a:cubicBezTo>
                  <a:pt x="9626" y="19363"/>
                  <a:pt x="9650" y="19408"/>
                  <a:pt x="9679" y="19408"/>
                </a:cubicBezTo>
                <a:cubicBezTo>
                  <a:pt x="9708" y="19408"/>
                  <a:pt x="9732" y="19363"/>
                  <a:pt x="9732" y="19306"/>
                </a:cubicBezTo>
                <a:lnTo>
                  <a:pt x="9732" y="19085"/>
                </a:lnTo>
                <a:cubicBezTo>
                  <a:pt x="9732" y="19028"/>
                  <a:pt x="9708" y="18981"/>
                  <a:pt x="9679" y="18981"/>
                </a:cubicBezTo>
                <a:close/>
                <a:moveTo>
                  <a:pt x="10529" y="18981"/>
                </a:moveTo>
                <a:cubicBezTo>
                  <a:pt x="10500" y="18981"/>
                  <a:pt x="10476" y="19028"/>
                  <a:pt x="10476" y="19085"/>
                </a:cubicBezTo>
                <a:lnTo>
                  <a:pt x="10476" y="19306"/>
                </a:lnTo>
                <a:cubicBezTo>
                  <a:pt x="10476" y="19363"/>
                  <a:pt x="10500" y="19408"/>
                  <a:pt x="10529" y="19408"/>
                </a:cubicBezTo>
                <a:cubicBezTo>
                  <a:pt x="10558" y="19408"/>
                  <a:pt x="10582" y="19363"/>
                  <a:pt x="10582" y="19306"/>
                </a:cubicBezTo>
                <a:lnTo>
                  <a:pt x="10582" y="19085"/>
                </a:lnTo>
                <a:cubicBezTo>
                  <a:pt x="10582" y="19028"/>
                  <a:pt x="10558" y="18981"/>
                  <a:pt x="10529" y="18981"/>
                </a:cubicBezTo>
                <a:close/>
                <a:moveTo>
                  <a:pt x="10844" y="18981"/>
                </a:moveTo>
                <a:cubicBezTo>
                  <a:pt x="10814" y="18981"/>
                  <a:pt x="10791" y="19028"/>
                  <a:pt x="10791" y="19085"/>
                </a:cubicBezTo>
                <a:lnTo>
                  <a:pt x="10791" y="19306"/>
                </a:lnTo>
                <a:cubicBezTo>
                  <a:pt x="10791" y="19363"/>
                  <a:pt x="10814" y="19408"/>
                  <a:pt x="10844" y="19408"/>
                </a:cubicBezTo>
                <a:cubicBezTo>
                  <a:pt x="10873" y="19408"/>
                  <a:pt x="10895" y="19363"/>
                  <a:pt x="10895" y="19306"/>
                </a:cubicBezTo>
                <a:lnTo>
                  <a:pt x="10895" y="19085"/>
                </a:lnTo>
                <a:cubicBezTo>
                  <a:pt x="10895" y="19028"/>
                  <a:pt x="10873" y="18981"/>
                  <a:pt x="10844" y="18981"/>
                </a:cubicBezTo>
                <a:close/>
                <a:moveTo>
                  <a:pt x="11692" y="18981"/>
                </a:moveTo>
                <a:cubicBezTo>
                  <a:pt x="11663" y="18981"/>
                  <a:pt x="11640" y="19028"/>
                  <a:pt x="11640" y="19085"/>
                </a:cubicBezTo>
                <a:lnTo>
                  <a:pt x="11640" y="19306"/>
                </a:lnTo>
                <a:cubicBezTo>
                  <a:pt x="11640" y="19363"/>
                  <a:pt x="11663" y="19408"/>
                  <a:pt x="11692" y="19408"/>
                </a:cubicBezTo>
                <a:cubicBezTo>
                  <a:pt x="11721" y="19408"/>
                  <a:pt x="11745" y="19363"/>
                  <a:pt x="11745" y="19306"/>
                </a:cubicBezTo>
                <a:lnTo>
                  <a:pt x="11745" y="19085"/>
                </a:lnTo>
                <a:cubicBezTo>
                  <a:pt x="11745" y="19028"/>
                  <a:pt x="11721" y="18981"/>
                  <a:pt x="11692" y="18981"/>
                </a:cubicBezTo>
                <a:close/>
                <a:moveTo>
                  <a:pt x="12007" y="18981"/>
                </a:moveTo>
                <a:cubicBezTo>
                  <a:pt x="11978" y="18981"/>
                  <a:pt x="11955" y="19028"/>
                  <a:pt x="11955" y="19085"/>
                </a:cubicBezTo>
                <a:lnTo>
                  <a:pt x="11955" y="19306"/>
                </a:lnTo>
                <a:cubicBezTo>
                  <a:pt x="11955" y="19363"/>
                  <a:pt x="11978" y="19408"/>
                  <a:pt x="12007" y="19408"/>
                </a:cubicBezTo>
                <a:cubicBezTo>
                  <a:pt x="12036" y="19408"/>
                  <a:pt x="12060" y="19363"/>
                  <a:pt x="12060" y="19306"/>
                </a:cubicBezTo>
                <a:lnTo>
                  <a:pt x="12060" y="19085"/>
                </a:lnTo>
                <a:cubicBezTo>
                  <a:pt x="12060" y="19028"/>
                  <a:pt x="12036" y="18981"/>
                  <a:pt x="12007" y="18981"/>
                </a:cubicBezTo>
                <a:close/>
                <a:moveTo>
                  <a:pt x="12856" y="18981"/>
                </a:moveTo>
                <a:cubicBezTo>
                  <a:pt x="12827" y="18981"/>
                  <a:pt x="12804" y="19028"/>
                  <a:pt x="12804" y="19085"/>
                </a:cubicBezTo>
                <a:lnTo>
                  <a:pt x="12804" y="19306"/>
                </a:lnTo>
                <a:cubicBezTo>
                  <a:pt x="12804" y="19363"/>
                  <a:pt x="12827" y="19408"/>
                  <a:pt x="12856" y="19408"/>
                </a:cubicBezTo>
                <a:cubicBezTo>
                  <a:pt x="12886" y="19408"/>
                  <a:pt x="12909" y="19363"/>
                  <a:pt x="12909" y="19306"/>
                </a:cubicBezTo>
                <a:lnTo>
                  <a:pt x="12909" y="19085"/>
                </a:lnTo>
                <a:cubicBezTo>
                  <a:pt x="12909" y="19028"/>
                  <a:pt x="12886" y="18981"/>
                  <a:pt x="12856" y="18981"/>
                </a:cubicBezTo>
                <a:close/>
                <a:moveTo>
                  <a:pt x="13171" y="18981"/>
                </a:moveTo>
                <a:cubicBezTo>
                  <a:pt x="13142" y="18981"/>
                  <a:pt x="13118" y="19028"/>
                  <a:pt x="13118" y="19085"/>
                </a:cubicBezTo>
                <a:lnTo>
                  <a:pt x="13118" y="19306"/>
                </a:lnTo>
                <a:cubicBezTo>
                  <a:pt x="13118" y="19363"/>
                  <a:pt x="13142" y="19408"/>
                  <a:pt x="13171" y="19408"/>
                </a:cubicBezTo>
                <a:cubicBezTo>
                  <a:pt x="13200" y="19408"/>
                  <a:pt x="13224" y="19363"/>
                  <a:pt x="13224" y="19306"/>
                </a:cubicBezTo>
                <a:lnTo>
                  <a:pt x="13224" y="19085"/>
                </a:lnTo>
                <a:cubicBezTo>
                  <a:pt x="13224" y="19028"/>
                  <a:pt x="13200" y="18981"/>
                  <a:pt x="13171" y="18981"/>
                </a:cubicBezTo>
                <a:close/>
                <a:moveTo>
                  <a:pt x="14021" y="18981"/>
                </a:moveTo>
                <a:cubicBezTo>
                  <a:pt x="13992" y="18981"/>
                  <a:pt x="13968" y="19028"/>
                  <a:pt x="13968" y="19085"/>
                </a:cubicBezTo>
                <a:lnTo>
                  <a:pt x="13968" y="19306"/>
                </a:lnTo>
                <a:cubicBezTo>
                  <a:pt x="13968" y="19363"/>
                  <a:pt x="13992" y="19408"/>
                  <a:pt x="14021" y="19408"/>
                </a:cubicBezTo>
                <a:cubicBezTo>
                  <a:pt x="14050" y="19408"/>
                  <a:pt x="14074" y="19363"/>
                  <a:pt x="14074" y="19306"/>
                </a:cubicBezTo>
                <a:lnTo>
                  <a:pt x="14074" y="19085"/>
                </a:lnTo>
                <a:cubicBezTo>
                  <a:pt x="14074" y="19028"/>
                  <a:pt x="14050" y="18981"/>
                  <a:pt x="14021" y="18981"/>
                </a:cubicBezTo>
                <a:close/>
                <a:moveTo>
                  <a:pt x="14335" y="18981"/>
                </a:moveTo>
                <a:cubicBezTo>
                  <a:pt x="14306" y="18981"/>
                  <a:pt x="14282" y="19028"/>
                  <a:pt x="14282" y="19085"/>
                </a:cubicBezTo>
                <a:lnTo>
                  <a:pt x="14282" y="19306"/>
                </a:lnTo>
                <a:cubicBezTo>
                  <a:pt x="14282" y="19363"/>
                  <a:pt x="14306" y="19408"/>
                  <a:pt x="14335" y="19408"/>
                </a:cubicBezTo>
                <a:cubicBezTo>
                  <a:pt x="14364" y="19408"/>
                  <a:pt x="14388" y="19363"/>
                  <a:pt x="14388" y="19306"/>
                </a:cubicBezTo>
                <a:lnTo>
                  <a:pt x="14388" y="19085"/>
                </a:lnTo>
                <a:cubicBezTo>
                  <a:pt x="14388" y="19028"/>
                  <a:pt x="14364" y="18981"/>
                  <a:pt x="14335" y="18981"/>
                </a:cubicBezTo>
                <a:close/>
                <a:moveTo>
                  <a:pt x="15185" y="18981"/>
                </a:moveTo>
                <a:cubicBezTo>
                  <a:pt x="15156" y="18981"/>
                  <a:pt x="15132" y="19028"/>
                  <a:pt x="15132" y="19085"/>
                </a:cubicBezTo>
                <a:lnTo>
                  <a:pt x="15132" y="19306"/>
                </a:lnTo>
                <a:cubicBezTo>
                  <a:pt x="15132" y="19363"/>
                  <a:pt x="15156" y="19408"/>
                  <a:pt x="15185" y="19408"/>
                </a:cubicBezTo>
                <a:cubicBezTo>
                  <a:pt x="15214" y="19408"/>
                  <a:pt x="15237" y="19363"/>
                  <a:pt x="15237" y="19306"/>
                </a:cubicBezTo>
                <a:lnTo>
                  <a:pt x="15237" y="19085"/>
                </a:lnTo>
                <a:cubicBezTo>
                  <a:pt x="15237" y="19028"/>
                  <a:pt x="15214" y="18981"/>
                  <a:pt x="15185" y="18981"/>
                </a:cubicBezTo>
                <a:close/>
                <a:moveTo>
                  <a:pt x="15500" y="18981"/>
                </a:moveTo>
                <a:cubicBezTo>
                  <a:pt x="15470" y="18981"/>
                  <a:pt x="15447" y="19028"/>
                  <a:pt x="15447" y="19085"/>
                </a:cubicBezTo>
                <a:lnTo>
                  <a:pt x="15447" y="19306"/>
                </a:lnTo>
                <a:cubicBezTo>
                  <a:pt x="15447" y="19363"/>
                  <a:pt x="15470" y="19408"/>
                  <a:pt x="15500" y="19408"/>
                </a:cubicBezTo>
                <a:cubicBezTo>
                  <a:pt x="15529" y="19408"/>
                  <a:pt x="15551" y="19363"/>
                  <a:pt x="15551" y="19306"/>
                </a:cubicBezTo>
                <a:lnTo>
                  <a:pt x="15551" y="19085"/>
                </a:lnTo>
                <a:cubicBezTo>
                  <a:pt x="15551" y="19028"/>
                  <a:pt x="15529" y="18981"/>
                  <a:pt x="15500" y="18981"/>
                </a:cubicBezTo>
                <a:close/>
                <a:moveTo>
                  <a:pt x="16349" y="18981"/>
                </a:moveTo>
                <a:cubicBezTo>
                  <a:pt x="16320" y="18981"/>
                  <a:pt x="16296" y="19028"/>
                  <a:pt x="16296" y="19085"/>
                </a:cubicBezTo>
                <a:lnTo>
                  <a:pt x="16296" y="19306"/>
                </a:lnTo>
                <a:cubicBezTo>
                  <a:pt x="16296" y="19363"/>
                  <a:pt x="16320" y="19408"/>
                  <a:pt x="16349" y="19408"/>
                </a:cubicBezTo>
                <a:cubicBezTo>
                  <a:pt x="16378" y="19408"/>
                  <a:pt x="16401" y="19363"/>
                  <a:pt x="16401" y="19306"/>
                </a:cubicBezTo>
                <a:lnTo>
                  <a:pt x="16401" y="19085"/>
                </a:lnTo>
                <a:cubicBezTo>
                  <a:pt x="16401" y="19028"/>
                  <a:pt x="16378" y="18981"/>
                  <a:pt x="16349" y="18981"/>
                </a:cubicBezTo>
                <a:close/>
                <a:moveTo>
                  <a:pt x="16663" y="18981"/>
                </a:moveTo>
                <a:cubicBezTo>
                  <a:pt x="16634" y="18981"/>
                  <a:pt x="16611" y="19028"/>
                  <a:pt x="16611" y="19085"/>
                </a:cubicBezTo>
                <a:lnTo>
                  <a:pt x="16611" y="19306"/>
                </a:lnTo>
                <a:cubicBezTo>
                  <a:pt x="16611" y="19363"/>
                  <a:pt x="16634" y="19408"/>
                  <a:pt x="16663" y="19408"/>
                </a:cubicBezTo>
                <a:cubicBezTo>
                  <a:pt x="16692" y="19408"/>
                  <a:pt x="16716" y="19363"/>
                  <a:pt x="16716" y="19306"/>
                </a:cubicBezTo>
                <a:lnTo>
                  <a:pt x="16716" y="19085"/>
                </a:lnTo>
                <a:cubicBezTo>
                  <a:pt x="16716" y="19028"/>
                  <a:pt x="16692" y="18981"/>
                  <a:pt x="16663" y="18981"/>
                </a:cubicBezTo>
                <a:close/>
                <a:moveTo>
                  <a:pt x="17512" y="18981"/>
                </a:moveTo>
                <a:cubicBezTo>
                  <a:pt x="17483" y="18981"/>
                  <a:pt x="17459" y="19028"/>
                  <a:pt x="17459" y="19085"/>
                </a:cubicBezTo>
                <a:lnTo>
                  <a:pt x="17459" y="19306"/>
                </a:lnTo>
                <a:cubicBezTo>
                  <a:pt x="17459" y="19363"/>
                  <a:pt x="17483" y="19408"/>
                  <a:pt x="17512" y="19408"/>
                </a:cubicBezTo>
                <a:cubicBezTo>
                  <a:pt x="17541" y="19408"/>
                  <a:pt x="17565" y="19363"/>
                  <a:pt x="17565" y="19306"/>
                </a:cubicBezTo>
                <a:lnTo>
                  <a:pt x="17565" y="19085"/>
                </a:lnTo>
                <a:cubicBezTo>
                  <a:pt x="17565" y="19028"/>
                  <a:pt x="17541" y="18981"/>
                  <a:pt x="17512" y="18981"/>
                </a:cubicBezTo>
                <a:close/>
                <a:moveTo>
                  <a:pt x="17827" y="18981"/>
                </a:moveTo>
                <a:cubicBezTo>
                  <a:pt x="17798" y="18981"/>
                  <a:pt x="17774" y="19028"/>
                  <a:pt x="17774" y="19085"/>
                </a:cubicBezTo>
                <a:lnTo>
                  <a:pt x="17774" y="19306"/>
                </a:lnTo>
                <a:cubicBezTo>
                  <a:pt x="17774" y="19363"/>
                  <a:pt x="17798" y="19408"/>
                  <a:pt x="17827" y="19408"/>
                </a:cubicBezTo>
                <a:cubicBezTo>
                  <a:pt x="17856" y="19408"/>
                  <a:pt x="17880" y="19363"/>
                  <a:pt x="17880" y="19306"/>
                </a:cubicBezTo>
                <a:lnTo>
                  <a:pt x="17880" y="19085"/>
                </a:lnTo>
                <a:cubicBezTo>
                  <a:pt x="17880" y="19028"/>
                  <a:pt x="17856" y="18981"/>
                  <a:pt x="17827" y="18981"/>
                </a:cubicBezTo>
                <a:close/>
                <a:moveTo>
                  <a:pt x="18677" y="18981"/>
                </a:moveTo>
                <a:cubicBezTo>
                  <a:pt x="18648" y="18981"/>
                  <a:pt x="18624" y="19028"/>
                  <a:pt x="18624" y="19085"/>
                </a:cubicBezTo>
                <a:lnTo>
                  <a:pt x="18624" y="19306"/>
                </a:lnTo>
                <a:cubicBezTo>
                  <a:pt x="18624" y="19363"/>
                  <a:pt x="18648" y="19408"/>
                  <a:pt x="18677" y="19408"/>
                </a:cubicBezTo>
                <a:cubicBezTo>
                  <a:pt x="18706" y="19408"/>
                  <a:pt x="18730" y="19363"/>
                  <a:pt x="18730" y="19306"/>
                </a:cubicBezTo>
                <a:lnTo>
                  <a:pt x="18730" y="19085"/>
                </a:lnTo>
                <a:cubicBezTo>
                  <a:pt x="18730" y="19028"/>
                  <a:pt x="18706" y="18981"/>
                  <a:pt x="18677" y="18981"/>
                </a:cubicBezTo>
                <a:close/>
                <a:moveTo>
                  <a:pt x="18991" y="18981"/>
                </a:moveTo>
                <a:cubicBezTo>
                  <a:pt x="18962" y="18981"/>
                  <a:pt x="18938" y="19028"/>
                  <a:pt x="18938" y="19085"/>
                </a:cubicBezTo>
                <a:lnTo>
                  <a:pt x="18938" y="19306"/>
                </a:lnTo>
                <a:cubicBezTo>
                  <a:pt x="18938" y="19363"/>
                  <a:pt x="18962" y="19408"/>
                  <a:pt x="18991" y="19408"/>
                </a:cubicBezTo>
                <a:cubicBezTo>
                  <a:pt x="19020" y="19408"/>
                  <a:pt x="19044" y="19363"/>
                  <a:pt x="19044" y="19306"/>
                </a:cubicBezTo>
                <a:lnTo>
                  <a:pt x="19044" y="19085"/>
                </a:lnTo>
                <a:cubicBezTo>
                  <a:pt x="19044" y="19028"/>
                  <a:pt x="19020" y="18981"/>
                  <a:pt x="18991" y="18981"/>
                </a:cubicBezTo>
                <a:close/>
                <a:moveTo>
                  <a:pt x="19841" y="18981"/>
                </a:moveTo>
                <a:cubicBezTo>
                  <a:pt x="19812" y="18981"/>
                  <a:pt x="19788" y="19028"/>
                  <a:pt x="19788" y="19085"/>
                </a:cubicBezTo>
                <a:lnTo>
                  <a:pt x="19788" y="19306"/>
                </a:lnTo>
                <a:cubicBezTo>
                  <a:pt x="19788" y="19363"/>
                  <a:pt x="19812" y="19408"/>
                  <a:pt x="19841" y="19408"/>
                </a:cubicBezTo>
                <a:cubicBezTo>
                  <a:pt x="19870" y="19408"/>
                  <a:pt x="19894" y="19363"/>
                  <a:pt x="19894" y="19306"/>
                </a:cubicBezTo>
                <a:lnTo>
                  <a:pt x="19894" y="19085"/>
                </a:lnTo>
                <a:cubicBezTo>
                  <a:pt x="19894" y="19028"/>
                  <a:pt x="19870" y="18981"/>
                  <a:pt x="19841" y="18981"/>
                </a:cubicBezTo>
                <a:close/>
                <a:moveTo>
                  <a:pt x="20155" y="18981"/>
                </a:moveTo>
                <a:cubicBezTo>
                  <a:pt x="20126" y="18981"/>
                  <a:pt x="20102" y="19028"/>
                  <a:pt x="20102" y="19085"/>
                </a:cubicBezTo>
                <a:lnTo>
                  <a:pt x="20102" y="19306"/>
                </a:lnTo>
                <a:cubicBezTo>
                  <a:pt x="20102" y="19363"/>
                  <a:pt x="20126" y="19408"/>
                  <a:pt x="20155" y="19408"/>
                </a:cubicBezTo>
                <a:cubicBezTo>
                  <a:pt x="20184" y="19408"/>
                  <a:pt x="20207" y="19363"/>
                  <a:pt x="20207" y="19306"/>
                </a:cubicBezTo>
                <a:lnTo>
                  <a:pt x="20207" y="19085"/>
                </a:lnTo>
                <a:cubicBezTo>
                  <a:pt x="20207" y="19028"/>
                  <a:pt x="20184" y="18981"/>
                  <a:pt x="20155" y="18981"/>
                </a:cubicBezTo>
                <a:close/>
                <a:moveTo>
                  <a:pt x="21004" y="18981"/>
                </a:moveTo>
                <a:cubicBezTo>
                  <a:pt x="20975" y="18981"/>
                  <a:pt x="20952" y="19028"/>
                  <a:pt x="20952" y="19085"/>
                </a:cubicBezTo>
                <a:lnTo>
                  <a:pt x="20952" y="19306"/>
                </a:lnTo>
                <a:cubicBezTo>
                  <a:pt x="20952" y="19363"/>
                  <a:pt x="20975" y="19408"/>
                  <a:pt x="21004" y="19408"/>
                </a:cubicBezTo>
                <a:cubicBezTo>
                  <a:pt x="21033" y="19408"/>
                  <a:pt x="21057" y="19363"/>
                  <a:pt x="21057" y="19306"/>
                </a:cubicBezTo>
                <a:lnTo>
                  <a:pt x="21057" y="19085"/>
                </a:lnTo>
                <a:cubicBezTo>
                  <a:pt x="21057" y="19028"/>
                  <a:pt x="21033" y="18981"/>
                  <a:pt x="21004" y="18981"/>
                </a:cubicBezTo>
                <a:close/>
                <a:moveTo>
                  <a:pt x="21319" y="18981"/>
                </a:moveTo>
                <a:cubicBezTo>
                  <a:pt x="21289" y="18981"/>
                  <a:pt x="21267" y="19028"/>
                  <a:pt x="21267" y="19085"/>
                </a:cubicBezTo>
                <a:lnTo>
                  <a:pt x="21267" y="19306"/>
                </a:lnTo>
                <a:cubicBezTo>
                  <a:pt x="21267" y="19363"/>
                  <a:pt x="21289" y="19408"/>
                  <a:pt x="21319" y="19408"/>
                </a:cubicBezTo>
                <a:cubicBezTo>
                  <a:pt x="21348" y="19408"/>
                  <a:pt x="21372" y="19363"/>
                  <a:pt x="21372" y="19306"/>
                </a:cubicBezTo>
                <a:lnTo>
                  <a:pt x="21372" y="19085"/>
                </a:lnTo>
                <a:cubicBezTo>
                  <a:pt x="21372" y="19028"/>
                  <a:pt x="21348" y="18981"/>
                  <a:pt x="21319" y="18981"/>
                </a:cubicBezTo>
                <a:close/>
                <a:moveTo>
                  <a:pt x="281" y="19711"/>
                </a:moveTo>
                <a:cubicBezTo>
                  <a:pt x="252" y="19711"/>
                  <a:pt x="228" y="19758"/>
                  <a:pt x="228" y="19815"/>
                </a:cubicBezTo>
                <a:lnTo>
                  <a:pt x="228" y="20036"/>
                </a:lnTo>
                <a:cubicBezTo>
                  <a:pt x="228" y="20093"/>
                  <a:pt x="252" y="20138"/>
                  <a:pt x="281" y="20138"/>
                </a:cubicBezTo>
                <a:cubicBezTo>
                  <a:pt x="311" y="20138"/>
                  <a:pt x="334" y="20093"/>
                  <a:pt x="334" y="20036"/>
                </a:cubicBezTo>
                <a:lnTo>
                  <a:pt x="334" y="19815"/>
                </a:lnTo>
                <a:cubicBezTo>
                  <a:pt x="334" y="19758"/>
                  <a:pt x="311" y="19711"/>
                  <a:pt x="281" y="19711"/>
                </a:cubicBezTo>
                <a:close/>
                <a:moveTo>
                  <a:pt x="596" y="19711"/>
                </a:moveTo>
                <a:cubicBezTo>
                  <a:pt x="567" y="19711"/>
                  <a:pt x="543" y="19758"/>
                  <a:pt x="543" y="19815"/>
                </a:cubicBezTo>
                <a:lnTo>
                  <a:pt x="543" y="20036"/>
                </a:lnTo>
                <a:cubicBezTo>
                  <a:pt x="543" y="20093"/>
                  <a:pt x="567" y="20138"/>
                  <a:pt x="596" y="20138"/>
                </a:cubicBezTo>
                <a:cubicBezTo>
                  <a:pt x="625" y="20138"/>
                  <a:pt x="649" y="20093"/>
                  <a:pt x="649" y="20036"/>
                </a:cubicBezTo>
                <a:lnTo>
                  <a:pt x="649" y="19815"/>
                </a:lnTo>
                <a:cubicBezTo>
                  <a:pt x="649" y="19758"/>
                  <a:pt x="625" y="19711"/>
                  <a:pt x="596" y="19711"/>
                </a:cubicBezTo>
                <a:close/>
                <a:moveTo>
                  <a:pt x="1446" y="19711"/>
                </a:moveTo>
                <a:cubicBezTo>
                  <a:pt x="1417" y="19711"/>
                  <a:pt x="1393" y="19758"/>
                  <a:pt x="1393" y="19815"/>
                </a:cubicBezTo>
                <a:lnTo>
                  <a:pt x="1393" y="20036"/>
                </a:lnTo>
                <a:cubicBezTo>
                  <a:pt x="1393" y="20093"/>
                  <a:pt x="1417" y="20138"/>
                  <a:pt x="1446" y="20138"/>
                </a:cubicBezTo>
                <a:cubicBezTo>
                  <a:pt x="1475" y="20138"/>
                  <a:pt x="1499" y="20093"/>
                  <a:pt x="1499" y="20036"/>
                </a:cubicBezTo>
                <a:lnTo>
                  <a:pt x="1499" y="19815"/>
                </a:lnTo>
                <a:cubicBezTo>
                  <a:pt x="1499" y="19758"/>
                  <a:pt x="1475" y="19711"/>
                  <a:pt x="1446" y="19711"/>
                </a:cubicBezTo>
                <a:close/>
                <a:moveTo>
                  <a:pt x="1760" y="19711"/>
                </a:moveTo>
                <a:cubicBezTo>
                  <a:pt x="1731" y="19711"/>
                  <a:pt x="1707" y="19758"/>
                  <a:pt x="1707" y="19815"/>
                </a:cubicBezTo>
                <a:lnTo>
                  <a:pt x="1707" y="20036"/>
                </a:lnTo>
                <a:cubicBezTo>
                  <a:pt x="1707" y="20093"/>
                  <a:pt x="1731" y="20138"/>
                  <a:pt x="1760" y="20138"/>
                </a:cubicBezTo>
                <a:cubicBezTo>
                  <a:pt x="1789" y="20138"/>
                  <a:pt x="1813" y="20093"/>
                  <a:pt x="1813" y="20036"/>
                </a:cubicBezTo>
                <a:lnTo>
                  <a:pt x="1813" y="19815"/>
                </a:lnTo>
                <a:cubicBezTo>
                  <a:pt x="1813" y="19758"/>
                  <a:pt x="1789" y="19711"/>
                  <a:pt x="1760" y="19711"/>
                </a:cubicBezTo>
                <a:close/>
                <a:moveTo>
                  <a:pt x="2610" y="19711"/>
                </a:moveTo>
                <a:cubicBezTo>
                  <a:pt x="2581" y="19711"/>
                  <a:pt x="2557" y="19758"/>
                  <a:pt x="2557" y="19815"/>
                </a:cubicBezTo>
                <a:lnTo>
                  <a:pt x="2557" y="20036"/>
                </a:lnTo>
                <a:cubicBezTo>
                  <a:pt x="2557" y="20093"/>
                  <a:pt x="2581" y="20138"/>
                  <a:pt x="2610" y="20138"/>
                </a:cubicBezTo>
                <a:cubicBezTo>
                  <a:pt x="2639" y="20138"/>
                  <a:pt x="2662" y="20093"/>
                  <a:pt x="2662" y="20036"/>
                </a:cubicBezTo>
                <a:lnTo>
                  <a:pt x="2662" y="19815"/>
                </a:lnTo>
                <a:cubicBezTo>
                  <a:pt x="2662" y="19758"/>
                  <a:pt x="2639" y="19711"/>
                  <a:pt x="2610" y="19711"/>
                </a:cubicBezTo>
                <a:close/>
                <a:moveTo>
                  <a:pt x="2924" y="19711"/>
                </a:moveTo>
                <a:cubicBezTo>
                  <a:pt x="2895" y="19711"/>
                  <a:pt x="2871" y="19758"/>
                  <a:pt x="2871" y="19815"/>
                </a:cubicBezTo>
                <a:lnTo>
                  <a:pt x="2871" y="20036"/>
                </a:lnTo>
                <a:cubicBezTo>
                  <a:pt x="2871" y="20093"/>
                  <a:pt x="2895" y="20138"/>
                  <a:pt x="2924" y="20138"/>
                </a:cubicBezTo>
                <a:cubicBezTo>
                  <a:pt x="2954" y="20138"/>
                  <a:pt x="2976" y="20093"/>
                  <a:pt x="2976" y="20036"/>
                </a:cubicBezTo>
                <a:lnTo>
                  <a:pt x="2976" y="19815"/>
                </a:lnTo>
                <a:cubicBezTo>
                  <a:pt x="2976" y="19758"/>
                  <a:pt x="2954" y="19711"/>
                  <a:pt x="2924" y="19711"/>
                </a:cubicBezTo>
                <a:close/>
                <a:moveTo>
                  <a:pt x="3773" y="19711"/>
                </a:moveTo>
                <a:cubicBezTo>
                  <a:pt x="3744" y="19711"/>
                  <a:pt x="3721" y="19758"/>
                  <a:pt x="3721" y="19815"/>
                </a:cubicBezTo>
                <a:lnTo>
                  <a:pt x="3721" y="20036"/>
                </a:lnTo>
                <a:cubicBezTo>
                  <a:pt x="3721" y="20093"/>
                  <a:pt x="3744" y="20138"/>
                  <a:pt x="3773" y="20138"/>
                </a:cubicBezTo>
                <a:cubicBezTo>
                  <a:pt x="3802" y="20138"/>
                  <a:pt x="3826" y="20093"/>
                  <a:pt x="3826" y="20036"/>
                </a:cubicBezTo>
                <a:lnTo>
                  <a:pt x="3826" y="19815"/>
                </a:lnTo>
                <a:cubicBezTo>
                  <a:pt x="3826" y="19758"/>
                  <a:pt x="3802" y="19711"/>
                  <a:pt x="3773" y="19711"/>
                </a:cubicBezTo>
                <a:close/>
                <a:moveTo>
                  <a:pt x="4088" y="19711"/>
                </a:moveTo>
                <a:cubicBezTo>
                  <a:pt x="4058" y="19711"/>
                  <a:pt x="4035" y="19758"/>
                  <a:pt x="4035" y="19815"/>
                </a:cubicBezTo>
                <a:lnTo>
                  <a:pt x="4035" y="20036"/>
                </a:lnTo>
                <a:cubicBezTo>
                  <a:pt x="4035" y="20093"/>
                  <a:pt x="4058" y="20138"/>
                  <a:pt x="4088" y="20138"/>
                </a:cubicBezTo>
                <a:cubicBezTo>
                  <a:pt x="4117" y="20138"/>
                  <a:pt x="4141" y="20093"/>
                  <a:pt x="4141" y="20036"/>
                </a:cubicBezTo>
                <a:lnTo>
                  <a:pt x="4141" y="19815"/>
                </a:lnTo>
                <a:cubicBezTo>
                  <a:pt x="4141" y="19758"/>
                  <a:pt x="4117" y="19711"/>
                  <a:pt x="4088" y="19711"/>
                </a:cubicBezTo>
                <a:close/>
                <a:moveTo>
                  <a:pt x="4937" y="19711"/>
                </a:moveTo>
                <a:cubicBezTo>
                  <a:pt x="4908" y="19711"/>
                  <a:pt x="4884" y="19758"/>
                  <a:pt x="4884" y="19815"/>
                </a:cubicBezTo>
                <a:lnTo>
                  <a:pt x="4884" y="20036"/>
                </a:lnTo>
                <a:cubicBezTo>
                  <a:pt x="4884" y="20093"/>
                  <a:pt x="4908" y="20138"/>
                  <a:pt x="4937" y="20138"/>
                </a:cubicBezTo>
                <a:cubicBezTo>
                  <a:pt x="4966" y="20138"/>
                  <a:pt x="4990" y="20093"/>
                  <a:pt x="4990" y="20036"/>
                </a:cubicBezTo>
                <a:lnTo>
                  <a:pt x="4990" y="19815"/>
                </a:lnTo>
                <a:cubicBezTo>
                  <a:pt x="4990" y="19758"/>
                  <a:pt x="4966" y="19711"/>
                  <a:pt x="4937" y="19711"/>
                </a:cubicBezTo>
                <a:close/>
                <a:moveTo>
                  <a:pt x="5252" y="19711"/>
                </a:moveTo>
                <a:cubicBezTo>
                  <a:pt x="5223" y="19711"/>
                  <a:pt x="5199" y="19758"/>
                  <a:pt x="5199" y="19815"/>
                </a:cubicBezTo>
                <a:lnTo>
                  <a:pt x="5199" y="20036"/>
                </a:lnTo>
                <a:cubicBezTo>
                  <a:pt x="5199" y="20093"/>
                  <a:pt x="5223" y="20138"/>
                  <a:pt x="5252" y="20138"/>
                </a:cubicBezTo>
                <a:cubicBezTo>
                  <a:pt x="5281" y="20138"/>
                  <a:pt x="5305" y="20093"/>
                  <a:pt x="5305" y="20036"/>
                </a:cubicBezTo>
                <a:lnTo>
                  <a:pt x="5305" y="19815"/>
                </a:lnTo>
                <a:cubicBezTo>
                  <a:pt x="5305" y="19758"/>
                  <a:pt x="5281" y="19711"/>
                  <a:pt x="5252" y="19711"/>
                </a:cubicBezTo>
                <a:close/>
                <a:moveTo>
                  <a:pt x="6102" y="19711"/>
                </a:moveTo>
                <a:cubicBezTo>
                  <a:pt x="6072" y="19711"/>
                  <a:pt x="6049" y="19758"/>
                  <a:pt x="6049" y="19815"/>
                </a:cubicBezTo>
                <a:lnTo>
                  <a:pt x="6049" y="20036"/>
                </a:lnTo>
                <a:cubicBezTo>
                  <a:pt x="6049" y="20093"/>
                  <a:pt x="6072" y="20138"/>
                  <a:pt x="6102" y="20138"/>
                </a:cubicBezTo>
                <a:cubicBezTo>
                  <a:pt x="6131" y="20138"/>
                  <a:pt x="6155" y="20093"/>
                  <a:pt x="6155" y="20036"/>
                </a:cubicBezTo>
                <a:lnTo>
                  <a:pt x="6155" y="19815"/>
                </a:lnTo>
                <a:cubicBezTo>
                  <a:pt x="6155" y="19758"/>
                  <a:pt x="6131" y="19711"/>
                  <a:pt x="6102" y="19711"/>
                </a:cubicBezTo>
                <a:close/>
                <a:moveTo>
                  <a:pt x="6416" y="19711"/>
                </a:moveTo>
                <a:cubicBezTo>
                  <a:pt x="6387" y="19711"/>
                  <a:pt x="6363" y="19758"/>
                  <a:pt x="6363" y="19815"/>
                </a:cubicBezTo>
                <a:lnTo>
                  <a:pt x="6363" y="20036"/>
                </a:lnTo>
                <a:cubicBezTo>
                  <a:pt x="6363" y="20093"/>
                  <a:pt x="6387" y="20138"/>
                  <a:pt x="6416" y="20138"/>
                </a:cubicBezTo>
                <a:cubicBezTo>
                  <a:pt x="6445" y="20138"/>
                  <a:pt x="6469" y="20093"/>
                  <a:pt x="6469" y="20036"/>
                </a:cubicBezTo>
                <a:lnTo>
                  <a:pt x="6469" y="19815"/>
                </a:lnTo>
                <a:cubicBezTo>
                  <a:pt x="6469" y="19758"/>
                  <a:pt x="6445" y="19711"/>
                  <a:pt x="6416" y="19711"/>
                </a:cubicBezTo>
                <a:close/>
                <a:moveTo>
                  <a:pt x="7266" y="19711"/>
                </a:moveTo>
                <a:cubicBezTo>
                  <a:pt x="7237" y="19711"/>
                  <a:pt x="7213" y="19758"/>
                  <a:pt x="7213" y="19815"/>
                </a:cubicBezTo>
                <a:lnTo>
                  <a:pt x="7213" y="20036"/>
                </a:lnTo>
                <a:cubicBezTo>
                  <a:pt x="7213" y="20093"/>
                  <a:pt x="7237" y="20138"/>
                  <a:pt x="7266" y="20138"/>
                </a:cubicBezTo>
                <a:cubicBezTo>
                  <a:pt x="7295" y="20138"/>
                  <a:pt x="7318" y="20093"/>
                  <a:pt x="7318" y="20036"/>
                </a:cubicBezTo>
                <a:lnTo>
                  <a:pt x="7318" y="19815"/>
                </a:lnTo>
                <a:cubicBezTo>
                  <a:pt x="7318" y="19758"/>
                  <a:pt x="7295" y="19711"/>
                  <a:pt x="7266" y="19711"/>
                </a:cubicBezTo>
                <a:close/>
                <a:moveTo>
                  <a:pt x="7580" y="19711"/>
                </a:moveTo>
                <a:cubicBezTo>
                  <a:pt x="7551" y="19711"/>
                  <a:pt x="7527" y="19758"/>
                  <a:pt x="7527" y="19815"/>
                </a:cubicBezTo>
                <a:lnTo>
                  <a:pt x="7527" y="20036"/>
                </a:lnTo>
                <a:cubicBezTo>
                  <a:pt x="7527" y="20093"/>
                  <a:pt x="7551" y="20138"/>
                  <a:pt x="7580" y="20138"/>
                </a:cubicBezTo>
                <a:cubicBezTo>
                  <a:pt x="7609" y="20138"/>
                  <a:pt x="7632" y="20093"/>
                  <a:pt x="7632" y="20036"/>
                </a:cubicBezTo>
                <a:lnTo>
                  <a:pt x="7632" y="19815"/>
                </a:lnTo>
                <a:cubicBezTo>
                  <a:pt x="7632" y="19758"/>
                  <a:pt x="7609" y="19711"/>
                  <a:pt x="7580" y="19711"/>
                </a:cubicBezTo>
                <a:close/>
                <a:moveTo>
                  <a:pt x="8429" y="19711"/>
                </a:moveTo>
                <a:cubicBezTo>
                  <a:pt x="8400" y="19711"/>
                  <a:pt x="8377" y="19758"/>
                  <a:pt x="8377" y="19815"/>
                </a:cubicBezTo>
                <a:lnTo>
                  <a:pt x="8377" y="20036"/>
                </a:lnTo>
                <a:cubicBezTo>
                  <a:pt x="8377" y="20093"/>
                  <a:pt x="8400" y="20138"/>
                  <a:pt x="8429" y="20138"/>
                </a:cubicBezTo>
                <a:cubicBezTo>
                  <a:pt x="8458" y="20138"/>
                  <a:pt x="8482" y="20093"/>
                  <a:pt x="8482" y="20036"/>
                </a:cubicBezTo>
                <a:lnTo>
                  <a:pt x="8482" y="19815"/>
                </a:lnTo>
                <a:cubicBezTo>
                  <a:pt x="8482" y="19758"/>
                  <a:pt x="8458" y="19711"/>
                  <a:pt x="8429" y="19711"/>
                </a:cubicBezTo>
                <a:close/>
                <a:moveTo>
                  <a:pt x="8744" y="19711"/>
                </a:moveTo>
                <a:cubicBezTo>
                  <a:pt x="8714" y="19711"/>
                  <a:pt x="8691" y="19758"/>
                  <a:pt x="8691" y="19815"/>
                </a:cubicBezTo>
                <a:lnTo>
                  <a:pt x="8691" y="20036"/>
                </a:lnTo>
                <a:cubicBezTo>
                  <a:pt x="8691" y="20093"/>
                  <a:pt x="8714" y="20138"/>
                  <a:pt x="8744" y="20138"/>
                </a:cubicBezTo>
                <a:cubicBezTo>
                  <a:pt x="8773" y="20138"/>
                  <a:pt x="8796" y="20093"/>
                  <a:pt x="8796" y="20036"/>
                </a:cubicBezTo>
                <a:lnTo>
                  <a:pt x="8796" y="19815"/>
                </a:lnTo>
                <a:cubicBezTo>
                  <a:pt x="8796" y="19758"/>
                  <a:pt x="8773" y="19711"/>
                  <a:pt x="8744" y="19711"/>
                </a:cubicBezTo>
                <a:close/>
                <a:moveTo>
                  <a:pt x="9593" y="19711"/>
                </a:moveTo>
                <a:cubicBezTo>
                  <a:pt x="9564" y="19711"/>
                  <a:pt x="9540" y="19758"/>
                  <a:pt x="9540" y="19815"/>
                </a:cubicBezTo>
                <a:lnTo>
                  <a:pt x="9540" y="20036"/>
                </a:lnTo>
                <a:cubicBezTo>
                  <a:pt x="9540" y="20093"/>
                  <a:pt x="9564" y="20138"/>
                  <a:pt x="9593" y="20138"/>
                </a:cubicBezTo>
                <a:cubicBezTo>
                  <a:pt x="9622" y="20138"/>
                  <a:pt x="9646" y="20093"/>
                  <a:pt x="9646" y="20036"/>
                </a:cubicBezTo>
                <a:lnTo>
                  <a:pt x="9646" y="19815"/>
                </a:lnTo>
                <a:cubicBezTo>
                  <a:pt x="9646" y="19758"/>
                  <a:pt x="9622" y="19711"/>
                  <a:pt x="9593" y="19711"/>
                </a:cubicBezTo>
                <a:close/>
                <a:moveTo>
                  <a:pt x="9908" y="19711"/>
                </a:moveTo>
                <a:cubicBezTo>
                  <a:pt x="9879" y="19711"/>
                  <a:pt x="9855" y="19758"/>
                  <a:pt x="9855" y="19815"/>
                </a:cubicBezTo>
                <a:lnTo>
                  <a:pt x="9855" y="20036"/>
                </a:lnTo>
                <a:cubicBezTo>
                  <a:pt x="9855" y="20093"/>
                  <a:pt x="9879" y="20138"/>
                  <a:pt x="9908" y="20138"/>
                </a:cubicBezTo>
                <a:cubicBezTo>
                  <a:pt x="9937" y="20138"/>
                  <a:pt x="9961" y="20093"/>
                  <a:pt x="9961" y="20036"/>
                </a:cubicBezTo>
                <a:lnTo>
                  <a:pt x="9961" y="19815"/>
                </a:lnTo>
                <a:cubicBezTo>
                  <a:pt x="9961" y="19758"/>
                  <a:pt x="9937" y="19711"/>
                  <a:pt x="9908" y="19711"/>
                </a:cubicBezTo>
                <a:close/>
                <a:moveTo>
                  <a:pt x="10758" y="19711"/>
                </a:moveTo>
                <a:cubicBezTo>
                  <a:pt x="10728" y="19711"/>
                  <a:pt x="10705" y="19758"/>
                  <a:pt x="10705" y="19815"/>
                </a:cubicBezTo>
                <a:lnTo>
                  <a:pt x="10705" y="20036"/>
                </a:lnTo>
                <a:cubicBezTo>
                  <a:pt x="10705" y="20093"/>
                  <a:pt x="10728" y="20138"/>
                  <a:pt x="10758" y="20138"/>
                </a:cubicBezTo>
                <a:cubicBezTo>
                  <a:pt x="10787" y="20138"/>
                  <a:pt x="10810" y="20093"/>
                  <a:pt x="10810" y="20036"/>
                </a:cubicBezTo>
                <a:lnTo>
                  <a:pt x="10810" y="19815"/>
                </a:lnTo>
                <a:cubicBezTo>
                  <a:pt x="10810" y="19758"/>
                  <a:pt x="10787" y="19711"/>
                  <a:pt x="10758" y="19711"/>
                </a:cubicBezTo>
                <a:close/>
                <a:moveTo>
                  <a:pt x="11072" y="19711"/>
                </a:moveTo>
                <a:cubicBezTo>
                  <a:pt x="11043" y="19711"/>
                  <a:pt x="11019" y="19758"/>
                  <a:pt x="11019" y="19815"/>
                </a:cubicBezTo>
                <a:lnTo>
                  <a:pt x="11019" y="20036"/>
                </a:lnTo>
                <a:cubicBezTo>
                  <a:pt x="11019" y="20093"/>
                  <a:pt x="11043" y="20138"/>
                  <a:pt x="11072" y="20138"/>
                </a:cubicBezTo>
                <a:cubicBezTo>
                  <a:pt x="11101" y="20138"/>
                  <a:pt x="11125" y="20093"/>
                  <a:pt x="11125" y="20036"/>
                </a:cubicBezTo>
                <a:lnTo>
                  <a:pt x="11125" y="19815"/>
                </a:lnTo>
                <a:cubicBezTo>
                  <a:pt x="11125" y="19758"/>
                  <a:pt x="11101" y="19711"/>
                  <a:pt x="11072" y="19711"/>
                </a:cubicBezTo>
                <a:close/>
                <a:moveTo>
                  <a:pt x="11922" y="19711"/>
                </a:moveTo>
                <a:cubicBezTo>
                  <a:pt x="11893" y="19711"/>
                  <a:pt x="11869" y="19758"/>
                  <a:pt x="11869" y="19815"/>
                </a:cubicBezTo>
                <a:lnTo>
                  <a:pt x="11869" y="20036"/>
                </a:lnTo>
                <a:cubicBezTo>
                  <a:pt x="11869" y="20093"/>
                  <a:pt x="11893" y="20138"/>
                  <a:pt x="11922" y="20138"/>
                </a:cubicBezTo>
                <a:cubicBezTo>
                  <a:pt x="11951" y="20138"/>
                  <a:pt x="11974" y="20093"/>
                  <a:pt x="11974" y="20036"/>
                </a:cubicBezTo>
                <a:lnTo>
                  <a:pt x="11974" y="19815"/>
                </a:lnTo>
                <a:cubicBezTo>
                  <a:pt x="11974" y="19758"/>
                  <a:pt x="11951" y="19711"/>
                  <a:pt x="11922" y="19711"/>
                </a:cubicBezTo>
                <a:close/>
                <a:moveTo>
                  <a:pt x="12236" y="19711"/>
                </a:moveTo>
                <a:cubicBezTo>
                  <a:pt x="12207" y="19711"/>
                  <a:pt x="12183" y="19758"/>
                  <a:pt x="12183" y="19815"/>
                </a:cubicBezTo>
                <a:lnTo>
                  <a:pt x="12183" y="20036"/>
                </a:lnTo>
                <a:cubicBezTo>
                  <a:pt x="12183" y="20093"/>
                  <a:pt x="12207" y="20138"/>
                  <a:pt x="12236" y="20138"/>
                </a:cubicBezTo>
                <a:cubicBezTo>
                  <a:pt x="12265" y="20138"/>
                  <a:pt x="12288" y="20093"/>
                  <a:pt x="12288" y="20036"/>
                </a:cubicBezTo>
                <a:lnTo>
                  <a:pt x="12288" y="19815"/>
                </a:lnTo>
                <a:cubicBezTo>
                  <a:pt x="12288" y="19758"/>
                  <a:pt x="12265" y="19711"/>
                  <a:pt x="12236" y="19711"/>
                </a:cubicBezTo>
                <a:close/>
                <a:moveTo>
                  <a:pt x="13085" y="19711"/>
                </a:moveTo>
                <a:cubicBezTo>
                  <a:pt x="13056" y="19711"/>
                  <a:pt x="13032" y="19758"/>
                  <a:pt x="13032" y="19815"/>
                </a:cubicBezTo>
                <a:lnTo>
                  <a:pt x="13032" y="20036"/>
                </a:lnTo>
                <a:cubicBezTo>
                  <a:pt x="13032" y="20093"/>
                  <a:pt x="13056" y="20138"/>
                  <a:pt x="13085" y="20138"/>
                </a:cubicBezTo>
                <a:cubicBezTo>
                  <a:pt x="13114" y="20138"/>
                  <a:pt x="13138" y="20093"/>
                  <a:pt x="13138" y="20036"/>
                </a:cubicBezTo>
                <a:lnTo>
                  <a:pt x="13138" y="19815"/>
                </a:lnTo>
                <a:cubicBezTo>
                  <a:pt x="13138" y="19758"/>
                  <a:pt x="13114" y="19711"/>
                  <a:pt x="13085" y="19711"/>
                </a:cubicBezTo>
                <a:close/>
                <a:moveTo>
                  <a:pt x="13399" y="19711"/>
                </a:moveTo>
                <a:cubicBezTo>
                  <a:pt x="13370" y="19711"/>
                  <a:pt x="13348" y="19758"/>
                  <a:pt x="13348" y="19815"/>
                </a:cubicBezTo>
                <a:lnTo>
                  <a:pt x="13348" y="20036"/>
                </a:lnTo>
                <a:cubicBezTo>
                  <a:pt x="13348" y="20093"/>
                  <a:pt x="13370" y="20138"/>
                  <a:pt x="13399" y="20138"/>
                </a:cubicBezTo>
                <a:cubicBezTo>
                  <a:pt x="13428" y="20138"/>
                  <a:pt x="13452" y="20093"/>
                  <a:pt x="13452" y="20036"/>
                </a:cubicBezTo>
                <a:lnTo>
                  <a:pt x="13452" y="19815"/>
                </a:lnTo>
                <a:cubicBezTo>
                  <a:pt x="13452" y="19758"/>
                  <a:pt x="13428" y="19711"/>
                  <a:pt x="13399" y="19711"/>
                </a:cubicBezTo>
                <a:close/>
                <a:moveTo>
                  <a:pt x="14249" y="19711"/>
                </a:moveTo>
                <a:cubicBezTo>
                  <a:pt x="14220" y="19711"/>
                  <a:pt x="14196" y="19758"/>
                  <a:pt x="14196" y="19815"/>
                </a:cubicBezTo>
                <a:lnTo>
                  <a:pt x="14196" y="20036"/>
                </a:lnTo>
                <a:cubicBezTo>
                  <a:pt x="14196" y="20093"/>
                  <a:pt x="14220" y="20138"/>
                  <a:pt x="14249" y="20138"/>
                </a:cubicBezTo>
                <a:cubicBezTo>
                  <a:pt x="14278" y="20138"/>
                  <a:pt x="14302" y="20093"/>
                  <a:pt x="14302" y="20036"/>
                </a:cubicBezTo>
                <a:lnTo>
                  <a:pt x="14302" y="19815"/>
                </a:lnTo>
                <a:cubicBezTo>
                  <a:pt x="14302" y="19758"/>
                  <a:pt x="14278" y="19711"/>
                  <a:pt x="14249" y="19711"/>
                </a:cubicBezTo>
                <a:close/>
                <a:moveTo>
                  <a:pt x="14564" y="19711"/>
                </a:moveTo>
                <a:cubicBezTo>
                  <a:pt x="14535" y="19711"/>
                  <a:pt x="14511" y="19758"/>
                  <a:pt x="14511" y="19815"/>
                </a:cubicBezTo>
                <a:lnTo>
                  <a:pt x="14511" y="20036"/>
                </a:lnTo>
                <a:cubicBezTo>
                  <a:pt x="14511" y="20093"/>
                  <a:pt x="14535" y="20138"/>
                  <a:pt x="14564" y="20138"/>
                </a:cubicBezTo>
                <a:cubicBezTo>
                  <a:pt x="14593" y="20138"/>
                  <a:pt x="14617" y="20093"/>
                  <a:pt x="14617" y="20036"/>
                </a:cubicBezTo>
                <a:lnTo>
                  <a:pt x="14617" y="19815"/>
                </a:lnTo>
                <a:cubicBezTo>
                  <a:pt x="14617" y="19758"/>
                  <a:pt x="14593" y="19711"/>
                  <a:pt x="14564" y="19711"/>
                </a:cubicBezTo>
                <a:close/>
                <a:moveTo>
                  <a:pt x="15413" y="19711"/>
                </a:moveTo>
                <a:cubicBezTo>
                  <a:pt x="15384" y="19711"/>
                  <a:pt x="15360" y="19758"/>
                  <a:pt x="15360" y="19815"/>
                </a:cubicBezTo>
                <a:lnTo>
                  <a:pt x="15360" y="20036"/>
                </a:lnTo>
                <a:cubicBezTo>
                  <a:pt x="15360" y="20093"/>
                  <a:pt x="15384" y="20138"/>
                  <a:pt x="15413" y="20138"/>
                </a:cubicBezTo>
                <a:cubicBezTo>
                  <a:pt x="15442" y="20138"/>
                  <a:pt x="15465" y="20093"/>
                  <a:pt x="15465" y="20036"/>
                </a:cubicBezTo>
                <a:lnTo>
                  <a:pt x="15465" y="19815"/>
                </a:lnTo>
                <a:cubicBezTo>
                  <a:pt x="15465" y="19758"/>
                  <a:pt x="15442" y="19711"/>
                  <a:pt x="15413" y="19711"/>
                </a:cubicBezTo>
                <a:close/>
                <a:moveTo>
                  <a:pt x="15728" y="19711"/>
                </a:moveTo>
                <a:cubicBezTo>
                  <a:pt x="15699" y="19711"/>
                  <a:pt x="15675" y="19758"/>
                  <a:pt x="15675" y="19815"/>
                </a:cubicBezTo>
                <a:lnTo>
                  <a:pt x="15675" y="20036"/>
                </a:lnTo>
                <a:cubicBezTo>
                  <a:pt x="15675" y="20093"/>
                  <a:pt x="15699" y="20138"/>
                  <a:pt x="15728" y="20138"/>
                </a:cubicBezTo>
                <a:cubicBezTo>
                  <a:pt x="15757" y="20138"/>
                  <a:pt x="15781" y="20093"/>
                  <a:pt x="15781" y="20036"/>
                </a:cubicBezTo>
                <a:lnTo>
                  <a:pt x="15781" y="19815"/>
                </a:lnTo>
                <a:cubicBezTo>
                  <a:pt x="15781" y="19758"/>
                  <a:pt x="15757" y="19711"/>
                  <a:pt x="15728" y="19711"/>
                </a:cubicBezTo>
                <a:close/>
                <a:moveTo>
                  <a:pt x="16578" y="19711"/>
                </a:moveTo>
                <a:cubicBezTo>
                  <a:pt x="16549" y="19711"/>
                  <a:pt x="16525" y="19758"/>
                  <a:pt x="16525" y="19815"/>
                </a:cubicBezTo>
                <a:lnTo>
                  <a:pt x="16525" y="20036"/>
                </a:lnTo>
                <a:cubicBezTo>
                  <a:pt x="16525" y="20093"/>
                  <a:pt x="16549" y="20138"/>
                  <a:pt x="16578" y="20138"/>
                </a:cubicBezTo>
                <a:cubicBezTo>
                  <a:pt x="16607" y="20138"/>
                  <a:pt x="16630" y="20093"/>
                  <a:pt x="16630" y="20036"/>
                </a:cubicBezTo>
                <a:lnTo>
                  <a:pt x="16630" y="19815"/>
                </a:lnTo>
                <a:cubicBezTo>
                  <a:pt x="16630" y="19758"/>
                  <a:pt x="16607" y="19711"/>
                  <a:pt x="16578" y="19711"/>
                </a:cubicBezTo>
                <a:close/>
                <a:moveTo>
                  <a:pt x="16892" y="19711"/>
                </a:moveTo>
                <a:cubicBezTo>
                  <a:pt x="16863" y="19711"/>
                  <a:pt x="16839" y="19758"/>
                  <a:pt x="16839" y="19815"/>
                </a:cubicBezTo>
                <a:lnTo>
                  <a:pt x="16839" y="20036"/>
                </a:lnTo>
                <a:cubicBezTo>
                  <a:pt x="16839" y="20093"/>
                  <a:pt x="16863" y="20138"/>
                  <a:pt x="16892" y="20138"/>
                </a:cubicBezTo>
                <a:cubicBezTo>
                  <a:pt x="16921" y="20138"/>
                  <a:pt x="16944" y="20093"/>
                  <a:pt x="16944" y="20036"/>
                </a:cubicBezTo>
                <a:lnTo>
                  <a:pt x="16944" y="19815"/>
                </a:lnTo>
                <a:cubicBezTo>
                  <a:pt x="16944" y="19758"/>
                  <a:pt x="16921" y="19711"/>
                  <a:pt x="16892" y="19711"/>
                </a:cubicBezTo>
                <a:close/>
                <a:moveTo>
                  <a:pt x="17741" y="19711"/>
                </a:moveTo>
                <a:cubicBezTo>
                  <a:pt x="17712" y="19711"/>
                  <a:pt x="17689" y="19758"/>
                  <a:pt x="17689" y="19815"/>
                </a:cubicBezTo>
                <a:lnTo>
                  <a:pt x="17689" y="20036"/>
                </a:lnTo>
                <a:cubicBezTo>
                  <a:pt x="17689" y="20093"/>
                  <a:pt x="17712" y="20138"/>
                  <a:pt x="17741" y="20138"/>
                </a:cubicBezTo>
                <a:cubicBezTo>
                  <a:pt x="17770" y="20138"/>
                  <a:pt x="17794" y="20093"/>
                  <a:pt x="17794" y="20036"/>
                </a:cubicBezTo>
                <a:lnTo>
                  <a:pt x="17794" y="19815"/>
                </a:lnTo>
                <a:cubicBezTo>
                  <a:pt x="17794" y="19758"/>
                  <a:pt x="17770" y="19711"/>
                  <a:pt x="17741" y="19711"/>
                </a:cubicBezTo>
                <a:close/>
                <a:moveTo>
                  <a:pt x="18055" y="19711"/>
                </a:moveTo>
                <a:cubicBezTo>
                  <a:pt x="18026" y="19711"/>
                  <a:pt x="18002" y="19758"/>
                  <a:pt x="18002" y="19815"/>
                </a:cubicBezTo>
                <a:lnTo>
                  <a:pt x="18002" y="20036"/>
                </a:lnTo>
                <a:cubicBezTo>
                  <a:pt x="18002" y="20093"/>
                  <a:pt x="18026" y="20138"/>
                  <a:pt x="18055" y="20138"/>
                </a:cubicBezTo>
                <a:cubicBezTo>
                  <a:pt x="18085" y="20138"/>
                  <a:pt x="18108" y="20093"/>
                  <a:pt x="18108" y="20036"/>
                </a:cubicBezTo>
                <a:lnTo>
                  <a:pt x="18108" y="19815"/>
                </a:lnTo>
                <a:cubicBezTo>
                  <a:pt x="18108" y="19758"/>
                  <a:pt x="18085" y="19711"/>
                  <a:pt x="18055" y="19711"/>
                </a:cubicBezTo>
                <a:close/>
                <a:moveTo>
                  <a:pt x="18905" y="19711"/>
                </a:moveTo>
                <a:cubicBezTo>
                  <a:pt x="18876" y="19711"/>
                  <a:pt x="18852" y="19758"/>
                  <a:pt x="18852" y="19815"/>
                </a:cubicBezTo>
                <a:lnTo>
                  <a:pt x="18852" y="20036"/>
                </a:lnTo>
                <a:cubicBezTo>
                  <a:pt x="18852" y="20093"/>
                  <a:pt x="18876" y="20138"/>
                  <a:pt x="18905" y="20138"/>
                </a:cubicBezTo>
                <a:cubicBezTo>
                  <a:pt x="18934" y="20138"/>
                  <a:pt x="18958" y="20093"/>
                  <a:pt x="18958" y="20036"/>
                </a:cubicBezTo>
                <a:lnTo>
                  <a:pt x="18958" y="19815"/>
                </a:lnTo>
                <a:cubicBezTo>
                  <a:pt x="18958" y="19758"/>
                  <a:pt x="18934" y="19711"/>
                  <a:pt x="18905" y="19711"/>
                </a:cubicBezTo>
                <a:close/>
                <a:moveTo>
                  <a:pt x="19220" y="19711"/>
                </a:moveTo>
                <a:cubicBezTo>
                  <a:pt x="19191" y="19711"/>
                  <a:pt x="19167" y="19758"/>
                  <a:pt x="19167" y="19815"/>
                </a:cubicBezTo>
                <a:lnTo>
                  <a:pt x="19167" y="20036"/>
                </a:lnTo>
                <a:cubicBezTo>
                  <a:pt x="19167" y="20093"/>
                  <a:pt x="19191" y="20138"/>
                  <a:pt x="19220" y="20138"/>
                </a:cubicBezTo>
                <a:cubicBezTo>
                  <a:pt x="19249" y="20138"/>
                  <a:pt x="19273" y="20093"/>
                  <a:pt x="19273" y="20036"/>
                </a:cubicBezTo>
                <a:lnTo>
                  <a:pt x="19273" y="19815"/>
                </a:lnTo>
                <a:cubicBezTo>
                  <a:pt x="19273" y="19758"/>
                  <a:pt x="19249" y="19711"/>
                  <a:pt x="19220" y="19711"/>
                </a:cubicBezTo>
                <a:close/>
                <a:moveTo>
                  <a:pt x="20069" y="19711"/>
                </a:moveTo>
                <a:cubicBezTo>
                  <a:pt x="20040" y="19711"/>
                  <a:pt x="20016" y="19758"/>
                  <a:pt x="20016" y="19815"/>
                </a:cubicBezTo>
                <a:lnTo>
                  <a:pt x="20016" y="20036"/>
                </a:lnTo>
                <a:cubicBezTo>
                  <a:pt x="20016" y="20093"/>
                  <a:pt x="20040" y="20138"/>
                  <a:pt x="20069" y="20138"/>
                </a:cubicBezTo>
                <a:cubicBezTo>
                  <a:pt x="20099" y="20138"/>
                  <a:pt x="20122" y="20093"/>
                  <a:pt x="20122" y="20036"/>
                </a:cubicBezTo>
                <a:lnTo>
                  <a:pt x="20122" y="19815"/>
                </a:lnTo>
                <a:cubicBezTo>
                  <a:pt x="20122" y="19758"/>
                  <a:pt x="20099" y="19711"/>
                  <a:pt x="20069" y="19711"/>
                </a:cubicBezTo>
                <a:close/>
                <a:moveTo>
                  <a:pt x="20384" y="19711"/>
                </a:moveTo>
                <a:cubicBezTo>
                  <a:pt x="20355" y="19711"/>
                  <a:pt x="20331" y="19758"/>
                  <a:pt x="20331" y="19815"/>
                </a:cubicBezTo>
                <a:lnTo>
                  <a:pt x="20331" y="20036"/>
                </a:lnTo>
                <a:cubicBezTo>
                  <a:pt x="20331" y="20093"/>
                  <a:pt x="20355" y="20138"/>
                  <a:pt x="20384" y="20138"/>
                </a:cubicBezTo>
                <a:cubicBezTo>
                  <a:pt x="20413" y="20138"/>
                  <a:pt x="20436" y="20093"/>
                  <a:pt x="20436" y="20036"/>
                </a:cubicBezTo>
                <a:lnTo>
                  <a:pt x="20436" y="19815"/>
                </a:lnTo>
                <a:cubicBezTo>
                  <a:pt x="20436" y="19758"/>
                  <a:pt x="20413" y="19711"/>
                  <a:pt x="20384" y="19711"/>
                </a:cubicBezTo>
                <a:close/>
                <a:moveTo>
                  <a:pt x="21234" y="19711"/>
                </a:moveTo>
                <a:cubicBezTo>
                  <a:pt x="21204" y="19711"/>
                  <a:pt x="21181" y="19758"/>
                  <a:pt x="21181" y="19815"/>
                </a:cubicBezTo>
                <a:lnTo>
                  <a:pt x="21181" y="20036"/>
                </a:lnTo>
                <a:cubicBezTo>
                  <a:pt x="21181" y="20093"/>
                  <a:pt x="21204" y="20138"/>
                  <a:pt x="21234" y="20138"/>
                </a:cubicBezTo>
                <a:cubicBezTo>
                  <a:pt x="21263" y="20138"/>
                  <a:pt x="21285" y="20093"/>
                  <a:pt x="21285" y="20036"/>
                </a:cubicBezTo>
                <a:lnTo>
                  <a:pt x="21285" y="19815"/>
                </a:lnTo>
                <a:cubicBezTo>
                  <a:pt x="21285" y="19758"/>
                  <a:pt x="21263" y="19711"/>
                  <a:pt x="21234" y="19711"/>
                </a:cubicBezTo>
                <a:close/>
                <a:moveTo>
                  <a:pt x="21547" y="19711"/>
                </a:moveTo>
                <a:cubicBezTo>
                  <a:pt x="21518" y="19711"/>
                  <a:pt x="21495" y="19758"/>
                  <a:pt x="21495" y="19815"/>
                </a:cubicBezTo>
                <a:lnTo>
                  <a:pt x="21495" y="20036"/>
                </a:lnTo>
                <a:cubicBezTo>
                  <a:pt x="21495" y="20093"/>
                  <a:pt x="21518" y="20138"/>
                  <a:pt x="21547" y="20138"/>
                </a:cubicBezTo>
                <a:cubicBezTo>
                  <a:pt x="21576" y="20138"/>
                  <a:pt x="21600" y="20093"/>
                  <a:pt x="21600" y="20036"/>
                </a:cubicBezTo>
                <a:lnTo>
                  <a:pt x="21600" y="19815"/>
                </a:lnTo>
                <a:cubicBezTo>
                  <a:pt x="21600" y="19758"/>
                  <a:pt x="21576" y="19711"/>
                  <a:pt x="21547" y="19711"/>
                </a:cubicBezTo>
                <a:close/>
                <a:moveTo>
                  <a:pt x="53" y="20441"/>
                </a:moveTo>
                <a:cubicBezTo>
                  <a:pt x="24" y="20441"/>
                  <a:pt x="0" y="20488"/>
                  <a:pt x="0" y="20545"/>
                </a:cubicBezTo>
                <a:lnTo>
                  <a:pt x="0" y="20765"/>
                </a:lnTo>
                <a:cubicBezTo>
                  <a:pt x="0" y="20823"/>
                  <a:pt x="24" y="20868"/>
                  <a:pt x="53" y="20868"/>
                </a:cubicBezTo>
                <a:cubicBezTo>
                  <a:pt x="82" y="20868"/>
                  <a:pt x="106" y="20823"/>
                  <a:pt x="106" y="20765"/>
                </a:cubicBezTo>
                <a:lnTo>
                  <a:pt x="106" y="20545"/>
                </a:lnTo>
                <a:cubicBezTo>
                  <a:pt x="106" y="20488"/>
                  <a:pt x="82" y="20441"/>
                  <a:pt x="53" y="20441"/>
                </a:cubicBezTo>
                <a:close/>
                <a:moveTo>
                  <a:pt x="367" y="20441"/>
                </a:moveTo>
                <a:cubicBezTo>
                  <a:pt x="338" y="20441"/>
                  <a:pt x="315" y="20488"/>
                  <a:pt x="315" y="20545"/>
                </a:cubicBezTo>
                <a:lnTo>
                  <a:pt x="315" y="20765"/>
                </a:lnTo>
                <a:cubicBezTo>
                  <a:pt x="315" y="20823"/>
                  <a:pt x="338" y="20868"/>
                  <a:pt x="367" y="20868"/>
                </a:cubicBezTo>
                <a:cubicBezTo>
                  <a:pt x="397" y="20868"/>
                  <a:pt x="420" y="20823"/>
                  <a:pt x="420" y="20765"/>
                </a:cubicBezTo>
                <a:lnTo>
                  <a:pt x="420" y="20545"/>
                </a:lnTo>
                <a:cubicBezTo>
                  <a:pt x="420" y="20488"/>
                  <a:pt x="397" y="20441"/>
                  <a:pt x="367" y="20441"/>
                </a:cubicBezTo>
                <a:close/>
                <a:moveTo>
                  <a:pt x="1217" y="20441"/>
                </a:moveTo>
                <a:cubicBezTo>
                  <a:pt x="1188" y="20441"/>
                  <a:pt x="1164" y="20488"/>
                  <a:pt x="1164" y="20545"/>
                </a:cubicBezTo>
                <a:lnTo>
                  <a:pt x="1164" y="20765"/>
                </a:lnTo>
                <a:cubicBezTo>
                  <a:pt x="1164" y="20823"/>
                  <a:pt x="1188" y="20868"/>
                  <a:pt x="1217" y="20868"/>
                </a:cubicBezTo>
                <a:cubicBezTo>
                  <a:pt x="1246" y="20868"/>
                  <a:pt x="1270" y="20823"/>
                  <a:pt x="1270" y="20765"/>
                </a:cubicBezTo>
                <a:lnTo>
                  <a:pt x="1270" y="20545"/>
                </a:lnTo>
                <a:cubicBezTo>
                  <a:pt x="1270" y="20488"/>
                  <a:pt x="1246" y="20441"/>
                  <a:pt x="1217" y="20441"/>
                </a:cubicBezTo>
                <a:close/>
                <a:moveTo>
                  <a:pt x="1532" y="20441"/>
                </a:moveTo>
                <a:cubicBezTo>
                  <a:pt x="1503" y="20441"/>
                  <a:pt x="1479" y="20488"/>
                  <a:pt x="1479" y="20545"/>
                </a:cubicBezTo>
                <a:lnTo>
                  <a:pt x="1479" y="20765"/>
                </a:lnTo>
                <a:cubicBezTo>
                  <a:pt x="1479" y="20823"/>
                  <a:pt x="1503" y="20868"/>
                  <a:pt x="1532" y="20868"/>
                </a:cubicBezTo>
                <a:cubicBezTo>
                  <a:pt x="1561" y="20868"/>
                  <a:pt x="1584" y="20823"/>
                  <a:pt x="1584" y="20765"/>
                </a:cubicBezTo>
                <a:lnTo>
                  <a:pt x="1584" y="20545"/>
                </a:lnTo>
                <a:cubicBezTo>
                  <a:pt x="1584" y="20488"/>
                  <a:pt x="1561" y="20441"/>
                  <a:pt x="1532" y="20441"/>
                </a:cubicBezTo>
                <a:close/>
                <a:moveTo>
                  <a:pt x="2380" y="20441"/>
                </a:moveTo>
                <a:cubicBezTo>
                  <a:pt x="2351" y="20441"/>
                  <a:pt x="2329" y="20488"/>
                  <a:pt x="2329" y="20545"/>
                </a:cubicBezTo>
                <a:lnTo>
                  <a:pt x="2329" y="20765"/>
                </a:lnTo>
                <a:cubicBezTo>
                  <a:pt x="2329" y="20823"/>
                  <a:pt x="2351" y="20868"/>
                  <a:pt x="2380" y="20868"/>
                </a:cubicBezTo>
                <a:cubicBezTo>
                  <a:pt x="2409" y="20868"/>
                  <a:pt x="2433" y="20823"/>
                  <a:pt x="2433" y="20765"/>
                </a:cubicBezTo>
                <a:lnTo>
                  <a:pt x="2433" y="20545"/>
                </a:lnTo>
                <a:cubicBezTo>
                  <a:pt x="2433" y="20488"/>
                  <a:pt x="2409" y="20441"/>
                  <a:pt x="2380" y="20441"/>
                </a:cubicBezTo>
                <a:close/>
                <a:moveTo>
                  <a:pt x="2695" y="20441"/>
                </a:moveTo>
                <a:cubicBezTo>
                  <a:pt x="2666" y="20441"/>
                  <a:pt x="2643" y="20488"/>
                  <a:pt x="2643" y="20545"/>
                </a:cubicBezTo>
                <a:lnTo>
                  <a:pt x="2643" y="20765"/>
                </a:lnTo>
                <a:cubicBezTo>
                  <a:pt x="2643" y="20823"/>
                  <a:pt x="2666" y="20868"/>
                  <a:pt x="2695" y="20868"/>
                </a:cubicBezTo>
                <a:cubicBezTo>
                  <a:pt x="2724" y="20868"/>
                  <a:pt x="2748" y="20823"/>
                  <a:pt x="2748" y="20765"/>
                </a:cubicBezTo>
                <a:lnTo>
                  <a:pt x="2748" y="20545"/>
                </a:lnTo>
                <a:cubicBezTo>
                  <a:pt x="2748" y="20488"/>
                  <a:pt x="2724" y="20441"/>
                  <a:pt x="2695" y="20441"/>
                </a:cubicBezTo>
                <a:close/>
                <a:moveTo>
                  <a:pt x="3545" y="20441"/>
                </a:moveTo>
                <a:cubicBezTo>
                  <a:pt x="3516" y="20441"/>
                  <a:pt x="3492" y="20488"/>
                  <a:pt x="3492" y="20545"/>
                </a:cubicBezTo>
                <a:lnTo>
                  <a:pt x="3492" y="20765"/>
                </a:lnTo>
                <a:cubicBezTo>
                  <a:pt x="3492" y="20823"/>
                  <a:pt x="3516" y="20868"/>
                  <a:pt x="3545" y="20868"/>
                </a:cubicBezTo>
                <a:cubicBezTo>
                  <a:pt x="3574" y="20868"/>
                  <a:pt x="3598" y="20823"/>
                  <a:pt x="3598" y="20765"/>
                </a:cubicBezTo>
                <a:lnTo>
                  <a:pt x="3598" y="20545"/>
                </a:lnTo>
                <a:cubicBezTo>
                  <a:pt x="3598" y="20488"/>
                  <a:pt x="3574" y="20441"/>
                  <a:pt x="3545" y="20441"/>
                </a:cubicBezTo>
                <a:close/>
                <a:moveTo>
                  <a:pt x="3859" y="20441"/>
                </a:moveTo>
                <a:cubicBezTo>
                  <a:pt x="3830" y="20441"/>
                  <a:pt x="3806" y="20488"/>
                  <a:pt x="3806" y="20545"/>
                </a:cubicBezTo>
                <a:lnTo>
                  <a:pt x="3806" y="20765"/>
                </a:lnTo>
                <a:cubicBezTo>
                  <a:pt x="3806" y="20823"/>
                  <a:pt x="3830" y="20868"/>
                  <a:pt x="3859" y="20868"/>
                </a:cubicBezTo>
                <a:cubicBezTo>
                  <a:pt x="3888" y="20868"/>
                  <a:pt x="3912" y="20823"/>
                  <a:pt x="3912" y="20765"/>
                </a:cubicBezTo>
                <a:lnTo>
                  <a:pt x="3912" y="20545"/>
                </a:lnTo>
                <a:cubicBezTo>
                  <a:pt x="3912" y="20488"/>
                  <a:pt x="3888" y="20441"/>
                  <a:pt x="3859" y="20441"/>
                </a:cubicBezTo>
                <a:close/>
                <a:moveTo>
                  <a:pt x="4709" y="20441"/>
                </a:moveTo>
                <a:cubicBezTo>
                  <a:pt x="4680" y="20441"/>
                  <a:pt x="4656" y="20488"/>
                  <a:pt x="4656" y="20545"/>
                </a:cubicBezTo>
                <a:lnTo>
                  <a:pt x="4656" y="20765"/>
                </a:lnTo>
                <a:cubicBezTo>
                  <a:pt x="4656" y="20823"/>
                  <a:pt x="4680" y="20868"/>
                  <a:pt x="4709" y="20868"/>
                </a:cubicBezTo>
                <a:cubicBezTo>
                  <a:pt x="4738" y="20868"/>
                  <a:pt x="4762" y="20823"/>
                  <a:pt x="4762" y="20765"/>
                </a:cubicBezTo>
                <a:lnTo>
                  <a:pt x="4762" y="20545"/>
                </a:lnTo>
                <a:cubicBezTo>
                  <a:pt x="4762" y="20488"/>
                  <a:pt x="4738" y="20441"/>
                  <a:pt x="4709" y="20441"/>
                </a:cubicBezTo>
                <a:close/>
                <a:moveTo>
                  <a:pt x="5023" y="20441"/>
                </a:moveTo>
                <a:cubicBezTo>
                  <a:pt x="4994" y="20441"/>
                  <a:pt x="4970" y="20488"/>
                  <a:pt x="4970" y="20545"/>
                </a:cubicBezTo>
                <a:lnTo>
                  <a:pt x="4970" y="20765"/>
                </a:lnTo>
                <a:cubicBezTo>
                  <a:pt x="4970" y="20823"/>
                  <a:pt x="4994" y="20868"/>
                  <a:pt x="5023" y="20868"/>
                </a:cubicBezTo>
                <a:cubicBezTo>
                  <a:pt x="5053" y="20868"/>
                  <a:pt x="5076" y="20823"/>
                  <a:pt x="5076" y="20765"/>
                </a:cubicBezTo>
                <a:lnTo>
                  <a:pt x="5076" y="20545"/>
                </a:lnTo>
                <a:cubicBezTo>
                  <a:pt x="5076" y="20488"/>
                  <a:pt x="5053" y="20441"/>
                  <a:pt x="5023" y="20441"/>
                </a:cubicBezTo>
                <a:close/>
                <a:moveTo>
                  <a:pt x="5873" y="20441"/>
                </a:moveTo>
                <a:cubicBezTo>
                  <a:pt x="5844" y="20441"/>
                  <a:pt x="5820" y="20488"/>
                  <a:pt x="5820" y="20545"/>
                </a:cubicBezTo>
                <a:lnTo>
                  <a:pt x="5820" y="20765"/>
                </a:lnTo>
                <a:cubicBezTo>
                  <a:pt x="5820" y="20823"/>
                  <a:pt x="5844" y="20868"/>
                  <a:pt x="5873" y="20868"/>
                </a:cubicBezTo>
                <a:cubicBezTo>
                  <a:pt x="5902" y="20868"/>
                  <a:pt x="5926" y="20823"/>
                  <a:pt x="5926" y="20765"/>
                </a:cubicBezTo>
                <a:lnTo>
                  <a:pt x="5926" y="20545"/>
                </a:lnTo>
                <a:cubicBezTo>
                  <a:pt x="5926" y="20488"/>
                  <a:pt x="5902" y="20441"/>
                  <a:pt x="5873" y="20441"/>
                </a:cubicBezTo>
                <a:close/>
                <a:moveTo>
                  <a:pt x="6188" y="20441"/>
                </a:moveTo>
                <a:cubicBezTo>
                  <a:pt x="6159" y="20441"/>
                  <a:pt x="6135" y="20488"/>
                  <a:pt x="6135" y="20545"/>
                </a:cubicBezTo>
                <a:lnTo>
                  <a:pt x="6135" y="20765"/>
                </a:lnTo>
                <a:cubicBezTo>
                  <a:pt x="6135" y="20823"/>
                  <a:pt x="6159" y="20868"/>
                  <a:pt x="6188" y="20868"/>
                </a:cubicBezTo>
                <a:cubicBezTo>
                  <a:pt x="6217" y="20868"/>
                  <a:pt x="6240" y="20823"/>
                  <a:pt x="6240" y="20765"/>
                </a:cubicBezTo>
                <a:lnTo>
                  <a:pt x="6240" y="20545"/>
                </a:lnTo>
                <a:cubicBezTo>
                  <a:pt x="6240" y="20488"/>
                  <a:pt x="6217" y="20441"/>
                  <a:pt x="6188" y="20441"/>
                </a:cubicBezTo>
                <a:close/>
                <a:moveTo>
                  <a:pt x="7036" y="20441"/>
                </a:moveTo>
                <a:cubicBezTo>
                  <a:pt x="7007" y="20441"/>
                  <a:pt x="6984" y="20488"/>
                  <a:pt x="6984" y="20545"/>
                </a:cubicBezTo>
                <a:lnTo>
                  <a:pt x="6984" y="20765"/>
                </a:lnTo>
                <a:cubicBezTo>
                  <a:pt x="6984" y="20823"/>
                  <a:pt x="7007" y="20868"/>
                  <a:pt x="7036" y="20868"/>
                </a:cubicBezTo>
                <a:cubicBezTo>
                  <a:pt x="7065" y="20868"/>
                  <a:pt x="7089" y="20823"/>
                  <a:pt x="7089" y="20765"/>
                </a:cubicBezTo>
                <a:lnTo>
                  <a:pt x="7089" y="20545"/>
                </a:lnTo>
                <a:cubicBezTo>
                  <a:pt x="7089" y="20488"/>
                  <a:pt x="7065" y="20441"/>
                  <a:pt x="7036" y="20441"/>
                </a:cubicBezTo>
                <a:close/>
                <a:moveTo>
                  <a:pt x="7351" y="20441"/>
                </a:moveTo>
                <a:cubicBezTo>
                  <a:pt x="7322" y="20441"/>
                  <a:pt x="7299" y="20488"/>
                  <a:pt x="7299" y="20545"/>
                </a:cubicBezTo>
                <a:lnTo>
                  <a:pt x="7299" y="20765"/>
                </a:lnTo>
                <a:cubicBezTo>
                  <a:pt x="7299" y="20823"/>
                  <a:pt x="7322" y="20868"/>
                  <a:pt x="7351" y="20868"/>
                </a:cubicBezTo>
                <a:cubicBezTo>
                  <a:pt x="7380" y="20868"/>
                  <a:pt x="7404" y="20823"/>
                  <a:pt x="7404" y="20765"/>
                </a:cubicBezTo>
                <a:lnTo>
                  <a:pt x="7404" y="20545"/>
                </a:lnTo>
                <a:cubicBezTo>
                  <a:pt x="7404" y="20488"/>
                  <a:pt x="7380" y="20441"/>
                  <a:pt x="7351" y="20441"/>
                </a:cubicBezTo>
                <a:close/>
                <a:moveTo>
                  <a:pt x="8201" y="20441"/>
                </a:moveTo>
                <a:cubicBezTo>
                  <a:pt x="8171" y="20441"/>
                  <a:pt x="8148" y="20488"/>
                  <a:pt x="8148" y="20545"/>
                </a:cubicBezTo>
                <a:lnTo>
                  <a:pt x="8148" y="20765"/>
                </a:lnTo>
                <a:cubicBezTo>
                  <a:pt x="8148" y="20823"/>
                  <a:pt x="8171" y="20868"/>
                  <a:pt x="8201" y="20868"/>
                </a:cubicBezTo>
                <a:cubicBezTo>
                  <a:pt x="8230" y="20868"/>
                  <a:pt x="8254" y="20823"/>
                  <a:pt x="8254" y="20765"/>
                </a:cubicBezTo>
                <a:lnTo>
                  <a:pt x="8254" y="20545"/>
                </a:lnTo>
                <a:cubicBezTo>
                  <a:pt x="8254" y="20488"/>
                  <a:pt x="8230" y="20441"/>
                  <a:pt x="8201" y="20441"/>
                </a:cubicBezTo>
                <a:close/>
                <a:moveTo>
                  <a:pt x="8515" y="20441"/>
                </a:moveTo>
                <a:cubicBezTo>
                  <a:pt x="8486" y="20441"/>
                  <a:pt x="8462" y="20488"/>
                  <a:pt x="8462" y="20545"/>
                </a:cubicBezTo>
                <a:lnTo>
                  <a:pt x="8462" y="20765"/>
                </a:lnTo>
                <a:cubicBezTo>
                  <a:pt x="8462" y="20823"/>
                  <a:pt x="8486" y="20868"/>
                  <a:pt x="8515" y="20868"/>
                </a:cubicBezTo>
                <a:cubicBezTo>
                  <a:pt x="8544" y="20868"/>
                  <a:pt x="8568" y="20823"/>
                  <a:pt x="8568" y="20765"/>
                </a:cubicBezTo>
                <a:lnTo>
                  <a:pt x="8568" y="20545"/>
                </a:lnTo>
                <a:cubicBezTo>
                  <a:pt x="8568" y="20488"/>
                  <a:pt x="8544" y="20441"/>
                  <a:pt x="8515" y="20441"/>
                </a:cubicBezTo>
                <a:close/>
                <a:moveTo>
                  <a:pt x="9365" y="20441"/>
                </a:moveTo>
                <a:cubicBezTo>
                  <a:pt x="9336" y="20441"/>
                  <a:pt x="9312" y="20488"/>
                  <a:pt x="9312" y="20545"/>
                </a:cubicBezTo>
                <a:lnTo>
                  <a:pt x="9312" y="20765"/>
                </a:lnTo>
                <a:cubicBezTo>
                  <a:pt x="9312" y="20823"/>
                  <a:pt x="9336" y="20868"/>
                  <a:pt x="9365" y="20868"/>
                </a:cubicBezTo>
                <a:cubicBezTo>
                  <a:pt x="9394" y="20868"/>
                  <a:pt x="9418" y="20823"/>
                  <a:pt x="9418" y="20765"/>
                </a:cubicBezTo>
                <a:lnTo>
                  <a:pt x="9418" y="20545"/>
                </a:lnTo>
                <a:cubicBezTo>
                  <a:pt x="9418" y="20488"/>
                  <a:pt x="9394" y="20441"/>
                  <a:pt x="9365" y="20441"/>
                </a:cubicBezTo>
                <a:close/>
                <a:moveTo>
                  <a:pt x="9679" y="20441"/>
                </a:moveTo>
                <a:cubicBezTo>
                  <a:pt x="9650" y="20441"/>
                  <a:pt x="9626" y="20488"/>
                  <a:pt x="9626" y="20545"/>
                </a:cubicBezTo>
                <a:lnTo>
                  <a:pt x="9626" y="20765"/>
                </a:lnTo>
                <a:cubicBezTo>
                  <a:pt x="9626" y="20823"/>
                  <a:pt x="9650" y="20868"/>
                  <a:pt x="9679" y="20868"/>
                </a:cubicBezTo>
                <a:cubicBezTo>
                  <a:pt x="9708" y="20868"/>
                  <a:pt x="9732" y="20823"/>
                  <a:pt x="9732" y="20765"/>
                </a:cubicBezTo>
                <a:lnTo>
                  <a:pt x="9732" y="20545"/>
                </a:lnTo>
                <a:cubicBezTo>
                  <a:pt x="9732" y="20488"/>
                  <a:pt x="9708" y="20441"/>
                  <a:pt x="9679" y="20441"/>
                </a:cubicBezTo>
                <a:close/>
                <a:moveTo>
                  <a:pt x="10529" y="20441"/>
                </a:moveTo>
                <a:cubicBezTo>
                  <a:pt x="10500" y="20441"/>
                  <a:pt x="10476" y="20488"/>
                  <a:pt x="10476" y="20545"/>
                </a:cubicBezTo>
                <a:lnTo>
                  <a:pt x="10476" y="20765"/>
                </a:lnTo>
                <a:cubicBezTo>
                  <a:pt x="10476" y="20823"/>
                  <a:pt x="10500" y="20868"/>
                  <a:pt x="10529" y="20868"/>
                </a:cubicBezTo>
                <a:cubicBezTo>
                  <a:pt x="10558" y="20868"/>
                  <a:pt x="10582" y="20823"/>
                  <a:pt x="10582" y="20765"/>
                </a:cubicBezTo>
                <a:lnTo>
                  <a:pt x="10582" y="20545"/>
                </a:lnTo>
                <a:cubicBezTo>
                  <a:pt x="10582" y="20488"/>
                  <a:pt x="10558" y="20441"/>
                  <a:pt x="10529" y="20441"/>
                </a:cubicBezTo>
                <a:close/>
                <a:moveTo>
                  <a:pt x="10844" y="20441"/>
                </a:moveTo>
                <a:cubicBezTo>
                  <a:pt x="10814" y="20441"/>
                  <a:pt x="10791" y="20488"/>
                  <a:pt x="10791" y="20545"/>
                </a:cubicBezTo>
                <a:lnTo>
                  <a:pt x="10791" y="20765"/>
                </a:lnTo>
                <a:cubicBezTo>
                  <a:pt x="10791" y="20823"/>
                  <a:pt x="10814" y="20868"/>
                  <a:pt x="10844" y="20868"/>
                </a:cubicBezTo>
                <a:cubicBezTo>
                  <a:pt x="10873" y="20868"/>
                  <a:pt x="10895" y="20823"/>
                  <a:pt x="10895" y="20765"/>
                </a:cubicBezTo>
                <a:lnTo>
                  <a:pt x="10895" y="20545"/>
                </a:lnTo>
                <a:cubicBezTo>
                  <a:pt x="10895" y="20488"/>
                  <a:pt x="10873" y="20441"/>
                  <a:pt x="10844" y="20441"/>
                </a:cubicBezTo>
                <a:close/>
                <a:moveTo>
                  <a:pt x="11692" y="20441"/>
                </a:moveTo>
                <a:cubicBezTo>
                  <a:pt x="11663" y="20441"/>
                  <a:pt x="11640" y="20488"/>
                  <a:pt x="11640" y="20545"/>
                </a:cubicBezTo>
                <a:lnTo>
                  <a:pt x="11640" y="20765"/>
                </a:lnTo>
                <a:cubicBezTo>
                  <a:pt x="11640" y="20823"/>
                  <a:pt x="11663" y="20868"/>
                  <a:pt x="11692" y="20868"/>
                </a:cubicBezTo>
                <a:cubicBezTo>
                  <a:pt x="11721" y="20868"/>
                  <a:pt x="11745" y="20823"/>
                  <a:pt x="11745" y="20765"/>
                </a:cubicBezTo>
                <a:lnTo>
                  <a:pt x="11745" y="20545"/>
                </a:lnTo>
                <a:cubicBezTo>
                  <a:pt x="11745" y="20488"/>
                  <a:pt x="11721" y="20441"/>
                  <a:pt x="11692" y="20441"/>
                </a:cubicBezTo>
                <a:close/>
                <a:moveTo>
                  <a:pt x="12007" y="20441"/>
                </a:moveTo>
                <a:cubicBezTo>
                  <a:pt x="11978" y="20441"/>
                  <a:pt x="11955" y="20488"/>
                  <a:pt x="11955" y="20545"/>
                </a:cubicBezTo>
                <a:lnTo>
                  <a:pt x="11955" y="20765"/>
                </a:lnTo>
                <a:cubicBezTo>
                  <a:pt x="11955" y="20823"/>
                  <a:pt x="11978" y="20868"/>
                  <a:pt x="12007" y="20868"/>
                </a:cubicBezTo>
                <a:cubicBezTo>
                  <a:pt x="12036" y="20868"/>
                  <a:pt x="12060" y="20823"/>
                  <a:pt x="12060" y="20765"/>
                </a:cubicBezTo>
                <a:lnTo>
                  <a:pt x="12060" y="20545"/>
                </a:lnTo>
                <a:cubicBezTo>
                  <a:pt x="12060" y="20488"/>
                  <a:pt x="12036" y="20441"/>
                  <a:pt x="12007" y="20441"/>
                </a:cubicBezTo>
                <a:close/>
                <a:moveTo>
                  <a:pt x="12856" y="20441"/>
                </a:moveTo>
                <a:cubicBezTo>
                  <a:pt x="12827" y="20441"/>
                  <a:pt x="12804" y="20488"/>
                  <a:pt x="12804" y="20545"/>
                </a:cubicBezTo>
                <a:lnTo>
                  <a:pt x="12804" y="20765"/>
                </a:lnTo>
                <a:cubicBezTo>
                  <a:pt x="12804" y="20823"/>
                  <a:pt x="12827" y="20868"/>
                  <a:pt x="12856" y="20868"/>
                </a:cubicBezTo>
                <a:cubicBezTo>
                  <a:pt x="12886" y="20868"/>
                  <a:pt x="12909" y="20823"/>
                  <a:pt x="12909" y="20765"/>
                </a:cubicBezTo>
                <a:lnTo>
                  <a:pt x="12909" y="20545"/>
                </a:lnTo>
                <a:cubicBezTo>
                  <a:pt x="12909" y="20488"/>
                  <a:pt x="12886" y="20441"/>
                  <a:pt x="12856" y="20441"/>
                </a:cubicBezTo>
                <a:close/>
                <a:moveTo>
                  <a:pt x="13171" y="20441"/>
                </a:moveTo>
                <a:cubicBezTo>
                  <a:pt x="13142" y="20441"/>
                  <a:pt x="13118" y="20488"/>
                  <a:pt x="13118" y="20545"/>
                </a:cubicBezTo>
                <a:lnTo>
                  <a:pt x="13118" y="20765"/>
                </a:lnTo>
                <a:cubicBezTo>
                  <a:pt x="13118" y="20823"/>
                  <a:pt x="13142" y="20868"/>
                  <a:pt x="13171" y="20868"/>
                </a:cubicBezTo>
                <a:cubicBezTo>
                  <a:pt x="13200" y="20868"/>
                  <a:pt x="13224" y="20823"/>
                  <a:pt x="13224" y="20765"/>
                </a:cubicBezTo>
                <a:lnTo>
                  <a:pt x="13224" y="20545"/>
                </a:lnTo>
                <a:cubicBezTo>
                  <a:pt x="13224" y="20488"/>
                  <a:pt x="13200" y="20441"/>
                  <a:pt x="13171" y="20441"/>
                </a:cubicBezTo>
                <a:close/>
                <a:moveTo>
                  <a:pt x="14021" y="20441"/>
                </a:moveTo>
                <a:cubicBezTo>
                  <a:pt x="13992" y="20441"/>
                  <a:pt x="13968" y="20488"/>
                  <a:pt x="13968" y="20545"/>
                </a:cubicBezTo>
                <a:lnTo>
                  <a:pt x="13968" y="20765"/>
                </a:lnTo>
                <a:cubicBezTo>
                  <a:pt x="13968" y="20823"/>
                  <a:pt x="13992" y="20868"/>
                  <a:pt x="14021" y="20868"/>
                </a:cubicBezTo>
                <a:cubicBezTo>
                  <a:pt x="14050" y="20868"/>
                  <a:pt x="14074" y="20823"/>
                  <a:pt x="14074" y="20765"/>
                </a:cubicBezTo>
                <a:lnTo>
                  <a:pt x="14074" y="20545"/>
                </a:lnTo>
                <a:cubicBezTo>
                  <a:pt x="14074" y="20488"/>
                  <a:pt x="14050" y="20441"/>
                  <a:pt x="14021" y="20441"/>
                </a:cubicBezTo>
                <a:close/>
                <a:moveTo>
                  <a:pt x="14335" y="20441"/>
                </a:moveTo>
                <a:cubicBezTo>
                  <a:pt x="14306" y="20441"/>
                  <a:pt x="14282" y="20488"/>
                  <a:pt x="14282" y="20545"/>
                </a:cubicBezTo>
                <a:lnTo>
                  <a:pt x="14282" y="20765"/>
                </a:lnTo>
                <a:cubicBezTo>
                  <a:pt x="14282" y="20823"/>
                  <a:pt x="14306" y="20868"/>
                  <a:pt x="14335" y="20868"/>
                </a:cubicBezTo>
                <a:cubicBezTo>
                  <a:pt x="14364" y="20868"/>
                  <a:pt x="14388" y="20823"/>
                  <a:pt x="14388" y="20765"/>
                </a:cubicBezTo>
                <a:lnTo>
                  <a:pt x="14388" y="20545"/>
                </a:lnTo>
                <a:cubicBezTo>
                  <a:pt x="14388" y="20488"/>
                  <a:pt x="14364" y="20441"/>
                  <a:pt x="14335" y="20441"/>
                </a:cubicBezTo>
                <a:close/>
                <a:moveTo>
                  <a:pt x="15185" y="20441"/>
                </a:moveTo>
                <a:cubicBezTo>
                  <a:pt x="15156" y="20441"/>
                  <a:pt x="15132" y="20488"/>
                  <a:pt x="15132" y="20545"/>
                </a:cubicBezTo>
                <a:lnTo>
                  <a:pt x="15132" y="20765"/>
                </a:lnTo>
                <a:cubicBezTo>
                  <a:pt x="15132" y="20823"/>
                  <a:pt x="15156" y="20868"/>
                  <a:pt x="15185" y="20868"/>
                </a:cubicBezTo>
                <a:cubicBezTo>
                  <a:pt x="15214" y="20868"/>
                  <a:pt x="15237" y="20823"/>
                  <a:pt x="15237" y="20765"/>
                </a:cubicBezTo>
                <a:lnTo>
                  <a:pt x="15237" y="20545"/>
                </a:lnTo>
                <a:cubicBezTo>
                  <a:pt x="15237" y="20488"/>
                  <a:pt x="15214" y="20441"/>
                  <a:pt x="15185" y="20441"/>
                </a:cubicBezTo>
                <a:close/>
                <a:moveTo>
                  <a:pt x="15500" y="20441"/>
                </a:moveTo>
                <a:cubicBezTo>
                  <a:pt x="15470" y="20441"/>
                  <a:pt x="15447" y="20488"/>
                  <a:pt x="15447" y="20545"/>
                </a:cubicBezTo>
                <a:lnTo>
                  <a:pt x="15447" y="20765"/>
                </a:lnTo>
                <a:cubicBezTo>
                  <a:pt x="15447" y="20823"/>
                  <a:pt x="15470" y="20868"/>
                  <a:pt x="15500" y="20868"/>
                </a:cubicBezTo>
                <a:cubicBezTo>
                  <a:pt x="15529" y="20868"/>
                  <a:pt x="15551" y="20823"/>
                  <a:pt x="15551" y="20765"/>
                </a:cubicBezTo>
                <a:lnTo>
                  <a:pt x="15551" y="20545"/>
                </a:lnTo>
                <a:cubicBezTo>
                  <a:pt x="15551" y="20488"/>
                  <a:pt x="15529" y="20441"/>
                  <a:pt x="15500" y="20441"/>
                </a:cubicBezTo>
                <a:close/>
                <a:moveTo>
                  <a:pt x="16349" y="20441"/>
                </a:moveTo>
                <a:cubicBezTo>
                  <a:pt x="16320" y="20441"/>
                  <a:pt x="16296" y="20488"/>
                  <a:pt x="16296" y="20545"/>
                </a:cubicBezTo>
                <a:lnTo>
                  <a:pt x="16296" y="20765"/>
                </a:lnTo>
                <a:cubicBezTo>
                  <a:pt x="16296" y="20823"/>
                  <a:pt x="16320" y="20868"/>
                  <a:pt x="16349" y="20868"/>
                </a:cubicBezTo>
                <a:cubicBezTo>
                  <a:pt x="16378" y="20868"/>
                  <a:pt x="16401" y="20823"/>
                  <a:pt x="16401" y="20765"/>
                </a:cubicBezTo>
                <a:lnTo>
                  <a:pt x="16401" y="20545"/>
                </a:lnTo>
                <a:cubicBezTo>
                  <a:pt x="16401" y="20488"/>
                  <a:pt x="16378" y="20441"/>
                  <a:pt x="16349" y="20441"/>
                </a:cubicBezTo>
                <a:close/>
                <a:moveTo>
                  <a:pt x="16663" y="20441"/>
                </a:moveTo>
                <a:cubicBezTo>
                  <a:pt x="16634" y="20441"/>
                  <a:pt x="16611" y="20488"/>
                  <a:pt x="16611" y="20545"/>
                </a:cubicBezTo>
                <a:lnTo>
                  <a:pt x="16611" y="20765"/>
                </a:lnTo>
                <a:cubicBezTo>
                  <a:pt x="16611" y="20823"/>
                  <a:pt x="16634" y="20868"/>
                  <a:pt x="16663" y="20868"/>
                </a:cubicBezTo>
                <a:cubicBezTo>
                  <a:pt x="16692" y="20868"/>
                  <a:pt x="16716" y="20823"/>
                  <a:pt x="16716" y="20765"/>
                </a:cubicBezTo>
                <a:lnTo>
                  <a:pt x="16716" y="20545"/>
                </a:lnTo>
                <a:cubicBezTo>
                  <a:pt x="16716" y="20488"/>
                  <a:pt x="16692" y="20441"/>
                  <a:pt x="16663" y="20441"/>
                </a:cubicBezTo>
                <a:close/>
                <a:moveTo>
                  <a:pt x="17512" y="20441"/>
                </a:moveTo>
                <a:cubicBezTo>
                  <a:pt x="17483" y="20441"/>
                  <a:pt x="17459" y="20488"/>
                  <a:pt x="17459" y="20545"/>
                </a:cubicBezTo>
                <a:lnTo>
                  <a:pt x="17459" y="20765"/>
                </a:lnTo>
                <a:cubicBezTo>
                  <a:pt x="17459" y="20823"/>
                  <a:pt x="17483" y="20868"/>
                  <a:pt x="17512" y="20868"/>
                </a:cubicBezTo>
                <a:cubicBezTo>
                  <a:pt x="17541" y="20868"/>
                  <a:pt x="17565" y="20823"/>
                  <a:pt x="17565" y="20765"/>
                </a:cubicBezTo>
                <a:lnTo>
                  <a:pt x="17565" y="20545"/>
                </a:lnTo>
                <a:cubicBezTo>
                  <a:pt x="17565" y="20488"/>
                  <a:pt x="17541" y="20441"/>
                  <a:pt x="17512" y="20441"/>
                </a:cubicBezTo>
                <a:close/>
                <a:moveTo>
                  <a:pt x="17827" y="20441"/>
                </a:moveTo>
                <a:cubicBezTo>
                  <a:pt x="17798" y="20441"/>
                  <a:pt x="17774" y="20488"/>
                  <a:pt x="17774" y="20545"/>
                </a:cubicBezTo>
                <a:lnTo>
                  <a:pt x="17774" y="20765"/>
                </a:lnTo>
                <a:cubicBezTo>
                  <a:pt x="17774" y="20823"/>
                  <a:pt x="17798" y="20868"/>
                  <a:pt x="17827" y="20868"/>
                </a:cubicBezTo>
                <a:cubicBezTo>
                  <a:pt x="17856" y="20868"/>
                  <a:pt x="17880" y="20823"/>
                  <a:pt x="17880" y="20765"/>
                </a:cubicBezTo>
                <a:lnTo>
                  <a:pt x="17880" y="20545"/>
                </a:lnTo>
                <a:cubicBezTo>
                  <a:pt x="17880" y="20488"/>
                  <a:pt x="17856" y="20441"/>
                  <a:pt x="17827" y="20441"/>
                </a:cubicBezTo>
                <a:close/>
                <a:moveTo>
                  <a:pt x="18677" y="20441"/>
                </a:moveTo>
                <a:cubicBezTo>
                  <a:pt x="18648" y="20441"/>
                  <a:pt x="18624" y="20488"/>
                  <a:pt x="18624" y="20545"/>
                </a:cubicBezTo>
                <a:lnTo>
                  <a:pt x="18624" y="20765"/>
                </a:lnTo>
                <a:cubicBezTo>
                  <a:pt x="18624" y="20823"/>
                  <a:pt x="18648" y="20868"/>
                  <a:pt x="18677" y="20868"/>
                </a:cubicBezTo>
                <a:cubicBezTo>
                  <a:pt x="18706" y="20868"/>
                  <a:pt x="18730" y="20823"/>
                  <a:pt x="18730" y="20765"/>
                </a:cubicBezTo>
                <a:lnTo>
                  <a:pt x="18730" y="20545"/>
                </a:lnTo>
                <a:cubicBezTo>
                  <a:pt x="18730" y="20488"/>
                  <a:pt x="18706" y="20441"/>
                  <a:pt x="18677" y="20441"/>
                </a:cubicBezTo>
                <a:close/>
                <a:moveTo>
                  <a:pt x="18991" y="20441"/>
                </a:moveTo>
                <a:cubicBezTo>
                  <a:pt x="18962" y="20441"/>
                  <a:pt x="18938" y="20488"/>
                  <a:pt x="18938" y="20545"/>
                </a:cubicBezTo>
                <a:lnTo>
                  <a:pt x="18938" y="20765"/>
                </a:lnTo>
                <a:cubicBezTo>
                  <a:pt x="18938" y="20823"/>
                  <a:pt x="18962" y="20868"/>
                  <a:pt x="18991" y="20868"/>
                </a:cubicBezTo>
                <a:cubicBezTo>
                  <a:pt x="19020" y="20868"/>
                  <a:pt x="19044" y="20823"/>
                  <a:pt x="19044" y="20765"/>
                </a:cubicBezTo>
                <a:lnTo>
                  <a:pt x="19044" y="20545"/>
                </a:lnTo>
                <a:cubicBezTo>
                  <a:pt x="19044" y="20488"/>
                  <a:pt x="19020" y="20441"/>
                  <a:pt x="18991" y="20441"/>
                </a:cubicBezTo>
                <a:close/>
                <a:moveTo>
                  <a:pt x="19841" y="20441"/>
                </a:moveTo>
                <a:cubicBezTo>
                  <a:pt x="19812" y="20441"/>
                  <a:pt x="19788" y="20488"/>
                  <a:pt x="19788" y="20545"/>
                </a:cubicBezTo>
                <a:lnTo>
                  <a:pt x="19788" y="20765"/>
                </a:lnTo>
                <a:cubicBezTo>
                  <a:pt x="19788" y="20823"/>
                  <a:pt x="19812" y="20868"/>
                  <a:pt x="19841" y="20868"/>
                </a:cubicBezTo>
                <a:cubicBezTo>
                  <a:pt x="19870" y="20868"/>
                  <a:pt x="19894" y="20823"/>
                  <a:pt x="19894" y="20765"/>
                </a:cubicBezTo>
                <a:lnTo>
                  <a:pt x="19894" y="20545"/>
                </a:lnTo>
                <a:cubicBezTo>
                  <a:pt x="19894" y="20488"/>
                  <a:pt x="19870" y="20441"/>
                  <a:pt x="19841" y="20441"/>
                </a:cubicBezTo>
                <a:close/>
                <a:moveTo>
                  <a:pt x="20155" y="20441"/>
                </a:moveTo>
                <a:cubicBezTo>
                  <a:pt x="20126" y="20441"/>
                  <a:pt x="20102" y="20488"/>
                  <a:pt x="20102" y="20545"/>
                </a:cubicBezTo>
                <a:lnTo>
                  <a:pt x="20102" y="20765"/>
                </a:lnTo>
                <a:cubicBezTo>
                  <a:pt x="20102" y="20823"/>
                  <a:pt x="20126" y="20868"/>
                  <a:pt x="20155" y="20868"/>
                </a:cubicBezTo>
                <a:cubicBezTo>
                  <a:pt x="20184" y="20868"/>
                  <a:pt x="20207" y="20823"/>
                  <a:pt x="20207" y="20765"/>
                </a:cubicBezTo>
                <a:lnTo>
                  <a:pt x="20207" y="20545"/>
                </a:lnTo>
                <a:cubicBezTo>
                  <a:pt x="20207" y="20488"/>
                  <a:pt x="20184" y="20441"/>
                  <a:pt x="20155" y="20441"/>
                </a:cubicBezTo>
                <a:close/>
                <a:moveTo>
                  <a:pt x="21004" y="20441"/>
                </a:moveTo>
                <a:cubicBezTo>
                  <a:pt x="20975" y="20441"/>
                  <a:pt x="20952" y="20488"/>
                  <a:pt x="20952" y="20545"/>
                </a:cubicBezTo>
                <a:lnTo>
                  <a:pt x="20952" y="20765"/>
                </a:lnTo>
                <a:cubicBezTo>
                  <a:pt x="20952" y="20823"/>
                  <a:pt x="20975" y="20868"/>
                  <a:pt x="21004" y="20868"/>
                </a:cubicBezTo>
                <a:cubicBezTo>
                  <a:pt x="21033" y="20868"/>
                  <a:pt x="21057" y="20823"/>
                  <a:pt x="21057" y="20765"/>
                </a:cubicBezTo>
                <a:lnTo>
                  <a:pt x="21057" y="20545"/>
                </a:lnTo>
                <a:cubicBezTo>
                  <a:pt x="21057" y="20488"/>
                  <a:pt x="21033" y="20441"/>
                  <a:pt x="21004" y="20441"/>
                </a:cubicBezTo>
                <a:close/>
                <a:moveTo>
                  <a:pt x="21319" y="20441"/>
                </a:moveTo>
                <a:cubicBezTo>
                  <a:pt x="21289" y="20441"/>
                  <a:pt x="21267" y="20488"/>
                  <a:pt x="21267" y="20545"/>
                </a:cubicBezTo>
                <a:lnTo>
                  <a:pt x="21267" y="20765"/>
                </a:lnTo>
                <a:cubicBezTo>
                  <a:pt x="21267" y="20823"/>
                  <a:pt x="21289" y="20868"/>
                  <a:pt x="21319" y="20868"/>
                </a:cubicBezTo>
                <a:cubicBezTo>
                  <a:pt x="21348" y="20868"/>
                  <a:pt x="21372" y="20823"/>
                  <a:pt x="21372" y="20765"/>
                </a:cubicBezTo>
                <a:lnTo>
                  <a:pt x="21372" y="20545"/>
                </a:lnTo>
                <a:cubicBezTo>
                  <a:pt x="21372" y="20488"/>
                  <a:pt x="21348" y="20441"/>
                  <a:pt x="21319" y="20441"/>
                </a:cubicBezTo>
                <a:close/>
                <a:moveTo>
                  <a:pt x="281" y="21171"/>
                </a:moveTo>
                <a:cubicBezTo>
                  <a:pt x="252" y="21171"/>
                  <a:pt x="228" y="21218"/>
                  <a:pt x="228" y="21275"/>
                </a:cubicBezTo>
                <a:lnTo>
                  <a:pt x="228" y="21495"/>
                </a:lnTo>
                <a:cubicBezTo>
                  <a:pt x="228" y="21553"/>
                  <a:pt x="252" y="21600"/>
                  <a:pt x="281" y="21600"/>
                </a:cubicBezTo>
                <a:cubicBezTo>
                  <a:pt x="311" y="21600"/>
                  <a:pt x="334" y="21553"/>
                  <a:pt x="334" y="21495"/>
                </a:cubicBezTo>
                <a:lnTo>
                  <a:pt x="334" y="21275"/>
                </a:lnTo>
                <a:cubicBezTo>
                  <a:pt x="334" y="21218"/>
                  <a:pt x="311" y="21171"/>
                  <a:pt x="281" y="21171"/>
                </a:cubicBezTo>
                <a:close/>
                <a:moveTo>
                  <a:pt x="596" y="21171"/>
                </a:moveTo>
                <a:cubicBezTo>
                  <a:pt x="567" y="21171"/>
                  <a:pt x="543" y="21218"/>
                  <a:pt x="543" y="21275"/>
                </a:cubicBezTo>
                <a:lnTo>
                  <a:pt x="543" y="21495"/>
                </a:lnTo>
                <a:cubicBezTo>
                  <a:pt x="543" y="21553"/>
                  <a:pt x="567" y="21600"/>
                  <a:pt x="596" y="21600"/>
                </a:cubicBezTo>
                <a:cubicBezTo>
                  <a:pt x="625" y="21600"/>
                  <a:pt x="649" y="21553"/>
                  <a:pt x="649" y="21495"/>
                </a:cubicBezTo>
                <a:lnTo>
                  <a:pt x="649" y="21275"/>
                </a:lnTo>
                <a:cubicBezTo>
                  <a:pt x="649" y="21218"/>
                  <a:pt x="625" y="21171"/>
                  <a:pt x="596" y="21171"/>
                </a:cubicBezTo>
                <a:close/>
                <a:moveTo>
                  <a:pt x="1446" y="21171"/>
                </a:moveTo>
                <a:cubicBezTo>
                  <a:pt x="1417" y="21171"/>
                  <a:pt x="1393" y="21218"/>
                  <a:pt x="1393" y="21275"/>
                </a:cubicBezTo>
                <a:lnTo>
                  <a:pt x="1393" y="21495"/>
                </a:lnTo>
                <a:cubicBezTo>
                  <a:pt x="1393" y="21553"/>
                  <a:pt x="1417" y="21600"/>
                  <a:pt x="1446" y="21600"/>
                </a:cubicBezTo>
                <a:cubicBezTo>
                  <a:pt x="1475" y="21600"/>
                  <a:pt x="1499" y="21553"/>
                  <a:pt x="1499" y="21495"/>
                </a:cubicBezTo>
                <a:lnTo>
                  <a:pt x="1499" y="21275"/>
                </a:lnTo>
                <a:cubicBezTo>
                  <a:pt x="1499" y="21218"/>
                  <a:pt x="1475" y="21171"/>
                  <a:pt x="1446" y="21171"/>
                </a:cubicBezTo>
                <a:close/>
                <a:moveTo>
                  <a:pt x="1760" y="21171"/>
                </a:moveTo>
                <a:cubicBezTo>
                  <a:pt x="1731" y="21171"/>
                  <a:pt x="1707" y="21218"/>
                  <a:pt x="1707" y="21275"/>
                </a:cubicBezTo>
                <a:lnTo>
                  <a:pt x="1707" y="21495"/>
                </a:lnTo>
                <a:cubicBezTo>
                  <a:pt x="1707" y="21553"/>
                  <a:pt x="1731" y="21600"/>
                  <a:pt x="1760" y="21600"/>
                </a:cubicBezTo>
                <a:cubicBezTo>
                  <a:pt x="1789" y="21600"/>
                  <a:pt x="1813" y="21553"/>
                  <a:pt x="1813" y="21495"/>
                </a:cubicBezTo>
                <a:lnTo>
                  <a:pt x="1813" y="21275"/>
                </a:lnTo>
                <a:cubicBezTo>
                  <a:pt x="1813" y="21218"/>
                  <a:pt x="1789" y="21171"/>
                  <a:pt x="1760" y="21171"/>
                </a:cubicBezTo>
                <a:close/>
                <a:moveTo>
                  <a:pt x="2610" y="21171"/>
                </a:moveTo>
                <a:cubicBezTo>
                  <a:pt x="2581" y="21171"/>
                  <a:pt x="2557" y="21218"/>
                  <a:pt x="2557" y="21275"/>
                </a:cubicBezTo>
                <a:lnTo>
                  <a:pt x="2557" y="21495"/>
                </a:lnTo>
                <a:cubicBezTo>
                  <a:pt x="2557" y="21553"/>
                  <a:pt x="2581" y="21600"/>
                  <a:pt x="2610" y="21600"/>
                </a:cubicBezTo>
                <a:cubicBezTo>
                  <a:pt x="2639" y="21600"/>
                  <a:pt x="2662" y="21553"/>
                  <a:pt x="2662" y="21495"/>
                </a:cubicBezTo>
                <a:lnTo>
                  <a:pt x="2662" y="21275"/>
                </a:lnTo>
                <a:cubicBezTo>
                  <a:pt x="2662" y="21218"/>
                  <a:pt x="2639" y="21171"/>
                  <a:pt x="2610" y="21171"/>
                </a:cubicBezTo>
                <a:close/>
                <a:moveTo>
                  <a:pt x="2924" y="21171"/>
                </a:moveTo>
                <a:cubicBezTo>
                  <a:pt x="2895" y="21171"/>
                  <a:pt x="2871" y="21218"/>
                  <a:pt x="2871" y="21275"/>
                </a:cubicBezTo>
                <a:lnTo>
                  <a:pt x="2871" y="21495"/>
                </a:lnTo>
                <a:cubicBezTo>
                  <a:pt x="2871" y="21553"/>
                  <a:pt x="2895" y="21600"/>
                  <a:pt x="2924" y="21600"/>
                </a:cubicBezTo>
                <a:cubicBezTo>
                  <a:pt x="2954" y="21600"/>
                  <a:pt x="2976" y="21553"/>
                  <a:pt x="2976" y="21495"/>
                </a:cubicBezTo>
                <a:lnTo>
                  <a:pt x="2976" y="21275"/>
                </a:lnTo>
                <a:cubicBezTo>
                  <a:pt x="2976" y="21218"/>
                  <a:pt x="2954" y="21171"/>
                  <a:pt x="2924" y="21171"/>
                </a:cubicBezTo>
                <a:close/>
                <a:moveTo>
                  <a:pt x="3773" y="21171"/>
                </a:moveTo>
                <a:cubicBezTo>
                  <a:pt x="3744" y="21171"/>
                  <a:pt x="3721" y="21218"/>
                  <a:pt x="3721" y="21275"/>
                </a:cubicBezTo>
                <a:lnTo>
                  <a:pt x="3721" y="21495"/>
                </a:lnTo>
                <a:cubicBezTo>
                  <a:pt x="3721" y="21553"/>
                  <a:pt x="3744" y="21600"/>
                  <a:pt x="3773" y="21600"/>
                </a:cubicBezTo>
                <a:cubicBezTo>
                  <a:pt x="3802" y="21600"/>
                  <a:pt x="3826" y="21553"/>
                  <a:pt x="3826" y="21495"/>
                </a:cubicBezTo>
                <a:lnTo>
                  <a:pt x="3826" y="21275"/>
                </a:lnTo>
                <a:cubicBezTo>
                  <a:pt x="3826" y="21218"/>
                  <a:pt x="3802" y="21171"/>
                  <a:pt x="3773" y="21171"/>
                </a:cubicBezTo>
                <a:close/>
                <a:moveTo>
                  <a:pt x="4088" y="21171"/>
                </a:moveTo>
                <a:cubicBezTo>
                  <a:pt x="4058" y="21171"/>
                  <a:pt x="4035" y="21218"/>
                  <a:pt x="4035" y="21275"/>
                </a:cubicBezTo>
                <a:lnTo>
                  <a:pt x="4035" y="21495"/>
                </a:lnTo>
                <a:cubicBezTo>
                  <a:pt x="4035" y="21553"/>
                  <a:pt x="4058" y="21600"/>
                  <a:pt x="4088" y="21600"/>
                </a:cubicBezTo>
                <a:cubicBezTo>
                  <a:pt x="4117" y="21600"/>
                  <a:pt x="4141" y="21553"/>
                  <a:pt x="4141" y="21495"/>
                </a:cubicBezTo>
                <a:lnTo>
                  <a:pt x="4141" y="21275"/>
                </a:lnTo>
                <a:cubicBezTo>
                  <a:pt x="4141" y="21218"/>
                  <a:pt x="4117" y="21171"/>
                  <a:pt x="4088" y="21171"/>
                </a:cubicBezTo>
                <a:close/>
                <a:moveTo>
                  <a:pt x="4937" y="21171"/>
                </a:moveTo>
                <a:cubicBezTo>
                  <a:pt x="4908" y="21171"/>
                  <a:pt x="4884" y="21218"/>
                  <a:pt x="4884" y="21275"/>
                </a:cubicBezTo>
                <a:lnTo>
                  <a:pt x="4884" y="21495"/>
                </a:lnTo>
                <a:cubicBezTo>
                  <a:pt x="4884" y="21553"/>
                  <a:pt x="4908" y="21600"/>
                  <a:pt x="4937" y="21600"/>
                </a:cubicBezTo>
                <a:cubicBezTo>
                  <a:pt x="4966" y="21600"/>
                  <a:pt x="4990" y="21553"/>
                  <a:pt x="4990" y="21495"/>
                </a:cubicBezTo>
                <a:lnTo>
                  <a:pt x="4990" y="21275"/>
                </a:lnTo>
                <a:cubicBezTo>
                  <a:pt x="4990" y="21218"/>
                  <a:pt x="4966" y="21171"/>
                  <a:pt x="4937" y="21171"/>
                </a:cubicBezTo>
                <a:close/>
                <a:moveTo>
                  <a:pt x="5252" y="21171"/>
                </a:moveTo>
                <a:cubicBezTo>
                  <a:pt x="5223" y="21171"/>
                  <a:pt x="5199" y="21218"/>
                  <a:pt x="5199" y="21275"/>
                </a:cubicBezTo>
                <a:lnTo>
                  <a:pt x="5199" y="21495"/>
                </a:lnTo>
                <a:cubicBezTo>
                  <a:pt x="5199" y="21553"/>
                  <a:pt x="5223" y="21600"/>
                  <a:pt x="5252" y="21600"/>
                </a:cubicBezTo>
                <a:cubicBezTo>
                  <a:pt x="5281" y="21600"/>
                  <a:pt x="5305" y="21553"/>
                  <a:pt x="5305" y="21495"/>
                </a:cubicBezTo>
                <a:lnTo>
                  <a:pt x="5305" y="21275"/>
                </a:lnTo>
                <a:cubicBezTo>
                  <a:pt x="5305" y="21218"/>
                  <a:pt x="5281" y="21171"/>
                  <a:pt x="5252" y="21171"/>
                </a:cubicBezTo>
                <a:close/>
                <a:moveTo>
                  <a:pt x="6102" y="21171"/>
                </a:moveTo>
                <a:cubicBezTo>
                  <a:pt x="6072" y="21171"/>
                  <a:pt x="6049" y="21218"/>
                  <a:pt x="6049" y="21275"/>
                </a:cubicBezTo>
                <a:lnTo>
                  <a:pt x="6049" y="21495"/>
                </a:lnTo>
                <a:cubicBezTo>
                  <a:pt x="6049" y="21553"/>
                  <a:pt x="6072" y="21600"/>
                  <a:pt x="6102" y="21600"/>
                </a:cubicBezTo>
                <a:cubicBezTo>
                  <a:pt x="6131" y="21600"/>
                  <a:pt x="6155" y="21553"/>
                  <a:pt x="6155" y="21495"/>
                </a:cubicBezTo>
                <a:lnTo>
                  <a:pt x="6155" y="21275"/>
                </a:lnTo>
                <a:cubicBezTo>
                  <a:pt x="6155" y="21218"/>
                  <a:pt x="6131" y="21171"/>
                  <a:pt x="6102" y="21171"/>
                </a:cubicBezTo>
                <a:close/>
                <a:moveTo>
                  <a:pt x="6416" y="21171"/>
                </a:moveTo>
                <a:cubicBezTo>
                  <a:pt x="6387" y="21171"/>
                  <a:pt x="6363" y="21218"/>
                  <a:pt x="6363" y="21275"/>
                </a:cubicBezTo>
                <a:lnTo>
                  <a:pt x="6363" y="21495"/>
                </a:lnTo>
                <a:cubicBezTo>
                  <a:pt x="6363" y="21553"/>
                  <a:pt x="6387" y="21600"/>
                  <a:pt x="6416" y="21600"/>
                </a:cubicBezTo>
                <a:cubicBezTo>
                  <a:pt x="6445" y="21600"/>
                  <a:pt x="6469" y="21553"/>
                  <a:pt x="6469" y="21495"/>
                </a:cubicBezTo>
                <a:lnTo>
                  <a:pt x="6469" y="21275"/>
                </a:lnTo>
                <a:cubicBezTo>
                  <a:pt x="6469" y="21218"/>
                  <a:pt x="6445" y="21171"/>
                  <a:pt x="6416" y="21171"/>
                </a:cubicBezTo>
                <a:close/>
                <a:moveTo>
                  <a:pt x="7266" y="21171"/>
                </a:moveTo>
                <a:cubicBezTo>
                  <a:pt x="7237" y="21171"/>
                  <a:pt x="7213" y="21218"/>
                  <a:pt x="7213" y="21275"/>
                </a:cubicBezTo>
                <a:lnTo>
                  <a:pt x="7213" y="21495"/>
                </a:lnTo>
                <a:cubicBezTo>
                  <a:pt x="7213" y="21553"/>
                  <a:pt x="7237" y="21600"/>
                  <a:pt x="7266" y="21600"/>
                </a:cubicBezTo>
                <a:cubicBezTo>
                  <a:pt x="7295" y="21600"/>
                  <a:pt x="7318" y="21553"/>
                  <a:pt x="7318" y="21495"/>
                </a:cubicBezTo>
                <a:lnTo>
                  <a:pt x="7318" y="21275"/>
                </a:lnTo>
                <a:cubicBezTo>
                  <a:pt x="7318" y="21218"/>
                  <a:pt x="7295" y="21171"/>
                  <a:pt x="7266" y="21171"/>
                </a:cubicBezTo>
                <a:close/>
                <a:moveTo>
                  <a:pt x="7580" y="21171"/>
                </a:moveTo>
                <a:cubicBezTo>
                  <a:pt x="7551" y="21171"/>
                  <a:pt x="7527" y="21218"/>
                  <a:pt x="7527" y="21275"/>
                </a:cubicBezTo>
                <a:lnTo>
                  <a:pt x="7527" y="21495"/>
                </a:lnTo>
                <a:cubicBezTo>
                  <a:pt x="7527" y="21553"/>
                  <a:pt x="7551" y="21600"/>
                  <a:pt x="7580" y="21600"/>
                </a:cubicBezTo>
                <a:cubicBezTo>
                  <a:pt x="7609" y="21600"/>
                  <a:pt x="7632" y="21553"/>
                  <a:pt x="7632" y="21495"/>
                </a:cubicBezTo>
                <a:lnTo>
                  <a:pt x="7632" y="21275"/>
                </a:lnTo>
                <a:cubicBezTo>
                  <a:pt x="7632" y="21218"/>
                  <a:pt x="7609" y="21171"/>
                  <a:pt x="7580" y="21171"/>
                </a:cubicBezTo>
                <a:close/>
                <a:moveTo>
                  <a:pt x="8429" y="21171"/>
                </a:moveTo>
                <a:cubicBezTo>
                  <a:pt x="8400" y="21171"/>
                  <a:pt x="8377" y="21218"/>
                  <a:pt x="8377" y="21275"/>
                </a:cubicBezTo>
                <a:lnTo>
                  <a:pt x="8377" y="21495"/>
                </a:lnTo>
                <a:cubicBezTo>
                  <a:pt x="8377" y="21553"/>
                  <a:pt x="8400" y="21600"/>
                  <a:pt x="8429" y="21600"/>
                </a:cubicBezTo>
                <a:cubicBezTo>
                  <a:pt x="8458" y="21600"/>
                  <a:pt x="8482" y="21553"/>
                  <a:pt x="8482" y="21495"/>
                </a:cubicBezTo>
                <a:lnTo>
                  <a:pt x="8482" y="21275"/>
                </a:lnTo>
                <a:cubicBezTo>
                  <a:pt x="8482" y="21218"/>
                  <a:pt x="8458" y="21171"/>
                  <a:pt x="8429" y="21171"/>
                </a:cubicBezTo>
                <a:close/>
                <a:moveTo>
                  <a:pt x="8744" y="21171"/>
                </a:moveTo>
                <a:cubicBezTo>
                  <a:pt x="8714" y="21171"/>
                  <a:pt x="8691" y="21218"/>
                  <a:pt x="8691" y="21275"/>
                </a:cubicBezTo>
                <a:lnTo>
                  <a:pt x="8691" y="21495"/>
                </a:lnTo>
                <a:cubicBezTo>
                  <a:pt x="8691" y="21553"/>
                  <a:pt x="8714" y="21600"/>
                  <a:pt x="8744" y="21600"/>
                </a:cubicBezTo>
                <a:cubicBezTo>
                  <a:pt x="8773" y="21600"/>
                  <a:pt x="8796" y="21553"/>
                  <a:pt x="8796" y="21495"/>
                </a:cubicBezTo>
                <a:lnTo>
                  <a:pt x="8796" y="21275"/>
                </a:lnTo>
                <a:cubicBezTo>
                  <a:pt x="8796" y="21218"/>
                  <a:pt x="8773" y="21171"/>
                  <a:pt x="8744" y="21171"/>
                </a:cubicBezTo>
                <a:close/>
                <a:moveTo>
                  <a:pt x="9593" y="21171"/>
                </a:moveTo>
                <a:cubicBezTo>
                  <a:pt x="9564" y="21171"/>
                  <a:pt x="9540" y="21218"/>
                  <a:pt x="9540" y="21275"/>
                </a:cubicBezTo>
                <a:lnTo>
                  <a:pt x="9540" y="21495"/>
                </a:lnTo>
                <a:cubicBezTo>
                  <a:pt x="9540" y="21553"/>
                  <a:pt x="9564" y="21600"/>
                  <a:pt x="9593" y="21600"/>
                </a:cubicBezTo>
                <a:cubicBezTo>
                  <a:pt x="9622" y="21600"/>
                  <a:pt x="9646" y="21553"/>
                  <a:pt x="9646" y="21495"/>
                </a:cubicBezTo>
                <a:lnTo>
                  <a:pt x="9646" y="21275"/>
                </a:lnTo>
                <a:cubicBezTo>
                  <a:pt x="9646" y="21218"/>
                  <a:pt x="9622" y="21171"/>
                  <a:pt x="9593" y="21171"/>
                </a:cubicBezTo>
                <a:close/>
                <a:moveTo>
                  <a:pt x="9908" y="21171"/>
                </a:moveTo>
                <a:cubicBezTo>
                  <a:pt x="9879" y="21171"/>
                  <a:pt x="9855" y="21218"/>
                  <a:pt x="9855" y="21275"/>
                </a:cubicBezTo>
                <a:lnTo>
                  <a:pt x="9855" y="21495"/>
                </a:lnTo>
                <a:cubicBezTo>
                  <a:pt x="9855" y="21553"/>
                  <a:pt x="9879" y="21600"/>
                  <a:pt x="9908" y="21600"/>
                </a:cubicBezTo>
                <a:cubicBezTo>
                  <a:pt x="9937" y="21600"/>
                  <a:pt x="9961" y="21553"/>
                  <a:pt x="9961" y="21495"/>
                </a:cubicBezTo>
                <a:lnTo>
                  <a:pt x="9961" y="21275"/>
                </a:lnTo>
                <a:cubicBezTo>
                  <a:pt x="9961" y="21218"/>
                  <a:pt x="9937" y="21171"/>
                  <a:pt x="9908" y="21171"/>
                </a:cubicBezTo>
                <a:close/>
                <a:moveTo>
                  <a:pt x="10758" y="21171"/>
                </a:moveTo>
                <a:cubicBezTo>
                  <a:pt x="10728" y="21171"/>
                  <a:pt x="10705" y="21218"/>
                  <a:pt x="10705" y="21275"/>
                </a:cubicBezTo>
                <a:lnTo>
                  <a:pt x="10705" y="21495"/>
                </a:lnTo>
                <a:cubicBezTo>
                  <a:pt x="10705" y="21553"/>
                  <a:pt x="10728" y="21600"/>
                  <a:pt x="10758" y="21600"/>
                </a:cubicBezTo>
                <a:cubicBezTo>
                  <a:pt x="10787" y="21600"/>
                  <a:pt x="10810" y="21553"/>
                  <a:pt x="10810" y="21495"/>
                </a:cubicBezTo>
                <a:lnTo>
                  <a:pt x="10810" y="21275"/>
                </a:lnTo>
                <a:cubicBezTo>
                  <a:pt x="10810" y="21218"/>
                  <a:pt x="10787" y="21171"/>
                  <a:pt x="10758" y="21171"/>
                </a:cubicBezTo>
                <a:close/>
                <a:moveTo>
                  <a:pt x="11072" y="21171"/>
                </a:moveTo>
                <a:cubicBezTo>
                  <a:pt x="11043" y="21171"/>
                  <a:pt x="11019" y="21218"/>
                  <a:pt x="11019" y="21275"/>
                </a:cubicBezTo>
                <a:lnTo>
                  <a:pt x="11019" y="21495"/>
                </a:lnTo>
                <a:cubicBezTo>
                  <a:pt x="11019" y="21553"/>
                  <a:pt x="11043" y="21600"/>
                  <a:pt x="11072" y="21600"/>
                </a:cubicBezTo>
                <a:cubicBezTo>
                  <a:pt x="11101" y="21600"/>
                  <a:pt x="11125" y="21553"/>
                  <a:pt x="11125" y="21495"/>
                </a:cubicBezTo>
                <a:lnTo>
                  <a:pt x="11125" y="21275"/>
                </a:lnTo>
                <a:cubicBezTo>
                  <a:pt x="11125" y="21218"/>
                  <a:pt x="11101" y="21171"/>
                  <a:pt x="11072" y="21171"/>
                </a:cubicBezTo>
                <a:close/>
                <a:moveTo>
                  <a:pt x="11922" y="21171"/>
                </a:moveTo>
                <a:cubicBezTo>
                  <a:pt x="11893" y="21171"/>
                  <a:pt x="11869" y="21218"/>
                  <a:pt x="11869" y="21275"/>
                </a:cubicBezTo>
                <a:lnTo>
                  <a:pt x="11869" y="21495"/>
                </a:lnTo>
                <a:cubicBezTo>
                  <a:pt x="11869" y="21553"/>
                  <a:pt x="11893" y="21600"/>
                  <a:pt x="11922" y="21600"/>
                </a:cubicBezTo>
                <a:cubicBezTo>
                  <a:pt x="11951" y="21600"/>
                  <a:pt x="11974" y="21553"/>
                  <a:pt x="11974" y="21495"/>
                </a:cubicBezTo>
                <a:lnTo>
                  <a:pt x="11974" y="21275"/>
                </a:lnTo>
                <a:cubicBezTo>
                  <a:pt x="11974" y="21218"/>
                  <a:pt x="11951" y="21171"/>
                  <a:pt x="11922" y="21171"/>
                </a:cubicBezTo>
                <a:close/>
                <a:moveTo>
                  <a:pt x="12236" y="21171"/>
                </a:moveTo>
                <a:cubicBezTo>
                  <a:pt x="12207" y="21171"/>
                  <a:pt x="12183" y="21218"/>
                  <a:pt x="12183" y="21275"/>
                </a:cubicBezTo>
                <a:lnTo>
                  <a:pt x="12183" y="21495"/>
                </a:lnTo>
                <a:cubicBezTo>
                  <a:pt x="12183" y="21553"/>
                  <a:pt x="12207" y="21600"/>
                  <a:pt x="12236" y="21600"/>
                </a:cubicBezTo>
                <a:cubicBezTo>
                  <a:pt x="12265" y="21600"/>
                  <a:pt x="12288" y="21553"/>
                  <a:pt x="12288" y="21495"/>
                </a:cubicBezTo>
                <a:lnTo>
                  <a:pt x="12288" y="21275"/>
                </a:lnTo>
                <a:cubicBezTo>
                  <a:pt x="12288" y="21218"/>
                  <a:pt x="12265" y="21171"/>
                  <a:pt x="12236" y="21171"/>
                </a:cubicBezTo>
                <a:close/>
                <a:moveTo>
                  <a:pt x="13085" y="21171"/>
                </a:moveTo>
                <a:cubicBezTo>
                  <a:pt x="13056" y="21171"/>
                  <a:pt x="13032" y="21218"/>
                  <a:pt x="13032" y="21275"/>
                </a:cubicBezTo>
                <a:lnTo>
                  <a:pt x="13032" y="21495"/>
                </a:lnTo>
                <a:cubicBezTo>
                  <a:pt x="13032" y="21553"/>
                  <a:pt x="13056" y="21600"/>
                  <a:pt x="13085" y="21600"/>
                </a:cubicBezTo>
                <a:cubicBezTo>
                  <a:pt x="13114" y="21600"/>
                  <a:pt x="13138" y="21553"/>
                  <a:pt x="13138" y="21495"/>
                </a:cubicBezTo>
                <a:lnTo>
                  <a:pt x="13138" y="21275"/>
                </a:lnTo>
                <a:cubicBezTo>
                  <a:pt x="13138" y="21218"/>
                  <a:pt x="13114" y="21171"/>
                  <a:pt x="13085" y="21171"/>
                </a:cubicBezTo>
                <a:close/>
                <a:moveTo>
                  <a:pt x="13399" y="21171"/>
                </a:moveTo>
                <a:cubicBezTo>
                  <a:pt x="13370" y="21171"/>
                  <a:pt x="13348" y="21218"/>
                  <a:pt x="13348" y="21275"/>
                </a:cubicBezTo>
                <a:lnTo>
                  <a:pt x="13348" y="21495"/>
                </a:lnTo>
                <a:cubicBezTo>
                  <a:pt x="13348" y="21553"/>
                  <a:pt x="13370" y="21600"/>
                  <a:pt x="13399" y="21600"/>
                </a:cubicBezTo>
                <a:cubicBezTo>
                  <a:pt x="13428" y="21600"/>
                  <a:pt x="13452" y="21553"/>
                  <a:pt x="13452" y="21495"/>
                </a:cubicBezTo>
                <a:lnTo>
                  <a:pt x="13452" y="21275"/>
                </a:lnTo>
                <a:cubicBezTo>
                  <a:pt x="13452" y="21218"/>
                  <a:pt x="13428" y="21171"/>
                  <a:pt x="13399" y="21171"/>
                </a:cubicBezTo>
                <a:close/>
                <a:moveTo>
                  <a:pt x="14249" y="21171"/>
                </a:moveTo>
                <a:cubicBezTo>
                  <a:pt x="14220" y="21171"/>
                  <a:pt x="14196" y="21218"/>
                  <a:pt x="14196" y="21275"/>
                </a:cubicBezTo>
                <a:lnTo>
                  <a:pt x="14196" y="21495"/>
                </a:lnTo>
                <a:cubicBezTo>
                  <a:pt x="14196" y="21553"/>
                  <a:pt x="14220" y="21600"/>
                  <a:pt x="14249" y="21600"/>
                </a:cubicBezTo>
                <a:cubicBezTo>
                  <a:pt x="14278" y="21600"/>
                  <a:pt x="14302" y="21553"/>
                  <a:pt x="14302" y="21495"/>
                </a:cubicBezTo>
                <a:lnTo>
                  <a:pt x="14302" y="21275"/>
                </a:lnTo>
                <a:cubicBezTo>
                  <a:pt x="14302" y="21218"/>
                  <a:pt x="14278" y="21171"/>
                  <a:pt x="14249" y="21171"/>
                </a:cubicBezTo>
                <a:close/>
                <a:moveTo>
                  <a:pt x="14564" y="21171"/>
                </a:moveTo>
                <a:cubicBezTo>
                  <a:pt x="14535" y="21171"/>
                  <a:pt x="14511" y="21218"/>
                  <a:pt x="14511" y="21275"/>
                </a:cubicBezTo>
                <a:lnTo>
                  <a:pt x="14511" y="21495"/>
                </a:lnTo>
                <a:cubicBezTo>
                  <a:pt x="14511" y="21553"/>
                  <a:pt x="14535" y="21600"/>
                  <a:pt x="14564" y="21600"/>
                </a:cubicBezTo>
                <a:cubicBezTo>
                  <a:pt x="14593" y="21600"/>
                  <a:pt x="14617" y="21553"/>
                  <a:pt x="14617" y="21495"/>
                </a:cubicBezTo>
                <a:lnTo>
                  <a:pt x="14617" y="21275"/>
                </a:lnTo>
                <a:cubicBezTo>
                  <a:pt x="14617" y="21218"/>
                  <a:pt x="14593" y="21171"/>
                  <a:pt x="14564" y="21171"/>
                </a:cubicBezTo>
                <a:close/>
                <a:moveTo>
                  <a:pt x="15413" y="21171"/>
                </a:moveTo>
                <a:cubicBezTo>
                  <a:pt x="15384" y="21171"/>
                  <a:pt x="15360" y="21218"/>
                  <a:pt x="15360" y="21275"/>
                </a:cubicBezTo>
                <a:lnTo>
                  <a:pt x="15360" y="21495"/>
                </a:lnTo>
                <a:cubicBezTo>
                  <a:pt x="15360" y="21553"/>
                  <a:pt x="15384" y="21600"/>
                  <a:pt x="15413" y="21600"/>
                </a:cubicBezTo>
                <a:cubicBezTo>
                  <a:pt x="15442" y="21600"/>
                  <a:pt x="15465" y="21553"/>
                  <a:pt x="15465" y="21495"/>
                </a:cubicBezTo>
                <a:lnTo>
                  <a:pt x="15465" y="21275"/>
                </a:lnTo>
                <a:cubicBezTo>
                  <a:pt x="15465" y="21218"/>
                  <a:pt x="15442" y="21171"/>
                  <a:pt x="15413" y="21171"/>
                </a:cubicBezTo>
                <a:close/>
                <a:moveTo>
                  <a:pt x="15728" y="21171"/>
                </a:moveTo>
                <a:cubicBezTo>
                  <a:pt x="15699" y="21171"/>
                  <a:pt x="15675" y="21218"/>
                  <a:pt x="15675" y="21275"/>
                </a:cubicBezTo>
                <a:lnTo>
                  <a:pt x="15675" y="21495"/>
                </a:lnTo>
                <a:cubicBezTo>
                  <a:pt x="15675" y="21553"/>
                  <a:pt x="15699" y="21600"/>
                  <a:pt x="15728" y="21600"/>
                </a:cubicBezTo>
                <a:cubicBezTo>
                  <a:pt x="15757" y="21600"/>
                  <a:pt x="15781" y="21553"/>
                  <a:pt x="15781" y="21495"/>
                </a:cubicBezTo>
                <a:lnTo>
                  <a:pt x="15781" y="21275"/>
                </a:lnTo>
                <a:cubicBezTo>
                  <a:pt x="15781" y="21218"/>
                  <a:pt x="15757" y="21171"/>
                  <a:pt x="15728" y="21171"/>
                </a:cubicBezTo>
                <a:close/>
                <a:moveTo>
                  <a:pt x="16578" y="21171"/>
                </a:moveTo>
                <a:cubicBezTo>
                  <a:pt x="16549" y="21171"/>
                  <a:pt x="16525" y="21218"/>
                  <a:pt x="16525" y="21275"/>
                </a:cubicBezTo>
                <a:lnTo>
                  <a:pt x="16525" y="21495"/>
                </a:lnTo>
                <a:cubicBezTo>
                  <a:pt x="16525" y="21553"/>
                  <a:pt x="16549" y="21600"/>
                  <a:pt x="16578" y="21600"/>
                </a:cubicBezTo>
                <a:cubicBezTo>
                  <a:pt x="16607" y="21600"/>
                  <a:pt x="16630" y="21553"/>
                  <a:pt x="16630" y="21495"/>
                </a:cubicBezTo>
                <a:lnTo>
                  <a:pt x="16630" y="21275"/>
                </a:lnTo>
                <a:cubicBezTo>
                  <a:pt x="16630" y="21218"/>
                  <a:pt x="16607" y="21171"/>
                  <a:pt x="16578" y="21171"/>
                </a:cubicBezTo>
                <a:close/>
                <a:moveTo>
                  <a:pt x="16892" y="21171"/>
                </a:moveTo>
                <a:cubicBezTo>
                  <a:pt x="16863" y="21171"/>
                  <a:pt x="16839" y="21218"/>
                  <a:pt x="16839" y="21275"/>
                </a:cubicBezTo>
                <a:lnTo>
                  <a:pt x="16839" y="21495"/>
                </a:lnTo>
                <a:cubicBezTo>
                  <a:pt x="16839" y="21553"/>
                  <a:pt x="16863" y="21600"/>
                  <a:pt x="16892" y="21600"/>
                </a:cubicBezTo>
                <a:cubicBezTo>
                  <a:pt x="16921" y="21600"/>
                  <a:pt x="16944" y="21553"/>
                  <a:pt x="16944" y="21495"/>
                </a:cubicBezTo>
                <a:lnTo>
                  <a:pt x="16944" y="21275"/>
                </a:lnTo>
                <a:cubicBezTo>
                  <a:pt x="16944" y="21218"/>
                  <a:pt x="16921" y="21171"/>
                  <a:pt x="16892" y="21171"/>
                </a:cubicBezTo>
                <a:close/>
                <a:moveTo>
                  <a:pt x="17741" y="21171"/>
                </a:moveTo>
                <a:cubicBezTo>
                  <a:pt x="17712" y="21171"/>
                  <a:pt x="17689" y="21218"/>
                  <a:pt x="17689" y="21275"/>
                </a:cubicBezTo>
                <a:lnTo>
                  <a:pt x="17689" y="21495"/>
                </a:lnTo>
                <a:cubicBezTo>
                  <a:pt x="17689" y="21553"/>
                  <a:pt x="17712" y="21600"/>
                  <a:pt x="17741" y="21600"/>
                </a:cubicBezTo>
                <a:cubicBezTo>
                  <a:pt x="17770" y="21600"/>
                  <a:pt x="17794" y="21553"/>
                  <a:pt x="17794" y="21495"/>
                </a:cubicBezTo>
                <a:lnTo>
                  <a:pt x="17794" y="21275"/>
                </a:lnTo>
                <a:cubicBezTo>
                  <a:pt x="17794" y="21218"/>
                  <a:pt x="17770" y="21171"/>
                  <a:pt x="17741" y="21171"/>
                </a:cubicBezTo>
                <a:close/>
                <a:moveTo>
                  <a:pt x="18055" y="21171"/>
                </a:moveTo>
                <a:cubicBezTo>
                  <a:pt x="18026" y="21171"/>
                  <a:pt x="18002" y="21218"/>
                  <a:pt x="18002" y="21275"/>
                </a:cubicBezTo>
                <a:lnTo>
                  <a:pt x="18002" y="21495"/>
                </a:lnTo>
                <a:cubicBezTo>
                  <a:pt x="18002" y="21553"/>
                  <a:pt x="18026" y="21600"/>
                  <a:pt x="18055" y="21600"/>
                </a:cubicBezTo>
                <a:cubicBezTo>
                  <a:pt x="18085" y="21600"/>
                  <a:pt x="18108" y="21553"/>
                  <a:pt x="18108" y="21495"/>
                </a:cubicBezTo>
                <a:lnTo>
                  <a:pt x="18108" y="21275"/>
                </a:lnTo>
                <a:cubicBezTo>
                  <a:pt x="18108" y="21218"/>
                  <a:pt x="18085" y="21171"/>
                  <a:pt x="18055" y="21171"/>
                </a:cubicBezTo>
                <a:close/>
                <a:moveTo>
                  <a:pt x="18905" y="21171"/>
                </a:moveTo>
                <a:cubicBezTo>
                  <a:pt x="18876" y="21171"/>
                  <a:pt x="18852" y="21218"/>
                  <a:pt x="18852" y="21275"/>
                </a:cubicBezTo>
                <a:lnTo>
                  <a:pt x="18852" y="21495"/>
                </a:lnTo>
                <a:cubicBezTo>
                  <a:pt x="18852" y="21553"/>
                  <a:pt x="18876" y="21600"/>
                  <a:pt x="18905" y="21600"/>
                </a:cubicBezTo>
                <a:cubicBezTo>
                  <a:pt x="18934" y="21600"/>
                  <a:pt x="18958" y="21553"/>
                  <a:pt x="18958" y="21495"/>
                </a:cubicBezTo>
                <a:lnTo>
                  <a:pt x="18958" y="21275"/>
                </a:lnTo>
                <a:cubicBezTo>
                  <a:pt x="18958" y="21218"/>
                  <a:pt x="18934" y="21171"/>
                  <a:pt x="18905" y="21171"/>
                </a:cubicBezTo>
                <a:close/>
                <a:moveTo>
                  <a:pt x="19220" y="21171"/>
                </a:moveTo>
                <a:cubicBezTo>
                  <a:pt x="19191" y="21171"/>
                  <a:pt x="19167" y="21218"/>
                  <a:pt x="19167" y="21275"/>
                </a:cubicBezTo>
                <a:lnTo>
                  <a:pt x="19167" y="21495"/>
                </a:lnTo>
                <a:cubicBezTo>
                  <a:pt x="19167" y="21553"/>
                  <a:pt x="19191" y="21600"/>
                  <a:pt x="19220" y="21600"/>
                </a:cubicBezTo>
                <a:cubicBezTo>
                  <a:pt x="19249" y="21600"/>
                  <a:pt x="19273" y="21553"/>
                  <a:pt x="19273" y="21495"/>
                </a:cubicBezTo>
                <a:lnTo>
                  <a:pt x="19273" y="21275"/>
                </a:lnTo>
                <a:cubicBezTo>
                  <a:pt x="19273" y="21218"/>
                  <a:pt x="19249" y="21171"/>
                  <a:pt x="19220" y="21171"/>
                </a:cubicBezTo>
                <a:close/>
                <a:moveTo>
                  <a:pt x="20069" y="21171"/>
                </a:moveTo>
                <a:cubicBezTo>
                  <a:pt x="20040" y="21171"/>
                  <a:pt x="20016" y="21218"/>
                  <a:pt x="20016" y="21275"/>
                </a:cubicBezTo>
                <a:lnTo>
                  <a:pt x="20016" y="21495"/>
                </a:lnTo>
                <a:cubicBezTo>
                  <a:pt x="20016" y="21553"/>
                  <a:pt x="20040" y="21600"/>
                  <a:pt x="20069" y="21600"/>
                </a:cubicBezTo>
                <a:cubicBezTo>
                  <a:pt x="20099" y="21600"/>
                  <a:pt x="20122" y="21553"/>
                  <a:pt x="20122" y="21495"/>
                </a:cubicBezTo>
                <a:lnTo>
                  <a:pt x="20122" y="21275"/>
                </a:lnTo>
                <a:cubicBezTo>
                  <a:pt x="20122" y="21218"/>
                  <a:pt x="20099" y="21171"/>
                  <a:pt x="20069" y="21171"/>
                </a:cubicBezTo>
                <a:close/>
                <a:moveTo>
                  <a:pt x="20384" y="21171"/>
                </a:moveTo>
                <a:cubicBezTo>
                  <a:pt x="20355" y="21171"/>
                  <a:pt x="20331" y="21218"/>
                  <a:pt x="20331" y="21275"/>
                </a:cubicBezTo>
                <a:lnTo>
                  <a:pt x="20331" y="21495"/>
                </a:lnTo>
                <a:cubicBezTo>
                  <a:pt x="20331" y="21553"/>
                  <a:pt x="20355" y="21600"/>
                  <a:pt x="20384" y="21600"/>
                </a:cubicBezTo>
                <a:cubicBezTo>
                  <a:pt x="20413" y="21600"/>
                  <a:pt x="20436" y="21553"/>
                  <a:pt x="20436" y="21495"/>
                </a:cubicBezTo>
                <a:lnTo>
                  <a:pt x="20436" y="21275"/>
                </a:lnTo>
                <a:cubicBezTo>
                  <a:pt x="20436" y="21218"/>
                  <a:pt x="20413" y="21171"/>
                  <a:pt x="20384" y="21171"/>
                </a:cubicBezTo>
                <a:close/>
                <a:moveTo>
                  <a:pt x="21234" y="21171"/>
                </a:moveTo>
                <a:cubicBezTo>
                  <a:pt x="21204" y="21171"/>
                  <a:pt x="21181" y="21218"/>
                  <a:pt x="21181" y="21275"/>
                </a:cubicBezTo>
                <a:lnTo>
                  <a:pt x="21181" y="21495"/>
                </a:lnTo>
                <a:cubicBezTo>
                  <a:pt x="21181" y="21553"/>
                  <a:pt x="21204" y="21600"/>
                  <a:pt x="21234" y="21600"/>
                </a:cubicBezTo>
                <a:cubicBezTo>
                  <a:pt x="21263" y="21600"/>
                  <a:pt x="21285" y="21553"/>
                  <a:pt x="21285" y="21495"/>
                </a:cubicBezTo>
                <a:lnTo>
                  <a:pt x="21285" y="21275"/>
                </a:lnTo>
                <a:cubicBezTo>
                  <a:pt x="21285" y="21218"/>
                  <a:pt x="21263" y="21171"/>
                  <a:pt x="21234" y="21171"/>
                </a:cubicBezTo>
                <a:close/>
                <a:moveTo>
                  <a:pt x="21547" y="21171"/>
                </a:moveTo>
                <a:cubicBezTo>
                  <a:pt x="21518" y="21171"/>
                  <a:pt x="21495" y="21218"/>
                  <a:pt x="21495" y="21275"/>
                </a:cubicBezTo>
                <a:lnTo>
                  <a:pt x="21495" y="21495"/>
                </a:lnTo>
                <a:cubicBezTo>
                  <a:pt x="21495" y="21553"/>
                  <a:pt x="21518" y="21600"/>
                  <a:pt x="21547" y="21600"/>
                </a:cubicBezTo>
                <a:cubicBezTo>
                  <a:pt x="21576" y="21600"/>
                  <a:pt x="21600" y="21553"/>
                  <a:pt x="21600" y="21495"/>
                </a:cubicBezTo>
                <a:lnTo>
                  <a:pt x="21600" y="21275"/>
                </a:lnTo>
                <a:cubicBezTo>
                  <a:pt x="21600" y="21218"/>
                  <a:pt x="21576" y="21171"/>
                  <a:pt x="21547" y="21171"/>
                </a:cubicBezTo>
                <a:close/>
              </a:path>
            </a:pathLst>
          </a:custGeom>
          <a:gradFill>
            <a:gsLst>
              <a:gs pos="845">
                <a:srgbClr val="E8E9F0">
                  <a:alpha val="49711"/>
                </a:srgbClr>
              </a:gs>
              <a:gs pos="24764">
                <a:srgbClr val="F4F4F8">
                  <a:alpha val="49711"/>
                </a:srgbClr>
              </a:gs>
              <a:gs pos="34398">
                <a:srgbClr val="FFFFFF">
                  <a:alpha val="49711"/>
                </a:srgbClr>
              </a:gs>
            </a:gsLst>
            <a:path>
              <a:fillToRect l="31295" t="-9993" r="68704" b="109993"/>
            </a:path>
          </a:gradFill>
          <a:ln w="12700">
            <a:miter lim="400000"/>
          </a:ln>
        </p:spPr>
        <p:txBody>
          <a:bodyPr lIns="45719" rIns="45719" anchor="ctr"/>
          <a:lstStyle/>
          <a:p>
            <a:pPr defTabSz="914400">
              <a:lnSpc>
                <a:spcPct val="100000"/>
              </a:lnSpc>
              <a:buClrTx/>
              <a:defRPr sz="1800" baseline="0"/>
            </a:pPr>
            <a:endParaRPr/>
          </a:p>
        </p:txBody>
      </p:sp>
      <p:sp>
        <p:nvSpPr>
          <p:cNvPr id="957" name="Obrázek"/>
          <p:cNvSpPr>
            <a:spLocks noGrp="1"/>
          </p:cNvSpPr>
          <p:nvPr>
            <p:ph type="pic" sz="quarter" idx="21"/>
          </p:nvPr>
        </p:nvSpPr>
        <p:spPr>
          <a:xfrm>
            <a:off x="19881578" y="12353670"/>
            <a:ext cx="3454436" cy="695686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958" name="365 Copilot = Revolution at Work?"/>
          <p:cNvSpPr txBox="1">
            <a:spLocks noGrp="1"/>
          </p:cNvSpPr>
          <p:nvPr>
            <p:ph type="body" sz="quarter" idx="22"/>
          </p:nvPr>
        </p:nvSpPr>
        <p:spPr>
          <a:xfrm>
            <a:off x="1371548" y="1522656"/>
            <a:ext cx="21640905" cy="1092201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/>
          <a:p>
            <a:pPr marL="0" indent="0" defTabSz="825500">
              <a:lnSpc>
                <a:spcPct val="15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6400" i="1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t>365 Copilot = </a:t>
            </a:r>
            <a:r>
              <a:rPr>
                <a:solidFill>
                  <a:srgbClr val="FF7575"/>
                </a:solidFill>
              </a:rPr>
              <a:t>Revolution</a:t>
            </a:r>
            <a:r>
              <a:t> at Work?</a:t>
            </a:r>
          </a:p>
        </p:txBody>
      </p:sp>
      <p:sp>
        <p:nvSpPr>
          <p:cNvPr id="959" name="Copilot can completely change how people work with modern technologies. For the better"/>
          <p:cNvSpPr txBox="1">
            <a:spLocks noGrp="1"/>
          </p:cNvSpPr>
          <p:nvPr>
            <p:ph type="body" sz="quarter" idx="23"/>
          </p:nvPr>
        </p:nvSpPr>
        <p:spPr>
          <a:xfrm>
            <a:off x="1572685" y="4821429"/>
            <a:ext cx="9134764" cy="2032001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>
            <a:lvl1pPr marL="0" indent="0" defTabSz="825500">
              <a:lnSpc>
                <a:spcPct val="14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300">
                <a:latin typeface="+mn-lt"/>
                <a:ea typeface="+mn-ea"/>
                <a:cs typeface="+mn-cs"/>
                <a:sym typeface="Montserrat SemiBold"/>
              </a:defRPr>
            </a:lvl1pPr>
          </a:lstStyle>
          <a:p>
            <a:r>
              <a:t>Copilot can completely change how people work with modern technologies. For the better</a:t>
            </a:r>
          </a:p>
        </p:txBody>
      </p:sp>
      <p:sp>
        <p:nvSpPr>
          <p:cNvPr id="960" name="Obrázek"/>
          <p:cNvSpPr>
            <a:spLocks noGrp="1"/>
          </p:cNvSpPr>
          <p:nvPr>
            <p:ph type="pic" sz="half" idx="24"/>
          </p:nvPr>
        </p:nvSpPr>
        <p:spPr>
          <a:xfrm>
            <a:off x="12849665" y="3691015"/>
            <a:ext cx="9237224" cy="7586498"/>
          </a:xfrm>
          <a:prstGeom prst="rect">
            <a:avLst/>
          </a:prstGeom>
          <a:ln w="25400"/>
          <a:effectLst>
            <a:outerShdw blurRad="381000" dir="5400000" rotWithShape="0">
              <a:srgbClr val="000000">
                <a:alpha val="20052"/>
              </a:srgbClr>
            </a:outerShdw>
          </a:effectLst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961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2001499" y="13080999"/>
            <a:ext cx="368505" cy="374600"/>
          </a:xfrm>
          <a:prstGeom prst="rect">
            <a:avLst/>
          </a:prstGeom>
        </p:spPr>
        <p:txBody>
          <a:bodyPr lIns="50800" tIns="50800" rIns="50800" bIns="50800" anchor="b"/>
          <a:lstStyle>
            <a:lvl1pPr algn="ctr" defTabSz="584200">
              <a:buClr>
                <a:srgbClr val="000000"/>
              </a:buClr>
              <a:defRPr sz="1800" b="0">
                <a:solidFill>
                  <a:srgbClr val="000000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Prázdný (s gradientem) (kopie 3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8" name="Volný tvar 6"/>
          <p:cNvSpPr/>
          <p:nvPr/>
        </p:nvSpPr>
        <p:spPr>
          <a:xfrm>
            <a:off x="134619" y="128682"/>
            <a:ext cx="24114762" cy="122132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3" y="0"/>
                </a:moveTo>
                <a:cubicBezTo>
                  <a:pt x="24" y="0"/>
                  <a:pt x="0" y="47"/>
                  <a:pt x="0" y="105"/>
                </a:cubicBezTo>
                <a:lnTo>
                  <a:pt x="0" y="325"/>
                </a:lnTo>
                <a:cubicBezTo>
                  <a:pt x="0" y="382"/>
                  <a:pt x="24" y="427"/>
                  <a:pt x="53" y="427"/>
                </a:cubicBezTo>
                <a:cubicBezTo>
                  <a:pt x="82" y="427"/>
                  <a:pt x="106" y="382"/>
                  <a:pt x="106" y="325"/>
                </a:cubicBezTo>
                <a:lnTo>
                  <a:pt x="106" y="105"/>
                </a:lnTo>
                <a:cubicBezTo>
                  <a:pt x="106" y="47"/>
                  <a:pt x="82" y="0"/>
                  <a:pt x="53" y="0"/>
                </a:cubicBezTo>
                <a:close/>
                <a:moveTo>
                  <a:pt x="367" y="0"/>
                </a:moveTo>
                <a:cubicBezTo>
                  <a:pt x="338" y="0"/>
                  <a:pt x="315" y="47"/>
                  <a:pt x="315" y="105"/>
                </a:cubicBezTo>
                <a:lnTo>
                  <a:pt x="315" y="325"/>
                </a:lnTo>
                <a:cubicBezTo>
                  <a:pt x="315" y="382"/>
                  <a:pt x="338" y="427"/>
                  <a:pt x="367" y="427"/>
                </a:cubicBezTo>
                <a:cubicBezTo>
                  <a:pt x="397" y="427"/>
                  <a:pt x="420" y="382"/>
                  <a:pt x="420" y="325"/>
                </a:cubicBezTo>
                <a:lnTo>
                  <a:pt x="420" y="105"/>
                </a:lnTo>
                <a:cubicBezTo>
                  <a:pt x="420" y="47"/>
                  <a:pt x="397" y="0"/>
                  <a:pt x="367" y="0"/>
                </a:cubicBezTo>
                <a:close/>
                <a:moveTo>
                  <a:pt x="1217" y="0"/>
                </a:moveTo>
                <a:cubicBezTo>
                  <a:pt x="1188" y="0"/>
                  <a:pt x="1164" y="47"/>
                  <a:pt x="1164" y="105"/>
                </a:cubicBezTo>
                <a:lnTo>
                  <a:pt x="1164" y="325"/>
                </a:lnTo>
                <a:cubicBezTo>
                  <a:pt x="1164" y="382"/>
                  <a:pt x="1188" y="427"/>
                  <a:pt x="1217" y="427"/>
                </a:cubicBezTo>
                <a:cubicBezTo>
                  <a:pt x="1246" y="427"/>
                  <a:pt x="1270" y="382"/>
                  <a:pt x="1270" y="325"/>
                </a:cubicBezTo>
                <a:lnTo>
                  <a:pt x="1270" y="105"/>
                </a:lnTo>
                <a:cubicBezTo>
                  <a:pt x="1270" y="47"/>
                  <a:pt x="1246" y="0"/>
                  <a:pt x="1217" y="0"/>
                </a:cubicBezTo>
                <a:close/>
                <a:moveTo>
                  <a:pt x="1532" y="0"/>
                </a:moveTo>
                <a:cubicBezTo>
                  <a:pt x="1503" y="0"/>
                  <a:pt x="1479" y="47"/>
                  <a:pt x="1479" y="105"/>
                </a:cubicBezTo>
                <a:lnTo>
                  <a:pt x="1479" y="325"/>
                </a:lnTo>
                <a:cubicBezTo>
                  <a:pt x="1479" y="382"/>
                  <a:pt x="1503" y="427"/>
                  <a:pt x="1532" y="427"/>
                </a:cubicBezTo>
                <a:cubicBezTo>
                  <a:pt x="1561" y="427"/>
                  <a:pt x="1584" y="382"/>
                  <a:pt x="1584" y="325"/>
                </a:cubicBezTo>
                <a:lnTo>
                  <a:pt x="1584" y="105"/>
                </a:lnTo>
                <a:cubicBezTo>
                  <a:pt x="1584" y="47"/>
                  <a:pt x="1561" y="0"/>
                  <a:pt x="1532" y="0"/>
                </a:cubicBezTo>
                <a:close/>
                <a:moveTo>
                  <a:pt x="2380" y="0"/>
                </a:moveTo>
                <a:cubicBezTo>
                  <a:pt x="2351" y="0"/>
                  <a:pt x="2329" y="47"/>
                  <a:pt x="2329" y="105"/>
                </a:cubicBezTo>
                <a:lnTo>
                  <a:pt x="2329" y="325"/>
                </a:lnTo>
                <a:cubicBezTo>
                  <a:pt x="2329" y="382"/>
                  <a:pt x="2351" y="427"/>
                  <a:pt x="2380" y="427"/>
                </a:cubicBezTo>
                <a:cubicBezTo>
                  <a:pt x="2409" y="427"/>
                  <a:pt x="2433" y="382"/>
                  <a:pt x="2433" y="325"/>
                </a:cubicBezTo>
                <a:lnTo>
                  <a:pt x="2433" y="105"/>
                </a:lnTo>
                <a:cubicBezTo>
                  <a:pt x="2433" y="47"/>
                  <a:pt x="2409" y="0"/>
                  <a:pt x="2380" y="0"/>
                </a:cubicBezTo>
                <a:close/>
                <a:moveTo>
                  <a:pt x="2695" y="0"/>
                </a:moveTo>
                <a:cubicBezTo>
                  <a:pt x="2666" y="0"/>
                  <a:pt x="2643" y="47"/>
                  <a:pt x="2643" y="105"/>
                </a:cubicBezTo>
                <a:lnTo>
                  <a:pt x="2643" y="325"/>
                </a:lnTo>
                <a:cubicBezTo>
                  <a:pt x="2643" y="382"/>
                  <a:pt x="2666" y="427"/>
                  <a:pt x="2695" y="427"/>
                </a:cubicBezTo>
                <a:cubicBezTo>
                  <a:pt x="2724" y="427"/>
                  <a:pt x="2748" y="382"/>
                  <a:pt x="2748" y="325"/>
                </a:cubicBezTo>
                <a:lnTo>
                  <a:pt x="2748" y="105"/>
                </a:lnTo>
                <a:cubicBezTo>
                  <a:pt x="2748" y="47"/>
                  <a:pt x="2724" y="0"/>
                  <a:pt x="2695" y="0"/>
                </a:cubicBezTo>
                <a:close/>
                <a:moveTo>
                  <a:pt x="3545" y="0"/>
                </a:moveTo>
                <a:cubicBezTo>
                  <a:pt x="3516" y="0"/>
                  <a:pt x="3492" y="47"/>
                  <a:pt x="3492" y="105"/>
                </a:cubicBezTo>
                <a:lnTo>
                  <a:pt x="3492" y="325"/>
                </a:lnTo>
                <a:cubicBezTo>
                  <a:pt x="3492" y="382"/>
                  <a:pt x="3516" y="427"/>
                  <a:pt x="3545" y="427"/>
                </a:cubicBezTo>
                <a:cubicBezTo>
                  <a:pt x="3574" y="427"/>
                  <a:pt x="3598" y="382"/>
                  <a:pt x="3598" y="325"/>
                </a:cubicBezTo>
                <a:lnTo>
                  <a:pt x="3598" y="105"/>
                </a:lnTo>
                <a:cubicBezTo>
                  <a:pt x="3598" y="47"/>
                  <a:pt x="3574" y="0"/>
                  <a:pt x="3545" y="0"/>
                </a:cubicBezTo>
                <a:close/>
                <a:moveTo>
                  <a:pt x="3859" y="0"/>
                </a:moveTo>
                <a:cubicBezTo>
                  <a:pt x="3830" y="0"/>
                  <a:pt x="3806" y="47"/>
                  <a:pt x="3806" y="105"/>
                </a:cubicBezTo>
                <a:lnTo>
                  <a:pt x="3806" y="325"/>
                </a:lnTo>
                <a:cubicBezTo>
                  <a:pt x="3806" y="382"/>
                  <a:pt x="3830" y="427"/>
                  <a:pt x="3859" y="427"/>
                </a:cubicBezTo>
                <a:cubicBezTo>
                  <a:pt x="3888" y="427"/>
                  <a:pt x="3912" y="382"/>
                  <a:pt x="3912" y="325"/>
                </a:cubicBezTo>
                <a:lnTo>
                  <a:pt x="3912" y="105"/>
                </a:lnTo>
                <a:cubicBezTo>
                  <a:pt x="3912" y="47"/>
                  <a:pt x="3888" y="0"/>
                  <a:pt x="3859" y="0"/>
                </a:cubicBezTo>
                <a:close/>
                <a:moveTo>
                  <a:pt x="4709" y="0"/>
                </a:moveTo>
                <a:cubicBezTo>
                  <a:pt x="4680" y="0"/>
                  <a:pt x="4656" y="47"/>
                  <a:pt x="4656" y="105"/>
                </a:cubicBezTo>
                <a:lnTo>
                  <a:pt x="4656" y="325"/>
                </a:lnTo>
                <a:cubicBezTo>
                  <a:pt x="4656" y="382"/>
                  <a:pt x="4680" y="427"/>
                  <a:pt x="4709" y="427"/>
                </a:cubicBezTo>
                <a:cubicBezTo>
                  <a:pt x="4738" y="427"/>
                  <a:pt x="4762" y="382"/>
                  <a:pt x="4762" y="325"/>
                </a:cubicBezTo>
                <a:lnTo>
                  <a:pt x="4762" y="105"/>
                </a:lnTo>
                <a:cubicBezTo>
                  <a:pt x="4762" y="47"/>
                  <a:pt x="4738" y="0"/>
                  <a:pt x="4709" y="0"/>
                </a:cubicBezTo>
                <a:close/>
                <a:moveTo>
                  <a:pt x="5023" y="0"/>
                </a:moveTo>
                <a:cubicBezTo>
                  <a:pt x="4994" y="0"/>
                  <a:pt x="4970" y="47"/>
                  <a:pt x="4970" y="105"/>
                </a:cubicBezTo>
                <a:lnTo>
                  <a:pt x="4970" y="325"/>
                </a:lnTo>
                <a:cubicBezTo>
                  <a:pt x="4970" y="382"/>
                  <a:pt x="4994" y="427"/>
                  <a:pt x="5023" y="427"/>
                </a:cubicBezTo>
                <a:cubicBezTo>
                  <a:pt x="5053" y="427"/>
                  <a:pt x="5076" y="382"/>
                  <a:pt x="5076" y="325"/>
                </a:cubicBezTo>
                <a:lnTo>
                  <a:pt x="5076" y="105"/>
                </a:lnTo>
                <a:cubicBezTo>
                  <a:pt x="5076" y="47"/>
                  <a:pt x="5053" y="0"/>
                  <a:pt x="5023" y="0"/>
                </a:cubicBezTo>
                <a:close/>
                <a:moveTo>
                  <a:pt x="5873" y="0"/>
                </a:moveTo>
                <a:cubicBezTo>
                  <a:pt x="5844" y="0"/>
                  <a:pt x="5820" y="47"/>
                  <a:pt x="5820" y="105"/>
                </a:cubicBezTo>
                <a:lnTo>
                  <a:pt x="5820" y="325"/>
                </a:lnTo>
                <a:cubicBezTo>
                  <a:pt x="5820" y="382"/>
                  <a:pt x="5844" y="427"/>
                  <a:pt x="5873" y="427"/>
                </a:cubicBezTo>
                <a:cubicBezTo>
                  <a:pt x="5902" y="427"/>
                  <a:pt x="5926" y="382"/>
                  <a:pt x="5926" y="325"/>
                </a:cubicBezTo>
                <a:lnTo>
                  <a:pt x="5926" y="105"/>
                </a:lnTo>
                <a:cubicBezTo>
                  <a:pt x="5926" y="47"/>
                  <a:pt x="5902" y="0"/>
                  <a:pt x="5873" y="0"/>
                </a:cubicBezTo>
                <a:close/>
                <a:moveTo>
                  <a:pt x="6188" y="0"/>
                </a:moveTo>
                <a:cubicBezTo>
                  <a:pt x="6159" y="0"/>
                  <a:pt x="6135" y="47"/>
                  <a:pt x="6135" y="105"/>
                </a:cubicBezTo>
                <a:lnTo>
                  <a:pt x="6135" y="325"/>
                </a:lnTo>
                <a:cubicBezTo>
                  <a:pt x="6135" y="382"/>
                  <a:pt x="6159" y="427"/>
                  <a:pt x="6188" y="427"/>
                </a:cubicBezTo>
                <a:cubicBezTo>
                  <a:pt x="6217" y="427"/>
                  <a:pt x="6240" y="382"/>
                  <a:pt x="6240" y="325"/>
                </a:cubicBezTo>
                <a:lnTo>
                  <a:pt x="6240" y="105"/>
                </a:lnTo>
                <a:cubicBezTo>
                  <a:pt x="6240" y="47"/>
                  <a:pt x="6217" y="0"/>
                  <a:pt x="6188" y="0"/>
                </a:cubicBezTo>
                <a:close/>
                <a:moveTo>
                  <a:pt x="7036" y="0"/>
                </a:moveTo>
                <a:cubicBezTo>
                  <a:pt x="7007" y="0"/>
                  <a:pt x="6984" y="47"/>
                  <a:pt x="6984" y="105"/>
                </a:cubicBezTo>
                <a:lnTo>
                  <a:pt x="6984" y="325"/>
                </a:lnTo>
                <a:cubicBezTo>
                  <a:pt x="6984" y="382"/>
                  <a:pt x="7007" y="427"/>
                  <a:pt x="7036" y="427"/>
                </a:cubicBezTo>
                <a:cubicBezTo>
                  <a:pt x="7065" y="427"/>
                  <a:pt x="7089" y="382"/>
                  <a:pt x="7089" y="325"/>
                </a:cubicBezTo>
                <a:lnTo>
                  <a:pt x="7089" y="105"/>
                </a:lnTo>
                <a:cubicBezTo>
                  <a:pt x="7089" y="47"/>
                  <a:pt x="7065" y="0"/>
                  <a:pt x="7036" y="0"/>
                </a:cubicBezTo>
                <a:close/>
                <a:moveTo>
                  <a:pt x="7351" y="0"/>
                </a:moveTo>
                <a:cubicBezTo>
                  <a:pt x="7322" y="0"/>
                  <a:pt x="7299" y="47"/>
                  <a:pt x="7299" y="105"/>
                </a:cubicBezTo>
                <a:lnTo>
                  <a:pt x="7299" y="325"/>
                </a:lnTo>
                <a:cubicBezTo>
                  <a:pt x="7299" y="382"/>
                  <a:pt x="7322" y="427"/>
                  <a:pt x="7351" y="427"/>
                </a:cubicBezTo>
                <a:cubicBezTo>
                  <a:pt x="7380" y="427"/>
                  <a:pt x="7404" y="382"/>
                  <a:pt x="7404" y="325"/>
                </a:cubicBezTo>
                <a:lnTo>
                  <a:pt x="7404" y="105"/>
                </a:lnTo>
                <a:cubicBezTo>
                  <a:pt x="7404" y="47"/>
                  <a:pt x="7380" y="0"/>
                  <a:pt x="7351" y="0"/>
                </a:cubicBezTo>
                <a:close/>
                <a:moveTo>
                  <a:pt x="8201" y="0"/>
                </a:moveTo>
                <a:cubicBezTo>
                  <a:pt x="8171" y="0"/>
                  <a:pt x="8148" y="47"/>
                  <a:pt x="8148" y="105"/>
                </a:cubicBezTo>
                <a:lnTo>
                  <a:pt x="8148" y="325"/>
                </a:lnTo>
                <a:cubicBezTo>
                  <a:pt x="8148" y="382"/>
                  <a:pt x="8171" y="427"/>
                  <a:pt x="8201" y="427"/>
                </a:cubicBezTo>
                <a:cubicBezTo>
                  <a:pt x="8230" y="427"/>
                  <a:pt x="8254" y="382"/>
                  <a:pt x="8254" y="325"/>
                </a:cubicBezTo>
                <a:lnTo>
                  <a:pt x="8254" y="105"/>
                </a:lnTo>
                <a:cubicBezTo>
                  <a:pt x="8254" y="47"/>
                  <a:pt x="8230" y="0"/>
                  <a:pt x="8201" y="0"/>
                </a:cubicBezTo>
                <a:close/>
                <a:moveTo>
                  <a:pt x="8515" y="0"/>
                </a:moveTo>
                <a:cubicBezTo>
                  <a:pt x="8486" y="0"/>
                  <a:pt x="8462" y="47"/>
                  <a:pt x="8462" y="105"/>
                </a:cubicBezTo>
                <a:lnTo>
                  <a:pt x="8462" y="325"/>
                </a:lnTo>
                <a:cubicBezTo>
                  <a:pt x="8462" y="382"/>
                  <a:pt x="8486" y="427"/>
                  <a:pt x="8515" y="427"/>
                </a:cubicBezTo>
                <a:cubicBezTo>
                  <a:pt x="8544" y="427"/>
                  <a:pt x="8568" y="382"/>
                  <a:pt x="8568" y="325"/>
                </a:cubicBezTo>
                <a:lnTo>
                  <a:pt x="8568" y="105"/>
                </a:lnTo>
                <a:cubicBezTo>
                  <a:pt x="8568" y="47"/>
                  <a:pt x="8544" y="0"/>
                  <a:pt x="8515" y="0"/>
                </a:cubicBezTo>
                <a:close/>
                <a:moveTo>
                  <a:pt x="9365" y="0"/>
                </a:moveTo>
                <a:cubicBezTo>
                  <a:pt x="9336" y="0"/>
                  <a:pt x="9312" y="47"/>
                  <a:pt x="9312" y="105"/>
                </a:cubicBezTo>
                <a:lnTo>
                  <a:pt x="9312" y="325"/>
                </a:lnTo>
                <a:cubicBezTo>
                  <a:pt x="9312" y="382"/>
                  <a:pt x="9336" y="427"/>
                  <a:pt x="9365" y="427"/>
                </a:cubicBezTo>
                <a:cubicBezTo>
                  <a:pt x="9394" y="427"/>
                  <a:pt x="9418" y="382"/>
                  <a:pt x="9418" y="325"/>
                </a:cubicBezTo>
                <a:lnTo>
                  <a:pt x="9418" y="105"/>
                </a:lnTo>
                <a:cubicBezTo>
                  <a:pt x="9418" y="47"/>
                  <a:pt x="9394" y="0"/>
                  <a:pt x="9365" y="0"/>
                </a:cubicBezTo>
                <a:close/>
                <a:moveTo>
                  <a:pt x="9679" y="0"/>
                </a:moveTo>
                <a:cubicBezTo>
                  <a:pt x="9650" y="0"/>
                  <a:pt x="9626" y="47"/>
                  <a:pt x="9626" y="105"/>
                </a:cubicBezTo>
                <a:lnTo>
                  <a:pt x="9626" y="325"/>
                </a:lnTo>
                <a:cubicBezTo>
                  <a:pt x="9626" y="382"/>
                  <a:pt x="9650" y="427"/>
                  <a:pt x="9679" y="427"/>
                </a:cubicBezTo>
                <a:cubicBezTo>
                  <a:pt x="9708" y="427"/>
                  <a:pt x="9732" y="382"/>
                  <a:pt x="9732" y="325"/>
                </a:cubicBezTo>
                <a:lnTo>
                  <a:pt x="9732" y="105"/>
                </a:lnTo>
                <a:cubicBezTo>
                  <a:pt x="9732" y="47"/>
                  <a:pt x="9708" y="0"/>
                  <a:pt x="9679" y="0"/>
                </a:cubicBezTo>
                <a:close/>
                <a:moveTo>
                  <a:pt x="10529" y="0"/>
                </a:moveTo>
                <a:cubicBezTo>
                  <a:pt x="10500" y="0"/>
                  <a:pt x="10476" y="47"/>
                  <a:pt x="10476" y="105"/>
                </a:cubicBezTo>
                <a:lnTo>
                  <a:pt x="10476" y="325"/>
                </a:lnTo>
                <a:cubicBezTo>
                  <a:pt x="10476" y="382"/>
                  <a:pt x="10500" y="427"/>
                  <a:pt x="10529" y="427"/>
                </a:cubicBezTo>
                <a:cubicBezTo>
                  <a:pt x="10558" y="427"/>
                  <a:pt x="10582" y="382"/>
                  <a:pt x="10582" y="325"/>
                </a:cubicBezTo>
                <a:lnTo>
                  <a:pt x="10582" y="105"/>
                </a:lnTo>
                <a:cubicBezTo>
                  <a:pt x="10582" y="47"/>
                  <a:pt x="10558" y="0"/>
                  <a:pt x="10529" y="0"/>
                </a:cubicBezTo>
                <a:close/>
                <a:moveTo>
                  <a:pt x="10844" y="0"/>
                </a:moveTo>
                <a:cubicBezTo>
                  <a:pt x="10814" y="0"/>
                  <a:pt x="10791" y="47"/>
                  <a:pt x="10791" y="105"/>
                </a:cubicBezTo>
                <a:lnTo>
                  <a:pt x="10791" y="325"/>
                </a:lnTo>
                <a:cubicBezTo>
                  <a:pt x="10791" y="382"/>
                  <a:pt x="10814" y="427"/>
                  <a:pt x="10844" y="427"/>
                </a:cubicBezTo>
                <a:cubicBezTo>
                  <a:pt x="10873" y="427"/>
                  <a:pt x="10895" y="382"/>
                  <a:pt x="10895" y="325"/>
                </a:cubicBezTo>
                <a:lnTo>
                  <a:pt x="10895" y="105"/>
                </a:lnTo>
                <a:cubicBezTo>
                  <a:pt x="10895" y="47"/>
                  <a:pt x="10873" y="0"/>
                  <a:pt x="10844" y="0"/>
                </a:cubicBezTo>
                <a:close/>
                <a:moveTo>
                  <a:pt x="11692" y="0"/>
                </a:moveTo>
                <a:cubicBezTo>
                  <a:pt x="11663" y="0"/>
                  <a:pt x="11640" y="47"/>
                  <a:pt x="11640" y="105"/>
                </a:cubicBezTo>
                <a:lnTo>
                  <a:pt x="11640" y="325"/>
                </a:lnTo>
                <a:cubicBezTo>
                  <a:pt x="11640" y="382"/>
                  <a:pt x="11663" y="427"/>
                  <a:pt x="11692" y="427"/>
                </a:cubicBezTo>
                <a:cubicBezTo>
                  <a:pt x="11721" y="427"/>
                  <a:pt x="11745" y="382"/>
                  <a:pt x="11745" y="325"/>
                </a:cubicBezTo>
                <a:lnTo>
                  <a:pt x="11745" y="105"/>
                </a:lnTo>
                <a:cubicBezTo>
                  <a:pt x="11745" y="47"/>
                  <a:pt x="11721" y="0"/>
                  <a:pt x="11692" y="0"/>
                </a:cubicBezTo>
                <a:close/>
                <a:moveTo>
                  <a:pt x="12007" y="0"/>
                </a:moveTo>
                <a:cubicBezTo>
                  <a:pt x="11978" y="0"/>
                  <a:pt x="11955" y="47"/>
                  <a:pt x="11955" y="105"/>
                </a:cubicBezTo>
                <a:lnTo>
                  <a:pt x="11955" y="325"/>
                </a:lnTo>
                <a:cubicBezTo>
                  <a:pt x="11955" y="382"/>
                  <a:pt x="11978" y="427"/>
                  <a:pt x="12007" y="427"/>
                </a:cubicBezTo>
                <a:cubicBezTo>
                  <a:pt x="12036" y="427"/>
                  <a:pt x="12060" y="382"/>
                  <a:pt x="12060" y="325"/>
                </a:cubicBezTo>
                <a:lnTo>
                  <a:pt x="12060" y="105"/>
                </a:lnTo>
                <a:cubicBezTo>
                  <a:pt x="12060" y="47"/>
                  <a:pt x="12036" y="0"/>
                  <a:pt x="12007" y="0"/>
                </a:cubicBezTo>
                <a:close/>
                <a:moveTo>
                  <a:pt x="12856" y="0"/>
                </a:moveTo>
                <a:cubicBezTo>
                  <a:pt x="12827" y="0"/>
                  <a:pt x="12804" y="47"/>
                  <a:pt x="12804" y="105"/>
                </a:cubicBezTo>
                <a:lnTo>
                  <a:pt x="12804" y="325"/>
                </a:lnTo>
                <a:cubicBezTo>
                  <a:pt x="12804" y="382"/>
                  <a:pt x="12827" y="427"/>
                  <a:pt x="12856" y="427"/>
                </a:cubicBezTo>
                <a:cubicBezTo>
                  <a:pt x="12886" y="427"/>
                  <a:pt x="12909" y="382"/>
                  <a:pt x="12909" y="325"/>
                </a:cubicBezTo>
                <a:lnTo>
                  <a:pt x="12909" y="105"/>
                </a:lnTo>
                <a:cubicBezTo>
                  <a:pt x="12909" y="47"/>
                  <a:pt x="12886" y="0"/>
                  <a:pt x="12856" y="0"/>
                </a:cubicBezTo>
                <a:close/>
                <a:moveTo>
                  <a:pt x="13171" y="0"/>
                </a:moveTo>
                <a:cubicBezTo>
                  <a:pt x="13142" y="0"/>
                  <a:pt x="13118" y="47"/>
                  <a:pt x="13118" y="105"/>
                </a:cubicBezTo>
                <a:lnTo>
                  <a:pt x="13118" y="325"/>
                </a:lnTo>
                <a:cubicBezTo>
                  <a:pt x="13118" y="382"/>
                  <a:pt x="13142" y="427"/>
                  <a:pt x="13171" y="427"/>
                </a:cubicBezTo>
                <a:cubicBezTo>
                  <a:pt x="13200" y="427"/>
                  <a:pt x="13224" y="382"/>
                  <a:pt x="13224" y="325"/>
                </a:cubicBezTo>
                <a:lnTo>
                  <a:pt x="13224" y="105"/>
                </a:lnTo>
                <a:cubicBezTo>
                  <a:pt x="13224" y="47"/>
                  <a:pt x="13200" y="0"/>
                  <a:pt x="13171" y="0"/>
                </a:cubicBezTo>
                <a:close/>
                <a:moveTo>
                  <a:pt x="14021" y="0"/>
                </a:moveTo>
                <a:cubicBezTo>
                  <a:pt x="13992" y="0"/>
                  <a:pt x="13968" y="47"/>
                  <a:pt x="13968" y="105"/>
                </a:cubicBezTo>
                <a:lnTo>
                  <a:pt x="13968" y="325"/>
                </a:lnTo>
                <a:cubicBezTo>
                  <a:pt x="13968" y="382"/>
                  <a:pt x="13992" y="427"/>
                  <a:pt x="14021" y="427"/>
                </a:cubicBezTo>
                <a:cubicBezTo>
                  <a:pt x="14050" y="427"/>
                  <a:pt x="14074" y="382"/>
                  <a:pt x="14074" y="325"/>
                </a:cubicBezTo>
                <a:lnTo>
                  <a:pt x="14074" y="105"/>
                </a:lnTo>
                <a:cubicBezTo>
                  <a:pt x="14074" y="47"/>
                  <a:pt x="14050" y="0"/>
                  <a:pt x="14021" y="0"/>
                </a:cubicBezTo>
                <a:close/>
                <a:moveTo>
                  <a:pt x="14335" y="0"/>
                </a:moveTo>
                <a:cubicBezTo>
                  <a:pt x="14306" y="0"/>
                  <a:pt x="14282" y="47"/>
                  <a:pt x="14282" y="105"/>
                </a:cubicBezTo>
                <a:lnTo>
                  <a:pt x="14282" y="325"/>
                </a:lnTo>
                <a:cubicBezTo>
                  <a:pt x="14282" y="382"/>
                  <a:pt x="14306" y="427"/>
                  <a:pt x="14335" y="427"/>
                </a:cubicBezTo>
                <a:cubicBezTo>
                  <a:pt x="14364" y="427"/>
                  <a:pt x="14388" y="382"/>
                  <a:pt x="14388" y="325"/>
                </a:cubicBezTo>
                <a:lnTo>
                  <a:pt x="14388" y="105"/>
                </a:lnTo>
                <a:cubicBezTo>
                  <a:pt x="14388" y="47"/>
                  <a:pt x="14364" y="0"/>
                  <a:pt x="14335" y="0"/>
                </a:cubicBezTo>
                <a:close/>
                <a:moveTo>
                  <a:pt x="15185" y="0"/>
                </a:moveTo>
                <a:cubicBezTo>
                  <a:pt x="15156" y="0"/>
                  <a:pt x="15132" y="47"/>
                  <a:pt x="15132" y="105"/>
                </a:cubicBezTo>
                <a:lnTo>
                  <a:pt x="15132" y="325"/>
                </a:lnTo>
                <a:cubicBezTo>
                  <a:pt x="15132" y="382"/>
                  <a:pt x="15156" y="427"/>
                  <a:pt x="15185" y="427"/>
                </a:cubicBezTo>
                <a:cubicBezTo>
                  <a:pt x="15214" y="427"/>
                  <a:pt x="15237" y="382"/>
                  <a:pt x="15237" y="325"/>
                </a:cubicBezTo>
                <a:lnTo>
                  <a:pt x="15237" y="105"/>
                </a:lnTo>
                <a:cubicBezTo>
                  <a:pt x="15237" y="47"/>
                  <a:pt x="15214" y="0"/>
                  <a:pt x="15185" y="0"/>
                </a:cubicBezTo>
                <a:close/>
                <a:moveTo>
                  <a:pt x="15500" y="0"/>
                </a:moveTo>
                <a:cubicBezTo>
                  <a:pt x="15470" y="0"/>
                  <a:pt x="15447" y="47"/>
                  <a:pt x="15447" y="105"/>
                </a:cubicBezTo>
                <a:lnTo>
                  <a:pt x="15447" y="325"/>
                </a:lnTo>
                <a:cubicBezTo>
                  <a:pt x="15447" y="382"/>
                  <a:pt x="15470" y="427"/>
                  <a:pt x="15500" y="427"/>
                </a:cubicBezTo>
                <a:cubicBezTo>
                  <a:pt x="15529" y="427"/>
                  <a:pt x="15551" y="382"/>
                  <a:pt x="15551" y="325"/>
                </a:cubicBezTo>
                <a:lnTo>
                  <a:pt x="15551" y="105"/>
                </a:lnTo>
                <a:cubicBezTo>
                  <a:pt x="15551" y="47"/>
                  <a:pt x="15529" y="0"/>
                  <a:pt x="15500" y="0"/>
                </a:cubicBezTo>
                <a:close/>
                <a:moveTo>
                  <a:pt x="16349" y="0"/>
                </a:moveTo>
                <a:cubicBezTo>
                  <a:pt x="16320" y="0"/>
                  <a:pt x="16296" y="47"/>
                  <a:pt x="16296" y="105"/>
                </a:cubicBezTo>
                <a:lnTo>
                  <a:pt x="16296" y="325"/>
                </a:lnTo>
                <a:cubicBezTo>
                  <a:pt x="16296" y="382"/>
                  <a:pt x="16320" y="427"/>
                  <a:pt x="16349" y="427"/>
                </a:cubicBezTo>
                <a:cubicBezTo>
                  <a:pt x="16378" y="427"/>
                  <a:pt x="16401" y="382"/>
                  <a:pt x="16401" y="325"/>
                </a:cubicBezTo>
                <a:lnTo>
                  <a:pt x="16401" y="105"/>
                </a:lnTo>
                <a:cubicBezTo>
                  <a:pt x="16401" y="47"/>
                  <a:pt x="16378" y="0"/>
                  <a:pt x="16349" y="0"/>
                </a:cubicBezTo>
                <a:close/>
                <a:moveTo>
                  <a:pt x="16663" y="0"/>
                </a:moveTo>
                <a:cubicBezTo>
                  <a:pt x="16634" y="0"/>
                  <a:pt x="16611" y="47"/>
                  <a:pt x="16611" y="105"/>
                </a:cubicBezTo>
                <a:lnTo>
                  <a:pt x="16611" y="325"/>
                </a:lnTo>
                <a:cubicBezTo>
                  <a:pt x="16611" y="382"/>
                  <a:pt x="16634" y="427"/>
                  <a:pt x="16663" y="427"/>
                </a:cubicBezTo>
                <a:cubicBezTo>
                  <a:pt x="16692" y="427"/>
                  <a:pt x="16716" y="382"/>
                  <a:pt x="16716" y="325"/>
                </a:cubicBezTo>
                <a:lnTo>
                  <a:pt x="16716" y="105"/>
                </a:lnTo>
                <a:cubicBezTo>
                  <a:pt x="16716" y="47"/>
                  <a:pt x="16692" y="0"/>
                  <a:pt x="16663" y="0"/>
                </a:cubicBezTo>
                <a:close/>
                <a:moveTo>
                  <a:pt x="17512" y="0"/>
                </a:moveTo>
                <a:cubicBezTo>
                  <a:pt x="17483" y="0"/>
                  <a:pt x="17459" y="47"/>
                  <a:pt x="17459" y="105"/>
                </a:cubicBezTo>
                <a:lnTo>
                  <a:pt x="17459" y="325"/>
                </a:lnTo>
                <a:cubicBezTo>
                  <a:pt x="17459" y="382"/>
                  <a:pt x="17483" y="427"/>
                  <a:pt x="17512" y="427"/>
                </a:cubicBezTo>
                <a:cubicBezTo>
                  <a:pt x="17541" y="427"/>
                  <a:pt x="17565" y="382"/>
                  <a:pt x="17565" y="325"/>
                </a:cubicBezTo>
                <a:lnTo>
                  <a:pt x="17565" y="105"/>
                </a:lnTo>
                <a:cubicBezTo>
                  <a:pt x="17565" y="47"/>
                  <a:pt x="17541" y="0"/>
                  <a:pt x="17512" y="0"/>
                </a:cubicBezTo>
                <a:close/>
                <a:moveTo>
                  <a:pt x="17827" y="0"/>
                </a:moveTo>
                <a:cubicBezTo>
                  <a:pt x="17798" y="0"/>
                  <a:pt x="17774" y="47"/>
                  <a:pt x="17774" y="105"/>
                </a:cubicBezTo>
                <a:lnTo>
                  <a:pt x="17774" y="325"/>
                </a:lnTo>
                <a:cubicBezTo>
                  <a:pt x="17774" y="382"/>
                  <a:pt x="17798" y="427"/>
                  <a:pt x="17827" y="427"/>
                </a:cubicBezTo>
                <a:cubicBezTo>
                  <a:pt x="17856" y="427"/>
                  <a:pt x="17880" y="382"/>
                  <a:pt x="17880" y="325"/>
                </a:cubicBezTo>
                <a:lnTo>
                  <a:pt x="17880" y="105"/>
                </a:lnTo>
                <a:cubicBezTo>
                  <a:pt x="17880" y="47"/>
                  <a:pt x="17856" y="0"/>
                  <a:pt x="17827" y="0"/>
                </a:cubicBezTo>
                <a:close/>
                <a:moveTo>
                  <a:pt x="18677" y="0"/>
                </a:moveTo>
                <a:cubicBezTo>
                  <a:pt x="18648" y="0"/>
                  <a:pt x="18624" y="47"/>
                  <a:pt x="18624" y="105"/>
                </a:cubicBezTo>
                <a:lnTo>
                  <a:pt x="18624" y="325"/>
                </a:lnTo>
                <a:cubicBezTo>
                  <a:pt x="18624" y="382"/>
                  <a:pt x="18648" y="427"/>
                  <a:pt x="18677" y="427"/>
                </a:cubicBezTo>
                <a:cubicBezTo>
                  <a:pt x="18706" y="427"/>
                  <a:pt x="18730" y="382"/>
                  <a:pt x="18730" y="325"/>
                </a:cubicBezTo>
                <a:lnTo>
                  <a:pt x="18730" y="105"/>
                </a:lnTo>
                <a:cubicBezTo>
                  <a:pt x="18730" y="47"/>
                  <a:pt x="18706" y="0"/>
                  <a:pt x="18677" y="0"/>
                </a:cubicBezTo>
                <a:close/>
                <a:moveTo>
                  <a:pt x="18991" y="0"/>
                </a:moveTo>
                <a:cubicBezTo>
                  <a:pt x="18962" y="0"/>
                  <a:pt x="18938" y="47"/>
                  <a:pt x="18938" y="105"/>
                </a:cubicBezTo>
                <a:lnTo>
                  <a:pt x="18938" y="325"/>
                </a:lnTo>
                <a:cubicBezTo>
                  <a:pt x="18938" y="382"/>
                  <a:pt x="18962" y="427"/>
                  <a:pt x="18991" y="427"/>
                </a:cubicBezTo>
                <a:cubicBezTo>
                  <a:pt x="19020" y="427"/>
                  <a:pt x="19044" y="382"/>
                  <a:pt x="19044" y="325"/>
                </a:cubicBezTo>
                <a:lnTo>
                  <a:pt x="19044" y="105"/>
                </a:lnTo>
                <a:cubicBezTo>
                  <a:pt x="19044" y="47"/>
                  <a:pt x="19020" y="0"/>
                  <a:pt x="18991" y="0"/>
                </a:cubicBezTo>
                <a:close/>
                <a:moveTo>
                  <a:pt x="19841" y="0"/>
                </a:moveTo>
                <a:cubicBezTo>
                  <a:pt x="19812" y="0"/>
                  <a:pt x="19788" y="47"/>
                  <a:pt x="19788" y="105"/>
                </a:cubicBezTo>
                <a:lnTo>
                  <a:pt x="19788" y="325"/>
                </a:lnTo>
                <a:cubicBezTo>
                  <a:pt x="19788" y="382"/>
                  <a:pt x="19812" y="427"/>
                  <a:pt x="19841" y="427"/>
                </a:cubicBezTo>
                <a:cubicBezTo>
                  <a:pt x="19870" y="427"/>
                  <a:pt x="19894" y="382"/>
                  <a:pt x="19894" y="325"/>
                </a:cubicBezTo>
                <a:lnTo>
                  <a:pt x="19894" y="105"/>
                </a:lnTo>
                <a:cubicBezTo>
                  <a:pt x="19894" y="47"/>
                  <a:pt x="19870" y="0"/>
                  <a:pt x="19841" y="0"/>
                </a:cubicBezTo>
                <a:close/>
                <a:moveTo>
                  <a:pt x="20155" y="0"/>
                </a:moveTo>
                <a:cubicBezTo>
                  <a:pt x="20126" y="0"/>
                  <a:pt x="20102" y="47"/>
                  <a:pt x="20102" y="105"/>
                </a:cubicBezTo>
                <a:lnTo>
                  <a:pt x="20102" y="325"/>
                </a:lnTo>
                <a:cubicBezTo>
                  <a:pt x="20102" y="382"/>
                  <a:pt x="20126" y="427"/>
                  <a:pt x="20155" y="427"/>
                </a:cubicBezTo>
                <a:cubicBezTo>
                  <a:pt x="20184" y="427"/>
                  <a:pt x="20207" y="382"/>
                  <a:pt x="20207" y="325"/>
                </a:cubicBezTo>
                <a:lnTo>
                  <a:pt x="20207" y="105"/>
                </a:lnTo>
                <a:cubicBezTo>
                  <a:pt x="20207" y="47"/>
                  <a:pt x="20184" y="0"/>
                  <a:pt x="20155" y="0"/>
                </a:cubicBezTo>
                <a:close/>
                <a:moveTo>
                  <a:pt x="21004" y="0"/>
                </a:moveTo>
                <a:cubicBezTo>
                  <a:pt x="20975" y="0"/>
                  <a:pt x="20952" y="47"/>
                  <a:pt x="20952" y="105"/>
                </a:cubicBezTo>
                <a:lnTo>
                  <a:pt x="20952" y="325"/>
                </a:lnTo>
                <a:cubicBezTo>
                  <a:pt x="20952" y="382"/>
                  <a:pt x="20975" y="427"/>
                  <a:pt x="21004" y="427"/>
                </a:cubicBezTo>
                <a:cubicBezTo>
                  <a:pt x="21033" y="427"/>
                  <a:pt x="21057" y="382"/>
                  <a:pt x="21057" y="325"/>
                </a:cubicBezTo>
                <a:lnTo>
                  <a:pt x="21057" y="105"/>
                </a:lnTo>
                <a:cubicBezTo>
                  <a:pt x="21057" y="47"/>
                  <a:pt x="21033" y="0"/>
                  <a:pt x="21004" y="0"/>
                </a:cubicBezTo>
                <a:close/>
                <a:moveTo>
                  <a:pt x="21319" y="0"/>
                </a:moveTo>
                <a:cubicBezTo>
                  <a:pt x="21289" y="0"/>
                  <a:pt x="21267" y="47"/>
                  <a:pt x="21267" y="105"/>
                </a:cubicBezTo>
                <a:lnTo>
                  <a:pt x="21267" y="325"/>
                </a:lnTo>
                <a:cubicBezTo>
                  <a:pt x="21267" y="382"/>
                  <a:pt x="21289" y="427"/>
                  <a:pt x="21319" y="427"/>
                </a:cubicBezTo>
                <a:cubicBezTo>
                  <a:pt x="21348" y="427"/>
                  <a:pt x="21372" y="382"/>
                  <a:pt x="21372" y="325"/>
                </a:cubicBezTo>
                <a:lnTo>
                  <a:pt x="21372" y="105"/>
                </a:lnTo>
                <a:cubicBezTo>
                  <a:pt x="21372" y="47"/>
                  <a:pt x="21348" y="0"/>
                  <a:pt x="21319" y="0"/>
                </a:cubicBezTo>
                <a:close/>
                <a:moveTo>
                  <a:pt x="281" y="730"/>
                </a:moveTo>
                <a:cubicBezTo>
                  <a:pt x="252" y="730"/>
                  <a:pt x="228" y="777"/>
                  <a:pt x="228" y="835"/>
                </a:cubicBezTo>
                <a:lnTo>
                  <a:pt x="228" y="1055"/>
                </a:lnTo>
                <a:cubicBezTo>
                  <a:pt x="228" y="1112"/>
                  <a:pt x="252" y="1157"/>
                  <a:pt x="281" y="1157"/>
                </a:cubicBezTo>
                <a:cubicBezTo>
                  <a:pt x="311" y="1157"/>
                  <a:pt x="334" y="1112"/>
                  <a:pt x="334" y="1055"/>
                </a:cubicBezTo>
                <a:lnTo>
                  <a:pt x="334" y="835"/>
                </a:lnTo>
                <a:cubicBezTo>
                  <a:pt x="334" y="777"/>
                  <a:pt x="311" y="730"/>
                  <a:pt x="281" y="730"/>
                </a:cubicBezTo>
                <a:close/>
                <a:moveTo>
                  <a:pt x="596" y="730"/>
                </a:moveTo>
                <a:cubicBezTo>
                  <a:pt x="567" y="730"/>
                  <a:pt x="543" y="777"/>
                  <a:pt x="543" y="835"/>
                </a:cubicBezTo>
                <a:lnTo>
                  <a:pt x="543" y="1055"/>
                </a:lnTo>
                <a:cubicBezTo>
                  <a:pt x="543" y="1112"/>
                  <a:pt x="567" y="1157"/>
                  <a:pt x="596" y="1157"/>
                </a:cubicBezTo>
                <a:cubicBezTo>
                  <a:pt x="625" y="1157"/>
                  <a:pt x="649" y="1112"/>
                  <a:pt x="649" y="1055"/>
                </a:cubicBezTo>
                <a:lnTo>
                  <a:pt x="649" y="835"/>
                </a:lnTo>
                <a:cubicBezTo>
                  <a:pt x="649" y="777"/>
                  <a:pt x="625" y="730"/>
                  <a:pt x="596" y="730"/>
                </a:cubicBezTo>
                <a:close/>
                <a:moveTo>
                  <a:pt x="1446" y="730"/>
                </a:moveTo>
                <a:cubicBezTo>
                  <a:pt x="1417" y="730"/>
                  <a:pt x="1393" y="777"/>
                  <a:pt x="1393" y="835"/>
                </a:cubicBezTo>
                <a:lnTo>
                  <a:pt x="1393" y="1055"/>
                </a:lnTo>
                <a:cubicBezTo>
                  <a:pt x="1393" y="1112"/>
                  <a:pt x="1417" y="1157"/>
                  <a:pt x="1446" y="1157"/>
                </a:cubicBezTo>
                <a:cubicBezTo>
                  <a:pt x="1475" y="1157"/>
                  <a:pt x="1499" y="1112"/>
                  <a:pt x="1499" y="1055"/>
                </a:cubicBezTo>
                <a:lnTo>
                  <a:pt x="1499" y="835"/>
                </a:lnTo>
                <a:cubicBezTo>
                  <a:pt x="1499" y="777"/>
                  <a:pt x="1475" y="730"/>
                  <a:pt x="1446" y="730"/>
                </a:cubicBezTo>
                <a:close/>
                <a:moveTo>
                  <a:pt x="1760" y="730"/>
                </a:moveTo>
                <a:cubicBezTo>
                  <a:pt x="1731" y="730"/>
                  <a:pt x="1707" y="777"/>
                  <a:pt x="1707" y="835"/>
                </a:cubicBezTo>
                <a:lnTo>
                  <a:pt x="1707" y="1055"/>
                </a:lnTo>
                <a:cubicBezTo>
                  <a:pt x="1707" y="1112"/>
                  <a:pt x="1731" y="1157"/>
                  <a:pt x="1760" y="1157"/>
                </a:cubicBezTo>
                <a:cubicBezTo>
                  <a:pt x="1789" y="1157"/>
                  <a:pt x="1813" y="1112"/>
                  <a:pt x="1813" y="1055"/>
                </a:cubicBezTo>
                <a:lnTo>
                  <a:pt x="1813" y="835"/>
                </a:lnTo>
                <a:cubicBezTo>
                  <a:pt x="1813" y="777"/>
                  <a:pt x="1789" y="730"/>
                  <a:pt x="1760" y="730"/>
                </a:cubicBezTo>
                <a:close/>
                <a:moveTo>
                  <a:pt x="2610" y="730"/>
                </a:moveTo>
                <a:cubicBezTo>
                  <a:pt x="2581" y="730"/>
                  <a:pt x="2557" y="777"/>
                  <a:pt x="2557" y="835"/>
                </a:cubicBezTo>
                <a:lnTo>
                  <a:pt x="2557" y="1055"/>
                </a:lnTo>
                <a:cubicBezTo>
                  <a:pt x="2557" y="1112"/>
                  <a:pt x="2581" y="1157"/>
                  <a:pt x="2610" y="1157"/>
                </a:cubicBezTo>
                <a:cubicBezTo>
                  <a:pt x="2639" y="1157"/>
                  <a:pt x="2662" y="1112"/>
                  <a:pt x="2662" y="1055"/>
                </a:cubicBezTo>
                <a:lnTo>
                  <a:pt x="2662" y="835"/>
                </a:lnTo>
                <a:cubicBezTo>
                  <a:pt x="2662" y="777"/>
                  <a:pt x="2639" y="730"/>
                  <a:pt x="2610" y="730"/>
                </a:cubicBezTo>
                <a:close/>
                <a:moveTo>
                  <a:pt x="2924" y="730"/>
                </a:moveTo>
                <a:cubicBezTo>
                  <a:pt x="2895" y="730"/>
                  <a:pt x="2871" y="777"/>
                  <a:pt x="2871" y="835"/>
                </a:cubicBezTo>
                <a:lnTo>
                  <a:pt x="2871" y="1055"/>
                </a:lnTo>
                <a:cubicBezTo>
                  <a:pt x="2871" y="1112"/>
                  <a:pt x="2895" y="1157"/>
                  <a:pt x="2924" y="1157"/>
                </a:cubicBezTo>
                <a:cubicBezTo>
                  <a:pt x="2954" y="1157"/>
                  <a:pt x="2976" y="1112"/>
                  <a:pt x="2976" y="1055"/>
                </a:cubicBezTo>
                <a:lnTo>
                  <a:pt x="2976" y="835"/>
                </a:lnTo>
                <a:cubicBezTo>
                  <a:pt x="2976" y="777"/>
                  <a:pt x="2954" y="730"/>
                  <a:pt x="2924" y="730"/>
                </a:cubicBezTo>
                <a:close/>
                <a:moveTo>
                  <a:pt x="3773" y="730"/>
                </a:moveTo>
                <a:cubicBezTo>
                  <a:pt x="3744" y="730"/>
                  <a:pt x="3721" y="777"/>
                  <a:pt x="3721" y="835"/>
                </a:cubicBezTo>
                <a:lnTo>
                  <a:pt x="3721" y="1055"/>
                </a:lnTo>
                <a:cubicBezTo>
                  <a:pt x="3721" y="1112"/>
                  <a:pt x="3744" y="1157"/>
                  <a:pt x="3773" y="1157"/>
                </a:cubicBezTo>
                <a:cubicBezTo>
                  <a:pt x="3802" y="1157"/>
                  <a:pt x="3826" y="1112"/>
                  <a:pt x="3826" y="1055"/>
                </a:cubicBezTo>
                <a:lnTo>
                  <a:pt x="3826" y="835"/>
                </a:lnTo>
                <a:cubicBezTo>
                  <a:pt x="3826" y="777"/>
                  <a:pt x="3802" y="730"/>
                  <a:pt x="3773" y="730"/>
                </a:cubicBezTo>
                <a:close/>
                <a:moveTo>
                  <a:pt x="4088" y="730"/>
                </a:moveTo>
                <a:cubicBezTo>
                  <a:pt x="4058" y="730"/>
                  <a:pt x="4035" y="777"/>
                  <a:pt x="4035" y="835"/>
                </a:cubicBezTo>
                <a:lnTo>
                  <a:pt x="4035" y="1055"/>
                </a:lnTo>
                <a:cubicBezTo>
                  <a:pt x="4035" y="1112"/>
                  <a:pt x="4058" y="1157"/>
                  <a:pt x="4088" y="1157"/>
                </a:cubicBezTo>
                <a:cubicBezTo>
                  <a:pt x="4117" y="1157"/>
                  <a:pt x="4141" y="1112"/>
                  <a:pt x="4141" y="1055"/>
                </a:cubicBezTo>
                <a:lnTo>
                  <a:pt x="4141" y="835"/>
                </a:lnTo>
                <a:cubicBezTo>
                  <a:pt x="4141" y="777"/>
                  <a:pt x="4117" y="730"/>
                  <a:pt x="4088" y="730"/>
                </a:cubicBezTo>
                <a:close/>
                <a:moveTo>
                  <a:pt x="4937" y="730"/>
                </a:moveTo>
                <a:cubicBezTo>
                  <a:pt x="4908" y="730"/>
                  <a:pt x="4884" y="777"/>
                  <a:pt x="4884" y="835"/>
                </a:cubicBezTo>
                <a:lnTo>
                  <a:pt x="4884" y="1055"/>
                </a:lnTo>
                <a:cubicBezTo>
                  <a:pt x="4884" y="1112"/>
                  <a:pt x="4908" y="1157"/>
                  <a:pt x="4937" y="1157"/>
                </a:cubicBezTo>
                <a:cubicBezTo>
                  <a:pt x="4966" y="1157"/>
                  <a:pt x="4990" y="1112"/>
                  <a:pt x="4990" y="1055"/>
                </a:cubicBezTo>
                <a:lnTo>
                  <a:pt x="4990" y="835"/>
                </a:lnTo>
                <a:cubicBezTo>
                  <a:pt x="4990" y="777"/>
                  <a:pt x="4966" y="730"/>
                  <a:pt x="4937" y="730"/>
                </a:cubicBezTo>
                <a:close/>
                <a:moveTo>
                  <a:pt x="5252" y="730"/>
                </a:moveTo>
                <a:cubicBezTo>
                  <a:pt x="5223" y="730"/>
                  <a:pt x="5199" y="777"/>
                  <a:pt x="5199" y="835"/>
                </a:cubicBezTo>
                <a:lnTo>
                  <a:pt x="5199" y="1055"/>
                </a:lnTo>
                <a:cubicBezTo>
                  <a:pt x="5199" y="1112"/>
                  <a:pt x="5223" y="1157"/>
                  <a:pt x="5252" y="1157"/>
                </a:cubicBezTo>
                <a:cubicBezTo>
                  <a:pt x="5281" y="1157"/>
                  <a:pt x="5305" y="1112"/>
                  <a:pt x="5305" y="1055"/>
                </a:cubicBezTo>
                <a:lnTo>
                  <a:pt x="5305" y="835"/>
                </a:lnTo>
                <a:cubicBezTo>
                  <a:pt x="5305" y="777"/>
                  <a:pt x="5281" y="730"/>
                  <a:pt x="5252" y="730"/>
                </a:cubicBezTo>
                <a:close/>
                <a:moveTo>
                  <a:pt x="6102" y="730"/>
                </a:moveTo>
                <a:cubicBezTo>
                  <a:pt x="6072" y="730"/>
                  <a:pt x="6049" y="777"/>
                  <a:pt x="6049" y="835"/>
                </a:cubicBezTo>
                <a:lnTo>
                  <a:pt x="6049" y="1055"/>
                </a:lnTo>
                <a:cubicBezTo>
                  <a:pt x="6049" y="1112"/>
                  <a:pt x="6072" y="1157"/>
                  <a:pt x="6102" y="1157"/>
                </a:cubicBezTo>
                <a:cubicBezTo>
                  <a:pt x="6131" y="1157"/>
                  <a:pt x="6155" y="1112"/>
                  <a:pt x="6155" y="1055"/>
                </a:cubicBezTo>
                <a:lnTo>
                  <a:pt x="6155" y="835"/>
                </a:lnTo>
                <a:cubicBezTo>
                  <a:pt x="6155" y="777"/>
                  <a:pt x="6131" y="730"/>
                  <a:pt x="6102" y="730"/>
                </a:cubicBezTo>
                <a:close/>
                <a:moveTo>
                  <a:pt x="6416" y="730"/>
                </a:moveTo>
                <a:cubicBezTo>
                  <a:pt x="6387" y="730"/>
                  <a:pt x="6363" y="777"/>
                  <a:pt x="6363" y="835"/>
                </a:cubicBezTo>
                <a:lnTo>
                  <a:pt x="6363" y="1055"/>
                </a:lnTo>
                <a:cubicBezTo>
                  <a:pt x="6363" y="1112"/>
                  <a:pt x="6387" y="1157"/>
                  <a:pt x="6416" y="1157"/>
                </a:cubicBezTo>
                <a:cubicBezTo>
                  <a:pt x="6445" y="1157"/>
                  <a:pt x="6469" y="1112"/>
                  <a:pt x="6469" y="1055"/>
                </a:cubicBezTo>
                <a:lnTo>
                  <a:pt x="6469" y="835"/>
                </a:lnTo>
                <a:cubicBezTo>
                  <a:pt x="6469" y="777"/>
                  <a:pt x="6445" y="730"/>
                  <a:pt x="6416" y="730"/>
                </a:cubicBezTo>
                <a:close/>
                <a:moveTo>
                  <a:pt x="7266" y="730"/>
                </a:moveTo>
                <a:cubicBezTo>
                  <a:pt x="7237" y="730"/>
                  <a:pt x="7213" y="777"/>
                  <a:pt x="7213" y="835"/>
                </a:cubicBezTo>
                <a:lnTo>
                  <a:pt x="7213" y="1055"/>
                </a:lnTo>
                <a:cubicBezTo>
                  <a:pt x="7213" y="1112"/>
                  <a:pt x="7237" y="1157"/>
                  <a:pt x="7266" y="1157"/>
                </a:cubicBezTo>
                <a:cubicBezTo>
                  <a:pt x="7295" y="1157"/>
                  <a:pt x="7318" y="1112"/>
                  <a:pt x="7318" y="1055"/>
                </a:cubicBezTo>
                <a:lnTo>
                  <a:pt x="7318" y="835"/>
                </a:lnTo>
                <a:cubicBezTo>
                  <a:pt x="7318" y="777"/>
                  <a:pt x="7295" y="730"/>
                  <a:pt x="7266" y="730"/>
                </a:cubicBezTo>
                <a:close/>
                <a:moveTo>
                  <a:pt x="7580" y="730"/>
                </a:moveTo>
                <a:cubicBezTo>
                  <a:pt x="7551" y="730"/>
                  <a:pt x="7527" y="777"/>
                  <a:pt x="7527" y="835"/>
                </a:cubicBezTo>
                <a:lnTo>
                  <a:pt x="7527" y="1055"/>
                </a:lnTo>
                <a:cubicBezTo>
                  <a:pt x="7527" y="1112"/>
                  <a:pt x="7551" y="1157"/>
                  <a:pt x="7580" y="1157"/>
                </a:cubicBezTo>
                <a:cubicBezTo>
                  <a:pt x="7609" y="1157"/>
                  <a:pt x="7632" y="1112"/>
                  <a:pt x="7632" y="1055"/>
                </a:cubicBezTo>
                <a:lnTo>
                  <a:pt x="7632" y="835"/>
                </a:lnTo>
                <a:cubicBezTo>
                  <a:pt x="7632" y="777"/>
                  <a:pt x="7609" y="730"/>
                  <a:pt x="7580" y="730"/>
                </a:cubicBezTo>
                <a:close/>
                <a:moveTo>
                  <a:pt x="8429" y="730"/>
                </a:moveTo>
                <a:cubicBezTo>
                  <a:pt x="8400" y="730"/>
                  <a:pt x="8377" y="777"/>
                  <a:pt x="8377" y="835"/>
                </a:cubicBezTo>
                <a:lnTo>
                  <a:pt x="8377" y="1055"/>
                </a:lnTo>
                <a:cubicBezTo>
                  <a:pt x="8377" y="1112"/>
                  <a:pt x="8400" y="1157"/>
                  <a:pt x="8429" y="1157"/>
                </a:cubicBezTo>
                <a:cubicBezTo>
                  <a:pt x="8458" y="1157"/>
                  <a:pt x="8482" y="1112"/>
                  <a:pt x="8482" y="1055"/>
                </a:cubicBezTo>
                <a:lnTo>
                  <a:pt x="8482" y="835"/>
                </a:lnTo>
                <a:cubicBezTo>
                  <a:pt x="8482" y="777"/>
                  <a:pt x="8458" y="730"/>
                  <a:pt x="8429" y="730"/>
                </a:cubicBezTo>
                <a:close/>
                <a:moveTo>
                  <a:pt x="8744" y="730"/>
                </a:moveTo>
                <a:cubicBezTo>
                  <a:pt x="8714" y="730"/>
                  <a:pt x="8691" y="777"/>
                  <a:pt x="8691" y="835"/>
                </a:cubicBezTo>
                <a:lnTo>
                  <a:pt x="8691" y="1055"/>
                </a:lnTo>
                <a:cubicBezTo>
                  <a:pt x="8691" y="1112"/>
                  <a:pt x="8714" y="1157"/>
                  <a:pt x="8744" y="1157"/>
                </a:cubicBezTo>
                <a:cubicBezTo>
                  <a:pt x="8773" y="1157"/>
                  <a:pt x="8796" y="1112"/>
                  <a:pt x="8796" y="1055"/>
                </a:cubicBezTo>
                <a:lnTo>
                  <a:pt x="8796" y="835"/>
                </a:lnTo>
                <a:cubicBezTo>
                  <a:pt x="8796" y="777"/>
                  <a:pt x="8773" y="730"/>
                  <a:pt x="8744" y="730"/>
                </a:cubicBezTo>
                <a:close/>
                <a:moveTo>
                  <a:pt x="9593" y="730"/>
                </a:moveTo>
                <a:cubicBezTo>
                  <a:pt x="9564" y="730"/>
                  <a:pt x="9540" y="777"/>
                  <a:pt x="9540" y="835"/>
                </a:cubicBezTo>
                <a:lnTo>
                  <a:pt x="9540" y="1055"/>
                </a:lnTo>
                <a:cubicBezTo>
                  <a:pt x="9540" y="1112"/>
                  <a:pt x="9564" y="1157"/>
                  <a:pt x="9593" y="1157"/>
                </a:cubicBezTo>
                <a:cubicBezTo>
                  <a:pt x="9622" y="1157"/>
                  <a:pt x="9646" y="1112"/>
                  <a:pt x="9646" y="1055"/>
                </a:cubicBezTo>
                <a:lnTo>
                  <a:pt x="9646" y="835"/>
                </a:lnTo>
                <a:cubicBezTo>
                  <a:pt x="9646" y="777"/>
                  <a:pt x="9622" y="730"/>
                  <a:pt x="9593" y="730"/>
                </a:cubicBezTo>
                <a:close/>
                <a:moveTo>
                  <a:pt x="9908" y="730"/>
                </a:moveTo>
                <a:cubicBezTo>
                  <a:pt x="9879" y="730"/>
                  <a:pt x="9855" y="777"/>
                  <a:pt x="9855" y="835"/>
                </a:cubicBezTo>
                <a:lnTo>
                  <a:pt x="9855" y="1055"/>
                </a:lnTo>
                <a:cubicBezTo>
                  <a:pt x="9855" y="1112"/>
                  <a:pt x="9879" y="1157"/>
                  <a:pt x="9908" y="1157"/>
                </a:cubicBezTo>
                <a:cubicBezTo>
                  <a:pt x="9937" y="1157"/>
                  <a:pt x="9961" y="1112"/>
                  <a:pt x="9961" y="1055"/>
                </a:cubicBezTo>
                <a:lnTo>
                  <a:pt x="9961" y="835"/>
                </a:lnTo>
                <a:cubicBezTo>
                  <a:pt x="9961" y="777"/>
                  <a:pt x="9937" y="730"/>
                  <a:pt x="9908" y="730"/>
                </a:cubicBezTo>
                <a:close/>
                <a:moveTo>
                  <a:pt x="10758" y="730"/>
                </a:moveTo>
                <a:cubicBezTo>
                  <a:pt x="10728" y="730"/>
                  <a:pt x="10705" y="777"/>
                  <a:pt x="10705" y="835"/>
                </a:cubicBezTo>
                <a:lnTo>
                  <a:pt x="10705" y="1055"/>
                </a:lnTo>
                <a:cubicBezTo>
                  <a:pt x="10705" y="1112"/>
                  <a:pt x="10728" y="1157"/>
                  <a:pt x="10758" y="1157"/>
                </a:cubicBezTo>
                <a:cubicBezTo>
                  <a:pt x="10787" y="1157"/>
                  <a:pt x="10810" y="1112"/>
                  <a:pt x="10810" y="1055"/>
                </a:cubicBezTo>
                <a:lnTo>
                  <a:pt x="10810" y="835"/>
                </a:lnTo>
                <a:cubicBezTo>
                  <a:pt x="10810" y="777"/>
                  <a:pt x="10787" y="730"/>
                  <a:pt x="10758" y="730"/>
                </a:cubicBezTo>
                <a:close/>
                <a:moveTo>
                  <a:pt x="11072" y="730"/>
                </a:moveTo>
                <a:cubicBezTo>
                  <a:pt x="11043" y="730"/>
                  <a:pt x="11019" y="777"/>
                  <a:pt x="11019" y="835"/>
                </a:cubicBezTo>
                <a:lnTo>
                  <a:pt x="11019" y="1055"/>
                </a:lnTo>
                <a:cubicBezTo>
                  <a:pt x="11019" y="1112"/>
                  <a:pt x="11043" y="1157"/>
                  <a:pt x="11072" y="1157"/>
                </a:cubicBezTo>
                <a:cubicBezTo>
                  <a:pt x="11101" y="1157"/>
                  <a:pt x="11125" y="1112"/>
                  <a:pt x="11125" y="1055"/>
                </a:cubicBezTo>
                <a:lnTo>
                  <a:pt x="11125" y="835"/>
                </a:lnTo>
                <a:cubicBezTo>
                  <a:pt x="11125" y="777"/>
                  <a:pt x="11101" y="730"/>
                  <a:pt x="11072" y="730"/>
                </a:cubicBezTo>
                <a:close/>
                <a:moveTo>
                  <a:pt x="11922" y="730"/>
                </a:moveTo>
                <a:cubicBezTo>
                  <a:pt x="11893" y="730"/>
                  <a:pt x="11869" y="777"/>
                  <a:pt x="11869" y="835"/>
                </a:cubicBezTo>
                <a:lnTo>
                  <a:pt x="11869" y="1055"/>
                </a:lnTo>
                <a:cubicBezTo>
                  <a:pt x="11869" y="1112"/>
                  <a:pt x="11893" y="1157"/>
                  <a:pt x="11922" y="1157"/>
                </a:cubicBezTo>
                <a:cubicBezTo>
                  <a:pt x="11951" y="1157"/>
                  <a:pt x="11974" y="1112"/>
                  <a:pt x="11974" y="1055"/>
                </a:cubicBezTo>
                <a:lnTo>
                  <a:pt x="11974" y="835"/>
                </a:lnTo>
                <a:cubicBezTo>
                  <a:pt x="11974" y="777"/>
                  <a:pt x="11951" y="730"/>
                  <a:pt x="11922" y="730"/>
                </a:cubicBezTo>
                <a:close/>
                <a:moveTo>
                  <a:pt x="12236" y="730"/>
                </a:moveTo>
                <a:cubicBezTo>
                  <a:pt x="12207" y="730"/>
                  <a:pt x="12183" y="777"/>
                  <a:pt x="12183" y="835"/>
                </a:cubicBezTo>
                <a:lnTo>
                  <a:pt x="12183" y="1055"/>
                </a:lnTo>
                <a:cubicBezTo>
                  <a:pt x="12183" y="1112"/>
                  <a:pt x="12207" y="1157"/>
                  <a:pt x="12236" y="1157"/>
                </a:cubicBezTo>
                <a:cubicBezTo>
                  <a:pt x="12265" y="1157"/>
                  <a:pt x="12288" y="1112"/>
                  <a:pt x="12288" y="1055"/>
                </a:cubicBezTo>
                <a:lnTo>
                  <a:pt x="12288" y="835"/>
                </a:lnTo>
                <a:cubicBezTo>
                  <a:pt x="12288" y="777"/>
                  <a:pt x="12265" y="730"/>
                  <a:pt x="12236" y="730"/>
                </a:cubicBezTo>
                <a:close/>
                <a:moveTo>
                  <a:pt x="13085" y="730"/>
                </a:moveTo>
                <a:cubicBezTo>
                  <a:pt x="13056" y="730"/>
                  <a:pt x="13032" y="777"/>
                  <a:pt x="13032" y="835"/>
                </a:cubicBezTo>
                <a:lnTo>
                  <a:pt x="13032" y="1055"/>
                </a:lnTo>
                <a:cubicBezTo>
                  <a:pt x="13032" y="1112"/>
                  <a:pt x="13056" y="1157"/>
                  <a:pt x="13085" y="1157"/>
                </a:cubicBezTo>
                <a:cubicBezTo>
                  <a:pt x="13114" y="1157"/>
                  <a:pt x="13138" y="1112"/>
                  <a:pt x="13138" y="1055"/>
                </a:cubicBezTo>
                <a:lnTo>
                  <a:pt x="13138" y="835"/>
                </a:lnTo>
                <a:cubicBezTo>
                  <a:pt x="13138" y="777"/>
                  <a:pt x="13114" y="730"/>
                  <a:pt x="13085" y="730"/>
                </a:cubicBezTo>
                <a:close/>
                <a:moveTo>
                  <a:pt x="13399" y="730"/>
                </a:moveTo>
                <a:cubicBezTo>
                  <a:pt x="13370" y="730"/>
                  <a:pt x="13348" y="777"/>
                  <a:pt x="13348" y="835"/>
                </a:cubicBezTo>
                <a:lnTo>
                  <a:pt x="13348" y="1055"/>
                </a:lnTo>
                <a:cubicBezTo>
                  <a:pt x="13348" y="1112"/>
                  <a:pt x="13370" y="1157"/>
                  <a:pt x="13399" y="1157"/>
                </a:cubicBezTo>
                <a:cubicBezTo>
                  <a:pt x="13428" y="1157"/>
                  <a:pt x="13452" y="1112"/>
                  <a:pt x="13452" y="1055"/>
                </a:cubicBezTo>
                <a:lnTo>
                  <a:pt x="13452" y="835"/>
                </a:lnTo>
                <a:cubicBezTo>
                  <a:pt x="13452" y="777"/>
                  <a:pt x="13428" y="730"/>
                  <a:pt x="13399" y="730"/>
                </a:cubicBezTo>
                <a:close/>
                <a:moveTo>
                  <a:pt x="14249" y="730"/>
                </a:moveTo>
                <a:cubicBezTo>
                  <a:pt x="14220" y="730"/>
                  <a:pt x="14196" y="777"/>
                  <a:pt x="14196" y="835"/>
                </a:cubicBezTo>
                <a:lnTo>
                  <a:pt x="14196" y="1055"/>
                </a:lnTo>
                <a:cubicBezTo>
                  <a:pt x="14196" y="1112"/>
                  <a:pt x="14220" y="1157"/>
                  <a:pt x="14249" y="1157"/>
                </a:cubicBezTo>
                <a:cubicBezTo>
                  <a:pt x="14278" y="1157"/>
                  <a:pt x="14302" y="1112"/>
                  <a:pt x="14302" y="1055"/>
                </a:cubicBezTo>
                <a:lnTo>
                  <a:pt x="14302" y="835"/>
                </a:lnTo>
                <a:cubicBezTo>
                  <a:pt x="14302" y="777"/>
                  <a:pt x="14278" y="730"/>
                  <a:pt x="14249" y="730"/>
                </a:cubicBezTo>
                <a:close/>
                <a:moveTo>
                  <a:pt x="14564" y="730"/>
                </a:moveTo>
                <a:cubicBezTo>
                  <a:pt x="14535" y="730"/>
                  <a:pt x="14511" y="777"/>
                  <a:pt x="14511" y="835"/>
                </a:cubicBezTo>
                <a:lnTo>
                  <a:pt x="14511" y="1055"/>
                </a:lnTo>
                <a:cubicBezTo>
                  <a:pt x="14511" y="1112"/>
                  <a:pt x="14535" y="1157"/>
                  <a:pt x="14564" y="1157"/>
                </a:cubicBezTo>
                <a:cubicBezTo>
                  <a:pt x="14593" y="1157"/>
                  <a:pt x="14617" y="1112"/>
                  <a:pt x="14617" y="1055"/>
                </a:cubicBezTo>
                <a:lnTo>
                  <a:pt x="14617" y="835"/>
                </a:lnTo>
                <a:cubicBezTo>
                  <a:pt x="14617" y="777"/>
                  <a:pt x="14593" y="730"/>
                  <a:pt x="14564" y="730"/>
                </a:cubicBezTo>
                <a:close/>
                <a:moveTo>
                  <a:pt x="15413" y="730"/>
                </a:moveTo>
                <a:cubicBezTo>
                  <a:pt x="15384" y="730"/>
                  <a:pt x="15360" y="777"/>
                  <a:pt x="15360" y="835"/>
                </a:cubicBezTo>
                <a:lnTo>
                  <a:pt x="15360" y="1055"/>
                </a:lnTo>
                <a:cubicBezTo>
                  <a:pt x="15360" y="1112"/>
                  <a:pt x="15384" y="1157"/>
                  <a:pt x="15413" y="1157"/>
                </a:cubicBezTo>
                <a:cubicBezTo>
                  <a:pt x="15442" y="1157"/>
                  <a:pt x="15465" y="1112"/>
                  <a:pt x="15465" y="1055"/>
                </a:cubicBezTo>
                <a:lnTo>
                  <a:pt x="15465" y="835"/>
                </a:lnTo>
                <a:cubicBezTo>
                  <a:pt x="15465" y="777"/>
                  <a:pt x="15442" y="730"/>
                  <a:pt x="15413" y="730"/>
                </a:cubicBezTo>
                <a:close/>
                <a:moveTo>
                  <a:pt x="15728" y="730"/>
                </a:moveTo>
                <a:cubicBezTo>
                  <a:pt x="15699" y="730"/>
                  <a:pt x="15675" y="777"/>
                  <a:pt x="15675" y="835"/>
                </a:cubicBezTo>
                <a:lnTo>
                  <a:pt x="15675" y="1055"/>
                </a:lnTo>
                <a:cubicBezTo>
                  <a:pt x="15675" y="1112"/>
                  <a:pt x="15699" y="1157"/>
                  <a:pt x="15728" y="1157"/>
                </a:cubicBezTo>
                <a:cubicBezTo>
                  <a:pt x="15757" y="1157"/>
                  <a:pt x="15781" y="1112"/>
                  <a:pt x="15781" y="1055"/>
                </a:cubicBezTo>
                <a:lnTo>
                  <a:pt x="15781" y="835"/>
                </a:lnTo>
                <a:cubicBezTo>
                  <a:pt x="15781" y="777"/>
                  <a:pt x="15757" y="730"/>
                  <a:pt x="15728" y="730"/>
                </a:cubicBezTo>
                <a:close/>
                <a:moveTo>
                  <a:pt x="16578" y="730"/>
                </a:moveTo>
                <a:cubicBezTo>
                  <a:pt x="16549" y="730"/>
                  <a:pt x="16525" y="777"/>
                  <a:pt x="16525" y="835"/>
                </a:cubicBezTo>
                <a:lnTo>
                  <a:pt x="16525" y="1055"/>
                </a:lnTo>
                <a:cubicBezTo>
                  <a:pt x="16525" y="1112"/>
                  <a:pt x="16549" y="1157"/>
                  <a:pt x="16578" y="1157"/>
                </a:cubicBezTo>
                <a:cubicBezTo>
                  <a:pt x="16607" y="1157"/>
                  <a:pt x="16630" y="1112"/>
                  <a:pt x="16630" y="1055"/>
                </a:cubicBezTo>
                <a:lnTo>
                  <a:pt x="16630" y="835"/>
                </a:lnTo>
                <a:cubicBezTo>
                  <a:pt x="16630" y="777"/>
                  <a:pt x="16607" y="730"/>
                  <a:pt x="16578" y="730"/>
                </a:cubicBezTo>
                <a:close/>
                <a:moveTo>
                  <a:pt x="16892" y="730"/>
                </a:moveTo>
                <a:cubicBezTo>
                  <a:pt x="16863" y="730"/>
                  <a:pt x="16839" y="777"/>
                  <a:pt x="16839" y="835"/>
                </a:cubicBezTo>
                <a:lnTo>
                  <a:pt x="16839" y="1055"/>
                </a:lnTo>
                <a:cubicBezTo>
                  <a:pt x="16839" y="1112"/>
                  <a:pt x="16863" y="1157"/>
                  <a:pt x="16892" y="1157"/>
                </a:cubicBezTo>
                <a:cubicBezTo>
                  <a:pt x="16921" y="1157"/>
                  <a:pt x="16944" y="1112"/>
                  <a:pt x="16944" y="1055"/>
                </a:cubicBezTo>
                <a:lnTo>
                  <a:pt x="16944" y="835"/>
                </a:lnTo>
                <a:cubicBezTo>
                  <a:pt x="16944" y="777"/>
                  <a:pt x="16921" y="730"/>
                  <a:pt x="16892" y="730"/>
                </a:cubicBezTo>
                <a:close/>
                <a:moveTo>
                  <a:pt x="17741" y="730"/>
                </a:moveTo>
                <a:cubicBezTo>
                  <a:pt x="17712" y="730"/>
                  <a:pt x="17689" y="777"/>
                  <a:pt x="17689" y="835"/>
                </a:cubicBezTo>
                <a:lnTo>
                  <a:pt x="17689" y="1055"/>
                </a:lnTo>
                <a:cubicBezTo>
                  <a:pt x="17689" y="1112"/>
                  <a:pt x="17712" y="1157"/>
                  <a:pt x="17741" y="1157"/>
                </a:cubicBezTo>
                <a:cubicBezTo>
                  <a:pt x="17770" y="1157"/>
                  <a:pt x="17794" y="1112"/>
                  <a:pt x="17794" y="1055"/>
                </a:cubicBezTo>
                <a:lnTo>
                  <a:pt x="17794" y="835"/>
                </a:lnTo>
                <a:cubicBezTo>
                  <a:pt x="17794" y="777"/>
                  <a:pt x="17770" y="730"/>
                  <a:pt x="17741" y="730"/>
                </a:cubicBezTo>
                <a:close/>
                <a:moveTo>
                  <a:pt x="18055" y="730"/>
                </a:moveTo>
                <a:cubicBezTo>
                  <a:pt x="18026" y="730"/>
                  <a:pt x="18002" y="777"/>
                  <a:pt x="18002" y="835"/>
                </a:cubicBezTo>
                <a:lnTo>
                  <a:pt x="18002" y="1055"/>
                </a:lnTo>
                <a:cubicBezTo>
                  <a:pt x="18002" y="1112"/>
                  <a:pt x="18026" y="1157"/>
                  <a:pt x="18055" y="1157"/>
                </a:cubicBezTo>
                <a:cubicBezTo>
                  <a:pt x="18085" y="1157"/>
                  <a:pt x="18108" y="1112"/>
                  <a:pt x="18108" y="1055"/>
                </a:cubicBezTo>
                <a:lnTo>
                  <a:pt x="18108" y="835"/>
                </a:lnTo>
                <a:cubicBezTo>
                  <a:pt x="18108" y="777"/>
                  <a:pt x="18085" y="730"/>
                  <a:pt x="18055" y="730"/>
                </a:cubicBezTo>
                <a:close/>
                <a:moveTo>
                  <a:pt x="18905" y="730"/>
                </a:moveTo>
                <a:cubicBezTo>
                  <a:pt x="18876" y="730"/>
                  <a:pt x="18852" y="777"/>
                  <a:pt x="18852" y="835"/>
                </a:cubicBezTo>
                <a:lnTo>
                  <a:pt x="18852" y="1055"/>
                </a:lnTo>
                <a:cubicBezTo>
                  <a:pt x="18852" y="1112"/>
                  <a:pt x="18876" y="1157"/>
                  <a:pt x="18905" y="1157"/>
                </a:cubicBezTo>
                <a:cubicBezTo>
                  <a:pt x="18934" y="1157"/>
                  <a:pt x="18958" y="1112"/>
                  <a:pt x="18958" y="1055"/>
                </a:cubicBezTo>
                <a:lnTo>
                  <a:pt x="18958" y="835"/>
                </a:lnTo>
                <a:cubicBezTo>
                  <a:pt x="18958" y="777"/>
                  <a:pt x="18934" y="730"/>
                  <a:pt x="18905" y="730"/>
                </a:cubicBezTo>
                <a:close/>
                <a:moveTo>
                  <a:pt x="19220" y="730"/>
                </a:moveTo>
                <a:cubicBezTo>
                  <a:pt x="19191" y="730"/>
                  <a:pt x="19167" y="777"/>
                  <a:pt x="19167" y="835"/>
                </a:cubicBezTo>
                <a:lnTo>
                  <a:pt x="19167" y="1055"/>
                </a:lnTo>
                <a:cubicBezTo>
                  <a:pt x="19167" y="1112"/>
                  <a:pt x="19191" y="1157"/>
                  <a:pt x="19220" y="1157"/>
                </a:cubicBezTo>
                <a:cubicBezTo>
                  <a:pt x="19249" y="1157"/>
                  <a:pt x="19273" y="1112"/>
                  <a:pt x="19273" y="1055"/>
                </a:cubicBezTo>
                <a:lnTo>
                  <a:pt x="19273" y="835"/>
                </a:lnTo>
                <a:cubicBezTo>
                  <a:pt x="19273" y="777"/>
                  <a:pt x="19249" y="730"/>
                  <a:pt x="19220" y="730"/>
                </a:cubicBezTo>
                <a:close/>
                <a:moveTo>
                  <a:pt x="20069" y="730"/>
                </a:moveTo>
                <a:cubicBezTo>
                  <a:pt x="20040" y="730"/>
                  <a:pt x="20016" y="777"/>
                  <a:pt x="20016" y="835"/>
                </a:cubicBezTo>
                <a:lnTo>
                  <a:pt x="20016" y="1055"/>
                </a:lnTo>
                <a:cubicBezTo>
                  <a:pt x="20016" y="1112"/>
                  <a:pt x="20040" y="1157"/>
                  <a:pt x="20069" y="1157"/>
                </a:cubicBezTo>
                <a:cubicBezTo>
                  <a:pt x="20099" y="1157"/>
                  <a:pt x="20122" y="1112"/>
                  <a:pt x="20122" y="1055"/>
                </a:cubicBezTo>
                <a:lnTo>
                  <a:pt x="20122" y="835"/>
                </a:lnTo>
                <a:cubicBezTo>
                  <a:pt x="20122" y="777"/>
                  <a:pt x="20099" y="730"/>
                  <a:pt x="20069" y="730"/>
                </a:cubicBezTo>
                <a:close/>
                <a:moveTo>
                  <a:pt x="20384" y="730"/>
                </a:moveTo>
                <a:cubicBezTo>
                  <a:pt x="20355" y="730"/>
                  <a:pt x="20331" y="777"/>
                  <a:pt x="20331" y="835"/>
                </a:cubicBezTo>
                <a:lnTo>
                  <a:pt x="20331" y="1055"/>
                </a:lnTo>
                <a:cubicBezTo>
                  <a:pt x="20331" y="1112"/>
                  <a:pt x="20355" y="1157"/>
                  <a:pt x="20384" y="1157"/>
                </a:cubicBezTo>
                <a:cubicBezTo>
                  <a:pt x="20413" y="1157"/>
                  <a:pt x="20436" y="1112"/>
                  <a:pt x="20436" y="1055"/>
                </a:cubicBezTo>
                <a:lnTo>
                  <a:pt x="20436" y="835"/>
                </a:lnTo>
                <a:cubicBezTo>
                  <a:pt x="20436" y="777"/>
                  <a:pt x="20413" y="730"/>
                  <a:pt x="20384" y="730"/>
                </a:cubicBezTo>
                <a:close/>
                <a:moveTo>
                  <a:pt x="21234" y="730"/>
                </a:moveTo>
                <a:cubicBezTo>
                  <a:pt x="21204" y="730"/>
                  <a:pt x="21181" y="777"/>
                  <a:pt x="21181" y="835"/>
                </a:cubicBezTo>
                <a:lnTo>
                  <a:pt x="21181" y="1055"/>
                </a:lnTo>
                <a:cubicBezTo>
                  <a:pt x="21181" y="1112"/>
                  <a:pt x="21204" y="1157"/>
                  <a:pt x="21234" y="1157"/>
                </a:cubicBezTo>
                <a:cubicBezTo>
                  <a:pt x="21263" y="1157"/>
                  <a:pt x="21285" y="1112"/>
                  <a:pt x="21285" y="1055"/>
                </a:cubicBezTo>
                <a:lnTo>
                  <a:pt x="21285" y="835"/>
                </a:lnTo>
                <a:cubicBezTo>
                  <a:pt x="21285" y="777"/>
                  <a:pt x="21263" y="730"/>
                  <a:pt x="21234" y="730"/>
                </a:cubicBezTo>
                <a:close/>
                <a:moveTo>
                  <a:pt x="21547" y="730"/>
                </a:moveTo>
                <a:cubicBezTo>
                  <a:pt x="21518" y="730"/>
                  <a:pt x="21495" y="777"/>
                  <a:pt x="21495" y="835"/>
                </a:cubicBezTo>
                <a:lnTo>
                  <a:pt x="21495" y="1055"/>
                </a:lnTo>
                <a:cubicBezTo>
                  <a:pt x="21495" y="1112"/>
                  <a:pt x="21518" y="1157"/>
                  <a:pt x="21547" y="1157"/>
                </a:cubicBezTo>
                <a:cubicBezTo>
                  <a:pt x="21576" y="1157"/>
                  <a:pt x="21600" y="1112"/>
                  <a:pt x="21600" y="1055"/>
                </a:cubicBezTo>
                <a:lnTo>
                  <a:pt x="21600" y="835"/>
                </a:lnTo>
                <a:cubicBezTo>
                  <a:pt x="21600" y="777"/>
                  <a:pt x="21576" y="730"/>
                  <a:pt x="21547" y="730"/>
                </a:cubicBezTo>
                <a:close/>
                <a:moveTo>
                  <a:pt x="53" y="1460"/>
                </a:moveTo>
                <a:cubicBezTo>
                  <a:pt x="24" y="1460"/>
                  <a:pt x="0" y="1507"/>
                  <a:pt x="0" y="1564"/>
                </a:cubicBezTo>
                <a:lnTo>
                  <a:pt x="0" y="1785"/>
                </a:lnTo>
                <a:cubicBezTo>
                  <a:pt x="0" y="1842"/>
                  <a:pt x="24" y="1887"/>
                  <a:pt x="53" y="1887"/>
                </a:cubicBezTo>
                <a:cubicBezTo>
                  <a:pt x="82" y="1887"/>
                  <a:pt x="106" y="1842"/>
                  <a:pt x="106" y="1785"/>
                </a:cubicBezTo>
                <a:lnTo>
                  <a:pt x="106" y="1564"/>
                </a:lnTo>
                <a:cubicBezTo>
                  <a:pt x="106" y="1507"/>
                  <a:pt x="82" y="1460"/>
                  <a:pt x="53" y="1460"/>
                </a:cubicBezTo>
                <a:close/>
                <a:moveTo>
                  <a:pt x="367" y="1460"/>
                </a:moveTo>
                <a:cubicBezTo>
                  <a:pt x="338" y="1460"/>
                  <a:pt x="315" y="1507"/>
                  <a:pt x="315" y="1564"/>
                </a:cubicBezTo>
                <a:lnTo>
                  <a:pt x="315" y="1785"/>
                </a:lnTo>
                <a:cubicBezTo>
                  <a:pt x="315" y="1842"/>
                  <a:pt x="338" y="1887"/>
                  <a:pt x="367" y="1887"/>
                </a:cubicBezTo>
                <a:cubicBezTo>
                  <a:pt x="397" y="1887"/>
                  <a:pt x="420" y="1842"/>
                  <a:pt x="420" y="1785"/>
                </a:cubicBezTo>
                <a:lnTo>
                  <a:pt x="420" y="1564"/>
                </a:lnTo>
                <a:cubicBezTo>
                  <a:pt x="420" y="1507"/>
                  <a:pt x="397" y="1460"/>
                  <a:pt x="367" y="1460"/>
                </a:cubicBezTo>
                <a:close/>
                <a:moveTo>
                  <a:pt x="1217" y="1460"/>
                </a:moveTo>
                <a:cubicBezTo>
                  <a:pt x="1188" y="1460"/>
                  <a:pt x="1164" y="1507"/>
                  <a:pt x="1164" y="1564"/>
                </a:cubicBezTo>
                <a:lnTo>
                  <a:pt x="1164" y="1785"/>
                </a:lnTo>
                <a:cubicBezTo>
                  <a:pt x="1164" y="1842"/>
                  <a:pt x="1188" y="1887"/>
                  <a:pt x="1217" y="1887"/>
                </a:cubicBezTo>
                <a:cubicBezTo>
                  <a:pt x="1246" y="1887"/>
                  <a:pt x="1270" y="1842"/>
                  <a:pt x="1270" y="1785"/>
                </a:cubicBezTo>
                <a:lnTo>
                  <a:pt x="1270" y="1564"/>
                </a:lnTo>
                <a:cubicBezTo>
                  <a:pt x="1270" y="1507"/>
                  <a:pt x="1246" y="1460"/>
                  <a:pt x="1217" y="1460"/>
                </a:cubicBezTo>
                <a:close/>
                <a:moveTo>
                  <a:pt x="1532" y="1460"/>
                </a:moveTo>
                <a:cubicBezTo>
                  <a:pt x="1503" y="1460"/>
                  <a:pt x="1479" y="1507"/>
                  <a:pt x="1479" y="1564"/>
                </a:cubicBezTo>
                <a:lnTo>
                  <a:pt x="1479" y="1785"/>
                </a:lnTo>
                <a:cubicBezTo>
                  <a:pt x="1479" y="1842"/>
                  <a:pt x="1503" y="1887"/>
                  <a:pt x="1532" y="1887"/>
                </a:cubicBezTo>
                <a:cubicBezTo>
                  <a:pt x="1561" y="1887"/>
                  <a:pt x="1584" y="1842"/>
                  <a:pt x="1584" y="1785"/>
                </a:cubicBezTo>
                <a:lnTo>
                  <a:pt x="1584" y="1564"/>
                </a:lnTo>
                <a:cubicBezTo>
                  <a:pt x="1584" y="1507"/>
                  <a:pt x="1561" y="1460"/>
                  <a:pt x="1532" y="1460"/>
                </a:cubicBezTo>
                <a:close/>
                <a:moveTo>
                  <a:pt x="2380" y="1460"/>
                </a:moveTo>
                <a:cubicBezTo>
                  <a:pt x="2351" y="1460"/>
                  <a:pt x="2329" y="1507"/>
                  <a:pt x="2329" y="1564"/>
                </a:cubicBezTo>
                <a:lnTo>
                  <a:pt x="2329" y="1785"/>
                </a:lnTo>
                <a:cubicBezTo>
                  <a:pt x="2329" y="1842"/>
                  <a:pt x="2351" y="1887"/>
                  <a:pt x="2380" y="1887"/>
                </a:cubicBezTo>
                <a:cubicBezTo>
                  <a:pt x="2409" y="1887"/>
                  <a:pt x="2433" y="1842"/>
                  <a:pt x="2433" y="1785"/>
                </a:cubicBezTo>
                <a:lnTo>
                  <a:pt x="2433" y="1564"/>
                </a:lnTo>
                <a:cubicBezTo>
                  <a:pt x="2433" y="1507"/>
                  <a:pt x="2409" y="1460"/>
                  <a:pt x="2380" y="1460"/>
                </a:cubicBezTo>
                <a:close/>
                <a:moveTo>
                  <a:pt x="2695" y="1460"/>
                </a:moveTo>
                <a:cubicBezTo>
                  <a:pt x="2666" y="1460"/>
                  <a:pt x="2643" y="1507"/>
                  <a:pt x="2643" y="1564"/>
                </a:cubicBezTo>
                <a:lnTo>
                  <a:pt x="2643" y="1785"/>
                </a:lnTo>
                <a:cubicBezTo>
                  <a:pt x="2643" y="1842"/>
                  <a:pt x="2666" y="1887"/>
                  <a:pt x="2695" y="1887"/>
                </a:cubicBezTo>
                <a:cubicBezTo>
                  <a:pt x="2724" y="1887"/>
                  <a:pt x="2748" y="1842"/>
                  <a:pt x="2748" y="1785"/>
                </a:cubicBezTo>
                <a:lnTo>
                  <a:pt x="2748" y="1564"/>
                </a:lnTo>
                <a:cubicBezTo>
                  <a:pt x="2748" y="1507"/>
                  <a:pt x="2724" y="1460"/>
                  <a:pt x="2695" y="1460"/>
                </a:cubicBezTo>
                <a:close/>
                <a:moveTo>
                  <a:pt x="3545" y="1460"/>
                </a:moveTo>
                <a:cubicBezTo>
                  <a:pt x="3516" y="1460"/>
                  <a:pt x="3492" y="1507"/>
                  <a:pt x="3492" y="1564"/>
                </a:cubicBezTo>
                <a:lnTo>
                  <a:pt x="3492" y="1785"/>
                </a:lnTo>
                <a:cubicBezTo>
                  <a:pt x="3492" y="1842"/>
                  <a:pt x="3516" y="1887"/>
                  <a:pt x="3545" y="1887"/>
                </a:cubicBezTo>
                <a:cubicBezTo>
                  <a:pt x="3574" y="1887"/>
                  <a:pt x="3598" y="1842"/>
                  <a:pt x="3598" y="1785"/>
                </a:cubicBezTo>
                <a:lnTo>
                  <a:pt x="3598" y="1564"/>
                </a:lnTo>
                <a:cubicBezTo>
                  <a:pt x="3598" y="1507"/>
                  <a:pt x="3574" y="1460"/>
                  <a:pt x="3545" y="1460"/>
                </a:cubicBezTo>
                <a:close/>
                <a:moveTo>
                  <a:pt x="3859" y="1460"/>
                </a:moveTo>
                <a:cubicBezTo>
                  <a:pt x="3830" y="1460"/>
                  <a:pt x="3806" y="1507"/>
                  <a:pt x="3806" y="1564"/>
                </a:cubicBezTo>
                <a:lnTo>
                  <a:pt x="3806" y="1785"/>
                </a:lnTo>
                <a:cubicBezTo>
                  <a:pt x="3806" y="1842"/>
                  <a:pt x="3830" y="1887"/>
                  <a:pt x="3859" y="1887"/>
                </a:cubicBezTo>
                <a:cubicBezTo>
                  <a:pt x="3888" y="1887"/>
                  <a:pt x="3912" y="1842"/>
                  <a:pt x="3912" y="1785"/>
                </a:cubicBezTo>
                <a:lnTo>
                  <a:pt x="3912" y="1564"/>
                </a:lnTo>
                <a:cubicBezTo>
                  <a:pt x="3912" y="1507"/>
                  <a:pt x="3888" y="1460"/>
                  <a:pt x="3859" y="1460"/>
                </a:cubicBezTo>
                <a:close/>
                <a:moveTo>
                  <a:pt x="4709" y="1460"/>
                </a:moveTo>
                <a:cubicBezTo>
                  <a:pt x="4680" y="1460"/>
                  <a:pt x="4656" y="1507"/>
                  <a:pt x="4656" y="1564"/>
                </a:cubicBezTo>
                <a:lnTo>
                  <a:pt x="4656" y="1785"/>
                </a:lnTo>
                <a:cubicBezTo>
                  <a:pt x="4656" y="1842"/>
                  <a:pt x="4680" y="1887"/>
                  <a:pt x="4709" y="1887"/>
                </a:cubicBezTo>
                <a:cubicBezTo>
                  <a:pt x="4738" y="1887"/>
                  <a:pt x="4762" y="1842"/>
                  <a:pt x="4762" y="1785"/>
                </a:cubicBezTo>
                <a:lnTo>
                  <a:pt x="4762" y="1564"/>
                </a:lnTo>
                <a:cubicBezTo>
                  <a:pt x="4762" y="1507"/>
                  <a:pt x="4738" y="1460"/>
                  <a:pt x="4709" y="1460"/>
                </a:cubicBezTo>
                <a:close/>
                <a:moveTo>
                  <a:pt x="5023" y="1460"/>
                </a:moveTo>
                <a:cubicBezTo>
                  <a:pt x="4994" y="1460"/>
                  <a:pt x="4970" y="1507"/>
                  <a:pt x="4970" y="1564"/>
                </a:cubicBezTo>
                <a:lnTo>
                  <a:pt x="4970" y="1785"/>
                </a:lnTo>
                <a:cubicBezTo>
                  <a:pt x="4970" y="1842"/>
                  <a:pt x="4994" y="1887"/>
                  <a:pt x="5023" y="1887"/>
                </a:cubicBezTo>
                <a:cubicBezTo>
                  <a:pt x="5053" y="1887"/>
                  <a:pt x="5076" y="1842"/>
                  <a:pt x="5076" y="1785"/>
                </a:cubicBezTo>
                <a:lnTo>
                  <a:pt x="5076" y="1564"/>
                </a:lnTo>
                <a:cubicBezTo>
                  <a:pt x="5076" y="1507"/>
                  <a:pt x="5053" y="1460"/>
                  <a:pt x="5023" y="1460"/>
                </a:cubicBezTo>
                <a:close/>
                <a:moveTo>
                  <a:pt x="5873" y="1460"/>
                </a:moveTo>
                <a:cubicBezTo>
                  <a:pt x="5844" y="1460"/>
                  <a:pt x="5820" y="1507"/>
                  <a:pt x="5820" y="1564"/>
                </a:cubicBezTo>
                <a:lnTo>
                  <a:pt x="5820" y="1785"/>
                </a:lnTo>
                <a:cubicBezTo>
                  <a:pt x="5820" y="1842"/>
                  <a:pt x="5844" y="1887"/>
                  <a:pt x="5873" y="1887"/>
                </a:cubicBezTo>
                <a:cubicBezTo>
                  <a:pt x="5902" y="1887"/>
                  <a:pt x="5926" y="1842"/>
                  <a:pt x="5926" y="1785"/>
                </a:cubicBezTo>
                <a:lnTo>
                  <a:pt x="5926" y="1564"/>
                </a:lnTo>
                <a:cubicBezTo>
                  <a:pt x="5926" y="1507"/>
                  <a:pt x="5902" y="1460"/>
                  <a:pt x="5873" y="1460"/>
                </a:cubicBezTo>
                <a:close/>
                <a:moveTo>
                  <a:pt x="6188" y="1460"/>
                </a:moveTo>
                <a:cubicBezTo>
                  <a:pt x="6159" y="1460"/>
                  <a:pt x="6135" y="1507"/>
                  <a:pt x="6135" y="1564"/>
                </a:cubicBezTo>
                <a:lnTo>
                  <a:pt x="6135" y="1785"/>
                </a:lnTo>
                <a:cubicBezTo>
                  <a:pt x="6135" y="1842"/>
                  <a:pt x="6159" y="1887"/>
                  <a:pt x="6188" y="1887"/>
                </a:cubicBezTo>
                <a:cubicBezTo>
                  <a:pt x="6217" y="1887"/>
                  <a:pt x="6240" y="1842"/>
                  <a:pt x="6240" y="1785"/>
                </a:cubicBezTo>
                <a:lnTo>
                  <a:pt x="6240" y="1564"/>
                </a:lnTo>
                <a:cubicBezTo>
                  <a:pt x="6240" y="1507"/>
                  <a:pt x="6217" y="1460"/>
                  <a:pt x="6188" y="1460"/>
                </a:cubicBezTo>
                <a:close/>
                <a:moveTo>
                  <a:pt x="7036" y="1460"/>
                </a:moveTo>
                <a:cubicBezTo>
                  <a:pt x="7007" y="1460"/>
                  <a:pt x="6984" y="1507"/>
                  <a:pt x="6984" y="1564"/>
                </a:cubicBezTo>
                <a:lnTo>
                  <a:pt x="6984" y="1785"/>
                </a:lnTo>
                <a:cubicBezTo>
                  <a:pt x="6984" y="1842"/>
                  <a:pt x="7007" y="1887"/>
                  <a:pt x="7036" y="1887"/>
                </a:cubicBezTo>
                <a:cubicBezTo>
                  <a:pt x="7065" y="1887"/>
                  <a:pt x="7089" y="1842"/>
                  <a:pt x="7089" y="1785"/>
                </a:cubicBezTo>
                <a:lnTo>
                  <a:pt x="7089" y="1564"/>
                </a:lnTo>
                <a:cubicBezTo>
                  <a:pt x="7089" y="1507"/>
                  <a:pt x="7065" y="1460"/>
                  <a:pt x="7036" y="1460"/>
                </a:cubicBezTo>
                <a:close/>
                <a:moveTo>
                  <a:pt x="7351" y="1460"/>
                </a:moveTo>
                <a:cubicBezTo>
                  <a:pt x="7322" y="1460"/>
                  <a:pt x="7299" y="1507"/>
                  <a:pt x="7299" y="1564"/>
                </a:cubicBezTo>
                <a:lnTo>
                  <a:pt x="7299" y="1785"/>
                </a:lnTo>
                <a:cubicBezTo>
                  <a:pt x="7299" y="1842"/>
                  <a:pt x="7322" y="1887"/>
                  <a:pt x="7351" y="1887"/>
                </a:cubicBezTo>
                <a:cubicBezTo>
                  <a:pt x="7380" y="1887"/>
                  <a:pt x="7404" y="1842"/>
                  <a:pt x="7404" y="1785"/>
                </a:cubicBezTo>
                <a:lnTo>
                  <a:pt x="7404" y="1564"/>
                </a:lnTo>
                <a:cubicBezTo>
                  <a:pt x="7404" y="1507"/>
                  <a:pt x="7380" y="1460"/>
                  <a:pt x="7351" y="1460"/>
                </a:cubicBezTo>
                <a:close/>
                <a:moveTo>
                  <a:pt x="8201" y="1460"/>
                </a:moveTo>
                <a:cubicBezTo>
                  <a:pt x="8171" y="1460"/>
                  <a:pt x="8148" y="1507"/>
                  <a:pt x="8148" y="1564"/>
                </a:cubicBezTo>
                <a:lnTo>
                  <a:pt x="8148" y="1785"/>
                </a:lnTo>
                <a:cubicBezTo>
                  <a:pt x="8148" y="1842"/>
                  <a:pt x="8171" y="1887"/>
                  <a:pt x="8201" y="1887"/>
                </a:cubicBezTo>
                <a:cubicBezTo>
                  <a:pt x="8230" y="1887"/>
                  <a:pt x="8254" y="1842"/>
                  <a:pt x="8254" y="1785"/>
                </a:cubicBezTo>
                <a:lnTo>
                  <a:pt x="8254" y="1564"/>
                </a:lnTo>
                <a:cubicBezTo>
                  <a:pt x="8254" y="1507"/>
                  <a:pt x="8230" y="1460"/>
                  <a:pt x="8201" y="1460"/>
                </a:cubicBezTo>
                <a:close/>
                <a:moveTo>
                  <a:pt x="8515" y="1460"/>
                </a:moveTo>
                <a:cubicBezTo>
                  <a:pt x="8486" y="1460"/>
                  <a:pt x="8462" y="1507"/>
                  <a:pt x="8462" y="1564"/>
                </a:cubicBezTo>
                <a:lnTo>
                  <a:pt x="8462" y="1785"/>
                </a:lnTo>
                <a:cubicBezTo>
                  <a:pt x="8462" y="1842"/>
                  <a:pt x="8486" y="1887"/>
                  <a:pt x="8515" y="1887"/>
                </a:cubicBezTo>
                <a:cubicBezTo>
                  <a:pt x="8544" y="1887"/>
                  <a:pt x="8568" y="1842"/>
                  <a:pt x="8568" y="1785"/>
                </a:cubicBezTo>
                <a:lnTo>
                  <a:pt x="8568" y="1564"/>
                </a:lnTo>
                <a:cubicBezTo>
                  <a:pt x="8568" y="1507"/>
                  <a:pt x="8544" y="1460"/>
                  <a:pt x="8515" y="1460"/>
                </a:cubicBezTo>
                <a:close/>
                <a:moveTo>
                  <a:pt x="9365" y="1460"/>
                </a:moveTo>
                <a:cubicBezTo>
                  <a:pt x="9336" y="1460"/>
                  <a:pt x="9312" y="1507"/>
                  <a:pt x="9312" y="1564"/>
                </a:cubicBezTo>
                <a:lnTo>
                  <a:pt x="9312" y="1785"/>
                </a:lnTo>
                <a:cubicBezTo>
                  <a:pt x="9312" y="1842"/>
                  <a:pt x="9336" y="1887"/>
                  <a:pt x="9365" y="1887"/>
                </a:cubicBezTo>
                <a:cubicBezTo>
                  <a:pt x="9394" y="1887"/>
                  <a:pt x="9418" y="1842"/>
                  <a:pt x="9418" y="1785"/>
                </a:cubicBezTo>
                <a:lnTo>
                  <a:pt x="9418" y="1564"/>
                </a:lnTo>
                <a:cubicBezTo>
                  <a:pt x="9418" y="1507"/>
                  <a:pt x="9394" y="1460"/>
                  <a:pt x="9365" y="1460"/>
                </a:cubicBezTo>
                <a:close/>
                <a:moveTo>
                  <a:pt x="9679" y="1460"/>
                </a:moveTo>
                <a:cubicBezTo>
                  <a:pt x="9650" y="1460"/>
                  <a:pt x="9626" y="1507"/>
                  <a:pt x="9626" y="1564"/>
                </a:cubicBezTo>
                <a:lnTo>
                  <a:pt x="9626" y="1785"/>
                </a:lnTo>
                <a:cubicBezTo>
                  <a:pt x="9626" y="1842"/>
                  <a:pt x="9650" y="1887"/>
                  <a:pt x="9679" y="1887"/>
                </a:cubicBezTo>
                <a:cubicBezTo>
                  <a:pt x="9708" y="1887"/>
                  <a:pt x="9732" y="1842"/>
                  <a:pt x="9732" y="1785"/>
                </a:cubicBezTo>
                <a:lnTo>
                  <a:pt x="9732" y="1564"/>
                </a:lnTo>
                <a:cubicBezTo>
                  <a:pt x="9732" y="1507"/>
                  <a:pt x="9708" y="1460"/>
                  <a:pt x="9679" y="1460"/>
                </a:cubicBezTo>
                <a:close/>
                <a:moveTo>
                  <a:pt x="10529" y="1460"/>
                </a:moveTo>
                <a:cubicBezTo>
                  <a:pt x="10500" y="1460"/>
                  <a:pt x="10476" y="1507"/>
                  <a:pt x="10476" y="1564"/>
                </a:cubicBezTo>
                <a:lnTo>
                  <a:pt x="10476" y="1785"/>
                </a:lnTo>
                <a:cubicBezTo>
                  <a:pt x="10476" y="1842"/>
                  <a:pt x="10500" y="1887"/>
                  <a:pt x="10529" y="1887"/>
                </a:cubicBezTo>
                <a:cubicBezTo>
                  <a:pt x="10558" y="1887"/>
                  <a:pt x="10582" y="1842"/>
                  <a:pt x="10582" y="1785"/>
                </a:cubicBezTo>
                <a:lnTo>
                  <a:pt x="10582" y="1564"/>
                </a:lnTo>
                <a:cubicBezTo>
                  <a:pt x="10582" y="1507"/>
                  <a:pt x="10558" y="1460"/>
                  <a:pt x="10529" y="1460"/>
                </a:cubicBezTo>
                <a:close/>
                <a:moveTo>
                  <a:pt x="10844" y="1460"/>
                </a:moveTo>
                <a:cubicBezTo>
                  <a:pt x="10814" y="1460"/>
                  <a:pt x="10791" y="1507"/>
                  <a:pt x="10791" y="1564"/>
                </a:cubicBezTo>
                <a:lnTo>
                  <a:pt x="10791" y="1785"/>
                </a:lnTo>
                <a:cubicBezTo>
                  <a:pt x="10791" y="1842"/>
                  <a:pt x="10814" y="1887"/>
                  <a:pt x="10844" y="1887"/>
                </a:cubicBezTo>
                <a:cubicBezTo>
                  <a:pt x="10873" y="1887"/>
                  <a:pt x="10895" y="1842"/>
                  <a:pt x="10895" y="1785"/>
                </a:cubicBezTo>
                <a:lnTo>
                  <a:pt x="10895" y="1564"/>
                </a:lnTo>
                <a:cubicBezTo>
                  <a:pt x="10895" y="1507"/>
                  <a:pt x="10873" y="1460"/>
                  <a:pt x="10844" y="1460"/>
                </a:cubicBezTo>
                <a:close/>
                <a:moveTo>
                  <a:pt x="11692" y="1460"/>
                </a:moveTo>
                <a:cubicBezTo>
                  <a:pt x="11663" y="1460"/>
                  <a:pt x="11640" y="1507"/>
                  <a:pt x="11640" y="1564"/>
                </a:cubicBezTo>
                <a:lnTo>
                  <a:pt x="11640" y="1785"/>
                </a:lnTo>
                <a:cubicBezTo>
                  <a:pt x="11640" y="1842"/>
                  <a:pt x="11663" y="1887"/>
                  <a:pt x="11692" y="1887"/>
                </a:cubicBezTo>
                <a:cubicBezTo>
                  <a:pt x="11721" y="1887"/>
                  <a:pt x="11745" y="1842"/>
                  <a:pt x="11745" y="1785"/>
                </a:cubicBezTo>
                <a:lnTo>
                  <a:pt x="11745" y="1564"/>
                </a:lnTo>
                <a:cubicBezTo>
                  <a:pt x="11745" y="1507"/>
                  <a:pt x="11721" y="1460"/>
                  <a:pt x="11692" y="1460"/>
                </a:cubicBezTo>
                <a:close/>
                <a:moveTo>
                  <a:pt x="12007" y="1460"/>
                </a:moveTo>
                <a:cubicBezTo>
                  <a:pt x="11978" y="1460"/>
                  <a:pt x="11955" y="1507"/>
                  <a:pt x="11955" y="1564"/>
                </a:cubicBezTo>
                <a:lnTo>
                  <a:pt x="11955" y="1785"/>
                </a:lnTo>
                <a:cubicBezTo>
                  <a:pt x="11955" y="1842"/>
                  <a:pt x="11978" y="1887"/>
                  <a:pt x="12007" y="1887"/>
                </a:cubicBezTo>
                <a:cubicBezTo>
                  <a:pt x="12036" y="1887"/>
                  <a:pt x="12060" y="1842"/>
                  <a:pt x="12060" y="1785"/>
                </a:cubicBezTo>
                <a:lnTo>
                  <a:pt x="12060" y="1564"/>
                </a:lnTo>
                <a:cubicBezTo>
                  <a:pt x="12060" y="1507"/>
                  <a:pt x="12036" y="1460"/>
                  <a:pt x="12007" y="1460"/>
                </a:cubicBezTo>
                <a:close/>
                <a:moveTo>
                  <a:pt x="12856" y="1460"/>
                </a:moveTo>
                <a:cubicBezTo>
                  <a:pt x="12827" y="1460"/>
                  <a:pt x="12804" y="1507"/>
                  <a:pt x="12804" y="1564"/>
                </a:cubicBezTo>
                <a:lnTo>
                  <a:pt x="12804" y="1785"/>
                </a:lnTo>
                <a:cubicBezTo>
                  <a:pt x="12804" y="1842"/>
                  <a:pt x="12827" y="1887"/>
                  <a:pt x="12856" y="1887"/>
                </a:cubicBezTo>
                <a:cubicBezTo>
                  <a:pt x="12886" y="1887"/>
                  <a:pt x="12909" y="1842"/>
                  <a:pt x="12909" y="1785"/>
                </a:cubicBezTo>
                <a:lnTo>
                  <a:pt x="12909" y="1564"/>
                </a:lnTo>
                <a:cubicBezTo>
                  <a:pt x="12909" y="1507"/>
                  <a:pt x="12886" y="1460"/>
                  <a:pt x="12856" y="1460"/>
                </a:cubicBezTo>
                <a:close/>
                <a:moveTo>
                  <a:pt x="13171" y="1460"/>
                </a:moveTo>
                <a:cubicBezTo>
                  <a:pt x="13142" y="1460"/>
                  <a:pt x="13118" y="1507"/>
                  <a:pt x="13118" y="1564"/>
                </a:cubicBezTo>
                <a:lnTo>
                  <a:pt x="13118" y="1785"/>
                </a:lnTo>
                <a:cubicBezTo>
                  <a:pt x="13118" y="1842"/>
                  <a:pt x="13142" y="1887"/>
                  <a:pt x="13171" y="1887"/>
                </a:cubicBezTo>
                <a:cubicBezTo>
                  <a:pt x="13200" y="1887"/>
                  <a:pt x="13224" y="1842"/>
                  <a:pt x="13224" y="1785"/>
                </a:cubicBezTo>
                <a:lnTo>
                  <a:pt x="13224" y="1564"/>
                </a:lnTo>
                <a:cubicBezTo>
                  <a:pt x="13224" y="1507"/>
                  <a:pt x="13200" y="1460"/>
                  <a:pt x="13171" y="1460"/>
                </a:cubicBezTo>
                <a:close/>
                <a:moveTo>
                  <a:pt x="14021" y="1460"/>
                </a:moveTo>
                <a:cubicBezTo>
                  <a:pt x="13992" y="1460"/>
                  <a:pt x="13968" y="1507"/>
                  <a:pt x="13968" y="1564"/>
                </a:cubicBezTo>
                <a:lnTo>
                  <a:pt x="13968" y="1785"/>
                </a:lnTo>
                <a:cubicBezTo>
                  <a:pt x="13968" y="1842"/>
                  <a:pt x="13992" y="1887"/>
                  <a:pt x="14021" y="1887"/>
                </a:cubicBezTo>
                <a:cubicBezTo>
                  <a:pt x="14050" y="1887"/>
                  <a:pt x="14074" y="1842"/>
                  <a:pt x="14074" y="1785"/>
                </a:cubicBezTo>
                <a:lnTo>
                  <a:pt x="14074" y="1564"/>
                </a:lnTo>
                <a:cubicBezTo>
                  <a:pt x="14074" y="1507"/>
                  <a:pt x="14050" y="1460"/>
                  <a:pt x="14021" y="1460"/>
                </a:cubicBezTo>
                <a:close/>
                <a:moveTo>
                  <a:pt x="14335" y="1460"/>
                </a:moveTo>
                <a:cubicBezTo>
                  <a:pt x="14306" y="1460"/>
                  <a:pt x="14282" y="1507"/>
                  <a:pt x="14282" y="1564"/>
                </a:cubicBezTo>
                <a:lnTo>
                  <a:pt x="14282" y="1785"/>
                </a:lnTo>
                <a:cubicBezTo>
                  <a:pt x="14282" y="1842"/>
                  <a:pt x="14306" y="1887"/>
                  <a:pt x="14335" y="1887"/>
                </a:cubicBezTo>
                <a:cubicBezTo>
                  <a:pt x="14364" y="1887"/>
                  <a:pt x="14388" y="1842"/>
                  <a:pt x="14388" y="1785"/>
                </a:cubicBezTo>
                <a:lnTo>
                  <a:pt x="14388" y="1564"/>
                </a:lnTo>
                <a:cubicBezTo>
                  <a:pt x="14388" y="1507"/>
                  <a:pt x="14364" y="1460"/>
                  <a:pt x="14335" y="1460"/>
                </a:cubicBezTo>
                <a:close/>
                <a:moveTo>
                  <a:pt x="15185" y="1460"/>
                </a:moveTo>
                <a:cubicBezTo>
                  <a:pt x="15156" y="1460"/>
                  <a:pt x="15132" y="1507"/>
                  <a:pt x="15132" y="1564"/>
                </a:cubicBezTo>
                <a:lnTo>
                  <a:pt x="15132" y="1785"/>
                </a:lnTo>
                <a:cubicBezTo>
                  <a:pt x="15132" y="1842"/>
                  <a:pt x="15156" y="1887"/>
                  <a:pt x="15185" y="1887"/>
                </a:cubicBezTo>
                <a:cubicBezTo>
                  <a:pt x="15214" y="1887"/>
                  <a:pt x="15237" y="1842"/>
                  <a:pt x="15237" y="1785"/>
                </a:cubicBezTo>
                <a:lnTo>
                  <a:pt x="15237" y="1564"/>
                </a:lnTo>
                <a:cubicBezTo>
                  <a:pt x="15237" y="1507"/>
                  <a:pt x="15214" y="1460"/>
                  <a:pt x="15185" y="1460"/>
                </a:cubicBezTo>
                <a:close/>
                <a:moveTo>
                  <a:pt x="15500" y="1460"/>
                </a:moveTo>
                <a:cubicBezTo>
                  <a:pt x="15470" y="1460"/>
                  <a:pt x="15447" y="1507"/>
                  <a:pt x="15447" y="1564"/>
                </a:cubicBezTo>
                <a:lnTo>
                  <a:pt x="15447" y="1785"/>
                </a:lnTo>
                <a:cubicBezTo>
                  <a:pt x="15447" y="1842"/>
                  <a:pt x="15470" y="1887"/>
                  <a:pt x="15500" y="1887"/>
                </a:cubicBezTo>
                <a:cubicBezTo>
                  <a:pt x="15529" y="1887"/>
                  <a:pt x="15551" y="1842"/>
                  <a:pt x="15551" y="1785"/>
                </a:cubicBezTo>
                <a:lnTo>
                  <a:pt x="15551" y="1564"/>
                </a:lnTo>
                <a:cubicBezTo>
                  <a:pt x="15551" y="1507"/>
                  <a:pt x="15529" y="1460"/>
                  <a:pt x="15500" y="1460"/>
                </a:cubicBezTo>
                <a:close/>
                <a:moveTo>
                  <a:pt x="16349" y="1460"/>
                </a:moveTo>
                <a:cubicBezTo>
                  <a:pt x="16320" y="1460"/>
                  <a:pt x="16296" y="1507"/>
                  <a:pt x="16296" y="1564"/>
                </a:cubicBezTo>
                <a:lnTo>
                  <a:pt x="16296" y="1785"/>
                </a:lnTo>
                <a:cubicBezTo>
                  <a:pt x="16296" y="1842"/>
                  <a:pt x="16320" y="1887"/>
                  <a:pt x="16349" y="1887"/>
                </a:cubicBezTo>
                <a:cubicBezTo>
                  <a:pt x="16378" y="1887"/>
                  <a:pt x="16401" y="1842"/>
                  <a:pt x="16401" y="1785"/>
                </a:cubicBezTo>
                <a:lnTo>
                  <a:pt x="16401" y="1564"/>
                </a:lnTo>
                <a:cubicBezTo>
                  <a:pt x="16401" y="1507"/>
                  <a:pt x="16378" y="1460"/>
                  <a:pt x="16349" y="1460"/>
                </a:cubicBezTo>
                <a:close/>
                <a:moveTo>
                  <a:pt x="16663" y="1460"/>
                </a:moveTo>
                <a:cubicBezTo>
                  <a:pt x="16634" y="1460"/>
                  <a:pt x="16611" y="1507"/>
                  <a:pt x="16611" y="1564"/>
                </a:cubicBezTo>
                <a:lnTo>
                  <a:pt x="16611" y="1785"/>
                </a:lnTo>
                <a:cubicBezTo>
                  <a:pt x="16611" y="1842"/>
                  <a:pt x="16634" y="1887"/>
                  <a:pt x="16663" y="1887"/>
                </a:cubicBezTo>
                <a:cubicBezTo>
                  <a:pt x="16692" y="1887"/>
                  <a:pt x="16716" y="1842"/>
                  <a:pt x="16716" y="1785"/>
                </a:cubicBezTo>
                <a:lnTo>
                  <a:pt x="16716" y="1564"/>
                </a:lnTo>
                <a:cubicBezTo>
                  <a:pt x="16716" y="1507"/>
                  <a:pt x="16692" y="1460"/>
                  <a:pt x="16663" y="1460"/>
                </a:cubicBezTo>
                <a:close/>
                <a:moveTo>
                  <a:pt x="17512" y="1460"/>
                </a:moveTo>
                <a:cubicBezTo>
                  <a:pt x="17483" y="1460"/>
                  <a:pt x="17459" y="1507"/>
                  <a:pt x="17459" y="1564"/>
                </a:cubicBezTo>
                <a:lnTo>
                  <a:pt x="17459" y="1785"/>
                </a:lnTo>
                <a:cubicBezTo>
                  <a:pt x="17459" y="1842"/>
                  <a:pt x="17483" y="1887"/>
                  <a:pt x="17512" y="1887"/>
                </a:cubicBezTo>
                <a:cubicBezTo>
                  <a:pt x="17541" y="1887"/>
                  <a:pt x="17565" y="1842"/>
                  <a:pt x="17565" y="1785"/>
                </a:cubicBezTo>
                <a:lnTo>
                  <a:pt x="17565" y="1564"/>
                </a:lnTo>
                <a:cubicBezTo>
                  <a:pt x="17565" y="1507"/>
                  <a:pt x="17541" y="1460"/>
                  <a:pt x="17512" y="1460"/>
                </a:cubicBezTo>
                <a:close/>
                <a:moveTo>
                  <a:pt x="17827" y="1460"/>
                </a:moveTo>
                <a:cubicBezTo>
                  <a:pt x="17798" y="1460"/>
                  <a:pt x="17774" y="1507"/>
                  <a:pt x="17774" y="1564"/>
                </a:cubicBezTo>
                <a:lnTo>
                  <a:pt x="17774" y="1785"/>
                </a:lnTo>
                <a:cubicBezTo>
                  <a:pt x="17774" y="1842"/>
                  <a:pt x="17798" y="1887"/>
                  <a:pt x="17827" y="1887"/>
                </a:cubicBezTo>
                <a:cubicBezTo>
                  <a:pt x="17856" y="1887"/>
                  <a:pt x="17880" y="1842"/>
                  <a:pt x="17880" y="1785"/>
                </a:cubicBezTo>
                <a:lnTo>
                  <a:pt x="17880" y="1564"/>
                </a:lnTo>
                <a:cubicBezTo>
                  <a:pt x="17880" y="1507"/>
                  <a:pt x="17856" y="1460"/>
                  <a:pt x="17827" y="1460"/>
                </a:cubicBezTo>
                <a:close/>
                <a:moveTo>
                  <a:pt x="18677" y="1460"/>
                </a:moveTo>
                <a:cubicBezTo>
                  <a:pt x="18648" y="1460"/>
                  <a:pt x="18624" y="1507"/>
                  <a:pt x="18624" y="1564"/>
                </a:cubicBezTo>
                <a:lnTo>
                  <a:pt x="18624" y="1785"/>
                </a:lnTo>
                <a:cubicBezTo>
                  <a:pt x="18624" y="1842"/>
                  <a:pt x="18648" y="1887"/>
                  <a:pt x="18677" y="1887"/>
                </a:cubicBezTo>
                <a:cubicBezTo>
                  <a:pt x="18706" y="1887"/>
                  <a:pt x="18730" y="1842"/>
                  <a:pt x="18730" y="1785"/>
                </a:cubicBezTo>
                <a:lnTo>
                  <a:pt x="18730" y="1564"/>
                </a:lnTo>
                <a:cubicBezTo>
                  <a:pt x="18730" y="1507"/>
                  <a:pt x="18706" y="1460"/>
                  <a:pt x="18677" y="1460"/>
                </a:cubicBezTo>
                <a:close/>
                <a:moveTo>
                  <a:pt x="18991" y="1460"/>
                </a:moveTo>
                <a:cubicBezTo>
                  <a:pt x="18962" y="1460"/>
                  <a:pt x="18938" y="1507"/>
                  <a:pt x="18938" y="1564"/>
                </a:cubicBezTo>
                <a:lnTo>
                  <a:pt x="18938" y="1785"/>
                </a:lnTo>
                <a:cubicBezTo>
                  <a:pt x="18938" y="1842"/>
                  <a:pt x="18962" y="1887"/>
                  <a:pt x="18991" y="1887"/>
                </a:cubicBezTo>
                <a:cubicBezTo>
                  <a:pt x="19020" y="1887"/>
                  <a:pt x="19044" y="1842"/>
                  <a:pt x="19044" y="1785"/>
                </a:cubicBezTo>
                <a:lnTo>
                  <a:pt x="19044" y="1564"/>
                </a:lnTo>
                <a:cubicBezTo>
                  <a:pt x="19044" y="1507"/>
                  <a:pt x="19020" y="1460"/>
                  <a:pt x="18991" y="1460"/>
                </a:cubicBezTo>
                <a:close/>
                <a:moveTo>
                  <a:pt x="19841" y="1460"/>
                </a:moveTo>
                <a:cubicBezTo>
                  <a:pt x="19812" y="1460"/>
                  <a:pt x="19788" y="1507"/>
                  <a:pt x="19788" y="1564"/>
                </a:cubicBezTo>
                <a:lnTo>
                  <a:pt x="19788" y="1785"/>
                </a:lnTo>
                <a:cubicBezTo>
                  <a:pt x="19788" y="1842"/>
                  <a:pt x="19812" y="1887"/>
                  <a:pt x="19841" y="1887"/>
                </a:cubicBezTo>
                <a:cubicBezTo>
                  <a:pt x="19870" y="1887"/>
                  <a:pt x="19894" y="1842"/>
                  <a:pt x="19894" y="1785"/>
                </a:cubicBezTo>
                <a:lnTo>
                  <a:pt x="19894" y="1564"/>
                </a:lnTo>
                <a:cubicBezTo>
                  <a:pt x="19894" y="1507"/>
                  <a:pt x="19870" y="1460"/>
                  <a:pt x="19841" y="1460"/>
                </a:cubicBezTo>
                <a:close/>
                <a:moveTo>
                  <a:pt x="20155" y="1460"/>
                </a:moveTo>
                <a:cubicBezTo>
                  <a:pt x="20126" y="1460"/>
                  <a:pt x="20102" y="1507"/>
                  <a:pt x="20102" y="1564"/>
                </a:cubicBezTo>
                <a:lnTo>
                  <a:pt x="20102" y="1785"/>
                </a:lnTo>
                <a:cubicBezTo>
                  <a:pt x="20102" y="1842"/>
                  <a:pt x="20126" y="1887"/>
                  <a:pt x="20155" y="1887"/>
                </a:cubicBezTo>
                <a:cubicBezTo>
                  <a:pt x="20184" y="1887"/>
                  <a:pt x="20207" y="1842"/>
                  <a:pt x="20207" y="1785"/>
                </a:cubicBezTo>
                <a:lnTo>
                  <a:pt x="20207" y="1564"/>
                </a:lnTo>
                <a:cubicBezTo>
                  <a:pt x="20207" y="1507"/>
                  <a:pt x="20184" y="1460"/>
                  <a:pt x="20155" y="1460"/>
                </a:cubicBezTo>
                <a:close/>
                <a:moveTo>
                  <a:pt x="21004" y="1460"/>
                </a:moveTo>
                <a:cubicBezTo>
                  <a:pt x="20975" y="1460"/>
                  <a:pt x="20952" y="1507"/>
                  <a:pt x="20952" y="1564"/>
                </a:cubicBezTo>
                <a:lnTo>
                  <a:pt x="20952" y="1785"/>
                </a:lnTo>
                <a:cubicBezTo>
                  <a:pt x="20952" y="1842"/>
                  <a:pt x="20975" y="1887"/>
                  <a:pt x="21004" y="1887"/>
                </a:cubicBezTo>
                <a:cubicBezTo>
                  <a:pt x="21033" y="1887"/>
                  <a:pt x="21057" y="1842"/>
                  <a:pt x="21057" y="1785"/>
                </a:cubicBezTo>
                <a:lnTo>
                  <a:pt x="21057" y="1564"/>
                </a:lnTo>
                <a:cubicBezTo>
                  <a:pt x="21057" y="1507"/>
                  <a:pt x="21033" y="1460"/>
                  <a:pt x="21004" y="1460"/>
                </a:cubicBezTo>
                <a:close/>
                <a:moveTo>
                  <a:pt x="21319" y="1460"/>
                </a:moveTo>
                <a:cubicBezTo>
                  <a:pt x="21289" y="1460"/>
                  <a:pt x="21267" y="1507"/>
                  <a:pt x="21267" y="1564"/>
                </a:cubicBezTo>
                <a:lnTo>
                  <a:pt x="21267" y="1785"/>
                </a:lnTo>
                <a:cubicBezTo>
                  <a:pt x="21267" y="1842"/>
                  <a:pt x="21289" y="1887"/>
                  <a:pt x="21319" y="1887"/>
                </a:cubicBezTo>
                <a:cubicBezTo>
                  <a:pt x="21348" y="1887"/>
                  <a:pt x="21372" y="1842"/>
                  <a:pt x="21372" y="1785"/>
                </a:cubicBezTo>
                <a:lnTo>
                  <a:pt x="21372" y="1564"/>
                </a:lnTo>
                <a:cubicBezTo>
                  <a:pt x="21372" y="1507"/>
                  <a:pt x="21348" y="1460"/>
                  <a:pt x="21319" y="1460"/>
                </a:cubicBezTo>
                <a:close/>
                <a:moveTo>
                  <a:pt x="281" y="2190"/>
                </a:moveTo>
                <a:cubicBezTo>
                  <a:pt x="252" y="2190"/>
                  <a:pt x="228" y="2237"/>
                  <a:pt x="228" y="2294"/>
                </a:cubicBezTo>
                <a:lnTo>
                  <a:pt x="228" y="2515"/>
                </a:lnTo>
                <a:cubicBezTo>
                  <a:pt x="228" y="2572"/>
                  <a:pt x="252" y="2617"/>
                  <a:pt x="281" y="2617"/>
                </a:cubicBezTo>
                <a:cubicBezTo>
                  <a:pt x="311" y="2617"/>
                  <a:pt x="334" y="2572"/>
                  <a:pt x="334" y="2515"/>
                </a:cubicBezTo>
                <a:lnTo>
                  <a:pt x="334" y="2294"/>
                </a:lnTo>
                <a:cubicBezTo>
                  <a:pt x="334" y="2237"/>
                  <a:pt x="311" y="2190"/>
                  <a:pt x="281" y="2190"/>
                </a:cubicBezTo>
                <a:close/>
                <a:moveTo>
                  <a:pt x="596" y="2190"/>
                </a:moveTo>
                <a:cubicBezTo>
                  <a:pt x="567" y="2190"/>
                  <a:pt x="543" y="2237"/>
                  <a:pt x="543" y="2294"/>
                </a:cubicBezTo>
                <a:lnTo>
                  <a:pt x="543" y="2515"/>
                </a:lnTo>
                <a:cubicBezTo>
                  <a:pt x="543" y="2572"/>
                  <a:pt x="567" y="2617"/>
                  <a:pt x="596" y="2617"/>
                </a:cubicBezTo>
                <a:cubicBezTo>
                  <a:pt x="625" y="2617"/>
                  <a:pt x="649" y="2572"/>
                  <a:pt x="649" y="2515"/>
                </a:cubicBezTo>
                <a:lnTo>
                  <a:pt x="649" y="2294"/>
                </a:lnTo>
                <a:cubicBezTo>
                  <a:pt x="649" y="2237"/>
                  <a:pt x="625" y="2190"/>
                  <a:pt x="596" y="2190"/>
                </a:cubicBezTo>
                <a:close/>
                <a:moveTo>
                  <a:pt x="1446" y="2190"/>
                </a:moveTo>
                <a:cubicBezTo>
                  <a:pt x="1417" y="2190"/>
                  <a:pt x="1393" y="2237"/>
                  <a:pt x="1393" y="2294"/>
                </a:cubicBezTo>
                <a:lnTo>
                  <a:pt x="1393" y="2515"/>
                </a:lnTo>
                <a:cubicBezTo>
                  <a:pt x="1393" y="2572"/>
                  <a:pt x="1417" y="2617"/>
                  <a:pt x="1446" y="2617"/>
                </a:cubicBezTo>
                <a:cubicBezTo>
                  <a:pt x="1475" y="2617"/>
                  <a:pt x="1499" y="2572"/>
                  <a:pt x="1499" y="2515"/>
                </a:cubicBezTo>
                <a:lnTo>
                  <a:pt x="1499" y="2294"/>
                </a:lnTo>
                <a:cubicBezTo>
                  <a:pt x="1499" y="2237"/>
                  <a:pt x="1475" y="2190"/>
                  <a:pt x="1446" y="2190"/>
                </a:cubicBezTo>
                <a:close/>
                <a:moveTo>
                  <a:pt x="1760" y="2190"/>
                </a:moveTo>
                <a:cubicBezTo>
                  <a:pt x="1731" y="2190"/>
                  <a:pt x="1707" y="2237"/>
                  <a:pt x="1707" y="2294"/>
                </a:cubicBezTo>
                <a:lnTo>
                  <a:pt x="1707" y="2515"/>
                </a:lnTo>
                <a:cubicBezTo>
                  <a:pt x="1707" y="2572"/>
                  <a:pt x="1731" y="2617"/>
                  <a:pt x="1760" y="2617"/>
                </a:cubicBezTo>
                <a:cubicBezTo>
                  <a:pt x="1789" y="2617"/>
                  <a:pt x="1813" y="2572"/>
                  <a:pt x="1813" y="2515"/>
                </a:cubicBezTo>
                <a:lnTo>
                  <a:pt x="1813" y="2294"/>
                </a:lnTo>
                <a:cubicBezTo>
                  <a:pt x="1813" y="2237"/>
                  <a:pt x="1789" y="2190"/>
                  <a:pt x="1760" y="2190"/>
                </a:cubicBezTo>
                <a:close/>
                <a:moveTo>
                  <a:pt x="2610" y="2190"/>
                </a:moveTo>
                <a:cubicBezTo>
                  <a:pt x="2581" y="2190"/>
                  <a:pt x="2557" y="2237"/>
                  <a:pt x="2557" y="2294"/>
                </a:cubicBezTo>
                <a:lnTo>
                  <a:pt x="2557" y="2515"/>
                </a:lnTo>
                <a:cubicBezTo>
                  <a:pt x="2557" y="2572"/>
                  <a:pt x="2581" y="2617"/>
                  <a:pt x="2610" y="2617"/>
                </a:cubicBezTo>
                <a:cubicBezTo>
                  <a:pt x="2639" y="2617"/>
                  <a:pt x="2662" y="2572"/>
                  <a:pt x="2662" y="2515"/>
                </a:cubicBezTo>
                <a:lnTo>
                  <a:pt x="2662" y="2294"/>
                </a:lnTo>
                <a:cubicBezTo>
                  <a:pt x="2662" y="2237"/>
                  <a:pt x="2639" y="2190"/>
                  <a:pt x="2610" y="2190"/>
                </a:cubicBezTo>
                <a:close/>
                <a:moveTo>
                  <a:pt x="2924" y="2190"/>
                </a:moveTo>
                <a:cubicBezTo>
                  <a:pt x="2895" y="2190"/>
                  <a:pt x="2871" y="2237"/>
                  <a:pt x="2871" y="2294"/>
                </a:cubicBezTo>
                <a:lnTo>
                  <a:pt x="2871" y="2515"/>
                </a:lnTo>
                <a:cubicBezTo>
                  <a:pt x="2871" y="2572"/>
                  <a:pt x="2895" y="2617"/>
                  <a:pt x="2924" y="2617"/>
                </a:cubicBezTo>
                <a:cubicBezTo>
                  <a:pt x="2954" y="2617"/>
                  <a:pt x="2976" y="2572"/>
                  <a:pt x="2976" y="2515"/>
                </a:cubicBezTo>
                <a:lnTo>
                  <a:pt x="2976" y="2294"/>
                </a:lnTo>
                <a:cubicBezTo>
                  <a:pt x="2976" y="2237"/>
                  <a:pt x="2954" y="2190"/>
                  <a:pt x="2924" y="2190"/>
                </a:cubicBezTo>
                <a:close/>
                <a:moveTo>
                  <a:pt x="3773" y="2190"/>
                </a:moveTo>
                <a:cubicBezTo>
                  <a:pt x="3744" y="2190"/>
                  <a:pt x="3721" y="2237"/>
                  <a:pt x="3721" y="2294"/>
                </a:cubicBezTo>
                <a:lnTo>
                  <a:pt x="3721" y="2515"/>
                </a:lnTo>
                <a:cubicBezTo>
                  <a:pt x="3721" y="2572"/>
                  <a:pt x="3744" y="2617"/>
                  <a:pt x="3773" y="2617"/>
                </a:cubicBezTo>
                <a:cubicBezTo>
                  <a:pt x="3802" y="2617"/>
                  <a:pt x="3826" y="2572"/>
                  <a:pt x="3826" y="2515"/>
                </a:cubicBezTo>
                <a:lnTo>
                  <a:pt x="3826" y="2294"/>
                </a:lnTo>
                <a:cubicBezTo>
                  <a:pt x="3826" y="2237"/>
                  <a:pt x="3802" y="2190"/>
                  <a:pt x="3773" y="2190"/>
                </a:cubicBezTo>
                <a:close/>
                <a:moveTo>
                  <a:pt x="4088" y="2190"/>
                </a:moveTo>
                <a:cubicBezTo>
                  <a:pt x="4058" y="2190"/>
                  <a:pt x="4035" y="2237"/>
                  <a:pt x="4035" y="2294"/>
                </a:cubicBezTo>
                <a:lnTo>
                  <a:pt x="4035" y="2515"/>
                </a:lnTo>
                <a:cubicBezTo>
                  <a:pt x="4035" y="2572"/>
                  <a:pt x="4058" y="2617"/>
                  <a:pt x="4088" y="2617"/>
                </a:cubicBezTo>
                <a:cubicBezTo>
                  <a:pt x="4117" y="2617"/>
                  <a:pt x="4141" y="2572"/>
                  <a:pt x="4141" y="2515"/>
                </a:cubicBezTo>
                <a:lnTo>
                  <a:pt x="4141" y="2294"/>
                </a:lnTo>
                <a:cubicBezTo>
                  <a:pt x="4141" y="2237"/>
                  <a:pt x="4117" y="2190"/>
                  <a:pt x="4088" y="2190"/>
                </a:cubicBezTo>
                <a:close/>
                <a:moveTo>
                  <a:pt x="4937" y="2190"/>
                </a:moveTo>
                <a:cubicBezTo>
                  <a:pt x="4908" y="2190"/>
                  <a:pt x="4884" y="2237"/>
                  <a:pt x="4884" y="2294"/>
                </a:cubicBezTo>
                <a:lnTo>
                  <a:pt x="4884" y="2515"/>
                </a:lnTo>
                <a:cubicBezTo>
                  <a:pt x="4884" y="2572"/>
                  <a:pt x="4908" y="2617"/>
                  <a:pt x="4937" y="2617"/>
                </a:cubicBezTo>
                <a:cubicBezTo>
                  <a:pt x="4966" y="2617"/>
                  <a:pt x="4990" y="2572"/>
                  <a:pt x="4990" y="2515"/>
                </a:cubicBezTo>
                <a:lnTo>
                  <a:pt x="4990" y="2294"/>
                </a:lnTo>
                <a:cubicBezTo>
                  <a:pt x="4990" y="2237"/>
                  <a:pt x="4966" y="2190"/>
                  <a:pt x="4937" y="2190"/>
                </a:cubicBezTo>
                <a:close/>
                <a:moveTo>
                  <a:pt x="5252" y="2190"/>
                </a:moveTo>
                <a:cubicBezTo>
                  <a:pt x="5223" y="2190"/>
                  <a:pt x="5199" y="2237"/>
                  <a:pt x="5199" y="2294"/>
                </a:cubicBezTo>
                <a:lnTo>
                  <a:pt x="5199" y="2515"/>
                </a:lnTo>
                <a:cubicBezTo>
                  <a:pt x="5199" y="2572"/>
                  <a:pt x="5223" y="2617"/>
                  <a:pt x="5252" y="2617"/>
                </a:cubicBezTo>
                <a:cubicBezTo>
                  <a:pt x="5281" y="2617"/>
                  <a:pt x="5305" y="2572"/>
                  <a:pt x="5305" y="2515"/>
                </a:cubicBezTo>
                <a:lnTo>
                  <a:pt x="5305" y="2294"/>
                </a:lnTo>
                <a:cubicBezTo>
                  <a:pt x="5305" y="2237"/>
                  <a:pt x="5281" y="2190"/>
                  <a:pt x="5252" y="2190"/>
                </a:cubicBezTo>
                <a:close/>
                <a:moveTo>
                  <a:pt x="6102" y="2190"/>
                </a:moveTo>
                <a:cubicBezTo>
                  <a:pt x="6072" y="2190"/>
                  <a:pt x="6049" y="2237"/>
                  <a:pt x="6049" y="2294"/>
                </a:cubicBezTo>
                <a:lnTo>
                  <a:pt x="6049" y="2515"/>
                </a:lnTo>
                <a:cubicBezTo>
                  <a:pt x="6049" y="2572"/>
                  <a:pt x="6072" y="2617"/>
                  <a:pt x="6102" y="2617"/>
                </a:cubicBezTo>
                <a:cubicBezTo>
                  <a:pt x="6131" y="2617"/>
                  <a:pt x="6155" y="2572"/>
                  <a:pt x="6155" y="2515"/>
                </a:cubicBezTo>
                <a:lnTo>
                  <a:pt x="6155" y="2294"/>
                </a:lnTo>
                <a:cubicBezTo>
                  <a:pt x="6155" y="2237"/>
                  <a:pt x="6131" y="2190"/>
                  <a:pt x="6102" y="2190"/>
                </a:cubicBezTo>
                <a:close/>
                <a:moveTo>
                  <a:pt x="6416" y="2190"/>
                </a:moveTo>
                <a:cubicBezTo>
                  <a:pt x="6387" y="2190"/>
                  <a:pt x="6363" y="2237"/>
                  <a:pt x="6363" y="2294"/>
                </a:cubicBezTo>
                <a:lnTo>
                  <a:pt x="6363" y="2515"/>
                </a:lnTo>
                <a:cubicBezTo>
                  <a:pt x="6363" y="2572"/>
                  <a:pt x="6387" y="2617"/>
                  <a:pt x="6416" y="2617"/>
                </a:cubicBezTo>
                <a:cubicBezTo>
                  <a:pt x="6445" y="2617"/>
                  <a:pt x="6469" y="2572"/>
                  <a:pt x="6469" y="2515"/>
                </a:cubicBezTo>
                <a:lnTo>
                  <a:pt x="6469" y="2294"/>
                </a:lnTo>
                <a:cubicBezTo>
                  <a:pt x="6469" y="2237"/>
                  <a:pt x="6445" y="2190"/>
                  <a:pt x="6416" y="2190"/>
                </a:cubicBezTo>
                <a:close/>
                <a:moveTo>
                  <a:pt x="7266" y="2190"/>
                </a:moveTo>
                <a:cubicBezTo>
                  <a:pt x="7237" y="2190"/>
                  <a:pt x="7213" y="2237"/>
                  <a:pt x="7213" y="2294"/>
                </a:cubicBezTo>
                <a:lnTo>
                  <a:pt x="7213" y="2515"/>
                </a:lnTo>
                <a:cubicBezTo>
                  <a:pt x="7213" y="2572"/>
                  <a:pt x="7237" y="2617"/>
                  <a:pt x="7266" y="2617"/>
                </a:cubicBezTo>
                <a:cubicBezTo>
                  <a:pt x="7295" y="2617"/>
                  <a:pt x="7318" y="2572"/>
                  <a:pt x="7318" y="2515"/>
                </a:cubicBezTo>
                <a:lnTo>
                  <a:pt x="7318" y="2294"/>
                </a:lnTo>
                <a:cubicBezTo>
                  <a:pt x="7318" y="2237"/>
                  <a:pt x="7295" y="2190"/>
                  <a:pt x="7266" y="2190"/>
                </a:cubicBezTo>
                <a:close/>
                <a:moveTo>
                  <a:pt x="7580" y="2190"/>
                </a:moveTo>
                <a:cubicBezTo>
                  <a:pt x="7551" y="2190"/>
                  <a:pt x="7527" y="2237"/>
                  <a:pt x="7527" y="2294"/>
                </a:cubicBezTo>
                <a:lnTo>
                  <a:pt x="7527" y="2515"/>
                </a:lnTo>
                <a:cubicBezTo>
                  <a:pt x="7527" y="2572"/>
                  <a:pt x="7551" y="2617"/>
                  <a:pt x="7580" y="2617"/>
                </a:cubicBezTo>
                <a:cubicBezTo>
                  <a:pt x="7609" y="2617"/>
                  <a:pt x="7632" y="2572"/>
                  <a:pt x="7632" y="2515"/>
                </a:cubicBezTo>
                <a:lnTo>
                  <a:pt x="7632" y="2294"/>
                </a:lnTo>
                <a:cubicBezTo>
                  <a:pt x="7632" y="2237"/>
                  <a:pt x="7609" y="2190"/>
                  <a:pt x="7580" y="2190"/>
                </a:cubicBezTo>
                <a:close/>
                <a:moveTo>
                  <a:pt x="8429" y="2190"/>
                </a:moveTo>
                <a:cubicBezTo>
                  <a:pt x="8400" y="2190"/>
                  <a:pt x="8377" y="2237"/>
                  <a:pt x="8377" y="2294"/>
                </a:cubicBezTo>
                <a:lnTo>
                  <a:pt x="8377" y="2515"/>
                </a:lnTo>
                <a:cubicBezTo>
                  <a:pt x="8377" y="2572"/>
                  <a:pt x="8400" y="2617"/>
                  <a:pt x="8429" y="2617"/>
                </a:cubicBezTo>
                <a:cubicBezTo>
                  <a:pt x="8458" y="2617"/>
                  <a:pt x="8482" y="2572"/>
                  <a:pt x="8482" y="2515"/>
                </a:cubicBezTo>
                <a:lnTo>
                  <a:pt x="8482" y="2294"/>
                </a:lnTo>
                <a:cubicBezTo>
                  <a:pt x="8482" y="2237"/>
                  <a:pt x="8458" y="2190"/>
                  <a:pt x="8429" y="2190"/>
                </a:cubicBezTo>
                <a:close/>
                <a:moveTo>
                  <a:pt x="8744" y="2190"/>
                </a:moveTo>
                <a:cubicBezTo>
                  <a:pt x="8714" y="2190"/>
                  <a:pt x="8691" y="2237"/>
                  <a:pt x="8691" y="2294"/>
                </a:cubicBezTo>
                <a:lnTo>
                  <a:pt x="8691" y="2515"/>
                </a:lnTo>
                <a:cubicBezTo>
                  <a:pt x="8691" y="2572"/>
                  <a:pt x="8714" y="2617"/>
                  <a:pt x="8744" y="2617"/>
                </a:cubicBezTo>
                <a:cubicBezTo>
                  <a:pt x="8773" y="2617"/>
                  <a:pt x="8796" y="2572"/>
                  <a:pt x="8796" y="2515"/>
                </a:cubicBezTo>
                <a:lnTo>
                  <a:pt x="8796" y="2294"/>
                </a:lnTo>
                <a:cubicBezTo>
                  <a:pt x="8796" y="2237"/>
                  <a:pt x="8773" y="2190"/>
                  <a:pt x="8744" y="2190"/>
                </a:cubicBezTo>
                <a:close/>
                <a:moveTo>
                  <a:pt x="9593" y="2190"/>
                </a:moveTo>
                <a:cubicBezTo>
                  <a:pt x="9564" y="2190"/>
                  <a:pt x="9540" y="2237"/>
                  <a:pt x="9540" y="2294"/>
                </a:cubicBezTo>
                <a:lnTo>
                  <a:pt x="9540" y="2515"/>
                </a:lnTo>
                <a:cubicBezTo>
                  <a:pt x="9540" y="2572"/>
                  <a:pt x="9564" y="2617"/>
                  <a:pt x="9593" y="2617"/>
                </a:cubicBezTo>
                <a:cubicBezTo>
                  <a:pt x="9622" y="2617"/>
                  <a:pt x="9646" y="2572"/>
                  <a:pt x="9646" y="2515"/>
                </a:cubicBezTo>
                <a:lnTo>
                  <a:pt x="9646" y="2294"/>
                </a:lnTo>
                <a:cubicBezTo>
                  <a:pt x="9646" y="2237"/>
                  <a:pt x="9622" y="2190"/>
                  <a:pt x="9593" y="2190"/>
                </a:cubicBezTo>
                <a:close/>
                <a:moveTo>
                  <a:pt x="9908" y="2190"/>
                </a:moveTo>
                <a:cubicBezTo>
                  <a:pt x="9879" y="2190"/>
                  <a:pt x="9855" y="2237"/>
                  <a:pt x="9855" y="2294"/>
                </a:cubicBezTo>
                <a:lnTo>
                  <a:pt x="9855" y="2515"/>
                </a:lnTo>
                <a:cubicBezTo>
                  <a:pt x="9855" y="2572"/>
                  <a:pt x="9879" y="2617"/>
                  <a:pt x="9908" y="2617"/>
                </a:cubicBezTo>
                <a:cubicBezTo>
                  <a:pt x="9937" y="2617"/>
                  <a:pt x="9961" y="2572"/>
                  <a:pt x="9961" y="2515"/>
                </a:cubicBezTo>
                <a:lnTo>
                  <a:pt x="9961" y="2294"/>
                </a:lnTo>
                <a:cubicBezTo>
                  <a:pt x="9961" y="2237"/>
                  <a:pt x="9937" y="2190"/>
                  <a:pt x="9908" y="2190"/>
                </a:cubicBezTo>
                <a:close/>
                <a:moveTo>
                  <a:pt x="10758" y="2190"/>
                </a:moveTo>
                <a:cubicBezTo>
                  <a:pt x="10728" y="2190"/>
                  <a:pt x="10705" y="2237"/>
                  <a:pt x="10705" y="2294"/>
                </a:cubicBezTo>
                <a:lnTo>
                  <a:pt x="10705" y="2515"/>
                </a:lnTo>
                <a:cubicBezTo>
                  <a:pt x="10705" y="2572"/>
                  <a:pt x="10728" y="2617"/>
                  <a:pt x="10758" y="2617"/>
                </a:cubicBezTo>
                <a:cubicBezTo>
                  <a:pt x="10787" y="2617"/>
                  <a:pt x="10810" y="2572"/>
                  <a:pt x="10810" y="2515"/>
                </a:cubicBezTo>
                <a:lnTo>
                  <a:pt x="10810" y="2294"/>
                </a:lnTo>
                <a:cubicBezTo>
                  <a:pt x="10810" y="2237"/>
                  <a:pt x="10787" y="2190"/>
                  <a:pt x="10758" y="2190"/>
                </a:cubicBezTo>
                <a:close/>
                <a:moveTo>
                  <a:pt x="11072" y="2190"/>
                </a:moveTo>
                <a:cubicBezTo>
                  <a:pt x="11043" y="2190"/>
                  <a:pt x="11019" y="2237"/>
                  <a:pt x="11019" y="2294"/>
                </a:cubicBezTo>
                <a:lnTo>
                  <a:pt x="11019" y="2515"/>
                </a:lnTo>
                <a:cubicBezTo>
                  <a:pt x="11019" y="2572"/>
                  <a:pt x="11043" y="2617"/>
                  <a:pt x="11072" y="2617"/>
                </a:cubicBezTo>
                <a:cubicBezTo>
                  <a:pt x="11101" y="2617"/>
                  <a:pt x="11125" y="2572"/>
                  <a:pt x="11125" y="2515"/>
                </a:cubicBezTo>
                <a:lnTo>
                  <a:pt x="11125" y="2294"/>
                </a:lnTo>
                <a:cubicBezTo>
                  <a:pt x="11125" y="2237"/>
                  <a:pt x="11101" y="2190"/>
                  <a:pt x="11072" y="2190"/>
                </a:cubicBezTo>
                <a:close/>
                <a:moveTo>
                  <a:pt x="11922" y="2190"/>
                </a:moveTo>
                <a:cubicBezTo>
                  <a:pt x="11893" y="2190"/>
                  <a:pt x="11869" y="2237"/>
                  <a:pt x="11869" y="2294"/>
                </a:cubicBezTo>
                <a:lnTo>
                  <a:pt x="11869" y="2515"/>
                </a:lnTo>
                <a:cubicBezTo>
                  <a:pt x="11869" y="2572"/>
                  <a:pt x="11893" y="2617"/>
                  <a:pt x="11922" y="2617"/>
                </a:cubicBezTo>
                <a:cubicBezTo>
                  <a:pt x="11951" y="2617"/>
                  <a:pt x="11974" y="2572"/>
                  <a:pt x="11974" y="2515"/>
                </a:cubicBezTo>
                <a:lnTo>
                  <a:pt x="11974" y="2294"/>
                </a:lnTo>
                <a:cubicBezTo>
                  <a:pt x="11974" y="2237"/>
                  <a:pt x="11951" y="2190"/>
                  <a:pt x="11922" y="2190"/>
                </a:cubicBezTo>
                <a:close/>
                <a:moveTo>
                  <a:pt x="12236" y="2190"/>
                </a:moveTo>
                <a:cubicBezTo>
                  <a:pt x="12207" y="2190"/>
                  <a:pt x="12183" y="2237"/>
                  <a:pt x="12183" y="2294"/>
                </a:cubicBezTo>
                <a:lnTo>
                  <a:pt x="12183" y="2515"/>
                </a:lnTo>
                <a:cubicBezTo>
                  <a:pt x="12183" y="2572"/>
                  <a:pt x="12207" y="2617"/>
                  <a:pt x="12236" y="2617"/>
                </a:cubicBezTo>
                <a:cubicBezTo>
                  <a:pt x="12265" y="2617"/>
                  <a:pt x="12288" y="2572"/>
                  <a:pt x="12288" y="2515"/>
                </a:cubicBezTo>
                <a:lnTo>
                  <a:pt x="12288" y="2294"/>
                </a:lnTo>
                <a:cubicBezTo>
                  <a:pt x="12288" y="2237"/>
                  <a:pt x="12265" y="2190"/>
                  <a:pt x="12236" y="2190"/>
                </a:cubicBezTo>
                <a:close/>
                <a:moveTo>
                  <a:pt x="13085" y="2190"/>
                </a:moveTo>
                <a:cubicBezTo>
                  <a:pt x="13056" y="2190"/>
                  <a:pt x="13032" y="2237"/>
                  <a:pt x="13032" y="2294"/>
                </a:cubicBezTo>
                <a:lnTo>
                  <a:pt x="13032" y="2515"/>
                </a:lnTo>
                <a:cubicBezTo>
                  <a:pt x="13032" y="2572"/>
                  <a:pt x="13056" y="2617"/>
                  <a:pt x="13085" y="2617"/>
                </a:cubicBezTo>
                <a:cubicBezTo>
                  <a:pt x="13114" y="2617"/>
                  <a:pt x="13138" y="2572"/>
                  <a:pt x="13138" y="2515"/>
                </a:cubicBezTo>
                <a:lnTo>
                  <a:pt x="13138" y="2294"/>
                </a:lnTo>
                <a:cubicBezTo>
                  <a:pt x="13138" y="2237"/>
                  <a:pt x="13114" y="2190"/>
                  <a:pt x="13085" y="2190"/>
                </a:cubicBezTo>
                <a:close/>
                <a:moveTo>
                  <a:pt x="13399" y="2190"/>
                </a:moveTo>
                <a:cubicBezTo>
                  <a:pt x="13370" y="2190"/>
                  <a:pt x="13348" y="2237"/>
                  <a:pt x="13348" y="2294"/>
                </a:cubicBezTo>
                <a:lnTo>
                  <a:pt x="13348" y="2515"/>
                </a:lnTo>
                <a:cubicBezTo>
                  <a:pt x="13348" y="2572"/>
                  <a:pt x="13370" y="2617"/>
                  <a:pt x="13399" y="2617"/>
                </a:cubicBezTo>
                <a:cubicBezTo>
                  <a:pt x="13428" y="2617"/>
                  <a:pt x="13452" y="2572"/>
                  <a:pt x="13452" y="2515"/>
                </a:cubicBezTo>
                <a:lnTo>
                  <a:pt x="13452" y="2294"/>
                </a:lnTo>
                <a:cubicBezTo>
                  <a:pt x="13452" y="2237"/>
                  <a:pt x="13428" y="2190"/>
                  <a:pt x="13399" y="2190"/>
                </a:cubicBezTo>
                <a:close/>
                <a:moveTo>
                  <a:pt x="14249" y="2190"/>
                </a:moveTo>
                <a:cubicBezTo>
                  <a:pt x="14220" y="2190"/>
                  <a:pt x="14196" y="2237"/>
                  <a:pt x="14196" y="2294"/>
                </a:cubicBezTo>
                <a:lnTo>
                  <a:pt x="14196" y="2515"/>
                </a:lnTo>
                <a:cubicBezTo>
                  <a:pt x="14196" y="2572"/>
                  <a:pt x="14220" y="2617"/>
                  <a:pt x="14249" y="2617"/>
                </a:cubicBezTo>
                <a:cubicBezTo>
                  <a:pt x="14278" y="2617"/>
                  <a:pt x="14302" y="2572"/>
                  <a:pt x="14302" y="2515"/>
                </a:cubicBezTo>
                <a:lnTo>
                  <a:pt x="14302" y="2294"/>
                </a:lnTo>
                <a:cubicBezTo>
                  <a:pt x="14302" y="2237"/>
                  <a:pt x="14278" y="2190"/>
                  <a:pt x="14249" y="2190"/>
                </a:cubicBezTo>
                <a:close/>
                <a:moveTo>
                  <a:pt x="14564" y="2190"/>
                </a:moveTo>
                <a:cubicBezTo>
                  <a:pt x="14535" y="2190"/>
                  <a:pt x="14511" y="2237"/>
                  <a:pt x="14511" y="2294"/>
                </a:cubicBezTo>
                <a:lnTo>
                  <a:pt x="14511" y="2515"/>
                </a:lnTo>
                <a:cubicBezTo>
                  <a:pt x="14511" y="2572"/>
                  <a:pt x="14535" y="2617"/>
                  <a:pt x="14564" y="2617"/>
                </a:cubicBezTo>
                <a:cubicBezTo>
                  <a:pt x="14593" y="2617"/>
                  <a:pt x="14617" y="2572"/>
                  <a:pt x="14617" y="2515"/>
                </a:cubicBezTo>
                <a:lnTo>
                  <a:pt x="14617" y="2294"/>
                </a:lnTo>
                <a:cubicBezTo>
                  <a:pt x="14617" y="2237"/>
                  <a:pt x="14593" y="2190"/>
                  <a:pt x="14564" y="2190"/>
                </a:cubicBezTo>
                <a:close/>
                <a:moveTo>
                  <a:pt x="15413" y="2190"/>
                </a:moveTo>
                <a:cubicBezTo>
                  <a:pt x="15384" y="2190"/>
                  <a:pt x="15360" y="2237"/>
                  <a:pt x="15360" y="2294"/>
                </a:cubicBezTo>
                <a:lnTo>
                  <a:pt x="15360" y="2515"/>
                </a:lnTo>
                <a:cubicBezTo>
                  <a:pt x="15360" y="2572"/>
                  <a:pt x="15384" y="2617"/>
                  <a:pt x="15413" y="2617"/>
                </a:cubicBezTo>
                <a:cubicBezTo>
                  <a:pt x="15442" y="2617"/>
                  <a:pt x="15465" y="2572"/>
                  <a:pt x="15465" y="2515"/>
                </a:cubicBezTo>
                <a:lnTo>
                  <a:pt x="15465" y="2294"/>
                </a:lnTo>
                <a:cubicBezTo>
                  <a:pt x="15465" y="2237"/>
                  <a:pt x="15442" y="2190"/>
                  <a:pt x="15413" y="2190"/>
                </a:cubicBezTo>
                <a:close/>
                <a:moveTo>
                  <a:pt x="15728" y="2190"/>
                </a:moveTo>
                <a:cubicBezTo>
                  <a:pt x="15699" y="2190"/>
                  <a:pt x="15675" y="2237"/>
                  <a:pt x="15675" y="2294"/>
                </a:cubicBezTo>
                <a:lnTo>
                  <a:pt x="15675" y="2515"/>
                </a:lnTo>
                <a:cubicBezTo>
                  <a:pt x="15675" y="2572"/>
                  <a:pt x="15699" y="2617"/>
                  <a:pt x="15728" y="2617"/>
                </a:cubicBezTo>
                <a:cubicBezTo>
                  <a:pt x="15757" y="2617"/>
                  <a:pt x="15781" y="2572"/>
                  <a:pt x="15781" y="2515"/>
                </a:cubicBezTo>
                <a:lnTo>
                  <a:pt x="15781" y="2294"/>
                </a:lnTo>
                <a:cubicBezTo>
                  <a:pt x="15781" y="2237"/>
                  <a:pt x="15757" y="2190"/>
                  <a:pt x="15728" y="2190"/>
                </a:cubicBezTo>
                <a:close/>
                <a:moveTo>
                  <a:pt x="16578" y="2190"/>
                </a:moveTo>
                <a:cubicBezTo>
                  <a:pt x="16549" y="2190"/>
                  <a:pt x="16525" y="2237"/>
                  <a:pt x="16525" y="2294"/>
                </a:cubicBezTo>
                <a:lnTo>
                  <a:pt x="16525" y="2515"/>
                </a:lnTo>
                <a:cubicBezTo>
                  <a:pt x="16525" y="2572"/>
                  <a:pt x="16549" y="2617"/>
                  <a:pt x="16578" y="2617"/>
                </a:cubicBezTo>
                <a:cubicBezTo>
                  <a:pt x="16607" y="2617"/>
                  <a:pt x="16630" y="2572"/>
                  <a:pt x="16630" y="2515"/>
                </a:cubicBezTo>
                <a:lnTo>
                  <a:pt x="16630" y="2294"/>
                </a:lnTo>
                <a:cubicBezTo>
                  <a:pt x="16630" y="2237"/>
                  <a:pt x="16607" y="2190"/>
                  <a:pt x="16578" y="2190"/>
                </a:cubicBezTo>
                <a:close/>
                <a:moveTo>
                  <a:pt x="16892" y="2190"/>
                </a:moveTo>
                <a:cubicBezTo>
                  <a:pt x="16863" y="2190"/>
                  <a:pt x="16839" y="2237"/>
                  <a:pt x="16839" y="2294"/>
                </a:cubicBezTo>
                <a:lnTo>
                  <a:pt x="16839" y="2515"/>
                </a:lnTo>
                <a:cubicBezTo>
                  <a:pt x="16839" y="2572"/>
                  <a:pt x="16863" y="2617"/>
                  <a:pt x="16892" y="2617"/>
                </a:cubicBezTo>
                <a:cubicBezTo>
                  <a:pt x="16921" y="2617"/>
                  <a:pt x="16944" y="2572"/>
                  <a:pt x="16944" y="2515"/>
                </a:cubicBezTo>
                <a:lnTo>
                  <a:pt x="16944" y="2294"/>
                </a:lnTo>
                <a:cubicBezTo>
                  <a:pt x="16944" y="2237"/>
                  <a:pt x="16921" y="2190"/>
                  <a:pt x="16892" y="2190"/>
                </a:cubicBezTo>
                <a:close/>
                <a:moveTo>
                  <a:pt x="17741" y="2190"/>
                </a:moveTo>
                <a:cubicBezTo>
                  <a:pt x="17712" y="2190"/>
                  <a:pt x="17689" y="2237"/>
                  <a:pt x="17689" y="2294"/>
                </a:cubicBezTo>
                <a:lnTo>
                  <a:pt x="17689" y="2515"/>
                </a:lnTo>
                <a:cubicBezTo>
                  <a:pt x="17689" y="2572"/>
                  <a:pt x="17712" y="2617"/>
                  <a:pt x="17741" y="2617"/>
                </a:cubicBezTo>
                <a:cubicBezTo>
                  <a:pt x="17770" y="2617"/>
                  <a:pt x="17794" y="2572"/>
                  <a:pt x="17794" y="2515"/>
                </a:cubicBezTo>
                <a:lnTo>
                  <a:pt x="17794" y="2294"/>
                </a:lnTo>
                <a:cubicBezTo>
                  <a:pt x="17794" y="2237"/>
                  <a:pt x="17770" y="2190"/>
                  <a:pt x="17741" y="2190"/>
                </a:cubicBezTo>
                <a:close/>
                <a:moveTo>
                  <a:pt x="18055" y="2190"/>
                </a:moveTo>
                <a:cubicBezTo>
                  <a:pt x="18026" y="2190"/>
                  <a:pt x="18002" y="2237"/>
                  <a:pt x="18002" y="2294"/>
                </a:cubicBezTo>
                <a:lnTo>
                  <a:pt x="18002" y="2515"/>
                </a:lnTo>
                <a:cubicBezTo>
                  <a:pt x="18002" y="2572"/>
                  <a:pt x="18026" y="2617"/>
                  <a:pt x="18055" y="2617"/>
                </a:cubicBezTo>
                <a:cubicBezTo>
                  <a:pt x="18085" y="2617"/>
                  <a:pt x="18108" y="2572"/>
                  <a:pt x="18108" y="2515"/>
                </a:cubicBezTo>
                <a:lnTo>
                  <a:pt x="18108" y="2294"/>
                </a:lnTo>
                <a:cubicBezTo>
                  <a:pt x="18108" y="2237"/>
                  <a:pt x="18085" y="2190"/>
                  <a:pt x="18055" y="2190"/>
                </a:cubicBezTo>
                <a:close/>
                <a:moveTo>
                  <a:pt x="18905" y="2190"/>
                </a:moveTo>
                <a:cubicBezTo>
                  <a:pt x="18876" y="2190"/>
                  <a:pt x="18852" y="2237"/>
                  <a:pt x="18852" y="2294"/>
                </a:cubicBezTo>
                <a:lnTo>
                  <a:pt x="18852" y="2515"/>
                </a:lnTo>
                <a:cubicBezTo>
                  <a:pt x="18852" y="2572"/>
                  <a:pt x="18876" y="2617"/>
                  <a:pt x="18905" y="2617"/>
                </a:cubicBezTo>
                <a:cubicBezTo>
                  <a:pt x="18934" y="2617"/>
                  <a:pt x="18958" y="2572"/>
                  <a:pt x="18958" y="2515"/>
                </a:cubicBezTo>
                <a:lnTo>
                  <a:pt x="18958" y="2294"/>
                </a:lnTo>
                <a:cubicBezTo>
                  <a:pt x="18958" y="2237"/>
                  <a:pt x="18934" y="2190"/>
                  <a:pt x="18905" y="2190"/>
                </a:cubicBezTo>
                <a:close/>
                <a:moveTo>
                  <a:pt x="19220" y="2190"/>
                </a:moveTo>
                <a:cubicBezTo>
                  <a:pt x="19191" y="2190"/>
                  <a:pt x="19167" y="2237"/>
                  <a:pt x="19167" y="2294"/>
                </a:cubicBezTo>
                <a:lnTo>
                  <a:pt x="19167" y="2515"/>
                </a:lnTo>
                <a:cubicBezTo>
                  <a:pt x="19167" y="2572"/>
                  <a:pt x="19191" y="2617"/>
                  <a:pt x="19220" y="2617"/>
                </a:cubicBezTo>
                <a:cubicBezTo>
                  <a:pt x="19249" y="2617"/>
                  <a:pt x="19273" y="2572"/>
                  <a:pt x="19273" y="2515"/>
                </a:cubicBezTo>
                <a:lnTo>
                  <a:pt x="19273" y="2294"/>
                </a:lnTo>
                <a:cubicBezTo>
                  <a:pt x="19273" y="2237"/>
                  <a:pt x="19249" y="2190"/>
                  <a:pt x="19220" y="2190"/>
                </a:cubicBezTo>
                <a:close/>
                <a:moveTo>
                  <a:pt x="20069" y="2190"/>
                </a:moveTo>
                <a:cubicBezTo>
                  <a:pt x="20040" y="2190"/>
                  <a:pt x="20016" y="2237"/>
                  <a:pt x="20016" y="2294"/>
                </a:cubicBezTo>
                <a:lnTo>
                  <a:pt x="20016" y="2515"/>
                </a:lnTo>
                <a:cubicBezTo>
                  <a:pt x="20016" y="2572"/>
                  <a:pt x="20040" y="2617"/>
                  <a:pt x="20069" y="2617"/>
                </a:cubicBezTo>
                <a:cubicBezTo>
                  <a:pt x="20099" y="2617"/>
                  <a:pt x="20122" y="2572"/>
                  <a:pt x="20122" y="2515"/>
                </a:cubicBezTo>
                <a:lnTo>
                  <a:pt x="20122" y="2294"/>
                </a:lnTo>
                <a:cubicBezTo>
                  <a:pt x="20122" y="2237"/>
                  <a:pt x="20099" y="2190"/>
                  <a:pt x="20069" y="2190"/>
                </a:cubicBezTo>
                <a:close/>
                <a:moveTo>
                  <a:pt x="20384" y="2190"/>
                </a:moveTo>
                <a:cubicBezTo>
                  <a:pt x="20355" y="2190"/>
                  <a:pt x="20331" y="2237"/>
                  <a:pt x="20331" y="2294"/>
                </a:cubicBezTo>
                <a:lnTo>
                  <a:pt x="20331" y="2515"/>
                </a:lnTo>
                <a:cubicBezTo>
                  <a:pt x="20331" y="2572"/>
                  <a:pt x="20355" y="2617"/>
                  <a:pt x="20384" y="2617"/>
                </a:cubicBezTo>
                <a:cubicBezTo>
                  <a:pt x="20413" y="2617"/>
                  <a:pt x="20436" y="2572"/>
                  <a:pt x="20436" y="2515"/>
                </a:cubicBezTo>
                <a:lnTo>
                  <a:pt x="20436" y="2294"/>
                </a:lnTo>
                <a:cubicBezTo>
                  <a:pt x="20436" y="2237"/>
                  <a:pt x="20413" y="2190"/>
                  <a:pt x="20384" y="2190"/>
                </a:cubicBezTo>
                <a:close/>
                <a:moveTo>
                  <a:pt x="21234" y="2190"/>
                </a:moveTo>
                <a:cubicBezTo>
                  <a:pt x="21204" y="2190"/>
                  <a:pt x="21181" y="2237"/>
                  <a:pt x="21181" y="2294"/>
                </a:cubicBezTo>
                <a:lnTo>
                  <a:pt x="21181" y="2515"/>
                </a:lnTo>
                <a:cubicBezTo>
                  <a:pt x="21181" y="2572"/>
                  <a:pt x="21204" y="2617"/>
                  <a:pt x="21234" y="2617"/>
                </a:cubicBezTo>
                <a:cubicBezTo>
                  <a:pt x="21263" y="2617"/>
                  <a:pt x="21285" y="2572"/>
                  <a:pt x="21285" y="2515"/>
                </a:cubicBezTo>
                <a:lnTo>
                  <a:pt x="21285" y="2294"/>
                </a:lnTo>
                <a:cubicBezTo>
                  <a:pt x="21285" y="2237"/>
                  <a:pt x="21263" y="2190"/>
                  <a:pt x="21234" y="2190"/>
                </a:cubicBezTo>
                <a:close/>
                <a:moveTo>
                  <a:pt x="21547" y="2190"/>
                </a:moveTo>
                <a:cubicBezTo>
                  <a:pt x="21518" y="2190"/>
                  <a:pt x="21495" y="2237"/>
                  <a:pt x="21495" y="2294"/>
                </a:cubicBezTo>
                <a:lnTo>
                  <a:pt x="21495" y="2515"/>
                </a:lnTo>
                <a:cubicBezTo>
                  <a:pt x="21495" y="2572"/>
                  <a:pt x="21518" y="2617"/>
                  <a:pt x="21547" y="2617"/>
                </a:cubicBezTo>
                <a:cubicBezTo>
                  <a:pt x="21576" y="2617"/>
                  <a:pt x="21600" y="2572"/>
                  <a:pt x="21600" y="2515"/>
                </a:cubicBezTo>
                <a:lnTo>
                  <a:pt x="21600" y="2294"/>
                </a:lnTo>
                <a:cubicBezTo>
                  <a:pt x="21600" y="2237"/>
                  <a:pt x="21576" y="2190"/>
                  <a:pt x="21547" y="2190"/>
                </a:cubicBezTo>
                <a:close/>
                <a:moveTo>
                  <a:pt x="53" y="2920"/>
                </a:moveTo>
                <a:cubicBezTo>
                  <a:pt x="24" y="2920"/>
                  <a:pt x="0" y="2967"/>
                  <a:pt x="0" y="3024"/>
                </a:cubicBezTo>
                <a:lnTo>
                  <a:pt x="0" y="3244"/>
                </a:lnTo>
                <a:cubicBezTo>
                  <a:pt x="0" y="3302"/>
                  <a:pt x="24" y="3347"/>
                  <a:pt x="53" y="3347"/>
                </a:cubicBezTo>
                <a:cubicBezTo>
                  <a:pt x="82" y="3347"/>
                  <a:pt x="106" y="3302"/>
                  <a:pt x="106" y="3244"/>
                </a:cubicBezTo>
                <a:lnTo>
                  <a:pt x="106" y="3024"/>
                </a:lnTo>
                <a:cubicBezTo>
                  <a:pt x="106" y="2967"/>
                  <a:pt x="82" y="2920"/>
                  <a:pt x="53" y="2920"/>
                </a:cubicBezTo>
                <a:close/>
                <a:moveTo>
                  <a:pt x="367" y="2920"/>
                </a:moveTo>
                <a:cubicBezTo>
                  <a:pt x="338" y="2920"/>
                  <a:pt x="315" y="2967"/>
                  <a:pt x="315" y="3024"/>
                </a:cubicBezTo>
                <a:lnTo>
                  <a:pt x="315" y="3244"/>
                </a:lnTo>
                <a:cubicBezTo>
                  <a:pt x="315" y="3302"/>
                  <a:pt x="338" y="3347"/>
                  <a:pt x="367" y="3347"/>
                </a:cubicBezTo>
                <a:cubicBezTo>
                  <a:pt x="397" y="3347"/>
                  <a:pt x="420" y="3302"/>
                  <a:pt x="420" y="3244"/>
                </a:cubicBezTo>
                <a:lnTo>
                  <a:pt x="420" y="3024"/>
                </a:lnTo>
                <a:cubicBezTo>
                  <a:pt x="420" y="2967"/>
                  <a:pt x="397" y="2920"/>
                  <a:pt x="367" y="2920"/>
                </a:cubicBezTo>
                <a:close/>
                <a:moveTo>
                  <a:pt x="1217" y="2920"/>
                </a:moveTo>
                <a:cubicBezTo>
                  <a:pt x="1188" y="2920"/>
                  <a:pt x="1164" y="2967"/>
                  <a:pt x="1164" y="3024"/>
                </a:cubicBezTo>
                <a:lnTo>
                  <a:pt x="1164" y="3244"/>
                </a:lnTo>
                <a:cubicBezTo>
                  <a:pt x="1164" y="3302"/>
                  <a:pt x="1188" y="3347"/>
                  <a:pt x="1217" y="3347"/>
                </a:cubicBezTo>
                <a:cubicBezTo>
                  <a:pt x="1246" y="3347"/>
                  <a:pt x="1270" y="3302"/>
                  <a:pt x="1270" y="3244"/>
                </a:cubicBezTo>
                <a:lnTo>
                  <a:pt x="1270" y="3024"/>
                </a:lnTo>
                <a:cubicBezTo>
                  <a:pt x="1270" y="2967"/>
                  <a:pt x="1246" y="2920"/>
                  <a:pt x="1217" y="2920"/>
                </a:cubicBezTo>
                <a:close/>
                <a:moveTo>
                  <a:pt x="1532" y="2920"/>
                </a:moveTo>
                <a:cubicBezTo>
                  <a:pt x="1503" y="2920"/>
                  <a:pt x="1479" y="2967"/>
                  <a:pt x="1479" y="3024"/>
                </a:cubicBezTo>
                <a:lnTo>
                  <a:pt x="1479" y="3244"/>
                </a:lnTo>
                <a:cubicBezTo>
                  <a:pt x="1479" y="3302"/>
                  <a:pt x="1503" y="3347"/>
                  <a:pt x="1532" y="3347"/>
                </a:cubicBezTo>
                <a:cubicBezTo>
                  <a:pt x="1561" y="3347"/>
                  <a:pt x="1584" y="3302"/>
                  <a:pt x="1584" y="3244"/>
                </a:cubicBezTo>
                <a:lnTo>
                  <a:pt x="1584" y="3024"/>
                </a:lnTo>
                <a:cubicBezTo>
                  <a:pt x="1584" y="2967"/>
                  <a:pt x="1561" y="2920"/>
                  <a:pt x="1532" y="2920"/>
                </a:cubicBezTo>
                <a:close/>
                <a:moveTo>
                  <a:pt x="2380" y="2920"/>
                </a:moveTo>
                <a:cubicBezTo>
                  <a:pt x="2351" y="2920"/>
                  <a:pt x="2329" y="2967"/>
                  <a:pt x="2329" y="3024"/>
                </a:cubicBezTo>
                <a:lnTo>
                  <a:pt x="2329" y="3244"/>
                </a:lnTo>
                <a:cubicBezTo>
                  <a:pt x="2329" y="3302"/>
                  <a:pt x="2351" y="3347"/>
                  <a:pt x="2380" y="3347"/>
                </a:cubicBezTo>
                <a:cubicBezTo>
                  <a:pt x="2409" y="3347"/>
                  <a:pt x="2433" y="3302"/>
                  <a:pt x="2433" y="3244"/>
                </a:cubicBezTo>
                <a:lnTo>
                  <a:pt x="2433" y="3024"/>
                </a:lnTo>
                <a:cubicBezTo>
                  <a:pt x="2433" y="2967"/>
                  <a:pt x="2409" y="2920"/>
                  <a:pt x="2380" y="2920"/>
                </a:cubicBezTo>
                <a:close/>
                <a:moveTo>
                  <a:pt x="2695" y="2920"/>
                </a:moveTo>
                <a:cubicBezTo>
                  <a:pt x="2666" y="2920"/>
                  <a:pt x="2643" y="2967"/>
                  <a:pt x="2643" y="3024"/>
                </a:cubicBezTo>
                <a:lnTo>
                  <a:pt x="2643" y="3244"/>
                </a:lnTo>
                <a:cubicBezTo>
                  <a:pt x="2643" y="3302"/>
                  <a:pt x="2666" y="3347"/>
                  <a:pt x="2695" y="3347"/>
                </a:cubicBezTo>
                <a:cubicBezTo>
                  <a:pt x="2724" y="3347"/>
                  <a:pt x="2748" y="3302"/>
                  <a:pt x="2748" y="3244"/>
                </a:cubicBezTo>
                <a:lnTo>
                  <a:pt x="2748" y="3024"/>
                </a:lnTo>
                <a:cubicBezTo>
                  <a:pt x="2748" y="2967"/>
                  <a:pt x="2724" y="2920"/>
                  <a:pt x="2695" y="2920"/>
                </a:cubicBezTo>
                <a:close/>
                <a:moveTo>
                  <a:pt x="3545" y="2920"/>
                </a:moveTo>
                <a:cubicBezTo>
                  <a:pt x="3516" y="2920"/>
                  <a:pt x="3492" y="2967"/>
                  <a:pt x="3492" y="3024"/>
                </a:cubicBezTo>
                <a:lnTo>
                  <a:pt x="3492" y="3244"/>
                </a:lnTo>
                <a:cubicBezTo>
                  <a:pt x="3492" y="3302"/>
                  <a:pt x="3516" y="3347"/>
                  <a:pt x="3545" y="3347"/>
                </a:cubicBezTo>
                <a:cubicBezTo>
                  <a:pt x="3574" y="3347"/>
                  <a:pt x="3598" y="3302"/>
                  <a:pt x="3598" y="3244"/>
                </a:cubicBezTo>
                <a:lnTo>
                  <a:pt x="3598" y="3024"/>
                </a:lnTo>
                <a:cubicBezTo>
                  <a:pt x="3598" y="2967"/>
                  <a:pt x="3574" y="2920"/>
                  <a:pt x="3545" y="2920"/>
                </a:cubicBezTo>
                <a:close/>
                <a:moveTo>
                  <a:pt x="3859" y="2920"/>
                </a:moveTo>
                <a:cubicBezTo>
                  <a:pt x="3830" y="2920"/>
                  <a:pt x="3806" y="2967"/>
                  <a:pt x="3806" y="3024"/>
                </a:cubicBezTo>
                <a:lnTo>
                  <a:pt x="3806" y="3244"/>
                </a:lnTo>
                <a:cubicBezTo>
                  <a:pt x="3806" y="3302"/>
                  <a:pt x="3830" y="3347"/>
                  <a:pt x="3859" y="3347"/>
                </a:cubicBezTo>
                <a:cubicBezTo>
                  <a:pt x="3888" y="3347"/>
                  <a:pt x="3912" y="3302"/>
                  <a:pt x="3912" y="3244"/>
                </a:cubicBezTo>
                <a:lnTo>
                  <a:pt x="3912" y="3024"/>
                </a:lnTo>
                <a:cubicBezTo>
                  <a:pt x="3912" y="2967"/>
                  <a:pt x="3888" y="2920"/>
                  <a:pt x="3859" y="2920"/>
                </a:cubicBezTo>
                <a:close/>
                <a:moveTo>
                  <a:pt x="4709" y="2920"/>
                </a:moveTo>
                <a:cubicBezTo>
                  <a:pt x="4680" y="2920"/>
                  <a:pt x="4656" y="2967"/>
                  <a:pt x="4656" y="3024"/>
                </a:cubicBezTo>
                <a:lnTo>
                  <a:pt x="4656" y="3244"/>
                </a:lnTo>
                <a:cubicBezTo>
                  <a:pt x="4656" y="3302"/>
                  <a:pt x="4680" y="3347"/>
                  <a:pt x="4709" y="3347"/>
                </a:cubicBezTo>
                <a:cubicBezTo>
                  <a:pt x="4738" y="3347"/>
                  <a:pt x="4762" y="3302"/>
                  <a:pt x="4762" y="3244"/>
                </a:cubicBezTo>
                <a:lnTo>
                  <a:pt x="4762" y="3024"/>
                </a:lnTo>
                <a:cubicBezTo>
                  <a:pt x="4762" y="2967"/>
                  <a:pt x="4738" y="2920"/>
                  <a:pt x="4709" y="2920"/>
                </a:cubicBezTo>
                <a:close/>
                <a:moveTo>
                  <a:pt x="5023" y="2920"/>
                </a:moveTo>
                <a:cubicBezTo>
                  <a:pt x="4994" y="2920"/>
                  <a:pt x="4970" y="2967"/>
                  <a:pt x="4970" y="3024"/>
                </a:cubicBezTo>
                <a:lnTo>
                  <a:pt x="4970" y="3244"/>
                </a:lnTo>
                <a:cubicBezTo>
                  <a:pt x="4970" y="3302"/>
                  <a:pt x="4994" y="3347"/>
                  <a:pt x="5023" y="3347"/>
                </a:cubicBezTo>
                <a:cubicBezTo>
                  <a:pt x="5053" y="3347"/>
                  <a:pt x="5076" y="3302"/>
                  <a:pt x="5076" y="3244"/>
                </a:cubicBezTo>
                <a:lnTo>
                  <a:pt x="5076" y="3024"/>
                </a:lnTo>
                <a:cubicBezTo>
                  <a:pt x="5076" y="2967"/>
                  <a:pt x="5053" y="2920"/>
                  <a:pt x="5023" y="2920"/>
                </a:cubicBezTo>
                <a:close/>
                <a:moveTo>
                  <a:pt x="5873" y="2920"/>
                </a:moveTo>
                <a:cubicBezTo>
                  <a:pt x="5844" y="2920"/>
                  <a:pt x="5820" y="2967"/>
                  <a:pt x="5820" y="3024"/>
                </a:cubicBezTo>
                <a:lnTo>
                  <a:pt x="5820" y="3244"/>
                </a:lnTo>
                <a:cubicBezTo>
                  <a:pt x="5820" y="3302"/>
                  <a:pt x="5844" y="3347"/>
                  <a:pt x="5873" y="3347"/>
                </a:cubicBezTo>
                <a:cubicBezTo>
                  <a:pt x="5902" y="3347"/>
                  <a:pt x="5926" y="3302"/>
                  <a:pt x="5926" y="3244"/>
                </a:cubicBezTo>
                <a:lnTo>
                  <a:pt x="5926" y="3024"/>
                </a:lnTo>
                <a:cubicBezTo>
                  <a:pt x="5926" y="2967"/>
                  <a:pt x="5902" y="2920"/>
                  <a:pt x="5873" y="2920"/>
                </a:cubicBezTo>
                <a:close/>
                <a:moveTo>
                  <a:pt x="6188" y="2920"/>
                </a:moveTo>
                <a:cubicBezTo>
                  <a:pt x="6159" y="2920"/>
                  <a:pt x="6135" y="2967"/>
                  <a:pt x="6135" y="3024"/>
                </a:cubicBezTo>
                <a:lnTo>
                  <a:pt x="6135" y="3244"/>
                </a:lnTo>
                <a:cubicBezTo>
                  <a:pt x="6135" y="3302"/>
                  <a:pt x="6159" y="3347"/>
                  <a:pt x="6188" y="3347"/>
                </a:cubicBezTo>
                <a:cubicBezTo>
                  <a:pt x="6217" y="3347"/>
                  <a:pt x="6240" y="3302"/>
                  <a:pt x="6240" y="3244"/>
                </a:cubicBezTo>
                <a:lnTo>
                  <a:pt x="6240" y="3024"/>
                </a:lnTo>
                <a:cubicBezTo>
                  <a:pt x="6240" y="2967"/>
                  <a:pt x="6217" y="2920"/>
                  <a:pt x="6188" y="2920"/>
                </a:cubicBezTo>
                <a:close/>
                <a:moveTo>
                  <a:pt x="7036" y="2920"/>
                </a:moveTo>
                <a:cubicBezTo>
                  <a:pt x="7007" y="2920"/>
                  <a:pt x="6984" y="2967"/>
                  <a:pt x="6984" y="3024"/>
                </a:cubicBezTo>
                <a:lnTo>
                  <a:pt x="6984" y="3244"/>
                </a:lnTo>
                <a:cubicBezTo>
                  <a:pt x="6984" y="3302"/>
                  <a:pt x="7007" y="3347"/>
                  <a:pt x="7036" y="3347"/>
                </a:cubicBezTo>
                <a:cubicBezTo>
                  <a:pt x="7065" y="3347"/>
                  <a:pt x="7089" y="3302"/>
                  <a:pt x="7089" y="3244"/>
                </a:cubicBezTo>
                <a:lnTo>
                  <a:pt x="7089" y="3024"/>
                </a:lnTo>
                <a:cubicBezTo>
                  <a:pt x="7089" y="2967"/>
                  <a:pt x="7065" y="2920"/>
                  <a:pt x="7036" y="2920"/>
                </a:cubicBezTo>
                <a:close/>
                <a:moveTo>
                  <a:pt x="7351" y="2920"/>
                </a:moveTo>
                <a:cubicBezTo>
                  <a:pt x="7322" y="2920"/>
                  <a:pt x="7299" y="2967"/>
                  <a:pt x="7299" y="3024"/>
                </a:cubicBezTo>
                <a:lnTo>
                  <a:pt x="7299" y="3244"/>
                </a:lnTo>
                <a:cubicBezTo>
                  <a:pt x="7299" y="3302"/>
                  <a:pt x="7322" y="3347"/>
                  <a:pt x="7351" y="3347"/>
                </a:cubicBezTo>
                <a:cubicBezTo>
                  <a:pt x="7380" y="3347"/>
                  <a:pt x="7404" y="3302"/>
                  <a:pt x="7404" y="3244"/>
                </a:cubicBezTo>
                <a:lnTo>
                  <a:pt x="7404" y="3024"/>
                </a:lnTo>
                <a:cubicBezTo>
                  <a:pt x="7404" y="2967"/>
                  <a:pt x="7380" y="2920"/>
                  <a:pt x="7351" y="2920"/>
                </a:cubicBezTo>
                <a:close/>
                <a:moveTo>
                  <a:pt x="8201" y="2920"/>
                </a:moveTo>
                <a:cubicBezTo>
                  <a:pt x="8171" y="2920"/>
                  <a:pt x="8148" y="2967"/>
                  <a:pt x="8148" y="3024"/>
                </a:cubicBezTo>
                <a:lnTo>
                  <a:pt x="8148" y="3244"/>
                </a:lnTo>
                <a:cubicBezTo>
                  <a:pt x="8148" y="3302"/>
                  <a:pt x="8171" y="3347"/>
                  <a:pt x="8201" y="3347"/>
                </a:cubicBezTo>
                <a:cubicBezTo>
                  <a:pt x="8230" y="3347"/>
                  <a:pt x="8254" y="3302"/>
                  <a:pt x="8254" y="3244"/>
                </a:cubicBezTo>
                <a:lnTo>
                  <a:pt x="8254" y="3024"/>
                </a:lnTo>
                <a:cubicBezTo>
                  <a:pt x="8254" y="2967"/>
                  <a:pt x="8230" y="2920"/>
                  <a:pt x="8201" y="2920"/>
                </a:cubicBezTo>
                <a:close/>
                <a:moveTo>
                  <a:pt x="8515" y="2920"/>
                </a:moveTo>
                <a:cubicBezTo>
                  <a:pt x="8486" y="2920"/>
                  <a:pt x="8462" y="2967"/>
                  <a:pt x="8462" y="3024"/>
                </a:cubicBezTo>
                <a:lnTo>
                  <a:pt x="8462" y="3244"/>
                </a:lnTo>
                <a:cubicBezTo>
                  <a:pt x="8462" y="3302"/>
                  <a:pt x="8486" y="3347"/>
                  <a:pt x="8515" y="3347"/>
                </a:cubicBezTo>
                <a:cubicBezTo>
                  <a:pt x="8544" y="3347"/>
                  <a:pt x="8568" y="3302"/>
                  <a:pt x="8568" y="3244"/>
                </a:cubicBezTo>
                <a:lnTo>
                  <a:pt x="8568" y="3024"/>
                </a:lnTo>
                <a:cubicBezTo>
                  <a:pt x="8568" y="2967"/>
                  <a:pt x="8544" y="2920"/>
                  <a:pt x="8515" y="2920"/>
                </a:cubicBezTo>
                <a:close/>
                <a:moveTo>
                  <a:pt x="9365" y="2920"/>
                </a:moveTo>
                <a:cubicBezTo>
                  <a:pt x="9336" y="2920"/>
                  <a:pt x="9312" y="2967"/>
                  <a:pt x="9312" y="3024"/>
                </a:cubicBezTo>
                <a:lnTo>
                  <a:pt x="9312" y="3244"/>
                </a:lnTo>
                <a:cubicBezTo>
                  <a:pt x="9312" y="3302"/>
                  <a:pt x="9336" y="3347"/>
                  <a:pt x="9365" y="3347"/>
                </a:cubicBezTo>
                <a:cubicBezTo>
                  <a:pt x="9394" y="3347"/>
                  <a:pt x="9418" y="3302"/>
                  <a:pt x="9418" y="3244"/>
                </a:cubicBezTo>
                <a:lnTo>
                  <a:pt x="9418" y="3024"/>
                </a:lnTo>
                <a:cubicBezTo>
                  <a:pt x="9418" y="2967"/>
                  <a:pt x="9394" y="2920"/>
                  <a:pt x="9365" y="2920"/>
                </a:cubicBezTo>
                <a:close/>
                <a:moveTo>
                  <a:pt x="9679" y="2920"/>
                </a:moveTo>
                <a:cubicBezTo>
                  <a:pt x="9650" y="2920"/>
                  <a:pt x="9626" y="2967"/>
                  <a:pt x="9626" y="3024"/>
                </a:cubicBezTo>
                <a:lnTo>
                  <a:pt x="9626" y="3244"/>
                </a:lnTo>
                <a:cubicBezTo>
                  <a:pt x="9626" y="3302"/>
                  <a:pt x="9650" y="3347"/>
                  <a:pt x="9679" y="3347"/>
                </a:cubicBezTo>
                <a:cubicBezTo>
                  <a:pt x="9708" y="3347"/>
                  <a:pt x="9732" y="3302"/>
                  <a:pt x="9732" y="3244"/>
                </a:cubicBezTo>
                <a:lnTo>
                  <a:pt x="9732" y="3024"/>
                </a:lnTo>
                <a:cubicBezTo>
                  <a:pt x="9732" y="2967"/>
                  <a:pt x="9708" y="2920"/>
                  <a:pt x="9679" y="2920"/>
                </a:cubicBezTo>
                <a:close/>
                <a:moveTo>
                  <a:pt x="10529" y="2920"/>
                </a:moveTo>
                <a:cubicBezTo>
                  <a:pt x="10500" y="2920"/>
                  <a:pt x="10476" y="2967"/>
                  <a:pt x="10476" y="3024"/>
                </a:cubicBezTo>
                <a:lnTo>
                  <a:pt x="10476" y="3244"/>
                </a:lnTo>
                <a:cubicBezTo>
                  <a:pt x="10476" y="3302"/>
                  <a:pt x="10500" y="3347"/>
                  <a:pt x="10529" y="3347"/>
                </a:cubicBezTo>
                <a:cubicBezTo>
                  <a:pt x="10558" y="3347"/>
                  <a:pt x="10582" y="3302"/>
                  <a:pt x="10582" y="3244"/>
                </a:cubicBezTo>
                <a:lnTo>
                  <a:pt x="10582" y="3024"/>
                </a:lnTo>
                <a:cubicBezTo>
                  <a:pt x="10582" y="2967"/>
                  <a:pt x="10558" y="2920"/>
                  <a:pt x="10529" y="2920"/>
                </a:cubicBezTo>
                <a:close/>
                <a:moveTo>
                  <a:pt x="10844" y="2920"/>
                </a:moveTo>
                <a:cubicBezTo>
                  <a:pt x="10814" y="2920"/>
                  <a:pt x="10791" y="2967"/>
                  <a:pt x="10791" y="3024"/>
                </a:cubicBezTo>
                <a:lnTo>
                  <a:pt x="10791" y="3244"/>
                </a:lnTo>
                <a:cubicBezTo>
                  <a:pt x="10791" y="3302"/>
                  <a:pt x="10814" y="3347"/>
                  <a:pt x="10844" y="3347"/>
                </a:cubicBezTo>
                <a:cubicBezTo>
                  <a:pt x="10873" y="3347"/>
                  <a:pt x="10895" y="3302"/>
                  <a:pt x="10895" y="3244"/>
                </a:cubicBezTo>
                <a:lnTo>
                  <a:pt x="10895" y="3024"/>
                </a:lnTo>
                <a:cubicBezTo>
                  <a:pt x="10895" y="2967"/>
                  <a:pt x="10873" y="2920"/>
                  <a:pt x="10844" y="2920"/>
                </a:cubicBezTo>
                <a:close/>
                <a:moveTo>
                  <a:pt x="11692" y="2920"/>
                </a:moveTo>
                <a:cubicBezTo>
                  <a:pt x="11663" y="2920"/>
                  <a:pt x="11640" y="2967"/>
                  <a:pt x="11640" y="3024"/>
                </a:cubicBezTo>
                <a:lnTo>
                  <a:pt x="11640" y="3244"/>
                </a:lnTo>
                <a:cubicBezTo>
                  <a:pt x="11640" y="3302"/>
                  <a:pt x="11663" y="3347"/>
                  <a:pt x="11692" y="3347"/>
                </a:cubicBezTo>
                <a:cubicBezTo>
                  <a:pt x="11721" y="3347"/>
                  <a:pt x="11745" y="3302"/>
                  <a:pt x="11745" y="3244"/>
                </a:cubicBezTo>
                <a:lnTo>
                  <a:pt x="11745" y="3024"/>
                </a:lnTo>
                <a:cubicBezTo>
                  <a:pt x="11745" y="2967"/>
                  <a:pt x="11721" y="2920"/>
                  <a:pt x="11692" y="2920"/>
                </a:cubicBezTo>
                <a:close/>
                <a:moveTo>
                  <a:pt x="12007" y="2920"/>
                </a:moveTo>
                <a:cubicBezTo>
                  <a:pt x="11978" y="2920"/>
                  <a:pt x="11955" y="2967"/>
                  <a:pt x="11955" y="3024"/>
                </a:cubicBezTo>
                <a:lnTo>
                  <a:pt x="11955" y="3244"/>
                </a:lnTo>
                <a:cubicBezTo>
                  <a:pt x="11955" y="3302"/>
                  <a:pt x="11978" y="3347"/>
                  <a:pt x="12007" y="3347"/>
                </a:cubicBezTo>
                <a:cubicBezTo>
                  <a:pt x="12036" y="3347"/>
                  <a:pt x="12060" y="3302"/>
                  <a:pt x="12060" y="3244"/>
                </a:cubicBezTo>
                <a:lnTo>
                  <a:pt x="12060" y="3024"/>
                </a:lnTo>
                <a:cubicBezTo>
                  <a:pt x="12060" y="2967"/>
                  <a:pt x="12036" y="2920"/>
                  <a:pt x="12007" y="2920"/>
                </a:cubicBezTo>
                <a:close/>
                <a:moveTo>
                  <a:pt x="12856" y="2920"/>
                </a:moveTo>
                <a:cubicBezTo>
                  <a:pt x="12827" y="2920"/>
                  <a:pt x="12804" y="2967"/>
                  <a:pt x="12804" y="3024"/>
                </a:cubicBezTo>
                <a:lnTo>
                  <a:pt x="12804" y="3244"/>
                </a:lnTo>
                <a:cubicBezTo>
                  <a:pt x="12804" y="3302"/>
                  <a:pt x="12827" y="3347"/>
                  <a:pt x="12856" y="3347"/>
                </a:cubicBezTo>
                <a:cubicBezTo>
                  <a:pt x="12886" y="3347"/>
                  <a:pt x="12909" y="3302"/>
                  <a:pt x="12909" y="3244"/>
                </a:cubicBezTo>
                <a:lnTo>
                  <a:pt x="12909" y="3024"/>
                </a:lnTo>
                <a:cubicBezTo>
                  <a:pt x="12909" y="2967"/>
                  <a:pt x="12886" y="2920"/>
                  <a:pt x="12856" y="2920"/>
                </a:cubicBezTo>
                <a:close/>
                <a:moveTo>
                  <a:pt x="13171" y="2920"/>
                </a:moveTo>
                <a:cubicBezTo>
                  <a:pt x="13142" y="2920"/>
                  <a:pt x="13118" y="2967"/>
                  <a:pt x="13118" y="3024"/>
                </a:cubicBezTo>
                <a:lnTo>
                  <a:pt x="13118" y="3244"/>
                </a:lnTo>
                <a:cubicBezTo>
                  <a:pt x="13118" y="3302"/>
                  <a:pt x="13142" y="3347"/>
                  <a:pt x="13171" y="3347"/>
                </a:cubicBezTo>
                <a:cubicBezTo>
                  <a:pt x="13200" y="3347"/>
                  <a:pt x="13224" y="3302"/>
                  <a:pt x="13224" y="3244"/>
                </a:cubicBezTo>
                <a:lnTo>
                  <a:pt x="13224" y="3024"/>
                </a:lnTo>
                <a:cubicBezTo>
                  <a:pt x="13224" y="2967"/>
                  <a:pt x="13200" y="2920"/>
                  <a:pt x="13171" y="2920"/>
                </a:cubicBezTo>
                <a:close/>
                <a:moveTo>
                  <a:pt x="14021" y="2920"/>
                </a:moveTo>
                <a:cubicBezTo>
                  <a:pt x="13992" y="2920"/>
                  <a:pt x="13968" y="2967"/>
                  <a:pt x="13968" y="3024"/>
                </a:cubicBezTo>
                <a:lnTo>
                  <a:pt x="13968" y="3244"/>
                </a:lnTo>
                <a:cubicBezTo>
                  <a:pt x="13968" y="3302"/>
                  <a:pt x="13992" y="3347"/>
                  <a:pt x="14021" y="3347"/>
                </a:cubicBezTo>
                <a:cubicBezTo>
                  <a:pt x="14050" y="3347"/>
                  <a:pt x="14074" y="3302"/>
                  <a:pt x="14074" y="3244"/>
                </a:cubicBezTo>
                <a:lnTo>
                  <a:pt x="14074" y="3024"/>
                </a:lnTo>
                <a:cubicBezTo>
                  <a:pt x="14074" y="2967"/>
                  <a:pt x="14050" y="2920"/>
                  <a:pt x="14021" y="2920"/>
                </a:cubicBezTo>
                <a:close/>
                <a:moveTo>
                  <a:pt x="14335" y="2920"/>
                </a:moveTo>
                <a:cubicBezTo>
                  <a:pt x="14306" y="2920"/>
                  <a:pt x="14282" y="2967"/>
                  <a:pt x="14282" y="3024"/>
                </a:cubicBezTo>
                <a:lnTo>
                  <a:pt x="14282" y="3244"/>
                </a:lnTo>
                <a:cubicBezTo>
                  <a:pt x="14282" y="3302"/>
                  <a:pt x="14306" y="3347"/>
                  <a:pt x="14335" y="3347"/>
                </a:cubicBezTo>
                <a:cubicBezTo>
                  <a:pt x="14364" y="3347"/>
                  <a:pt x="14388" y="3302"/>
                  <a:pt x="14388" y="3244"/>
                </a:cubicBezTo>
                <a:lnTo>
                  <a:pt x="14388" y="3024"/>
                </a:lnTo>
                <a:cubicBezTo>
                  <a:pt x="14388" y="2967"/>
                  <a:pt x="14364" y="2920"/>
                  <a:pt x="14335" y="2920"/>
                </a:cubicBezTo>
                <a:close/>
                <a:moveTo>
                  <a:pt x="15185" y="2920"/>
                </a:moveTo>
                <a:cubicBezTo>
                  <a:pt x="15156" y="2920"/>
                  <a:pt x="15132" y="2967"/>
                  <a:pt x="15132" y="3024"/>
                </a:cubicBezTo>
                <a:lnTo>
                  <a:pt x="15132" y="3244"/>
                </a:lnTo>
                <a:cubicBezTo>
                  <a:pt x="15132" y="3302"/>
                  <a:pt x="15156" y="3347"/>
                  <a:pt x="15185" y="3347"/>
                </a:cubicBezTo>
                <a:cubicBezTo>
                  <a:pt x="15214" y="3347"/>
                  <a:pt x="15237" y="3302"/>
                  <a:pt x="15237" y="3244"/>
                </a:cubicBezTo>
                <a:lnTo>
                  <a:pt x="15237" y="3024"/>
                </a:lnTo>
                <a:cubicBezTo>
                  <a:pt x="15237" y="2967"/>
                  <a:pt x="15214" y="2920"/>
                  <a:pt x="15185" y="2920"/>
                </a:cubicBezTo>
                <a:close/>
                <a:moveTo>
                  <a:pt x="15500" y="2920"/>
                </a:moveTo>
                <a:cubicBezTo>
                  <a:pt x="15470" y="2920"/>
                  <a:pt x="15447" y="2967"/>
                  <a:pt x="15447" y="3024"/>
                </a:cubicBezTo>
                <a:lnTo>
                  <a:pt x="15447" y="3244"/>
                </a:lnTo>
                <a:cubicBezTo>
                  <a:pt x="15447" y="3302"/>
                  <a:pt x="15470" y="3347"/>
                  <a:pt x="15500" y="3347"/>
                </a:cubicBezTo>
                <a:cubicBezTo>
                  <a:pt x="15529" y="3347"/>
                  <a:pt x="15551" y="3302"/>
                  <a:pt x="15551" y="3244"/>
                </a:cubicBezTo>
                <a:lnTo>
                  <a:pt x="15551" y="3024"/>
                </a:lnTo>
                <a:cubicBezTo>
                  <a:pt x="15551" y="2967"/>
                  <a:pt x="15529" y="2920"/>
                  <a:pt x="15500" y="2920"/>
                </a:cubicBezTo>
                <a:close/>
                <a:moveTo>
                  <a:pt x="16349" y="2920"/>
                </a:moveTo>
                <a:cubicBezTo>
                  <a:pt x="16320" y="2920"/>
                  <a:pt x="16296" y="2967"/>
                  <a:pt x="16296" y="3024"/>
                </a:cubicBezTo>
                <a:lnTo>
                  <a:pt x="16296" y="3244"/>
                </a:lnTo>
                <a:cubicBezTo>
                  <a:pt x="16296" y="3302"/>
                  <a:pt x="16320" y="3347"/>
                  <a:pt x="16349" y="3347"/>
                </a:cubicBezTo>
                <a:cubicBezTo>
                  <a:pt x="16378" y="3347"/>
                  <a:pt x="16401" y="3302"/>
                  <a:pt x="16401" y="3244"/>
                </a:cubicBezTo>
                <a:lnTo>
                  <a:pt x="16401" y="3024"/>
                </a:lnTo>
                <a:cubicBezTo>
                  <a:pt x="16401" y="2967"/>
                  <a:pt x="16378" y="2920"/>
                  <a:pt x="16349" y="2920"/>
                </a:cubicBezTo>
                <a:close/>
                <a:moveTo>
                  <a:pt x="16663" y="2920"/>
                </a:moveTo>
                <a:cubicBezTo>
                  <a:pt x="16634" y="2920"/>
                  <a:pt x="16611" y="2967"/>
                  <a:pt x="16611" y="3024"/>
                </a:cubicBezTo>
                <a:lnTo>
                  <a:pt x="16611" y="3244"/>
                </a:lnTo>
                <a:cubicBezTo>
                  <a:pt x="16611" y="3302"/>
                  <a:pt x="16634" y="3347"/>
                  <a:pt x="16663" y="3347"/>
                </a:cubicBezTo>
                <a:cubicBezTo>
                  <a:pt x="16692" y="3347"/>
                  <a:pt x="16716" y="3302"/>
                  <a:pt x="16716" y="3244"/>
                </a:cubicBezTo>
                <a:lnTo>
                  <a:pt x="16716" y="3024"/>
                </a:lnTo>
                <a:cubicBezTo>
                  <a:pt x="16716" y="2967"/>
                  <a:pt x="16692" y="2920"/>
                  <a:pt x="16663" y="2920"/>
                </a:cubicBezTo>
                <a:close/>
                <a:moveTo>
                  <a:pt x="17512" y="2920"/>
                </a:moveTo>
                <a:cubicBezTo>
                  <a:pt x="17483" y="2920"/>
                  <a:pt x="17459" y="2967"/>
                  <a:pt x="17459" y="3024"/>
                </a:cubicBezTo>
                <a:lnTo>
                  <a:pt x="17459" y="3244"/>
                </a:lnTo>
                <a:cubicBezTo>
                  <a:pt x="17459" y="3302"/>
                  <a:pt x="17483" y="3347"/>
                  <a:pt x="17512" y="3347"/>
                </a:cubicBezTo>
                <a:cubicBezTo>
                  <a:pt x="17541" y="3347"/>
                  <a:pt x="17565" y="3302"/>
                  <a:pt x="17565" y="3244"/>
                </a:cubicBezTo>
                <a:lnTo>
                  <a:pt x="17565" y="3024"/>
                </a:lnTo>
                <a:cubicBezTo>
                  <a:pt x="17565" y="2967"/>
                  <a:pt x="17541" y="2920"/>
                  <a:pt x="17512" y="2920"/>
                </a:cubicBezTo>
                <a:close/>
                <a:moveTo>
                  <a:pt x="17827" y="2920"/>
                </a:moveTo>
                <a:cubicBezTo>
                  <a:pt x="17798" y="2920"/>
                  <a:pt x="17774" y="2967"/>
                  <a:pt x="17774" y="3024"/>
                </a:cubicBezTo>
                <a:lnTo>
                  <a:pt x="17774" y="3244"/>
                </a:lnTo>
                <a:cubicBezTo>
                  <a:pt x="17774" y="3302"/>
                  <a:pt x="17798" y="3347"/>
                  <a:pt x="17827" y="3347"/>
                </a:cubicBezTo>
                <a:cubicBezTo>
                  <a:pt x="17856" y="3347"/>
                  <a:pt x="17880" y="3302"/>
                  <a:pt x="17880" y="3244"/>
                </a:cubicBezTo>
                <a:lnTo>
                  <a:pt x="17880" y="3024"/>
                </a:lnTo>
                <a:cubicBezTo>
                  <a:pt x="17880" y="2967"/>
                  <a:pt x="17856" y="2920"/>
                  <a:pt x="17827" y="2920"/>
                </a:cubicBezTo>
                <a:close/>
                <a:moveTo>
                  <a:pt x="18677" y="2920"/>
                </a:moveTo>
                <a:cubicBezTo>
                  <a:pt x="18648" y="2920"/>
                  <a:pt x="18624" y="2967"/>
                  <a:pt x="18624" y="3024"/>
                </a:cubicBezTo>
                <a:lnTo>
                  <a:pt x="18624" y="3244"/>
                </a:lnTo>
                <a:cubicBezTo>
                  <a:pt x="18624" y="3302"/>
                  <a:pt x="18648" y="3347"/>
                  <a:pt x="18677" y="3347"/>
                </a:cubicBezTo>
                <a:cubicBezTo>
                  <a:pt x="18706" y="3347"/>
                  <a:pt x="18730" y="3302"/>
                  <a:pt x="18730" y="3244"/>
                </a:cubicBezTo>
                <a:lnTo>
                  <a:pt x="18730" y="3024"/>
                </a:lnTo>
                <a:cubicBezTo>
                  <a:pt x="18730" y="2967"/>
                  <a:pt x="18706" y="2920"/>
                  <a:pt x="18677" y="2920"/>
                </a:cubicBezTo>
                <a:close/>
                <a:moveTo>
                  <a:pt x="18991" y="2920"/>
                </a:moveTo>
                <a:cubicBezTo>
                  <a:pt x="18962" y="2920"/>
                  <a:pt x="18938" y="2967"/>
                  <a:pt x="18938" y="3024"/>
                </a:cubicBezTo>
                <a:lnTo>
                  <a:pt x="18938" y="3244"/>
                </a:lnTo>
                <a:cubicBezTo>
                  <a:pt x="18938" y="3302"/>
                  <a:pt x="18962" y="3347"/>
                  <a:pt x="18991" y="3347"/>
                </a:cubicBezTo>
                <a:cubicBezTo>
                  <a:pt x="19020" y="3347"/>
                  <a:pt x="19044" y="3302"/>
                  <a:pt x="19044" y="3244"/>
                </a:cubicBezTo>
                <a:lnTo>
                  <a:pt x="19044" y="3024"/>
                </a:lnTo>
                <a:cubicBezTo>
                  <a:pt x="19044" y="2967"/>
                  <a:pt x="19020" y="2920"/>
                  <a:pt x="18991" y="2920"/>
                </a:cubicBezTo>
                <a:close/>
                <a:moveTo>
                  <a:pt x="19841" y="2920"/>
                </a:moveTo>
                <a:cubicBezTo>
                  <a:pt x="19812" y="2920"/>
                  <a:pt x="19788" y="2967"/>
                  <a:pt x="19788" y="3024"/>
                </a:cubicBezTo>
                <a:lnTo>
                  <a:pt x="19788" y="3244"/>
                </a:lnTo>
                <a:cubicBezTo>
                  <a:pt x="19788" y="3302"/>
                  <a:pt x="19812" y="3347"/>
                  <a:pt x="19841" y="3347"/>
                </a:cubicBezTo>
                <a:cubicBezTo>
                  <a:pt x="19870" y="3347"/>
                  <a:pt x="19894" y="3302"/>
                  <a:pt x="19894" y="3244"/>
                </a:cubicBezTo>
                <a:lnTo>
                  <a:pt x="19894" y="3024"/>
                </a:lnTo>
                <a:cubicBezTo>
                  <a:pt x="19894" y="2967"/>
                  <a:pt x="19870" y="2920"/>
                  <a:pt x="19841" y="2920"/>
                </a:cubicBezTo>
                <a:close/>
                <a:moveTo>
                  <a:pt x="20155" y="2920"/>
                </a:moveTo>
                <a:cubicBezTo>
                  <a:pt x="20126" y="2920"/>
                  <a:pt x="20102" y="2967"/>
                  <a:pt x="20102" y="3024"/>
                </a:cubicBezTo>
                <a:lnTo>
                  <a:pt x="20102" y="3244"/>
                </a:lnTo>
                <a:cubicBezTo>
                  <a:pt x="20102" y="3302"/>
                  <a:pt x="20126" y="3347"/>
                  <a:pt x="20155" y="3347"/>
                </a:cubicBezTo>
                <a:cubicBezTo>
                  <a:pt x="20184" y="3347"/>
                  <a:pt x="20207" y="3302"/>
                  <a:pt x="20207" y="3244"/>
                </a:cubicBezTo>
                <a:lnTo>
                  <a:pt x="20207" y="3024"/>
                </a:lnTo>
                <a:cubicBezTo>
                  <a:pt x="20207" y="2967"/>
                  <a:pt x="20184" y="2920"/>
                  <a:pt x="20155" y="2920"/>
                </a:cubicBezTo>
                <a:close/>
                <a:moveTo>
                  <a:pt x="21004" y="2920"/>
                </a:moveTo>
                <a:cubicBezTo>
                  <a:pt x="20975" y="2920"/>
                  <a:pt x="20952" y="2967"/>
                  <a:pt x="20952" y="3024"/>
                </a:cubicBezTo>
                <a:lnTo>
                  <a:pt x="20952" y="3244"/>
                </a:lnTo>
                <a:cubicBezTo>
                  <a:pt x="20952" y="3302"/>
                  <a:pt x="20975" y="3347"/>
                  <a:pt x="21004" y="3347"/>
                </a:cubicBezTo>
                <a:cubicBezTo>
                  <a:pt x="21033" y="3347"/>
                  <a:pt x="21057" y="3302"/>
                  <a:pt x="21057" y="3244"/>
                </a:cubicBezTo>
                <a:lnTo>
                  <a:pt x="21057" y="3024"/>
                </a:lnTo>
                <a:cubicBezTo>
                  <a:pt x="21057" y="2967"/>
                  <a:pt x="21033" y="2920"/>
                  <a:pt x="21004" y="2920"/>
                </a:cubicBezTo>
                <a:close/>
                <a:moveTo>
                  <a:pt x="21319" y="2920"/>
                </a:moveTo>
                <a:cubicBezTo>
                  <a:pt x="21289" y="2920"/>
                  <a:pt x="21267" y="2967"/>
                  <a:pt x="21267" y="3024"/>
                </a:cubicBezTo>
                <a:lnTo>
                  <a:pt x="21267" y="3244"/>
                </a:lnTo>
                <a:cubicBezTo>
                  <a:pt x="21267" y="3302"/>
                  <a:pt x="21289" y="3347"/>
                  <a:pt x="21319" y="3347"/>
                </a:cubicBezTo>
                <a:cubicBezTo>
                  <a:pt x="21348" y="3347"/>
                  <a:pt x="21372" y="3302"/>
                  <a:pt x="21372" y="3244"/>
                </a:cubicBezTo>
                <a:lnTo>
                  <a:pt x="21372" y="3024"/>
                </a:lnTo>
                <a:cubicBezTo>
                  <a:pt x="21372" y="2967"/>
                  <a:pt x="21348" y="2920"/>
                  <a:pt x="21319" y="2920"/>
                </a:cubicBezTo>
                <a:close/>
                <a:moveTo>
                  <a:pt x="281" y="3650"/>
                </a:moveTo>
                <a:cubicBezTo>
                  <a:pt x="252" y="3650"/>
                  <a:pt x="228" y="3697"/>
                  <a:pt x="228" y="3754"/>
                </a:cubicBezTo>
                <a:lnTo>
                  <a:pt x="228" y="3974"/>
                </a:lnTo>
                <a:cubicBezTo>
                  <a:pt x="228" y="4032"/>
                  <a:pt x="252" y="4077"/>
                  <a:pt x="281" y="4077"/>
                </a:cubicBezTo>
                <a:cubicBezTo>
                  <a:pt x="311" y="4077"/>
                  <a:pt x="334" y="4032"/>
                  <a:pt x="334" y="3974"/>
                </a:cubicBezTo>
                <a:lnTo>
                  <a:pt x="334" y="3754"/>
                </a:lnTo>
                <a:cubicBezTo>
                  <a:pt x="334" y="3697"/>
                  <a:pt x="311" y="3650"/>
                  <a:pt x="281" y="3650"/>
                </a:cubicBezTo>
                <a:close/>
                <a:moveTo>
                  <a:pt x="596" y="3650"/>
                </a:moveTo>
                <a:cubicBezTo>
                  <a:pt x="567" y="3650"/>
                  <a:pt x="543" y="3697"/>
                  <a:pt x="543" y="3754"/>
                </a:cubicBezTo>
                <a:lnTo>
                  <a:pt x="543" y="3974"/>
                </a:lnTo>
                <a:cubicBezTo>
                  <a:pt x="543" y="4032"/>
                  <a:pt x="567" y="4077"/>
                  <a:pt x="596" y="4077"/>
                </a:cubicBezTo>
                <a:cubicBezTo>
                  <a:pt x="625" y="4077"/>
                  <a:pt x="649" y="4032"/>
                  <a:pt x="649" y="3974"/>
                </a:cubicBezTo>
                <a:lnTo>
                  <a:pt x="649" y="3754"/>
                </a:lnTo>
                <a:cubicBezTo>
                  <a:pt x="649" y="3697"/>
                  <a:pt x="625" y="3650"/>
                  <a:pt x="596" y="3650"/>
                </a:cubicBezTo>
                <a:close/>
                <a:moveTo>
                  <a:pt x="1446" y="3650"/>
                </a:moveTo>
                <a:cubicBezTo>
                  <a:pt x="1417" y="3650"/>
                  <a:pt x="1393" y="3697"/>
                  <a:pt x="1393" y="3754"/>
                </a:cubicBezTo>
                <a:lnTo>
                  <a:pt x="1393" y="3974"/>
                </a:lnTo>
                <a:cubicBezTo>
                  <a:pt x="1393" y="4032"/>
                  <a:pt x="1417" y="4077"/>
                  <a:pt x="1446" y="4077"/>
                </a:cubicBezTo>
                <a:cubicBezTo>
                  <a:pt x="1475" y="4077"/>
                  <a:pt x="1499" y="4032"/>
                  <a:pt x="1499" y="3974"/>
                </a:cubicBezTo>
                <a:lnTo>
                  <a:pt x="1499" y="3754"/>
                </a:lnTo>
                <a:cubicBezTo>
                  <a:pt x="1499" y="3697"/>
                  <a:pt x="1475" y="3650"/>
                  <a:pt x="1446" y="3650"/>
                </a:cubicBezTo>
                <a:close/>
                <a:moveTo>
                  <a:pt x="1760" y="3650"/>
                </a:moveTo>
                <a:cubicBezTo>
                  <a:pt x="1731" y="3650"/>
                  <a:pt x="1707" y="3697"/>
                  <a:pt x="1707" y="3754"/>
                </a:cubicBezTo>
                <a:lnTo>
                  <a:pt x="1707" y="3974"/>
                </a:lnTo>
                <a:cubicBezTo>
                  <a:pt x="1707" y="4032"/>
                  <a:pt x="1731" y="4077"/>
                  <a:pt x="1760" y="4077"/>
                </a:cubicBezTo>
                <a:cubicBezTo>
                  <a:pt x="1789" y="4077"/>
                  <a:pt x="1813" y="4032"/>
                  <a:pt x="1813" y="3974"/>
                </a:cubicBezTo>
                <a:lnTo>
                  <a:pt x="1813" y="3754"/>
                </a:lnTo>
                <a:cubicBezTo>
                  <a:pt x="1813" y="3697"/>
                  <a:pt x="1789" y="3650"/>
                  <a:pt x="1760" y="3650"/>
                </a:cubicBezTo>
                <a:close/>
                <a:moveTo>
                  <a:pt x="2610" y="3650"/>
                </a:moveTo>
                <a:cubicBezTo>
                  <a:pt x="2581" y="3650"/>
                  <a:pt x="2557" y="3697"/>
                  <a:pt x="2557" y="3754"/>
                </a:cubicBezTo>
                <a:lnTo>
                  <a:pt x="2557" y="3974"/>
                </a:lnTo>
                <a:cubicBezTo>
                  <a:pt x="2557" y="4032"/>
                  <a:pt x="2581" y="4077"/>
                  <a:pt x="2610" y="4077"/>
                </a:cubicBezTo>
                <a:cubicBezTo>
                  <a:pt x="2639" y="4077"/>
                  <a:pt x="2662" y="4032"/>
                  <a:pt x="2662" y="3974"/>
                </a:cubicBezTo>
                <a:lnTo>
                  <a:pt x="2662" y="3754"/>
                </a:lnTo>
                <a:cubicBezTo>
                  <a:pt x="2662" y="3697"/>
                  <a:pt x="2639" y="3650"/>
                  <a:pt x="2610" y="3650"/>
                </a:cubicBezTo>
                <a:close/>
                <a:moveTo>
                  <a:pt x="2924" y="3650"/>
                </a:moveTo>
                <a:cubicBezTo>
                  <a:pt x="2895" y="3650"/>
                  <a:pt x="2871" y="3697"/>
                  <a:pt x="2871" y="3754"/>
                </a:cubicBezTo>
                <a:lnTo>
                  <a:pt x="2871" y="3974"/>
                </a:lnTo>
                <a:cubicBezTo>
                  <a:pt x="2871" y="4032"/>
                  <a:pt x="2895" y="4077"/>
                  <a:pt x="2924" y="4077"/>
                </a:cubicBezTo>
                <a:cubicBezTo>
                  <a:pt x="2954" y="4077"/>
                  <a:pt x="2976" y="4032"/>
                  <a:pt x="2976" y="3974"/>
                </a:cubicBezTo>
                <a:lnTo>
                  <a:pt x="2976" y="3754"/>
                </a:lnTo>
                <a:cubicBezTo>
                  <a:pt x="2976" y="3697"/>
                  <a:pt x="2954" y="3650"/>
                  <a:pt x="2924" y="3650"/>
                </a:cubicBezTo>
                <a:close/>
                <a:moveTo>
                  <a:pt x="3773" y="3650"/>
                </a:moveTo>
                <a:cubicBezTo>
                  <a:pt x="3744" y="3650"/>
                  <a:pt x="3721" y="3697"/>
                  <a:pt x="3721" y="3754"/>
                </a:cubicBezTo>
                <a:lnTo>
                  <a:pt x="3721" y="3974"/>
                </a:lnTo>
                <a:cubicBezTo>
                  <a:pt x="3721" y="4032"/>
                  <a:pt x="3744" y="4077"/>
                  <a:pt x="3773" y="4077"/>
                </a:cubicBezTo>
                <a:cubicBezTo>
                  <a:pt x="3802" y="4077"/>
                  <a:pt x="3826" y="4032"/>
                  <a:pt x="3826" y="3974"/>
                </a:cubicBezTo>
                <a:lnTo>
                  <a:pt x="3826" y="3754"/>
                </a:lnTo>
                <a:cubicBezTo>
                  <a:pt x="3826" y="3697"/>
                  <a:pt x="3802" y="3650"/>
                  <a:pt x="3773" y="3650"/>
                </a:cubicBezTo>
                <a:close/>
                <a:moveTo>
                  <a:pt x="4088" y="3650"/>
                </a:moveTo>
                <a:cubicBezTo>
                  <a:pt x="4058" y="3650"/>
                  <a:pt x="4035" y="3697"/>
                  <a:pt x="4035" y="3754"/>
                </a:cubicBezTo>
                <a:lnTo>
                  <a:pt x="4035" y="3974"/>
                </a:lnTo>
                <a:cubicBezTo>
                  <a:pt x="4035" y="4032"/>
                  <a:pt x="4058" y="4077"/>
                  <a:pt x="4088" y="4077"/>
                </a:cubicBezTo>
                <a:cubicBezTo>
                  <a:pt x="4117" y="4077"/>
                  <a:pt x="4141" y="4032"/>
                  <a:pt x="4141" y="3974"/>
                </a:cubicBezTo>
                <a:lnTo>
                  <a:pt x="4141" y="3754"/>
                </a:lnTo>
                <a:cubicBezTo>
                  <a:pt x="4141" y="3697"/>
                  <a:pt x="4117" y="3650"/>
                  <a:pt x="4088" y="3650"/>
                </a:cubicBezTo>
                <a:close/>
                <a:moveTo>
                  <a:pt x="4937" y="3650"/>
                </a:moveTo>
                <a:cubicBezTo>
                  <a:pt x="4908" y="3650"/>
                  <a:pt x="4884" y="3697"/>
                  <a:pt x="4884" y="3754"/>
                </a:cubicBezTo>
                <a:lnTo>
                  <a:pt x="4884" y="3974"/>
                </a:lnTo>
                <a:cubicBezTo>
                  <a:pt x="4884" y="4032"/>
                  <a:pt x="4908" y="4077"/>
                  <a:pt x="4937" y="4077"/>
                </a:cubicBezTo>
                <a:cubicBezTo>
                  <a:pt x="4966" y="4077"/>
                  <a:pt x="4990" y="4032"/>
                  <a:pt x="4990" y="3974"/>
                </a:cubicBezTo>
                <a:lnTo>
                  <a:pt x="4990" y="3754"/>
                </a:lnTo>
                <a:cubicBezTo>
                  <a:pt x="4990" y="3697"/>
                  <a:pt x="4966" y="3650"/>
                  <a:pt x="4937" y="3650"/>
                </a:cubicBezTo>
                <a:close/>
                <a:moveTo>
                  <a:pt x="5252" y="3650"/>
                </a:moveTo>
                <a:cubicBezTo>
                  <a:pt x="5223" y="3650"/>
                  <a:pt x="5199" y="3697"/>
                  <a:pt x="5199" y="3754"/>
                </a:cubicBezTo>
                <a:lnTo>
                  <a:pt x="5199" y="3974"/>
                </a:lnTo>
                <a:cubicBezTo>
                  <a:pt x="5199" y="4032"/>
                  <a:pt x="5223" y="4077"/>
                  <a:pt x="5252" y="4077"/>
                </a:cubicBezTo>
                <a:cubicBezTo>
                  <a:pt x="5281" y="4077"/>
                  <a:pt x="5305" y="4032"/>
                  <a:pt x="5305" y="3974"/>
                </a:cubicBezTo>
                <a:lnTo>
                  <a:pt x="5305" y="3754"/>
                </a:lnTo>
                <a:cubicBezTo>
                  <a:pt x="5305" y="3697"/>
                  <a:pt x="5281" y="3650"/>
                  <a:pt x="5252" y="3650"/>
                </a:cubicBezTo>
                <a:close/>
                <a:moveTo>
                  <a:pt x="6102" y="3650"/>
                </a:moveTo>
                <a:cubicBezTo>
                  <a:pt x="6072" y="3650"/>
                  <a:pt x="6049" y="3697"/>
                  <a:pt x="6049" y="3754"/>
                </a:cubicBezTo>
                <a:lnTo>
                  <a:pt x="6049" y="3974"/>
                </a:lnTo>
                <a:cubicBezTo>
                  <a:pt x="6049" y="4032"/>
                  <a:pt x="6072" y="4077"/>
                  <a:pt x="6102" y="4077"/>
                </a:cubicBezTo>
                <a:cubicBezTo>
                  <a:pt x="6131" y="4077"/>
                  <a:pt x="6155" y="4032"/>
                  <a:pt x="6155" y="3974"/>
                </a:cubicBezTo>
                <a:lnTo>
                  <a:pt x="6155" y="3754"/>
                </a:lnTo>
                <a:cubicBezTo>
                  <a:pt x="6155" y="3697"/>
                  <a:pt x="6131" y="3650"/>
                  <a:pt x="6102" y="3650"/>
                </a:cubicBezTo>
                <a:close/>
                <a:moveTo>
                  <a:pt x="6416" y="3650"/>
                </a:moveTo>
                <a:cubicBezTo>
                  <a:pt x="6387" y="3650"/>
                  <a:pt x="6363" y="3697"/>
                  <a:pt x="6363" y="3754"/>
                </a:cubicBezTo>
                <a:lnTo>
                  <a:pt x="6363" y="3974"/>
                </a:lnTo>
                <a:cubicBezTo>
                  <a:pt x="6363" y="4032"/>
                  <a:pt x="6387" y="4077"/>
                  <a:pt x="6416" y="4077"/>
                </a:cubicBezTo>
                <a:cubicBezTo>
                  <a:pt x="6445" y="4077"/>
                  <a:pt x="6469" y="4032"/>
                  <a:pt x="6469" y="3974"/>
                </a:cubicBezTo>
                <a:lnTo>
                  <a:pt x="6469" y="3754"/>
                </a:lnTo>
                <a:cubicBezTo>
                  <a:pt x="6469" y="3697"/>
                  <a:pt x="6445" y="3650"/>
                  <a:pt x="6416" y="3650"/>
                </a:cubicBezTo>
                <a:close/>
                <a:moveTo>
                  <a:pt x="7266" y="3650"/>
                </a:moveTo>
                <a:cubicBezTo>
                  <a:pt x="7237" y="3650"/>
                  <a:pt x="7213" y="3697"/>
                  <a:pt x="7213" y="3754"/>
                </a:cubicBezTo>
                <a:lnTo>
                  <a:pt x="7213" y="3974"/>
                </a:lnTo>
                <a:cubicBezTo>
                  <a:pt x="7213" y="4032"/>
                  <a:pt x="7237" y="4077"/>
                  <a:pt x="7266" y="4077"/>
                </a:cubicBezTo>
                <a:cubicBezTo>
                  <a:pt x="7295" y="4077"/>
                  <a:pt x="7318" y="4032"/>
                  <a:pt x="7318" y="3974"/>
                </a:cubicBezTo>
                <a:lnTo>
                  <a:pt x="7318" y="3754"/>
                </a:lnTo>
                <a:cubicBezTo>
                  <a:pt x="7318" y="3697"/>
                  <a:pt x="7295" y="3650"/>
                  <a:pt x="7266" y="3650"/>
                </a:cubicBezTo>
                <a:close/>
                <a:moveTo>
                  <a:pt x="7580" y="3650"/>
                </a:moveTo>
                <a:cubicBezTo>
                  <a:pt x="7551" y="3650"/>
                  <a:pt x="7527" y="3697"/>
                  <a:pt x="7527" y="3754"/>
                </a:cubicBezTo>
                <a:lnTo>
                  <a:pt x="7527" y="3974"/>
                </a:lnTo>
                <a:cubicBezTo>
                  <a:pt x="7527" y="4032"/>
                  <a:pt x="7551" y="4077"/>
                  <a:pt x="7580" y="4077"/>
                </a:cubicBezTo>
                <a:cubicBezTo>
                  <a:pt x="7609" y="4077"/>
                  <a:pt x="7632" y="4032"/>
                  <a:pt x="7632" y="3974"/>
                </a:cubicBezTo>
                <a:lnTo>
                  <a:pt x="7632" y="3754"/>
                </a:lnTo>
                <a:cubicBezTo>
                  <a:pt x="7632" y="3697"/>
                  <a:pt x="7609" y="3650"/>
                  <a:pt x="7580" y="3650"/>
                </a:cubicBezTo>
                <a:close/>
                <a:moveTo>
                  <a:pt x="8429" y="3650"/>
                </a:moveTo>
                <a:cubicBezTo>
                  <a:pt x="8400" y="3650"/>
                  <a:pt x="8377" y="3697"/>
                  <a:pt x="8377" y="3754"/>
                </a:cubicBezTo>
                <a:lnTo>
                  <a:pt x="8377" y="3974"/>
                </a:lnTo>
                <a:cubicBezTo>
                  <a:pt x="8377" y="4032"/>
                  <a:pt x="8400" y="4077"/>
                  <a:pt x="8429" y="4077"/>
                </a:cubicBezTo>
                <a:cubicBezTo>
                  <a:pt x="8458" y="4077"/>
                  <a:pt x="8482" y="4032"/>
                  <a:pt x="8482" y="3974"/>
                </a:cubicBezTo>
                <a:lnTo>
                  <a:pt x="8482" y="3754"/>
                </a:lnTo>
                <a:cubicBezTo>
                  <a:pt x="8482" y="3697"/>
                  <a:pt x="8458" y="3650"/>
                  <a:pt x="8429" y="3650"/>
                </a:cubicBezTo>
                <a:close/>
                <a:moveTo>
                  <a:pt x="8744" y="3650"/>
                </a:moveTo>
                <a:cubicBezTo>
                  <a:pt x="8714" y="3650"/>
                  <a:pt x="8691" y="3697"/>
                  <a:pt x="8691" y="3754"/>
                </a:cubicBezTo>
                <a:lnTo>
                  <a:pt x="8691" y="3974"/>
                </a:lnTo>
                <a:cubicBezTo>
                  <a:pt x="8691" y="4032"/>
                  <a:pt x="8714" y="4077"/>
                  <a:pt x="8744" y="4077"/>
                </a:cubicBezTo>
                <a:cubicBezTo>
                  <a:pt x="8773" y="4077"/>
                  <a:pt x="8796" y="4032"/>
                  <a:pt x="8796" y="3974"/>
                </a:cubicBezTo>
                <a:lnTo>
                  <a:pt x="8796" y="3754"/>
                </a:lnTo>
                <a:cubicBezTo>
                  <a:pt x="8796" y="3697"/>
                  <a:pt x="8773" y="3650"/>
                  <a:pt x="8744" y="3650"/>
                </a:cubicBezTo>
                <a:close/>
                <a:moveTo>
                  <a:pt x="9593" y="3650"/>
                </a:moveTo>
                <a:cubicBezTo>
                  <a:pt x="9564" y="3650"/>
                  <a:pt x="9540" y="3697"/>
                  <a:pt x="9540" y="3754"/>
                </a:cubicBezTo>
                <a:lnTo>
                  <a:pt x="9540" y="3974"/>
                </a:lnTo>
                <a:cubicBezTo>
                  <a:pt x="9540" y="4032"/>
                  <a:pt x="9564" y="4077"/>
                  <a:pt x="9593" y="4077"/>
                </a:cubicBezTo>
                <a:cubicBezTo>
                  <a:pt x="9622" y="4077"/>
                  <a:pt x="9646" y="4032"/>
                  <a:pt x="9646" y="3974"/>
                </a:cubicBezTo>
                <a:lnTo>
                  <a:pt x="9646" y="3754"/>
                </a:lnTo>
                <a:cubicBezTo>
                  <a:pt x="9646" y="3697"/>
                  <a:pt x="9622" y="3650"/>
                  <a:pt x="9593" y="3650"/>
                </a:cubicBezTo>
                <a:close/>
                <a:moveTo>
                  <a:pt x="9908" y="3650"/>
                </a:moveTo>
                <a:cubicBezTo>
                  <a:pt x="9879" y="3650"/>
                  <a:pt x="9855" y="3697"/>
                  <a:pt x="9855" y="3754"/>
                </a:cubicBezTo>
                <a:lnTo>
                  <a:pt x="9855" y="3974"/>
                </a:lnTo>
                <a:cubicBezTo>
                  <a:pt x="9855" y="4032"/>
                  <a:pt x="9879" y="4077"/>
                  <a:pt x="9908" y="4077"/>
                </a:cubicBezTo>
                <a:cubicBezTo>
                  <a:pt x="9937" y="4077"/>
                  <a:pt x="9961" y="4032"/>
                  <a:pt x="9961" y="3974"/>
                </a:cubicBezTo>
                <a:lnTo>
                  <a:pt x="9961" y="3754"/>
                </a:lnTo>
                <a:cubicBezTo>
                  <a:pt x="9961" y="3697"/>
                  <a:pt x="9937" y="3650"/>
                  <a:pt x="9908" y="3650"/>
                </a:cubicBezTo>
                <a:close/>
                <a:moveTo>
                  <a:pt x="10758" y="3650"/>
                </a:moveTo>
                <a:cubicBezTo>
                  <a:pt x="10728" y="3650"/>
                  <a:pt x="10705" y="3697"/>
                  <a:pt x="10705" y="3754"/>
                </a:cubicBezTo>
                <a:lnTo>
                  <a:pt x="10705" y="3974"/>
                </a:lnTo>
                <a:cubicBezTo>
                  <a:pt x="10705" y="4032"/>
                  <a:pt x="10728" y="4077"/>
                  <a:pt x="10758" y="4077"/>
                </a:cubicBezTo>
                <a:cubicBezTo>
                  <a:pt x="10787" y="4077"/>
                  <a:pt x="10810" y="4032"/>
                  <a:pt x="10810" y="3974"/>
                </a:cubicBezTo>
                <a:lnTo>
                  <a:pt x="10810" y="3754"/>
                </a:lnTo>
                <a:cubicBezTo>
                  <a:pt x="10810" y="3697"/>
                  <a:pt x="10787" y="3650"/>
                  <a:pt x="10758" y="3650"/>
                </a:cubicBezTo>
                <a:close/>
                <a:moveTo>
                  <a:pt x="11072" y="3650"/>
                </a:moveTo>
                <a:cubicBezTo>
                  <a:pt x="11043" y="3650"/>
                  <a:pt x="11019" y="3697"/>
                  <a:pt x="11019" y="3754"/>
                </a:cubicBezTo>
                <a:lnTo>
                  <a:pt x="11019" y="3974"/>
                </a:lnTo>
                <a:cubicBezTo>
                  <a:pt x="11019" y="4032"/>
                  <a:pt x="11043" y="4077"/>
                  <a:pt x="11072" y="4077"/>
                </a:cubicBezTo>
                <a:cubicBezTo>
                  <a:pt x="11101" y="4077"/>
                  <a:pt x="11125" y="4032"/>
                  <a:pt x="11125" y="3974"/>
                </a:cubicBezTo>
                <a:lnTo>
                  <a:pt x="11125" y="3754"/>
                </a:lnTo>
                <a:cubicBezTo>
                  <a:pt x="11125" y="3697"/>
                  <a:pt x="11101" y="3650"/>
                  <a:pt x="11072" y="3650"/>
                </a:cubicBezTo>
                <a:close/>
                <a:moveTo>
                  <a:pt x="11922" y="3650"/>
                </a:moveTo>
                <a:cubicBezTo>
                  <a:pt x="11893" y="3650"/>
                  <a:pt x="11869" y="3697"/>
                  <a:pt x="11869" y="3754"/>
                </a:cubicBezTo>
                <a:lnTo>
                  <a:pt x="11869" y="3974"/>
                </a:lnTo>
                <a:cubicBezTo>
                  <a:pt x="11869" y="4032"/>
                  <a:pt x="11893" y="4077"/>
                  <a:pt x="11922" y="4077"/>
                </a:cubicBezTo>
                <a:cubicBezTo>
                  <a:pt x="11951" y="4077"/>
                  <a:pt x="11974" y="4032"/>
                  <a:pt x="11974" y="3974"/>
                </a:cubicBezTo>
                <a:lnTo>
                  <a:pt x="11974" y="3754"/>
                </a:lnTo>
                <a:cubicBezTo>
                  <a:pt x="11974" y="3697"/>
                  <a:pt x="11951" y="3650"/>
                  <a:pt x="11922" y="3650"/>
                </a:cubicBezTo>
                <a:close/>
                <a:moveTo>
                  <a:pt x="12236" y="3650"/>
                </a:moveTo>
                <a:cubicBezTo>
                  <a:pt x="12207" y="3650"/>
                  <a:pt x="12183" y="3697"/>
                  <a:pt x="12183" y="3754"/>
                </a:cubicBezTo>
                <a:lnTo>
                  <a:pt x="12183" y="3974"/>
                </a:lnTo>
                <a:cubicBezTo>
                  <a:pt x="12183" y="4032"/>
                  <a:pt x="12207" y="4077"/>
                  <a:pt x="12236" y="4077"/>
                </a:cubicBezTo>
                <a:cubicBezTo>
                  <a:pt x="12265" y="4077"/>
                  <a:pt x="12288" y="4032"/>
                  <a:pt x="12288" y="3974"/>
                </a:cubicBezTo>
                <a:lnTo>
                  <a:pt x="12288" y="3754"/>
                </a:lnTo>
                <a:cubicBezTo>
                  <a:pt x="12288" y="3697"/>
                  <a:pt x="12265" y="3650"/>
                  <a:pt x="12236" y="3650"/>
                </a:cubicBezTo>
                <a:close/>
                <a:moveTo>
                  <a:pt x="13085" y="3650"/>
                </a:moveTo>
                <a:cubicBezTo>
                  <a:pt x="13056" y="3650"/>
                  <a:pt x="13032" y="3697"/>
                  <a:pt x="13032" y="3754"/>
                </a:cubicBezTo>
                <a:lnTo>
                  <a:pt x="13032" y="3974"/>
                </a:lnTo>
                <a:cubicBezTo>
                  <a:pt x="13032" y="4032"/>
                  <a:pt x="13056" y="4077"/>
                  <a:pt x="13085" y="4077"/>
                </a:cubicBezTo>
                <a:cubicBezTo>
                  <a:pt x="13114" y="4077"/>
                  <a:pt x="13138" y="4032"/>
                  <a:pt x="13138" y="3974"/>
                </a:cubicBezTo>
                <a:lnTo>
                  <a:pt x="13138" y="3754"/>
                </a:lnTo>
                <a:cubicBezTo>
                  <a:pt x="13138" y="3697"/>
                  <a:pt x="13114" y="3650"/>
                  <a:pt x="13085" y="3650"/>
                </a:cubicBezTo>
                <a:close/>
                <a:moveTo>
                  <a:pt x="13399" y="3650"/>
                </a:moveTo>
                <a:cubicBezTo>
                  <a:pt x="13370" y="3650"/>
                  <a:pt x="13348" y="3697"/>
                  <a:pt x="13348" y="3754"/>
                </a:cubicBezTo>
                <a:lnTo>
                  <a:pt x="13348" y="3974"/>
                </a:lnTo>
                <a:cubicBezTo>
                  <a:pt x="13348" y="4032"/>
                  <a:pt x="13370" y="4077"/>
                  <a:pt x="13399" y="4077"/>
                </a:cubicBezTo>
                <a:cubicBezTo>
                  <a:pt x="13428" y="4077"/>
                  <a:pt x="13452" y="4032"/>
                  <a:pt x="13452" y="3974"/>
                </a:cubicBezTo>
                <a:lnTo>
                  <a:pt x="13452" y="3754"/>
                </a:lnTo>
                <a:cubicBezTo>
                  <a:pt x="13452" y="3697"/>
                  <a:pt x="13428" y="3650"/>
                  <a:pt x="13399" y="3650"/>
                </a:cubicBezTo>
                <a:close/>
                <a:moveTo>
                  <a:pt x="14249" y="3650"/>
                </a:moveTo>
                <a:cubicBezTo>
                  <a:pt x="14220" y="3650"/>
                  <a:pt x="14196" y="3697"/>
                  <a:pt x="14196" y="3754"/>
                </a:cubicBezTo>
                <a:lnTo>
                  <a:pt x="14196" y="3974"/>
                </a:lnTo>
                <a:cubicBezTo>
                  <a:pt x="14196" y="4032"/>
                  <a:pt x="14220" y="4077"/>
                  <a:pt x="14249" y="4077"/>
                </a:cubicBezTo>
                <a:cubicBezTo>
                  <a:pt x="14278" y="4077"/>
                  <a:pt x="14302" y="4032"/>
                  <a:pt x="14302" y="3974"/>
                </a:cubicBezTo>
                <a:lnTo>
                  <a:pt x="14302" y="3754"/>
                </a:lnTo>
                <a:cubicBezTo>
                  <a:pt x="14302" y="3697"/>
                  <a:pt x="14278" y="3650"/>
                  <a:pt x="14249" y="3650"/>
                </a:cubicBezTo>
                <a:close/>
                <a:moveTo>
                  <a:pt x="14564" y="3650"/>
                </a:moveTo>
                <a:cubicBezTo>
                  <a:pt x="14535" y="3650"/>
                  <a:pt x="14511" y="3697"/>
                  <a:pt x="14511" y="3754"/>
                </a:cubicBezTo>
                <a:lnTo>
                  <a:pt x="14511" y="3974"/>
                </a:lnTo>
                <a:cubicBezTo>
                  <a:pt x="14511" y="4032"/>
                  <a:pt x="14535" y="4077"/>
                  <a:pt x="14564" y="4077"/>
                </a:cubicBezTo>
                <a:cubicBezTo>
                  <a:pt x="14593" y="4077"/>
                  <a:pt x="14617" y="4032"/>
                  <a:pt x="14617" y="3974"/>
                </a:cubicBezTo>
                <a:lnTo>
                  <a:pt x="14617" y="3754"/>
                </a:lnTo>
                <a:cubicBezTo>
                  <a:pt x="14617" y="3697"/>
                  <a:pt x="14593" y="3650"/>
                  <a:pt x="14564" y="3650"/>
                </a:cubicBezTo>
                <a:close/>
                <a:moveTo>
                  <a:pt x="15413" y="3650"/>
                </a:moveTo>
                <a:cubicBezTo>
                  <a:pt x="15384" y="3650"/>
                  <a:pt x="15360" y="3697"/>
                  <a:pt x="15360" y="3754"/>
                </a:cubicBezTo>
                <a:lnTo>
                  <a:pt x="15360" y="3974"/>
                </a:lnTo>
                <a:cubicBezTo>
                  <a:pt x="15360" y="4032"/>
                  <a:pt x="15384" y="4077"/>
                  <a:pt x="15413" y="4077"/>
                </a:cubicBezTo>
                <a:cubicBezTo>
                  <a:pt x="15442" y="4077"/>
                  <a:pt x="15465" y="4032"/>
                  <a:pt x="15465" y="3974"/>
                </a:cubicBezTo>
                <a:lnTo>
                  <a:pt x="15465" y="3754"/>
                </a:lnTo>
                <a:cubicBezTo>
                  <a:pt x="15465" y="3697"/>
                  <a:pt x="15442" y="3650"/>
                  <a:pt x="15413" y="3650"/>
                </a:cubicBezTo>
                <a:close/>
                <a:moveTo>
                  <a:pt x="15728" y="3650"/>
                </a:moveTo>
                <a:cubicBezTo>
                  <a:pt x="15699" y="3650"/>
                  <a:pt x="15675" y="3697"/>
                  <a:pt x="15675" y="3754"/>
                </a:cubicBezTo>
                <a:lnTo>
                  <a:pt x="15675" y="3974"/>
                </a:lnTo>
                <a:cubicBezTo>
                  <a:pt x="15675" y="4032"/>
                  <a:pt x="15699" y="4077"/>
                  <a:pt x="15728" y="4077"/>
                </a:cubicBezTo>
                <a:cubicBezTo>
                  <a:pt x="15757" y="4077"/>
                  <a:pt x="15781" y="4032"/>
                  <a:pt x="15781" y="3974"/>
                </a:cubicBezTo>
                <a:lnTo>
                  <a:pt x="15781" y="3754"/>
                </a:lnTo>
                <a:cubicBezTo>
                  <a:pt x="15781" y="3697"/>
                  <a:pt x="15757" y="3650"/>
                  <a:pt x="15728" y="3650"/>
                </a:cubicBezTo>
                <a:close/>
                <a:moveTo>
                  <a:pt x="16578" y="3650"/>
                </a:moveTo>
                <a:cubicBezTo>
                  <a:pt x="16549" y="3650"/>
                  <a:pt x="16525" y="3697"/>
                  <a:pt x="16525" y="3754"/>
                </a:cubicBezTo>
                <a:lnTo>
                  <a:pt x="16525" y="3974"/>
                </a:lnTo>
                <a:cubicBezTo>
                  <a:pt x="16525" y="4032"/>
                  <a:pt x="16549" y="4077"/>
                  <a:pt x="16578" y="4077"/>
                </a:cubicBezTo>
                <a:cubicBezTo>
                  <a:pt x="16607" y="4077"/>
                  <a:pt x="16630" y="4032"/>
                  <a:pt x="16630" y="3974"/>
                </a:cubicBezTo>
                <a:lnTo>
                  <a:pt x="16630" y="3754"/>
                </a:lnTo>
                <a:cubicBezTo>
                  <a:pt x="16630" y="3697"/>
                  <a:pt x="16607" y="3650"/>
                  <a:pt x="16578" y="3650"/>
                </a:cubicBezTo>
                <a:close/>
                <a:moveTo>
                  <a:pt x="16892" y="3650"/>
                </a:moveTo>
                <a:cubicBezTo>
                  <a:pt x="16863" y="3650"/>
                  <a:pt x="16839" y="3697"/>
                  <a:pt x="16839" y="3754"/>
                </a:cubicBezTo>
                <a:lnTo>
                  <a:pt x="16839" y="3974"/>
                </a:lnTo>
                <a:cubicBezTo>
                  <a:pt x="16839" y="4032"/>
                  <a:pt x="16863" y="4077"/>
                  <a:pt x="16892" y="4077"/>
                </a:cubicBezTo>
                <a:cubicBezTo>
                  <a:pt x="16921" y="4077"/>
                  <a:pt x="16944" y="4032"/>
                  <a:pt x="16944" y="3974"/>
                </a:cubicBezTo>
                <a:lnTo>
                  <a:pt x="16944" y="3754"/>
                </a:lnTo>
                <a:cubicBezTo>
                  <a:pt x="16944" y="3697"/>
                  <a:pt x="16921" y="3650"/>
                  <a:pt x="16892" y="3650"/>
                </a:cubicBezTo>
                <a:close/>
                <a:moveTo>
                  <a:pt x="17741" y="3650"/>
                </a:moveTo>
                <a:cubicBezTo>
                  <a:pt x="17712" y="3650"/>
                  <a:pt x="17689" y="3697"/>
                  <a:pt x="17689" y="3754"/>
                </a:cubicBezTo>
                <a:lnTo>
                  <a:pt x="17689" y="3974"/>
                </a:lnTo>
                <a:cubicBezTo>
                  <a:pt x="17689" y="4032"/>
                  <a:pt x="17712" y="4077"/>
                  <a:pt x="17741" y="4077"/>
                </a:cubicBezTo>
                <a:cubicBezTo>
                  <a:pt x="17770" y="4077"/>
                  <a:pt x="17794" y="4032"/>
                  <a:pt x="17794" y="3974"/>
                </a:cubicBezTo>
                <a:lnTo>
                  <a:pt x="17794" y="3754"/>
                </a:lnTo>
                <a:cubicBezTo>
                  <a:pt x="17794" y="3697"/>
                  <a:pt x="17770" y="3650"/>
                  <a:pt x="17741" y="3650"/>
                </a:cubicBezTo>
                <a:close/>
                <a:moveTo>
                  <a:pt x="18055" y="3650"/>
                </a:moveTo>
                <a:cubicBezTo>
                  <a:pt x="18026" y="3650"/>
                  <a:pt x="18002" y="3697"/>
                  <a:pt x="18002" y="3754"/>
                </a:cubicBezTo>
                <a:lnTo>
                  <a:pt x="18002" y="3974"/>
                </a:lnTo>
                <a:cubicBezTo>
                  <a:pt x="18002" y="4032"/>
                  <a:pt x="18026" y="4077"/>
                  <a:pt x="18055" y="4077"/>
                </a:cubicBezTo>
                <a:cubicBezTo>
                  <a:pt x="18085" y="4077"/>
                  <a:pt x="18108" y="4032"/>
                  <a:pt x="18108" y="3974"/>
                </a:cubicBezTo>
                <a:lnTo>
                  <a:pt x="18108" y="3754"/>
                </a:lnTo>
                <a:cubicBezTo>
                  <a:pt x="18108" y="3697"/>
                  <a:pt x="18085" y="3650"/>
                  <a:pt x="18055" y="3650"/>
                </a:cubicBezTo>
                <a:close/>
                <a:moveTo>
                  <a:pt x="18905" y="3650"/>
                </a:moveTo>
                <a:cubicBezTo>
                  <a:pt x="18876" y="3650"/>
                  <a:pt x="18852" y="3697"/>
                  <a:pt x="18852" y="3754"/>
                </a:cubicBezTo>
                <a:lnTo>
                  <a:pt x="18852" y="3974"/>
                </a:lnTo>
                <a:cubicBezTo>
                  <a:pt x="18852" y="4032"/>
                  <a:pt x="18876" y="4077"/>
                  <a:pt x="18905" y="4077"/>
                </a:cubicBezTo>
                <a:cubicBezTo>
                  <a:pt x="18934" y="4077"/>
                  <a:pt x="18958" y="4032"/>
                  <a:pt x="18958" y="3974"/>
                </a:cubicBezTo>
                <a:lnTo>
                  <a:pt x="18958" y="3754"/>
                </a:lnTo>
                <a:cubicBezTo>
                  <a:pt x="18958" y="3697"/>
                  <a:pt x="18934" y="3650"/>
                  <a:pt x="18905" y="3650"/>
                </a:cubicBezTo>
                <a:close/>
                <a:moveTo>
                  <a:pt x="19220" y="3650"/>
                </a:moveTo>
                <a:cubicBezTo>
                  <a:pt x="19191" y="3650"/>
                  <a:pt x="19167" y="3697"/>
                  <a:pt x="19167" y="3754"/>
                </a:cubicBezTo>
                <a:lnTo>
                  <a:pt x="19167" y="3974"/>
                </a:lnTo>
                <a:cubicBezTo>
                  <a:pt x="19167" y="4032"/>
                  <a:pt x="19191" y="4077"/>
                  <a:pt x="19220" y="4077"/>
                </a:cubicBezTo>
                <a:cubicBezTo>
                  <a:pt x="19249" y="4077"/>
                  <a:pt x="19273" y="4032"/>
                  <a:pt x="19273" y="3974"/>
                </a:cubicBezTo>
                <a:lnTo>
                  <a:pt x="19273" y="3754"/>
                </a:lnTo>
                <a:cubicBezTo>
                  <a:pt x="19273" y="3697"/>
                  <a:pt x="19249" y="3650"/>
                  <a:pt x="19220" y="3650"/>
                </a:cubicBezTo>
                <a:close/>
                <a:moveTo>
                  <a:pt x="20069" y="3650"/>
                </a:moveTo>
                <a:cubicBezTo>
                  <a:pt x="20040" y="3650"/>
                  <a:pt x="20016" y="3697"/>
                  <a:pt x="20016" y="3754"/>
                </a:cubicBezTo>
                <a:lnTo>
                  <a:pt x="20016" y="3974"/>
                </a:lnTo>
                <a:cubicBezTo>
                  <a:pt x="20016" y="4032"/>
                  <a:pt x="20040" y="4077"/>
                  <a:pt x="20069" y="4077"/>
                </a:cubicBezTo>
                <a:cubicBezTo>
                  <a:pt x="20099" y="4077"/>
                  <a:pt x="20122" y="4032"/>
                  <a:pt x="20122" y="3974"/>
                </a:cubicBezTo>
                <a:lnTo>
                  <a:pt x="20122" y="3754"/>
                </a:lnTo>
                <a:cubicBezTo>
                  <a:pt x="20122" y="3697"/>
                  <a:pt x="20099" y="3650"/>
                  <a:pt x="20069" y="3650"/>
                </a:cubicBezTo>
                <a:close/>
                <a:moveTo>
                  <a:pt x="20384" y="3650"/>
                </a:moveTo>
                <a:cubicBezTo>
                  <a:pt x="20355" y="3650"/>
                  <a:pt x="20331" y="3697"/>
                  <a:pt x="20331" y="3754"/>
                </a:cubicBezTo>
                <a:lnTo>
                  <a:pt x="20331" y="3974"/>
                </a:lnTo>
                <a:cubicBezTo>
                  <a:pt x="20331" y="4032"/>
                  <a:pt x="20355" y="4077"/>
                  <a:pt x="20384" y="4077"/>
                </a:cubicBezTo>
                <a:cubicBezTo>
                  <a:pt x="20413" y="4077"/>
                  <a:pt x="20436" y="4032"/>
                  <a:pt x="20436" y="3974"/>
                </a:cubicBezTo>
                <a:lnTo>
                  <a:pt x="20436" y="3754"/>
                </a:lnTo>
                <a:cubicBezTo>
                  <a:pt x="20436" y="3697"/>
                  <a:pt x="20413" y="3650"/>
                  <a:pt x="20384" y="3650"/>
                </a:cubicBezTo>
                <a:close/>
                <a:moveTo>
                  <a:pt x="21234" y="3650"/>
                </a:moveTo>
                <a:cubicBezTo>
                  <a:pt x="21204" y="3650"/>
                  <a:pt x="21181" y="3697"/>
                  <a:pt x="21181" y="3754"/>
                </a:cubicBezTo>
                <a:lnTo>
                  <a:pt x="21181" y="3974"/>
                </a:lnTo>
                <a:cubicBezTo>
                  <a:pt x="21181" y="4032"/>
                  <a:pt x="21204" y="4077"/>
                  <a:pt x="21234" y="4077"/>
                </a:cubicBezTo>
                <a:cubicBezTo>
                  <a:pt x="21263" y="4077"/>
                  <a:pt x="21285" y="4032"/>
                  <a:pt x="21285" y="3974"/>
                </a:cubicBezTo>
                <a:lnTo>
                  <a:pt x="21285" y="3754"/>
                </a:lnTo>
                <a:cubicBezTo>
                  <a:pt x="21285" y="3697"/>
                  <a:pt x="21263" y="3650"/>
                  <a:pt x="21234" y="3650"/>
                </a:cubicBezTo>
                <a:close/>
                <a:moveTo>
                  <a:pt x="21547" y="3650"/>
                </a:moveTo>
                <a:cubicBezTo>
                  <a:pt x="21518" y="3650"/>
                  <a:pt x="21495" y="3697"/>
                  <a:pt x="21495" y="3754"/>
                </a:cubicBezTo>
                <a:lnTo>
                  <a:pt x="21495" y="3974"/>
                </a:lnTo>
                <a:cubicBezTo>
                  <a:pt x="21495" y="4032"/>
                  <a:pt x="21518" y="4077"/>
                  <a:pt x="21547" y="4077"/>
                </a:cubicBezTo>
                <a:cubicBezTo>
                  <a:pt x="21576" y="4077"/>
                  <a:pt x="21600" y="4032"/>
                  <a:pt x="21600" y="3974"/>
                </a:cubicBezTo>
                <a:lnTo>
                  <a:pt x="21600" y="3754"/>
                </a:lnTo>
                <a:cubicBezTo>
                  <a:pt x="21600" y="3697"/>
                  <a:pt x="21576" y="3650"/>
                  <a:pt x="21547" y="3650"/>
                </a:cubicBezTo>
                <a:close/>
                <a:moveTo>
                  <a:pt x="53" y="4380"/>
                </a:moveTo>
                <a:cubicBezTo>
                  <a:pt x="24" y="4380"/>
                  <a:pt x="0" y="4427"/>
                  <a:pt x="0" y="4484"/>
                </a:cubicBezTo>
                <a:lnTo>
                  <a:pt x="0" y="4704"/>
                </a:lnTo>
                <a:cubicBezTo>
                  <a:pt x="0" y="4762"/>
                  <a:pt x="24" y="4809"/>
                  <a:pt x="53" y="4809"/>
                </a:cubicBezTo>
                <a:cubicBezTo>
                  <a:pt x="82" y="4809"/>
                  <a:pt x="106" y="4762"/>
                  <a:pt x="106" y="4704"/>
                </a:cubicBezTo>
                <a:lnTo>
                  <a:pt x="106" y="4484"/>
                </a:lnTo>
                <a:cubicBezTo>
                  <a:pt x="106" y="4427"/>
                  <a:pt x="82" y="4380"/>
                  <a:pt x="53" y="4380"/>
                </a:cubicBezTo>
                <a:close/>
                <a:moveTo>
                  <a:pt x="367" y="4380"/>
                </a:moveTo>
                <a:cubicBezTo>
                  <a:pt x="338" y="4380"/>
                  <a:pt x="315" y="4427"/>
                  <a:pt x="315" y="4484"/>
                </a:cubicBezTo>
                <a:lnTo>
                  <a:pt x="315" y="4704"/>
                </a:lnTo>
                <a:cubicBezTo>
                  <a:pt x="315" y="4762"/>
                  <a:pt x="338" y="4809"/>
                  <a:pt x="367" y="4809"/>
                </a:cubicBezTo>
                <a:cubicBezTo>
                  <a:pt x="397" y="4809"/>
                  <a:pt x="420" y="4762"/>
                  <a:pt x="420" y="4704"/>
                </a:cubicBezTo>
                <a:lnTo>
                  <a:pt x="420" y="4484"/>
                </a:lnTo>
                <a:cubicBezTo>
                  <a:pt x="420" y="4427"/>
                  <a:pt x="397" y="4380"/>
                  <a:pt x="367" y="4380"/>
                </a:cubicBezTo>
                <a:close/>
                <a:moveTo>
                  <a:pt x="1217" y="4380"/>
                </a:moveTo>
                <a:cubicBezTo>
                  <a:pt x="1188" y="4380"/>
                  <a:pt x="1164" y="4427"/>
                  <a:pt x="1164" y="4484"/>
                </a:cubicBezTo>
                <a:lnTo>
                  <a:pt x="1164" y="4704"/>
                </a:lnTo>
                <a:cubicBezTo>
                  <a:pt x="1164" y="4762"/>
                  <a:pt x="1188" y="4809"/>
                  <a:pt x="1217" y="4809"/>
                </a:cubicBezTo>
                <a:cubicBezTo>
                  <a:pt x="1246" y="4809"/>
                  <a:pt x="1270" y="4762"/>
                  <a:pt x="1270" y="4704"/>
                </a:cubicBezTo>
                <a:lnTo>
                  <a:pt x="1270" y="4484"/>
                </a:lnTo>
                <a:cubicBezTo>
                  <a:pt x="1270" y="4427"/>
                  <a:pt x="1246" y="4380"/>
                  <a:pt x="1217" y="4380"/>
                </a:cubicBezTo>
                <a:close/>
                <a:moveTo>
                  <a:pt x="1532" y="4380"/>
                </a:moveTo>
                <a:cubicBezTo>
                  <a:pt x="1503" y="4380"/>
                  <a:pt x="1479" y="4427"/>
                  <a:pt x="1479" y="4484"/>
                </a:cubicBezTo>
                <a:lnTo>
                  <a:pt x="1479" y="4704"/>
                </a:lnTo>
                <a:cubicBezTo>
                  <a:pt x="1479" y="4762"/>
                  <a:pt x="1503" y="4809"/>
                  <a:pt x="1532" y="4809"/>
                </a:cubicBezTo>
                <a:cubicBezTo>
                  <a:pt x="1561" y="4809"/>
                  <a:pt x="1584" y="4762"/>
                  <a:pt x="1584" y="4704"/>
                </a:cubicBezTo>
                <a:lnTo>
                  <a:pt x="1584" y="4484"/>
                </a:lnTo>
                <a:cubicBezTo>
                  <a:pt x="1584" y="4427"/>
                  <a:pt x="1561" y="4380"/>
                  <a:pt x="1532" y="4380"/>
                </a:cubicBezTo>
                <a:close/>
                <a:moveTo>
                  <a:pt x="2380" y="4380"/>
                </a:moveTo>
                <a:cubicBezTo>
                  <a:pt x="2351" y="4380"/>
                  <a:pt x="2329" y="4427"/>
                  <a:pt x="2329" y="4484"/>
                </a:cubicBezTo>
                <a:lnTo>
                  <a:pt x="2329" y="4704"/>
                </a:lnTo>
                <a:cubicBezTo>
                  <a:pt x="2329" y="4762"/>
                  <a:pt x="2351" y="4809"/>
                  <a:pt x="2380" y="4809"/>
                </a:cubicBezTo>
                <a:cubicBezTo>
                  <a:pt x="2409" y="4809"/>
                  <a:pt x="2433" y="4762"/>
                  <a:pt x="2433" y="4704"/>
                </a:cubicBezTo>
                <a:lnTo>
                  <a:pt x="2433" y="4484"/>
                </a:lnTo>
                <a:cubicBezTo>
                  <a:pt x="2433" y="4427"/>
                  <a:pt x="2409" y="4380"/>
                  <a:pt x="2380" y="4380"/>
                </a:cubicBezTo>
                <a:close/>
                <a:moveTo>
                  <a:pt x="2695" y="4380"/>
                </a:moveTo>
                <a:cubicBezTo>
                  <a:pt x="2666" y="4380"/>
                  <a:pt x="2643" y="4427"/>
                  <a:pt x="2643" y="4484"/>
                </a:cubicBezTo>
                <a:lnTo>
                  <a:pt x="2643" y="4704"/>
                </a:lnTo>
                <a:cubicBezTo>
                  <a:pt x="2643" y="4762"/>
                  <a:pt x="2666" y="4809"/>
                  <a:pt x="2695" y="4809"/>
                </a:cubicBezTo>
                <a:cubicBezTo>
                  <a:pt x="2724" y="4809"/>
                  <a:pt x="2748" y="4762"/>
                  <a:pt x="2748" y="4704"/>
                </a:cubicBezTo>
                <a:lnTo>
                  <a:pt x="2748" y="4484"/>
                </a:lnTo>
                <a:cubicBezTo>
                  <a:pt x="2748" y="4427"/>
                  <a:pt x="2724" y="4380"/>
                  <a:pt x="2695" y="4380"/>
                </a:cubicBezTo>
                <a:close/>
                <a:moveTo>
                  <a:pt x="3545" y="4380"/>
                </a:moveTo>
                <a:cubicBezTo>
                  <a:pt x="3516" y="4380"/>
                  <a:pt x="3492" y="4427"/>
                  <a:pt x="3492" y="4484"/>
                </a:cubicBezTo>
                <a:lnTo>
                  <a:pt x="3492" y="4704"/>
                </a:lnTo>
                <a:cubicBezTo>
                  <a:pt x="3492" y="4762"/>
                  <a:pt x="3516" y="4809"/>
                  <a:pt x="3545" y="4809"/>
                </a:cubicBezTo>
                <a:cubicBezTo>
                  <a:pt x="3574" y="4809"/>
                  <a:pt x="3598" y="4762"/>
                  <a:pt x="3598" y="4704"/>
                </a:cubicBezTo>
                <a:lnTo>
                  <a:pt x="3598" y="4484"/>
                </a:lnTo>
                <a:cubicBezTo>
                  <a:pt x="3598" y="4427"/>
                  <a:pt x="3574" y="4380"/>
                  <a:pt x="3545" y="4380"/>
                </a:cubicBezTo>
                <a:close/>
                <a:moveTo>
                  <a:pt x="3859" y="4380"/>
                </a:moveTo>
                <a:cubicBezTo>
                  <a:pt x="3830" y="4380"/>
                  <a:pt x="3806" y="4427"/>
                  <a:pt x="3806" y="4484"/>
                </a:cubicBezTo>
                <a:lnTo>
                  <a:pt x="3806" y="4704"/>
                </a:lnTo>
                <a:cubicBezTo>
                  <a:pt x="3806" y="4762"/>
                  <a:pt x="3830" y="4809"/>
                  <a:pt x="3859" y="4809"/>
                </a:cubicBezTo>
                <a:cubicBezTo>
                  <a:pt x="3888" y="4809"/>
                  <a:pt x="3912" y="4762"/>
                  <a:pt x="3912" y="4704"/>
                </a:cubicBezTo>
                <a:lnTo>
                  <a:pt x="3912" y="4484"/>
                </a:lnTo>
                <a:cubicBezTo>
                  <a:pt x="3912" y="4427"/>
                  <a:pt x="3888" y="4380"/>
                  <a:pt x="3859" y="4380"/>
                </a:cubicBezTo>
                <a:close/>
                <a:moveTo>
                  <a:pt x="4709" y="4380"/>
                </a:moveTo>
                <a:cubicBezTo>
                  <a:pt x="4680" y="4380"/>
                  <a:pt x="4656" y="4427"/>
                  <a:pt x="4656" y="4484"/>
                </a:cubicBezTo>
                <a:lnTo>
                  <a:pt x="4656" y="4704"/>
                </a:lnTo>
                <a:cubicBezTo>
                  <a:pt x="4656" y="4762"/>
                  <a:pt x="4680" y="4809"/>
                  <a:pt x="4709" y="4809"/>
                </a:cubicBezTo>
                <a:cubicBezTo>
                  <a:pt x="4738" y="4809"/>
                  <a:pt x="4762" y="4762"/>
                  <a:pt x="4762" y="4704"/>
                </a:cubicBezTo>
                <a:lnTo>
                  <a:pt x="4762" y="4484"/>
                </a:lnTo>
                <a:cubicBezTo>
                  <a:pt x="4762" y="4427"/>
                  <a:pt x="4738" y="4380"/>
                  <a:pt x="4709" y="4380"/>
                </a:cubicBezTo>
                <a:close/>
                <a:moveTo>
                  <a:pt x="5023" y="4380"/>
                </a:moveTo>
                <a:cubicBezTo>
                  <a:pt x="4994" y="4380"/>
                  <a:pt x="4970" y="4427"/>
                  <a:pt x="4970" y="4484"/>
                </a:cubicBezTo>
                <a:lnTo>
                  <a:pt x="4970" y="4704"/>
                </a:lnTo>
                <a:cubicBezTo>
                  <a:pt x="4970" y="4762"/>
                  <a:pt x="4994" y="4809"/>
                  <a:pt x="5023" y="4809"/>
                </a:cubicBezTo>
                <a:cubicBezTo>
                  <a:pt x="5053" y="4809"/>
                  <a:pt x="5076" y="4762"/>
                  <a:pt x="5076" y="4704"/>
                </a:cubicBezTo>
                <a:lnTo>
                  <a:pt x="5076" y="4484"/>
                </a:lnTo>
                <a:cubicBezTo>
                  <a:pt x="5076" y="4427"/>
                  <a:pt x="5053" y="4380"/>
                  <a:pt x="5023" y="4380"/>
                </a:cubicBezTo>
                <a:close/>
                <a:moveTo>
                  <a:pt x="5873" y="4380"/>
                </a:moveTo>
                <a:cubicBezTo>
                  <a:pt x="5844" y="4380"/>
                  <a:pt x="5820" y="4427"/>
                  <a:pt x="5820" y="4484"/>
                </a:cubicBezTo>
                <a:lnTo>
                  <a:pt x="5820" y="4704"/>
                </a:lnTo>
                <a:cubicBezTo>
                  <a:pt x="5820" y="4762"/>
                  <a:pt x="5844" y="4809"/>
                  <a:pt x="5873" y="4809"/>
                </a:cubicBezTo>
                <a:cubicBezTo>
                  <a:pt x="5902" y="4809"/>
                  <a:pt x="5926" y="4762"/>
                  <a:pt x="5926" y="4704"/>
                </a:cubicBezTo>
                <a:lnTo>
                  <a:pt x="5926" y="4484"/>
                </a:lnTo>
                <a:cubicBezTo>
                  <a:pt x="5926" y="4427"/>
                  <a:pt x="5902" y="4380"/>
                  <a:pt x="5873" y="4380"/>
                </a:cubicBezTo>
                <a:close/>
                <a:moveTo>
                  <a:pt x="6188" y="4380"/>
                </a:moveTo>
                <a:cubicBezTo>
                  <a:pt x="6159" y="4380"/>
                  <a:pt x="6135" y="4427"/>
                  <a:pt x="6135" y="4484"/>
                </a:cubicBezTo>
                <a:lnTo>
                  <a:pt x="6135" y="4704"/>
                </a:lnTo>
                <a:cubicBezTo>
                  <a:pt x="6135" y="4762"/>
                  <a:pt x="6159" y="4809"/>
                  <a:pt x="6188" y="4809"/>
                </a:cubicBezTo>
                <a:cubicBezTo>
                  <a:pt x="6217" y="4809"/>
                  <a:pt x="6240" y="4762"/>
                  <a:pt x="6240" y="4704"/>
                </a:cubicBezTo>
                <a:lnTo>
                  <a:pt x="6240" y="4484"/>
                </a:lnTo>
                <a:cubicBezTo>
                  <a:pt x="6240" y="4427"/>
                  <a:pt x="6217" y="4380"/>
                  <a:pt x="6188" y="4380"/>
                </a:cubicBezTo>
                <a:close/>
                <a:moveTo>
                  <a:pt x="7036" y="4380"/>
                </a:moveTo>
                <a:cubicBezTo>
                  <a:pt x="7007" y="4380"/>
                  <a:pt x="6984" y="4427"/>
                  <a:pt x="6984" y="4484"/>
                </a:cubicBezTo>
                <a:lnTo>
                  <a:pt x="6984" y="4704"/>
                </a:lnTo>
                <a:cubicBezTo>
                  <a:pt x="6984" y="4762"/>
                  <a:pt x="7007" y="4809"/>
                  <a:pt x="7036" y="4809"/>
                </a:cubicBezTo>
                <a:cubicBezTo>
                  <a:pt x="7065" y="4809"/>
                  <a:pt x="7089" y="4762"/>
                  <a:pt x="7089" y="4704"/>
                </a:cubicBezTo>
                <a:lnTo>
                  <a:pt x="7089" y="4484"/>
                </a:lnTo>
                <a:cubicBezTo>
                  <a:pt x="7089" y="4427"/>
                  <a:pt x="7065" y="4380"/>
                  <a:pt x="7036" y="4380"/>
                </a:cubicBezTo>
                <a:close/>
                <a:moveTo>
                  <a:pt x="7351" y="4380"/>
                </a:moveTo>
                <a:cubicBezTo>
                  <a:pt x="7322" y="4380"/>
                  <a:pt x="7299" y="4427"/>
                  <a:pt x="7299" y="4484"/>
                </a:cubicBezTo>
                <a:lnTo>
                  <a:pt x="7299" y="4704"/>
                </a:lnTo>
                <a:cubicBezTo>
                  <a:pt x="7299" y="4762"/>
                  <a:pt x="7322" y="4809"/>
                  <a:pt x="7351" y="4809"/>
                </a:cubicBezTo>
                <a:cubicBezTo>
                  <a:pt x="7380" y="4809"/>
                  <a:pt x="7404" y="4762"/>
                  <a:pt x="7404" y="4704"/>
                </a:cubicBezTo>
                <a:lnTo>
                  <a:pt x="7404" y="4484"/>
                </a:lnTo>
                <a:cubicBezTo>
                  <a:pt x="7404" y="4427"/>
                  <a:pt x="7380" y="4380"/>
                  <a:pt x="7351" y="4380"/>
                </a:cubicBezTo>
                <a:close/>
                <a:moveTo>
                  <a:pt x="8201" y="4380"/>
                </a:moveTo>
                <a:cubicBezTo>
                  <a:pt x="8171" y="4380"/>
                  <a:pt x="8148" y="4427"/>
                  <a:pt x="8148" y="4484"/>
                </a:cubicBezTo>
                <a:lnTo>
                  <a:pt x="8148" y="4704"/>
                </a:lnTo>
                <a:cubicBezTo>
                  <a:pt x="8148" y="4762"/>
                  <a:pt x="8171" y="4809"/>
                  <a:pt x="8201" y="4809"/>
                </a:cubicBezTo>
                <a:cubicBezTo>
                  <a:pt x="8230" y="4809"/>
                  <a:pt x="8254" y="4762"/>
                  <a:pt x="8254" y="4704"/>
                </a:cubicBezTo>
                <a:lnTo>
                  <a:pt x="8254" y="4484"/>
                </a:lnTo>
                <a:cubicBezTo>
                  <a:pt x="8254" y="4427"/>
                  <a:pt x="8230" y="4380"/>
                  <a:pt x="8201" y="4380"/>
                </a:cubicBezTo>
                <a:close/>
                <a:moveTo>
                  <a:pt x="8515" y="4380"/>
                </a:moveTo>
                <a:cubicBezTo>
                  <a:pt x="8486" y="4380"/>
                  <a:pt x="8462" y="4427"/>
                  <a:pt x="8462" y="4484"/>
                </a:cubicBezTo>
                <a:lnTo>
                  <a:pt x="8462" y="4704"/>
                </a:lnTo>
                <a:cubicBezTo>
                  <a:pt x="8462" y="4762"/>
                  <a:pt x="8486" y="4809"/>
                  <a:pt x="8515" y="4809"/>
                </a:cubicBezTo>
                <a:cubicBezTo>
                  <a:pt x="8544" y="4809"/>
                  <a:pt x="8568" y="4762"/>
                  <a:pt x="8568" y="4704"/>
                </a:cubicBezTo>
                <a:lnTo>
                  <a:pt x="8568" y="4484"/>
                </a:lnTo>
                <a:cubicBezTo>
                  <a:pt x="8568" y="4427"/>
                  <a:pt x="8544" y="4380"/>
                  <a:pt x="8515" y="4380"/>
                </a:cubicBezTo>
                <a:close/>
                <a:moveTo>
                  <a:pt x="9365" y="4380"/>
                </a:moveTo>
                <a:cubicBezTo>
                  <a:pt x="9336" y="4380"/>
                  <a:pt x="9312" y="4427"/>
                  <a:pt x="9312" y="4484"/>
                </a:cubicBezTo>
                <a:lnTo>
                  <a:pt x="9312" y="4704"/>
                </a:lnTo>
                <a:cubicBezTo>
                  <a:pt x="9312" y="4762"/>
                  <a:pt x="9336" y="4809"/>
                  <a:pt x="9365" y="4809"/>
                </a:cubicBezTo>
                <a:cubicBezTo>
                  <a:pt x="9394" y="4809"/>
                  <a:pt x="9418" y="4762"/>
                  <a:pt x="9418" y="4704"/>
                </a:cubicBezTo>
                <a:lnTo>
                  <a:pt x="9418" y="4484"/>
                </a:lnTo>
                <a:cubicBezTo>
                  <a:pt x="9418" y="4427"/>
                  <a:pt x="9394" y="4380"/>
                  <a:pt x="9365" y="4380"/>
                </a:cubicBezTo>
                <a:close/>
                <a:moveTo>
                  <a:pt x="9679" y="4380"/>
                </a:moveTo>
                <a:cubicBezTo>
                  <a:pt x="9650" y="4380"/>
                  <a:pt x="9626" y="4427"/>
                  <a:pt x="9626" y="4484"/>
                </a:cubicBezTo>
                <a:lnTo>
                  <a:pt x="9626" y="4704"/>
                </a:lnTo>
                <a:cubicBezTo>
                  <a:pt x="9626" y="4762"/>
                  <a:pt x="9650" y="4809"/>
                  <a:pt x="9679" y="4809"/>
                </a:cubicBezTo>
                <a:cubicBezTo>
                  <a:pt x="9708" y="4809"/>
                  <a:pt x="9732" y="4762"/>
                  <a:pt x="9732" y="4704"/>
                </a:cubicBezTo>
                <a:lnTo>
                  <a:pt x="9732" y="4484"/>
                </a:lnTo>
                <a:cubicBezTo>
                  <a:pt x="9732" y="4427"/>
                  <a:pt x="9708" y="4380"/>
                  <a:pt x="9679" y="4380"/>
                </a:cubicBezTo>
                <a:close/>
                <a:moveTo>
                  <a:pt x="10529" y="4380"/>
                </a:moveTo>
                <a:cubicBezTo>
                  <a:pt x="10500" y="4380"/>
                  <a:pt x="10476" y="4427"/>
                  <a:pt x="10476" y="4484"/>
                </a:cubicBezTo>
                <a:lnTo>
                  <a:pt x="10476" y="4704"/>
                </a:lnTo>
                <a:cubicBezTo>
                  <a:pt x="10476" y="4762"/>
                  <a:pt x="10500" y="4809"/>
                  <a:pt x="10529" y="4809"/>
                </a:cubicBezTo>
                <a:cubicBezTo>
                  <a:pt x="10558" y="4809"/>
                  <a:pt x="10582" y="4762"/>
                  <a:pt x="10582" y="4704"/>
                </a:cubicBezTo>
                <a:lnTo>
                  <a:pt x="10582" y="4484"/>
                </a:lnTo>
                <a:cubicBezTo>
                  <a:pt x="10582" y="4427"/>
                  <a:pt x="10558" y="4380"/>
                  <a:pt x="10529" y="4380"/>
                </a:cubicBezTo>
                <a:close/>
                <a:moveTo>
                  <a:pt x="10844" y="4380"/>
                </a:moveTo>
                <a:cubicBezTo>
                  <a:pt x="10814" y="4380"/>
                  <a:pt x="10791" y="4427"/>
                  <a:pt x="10791" y="4484"/>
                </a:cubicBezTo>
                <a:lnTo>
                  <a:pt x="10791" y="4704"/>
                </a:lnTo>
                <a:cubicBezTo>
                  <a:pt x="10791" y="4762"/>
                  <a:pt x="10814" y="4809"/>
                  <a:pt x="10844" y="4809"/>
                </a:cubicBezTo>
                <a:cubicBezTo>
                  <a:pt x="10873" y="4809"/>
                  <a:pt x="10895" y="4762"/>
                  <a:pt x="10895" y="4704"/>
                </a:cubicBezTo>
                <a:lnTo>
                  <a:pt x="10895" y="4484"/>
                </a:lnTo>
                <a:cubicBezTo>
                  <a:pt x="10895" y="4427"/>
                  <a:pt x="10873" y="4380"/>
                  <a:pt x="10844" y="4380"/>
                </a:cubicBezTo>
                <a:close/>
                <a:moveTo>
                  <a:pt x="11692" y="4380"/>
                </a:moveTo>
                <a:cubicBezTo>
                  <a:pt x="11663" y="4380"/>
                  <a:pt x="11640" y="4427"/>
                  <a:pt x="11640" y="4484"/>
                </a:cubicBezTo>
                <a:lnTo>
                  <a:pt x="11640" y="4704"/>
                </a:lnTo>
                <a:cubicBezTo>
                  <a:pt x="11640" y="4762"/>
                  <a:pt x="11663" y="4809"/>
                  <a:pt x="11692" y="4809"/>
                </a:cubicBezTo>
                <a:cubicBezTo>
                  <a:pt x="11721" y="4809"/>
                  <a:pt x="11745" y="4762"/>
                  <a:pt x="11745" y="4704"/>
                </a:cubicBezTo>
                <a:lnTo>
                  <a:pt x="11745" y="4484"/>
                </a:lnTo>
                <a:cubicBezTo>
                  <a:pt x="11745" y="4427"/>
                  <a:pt x="11721" y="4380"/>
                  <a:pt x="11692" y="4380"/>
                </a:cubicBezTo>
                <a:close/>
                <a:moveTo>
                  <a:pt x="12007" y="4380"/>
                </a:moveTo>
                <a:cubicBezTo>
                  <a:pt x="11978" y="4380"/>
                  <a:pt x="11955" y="4427"/>
                  <a:pt x="11955" y="4484"/>
                </a:cubicBezTo>
                <a:lnTo>
                  <a:pt x="11955" y="4704"/>
                </a:lnTo>
                <a:cubicBezTo>
                  <a:pt x="11955" y="4762"/>
                  <a:pt x="11978" y="4809"/>
                  <a:pt x="12007" y="4809"/>
                </a:cubicBezTo>
                <a:cubicBezTo>
                  <a:pt x="12036" y="4809"/>
                  <a:pt x="12060" y="4762"/>
                  <a:pt x="12060" y="4704"/>
                </a:cubicBezTo>
                <a:lnTo>
                  <a:pt x="12060" y="4484"/>
                </a:lnTo>
                <a:cubicBezTo>
                  <a:pt x="12060" y="4427"/>
                  <a:pt x="12036" y="4380"/>
                  <a:pt x="12007" y="4380"/>
                </a:cubicBezTo>
                <a:close/>
                <a:moveTo>
                  <a:pt x="12856" y="4380"/>
                </a:moveTo>
                <a:cubicBezTo>
                  <a:pt x="12827" y="4380"/>
                  <a:pt x="12804" y="4427"/>
                  <a:pt x="12804" y="4484"/>
                </a:cubicBezTo>
                <a:lnTo>
                  <a:pt x="12804" y="4704"/>
                </a:lnTo>
                <a:cubicBezTo>
                  <a:pt x="12804" y="4762"/>
                  <a:pt x="12827" y="4809"/>
                  <a:pt x="12856" y="4809"/>
                </a:cubicBezTo>
                <a:cubicBezTo>
                  <a:pt x="12886" y="4809"/>
                  <a:pt x="12909" y="4762"/>
                  <a:pt x="12909" y="4704"/>
                </a:cubicBezTo>
                <a:lnTo>
                  <a:pt x="12909" y="4484"/>
                </a:lnTo>
                <a:cubicBezTo>
                  <a:pt x="12909" y="4427"/>
                  <a:pt x="12886" y="4380"/>
                  <a:pt x="12856" y="4380"/>
                </a:cubicBezTo>
                <a:close/>
                <a:moveTo>
                  <a:pt x="13171" y="4380"/>
                </a:moveTo>
                <a:cubicBezTo>
                  <a:pt x="13142" y="4380"/>
                  <a:pt x="13118" y="4427"/>
                  <a:pt x="13118" y="4484"/>
                </a:cubicBezTo>
                <a:lnTo>
                  <a:pt x="13118" y="4704"/>
                </a:lnTo>
                <a:cubicBezTo>
                  <a:pt x="13118" y="4762"/>
                  <a:pt x="13142" y="4809"/>
                  <a:pt x="13171" y="4809"/>
                </a:cubicBezTo>
                <a:cubicBezTo>
                  <a:pt x="13200" y="4809"/>
                  <a:pt x="13224" y="4762"/>
                  <a:pt x="13224" y="4704"/>
                </a:cubicBezTo>
                <a:lnTo>
                  <a:pt x="13224" y="4484"/>
                </a:lnTo>
                <a:cubicBezTo>
                  <a:pt x="13224" y="4427"/>
                  <a:pt x="13200" y="4380"/>
                  <a:pt x="13171" y="4380"/>
                </a:cubicBezTo>
                <a:close/>
                <a:moveTo>
                  <a:pt x="14021" y="4380"/>
                </a:moveTo>
                <a:cubicBezTo>
                  <a:pt x="13992" y="4380"/>
                  <a:pt x="13968" y="4427"/>
                  <a:pt x="13968" y="4484"/>
                </a:cubicBezTo>
                <a:lnTo>
                  <a:pt x="13968" y="4704"/>
                </a:lnTo>
                <a:cubicBezTo>
                  <a:pt x="13968" y="4762"/>
                  <a:pt x="13992" y="4809"/>
                  <a:pt x="14021" y="4809"/>
                </a:cubicBezTo>
                <a:cubicBezTo>
                  <a:pt x="14050" y="4809"/>
                  <a:pt x="14074" y="4762"/>
                  <a:pt x="14074" y="4704"/>
                </a:cubicBezTo>
                <a:lnTo>
                  <a:pt x="14074" y="4484"/>
                </a:lnTo>
                <a:cubicBezTo>
                  <a:pt x="14074" y="4427"/>
                  <a:pt x="14050" y="4380"/>
                  <a:pt x="14021" y="4380"/>
                </a:cubicBezTo>
                <a:close/>
                <a:moveTo>
                  <a:pt x="14335" y="4380"/>
                </a:moveTo>
                <a:cubicBezTo>
                  <a:pt x="14306" y="4380"/>
                  <a:pt x="14282" y="4427"/>
                  <a:pt x="14282" y="4484"/>
                </a:cubicBezTo>
                <a:lnTo>
                  <a:pt x="14282" y="4704"/>
                </a:lnTo>
                <a:cubicBezTo>
                  <a:pt x="14282" y="4762"/>
                  <a:pt x="14306" y="4809"/>
                  <a:pt x="14335" y="4809"/>
                </a:cubicBezTo>
                <a:cubicBezTo>
                  <a:pt x="14364" y="4809"/>
                  <a:pt x="14388" y="4762"/>
                  <a:pt x="14388" y="4704"/>
                </a:cubicBezTo>
                <a:lnTo>
                  <a:pt x="14388" y="4484"/>
                </a:lnTo>
                <a:cubicBezTo>
                  <a:pt x="14388" y="4427"/>
                  <a:pt x="14364" y="4380"/>
                  <a:pt x="14335" y="4380"/>
                </a:cubicBezTo>
                <a:close/>
                <a:moveTo>
                  <a:pt x="15185" y="4380"/>
                </a:moveTo>
                <a:cubicBezTo>
                  <a:pt x="15156" y="4380"/>
                  <a:pt x="15132" y="4427"/>
                  <a:pt x="15132" y="4484"/>
                </a:cubicBezTo>
                <a:lnTo>
                  <a:pt x="15132" y="4704"/>
                </a:lnTo>
                <a:cubicBezTo>
                  <a:pt x="15132" y="4762"/>
                  <a:pt x="15156" y="4809"/>
                  <a:pt x="15185" y="4809"/>
                </a:cubicBezTo>
                <a:cubicBezTo>
                  <a:pt x="15214" y="4809"/>
                  <a:pt x="15237" y="4762"/>
                  <a:pt x="15237" y="4704"/>
                </a:cubicBezTo>
                <a:lnTo>
                  <a:pt x="15237" y="4484"/>
                </a:lnTo>
                <a:cubicBezTo>
                  <a:pt x="15237" y="4427"/>
                  <a:pt x="15214" y="4380"/>
                  <a:pt x="15185" y="4380"/>
                </a:cubicBezTo>
                <a:close/>
                <a:moveTo>
                  <a:pt x="15500" y="4380"/>
                </a:moveTo>
                <a:cubicBezTo>
                  <a:pt x="15470" y="4380"/>
                  <a:pt x="15447" y="4427"/>
                  <a:pt x="15447" y="4484"/>
                </a:cubicBezTo>
                <a:lnTo>
                  <a:pt x="15447" y="4704"/>
                </a:lnTo>
                <a:cubicBezTo>
                  <a:pt x="15447" y="4762"/>
                  <a:pt x="15470" y="4809"/>
                  <a:pt x="15500" y="4809"/>
                </a:cubicBezTo>
                <a:cubicBezTo>
                  <a:pt x="15529" y="4809"/>
                  <a:pt x="15551" y="4762"/>
                  <a:pt x="15551" y="4704"/>
                </a:cubicBezTo>
                <a:lnTo>
                  <a:pt x="15551" y="4484"/>
                </a:lnTo>
                <a:cubicBezTo>
                  <a:pt x="15551" y="4427"/>
                  <a:pt x="15529" y="4380"/>
                  <a:pt x="15500" y="4380"/>
                </a:cubicBezTo>
                <a:close/>
                <a:moveTo>
                  <a:pt x="16349" y="4380"/>
                </a:moveTo>
                <a:cubicBezTo>
                  <a:pt x="16320" y="4380"/>
                  <a:pt x="16296" y="4427"/>
                  <a:pt x="16296" y="4484"/>
                </a:cubicBezTo>
                <a:lnTo>
                  <a:pt x="16296" y="4704"/>
                </a:lnTo>
                <a:cubicBezTo>
                  <a:pt x="16296" y="4762"/>
                  <a:pt x="16320" y="4809"/>
                  <a:pt x="16349" y="4809"/>
                </a:cubicBezTo>
                <a:cubicBezTo>
                  <a:pt x="16378" y="4809"/>
                  <a:pt x="16401" y="4762"/>
                  <a:pt x="16401" y="4704"/>
                </a:cubicBezTo>
                <a:lnTo>
                  <a:pt x="16401" y="4484"/>
                </a:lnTo>
                <a:cubicBezTo>
                  <a:pt x="16401" y="4427"/>
                  <a:pt x="16378" y="4380"/>
                  <a:pt x="16349" y="4380"/>
                </a:cubicBezTo>
                <a:close/>
                <a:moveTo>
                  <a:pt x="16663" y="4380"/>
                </a:moveTo>
                <a:cubicBezTo>
                  <a:pt x="16634" y="4380"/>
                  <a:pt x="16611" y="4427"/>
                  <a:pt x="16611" y="4484"/>
                </a:cubicBezTo>
                <a:lnTo>
                  <a:pt x="16611" y="4704"/>
                </a:lnTo>
                <a:cubicBezTo>
                  <a:pt x="16611" y="4762"/>
                  <a:pt x="16634" y="4809"/>
                  <a:pt x="16663" y="4809"/>
                </a:cubicBezTo>
                <a:cubicBezTo>
                  <a:pt x="16692" y="4809"/>
                  <a:pt x="16716" y="4762"/>
                  <a:pt x="16716" y="4704"/>
                </a:cubicBezTo>
                <a:lnTo>
                  <a:pt x="16716" y="4484"/>
                </a:lnTo>
                <a:cubicBezTo>
                  <a:pt x="16716" y="4427"/>
                  <a:pt x="16692" y="4380"/>
                  <a:pt x="16663" y="4380"/>
                </a:cubicBezTo>
                <a:close/>
                <a:moveTo>
                  <a:pt x="17512" y="4380"/>
                </a:moveTo>
                <a:cubicBezTo>
                  <a:pt x="17483" y="4380"/>
                  <a:pt x="17459" y="4427"/>
                  <a:pt x="17459" y="4484"/>
                </a:cubicBezTo>
                <a:lnTo>
                  <a:pt x="17459" y="4704"/>
                </a:lnTo>
                <a:cubicBezTo>
                  <a:pt x="17459" y="4762"/>
                  <a:pt x="17483" y="4809"/>
                  <a:pt x="17512" y="4809"/>
                </a:cubicBezTo>
                <a:cubicBezTo>
                  <a:pt x="17541" y="4809"/>
                  <a:pt x="17565" y="4762"/>
                  <a:pt x="17565" y="4704"/>
                </a:cubicBezTo>
                <a:lnTo>
                  <a:pt x="17565" y="4484"/>
                </a:lnTo>
                <a:cubicBezTo>
                  <a:pt x="17565" y="4427"/>
                  <a:pt x="17541" y="4380"/>
                  <a:pt x="17512" y="4380"/>
                </a:cubicBezTo>
                <a:close/>
                <a:moveTo>
                  <a:pt x="17827" y="4380"/>
                </a:moveTo>
                <a:cubicBezTo>
                  <a:pt x="17798" y="4380"/>
                  <a:pt x="17774" y="4427"/>
                  <a:pt x="17774" y="4484"/>
                </a:cubicBezTo>
                <a:lnTo>
                  <a:pt x="17774" y="4704"/>
                </a:lnTo>
                <a:cubicBezTo>
                  <a:pt x="17774" y="4762"/>
                  <a:pt x="17798" y="4809"/>
                  <a:pt x="17827" y="4809"/>
                </a:cubicBezTo>
                <a:cubicBezTo>
                  <a:pt x="17856" y="4809"/>
                  <a:pt x="17880" y="4762"/>
                  <a:pt x="17880" y="4704"/>
                </a:cubicBezTo>
                <a:lnTo>
                  <a:pt x="17880" y="4484"/>
                </a:lnTo>
                <a:cubicBezTo>
                  <a:pt x="17880" y="4427"/>
                  <a:pt x="17856" y="4380"/>
                  <a:pt x="17827" y="4380"/>
                </a:cubicBezTo>
                <a:close/>
                <a:moveTo>
                  <a:pt x="18677" y="4380"/>
                </a:moveTo>
                <a:cubicBezTo>
                  <a:pt x="18648" y="4380"/>
                  <a:pt x="18624" y="4427"/>
                  <a:pt x="18624" y="4484"/>
                </a:cubicBezTo>
                <a:lnTo>
                  <a:pt x="18624" y="4704"/>
                </a:lnTo>
                <a:cubicBezTo>
                  <a:pt x="18624" y="4762"/>
                  <a:pt x="18648" y="4809"/>
                  <a:pt x="18677" y="4809"/>
                </a:cubicBezTo>
                <a:cubicBezTo>
                  <a:pt x="18706" y="4809"/>
                  <a:pt x="18730" y="4762"/>
                  <a:pt x="18730" y="4704"/>
                </a:cubicBezTo>
                <a:lnTo>
                  <a:pt x="18730" y="4484"/>
                </a:lnTo>
                <a:cubicBezTo>
                  <a:pt x="18730" y="4427"/>
                  <a:pt x="18706" y="4380"/>
                  <a:pt x="18677" y="4380"/>
                </a:cubicBezTo>
                <a:close/>
                <a:moveTo>
                  <a:pt x="18991" y="4380"/>
                </a:moveTo>
                <a:cubicBezTo>
                  <a:pt x="18962" y="4380"/>
                  <a:pt x="18938" y="4427"/>
                  <a:pt x="18938" y="4484"/>
                </a:cubicBezTo>
                <a:lnTo>
                  <a:pt x="18938" y="4704"/>
                </a:lnTo>
                <a:cubicBezTo>
                  <a:pt x="18938" y="4762"/>
                  <a:pt x="18962" y="4809"/>
                  <a:pt x="18991" y="4809"/>
                </a:cubicBezTo>
                <a:cubicBezTo>
                  <a:pt x="19020" y="4809"/>
                  <a:pt x="19044" y="4762"/>
                  <a:pt x="19044" y="4704"/>
                </a:cubicBezTo>
                <a:lnTo>
                  <a:pt x="19044" y="4484"/>
                </a:lnTo>
                <a:cubicBezTo>
                  <a:pt x="19044" y="4427"/>
                  <a:pt x="19020" y="4380"/>
                  <a:pt x="18991" y="4380"/>
                </a:cubicBezTo>
                <a:close/>
                <a:moveTo>
                  <a:pt x="19841" y="4380"/>
                </a:moveTo>
                <a:cubicBezTo>
                  <a:pt x="19812" y="4380"/>
                  <a:pt x="19788" y="4427"/>
                  <a:pt x="19788" y="4484"/>
                </a:cubicBezTo>
                <a:lnTo>
                  <a:pt x="19788" y="4704"/>
                </a:lnTo>
                <a:cubicBezTo>
                  <a:pt x="19788" y="4762"/>
                  <a:pt x="19812" y="4809"/>
                  <a:pt x="19841" y="4809"/>
                </a:cubicBezTo>
                <a:cubicBezTo>
                  <a:pt x="19870" y="4809"/>
                  <a:pt x="19894" y="4762"/>
                  <a:pt x="19894" y="4704"/>
                </a:cubicBezTo>
                <a:lnTo>
                  <a:pt x="19894" y="4484"/>
                </a:lnTo>
                <a:cubicBezTo>
                  <a:pt x="19894" y="4427"/>
                  <a:pt x="19870" y="4380"/>
                  <a:pt x="19841" y="4380"/>
                </a:cubicBezTo>
                <a:close/>
                <a:moveTo>
                  <a:pt x="20155" y="4380"/>
                </a:moveTo>
                <a:cubicBezTo>
                  <a:pt x="20126" y="4380"/>
                  <a:pt x="20102" y="4427"/>
                  <a:pt x="20102" y="4484"/>
                </a:cubicBezTo>
                <a:lnTo>
                  <a:pt x="20102" y="4704"/>
                </a:lnTo>
                <a:cubicBezTo>
                  <a:pt x="20102" y="4762"/>
                  <a:pt x="20126" y="4809"/>
                  <a:pt x="20155" y="4809"/>
                </a:cubicBezTo>
                <a:cubicBezTo>
                  <a:pt x="20184" y="4809"/>
                  <a:pt x="20207" y="4762"/>
                  <a:pt x="20207" y="4704"/>
                </a:cubicBezTo>
                <a:lnTo>
                  <a:pt x="20207" y="4484"/>
                </a:lnTo>
                <a:cubicBezTo>
                  <a:pt x="20207" y="4427"/>
                  <a:pt x="20184" y="4380"/>
                  <a:pt x="20155" y="4380"/>
                </a:cubicBezTo>
                <a:close/>
                <a:moveTo>
                  <a:pt x="21004" y="4380"/>
                </a:moveTo>
                <a:cubicBezTo>
                  <a:pt x="20975" y="4380"/>
                  <a:pt x="20952" y="4427"/>
                  <a:pt x="20952" y="4484"/>
                </a:cubicBezTo>
                <a:lnTo>
                  <a:pt x="20952" y="4704"/>
                </a:lnTo>
                <a:cubicBezTo>
                  <a:pt x="20952" y="4762"/>
                  <a:pt x="20975" y="4809"/>
                  <a:pt x="21004" y="4809"/>
                </a:cubicBezTo>
                <a:cubicBezTo>
                  <a:pt x="21033" y="4809"/>
                  <a:pt x="21057" y="4762"/>
                  <a:pt x="21057" y="4704"/>
                </a:cubicBezTo>
                <a:lnTo>
                  <a:pt x="21057" y="4484"/>
                </a:lnTo>
                <a:cubicBezTo>
                  <a:pt x="21057" y="4427"/>
                  <a:pt x="21033" y="4380"/>
                  <a:pt x="21004" y="4380"/>
                </a:cubicBezTo>
                <a:close/>
                <a:moveTo>
                  <a:pt x="21319" y="4380"/>
                </a:moveTo>
                <a:cubicBezTo>
                  <a:pt x="21289" y="4380"/>
                  <a:pt x="21267" y="4427"/>
                  <a:pt x="21267" y="4484"/>
                </a:cubicBezTo>
                <a:lnTo>
                  <a:pt x="21267" y="4704"/>
                </a:lnTo>
                <a:cubicBezTo>
                  <a:pt x="21267" y="4762"/>
                  <a:pt x="21289" y="4809"/>
                  <a:pt x="21319" y="4809"/>
                </a:cubicBezTo>
                <a:cubicBezTo>
                  <a:pt x="21348" y="4809"/>
                  <a:pt x="21372" y="4762"/>
                  <a:pt x="21372" y="4704"/>
                </a:cubicBezTo>
                <a:lnTo>
                  <a:pt x="21372" y="4484"/>
                </a:lnTo>
                <a:cubicBezTo>
                  <a:pt x="21372" y="4427"/>
                  <a:pt x="21348" y="4380"/>
                  <a:pt x="21319" y="4380"/>
                </a:cubicBezTo>
                <a:close/>
                <a:moveTo>
                  <a:pt x="281" y="5110"/>
                </a:moveTo>
                <a:cubicBezTo>
                  <a:pt x="252" y="5110"/>
                  <a:pt x="228" y="5157"/>
                  <a:pt x="228" y="5214"/>
                </a:cubicBezTo>
                <a:lnTo>
                  <a:pt x="228" y="5434"/>
                </a:lnTo>
                <a:cubicBezTo>
                  <a:pt x="228" y="5492"/>
                  <a:pt x="252" y="5539"/>
                  <a:pt x="281" y="5539"/>
                </a:cubicBezTo>
                <a:cubicBezTo>
                  <a:pt x="311" y="5539"/>
                  <a:pt x="334" y="5492"/>
                  <a:pt x="334" y="5434"/>
                </a:cubicBezTo>
                <a:lnTo>
                  <a:pt x="334" y="5214"/>
                </a:lnTo>
                <a:cubicBezTo>
                  <a:pt x="334" y="5157"/>
                  <a:pt x="311" y="5110"/>
                  <a:pt x="281" y="5110"/>
                </a:cubicBezTo>
                <a:close/>
                <a:moveTo>
                  <a:pt x="596" y="5110"/>
                </a:moveTo>
                <a:cubicBezTo>
                  <a:pt x="567" y="5110"/>
                  <a:pt x="543" y="5157"/>
                  <a:pt x="543" y="5214"/>
                </a:cubicBezTo>
                <a:lnTo>
                  <a:pt x="543" y="5434"/>
                </a:lnTo>
                <a:cubicBezTo>
                  <a:pt x="543" y="5492"/>
                  <a:pt x="567" y="5539"/>
                  <a:pt x="596" y="5539"/>
                </a:cubicBezTo>
                <a:cubicBezTo>
                  <a:pt x="625" y="5539"/>
                  <a:pt x="649" y="5492"/>
                  <a:pt x="649" y="5434"/>
                </a:cubicBezTo>
                <a:lnTo>
                  <a:pt x="649" y="5214"/>
                </a:lnTo>
                <a:cubicBezTo>
                  <a:pt x="649" y="5157"/>
                  <a:pt x="625" y="5110"/>
                  <a:pt x="596" y="5110"/>
                </a:cubicBezTo>
                <a:close/>
                <a:moveTo>
                  <a:pt x="1446" y="5110"/>
                </a:moveTo>
                <a:cubicBezTo>
                  <a:pt x="1417" y="5110"/>
                  <a:pt x="1393" y="5157"/>
                  <a:pt x="1393" y="5214"/>
                </a:cubicBezTo>
                <a:lnTo>
                  <a:pt x="1393" y="5434"/>
                </a:lnTo>
                <a:cubicBezTo>
                  <a:pt x="1393" y="5492"/>
                  <a:pt x="1417" y="5539"/>
                  <a:pt x="1446" y="5539"/>
                </a:cubicBezTo>
                <a:cubicBezTo>
                  <a:pt x="1475" y="5539"/>
                  <a:pt x="1499" y="5492"/>
                  <a:pt x="1499" y="5434"/>
                </a:cubicBezTo>
                <a:lnTo>
                  <a:pt x="1499" y="5214"/>
                </a:lnTo>
                <a:cubicBezTo>
                  <a:pt x="1499" y="5157"/>
                  <a:pt x="1475" y="5110"/>
                  <a:pt x="1446" y="5110"/>
                </a:cubicBezTo>
                <a:close/>
                <a:moveTo>
                  <a:pt x="1760" y="5110"/>
                </a:moveTo>
                <a:cubicBezTo>
                  <a:pt x="1731" y="5110"/>
                  <a:pt x="1707" y="5157"/>
                  <a:pt x="1707" y="5214"/>
                </a:cubicBezTo>
                <a:lnTo>
                  <a:pt x="1707" y="5434"/>
                </a:lnTo>
                <a:cubicBezTo>
                  <a:pt x="1707" y="5492"/>
                  <a:pt x="1731" y="5539"/>
                  <a:pt x="1760" y="5539"/>
                </a:cubicBezTo>
                <a:cubicBezTo>
                  <a:pt x="1789" y="5539"/>
                  <a:pt x="1813" y="5492"/>
                  <a:pt x="1813" y="5434"/>
                </a:cubicBezTo>
                <a:lnTo>
                  <a:pt x="1813" y="5214"/>
                </a:lnTo>
                <a:cubicBezTo>
                  <a:pt x="1813" y="5157"/>
                  <a:pt x="1789" y="5110"/>
                  <a:pt x="1760" y="5110"/>
                </a:cubicBezTo>
                <a:close/>
                <a:moveTo>
                  <a:pt x="2610" y="5110"/>
                </a:moveTo>
                <a:cubicBezTo>
                  <a:pt x="2581" y="5110"/>
                  <a:pt x="2557" y="5157"/>
                  <a:pt x="2557" y="5214"/>
                </a:cubicBezTo>
                <a:lnTo>
                  <a:pt x="2557" y="5434"/>
                </a:lnTo>
                <a:cubicBezTo>
                  <a:pt x="2557" y="5492"/>
                  <a:pt x="2581" y="5539"/>
                  <a:pt x="2610" y="5539"/>
                </a:cubicBezTo>
                <a:cubicBezTo>
                  <a:pt x="2639" y="5539"/>
                  <a:pt x="2662" y="5492"/>
                  <a:pt x="2662" y="5434"/>
                </a:cubicBezTo>
                <a:lnTo>
                  <a:pt x="2662" y="5214"/>
                </a:lnTo>
                <a:cubicBezTo>
                  <a:pt x="2662" y="5157"/>
                  <a:pt x="2639" y="5110"/>
                  <a:pt x="2610" y="5110"/>
                </a:cubicBezTo>
                <a:close/>
                <a:moveTo>
                  <a:pt x="2924" y="5110"/>
                </a:moveTo>
                <a:cubicBezTo>
                  <a:pt x="2895" y="5110"/>
                  <a:pt x="2871" y="5157"/>
                  <a:pt x="2871" y="5214"/>
                </a:cubicBezTo>
                <a:lnTo>
                  <a:pt x="2871" y="5434"/>
                </a:lnTo>
                <a:cubicBezTo>
                  <a:pt x="2871" y="5492"/>
                  <a:pt x="2895" y="5539"/>
                  <a:pt x="2924" y="5539"/>
                </a:cubicBezTo>
                <a:cubicBezTo>
                  <a:pt x="2954" y="5539"/>
                  <a:pt x="2976" y="5492"/>
                  <a:pt x="2976" y="5434"/>
                </a:cubicBezTo>
                <a:lnTo>
                  <a:pt x="2976" y="5214"/>
                </a:lnTo>
                <a:cubicBezTo>
                  <a:pt x="2976" y="5157"/>
                  <a:pt x="2954" y="5110"/>
                  <a:pt x="2924" y="5110"/>
                </a:cubicBezTo>
                <a:close/>
                <a:moveTo>
                  <a:pt x="3773" y="5110"/>
                </a:moveTo>
                <a:cubicBezTo>
                  <a:pt x="3744" y="5110"/>
                  <a:pt x="3721" y="5157"/>
                  <a:pt x="3721" y="5214"/>
                </a:cubicBezTo>
                <a:lnTo>
                  <a:pt x="3721" y="5434"/>
                </a:lnTo>
                <a:cubicBezTo>
                  <a:pt x="3721" y="5492"/>
                  <a:pt x="3744" y="5539"/>
                  <a:pt x="3773" y="5539"/>
                </a:cubicBezTo>
                <a:cubicBezTo>
                  <a:pt x="3802" y="5539"/>
                  <a:pt x="3826" y="5492"/>
                  <a:pt x="3826" y="5434"/>
                </a:cubicBezTo>
                <a:lnTo>
                  <a:pt x="3826" y="5214"/>
                </a:lnTo>
                <a:cubicBezTo>
                  <a:pt x="3826" y="5157"/>
                  <a:pt x="3802" y="5110"/>
                  <a:pt x="3773" y="5110"/>
                </a:cubicBezTo>
                <a:close/>
                <a:moveTo>
                  <a:pt x="4088" y="5110"/>
                </a:moveTo>
                <a:cubicBezTo>
                  <a:pt x="4058" y="5110"/>
                  <a:pt x="4035" y="5157"/>
                  <a:pt x="4035" y="5214"/>
                </a:cubicBezTo>
                <a:lnTo>
                  <a:pt x="4035" y="5434"/>
                </a:lnTo>
                <a:cubicBezTo>
                  <a:pt x="4035" y="5492"/>
                  <a:pt x="4058" y="5539"/>
                  <a:pt x="4088" y="5539"/>
                </a:cubicBezTo>
                <a:cubicBezTo>
                  <a:pt x="4117" y="5539"/>
                  <a:pt x="4141" y="5492"/>
                  <a:pt x="4141" y="5434"/>
                </a:cubicBezTo>
                <a:lnTo>
                  <a:pt x="4141" y="5214"/>
                </a:lnTo>
                <a:cubicBezTo>
                  <a:pt x="4141" y="5157"/>
                  <a:pt x="4117" y="5110"/>
                  <a:pt x="4088" y="5110"/>
                </a:cubicBezTo>
                <a:close/>
                <a:moveTo>
                  <a:pt x="4937" y="5110"/>
                </a:moveTo>
                <a:cubicBezTo>
                  <a:pt x="4908" y="5110"/>
                  <a:pt x="4884" y="5157"/>
                  <a:pt x="4884" y="5214"/>
                </a:cubicBezTo>
                <a:lnTo>
                  <a:pt x="4884" y="5434"/>
                </a:lnTo>
                <a:cubicBezTo>
                  <a:pt x="4884" y="5492"/>
                  <a:pt x="4908" y="5539"/>
                  <a:pt x="4937" y="5539"/>
                </a:cubicBezTo>
                <a:cubicBezTo>
                  <a:pt x="4966" y="5539"/>
                  <a:pt x="4990" y="5492"/>
                  <a:pt x="4990" y="5434"/>
                </a:cubicBezTo>
                <a:lnTo>
                  <a:pt x="4990" y="5214"/>
                </a:lnTo>
                <a:cubicBezTo>
                  <a:pt x="4990" y="5157"/>
                  <a:pt x="4966" y="5110"/>
                  <a:pt x="4937" y="5110"/>
                </a:cubicBezTo>
                <a:close/>
                <a:moveTo>
                  <a:pt x="5252" y="5110"/>
                </a:moveTo>
                <a:cubicBezTo>
                  <a:pt x="5223" y="5110"/>
                  <a:pt x="5199" y="5157"/>
                  <a:pt x="5199" y="5214"/>
                </a:cubicBezTo>
                <a:lnTo>
                  <a:pt x="5199" y="5434"/>
                </a:lnTo>
                <a:cubicBezTo>
                  <a:pt x="5199" y="5492"/>
                  <a:pt x="5223" y="5539"/>
                  <a:pt x="5252" y="5539"/>
                </a:cubicBezTo>
                <a:cubicBezTo>
                  <a:pt x="5281" y="5539"/>
                  <a:pt x="5305" y="5492"/>
                  <a:pt x="5305" y="5434"/>
                </a:cubicBezTo>
                <a:lnTo>
                  <a:pt x="5305" y="5214"/>
                </a:lnTo>
                <a:cubicBezTo>
                  <a:pt x="5305" y="5157"/>
                  <a:pt x="5281" y="5110"/>
                  <a:pt x="5252" y="5110"/>
                </a:cubicBezTo>
                <a:close/>
                <a:moveTo>
                  <a:pt x="6102" y="5110"/>
                </a:moveTo>
                <a:cubicBezTo>
                  <a:pt x="6072" y="5110"/>
                  <a:pt x="6049" y="5157"/>
                  <a:pt x="6049" y="5214"/>
                </a:cubicBezTo>
                <a:lnTo>
                  <a:pt x="6049" y="5434"/>
                </a:lnTo>
                <a:cubicBezTo>
                  <a:pt x="6049" y="5492"/>
                  <a:pt x="6072" y="5539"/>
                  <a:pt x="6102" y="5539"/>
                </a:cubicBezTo>
                <a:cubicBezTo>
                  <a:pt x="6131" y="5539"/>
                  <a:pt x="6155" y="5492"/>
                  <a:pt x="6155" y="5434"/>
                </a:cubicBezTo>
                <a:lnTo>
                  <a:pt x="6155" y="5214"/>
                </a:lnTo>
                <a:cubicBezTo>
                  <a:pt x="6155" y="5157"/>
                  <a:pt x="6131" y="5110"/>
                  <a:pt x="6102" y="5110"/>
                </a:cubicBezTo>
                <a:close/>
                <a:moveTo>
                  <a:pt x="6416" y="5110"/>
                </a:moveTo>
                <a:cubicBezTo>
                  <a:pt x="6387" y="5110"/>
                  <a:pt x="6363" y="5157"/>
                  <a:pt x="6363" y="5214"/>
                </a:cubicBezTo>
                <a:lnTo>
                  <a:pt x="6363" y="5434"/>
                </a:lnTo>
                <a:cubicBezTo>
                  <a:pt x="6363" y="5492"/>
                  <a:pt x="6387" y="5539"/>
                  <a:pt x="6416" y="5539"/>
                </a:cubicBezTo>
                <a:cubicBezTo>
                  <a:pt x="6445" y="5539"/>
                  <a:pt x="6469" y="5492"/>
                  <a:pt x="6469" y="5434"/>
                </a:cubicBezTo>
                <a:lnTo>
                  <a:pt x="6469" y="5214"/>
                </a:lnTo>
                <a:cubicBezTo>
                  <a:pt x="6469" y="5157"/>
                  <a:pt x="6445" y="5110"/>
                  <a:pt x="6416" y="5110"/>
                </a:cubicBezTo>
                <a:close/>
                <a:moveTo>
                  <a:pt x="7266" y="5110"/>
                </a:moveTo>
                <a:cubicBezTo>
                  <a:pt x="7237" y="5110"/>
                  <a:pt x="7213" y="5157"/>
                  <a:pt x="7213" y="5214"/>
                </a:cubicBezTo>
                <a:lnTo>
                  <a:pt x="7213" y="5434"/>
                </a:lnTo>
                <a:cubicBezTo>
                  <a:pt x="7213" y="5492"/>
                  <a:pt x="7237" y="5539"/>
                  <a:pt x="7266" y="5539"/>
                </a:cubicBezTo>
                <a:cubicBezTo>
                  <a:pt x="7295" y="5539"/>
                  <a:pt x="7318" y="5492"/>
                  <a:pt x="7318" y="5434"/>
                </a:cubicBezTo>
                <a:lnTo>
                  <a:pt x="7318" y="5214"/>
                </a:lnTo>
                <a:cubicBezTo>
                  <a:pt x="7318" y="5157"/>
                  <a:pt x="7295" y="5110"/>
                  <a:pt x="7266" y="5110"/>
                </a:cubicBezTo>
                <a:close/>
                <a:moveTo>
                  <a:pt x="7580" y="5110"/>
                </a:moveTo>
                <a:cubicBezTo>
                  <a:pt x="7551" y="5110"/>
                  <a:pt x="7527" y="5157"/>
                  <a:pt x="7527" y="5214"/>
                </a:cubicBezTo>
                <a:lnTo>
                  <a:pt x="7527" y="5434"/>
                </a:lnTo>
                <a:cubicBezTo>
                  <a:pt x="7527" y="5492"/>
                  <a:pt x="7551" y="5539"/>
                  <a:pt x="7580" y="5539"/>
                </a:cubicBezTo>
                <a:cubicBezTo>
                  <a:pt x="7609" y="5539"/>
                  <a:pt x="7632" y="5492"/>
                  <a:pt x="7632" y="5434"/>
                </a:cubicBezTo>
                <a:lnTo>
                  <a:pt x="7632" y="5214"/>
                </a:lnTo>
                <a:cubicBezTo>
                  <a:pt x="7632" y="5157"/>
                  <a:pt x="7609" y="5110"/>
                  <a:pt x="7580" y="5110"/>
                </a:cubicBezTo>
                <a:close/>
                <a:moveTo>
                  <a:pt x="8429" y="5110"/>
                </a:moveTo>
                <a:cubicBezTo>
                  <a:pt x="8400" y="5110"/>
                  <a:pt x="8377" y="5157"/>
                  <a:pt x="8377" y="5214"/>
                </a:cubicBezTo>
                <a:lnTo>
                  <a:pt x="8377" y="5434"/>
                </a:lnTo>
                <a:cubicBezTo>
                  <a:pt x="8377" y="5492"/>
                  <a:pt x="8400" y="5539"/>
                  <a:pt x="8429" y="5539"/>
                </a:cubicBezTo>
                <a:cubicBezTo>
                  <a:pt x="8458" y="5539"/>
                  <a:pt x="8482" y="5492"/>
                  <a:pt x="8482" y="5434"/>
                </a:cubicBezTo>
                <a:lnTo>
                  <a:pt x="8482" y="5214"/>
                </a:lnTo>
                <a:cubicBezTo>
                  <a:pt x="8482" y="5157"/>
                  <a:pt x="8458" y="5110"/>
                  <a:pt x="8429" y="5110"/>
                </a:cubicBezTo>
                <a:close/>
                <a:moveTo>
                  <a:pt x="8744" y="5110"/>
                </a:moveTo>
                <a:cubicBezTo>
                  <a:pt x="8714" y="5110"/>
                  <a:pt x="8691" y="5157"/>
                  <a:pt x="8691" y="5214"/>
                </a:cubicBezTo>
                <a:lnTo>
                  <a:pt x="8691" y="5434"/>
                </a:lnTo>
                <a:cubicBezTo>
                  <a:pt x="8691" y="5492"/>
                  <a:pt x="8714" y="5539"/>
                  <a:pt x="8744" y="5539"/>
                </a:cubicBezTo>
                <a:cubicBezTo>
                  <a:pt x="8773" y="5539"/>
                  <a:pt x="8796" y="5492"/>
                  <a:pt x="8796" y="5434"/>
                </a:cubicBezTo>
                <a:lnTo>
                  <a:pt x="8796" y="5214"/>
                </a:lnTo>
                <a:cubicBezTo>
                  <a:pt x="8796" y="5157"/>
                  <a:pt x="8773" y="5110"/>
                  <a:pt x="8744" y="5110"/>
                </a:cubicBezTo>
                <a:close/>
                <a:moveTo>
                  <a:pt x="9593" y="5110"/>
                </a:moveTo>
                <a:cubicBezTo>
                  <a:pt x="9564" y="5110"/>
                  <a:pt x="9540" y="5157"/>
                  <a:pt x="9540" y="5214"/>
                </a:cubicBezTo>
                <a:lnTo>
                  <a:pt x="9540" y="5434"/>
                </a:lnTo>
                <a:cubicBezTo>
                  <a:pt x="9540" y="5492"/>
                  <a:pt x="9564" y="5539"/>
                  <a:pt x="9593" y="5539"/>
                </a:cubicBezTo>
                <a:cubicBezTo>
                  <a:pt x="9622" y="5539"/>
                  <a:pt x="9646" y="5492"/>
                  <a:pt x="9646" y="5434"/>
                </a:cubicBezTo>
                <a:lnTo>
                  <a:pt x="9646" y="5214"/>
                </a:lnTo>
                <a:cubicBezTo>
                  <a:pt x="9646" y="5157"/>
                  <a:pt x="9622" y="5110"/>
                  <a:pt x="9593" y="5110"/>
                </a:cubicBezTo>
                <a:close/>
                <a:moveTo>
                  <a:pt x="9908" y="5110"/>
                </a:moveTo>
                <a:cubicBezTo>
                  <a:pt x="9879" y="5110"/>
                  <a:pt x="9855" y="5157"/>
                  <a:pt x="9855" y="5214"/>
                </a:cubicBezTo>
                <a:lnTo>
                  <a:pt x="9855" y="5434"/>
                </a:lnTo>
                <a:cubicBezTo>
                  <a:pt x="9855" y="5492"/>
                  <a:pt x="9879" y="5539"/>
                  <a:pt x="9908" y="5539"/>
                </a:cubicBezTo>
                <a:cubicBezTo>
                  <a:pt x="9937" y="5539"/>
                  <a:pt x="9961" y="5492"/>
                  <a:pt x="9961" y="5434"/>
                </a:cubicBezTo>
                <a:lnTo>
                  <a:pt x="9961" y="5214"/>
                </a:lnTo>
                <a:cubicBezTo>
                  <a:pt x="9961" y="5157"/>
                  <a:pt x="9937" y="5110"/>
                  <a:pt x="9908" y="5110"/>
                </a:cubicBezTo>
                <a:close/>
                <a:moveTo>
                  <a:pt x="10758" y="5110"/>
                </a:moveTo>
                <a:cubicBezTo>
                  <a:pt x="10728" y="5110"/>
                  <a:pt x="10705" y="5157"/>
                  <a:pt x="10705" y="5214"/>
                </a:cubicBezTo>
                <a:lnTo>
                  <a:pt x="10705" y="5434"/>
                </a:lnTo>
                <a:cubicBezTo>
                  <a:pt x="10705" y="5492"/>
                  <a:pt x="10728" y="5539"/>
                  <a:pt x="10758" y="5539"/>
                </a:cubicBezTo>
                <a:cubicBezTo>
                  <a:pt x="10787" y="5539"/>
                  <a:pt x="10810" y="5492"/>
                  <a:pt x="10810" y="5434"/>
                </a:cubicBezTo>
                <a:lnTo>
                  <a:pt x="10810" y="5214"/>
                </a:lnTo>
                <a:cubicBezTo>
                  <a:pt x="10810" y="5157"/>
                  <a:pt x="10787" y="5110"/>
                  <a:pt x="10758" y="5110"/>
                </a:cubicBezTo>
                <a:close/>
                <a:moveTo>
                  <a:pt x="11072" y="5110"/>
                </a:moveTo>
                <a:cubicBezTo>
                  <a:pt x="11043" y="5110"/>
                  <a:pt x="11019" y="5157"/>
                  <a:pt x="11019" y="5214"/>
                </a:cubicBezTo>
                <a:lnTo>
                  <a:pt x="11019" y="5434"/>
                </a:lnTo>
                <a:cubicBezTo>
                  <a:pt x="11019" y="5492"/>
                  <a:pt x="11043" y="5539"/>
                  <a:pt x="11072" y="5539"/>
                </a:cubicBezTo>
                <a:cubicBezTo>
                  <a:pt x="11101" y="5539"/>
                  <a:pt x="11125" y="5492"/>
                  <a:pt x="11125" y="5434"/>
                </a:cubicBezTo>
                <a:lnTo>
                  <a:pt x="11125" y="5214"/>
                </a:lnTo>
                <a:cubicBezTo>
                  <a:pt x="11125" y="5157"/>
                  <a:pt x="11101" y="5110"/>
                  <a:pt x="11072" y="5110"/>
                </a:cubicBezTo>
                <a:close/>
                <a:moveTo>
                  <a:pt x="11922" y="5110"/>
                </a:moveTo>
                <a:cubicBezTo>
                  <a:pt x="11893" y="5110"/>
                  <a:pt x="11869" y="5157"/>
                  <a:pt x="11869" y="5214"/>
                </a:cubicBezTo>
                <a:lnTo>
                  <a:pt x="11869" y="5434"/>
                </a:lnTo>
                <a:cubicBezTo>
                  <a:pt x="11869" y="5492"/>
                  <a:pt x="11893" y="5539"/>
                  <a:pt x="11922" y="5539"/>
                </a:cubicBezTo>
                <a:cubicBezTo>
                  <a:pt x="11951" y="5539"/>
                  <a:pt x="11974" y="5492"/>
                  <a:pt x="11974" y="5434"/>
                </a:cubicBezTo>
                <a:lnTo>
                  <a:pt x="11974" y="5214"/>
                </a:lnTo>
                <a:cubicBezTo>
                  <a:pt x="11974" y="5157"/>
                  <a:pt x="11951" y="5110"/>
                  <a:pt x="11922" y="5110"/>
                </a:cubicBezTo>
                <a:close/>
                <a:moveTo>
                  <a:pt x="12236" y="5110"/>
                </a:moveTo>
                <a:cubicBezTo>
                  <a:pt x="12207" y="5110"/>
                  <a:pt x="12183" y="5157"/>
                  <a:pt x="12183" y="5214"/>
                </a:cubicBezTo>
                <a:lnTo>
                  <a:pt x="12183" y="5434"/>
                </a:lnTo>
                <a:cubicBezTo>
                  <a:pt x="12183" y="5492"/>
                  <a:pt x="12207" y="5539"/>
                  <a:pt x="12236" y="5539"/>
                </a:cubicBezTo>
                <a:cubicBezTo>
                  <a:pt x="12265" y="5539"/>
                  <a:pt x="12288" y="5492"/>
                  <a:pt x="12288" y="5434"/>
                </a:cubicBezTo>
                <a:lnTo>
                  <a:pt x="12288" y="5214"/>
                </a:lnTo>
                <a:cubicBezTo>
                  <a:pt x="12288" y="5157"/>
                  <a:pt x="12265" y="5110"/>
                  <a:pt x="12236" y="5110"/>
                </a:cubicBezTo>
                <a:close/>
                <a:moveTo>
                  <a:pt x="13085" y="5110"/>
                </a:moveTo>
                <a:cubicBezTo>
                  <a:pt x="13056" y="5110"/>
                  <a:pt x="13032" y="5157"/>
                  <a:pt x="13032" y="5214"/>
                </a:cubicBezTo>
                <a:lnTo>
                  <a:pt x="13032" y="5434"/>
                </a:lnTo>
                <a:cubicBezTo>
                  <a:pt x="13032" y="5492"/>
                  <a:pt x="13056" y="5539"/>
                  <a:pt x="13085" y="5539"/>
                </a:cubicBezTo>
                <a:cubicBezTo>
                  <a:pt x="13114" y="5539"/>
                  <a:pt x="13138" y="5492"/>
                  <a:pt x="13138" y="5434"/>
                </a:cubicBezTo>
                <a:lnTo>
                  <a:pt x="13138" y="5214"/>
                </a:lnTo>
                <a:cubicBezTo>
                  <a:pt x="13138" y="5157"/>
                  <a:pt x="13114" y="5110"/>
                  <a:pt x="13085" y="5110"/>
                </a:cubicBezTo>
                <a:close/>
                <a:moveTo>
                  <a:pt x="13399" y="5110"/>
                </a:moveTo>
                <a:cubicBezTo>
                  <a:pt x="13370" y="5110"/>
                  <a:pt x="13348" y="5157"/>
                  <a:pt x="13348" y="5214"/>
                </a:cubicBezTo>
                <a:lnTo>
                  <a:pt x="13348" y="5434"/>
                </a:lnTo>
                <a:cubicBezTo>
                  <a:pt x="13348" y="5492"/>
                  <a:pt x="13370" y="5539"/>
                  <a:pt x="13399" y="5539"/>
                </a:cubicBezTo>
                <a:cubicBezTo>
                  <a:pt x="13428" y="5539"/>
                  <a:pt x="13452" y="5492"/>
                  <a:pt x="13452" y="5434"/>
                </a:cubicBezTo>
                <a:lnTo>
                  <a:pt x="13452" y="5214"/>
                </a:lnTo>
                <a:cubicBezTo>
                  <a:pt x="13452" y="5157"/>
                  <a:pt x="13428" y="5110"/>
                  <a:pt x="13399" y="5110"/>
                </a:cubicBezTo>
                <a:close/>
                <a:moveTo>
                  <a:pt x="14249" y="5110"/>
                </a:moveTo>
                <a:cubicBezTo>
                  <a:pt x="14220" y="5110"/>
                  <a:pt x="14196" y="5157"/>
                  <a:pt x="14196" y="5214"/>
                </a:cubicBezTo>
                <a:lnTo>
                  <a:pt x="14196" y="5434"/>
                </a:lnTo>
                <a:cubicBezTo>
                  <a:pt x="14196" y="5492"/>
                  <a:pt x="14220" y="5539"/>
                  <a:pt x="14249" y="5539"/>
                </a:cubicBezTo>
                <a:cubicBezTo>
                  <a:pt x="14278" y="5539"/>
                  <a:pt x="14302" y="5492"/>
                  <a:pt x="14302" y="5434"/>
                </a:cubicBezTo>
                <a:lnTo>
                  <a:pt x="14302" y="5214"/>
                </a:lnTo>
                <a:cubicBezTo>
                  <a:pt x="14302" y="5157"/>
                  <a:pt x="14278" y="5110"/>
                  <a:pt x="14249" y="5110"/>
                </a:cubicBezTo>
                <a:close/>
                <a:moveTo>
                  <a:pt x="14564" y="5110"/>
                </a:moveTo>
                <a:cubicBezTo>
                  <a:pt x="14535" y="5110"/>
                  <a:pt x="14511" y="5157"/>
                  <a:pt x="14511" y="5214"/>
                </a:cubicBezTo>
                <a:lnTo>
                  <a:pt x="14511" y="5434"/>
                </a:lnTo>
                <a:cubicBezTo>
                  <a:pt x="14511" y="5492"/>
                  <a:pt x="14535" y="5539"/>
                  <a:pt x="14564" y="5539"/>
                </a:cubicBezTo>
                <a:cubicBezTo>
                  <a:pt x="14593" y="5539"/>
                  <a:pt x="14617" y="5492"/>
                  <a:pt x="14617" y="5434"/>
                </a:cubicBezTo>
                <a:lnTo>
                  <a:pt x="14617" y="5214"/>
                </a:lnTo>
                <a:cubicBezTo>
                  <a:pt x="14617" y="5157"/>
                  <a:pt x="14593" y="5110"/>
                  <a:pt x="14564" y="5110"/>
                </a:cubicBezTo>
                <a:close/>
                <a:moveTo>
                  <a:pt x="15413" y="5110"/>
                </a:moveTo>
                <a:cubicBezTo>
                  <a:pt x="15384" y="5110"/>
                  <a:pt x="15360" y="5157"/>
                  <a:pt x="15360" y="5214"/>
                </a:cubicBezTo>
                <a:lnTo>
                  <a:pt x="15360" y="5434"/>
                </a:lnTo>
                <a:cubicBezTo>
                  <a:pt x="15360" y="5492"/>
                  <a:pt x="15384" y="5539"/>
                  <a:pt x="15413" y="5539"/>
                </a:cubicBezTo>
                <a:cubicBezTo>
                  <a:pt x="15442" y="5539"/>
                  <a:pt x="15465" y="5492"/>
                  <a:pt x="15465" y="5434"/>
                </a:cubicBezTo>
                <a:lnTo>
                  <a:pt x="15465" y="5214"/>
                </a:lnTo>
                <a:cubicBezTo>
                  <a:pt x="15465" y="5157"/>
                  <a:pt x="15442" y="5110"/>
                  <a:pt x="15413" y="5110"/>
                </a:cubicBezTo>
                <a:close/>
                <a:moveTo>
                  <a:pt x="15728" y="5110"/>
                </a:moveTo>
                <a:cubicBezTo>
                  <a:pt x="15699" y="5110"/>
                  <a:pt x="15675" y="5157"/>
                  <a:pt x="15675" y="5214"/>
                </a:cubicBezTo>
                <a:lnTo>
                  <a:pt x="15675" y="5434"/>
                </a:lnTo>
                <a:cubicBezTo>
                  <a:pt x="15675" y="5492"/>
                  <a:pt x="15699" y="5539"/>
                  <a:pt x="15728" y="5539"/>
                </a:cubicBezTo>
                <a:cubicBezTo>
                  <a:pt x="15757" y="5539"/>
                  <a:pt x="15781" y="5492"/>
                  <a:pt x="15781" y="5434"/>
                </a:cubicBezTo>
                <a:lnTo>
                  <a:pt x="15781" y="5214"/>
                </a:lnTo>
                <a:cubicBezTo>
                  <a:pt x="15781" y="5157"/>
                  <a:pt x="15757" y="5110"/>
                  <a:pt x="15728" y="5110"/>
                </a:cubicBezTo>
                <a:close/>
                <a:moveTo>
                  <a:pt x="16578" y="5110"/>
                </a:moveTo>
                <a:cubicBezTo>
                  <a:pt x="16549" y="5110"/>
                  <a:pt x="16525" y="5157"/>
                  <a:pt x="16525" y="5214"/>
                </a:cubicBezTo>
                <a:lnTo>
                  <a:pt x="16525" y="5434"/>
                </a:lnTo>
                <a:cubicBezTo>
                  <a:pt x="16525" y="5492"/>
                  <a:pt x="16549" y="5539"/>
                  <a:pt x="16578" y="5539"/>
                </a:cubicBezTo>
                <a:cubicBezTo>
                  <a:pt x="16607" y="5539"/>
                  <a:pt x="16630" y="5492"/>
                  <a:pt x="16630" y="5434"/>
                </a:cubicBezTo>
                <a:lnTo>
                  <a:pt x="16630" y="5214"/>
                </a:lnTo>
                <a:cubicBezTo>
                  <a:pt x="16630" y="5157"/>
                  <a:pt x="16607" y="5110"/>
                  <a:pt x="16578" y="5110"/>
                </a:cubicBezTo>
                <a:close/>
                <a:moveTo>
                  <a:pt x="16892" y="5110"/>
                </a:moveTo>
                <a:cubicBezTo>
                  <a:pt x="16863" y="5110"/>
                  <a:pt x="16839" y="5157"/>
                  <a:pt x="16839" y="5214"/>
                </a:cubicBezTo>
                <a:lnTo>
                  <a:pt x="16839" y="5434"/>
                </a:lnTo>
                <a:cubicBezTo>
                  <a:pt x="16839" y="5492"/>
                  <a:pt x="16863" y="5539"/>
                  <a:pt x="16892" y="5539"/>
                </a:cubicBezTo>
                <a:cubicBezTo>
                  <a:pt x="16921" y="5539"/>
                  <a:pt x="16944" y="5492"/>
                  <a:pt x="16944" y="5434"/>
                </a:cubicBezTo>
                <a:lnTo>
                  <a:pt x="16944" y="5214"/>
                </a:lnTo>
                <a:cubicBezTo>
                  <a:pt x="16944" y="5157"/>
                  <a:pt x="16921" y="5110"/>
                  <a:pt x="16892" y="5110"/>
                </a:cubicBezTo>
                <a:close/>
                <a:moveTo>
                  <a:pt x="17741" y="5110"/>
                </a:moveTo>
                <a:cubicBezTo>
                  <a:pt x="17712" y="5110"/>
                  <a:pt x="17689" y="5157"/>
                  <a:pt x="17689" y="5214"/>
                </a:cubicBezTo>
                <a:lnTo>
                  <a:pt x="17689" y="5434"/>
                </a:lnTo>
                <a:cubicBezTo>
                  <a:pt x="17689" y="5492"/>
                  <a:pt x="17712" y="5539"/>
                  <a:pt x="17741" y="5539"/>
                </a:cubicBezTo>
                <a:cubicBezTo>
                  <a:pt x="17770" y="5539"/>
                  <a:pt x="17794" y="5492"/>
                  <a:pt x="17794" y="5434"/>
                </a:cubicBezTo>
                <a:lnTo>
                  <a:pt x="17794" y="5214"/>
                </a:lnTo>
                <a:cubicBezTo>
                  <a:pt x="17794" y="5157"/>
                  <a:pt x="17770" y="5110"/>
                  <a:pt x="17741" y="5110"/>
                </a:cubicBezTo>
                <a:close/>
                <a:moveTo>
                  <a:pt x="18055" y="5110"/>
                </a:moveTo>
                <a:cubicBezTo>
                  <a:pt x="18026" y="5110"/>
                  <a:pt x="18002" y="5157"/>
                  <a:pt x="18002" y="5214"/>
                </a:cubicBezTo>
                <a:lnTo>
                  <a:pt x="18002" y="5434"/>
                </a:lnTo>
                <a:cubicBezTo>
                  <a:pt x="18002" y="5492"/>
                  <a:pt x="18026" y="5539"/>
                  <a:pt x="18055" y="5539"/>
                </a:cubicBezTo>
                <a:cubicBezTo>
                  <a:pt x="18085" y="5539"/>
                  <a:pt x="18108" y="5492"/>
                  <a:pt x="18108" y="5434"/>
                </a:cubicBezTo>
                <a:lnTo>
                  <a:pt x="18108" y="5214"/>
                </a:lnTo>
                <a:cubicBezTo>
                  <a:pt x="18108" y="5157"/>
                  <a:pt x="18085" y="5110"/>
                  <a:pt x="18055" y="5110"/>
                </a:cubicBezTo>
                <a:close/>
                <a:moveTo>
                  <a:pt x="18905" y="5110"/>
                </a:moveTo>
                <a:cubicBezTo>
                  <a:pt x="18876" y="5110"/>
                  <a:pt x="18852" y="5157"/>
                  <a:pt x="18852" y="5214"/>
                </a:cubicBezTo>
                <a:lnTo>
                  <a:pt x="18852" y="5434"/>
                </a:lnTo>
                <a:cubicBezTo>
                  <a:pt x="18852" y="5492"/>
                  <a:pt x="18876" y="5539"/>
                  <a:pt x="18905" y="5539"/>
                </a:cubicBezTo>
                <a:cubicBezTo>
                  <a:pt x="18934" y="5539"/>
                  <a:pt x="18958" y="5492"/>
                  <a:pt x="18958" y="5434"/>
                </a:cubicBezTo>
                <a:lnTo>
                  <a:pt x="18958" y="5214"/>
                </a:lnTo>
                <a:cubicBezTo>
                  <a:pt x="18958" y="5157"/>
                  <a:pt x="18934" y="5110"/>
                  <a:pt x="18905" y="5110"/>
                </a:cubicBezTo>
                <a:close/>
                <a:moveTo>
                  <a:pt x="19220" y="5110"/>
                </a:moveTo>
                <a:cubicBezTo>
                  <a:pt x="19191" y="5110"/>
                  <a:pt x="19167" y="5157"/>
                  <a:pt x="19167" y="5214"/>
                </a:cubicBezTo>
                <a:lnTo>
                  <a:pt x="19167" y="5434"/>
                </a:lnTo>
                <a:cubicBezTo>
                  <a:pt x="19167" y="5492"/>
                  <a:pt x="19191" y="5539"/>
                  <a:pt x="19220" y="5539"/>
                </a:cubicBezTo>
                <a:cubicBezTo>
                  <a:pt x="19249" y="5539"/>
                  <a:pt x="19273" y="5492"/>
                  <a:pt x="19273" y="5434"/>
                </a:cubicBezTo>
                <a:lnTo>
                  <a:pt x="19273" y="5214"/>
                </a:lnTo>
                <a:cubicBezTo>
                  <a:pt x="19273" y="5157"/>
                  <a:pt x="19249" y="5110"/>
                  <a:pt x="19220" y="5110"/>
                </a:cubicBezTo>
                <a:close/>
                <a:moveTo>
                  <a:pt x="20069" y="5110"/>
                </a:moveTo>
                <a:cubicBezTo>
                  <a:pt x="20040" y="5110"/>
                  <a:pt x="20016" y="5157"/>
                  <a:pt x="20016" y="5214"/>
                </a:cubicBezTo>
                <a:lnTo>
                  <a:pt x="20016" y="5434"/>
                </a:lnTo>
                <a:cubicBezTo>
                  <a:pt x="20016" y="5492"/>
                  <a:pt x="20040" y="5539"/>
                  <a:pt x="20069" y="5539"/>
                </a:cubicBezTo>
                <a:cubicBezTo>
                  <a:pt x="20099" y="5539"/>
                  <a:pt x="20122" y="5492"/>
                  <a:pt x="20122" y="5434"/>
                </a:cubicBezTo>
                <a:lnTo>
                  <a:pt x="20122" y="5214"/>
                </a:lnTo>
                <a:cubicBezTo>
                  <a:pt x="20122" y="5157"/>
                  <a:pt x="20099" y="5110"/>
                  <a:pt x="20069" y="5110"/>
                </a:cubicBezTo>
                <a:close/>
                <a:moveTo>
                  <a:pt x="20384" y="5110"/>
                </a:moveTo>
                <a:cubicBezTo>
                  <a:pt x="20355" y="5110"/>
                  <a:pt x="20331" y="5157"/>
                  <a:pt x="20331" y="5214"/>
                </a:cubicBezTo>
                <a:lnTo>
                  <a:pt x="20331" y="5434"/>
                </a:lnTo>
                <a:cubicBezTo>
                  <a:pt x="20331" y="5492"/>
                  <a:pt x="20355" y="5539"/>
                  <a:pt x="20384" y="5539"/>
                </a:cubicBezTo>
                <a:cubicBezTo>
                  <a:pt x="20413" y="5539"/>
                  <a:pt x="20436" y="5492"/>
                  <a:pt x="20436" y="5434"/>
                </a:cubicBezTo>
                <a:lnTo>
                  <a:pt x="20436" y="5214"/>
                </a:lnTo>
                <a:cubicBezTo>
                  <a:pt x="20436" y="5157"/>
                  <a:pt x="20413" y="5110"/>
                  <a:pt x="20384" y="5110"/>
                </a:cubicBezTo>
                <a:close/>
                <a:moveTo>
                  <a:pt x="21234" y="5110"/>
                </a:moveTo>
                <a:cubicBezTo>
                  <a:pt x="21204" y="5110"/>
                  <a:pt x="21181" y="5157"/>
                  <a:pt x="21181" y="5214"/>
                </a:cubicBezTo>
                <a:lnTo>
                  <a:pt x="21181" y="5434"/>
                </a:lnTo>
                <a:cubicBezTo>
                  <a:pt x="21181" y="5492"/>
                  <a:pt x="21204" y="5539"/>
                  <a:pt x="21234" y="5539"/>
                </a:cubicBezTo>
                <a:cubicBezTo>
                  <a:pt x="21263" y="5539"/>
                  <a:pt x="21285" y="5492"/>
                  <a:pt x="21285" y="5434"/>
                </a:cubicBezTo>
                <a:lnTo>
                  <a:pt x="21285" y="5214"/>
                </a:lnTo>
                <a:cubicBezTo>
                  <a:pt x="21285" y="5157"/>
                  <a:pt x="21263" y="5110"/>
                  <a:pt x="21234" y="5110"/>
                </a:cubicBezTo>
                <a:close/>
                <a:moveTo>
                  <a:pt x="21547" y="5110"/>
                </a:moveTo>
                <a:cubicBezTo>
                  <a:pt x="21518" y="5110"/>
                  <a:pt x="21495" y="5157"/>
                  <a:pt x="21495" y="5214"/>
                </a:cubicBezTo>
                <a:lnTo>
                  <a:pt x="21495" y="5434"/>
                </a:lnTo>
                <a:cubicBezTo>
                  <a:pt x="21495" y="5492"/>
                  <a:pt x="21518" y="5539"/>
                  <a:pt x="21547" y="5539"/>
                </a:cubicBezTo>
                <a:cubicBezTo>
                  <a:pt x="21576" y="5539"/>
                  <a:pt x="21600" y="5492"/>
                  <a:pt x="21600" y="5434"/>
                </a:cubicBezTo>
                <a:lnTo>
                  <a:pt x="21600" y="5214"/>
                </a:lnTo>
                <a:cubicBezTo>
                  <a:pt x="21600" y="5157"/>
                  <a:pt x="21576" y="5110"/>
                  <a:pt x="21547" y="5110"/>
                </a:cubicBezTo>
                <a:close/>
                <a:moveTo>
                  <a:pt x="53" y="5840"/>
                </a:moveTo>
                <a:cubicBezTo>
                  <a:pt x="24" y="5840"/>
                  <a:pt x="0" y="5887"/>
                  <a:pt x="0" y="5944"/>
                </a:cubicBezTo>
                <a:lnTo>
                  <a:pt x="0" y="6164"/>
                </a:lnTo>
                <a:cubicBezTo>
                  <a:pt x="0" y="6222"/>
                  <a:pt x="24" y="6269"/>
                  <a:pt x="53" y="6269"/>
                </a:cubicBezTo>
                <a:cubicBezTo>
                  <a:pt x="82" y="6269"/>
                  <a:pt x="106" y="6222"/>
                  <a:pt x="106" y="6164"/>
                </a:cubicBezTo>
                <a:lnTo>
                  <a:pt x="106" y="5944"/>
                </a:lnTo>
                <a:cubicBezTo>
                  <a:pt x="106" y="5887"/>
                  <a:pt x="82" y="5840"/>
                  <a:pt x="53" y="5840"/>
                </a:cubicBezTo>
                <a:close/>
                <a:moveTo>
                  <a:pt x="367" y="5840"/>
                </a:moveTo>
                <a:cubicBezTo>
                  <a:pt x="338" y="5840"/>
                  <a:pt x="315" y="5887"/>
                  <a:pt x="315" y="5944"/>
                </a:cubicBezTo>
                <a:lnTo>
                  <a:pt x="315" y="6164"/>
                </a:lnTo>
                <a:cubicBezTo>
                  <a:pt x="315" y="6222"/>
                  <a:pt x="338" y="6269"/>
                  <a:pt x="367" y="6269"/>
                </a:cubicBezTo>
                <a:cubicBezTo>
                  <a:pt x="397" y="6269"/>
                  <a:pt x="420" y="6222"/>
                  <a:pt x="420" y="6164"/>
                </a:cubicBezTo>
                <a:lnTo>
                  <a:pt x="420" y="5944"/>
                </a:lnTo>
                <a:cubicBezTo>
                  <a:pt x="420" y="5887"/>
                  <a:pt x="397" y="5840"/>
                  <a:pt x="367" y="5840"/>
                </a:cubicBezTo>
                <a:close/>
                <a:moveTo>
                  <a:pt x="1217" y="5840"/>
                </a:moveTo>
                <a:cubicBezTo>
                  <a:pt x="1188" y="5840"/>
                  <a:pt x="1164" y="5887"/>
                  <a:pt x="1164" y="5944"/>
                </a:cubicBezTo>
                <a:lnTo>
                  <a:pt x="1164" y="6164"/>
                </a:lnTo>
                <a:cubicBezTo>
                  <a:pt x="1164" y="6222"/>
                  <a:pt x="1188" y="6269"/>
                  <a:pt x="1217" y="6269"/>
                </a:cubicBezTo>
                <a:cubicBezTo>
                  <a:pt x="1246" y="6269"/>
                  <a:pt x="1270" y="6222"/>
                  <a:pt x="1270" y="6164"/>
                </a:cubicBezTo>
                <a:lnTo>
                  <a:pt x="1270" y="5944"/>
                </a:lnTo>
                <a:cubicBezTo>
                  <a:pt x="1270" y="5887"/>
                  <a:pt x="1246" y="5840"/>
                  <a:pt x="1217" y="5840"/>
                </a:cubicBezTo>
                <a:close/>
                <a:moveTo>
                  <a:pt x="1532" y="5840"/>
                </a:moveTo>
                <a:cubicBezTo>
                  <a:pt x="1503" y="5840"/>
                  <a:pt x="1479" y="5887"/>
                  <a:pt x="1479" y="5944"/>
                </a:cubicBezTo>
                <a:lnTo>
                  <a:pt x="1479" y="6164"/>
                </a:lnTo>
                <a:cubicBezTo>
                  <a:pt x="1479" y="6222"/>
                  <a:pt x="1503" y="6269"/>
                  <a:pt x="1532" y="6269"/>
                </a:cubicBezTo>
                <a:cubicBezTo>
                  <a:pt x="1561" y="6269"/>
                  <a:pt x="1584" y="6222"/>
                  <a:pt x="1584" y="6164"/>
                </a:cubicBezTo>
                <a:lnTo>
                  <a:pt x="1584" y="5944"/>
                </a:lnTo>
                <a:cubicBezTo>
                  <a:pt x="1584" y="5887"/>
                  <a:pt x="1561" y="5840"/>
                  <a:pt x="1532" y="5840"/>
                </a:cubicBezTo>
                <a:close/>
                <a:moveTo>
                  <a:pt x="2380" y="5840"/>
                </a:moveTo>
                <a:cubicBezTo>
                  <a:pt x="2351" y="5840"/>
                  <a:pt x="2329" y="5887"/>
                  <a:pt x="2329" y="5944"/>
                </a:cubicBezTo>
                <a:lnTo>
                  <a:pt x="2329" y="6164"/>
                </a:lnTo>
                <a:cubicBezTo>
                  <a:pt x="2329" y="6222"/>
                  <a:pt x="2351" y="6269"/>
                  <a:pt x="2380" y="6269"/>
                </a:cubicBezTo>
                <a:cubicBezTo>
                  <a:pt x="2409" y="6269"/>
                  <a:pt x="2433" y="6222"/>
                  <a:pt x="2433" y="6164"/>
                </a:cubicBezTo>
                <a:lnTo>
                  <a:pt x="2433" y="5944"/>
                </a:lnTo>
                <a:cubicBezTo>
                  <a:pt x="2433" y="5887"/>
                  <a:pt x="2409" y="5840"/>
                  <a:pt x="2380" y="5840"/>
                </a:cubicBezTo>
                <a:close/>
                <a:moveTo>
                  <a:pt x="2695" y="5840"/>
                </a:moveTo>
                <a:cubicBezTo>
                  <a:pt x="2666" y="5840"/>
                  <a:pt x="2643" y="5887"/>
                  <a:pt x="2643" y="5944"/>
                </a:cubicBezTo>
                <a:lnTo>
                  <a:pt x="2643" y="6164"/>
                </a:lnTo>
                <a:cubicBezTo>
                  <a:pt x="2643" y="6222"/>
                  <a:pt x="2666" y="6269"/>
                  <a:pt x="2695" y="6269"/>
                </a:cubicBezTo>
                <a:cubicBezTo>
                  <a:pt x="2724" y="6269"/>
                  <a:pt x="2748" y="6222"/>
                  <a:pt x="2748" y="6164"/>
                </a:cubicBezTo>
                <a:lnTo>
                  <a:pt x="2748" y="5944"/>
                </a:lnTo>
                <a:cubicBezTo>
                  <a:pt x="2748" y="5887"/>
                  <a:pt x="2724" y="5840"/>
                  <a:pt x="2695" y="5840"/>
                </a:cubicBezTo>
                <a:close/>
                <a:moveTo>
                  <a:pt x="3545" y="5840"/>
                </a:moveTo>
                <a:cubicBezTo>
                  <a:pt x="3516" y="5840"/>
                  <a:pt x="3492" y="5887"/>
                  <a:pt x="3492" y="5944"/>
                </a:cubicBezTo>
                <a:lnTo>
                  <a:pt x="3492" y="6164"/>
                </a:lnTo>
                <a:cubicBezTo>
                  <a:pt x="3492" y="6222"/>
                  <a:pt x="3516" y="6269"/>
                  <a:pt x="3545" y="6269"/>
                </a:cubicBezTo>
                <a:cubicBezTo>
                  <a:pt x="3574" y="6269"/>
                  <a:pt x="3598" y="6222"/>
                  <a:pt x="3598" y="6164"/>
                </a:cubicBezTo>
                <a:lnTo>
                  <a:pt x="3598" y="5944"/>
                </a:lnTo>
                <a:cubicBezTo>
                  <a:pt x="3598" y="5887"/>
                  <a:pt x="3574" y="5840"/>
                  <a:pt x="3545" y="5840"/>
                </a:cubicBezTo>
                <a:close/>
                <a:moveTo>
                  <a:pt x="3859" y="5840"/>
                </a:moveTo>
                <a:cubicBezTo>
                  <a:pt x="3830" y="5840"/>
                  <a:pt x="3806" y="5887"/>
                  <a:pt x="3806" y="5944"/>
                </a:cubicBezTo>
                <a:lnTo>
                  <a:pt x="3806" y="6164"/>
                </a:lnTo>
                <a:cubicBezTo>
                  <a:pt x="3806" y="6222"/>
                  <a:pt x="3830" y="6269"/>
                  <a:pt x="3859" y="6269"/>
                </a:cubicBezTo>
                <a:cubicBezTo>
                  <a:pt x="3888" y="6269"/>
                  <a:pt x="3912" y="6222"/>
                  <a:pt x="3912" y="6164"/>
                </a:cubicBezTo>
                <a:lnTo>
                  <a:pt x="3912" y="5944"/>
                </a:lnTo>
                <a:cubicBezTo>
                  <a:pt x="3912" y="5887"/>
                  <a:pt x="3888" y="5840"/>
                  <a:pt x="3859" y="5840"/>
                </a:cubicBezTo>
                <a:close/>
                <a:moveTo>
                  <a:pt x="4709" y="5840"/>
                </a:moveTo>
                <a:cubicBezTo>
                  <a:pt x="4680" y="5840"/>
                  <a:pt x="4656" y="5887"/>
                  <a:pt x="4656" y="5944"/>
                </a:cubicBezTo>
                <a:lnTo>
                  <a:pt x="4656" y="6164"/>
                </a:lnTo>
                <a:cubicBezTo>
                  <a:pt x="4656" y="6222"/>
                  <a:pt x="4680" y="6269"/>
                  <a:pt x="4709" y="6269"/>
                </a:cubicBezTo>
                <a:cubicBezTo>
                  <a:pt x="4738" y="6269"/>
                  <a:pt x="4762" y="6222"/>
                  <a:pt x="4762" y="6164"/>
                </a:cubicBezTo>
                <a:lnTo>
                  <a:pt x="4762" y="5944"/>
                </a:lnTo>
                <a:cubicBezTo>
                  <a:pt x="4762" y="5887"/>
                  <a:pt x="4738" y="5840"/>
                  <a:pt x="4709" y="5840"/>
                </a:cubicBezTo>
                <a:close/>
                <a:moveTo>
                  <a:pt x="5023" y="5840"/>
                </a:moveTo>
                <a:cubicBezTo>
                  <a:pt x="4994" y="5840"/>
                  <a:pt x="4970" y="5887"/>
                  <a:pt x="4970" y="5944"/>
                </a:cubicBezTo>
                <a:lnTo>
                  <a:pt x="4970" y="6164"/>
                </a:lnTo>
                <a:cubicBezTo>
                  <a:pt x="4970" y="6222"/>
                  <a:pt x="4994" y="6269"/>
                  <a:pt x="5023" y="6269"/>
                </a:cubicBezTo>
                <a:cubicBezTo>
                  <a:pt x="5053" y="6269"/>
                  <a:pt x="5076" y="6222"/>
                  <a:pt x="5076" y="6164"/>
                </a:cubicBezTo>
                <a:lnTo>
                  <a:pt x="5076" y="5944"/>
                </a:lnTo>
                <a:cubicBezTo>
                  <a:pt x="5076" y="5887"/>
                  <a:pt x="5053" y="5840"/>
                  <a:pt x="5023" y="5840"/>
                </a:cubicBezTo>
                <a:close/>
                <a:moveTo>
                  <a:pt x="5873" y="5840"/>
                </a:moveTo>
                <a:cubicBezTo>
                  <a:pt x="5844" y="5840"/>
                  <a:pt x="5820" y="5887"/>
                  <a:pt x="5820" y="5944"/>
                </a:cubicBezTo>
                <a:lnTo>
                  <a:pt x="5820" y="6164"/>
                </a:lnTo>
                <a:cubicBezTo>
                  <a:pt x="5820" y="6222"/>
                  <a:pt x="5844" y="6269"/>
                  <a:pt x="5873" y="6269"/>
                </a:cubicBezTo>
                <a:cubicBezTo>
                  <a:pt x="5902" y="6269"/>
                  <a:pt x="5926" y="6222"/>
                  <a:pt x="5926" y="6164"/>
                </a:cubicBezTo>
                <a:lnTo>
                  <a:pt x="5926" y="5944"/>
                </a:lnTo>
                <a:cubicBezTo>
                  <a:pt x="5926" y="5887"/>
                  <a:pt x="5902" y="5840"/>
                  <a:pt x="5873" y="5840"/>
                </a:cubicBezTo>
                <a:close/>
                <a:moveTo>
                  <a:pt x="6188" y="5840"/>
                </a:moveTo>
                <a:cubicBezTo>
                  <a:pt x="6159" y="5840"/>
                  <a:pt x="6135" y="5887"/>
                  <a:pt x="6135" y="5944"/>
                </a:cubicBezTo>
                <a:lnTo>
                  <a:pt x="6135" y="6164"/>
                </a:lnTo>
                <a:cubicBezTo>
                  <a:pt x="6135" y="6222"/>
                  <a:pt x="6159" y="6269"/>
                  <a:pt x="6188" y="6269"/>
                </a:cubicBezTo>
                <a:cubicBezTo>
                  <a:pt x="6217" y="6269"/>
                  <a:pt x="6240" y="6222"/>
                  <a:pt x="6240" y="6164"/>
                </a:cubicBezTo>
                <a:lnTo>
                  <a:pt x="6240" y="5944"/>
                </a:lnTo>
                <a:cubicBezTo>
                  <a:pt x="6240" y="5887"/>
                  <a:pt x="6217" y="5840"/>
                  <a:pt x="6188" y="5840"/>
                </a:cubicBezTo>
                <a:close/>
                <a:moveTo>
                  <a:pt x="7036" y="5840"/>
                </a:moveTo>
                <a:cubicBezTo>
                  <a:pt x="7007" y="5840"/>
                  <a:pt x="6984" y="5887"/>
                  <a:pt x="6984" y="5944"/>
                </a:cubicBezTo>
                <a:lnTo>
                  <a:pt x="6984" y="6164"/>
                </a:lnTo>
                <a:cubicBezTo>
                  <a:pt x="6984" y="6222"/>
                  <a:pt x="7007" y="6269"/>
                  <a:pt x="7036" y="6269"/>
                </a:cubicBezTo>
                <a:cubicBezTo>
                  <a:pt x="7065" y="6269"/>
                  <a:pt x="7089" y="6222"/>
                  <a:pt x="7089" y="6164"/>
                </a:cubicBezTo>
                <a:lnTo>
                  <a:pt x="7089" y="5944"/>
                </a:lnTo>
                <a:cubicBezTo>
                  <a:pt x="7089" y="5887"/>
                  <a:pt x="7065" y="5840"/>
                  <a:pt x="7036" y="5840"/>
                </a:cubicBezTo>
                <a:close/>
                <a:moveTo>
                  <a:pt x="7351" y="5840"/>
                </a:moveTo>
                <a:cubicBezTo>
                  <a:pt x="7322" y="5840"/>
                  <a:pt x="7299" y="5887"/>
                  <a:pt x="7299" y="5944"/>
                </a:cubicBezTo>
                <a:lnTo>
                  <a:pt x="7299" y="6164"/>
                </a:lnTo>
                <a:cubicBezTo>
                  <a:pt x="7299" y="6222"/>
                  <a:pt x="7322" y="6269"/>
                  <a:pt x="7351" y="6269"/>
                </a:cubicBezTo>
                <a:cubicBezTo>
                  <a:pt x="7380" y="6269"/>
                  <a:pt x="7404" y="6222"/>
                  <a:pt x="7404" y="6164"/>
                </a:cubicBezTo>
                <a:lnTo>
                  <a:pt x="7404" y="5944"/>
                </a:lnTo>
                <a:cubicBezTo>
                  <a:pt x="7404" y="5887"/>
                  <a:pt x="7380" y="5840"/>
                  <a:pt x="7351" y="5840"/>
                </a:cubicBezTo>
                <a:close/>
                <a:moveTo>
                  <a:pt x="8201" y="5840"/>
                </a:moveTo>
                <a:cubicBezTo>
                  <a:pt x="8171" y="5840"/>
                  <a:pt x="8148" y="5887"/>
                  <a:pt x="8148" y="5944"/>
                </a:cubicBezTo>
                <a:lnTo>
                  <a:pt x="8148" y="6164"/>
                </a:lnTo>
                <a:cubicBezTo>
                  <a:pt x="8148" y="6222"/>
                  <a:pt x="8171" y="6269"/>
                  <a:pt x="8201" y="6269"/>
                </a:cubicBezTo>
                <a:cubicBezTo>
                  <a:pt x="8230" y="6269"/>
                  <a:pt x="8254" y="6222"/>
                  <a:pt x="8254" y="6164"/>
                </a:cubicBezTo>
                <a:lnTo>
                  <a:pt x="8254" y="5944"/>
                </a:lnTo>
                <a:cubicBezTo>
                  <a:pt x="8254" y="5887"/>
                  <a:pt x="8230" y="5840"/>
                  <a:pt x="8201" y="5840"/>
                </a:cubicBezTo>
                <a:close/>
                <a:moveTo>
                  <a:pt x="8515" y="5840"/>
                </a:moveTo>
                <a:cubicBezTo>
                  <a:pt x="8486" y="5840"/>
                  <a:pt x="8462" y="5887"/>
                  <a:pt x="8462" y="5944"/>
                </a:cubicBezTo>
                <a:lnTo>
                  <a:pt x="8462" y="6164"/>
                </a:lnTo>
                <a:cubicBezTo>
                  <a:pt x="8462" y="6222"/>
                  <a:pt x="8486" y="6269"/>
                  <a:pt x="8515" y="6269"/>
                </a:cubicBezTo>
                <a:cubicBezTo>
                  <a:pt x="8544" y="6269"/>
                  <a:pt x="8568" y="6222"/>
                  <a:pt x="8568" y="6164"/>
                </a:cubicBezTo>
                <a:lnTo>
                  <a:pt x="8568" y="5944"/>
                </a:lnTo>
                <a:cubicBezTo>
                  <a:pt x="8568" y="5887"/>
                  <a:pt x="8544" y="5840"/>
                  <a:pt x="8515" y="5840"/>
                </a:cubicBezTo>
                <a:close/>
                <a:moveTo>
                  <a:pt x="9365" y="5840"/>
                </a:moveTo>
                <a:cubicBezTo>
                  <a:pt x="9336" y="5840"/>
                  <a:pt x="9312" y="5887"/>
                  <a:pt x="9312" y="5944"/>
                </a:cubicBezTo>
                <a:lnTo>
                  <a:pt x="9312" y="6164"/>
                </a:lnTo>
                <a:cubicBezTo>
                  <a:pt x="9312" y="6222"/>
                  <a:pt x="9336" y="6269"/>
                  <a:pt x="9365" y="6269"/>
                </a:cubicBezTo>
                <a:cubicBezTo>
                  <a:pt x="9394" y="6269"/>
                  <a:pt x="9418" y="6222"/>
                  <a:pt x="9418" y="6164"/>
                </a:cubicBezTo>
                <a:lnTo>
                  <a:pt x="9418" y="5944"/>
                </a:lnTo>
                <a:cubicBezTo>
                  <a:pt x="9418" y="5887"/>
                  <a:pt x="9394" y="5840"/>
                  <a:pt x="9365" y="5840"/>
                </a:cubicBezTo>
                <a:close/>
                <a:moveTo>
                  <a:pt x="9679" y="5840"/>
                </a:moveTo>
                <a:cubicBezTo>
                  <a:pt x="9650" y="5840"/>
                  <a:pt x="9626" y="5887"/>
                  <a:pt x="9626" y="5944"/>
                </a:cubicBezTo>
                <a:lnTo>
                  <a:pt x="9626" y="6164"/>
                </a:lnTo>
                <a:cubicBezTo>
                  <a:pt x="9626" y="6222"/>
                  <a:pt x="9650" y="6269"/>
                  <a:pt x="9679" y="6269"/>
                </a:cubicBezTo>
                <a:cubicBezTo>
                  <a:pt x="9708" y="6269"/>
                  <a:pt x="9732" y="6222"/>
                  <a:pt x="9732" y="6164"/>
                </a:cubicBezTo>
                <a:lnTo>
                  <a:pt x="9732" y="5944"/>
                </a:lnTo>
                <a:cubicBezTo>
                  <a:pt x="9732" y="5887"/>
                  <a:pt x="9708" y="5840"/>
                  <a:pt x="9679" y="5840"/>
                </a:cubicBezTo>
                <a:close/>
                <a:moveTo>
                  <a:pt x="10529" y="5840"/>
                </a:moveTo>
                <a:cubicBezTo>
                  <a:pt x="10500" y="5840"/>
                  <a:pt x="10476" y="5887"/>
                  <a:pt x="10476" y="5944"/>
                </a:cubicBezTo>
                <a:lnTo>
                  <a:pt x="10476" y="6164"/>
                </a:lnTo>
                <a:cubicBezTo>
                  <a:pt x="10476" y="6222"/>
                  <a:pt x="10500" y="6269"/>
                  <a:pt x="10529" y="6269"/>
                </a:cubicBezTo>
                <a:cubicBezTo>
                  <a:pt x="10558" y="6269"/>
                  <a:pt x="10582" y="6222"/>
                  <a:pt x="10582" y="6164"/>
                </a:cubicBezTo>
                <a:lnTo>
                  <a:pt x="10582" y="5944"/>
                </a:lnTo>
                <a:cubicBezTo>
                  <a:pt x="10582" y="5887"/>
                  <a:pt x="10558" y="5840"/>
                  <a:pt x="10529" y="5840"/>
                </a:cubicBezTo>
                <a:close/>
                <a:moveTo>
                  <a:pt x="10844" y="5840"/>
                </a:moveTo>
                <a:cubicBezTo>
                  <a:pt x="10814" y="5840"/>
                  <a:pt x="10791" y="5887"/>
                  <a:pt x="10791" y="5944"/>
                </a:cubicBezTo>
                <a:lnTo>
                  <a:pt x="10791" y="6164"/>
                </a:lnTo>
                <a:cubicBezTo>
                  <a:pt x="10791" y="6222"/>
                  <a:pt x="10814" y="6269"/>
                  <a:pt x="10844" y="6269"/>
                </a:cubicBezTo>
                <a:cubicBezTo>
                  <a:pt x="10873" y="6269"/>
                  <a:pt x="10895" y="6222"/>
                  <a:pt x="10895" y="6164"/>
                </a:cubicBezTo>
                <a:lnTo>
                  <a:pt x="10895" y="5944"/>
                </a:lnTo>
                <a:cubicBezTo>
                  <a:pt x="10895" y="5887"/>
                  <a:pt x="10873" y="5840"/>
                  <a:pt x="10844" y="5840"/>
                </a:cubicBezTo>
                <a:close/>
                <a:moveTo>
                  <a:pt x="11692" y="5840"/>
                </a:moveTo>
                <a:cubicBezTo>
                  <a:pt x="11663" y="5840"/>
                  <a:pt x="11640" y="5887"/>
                  <a:pt x="11640" y="5944"/>
                </a:cubicBezTo>
                <a:lnTo>
                  <a:pt x="11640" y="6164"/>
                </a:lnTo>
                <a:cubicBezTo>
                  <a:pt x="11640" y="6222"/>
                  <a:pt x="11663" y="6269"/>
                  <a:pt x="11692" y="6269"/>
                </a:cubicBezTo>
                <a:cubicBezTo>
                  <a:pt x="11721" y="6269"/>
                  <a:pt x="11745" y="6222"/>
                  <a:pt x="11745" y="6164"/>
                </a:cubicBezTo>
                <a:lnTo>
                  <a:pt x="11745" y="5944"/>
                </a:lnTo>
                <a:cubicBezTo>
                  <a:pt x="11745" y="5887"/>
                  <a:pt x="11721" y="5840"/>
                  <a:pt x="11692" y="5840"/>
                </a:cubicBezTo>
                <a:close/>
                <a:moveTo>
                  <a:pt x="12007" y="5840"/>
                </a:moveTo>
                <a:cubicBezTo>
                  <a:pt x="11978" y="5840"/>
                  <a:pt x="11955" y="5887"/>
                  <a:pt x="11955" y="5944"/>
                </a:cubicBezTo>
                <a:lnTo>
                  <a:pt x="11955" y="6164"/>
                </a:lnTo>
                <a:cubicBezTo>
                  <a:pt x="11955" y="6222"/>
                  <a:pt x="11978" y="6269"/>
                  <a:pt x="12007" y="6269"/>
                </a:cubicBezTo>
                <a:cubicBezTo>
                  <a:pt x="12036" y="6269"/>
                  <a:pt x="12060" y="6222"/>
                  <a:pt x="12060" y="6164"/>
                </a:cubicBezTo>
                <a:lnTo>
                  <a:pt x="12060" y="5944"/>
                </a:lnTo>
                <a:cubicBezTo>
                  <a:pt x="12060" y="5887"/>
                  <a:pt x="12036" y="5840"/>
                  <a:pt x="12007" y="5840"/>
                </a:cubicBezTo>
                <a:close/>
                <a:moveTo>
                  <a:pt x="12856" y="5840"/>
                </a:moveTo>
                <a:cubicBezTo>
                  <a:pt x="12827" y="5840"/>
                  <a:pt x="12804" y="5887"/>
                  <a:pt x="12804" y="5944"/>
                </a:cubicBezTo>
                <a:lnTo>
                  <a:pt x="12804" y="6164"/>
                </a:lnTo>
                <a:cubicBezTo>
                  <a:pt x="12804" y="6222"/>
                  <a:pt x="12827" y="6269"/>
                  <a:pt x="12856" y="6269"/>
                </a:cubicBezTo>
                <a:cubicBezTo>
                  <a:pt x="12886" y="6269"/>
                  <a:pt x="12909" y="6222"/>
                  <a:pt x="12909" y="6164"/>
                </a:cubicBezTo>
                <a:lnTo>
                  <a:pt x="12909" y="5944"/>
                </a:lnTo>
                <a:cubicBezTo>
                  <a:pt x="12909" y="5887"/>
                  <a:pt x="12886" y="5840"/>
                  <a:pt x="12856" y="5840"/>
                </a:cubicBezTo>
                <a:close/>
                <a:moveTo>
                  <a:pt x="13171" y="5840"/>
                </a:moveTo>
                <a:cubicBezTo>
                  <a:pt x="13142" y="5840"/>
                  <a:pt x="13118" y="5887"/>
                  <a:pt x="13118" y="5944"/>
                </a:cubicBezTo>
                <a:lnTo>
                  <a:pt x="13118" y="6164"/>
                </a:lnTo>
                <a:cubicBezTo>
                  <a:pt x="13118" y="6222"/>
                  <a:pt x="13142" y="6269"/>
                  <a:pt x="13171" y="6269"/>
                </a:cubicBezTo>
                <a:cubicBezTo>
                  <a:pt x="13200" y="6269"/>
                  <a:pt x="13224" y="6222"/>
                  <a:pt x="13224" y="6164"/>
                </a:cubicBezTo>
                <a:lnTo>
                  <a:pt x="13224" y="5944"/>
                </a:lnTo>
                <a:cubicBezTo>
                  <a:pt x="13224" y="5887"/>
                  <a:pt x="13200" y="5840"/>
                  <a:pt x="13171" y="5840"/>
                </a:cubicBezTo>
                <a:close/>
                <a:moveTo>
                  <a:pt x="14021" y="5840"/>
                </a:moveTo>
                <a:cubicBezTo>
                  <a:pt x="13992" y="5840"/>
                  <a:pt x="13968" y="5887"/>
                  <a:pt x="13968" y="5944"/>
                </a:cubicBezTo>
                <a:lnTo>
                  <a:pt x="13968" y="6164"/>
                </a:lnTo>
                <a:cubicBezTo>
                  <a:pt x="13968" y="6222"/>
                  <a:pt x="13992" y="6269"/>
                  <a:pt x="14021" y="6269"/>
                </a:cubicBezTo>
                <a:cubicBezTo>
                  <a:pt x="14050" y="6269"/>
                  <a:pt x="14074" y="6222"/>
                  <a:pt x="14074" y="6164"/>
                </a:cubicBezTo>
                <a:lnTo>
                  <a:pt x="14074" y="5944"/>
                </a:lnTo>
                <a:cubicBezTo>
                  <a:pt x="14074" y="5887"/>
                  <a:pt x="14050" y="5840"/>
                  <a:pt x="14021" y="5840"/>
                </a:cubicBezTo>
                <a:close/>
                <a:moveTo>
                  <a:pt x="14335" y="5840"/>
                </a:moveTo>
                <a:cubicBezTo>
                  <a:pt x="14306" y="5840"/>
                  <a:pt x="14282" y="5887"/>
                  <a:pt x="14282" y="5944"/>
                </a:cubicBezTo>
                <a:lnTo>
                  <a:pt x="14282" y="6164"/>
                </a:lnTo>
                <a:cubicBezTo>
                  <a:pt x="14282" y="6222"/>
                  <a:pt x="14306" y="6269"/>
                  <a:pt x="14335" y="6269"/>
                </a:cubicBezTo>
                <a:cubicBezTo>
                  <a:pt x="14364" y="6269"/>
                  <a:pt x="14388" y="6222"/>
                  <a:pt x="14388" y="6164"/>
                </a:cubicBezTo>
                <a:lnTo>
                  <a:pt x="14388" y="5944"/>
                </a:lnTo>
                <a:cubicBezTo>
                  <a:pt x="14388" y="5887"/>
                  <a:pt x="14364" y="5840"/>
                  <a:pt x="14335" y="5840"/>
                </a:cubicBezTo>
                <a:close/>
                <a:moveTo>
                  <a:pt x="15185" y="5840"/>
                </a:moveTo>
                <a:cubicBezTo>
                  <a:pt x="15156" y="5840"/>
                  <a:pt x="15132" y="5887"/>
                  <a:pt x="15132" y="5944"/>
                </a:cubicBezTo>
                <a:lnTo>
                  <a:pt x="15132" y="6164"/>
                </a:lnTo>
                <a:cubicBezTo>
                  <a:pt x="15132" y="6222"/>
                  <a:pt x="15156" y="6269"/>
                  <a:pt x="15185" y="6269"/>
                </a:cubicBezTo>
                <a:cubicBezTo>
                  <a:pt x="15214" y="6269"/>
                  <a:pt x="15237" y="6222"/>
                  <a:pt x="15237" y="6164"/>
                </a:cubicBezTo>
                <a:lnTo>
                  <a:pt x="15237" y="5944"/>
                </a:lnTo>
                <a:cubicBezTo>
                  <a:pt x="15237" y="5887"/>
                  <a:pt x="15214" y="5840"/>
                  <a:pt x="15185" y="5840"/>
                </a:cubicBezTo>
                <a:close/>
                <a:moveTo>
                  <a:pt x="15500" y="5840"/>
                </a:moveTo>
                <a:cubicBezTo>
                  <a:pt x="15470" y="5840"/>
                  <a:pt x="15447" y="5887"/>
                  <a:pt x="15447" y="5944"/>
                </a:cubicBezTo>
                <a:lnTo>
                  <a:pt x="15447" y="6164"/>
                </a:lnTo>
                <a:cubicBezTo>
                  <a:pt x="15447" y="6222"/>
                  <a:pt x="15470" y="6269"/>
                  <a:pt x="15500" y="6269"/>
                </a:cubicBezTo>
                <a:cubicBezTo>
                  <a:pt x="15529" y="6269"/>
                  <a:pt x="15551" y="6222"/>
                  <a:pt x="15551" y="6164"/>
                </a:cubicBezTo>
                <a:lnTo>
                  <a:pt x="15551" y="5944"/>
                </a:lnTo>
                <a:cubicBezTo>
                  <a:pt x="15551" y="5887"/>
                  <a:pt x="15529" y="5840"/>
                  <a:pt x="15500" y="5840"/>
                </a:cubicBezTo>
                <a:close/>
                <a:moveTo>
                  <a:pt x="16349" y="5840"/>
                </a:moveTo>
                <a:cubicBezTo>
                  <a:pt x="16320" y="5840"/>
                  <a:pt x="16296" y="5887"/>
                  <a:pt x="16296" y="5944"/>
                </a:cubicBezTo>
                <a:lnTo>
                  <a:pt x="16296" y="6164"/>
                </a:lnTo>
                <a:cubicBezTo>
                  <a:pt x="16296" y="6222"/>
                  <a:pt x="16320" y="6269"/>
                  <a:pt x="16349" y="6269"/>
                </a:cubicBezTo>
                <a:cubicBezTo>
                  <a:pt x="16378" y="6269"/>
                  <a:pt x="16401" y="6222"/>
                  <a:pt x="16401" y="6164"/>
                </a:cubicBezTo>
                <a:lnTo>
                  <a:pt x="16401" y="5944"/>
                </a:lnTo>
                <a:cubicBezTo>
                  <a:pt x="16401" y="5887"/>
                  <a:pt x="16378" y="5840"/>
                  <a:pt x="16349" y="5840"/>
                </a:cubicBezTo>
                <a:close/>
                <a:moveTo>
                  <a:pt x="16663" y="5840"/>
                </a:moveTo>
                <a:cubicBezTo>
                  <a:pt x="16634" y="5840"/>
                  <a:pt x="16611" y="5887"/>
                  <a:pt x="16611" y="5944"/>
                </a:cubicBezTo>
                <a:lnTo>
                  <a:pt x="16611" y="6164"/>
                </a:lnTo>
                <a:cubicBezTo>
                  <a:pt x="16611" y="6222"/>
                  <a:pt x="16634" y="6269"/>
                  <a:pt x="16663" y="6269"/>
                </a:cubicBezTo>
                <a:cubicBezTo>
                  <a:pt x="16692" y="6269"/>
                  <a:pt x="16716" y="6222"/>
                  <a:pt x="16716" y="6164"/>
                </a:cubicBezTo>
                <a:lnTo>
                  <a:pt x="16716" y="5944"/>
                </a:lnTo>
                <a:cubicBezTo>
                  <a:pt x="16716" y="5887"/>
                  <a:pt x="16692" y="5840"/>
                  <a:pt x="16663" y="5840"/>
                </a:cubicBezTo>
                <a:close/>
                <a:moveTo>
                  <a:pt x="17512" y="5840"/>
                </a:moveTo>
                <a:cubicBezTo>
                  <a:pt x="17483" y="5840"/>
                  <a:pt x="17459" y="5887"/>
                  <a:pt x="17459" y="5944"/>
                </a:cubicBezTo>
                <a:lnTo>
                  <a:pt x="17459" y="6164"/>
                </a:lnTo>
                <a:cubicBezTo>
                  <a:pt x="17459" y="6222"/>
                  <a:pt x="17483" y="6269"/>
                  <a:pt x="17512" y="6269"/>
                </a:cubicBezTo>
                <a:cubicBezTo>
                  <a:pt x="17541" y="6269"/>
                  <a:pt x="17565" y="6222"/>
                  <a:pt x="17565" y="6164"/>
                </a:cubicBezTo>
                <a:lnTo>
                  <a:pt x="17565" y="5944"/>
                </a:lnTo>
                <a:cubicBezTo>
                  <a:pt x="17565" y="5887"/>
                  <a:pt x="17541" y="5840"/>
                  <a:pt x="17512" y="5840"/>
                </a:cubicBezTo>
                <a:close/>
                <a:moveTo>
                  <a:pt x="17827" y="5840"/>
                </a:moveTo>
                <a:cubicBezTo>
                  <a:pt x="17798" y="5840"/>
                  <a:pt x="17774" y="5887"/>
                  <a:pt x="17774" y="5944"/>
                </a:cubicBezTo>
                <a:lnTo>
                  <a:pt x="17774" y="6164"/>
                </a:lnTo>
                <a:cubicBezTo>
                  <a:pt x="17774" y="6222"/>
                  <a:pt x="17798" y="6269"/>
                  <a:pt x="17827" y="6269"/>
                </a:cubicBezTo>
                <a:cubicBezTo>
                  <a:pt x="17856" y="6269"/>
                  <a:pt x="17880" y="6222"/>
                  <a:pt x="17880" y="6164"/>
                </a:cubicBezTo>
                <a:lnTo>
                  <a:pt x="17880" y="5944"/>
                </a:lnTo>
                <a:cubicBezTo>
                  <a:pt x="17880" y="5887"/>
                  <a:pt x="17856" y="5840"/>
                  <a:pt x="17827" y="5840"/>
                </a:cubicBezTo>
                <a:close/>
                <a:moveTo>
                  <a:pt x="18677" y="5840"/>
                </a:moveTo>
                <a:cubicBezTo>
                  <a:pt x="18648" y="5840"/>
                  <a:pt x="18624" y="5887"/>
                  <a:pt x="18624" y="5944"/>
                </a:cubicBezTo>
                <a:lnTo>
                  <a:pt x="18624" y="6164"/>
                </a:lnTo>
                <a:cubicBezTo>
                  <a:pt x="18624" y="6222"/>
                  <a:pt x="18648" y="6269"/>
                  <a:pt x="18677" y="6269"/>
                </a:cubicBezTo>
                <a:cubicBezTo>
                  <a:pt x="18706" y="6269"/>
                  <a:pt x="18730" y="6222"/>
                  <a:pt x="18730" y="6164"/>
                </a:cubicBezTo>
                <a:lnTo>
                  <a:pt x="18730" y="5944"/>
                </a:lnTo>
                <a:cubicBezTo>
                  <a:pt x="18730" y="5887"/>
                  <a:pt x="18706" y="5840"/>
                  <a:pt x="18677" y="5840"/>
                </a:cubicBezTo>
                <a:close/>
                <a:moveTo>
                  <a:pt x="18991" y="5840"/>
                </a:moveTo>
                <a:cubicBezTo>
                  <a:pt x="18962" y="5840"/>
                  <a:pt x="18938" y="5887"/>
                  <a:pt x="18938" y="5944"/>
                </a:cubicBezTo>
                <a:lnTo>
                  <a:pt x="18938" y="6164"/>
                </a:lnTo>
                <a:cubicBezTo>
                  <a:pt x="18938" y="6222"/>
                  <a:pt x="18962" y="6269"/>
                  <a:pt x="18991" y="6269"/>
                </a:cubicBezTo>
                <a:cubicBezTo>
                  <a:pt x="19020" y="6269"/>
                  <a:pt x="19044" y="6222"/>
                  <a:pt x="19044" y="6164"/>
                </a:cubicBezTo>
                <a:lnTo>
                  <a:pt x="19044" y="5944"/>
                </a:lnTo>
                <a:cubicBezTo>
                  <a:pt x="19044" y="5887"/>
                  <a:pt x="19020" y="5840"/>
                  <a:pt x="18991" y="5840"/>
                </a:cubicBezTo>
                <a:close/>
                <a:moveTo>
                  <a:pt x="19841" y="5840"/>
                </a:moveTo>
                <a:cubicBezTo>
                  <a:pt x="19812" y="5840"/>
                  <a:pt x="19788" y="5887"/>
                  <a:pt x="19788" y="5944"/>
                </a:cubicBezTo>
                <a:lnTo>
                  <a:pt x="19788" y="6164"/>
                </a:lnTo>
                <a:cubicBezTo>
                  <a:pt x="19788" y="6222"/>
                  <a:pt x="19812" y="6269"/>
                  <a:pt x="19841" y="6269"/>
                </a:cubicBezTo>
                <a:cubicBezTo>
                  <a:pt x="19870" y="6269"/>
                  <a:pt x="19894" y="6222"/>
                  <a:pt x="19894" y="6164"/>
                </a:cubicBezTo>
                <a:lnTo>
                  <a:pt x="19894" y="5944"/>
                </a:lnTo>
                <a:cubicBezTo>
                  <a:pt x="19894" y="5887"/>
                  <a:pt x="19870" y="5840"/>
                  <a:pt x="19841" y="5840"/>
                </a:cubicBezTo>
                <a:close/>
                <a:moveTo>
                  <a:pt x="20155" y="5840"/>
                </a:moveTo>
                <a:cubicBezTo>
                  <a:pt x="20126" y="5840"/>
                  <a:pt x="20102" y="5887"/>
                  <a:pt x="20102" y="5944"/>
                </a:cubicBezTo>
                <a:lnTo>
                  <a:pt x="20102" y="6164"/>
                </a:lnTo>
                <a:cubicBezTo>
                  <a:pt x="20102" y="6222"/>
                  <a:pt x="20126" y="6269"/>
                  <a:pt x="20155" y="6269"/>
                </a:cubicBezTo>
                <a:cubicBezTo>
                  <a:pt x="20184" y="6269"/>
                  <a:pt x="20207" y="6222"/>
                  <a:pt x="20207" y="6164"/>
                </a:cubicBezTo>
                <a:lnTo>
                  <a:pt x="20207" y="5944"/>
                </a:lnTo>
                <a:cubicBezTo>
                  <a:pt x="20207" y="5887"/>
                  <a:pt x="20184" y="5840"/>
                  <a:pt x="20155" y="5840"/>
                </a:cubicBezTo>
                <a:close/>
                <a:moveTo>
                  <a:pt x="21004" y="5840"/>
                </a:moveTo>
                <a:cubicBezTo>
                  <a:pt x="20975" y="5840"/>
                  <a:pt x="20952" y="5887"/>
                  <a:pt x="20952" y="5944"/>
                </a:cubicBezTo>
                <a:lnTo>
                  <a:pt x="20952" y="6164"/>
                </a:lnTo>
                <a:cubicBezTo>
                  <a:pt x="20952" y="6222"/>
                  <a:pt x="20975" y="6269"/>
                  <a:pt x="21004" y="6269"/>
                </a:cubicBezTo>
                <a:cubicBezTo>
                  <a:pt x="21033" y="6269"/>
                  <a:pt x="21057" y="6222"/>
                  <a:pt x="21057" y="6164"/>
                </a:cubicBezTo>
                <a:lnTo>
                  <a:pt x="21057" y="5944"/>
                </a:lnTo>
                <a:cubicBezTo>
                  <a:pt x="21057" y="5887"/>
                  <a:pt x="21033" y="5840"/>
                  <a:pt x="21004" y="5840"/>
                </a:cubicBezTo>
                <a:close/>
                <a:moveTo>
                  <a:pt x="21319" y="5840"/>
                </a:moveTo>
                <a:cubicBezTo>
                  <a:pt x="21289" y="5840"/>
                  <a:pt x="21267" y="5887"/>
                  <a:pt x="21267" y="5944"/>
                </a:cubicBezTo>
                <a:lnTo>
                  <a:pt x="21267" y="6164"/>
                </a:lnTo>
                <a:cubicBezTo>
                  <a:pt x="21267" y="6222"/>
                  <a:pt x="21289" y="6269"/>
                  <a:pt x="21319" y="6269"/>
                </a:cubicBezTo>
                <a:cubicBezTo>
                  <a:pt x="21348" y="6269"/>
                  <a:pt x="21372" y="6222"/>
                  <a:pt x="21372" y="6164"/>
                </a:cubicBezTo>
                <a:lnTo>
                  <a:pt x="21372" y="5944"/>
                </a:lnTo>
                <a:cubicBezTo>
                  <a:pt x="21372" y="5887"/>
                  <a:pt x="21348" y="5840"/>
                  <a:pt x="21319" y="5840"/>
                </a:cubicBezTo>
                <a:close/>
                <a:moveTo>
                  <a:pt x="281" y="6570"/>
                </a:moveTo>
                <a:cubicBezTo>
                  <a:pt x="252" y="6570"/>
                  <a:pt x="228" y="6617"/>
                  <a:pt x="228" y="6674"/>
                </a:cubicBezTo>
                <a:lnTo>
                  <a:pt x="228" y="6894"/>
                </a:lnTo>
                <a:cubicBezTo>
                  <a:pt x="228" y="6952"/>
                  <a:pt x="252" y="6999"/>
                  <a:pt x="281" y="6999"/>
                </a:cubicBezTo>
                <a:cubicBezTo>
                  <a:pt x="311" y="6999"/>
                  <a:pt x="334" y="6952"/>
                  <a:pt x="334" y="6894"/>
                </a:cubicBezTo>
                <a:lnTo>
                  <a:pt x="334" y="6674"/>
                </a:lnTo>
                <a:cubicBezTo>
                  <a:pt x="334" y="6617"/>
                  <a:pt x="311" y="6570"/>
                  <a:pt x="281" y="6570"/>
                </a:cubicBezTo>
                <a:close/>
                <a:moveTo>
                  <a:pt x="596" y="6570"/>
                </a:moveTo>
                <a:cubicBezTo>
                  <a:pt x="567" y="6570"/>
                  <a:pt x="543" y="6617"/>
                  <a:pt x="543" y="6674"/>
                </a:cubicBezTo>
                <a:lnTo>
                  <a:pt x="543" y="6894"/>
                </a:lnTo>
                <a:cubicBezTo>
                  <a:pt x="543" y="6952"/>
                  <a:pt x="567" y="6999"/>
                  <a:pt x="596" y="6999"/>
                </a:cubicBezTo>
                <a:cubicBezTo>
                  <a:pt x="625" y="6999"/>
                  <a:pt x="649" y="6952"/>
                  <a:pt x="649" y="6894"/>
                </a:cubicBezTo>
                <a:lnTo>
                  <a:pt x="649" y="6674"/>
                </a:lnTo>
                <a:cubicBezTo>
                  <a:pt x="649" y="6617"/>
                  <a:pt x="625" y="6570"/>
                  <a:pt x="596" y="6570"/>
                </a:cubicBezTo>
                <a:close/>
                <a:moveTo>
                  <a:pt x="1446" y="6570"/>
                </a:moveTo>
                <a:cubicBezTo>
                  <a:pt x="1417" y="6570"/>
                  <a:pt x="1393" y="6617"/>
                  <a:pt x="1393" y="6674"/>
                </a:cubicBezTo>
                <a:lnTo>
                  <a:pt x="1393" y="6894"/>
                </a:lnTo>
                <a:cubicBezTo>
                  <a:pt x="1393" y="6952"/>
                  <a:pt x="1417" y="6999"/>
                  <a:pt x="1446" y="6999"/>
                </a:cubicBezTo>
                <a:cubicBezTo>
                  <a:pt x="1475" y="6999"/>
                  <a:pt x="1499" y="6952"/>
                  <a:pt x="1499" y="6894"/>
                </a:cubicBezTo>
                <a:lnTo>
                  <a:pt x="1499" y="6674"/>
                </a:lnTo>
                <a:cubicBezTo>
                  <a:pt x="1499" y="6617"/>
                  <a:pt x="1475" y="6570"/>
                  <a:pt x="1446" y="6570"/>
                </a:cubicBezTo>
                <a:close/>
                <a:moveTo>
                  <a:pt x="1760" y="6570"/>
                </a:moveTo>
                <a:cubicBezTo>
                  <a:pt x="1731" y="6570"/>
                  <a:pt x="1707" y="6617"/>
                  <a:pt x="1707" y="6674"/>
                </a:cubicBezTo>
                <a:lnTo>
                  <a:pt x="1707" y="6894"/>
                </a:lnTo>
                <a:cubicBezTo>
                  <a:pt x="1707" y="6952"/>
                  <a:pt x="1731" y="6999"/>
                  <a:pt x="1760" y="6999"/>
                </a:cubicBezTo>
                <a:cubicBezTo>
                  <a:pt x="1789" y="6999"/>
                  <a:pt x="1813" y="6952"/>
                  <a:pt x="1813" y="6894"/>
                </a:cubicBezTo>
                <a:lnTo>
                  <a:pt x="1813" y="6674"/>
                </a:lnTo>
                <a:cubicBezTo>
                  <a:pt x="1813" y="6617"/>
                  <a:pt x="1789" y="6570"/>
                  <a:pt x="1760" y="6570"/>
                </a:cubicBezTo>
                <a:close/>
                <a:moveTo>
                  <a:pt x="2610" y="6570"/>
                </a:moveTo>
                <a:cubicBezTo>
                  <a:pt x="2581" y="6570"/>
                  <a:pt x="2557" y="6617"/>
                  <a:pt x="2557" y="6674"/>
                </a:cubicBezTo>
                <a:lnTo>
                  <a:pt x="2557" y="6894"/>
                </a:lnTo>
                <a:cubicBezTo>
                  <a:pt x="2557" y="6952"/>
                  <a:pt x="2581" y="6999"/>
                  <a:pt x="2610" y="6999"/>
                </a:cubicBezTo>
                <a:cubicBezTo>
                  <a:pt x="2639" y="6999"/>
                  <a:pt x="2662" y="6952"/>
                  <a:pt x="2662" y="6894"/>
                </a:cubicBezTo>
                <a:lnTo>
                  <a:pt x="2662" y="6674"/>
                </a:lnTo>
                <a:cubicBezTo>
                  <a:pt x="2662" y="6617"/>
                  <a:pt x="2639" y="6570"/>
                  <a:pt x="2610" y="6570"/>
                </a:cubicBezTo>
                <a:close/>
                <a:moveTo>
                  <a:pt x="2924" y="6570"/>
                </a:moveTo>
                <a:cubicBezTo>
                  <a:pt x="2895" y="6570"/>
                  <a:pt x="2871" y="6617"/>
                  <a:pt x="2871" y="6674"/>
                </a:cubicBezTo>
                <a:lnTo>
                  <a:pt x="2871" y="6894"/>
                </a:lnTo>
                <a:cubicBezTo>
                  <a:pt x="2871" y="6952"/>
                  <a:pt x="2895" y="6999"/>
                  <a:pt x="2924" y="6999"/>
                </a:cubicBezTo>
                <a:cubicBezTo>
                  <a:pt x="2954" y="6999"/>
                  <a:pt x="2976" y="6952"/>
                  <a:pt x="2976" y="6894"/>
                </a:cubicBezTo>
                <a:lnTo>
                  <a:pt x="2976" y="6674"/>
                </a:lnTo>
                <a:cubicBezTo>
                  <a:pt x="2976" y="6617"/>
                  <a:pt x="2954" y="6570"/>
                  <a:pt x="2924" y="6570"/>
                </a:cubicBezTo>
                <a:close/>
                <a:moveTo>
                  <a:pt x="3773" y="6570"/>
                </a:moveTo>
                <a:cubicBezTo>
                  <a:pt x="3744" y="6570"/>
                  <a:pt x="3721" y="6617"/>
                  <a:pt x="3721" y="6674"/>
                </a:cubicBezTo>
                <a:lnTo>
                  <a:pt x="3721" y="6894"/>
                </a:lnTo>
                <a:cubicBezTo>
                  <a:pt x="3721" y="6952"/>
                  <a:pt x="3744" y="6999"/>
                  <a:pt x="3773" y="6999"/>
                </a:cubicBezTo>
                <a:cubicBezTo>
                  <a:pt x="3802" y="6999"/>
                  <a:pt x="3826" y="6952"/>
                  <a:pt x="3826" y="6894"/>
                </a:cubicBezTo>
                <a:lnTo>
                  <a:pt x="3826" y="6674"/>
                </a:lnTo>
                <a:cubicBezTo>
                  <a:pt x="3826" y="6617"/>
                  <a:pt x="3802" y="6570"/>
                  <a:pt x="3773" y="6570"/>
                </a:cubicBezTo>
                <a:close/>
                <a:moveTo>
                  <a:pt x="4088" y="6570"/>
                </a:moveTo>
                <a:cubicBezTo>
                  <a:pt x="4058" y="6570"/>
                  <a:pt x="4035" y="6617"/>
                  <a:pt x="4035" y="6674"/>
                </a:cubicBezTo>
                <a:lnTo>
                  <a:pt x="4035" y="6894"/>
                </a:lnTo>
                <a:cubicBezTo>
                  <a:pt x="4035" y="6952"/>
                  <a:pt x="4058" y="6999"/>
                  <a:pt x="4088" y="6999"/>
                </a:cubicBezTo>
                <a:cubicBezTo>
                  <a:pt x="4117" y="6999"/>
                  <a:pt x="4141" y="6952"/>
                  <a:pt x="4141" y="6894"/>
                </a:cubicBezTo>
                <a:lnTo>
                  <a:pt x="4141" y="6674"/>
                </a:lnTo>
                <a:cubicBezTo>
                  <a:pt x="4141" y="6617"/>
                  <a:pt x="4117" y="6570"/>
                  <a:pt x="4088" y="6570"/>
                </a:cubicBezTo>
                <a:close/>
                <a:moveTo>
                  <a:pt x="4937" y="6570"/>
                </a:moveTo>
                <a:cubicBezTo>
                  <a:pt x="4908" y="6570"/>
                  <a:pt x="4884" y="6617"/>
                  <a:pt x="4884" y="6674"/>
                </a:cubicBezTo>
                <a:lnTo>
                  <a:pt x="4884" y="6894"/>
                </a:lnTo>
                <a:cubicBezTo>
                  <a:pt x="4884" y="6952"/>
                  <a:pt x="4908" y="6999"/>
                  <a:pt x="4937" y="6999"/>
                </a:cubicBezTo>
                <a:cubicBezTo>
                  <a:pt x="4966" y="6999"/>
                  <a:pt x="4990" y="6952"/>
                  <a:pt x="4990" y="6894"/>
                </a:cubicBezTo>
                <a:lnTo>
                  <a:pt x="4990" y="6674"/>
                </a:lnTo>
                <a:cubicBezTo>
                  <a:pt x="4990" y="6617"/>
                  <a:pt x="4966" y="6570"/>
                  <a:pt x="4937" y="6570"/>
                </a:cubicBezTo>
                <a:close/>
                <a:moveTo>
                  <a:pt x="5252" y="6570"/>
                </a:moveTo>
                <a:cubicBezTo>
                  <a:pt x="5223" y="6570"/>
                  <a:pt x="5199" y="6617"/>
                  <a:pt x="5199" y="6674"/>
                </a:cubicBezTo>
                <a:lnTo>
                  <a:pt x="5199" y="6894"/>
                </a:lnTo>
                <a:cubicBezTo>
                  <a:pt x="5199" y="6952"/>
                  <a:pt x="5223" y="6999"/>
                  <a:pt x="5252" y="6999"/>
                </a:cubicBezTo>
                <a:cubicBezTo>
                  <a:pt x="5281" y="6999"/>
                  <a:pt x="5305" y="6952"/>
                  <a:pt x="5305" y="6894"/>
                </a:cubicBezTo>
                <a:lnTo>
                  <a:pt x="5305" y="6674"/>
                </a:lnTo>
                <a:cubicBezTo>
                  <a:pt x="5305" y="6617"/>
                  <a:pt x="5281" y="6570"/>
                  <a:pt x="5252" y="6570"/>
                </a:cubicBezTo>
                <a:close/>
                <a:moveTo>
                  <a:pt x="6102" y="6570"/>
                </a:moveTo>
                <a:cubicBezTo>
                  <a:pt x="6072" y="6570"/>
                  <a:pt x="6049" y="6617"/>
                  <a:pt x="6049" y="6674"/>
                </a:cubicBezTo>
                <a:lnTo>
                  <a:pt x="6049" y="6894"/>
                </a:lnTo>
                <a:cubicBezTo>
                  <a:pt x="6049" y="6952"/>
                  <a:pt x="6072" y="6999"/>
                  <a:pt x="6102" y="6999"/>
                </a:cubicBezTo>
                <a:cubicBezTo>
                  <a:pt x="6131" y="6999"/>
                  <a:pt x="6155" y="6952"/>
                  <a:pt x="6155" y="6894"/>
                </a:cubicBezTo>
                <a:lnTo>
                  <a:pt x="6155" y="6674"/>
                </a:lnTo>
                <a:cubicBezTo>
                  <a:pt x="6155" y="6617"/>
                  <a:pt x="6131" y="6570"/>
                  <a:pt x="6102" y="6570"/>
                </a:cubicBezTo>
                <a:close/>
                <a:moveTo>
                  <a:pt x="6416" y="6570"/>
                </a:moveTo>
                <a:cubicBezTo>
                  <a:pt x="6387" y="6570"/>
                  <a:pt x="6363" y="6617"/>
                  <a:pt x="6363" y="6674"/>
                </a:cubicBezTo>
                <a:lnTo>
                  <a:pt x="6363" y="6894"/>
                </a:lnTo>
                <a:cubicBezTo>
                  <a:pt x="6363" y="6952"/>
                  <a:pt x="6387" y="6999"/>
                  <a:pt x="6416" y="6999"/>
                </a:cubicBezTo>
                <a:cubicBezTo>
                  <a:pt x="6445" y="6999"/>
                  <a:pt x="6469" y="6952"/>
                  <a:pt x="6469" y="6894"/>
                </a:cubicBezTo>
                <a:lnTo>
                  <a:pt x="6469" y="6674"/>
                </a:lnTo>
                <a:cubicBezTo>
                  <a:pt x="6469" y="6617"/>
                  <a:pt x="6445" y="6570"/>
                  <a:pt x="6416" y="6570"/>
                </a:cubicBezTo>
                <a:close/>
                <a:moveTo>
                  <a:pt x="7266" y="6570"/>
                </a:moveTo>
                <a:cubicBezTo>
                  <a:pt x="7237" y="6570"/>
                  <a:pt x="7213" y="6617"/>
                  <a:pt x="7213" y="6674"/>
                </a:cubicBezTo>
                <a:lnTo>
                  <a:pt x="7213" y="6894"/>
                </a:lnTo>
                <a:cubicBezTo>
                  <a:pt x="7213" y="6952"/>
                  <a:pt x="7237" y="6999"/>
                  <a:pt x="7266" y="6999"/>
                </a:cubicBezTo>
                <a:cubicBezTo>
                  <a:pt x="7295" y="6999"/>
                  <a:pt x="7318" y="6952"/>
                  <a:pt x="7318" y="6894"/>
                </a:cubicBezTo>
                <a:lnTo>
                  <a:pt x="7318" y="6674"/>
                </a:lnTo>
                <a:cubicBezTo>
                  <a:pt x="7318" y="6617"/>
                  <a:pt x="7295" y="6570"/>
                  <a:pt x="7266" y="6570"/>
                </a:cubicBezTo>
                <a:close/>
                <a:moveTo>
                  <a:pt x="7580" y="6570"/>
                </a:moveTo>
                <a:cubicBezTo>
                  <a:pt x="7551" y="6570"/>
                  <a:pt x="7527" y="6617"/>
                  <a:pt x="7527" y="6674"/>
                </a:cubicBezTo>
                <a:lnTo>
                  <a:pt x="7527" y="6894"/>
                </a:lnTo>
                <a:cubicBezTo>
                  <a:pt x="7527" y="6952"/>
                  <a:pt x="7551" y="6999"/>
                  <a:pt x="7580" y="6999"/>
                </a:cubicBezTo>
                <a:cubicBezTo>
                  <a:pt x="7609" y="6999"/>
                  <a:pt x="7632" y="6952"/>
                  <a:pt x="7632" y="6894"/>
                </a:cubicBezTo>
                <a:lnTo>
                  <a:pt x="7632" y="6674"/>
                </a:lnTo>
                <a:cubicBezTo>
                  <a:pt x="7632" y="6617"/>
                  <a:pt x="7609" y="6570"/>
                  <a:pt x="7580" y="6570"/>
                </a:cubicBezTo>
                <a:close/>
                <a:moveTo>
                  <a:pt x="8429" y="6570"/>
                </a:moveTo>
                <a:cubicBezTo>
                  <a:pt x="8400" y="6570"/>
                  <a:pt x="8377" y="6617"/>
                  <a:pt x="8377" y="6674"/>
                </a:cubicBezTo>
                <a:lnTo>
                  <a:pt x="8377" y="6894"/>
                </a:lnTo>
                <a:cubicBezTo>
                  <a:pt x="8377" y="6952"/>
                  <a:pt x="8400" y="6999"/>
                  <a:pt x="8429" y="6999"/>
                </a:cubicBezTo>
                <a:cubicBezTo>
                  <a:pt x="8458" y="6999"/>
                  <a:pt x="8482" y="6952"/>
                  <a:pt x="8482" y="6894"/>
                </a:cubicBezTo>
                <a:lnTo>
                  <a:pt x="8482" y="6674"/>
                </a:lnTo>
                <a:cubicBezTo>
                  <a:pt x="8482" y="6617"/>
                  <a:pt x="8458" y="6570"/>
                  <a:pt x="8429" y="6570"/>
                </a:cubicBezTo>
                <a:close/>
                <a:moveTo>
                  <a:pt x="8744" y="6570"/>
                </a:moveTo>
                <a:cubicBezTo>
                  <a:pt x="8714" y="6570"/>
                  <a:pt x="8691" y="6617"/>
                  <a:pt x="8691" y="6674"/>
                </a:cubicBezTo>
                <a:lnTo>
                  <a:pt x="8691" y="6894"/>
                </a:lnTo>
                <a:cubicBezTo>
                  <a:pt x="8691" y="6952"/>
                  <a:pt x="8714" y="6999"/>
                  <a:pt x="8744" y="6999"/>
                </a:cubicBezTo>
                <a:cubicBezTo>
                  <a:pt x="8773" y="6999"/>
                  <a:pt x="8796" y="6952"/>
                  <a:pt x="8796" y="6894"/>
                </a:cubicBezTo>
                <a:lnTo>
                  <a:pt x="8796" y="6674"/>
                </a:lnTo>
                <a:cubicBezTo>
                  <a:pt x="8796" y="6617"/>
                  <a:pt x="8773" y="6570"/>
                  <a:pt x="8744" y="6570"/>
                </a:cubicBezTo>
                <a:close/>
                <a:moveTo>
                  <a:pt x="9593" y="6570"/>
                </a:moveTo>
                <a:cubicBezTo>
                  <a:pt x="9564" y="6570"/>
                  <a:pt x="9540" y="6617"/>
                  <a:pt x="9540" y="6674"/>
                </a:cubicBezTo>
                <a:lnTo>
                  <a:pt x="9540" y="6894"/>
                </a:lnTo>
                <a:cubicBezTo>
                  <a:pt x="9540" y="6952"/>
                  <a:pt x="9564" y="6999"/>
                  <a:pt x="9593" y="6999"/>
                </a:cubicBezTo>
                <a:cubicBezTo>
                  <a:pt x="9622" y="6999"/>
                  <a:pt x="9646" y="6952"/>
                  <a:pt x="9646" y="6894"/>
                </a:cubicBezTo>
                <a:lnTo>
                  <a:pt x="9646" y="6674"/>
                </a:lnTo>
                <a:cubicBezTo>
                  <a:pt x="9646" y="6617"/>
                  <a:pt x="9622" y="6570"/>
                  <a:pt x="9593" y="6570"/>
                </a:cubicBezTo>
                <a:close/>
                <a:moveTo>
                  <a:pt x="9908" y="6570"/>
                </a:moveTo>
                <a:cubicBezTo>
                  <a:pt x="9879" y="6570"/>
                  <a:pt x="9855" y="6617"/>
                  <a:pt x="9855" y="6674"/>
                </a:cubicBezTo>
                <a:lnTo>
                  <a:pt x="9855" y="6894"/>
                </a:lnTo>
                <a:cubicBezTo>
                  <a:pt x="9855" y="6952"/>
                  <a:pt x="9879" y="6999"/>
                  <a:pt x="9908" y="6999"/>
                </a:cubicBezTo>
                <a:cubicBezTo>
                  <a:pt x="9937" y="6999"/>
                  <a:pt x="9961" y="6952"/>
                  <a:pt x="9961" y="6894"/>
                </a:cubicBezTo>
                <a:lnTo>
                  <a:pt x="9961" y="6674"/>
                </a:lnTo>
                <a:cubicBezTo>
                  <a:pt x="9961" y="6617"/>
                  <a:pt x="9937" y="6570"/>
                  <a:pt x="9908" y="6570"/>
                </a:cubicBezTo>
                <a:close/>
                <a:moveTo>
                  <a:pt x="10758" y="6570"/>
                </a:moveTo>
                <a:cubicBezTo>
                  <a:pt x="10728" y="6570"/>
                  <a:pt x="10705" y="6617"/>
                  <a:pt x="10705" y="6674"/>
                </a:cubicBezTo>
                <a:lnTo>
                  <a:pt x="10705" y="6894"/>
                </a:lnTo>
                <a:cubicBezTo>
                  <a:pt x="10705" y="6952"/>
                  <a:pt x="10728" y="6999"/>
                  <a:pt x="10758" y="6999"/>
                </a:cubicBezTo>
                <a:cubicBezTo>
                  <a:pt x="10787" y="6999"/>
                  <a:pt x="10810" y="6952"/>
                  <a:pt x="10810" y="6894"/>
                </a:cubicBezTo>
                <a:lnTo>
                  <a:pt x="10810" y="6674"/>
                </a:lnTo>
                <a:cubicBezTo>
                  <a:pt x="10810" y="6617"/>
                  <a:pt x="10787" y="6570"/>
                  <a:pt x="10758" y="6570"/>
                </a:cubicBezTo>
                <a:close/>
                <a:moveTo>
                  <a:pt x="11072" y="6570"/>
                </a:moveTo>
                <a:cubicBezTo>
                  <a:pt x="11043" y="6570"/>
                  <a:pt x="11019" y="6617"/>
                  <a:pt x="11019" y="6674"/>
                </a:cubicBezTo>
                <a:lnTo>
                  <a:pt x="11019" y="6894"/>
                </a:lnTo>
                <a:cubicBezTo>
                  <a:pt x="11019" y="6952"/>
                  <a:pt x="11043" y="6999"/>
                  <a:pt x="11072" y="6999"/>
                </a:cubicBezTo>
                <a:cubicBezTo>
                  <a:pt x="11101" y="6999"/>
                  <a:pt x="11125" y="6952"/>
                  <a:pt x="11125" y="6894"/>
                </a:cubicBezTo>
                <a:lnTo>
                  <a:pt x="11125" y="6674"/>
                </a:lnTo>
                <a:cubicBezTo>
                  <a:pt x="11125" y="6617"/>
                  <a:pt x="11101" y="6570"/>
                  <a:pt x="11072" y="6570"/>
                </a:cubicBezTo>
                <a:close/>
                <a:moveTo>
                  <a:pt x="11922" y="6570"/>
                </a:moveTo>
                <a:cubicBezTo>
                  <a:pt x="11893" y="6570"/>
                  <a:pt x="11869" y="6617"/>
                  <a:pt x="11869" y="6674"/>
                </a:cubicBezTo>
                <a:lnTo>
                  <a:pt x="11869" y="6894"/>
                </a:lnTo>
                <a:cubicBezTo>
                  <a:pt x="11869" y="6952"/>
                  <a:pt x="11893" y="6999"/>
                  <a:pt x="11922" y="6999"/>
                </a:cubicBezTo>
                <a:cubicBezTo>
                  <a:pt x="11951" y="6999"/>
                  <a:pt x="11974" y="6952"/>
                  <a:pt x="11974" y="6894"/>
                </a:cubicBezTo>
                <a:lnTo>
                  <a:pt x="11974" y="6674"/>
                </a:lnTo>
                <a:cubicBezTo>
                  <a:pt x="11974" y="6617"/>
                  <a:pt x="11951" y="6570"/>
                  <a:pt x="11922" y="6570"/>
                </a:cubicBezTo>
                <a:close/>
                <a:moveTo>
                  <a:pt x="12236" y="6570"/>
                </a:moveTo>
                <a:cubicBezTo>
                  <a:pt x="12207" y="6570"/>
                  <a:pt x="12183" y="6617"/>
                  <a:pt x="12183" y="6674"/>
                </a:cubicBezTo>
                <a:lnTo>
                  <a:pt x="12183" y="6894"/>
                </a:lnTo>
                <a:cubicBezTo>
                  <a:pt x="12183" y="6952"/>
                  <a:pt x="12207" y="6999"/>
                  <a:pt x="12236" y="6999"/>
                </a:cubicBezTo>
                <a:cubicBezTo>
                  <a:pt x="12265" y="6999"/>
                  <a:pt x="12288" y="6952"/>
                  <a:pt x="12288" y="6894"/>
                </a:cubicBezTo>
                <a:lnTo>
                  <a:pt x="12288" y="6674"/>
                </a:lnTo>
                <a:cubicBezTo>
                  <a:pt x="12288" y="6617"/>
                  <a:pt x="12265" y="6570"/>
                  <a:pt x="12236" y="6570"/>
                </a:cubicBezTo>
                <a:close/>
                <a:moveTo>
                  <a:pt x="13085" y="6570"/>
                </a:moveTo>
                <a:cubicBezTo>
                  <a:pt x="13056" y="6570"/>
                  <a:pt x="13032" y="6617"/>
                  <a:pt x="13032" y="6674"/>
                </a:cubicBezTo>
                <a:lnTo>
                  <a:pt x="13032" y="6894"/>
                </a:lnTo>
                <a:cubicBezTo>
                  <a:pt x="13032" y="6952"/>
                  <a:pt x="13056" y="6999"/>
                  <a:pt x="13085" y="6999"/>
                </a:cubicBezTo>
                <a:cubicBezTo>
                  <a:pt x="13114" y="6999"/>
                  <a:pt x="13138" y="6952"/>
                  <a:pt x="13138" y="6894"/>
                </a:cubicBezTo>
                <a:lnTo>
                  <a:pt x="13138" y="6674"/>
                </a:lnTo>
                <a:cubicBezTo>
                  <a:pt x="13138" y="6617"/>
                  <a:pt x="13114" y="6570"/>
                  <a:pt x="13085" y="6570"/>
                </a:cubicBezTo>
                <a:close/>
                <a:moveTo>
                  <a:pt x="13399" y="6570"/>
                </a:moveTo>
                <a:cubicBezTo>
                  <a:pt x="13370" y="6570"/>
                  <a:pt x="13348" y="6617"/>
                  <a:pt x="13348" y="6674"/>
                </a:cubicBezTo>
                <a:lnTo>
                  <a:pt x="13348" y="6894"/>
                </a:lnTo>
                <a:cubicBezTo>
                  <a:pt x="13348" y="6952"/>
                  <a:pt x="13370" y="6999"/>
                  <a:pt x="13399" y="6999"/>
                </a:cubicBezTo>
                <a:cubicBezTo>
                  <a:pt x="13428" y="6999"/>
                  <a:pt x="13452" y="6952"/>
                  <a:pt x="13452" y="6894"/>
                </a:cubicBezTo>
                <a:lnTo>
                  <a:pt x="13452" y="6674"/>
                </a:lnTo>
                <a:cubicBezTo>
                  <a:pt x="13452" y="6617"/>
                  <a:pt x="13428" y="6570"/>
                  <a:pt x="13399" y="6570"/>
                </a:cubicBezTo>
                <a:close/>
                <a:moveTo>
                  <a:pt x="14249" y="6570"/>
                </a:moveTo>
                <a:cubicBezTo>
                  <a:pt x="14220" y="6570"/>
                  <a:pt x="14196" y="6617"/>
                  <a:pt x="14196" y="6674"/>
                </a:cubicBezTo>
                <a:lnTo>
                  <a:pt x="14196" y="6894"/>
                </a:lnTo>
                <a:cubicBezTo>
                  <a:pt x="14196" y="6952"/>
                  <a:pt x="14220" y="6999"/>
                  <a:pt x="14249" y="6999"/>
                </a:cubicBezTo>
                <a:cubicBezTo>
                  <a:pt x="14278" y="6999"/>
                  <a:pt x="14302" y="6952"/>
                  <a:pt x="14302" y="6894"/>
                </a:cubicBezTo>
                <a:lnTo>
                  <a:pt x="14302" y="6674"/>
                </a:lnTo>
                <a:cubicBezTo>
                  <a:pt x="14302" y="6617"/>
                  <a:pt x="14278" y="6570"/>
                  <a:pt x="14249" y="6570"/>
                </a:cubicBezTo>
                <a:close/>
                <a:moveTo>
                  <a:pt x="14564" y="6570"/>
                </a:moveTo>
                <a:cubicBezTo>
                  <a:pt x="14535" y="6570"/>
                  <a:pt x="14511" y="6617"/>
                  <a:pt x="14511" y="6674"/>
                </a:cubicBezTo>
                <a:lnTo>
                  <a:pt x="14511" y="6894"/>
                </a:lnTo>
                <a:cubicBezTo>
                  <a:pt x="14511" y="6952"/>
                  <a:pt x="14535" y="6999"/>
                  <a:pt x="14564" y="6999"/>
                </a:cubicBezTo>
                <a:cubicBezTo>
                  <a:pt x="14593" y="6999"/>
                  <a:pt x="14617" y="6952"/>
                  <a:pt x="14617" y="6894"/>
                </a:cubicBezTo>
                <a:lnTo>
                  <a:pt x="14617" y="6674"/>
                </a:lnTo>
                <a:cubicBezTo>
                  <a:pt x="14617" y="6617"/>
                  <a:pt x="14593" y="6570"/>
                  <a:pt x="14564" y="6570"/>
                </a:cubicBezTo>
                <a:close/>
                <a:moveTo>
                  <a:pt x="15413" y="6570"/>
                </a:moveTo>
                <a:cubicBezTo>
                  <a:pt x="15384" y="6570"/>
                  <a:pt x="15360" y="6617"/>
                  <a:pt x="15360" y="6674"/>
                </a:cubicBezTo>
                <a:lnTo>
                  <a:pt x="15360" y="6894"/>
                </a:lnTo>
                <a:cubicBezTo>
                  <a:pt x="15360" y="6952"/>
                  <a:pt x="15384" y="6999"/>
                  <a:pt x="15413" y="6999"/>
                </a:cubicBezTo>
                <a:cubicBezTo>
                  <a:pt x="15442" y="6999"/>
                  <a:pt x="15465" y="6952"/>
                  <a:pt x="15465" y="6894"/>
                </a:cubicBezTo>
                <a:lnTo>
                  <a:pt x="15465" y="6674"/>
                </a:lnTo>
                <a:cubicBezTo>
                  <a:pt x="15465" y="6617"/>
                  <a:pt x="15442" y="6570"/>
                  <a:pt x="15413" y="6570"/>
                </a:cubicBezTo>
                <a:close/>
                <a:moveTo>
                  <a:pt x="15728" y="6570"/>
                </a:moveTo>
                <a:cubicBezTo>
                  <a:pt x="15699" y="6570"/>
                  <a:pt x="15675" y="6617"/>
                  <a:pt x="15675" y="6674"/>
                </a:cubicBezTo>
                <a:lnTo>
                  <a:pt x="15675" y="6894"/>
                </a:lnTo>
                <a:cubicBezTo>
                  <a:pt x="15675" y="6952"/>
                  <a:pt x="15699" y="6999"/>
                  <a:pt x="15728" y="6999"/>
                </a:cubicBezTo>
                <a:cubicBezTo>
                  <a:pt x="15757" y="6999"/>
                  <a:pt x="15781" y="6952"/>
                  <a:pt x="15781" y="6894"/>
                </a:cubicBezTo>
                <a:lnTo>
                  <a:pt x="15781" y="6674"/>
                </a:lnTo>
                <a:cubicBezTo>
                  <a:pt x="15781" y="6617"/>
                  <a:pt x="15757" y="6570"/>
                  <a:pt x="15728" y="6570"/>
                </a:cubicBezTo>
                <a:close/>
                <a:moveTo>
                  <a:pt x="16578" y="6570"/>
                </a:moveTo>
                <a:cubicBezTo>
                  <a:pt x="16549" y="6570"/>
                  <a:pt x="16525" y="6617"/>
                  <a:pt x="16525" y="6674"/>
                </a:cubicBezTo>
                <a:lnTo>
                  <a:pt x="16525" y="6894"/>
                </a:lnTo>
                <a:cubicBezTo>
                  <a:pt x="16525" y="6952"/>
                  <a:pt x="16549" y="6999"/>
                  <a:pt x="16578" y="6999"/>
                </a:cubicBezTo>
                <a:cubicBezTo>
                  <a:pt x="16607" y="6999"/>
                  <a:pt x="16630" y="6952"/>
                  <a:pt x="16630" y="6894"/>
                </a:cubicBezTo>
                <a:lnTo>
                  <a:pt x="16630" y="6674"/>
                </a:lnTo>
                <a:cubicBezTo>
                  <a:pt x="16630" y="6617"/>
                  <a:pt x="16607" y="6570"/>
                  <a:pt x="16578" y="6570"/>
                </a:cubicBezTo>
                <a:close/>
                <a:moveTo>
                  <a:pt x="16892" y="6570"/>
                </a:moveTo>
                <a:cubicBezTo>
                  <a:pt x="16863" y="6570"/>
                  <a:pt x="16839" y="6617"/>
                  <a:pt x="16839" y="6674"/>
                </a:cubicBezTo>
                <a:lnTo>
                  <a:pt x="16839" y="6894"/>
                </a:lnTo>
                <a:cubicBezTo>
                  <a:pt x="16839" y="6952"/>
                  <a:pt x="16863" y="6999"/>
                  <a:pt x="16892" y="6999"/>
                </a:cubicBezTo>
                <a:cubicBezTo>
                  <a:pt x="16921" y="6999"/>
                  <a:pt x="16944" y="6952"/>
                  <a:pt x="16944" y="6894"/>
                </a:cubicBezTo>
                <a:lnTo>
                  <a:pt x="16944" y="6674"/>
                </a:lnTo>
                <a:cubicBezTo>
                  <a:pt x="16944" y="6617"/>
                  <a:pt x="16921" y="6570"/>
                  <a:pt x="16892" y="6570"/>
                </a:cubicBezTo>
                <a:close/>
                <a:moveTo>
                  <a:pt x="17741" y="6570"/>
                </a:moveTo>
                <a:cubicBezTo>
                  <a:pt x="17712" y="6570"/>
                  <a:pt x="17689" y="6617"/>
                  <a:pt x="17689" y="6674"/>
                </a:cubicBezTo>
                <a:lnTo>
                  <a:pt x="17689" y="6894"/>
                </a:lnTo>
                <a:cubicBezTo>
                  <a:pt x="17689" y="6952"/>
                  <a:pt x="17712" y="6999"/>
                  <a:pt x="17741" y="6999"/>
                </a:cubicBezTo>
                <a:cubicBezTo>
                  <a:pt x="17770" y="6999"/>
                  <a:pt x="17794" y="6952"/>
                  <a:pt x="17794" y="6894"/>
                </a:cubicBezTo>
                <a:lnTo>
                  <a:pt x="17794" y="6674"/>
                </a:lnTo>
                <a:cubicBezTo>
                  <a:pt x="17794" y="6617"/>
                  <a:pt x="17770" y="6570"/>
                  <a:pt x="17741" y="6570"/>
                </a:cubicBezTo>
                <a:close/>
                <a:moveTo>
                  <a:pt x="18055" y="6570"/>
                </a:moveTo>
                <a:cubicBezTo>
                  <a:pt x="18026" y="6570"/>
                  <a:pt x="18002" y="6617"/>
                  <a:pt x="18002" y="6674"/>
                </a:cubicBezTo>
                <a:lnTo>
                  <a:pt x="18002" y="6894"/>
                </a:lnTo>
                <a:cubicBezTo>
                  <a:pt x="18002" y="6952"/>
                  <a:pt x="18026" y="6999"/>
                  <a:pt x="18055" y="6999"/>
                </a:cubicBezTo>
                <a:cubicBezTo>
                  <a:pt x="18085" y="6999"/>
                  <a:pt x="18108" y="6952"/>
                  <a:pt x="18108" y="6894"/>
                </a:cubicBezTo>
                <a:lnTo>
                  <a:pt x="18108" y="6674"/>
                </a:lnTo>
                <a:cubicBezTo>
                  <a:pt x="18108" y="6617"/>
                  <a:pt x="18085" y="6570"/>
                  <a:pt x="18055" y="6570"/>
                </a:cubicBezTo>
                <a:close/>
                <a:moveTo>
                  <a:pt x="18905" y="6570"/>
                </a:moveTo>
                <a:cubicBezTo>
                  <a:pt x="18876" y="6570"/>
                  <a:pt x="18852" y="6617"/>
                  <a:pt x="18852" y="6674"/>
                </a:cubicBezTo>
                <a:lnTo>
                  <a:pt x="18852" y="6894"/>
                </a:lnTo>
                <a:cubicBezTo>
                  <a:pt x="18852" y="6952"/>
                  <a:pt x="18876" y="6999"/>
                  <a:pt x="18905" y="6999"/>
                </a:cubicBezTo>
                <a:cubicBezTo>
                  <a:pt x="18934" y="6999"/>
                  <a:pt x="18958" y="6952"/>
                  <a:pt x="18958" y="6894"/>
                </a:cubicBezTo>
                <a:lnTo>
                  <a:pt x="18958" y="6674"/>
                </a:lnTo>
                <a:cubicBezTo>
                  <a:pt x="18958" y="6617"/>
                  <a:pt x="18934" y="6570"/>
                  <a:pt x="18905" y="6570"/>
                </a:cubicBezTo>
                <a:close/>
                <a:moveTo>
                  <a:pt x="19220" y="6570"/>
                </a:moveTo>
                <a:cubicBezTo>
                  <a:pt x="19191" y="6570"/>
                  <a:pt x="19167" y="6617"/>
                  <a:pt x="19167" y="6674"/>
                </a:cubicBezTo>
                <a:lnTo>
                  <a:pt x="19167" y="6894"/>
                </a:lnTo>
                <a:cubicBezTo>
                  <a:pt x="19167" y="6952"/>
                  <a:pt x="19191" y="6999"/>
                  <a:pt x="19220" y="6999"/>
                </a:cubicBezTo>
                <a:cubicBezTo>
                  <a:pt x="19249" y="6999"/>
                  <a:pt x="19273" y="6952"/>
                  <a:pt x="19273" y="6894"/>
                </a:cubicBezTo>
                <a:lnTo>
                  <a:pt x="19273" y="6674"/>
                </a:lnTo>
                <a:cubicBezTo>
                  <a:pt x="19273" y="6617"/>
                  <a:pt x="19249" y="6570"/>
                  <a:pt x="19220" y="6570"/>
                </a:cubicBezTo>
                <a:close/>
                <a:moveTo>
                  <a:pt x="20069" y="6570"/>
                </a:moveTo>
                <a:cubicBezTo>
                  <a:pt x="20040" y="6570"/>
                  <a:pt x="20016" y="6617"/>
                  <a:pt x="20016" y="6674"/>
                </a:cubicBezTo>
                <a:lnTo>
                  <a:pt x="20016" y="6894"/>
                </a:lnTo>
                <a:cubicBezTo>
                  <a:pt x="20016" y="6952"/>
                  <a:pt x="20040" y="6999"/>
                  <a:pt x="20069" y="6999"/>
                </a:cubicBezTo>
                <a:cubicBezTo>
                  <a:pt x="20099" y="6999"/>
                  <a:pt x="20122" y="6952"/>
                  <a:pt x="20122" y="6894"/>
                </a:cubicBezTo>
                <a:lnTo>
                  <a:pt x="20122" y="6674"/>
                </a:lnTo>
                <a:cubicBezTo>
                  <a:pt x="20122" y="6617"/>
                  <a:pt x="20099" y="6570"/>
                  <a:pt x="20069" y="6570"/>
                </a:cubicBezTo>
                <a:close/>
                <a:moveTo>
                  <a:pt x="20384" y="6570"/>
                </a:moveTo>
                <a:cubicBezTo>
                  <a:pt x="20355" y="6570"/>
                  <a:pt x="20331" y="6617"/>
                  <a:pt x="20331" y="6674"/>
                </a:cubicBezTo>
                <a:lnTo>
                  <a:pt x="20331" y="6894"/>
                </a:lnTo>
                <a:cubicBezTo>
                  <a:pt x="20331" y="6952"/>
                  <a:pt x="20355" y="6999"/>
                  <a:pt x="20384" y="6999"/>
                </a:cubicBezTo>
                <a:cubicBezTo>
                  <a:pt x="20413" y="6999"/>
                  <a:pt x="20436" y="6952"/>
                  <a:pt x="20436" y="6894"/>
                </a:cubicBezTo>
                <a:lnTo>
                  <a:pt x="20436" y="6674"/>
                </a:lnTo>
                <a:cubicBezTo>
                  <a:pt x="20436" y="6617"/>
                  <a:pt x="20413" y="6570"/>
                  <a:pt x="20384" y="6570"/>
                </a:cubicBezTo>
                <a:close/>
                <a:moveTo>
                  <a:pt x="21234" y="6570"/>
                </a:moveTo>
                <a:cubicBezTo>
                  <a:pt x="21204" y="6570"/>
                  <a:pt x="21181" y="6617"/>
                  <a:pt x="21181" y="6674"/>
                </a:cubicBezTo>
                <a:lnTo>
                  <a:pt x="21181" y="6894"/>
                </a:lnTo>
                <a:cubicBezTo>
                  <a:pt x="21181" y="6952"/>
                  <a:pt x="21204" y="6999"/>
                  <a:pt x="21234" y="6999"/>
                </a:cubicBezTo>
                <a:cubicBezTo>
                  <a:pt x="21263" y="6999"/>
                  <a:pt x="21285" y="6952"/>
                  <a:pt x="21285" y="6894"/>
                </a:cubicBezTo>
                <a:lnTo>
                  <a:pt x="21285" y="6674"/>
                </a:lnTo>
                <a:cubicBezTo>
                  <a:pt x="21285" y="6617"/>
                  <a:pt x="21263" y="6570"/>
                  <a:pt x="21234" y="6570"/>
                </a:cubicBezTo>
                <a:close/>
                <a:moveTo>
                  <a:pt x="21547" y="6570"/>
                </a:moveTo>
                <a:cubicBezTo>
                  <a:pt x="21518" y="6570"/>
                  <a:pt x="21495" y="6617"/>
                  <a:pt x="21495" y="6674"/>
                </a:cubicBezTo>
                <a:lnTo>
                  <a:pt x="21495" y="6894"/>
                </a:lnTo>
                <a:cubicBezTo>
                  <a:pt x="21495" y="6952"/>
                  <a:pt x="21518" y="6999"/>
                  <a:pt x="21547" y="6999"/>
                </a:cubicBezTo>
                <a:cubicBezTo>
                  <a:pt x="21576" y="6999"/>
                  <a:pt x="21600" y="6952"/>
                  <a:pt x="21600" y="6894"/>
                </a:cubicBezTo>
                <a:lnTo>
                  <a:pt x="21600" y="6674"/>
                </a:lnTo>
                <a:cubicBezTo>
                  <a:pt x="21600" y="6617"/>
                  <a:pt x="21576" y="6570"/>
                  <a:pt x="21547" y="6570"/>
                </a:cubicBezTo>
                <a:close/>
                <a:moveTo>
                  <a:pt x="53" y="7300"/>
                </a:moveTo>
                <a:cubicBezTo>
                  <a:pt x="24" y="7300"/>
                  <a:pt x="0" y="7347"/>
                  <a:pt x="0" y="7404"/>
                </a:cubicBezTo>
                <a:lnTo>
                  <a:pt x="0" y="7624"/>
                </a:lnTo>
                <a:cubicBezTo>
                  <a:pt x="0" y="7682"/>
                  <a:pt x="24" y="7729"/>
                  <a:pt x="53" y="7729"/>
                </a:cubicBezTo>
                <a:cubicBezTo>
                  <a:pt x="82" y="7729"/>
                  <a:pt x="106" y="7682"/>
                  <a:pt x="106" y="7624"/>
                </a:cubicBezTo>
                <a:lnTo>
                  <a:pt x="106" y="7404"/>
                </a:lnTo>
                <a:cubicBezTo>
                  <a:pt x="106" y="7347"/>
                  <a:pt x="82" y="7300"/>
                  <a:pt x="53" y="7300"/>
                </a:cubicBezTo>
                <a:close/>
                <a:moveTo>
                  <a:pt x="367" y="7300"/>
                </a:moveTo>
                <a:cubicBezTo>
                  <a:pt x="338" y="7300"/>
                  <a:pt x="315" y="7347"/>
                  <a:pt x="315" y="7404"/>
                </a:cubicBezTo>
                <a:lnTo>
                  <a:pt x="315" y="7624"/>
                </a:lnTo>
                <a:cubicBezTo>
                  <a:pt x="315" y="7682"/>
                  <a:pt x="338" y="7729"/>
                  <a:pt x="367" y="7729"/>
                </a:cubicBezTo>
                <a:cubicBezTo>
                  <a:pt x="397" y="7729"/>
                  <a:pt x="420" y="7682"/>
                  <a:pt x="420" y="7624"/>
                </a:cubicBezTo>
                <a:lnTo>
                  <a:pt x="420" y="7404"/>
                </a:lnTo>
                <a:cubicBezTo>
                  <a:pt x="420" y="7347"/>
                  <a:pt x="397" y="7300"/>
                  <a:pt x="367" y="7300"/>
                </a:cubicBezTo>
                <a:close/>
                <a:moveTo>
                  <a:pt x="1217" y="7300"/>
                </a:moveTo>
                <a:cubicBezTo>
                  <a:pt x="1188" y="7300"/>
                  <a:pt x="1164" y="7347"/>
                  <a:pt x="1164" y="7404"/>
                </a:cubicBezTo>
                <a:lnTo>
                  <a:pt x="1164" y="7624"/>
                </a:lnTo>
                <a:cubicBezTo>
                  <a:pt x="1164" y="7682"/>
                  <a:pt x="1188" y="7729"/>
                  <a:pt x="1217" y="7729"/>
                </a:cubicBezTo>
                <a:cubicBezTo>
                  <a:pt x="1246" y="7729"/>
                  <a:pt x="1270" y="7682"/>
                  <a:pt x="1270" y="7624"/>
                </a:cubicBezTo>
                <a:lnTo>
                  <a:pt x="1270" y="7404"/>
                </a:lnTo>
                <a:cubicBezTo>
                  <a:pt x="1270" y="7347"/>
                  <a:pt x="1246" y="7300"/>
                  <a:pt x="1217" y="7300"/>
                </a:cubicBezTo>
                <a:close/>
                <a:moveTo>
                  <a:pt x="1532" y="7300"/>
                </a:moveTo>
                <a:cubicBezTo>
                  <a:pt x="1503" y="7300"/>
                  <a:pt x="1479" y="7347"/>
                  <a:pt x="1479" y="7404"/>
                </a:cubicBezTo>
                <a:lnTo>
                  <a:pt x="1479" y="7624"/>
                </a:lnTo>
                <a:cubicBezTo>
                  <a:pt x="1479" y="7682"/>
                  <a:pt x="1503" y="7729"/>
                  <a:pt x="1532" y="7729"/>
                </a:cubicBezTo>
                <a:cubicBezTo>
                  <a:pt x="1561" y="7729"/>
                  <a:pt x="1584" y="7682"/>
                  <a:pt x="1584" y="7624"/>
                </a:cubicBezTo>
                <a:lnTo>
                  <a:pt x="1584" y="7404"/>
                </a:lnTo>
                <a:cubicBezTo>
                  <a:pt x="1584" y="7347"/>
                  <a:pt x="1561" y="7300"/>
                  <a:pt x="1532" y="7300"/>
                </a:cubicBezTo>
                <a:close/>
                <a:moveTo>
                  <a:pt x="2380" y="7300"/>
                </a:moveTo>
                <a:cubicBezTo>
                  <a:pt x="2351" y="7300"/>
                  <a:pt x="2329" y="7347"/>
                  <a:pt x="2329" y="7404"/>
                </a:cubicBezTo>
                <a:lnTo>
                  <a:pt x="2329" y="7624"/>
                </a:lnTo>
                <a:cubicBezTo>
                  <a:pt x="2329" y="7682"/>
                  <a:pt x="2351" y="7729"/>
                  <a:pt x="2380" y="7729"/>
                </a:cubicBezTo>
                <a:cubicBezTo>
                  <a:pt x="2409" y="7729"/>
                  <a:pt x="2433" y="7682"/>
                  <a:pt x="2433" y="7624"/>
                </a:cubicBezTo>
                <a:lnTo>
                  <a:pt x="2433" y="7404"/>
                </a:lnTo>
                <a:cubicBezTo>
                  <a:pt x="2433" y="7347"/>
                  <a:pt x="2409" y="7300"/>
                  <a:pt x="2380" y="7300"/>
                </a:cubicBezTo>
                <a:close/>
                <a:moveTo>
                  <a:pt x="2695" y="7300"/>
                </a:moveTo>
                <a:cubicBezTo>
                  <a:pt x="2666" y="7300"/>
                  <a:pt x="2643" y="7347"/>
                  <a:pt x="2643" y="7404"/>
                </a:cubicBezTo>
                <a:lnTo>
                  <a:pt x="2643" y="7624"/>
                </a:lnTo>
                <a:cubicBezTo>
                  <a:pt x="2643" y="7682"/>
                  <a:pt x="2666" y="7729"/>
                  <a:pt x="2695" y="7729"/>
                </a:cubicBezTo>
                <a:cubicBezTo>
                  <a:pt x="2724" y="7729"/>
                  <a:pt x="2748" y="7682"/>
                  <a:pt x="2748" y="7624"/>
                </a:cubicBezTo>
                <a:lnTo>
                  <a:pt x="2748" y="7404"/>
                </a:lnTo>
                <a:cubicBezTo>
                  <a:pt x="2748" y="7347"/>
                  <a:pt x="2724" y="7300"/>
                  <a:pt x="2695" y="7300"/>
                </a:cubicBezTo>
                <a:close/>
                <a:moveTo>
                  <a:pt x="3545" y="7300"/>
                </a:moveTo>
                <a:cubicBezTo>
                  <a:pt x="3516" y="7300"/>
                  <a:pt x="3492" y="7347"/>
                  <a:pt x="3492" y="7404"/>
                </a:cubicBezTo>
                <a:lnTo>
                  <a:pt x="3492" y="7624"/>
                </a:lnTo>
                <a:cubicBezTo>
                  <a:pt x="3492" y="7682"/>
                  <a:pt x="3516" y="7729"/>
                  <a:pt x="3545" y="7729"/>
                </a:cubicBezTo>
                <a:cubicBezTo>
                  <a:pt x="3574" y="7729"/>
                  <a:pt x="3598" y="7682"/>
                  <a:pt x="3598" y="7624"/>
                </a:cubicBezTo>
                <a:lnTo>
                  <a:pt x="3598" y="7404"/>
                </a:lnTo>
                <a:cubicBezTo>
                  <a:pt x="3598" y="7347"/>
                  <a:pt x="3574" y="7300"/>
                  <a:pt x="3545" y="7300"/>
                </a:cubicBezTo>
                <a:close/>
                <a:moveTo>
                  <a:pt x="3859" y="7300"/>
                </a:moveTo>
                <a:cubicBezTo>
                  <a:pt x="3830" y="7300"/>
                  <a:pt x="3806" y="7347"/>
                  <a:pt x="3806" y="7404"/>
                </a:cubicBezTo>
                <a:lnTo>
                  <a:pt x="3806" y="7624"/>
                </a:lnTo>
                <a:cubicBezTo>
                  <a:pt x="3806" y="7682"/>
                  <a:pt x="3830" y="7729"/>
                  <a:pt x="3859" y="7729"/>
                </a:cubicBezTo>
                <a:cubicBezTo>
                  <a:pt x="3888" y="7729"/>
                  <a:pt x="3912" y="7682"/>
                  <a:pt x="3912" y="7624"/>
                </a:cubicBezTo>
                <a:lnTo>
                  <a:pt x="3912" y="7404"/>
                </a:lnTo>
                <a:cubicBezTo>
                  <a:pt x="3912" y="7347"/>
                  <a:pt x="3888" y="7300"/>
                  <a:pt x="3859" y="7300"/>
                </a:cubicBezTo>
                <a:close/>
                <a:moveTo>
                  <a:pt x="4709" y="7300"/>
                </a:moveTo>
                <a:cubicBezTo>
                  <a:pt x="4680" y="7300"/>
                  <a:pt x="4656" y="7347"/>
                  <a:pt x="4656" y="7404"/>
                </a:cubicBezTo>
                <a:lnTo>
                  <a:pt x="4656" y="7624"/>
                </a:lnTo>
                <a:cubicBezTo>
                  <a:pt x="4656" y="7682"/>
                  <a:pt x="4680" y="7729"/>
                  <a:pt x="4709" y="7729"/>
                </a:cubicBezTo>
                <a:cubicBezTo>
                  <a:pt x="4738" y="7729"/>
                  <a:pt x="4762" y="7682"/>
                  <a:pt x="4762" y="7624"/>
                </a:cubicBezTo>
                <a:lnTo>
                  <a:pt x="4762" y="7404"/>
                </a:lnTo>
                <a:cubicBezTo>
                  <a:pt x="4762" y="7347"/>
                  <a:pt x="4738" y="7300"/>
                  <a:pt x="4709" y="7300"/>
                </a:cubicBezTo>
                <a:close/>
                <a:moveTo>
                  <a:pt x="5023" y="7300"/>
                </a:moveTo>
                <a:cubicBezTo>
                  <a:pt x="4994" y="7300"/>
                  <a:pt x="4970" y="7347"/>
                  <a:pt x="4970" y="7404"/>
                </a:cubicBezTo>
                <a:lnTo>
                  <a:pt x="4970" y="7624"/>
                </a:lnTo>
                <a:cubicBezTo>
                  <a:pt x="4970" y="7682"/>
                  <a:pt x="4994" y="7729"/>
                  <a:pt x="5023" y="7729"/>
                </a:cubicBezTo>
                <a:cubicBezTo>
                  <a:pt x="5053" y="7729"/>
                  <a:pt x="5076" y="7682"/>
                  <a:pt x="5076" y="7624"/>
                </a:cubicBezTo>
                <a:lnTo>
                  <a:pt x="5076" y="7404"/>
                </a:lnTo>
                <a:cubicBezTo>
                  <a:pt x="5076" y="7347"/>
                  <a:pt x="5053" y="7300"/>
                  <a:pt x="5023" y="7300"/>
                </a:cubicBezTo>
                <a:close/>
                <a:moveTo>
                  <a:pt x="5873" y="7300"/>
                </a:moveTo>
                <a:cubicBezTo>
                  <a:pt x="5844" y="7300"/>
                  <a:pt x="5820" y="7347"/>
                  <a:pt x="5820" y="7404"/>
                </a:cubicBezTo>
                <a:lnTo>
                  <a:pt x="5820" y="7624"/>
                </a:lnTo>
                <a:cubicBezTo>
                  <a:pt x="5820" y="7682"/>
                  <a:pt x="5844" y="7729"/>
                  <a:pt x="5873" y="7729"/>
                </a:cubicBezTo>
                <a:cubicBezTo>
                  <a:pt x="5902" y="7729"/>
                  <a:pt x="5926" y="7682"/>
                  <a:pt x="5926" y="7624"/>
                </a:cubicBezTo>
                <a:lnTo>
                  <a:pt x="5926" y="7404"/>
                </a:lnTo>
                <a:cubicBezTo>
                  <a:pt x="5926" y="7347"/>
                  <a:pt x="5902" y="7300"/>
                  <a:pt x="5873" y="7300"/>
                </a:cubicBezTo>
                <a:close/>
                <a:moveTo>
                  <a:pt x="6188" y="7300"/>
                </a:moveTo>
                <a:cubicBezTo>
                  <a:pt x="6159" y="7300"/>
                  <a:pt x="6135" y="7347"/>
                  <a:pt x="6135" y="7404"/>
                </a:cubicBezTo>
                <a:lnTo>
                  <a:pt x="6135" y="7624"/>
                </a:lnTo>
                <a:cubicBezTo>
                  <a:pt x="6135" y="7682"/>
                  <a:pt x="6159" y="7729"/>
                  <a:pt x="6188" y="7729"/>
                </a:cubicBezTo>
                <a:cubicBezTo>
                  <a:pt x="6217" y="7729"/>
                  <a:pt x="6240" y="7682"/>
                  <a:pt x="6240" y="7624"/>
                </a:cubicBezTo>
                <a:lnTo>
                  <a:pt x="6240" y="7404"/>
                </a:lnTo>
                <a:cubicBezTo>
                  <a:pt x="6240" y="7347"/>
                  <a:pt x="6217" y="7300"/>
                  <a:pt x="6188" y="7300"/>
                </a:cubicBezTo>
                <a:close/>
                <a:moveTo>
                  <a:pt x="7036" y="7300"/>
                </a:moveTo>
                <a:cubicBezTo>
                  <a:pt x="7007" y="7300"/>
                  <a:pt x="6984" y="7347"/>
                  <a:pt x="6984" y="7404"/>
                </a:cubicBezTo>
                <a:lnTo>
                  <a:pt x="6984" y="7624"/>
                </a:lnTo>
                <a:cubicBezTo>
                  <a:pt x="6984" y="7682"/>
                  <a:pt x="7007" y="7729"/>
                  <a:pt x="7036" y="7729"/>
                </a:cubicBezTo>
                <a:cubicBezTo>
                  <a:pt x="7065" y="7729"/>
                  <a:pt x="7089" y="7682"/>
                  <a:pt x="7089" y="7624"/>
                </a:cubicBezTo>
                <a:lnTo>
                  <a:pt x="7089" y="7404"/>
                </a:lnTo>
                <a:cubicBezTo>
                  <a:pt x="7089" y="7347"/>
                  <a:pt x="7065" y="7300"/>
                  <a:pt x="7036" y="7300"/>
                </a:cubicBezTo>
                <a:close/>
                <a:moveTo>
                  <a:pt x="7351" y="7300"/>
                </a:moveTo>
                <a:cubicBezTo>
                  <a:pt x="7322" y="7300"/>
                  <a:pt x="7299" y="7347"/>
                  <a:pt x="7299" y="7404"/>
                </a:cubicBezTo>
                <a:lnTo>
                  <a:pt x="7299" y="7624"/>
                </a:lnTo>
                <a:cubicBezTo>
                  <a:pt x="7299" y="7682"/>
                  <a:pt x="7322" y="7729"/>
                  <a:pt x="7351" y="7729"/>
                </a:cubicBezTo>
                <a:cubicBezTo>
                  <a:pt x="7380" y="7729"/>
                  <a:pt x="7404" y="7682"/>
                  <a:pt x="7404" y="7624"/>
                </a:cubicBezTo>
                <a:lnTo>
                  <a:pt x="7404" y="7404"/>
                </a:lnTo>
                <a:cubicBezTo>
                  <a:pt x="7404" y="7347"/>
                  <a:pt x="7380" y="7300"/>
                  <a:pt x="7351" y="7300"/>
                </a:cubicBezTo>
                <a:close/>
                <a:moveTo>
                  <a:pt x="8201" y="7300"/>
                </a:moveTo>
                <a:cubicBezTo>
                  <a:pt x="8171" y="7300"/>
                  <a:pt x="8148" y="7347"/>
                  <a:pt x="8148" y="7404"/>
                </a:cubicBezTo>
                <a:lnTo>
                  <a:pt x="8148" y="7624"/>
                </a:lnTo>
                <a:cubicBezTo>
                  <a:pt x="8148" y="7682"/>
                  <a:pt x="8171" y="7729"/>
                  <a:pt x="8201" y="7729"/>
                </a:cubicBezTo>
                <a:cubicBezTo>
                  <a:pt x="8230" y="7729"/>
                  <a:pt x="8254" y="7682"/>
                  <a:pt x="8254" y="7624"/>
                </a:cubicBezTo>
                <a:lnTo>
                  <a:pt x="8254" y="7404"/>
                </a:lnTo>
                <a:cubicBezTo>
                  <a:pt x="8254" y="7347"/>
                  <a:pt x="8230" y="7300"/>
                  <a:pt x="8201" y="7300"/>
                </a:cubicBezTo>
                <a:close/>
                <a:moveTo>
                  <a:pt x="8515" y="7300"/>
                </a:moveTo>
                <a:cubicBezTo>
                  <a:pt x="8486" y="7300"/>
                  <a:pt x="8462" y="7347"/>
                  <a:pt x="8462" y="7404"/>
                </a:cubicBezTo>
                <a:lnTo>
                  <a:pt x="8462" y="7624"/>
                </a:lnTo>
                <a:cubicBezTo>
                  <a:pt x="8462" y="7682"/>
                  <a:pt x="8486" y="7729"/>
                  <a:pt x="8515" y="7729"/>
                </a:cubicBezTo>
                <a:cubicBezTo>
                  <a:pt x="8544" y="7729"/>
                  <a:pt x="8568" y="7682"/>
                  <a:pt x="8568" y="7624"/>
                </a:cubicBezTo>
                <a:lnTo>
                  <a:pt x="8568" y="7404"/>
                </a:lnTo>
                <a:cubicBezTo>
                  <a:pt x="8568" y="7347"/>
                  <a:pt x="8544" y="7300"/>
                  <a:pt x="8515" y="7300"/>
                </a:cubicBezTo>
                <a:close/>
                <a:moveTo>
                  <a:pt x="9365" y="7300"/>
                </a:moveTo>
                <a:cubicBezTo>
                  <a:pt x="9336" y="7300"/>
                  <a:pt x="9312" y="7347"/>
                  <a:pt x="9312" y="7404"/>
                </a:cubicBezTo>
                <a:lnTo>
                  <a:pt x="9312" y="7624"/>
                </a:lnTo>
                <a:cubicBezTo>
                  <a:pt x="9312" y="7682"/>
                  <a:pt x="9336" y="7729"/>
                  <a:pt x="9365" y="7729"/>
                </a:cubicBezTo>
                <a:cubicBezTo>
                  <a:pt x="9394" y="7729"/>
                  <a:pt x="9418" y="7682"/>
                  <a:pt x="9418" y="7624"/>
                </a:cubicBezTo>
                <a:lnTo>
                  <a:pt x="9418" y="7404"/>
                </a:lnTo>
                <a:cubicBezTo>
                  <a:pt x="9418" y="7347"/>
                  <a:pt x="9394" y="7300"/>
                  <a:pt x="9365" y="7300"/>
                </a:cubicBezTo>
                <a:close/>
                <a:moveTo>
                  <a:pt x="9679" y="7300"/>
                </a:moveTo>
                <a:cubicBezTo>
                  <a:pt x="9650" y="7300"/>
                  <a:pt x="9626" y="7347"/>
                  <a:pt x="9626" y="7404"/>
                </a:cubicBezTo>
                <a:lnTo>
                  <a:pt x="9626" y="7624"/>
                </a:lnTo>
                <a:cubicBezTo>
                  <a:pt x="9626" y="7682"/>
                  <a:pt x="9650" y="7729"/>
                  <a:pt x="9679" y="7729"/>
                </a:cubicBezTo>
                <a:cubicBezTo>
                  <a:pt x="9708" y="7729"/>
                  <a:pt x="9732" y="7682"/>
                  <a:pt x="9732" y="7624"/>
                </a:cubicBezTo>
                <a:lnTo>
                  <a:pt x="9732" y="7404"/>
                </a:lnTo>
                <a:cubicBezTo>
                  <a:pt x="9732" y="7347"/>
                  <a:pt x="9708" y="7300"/>
                  <a:pt x="9679" y="7300"/>
                </a:cubicBezTo>
                <a:close/>
                <a:moveTo>
                  <a:pt x="10529" y="7300"/>
                </a:moveTo>
                <a:cubicBezTo>
                  <a:pt x="10500" y="7300"/>
                  <a:pt x="10476" y="7347"/>
                  <a:pt x="10476" y="7404"/>
                </a:cubicBezTo>
                <a:lnTo>
                  <a:pt x="10476" y="7624"/>
                </a:lnTo>
                <a:cubicBezTo>
                  <a:pt x="10476" y="7682"/>
                  <a:pt x="10500" y="7729"/>
                  <a:pt x="10529" y="7729"/>
                </a:cubicBezTo>
                <a:cubicBezTo>
                  <a:pt x="10558" y="7729"/>
                  <a:pt x="10582" y="7682"/>
                  <a:pt x="10582" y="7624"/>
                </a:cubicBezTo>
                <a:lnTo>
                  <a:pt x="10582" y="7404"/>
                </a:lnTo>
                <a:cubicBezTo>
                  <a:pt x="10582" y="7347"/>
                  <a:pt x="10558" y="7300"/>
                  <a:pt x="10529" y="7300"/>
                </a:cubicBezTo>
                <a:close/>
                <a:moveTo>
                  <a:pt x="10844" y="7300"/>
                </a:moveTo>
                <a:cubicBezTo>
                  <a:pt x="10814" y="7300"/>
                  <a:pt x="10791" y="7347"/>
                  <a:pt x="10791" y="7404"/>
                </a:cubicBezTo>
                <a:lnTo>
                  <a:pt x="10791" y="7624"/>
                </a:lnTo>
                <a:cubicBezTo>
                  <a:pt x="10791" y="7682"/>
                  <a:pt x="10814" y="7729"/>
                  <a:pt x="10844" y="7729"/>
                </a:cubicBezTo>
                <a:cubicBezTo>
                  <a:pt x="10873" y="7729"/>
                  <a:pt x="10895" y="7682"/>
                  <a:pt x="10895" y="7624"/>
                </a:cubicBezTo>
                <a:lnTo>
                  <a:pt x="10895" y="7404"/>
                </a:lnTo>
                <a:cubicBezTo>
                  <a:pt x="10895" y="7347"/>
                  <a:pt x="10873" y="7300"/>
                  <a:pt x="10844" y="7300"/>
                </a:cubicBezTo>
                <a:close/>
                <a:moveTo>
                  <a:pt x="11692" y="7300"/>
                </a:moveTo>
                <a:cubicBezTo>
                  <a:pt x="11663" y="7300"/>
                  <a:pt x="11640" y="7347"/>
                  <a:pt x="11640" y="7404"/>
                </a:cubicBezTo>
                <a:lnTo>
                  <a:pt x="11640" y="7624"/>
                </a:lnTo>
                <a:cubicBezTo>
                  <a:pt x="11640" y="7682"/>
                  <a:pt x="11663" y="7729"/>
                  <a:pt x="11692" y="7729"/>
                </a:cubicBezTo>
                <a:cubicBezTo>
                  <a:pt x="11721" y="7729"/>
                  <a:pt x="11745" y="7682"/>
                  <a:pt x="11745" y="7624"/>
                </a:cubicBezTo>
                <a:lnTo>
                  <a:pt x="11745" y="7404"/>
                </a:lnTo>
                <a:cubicBezTo>
                  <a:pt x="11745" y="7347"/>
                  <a:pt x="11721" y="7300"/>
                  <a:pt x="11692" y="7300"/>
                </a:cubicBezTo>
                <a:close/>
                <a:moveTo>
                  <a:pt x="12007" y="7300"/>
                </a:moveTo>
                <a:cubicBezTo>
                  <a:pt x="11978" y="7300"/>
                  <a:pt x="11955" y="7347"/>
                  <a:pt x="11955" y="7404"/>
                </a:cubicBezTo>
                <a:lnTo>
                  <a:pt x="11955" y="7624"/>
                </a:lnTo>
                <a:cubicBezTo>
                  <a:pt x="11955" y="7682"/>
                  <a:pt x="11978" y="7729"/>
                  <a:pt x="12007" y="7729"/>
                </a:cubicBezTo>
                <a:cubicBezTo>
                  <a:pt x="12036" y="7729"/>
                  <a:pt x="12060" y="7682"/>
                  <a:pt x="12060" y="7624"/>
                </a:cubicBezTo>
                <a:lnTo>
                  <a:pt x="12060" y="7404"/>
                </a:lnTo>
                <a:cubicBezTo>
                  <a:pt x="12060" y="7347"/>
                  <a:pt x="12036" y="7300"/>
                  <a:pt x="12007" y="7300"/>
                </a:cubicBezTo>
                <a:close/>
                <a:moveTo>
                  <a:pt x="12856" y="7300"/>
                </a:moveTo>
                <a:cubicBezTo>
                  <a:pt x="12827" y="7300"/>
                  <a:pt x="12804" y="7347"/>
                  <a:pt x="12804" y="7404"/>
                </a:cubicBezTo>
                <a:lnTo>
                  <a:pt x="12804" y="7624"/>
                </a:lnTo>
                <a:cubicBezTo>
                  <a:pt x="12804" y="7682"/>
                  <a:pt x="12827" y="7729"/>
                  <a:pt x="12856" y="7729"/>
                </a:cubicBezTo>
                <a:cubicBezTo>
                  <a:pt x="12886" y="7729"/>
                  <a:pt x="12909" y="7682"/>
                  <a:pt x="12909" y="7624"/>
                </a:cubicBezTo>
                <a:lnTo>
                  <a:pt x="12909" y="7404"/>
                </a:lnTo>
                <a:cubicBezTo>
                  <a:pt x="12909" y="7347"/>
                  <a:pt x="12886" y="7300"/>
                  <a:pt x="12856" y="7300"/>
                </a:cubicBezTo>
                <a:close/>
                <a:moveTo>
                  <a:pt x="13171" y="7300"/>
                </a:moveTo>
                <a:cubicBezTo>
                  <a:pt x="13142" y="7300"/>
                  <a:pt x="13118" y="7347"/>
                  <a:pt x="13118" y="7404"/>
                </a:cubicBezTo>
                <a:lnTo>
                  <a:pt x="13118" y="7624"/>
                </a:lnTo>
                <a:cubicBezTo>
                  <a:pt x="13118" y="7682"/>
                  <a:pt x="13142" y="7729"/>
                  <a:pt x="13171" y="7729"/>
                </a:cubicBezTo>
                <a:cubicBezTo>
                  <a:pt x="13200" y="7729"/>
                  <a:pt x="13224" y="7682"/>
                  <a:pt x="13224" y="7624"/>
                </a:cubicBezTo>
                <a:lnTo>
                  <a:pt x="13224" y="7404"/>
                </a:lnTo>
                <a:cubicBezTo>
                  <a:pt x="13224" y="7347"/>
                  <a:pt x="13200" y="7300"/>
                  <a:pt x="13171" y="7300"/>
                </a:cubicBezTo>
                <a:close/>
                <a:moveTo>
                  <a:pt x="14021" y="7300"/>
                </a:moveTo>
                <a:cubicBezTo>
                  <a:pt x="13992" y="7300"/>
                  <a:pt x="13968" y="7347"/>
                  <a:pt x="13968" y="7404"/>
                </a:cubicBezTo>
                <a:lnTo>
                  <a:pt x="13968" y="7624"/>
                </a:lnTo>
                <a:cubicBezTo>
                  <a:pt x="13968" y="7682"/>
                  <a:pt x="13992" y="7729"/>
                  <a:pt x="14021" y="7729"/>
                </a:cubicBezTo>
                <a:cubicBezTo>
                  <a:pt x="14050" y="7729"/>
                  <a:pt x="14074" y="7682"/>
                  <a:pt x="14074" y="7624"/>
                </a:cubicBezTo>
                <a:lnTo>
                  <a:pt x="14074" y="7404"/>
                </a:lnTo>
                <a:cubicBezTo>
                  <a:pt x="14074" y="7347"/>
                  <a:pt x="14050" y="7300"/>
                  <a:pt x="14021" y="7300"/>
                </a:cubicBezTo>
                <a:close/>
                <a:moveTo>
                  <a:pt x="14335" y="7300"/>
                </a:moveTo>
                <a:cubicBezTo>
                  <a:pt x="14306" y="7300"/>
                  <a:pt x="14282" y="7347"/>
                  <a:pt x="14282" y="7404"/>
                </a:cubicBezTo>
                <a:lnTo>
                  <a:pt x="14282" y="7624"/>
                </a:lnTo>
                <a:cubicBezTo>
                  <a:pt x="14282" y="7682"/>
                  <a:pt x="14306" y="7729"/>
                  <a:pt x="14335" y="7729"/>
                </a:cubicBezTo>
                <a:cubicBezTo>
                  <a:pt x="14364" y="7729"/>
                  <a:pt x="14388" y="7682"/>
                  <a:pt x="14388" y="7624"/>
                </a:cubicBezTo>
                <a:lnTo>
                  <a:pt x="14388" y="7404"/>
                </a:lnTo>
                <a:cubicBezTo>
                  <a:pt x="14388" y="7347"/>
                  <a:pt x="14364" y="7300"/>
                  <a:pt x="14335" y="7300"/>
                </a:cubicBezTo>
                <a:close/>
                <a:moveTo>
                  <a:pt x="15185" y="7300"/>
                </a:moveTo>
                <a:cubicBezTo>
                  <a:pt x="15156" y="7300"/>
                  <a:pt x="15132" y="7347"/>
                  <a:pt x="15132" y="7404"/>
                </a:cubicBezTo>
                <a:lnTo>
                  <a:pt x="15132" y="7624"/>
                </a:lnTo>
                <a:cubicBezTo>
                  <a:pt x="15132" y="7682"/>
                  <a:pt x="15156" y="7729"/>
                  <a:pt x="15185" y="7729"/>
                </a:cubicBezTo>
                <a:cubicBezTo>
                  <a:pt x="15214" y="7729"/>
                  <a:pt x="15237" y="7682"/>
                  <a:pt x="15237" y="7624"/>
                </a:cubicBezTo>
                <a:lnTo>
                  <a:pt x="15237" y="7404"/>
                </a:lnTo>
                <a:cubicBezTo>
                  <a:pt x="15237" y="7347"/>
                  <a:pt x="15214" y="7300"/>
                  <a:pt x="15185" y="7300"/>
                </a:cubicBezTo>
                <a:close/>
                <a:moveTo>
                  <a:pt x="15500" y="7300"/>
                </a:moveTo>
                <a:cubicBezTo>
                  <a:pt x="15470" y="7300"/>
                  <a:pt x="15447" y="7347"/>
                  <a:pt x="15447" y="7404"/>
                </a:cubicBezTo>
                <a:lnTo>
                  <a:pt x="15447" y="7624"/>
                </a:lnTo>
                <a:cubicBezTo>
                  <a:pt x="15447" y="7682"/>
                  <a:pt x="15470" y="7729"/>
                  <a:pt x="15500" y="7729"/>
                </a:cubicBezTo>
                <a:cubicBezTo>
                  <a:pt x="15529" y="7729"/>
                  <a:pt x="15551" y="7682"/>
                  <a:pt x="15551" y="7624"/>
                </a:cubicBezTo>
                <a:lnTo>
                  <a:pt x="15551" y="7404"/>
                </a:lnTo>
                <a:cubicBezTo>
                  <a:pt x="15551" y="7347"/>
                  <a:pt x="15529" y="7300"/>
                  <a:pt x="15500" y="7300"/>
                </a:cubicBezTo>
                <a:close/>
                <a:moveTo>
                  <a:pt x="16349" y="7300"/>
                </a:moveTo>
                <a:cubicBezTo>
                  <a:pt x="16320" y="7300"/>
                  <a:pt x="16296" y="7347"/>
                  <a:pt x="16296" y="7404"/>
                </a:cubicBezTo>
                <a:lnTo>
                  <a:pt x="16296" y="7624"/>
                </a:lnTo>
                <a:cubicBezTo>
                  <a:pt x="16296" y="7682"/>
                  <a:pt x="16320" y="7729"/>
                  <a:pt x="16349" y="7729"/>
                </a:cubicBezTo>
                <a:cubicBezTo>
                  <a:pt x="16378" y="7729"/>
                  <a:pt x="16401" y="7682"/>
                  <a:pt x="16401" y="7624"/>
                </a:cubicBezTo>
                <a:lnTo>
                  <a:pt x="16401" y="7404"/>
                </a:lnTo>
                <a:cubicBezTo>
                  <a:pt x="16401" y="7347"/>
                  <a:pt x="16378" y="7300"/>
                  <a:pt x="16349" y="7300"/>
                </a:cubicBezTo>
                <a:close/>
                <a:moveTo>
                  <a:pt x="16663" y="7300"/>
                </a:moveTo>
                <a:cubicBezTo>
                  <a:pt x="16634" y="7300"/>
                  <a:pt x="16611" y="7347"/>
                  <a:pt x="16611" y="7404"/>
                </a:cubicBezTo>
                <a:lnTo>
                  <a:pt x="16611" y="7624"/>
                </a:lnTo>
                <a:cubicBezTo>
                  <a:pt x="16611" y="7682"/>
                  <a:pt x="16634" y="7729"/>
                  <a:pt x="16663" y="7729"/>
                </a:cubicBezTo>
                <a:cubicBezTo>
                  <a:pt x="16692" y="7729"/>
                  <a:pt x="16716" y="7682"/>
                  <a:pt x="16716" y="7624"/>
                </a:cubicBezTo>
                <a:lnTo>
                  <a:pt x="16716" y="7404"/>
                </a:lnTo>
                <a:cubicBezTo>
                  <a:pt x="16716" y="7347"/>
                  <a:pt x="16692" y="7300"/>
                  <a:pt x="16663" y="7300"/>
                </a:cubicBezTo>
                <a:close/>
                <a:moveTo>
                  <a:pt x="17512" y="7300"/>
                </a:moveTo>
                <a:cubicBezTo>
                  <a:pt x="17483" y="7300"/>
                  <a:pt x="17459" y="7347"/>
                  <a:pt x="17459" y="7404"/>
                </a:cubicBezTo>
                <a:lnTo>
                  <a:pt x="17459" y="7624"/>
                </a:lnTo>
                <a:cubicBezTo>
                  <a:pt x="17459" y="7682"/>
                  <a:pt x="17483" y="7729"/>
                  <a:pt x="17512" y="7729"/>
                </a:cubicBezTo>
                <a:cubicBezTo>
                  <a:pt x="17541" y="7729"/>
                  <a:pt x="17565" y="7682"/>
                  <a:pt x="17565" y="7624"/>
                </a:cubicBezTo>
                <a:lnTo>
                  <a:pt x="17565" y="7404"/>
                </a:lnTo>
                <a:cubicBezTo>
                  <a:pt x="17565" y="7347"/>
                  <a:pt x="17541" y="7300"/>
                  <a:pt x="17512" y="7300"/>
                </a:cubicBezTo>
                <a:close/>
                <a:moveTo>
                  <a:pt x="17827" y="7300"/>
                </a:moveTo>
                <a:cubicBezTo>
                  <a:pt x="17798" y="7300"/>
                  <a:pt x="17774" y="7347"/>
                  <a:pt x="17774" y="7404"/>
                </a:cubicBezTo>
                <a:lnTo>
                  <a:pt x="17774" y="7624"/>
                </a:lnTo>
                <a:cubicBezTo>
                  <a:pt x="17774" y="7682"/>
                  <a:pt x="17798" y="7729"/>
                  <a:pt x="17827" y="7729"/>
                </a:cubicBezTo>
                <a:cubicBezTo>
                  <a:pt x="17856" y="7729"/>
                  <a:pt x="17880" y="7682"/>
                  <a:pt x="17880" y="7624"/>
                </a:cubicBezTo>
                <a:lnTo>
                  <a:pt x="17880" y="7404"/>
                </a:lnTo>
                <a:cubicBezTo>
                  <a:pt x="17880" y="7347"/>
                  <a:pt x="17856" y="7300"/>
                  <a:pt x="17827" y="7300"/>
                </a:cubicBezTo>
                <a:close/>
                <a:moveTo>
                  <a:pt x="18677" y="7300"/>
                </a:moveTo>
                <a:cubicBezTo>
                  <a:pt x="18648" y="7300"/>
                  <a:pt x="18624" y="7347"/>
                  <a:pt x="18624" y="7404"/>
                </a:cubicBezTo>
                <a:lnTo>
                  <a:pt x="18624" y="7624"/>
                </a:lnTo>
                <a:cubicBezTo>
                  <a:pt x="18624" y="7682"/>
                  <a:pt x="18648" y="7729"/>
                  <a:pt x="18677" y="7729"/>
                </a:cubicBezTo>
                <a:cubicBezTo>
                  <a:pt x="18706" y="7729"/>
                  <a:pt x="18730" y="7682"/>
                  <a:pt x="18730" y="7624"/>
                </a:cubicBezTo>
                <a:lnTo>
                  <a:pt x="18730" y="7404"/>
                </a:lnTo>
                <a:cubicBezTo>
                  <a:pt x="18730" y="7347"/>
                  <a:pt x="18706" y="7300"/>
                  <a:pt x="18677" y="7300"/>
                </a:cubicBezTo>
                <a:close/>
                <a:moveTo>
                  <a:pt x="18991" y="7300"/>
                </a:moveTo>
                <a:cubicBezTo>
                  <a:pt x="18962" y="7300"/>
                  <a:pt x="18938" y="7347"/>
                  <a:pt x="18938" y="7404"/>
                </a:cubicBezTo>
                <a:lnTo>
                  <a:pt x="18938" y="7624"/>
                </a:lnTo>
                <a:cubicBezTo>
                  <a:pt x="18938" y="7682"/>
                  <a:pt x="18962" y="7729"/>
                  <a:pt x="18991" y="7729"/>
                </a:cubicBezTo>
                <a:cubicBezTo>
                  <a:pt x="19020" y="7729"/>
                  <a:pt x="19044" y="7682"/>
                  <a:pt x="19044" y="7624"/>
                </a:cubicBezTo>
                <a:lnTo>
                  <a:pt x="19044" y="7404"/>
                </a:lnTo>
                <a:cubicBezTo>
                  <a:pt x="19044" y="7347"/>
                  <a:pt x="19020" y="7300"/>
                  <a:pt x="18991" y="7300"/>
                </a:cubicBezTo>
                <a:close/>
                <a:moveTo>
                  <a:pt x="19841" y="7300"/>
                </a:moveTo>
                <a:cubicBezTo>
                  <a:pt x="19812" y="7300"/>
                  <a:pt x="19788" y="7347"/>
                  <a:pt x="19788" y="7404"/>
                </a:cubicBezTo>
                <a:lnTo>
                  <a:pt x="19788" y="7624"/>
                </a:lnTo>
                <a:cubicBezTo>
                  <a:pt x="19788" y="7682"/>
                  <a:pt x="19812" y="7729"/>
                  <a:pt x="19841" y="7729"/>
                </a:cubicBezTo>
                <a:cubicBezTo>
                  <a:pt x="19870" y="7729"/>
                  <a:pt x="19894" y="7682"/>
                  <a:pt x="19894" y="7624"/>
                </a:cubicBezTo>
                <a:lnTo>
                  <a:pt x="19894" y="7404"/>
                </a:lnTo>
                <a:cubicBezTo>
                  <a:pt x="19894" y="7347"/>
                  <a:pt x="19870" y="7300"/>
                  <a:pt x="19841" y="7300"/>
                </a:cubicBezTo>
                <a:close/>
                <a:moveTo>
                  <a:pt x="20155" y="7300"/>
                </a:moveTo>
                <a:cubicBezTo>
                  <a:pt x="20126" y="7300"/>
                  <a:pt x="20102" y="7347"/>
                  <a:pt x="20102" y="7404"/>
                </a:cubicBezTo>
                <a:lnTo>
                  <a:pt x="20102" y="7624"/>
                </a:lnTo>
                <a:cubicBezTo>
                  <a:pt x="20102" y="7682"/>
                  <a:pt x="20126" y="7729"/>
                  <a:pt x="20155" y="7729"/>
                </a:cubicBezTo>
                <a:cubicBezTo>
                  <a:pt x="20184" y="7729"/>
                  <a:pt x="20207" y="7682"/>
                  <a:pt x="20207" y="7624"/>
                </a:cubicBezTo>
                <a:lnTo>
                  <a:pt x="20207" y="7404"/>
                </a:lnTo>
                <a:cubicBezTo>
                  <a:pt x="20207" y="7347"/>
                  <a:pt x="20184" y="7300"/>
                  <a:pt x="20155" y="7300"/>
                </a:cubicBezTo>
                <a:close/>
                <a:moveTo>
                  <a:pt x="21004" y="7300"/>
                </a:moveTo>
                <a:cubicBezTo>
                  <a:pt x="20975" y="7300"/>
                  <a:pt x="20952" y="7347"/>
                  <a:pt x="20952" y="7404"/>
                </a:cubicBezTo>
                <a:lnTo>
                  <a:pt x="20952" y="7624"/>
                </a:lnTo>
                <a:cubicBezTo>
                  <a:pt x="20952" y="7682"/>
                  <a:pt x="20975" y="7729"/>
                  <a:pt x="21004" y="7729"/>
                </a:cubicBezTo>
                <a:cubicBezTo>
                  <a:pt x="21033" y="7729"/>
                  <a:pt x="21057" y="7682"/>
                  <a:pt x="21057" y="7624"/>
                </a:cubicBezTo>
                <a:lnTo>
                  <a:pt x="21057" y="7404"/>
                </a:lnTo>
                <a:cubicBezTo>
                  <a:pt x="21057" y="7347"/>
                  <a:pt x="21033" y="7300"/>
                  <a:pt x="21004" y="7300"/>
                </a:cubicBezTo>
                <a:close/>
                <a:moveTo>
                  <a:pt x="21319" y="7300"/>
                </a:moveTo>
                <a:cubicBezTo>
                  <a:pt x="21289" y="7300"/>
                  <a:pt x="21267" y="7347"/>
                  <a:pt x="21267" y="7404"/>
                </a:cubicBezTo>
                <a:lnTo>
                  <a:pt x="21267" y="7624"/>
                </a:lnTo>
                <a:cubicBezTo>
                  <a:pt x="21267" y="7682"/>
                  <a:pt x="21289" y="7729"/>
                  <a:pt x="21319" y="7729"/>
                </a:cubicBezTo>
                <a:cubicBezTo>
                  <a:pt x="21348" y="7729"/>
                  <a:pt x="21372" y="7682"/>
                  <a:pt x="21372" y="7624"/>
                </a:cubicBezTo>
                <a:lnTo>
                  <a:pt x="21372" y="7404"/>
                </a:lnTo>
                <a:cubicBezTo>
                  <a:pt x="21372" y="7347"/>
                  <a:pt x="21348" y="7300"/>
                  <a:pt x="21319" y="7300"/>
                </a:cubicBezTo>
                <a:close/>
                <a:moveTo>
                  <a:pt x="281" y="8029"/>
                </a:moveTo>
                <a:cubicBezTo>
                  <a:pt x="252" y="8029"/>
                  <a:pt x="228" y="8077"/>
                  <a:pt x="228" y="8134"/>
                </a:cubicBezTo>
                <a:lnTo>
                  <a:pt x="228" y="8354"/>
                </a:lnTo>
                <a:cubicBezTo>
                  <a:pt x="228" y="8412"/>
                  <a:pt x="252" y="8459"/>
                  <a:pt x="281" y="8459"/>
                </a:cubicBezTo>
                <a:cubicBezTo>
                  <a:pt x="311" y="8459"/>
                  <a:pt x="334" y="8412"/>
                  <a:pt x="334" y="8354"/>
                </a:cubicBezTo>
                <a:lnTo>
                  <a:pt x="334" y="8134"/>
                </a:lnTo>
                <a:cubicBezTo>
                  <a:pt x="334" y="8077"/>
                  <a:pt x="311" y="8029"/>
                  <a:pt x="281" y="8029"/>
                </a:cubicBezTo>
                <a:close/>
                <a:moveTo>
                  <a:pt x="596" y="8029"/>
                </a:moveTo>
                <a:cubicBezTo>
                  <a:pt x="567" y="8029"/>
                  <a:pt x="543" y="8077"/>
                  <a:pt x="543" y="8134"/>
                </a:cubicBezTo>
                <a:lnTo>
                  <a:pt x="543" y="8354"/>
                </a:lnTo>
                <a:cubicBezTo>
                  <a:pt x="543" y="8412"/>
                  <a:pt x="567" y="8459"/>
                  <a:pt x="596" y="8459"/>
                </a:cubicBezTo>
                <a:cubicBezTo>
                  <a:pt x="625" y="8459"/>
                  <a:pt x="649" y="8412"/>
                  <a:pt x="649" y="8354"/>
                </a:cubicBezTo>
                <a:lnTo>
                  <a:pt x="649" y="8134"/>
                </a:lnTo>
                <a:cubicBezTo>
                  <a:pt x="649" y="8077"/>
                  <a:pt x="625" y="8029"/>
                  <a:pt x="596" y="8029"/>
                </a:cubicBezTo>
                <a:close/>
                <a:moveTo>
                  <a:pt x="1446" y="8029"/>
                </a:moveTo>
                <a:cubicBezTo>
                  <a:pt x="1417" y="8029"/>
                  <a:pt x="1393" y="8077"/>
                  <a:pt x="1393" y="8134"/>
                </a:cubicBezTo>
                <a:lnTo>
                  <a:pt x="1393" y="8354"/>
                </a:lnTo>
                <a:cubicBezTo>
                  <a:pt x="1393" y="8412"/>
                  <a:pt x="1417" y="8459"/>
                  <a:pt x="1446" y="8459"/>
                </a:cubicBezTo>
                <a:cubicBezTo>
                  <a:pt x="1475" y="8459"/>
                  <a:pt x="1499" y="8412"/>
                  <a:pt x="1499" y="8354"/>
                </a:cubicBezTo>
                <a:lnTo>
                  <a:pt x="1499" y="8134"/>
                </a:lnTo>
                <a:cubicBezTo>
                  <a:pt x="1499" y="8077"/>
                  <a:pt x="1475" y="8029"/>
                  <a:pt x="1446" y="8029"/>
                </a:cubicBezTo>
                <a:close/>
                <a:moveTo>
                  <a:pt x="1760" y="8029"/>
                </a:moveTo>
                <a:cubicBezTo>
                  <a:pt x="1731" y="8029"/>
                  <a:pt x="1707" y="8077"/>
                  <a:pt x="1707" y="8134"/>
                </a:cubicBezTo>
                <a:lnTo>
                  <a:pt x="1707" y="8354"/>
                </a:lnTo>
                <a:cubicBezTo>
                  <a:pt x="1707" y="8412"/>
                  <a:pt x="1731" y="8459"/>
                  <a:pt x="1760" y="8459"/>
                </a:cubicBezTo>
                <a:cubicBezTo>
                  <a:pt x="1789" y="8459"/>
                  <a:pt x="1813" y="8412"/>
                  <a:pt x="1813" y="8354"/>
                </a:cubicBezTo>
                <a:lnTo>
                  <a:pt x="1813" y="8134"/>
                </a:lnTo>
                <a:cubicBezTo>
                  <a:pt x="1813" y="8077"/>
                  <a:pt x="1789" y="8029"/>
                  <a:pt x="1760" y="8029"/>
                </a:cubicBezTo>
                <a:close/>
                <a:moveTo>
                  <a:pt x="2610" y="8029"/>
                </a:moveTo>
                <a:cubicBezTo>
                  <a:pt x="2581" y="8029"/>
                  <a:pt x="2557" y="8077"/>
                  <a:pt x="2557" y="8134"/>
                </a:cubicBezTo>
                <a:lnTo>
                  <a:pt x="2557" y="8354"/>
                </a:lnTo>
                <a:cubicBezTo>
                  <a:pt x="2557" y="8412"/>
                  <a:pt x="2581" y="8459"/>
                  <a:pt x="2610" y="8459"/>
                </a:cubicBezTo>
                <a:cubicBezTo>
                  <a:pt x="2639" y="8459"/>
                  <a:pt x="2662" y="8412"/>
                  <a:pt x="2662" y="8354"/>
                </a:cubicBezTo>
                <a:lnTo>
                  <a:pt x="2662" y="8134"/>
                </a:lnTo>
                <a:cubicBezTo>
                  <a:pt x="2662" y="8077"/>
                  <a:pt x="2639" y="8029"/>
                  <a:pt x="2610" y="8029"/>
                </a:cubicBezTo>
                <a:close/>
                <a:moveTo>
                  <a:pt x="2924" y="8029"/>
                </a:moveTo>
                <a:cubicBezTo>
                  <a:pt x="2895" y="8029"/>
                  <a:pt x="2871" y="8077"/>
                  <a:pt x="2871" y="8134"/>
                </a:cubicBezTo>
                <a:lnTo>
                  <a:pt x="2871" y="8354"/>
                </a:lnTo>
                <a:cubicBezTo>
                  <a:pt x="2871" y="8412"/>
                  <a:pt x="2895" y="8459"/>
                  <a:pt x="2924" y="8459"/>
                </a:cubicBezTo>
                <a:cubicBezTo>
                  <a:pt x="2954" y="8459"/>
                  <a:pt x="2976" y="8412"/>
                  <a:pt x="2976" y="8354"/>
                </a:cubicBezTo>
                <a:lnTo>
                  <a:pt x="2976" y="8134"/>
                </a:lnTo>
                <a:cubicBezTo>
                  <a:pt x="2976" y="8077"/>
                  <a:pt x="2954" y="8029"/>
                  <a:pt x="2924" y="8029"/>
                </a:cubicBezTo>
                <a:close/>
                <a:moveTo>
                  <a:pt x="3773" y="8029"/>
                </a:moveTo>
                <a:cubicBezTo>
                  <a:pt x="3744" y="8029"/>
                  <a:pt x="3721" y="8077"/>
                  <a:pt x="3721" y="8134"/>
                </a:cubicBezTo>
                <a:lnTo>
                  <a:pt x="3721" y="8354"/>
                </a:lnTo>
                <a:cubicBezTo>
                  <a:pt x="3721" y="8412"/>
                  <a:pt x="3744" y="8459"/>
                  <a:pt x="3773" y="8459"/>
                </a:cubicBezTo>
                <a:cubicBezTo>
                  <a:pt x="3802" y="8459"/>
                  <a:pt x="3826" y="8412"/>
                  <a:pt x="3826" y="8354"/>
                </a:cubicBezTo>
                <a:lnTo>
                  <a:pt x="3826" y="8134"/>
                </a:lnTo>
                <a:cubicBezTo>
                  <a:pt x="3826" y="8077"/>
                  <a:pt x="3802" y="8029"/>
                  <a:pt x="3773" y="8029"/>
                </a:cubicBezTo>
                <a:close/>
                <a:moveTo>
                  <a:pt x="4088" y="8029"/>
                </a:moveTo>
                <a:cubicBezTo>
                  <a:pt x="4058" y="8029"/>
                  <a:pt x="4035" y="8077"/>
                  <a:pt x="4035" y="8134"/>
                </a:cubicBezTo>
                <a:lnTo>
                  <a:pt x="4035" y="8354"/>
                </a:lnTo>
                <a:cubicBezTo>
                  <a:pt x="4035" y="8412"/>
                  <a:pt x="4058" y="8459"/>
                  <a:pt x="4088" y="8459"/>
                </a:cubicBezTo>
                <a:cubicBezTo>
                  <a:pt x="4117" y="8459"/>
                  <a:pt x="4141" y="8412"/>
                  <a:pt x="4141" y="8354"/>
                </a:cubicBezTo>
                <a:lnTo>
                  <a:pt x="4141" y="8134"/>
                </a:lnTo>
                <a:cubicBezTo>
                  <a:pt x="4141" y="8077"/>
                  <a:pt x="4117" y="8029"/>
                  <a:pt x="4088" y="8029"/>
                </a:cubicBezTo>
                <a:close/>
                <a:moveTo>
                  <a:pt x="4937" y="8029"/>
                </a:moveTo>
                <a:cubicBezTo>
                  <a:pt x="4908" y="8029"/>
                  <a:pt x="4884" y="8077"/>
                  <a:pt x="4884" y="8134"/>
                </a:cubicBezTo>
                <a:lnTo>
                  <a:pt x="4884" y="8354"/>
                </a:lnTo>
                <a:cubicBezTo>
                  <a:pt x="4884" y="8412"/>
                  <a:pt x="4908" y="8459"/>
                  <a:pt x="4937" y="8459"/>
                </a:cubicBezTo>
                <a:cubicBezTo>
                  <a:pt x="4966" y="8459"/>
                  <a:pt x="4990" y="8412"/>
                  <a:pt x="4990" y="8354"/>
                </a:cubicBezTo>
                <a:lnTo>
                  <a:pt x="4990" y="8134"/>
                </a:lnTo>
                <a:cubicBezTo>
                  <a:pt x="4990" y="8077"/>
                  <a:pt x="4966" y="8029"/>
                  <a:pt x="4937" y="8029"/>
                </a:cubicBezTo>
                <a:close/>
                <a:moveTo>
                  <a:pt x="5252" y="8029"/>
                </a:moveTo>
                <a:cubicBezTo>
                  <a:pt x="5223" y="8029"/>
                  <a:pt x="5199" y="8077"/>
                  <a:pt x="5199" y="8134"/>
                </a:cubicBezTo>
                <a:lnTo>
                  <a:pt x="5199" y="8354"/>
                </a:lnTo>
                <a:cubicBezTo>
                  <a:pt x="5199" y="8412"/>
                  <a:pt x="5223" y="8459"/>
                  <a:pt x="5252" y="8459"/>
                </a:cubicBezTo>
                <a:cubicBezTo>
                  <a:pt x="5281" y="8459"/>
                  <a:pt x="5305" y="8412"/>
                  <a:pt x="5305" y="8354"/>
                </a:cubicBezTo>
                <a:lnTo>
                  <a:pt x="5305" y="8134"/>
                </a:lnTo>
                <a:cubicBezTo>
                  <a:pt x="5305" y="8077"/>
                  <a:pt x="5281" y="8029"/>
                  <a:pt x="5252" y="8029"/>
                </a:cubicBezTo>
                <a:close/>
                <a:moveTo>
                  <a:pt x="6102" y="8029"/>
                </a:moveTo>
                <a:cubicBezTo>
                  <a:pt x="6072" y="8029"/>
                  <a:pt x="6049" y="8077"/>
                  <a:pt x="6049" y="8134"/>
                </a:cubicBezTo>
                <a:lnTo>
                  <a:pt x="6049" y="8354"/>
                </a:lnTo>
                <a:cubicBezTo>
                  <a:pt x="6049" y="8412"/>
                  <a:pt x="6072" y="8459"/>
                  <a:pt x="6102" y="8459"/>
                </a:cubicBezTo>
                <a:cubicBezTo>
                  <a:pt x="6131" y="8459"/>
                  <a:pt x="6155" y="8412"/>
                  <a:pt x="6155" y="8354"/>
                </a:cubicBezTo>
                <a:lnTo>
                  <a:pt x="6155" y="8134"/>
                </a:lnTo>
                <a:cubicBezTo>
                  <a:pt x="6155" y="8077"/>
                  <a:pt x="6131" y="8029"/>
                  <a:pt x="6102" y="8029"/>
                </a:cubicBezTo>
                <a:close/>
                <a:moveTo>
                  <a:pt x="6416" y="8029"/>
                </a:moveTo>
                <a:cubicBezTo>
                  <a:pt x="6387" y="8029"/>
                  <a:pt x="6363" y="8077"/>
                  <a:pt x="6363" y="8134"/>
                </a:cubicBezTo>
                <a:lnTo>
                  <a:pt x="6363" y="8354"/>
                </a:lnTo>
                <a:cubicBezTo>
                  <a:pt x="6363" y="8412"/>
                  <a:pt x="6387" y="8459"/>
                  <a:pt x="6416" y="8459"/>
                </a:cubicBezTo>
                <a:cubicBezTo>
                  <a:pt x="6445" y="8459"/>
                  <a:pt x="6469" y="8412"/>
                  <a:pt x="6469" y="8354"/>
                </a:cubicBezTo>
                <a:lnTo>
                  <a:pt x="6469" y="8134"/>
                </a:lnTo>
                <a:cubicBezTo>
                  <a:pt x="6469" y="8077"/>
                  <a:pt x="6445" y="8029"/>
                  <a:pt x="6416" y="8029"/>
                </a:cubicBezTo>
                <a:close/>
                <a:moveTo>
                  <a:pt x="7266" y="8029"/>
                </a:moveTo>
                <a:cubicBezTo>
                  <a:pt x="7237" y="8029"/>
                  <a:pt x="7213" y="8077"/>
                  <a:pt x="7213" y="8134"/>
                </a:cubicBezTo>
                <a:lnTo>
                  <a:pt x="7213" y="8354"/>
                </a:lnTo>
                <a:cubicBezTo>
                  <a:pt x="7213" y="8412"/>
                  <a:pt x="7237" y="8459"/>
                  <a:pt x="7266" y="8459"/>
                </a:cubicBezTo>
                <a:cubicBezTo>
                  <a:pt x="7295" y="8459"/>
                  <a:pt x="7318" y="8412"/>
                  <a:pt x="7318" y="8354"/>
                </a:cubicBezTo>
                <a:lnTo>
                  <a:pt x="7318" y="8134"/>
                </a:lnTo>
                <a:cubicBezTo>
                  <a:pt x="7318" y="8077"/>
                  <a:pt x="7295" y="8029"/>
                  <a:pt x="7266" y="8029"/>
                </a:cubicBezTo>
                <a:close/>
                <a:moveTo>
                  <a:pt x="7580" y="8029"/>
                </a:moveTo>
                <a:cubicBezTo>
                  <a:pt x="7551" y="8029"/>
                  <a:pt x="7527" y="8077"/>
                  <a:pt x="7527" y="8134"/>
                </a:cubicBezTo>
                <a:lnTo>
                  <a:pt x="7527" y="8354"/>
                </a:lnTo>
                <a:cubicBezTo>
                  <a:pt x="7527" y="8412"/>
                  <a:pt x="7551" y="8459"/>
                  <a:pt x="7580" y="8459"/>
                </a:cubicBezTo>
                <a:cubicBezTo>
                  <a:pt x="7609" y="8459"/>
                  <a:pt x="7632" y="8412"/>
                  <a:pt x="7632" y="8354"/>
                </a:cubicBezTo>
                <a:lnTo>
                  <a:pt x="7632" y="8134"/>
                </a:lnTo>
                <a:cubicBezTo>
                  <a:pt x="7632" y="8077"/>
                  <a:pt x="7609" y="8029"/>
                  <a:pt x="7580" y="8029"/>
                </a:cubicBezTo>
                <a:close/>
                <a:moveTo>
                  <a:pt x="8429" y="8029"/>
                </a:moveTo>
                <a:cubicBezTo>
                  <a:pt x="8400" y="8029"/>
                  <a:pt x="8377" y="8077"/>
                  <a:pt x="8377" y="8134"/>
                </a:cubicBezTo>
                <a:lnTo>
                  <a:pt x="8377" y="8354"/>
                </a:lnTo>
                <a:cubicBezTo>
                  <a:pt x="8377" y="8412"/>
                  <a:pt x="8400" y="8459"/>
                  <a:pt x="8429" y="8459"/>
                </a:cubicBezTo>
                <a:cubicBezTo>
                  <a:pt x="8458" y="8459"/>
                  <a:pt x="8482" y="8412"/>
                  <a:pt x="8482" y="8354"/>
                </a:cubicBezTo>
                <a:lnTo>
                  <a:pt x="8482" y="8134"/>
                </a:lnTo>
                <a:cubicBezTo>
                  <a:pt x="8482" y="8077"/>
                  <a:pt x="8458" y="8029"/>
                  <a:pt x="8429" y="8029"/>
                </a:cubicBezTo>
                <a:close/>
                <a:moveTo>
                  <a:pt x="8744" y="8029"/>
                </a:moveTo>
                <a:cubicBezTo>
                  <a:pt x="8714" y="8029"/>
                  <a:pt x="8691" y="8077"/>
                  <a:pt x="8691" y="8134"/>
                </a:cubicBezTo>
                <a:lnTo>
                  <a:pt x="8691" y="8354"/>
                </a:lnTo>
                <a:cubicBezTo>
                  <a:pt x="8691" y="8412"/>
                  <a:pt x="8714" y="8459"/>
                  <a:pt x="8744" y="8459"/>
                </a:cubicBezTo>
                <a:cubicBezTo>
                  <a:pt x="8773" y="8459"/>
                  <a:pt x="8796" y="8412"/>
                  <a:pt x="8796" y="8354"/>
                </a:cubicBezTo>
                <a:lnTo>
                  <a:pt x="8796" y="8134"/>
                </a:lnTo>
                <a:cubicBezTo>
                  <a:pt x="8796" y="8077"/>
                  <a:pt x="8773" y="8029"/>
                  <a:pt x="8744" y="8029"/>
                </a:cubicBezTo>
                <a:close/>
                <a:moveTo>
                  <a:pt x="9593" y="8029"/>
                </a:moveTo>
                <a:cubicBezTo>
                  <a:pt x="9564" y="8029"/>
                  <a:pt x="9540" y="8077"/>
                  <a:pt x="9540" y="8134"/>
                </a:cubicBezTo>
                <a:lnTo>
                  <a:pt x="9540" y="8354"/>
                </a:lnTo>
                <a:cubicBezTo>
                  <a:pt x="9540" y="8412"/>
                  <a:pt x="9564" y="8459"/>
                  <a:pt x="9593" y="8459"/>
                </a:cubicBezTo>
                <a:cubicBezTo>
                  <a:pt x="9622" y="8459"/>
                  <a:pt x="9646" y="8412"/>
                  <a:pt x="9646" y="8354"/>
                </a:cubicBezTo>
                <a:lnTo>
                  <a:pt x="9646" y="8134"/>
                </a:lnTo>
                <a:cubicBezTo>
                  <a:pt x="9646" y="8077"/>
                  <a:pt x="9622" y="8029"/>
                  <a:pt x="9593" y="8029"/>
                </a:cubicBezTo>
                <a:close/>
                <a:moveTo>
                  <a:pt x="9908" y="8029"/>
                </a:moveTo>
                <a:cubicBezTo>
                  <a:pt x="9879" y="8029"/>
                  <a:pt x="9855" y="8077"/>
                  <a:pt x="9855" y="8134"/>
                </a:cubicBezTo>
                <a:lnTo>
                  <a:pt x="9855" y="8354"/>
                </a:lnTo>
                <a:cubicBezTo>
                  <a:pt x="9855" y="8412"/>
                  <a:pt x="9879" y="8459"/>
                  <a:pt x="9908" y="8459"/>
                </a:cubicBezTo>
                <a:cubicBezTo>
                  <a:pt x="9937" y="8459"/>
                  <a:pt x="9961" y="8412"/>
                  <a:pt x="9961" y="8354"/>
                </a:cubicBezTo>
                <a:lnTo>
                  <a:pt x="9961" y="8134"/>
                </a:lnTo>
                <a:cubicBezTo>
                  <a:pt x="9961" y="8077"/>
                  <a:pt x="9937" y="8029"/>
                  <a:pt x="9908" y="8029"/>
                </a:cubicBezTo>
                <a:close/>
                <a:moveTo>
                  <a:pt x="10758" y="8029"/>
                </a:moveTo>
                <a:cubicBezTo>
                  <a:pt x="10728" y="8029"/>
                  <a:pt x="10705" y="8077"/>
                  <a:pt x="10705" y="8134"/>
                </a:cubicBezTo>
                <a:lnTo>
                  <a:pt x="10705" y="8354"/>
                </a:lnTo>
                <a:cubicBezTo>
                  <a:pt x="10705" y="8412"/>
                  <a:pt x="10728" y="8459"/>
                  <a:pt x="10758" y="8459"/>
                </a:cubicBezTo>
                <a:cubicBezTo>
                  <a:pt x="10787" y="8459"/>
                  <a:pt x="10810" y="8412"/>
                  <a:pt x="10810" y="8354"/>
                </a:cubicBezTo>
                <a:lnTo>
                  <a:pt x="10810" y="8134"/>
                </a:lnTo>
                <a:cubicBezTo>
                  <a:pt x="10810" y="8077"/>
                  <a:pt x="10787" y="8029"/>
                  <a:pt x="10758" y="8029"/>
                </a:cubicBezTo>
                <a:close/>
                <a:moveTo>
                  <a:pt x="11072" y="8029"/>
                </a:moveTo>
                <a:cubicBezTo>
                  <a:pt x="11043" y="8029"/>
                  <a:pt x="11019" y="8077"/>
                  <a:pt x="11019" y="8134"/>
                </a:cubicBezTo>
                <a:lnTo>
                  <a:pt x="11019" y="8354"/>
                </a:lnTo>
                <a:cubicBezTo>
                  <a:pt x="11019" y="8412"/>
                  <a:pt x="11043" y="8459"/>
                  <a:pt x="11072" y="8459"/>
                </a:cubicBezTo>
                <a:cubicBezTo>
                  <a:pt x="11101" y="8459"/>
                  <a:pt x="11125" y="8412"/>
                  <a:pt x="11125" y="8354"/>
                </a:cubicBezTo>
                <a:lnTo>
                  <a:pt x="11125" y="8134"/>
                </a:lnTo>
                <a:cubicBezTo>
                  <a:pt x="11125" y="8077"/>
                  <a:pt x="11101" y="8029"/>
                  <a:pt x="11072" y="8029"/>
                </a:cubicBezTo>
                <a:close/>
                <a:moveTo>
                  <a:pt x="11922" y="8029"/>
                </a:moveTo>
                <a:cubicBezTo>
                  <a:pt x="11893" y="8029"/>
                  <a:pt x="11869" y="8077"/>
                  <a:pt x="11869" y="8134"/>
                </a:cubicBezTo>
                <a:lnTo>
                  <a:pt x="11869" y="8354"/>
                </a:lnTo>
                <a:cubicBezTo>
                  <a:pt x="11869" y="8412"/>
                  <a:pt x="11893" y="8459"/>
                  <a:pt x="11922" y="8459"/>
                </a:cubicBezTo>
                <a:cubicBezTo>
                  <a:pt x="11951" y="8459"/>
                  <a:pt x="11974" y="8412"/>
                  <a:pt x="11974" y="8354"/>
                </a:cubicBezTo>
                <a:lnTo>
                  <a:pt x="11974" y="8134"/>
                </a:lnTo>
                <a:cubicBezTo>
                  <a:pt x="11974" y="8077"/>
                  <a:pt x="11951" y="8029"/>
                  <a:pt x="11922" y="8029"/>
                </a:cubicBezTo>
                <a:close/>
                <a:moveTo>
                  <a:pt x="12236" y="8029"/>
                </a:moveTo>
                <a:cubicBezTo>
                  <a:pt x="12207" y="8029"/>
                  <a:pt x="12183" y="8077"/>
                  <a:pt x="12183" y="8134"/>
                </a:cubicBezTo>
                <a:lnTo>
                  <a:pt x="12183" y="8354"/>
                </a:lnTo>
                <a:cubicBezTo>
                  <a:pt x="12183" y="8412"/>
                  <a:pt x="12207" y="8459"/>
                  <a:pt x="12236" y="8459"/>
                </a:cubicBezTo>
                <a:cubicBezTo>
                  <a:pt x="12265" y="8459"/>
                  <a:pt x="12288" y="8412"/>
                  <a:pt x="12288" y="8354"/>
                </a:cubicBezTo>
                <a:lnTo>
                  <a:pt x="12288" y="8134"/>
                </a:lnTo>
                <a:cubicBezTo>
                  <a:pt x="12288" y="8077"/>
                  <a:pt x="12265" y="8029"/>
                  <a:pt x="12236" y="8029"/>
                </a:cubicBezTo>
                <a:close/>
                <a:moveTo>
                  <a:pt x="13085" y="8029"/>
                </a:moveTo>
                <a:cubicBezTo>
                  <a:pt x="13056" y="8029"/>
                  <a:pt x="13032" y="8077"/>
                  <a:pt x="13032" y="8134"/>
                </a:cubicBezTo>
                <a:lnTo>
                  <a:pt x="13032" y="8354"/>
                </a:lnTo>
                <a:cubicBezTo>
                  <a:pt x="13032" y="8412"/>
                  <a:pt x="13056" y="8459"/>
                  <a:pt x="13085" y="8459"/>
                </a:cubicBezTo>
                <a:cubicBezTo>
                  <a:pt x="13114" y="8459"/>
                  <a:pt x="13138" y="8412"/>
                  <a:pt x="13138" y="8354"/>
                </a:cubicBezTo>
                <a:lnTo>
                  <a:pt x="13138" y="8134"/>
                </a:lnTo>
                <a:cubicBezTo>
                  <a:pt x="13138" y="8077"/>
                  <a:pt x="13114" y="8029"/>
                  <a:pt x="13085" y="8029"/>
                </a:cubicBezTo>
                <a:close/>
                <a:moveTo>
                  <a:pt x="13399" y="8029"/>
                </a:moveTo>
                <a:cubicBezTo>
                  <a:pt x="13370" y="8029"/>
                  <a:pt x="13348" y="8077"/>
                  <a:pt x="13348" y="8134"/>
                </a:cubicBezTo>
                <a:lnTo>
                  <a:pt x="13348" y="8354"/>
                </a:lnTo>
                <a:cubicBezTo>
                  <a:pt x="13348" y="8412"/>
                  <a:pt x="13370" y="8459"/>
                  <a:pt x="13399" y="8459"/>
                </a:cubicBezTo>
                <a:cubicBezTo>
                  <a:pt x="13428" y="8459"/>
                  <a:pt x="13452" y="8412"/>
                  <a:pt x="13452" y="8354"/>
                </a:cubicBezTo>
                <a:lnTo>
                  <a:pt x="13452" y="8134"/>
                </a:lnTo>
                <a:cubicBezTo>
                  <a:pt x="13452" y="8077"/>
                  <a:pt x="13428" y="8029"/>
                  <a:pt x="13399" y="8029"/>
                </a:cubicBezTo>
                <a:close/>
                <a:moveTo>
                  <a:pt x="14249" y="8029"/>
                </a:moveTo>
                <a:cubicBezTo>
                  <a:pt x="14220" y="8029"/>
                  <a:pt x="14196" y="8077"/>
                  <a:pt x="14196" y="8134"/>
                </a:cubicBezTo>
                <a:lnTo>
                  <a:pt x="14196" y="8354"/>
                </a:lnTo>
                <a:cubicBezTo>
                  <a:pt x="14196" y="8412"/>
                  <a:pt x="14220" y="8459"/>
                  <a:pt x="14249" y="8459"/>
                </a:cubicBezTo>
                <a:cubicBezTo>
                  <a:pt x="14278" y="8459"/>
                  <a:pt x="14302" y="8412"/>
                  <a:pt x="14302" y="8354"/>
                </a:cubicBezTo>
                <a:lnTo>
                  <a:pt x="14302" y="8134"/>
                </a:lnTo>
                <a:cubicBezTo>
                  <a:pt x="14302" y="8077"/>
                  <a:pt x="14278" y="8029"/>
                  <a:pt x="14249" y="8029"/>
                </a:cubicBezTo>
                <a:close/>
                <a:moveTo>
                  <a:pt x="14564" y="8029"/>
                </a:moveTo>
                <a:cubicBezTo>
                  <a:pt x="14535" y="8029"/>
                  <a:pt x="14511" y="8077"/>
                  <a:pt x="14511" y="8134"/>
                </a:cubicBezTo>
                <a:lnTo>
                  <a:pt x="14511" y="8354"/>
                </a:lnTo>
                <a:cubicBezTo>
                  <a:pt x="14511" y="8412"/>
                  <a:pt x="14535" y="8459"/>
                  <a:pt x="14564" y="8459"/>
                </a:cubicBezTo>
                <a:cubicBezTo>
                  <a:pt x="14593" y="8459"/>
                  <a:pt x="14617" y="8412"/>
                  <a:pt x="14617" y="8354"/>
                </a:cubicBezTo>
                <a:lnTo>
                  <a:pt x="14617" y="8134"/>
                </a:lnTo>
                <a:cubicBezTo>
                  <a:pt x="14617" y="8077"/>
                  <a:pt x="14593" y="8029"/>
                  <a:pt x="14564" y="8029"/>
                </a:cubicBezTo>
                <a:close/>
                <a:moveTo>
                  <a:pt x="15413" y="8029"/>
                </a:moveTo>
                <a:cubicBezTo>
                  <a:pt x="15384" y="8029"/>
                  <a:pt x="15360" y="8077"/>
                  <a:pt x="15360" y="8134"/>
                </a:cubicBezTo>
                <a:lnTo>
                  <a:pt x="15360" y="8354"/>
                </a:lnTo>
                <a:cubicBezTo>
                  <a:pt x="15360" y="8412"/>
                  <a:pt x="15384" y="8459"/>
                  <a:pt x="15413" y="8459"/>
                </a:cubicBezTo>
                <a:cubicBezTo>
                  <a:pt x="15442" y="8459"/>
                  <a:pt x="15465" y="8412"/>
                  <a:pt x="15465" y="8354"/>
                </a:cubicBezTo>
                <a:lnTo>
                  <a:pt x="15465" y="8134"/>
                </a:lnTo>
                <a:cubicBezTo>
                  <a:pt x="15465" y="8077"/>
                  <a:pt x="15442" y="8029"/>
                  <a:pt x="15413" y="8029"/>
                </a:cubicBezTo>
                <a:close/>
                <a:moveTo>
                  <a:pt x="15728" y="8029"/>
                </a:moveTo>
                <a:cubicBezTo>
                  <a:pt x="15699" y="8029"/>
                  <a:pt x="15675" y="8077"/>
                  <a:pt x="15675" y="8134"/>
                </a:cubicBezTo>
                <a:lnTo>
                  <a:pt x="15675" y="8354"/>
                </a:lnTo>
                <a:cubicBezTo>
                  <a:pt x="15675" y="8412"/>
                  <a:pt x="15699" y="8459"/>
                  <a:pt x="15728" y="8459"/>
                </a:cubicBezTo>
                <a:cubicBezTo>
                  <a:pt x="15757" y="8459"/>
                  <a:pt x="15781" y="8412"/>
                  <a:pt x="15781" y="8354"/>
                </a:cubicBezTo>
                <a:lnTo>
                  <a:pt x="15781" y="8134"/>
                </a:lnTo>
                <a:cubicBezTo>
                  <a:pt x="15781" y="8077"/>
                  <a:pt x="15757" y="8029"/>
                  <a:pt x="15728" y="8029"/>
                </a:cubicBezTo>
                <a:close/>
                <a:moveTo>
                  <a:pt x="16578" y="8029"/>
                </a:moveTo>
                <a:cubicBezTo>
                  <a:pt x="16549" y="8029"/>
                  <a:pt x="16525" y="8077"/>
                  <a:pt x="16525" y="8134"/>
                </a:cubicBezTo>
                <a:lnTo>
                  <a:pt x="16525" y="8354"/>
                </a:lnTo>
                <a:cubicBezTo>
                  <a:pt x="16525" y="8412"/>
                  <a:pt x="16549" y="8459"/>
                  <a:pt x="16578" y="8459"/>
                </a:cubicBezTo>
                <a:cubicBezTo>
                  <a:pt x="16607" y="8459"/>
                  <a:pt x="16630" y="8412"/>
                  <a:pt x="16630" y="8354"/>
                </a:cubicBezTo>
                <a:lnTo>
                  <a:pt x="16630" y="8134"/>
                </a:lnTo>
                <a:cubicBezTo>
                  <a:pt x="16630" y="8077"/>
                  <a:pt x="16607" y="8029"/>
                  <a:pt x="16578" y="8029"/>
                </a:cubicBezTo>
                <a:close/>
                <a:moveTo>
                  <a:pt x="16892" y="8029"/>
                </a:moveTo>
                <a:cubicBezTo>
                  <a:pt x="16863" y="8029"/>
                  <a:pt x="16839" y="8077"/>
                  <a:pt x="16839" y="8134"/>
                </a:cubicBezTo>
                <a:lnTo>
                  <a:pt x="16839" y="8354"/>
                </a:lnTo>
                <a:cubicBezTo>
                  <a:pt x="16839" y="8412"/>
                  <a:pt x="16863" y="8459"/>
                  <a:pt x="16892" y="8459"/>
                </a:cubicBezTo>
                <a:cubicBezTo>
                  <a:pt x="16921" y="8459"/>
                  <a:pt x="16944" y="8412"/>
                  <a:pt x="16944" y="8354"/>
                </a:cubicBezTo>
                <a:lnTo>
                  <a:pt x="16944" y="8134"/>
                </a:lnTo>
                <a:cubicBezTo>
                  <a:pt x="16944" y="8077"/>
                  <a:pt x="16921" y="8029"/>
                  <a:pt x="16892" y="8029"/>
                </a:cubicBezTo>
                <a:close/>
                <a:moveTo>
                  <a:pt x="17741" y="8029"/>
                </a:moveTo>
                <a:cubicBezTo>
                  <a:pt x="17712" y="8029"/>
                  <a:pt x="17689" y="8077"/>
                  <a:pt x="17689" y="8134"/>
                </a:cubicBezTo>
                <a:lnTo>
                  <a:pt x="17689" y="8354"/>
                </a:lnTo>
                <a:cubicBezTo>
                  <a:pt x="17689" y="8412"/>
                  <a:pt x="17712" y="8459"/>
                  <a:pt x="17741" y="8459"/>
                </a:cubicBezTo>
                <a:cubicBezTo>
                  <a:pt x="17770" y="8459"/>
                  <a:pt x="17794" y="8412"/>
                  <a:pt x="17794" y="8354"/>
                </a:cubicBezTo>
                <a:lnTo>
                  <a:pt x="17794" y="8134"/>
                </a:lnTo>
                <a:cubicBezTo>
                  <a:pt x="17794" y="8077"/>
                  <a:pt x="17770" y="8029"/>
                  <a:pt x="17741" y="8029"/>
                </a:cubicBezTo>
                <a:close/>
                <a:moveTo>
                  <a:pt x="18055" y="8029"/>
                </a:moveTo>
                <a:cubicBezTo>
                  <a:pt x="18026" y="8029"/>
                  <a:pt x="18002" y="8077"/>
                  <a:pt x="18002" y="8134"/>
                </a:cubicBezTo>
                <a:lnTo>
                  <a:pt x="18002" y="8354"/>
                </a:lnTo>
                <a:cubicBezTo>
                  <a:pt x="18002" y="8412"/>
                  <a:pt x="18026" y="8459"/>
                  <a:pt x="18055" y="8459"/>
                </a:cubicBezTo>
                <a:cubicBezTo>
                  <a:pt x="18085" y="8459"/>
                  <a:pt x="18108" y="8412"/>
                  <a:pt x="18108" y="8354"/>
                </a:cubicBezTo>
                <a:lnTo>
                  <a:pt x="18108" y="8134"/>
                </a:lnTo>
                <a:cubicBezTo>
                  <a:pt x="18108" y="8077"/>
                  <a:pt x="18085" y="8029"/>
                  <a:pt x="18055" y="8029"/>
                </a:cubicBezTo>
                <a:close/>
                <a:moveTo>
                  <a:pt x="18905" y="8029"/>
                </a:moveTo>
                <a:cubicBezTo>
                  <a:pt x="18876" y="8029"/>
                  <a:pt x="18852" y="8077"/>
                  <a:pt x="18852" y="8134"/>
                </a:cubicBezTo>
                <a:lnTo>
                  <a:pt x="18852" y="8354"/>
                </a:lnTo>
                <a:cubicBezTo>
                  <a:pt x="18852" y="8412"/>
                  <a:pt x="18876" y="8459"/>
                  <a:pt x="18905" y="8459"/>
                </a:cubicBezTo>
                <a:cubicBezTo>
                  <a:pt x="18934" y="8459"/>
                  <a:pt x="18958" y="8412"/>
                  <a:pt x="18958" y="8354"/>
                </a:cubicBezTo>
                <a:lnTo>
                  <a:pt x="18958" y="8134"/>
                </a:lnTo>
                <a:cubicBezTo>
                  <a:pt x="18958" y="8077"/>
                  <a:pt x="18934" y="8029"/>
                  <a:pt x="18905" y="8029"/>
                </a:cubicBezTo>
                <a:close/>
                <a:moveTo>
                  <a:pt x="19220" y="8029"/>
                </a:moveTo>
                <a:cubicBezTo>
                  <a:pt x="19191" y="8029"/>
                  <a:pt x="19167" y="8077"/>
                  <a:pt x="19167" y="8134"/>
                </a:cubicBezTo>
                <a:lnTo>
                  <a:pt x="19167" y="8354"/>
                </a:lnTo>
                <a:cubicBezTo>
                  <a:pt x="19167" y="8412"/>
                  <a:pt x="19191" y="8459"/>
                  <a:pt x="19220" y="8459"/>
                </a:cubicBezTo>
                <a:cubicBezTo>
                  <a:pt x="19249" y="8459"/>
                  <a:pt x="19273" y="8412"/>
                  <a:pt x="19273" y="8354"/>
                </a:cubicBezTo>
                <a:lnTo>
                  <a:pt x="19273" y="8134"/>
                </a:lnTo>
                <a:cubicBezTo>
                  <a:pt x="19273" y="8077"/>
                  <a:pt x="19249" y="8029"/>
                  <a:pt x="19220" y="8029"/>
                </a:cubicBezTo>
                <a:close/>
                <a:moveTo>
                  <a:pt x="20069" y="8029"/>
                </a:moveTo>
                <a:cubicBezTo>
                  <a:pt x="20040" y="8029"/>
                  <a:pt x="20016" y="8077"/>
                  <a:pt x="20016" y="8134"/>
                </a:cubicBezTo>
                <a:lnTo>
                  <a:pt x="20016" y="8354"/>
                </a:lnTo>
                <a:cubicBezTo>
                  <a:pt x="20016" y="8412"/>
                  <a:pt x="20040" y="8459"/>
                  <a:pt x="20069" y="8459"/>
                </a:cubicBezTo>
                <a:cubicBezTo>
                  <a:pt x="20099" y="8459"/>
                  <a:pt x="20122" y="8412"/>
                  <a:pt x="20122" y="8354"/>
                </a:cubicBezTo>
                <a:lnTo>
                  <a:pt x="20122" y="8134"/>
                </a:lnTo>
                <a:cubicBezTo>
                  <a:pt x="20122" y="8077"/>
                  <a:pt x="20099" y="8029"/>
                  <a:pt x="20069" y="8029"/>
                </a:cubicBezTo>
                <a:close/>
                <a:moveTo>
                  <a:pt x="20384" y="8029"/>
                </a:moveTo>
                <a:cubicBezTo>
                  <a:pt x="20355" y="8029"/>
                  <a:pt x="20331" y="8077"/>
                  <a:pt x="20331" y="8134"/>
                </a:cubicBezTo>
                <a:lnTo>
                  <a:pt x="20331" y="8354"/>
                </a:lnTo>
                <a:cubicBezTo>
                  <a:pt x="20331" y="8412"/>
                  <a:pt x="20355" y="8459"/>
                  <a:pt x="20384" y="8459"/>
                </a:cubicBezTo>
                <a:cubicBezTo>
                  <a:pt x="20413" y="8459"/>
                  <a:pt x="20436" y="8412"/>
                  <a:pt x="20436" y="8354"/>
                </a:cubicBezTo>
                <a:lnTo>
                  <a:pt x="20436" y="8134"/>
                </a:lnTo>
                <a:cubicBezTo>
                  <a:pt x="20436" y="8077"/>
                  <a:pt x="20413" y="8029"/>
                  <a:pt x="20384" y="8029"/>
                </a:cubicBezTo>
                <a:close/>
                <a:moveTo>
                  <a:pt x="21234" y="8029"/>
                </a:moveTo>
                <a:cubicBezTo>
                  <a:pt x="21204" y="8029"/>
                  <a:pt x="21181" y="8077"/>
                  <a:pt x="21181" y="8134"/>
                </a:cubicBezTo>
                <a:lnTo>
                  <a:pt x="21181" y="8354"/>
                </a:lnTo>
                <a:cubicBezTo>
                  <a:pt x="21181" y="8412"/>
                  <a:pt x="21204" y="8459"/>
                  <a:pt x="21234" y="8459"/>
                </a:cubicBezTo>
                <a:cubicBezTo>
                  <a:pt x="21263" y="8459"/>
                  <a:pt x="21285" y="8412"/>
                  <a:pt x="21285" y="8354"/>
                </a:cubicBezTo>
                <a:lnTo>
                  <a:pt x="21285" y="8134"/>
                </a:lnTo>
                <a:cubicBezTo>
                  <a:pt x="21285" y="8077"/>
                  <a:pt x="21263" y="8029"/>
                  <a:pt x="21234" y="8029"/>
                </a:cubicBezTo>
                <a:close/>
                <a:moveTo>
                  <a:pt x="21547" y="8029"/>
                </a:moveTo>
                <a:cubicBezTo>
                  <a:pt x="21518" y="8029"/>
                  <a:pt x="21495" y="8077"/>
                  <a:pt x="21495" y="8134"/>
                </a:cubicBezTo>
                <a:lnTo>
                  <a:pt x="21495" y="8354"/>
                </a:lnTo>
                <a:cubicBezTo>
                  <a:pt x="21495" y="8412"/>
                  <a:pt x="21518" y="8459"/>
                  <a:pt x="21547" y="8459"/>
                </a:cubicBezTo>
                <a:cubicBezTo>
                  <a:pt x="21576" y="8459"/>
                  <a:pt x="21600" y="8412"/>
                  <a:pt x="21600" y="8354"/>
                </a:cubicBezTo>
                <a:lnTo>
                  <a:pt x="21600" y="8134"/>
                </a:lnTo>
                <a:cubicBezTo>
                  <a:pt x="21600" y="8077"/>
                  <a:pt x="21576" y="8029"/>
                  <a:pt x="21547" y="8029"/>
                </a:cubicBezTo>
                <a:close/>
                <a:moveTo>
                  <a:pt x="53" y="8759"/>
                </a:moveTo>
                <a:cubicBezTo>
                  <a:pt x="24" y="8759"/>
                  <a:pt x="0" y="8807"/>
                  <a:pt x="0" y="8864"/>
                </a:cubicBezTo>
                <a:lnTo>
                  <a:pt x="0" y="9084"/>
                </a:lnTo>
                <a:cubicBezTo>
                  <a:pt x="0" y="9142"/>
                  <a:pt x="24" y="9189"/>
                  <a:pt x="53" y="9189"/>
                </a:cubicBezTo>
                <a:cubicBezTo>
                  <a:pt x="82" y="9189"/>
                  <a:pt x="106" y="9142"/>
                  <a:pt x="106" y="9084"/>
                </a:cubicBezTo>
                <a:lnTo>
                  <a:pt x="106" y="8864"/>
                </a:lnTo>
                <a:cubicBezTo>
                  <a:pt x="106" y="8807"/>
                  <a:pt x="82" y="8759"/>
                  <a:pt x="53" y="8759"/>
                </a:cubicBezTo>
                <a:close/>
                <a:moveTo>
                  <a:pt x="367" y="8759"/>
                </a:moveTo>
                <a:cubicBezTo>
                  <a:pt x="338" y="8759"/>
                  <a:pt x="315" y="8807"/>
                  <a:pt x="315" y="8864"/>
                </a:cubicBezTo>
                <a:lnTo>
                  <a:pt x="315" y="9084"/>
                </a:lnTo>
                <a:cubicBezTo>
                  <a:pt x="315" y="9142"/>
                  <a:pt x="338" y="9189"/>
                  <a:pt x="367" y="9189"/>
                </a:cubicBezTo>
                <a:cubicBezTo>
                  <a:pt x="397" y="9189"/>
                  <a:pt x="420" y="9142"/>
                  <a:pt x="420" y="9084"/>
                </a:cubicBezTo>
                <a:lnTo>
                  <a:pt x="420" y="8864"/>
                </a:lnTo>
                <a:cubicBezTo>
                  <a:pt x="420" y="8807"/>
                  <a:pt x="397" y="8759"/>
                  <a:pt x="367" y="8759"/>
                </a:cubicBezTo>
                <a:close/>
                <a:moveTo>
                  <a:pt x="1217" y="8759"/>
                </a:moveTo>
                <a:cubicBezTo>
                  <a:pt x="1188" y="8759"/>
                  <a:pt x="1164" y="8807"/>
                  <a:pt x="1164" y="8864"/>
                </a:cubicBezTo>
                <a:lnTo>
                  <a:pt x="1164" y="9084"/>
                </a:lnTo>
                <a:cubicBezTo>
                  <a:pt x="1164" y="9142"/>
                  <a:pt x="1188" y="9189"/>
                  <a:pt x="1217" y="9189"/>
                </a:cubicBezTo>
                <a:cubicBezTo>
                  <a:pt x="1246" y="9189"/>
                  <a:pt x="1270" y="9142"/>
                  <a:pt x="1270" y="9084"/>
                </a:cubicBezTo>
                <a:lnTo>
                  <a:pt x="1270" y="8864"/>
                </a:lnTo>
                <a:cubicBezTo>
                  <a:pt x="1270" y="8807"/>
                  <a:pt x="1246" y="8759"/>
                  <a:pt x="1217" y="8759"/>
                </a:cubicBezTo>
                <a:close/>
                <a:moveTo>
                  <a:pt x="1532" y="8759"/>
                </a:moveTo>
                <a:cubicBezTo>
                  <a:pt x="1503" y="8759"/>
                  <a:pt x="1479" y="8807"/>
                  <a:pt x="1479" y="8864"/>
                </a:cubicBezTo>
                <a:lnTo>
                  <a:pt x="1479" y="9084"/>
                </a:lnTo>
                <a:cubicBezTo>
                  <a:pt x="1479" y="9142"/>
                  <a:pt x="1503" y="9189"/>
                  <a:pt x="1532" y="9189"/>
                </a:cubicBezTo>
                <a:cubicBezTo>
                  <a:pt x="1561" y="9189"/>
                  <a:pt x="1584" y="9142"/>
                  <a:pt x="1584" y="9084"/>
                </a:cubicBezTo>
                <a:lnTo>
                  <a:pt x="1584" y="8864"/>
                </a:lnTo>
                <a:cubicBezTo>
                  <a:pt x="1584" y="8807"/>
                  <a:pt x="1561" y="8759"/>
                  <a:pt x="1532" y="8759"/>
                </a:cubicBezTo>
                <a:close/>
                <a:moveTo>
                  <a:pt x="2380" y="8759"/>
                </a:moveTo>
                <a:cubicBezTo>
                  <a:pt x="2351" y="8759"/>
                  <a:pt x="2329" y="8807"/>
                  <a:pt x="2329" y="8864"/>
                </a:cubicBezTo>
                <a:lnTo>
                  <a:pt x="2329" y="9084"/>
                </a:lnTo>
                <a:cubicBezTo>
                  <a:pt x="2329" y="9142"/>
                  <a:pt x="2351" y="9189"/>
                  <a:pt x="2380" y="9189"/>
                </a:cubicBezTo>
                <a:cubicBezTo>
                  <a:pt x="2409" y="9189"/>
                  <a:pt x="2433" y="9142"/>
                  <a:pt x="2433" y="9084"/>
                </a:cubicBezTo>
                <a:lnTo>
                  <a:pt x="2433" y="8864"/>
                </a:lnTo>
                <a:cubicBezTo>
                  <a:pt x="2433" y="8807"/>
                  <a:pt x="2409" y="8759"/>
                  <a:pt x="2380" y="8759"/>
                </a:cubicBezTo>
                <a:close/>
                <a:moveTo>
                  <a:pt x="2695" y="8759"/>
                </a:moveTo>
                <a:cubicBezTo>
                  <a:pt x="2666" y="8759"/>
                  <a:pt x="2643" y="8807"/>
                  <a:pt x="2643" y="8864"/>
                </a:cubicBezTo>
                <a:lnTo>
                  <a:pt x="2643" y="9084"/>
                </a:lnTo>
                <a:cubicBezTo>
                  <a:pt x="2643" y="9142"/>
                  <a:pt x="2666" y="9189"/>
                  <a:pt x="2695" y="9189"/>
                </a:cubicBezTo>
                <a:cubicBezTo>
                  <a:pt x="2724" y="9189"/>
                  <a:pt x="2748" y="9142"/>
                  <a:pt x="2748" y="9084"/>
                </a:cubicBezTo>
                <a:lnTo>
                  <a:pt x="2748" y="8864"/>
                </a:lnTo>
                <a:cubicBezTo>
                  <a:pt x="2748" y="8807"/>
                  <a:pt x="2724" y="8759"/>
                  <a:pt x="2695" y="8759"/>
                </a:cubicBezTo>
                <a:close/>
                <a:moveTo>
                  <a:pt x="3545" y="8759"/>
                </a:moveTo>
                <a:cubicBezTo>
                  <a:pt x="3516" y="8759"/>
                  <a:pt x="3492" y="8807"/>
                  <a:pt x="3492" y="8864"/>
                </a:cubicBezTo>
                <a:lnTo>
                  <a:pt x="3492" y="9084"/>
                </a:lnTo>
                <a:cubicBezTo>
                  <a:pt x="3492" y="9142"/>
                  <a:pt x="3516" y="9189"/>
                  <a:pt x="3545" y="9189"/>
                </a:cubicBezTo>
                <a:cubicBezTo>
                  <a:pt x="3574" y="9189"/>
                  <a:pt x="3598" y="9142"/>
                  <a:pt x="3598" y="9084"/>
                </a:cubicBezTo>
                <a:lnTo>
                  <a:pt x="3598" y="8864"/>
                </a:lnTo>
                <a:cubicBezTo>
                  <a:pt x="3598" y="8807"/>
                  <a:pt x="3574" y="8759"/>
                  <a:pt x="3545" y="8759"/>
                </a:cubicBezTo>
                <a:close/>
                <a:moveTo>
                  <a:pt x="3859" y="8759"/>
                </a:moveTo>
                <a:cubicBezTo>
                  <a:pt x="3830" y="8759"/>
                  <a:pt x="3806" y="8807"/>
                  <a:pt x="3806" y="8864"/>
                </a:cubicBezTo>
                <a:lnTo>
                  <a:pt x="3806" y="9084"/>
                </a:lnTo>
                <a:cubicBezTo>
                  <a:pt x="3806" y="9142"/>
                  <a:pt x="3830" y="9189"/>
                  <a:pt x="3859" y="9189"/>
                </a:cubicBezTo>
                <a:cubicBezTo>
                  <a:pt x="3888" y="9189"/>
                  <a:pt x="3912" y="9142"/>
                  <a:pt x="3912" y="9084"/>
                </a:cubicBezTo>
                <a:lnTo>
                  <a:pt x="3912" y="8864"/>
                </a:lnTo>
                <a:cubicBezTo>
                  <a:pt x="3912" y="8807"/>
                  <a:pt x="3888" y="8759"/>
                  <a:pt x="3859" y="8759"/>
                </a:cubicBezTo>
                <a:close/>
                <a:moveTo>
                  <a:pt x="4709" y="8759"/>
                </a:moveTo>
                <a:cubicBezTo>
                  <a:pt x="4680" y="8759"/>
                  <a:pt x="4656" y="8807"/>
                  <a:pt x="4656" y="8864"/>
                </a:cubicBezTo>
                <a:lnTo>
                  <a:pt x="4656" y="9084"/>
                </a:lnTo>
                <a:cubicBezTo>
                  <a:pt x="4656" y="9142"/>
                  <a:pt x="4680" y="9189"/>
                  <a:pt x="4709" y="9189"/>
                </a:cubicBezTo>
                <a:cubicBezTo>
                  <a:pt x="4738" y="9189"/>
                  <a:pt x="4762" y="9142"/>
                  <a:pt x="4762" y="9084"/>
                </a:cubicBezTo>
                <a:lnTo>
                  <a:pt x="4762" y="8864"/>
                </a:lnTo>
                <a:cubicBezTo>
                  <a:pt x="4762" y="8807"/>
                  <a:pt x="4738" y="8759"/>
                  <a:pt x="4709" y="8759"/>
                </a:cubicBezTo>
                <a:close/>
                <a:moveTo>
                  <a:pt x="5023" y="8759"/>
                </a:moveTo>
                <a:cubicBezTo>
                  <a:pt x="4994" y="8759"/>
                  <a:pt x="4970" y="8807"/>
                  <a:pt x="4970" y="8864"/>
                </a:cubicBezTo>
                <a:lnTo>
                  <a:pt x="4970" y="9084"/>
                </a:lnTo>
                <a:cubicBezTo>
                  <a:pt x="4970" y="9142"/>
                  <a:pt x="4994" y="9189"/>
                  <a:pt x="5023" y="9189"/>
                </a:cubicBezTo>
                <a:cubicBezTo>
                  <a:pt x="5053" y="9189"/>
                  <a:pt x="5076" y="9142"/>
                  <a:pt x="5076" y="9084"/>
                </a:cubicBezTo>
                <a:lnTo>
                  <a:pt x="5076" y="8864"/>
                </a:lnTo>
                <a:cubicBezTo>
                  <a:pt x="5076" y="8807"/>
                  <a:pt x="5053" y="8759"/>
                  <a:pt x="5023" y="8759"/>
                </a:cubicBezTo>
                <a:close/>
                <a:moveTo>
                  <a:pt x="5873" y="8759"/>
                </a:moveTo>
                <a:cubicBezTo>
                  <a:pt x="5844" y="8759"/>
                  <a:pt x="5820" y="8807"/>
                  <a:pt x="5820" y="8864"/>
                </a:cubicBezTo>
                <a:lnTo>
                  <a:pt x="5820" y="9084"/>
                </a:lnTo>
                <a:cubicBezTo>
                  <a:pt x="5820" y="9142"/>
                  <a:pt x="5844" y="9189"/>
                  <a:pt x="5873" y="9189"/>
                </a:cubicBezTo>
                <a:cubicBezTo>
                  <a:pt x="5902" y="9189"/>
                  <a:pt x="5926" y="9142"/>
                  <a:pt x="5926" y="9084"/>
                </a:cubicBezTo>
                <a:lnTo>
                  <a:pt x="5926" y="8864"/>
                </a:lnTo>
                <a:cubicBezTo>
                  <a:pt x="5926" y="8807"/>
                  <a:pt x="5902" y="8759"/>
                  <a:pt x="5873" y="8759"/>
                </a:cubicBezTo>
                <a:close/>
                <a:moveTo>
                  <a:pt x="6188" y="8759"/>
                </a:moveTo>
                <a:cubicBezTo>
                  <a:pt x="6159" y="8759"/>
                  <a:pt x="6135" y="8807"/>
                  <a:pt x="6135" y="8864"/>
                </a:cubicBezTo>
                <a:lnTo>
                  <a:pt x="6135" y="9084"/>
                </a:lnTo>
                <a:cubicBezTo>
                  <a:pt x="6135" y="9142"/>
                  <a:pt x="6159" y="9189"/>
                  <a:pt x="6188" y="9189"/>
                </a:cubicBezTo>
                <a:cubicBezTo>
                  <a:pt x="6217" y="9189"/>
                  <a:pt x="6240" y="9142"/>
                  <a:pt x="6240" y="9084"/>
                </a:cubicBezTo>
                <a:lnTo>
                  <a:pt x="6240" y="8864"/>
                </a:lnTo>
                <a:cubicBezTo>
                  <a:pt x="6240" y="8807"/>
                  <a:pt x="6217" y="8759"/>
                  <a:pt x="6188" y="8759"/>
                </a:cubicBezTo>
                <a:close/>
                <a:moveTo>
                  <a:pt x="7036" y="8759"/>
                </a:moveTo>
                <a:cubicBezTo>
                  <a:pt x="7007" y="8759"/>
                  <a:pt x="6984" y="8807"/>
                  <a:pt x="6984" y="8864"/>
                </a:cubicBezTo>
                <a:lnTo>
                  <a:pt x="6984" y="9084"/>
                </a:lnTo>
                <a:cubicBezTo>
                  <a:pt x="6984" y="9142"/>
                  <a:pt x="7007" y="9189"/>
                  <a:pt x="7036" y="9189"/>
                </a:cubicBezTo>
                <a:cubicBezTo>
                  <a:pt x="7065" y="9189"/>
                  <a:pt x="7089" y="9142"/>
                  <a:pt x="7089" y="9084"/>
                </a:cubicBezTo>
                <a:lnTo>
                  <a:pt x="7089" y="8864"/>
                </a:lnTo>
                <a:cubicBezTo>
                  <a:pt x="7089" y="8807"/>
                  <a:pt x="7065" y="8759"/>
                  <a:pt x="7036" y="8759"/>
                </a:cubicBezTo>
                <a:close/>
                <a:moveTo>
                  <a:pt x="7351" y="8759"/>
                </a:moveTo>
                <a:cubicBezTo>
                  <a:pt x="7322" y="8759"/>
                  <a:pt x="7299" y="8807"/>
                  <a:pt x="7299" y="8864"/>
                </a:cubicBezTo>
                <a:lnTo>
                  <a:pt x="7299" y="9084"/>
                </a:lnTo>
                <a:cubicBezTo>
                  <a:pt x="7299" y="9142"/>
                  <a:pt x="7322" y="9189"/>
                  <a:pt x="7351" y="9189"/>
                </a:cubicBezTo>
                <a:cubicBezTo>
                  <a:pt x="7380" y="9189"/>
                  <a:pt x="7404" y="9142"/>
                  <a:pt x="7404" y="9084"/>
                </a:cubicBezTo>
                <a:lnTo>
                  <a:pt x="7404" y="8864"/>
                </a:lnTo>
                <a:cubicBezTo>
                  <a:pt x="7404" y="8807"/>
                  <a:pt x="7380" y="8759"/>
                  <a:pt x="7351" y="8759"/>
                </a:cubicBezTo>
                <a:close/>
                <a:moveTo>
                  <a:pt x="8201" y="8759"/>
                </a:moveTo>
                <a:cubicBezTo>
                  <a:pt x="8171" y="8759"/>
                  <a:pt x="8148" y="8807"/>
                  <a:pt x="8148" y="8864"/>
                </a:cubicBezTo>
                <a:lnTo>
                  <a:pt x="8148" y="9084"/>
                </a:lnTo>
                <a:cubicBezTo>
                  <a:pt x="8148" y="9142"/>
                  <a:pt x="8171" y="9189"/>
                  <a:pt x="8201" y="9189"/>
                </a:cubicBezTo>
                <a:cubicBezTo>
                  <a:pt x="8230" y="9189"/>
                  <a:pt x="8254" y="9142"/>
                  <a:pt x="8254" y="9084"/>
                </a:cubicBezTo>
                <a:lnTo>
                  <a:pt x="8254" y="8864"/>
                </a:lnTo>
                <a:cubicBezTo>
                  <a:pt x="8254" y="8807"/>
                  <a:pt x="8230" y="8759"/>
                  <a:pt x="8201" y="8759"/>
                </a:cubicBezTo>
                <a:close/>
                <a:moveTo>
                  <a:pt x="8515" y="8759"/>
                </a:moveTo>
                <a:cubicBezTo>
                  <a:pt x="8486" y="8759"/>
                  <a:pt x="8462" y="8807"/>
                  <a:pt x="8462" y="8864"/>
                </a:cubicBezTo>
                <a:lnTo>
                  <a:pt x="8462" y="9084"/>
                </a:lnTo>
                <a:cubicBezTo>
                  <a:pt x="8462" y="9142"/>
                  <a:pt x="8486" y="9189"/>
                  <a:pt x="8515" y="9189"/>
                </a:cubicBezTo>
                <a:cubicBezTo>
                  <a:pt x="8544" y="9189"/>
                  <a:pt x="8568" y="9142"/>
                  <a:pt x="8568" y="9084"/>
                </a:cubicBezTo>
                <a:lnTo>
                  <a:pt x="8568" y="8864"/>
                </a:lnTo>
                <a:cubicBezTo>
                  <a:pt x="8568" y="8807"/>
                  <a:pt x="8544" y="8759"/>
                  <a:pt x="8515" y="8759"/>
                </a:cubicBezTo>
                <a:close/>
                <a:moveTo>
                  <a:pt x="9365" y="8759"/>
                </a:moveTo>
                <a:cubicBezTo>
                  <a:pt x="9336" y="8759"/>
                  <a:pt x="9312" y="8807"/>
                  <a:pt x="9312" y="8864"/>
                </a:cubicBezTo>
                <a:lnTo>
                  <a:pt x="9312" y="9084"/>
                </a:lnTo>
                <a:cubicBezTo>
                  <a:pt x="9312" y="9142"/>
                  <a:pt x="9336" y="9189"/>
                  <a:pt x="9365" y="9189"/>
                </a:cubicBezTo>
                <a:cubicBezTo>
                  <a:pt x="9394" y="9189"/>
                  <a:pt x="9418" y="9142"/>
                  <a:pt x="9418" y="9084"/>
                </a:cubicBezTo>
                <a:lnTo>
                  <a:pt x="9418" y="8864"/>
                </a:lnTo>
                <a:cubicBezTo>
                  <a:pt x="9418" y="8807"/>
                  <a:pt x="9394" y="8759"/>
                  <a:pt x="9365" y="8759"/>
                </a:cubicBezTo>
                <a:close/>
                <a:moveTo>
                  <a:pt x="9679" y="8759"/>
                </a:moveTo>
                <a:cubicBezTo>
                  <a:pt x="9650" y="8759"/>
                  <a:pt x="9626" y="8807"/>
                  <a:pt x="9626" y="8864"/>
                </a:cubicBezTo>
                <a:lnTo>
                  <a:pt x="9626" y="9084"/>
                </a:lnTo>
                <a:cubicBezTo>
                  <a:pt x="9626" y="9142"/>
                  <a:pt x="9650" y="9189"/>
                  <a:pt x="9679" y="9189"/>
                </a:cubicBezTo>
                <a:cubicBezTo>
                  <a:pt x="9708" y="9189"/>
                  <a:pt x="9732" y="9142"/>
                  <a:pt x="9732" y="9084"/>
                </a:cubicBezTo>
                <a:lnTo>
                  <a:pt x="9732" y="8864"/>
                </a:lnTo>
                <a:cubicBezTo>
                  <a:pt x="9732" y="8807"/>
                  <a:pt x="9708" y="8759"/>
                  <a:pt x="9679" y="8759"/>
                </a:cubicBezTo>
                <a:close/>
                <a:moveTo>
                  <a:pt x="10529" y="8759"/>
                </a:moveTo>
                <a:cubicBezTo>
                  <a:pt x="10500" y="8759"/>
                  <a:pt x="10476" y="8807"/>
                  <a:pt x="10476" y="8864"/>
                </a:cubicBezTo>
                <a:lnTo>
                  <a:pt x="10476" y="9084"/>
                </a:lnTo>
                <a:cubicBezTo>
                  <a:pt x="10476" y="9142"/>
                  <a:pt x="10500" y="9189"/>
                  <a:pt x="10529" y="9189"/>
                </a:cubicBezTo>
                <a:cubicBezTo>
                  <a:pt x="10558" y="9189"/>
                  <a:pt x="10582" y="9142"/>
                  <a:pt x="10582" y="9084"/>
                </a:cubicBezTo>
                <a:lnTo>
                  <a:pt x="10582" y="8864"/>
                </a:lnTo>
                <a:cubicBezTo>
                  <a:pt x="10582" y="8807"/>
                  <a:pt x="10558" y="8759"/>
                  <a:pt x="10529" y="8759"/>
                </a:cubicBezTo>
                <a:close/>
                <a:moveTo>
                  <a:pt x="10844" y="8759"/>
                </a:moveTo>
                <a:cubicBezTo>
                  <a:pt x="10814" y="8759"/>
                  <a:pt x="10791" y="8807"/>
                  <a:pt x="10791" y="8864"/>
                </a:cubicBezTo>
                <a:lnTo>
                  <a:pt x="10791" y="9084"/>
                </a:lnTo>
                <a:cubicBezTo>
                  <a:pt x="10791" y="9142"/>
                  <a:pt x="10814" y="9189"/>
                  <a:pt x="10844" y="9189"/>
                </a:cubicBezTo>
                <a:cubicBezTo>
                  <a:pt x="10873" y="9189"/>
                  <a:pt x="10895" y="9142"/>
                  <a:pt x="10895" y="9084"/>
                </a:cubicBezTo>
                <a:lnTo>
                  <a:pt x="10895" y="8864"/>
                </a:lnTo>
                <a:cubicBezTo>
                  <a:pt x="10895" y="8807"/>
                  <a:pt x="10873" y="8759"/>
                  <a:pt x="10844" y="8759"/>
                </a:cubicBezTo>
                <a:close/>
                <a:moveTo>
                  <a:pt x="11692" y="8759"/>
                </a:moveTo>
                <a:cubicBezTo>
                  <a:pt x="11663" y="8759"/>
                  <a:pt x="11640" y="8807"/>
                  <a:pt x="11640" y="8864"/>
                </a:cubicBezTo>
                <a:lnTo>
                  <a:pt x="11640" y="9084"/>
                </a:lnTo>
                <a:cubicBezTo>
                  <a:pt x="11640" y="9142"/>
                  <a:pt x="11663" y="9189"/>
                  <a:pt x="11692" y="9189"/>
                </a:cubicBezTo>
                <a:cubicBezTo>
                  <a:pt x="11721" y="9189"/>
                  <a:pt x="11745" y="9142"/>
                  <a:pt x="11745" y="9084"/>
                </a:cubicBezTo>
                <a:lnTo>
                  <a:pt x="11745" y="8864"/>
                </a:lnTo>
                <a:cubicBezTo>
                  <a:pt x="11745" y="8807"/>
                  <a:pt x="11721" y="8759"/>
                  <a:pt x="11692" y="8759"/>
                </a:cubicBezTo>
                <a:close/>
                <a:moveTo>
                  <a:pt x="12007" y="8759"/>
                </a:moveTo>
                <a:cubicBezTo>
                  <a:pt x="11978" y="8759"/>
                  <a:pt x="11955" y="8807"/>
                  <a:pt x="11955" y="8864"/>
                </a:cubicBezTo>
                <a:lnTo>
                  <a:pt x="11955" y="9084"/>
                </a:lnTo>
                <a:cubicBezTo>
                  <a:pt x="11955" y="9142"/>
                  <a:pt x="11978" y="9189"/>
                  <a:pt x="12007" y="9189"/>
                </a:cubicBezTo>
                <a:cubicBezTo>
                  <a:pt x="12036" y="9189"/>
                  <a:pt x="12060" y="9142"/>
                  <a:pt x="12060" y="9084"/>
                </a:cubicBezTo>
                <a:lnTo>
                  <a:pt x="12060" y="8864"/>
                </a:lnTo>
                <a:cubicBezTo>
                  <a:pt x="12060" y="8807"/>
                  <a:pt x="12036" y="8759"/>
                  <a:pt x="12007" y="8759"/>
                </a:cubicBezTo>
                <a:close/>
                <a:moveTo>
                  <a:pt x="12856" y="8759"/>
                </a:moveTo>
                <a:cubicBezTo>
                  <a:pt x="12827" y="8759"/>
                  <a:pt x="12804" y="8807"/>
                  <a:pt x="12804" y="8864"/>
                </a:cubicBezTo>
                <a:lnTo>
                  <a:pt x="12804" y="9084"/>
                </a:lnTo>
                <a:cubicBezTo>
                  <a:pt x="12804" y="9142"/>
                  <a:pt x="12827" y="9189"/>
                  <a:pt x="12856" y="9189"/>
                </a:cubicBezTo>
                <a:cubicBezTo>
                  <a:pt x="12886" y="9189"/>
                  <a:pt x="12909" y="9142"/>
                  <a:pt x="12909" y="9084"/>
                </a:cubicBezTo>
                <a:lnTo>
                  <a:pt x="12909" y="8864"/>
                </a:lnTo>
                <a:cubicBezTo>
                  <a:pt x="12909" y="8807"/>
                  <a:pt x="12886" y="8759"/>
                  <a:pt x="12856" y="8759"/>
                </a:cubicBezTo>
                <a:close/>
                <a:moveTo>
                  <a:pt x="13171" y="8759"/>
                </a:moveTo>
                <a:cubicBezTo>
                  <a:pt x="13142" y="8759"/>
                  <a:pt x="13118" y="8807"/>
                  <a:pt x="13118" y="8864"/>
                </a:cubicBezTo>
                <a:lnTo>
                  <a:pt x="13118" y="9084"/>
                </a:lnTo>
                <a:cubicBezTo>
                  <a:pt x="13118" y="9142"/>
                  <a:pt x="13142" y="9189"/>
                  <a:pt x="13171" y="9189"/>
                </a:cubicBezTo>
                <a:cubicBezTo>
                  <a:pt x="13200" y="9189"/>
                  <a:pt x="13224" y="9142"/>
                  <a:pt x="13224" y="9084"/>
                </a:cubicBezTo>
                <a:lnTo>
                  <a:pt x="13224" y="8864"/>
                </a:lnTo>
                <a:cubicBezTo>
                  <a:pt x="13224" y="8807"/>
                  <a:pt x="13200" y="8759"/>
                  <a:pt x="13171" y="8759"/>
                </a:cubicBezTo>
                <a:close/>
                <a:moveTo>
                  <a:pt x="14021" y="8759"/>
                </a:moveTo>
                <a:cubicBezTo>
                  <a:pt x="13992" y="8759"/>
                  <a:pt x="13968" y="8807"/>
                  <a:pt x="13968" y="8864"/>
                </a:cubicBezTo>
                <a:lnTo>
                  <a:pt x="13968" y="9084"/>
                </a:lnTo>
                <a:cubicBezTo>
                  <a:pt x="13968" y="9142"/>
                  <a:pt x="13992" y="9189"/>
                  <a:pt x="14021" y="9189"/>
                </a:cubicBezTo>
                <a:cubicBezTo>
                  <a:pt x="14050" y="9189"/>
                  <a:pt x="14074" y="9142"/>
                  <a:pt x="14074" y="9084"/>
                </a:cubicBezTo>
                <a:lnTo>
                  <a:pt x="14074" y="8864"/>
                </a:lnTo>
                <a:cubicBezTo>
                  <a:pt x="14074" y="8807"/>
                  <a:pt x="14050" y="8759"/>
                  <a:pt x="14021" y="8759"/>
                </a:cubicBezTo>
                <a:close/>
                <a:moveTo>
                  <a:pt x="14335" y="8759"/>
                </a:moveTo>
                <a:cubicBezTo>
                  <a:pt x="14306" y="8759"/>
                  <a:pt x="14282" y="8807"/>
                  <a:pt x="14282" y="8864"/>
                </a:cubicBezTo>
                <a:lnTo>
                  <a:pt x="14282" y="9084"/>
                </a:lnTo>
                <a:cubicBezTo>
                  <a:pt x="14282" y="9142"/>
                  <a:pt x="14306" y="9189"/>
                  <a:pt x="14335" y="9189"/>
                </a:cubicBezTo>
                <a:cubicBezTo>
                  <a:pt x="14364" y="9189"/>
                  <a:pt x="14388" y="9142"/>
                  <a:pt x="14388" y="9084"/>
                </a:cubicBezTo>
                <a:lnTo>
                  <a:pt x="14388" y="8864"/>
                </a:lnTo>
                <a:cubicBezTo>
                  <a:pt x="14388" y="8807"/>
                  <a:pt x="14364" y="8759"/>
                  <a:pt x="14335" y="8759"/>
                </a:cubicBezTo>
                <a:close/>
                <a:moveTo>
                  <a:pt x="15185" y="8759"/>
                </a:moveTo>
                <a:cubicBezTo>
                  <a:pt x="15156" y="8759"/>
                  <a:pt x="15132" y="8807"/>
                  <a:pt x="15132" y="8864"/>
                </a:cubicBezTo>
                <a:lnTo>
                  <a:pt x="15132" y="9084"/>
                </a:lnTo>
                <a:cubicBezTo>
                  <a:pt x="15132" y="9142"/>
                  <a:pt x="15156" y="9189"/>
                  <a:pt x="15185" y="9189"/>
                </a:cubicBezTo>
                <a:cubicBezTo>
                  <a:pt x="15214" y="9189"/>
                  <a:pt x="15237" y="9142"/>
                  <a:pt x="15237" y="9084"/>
                </a:cubicBezTo>
                <a:lnTo>
                  <a:pt x="15237" y="8864"/>
                </a:lnTo>
                <a:cubicBezTo>
                  <a:pt x="15237" y="8807"/>
                  <a:pt x="15214" y="8759"/>
                  <a:pt x="15185" y="8759"/>
                </a:cubicBezTo>
                <a:close/>
                <a:moveTo>
                  <a:pt x="15500" y="8759"/>
                </a:moveTo>
                <a:cubicBezTo>
                  <a:pt x="15470" y="8759"/>
                  <a:pt x="15447" y="8807"/>
                  <a:pt x="15447" y="8864"/>
                </a:cubicBezTo>
                <a:lnTo>
                  <a:pt x="15447" y="9084"/>
                </a:lnTo>
                <a:cubicBezTo>
                  <a:pt x="15447" y="9142"/>
                  <a:pt x="15470" y="9189"/>
                  <a:pt x="15500" y="9189"/>
                </a:cubicBezTo>
                <a:cubicBezTo>
                  <a:pt x="15529" y="9189"/>
                  <a:pt x="15551" y="9142"/>
                  <a:pt x="15551" y="9084"/>
                </a:cubicBezTo>
                <a:lnTo>
                  <a:pt x="15551" y="8864"/>
                </a:lnTo>
                <a:cubicBezTo>
                  <a:pt x="15551" y="8807"/>
                  <a:pt x="15529" y="8759"/>
                  <a:pt x="15500" y="8759"/>
                </a:cubicBezTo>
                <a:close/>
                <a:moveTo>
                  <a:pt x="16349" y="8759"/>
                </a:moveTo>
                <a:cubicBezTo>
                  <a:pt x="16320" y="8759"/>
                  <a:pt x="16296" y="8807"/>
                  <a:pt x="16296" y="8864"/>
                </a:cubicBezTo>
                <a:lnTo>
                  <a:pt x="16296" y="9084"/>
                </a:lnTo>
                <a:cubicBezTo>
                  <a:pt x="16296" y="9142"/>
                  <a:pt x="16320" y="9189"/>
                  <a:pt x="16349" y="9189"/>
                </a:cubicBezTo>
                <a:cubicBezTo>
                  <a:pt x="16378" y="9189"/>
                  <a:pt x="16401" y="9142"/>
                  <a:pt x="16401" y="9084"/>
                </a:cubicBezTo>
                <a:lnTo>
                  <a:pt x="16401" y="8864"/>
                </a:lnTo>
                <a:cubicBezTo>
                  <a:pt x="16401" y="8807"/>
                  <a:pt x="16378" y="8759"/>
                  <a:pt x="16349" y="8759"/>
                </a:cubicBezTo>
                <a:close/>
                <a:moveTo>
                  <a:pt x="16663" y="8759"/>
                </a:moveTo>
                <a:cubicBezTo>
                  <a:pt x="16634" y="8759"/>
                  <a:pt x="16611" y="8807"/>
                  <a:pt x="16611" y="8864"/>
                </a:cubicBezTo>
                <a:lnTo>
                  <a:pt x="16611" y="9084"/>
                </a:lnTo>
                <a:cubicBezTo>
                  <a:pt x="16611" y="9142"/>
                  <a:pt x="16634" y="9189"/>
                  <a:pt x="16663" y="9189"/>
                </a:cubicBezTo>
                <a:cubicBezTo>
                  <a:pt x="16692" y="9189"/>
                  <a:pt x="16716" y="9142"/>
                  <a:pt x="16716" y="9084"/>
                </a:cubicBezTo>
                <a:lnTo>
                  <a:pt x="16716" y="8864"/>
                </a:lnTo>
                <a:cubicBezTo>
                  <a:pt x="16716" y="8807"/>
                  <a:pt x="16692" y="8759"/>
                  <a:pt x="16663" y="8759"/>
                </a:cubicBezTo>
                <a:close/>
                <a:moveTo>
                  <a:pt x="17512" y="8759"/>
                </a:moveTo>
                <a:cubicBezTo>
                  <a:pt x="17483" y="8759"/>
                  <a:pt x="17459" y="8807"/>
                  <a:pt x="17459" y="8864"/>
                </a:cubicBezTo>
                <a:lnTo>
                  <a:pt x="17459" y="9084"/>
                </a:lnTo>
                <a:cubicBezTo>
                  <a:pt x="17459" y="9142"/>
                  <a:pt x="17483" y="9189"/>
                  <a:pt x="17512" y="9189"/>
                </a:cubicBezTo>
                <a:cubicBezTo>
                  <a:pt x="17541" y="9189"/>
                  <a:pt x="17565" y="9142"/>
                  <a:pt x="17565" y="9084"/>
                </a:cubicBezTo>
                <a:lnTo>
                  <a:pt x="17565" y="8864"/>
                </a:lnTo>
                <a:cubicBezTo>
                  <a:pt x="17565" y="8807"/>
                  <a:pt x="17541" y="8759"/>
                  <a:pt x="17512" y="8759"/>
                </a:cubicBezTo>
                <a:close/>
                <a:moveTo>
                  <a:pt x="17827" y="8759"/>
                </a:moveTo>
                <a:cubicBezTo>
                  <a:pt x="17798" y="8759"/>
                  <a:pt x="17774" y="8807"/>
                  <a:pt x="17774" y="8864"/>
                </a:cubicBezTo>
                <a:lnTo>
                  <a:pt x="17774" y="9084"/>
                </a:lnTo>
                <a:cubicBezTo>
                  <a:pt x="17774" y="9142"/>
                  <a:pt x="17798" y="9189"/>
                  <a:pt x="17827" y="9189"/>
                </a:cubicBezTo>
                <a:cubicBezTo>
                  <a:pt x="17856" y="9189"/>
                  <a:pt x="17880" y="9142"/>
                  <a:pt x="17880" y="9084"/>
                </a:cubicBezTo>
                <a:lnTo>
                  <a:pt x="17880" y="8864"/>
                </a:lnTo>
                <a:cubicBezTo>
                  <a:pt x="17880" y="8807"/>
                  <a:pt x="17856" y="8759"/>
                  <a:pt x="17827" y="8759"/>
                </a:cubicBezTo>
                <a:close/>
                <a:moveTo>
                  <a:pt x="18677" y="8759"/>
                </a:moveTo>
                <a:cubicBezTo>
                  <a:pt x="18648" y="8759"/>
                  <a:pt x="18624" y="8807"/>
                  <a:pt x="18624" y="8864"/>
                </a:cubicBezTo>
                <a:lnTo>
                  <a:pt x="18624" y="9084"/>
                </a:lnTo>
                <a:cubicBezTo>
                  <a:pt x="18624" y="9142"/>
                  <a:pt x="18648" y="9189"/>
                  <a:pt x="18677" y="9189"/>
                </a:cubicBezTo>
                <a:cubicBezTo>
                  <a:pt x="18706" y="9189"/>
                  <a:pt x="18730" y="9142"/>
                  <a:pt x="18730" y="9084"/>
                </a:cubicBezTo>
                <a:lnTo>
                  <a:pt x="18730" y="8864"/>
                </a:lnTo>
                <a:cubicBezTo>
                  <a:pt x="18730" y="8807"/>
                  <a:pt x="18706" y="8759"/>
                  <a:pt x="18677" y="8759"/>
                </a:cubicBezTo>
                <a:close/>
                <a:moveTo>
                  <a:pt x="18991" y="8759"/>
                </a:moveTo>
                <a:cubicBezTo>
                  <a:pt x="18962" y="8759"/>
                  <a:pt x="18938" y="8807"/>
                  <a:pt x="18938" y="8864"/>
                </a:cubicBezTo>
                <a:lnTo>
                  <a:pt x="18938" y="9084"/>
                </a:lnTo>
                <a:cubicBezTo>
                  <a:pt x="18938" y="9142"/>
                  <a:pt x="18962" y="9189"/>
                  <a:pt x="18991" y="9189"/>
                </a:cubicBezTo>
                <a:cubicBezTo>
                  <a:pt x="19020" y="9189"/>
                  <a:pt x="19044" y="9142"/>
                  <a:pt x="19044" y="9084"/>
                </a:cubicBezTo>
                <a:lnTo>
                  <a:pt x="19044" y="8864"/>
                </a:lnTo>
                <a:cubicBezTo>
                  <a:pt x="19044" y="8807"/>
                  <a:pt x="19020" y="8759"/>
                  <a:pt x="18991" y="8759"/>
                </a:cubicBezTo>
                <a:close/>
                <a:moveTo>
                  <a:pt x="19841" y="8759"/>
                </a:moveTo>
                <a:cubicBezTo>
                  <a:pt x="19812" y="8759"/>
                  <a:pt x="19788" y="8807"/>
                  <a:pt x="19788" y="8864"/>
                </a:cubicBezTo>
                <a:lnTo>
                  <a:pt x="19788" y="9084"/>
                </a:lnTo>
                <a:cubicBezTo>
                  <a:pt x="19788" y="9142"/>
                  <a:pt x="19812" y="9189"/>
                  <a:pt x="19841" y="9189"/>
                </a:cubicBezTo>
                <a:cubicBezTo>
                  <a:pt x="19870" y="9189"/>
                  <a:pt x="19894" y="9142"/>
                  <a:pt x="19894" y="9084"/>
                </a:cubicBezTo>
                <a:lnTo>
                  <a:pt x="19894" y="8864"/>
                </a:lnTo>
                <a:cubicBezTo>
                  <a:pt x="19894" y="8807"/>
                  <a:pt x="19870" y="8759"/>
                  <a:pt x="19841" y="8759"/>
                </a:cubicBezTo>
                <a:close/>
                <a:moveTo>
                  <a:pt x="20155" y="8759"/>
                </a:moveTo>
                <a:cubicBezTo>
                  <a:pt x="20126" y="8759"/>
                  <a:pt x="20102" y="8807"/>
                  <a:pt x="20102" y="8864"/>
                </a:cubicBezTo>
                <a:lnTo>
                  <a:pt x="20102" y="9084"/>
                </a:lnTo>
                <a:cubicBezTo>
                  <a:pt x="20102" y="9142"/>
                  <a:pt x="20126" y="9189"/>
                  <a:pt x="20155" y="9189"/>
                </a:cubicBezTo>
                <a:cubicBezTo>
                  <a:pt x="20184" y="9189"/>
                  <a:pt x="20207" y="9142"/>
                  <a:pt x="20207" y="9084"/>
                </a:cubicBezTo>
                <a:lnTo>
                  <a:pt x="20207" y="8864"/>
                </a:lnTo>
                <a:cubicBezTo>
                  <a:pt x="20207" y="8807"/>
                  <a:pt x="20184" y="8759"/>
                  <a:pt x="20155" y="8759"/>
                </a:cubicBezTo>
                <a:close/>
                <a:moveTo>
                  <a:pt x="21004" y="8759"/>
                </a:moveTo>
                <a:cubicBezTo>
                  <a:pt x="20975" y="8759"/>
                  <a:pt x="20952" y="8807"/>
                  <a:pt x="20952" y="8864"/>
                </a:cubicBezTo>
                <a:lnTo>
                  <a:pt x="20952" y="9084"/>
                </a:lnTo>
                <a:cubicBezTo>
                  <a:pt x="20952" y="9142"/>
                  <a:pt x="20975" y="9189"/>
                  <a:pt x="21004" y="9189"/>
                </a:cubicBezTo>
                <a:cubicBezTo>
                  <a:pt x="21033" y="9189"/>
                  <a:pt x="21057" y="9142"/>
                  <a:pt x="21057" y="9084"/>
                </a:cubicBezTo>
                <a:lnTo>
                  <a:pt x="21057" y="8864"/>
                </a:lnTo>
                <a:cubicBezTo>
                  <a:pt x="21057" y="8807"/>
                  <a:pt x="21033" y="8759"/>
                  <a:pt x="21004" y="8759"/>
                </a:cubicBezTo>
                <a:close/>
                <a:moveTo>
                  <a:pt x="21319" y="8759"/>
                </a:moveTo>
                <a:cubicBezTo>
                  <a:pt x="21289" y="8759"/>
                  <a:pt x="21267" y="8807"/>
                  <a:pt x="21267" y="8864"/>
                </a:cubicBezTo>
                <a:lnTo>
                  <a:pt x="21267" y="9084"/>
                </a:lnTo>
                <a:cubicBezTo>
                  <a:pt x="21267" y="9142"/>
                  <a:pt x="21289" y="9189"/>
                  <a:pt x="21319" y="9189"/>
                </a:cubicBezTo>
                <a:cubicBezTo>
                  <a:pt x="21348" y="9189"/>
                  <a:pt x="21372" y="9142"/>
                  <a:pt x="21372" y="9084"/>
                </a:cubicBezTo>
                <a:lnTo>
                  <a:pt x="21372" y="8864"/>
                </a:lnTo>
                <a:cubicBezTo>
                  <a:pt x="21372" y="8807"/>
                  <a:pt x="21348" y="8759"/>
                  <a:pt x="21319" y="8759"/>
                </a:cubicBezTo>
                <a:close/>
                <a:moveTo>
                  <a:pt x="281" y="9489"/>
                </a:moveTo>
                <a:cubicBezTo>
                  <a:pt x="252" y="9489"/>
                  <a:pt x="228" y="9536"/>
                  <a:pt x="228" y="9594"/>
                </a:cubicBezTo>
                <a:lnTo>
                  <a:pt x="228" y="9814"/>
                </a:lnTo>
                <a:cubicBezTo>
                  <a:pt x="228" y="9871"/>
                  <a:pt x="252" y="9919"/>
                  <a:pt x="281" y="9919"/>
                </a:cubicBezTo>
                <a:cubicBezTo>
                  <a:pt x="311" y="9919"/>
                  <a:pt x="334" y="9871"/>
                  <a:pt x="334" y="9814"/>
                </a:cubicBezTo>
                <a:lnTo>
                  <a:pt x="334" y="9594"/>
                </a:lnTo>
                <a:cubicBezTo>
                  <a:pt x="334" y="9536"/>
                  <a:pt x="311" y="9489"/>
                  <a:pt x="281" y="9489"/>
                </a:cubicBezTo>
                <a:close/>
                <a:moveTo>
                  <a:pt x="596" y="9489"/>
                </a:moveTo>
                <a:cubicBezTo>
                  <a:pt x="567" y="9489"/>
                  <a:pt x="543" y="9536"/>
                  <a:pt x="543" y="9594"/>
                </a:cubicBezTo>
                <a:lnTo>
                  <a:pt x="543" y="9814"/>
                </a:lnTo>
                <a:cubicBezTo>
                  <a:pt x="543" y="9871"/>
                  <a:pt x="567" y="9919"/>
                  <a:pt x="596" y="9919"/>
                </a:cubicBezTo>
                <a:cubicBezTo>
                  <a:pt x="625" y="9919"/>
                  <a:pt x="649" y="9871"/>
                  <a:pt x="649" y="9814"/>
                </a:cubicBezTo>
                <a:lnTo>
                  <a:pt x="649" y="9594"/>
                </a:lnTo>
                <a:cubicBezTo>
                  <a:pt x="649" y="9536"/>
                  <a:pt x="625" y="9489"/>
                  <a:pt x="596" y="9489"/>
                </a:cubicBezTo>
                <a:close/>
                <a:moveTo>
                  <a:pt x="1446" y="9489"/>
                </a:moveTo>
                <a:cubicBezTo>
                  <a:pt x="1417" y="9489"/>
                  <a:pt x="1393" y="9536"/>
                  <a:pt x="1393" y="9594"/>
                </a:cubicBezTo>
                <a:lnTo>
                  <a:pt x="1393" y="9814"/>
                </a:lnTo>
                <a:cubicBezTo>
                  <a:pt x="1393" y="9871"/>
                  <a:pt x="1417" y="9919"/>
                  <a:pt x="1446" y="9919"/>
                </a:cubicBezTo>
                <a:cubicBezTo>
                  <a:pt x="1475" y="9919"/>
                  <a:pt x="1499" y="9871"/>
                  <a:pt x="1499" y="9814"/>
                </a:cubicBezTo>
                <a:lnTo>
                  <a:pt x="1499" y="9594"/>
                </a:lnTo>
                <a:cubicBezTo>
                  <a:pt x="1499" y="9536"/>
                  <a:pt x="1475" y="9489"/>
                  <a:pt x="1446" y="9489"/>
                </a:cubicBezTo>
                <a:close/>
                <a:moveTo>
                  <a:pt x="1760" y="9489"/>
                </a:moveTo>
                <a:cubicBezTo>
                  <a:pt x="1731" y="9489"/>
                  <a:pt x="1707" y="9536"/>
                  <a:pt x="1707" y="9594"/>
                </a:cubicBezTo>
                <a:lnTo>
                  <a:pt x="1707" y="9814"/>
                </a:lnTo>
                <a:cubicBezTo>
                  <a:pt x="1707" y="9871"/>
                  <a:pt x="1731" y="9919"/>
                  <a:pt x="1760" y="9919"/>
                </a:cubicBezTo>
                <a:cubicBezTo>
                  <a:pt x="1789" y="9919"/>
                  <a:pt x="1813" y="9871"/>
                  <a:pt x="1813" y="9814"/>
                </a:cubicBezTo>
                <a:lnTo>
                  <a:pt x="1813" y="9594"/>
                </a:lnTo>
                <a:cubicBezTo>
                  <a:pt x="1813" y="9536"/>
                  <a:pt x="1789" y="9489"/>
                  <a:pt x="1760" y="9489"/>
                </a:cubicBezTo>
                <a:close/>
                <a:moveTo>
                  <a:pt x="2610" y="9489"/>
                </a:moveTo>
                <a:cubicBezTo>
                  <a:pt x="2581" y="9489"/>
                  <a:pt x="2557" y="9536"/>
                  <a:pt x="2557" y="9594"/>
                </a:cubicBezTo>
                <a:lnTo>
                  <a:pt x="2557" y="9814"/>
                </a:lnTo>
                <a:cubicBezTo>
                  <a:pt x="2557" y="9871"/>
                  <a:pt x="2581" y="9919"/>
                  <a:pt x="2610" y="9919"/>
                </a:cubicBezTo>
                <a:cubicBezTo>
                  <a:pt x="2639" y="9919"/>
                  <a:pt x="2662" y="9871"/>
                  <a:pt x="2662" y="9814"/>
                </a:cubicBezTo>
                <a:lnTo>
                  <a:pt x="2662" y="9594"/>
                </a:lnTo>
                <a:cubicBezTo>
                  <a:pt x="2662" y="9536"/>
                  <a:pt x="2639" y="9489"/>
                  <a:pt x="2610" y="9489"/>
                </a:cubicBezTo>
                <a:close/>
                <a:moveTo>
                  <a:pt x="2924" y="9489"/>
                </a:moveTo>
                <a:cubicBezTo>
                  <a:pt x="2895" y="9489"/>
                  <a:pt x="2871" y="9536"/>
                  <a:pt x="2871" y="9594"/>
                </a:cubicBezTo>
                <a:lnTo>
                  <a:pt x="2871" y="9814"/>
                </a:lnTo>
                <a:cubicBezTo>
                  <a:pt x="2871" y="9871"/>
                  <a:pt x="2895" y="9919"/>
                  <a:pt x="2924" y="9919"/>
                </a:cubicBezTo>
                <a:cubicBezTo>
                  <a:pt x="2954" y="9919"/>
                  <a:pt x="2976" y="9871"/>
                  <a:pt x="2976" y="9814"/>
                </a:cubicBezTo>
                <a:lnTo>
                  <a:pt x="2976" y="9594"/>
                </a:lnTo>
                <a:cubicBezTo>
                  <a:pt x="2976" y="9536"/>
                  <a:pt x="2954" y="9489"/>
                  <a:pt x="2924" y="9489"/>
                </a:cubicBezTo>
                <a:close/>
                <a:moveTo>
                  <a:pt x="3773" y="9489"/>
                </a:moveTo>
                <a:cubicBezTo>
                  <a:pt x="3744" y="9489"/>
                  <a:pt x="3721" y="9536"/>
                  <a:pt x="3721" y="9594"/>
                </a:cubicBezTo>
                <a:lnTo>
                  <a:pt x="3721" y="9814"/>
                </a:lnTo>
                <a:cubicBezTo>
                  <a:pt x="3721" y="9871"/>
                  <a:pt x="3744" y="9919"/>
                  <a:pt x="3773" y="9919"/>
                </a:cubicBezTo>
                <a:cubicBezTo>
                  <a:pt x="3802" y="9919"/>
                  <a:pt x="3826" y="9871"/>
                  <a:pt x="3826" y="9814"/>
                </a:cubicBezTo>
                <a:lnTo>
                  <a:pt x="3826" y="9594"/>
                </a:lnTo>
                <a:cubicBezTo>
                  <a:pt x="3826" y="9536"/>
                  <a:pt x="3802" y="9489"/>
                  <a:pt x="3773" y="9489"/>
                </a:cubicBezTo>
                <a:close/>
                <a:moveTo>
                  <a:pt x="4088" y="9489"/>
                </a:moveTo>
                <a:cubicBezTo>
                  <a:pt x="4058" y="9489"/>
                  <a:pt x="4035" y="9536"/>
                  <a:pt x="4035" y="9594"/>
                </a:cubicBezTo>
                <a:lnTo>
                  <a:pt x="4035" y="9814"/>
                </a:lnTo>
                <a:cubicBezTo>
                  <a:pt x="4035" y="9871"/>
                  <a:pt x="4058" y="9919"/>
                  <a:pt x="4088" y="9919"/>
                </a:cubicBezTo>
                <a:cubicBezTo>
                  <a:pt x="4117" y="9919"/>
                  <a:pt x="4141" y="9871"/>
                  <a:pt x="4141" y="9814"/>
                </a:cubicBezTo>
                <a:lnTo>
                  <a:pt x="4141" y="9594"/>
                </a:lnTo>
                <a:cubicBezTo>
                  <a:pt x="4141" y="9536"/>
                  <a:pt x="4117" y="9489"/>
                  <a:pt x="4088" y="9489"/>
                </a:cubicBezTo>
                <a:close/>
                <a:moveTo>
                  <a:pt x="4937" y="9489"/>
                </a:moveTo>
                <a:cubicBezTo>
                  <a:pt x="4908" y="9489"/>
                  <a:pt x="4884" y="9536"/>
                  <a:pt x="4884" y="9594"/>
                </a:cubicBezTo>
                <a:lnTo>
                  <a:pt x="4884" y="9814"/>
                </a:lnTo>
                <a:cubicBezTo>
                  <a:pt x="4884" y="9871"/>
                  <a:pt x="4908" y="9919"/>
                  <a:pt x="4937" y="9919"/>
                </a:cubicBezTo>
                <a:cubicBezTo>
                  <a:pt x="4966" y="9919"/>
                  <a:pt x="4990" y="9871"/>
                  <a:pt x="4990" y="9814"/>
                </a:cubicBezTo>
                <a:lnTo>
                  <a:pt x="4990" y="9594"/>
                </a:lnTo>
                <a:cubicBezTo>
                  <a:pt x="4990" y="9536"/>
                  <a:pt x="4966" y="9489"/>
                  <a:pt x="4937" y="9489"/>
                </a:cubicBezTo>
                <a:close/>
                <a:moveTo>
                  <a:pt x="5252" y="9489"/>
                </a:moveTo>
                <a:cubicBezTo>
                  <a:pt x="5223" y="9489"/>
                  <a:pt x="5199" y="9536"/>
                  <a:pt x="5199" y="9594"/>
                </a:cubicBezTo>
                <a:lnTo>
                  <a:pt x="5199" y="9814"/>
                </a:lnTo>
                <a:cubicBezTo>
                  <a:pt x="5199" y="9871"/>
                  <a:pt x="5223" y="9919"/>
                  <a:pt x="5252" y="9919"/>
                </a:cubicBezTo>
                <a:cubicBezTo>
                  <a:pt x="5281" y="9919"/>
                  <a:pt x="5305" y="9871"/>
                  <a:pt x="5305" y="9814"/>
                </a:cubicBezTo>
                <a:lnTo>
                  <a:pt x="5305" y="9594"/>
                </a:lnTo>
                <a:cubicBezTo>
                  <a:pt x="5305" y="9536"/>
                  <a:pt x="5281" y="9489"/>
                  <a:pt x="5252" y="9489"/>
                </a:cubicBezTo>
                <a:close/>
                <a:moveTo>
                  <a:pt x="6102" y="9489"/>
                </a:moveTo>
                <a:cubicBezTo>
                  <a:pt x="6072" y="9489"/>
                  <a:pt x="6049" y="9536"/>
                  <a:pt x="6049" y="9594"/>
                </a:cubicBezTo>
                <a:lnTo>
                  <a:pt x="6049" y="9814"/>
                </a:lnTo>
                <a:cubicBezTo>
                  <a:pt x="6049" y="9871"/>
                  <a:pt x="6072" y="9919"/>
                  <a:pt x="6102" y="9919"/>
                </a:cubicBezTo>
                <a:cubicBezTo>
                  <a:pt x="6131" y="9919"/>
                  <a:pt x="6155" y="9871"/>
                  <a:pt x="6155" y="9814"/>
                </a:cubicBezTo>
                <a:lnTo>
                  <a:pt x="6155" y="9594"/>
                </a:lnTo>
                <a:cubicBezTo>
                  <a:pt x="6155" y="9536"/>
                  <a:pt x="6131" y="9489"/>
                  <a:pt x="6102" y="9489"/>
                </a:cubicBezTo>
                <a:close/>
                <a:moveTo>
                  <a:pt x="6416" y="9489"/>
                </a:moveTo>
                <a:cubicBezTo>
                  <a:pt x="6387" y="9489"/>
                  <a:pt x="6363" y="9536"/>
                  <a:pt x="6363" y="9594"/>
                </a:cubicBezTo>
                <a:lnTo>
                  <a:pt x="6363" y="9814"/>
                </a:lnTo>
                <a:cubicBezTo>
                  <a:pt x="6363" y="9871"/>
                  <a:pt x="6387" y="9919"/>
                  <a:pt x="6416" y="9919"/>
                </a:cubicBezTo>
                <a:cubicBezTo>
                  <a:pt x="6445" y="9919"/>
                  <a:pt x="6469" y="9871"/>
                  <a:pt x="6469" y="9814"/>
                </a:cubicBezTo>
                <a:lnTo>
                  <a:pt x="6469" y="9594"/>
                </a:lnTo>
                <a:cubicBezTo>
                  <a:pt x="6469" y="9536"/>
                  <a:pt x="6445" y="9489"/>
                  <a:pt x="6416" y="9489"/>
                </a:cubicBezTo>
                <a:close/>
                <a:moveTo>
                  <a:pt x="7266" y="9489"/>
                </a:moveTo>
                <a:cubicBezTo>
                  <a:pt x="7237" y="9489"/>
                  <a:pt x="7213" y="9536"/>
                  <a:pt x="7213" y="9594"/>
                </a:cubicBezTo>
                <a:lnTo>
                  <a:pt x="7213" y="9814"/>
                </a:lnTo>
                <a:cubicBezTo>
                  <a:pt x="7213" y="9871"/>
                  <a:pt x="7237" y="9919"/>
                  <a:pt x="7266" y="9919"/>
                </a:cubicBezTo>
                <a:cubicBezTo>
                  <a:pt x="7295" y="9919"/>
                  <a:pt x="7318" y="9871"/>
                  <a:pt x="7318" y="9814"/>
                </a:cubicBezTo>
                <a:lnTo>
                  <a:pt x="7318" y="9594"/>
                </a:lnTo>
                <a:cubicBezTo>
                  <a:pt x="7318" y="9536"/>
                  <a:pt x="7295" y="9489"/>
                  <a:pt x="7266" y="9489"/>
                </a:cubicBezTo>
                <a:close/>
                <a:moveTo>
                  <a:pt x="7580" y="9489"/>
                </a:moveTo>
                <a:cubicBezTo>
                  <a:pt x="7551" y="9489"/>
                  <a:pt x="7527" y="9536"/>
                  <a:pt x="7527" y="9594"/>
                </a:cubicBezTo>
                <a:lnTo>
                  <a:pt x="7527" y="9814"/>
                </a:lnTo>
                <a:cubicBezTo>
                  <a:pt x="7527" y="9871"/>
                  <a:pt x="7551" y="9919"/>
                  <a:pt x="7580" y="9919"/>
                </a:cubicBezTo>
                <a:cubicBezTo>
                  <a:pt x="7609" y="9919"/>
                  <a:pt x="7632" y="9871"/>
                  <a:pt x="7632" y="9814"/>
                </a:cubicBezTo>
                <a:lnTo>
                  <a:pt x="7632" y="9594"/>
                </a:lnTo>
                <a:cubicBezTo>
                  <a:pt x="7632" y="9536"/>
                  <a:pt x="7609" y="9489"/>
                  <a:pt x="7580" y="9489"/>
                </a:cubicBezTo>
                <a:close/>
                <a:moveTo>
                  <a:pt x="8429" y="9489"/>
                </a:moveTo>
                <a:cubicBezTo>
                  <a:pt x="8400" y="9489"/>
                  <a:pt x="8377" y="9536"/>
                  <a:pt x="8377" y="9594"/>
                </a:cubicBezTo>
                <a:lnTo>
                  <a:pt x="8377" y="9814"/>
                </a:lnTo>
                <a:cubicBezTo>
                  <a:pt x="8377" y="9871"/>
                  <a:pt x="8400" y="9919"/>
                  <a:pt x="8429" y="9919"/>
                </a:cubicBezTo>
                <a:cubicBezTo>
                  <a:pt x="8458" y="9919"/>
                  <a:pt x="8482" y="9871"/>
                  <a:pt x="8482" y="9814"/>
                </a:cubicBezTo>
                <a:lnTo>
                  <a:pt x="8482" y="9594"/>
                </a:lnTo>
                <a:cubicBezTo>
                  <a:pt x="8482" y="9536"/>
                  <a:pt x="8458" y="9489"/>
                  <a:pt x="8429" y="9489"/>
                </a:cubicBezTo>
                <a:close/>
                <a:moveTo>
                  <a:pt x="8744" y="9489"/>
                </a:moveTo>
                <a:cubicBezTo>
                  <a:pt x="8714" y="9489"/>
                  <a:pt x="8691" y="9536"/>
                  <a:pt x="8691" y="9594"/>
                </a:cubicBezTo>
                <a:lnTo>
                  <a:pt x="8691" y="9814"/>
                </a:lnTo>
                <a:cubicBezTo>
                  <a:pt x="8691" y="9871"/>
                  <a:pt x="8714" y="9919"/>
                  <a:pt x="8744" y="9919"/>
                </a:cubicBezTo>
                <a:cubicBezTo>
                  <a:pt x="8773" y="9919"/>
                  <a:pt x="8796" y="9871"/>
                  <a:pt x="8796" y="9814"/>
                </a:cubicBezTo>
                <a:lnTo>
                  <a:pt x="8796" y="9594"/>
                </a:lnTo>
                <a:cubicBezTo>
                  <a:pt x="8796" y="9536"/>
                  <a:pt x="8773" y="9489"/>
                  <a:pt x="8744" y="9489"/>
                </a:cubicBezTo>
                <a:close/>
                <a:moveTo>
                  <a:pt x="9593" y="9489"/>
                </a:moveTo>
                <a:cubicBezTo>
                  <a:pt x="9564" y="9489"/>
                  <a:pt x="9540" y="9536"/>
                  <a:pt x="9540" y="9594"/>
                </a:cubicBezTo>
                <a:lnTo>
                  <a:pt x="9540" y="9814"/>
                </a:lnTo>
                <a:cubicBezTo>
                  <a:pt x="9540" y="9871"/>
                  <a:pt x="9564" y="9919"/>
                  <a:pt x="9593" y="9919"/>
                </a:cubicBezTo>
                <a:cubicBezTo>
                  <a:pt x="9622" y="9919"/>
                  <a:pt x="9646" y="9871"/>
                  <a:pt x="9646" y="9814"/>
                </a:cubicBezTo>
                <a:lnTo>
                  <a:pt x="9646" y="9594"/>
                </a:lnTo>
                <a:cubicBezTo>
                  <a:pt x="9646" y="9536"/>
                  <a:pt x="9622" y="9489"/>
                  <a:pt x="9593" y="9489"/>
                </a:cubicBezTo>
                <a:close/>
                <a:moveTo>
                  <a:pt x="9908" y="9489"/>
                </a:moveTo>
                <a:cubicBezTo>
                  <a:pt x="9879" y="9489"/>
                  <a:pt x="9855" y="9536"/>
                  <a:pt x="9855" y="9594"/>
                </a:cubicBezTo>
                <a:lnTo>
                  <a:pt x="9855" y="9814"/>
                </a:lnTo>
                <a:cubicBezTo>
                  <a:pt x="9855" y="9871"/>
                  <a:pt x="9879" y="9919"/>
                  <a:pt x="9908" y="9919"/>
                </a:cubicBezTo>
                <a:cubicBezTo>
                  <a:pt x="9937" y="9919"/>
                  <a:pt x="9961" y="9871"/>
                  <a:pt x="9961" y="9814"/>
                </a:cubicBezTo>
                <a:lnTo>
                  <a:pt x="9961" y="9594"/>
                </a:lnTo>
                <a:cubicBezTo>
                  <a:pt x="9961" y="9536"/>
                  <a:pt x="9937" y="9489"/>
                  <a:pt x="9908" y="9489"/>
                </a:cubicBezTo>
                <a:close/>
                <a:moveTo>
                  <a:pt x="10758" y="9489"/>
                </a:moveTo>
                <a:cubicBezTo>
                  <a:pt x="10728" y="9489"/>
                  <a:pt x="10705" y="9536"/>
                  <a:pt x="10705" y="9594"/>
                </a:cubicBezTo>
                <a:lnTo>
                  <a:pt x="10705" y="9814"/>
                </a:lnTo>
                <a:cubicBezTo>
                  <a:pt x="10705" y="9871"/>
                  <a:pt x="10728" y="9919"/>
                  <a:pt x="10758" y="9919"/>
                </a:cubicBezTo>
                <a:cubicBezTo>
                  <a:pt x="10787" y="9919"/>
                  <a:pt x="10810" y="9871"/>
                  <a:pt x="10810" y="9814"/>
                </a:cubicBezTo>
                <a:lnTo>
                  <a:pt x="10810" y="9594"/>
                </a:lnTo>
                <a:cubicBezTo>
                  <a:pt x="10810" y="9536"/>
                  <a:pt x="10787" y="9489"/>
                  <a:pt x="10758" y="9489"/>
                </a:cubicBezTo>
                <a:close/>
                <a:moveTo>
                  <a:pt x="11072" y="9489"/>
                </a:moveTo>
                <a:cubicBezTo>
                  <a:pt x="11043" y="9489"/>
                  <a:pt x="11019" y="9536"/>
                  <a:pt x="11019" y="9594"/>
                </a:cubicBezTo>
                <a:lnTo>
                  <a:pt x="11019" y="9814"/>
                </a:lnTo>
                <a:cubicBezTo>
                  <a:pt x="11019" y="9871"/>
                  <a:pt x="11043" y="9919"/>
                  <a:pt x="11072" y="9919"/>
                </a:cubicBezTo>
                <a:cubicBezTo>
                  <a:pt x="11101" y="9919"/>
                  <a:pt x="11125" y="9871"/>
                  <a:pt x="11125" y="9814"/>
                </a:cubicBezTo>
                <a:lnTo>
                  <a:pt x="11125" y="9594"/>
                </a:lnTo>
                <a:cubicBezTo>
                  <a:pt x="11125" y="9536"/>
                  <a:pt x="11101" y="9489"/>
                  <a:pt x="11072" y="9489"/>
                </a:cubicBezTo>
                <a:close/>
                <a:moveTo>
                  <a:pt x="11922" y="9489"/>
                </a:moveTo>
                <a:cubicBezTo>
                  <a:pt x="11893" y="9489"/>
                  <a:pt x="11869" y="9536"/>
                  <a:pt x="11869" y="9594"/>
                </a:cubicBezTo>
                <a:lnTo>
                  <a:pt x="11869" y="9814"/>
                </a:lnTo>
                <a:cubicBezTo>
                  <a:pt x="11869" y="9871"/>
                  <a:pt x="11893" y="9919"/>
                  <a:pt x="11922" y="9919"/>
                </a:cubicBezTo>
                <a:cubicBezTo>
                  <a:pt x="11951" y="9919"/>
                  <a:pt x="11974" y="9871"/>
                  <a:pt x="11974" y="9814"/>
                </a:cubicBezTo>
                <a:lnTo>
                  <a:pt x="11974" y="9594"/>
                </a:lnTo>
                <a:cubicBezTo>
                  <a:pt x="11974" y="9536"/>
                  <a:pt x="11951" y="9489"/>
                  <a:pt x="11922" y="9489"/>
                </a:cubicBezTo>
                <a:close/>
                <a:moveTo>
                  <a:pt x="12236" y="9489"/>
                </a:moveTo>
                <a:cubicBezTo>
                  <a:pt x="12207" y="9489"/>
                  <a:pt x="12183" y="9536"/>
                  <a:pt x="12183" y="9594"/>
                </a:cubicBezTo>
                <a:lnTo>
                  <a:pt x="12183" y="9814"/>
                </a:lnTo>
                <a:cubicBezTo>
                  <a:pt x="12183" y="9871"/>
                  <a:pt x="12207" y="9919"/>
                  <a:pt x="12236" y="9919"/>
                </a:cubicBezTo>
                <a:cubicBezTo>
                  <a:pt x="12265" y="9919"/>
                  <a:pt x="12288" y="9871"/>
                  <a:pt x="12288" y="9814"/>
                </a:cubicBezTo>
                <a:lnTo>
                  <a:pt x="12288" y="9594"/>
                </a:lnTo>
                <a:cubicBezTo>
                  <a:pt x="12288" y="9536"/>
                  <a:pt x="12265" y="9489"/>
                  <a:pt x="12236" y="9489"/>
                </a:cubicBezTo>
                <a:close/>
                <a:moveTo>
                  <a:pt x="13085" y="9489"/>
                </a:moveTo>
                <a:cubicBezTo>
                  <a:pt x="13056" y="9489"/>
                  <a:pt x="13032" y="9536"/>
                  <a:pt x="13032" y="9594"/>
                </a:cubicBezTo>
                <a:lnTo>
                  <a:pt x="13032" y="9814"/>
                </a:lnTo>
                <a:cubicBezTo>
                  <a:pt x="13032" y="9871"/>
                  <a:pt x="13056" y="9919"/>
                  <a:pt x="13085" y="9919"/>
                </a:cubicBezTo>
                <a:cubicBezTo>
                  <a:pt x="13114" y="9919"/>
                  <a:pt x="13138" y="9871"/>
                  <a:pt x="13138" y="9814"/>
                </a:cubicBezTo>
                <a:lnTo>
                  <a:pt x="13138" y="9594"/>
                </a:lnTo>
                <a:cubicBezTo>
                  <a:pt x="13138" y="9536"/>
                  <a:pt x="13114" y="9489"/>
                  <a:pt x="13085" y="9489"/>
                </a:cubicBezTo>
                <a:close/>
                <a:moveTo>
                  <a:pt x="13399" y="9489"/>
                </a:moveTo>
                <a:cubicBezTo>
                  <a:pt x="13370" y="9489"/>
                  <a:pt x="13348" y="9536"/>
                  <a:pt x="13348" y="9594"/>
                </a:cubicBezTo>
                <a:lnTo>
                  <a:pt x="13348" y="9814"/>
                </a:lnTo>
                <a:cubicBezTo>
                  <a:pt x="13348" y="9871"/>
                  <a:pt x="13370" y="9919"/>
                  <a:pt x="13399" y="9919"/>
                </a:cubicBezTo>
                <a:cubicBezTo>
                  <a:pt x="13428" y="9919"/>
                  <a:pt x="13452" y="9871"/>
                  <a:pt x="13452" y="9814"/>
                </a:cubicBezTo>
                <a:lnTo>
                  <a:pt x="13452" y="9594"/>
                </a:lnTo>
                <a:cubicBezTo>
                  <a:pt x="13452" y="9536"/>
                  <a:pt x="13428" y="9489"/>
                  <a:pt x="13399" y="9489"/>
                </a:cubicBezTo>
                <a:close/>
                <a:moveTo>
                  <a:pt x="14249" y="9489"/>
                </a:moveTo>
                <a:cubicBezTo>
                  <a:pt x="14220" y="9489"/>
                  <a:pt x="14196" y="9536"/>
                  <a:pt x="14196" y="9594"/>
                </a:cubicBezTo>
                <a:lnTo>
                  <a:pt x="14196" y="9814"/>
                </a:lnTo>
                <a:cubicBezTo>
                  <a:pt x="14196" y="9871"/>
                  <a:pt x="14220" y="9919"/>
                  <a:pt x="14249" y="9919"/>
                </a:cubicBezTo>
                <a:cubicBezTo>
                  <a:pt x="14278" y="9919"/>
                  <a:pt x="14302" y="9871"/>
                  <a:pt x="14302" y="9814"/>
                </a:cubicBezTo>
                <a:lnTo>
                  <a:pt x="14302" y="9594"/>
                </a:lnTo>
                <a:cubicBezTo>
                  <a:pt x="14302" y="9536"/>
                  <a:pt x="14278" y="9489"/>
                  <a:pt x="14249" y="9489"/>
                </a:cubicBezTo>
                <a:close/>
                <a:moveTo>
                  <a:pt x="14564" y="9489"/>
                </a:moveTo>
                <a:cubicBezTo>
                  <a:pt x="14535" y="9489"/>
                  <a:pt x="14511" y="9536"/>
                  <a:pt x="14511" y="9594"/>
                </a:cubicBezTo>
                <a:lnTo>
                  <a:pt x="14511" y="9814"/>
                </a:lnTo>
                <a:cubicBezTo>
                  <a:pt x="14511" y="9871"/>
                  <a:pt x="14535" y="9919"/>
                  <a:pt x="14564" y="9919"/>
                </a:cubicBezTo>
                <a:cubicBezTo>
                  <a:pt x="14593" y="9919"/>
                  <a:pt x="14617" y="9871"/>
                  <a:pt x="14617" y="9814"/>
                </a:cubicBezTo>
                <a:lnTo>
                  <a:pt x="14617" y="9594"/>
                </a:lnTo>
                <a:cubicBezTo>
                  <a:pt x="14617" y="9536"/>
                  <a:pt x="14593" y="9489"/>
                  <a:pt x="14564" y="9489"/>
                </a:cubicBezTo>
                <a:close/>
                <a:moveTo>
                  <a:pt x="15413" y="9489"/>
                </a:moveTo>
                <a:cubicBezTo>
                  <a:pt x="15384" y="9489"/>
                  <a:pt x="15360" y="9536"/>
                  <a:pt x="15360" y="9594"/>
                </a:cubicBezTo>
                <a:lnTo>
                  <a:pt x="15360" y="9814"/>
                </a:lnTo>
                <a:cubicBezTo>
                  <a:pt x="15360" y="9871"/>
                  <a:pt x="15384" y="9919"/>
                  <a:pt x="15413" y="9919"/>
                </a:cubicBezTo>
                <a:cubicBezTo>
                  <a:pt x="15442" y="9919"/>
                  <a:pt x="15465" y="9871"/>
                  <a:pt x="15465" y="9814"/>
                </a:cubicBezTo>
                <a:lnTo>
                  <a:pt x="15465" y="9594"/>
                </a:lnTo>
                <a:cubicBezTo>
                  <a:pt x="15465" y="9536"/>
                  <a:pt x="15442" y="9489"/>
                  <a:pt x="15413" y="9489"/>
                </a:cubicBezTo>
                <a:close/>
                <a:moveTo>
                  <a:pt x="15728" y="9489"/>
                </a:moveTo>
                <a:cubicBezTo>
                  <a:pt x="15699" y="9489"/>
                  <a:pt x="15675" y="9536"/>
                  <a:pt x="15675" y="9594"/>
                </a:cubicBezTo>
                <a:lnTo>
                  <a:pt x="15675" y="9814"/>
                </a:lnTo>
                <a:cubicBezTo>
                  <a:pt x="15675" y="9871"/>
                  <a:pt x="15699" y="9919"/>
                  <a:pt x="15728" y="9919"/>
                </a:cubicBezTo>
                <a:cubicBezTo>
                  <a:pt x="15757" y="9919"/>
                  <a:pt x="15781" y="9871"/>
                  <a:pt x="15781" y="9814"/>
                </a:cubicBezTo>
                <a:lnTo>
                  <a:pt x="15781" y="9594"/>
                </a:lnTo>
                <a:cubicBezTo>
                  <a:pt x="15781" y="9536"/>
                  <a:pt x="15757" y="9489"/>
                  <a:pt x="15728" y="9489"/>
                </a:cubicBezTo>
                <a:close/>
                <a:moveTo>
                  <a:pt x="16578" y="9489"/>
                </a:moveTo>
                <a:cubicBezTo>
                  <a:pt x="16549" y="9489"/>
                  <a:pt x="16525" y="9536"/>
                  <a:pt x="16525" y="9594"/>
                </a:cubicBezTo>
                <a:lnTo>
                  <a:pt x="16525" y="9814"/>
                </a:lnTo>
                <a:cubicBezTo>
                  <a:pt x="16525" y="9871"/>
                  <a:pt x="16549" y="9919"/>
                  <a:pt x="16578" y="9919"/>
                </a:cubicBezTo>
                <a:cubicBezTo>
                  <a:pt x="16607" y="9919"/>
                  <a:pt x="16630" y="9871"/>
                  <a:pt x="16630" y="9814"/>
                </a:cubicBezTo>
                <a:lnTo>
                  <a:pt x="16630" y="9594"/>
                </a:lnTo>
                <a:cubicBezTo>
                  <a:pt x="16630" y="9536"/>
                  <a:pt x="16607" y="9489"/>
                  <a:pt x="16578" y="9489"/>
                </a:cubicBezTo>
                <a:close/>
                <a:moveTo>
                  <a:pt x="16892" y="9489"/>
                </a:moveTo>
                <a:cubicBezTo>
                  <a:pt x="16863" y="9489"/>
                  <a:pt x="16839" y="9536"/>
                  <a:pt x="16839" y="9594"/>
                </a:cubicBezTo>
                <a:lnTo>
                  <a:pt x="16839" y="9814"/>
                </a:lnTo>
                <a:cubicBezTo>
                  <a:pt x="16839" y="9871"/>
                  <a:pt x="16863" y="9919"/>
                  <a:pt x="16892" y="9919"/>
                </a:cubicBezTo>
                <a:cubicBezTo>
                  <a:pt x="16921" y="9919"/>
                  <a:pt x="16944" y="9871"/>
                  <a:pt x="16944" y="9814"/>
                </a:cubicBezTo>
                <a:lnTo>
                  <a:pt x="16944" y="9594"/>
                </a:lnTo>
                <a:cubicBezTo>
                  <a:pt x="16944" y="9536"/>
                  <a:pt x="16921" y="9489"/>
                  <a:pt x="16892" y="9489"/>
                </a:cubicBezTo>
                <a:close/>
                <a:moveTo>
                  <a:pt x="17741" y="9489"/>
                </a:moveTo>
                <a:cubicBezTo>
                  <a:pt x="17712" y="9489"/>
                  <a:pt x="17689" y="9536"/>
                  <a:pt x="17689" y="9594"/>
                </a:cubicBezTo>
                <a:lnTo>
                  <a:pt x="17689" y="9814"/>
                </a:lnTo>
                <a:cubicBezTo>
                  <a:pt x="17689" y="9871"/>
                  <a:pt x="17712" y="9919"/>
                  <a:pt x="17741" y="9919"/>
                </a:cubicBezTo>
                <a:cubicBezTo>
                  <a:pt x="17770" y="9919"/>
                  <a:pt x="17794" y="9871"/>
                  <a:pt x="17794" y="9814"/>
                </a:cubicBezTo>
                <a:lnTo>
                  <a:pt x="17794" y="9594"/>
                </a:lnTo>
                <a:cubicBezTo>
                  <a:pt x="17794" y="9536"/>
                  <a:pt x="17770" y="9489"/>
                  <a:pt x="17741" y="9489"/>
                </a:cubicBezTo>
                <a:close/>
                <a:moveTo>
                  <a:pt x="18055" y="9489"/>
                </a:moveTo>
                <a:cubicBezTo>
                  <a:pt x="18026" y="9489"/>
                  <a:pt x="18002" y="9536"/>
                  <a:pt x="18002" y="9594"/>
                </a:cubicBezTo>
                <a:lnTo>
                  <a:pt x="18002" y="9814"/>
                </a:lnTo>
                <a:cubicBezTo>
                  <a:pt x="18002" y="9871"/>
                  <a:pt x="18026" y="9919"/>
                  <a:pt x="18055" y="9919"/>
                </a:cubicBezTo>
                <a:cubicBezTo>
                  <a:pt x="18085" y="9919"/>
                  <a:pt x="18108" y="9871"/>
                  <a:pt x="18108" y="9814"/>
                </a:cubicBezTo>
                <a:lnTo>
                  <a:pt x="18108" y="9594"/>
                </a:lnTo>
                <a:cubicBezTo>
                  <a:pt x="18108" y="9536"/>
                  <a:pt x="18085" y="9489"/>
                  <a:pt x="18055" y="9489"/>
                </a:cubicBezTo>
                <a:close/>
                <a:moveTo>
                  <a:pt x="18905" y="9489"/>
                </a:moveTo>
                <a:cubicBezTo>
                  <a:pt x="18876" y="9489"/>
                  <a:pt x="18852" y="9536"/>
                  <a:pt x="18852" y="9594"/>
                </a:cubicBezTo>
                <a:lnTo>
                  <a:pt x="18852" y="9814"/>
                </a:lnTo>
                <a:cubicBezTo>
                  <a:pt x="18852" y="9871"/>
                  <a:pt x="18876" y="9919"/>
                  <a:pt x="18905" y="9919"/>
                </a:cubicBezTo>
                <a:cubicBezTo>
                  <a:pt x="18934" y="9919"/>
                  <a:pt x="18958" y="9871"/>
                  <a:pt x="18958" y="9814"/>
                </a:cubicBezTo>
                <a:lnTo>
                  <a:pt x="18958" y="9594"/>
                </a:lnTo>
                <a:cubicBezTo>
                  <a:pt x="18958" y="9536"/>
                  <a:pt x="18934" y="9489"/>
                  <a:pt x="18905" y="9489"/>
                </a:cubicBezTo>
                <a:close/>
                <a:moveTo>
                  <a:pt x="19220" y="9489"/>
                </a:moveTo>
                <a:cubicBezTo>
                  <a:pt x="19191" y="9489"/>
                  <a:pt x="19167" y="9536"/>
                  <a:pt x="19167" y="9594"/>
                </a:cubicBezTo>
                <a:lnTo>
                  <a:pt x="19167" y="9814"/>
                </a:lnTo>
                <a:cubicBezTo>
                  <a:pt x="19167" y="9871"/>
                  <a:pt x="19191" y="9919"/>
                  <a:pt x="19220" y="9919"/>
                </a:cubicBezTo>
                <a:cubicBezTo>
                  <a:pt x="19249" y="9919"/>
                  <a:pt x="19273" y="9871"/>
                  <a:pt x="19273" y="9814"/>
                </a:cubicBezTo>
                <a:lnTo>
                  <a:pt x="19273" y="9594"/>
                </a:lnTo>
                <a:cubicBezTo>
                  <a:pt x="19273" y="9536"/>
                  <a:pt x="19249" y="9489"/>
                  <a:pt x="19220" y="9489"/>
                </a:cubicBezTo>
                <a:close/>
                <a:moveTo>
                  <a:pt x="20069" y="9489"/>
                </a:moveTo>
                <a:cubicBezTo>
                  <a:pt x="20040" y="9489"/>
                  <a:pt x="20016" y="9536"/>
                  <a:pt x="20016" y="9594"/>
                </a:cubicBezTo>
                <a:lnTo>
                  <a:pt x="20016" y="9814"/>
                </a:lnTo>
                <a:cubicBezTo>
                  <a:pt x="20016" y="9871"/>
                  <a:pt x="20040" y="9919"/>
                  <a:pt x="20069" y="9919"/>
                </a:cubicBezTo>
                <a:cubicBezTo>
                  <a:pt x="20099" y="9919"/>
                  <a:pt x="20122" y="9871"/>
                  <a:pt x="20122" y="9814"/>
                </a:cubicBezTo>
                <a:lnTo>
                  <a:pt x="20122" y="9594"/>
                </a:lnTo>
                <a:cubicBezTo>
                  <a:pt x="20122" y="9536"/>
                  <a:pt x="20099" y="9489"/>
                  <a:pt x="20069" y="9489"/>
                </a:cubicBezTo>
                <a:close/>
                <a:moveTo>
                  <a:pt x="20384" y="9489"/>
                </a:moveTo>
                <a:cubicBezTo>
                  <a:pt x="20355" y="9489"/>
                  <a:pt x="20331" y="9536"/>
                  <a:pt x="20331" y="9594"/>
                </a:cubicBezTo>
                <a:lnTo>
                  <a:pt x="20331" y="9814"/>
                </a:lnTo>
                <a:cubicBezTo>
                  <a:pt x="20331" y="9871"/>
                  <a:pt x="20355" y="9919"/>
                  <a:pt x="20384" y="9919"/>
                </a:cubicBezTo>
                <a:cubicBezTo>
                  <a:pt x="20413" y="9919"/>
                  <a:pt x="20436" y="9871"/>
                  <a:pt x="20436" y="9814"/>
                </a:cubicBezTo>
                <a:lnTo>
                  <a:pt x="20436" y="9594"/>
                </a:lnTo>
                <a:cubicBezTo>
                  <a:pt x="20436" y="9536"/>
                  <a:pt x="20413" y="9489"/>
                  <a:pt x="20384" y="9489"/>
                </a:cubicBezTo>
                <a:close/>
                <a:moveTo>
                  <a:pt x="21234" y="9489"/>
                </a:moveTo>
                <a:cubicBezTo>
                  <a:pt x="21204" y="9489"/>
                  <a:pt x="21181" y="9536"/>
                  <a:pt x="21181" y="9594"/>
                </a:cubicBezTo>
                <a:lnTo>
                  <a:pt x="21181" y="9814"/>
                </a:lnTo>
                <a:cubicBezTo>
                  <a:pt x="21181" y="9871"/>
                  <a:pt x="21204" y="9919"/>
                  <a:pt x="21234" y="9919"/>
                </a:cubicBezTo>
                <a:cubicBezTo>
                  <a:pt x="21263" y="9919"/>
                  <a:pt x="21285" y="9871"/>
                  <a:pt x="21285" y="9814"/>
                </a:cubicBezTo>
                <a:lnTo>
                  <a:pt x="21285" y="9594"/>
                </a:lnTo>
                <a:cubicBezTo>
                  <a:pt x="21285" y="9536"/>
                  <a:pt x="21263" y="9489"/>
                  <a:pt x="21234" y="9489"/>
                </a:cubicBezTo>
                <a:close/>
                <a:moveTo>
                  <a:pt x="21547" y="9489"/>
                </a:moveTo>
                <a:cubicBezTo>
                  <a:pt x="21518" y="9489"/>
                  <a:pt x="21495" y="9536"/>
                  <a:pt x="21495" y="9594"/>
                </a:cubicBezTo>
                <a:lnTo>
                  <a:pt x="21495" y="9814"/>
                </a:lnTo>
                <a:cubicBezTo>
                  <a:pt x="21495" y="9871"/>
                  <a:pt x="21518" y="9919"/>
                  <a:pt x="21547" y="9919"/>
                </a:cubicBezTo>
                <a:cubicBezTo>
                  <a:pt x="21576" y="9919"/>
                  <a:pt x="21600" y="9871"/>
                  <a:pt x="21600" y="9814"/>
                </a:cubicBezTo>
                <a:lnTo>
                  <a:pt x="21600" y="9594"/>
                </a:lnTo>
                <a:cubicBezTo>
                  <a:pt x="21600" y="9536"/>
                  <a:pt x="21576" y="9489"/>
                  <a:pt x="21547" y="9489"/>
                </a:cubicBezTo>
                <a:close/>
                <a:moveTo>
                  <a:pt x="53" y="10219"/>
                </a:moveTo>
                <a:cubicBezTo>
                  <a:pt x="24" y="10219"/>
                  <a:pt x="0" y="10266"/>
                  <a:pt x="0" y="10324"/>
                </a:cubicBezTo>
                <a:lnTo>
                  <a:pt x="0" y="10544"/>
                </a:lnTo>
                <a:cubicBezTo>
                  <a:pt x="0" y="10601"/>
                  <a:pt x="24" y="10649"/>
                  <a:pt x="53" y="10649"/>
                </a:cubicBezTo>
                <a:cubicBezTo>
                  <a:pt x="82" y="10649"/>
                  <a:pt x="106" y="10601"/>
                  <a:pt x="106" y="10544"/>
                </a:cubicBezTo>
                <a:lnTo>
                  <a:pt x="106" y="10324"/>
                </a:lnTo>
                <a:cubicBezTo>
                  <a:pt x="106" y="10266"/>
                  <a:pt x="82" y="10219"/>
                  <a:pt x="53" y="10219"/>
                </a:cubicBezTo>
                <a:close/>
                <a:moveTo>
                  <a:pt x="367" y="10219"/>
                </a:moveTo>
                <a:cubicBezTo>
                  <a:pt x="338" y="10219"/>
                  <a:pt x="315" y="10266"/>
                  <a:pt x="315" y="10324"/>
                </a:cubicBezTo>
                <a:lnTo>
                  <a:pt x="315" y="10544"/>
                </a:lnTo>
                <a:cubicBezTo>
                  <a:pt x="315" y="10601"/>
                  <a:pt x="338" y="10649"/>
                  <a:pt x="367" y="10649"/>
                </a:cubicBezTo>
                <a:cubicBezTo>
                  <a:pt x="397" y="10649"/>
                  <a:pt x="420" y="10601"/>
                  <a:pt x="420" y="10544"/>
                </a:cubicBezTo>
                <a:lnTo>
                  <a:pt x="420" y="10324"/>
                </a:lnTo>
                <a:cubicBezTo>
                  <a:pt x="420" y="10266"/>
                  <a:pt x="397" y="10219"/>
                  <a:pt x="367" y="10219"/>
                </a:cubicBezTo>
                <a:close/>
                <a:moveTo>
                  <a:pt x="1217" y="10219"/>
                </a:moveTo>
                <a:cubicBezTo>
                  <a:pt x="1188" y="10219"/>
                  <a:pt x="1164" y="10266"/>
                  <a:pt x="1164" y="10324"/>
                </a:cubicBezTo>
                <a:lnTo>
                  <a:pt x="1164" y="10544"/>
                </a:lnTo>
                <a:cubicBezTo>
                  <a:pt x="1164" y="10601"/>
                  <a:pt x="1188" y="10649"/>
                  <a:pt x="1217" y="10649"/>
                </a:cubicBezTo>
                <a:cubicBezTo>
                  <a:pt x="1246" y="10649"/>
                  <a:pt x="1270" y="10601"/>
                  <a:pt x="1270" y="10544"/>
                </a:cubicBezTo>
                <a:lnTo>
                  <a:pt x="1270" y="10324"/>
                </a:lnTo>
                <a:cubicBezTo>
                  <a:pt x="1270" y="10266"/>
                  <a:pt x="1246" y="10219"/>
                  <a:pt x="1217" y="10219"/>
                </a:cubicBezTo>
                <a:close/>
                <a:moveTo>
                  <a:pt x="1532" y="10219"/>
                </a:moveTo>
                <a:cubicBezTo>
                  <a:pt x="1503" y="10219"/>
                  <a:pt x="1479" y="10266"/>
                  <a:pt x="1479" y="10324"/>
                </a:cubicBezTo>
                <a:lnTo>
                  <a:pt x="1479" y="10544"/>
                </a:lnTo>
                <a:cubicBezTo>
                  <a:pt x="1479" y="10601"/>
                  <a:pt x="1503" y="10649"/>
                  <a:pt x="1532" y="10649"/>
                </a:cubicBezTo>
                <a:cubicBezTo>
                  <a:pt x="1561" y="10649"/>
                  <a:pt x="1584" y="10601"/>
                  <a:pt x="1584" y="10544"/>
                </a:cubicBezTo>
                <a:lnTo>
                  <a:pt x="1584" y="10324"/>
                </a:lnTo>
                <a:cubicBezTo>
                  <a:pt x="1584" y="10266"/>
                  <a:pt x="1561" y="10219"/>
                  <a:pt x="1532" y="10219"/>
                </a:cubicBezTo>
                <a:close/>
                <a:moveTo>
                  <a:pt x="2380" y="10219"/>
                </a:moveTo>
                <a:cubicBezTo>
                  <a:pt x="2351" y="10219"/>
                  <a:pt x="2329" y="10266"/>
                  <a:pt x="2329" y="10324"/>
                </a:cubicBezTo>
                <a:lnTo>
                  <a:pt x="2329" y="10544"/>
                </a:lnTo>
                <a:cubicBezTo>
                  <a:pt x="2329" y="10601"/>
                  <a:pt x="2351" y="10649"/>
                  <a:pt x="2380" y="10649"/>
                </a:cubicBezTo>
                <a:cubicBezTo>
                  <a:pt x="2409" y="10649"/>
                  <a:pt x="2433" y="10601"/>
                  <a:pt x="2433" y="10544"/>
                </a:cubicBezTo>
                <a:lnTo>
                  <a:pt x="2433" y="10324"/>
                </a:lnTo>
                <a:cubicBezTo>
                  <a:pt x="2433" y="10266"/>
                  <a:pt x="2409" y="10219"/>
                  <a:pt x="2380" y="10219"/>
                </a:cubicBezTo>
                <a:close/>
                <a:moveTo>
                  <a:pt x="2695" y="10219"/>
                </a:moveTo>
                <a:cubicBezTo>
                  <a:pt x="2666" y="10219"/>
                  <a:pt x="2643" y="10266"/>
                  <a:pt x="2643" y="10324"/>
                </a:cubicBezTo>
                <a:lnTo>
                  <a:pt x="2643" y="10544"/>
                </a:lnTo>
                <a:cubicBezTo>
                  <a:pt x="2643" y="10601"/>
                  <a:pt x="2666" y="10649"/>
                  <a:pt x="2695" y="10649"/>
                </a:cubicBezTo>
                <a:cubicBezTo>
                  <a:pt x="2724" y="10649"/>
                  <a:pt x="2748" y="10601"/>
                  <a:pt x="2748" y="10544"/>
                </a:cubicBezTo>
                <a:lnTo>
                  <a:pt x="2748" y="10324"/>
                </a:lnTo>
                <a:cubicBezTo>
                  <a:pt x="2748" y="10266"/>
                  <a:pt x="2724" y="10219"/>
                  <a:pt x="2695" y="10219"/>
                </a:cubicBezTo>
                <a:close/>
                <a:moveTo>
                  <a:pt x="3545" y="10219"/>
                </a:moveTo>
                <a:cubicBezTo>
                  <a:pt x="3516" y="10219"/>
                  <a:pt x="3492" y="10266"/>
                  <a:pt x="3492" y="10324"/>
                </a:cubicBezTo>
                <a:lnTo>
                  <a:pt x="3492" y="10544"/>
                </a:lnTo>
                <a:cubicBezTo>
                  <a:pt x="3492" y="10601"/>
                  <a:pt x="3516" y="10649"/>
                  <a:pt x="3545" y="10649"/>
                </a:cubicBezTo>
                <a:cubicBezTo>
                  <a:pt x="3574" y="10649"/>
                  <a:pt x="3598" y="10601"/>
                  <a:pt x="3598" y="10544"/>
                </a:cubicBezTo>
                <a:lnTo>
                  <a:pt x="3598" y="10324"/>
                </a:lnTo>
                <a:cubicBezTo>
                  <a:pt x="3598" y="10266"/>
                  <a:pt x="3574" y="10219"/>
                  <a:pt x="3545" y="10219"/>
                </a:cubicBezTo>
                <a:close/>
                <a:moveTo>
                  <a:pt x="3859" y="10219"/>
                </a:moveTo>
                <a:cubicBezTo>
                  <a:pt x="3830" y="10219"/>
                  <a:pt x="3806" y="10266"/>
                  <a:pt x="3806" y="10324"/>
                </a:cubicBezTo>
                <a:lnTo>
                  <a:pt x="3806" y="10544"/>
                </a:lnTo>
                <a:cubicBezTo>
                  <a:pt x="3806" y="10601"/>
                  <a:pt x="3830" y="10649"/>
                  <a:pt x="3859" y="10649"/>
                </a:cubicBezTo>
                <a:cubicBezTo>
                  <a:pt x="3888" y="10649"/>
                  <a:pt x="3912" y="10601"/>
                  <a:pt x="3912" y="10544"/>
                </a:cubicBezTo>
                <a:lnTo>
                  <a:pt x="3912" y="10324"/>
                </a:lnTo>
                <a:cubicBezTo>
                  <a:pt x="3912" y="10266"/>
                  <a:pt x="3888" y="10219"/>
                  <a:pt x="3859" y="10219"/>
                </a:cubicBezTo>
                <a:close/>
                <a:moveTo>
                  <a:pt x="4709" y="10219"/>
                </a:moveTo>
                <a:cubicBezTo>
                  <a:pt x="4680" y="10219"/>
                  <a:pt x="4656" y="10266"/>
                  <a:pt x="4656" y="10324"/>
                </a:cubicBezTo>
                <a:lnTo>
                  <a:pt x="4656" y="10544"/>
                </a:lnTo>
                <a:cubicBezTo>
                  <a:pt x="4656" y="10601"/>
                  <a:pt x="4680" y="10649"/>
                  <a:pt x="4709" y="10649"/>
                </a:cubicBezTo>
                <a:cubicBezTo>
                  <a:pt x="4738" y="10649"/>
                  <a:pt x="4762" y="10601"/>
                  <a:pt x="4762" y="10544"/>
                </a:cubicBezTo>
                <a:lnTo>
                  <a:pt x="4762" y="10324"/>
                </a:lnTo>
                <a:cubicBezTo>
                  <a:pt x="4762" y="10266"/>
                  <a:pt x="4738" y="10219"/>
                  <a:pt x="4709" y="10219"/>
                </a:cubicBezTo>
                <a:close/>
                <a:moveTo>
                  <a:pt x="5023" y="10219"/>
                </a:moveTo>
                <a:cubicBezTo>
                  <a:pt x="4994" y="10219"/>
                  <a:pt x="4970" y="10266"/>
                  <a:pt x="4970" y="10324"/>
                </a:cubicBezTo>
                <a:lnTo>
                  <a:pt x="4970" y="10544"/>
                </a:lnTo>
                <a:cubicBezTo>
                  <a:pt x="4970" y="10601"/>
                  <a:pt x="4994" y="10649"/>
                  <a:pt x="5023" y="10649"/>
                </a:cubicBezTo>
                <a:cubicBezTo>
                  <a:pt x="5053" y="10649"/>
                  <a:pt x="5076" y="10601"/>
                  <a:pt x="5076" y="10544"/>
                </a:cubicBezTo>
                <a:lnTo>
                  <a:pt x="5076" y="10324"/>
                </a:lnTo>
                <a:cubicBezTo>
                  <a:pt x="5076" y="10266"/>
                  <a:pt x="5053" y="10219"/>
                  <a:pt x="5023" y="10219"/>
                </a:cubicBezTo>
                <a:close/>
                <a:moveTo>
                  <a:pt x="5873" y="10219"/>
                </a:moveTo>
                <a:cubicBezTo>
                  <a:pt x="5844" y="10219"/>
                  <a:pt x="5820" y="10266"/>
                  <a:pt x="5820" y="10324"/>
                </a:cubicBezTo>
                <a:lnTo>
                  <a:pt x="5820" y="10544"/>
                </a:lnTo>
                <a:cubicBezTo>
                  <a:pt x="5820" y="10601"/>
                  <a:pt x="5844" y="10649"/>
                  <a:pt x="5873" y="10649"/>
                </a:cubicBezTo>
                <a:cubicBezTo>
                  <a:pt x="5902" y="10649"/>
                  <a:pt x="5926" y="10601"/>
                  <a:pt x="5926" y="10544"/>
                </a:cubicBezTo>
                <a:lnTo>
                  <a:pt x="5926" y="10324"/>
                </a:lnTo>
                <a:cubicBezTo>
                  <a:pt x="5926" y="10266"/>
                  <a:pt x="5902" y="10219"/>
                  <a:pt x="5873" y="10219"/>
                </a:cubicBezTo>
                <a:close/>
                <a:moveTo>
                  <a:pt x="6188" y="10219"/>
                </a:moveTo>
                <a:cubicBezTo>
                  <a:pt x="6159" y="10219"/>
                  <a:pt x="6135" y="10266"/>
                  <a:pt x="6135" y="10324"/>
                </a:cubicBezTo>
                <a:lnTo>
                  <a:pt x="6135" y="10544"/>
                </a:lnTo>
                <a:cubicBezTo>
                  <a:pt x="6135" y="10601"/>
                  <a:pt x="6159" y="10649"/>
                  <a:pt x="6188" y="10649"/>
                </a:cubicBezTo>
                <a:cubicBezTo>
                  <a:pt x="6217" y="10649"/>
                  <a:pt x="6240" y="10601"/>
                  <a:pt x="6240" y="10544"/>
                </a:cubicBezTo>
                <a:lnTo>
                  <a:pt x="6240" y="10324"/>
                </a:lnTo>
                <a:cubicBezTo>
                  <a:pt x="6240" y="10266"/>
                  <a:pt x="6217" y="10219"/>
                  <a:pt x="6188" y="10219"/>
                </a:cubicBezTo>
                <a:close/>
                <a:moveTo>
                  <a:pt x="7036" y="10219"/>
                </a:moveTo>
                <a:cubicBezTo>
                  <a:pt x="7007" y="10219"/>
                  <a:pt x="6984" y="10266"/>
                  <a:pt x="6984" y="10324"/>
                </a:cubicBezTo>
                <a:lnTo>
                  <a:pt x="6984" y="10544"/>
                </a:lnTo>
                <a:cubicBezTo>
                  <a:pt x="6984" y="10601"/>
                  <a:pt x="7007" y="10649"/>
                  <a:pt x="7036" y="10649"/>
                </a:cubicBezTo>
                <a:cubicBezTo>
                  <a:pt x="7065" y="10649"/>
                  <a:pt x="7089" y="10601"/>
                  <a:pt x="7089" y="10544"/>
                </a:cubicBezTo>
                <a:lnTo>
                  <a:pt x="7089" y="10324"/>
                </a:lnTo>
                <a:cubicBezTo>
                  <a:pt x="7089" y="10266"/>
                  <a:pt x="7065" y="10219"/>
                  <a:pt x="7036" y="10219"/>
                </a:cubicBezTo>
                <a:close/>
                <a:moveTo>
                  <a:pt x="7351" y="10219"/>
                </a:moveTo>
                <a:cubicBezTo>
                  <a:pt x="7322" y="10219"/>
                  <a:pt x="7299" y="10266"/>
                  <a:pt x="7299" y="10324"/>
                </a:cubicBezTo>
                <a:lnTo>
                  <a:pt x="7299" y="10544"/>
                </a:lnTo>
                <a:cubicBezTo>
                  <a:pt x="7299" y="10601"/>
                  <a:pt x="7322" y="10649"/>
                  <a:pt x="7351" y="10649"/>
                </a:cubicBezTo>
                <a:cubicBezTo>
                  <a:pt x="7380" y="10649"/>
                  <a:pt x="7404" y="10601"/>
                  <a:pt x="7404" y="10544"/>
                </a:cubicBezTo>
                <a:lnTo>
                  <a:pt x="7404" y="10324"/>
                </a:lnTo>
                <a:cubicBezTo>
                  <a:pt x="7404" y="10266"/>
                  <a:pt x="7380" y="10219"/>
                  <a:pt x="7351" y="10219"/>
                </a:cubicBezTo>
                <a:close/>
                <a:moveTo>
                  <a:pt x="8201" y="10219"/>
                </a:moveTo>
                <a:cubicBezTo>
                  <a:pt x="8171" y="10219"/>
                  <a:pt x="8148" y="10266"/>
                  <a:pt x="8148" y="10324"/>
                </a:cubicBezTo>
                <a:lnTo>
                  <a:pt x="8148" y="10544"/>
                </a:lnTo>
                <a:cubicBezTo>
                  <a:pt x="8148" y="10601"/>
                  <a:pt x="8171" y="10649"/>
                  <a:pt x="8201" y="10649"/>
                </a:cubicBezTo>
                <a:cubicBezTo>
                  <a:pt x="8230" y="10649"/>
                  <a:pt x="8254" y="10601"/>
                  <a:pt x="8254" y="10544"/>
                </a:cubicBezTo>
                <a:lnTo>
                  <a:pt x="8254" y="10324"/>
                </a:lnTo>
                <a:cubicBezTo>
                  <a:pt x="8254" y="10266"/>
                  <a:pt x="8230" y="10219"/>
                  <a:pt x="8201" y="10219"/>
                </a:cubicBezTo>
                <a:close/>
                <a:moveTo>
                  <a:pt x="8515" y="10219"/>
                </a:moveTo>
                <a:cubicBezTo>
                  <a:pt x="8486" y="10219"/>
                  <a:pt x="8462" y="10266"/>
                  <a:pt x="8462" y="10324"/>
                </a:cubicBezTo>
                <a:lnTo>
                  <a:pt x="8462" y="10544"/>
                </a:lnTo>
                <a:cubicBezTo>
                  <a:pt x="8462" y="10601"/>
                  <a:pt x="8486" y="10649"/>
                  <a:pt x="8515" y="10649"/>
                </a:cubicBezTo>
                <a:cubicBezTo>
                  <a:pt x="8544" y="10649"/>
                  <a:pt x="8568" y="10601"/>
                  <a:pt x="8568" y="10544"/>
                </a:cubicBezTo>
                <a:lnTo>
                  <a:pt x="8568" y="10324"/>
                </a:lnTo>
                <a:cubicBezTo>
                  <a:pt x="8568" y="10266"/>
                  <a:pt x="8544" y="10219"/>
                  <a:pt x="8515" y="10219"/>
                </a:cubicBezTo>
                <a:close/>
                <a:moveTo>
                  <a:pt x="9365" y="10219"/>
                </a:moveTo>
                <a:cubicBezTo>
                  <a:pt x="9336" y="10219"/>
                  <a:pt x="9312" y="10266"/>
                  <a:pt x="9312" y="10324"/>
                </a:cubicBezTo>
                <a:lnTo>
                  <a:pt x="9312" y="10544"/>
                </a:lnTo>
                <a:cubicBezTo>
                  <a:pt x="9312" y="10601"/>
                  <a:pt x="9336" y="10649"/>
                  <a:pt x="9365" y="10649"/>
                </a:cubicBezTo>
                <a:cubicBezTo>
                  <a:pt x="9394" y="10649"/>
                  <a:pt x="9418" y="10601"/>
                  <a:pt x="9418" y="10544"/>
                </a:cubicBezTo>
                <a:lnTo>
                  <a:pt x="9418" y="10324"/>
                </a:lnTo>
                <a:cubicBezTo>
                  <a:pt x="9418" y="10266"/>
                  <a:pt x="9394" y="10219"/>
                  <a:pt x="9365" y="10219"/>
                </a:cubicBezTo>
                <a:close/>
                <a:moveTo>
                  <a:pt x="9679" y="10219"/>
                </a:moveTo>
                <a:cubicBezTo>
                  <a:pt x="9650" y="10219"/>
                  <a:pt x="9626" y="10266"/>
                  <a:pt x="9626" y="10324"/>
                </a:cubicBezTo>
                <a:lnTo>
                  <a:pt x="9626" y="10544"/>
                </a:lnTo>
                <a:cubicBezTo>
                  <a:pt x="9626" y="10601"/>
                  <a:pt x="9650" y="10649"/>
                  <a:pt x="9679" y="10649"/>
                </a:cubicBezTo>
                <a:cubicBezTo>
                  <a:pt x="9708" y="10649"/>
                  <a:pt x="9732" y="10601"/>
                  <a:pt x="9732" y="10544"/>
                </a:cubicBezTo>
                <a:lnTo>
                  <a:pt x="9732" y="10324"/>
                </a:lnTo>
                <a:cubicBezTo>
                  <a:pt x="9732" y="10266"/>
                  <a:pt x="9708" y="10219"/>
                  <a:pt x="9679" y="10219"/>
                </a:cubicBezTo>
                <a:close/>
                <a:moveTo>
                  <a:pt x="10529" y="10219"/>
                </a:moveTo>
                <a:cubicBezTo>
                  <a:pt x="10500" y="10219"/>
                  <a:pt x="10476" y="10266"/>
                  <a:pt x="10476" y="10324"/>
                </a:cubicBezTo>
                <a:lnTo>
                  <a:pt x="10476" y="10544"/>
                </a:lnTo>
                <a:cubicBezTo>
                  <a:pt x="10476" y="10601"/>
                  <a:pt x="10500" y="10649"/>
                  <a:pt x="10529" y="10649"/>
                </a:cubicBezTo>
                <a:cubicBezTo>
                  <a:pt x="10558" y="10649"/>
                  <a:pt x="10582" y="10601"/>
                  <a:pt x="10582" y="10544"/>
                </a:cubicBezTo>
                <a:lnTo>
                  <a:pt x="10582" y="10324"/>
                </a:lnTo>
                <a:cubicBezTo>
                  <a:pt x="10582" y="10266"/>
                  <a:pt x="10558" y="10219"/>
                  <a:pt x="10529" y="10219"/>
                </a:cubicBezTo>
                <a:close/>
                <a:moveTo>
                  <a:pt x="10844" y="10219"/>
                </a:moveTo>
                <a:cubicBezTo>
                  <a:pt x="10814" y="10219"/>
                  <a:pt x="10791" y="10266"/>
                  <a:pt x="10791" y="10324"/>
                </a:cubicBezTo>
                <a:lnTo>
                  <a:pt x="10791" y="10544"/>
                </a:lnTo>
                <a:cubicBezTo>
                  <a:pt x="10791" y="10601"/>
                  <a:pt x="10814" y="10649"/>
                  <a:pt x="10844" y="10649"/>
                </a:cubicBezTo>
                <a:cubicBezTo>
                  <a:pt x="10873" y="10649"/>
                  <a:pt x="10895" y="10601"/>
                  <a:pt x="10895" y="10544"/>
                </a:cubicBezTo>
                <a:lnTo>
                  <a:pt x="10895" y="10324"/>
                </a:lnTo>
                <a:cubicBezTo>
                  <a:pt x="10895" y="10266"/>
                  <a:pt x="10873" y="10219"/>
                  <a:pt x="10844" y="10219"/>
                </a:cubicBezTo>
                <a:close/>
                <a:moveTo>
                  <a:pt x="11692" y="10219"/>
                </a:moveTo>
                <a:cubicBezTo>
                  <a:pt x="11663" y="10219"/>
                  <a:pt x="11640" y="10266"/>
                  <a:pt x="11640" y="10324"/>
                </a:cubicBezTo>
                <a:lnTo>
                  <a:pt x="11640" y="10544"/>
                </a:lnTo>
                <a:cubicBezTo>
                  <a:pt x="11640" y="10601"/>
                  <a:pt x="11663" y="10649"/>
                  <a:pt x="11692" y="10649"/>
                </a:cubicBezTo>
                <a:cubicBezTo>
                  <a:pt x="11721" y="10649"/>
                  <a:pt x="11745" y="10601"/>
                  <a:pt x="11745" y="10544"/>
                </a:cubicBezTo>
                <a:lnTo>
                  <a:pt x="11745" y="10324"/>
                </a:lnTo>
                <a:cubicBezTo>
                  <a:pt x="11745" y="10266"/>
                  <a:pt x="11721" y="10219"/>
                  <a:pt x="11692" y="10219"/>
                </a:cubicBezTo>
                <a:close/>
                <a:moveTo>
                  <a:pt x="12007" y="10219"/>
                </a:moveTo>
                <a:cubicBezTo>
                  <a:pt x="11978" y="10219"/>
                  <a:pt x="11955" y="10266"/>
                  <a:pt x="11955" y="10324"/>
                </a:cubicBezTo>
                <a:lnTo>
                  <a:pt x="11955" y="10544"/>
                </a:lnTo>
                <a:cubicBezTo>
                  <a:pt x="11955" y="10601"/>
                  <a:pt x="11978" y="10649"/>
                  <a:pt x="12007" y="10649"/>
                </a:cubicBezTo>
                <a:cubicBezTo>
                  <a:pt x="12036" y="10649"/>
                  <a:pt x="12060" y="10601"/>
                  <a:pt x="12060" y="10544"/>
                </a:cubicBezTo>
                <a:lnTo>
                  <a:pt x="12060" y="10324"/>
                </a:lnTo>
                <a:cubicBezTo>
                  <a:pt x="12060" y="10266"/>
                  <a:pt x="12036" y="10219"/>
                  <a:pt x="12007" y="10219"/>
                </a:cubicBezTo>
                <a:close/>
                <a:moveTo>
                  <a:pt x="12856" y="10219"/>
                </a:moveTo>
                <a:cubicBezTo>
                  <a:pt x="12827" y="10219"/>
                  <a:pt x="12804" y="10266"/>
                  <a:pt x="12804" y="10324"/>
                </a:cubicBezTo>
                <a:lnTo>
                  <a:pt x="12804" y="10544"/>
                </a:lnTo>
                <a:cubicBezTo>
                  <a:pt x="12804" y="10601"/>
                  <a:pt x="12827" y="10649"/>
                  <a:pt x="12856" y="10649"/>
                </a:cubicBezTo>
                <a:cubicBezTo>
                  <a:pt x="12886" y="10649"/>
                  <a:pt x="12909" y="10601"/>
                  <a:pt x="12909" y="10544"/>
                </a:cubicBezTo>
                <a:lnTo>
                  <a:pt x="12909" y="10324"/>
                </a:lnTo>
                <a:cubicBezTo>
                  <a:pt x="12909" y="10266"/>
                  <a:pt x="12886" y="10219"/>
                  <a:pt x="12856" y="10219"/>
                </a:cubicBezTo>
                <a:close/>
                <a:moveTo>
                  <a:pt x="13171" y="10219"/>
                </a:moveTo>
                <a:cubicBezTo>
                  <a:pt x="13142" y="10219"/>
                  <a:pt x="13118" y="10266"/>
                  <a:pt x="13118" y="10324"/>
                </a:cubicBezTo>
                <a:lnTo>
                  <a:pt x="13118" y="10544"/>
                </a:lnTo>
                <a:cubicBezTo>
                  <a:pt x="13118" y="10601"/>
                  <a:pt x="13142" y="10649"/>
                  <a:pt x="13171" y="10649"/>
                </a:cubicBezTo>
                <a:cubicBezTo>
                  <a:pt x="13200" y="10649"/>
                  <a:pt x="13224" y="10601"/>
                  <a:pt x="13224" y="10544"/>
                </a:cubicBezTo>
                <a:lnTo>
                  <a:pt x="13224" y="10324"/>
                </a:lnTo>
                <a:cubicBezTo>
                  <a:pt x="13224" y="10266"/>
                  <a:pt x="13200" y="10219"/>
                  <a:pt x="13171" y="10219"/>
                </a:cubicBezTo>
                <a:close/>
                <a:moveTo>
                  <a:pt x="14021" y="10219"/>
                </a:moveTo>
                <a:cubicBezTo>
                  <a:pt x="13992" y="10219"/>
                  <a:pt x="13968" y="10266"/>
                  <a:pt x="13968" y="10324"/>
                </a:cubicBezTo>
                <a:lnTo>
                  <a:pt x="13968" y="10544"/>
                </a:lnTo>
                <a:cubicBezTo>
                  <a:pt x="13968" y="10601"/>
                  <a:pt x="13992" y="10649"/>
                  <a:pt x="14021" y="10649"/>
                </a:cubicBezTo>
                <a:cubicBezTo>
                  <a:pt x="14050" y="10649"/>
                  <a:pt x="14074" y="10601"/>
                  <a:pt x="14074" y="10544"/>
                </a:cubicBezTo>
                <a:lnTo>
                  <a:pt x="14074" y="10324"/>
                </a:lnTo>
                <a:cubicBezTo>
                  <a:pt x="14074" y="10266"/>
                  <a:pt x="14050" y="10219"/>
                  <a:pt x="14021" y="10219"/>
                </a:cubicBezTo>
                <a:close/>
                <a:moveTo>
                  <a:pt x="14335" y="10219"/>
                </a:moveTo>
                <a:cubicBezTo>
                  <a:pt x="14306" y="10219"/>
                  <a:pt x="14282" y="10266"/>
                  <a:pt x="14282" y="10324"/>
                </a:cubicBezTo>
                <a:lnTo>
                  <a:pt x="14282" y="10544"/>
                </a:lnTo>
                <a:cubicBezTo>
                  <a:pt x="14282" y="10601"/>
                  <a:pt x="14306" y="10649"/>
                  <a:pt x="14335" y="10649"/>
                </a:cubicBezTo>
                <a:cubicBezTo>
                  <a:pt x="14364" y="10649"/>
                  <a:pt x="14388" y="10601"/>
                  <a:pt x="14388" y="10544"/>
                </a:cubicBezTo>
                <a:lnTo>
                  <a:pt x="14388" y="10324"/>
                </a:lnTo>
                <a:cubicBezTo>
                  <a:pt x="14388" y="10266"/>
                  <a:pt x="14364" y="10219"/>
                  <a:pt x="14335" y="10219"/>
                </a:cubicBezTo>
                <a:close/>
                <a:moveTo>
                  <a:pt x="15185" y="10219"/>
                </a:moveTo>
                <a:cubicBezTo>
                  <a:pt x="15156" y="10219"/>
                  <a:pt x="15132" y="10266"/>
                  <a:pt x="15132" y="10324"/>
                </a:cubicBezTo>
                <a:lnTo>
                  <a:pt x="15132" y="10544"/>
                </a:lnTo>
                <a:cubicBezTo>
                  <a:pt x="15132" y="10601"/>
                  <a:pt x="15156" y="10649"/>
                  <a:pt x="15185" y="10649"/>
                </a:cubicBezTo>
                <a:cubicBezTo>
                  <a:pt x="15214" y="10649"/>
                  <a:pt x="15237" y="10601"/>
                  <a:pt x="15237" y="10544"/>
                </a:cubicBezTo>
                <a:lnTo>
                  <a:pt x="15237" y="10324"/>
                </a:lnTo>
                <a:cubicBezTo>
                  <a:pt x="15237" y="10266"/>
                  <a:pt x="15214" y="10219"/>
                  <a:pt x="15185" y="10219"/>
                </a:cubicBezTo>
                <a:close/>
                <a:moveTo>
                  <a:pt x="15500" y="10219"/>
                </a:moveTo>
                <a:cubicBezTo>
                  <a:pt x="15470" y="10219"/>
                  <a:pt x="15447" y="10266"/>
                  <a:pt x="15447" y="10324"/>
                </a:cubicBezTo>
                <a:lnTo>
                  <a:pt x="15447" y="10544"/>
                </a:lnTo>
                <a:cubicBezTo>
                  <a:pt x="15447" y="10601"/>
                  <a:pt x="15470" y="10649"/>
                  <a:pt x="15500" y="10649"/>
                </a:cubicBezTo>
                <a:cubicBezTo>
                  <a:pt x="15529" y="10649"/>
                  <a:pt x="15551" y="10601"/>
                  <a:pt x="15551" y="10544"/>
                </a:cubicBezTo>
                <a:lnTo>
                  <a:pt x="15551" y="10324"/>
                </a:lnTo>
                <a:cubicBezTo>
                  <a:pt x="15551" y="10266"/>
                  <a:pt x="15529" y="10219"/>
                  <a:pt x="15500" y="10219"/>
                </a:cubicBezTo>
                <a:close/>
                <a:moveTo>
                  <a:pt x="16349" y="10219"/>
                </a:moveTo>
                <a:cubicBezTo>
                  <a:pt x="16320" y="10219"/>
                  <a:pt x="16296" y="10266"/>
                  <a:pt x="16296" y="10324"/>
                </a:cubicBezTo>
                <a:lnTo>
                  <a:pt x="16296" y="10544"/>
                </a:lnTo>
                <a:cubicBezTo>
                  <a:pt x="16296" y="10601"/>
                  <a:pt x="16320" y="10649"/>
                  <a:pt x="16349" y="10649"/>
                </a:cubicBezTo>
                <a:cubicBezTo>
                  <a:pt x="16378" y="10649"/>
                  <a:pt x="16401" y="10601"/>
                  <a:pt x="16401" y="10544"/>
                </a:cubicBezTo>
                <a:lnTo>
                  <a:pt x="16401" y="10324"/>
                </a:lnTo>
                <a:cubicBezTo>
                  <a:pt x="16401" y="10266"/>
                  <a:pt x="16378" y="10219"/>
                  <a:pt x="16349" y="10219"/>
                </a:cubicBezTo>
                <a:close/>
                <a:moveTo>
                  <a:pt x="16663" y="10219"/>
                </a:moveTo>
                <a:cubicBezTo>
                  <a:pt x="16634" y="10219"/>
                  <a:pt x="16611" y="10266"/>
                  <a:pt x="16611" y="10324"/>
                </a:cubicBezTo>
                <a:lnTo>
                  <a:pt x="16611" y="10544"/>
                </a:lnTo>
                <a:cubicBezTo>
                  <a:pt x="16611" y="10601"/>
                  <a:pt x="16634" y="10649"/>
                  <a:pt x="16663" y="10649"/>
                </a:cubicBezTo>
                <a:cubicBezTo>
                  <a:pt x="16692" y="10649"/>
                  <a:pt x="16716" y="10601"/>
                  <a:pt x="16716" y="10544"/>
                </a:cubicBezTo>
                <a:lnTo>
                  <a:pt x="16716" y="10324"/>
                </a:lnTo>
                <a:cubicBezTo>
                  <a:pt x="16716" y="10266"/>
                  <a:pt x="16692" y="10219"/>
                  <a:pt x="16663" y="10219"/>
                </a:cubicBezTo>
                <a:close/>
                <a:moveTo>
                  <a:pt x="17512" y="10219"/>
                </a:moveTo>
                <a:cubicBezTo>
                  <a:pt x="17483" y="10219"/>
                  <a:pt x="17459" y="10266"/>
                  <a:pt x="17459" y="10324"/>
                </a:cubicBezTo>
                <a:lnTo>
                  <a:pt x="17459" y="10544"/>
                </a:lnTo>
                <a:cubicBezTo>
                  <a:pt x="17459" y="10601"/>
                  <a:pt x="17483" y="10649"/>
                  <a:pt x="17512" y="10649"/>
                </a:cubicBezTo>
                <a:cubicBezTo>
                  <a:pt x="17541" y="10649"/>
                  <a:pt x="17565" y="10601"/>
                  <a:pt x="17565" y="10544"/>
                </a:cubicBezTo>
                <a:lnTo>
                  <a:pt x="17565" y="10324"/>
                </a:lnTo>
                <a:cubicBezTo>
                  <a:pt x="17565" y="10266"/>
                  <a:pt x="17541" y="10219"/>
                  <a:pt x="17512" y="10219"/>
                </a:cubicBezTo>
                <a:close/>
                <a:moveTo>
                  <a:pt x="17827" y="10219"/>
                </a:moveTo>
                <a:cubicBezTo>
                  <a:pt x="17798" y="10219"/>
                  <a:pt x="17774" y="10266"/>
                  <a:pt x="17774" y="10324"/>
                </a:cubicBezTo>
                <a:lnTo>
                  <a:pt x="17774" y="10544"/>
                </a:lnTo>
                <a:cubicBezTo>
                  <a:pt x="17774" y="10601"/>
                  <a:pt x="17798" y="10649"/>
                  <a:pt x="17827" y="10649"/>
                </a:cubicBezTo>
                <a:cubicBezTo>
                  <a:pt x="17856" y="10649"/>
                  <a:pt x="17880" y="10601"/>
                  <a:pt x="17880" y="10544"/>
                </a:cubicBezTo>
                <a:lnTo>
                  <a:pt x="17880" y="10324"/>
                </a:lnTo>
                <a:cubicBezTo>
                  <a:pt x="17880" y="10266"/>
                  <a:pt x="17856" y="10219"/>
                  <a:pt x="17827" y="10219"/>
                </a:cubicBezTo>
                <a:close/>
                <a:moveTo>
                  <a:pt x="18677" y="10219"/>
                </a:moveTo>
                <a:cubicBezTo>
                  <a:pt x="18648" y="10219"/>
                  <a:pt x="18624" y="10266"/>
                  <a:pt x="18624" y="10324"/>
                </a:cubicBezTo>
                <a:lnTo>
                  <a:pt x="18624" y="10544"/>
                </a:lnTo>
                <a:cubicBezTo>
                  <a:pt x="18624" y="10601"/>
                  <a:pt x="18648" y="10649"/>
                  <a:pt x="18677" y="10649"/>
                </a:cubicBezTo>
                <a:cubicBezTo>
                  <a:pt x="18706" y="10649"/>
                  <a:pt x="18730" y="10601"/>
                  <a:pt x="18730" y="10544"/>
                </a:cubicBezTo>
                <a:lnTo>
                  <a:pt x="18730" y="10324"/>
                </a:lnTo>
                <a:cubicBezTo>
                  <a:pt x="18730" y="10266"/>
                  <a:pt x="18706" y="10219"/>
                  <a:pt x="18677" y="10219"/>
                </a:cubicBezTo>
                <a:close/>
                <a:moveTo>
                  <a:pt x="18991" y="10219"/>
                </a:moveTo>
                <a:cubicBezTo>
                  <a:pt x="18962" y="10219"/>
                  <a:pt x="18938" y="10266"/>
                  <a:pt x="18938" y="10324"/>
                </a:cubicBezTo>
                <a:lnTo>
                  <a:pt x="18938" y="10544"/>
                </a:lnTo>
                <a:cubicBezTo>
                  <a:pt x="18938" y="10601"/>
                  <a:pt x="18962" y="10649"/>
                  <a:pt x="18991" y="10649"/>
                </a:cubicBezTo>
                <a:cubicBezTo>
                  <a:pt x="19020" y="10649"/>
                  <a:pt x="19044" y="10601"/>
                  <a:pt x="19044" y="10544"/>
                </a:cubicBezTo>
                <a:lnTo>
                  <a:pt x="19044" y="10324"/>
                </a:lnTo>
                <a:cubicBezTo>
                  <a:pt x="19044" y="10266"/>
                  <a:pt x="19020" y="10219"/>
                  <a:pt x="18991" y="10219"/>
                </a:cubicBezTo>
                <a:close/>
                <a:moveTo>
                  <a:pt x="19841" y="10219"/>
                </a:moveTo>
                <a:cubicBezTo>
                  <a:pt x="19812" y="10219"/>
                  <a:pt x="19788" y="10266"/>
                  <a:pt x="19788" y="10324"/>
                </a:cubicBezTo>
                <a:lnTo>
                  <a:pt x="19788" y="10544"/>
                </a:lnTo>
                <a:cubicBezTo>
                  <a:pt x="19788" y="10601"/>
                  <a:pt x="19812" y="10649"/>
                  <a:pt x="19841" y="10649"/>
                </a:cubicBezTo>
                <a:cubicBezTo>
                  <a:pt x="19870" y="10649"/>
                  <a:pt x="19894" y="10601"/>
                  <a:pt x="19894" y="10544"/>
                </a:cubicBezTo>
                <a:lnTo>
                  <a:pt x="19894" y="10324"/>
                </a:lnTo>
                <a:cubicBezTo>
                  <a:pt x="19894" y="10266"/>
                  <a:pt x="19870" y="10219"/>
                  <a:pt x="19841" y="10219"/>
                </a:cubicBezTo>
                <a:close/>
                <a:moveTo>
                  <a:pt x="20155" y="10219"/>
                </a:moveTo>
                <a:cubicBezTo>
                  <a:pt x="20126" y="10219"/>
                  <a:pt x="20102" y="10266"/>
                  <a:pt x="20102" y="10324"/>
                </a:cubicBezTo>
                <a:lnTo>
                  <a:pt x="20102" y="10544"/>
                </a:lnTo>
                <a:cubicBezTo>
                  <a:pt x="20102" y="10601"/>
                  <a:pt x="20126" y="10649"/>
                  <a:pt x="20155" y="10649"/>
                </a:cubicBezTo>
                <a:cubicBezTo>
                  <a:pt x="20184" y="10649"/>
                  <a:pt x="20207" y="10601"/>
                  <a:pt x="20207" y="10544"/>
                </a:cubicBezTo>
                <a:lnTo>
                  <a:pt x="20207" y="10324"/>
                </a:lnTo>
                <a:cubicBezTo>
                  <a:pt x="20207" y="10266"/>
                  <a:pt x="20184" y="10219"/>
                  <a:pt x="20155" y="10219"/>
                </a:cubicBezTo>
                <a:close/>
                <a:moveTo>
                  <a:pt x="21004" y="10219"/>
                </a:moveTo>
                <a:cubicBezTo>
                  <a:pt x="20975" y="10219"/>
                  <a:pt x="20952" y="10266"/>
                  <a:pt x="20952" y="10324"/>
                </a:cubicBezTo>
                <a:lnTo>
                  <a:pt x="20952" y="10544"/>
                </a:lnTo>
                <a:cubicBezTo>
                  <a:pt x="20952" y="10601"/>
                  <a:pt x="20975" y="10649"/>
                  <a:pt x="21004" y="10649"/>
                </a:cubicBezTo>
                <a:cubicBezTo>
                  <a:pt x="21033" y="10649"/>
                  <a:pt x="21057" y="10601"/>
                  <a:pt x="21057" y="10544"/>
                </a:cubicBezTo>
                <a:lnTo>
                  <a:pt x="21057" y="10324"/>
                </a:lnTo>
                <a:cubicBezTo>
                  <a:pt x="21057" y="10266"/>
                  <a:pt x="21033" y="10219"/>
                  <a:pt x="21004" y="10219"/>
                </a:cubicBezTo>
                <a:close/>
                <a:moveTo>
                  <a:pt x="21319" y="10219"/>
                </a:moveTo>
                <a:cubicBezTo>
                  <a:pt x="21289" y="10219"/>
                  <a:pt x="21267" y="10266"/>
                  <a:pt x="21267" y="10324"/>
                </a:cubicBezTo>
                <a:lnTo>
                  <a:pt x="21267" y="10544"/>
                </a:lnTo>
                <a:cubicBezTo>
                  <a:pt x="21267" y="10601"/>
                  <a:pt x="21289" y="10649"/>
                  <a:pt x="21319" y="10649"/>
                </a:cubicBezTo>
                <a:cubicBezTo>
                  <a:pt x="21348" y="10649"/>
                  <a:pt x="21372" y="10601"/>
                  <a:pt x="21372" y="10544"/>
                </a:cubicBezTo>
                <a:lnTo>
                  <a:pt x="21372" y="10324"/>
                </a:lnTo>
                <a:cubicBezTo>
                  <a:pt x="21372" y="10266"/>
                  <a:pt x="21348" y="10219"/>
                  <a:pt x="21319" y="10219"/>
                </a:cubicBezTo>
                <a:close/>
                <a:moveTo>
                  <a:pt x="281" y="10949"/>
                </a:moveTo>
                <a:cubicBezTo>
                  <a:pt x="252" y="10949"/>
                  <a:pt x="228" y="10996"/>
                  <a:pt x="228" y="11054"/>
                </a:cubicBezTo>
                <a:lnTo>
                  <a:pt x="228" y="11274"/>
                </a:lnTo>
                <a:cubicBezTo>
                  <a:pt x="228" y="11331"/>
                  <a:pt x="252" y="11379"/>
                  <a:pt x="281" y="11379"/>
                </a:cubicBezTo>
                <a:cubicBezTo>
                  <a:pt x="311" y="11379"/>
                  <a:pt x="334" y="11331"/>
                  <a:pt x="334" y="11274"/>
                </a:cubicBezTo>
                <a:lnTo>
                  <a:pt x="334" y="11054"/>
                </a:lnTo>
                <a:cubicBezTo>
                  <a:pt x="334" y="10996"/>
                  <a:pt x="311" y="10949"/>
                  <a:pt x="281" y="10949"/>
                </a:cubicBezTo>
                <a:close/>
                <a:moveTo>
                  <a:pt x="596" y="10949"/>
                </a:moveTo>
                <a:cubicBezTo>
                  <a:pt x="567" y="10949"/>
                  <a:pt x="543" y="10996"/>
                  <a:pt x="543" y="11054"/>
                </a:cubicBezTo>
                <a:lnTo>
                  <a:pt x="543" y="11274"/>
                </a:lnTo>
                <a:cubicBezTo>
                  <a:pt x="543" y="11331"/>
                  <a:pt x="567" y="11379"/>
                  <a:pt x="596" y="11379"/>
                </a:cubicBezTo>
                <a:cubicBezTo>
                  <a:pt x="625" y="11379"/>
                  <a:pt x="649" y="11331"/>
                  <a:pt x="649" y="11274"/>
                </a:cubicBezTo>
                <a:lnTo>
                  <a:pt x="649" y="11054"/>
                </a:lnTo>
                <a:cubicBezTo>
                  <a:pt x="649" y="10996"/>
                  <a:pt x="625" y="10949"/>
                  <a:pt x="596" y="10949"/>
                </a:cubicBezTo>
                <a:close/>
                <a:moveTo>
                  <a:pt x="1446" y="10949"/>
                </a:moveTo>
                <a:cubicBezTo>
                  <a:pt x="1417" y="10949"/>
                  <a:pt x="1393" y="10996"/>
                  <a:pt x="1393" y="11054"/>
                </a:cubicBezTo>
                <a:lnTo>
                  <a:pt x="1393" y="11274"/>
                </a:lnTo>
                <a:cubicBezTo>
                  <a:pt x="1393" y="11331"/>
                  <a:pt x="1417" y="11379"/>
                  <a:pt x="1446" y="11379"/>
                </a:cubicBezTo>
                <a:cubicBezTo>
                  <a:pt x="1475" y="11379"/>
                  <a:pt x="1499" y="11331"/>
                  <a:pt x="1499" y="11274"/>
                </a:cubicBezTo>
                <a:lnTo>
                  <a:pt x="1499" y="11054"/>
                </a:lnTo>
                <a:cubicBezTo>
                  <a:pt x="1499" y="10996"/>
                  <a:pt x="1475" y="10949"/>
                  <a:pt x="1446" y="10949"/>
                </a:cubicBezTo>
                <a:close/>
                <a:moveTo>
                  <a:pt x="1760" y="10949"/>
                </a:moveTo>
                <a:cubicBezTo>
                  <a:pt x="1731" y="10949"/>
                  <a:pt x="1707" y="10996"/>
                  <a:pt x="1707" y="11054"/>
                </a:cubicBezTo>
                <a:lnTo>
                  <a:pt x="1707" y="11274"/>
                </a:lnTo>
                <a:cubicBezTo>
                  <a:pt x="1707" y="11331"/>
                  <a:pt x="1731" y="11379"/>
                  <a:pt x="1760" y="11379"/>
                </a:cubicBezTo>
                <a:cubicBezTo>
                  <a:pt x="1789" y="11379"/>
                  <a:pt x="1813" y="11331"/>
                  <a:pt x="1813" y="11274"/>
                </a:cubicBezTo>
                <a:lnTo>
                  <a:pt x="1813" y="11054"/>
                </a:lnTo>
                <a:cubicBezTo>
                  <a:pt x="1813" y="10996"/>
                  <a:pt x="1789" y="10949"/>
                  <a:pt x="1760" y="10949"/>
                </a:cubicBezTo>
                <a:close/>
                <a:moveTo>
                  <a:pt x="2610" y="10949"/>
                </a:moveTo>
                <a:cubicBezTo>
                  <a:pt x="2581" y="10949"/>
                  <a:pt x="2557" y="10996"/>
                  <a:pt x="2557" y="11054"/>
                </a:cubicBezTo>
                <a:lnTo>
                  <a:pt x="2557" y="11274"/>
                </a:lnTo>
                <a:cubicBezTo>
                  <a:pt x="2557" y="11331"/>
                  <a:pt x="2581" y="11379"/>
                  <a:pt x="2610" y="11379"/>
                </a:cubicBezTo>
                <a:cubicBezTo>
                  <a:pt x="2639" y="11379"/>
                  <a:pt x="2662" y="11331"/>
                  <a:pt x="2662" y="11274"/>
                </a:cubicBezTo>
                <a:lnTo>
                  <a:pt x="2662" y="11054"/>
                </a:lnTo>
                <a:cubicBezTo>
                  <a:pt x="2662" y="10996"/>
                  <a:pt x="2639" y="10949"/>
                  <a:pt x="2610" y="10949"/>
                </a:cubicBezTo>
                <a:close/>
                <a:moveTo>
                  <a:pt x="2924" y="10949"/>
                </a:moveTo>
                <a:cubicBezTo>
                  <a:pt x="2895" y="10949"/>
                  <a:pt x="2871" y="10996"/>
                  <a:pt x="2871" y="11054"/>
                </a:cubicBezTo>
                <a:lnTo>
                  <a:pt x="2871" y="11274"/>
                </a:lnTo>
                <a:cubicBezTo>
                  <a:pt x="2871" y="11331"/>
                  <a:pt x="2895" y="11379"/>
                  <a:pt x="2924" y="11379"/>
                </a:cubicBezTo>
                <a:cubicBezTo>
                  <a:pt x="2954" y="11379"/>
                  <a:pt x="2976" y="11331"/>
                  <a:pt x="2976" y="11274"/>
                </a:cubicBezTo>
                <a:lnTo>
                  <a:pt x="2976" y="11054"/>
                </a:lnTo>
                <a:cubicBezTo>
                  <a:pt x="2976" y="10996"/>
                  <a:pt x="2954" y="10949"/>
                  <a:pt x="2924" y="10949"/>
                </a:cubicBezTo>
                <a:close/>
                <a:moveTo>
                  <a:pt x="3773" y="10949"/>
                </a:moveTo>
                <a:cubicBezTo>
                  <a:pt x="3744" y="10949"/>
                  <a:pt x="3721" y="10996"/>
                  <a:pt x="3721" y="11054"/>
                </a:cubicBezTo>
                <a:lnTo>
                  <a:pt x="3721" y="11274"/>
                </a:lnTo>
                <a:cubicBezTo>
                  <a:pt x="3721" y="11331"/>
                  <a:pt x="3744" y="11379"/>
                  <a:pt x="3773" y="11379"/>
                </a:cubicBezTo>
                <a:cubicBezTo>
                  <a:pt x="3802" y="11379"/>
                  <a:pt x="3826" y="11331"/>
                  <a:pt x="3826" y="11274"/>
                </a:cubicBezTo>
                <a:lnTo>
                  <a:pt x="3826" y="11054"/>
                </a:lnTo>
                <a:cubicBezTo>
                  <a:pt x="3826" y="10996"/>
                  <a:pt x="3802" y="10949"/>
                  <a:pt x="3773" y="10949"/>
                </a:cubicBezTo>
                <a:close/>
                <a:moveTo>
                  <a:pt x="4088" y="10949"/>
                </a:moveTo>
                <a:cubicBezTo>
                  <a:pt x="4058" y="10949"/>
                  <a:pt x="4035" y="10996"/>
                  <a:pt x="4035" y="11054"/>
                </a:cubicBezTo>
                <a:lnTo>
                  <a:pt x="4035" y="11274"/>
                </a:lnTo>
                <a:cubicBezTo>
                  <a:pt x="4035" y="11331"/>
                  <a:pt x="4058" y="11379"/>
                  <a:pt x="4088" y="11379"/>
                </a:cubicBezTo>
                <a:cubicBezTo>
                  <a:pt x="4117" y="11379"/>
                  <a:pt x="4141" y="11331"/>
                  <a:pt x="4141" y="11274"/>
                </a:cubicBezTo>
                <a:lnTo>
                  <a:pt x="4141" y="11054"/>
                </a:lnTo>
                <a:cubicBezTo>
                  <a:pt x="4141" y="10996"/>
                  <a:pt x="4117" y="10949"/>
                  <a:pt x="4088" y="10949"/>
                </a:cubicBezTo>
                <a:close/>
                <a:moveTo>
                  <a:pt x="4937" y="10949"/>
                </a:moveTo>
                <a:cubicBezTo>
                  <a:pt x="4908" y="10949"/>
                  <a:pt x="4884" y="10996"/>
                  <a:pt x="4884" y="11054"/>
                </a:cubicBezTo>
                <a:lnTo>
                  <a:pt x="4884" y="11274"/>
                </a:lnTo>
                <a:cubicBezTo>
                  <a:pt x="4884" y="11331"/>
                  <a:pt x="4908" y="11379"/>
                  <a:pt x="4937" y="11379"/>
                </a:cubicBezTo>
                <a:cubicBezTo>
                  <a:pt x="4966" y="11379"/>
                  <a:pt x="4990" y="11331"/>
                  <a:pt x="4990" y="11274"/>
                </a:cubicBezTo>
                <a:lnTo>
                  <a:pt x="4990" y="11054"/>
                </a:lnTo>
                <a:cubicBezTo>
                  <a:pt x="4990" y="10996"/>
                  <a:pt x="4966" y="10949"/>
                  <a:pt x="4937" y="10949"/>
                </a:cubicBezTo>
                <a:close/>
                <a:moveTo>
                  <a:pt x="5252" y="10949"/>
                </a:moveTo>
                <a:cubicBezTo>
                  <a:pt x="5223" y="10949"/>
                  <a:pt x="5199" y="10996"/>
                  <a:pt x="5199" y="11054"/>
                </a:cubicBezTo>
                <a:lnTo>
                  <a:pt x="5199" y="11274"/>
                </a:lnTo>
                <a:cubicBezTo>
                  <a:pt x="5199" y="11331"/>
                  <a:pt x="5223" y="11379"/>
                  <a:pt x="5252" y="11379"/>
                </a:cubicBezTo>
                <a:cubicBezTo>
                  <a:pt x="5281" y="11379"/>
                  <a:pt x="5305" y="11331"/>
                  <a:pt x="5305" y="11274"/>
                </a:cubicBezTo>
                <a:lnTo>
                  <a:pt x="5305" y="11054"/>
                </a:lnTo>
                <a:cubicBezTo>
                  <a:pt x="5305" y="10996"/>
                  <a:pt x="5281" y="10949"/>
                  <a:pt x="5252" y="10949"/>
                </a:cubicBezTo>
                <a:close/>
                <a:moveTo>
                  <a:pt x="6102" y="10949"/>
                </a:moveTo>
                <a:cubicBezTo>
                  <a:pt x="6072" y="10949"/>
                  <a:pt x="6049" y="10996"/>
                  <a:pt x="6049" y="11054"/>
                </a:cubicBezTo>
                <a:lnTo>
                  <a:pt x="6049" y="11274"/>
                </a:lnTo>
                <a:cubicBezTo>
                  <a:pt x="6049" y="11331"/>
                  <a:pt x="6072" y="11379"/>
                  <a:pt x="6102" y="11379"/>
                </a:cubicBezTo>
                <a:cubicBezTo>
                  <a:pt x="6131" y="11379"/>
                  <a:pt x="6155" y="11331"/>
                  <a:pt x="6155" y="11274"/>
                </a:cubicBezTo>
                <a:lnTo>
                  <a:pt x="6155" y="11054"/>
                </a:lnTo>
                <a:cubicBezTo>
                  <a:pt x="6155" y="10996"/>
                  <a:pt x="6131" y="10949"/>
                  <a:pt x="6102" y="10949"/>
                </a:cubicBezTo>
                <a:close/>
                <a:moveTo>
                  <a:pt x="6416" y="10949"/>
                </a:moveTo>
                <a:cubicBezTo>
                  <a:pt x="6387" y="10949"/>
                  <a:pt x="6363" y="10996"/>
                  <a:pt x="6363" y="11054"/>
                </a:cubicBezTo>
                <a:lnTo>
                  <a:pt x="6363" y="11274"/>
                </a:lnTo>
                <a:cubicBezTo>
                  <a:pt x="6363" y="11331"/>
                  <a:pt x="6387" y="11379"/>
                  <a:pt x="6416" y="11379"/>
                </a:cubicBezTo>
                <a:cubicBezTo>
                  <a:pt x="6445" y="11379"/>
                  <a:pt x="6469" y="11331"/>
                  <a:pt x="6469" y="11274"/>
                </a:cubicBezTo>
                <a:lnTo>
                  <a:pt x="6469" y="11054"/>
                </a:lnTo>
                <a:cubicBezTo>
                  <a:pt x="6469" y="10996"/>
                  <a:pt x="6445" y="10949"/>
                  <a:pt x="6416" y="10949"/>
                </a:cubicBezTo>
                <a:close/>
                <a:moveTo>
                  <a:pt x="7266" y="10949"/>
                </a:moveTo>
                <a:cubicBezTo>
                  <a:pt x="7237" y="10949"/>
                  <a:pt x="7213" y="10996"/>
                  <a:pt x="7213" y="11054"/>
                </a:cubicBezTo>
                <a:lnTo>
                  <a:pt x="7213" y="11274"/>
                </a:lnTo>
                <a:cubicBezTo>
                  <a:pt x="7213" y="11331"/>
                  <a:pt x="7237" y="11379"/>
                  <a:pt x="7266" y="11379"/>
                </a:cubicBezTo>
                <a:cubicBezTo>
                  <a:pt x="7295" y="11379"/>
                  <a:pt x="7318" y="11331"/>
                  <a:pt x="7318" y="11274"/>
                </a:cubicBezTo>
                <a:lnTo>
                  <a:pt x="7318" y="11054"/>
                </a:lnTo>
                <a:cubicBezTo>
                  <a:pt x="7318" y="10996"/>
                  <a:pt x="7295" y="10949"/>
                  <a:pt x="7266" y="10949"/>
                </a:cubicBezTo>
                <a:close/>
                <a:moveTo>
                  <a:pt x="7580" y="10949"/>
                </a:moveTo>
                <a:cubicBezTo>
                  <a:pt x="7551" y="10949"/>
                  <a:pt x="7527" y="10996"/>
                  <a:pt x="7527" y="11054"/>
                </a:cubicBezTo>
                <a:lnTo>
                  <a:pt x="7527" y="11274"/>
                </a:lnTo>
                <a:cubicBezTo>
                  <a:pt x="7527" y="11331"/>
                  <a:pt x="7551" y="11379"/>
                  <a:pt x="7580" y="11379"/>
                </a:cubicBezTo>
                <a:cubicBezTo>
                  <a:pt x="7609" y="11379"/>
                  <a:pt x="7632" y="11331"/>
                  <a:pt x="7632" y="11274"/>
                </a:cubicBezTo>
                <a:lnTo>
                  <a:pt x="7632" y="11054"/>
                </a:lnTo>
                <a:cubicBezTo>
                  <a:pt x="7632" y="10996"/>
                  <a:pt x="7609" y="10949"/>
                  <a:pt x="7580" y="10949"/>
                </a:cubicBezTo>
                <a:close/>
                <a:moveTo>
                  <a:pt x="8429" y="10949"/>
                </a:moveTo>
                <a:cubicBezTo>
                  <a:pt x="8400" y="10949"/>
                  <a:pt x="8377" y="10996"/>
                  <a:pt x="8377" y="11054"/>
                </a:cubicBezTo>
                <a:lnTo>
                  <a:pt x="8377" y="11274"/>
                </a:lnTo>
                <a:cubicBezTo>
                  <a:pt x="8377" y="11331"/>
                  <a:pt x="8400" y="11379"/>
                  <a:pt x="8429" y="11379"/>
                </a:cubicBezTo>
                <a:cubicBezTo>
                  <a:pt x="8458" y="11379"/>
                  <a:pt x="8482" y="11331"/>
                  <a:pt x="8482" y="11274"/>
                </a:cubicBezTo>
                <a:lnTo>
                  <a:pt x="8482" y="11054"/>
                </a:lnTo>
                <a:cubicBezTo>
                  <a:pt x="8482" y="10996"/>
                  <a:pt x="8458" y="10949"/>
                  <a:pt x="8429" y="10949"/>
                </a:cubicBezTo>
                <a:close/>
                <a:moveTo>
                  <a:pt x="8744" y="10949"/>
                </a:moveTo>
                <a:cubicBezTo>
                  <a:pt x="8714" y="10949"/>
                  <a:pt x="8691" y="10996"/>
                  <a:pt x="8691" y="11054"/>
                </a:cubicBezTo>
                <a:lnTo>
                  <a:pt x="8691" y="11274"/>
                </a:lnTo>
                <a:cubicBezTo>
                  <a:pt x="8691" y="11331"/>
                  <a:pt x="8714" y="11379"/>
                  <a:pt x="8744" y="11379"/>
                </a:cubicBezTo>
                <a:cubicBezTo>
                  <a:pt x="8773" y="11379"/>
                  <a:pt x="8796" y="11331"/>
                  <a:pt x="8796" y="11274"/>
                </a:cubicBezTo>
                <a:lnTo>
                  <a:pt x="8796" y="11054"/>
                </a:lnTo>
                <a:cubicBezTo>
                  <a:pt x="8796" y="10996"/>
                  <a:pt x="8773" y="10949"/>
                  <a:pt x="8744" y="10949"/>
                </a:cubicBezTo>
                <a:close/>
                <a:moveTo>
                  <a:pt x="9593" y="10949"/>
                </a:moveTo>
                <a:cubicBezTo>
                  <a:pt x="9564" y="10949"/>
                  <a:pt x="9540" y="10996"/>
                  <a:pt x="9540" y="11054"/>
                </a:cubicBezTo>
                <a:lnTo>
                  <a:pt x="9540" y="11274"/>
                </a:lnTo>
                <a:cubicBezTo>
                  <a:pt x="9540" y="11331"/>
                  <a:pt x="9564" y="11379"/>
                  <a:pt x="9593" y="11379"/>
                </a:cubicBezTo>
                <a:cubicBezTo>
                  <a:pt x="9622" y="11379"/>
                  <a:pt x="9646" y="11331"/>
                  <a:pt x="9646" y="11274"/>
                </a:cubicBezTo>
                <a:lnTo>
                  <a:pt x="9646" y="11054"/>
                </a:lnTo>
                <a:cubicBezTo>
                  <a:pt x="9646" y="10996"/>
                  <a:pt x="9622" y="10949"/>
                  <a:pt x="9593" y="10949"/>
                </a:cubicBezTo>
                <a:close/>
                <a:moveTo>
                  <a:pt x="9908" y="10949"/>
                </a:moveTo>
                <a:cubicBezTo>
                  <a:pt x="9879" y="10949"/>
                  <a:pt x="9855" y="10996"/>
                  <a:pt x="9855" y="11054"/>
                </a:cubicBezTo>
                <a:lnTo>
                  <a:pt x="9855" y="11274"/>
                </a:lnTo>
                <a:cubicBezTo>
                  <a:pt x="9855" y="11331"/>
                  <a:pt x="9879" y="11379"/>
                  <a:pt x="9908" y="11379"/>
                </a:cubicBezTo>
                <a:cubicBezTo>
                  <a:pt x="9937" y="11379"/>
                  <a:pt x="9961" y="11331"/>
                  <a:pt x="9961" y="11274"/>
                </a:cubicBezTo>
                <a:lnTo>
                  <a:pt x="9961" y="11054"/>
                </a:lnTo>
                <a:cubicBezTo>
                  <a:pt x="9961" y="10996"/>
                  <a:pt x="9937" y="10949"/>
                  <a:pt x="9908" y="10949"/>
                </a:cubicBezTo>
                <a:close/>
                <a:moveTo>
                  <a:pt x="10758" y="10949"/>
                </a:moveTo>
                <a:cubicBezTo>
                  <a:pt x="10728" y="10949"/>
                  <a:pt x="10705" y="10996"/>
                  <a:pt x="10705" y="11054"/>
                </a:cubicBezTo>
                <a:lnTo>
                  <a:pt x="10705" y="11274"/>
                </a:lnTo>
                <a:cubicBezTo>
                  <a:pt x="10705" y="11331"/>
                  <a:pt x="10728" y="11379"/>
                  <a:pt x="10758" y="11379"/>
                </a:cubicBezTo>
                <a:cubicBezTo>
                  <a:pt x="10787" y="11379"/>
                  <a:pt x="10810" y="11331"/>
                  <a:pt x="10810" y="11274"/>
                </a:cubicBezTo>
                <a:lnTo>
                  <a:pt x="10810" y="11054"/>
                </a:lnTo>
                <a:cubicBezTo>
                  <a:pt x="10810" y="10996"/>
                  <a:pt x="10787" y="10949"/>
                  <a:pt x="10758" y="10949"/>
                </a:cubicBezTo>
                <a:close/>
                <a:moveTo>
                  <a:pt x="11072" y="10949"/>
                </a:moveTo>
                <a:cubicBezTo>
                  <a:pt x="11043" y="10949"/>
                  <a:pt x="11019" y="10996"/>
                  <a:pt x="11019" y="11054"/>
                </a:cubicBezTo>
                <a:lnTo>
                  <a:pt x="11019" y="11274"/>
                </a:lnTo>
                <a:cubicBezTo>
                  <a:pt x="11019" y="11331"/>
                  <a:pt x="11043" y="11379"/>
                  <a:pt x="11072" y="11379"/>
                </a:cubicBezTo>
                <a:cubicBezTo>
                  <a:pt x="11101" y="11379"/>
                  <a:pt x="11125" y="11331"/>
                  <a:pt x="11125" y="11274"/>
                </a:cubicBezTo>
                <a:lnTo>
                  <a:pt x="11125" y="11054"/>
                </a:lnTo>
                <a:cubicBezTo>
                  <a:pt x="11125" y="10996"/>
                  <a:pt x="11101" y="10949"/>
                  <a:pt x="11072" y="10949"/>
                </a:cubicBezTo>
                <a:close/>
                <a:moveTo>
                  <a:pt x="11922" y="10949"/>
                </a:moveTo>
                <a:cubicBezTo>
                  <a:pt x="11893" y="10949"/>
                  <a:pt x="11869" y="10996"/>
                  <a:pt x="11869" y="11054"/>
                </a:cubicBezTo>
                <a:lnTo>
                  <a:pt x="11869" y="11274"/>
                </a:lnTo>
                <a:cubicBezTo>
                  <a:pt x="11869" y="11331"/>
                  <a:pt x="11893" y="11379"/>
                  <a:pt x="11922" y="11379"/>
                </a:cubicBezTo>
                <a:cubicBezTo>
                  <a:pt x="11951" y="11379"/>
                  <a:pt x="11974" y="11331"/>
                  <a:pt x="11974" y="11274"/>
                </a:cubicBezTo>
                <a:lnTo>
                  <a:pt x="11974" y="11054"/>
                </a:lnTo>
                <a:cubicBezTo>
                  <a:pt x="11974" y="10996"/>
                  <a:pt x="11951" y="10949"/>
                  <a:pt x="11922" y="10949"/>
                </a:cubicBezTo>
                <a:close/>
                <a:moveTo>
                  <a:pt x="12236" y="10949"/>
                </a:moveTo>
                <a:cubicBezTo>
                  <a:pt x="12207" y="10949"/>
                  <a:pt x="12183" y="10996"/>
                  <a:pt x="12183" y="11054"/>
                </a:cubicBezTo>
                <a:lnTo>
                  <a:pt x="12183" y="11274"/>
                </a:lnTo>
                <a:cubicBezTo>
                  <a:pt x="12183" y="11331"/>
                  <a:pt x="12207" y="11379"/>
                  <a:pt x="12236" y="11379"/>
                </a:cubicBezTo>
                <a:cubicBezTo>
                  <a:pt x="12265" y="11379"/>
                  <a:pt x="12288" y="11331"/>
                  <a:pt x="12288" y="11274"/>
                </a:cubicBezTo>
                <a:lnTo>
                  <a:pt x="12288" y="11054"/>
                </a:lnTo>
                <a:cubicBezTo>
                  <a:pt x="12288" y="10996"/>
                  <a:pt x="12265" y="10949"/>
                  <a:pt x="12236" y="10949"/>
                </a:cubicBezTo>
                <a:close/>
                <a:moveTo>
                  <a:pt x="13085" y="10949"/>
                </a:moveTo>
                <a:cubicBezTo>
                  <a:pt x="13056" y="10949"/>
                  <a:pt x="13032" y="10996"/>
                  <a:pt x="13032" y="11054"/>
                </a:cubicBezTo>
                <a:lnTo>
                  <a:pt x="13032" y="11274"/>
                </a:lnTo>
                <a:cubicBezTo>
                  <a:pt x="13032" y="11331"/>
                  <a:pt x="13056" y="11379"/>
                  <a:pt x="13085" y="11379"/>
                </a:cubicBezTo>
                <a:cubicBezTo>
                  <a:pt x="13114" y="11379"/>
                  <a:pt x="13138" y="11331"/>
                  <a:pt x="13138" y="11274"/>
                </a:cubicBezTo>
                <a:lnTo>
                  <a:pt x="13138" y="11054"/>
                </a:lnTo>
                <a:cubicBezTo>
                  <a:pt x="13138" y="10996"/>
                  <a:pt x="13114" y="10949"/>
                  <a:pt x="13085" y="10949"/>
                </a:cubicBezTo>
                <a:close/>
                <a:moveTo>
                  <a:pt x="13399" y="10949"/>
                </a:moveTo>
                <a:cubicBezTo>
                  <a:pt x="13370" y="10949"/>
                  <a:pt x="13348" y="10996"/>
                  <a:pt x="13348" y="11054"/>
                </a:cubicBezTo>
                <a:lnTo>
                  <a:pt x="13348" y="11274"/>
                </a:lnTo>
                <a:cubicBezTo>
                  <a:pt x="13348" y="11331"/>
                  <a:pt x="13370" y="11379"/>
                  <a:pt x="13399" y="11379"/>
                </a:cubicBezTo>
                <a:cubicBezTo>
                  <a:pt x="13428" y="11379"/>
                  <a:pt x="13452" y="11331"/>
                  <a:pt x="13452" y="11274"/>
                </a:cubicBezTo>
                <a:lnTo>
                  <a:pt x="13452" y="11054"/>
                </a:lnTo>
                <a:cubicBezTo>
                  <a:pt x="13452" y="10996"/>
                  <a:pt x="13428" y="10949"/>
                  <a:pt x="13399" y="10949"/>
                </a:cubicBezTo>
                <a:close/>
                <a:moveTo>
                  <a:pt x="14249" y="10949"/>
                </a:moveTo>
                <a:cubicBezTo>
                  <a:pt x="14220" y="10949"/>
                  <a:pt x="14196" y="10996"/>
                  <a:pt x="14196" y="11054"/>
                </a:cubicBezTo>
                <a:lnTo>
                  <a:pt x="14196" y="11274"/>
                </a:lnTo>
                <a:cubicBezTo>
                  <a:pt x="14196" y="11331"/>
                  <a:pt x="14220" y="11379"/>
                  <a:pt x="14249" y="11379"/>
                </a:cubicBezTo>
                <a:cubicBezTo>
                  <a:pt x="14278" y="11379"/>
                  <a:pt x="14302" y="11331"/>
                  <a:pt x="14302" y="11274"/>
                </a:cubicBezTo>
                <a:lnTo>
                  <a:pt x="14302" y="11054"/>
                </a:lnTo>
                <a:cubicBezTo>
                  <a:pt x="14302" y="10996"/>
                  <a:pt x="14278" y="10949"/>
                  <a:pt x="14249" y="10949"/>
                </a:cubicBezTo>
                <a:close/>
                <a:moveTo>
                  <a:pt x="14564" y="10949"/>
                </a:moveTo>
                <a:cubicBezTo>
                  <a:pt x="14535" y="10949"/>
                  <a:pt x="14511" y="10996"/>
                  <a:pt x="14511" y="11054"/>
                </a:cubicBezTo>
                <a:lnTo>
                  <a:pt x="14511" y="11274"/>
                </a:lnTo>
                <a:cubicBezTo>
                  <a:pt x="14511" y="11331"/>
                  <a:pt x="14535" y="11379"/>
                  <a:pt x="14564" y="11379"/>
                </a:cubicBezTo>
                <a:cubicBezTo>
                  <a:pt x="14593" y="11379"/>
                  <a:pt x="14617" y="11331"/>
                  <a:pt x="14617" y="11274"/>
                </a:cubicBezTo>
                <a:lnTo>
                  <a:pt x="14617" y="11054"/>
                </a:lnTo>
                <a:cubicBezTo>
                  <a:pt x="14617" y="10996"/>
                  <a:pt x="14593" y="10949"/>
                  <a:pt x="14564" y="10949"/>
                </a:cubicBezTo>
                <a:close/>
                <a:moveTo>
                  <a:pt x="15413" y="10949"/>
                </a:moveTo>
                <a:cubicBezTo>
                  <a:pt x="15384" y="10949"/>
                  <a:pt x="15360" y="10996"/>
                  <a:pt x="15360" y="11054"/>
                </a:cubicBezTo>
                <a:lnTo>
                  <a:pt x="15360" y="11274"/>
                </a:lnTo>
                <a:cubicBezTo>
                  <a:pt x="15360" y="11331"/>
                  <a:pt x="15384" y="11379"/>
                  <a:pt x="15413" y="11379"/>
                </a:cubicBezTo>
                <a:cubicBezTo>
                  <a:pt x="15442" y="11379"/>
                  <a:pt x="15465" y="11331"/>
                  <a:pt x="15465" y="11274"/>
                </a:cubicBezTo>
                <a:lnTo>
                  <a:pt x="15465" y="11054"/>
                </a:lnTo>
                <a:cubicBezTo>
                  <a:pt x="15465" y="10996"/>
                  <a:pt x="15442" y="10949"/>
                  <a:pt x="15413" y="10949"/>
                </a:cubicBezTo>
                <a:close/>
                <a:moveTo>
                  <a:pt x="15728" y="10949"/>
                </a:moveTo>
                <a:cubicBezTo>
                  <a:pt x="15699" y="10949"/>
                  <a:pt x="15675" y="10996"/>
                  <a:pt x="15675" y="11054"/>
                </a:cubicBezTo>
                <a:lnTo>
                  <a:pt x="15675" y="11274"/>
                </a:lnTo>
                <a:cubicBezTo>
                  <a:pt x="15675" y="11331"/>
                  <a:pt x="15699" y="11379"/>
                  <a:pt x="15728" y="11379"/>
                </a:cubicBezTo>
                <a:cubicBezTo>
                  <a:pt x="15757" y="11379"/>
                  <a:pt x="15781" y="11331"/>
                  <a:pt x="15781" y="11274"/>
                </a:cubicBezTo>
                <a:lnTo>
                  <a:pt x="15781" y="11054"/>
                </a:lnTo>
                <a:cubicBezTo>
                  <a:pt x="15781" y="10996"/>
                  <a:pt x="15757" y="10949"/>
                  <a:pt x="15728" y="10949"/>
                </a:cubicBezTo>
                <a:close/>
                <a:moveTo>
                  <a:pt x="16578" y="10949"/>
                </a:moveTo>
                <a:cubicBezTo>
                  <a:pt x="16549" y="10949"/>
                  <a:pt x="16525" y="10996"/>
                  <a:pt x="16525" y="11054"/>
                </a:cubicBezTo>
                <a:lnTo>
                  <a:pt x="16525" y="11274"/>
                </a:lnTo>
                <a:cubicBezTo>
                  <a:pt x="16525" y="11331"/>
                  <a:pt x="16549" y="11379"/>
                  <a:pt x="16578" y="11379"/>
                </a:cubicBezTo>
                <a:cubicBezTo>
                  <a:pt x="16607" y="11379"/>
                  <a:pt x="16630" y="11331"/>
                  <a:pt x="16630" y="11274"/>
                </a:cubicBezTo>
                <a:lnTo>
                  <a:pt x="16630" y="11054"/>
                </a:lnTo>
                <a:cubicBezTo>
                  <a:pt x="16630" y="10996"/>
                  <a:pt x="16607" y="10949"/>
                  <a:pt x="16578" y="10949"/>
                </a:cubicBezTo>
                <a:close/>
                <a:moveTo>
                  <a:pt x="16892" y="10949"/>
                </a:moveTo>
                <a:cubicBezTo>
                  <a:pt x="16863" y="10949"/>
                  <a:pt x="16839" y="10996"/>
                  <a:pt x="16839" y="11054"/>
                </a:cubicBezTo>
                <a:lnTo>
                  <a:pt x="16839" y="11274"/>
                </a:lnTo>
                <a:cubicBezTo>
                  <a:pt x="16839" y="11331"/>
                  <a:pt x="16863" y="11379"/>
                  <a:pt x="16892" y="11379"/>
                </a:cubicBezTo>
                <a:cubicBezTo>
                  <a:pt x="16921" y="11379"/>
                  <a:pt x="16944" y="11331"/>
                  <a:pt x="16944" y="11274"/>
                </a:cubicBezTo>
                <a:lnTo>
                  <a:pt x="16944" y="11054"/>
                </a:lnTo>
                <a:cubicBezTo>
                  <a:pt x="16944" y="10996"/>
                  <a:pt x="16921" y="10949"/>
                  <a:pt x="16892" y="10949"/>
                </a:cubicBezTo>
                <a:close/>
                <a:moveTo>
                  <a:pt x="17741" y="10949"/>
                </a:moveTo>
                <a:cubicBezTo>
                  <a:pt x="17712" y="10949"/>
                  <a:pt x="17689" y="10996"/>
                  <a:pt x="17689" y="11054"/>
                </a:cubicBezTo>
                <a:lnTo>
                  <a:pt x="17689" y="11274"/>
                </a:lnTo>
                <a:cubicBezTo>
                  <a:pt x="17689" y="11331"/>
                  <a:pt x="17712" y="11379"/>
                  <a:pt x="17741" y="11379"/>
                </a:cubicBezTo>
                <a:cubicBezTo>
                  <a:pt x="17770" y="11379"/>
                  <a:pt x="17794" y="11331"/>
                  <a:pt x="17794" y="11274"/>
                </a:cubicBezTo>
                <a:lnTo>
                  <a:pt x="17794" y="11054"/>
                </a:lnTo>
                <a:cubicBezTo>
                  <a:pt x="17794" y="10996"/>
                  <a:pt x="17770" y="10949"/>
                  <a:pt x="17741" y="10949"/>
                </a:cubicBezTo>
                <a:close/>
                <a:moveTo>
                  <a:pt x="18055" y="10949"/>
                </a:moveTo>
                <a:cubicBezTo>
                  <a:pt x="18026" y="10949"/>
                  <a:pt x="18002" y="10996"/>
                  <a:pt x="18002" y="11054"/>
                </a:cubicBezTo>
                <a:lnTo>
                  <a:pt x="18002" y="11274"/>
                </a:lnTo>
                <a:cubicBezTo>
                  <a:pt x="18002" y="11331"/>
                  <a:pt x="18026" y="11379"/>
                  <a:pt x="18055" y="11379"/>
                </a:cubicBezTo>
                <a:cubicBezTo>
                  <a:pt x="18085" y="11379"/>
                  <a:pt x="18108" y="11331"/>
                  <a:pt x="18108" y="11274"/>
                </a:cubicBezTo>
                <a:lnTo>
                  <a:pt x="18108" y="11054"/>
                </a:lnTo>
                <a:cubicBezTo>
                  <a:pt x="18108" y="10996"/>
                  <a:pt x="18085" y="10949"/>
                  <a:pt x="18055" y="10949"/>
                </a:cubicBezTo>
                <a:close/>
                <a:moveTo>
                  <a:pt x="18905" y="10949"/>
                </a:moveTo>
                <a:cubicBezTo>
                  <a:pt x="18876" y="10949"/>
                  <a:pt x="18852" y="10996"/>
                  <a:pt x="18852" y="11054"/>
                </a:cubicBezTo>
                <a:lnTo>
                  <a:pt x="18852" y="11274"/>
                </a:lnTo>
                <a:cubicBezTo>
                  <a:pt x="18852" y="11331"/>
                  <a:pt x="18876" y="11379"/>
                  <a:pt x="18905" y="11379"/>
                </a:cubicBezTo>
                <a:cubicBezTo>
                  <a:pt x="18934" y="11379"/>
                  <a:pt x="18958" y="11331"/>
                  <a:pt x="18958" y="11274"/>
                </a:cubicBezTo>
                <a:lnTo>
                  <a:pt x="18958" y="11054"/>
                </a:lnTo>
                <a:cubicBezTo>
                  <a:pt x="18958" y="10996"/>
                  <a:pt x="18934" y="10949"/>
                  <a:pt x="18905" y="10949"/>
                </a:cubicBezTo>
                <a:close/>
                <a:moveTo>
                  <a:pt x="19220" y="10949"/>
                </a:moveTo>
                <a:cubicBezTo>
                  <a:pt x="19191" y="10949"/>
                  <a:pt x="19167" y="10996"/>
                  <a:pt x="19167" y="11054"/>
                </a:cubicBezTo>
                <a:lnTo>
                  <a:pt x="19167" y="11274"/>
                </a:lnTo>
                <a:cubicBezTo>
                  <a:pt x="19167" y="11331"/>
                  <a:pt x="19191" y="11379"/>
                  <a:pt x="19220" y="11379"/>
                </a:cubicBezTo>
                <a:cubicBezTo>
                  <a:pt x="19249" y="11379"/>
                  <a:pt x="19273" y="11331"/>
                  <a:pt x="19273" y="11274"/>
                </a:cubicBezTo>
                <a:lnTo>
                  <a:pt x="19273" y="11054"/>
                </a:lnTo>
                <a:cubicBezTo>
                  <a:pt x="19273" y="10996"/>
                  <a:pt x="19249" y="10949"/>
                  <a:pt x="19220" y="10949"/>
                </a:cubicBezTo>
                <a:close/>
                <a:moveTo>
                  <a:pt x="20069" y="10949"/>
                </a:moveTo>
                <a:cubicBezTo>
                  <a:pt x="20040" y="10949"/>
                  <a:pt x="20016" y="10996"/>
                  <a:pt x="20016" y="11054"/>
                </a:cubicBezTo>
                <a:lnTo>
                  <a:pt x="20016" y="11274"/>
                </a:lnTo>
                <a:cubicBezTo>
                  <a:pt x="20016" y="11331"/>
                  <a:pt x="20040" y="11379"/>
                  <a:pt x="20069" y="11379"/>
                </a:cubicBezTo>
                <a:cubicBezTo>
                  <a:pt x="20099" y="11379"/>
                  <a:pt x="20122" y="11331"/>
                  <a:pt x="20122" y="11274"/>
                </a:cubicBezTo>
                <a:lnTo>
                  <a:pt x="20122" y="11054"/>
                </a:lnTo>
                <a:cubicBezTo>
                  <a:pt x="20122" y="10996"/>
                  <a:pt x="20099" y="10949"/>
                  <a:pt x="20069" y="10949"/>
                </a:cubicBezTo>
                <a:close/>
                <a:moveTo>
                  <a:pt x="20384" y="10949"/>
                </a:moveTo>
                <a:cubicBezTo>
                  <a:pt x="20355" y="10949"/>
                  <a:pt x="20331" y="10996"/>
                  <a:pt x="20331" y="11054"/>
                </a:cubicBezTo>
                <a:lnTo>
                  <a:pt x="20331" y="11274"/>
                </a:lnTo>
                <a:cubicBezTo>
                  <a:pt x="20331" y="11331"/>
                  <a:pt x="20355" y="11379"/>
                  <a:pt x="20384" y="11379"/>
                </a:cubicBezTo>
                <a:cubicBezTo>
                  <a:pt x="20413" y="11379"/>
                  <a:pt x="20436" y="11331"/>
                  <a:pt x="20436" y="11274"/>
                </a:cubicBezTo>
                <a:lnTo>
                  <a:pt x="20436" y="11054"/>
                </a:lnTo>
                <a:cubicBezTo>
                  <a:pt x="20436" y="10996"/>
                  <a:pt x="20413" y="10949"/>
                  <a:pt x="20384" y="10949"/>
                </a:cubicBezTo>
                <a:close/>
                <a:moveTo>
                  <a:pt x="21234" y="10949"/>
                </a:moveTo>
                <a:cubicBezTo>
                  <a:pt x="21204" y="10949"/>
                  <a:pt x="21181" y="10996"/>
                  <a:pt x="21181" y="11054"/>
                </a:cubicBezTo>
                <a:lnTo>
                  <a:pt x="21181" y="11274"/>
                </a:lnTo>
                <a:cubicBezTo>
                  <a:pt x="21181" y="11331"/>
                  <a:pt x="21204" y="11379"/>
                  <a:pt x="21234" y="11379"/>
                </a:cubicBezTo>
                <a:cubicBezTo>
                  <a:pt x="21263" y="11379"/>
                  <a:pt x="21285" y="11331"/>
                  <a:pt x="21285" y="11274"/>
                </a:cubicBezTo>
                <a:lnTo>
                  <a:pt x="21285" y="11054"/>
                </a:lnTo>
                <a:cubicBezTo>
                  <a:pt x="21285" y="10996"/>
                  <a:pt x="21263" y="10949"/>
                  <a:pt x="21234" y="10949"/>
                </a:cubicBezTo>
                <a:close/>
                <a:moveTo>
                  <a:pt x="21547" y="10949"/>
                </a:moveTo>
                <a:cubicBezTo>
                  <a:pt x="21518" y="10949"/>
                  <a:pt x="21495" y="10996"/>
                  <a:pt x="21495" y="11054"/>
                </a:cubicBezTo>
                <a:lnTo>
                  <a:pt x="21495" y="11274"/>
                </a:lnTo>
                <a:cubicBezTo>
                  <a:pt x="21495" y="11331"/>
                  <a:pt x="21518" y="11379"/>
                  <a:pt x="21547" y="11379"/>
                </a:cubicBezTo>
                <a:cubicBezTo>
                  <a:pt x="21576" y="11379"/>
                  <a:pt x="21600" y="11331"/>
                  <a:pt x="21600" y="11274"/>
                </a:cubicBezTo>
                <a:lnTo>
                  <a:pt x="21600" y="11054"/>
                </a:lnTo>
                <a:cubicBezTo>
                  <a:pt x="21600" y="10996"/>
                  <a:pt x="21576" y="10949"/>
                  <a:pt x="21547" y="10949"/>
                </a:cubicBezTo>
                <a:close/>
                <a:moveTo>
                  <a:pt x="53" y="11681"/>
                </a:moveTo>
                <a:cubicBezTo>
                  <a:pt x="24" y="11681"/>
                  <a:pt x="0" y="11726"/>
                  <a:pt x="0" y="11784"/>
                </a:cubicBezTo>
                <a:lnTo>
                  <a:pt x="0" y="12004"/>
                </a:lnTo>
                <a:cubicBezTo>
                  <a:pt x="0" y="12061"/>
                  <a:pt x="24" y="12108"/>
                  <a:pt x="53" y="12108"/>
                </a:cubicBezTo>
                <a:cubicBezTo>
                  <a:pt x="82" y="12108"/>
                  <a:pt x="106" y="12061"/>
                  <a:pt x="106" y="12004"/>
                </a:cubicBezTo>
                <a:lnTo>
                  <a:pt x="106" y="11784"/>
                </a:lnTo>
                <a:cubicBezTo>
                  <a:pt x="106" y="11726"/>
                  <a:pt x="82" y="11681"/>
                  <a:pt x="53" y="11681"/>
                </a:cubicBezTo>
                <a:close/>
                <a:moveTo>
                  <a:pt x="367" y="11681"/>
                </a:moveTo>
                <a:cubicBezTo>
                  <a:pt x="338" y="11681"/>
                  <a:pt x="315" y="11726"/>
                  <a:pt x="315" y="11784"/>
                </a:cubicBezTo>
                <a:lnTo>
                  <a:pt x="315" y="12004"/>
                </a:lnTo>
                <a:cubicBezTo>
                  <a:pt x="315" y="12061"/>
                  <a:pt x="338" y="12108"/>
                  <a:pt x="367" y="12108"/>
                </a:cubicBezTo>
                <a:cubicBezTo>
                  <a:pt x="397" y="12108"/>
                  <a:pt x="420" y="12061"/>
                  <a:pt x="420" y="12004"/>
                </a:cubicBezTo>
                <a:lnTo>
                  <a:pt x="420" y="11784"/>
                </a:lnTo>
                <a:cubicBezTo>
                  <a:pt x="420" y="11726"/>
                  <a:pt x="397" y="11681"/>
                  <a:pt x="367" y="11681"/>
                </a:cubicBezTo>
                <a:close/>
                <a:moveTo>
                  <a:pt x="1217" y="11681"/>
                </a:moveTo>
                <a:cubicBezTo>
                  <a:pt x="1188" y="11681"/>
                  <a:pt x="1164" y="11726"/>
                  <a:pt x="1164" y="11784"/>
                </a:cubicBezTo>
                <a:lnTo>
                  <a:pt x="1164" y="12004"/>
                </a:lnTo>
                <a:cubicBezTo>
                  <a:pt x="1164" y="12061"/>
                  <a:pt x="1188" y="12108"/>
                  <a:pt x="1217" y="12108"/>
                </a:cubicBezTo>
                <a:cubicBezTo>
                  <a:pt x="1246" y="12108"/>
                  <a:pt x="1270" y="12061"/>
                  <a:pt x="1270" y="12004"/>
                </a:cubicBezTo>
                <a:lnTo>
                  <a:pt x="1270" y="11784"/>
                </a:lnTo>
                <a:cubicBezTo>
                  <a:pt x="1270" y="11726"/>
                  <a:pt x="1246" y="11681"/>
                  <a:pt x="1217" y="11681"/>
                </a:cubicBezTo>
                <a:close/>
                <a:moveTo>
                  <a:pt x="1532" y="11681"/>
                </a:moveTo>
                <a:cubicBezTo>
                  <a:pt x="1503" y="11681"/>
                  <a:pt x="1479" y="11726"/>
                  <a:pt x="1479" y="11784"/>
                </a:cubicBezTo>
                <a:lnTo>
                  <a:pt x="1479" y="12004"/>
                </a:lnTo>
                <a:cubicBezTo>
                  <a:pt x="1479" y="12061"/>
                  <a:pt x="1503" y="12108"/>
                  <a:pt x="1532" y="12108"/>
                </a:cubicBezTo>
                <a:cubicBezTo>
                  <a:pt x="1561" y="12108"/>
                  <a:pt x="1584" y="12061"/>
                  <a:pt x="1584" y="12004"/>
                </a:cubicBezTo>
                <a:lnTo>
                  <a:pt x="1584" y="11784"/>
                </a:lnTo>
                <a:cubicBezTo>
                  <a:pt x="1584" y="11726"/>
                  <a:pt x="1561" y="11681"/>
                  <a:pt x="1532" y="11681"/>
                </a:cubicBezTo>
                <a:close/>
                <a:moveTo>
                  <a:pt x="2380" y="11681"/>
                </a:moveTo>
                <a:cubicBezTo>
                  <a:pt x="2351" y="11681"/>
                  <a:pt x="2329" y="11726"/>
                  <a:pt x="2329" y="11784"/>
                </a:cubicBezTo>
                <a:lnTo>
                  <a:pt x="2329" y="12004"/>
                </a:lnTo>
                <a:cubicBezTo>
                  <a:pt x="2329" y="12061"/>
                  <a:pt x="2351" y="12108"/>
                  <a:pt x="2380" y="12108"/>
                </a:cubicBezTo>
                <a:cubicBezTo>
                  <a:pt x="2409" y="12108"/>
                  <a:pt x="2433" y="12061"/>
                  <a:pt x="2433" y="12004"/>
                </a:cubicBezTo>
                <a:lnTo>
                  <a:pt x="2433" y="11784"/>
                </a:lnTo>
                <a:cubicBezTo>
                  <a:pt x="2433" y="11726"/>
                  <a:pt x="2409" y="11681"/>
                  <a:pt x="2380" y="11681"/>
                </a:cubicBezTo>
                <a:close/>
                <a:moveTo>
                  <a:pt x="2695" y="11681"/>
                </a:moveTo>
                <a:cubicBezTo>
                  <a:pt x="2666" y="11681"/>
                  <a:pt x="2643" y="11726"/>
                  <a:pt x="2643" y="11784"/>
                </a:cubicBezTo>
                <a:lnTo>
                  <a:pt x="2643" y="12004"/>
                </a:lnTo>
                <a:cubicBezTo>
                  <a:pt x="2643" y="12061"/>
                  <a:pt x="2666" y="12108"/>
                  <a:pt x="2695" y="12108"/>
                </a:cubicBezTo>
                <a:cubicBezTo>
                  <a:pt x="2724" y="12108"/>
                  <a:pt x="2748" y="12061"/>
                  <a:pt x="2748" y="12004"/>
                </a:cubicBezTo>
                <a:lnTo>
                  <a:pt x="2748" y="11784"/>
                </a:lnTo>
                <a:cubicBezTo>
                  <a:pt x="2748" y="11726"/>
                  <a:pt x="2724" y="11681"/>
                  <a:pt x="2695" y="11681"/>
                </a:cubicBezTo>
                <a:close/>
                <a:moveTo>
                  <a:pt x="3545" y="11681"/>
                </a:moveTo>
                <a:cubicBezTo>
                  <a:pt x="3516" y="11681"/>
                  <a:pt x="3492" y="11726"/>
                  <a:pt x="3492" y="11784"/>
                </a:cubicBezTo>
                <a:lnTo>
                  <a:pt x="3492" y="12004"/>
                </a:lnTo>
                <a:cubicBezTo>
                  <a:pt x="3492" y="12061"/>
                  <a:pt x="3516" y="12108"/>
                  <a:pt x="3545" y="12108"/>
                </a:cubicBezTo>
                <a:cubicBezTo>
                  <a:pt x="3574" y="12108"/>
                  <a:pt x="3598" y="12061"/>
                  <a:pt x="3598" y="12004"/>
                </a:cubicBezTo>
                <a:lnTo>
                  <a:pt x="3598" y="11784"/>
                </a:lnTo>
                <a:cubicBezTo>
                  <a:pt x="3598" y="11726"/>
                  <a:pt x="3574" y="11681"/>
                  <a:pt x="3545" y="11681"/>
                </a:cubicBezTo>
                <a:close/>
                <a:moveTo>
                  <a:pt x="3859" y="11681"/>
                </a:moveTo>
                <a:cubicBezTo>
                  <a:pt x="3830" y="11681"/>
                  <a:pt x="3806" y="11726"/>
                  <a:pt x="3806" y="11784"/>
                </a:cubicBezTo>
                <a:lnTo>
                  <a:pt x="3806" y="12004"/>
                </a:lnTo>
                <a:cubicBezTo>
                  <a:pt x="3806" y="12061"/>
                  <a:pt x="3830" y="12108"/>
                  <a:pt x="3859" y="12108"/>
                </a:cubicBezTo>
                <a:cubicBezTo>
                  <a:pt x="3888" y="12108"/>
                  <a:pt x="3912" y="12061"/>
                  <a:pt x="3912" y="12004"/>
                </a:cubicBezTo>
                <a:lnTo>
                  <a:pt x="3912" y="11784"/>
                </a:lnTo>
                <a:cubicBezTo>
                  <a:pt x="3912" y="11726"/>
                  <a:pt x="3888" y="11681"/>
                  <a:pt x="3859" y="11681"/>
                </a:cubicBezTo>
                <a:close/>
                <a:moveTo>
                  <a:pt x="4709" y="11681"/>
                </a:moveTo>
                <a:cubicBezTo>
                  <a:pt x="4680" y="11681"/>
                  <a:pt x="4656" y="11726"/>
                  <a:pt x="4656" y="11784"/>
                </a:cubicBezTo>
                <a:lnTo>
                  <a:pt x="4656" y="12004"/>
                </a:lnTo>
                <a:cubicBezTo>
                  <a:pt x="4656" y="12061"/>
                  <a:pt x="4680" y="12108"/>
                  <a:pt x="4709" y="12108"/>
                </a:cubicBezTo>
                <a:cubicBezTo>
                  <a:pt x="4738" y="12108"/>
                  <a:pt x="4762" y="12061"/>
                  <a:pt x="4762" y="12004"/>
                </a:cubicBezTo>
                <a:lnTo>
                  <a:pt x="4762" y="11784"/>
                </a:lnTo>
                <a:cubicBezTo>
                  <a:pt x="4762" y="11726"/>
                  <a:pt x="4738" y="11681"/>
                  <a:pt x="4709" y="11681"/>
                </a:cubicBezTo>
                <a:close/>
                <a:moveTo>
                  <a:pt x="5023" y="11681"/>
                </a:moveTo>
                <a:cubicBezTo>
                  <a:pt x="4994" y="11681"/>
                  <a:pt x="4970" y="11726"/>
                  <a:pt x="4970" y="11784"/>
                </a:cubicBezTo>
                <a:lnTo>
                  <a:pt x="4970" y="12004"/>
                </a:lnTo>
                <a:cubicBezTo>
                  <a:pt x="4970" y="12061"/>
                  <a:pt x="4994" y="12108"/>
                  <a:pt x="5023" y="12108"/>
                </a:cubicBezTo>
                <a:cubicBezTo>
                  <a:pt x="5053" y="12108"/>
                  <a:pt x="5076" y="12061"/>
                  <a:pt x="5076" y="12004"/>
                </a:cubicBezTo>
                <a:lnTo>
                  <a:pt x="5076" y="11784"/>
                </a:lnTo>
                <a:cubicBezTo>
                  <a:pt x="5076" y="11726"/>
                  <a:pt x="5053" y="11681"/>
                  <a:pt x="5023" y="11681"/>
                </a:cubicBezTo>
                <a:close/>
                <a:moveTo>
                  <a:pt x="5873" y="11681"/>
                </a:moveTo>
                <a:cubicBezTo>
                  <a:pt x="5844" y="11681"/>
                  <a:pt x="5820" y="11726"/>
                  <a:pt x="5820" y="11784"/>
                </a:cubicBezTo>
                <a:lnTo>
                  <a:pt x="5820" y="12004"/>
                </a:lnTo>
                <a:cubicBezTo>
                  <a:pt x="5820" y="12061"/>
                  <a:pt x="5844" y="12108"/>
                  <a:pt x="5873" y="12108"/>
                </a:cubicBezTo>
                <a:cubicBezTo>
                  <a:pt x="5902" y="12108"/>
                  <a:pt x="5926" y="12061"/>
                  <a:pt x="5926" y="12004"/>
                </a:cubicBezTo>
                <a:lnTo>
                  <a:pt x="5926" y="11784"/>
                </a:lnTo>
                <a:cubicBezTo>
                  <a:pt x="5926" y="11726"/>
                  <a:pt x="5902" y="11681"/>
                  <a:pt x="5873" y="11681"/>
                </a:cubicBezTo>
                <a:close/>
                <a:moveTo>
                  <a:pt x="6188" y="11681"/>
                </a:moveTo>
                <a:cubicBezTo>
                  <a:pt x="6159" y="11681"/>
                  <a:pt x="6135" y="11726"/>
                  <a:pt x="6135" y="11784"/>
                </a:cubicBezTo>
                <a:lnTo>
                  <a:pt x="6135" y="12004"/>
                </a:lnTo>
                <a:cubicBezTo>
                  <a:pt x="6135" y="12061"/>
                  <a:pt x="6159" y="12108"/>
                  <a:pt x="6188" y="12108"/>
                </a:cubicBezTo>
                <a:cubicBezTo>
                  <a:pt x="6217" y="12108"/>
                  <a:pt x="6240" y="12061"/>
                  <a:pt x="6240" y="12004"/>
                </a:cubicBezTo>
                <a:lnTo>
                  <a:pt x="6240" y="11784"/>
                </a:lnTo>
                <a:cubicBezTo>
                  <a:pt x="6240" y="11726"/>
                  <a:pt x="6217" y="11681"/>
                  <a:pt x="6188" y="11681"/>
                </a:cubicBezTo>
                <a:close/>
                <a:moveTo>
                  <a:pt x="7036" y="11681"/>
                </a:moveTo>
                <a:cubicBezTo>
                  <a:pt x="7007" y="11681"/>
                  <a:pt x="6984" y="11726"/>
                  <a:pt x="6984" y="11784"/>
                </a:cubicBezTo>
                <a:lnTo>
                  <a:pt x="6984" y="12004"/>
                </a:lnTo>
                <a:cubicBezTo>
                  <a:pt x="6984" y="12061"/>
                  <a:pt x="7007" y="12108"/>
                  <a:pt x="7036" y="12108"/>
                </a:cubicBezTo>
                <a:cubicBezTo>
                  <a:pt x="7065" y="12108"/>
                  <a:pt x="7089" y="12061"/>
                  <a:pt x="7089" y="12004"/>
                </a:cubicBezTo>
                <a:lnTo>
                  <a:pt x="7089" y="11784"/>
                </a:lnTo>
                <a:cubicBezTo>
                  <a:pt x="7089" y="11726"/>
                  <a:pt x="7065" y="11681"/>
                  <a:pt x="7036" y="11681"/>
                </a:cubicBezTo>
                <a:close/>
                <a:moveTo>
                  <a:pt x="7351" y="11681"/>
                </a:moveTo>
                <a:cubicBezTo>
                  <a:pt x="7322" y="11681"/>
                  <a:pt x="7299" y="11726"/>
                  <a:pt x="7299" y="11784"/>
                </a:cubicBezTo>
                <a:lnTo>
                  <a:pt x="7299" y="12004"/>
                </a:lnTo>
                <a:cubicBezTo>
                  <a:pt x="7299" y="12061"/>
                  <a:pt x="7322" y="12108"/>
                  <a:pt x="7351" y="12108"/>
                </a:cubicBezTo>
                <a:cubicBezTo>
                  <a:pt x="7380" y="12108"/>
                  <a:pt x="7404" y="12061"/>
                  <a:pt x="7404" y="12004"/>
                </a:cubicBezTo>
                <a:lnTo>
                  <a:pt x="7404" y="11784"/>
                </a:lnTo>
                <a:cubicBezTo>
                  <a:pt x="7404" y="11726"/>
                  <a:pt x="7380" y="11681"/>
                  <a:pt x="7351" y="11681"/>
                </a:cubicBezTo>
                <a:close/>
                <a:moveTo>
                  <a:pt x="8201" y="11681"/>
                </a:moveTo>
                <a:cubicBezTo>
                  <a:pt x="8171" y="11681"/>
                  <a:pt x="8148" y="11726"/>
                  <a:pt x="8148" y="11784"/>
                </a:cubicBezTo>
                <a:lnTo>
                  <a:pt x="8148" y="12004"/>
                </a:lnTo>
                <a:cubicBezTo>
                  <a:pt x="8148" y="12061"/>
                  <a:pt x="8171" y="12108"/>
                  <a:pt x="8201" y="12108"/>
                </a:cubicBezTo>
                <a:cubicBezTo>
                  <a:pt x="8230" y="12108"/>
                  <a:pt x="8254" y="12061"/>
                  <a:pt x="8254" y="12004"/>
                </a:cubicBezTo>
                <a:lnTo>
                  <a:pt x="8254" y="11784"/>
                </a:lnTo>
                <a:cubicBezTo>
                  <a:pt x="8254" y="11726"/>
                  <a:pt x="8230" y="11681"/>
                  <a:pt x="8201" y="11681"/>
                </a:cubicBezTo>
                <a:close/>
                <a:moveTo>
                  <a:pt x="8515" y="11681"/>
                </a:moveTo>
                <a:cubicBezTo>
                  <a:pt x="8486" y="11681"/>
                  <a:pt x="8462" y="11726"/>
                  <a:pt x="8462" y="11784"/>
                </a:cubicBezTo>
                <a:lnTo>
                  <a:pt x="8462" y="12004"/>
                </a:lnTo>
                <a:cubicBezTo>
                  <a:pt x="8462" y="12061"/>
                  <a:pt x="8486" y="12108"/>
                  <a:pt x="8515" y="12108"/>
                </a:cubicBezTo>
                <a:cubicBezTo>
                  <a:pt x="8544" y="12108"/>
                  <a:pt x="8568" y="12061"/>
                  <a:pt x="8568" y="12004"/>
                </a:cubicBezTo>
                <a:lnTo>
                  <a:pt x="8568" y="11784"/>
                </a:lnTo>
                <a:cubicBezTo>
                  <a:pt x="8568" y="11726"/>
                  <a:pt x="8544" y="11681"/>
                  <a:pt x="8515" y="11681"/>
                </a:cubicBezTo>
                <a:close/>
                <a:moveTo>
                  <a:pt x="9365" y="11681"/>
                </a:moveTo>
                <a:cubicBezTo>
                  <a:pt x="9336" y="11681"/>
                  <a:pt x="9312" y="11726"/>
                  <a:pt x="9312" y="11784"/>
                </a:cubicBezTo>
                <a:lnTo>
                  <a:pt x="9312" y="12004"/>
                </a:lnTo>
                <a:cubicBezTo>
                  <a:pt x="9312" y="12061"/>
                  <a:pt x="9336" y="12108"/>
                  <a:pt x="9365" y="12108"/>
                </a:cubicBezTo>
                <a:cubicBezTo>
                  <a:pt x="9394" y="12108"/>
                  <a:pt x="9418" y="12061"/>
                  <a:pt x="9418" y="12004"/>
                </a:cubicBezTo>
                <a:lnTo>
                  <a:pt x="9418" y="11784"/>
                </a:lnTo>
                <a:cubicBezTo>
                  <a:pt x="9418" y="11726"/>
                  <a:pt x="9394" y="11681"/>
                  <a:pt x="9365" y="11681"/>
                </a:cubicBezTo>
                <a:close/>
                <a:moveTo>
                  <a:pt x="9679" y="11681"/>
                </a:moveTo>
                <a:cubicBezTo>
                  <a:pt x="9650" y="11681"/>
                  <a:pt x="9626" y="11726"/>
                  <a:pt x="9626" y="11784"/>
                </a:cubicBezTo>
                <a:lnTo>
                  <a:pt x="9626" y="12004"/>
                </a:lnTo>
                <a:cubicBezTo>
                  <a:pt x="9626" y="12061"/>
                  <a:pt x="9650" y="12108"/>
                  <a:pt x="9679" y="12108"/>
                </a:cubicBezTo>
                <a:cubicBezTo>
                  <a:pt x="9708" y="12108"/>
                  <a:pt x="9732" y="12061"/>
                  <a:pt x="9732" y="12004"/>
                </a:cubicBezTo>
                <a:lnTo>
                  <a:pt x="9732" y="11784"/>
                </a:lnTo>
                <a:cubicBezTo>
                  <a:pt x="9732" y="11726"/>
                  <a:pt x="9708" y="11681"/>
                  <a:pt x="9679" y="11681"/>
                </a:cubicBezTo>
                <a:close/>
                <a:moveTo>
                  <a:pt x="10529" y="11681"/>
                </a:moveTo>
                <a:cubicBezTo>
                  <a:pt x="10500" y="11681"/>
                  <a:pt x="10476" y="11726"/>
                  <a:pt x="10476" y="11784"/>
                </a:cubicBezTo>
                <a:lnTo>
                  <a:pt x="10476" y="12004"/>
                </a:lnTo>
                <a:cubicBezTo>
                  <a:pt x="10476" y="12061"/>
                  <a:pt x="10500" y="12108"/>
                  <a:pt x="10529" y="12108"/>
                </a:cubicBezTo>
                <a:cubicBezTo>
                  <a:pt x="10558" y="12108"/>
                  <a:pt x="10582" y="12061"/>
                  <a:pt x="10582" y="12004"/>
                </a:cubicBezTo>
                <a:lnTo>
                  <a:pt x="10582" y="11784"/>
                </a:lnTo>
                <a:cubicBezTo>
                  <a:pt x="10582" y="11726"/>
                  <a:pt x="10558" y="11681"/>
                  <a:pt x="10529" y="11681"/>
                </a:cubicBezTo>
                <a:close/>
                <a:moveTo>
                  <a:pt x="10844" y="11681"/>
                </a:moveTo>
                <a:cubicBezTo>
                  <a:pt x="10814" y="11681"/>
                  <a:pt x="10791" y="11726"/>
                  <a:pt x="10791" y="11784"/>
                </a:cubicBezTo>
                <a:lnTo>
                  <a:pt x="10791" y="12004"/>
                </a:lnTo>
                <a:cubicBezTo>
                  <a:pt x="10791" y="12061"/>
                  <a:pt x="10814" y="12108"/>
                  <a:pt x="10844" y="12108"/>
                </a:cubicBezTo>
                <a:cubicBezTo>
                  <a:pt x="10873" y="12108"/>
                  <a:pt x="10895" y="12061"/>
                  <a:pt x="10895" y="12004"/>
                </a:cubicBezTo>
                <a:lnTo>
                  <a:pt x="10895" y="11784"/>
                </a:lnTo>
                <a:cubicBezTo>
                  <a:pt x="10895" y="11726"/>
                  <a:pt x="10873" y="11681"/>
                  <a:pt x="10844" y="11681"/>
                </a:cubicBezTo>
                <a:close/>
                <a:moveTo>
                  <a:pt x="11692" y="11681"/>
                </a:moveTo>
                <a:cubicBezTo>
                  <a:pt x="11663" y="11681"/>
                  <a:pt x="11640" y="11726"/>
                  <a:pt x="11640" y="11784"/>
                </a:cubicBezTo>
                <a:lnTo>
                  <a:pt x="11640" y="12004"/>
                </a:lnTo>
                <a:cubicBezTo>
                  <a:pt x="11640" y="12061"/>
                  <a:pt x="11663" y="12108"/>
                  <a:pt x="11692" y="12108"/>
                </a:cubicBezTo>
                <a:cubicBezTo>
                  <a:pt x="11721" y="12108"/>
                  <a:pt x="11745" y="12061"/>
                  <a:pt x="11745" y="12004"/>
                </a:cubicBezTo>
                <a:lnTo>
                  <a:pt x="11745" y="11784"/>
                </a:lnTo>
                <a:cubicBezTo>
                  <a:pt x="11745" y="11726"/>
                  <a:pt x="11721" y="11681"/>
                  <a:pt x="11692" y="11681"/>
                </a:cubicBezTo>
                <a:close/>
                <a:moveTo>
                  <a:pt x="12007" y="11681"/>
                </a:moveTo>
                <a:cubicBezTo>
                  <a:pt x="11978" y="11681"/>
                  <a:pt x="11955" y="11726"/>
                  <a:pt x="11955" y="11784"/>
                </a:cubicBezTo>
                <a:lnTo>
                  <a:pt x="11955" y="12004"/>
                </a:lnTo>
                <a:cubicBezTo>
                  <a:pt x="11955" y="12061"/>
                  <a:pt x="11978" y="12108"/>
                  <a:pt x="12007" y="12108"/>
                </a:cubicBezTo>
                <a:cubicBezTo>
                  <a:pt x="12036" y="12108"/>
                  <a:pt x="12060" y="12061"/>
                  <a:pt x="12060" y="12004"/>
                </a:cubicBezTo>
                <a:lnTo>
                  <a:pt x="12060" y="11784"/>
                </a:lnTo>
                <a:cubicBezTo>
                  <a:pt x="12060" y="11726"/>
                  <a:pt x="12036" y="11681"/>
                  <a:pt x="12007" y="11681"/>
                </a:cubicBezTo>
                <a:close/>
                <a:moveTo>
                  <a:pt x="12856" y="11681"/>
                </a:moveTo>
                <a:cubicBezTo>
                  <a:pt x="12827" y="11681"/>
                  <a:pt x="12804" y="11726"/>
                  <a:pt x="12804" y="11784"/>
                </a:cubicBezTo>
                <a:lnTo>
                  <a:pt x="12804" y="12004"/>
                </a:lnTo>
                <a:cubicBezTo>
                  <a:pt x="12804" y="12061"/>
                  <a:pt x="12827" y="12108"/>
                  <a:pt x="12856" y="12108"/>
                </a:cubicBezTo>
                <a:cubicBezTo>
                  <a:pt x="12886" y="12108"/>
                  <a:pt x="12909" y="12061"/>
                  <a:pt x="12909" y="12004"/>
                </a:cubicBezTo>
                <a:lnTo>
                  <a:pt x="12909" y="11784"/>
                </a:lnTo>
                <a:cubicBezTo>
                  <a:pt x="12909" y="11726"/>
                  <a:pt x="12886" y="11681"/>
                  <a:pt x="12856" y="11681"/>
                </a:cubicBezTo>
                <a:close/>
                <a:moveTo>
                  <a:pt x="13171" y="11681"/>
                </a:moveTo>
                <a:cubicBezTo>
                  <a:pt x="13142" y="11681"/>
                  <a:pt x="13118" y="11726"/>
                  <a:pt x="13118" y="11784"/>
                </a:cubicBezTo>
                <a:lnTo>
                  <a:pt x="13118" y="12004"/>
                </a:lnTo>
                <a:cubicBezTo>
                  <a:pt x="13118" y="12061"/>
                  <a:pt x="13142" y="12108"/>
                  <a:pt x="13171" y="12108"/>
                </a:cubicBezTo>
                <a:cubicBezTo>
                  <a:pt x="13200" y="12108"/>
                  <a:pt x="13224" y="12061"/>
                  <a:pt x="13224" y="12004"/>
                </a:cubicBezTo>
                <a:lnTo>
                  <a:pt x="13224" y="11784"/>
                </a:lnTo>
                <a:cubicBezTo>
                  <a:pt x="13224" y="11726"/>
                  <a:pt x="13200" y="11681"/>
                  <a:pt x="13171" y="11681"/>
                </a:cubicBezTo>
                <a:close/>
                <a:moveTo>
                  <a:pt x="14021" y="11681"/>
                </a:moveTo>
                <a:cubicBezTo>
                  <a:pt x="13992" y="11681"/>
                  <a:pt x="13968" y="11726"/>
                  <a:pt x="13968" y="11784"/>
                </a:cubicBezTo>
                <a:lnTo>
                  <a:pt x="13968" y="12004"/>
                </a:lnTo>
                <a:cubicBezTo>
                  <a:pt x="13968" y="12061"/>
                  <a:pt x="13992" y="12108"/>
                  <a:pt x="14021" y="12108"/>
                </a:cubicBezTo>
                <a:cubicBezTo>
                  <a:pt x="14050" y="12108"/>
                  <a:pt x="14074" y="12061"/>
                  <a:pt x="14074" y="12004"/>
                </a:cubicBezTo>
                <a:lnTo>
                  <a:pt x="14074" y="11784"/>
                </a:lnTo>
                <a:cubicBezTo>
                  <a:pt x="14074" y="11726"/>
                  <a:pt x="14050" y="11681"/>
                  <a:pt x="14021" y="11681"/>
                </a:cubicBezTo>
                <a:close/>
                <a:moveTo>
                  <a:pt x="14335" y="11681"/>
                </a:moveTo>
                <a:cubicBezTo>
                  <a:pt x="14306" y="11681"/>
                  <a:pt x="14282" y="11726"/>
                  <a:pt x="14282" y="11784"/>
                </a:cubicBezTo>
                <a:lnTo>
                  <a:pt x="14282" y="12004"/>
                </a:lnTo>
                <a:cubicBezTo>
                  <a:pt x="14282" y="12061"/>
                  <a:pt x="14306" y="12108"/>
                  <a:pt x="14335" y="12108"/>
                </a:cubicBezTo>
                <a:cubicBezTo>
                  <a:pt x="14364" y="12108"/>
                  <a:pt x="14388" y="12061"/>
                  <a:pt x="14388" y="12004"/>
                </a:cubicBezTo>
                <a:lnTo>
                  <a:pt x="14388" y="11784"/>
                </a:lnTo>
                <a:cubicBezTo>
                  <a:pt x="14388" y="11726"/>
                  <a:pt x="14364" y="11681"/>
                  <a:pt x="14335" y="11681"/>
                </a:cubicBezTo>
                <a:close/>
                <a:moveTo>
                  <a:pt x="15185" y="11681"/>
                </a:moveTo>
                <a:cubicBezTo>
                  <a:pt x="15156" y="11681"/>
                  <a:pt x="15132" y="11726"/>
                  <a:pt x="15132" y="11784"/>
                </a:cubicBezTo>
                <a:lnTo>
                  <a:pt x="15132" y="12004"/>
                </a:lnTo>
                <a:cubicBezTo>
                  <a:pt x="15132" y="12061"/>
                  <a:pt x="15156" y="12108"/>
                  <a:pt x="15185" y="12108"/>
                </a:cubicBezTo>
                <a:cubicBezTo>
                  <a:pt x="15214" y="12108"/>
                  <a:pt x="15237" y="12061"/>
                  <a:pt x="15237" y="12004"/>
                </a:cubicBezTo>
                <a:lnTo>
                  <a:pt x="15237" y="11784"/>
                </a:lnTo>
                <a:cubicBezTo>
                  <a:pt x="15237" y="11726"/>
                  <a:pt x="15214" y="11681"/>
                  <a:pt x="15185" y="11681"/>
                </a:cubicBezTo>
                <a:close/>
                <a:moveTo>
                  <a:pt x="15500" y="11681"/>
                </a:moveTo>
                <a:cubicBezTo>
                  <a:pt x="15470" y="11681"/>
                  <a:pt x="15447" y="11726"/>
                  <a:pt x="15447" y="11784"/>
                </a:cubicBezTo>
                <a:lnTo>
                  <a:pt x="15447" y="12004"/>
                </a:lnTo>
                <a:cubicBezTo>
                  <a:pt x="15447" y="12061"/>
                  <a:pt x="15470" y="12108"/>
                  <a:pt x="15500" y="12108"/>
                </a:cubicBezTo>
                <a:cubicBezTo>
                  <a:pt x="15529" y="12108"/>
                  <a:pt x="15551" y="12061"/>
                  <a:pt x="15551" y="12004"/>
                </a:cubicBezTo>
                <a:lnTo>
                  <a:pt x="15551" y="11784"/>
                </a:lnTo>
                <a:cubicBezTo>
                  <a:pt x="15551" y="11726"/>
                  <a:pt x="15529" y="11681"/>
                  <a:pt x="15500" y="11681"/>
                </a:cubicBezTo>
                <a:close/>
                <a:moveTo>
                  <a:pt x="16349" y="11681"/>
                </a:moveTo>
                <a:cubicBezTo>
                  <a:pt x="16320" y="11681"/>
                  <a:pt x="16296" y="11726"/>
                  <a:pt x="16296" y="11784"/>
                </a:cubicBezTo>
                <a:lnTo>
                  <a:pt x="16296" y="12004"/>
                </a:lnTo>
                <a:cubicBezTo>
                  <a:pt x="16296" y="12061"/>
                  <a:pt x="16320" y="12108"/>
                  <a:pt x="16349" y="12108"/>
                </a:cubicBezTo>
                <a:cubicBezTo>
                  <a:pt x="16378" y="12108"/>
                  <a:pt x="16401" y="12061"/>
                  <a:pt x="16401" y="12004"/>
                </a:cubicBezTo>
                <a:lnTo>
                  <a:pt x="16401" y="11784"/>
                </a:lnTo>
                <a:cubicBezTo>
                  <a:pt x="16401" y="11726"/>
                  <a:pt x="16378" y="11681"/>
                  <a:pt x="16349" y="11681"/>
                </a:cubicBezTo>
                <a:close/>
                <a:moveTo>
                  <a:pt x="16663" y="11681"/>
                </a:moveTo>
                <a:cubicBezTo>
                  <a:pt x="16634" y="11681"/>
                  <a:pt x="16611" y="11726"/>
                  <a:pt x="16611" y="11784"/>
                </a:cubicBezTo>
                <a:lnTo>
                  <a:pt x="16611" y="12004"/>
                </a:lnTo>
                <a:cubicBezTo>
                  <a:pt x="16611" y="12061"/>
                  <a:pt x="16634" y="12108"/>
                  <a:pt x="16663" y="12108"/>
                </a:cubicBezTo>
                <a:cubicBezTo>
                  <a:pt x="16692" y="12108"/>
                  <a:pt x="16716" y="12061"/>
                  <a:pt x="16716" y="12004"/>
                </a:cubicBezTo>
                <a:lnTo>
                  <a:pt x="16716" y="11784"/>
                </a:lnTo>
                <a:cubicBezTo>
                  <a:pt x="16716" y="11726"/>
                  <a:pt x="16692" y="11681"/>
                  <a:pt x="16663" y="11681"/>
                </a:cubicBezTo>
                <a:close/>
                <a:moveTo>
                  <a:pt x="17512" y="11681"/>
                </a:moveTo>
                <a:cubicBezTo>
                  <a:pt x="17483" y="11681"/>
                  <a:pt x="17459" y="11726"/>
                  <a:pt x="17459" y="11784"/>
                </a:cubicBezTo>
                <a:lnTo>
                  <a:pt x="17459" y="12004"/>
                </a:lnTo>
                <a:cubicBezTo>
                  <a:pt x="17459" y="12061"/>
                  <a:pt x="17483" y="12108"/>
                  <a:pt x="17512" y="12108"/>
                </a:cubicBezTo>
                <a:cubicBezTo>
                  <a:pt x="17541" y="12108"/>
                  <a:pt x="17565" y="12061"/>
                  <a:pt x="17565" y="12004"/>
                </a:cubicBezTo>
                <a:lnTo>
                  <a:pt x="17565" y="11784"/>
                </a:lnTo>
                <a:cubicBezTo>
                  <a:pt x="17565" y="11726"/>
                  <a:pt x="17541" y="11681"/>
                  <a:pt x="17512" y="11681"/>
                </a:cubicBezTo>
                <a:close/>
                <a:moveTo>
                  <a:pt x="17827" y="11681"/>
                </a:moveTo>
                <a:cubicBezTo>
                  <a:pt x="17798" y="11681"/>
                  <a:pt x="17774" y="11726"/>
                  <a:pt x="17774" y="11784"/>
                </a:cubicBezTo>
                <a:lnTo>
                  <a:pt x="17774" y="12004"/>
                </a:lnTo>
                <a:cubicBezTo>
                  <a:pt x="17774" y="12061"/>
                  <a:pt x="17798" y="12108"/>
                  <a:pt x="17827" y="12108"/>
                </a:cubicBezTo>
                <a:cubicBezTo>
                  <a:pt x="17856" y="12108"/>
                  <a:pt x="17880" y="12061"/>
                  <a:pt x="17880" y="12004"/>
                </a:cubicBezTo>
                <a:lnTo>
                  <a:pt x="17880" y="11784"/>
                </a:lnTo>
                <a:cubicBezTo>
                  <a:pt x="17880" y="11726"/>
                  <a:pt x="17856" y="11681"/>
                  <a:pt x="17827" y="11681"/>
                </a:cubicBezTo>
                <a:close/>
                <a:moveTo>
                  <a:pt x="18677" y="11681"/>
                </a:moveTo>
                <a:cubicBezTo>
                  <a:pt x="18648" y="11681"/>
                  <a:pt x="18624" y="11726"/>
                  <a:pt x="18624" y="11784"/>
                </a:cubicBezTo>
                <a:lnTo>
                  <a:pt x="18624" y="12004"/>
                </a:lnTo>
                <a:cubicBezTo>
                  <a:pt x="18624" y="12061"/>
                  <a:pt x="18648" y="12108"/>
                  <a:pt x="18677" y="12108"/>
                </a:cubicBezTo>
                <a:cubicBezTo>
                  <a:pt x="18706" y="12108"/>
                  <a:pt x="18730" y="12061"/>
                  <a:pt x="18730" y="12004"/>
                </a:cubicBezTo>
                <a:lnTo>
                  <a:pt x="18730" y="11784"/>
                </a:lnTo>
                <a:cubicBezTo>
                  <a:pt x="18730" y="11726"/>
                  <a:pt x="18706" y="11681"/>
                  <a:pt x="18677" y="11681"/>
                </a:cubicBezTo>
                <a:close/>
                <a:moveTo>
                  <a:pt x="18991" y="11681"/>
                </a:moveTo>
                <a:cubicBezTo>
                  <a:pt x="18962" y="11681"/>
                  <a:pt x="18938" y="11726"/>
                  <a:pt x="18938" y="11784"/>
                </a:cubicBezTo>
                <a:lnTo>
                  <a:pt x="18938" y="12004"/>
                </a:lnTo>
                <a:cubicBezTo>
                  <a:pt x="18938" y="12061"/>
                  <a:pt x="18962" y="12108"/>
                  <a:pt x="18991" y="12108"/>
                </a:cubicBezTo>
                <a:cubicBezTo>
                  <a:pt x="19020" y="12108"/>
                  <a:pt x="19044" y="12061"/>
                  <a:pt x="19044" y="12004"/>
                </a:cubicBezTo>
                <a:lnTo>
                  <a:pt x="19044" y="11784"/>
                </a:lnTo>
                <a:cubicBezTo>
                  <a:pt x="19044" y="11726"/>
                  <a:pt x="19020" y="11681"/>
                  <a:pt x="18991" y="11681"/>
                </a:cubicBezTo>
                <a:close/>
                <a:moveTo>
                  <a:pt x="19841" y="11681"/>
                </a:moveTo>
                <a:cubicBezTo>
                  <a:pt x="19812" y="11681"/>
                  <a:pt x="19788" y="11726"/>
                  <a:pt x="19788" y="11784"/>
                </a:cubicBezTo>
                <a:lnTo>
                  <a:pt x="19788" y="12004"/>
                </a:lnTo>
                <a:cubicBezTo>
                  <a:pt x="19788" y="12061"/>
                  <a:pt x="19812" y="12108"/>
                  <a:pt x="19841" y="12108"/>
                </a:cubicBezTo>
                <a:cubicBezTo>
                  <a:pt x="19870" y="12108"/>
                  <a:pt x="19894" y="12061"/>
                  <a:pt x="19894" y="12004"/>
                </a:cubicBezTo>
                <a:lnTo>
                  <a:pt x="19894" y="11784"/>
                </a:lnTo>
                <a:cubicBezTo>
                  <a:pt x="19894" y="11726"/>
                  <a:pt x="19870" y="11681"/>
                  <a:pt x="19841" y="11681"/>
                </a:cubicBezTo>
                <a:close/>
                <a:moveTo>
                  <a:pt x="20155" y="11681"/>
                </a:moveTo>
                <a:cubicBezTo>
                  <a:pt x="20126" y="11681"/>
                  <a:pt x="20102" y="11726"/>
                  <a:pt x="20102" y="11784"/>
                </a:cubicBezTo>
                <a:lnTo>
                  <a:pt x="20102" y="12004"/>
                </a:lnTo>
                <a:cubicBezTo>
                  <a:pt x="20102" y="12061"/>
                  <a:pt x="20126" y="12108"/>
                  <a:pt x="20155" y="12108"/>
                </a:cubicBezTo>
                <a:cubicBezTo>
                  <a:pt x="20184" y="12108"/>
                  <a:pt x="20207" y="12061"/>
                  <a:pt x="20207" y="12004"/>
                </a:cubicBezTo>
                <a:lnTo>
                  <a:pt x="20207" y="11784"/>
                </a:lnTo>
                <a:cubicBezTo>
                  <a:pt x="20207" y="11726"/>
                  <a:pt x="20184" y="11681"/>
                  <a:pt x="20155" y="11681"/>
                </a:cubicBezTo>
                <a:close/>
                <a:moveTo>
                  <a:pt x="21004" y="11681"/>
                </a:moveTo>
                <a:cubicBezTo>
                  <a:pt x="20975" y="11681"/>
                  <a:pt x="20952" y="11726"/>
                  <a:pt x="20952" y="11784"/>
                </a:cubicBezTo>
                <a:lnTo>
                  <a:pt x="20952" y="12004"/>
                </a:lnTo>
                <a:cubicBezTo>
                  <a:pt x="20952" y="12061"/>
                  <a:pt x="20975" y="12108"/>
                  <a:pt x="21004" y="12108"/>
                </a:cubicBezTo>
                <a:cubicBezTo>
                  <a:pt x="21033" y="12108"/>
                  <a:pt x="21057" y="12061"/>
                  <a:pt x="21057" y="12004"/>
                </a:cubicBezTo>
                <a:lnTo>
                  <a:pt x="21057" y="11784"/>
                </a:lnTo>
                <a:cubicBezTo>
                  <a:pt x="21057" y="11726"/>
                  <a:pt x="21033" y="11681"/>
                  <a:pt x="21004" y="11681"/>
                </a:cubicBezTo>
                <a:close/>
                <a:moveTo>
                  <a:pt x="21319" y="11681"/>
                </a:moveTo>
                <a:cubicBezTo>
                  <a:pt x="21289" y="11681"/>
                  <a:pt x="21267" y="11726"/>
                  <a:pt x="21267" y="11784"/>
                </a:cubicBezTo>
                <a:lnTo>
                  <a:pt x="21267" y="12004"/>
                </a:lnTo>
                <a:cubicBezTo>
                  <a:pt x="21267" y="12061"/>
                  <a:pt x="21289" y="12108"/>
                  <a:pt x="21319" y="12108"/>
                </a:cubicBezTo>
                <a:cubicBezTo>
                  <a:pt x="21348" y="12108"/>
                  <a:pt x="21372" y="12061"/>
                  <a:pt x="21372" y="12004"/>
                </a:cubicBezTo>
                <a:lnTo>
                  <a:pt x="21372" y="11784"/>
                </a:lnTo>
                <a:cubicBezTo>
                  <a:pt x="21372" y="11726"/>
                  <a:pt x="21348" y="11681"/>
                  <a:pt x="21319" y="11681"/>
                </a:cubicBezTo>
                <a:close/>
                <a:moveTo>
                  <a:pt x="281" y="12411"/>
                </a:moveTo>
                <a:cubicBezTo>
                  <a:pt x="252" y="12411"/>
                  <a:pt x="228" y="12456"/>
                  <a:pt x="228" y="12514"/>
                </a:cubicBezTo>
                <a:lnTo>
                  <a:pt x="228" y="12734"/>
                </a:lnTo>
                <a:cubicBezTo>
                  <a:pt x="228" y="12791"/>
                  <a:pt x="252" y="12838"/>
                  <a:pt x="281" y="12838"/>
                </a:cubicBezTo>
                <a:cubicBezTo>
                  <a:pt x="311" y="12838"/>
                  <a:pt x="334" y="12791"/>
                  <a:pt x="334" y="12734"/>
                </a:cubicBezTo>
                <a:lnTo>
                  <a:pt x="334" y="12514"/>
                </a:lnTo>
                <a:cubicBezTo>
                  <a:pt x="334" y="12456"/>
                  <a:pt x="311" y="12411"/>
                  <a:pt x="281" y="12411"/>
                </a:cubicBezTo>
                <a:close/>
                <a:moveTo>
                  <a:pt x="596" y="12411"/>
                </a:moveTo>
                <a:cubicBezTo>
                  <a:pt x="567" y="12411"/>
                  <a:pt x="543" y="12456"/>
                  <a:pt x="543" y="12514"/>
                </a:cubicBezTo>
                <a:lnTo>
                  <a:pt x="543" y="12734"/>
                </a:lnTo>
                <a:cubicBezTo>
                  <a:pt x="543" y="12791"/>
                  <a:pt x="567" y="12838"/>
                  <a:pt x="596" y="12838"/>
                </a:cubicBezTo>
                <a:cubicBezTo>
                  <a:pt x="625" y="12838"/>
                  <a:pt x="649" y="12791"/>
                  <a:pt x="649" y="12734"/>
                </a:cubicBezTo>
                <a:lnTo>
                  <a:pt x="649" y="12514"/>
                </a:lnTo>
                <a:cubicBezTo>
                  <a:pt x="649" y="12456"/>
                  <a:pt x="625" y="12411"/>
                  <a:pt x="596" y="12411"/>
                </a:cubicBezTo>
                <a:close/>
                <a:moveTo>
                  <a:pt x="1446" y="12411"/>
                </a:moveTo>
                <a:cubicBezTo>
                  <a:pt x="1417" y="12411"/>
                  <a:pt x="1393" y="12456"/>
                  <a:pt x="1393" y="12514"/>
                </a:cubicBezTo>
                <a:lnTo>
                  <a:pt x="1393" y="12734"/>
                </a:lnTo>
                <a:cubicBezTo>
                  <a:pt x="1393" y="12791"/>
                  <a:pt x="1417" y="12838"/>
                  <a:pt x="1446" y="12838"/>
                </a:cubicBezTo>
                <a:cubicBezTo>
                  <a:pt x="1475" y="12838"/>
                  <a:pt x="1499" y="12791"/>
                  <a:pt x="1499" y="12734"/>
                </a:cubicBezTo>
                <a:lnTo>
                  <a:pt x="1499" y="12514"/>
                </a:lnTo>
                <a:cubicBezTo>
                  <a:pt x="1499" y="12456"/>
                  <a:pt x="1475" y="12411"/>
                  <a:pt x="1446" y="12411"/>
                </a:cubicBezTo>
                <a:close/>
                <a:moveTo>
                  <a:pt x="1760" y="12411"/>
                </a:moveTo>
                <a:cubicBezTo>
                  <a:pt x="1731" y="12411"/>
                  <a:pt x="1707" y="12456"/>
                  <a:pt x="1707" y="12514"/>
                </a:cubicBezTo>
                <a:lnTo>
                  <a:pt x="1707" y="12734"/>
                </a:lnTo>
                <a:cubicBezTo>
                  <a:pt x="1707" y="12791"/>
                  <a:pt x="1731" y="12838"/>
                  <a:pt x="1760" y="12838"/>
                </a:cubicBezTo>
                <a:cubicBezTo>
                  <a:pt x="1789" y="12838"/>
                  <a:pt x="1813" y="12791"/>
                  <a:pt x="1813" y="12734"/>
                </a:cubicBezTo>
                <a:lnTo>
                  <a:pt x="1813" y="12514"/>
                </a:lnTo>
                <a:cubicBezTo>
                  <a:pt x="1813" y="12456"/>
                  <a:pt x="1789" y="12411"/>
                  <a:pt x="1760" y="12411"/>
                </a:cubicBezTo>
                <a:close/>
                <a:moveTo>
                  <a:pt x="2610" y="12411"/>
                </a:moveTo>
                <a:cubicBezTo>
                  <a:pt x="2581" y="12411"/>
                  <a:pt x="2557" y="12456"/>
                  <a:pt x="2557" y="12514"/>
                </a:cubicBezTo>
                <a:lnTo>
                  <a:pt x="2557" y="12734"/>
                </a:lnTo>
                <a:cubicBezTo>
                  <a:pt x="2557" y="12791"/>
                  <a:pt x="2581" y="12838"/>
                  <a:pt x="2610" y="12838"/>
                </a:cubicBezTo>
                <a:cubicBezTo>
                  <a:pt x="2639" y="12838"/>
                  <a:pt x="2662" y="12791"/>
                  <a:pt x="2662" y="12734"/>
                </a:cubicBezTo>
                <a:lnTo>
                  <a:pt x="2662" y="12514"/>
                </a:lnTo>
                <a:cubicBezTo>
                  <a:pt x="2662" y="12456"/>
                  <a:pt x="2639" y="12411"/>
                  <a:pt x="2610" y="12411"/>
                </a:cubicBezTo>
                <a:close/>
                <a:moveTo>
                  <a:pt x="2924" y="12411"/>
                </a:moveTo>
                <a:cubicBezTo>
                  <a:pt x="2895" y="12411"/>
                  <a:pt x="2871" y="12456"/>
                  <a:pt x="2871" y="12514"/>
                </a:cubicBezTo>
                <a:lnTo>
                  <a:pt x="2871" y="12734"/>
                </a:lnTo>
                <a:cubicBezTo>
                  <a:pt x="2871" y="12791"/>
                  <a:pt x="2895" y="12838"/>
                  <a:pt x="2924" y="12838"/>
                </a:cubicBezTo>
                <a:cubicBezTo>
                  <a:pt x="2954" y="12838"/>
                  <a:pt x="2976" y="12791"/>
                  <a:pt x="2976" y="12734"/>
                </a:cubicBezTo>
                <a:lnTo>
                  <a:pt x="2976" y="12514"/>
                </a:lnTo>
                <a:cubicBezTo>
                  <a:pt x="2976" y="12456"/>
                  <a:pt x="2954" y="12411"/>
                  <a:pt x="2924" y="12411"/>
                </a:cubicBezTo>
                <a:close/>
                <a:moveTo>
                  <a:pt x="3773" y="12411"/>
                </a:moveTo>
                <a:cubicBezTo>
                  <a:pt x="3744" y="12411"/>
                  <a:pt x="3721" y="12456"/>
                  <a:pt x="3721" y="12514"/>
                </a:cubicBezTo>
                <a:lnTo>
                  <a:pt x="3721" y="12734"/>
                </a:lnTo>
                <a:cubicBezTo>
                  <a:pt x="3721" y="12791"/>
                  <a:pt x="3744" y="12838"/>
                  <a:pt x="3773" y="12838"/>
                </a:cubicBezTo>
                <a:cubicBezTo>
                  <a:pt x="3802" y="12838"/>
                  <a:pt x="3826" y="12791"/>
                  <a:pt x="3826" y="12734"/>
                </a:cubicBezTo>
                <a:lnTo>
                  <a:pt x="3826" y="12514"/>
                </a:lnTo>
                <a:cubicBezTo>
                  <a:pt x="3826" y="12456"/>
                  <a:pt x="3802" y="12411"/>
                  <a:pt x="3773" y="12411"/>
                </a:cubicBezTo>
                <a:close/>
                <a:moveTo>
                  <a:pt x="4088" y="12411"/>
                </a:moveTo>
                <a:cubicBezTo>
                  <a:pt x="4058" y="12411"/>
                  <a:pt x="4035" y="12456"/>
                  <a:pt x="4035" y="12514"/>
                </a:cubicBezTo>
                <a:lnTo>
                  <a:pt x="4035" y="12734"/>
                </a:lnTo>
                <a:cubicBezTo>
                  <a:pt x="4035" y="12791"/>
                  <a:pt x="4058" y="12838"/>
                  <a:pt x="4088" y="12838"/>
                </a:cubicBezTo>
                <a:cubicBezTo>
                  <a:pt x="4117" y="12838"/>
                  <a:pt x="4141" y="12791"/>
                  <a:pt x="4141" y="12734"/>
                </a:cubicBezTo>
                <a:lnTo>
                  <a:pt x="4141" y="12514"/>
                </a:lnTo>
                <a:cubicBezTo>
                  <a:pt x="4141" y="12456"/>
                  <a:pt x="4117" y="12411"/>
                  <a:pt x="4088" y="12411"/>
                </a:cubicBezTo>
                <a:close/>
                <a:moveTo>
                  <a:pt x="4937" y="12411"/>
                </a:moveTo>
                <a:cubicBezTo>
                  <a:pt x="4908" y="12411"/>
                  <a:pt x="4884" y="12456"/>
                  <a:pt x="4884" y="12514"/>
                </a:cubicBezTo>
                <a:lnTo>
                  <a:pt x="4884" y="12734"/>
                </a:lnTo>
                <a:cubicBezTo>
                  <a:pt x="4884" y="12791"/>
                  <a:pt x="4908" y="12838"/>
                  <a:pt x="4937" y="12838"/>
                </a:cubicBezTo>
                <a:cubicBezTo>
                  <a:pt x="4966" y="12838"/>
                  <a:pt x="4990" y="12791"/>
                  <a:pt x="4990" y="12734"/>
                </a:cubicBezTo>
                <a:lnTo>
                  <a:pt x="4990" y="12514"/>
                </a:lnTo>
                <a:cubicBezTo>
                  <a:pt x="4990" y="12456"/>
                  <a:pt x="4966" y="12411"/>
                  <a:pt x="4937" y="12411"/>
                </a:cubicBezTo>
                <a:close/>
                <a:moveTo>
                  <a:pt x="5252" y="12411"/>
                </a:moveTo>
                <a:cubicBezTo>
                  <a:pt x="5223" y="12411"/>
                  <a:pt x="5199" y="12456"/>
                  <a:pt x="5199" y="12514"/>
                </a:cubicBezTo>
                <a:lnTo>
                  <a:pt x="5199" y="12734"/>
                </a:lnTo>
                <a:cubicBezTo>
                  <a:pt x="5199" y="12791"/>
                  <a:pt x="5223" y="12838"/>
                  <a:pt x="5252" y="12838"/>
                </a:cubicBezTo>
                <a:cubicBezTo>
                  <a:pt x="5281" y="12838"/>
                  <a:pt x="5305" y="12791"/>
                  <a:pt x="5305" y="12734"/>
                </a:cubicBezTo>
                <a:lnTo>
                  <a:pt x="5305" y="12514"/>
                </a:lnTo>
                <a:cubicBezTo>
                  <a:pt x="5305" y="12456"/>
                  <a:pt x="5281" y="12411"/>
                  <a:pt x="5252" y="12411"/>
                </a:cubicBezTo>
                <a:close/>
                <a:moveTo>
                  <a:pt x="6102" y="12411"/>
                </a:moveTo>
                <a:cubicBezTo>
                  <a:pt x="6072" y="12411"/>
                  <a:pt x="6049" y="12456"/>
                  <a:pt x="6049" y="12514"/>
                </a:cubicBezTo>
                <a:lnTo>
                  <a:pt x="6049" y="12734"/>
                </a:lnTo>
                <a:cubicBezTo>
                  <a:pt x="6049" y="12791"/>
                  <a:pt x="6072" y="12838"/>
                  <a:pt x="6102" y="12838"/>
                </a:cubicBezTo>
                <a:cubicBezTo>
                  <a:pt x="6131" y="12838"/>
                  <a:pt x="6155" y="12791"/>
                  <a:pt x="6155" y="12734"/>
                </a:cubicBezTo>
                <a:lnTo>
                  <a:pt x="6155" y="12514"/>
                </a:lnTo>
                <a:cubicBezTo>
                  <a:pt x="6155" y="12456"/>
                  <a:pt x="6131" y="12411"/>
                  <a:pt x="6102" y="12411"/>
                </a:cubicBezTo>
                <a:close/>
                <a:moveTo>
                  <a:pt x="6416" y="12411"/>
                </a:moveTo>
                <a:cubicBezTo>
                  <a:pt x="6387" y="12411"/>
                  <a:pt x="6363" y="12456"/>
                  <a:pt x="6363" y="12514"/>
                </a:cubicBezTo>
                <a:lnTo>
                  <a:pt x="6363" y="12734"/>
                </a:lnTo>
                <a:cubicBezTo>
                  <a:pt x="6363" y="12791"/>
                  <a:pt x="6387" y="12838"/>
                  <a:pt x="6416" y="12838"/>
                </a:cubicBezTo>
                <a:cubicBezTo>
                  <a:pt x="6445" y="12838"/>
                  <a:pt x="6469" y="12791"/>
                  <a:pt x="6469" y="12734"/>
                </a:cubicBezTo>
                <a:lnTo>
                  <a:pt x="6469" y="12514"/>
                </a:lnTo>
                <a:cubicBezTo>
                  <a:pt x="6469" y="12456"/>
                  <a:pt x="6445" y="12411"/>
                  <a:pt x="6416" y="12411"/>
                </a:cubicBezTo>
                <a:close/>
                <a:moveTo>
                  <a:pt x="7266" y="12411"/>
                </a:moveTo>
                <a:cubicBezTo>
                  <a:pt x="7237" y="12411"/>
                  <a:pt x="7213" y="12456"/>
                  <a:pt x="7213" y="12514"/>
                </a:cubicBezTo>
                <a:lnTo>
                  <a:pt x="7213" y="12734"/>
                </a:lnTo>
                <a:cubicBezTo>
                  <a:pt x="7213" y="12791"/>
                  <a:pt x="7237" y="12838"/>
                  <a:pt x="7266" y="12838"/>
                </a:cubicBezTo>
                <a:cubicBezTo>
                  <a:pt x="7295" y="12838"/>
                  <a:pt x="7318" y="12791"/>
                  <a:pt x="7318" y="12734"/>
                </a:cubicBezTo>
                <a:lnTo>
                  <a:pt x="7318" y="12514"/>
                </a:lnTo>
                <a:cubicBezTo>
                  <a:pt x="7318" y="12456"/>
                  <a:pt x="7295" y="12411"/>
                  <a:pt x="7266" y="12411"/>
                </a:cubicBezTo>
                <a:close/>
                <a:moveTo>
                  <a:pt x="7580" y="12411"/>
                </a:moveTo>
                <a:cubicBezTo>
                  <a:pt x="7551" y="12411"/>
                  <a:pt x="7527" y="12456"/>
                  <a:pt x="7527" y="12514"/>
                </a:cubicBezTo>
                <a:lnTo>
                  <a:pt x="7527" y="12734"/>
                </a:lnTo>
                <a:cubicBezTo>
                  <a:pt x="7527" y="12791"/>
                  <a:pt x="7551" y="12838"/>
                  <a:pt x="7580" y="12838"/>
                </a:cubicBezTo>
                <a:cubicBezTo>
                  <a:pt x="7609" y="12838"/>
                  <a:pt x="7632" y="12791"/>
                  <a:pt x="7632" y="12734"/>
                </a:cubicBezTo>
                <a:lnTo>
                  <a:pt x="7632" y="12514"/>
                </a:lnTo>
                <a:cubicBezTo>
                  <a:pt x="7632" y="12456"/>
                  <a:pt x="7609" y="12411"/>
                  <a:pt x="7580" y="12411"/>
                </a:cubicBezTo>
                <a:close/>
                <a:moveTo>
                  <a:pt x="8429" y="12411"/>
                </a:moveTo>
                <a:cubicBezTo>
                  <a:pt x="8400" y="12411"/>
                  <a:pt x="8377" y="12456"/>
                  <a:pt x="8377" y="12514"/>
                </a:cubicBezTo>
                <a:lnTo>
                  <a:pt x="8377" y="12734"/>
                </a:lnTo>
                <a:cubicBezTo>
                  <a:pt x="8377" y="12791"/>
                  <a:pt x="8400" y="12838"/>
                  <a:pt x="8429" y="12838"/>
                </a:cubicBezTo>
                <a:cubicBezTo>
                  <a:pt x="8458" y="12838"/>
                  <a:pt x="8482" y="12791"/>
                  <a:pt x="8482" y="12734"/>
                </a:cubicBezTo>
                <a:lnTo>
                  <a:pt x="8482" y="12514"/>
                </a:lnTo>
                <a:cubicBezTo>
                  <a:pt x="8482" y="12456"/>
                  <a:pt x="8458" y="12411"/>
                  <a:pt x="8429" y="12411"/>
                </a:cubicBezTo>
                <a:close/>
                <a:moveTo>
                  <a:pt x="8744" y="12411"/>
                </a:moveTo>
                <a:cubicBezTo>
                  <a:pt x="8714" y="12411"/>
                  <a:pt x="8691" y="12456"/>
                  <a:pt x="8691" y="12514"/>
                </a:cubicBezTo>
                <a:lnTo>
                  <a:pt x="8691" y="12734"/>
                </a:lnTo>
                <a:cubicBezTo>
                  <a:pt x="8691" y="12791"/>
                  <a:pt x="8714" y="12838"/>
                  <a:pt x="8744" y="12838"/>
                </a:cubicBezTo>
                <a:cubicBezTo>
                  <a:pt x="8773" y="12838"/>
                  <a:pt x="8796" y="12791"/>
                  <a:pt x="8796" y="12734"/>
                </a:cubicBezTo>
                <a:lnTo>
                  <a:pt x="8796" y="12514"/>
                </a:lnTo>
                <a:cubicBezTo>
                  <a:pt x="8796" y="12456"/>
                  <a:pt x="8773" y="12411"/>
                  <a:pt x="8744" y="12411"/>
                </a:cubicBezTo>
                <a:close/>
                <a:moveTo>
                  <a:pt x="9593" y="12411"/>
                </a:moveTo>
                <a:cubicBezTo>
                  <a:pt x="9564" y="12411"/>
                  <a:pt x="9540" y="12456"/>
                  <a:pt x="9540" y="12514"/>
                </a:cubicBezTo>
                <a:lnTo>
                  <a:pt x="9540" y="12734"/>
                </a:lnTo>
                <a:cubicBezTo>
                  <a:pt x="9540" y="12791"/>
                  <a:pt x="9564" y="12838"/>
                  <a:pt x="9593" y="12838"/>
                </a:cubicBezTo>
                <a:cubicBezTo>
                  <a:pt x="9622" y="12838"/>
                  <a:pt x="9646" y="12791"/>
                  <a:pt x="9646" y="12734"/>
                </a:cubicBezTo>
                <a:lnTo>
                  <a:pt x="9646" y="12514"/>
                </a:lnTo>
                <a:cubicBezTo>
                  <a:pt x="9646" y="12456"/>
                  <a:pt x="9622" y="12411"/>
                  <a:pt x="9593" y="12411"/>
                </a:cubicBezTo>
                <a:close/>
                <a:moveTo>
                  <a:pt x="9908" y="12411"/>
                </a:moveTo>
                <a:cubicBezTo>
                  <a:pt x="9879" y="12411"/>
                  <a:pt x="9855" y="12456"/>
                  <a:pt x="9855" y="12514"/>
                </a:cubicBezTo>
                <a:lnTo>
                  <a:pt x="9855" y="12734"/>
                </a:lnTo>
                <a:cubicBezTo>
                  <a:pt x="9855" y="12791"/>
                  <a:pt x="9879" y="12838"/>
                  <a:pt x="9908" y="12838"/>
                </a:cubicBezTo>
                <a:cubicBezTo>
                  <a:pt x="9937" y="12838"/>
                  <a:pt x="9961" y="12791"/>
                  <a:pt x="9961" y="12734"/>
                </a:cubicBezTo>
                <a:lnTo>
                  <a:pt x="9961" y="12514"/>
                </a:lnTo>
                <a:cubicBezTo>
                  <a:pt x="9961" y="12456"/>
                  <a:pt x="9937" y="12411"/>
                  <a:pt x="9908" y="12411"/>
                </a:cubicBezTo>
                <a:close/>
                <a:moveTo>
                  <a:pt x="10758" y="12411"/>
                </a:moveTo>
                <a:cubicBezTo>
                  <a:pt x="10728" y="12411"/>
                  <a:pt x="10705" y="12456"/>
                  <a:pt x="10705" y="12514"/>
                </a:cubicBezTo>
                <a:lnTo>
                  <a:pt x="10705" y="12734"/>
                </a:lnTo>
                <a:cubicBezTo>
                  <a:pt x="10705" y="12791"/>
                  <a:pt x="10728" y="12838"/>
                  <a:pt x="10758" y="12838"/>
                </a:cubicBezTo>
                <a:cubicBezTo>
                  <a:pt x="10787" y="12838"/>
                  <a:pt x="10810" y="12791"/>
                  <a:pt x="10810" y="12734"/>
                </a:cubicBezTo>
                <a:lnTo>
                  <a:pt x="10810" y="12514"/>
                </a:lnTo>
                <a:cubicBezTo>
                  <a:pt x="10810" y="12456"/>
                  <a:pt x="10787" y="12411"/>
                  <a:pt x="10758" y="12411"/>
                </a:cubicBezTo>
                <a:close/>
                <a:moveTo>
                  <a:pt x="11072" y="12411"/>
                </a:moveTo>
                <a:cubicBezTo>
                  <a:pt x="11043" y="12411"/>
                  <a:pt x="11019" y="12456"/>
                  <a:pt x="11019" y="12514"/>
                </a:cubicBezTo>
                <a:lnTo>
                  <a:pt x="11019" y="12734"/>
                </a:lnTo>
                <a:cubicBezTo>
                  <a:pt x="11019" y="12791"/>
                  <a:pt x="11043" y="12838"/>
                  <a:pt x="11072" y="12838"/>
                </a:cubicBezTo>
                <a:cubicBezTo>
                  <a:pt x="11101" y="12838"/>
                  <a:pt x="11125" y="12791"/>
                  <a:pt x="11125" y="12734"/>
                </a:cubicBezTo>
                <a:lnTo>
                  <a:pt x="11125" y="12514"/>
                </a:lnTo>
                <a:cubicBezTo>
                  <a:pt x="11125" y="12456"/>
                  <a:pt x="11101" y="12411"/>
                  <a:pt x="11072" y="12411"/>
                </a:cubicBezTo>
                <a:close/>
                <a:moveTo>
                  <a:pt x="11922" y="12411"/>
                </a:moveTo>
                <a:cubicBezTo>
                  <a:pt x="11893" y="12411"/>
                  <a:pt x="11869" y="12456"/>
                  <a:pt x="11869" y="12514"/>
                </a:cubicBezTo>
                <a:lnTo>
                  <a:pt x="11869" y="12734"/>
                </a:lnTo>
                <a:cubicBezTo>
                  <a:pt x="11869" y="12791"/>
                  <a:pt x="11893" y="12838"/>
                  <a:pt x="11922" y="12838"/>
                </a:cubicBezTo>
                <a:cubicBezTo>
                  <a:pt x="11951" y="12838"/>
                  <a:pt x="11974" y="12791"/>
                  <a:pt x="11974" y="12734"/>
                </a:cubicBezTo>
                <a:lnTo>
                  <a:pt x="11974" y="12514"/>
                </a:lnTo>
                <a:cubicBezTo>
                  <a:pt x="11974" y="12456"/>
                  <a:pt x="11951" y="12411"/>
                  <a:pt x="11922" y="12411"/>
                </a:cubicBezTo>
                <a:close/>
                <a:moveTo>
                  <a:pt x="12236" y="12411"/>
                </a:moveTo>
                <a:cubicBezTo>
                  <a:pt x="12207" y="12411"/>
                  <a:pt x="12183" y="12456"/>
                  <a:pt x="12183" y="12514"/>
                </a:cubicBezTo>
                <a:lnTo>
                  <a:pt x="12183" y="12734"/>
                </a:lnTo>
                <a:cubicBezTo>
                  <a:pt x="12183" y="12791"/>
                  <a:pt x="12207" y="12838"/>
                  <a:pt x="12236" y="12838"/>
                </a:cubicBezTo>
                <a:cubicBezTo>
                  <a:pt x="12265" y="12838"/>
                  <a:pt x="12288" y="12791"/>
                  <a:pt x="12288" y="12734"/>
                </a:cubicBezTo>
                <a:lnTo>
                  <a:pt x="12288" y="12514"/>
                </a:lnTo>
                <a:cubicBezTo>
                  <a:pt x="12288" y="12456"/>
                  <a:pt x="12265" y="12411"/>
                  <a:pt x="12236" y="12411"/>
                </a:cubicBezTo>
                <a:close/>
                <a:moveTo>
                  <a:pt x="13085" y="12411"/>
                </a:moveTo>
                <a:cubicBezTo>
                  <a:pt x="13056" y="12411"/>
                  <a:pt x="13032" y="12456"/>
                  <a:pt x="13032" y="12514"/>
                </a:cubicBezTo>
                <a:lnTo>
                  <a:pt x="13032" y="12734"/>
                </a:lnTo>
                <a:cubicBezTo>
                  <a:pt x="13032" y="12791"/>
                  <a:pt x="13056" y="12838"/>
                  <a:pt x="13085" y="12838"/>
                </a:cubicBezTo>
                <a:cubicBezTo>
                  <a:pt x="13114" y="12838"/>
                  <a:pt x="13138" y="12791"/>
                  <a:pt x="13138" y="12734"/>
                </a:cubicBezTo>
                <a:lnTo>
                  <a:pt x="13138" y="12514"/>
                </a:lnTo>
                <a:cubicBezTo>
                  <a:pt x="13138" y="12456"/>
                  <a:pt x="13114" y="12411"/>
                  <a:pt x="13085" y="12411"/>
                </a:cubicBezTo>
                <a:close/>
                <a:moveTo>
                  <a:pt x="13399" y="12411"/>
                </a:moveTo>
                <a:cubicBezTo>
                  <a:pt x="13370" y="12411"/>
                  <a:pt x="13348" y="12456"/>
                  <a:pt x="13348" y="12514"/>
                </a:cubicBezTo>
                <a:lnTo>
                  <a:pt x="13348" y="12734"/>
                </a:lnTo>
                <a:cubicBezTo>
                  <a:pt x="13348" y="12791"/>
                  <a:pt x="13370" y="12838"/>
                  <a:pt x="13399" y="12838"/>
                </a:cubicBezTo>
                <a:cubicBezTo>
                  <a:pt x="13428" y="12838"/>
                  <a:pt x="13452" y="12791"/>
                  <a:pt x="13452" y="12734"/>
                </a:cubicBezTo>
                <a:lnTo>
                  <a:pt x="13452" y="12514"/>
                </a:lnTo>
                <a:cubicBezTo>
                  <a:pt x="13452" y="12456"/>
                  <a:pt x="13428" y="12411"/>
                  <a:pt x="13399" y="12411"/>
                </a:cubicBezTo>
                <a:close/>
                <a:moveTo>
                  <a:pt x="14249" y="12411"/>
                </a:moveTo>
                <a:cubicBezTo>
                  <a:pt x="14220" y="12411"/>
                  <a:pt x="14196" y="12456"/>
                  <a:pt x="14196" y="12514"/>
                </a:cubicBezTo>
                <a:lnTo>
                  <a:pt x="14196" y="12734"/>
                </a:lnTo>
                <a:cubicBezTo>
                  <a:pt x="14196" y="12791"/>
                  <a:pt x="14220" y="12838"/>
                  <a:pt x="14249" y="12838"/>
                </a:cubicBezTo>
                <a:cubicBezTo>
                  <a:pt x="14278" y="12838"/>
                  <a:pt x="14302" y="12791"/>
                  <a:pt x="14302" y="12734"/>
                </a:cubicBezTo>
                <a:lnTo>
                  <a:pt x="14302" y="12514"/>
                </a:lnTo>
                <a:cubicBezTo>
                  <a:pt x="14302" y="12456"/>
                  <a:pt x="14278" y="12411"/>
                  <a:pt x="14249" y="12411"/>
                </a:cubicBezTo>
                <a:close/>
                <a:moveTo>
                  <a:pt x="14564" y="12411"/>
                </a:moveTo>
                <a:cubicBezTo>
                  <a:pt x="14535" y="12411"/>
                  <a:pt x="14511" y="12456"/>
                  <a:pt x="14511" y="12514"/>
                </a:cubicBezTo>
                <a:lnTo>
                  <a:pt x="14511" y="12734"/>
                </a:lnTo>
                <a:cubicBezTo>
                  <a:pt x="14511" y="12791"/>
                  <a:pt x="14535" y="12838"/>
                  <a:pt x="14564" y="12838"/>
                </a:cubicBezTo>
                <a:cubicBezTo>
                  <a:pt x="14593" y="12838"/>
                  <a:pt x="14617" y="12791"/>
                  <a:pt x="14617" y="12734"/>
                </a:cubicBezTo>
                <a:lnTo>
                  <a:pt x="14617" y="12514"/>
                </a:lnTo>
                <a:cubicBezTo>
                  <a:pt x="14617" y="12456"/>
                  <a:pt x="14593" y="12411"/>
                  <a:pt x="14564" y="12411"/>
                </a:cubicBezTo>
                <a:close/>
                <a:moveTo>
                  <a:pt x="15413" y="12411"/>
                </a:moveTo>
                <a:cubicBezTo>
                  <a:pt x="15384" y="12411"/>
                  <a:pt x="15360" y="12456"/>
                  <a:pt x="15360" y="12514"/>
                </a:cubicBezTo>
                <a:lnTo>
                  <a:pt x="15360" y="12734"/>
                </a:lnTo>
                <a:cubicBezTo>
                  <a:pt x="15360" y="12791"/>
                  <a:pt x="15384" y="12838"/>
                  <a:pt x="15413" y="12838"/>
                </a:cubicBezTo>
                <a:cubicBezTo>
                  <a:pt x="15442" y="12838"/>
                  <a:pt x="15465" y="12791"/>
                  <a:pt x="15465" y="12734"/>
                </a:cubicBezTo>
                <a:lnTo>
                  <a:pt x="15465" y="12514"/>
                </a:lnTo>
                <a:cubicBezTo>
                  <a:pt x="15465" y="12456"/>
                  <a:pt x="15442" y="12411"/>
                  <a:pt x="15413" y="12411"/>
                </a:cubicBezTo>
                <a:close/>
                <a:moveTo>
                  <a:pt x="15728" y="12411"/>
                </a:moveTo>
                <a:cubicBezTo>
                  <a:pt x="15699" y="12411"/>
                  <a:pt x="15675" y="12456"/>
                  <a:pt x="15675" y="12514"/>
                </a:cubicBezTo>
                <a:lnTo>
                  <a:pt x="15675" y="12734"/>
                </a:lnTo>
                <a:cubicBezTo>
                  <a:pt x="15675" y="12791"/>
                  <a:pt x="15699" y="12838"/>
                  <a:pt x="15728" y="12838"/>
                </a:cubicBezTo>
                <a:cubicBezTo>
                  <a:pt x="15757" y="12838"/>
                  <a:pt x="15781" y="12791"/>
                  <a:pt x="15781" y="12734"/>
                </a:cubicBezTo>
                <a:lnTo>
                  <a:pt x="15781" y="12514"/>
                </a:lnTo>
                <a:cubicBezTo>
                  <a:pt x="15781" y="12456"/>
                  <a:pt x="15757" y="12411"/>
                  <a:pt x="15728" y="12411"/>
                </a:cubicBezTo>
                <a:close/>
                <a:moveTo>
                  <a:pt x="16578" y="12411"/>
                </a:moveTo>
                <a:cubicBezTo>
                  <a:pt x="16549" y="12411"/>
                  <a:pt x="16525" y="12456"/>
                  <a:pt x="16525" y="12514"/>
                </a:cubicBezTo>
                <a:lnTo>
                  <a:pt x="16525" y="12734"/>
                </a:lnTo>
                <a:cubicBezTo>
                  <a:pt x="16525" y="12791"/>
                  <a:pt x="16549" y="12838"/>
                  <a:pt x="16578" y="12838"/>
                </a:cubicBezTo>
                <a:cubicBezTo>
                  <a:pt x="16607" y="12838"/>
                  <a:pt x="16630" y="12791"/>
                  <a:pt x="16630" y="12734"/>
                </a:cubicBezTo>
                <a:lnTo>
                  <a:pt x="16630" y="12514"/>
                </a:lnTo>
                <a:cubicBezTo>
                  <a:pt x="16630" y="12456"/>
                  <a:pt x="16607" y="12411"/>
                  <a:pt x="16578" y="12411"/>
                </a:cubicBezTo>
                <a:close/>
                <a:moveTo>
                  <a:pt x="16892" y="12411"/>
                </a:moveTo>
                <a:cubicBezTo>
                  <a:pt x="16863" y="12411"/>
                  <a:pt x="16839" y="12456"/>
                  <a:pt x="16839" y="12514"/>
                </a:cubicBezTo>
                <a:lnTo>
                  <a:pt x="16839" y="12734"/>
                </a:lnTo>
                <a:cubicBezTo>
                  <a:pt x="16839" y="12791"/>
                  <a:pt x="16863" y="12838"/>
                  <a:pt x="16892" y="12838"/>
                </a:cubicBezTo>
                <a:cubicBezTo>
                  <a:pt x="16921" y="12838"/>
                  <a:pt x="16944" y="12791"/>
                  <a:pt x="16944" y="12734"/>
                </a:cubicBezTo>
                <a:lnTo>
                  <a:pt x="16944" y="12514"/>
                </a:lnTo>
                <a:cubicBezTo>
                  <a:pt x="16944" y="12456"/>
                  <a:pt x="16921" y="12411"/>
                  <a:pt x="16892" y="12411"/>
                </a:cubicBezTo>
                <a:close/>
                <a:moveTo>
                  <a:pt x="17741" y="12411"/>
                </a:moveTo>
                <a:cubicBezTo>
                  <a:pt x="17712" y="12411"/>
                  <a:pt x="17689" y="12456"/>
                  <a:pt x="17689" y="12514"/>
                </a:cubicBezTo>
                <a:lnTo>
                  <a:pt x="17689" y="12734"/>
                </a:lnTo>
                <a:cubicBezTo>
                  <a:pt x="17689" y="12791"/>
                  <a:pt x="17712" y="12838"/>
                  <a:pt x="17741" y="12838"/>
                </a:cubicBezTo>
                <a:cubicBezTo>
                  <a:pt x="17770" y="12838"/>
                  <a:pt x="17794" y="12791"/>
                  <a:pt x="17794" y="12734"/>
                </a:cubicBezTo>
                <a:lnTo>
                  <a:pt x="17794" y="12514"/>
                </a:lnTo>
                <a:cubicBezTo>
                  <a:pt x="17794" y="12456"/>
                  <a:pt x="17770" y="12411"/>
                  <a:pt x="17741" y="12411"/>
                </a:cubicBezTo>
                <a:close/>
                <a:moveTo>
                  <a:pt x="18055" y="12411"/>
                </a:moveTo>
                <a:cubicBezTo>
                  <a:pt x="18026" y="12411"/>
                  <a:pt x="18002" y="12456"/>
                  <a:pt x="18002" y="12514"/>
                </a:cubicBezTo>
                <a:lnTo>
                  <a:pt x="18002" y="12734"/>
                </a:lnTo>
                <a:cubicBezTo>
                  <a:pt x="18002" y="12791"/>
                  <a:pt x="18026" y="12838"/>
                  <a:pt x="18055" y="12838"/>
                </a:cubicBezTo>
                <a:cubicBezTo>
                  <a:pt x="18085" y="12838"/>
                  <a:pt x="18108" y="12791"/>
                  <a:pt x="18108" y="12734"/>
                </a:cubicBezTo>
                <a:lnTo>
                  <a:pt x="18108" y="12514"/>
                </a:lnTo>
                <a:cubicBezTo>
                  <a:pt x="18108" y="12456"/>
                  <a:pt x="18085" y="12411"/>
                  <a:pt x="18055" y="12411"/>
                </a:cubicBezTo>
                <a:close/>
                <a:moveTo>
                  <a:pt x="18905" y="12411"/>
                </a:moveTo>
                <a:cubicBezTo>
                  <a:pt x="18876" y="12411"/>
                  <a:pt x="18852" y="12456"/>
                  <a:pt x="18852" y="12514"/>
                </a:cubicBezTo>
                <a:lnTo>
                  <a:pt x="18852" y="12734"/>
                </a:lnTo>
                <a:cubicBezTo>
                  <a:pt x="18852" y="12791"/>
                  <a:pt x="18876" y="12838"/>
                  <a:pt x="18905" y="12838"/>
                </a:cubicBezTo>
                <a:cubicBezTo>
                  <a:pt x="18934" y="12838"/>
                  <a:pt x="18958" y="12791"/>
                  <a:pt x="18958" y="12734"/>
                </a:cubicBezTo>
                <a:lnTo>
                  <a:pt x="18958" y="12514"/>
                </a:lnTo>
                <a:cubicBezTo>
                  <a:pt x="18958" y="12456"/>
                  <a:pt x="18934" y="12411"/>
                  <a:pt x="18905" y="12411"/>
                </a:cubicBezTo>
                <a:close/>
                <a:moveTo>
                  <a:pt x="19220" y="12411"/>
                </a:moveTo>
                <a:cubicBezTo>
                  <a:pt x="19191" y="12411"/>
                  <a:pt x="19167" y="12456"/>
                  <a:pt x="19167" y="12514"/>
                </a:cubicBezTo>
                <a:lnTo>
                  <a:pt x="19167" y="12734"/>
                </a:lnTo>
                <a:cubicBezTo>
                  <a:pt x="19167" y="12791"/>
                  <a:pt x="19191" y="12838"/>
                  <a:pt x="19220" y="12838"/>
                </a:cubicBezTo>
                <a:cubicBezTo>
                  <a:pt x="19249" y="12838"/>
                  <a:pt x="19273" y="12791"/>
                  <a:pt x="19273" y="12734"/>
                </a:cubicBezTo>
                <a:lnTo>
                  <a:pt x="19273" y="12514"/>
                </a:lnTo>
                <a:cubicBezTo>
                  <a:pt x="19273" y="12456"/>
                  <a:pt x="19249" y="12411"/>
                  <a:pt x="19220" y="12411"/>
                </a:cubicBezTo>
                <a:close/>
                <a:moveTo>
                  <a:pt x="20069" y="12411"/>
                </a:moveTo>
                <a:cubicBezTo>
                  <a:pt x="20040" y="12411"/>
                  <a:pt x="20016" y="12456"/>
                  <a:pt x="20016" y="12514"/>
                </a:cubicBezTo>
                <a:lnTo>
                  <a:pt x="20016" y="12734"/>
                </a:lnTo>
                <a:cubicBezTo>
                  <a:pt x="20016" y="12791"/>
                  <a:pt x="20040" y="12838"/>
                  <a:pt x="20069" y="12838"/>
                </a:cubicBezTo>
                <a:cubicBezTo>
                  <a:pt x="20099" y="12838"/>
                  <a:pt x="20122" y="12791"/>
                  <a:pt x="20122" y="12734"/>
                </a:cubicBezTo>
                <a:lnTo>
                  <a:pt x="20122" y="12514"/>
                </a:lnTo>
                <a:cubicBezTo>
                  <a:pt x="20122" y="12456"/>
                  <a:pt x="20099" y="12411"/>
                  <a:pt x="20069" y="12411"/>
                </a:cubicBezTo>
                <a:close/>
                <a:moveTo>
                  <a:pt x="20384" y="12411"/>
                </a:moveTo>
                <a:cubicBezTo>
                  <a:pt x="20355" y="12411"/>
                  <a:pt x="20331" y="12456"/>
                  <a:pt x="20331" y="12514"/>
                </a:cubicBezTo>
                <a:lnTo>
                  <a:pt x="20331" y="12734"/>
                </a:lnTo>
                <a:cubicBezTo>
                  <a:pt x="20331" y="12791"/>
                  <a:pt x="20355" y="12838"/>
                  <a:pt x="20384" y="12838"/>
                </a:cubicBezTo>
                <a:cubicBezTo>
                  <a:pt x="20413" y="12838"/>
                  <a:pt x="20436" y="12791"/>
                  <a:pt x="20436" y="12734"/>
                </a:cubicBezTo>
                <a:lnTo>
                  <a:pt x="20436" y="12514"/>
                </a:lnTo>
                <a:cubicBezTo>
                  <a:pt x="20436" y="12456"/>
                  <a:pt x="20413" y="12411"/>
                  <a:pt x="20384" y="12411"/>
                </a:cubicBezTo>
                <a:close/>
                <a:moveTo>
                  <a:pt x="21234" y="12411"/>
                </a:moveTo>
                <a:cubicBezTo>
                  <a:pt x="21204" y="12411"/>
                  <a:pt x="21181" y="12456"/>
                  <a:pt x="21181" y="12514"/>
                </a:cubicBezTo>
                <a:lnTo>
                  <a:pt x="21181" y="12734"/>
                </a:lnTo>
                <a:cubicBezTo>
                  <a:pt x="21181" y="12791"/>
                  <a:pt x="21204" y="12838"/>
                  <a:pt x="21234" y="12838"/>
                </a:cubicBezTo>
                <a:cubicBezTo>
                  <a:pt x="21263" y="12838"/>
                  <a:pt x="21285" y="12791"/>
                  <a:pt x="21285" y="12734"/>
                </a:cubicBezTo>
                <a:lnTo>
                  <a:pt x="21285" y="12514"/>
                </a:lnTo>
                <a:cubicBezTo>
                  <a:pt x="21285" y="12456"/>
                  <a:pt x="21263" y="12411"/>
                  <a:pt x="21234" y="12411"/>
                </a:cubicBezTo>
                <a:close/>
                <a:moveTo>
                  <a:pt x="21547" y="12411"/>
                </a:moveTo>
                <a:cubicBezTo>
                  <a:pt x="21518" y="12411"/>
                  <a:pt x="21495" y="12456"/>
                  <a:pt x="21495" y="12514"/>
                </a:cubicBezTo>
                <a:lnTo>
                  <a:pt x="21495" y="12734"/>
                </a:lnTo>
                <a:cubicBezTo>
                  <a:pt x="21495" y="12791"/>
                  <a:pt x="21518" y="12838"/>
                  <a:pt x="21547" y="12838"/>
                </a:cubicBezTo>
                <a:cubicBezTo>
                  <a:pt x="21576" y="12838"/>
                  <a:pt x="21600" y="12791"/>
                  <a:pt x="21600" y="12734"/>
                </a:cubicBezTo>
                <a:lnTo>
                  <a:pt x="21600" y="12514"/>
                </a:lnTo>
                <a:cubicBezTo>
                  <a:pt x="21600" y="12456"/>
                  <a:pt x="21576" y="12411"/>
                  <a:pt x="21547" y="12411"/>
                </a:cubicBezTo>
                <a:close/>
                <a:moveTo>
                  <a:pt x="53" y="13141"/>
                </a:moveTo>
                <a:cubicBezTo>
                  <a:pt x="24" y="13141"/>
                  <a:pt x="0" y="13186"/>
                  <a:pt x="0" y="13244"/>
                </a:cubicBezTo>
                <a:lnTo>
                  <a:pt x="0" y="13464"/>
                </a:lnTo>
                <a:cubicBezTo>
                  <a:pt x="0" y="13521"/>
                  <a:pt x="24" y="13568"/>
                  <a:pt x="53" y="13568"/>
                </a:cubicBezTo>
                <a:cubicBezTo>
                  <a:pt x="82" y="13568"/>
                  <a:pt x="106" y="13521"/>
                  <a:pt x="106" y="13464"/>
                </a:cubicBezTo>
                <a:lnTo>
                  <a:pt x="106" y="13244"/>
                </a:lnTo>
                <a:cubicBezTo>
                  <a:pt x="106" y="13186"/>
                  <a:pt x="82" y="13141"/>
                  <a:pt x="53" y="13141"/>
                </a:cubicBezTo>
                <a:close/>
                <a:moveTo>
                  <a:pt x="367" y="13141"/>
                </a:moveTo>
                <a:cubicBezTo>
                  <a:pt x="338" y="13141"/>
                  <a:pt x="315" y="13186"/>
                  <a:pt x="315" y="13244"/>
                </a:cubicBezTo>
                <a:lnTo>
                  <a:pt x="315" y="13464"/>
                </a:lnTo>
                <a:cubicBezTo>
                  <a:pt x="315" y="13521"/>
                  <a:pt x="338" y="13568"/>
                  <a:pt x="367" y="13568"/>
                </a:cubicBezTo>
                <a:cubicBezTo>
                  <a:pt x="397" y="13568"/>
                  <a:pt x="420" y="13521"/>
                  <a:pt x="420" y="13464"/>
                </a:cubicBezTo>
                <a:lnTo>
                  <a:pt x="420" y="13244"/>
                </a:lnTo>
                <a:cubicBezTo>
                  <a:pt x="420" y="13186"/>
                  <a:pt x="397" y="13141"/>
                  <a:pt x="367" y="13141"/>
                </a:cubicBezTo>
                <a:close/>
                <a:moveTo>
                  <a:pt x="1217" y="13141"/>
                </a:moveTo>
                <a:cubicBezTo>
                  <a:pt x="1188" y="13141"/>
                  <a:pt x="1164" y="13186"/>
                  <a:pt x="1164" y="13244"/>
                </a:cubicBezTo>
                <a:lnTo>
                  <a:pt x="1164" y="13464"/>
                </a:lnTo>
                <a:cubicBezTo>
                  <a:pt x="1164" y="13521"/>
                  <a:pt x="1188" y="13568"/>
                  <a:pt x="1217" y="13568"/>
                </a:cubicBezTo>
                <a:cubicBezTo>
                  <a:pt x="1246" y="13568"/>
                  <a:pt x="1270" y="13521"/>
                  <a:pt x="1270" y="13464"/>
                </a:cubicBezTo>
                <a:lnTo>
                  <a:pt x="1270" y="13244"/>
                </a:lnTo>
                <a:cubicBezTo>
                  <a:pt x="1270" y="13186"/>
                  <a:pt x="1246" y="13141"/>
                  <a:pt x="1217" y="13141"/>
                </a:cubicBezTo>
                <a:close/>
                <a:moveTo>
                  <a:pt x="1532" y="13141"/>
                </a:moveTo>
                <a:cubicBezTo>
                  <a:pt x="1503" y="13141"/>
                  <a:pt x="1479" y="13186"/>
                  <a:pt x="1479" y="13244"/>
                </a:cubicBezTo>
                <a:lnTo>
                  <a:pt x="1479" y="13464"/>
                </a:lnTo>
                <a:cubicBezTo>
                  <a:pt x="1479" y="13521"/>
                  <a:pt x="1503" y="13568"/>
                  <a:pt x="1532" y="13568"/>
                </a:cubicBezTo>
                <a:cubicBezTo>
                  <a:pt x="1561" y="13568"/>
                  <a:pt x="1584" y="13521"/>
                  <a:pt x="1584" y="13464"/>
                </a:cubicBezTo>
                <a:lnTo>
                  <a:pt x="1584" y="13244"/>
                </a:lnTo>
                <a:cubicBezTo>
                  <a:pt x="1584" y="13186"/>
                  <a:pt x="1561" y="13141"/>
                  <a:pt x="1532" y="13141"/>
                </a:cubicBezTo>
                <a:close/>
                <a:moveTo>
                  <a:pt x="2380" y="13141"/>
                </a:moveTo>
                <a:cubicBezTo>
                  <a:pt x="2351" y="13141"/>
                  <a:pt x="2329" y="13186"/>
                  <a:pt x="2329" y="13244"/>
                </a:cubicBezTo>
                <a:lnTo>
                  <a:pt x="2329" y="13464"/>
                </a:lnTo>
                <a:cubicBezTo>
                  <a:pt x="2329" y="13521"/>
                  <a:pt x="2351" y="13568"/>
                  <a:pt x="2380" y="13568"/>
                </a:cubicBezTo>
                <a:cubicBezTo>
                  <a:pt x="2409" y="13568"/>
                  <a:pt x="2433" y="13521"/>
                  <a:pt x="2433" y="13464"/>
                </a:cubicBezTo>
                <a:lnTo>
                  <a:pt x="2433" y="13244"/>
                </a:lnTo>
                <a:cubicBezTo>
                  <a:pt x="2433" y="13186"/>
                  <a:pt x="2409" y="13141"/>
                  <a:pt x="2380" y="13141"/>
                </a:cubicBezTo>
                <a:close/>
                <a:moveTo>
                  <a:pt x="2695" y="13141"/>
                </a:moveTo>
                <a:cubicBezTo>
                  <a:pt x="2666" y="13141"/>
                  <a:pt x="2643" y="13186"/>
                  <a:pt x="2643" y="13244"/>
                </a:cubicBezTo>
                <a:lnTo>
                  <a:pt x="2643" y="13464"/>
                </a:lnTo>
                <a:cubicBezTo>
                  <a:pt x="2643" y="13521"/>
                  <a:pt x="2666" y="13568"/>
                  <a:pt x="2695" y="13568"/>
                </a:cubicBezTo>
                <a:cubicBezTo>
                  <a:pt x="2724" y="13568"/>
                  <a:pt x="2748" y="13521"/>
                  <a:pt x="2748" y="13464"/>
                </a:cubicBezTo>
                <a:lnTo>
                  <a:pt x="2748" y="13244"/>
                </a:lnTo>
                <a:cubicBezTo>
                  <a:pt x="2748" y="13186"/>
                  <a:pt x="2724" y="13141"/>
                  <a:pt x="2695" y="13141"/>
                </a:cubicBezTo>
                <a:close/>
                <a:moveTo>
                  <a:pt x="3545" y="13141"/>
                </a:moveTo>
                <a:cubicBezTo>
                  <a:pt x="3516" y="13141"/>
                  <a:pt x="3492" y="13186"/>
                  <a:pt x="3492" y="13244"/>
                </a:cubicBezTo>
                <a:lnTo>
                  <a:pt x="3492" y="13464"/>
                </a:lnTo>
                <a:cubicBezTo>
                  <a:pt x="3492" y="13521"/>
                  <a:pt x="3516" y="13568"/>
                  <a:pt x="3545" y="13568"/>
                </a:cubicBezTo>
                <a:cubicBezTo>
                  <a:pt x="3574" y="13568"/>
                  <a:pt x="3598" y="13521"/>
                  <a:pt x="3598" y="13464"/>
                </a:cubicBezTo>
                <a:lnTo>
                  <a:pt x="3598" y="13244"/>
                </a:lnTo>
                <a:cubicBezTo>
                  <a:pt x="3598" y="13186"/>
                  <a:pt x="3574" y="13141"/>
                  <a:pt x="3545" y="13141"/>
                </a:cubicBezTo>
                <a:close/>
                <a:moveTo>
                  <a:pt x="3859" y="13141"/>
                </a:moveTo>
                <a:cubicBezTo>
                  <a:pt x="3830" y="13141"/>
                  <a:pt x="3806" y="13186"/>
                  <a:pt x="3806" y="13244"/>
                </a:cubicBezTo>
                <a:lnTo>
                  <a:pt x="3806" y="13464"/>
                </a:lnTo>
                <a:cubicBezTo>
                  <a:pt x="3806" y="13521"/>
                  <a:pt x="3830" y="13568"/>
                  <a:pt x="3859" y="13568"/>
                </a:cubicBezTo>
                <a:cubicBezTo>
                  <a:pt x="3888" y="13568"/>
                  <a:pt x="3912" y="13521"/>
                  <a:pt x="3912" y="13464"/>
                </a:cubicBezTo>
                <a:lnTo>
                  <a:pt x="3912" y="13244"/>
                </a:lnTo>
                <a:cubicBezTo>
                  <a:pt x="3912" y="13186"/>
                  <a:pt x="3888" y="13141"/>
                  <a:pt x="3859" y="13141"/>
                </a:cubicBezTo>
                <a:close/>
                <a:moveTo>
                  <a:pt x="4709" y="13141"/>
                </a:moveTo>
                <a:cubicBezTo>
                  <a:pt x="4680" y="13141"/>
                  <a:pt x="4656" y="13186"/>
                  <a:pt x="4656" y="13244"/>
                </a:cubicBezTo>
                <a:lnTo>
                  <a:pt x="4656" y="13464"/>
                </a:lnTo>
                <a:cubicBezTo>
                  <a:pt x="4656" y="13521"/>
                  <a:pt x="4680" y="13568"/>
                  <a:pt x="4709" y="13568"/>
                </a:cubicBezTo>
                <a:cubicBezTo>
                  <a:pt x="4738" y="13568"/>
                  <a:pt x="4762" y="13521"/>
                  <a:pt x="4762" y="13464"/>
                </a:cubicBezTo>
                <a:lnTo>
                  <a:pt x="4762" y="13244"/>
                </a:lnTo>
                <a:cubicBezTo>
                  <a:pt x="4762" y="13186"/>
                  <a:pt x="4738" y="13141"/>
                  <a:pt x="4709" y="13141"/>
                </a:cubicBezTo>
                <a:close/>
                <a:moveTo>
                  <a:pt x="5023" y="13141"/>
                </a:moveTo>
                <a:cubicBezTo>
                  <a:pt x="4994" y="13141"/>
                  <a:pt x="4970" y="13186"/>
                  <a:pt x="4970" y="13244"/>
                </a:cubicBezTo>
                <a:lnTo>
                  <a:pt x="4970" y="13464"/>
                </a:lnTo>
                <a:cubicBezTo>
                  <a:pt x="4970" y="13521"/>
                  <a:pt x="4994" y="13568"/>
                  <a:pt x="5023" y="13568"/>
                </a:cubicBezTo>
                <a:cubicBezTo>
                  <a:pt x="5053" y="13568"/>
                  <a:pt x="5076" y="13521"/>
                  <a:pt x="5076" y="13464"/>
                </a:cubicBezTo>
                <a:lnTo>
                  <a:pt x="5076" y="13244"/>
                </a:lnTo>
                <a:cubicBezTo>
                  <a:pt x="5076" y="13186"/>
                  <a:pt x="5053" y="13141"/>
                  <a:pt x="5023" y="13141"/>
                </a:cubicBezTo>
                <a:close/>
                <a:moveTo>
                  <a:pt x="5873" y="13141"/>
                </a:moveTo>
                <a:cubicBezTo>
                  <a:pt x="5844" y="13141"/>
                  <a:pt x="5820" y="13186"/>
                  <a:pt x="5820" y="13244"/>
                </a:cubicBezTo>
                <a:lnTo>
                  <a:pt x="5820" y="13464"/>
                </a:lnTo>
                <a:cubicBezTo>
                  <a:pt x="5820" y="13521"/>
                  <a:pt x="5844" y="13568"/>
                  <a:pt x="5873" y="13568"/>
                </a:cubicBezTo>
                <a:cubicBezTo>
                  <a:pt x="5902" y="13568"/>
                  <a:pt x="5926" y="13521"/>
                  <a:pt x="5926" y="13464"/>
                </a:cubicBezTo>
                <a:lnTo>
                  <a:pt x="5926" y="13244"/>
                </a:lnTo>
                <a:cubicBezTo>
                  <a:pt x="5926" y="13186"/>
                  <a:pt x="5902" y="13141"/>
                  <a:pt x="5873" y="13141"/>
                </a:cubicBezTo>
                <a:close/>
                <a:moveTo>
                  <a:pt x="6188" y="13141"/>
                </a:moveTo>
                <a:cubicBezTo>
                  <a:pt x="6159" y="13141"/>
                  <a:pt x="6135" y="13186"/>
                  <a:pt x="6135" y="13244"/>
                </a:cubicBezTo>
                <a:lnTo>
                  <a:pt x="6135" y="13464"/>
                </a:lnTo>
                <a:cubicBezTo>
                  <a:pt x="6135" y="13521"/>
                  <a:pt x="6159" y="13568"/>
                  <a:pt x="6188" y="13568"/>
                </a:cubicBezTo>
                <a:cubicBezTo>
                  <a:pt x="6217" y="13568"/>
                  <a:pt x="6240" y="13521"/>
                  <a:pt x="6240" y="13464"/>
                </a:cubicBezTo>
                <a:lnTo>
                  <a:pt x="6240" y="13244"/>
                </a:lnTo>
                <a:cubicBezTo>
                  <a:pt x="6240" y="13186"/>
                  <a:pt x="6217" y="13141"/>
                  <a:pt x="6188" y="13141"/>
                </a:cubicBezTo>
                <a:close/>
                <a:moveTo>
                  <a:pt x="7036" y="13141"/>
                </a:moveTo>
                <a:cubicBezTo>
                  <a:pt x="7007" y="13141"/>
                  <a:pt x="6984" y="13186"/>
                  <a:pt x="6984" y="13244"/>
                </a:cubicBezTo>
                <a:lnTo>
                  <a:pt x="6984" y="13464"/>
                </a:lnTo>
                <a:cubicBezTo>
                  <a:pt x="6984" y="13521"/>
                  <a:pt x="7007" y="13568"/>
                  <a:pt x="7036" y="13568"/>
                </a:cubicBezTo>
                <a:cubicBezTo>
                  <a:pt x="7065" y="13568"/>
                  <a:pt x="7089" y="13521"/>
                  <a:pt x="7089" y="13464"/>
                </a:cubicBezTo>
                <a:lnTo>
                  <a:pt x="7089" y="13244"/>
                </a:lnTo>
                <a:cubicBezTo>
                  <a:pt x="7089" y="13186"/>
                  <a:pt x="7065" y="13141"/>
                  <a:pt x="7036" y="13141"/>
                </a:cubicBezTo>
                <a:close/>
                <a:moveTo>
                  <a:pt x="7351" y="13141"/>
                </a:moveTo>
                <a:cubicBezTo>
                  <a:pt x="7322" y="13141"/>
                  <a:pt x="7299" y="13186"/>
                  <a:pt x="7299" y="13244"/>
                </a:cubicBezTo>
                <a:lnTo>
                  <a:pt x="7299" y="13464"/>
                </a:lnTo>
                <a:cubicBezTo>
                  <a:pt x="7299" y="13521"/>
                  <a:pt x="7322" y="13568"/>
                  <a:pt x="7351" y="13568"/>
                </a:cubicBezTo>
                <a:cubicBezTo>
                  <a:pt x="7380" y="13568"/>
                  <a:pt x="7404" y="13521"/>
                  <a:pt x="7404" y="13464"/>
                </a:cubicBezTo>
                <a:lnTo>
                  <a:pt x="7404" y="13244"/>
                </a:lnTo>
                <a:cubicBezTo>
                  <a:pt x="7404" y="13186"/>
                  <a:pt x="7380" y="13141"/>
                  <a:pt x="7351" y="13141"/>
                </a:cubicBezTo>
                <a:close/>
                <a:moveTo>
                  <a:pt x="8201" y="13141"/>
                </a:moveTo>
                <a:cubicBezTo>
                  <a:pt x="8171" y="13141"/>
                  <a:pt x="8148" y="13186"/>
                  <a:pt x="8148" y="13244"/>
                </a:cubicBezTo>
                <a:lnTo>
                  <a:pt x="8148" y="13464"/>
                </a:lnTo>
                <a:cubicBezTo>
                  <a:pt x="8148" y="13521"/>
                  <a:pt x="8171" y="13568"/>
                  <a:pt x="8201" y="13568"/>
                </a:cubicBezTo>
                <a:cubicBezTo>
                  <a:pt x="8230" y="13568"/>
                  <a:pt x="8254" y="13521"/>
                  <a:pt x="8254" y="13464"/>
                </a:cubicBezTo>
                <a:lnTo>
                  <a:pt x="8254" y="13244"/>
                </a:lnTo>
                <a:cubicBezTo>
                  <a:pt x="8254" y="13186"/>
                  <a:pt x="8230" y="13141"/>
                  <a:pt x="8201" y="13141"/>
                </a:cubicBezTo>
                <a:close/>
                <a:moveTo>
                  <a:pt x="8515" y="13141"/>
                </a:moveTo>
                <a:cubicBezTo>
                  <a:pt x="8486" y="13141"/>
                  <a:pt x="8462" y="13186"/>
                  <a:pt x="8462" y="13244"/>
                </a:cubicBezTo>
                <a:lnTo>
                  <a:pt x="8462" y="13464"/>
                </a:lnTo>
                <a:cubicBezTo>
                  <a:pt x="8462" y="13521"/>
                  <a:pt x="8486" y="13568"/>
                  <a:pt x="8515" y="13568"/>
                </a:cubicBezTo>
                <a:cubicBezTo>
                  <a:pt x="8544" y="13568"/>
                  <a:pt x="8568" y="13521"/>
                  <a:pt x="8568" y="13464"/>
                </a:cubicBezTo>
                <a:lnTo>
                  <a:pt x="8568" y="13244"/>
                </a:lnTo>
                <a:cubicBezTo>
                  <a:pt x="8568" y="13186"/>
                  <a:pt x="8544" y="13141"/>
                  <a:pt x="8515" y="13141"/>
                </a:cubicBezTo>
                <a:close/>
                <a:moveTo>
                  <a:pt x="9365" y="13141"/>
                </a:moveTo>
                <a:cubicBezTo>
                  <a:pt x="9336" y="13141"/>
                  <a:pt x="9312" y="13186"/>
                  <a:pt x="9312" y="13244"/>
                </a:cubicBezTo>
                <a:lnTo>
                  <a:pt x="9312" y="13464"/>
                </a:lnTo>
                <a:cubicBezTo>
                  <a:pt x="9312" y="13521"/>
                  <a:pt x="9336" y="13568"/>
                  <a:pt x="9365" y="13568"/>
                </a:cubicBezTo>
                <a:cubicBezTo>
                  <a:pt x="9394" y="13568"/>
                  <a:pt x="9418" y="13521"/>
                  <a:pt x="9418" y="13464"/>
                </a:cubicBezTo>
                <a:lnTo>
                  <a:pt x="9418" y="13244"/>
                </a:lnTo>
                <a:cubicBezTo>
                  <a:pt x="9418" y="13186"/>
                  <a:pt x="9394" y="13141"/>
                  <a:pt x="9365" y="13141"/>
                </a:cubicBezTo>
                <a:close/>
                <a:moveTo>
                  <a:pt x="9679" y="13141"/>
                </a:moveTo>
                <a:cubicBezTo>
                  <a:pt x="9650" y="13141"/>
                  <a:pt x="9626" y="13186"/>
                  <a:pt x="9626" y="13244"/>
                </a:cubicBezTo>
                <a:lnTo>
                  <a:pt x="9626" y="13464"/>
                </a:lnTo>
                <a:cubicBezTo>
                  <a:pt x="9626" y="13521"/>
                  <a:pt x="9650" y="13568"/>
                  <a:pt x="9679" y="13568"/>
                </a:cubicBezTo>
                <a:cubicBezTo>
                  <a:pt x="9708" y="13568"/>
                  <a:pt x="9732" y="13521"/>
                  <a:pt x="9732" y="13464"/>
                </a:cubicBezTo>
                <a:lnTo>
                  <a:pt x="9732" y="13244"/>
                </a:lnTo>
                <a:cubicBezTo>
                  <a:pt x="9732" y="13186"/>
                  <a:pt x="9708" y="13141"/>
                  <a:pt x="9679" y="13141"/>
                </a:cubicBezTo>
                <a:close/>
                <a:moveTo>
                  <a:pt x="10529" y="13141"/>
                </a:moveTo>
                <a:cubicBezTo>
                  <a:pt x="10500" y="13141"/>
                  <a:pt x="10476" y="13186"/>
                  <a:pt x="10476" y="13244"/>
                </a:cubicBezTo>
                <a:lnTo>
                  <a:pt x="10476" y="13464"/>
                </a:lnTo>
                <a:cubicBezTo>
                  <a:pt x="10476" y="13521"/>
                  <a:pt x="10500" y="13568"/>
                  <a:pt x="10529" y="13568"/>
                </a:cubicBezTo>
                <a:cubicBezTo>
                  <a:pt x="10558" y="13568"/>
                  <a:pt x="10582" y="13521"/>
                  <a:pt x="10582" y="13464"/>
                </a:cubicBezTo>
                <a:lnTo>
                  <a:pt x="10582" y="13244"/>
                </a:lnTo>
                <a:cubicBezTo>
                  <a:pt x="10582" y="13186"/>
                  <a:pt x="10558" y="13141"/>
                  <a:pt x="10529" y="13141"/>
                </a:cubicBezTo>
                <a:close/>
                <a:moveTo>
                  <a:pt x="10844" y="13141"/>
                </a:moveTo>
                <a:cubicBezTo>
                  <a:pt x="10814" y="13141"/>
                  <a:pt x="10791" y="13186"/>
                  <a:pt x="10791" y="13244"/>
                </a:cubicBezTo>
                <a:lnTo>
                  <a:pt x="10791" y="13464"/>
                </a:lnTo>
                <a:cubicBezTo>
                  <a:pt x="10791" y="13521"/>
                  <a:pt x="10814" y="13568"/>
                  <a:pt x="10844" y="13568"/>
                </a:cubicBezTo>
                <a:cubicBezTo>
                  <a:pt x="10873" y="13568"/>
                  <a:pt x="10895" y="13521"/>
                  <a:pt x="10895" y="13464"/>
                </a:cubicBezTo>
                <a:lnTo>
                  <a:pt x="10895" y="13244"/>
                </a:lnTo>
                <a:cubicBezTo>
                  <a:pt x="10895" y="13186"/>
                  <a:pt x="10873" y="13141"/>
                  <a:pt x="10844" y="13141"/>
                </a:cubicBezTo>
                <a:close/>
                <a:moveTo>
                  <a:pt x="11692" y="13141"/>
                </a:moveTo>
                <a:cubicBezTo>
                  <a:pt x="11663" y="13141"/>
                  <a:pt x="11640" y="13186"/>
                  <a:pt x="11640" y="13244"/>
                </a:cubicBezTo>
                <a:lnTo>
                  <a:pt x="11640" y="13464"/>
                </a:lnTo>
                <a:cubicBezTo>
                  <a:pt x="11640" y="13521"/>
                  <a:pt x="11663" y="13568"/>
                  <a:pt x="11692" y="13568"/>
                </a:cubicBezTo>
                <a:cubicBezTo>
                  <a:pt x="11721" y="13568"/>
                  <a:pt x="11745" y="13521"/>
                  <a:pt x="11745" y="13464"/>
                </a:cubicBezTo>
                <a:lnTo>
                  <a:pt x="11745" y="13244"/>
                </a:lnTo>
                <a:cubicBezTo>
                  <a:pt x="11745" y="13186"/>
                  <a:pt x="11721" y="13141"/>
                  <a:pt x="11692" y="13141"/>
                </a:cubicBezTo>
                <a:close/>
                <a:moveTo>
                  <a:pt x="12007" y="13141"/>
                </a:moveTo>
                <a:cubicBezTo>
                  <a:pt x="11978" y="13141"/>
                  <a:pt x="11955" y="13186"/>
                  <a:pt x="11955" y="13244"/>
                </a:cubicBezTo>
                <a:lnTo>
                  <a:pt x="11955" y="13464"/>
                </a:lnTo>
                <a:cubicBezTo>
                  <a:pt x="11955" y="13521"/>
                  <a:pt x="11978" y="13568"/>
                  <a:pt x="12007" y="13568"/>
                </a:cubicBezTo>
                <a:cubicBezTo>
                  <a:pt x="12036" y="13568"/>
                  <a:pt x="12060" y="13521"/>
                  <a:pt x="12060" y="13464"/>
                </a:cubicBezTo>
                <a:lnTo>
                  <a:pt x="12060" y="13244"/>
                </a:lnTo>
                <a:cubicBezTo>
                  <a:pt x="12060" y="13186"/>
                  <a:pt x="12036" y="13141"/>
                  <a:pt x="12007" y="13141"/>
                </a:cubicBezTo>
                <a:close/>
                <a:moveTo>
                  <a:pt x="12856" y="13141"/>
                </a:moveTo>
                <a:cubicBezTo>
                  <a:pt x="12827" y="13141"/>
                  <a:pt x="12804" y="13186"/>
                  <a:pt x="12804" y="13244"/>
                </a:cubicBezTo>
                <a:lnTo>
                  <a:pt x="12804" y="13464"/>
                </a:lnTo>
                <a:cubicBezTo>
                  <a:pt x="12804" y="13521"/>
                  <a:pt x="12827" y="13568"/>
                  <a:pt x="12856" y="13568"/>
                </a:cubicBezTo>
                <a:cubicBezTo>
                  <a:pt x="12886" y="13568"/>
                  <a:pt x="12909" y="13521"/>
                  <a:pt x="12909" y="13464"/>
                </a:cubicBezTo>
                <a:lnTo>
                  <a:pt x="12909" y="13244"/>
                </a:lnTo>
                <a:cubicBezTo>
                  <a:pt x="12909" y="13186"/>
                  <a:pt x="12886" y="13141"/>
                  <a:pt x="12856" y="13141"/>
                </a:cubicBezTo>
                <a:close/>
                <a:moveTo>
                  <a:pt x="13171" y="13141"/>
                </a:moveTo>
                <a:cubicBezTo>
                  <a:pt x="13142" y="13141"/>
                  <a:pt x="13118" y="13186"/>
                  <a:pt x="13118" y="13244"/>
                </a:cubicBezTo>
                <a:lnTo>
                  <a:pt x="13118" y="13464"/>
                </a:lnTo>
                <a:cubicBezTo>
                  <a:pt x="13118" y="13521"/>
                  <a:pt x="13142" y="13568"/>
                  <a:pt x="13171" y="13568"/>
                </a:cubicBezTo>
                <a:cubicBezTo>
                  <a:pt x="13200" y="13568"/>
                  <a:pt x="13224" y="13521"/>
                  <a:pt x="13224" y="13464"/>
                </a:cubicBezTo>
                <a:lnTo>
                  <a:pt x="13224" y="13244"/>
                </a:lnTo>
                <a:cubicBezTo>
                  <a:pt x="13224" y="13186"/>
                  <a:pt x="13200" y="13141"/>
                  <a:pt x="13171" y="13141"/>
                </a:cubicBezTo>
                <a:close/>
                <a:moveTo>
                  <a:pt x="14021" y="13141"/>
                </a:moveTo>
                <a:cubicBezTo>
                  <a:pt x="13992" y="13141"/>
                  <a:pt x="13968" y="13186"/>
                  <a:pt x="13968" y="13244"/>
                </a:cubicBezTo>
                <a:lnTo>
                  <a:pt x="13968" y="13464"/>
                </a:lnTo>
                <a:cubicBezTo>
                  <a:pt x="13968" y="13521"/>
                  <a:pt x="13992" y="13568"/>
                  <a:pt x="14021" y="13568"/>
                </a:cubicBezTo>
                <a:cubicBezTo>
                  <a:pt x="14050" y="13568"/>
                  <a:pt x="14074" y="13521"/>
                  <a:pt x="14074" y="13464"/>
                </a:cubicBezTo>
                <a:lnTo>
                  <a:pt x="14074" y="13244"/>
                </a:lnTo>
                <a:cubicBezTo>
                  <a:pt x="14074" y="13186"/>
                  <a:pt x="14050" y="13141"/>
                  <a:pt x="14021" y="13141"/>
                </a:cubicBezTo>
                <a:close/>
                <a:moveTo>
                  <a:pt x="14335" y="13141"/>
                </a:moveTo>
                <a:cubicBezTo>
                  <a:pt x="14306" y="13141"/>
                  <a:pt x="14282" y="13186"/>
                  <a:pt x="14282" y="13244"/>
                </a:cubicBezTo>
                <a:lnTo>
                  <a:pt x="14282" y="13464"/>
                </a:lnTo>
                <a:cubicBezTo>
                  <a:pt x="14282" y="13521"/>
                  <a:pt x="14306" y="13568"/>
                  <a:pt x="14335" y="13568"/>
                </a:cubicBezTo>
                <a:cubicBezTo>
                  <a:pt x="14364" y="13568"/>
                  <a:pt x="14388" y="13521"/>
                  <a:pt x="14388" y="13464"/>
                </a:cubicBezTo>
                <a:lnTo>
                  <a:pt x="14388" y="13244"/>
                </a:lnTo>
                <a:cubicBezTo>
                  <a:pt x="14388" y="13186"/>
                  <a:pt x="14364" y="13141"/>
                  <a:pt x="14335" y="13141"/>
                </a:cubicBezTo>
                <a:close/>
                <a:moveTo>
                  <a:pt x="15185" y="13141"/>
                </a:moveTo>
                <a:cubicBezTo>
                  <a:pt x="15156" y="13141"/>
                  <a:pt x="15132" y="13186"/>
                  <a:pt x="15132" y="13244"/>
                </a:cubicBezTo>
                <a:lnTo>
                  <a:pt x="15132" y="13464"/>
                </a:lnTo>
                <a:cubicBezTo>
                  <a:pt x="15132" y="13521"/>
                  <a:pt x="15156" y="13568"/>
                  <a:pt x="15185" y="13568"/>
                </a:cubicBezTo>
                <a:cubicBezTo>
                  <a:pt x="15214" y="13568"/>
                  <a:pt x="15237" y="13521"/>
                  <a:pt x="15237" y="13464"/>
                </a:cubicBezTo>
                <a:lnTo>
                  <a:pt x="15237" y="13244"/>
                </a:lnTo>
                <a:cubicBezTo>
                  <a:pt x="15237" y="13186"/>
                  <a:pt x="15214" y="13141"/>
                  <a:pt x="15185" y="13141"/>
                </a:cubicBezTo>
                <a:close/>
                <a:moveTo>
                  <a:pt x="15500" y="13141"/>
                </a:moveTo>
                <a:cubicBezTo>
                  <a:pt x="15470" y="13141"/>
                  <a:pt x="15447" y="13186"/>
                  <a:pt x="15447" y="13244"/>
                </a:cubicBezTo>
                <a:lnTo>
                  <a:pt x="15447" y="13464"/>
                </a:lnTo>
                <a:cubicBezTo>
                  <a:pt x="15447" y="13521"/>
                  <a:pt x="15470" y="13568"/>
                  <a:pt x="15500" y="13568"/>
                </a:cubicBezTo>
                <a:cubicBezTo>
                  <a:pt x="15529" y="13568"/>
                  <a:pt x="15551" y="13521"/>
                  <a:pt x="15551" y="13464"/>
                </a:cubicBezTo>
                <a:lnTo>
                  <a:pt x="15551" y="13244"/>
                </a:lnTo>
                <a:cubicBezTo>
                  <a:pt x="15551" y="13186"/>
                  <a:pt x="15529" y="13141"/>
                  <a:pt x="15500" y="13141"/>
                </a:cubicBezTo>
                <a:close/>
                <a:moveTo>
                  <a:pt x="16349" y="13141"/>
                </a:moveTo>
                <a:cubicBezTo>
                  <a:pt x="16320" y="13141"/>
                  <a:pt x="16296" y="13186"/>
                  <a:pt x="16296" y="13244"/>
                </a:cubicBezTo>
                <a:lnTo>
                  <a:pt x="16296" y="13464"/>
                </a:lnTo>
                <a:cubicBezTo>
                  <a:pt x="16296" y="13521"/>
                  <a:pt x="16320" y="13568"/>
                  <a:pt x="16349" y="13568"/>
                </a:cubicBezTo>
                <a:cubicBezTo>
                  <a:pt x="16378" y="13568"/>
                  <a:pt x="16401" y="13521"/>
                  <a:pt x="16401" y="13464"/>
                </a:cubicBezTo>
                <a:lnTo>
                  <a:pt x="16401" y="13244"/>
                </a:lnTo>
                <a:cubicBezTo>
                  <a:pt x="16401" y="13186"/>
                  <a:pt x="16378" y="13141"/>
                  <a:pt x="16349" y="13141"/>
                </a:cubicBezTo>
                <a:close/>
                <a:moveTo>
                  <a:pt x="16663" y="13141"/>
                </a:moveTo>
                <a:cubicBezTo>
                  <a:pt x="16634" y="13141"/>
                  <a:pt x="16611" y="13186"/>
                  <a:pt x="16611" y="13244"/>
                </a:cubicBezTo>
                <a:lnTo>
                  <a:pt x="16611" y="13464"/>
                </a:lnTo>
                <a:cubicBezTo>
                  <a:pt x="16611" y="13521"/>
                  <a:pt x="16634" y="13568"/>
                  <a:pt x="16663" y="13568"/>
                </a:cubicBezTo>
                <a:cubicBezTo>
                  <a:pt x="16692" y="13568"/>
                  <a:pt x="16716" y="13521"/>
                  <a:pt x="16716" y="13464"/>
                </a:cubicBezTo>
                <a:lnTo>
                  <a:pt x="16716" y="13244"/>
                </a:lnTo>
                <a:cubicBezTo>
                  <a:pt x="16716" y="13186"/>
                  <a:pt x="16692" y="13141"/>
                  <a:pt x="16663" y="13141"/>
                </a:cubicBezTo>
                <a:close/>
                <a:moveTo>
                  <a:pt x="17512" y="13141"/>
                </a:moveTo>
                <a:cubicBezTo>
                  <a:pt x="17483" y="13141"/>
                  <a:pt x="17459" y="13186"/>
                  <a:pt x="17459" y="13244"/>
                </a:cubicBezTo>
                <a:lnTo>
                  <a:pt x="17459" y="13464"/>
                </a:lnTo>
                <a:cubicBezTo>
                  <a:pt x="17459" y="13521"/>
                  <a:pt x="17483" y="13568"/>
                  <a:pt x="17512" y="13568"/>
                </a:cubicBezTo>
                <a:cubicBezTo>
                  <a:pt x="17541" y="13568"/>
                  <a:pt x="17565" y="13521"/>
                  <a:pt x="17565" y="13464"/>
                </a:cubicBezTo>
                <a:lnTo>
                  <a:pt x="17565" y="13244"/>
                </a:lnTo>
                <a:cubicBezTo>
                  <a:pt x="17565" y="13186"/>
                  <a:pt x="17541" y="13141"/>
                  <a:pt x="17512" y="13141"/>
                </a:cubicBezTo>
                <a:close/>
                <a:moveTo>
                  <a:pt x="17827" y="13141"/>
                </a:moveTo>
                <a:cubicBezTo>
                  <a:pt x="17798" y="13141"/>
                  <a:pt x="17774" y="13186"/>
                  <a:pt x="17774" y="13244"/>
                </a:cubicBezTo>
                <a:lnTo>
                  <a:pt x="17774" y="13464"/>
                </a:lnTo>
                <a:cubicBezTo>
                  <a:pt x="17774" y="13521"/>
                  <a:pt x="17798" y="13568"/>
                  <a:pt x="17827" y="13568"/>
                </a:cubicBezTo>
                <a:cubicBezTo>
                  <a:pt x="17856" y="13568"/>
                  <a:pt x="17880" y="13521"/>
                  <a:pt x="17880" y="13464"/>
                </a:cubicBezTo>
                <a:lnTo>
                  <a:pt x="17880" y="13244"/>
                </a:lnTo>
                <a:cubicBezTo>
                  <a:pt x="17880" y="13186"/>
                  <a:pt x="17856" y="13141"/>
                  <a:pt x="17827" y="13141"/>
                </a:cubicBezTo>
                <a:close/>
                <a:moveTo>
                  <a:pt x="18677" y="13141"/>
                </a:moveTo>
                <a:cubicBezTo>
                  <a:pt x="18648" y="13141"/>
                  <a:pt x="18624" y="13186"/>
                  <a:pt x="18624" y="13244"/>
                </a:cubicBezTo>
                <a:lnTo>
                  <a:pt x="18624" y="13464"/>
                </a:lnTo>
                <a:cubicBezTo>
                  <a:pt x="18624" y="13521"/>
                  <a:pt x="18648" y="13568"/>
                  <a:pt x="18677" y="13568"/>
                </a:cubicBezTo>
                <a:cubicBezTo>
                  <a:pt x="18706" y="13568"/>
                  <a:pt x="18730" y="13521"/>
                  <a:pt x="18730" y="13464"/>
                </a:cubicBezTo>
                <a:lnTo>
                  <a:pt x="18730" y="13244"/>
                </a:lnTo>
                <a:cubicBezTo>
                  <a:pt x="18730" y="13186"/>
                  <a:pt x="18706" y="13141"/>
                  <a:pt x="18677" y="13141"/>
                </a:cubicBezTo>
                <a:close/>
                <a:moveTo>
                  <a:pt x="18991" y="13141"/>
                </a:moveTo>
                <a:cubicBezTo>
                  <a:pt x="18962" y="13141"/>
                  <a:pt x="18938" y="13186"/>
                  <a:pt x="18938" y="13244"/>
                </a:cubicBezTo>
                <a:lnTo>
                  <a:pt x="18938" y="13464"/>
                </a:lnTo>
                <a:cubicBezTo>
                  <a:pt x="18938" y="13521"/>
                  <a:pt x="18962" y="13568"/>
                  <a:pt x="18991" y="13568"/>
                </a:cubicBezTo>
                <a:cubicBezTo>
                  <a:pt x="19020" y="13568"/>
                  <a:pt x="19044" y="13521"/>
                  <a:pt x="19044" y="13464"/>
                </a:cubicBezTo>
                <a:lnTo>
                  <a:pt x="19044" y="13244"/>
                </a:lnTo>
                <a:cubicBezTo>
                  <a:pt x="19044" y="13186"/>
                  <a:pt x="19020" y="13141"/>
                  <a:pt x="18991" y="13141"/>
                </a:cubicBezTo>
                <a:close/>
                <a:moveTo>
                  <a:pt x="19841" y="13141"/>
                </a:moveTo>
                <a:cubicBezTo>
                  <a:pt x="19812" y="13141"/>
                  <a:pt x="19788" y="13186"/>
                  <a:pt x="19788" y="13244"/>
                </a:cubicBezTo>
                <a:lnTo>
                  <a:pt x="19788" y="13464"/>
                </a:lnTo>
                <a:cubicBezTo>
                  <a:pt x="19788" y="13521"/>
                  <a:pt x="19812" y="13568"/>
                  <a:pt x="19841" y="13568"/>
                </a:cubicBezTo>
                <a:cubicBezTo>
                  <a:pt x="19870" y="13568"/>
                  <a:pt x="19894" y="13521"/>
                  <a:pt x="19894" y="13464"/>
                </a:cubicBezTo>
                <a:lnTo>
                  <a:pt x="19894" y="13244"/>
                </a:lnTo>
                <a:cubicBezTo>
                  <a:pt x="19894" y="13186"/>
                  <a:pt x="19870" y="13141"/>
                  <a:pt x="19841" y="13141"/>
                </a:cubicBezTo>
                <a:close/>
                <a:moveTo>
                  <a:pt x="20155" y="13141"/>
                </a:moveTo>
                <a:cubicBezTo>
                  <a:pt x="20126" y="13141"/>
                  <a:pt x="20102" y="13186"/>
                  <a:pt x="20102" y="13244"/>
                </a:cubicBezTo>
                <a:lnTo>
                  <a:pt x="20102" y="13464"/>
                </a:lnTo>
                <a:cubicBezTo>
                  <a:pt x="20102" y="13521"/>
                  <a:pt x="20126" y="13568"/>
                  <a:pt x="20155" y="13568"/>
                </a:cubicBezTo>
                <a:cubicBezTo>
                  <a:pt x="20184" y="13568"/>
                  <a:pt x="20207" y="13521"/>
                  <a:pt x="20207" y="13464"/>
                </a:cubicBezTo>
                <a:lnTo>
                  <a:pt x="20207" y="13244"/>
                </a:lnTo>
                <a:cubicBezTo>
                  <a:pt x="20207" y="13186"/>
                  <a:pt x="20184" y="13141"/>
                  <a:pt x="20155" y="13141"/>
                </a:cubicBezTo>
                <a:close/>
                <a:moveTo>
                  <a:pt x="21004" y="13141"/>
                </a:moveTo>
                <a:cubicBezTo>
                  <a:pt x="20975" y="13141"/>
                  <a:pt x="20952" y="13186"/>
                  <a:pt x="20952" y="13244"/>
                </a:cubicBezTo>
                <a:lnTo>
                  <a:pt x="20952" y="13464"/>
                </a:lnTo>
                <a:cubicBezTo>
                  <a:pt x="20952" y="13521"/>
                  <a:pt x="20975" y="13568"/>
                  <a:pt x="21004" y="13568"/>
                </a:cubicBezTo>
                <a:cubicBezTo>
                  <a:pt x="21033" y="13568"/>
                  <a:pt x="21057" y="13521"/>
                  <a:pt x="21057" y="13464"/>
                </a:cubicBezTo>
                <a:lnTo>
                  <a:pt x="21057" y="13244"/>
                </a:lnTo>
                <a:cubicBezTo>
                  <a:pt x="21057" y="13186"/>
                  <a:pt x="21033" y="13141"/>
                  <a:pt x="21004" y="13141"/>
                </a:cubicBezTo>
                <a:close/>
                <a:moveTo>
                  <a:pt x="21319" y="13141"/>
                </a:moveTo>
                <a:cubicBezTo>
                  <a:pt x="21289" y="13141"/>
                  <a:pt x="21267" y="13186"/>
                  <a:pt x="21267" y="13244"/>
                </a:cubicBezTo>
                <a:lnTo>
                  <a:pt x="21267" y="13464"/>
                </a:lnTo>
                <a:cubicBezTo>
                  <a:pt x="21267" y="13521"/>
                  <a:pt x="21289" y="13568"/>
                  <a:pt x="21319" y="13568"/>
                </a:cubicBezTo>
                <a:cubicBezTo>
                  <a:pt x="21348" y="13568"/>
                  <a:pt x="21372" y="13521"/>
                  <a:pt x="21372" y="13464"/>
                </a:cubicBezTo>
                <a:lnTo>
                  <a:pt x="21372" y="13244"/>
                </a:lnTo>
                <a:cubicBezTo>
                  <a:pt x="21372" y="13186"/>
                  <a:pt x="21348" y="13141"/>
                  <a:pt x="21319" y="13141"/>
                </a:cubicBezTo>
                <a:close/>
                <a:moveTo>
                  <a:pt x="281" y="13871"/>
                </a:moveTo>
                <a:cubicBezTo>
                  <a:pt x="252" y="13871"/>
                  <a:pt x="228" y="13916"/>
                  <a:pt x="228" y="13974"/>
                </a:cubicBezTo>
                <a:lnTo>
                  <a:pt x="228" y="14194"/>
                </a:lnTo>
                <a:cubicBezTo>
                  <a:pt x="228" y="14251"/>
                  <a:pt x="252" y="14298"/>
                  <a:pt x="281" y="14298"/>
                </a:cubicBezTo>
                <a:cubicBezTo>
                  <a:pt x="311" y="14298"/>
                  <a:pt x="334" y="14251"/>
                  <a:pt x="334" y="14194"/>
                </a:cubicBezTo>
                <a:lnTo>
                  <a:pt x="334" y="13974"/>
                </a:lnTo>
                <a:cubicBezTo>
                  <a:pt x="334" y="13916"/>
                  <a:pt x="311" y="13871"/>
                  <a:pt x="281" y="13871"/>
                </a:cubicBezTo>
                <a:close/>
                <a:moveTo>
                  <a:pt x="596" y="13871"/>
                </a:moveTo>
                <a:cubicBezTo>
                  <a:pt x="567" y="13871"/>
                  <a:pt x="543" y="13916"/>
                  <a:pt x="543" y="13974"/>
                </a:cubicBezTo>
                <a:lnTo>
                  <a:pt x="543" y="14194"/>
                </a:lnTo>
                <a:cubicBezTo>
                  <a:pt x="543" y="14251"/>
                  <a:pt x="567" y="14298"/>
                  <a:pt x="596" y="14298"/>
                </a:cubicBezTo>
                <a:cubicBezTo>
                  <a:pt x="625" y="14298"/>
                  <a:pt x="649" y="14251"/>
                  <a:pt x="649" y="14194"/>
                </a:cubicBezTo>
                <a:lnTo>
                  <a:pt x="649" y="13974"/>
                </a:lnTo>
                <a:cubicBezTo>
                  <a:pt x="649" y="13916"/>
                  <a:pt x="625" y="13871"/>
                  <a:pt x="596" y="13871"/>
                </a:cubicBezTo>
                <a:close/>
                <a:moveTo>
                  <a:pt x="1446" y="13871"/>
                </a:moveTo>
                <a:cubicBezTo>
                  <a:pt x="1417" y="13871"/>
                  <a:pt x="1393" y="13916"/>
                  <a:pt x="1393" y="13974"/>
                </a:cubicBezTo>
                <a:lnTo>
                  <a:pt x="1393" y="14194"/>
                </a:lnTo>
                <a:cubicBezTo>
                  <a:pt x="1393" y="14251"/>
                  <a:pt x="1417" y="14298"/>
                  <a:pt x="1446" y="14298"/>
                </a:cubicBezTo>
                <a:cubicBezTo>
                  <a:pt x="1475" y="14298"/>
                  <a:pt x="1499" y="14251"/>
                  <a:pt x="1499" y="14194"/>
                </a:cubicBezTo>
                <a:lnTo>
                  <a:pt x="1499" y="13974"/>
                </a:lnTo>
                <a:cubicBezTo>
                  <a:pt x="1499" y="13916"/>
                  <a:pt x="1475" y="13871"/>
                  <a:pt x="1446" y="13871"/>
                </a:cubicBezTo>
                <a:close/>
                <a:moveTo>
                  <a:pt x="1760" y="13871"/>
                </a:moveTo>
                <a:cubicBezTo>
                  <a:pt x="1731" y="13871"/>
                  <a:pt x="1707" y="13916"/>
                  <a:pt x="1707" y="13974"/>
                </a:cubicBezTo>
                <a:lnTo>
                  <a:pt x="1707" y="14194"/>
                </a:lnTo>
                <a:cubicBezTo>
                  <a:pt x="1707" y="14251"/>
                  <a:pt x="1731" y="14298"/>
                  <a:pt x="1760" y="14298"/>
                </a:cubicBezTo>
                <a:cubicBezTo>
                  <a:pt x="1789" y="14298"/>
                  <a:pt x="1813" y="14251"/>
                  <a:pt x="1813" y="14194"/>
                </a:cubicBezTo>
                <a:lnTo>
                  <a:pt x="1813" y="13974"/>
                </a:lnTo>
                <a:cubicBezTo>
                  <a:pt x="1813" y="13916"/>
                  <a:pt x="1789" y="13871"/>
                  <a:pt x="1760" y="13871"/>
                </a:cubicBezTo>
                <a:close/>
                <a:moveTo>
                  <a:pt x="2610" y="13871"/>
                </a:moveTo>
                <a:cubicBezTo>
                  <a:pt x="2581" y="13871"/>
                  <a:pt x="2557" y="13916"/>
                  <a:pt x="2557" y="13974"/>
                </a:cubicBezTo>
                <a:lnTo>
                  <a:pt x="2557" y="14194"/>
                </a:lnTo>
                <a:cubicBezTo>
                  <a:pt x="2557" y="14251"/>
                  <a:pt x="2581" y="14298"/>
                  <a:pt x="2610" y="14298"/>
                </a:cubicBezTo>
                <a:cubicBezTo>
                  <a:pt x="2639" y="14298"/>
                  <a:pt x="2662" y="14251"/>
                  <a:pt x="2662" y="14194"/>
                </a:cubicBezTo>
                <a:lnTo>
                  <a:pt x="2662" y="13974"/>
                </a:lnTo>
                <a:cubicBezTo>
                  <a:pt x="2662" y="13916"/>
                  <a:pt x="2639" y="13871"/>
                  <a:pt x="2610" y="13871"/>
                </a:cubicBezTo>
                <a:close/>
                <a:moveTo>
                  <a:pt x="2924" y="13871"/>
                </a:moveTo>
                <a:cubicBezTo>
                  <a:pt x="2895" y="13871"/>
                  <a:pt x="2871" y="13916"/>
                  <a:pt x="2871" y="13974"/>
                </a:cubicBezTo>
                <a:lnTo>
                  <a:pt x="2871" y="14194"/>
                </a:lnTo>
                <a:cubicBezTo>
                  <a:pt x="2871" y="14251"/>
                  <a:pt x="2895" y="14298"/>
                  <a:pt x="2924" y="14298"/>
                </a:cubicBezTo>
                <a:cubicBezTo>
                  <a:pt x="2954" y="14298"/>
                  <a:pt x="2976" y="14251"/>
                  <a:pt x="2976" y="14194"/>
                </a:cubicBezTo>
                <a:lnTo>
                  <a:pt x="2976" y="13974"/>
                </a:lnTo>
                <a:cubicBezTo>
                  <a:pt x="2976" y="13916"/>
                  <a:pt x="2954" y="13871"/>
                  <a:pt x="2924" y="13871"/>
                </a:cubicBezTo>
                <a:close/>
                <a:moveTo>
                  <a:pt x="3773" y="13871"/>
                </a:moveTo>
                <a:cubicBezTo>
                  <a:pt x="3744" y="13871"/>
                  <a:pt x="3721" y="13916"/>
                  <a:pt x="3721" y="13974"/>
                </a:cubicBezTo>
                <a:lnTo>
                  <a:pt x="3721" y="14194"/>
                </a:lnTo>
                <a:cubicBezTo>
                  <a:pt x="3721" y="14251"/>
                  <a:pt x="3744" y="14298"/>
                  <a:pt x="3773" y="14298"/>
                </a:cubicBezTo>
                <a:cubicBezTo>
                  <a:pt x="3802" y="14298"/>
                  <a:pt x="3826" y="14251"/>
                  <a:pt x="3826" y="14194"/>
                </a:cubicBezTo>
                <a:lnTo>
                  <a:pt x="3826" y="13974"/>
                </a:lnTo>
                <a:cubicBezTo>
                  <a:pt x="3826" y="13916"/>
                  <a:pt x="3802" y="13871"/>
                  <a:pt x="3773" y="13871"/>
                </a:cubicBezTo>
                <a:close/>
                <a:moveTo>
                  <a:pt x="4088" y="13871"/>
                </a:moveTo>
                <a:cubicBezTo>
                  <a:pt x="4058" y="13871"/>
                  <a:pt x="4035" y="13916"/>
                  <a:pt x="4035" y="13974"/>
                </a:cubicBezTo>
                <a:lnTo>
                  <a:pt x="4035" y="14194"/>
                </a:lnTo>
                <a:cubicBezTo>
                  <a:pt x="4035" y="14251"/>
                  <a:pt x="4058" y="14298"/>
                  <a:pt x="4088" y="14298"/>
                </a:cubicBezTo>
                <a:cubicBezTo>
                  <a:pt x="4117" y="14298"/>
                  <a:pt x="4141" y="14251"/>
                  <a:pt x="4141" y="14194"/>
                </a:cubicBezTo>
                <a:lnTo>
                  <a:pt x="4141" y="13974"/>
                </a:lnTo>
                <a:cubicBezTo>
                  <a:pt x="4141" y="13916"/>
                  <a:pt x="4117" y="13871"/>
                  <a:pt x="4088" y="13871"/>
                </a:cubicBezTo>
                <a:close/>
                <a:moveTo>
                  <a:pt x="4937" y="13871"/>
                </a:moveTo>
                <a:cubicBezTo>
                  <a:pt x="4908" y="13871"/>
                  <a:pt x="4884" y="13916"/>
                  <a:pt x="4884" y="13974"/>
                </a:cubicBezTo>
                <a:lnTo>
                  <a:pt x="4884" y="14194"/>
                </a:lnTo>
                <a:cubicBezTo>
                  <a:pt x="4884" y="14251"/>
                  <a:pt x="4908" y="14298"/>
                  <a:pt x="4937" y="14298"/>
                </a:cubicBezTo>
                <a:cubicBezTo>
                  <a:pt x="4966" y="14298"/>
                  <a:pt x="4990" y="14251"/>
                  <a:pt x="4990" y="14194"/>
                </a:cubicBezTo>
                <a:lnTo>
                  <a:pt x="4990" y="13974"/>
                </a:lnTo>
                <a:cubicBezTo>
                  <a:pt x="4990" y="13916"/>
                  <a:pt x="4966" y="13871"/>
                  <a:pt x="4937" y="13871"/>
                </a:cubicBezTo>
                <a:close/>
                <a:moveTo>
                  <a:pt x="5252" y="13871"/>
                </a:moveTo>
                <a:cubicBezTo>
                  <a:pt x="5223" y="13871"/>
                  <a:pt x="5199" y="13916"/>
                  <a:pt x="5199" y="13974"/>
                </a:cubicBezTo>
                <a:lnTo>
                  <a:pt x="5199" y="14194"/>
                </a:lnTo>
                <a:cubicBezTo>
                  <a:pt x="5199" y="14251"/>
                  <a:pt x="5223" y="14298"/>
                  <a:pt x="5252" y="14298"/>
                </a:cubicBezTo>
                <a:cubicBezTo>
                  <a:pt x="5281" y="14298"/>
                  <a:pt x="5305" y="14251"/>
                  <a:pt x="5305" y="14194"/>
                </a:cubicBezTo>
                <a:lnTo>
                  <a:pt x="5305" y="13974"/>
                </a:lnTo>
                <a:cubicBezTo>
                  <a:pt x="5305" y="13916"/>
                  <a:pt x="5281" y="13871"/>
                  <a:pt x="5252" y="13871"/>
                </a:cubicBezTo>
                <a:close/>
                <a:moveTo>
                  <a:pt x="6102" y="13871"/>
                </a:moveTo>
                <a:cubicBezTo>
                  <a:pt x="6072" y="13871"/>
                  <a:pt x="6049" y="13916"/>
                  <a:pt x="6049" y="13974"/>
                </a:cubicBezTo>
                <a:lnTo>
                  <a:pt x="6049" y="14194"/>
                </a:lnTo>
                <a:cubicBezTo>
                  <a:pt x="6049" y="14251"/>
                  <a:pt x="6072" y="14298"/>
                  <a:pt x="6102" y="14298"/>
                </a:cubicBezTo>
                <a:cubicBezTo>
                  <a:pt x="6131" y="14298"/>
                  <a:pt x="6155" y="14251"/>
                  <a:pt x="6155" y="14194"/>
                </a:cubicBezTo>
                <a:lnTo>
                  <a:pt x="6155" y="13974"/>
                </a:lnTo>
                <a:cubicBezTo>
                  <a:pt x="6155" y="13916"/>
                  <a:pt x="6131" y="13871"/>
                  <a:pt x="6102" y="13871"/>
                </a:cubicBezTo>
                <a:close/>
                <a:moveTo>
                  <a:pt x="6416" y="13871"/>
                </a:moveTo>
                <a:cubicBezTo>
                  <a:pt x="6387" y="13871"/>
                  <a:pt x="6363" y="13916"/>
                  <a:pt x="6363" y="13974"/>
                </a:cubicBezTo>
                <a:lnTo>
                  <a:pt x="6363" y="14194"/>
                </a:lnTo>
                <a:cubicBezTo>
                  <a:pt x="6363" y="14251"/>
                  <a:pt x="6387" y="14298"/>
                  <a:pt x="6416" y="14298"/>
                </a:cubicBezTo>
                <a:cubicBezTo>
                  <a:pt x="6445" y="14298"/>
                  <a:pt x="6469" y="14251"/>
                  <a:pt x="6469" y="14194"/>
                </a:cubicBezTo>
                <a:lnTo>
                  <a:pt x="6469" y="13974"/>
                </a:lnTo>
                <a:cubicBezTo>
                  <a:pt x="6469" y="13916"/>
                  <a:pt x="6445" y="13871"/>
                  <a:pt x="6416" y="13871"/>
                </a:cubicBezTo>
                <a:close/>
                <a:moveTo>
                  <a:pt x="7266" y="13871"/>
                </a:moveTo>
                <a:cubicBezTo>
                  <a:pt x="7237" y="13871"/>
                  <a:pt x="7213" y="13916"/>
                  <a:pt x="7213" y="13974"/>
                </a:cubicBezTo>
                <a:lnTo>
                  <a:pt x="7213" y="14194"/>
                </a:lnTo>
                <a:cubicBezTo>
                  <a:pt x="7213" y="14251"/>
                  <a:pt x="7237" y="14298"/>
                  <a:pt x="7266" y="14298"/>
                </a:cubicBezTo>
                <a:cubicBezTo>
                  <a:pt x="7295" y="14298"/>
                  <a:pt x="7318" y="14251"/>
                  <a:pt x="7318" y="14194"/>
                </a:cubicBezTo>
                <a:lnTo>
                  <a:pt x="7318" y="13974"/>
                </a:lnTo>
                <a:cubicBezTo>
                  <a:pt x="7318" y="13916"/>
                  <a:pt x="7295" y="13871"/>
                  <a:pt x="7266" y="13871"/>
                </a:cubicBezTo>
                <a:close/>
                <a:moveTo>
                  <a:pt x="7580" y="13871"/>
                </a:moveTo>
                <a:cubicBezTo>
                  <a:pt x="7551" y="13871"/>
                  <a:pt x="7527" y="13916"/>
                  <a:pt x="7527" y="13974"/>
                </a:cubicBezTo>
                <a:lnTo>
                  <a:pt x="7527" y="14194"/>
                </a:lnTo>
                <a:cubicBezTo>
                  <a:pt x="7527" y="14251"/>
                  <a:pt x="7551" y="14298"/>
                  <a:pt x="7580" y="14298"/>
                </a:cubicBezTo>
                <a:cubicBezTo>
                  <a:pt x="7609" y="14298"/>
                  <a:pt x="7632" y="14251"/>
                  <a:pt x="7632" y="14194"/>
                </a:cubicBezTo>
                <a:lnTo>
                  <a:pt x="7632" y="13974"/>
                </a:lnTo>
                <a:cubicBezTo>
                  <a:pt x="7632" y="13916"/>
                  <a:pt x="7609" y="13871"/>
                  <a:pt x="7580" y="13871"/>
                </a:cubicBezTo>
                <a:close/>
                <a:moveTo>
                  <a:pt x="8429" y="13871"/>
                </a:moveTo>
                <a:cubicBezTo>
                  <a:pt x="8400" y="13871"/>
                  <a:pt x="8377" y="13916"/>
                  <a:pt x="8377" y="13974"/>
                </a:cubicBezTo>
                <a:lnTo>
                  <a:pt x="8377" y="14194"/>
                </a:lnTo>
                <a:cubicBezTo>
                  <a:pt x="8377" y="14251"/>
                  <a:pt x="8400" y="14298"/>
                  <a:pt x="8429" y="14298"/>
                </a:cubicBezTo>
                <a:cubicBezTo>
                  <a:pt x="8458" y="14298"/>
                  <a:pt x="8482" y="14251"/>
                  <a:pt x="8482" y="14194"/>
                </a:cubicBezTo>
                <a:lnTo>
                  <a:pt x="8482" y="13974"/>
                </a:lnTo>
                <a:cubicBezTo>
                  <a:pt x="8482" y="13916"/>
                  <a:pt x="8458" y="13871"/>
                  <a:pt x="8429" y="13871"/>
                </a:cubicBezTo>
                <a:close/>
                <a:moveTo>
                  <a:pt x="8744" y="13871"/>
                </a:moveTo>
                <a:cubicBezTo>
                  <a:pt x="8714" y="13871"/>
                  <a:pt x="8691" y="13916"/>
                  <a:pt x="8691" y="13974"/>
                </a:cubicBezTo>
                <a:lnTo>
                  <a:pt x="8691" y="14194"/>
                </a:lnTo>
                <a:cubicBezTo>
                  <a:pt x="8691" y="14251"/>
                  <a:pt x="8714" y="14298"/>
                  <a:pt x="8744" y="14298"/>
                </a:cubicBezTo>
                <a:cubicBezTo>
                  <a:pt x="8773" y="14298"/>
                  <a:pt x="8796" y="14251"/>
                  <a:pt x="8796" y="14194"/>
                </a:cubicBezTo>
                <a:lnTo>
                  <a:pt x="8796" y="13974"/>
                </a:lnTo>
                <a:cubicBezTo>
                  <a:pt x="8796" y="13916"/>
                  <a:pt x="8773" y="13871"/>
                  <a:pt x="8744" y="13871"/>
                </a:cubicBezTo>
                <a:close/>
                <a:moveTo>
                  <a:pt x="9593" y="13871"/>
                </a:moveTo>
                <a:cubicBezTo>
                  <a:pt x="9564" y="13871"/>
                  <a:pt x="9540" y="13916"/>
                  <a:pt x="9540" y="13974"/>
                </a:cubicBezTo>
                <a:lnTo>
                  <a:pt x="9540" y="14194"/>
                </a:lnTo>
                <a:cubicBezTo>
                  <a:pt x="9540" y="14251"/>
                  <a:pt x="9564" y="14298"/>
                  <a:pt x="9593" y="14298"/>
                </a:cubicBezTo>
                <a:cubicBezTo>
                  <a:pt x="9622" y="14298"/>
                  <a:pt x="9646" y="14251"/>
                  <a:pt x="9646" y="14194"/>
                </a:cubicBezTo>
                <a:lnTo>
                  <a:pt x="9646" y="13974"/>
                </a:lnTo>
                <a:cubicBezTo>
                  <a:pt x="9646" y="13916"/>
                  <a:pt x="9622" y="13871"/>
                  <a:pt x="9593" y="13871"/>
                </a:cubicBezTo>
                <a:close/>
                <a:moveTo>
                  <a:pt x="9908" y="13871"/>
                </a:moveTo>
                <a:cubicBezTo>
                  <a:pt x="9879" y="13871"/>
                  <a:pt x="9855" y="13916"/>
                  <a:pt x="9855" y="13974"/>
                </a:cubicBezTo>
                <a:lnTo>
                  <a:pt x="9855" y="14194"/>
                </a:lnTo>
                <a:cubicBezTo>
                  <a:pt x="9855" y="14251"/>
                  <a:pt x="9879" y="14298"/>
                  <a:pt x="9908" y="14298"/>
                </a:cubicBezTo>
                <a:cubicBezTo>
                  <a:pt x="9937" y="14298"/>
                  <a:pt x="9961" y="14251"/>
                  <a:pt x="9961" y="14194"/>
                </a:cubicBezTo>
                <a:lnTo>
                  <a:pt x="9961" y="13974"/>
                </a:lnTo>
                <a:cubicBezTo>
                  <a:pt x="9961" y="13916"/>
                  <a:pt x="9937" y="13871"/>
                  <a:pt x="9908" y="13871"/>
                </a:cubicBezTo>
                <a:close/>
                <a:moveTo>
                  <a:pt x="10758" y="13871"/>
                </a:moveTo>
                <a:cubicBezTo>
                  <a:pt x="10728" y="13871"/>
                  <a:pt x="10705" y="13916"/>
                  <a:pt x="10705" y="13974"/>
                </a:cubicBezTo>
                <a:lnTo>
                  <a:pt x="10705" y="14194"/>
                </a:lnTo>
                <a:cubicBezTo>
                  <a:pt x="10705" y="14251"/>
                  <a:pt x="10728" y="14298"/>
                  <a:pt x="10758" y="14298"/>
                </a:cubicBezTo>
                <a:cubicBezTo>
                  <a:pt x="10787" y="14298"/>
                  <a:pt x="10810" y="14251"/>
                  <a:pt x="10810" y="14194"/>
                </a:cubicBezTo>
                <a:lnTo>
                  <a:pt x="10810" y="13974"/>
                </a:lnTo>
                <a:cubicBezTo>
                  <a:pt x="10810" y="13916"/>
                  <a:pt x="10787" y="13871"/>
                  <a:pt x="10758" y="13871"/>
                </a:cubicBezTo>
                <a:close/>
                <a:moveTo>
                  <a:pt x="11072" y="13871"/>
                </a:moveTo>
                <a:cubicBezTo>
                  <a:pt x="11043" y="13871"/>
                  <a:pt x="11019" y="13916"/>
                  <a:pt x="11019" y="13974"/>
                </a:cubicBezTo>
                <a:lnTo>
                  <a:pt x="11019" y="14194"/>
                </a:lnTo>
                <a:cubicBezTo>
                  <a:pt x="11019" y="14251"/>
                  <a:pt x="11043" y="14298"/>
                  <a:pt x="11072" y="14298"/>
                </a:cubicBezTo>
                <a:cubicBezTo>
                  <a:pt x="11101" y="14298"/>
                  <a:pt x="11125" y="14251"/>
                  <a:pt x="11125" y="14194"/>
                </a:cubicBezTo>
                <a:lnTo>
                  <a:pt x="11125" y="13974"/>
                </a:lnTo>
                <a:cubicBezTo>
                  <a:pt x="11125" y="13916"/>
                  <a:pt x="11101" y="13871"/>
                  <a:pt x="11072" y="13871"/>
                </a:cubicBezTo>
                <a:close/>
                <a:moveTo>
                  <a:pt x="11922" y="13871"/>
                </a:moveTo>
                <a:cubicBezTo>
                  <a:pt x="11893" y="13871"/>
                  <a:pt x="11869" y="13916"/>
                  <a:pt x="11869" y="13974"/>
                </a:cubicBezTo>
                <a:lnTo>
                  <a:pt x="11869" y="14194"/>
                </a:lnTo>
                <a:cubicBezTo>
                  <a:pt x="11869" y="14251"/>
                  <a:pt x="11893" y="14298"/>
                  <a:pt x="11922" y="14298"/>
                </a:cubicBezTo>
                <a:cubicBezTo>
                  <a:pt x="11951" y="14298"/>
                  <a:pt x="11974" y="14251"/>
                  <a:pt x="11974" y="14194"/>
                </a:cubicBezTo>
                <a:lnTo>
                  <a:pt x="11974" y="13974"/>
                </a:lnTo>
                <a:cubicBezTo>
                  <a:pt x="11974" y="13916"/>
                  <a:pt x="11951" y="13871"/>
                  <a:pt x="11922" y="13871"/>
                </a:cubicBezTo>
                <a:close/>
                <a:moveTo>
                  <a:pt x="12236" y="13871"/>
                </a:moveTo>
                <a:cubicBezTo>
                  <a:pt x="12207" y="13871"/>
                  <a:pt x="12183" y="13916"/>
                  <a:pt x="12183" y="13974"/>
                </a:cubicBezTo>
                <a:lnTo>
                  <a:pt x="12183" y="14194"/>
                </a:lnTo>
                <a:cubicBezTo>
                  <a:pt x="12183" y="14251"/>
                  <a:pt x="12207" y="14298"/>
                  <a:pt x="12236" y="14298"/>
                </a:cubicBezTo>
                <a:cubicBezTo>
                  <a:pt x="12265" y="14298"/>
                  <a:pt x="12288" y="14251"/>
                  <a:pt x="12288" y="14194"/>
                </a:cubicBezTo>
                <a:lnTo>
                  <a:pt x="12288" y="13974"/>
                </a:lnTo>
                <a:cubicBezTo>
                  <a:pt x="12288" y="13916"/>
                  <a:pt x="12265" y="13871"/>
                  <a:pt x="12236" y="13871"/>
                </a:cubicBezTo>
                <a:close/>
                <a:moveTo>
                  <a:pt x="13085" y="13871"/>
                </a:moveTo>
                <a:cubicBezTo>
                  <a:pt x="13056" y="13871"/>
                  <a:pt x="13032" y="13916"/>
                  <a:pt x="13032" y="13974"/>
                </a:cubicBezTo>
                <a:lnTo>
                  <a:pt x="13032" y="14194"/>
                </a:lnTo>
                <a:cubicBezTo>
                  <a:pt x="13032" y="14251"/>
                  <a:pt x="13056" y="14298"/>
                  <a:pt x="13085" y="14298"/>
                </a:cubicBezTo>
                <a:cubicBezTo>
                  <a:pt x="13114" y="14298"/>
                  <a:pt x="13138" y="14251"/>
                  <a:pt x="13138" y="14194"/>
                </a:cubicBezTo>
                <a:lnTo>
                  <a:pt x="13138" y="13974"/>
                </a:lnTo>
                <a:cubicBezTo>
                  <a:pt x="13138" y="13916"/>
                  <a:pt x="13114" y="13871"/>
                  <a:pt x="13085" y="13871"/>
                </a:cubicBezTo>
                <a:close/>
                <a:moveTo>
                  <a:pt x="13399" y="13871"/>
                </a:moveTo>
                <a:cubicBezTo>
                  <a:pt x="13370" y="13871"/>
                  <a:pt x="13348" y="13916"/>
                  <a:pt x="13348" y="13974"/>
                </a:cubicBezTo>
                <a:lnTo>
                  <a:pt x="13348" y="14194"/>
                </a:lnTo>
                <a:cubicBezTo>
                  <a:pt x="13348" y="14251"/>
                  <a:pt x="13370" y="14298"/>
                  <a:pt x="13399" y="14298"/>
                </a:cubicBezTo>
                <a:cubicBezTo>
                  <a:pt x="13428" y="14298"/>
                  <a:pt x="13452" y="14251"/>
                  <a:pt x="13452" y="14194"/>
                </a:cubicBezTo>
                <a:lnTo>
                  <a:pt x="13452" y="13974"/>
                </a:lnTo>
                <a:cubicBezTo>
                  <a:pt x="13452" y="13916"/>
                  <a:pt x="13428" y="13871"/>
                  <a:pt x="13399" y="13871"/>
                </a:cubicBezTo>
                <a:close/>
                <a:moveTo>
                  <a:pt x="14249" y="13871"/>
                </a:moveTo>
                <a:cubicBezTo>
                  <a:pt x="14220" y="13871"/>
                  <a:pt x="14196" y="13916"/>
                  <a:pt x="14196" y="13974"/>
                </a:cubicBezTo>
                <a:lnTo>
                  <a:pt x="14196" y="14194"/>
                </a:lnTo>
                <a:cubicBezTo>
                  <a:pt x="14196" y="14251"/>
                  <a:pt x="14220" y="14298"/>
                  <a:pt x="14249" y="14298"/>
                </a:cubicBezTo>
                <a:cubicBezTo>
                  <a:pt x="14278" y="14298"/>
                  <a:pt x="14302" y="14251"/>
                  <a:pt x="14302" y="14194"/>
                </a:cubicBezTo>
                <a:lnTo>
                  <a:pt x="14302" y="13974"/>
                </a:lnTo>
                <a:cubicBezTo>
                  <a:pt x="14302" y="13916"/>
                  <a:pt x="14278" y="13871"/>
                  <a:pt x="14249" y="13871"/>
                </a:cubicBezTo>
                <a:close/>
                <a:moveTo>
                  <a:pt x="14564" y="13871"/>
                </a:moveTo>
                <a:cubicBezTo>
                  <a:pt x="14535" y="13871"/>
                  <a:pt x="14511" y="13916"/>
                  <a:pt x="14511" y="13974"/>
                </a:cubicBezTo>
                <a:lnTo>
                  <a:pt x="14511" y="14194"/>
                </a:lnTo>
                <a:cubicBezTo>
                  <a:pt x="14511" y="14251"/>
                  <a:pt x="14535" y="14298"/>
                  <a:pt x="14564" y="14298"/>
                </a:cubicBezTo>
                <a:cubicBezTo>
                  <a:pt x="14593" y="14298"/>
                  <a:pt x="14617" y="14251"/>
                  <a:pt x="14617" y="14194"/>
                </a:cubicBezTo>
                <a:lnTo>
                  <a:pt x="14617" y="13974"/>
                </a:lnTo>
                <a:cubicBezTo>
                  <a:pt x="14617" y="13916"/>
                  <a:pt x="14593" y="13871"/>
                  <a:pt x="14564" y="13871"/>
                </a:cubicBezTo>
                <a:close/>
                <a:moveTo>
                  <a:pt x="15413" y="13871"/>
                </a:moveTo>
                <a:cubicBezTo>
                  <a:pt x="15384" y="13871"/>
                  <a:pt x="15360" y="13916"/>
                  <a:pt x="15360" y="13974"/>
                </a:cubicBezTo>
                <a:lnTo>
                  <a:pt x="15360" y="14194"/>
                </a:lnTo>
                <a:cubicBezTo>
                  <a:pt x="15360" y="14251"/>
                  <a:pt x="15384" y="14298"/>
                  <a:pt x="15413" y="14298"/>
                </a:cubicBezTo>
                <a:cubicBezTo>
                  <a:pt x="15442" y="14298"/>
                  <a:pt x="15465" y="14251"/>
                  <a:pt x="15465" y="14194"/>
                </a:cubicBezTo>
                <a:lnTo>
                  <a:pt x="15465" y="13974"/>
                </a:lnTo>
                <a:cubicBezTo>
                  <a:pt x="15465" y="13916"/>
                  <a:pt x="15442" y="13871"/>
                  <a:pt x="15413" y="13871"/>
                </a:cubicBezTo>
                <a:close/>
                <a:moveTo>
                  <a:pt x="15728" y="13871"/>
                </a:moveTo>
                <a:cubicBezTo>
                  <a:pt x="15699" y="13871"/>
                  <a:pt x="15675" y="13916"/>
                  <a:pt x="15675" y="13974"/>
                </a:cubicBezTo>
                <a:lnTo>
                  <a:pt x="15675" y="14194"/>
                </a:lnTo>
                <a:cubicBezTo>
                  <a:pt x="15675" y="14251"/>
                  <a:pt x="15699" y="14298"/>
                  <a:pt x="15728" y="14298"/>
                </a:cubicBezTo>
                <a:cubicBezTo>
                  <a:pt x="15757" y="14298"/>
                  <a:pt x="15781" y="14251"/>
                  <a:pt x="15781" y="14194"/>
                </a:cubicBezTo>
                <a:lnTo>
                  <a:pt x="15781" y="13974"/>
                </a:lnTo>
                <a:cubicBezTo>
                  <a:pt x="15781" y="13916"/>
                  <a:pt x="15757" y="13871"/>
                  <a:pt x="15728" y="13871"/>
                </a:cubicBezTo>
                <a:close/>
                <a:moveTo>
                  <a:pt x="16578" y="13871"/>
                </a:moveTo>
                <a:cubicBezTo>
                  <a:pt x="16549" y="13871"/>
                  <a:pt x="16525" y="13916"/>
                  <a:pt x="16525" y="13974"/>
                </a:cubicBezTo>
                <a:lnTo>
                  <a:pt x="16525" y="14194"/>
                </a:lnTo>
                <a:cubicBezTo>
                  <a:pt x="16525" y="14251"/>
                  <a:pt x="16549" y="14298"/>
                  <a:pt x="16578" y="14298"/>
                </a:cubicBezTo>
                <a:cubicBezTo>
                  <a:pt x="16607" y="14298"/>
                  <a:pt x="16630" y="14251"/>
                  <a:pt x="16630" y="14194"/>
                </a:cubicBezTo>
                <a:lnTo>
                  <a:pt x="16630" y="13974"/>
                </a:lnTo>
                <a:cubicBezTo>
                  <a:pt x="16630" y="13916"/>
                  <a:pt x="16607" y="13871"/>
                  <a:pt x="16578" y="13871"/>
                </a:cubicBezTo>
                <a:close/>
                <a:moveTo>
                  <a:pt x="16892" y="13871"/>
                </a:moveTo>
                <a:cubicBezTo>
                  <a:pt x="16863" y="13871"/>
                  <a:pt x="16839" y="13916"/>
                  <a:pt x="16839" y="13974"/>
                </a:cubicBezTo>
                <a:lnTo>
                  <a:pt x="16839" y="14194"/>
                </a:lnTo>
                <a:cubicBezTo>
                  <a:pt x="16839" y="14251"/>
                  <a:pt x="16863" y="14298"/>
                  <a:pt x="16892" y="14298"/>
                </a:cubicBezTo>
                <a:cubicBezTo>
                  <a:pt x="16921" y="14298"/>
                  <a:pt x="16944" y="14251"/>
                  <a:pt x="16944" y="14194"/>
                </a:cubicBezTo>
                <a:lnTo>
                  <a:pt x="16944" y="13974"/>
                </a:lnTo>
                <a:cubicBezTo>
                  <a:pt x="16944" y="13916"/>
                  <a:pt x="16921" y="13871"/>
                  <a:pt x="16892" y="13871"/>
                </a:cubicBezTo>
                <a:close/>
                <a:moveTo>
                  <a:pt x="17741" y="13871"/>
                </a:moveTo>
                <a:cubicBezTo>
                  <a:pt x="17712" y="13871"/>
                  <a:pt x="17689" y="13916"/>
                  <a:pt x="17689" y="13974"/>
                </a:cubicBezTo>
                <a:lnTo>
                  <a:pt x="17689" y="14194"/>
                </a:lnTo>
                <a:cubicBezTo>
                  <a:pt x="17689" y="14251"/>
                  <a:pt x="17712" y="14298"/>
                  <a:pt x="17741" y="14298"/>
                </a:cubicBezTo>
                <a:cubicBezTo>
                  <a:pt x="17770" y="14298"/>
                  <a:pt x="17794" y="14251"/>
                  <a:pt x="17794" y="14194"/>
                </a:cubicBezTo>
                <a:lnTo>
                  <a:pt x="17794" y="13974"/>
                </a:lnTo>
                <a:cubicBezTo>
                  <a:pt x="17794" y="13916"/>
                  <a:pt x="17770" y="13871"/>
                  <a:pt x="17741" y="13871"/>
                </a:cubicBezTo>
                <a:close/>
                <a:moveTo>
                  <a:pt x="18055" y="13871"/>
                </a:moveTo>
                <a:cubicBezTo>
                  <a:pt x="18026" y="13871"/>
                  <a:pt x="18002" y="13916"/>
                  <a:pt x="18002" y="13974"/>
                </a:cubicBezTo>
                <a:lnTo>
                  <a:pt x="18002" y="14194"/>
                </a:lnTo>
                <a:cubicBezTo>
                  <a:pt x="18002" y="14251"/>
                  <a:pt x="18026" y="14298"/>
                  <a:pt x="18055" y="14298"/>
                </a:cubicBezTo>
                <a:cubicBezTo>
                  <a:pt x="18085" y="14298"/>
                  <a:pt x="18108" y="14251"/>
                  <a:pt x="18108" y="14194"/>
                </a:cubicBezTo>
                <a:lnTo>
                  <a:pt x="18108" y="13974"/>
                </a:lnTo>
                <a:cubicBezTo>
                  <a:pt x="18108" y="13916"/>
                  <a:pt x="18085" y="13871"/>
                  <a:pt x="18055" y="13871"/>
                </a:cubicBezTo>
                <a:close/>
                <a:moveTo>
                  <a:pt x="18905" y="13871"/>
                </a:moveTo>
                <a:cubicBezTo>
                  <a:pt x="18876" y="13871"/>
                  <a:pt x="18852" y="13916"/>
                  <a:pt x="18852" y="13974"/>
                </a:cubicBezTo>
                <a:lnTo>
                  <a:pt x="18852" y="14194"/>
                </a:lnTo>
                <a:cubicBezTo>
                  <a:pt x="18852" y="14251"/>
                  <a:pt x="18876" y="14298"/>
                  <a:pt x="18905" y="14298"/>
                </a:cubicBezTo>
                <a:cubicBezTo>
                  <a:pt x="18934" y="14298"/>
                  <a:pt x="18958" y="14251"/>
                  <a:pt x="18958" y="14194"/>
                </a:cubicBezTo>
                <a:lnTo>
                  <a:pt x="18958" y="13974"/>
                </a:lnTo>
                <a:cubicBezTo>
                  <a:pt x="18958" y="13916"/>
                  <a:pt x="18934" y="13871"/>
                  <a:pt x="18905" y="13871"/>
                </a:cubicBezTo>
                <a:close/>
                <a:moveTo>
                  <a:pt x="19220" y="13871"/>
                </a:moveTo>
                <a:cubicBezTo>
                  <a:pt x="19191" y="13871"/>
                  <a:pt x="19167" y="13916"/>
                  <a:pt x="19167" y="13974"/>
                </a:cubicBezTo>
                <a:lnTo>
                  <a:pt x="19167" y="14194"/>
                </a:lnTo>
                <a:cubicBezTo>
                  <a:pt x="19167" y="14251"/>
                  <a:pt x="19191" y="14298"/>
                  <a:pt x="19220" y="14298"/>
                </a:cubicBezTo>
                <a:cubicBezTo>
                  <a:pt x="19249" y="14298"/>
                  <a:pt x="19273" y="14251"/>
                  <a:pt x="19273" y="14194"/>
                </a:cubicBezTo>
                <a:lnTo>
                  <a:pt x="19273" y="13974"/>
                </a:lnTo>
                <a:cubicBezTo>
                  <a:pt x="19273" y="13916"/>
                  <a:pt x="19249" y="13871"/>
                  <a:pt x="19220" y="13871"/>
                </a:cubicBezTo>
                <a:close/>
                <a:moveTo>
                  <a:pt x="20069" y="13871"/>
                </a:moveTo>
                <a:cubicBezTo>
                  <a:pt x="20040" y="13871"/>
                  <a:pt x="20016" y="13916"/>
                  <a:pt x="20016" y="13974"/>
                </a:cubicBezTo>
                <a:lnTo>
                  <a:pt x="20016" y="14194"/>
                </a:lnTo>
                <a:cubicBezTo>
                  <a:pt x="20016" y="14251"/>
                  <a:pt x="20040" y="14298"/>
                  <a:pt x="20069" y="14298"/>
                </a:cubicBezTo>
                <a:cubicBezTo>
                  <a:pt x="20099" y="14298"/>
                  <a:pt x="20122" y="14251"/>
                  <a:pt x="20122" y="14194"/>
                </a:cubicBezTo>
                <a:lnTo>
                  <a:pt x="20122" y="13974"/>
                </a:lnTo>
                <a:cubicBezTo>
                  <a:pt x="20122" y="13916"/>
                  <a:pt x="20099" y="13871"/>
                  <a:pt x="20069" y="13871"/>
                </a:cubicBezTo>
                <a:close/>
                <a:moveTo>
                  <a:pt x="20384" y="13871"/>
                </a:moveTo>
                <a:cubicBezTo>
                  <a:pt x="20355" y="13871"/>
                  <a:pt x="20331" y="13916"/>
                  <a:pt x="20331" y="13974"/>
                </a:cubicBezTo>
                <a:lnTo>
                  <a:pt x="20331" y="14194"/>
                </a:lnTo>
                <a:cubicBezTo>
                  <a:pt x="20331" y="14251"/>
                  <a:pt x="20355" y="14298"/>
                  <a:pt x="20384" y="14298"/>
                </a:cubicBezTo>
                <a:cubicBezTo>
                  <a:pt x="20413" y="14298"/>
                  <a:pt x="20436" y="14251"/>
                  <a:pt x="20436" y="14194"/>
                </a:cubicBezTo>
                <a:lnTo>
                  <a:pt x="20436" y="13974"/>
                </a:lnTo>
                <a:cubicBezTo>
                  <a:pt x="20436" y="13916"/>
                  <a:pt x="20413" y="13871"/>
                  <a:pt x="20384" y="13871"/>
                </a:cubicBezTo>
                <a:close/>
                <a:moveTo>
                  <a:pt x="21234" y="13871"/>
                </a:moveTo>
                <a:cubicBezTo>
                  <a:pt x="21204" y="13871"/>
                  <a:pt x="21181" y="13916"/>
                  <a:pt x="21181" y="13974"/>
                </a:cubicBezTo>
                <a:lnTo>
                  <a:pt x="21181" y="14194"/>
                </a:lnTo>
                <a:cubicBezTo>
                  <a:pt x="21181" y="14251"/>
                  <a:pt x="21204" y="14298"/>
                  <a:pt x="21234" y="14298"/>
                </a:cubicBezTo>
                <a:cubicBezTo>
                  <a:pt x="21263" y="14298"/>
                  <a:pt x="21285" y="14251"/>
                  <a:pt x="21285" y="14194"/>
                </a:cubicBezTo>
                <a:lnTo>
                  <a:pt x="21285" y="13974"/>
                </a:lnTo>
                <a:cubicBezTo>
                  <a:pt x="21285" y="13916"/>
                  <a:pt x="21263" y="13871"/>
                  <a:pt x="21234" y="13871"/>
                </a:cubicBezTo>
                <a:close/>
                <a:moveTo>
                  <a:pt x="21547" y="13871"/>
                </a:moveTo>
                <a:cubicBezTo>
                  <a:pt x="21518" y="13871"/>
                  <a:pt x="21495" y="13916"/>
                  <a:pt x="21495" y="13974"/>
                </a:cubicBezTo>
                <a:lnTo>
                  <a:pt x="21495" y="14194"/>
                </a:lnTo>
                <a:cubicBezTo>
                  <a:pt x="21495" y="14251"/>
                  <a:pt x="21518" y="14298"/>
                  <a:pt x="21547" y="14298"/>
                </a:cubicBezTo>
                <a:cubicBezTo>
                  <a:pt x="21576" y="14298"/>
                  <a:pt x="21600" y="14251"/>
                  <a:pt x="21600" y="14194"/>
                </a:cubicBezTo>
                <a:lnTo>
                  <a:pt x="21600" y="13974"/>
                </a:lnTo>
                <a:cubicBezTo>
                  <a:pt x="21600" y="13916"/>
                  <a:pt x="21576" y="13871"/>
                  <a:pt x="21547" y="13871"/>
                </a:cubicBezTo>
                <a:close/>
                <a:moveTo>
                  <a:pt x="53" y="14601"/>
                </a:moveTo>
                <a:cubicBezTo>
                  <a:pt x="24" y="14601"/>
                  <a:pt x="0" y="14646"/>
                  <a:pt x="0" y="14704"/>
                </a:cubicBezTo>
                <a:lnTo>
                  <a:pt x="0" y="14924"/>
                </a:lnTo>
                <a:cubicBezTo>
                  <a:pt x="0" y="14981"/>
                  <a:pt x="24" y="15028"/>
                  <a:pt x="53" y="15028"/>
                </a:cubicBezTo>
                <a:cubicBezTo>
                  <a:pt x="82" y="15028"/>
                  <a:pt x="106" y="14981"/>
                  <a:pt x="106" y="14924"/>
                </a:cubicBezTo>
                <a:lnTo>
                  <a:pt x="106" y="14704"/>
                </a:lnTo>
                <a:cubicBezTo>
                  <a:pt x="106" y="14646"/>
                  <a:pt x="82" y="14601"/>
                  <a:pt x="53" y="14601"/>
                </a:cubicBezTo>
                <a:close/>
                <a:moveTo>
                  <a:pt x="367" y="14601"/>
                </a:moveTo>
                <a:cubicBezTo>
                  <a:pt x="338" y="14601"/>
                  <a:pt x="315" y="14646"/>
                  <a:pt x="315" y="14704"/>
                </a:cubicBezTo>
                <a:lnTo>
                  <a:pt x="315" y="14924"/>
                </a:lnTo>
                <a:cubicBezTo>
                  <a:pt x="315" y="14981"/>
                  <a:pt x="338" y="15028"/>
                  <a:pt x="367" y="15028"/>
                </a:cubicBezTo>
                <a:cubicBezTo>
                  <a:pt x="397" y="15028"/>
                  <a:pt x="420" y="14981"/>
                  <a:pt x="420" y="14924"/>
                </a:cubicBezTo>
                <a:lnTo>
                  <a:pt x="420" y="14704"/>
                </a:lnTo>
                <a:cubicBezTo>
                  <a:pt x="420" y="14646"/>
                  <a:pt x="397" y="14601"/>
                  <a:pt x="367" y="14601"/>
                </a:cubicBezTo>
                <a:close/>
                <a:moveTo>
                  <a:pt x="1217" y="14601"/>
                </a:moveTo>
                <a:cubicBezTo>
                  <a:pt x="1188" y="14601"/>
                  <a:pt x="1164" y="14646"/>
                  <a:pt x="1164" y="14704"/>
                </a:cubicBezTo>
                <a:lnTo>
                  <a:pt x="1164" y="14924"/>
                </a:lnTo>
                <a:cubicBezTo>
                  <a:pt x="1164" y="14981"/>
                  <a:pt x="1188" y="15028"/>
                  <a:pt x="1217" y="15028"/>
                </a:cubicBezTo>
                <a:cubicBezTo>
                  <a:pt x="1246" y="15028"/>
                  <a:pt x="1270" y="14981"/>
                  <a:pt x="1270" y="14924"/>
                </a:cubicBezTo>
                <a:lnTo>
                  <a:pt x="1270" y="14704"/>
                </a:lnTo>
                <a:cubicBezTo>
                  <a:pt x="1270" y="14646"/>
                  <a:pt x="1246" y="14601"/>
                  <a:pt x="1217" y="14601"/>
                </a:cubicBezTo>
                <a:close/>
                <a:moveTo>
                  <a:pt x="1532" y="14601"/>
                </a:moveTo>
                <a:cubicBezTo>
                  <a:pt x="1503" y="14601"/>
                  <a:pt x="1479" y="14646"/>
                  <a:pt x="1479" y="14704"/>
                </a:cubicBezTo>
                <a:lnTo>
                  <a:pt x="1479" y="14924"/>
                </a:lnTo>
                <a:cubicBezTo>
                  <a:pt x="1479" y="14981"/>
                  <a:pt x="1503" y="15028"/>
                  <a:pt x="1532" y="15028"/>
                </a:cubicBezTo>
                <a:cubicBezTo>
                  <a:pt x="1561" y="15028"/>
                  <a:pt x="1584" y="14981"/>
                  <a:pt x="1584" y="14924"/>
                </a:cubicBezTo>
                <a:lnTo>
                  <a:pt x="1584" y="14704"/>
                </a:lnTo>
                <a:cubicBezTo>
                  <a:pt x="1584" y="14646"/>
                  <a:pt x="1561" y="14601"/>
                  <a:pt x="1532" y="14601"/>
                </a:cubicBezTo>
                <a:close/>
                <a:moveTo>
                  <a:pt x="2380" y="14601"/>
                </a:moveTo>
                <a:cubicBezTo>
                  <a:pt x="2351" y="14601"/>
                  <a:pt x="2329" y="14646"/>
                  <a:pt x="2329" y="14704"/>
                </a:cubicBezTo>
                <a:lnTo>
                  <a:pt x="2329" y="14924"/>
                </a:lnTo>
                <a:cubicBezTo>
                  <a:pt x="2329" y="14981"/>
                  <a:pt x="2351" y="15028"/>
                  <a:pt x="2380" y="15028"/>
                </a:cubicBezTo>
                <a:cubicBezTo>
                  <a:pt x="2409" y="15028"/>
                  <a:pt x="2433" y="14981"/>
                  <a:pt x="2433" y="14924"/>
                </a:cubicBezTo>
                <a:lnTo>
                  <a:pt x="2433" y="14704"/>
                </a:lnTo>
                <a:cubicBezTo>
                  <a:pt x="2433" y="14646"/>
                  <a:pt x="2409" y="14601"/>
                  <a:pt x="2380" y="14601"/>
                </a:cubicBezTo>
                <a:close/>
                <a:moveTo>
                  <a:pt x="2695" y="14601"/>
                </a:moveTo>
                <a:cubicBezTo>
                  <a:pt x="2666" y="14601"/>
                  <a:pt x="2643" y="14646"/>
                  <a:pt x="2643" y="14704"/>
                </a:cubicBezTo>
                <a:lnTo>
                  <a:pt x="2643" y="14924"/>
                </a:lnTo>
                <a:cubicBezTo>
                  <a:pt x="2643" y="14981"/>
                  <a:pt x="2666" y="15028"/>
                  <a:pt x="2695" y="15028"/>
                </a:cubicBezTo>
                <a:cubicBezTo>
                  <a:pt x="2724" y="15028"/>
                  <a:pt x="2748" y="14981"/>
                  <a:pt x="2748" y="14924"/>
                </a:cubicBezTo>
                <a:lnTo>
                  <a:pt x="2748" y="14704"/>
                </a:lnTo>
                <a:cubicBezTo>
                  <a:pt x="2748" y="14646"/>
                  <a:pt x="2724" y="14601"/>
                  <a:pt x="2695" y="14601"/>
                </a:cubicBezTo>
                <a:close/>
                <a:moveTo>
                  <a:pt x="3545" y="14601"/>
                </a:moveTo>
                <a:cubicBezTo>
                  <a:pt x="3516" y="14601"/>
                  <a:pt x="3492" y="14646"/>
                  <a:pt x="3492" y="14704"/>
                </a:cubicBezTo>
                <a:lnTo>
                  <a:pt x="3492" y="14924"/>
                </a:lnTo>
                <a:cubicBezTo>
                  <a:pt x="3492" y="14981"/>
                  <a:pt x="3516" y="15028"/>
                  <a:pt x="3545" y="15028"/>
                </a:cubicBezTo>
                <a:cubicBezTo>
                  <a:pt x="3574" y="15028"/>
                  <a:pt x="3598" y="14981"/>
                  <a:pt x="3598" y="14924"/>
                </a:cubicBezTo>
                <a:lnTo>
                  <a:pt x="3598" y="14704"/>
                </a:lnTo>
                <a:cubicBezTo>
                  <a:pt x="3598" y="14646"/>
                  <a:pt x="3574" y="14601"/>
                  <a:pt x="3545" y="14601"/>
                </a:cubicBezTo>
                <a:close/>
                <a:moveTo>
                  <a:pt x="3859" y="14601"/>
                </a:moveTo>
                <a:cubicBezTo>
                  <a:pt x="3830" y="14601"/>
                  <a:pt x="3806" y="14646"/>
                  <a:pt x="3806" y="14704"/>
                </a:cubicBezTo>
                <a:lnTo>
                  <a:pt x="3806" y="14924"/>
                </a:lnTo>
                <a:cubicBezTo>
                  <a:pt x="3806" y="14981"/>
                  <a:pt x="3830" y="15028"/>
                  <a:pt x="3859" y="15028"/>
                </a:cubicBezTo>
                <a:cubicBezTo>
                  <a:pt x="3888" y="15028"/>
                  <a:pt x="3912" y="14981"/>
                  <a:pt x="3912" y="14924"/>
                </a:cubicBezTo>
                <a:lnTo>
                  <a:pt x="3912" y="14704"/>
                </a:lnTo>
                <a:cubicBezTo>
                  <a:pt x="3912" y="14646"/>
                  <a:pt x="3888" y="14601"/>
                  <a:pt x="3859" y="14601"/>
                </a:cubicBezTo>
                <a:close/>
                <a:moveTo>
                  <a:pt x="4709" y="14601"/>
                </a:moveTo>
                <a:cubicBezTo>
                  <a:pt x="4680" y="14601"/>
                  <a:pt x="4656" y="14646"/>
                  <a:pt x="4656" y="14704"/>
                </a:cubicBezTo>
                <a:lnTo>
                  <a:pt x="4656" y="14924"/>
                </a:lnTo>
                <a:cubicBezTo>
                  <a:pt x="4656" y="14981"/>
                  <a:pt x="4680" y="15028"/>
                  <a:pt x="4709" y="15028"/>
                </a:cubicBezTo>
                <a:cubicBezTo>
                  <a:pt x="4738" y="15028"/>
                  <a:pt x="4762" y="14981"/>
                  <a:pt x="4762" y="14924"/>
                </a:cubicBezTo>
                <a:lnTo>
                  <a:pt x="4762" y="14704"/>
                </a:lnTo>
                <a:cubicBezTo>
                  <a:pt x="4762" y="14646"/>
                  <a:pt x="4738" y="14601"/>
                  <a:pt x="4709" y="14601"/>
                </a:cubicBezTo>
                <a:close/>
                <a:moveTo>
                  <a:pt x="5023" y="14601"/>
                </a:moveTo>
                <a:cubicBezTo>
                  <a:pt x="4994" y="14601"/>
                  <a:pt x="4970" y="14646"/>
                  <a:pt x="4970" y="14704"/>
                </a:cubicBezTo>
                <a:lnTo>
                  <a:pt x="4970" y="14924"/>
                </a:lnTo>
                <a:cubicBezTo>
                  <a:pt x="4970" y="14981"/>
                  <a:pt x="4994" y="15028"/>
                  <a:pt x="5023" y="15028"/>
                </a:cubicBezTo>
                <a:cubicBezTo>
                  <a:pt x="5053" y="15028"/>
                  <a:pt x="5076" y="14981"/>
                  <a:pt x="5076" y="14924"/>
                </a:cubicBezTo>
                <a:lnTo>
                  <a:pt x="5076" y="14704"/>
                </a:lnTo>
                <a:cubicBezTo>
                  <a:pt x="5076" y="14646"/>
                  <a:pt x="5053" y="14601"/>
                  <a:pt x="5023" y="14601"/>
                </a:cubicBezTo>
                <a:close/>
                <a:moveTo>
                  <a:pt x="5873" y="14601"/>
                </a:moveTo>
                <a:cubicBezTo>
                  <a:pt x="5844" y="14601"/>
                  <a:pt x="5820" y="14646"/>
                  <a:pt x="5820" y="14704"/>
                </a:cubicBezTo>
                <a:lnTo>
                  <a:pt x="5820" y="14924"/>
                </a:lnTo>
                <a:cubicBezTo>
                  <a:pt x="5820" y="14981"/>
                  <a:pt x="5844" y="15028"/>
                  <a:pt x="5873" y="15028"/>
                </a:cubicBezTo>
                <a:cubicBezTo>
                  <a:pt x="5902" y="15028"/>
                  <a:pt x="5926" y="14981"/>
                  <a:pt x="5926" y="14924"/>
                </a:cubicBezTo>
                <a:lnTo>
                  <a:pt x="5926" y="14704"/>
                </a:lnTo>
                <a:cubicBezTo>
                  <a:pt x="5926" y="14646"/>
                  <a:pt x="5902" y="14601"/>
                  <a:pt x="5873" y="14601"/>
                </a:cubicBezTo>
                <a:close/>
                <a:moveTo>
                  <a:pt x="6188" y="14601"/>
                </a:moveTo>
                <a:cubicBezTo>
                  <a:pt x="6159" y="14601"/>
                  <a:pt x="6135" y="14646"/>
                  <a:pt x="6135" y="14704"/>
                </a:cubicBezTo>
                <a:lnTo>
                  <a:pt x="6135" y="14924"/>
                </a:lnTo>
                <a:cubicBezTo>
                  <a:pt x="6135" y="14981"/>
                  <a:pt x="6159" y="15028"/>
                  <a:pt x="6188" y="15028"/>
                </a:cubicBezTo>
                <a:cubicBezTo>
                  <a:pt x="6217" y="15028"/>
                  <a:pt x="6240" y="14981"/>
                  <a:pt x="6240" y="14924"/>
                </a:cubicBezTo>
                <a:lnTo>
                  <a:pt x="6240" y="14704"/>
                </a:lnTo>
                <a:cubicBezTo>
                  <a:pt x="6240" y="14646"/>
                  <a:pt x="6217" y="14601"/>
                  <a:pt x="6188" y="14601"/>
                </a:cubicBezTo>
                <a:close/>
                <a:moveTo>
                  <a:pt x="7036" y="14601"/>
                </a:moveTo>
                <a:cubicBezTo>
                  <a:pt x="7007" y="14601"/>
                  <a:pt x="6984" y="14646"/>
                  <a:pt x="6984" y="14704"/>
                </a:cubicBezTo>
                <a:lnTo>
                  <a:pt x="6984" y="14924"/>
                </a:lnTo>
                <a:cubicBezTo>
                  <a:pt x="6984" y="14981"/>
                  <a:pt x="7007" y="15028"/>
                  <a:pt x="7036" y="15028"/>
                </a:cubicBezTo>
                <a:cubicBezTo>
                  <a:pt x="7065" y="15028"/>
                  <a:pt x="7089" y="14981"/>
                  <a:pt x="7089" y="14924"/>
                </a:cubicBezTo>
                <a:lnTo>
                  <a:pt x="7089" y="14704"/>
                </a:lnTo>
                <a:cubicBezTo>
                  <a:pt x="7089" y="14646"/>
                  <a:pt x="7065" y="14601"/>
                  <a:pt x="7036" y="14601"/>
                </a:cubicBezTo>
                <a:close/>
                <a:moveTo>
                  <a:pt x="7351" y="14601"/>
                </a:moveTo>
                <a:cubicBezTo>
                  <a:pt x="7322" y="14601"/>
                  <a:pt x="7299" y="14646"/>
                  <a:pt x="7299" y="14704"/>
                </a:cubicBezTo>
                <a:lnTo>
                  <a:pt x="7299" y="14924"/>
                </a:lnTo>
                <a:cubicBezTo>
                  <a:pt x="7299" y="14981"/>
                  <a:pt x="7322" y="15028"/>
                  <a:pt x="7351" y="15028"/>
                </a:cubicBezTo>
                <a:cubicBezTo>
                  <a:pt x="7380" y="15028"/>
                  <a:pt x="7404" y="14981"/>
                  <a:pt x="7404" y="14924"/>
                </a:cubicBezTo>
                <a:lnTo>
                  <a:pt x="7404" y="14704"/>
                </a:lnTo>
                <a:cubicBezTo>
                  <a:pt x="7404" y="14646"/>
                  <a:pt x="7380" y="14601"/>
                  <a:pt x="7351" y="14601"/>
                </a:cubicBezTo>
                <a:close/>
                <a:moveTo>
                  <a:pt x="8201" y="14601"/>
                </a:moveTo>
                <a:cubicBezTo>
                  <a:pt x="8171" y="14601"/>
                  <a:pt x="8148" y="14646"/>
                  <a:pt x="8148" y="14704"/>
                </a:cubicBezTo>
                <a:lnTo>
                  <a:pt x="8148" y="14924"/>
                </a:lnTo>
                <a:cubicBezTo>
                  <a:pt x="8148" y="14981"/>
                  <a:pt x="8171" y="15028"/>
                  <a:pt x="8201" y="15028"/>
                </a:cubicBezTo>
                <a:cubicBezTo>
                  <a:pt x="8230" y="15028"/>
                  <a:pt x="8254" y="14981"/>
                  <a:pt x="8254" y="14924"/>
                </a:cubicBezTo>
                <a:lnTo>
                  <a:pt x="8254" y="14704"/>
                </a:lnTo>
                <a:cubicBezTo>
                  <a:pt x="8254" y="14646"/>
                  <a:pt x="8230" y="14601"/>
                  <a:pt x="8201" y="14601"/>
                </a:cubicBezTo>
                <a:close/>
                <a:moveTo>
                  <a:pt x="8515" y="14601"/>
                </a:moveTo>
                <a:cubicBezTo>
                  <a:pt x="8486" y="14601"/>
                  <a:pt x="8462" y="14646"/>
                  <a:pt x="8462" y="14704"/>
                </a:cubicBezTo>
                <a:lnTo>
                  <a:pt x="8462" y="14924"/>
                </a:lnTo>
                <a:cubicBezTo>
                  <a:pt x="8462" y="14981"/>
                  <a:pt x="8486" y="15028"/>
                  <a:pt x="8515" y="15028"/>
                </a:cubicBezTo>
                <a:cubicBezTo>
                  <a:pt x="8544" y="15028"/>
                  <a:pt x="8568" y="14981"/>
                  <a:pt x="8568" y="14924"/>
                </a:cubicBezTo>
                <a:lnTo>
                  <a:pt x="8568" y="14704"/>
                </a:lnTo>
                <a:cubicBezTo>
                  <a:pt x="8568" y="14646"/>
                  <a:pt x="8544" y="14601"/>
                  <a:pt x="8515" y="14601"/>
                </a:cubicBezTo>
                <a:close/>
                <a:moveTo>
                  <a:pt x="9365" y="14601"/>
                </a:moveTo>
                <a:cubicBezTo>
                  <a:pt x="9336" y="14601"/>
                  <a:pt x="9312" y="14646"/>
                  <a:pt x="9312" y="14704"/>
                </a:cubicBezTo>
                <a:lnTo>
                  <a:pt x="9312" y="14924"/>
                </a:lnTo>
                <a:cubicBezTo>
                  <a:pt x="9312" y="14981"/>
                  <a:pt x="9336" y="15028"/>
                  <a:pt x="9365" y="15028"/>
                </a:cubicBezTo>
                <a:cubicBezTo>
                  <a:pt x="9394" y="15028"/>
                  <a:pt x="9418" y="14981"/>
                  <a:pt x="9418" y="14924"/>
                </a:cubicBezTo>
                <a:lnTo>
                  <a:pt x="9418" y="14704"/>
                </a:lnTo>
                <a:cubicBezTo>
                  <a:pt x="9418" y="14646"/>
                  <a:pt x="9394" y="14601"/>
                  <a:pt x="9365" y="14601"/>
                </a:cubicBezTo>
                <a:close/>
                <a:moveTo>
                  <a:pt x="9679" y="14601"/>
                </a:moveTo>
                <a:cubicBezTo>
                  <a:pt x="9650" y="14601"/>
                  <a:pt x="9626" y="14646"/>
                  <a:pt x="9626" y="14704"/>
                </a:cubicBezTo>
                <a:lnTo>
                  <a:pt x="9626" y="14924"/>
                </a:lnTo>
                <a:cubicBezTo>
                  <a:pt x="9626" y="14981"/>
                  <a:pt x="9650" y="15028"/>
                  <a:pt x="9679" y="15028"/>
                </a:cubicBezTo>
                <a:cubicBezTo>
                  <a:pt x="9708" y="15028"/>
                  <a:pt x="9732" y="14981"/>
                  <a:pt x="9732" y="14924"/>
                </a:cubicBezTo>
                <a:lnTo>
                  <a:pt x="9732" y="14704"/>
                </a:lnTo>
                <a:cubicBezTo>
                  <a:pt x="9732" y="14646"/>
                  <a:pt x="9708" y="14601"/>
                  <a:pt x="9679" y="14601"/>
                </a:cubicBezTo>
                <a:close/>
                <a:moveTo>
                  <a:pt x="10529" y="14601"/>
                </a:moveTo>
                <a:cubicBezTo>
                  <a:pt x="10500" y="14601"/>
                  <a:pt x="10476" y="14646"/>
                  <a:pt x="10476" y="14704"/>
                </a:cubicBezTo>
                <a:lnTo>
                  <a:pt x="10476" y="14924"/>
                </a:lnTo>
                <a:cubicBezTo>
                  <a:pt x="10476" y="14981"/>
                  <a:pt x="10500" y="15028"/>
                  <a:pt x="10529" y="15028"/>
                </a:cubicBezTo>
                <a:cubicBezTo>
                  <a:pt x="10558" y="15028"/>
                  <a:pt x="10582" y="14981"/>
                  <a:pt x="10582" y="14924"/>
                </a:cubicBezTo>
                <a:lnTo>
                  <a:pt x="10582" y="14704"/>
                </a:lnTo>
                <a:cubicBezTo>
                  <a:pt x="10582" y="14646"/>
                  <a:pt x="10558" y="14601"/>
                  <a:pt x="10529" y="14601"/>
                </a:cubicBezTo>
                <a:close/>
                <a:moveTo>
                  <a:pt x="10844" y="14601"/>
                </a:moveTo>
                <a:cubicBezTo>
                  <a:pt x="10814" y="14601"/>
                  <a:pt x="10791" y="14646"/>
                  <a:pt x="10791" y="14704"/>
                </a:cubicBezTo>
                <a:lnTo>
                  <a:pt x="10791" y="14924"/>
                </a:lnTo>
                <a:cubicBezTo>
                  <a:pt x="10791" y="14981"/>
                  <a:pt x="10814" y="15028"/>
                  <a:pt x="10844" y="15028"/>
                </a:cubicBezTo>
                <a:cubicBezTo>
                  <a:pt x="10873" y="15028"/>
                  <a:pt x="10895" y="14981"/>
                  <a:pt x="10895" y="14924"/>
                </a:cubicBezTo>
                <a:lnTo>
                  <a:pt x="10895" y="14704"/>
                </a:lnTo>
                <a:cubicBezTo>
                  <a:pt x="10895" y="14646"/>
                  <a:pt x="10873" y="14601"/>
                  <a:pt x="10844" y="14601"/>
                </a:cubicBezTo>
                <a:close/>
                <a:moveTo>
                  <a:pt x="11692" y="14601"/>
                </a:moveTo>
                <a:cubicBezTo>
                  <a:pt x="11663" y="14601"/>
                  <a:pt x="11640" y="14646"/>
                  <a:pt x="11640" y="14704"/>
                </a:cubicBezTo>
                <a:lnTo>
                  <a:pt x="11640" y="14924"/>
                </a:lnTo>
                <a:cubicBezTo>
                  <a:pt x="11640" y="14981"/>
                  <a:pt x="11663" y="15028"/>
                  <a:pt x="11692" y="15028"/>
                </a:cubicBezTo>
                <a:cubicBezTo>
                  <a:pt x="11721" y="15028"/>
                  <a:pt x="11745" y="14981"/>
                  <a:pt x="11745" y="14924"/>
                </a:cubicBezTo>
                <a:lnTo>
                  <a:pt x="11745" y="14704"/>
                </a:lnTo>
                <a:cubicBezTo>
                  <a:pt x="11745" y="14646"/>
                  <a:pt x="11721" y="14601"/>
                  <a:pt x="11692" y="14601"/>
                </a:cubicBezTo>
                <a:close/>
                <a:moveTo>
                  <a:pt x="12007" y="14601"/>
                </a:moveTo>
                <a:cubicBezTo>
                  <a:pt x="11978" y="14601"/>
                  <a:pt x="11955" y="14646"/>
                  <a:pt x="11955" y="14704"/>
                </a:cubicBezTo>
                <a:lnTo>
                  <a:pt x="11955" y="14924"/>
                </a:lnTo>
                <a:cubicBezTo>
                  <a:pt x="11955" y="14981"/>
                  <a:pt x="11978" y="15028"/>
                  <a:pt x="12007" y="15028"/>
                </a:cubicBezTo>
                <a:cubicBezTo>
                  <a:pt x="12036" y="15028"/>
                  <a:pt x="12060" y="14981"/>
                  <a:pt x="12060" y="14924"/>
                </a:cubicBezTo>
                <a:lnTo>
                  <a:pt x="12060" y="14704"/>
                </a:lnTo>
                <a:cubicBezTo>
                  <a:pt x="12060" y="14646"/>
                  <a:pt x="12036" y="14601"/>
                  <a:pt x="12007" y="14601"/>
                </a:cubicBezTo>
                <a:close/>
                <a:moveTo>
                  <a:pt x="12856" y="14601"/>
                </a:moveTo>
                <a:cubicBezTo>
                  <a:pt x="12827" y="14601"/>
                  <a:pt x="12804" y="14646"/>
                  <a:pt x="12804" y="14704"/>
                </a:cubicBezTo>
                <a:lnTo>
                  <a:pt x="12804" y="14924"/>
                </a:lnTo>
                <a:cubicBezTo>
                  <a:pt x="12804" y="14981"/>
                  <a:pt x="12827" y="15028"/>
                  <a:pt x="12856" y="15028"/>
                </a:cubicBezTo>
                <a:cubicBezTo>
                  <a:pt x="12886" y="15028"/>
                  <a:pt x="12909" y="14981"/>
                  <a:pt x="12909" y="14924"/>
                </a:cubicBezTo>
                <a:lnTo>
                  <a:pt x="12909" y="14704"/>
                </a:lnTo>
                <a:cubicBezTo>
                  <a:pt x="12909" y="14646"/>
                  <a:pt x="12886" y="14601"/>
                  <a:pt x="12856" y="14601"/>
                </a:cubicBezTo>
                <a:close/>
                <a:moveTo>
                  <a:pt x="13171" y="14601"/>
                </a:moveTo>
                <a:cubicBezTo>
                  <a:pt x="13142" y="14601"/>
                  <a:pt x="13118" y="14646"/>
                  <a:pt x="13118" y="14704"/>
                </a:cubicBezTo>
                <a:lnTo>
                  <a:pt x="13118" y="14924"/>
                </a:lnTo>
                <a:cubicBezTo>
                  <a:pt x="13118" y="14981"/>
                  <a:pt x="13142" y="15028"/>
                  <a:pt x="13171" y="15028"/>
                </a:cubicBezTo>
                <a:cubicBezTo>
                  <a:pt x="13200" y="15028"/>
                  <a:pt x="13224" y="14981"/>
                  <a:pt x="13224" y="14924"/>
                </a:cubicBezTo>
                <a:lnTo>
                  <a:pt x="13224" y="14704"/>
                </a:lnTo>
                <a:cubicBezTo>
                  <a:pt x="13224" y="14646"/>
                  <a:pt x="13200" y="14601"/>
                  <a:pt x="13171" y="14601"/>
                </a:cubicBezTo>
                <a:close/>
                <a:moveTo>
                  <a:pt x="14021" y="14601"/>
                </a:moveTo>
                <a:cubicBezTo>
                  <a:pt x="13992" y="14601"/>
                  <a:pt x="13968" y="14646"/>
                  <a:pt x="13968" y="14704"/>
                </a:cubicBezTo>
                <a:lnTo>
                  <a:pt x="13968" y="14924"/>
                </a:lnTo>
                <a:cubicBezTo>
                  <a:pt x="13968" y="14981"/>
                  <a:pt x="13992" y="15028"/>
                  <a:pt x="14021" y="15028"/>
                </a:cubicBezTo>
                <a:cubicBezTo>
                  <a:pt x="14050" y="15028"/>
                  <a:pt x="14074" y="14981"/>
                  <a:pt x="14074" y="14924"/>
                </a:cubicBezTo>
                <a:lnTo>
                  <a:pt x="14074" y="14704"/>
                </a:lnTo>
                <a:cubicBezTo>
                  <a:pt x="14074" y="14646"/>
                  <a:pt x="14050" y="14601"/>
                  <a:pt x="14021" y="14601"/>
                </a:cubicBezTo>
                <a:close/>
                <a:moveTo>
                  <a:pt x="14335" y="14601"/>
                </a:moveTo>
                <a:cubicBezTo>
                  <a:pt x="14306" y="14601"/>
                  <a:pt x="14282" y="14646"/>
                  <a:pt x="14282" y="14704"/>
                </a:cubicBezTo>
                <a:lnTo>
                  <a:pt x="14282" y="14924"/>
                </a:lnTo>
                <a:cubicBezTo>
                  <a:pt x="14282" y="14981"/>
                  <a:pt x="14306" y="15028"/>
                  <a:pt x="14335" y="15028"/>
                </a:cubicBezTo>
                <a:cubicBezTo>
                  <a:pt x="14364" y="15028"/>
                  <a:pt x="14388" y="14981"/>
                  <a:pt x="14388" y="14924"/>
                </a:cubicBezTo>
                <a:lnTo>
                  <a:pt x="14388" y="14704"/>
                </a:lnTo>
                <a:cubicBezTo>
                  <a:pt x="14388" y="14646"/>
                  <a:pt x="14364" y="14601"/>
                  <a:pt x="14335" y="14601"/>
                </a:cubicBezTo>
                <a:close/>
                <a:moveTo>
                  <a:pt x="15185" y="14601"/>
                </a:moveTo>
                <a:cubicBezTo>
                  <a:pt x="15156" y="14601"/>
                  <a:pt x="15132" y="14646"/>
                  <a:pt x="15132" y="14704"/>
                </a:cubicBezTo>
                <a:lnTo>
                  <a:pt x="15132" y="14924"/>
                </a:lnTo>
                <a:cubicBezTo>
                  <a:pt x="15132" y="14981"/>
                  <a:pt x="15156" y="15028"/>
                  <a:pt x="15185" y="15028"/>
                </a:cubicBezTo>
                <a:cubicBezTo>
                  <a:pt x="15214" y="15028"/>
                  <a:pt x="15237" y="14981"/>
                  <a:pt x="15237" y="14924"/>
                </a:cubicBezTo>
                <a:lnTo>
                  <a:pt x="15237" y="14704"/>
                </a:lnTo>
                <a:cubicBezTo>
                  <a:pt x="15237" y="14646"/>
                  <a:pt x="15214" y="14601"/>
                  <a:pt x="15185" y="14601"/>
                </a:cubicBezTo>
                <a:close/>
                <a:moveTo>
                  <a:pt x="15500" y="14601"/>
                </a:moveTo>
                <a:cubicBezTo>
                  <a:pt x="15470" y="14601"/>
                  <a:pt x="15447" y="14646"/>
                  <a:pt x="15447" y="14704"/>
                </a:cubicBezTo>
                <a:lnTo>
                  <a:pt x="15447" y="14924"/>
                </a:lnTo>
                <a:cubicBezTo>
                  <a:pt x="15447" y="14981"/>
                  <a:pt x="15470" y="15028"/>
                  <a:pt x="15500" y="15028"/>
                </a:cubicBezTo>
                <a:cubicBezTo>
                  <a:pt x="15529" y="15028"/>
                  <a:pt x="15551" y="14981"/>
                  <a:pt x="15551" y="14924"/>
                </a:cubicBezTo>
                <a:lnTo>
                  <a:pt x="15551" y="14704"/>
                </a:lnTo>
                <a:cubicBezTo>
                  <a:pt x="15551" y="14646"/>
                  <a:pt x="15529" y="14601"/>
                  <a:pt x="15500" y="14601"/>
                </a:cubicBezTo>
                <a:close/>
                <a:moveTo>
                  <a:pt x="16349" y="14601"/>
                </a:moveTo>
                <a:cubicBezTo>
                  <a:pt x="16320" y="14601"/>
                  <a:pt x="16296" y="14646"/>
                  <a:pt x="16296" y="14704"/>
                </a:cubicBezTo>
                <a:lnTo>
                  <a:pt x="16296" y="14924"/>
                </a:lnTo>
                <a:cubicBezTo>
                  <a:pt x="16296" y="14981"/>
                  <a:pt x="16320" y="15028"/>
                  <a:pt x="16349" y="15028"/>
                </a:cubicBezTo>
                <a:cubicBezTo>
                  <a:pt x="16378" y="15028"/>
                  <a:pt x="16401" y="14981"/>
                  <a:pt x="16401" y="14924"/>
                </a:cubicBezTo>
                <a:lnTo>
                  <a:pt x="16401" y="14704"/>
                </a:lnTo>
                <a:cubicBezTo>
                  <a:pt x="16401" y="14646"/>
                  <a:pt x="16378" y="14601"/>
                  <a:pt x="16349" y="14601"/>
                </a:cubicBezTo>
                <a:close/>
                <a:moveTo>
                  <a:pt x="16663" y="14601"/>
                </a:moveTo>
                <a:cubicBezTo>
                  <a:pt x="16634" y="14601"/>
                  <a:pt x="16611" y="14646"/>
                  <a:pt x="16611" y="14704"/>
                </a:cubicBezTo>
                <a:lnTo>
                  <a:pt x="16611" y="14924"/>
                </a:lnTo>
                <a:cubicBezTo>
                  <a:pt x="16611" y="14981"/>
                  <a:pt x="16634" y="15028"/>
                  <a:pt x="16663" y="15028"/>
                </a:cubicBezTo>
                <a:cubicBezTo>
                  <a:pt x="16692" y="15028"/>
                  <a:pt x="16716" y="14981"/>
                  <a:pt x="16716" y="14924"/>
                </a:cubicBezTo>
                <a:lnTo>
                  <a:pt x="16716" y="14704"/>
                </a:lnTo>
                <a:cubicBezTo>
                  <a:pt x="16716" y="14646"/>
                  <a:pt x="16692" y="14601"/>
                  <a:pt x="16663" y="14601"/>
                </a:cubicBezTo>
                <a:close/>
                <a:moveTo>
                  <a:pt x="17512" y="14601"/>
                </a:moveTo>
                <a:cubicBezTo>
                  <a:pt x="17483" y="14601"/>
                  <a:pt x="17459" y="14646"/>
                  <a:pt x="17459" y="14704"/>
                </a:cubicBezTo>
                <a:lnTo>
                  <a:pt x="17459" y="14924"/>
                </a:lnTo>
                <a:cubicBezTo>
                  <a:pt x="17459" y="14981"/>
                  <a:pt x="17483" y="15028"/>
                  <a:pt x="17512" y="15028"/>
                </a:cubicBezTo>
                <a:cubicBezTo>
                  <a:pt x="17541" y="15028"/>
                  <a:pt x="17565" y="14981"/>
                  <a:pt x="17565" y="14924"/>
                </a:cubicBezTo>
                <a:lnTo>
                  <a:pt x="17565" y="14704"/>
                </a:lnTo>
                <a:cubicBezTo>
                  <a:pt x="17565" y="14646"/>
                  <a:pt x="17541" y="14601"/>
                  <a:pt x="17512" y="14601"/>
                </a:cubicBezTo>
                <a:close/>
                <a:moveTo>
                  <a:pt x="17827" y="14601"/>
                </a:moveTo>
                <a:cubicBezTo>
                  <a:pt x="17798" y="14601"/>
                  <a:pt x="17774" y="14646"/>
                  <a:pt x="17774" y="14704"/>
                </a:cubicBezTo>
                <a:lnTo>
                  <a:pt x="17774" y="14924"/>
                </a:lnTo>
                <a:cubicBezTo>
                  <a:pt x="17774" y="14981"/>
                  <a:pt x="17798" y="15028"/>
                  <a:pt x="17827" y="15028"/>
                </a:cubicBezTo>
                <a:cubicBezTo>
                  <a:pt x="17856" y="15028"/>
                  <a:pt x="17880" y="14981"/>
                  <a:pt x="17880" y="14924"/>
                </a:cubicBezTo>
                <a:lnTo>
                  <a:pt x="17880" y="14704"/>
                </a:lnTo>
                <a:cubicBezTo>
                  <a:pt x="17880" y="14646"/>
                  <a:pt x="17856" y="14601"/>
                  <a:pt x="17827" y="14601"/>
                </a:cubicBezTo>
                <a:close/>
                <a:moveTo>
                  <a:pt x="18677" y="14601"/>
                </a:moveTo>
                <a:cubicBezTo>
                  <a:pt x="18648" y="14601"/>
                  <a:pt x="18624" y="14646"/>
                  <a:pt x="18624" y="14704"/>
                </a:cubicBezTo>
                <a:lnTo>
                  <a:pt x="18624" y="14924"/>
                </a:lnTo>
                <a:cubicBezTo>
                  <a:pt x="18624" y="14981"/>
                  <a:pt x="18648" y="15028"/>
                  <a:pt x="18677" y="15028"/>
                </a:cubicBezTo>
                <a:cubicBezTo>
                  <a:pt x="18706" y="15028"/>
                  <a:pt x="18730" y="14981"/>
                  <a:pt x="18730" y="14924"/>
                </a:cubicBezTo>
                <a:lnTo>
                  <a:pt x="18730" y="14704"/>
                </a:lnTo>
                <a:cubicBezTo>
                  <a:pt x="18730" y="14646"/>
                  <a:pt x="18706" y="14601"/>
                  <a:pt x="18677" y="14601"/>
                </a:cubicBezTo>
                <a:close/>
                <a:moveTo>
                  <a:pt x="18991" y="14601"/>
                </a:moveTo>
                <a:cubicBezTo>
                  <a:pt x="18962" y="14601"/>
                  <a:pt x="18938" y="14646"/>
                  <a:pt x="18938" y="14704"/>
                </a:cubicBezTo>
                <a:lnTo>
                  <a:pt x="18938" y="14924"/>
                </a:lnTo>
                <a:cubicBezTo>
                  <a:pt x="18938" y="14981"/>
                  <a:pt x="18962" y="15028"/>
                  <a:pt x="18991" y="15028"/>
                </a:cubicBezTo>
                <a:cubicBezTo>
                  <a:pt x="19020" y="15028"/>
                  <a:pt x="19044" y="14981"/>
                  <a:pt x="19044" y="14924"/>
                </a:cubicBezTo>
                <a:lnTo>
                  <a:pt x="19044" y="14704"/>
                </a:lnTo>
                <a:cubicBezTo>
                  <a:pt x="19044" y="14646"/>
                  <a:pt x="19020" y="14601"/>
                  <a:pt x="18991" y="14601"/>
                </a:cubicBezTo>
                <a:close/>
                <a:moveTo>
                  <a:pt x="19841" y="14601"/>
                </a:moveTo>
                <a:cubicBezTo>
                  <a:pt x="19812" y="14601"/>
                  <a:pt x="19788" y="14646"/>
                  <a:pt x="19788" y="14704"/>
                </a:cubicBezTo>
                <a:lnTo>
                  <a:pt x="19788" y="14924"/>
                </a:lnTo>
                <a:cubicBezTo>
                  <a:pt x="19788" y="14981"/>
                  <a:pt x="19812" y="15028"/>
                  <a:pt x="19841" y="15028"/>
                </a:cubicBezTo>
                <a:cubicBezTo>
                  <a:pt x="19870" y="15028"/>
                  <a:pt x="19894" y="14981"/>
                  <a:pt x="19894" y="14924"/>
                </a:cubicBezTo>
                <a:lnTo>
                  <a:pt x="19894" y="14704"/>
                </a:lnTo>
                <a:cubicBezTo>
                  <a:pt x="19894" y="14646"/>
                  <a:pt x="19870" y="14601"/>
                  <a:pt x="19841" y="14601"/>
                </a:cubicBezTo>
                <a:close/>
                <a:moveTo>
                  <a:pt x="20155" y="14601"/>
                </a:moveTo>
                <a:cubicBezTo>
                  <a:pt x="20126" y="14601"/>
                  <a:pt x="20102" y="14646"/>
                  <a:pt x="20102" y="14704"/>
                </a:cubicBezTo>
                <a:lnTo>
                  <a:pt x="20102" y="14924"/>
                </a:lnTo>
                <a:cubicBezTo>
                  <a:pt x="20102" y="14981"/>
                  <a:pt x="20126" y="15028"/>
                  <a:pt x="20155" y="15028"/>
                </a:cubicBezTo>
                <a:cubicBezTo>
                  <a:pt x="20184" y="15028"/>
                  <a:pt x="20207" y="14981"/>
                  <a:pt x="20207" y="14924"/>
                </a:cubicBezTo>
                <a:lnTo>
                  <a:pt x="20207" y="14704"/>
                </a:lnTo>
                <a:cubicBezTo>
                  <a:pt x="20207" y="14646"/>
                  <a:pt x="20184" y="14601"/>
                  <a:pt x="20155" y="14601"/>
                </a:cubicBezTo>
                <a:close/>
                <a:moveTo>
                  <a:pt x="21004" y="14601"/>
                </a:moveTo>
                <a:cubicBezTo>
                  <a:pt x="20975" y="14601"/>
                  <a:pt x="20952" y="14646"/>
                  <a:pt x="20952" y="14704"/>
                </a:cubicBezTo>
                <a:lnTo>
                  <a:pt x="20952" y="14924"/>
                </a:lnTo>
                <a:cubicBezTo>
                  <a:pt x="20952" y="14981"/>
                  <a:pt x="20975" y="15028"/>
                  <a:pt x="21004" y="15028"/>
                </a:cubicBezTo>
                <a:cubicBezTo>
                  <a:pt x="21033" y="15028"/>
                  <a:pt x="21057" y="14981"/>
                  <a:pt x="21057" y="14924"/>
                </a:cubicBezTo>
                <a:lnTo>
                  <a:pt x="21057" y="14704"/>
                </a:lnTo>
                <a:cubicBezTo>
                  <a:pt x="21057" y="14646"/>
                  <a:pt x="21033" y="14601"/>
                  <a:pt x="21004" y="14601"/>
                </a:cubicBezTo>
                <a:close/>
                <a:moveTo>
                  <a:pt x="21319" y="14601"/>
                </a:moveTo>
                <a:cubicBezTo>
                  <a:pt x="21289" y="14601"/>
                  <a:pt x="21267" y="14646"/>
                  <a:pt x="21267" y="14704"/>
                </a:cubicBezTo>
                <a:lnTo>
                  <a:pt x="21267" y="14924"/>
                </a:lnTo>
                <a:cubicBezTo>
                  <a:pt x="21267" y="14981"/>
                  <a:pt x="21289" y="15028"/>
                  <a:pt x="21319" y="15028"/>
                </a:cubicBezTo>
                <a:cubicBezTo>
                  <a:pt x="21348" y="15028"/>
                  <a:pt x="21372" y="14981"/>
                  <a:pt x="21372" y="14924"/>
                </a:cubicBezTo>
                <a:lnTo>
                  <a:pt x="21372" y="14704"/>
                </a:lnTo>
                <a:cubicBezTo>
                  <a:pt x="21372" y="14646"/>
                  <a:pt x="21348" y="14601"/>
                  <a:pt x="21319" y="14601"/>
                </a:cubicBezTo>
                <a:close/>
                <a:moveTo>
                  <a:pt x="281" y="15331"/>
                </a:moveTo>
                <a:cubicBezTo>
                  <a:pt x="252" y="15331"/>
                  <a:pt x="228" y="15376"/>
                  <a:pt x="228" y="15434"/>
                </a:cubicBezTo>
                <a:lnTo>
                  <a:pt x="228" y="15654"/>
                </a:lnTo>
                <a:cubicBezTo>
                  <a:pt x="228" y="15711"/>
                  <a:pt x="252" y="15758"/>
                  <a:pt x="281" y="15758"/>
                </a:cubicBezTo>
                <a:cubicBezTo>
                  <a:pt x="311" y="15758"/>
                  <a:pt x="334" y="15711"/>
                  <a:pt x="334" y="15654"/>
                </a:cubicBezTo>
                <a:lnTo>
                  <a:pt x="334" y="15434"/>
                </a:lnTo>
                <a:cubicBezTo>
                  <a:pt x="334" y="15376"/>
                  <a:pt x="311" y="15331"/>
                  <a:pt x="281" y="15331"/>
                </a:cubicBezTo>
                <a:close/>
                <a:moveTo>
                  <a:pt x="596" y="15331"/>
                </a:moveTo>
                <a:cubicBezTo>
                  <a:pt x="567" y="15331"/>
                  <a:pt x="543" y="15376"/>
                  <a:pt x="543" y="15434"/>
                </a:cubicBezTo>
                <a:lnTo>
                  <a:pt x="543" y="15654"/>
                </a:lnTo>
                <a:cubicBezTo>
                  <a:pt x="543" y="15711"/>
                  <a:pt x="567" y="15758"/>
                  <a:pt x="596" y="15758"/>
                </a:cubicBezTo>
                <a:cubicBezTo>
                  <a:pt x="625" y="15758"/>
                  <a:pt x="649" y="15711"/>
                  <a:pt x="649" y="15654"/>
                </a:cubicBezTo>
                <a:lnTo>
                  <a:pt x="649" y="15434"/>
                </a:lnTo>
                <a:cubicBezTo>
                  <a:pt x="649" y="15376"/>
                  <a:pt x="625" y="15331"/>
                  <a:pt x="596" y="15331"/>
                </a:cubicBezTo>
                <a:close/>
                <a:moveTo>
                  <a:pt x="1446" y="15331"/>
                </a:moveTo>
                <a:cubicBezTo>
                  <a:pt x="1417" y="15331"/>
                  <a:pt x="1393" y="15376"/>
                  <a:pt x="1393" y="15434"/>
                </a:cubicBezTo>
                <a:lnTo>
                  <a:pt x="1393" y="15654"/>
                </a:lnTo>
                <a:cubicBezTo>
                  <a:pt x="1393" y="15711"/>
                  <a:pt x="1417" y="15758"/>
                  <a:pt x="1446" y="15758"/>
                </a:cubicBezTo>
                <a:cubicBezTo>
                  <a:pt x="1475" y="15758"/>
                  <a:pt x="1499" y="15711"/>
                  <a:pt x="1499" y="15654"/>
                </a:cubicBezTo>
                <a:lnTo>
                  <a:pt x="1499" y="15434"/>
                </a:lnTo>
                <a:cubicBezTo>
                  <a:pt x="1499" y="15376"/>
                  <a:pt x="1475" y="15331"/>
                  <a:pt x="1446" y="15331"/>
                </a:cubicBezTo>
                <a:close/>
                <a:moveTo>
                  <a:pt x="1760" y="15331"/>
                </a:moveTo>
                <a:cubicBezTo>
                  <a:pt x="1731" y="15331"/>
                  <a:pt x="1707" y="15376"/>
                  <a:pt x="1707" y="15434"/>
                </a:cubicBezTo>
                <a:lnTo>
                  <a:pt x="1707" y="15654"/>
                </a:lnTo>
                <a:cubicBezTo>
                  <a:pt x="1707" y="15711"/>
                  <a:pt x="1731" y="15758"/>
                  <a:pt x="1760" y="15758"/>
                </a:cubicBezTo>
                <a:cubicBezTo>
                  <a:pt x="1789" y="15758"/>
                  <a:pt x="1813" y="15711"/>
                  <a:pt x="1813" y="15654"/>
                </a:cubicBezTo>
                <a:lnTo>
                  <a:pt x="1813" y="15434"/>
                </a:lnTo>
                <a:cubicBezTo>
                  <a:pt x="1813" y="15376"/>
                  <a:pt x="1789" y="15331"/>
                  <a:pt x="1760" y="15331"/>
                </a:cubicBezTo>
                <a:close/>
                <a:moveTo>
                  <a:pt x="2610" y="15331"/>
                </a:moveTo>
                <a:cubicBezTo>
                  <a:pt x="2581" y="15331"/>
                  <a:pt x="2557" y="15376"/>
                  <a:pt x="2557" y="15434"/>
                </a:cubicBezTo>
                <a:lnTo>
                  <a:pt x="2557" y="15654"/>
                </a:lnTo>
                <a:cubicBezTo>
                  <a:pt x="2557" y="15711"/>
                  <a:pt x="2581" y="15758"/>
                  <a:pt x="2610" y="15758"/>
                </a:cubicBezTo>
                <a:cubicBezTo>
                  <a:pt x="2639" y="15758"/>
                  <a:pt x="2662" y="15711"/>
                  <a:pt x="2662" y="15654"/>
                </a:cubicBezTo>
                <a:lnTo>
                  <a:pt x="2662" y="15434"/>
                </a:lnTo>
                <a:cubicBezTo>
                  <a:pt x="2662" y="15376"/>
                  <a:pt x="2639" y="15331"/>
                  <a:pt x="2610" y="15331"/>
                </a:cubicBezTo>
                <a:close/>
                <a:moveTo>
                  <a:pt x="2924" y="15331"/>
                </a:moveTo>
                <a:cubicBezTo>
                  <a:pt x="2895" y="15331"/>
                  <a:pt x="2871" y="15376"/>
                  <a:pt x="2871" y="15434"/>
                </a:cubicBezTo>
                <a:lnTo>
                  <a:pt x="2871" y="15654"/>
                </a:lnTo>
                <a:cubicBezTo>
                  <a:pt x="2871" y="15711"/>
                  <a:pt x="2895" y="15758"/>
                  <a:pt x="2924" y="15758"/>
                </a:cubicBezTo>
                <a:cubicBezTo>
                  <a:pt x="2954" y="15758"/>
                  <a:pt x="2976" y="15711"/>
                  <a:pt x="2976" y="15654"/>
                </a:cubicBezTo>
                <a:lnTo>
                  <a:pt x="2976" y="15434"/>
                </a:lnTo>
                <a:cubicBezTo>
                  <a:pt x="2976" y="15376"/>
                  <a:pt x="2954" y="15331"/>
                  <a:pt x="2924" y="15331"/>
                </a:cubicBezTo>
                <a:close/>
                <a:moveTo>
                  <a:pt x="3773" y="15331"/>
                </a:moveTo>
                <a:cubicBezTo>
                  <a:pt x="3744" y="15331"/>
                  <a:pt x="3721" y="15376"/>
                  <a:pt x="3721" y="15434"/>
                </a:cubicBezTo>
                <a:lnTo>
                  <a:pt x="3721" y="15654"/>
                </a:lnTo>
                <a:cubicBezTo>
                  <a:pt x="3721" y="15711"/>
                  <a:pt x="3744" y="15758"/>
                  <a:pt x="3773" y="15758"/>
                </a:cubicBezTo>
                <a:cubicBezTo>
                  <a:pt x="3802" y="15758"/>
                  <a:pt x="3826" y="15711"/>
                  <a:pt x="3826" y="15654"/>
                </a:cubicBezTo>
                <a:lnTo>
                  <a:pt x="3826" y="15434"/>
                </a:lnTo>
                <a:cubicBezTo>
                  <a:pt x="3826" y="15376"/>
                  <a:pt x="3802" y="15331"/>
                  <a:pt x="3773" y="15331"/>
                </a:cubicBezTo>
                <a:close/>
                <a:moveTo>
                  <a:pt x="4088" y="15331"/>
                </a:moveTo>
                <a:cubicBezTo>
                  <a:pt x="4058" y="15331"/>
                  <a:pt x="4035" y="15376"/>
                  <a:pt x="4035" y="15434"/>
                </a:cubicBezTo>
                <a:lnTo>
                  <a:pt x="4035" y="15654"/>
                </a:lnTo>
                <a:cubicBezTo>
                  <a:pt x="4035" y="15711"/>
                  <a:pt x="4058" y="15758"/>
                  <a:pt x="4088" y="15758"/>
                </a:cubicBezTo>
                <a:cubicBezTo>
                  <a:pt x="4117" y="15758"/>
                  <a:pt x="4141" y="15711"/>
                  <a:pt x="4141" y="15654"/>
                </a:cubicBezTo>
                <a:lnTo>
                  <a:pt x="4141" y="15434"/>
                </a:lnTo>
                <a:cubicBezTo>
                  <a:pt x="4141" y="15376"/>
                  <a:pt x="4117" y="15331"/>
                  <a:pt x="4088" y="15331"/>
                </a:cubicBezTo>
                <a:close/>
                <a:moveTo>
                  <a:pt x="4937" y="15331"/>
                </a:moveTo>
                <a:cubicBezTo>
                  <a:pt x="4908" y="15331"/>
                  <a:pt x="4884" y="15376"/>
                  <a:pt x="4884" y="15434"/>
                </a:cubicBezTo>
                <a:lnTo>
                  <a:pt x="4884" y="15654"/>
                </a:lnTo>
                <a:cubicBezTo>
                  <a:pt x="4884" y="15711"/>
                  <a:pt x="4908" y="15758"/>
                  <a:pt x="4937" y="15758"/>
                </a:cubicBezTo>
                <a:cubicBezTo>
                  <a:pt x="4966" y="15758"/>
                  <a:pt x="4990" y="15711"/>
                  <a:pt x="4990" y="15654"/>
                </a:cubicBezTo>
                <a:lnTo>
                  <a:pt x="4990" y="15434"/>
                </a:lnTo>
                <a:cubicBezTo>
                  <a:pt x="4990" y="15376"/>
                  <a:pt x="4966" y="15331"/>
                  <a:pt x="4937" y="15331"/>
                </a:cubicBezTo>
                <a:close/>
                <a:moveTo>
                  <a:pt x="5252" y="15331"/>
                </a:moveTo>
                <a:cubicBezTo>
                  <a:pt x="5223" y="15331"/>
                  <a:pt x="5199" y="15376"/>
                  <a:pt x="5199" y="15434"/>
                </a:cubicBezTo>
                <a:lnTo>
                  <a:pt x="5199" y="15654"/>
                </a:lnTo>
                <a:cubicBezTo>
                  <a:pt x="5199" y="15711"/>
                  <a:pt x="5223" y="15758"/>
                  <a:pt x="5252" y="15758"/>
                </a:cubicBezTo>
                <a:cubicBezTo>
                  <a:pt x="5281" y="15758"/>
                  <a:pt x="5305" y="15711"/>
                  <a:pt x="5305" y="15654"/>
                </a:cubicBezTo>
                <a:lnTo>
                  <a:pt x="5305" y="15434"/>
                </a:lnTo>
                <a:cubicBezTo>
                  <a:pt x="5305" y="15376"/>
                  <a:pt x="5281" y="15331"/>
                  <a:pt x="5252" y="15331"/>
                </a:cubicBezTo>
                <a:close/>
                <a:moveTo>
                  <a:pt x="6102" y="15331"/>
                </a:moveTo>
                <a:cubicBezTo>
                  <a:pt x="6072" y="15331"/>
                  <a:pt x="6049" y="15376"/>
                  <a:pt x="6049" y="15434"/>
                </a:cubicBezTo>
                <a:lnTo>
                  <a:pt x="6049" y="15654"/>
                </a:lnTo>
                <a:cubicBezTo>
                  <a:pt x="6049" y="15711"/>
                  <a:pt x="6072" y="15758"/>
                  <a:pt x="6102" y="15758"/>
                </a:cubicBezTo>
                <a:cubicBezTo>
                  <a:pt x="6131" y="15758"/>
                  <a:pt x="6155" y="15711"/>
                  <a:pt x="6155" y="15654"/>
                </a:cubicBezTo>
                <a:lnTo>
                  <a:pt x="6155" y="15434"/>
                </a:lnTo>
                <a:cubicBezTo>
                  <a:pt x="6155" y="15376"/>
                  <a:pt x="6131" y="15331"/>
                  <a:pt x="6102" y="15331"/>
                </a:cubicBezTo>
                <a:close/>
                <a:moveTo>
                  <a:pt x="6416" y="15331"/>
                </a:moveTo>
                <a:cubicBezTo>
                  <a:pt x="6387" y="15331"/>
                  <a:pt x="6363" y="15376"/>
                  <a:pt x="6363" y="15434"/>
                </a:cubicBezTo>
                <a:lnTo>
                  <a:pt x="6363" y="15654"/>
                </a:lnTo>
                <a:cubicBezTo>
                  <a:pt x="6363" y="15711"/>
                  <a:pt x="6387" y="15758"/>
                  <a:pt x="6416" y="15758"/>
                </a:cubicBezTo>
                <a:cubicBezTo>
                  <a:pt x="6445" y="15758"/>
                  <a:pt x="6469" y="15711"/>
                  <a:pt x="6469" y="15654"/>
                </a:cubicBezTo>
                <a:lnTo>
                  <a:pt x="6469" y="15434"/>
                </a:lnTo>
                <a:cubicBezTo>
                  <a:pt x="6469" y="15376"/>
                  <a:pt x="6445" y="15331"/>
                  <a:pt x="6416" y="15331"/>
                </a:cubicBezTo>
                <a:close/>
                <a:moveTo>
                  <a:pt x="7266" y="15331"/>
                </a:moveTo>
                <a:cubicBezTo>
                  <a:pt x="7237" y="15331"/>
                  <a:pt x="7213" y="15376"/>
                  <a:pt x="7213" y="15434"/>
                </a:cubicBezTo>
                <a:lnTo>
                  <a:pt x="7213" y="15654"/>
                </a:lnTo>
                <a:cubicBezTo>
                  <a:pt x="7213" y="15711"/>
                  <a:pt x="7237" y="15758"/>
                  <a:pt x="7266" y="15758"/>
                </a:cubicBezTo>
                <a:cubicBezTo>
                  <a:pt x="7295" y="15758"/>
                  <a:pt x="7318" y="15711"/>
                  <a:pt x="7318" y="15654"/>
                </a:cubicBezTo>
                <a:lnTo>
                  <a:pt x="7318" y="15434"/>
                </a:lnTo>
                <a:cubicBezTo>
                  <a:pt x="7318" y="15376"/>
                  <a:pt x="7295" y="15331"/>
                  <a:pt x="7266" y="15331"/>
                </a:cubicBezTo>
                <a:close/>
                <a:moveTo>
                  <a:pt x="7580" y="15331"/>
                </a:moveTo>
                <a:cubicBezTo>
                  <a:pt x="7551" y="15331"/>
                  <a:pt x="7527" y="15376"/>
                  <a:pt x="7527" y="15434"/>
                </a:cubicBezTo>
                <a:lnTo>
                  <a:pt x="7527" y="15654"/>
                </a:lnTo>
                <a:cubicBezTo>
                  <a:pt x="7527" y="15711"/>
                  <a:pt x="7551" y="15758"/>
                  <a:pt x="7580" y="15758"/>
                </a:cubicBezTo>
                <a:cubicBezTo>
                  <a:pt x="7609" y="15758"/>
                  <a:pt x="7632" y="15711"/>
                  <a:pt x="7632" y="15654"/>
                </a:cubicBezTo>
                <a:lnTo>
                  <a:pt x="7632" y="15434"/>
                </a:lnTo>
                <a:cubicBezTo>
                  <a:pt x="7632" y="15376"/>
                  <a:pt x="7609" y="15331"/>
                  <a:pt x="7580" y="15331"/>
                </a:cubicBezTo>
                <a:close/>
                <a:moveTo>
                  <a:pt x="8429" y="15331"/>
                </a:moveTo>
                <a:cubicBezTo>
                  <a:pt x="8400" y="15331"/>
                  <a:pt x="8377" y="15376"/>
                  <a:pt x="8377" y="15434"/>
                </a:cubicBezTo>
                <a:lnTo>
                  <a:pt x="8377" y="15654"/>
                </a:lnTo>
                <a:cubicBezTo>
                  <a:pt x="8377" y="15711"/>
                  <a:pt x="8400" y="15758"/>
                  <a:pt x="8429" y="15758"/>
                </a:cubicBezTo>
                <a:cubicBezTo>
                  <a:pt x="8458" y="15758"/>
                  <a:pt x="8482" y="15711"/>
                  <a:pt x="8482" y="15654"/>
                </a:cubicBezTo>
                <a:lnTo>
                  <a:pt x="8482" y="15434"/>
                </a:lnTo>
                <a:cubicBezTo>
                  <a:pt x="8482" y="15376"/>
                  <a:pt x="8458" y="15331"/>
                  <a:pt x="8429" y="15331"/>
                </a:cubicBezTo>
                <a:close/>
                <a:moveTo>
                  <a:pt x="8744" y="15331"/>
                </a:moveTo>
                <a:cubicBezTo>
                  <a:pt x="8714" y="15331"/>
                  <a:pt x="8691" y="15376"/>
                  <a:pt x="8691" y="15434"/>
                </a:cubicBezTo>
                <a:lnTo>
                  <a:pt x="8691" y="15654"/>
                </a:lnTo>
                <a:cubicBezTo>
                  <a:pt x="8691" y="15711"/>
                  <a:pt x="8714" y="15758"/>
                  <a:pt x="8744" y="15758"/>
                </a:cubicBezTo>
                <a:cubicBezTo>
                  <a:pt x="8773" y="15758"/>
                  <a:pt x="8796" y="15711"/>
                  <a:pt x="8796" y="15654"/>
                </a:cubicBezTo>
                <a:lnTo>
                  <a:pt x="8796" y="15434"/>
                </a:lnTo>
                <a:cubicBezTo>
                  <a:pt x="8796" y="15376"/>
                  <a:pt x="8773" y="15331"/>
                  <a:pt x="8744" y="15331"/>
                </a:cubicBezTo>
                <a:close/>
                <a:moveTo>
                  <a:pt x="9593" y="15331"/>
                </a:moveTo>
                <a:cubicBezTo>
                  <a:pt x="9564" y="15331"/>
                  <a:pt x="9540" y="15376"/>
                  <a:pt x="9540" y="15434"/>
                </a:cubicBezTo>
                <a:lnTo>
                  <a:pt x="9540" y="15654"/>
                </a:lnTo>
                <a:cubicBezTo>
                  <a:pt x="9540" y="15711"/>
                  <a:pt x="9564" y="15758"/>
                  <a:pt x="9593" y="15758"/>
                </a:cubicBezTo>
                <a:cubicBezTo>
                  <a:pt x="9622" y="15758"/>
                  <a:pt x="9646" y="15711"/>
                  <a:pt x="9646" y="15654"/>
                </a:cubicBezTo>
                <a:lnTo>
                  <a:pt x="9646" y="15434"/>
                </a:lnTo>
                <a:cubicBezTo>
                  <a:pt x="9646" y="15376"/>
                  <a:pt x="9622" y="15331"/>
                  <a:pt x="9593" y="15331"/>
                </a:cubicBezTo>
                <a:close/>
                <a:moveTo>
                  <a:pt x="9908" y="15331"/>
                </a:moveTo>
                <a:cubicBezTo>
                  <a:pt x="9879" y="15331"/>
                  <a:pt x="9855" y="15376"/>
                  <a:pt x="9855" y="15434"/>
                </a:cubicBezTo>
                <a:lnTo>
                  <a:pt x="9855" y="15654"/>
                </a:lnTo>
                <a:cubicBezTo>
                  <a:pt x="9855" y="15711"/>
                  <a:pt x="9879" y="15758"/>
                  <a:pt x="9908" y="15758"/>
                </a:cubicBezTo>
                <a:cubicBezTo>
                  <a:pt x="9937" y="15758"/>
                  <a:pt x="9961" y="15711"/>
                  <a:pt x="9961" y="15654"/>
                </a:cubicBezTo>
                <a:lnTo>
                  <a:pt x="9961" y="15434"/>
                </a:lnTo>
                <a:cubicBezTo>
                  <a:pt x="9961" y="15376"/>
                  <a:pt x="9937" y="15331"/>
                  <a:pt x="9908" y="15331"/>
                </a:cubicBezTo>
                <a:close/>
                <a:moveTo>
                  <a:pt x="10758" y="15331"/>
                </a:moveTo>
                <a:cubicBezTo>
                  <a:pt x="10728" y="15331"/>
                  <a:pt x="10705" y="15376"/>
                  <a:pt x="10705" y="15434"/>
                </a:cubicBezTo>
                <a:lnTo>
                  <a:pt x="10705" y="15654"/>
                </a:lnTo>
                <a:cubicBezTo>
                  <a:pt x="10705" y="15711"/>
                  <a:pt x="10728" y="15758"/>
                  <a:pt x="10758" y="15758"/>
                </a:cubicBezTo>
                <a:cubicBezTo>
                  <a:pt x="10787" y="15758"/>
                  <a:pt x="10810" y="15711"/>
                  <a:pt x="10810" y="15654"/>
                </a:cubicBezTo>
                <a:lnTo>
                  <a:pt x="10810" y="15434"/>
                </a:lnTo>
                <a:cubicBezTo>
                  <a:pt x="10810" y="15376"/>
                  <a:pt x="10787" y="15331"/>
                  <a:pt x="10758" y="15331"/>
                </a:cubicBezTo>
                <a:close/>
                <a:moveTo>
                  <a:pt x="11072" y="15331"/>
                </a:moveTo>
                <a:cubicBezTo>
                  <a:pt x="11043" y="15331"/>
                  <a:pt x="11019" y="15376"/>
                  <a:pt x="11019" y="15434"/>
                </a:cubicBezTo>
                <a:lnTo>
                  <a:pt x="11019" y="15654"/>
                </a:lnTo>
                <a:cubicBezTo>
                  <a:pt x="11019" y="15711"/>
                  <a:pt x="11043" y="15758"/>
                  <a:pt x="11072" y="15758"/>
                </a:cubicBezTo>
                <a:cubicBezTo>
                  <a:pt x="11101" y="15758"/>
                  <a:pt x="11125" y="15711"/>
                  <a:pt x="11125" y="15654"/>
                </a:cubicBezTo>
                <a:lnTo>
                  <a:pt x="11125" y="15434"/>
                </a:lnTo>
                <a:cubicBezTo>
                  <a:pt x="11125" y="15376"/>
                  <a:pt x="11101" y="15331"/>
                  <a:pt x="11072" y="15331"/>
                </a:cubicBezTo>
                <a:close/>
                <a:moveTo>
                  <a:pt x="11922" y="15331"/>
                </a:moveTo>
                <a:cubicBezTo>
                  <a:pt x="11893" y="15331"/>
                  <a:pt x="11869" y="15376"/>
                  <a:pt x="11869" y="15434"/>
                </a:cubicBezTo>
                <a:lnTo>
                  <a:pt x="11869" y="15654"/>
                </a:lnTo>
                <a:cubicBezTo>
                  <a:pt x="11869" y="15711"/>
                  <a:pt x="11893" y="15758"/>
                  <a:pt x="11922" y="15758"/>
                </a:cubicBezTo>
                <a:cubicBezTo>
                  <a:pt x="11951" y="15758"/>
                  <a:pt x="11974" y="15711"/>
                  <a:pt x="11974" y="15654"/>
                </a:cubicBezTo>
                <a:lnTo>
                  <a:pt x="11974" y="15434"/>
                </a:lnTo>
                <a:cubicBezTo>
                  <a:pt x="11974" y="15376"/>
                  <a:pt x="11951" y="15331"/>
                  <a:pt x="11922" y="15331"/>
                </a:cubicBezTo>
                <a:close/>
                <a:moveTo>
                  <a:pt x="12236" y="15331"/>
                </a:moveTo>
                <a:cubicBezTo>
                  <a:pt x="12207" y="15331"/>
                  <a:pt x="12183" y="15376"/>
                  <a:pt x="12183" y="15434"/>
                </a:cubicBezTo>
                <a:lnTo>
                  <a:pt x="12183" y="15654"/>
                </a:lnTo>
                <a:cubicBezTo>
                  <a:pt x="12183" y="15711"/>
                  <a:pt x="12207" y="15758"/>
                  <a:pt x="12236" y="15758"/>
                </a:cubicBezTo>
                <a:cubicBezTo>
                  <a:pt x="12265" y="15758"/>
                  <a:pt x="12288" y="15711"/>
                  <a:pt x="12288" y="15654"/>
                </a:cubicBezTo>
                <a:lnTo>
                  <a:pt x="12288" y="15434"/>
                </a:lnTo>
                <a:cubicBezTo>
                  <a:pt x="12288" y="15376"/>
                  <a:pt x="12265" y="15331"/>
                  <a:pt x="12236" y="15331"/>
                </a:cubicBezTo>
                <a:close/>
                <a:moveTo>
                  <a:pt x="13085" y="15331"/>
                </a:moveTo>
                <a:cubicBezTo>
                  <a:pt x="13056" y="15331"/>
                  <a:pt x="13032" y="15376"/>
                  <a:pt x="13032" y="15434"/>
                </a:cubicBezTo>
                <a:lnTo>
                  <a:pt x="13032" y="15654"/>
                </a:lnTo>
                <a:cubicBezTo>
                  <a:pt x="13032" y="15711"/>
                  <a:pt x="13056" y="15758"/>
                  <a:pt x="13085" y="15758"/>
                </a:cubicBezTo>
                <a:cubicBezTo>
                  <a:pt x="13114" y="15758"/>
                  <a:pt x="13138" y="15711"/>
                  <a:pt x="13138" y="15654"/>
                </a:cubicBezTo>
                <a:lnTo>
                  <a:pt x="13138" y="15434"/>
                </a:lnTo>
                <a:cubicBezTo>
                  <a:pt x="13138" y="15376"/>
                  <a:pt x="13114" y="15331"/>
                  <a:pt x="13085" y="15331"/>
                </a:cubicBezTo>
                <a:close/>
                <a:moveTo>
                  <a:pt x="13399" y="15331"/>
                </a:moveTo>
                <a:cubicBezTo>
                  <a:pt x="13370" y="15331"/>
                  <a:pt x="13348" y="15376"/>
                  <a:pt x="13348" y="15434"/>
                </a:cubicBezTo>
                <a:lnTo>
                  <a:pt x="13348" y="15654"/>
                </a:lnTo>
                <a:cubicBezTo>
                  <a:pt x="13348" y="15711"/>
                  <a:pt x="13370" y="15758"/>
                  <a:pt x="13399" y="15758"/>
                </a:cubicBezTo>
                <a:cubicBezTo>
                  <a:pt x="13428" y="15758"/>
                  <a:pt x="13452" y="15711"/>
                  <a:pt x="13452" y="15654"/>
                </a:cubicBezTo>
                <a:lnTo>
                  <a:pt x="13452" y="15434"/>
                </a:lnTo>
                <a:cubicBezTo>
                  <a:pt x="13452" y="15376"/>
                  <a:pt x="13428" y="15331"/>
                  <a:pt x="13399" y="15331"/>
                </a:cubicBezTo>
                <a:close/>
                <a:moveTo>
                  <a:pt x="14249" y="15331"/>
                </a:moveTo>
                <a:cubicBezTo>
                  <a:pt x="14220" y="15331"/>
                  <a:pt x="14196" y="15376"/>
                  <a:pt x="14196" y="15434"/>
                </a:cubicBezTo>
                <a:lnTo>
                  <a:pt x="14196" y="15654"/>
                </a:lnTo>
                <a:cubicBezTo>
                  <a:pt x="14196" y="15711"/>
                  <a:pt x="14220" y="15758"/>
                  <a:pt x="14249" y="15758"/>
                </a:cubicBezTo>
                <a:cubicBezTo>
                  <a:pt x="14278" y="15758"/>
                  <a:pt x="14302" y="15711"/>
                  <a:pt x="14302" y="15654"/>
                </a:cubicBezTo>
                <a:lnTo>
                  <a:pt x="14302" y="15434"/>
                </a:lnTo>
                <a:cubicBezTo>
                  <a:pt x="14302" y="15376"/>
                  <a:pt x="14278" y="15331"/>
                  <a:pt x="14249" y="15331"/>
                </a:cubicBezTo>
                <a:close/>
                <a:moveTo>
                  <a:pt x="14564" y="15331"/>
                </a:moveTo>
                <a:cubicBezTo>
                  <a:pt x="14535" y="15331"/>
                  <a:pt x="14511" y="15376"/>
                  <a:pt x="14511" y="15434"/>
                </a:cubicBezTo>
                <a:lnTo>
                  <a:pt x="14511" y="15654"/>
                </a:lnTo>
                <a:cubicBezTo>
                  <a:pt x="14511" y="15711"/>
                  <a:pt x="14535" y="15758"/>
                  <a:pt x="14564" y="15758"/>
                </a:cubicBezTo>
                <a:cubicBezTo>
                  <a:pt x="14593" y="15758"/>
                  <a:pt x="14617" y="15711"/>
                  <a:pt x="14617" y="15654"/>
                </a:cubicBezTo>
                <a:lnTo>
                  <a:pt x="14617" y="15434"/>
                </a:lnTo>
                <a:cubicBezTo>
                  <a:pt x="14617" y="15376"/>
                  <a:pt x="14593" y="15331"/>
                  <a:pt x="14564" y="15331"/>
                </a:cubicBezTo>
                <a:close/>
                <a:moveTo>
                  <a:pt x="15413" y="15331"/>
                </a:moveTo>
                <a:cubicBezTo>
                  <a:pt x="15384" y="15331"/>
                  <a:pt x="15360" y="15376"/>
                  <a:pt x="15360" y="15434"/>
                </a:cubicBezTo>
                <a:lnTo>
                  <a:pt x="15360" y="15654"/>
                </a:lnTo>
                <a:cubicBezTo>
                  <a:pt x="15360" y="15711"/>
                  <a:pt x="15384" y="15758"/>
                  <a:pt x="15413" y="15758"/>
                </a:cubicBezTo>
                <a:cubicBezTo>
                  <a:pt x="15442" y="15758"/>
                  <a:pt x="15465" y="15711"/>
                  <a:pt x="15465" y="15654"/>
                </a:cubicBezTo>
                <a:lnTo>
                  <a:pt x="15465" y="15434"/>
                </a:lnTo>
                <a:cubicBezTo>
                  <a:pt x="15465" y="15376"/>
                  <a:pt x="15442" y="15331"/>
                  <a:pt x="15413" y="15331"/>
                </a:cubicBezTo>
                <a:close/>
                <a:moveTo>
                  <a:pt x="15728" y="15331"/>
                </a:moveTo>
                <a:cubicBezTo>
                  <a:pt x="15699" y="15331"/>
                  <a:pt x="15675" y="15376"/>
                  <a:pt x="15675" y="15434"/>
                </a:cubicBezTo>
                <a:lnTo>
                  <a:pt x="15675" y="15654"/>
                </a:lnTo>
                <a:cubicBezTo>
                  <a:pt x="15675" y="15711"/>
                  <a:pt x="15699" y="15758"/>
                  <a:pt x="15728" y="15758"/>
                </a:cubicBezTo>
                <a:cubicBezTo>
                  <a:pt x="15757" y="15758"/>
                  <a:pt x="15781" y="15711"/>
                  <a:pt x="15781" y="15654"/>
                </a:cubicBezTo>
                <a:lnTo>
                  <a:pt x="15781" y="15434"/>
                </a:lnTo>
                <a:cubicBezTo>
                  <a:pt x="15781" y="15376"/>
                  <a:pt x="15757" y="15331"/>
                  <a:pt x="15728" y="15331"/>
                </a:cubicBezTo>
                <a:close/>
                <a:moveTo>
                  <a:pt x="16578" y="15331"/>
                </a:moveTo>
                <a:cubicBezTo>
                  <a:pt x="16549" y="15331"/>
                  <a:pt x="16525" y="15376"/>
                  <a:pt x="16525" y="15434"/>
                </a:cubicBezTo>
                <a:lnTo>
                  <a:pt x="16525" y="15654"/>
                </a:lnTo>
                <a:cubicBezTo>
                  <a:pt x="16525" y="15711"/>
                  <a:pt x="16549" y="15758"/>
                  <a:pt x="16578" y="15758"/>
                </a:cubicBezTo>
                <a:cubicBezTo>
                  <a:pt x="16607" y="15758"/>
                  <a:pt x="16630" y="15711"/>
                  <a:pt x="16630" y="15654"/>
                </a:cubicBezTo>
                <a:lnTo>
                  <a:pt x="16630" y="15434"/>
                </a:lnTo>
                <a:cubicBezTo>
                  <a:pt x="16630" y="15376"/>
                  <a:pt x="16607" y="15331"/>
                  <a:pt x="16578" y="15331"/>
                </a:cubicBezTo>
                <a:close/>
                <a:moveTo>
                  <a:pt x="16892" y="15331"/>
                </a:moveTo>
                <a:cubicBezTo>
                  <a:pt x="16863" y="15331"/>
                  <a:pt x="16839" y="15376"/>
                  <a:pt x="16839" y="15434"/>
                </a:cubicBezTo>
                <a:lnTo>
                  <a:pt x="16839" y="15654"/>
                </a:lnTo>
                <a:cubicBezTo>
                  <a:pt x="16839" y="15711"/>
                  <a:pt x="16863" y="15758"/>
                  <a:pt x="16892" y="15758"/>
                </a:cubicBezTo>
                <a:cubicBezTo>
                  <a:pt x="16921" y="15758"/>
                  <a:pt x="16944" y="15711"/>
                  <a:pt x="16944" y="15654"/>
                </a:cubicBezTo>
                <a:lnTo>
                  <a:pt x="16944" y="15434"/>
                </a:lnTo>
                <a:cubicBezTo>
                  <a:pt x="16944" y="15376"/>
                  <a:pt x="16921" y="15331"/>
                  <a:pt x="16892" y="15331"/>
                </a:cubicBezTo>
                <a:close/>
                <a:moveTo>
                  <a:pt x="17741" y="15331"/>
                </a:moveTo>
                <a:cubicBezTo>
                  <a:pt x="17712" y="15331"/>
                  <a:pt x="17689" y="15376"/>
                  <a:pt x="17689" y="15434"/>
                </a:cubicBezTo>
                <a:lnTo>
                  <a:pt x="17689" y="15654"/>
                </a:lnTo>
                <a:cubicBezTo>
                  <a:pt x="17689" y="15711"/>
                  <a:pt x="17712" y="15758"/>
                  <a:pt x="17741" y="15758"/>
                </a:cubicBezTo>
                <a:cubicBezTo>
                  <a:pt x="17770" y="15758"/>
                  <a:pt x="17794" y="15711"/>
                  <a:pt x="17794" y="15654"/>
                </a:cubicBezTo>
                <a:lnTo>
                  <a:pt x="17794" y="15434"/>
                </a:lnTo>
                <a:cubicBezTo>
                  <a:pt x="17794" y="15376"/>
                  <a:pt x="17770" y="15331"/>
                  <a:pt x="17741" y="15331"/>
                </a:cubicBezTo>
                <a:close/>
                <a:moveTo>
                  <a:pt x="18055" y="15331"/>
                </a:moveTo>
                <a:cubicBezTo>
                  <a:pt x="18026" y="15331"/>
                  <a:pt x="18002" y="15376"/>
                  <a:pt x="18002" y="15434"/>
                </a:cubicBezTo>
                <a:lnTo>
                  <a:pt x="18002" y="15654"/>
                </a:lnTo>
                <a:cubicBezTo>
                  <a:pt x="18002" y="15711"/>
                  <a:pt x="18026" y="15758"/>
                  <a:pt x="18055" y="15758"/>
                </a:cubicBezTo>
                <a:cubicBezTo>
                  <a:pt x="18085" y="15758"/>
                  <a:pt x="18108" y="15711"/>
                  <a:pt x="18108" y="15654"/>
                </a:cubicBezTo>
                <a:lnTo>
                  <a:pt x="18108" y="15434"/>
                </a:lnTo>
                <a:cubicBezTo>
                  <a:pt x="18108" y="15376"/>
                  <a:pt x="18085" y="15331"/>
                  <a:pt x="18055" y="15331"/>
                </a:cubicBezTo>
                <a:close/>
                <a:moveTo>
                  <a:pt x="18905" y="15331"/>
                </a:moveTo>
                <a:cubicBezTo>
                  <a:pt x="18876" y="15331"/>
                  <a:pt x="18852" y="15376"/>
                  <a:pt x="18852" y="15434"/>
                </a:cubicBezTo>
                <a:lnTo>
                  <a:pt x="18852" y="15654"/>
                </a:lnTo>
                <a:cubicBezTo>
                  <a:pt x="18852" y="15711"/>
                  <a:pt x="18876" y="15758"/>
                  <a:pt x="18905" y="15758"/>
                </a:cubicBezTo>
                <a:cubicBezTo>
                  <a:pt x="18934" y="15758"/>
                  <a:pt x="18958" y="15711"/>
                  <a:pt x="18958" y="15654"/>
                </a:cubicBezTo>
                <a:lnTo>
                  <a:pt x="18958" y="15434"/>
                </a:lnTo>
                <a:cubicBezTo>
                  <a:pt x="18958" y="15376"/>
                  <a:pt x="18934" y="15331"/>
                  <a:pt x="18905" y="15331"/>
                </a:cubicBezTo>
                <a:close/>
                <a:moveTo>
                  <a:pt x="19220" y="15331"/>
                </a:moveTo>
                <a:cubicBezTo>
                  <a:pt x="19191" y="15331"/>
                  <a:pt x="19167" y="15376"/>
                  <a:pt x="19167" y="15434"/>
                </a:cubicBezTo>
                <a:lnTo>
                  <a:pt x="19167" y="15654"/>
                </a:lnTo>
                <a:cubicBezTo>
                  <a:pt x="19167" y="15711"/>
                  <a:pt x="19191" y="15758"/>
                  <a:pt x="19220" y="15758"/>
                </a:cubicBezTo>
                <a:cubicBezTo>
                  <a:pt x="19249" y="15758"/>
                  <a:pt x="19273" y="15711"/>
                  <a:pt x="19273" y="15654"/>
                </a:cubicBezTo>
                <a:lnTo>
                  <a:pt x="19273" y="15434"/>
                </a:lnTo>
                <a:cubicBezTo>
                  <a:pt x="19273" y="15376"/>
                  <a:pt x="19249" y="15331"/>
                  <a:pt x="19220" y="15331"/>
                </a:cubicBezTo>
                <a:close/>
                <a:moveTo>
                  <a:pt x="20069" y="15331"/>
                </a:moveTo>
                <a:cubicBezTo>
                  <a:pt x="20040" y="15331"/>
                  <a:pt x="20016" y="15376"/>
                  <a:pt x="20016" y="15434"/>
                </a:cubicBezTo>
                <a:lnTo>
                  <a:pt x="20016" y="15654"/>
                </a:lnTo>
                <a:cubicBezTo>
                  <a:pt x="20016" y="15711"/>
                  <a:pt x="20040" y="15758"/>
                  <a:pt x="20069" y="15758"/>
                </a:cubicBezTo>
                <a:cubicBezTo>
                  <a:pt x="20099" y="15758"/>
                  <a:pt x="20122" y="15711"/>
                  <a:pt x="20122" y="15654"/>
                </a:cubicBezTo>
                <a:lnTo>
                  <a:pt x="20122" y="15434"/>
                </a:lnTo>
                <a:cubicBezTo>
                  <a:pt x="20122" y="15376"/>
                  <a:pt x="20099" y="15331"/>
                  <a:pt x="20069" y="15331"/>
                </a:cubicBezTo>
                <a:close/>
                <a:moveTo>
                  <a:pt x="20384" y="15331"/>
                </a:moveTo>
                <a:cubicBezTo>
                  <a:pt x="20355" y="15331"/>
                  <a:pt x="20331" y="15376"/>
                  <a:pt x="20331" y="15434"/>
                </a:cubicBezTo>
                <a:lnTo>
                  <a:pt x="20331" y="15654"/>
                </a:lnTo>
                <a:cubicBezTo>
                  <a:pt x="20331" y="15711"/>
                  <a:pt x="20355" y="15758"/>
                  <a:pt x="20384" y="15758"/>
                </a:cubicBezTo>
                <a:cubicBezTo>
                  <a:pt x="20413" y="15758"/>
                  <a:pt x="20436" y="15711"/>
                  <a:pt x="20436" y="15654"/>
                </a:cubicBezTo>
                <a:lnTo>
                  <a:pt x="20436" y="15434"/>
                </a:lnTo>
                <a:cubicBezTo>
                  <a:pt x="20436" y="15376"/>
                  <a:pt x="20413" y="15331"/>
                  <a:pt x="20384" y="15331"/>
                </a:cubicBezTo>
                <a:close/>
                <a:moveTo>
                  <a:pt x="21234" y="15331"/>
                </a:moveTo>
                <a:cubicBezTo>
                  <a:pt x="21204" y="15331"/>
                  <a:pt x="21181" y="15376"/>
                  <a:pt x="21181" y="15434"/>
                </a:cubicBezTo>
                <a:lnTo>
                  <a:pt x="21181" y="15654"/>
                </a:lnTo>
                <a:cubicBezTo>
                  <a:pt x="21181" y="15711"/>
                  <a:pt x="21204" y="15758"/>
                  <a:pt x="21234" y="15758"/>
                </a:cubicBezTo>
                <a:cubicBezTo>
                  <a:pt x="21263" y="15758"/>
                  <a:pt x="21285" y="15711"/>
                  <a:pt x="21285" y="15654"/>
                </a:cubicBezTo>
                <a:lnTo>
                  <a:pt x="21285" y="15434"/>
                </a:lnTo>
                <a:cubicBezTo>
                  <a:pt x="21285" y="15376"/>
                  <a:pt x="21263" y="15331"/>
                  <a:pt x="21234" y="15331"/>
                </a:cubicBezTo>
                <a:close/>
                <a:moveTo>
                  <a:pt x="21547" y="15331"/>
                </a:moveTo>
                <a:cubicBezTo>
                  <a:pt x="21518" y="15331"/>
                  <a:pt x="21495" y="15376"/>
                  <a:pt x="21495" y="15434"/>
                </a:cubicBezTo>
                <a:lnTo>
                  <a:pt x="21495" y="15654"/>
                </a:lnTo>
                <a:cubicBezTo>
                  <a:pt x="21495" y="15711"/>
                  <a:pt x="21518" y="15758"/>
                  <a:pt x="21547" y="15758"/>
                </a:cubicBezTo>
                <a:cubicBezTo>
                  <a:pt x="21576" y="15758"/>
                  <a:pt x="21600" y="15711"/>
                  <a:pt x="21600" y="15654"/>
                </a:cubicBezTo>
                <a:lnTo>
                  <a:pt x="21600" y="15434"/>
                </a:lnTo>
                <a:cubicBezTo>
                  <a:pt x="21600" y="15376"/>
                  <a:pt x="21576" y="15331"/>
                  <a:pt x="21547" y="15331"/>
                </a:cubicBezTo>
                <a:close/>
                <a:moveTo>
                  <a:pt x="53" y="16061"/>
                </a:moveTo>
                <a:cubicBezTo>
                  <a:pt x="24" y="16061"/>
                  <a:pt x="0" y="16108"/>
                  <a:pt x="0" y="16166"/>
                </a:cubicBezTo>
                <a:lnTo>
                  <a:pt x="0" y="16384"/>
                </a:lnTo>
                <a:cubicBezTo>
                  <a:pt x="0" y="16441"/>
                  <a:pt x="24" y="16488"/>
                  <a:pt x="53" y="16488"/>
                </a:cubicBezTo>
                <a:cubicBezTo>
                  <a:pt x="82" y="16488"/>
                  <a:pt x="106" y="16441"/>
                  <a:pt x="106" y="16384"/>
                </a:cubicBezTo>
                <a:lnTo>
                  <a:pt x="106" y="16166"/>
                </a:lnTo>
                <a:cubicBezTo>
                  <a:pt x="106" y="16108"/>
                  <a:pt x="82" y="16061"/>
                  <a:pt x="53" y="16061"/>
                </a:cubicBezTo>
                <a:close/>
                <a:moveTo>
                  <a:pt x="367" y="16061"/>
                </a:moveTo>
                <a:cubicBezTo>
                  <a:pt x="338" y="16061"/>
                  <a:pt x="315" y="16108"/>
                  <a:pt x="315" y="16166"/>
                </a:cubicBezTo>
                <a:lnTo>
                  <a:pt x="315" y="16384"/>
                </a:lnTo>
                <a:cubicBezTo>
                  <a:pt x="315" y="16441"/>
                  <a:pt x="338" y="16488"/>
                  <a:pt x="367" y="16488"/>
                </a:cubicBezTo>
                <a:cubicBezTo>
                  <a:pt x="397" y="16488"/>
                  <a:pt x="420" y="16441"/>
                  <a:pt x="420" y="16384"/>
                </a:cubicBezTo>
                <a:lnTo>
                  <a:pt x="420" y="16166"/>
                </a:lnTo>
                <a:cubicBezTo>
                  <a:pt x="420" y="16108"/>
                  <a:pt x="397" y="16061"/>
                  <a:pt x="367" y="16061"/>
                </a:cubicBezTo>
                <a:close/>
                <a:moveTo>
                  <a:pt x="1217" y="16061"/>
                </a:moveTo>
                <a:cubicBezTo>
                  <a:pt x="1188" y="16061"/>
                  <a:pt x="1164" y="16108"/>
                  <a:pt x="1164" y="16166"/>
                </a:cubicBezTo>
                <a:lnTo>
                  <a:pt x="1164" y="16384"/>
                </a:lnTo>
                <a:cubicBezTo>
                  <a:pt x="1164" y="16441"/>
                  <a:pt x="1188" y="16488"/>
                  <a:pt x="1217" y="16488"/>
                </a:cubicBezTo>
                <a:cubicBezTo>
                  <a:pt x="1246" y="16488"/>
                  <a:pt x="1270" y="16441"/>
                  <a:pt x="1270" y="16384"/>
                </a:cubicBezTo>
                <a:lnTo>
                  <a:pt x="1270" y="16166"/>
                </a:lnTo>
                <a:cubicBezTo>
                  <a:pt x="1270" y="16108"/>
                  <a:pt x="1246" y="16061"/>
                  <a:pt x="1217" y="16061"/>
                </a:cubicBezTo>
                <a:close/>
                <a:moveTo>
                  <a:pt x="1532" y="16061"/>
                </a:moveTo>
                <a:cubicBezTo>
                  <a:pt x="1503" y="16061"/>
                  <a:pt x="1479" y="16108"/>
                  <a:pt x="1479" y="16166"/>
                </a:cubicBezTo>
                <a:lnTo>
                  <a:pt x="1479" y="16384"/>
                </a:lnTo>
                <a:cubicBezTo>
                  <a:pt x="1479" y="16441"/>
                  <a:pt x="1503" y="16488"/>
                  <a:pt x="1532" y="16488"/>
                </a:cubicBezTo>
                <a:cubicBezTo>
                  <a:pt x="1561" y="16488"/>
                  <a:pt x="1584" y="16441"/>
                  <a:pt x="1584" y="16384"/>
                </a:cubicBezTo>
                <a:lnTo>
                  <a:pt x="1584" y="16166"/>
                </a:lnTo>
                <a:cubicBezTo>
                  <a:pt x="1584" y="16108"/>
                  <a:pt x="1561" y="16061"/>
                  <a:pt x="1532" y="16061"/>
                </a:cubicBezTo>
                <a:close/>
                <a:moveTo>
                  <a:pt x="2380" y="16061"/>
                </a:moveTo>
                <a:cubicBezTo>
                  <a:pt x="2351" y="16061"/>
                  <a:pt x="2329" y="16108"/>
                  <a:pt x="2329" y="16166"/>
                </a:cubicBezTo>
                <a:lnTo>
                  <a:pt x="2329" y="16384"/>
                </a:lnTo>
                <a:cubicBezTo>
                  <a:pt x="2329" y="16441"/>
                  <a:pt x="2351" y="16488"/>
                  <a:pt x="2380" y="16488"/>
                </a:cubicBezTo>
                <a:cubicBezTo>
                  <a:pt x="2409" y="16488"/>
                  <a:pt x="2433" y="16441"/>
                  <a:pt x="2433" y="16384"/>
                </a:cubicBezTo>
                <a:lnTo>
                  <a:pt x="2433" y="16166"/>
                </a:lnTo>
                <a:cubicBezTo>
                  <a:pt x="2433" y="16108"/>
                  <a:pt x="2409" y="16061"/>
                  <a:pt x="2380" y="16061"/>
                </a:cubicBezTo>
                <a:close/>
                <a:moveTo>
                  <a:pt x="2695" y="16061"/>
                </a:moveTo>
                <a:cubicBezTo>
                  <a:pt x="2666" y="16061"/>
                  <a:pt x="2643" y="16108"/>
                  <a:pt x="2643" y="16166"/>
                </a:cubicBezTo>
                <a:lnTo>
                  <a:pt x="2643" y="16384"/>
                </a:lnTo>
                <a:cubicBezTo>
                  <a:pt x="2643" y="16441"/>
                  <a:pt x="2666" y="16488"/>
                  <a:pt x="2695" y="16488"/>
                </a:cubicBezTo>
                <a:cubicBezTo>
                  <a:pt x="2724" y="16488"/>
                  <a:pt x="2748" y="16441"/>
                  <a:pt x="2748" y="16384"/>
                </a:cubicBezTo>
                <a:lnTo>
                  <a:pt x="2748" y="16166"/>
                </a:lnTo>
                <a:cubicBezTo>
                  <a:pt x="2748" y="16108"/>
                  <a:pt x="2724" y="16061"/>
                  <a:pt x="2695" y="16061"/>
                </a:cubicBezTo>
                <a:close/>
                <a:moveTo>
                  <a:pt x="3545" y="16061"/>
                </a:moveTo>
                <a:cubicBezTo>
                  <a:pt x="3516" y="16061"/>
                  <a:pt x="3492" y="16108"/>
                  <a:pt x="3492" y="16166"/>
                </a:cubicBezTo>
                <a:lnTo>
                  <a:pt x="3492" y="16384"/>
                </a:lnTo>
                <a:cubicBezTo>
                  <a:pt x="3492" y="16441"/>
                  <a:pt x="3516" y="16488"/>
                  <a:pt x="3545" y="16488"/>
                </a:cubicBezTo>
                <a:cubicBezTo>
                  <a:pt x="3574" y="16488"/>
                  <a:pt x="3598" y="16441"/>
                  <a:pt x="3598" y="16384"/>
                </a:cubicBezTo>
                <a:lnTo>
                  <a:pt x="3598" y="16166"/>
                </a:lnTo>
                <a:cubicBezTo>
                  <a:pt x="3598" y="16108"/>
                  <a:pt x="3574" y="16061"/>
                  <a:pt x="3545" y="16061"/>
                </a:cubicBezTo>
                <a:close/>
                <a:moveTo>
                  <a:pt x="3859" y="16061"/>
                </a:moveTo>
                <a:cubicBezTo>
                  <a:pt x="3830" y="16061"/>
                  <a:pt x="3806" y="16108"/>
                  <a:pt x="3806" y="16166"/>
                </a:cubicBezTo>
                <a:lnTo>
                  <a:pt x="3806" y="16384"/>
                </a:lnTo>
                <a:cubicBezTo>
                  <a:pt x="3806" y="16441"/>
                  <a:pt x="3830" y="16488"/>
                  <a:pt x="3859" y="16488"/>
                </a:cubicBezTo>
                <a:cubicBezTo>
                  <a:pt x="3888" y="16488"/>
                  <a:pt x="3912" y="16441"/>
                  <a:pt x="3912" y="16384"/>
                </a:cubicBezTo>
                <a:lnTo>
                  <a:pt x="3912" y="16166"/>
                </a:lnTo>
                <a:cubicBezTo>
                  <a:pt x="3912" y="16108"/>
                  <a:pt x="3888" y="16061"/>
                  <a:pt x="3859" y="16061"/>
                </a:cubicBezTo>
                <a:close/>
                <a:moveTo>
                  <a:pt x="4709" y="16061"/>
                </a:moveTo>
                <a:cubicBezTo>
                  <a:pt x="4680" y="16061"/>
                  <a:pt x="4656" y="16108"/>
                  <a:pt x="4656" y="16166"/>
                </a:cubicBezTo>
                <a:lnTo>
                  <a:pt x="4656" y="16384"/>
                </a:lnTo>
                <a:cubicBezTo>
                  <a:pt x="4656" y="16441"/>
                  <a:pt x="4680" y="16488"/>
                  <a:pt x="4709" y="16488"/>
                </a:cubicBezTo>
                <a:cubicBezTo>
                  <a:pt x="4738" y="16488"/>
                  <a:pt x="4762" y="16441"/>
                  <a:pt x="4762" y="16384"/>
                </a:cubicBezTo>
                <a:lnTo>
                  <a:pt x="4762" y="16166"/>
                </a:lnTo>
                <a:cubicBezTo>
                  <a:pt x="4762" y="16108"/>
                  <a:pt x="4738" y="16061"/>
                  <a:pt x="4709" y="16061"/>
                </a:cubicBezTo>
                <a:close/>
                <a:moveTo>
                  <a:pt x="5023" y="16061"/>
                </a:moveTo>
                <a:cubicBezTo>
                  <a:pt x="4994" y="16061"/>
                  <a:pt x="4970" y="16108"/>
                  <a:pt x="4970" y="16166"/>
                </a:cubicBezTo>
                <a:lnTo>
                  <a:pt x="4970" y="16384"/>
                </a:lnTo>
                <a:cubicBezTo>
                  <a:pt x="4970" y="16441"/>
                  <a:pt x="4994" y="16488"/>
                  <a:pt x="5023" y="16488"/>
                </a:cubicBezTo>
                <a:cubicBezTo>
                  <a:pt x="5053" y="16488"/>
                  <a:pt x="5076" y="16441"/>
                  <a:pt x="5076" y="16384"/>
                </a:cubicBezTo>
                <a:lnTo>
                  <a:pt x="5076" y="16166"/>
                </a:lnTo>
                <a:cubicBezTo>
                  <a:pt x="5076" y="16108"/>
                  <a:pt x="5053" y="16061"/>
                  <a:pt x="5023" y="16061"/>
                </a:cubicBezTo>
                <a:close/>
                <a:moveTo>
                  <a:pt x="5873" y="16061"/>
                </a:moveTo>
                <a:cubicBezTo>
                  <a:pt x="5844" y="16061"/>
                  <a:pt x="5820" y="16108"/>
                  <a:pt x="5820" y="16166"/>
                </a:cubicBezTo>
                <a:lnTo>
                  <a:pt x="5820" y="16384"/>
                </a:lnTo>
                <a:cubicBezTo>
                  <a:pt x="5820" y="16441"/>
                  <a:pt x="5844" y="16488"/>
                  <a:pt x="5873" y="16488"/>
                </a:cubicBezTo>
                <a:cubicBezTo>
                  <a:pt x="5902" y="16488"/>
                  <a:pt x="5926" y="16441"/>
                  <a:pt x="5926" y="16384"/>
                </a:cubicBezTo>
                <a:lnTo>
                  <a:pt x="5926" y="16166"/>
                </a:lnTo>
                <a:cubicBezTo>
                  <a:pt x="5926" y="16108"/>
                  <a:pt x="5902" y="16061"/>
                  <a:pt x="5873" y="16061"/>
                </a:cubicBezTo>
                <a:close/>
                <a:moveTo>
                  <a:pt x="6188" y="16061"/>
                </a:moveTo>
                <a:cubicBezTo>
                  <a:pt x="6159" y="16061"/>
                  <a:pt x="6135" y="16108"/>
                  <a:pt x="6135" y="16166"/>
                </a:cubicBezTo>
                <a:lnTo>
                  <a:pt x="6135" y="16384"/>
                </a:lnTo>
                <a:cubicBezTo>
                  <a:pt x="6135" y="16441"/>
                  <a:pt x="6159" y="16488"/>
                  <a:pt x="6188" y="16488"/>
                </a:cubicBezTo>
                <a:cubicBezTo>
                  <a:pt x="6217" y="16488"/>
                  <a:pt x="6240" y="16441"/>
                  <a:pt x="6240" y="16384"/>
                </a:cubicBezTo>
                <a:lnTo>
                  <a:pt x="6240" y="16166"/>
                </a:lnTo>
                <a:cubicBezTo>
                  <a:pt x="6240" y="16108"/>
                  <a:pt x="6217" y="16061"/>
                  <a:pt x="6188" y="16061"/>
                </a:cubicBezTo>
                <a:close/>
                <a:moveTo>
                  <a:pt x="7036" y="16061"/>
                </a:moveTo>
                <a:cubicBezTo>
                  <a:pt x="7007" y="16061"/>
                  <a:pt x="6984" y="16108"/>
                  <a:pt x="6984" y="16166"/>
                </a:cubicBezTo>
                <a:lnTo>
                  <a:pt x="6984" y="16384"/>
                </a:lnTo>
                <a:cubicBezTo>
                  <a:pt x="6984" y="16441"/>
                  <a:pt x="7007" y="16488"/>
                  <a:pt x="7036" y="16488"/>
                </a:cubicBezTo>
                <a:cubicBezTo>
                  <a:pt x="7065" y="16488"/>
                  <a:pt x="7089" y="16441"/>
                  <a:pt x="7089" y="16384"/>
                </a:cubicBezTo>
                <a:lnTo>
                  <a:pt x="7089" y="16166"/>
                </a:lnTo>
                <a:cubicBezTo>
                  <a:pt x="7089" y="16108"/>
                  <a:pt x="7065" y="16061"/>
                  <a:pt x="7036" y="16061"/>
                </a:cubicBezTo>
                <a:close/>
                <a:moveTo>
                  <a:pt x="7351" y="16061"/>
                </a:moveTo>
                <a:cubicBezTo>
                  <a:pt x="7322" y="16061"/>
                  <a:pt x="7299" y="16108"/>
                  <a:pt x="7299" y="16166"/>
                </a:cubicBezTo>
                <a:lnTo>
                  <a:pt x="7299" y="16384"/>
                </a:lnTo>
                <a:cubicBezTo>
                  <a:pt x="7299" y="16441"/>
                  <a:pt x="7322" y="16488"/>
                  <a:pt x="7351" y="16488"/>
                </a:cubicBezTo>
                <a:cubicBezTo>
                  <a:pt x="7380" y="16488"/>
                  <a:pt x="7404" y="16441"/>
                  <a:pt x="7404" y="16384"/>
                </a:cubicBezTo>
                <a:lnTo>
                  <a:pt x="7404" y="16166"/>
                </a:lnTo>
                <a:cubicBezTo>
                  <a:pt x="7404" y="16108"/>
                  <a:pt x="7380" y="16061"/>
                  <a:pt x="7351" y="16061"/>
                </a:cubicBezTo>
                <a:close/>
                <a:moveTo>
                  <a:pt x="8201" y="16061"/>
                </a:moveTo>
                <a:cubicBezTo>
                  <a:pt x="8171" y="16061"/>
                  <a:pt x="8148" y="16108"/>
                  <a:pt x="8148" y="16166"/>
                </a:cubicBezTo>
                <a:lnTo>
                  <a:pt x="8148" y="16384"/>
                </a:lnTo>
                <a:cubicBezTo>
                  <a:pt x="8148" y="16441"/>
                  <a:pt x="8171" y="16488"/>
                  <a:pt x="8201" y="16488"/>
                </a:cubicBezTo>
                <a:cubicBezTo>
                  <a:pt x="8230" y="16488"/>
                  <a:pt x="8254" y="16441"/>
                  <a:pt x="8254" y="16384"/>
                </a:cubicBezTo>
                <a:lnTo>
                  <a:pt x="8254" y="16166"/>
                </a:lnTo>
                <a:cubicBezTo>
                  <a:pt x="8254" y="16108"/>
                  <a:pt x="8230" y="16061"/>
                  <a:pt x="8201" y="16061"/>
                </a:cubicBezTo>
                <a:close/>
                <a:moveTo>
                  <a:pt x="8515" y="16061"/>
                </a:moveTo>
                <a:cubicBezTo>
                  <a:pt x="8486" y="16061"/>
                  <a:pt x="8462" y="16108"/>
                  <a:pt x="8462" y="16166"/>
                </a:cubicBezTo>
                <a:lnTo>
                  <a:pt x="8462" y="16384"/>
                </a:lnTo>
                <a:cubicBezTo>
                  <a:pt x="8462" y="16441"/>
                  <a:pt x="8486" y="16488"/>
                  <a:pt x="8515" y="16488"/>
                </a:cubicBezTo>
                <a:cubicBezTo>
                  <a:pt x="8544" y="16488"/>
                  <a:pt x="8568" y="16441"/>
                  <a:pt x="8568" y="16384"/>
                </a:cubicBezTo>
                <a:lnTo>
                  <a:pt x="8568" y="16166"/>
                </a:lnTo>
                <a:cubicBezTo>
                  <a:pt x="8568" y="16108"/>
                  <a:pt x="8544" y="16061"/>
                  <a:pt x="8515" y="16061"/>
                </a:cubicBezTo>
                <a:close/>
                <a:moveTo>
                  <a:pt x="9365" y="16061"/>
                </a:moveTo>
                <a:cubicBezTo>
                  <a:pt x="9336" y="16061"/>
                  <a:pt x="9312" y="16108"/>
                  <a:pt x="9312" y="16166"/>
                </a:cubicBezTo>
                <a:lnTo>
                  <a:pt x="9312" y="16384"/>
                </a:lnTo>
                <a:cubicBezTo>
                  <a:pt x="9312" y="16441"/>
                  <a:pt x="9336" y="16488"/>
                  <a:pt x="9365" y="16488"/>
                </a:cubicBezTo>
                <a:cubicBezTo>
                  <a:pt x="9394" y="16488"/>
                  <a:pt x="9418" y="16441"/>
                  <a:pt x="9418" y="16384"/>
                </a:cubicBezTo>
                <a:lnTo>
                  <a:pt x="9418" y="16166"/>
                </a:lnTo>
                <a:cubicBezTo>
                  <a:pt x="9418" y="16108"/>
                  <a:pt x="9394" y="16061"/>
                  <a:pt x="9365" y="16061"/>
                </a:cubicBezTo>
                <a:close/>
                <a:moveTo>
                  <a:pt x="9679" y="16061"/>
                </a:moveTo>
                <a:cubicBezTo>
                  <a:pt x="9650" y="16061"/>
                  <a:pt x="9626" y="16108"/>
                  <a:pt x="9626" y="16166"/>
                </a:cubicBezTo>
                <a:lnTo>
                  <a:pt x="9626" y="16384"/>
                </a:lnTo>
                <a:cubicBezTo>
                  <a:pt x="9626" y="16441"/>
                  <a:pt x="9650" y="16488"/>
                  <a:pt x="9679" y="16488"/>
                </a:cubicBezTo>
                <a:cubicBezTo>
                  <a:pt x="9708" y="16488"/>
                  <a:pt x="9732" y="16441"/>
                  <a:pt x="9732" y="16384"/>
                </a:cubicBezTo>
                <a:lnTo>
                  <a:pt x="9732" y="16166"/>
                </a:lnTo>
                <a:cubicBezTo>
                  <a:pt x="9732" y="16108"/>
                  <a:pt x="9708" y="16061"/>
                  <a:pt x="9679" y="16061"/>
                </a:cubicBezTo>
                <a:close/>
                <a:moveTo>
                  <a:pt x="10529" y="16061"/>
                </a:moveTo>
                <a:cubicBezTo>
                  <a:pt x="10500" y="16061"/>
                  <a:pt x="10476" y="16108"/>
                  <a:pt x="10476" y="16166"/>
                </a:cubicBezTo>
                <a:lnTo>
                  <a:pt x="10476" y="16384"/>
                </a:lnTo>
                <a:cubicBezTo>
                  <a:pt x="10476" y="16441"/>
                  <a:pt x="10500" y="16488"/>
                  <a:pt x="10529" y="16488"/>
                </a:cubicBezTo>
                <a:cubicBezTo>
                  <a:pt x="10558" y="16488"/>
                  <a:pt x="10582" y="16441"/>
                  <a:pt x="10582" y="16384"/>
                </a:cubicBezTo>
                <a:lnTo>
                  <a:pt x="10582" y="16166"/>
                </a:lnTo>
                <a:cubicBezTo>
                  <a:pt x="10582" y="16108"/>
                  <a:pt x="10558" y="16061"/>
                  <a:pt x="10529" y="16061"/>
                </a:cubicBezTo>
                <a:close/>
                <a:moveTo>
                  <a:pt x="10844" y="16061"/>
                </a:moveTo>
                <a:cubicBezTo>
                  <a:pt x="10814" y="16061"/>
                  <a:pt x="10791" y="16108"/>
                  <a:pt x="10791" y="16166"/>
                </a:cubicBezTo>
                <a:lnTo>
                  <a:pt x="10791" y="16384"/>
                </a:lnTo>
                <a:cubicBezTo>
                  <a:pt x="10791" y="16441"/>
                  <a:pt x="10814" y="16488"/>
                  <a:pt x="10844" y="16488"/>
                </a:cubicBezTo>
                <a:cubicBezTo>
                  <a:pt x="10873" y="16488"/>
                  <a:pt x="10895" y="16441"/>
                  <a:pt x="10895" y="16384"/>
                </a:cubicBezTo>
                <a:lnTo>
                  <a:pt x="10895" y="16166"/>
                </a:lnTo>
                <a:cubicBezTo>
                  <a:pt x="10895" y="16108"/>
                  <a:pt x="10873" y="16061"/>
                  <a:pt x="10844" y="16061"/>
                </a:cubicBezTo>
                <a:close/>
                <a:moveTo>
                  <a:pt x="11692" y="16061"/>
                </a:moveTo>
                <a:cubicBezTo>
                  <a:pt x="11663" y="16061"/>
                  <a:pt x="11640" y="16108"/>
                  <a:pt x="11640" y="16166"/>
                </a:cubicBezTo>
                <a:lnTo>
                  <a:pt x="11640" y="16384"/>
                </a:lnTo>
                <a:cubicBezTo>
                  <a:pt x="11640" y="16441"/>
                  <a:pt x="11663" y="16488"/>
                  <a:pt x="11692" y="16488"/>
                </a:cubicBezTo>
                <a:cubicBezTo>
                  <a:pt x="11721" y="16488"/>
                  <a:pt x="11745" y="16441"/>
                  <a:pt x="11745" y="16384"/>
                </a:cubicBezTo>
                <a:lnTo>
                  <a:pt x="11745" y="16166"/>
                </a:lnTo>
                <a:cubicBezTo>
                  <a:pt x="11745" y="16108"/>
                  <a:pt x="11721" y="16061"/>
                  <a:pt x="11692" y="16061"/>
                </a:cubicBezTo>
                <a:close/>
                <a:moveTo>
                  <a:pt x="12007" y="16061"/>
                </a:moveTo>
                <a:cubicBezTo>
                  <a:pt x="11978" y="16061"/>
                  <a:pt x="11955" y="16108"/>
                  <a:pt x="11955" y="16166"/>
                </a:cubicBezTo>
                <a:lnTo>
                  <a:pt x="11955" y="16384"/>
                </a:lnTo>
                <a:cubicBezTo>
                  <a:pt x="11955" y="16441"/>
                  <a:pt x="11978" y="16488"/>
                  <a:pt x="12007" y="16488"/>
                </a:cubicBezTo>
                <a:cubicBezTo>
                  <a:pt x="12036" y="16488"/>
                  <a:pt x="12060" y="16441"/>
                  <a:pt x="12060" y="16384"/>
                </a:cubicBezTo>
                <a:lnTo>
                  <a:pt x="12060" y="16166"/>
                </a:lnTo>
                <a:cubicBezTo>
                  <a:pt x="12060" y="16108"/>
                  <a:pt x="12036" y="16061"/>
                  <a:pt x="12007" y="16061"/>
                </a:cubicBezTo>
                <a:close/>
                <a:moveTo>
                  <a:pt x="12856" y="16061"/>
                </a:moveTo>
                <a:cubicBezTo>
                  <a:pt x="12827" y="16061"/>
                  <a:pt x="12804" y="16108"/>
                  <a:pt x="12804" y="16166"/>
                </a:cubicBezTo>
                <a:lnTo>
                  <a:pt x="12804" y="16384"/>
                </a:lnTo>
                <a:cubicBezTo>
                  <a:pt x="12804" y="16441"/>
                  <a:pt x="12827" y="16488"/>
                  <a:pt x="12856" y="16488"/>
                </a:cubicBezTo>
                <a:cubicBezTo>
                  <a:pt x="12886" y="16488"/>
                  <a:pt x="12909" y="16441"/>
                  <a:pt x="12909" y="16384"/>
                </a:cubicBezTo>
                <a:lnTo>
                  <a:pt x="12909" y="16166"/>
                </a:lnTo>
                <a:cubicBezTo>
                  <a:pt x="12909" y="16108"/>
                  <a:pt x="12886" y="16061"/>
                  <a:pt x="12856" y="16061"/>
                </a:cubicBezTo>
                <a:close/>
                <a:moveTo>
                  <a:pt x="13171" y="16061"/>
                </a:moveTo>
                <a:cubicBezTo>
                  <a:pt x="13142" y="16061"/>
                  <a:pt x="13118" y="16108"/>
                  <a:pt x="13118" y="16166"/>
                </a:cubicBezTo>
                <a:lnTo>
                  <a:pt x="13118" y="16384"/>
                </a:lnTo>
                <a:cubicBezTo>
                  <a:pt x="13118" y="16441"/>
                  <a:pt x="13142" y="16488"/>
                  <a:pt x="13171" y="16488"/>
                </a:cubicBezTo>
                <a:cubicBezTo>
                  <a:pt x="13200" y="16488"/>
                  <a:pt x="13224" y="16441"/>
                  <a:pt x="13224" y="16384"/>
                </a:cubicBezTo>
                <a:lnTo>
                  <a:pt x="13224" y="16166"/>
                </a:lnTo>
                <a:cubicBezTo>
                  <a:pt x="13224" y="16108"/>
                  <a:pt x="13200" y="16061"/>
                  <a:pt x="13171" y="16061"/>
                </a:cubicBezTo>
                <a:close/>
                <a:moveTo>
                  <a:pt x="14021" y="16061"/>
                </a:moveTo>
                <a:cubicBezTo>
                  <a:pt x="13992" y="16061"/>
                  <a:pt x="13968" y="16108"/>
                  <a:pt x="13968" y="16166"/>
                </a:cubicBezTo>
                <a:lnTo>
                  <a:pt x="13968" y="16384"/>
                </a:lnTo>
                <a:cubicBezTo>
                  <a:pt x="13968" y="16441"/>
                  <a:pt x="13992" y="16488"/>
                  <a:pt x="14021" y="16488"/>
                </a:cubicBezTo>
                <a:cubicBezTo>
                  <a:pt x="14050" y="16488"/>
                  <a:pt x="14074" y="16441"/>
                  <a:pt x="14074" y="16384"/>
                </a:cubicBezTo>
                <a:lnTo>
                  <a:pt x="14074" y="16166"/>
                </a:lnTo>
                <a:cubicBezTo>
                  <a:pt x="14074" y="16108"/>
                  <a:pt x="14050" y="16061"/>
                  <a:pt x="14021" y="16061"/>
                </a:cubicBezTo>
                <a:close/>
                <a:moveTo>
                  <a:pt x="14335" y="16061"/>
                </a:moveTo>
                <a:cubicBezTo>
                  <a:pt x="14306" y="16061"/>
                  <a:pt x="14282" y="16108"/>
                  <a:pt x="14282" y="16166"/>
                </a:cubicBezTo>
                <a:lnTo>
                  <a:pt x="14282" y="16384"/>
                </a:lnTo>
                <a:cubicBezTo>
                  <a:pt x="14282" y="16441"/>
                  <a:pt x="14306" y="16488"/>
                  <a:pt x="14335" y="16488"/>
                </a:cubicBezTo>
                <a:cubicBezTo>
                  <a:pt x="14364" y="16488"/>
                  <a:pt x="14388" y="16441"/>
                  <a:pt x="14388" y="16384"/>
                </a:cubicBezTo>
                <a:lnTo>
                  <a:pt x="14388" y="16166"/>
                </a:lnTo>
                <a:cubicBezTo>
                  <a:pt x="14388" y="16108"/>
                  <a:pt x="14364" y="16061"/>
                  <a:pt x="14335" y="16061"/>
                </a:cubicBezTo>
                <a:close/>
                <a:moveTo>
                  <a:pt x="15185" y="16061"/>
                </a:moveTo>
                <a:cubicBezTo>
                  <a:pt x="15156" y="16061"/>
                  <a:pt x="15132" y="16108"/>
                  <a:pt x="15132" y="16166"/>
                </a:cubicBezTo>
                <a:lnTo>
                  <a:pt x="15132" y="16384"/>
                </a:lnTo>
                <a:cubicBezTo>
                  <a:pt x="15132" y="16441"/>
                  <a:pt x="15156" y="16488"/>
                  <a:pt x="15185" y="16488"/>
                </a:cubicBezTo>
                <a:cubicBezTo>
                  <a:pt x="15214" y="16488"/>
                  <a:pt x="15237" y="16441"/>
                  <a:pt x="15237" y="16384"/>
                </a:cubicBezTo>
                <a:lnTo>
                  <a:pt x="15237" y="16166"/>
                </a:lnTo>
                <a:cubicBezTo>
                  <a:pt x="15237" y="16108"/>
                  <a:pt x="15214" y="16061"/>
                  <a:pt x="15185" y="16061"/>
                </a:cubicBezTo>
                <a:close/>
                <a:moveTo>
                  <a:pt x="15500" y="16061"/>
                </a:moveTo>
                <a:cubicBezTo>
                  <a:pt x="15470" y="16061"/>
                  <a:pt x="15447" y="16108"/>
                  <a:pt x="15447" y="16166"/>
                </a:cubicBezTo>
                <a:lnTo>
                  <a:pt x="15447" y="16384"/>
                </a:lnTo>
                <a:cubicBezTo>
                  <a:pt x="15447" y="16441"/>
                  <a:pt x="15470" y="16488"/>
                  <a:pt x="15500" y="16488"/>
                </a:cubicBezTo>
                <a:cubicBezTo>
                  <a:pt x="15529" y="16488"/>
                  <a:pt x="15551" y="16441"/>
                  <a:pt x="15551" y="16384"/>
                </a:cubicBezTo>
                <a:lnTo>
                  <a:pt x="15551" y="16166"/>
                </a:lnTo>
                <a:cubicBezTo>
                  <a:pt x="15551" y="16108"/>
                  <a:pt x="15529" y="16061"/>
                  <a:pt x="15500" y="16061"/>
                </a:cubicBezTo>
                <a:close/>
                <a:moveTo>
                  <a:pt x="16349" y="16061"/>
                </a:moveTo>
                <a:cubicBezTo>
                  <a:pt x="16320" y="16061"/>
                  <a:pt x="16296" y="16108"/>
                  <a:pt x="16296" y="16166"/>
                </a:cubicBezTo>
                <a:lnTo>
                  <a:pt x="16296" y="16384"/>
                </a:lnTo>
                <a:cubicBezTo>
                  <a:pt x="16296" y="16441"/>
                  <a:pt x="16320" y="16488"/>
                  <a:pt x="16349" y="16488"/>
                </a:cubicBezTo>
                <a:cubicBezTo>
                  <a:pt x="16378" y="16488"/>
                  <a:pt x="16401" y="16441"/>
                  <a:pt x="16401" y="16384"/>
                </a:cubicBezTo>
                <a:lnTo>
                  <a:pt x="16401" y="16166"/>
                </a:lnTo>
                <a:cubicBezTo>
                  <a:pt x="16401" y="16108"/>
                  <a:pt x="16378" y="16061"/>
                  <a:pt x="16349" y="16061"/>
                </a:cubicBezTo>
                <a:close/>
                <a:moveTo>
                  <a:pt x="16663" y="16061"/>
                </a:moveTo>
                <a:cubicBezTo>
                  <a:pt x="16634" y="16061"/>
                  <a:pt x="16611" y="16108"/>
                  <a:pt x="16611" y="16166"/>
                </a:cubicBezTo>
                <a:lnTo>
                  <a:pt x="16611" y="16384"/>
                </a:lnTo>
                <a:cubicBezTo>
                  <a:pt x="16611" y="16441"/>
                  <a:pt x="16634" y="16488"/>
                  <a:pt x="16663" y="16488"/>
                </a:cubicBezTo>
                <a:cubicBezTo>
                  <a:pt x="16692" y="16488"/>
                  <a:pt x="16716" y="16441"/>
                  <a:pt x="16716" y="16384"/>
                </a:cubicBezTo>
                <a:lnTo>
                  <a:pt x="16716" y="16166"/>
                </a:lnTo>
                <a:cubicBezTo>
                  <a:pt x="16716" y="16108"/>
                  <a:pt x="16692" y="16061"/>
                  <a:pt x="16663" y="16061"/>
                </a:cubicBezTo>
                <a:close/>
                <a:moveTo>
                  <a:pt x="17512" y="16061"/>
                </a:moveTo>
                <a:cubicBezTo>
                  <a:pt x="17483" y="16061"/>
                  <a:pt x="17459" y="16108"/>
                  <a:pt x="17459" y="16166"/>
                </a:cubicBezTo>
                <a:lnTo>
                  <a:pt x="17459" y="16384"/>
                </a:lnTo>
                <a:cubicBezTo>
                  <a:pt x="17459" y="16441"/>
                  <a:pt x="17483" y="16488"/>
                  <a:pt x="17512" y="16488"/>
                </a:cubicBezTo>
                <a:cubicBezTo>
                  <a:pt x="17541" y="16488"/>
                  <a:pt x="17565" y="16441"/>
                  <a:pt x="17565" y="16384"/>
                </a:cubicBezTo>
                <a:lnTo>
                  <a:pt x="17565" y="16166"/>
                </a:lnTo>
                <a:cubicBezTo>
                  <a:pt x="17565" y="16108"/>
                  <a:pt x="17541" y="16061"/>
                  <a:pt x="17512" y="16061"/>
                </a:cubicBezTo>
                <a:close/>
                <a:moveTo>
                  <a:pt x="17827" y="16061"/>
                </a:moveTo>
                <a:cubicBezTo>
                  <a:pt x="17798" y="16061"/>
                  <a:pt x="17774" y="16108"/>
                  <a:pt x="17774" y="16166"/>
                </a:cubicBezTo>
                <a:lnTo>
                  <a:pt x="17774" y="16384"/>
                </a:lnTo>
                <a:cubicBezTo>
                  <a:pt x="17774" y="16441"/>
                  <a:pt x="17798" y="16488"/>
                  <a:pt x="17827" y="16488"/>
                </a:cubicBezTo>
                <a:cubicBezTo>
                  <a:pt x="17856" y="16488"/>
                  <a:pt x="17880" y="16441"/>
                  <a:pt x="17880" y="16384"/>
                </a:cubicBezTo>
                <a:lnTo>
                  <a:pt x="17880" y="16166"/>
                </a:lnTo>
                <a:cubicBezTo>
                  <a:pt x="17880" y="16108"/>
                  <a:pt x="17856" y="16061"/>
                  <a:pt x="17827" y="16061"/>
                </a:cubicBezTo>
                <a:close/>
                <a:moveTo>
                  <a:pt x="18677" y="16061"/>
                </a:moveTo>
                <a:cubicBezTo>
                  <a:pt x="18648" y="16061"/>
                  <a:pt x="18624" y="16108"/>
                  <a:pt x="18624" y="16166"/>
                </a:cubicBezTo>
                <a:lnTo>
                  <a:pt x="18624" y="16384"/>
                </a:lnTo>
                <a:cubicBezTo>
                  <a:pt x="18624" y="16441"/>
                  <a:pt x="18648" y="16488"/>
                  <a:pt x="18677" y="16488"/>
                </a:cubicBezTo>
                <a:cubicBezTo>
                  <a:pt x="18706" y="16488"/>
                  <a:pt x="18730" y="16441"/>
                  <a:pt x="18730" y="16384"/>
                </a:cubicBezTo>
                <a:lnTo>
                  <a:pt x="18730" y="16166"/>
                </a:lnTo>
                <a:cubicBezTo>
                  <a:pt x="18730" y="16108"/>
                  <a:pt x="18706" y="16061"/>
                  <a:pt x="18677" y="16061"/>
                </a:cubicBezTo>
                <a:close/>
                <a:moveTo>
                  <a:pt x="18991" y="16061"/>
                </a:moveTo>
                <a:cubicBezTo>
                  <a:pt x="18962" y="16061"/>
                  <a:pt x="18938" y="16108"/>
                  <a:pt x="18938" y="16166"/>
                </a:cubicBezTo>
                <a:lnTo>
                  <a:pt x="18938" y="16384"/>
                </a:lnTo>
                <a:cubicBezTo>
                  <a:pt x="18938" y="16441"/>
                  <a:pt x="18962" y="16488"/>
                  <a:pt x="18991" y="16488"/>
                </a:cubicBezTo>
                <a:cubicBezTo>
                  <a:pt x="19020" y="16488"/>
                  <a:pt x="19044" y="16441"/>
                  <a:pt x="19044" y="16384"/>
                </a:cubicBezTo>
                <a:lnTo>
                  <a:pt x="19044" y="16166"/>
                </a:lnTo>
                <a:cubicBezTo>
                  <a:pt x="19044" y="16108"/>
                  <a:pt x="19020" y="16061"/>
                  <a:pt x="18991" y="16061"/>
                </a:cubicBezTo>
                <a:close/>
                <a:moveTo>
                  <a:pt x="19841" y="16061"/>
                </a:moveTo>
                <a:cubicBezTo>
                  <a:pt x="19812" y="16061"/>
                  <a:pt x="19788" y="16108"/>
                  <a:pt x="19788" y="16166"/>
                </a:cubicBezTo>
                <a:lnTo>
                  <a:pt x="19788" y="16384"/>
                </a:lnTo>
                <a:cubicBezTo>
                  <a:pt x="19788" y="16441"/>
                  <a:pt x="19812" y="16488"/>
                  <a:pt x="19841" y="16488"/>
                </a:cubicBezTo>
                <a:cubicBezTo>
                  <a:pt x="19870" y="16488"/>
                  <a:pt x="19894" y="16441"/>
                  <a:pt x="19894" y="16384"/>
                </a:cubicBezTo>
                <a:lnTo>
                  <a:pt x="19894" y="16166"/>
                </a:lnTo>
                <a:cubicBezTo>
                  <a:pt x="19894" y="16108"/>
                  <a:pt x="19870" y="16061"/>
                  <a:pt x="19841" y="16061"/>
                </a:cubicBezTo>
                <a:close/>
                <a:moveTo>
                  <a:pt x="20155" y="16061"/>
                </a:moveTo>
                <a:cubicBezTo>
                  <a:pt x="20126" y="16061"/>
                  <a:pt x="20102" y="16108"/>
                  <a:pt x="20102" y="16166"/>
                </a:cubicBezTo>
                <a:lnTo>
                  <a:pt x="20102" y="16384"/>
                </a:lnTo>
                <a:cubicBezTo>
                  <a:pt x="20102" y="16441"/>
                  <a:pt x="20126" y="16488"/>
                  <a:pt x="20155" y="16488"/>
                </a:cubicBezTo>
                <a:cubicBezTo>
                  <a:pt x="20184" y="16488"/>
                  <a:pt x="20207" y="16441"/>
                  <a:pt x="20207" y="16384"/>
                </a:cubicBezTo>
                <a:lnTo>
                  <a:pt x="20207" y="16166"/>
                </a:lnTo>
                <a:cubicBezTo>
                  <a:pt x="20207" y="16108"/>
                  <a:pt x="20184" y="16061"/>
                  <a:pt x="20155" y="16061"/>
                </a:cubicBezTo>
                <a:close/>
                <a:moveTo>
                  <a:pt x="21004" y="16061"/>
                </a:moveTo>
                <a:cubicBezTo>
                  <a:pt x="20975" y="16061"/>
                  <a:pt x="20952" y="16108"/>
                  <a:pt x="20952" y="16166"/>
                </a:cubicBezTo>
                <a:lnTo>
                  <a:pt x="20952" y="16384"/>
                </a:lnTo>
                <a:cubicBezTo>
                  <a:pt x="20952" y="16441"/>
                  <a:pt x="20975" y="16488"/>
                  <a:pt x="21004" y="16488"/>
                </a:cubicBezTo>
                <a:cubicBezTo>
                  <a:pt x="21033" y="16488"/>
                  <a:pt x="21057" y="16441"/>
                  <a:pt x="21057" y="16384"/>
                </a:cubicBezTo>
                <a:lnTo>
                  <a:pt x="21057" y="16166"/>
                </a:lnTo>
                <a:cubicBezTo>
                  <a:pt x="21057" y="16108"/>
                  <a:pt x="21033" y="16061"/>
                  <a:pt x="21004" y="16061"/>
                </a:cubicBezTo>
                <a:close/>
                <a:moveTo>
                  <a:pt x="21319" y="16061"/>
                </a:moveTo>
                <a:cubicBezTo>
                  <a:pt x="21289" y="16061"/>
                  <a:pt x="21267" y="16108"/>
                  <a:pt x="21267" y="16166"/>
                </a:cubicBezTo>
                <a:lnTo>
                  <a:pt x="21267" y="16384"/>
                </a:lnTo>
                <a:cubicBezTo>
                  <a:pt x="21267" y="16441"/>
                  <a:pt x="21289" y="16488"/>
                  <a:pt x="21319" y="16488"/>
                </a:cubicBezTo>
                <a:cubicBezTo>
                  <a:pt x="21348" y="16488"/>
                  <a:pt x="21372" y="16441"/>
                  <a:pt x="21372" y="16384"/>
                </a:cubicBezTo>
                <a:lnTo>
                  <a:pt x="21372" y="16166"/>
                </a:lnTo>
                <a:cubicBezTo>
                  <a:pt x="21372" y="16108"/>
                  <a:pt x="21348" y="16061"/>
                  <a:pt x="21319" y="16061"/>
                </a:cubicBezTo>
                <a:close/>
                <a:moveTo>
                  <a:pt x="281" y="16791"/>
                </a:moveTo>
                <a:cubicBezTo>
                  <a:pt x="252" y="16791"/>
                  <a:pt x="228" y="16838"/>
                  <a:pt x="228" y="16896"/>
                </a:cubicBezTo>
                <a:lnTo>
                  <a:pt x="228" y="17116"/>
                </a:lnTo>
                <a:cubicBezTo>
                  <a:pt x="228" y="17173"/>
                  <a:pt x="252" y="17218"/>
                  <a:pt x="281" y="17218"/>
                </a:cubicBezTo>
                <a:cubicBezTo>
                  <a:pt x="311" y="17218"/>
                  <a:pt x="334" y="17173"/>
                  <a:pt x="334" y="17116"/>
                </a:cubicBezTo>
                <a:lnTo>
                  <a:pt x="334" y="16896"/>
                </a:lnTo>
                <a:cubicBezTo>
                  <a:pt x="334" y="16838"/>
                  <a:pt x="311" y="16791"/>
                  <a:pt x="281" y="16791"/>
                </a:cubicBezTo>
                <a:close/>
                <a:moveTo>
                  <a:pt x="596" y="16791"/>
                </a:moveTo>
                <a:cubicBezTo>
                  <a:pt x="567" y="16791"/>
                  <a:pt x="543" y="16838"/>
                  <a:pt x="543" y="16896"/>
                </a:cubicBezTo>
                <a:lnTo>
                  <a:pt x="543" y="17116"/>
                </a:lnTo>
                <a:cubicBezTo>
                  <a:pt x="543" y="17173"/>
                  <a:pt x="567" y="17218"/>
                  <a:pt x="596" y="17218"/>
                </a:cubicBezTo>
                <a:cubicBezTo>
                  <a:pt x="625" y="17218"/>
                  <a:pt x="649" y="17173"/>
                  <a:pt x="649" y="17116"/>
                </a:cubicBezTo>
                <a:lnTo>
                  <a:pt x="649" y="16896"/>
                </a:lnTo>
                <a:cubicBezTo>
                  <a:pt x="649" y="16838"/>
                  <a:pt x="625" y="16791"/>
                  <a:pt x="596" y="16791"/>
                </a:cubicBezTo>
                <a:close/>
                <a:moveTo>
                  <a:pt x="1446" y="16791"/>
                </a:moveTo>
                <a:cubicBezTo>
                  <a:pt x="1417" y="16791"/>
                  <a:pt x="1393" y="16838"/>
                  <a:pt x="1393" y="16896"/>
                </a:cubicBezTo>
                <a:lnTo>
                  <a:pt x="1393" y="17116"/>
                </a:lnTo>
                <a:cubicBezTo>
                  <a:pt x="1393" y="17173"/>
                  <a:pt x="1417" y="17218"/>
                  <a:pt x="1446" y="17218"/>
                </a:cubicBezTo>
                <a:cubicBezTo>
                  <a:pt x="1475" y="17218"/>
                  <a:pt x="1499" y="17173"/>
                  <a:pt x="1499" y="17116"/>
                </a:cubicBezTo>
                <a:lnTo>
                  <a:pt x="1499" y="16896"/>
                </a:lnTo>
                <a:cubicBezTo>
                  <a:pt x="1499" y="16838"/>
                  <a:pt x="1475" y="16791"/>
                  <a:pt x="1446" y="16791"/>
                </a:cubicBezTo>
                <a:close/>
                <a:moveTo>
                  <a:pt x="1760" y="16791"/>
                </a:moveTo>
                <a:cubicBezTo>
                  <a:pt x="1731" y="16791"/>
                  <a:pt x="1707" y="16838"/>
                  <a:pt x="1707" y="16896"/>
                </a:cubicBezTo>
                <a:lnTo>
                  <a:pt x="1707" y="17116"/>
                </a:lnTo>
                <a:cubicBezTo>
                  <a:pt x="1707" y="17173"/>
                  <a:pt x="1731" y="17218"/>
                  <a:pt x="1760" y="17218"/>
                </a:cubicBezTo>
                <a:cubicBezTo>
                  <a:pt x="1789" y="17218"/>
                  <a:pt x="1813" y="17173"/>
                  <a:pt x="1813" y="17116"/>
                </a:cubicBezTo>
                <a:lnTo>
                  <a:pt x="1813" y="16896"/>
                </a:lnTo>
                <a:cubicBezTo>
                  <a:pt x="1813" y="16838"/>
                  <a:pt x="1789" y="16791"/>
                  <a:pt x="1760" y="16791"/>
                </a:cubicBezTo>
                <a:close/>
                <a:moveTo>
                  <a:pt x="2610" y="16791"/>
                </a:moveTo>
                <a:cubicBezTo>
                  <a:pt x="2581" y="16791"/>
                  <a:pt x="2557" y="16838"/>
                  <a:pt x="2557" y="16896"/>
                </a:cubicBezTo>
                <a:lnTo>
                  <a:pt x="2557" y="17116"/>
                </a:lnTo>
                <a:cubicBezTo>
                  <a:pt x="2557" y="17173"/>
                  <a:pt x="2581" y="17218"/>
                  <a:pt x="2610" y="17218"/>
                </a:cubicBezTo>
                <a:cubicBezTo>
                  <a:pt x="2639" y="17218"/>
                  <a:pt x="2662" y="17173"/>
                  <a:pt x="2662" y="17116"/>
                </a:cubicBezTo>
                <a:lnTo>
                  <a:pt x="2662" y="16896"/>
                </a:lnTo>
                <a:cubicBezTo>
                  <a:pt x="2662" y="16838"/>
                  <a:pt x="2639" y="16791"/>
                  <a:pt x="2610" y="16791"/>
                </a:cubicBezTo>
                <a:close/>
                <a:moveTo>
                  <a:pt x="2924" y="16791"/>
                </a:moveTo>
                <a:cubicBezTo>
                  <a:pt x="2895" y="16791"/>
                  <a:pt x="2871" y="16838"/>
                  <a:pt x="2871" y="16896"/>
                </a:cubicBezTo>
                <a:lnTo>
                  <a:pt x="2871" y="17116"/>
                </a:lnTo>
                <a:cubicBezTo>
                  <a:pt x="2871" y="17173"/>
                  <a:pt x="2895" y="17218"/>
                  <a:pt x="2924" y="17218"/>
                </a:cubicBezTo>
                <a:cubicBezTo>
                  <a:pt x="2954" y="17218"/>
                  <a:pt x="2976" y="17173"/>
                  <a:pt x="2976" y="17116"/>
                </a:cubicBezTo>
                <a:lnTo>
                  <a:pt x="2976" y="16896"/>
                </a:lnTo>
                <a:cubicBezTo>
                  <a:pt x="2976" y="16838"/>
                  <a:pt x="2954" y="16791"/>
                  <a:pt x="2924" y="16791"/>
                </a:cubicBezTo>
                <a:close/>
                <a:moveTo>
                  <a:pt x="3773" y="16791"/>
                </a:moveTo>
                <a:cubicBezTo>
                  <a:pt x="3744" y="16791"/>
                  <a:pt x="3721" y="16838"/>
                  <a:pt x="3721" y="16896"/>
                </a:cubicBezTo>
                <a:lnTo>
                  <a:pt x="3721" y="17116"/>
                </a:lnTo>
                <a:cubicBezTo>
                  <a:pt x="3721" y="17173"/>
                  <a:pt x="3744" y="17218"/>
                  <a:pt x="3773" y="17218"/>
                </a:cubicBezTo>
                <a:cubicBezTo>
                  <a:pt x="3802" y="17218"/>
                  <a:pt x="3826" y="17173"/>
                  <a:pt x="3826" y="17116"/>
                </a:cubicBezTo>
                <a:lnTo>
                  <a:pt x="3826" y="16896"/>
                </a:lnTo>
                <a:cubicBezTo>
                  <a:pt x="3826" y="16838"/>
                  <a:pt x="3802" y="16791"/>
                  <a:pt x="3773" y="16791"/>
                </a:cubicBezTo>
                <a:close/>
                <a:moveTo>
                  <a:pt x="4088" y="16791"/>
                </a:moveTo>
                <a:cubicBezTo>
                  <a:pt x="4058" y="16791"/>
                  <a:pt x="4035" y="16838"/>
                  <a:pt x="4035" y="16896"/>
                </a:cubicBezTo>
                <a:lnTo>
                  <a:pt x="4035" y="17116"/>
                </a:lnTo>
                <a:cubicBezTo>
                  <a:pt x="4035" y="17173"/>
                  <a:pt x="4058" y="17218"/>
                  <a:pt x="4088" y="17218"/>
                </a:cubicBezTo>
                <a:cubicBezTo>
                  <a:pt x="4117" y="17218"/>
                  <a:pt x="4141" y="17173"/>
                  <a:pt x="4141" y="17116"/>
                </a:cubicBezTo>
                <a:lnTo>
                  <a:pt x="4141" y="16896"/>
                </a:lnTo>
                <a:cubicBezTo>
                  <a:pt x="4141" y="16838"/>
                  <a:pt x="4117" y="16791"/>
                  <a:pt x="4088" y="16791"/>
                </a:cubicBezTo>
                <a:close/>
                <a:moveTo>
                  <a:pt x="4937" y="16791"/>
                </a:moveTo>
                <a:cubicBezTo>
                  <a:pt x="4908" y="16791"/>
                  <a:pt x="4884" y="16838"/>
                  <a:pt x="4884" y="16896"/>
                </a:cubicBezTo>
                <a:lnTo>
                  <a:pt x="4884" y="17116"/>
                </a:lnTo>
                <a:cubicBezTo>
                  <a:pt x="4884" y="17173"/>
                  <a:pt x="4908" y="17218"/>
                  <a:pt x="4937" y="17218"/>
                </a:cubicBezTo>
                <a:cubicBezTo>
                  <a:pt x="4966" y="17218"/>
                  <a:pt x="4990" y="17173"/>
                  <a:pt x="4990" y="17116"/>
                </a:cubicBezTo>
                <a:lnTo>
                  <a:pt x="4990" y="16896"/>
                </a:lnTo>
                <a:cubicBezTo>
                  <a:pt x="4990" y="16838"/>
                  <a:pt x="4966" y="16791"/>
                  <a:pt x="4937" y="16791"/>
                </a:cubicBezTo>
                <a:close/>
                <a:moveTo>
                  <a:pt x="5252" y="16791"/>
                </a:moveTo>
                <a:cubicBezTo>
                  <a:pt x="5223" y="16791"/>
                  <a:pt x="5199" y="16838"/>
                  <a:pt x="5199" y="16896"/>
                </a:cubicBezTo>
                <a:lnTo>
                  <a:pt x="5199" y="17116"/>
                </a:lnTo>
                <a:cubicBezTo>
                  <a:pt x="5199" y="17173"/>
                  <a:pt x="5223" y="17218"/>
                  <a:pt x="5252" y="17218"/>
                </a:cubicBezTo>
                <a:cubicBezTo>
                  <a:pt x="5281" y="17218"/>
                  <a:pt x="5305" y="17173"/>
                  <a:pt x="5305" y="17116"/>
                </a:cubicBezTo>
                <a:lnTo>
                  <a:pt x="5305" y="16896"/>
                </a:lnTo>
                <a:cubicBezTo>
                  <a:pt x="5305" y="16838"/>
                  <a:pt x="5281" y="16791"/>
                  <a:pt x="5252" y="16791"/>
                </a:cubicBezTo>
                <a:close/>
                <a:moveTo>
                  <a:pt x="6102" y="16791"/>
                </a:moveTo>
                <a:cubicBezTo>
                  <a:pt x="6072" y="16791"/>
                  <a:pt x="6049" y="16838"/>
                  <a:pt x="6049" y="16896"/>
                </a:cubicBezTo>
                <a:lnTo>
                  <a:pt x="6049" y="17116"/>
                </a:lnTo>
                <a:cubicBezTo>
                  <a:pt x="6049" y="17173"/>
                  <a:pt x="6072" y="17218"/>
                  <a:pt x="6102" y="17218"/>
                </a:cubicBezTo>
                <a:cubicBezTo>
                  <a:pt x="6131" y="17218"/>
                  <a:pt x="6155" y="17173"/>
                  <a:pt x="6155" y="17116"/>
                </a:cubicBezTo>
                <a:lnTo>
                  <a:pt x="6155" y="16896"/>
                </a:lnTo>
                <a:cubicBezTo>
                  <a:pt x="6155" y="16838"/>
                  <a:pt x="6131" y="16791"/>
                  <a:pt x="6102" y="16791"/>
                </a:cubicBezTo>
                <a:close/>
                <a:moveTo>
                  <a:pt x="6416" y="16791"/>
                </a:moveTo>
                <a:cubicBezTo>
                  <a:pt x="6387" y="16791"/>
                  <a:pt x="6363" y="16838"/>
                  <a:pt x="6363" y="16896"/>
                </a:cubicBezTo>
                <a:lnTo>
                  <a:pt x="6363" y="17116"/>
                </a:lnTo>
                <a:cubicBezTo>
                  <a:pt x="6363" y="17173"/>
                  <a:pt x="6387" y="17218"/>
                  <a:pt x="6416" y="17218"/>
                </a:cubicBezTo>
                <a:cubicBezTo>
                  <a:pt x="6445" y="17218"/>
                  <a:pt x="6469" y="17173"/>
                  <a:pt x="6469" y="17116"/>
                </a:cubicBezTo>
                <a:lnTo>
                  <a:pt x="6469" y="16896"/>
                </a:lnTo>
                <a:cubicBezTo>
                  <a:pt x="6469" y="16838"/>
                  <a:pt x="6445" y="16791"/>
                  <a:pt x="6416" y="16791"/>
                </a:cubicBezTo>
                <a:close/>
                <a:moveTo>
                  <a:pt x="7266" y="16791"/>
                </a:moveTo>
                <a:cubicBezTo>
                  <a:pt x="7237" y="16791"/>
                  <a:pt x="7213" y="16838"/>
                  <a:pt x="7213" y="16896"/>
                </a:cubicBezTo>
                <a:lnTo>
                  <a:pt x="7213" y="17116"/>
                </a:lnTo>
                <a:cubicBezTo>
                  <a:pt x="7213" y="17173"/>
                  <a:pt x="7237" y="17218"/>
                  <a:pt x="7266" y="17218"/>
                </a:cubicBezTo>
                <a:cubicBezTo>
                  <a:pt x="7295" y="17218"/>
                  <a:pt x="7318" y="17173"/>
                  <a:pt x="7318" y="17116"/>
                </a:cubicBezTo>
                <a:lnTo>
                  <a:pt x="7318" y="16896"/>
                </a:lnTo>
                <a:cubicBezTo>
                  <a:pt x="7318" y="16838"/>
                  <a:pt x="7295" y="16791"/>
                  <a:pt x="7266" y="16791"/>
                </a:cubicBezTo>
                <a:close/>
                <a:moveTo>
                  <a:pt x="7580" y="16791"/>
                </a:moveTo>
                <a:cubicBezTo>
                  <a:pt x="7551" y="16791"/>
                  <a:pt x="7527" y="16838"/>
                  <a:pt x="7527" y="16896"/>
                </a:cubicBezTo>
                <a:lnTo>
                  <a:pt x="7527" y="17116"/>
                </a:lnTo>
                <a:cubicBezTo>
                  <a:pt x="7527" y="17173"/>
                  <a:pt x="7551" y="17218"/>
                  <a:pt x="7580" y="17218"/>
                </a:cubicBezTo>
                <a:cubicBezTo>
                  <a:pt x="7609" y="17218"/>
                  <a:pt x="7632" y="17173"/>
                  <a:pt x="7632" y="17116"/>
                </a:cubicBezTo>
                <a:lnTo>
                  <a:pt x="7632" y="16896"/>
                </a:lnTo>
                <a:cubicBezTo>
                  <a:pt x="7632" y="16838"/>
                  <a:pt x="7609" y="16791"/>
                  <a:pt x="7580" y="16791"/>
                </a:cubicBezTo>
                <a:close/>
                <a:moveTo>
                  <a:pt x="8429" y="16791"/>
                </a:moveTo>
                <a:cubicBezTo>
                  <a:pt x="8400" y="16791"/>
                  <a:pt x="8377" y="16838"/>
                  <a:pt x="8377" y="16896"/>
                </a:cubicBezTo>
                <a:lnTo>
                  <a:pt x="8377" y="17116"/>
                </a:lnTo>
                <a:cubicBezTo>
                  <a:pt x="8377" y="17173"/>
                  <a:pt x="8400" y="17218"/>
                  <a:pt x="8429" y="17218"/>
                </a:cubicBezTo>
                <a:cubicBezTo>
                  <a:pt x="8458" y="17218"/>
                  <a:pt x="8482" y="17173"/>
                  <a:pt x="8482" y="17116"/>
                </a:cubicBezTo>
                <a:lnTo>
                  <a:pt x="8482" y="16896"/>
                </a:lnTo>
                <a:cubicBezTo>
                  <a:pt x="8482" y="16838"/>
                  <a:pt x="8458" y="16791"/>
                  <a:pt x="8429" y="16791"/>
                </a:cubicBezTo>
                <a:close/>
                <a:moveTo>
                  <a:pt x="8744" y="16791"/>
                </a:moveTo>
                <a:cubicBezTo>
                  <a:pt x="8714" y="16791"/>
                  <a:pt x="8691" y="16838"/>
                  <a:pt x="8691" y="16896"/>
                </a:cubicBezTo>
                <a:lnTo>
                  <a:pt x="8691" y="17116"/>
                </a:lnTo>
                <a:cubicBezTo>
                  <a:pt x="8691" y="17173"/>
                  <a:pt x="8714" y="17218"/>
                  <a:pt x="8744" y="17218"/>
                </a:cubicBezTo>
                <a:cubicBezTo>
                  <a:pt x="8773" y="17218"/>
                  <a:pt x="8796" y="17173"/>
                  <a:pt x="8796" y="17116"/>
                </a:cubicBezTo>
                <a:lnTo>
                  <a:pt x="8796" y="16896"/>
                </a:lnTo>
                <a:cubicBezTo>
                  <a:pt x="8796" y="16838"/>
                  <a:pt x="8773" y="16791"/>
                  <a:pt x="8744" y="16791"/>
                </a:cubicBezTo>
                <a:close/>
                <a:moveTo>
                  <a:pt x="9593" y="16791"/>
                </a:moveTo>
                <a:cubicBezTo>
                  <a:pt x="9564" y="16791"/>
                  <a:pt x="9540" y="16838"/>
                  <a:pt x="9540" y="16896"/>
                </a:cubicBezTo>
                <a:lnTo>
                  <a:pt x="9540" y="17116"/>
                </a:lnTo>
                <a:cubicBezTo>
                  <a:pt x="9540" y="17173"/>
                  <a:pt x="9564" y="17218"/>
                  <a:pt x="9593" y="17218"/>
                </a:cubicBezTo>
                <a:cubicBezTo>
                  <a:pt x="9622" y="17218"/>
                  <a:pt x="9646" y="17173"/>
                  <a:pt x="9646" y="17116"/>
                </a:cubicBezTo>
                <a:lnTo>
                  <a:pt x="9646" y="16896"/>
                </a:lnTo>
                <a:cubicBezTo>
                  <a:pt x="9646" y="16838"/>
                  <a:pt x="9622" y="16791"/>
                  <a:pt x="9593" y="16791"/>
                </a:cubicBezTo>
                <a:close/>
                <a:moveTo>
                  <a:pt x="9908" y="16791"/>
                </a:moveTo>
                <a:cubicBezTo>
                  <a:pt x="9879" y="16791"/>
                  <a:pt x="9855" y="16838"/>
                  <a:pt x="9855" y="16896"/>
                </a:cubicBezTo>
                <a:lnTo>
                  <a:pt x="9855" y="17116"/>
                </a:lnTo>
                <a:cubicBezTo>
                  <a:pt x="9855" y="17173"/>
                  <a:pt x="9879" y="17218"/>
                  <a:pt x="9908" y="17218"/>
                </a:cubicBezTo>
                <a:cubicBezTo>
                  <a:pt x="9937" y="17218"/>
                  <a:pt x="9961" y="17173"/>
                  <a:pt x="9961" y="17116"/>
                </a:cubicBezTo>
                <a:lnTo>
                  <a:pt x="9961" y="16896"/>
                </a:lnTo>
                <a:cubicBezTo>
                  <a:pt x="9961" y="16838"/>
                  <a:pt x="9937" y="16791"/>
                  <a:pt x="9908" y="16791"/>
                </a:cubicBezTo>
                <a:close/>
                <a:moveTo>
                  <a:pt x="10758" y="16791"/>
                </a:moveTo>
                <a:cubicBezTo>
                  <a:pt x="10728" y="16791"/>
                  <a:pt x="10705" y="16838"/>
                  <a:pt x="10705" y="16896"/>
                </a:cubicBezTo>
                <a:lnTo>
                  <a:pt x="10705" y="17116"/>
                </a:lnTo>
                <a:cubicBezTo>
                  <a:pt x="10705" y="17173"/>
                  <a:pt x="10728" y="17218"/>
                  <a:pt x="10758" y="17218"/>
                </a:cubicBezTo>
                <a:cubicBezTo>
                  <a:pt x="10787" y="17218"/>
                  <a:pt x="10810" y="17173"/>
                  <a:pt x="10810" y="17116"/>
                </a:cubicBezTo>
                <a:lnTo>
                  <a:pt x="10810" y="16896"/>
                </a:lnTo>
                <a:cubicBezTo>
                  <a:pt x="10810" y="16838"/>
                  <a:pt x="10787" y="16791"/>
                  <a:pt x="10758" y="16791"/>
                </a:cubicBezTo>
                <a:close/>
                <a:moveTo>
                  <a:pt x="11072" y="16791"/>
                </a:moveTo>
                <a:cubicBezTo>
                  <a:pt x="11043" y="16791"/>
                  <a:pt x="11019" y="16838"/>
                  <a:pt x="11019" y="16896"/>
                </a:cubicBezTo>
                <a:lnTo>
                  <a:pt x="11019" y="17116"/>
                </a:lnTo>
                <a:cubicBezTo>
                  <a:pt x="11019" y="17173"/>
                  <a:pt x="11043" y="17218"/>
                  <a:pt x="11072" y="17218"/>
                </a:cubicBezTo>
                <a:cubicBezTo>
                  <a:pt x="11101" y="17218"/>
                  <a:pt x="11125" y="17173"/>
                  <a:pt x="11125" y="17116"/>
                </a:cubicBezTo>
                <a:lnTo>
                  <a:pt x="11125" y="16896"/>
                </a:lnTo>
                <a:cubicBezTo>
                  <a:pt x="11125" y="16838"/>
                  <a:pt x="11101" y="16791"/>
                  <a:pt x="11072" y="16791"/>
                </a:cubicBezTo>
                <a:close/>
                <a:moveTo>
                  <a:pt x="11922" y="16791"/>
                </a:moveTo>
                <a:cubicBezTo>
                  <a:pt x="11893" y="16791"/>
                  <a:pt x="11869" y="16838"/>
                  <a:pt x="11869" y="16896"/>
                </a:cubicBezTo>
                <a:lnTo>
                  <a:pt x="11869" y="17116"/>
                </a:lnTo>
                <a:cubicBezTo>
                  <a:pt x="11869" y="17173"/>
                  <a:pt x="11893" y="17218"/>
                  <a:pt x="11922" y="17218"/>
                </a:cubicBezTo>
                <a:cubicBezTo>
                  <a:pt x="11951" y="17218"/>
                  <a:pt x="11974" y="17173"/>
                  <a:pt x="11974" y="17116"/>
                </a:cubicBezTo>
                <a:lnTo>
                  <a:pt x="11974" y="16896"/>
                </a:lnTo>
                <a:cubicBezTo>
                  <a:pt x="11974" y="16838"/>
                  <a:pt x="11951" y="16791"/>
                  <a:pt x="11922" y="16791"/>
                </a:cubicBezTo>
                <a:close/>
                <a:moveTo>
                  <a:pt x="12236" y="16791"/>
                </a:moveTo>
                <a:cubicBezTo>
                  <a:pt x="12207" y="16791"/>
                  <a:pt x="12183" y="16838"/>
                  <a:pt x="12183" y="16896"/>
                </a:cubicBezTo>
                <a:lnTo>
                  <a:pt x="12183" y="17116"/>
                </a:lnTo>
                <a:cubicBezTo>
                  <a:pt x="12183" y="17173"/>
                  <a:pt x="12207" y="17218"/>
                  <a:pt x="12236" y="17218"/>
                </a:cubicBezTo>
                <a:cubicBezTo>
                  <a:pt x="12265" y="17218"/>
                  <a:pt x="12288" y="17173"/>
                  <a:pt x="12288" y="17116"/>
                </a:cubicBezTo>
                <a:lnTo>
                  <a:pt x="12288" y="16896"/>
                </a:lnTo>
                <a:cubicBezTo>
                  <a:pt x="12288" y="16838"/>
                  <a:pt x="12265" y="16791"/>
                  <a:pt x="12236" y="16791"/>
                </a:cubicBezTo>
                <a:close/>
                <a:moveTo>
                  <a:pt x="13085" y="16791"/>
                </a:moveTo>
                <a:cubicBezTo>
                  <a:pt x="13056" y="16791"/>
                  <a:pt x="13032" y="16838"/>
                  <a:pt x="13032" y="16896"/>
                </a:cubicBezTo>
                <a:lnTo>
                  <a:pt x="13032" y="17116"/>
                </a:lnTo>
                <a:cubicBezTo>
                  <a:pt x="13032" y="17173"/>
                  <a:pt x="13056" y="17218"/>
                  <a:pt x="13085" y="17218"/>
                </a:cubicBezTo>
                <a:cubicBezTo>
                  <a:pt x="13114" y="17218"/>
                  <a:pt x="13138" y="17173"/>
                  <a:pt x="13138" y="17116"/>
                </a:cubicBezTo>
                <a:lnTo>
                  <a:pt x="13138" y="16896"/>
                </a:lnTo>
                <a:cubicBezTo>
                  <a:pt x="13138" y="16838"/>
                  <a:pt x="13114" y="16791"/>
                  <a:pt x="13085" y="16791"/>
                </a:cubicBezTo>
                <a:close/>
                <a:moveTo>
                  <a:pt x="13399" y="16791"/>
                </a:moveTo>
                <a:cubicBezTo>
                  <a:pt x="13370" y="16791"/>
                  <a:pt x="13348" y="16838"/>
                  <a:pt x="13348" y="16896"/>
                </a:cubicBezTo>
                <a:lnTo>
                  <a:pt x="13348" y="17116"/>
                </a:lnTo>
                <a:cubicBezTo>
                  <a:pt x="13348" y="17173"/>
                  <a:pt x="13370" y="17218"/>
                  <a:pt x="13399" y="17218"/>
                </a:cubicBezTo>
                <a:cubicBezTo>
                  <a:pt x="13428" y="17218"/>
                  <a:pt x="13452" y="17173"/>
                  <a:pt x="13452" y="17116"/>
                </a:cubicBezTo>
                <a:lnTo>
                  <a:pt x="13452" y="16896"/>
                </a:lnTo>
                <a:cubicBezTo>
                  <a:pt x="13452" y="16838"/>
                  <a:pt x="13428" y="16791"/>
                  <a:pt x="13399" y="16791"/>
                </a:cubicBezTo>
                <a:close/>
                <a:moveTo>
                  <a:pt x="14249" y="16791"/>
                </a:moveTo>
                <a:cubicBezTo>
                  <a:pt x="14220" y="16791"/>
                  <a:pt x="14196" y="16838"/>
                  <a:pt x="14196" y="16896"/>
                </a:cubicBezTo>
                <a:lnTo>
                  <a:pt x="14196" y="17116"/>
                </a:lnTo>
                <a:cubicBezTo>
                  <a:pt x="14196" y="17173"/>
                  <a:pt x="14220" y="17218"/>
                  <a:pt x="14249" y="17218"/>
                </a:cubicBezTo>
                <a:cubicBezTo>
                  <a:pt x="14278" y="17218"/>
                  <a:pt x="14302" y="17173"/>
                  <a:pt x="14302" y="17116"/>
                </a:cubicBezTo>
                <a:lnTo>
                  <a:pt x="14302" y="16896"/>
                </a:lnTo>
                <a:cubicBezTo>
                  <a:pt x="14302" y="16838"/>
                  <a:pt x="14278" y="16791"/>
                  <a:pt x="14249" y="16791"/>
                </a:cubicBezTo>
                <a:close/>
                <a:moveTo>
                  <a:pt x="14564" y="16791"/>
                </a:moveTo>
                <a:cubicBezTo>
                  <a:pt x="14535" y="16791"/>
                  <a:pt x="14511" y="16838"/>
                  <a:pt x="14511" y="16896"/>
                </a:cubicBezTo>
                <a:lnTo>
                  <a:pt x="14511" y="17116"/>
                </a:lnTo>
                <a:cubicBezTo>
                  <a:pt x="14511" y="17173"/>
                  <a:pt x="14535" y="17218"/>
                  <a:pt x="14564" y="17218"/>
                </a:cubicBezTo>
                <a:cubicBezTo>
                  <a:pt x="14593" y="17218"/>
                  <a:pt x="14617" y="17173"/>
                  <a:pt x="14617" y="17116"/>
                </a:cubicBezTo>
                <a:lnTo>
                  <a:pt x="14617" y="16896"/>
                </a:lnTo>
                <a:cubicBezTo>
                  <a:pt x="14617" y="16838"/>
                  <a:pt x="14593" y="16791"/>
                  <a:pt x="14564" y="16791"/>
                </a:cubicBezTo>
                <a:close/>
                <a:moveTo>
                  <a:pt x="15413" y="16791"/>
                </a:moveTo>
                <a:cubicBezTo>
                  <a:pt x="15384" y="16791"/>
                  <a:pt x="15360" y="16838"/>
                  <a:pt x="15360" y="16896"/>
                </a:cubicBezTo>
                <a:lnTo>
                  <a:pt x="15360" y="17116"/>
                </a:lnTo>
                <a:cubicBezTo>
                  <a:pt x="15360" y="17173"/>
                  <a:pt x="15384" y="17218"/>
                  <a:pt x="15413" y="17218"/>
                </a:cubicBezTo>
                <a:cubicBezTo>
                  <a:pt x="15442" y="17218"/>
                  <a:pt x="15465" y="17173"/>
                  <a:pt x="15465" y="17116"/>
                </a:cubicBezTo>
                <a:lnTo>
                  <a:pt x="15465" y="16896"/>
                </a:lnTo>
                <a:cubicBezTo>
                  <a:pt x="15465" y="16838"/>
                  <a:pt x="15442" y="16791"/>
                  <a:pt x="15413" y="16791"/>
                </a:cubicBezTo>
                <a:close/>
                <a:moveTo>
                  <a:pt x="15728" y="16791"/>
                </a:moveTo>
                <a:cubicBezTo>
                  <a:pt x="15699" y="16791"/>
                  <a:pt x="15675" y="16838"/>
                  <a:pt x="15675" y="16896"/>
                </a:cubicBezTo>
                <a:lnTo>
                  <a:pt x="15675" y="17116"/>
                </a:lnTo>
                <a:cubicBezTo>
                  <a:pt x="15675" y="17173"/>
                  <a:pt x="15699" y="17218"/>
                  <a:pt x="15728" y="17218"/>
                </a:cubicBezTo>
                <a:cubicBezTo>
                  <a:pt x="15757" y="17218"/>
                  <a:pt x="15781" y="17173"/>
                  <a:pt x="15781" y="17116"/>
                </a:cubicBezTo>
                <a:lnTo>
                  <a:pt x="15781" y="16896"/>
                </a:lnTo>
                <a:cubicBezTo>
                  <a:pt x="15781" y="16838"/>
                  <a:pt x="15757" y="16791"/>
                  <a:pt x="15728" y="16791"/>
                </a:cubicBezTo>
                <a:close/>
                <a:moveTo>
                  <a:pt x="16578" y="16791"/>
                </a:moveTo>
                <a:cubicBezTo>
                  <a:pt x="16549" y="16791"/>
                  <a:pt x="16525" y="16838"/>
                  <a:pt x="16525" y="16896"/>
                </a:cubicBezTo>
                <a:lnTo>
                  <a:pt x="16525" y="17116"/>
                </a:lnTo>
                <a:cubicBezTo>
                  <a:pt x="16525" y="17173"/>
                  <a:pt x="16549" y="17218"/>
                  <a:pt x="16578" y="17218"/>
                </a:cubicBezTo>
                <a:cubicBezTo>
                  <a:pt x="16607" y="17218"/>
                  <a:pt x="16630" y="17173"/>
                  <a:pt x="16630" y="17116"/>
                </a:cubicBezTo>
                <a:lnTo>
                  <a:pt x="16630" y="16896"/>
                </a:lnTo>
                <a:cubicBezTo>
                  <a:pt x="16630" y="16838"/>
                  <a:pt x="16607" y="16791"/>
                  <a:pt x="16578" y="16791"/>
                </a:cubicBezTo>
                <a:close/>
                <a:moveTo>
                  <a:pt x="16892" y="16791"/>
                </a:moveTo>
                <a:cubicBezTo>
                  <a:pt x="16863" y="16791"/>
                  <a:pt x="16839" y="16838"/>
                  <a:pt x="16839" y="16896"/>
                </a:cubicBezTo>
                <a:lnTo>
                  <a:pt x="16839" y="17116"/>
                </a:lnTo>
                <a:cubicBezTo>
                  <a:pt x="16839" y="17173"/>
                  <a:pt x="16863" y="17218"/>
                  <a:pt x="16892" y="17218"/>
                </a:cubicBezTo>
                <a:cubicBezTo>
                  <a:pt x="16921" y="17218"/>
                  <a:pt x="16944" y="17173"/>
                  <a:pt x="16944" y="17116"/>
                </a:cubicBezTo>
                <a:lnTo>
                  <a:pt x="16944" y="16896"/>
                </a:lnTo>
                <a:cubicBezTo>
                  <a:pt x="16944" y="16838"/>
                  <a:pt x="16921" y="16791"/>
                  <a:pt x="16892" y="16791"/>
                </a:cubicBezTo>
                <a:close/>
                <a:moveTo>
                  <a:pt x="17741" y="16791"/>
                </a:moveTo>
                <a:cubicBezTo>
                  <a:pt x="17712" y="16791"/>
                  <a:pt x="17689" y="16838"/>
                  <a:pt x="17689" y="16896"/>
                </a:cubicBezTo>
                <a:lnTo>
                  <a:pt x="17689" y="17116"/>
                </a:lnTo>
                <a:cubicBezTo>
                  <a:pt x="17689" y="17173"/>
                  <a:pt x="17712" y="17218"/>
                  <a:pt x="17741" y="17218"/>
                </a:cubicBezTo>
                <a:cubicBezTo>
                  <a:pt x="17770" y="17218"/>
                  <a:pt x="17794" y="17173"/>
                  <a:pt x="17794" y="17116"/>
                </a:cubicBezTo>
                <a:lnTo>
                  <a:pt x="17794" y="16896"/>
                </a:lnTo>
                <a:cubicBezTo>
                  <a:pt x="17794" y="16838"/>
                  <a:pt x="17770" y="16791"/>
                  <a:pt x="17741" y="16791"/>
                </a:cubicBezTo>
                <a:close/>
                <a:moveTo>
                  <a:pt x="18055" y="16791"/>
                </a:moveTo>
                <a:cubicBezTo>
                  <a:pt x="18026" y="16791"/>
                  <a:pt x="18002" y="16838"/>
                  <a:pt x="18002" y="16896"/>
                </a:cubicBezTo>
                <a:lnTo>
                  <a:pt x="18002" y="17116"/>
                </a:lnTo>
                <a:cubicBezTo>
                  <a:pt x="18002" y="17173"/>
                  <a:pt x="18026" y="17218"/>
                  <a:pt x="18055" y="17218"/>
                </a:cubicBezTo>
                <a:cubicBezTo>
                  <a:pt x="18085" y="17218"/>
                  <a:pt x="18108" y="17173"/>
                  <a:pt x="18108" y="17116"/>
                </a:cubicBezTo>
                <a:lnTo>
                  <a:pt x="18108" y="16896"/>
                </a:lnTo>
                <a:cubicBezTo>
                  <a:pt x="18108" y="16838"/>
                  <a:pt x="18085" y="16791"/>
                  <a:pt x="18055" y="16791"/>
                </a:cubicBezTo>
                <a:close/>
                <a:moveTo>
                  <a:pt x="18905" y="16791"/>
                </a:moveTo>
                <a:cubicBezTo>
                  <a:pt x="18876" y="16791"/>
                  <a:pt x="18852" y="16838"/>
                  <a:pt x="18852" y="16896"/>
                </a:cubicBezTo>
                <a:lnTo>
                  <a:pt x="18852" y="17116"/>
                </a:lnTo>
                <a:cubicBezTo>
                  <a:pt x="18852" y="17173"/>
                  <a:pt x="18876" y="17218"/>
                  <a:pt x="18905" y="17218"/>
                </a:cubicBezTo>
                <a:cubicBezTo>
                  <a:pt x="18934" y="17218"/>
                  <a:pt x="18958" y="17173"/>
                  <a:pt x="18958" y="17116"/>
                </a:cubicBezTo>
                <a:lnTo>
                  <a:pt x="18958" y="16896"/>
                </a:lnTo>
                <a:cubicBezTo>
                  <a:pt x="18958" y="16838"/>
                  <a:pt x="18934" y="16791"/>
                  <a:pt x="18905" y="16791"/>
                </a:cubicBezTo>
                <a:close/>
                <a:moveTo>
                  <a:pt x="19220" y="16791"/>
                </a:moveTo>
                <a:cubicBezTo>
                  <a:pt x="19191" y="16791"/>
                  <a:pt x="19167" y="16838"/>
                  <a:pt x="19167" y="16896"/>
                </a:cubicBezTo>
                <a:lnTo>
                  <a:pt x="19167" y="17116"/>
                </a:lnTo>
                <a:cubicBezTo>
                  <a:pt x="19167" y="17173"/>
                  <a:pt x="19191" y="17218"/>
                  <a:pt x="19220" y="17218"/>
                </a:cubicBezTo>
                <a:cubicBezTo>
                  <a:pt x="19249" y="17218"/>
                  <a:pt x="19273" y="17173"/>
                  <a:pt x="19273" y="17116"/>
                </a:cubicBezTo>
                <a:lnTo>
                  <a:pt x="19273" y="16896"/>
                </a:lnTo>
                <a:cubicBezTo>
                  <a:pt x="19273" y="16838"/>
                  <a:pt x="19249" y="16791"/>
                  <a:pt x="19220" y="16791"/>
                </a:cubicBezTo>
                <a:close/>
                <a:moveTo>
                  <a:pt x="20069" y="16791"/>
                </a:moveTo>
                <a:cubicBezTo>
                  <a:pt x="20040" y="16791"/>
                  <a:pt x="20016" y="16838"/>
                  <a:pt x="20016" y="16896"/>
                </a:cubicBezTo>
                <a:lnTo>
                  <a:pt x="20016" y="17116"/>
                </a:lnTo>
                <a:cubicBezTo>
                  <a:pt x="20016" y="17173"/>
                  <a:pt x="20040" y="17218"/>
                  <a:pt x="20069" y="17218"/>
                </a:cubicBezTo>
                <a:cubicBezTo>
                  <a:pt x="20099" y="17218"/>
                  <a:pt x="20122" y="17173"/>
                  <a:pt x="20122" y="17116"/>
                </a:cubicBezTo>
                <a:lnTo>
                  <a:pt x="20122" y="16896"/>
                </a:lnTo>
                <a:cubicBezTo>
                  <a:pt x="20122" y="16838"/>
                  <a:pt x="20099" y="16791"/>
                  <a:pt x="20069" y="16791"/>
                </a:cubicBezTo>
                <a:close/>
                <a:moveTo>
                  <a:pt x="20384" y="16791"/>
                </a:moveTo>
                <a:cubicBezTo>
                  <a:pt x="20355" y="16791"/>
                  <a:pt x="20331" y="16838"/>
                  <a:pt x="20331" y="16896"/>
                </a:cubicBezTo>
                <a:lnTo>
                  <a:pt x="20331" y="17116"/>
                </a:lnTo>
                <a:cubicBezTo>
                  <a:pt x="20331" y="17173"/>
                  <a:pt x="20355" y="17218"/>
                  <a:pt x="20384" y="17218"/>
                </a:cubicBezTo>
                <a:cubicBezTo>
                  <a:pt x="20413" y="17218"/>
                  <a:pt x="20436" y="17173"/>
                  <a:pt x="20436" y="17116"/>
                </a:cubicBezTo>
                <a:lnTo>
                  <a:pt x="20436" y="16896"/>
                </a:lnTo>
                <a:cubicBezTo>
                  <a:pt x="20436" y="16838"/>
                  <a:pt x="20413" y="16791"/>
                  <a:pt x="20384" y="16791"/>
                </a:cubicBezTo>
                <a:close/>
                <a:moveTo>
                  <a:pt x="21234" y="16791"/>
                </a:moveTo>
                <a:cubicBezTo>
                  <a:pt x="21204" y="16791"/>
                  <a:pt x="21181" y="16838"/>
                  <a:pt x="21181" y="16896"/>
                </a:cubicBezTo>
                <a:lnTo>
                  <a:pt x="21181" y="17116"/>
                </a:lnTo>
                <a:cubicBezTo>
                  <a:pt x="21181" y="17173"/>
                  <a:pt x="21204" y="17218"/>
                  <a:pt x="21234" y="17218"/>
                </a:cubicBezTo>
                <a:cubicBezTo>
                  <a:pt x="21263" y="17218"/>
                  <a:pt x="21285" y="17173"/>
                  <a:pt x="21285" y="17116"/>
                </a:cubicBezTo>
                <a:lnTo>
                  <a:pt x="21285" y="16896"/>
                </a:lnTo>
                <a:cubicBezTo>
                  <a:pt x="21285" y="16838"/>
                  <a:pt x="21263" y="16791"/>
                  <a:pt x="21234" y="16791"/>
                </a:cubicBezTo>
                <a:close/>
                <a:moveTo>
                  <a:pt x="21547" y="16791"/>
                </a:moveTo>
                <a:cubicBezTo>
                  <a:pt x="21518" y="16791"/>
                  <a:pt x="21495" y="16838"/>
                  <a:pt x="21495" y="16896"/>
                </a:cubicBezTo>
                <a:lnTo>
                  <a:pt x="21495" y="17116"/>
                </a:lnTo>
                <a:cubicBezTo>
                  <a:pt x="21495" y="17173"/>
                  <a:pt x="21518" y="17218"/>
                  <a:pt x="21547" y="17218"/>
                </a:cubicBezTo>
                <a:cubicBezTo>
                  <a:pt x="21576" y="17218"/>
                  <a:pt x="21600" y="17173"/>
                  <a:pt x="21600" y="17116"/>
                </a:cubicBezTo>
                <a:lnTo>
                  <a:pt x="21600" y="16896"/>
                </a:lnTo>
                <a:cubicBezTo>
                  <a:pt x="21600" y="16838"/>
                  <a:pt x="21576" y="16791"/>
                  <a:pt x="21547" y="16791"/>
                </a:cubicBezTo>
                <a:close/>
                <a:moveTo>
                  <a:pt x="53" y="17521"/>
                </a:moveTo>
                <a:cubicBezTo>
                  <a:pt x="24" y="17521"/>
                  <a:pt x="0" y="17568"/>
                  <a:pt x="0" y="17626"/>
                </a:cubicBezTo>
                <a:lnTo>
                  <a:pt x="0" y="17846"/>
                </a:lnTo>
                <a:cubicBezTo>
                  <a:pt x="0" y="17903"/>
                  <a:pt x="24" y="17948"/>
                  <a:pt x="53" y="17948"/>
                </a:cubicBezTo>
                <a:cubicBezTo>
                  <a:pt x="82" y="17948"/>
                  <a:pt x="106" y="17903"/>
                  <a:pt x="106" y="17846"/>
                </a:cubicBezTo>
                <a:lnTo>
                  <a:pt x="106" y="17626"/>
                </a:lnTo>
                <a:cubicBezTo>
                  <a:pt x="106" y="17568"/>
                  <a:pt x="82" y="17521"/>
                  <a:pt x="53" y="17521"/>
                </a:cubicBezTo>
                <a:close/>
                <a:moveTo>
                  <a:pt x="367" y="17521"/>
                </a:moveTo>
                <a:cubicBezTo>
                  <a:pt x="338" y="17521"/>
                  <a:pt x="315" y="17568"/>
                  <a:pt x="315" y="17626"/>
                </a:cubicBezTo>
                <a:lnTo>
                  <a:pt x="315" y="17846"/>
                </a:lnTo>
                <a:cubicBezTo>
                  <a:pt x="315" y="17903"/>
                  <a:pt x="338" y="17948"/>
                  <a:pt x="367" y="17948"/>
                </a:cubicBezTo>
                <a:cubicBezTo>
                  <a:pt x="397" y="17948"/>
                  <a:pt x="420" y="17903"/>
                  <a:pt x="420" y="17846"/>
                </a:cubicBezTo>
                <a:lnTo>
                  <a:pt x="420" y="17626"/>
                </a:lnTo>
                <a:cubicBezTo>
                  <a:pt x="420" y="17568"/>
                  <a:pt x="397" y="17521"/>
                  <a:pt x="367" y="17521"/>
                </a:cubicBezTo>
                <a:close/>
                <a:moveTo>
                  <a:pt x="1217" y="17521"/>
                </a:moveTo>
                <a:cubicBezTo>
                  <a:pt x="1188" y="17521"/>
                  <a:pt x="1164" y="17568"/>
                  <a:pt x="1164" y="17626"/>
                </a:cubicBezTo>
                <a:lnTo>
                  <a:pt x="1164" y="17846"/>
                </a:lnTo>
                <a:cubicBezTo>
                  <a:pt x="1164" y="17903"/>
                  <a:pt x="1188" y="17948"/>
                  <a:pt x="1217" y="17948"/>
                </a:cubicBezTo>
                <a:cubicBezTo>
                  <a:pt x="1246" y="17948"/>
                  <a:pt x="1270" y="17903"/>
                  <a:pt x="1270" y="17846"/>
                </a:cubicBezTo>
                <a:lnTo>
                  <a:pt x="1270" y="17626"/>
                </a:lnTo>
                <a:cubicBezTo>
                  <a:pt x="1270" y="17568"/>
                  <a:pt x="1246" y="17521"/>
                  <a:pt x="1217" y="17521"/>
                </a:cubicBezTo>
                <a:close/>
                <a:moveTo>
                  <a:pt x="1532" y="17521"/>
                </a:moveTo>
                <a:cubicBezTo>
                  <a:pt x="1503" y="17521"/>
                  <a:pt x="1479" y="17568"/>
                  <a:pt x="1479" y="17626"/>
                </a:cubicBezTo>
                <a:lnTo>
                  <a:pt x="1479" y="17846"/>
                </a:lnTo>
                <a:cubicBezTo>
                  <a:pt x="1479" y="17903"/>
                  <a:pt x="1503" y="17948"/>
                  <a:pt x="1532" y="17948"/>
                </a:cubicBezTo>
                <a:cubicBezTo>
                  <a:pt x="1561" y="17948"/>
                  <a:pt x="1584" y="17903"/>
                  <a:pt x="1584" y="17846"/>
                </a:cubicBezTo>
                <a:lnTo>
                  <a:pt x="1584" y="17626"/>
                </a:lnTo>
                <a:cubicBezTo>
                  <a:pt x="1584" y="17568"/>
                  <a:pt x="1561" y="17521"/>
                  <a:pt x="1532" y="17521"/>
                </a:cubicBezTo>
                <a:close/>
                <a:moveTo>
                  <a:pt x="2380" y="17521"/>
                </a:moveTo>
                <a:cubicBezTo>
                  <a:pt x="2351" y="17521"/>
                  <a:pt x="2329" y="17568"/>
                  <a:pt x="2329" y="17626"/>
                </a:cubicBezTo>
                <a:lnTo>
                  <a:pt x="2329" y="17846"/>
                </a:lnTo>
                <a:cubicBezTo>
                  <a:pt x="2329" y="17903"/>
                  <a:pt x="2351" y="17948"/>
                  <a:pt x="2380" y="17948"/>
                </a:cubicBezTo>
                <a:cubicBezTo>
                  <a:pt x="2409" y="17948"/>
                  <a:pt x="2433" y="17903"/>
                  <a:pt x="2433" y="17846"/>
                </a:cubicBezTo>
                <a:lnTo>
                  <a:pt x="2433" y="17626"/>
                </a:lnTo>
                <a:cubicBezTo>
                  <a:pt x="2433" y="17568"/>
                  <a:pt x="2409" y="17521"/>
                  <a:pt x="2380" y="17521"/>
                </a:cubicBezTo>
                <a:close/>
                <a:moveTo>
                  <a:pt x="2695" y="17521"/>
                </a:moveTo>
                <a:cubicBezTo>
                  <a:pt x="2666" y="17521"/>
                  <a:pt x="2643" y="17568"/>
                  <a:pt x="2643" y="17626"/>
                </a:cubicBezTo>
                <a:lnTo>
                  <a:pt x="2643" y="17846"/>
                </a:lnTo>
                <a:cubicBezTo>
                  <a:pt x="2643" y="17903"/>
                  <a:pt x="2666" y="17948"/>
                  <a:pt x="2695" y="17948"/>
                </a:cubicBezTo>
                <a:cubicBezTo>
                  <a:pt x="2724" y="17948"/>
                  <a:pt x="2748" y="17903"/>
                  <a:pt x="2748" y="17846"/>
                </a:cubicBezTo>
                <a:lnTo>
                  <a:pt x="2748" y="17626"/>
                </a:lnTo>
                <a:cubicBezTo>
                  <a:pt x="2748" y="17568"/>
                  <a:pt x="2724" y="17521"/>
                  <a:pt x="2695" y="17521"/>
                </a:cubicBezTo>
                <a:close/>
                <a:moveTo>
                  <a:pt x="3545" y="17521"/>
                </a:moveTo>
                <a:cubicBezTo>
                  <a:pt x="3516" y="17521"/>
                  <a:pt x="3492" y="17568"/>
                  <a:pt x="3492" y="17626"/>
                </a:cubicBezTo>
                <a:lnTo>
                  <a:pt x="3492" y="17846"/>
                </a:lnTo>
                <a:cubicBezTo>
                  <a:pt x="3492" y="17903"/>
                  <a:pt x="3516" y="17948"/>
                  <a:pt x="3545" y="17948"/>
                </a:cubicBezTo>
                <a:cubicBezTo>
                  <a:pt x="3574" y="17948"/>
                  <a:pt x="3598" y="17903"/>
                  <a:pt x="3598" y="17846"/>
                </a:cubicBezTo>
                <a:lnTo>
                  <a:pt x="3598" y="17626"/>
                </a:lnTo>
                <a:cubicBezTo>
                  <a:pt x="3598" y="17568"/>
                  <a:pt x="3574" y="17521"/>
                  <a:pt x="3545" y="17521"/>
                </a:cubicBezTo>
                <a:close/>
                <a:moveTo>
                  <a:pt x="3859" y="17521"/>
                </a:moveTo>
                <a:cubicBezTo>
                  <a:pt x="3830" y="17521"/>
                  <a:pt x="3806" y="17568"/>
                  <a:pt x="3806" y="17626"/>
                </a:cubicBezTo>
                <a:lnTo>
                  <a:pt x="3806" y="17846"/>
                </a:lnTo>
                <a:cubicBezTo>
                  <a:pt x="3806" y="17903"/>
                  <a:pt x="3830" y="17948"/>
                  <a:pt x="3859" y="17948"/>
                </a:cubicBezTo>
                <a:cubicBezTo>
                  <a:pt x="3888" y="17948"/>
                  <a:pt x="3912" y="17903"/>
                  <a:pt x="3912" y="17846"/>
                </a:cubicBezTo>
                <a:lnTo>
                  <a:pt x="3912" y="17626"/>
                </a:lnTo>
                <a:cubicBezTo>
                  <a:pt x="3912" y="17568"/>
                  <a:pt x="3888" y="17521"/>
                  <a:pt x="3859" y="17521"/>
                </a:cubicBezTo>
                <a:close/>
                <a:moveTo>
                  <a:pt x="4709" y="17521"/>
                </a:moveTo>
                <a:cubicBezTo>
                  <a:pt x="4680" y="17521"/>
                  <a:pt x="4656" y="17568"/>
                  <a:pt x="4656" y="17626"/>
                </a:cubicBezTo>
                <a:lnTo>
                  <a:pt x="4656" y="17846"/>
                </a:lnTo>
                <a:cubicBezTo>
                  <a:pt x="4656" y="17903"/>
                  <a:pt x="4680" y="17948"/>
                  <a:pt x="4709" y="17948"/>
                </a:cubicBezTo>
                <a:cubicBezTo>
                  <a:pt x="4738" y="17948"/>
                  <a:pt x="4762" y="17903"/>
                  <a:pt x="4762" y="17846"/>
                </a:cubicBezTo>
                <a:lnTo>
                  <a:pt x="4762" y="17626"/>
                </a:lnTo>
                <a:cubicBezTo>
                  <a:pt x="4762" y="17568"/>
                  <a:pt x="4738" y="17521"/>
                  <a:pt x="4709" y="17521"/>
                </a:cubicBezTo>
                <a:close/>
                <a:moveTo>
                  <a:pt x="5023" y="17521"/>
                </a:moveTo>
                <a:cubicBezTo>
                  <a:pt x="4994" y="17521"/>
                  <a:pt x="4970" y="17568"/>
                  <a:pt x="4970" y="17626"/>
                </a:cubicBezTo>
                <a:lnTo>
                  <a:pt x="4970" y="17846"/>
                </a:lnTo>
                <a:cubicBezTo>
                  <a:pt x="4970" y="17903"/>
                  <a:pt x="4994" y="17948"/>
                  <a:pt x="5023" y="17948"/>
                </a:cubicBezTo>
                <a:cubicBezTo>
                  <a:pt x="5053" y="17948"/>
                  <a:pt x="5076" y="17903"/>
                  <a:pt x="5076" y="17846"/>
                </a:cubicBezTo>
                <a:lnTo>
                  <a:pt x="5076" y="17626"/>
                </a:lnTo>
                <a:cubicBezTo>
                  <a:pt x="5076" y="17568"/>
                  <a:pt x="5053" y="17521"/>
                  <a:pt x="5023" y="17521"/>
                </a:cubicBezTo>
                <a:close/>
                <a:moveTo>
                  <a:pt x="5873" y="17521"/>
                </a:moveTo>
                <a:cubicBezTo>
                  <a:pt x="5844" y="17521"/>
                  <a:pt x="5820" y="17568"/>
                  <a:pt x="5820" y="17626"/>
                </a:cubicBezTo>
                <a:lnTo>
                  <a:pt x="5820" y="17846"/>
                </a:lnTo>
                <a:cubicBezTo>
                  <a:pt x="5820" y="17903"/>
                  <a:pt x="5844" y="17948"/>
                  <a:pt x="5873" y="17948"/>
                </a:cubicBezTo>
                <a:cubicBezTo>
                  <a:pt x="5902" y="17948"/>
                  <a:pt x="5926" y="17903"/>
                  <a:pt x="5926" y="17846"/>
                </a:cubicBezTo>
                <a:lnTo>
                  <a:pt x="5926" y="17626"/>
                </a:lnTo>
                <a:cubicBezTo>
                  <a:pt x="5926" y="17568"/>
                  <a:pt x="5902" y="17521"/>
                  <a:pt x="5873" y="17521"/>
                </a:cubicBezTo>
                <a:close/>
                <a:moveTo>
                  <a:pt x="6188" y="17521"/>
                </a:moveTo>
                <a:cubicBezTo>
                  <a:pt x="6159" y="17521"/>
                  <a:pt x="6135" y="17568"/>
                  <a:pt x="6135" y="17626"/>
                </a:cubicBezTo>
                <a:lnTo>
                  <a:pt x="6135" y="17846"/>
                </a:lnTo>
                <a:cubicBezTo>
                  <a:pt x="6135" y="17903"/>
                  <a:pt x="6159" y="17948"/>
                  <a:pt x="6188" y="17948"/>
                </a:cubicBezTo>
                <a:cubicBezTo>
                  <a:pt x="6217" y="17948"/>
                  <a:pt x="6240" y="17903"/>
                  <a:pt x="6240" y="17846"/>
                </a:cubicBezTo>
                <a:lnTo>
                  <a:pt x="6240" y="17626"/>
                </a:lnTo>
                <a:cubicBezTo>
                  <a:pt x="6240" y="17568"/>
                  <a:pt x="6217" y="17521"/>
                  <a:pt x="6188" y="17521"/>
                </a:cubicBezTo>
                <a:close/>
                <a:moveTo>
                  <a:pt x="7036" y="17521"/>
                </a:moveTo>
                <a:cubicBezTo>
                  <a:pt x="7007" y="17521"/>
                  <a:pt x="6984" y="17568"/>
                  <a:pt x="6984" y="17626"/>
                </a:cubicBezTo>
                <a:lnTo>
                  <a:pt x="6984" y="17846"/>
                </a:lnTo>
                <a:cubicBezTo>
                  <a:pt x="6984" y="17903"/>
                  <a:pt x="7007" y="17948"/>
                  <a:pt x="7036" y="17948"/>
                </a:cubicBezTo>
                <a:cubicBezTo>
                  <a:pt x="7065" y="17948"/>
                  <a:pt x="7089" y="17903"/>
                  <a:pt x="7089" y="17846"/>
                </a:cubicBezTo>
                <a:lnTo>
                  <a:pt x="7089" y="17626"/>
                </a:lnTo>
                <a:cubicBezTo>
                  <a:pt x="7089" y="17568"/>
                  <a:pt x="7065" y="17521"/>
                  <a:pt x="7036" y="17521"/>
                </a:cubicBezTo>
                <a:close/>
                <a:moveTo>
                  <a:pt x="7351" y="17521"/>
                </a:moveTo>
                <a:cubicBezTo>
                  <a:pt x="7322" y="17521"/>
                  <a:pt x="7299" y="17568"/>
                  <a:pt x="7299" y="17626"/>
                </a:cubicBezTo>
                <a:lnTo>
                  <a:pt x="7299" y="17846"/>
                </a:lnTo>
                <a:cubicBezTo>
                  <a:pt x="7299" y="17903"/>
                  <a:pt x="7322" y="17948"/>
                  <a:pt x="7351" y="17948"/>
                </a:cubicBezTo>
                <a:cubicBezTo>
                  <a:pt x="7380" y="17948"/>
                  <a:pt x="7404" y="17903"/>
                  <a:pt x="7404" y="17846"/>
                </a:cubicBezTo>
                <a:lnTo>
                  <a:pt x="7404" y="17626"/>
                </a:lnTo>
                <a:cubicBezTo>
                  <a:pt x="7404" y="17568"/>
                  <a:pt x="7380" y="17521"/>
                  <a:pt x="7351" y="17521"/>
                </a:cubicBezTo>
                <a:close/>
                <a:moveTo>
                  <a:pt x="8201" y="17521"/>
                </a:moveTo>
                <a:cubicBezTo>
                  <a:pt x="8171" y="17521"/>
                  <a:pt x="8148" y="17568"/>
                  <a:pt x="8148" y="17626"/>
                </a:cubicBezTo>
                <a:lnTo>
                  <a:pt x="8148" y="17846"/>
                </a:lnTo>
                <a:cubicBezTo>
                  <a:pt x="8148" y="17903"/>
                  <a:pt x="8171" y="17948"/>
                  <a:pt x="8201" y="17948"/>
                </a:cubicBezTo>
                <a:cubicBezTo>
                  <a:pt x="8230" y="17948"/>
                  <a:pt x="8254" y="17903"/>
                  <a:pt x="8254" y="17846"/>
                </a:cubicBezTo>
                <a:lnTo>
                  <a:pt x="8254" y="17626"/>
                </a:lnTo>
                <a:cubicBezTo>
                  <a:pt x="8254" y="17568"/>
                  <a:pt x="8230" y="17521"/>
                  <a:pt x="8201" y="17521"/>
                </a:cubicBezTo>
                <a:close/>
                <a:moveTo>
                  <a:pt x="8515" y="17521"/>
                </a:moveTo>
                <a:cubicBezTo>
                  <a:pt x="8486" y="17521"/>
                  <a:pt x="8462" y="17568"/>
                  <a:pt x="8462" y="17626"/>
                </a:cubicBezTo>
                <a:lnTo>
                  <a:pt x="8462" y="17846"/>
                </a:lnTo>
                <a:cubicBezTo>
                  <a:pt x="8462" y="17903"/>
                  <a:pt x="8486" y="17948"/>
                  <a:pt x="8515" y="17948"/>
                </a:cubicBezTo>
                <a:cubicBezTo>
                  <a:pt x="8544" y="17948"/>
                  <a:pt x="8568" y="17903"/>
                  <a:pt x="8568" y="17846"/>
                </a:cubicBezTo>
                <a:lnTo>
                  <a:pt x="8568" y="17626"/>
                </a:lnTo>
                <a:cubicBezTo>
                  <a:pt x="8568" y="17568"/>
                  <a:pt x="8544" y="17521"/>
                  <a:pt x="8515" y="17521"/>
                </a:cubicBezTo>
                <a:close/>
                <a:moveTo>
                  <a:pt x="9365" y="17521"/>
                </a:moveTo>
                <a:cubicBezTo>
                  <a:pt x="9336" y="17521"/>
                  <a:pt x="9312" y="17568"/>
                  <a:pt x="9312" y="17626"/>
                </a:cubicBezTo>
                <a:lnTo>
                  <a:pt x="9312" y="17846"/>
                </a:lnTo>
                <a:cubicBezTo>
                  <a:pt x="9312" y="17903"/>
                  <a:pt x="9336" y="17948"/>
                  <a:pt x="9365" y="17948"/>
                </a:cubicBezTo>
                <a:cubicBezTo>
                  <a:pt x="9394" y="17948"/>
                  <a:pt x="9418" y="17903"/>
                  <a:pt x="9418" y="17846"/>
                </a:cubicBezTo>
                <a:lnTo>
                  <a:pt x="9418" y="17626"/>
                </a:lnTo>
                <a:cubicBezTo>
                  <a:pt x="9418" y="17568"/>
                  <a:pt x="9394" y="17521"/>
                  <a:pt x="9365" y="17521"/>
                </a:cubicBezTo>
                <a:close/>
                <a:moveTo>
                  <a:pt x="9679" y="17521"/>
                </a:moveTo>
                <a:cubicBezTo>
                  <a:pt x="9650" y="17521"/>
                  <a:pt x="9626" y="17568"/>
                  <a:pt x="9626" y="17626"/>
                </a:cubicBezTo>
                <a:lnTo>
                  <a:pt x="9626" y="17846"/>
                </a:lnTo>
                <a:cubicBezTo>
                  <a:pt x="9626" y="17903"/>
                  <a:pt x="9650" y="17948"/>
                  <a:pt x="9679" y="17948"/>
                </a:cubicBezTo>
                <a:cubicBezTo>
                  <a:pt x="9708" y="17948"/>
                  <a:pt x="9732" y="17903"/>
                  <a:pt x="9732" y="17846"/>
                </a:cubicBezTo>
                <a:lnTo>
                  <a:pt x="9732" y="17626"/>
                </a:lnTo>
                <a:cubicBezTo>
                  <a:pt x="9732" y="17568"/>
                  <a:pt x="9708" y="17521"/>
                  <a:pt x="9679" y="17521"/>
                </a:cubicBezTo>
                <a:close/>
                <a:moveTo>
                  <a:pt x="10529" y="17521"/>
                </a:moveTo>
                <a:cubicBezTo>
                  <a:pt x="10500" y="17521"/>
                  <a:pt x="10476" y="17568"/>
                  <a:pt x="10476" y="17626"/>
                </a:cubicBezTo>
                <a:lnTo>
                  <a:pt x="10476" y="17846"/>
                </a:lnTo>
                <a:cubicBezTo>
                  <a:pt x="10476" y="17903"/>
                  <a:pt x="10500" y="17948"/>
                  <a:pt x="10529" y="17948"/>
                </a:cubicBezTo>
                <a:cubicBezTo>
                  <a:pt x="10558" y="17948"/>
                  <a:pt x="10582" y="17903"/>
                  <a:pt x="10582" y="17846"/>
                </a:cubicBezTo>
                <a:lnTo>
                  <a:pt x="10582" y="17626"/>
                </a:lnTo>
                <a:cubicBezTo>
                  <a:pt x="10582" y="17568"/>
                  <a:pt x="10558" y="17521"/>
                  <a:pt x="10529" y="17521"/>
                </a:cubicBezTo>
                <a:close/>
                <a:moveTo>
                  <a:pt x="10844" y="17521"/>
                </a:moveTo>
                <a:cubicBezTo>
                  <a:pt x="10814" y="17521"/>
                  <a:pt x="10791" y="17568"/>
                  <a:pt x="10791" y="17626"/>
                </a:cubicBezTo>
                <a:lnTo>
                  <a:pt x="10791" y="17846"/>
                </a:lnTo>
                <a:cubicBezTo>
                  <a:pt x="10791" y="17903"/>
                  <a:pt x="10814" y="17948"/>
                  <a:pt x="10844" y="17948"/>
                </a:cubicBezTo>
                <a:cubicBezTo>
                  <a:pt x="10873" y="17948"/>
                  <a:pt x="10895" y="17903"/>
                  <a:pt x="10895" y="17846"/>
                </a:cubicBezTo>
                <a:lnTo>
                  <a:pt x="10895" y="17626"/>
                </a:lnTo>
                <a:cubicBezTo>
                  <a:pt x="10895" y="17568"/>
                  <a:pt x="10873" y="17521"/>
                  <a:pt x="10844" y="17521"/>
                </a:cubicBezTo>
                <a:close/>
                <a:moveTo>
                  <a:pt x="11692" y="17521"/>
                </a:moveTo>
                <a:cubicBezTo>
                  <a:pt x="11663" y="17521"/>
                  <a:pt x="11640" y="17568"/>
                  <a:pt x="11640" y="17626"/>
                </a:cubicBezTo>
                <a:lnTo>
                  <a:pt x="11640" y="17846"/>
                </a:lnTo>
                <a:cubicBezTo>
                  <a:pt x="11640" y="17903"/>
                  <a:pt x="11663" y="17948"/>
                  <a:pt x="11692" y="17948"/>
                </a:cubicBezTo>
                <a:cubicBezTo>
                  <a:pt x="11721" y="17948"/>
                  <a:pt x="11745" y="17903"/>
                  <a:pt x="11745" y="17846"/>
                </a:cubicBezTo>
                <a:lnTo>
                  <a:pt x="11745" y="17626"/>
                </a:lnTo>
                <a:cubicBezTo>
                  <a:pt x="11745" y="17568"/>
                  <a:pt x="11721" y="17521"/>
                  <a:pt x="11692" y="17521"/>
                </a:cubicBezTo>
                <a:close/>
                <a:moveTo>
                  <a:pt x="12007" y="17521"/>
                </a:moveTo>
                <a:cubicBezTo>
                  <a:pt x="11978" y="17521"/>
                  <a:pt x="11955" y="17568"/>
                  <a:pt x="11955" y="17626"/>
                </a:cubicBezTo>
                <a:lnTo>
                  <a:pt x="11955" y="17846"/>
                </a:lnTo>
                <a:cubicBezTo>
                  <a:pt x="11955" y="17903"/>
                  <a:pt x="11978" y="17948"/>
                  <a:pt x="12007" y="17948"/>
                </a:cubicBezTo>
                <a:cubicBezTo>
                  <a:pt x="12036" y="17948"/>
                  <a:pt x="12060" y="17903"/>
                  <a:pt x="12060" y="17846"/>
                </a:cubicBezTo>
                <a:lnTo>
                  <a:pt x="12060" y="17626"/>
                </a:lnTo>
                <a:cubicBezTo>
                  <a:pt x="12060" y="17568"/>
                  <a:pt x="12036" y="17521"/>
                  <a:pt x="12007" y="17521"/>
                </a:cubicBezTo>
                <a:close/>
                <a:moveTo>
                  <a:pt x="12856" y="17521"/>
                </a:moveTo>
                <a:cubicBezTo>
                  <a:pt x="12827" y="17521"/>
                  <a:pt x="12804" y="17568"/>
                  <a:pt x="12804" y="17626"/>
                </a:cubicBezTo>
                <a:lnTo>
                  <a:pt x="12804" y="17846"/>
                </a:lnTo>
                <a:cubicBezTo>
                  <a:pt x="12804" y="17903"/>
                  <a:pt x="12827" y="17948"/>
                  <a:pt x="12856" y="17948"/>
                </a:cubicBezTo>
                <a:cubicBezTo>
                  <a:pt x="12886" y="17948"/>
                  <a:pt x="12909" y="17903"/>
                  <a:pt x="12909" y="17846"/>
                </a:cubicBezTo>
                <a:lnTo>
                  <a:pt x="12909" y="17626"/>
                </a:lnTo>
                <a:cubicBezTo>
                  <a:pt x="12909" y="17568"/>
                  <a:pt x="12886" y="17521"/>
                  <a:pt x="12856" y="17521"/>
                </a:cubicBezTo>
                <a:close/>
                <a:moveTo>
                  <a:pt x="13171" y="17521"/>
                </a:moveTo>
                <a:cubicBezTo>
                  <a:pt x="13142" y="17521"/>
                  <a:pt x="13118" y="17568"/>
                  <a:pt x="13118" y="17626"/>
                </a:cubicBezTo>
                <a:lnTo>
                  <a:pt x="13118" y="17846"/>
                </a:lnTo>
                <a:cubicBezTo>
                  <a:pt x="13118" y="17903"/>
                  <a:pt x="13142" y="17948"/>
                  <a:pt x="13171" y="17948"/>
                </a:cubicBezTo>
                <a:cubicBezTo>
                  <a:pt x="13200" y="17948"/>
                  <a:pt x="13224" y="17903"/>
                  <a:pt x="13224" y="17846"/>
                </a:cubicBezTo>
                <a:lnTo>
                  <a:pt x="13224" y="17626"/>
                </a:lnTo>
                <a:cubicBezTo>
                  <a:pt x="13224" y="17568"/>
                  <a:pt x="13200" y="17521"/>
                  <a:pt x="13171" y="17521"/>
                </a:cubicBezTo>
                <a:close/>
                <a:moveTo>
                  <a:pt x="14021" y="17521"/>
                </a:moveTo>
                <a:cubicBezTo>
                  <a:pt x="13992" y="17521"/>
                  <a:pt x="13968" y="17568"/>
                  <a:pt x="13968" y="17626"/>
                </a:cubicBezTo>
                <a:lnTo>
                  <a:pt x="13968" y="17846"/>
                </a:lnTo>
                <a:cubicBezTo>
                  <a:pt x="13968" y="17903"/>
                  <a:pt x="13992" y="17948"/>
                  <a:pt x="14021" y="17948"/>
                </a:cubicBezTo>
                <a:cubicBezTo>
                  <a:pt x="14050" y="17948"/>
                  <a:pt x="14074" y="17903"/>
                  <a:pt x="14074" y="17846"/>
                </a:cubicBezTo>
                <a:lnTo>
                  <a:pt x="14074" y="17626"/>
                </a:lnTo>
                <a:cubicBezTo>
                  <a:pt x="14074" y="17568"/>
                  <a:pt x="14050" y="17521"/>
                  <a:pt x="14021" y="17521"/>
                </a:cubicBezTo>
                <a:close/>
                <a:moveTo>
                  <a:pt x="14335" y="17521"/>
                </a:moveTo>
                <a:cubicBezTo>
                  <a:pt x="14306" y="17521"/>
                  <a:pt x="14282" y="17568"/>
                  <a:pt x="14282" y="17626"/>
                </a:cubicBezTo>
                <a:lnTo>
                  <a:pt x="14282" y="17846"/>
                </a:lnTo>
                <a:cubicBezTo>
                  <a:pt x="14282" y="17903"/>
                  <a:pt x="14306" y="17948"/>
                  <a:pt x="14335" y="17948"/>
                </a:cubicBezTo>
                <a:cubicBezTo>
                  <a:pt x="14364" y="17948"/>
                  <a:pt x="14388" y="17903"/>
                  <a:pt x="14388" y="17846"/>
                </a:cubicBezTo>
                <a:lnTo>
                  <a:pt x="14388" y="17626"/>
                </a:lnTo>
                <a:cubicBezTo>
                  <a:pt x="14388" y="17568"/>
                  <a:pt x="14364" y="17521"/>
                  <a:pt x="14335" y="17521"/>
                </a:cubicBezTo>
                <a:close/>
                <a:moveTo>
                  <a:pt x="15185" y="17521"/>
                </a:moveTo>
                <a:cubicBezTo>
                  <a:pt x="15156" y="17521"/>
                  <a:pt x="15132" y="17568"/>
                  <a:pt x="15132" y="17626"/>
                </a:cubicBezTo>
                <a:lnTo>
                  <a:pt x="15132" y="17846"/>
                </a:lnTo>
                <a:cubicBezTo>
                  <a:pt x="15132" y="17903"/>
                  <a:pt x="15156" y="17948"/>
                  <a:pt x="15185" y="17948"/>
                </a:cubicBezTo>
                <a:cubicBezTo>
                  <a:pt x="15214" y="17948"/>
                  <a:pt x="15237" y="17903"/>
                  <a:pt x="15237" y="17846"/>
                </a:cubicBezTo>
                <a:lnTo>
                  <a:pt x="15237" y="17626"/>
                </a:lnTo>
                <a:cubicBezTo>
                  <a:pt x="15237" y="17568"/>
                  <a:pt x="15214" y="17521"/>
                  <a:pt x="15185" y="17521"/>
                </a:cubicBezTo>
                <a:close/>
                <a:moveTo>
                  <a:pt x="15500" y="17521"/>
                </a:moveTo>
                <a:cubicBezTo>
                  <a:pt x="15470" y="17521"/>
                  <a:pt x="15447" y="17568"/>
                  <a:pt x="15447" y="17626"/>
                </a:cubicBezTo>
                <a:lnTo>
                  <a:pt x="15447" y="17846"/>
                </a:lnTo>
                <a:cubicBezTo>
                  <a:pt x="15447" y="17903"/>
                  <a:pt x="15470" y="17948"/>
                  <a:pt x="15500" y="17948"/>
                </a:cubicBezTo>
                <a:cubicBezTo>
                  <a:pt x="15529" y="17948"/>
                  <a:pt x="15551" y="17903"/>
                  <a:pt x="15551" y="17846"/>
                </a:cubicBezTo>
                <a:lnTo>
                  <a:pt x="15551" y="17626"/>
                </a:lnTo>
                <a:cubicBezTo>
                  <a:pt x="15551" y="17568"/>
                  <a:pt x="15529" y="17521"/>
                  <a:pt x="15500" y="17521"/>
                </a:cubicBezTo>
                <a:close/>
                <a:moveTo>
                  <a:pt x="16349" y="17521"/>
                </a:moveTo>
                <a:cubicBezTo>
                  <a:pt x="16320" y="17521"/>
                  <a:pt x="16296" y="17568"/>
                  <a:pt x="16296" y="17626"/>
                </a:cubicBezTo>
                <a:lnTo>
                  <a:pt x="16296" y="17846"/>
                </a:lnTo>
                <a:cubicBezTo>
                  <a:pt x="16296" y="17903"/>
                  <a:pt x="16320" y="17948"/>
                  <a:pt x="16349" y="17948"/>
                </a:cubicBezTo>
                <a:cubicBezTo>
                  <a:pt x="16378" y="17948"/>
                  <a:pt x="16401" y="17903"/>
                  <a:pt x="16401" y="17846"/>
                </a:cubicBezTo>
                <a:lnTo>
                  <a:pt x="16401" y="17626"/>
                </a:lnTo>
                <a:cubicBezTo>
                  <a:pt x="16401" y="17568"/>
                  <a:pt x="16378" y="17521"/>
                  <a:pt x="16349" y="17521"/>
                </a:cubicBezTo>
                <a:close/>
                <a:moveTo>
                  <a:pt x="16663" y="17521"/>
                </a:moveTo>
                <a:cubicBezTo>
                  <a:pt x="16634" y="17521"/>
                  <a:pt x="16611" y="17568"/>
                  <a:pt x="16611" y="17626"/>
                </a:cubicBezTo>
                <a:lnTo>
                  <a:pt x="16611" y="17846"/>
                </a:lnTo>
                <a:cubicBezTo>
                  <a:pt x="16611" y="17903"/>
                  <a:pt x="16634" y="17948"/>
                  <a:pt x="16663" y="17948"/>
                </a:cubicBezTo>
                <a:cubicBezTo>
                  <a:pt x="16692" y="17948"/>
                  <a:pt x="16716" y="17903"/>
                  <a:pt x="16716" y="17846"/>
                </a:cubicBezTo>
                <a:lnTo>
                  <a:pt x="16716" y="17626"/>
                </a:lnTo>
                <a:cubicBezTo>
                  <a:pt x="16716" y="17568"/>
                  <a:pt x="16692" y="17521"/>
                  <a:pt x="16663" y="17521"/>
                </a:cubicBezTo>
                <a:close/>
                <a:moveTo>
                  <a:pt x="17512" y="17521"/>
                </a:moveTo>
                <a:cubicBezTo>
                  <a:pt x="17483" y="17521"/>
                  <a:pt x="17459" y="17568"/>
                  <a:pt x="17459" y="17626"/>
                </a:cubicBezTo>
                <a:lnTo>
                  <a:pt x="17459" y="17846"/>
                </a:lnTo>
                <a:cubicBezTo>
                  <a:pt x="17459" y="17903"/>
                  <a:pt x="17483" y="17948"/>
                  <a:pt x="17512" y="17948"/>
                </a:cubicBezTo>
                <a:cubicBezTo>
                  <a:pt x="17541" y="17948"/>
                  <a:pt x="17565" y="17903"/>
                  <a:pt x="17565" y="17846"/>
                </a:cubicBezTo>
                <a:lnTo>
                  <a:pt x="17565" y="17626"/>
                </a:lnTo>
                <a:cubicBezTo>
                  <a:pt x="17565" y="17568"/>
                  <a:pt x="17541" y="17521"/>
                  <a:pt x="17512" y="17521"/>
                </a:cubicBezTo>
                <a:close/>
                <a:moveTo>
                  <a:pt x="17827" y="17521"/>
                </a:moveTo>
                <a:cubicBezTo>
                  <a:pt x="17798" y="17521"/>
                  <a:pt x="17774" y="17568"/>
                  <a:pt x="17774" y="17626"/>
                </a:cubicBezTo>
                <a:lnTo>
                  <a:pt x="17774" y="17846"/>
                </a:lnTo>
                <a:cubicBezTo>
                  <a:pt x="17774" y="17903"/>
                  <a:pt x="17798" y="17948"/>
                  <a:pt x="17827" y="17948"/>
                </a:cubicBezTo>
                <a:cubicBezTo>
                  <a:pt x="17856" y="17948"/>
                  <a:pt x="17880" y="17903"/>
                  <a:pt x="17880" y="17846"/>
                </a:cubicBezTo>
                <a:lnTo>
                  <a:pt x="17880" y="17626"/>
                </a:lnTo>
                <a:cubicBezTo>
                  <a:pt x="17880" y="17568"/>
                  <a:pt x="17856" y="17521"/>
                  <a:pt x="17827" y="17521"/>
                </a:cubicBezTo>
                <a:close/>
                <a:moveTo>
                  <a:pt x="18677" y="17521"/>
                </a:moveTo>
                <a:cubicBezTo>
                  <a:pt x="18648" y="17521"/>
                  <a:pt x="18624" y="17568"/>
                  <a:pt x="18624" y="17626"/>
                </a:cubicBezTo>
                <a:lnTo>
                  <a:pt x="18624" y="17846"/>
                </a:lnTo>
                <a:cubicBezTo>
                  <a:pt x="18624" y="17903"/>
                  <a:pt x="18648" y="17948"/>
                  <a:pt x="18677" y="17948"/>
                </a:cubicBezTo>
                <a:cubicBezTo>
                  <a:pt x="18706" y="17948"/>
                  <a:pt x="18730" y="17903"/>
                  <a:pt x="18730" y="17846"/>
                </a:cubicBezTo>
                <a:lnTo>
                  <a:pt x="18730" y="17626"/>
                </a:lnTo>
                <a:cubicBezTo>
                  <a:pt x="18730" y="17568"/>
                  <a:pt x="18706" y="17521"/>
                  <a:pt x="18677" y="17521"/>
                </a:cubicBezTo>
                <a:close/>
                <a:moveTo>
                  <a:pt x="18991" y="17521"/>
                </a:moveTo>
                <a:cubicBezTo>
                  <a:pt x="18962" y="17521"/>
                  <a:pt x="18938" y="17568"/>
                  <a:pt x="18938" y="17626"/>
                </a:cubicBezTo>
                <a:lnTo>
                  <a:pt x="18938" y="17846"/>
                </a:lnTo>
                <a:cubicBezTo>
                  <a:pt x="18938" y="17903"/>
                  <a:pt x="18962" y="17948"/>
                  <a:pt x="18991" y="17948"/>
                </a:cubicBezTo>
                <a:cubicBezTo>
                  <a:pt x="19020" y="17948"/>
                  <a:pt x="19044" y="17903"/>
                  <a:pt x="19044" y="17846"/>
                </a:cubicBezTo>
                <a:lnTo>
                  <a:pt x="19044" y="17626"/>
                </a:lnTo>
                <a:cubicBezTo>
                  <a:pt x="19044" y="17568"/>
                  <a:pt x="19020" y="17521"/>
                  <a:pt x="18991" y="17521"/>
                </a:cubicBezTo>
                <a:close/>
                <a:moveTo>
                  <a:pt x="19841" y="17521"/>
                </a:moveTo>
                <a:cubicBezTo>
                  <a:pt x="19812" y="17521"/>
                  <a:pt x="19788" y="17568"/>
                  <a:pt x="19788" y="17626"/>
                </a:cubicBezTo>
                <a:lnTo>
                  <a:pt x="19788" y="17846"/>
                </a:lnTo>
                <a:cubicBezTo>
                  <a:pt x="19788" y="17903"/>
                  <a:pt x="19812" y="17948"/>
                  <a:pt x="19841" y="17948"/>
                </a:cubicBezTo>
                <a:cubicBezTo>
                  <a:pt x="19870" y="17948"/>
                  <a:pt x="19894" y="17903"/>
                  <a:pt x="19894" y="17846"/>
                </a:cubicBezTo>
                <a:lnTo>
                  <a:pt x="19894" y="17626"/>
                </a:lnTo>
                <a:cubicBezTo>
                  <a:pt x="19894" y="17568"/>
                  <a:pt x="19870" y="17521"/>
                  <a:pt x="19841" y="17521"/>
                </a:cubicBezTo>
                <a:close/>
                <a:moveTo>
                  <a:pt x="20155" y="17521"/>
                </a:moveTo>
                <a:cubicBezTo>
                  <a:pt x="20126" y="17521"/>
                  <a:pt x="20102" y="17568"/>
                  <a:pt x="20102" y="17626"/>
                </a:cubicBezTo>
                <a:lnTo>
                  <a:pt x="20102" y="17846"/>
                </a:lnTo>
                <a:cubicBezTo>
                  <a:pt x="20102" y="17903"/>
                  <a:pt x="20126" y="17948"/>
                  <a:pt x="20155" y="17948"/>
                </a:cubicBezTo>
                <a:cubicBezTo>
                  <a:pt x="20184" y="17948"/>
                  <a:pt x="20207" y="17903"/>
                  <a:pt x="20207" y="17846"/>
                </a:cubicBezTo>
                <a:lnTo>
                  <a:pt x="20207" y="17626"/>
                </a:lnTo>
                <a:cubicBezTo>
                  <a:pt x="20207" y="17568"/>
                  <a:pt x="20184" y="17521"/>
                  <a:pt x="20155" y="17521"/>
                </a:cubicBezTo>
                <a:close/>
                <a:moveTo>
                  <a:pt x="21004" y="17521"/>
                </a:moveTo>
                <a:cubicBezTo>
                  <a:pt x="20975" y="17521"/>
                  <a:pt x="20952" y="17568"/>
                  <a:pt x="20952" y="17626"/>
                </a:cubicBezTo>
                <a:lnTo>
                  <a:pt x="20952" y="17846"/>
                </a:lnTo>
                <a:cubicBezTo>
                  <a:pt x="20952" y="17903"/>
                  <a:pt x="20975" y="17948"/>
                  <a:pt x="21004" y="17948"/>
                </a:cubicBezTo>
                <a:cubicBezTo>
                  <a:pt x="21033" y="17948"/>
                  <a:pt x="21057" y="17903"/>
                  <a:pt x="21057" y="17846"/>
                </a:cubicBezTo>
                <a:lnTo>
                  <a:pt x="21057" y="17626"/>
                </a:lnTo>
                <a:cubicBezTo>
                  <a:pt x="21057" y="17568"/>
                  <a:pt x="21033" y="17521"/>
                  <a:pt x="21004" y="17521"/>
                </a:cubicBezTo>
                <a:close/>
                <a:moveTo>
                  <a:pt x="21319" y="17521"/>
                </a:moveTo>
                <a:cubicBezTo>
                  <a:pt x="21289" y="17521"/>
                  <a:pt x="21267" y="17568"/>
                  <a:pt x="21267" y="17626"/>
                </a:cubicBezTo>
                <a:lnTo>
                  <a:pt x="21267" y="17846"/>
                </a:lnTo>
                <a:cubicBezTo>
                  <a:pt x="21267" y="17903"/>
                  <a:pt x="21289" y="17948"/>
                  <a:pt x="21319" y="17948"/>
                </a:cubicBezTo>
                <a:cubicBezTo>
                  <a:pt x="21348" y="17948"/>
                  <a:pt x="21372" y="17903"/>
                  <a:pt x="21372" y="17846"/>
                </a:cubicBezTo>
                <a:lnTo>
                  <a:pt x="21372" y="17626"/>
                </a:lnTo>
                <a:cubicBezTo>
                  <a:pt x="21372" y="17568"/>
                  <a:pt x="21348" y="17521"/>
                  <a:pt x="21319" y="17521"/>
                </a:cubicBezTo>
                <a:close/>
                <a:moveTo>
                  <a:pt x="281" y="18251"/>
                </a:moveTo>
                <a:cubicBezTo>
                  <a:pt x="252" y="18251"/>
                  <a:pt x="228" y="18298"/>
                  <a:pt x="228" y="18356"/>
                </a:cubicBezTo>
                <a:lnTo>
                  <a:pt x="228" y="18576"/>
                </a:lnTo>
                <a:cubicBezTo>
                  <a:pt x="228" y="18633"/>
                  <a:pt x="252" y="18678"/>
                  <a:pt x="281" y="18678"/>
                </a:cubicBezTo>
                <a:cubicBezTo>
                  <a:pt x="311" y="18678"/>
                  <a:pt x="334" y="18633"/>
                  <a:pt x="334" y="18576"/>
                </a:cubicBezTo>
                <a:lnTo>
                  <a:pt x="334" y="18356"/>
                </a:lnTo>
                <a:cubicBezTo>
                  <a:pt x="334" y="18298"/>
                  <a:pt x="311" y="18251"/>
                  <a:pt x="281" y="18251"/>
                </a:cubicBezTo>
                <a:close/>
                <a:moveTo>
                  <a:pt x="596" y="18251"/>
                </a:moveTo>
                <a:cubicBezTo>
                  <a:pt x="567" y="18251"/>
                  <a:pt x="543" y="18298"/>
                  <a:pt x="543" y="18356"/>
                </a:cubicBezTo>
                <a:lnTo>
                  <a:pt x="543" y="18576"/>
                </a:lnTo>
                <a:cubicBezTo>
                  <a:pt x="543" y="18633"/>
                  <a:pt x="567" y="18678"/>
                  <a:pt x="596" y="18678"/>
                </a:cubicBezTo>
                <a:cubicBezTo>
                  <a:pt x="625" y="18678"/>
                  <a:pt x="649" y="18633"/>
                  <a:pt x="649" y="18576"/>
                </a:cubicBezTo>
                <a:lnTo>
                  <a:pt x="649" y="18356"/>
                </a:lnTo>
                <a:cubicBezTo>
                  <a:pt x="649" y="18298"/>
                  <a:pt x="625" y="18251"/>
                  <a:pt x="596" y="18251"/>
                </a:cubicBezTo>
                <a:close/>
                <a:moveTo>
                  <a:pt x="1446" y="18251"/>
                </a:moveTo>
                <a:cubicBezTo>
                  <a:pt x="1417" y="18251"/>
                  <a:pt x="1393" y="18298"/>
                  <a:pt x="1393" y="18356"/>
                </a:cubicBezTo>
                <a:lnTo>
                  <a:pt x="1393" y="18576"/>
                </a:lnTo>
                <a:cubicBezTo>
                  <a:pt x="1393" y="18633"/>
                  <a:pt x="1417" y="18678"/>
                  <a:pt x="1446" y="18678"/>
                </a:cubicBezTo>
                <a:cubicBezTo>
                  <a:pt x="1475" y="18678"/>
                  <a:pt x="1499" y="18633"/>
                  <a:pt x="1499" y="18576"/>
                </a:cubicBezTo>
                <a:lnTo>
                  <a:pt x="1499" y="18356"/>
                </a:lnTo>
                <a:cubicBezTo>
                  <a:pt x="1499" y="18298"/>
                  <a:pt x="1475" y="18251"/>
                  <a:pt x="1446" y="18251"/>
                </a:cubicBezTo>
                <a:close/>
                <a:moveTo>
                  <a:pt x="1760" y="18251"/>
                </a:moveTo>
                <a:cubicBezTo>
                  <a:pt x="1731" y="18251"/>
                  <a:pt x="1707" y="18298"/>
                  <a:pt x="1707" y="18356"/>
                </a:cubicBezTo>
                <a:lnTo>
                  <a:pt x="1707" y="18576"/>
                </a:lnTo>
                <a:cubicBezTo>
                  <a:pt x="1707" y="18633"/>
                  <a:pt x="1731" y="18678"/>
                  <a:pt x="1760" y="18678"/>
                </a:cubicBezTo>
                <a:cubicBezTo>
                  <a:pt x="1789" y="18678"/>
                  <a:pt x="1813" y="18633"/>
                  <a:pt x="1813" y="18576"/>
                </a:cubicBezTo>
                <a:lnTo>
                  <a:pt x="1813" y="18356"/>
                </a:lnTo>
                <a:cubicBezTo>
                  <a:pt x="1813" y="18298"/>
                  <a:pt x="1789" y="18251"/>
                  <a:pt x="1760" y="18251"/>
                </a:cubicBezTo>
                <a:close/>
                <a:moveTo>
                  <a:pt x="2610" y="18251"/>
                </a:moveTo>
                <a:cubicBezTo>
                  <a:pt x="2581" y="18251"/>
                  <a:pt x="2557" y="18298"/>
                  <a:pt x="2557" y="18356"/>
                </a:cubicBezTo>
                <a:lnTo>
                  <a:pt x="2557" y="18576"/>
                </a:lnTo>
                <a:cubicBezTo>
                  <a:pt x="2557" y="18633"/>
                  <a:pt x="2581" y="18678"/>
                  <a:pt x="2610" y="18678"/>
                </a:cubicBezTo>
                <a:cubicBezTo>
                  <a:pt x="2639" y="18678"/>
                  <a:pt x="2662" y="18633"/>
                  <a:pt x="2662" y="18576"/>
                </a:cubicBezTo>
                <a:lnTo>
                  <a:pt x="2662" y="18356"/>
                </a:lnTo>
                <a:cubicBezTo>
                  <a:pt x="2662" y="18298"/>
                  <a:pt x="2639" y="18251"/>
                  <a:pt x="2610" y="18251"/>
                </a:cubicBezTo>
                <a:close/>
                <a:moveTo>
                  <a:pt x="2924" y="18251"/>
                </a:moveTo>
                <a:cubicBezTo>
                  <a:pt x="2895" y="18251"/>
                  <a:pt x="2871" y="18298"/>
                  <a:pt x="2871" y="18356"/>
                </a:cubicBezTo>
                <a:lnTo>
                  <a:pt x="2871" y="18576"/>
                </a:lnTo>
                <a:cubicBezTo>
                  <a:pt x="2871" y="18633"/>
                  <a:pt x="2895" y="18678"/>
                  <a:pt x="2924" y="18678"/>
                </a:cubicBezTo>
                <a:cubicBezTo>
                  <a:pt x="2954" y="18678"/>
                  <a:pt x="2976" y="18633"/>
                  <a:pt x="2976" y="18576"/>
                </a:cubicBezTo>
                <a:lnTo>
                  <a:pt x="2976" y="18356"/>
                </a:lnTo>
                <a:cubicBezTo>
                  <a:pt x="2976" y="18298"/>
                  <a:pt x="2954" y="18251"/>
                  <a:pt x="2924" y="18251"/>
                </a:cubicBezTo>
                <a:close/>
                <a:moveTo>
                  <a:pt x="3773" y="18251"/>
                </a:moveTo>
                <a:cubicBezTo>
                  <a:pt x="3744" y="18251"/>
                  <a:pt x="3721" y="18298"/>
                  <a:pt x="3721" y="18356"/>
                </a:cubicBezTo>
                <a:lnTo>
                  <a:pt x="3721" y="18576"/>
                </a:lnTo>
                <a:cubicBezTo>
                  <a:pt x="3721" y="18633"/>
                  <a:pt x="3744" y="18678"/>
                  <a:pt x="3773" y="18678"/>
                </a:cubicBezTo>
                <a:cubicBezTo>
                  <a:pt x="3802" y="18678"/>
                  <a:pt x="3826" y="18633"/>
                  <a:pt x="3826" y="18576"/>
                </a:cubicBezTo>
                <a:lnTo>
                  <a:pt x="3826" y="18356"/>
                </a:lnTo>
                <a:cubicBezTo>
                  <a:pt x="3826" y="18298"/>
                  <a:pt x="3802" y="18251"/>
                  <a:pt x="3773" y="18251"/>
                </a:cubicBezTo>
                <a:close/>
                <a:moveTo>
                  <a:pt x="4088" y="18251"/>
                </a:moveTo>
                <a:cubicBezTo>
                  <a:pt x="4058" y="18251"/>
                  <a:pt x="4035" y="18298"/>
                  <a:pt x="4035" y="18356"/>
                </a:cubicBezTo>
                <a:lnTo>
                  <a:pt x="4035" y="18576"/>
                </a:lnTo>
                <a:cubicBezTo>
                  <a:pt x="4035" y="18633"/>
                  <a:pt x="4058" y="18678"/>
                  <a:pt x="4088" y="18678"/>
                </a:cubicBezTo>
                <a:cubicBezTo>
                  <a:pt x="4117" y="18678"/>
                  <a:pt x="4141" y="18633"/>
                  <a:pt x="4141" y="18576"/>
                </a:cubicBezTo>
                <a:lnTo>
                  <a:pt x="4141" y="18356"/>
                </a:lnTo>
                <a:cubicBezTo>
                  <a:pt x="4141" y="18298"/>
                  <a:pt x="4117" y="18251"/>
                  <a:pt x="4088" y="18251"/>
                </a:cubicBezTo>
                <a:close/>
                <a:moveTo>
                  <a:pt x="4937" y="18251"/>
                </a:moveTo>
                <a:cubicBezTo>
                  <a:pt x="4908" y="18251"/>
                  <a:pt x="4884" y="18298"/>
                  <a:pt x="4884" y="18356"/>
                </a:cubicBezTo>
                <a:lnTo>
                  <a:pt x="4884" y="18576"/>
                </a:lnTo>
                <a:cubicBezTo>
                  <a:pt x="4884" y="18633"/>
                  <a:pt x="4908" y="18678"/>
                  <a:pt x="4937" y="18678"/>
                </a:cubicBezTo>
                <a:cubicBezTo>
                  <a:pt x="4966" y="18678"/>
                  <a:pt x="4990" y="18633"/>
                  <a:pt x="4990" y="18576"/>
                </a:cubicBezTo>
                <a:lnTo>
                  <a:pt x="4990" y="18356"/>
                </a:lnTo>
                <a:cubicBezTo>
                  <a:pt x="4990" y="18298"/>
                  <a:pt x="4966" y="18251"/>
                  <a:pt x="4937" y="18251"/>
                </a:cubicBezTo>
                <a:close/>
                <a:moveTo>
                  <a:pt x="5252" y="18251"/>
                </a:moveTo>
                <a:cubicBezTo>
                  <a:pt x="5223" y="18251"/>
                  <a:pt x="5199" y="18298"/>
                  <a:pt x="5199" y="18356"/>
                </a:cubicBezTo>
                <a:lnTo>
                  <a:pt x="5199" y="18576"/>
                </a:lnTo>
                <a:cubicBezTo>
                  <a:pt x="5199" y="18633"/>
                  <a:pt x="5223" y="18678"/>
                  <a:pt x="5252" y="18678"/>
                </a:cubicBezTo>
                <a:cubicBezTo>
                  <a:pt x="5281" y="18678"/>
                  <a:pt x="5305" y="18633"/>
                  <a:pt x="5305" y="18576"/>
                </a:cubicBezTo>
                <a:lnTo>
                  <a:pt x="5305" y="18356"/>
                </a:lnTo>
                <a:cubicBezTo>
                  <a:pt x="5305" y="18298"/>
                  <a:pt x="5281" y="18251"/>
                  <a:pt x="5252" y="18251"/>
                </a:cubicBezTo>
                <a:close/>
                <a:moveTo>
                  <a:pt x="6102" y="18251"/>
                </a:moveTo>
                <a:cubicBezTo>
                  <a:pt x="6072" y="18251"/>
                  <a:pt x="6049" y="18298"/>
                  <a:pt x="6049" y="18356"/>
                </a:cubicBezTo>
                <a:lnTo>
                  <a:pt x="6049" y="18576"/>
                </a:lnTo>
                <a:cubicBezTo>
                  <a:pt x="6049" y="18633"/>
                  <a:pt x="6072" y="18678"/>
                  <a:pt x="6102" y="18678"/>
                </a:cubicBezTo>
                <a:cubicBezTo>
                  <a:pt x="6131" y="18678"/>
                  <a:pt x="6155" y="18633"/>
                  <a:pt x="6155" y="18576"/>
                </a:cubicBezTo>
                <a:lnTo>
                  <a:pt x="6155" y="18356"/>
                </a:lnTo>
                <a:cubicBezTo>
                  <a:pt x="6155" y="18298"/>
                  <a:pt x="6131" y="18251"/>
                  <a:pt x="6102" y="18251"/>
                </a:cubicBezTo>
                <a:close/>
                <a:moveTo>
                  <a:pt x="6416" y="18251"/>
                </a:moveTo>
                <a:cubicBezTo>
                  <a:pt x="6387" y="18251"/>
                  <a:pt x="6363" y="18298"/>
                  <a:pt x="6363" y="18356"/>
                </a:cubicBezTo>
                <a:lnTo>
                  <a:pt x="6363" y="18576"/>
                </a:lnTo>
                <a:cubicBezTo>
                  <a:pt x="6363" y="18633"/>
                  <a:pt x="6387" y="18678"/>
                  <a:pt x="6416" y="18678"/>
                </a:cubicBezTo>
                <a:cubicBezTo>
                  <a:pt x="6445" y="18678"/>
                  <a:pt x="6469" y="18633"/>
                  <a:pt x="6469" y="18576"/>
                </a:cubicBezTo>
                <a:lnTo>
                  <a:pt x="6469" y="18356"/>
                </a:lnTo>
                <a:cubicBezTo>
                  <a:pt x="6469" y="18298"/>
                  <a:pt x="6445" y="18251"/>
                  <a:pt x="6416" y="18251"/>
                </a:cubicBezTo>
                <a:close/>
                <a:moveTo>
                  <a:pt x="7266" y="18251"/>
                </a:moveTo>
                <a:cubicBezTo>
                  <a:pt x="7237" y="18251"/>
                  <a:pt x="7213" y="18298"/>
                  <a:pt x="7213" y="18356"/>
                </a:cubicBezTo>
                <a:lnTo>
                  <a:pt x="7213" y="18576"/>
                </a:lnTo>
                <a:cubicBezTo>
                  <a:pt x="7213" y="18633"/>
                  <a:pt x="7237" y="18678"/>
                  <a:pt x="7266" y="18678"/>
                </a:cubicBezTo>
                <a:cubicBezTo>
                  <a:pt x="7295" y="18678"/>
                  <a:pt x="7318" y="18633"/>
                  <a:pt x="7318" y="18576"/>
                </a:cubicBezTo>
                <a:lnTo>
                  <a:pt x="7318" y="18356"/>
                </a:lnTo>
                <a:cubicBezTo>
                  <a:pt x="7318" y="18298"/>
                  <a:pt x="7295" y="18251"/>
                  <a:pt x="7266" y="18251"/>
                </a:cubicBezTo>
                <a:close/>
                <a:moveTo>
                  <a:pt x="7580" y="18251"/>
                </a:moveTo>
                <a:cubicBezTo>
                  <a:pt x="7551" y="18251"/>
                  <a:pt x="7527" y="18298"/>
                  <a:pt x="7527" y="18356"/>
                </a:cubicBezTo>
                <a:lnTo>
                  <a:pt x="7527" y="18576"/>
                </a:lnTo>
                <a:cubicBezTo>
                  <a:pt x="7527" y="18633"/>
                  <a:pt x="7551" y="18678"/>
                  <a:pt x="7580" y="18678"/>
                </a:cubicBezTo>
                <a:cubicBezTo>
                  <a:pt x="7609" y="18678"/>
                  <a:pt x="7632" y="18633"/>
                  <a:pt x="7632" y="18576"/>
                </a:cubicBezTo>
                <a:lnTo>
                  <a:pt x="7632" y="18356"/>
                </a:lnTo>
                <a:cubicBezTo>
                  <a:pt x="7632" y="18298"/>
                  <a:pt x="7609" y="18251"/>
                  <a:pt x="7580" y="18251"/>
                </a:cubicBezTo>
                <a:close/>
                <a:moveTo>
                  <a:pt x="8429" y="18251"/>
                </a:moveTo>
                <a:cubicBezTo>
                  <a:pt x="8400" y="18251"/>
                  <a:pt x="8377" y="18298"/>
                  <a:pt x="8377" y="18356"/>
                </a:cubicBezTo>
                <a:lnTo>
                  <a:pt x="8377" y="18576"/>
                </a:lnTo>
                <a:cubicBezTo>
                  <a:pt x="8377" y="18633"/>
                  <a:pt x="8400" y="18678"/>
                  <a:pt x="8429" y="18678"/>
                </a:cubicBezTo>
                <a:cubicBezTo>
                  <a:pt x="8458" y="18678"/>
                  <a:pt x="8482" y="18633"/>
                  <a:pt x="8482" y="18576"/>
                </a:cubicBezTo>
                <a:lnTo>
                  <a:pt x="8482" y="18356"/>
                </a:lnTo>
                <a:cubicBezTo>
                  <a:pt x="8482" y="18298"/>
                  <a:pt x="8458" y="18251"/>
                  <a:pt x="8429" y="18251"/>
                </a:cubicBezTo>
                <a:close/>
                <a:moveTo>
                  <a:pt x="8744" y="18251"/>
                </a:moveTo>
                <a:cubicBezTo>
                  <a:pt x="8714" y="18251"/>
                  <a:pt x="8691" y="18298"/>
                  <a:pt x="8691" y="18356"/>
                </a:cubicBezTo>
                <a:lnTo>
                  <a:pt x="8691" y="18576"/>
                </a:lnTo>
                <a:cubicBezTo>
                  <a:pt x="8691" y="18633"/>
                  <a:pt x="8714" y="18678"/>
                  <a:pt x="8744" y="18678"/>
                </a:cubicBezTo>
                <a:cubicBezTo>
                  <a:pt x="8773" y="18678"/>
                  <a:pt x="8796" y="18633"/>
                  <a:pt x="8796" y="18576"/>
                </a:cubicBezTo>
                <a:lnTo>
                  <a:pt x="8796" y="18356"/>
                </a:lnTo>
                <a:cubicBezTo>
                  <a:pt x="8796" y="18298"/>
                  <a:pt x="8773" y="18251"/>
                  <a:pt x="8744" y="18251"/>
                </a:cubicBezTo>
                <a:close/>
                <a:moveTo>
                  <a:pt x="9593" y="18251"/>
                </a:moveTo>
                <a:cubicBezTo>
                  <a:pt x="9564" y="18251"/>
                  <a:pt x="9540" y="18298"/>
                  <a:pt x="9540" y="18356"/>
                </a:cubicBezTo>
                <a:lnTo>
                  <a:pt x="9540" y="18576"/>
                </a:lnTo>
                <a:cubicBezTo>
                  <a:pt x="9540" y="18633"/>
                  <a:pt x="9564" y="18678"/>
                  <a:pt x="9593" y="18678"/>
                </a:cubicBezTo>
                <a:cubicBezTo>
                  <a:pt x="9622" y="18678"/>
                  <a:pt x="9646" y="18633"/>
                  <a:pt x="9646" y="18576"/>
                </a:cubicBezTo>
                <a:lnTo>
                  <a:pt x="9646" y="18356"/>
                </a:lnTo>
                <a:cubicBezTo>
                  <a:pt x="9646" y="18298"/>
                  <a:pt x="9622" y="18251"/>
                  <a:pt x="9593" y="18251"/>
                </a:cubicBezTo>
                <a:close/>
                <a:moveTo>
                  <a:pt x="9908" y="18251"/>
                </a:moveTo>
                <a:cubicBezTo>
                  <a:pt x="9879" y="18251"/>
                  <a:pt x="9855" y="18298"/>
                  <a:pt x="9855" y="18356"/>
                </a:cubicBezTo>
                <a:lnTo>
                  <a:pt x="9855" y="18576"/>
                </a:lnTo>
                <a:cubicBezTo>
                  <a:pt x="9855" y="18633"/>
                  <a:pt x="9879" y="18678"/>
                  <a:pt x="9908" y="18678"/>
                </a:cubicBezTo>
                <a:cubicBezTo>
                  <a:pt x="9937" y="18678"/>
                  <a:pt x="9961" y="18633"/>
                  <a:pt x="9961" y="18576"/>
                </a:cubicBezTo>
                <a:lnTo>
                  <a:pt x="9961" y="18356"/>
                </a:lnTo>
                <a:cubicBezTo>
                  <a:pt x="9961" y="18298"/>
                  <a:pt x="9937" y="18251"/>
                  <a:pt x="9908" y="18251"/>
                </a:cubicBezTo>
                <a:close/>
                <a:moveTo>
                  <a:pt x="10758" y="18251"/>
                </a:moveTo>
                <a:cubicBezTo>
                  <a:pt x="10728" y="18251"/>
                  <a:pt x="10705" y="18298"/>
                  <a:pt x="10705" y="18356"/>
                </a:cubicBezTo>
                <a:lnTo>
                  <a:pt x="10705" y="18576"/>
                </a:lnTo>
                <a:cubicBezTo>
                  <a:pt x="10705" y="18633"/>
                  <a:pt x="10728" y="18678"/>
                  <a:pt x="10758" y="18678"/>
                </a:cubicBezTo>
                <a:cubicBezTo>
                  <a:pt x="10787" y="18678"/>
                  <a:pt x="10810" y="18633"/>
                  <a:pt x="10810" y="18576"/>
                </a:cubicBezTo>
                <a:lnTo>
                  <a:pt x="10810" y="18356"/>
                </a:lnTo>
                <a:cubicBezTo>
                  <a:pt x="10810" y="18298"/>
                  <a:pt x="10787" y="18251"/>
                  <a:pt x="10758" y="18251"/>
                </a:cubicBezTo>
                <a:close/>
                <a:moveTo>
                  <a:pt x="11072" y="18251"/>
                </a:moveTo>
                <a:cubicBezTo>
                  <a:pt x="11043" y="18251"/>
                  <a:pt x="11019" y="18298"/>
                  <a:pt x="11019" y="18356"/>
                </a:cubicBezTo>
                <a:lnTo>
                  <a:pt x="11019" y="18576"/>
                </a:lnTo>
                <a:cubicBezTo>
                  <a:pt x="11019" y="18633"/>
                  <a:pt x="11043" y="18678"/>
                  <a:pt x="11072" y="18678"/>
                </a:cubicBezTo>
                <a:cubicBezTo>
                  <a:pt x="11101" y="18678"/>
                  <a:pt x="11125" y="18633"/>
                  <a:pt x="11125" y="18576"/>
                </a:cubicBezTo>
                <a:lnTo>
                  <a:pt x="11125" y="18356"/>
                </a:lnTo>
                <a:cubicBezTo>
                  <a:pt x="11125" y="18298"/>
                  <a:pt x="11101" y="18251"/>
                  <a:pt x="11072" y="18251"/>
                </a:cubicBezTo>
                <a:close/>
                <a:moveTo>
                  <a:pt x="11922" y="18251"/>
                </a:moveTo>
                <a:cubicBezTo>
                  <a:pt x="11893" y="18251"/>
                  <a:pt x="11869" y="18298"/>
                  <a:pt x="11869" y="18356"/>
                </a:cubicBezTo>
                <a:lnTo>
                  <a:pt x="11869" y="18576"/>
                </a:lnTo>
                <a:cubicBezTo>
                  <a:pt x="11869" y="18633"/>
                  <a:pt x="11893" y="18678"/>
                  <a:pt x="11922" y="18678"/>
                </a:cubicBezTo>
                <a:cubicBezTo>
                  <a:pt x="11951" y="18678"/>
                  <a:pt x="11974" y="18633"/>
                  <a:pt x="11974" y="18576"/>
                </a:cubicBezTo>
                <a:lnTo>
                  <a:pt x="11974" y="18356"/>
                </a:lnTo>
                <a:cubicBezTo>
                  <a:pt x="11974" y="18298"/>
                  <a:pt x="11951" y="18251"/>
                  <a:pt x="11922" y="18251"/>
                </a:cubicBezTo>
                <a:close/>
                <a:moveTo>
                  <a:pt x="12236" y="18251"/>
                </a:moveTo>
                <a:cubicBezTo>
                  <a:pt x="12207" y="18251"/>
                  <a:pt x="12183" y="18298"/>
                  <a:pt x="12183" y="18356"/>
                </a:cubicBezTo>
                <a:lnTo>
                  <a:pt x="12183" y="18576"/>
                </a:lnTo>
                <a:cubicBezTo>
                  <a:pt x="12183" y="18633"/>
                  <a:pt x="12207" y="18678"/>
                  <a:pt x="12236" y="18678"/>
                </a:cubicBezTo>
                <a:cubicBezTo>
                  <a:pt x="12265" y="18678"/>
                  <a:pt x="12288" y="18633"/>
                  <a:pt x="12288" y="18576"/>
                </a:cubicBezTo>
                <a:lnTo>
                  <a:pt x="12288" y="18356"/>
                </a:lnTo>
                <a:cubicBezTo>
                  <a:pt x="12288" y="18298"/>
                  <a:pt x="12265" y="18251"/>
                  <a:pt x="12236" y="18251"/>
                </a:cubicBezTo>
                <a:close/>
                <a:moveTo>
                  <a:pt x="13085" y="18251"/>
                </a:moveTo>
                <a:cubicBezTo>
                  <a:pt x="13056" y="18251"/>
                  <a:pt x="13032" y="18298"/>
                  <a:pt x="13032" y="18356"/>
                </a:cubicBezTo>
                <a:lnTo>
                  <a:pt x="13032" y="18576"/>
                </a:lnTo>
                <a:cubicBezTo>
                  <a:pt x="13032" y="18633"/>
                  <a:pt x="13056" y="18678"/>
                  <a:pt x="13085" y="18678"/>
                </a:cubicBezTo>
                <a:cubicBezTo>
                  <a:pt x="13114" y="18678"/>
                  <a:pt x="13138" y="18633"/>
                  <a:pt x="13138" y="18576"/>
                </a:cubicBezTo>
                <a:lnTo>
                  <a:pt x="13138" y="18356"/>
                </a:lnTo>
                <a:cubicBezTo>
                  <a:pt x="13138" y="18298"/>
                  <a:pt x="13114" y="18251"/>
                  <a:pt x="13085" y="18251"/>
                </a:cubicBezTo>
                <a:close/>
                <a:moveTo>
                  <a:pt x="13399" y="18251"/>
                </a:moveTo>
                <a:cubicBezTo>
                  <a:pt x="13370" y="18251"/>
                  <a:pt x="13348" y="18298"/>
                  <a:pt x="13348" y="18356"/>
                </a:cubicBezTo>
                <a:lnTo>
                  <a:pt x="13348" y="18576"/>
                </a:lnTo>
                <a:cubicBezTo>
                  <a:pt x="13348" y="18633"/>
                  <a:pt x="13370" y="18678"/>
                  <a:pt x="13399" y="18678"/>
                </a:cubicBezTo>
                <a:cubicBezTo>
                  <a:pt x="13428" y="18678"/>
                  <a:pt x="13452" y="18633"/>
                  <a:pt x="13452" y="18576"/>
                </a:cubicBezTo>
                <a:lnTo>
                  <a:pt x="13452" y="18356"/>
                </a:lnTo>
                <a:cubicBezTo>
                  <a:pt x="13452" y="18298"/>
                  <a:pt x="13428" y="18251"/>
                  <a:pt x="13399" y="18251"/>
                </a:cubicBezTo>
                <a:close/>
                <a:moveTo>
                  <a:pt x="14249" y="18251"/>
                </a:moveTo>
                <a:cubicBezTo>
                  <a:pt x="14220" y="18251"/>
                  <a:pt x="14196" y="18298"/>
                  <a:pt x="14196" y="18356"/>
                </a:cubicBezTo>
                <a:lnTo>
                  <a:pt x="14196" y="18576"/>
                </a:lnTo>
                <a:cubicBezTo>
                  <a:pt x="14196" y="18633"/>
                  <a:pt x="14220" y="18678"/>
                  <a:pt x="14249" y="18678"/>
                </a:cubicBezTo>
                <a:cubicBezTo>
                  <a:pt x="14278" y="18678"/>
                  <a:pt x="14302" y="18633"/>
                  <a:pt x="14302" y="18576"/>
                </a:cubicBezTo>
                <a:lnTo>
                  <a:pt x="14302" y="18356"/>
                </a:lnTo>
                <a:cubicBezTo>
                  <a:pt x="14302" y="18298"/>
                  <a:pt x="14278" y="18251"/>
                  <a:pt x="14249" y="18251"/>
                </a:cubicBezTo>
                <a:close/>
                <a:moveTo>
                  <a:pt x="14564" y="18251"/>
                </a:moveTo>
                <a:cubicBezTo>
                  <a:pt x="14535" y="18251"/>
                  <a:pt x="14511" y="18298"/>
                  <a:pt x="14511" y="18356"/>
                </a:cubicBezTo>
                <a:lnTo>
                  <a:pt x="14511" y="18576"/>
                </a:lnTo>
                <a:cubicBezTo>
                  <a:pt x="14511" y="18633"/>
                  <a:pt x="14535" y="18678"/>
                  <a:pt x="14564" y="18678"/>
                </a:cubicBezTo>
                <a:cubicBezTo>
                  <a:pt x="14593" y="18678"/>
                  <a:pt x="14617" y="18633"/>
                  <a:pt x="14617" y="18576"/>
                </a:cubicBezTo>
                <a:lnTo>
                  <a:pt x="14617" y="18356"/>
                </a:lnTo>
                <a:cubicBezTo>
                  <a:pt x="14617" y="18298"/>
                  <a:pt x="14593" y="18251"/>
                  <a:pt x="14564" y="18251"/>
                </a:cubicBezTo>
                <a:close/>
                <a:moveTo>
                  <a:pt x="15413" y="18251"/>
                </a:moveTo>
                <a:cubicBezTo>
                  <a:pt x="15384" y="18251"/>
                  <a:pt x="15360" y="18298"/>
                  <a:pt x="15360" y="18356"/>
                </a:cubicBezTo>
                <a:lnTo>
                  <a:pt x="15360" y="18576"/>
                </a:lnTo>
                <a:cubicBezTo>
                  <a:pt x="15360" y="18633"/>
                  <a:pt x="15384" y="18678"/>
                  <a:pt x="15413" y="18678"/>
                </a:cubicBezTo>
                <a:cubicBezTo>
                  <a:pt x="15442" y="18678"/>
                  <a:pt x="15465" y="18633"/>
                  <a:pt x="15465" y="18576"/>
                </a:cubicBezTo>
                <a:lnTo>
                  <a:pt x="15465" y="18356"/>
                </a:lnTo>
                <a:cubicBezTo>
                  <a:pt x="15465" y="18298"/>
                  <a:pt x="15442" y="18251"/>
                  <a:pt x="15413" y="18251"/>
                </a:cubicBezTo>
                <a:close/>
                <a:moveTo>
                  <a:pt x="15728" y="18251"/>
                </a:moveTo>
                <a:cubicBezTo>
                  <a:pt x="15699" y="18251"/>
                  <a:pt x="15675" y="18298"/>
                  <a:pt x="15675" y="18356"/>
                </a:cubicBezTo>
                <a:lnTo>
                  <a:pt x="15675" y="18576"/>
                </a:lnTo>
                <a:cubicBezTo>
                  <a:pt x="15675" y="18633"/>
                  <a:pt x="15699" y="18678"/>
                  <a:pt x="15728" y="18678"/>
                </a:cubicBezTo>
                <a:cubicBezTo>
                  <a:pt x="15757" y="18678"/>
                  <a:pt x="15781" y="18633"/>
                  <a:pt x="15781" y="18576"/>
                </a:cubicBezTo>
                <a:lnTo>
                  <a:pt x="15781" y="18356"/>
                </a:lnTo>
                <a:cubicBezTo>
                  <a:pt x="15781" y="18298"/>
                  <a:pt x="15757" y="18251"/>
                  <a:pt x="15728" y="18251"/>
                </a:cubicBezTo>
                <a:close/>
                <a:moveTo>
                  <a:pt x="16578" y="18251"/>
                </a:moveTo>
                <a:cubicBezTo>
                  <a:pt x="16549" y="18251"/>
                  <a:pt x="16525" y="18298"/>
                  <a:pt x="16525" y="18356"/>
                </a:cubicBezTo>
                <a:lnTo>
                  <a:pt x="16525" y="18576"/>
                </a:lnTo>
                <a:cubicBezTo>
                  <a:pt x="16525" y="18633"/>
                  <a:pt x="16549" y="18678"/>
                  <a:pt x="16578" y="18678"/>
                </a:cubicBezTo>
                <a:cubicBezTo>
                  <a:pt x="16607" y="18678"/>
                  <a:pt x="16630" y="18633"/>
                  <a:pt x="16630" y="18576"/>
                </a:cubicBezTo>
                <a:lnTo>
                  <a:pt x="16630" y="18356"/>
                </a:lnTo>
                <a:cubicBezTo>
                  <a:pt x="16630" y="18298"/>
                  <a:pt x="16607" y="18251"/>
                  <a:pt x="16578" y="18251"/>
                </a:cubicBezTo>
                <a:close/>
                <a:moveTo>
                  <a:pt x="16892" y="18251"/>
                </a:moveTo>
                <a:cubicBezTo>
                  <a:pt x="16863" y="18251"/>
                  <a:pt x="16839" y="18298"/>
                  <a:pt x="16839" y="18356"/>
                </a:cubicBezTo>
                <a:lnTo>
                  <a:pt x="16839" y="18576"/>
                </a:lnTo>
                <a:cubicBezTo>
                  <a:pt x="16839" y="18633"/>
                  <a:pt x="16863" y="18678"/>
                  <a:pt x="16892" y="18678"/>
                </a:cubicBezTo>
                <a:cubicBezTo>
                  <a:pt x="16921" y="18678"/>
                  <a:pt x="16944" y="18633"/>
                  <a:pt x="16944" y="18576"/>
                </a:cubicBezTo>
                <a:lnTo>
                  <a:pt x="16944" y="18356"/>
                </a:lnTo>
                <a:cubicBezTo>
                  <a:pt x="16944" y="18298"/>
                  <a:pt x="16921" y="18251"/>
                  <a:pt x="16892" y="18251"/>
                </a:cubicBezTo>
                <a:close/>
                <a:moveTo>
                  <a:pt x="17741" y="18251"/>
                </a:moveTo>
                <a:cubicBezTo>
                  <a:pt x="17712" y="18251"/>
                  <a:pt x="17689" y="18298"/>
                  <a:pt x="17689" y="18356"/>
                </a:cubicBezTo>
                <a:lnTo>
                  <a:pt x="17689" y="18576"/>
                </a:lnTo>
                <a:cubicBezTo>
                  <a:pt x="17689" y="18633"/>
                  <a:pt x="17712" y="18678"/>
                  <a:pt x="17741" y="18678"/>
                </a:cubicBezTo>
                <a:cubicBezTo>
                  <a:pt x="17770" y="18678"/>
                  <a:pt x="17794" y="18633"/>
                  <a:pt x="17794" y="18576"/>
                </a:cubicBezTo>
                <a:lnTo>
                  <a:pt x="17794" y="18356"/>
                </a:lnTo>
                <a:cubicBezTo>
                  <a:pt x="17794" y="18298"/>
                  <a:pt x="17770" y="18251"/>
                  <a:pt x="17741" y="18251"/>
                </a:cubicBezTo>
                <a:close/>
                <a:moveTo>
                  <a:pt x="18055" y="18251"/>
                </a:moveTo>
                <a:cubicBezTo>
                  <a:pt x="18026" y="18251"/>
                  <a:pt x="18002" y="18298"/>
                  <a:pt x="18002" y="18356"/>
                </a:cubicBezTo>
                <a:lnTo>
                  <a:pt x="18002" y="18576"/>
                </a:lnTo>
                <a:cubicBezTo>
                  <a:pt x="18002" y="18633"/>
                  <a:pt x="18026" y="18678"/>
                  <a:pt x="18055" y="18678"/>
                </a:cubicBezTo>
                <a:cubicBezTo>
                  <a:pt x="18085" y="18678"/>
                  <a:pt x="18108" y="18633"/>
                  <a:pt x="18108" y="18576"/>
                </a:cubicBezTo>
                <a:lnTo>
                  <a:pt x="18108" y="18356"/>
                </a:lnTo>
                <a:cubicBezTo>
                  <a:pt x="18108" y="18298"/>
                  <a:pt x="18085" y="18251"/>
                  <a:pt x="18055" y="18251"/>
                </a:cubicBezTo>
                <a:close/>
                <a:moveTo>
                  <a:pt x="18905" y="18251"/>
                </a:moveTo>
                <a:cubicBezTo>
                  <a:pt x="18876" y="18251"/>
                  <a:pt x="18852" y="18298"/>
                  <a:pt x="18852" y="18356"/>
                </a:cubicBezTo>
                <a:lnTo>
                  <a:pt x="18852" y="18576"/>
                </a:lnTo>
                <a:cubicBezTo>
                  <a:pt x="18852" y="18633"/>
                  <a:pt x="18876" y="18678"/>
                  <a:pt x="18905" y="18678"/>
                </a:cubicBezTo>
                <a:cubicBezTo>
                  <a:pt x="18934" y="18678"/>
                  <a:pt x="18958" y="18633"/>
                  <a:pt x="18958" y="18576"/>
                </a:cubicBezTo>
                <a:lnTo>
                  <a:pt x="18958" y="18356"/>
                </a:lnTo>
                <a:cubicBezTo>
                  <a:pt x="18958" y="18298"/>
                  <a:pt x="18934" y="18251"/>
                  <a:pt x="18905" y="18251"/>
                </a:cubicBezTo>
                <a:close/>
                <a:moveTo>
                  <a:pt x="19220" y="18251"/>
                </a:moveTo>
                <a:cubicBezTo>
                  <a:pt x="19191" y="18251"/>
                  <a:pt x="19167" y="18298"/>
                  <a:pt x="19167" y="18356"/>
                </a:cubicBezTo>
                <a:lnTo>
                  <a:pt x="19167" y="18576"/>
                </a:lnTo>
                <a:cubicBezTo>
                  <a:pt x="19167" y="18633"/>
                  <a:pt x="19191" y="18678"/>
                  <a:pt x="19220" y="18678"/>
                </a:cubicBezTo>
                <a:cubicBezTo>
                  <a:pt x="19249" y="18678"/>
                  <a:pt x="19273" y="18633"/>
                  <a:pt x="19273" y="18576"/>
                </a:cubicBezTo>
                <a:lnTo>
                  <a:pt x="19273" y="18356"/>
                </a:lnTo>
                <a:cubicBezTo>
                  <a:pt x="19273" y="18298"/>
                  <a:pt x="19249" y="18251"/>
                  <a:pt x="19220" y="18251"/>
                </a:cubicBezTo>
                <a:close/>
                <a:moveTo>
                  <a:pt x="20069" y="18251"/>
                </a:moveTo>
                <a:cubicBezTo>
                  <a:pt x="20040" y="18251"/>
                  <a:pt x="20016" y="18298"/>
                  <a:pt x="20016" y="18356"/>
                </a:cubicBezTo>
                <a:lnTo>
                  <a:pt x="20016" y="18576"/>
                </a:lnTo>
                <a:cubicBezTo>
                  <a:pt x="20016" y="18633"/>
                  <a:pt x="20040" y="18678"/>
                  <a:pt x="20069" y="18678"/>
                </a:cubicBezTo>
                <a:cubicBezTo>
                  <a:pt x="20099" y="18678"/>
                  <a:pt x="20122" y="18633"/>
                  <a:pt x="20122" y="18576"/>
                </a:cubicBezTo>
                <a:lnTo>
                  <a:pt x="20122" y="18356"/>
                </a:lnTo>
                <a:cubicBezTo>
                  <a:pt x="20122" y="18298"/>
                  <a:pt x="20099" y="18251"/>
                  <a:pt x="20069" y="18251"/>
                </a:cubicBezTo>
                <a:close/>
                <a:moveTo>
                  <a:pt x="20384" y="18251"/>
                </a:moveTo>
                <a:cubicBezTo>
                  <a:pt x="20355" y="18251"/>
                  <a:pt x="20331" y="18298"/>
                  <a:pt x="20331" y="18356"/>
                </a:cubicBezTo>
                <a:lnTo>
                  <a:pt x="20331" y="18576"/>
                </a:lnTo>
                <a:cubicBezTo>
                  <a:pt x="20331" y="18633"/>
                  <a:pt x="20355" y="18678"/>
                  <a:pt x="20384" y="18678"/>
                </a:cubicBezTo>
                <a:cubicBezTo>
                  <a:pt x="20413" y="18678"/>
                  <a:pt x="20436" y="18633"/>
                  <a:pt x="20436" y="18576"/>
                </a:cubicBezTo>
                <a:lnTo>
                  <a:pt x="20436" y="18356"/>
                </a:lnTo>
                <a:cubicBezTo>
                  <a:pt x="20436" y="18298"/>
                  <a:pt x="20413" y="18251"/>
                  <a:pt x="20384" y="18251"/>
                </a:cubicBezTo>
                <a:close/>
                <a:moveTo>
                  <a:pt x="21234" y="18251"/>
                </a:moveTo>
                <a:cubicBezTo>
                  <a:pt x="21204" y="18251"/>
                  <a:pt x="21181" y="18298"/>
                  <a:pt x="21181" y="18356"/>
                </a:cubicBezTo>
                <a:lnTo>
                  <a:pt x="21181" y="18576"/>
                </a:lnTo>
                <a:cubicBezTo>
                  <a:pt x="21181" y="18633"/>
                  <a:pt x="21204" y="18678"/>
                  <a:pt x="21234" y="18678"/>
                </a:cubicBezTo>
                <a:cubicBezTo>
                  <a:pt x="21263" y="18678"/>
                  <a:pt x="21285" y="18633"/>
                  <a:pt x="21285" y="18576"/>
                </a:cubicBezTo>
                <a:lnTo>
                  <a:pt x="21285" y="18356"/>
                </a:lnTo>
                <a:cubicBezTo>
                  <a:pt x="21285" y="18298"/>
                  <a:pt x="21263" y="18251"/>
                  <a:pt x="21234" y="18251"/>
                </a:cubicBezTo>
                <a:close/>
                <a:moveTo>
                  <a:pt x="21547" y="18251"/>
                </a:moveTo>
                <a:cubicBezTo>
                  <a:pt x="21518" y="18251"/>
                  <a:pt x="21495" y="18298"/>
                  <a:pt x="21495" y="18356"/>
                </a:cubicBezTo>
                <a:lnTo>
                  <a:pt x="21495" y="18576"/>
                </a:lnTo>
                <a:cubicBezTo>
                  <a:pt x="21495" y="18633"/>
                  <a:pt x="21518" y="18678"/>
                  <a:pt x="21547" y="18678"/>
                </a:cubicBezTo>
                <a:cubicBezTo>
                  <a:pt x="21576" y="18678"/>
                  <a:pt x="21600" y="18633"/>
                  <a:pt x="21600" y="18576"/>
                </a:cubicBezTo>
                <a:lnTo>
                  <a:pt x="21600" y="18356"/>
                </a:lnTo>
                <a:cubicBezTo>
                  <a:pt x="21600" y="18298"/>
                  <a:pt x="21576" y="18251"/>
                  <a:pt x="21547" y="18251"/>
                </a:cubicBezTo>
                <a:close/>
                <a:moveTo>
                  <a:pt x="53" y="18981"/>
                </a:moveTo>
                <a:cubicBezTo>
                  <a:pt x="24" y="18981"/>
                  <a:pt x="0" y="19028"/>
                  <a:pt x="0" y="19085"/>
                </a:cubicBezTo>
                <a:lnTo>
                  <a:pt x="0" y="19306"/>
                </a:lnTo>
                <a:cubicBezTo>
                  <a:pt x="0" y="19363"/>
                  <a:pt x="24" y="19408"/>
                  <a:pt x="53" y="19408"/>
                </a:cubicBezTo>
                <a:cubicBezTo>
                  <a:pt x="82" y="19408"/>
                  <a:pt x="106" y="19363"/>
                  <a:pt x="106" y="19306"/>
                </a:cubicBezTo>
                <a:lnTo>
                  <a:pt x="106" y="19085"/>
                </a:lnTo>
                <a:cubicBezTo>
                  <a:pt x="106" y="19028"/>
                  <a:pt x="82" y="18981"/>
                  <a:pt x="53" y="18981"/>
                </a:cubicBezTo>
                <a:close/>
                <a:moveTo>
                  <a:pt x="367" y="18981"/>
                </a:moveTo>
                <a:cubicBezTo>
                  <a:pt x="338" y="18981"/>
                  <a:pt x="315" y="19028"/>
                  <a:pt x="315" y="19085"/>
                </a:cubicBezTo>
                <a:lnTo>
                  <a:pt x="315" y="19306"/>
                </a:lnTo>
                <a:cubicBezTo>
                  <a:pt x="315" y="19363"/>
                  <a:pt x="338" y="19408"/>
                  <a:pt x="367" y="19408"/>
                </a:cubicBezTo>
                <a:cubicBezTo>
                  <a:pt x="397" y="19408"/>
                  <a:pt x="420" y="19363"/>
                  <a:pt x="420" y="19306"/>
                </a:cubicBezTo>
                <a:lnTo>
                  <a:pt x="420" y="19085"/>
                </a:lnTo>
                <a:cubicBezTo>
                  <a:pt x="420" y="19028"/>
                  <a:pt x="397" y="18981"/>
                  <a:pt x="367" y="18981"/>
                </a:cubicBezTo>
                <a:close/>
                <a:moveTo>
                  <a:pt x="1217" y="18981"/>
                </a:moveTo>
                <a:cubicBezTo>
                  <a:pt x="1188" y="18981"/>
                  <a:pt x="1164" y="19028"/>
                  <a:pt x="1164" y="19085"/>
                </a:cubicBezTo>
                <a:lnTo>
                  <a:pt x="1164" y="19306"/>
                </a:lnTo>
                <a:cubicBezTo>
                  <a:pt x="1164" y="19363"/>
                  <a:pt x="1188" y="19408"/>
                  <a:pt x="1217" y="19408"/>
                </a:cubicBezTo>
                <a:cubicBezTo>
                  <a:pt x="1246" y="19408"/>
                  <a:pt x="1270" y="19363"/>
                  <a:pt x="1270" y="19306"/>
                </a:cubicBezTo>
                <a:lnTo>
                  <a:pt x="1270" y="19085"/>
                </a:lnTo>
                <a:cubicBezTo>
                  <a:pt x="1270" y="19028"/>
                  <a:pt x="1246" y="18981"/>
                  <a:pt x="1217" y="18981"/>
                </a:cubicBezTo>
                <a:close/>
                <a:moveTo>
                  <a:pt x="1532" y="18981"/>
                </a:moveTo>
                <a:cubicBezTo>
                  <a:pt x="1503" y="18981"/>
                  <a:pt x="1479" y="19028"/>
                  <a:pt x="1479" y="19085"/>
                </a:cubicBezTo>
                <a:lnTo>
                  <a:pt x="1479" y="19306"/>
                </a:lnTo>
                <a:cubicBezTo>
                  <a:pt x="1479" y="19363"/>
                  <a:pt x="1503" y="19408"/>
                  <a:pt x="1532" y="19408"/>
                </a:cubicBezTo>
                <a:cubicBezTo>
                  <a:pt x="1561" y="19408"/>
                  <a:pt x="1584" y="19363"/>
                  <a:pt x="1584" y="19306"/>
                </a:cubicBezTo>
                <a:lnTo>
                  <a:pt x="1584" y="19085"/>
                </a:lnTo>
                <a:cubicBezTo>
                  <a:pt x="1584" y="19028"/>
                  <a:pt x="1561" y="18981"/>
                  <a:pt x="1532" y="18981"/>
                </a:cubicBezTo>
                <a:close/>
                <a:moveTo>
                  <a:pt x="2380" y="18981"/>
                </a:moveTo>
                <a:cubicBezTo>
                  <a:pt x="2351" y="18981"/>
                  <a:pt x="2329" y="19028"/>
                  <a:pt x="2329" y="19085"/>
                </a:cubicBezTo>
                <a:lnTo>
                  <a:pt x="2329" y="19306"/>
                </a:lnTo>
                <a:cubicBezTo>
                  <a:pt x="2329" y="19363"/>
                  <a:pt x="2351" y="19408"/>
                  <a:pt x="2380" y="19408"/>
                </a:cubicBezTo>
                <a:cubicBezTo>
                  <a:pt x="2409" y="19408"/>
                  <a:pt x="2433" y="19363"/>
                  <a:pt x="2433" y="19306"/>
                </a:cubicBezTo>
                <a:lnTo>
                  <a:pt x="2433" y="19085"/>
                </a:lnTo>
                <a:cubicBezTo>
                  <a:pt x="2433" y="19028"/>
                  <a:pt x="2409" y="18981"/>
                  <a:pt x="2380" y="18981"/>
                </a:cubicBezTo>
                <a:close/>
                <a:moveTo>
                  <a:pt x="2695" y="18981"/>
                </a:moveTo>
                <a:cubicBezTo>
                  <a:pt x="2666" y="18981"/>
                  <a:pt x="2643" y="19028"/>
                  <a:pt x="2643" y="19085"/>
                </a:cubicBezTo>
                <a:lnTo>
                  <a:pt x="2643" y="19306"/>
                </a:lnTo>
                <a:cubicBezTo>
                  <a:pt x="2643" y="19363"/>
                  <a:pt x="2666" y="19408"/>
                  <a:pt x="2695" y="19408"/>
                </a:cubicBezTo>
                <a:cubicBezTo>
                  <a:pt x="2724" y="19408"/>
                  <a:pt x="2748" y="19363"/>
                  <a:pt x="2748" y="19306"/>
                </a:cubicBezTo>
                <a:lnTo>
                  <a:pt x="2748" y="19085"/>
                </a:lnTo>
                <a:cubicBezTo>
                  <a:pt x="2748" y="19028"/>
                  <a:pt x="2724" y="18981"/>
                  <a:pt x="2695" y="18981"/>
                </a:cubicBezTo>
                <a:close/>
                <a:moveTo>
                  <a:pt x="3545" y="18981"/>
                </a:moveTo>
                <a:cubicBezTo>
                  <a:pt x="3516" y="18981"/>
                  <a:pt x="3492" y="19028"/>
                  <a:pt x="3492" y="19085"/>
                </a:cubicBezTo>
                <a:lnTo>
                  <a:pt x="3492" y="19306"/>
                </a:lnTo>
                <a:cubicBezTo>
                  <a:pt x="3492" y="19363"/>
                  <a:pt x="3516" y="19408"/>
                  <a:pt x="3545" y="19408"/>
                </a:cubicBezTo>
                <a:cubicBezTo>
                  <a:pt x="3574" y="19408"/>
                  <a:pt x="3598" y="19363"/>
                  <a:pt x="3598" y="19306"/>
                </a:cubicBezTo>
                <a:lnTo>
                  <a:pt x="3598" y="19085"/>
                </a:lnTo>
                <a:cubicBezTo>
                  <a:pt x="3598" y="19028"/>
                  <a:pt x="3574" y="18981"/>
                  <a:pt x="3545" y="18981"/>
                </a:cubicBezTo>
                <a:close/>
                <a:moveTo>
                  <a:pt x="3859" y="18981"/>
                </a:moveTo>
                <a:cubicBezTo>
                  <a:pt x="3830" y="18981"/>
                  <a:pt x="3806" y="19028"/>
                  <a:pt x="3806" y="19085"/>
                </a:cubicBezTo>
                <a:lnTo>
                  <a:pt x="3806" y="19306"/>
                </a:lnTo>
                <a:cubicBezTo>
                  <a:pt x="3806" y="19363"/>
                  <a:pt x="3830" y="19408"/>
                  <a:pt x="3859" y="19408"/>
                </a:cubicBezTo>
                <a:cubicBezTo>
                  <a:pt x="3888" y="19408"/>
                  <a:pt x="3912" y="19363"/>
                  <a:pt x="3912" y="19306"/>
                </a:cubicBezTo>
                <a:lnTo>
                  <a:pt x="3912" y="19085"/>
                </a:lnTo>
                <a:cubicBezTo>
                  <a:pt x="3912" y="19028"/>
                  <a:pt x="3888" y="18981"/>
                  <a:pt x="3859" y="18981"/>
                </a:cubicBezTo>
                <a:close/>
                <a:moveTo>
                  <a:pt x="4709" y="18981"/>
                </a:moveTo>
                <a:cubicBezTo>
                  <a:pt x="4680" y="18981"/>
                  <a:pt x="4656" y="19028"/>
                  <a:pt x="4656" y="19085"/>
                </a:cubicBezTo>
                <a:lnTo>
                  <a:pt x="4656" y="19306"/>
                </a:lnTo>
                <a:cubicBezTo>
                  <a:pt x="4656" y="19363"/>
                  <a:pt x="4680" y="19408"/>
                  <a:pt x="4709" y="19408"/>
                </a:cubicBezTo>
                <a:cubicBezTo>
                  <a:pt x="4738" y="19408"/>
                  <a:pt x="4762" y="19363"/>
                  <a:pt x="4762" y="19306"/>
                </a:cubicBezTo>
                <a:lnTo>
                  <a:pt x="4762" y="19085"/>
                </a:lnTo>
                <a:cubicBezTo>
                  <a:pt x="4762" y="19028"/>
                  <a:pt x="4738" y="18981"/>
                  <a:pt x="4709" y="18981"/>
                </a:cubicBezTo>
                <a:close/>
                <a:moveTo>
                  <a:pt x="5023" y="18981"/>
                </a:moveTo>
                <a:cubicBezTo>
                  <a:pt x="4994" y="18981"/>
                  <a:pt x="4970" y="19028"/>
                  <a:pt x="4970" y="19085"/>
                </a:cubicBezTo>
                <a:lnTo>
                  <a:pt x="4970" y="19306"/>
                </a:lnTo>
                <a:cubicBezTo>
                  <a:pt x="4970" y="19363"/>
                  <a:pt x="4994" y="19408"/>
                  <a:pt x="5023" y="19408"/>
                </a:cubicBezTo>
                <a:cubicBezTo>
                  <a:pt x="5053" y="19408"/>
                  <a:pt x="5076" y="19363"/>
                  <a:pt x="5076" y="19306"/>
                </a:cubicBezTo>
                <a:lnTo>
                  <a:pt x="5076" y="19085"/>
                </a:lnTo>
                <a:cubicBezTo>
                  <a:pt x="5076" y="19028"/>
                  <a:pt x="5053" y="18981"/>
                  <a:pt x="5023" y="18981"/>
                </a:cubicBezTo>
                <a:close/>
                <a:moveTo>
                  <a:pt x="5873" y="18981"/>
                </a:moveTo>
                <a:cubicBezTo>
                  <a:pt x="5844" y="18981"/>
                  <a:pt x="5820" y="19028"/>
                  <a:pt x="5820" y="19085"/>
                </a:cubicBezTo>
                <a:lnTo>
                  <a:pt x="5820" y="19306"/>
                </a:lnTo>
                <a:cubicBezTo>
                  <a:pt x="5820" y="19363"/>
                  <a:pt x="5844" y="19408"/>
                  <a:pt x="5873" y="19408"/>
                </a:cubicBezTo>
                <a:cubicBezTo>
                  <a:pt x="5902" y="19408"/>
                  <a:pt x="5926" y="19363"/>
                  <a:pt x="5926" y="19306"/>
                </a:cubicBezTo>
                <a:lnTo>
                  <a:pt x="5926" y="19085"/>
                </a:lnTo>
                <a:cubicBezTo>
                  <a:pt x="5926" y="19028"/>
                  <a:pt x="5902" y="18981"/>
                  <a:pt x="5873" y="18981"/>
                </a:cubicBezTo>
                <a:close/>
                <a:moveTo>
                  <a:pt x="6188" y="18981"/>
                </a:moveTo>
                <a:cubicBezTo>
                  <a:pt x="6159" y="18981"/>
                  <a:pt x="6135" y="19028"/>
                  <a:pt x="6135" y="19085"/>
                </a:cubicBezTo>
                <a:lnTo>
                  <a:pt x="6135" y="19306"/>
                </a:lnTo>
                <a:cubicBezTo>
                  <a:pt x="6135" y="19363"/>
                  <a:pt x="6159" y="19408"/>
                  <a:pt x="6188" y="19408"/>
                </a:cubicBezTo>
                <a:cubicBezTo>
                  <a:pt x="6217" y="19408"/>
                  <a:pt x="6240" y="19363"/>
                  <a:pt x="6240" y="19306"/>
                </a:cubicBezTo>
                <a:lnTo>
                  <a:pt x="6240" y="19085"/>
                </a:lnTo>
                <a:cubicBezTo>
                  <a:pt x="6240" y="19028"/>
                  <a:pt x="6217" y="18981"/>
                  <a:pt x="6188" y="18981"/>
                </a:cubicBezTo>
                <a:close/>
                <a:moveTo>
                  <a:pt x="7036" y="18981"/>
                </a:moveTo>
                <a:cubicBezTo>
                  <a:pt x="7007" y="18981"/>
                  <a:pt x="6984" y="19028"/>
                  <a:pt x="6984" y="19085"/>
                </a:cubicBezTo>
                <a:lnTo>
                  <a:pt x="6984" y="19306"/>
                </a:lnTo>
                <a:cubicBezTo>
                  <a:pt x="6984" y="19363"/>
                  <a:pt x="7007" y="19408"/>
                  <a:pt x="7036" y="19408"/>
                </a:cubicBezTo>
                <a:cubicBezTo>
                  <a:pt x="7065" y="19408"/>
                  <a:pt x="7089" y="19363"/>
                  <a:pt x="7089" y="19306"/>
                </a:cubicBezTo>
                <a:lnTo>
                  <a:pt x="7089" y="19085"/>
                </a:lnTo>
                <a:cubicBezTo>
                  <a:pt x="7089" y="19028"/>
                  <a:pt x="7065" y="18981"/>
                  <a:pt x="7036" y="18981"/>
                </a:cubicBezTo>
                <a:close/>
                <a:moveTo>
                  <a:pt x="7351" y="18981"/>
                </a:moveTo>
                <a:cubicBezTo>
                  <a:pt x="7322" y="18981"/>
                  <a:pt x="7299" y="19028"/>
                  <a:pt x="7299" y="19085"/>
                </a:cubicBezTo>
                <a:lnTo>
                  <a:pt x="7299" y="19306"/>
                </a:lnTo>
                <a:cubicBezTo>
                  <a:pt x="7299" y="19363"/>
                  <a:pt x="7322" y="19408"/>
                  <a:pt x="7351" y="19408"/>
                </a:cubicBezTo>
                <a:cubicBezTo>
                  <a:pt x="7380" y="19408"/>
                  <a:pt x="7404" y="19363"/>
                  <a:pt x="7404" y="19306"/>
                </a:cubicBezTo>
                <a:lnTo>
                  <a:pt x="7404" y="19085"/>
                </a:lnTo>
                <a:cubicBezTo>
                  <a:pt x="7404" y="19028"/>
                  <a:pt x="7380" y="18981"/>
                  <a:pt x="7351" y="18981"/>
                </a:cubicBezTo>
                <a:close/>
                <a:moveTo>
                  <a:pt x="8201" y="18981"/>
                </a:moveTo>
                <a:cubicBezTo>
                  <a:pt x="8171" y="18981"/>
                  <a:pt x="8148" y="19028"/>
                  <a:pt x="8148" y="19085"/>
                </a:cubicBezTo>
                <a:lnTo>
                  <a:pt x="8148" y="19306"/>
                </a:lnTo>
                <a:cubicBezTo>
                  <a:pt x="8148" y="19363"/>
                  <a:pt x="8171" y="19408"/>
                  <a:pt x="8201" y="19408"/>
                </a:cubicBezTo>
                <a:cubicBezTo>
                  <a:pt x="8230" y="19408"/>
                  <a:pt x="8254" y="19363"/>
                  <a:pt x="8254" y="19306"/>
                </a:cubicBezTo>
                <a:lnTo>
                  <a:pt x="8254" y="19085"/>
                </a:lnTo>
                <a:cubicBezTo>
                  <a:pt x="8254" y="19028"/>
                  <a:pt x="8230" y="18981"/>
                  <a:pt x="8201" y="18981"/>
                </a:cubicBezTo>
                <a:close/>
                <a:moveTo>
                  <a:pt x="8515" y="18981"/>
                </a:moveTo>
                <a:cubicBezTo>
                  <a:pt x="8486" y="18981"/>
                  <a:pt x="8462" y="19028"/>
                  <a:pt x="8462" y="19085"/>
                </a:cubicBezTo>
                <a:lnTo>
                  <a:pt x="8462" y="19306"/>
                </a:lnTo>
                <a:cubicBezTo>
                  <a:pt x="8462" y="19363"/>
                  <a:pt x="8486" y="19408"/>
                  <a:pt x="8515" y="19408"/>
                </a:cubicBezTo>
                <a:cubicBezTo>
                  <a:pt x="8544" y="19408"/>
                  <a:pt x="8568" y="19363"/>
                  <a:pt x="8568" y="19306"/>
                </a:cubicBezTo>
                <a:lnTo>
                  <a:pt x="8568" y="19085"/>
                </a:lnTo>
                <a:cubicBezTo>
                  <a:pt x="8568" y="19028"/>
                  <a:pt x="8544" y="18981"/>
                  <a:pt x="8515" y="18981"/>
                </a:cubicBezTo>
                <a:close/>
                <a:moveTo>
                  <a:pt x="9365" y="18981"/>
                </a:moveTo>
                <a:cubicBezTo>
                  <a:pt x="9336" y="18981"/>
                  <a:pt x="9312" y="19028"/>
                  <a:pt x="9312" y="19085"/>
                </a:cubicBezTo>
                <a:lnTo>
                  <a:pt x="9312" y="19306"/>
                </a:lnTo>
                <a:cubicBezTo>
                  <a:pt x="9312" y="19363"/>
                  <a:pt x="9336" y="19408"/>
                  <a:pt x="9365" y="19408"/>
                </a:cubicBezTo>
                <a:cubicBezTo>
                  <a:pt x="9394" y="19408"/>
                  <a:pt x="9418" y="19363"/>
                  <a:pt x="9418" y="19306"/>
                </a:cubicBezTo>
                <a:lnTo>
                  <a:pt x="9418" y="19085"/>
                </a:lnTo>
                <a:cubicBezTo>
                  <a:pt x="9418" y="19028"/>
                  <a:pt x="9394" y="18981"/>
                  <a:pt x="9365" y="18981"/>
                </a:cubicBezTo>
                <a:close/>
                <a:moveTo>
                  <a:pt x="9679" y="18981"/>
                </a:moveTo>
                <a:cubicBezTo>
                  <a:pt x="9650" y="18981"/>
                  <a:pt x="9626" y="19028"/>
                  <a:pt x="9626" y="19085"/>
                </a:cubicBezTo>
                <a:lnTo>
                  <a:pt x="9626" y="19306"/>
                </a:lnTo>
                <a:cubicBezTo>
                  <a:pt x="9626" y="19363"/>
                  <a:pt x="9650" y="19408"/>
                  <a:pt x="9679" y="19408"/>
                </a:cubicBezTo>
                <a:cubicBezTo>
                  <a:pt x="9708" y="19408"/>
                  <a:pt x="9732" y="19363"/>
                  <a:pt x="9732" y="19306"/>
                </a:cubicBezTo>
                <a:lnTo>
                  <a:pt x="9732" y="19085"/>
                </a:lnTo>
                <a:cubicBezTo>
                  <a:pt x="9732" y="19028"/>
                  <a:pt x="9708" y="18981"/>
                  <a:pt x="9679" y="18981"/>
                </a:cubicBezTo>
                <a:close/>
                <a:moveTo>
                  <a:pt x="10529" y="18981"/>
                </a:moveTo>
                <a:cubicBezTo>
                  <a:pt x="10500" y="18981"/>
                  <a:pt x="10476" y="19028"/>
                  <a:pt x="10476" y="19085"/>
                </a:cubicBezTo>
                <a:lnTo>
                  <a:pt x="10476" y="19306"/>
                </a:lnTo>
                <a:cubicBezTo>
                  <a:pt x="10476" y="19363"/>
                  <a:pt x="10500" y="19408"/>
                  <a:pt x="10529" y="19408"/>
                </a:cubicBezTo>
                <a:cubicBezTo>
                  <a:pt x="10558" y="19408"/>
                  <a:pt x="10582" y="19363"/>
                  <a:pt x="10582" y="19306"/>
                </a:cubicBezTo>
                <a:lnTo>
                  <a:pt x="10582" y="19085"/>
                </a:lnTo>
                <a:cubicBezTo>
                  <a:pt x="10582" y="19028"/>
                  <a:pt x="10558" y="18981"/>
                  <a:pt x="10529" y="18981"/>
                </a:cubicBezTo>
                <a:close/>
                <a:moveTo>
                  <a:pt x="10844" y="18981"/>
                </a:moveTo>
                <a:cubicBezTo>
                  <a:pt x="10814" y="18981"/>
                  <a:pt x="10791" y="19028"/>
                  <a:pt x="10791" y="19085"/>
                </a:cubicBezTo>
                <a:lnTo>
                  <a:pt x="10791" y="19306"/>
                </a:lnTo>
                <a:cubicBezTo>
                  <a:pt x="10791" y="19363"/>
                  <a:pt x="10814" y="19408"/>
                  <a:pt x="10844" y="19408"/>
                </a:cubicBezTo>
                <a:cubicBezTo>
                  <a:pt x="10873" y="19408"/>
                  <a:pt x="10895" y="19363"/>
                  <a:pt x="10895" y="19306"/>
                </a:cubicBezTo>
                <a:lnTo>
                  <a:pt x="10895" y="19085"/>
                </a:lnTo>
                <a:cubicBezTo>
                  <a:pt x="10895" y="19028"/>
                  <a:pt x="10873" y="18981"/>
                  <a:pt x="10844" y="18981"/>
                </a:cubicBezTo>
                <a:close/>
                <a:moveTo>
                  <a:pt x="11692" y="18981"/>
                </a:moveTo>
                <a:cubicBezTo>
                  <a:pt x="11663" y="18981"/>
                  <a:pt x="11640" y="19028"/>
                  <a:pt x="11640" y="19085"/>
                </a:cubicBezTo>
                <a:lnTo>
                  <a:pt x="11640" y="19306"/>
                </a:lnTo>
                <a:cubicBezTo>
                  <a:pt x="11640" y="19363"/>
                  <a:pt x="11663" y="19408"/>
                  <a:pt x="11692" y="19408"/>
                </a:cubicBezTo>
                <a:cubicBezTo>
                  <a:pt x="11721" y="19408"/>
                  <a:pt x="11745" y="19363"/>
                  <a:pt x="11745" y="19306"/>
                </a:cubicBezTo>
                <a:lnTo>
                  <a:pt x="11745" y="19085"/>
                </a:lnTo>
                <a:cubicBezTo>
                  <a:pt x="11745" y="19028"/>
                  <a:pt x="11721" y="18981"/>
                  <a:pt x="11692" y="18981"/>
                </a:cubicBezTo>
                <a:close/>
                <a:moveTo>
                  <a:pt x="12007" y="18981"/>
                </a:moveTo>
                <a:cubicBezTo>
                  <a:pt x="11978" y="18981"/>
                  <a:pt x="11955" y="19028"/>
                  <a:pt x="11955" y="19085"/>
                </a:cubicBezTo>
                <a:lnTo>
                  <a:pt x="11955" y="19306"/>
                </a:lnTo>
                <a:cubicBezTo>
                  <a:pt x="11955" y="19363"/>
                  <a:pt x="11978" y="19408"/>
                  <a:pt x="12007" y="19408"/>
                </a:cubicBezTo>
                <a:cubicBezTo>
                  <a:pt x="12036" y="19408"/>
                  <a:pt x="12060" y="19363"/>
                  <a:pt x="12060" y="19306"/>
                </a:cubicBezTo>
                <a:lnTo>
                  <a:pt x="12060" y="19085"/>
                </a:lnTo>
                <a:cubicBezTo>
                  <a:pt x="12060" y="19028"/>
                  <a:pt x="12036" y="18981"/>
                  <a:pt x="12007" y="18981"/>
                </a:cubicBezTo>
                <a:close/>
                <a:moveTo>
                  <a:pt x="12856" y="18981"/>
                </a:moveTo>
                <a:cubicBezTo>
                  <a:pt x="12827" y="18981"/>
                  <a:pt x="12804" y="19028"/>
                  <a:pt x="12804" y="19085"/>
                </a:cubicBezTo>
                <a:lnTo>
                  <a:pt x="12804" y="19306"/>
                </a:lnTo>
                <a:cubicBezTo>
                  <a:pt x="12804" y="19363"/>
                  <a:pt x="12827" y="19408"/>
                  <a:pt x="12856" y="19408"/>
                </a:cubicBezTo>
                <a:cubicBezTo>
                  <a:pt x="12886" y="19408"/>
                  <a:pt x="12909" y="19363"/>
                  <a:pt x="12909" y="19306"/>
                </a:cubicBezTo>
                <a:lnTo>
                  <a:pt x="12909" y="19085"/>
                </a:lnTo>
                <a:cubicBezTo>
                  <a:pt x="12909" y="19028"/>
                  <a:pt x="12886" y="18981"/>
                  <a:pt x="12856" y="18981"/>
                </a:cubicBezTo>
                <a:close/>
                <a:moveTo>
                  <a:pt x="13171" y="18981"/>
                </a:moveTo>
                <a:cubicBezTo>
                  <a:pt x="13142" y="18981"/>
                  <a:pt x="13118" y="19028"/>
                  <a:pt x="13118" y="19085"/>
                </a:cubicBezTo>
                <a:lnTo>
                  <a:pt x="13118" y="19306"/>
                </a:lnTo>
                <a:cubicBezTo>
                  <a:pt x="13118" y="19363"/>
                  <a:pt x="13142" y="19408"/>
                  <a:pt x="13171" y="19408"/>
                </a:cubicBezTo>
                <a:cubicBezTo>
                  <a:pt x="13200" y="19408"/>
                  <a:pt x="13224" y="19363"/>
                  <a:pt x="13224" y="19306"/>
                </a:cubicBezTo>
                <a:lnTo>
                  <a:pt x="13224" y="19085"/>
                </a:lnTo>
                <a:cubicBezTo>
                  <a:pt x="13224" y="19028"/>
                  <a:pt x="13200" y="18981"/>
                  <a:pt x="13171" y="18981"/>
                </a:cubicBezTo>
                <a:close/>
                <a:moveTo>
                  <a:pt x="14021" y="18981"/>
                </a:moveTo>
                <a:cubicBezTo>
                  <a:pt x="13992" y="18981"/>
                  <a:pt x="13968" y="19028"/>
                  <a:pt x="13968" y="19085"/>
                </a:cubicBezTo>
                <a:lnTo>
                  <a:pt x="13968" y="19306"/>
                </a:lnTo>
                <a:cubicBezTo>
                  <a:pt x="13968" y="19363"/>
                  <a:pt x="13992" y="19408"/>
                  <a:pt x="14021" y="19408"/>
                </a:cubicBezTo>
                <a:cubicBezTo>
                  <a:pt x="14050" y="19408"/>
                  <a:pt x="14074" y="19363"/>
                  <a:pt x="14074" y="19306"/>
                </a:cubicBezTo>
                <a:lnTo>
                  <a:pt x="14074" y="19085"/>
                </a:lnTo>
                <a:cubicBezTo>
                  <a:pt x="14074" y="19028"/>
                  <a:pt x="14050" y="18981"/>
                  <a:pt x="14021" y="18981"/>
                </a:cubicBezTo>
                <a:close/>
                <a:moveTo>
                  <a:pt x="14335" y="18981"/>
                </a:moveTo>
                <a:cubicBezTo>
                  <a:pt x="14306" y="18981"/>
                  <a:pt x="14282" y="19028"/>
                  <a:pt x="14282" y="19085"/>
                </a:cubicBezTo>
                <a:lnTo>
                  <a:pt x="14282" y="19306"/>
                </a:lnTo>
                <a:cubicBezTo>
                  <a:pt x="14282" y="19363"/>
                  <a:pt x="14306" y="19408"/>
                  <a:pt x="14335" y="19408"/>
                </a:cubicBezTo>
                <a:cubicBezTo>
                  <a:pt x="14364" y="19408"/>
                  <a:pt x="14388" y="19363"/>
                  <a:pt x="14388" y="19306"/>
                </a:cubicBezTo>
                <a:lnTo>
                  <a:pt x="14388" y="19085"/>
                </a:lnTo>
                <a:cubicBezTo>
                  <a:pt x="14388" y="19028"/>
                  <a:pt x="14364" y="18981"/>
                  <a:pt x="14335" y="18981"/>
                </a:cubicBezTo>
                <a:close/>
                <a:moveTo>
                  <a:pt x="15185" y="18981"/>
                </a:moveTo>
                <a:cubicBezTo>
                  <a:pt x="15156" y="18981"/>
                  <a:pt x="15132" y="19028"/>
                  <a:pt x="15132" y="19085"/>
                </a:cubicBezTo>
                <a:lnTo>
                  <a:pt x="15132" y="19306"/>
                </a:lnTo>
                <a:cubicBezTo>
                  <a:pt x="15132" y="19363"/>
                  <a:pt x="15156" y="19408"/>
                  <a:pt x="15185" y="19408"/>
                </a:cubicBezTo>
                <a:cubicBezTo>
                  <a:pt x="15214" y="19408"/>
                  <a:pt x="15237" y="19363"/>
                  <a:pt x="15237" y="19306"/>
                </a:cubicBezTo>
                <a:lnTo>
                  <a:pt x="15237" y="19085"/>
                </a:lnTo>
                <a:cubicBezTo>
                  <a:pt x="15237" y="19028"/>
                  <a:pt x="15214" y="18981"/>
                  <a:pt x="15185" y="18981"/>
                </a:cubicBezTo>
                <a:close/>
                <a:moveTo>
                  <a:pt x="15500" y="18981"/>
                </a:moveTo>
                <a:cubicBezTo>
                  <a:pt x="15470" y="18981"/>
                  <a:pt x="15447" y="19028"/>
                  <a:pt x="15447" y="19085"/>
                </a:cubicBezTo>
                <a:lnTo>
                  <a:pt x="15447" y="19306"/>
                </a:lnTo>
                <a:cubicBezTo>
                  <a:pt x="15447" y="19363"/>
                  <a:pt x="15470" y="19408"/>
                  <a:pt x="15500" y="19408"/>
                </a:cubicBezTo>
                <a:cubicBezTo>
                  <a:pt x="15529" y="19408"/>
                  <a:pt x="15551" y="19363"/>
                  <a:pt x="15551" y="19306"/>
                </a:cubicBezTo>
                <a:lnTo>
                  <a:pt x="15551" y="19085"/>
                </a:lnTo>
                <a:cubicBezTo>
                  <a:pt x="15551" y="19028"/>
                  <a:pt x="15529" y="18981"/>
                  <a:pt x="15500" y="18981"/>
                </a:cubicBezTo>
                <a:close/>
                <a:moveTo>
                  <a:pt x="16349" y="18981"/>
                </a:moveTo>
                <a:cubicBezTo>
                  <a:pt x="16320" y="18981"/>
                  <a:pt x="16296" y="19028"/>
                  <a:pt x="16296" y="19085"/>
                </a:cubicBezTo>
                <a:lnTo>
                  <a:pt x="16296" y="19306"/>
                </a:lnTo>
                <a:cubicBezTo>
                  <a:pt x="16296" y="19363"/>
                  <a:pt x="16320" y="19408"/>
                  <a:pt x="16349" y="19408"/>
                </a:cubicBezTo>
                <a:cubicBezTo>
                  <a:pt x="16378" y="19408"/>
                  <a:pt x="16401" y="19363"/>
                  <a:pt x="16401" y="19306"/>
                </a:cubicBezTo>
                <a:lnTo>
                  <a:pt x="16401" y="19085"/>
                </a:lnTo>
                <a:cubicBezTo>
                  <a:pt x="16401" y="19028"/>
                  <a:pt x="16378" y="18981"/>
                  <a:pt x="16349" y="18981"/>
                </a:cubicBezTo>
                <a:close/>
                <a:moveTo>
                  <a:pt x="16663" y="18981"/>
                </a:moveTo>
                <a:cubicBezTo>
                  <a:pt x="16634" y="18981"/>
                  <a:pt x="16611" y="19028"/>
                  <a:pt x="16611" y="19085"/>
                </a:cubicBezTo>
                <a:lnTo>
                  <a:pt x="16611" y="19306"/>
                </a:lnTo>
                <a:cubicBezTo>
                  <a:pt x="16611" y="19363"/>
                  <a:pt x="16634" y="19408"/>
                  <a:pt x="16663" y="19408"/>
                </a:cubicBezTo>
                <a:cubicBezTo>
                  <a:pt x="16692" y="19408"/>
                  <a:pt x="16716" y="19363"/>
                  <a:pt x="16716" y="19306"/>
                </a:cubicBezTo>
                <a:lnTo>
                  <a:pt x="16716" y="19085"/>
                </a:lnTo>
                <a:cubicBezTo>
                  <a:pt x="16716" y="19028"/>
                  <a:pt x="16692" y="18981"/>
                  <a:pt x="16663" y="18981"/>
                </a:cubicBezTo>
                <a:close/>
                <a:moveTo>
                  <a:pt x="17512" y="18981"/>
                </a:moveTo>
                <a:cubicBezTo>
                  <a:pt x="17483" y="18981"/>
                  <a:pt x="17459" y="19028"/>
                  <a:pt x="17459" y="19085"/>
                </a:cubicBezTo>
                <a:lnTo>
                  <a:pt x="17459" y="19306"/>
                </a:lnTo>
                <a:cubicBezTo>
                  <a:pt x="17459" y="19363"/>
                  <a:pt x="17483" y="19408"/>
                  <a:pt x="17512" y="19408"/>
                </a:cubicBezTo>
                <a:cubicBezTo>
                  <a:pt x="17541" y="19408"/>
                  <a:pt x="17565" y="19363"/>
                  <a:pt x="17565" y="19306"/>
                </a:cubicBezTo>
                <a:lnTo>
                  <a:pt x="17565" y="19085"/>
                </a:lnTo>
                <a:cubicBezTo>
                  <a:pt x="17565" y="19028"/>
                  <a:pt x="17541" y="18981"/>
                  <a:pt x="17512" y="18981"/>
                </a:cubicBezTo>
                <a:close/>
                <a:moveTo>
                  <a:pt x="17827" y="18981"/>
                </a:moveTo>
                <a:cubicBezTo>
                  <a:pt x="17798" y="18981"/>
                  <a:pt x="17774" y="19028"/>
                  <a:pt x="17774" y="19085"/>
                </a:cubicBezTo>
                <a:lnTo>
                  <a:pt x="17774" y="19306"/>
                </a:lnTo>
                <a:cubicBezTo>
                  <a:pt x="17774" y="19363"/>
                  <a:pt x="17798" y="19408"/>
                  <a:pt x="17827" y="19408"/>
                </a:cubicBezTo>
                <a:cubicBezTo>
                  <a:pt x="17856" y="19408"/>
                  <a:pt x="17880" y="19363"/>
                  <a:pt x="17880" y="19306"/>
                </a:cubicBezTo>
                <a:lnTo>
                  <a:pt x="17880" y="19085"/>
                </a:lnTo>
                <a:cubicBezTo>
                  <a:pt x="17880" y="19028"/>
                  <a:pt x="17856" y="18981"/>
                  <a:pt x="17827" y="18981"/>
                </a:cubicBezTo>
                <a:close/>
                <a:moveTo>
                  <a:pt x="18677" y="18981"/>
                </a:moveTo>
                <a:cubicBezTo>
                  <a:pt x="18648" y="18981"/>
                  <a:pt x="18624" y="19028"/>
                  <a:pt x="18624" y="19085"/>
                </a:cubicBezTo>
                <a:lnTo>
                  <a:pt x="18624" y="19306"/>
                </a:lnTo>
                <a:cubicBezTo>
                  <a:pt x="18624" y="19363"/>
                  <a:pt x="18648" y="19408"/>
                  <a:pt x="18677" y="19408"/>
                </a:cubicBezTo>
                <a:cubicBezTo>
                  <a:pt x="18706" y="19408"/>
                  <a:pt x="18730" y="19363"/>
                  <a:pt x="18730" y="19306"/>
                </a:cubicBezTo>
                <a:lnTo>
                  <a:pt x="18730" y="19085"/>
                </a:lnTo>
                <a:cubicBezTo>
                  <a:pt x="18730" y="19028"/>
                  <a:pt x="18706" y="18981"/>
                  <a:pt x="18677" y="18981"/>
                </a:cubicBezTo>
                <a:close/>
                <a:moveTo>
                  <a:pt x="18991" y="18981"/>
                </a:moveTo>
                <a:cubicBezTo>
                  <a:pt x="18962" y="18981"/>
                  <a:pt x="18938" y="19028"/>
                  <a:pt x="18938" y="19085"/>
                </a:cubicBezTo>
                <a:lnTo>
                  <a:pt x="18938" y="19306"/>
                </a:lnTo>
                <a:cubicBezTo>
                  <a:pt x="18938" y="19363"/>
                  <a:pt x="18962" y="19408"/>
                  <a:pt x="18991" y="19408"/>
                </a:cubicBezTo>
                <a:cubicBezTo>
                  <a:pt x="19020" y="19408"/>
                  <a:pt x="19044" y="19363"/>
                  <a:pt x="19044" y="19306"/>
                </a:cubicBezTo>
                <a:lnTo>
                  <a:pt x="19044" y="19085"/>
                </a:lnTo>
                <a:cubicBezTo>
                  <a:pt x="19044" y="19028"/>
                  <a:pt x="19020" y="18981"/>
                  <a:pt x="18991" y="18981"/>
                </a:cubicBezTo>
                <a:close/>
                <a:moveTo>
                  <a:pt x="19841" y="18981"/>
                </a:moveTo>
                <a:cubicBezTo>
                  <a:pt x="19812" y="18981"/>
                  <a:pt x="19788" y="19028"/>
                  <a:pt x="19788" y="19085"/>
                </a:cubicBezTo>
                <a:lnTo>
                  <a:pt x="19788" y="19306"/>
                </a:lnTo>
                <a:cubicBezTo>
                  <a:pt x="19788" y="19363"/>
                  <a:pt x="19812" y="19408"/>
                  <a:pt x="19841" y="19408"/>
                </a:cubicBezTo>
                <a:cubicBezTo>
                  <a:pt x="19870" y="19408"/>
                  <a:pt x="19894" y="19363"/>
                  <a:pt x="19894" y="19306"/>
                </a:cubicBezTo>
                <a:lnTo>
                  <a:pt x="19894" y="19085"/>
                </a:lnTo>
                <a:cubicBezTo>
                  <a:pt x="19894" y="19028"/>
                  <a:pt x="19870" y="18981"/>
                  <a:pt x="19841" y="18981"/>
                </a:cubicBezTo>
                <a:close/>
                <a:moveTo>
                  <a:pt x="20155" y="18981"/>
                </a:moveTo>
                <a:cubicBezTo>
                  <a:pt x="20126" y="18981"/>
                  <a:pt x="20102" y="19028"/>
                  <a:pt x="20102" y="19085"/>
                </a:cubicBezTo>
                <a:lnTo>
                  <a:pt x="20102" y="19306"/>
                </a:lnTo>
                <a:cubicBezTo>
                  <a:pt x="20102" y="19363"/>
                  <a:pt x="20126" y="19408"/>
                  <a:pt x="20155" y="19408"/>
                </a:cubicBezTo>
                <a:cubicBezTo>
                  <a:pt x="20184" y="19408"/>
                  <a:pt x="20207" y="19363"/>
                  <a:pt x="20207" y="19306"/>
                </a:cubicBezTo>
                <a:lnTo>
                  <a:pt x="20207" y="19085"/>
                </a:lnTo>
                <a:cubicBezTo>
                  <a:pt x="20207" y="19028"/>
                  <a:pt x="20184" y="18981"/>
                  <a:pt x="20155" y="18981"/>
                </a:cubicBezTo>
                <a:close/>
                <a:moveTo>
                  <a:pt x="21004" y="18981"/>
                </a:moveTo>
                <a:cubicBezTo>
                  <a:pt x="20975" y="18981"/>
                  <a:pt x="20952" y="19028"/>
                  <a:pt x="20952" y="19085"/>
                </a:cubicBezTo>
                <a:lnTo>
                  <a:pt x="20952" y="19306"/>
                </a:lnTo>
                <a:cubicBezTo>
                  <a:pt x="20952" y="19363"/>
                  <a:pt x="20975" y="19408"/>
                  <a:pt x="21004" y="19408"/>
                </a:cubicBezTo>
                <a:cubicBezTo>
                  <a:pt x="21033" y="19408"/>
                  <a:pt x="21057" y="19363"/>
                  <a:pt x="21057" y="19306"/>
                </a:cubicBezTo>
                <a:lnTo>
                  <a:pt x="21057" y="19085"/>
                </a:lnTo>
                <a:cubicBezTo>
                  <a:pt x="21057" y="19028"/>
                  <a:pt x="21033" y="18981"/>
                  <a:pt x="21004" y="18981"/>
                </a:cubicBezTo>
                <a:close/>
                <a:moveTo>
                  <a:pt x="21319" y="18981"/>
                </a:moveTo>
                <a:cubicBezTo>
                  <a:pt x="21289" y="18981"/>
                  <a:pt x="21267" y="19028"/>
                  <a:pt x="21267" y="19085"/>
                </a:cubicBezTo>
                <a:lnTo>
                  <a:pt x="21267" y="19306"/>
                </a:lnTo>
                <a:cubicBezTo>
                  <a:pt x="21267" y="19363"/>
                  <a:pt x="21289" y="19408"/>
                  <a:pt x="21319" y="19408"/>
                </a:cubicBezTo>
                <a:cubicBezTo>
                  <a:pt x="21348" y="19408"/>
                  <a:pt x="21372" y="19363"/>
                  <a:pt x="21372" y="19306"/>
                </a:cubicBezTo>
                <a:lnTo>
                  <a:pt x="21372" y="19085"/>
                </a:lnTo>
                <a:cubicBezTo>
                  <a:pt x="21372" y="19028"/>
                  <a:pt x="21348" y="18981"/>
                  <a:pt x="21319" y="18981"/>
                </a:cubicBezTo>
                <a:close/>
                <a:moveTo>
                  <a:pt x="281" y="19711"/>
                </a:moveTo>
                <a:cubicBezTo>
                  <a:pt x="252" y="19711"/>
                  <a:pt x="228" y="19758"/>
                  <a:pt x="228" y="19815"/>
                </a:cubicBezTo>
                <a:lnTo>
                  <a:pt x="228" y="20036"/>
                </a:lnTo>
                <a:cubicBezTo>
                  <a:pt x="228" y="20093"/>
                  <a:pt x="252" y="20138"/>
                  <a:pt x="281" y="20138"/>
                </a:cubicBezTo>
                <a:cubicBezTo>
                  <a:pt x="311" y="20138"/>
                  <a:pt x="334" y="20093"/>
                  <a:pt x="334" y="20036"/>
                </a:cubicBezTo>
                <a:lnTo>
                  <a:pt x="334" y="19815"/>
                </a:lnTo>
                <a:cubicBezTo>
                  <a:pt x="334" y="19758"/>
                  <a:pt x="311" y="19711"/>
                  <a:pt x="281" y="19711"/>
                </a:cubicBezTo>
                <a:close/>
                <a:moveTo>
                  <a:pt x="596" y="19711"/>
                </a:moveTo>
                <a:cubicBezTo>
                  <a:pt x="567" y="19711"/>
                  <a:pt x="543" y="19758"/>
                  <a:pt x="543" y="19815"/>
                </a:cubicBezTo>
                <a:lnTo>
                  <a:pt x="543" y="20036"/>
                </a:lnTo>
                <a:cubicBezTo>
                  <a:pt x="543" y="20093"/>
                  <a:pt x="567" y="20138"/>
                  <a:pt x="596" y="20138"/>
                </a:cubicBezTo>
                <a:cubicBezTo>
                  <a:pt x="625" y="20138"/>
                  <a:pt x="649" y="20093"/>
                  <a:pt x="649" y="20036"/>
                </a:cubicBezTo>
                <a:lnTo>
                  <a:pt x="649" y="19815"/>
                </a:lnTo>
                <a:cubicBezTo>
                  <a:pt x="649" y="19758"/>
                  <a:pt x="625" y="19711"/>
                  <a:pt x="596" y="19711"/>
                </a:cubicBezTo>
                <a:close/>
                <a:moveTo>
                  <a:pt x="1446" y="19711"/>
                </a:moveTo>
                <a:cubicBezTo>
                  <a:pt x="1417" y="19711"/>
                  <a:pt x="1393" y="19758"/>
                  <a:pt x="1393" y="19815"/>
                </a:cubicBezTo>
                <a:lnTo>
                  <a:pt x="1393" y="20036"/>
                </a:lnTo>
                <a:cubicBezTo>
                  <a:pt x="1393" y="20093"/>
                  <a:pt x="1417" y="20138"/>
                  <a:pt x="1446" y="20138"/>
                </a:cubicBezTo>
                <a:cubicBezTo>
                  <a:pt x="1475" y="20138"/>
                  <a:pt x="1499" y="20093"/>
                  <a:pt x="1499" y="20036"/>
                </a:cubicBezTo>
                <a:lnTo>
                  <a:pt x="1499" y="19815"/>
                </a:lnTo>
                <a:cubicBezTo>
                  <a:pt x="1499" y="19758"/>
                  <a:pt x="1475" y="19711"/>
                  <a:pt x="1446" y="19711"/>
                </a:cubicBezTo>
                <a:close/>
                <a:moveTo>
                  <a:pt x="1760" y="19711"/>
                </a:moveTo>
                <a:cubicBezTo>
                  <a:pt x="1731" y="19711"/>
                  <a:pt x="1707" y="19758"/>
                  <a:pt x="1707" y="19815"/>
                </a:cubicBezTo>
                <a:lnTo>
                  <a:pt x="1707" y="20036"/>
                </a:lnTo>
                <a:cubicBezTo>
                  <a:pt x="1707" y="20093"/>
                  <a:pt x="1731" y="20138"/>
                  <a:pt x="1760" y="20138"/>
                </a:cubicBezTo>
                <a:cubicBezTo>
                  <a:pt x="1789" y="20138"/>
                  <a:pt x="1813" y="20093"/>
                  <a:pt x="1813" y="20036"/>
                </a:cubicBezTo>
                <a:lnTo>
                  <a:pt x="1813" y="19815"/>
                </a:lnTo>
                <a:cubicBezTo>
                  <a:pt x="1813" y="19758"/>
                  <a:pt x="1789" y="19711"/>
                  <a:pt x="1760" y="19711"/>
                </a:cubicBezTo>
                <a:close/>
                <a:moveTo>
                  <a:pt x="2610" y="19711"/>
                </a:moveTo>
                <a:cubicBezTo>
                  <a:pt x="2581" y="19711"/>
                  <a:pt x="2557" y="19758"/>
                  <a:pt x="2557" y="19815"/>
                </a:cubicBezTo>
                <a:lnTo>
                  <a:pt x="2557" y="20036"/>
                </a:lnTo>
                <a:cubicBezTo>
                  <a:pt x="2557" y="20093"/>
                  <a:pt x="2581" y="20138"/>
                  <a:pt x="2610" y="20138"/>
                </a:cubicBezTo>
                <a:cubicBezTo>
                  <a:pt x="2639" y="20138"/>
                  <a:pt x="2662" y="20093"/>
                  <a:pt x="2662" y="20036"/>
                </a:cubicBezTo>
                <a:lnTo>
                  <a:pt x="2662" y="19815"/>
                </a:lnTo>
                <a:cubicBezTo>
                  <a:pt x="2662" y="19758"/>
                  <a:pt x="2639" y="19711"/>
                  <a:pt x="2610" y="19711"/>
                </a:cubicBezTo>
                <a:close/>
                <a:moveTo>
                  <a:pt x="2924" y="19711"/>
                </a:moveTo>
                <a:cubicBezTo>
                  <a:pt x="2895" y="19711"/>
                  <a:pt x="2871" y="19758"/>
                  <a:pt x="2871" y="19815"/>
                </a:cubicBezTo>
                <a:lnTo>
                  <a:pt x="2871" y="20036"/>
                </a:lnTo>
                <a:cubicBezTo>
                  <a:pt x="2871" y="20093"/>
                  <a:pt x="2895" y="20138"/>
                  <a:pt x="2924" y="20138"/>
                </a:cubicBezTo>
                <a:cubicBezTo>
                  <a:pt x="2954" y="20138"/>
                  <a:pt x="2976" y="20093"/>
                  <a:pt x="2976" y="20036"/>
                </a:cubicBezTo>
                <a:lnTo>
                  <a:pt x="2976" y="19815"/>
                </a:lnTo>
                <a:cubicBezTo>
                  <a:pt x="2976" y="19758"/>
                  <a:pt x="2954" y="19711"/>
                  <a:pt x="2924" y="19711"/>
                </a:cubicBezTo>
                <a:close/>
                <a:moveTo>
                  <a:pt x="3773" y="19711"/>
                </a:moveTo>
                <a:cubicBezTo>
                  <a:pt x="3744" y="19711"/>
                  <a:pt x="3721" y="19758"/>
                  <a:pt x="3721" y="19815"/>
                </a:cubicBezTo>
                <a:lnTo>
                  <a:pt x="3721" y="20036"/>
                </a:lnTo>
                <a:cubicBezTo>
                  <a:pt x="3721" y="20093"/>
                  <a:pt x="3744" y="20138"/>
                  <a:pt x="3773" y="20138"/>
                </a:cubicBezTo>
                <a:cubicBezTo>
                  <a:pt x="3802" y="20138"/>
                  <a:pt x="3826" y="20093"/>
                  <a:pt x="3826" y="20036"/>
                </a:cubicBezTo>
                <a:lnTo>
                  <a:pt x="3826" y="19815"/>
                </a:lnTo>
                <a:cubicBezTo>
                  <a:pt x="3826" y="19758"/>
                  <a:pt x="3802" y="19711"/>
                  <a:pt x="3773" y="19711"/>
                </a:cubicBezTo>
                <a:close/>
                <a:moveTo>
                  <a:pt x="4088" y="19711"/>
                </a:moveTo>
                <a:cubicBezTo>
                  <a:pt x="4058" y="19711"/>
                  <a:pt x="4035" y="19758"/>
                  <a:pt x="4035" y="19815"/>
                </a:cubicBezTo>
                <a:lnTo>
                  <a:pt x="4035" y="20036"/>
                </a:lnTo>
                <a:cubicBezTo>
                  <a:pt x="4035" y="20093"/>
                  <a:pt x="4058" y="20138"/>
                  <a:pt x="4088" y="20138"/>
                </a:cubicBezTo>
                <a:cubicBezTo>
                  <a:pt x="4117" y="20138"/>
                  <a:pt x="4141" y="20093"/>
                  <a:pt x="4141" y="20036"/>
                </a:cubicBezTo>
                <a:lnTo>
                  <a:pt x="4141" y="19815"/>
                </a:lnTo>
                <a:cubicBezTo>
                  <a:pt x="4141" y="19758"/>
                  <a:pt x="4117" y="19711"/>
                  <a:pt x="4088" y="19711"/>
                </a:cubicBezTo>
                <a:close/>
                <a:moveTo>
                  <a:pt x="4937" y="19711"/>
                </a:moveTo>
                <a:cubicBezTo>
                  <a:pt x="4908" y="19711"/>
                  <a:pt x="4884" y="19758"/>
                  <a:pt x="4884" y="19815"/>
                </a:cubicBezTo>
                <a:lnTo>
                  <a:pt x="4884" y="20036"/>
                </a:lnTo>
                <a:cubicBezTo>
                  <a:pt x="4884" y="20093"/>
                  <a:pt x="4908" y="20138"/>
                  <a:pt x="4937" y="20138"/>
                </a:cubicBezTo>
                <a:cubicBezTo>
                  <a:pt x="4966" y="20138"/>
                  <a:pt x="4990" y="20093"/>
                  <a:pt x="4990" y="20036"/>
                </a:cubicBezTo>
                <a:lnTo>
                  <a:pt x="4990" y="19815"/>
                </a:lnTo>
                <a:cubicBezTo>
                  <a:pt x="4990" y="19758"/>
                  <a:pt x="4966" y="19711"/>
                  <a:pt x="4937" y="19711"/>
                </a:cubicBezTo>
                <a:close/>
                <a:moveTo>
                  <a:pt x="5252" y="19711"/>
                </a:moveTo>
                <a:cubicBezTo>
                  <a:pt x="5223" y="19711"/>
                  <a:pt x="5199" y="19758"/>
                  <a:pt x="5199" y="19815"/>
                </a:cubicBezTo>
                <a:lnTo>
                  <a:pt x="5199" y="20036"/>
                </a:lnTo>
                <a:cubicBezTo>
                  <a:pt x="5199" y="20093"/>
                  <a:pt x="5223" y="20138"/>
                  <a:pt x="5252" y="20138"/>
                </a:cubicBezTo>
                <a:cubicBezTo>
                  <a:pt x="5281" y="20138"/>
                  <a:pt x="5305" y="20093"/>
                  <a:pt x="5305" y="20036"/>
                </a:cubicBezTo>
                <a:lnTo>
                  <a:pt x="5305" y="19815"/>
                </a:lnTo>
                <a:cubicBezTo>
                  <a:pt x="5305" y="19758"/>
                  <a:pt x="5281" y="19711"/>
                  <a:pt x="5252" y="19711"/>
                </a:cubicBezTo>
                <a:close/>
                <a:moveTo>
                  <a:pt x="6102" y="19711"/>
                </a:moveTo>
                <a:cubicBezTo>
                  <a:pt x="6072" y="19711"/>
                  <a:pt x="6049" y="19758"/>
                  <a:pt x="6049" y="19815"/>
                </a:cubicBezTo>
                <a:lnTo>
                  <a:pt x="6049" y="20036"/>
                </a:lnTo>
                <a:cubicBezTo>
                  <a:pt x="6049" y="20093"/>
                  <a:pt x="6072" y="20138"/>
                  <a:pt x="6102" y="20138"/>
                </a:cubicBezTo>
                <a:cubicBezTo>
                  <a:pt x="6131" y="20138"/>
                  <a:pt x="6155" y="20093"/>
                  <a:pt x="6155" y="20036"/>
                </a:cubicBezTo>
                <a:lnTo>
                  <a:pt x="6155" y="19815"/>
                </a:lnTo>
                <a:cubicBezTo>
                  <a:pt x="6155" y="19758"/>
                  <a:pt x="6131" y="19711"/>
                  <a:pt x="6102" y="19711"/>
                </a:cubicBezTo>
                <a:close/>
                <a:moveTo>
                  <a:pt x="6416" y="19711"/>
                </a:moveTo>
                <a:cubicBezTo>
                  <a:pt x="6387" y="19711"/>
                  <a:pt x="6363" y="19758"/>
                  <a:pt x="6363" y="19815"/>
                </a:cubicBezTo>
                <a:lnTo>
                  <a:pt x="6363" y="20036"/>
                </a:lnTo>
                <a:cubicBezTo>
                  <a:pt x="6363" y="20093"/>
                  <a:pt x="6387" y="20138"/>
                  <a:pt x="6416" y="20138"/>
                </a:cubicBezTo>
                <a:cubicBezTo>
                  <a:pt x="6445" y="20138"/>
                  <a:pt x="6469" y="20093"/>
                  <a:pt x="6469" y="20036"/>
                </a:cubicBezTo>
                <a:lnTo>
                  <a:pt x="6469" y="19815"/>
                </a:lnTo>
                <a:cubicBezTo>
                  <a:pt x="6469" y="19758"/>
                  <a:pt x="6445" y="19711"/>
                  <a:pt x="6416" y="19711"/>
                </a:cubicBezTo>
                <a:close/>
                <a:moveTo>
                  <a:pt x="7266" y="19711"/>
                </a:moveTo>
                <a:cubicBezTo>
                  <a:pt x="7237" y="19711"/>
                  <a:pt x="7213" y="19758"/>
                  <a:pt x="7213" y="19815"/>
                </a:cubicBezTo>
                <a:lnTo>
                  <a:pt x="7213" y="20036"/>
                </a:lnTo>
                <a:cubicBezTo>
                  <a:pt x="7213" y="20093"/>
                  <a:pt x="7237" y="20138"/>
                  <a:pt x="7266" y="20138"/>
                </a:cubicBezTo>
                <a:cubicBezTo>
                  <a:pt x="7295" y="20138"/>
                  <a:pt x="7318" y="20093"/>
                  <a:pt x="7318" y="20036"/>
                </a:cubicBezTo>
                <a:lnTo>
                  <a:pt x="7318" y="19815"/>
                </a:lnTo>
                <a:cubicBezTo>
                  <a:pt x="7318" y="19758"/>
                  <a:pt x="7295" y="19711"/>
                  <a:pt x="7266" y="19711"/>
                </a:cubicBezTo>
                <a:close/>
                <a:moveTo>
                  <a:pt x="7580" y="19711"/>
                </a:moveTo>
                <a:cubicBezTo>
                  <a:pt x="7551" y="19711"/>
                  <a:pt x="7527" y="19758"/>
                  <a:pt x="7527" y="19815"/>
                </a:cubicBezTo>
                <a:lnTo>
                  <a:pt x="7527" y="20036"/>
                </a:lnTo>
                <a:cubicBezTo>
                  <a:pt x="7527" y="20093"/>
                  <a:pt x="7551" y="20138"/>
                  <a:pt x="7580" y="20138"/>
                </a:cubicBezTo>
                <a:cubicBezTo>
                  <a:pt x="7609" y="20138"/>
                  <a:pt x="7632" y="20093"/>
                  <a:pt x="7632" y="20036"/>
                </a:cubicBezTo>
                <a:lnTo>
                  <a:pt x="7632" y="19815"/>
                </a:lnTo>
                <a:cubicBezTo>
                  <a:pt x="7632" y="19758"/>
                  <a:pt x="7609" y="19711"/>
                  <a:pt x="7580" y="19711"/>
                </a:cubicBezTo>
                <a:close/>
                <a:moveTo>
                  <a:pt x="8429" y="19711"/>
                </a:moveTo>
                <a:cubicBezTo>
                  <a:pt x="8400" y="19711"/>
                  <a:pt x="8377" y="19758"/>
                  <a:pt x="8377" y="19815"/>
                </a:cubicBezTo>
                <a:lnTo>
                  <a:pt x="8377" y="20036"/>
                </a:lnTo>
                <a:cubicBezTo>
                  <a:pt x="8377" y="20093"/>
                  <a:pt x="8400" y="20138"/>
                  <a:pt x="8429" y="20138"/>
                </a:cubicBezTo>
                <a:cubicBezTo>
                  <a:pt x="8458" y="20138"/>
                  <a:pt x="8482" y="20093"/>
                  <a:pt x="8482" y="20036"/>
                </a:cubicBezTo>
                <a:lnTo>
                  <a:pt x="8482" y="19815"/>
                </a:lnTo>
                <a:cubicBezTo>
                  <a:pt x="8482" y="19758"/>
                  <a:pt x="8458" y="19711"/>
                  <a:pt x="8429" y="19711"/>
                </a:cubicBezTo>
                <a:close/>
                <a:moveTo>
                  <a:pt x="8744" y="19711"/>
                </a:moveTo>
                <a:cubicBezTo>
                  <a:pt x="8714" y="19711"/>
                  <a:pt x="8691" y="19758"/>
                  <a:pt x="8691" y="19815"/>
                </a:cubicBezTo>
                <a:lnTo>
                  <a:pt x="8691" y="20036"/>
                </a:lnTo>
                <a:cubicBezTo>
                  <a:pt x="8691" y="20093"/>
                  <a:pt x="8714" y="20138"/>
                  <a:pt x="8744" y="20138"/>
                </a:cubicBezTo>
                <a:cubicBezTo>
                  <a:pt x="8773" y="20138"/>
                  <a:pt x="8796" y="20093"/>
                  <a:pt x="8796" y="20036"/>
                </a:cubicBezTo>
                <a:lnTo>
                  <a:pt x="8796" y="19815"/>
                </a:lnTo>
                <a:cubicBezTo>
                  <a:pt x="8796" y="19758"/>
                  <a:pt x="8773" y="19711"/>
                  <a:pt x="8744" y="19711"/>
                </a:cubicBezTo>
                <a:close/>
                <a:moveTo>
                  <a:pt x="9593" y="19711"/>
                </a:moveTo>
                <a:cubicBezTo>
                  <a:pt x="9564" y="19711"/>
                  <a:pt x="9540" y="19758"/>
                  <a:pt x="9540" y="19815"/>
                </a:cubicBezTo>
                <a:lnTo>
                  <a:pt x="9540" y="20036"/>
                </a:lnTo>
                <a:cubicBezTo>
                  <a:pt x="9540" y="20093"/>
                  <a:pt x="9564" y="20138"/>
                  <a:pt x="9593" y="20138"/>
                </a:cubicBezTo>
                <a:cubicBezTo>
                  <a:pt x="9622" y="20138"/>
                  <a:pt x="9646" y="20093"/>
                  <a:pt x="9646" y="20036"/>
                </a:cubicBezTo>
                <a:lnTo>
                  <a:pt x="9646" y="19815"/>
                </a:lnTo>
                <a:cubicBezTo>
                  <a:pt x="9646" y="19758"/>
                  <a:pt x="9622" y="19711"/>
                  <a:pt x="9593" y="19711"/>
                </a:cubicBezTo>
                <a:close/>
                <a:moveTo>
                  <a:pt x="9908" y="19711"/>
                </a:moveTo>
                <a:cubicBezTo>
                  <a:pt x="9879" y="19711"/>
                  <a:pt x="9855" y="19758"/>
                  <a:pt x="9855" y="19815"/>
                </a:cubicBezTo>
                <a:lnTo>
                  <a:pt x="9855" y="20036"/>
                </a:lnTo>
                <a:cubicBezTo>
                  <a:pt x="9855" y="20093"/>
                  <a:pt x="9879" y="20138"/>
                  <a:pt x="9908" y="20138"/>
                </a:cubicBezTo>
                <a:cubicBezTo>
                  <a:pt x="9937" y="20138"/>
                  <a:pt x="9961" y="20093"/>
                  <a:pt x="9961" y="20036"/>
                </a:cubicBezTo>
                <a:lnTo>
                  <a:pt x="9961" y="19815"/>
                </a:lnTo>
                <a:cubicBezTo>
                  <a:pt x="9961" y="19758"/>
                  <a:pt x="9937" y="19711"/>
                  <a:pt x="9908" y="19711"/>
                </a:cubicBezTo>
                <a:close/>
                <a:moveTo>
                  <a:pt x="10758" y="19711"/>
                </a:moveTo>
                <a:cubicBezTo>
                  <a:pt x="10728" y="19711"/>
                  <a:pt x="10705" y="19758"/>
                  <a:pt x="10705" y="19815"/>
                </a:cubicBezTo>
                <a:lnTo>
                  <a:pt x="10705" y="20036"/>
                </a:lnTo>
                <a:cubicBezTo>
                  <a:pt x="10705" y="20093"/>
                  <a:pt x="10728" y="20138"/>
                  <a:pt x="10758" y="20138"/>
                </a:cubicBezTo>
                <a:cubicBezTo>
                  <a:pt x="10787" y="20138"/>
                  <a:pt x="10810" y="20093"/>
                  <a:pt x="10810" y="20036"/>
                </a:cubicBezTo>
                <a:lnTo>
                  <a:pt x="10810" y="19815"/>
                </a:lnTo>
                <a:cubicBezTo>
                  <a:pt x="10810" y="19758"/>
                  <a:pt x="10787" y="19711"/>
                  <a:pt x="10758" y="19711"/>
                </a:cubicBezTo>
                <a:close/>
                <a:moveTo>
                  <a:pt x="11072" y="19711"/>
                </a:moveTo>
                <a:cubicBezTo>
                  <a:pt x="11043" y="19711"/>
                  <a:pt x="11019" y="19758"/>
                  <a:pt x="11019" y="19815"/>
                </a:cubicBezTo>
                <a:lnTo>
                  <a:pt x="11019" y="20036"/>
                </a:lnTo>
                <a:cubicBezTo>
                  <a:pt x="11019" y="20093"/>
                  <a:pt x="11043" y="20138"/>
                  <a:pt x="11072" y="20138"/>
                </a:cubicBezTo>
                <a:cubicBezTo>
                  <a:pt x="11101" y="20138"/>
                  <a:pt x="11125" y="20093"/>
                  <a:pt x="11125" y="20036"/>
                </a:cubicBezTo>
                <a:lnTo>
                  <a:pt x="11125" y="19815"/>
                </a:lnTo>
                <a:cubicBezTo>
                  <a:pt x="11125" y="19758"/>
                  <a:pt x="11101" y="19711"/>
                  <a:pt x="11072" y="19711"/>
                </a:cubicBezTo>
                <a:close/>
                <a:moveTo>
                  <a:pt x="11922" y="19711"/>
                </a:moveTo>
                <a:cubicBezTo>
                  <a:pt x="11893" y="19711"/>
                  <a:pt x="11869" y="19758"/>
                  <a:pt x="11869" y="19815"/>
                </a:cubicBezTo>
                <a:lnTo>
                  <a:pt x="11869" y="20036"/>
                </a:lnTo>
                <a:cubicBezTo>
                  <a:pt x="11869" y="20093"/>
                  <a:pt x="11893" y="20138"/>
                  <a:pt x="11922" y="20138"/>
                </a:cubicBezTo>
                <a:cubicBezTo>
                  <a:pt x="11951" y="20138"/>
                  <a:pt x="11974" y="20093"/>
                  <a:pt x="11974" y="20036"/>
                </a:cubicBezTo>
                <a:lnTo>
                  <a:pt x="11974" y="19815"/>
                </a:lnTo>
                <a:cubicBezTo>
                  <a:pt x="11974" y="19758"/>
                  <a:pt x="11951" y="19711"/>
                  <a:pt x="11922" y="19711"/>
                </a:cubicBezTo>
                <a:close/>
                <a:moveTo>
                  <a:pt x="12236" y="19711"/>
                </a:moveTo>
                <a:cubicBezTo>
                  <a:pt x="12207" y="19711"/>
                  <a:pt x="12183" y="19758"/>
                  <a:pt x="12183" y="19815"/>
                </a:cubicBezTo>
                <a:lnTo>
                  <a:pt x="12183" y="20036"/>
                </a:lnTo>
                <a:cubicBezTo>
                  <a:pt x="12183" y="20093"/>
                  <a:pt x="12207" y="20138"/>
                  <a:pt x="12236" y="20138"/>
                </a:cubicBezTo>
                <a:cubicBezTo>
                  <a:pt x="12265" y="20138"/>
                  <a:pt x="12288" y="20093"/>
                  <a:pt x="12288" y="20036"/>
                </a:cubicBezTo>
                <a:lnTo>
                  <a:pt x="12288" y="19815"/>
                </a:lnTo>
                <a:cubicBezTo>
                  <a:pt x="12288" y="19758"/>
                  <a:pt x="12265" y="19711"/>
                  <a:pt x="12236" y="19711"/>
                </a:cubicBezTo>
                <a:close/>
                <a:moveTo>
                  <a:pt x="13085" y="19711"/>
                </a:moveTo>
                <a:cubicBezTo>
                  <a:pt x="13056" y="19711"/>
                  <a:pt x="13032" y="19758"/>
                  <a:pt x="13032" y="19815"/>
                </a:cubicBezTo>
                <a:lnTo>
                  <a:pt x="13032" y="20036"/>
                </a:lnTo>
                <a:cubicBezTo>
                  <a:pt x="13032" y="20093"/>
                  <a:pt x="13056" y="20138"/>
                  <a:pt x="13085" y="20138"/>
                </a:cubicBezTo>
                <a:cubicBezTo>
                  <a:pt x="13114" y="20138"/>
                  <a:pt x="13138" y="20093"/>
                  <a:pt x="13138" y="20036"/>
                </a:cubicBezTo>
                <a:lnTo>
                  <a:pt x="13138" y="19815"/>
                </a:lnTo>
                <a:cubicBezTo>
                  <a:pt x="13138" y="19758"/>
                  <a:pt x="13114" y="19711"/>
                  <a:pt x="13085" y="19711"/>
                </a:cubicBezTo>
                <a:close/>
                <a:moveTo>
                  <a:pt x="13399" y="19711"/>
                </a:moveTo>
                <a:cubicBezTo>
                  <a:pt x="13370" y="19711"/>
                  <a:pt x="13348" y="19758"/>
                  <a:pt x="13348" y="19815"/>
                </a:cubicBezTo>
                <a:lnTo>
                  <a:pt x="13348" y="20036"/>
                </a:lnTo>
                <a:cubicBezTo>
                  <a:pt x="13348" y="20093"/>
                  <a:pt x="13370" y="20138"/>
                  <a:pt x="13399" y="20138"/>
                </a:cubicBezTo>
                <a:cubicBezTo>
                  <a:pt x="13428" y="20138"/>
                  <a:pt x="13452" y="20093"/>
                  <a:pt x="13452" y="20036"/>
                </a:cubicBezTo>
                <a:lnTo>
                  <a:pt x="13452" y="19815"/>
                </a:lnTo>
                <a:cubicBezTo>
                  <a:pt x="13452" y="19758"/>
                  <a:pt x="13428" y="19711"/>
                  <a:pt x="13399" y="19711"/>
                </a:cubicBezTo>
                <a:close/>
                <a:moveTo>
                  <a:pt x="14249" y="19711"/>
                </a:moveTo>
                <a:cubicBezTo>
                  <a:pt x="14220" y="19711"/>
                  <a:pt x="14196" y="19758"/>
                  <a:pt x="14196" y="19815"/>
                </a:cubicBezTo>
                <a:lnTo>
                  <a:pt x="14196" y="20036"/>
                </a:lnTo>
                <a:cubicBezTo>
                  <a:pt x="14196" y="20093"/>
                  <a:pt x="14220" y="20138"/>
                  <a:pt x="14249" y="20138"/>
                </a:cubicBezTo>
                <a:cubicBezTo>
                  <a:pt x="14278" y="20138"/>
                  <a:pt x="14302" y="20093"/>
                  <a:pt x="14302" y="20036"/>
                </a:cubicBezTo>
                <a:lnTo>
                  <a:pt x="14302" y="19815"/>
                </a:lnTo>
                <a:cubicBezTo>
                  <a:pt x="14302" y="19758"/>
                  <a:pt x="14278" y="19711"/>
                  <a:pt x="14249" y="19711"/>
                </a:cubicBezTo>
                <a:close/>
                <a:moveTo>
                  <a:pt x="14564" y="19711"/>
                </a:moveTo>
                <a:cubicBezTo>
                  <a:pt x="14535" y="19711"/>
                  <a:pt x="14511" y="19758"/>
                  <a:pt x="14511" y="19815"/>
                </a:cubicBezTo>
                <a:lnTo>
                  <a:pt x="14511" y="20036"/>
                </a:lnTo>
                <a:cubicBezTo>
                  <a:pt x="14511" y="20093"/>
                  <a:pt x="14535" y="20138"/>
                  <a:pt x="14564" y="20138"/>
                </a:cubicBezTo>
                <a:cubicBezTo>
                  <a:pt x="14593" y="20138"/>
                  <a:pt x="14617" y="20093"/>
                  <a:pt x="14617" y="20036"/>
                </a:cubicBezTo>
                <a:lnTo>
                  <a:pt x="14617" y="19815"/>
                </a:lnTo>
                <a:cubicBezTo>
                  <a:pt x="14617" y="19758"/>
                  <a:pt x="14593" y="19711"/>
                  <a:pt x="14564" y="19711"/>
                </a:cubicBezTo>
                <a:close/>
                <a:moveTo>
                  <a:pt x="15413" y="19711"/>
                </a:moveTo>
                <a:cubicBezTo>
                  <a:pt x="15384" y="19711"/>
                  <a:pt x="15360" y="19758"/>
                  <a:pt x="15360" y="19815"/>
                </a:cubicBezTo>
                <a:lnTo>
                  <a:pt x="15360" y="20036"/>
                </a:lnTo>
                <a:cubicBezTo>
                  <a:pt x="15360" y="20093"/>
                  <a:pt x="15384" y="20138"/>
                  <a:pt x="15413" y="20138"/>
                </a:cubicBezTo>
                <a:cubicBezTo>
                  <a:pt x="15442" y="20138"/>
                  <a:pt x="15465" y="20093"/>
                  <a:pt x="15465" y="20036"/>
                </a:cubicBezTo>
                <a:lnTo>
                  <a:pt x="15465" y="19815"/>
                </a:lnTo>
                <a:cubicBezTo>
                  <a:pt x="15465" y="19758"/>
                  <a:pt x="15442" y="19711"/>
                  <a:pt x="15413" y="19711"/>
                </a:cubicBezTo>
                <a:close/>
                <a:moveTo>
                  <a:pt x="15728" y="19711"/>
                </a:moveTo>
                <a:cubicBezTo>
                  <a:pt x="15699" y="19711"/>
                  <a:pt x="15675" y="19758"/>
                  <a:pt x="15675" y="19815"/>
                </a:cubicBezTo>
                <a:lnTo>
                  <a:pt x="15675" y="20036"/>
                </a:lnTo>
                <a:cubicBezTo>
                  <a:pt x="15675" y="20093"/>
                  <a:pt x="15699" y="20138"/>
                  <a:pt x="15728" y="20138"/>
                </a:cubicBezTo>
                <a:cubicBezTo>
                  <a:pt x="15757" y="20138"/>
                  <a:pt x="15781" y="20093"/>
                  <a:pt x="15781" y="20036"/>
                </a:cubicBezTo>
                <a:lnTo>
                  <a:pt x="15781" y="19815"/>
                </a:lnTo>
                <a:cubicBezTo>
                  <a:pt x="15781" y="19758"/>
                  <a:pt x="15757" y="19711"/>
                  <a:pt x="15728" y="19711"/>
                </a:cubicBezTo>
                <a:close/>
                <a:moveTo>
                  <a:pt x="16578" y="19711"/>
                </a:moveTo>
                <a:cubicBezTo>
                  <a:pt x="16549" y="19711"/>
                  <a:pt x="16525" y="19758"/>
                  <a:pt x="16525" y="19815"/>
                </a:cubicBezTo>
                <a:lnTo>
                  <a:pt x="16525" y="20036"/>
                </a:lnTo>
                <a:cubicBezTo>
                  <a:pt x="16525" y="20093"/>
                  <a:pt x="16549" y="20138"/>
                  <a:pt x="16578" y="20138"/>
                </a:cubicBezTo>
                <a:cubicBezTo>
                  <a:pt x="16607" y="20138"/>
                  <a:pt x="16630" y="20093"/>
                  <a:pt x="16630" y="20036"/>
                </a:cubicBezTo>
                <a:lnTo>
                  <a:pt x="16630" y="19815"/>
                </a:lnTo>
                <a:cubicBezTo>
                  <a:pt x="16630" y="19758"/>
                  <a:pt x="16607" y="19711"/>
                  <a:pt x="16578" y="19711"/>
                </a:cubicBezTo>
                <a:close/>
                <a:moveTo>
                  <a:pt x="16892" y="19711"/>
                </a:moveTo>
                <a:cubicBezTo>
                  <a:pt x="16863" y="19711"/>
                  <a:pt x="16839" y="19758"/>
                  <a:pt x="16839" y="19815"/>
                </a:cubicBezTo>
                <a:lnTo>
                  <a:pt x="16839" y="20036"/>
                </a:lnTo>
                <a:cubicBezTo>
                  <a:pt x="16839" y="20093"/>
                  <a:pt x="16863" y="20138"/>
                  <a:pt x="16892" y="20138"/>
                </a:cubicBezTo>
                <a:cubicBezTo>
                  <a:pt x="16921" y="20138"/>
                  <a:pt x="16944" y="20093"/>
                  <a:pt x="16944" y="20036"/>
                </a:cubicBezTo>
                <a:lnTo>
                  <a:pt x="16944" y="19815"/>
                </a:lnTo>
                <a:cubicBezTo>
                  <a:pt x="16944" y="19758"/>
                  <a:pt x="16921" y="19711"/>
                  <a:pt x="16892" y="19711"/>
                </a:cubicBezTo>
                <a:close/>
                <a:moveTo>
                  <a:pt x="17741" y="19711"/>
                </a:moveTo>
                <a:cubicBezTo>
                  <a:pt x="17712" y="19711"/>
                  <a:pt x="17689" y="19758"/>
                  <a:pt x="17689" y="19815"/>
                </a:cubicBezTo>
                <a:lnTo>
                  <a:pt x="17689" y="20036"/>
                </a:lnTo>
                <a:cubicBezTo>
                  <a:pt x="17689" y="20093"/>
                  <a:pt x="17712" y="20138"/>
                  <a:pt x="17741" y="20138"/>
                </a:cubicBezTo>
                <a:cubicBezTo>
                  <a:pt x="17770" y="20138"/>
                  <a:pt x="17794" y="20093"/>
                  <a:pt x="17794" y="20036"/>
                </a:cubicBezTo>
                <a:lnTo>
                  <a:pt x="17794" y="19815"/>
                </a:lnTo>
                <a:cubicBezTo>
                  <a:pt x="17794" y="19758"/>
                  <a:pt x="17770" y="19711"/>
                  <a:pt x="17741" y="19711"/>
                </a:cubicBezTo>
                <a:close/>
                <a:moveTo>
                  <a:pt x="18055" y="19711"/>
                </a:moveTo>
                <a:cubicBezTo>
                  <a:pt x="18026" y="19711"/>
                  <a:pt x="18002" y="19758"/>
                  <a:pt x="18002" y="19815"/>
                </a:cubicBezTo>
                <a:lnTo>
                  <a:pt x="18002" y="20036"/>
                </a:lnTo>
                <a:cubicBezTo>
                  <a:pt x="18002" y="20093"/>
                  <a:pt x="18026" y="20138"/>
                  <a:pt x="18055" y="20138"/>
                </a:cubicBezTo>
                <a:cubicBezTo>
                  <a:pt x="18085" y="20138"/>
                  <a:pt x="18108" y="20093"/>
                  <a:pt x="18108" y="20036"/>
                </a:cubicBezTo>
                <a:lnTo>
                  <a:pt x="18108" y="19815"/>
                </a:lnTo>
                <a:cubicBezTo>
                  <a:pt x="18108" y="19758"/>
                  <a:pt x="18085" y="19711"/>
                  <a:pt x="18055" y="19711"/>
                </a:cubicBezTo>
                <a:close/>
                <a:moveTo>
                  <a:pt x="18905" y="19711"/>
                </a:moveTo>
                <a:cubicBezTo>
                  <a:pt x="18876" y="19711"/>
                  <a:pt x="18852" y="19758"/>
                  <a:pt x="18852" y="19815"/>
                </a:cubicBezTo>
                <a:lnTo>
                  <a:pt x="18852" y="20036"/>
                </a:lnTo>
                <a:cubicBezTo>
                  <a:pt x="18852" y="20093"/>
                  <a:pt x="18876" y="20138"/>
                  <a:pt x="18905" y="20138"/>
                </a:cubicBezTo>
                <a:cubicBezTo>
                  <a:pt x="18934" y="20138"/>
                  <a:pt x="18958" y="20093"/>
                  <a:pt x="18958" y="20036"/>
                </a:cubicBezTo>
                <a:lnTo>
                  <a:pt x="18958" y="19815"/>
                </a:lnTo>
                <a:cubicBezTo>
                  <a:pt x="18958" y="19758"/>
                  <a:pt x="18934" y="19711"/>
                  <a:pt x="18905" y="19711"/>
                </a:cubicBezTo>
                <a:close/>
                <a:moveTo>
                  <a:pt x="19220" y="19711"/>
                </a:moveTo>
                <a:cubicBezTo>
                  <a:pt x="19191" y="19711"/>
                  <a:pt x="19167" y="19758"/>
                  <a:pt x="19167" y="19815"/>
                </a:cubicBezTo>
                <a:lnTo>
                  <a:pt x="19167" y="20036"/>
                </a:lnTo>
                <a:cubicBezTo>
                  <a:pt x="19167" y="20093"/>
                  <a:pt x="19191" y="20138"/>
                  <a:pt x="19220" y="20138"/>
                </a:cubicBezTo>
                <a:cubicBezTo>
                  <a:pt x="19249" y="20138"/>
                  <a:pt x="19273" y="20093"/>
                  <a:pt x="19273" y="20036"/>
                </a:cubicBezTo>
                <a:lnTo>
                  <a:pt x="19273" y="19815"/>
                </a:lnTo>
                <a:cubicBezTo>
                  <a:pt x="19273" y="19758"/>
                  <a:pt x="19249" y="19711"/>
                  <a:pt x="19220" y="19711"/>
                </a:cubicBezTo>
                <a:close/>
                <a:moveTo>
                  <a:pt x="20069" y="19711"/>
                </a:moveTo>
                <a:cubicBezTo>
                  <a:pt x="20040" y="19711"/>
                  <a:pt x="20016" y="19758"/>
                  <a:pt x="20016" y="19815"/>
                </a:cubicBezTo>
                <a:lnTo>
                  <a:pt x="20016" y="20036"/>
                </a:lnTo>
                <a:cubicBezTo>
                  <a:pt x="20016" y="20093"/>
                  <a:pt x="20040" y="20138"/>
                  <a:pt x="20069" y="20138"/>
                </a:cubicBezTo>
                <a:cubicBezTo>
                  <a:pt x="20099" y="20138"/>
                  <a:pt x="20122" y="20093"/>
                  <a:pt x="20122" y="20036"/>
                </a:cubicBezTo>
                <a:lnTo>
                  <a:pt x="20122" y="19815"/>
                </a:lnTo>
                <a:cubicBezTo>
                  <a:pt x="20122" y="19758"/>
                  <a:pt x="20099" y="19711"/>
                  <a:pt x="20069" y="19711"/>
                </a:cubicBezTo>
                <a:close/>
                <a:moveTo>
                  <a:pt x="20384" y="19711"/>
                </a:moveTo>
                <a:cubicBezTo>
                  <a:pt x="20355" y="19711"/>
                  <a:pt x="20331" y="19758"/>
                  <a:pt x="20331" y="19815"/>
                </a:cubicBezTo>
                <a:lnTo>
                  <a:pt x="20331" y="20036"/>
                </a:lnTo>
                <a:cubicBezTo>
                  <a:pt x="20331" y="20093"/>
                  <a:pt x="20355" y="20138"/>
                  <a:pt x="20384" y="20138"/>
                </a:cubicBezTo>
                <a:cubicBezTo>
                  <a:pt x="20413" y="20138"/>
                  <a:pt x="20436" y="20093"/>
                  <a:pt x="20436" y="20036"/>
                </a:cubicBezTo>
                <a:lnTo>
                  <a:pt x="20436" y="19815"/>
                </a:lnTo>
                <a:cubicBezTo>
                  <a:pt x="20436" y="19758"/>
                  <a:pt x="20413" y="19711"/>
                  <a:pt x="20384" y="19711"/>
                </a:cubicBezTo>
                <a:close/>
                <a:moveTo>
                  <a:pt x="21234" y="19711"/>
                </a:moveTo>
                <a:cubicBezTo>
                  <a:pt x="21204" y="19711"/>
                  <a:pt x="21181" y="19758"/>
                  <a:pt x="21181" y="19815"/>
                </a:cubicBezTo>
                <a:lnTo>
                  <a:pt x="21181" y="20036"/>
                </a:lnTo>
                <a:cubicBezTo>
                  <a:pt x="21181" y="20093"/>
                  <a:pt x="21204" y="20138"/>
                  <a:pt x="21234" y="20138"/>
                </a:cubicBezTo>
                <a:cubicBezTo>
                  <a:pt x="21263" y="20138"/>
                  <a:pt x="21285" y="20093"/>
                  <a:pt x="21285" y="20036"/>
                </a:cubicBezTo>
                <a:lnTo>
                  <a:pt x="21285" y="19815"/>
                </a:lnTo>
                <a:cubicBezTo>
                  <a:pt x="21285" y="19758"/>
                  <a:pt x="21263" y="19711"/>
                  <a:pt x="21234" y="19711"/>
                </a:cubicBezTo>
                <a:close/>
                <a:moveTo>
                  <a:pt x="21547" y="19711"/>
                </a:moveTo>
                <a:cubicBezTo>
                  <a:pt x="21518" y="19711"/>
                  <a:pt x="21495" y="19758"/>
                  <a:pt x="21495" y="19815"/>
                </a:cubicBezTo>
                <a:lnTo>
                  <a:pt x="21495" y="20036"/>
                </a:lnTo>
                <a:cubicBezTo>
                  <a:pt x="21495" y="20093"/>
                  <a:pt x="21518" y="20138"/>
                  <a:pt x="21547" y="20138"/>
                </a:cubicBezTo>
                <a:cubicBezTo>
                  <a:pt x="21576" y="20138"/>
                  <a:pt x="21600" y="20093"/>
                  <a:pt x="21600" y="20036"/>
                </a:cubicBezTo>
                <a:lnTo>
                  <a:pt x="21600" y="19815"/>
                </a:lnTo>
                <a:cubicBezTo>
                  <a:pt x="21600" y="19758"/>
                  <a:pt x="21576" y="19711"/>
                  <a:pt x="21547" y="19711"/>
                </a:cubicBezTo>
                <a:close/>
                <a:moveTo>
                  <a:pt x="53" y="20441"/>
                </a:moveTo>
                <a:cubicBezTo>
                  <a:pt x="24" y="20441"/>
                  <a:pt x="0" y="20488"/>
                  <a:pt x="0" y="20545"/>
                </a:cubicBezTo>
                <a:lnTo>
                  <a:pt x="0" y="20765"/>
                </a:lnTo>
                <a:cubicBezTo>
                  <a:pt x="0" y="20823"/>
                  <a:pt x="24" y="20868"/>
                  <a:pt x="53" y="20868"/>
                </a:cubicBezTo>
                <a:cubicBezTo>
                  <a:pt x="82" y="20868"/>
                  <a:pt x="106" y="20823"/>
                  <a:pt x="106" y="20765"/>
                </a:cubicBezTo>
                <a:lnTo>
                  <a:pt x="106" y="20545"/>
                </a:lnTo>
                <a:cubicBezTo>
                  <a:pt x="106" y="20488"/>
                  <a:pt x="82" y="20441"/>
                  <a:pt x="53" y="20441"/>
                </a:cubicBezTo>
                <a:close/>
                <a:moveTo>
                  <a:pt x="367" y="20441"/>
                </a:moveTo>
                <a:cubicBezTo>
                  <a:pt x="338" y="20441"/>
                  <a:pt x="315" y="20488"/>
                  <a:pt x="315" y="20545"/>
                </a:cubicBezTo>
                <a:lnTo>
                  <a:pt x="315" y="20765"/>
                </a:lnTo>
                <a:cubicBezTo>
                  <a:pt x="315" y="20823"/>
                  <a:pt x="338" y="20868"/>
                  <a:pt x="367" y="20868"/>
                </a:cubicBezTo>
                <a:cubicBezTo>
                  <a:pt x="397" y="20868"/>
                  <a:pt x="420" y="20823"/>
                  <a:pt x="420" y="20765"/>
                </a:cubicBezTo>
                <a:lnTo>
                  <a:pt x="420" y="20545"/>
                </a:lnTo>
                <a:cubicBezTo>
                  <a:pt x="420" y="20488"/>
                  <a:pt x="397" y="20441"/>
                  <a:pt x="367" y="20441"/>
                </a:cubicBezTo>
                <a:close/>
                <a:moveTo>
                  <a:pt x="1217" y="20441"/>
                </a:moveTo>
                <a:cubicBezTo>
                  <a:pt x="1188" y="20441"/>
                  <a:pt x="1164" y="20488"/>
                  <a:pt x="1164" y="20545"/>
                </a:cubicBezTo>
                <a:lnTo>
                  <a:pt x="1164" y="20765"/>
                </a:lnTo>
                <a:cubicBezTo>
                  <a:pt x="1164" y="20823"/>
                  <a:pt x="1188" y="20868"/>
                  <a:pt x="1217" y="20868"/>
                </a:cubicBezTo>
                <a:cubicBezTo>
                  <a:pt x="1246" y="20868"/>
                  <a:pt x="1270" y="20823"/>
                  <a:pt x="1270" y="20765"/>
                </a:cubicBezTo>
                <a:lnTo>
                  <a:pt x="1270" y="20545"/>
                </a:lnTo>
                <a:cubicBezTo>
                  <a:pt x="1270" y="20488"/>
                  <a:pt x="1246" y="20441"/>
                  <a:pt x="1217" y="20441"/>
                </a:cubicBezTo>
                <a:close/>
                <a:moveTo>
                  <a:pt x="1532" y="20441"/>
                </a:moveTo>
                <a:cubicBezTo>
                  <a:pt x="1503" y="20441"/>
                  <a:pt x="1479" y="20488"/>
                  <a:pt x="1479" y="20545"/>
                </a:cubicBezTo>
                <a:lnTo>
                  <a:pt x="1479" y="20765"/>
                </a:lnTo>
                <a:cubicBezTo>
                  <a:pt x="1479" y="20823"/>
                  <a:pt x="1503" y="20868"/>
                  <a:pt x="1532" y="20868"/>
                </a:cubicBezTo>
                <a:cubicBezTo>
                  <a:pt x="1561" y="20868"/>
                  <a:pt x="1584" y="20823"/>
                  <a:pt x="1584" y="20765"/>
                </a:cubicBezTo>
                <a:lnTo>
                  <a:pt x="1584" y="20545"/>
                </a:lnTo>
                <a:cubicBezTo>
                  <a:pt x="1584" y="20488"/>
                  <a:pt x="1561" y="20441"/>
                  <a:pt x="1532" y="20441"/>
                </a:cubicBezTo>
                <a:close/>
                <a:moveTo>
                  <a:pt x="2380" y="20441"/>
                </a:moveTo>
                <a:cubicBezTo>
                  <a:pt x="2351" y="20441"/>
                  <a:pt x="2329" y="20488"/>
                  <a:pt x="2329" y="20545"/>
                </a:cubicBezTo>
                <a:lnTo>
                  <a:pt x="2329" y="20765"/>
                </a:lnTo>
                <a:cubicBezTo>
                  <a:pt x="2329" y="20823"/>
                  <a:pt x="2351" y="20868"/>
                  <a:pt x="2380" y="20868"/>
                </a:cubicBezTo>
                <a:cubicBezTo>
                  <a:pt x="2409" y="20868"/>
                  <a:pt x="2433" y="20823"/>
                  <a:pt x="2433" y="20765"/>
                </a:cubicBezTo>
                <a:lnTo>
                  <a:pt x="2433" y="20545"/>
                </a:lnTo>
                <a:cubicBezTo>
                  <a:pt x="2433" y="20488"/>
                  <a:pt x="2409" y="20441"/>
                  <a:pt x="2380" y="20441"/>
                </a:cubicBezTo>
                <a:close/>
                <a:moveTo>
                  <a:pt x="2695" y="20441"/>
                </a:moveTo>
                <a:cubicBezTo>
                  <a:pt x="2666" y="20441"/>
                  <a:pt x="2643" y="20488"/>
                  <a:pt x="2643" y="20545"/>
                </a:cubicBezTo>
                <a:lnTo>
                  <a:pt x="2643" y="20765"/>
                </a:lnTo>
                <a:cubicBezTo>
                  <a:pt x="2643" y="20823"/>
                  <a:pt x="2666" y="20868"/>
                  <a:pt x="2695" y="20868"/>
                </a:cubicBezTo>
                <a:cubicBezTo>
                  <a:pt x="2724" y="20868"/>
                  <a:pt x="2748" y="20823"/>
                  <a:pt x="2748" y="20765"/>
                </a:cubicBezTo>
                <a:lnTo>
                  <a:pt x="2748" y="20545"/>
                </a:lnTo>
                <a:cubicBezTo>
                  <a:pt x="2748" y="20488"/>
                  <a:pt x="2724" y="20441"/>
                  <a:pt x="2695" y="20441"/>
                </a:cubicBezTo>
                <a:close/>
                <a:moveTo>
                  <a:pt x="3545" y="20441"/>
                </a:moveTo>
                <a:cubicBezTo>
                  <a:pt x="3516" y="20441"/>
                  <a:pt x="3492" y="20488"/>
                  <a:pt x="3492" y="20545"/>
                </a:cubicBezTo>
                <a:lnTo>
                  <a:pt x="3492" y="20765"/>
                </a:lnTo>
                <a:cubicBezTo>
                  <a:pt x="3492" y="20823"/>
                  <a:pt x="3516" y="20868"/>
                  <a:pt x="3545" y="20868"/>
                </a:cubicBezTo>
                <a:cubicBezTo>
                  <a:pt x="3574" y="20868"/>
                  <a:pt x="3598" y="20823"/>
                  <a:pt x="3598" y="20765"/>
                </a:cubicBezTo>
                <a:lnTo>
                  <a:pt x="3598" y="20545"/>
                </a:lnTo>
                <a:cubicBezTo>
                  <a:pt x="3598" y="20488"/>
                  <a:pt x="3574" y="20441"/>
                  <a:pt x="3545" y="20441"/>
                </a:cubicBezTo>
                <a:close/>
                <a:moveTo>
                  <a:pt x="3859" y="20441"/>
                </a:moveTo>
                <a:cubicBezTo>
                  <a:pt x="3830" y="20441"/>
                  <a:pt x="3806" y="20488"/>
                  <a:pt x="3806" y="20545"/>
                </a:cubicBezTo>
                <a:lnTo>
                  <a:pt x="3806" y="20765"/>
                </a:lnTo>
                <a:cubicBezTo>
                  <a:pt x="3806" y="20823"/>
                  <a:pt x="3830" y="20868"/>
                  <a:pt x="3859" y="20868"/>
                </a:cubicBezTo>
                <a:cubicBezTo>
                  <a:pt x="3888" y="20868"/>
                  <a:pt x="3912" y="20823"/>
                  <a:pt x="3912" y="20765"/>
                </a:cubicBezTo>
                <a:lnTo>
                  <a:pt x="3912" y="20545"/>
                </a:lnTo>
                <a:cubicBezTo>
                  <a:pt x="3912" y="20488"/>
                  <a:pt x="3888" y="20441"/>
                  <a:pt x="3859" y="20441"/>
                </a:cubicBezTo>
                <a:close/>
                <a:moveTo>
                  <a:pt x="4709" y="20441"/>
                </a:moveTo>
                <a:cubicBezTo>
                  <a:pt x="4680" y="20441"/>
                  <a:pt x="4656" y="20488"/>
                  <a:pt x="4656" y="20545"/>
                </a:cubicBezTo>
                <a:lnTo>
                  <a:pt x="4656" y="20765"/>
                </a:lnTo>
                <a:cubicBezTo>
                  <a:pt x="4656" y="20823"/>
                  <a:pt x="4680" y="20868"/>
                  <a:pt x="4709" y="20868"/>
                </a:cubicBezTo>
                <a:cubicBezTo>
                  <a:pt x="4738" y="20868"/>
                  <a:pt x="4762" y="20823"/>
                  <a:pt x="4762" y="20765"/>
                </a:cubicBezTo>
                <a:lnTo>
                  <a:pt x="4762" y="20545"/>
                </a:lnTo>
                <a:cubicBezTo>
                  <a:pt x="4762" y="20488"/>
                  <a:pt x="4738" y="20441"/>
                  <a:pt x="4709" y="20441"/>
                </a:cubicBezTo>
                <a:close/>
                <a:moveTo>
                  <a:pt x="5023" y="20441"/>
                </a:moveTo>
                <a:cubicBezTo>
                  <a:pt x="4994" y="20441"/>
                  <a:pt x="4970" y="20488"/>
                  <a:pt x="4970" y="20545"/>
                </a:cubicBezTo>
                <a:lnTo>
                  <a:pt x="4970" y="20765"/>
                </a:lnTo>
                <a:cubicBezTo>
                  <a:pt x="4970" y="20823"/>
                  <a:pt x="4994" y="20868"/>
                  <a:pt x="5023" y="20868"/>
                </a:cubicBezTo>
                <a:cubicBezTo>
                  <a:pt x="5053" y="20868"/>
                  <a:pt x="5076" y="20823"/>
                  <a:pt x="5076" y="20765"/>
                </a:cubicBezTo>
                <a:lnTo>
                  <a:pt x="5076" y="20545"/>
                </a:lnTo>
                <a:cubicBezTo>
                  <a:pt x="5076" y="20488"/>
                  <a:pt x="5053" y="20441"/>
                  <a:pt x="5023" y="20441"/>
                </a:cubicBezTo>
                <a:close/>
                <a:moveTo>
                  <a:pt x="5873" y="20441"/>
                </a:moveTo>
                <a:cubicBezTo>
                  <a:pt x="5844" y="20441"/>
                  <a:pt x="5820" y="20488"/>
                  <a:pt x="5820" y="20545"/>
                </a:cubicBezTo>
                <a:lnTo>
                  <a:pt x="5820" y="20765"/>
                </a:lnTo>
                <a:cubicBezTo>
                  <a:pt x="5820" y="20823"/>
                  <a:pt x="5844" y="20868"/>
                  <a:pt x="5873" y="20868"/>
                </a:cubicBezTo>
                <a:cubicBezTo>
                  <a:pt x="5902" y="20868"/>
                  <a:pt x="5926" y="20823"/>
                  <a:pt x="5926" y="20765"/>
                </a:cubicBezTo>
                <a:lnTo>
                  <a:pt x="5926" y="20545"/>
                </a:lnTo>
                <a:cubicBezTo>
                  <a:pt x="5926" y="20488"/>
                  <a:pt x="5902" y="20441"/>
                  <a:pt x="5873" y="20441"/>
                </a:cubicBezTo>
                <a:close/>
                <a:moveTo>
                  <a:pt x="6188" y="20441"/>
                </a:moveTo>
                <a:cubicBezTo>
                  <a:pt x="6159" y="20441"/>
                  <a:pt x="6135" y="20488"/>
                  <a:pt x="6135" y="20545"/>
                </a:cubicBezTo>
                <a:lnTo>
                  <a:pt x="6135" y="20765"/>
                </a:lnTo>
                <a:cubicBezTo>
                  <a:pt x="6135" y="20823"/>
                  <a:pt x="6159" y="20868"/>
                  <a:pt x="6188" y="20868"/>
                </a:cubicBezTo>
                <a:cubicBezTo>
                  <a:pt x="6217" y="20868"/>
                  <a:pt x="6240" y="20823"/>
                  <a:pt x="6240" y="20765"/>
                </a:cubicBezTo>
                <a:lnTo>
                  <a:pt x="6240" y="20545"/>
                </a:lnTo>
                <a:cubicBezTo>
                  <a:pt x="6240" y="20488"/>
                  <a:pt x="6217" y="20441"/>
                  <a:pt x="6188" y="20441"/>
                </a:cubicBezTo>
                <a:close/>
                <a:moveTo>
                  <a:pt x="7036" y="20441"/>
                </a:moveTo>
                <a:cubicBezTo>
                  <a:pt x="7007" y="20441"/>
                  <a:pt x="6984" y="20488"/>
                  <a:pt x="6984" y="20545"/>
                </a:cubicBezTo>
                <a:lnTo>
                  <a:pt x="6984" y="20765"/>
                </a:lnTo>
                <a:cubicBezTo>
                  <a:pt x="6984" y="20823"/>
                  <a:pt x="7007" y="20868"/>
                  <a:pt x="7036" y="20868"/>
                </a:cubicBezTo>
                <a:cubicBezTo>
                  <a:pt x="7065" y="20868"/>
                  <a:pt x="7089" y="20823"/>
                  <a:pt x="7089" y="20765"/>
                </a:cubicBezTo>
                <a:lnTo>
                  <a:pt x="7089" y="20545"/>
                </a:lnTo>
                <a:cubicBezTo>
                  <a:pt x="7089" y="20488"/>
                  <a:pt x="7065" y="20441"/>
                  <a:pt x="7036" y="20441"/>
                </a:cubicBezTo>
                <a:close/>
                <a:moveTo>
                  <a:pt x="7351" y="20441"/>
                </a:moveTo>
                <a:cubicBezTo>
                  <a:pt x="7322" y="20441"/>
                  <a:pt x="7299" y="20488"/>
                  <a:pt x="7299" y="20545"/>
                </a:cubicBezTo>
                <a:lnTo>
                  <a:pt x="7299" y="20765"/>
                </a:lnTo>
                <a:cubicBezTo>
                  <a:pt x="7299" y="20823"/>
                  <a:pt x="7322" y="20868"/>
                  <a:pt x="7351" y="20868"/>
                </a:cubicBezTo>
                <a:cubicBezTo>
                  <a:pt x="7380" y="20868"/>
                  <a:pt x="7404" y="20823"/>
                  <a:pt x="7404" y="20765"/>
                </a:cubicBezTo>
                <a:lnTo>
                  <a:pt x="7404" y="20545"/>
                </a:lnTo>
                <a:cubicBezTo>
                  <a:pt x="7404" y="20488"/>
                  <a:pt x="7380" y="20441"/>
                  <a:pt x="7351" y="20441"/>
                </a:cubicBezTo>
                <a:close/>
                <a:moveTo>
                  <a:pt x="8201" y="20441"/>
                </a:moveTo>
                <a:cubicBezTo>
                  <a:pt x="8171" y="20441"/>
                  <a:pt x="8148" y="20488"/>
                  <a:pt x="8148" y="20545"/>
                </a:cubicBezTo>
                <a:lnTo>
                  <a:pt x="8148" y="20765"/>
                </a:lnTo>
                <a:cubicBezTo>
                  <a:pt x="8148" y="20823"/>
                  <a:pt x="8171" y="20868"/>
                  <a:pt x="8201" y="20868"/>
                </a:cubicBezTo>
                <a:cubicBezTo>
                  <a:pt x="8230" y="20868"/>
                  <a:pt x="8254" y="20823"/>
                  <a:pt x="8254" y="20765"/>
                </a:cubicBezTo>
                <a:lnTo>
                  <a:pt x="8254" y="20545"/>
                </a:lnTo>
                <a:cubicBezTo>
                  <a:pt x="8254" y="20488"/>
                  <a:pt x="8230" y="20441"/>
                  <a:pt x="8201" y="20441"/>
                </a:cubicBezTo>
                <a:close/>
                <a:moveTo>
                  <a:pt x="8515" y="20441"/>
                </a:moveTo>
                <a:cubicBezTo>
                  <a:pt x="8486" y="20441"/>
                  <a:pt x="8462" y="20488"/>
                  <a:pt x="8462" y="20545"/>
                </a:cubicBezTo>
                <a:lnTo>
                  <a:pt x="8462" y="20765"/>
                </a:lnTo>
                <a:cubicBezTo>
                  <a:pt x="8462" y="20823"/>
                  <a:pt x="8486" y="20868"/>
                  <a:pt x="8515" y="20868"/>
                </a:cubicBezTo>
                <a:cubicBezTo>
                  <a:pt x="8544" y="20868"/>
                  <a:pt x="8568" y="20823"/>
                  <a:pt x="8568" y="20765"/>
                </a:cubicBezTo>
                <a:lnTo>
                  <a:pt x="8568" y="20545"/>
                </a:lnTo>
                <a:cubicBezTo>
                  <a:pt x="8568" y="20488"/>
                  <a:pt x="8544" y="20441"/>
                  <a:pt x="8515" y="20441"/>
                </a:cubicBezTo>
                <a:close/>
                <a:moveTo>
                  <a:pt x="9365" y="20441"/>
                </a:moveTo>
                <a:cubicBezTo>
                  <a:pt x="9336" y="20441"/>
                  <a:pt x="9312" y="20488"/>
                  <a:pt x="9312" y="20545"/>
                </a:cubicBezTo>
                <a:lnTo>
                  <a:pt x="9312" y="20765"/>
                </a:lnTo>
                <a:cubicBezTo>
                  <a:pt x="9312" y="20823"/>
                  <a:pt x="9336" y="20868"/>
                  <a:pt x="9365" y="20868"/>
                </a:cubicBezTo>
                <a:cubicBezTo>
                  <a:pt x="9394" y="20868"/>
                  <a:pt x="9418" y="20823"/>
                  <a:pt x="9418" y="20765"/>
                </a:cubicBezTo>
                <a:lnTo>
                  <a:pt x="9418" y="20545"/>
                </a:lnTo>
                <a:cubicBezTo>
                  <a:pt x="9418" y="20488"/>
                  <a:pt x="9394" y="20441"/>
                  <a:pt x="9365" y="20441"/>
                </a:cubicBezTo>
                <a:close/>
                <a:moveTo>
                  <a:pt x="9679" y="20441"/>
                </a:moveTo>
                <a:cubicBezTo>
                  <a:pt x="9650" y="20441"/>
                  <a:pt x="9626" y="20488"/>
                  <a:pt x="9626" y="20545"/>
                </a:cubicBezTo>
                <a:lnTo>
                  <a:pt x="9626" y="20765"/>
                </a:lnTo>
                <a:cubicBezTo>
                  <a:pt x="9626" y="20823"/>
                  <a:pt x="9650" y="20868"/>
                  <a:pt x="9679" y="20868"/>
                </a:cubicBezTo>
                <a:cubicBezTo>
                  <a:pt x="9708" y="20868"/>
                  <a:pt x="9732" y="20823"/>
                  <a:pt x="9732" y="20765"/>
                </a:cubicBezTo>
                <a:lnTo>
                  <a:pt x="9732" y="20545"/>
                </a:lnTo>
                <a:cubicBezTo>
                  <a:pt x="9732" y="20488"/>
                  <a:pt x="9708" y="20441"/>
                  <a:pt x="9679" y="20441"/>
                </a:cubicBezTo>
                <a:close/>
                <a:moveTo>
                  <a:pt x="10529" y="20441"/>
                </a:moveTo>
                <a:cubicBezTo>
                  <a:pt x="10500" y="20441"/>
                  <a:pt x="10476" y="20488"/>
                  <a:pt x="10476" y="20545"/>
                </a:cubicBezTo>
                <a:lnTo>
                  <a:pt x="10476" y="20765"/>
                </a:lnTo>
                <a:cubicBezTo>
                  <a:pt x="10476" y="20823"/>
                  <a:pt x="10500" y="20868"/>
                  <a:pt x="10529" y="20868"/>
                </a:cubicBezTo>
                <a:cubicBezTo>
                  <a:pt x="10558" y="20868"/>
                  <a:pt x="10582" y="20823"/>
                  <a:pt x="10582" y="20765"/>
                </a:cubicBezTo>
                <a:lnTo>
                  <a:pt x="10582" y="20545"/>
                </a:lnTo>
                <a:cubicBezTo>
                  <a:pt x="10582" y="20488"/>
                  <a:pt x="10558" y="20441"/>
                  <a:pt x="10529" y="20441"/>
                </a:cubicBezTo>
                <a:close/>
                <a:moveTo>
                  <a:pt x="10844" y="20441"/>
                </a:moveTo>
                <a:cubicBezTo>
                  <a:pt x="10814" y="20441"/>
                  <a:pt x="10791" y="20488"/>
                  <a:pt x="10791" y="20545"/>
                </a:cubicBezTo>
                <a:lnTo>
                  <a:pt x="10791" y="20765"/>
                </a:lnTo>
                <a:cubicBezTo>
                  <a:pt x="10791" y="20823"/>
                  <a:pt x="10814" y="20868"/>
                  <a:pt x="10844" y="20868"/>
                </a:cubicBezTo>
                <a:cubicBezTo>
                  <a:pt x="10873" y="20868"/>
                  <a:pt x="10895" y="20823"/>
                  <a:pt x="10895" y="20765"/>
                </a:cubicBezTo>
                <a:lnTo>
                  <a:pt x="10895" y="20545"/>
                </a:lnTo>
                <a:cubicBezTo>
                  <a:pt x="10895" y="20488"/>
                  <a:pt x="10873" y="20441"/>
                  <a:pt x="10844" y="20441"/>
                </a:cubicBezTo>
                <a:close/>
                <a:moveTo>
                  <a:pt x="11692" y="20441"/>
                </a:moveTo>
                <a:cubicBezTo>
                  <a:pt x="11663" y="20441"/>
                  <a:pt x="11640" y="20488"/>
                  <a:pt x="11640" y="20545"/>
                </a:cubicBezTo>
                <a:lnTo>
                  <a:pt x="11640" y="20765"/>
                </a:lnTo>
                <a:cubicBezTo>
                  <a:pt x="11640" y="20823"/>
                  <a:pt x="11663" y="20868"/>
                  <a:pt x="11692" y="20868"/>
                </a:cubicBezTo>
                <a:cubicBezTo>
                  <a:pt x="11721" y="20868"/>
                  <a:pt x="11745" y="20823"/>
                  <a:pt x="11745" y="20765"/>
                </a:cubicBezTo>
                <a:lnTo>
                  <a:pt x="11745" y="20545"/>
                </a:lnTo>
                <a:cubicBezTo>
                  <a:pt x="11745" y="20488"/>
                  <a:pt x="11721" y="20441"/>
                  <a:pt x="11692" y="20441"/>
                </a:cubicBezTo>
                <a:close/>
                <a:moveTo>
                  <a:pt x="12007" y="20441"/>
                </a:moveTo>
                <a:cubicBezTo>
                  <a:pt x="11978" y="20441"/>
                  <a:pt x="11955" y="20488"/>
                  <a:pt x="11955" y="20545"/>
                </a:cubicBezTo>
                <a:lnTo>
                  <a:pt x="11955" y="20765"/>
                </a:lnTo>
                <a:cubicBezTo>
                  <a:pt x="11955" y="20823"/>
                  <a:pt x="11978" y="20868"/>
                  <a:pt x="12007" y="20868"/>
                </a:cubicBezTo>
                <a:cubicBezTo>
                  <a:pt x="12036" y="20868"/>
                  <a:pt x="12060" y="20823"/>
                  <a:pt x="12060" y="20765"/>
                </a:cubicBezTo>
                <a:lnTo>
                  <a:pt x="12060" y="20545"/>
                </a:lnTo>
                <a:cubicBezTo>
                  <a:pt x="12060" y="20488"/>
                  <a:pt x="12036" y="20441"/>
                  <a:pt x="12007" y="20441"/>
                </a:cubicBezTo>
                <a:close/>
                <a:moveTo>
                  <a:pt x="12856" y="20441"/>
                </a:moveTo>
                <a:cubicBezTo>
                  <a:pt x="12827" y="20441"/>
                  <a:pt x="12804" y="20488"/>
                  <a:pt x="12804" y="20545"/>
                </a:cubicBezTo>
                <a:lnTo>
                  <a:pt x="12804" y="20765"/>
                </a:lnTo>
                <a:cubicBezTo>
                  <a:pt x="12804" y="20823"/>
                  <a:pt x="12827" y="20868"/>
                  <a:pt x="12856" y="20868"/>
                </a:cubicBezTo>
                <a:cubicBezTo>
                  <a:pt x="12886" y="20868"/>
                  <a:pt x="12909" y="20823"/>
                  <a:pt x="12909" y="20765"/>
                </a:cubicBezTo>
                <a:lnTo>
                  <a:pt x="12909" y="20545"/>
                </a:lnTo>
                <a:cubicBezTo>
                  <a:pt x="12909" y="20488"/>
                  <a:pt x="12886" y="20441"/>
                  <a:pt x="12856" y="20441"/>
                </a:cubicBezTo>
                <a:close/>
                <a:moveTo>
                  <a:pt x="13171" y="20441"/>
                </a:moveTo>
                <a:cubicBezTo>
                  <a:pt x="13142" y="20441"/>
                  <a:pt x="13118" y="20488"/>
                  <a:pt x="13118" y="20545"/>
                </a:cubicBezTo>
                <a:lnTo>
                  <a:pt x="13118" y="20765"/>
                </a:lnTo>
                <a:cubicBezTo>
                  <a:pt x="13118" y="20823"/>
                  <a:pt x="13142" y="20868"/>
                  <a:pt x="13171" y="20868"/>
                </a:cubicBezTo>
                <a:cubicBezTo>
                  <a:pt x="13200" y="20868"/>
                  <a:pt x="13224" y="20823"/>
                  <a:pt x="13224" y="20765"/>
                </a:cubicBezTo>
                <a:lnTo>
                  <a:pt x="13224" y="20545"/>
                </a:lnTo>
                <a:cubicBezTo>
                  <a:pt x="13224" y="20488"/>
                  <a:pt x="13200" y="20441"/>
                  <a:pt x="13171" y="20441"/>
                </a:cubicBezTo>
                <a:close/>
                <a:moveTo>
                  <a:pt x="14021" y="20441"/>
                </a:moveTo>
                <a:cubicBezTo>
                  <a:pt x="13992" y="20441"/>
                  <a:pt x="13968" y="20488"/>
                  <a:pt x="13968" y="20545"/>
                </a:cubicBezTo>
                <a:lnTo>
                  <a:pt x="13968" y="20765"/>
                </a:lnTo>
                <a:cubicBezTo>
                  <a:pt x="13968" y="20823"/>
                  <a:pt x="13992" y="20868"/>
                  <a:pt x="14021" y="20868"/>
                </a:cubicBezTo>
                <a:cubicBezTo>
                  <a:pt x="14050" y="20868"/>
                  <a:pt x="14074" y="20823"/>
                  <a:pt x="14074" y="20765"/>
                </a:cubicBezTo>
                <a:lnTo>
                  <a:pt x="14074" y="20545"/>
                </a:lnTo>
                <a:cubicBezTo>
                  <a:pt x="14074" y="20488"/>
                  <a:pt x="14050" y="20441"/>
                  <a:pt x="14021" y="20441"/>
                </a:cubicBezTo>
                <a:close/>
                <a:moveTo>
                  <a:pt x="14335" y="20441"/>
                </a:moveTo>
                <a:cubicBezTo>
                  <a:pt x="14306" y="20441"/>
                  <a:pt x="14282" y="20488"/>
                  <a:pt x="14282" y="20545"/>
                </a:cubicBezTo>
                <a:lnTo>
                  <a:pt x="14282" y="20765"/>
                </a:lnTo>
                <a:cubicBezTo>
                  <a:pt x="14282" y="20823"/>
                  <a:pt x="14306" y="20868"/>
                  <a:pt x="14335" y="20868"/>
                </a:cubicBezTo>
                <a:cubicBezTo>
                  <a:pt x="14364" y="20868"/>
                  <a:pt x="14388" y="20823"/>
                  <a:pt x="14388" y="20765"/>
                </a:cubicBezTo>
                <a:lnTo>
                  <a:pt x="14388" y="20545"/>
                </a:lnTo>
                <a:cubicBezTo>
                  <a:pt x="14388" y="20488"/>
                  <a:pt x="14364" y="20441"/>
                  <a:pt x="14335" y="20441"/>
                </a:cubicBezTo>
                <a:close/>
                <a:moveTo>
                  <a:pt x="15185" y="20441"/>
                </a:moveTo>
                <a:cubicBezTo>
                  <a:pt x="15156" y="20441"/>
                  <a:pt x="15132" y="20488"/>
                  <a:pt x="15132" y="20545"/>
                </a:cubicBezTo>
                <a:lnTo>
                  <a:pt x="15132" y="20765"/>
                </a:lnTo>
                <a:cubicBezTo>
                  <a:pt x="15132" y="20823"/>
                  <a:pt x="15156" y="20868"/>
                  <a:pt x="15185" y="20868"/>
                </a:cubicBezTo>
                <a:cubicBezTo>
                  <a:pt x="15214" y="20868"/>
                  <a:pt x="15237" y="20823"/>
                  <a:pt x="15237" y="20765"/>
                </a:cubicBezTo>
                <a:lnTo>
                  <a:pt x="15237" y="20545"/>
                </a:lnTo>
                <a:cubicBezTo>
                  <a:pt x="15237" y="20488"/>
                  <a:pt x="15214" y="20441"/>
                  <a:pt x="15185" y="20441"/>
                </a:cubicBezTo>
                <a:close/>
                <a:moveTo>
                  <a:pt x="15500" y="20441"/>
                </a:moveTo>
                <a:cubicBezTo>
                  <a:pt x="15470" y="20441"/>
                  <a:pt x="15447" y="20488"/>
                  <a:pt x="15447" y="20545"/>
                </a:cubicBezTo>
                <a:lnTo>
                  <a:pt x="15447" y="20765"/>
                </a:lnTo>
                <a:cubicBezTo>
                  <a:pt x="15447" y="20823"/>
                  <a:pt x="15470" y="20868"/>
                  <a:pt x="15500" y="20868"/>
                </a:cubicBezTo>
                <a:cubicBezTo>
                  <a:pt x="15529" y="20868"/>
                  <a:pt x="15551" y="20823"/>
                  <a:pt x="15551" y="20765"/>
                </a:cubicBezTo>
                <a:lnTo>
                  <a:pt x="15551" y="20545"/>
                </a:lnTo>
                <a:cubicBezTo>
                  <a:pt x="15551" y="20488"/>
                  <a:pt x="15529" y="20441"/>
                  <a:pt x="15500" y="20441"/>
                </a:cubicBezTo>
                <a:close/>
                <a:moveTo>
                  <a:pt x="16349" y="20441"/>
                </a:moveTo>
                <a:cubicBezTo>
                  <a:pt x="16320" y="20441"/>
                  <a:pt x="16296" y="20488"/>
                  <a:pt x="16296" y="20545"/>
                </a:cubicBezTo>
                <a:lnTo>
                  <a:pt x="16296" y="20765"/>
                </a:lnTo>
                <a:cubicBezTo>
                  <a:pt x="16296" y="20823"/>
                  <a:pt x="16320" y="20868"/>
                  <a:pt x="16349" y="20868"/>
                </a:cubicBezTo>
                <a:cubicBezTo>
                  <a:pt x="16378" y="20868"/>
                  <a:pt x="16401" y="20823"/>
                  <a:pt x="16401" y="20765"/>
                </a:cubicBezTo>
                <a:lnTo>
                  <a:pt x="16401" y="20545"/>
                </a:lnTo>
                <a:cubicBezTo>
                  <a:pt x="16401" y="20488"/>
                  <a:pt x="16378" y="20441"/>
                  <a:pt x="16349" y="20441"/>
                </a:cubicBezTo>
                <a:close/>
                <a:moveTo>
                  <a:pt x="16663" y="20441"/>
                </a:moveTo>
                <a:cubicBezTo>
                  <a:pt x="16634" y="20441"/>
                  <a:pt x="16611" y="20488"/>
                  <a:pt x="16611" y="20545"/>
                </a:cubicBezTo>
                <a:lnTo>
                  <a:pt x="16611" y="20765"/>
                </a:lnTo>
                <a:cubicBezTo>
                  <a:pt x="16611" y="20823"/>
                  <a:pt x="16634" y="20868"/>
                  <a:pt x="16663" y="20868"/>
                </a:cubicBezTo>
                <a:cubicBezTo>
                  <a:pt x="16692" y="20868"/>
                  <a:pt x="16716" y="20823"/>
                  <a:pt x="16716" y="20765"/>
                </a:cubicBezTo>
                <a:lnTo>
                  <a:pt x="16716" y="20545"/>
                </a:lnTo>
                <a:cubicBezTo>
                  <a:pt x="16716" y="20488"/>
                  <a:pt x="16692" y="20441"/>
                  <a:pt x="16663" y="20441"/>
                </a:cubicBezTo>
                <a:close/>
                <a:moveTo>
                  <a:pt x="17512" y="20441"/>
                </a:moveTo>
                <a:cubicBezTo>
                  <a:pt x="17483" y="20441"/>
                  <a:pt x="17459" y="20488"/>
                  <a:pt x="17459" y="20545"/>
                </a:cubicBezTo>
                <a:lnTo>
                  <a:pt x="17459" y="20765"/>
                </a:lnTo>
                <a:cubicBezTo>
                  <a:pt x="17459" y="20823"/>
                  <a:pt x="17483" y="20868"/>
                  <a:pt x="17512" y="20868"/>
                </a:cubicBezTo>
                <a:cubicBezTo>
                  <a:pt x="17541" y="20868"/>
                  <a:pt x="17565" y="20823"/>
                  <a:pt x="17565" y="20765"/>
                </a:cubicBezTo>
                <a:lnTo>
                  <a:pt x="17565" y="20545"/>
                </a:lnTo>
                <a:cubicBezTo>
                  <a:pt x="17565" y="20488"/>
                  <a:pt x="17541" y="20441"/>
                  <a:pt x="17512" y="20441"/>
                </a:cubicBezTo>
                <a:close/>
                <a:moveTo>
                  <a:pt x="17827" y="20441"/>
                </a:moveTo>
                <a:cubicBezTo>
                  <a:pt x="17798" y="20441"/>
                  <a:pt x="17774" y="20488"/>
                  <a:pt x="17774" y="20545"/>
                </a:cubicBezTo>
                <a:lnTo>
                  <a:pt x="17774" y="20765"/>
                </a:lnTo>
                <a:cubicBezTo>
                  <a:pt x="17774" y="20823"/>
                  <a:pt x="17798" y="20868"/>
                  <a:pt x="17827" y="20868"/>
                </a:cubicBezTo>
                <a:cubicBezTo>
                  <a:pt x="17856" y="20868"/>
                  <a:pt x="17880" y="20823"/>
                  <a:pt x="17880" y="20765"/>
                </a:cubicBezTo>
                <a:lnTo>
                  <a:pt x="17880" y="20545"/>
                </a:lnTo>
                <a:cubicBezTo>
                  <a:pt x="17880" y="20488"/>
                  <a:pt x="17856" y="20441"/>
                  <a:pt x="17827" y="20441"/>
                </a:cubicBezTo>
                <a:close/>
                <a:moveTo>
                  <a:pt x="18677" y="20441"/>
                </a:moveTo>
                <a:cubicBezTo>
                  <a:pt x="18648" y="20441"/>
                  <a:pt x="18624" y="20488"/>
                  <a:pt x="18624" y="20545"/>
                </a:cubicBezTo>
                <a:lnTo>
                  <a:pt x="18624" y="20765"/>
                </a:lnTo>
                <a:cubicBezTo>
                  <a:pt x="18624" y="20823"/>
                  <a:pt x="18648" y="20868"/>
                  <a:pt x="18677" y="20868"/>
                </a:cubicBezTo>
                <a:cubicBezTo>
                  <a:pt x="18706" y="20868"/>
                  <a:pt x="18730" y="20823"/>
                  <a:pt x="18730" y="20765"/>
                </a:cubicBezTo>
                <a:lnTo>
                  <a:pt x="18730" y="20545"/>
                </a:lnTo>
                <a:cubicBezTo>
                  <a:pt x="18730" y="20488"/>
                  <a:pt x="18706" y="20441"/>
                  <a:pt x="18677" y="20441"/>
                </a:cubicBezTo>
                <a:close/>
                <a:moveTo>
                  <a:pt x="18991" y="20441"/>
                </a:moveTo>
                <a:cubicBezTo>
                  <a:pt x="18962" y="20441"/>
                  <a:pt x="18938" y="20488"/>
                  <a:pt x="18938" y="20545"/>
                </a:cubicBezTo>
                <a:lnTo>
                  <a:pt x="18938" y="20765"/>
                </a:lnTo>
                <a:cubicBezTo>
                  <a:pt x="18938" y="20823"/>
                  <a:pt x="18962" y="20868"/>
                  <a:pt x="18991" y="20868"/>
                </a:cubicBezTo>
                <a:cubicBezTo>
                  <a:pt x="19020" y="20868"/>
                  <a:pt x="19044" y="20823"/>
                  <a:pt x="19044" y="20765"/>
                </a:cubicBezTo>
                <a:lnTo>
                  <a:pt x="19044" y="20545"/>
                </a:lnTo>
                <a:cubicBezTo>
                  <a:pt x="19044" y="20488"/>
                  <a:pt x="19020" y="20441"/>
                  <a:pt x="18991" y="20441"/>
                </a:cubicBezTo>
                <a:close/>
                <a:moveTo>
                  <a:pt x="19841" y="20441"/>
                </a:moveTo>
                <a:cubicBezTo>
                  <a:pt x="19812" y="20441"/>
                  <a:pt x="19788" y="20488"/>
                  <a:pt x="19788" y="20545"/>
                </a:cubicBezTo>
                <a:lnTo>
                  <a:pt x="19788" y="20765"/>
                </a:lnTo>
                <a:cubicBezTo>
                  <a:pt x="19788" y="20823"/>
                  <a:pt x="19812" y="20868"/>
                  <a:pt x="19841" y="20868"/>
                </a:cubicBezTo>
                <a:cubicBezTo>
                  <a:pt x="19870" y="20868"/>
                  <a:pt x="19894" y="20823"/>
                  <a:pt x="19894" y="20765"/>
                </a:cubicBezTo>
                <a:lnTo>
                  <a:pt x="19894" y="20545"/>
                </a:lnTo>
                <a:cubicBezTo>
                  <a:pt x="19894" y="20488"/>
                  <a:pt x="19870" y="20441"/>
                  <a:pt x="19841" y="20441"/>
                </a:cubicBezTo>
                <a:close/>
                <a:moveTo>
                  <a:pt x="20155" y="20441"/>
                </a:moveTo>
                <a:cubicBezTo>
                  <a:pt x="20126" y="20441"/>
                  <a:pt x="20102" y="20488"/>
                  <a:pt x="20102" y="20545"/>
                </a:cubicBezTo>
                <a:lnTo>
                  <a:pt x="20102" y="20765"/>
                </a:lnTo>
                <a:cubicBezTo>
                  <a:pt x="20102" y="20823"/>
                  <a:pt x="20126" y="20868"/>
                  <a:pt x="20155" y="20868"/>
                </a:cubicBezTo>
                <a:cubicBezTo>
                  <a:pt x="20184" y="20868"/>
                  <a:pt x="20207" y="20823"/>
                  <a:pt x="20207" y="20765"/>
                </a:cubicBezTo>
                <a:lnTo>
                  <a:pt x="20207" y="20545"/>
                </a:lnTo>
                <a:cubicBezTo>
                  <a:pt x="20207" y="20488"/>
                  <a:pt x="20184" y="20441"/>
                  <a:pt x="20155" y="20441"/>
                </a:cubicBezTo>
                <a:close/>
                <a:moveTo>
                  <a:pt x="21004" y="20441"/>
                </a:moveTo>
                <a:cubicBezTo>
                  <a:pt x="20975" y="20441"/>
                  <a:pt x="20952" y="20488"/>
                  <a:pt x="20952" y="20545"/>
                </a:cubicBezTo>
                <a:lnTo>
                  <a:pt x="20952" y="20765"/>
                </a:lnTo>
                <a:cubicBezTo>
                  <a:pt x="20952" y="20823"/>
                  <a:pt x="20975" y="20868"/>
                  <a:pt x="21004" y="20868"/>
                </a:cubicBezTo>
                <a:cubicBezTo>
                  <a:pt x="21033" y="20868"/>
                  <a:pt x="21057" y="20823"/>
                  <a:pt x="21057" y="20765"/>
                </a:cubicBezTo>
                <a:lnTo>
                  <a:pt x="21057" y="20545"/>
                </a:lnTo>
                <a:cubicBezTo>
                  <a:pt x="21057" y="20488"/>
                  <a:pt x="21033" y="20441"/>
                  <a:pt x="21004" y="20441"/>
                </a:cubicBezTo>
                <a:close/>
                <a:moveTo>
                  <a:pt x="21319" y="20441"/>
                </a:moveTo>
                <a:cubicBezTo>
                  <a:pt x="21289" y="20441"/>
                  <a:pt x="21267" y="20488"/>
                  <a:pt x="21267" y="20545"/>
                </a:cubicBezTo>
                <a:lnTo>
                  <a:pt x="21267" y="20765"/>
                </a:lnTo>
                <a:cubicBezTo>
                  <a:pt x="21267" y="20823"/>
                  <a:pt x="21289" y="20868"/>
                  <a:pt x="21319" y="20868"/>
                </a:cubicBezTo>
                <a:cubicBezTo>
                  <a:pt x="21348" y="20868"/>
                  <a:pt x="21372" y="20823"/>
                  <a:pt x="21372" y="20765"/>
                </a:cubicBezTo>
                <a:lnTo>
                  <a:pt x="21372" y="20545"/>
                </a:lnTo>
                <a:cubicBezTo>
                  <a:pt x="21372" y="20488"/>
                  <a:pt x="21348" y="20441"/>
                  <a:pt x="21319" y="20441"/>
                </a:cubicBezTo>
                <a:close/>
                <a:moveTo>
                  <a:pt x="281" y="21171"/>
                </a:moveTo>
                <a:cubicBezTo>
                  <a:pt x="252" y="21171"/>
                  <a:pt x="228" y="21218"/>
                  <a:pt x="228" y="21275"/>
                </a:cubicBezTo>
                <a:lnTo>
                  <a:pt x="228" y="21495"/>
                </a:lnTo>
                <a:cubicBezTo>
                  <a:pt x="228" y="21553"/>
                  <a:pt x="252" y="21600"/>
                  <a:pt x="281" y="21600"/>
                </a:cubicBezTo>
                <a:cubicBezTo>
                  <a:pt x="311" y="21600"/>
                  <a:pt x="334" y="21553"/>
                  <a:pt x="334" y="21495"/>
                </a:cubicBezTo>
                <a:lnTo>
                  <a:pt x="334" y="21275"/>
                </a:lnTo>
                <a:cubicBezTo>
                  <a:pt x="334" y="21218"/>
                  <a:pt x="311" y="21171"/>
                  <a:pt x="281" y="21171"/>
                </a:cubicBezTo>
                <a:close/>
                <a:moveTo>
                  <a:pt x="596" y="21171"/>
                </a:moveTo>
                <a:cubicBezTo>
                  <a:pt x="567" y="21171"/>
                  <a:pt x="543" y="21218"/>
                  <a:pt x="543" y="21275"/>
                </a:cubicBezTo>
                <a:lnTo>
                  <a:pt x="543" y="21495"/>
                </a:lnTo>
                <a:cubicBezTo>
                  <a:pt x="543" y="21553"/>
                  <a:pt x="567" y="21600"/>
                  <a:pt x="596" y="21600"/>
                </a:cubicBezTo>
                <a:cubicBezTo>
                  <a:pt x="625" y="21600"/>
                  <a:pt x="649" y="21553"/>
                  <a:pt x="649" y="21495"/>
                </a:cubicBezTo>
                <a:lnTo>
                  <a:pt x="649" y="21275"/>
                </a:lnTo>
                <a:cubicBezTo>
                  <a:pt x="649" y="21218"/>
                  <a:pt x="625" y="21171"/>
                  <a:pt x="596" y="21171"/>
                </a:cubicBezTo>
                <a:close/>
                <a:moveTo>
                  <a:pt x="1446" y="21171"/>
                </a:moveTo>
                <a:cubicBezTo>
                  <a:pt x="1417" y="21171"/>
                  <a:pt x="1393" y="21218"/>
                  <a:pt x="1393" y="21275"/>
                </a:cubicBezTo>
                <a:lnTo>
                  <a:pt x="1393" y="21495"/>
                </a:lnTo>
                <a:cubicBezTo>
                  <a:pt x="1393" y="21553"/>
                  <a:pt x="1417" y="21600"/>
                  <a:pt x="1446" y="21600"/>
                </a:cubicBezTo>
                <a:cubicBezTo>
                  <a:pt x="1475" y="21600"/>
                  <a:pt x="1499" y="21553"/>
                  <a:pt x="1499" y="21495"/>
                </a:cubicBezTo>
                <a:lnTo>
                  <a:pt x="1499" y="21275"/>
                </a:lnTo>
                <a:cubicBezTo>
                  <a:pt x="1499" y="21218"/>
                  <a:pt x="1475" y="21171"/>
                  <a:pt x="1446" y="21171"/>
                </a:cubicBezTo>
                <a:close/>
                <a:moveTo>
                  <a:pt x="1760" y="21171"/>
                </a:moveTo>
                <a:cubicBezTo>
                  <a:pt x="1731" y="21171"/>
                  <a:pt x="1707" y="21218"/>
                  <a:pt x="1707" y="21275"/>
                </a:cubicBezTo>
                <a:lnTo>
                  <a:pt x="1707" y="21495"/>
                </a:lnTo>
                <a:cubicBezTo>
                  <a:pt x="1707" y="21553"/>
                  <a:pt x="1731" y="21600"/>
                  <a:pt x="1760" y="21600"/>
                </a:cubicBezTo>
                <a:cubicBezTo>
                  <a:pt x="1789" y="21600"/>
                  <a:pt x="1813" y="21553"/>
                  <a:pt x="1813" y="21495"/>
                </a:cubicBezTo>
                <a:lnTo>
                  <a:pt x="1813" y="21275"/>
                </a:lnTo>
                <a:cubicBezTo>
                  <a:pt x="1813" y="21218"/>
                  <a:pt x="1789" y="21171"/>
                  <a:pt x="1760" y="21171"/>
                </a:cubicBezTo>
                <a:close/>
                <a:moveTo>
                  <a:pt x="2610" y="21171"/>
                </a:moveTo>
                <a:cubicBezTo>
                  <a:pt x="2581" y="21171"/>
                  <a:pt x="2557" y="21218"/>
                  <a:pt x="2557" y="21275"/>
                </a:cubicBezTo>
                <a:lnTo>
                  <a:pt x="2557" y="21495"/>
                </a:lnTo>
                <a:cubicBezTo>
                  <a:pt x="2557" y="21553"/>
                  <a:pt x="2581" y="21600"/>
                  <a:pt x="2610" y="21600"/>
                </a:cubicBezTo>
                <a:cubicBezTo>
                  <a:pt x="2639" y="21600"/>
                  <a:pt x="2662" y="21553"/>
                  <a:pt x="2662" y="21495"/>
                </a:cubicBezTo>
                <a:lnTo>
                  <a:pt x="2662" y="21275"/>
                </a:lnTo>
                <a:cubicBezTo>
                  <a:pt x="2662" y="21218"/>
                  <a:pt x="2639" y="21171"/>
                  <a:pt x="2610" y="21171"/>
                </a:cubicBezTo>
                <a:close/>
                <a:moveTo>
                  <a:pt x="2924" y="21171"/>
                </a:moveTo>
                <a:cubicBezTo>
                  <a:pt x="2895" y="21171"/>
                  <a:pt x="2871" y="21218"/>
                  <a:pt x="2871" y="21275"/>
                </a:cubicBezTo>
                <a:lnTo>
                  <a:pt x="2871" y="21495"/>
                </a:lnTo>
                <a:cubicBezTo>
                  <a:pt x="2871" y="21553"/>
                  <a:pt x="2895" y="21600"/>
                  <a:pt x="2924" y="21600"/>
                </a:cubicBezTo>
                <a:cubicBezTo>
                  <a:pt x="2954" y="21600"/>
                  <a:pt x="2976" y="21553"/>
                  <a:pt x="2976" y="21495"/>
                </a:cubicBezTo>
                <a:lnTo>
                  <a:pt x="2976" y="21275"/>
                </a:lnTo>
                <a:cubicBezTo>
                  <a:pt x="2976" y="21218"/>
                  <a:pt x="2954" y="21171"/>
                  <a:pt x="2924" y="21171"/>
                </a:cubicBezTo>
                <a:close/>
                <a:moveTo>
                  <a:pt x="3773" y="21171"/>
                </a:moveTo>
                <a:cubicBezTo>
                  <a:pt x="3744" y="21171"/>
                  <a:pt x="3721" y="21218"/>
                  <a:pt x="3721" y="21275"/>
                </a:cubicBezTo>
                <a:lnTo>
                  <a:pt x="3721" y="21495"/>
                </a:lnTo>
                <a:cubicBezTo>
                  <a:pt x="3721" y="21553"/>
                  <a:pt x="3744" y="21600"/>
                  <a:pt x="3773" y="21600"/>
                </a:cubicBezTo>
                <a:cubicBezTo>
                  <a:pt x="3802" y="21600"/>
                  <a:pt x="3826" y="21553"/>
                  <a:pt x="3826" y="21495"/>
                </a:cubicBezTo>
                <a:lnTo>
                  <a:pt x="3826" y="21275"/>
                </a:lnTo>
                <a:cubicBezTo>
                  <a:pt x="3826" y="21218"/>
                  <a:pt x="3802" y="21171"/>
                  <a:pt x="3773" y="21171"/>
                </a:cubicBezTo>
                <a:close/>
                <a:moveTo>
                  <a:pt x="4088" y="21171"/>
                </a:moveTo>
                <a:cubicBezTo>
                  <a:pt x="4058" y="21171"/>
                  <a:pt x="4035" y="21218"/>
                  <a:pt x="4035" y="21275"/>
                </a:cubicBezTo>
                <a:lnTo>
                  <a:pt x="4035" y="21495"/>
                </a:lnTo>
                <a:cubicBezTo>
                  <a:pt x="4035" y="21553"/>
                  <a:pt x="4058" y="21600"/>
                  <a:pt x="4088" y="21600"/>
                </a:cubicBezTo>
                <a:cubicBezTo>
                  <a:pt x="4117" y="21600"/>
                  <a:pt x="4141" y="21553"/>
                  <a:pt x="4141" y="21495"/>
                </a:cubicBezTo>
                <a:lnTo>
                  <a:pt x="4141" y="21275"/>
                </a:lnTo>
                <a:cubicBezTo>
                  <a:pt x="4141" y="21218"/>
                  <a:pt x="4117" y="21171"/>
                  <a:pt x="4088" y="21171"/>
                </a:cubicBezTo>
                <a:close/>
                <a:moveTo>
                  <a:pt x="4937" y="21171"/>
                </a:moveTo>
                <a:cubicBezTo>
                  <a:pt x="4908" y="21171"/>
                  <a:pt x="4884" y="21218"/>
                  <a:pt x="4884" y="21275"/>
                </a:cubicBezTo>
                <a:lnTo>
                  <a:pt x="4884" y="21495"/>
                </a:lnTo>
                <a:cubicBezTo>
                  <a:pt x="4884" y="21553"/>
                  <a:pt x="4908" y="21600"/>
                  <a:pt x="4937" y="21600"/>
                </a:cubicBezTo>
                <a:cubicBezTo>
                  <a:pt x="4966" y="21600"/>
                  <a:pt x="4990" y="21553"/>
                  <a:pt x="4990" y="21495"/>
                </a:cubicBezTo>
                <a:lnTo>
                  <a:pt x="4990" y="21275"/>
                </a:lnTo>
                <a:cubicBezTo>
                  <a:pt x="4990" y="21218"/>
                  <a:pt x="4966" y="21171"/>
                  <a:pt x="4937" y="21171"/>
                </a:cubicBezTo>
                <a:close/>
                <a:moveTo>
                  <a:pt x="5252" y="21171"/>
                </a:moveTo>
                <a:cubicBezTo>
                  <a:pt x="5223" y="21171"/>
                  <a:pt x="5199" y="21218"/>
                  <a:pt x="5199" y="21275"/>
                </a:cubicBezTo>
                <a:lnTo>
                  <a:pt x="5199" y="21495"/>
                </a:lnTo>
                <a:cubicBezTo>
                  <a:pt x="5199" y="21553"/>
                  <a:pt x="5223" y="21600"/>
                  <a:pt x="5252" y="21600"/>
                </a:cubicBezTo>
                <a:cubicBezTo>
                  <a:pt x="5281" y="21600"/>
                  <a:pt x="5305" y="21553"/>
                  <a:pt x="5305" y="21495"/>
                </a:cubicBezTo>
                <a:lnTo>
                  <a:pt x="5305" y="21275"/>
                </a:lnTo>
                <a:cubicBezTo>
                  <a:pt x="5305" y="21218"/>
                  <a:pt x="5281" y="21171"/>
                  <a:pt x="5252" y="21171"/>
                </a:cubicBezTo>
                <a:close/>
                <a:moveTo>
                  <a:pt x="6102" y="21171"/>
                </a:moveTo>
                <a:cubicBezTo>
                  <a:pt x="6072" y="21171"/>
                  <a:pt x="6049" y="21218"/>
                  <a:pt x="6049" y="21275"/>
                </a:cubicBezTo>
                <a:lnTo>
                  <a:pt x="6049" y="21495"/>
                </a:lnTo>
                <a:cubicBezTo>
                  <a:pt x="6049" y="21553"/>
                  <a:pt x="6072" y="21600"/>
                  <a:pt x="6102" y="21600"/>
                </a:cubicBezTo>
                <a:cubicBezTo>
                  <a:pt x="6131" y="21600"/>
                  <a:pt x="6155" y="21553"/>
                  <a:pt x="6155" y="21495"/>
                </a:cubicBezTo>
                <a:lnTo>
                  <a:pt x="6155" y="21275"/>
                </a:lnTo>
                <a:cubicBezTo>
                  <a:pt x="6155" y="21218"/>
                  <a:pt x="6131" y="21171"/>
                  <a:pt x="6102" y="21171"/>
                </a:cubicBezTo>
                <a:close/>
                <a:moveTo>
                  <a:pt x="6416" y="21171"/>
                </a:moveTo>
                <a:cubicBezTo>
                  <a:pt x="6387" y="21171"/>
                  <a:pt x="6363" y="21218"/>
                  <a:pt x="6363" y="21275"/>
                </a:cubicBezTo>
                <a:lnTo>
                  <a:pt x="6363" y="21495"/>
                </a:lnTo>
                <a:cubicBezTo>
                  <a:pt x="6363" y="21553"/>
                  <a:pt x="6387" y="21600"/>
                  <a:pt x="6416" y="21600"/>
                </a:cubicBezTo>
                <a:cubicBezTo>
                  <a:pt x="6445" y="21600"/>
                  <a:pt x="6469" y="21553"/>
                  <a:pt x="6469" y="21495"/>
                </a:cubicBezTo>
                <a:lnTo>
                  <a:pt x="6469" y="21275"/>
                </a:lnTo>
                <a:cubicBezTo>
                  <a:pt x="6469" y="21218"/>
                  <a:pt x="6445" y="21171"/>
                  <a:pt x="6416" y="21171"/>
                </a:cubicBezTo>
                <a:close/>
                <a:moveTo>
                  <a:pt x="7266" y="21171"/>
                </a:moveTo>
                <a:cubicBezTo>
                  <a:pt x="7237" y="21171"/>
                  <a:pt x="7213" y="21218"/>
                  <a:pt x="7213" y="21275"/>
                </a:cubicBezTo>
                <a:lnTo>
                  <a:pt x="7213" y="21495"/>
                </a:lnTo>
                <a:cubicBezTo>
                  <a:pt x="7213" y="21553"/>
                  <a:pt x="7237" y="21600"/>
                  <a:pt x="7266" y="21600"/>
                </a:cubicBezTo>
                <a:cubicBezTo>
                  <a:pt x="7295" y="21600"/>
                  <a:pt x="7318" y="21553"/>
                  <a:pt x="7318" y="21495"/>
                </a:cubicBezTo>
                <a:lnTo>
                  <a:pt x="7318" y="21275"/>
                </a:lnTo>
                <a:cubicBezTo>
                  <a:pt x="7318" y="21218"/>
                  <a:pt x="7295" y="21171"/>
                  <a:pt x="7266" y="21171"/>
                </a:cubicBezTo>
                <a:close/>
                <a:moveTo>
                  <a:pt x="7580" y="21171"/>
                </a:moveTo>
                <a:cubicBezTo>
                  <a:pt x="7551" y="21171"/>
                  <a:pt x="7527" y="21218"/>
                  <a:pt x="7527" y="21275"/>
                </a:cubicBezTo>
                <a:lnTo>
                  <a:pt x="7527" y="21495"/>
                </a:lnTo>
                <a:cubicBezTo>
                  <a:pt x="7527" y="21553"/>
                  <a:pt x="7551" y="21600"/>
                  <a:pt x="7580" y="21600"/>
                </a:cubicBezTo>
                <a:cubicBezTo>
                  <a:pt x="7609" y="21600"/>
                  <a:pt x="7632" y="21553"/>
                  <a:pt x="7632" y="21495"/>
                </a:cubicBezTo>
                <a:lnTo>
                  <a:pt x="7632" y="21275"/>
                </a:lnTo>
                <a:cubicBezTo>
                  <a:pt x="7632" y="21218"/>
                  <a:pt x="7609" y="21171"/>
                  <a:pt x="7580" y="21171"/>
                </a:cubicBezTo>
                <a:close/>
                <a:moveTo>
                  <a:pt x="8429" y="21171"/>
                </a:moveTo>
                <a:cubicBezTo>
                  <a:pt x="8400" y="21171"/>
                  <a:pt x="8377" y="21218"/>
                  <a:pt x="8377" y="21275"/>
                </a:cubicBezTo>
                <a:lnTo>
                  <a:pt x="8377" y="21495"/>
                </a:lnTo>
                <a:cubicBezTo>
                  <a:pt x="8377" y="21553"/>
                  <a:pt x="8400" y="21600"/>
                  <a:pt x="8429" y="21600"/>
                </a:cubicBezTo>
                <a:cubicBezTo>
                  <a:pt x="8458" y="21600"/>
                  <a:pt x="8482" y="21553"/>
                  <a:pt x="8482" y="21495"/>
                </a:cubicBezTo>
                <a:lnTo>
                  <a:pt x="8482" y="21275"/>
                </a:lnTo>
                <a:cubicBezTo>
                  <a:pt x="8482" y="21218"/>
                  <a:pt x="8458" y="21171"/>
                  <a:pt x="8429" y="21171"/>
                </a:cubicBezTo>
                <a:close/>
                <a:moveTo>
                  <a:pt x="8744" y="21171"/>
                </a:moveTo>
                <a:cubicBezTo>
                  <a:pt x="8714" y="21171"/>
                  <a:pt x="8691" y="21218"/>
                  <a:pt x="8691" y="21275"/>
                </a:cubicBezTo>
                <a:lnTo>
                  <a:pt x="8691" y="21495"/>
                </a:lnTo>
                <a:cubicBezTo>
                  <a:pt x="8691" y="21553"/>
                  <a:pt x="8714" y="21600"/>
                  <a:pt x="8744" y="21600"/>
                </a:cubicBezTo>
                <a:cubicBezTo>
                  <a:pt x="8773" y="21600"/>
                  <a:pt x="8796" y="21553"/>
                  <a:pt x="8796" y="21495"/>
                </a:cubicBezTo>
                <a:lnTo>
                  <a:pt x="8796" y="21275"/>
                </a:lnTo>
                <a:cubicBezTo>
                  <a:pt x="8796" y="21218"/>
                  <a:pt x="8773" y="21171"/>
                  <a:pt x="8744" y="21171"/>
                </a:cubicBezTo>
                <a:close/>
                <a:moveTo>
                  <a:pt x="9593" y="21171"/>
                </a:moveTo>
                <a:cubicBezTo>
                  <a:pt x="9564" y="21171"/>
                  <a:pt x="9540" y="21218"/>
                  <a:pt x="9540" y="21275"/>
                </a:cubicBezTo>
                <a:lnTo>
                  <a:pt x="9540" y="21495"/>
                </a:lnTo>
                <a:cubicBezTo>
                  <a:pt x="9540" y="21553"/>
                  <a:pt x="9564" y="21600"/>
                  <a:pt x="9593" y="21600"/>
                </a:cubicBezTo>
                <a:cubicBezTo>
                  <a:pt x="9622" y="21600"/>
                  <a:pt x="9646" y="21553"/>
                  <a:pt x="9646" y="21495"/>
                </a:cubicBezTo>
                <a:lnTo>
                  <a:pt x="9646" y="21275"/>
                </a:lnTo>
                <a:cubicBezTo>
                  <a:pt x="9646" y="21218"/>
                  <a:pt x="9622" y="21171"/>
                  <a:pt x="9593" y="21171"/>
                </a:cubicBezTo>
                <a:close/>
                <a:moveTo>
                  <a:pt x="9908" y="21171"/>
                </a:moveTo>
                <a:cubicBezTo>
                  <a:pt x="9879" y="21171"/>
                  <a:pt x="9855" y="21218"/>
                  <a:pt x="9855" y="21275"/>
                </a:cubicBezTo>
                <a:lnTo>
                  <a:pt x="9855" y="21495"/>
                </a:lnTo>
                <a:cubicBezTo>
                  <a:pt x="9855" y="21553"/>
                  <a:pt x="9879" y="21600"/>
                  <a:pt x="9908" y="21600"/>
                </a:cubicBezTo>
                <a:cubicBezTo>
                  <a:pt x="9937" y="21600"/>
                  <a:pt x="9961" y="21553"/>
                  <a:pt x="9961" y="21495"/>
                </a:cubicBezTo>
                <a:lnTo>
                  <a:pt x="9961" y="21275"/>
                </a:lnTo>
                <a:cubicBezTo>
                  <a:pt x="9961" y="21218"/>
                  <a:pt x="9937" y="21171"/>
                  <a:pt x="9908" y="21171"/>
                </a:cubicBezTo>
                <a:close/>
                <a:moveTo>
                  <a:pt x="10758" y="21171"/>
                </a:moveTo>
                <a:cubicBezTo>
                  <a:pt x="10728" y="21171"/>
                  <a:pt x="10705" y="21218"/>
                  <a:pt x="10705" y="21275"/>
                </a:cubicBezTo>
                <a:lnTo>
                  <a:pt x="10705" y="21495"/>
                </a:lnTo>
                <a:cubicBezTo>
                  <a:pt x="10705" y="21553"/>
                  <a:pt x="10728" y="21600"/>
                  <a:pt x="10758" y="21600"/>
                </a:cubicBezTo>
                <a:cubicBezTo>
                  <a:pt x="10787" y="21600"/>
                  <a:pt x="10810" y="21553"/>
                  <a:pt x="10810" y="21495"/>
                </a:cubicBezTo>
                <a:lnTo>
                  <a:pt x="10810" y="21275"/>
                </a:lnTo>
                <a:cubicBezTo>
                  <a:pt x="10810" y="21218"/>
                  <a:pt x="10787" y="21171"/>
                  <a:pt x="10758" y="21171"/>
                </a:cubicBezTo>
                <a:close/>
                <a:moveTo>
                  <a:pt x="11072" y="21171"/>
                </a:moveTo>
                <a:cubicBezTo>
                  <a:pt x="11043" y="21171"/>
                  <a:pt x="11019" y="21218"/>
                  <a:pt x="11019" y="21275"/>
                </a:cubicBezTo>
                <a:lnTo>
                  <a:pt x="11019" y="21495"/>
                </a:lnTo>
                <a:cubicBezTo>
                  <a:pt x="11019" y="21553"/>
                  <a:pt x="11043" y="21600"/>
                  <a:pt x="11072" y="21600"/>
                </a:cubicBezTo>
                <a:cubicBezTo>
                  <a:pt x="11101" y="21600"/>
                  <a:pt x="11125" y="21553"/>
                  <a:pt x="11125" y="21495"/>
                </a:cubicBezTo>
                <a:lnTo>
                  <a:pt x="11125" y="21275"/>
                </a:lnTo>
                <a:cubicBezTo>
                  <a:pt x="11125" y="21218"/>
                  <a:pt x="11101" y="21171"/>
                  <a:pt x="11072" y="21171"/>
                </a:cubicBezTo>
                <a:close/>
                <a:moveTo>
                  <a:pt x="11922" y="21171"/>
                </a:moveTo>
                <a:cubicBezTo>
                  <a:pt x="11893" y="21171"/>
                  <a:pt x="11869" y="21218"/>
                  <a:pt x="11869" y="21275"/>
                </a:cubicBezTo>
                <a:lnTo>
                  <a:pt x="11869" y="21495"/>
                </a:lnTo>
                <a:cubicBezTo>
                  <a:pt x="11869" y="21553"/>
                  <a:pt x="11893" y="21600"/>
                  <a:pt x="11922" y="21600"/>
                </a:cubicBezTo>
                <a:cubicBezTo>
                  <a:pt x="11951" y="21600"/>
                  <a:pt x="11974" y="21553"/>
                  <a:pt x="11974" y="21495"/>
                </a:cubicBezTo>
                <a:lnTo>
                  <a:pt x="11974" y="21275"/>
                </a:lnTo>
                <a:cubicBezTo>
                  <a:pt x="11974" y="21218"/>
                  <a:pt x="11951" y="21171"/>
                  <a:pt x="11922" y="21171"/>
                </a:cubicBezTo>
                <a:close/>
                <a:moveTo>
                  <a:pt x="12236" y="21171"/>
                </a:moveTo>
                <a:cubicBezTo>
                  <a:pt x="12207" y="21171"/>
                  <a:pt x="12183" y="21218"/>
                  <a:pt x="12183" y="21275"/>
                </a:cubicBezTo>
                <a:lnTo>
                  <a:pt x="12183" y="21495"/>
                </a:lnTo>
                <a:cubicBezTo>
                  <a:pt x="12183" y="21553"/>
                  <a:pt x="12207" y="21600"/>
                  <a:pt x="12236" y="21600"/>
                </a:cubicBezTo>
                <a:cubicBezTo>
                  <a:pt x="12265" y="21600"/>
                  <a:pt x="12288" y="21553"/>
                  <a:pt x="12288" y="21495"/>
                </a:cubicBezTo>
                <a:lnTo>
                  <a:pt x="12288" y="21275"/>
                </a:lnTo>
                <a:cubicBezTo>
                  <a:pt x="12288" y="21218"/>
                  <a:pt x="12265" y="21171"/>
                  <a:pt x="12236" y="21171"/>
                </a:cubicBezTo>
                <a:close/>
                <a:moveTo>
                  <a:pt x="13085" y="21171"/>
                </a:moveTo>
                <a:cubicBezTo>
                  <a:pt x="13056" y="21171"/>
                  <a:pt x="13032" y="21218"/>
                  <a:pt x="13032" y="21275"/>
                </a:cubicBezTo>
                <a:lnTo>
                  <a:pt x="13032" y="21495"/>
                </a:lnTo>
                <a:cubicBezTo>
                  <a:pt x="13032" y="21553"/>
                  <a:pt x="13056" y="21600"/>
                  <a:pt x="13085" y="21600"/>
                </a:cubicBezTo>
                <a:cubicBezTo>
                  <a:pt x="13114" y="21600"/>
                  <a:pt x="13138" y="21553"/>
                  <a:pt x="13138" y="21495"/>
                </a:cubicBezTo>
                <a:lnTo>
                  <a:pt x="13138" y="21275"/>
                </a:lnTo>
                <a:cubicBezTo>
                  <a:pt x="13138" y="21218"/>
                  <a:pt x="13114" y="21171"/>
                  <a:pt x="13085" y="21171"/>
                </a:cubicBezTo>
                <a:close/>
                <a:moveTo>
                  <a:pt x="13399" y="21171"/>
                </a:moveTo>
                <a:cubicBezTo>
                  <a:pt x="13370" y="21171"/>
                  <a:pt x="13348" y="21218"/>
                  <a:pt x="13348" y="21275"/>
                </a:cubicBezTo>
                <a:lnTo>
                  <a:pt x="13348" y="21495"/>
                </a:lnTo>
                <a:cubicBezTo>
                  <a:pt x="13348" y="21553"/>
                  <a:pt x="13370" y="21600"/>
                  <a:pt x="13399" y="21600"/>
                </a:cubicBezTo>
                <a:cubicBezTo>
                  <a:pt x="13428" y="21600"/>
                  <a:pt x="13452" y="21553"/>
                  <a:pt x="13452" y="21495"/>
                </a:cubicBezTo>
                <a:lnTo>
                  <a:pt x="13452" y="21275"/>
                </a:lnTo>
                <a:cubicBezTo>
                  <a:pt x="13452" y="21218"/>
                  <a:pt x="13428" y="21171"/>
                  <a:pt x="13399" y="21171"/>
                </a:cubicBezTo>
                <a:close/>
                <a:moveTo>
                  <a:pt x="14249" y="21171"/>
                </a:moveTo>
                <a:cubicBezTo>
                  <a:pt x="14220" y="21171"/>
                  <a:pt x="14196" y="21218"/>
                  <a:pt x="14196" y="21275"/>
                </a:cubicBezTo>
                <a:lnTo>
                  <a:pt x="14196" y="21495"/>
                </a:lnTo>
                <a:cubicBezTo>
                  <a:pt x="14196" y="21553"/>
                  <a:pt x="14220" y="21600"/>
                  <a:pt x="14249" y="21600"/>
                </a:cubicBezTo>
                <a:cubicBezTo>
                  <a:pt x="14278" y="21600"/>
                  <a:pt x="14302" y="21553"/>
                  <a:pt x="14302" y="21495"/>
                </a:cubicBezTo>
                <a:lnTo>
                  <a:pt x="14302" y="21275"/>
                </a:lnTo>
                <a:cubicBezTo>
                  <a:pt x="14302" y="21218"/>
                  <a:pt x="14278" y="21171"/>
                  <a:pt x="14249" y="21171"/>
                </a:cubicBezTo>
                <a:close/>
                <a:moveTo>
                  <a:pt x="14564" y="21171"/>
                </a:moveTo>
                <a:cubicBezTo>
                  <a:pt x="14535" y="21171"/>
                  <a:pt x="14511" y="21218"/>
                  <a:pt x="14511" y="21275"/>
                </a:cubicBezTo>
                <a:lnTo>
                  <a:pt x="14511" y="21495"/>
                </a:lnTo>
                <a:cubicBezTo>
                  <a:pt x="14511" y="21553"/>
                  <a:pt x="14535" y="21600"/>
                  <a:pt x="14564" y="21600"/>
                </a:cubicBezTo>
                <a:cubicBezTo>
                  <a:pt x="14593" y="21600"/>
                  <a:pt x="14617" y="21553"/>
                  <a:pt x="14617" y="21495"/>
                </a:cubicBezTo>
                <a:lnTo>
                  <a:pt x="14617" y="21275"/>
                </a:lnTo>
                <a:cubicBezTo>
                  <a:pt x="14617" y="21218"/>
                  <a:pt x="14593" y="21171"/>
                  <a:pt x="14564" y="21171"/>
                </a:cubicBezTo>
                <a:close/>
                <a:moveTo>
                  <a:pt x="15413" y="21171"/>
                </a:moveTo>
                <a:cubicBezTo>
                  <a:pt x="15384" y="21171"/>
                  <a:pt x="15360" y="21218"/>
                  <a:pt x="15360" y="21275"/>
                </a:cubicBezTo>
                <a:lnTo>
                  <a:pt x="15360" y="21495"/>
                </a:lnTo>
                <a:cubicBezTo>
                  <a:pt x="15360" y="21553"/>
                  <a:pt x="15384" y="21600"/>
                  <a:pt x="15413" y="21600"/>
                </a:cubicBezTo>
                <a:cubicBezTo>
                  <a:pt x="15442" y="21600"/>
                  <a:pt x="15465" y="21553"/>
                  <a:pt x="15465" y="21495"/>
                </a:cubicBezTo>
                <a:lnTo>
                  <a:pt x="15465" y="21275"/>
                </a:lnTo>
                <a:cubicBezTo>
                  <a:pt x="15465" y="21218"/>
                  <a:pt x="15442" y="21171"/>
                  <a:pt x="15413" y="21171"/>
                </a:cubicBezTo>
                <a:close/>
                <a:moveTo>
                  <a:pt x="15728" y="21171"/>
                </a:moveTo>
                <a:cubicBezTo>
                  <a:pt x="15699" y="21171"/>
                  <a:pt x="15675" y="21218"/>
                  <a:pt x="15675" y="21275"/>
                </a:cubicBezTo>
                <a:lnTo>
                  <a:pt x="15675" y="21495"/>
                </a:lnTo>
                <a:cubicBezTo>
                  <a:pt x="15675" y="21553"/>
                  <a:pt x="15699" y="21600"/>
                  <a:pt x="15728" y="21600"/>
                </a:cubicBezTo>
                <a:cubicBezTo>
                  <a:pt x="15757" y="21600"/>
                  <a:pt x="15781" y="21553"/>
                  <a:pt x="15781" y="21495"/>
                </a:cubicBezTo>
                <a:lnTo>
                  <a:pt x="15781" y="21275"/>
                </a:lnTo>
                <a:cubicBezTo>
                  <a:pt x="15781" y="21218"/>
                  <a:pt x="15757" y="21171"/>
                  <a:pt x="15728" y="21171"/>
                </a:cubicBezTo>
                <a:close/>
                <a:moveTo>
                  <a:pt x="16578" y="21171"/>
                </a:moveTo>
                <a:cubicBezTo>
                  <a:pt x="16549" y="21171"/>
                  <a:pt x="16525" y="21218"/>
                  <a:pt x="16525" y="21275"/>
                </a:cubicBezTo>
                <a:lnTo>
                  <a:pt x="16525" y="21495"/>
                </a:lnTo>
                <a:cubicBezTo>
                  <a:pt x="16525" y="21553"/>
                  <a:pt x="16549" y="21600"/>
                  <a:pt x="16578" y="21600"/>
                </a:cubicBezTo>
                <a:cubicBezTo>
                  <a:pt x="16607" y="21600"/>
                  <a:pt x="16630" y="21553"/>
                  <a:pt x="16630" y="21495"/>
                </a:cubicBezTo>
                <a:lnTo>
                  <a:pt x="16630" y="21275"/>
                </a:lnTo>
                <a:cubicBezTo>
                  <a:pt x="16630" y="21218"/>
                  <a:pt x="16607" y="21171"/>
                  <a:pt x="16578" y="21171"/>
                </a:cubicBezTo>
                <a:close/>
                <a:moveTo>
                  <a:pt x="16892" y="21171"/>
                </a:moveTo>
                <a:cubicBezTo>
                  <a:pt x="16863" y="21171"/>
                  <a:pt x="16839" y="21218"/>
                  <a:pt x="16839" y="21275"/>
                </a:cubicBezTo>
                <a:lnTo>
                  <a:pt x="16839" y="21495"/>
                </a:lnTo>
                <a:cubicBezTo>
                  <a:pt x="16839" y="21553"/>
                  <a:pt x="16863" y="21600"/>
                  <a:pt x="16892" y="21600"/>
                </a:cubicBezTo>
                <a:cubicBezTo>
                  <a:pt x="16921" y="21600"/>
                  <a:pt x="16944" y="21553"/>
                  <a:pt x="16944" y="21495"/>
                </a:cubicBezTo>
                <a:lnTo>
                  <a:pt x="16944" y="21275"/>
                </a:lnTo>
                <a:cubicBezTo>
                  <a:pt x="16944" y="21218"/>
                  <a:pt x="16921" y="21171"/>
                  <a:pt x="16892" y="21171"/>
                </a:cubicBezTo>
                <a:close/>
                <a:moveTo>
                  <a:pt x="17741" y="21171"/>
                </a:moveTo>
                <a:cubicBezTo>
                  <a:pt x="17712" y="21171"/>
                  <a:pt x="17689" y="21218"/>
                  <a:pt x="17689" y="21275"/>
                </a:cubicBezTo>
                <a:lnTo>
                  <a:pt x="17689" y="21495"/>
                </a:lnTo>
                <a:cubicBezTo>
                  <a:pt x="17689" y="21553"/>
                  <a:pt x="17712" y="21600"/>
                  <a:pt x="17741" y="21600"/>
                </a:cubicBezTo>
                <a:cubicBezTo>
                  <a:pt x="17770" y="21600"/>
                  <a:pt x="17794" y="21553"/>
                  <a:pt x="17794" y="21495"/>
                </a:cubicBezTo>
                <a:lnTo>
                  <a:pt x="17794" y="21275"/>
                </a:lnTo>
                <a:cubicBezTo>
                  <a:pt x="17794" y="21218"/>
                  <a:pt x="17770" y="21171"/>
                  <a:pt x="17741" y="21171"/>
                </a:cubicBezTo>
                <a:close/>
                <a:moveTo>
                  <a:pt x="18055" y="21171"/>
                </a:moveTo>
                <a:cubicBezTo>
                  <a:pt x="18026" y="21171"/>
                  <a:pt x="18002" y="21218"/>
                  <a:pt x="18002" y="21275"/>
                </a:cubicBezTo>
                <a:lnTo>
                  <a:pt x="18002" y="21495"/>
                </a:lnTo>
                <a:cubicBezTo>
                  <a:pt x="18002" y="21553"/>
                  <a:pt x="18026" y="21600"/>
                  <a:pt x="18055" y="21600"/>
                </a:cubicBezTo>
                <a:cubicBezTo>
                  <a:pt x="18085" y="21600"/>
                  <a:pt x="18108" y="21553"/>
                  <a:pt x="18108" y="21495"/>
                </a:cubicBezTo>
                <a:lnTo>
                  <a:pt x="18108" y="21275"/>
                </a:lnTo>
                <a:cubicBezTo>
                  <a:pt x="18108" y="21218"/>
                  <a:pt x="18085" y="21171"/>
                  <a:pt x="18055" y="21171"/>
                </a:cubicBezTo>
                <a:close/>
                <a:moveTo>
                  <a:pt x="18905" y="21171"/>
                </a:moveTo>
                <a:cubicBezTo>
                  <a:pt x="18876" y="21171"/>
                  <a:pt x="18852" y="21218"/>
                  <a:pt x="18852" y="21275"/>
                </a:cubicBezTo>
                <a:lnTo>
                  <a:pt x="18852" y="21495"/>
                </a:lnTo>
                <a:cubicBezTo>
                  <a:pt x="18852" y="21553"/>
                  <a:pt x="18876" y="21600"/>
                  <a:pt x="18905" y="21600"/>
                </a:cubicBezTo>
                <a:cubicBezTo>
                  <a:pt x="18934" y="21600"/>
                  <a:pt x="18958" y="21553"/>
                  <a:pt x="18958" y="21495"/>
                </a:cubicBezTo>
                <a:lnTo>
                  <a:pt x="18958" y="21275"/>
                </a:lnTo>
                <a:cubicBezTo>
                  <a:pt x="18958" y="21218"/>
                  <a:pt x="18934" y="21171"/>
                  <a:pt x="18905" y="21171"/>
                </a:cubicBezTo>
                <a:close/>
                <a:moveTo>
                  <a:pt x="19220" y="21171"/>
                </a:moveTo>
                <a:cubicBezTo>
                  <a:pt x="19191" y="21171"/>
                  <a:pt x="19167" y="21218"/>
                  <a:pt x="19167" y="21275"/>
                </a:cubicBezTo>
                <a:lnTo>
                  <a:pt x="19167" y="21495"/>
                </a:lnTo>
                <a:cubicBezTo>
                  <a:pt x="19167" y="21553"/>
                  <a:pt x="19191" y="21600"/>
                  <a:pt x="19220" y="21600"/>
                </a:cubicBezTo>
                <a:cubicBezTo>
                  <a:pt x="19249" y="21600"/>
                  <a:pt x="19273" y="21553"/>
                  <a:pt x="19273" y="21495"/>
                </a:cubicBezTo>
                <a:lnTo>
                  <a:pt x="19273" y="21275"/>
                </a:lnTo>
                <a:cubicBezTo>
                  <a:pt x="19273" y="21218"/>
                  <a:pt x="19249" y="21171"/>
                  <a:pt x="19220" y="21171"/>
                </a:cubicBezTo>
                <a:close/>
                <a:moveTo>
                  <a:pt x="20069" y="21171"/>
                </a:moveTo>
                <a:cubicBezTo>
                  <a:pt x="20040" y="21171"/>
                  <a:pt x="20016" y="21218"/>
                  <a:pt x="20016" y="21275"/>
                </a:cubicBezTo>
                <a:lnTo>
                  <a:pt x="20016" y="21495"/>
                </a:lnTo>
                <a:cubicBezTo>
                  <a:pt x="20016" y="21553"/>
                  <a:pt x="20040" y="21600"/>
                  <a:pt x="20069" y="21600"/>
                </a:cubicBezTo>
                <a:cubicBezTo>
                  <a:pt x="20099" y="21600"/>
                  <a:pt x="20122" y="21553"/>
                  <a:pt x="20122" y="21495"/>
                </a:cubicBezTo>
                <a:lnTo>
                  <a:pt x="20122" y="21275"/>
                </a:lnTo>
                <a:cubicBezTo>
                  <a:pt x="20122" y="21218"/>
                  <a:pt x="20099" y="21171"/>
                  <a:pt x="20069" y="21171"/>
                </a:cubicBezTo>
                <a:close/>
                <a:moveTo>
                  <a:pt x="20384" y="21171"/>
                </a:moveTo>
                <a:cubicBezTo>
                  <a:pt x="20355" y="21171"/>
                  <a:pt x="20331" y="21218"/>
                  <a:pt x="20331" y="21275"/>
                </a:cubicBezTo>
                <a:lnTo>
                  <a:pt x="20331" y="21495"/>
                </a:lnTo>
                <a:cubicBezTo>
                  <a:pt x="20331" y="21553"/>
                  <a:pt x="20355" y="21600"/>
                  <a:pt x="20384" y="21600"/>
                </a:cubicBezTo>
                <a:cubicBezTo>
                  <a:pt x="20413" y="21600"/>
                  <a:pt x="20436" y="21553"/>
                  <a:pt x="20436" y="21495"/>
                </a:cubicBezTo>
                <a:lnTo>
                  <a:pt x="20436" y="21275"/>
                </a:lnTo>
                <a:cubicBezTo>
                  <a:pt x="20436" y="21218"/>
                  <a:pt x="20413" y="21171"/>
                  <a:pt x="20384" y="21171"/>
                </a:cubicBezTo>
                <a:close/>
                <a:moveTo>
                  <a:pt x="21234" y="21171"/>
                </a:moveTo>
                <a:cubicBezTo>
                  <a:pt x="21204" y="21171"/>
                  <a:pt x="21181" y="21218"/>
                  <a:pt x="21181" y="21275"/>
                </a:cubicBezTo>
                <a:lnTo>
                  <a:pt x="21181" y="21495"/>
                </a:lnTo>
                <a:cubicBezTo>
                  <a:pt x="21181" y="21553"/>
                  <a:pt x="21204" y="21600"/>
                  <a:pt x="21234" y="21600"/>
                </a:cubicBezTo>
                <a:cubicBezTo>
                  <a:pt x="21263" y="21600"/>
                  <a:pt x="21285" y="21553"/>
                  <a:pt x="21285" y="21495"/>
                </a:cubicBezTo>
                <a:lnTo>
                  <a:pt x="21285" y="21275"/>
                </a:lnTo>
                <a:cubicBezTo>
                  <a:pt x="21285" y="21218"/>
                  <a:pt x="21263" y="21171"/>
                  <a:pt x="21234" y="21171"/>
                </a:cubicBezTo>
                <a:close/>
                <a:moveTo>
                  <a:pt x="21547" y="21171"/>
                </a:moveTo>
                <a:cubicBezTo>
                  <a:pt x="21518" y="21171"/>
                  <a:pt x="21495" y="21218"/>
                  <a:pt x="21495" y="21275"/>
                </a:cubicBezTo>
                <a:lnTo>
                  <a:pt x="21495" y="21495"/>
                </a:lnTo>
                <a:cubicBezTo>
                  <a:pt x="21495" y="21553"/>
                  <a:pt x="21518" y="21600"/>
                  <a:pt x="21547" y="21600"/>
                </a:cubicBezTo>
                <a:cubicBezTo>
                  <a:pt x="21576" y="21600"/>
                  <a:pt x="21600" y="21553"/>
                  <a:pt x="21600" y="21495"/>
                </a:cubicBezTo>
                <a:lnTo>
                  <a:pt x="21600" y="21275"/>
                </a:lnTo>
                <a:cubicBezTo>
                  <a:pt x="21600" y="21218"/>
                  <a:pt x="21576" y="21171"/>
                  <a:pt x="21547" y="21171"/>
                </a:cubicBezTo>
                <a:close/>
              </a:path>
            </a:pathLst>
          </a:custGeom>
          <a:gradFill>
            <a:gsLst>
              <a:gs pos="845">
                <a:srgbClr val="E8E9F0">
                  <a:alpha val="49711"/>
                </a:srgbClr>
              </a:gs>
              <a:gs pos="24764">
                <a:srgbClr val="F4F4F8">
                  <a:alpha val="49711"/>
                </a:srgbClr>
              </a:gs>
              <a:gs pos="34398">
                <a:srgbClr val="FFFFFF">
                  <a:alpha val="49711"/>
                </a:srgbClr>
              </a:gs>
            </a:gsLst>
            <a:path>
              <a:fillToRect l="31295" t="-9993" r="68704" b="109993"/>
            </a:path>
          </a:gradFill>
          <a:ln w="12700">
            <a:miter lim="400000"/>
          </a:ln>
        </p:spPr>
        <p:txBody>
          <a:bodyPr lIns="45719" rIns="45719" anchor="ctr"/>
          <a:lstStyle/>
          <a:p>
            <a:pPr defTabSz="914400">
              <a:lnSpc>
                <a:spcPct val="100000"/>
              </a:lnSpc>
              <a:buClrTx/>
              <a:defRPr sz="1800" baseline="0"/>
            </a:pPr>
            <a:endParaRPr/>
          </a:p>
        </p:txBody>
      </p:sp>
      <p:sp>
        <p:nvSpPr>
          <p:cNvPr id="969" name="Why Adopt Microsoft Copilot?"/>
          <p:cNvSpPr txBox="1">
            <a:spLocks noGrp="1"/>
          </p:cNvSpPr>
          <p:nvPr>
            <p:ph type="body" sz="quarter" idx="21"/>
          </p:nvPr>
        </p:nvSpPr>
        <p:spPr>
          <a:xfrm>
            <a:off x="1371548" y="1522656"/>
            <a:ext cx="21640905" cy="1092201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/>
          <a:p>
            <a:pPr marL="0" indent="0" algn="ctr" defTabSz="825500">
              <a:lnSpc>
                <a:spcPct val="15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6400" i="1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t>Why </a:t>
            </a:r>
            <a:r>
              <a:rPr>
                <a:solidFill>
                  <a:srgbClr val="6BE0C3"/>
                </a:solidFill>
              </a:rPr>
              <a:t>Adopt</a:t>
            </a:r>
            <a:r>
              <a:t> Microsoft Copilot?</a:t>
            </a:r>
          </a:p>
        </p:txBody>
      </p:sp>
      <p:sp>
        <p:nvSpPr>
          <p:cNvPr id="970" name="Obrázek"/>
          <p:cNvSpPr>
            <a:spLocks noGrp="1"/>
          </p:cNvSpPr>
          <p:nvPr>
            <p:ph type="pic" sz="quarter" idx="22"/>
          </p:nvPr>
        </p:nvSpPr>
        <p:spPr>
          <a:xfrm>
            <a:off x="19881578" y="12353670"/>
            <a:ext cx="3454436" cy="695686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971" name="Increased Productivity!…"/>
          <p:cNvSpPr txBox="1">
            <a:spLocks noGrp="1"/>
          </p:cNvSpPr>
          <p:nvPr>
            <p:ph type="body" sz="quarter" idx="23"/>
          </p:nvPr>
        </p:nvSpPr>
        <p:spPr>
          <a:xfrm>
            <a:off x="11798775" y="4014575"/>
            <a:ext cx="8995523" cy="3007361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/>
          <a:p>
            <a:pPr marL="0" indent="0" defTabSz="825500">
              <a:lnSpc>
                <a:spcPct val="14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600">
                <a:solidFill>
                  <a:srgbClr val="6BE0C3"/>
                </a:solidFill>
                <a:latin typeface="+mn-lt"/>
                <a:ea typeface="+mn-ea"/>
                <a:cs typeface="+mn-cs"/>
                <a:sym typeface="Montserrat SemiBold"/>
              </a:defRPr>
            </a:pPr>
            <a:r>
              <a:t>Increased Productivity!</a:t>
            </a:r>
          </a:p>
          <a:p>
            <a:pPr marL="0" indent="0" defTabSz="825500">
              <a:lnSpc>
                <a:spcPct val="14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600">
                <a:latin typeface="+mn-lt"/>
                <a:ea typeface="+mn-ea"/>
                <a:cs typeface="+mn-cs"/>
                <a:sym typeface="Montserrat SemiBold"/>
              </a:defRPr>
            </a:pPr>
            <a:r>
              <a:t>Copilot can boost employee productivity and reduce time spent on routine tasks by 20-30%.</a:t>
            </a:r>
          </a:p>
        </p:txBody>
      </p:sp>
      <p:sp>
        <p:nvSpPr>
          <p:cNvPr id="972" name="Up to 40% of time is saved by companies using 365 Copilot for searching internal information."/>
          <p:cNvSpPr txBox="1">
            <a:spLocks noGrp="1"/>
          </p:cNvSpPr>
          <p:nvPr>
            <p:ph type="body" sz="quarter" idx="24"/>
          </p:nvPr>
        </p:nvSpPr>
        <p:spPr>
          <a:xfrm>
            <a:off x="11798775" y="8539722"/>
            <a:ext cx="8594391" cy="2225041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>
            <a:lvl1pPr marL="0" indent="0" defTabSz="825500">
              <a:lnSpc>
                <a:spcPct val="14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600">
                <a:latin typeface="+mn-lt"/>
                <a:ea typeface="+mn-ea"/>
                <a:cs typeface="+mn-cs"/>
                <a:sym typeface="Montserrat SemiBold"/>
              </a:defRPr>
            </a:lvl1pPr>
          </a:lstStyle>
          <a:p>
            <a:r>
              <a:t>Up to 40% of time is saved by companies using 365 Copilot for searching internal information. </a:t>
            </a:r>
          </a:p>
        </p:txBody>
      </p:sp>
      <p:sp>
        <p:nvSpPr>
          <p:cNvPr id="973" name="20 - 30%"/>
          <p:cNvSpPr>
            <a:spLocks noGrp="1"/>
          </p:cNvSpPr>
          <p:nvPr>
            <p:ph type="body" sz="quarter" idx="25"/>
          </p:nvPr>
        </p:nvSpPr>
        <p:spPr>
          <a:xfrm>
            <a:off x="3396146" y="4208281"/>
            <a:ext cx="6454228" cy="22843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24" y="9394"/>
                </a:moveTo>
                <a:cubicBezTo>
                  <a:pt x="20844" y="9394"/>
                  <a:pt x="20738" y="9139"/>
                  <a:pt x="20738" y="8631"/>
                </a:cubicBezTo>
                <a:cubicBezTo>
                  <a:pt x="20738" y="8516"/>
                  <a:pt x="20738" y="8422"/>
                  <a:pt x="20746" y="8308"/>
                </a:cubicBezTo>
                <a:lnTo>
                  <a:pt x="21040" y="4224"/>
                </a:lnTo>
                <a:cubicBezTo>
                  <a:pt x="21064" y="3878"/>
                  <a:pt x="21080" y="3532"/>
                  <a:pt x="21080" y="3209"/>
                </a:cubicBezTo>
                <a:cubicBezTo>
                  <a:pt x="21080" y="1223"/>
                  <a:pt x="20607" y="0"/>
                  <a:pt x="19798" y="0"/>
                </a:cubicBezTo>
                <a:lnTo>
                  <a:pt x="3329" y="0"/>
                </a:lnTo>
                <a:cubicBezTo>
                  <a:pt x="2782" y="0"/>
                  <a:pt x="2374" y="306"/>
                  <a:pt x="2078" y="966"/>
                </a:cubicBezTo>
                <a:cubicBezTo>
                  <a:pt x="1782" y="1627"/>
                  <a:pt x="1598" y="2642"/>
                  <a:pt x="1500" y="4061"/>
                </a:cubicBezTo>
                <a:lnTo>
                  <a:pt x="1197" y="8308"/>
                </a:lnTo>
                <a:cubicBezTo>
                  <a:pt x="1168" y="8677"/>
                  <a:pt x="1115" y="8948"/>
                  <a:pt x="1042" y="9127"/>
                </a:cubicBezTo>
                <a:cubicBezTo>
                  <a:pt x="968" y="9307"/>
                  <a:pt x="875" y="9394"/>
                  <a:pt x="764" y="9394"/>
                </a:cubicBezTo>
                <a:lnTo>
                  <a:pt x="196" y="9394"/>
                </a:lnTo>
                <a:lnTo>
                  <a:pt x="0" y="12209"/>
                </a:lnTo>
                <a:lnTo>
                  <a:pt x="568" y="12209"/>
                </a:lnTo>
                <a:cubicBezTo>
                  <a:pt x="748" y="12209"/>
                  <a:pt x="854" y="12463"/>
                  <a:pt x="854" y="12969"/>
                </a:cubicBezTo>
                <a:cubicBezTo>
                  <a:pt x="854" y="13084"/>
                  <a:pt x="854" y="13178"/>
                  <a:pt x="846" y="13292"/>
                </a:cubicBezTo>
                <a:lnTo>
                  <a:pt x="560" y="17376"/>
                </a:lnTo>
                <a:cubicBezTo>
                  <a:pt x="536" y="17745"/>
                  <a:pt x="520" y="18068"/>
                  <a:pt x="520" y="18391"/>
                </a:cubicBezTo>
                <a:cubicBezTo>
                  <a:pt x="520" y="20377"/>
                  <a:pt x="985" y="21600"/>
                  <a:pt x="1802" y="21600"/>
                </a:cubicBezTo>
                <a:lnTo>
                  <a:pt x="18271" y="21600"/>
                </a:lnTo>
                <a:cubicBezTo>
                  <a:pt x="18814" y="21600"/>
                  <a:pt x="19220" y="21294"/>
                  <a:pt x="19515" y="20634"/>
                </a:cubicBezTo>
                <a:cubicBezTo>
                  <a:pt x="19810" y="19973"/>
                  <a:pt x="19994" y="18958"/>
                  <a:pt x="20092" y="17539"/>
                </a:cubicBezTo>
                <a:lnTo>
                  <a:pt x="20403" y="13292"/>
                </a:lnTo>
                <a:cubicBezTo>
                  <a:pt x="20427" y="12923"/>
                  <a:pt x="20478" y="12652"/>
                  <a:pt x="20552" y="12473"/>
                </a:cubicBezTo>
                <a:cubicBezTo>
                  <a:pt x="20625" y="12293"/>
                  <a:pt x="20721" y="12206"/>
                  <a:pt x="20836" y="12206"/>
                </a:cubicBezTo>
                <a:lnTo>
                  <a:pt x="21396" y="12206"/>
                </a:lnTo>
                <a:lnTo>
                  <a:pt x="21600" y="9391"/>
                </a:lnTo>
                <a:lnTo>
                  <a:pt x="21024" y="9391"/>
                </a:lnTo>
                <a:lnTo>
                  <a:pt x="21024" y="9394"/>
                </a:lnTo>
                <a:close/>
              </a:path>
            </a:pathLst>
          </a:custGeom>
          <a:solidFill>
            <a:srgbClr val="A97FEF"/>
          </a:solidFill>
        </p:spPr>
        <p:txBody>
          <a:bodyPr lIns="50800" tIns="50800" rIns="50800" bIns="50800" anchor="ctr">
            <a:noAutofit/>
          </a:bodyPr>
          <a:lstStyle>
            <a:lvl1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4500" i="1">
                <a:solidFill>
                  <a:srgbClr val="02071E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20 - 30%</a:t>
            </a:r>
          </a:p>
        </p:txBody>
      </p:sp>
      <p:sp>
        <p:nvSpPr>
          <p:cNvPr id="974" name="up to 40%"/>
          <p:cNvSpPr>
            <a:spLocks noGrp="1"/>
          </p:cNvSpPr>
          <p:nvPr>
            <p:ph type="body" sz="quarter" idx="26"/>
          </p:nvPr>
        </p:nvSpPr>
        <p:spPr>
          <a:xfrm>
            <a:off x="3396146" y="8510088"/>
            <a:ext cx="6454228" cy="22843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24" y="9394"/>
                </a:moveTo>
                <a:cubicBezTo>
                  <a:pt x="20844" y="9394"/>
                  <a:pt x="20738" y="9139"/>
                  <a:pt x="20738" y="8631"/>
                </a:cubicBezTo>
                <a:cubicBezTo>
                  <a:pt x="20738" y="8516"/>
                  <a:pt x="20738" y="8422"/>
                  <a:pt x="20746" y="8308"/>
                </a:cubicBezTo>
                <a:lnTo>
                  <a:pt x="21040" y="4224"/>
                </a:lnTo>
                <a:cubicBezTo>
                  <a:pt x="21064" y="3878"/>
                  <a:pt x="21080" y="3532"/>
                  <a:pt x="21080" y="3209"/>
                </a:cubicBezTo>
                <a:cubicBezTo>
                  <a:pt x="21080" y="1223"/>
                  <a:pt x="20607" y="0"/>
                  <a:pt x="19798" y="0"/>
                </a:cubicBezTo>
                <a:lnTo>
                  <a:pt x="3329" y="0"/>
                </a:lnTo>
                <a:cubicBezTo>
                  <a:pt x="2782" y="0"/>
                  <a:pt x="2374" y="306"/>
                  <a:pt x="2078" y="966"/>
                </a:cubicBezTo>
                <a:cubicBezTo>
                  <a:pt x="1782" y="1627"/>
                  <a:pt x="1598" y="2642"/>
                  <a:pt x="1500" y="4061"/>
                </a:cubicBezTo>
                <a:lnTo>
                  <a:pt x="1197" y="8308"/>
                </a:lnTo>
                <a:cubicBezTo>
                  <a:pt x="1168" y="8677"/>
                  <a:pt x="1115" y="8948"/>
                  <a:pt x="1042" y="9127"/>
                </a:cubicBezTo>
                <a:cubicBezTo>
                  <a:pt x="968" y="9307"/>
                  <a:pt x="875" y="9394"/>
                  <a:pt x="764" y="9394"/>
                </a:cubicBezTo>
                <a:lnTo>
                  <a:pt x="196" y="9394"/>
                </a:lnTo>
                <a:lnTo>
                  <a:pt x="0" y="12209"/>
                </a:lnTo>
                <a:lnTo>
                  <a:pt x="568" y="12209"/>
                </a:lnTo>
                <a:cubicBezTo>
                  <a:pt x="748" y="12209"/>
                  <a:pt x="854" y="12463"/>
                  <a:pt x="854" y="12969"/>
                </a:cubicBezTo>
                <a:cubicBezTo>
                  <a:pt x="854" y="13084"/>
                  <a:pt x="854" y="13178"/>
                  <a:pt x="846" y="13292"/>
                </a:cubicBezTo>
                <a:lnTo>
                  <a:pt x="560" y="17376"/>
                </a:lnTo>
                <a:cubicBezTo>
                  <a:pt x="536" y="17745"/>
                  <a:pt x="520" y="18068"/>
                  <a:pt x="520" y="18391"/>
                </a:cubicBezTo>
                <a:cubicBezTo>
                  <a:pt x="520" y="20377"/>
                  <a:pt x="985" y="21600"/>
                  <a:pt x="1802" y="21600"/>
                </a:cubicBezTo>
                <a:lnTo>
                  <a:pt x="18271" y="21600"/>
                </a:lnTo>
                <a:cubicBezTo>
                  <a:pt x="18814" y="21600"/>
                  <a:pt x="19220" y="21294"/>
                  <a:pt x="19515" y="20634"/>
                </a:cubicBezTo>
                <a:cubicBezTo>
                  <a:pt x="19810" y="19973"/>
                  <a:pt x="19994" y="18958"/>
                  <a:pt x="20092" y="17539"/>
                </a:cubicBezTo>
                <a:lnTo>
                  <a:pt x="20403" y="13292"/>
                </a:lnTo>
                <a:cubicBezTo>
                  <a:pt x="20427" y="12923"/>
                  <a:pt x="20478" y="12652"/>
                  <a:pt x="20552" y="12473"/>
                </a:cubicBezTo>
                <a:cubicBezTo>
                  <a:pt x="20625" y="12293"/>
                  <a:pt x="20721" y="12206"/>
                  <a:pt x="20836" y="12206"/>
                </a:cubicBezTo>
                <a:lnTo>
                  <a:pt x="21396" y="12206"/>
                </a:lnTo>
                <a:lnTo>
                  <a:pt x="21600" y="9391"/>
                </a:lnTo>
                <a:lnTo>
                  <a:pt x="21024" y="9391"/>
                </a:lnTo>
                <a:lnTo>
                  <a:pt x="21024" y="9394"/>
                </a:lnTo>
                <a:close/>
              </a:path>
            </a:pathLst>
          </a:custGeom>
          <a:solidFill>
            <a:srgbClr val="A97FEF"/>
          </a:solidFill>
        </p:spPr>
        <p:txBody>
          <a:bodyPr lIns="50800" tIns="50800" rIns="50800" bIns="50800" anchor="ctr">
            <a:noAutofit/>
          </a:bodyPr>
          <a:lstStyle>
            <a:lvl1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4500" i="1">
                <a:solidFill>
                  <a:srgbClr val="02071E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up to 40% </a:t>
            </a:r>
          </a:p>
        </p:txBody>
      </p:sp>
      <p:sp>
        <p:nvSpPr>
          <p:cNvPr id="975" name="Sources: techcommunity.microsoft.com | forrester.com/blogs"/>
          <p:cNvSpPr txBox="1">
            <a:spLocks noGrp="1"/>
          </p:cNvSpPr>
          <p:nvPr>
            <p:ph type="body" sz="quarter" idx="27"/>
          </p:nvPr>
        </p:nvSpPr>
        <p:spPr>
          <a:xfrm>
            <a:off x="888077" y="12811893"/>
            <a:ext cx="7851141" cy="406401"/>
          </a:xfrm>
          <a:prstGeom prst="rect">
            <a:avLst/>
          </a:prstGeom>
        </p:spPr>
        <p:txBody>
          <a:bodyPr wrap="none" lIns="50800" tIns="50800" rIns="50800" bIns="50800" anchor="ctr">
            <a:spAutoFit/>
          </a:bodyPr>
          <a:lstStyle>
            <a:lvl1pPr marL="0" indent="0">
              <a:lnSpc>
                <a:spcPct val="130000"/>
              </a:lnSpc>
              <a:spcBef>
                <a:spcPts val="0"/>
              </a:spcBef>
              <a:buSzTx/>
              <a:buFontTx/>
              <a:buNone/>
              <a:defRPr sz="2000">
                <a:latin typeface="Montserrat Regular"/>
                <a:ea typeface="Montserrat Regular"/>
                <a:cs typeface="Montserrat Regular"/>
                <a:sym typeface="Montserrat Regular"/>
              </a:defRPr>
            </a:lvl1pPr>
          </a:lstStyle>
          <a:p>
            <a:r>
              <a:t>Sources: techcommunity.microsoft.com | forrester.com/blogs</a:t>
            </a:r>
          </a:p>
        </p:txBody>
      </p:sp>
      <p:sp>
        <p:nvSpPr>
          <p:cNvPr id="976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2001499" y="13080999"/>
            <a:ext cx="368505" cy="374600"/>
          </a:xfrm>
          <a:prstGeom prst="rect">
            <a:avLst/>
          </a:prstGeom>
        </p:spPr>
        <p:txBody>
          <a:bodyPr lIns="50800" tIns="50800" rIns="50800" bIns="50800" anchor="b"/>
          <a:lstStyle>
            <a:lvl1pPr algn="ctr" defTabSz="584200">
              <a:buClr>
                <a:srgbClr val="000000"/>
              </a:buClr>
              <a:defRPr sz="1800" b="0">
                <a:solidFill>
                  <a:srgbClr val="000000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1 fotka s text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" name="Volný tvar 6"/>
          <p:cNvSpPr/>
          <p:nvPr/>
        </p:nvSpPr>
        <p:spPr>
          <a:xfrm>
            <a:off x="134619" y="128682"/>
            <a:ext cx="24114762" cy="122132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3" y="0"/>
                </a:moveTo>
                <a:cubicBezTo>
                  <a:pt x="24" y="0"/>
                  <a:pt x="0" y="47"/>
                  <a:pt x="0" y="105"/>
                </a:cubicBezTo>
                <a:lnTo>
                  <a:pt x="0" y="325"/>
                </a:lnTo>
                <a:cubicBezTo>
                  <a:pt x="0" y="382"/>
                  <a:pt x="24" y="427"/>
                  <a:pt x="53" y="427"/>
                </a:cubicBezTo>
                <a:cubicBezTo>
                  <a:pt x="82" y="427"/>
                  <a:pt x="106" y="382"/>
                  <a:pt x="106" y="325"/>
                </a:cubicBezTo>
                <a:lnTo>
                  <a:pt x="106" y="105"/>
                </a:lnTo>
                <a:cubicBezTo>
                  <a:pt x="106" y="47"/>
                  <a:pt x="82" y="0"/>
                  <a:pt x="53" y="0"/>
                </a:cubicBezTo>
                <a:close/>
                <a:moveTo>
                  <a:pt x="367" y="0"/>
                </a:moveTo>
                <a:cubicBezTo>
                  <a:pt x="338" y="0"/>
                  <a:pt x="315" y="47"/>
                  <a:pt x="315" y="105"/>
                </a:cubicBezTo>
                <a:lnTo>
                  <a:pt x="315" y="325"/>
                </a:lnTo>
                <a:cubicBezTo>
                  <a:pt x="315" y="382"/>
                  <a:pt x="338" y="427"/>
                  <a:pt x="367" y="427"/>
                </a:cubicBezTo>
                <a:cubicBezTo>
                  <a:pt x="397" y="427"/>
                  <a:pt x="420" y="382"/>
                  <a:pt x="420" y="325"/>
                </a:cubicBezTo>
                <a:lnTo>
                  <a:pt x="420" y="105"/>
                </a:lnTo>
                <a:cubicBezTo>
                  <a:pt x="420" y="47"/>
                  <a:pt x="397" y="0"/>
                  <a:pt x="367" y="0"/>
                </a:cubicBezTo>
                <a:close/>
                <a:moveTo>
                  <a:pt x="1217" y="0"/>
                </a:moveTo>
                <a:cubicBezTo>
                  <a:pt x="1188" y="0"/>
                  <a:pt x="1164" y="47"/>
                  <a:pt x="1164" y="105"/>
                </a:cubicBezTo>
                <a:lnTo>
                  <a:pt x="1164" y="325"/>
                </a:lnTo>
                <a:cubicBezTo>
                  <a:pt x="1164" y="382"/>
                  <a:pt x="1188" y="427"/>
                  <a:pt x="1217" y="427"/>
                </a:cubicBezTo>
                <a:cubicBezTo>
                  <a:pt x="1246" y="427"/>
                  <a:pt x="1270" y="382"/>
                  <a:pt x="1270" y="325"/>
                </a:cubicBezTo>
                <a:lnTo>
                  <a:pt x="1270" y="105"/>
                </a:lnTo>
                <a:cubicBezTo>
                  <a:pt x="1270" y="47"/>
                  <a:pt x="1246" y="0"/>
                  <a:pt x="1217" y="0"/>
                </a:cubicBezTo>
                <a:close/>
                <a:moveTo>
                  <a:pt x="1532" y="0"/>
                </a:moveTo>
                <a:cubicBezTo>
                  <a:pt x="1503" y="0"/>
                  <a:pt x="1479" y="47"/>
                  <a:pt x="1479" y="105"/>
                </a:cubicBezTo>
                <a:lnTo>
                  <a:pt x="1479" y="325"/>
                </a:lnTo>
                <a:cubicBezTo>
                  <a:pt x="1479" y="382"/>
                  <a:pt x="1503" y="427"/>
                  <a:pt x="1532" y="427"/>
                </a:cubicBezTo>
                <a:cubicBezTo>
                  <a:pt x="1561" y="427"/>
                  <a:pt x="1584" y="382"/>
                  <a:pt x="1584" y="325"/>
                </a:cubicBezTo>
                <a:lnTo>
                  <a:pt x="1584" y="105"/>
                </a:lnTo>
                <a:cubicBezTo>
                  <a:pt x="1584" y="47"/>
                  <a:pt x="1561" y="0"/>
                  <a:pt x="1532" y="0"/>
                </a:cubicBezTo>
                <a:close/>
                <a:moveTo>
                  <a:pt x="2380" y="0"/>
                </a:moveTo>
                <a:cubicBezTo>
                  <a:pt x="2351" y="0"/>
                  <a:pt x="2329" y="47"/>
                  <a:pt x="2329" y="105"/>
                </a:cubicBezTo>
                <a:lnTo>
                  <a:pt x="2329" y="325"/>
                </a:lnTo>
                <a:cubicBezTo>
                  <a:pt x="2329" y="382"/>
                  <a:pt x="2351" y="427"/>
                  <a:pt x="2380" y="427"/>
                </a:cubicBezTo>
                <a:cubicBezTo>
                  <a:pt x="2409" y="427"/>
                  <a:pt x="2433" y="382"/>
                  <a:pt x="2433" y="325"/>
                </a:cubicBezTo>
                <a:lnTo>
                  <a:pt x="2433" y="105"/>
                </a:lnTo>
                <a:cubicBezTo>
                  <a:pt x="2433" y="47"/>
                  <a:pt x="2409" y="0"/>
                  <a:pt x="2380" y="0"/>
                </a:cubicBezTo>
                <a:close/>
                <a:moveTo>
                  <a:pt x="2695" y="0"/>
                </a:moveTo>
                <a:cubicBezTo>
                  <a:pt x="2666" y="0"/>
                  <a:pt x="2643" y="47"/>
                  <a:pt x="2643" y="105"/>
                </a:cubicBezTo>
                <a:lnTo>
                  <a:pt x="2643" y="325"/>
                </a:lnTo>
                <a:cubicBezTo>
                  <a:pt x="2643" y="382"/>
                  <a:pt x="2666" y="427"/>
                  <a:pt x="2695" y="427"/>
                </a:cubicBezTo>
                <a:cubicBezTo>
                  <a:pt x="2724" y="427"/>
                  <a:pt x="2748" y="382"/>
                  <a:pt x="2748" y="325"/>
                </a:cubicBezTo>
                <a:lnTo>
                  <a:pt x="2748" y="105"/>
                </a:lnTo>
                <a:cubicBezTo>
                  <a:pt x="2748" y="47"/>
                  <a:pt x="2724" y="0"/>
                  <a:pt x="2695" y="0"/>
                </a:cubicBezTo>
                <a:close/>
                <a:moveTo>
                  <a:pt x="3545" y="0"/>
                </a:moveTo>
                <a:cubicBezTo>
                  <a:pt x="3516" y="0"/>
                  <a:pt x="3492" y="47"/>
                  <a:pt x="3492" y="105"/>
                </a:cubicBezTo>
                <a:lnTo>
                  <a:pt x="3492" y="325"/>
                </a:lnTo>
                <a:cubicBezTo>
                  <a:pt x="3492" y="382"/>
                  <a:pt x="3516" y="427"/>
                  <a:pt x="3545" y="427"/>
                </a:cubicBezTo>
                <a:cubicBezTo>
                  <a:pt x="3574" y="427"/>
                  <a:pt x="3598" y="382"/>
                  <a:pt x="3598" y="325"/>
                </a:cubicBezTo>
                <a:lnTo>
                  <a:pt x="3598" y="105"/>
                </a:lnTo>
                <a:cubicBezTo>
                  <a:pt x="3598" y="47"/>
                  <a:pt x="3574" y="0"/>
                  <a:pt x="3545" y="0"/>
                </a:cubicBezTo>
                <a:close/>
                <a:moveTo>
                  <a:pt x="3859" y="0"/>
                </a:moveTo>
                <a:cubicBezTo>
                  <a:pt x="3830" y="0"/>
                  <a:pt x="3806" y="47"/>
                  <a:pt x="3806" y="105"/>
                </a:cubicBezTo>
                <a:lnTo>
                  <a:pt x="3806" y="325"/>
                </a:lnTo>
                <a:cubicBezTo>
                  <a:pt x="3806" y="382"/>
                  <a:pt x="3830" y="427"/>
                  <a:pt x="3859" y="427"/>
                </a:cubicBezTo>
                <a:cubicBezTo>
                  <a:pt x="3888" y="427"/>
                  <a:pt x="3912" y="382"/>
                  <a:pt x="3912" y="325"/>
                </a:cubicBezTo>
                <a:lnTo>
                  <a:pt x="3912" y="105"/>
                </a:lnTo>
                <a:cubicBezTo>
                  <a:pt x="3912" y="47"/>
                  <a:pt x="3888" y="0"/>
                  <a:pt x="3859" y="0"/>
                </a:cubicBezTo>
                <a:close/>
                <a:moveTo>
                  <a:pt x="4709" y="0"/>
                </a:moveTo>
                <a:cubicBezTo>
                  <a:pt x="4680" y="0"/>
                  <a:pt x="4656" y="47"/>
                  <a:pt x="4656" y="105"/>
                </a:cubicBezTo>
                <a:lnTo>
                  <a:pt x="4656" y="325"/>
                </a:lnTo>
                <a:cubicBezTo>
                  <a:pt x="4656" y="382"/>
                  <a:pt x="4680" y="427"/>
                  <a:pt x="4709" y="427"/>
                </a:cubicBezTo>
                <a:cubicBezTo>
                  <a:pt x="4738" y="427"/>
                  <a:pt x="4762" y="382"/>
                  <a:pt x="4762" y="325"/>
                </a:cubicBezTo>
                <a:lnTo>
                  <a:pt x="4762" y="105"/>
                </a:lnTo>
                <a:cubicBezTo>
                  <a:pt x="4762" y="47"/>
                  <a:pt x="4738" y="0"/>
                  <a:pt x="4709" y="0"/>
                </a:cubicBezTo>
                <a:close/>
                <a:moveTo>
                  <a:pt x="5023" y="0"/>
                </a:moveTo>
                <a:cubicBezTo>
                  <a:pt x="4994" y="0"/>
                  <a:pt x="4970" y="47"/>
                  <a:pt x="4970" y="105"/>
                </a:cubicBezTo>
                <a:lnTo>
                  <a:pt x="4970" y="325"/>
                </a:lnTo>
                <a:cubicBezTo>
                  <a:pt x="4970" y="382"/>
                  <a:pt x="4994" y="427"/>
                  <a:pt x="5023" y="427"/>
                </a:cubicBezTo>
                <a:cubicBezTo>
                  <a:pt x="5053" y="427"/>
                  <a:pt x="5076" y="382"/>
                  <a:pt x="5076" y="325"/>
                </a:cubicBezTo>
                <a:lnTo>
                  <a:pt x="5076" y="105"/>
                </a:lnTo>
                <a:cubicBezTo>
                  <a:pt x="5076" y="47"/>
                  <a:pt x="5053" y="0"/>
                  <a:pt x="5023" y="0"/>
                </a:cubicBezTo>
                <a:close/>
                <a:moveTo>
                  <a:pt x="5873" y="0"/>
                </a:moveTo>
                <a:cubicBezTo>
                  <a:pt x="5844" y="0"/>
                  <a:pt x="5820" y="47"/>
                  <a:pt x="5820" y="105"/>
                </a:cubicBezTo>
                <a:lnTo>
                  <a:pt x="5820" y="325"/>
                </a:lnTo>
                <a:cubicBezTo>
                  <a:pt x="5820" y="382"/>
                  <a:pt x="5844" y="427"/>
                  <a:pt x="5873" y="427"/>
                </a:cubicBezTo>
                <a:cubicBezTo>
                  <a:pt x="5902" y="427"/>
                  <a:pt x="5926" y="382"/>
                  <a:pt x="5926" y="325"/>
                </a:cubicBezTo>
                <a:lnTo>
                  <a:pt x="5926" y="105"/>
                </a:lnTo>
                <a:cubicBezTo>
                  <a:pt x="5926" y="47"/>
                  <a:pt x="5902" y="0"/>
                  <a:pt x="5873" y="0"/>
                </a:cubicBezTo>
                <a:close/>
                <a:moveTo>
                  <a:pt x="6188" y="0"/>
                </a:moveTo>
                <a:cubicBezTo>
                  <a:pt x="6159" y="0"/>
                  <a:pt x="6135" y="47"/>
                  <a:pt x="6135" y="105"/>
                </a:cubicBezTo>
                <a:lnTo>
                  <a:pt x="6135" y="325"/>
                </a:lnTo>
                <a:cubicBezTo>
                  <a:pt x="6135" y="382"/>
                  <a:pt x="6159" y="427"/>
                  <a:pt x="6188" y="427"/>
                </a:cubicBezTo>
                <a:cubicBezTo>
                  <a:pt x="6217" y="427"/>
                  <a:pt x="6240" y="382"/>
                  <a:pt x="6240" y="325"/>
                </a:cubicBezTo>
                <a:lnTo>
                  <a:pt x="6240" y="105"/>
                </a:lnTo>
                <a:cubicBezTo>
                  <a:pt x="6240" y="47"/>
                  <a:pt x="6217" y="0"/>
                  <a:pt x="6188" y="0"/>
                </a:cubicBezTo>
                <a:close/>
                <a:moveTo>
                  <a:pt x="7036" y="0"/>
                </a:moveTo>
                <a:cubicBezTo>
                  <a:pt x="7007" y="0"/>
                  <a:pt x="6984" y="47"/>
                  <a:pt x="6984" y="105"/>
                </a:cubicBezTo>
                <a:lnTo>
                  <a:pt x="6984" y="325"/>
                </a:lnTo>
                <a:cubicBezTo>
                  <a:pt x="6984" y="382"/>
                  <a:pt x="7007" y="427"/>
                  <a:pt x="7036" y="427"/>
                </a:cubicBezTo>
                <a:cubicBezTo>
                  <a:pt x="7065" y="427"/>
                  <a:pt x="7089" y="382"/>
                  <a:pt x="7089" y="325"/>
                </a:cubicBezTo>
                <a:lnTo>
                  <a:pt x="7089" y="105"/>
                </a:lnTo>
                <a:cubicBezTo>
                  <a:pt x="7089" y="47"/>
                  <a:pt x="7065" y="0"/>
                  <a:pt x="7036" y="0"/>
                </a:cubicBezTo>
                <a:close/>
                <a:moveTo>
                  <a:pt x="7351" y="0"/>
                </a:moveTo>
                <a:cubicBezTo>
                  <a:pt x="7322" y="0"/>
                  <a:pt x="7299" y="47"/>
                  <a:pt x="7299" y="105"/>
                </a:cubicBezTo>
                <a:lnTo>
                  <a:pt x="7299" y="325"/>
                </a:lnTo>
                <a:cubicBezTo>
                  <a:pt x="7299" y="382"/>
                  <a:pt x="7322" y="427"/>
                  <a:pt x="7351" y="427"/>
                </a:cubicBezTo>
                <a:cubicBezTo>
                  <a:pt x="7380" y="427"/>
                  <a:pt x="7404" y="382"/>
                  <a:pt x="7404" y="325"/>
                </a:cubicBezTo>
                <a:lnTo>
                  <a:pt x="7404" y="105"/>
                </a:lnTo>
                <a:cubicBezTo>
                  <a:pt x="7404" y="47"/>
                  <a:pt x="7380" y="0"/>
                  <a:pt x="7351" y="0"/>
                </a:cubicBezTo>
                <a:close/>
                <a:moveTo>
                  <a:pt x="8201" y="0"/>
                </a:moveTo>
                <a:cubicBezTo>
                  <a:pt x="8171" y="0"/>
                  <a:pt x="8148" y="47"/>
                  <a:pt x="8148" y="105"/>
                </a:cubicBezTo>
                <a:lnTo>
                  <a:pt x="8148" y="325"/>
                </a:lnTo>
                <a:cubicBezTo>
                  <a:pt x="8148" y="382"/>
                  <a:pt x="8171" y="427"/>
                  <a:pt x="8201" y="427"/>
                </a:cubicBezTo>
                <a:cubicBezTo>
                  <a:pt x="8230" y="427"/>
                  <a:pt x="8254" y="382"/>
                  <a:pt x="8254" y="325"/>
                </a:cubicBezTo>
                <a:lnTo>
                  <a:pt x="8254" y="105"/>
                </a:lnTo>
                <a:cubicBezTo>
                  <a:pt x="8254" y="47"/>
                  <a:pt x="8230" y="0"/>
                  <a:pt x="8201" y="0"/>
                </a:cubicBezTo>
                <a:close/>
                <a:moveTo>
                  <a:pt x="8515" y="0"/>
                </a:moveTo>
                <a:cubicBezTo>
                  <a:pt x="8486" y="0"/>
                  <a:pt x="8462" y="47"/>
                  <a:pt x="8462" y="105"/>
                </a:cubicBezTo>
                <a:lnTo>
                  <a:pt x="8462" y="325"/>
                </a:lnTo>
                <a:cubicBezTo>
                  <a:pt x="8462" y="382"/>
                  <a:pt x="8486" y="427"/>
                  <a:pt x="8515" y="427"/>
                </a:cubicBezTo>
                <a:cubicBezTo>
                  <a:pt x="8544" y="427"/>
                  <a:pt x="8568" y="382"/>
                  <a:pt x="8568" y="325"/>
                </a:cubicBezTo>
                <a:lnTo>
                  <a:pt x="8568" y="105"/>
                </a:lnTo>
                <a:cubicBezTo>
                  <a:pt x="8568" y="47"/>
                  <a:pt x="8544" y="0"/>
                  <a:pt x="8515" y="0"/>
                </a:cubicBezTo>
                <a:close/>
                <a:moveTo>
                  <a:pt x="9365" y="0"/>
                </a:moveTo>
                <a:cubicBezTo>
                  <a:pt x="9336" y="0"/>
                  <a:pt x="9312" y="47"/>
                  <a:pt x="9312" y="105"/>
                </a:cubicBezTo>
                <a:lnTo>
                  <a:pt x="9312" y="325"/>
                </a:lnTo>
                <a:cubicBezTo>
                  <a:pt x="9312" y="382"/>
                  <a:pt x="9336" y="427"/>
                  <a:pt x="9365" y="427"/>
                </a:cubicBezTo>
                <a:cubicBezTo>
                  <a:pt x="9394" y="427"/>
                  <a:pt x="9418" y="382"/>
                  <a:pt x="9418" y="325"/>
                </a:cubicBezTo>
                <a:lnTo>
                  <a:pt x="9418" y="105"/>
                </a:lnTo>
                <a:cubicBezTo>
                  <a:pt x="9418" y="47"/>
                  <a:pt x="9394" y="0"/>
                  <a:pt x="9365" y="0"/>
                </a:cubicBezTo>
                <a:close/>
                <a:moveTo>
                  <a:pt x="9679" y="0"/>
                </a:moveTo>
                <a:cubicBezTo>
                  <a:pt x="9650" y="0"/>
                  <a:pt x="9626" y="47"/>
                  <a:pt x="9626" y="105"/>
                </a:cubicBezTo>
                <a:lnTo>
                  <a:pt x="9626" y="325"/>
                </a:lnTo>
                <a:cubicBezTo>
                  <a:pt x="9626" y="382"/>
                  <a:pt x="9650" y="427"/>
                  <a:pt x="9679" y="427"/>
                </a:cubicBezTo>
                <a:cubicBezTo>
                  <a:pt x="9708" y="427"/>
                  <a:pt x="9732" y="382"/>
                  <a:pt x="9732" y="325"/>
                </a:cubicBezTo>
                <a:lnTo>
                  <a:pt x="9732" y="105"/>
                </a:lnTo>
                <a:cubicBezTo>
                  <a:pt x="9732" y="47"/>
                  <a:pt x="9708" y="0"/>
                  <a:pt x="9679" y="0"/>
                </a:cubicBezTo>
                <a:close/>
                <a:moveTo>
                  <a:pt x="10529" y="0"/>
                </a:moveTo>
                <a:cubicBezTo>
                  <a:pt x="10500" y="0"/>
                  <a:pt x="10476" y="47"/>
                  <a:pt x="10476" y="105"/>
                </a:cubicBezTo>
                <a:lnTo>
                  <a:pt x="10476" y="325"/>
                </a:lnTo>
                <a:cubicBezTo>
                  <a:pt x="10476" y="382"/>
                  <a:pt x="10500" y="427"/>
                  <a:pt x="10529" y="427"/>
                </a:cubicBezTo>
                <a:cubicBezTo>
                  <a:pt x="10558" y="427"/>
                  <a:pt x="10582" y="382"/>
                  <a:pt x="10582" y="325"/>
                </a:cubicBezTo>
                <a:lnTo>
                  <a:pt x="10582" y="105"/>
                </a:lnTo>
                <a:cubicBezTo>
                  <a:pt x="10582" y="47"/>
                  <a:pt x="10558" y="0"/>
                  <a:pt x="10529" y="0"/>
                </a:cubicBezTo>
                <a:close/>
                <a:moveTo>
                  <a:pt x="10844" y="0"/>
                </a:moveTo>
                <a:cubicBezTo>
                  <a:pt x="10814" y="0"/>
                  <a:pt x="10791" y="47"/>
                  <a:pt x="10791" y="105"/>
                </a:cubicBezTo>
                <a:lnTo>
                  <a:pt x="10791" y="325"/>
                </a:lnTo>
                <a:cubicBezTo>
                  <a:pt x="10791" y="382"/>
                  <a:pt x="10814" y="427"/>
                  <a:pt x="10844" y="427"/>
                </a:cubicBezTo>
                <a:cubicBezTo>
                  <a:pt x="10873" y="427"/>
                  <a:pt x="10895" y="382"/>
                  <a:pt x="10895" y="325"/>
                </a:cubicBezTo>
                <a:lnTo>
                  <a:pt x="10895" y="105"/>
                </a:lnTo>
                <a:cubicBezTo>
                  <a:pt x="10895" y="47"/>
                  <a:pt x="10873" y="0"/>
                  <a:pt x="10844" y="0"/>
                </a:cubicBezTo>
                <a:close/>
                <a:moveTo>
                  <a:pt x="11692" y="0"/>
                </a:moveTo>
                <a:cubicBezTo>
                  <a:pt x="11663" y="0"/>
                  <a:pt x="11640" y="47"/>
                  <a:pt x="11640" y="105"/>
                </a:cubicBezTo>
                <a:lnTo>
                  <a:pt x="11640" y="325"/>
                </a:lnTo>
                <a:cubicBezTo>
                  <a:pt x="11640" y="382"/>
                  <a:pt x="11663" y="427"/>
                  <a:pt x="11692" y="427"/>
                </a:cubicBezTo>
                <a:cubicBezTo>
                  <a:pt x="11721" y="427"/>
                  <a:pt x="11745" y="382"/>
                  <a:pt x="11745" y="325"/>
                </a:cubicBezTo>
                <a:lnTo>
                  <a:pt x="11745" y="105"/>
                </a:lnTo>
                <a:cubicBezTo>
                  <a:pt x="11745" y="47"/>
                  <a:pt x="11721" y="0"/>
                  <a:pt x="11692" y="0"/>
                </a:cubicBezTo>
                <a:close/>
                <a:moveTo>
                  <a:pt x="12007" y="0"/>
                </a:moveTo>
                <a:cubicBezTo>
                  <a:pt x="11978" y="0"/>
                  <a:pt x="11955" y="47"/>
                  <a:pt x="11955" y="105"/>
                </a:cubicBezTo>
                <a:lnTo>
                  <a:pt x="11955" y="325"/>
                </a:lnTo>
                <a:cubicBezTo>
                  <a:pt x="11955" y="382"/>
                  <a:pt x="11978" y="427"/>
                  <a:pt x="12007" y="427"/>
                </a:cubicBezTo>
                <a:cubicBezTo>
                  <a:pt x="12036" y="427"/>
                  <a:pt x="12060" y="382"/>
                  <a:pt x="12060" y="325"/>
                </a:cubicBezTo>
                <a:lnTo>
                  <a:pt x="12060" y="105"/>
                </a:lnTo>
                <a:cubicBezTo>
                  <a:pt x="12060" y="47"/>
                  <a:pt x="12036" y="0"/>
                  <a:pt x="12007" y="0"/>
                </a:cubicBezTo>
                <a:close/>
                <a:moveTo>
                  <a:pt x="12856" y="0"/>
                </a:moveTo>
                <a:cubicBezTo>
                  <a:pt x="12827" y="0"/>
                  <a:pt x="12804" y="47"/>
                  <a:pt x="12804" y="105"/>
                </a:cubicBezTo>
                <a:lnTo>
                  <a:pt x="12804" y="325"/>
                </a:lnTo>
                <a:cubicBezTo>
                  <a:pt x="12804" y="382"/>
                  <a:pt x="12827" y="427"/>
                  <a:pt x="12856" y="427"/>
                </a:cubicBezTo>
                <a:cubicBezTo>
                  <a:pt x="12886" y="427"/>
                  <a:pt x="12909" y="382"/>
                  <a:pt x="12909" y="325"/>
                </a:cubicBezTo>
                <a:lnTo>
                  <a:pt x="12909" y="105"/>
                </a:lnTo>
                <a:cubicBezTo>
                  <a:pt x="12909" y="47"/>
                  <a:pt x="12886" y="0"/>
                  <a:pt x="12856" y="0"/>
                </a:cubicBezTo>
                <a:close/>
                <a:moveTo>
                  <a:pt x="13171" y="0"/>
                </a:moveTo>
                <a:cubicBezTo>
                  <a:pt x="13142" y="0"/>
                  <a:pt x="13118" y="47"/>
                  <a:pt x="13118" y="105"/>
                </a:cubicBezTo>
                <a:lnTo>
                  <a:pt x="13118" y="325"/>
                </a:lnTo>
                <a:cubicBezTo>
                  <a:pt x="13118" y="382"/>
                  <a:pt x="13142" y="427"/>
                  <a:pt x="13171" y="427"/>
                </a:cubicBezTo>
                <a:cubicBezTo>
                  <a:pt x="13200" y="427"/>
                  <a:pt x="13224" y="382"/>
                  <a:pt x="13224" y="325"/>
                </a:cubicBezTo>
                <a:lnTo>
                  <a:pt x="13224" y="105"/>
                </a:lnTo>
                <a:cubicBezTo>
                  <a:pt x="13224" y="47"/>
                  <a:pt x="13200" y="0"/>
                  <a:pt x="13171" y="0"/>
                </a:cubicBezTo>
                <a:close/>
                <a:moveTo>
                  <a:pt x="14021" y="0"/>
                </a:moveTo>
                <a:cubicBezTo>
                  <a:pt x="13992" y="0"/>
                  <a:pt x="13968" y="47"/>
                  <a:pt x="13968" y="105"/>
                </a:cubicBezTo>
                <a:lnTo>
                  <a:pt x="13968" y="325"/>
                </a:lnTo>
                <a:cubicBezTo>
                  <a:pt x="13968" y="382"/>
                  <a:pt x="13992" y="427"/>
                  <a:pt x="14021" y="427"/>
                </a:cubicBezTo>
                <a:cubicBezTo>
                  <a:pt x="14050" y="427"/>
                  <a:pt x="14074" y="382"/>
                  <a:pt x="14074" y="325"/>
                </a:cubicBezTo>
                <a:lnTo>
                  <a:pt x="14074" y="105"/>
                </a:lnTo>
                <a:cubicBezTo>
                  <a:pt x="14074" y="47"/>
                  <a:pt x="14050" y="0"/>
                  <a:pt x="14021" y="0"/>
                </a:cubicBezTo>
                <a:close/>
                <a:moveTo>
                  <a:pt x="14335" y="0"/>
                </a:moveTo>
                <a:cubicBezTo>
                  <a:pt x="14306" y="0"/>
                  <a:pt x="14282" y="47"/>
                  <a:pt x="14282" y="105"/>
                </a:cubicBezTo>
                <a:lnTo>
                  <a:pt x="14282" y="325"/>
                </a:lnTo>
                <a:cubicBezTo>
                  <a:pt x="14282" y="382"/>
                  <a:pt x="14306" y="427"/>
                  <a:pt x="14335" y="427"/>
                </a:cubicBezTo>
                <a:cubicBezTo>
                  <a:pt x="14364" y="427"/>
                  <a:pt x="14388" y="382"/>
                  <a:pt x="14388" y="325"/>
                </a:cubicBezTo>
                <a:lnTo>
                  <a:pt x="14388" y="105"/>
                </a:lnTo>
                <a:cubicBezTo>
                  <a:pt x="14388" y="47"/>
                  <a:pt x="14364" y="0"/>
                  <a:pt x="14335" y="0"/>
                </a:cubicBezTo>
                <a:close/>
                <a:moveTo>
                  <a:pt x="15185" y="0"/>
                </a:moveTo>
                <a:cubicBezTo>
                  <a:pt x="15156" y="0"/>
                  <a:pt x="15132" y="47"/>
                  <a:pt x="15132" y="105"/>
                </a:cubicBezTo>
                <a:lnTo>
                  <a:pt x="15132" y="325"/>
                </a:lnTo>
                <a:cubicBezTo>
                  <a:pt x="15132" y="382"/>
                  <a:pt x="15156" y="427"/>
                  <a:pt x="15185" y="427"/>
                </a:cubicBezTo>
                <a:cubicBezTo>
                  <a:pt x="15214" y="427"/>
                  <a:pt x="15237" y="382"/>
                  <a:pt x="15237" y="325"/>
                </a:cubicBezTo>
                <a:lnTo>
                  <a:pt x="15237" y="105"/>
                </a:lnTo>
                <a:cubicBezTo>
                  <a:pt x="15237" y="47"/>
                  <a:pt x="15214" y="0"/>
                  <a:pt x="15185" y="0"/>
                </a:cubicBezTo>
                <a:close/>
                <a:moveTo>
                  <a:pt x="15500" y="0"/>
                </a:moveTo>
                <a:cubicBezTo>
                  <a:pt x="15470" y="0"/>
                  <a:pt x="15447" y="47"/>
                  <a:pt x="15447" y="105"/>
                </a:cubicBezTo>
                <a:lnTo>
                  <a:pt x="15447" y="325"/>
                </a:lnTo>
                <a:cubicBezTo>
                  <a:pt x="15447" y="382"/>
                  <a:pt x="15470" y="427"/>
                  <a:pt x="15500" y="427"/>
                </a:cubicBezTo>
                <a:cubicBezTo>
                  <a:pt x="15529" y="427"/>
                  <a:pt x="15551" y="382"/>
                  <a:pt x="15551" y="325"/>
                </a:cubicBezTo>
                <a:lnTo>
                  <a:pt x="15551" y="105"/>
                </a:lnTo>
                <a:cubicBezTo>
                  <a:pt x="15551" y="47"/>
                  <a:pt x="15529" y="0"/>
                  <a:pt x="15500" y="0"/>
                </a:cubicBezTo>
                <a:close/>
                <a:moveTo>
                  <a:pt x="16349" y="0"/>
                </a:moveTo>
                <a:cubicBezTo>
                  <a:pt x="16320" y="0"/>
                  <a:pt x="16296" y="47"/>
                  <a:pt x="16296" y="105"/>
                </a:cubicBezTo>
                <a:lnTo>
                  <a:pt x="16296" y="325"/>
                </a:lnTo>
                <a:cubicBezTo>
                  <a:pt x="16296" y="382"/>
                  <a:pt x="16320" y="427"/>
                  <a:pt x="16349" y="427"/>
                </a:cubicBezTo>
                <a:cubicBezTo>
                  <a:pt x="16378" y="427"/>
                  <a:pt x="16401" y="382"/>
                  <a:pt x="16401" y="325"/>
                </a:cubicBezTo>
                <a:lnTo>
                  <a:pt x="16401" y="105"/>
                </a:lnTo>
                <a:cubicBezTo>
                  <a:pt x="16401" y="47"/>
                  <a:pt x="16378" y="0"/>
                  <a:pt x="16349" y="0"/>
                </a:cubicBezTo>
                <a:close/>
                <a:moveTo>
                  <a:pt x="16663" y="0"/>
                </a:moveTo>
                <a:cubicBezTo>
                  <a:pt x="16634" y="0"/>
                  <a:pt x="16611" y="47"/>
                  <a:pt x="16611" y="105"/>
                </a:cubicBezTo>
                <a:lnTo>
                  <a:pt x="16611" y="325"/>
                </a:lnTo>
                <a:cubicBezTo>
                  <a:pt x="16611" y="382"/>
                  <a:pt x="16634" y="427"/>
                  <a:pt x="16663" y="427"/>
                </a:cubicBezTo>
                <a:cubicBezTo>
                  <a:pt x="16692" y="427"/>
                  <a:pt x="16716" y="382"/>
                  <a:pt x="16716" y="325"/>
                </a:cubicBezTo>
                <a:lnTo>
                  <a:pt x="16716" y="105"/>
                </a:lnTo>
                <a:cubicBezTo>
                  <a:pt x="16716" y="47"/>
                  <a:pt x="16692" y="0"/>
                  <a:pt x="16663" y="0"/>
                </a:cubicBezTo>
                <a:close/>
                <a:moveTo>
                  <a:pt x="17512" y="0"/>
                </a:moveTo>
                <a:cubicBezTo>
                  <a:pt x="17483" y="0"/>
                  <a:pt x="17459" y="47"/>
                  <a:pt x="17459" y="105"/>
                </a:cubicBezTo>
                <a:lnTo>
                  <a:pt x="17459" y="325"/>
                </a:lnTo>
                <a:cubicBezTo>
                  <a:pt x="17459" y="382"/>
                  <a:pt x="17483" y="427"/>
                  <a:pt x="17512" y="427"/>
                </a:cubicBezTo>
                <a:cubicBezTo>
                  <a:pt x="17541" y="427"/>
                  <a:pt x="17565" y="382"/>
                  <a:pt x="17565" y="325"/>
                </a:cubicBezTo>
                <a:lnTo>
                  <a:pt x="17565" y="105"/>
                </a:lnTo>
                <a:cubicBezTo>
                  <a:pt x="17565" y="47"/>
                  <a:pt x="17541" y="0"/>
                  <a:pt x="17512" y="0"/>
                </a:cubicBezTo>
                <a:close/>
                <a:moveTo>
                  <a:pt x="17827" y="0"/>
                </a:moveTo>
                <a:cubicBezTo>
                  <a:pt x="17798" y="0"/>
                  <a:pt x="17774" y="47"/>
                  <a:pt x="17774" y="105"/>
                </a:cubicBezTo>
                <a:lnTo>
                  <a:pt x="17774" y="325"/>
                </a:lnTo>
                <a:cubicBezTo>
                  <a:pt x="17774" y="382"/>
                  <a:pt x="17798" y="427"/>
                  <a:pt x="17827" y="427"/>
                </a:cubicBezTo>
                <a:cubicBezTo>
                  <a:pt x="17856" y="427"/>
                  <a:pt x="17880" y="382"/>
                  <a:pt x="17880" y="325"/>
                </a:cubicBezTo>
                <a:lnTo>
                  <a:pt x="17880" y="105"/>
                </a:lnTo>
                <a:cubicBezTo>
                  <a:pt x="17880" y="47"/>
                  <a:pt x="17856" y="0"/>
                  <a:pt x="17827" y="0"/>
                </a:cubicBezTo>
                <a:close/>
                <a:moveTo>
                  <a:pt x="18677" y="0"/>
                </a:moveTo>
                <a:cubicBezTo>
                  <a:pt x="18648" y="0"/>
                  <a:pt x="18624" y="47"/>
                  <a:pt x="18624" y="105"/>
                </a:cubicBezTo>
                <a:lnTo>
                  <a:pt x="18624" y="325"/>
                </a:lnTo>
                <a:cubicBezTo>
                  <a:pt x="18624" y="382"/>
                  <a:pt x="18648" y="427"/>
                  <a:pt x="18677" y="427"/>
                </a:cubicBezTo>
                <a:cubicBezTo>
                  <a:pt x="18706" y="427"/>
                  <a:pt x="18730" y="382"/>
                  <a:pt x="18730" y="325"/>
                </a:cubicBezTo>
                <a:lnTo>
                  <a:pt x="18730" y="105"/>
                </a:lnTo>
                <a:cubicBezTo>
                  <a:pt x="18730" y="47"/>
                  <a:pt x="18706" y="0"/>
                  <a:pt x="18677" y="0"/>
                </a:cubicBezTo>
                <a:close/>
                <a:moveTo>
                  <a:pt x="18991" y="0"/>
                </a:moveTo>
                <a:cubicBezTo>
                  <a:pt x="18962" y="0"/>
                  <a:pt x="18938" y="47"/>
                  <a:pt x="18938" y="105"/>
                </a:cubicBezTo>
                <a:lnTo>
                  <a:pt x="18938" y="325"/>
                </a:lnTo>
                <a:cubicBezTo>
                  <a:pt x="18938" y="382"/>
                  <a:pt x="18962" y="427"/>
                  <a:pt x="18991" y="427"/>
                </a:cubicBezTo>
                <a:cubicBezTo>
                  <a:pt x="19020" y="427"/>
                  <a:pt x="19044" y="382"/>
                  <a:pt x="19044" y="325"/>
                </a:cubicBezTo>
                <a:lnTo>
                  <a:pt x="19044" y="105"/>
                </a:lnTo>
                <a:cubicBezTo>
                  <a:pt x="19044" y="47"/>
                  <a:pt x="19020" y="0"/>
                  <a:pt x="18991" y="0"/>
                </a:cubicBezTo>
                <a:close/>
                <a:moveTo>
                  <a:pt x="19841" y="0"/>
                </a:moveTo>
                <a:cubicBezTo>
                  <a:pt x="19812" y="0"/>
                  <a:pt x="19788" y="47"/>
                  <a:pt x="19788" y="105"/>
                </a:cubicBezTo>
                <a:lnTo>
                  <a:pt x="19788" y="325"/>
                </a:lnTo>
                <a:cubicBezTo>
                  <a:pt x="19788" y="382"/>
                  <a:pt x="19812" y="427"/>
                  <a:pt x="19841" y="427"/>
                </a:cubicBezTo>
                <a:cubicBezTo>
                  <a:pt x="19870" y="427"/>
                  <a:pt x="19894" y="382"/>
                  <a:pt x="19894" y="325"/>
                </a:cubicBezTo>
                <a:lnTo>
                  <a:pt x="19894" y="105"/>
                </a:lnTo>
                <a:cubicBezTo>
                  <a:pt x="19894" y="47"/>
                  <a:pt x="19870" y="0"/>
                  <a:pt x="19841" y="0"/>
                </a:cubicBezTo>
                <a:close/>
                <a:moveTo>
                  <a:pt x="20155" y="0"/>
                </a:moveTo>
                <a:cubicBezTo>
                  <a:pt x="20126" y="0"/>
                  <a:pt x="20102" y="47"/>
                  <a:pt x="20102" y="105"/>
                </a:cubicBezTo>
                <a:lnTo>
                  <a:pt x="20102" y="325"/>
                </a:lnTo>
                <a:cubicBezTo>
                  <a:pt x="20102" y="382"/>
                  <a:pt x="20126" y="427"/>
                  <a:pt x="20155" y="427"/>
                </a:cubicBezTo>
                <a:cubicBezTo>
                  <a:pt x="20184" y="427"/>
                  <a:pt x="20207" y="382"/>
                  <a:pt x="20207" y="325"/>
                </a:cubicBezTo>
                <a:lnTo>
                  <a:pt x="20207" y="105"/>
                </a:lnTo>
                <a:cubicBezTo>
                  <a:pt x="20207" y="47"/>
                  <a:pt x="20184" y="0"/>
                  <a:pt x="20155" y="0"/>
                </a:cubicBezTo>
                <a:close/>
                <a:moveTo>
                  <a:pt x="21004" y="0"/>
                </a:moveTo>
                <a:cubicBezTo>
                  <a:pt x="20975" y="0"/>
                  <a:pt x="20952" y="47"/>
                  <a:pt x="20952" y="105"/>
                </a:cubicBezTo>
                <a:lnTo>
                  <a:pt x="20952" y="325"/>
                </a:lnTo>
                <a:cubicBezTo>
                  <a:pt x="20952" y="382"/>
                  <a:pt x="20975" y="427"/>
                  <a:pt x="21004" y="427"/>
                </a:cubicBezTo>
                <a:cubicBezTo>
                  <a:pt x="21033" y="427"/>
                  <a:pt x="21057" y="382"/>
                  <a:pt x="21057" y="325"/>
                </a:cubicBezTo>
                <a:lnTo>
                  <a:pt x="21057" y="105"/>
                </a:lnTo>
                <a:cubicBezTo>
                  <a:pt x="21057" y="47"/>
                  <a:pt x="21033" y="0"/>
                  <a:pt x="21004" y="0"/>
                </a:cubicBezTo>
                <a:close/>
                <a:moveTo>
                  <a:pt x="21319" y="0"/>
                </a:moveTo>
                <a:cubicBezTo>
                  <a:pt x="21289" y="0"/>
                  <a:pt x="21267" y="47"/>
                  <a:pt x="21267" y="105"/>
                </a:cubicBezTo>
                <a:lnTo>
                  <a:pt x="21267" y="325"/>
                </a:lnTo>
                <a:cubicBezTo>
                  <a:pt x="21267" y="382"/>
                  <a:pt x="21289" y="427"/>
                  <a:pt x="21319" y="427"/>
                </a:cubicBezTo>
                <a:cubicBezTo>
                  <a:pt x="21348" y="427"/>
                  <a:pt x="21372" y="382"/>
                  <a:pt x="21372" y="325"/>
                </a:cubicBezTo>
                <a:lnTo>
                  <a:pt x="21372" y="105"/>
                </a:lnTo>
                <a:cubicBezTo>
                  <a:pt x="21372" y="47"/>
                  <a:pt x="21348" y="0"/>
                  <a:pt x="21319" y="0"/>
                </a:cubicBezTo>
                <a:close/>
                <a:moveTo>
                  <a:pt x="281" y="730"/>
                </a:moveTo>
                <a:cubicBezTo>
                  <a:pt x="252" y="730"/>
                  <a:pt x="228" y="777"/>
                  <a:pt x="228" y="835"/>
                </a:cubicBezTo>
                <a:lnTo>
                  <a:pt x="228" y="1055"/>
                </a:lnTo>
                <a:cubicBezTo>
                  <a:pt x="228" y="1112"/>
                  <a:pt x="252" y="1157"/>
                  <a:pt x="281" y="1157"/>
                </a:cubicBezTo>
                <a:cubicBezTo>
                  <a:pt x="311" y="1157"/>
                  <a:pt x="334" y="1112"/>
                  <a:pt x="334" y="1055"/>
                </a:cubicBezTo>
                <a:lnTo>
                  <a:pt x="334" y="835"/>
                </a:lnTo>
                <a:cubicBezTo>
                  <a:pt x="334" y="777"/>
                  <a:pt x="311" y="730"/>
                  <a:pt x="281" y="730"/>
                </a:cubicBezTo>
                <a:close/>
                <a:moveTo>
                  <a:pt x="596" y="730"/>
                </a:moveTo>
                <a:cubicBezTo>
                  <a:pt x="567" y="730"/>
                  <a:pt x="543" y="777"/>
                  <a:pt x="543" y="835"/>
                </a:cubicBezTo>
                <a:lnTo>
                  <a:pt x="543" y="1055"/>
                </a:lnTo>
                <a:cubicBezTo>
                  <a:pt x="543" y="1112"/>
                  <a:pt x="567" y="1157"/>
                  <a:pt x="596" y="1157"/>
                </a:cubicBezTo>
                <a:cubicBezTo>
                  <a:pt x="625" y="1157"/>
                  <a:pt x="649" y="1112"/>
                  <a:pt x="649" y="1055"/>
                </a:cubicBezTo>
                <a:lnTo>
                  <a:pt x="649" y="835"/>
                </a:lnTo>
                <a:cubicBezTo>
                  <a:pt x="649" y="777"/>
                  <a:pt x="625" y="730"/>
                  <a:pt x="596" y="730"/>
                </a:cubicBezTo>
                <a:close/>
                <a:moveTo>
                  <a:pt x="1446" y="730"/>
                </a:moveTo>
                <a:cubicBezTo>
                  <a:pt x="1417" y="730"/>
                  <a:pt x="1393" y="777"/>
                  <a:pt x="1393" y="835"/>
                </a:cubicBezTo>
                <a:lnTo>
                  <a:pt x="1393" y="1055"/>
                </a:lnTo>
                <a:cubicBezTo>
                  <a:pt x="1393" y="1112"/>
                  <a:pt x="1417" y="1157"/>
                  <a:pt x="1446" y="1157"/>
                </a:cubicBezTo>
                <a:cubicBezTo>
                  <a:pt x="1475" y="1157"/>
                  <a:pt x="1499" y="1112"/>
                  <a:pt x="1499" y="1055"/>
                </a:cubicBezTo>
                <a:lnTo>
                  <a:pt x="1499" y="835"/>
                </a:lnTo>
                <a:cubicBezTo>
                  <a:pt x="1499" y="777"/>
                  <a:pt x="1475" y="730"/>
                  <a:pt x="1446" y="730"/>
                </a:cubicBezTo>
                <a:close/>
                <a:moveTo>
                  <a:pt x="1760" y="730"/>
                </a:moveTo>
                <a:cubicBezTo>
                  <a:pt x="1731" y="730"/>
                  <a:pt x="1707" y="777"/>
                  <a:pt x="1707" y="835"/>
                </a:cubicBezTo>
                <a:lnTo>
                  <a:pt x="1707" y="1055"/>
                </a:lnTo>
                <a:cubicBezTo>
                  <a:pt x="1707" y="1112"/>
                  <a:pt x="1731" y="1157"/>
                  <a:pt x="1760" y="1157"/>
                </a:cubicBezTo>
                <a:cubicBezTo>
                  <a:pt x="1789" y="1157"/>
                  <a:pt x="1813" y="1112"/>
                  <a:pt x="1813" y="1055"/>
                </a:cubicBezTo>
                <a:lnTo>
                  <a:pt x="1813" y="835"/>
                </a:lnTo>
                <a:cubicBezTo>
                  <a:pt x="1813" y="777"/>
                  <a:pt x="1789" y="730"/>
                  <a:pt x="1760" y="730"/>
                </a:cubicBezTo>
                <a:close/>
                <a:moveTo>
                  <a:pt x="2610" y="730"/>
                </a:moveTo>
                <a:cubicBezTo>
                  <a:pt x="2581" y="730"/>
                  <a:pt x="2557" y="777"/>
                  <a:pt x="2557" y="835"/>
                </a:cubicBezTo>
                <a:lnTo>
                  <a:pt x="2557" y="1055"/>
                </a:lnTo>
                <a:cubicBezTo>
                  <a:pt x="2557" y="1112"/>
                  <a:pt x="2581" y="1157"/>
                  <a:pt x="2610" y="1157"/>
                </a:cubicBezTo>
                <a:cubicBezTo>
                  <a:pt x="2639" y="1157"/>
                  <a:pt x="2662" y="1112"/>
                  <a:pt x="2662" y="1055"/>
                </a:cubicBezTo>
                <a:lnTo>
                  <a:pt x="2662" y="835"/>
                </a:lnTo>
                <a:cubicBezTo>
                  <a:pt x="2662" y="777"/>
                  <a:pt x="2639" y="730"/>
                  <a:pt x="2610" y="730"/>
                </a:cubicBezTo>
                <a:close/>
                <a:moveTo>
                  <a:pt x="2924" y="730"/>
                </a:moveTo>
                <a:cubicBezTo>
                  <a:pt x="2895" y="730"/>
                  <a:pt x="2871" y="777"/>
                  <a:pt x="2871" y="835"/>
                </a:cubicBezTo>
                <a:lnTo>
                  <a:pt x="2871" y="1055"/>
                </a:lnTo>
                <a:cubicBezTo>
                  <a:pt x="2871" y="1112"/>
                  <a:pt x="2895" y="1157"/>
                  <a:pt x="2924" y="1157"/>
                </a:cubicBezTo>
                <a:cubicBezTo>
                  <a:pt x="2954" y="1157"/>
                  <a:pt x="2976" y="1112"/>
                  <a:pt x="2976" y="1055"/>
                </a:cubicBezTo>
                <a:lnTo>
                  <a:pt x="2976" y="835"/>
                </a:lnTo>
                <a:cubicBezTo>
                  <a:pt x="2976" y="777"/>
                  <a:pt x="2954" y="730"/>
                  <a:pt x="2924" y="730"/>
                </a:cubicBezTo>
                <a:close/>
                <a:moveTo>
                  <a:pt x="3773" y="730"/>
                </a:moveTo>
                <a:cubicBezTo>
                  <a:pt x="3744" y="730"/>
                  <a:pt x="3721" y="777"/>
                  <a:pt x="3721" y="835"/>
                </a:cubicBezTo>
                <a:lnTo>
                  <a:pt x="3721" y="1055"/>
                </a:lnTo>
                <a:cubicBezTo>
                  <a:pt x="3721" y="1112"/>
                  <a:pt x="3744" y="1157"/>
                  <a:pt x="3773" y="1157"/>
                </a:cubicBezTo>
                <a:cubicBezTo>
                  <a:pt x="3802" y="1157"/>
                  <a:pt x="3826" y="1112"/>
                  <a:pt x="3826" y="1055"/>
                </a:cubicBezTo>
                <a:lnTo>
                  <a:pt x="3826" y="835"/>
                </a:lnTo>
                <a:cubicBezTo>
                  <a:pt x="3826" y="777"/>
                  <a:pt x="3802" y="730"/>
                  <a:pt x="3773" y="730"/>
                </a:cubicBezTo>
                <a:close/>
                <a:moveTo>
                  <a:pt x="4088" y="730"/>
                </a:moveTo>
                <a:cubicBezTo>
                  <a:pt x="4058" y="730"/>
                  <a:pt x="4035" y="777"/>
                  <a:pt x="4035" y="835"/>
                </a:cubicBezTo>
                <a:lnTo>
                  <a:pt x="4035" y="1055"/>
                </a:lnTo>
                <a:cubicBezTo>
                  <a:pt x="4035" y="1112"/>
                  <a:pt x="4058" y="1157"/>
                  <a:pt x="4088" y="1157"/>
                </a:cubicBezTo>
                <a:cubicBezTo>
                  <a:pt x="4117" y="1157"/>
                  <a:pt x="4141" y="1112"/>
                  <a:pt x="4141" y="1055"/>
                </a:cubicBezTo>
                <a:lnTo>
                  <a:pt x="4141" y="835"/>
                </a:lnTo>
                <a:cubicBezTo>
                  <a:pt x="4141" y="777"/>
                  <a:pt x="4117" y="730"/>
                  <a:pt x="4088" y="730"/>
                </a:cubicBezTo>
                <a:close/>
                <a:moveTo>
                  <a:pt x="4937" y="730"/>
                </a:moveTo>
                <a:cubicBezTo>
                  <a:pt x="4908" y="730"/>
                  <a:pt x="4884" y="777"/>
                  <a:pt x="4884" y="835"/>
                </a:cubicBezTo>
                <a:lnTo>
                  <a:pt x="4884" y="1055"/>
                </a:lnTo>
                <a:cubicBezTo>
                  <a:pt x="4884" y="1112"/>
                  <a:pt x="4908" y="1157"/>
                  <a:pt x="4937" y="1157"/>
                </a:cubicBezTo>
                <a:cubicBezTo>
                  <a:pt x="4966" y="1157"/>
                  <a:pt x="4990" y="1112"/>
                  <a:pt x="4990" y="1055"/>
                </a:cubicBezTo>
                <a:lnTo>
                  <a:pt x="4990" y="835"/>
                </a:lnTo>
                <a:cubicBezTo>
                  <a:pt x="4990" y="777"/>
                  <a:pt x="4966" y="730"/>
                  <a:pt x="4937" y="730"/>
                </a:cubicBezTo>
                <a:close/>
                <a:moveTo>
                  <a:pt x="5252" y="730"/>
                </a:moveTo>
                <a:cubicBezTo>
                  <a:pt x="5223" y="730"/>
                  <a:pt x="5199" y="777"/>
                  <a:pt x="5199" y="835"/>
                </a:cubicBezTo>
                <a:lnTo>
                  <a:pt x="5199" y="1055"/>
                </a:lnTo>
                <a:cubicBezTo>
                  <a:pt x="5199" y="1112"/>
                  <a:pt x="5223" y="1157"/>
                  <a:pt x="5252" y="1157"/>
                </a:cubicBezTo>
                <a:cubicBezTo>
                  <a:pt x="5281" y="1157"/>
                  <a:pt x="5305" y="1112"/>
                  <a:pt x="5305" y="1055"/>
                </a:cubicBezTo>
                <a:lnTo>
                  <a:pt x="5305" y="835"/>
                </a:lnTo>
                <a:cubicBezTo>
                  <a:pt x="5305" y="777"/>
                  <a:pt x="5281" y="730"/>
                  <a:pt x="5252" y="730"/>
                </a:cubicBezTo>
                <a:close/>
                <a:moveTo>
                  <a:pt x="6102" y="730"/>
                </a:moveTo>
                <a:cubicBezTo>
                  <a:pt x="6072" y="730"/>
                  <a:pt x="6049" y="777"/>
                  <a:pt x="6049" y="835"/>
                </a:cubicBezTo>
                <a:lnTo>
                  <a:pt x="6049" y="1055"/>
                </a:lnTo>
                <a:cubicBezTo>
                  <a:pt x="6049" y="1112"/>
                  <a:pt x="6072" y="1157"/>
                  <a:pt x="6102" y="1157"/>
                </a:cubicBezTo>
                <a:cubicBezTo>
                  <a:pt x="6131" y="1157"/>
                  <a:pt x="6155" y="1112"/>
                  <a:pt x="6155" y="1055"/>
                </a:cubicBezTo>
                <a:lnTo>
                  <a:pt x="6155" y="835"/>
                </a:lnTo>
                <a:cubicBezTo>
                  <a:pt x="6155" y="777"/>
                  <a:pt x="6131" y="730"/>
                  <a:pt x="6102" y="730"/>
                </a:cubicBezTo>
                <a:close/>
                <a:moveTo>
                  <a:pt x="6416" y="730"/>
                </a:moveTo>
                <a:cubicBezTo>
                  <a:pt x="6387" y="730"/>
                  <a:pt x="6363" y="777"/>
                  <a:pt x="6363" y="835"/>
                </a:cubicBezTo>
                <a:lnTo>
                  <a:pt x="6363" y="1055"/>
                </a:lnTo>
                <a:cubicBezTo>
                  <a:pt x="6363" y="1112"/>
                  <a:pt x="6387" y="1157"/>
                  <a:pt x="6416" y="1157"/>
                </a:cubicBezTo>
                <a:cubicBezTo>
                  <a:pt x="6445" y="1157"/>
                  <a:pt x="6469" y="1112"/>
                  <a:pt x="6469" y="1055"/>
                </a:cubicBezTo>
                <a:lnTo>
                  <a:pt x="6469" y="835"/>
                </a:lnTo>
                <a:cubicBezTo>
                  <a:pt x="6469" y="777"/>
                  <a:pt x="6445" y="730"/>
                  <a:pt x="6416" y="730"/>
                </a:cubicBezTo>
                <a:close/>
                <a:moveTo>
                  <a:pt x="7266" y="730"/>
                </a:moveTo>
                <a:cubicBezTo>
                  <a:pt x="7237" y="730"/>
                  <a:pt x="7213" y="777"/>
                  <a:pt x="7213" y="835"/>
                </a:cubicBezTo>
                <a:lnTo>
                  <a:pt x="7213" y="1055"/>
                </a:lnTo>
                <a:cubicBezTo>
                  <a:pt x="7213" y="1112"/>
                  <a:pt x="7237" y="1157"/>
                  <a:pt x="7266" y="1157"/>
                </a:cubicBezTo>
                <a:cubicBezTo>
                  <a:pt x="7295" y="1157"/>
                  <a:pt x="7318" y="1112"/>
                  <a:pt x="7318" y="1055"/>
                </a:cubicBezTo>
                <a:lnTo>
                  <a:pt x="7318" y="835"/>
                </a:lnTo>
                <a:cubicBezTo>
                  <a:pt x="7318" y="777"/>
                  <a:pt x="7295" y="730"/>
                  <a:pt x="7266" y="730"/>
                </a:cubicBezTo>
                <a:close/>
                <a:moveTo>
                  <a:pt x="7580" y="730"/>
                </a:moveTo>
                <a:cubicBezTo>
                  <a:pt x="7551" y="730"/>
                  <a:pt x="7527" y="777"/>
                  <a:pt x="7527" y="835"/>
                </a:cubicBezTo>
                <a:lnTo>
                  <a:pt x="7527" y="1055"/>
                </a:lnTo>
                <a:cubicBezTo>
                  <a:pt x="7527" y="1112"/>
                  <a:pt x="7551" y="1157"/>
                  <a:pt x="7580" y="1157"/>
                </a:cubicBezTo>
                <a:cubicBezTo>
                  <a:pt x="7609" y="1157"/>
                  <a:pt x="7632" y="1112"/>
                  <a:pt x="7632" y="1055"/>
                </a:cubicBezTo>
                <a:lnTo>
                  <a:pt x="7632" y="835"/>
                </a:lnTo>
                <a:cubicBezTo>
                  <a:pt x="7632" y="777"/>
                  <a:pt x="7609" y="730"/>
                  <a:pt x="7580" y="730"/>
                </a:cubicBezTo>
                <a:close/>
                <a:moveTo>
                  <a:pt x="8429" y="730"/>
                </a:moveTo>
                <a:cubicBezTo>
                  <a:pt x="8400" y="730"/>
                  <a:pt x="8377" y="777"/>
                  <a:pt x="8377" y="835"/>
                </a:cubicBezTo>
                <a:lnTo>
                  <a:pt x="8377" y="1055"/>
                </a:lnTo>
                <a:cubicBezTo>
                  <a:pt x="8377" y="1112"/>
                  <a:pt x="8400" y="1157"/>
                  <a:pt x="8429" y="1157"/>
                </a:cubicBezTo>
                <a:cubicBezTo>
                  <a:pt x="8458" y="1157"/>
                  <a:pt x="8482" y="1112"/>
                  <a:pt x="8482" y="1055"/>
                </a:cubicBezTo>
                <a:lnTo>
                  <a:pt x="8482" y="835"/>
                </a:lnTo>
                <a:cubicBezTo>
                  <a:pt x="8482" y="777"/>
                  <a:pt x="8458" y="730"/>
                  <a:pt x="8429" y="730"/>
                </a:cubicBezTo>
                <a:close/>
                <a:moveTo>
                  <a:pt x="8744" y="730"/>
                </a:moveTo>
                <a:cubicBezTo>
                  <a:pt x="8714" y="730"/>
                  <a:pt x="8691" y="777"/>
                  <a:pt x="8691" y="835"/>
                </a:cubicBezTo>
                <a:lnTo>
                  <a:pt x="8691" y="1055"/>
                </a:lnTo>
                <a:cubicBezTo>
                  <a:pt x="8691" y="1112"/>
                  <a:pt x="8714" y="1157"/>
                  <a:pt x="8744" y="1157"/>
                </a:cubicBezTo>
                <a:cubicBezTo>
                  <a:pt x="8773" y="1157"/>
                  <a:pt x="8796" y="1112"/>
                  <a:pt x="8796" y="1055"/>
                </a:cubicBezTo>
                <a:lnTo>
                  <a:pt x="8796" y="835"/>
                </a:lnTo>
                <a:cubicBezTo>
                  <a:pt x="8796" y="777"/>
                  <a:pt x="8773" y="730"/>
                  <a:pt x="8744" y="730"/>
                </a:cubicBezTo>
                <a:close/>
                <a:moveTo>
                  <a:pt x="9593" y="730"/>
                </a:moveTo>
                <a:cubicBezTo>
                  <a:pt x="9564" y="730"/>
                  <a:pt x="9540" y="777"/>
                  <a:pt x="9540" y="835"/>
                </a:cubicBezTo>
                <a:lnTo>
                  <a:pt x="9540" y="1055"/>
                </a:lnTo>
                <a:cubicBezTo>
                  <a:pt x="9540" y="1112"/>
                  <a:pt x="9564" y="1157"/>
                  <a:pt x="9593" y="1157"/>
                </a:cubicBezTo>
                <a:cubicBezTo>
                  <a:pt x="9622" y="1157"/>
                  <a:pt x="9646" y="1112"/>
                  <a:pt x="9646" y="1055"/>
                </a:cubicBezTo>
                <a:lnTo>
                  <a:pt x="9646" y="835"/>
                </a:lnTo>
                <a:cubicBezTo>
                  <a:pt x="9646" y="777"/>
                  <a:pt x="9622" y="730"/>
                  <a:pt x="9593" y="730"/>
                </a:cubicBezTo>
                <a:close/>
                <a:moveTo>
                  <a:pt x="9908" y="730"/>
                </a:moveTo>
                <a:cubicBezTo>
                  <a:pt x="9879" y="730"/>
                  <a:pt x="9855" y="777"/>
                  <a:pt x="9855" y="835"/>
                </a:cubicBezTo>
                <a:lnTo>
                  <a:pt x="9855" y="1055"/>
                </a:lnTo>
                <a:cubicBezTo>
                  <a:pt x="9855" y="1112"/>
                  <a:pt x="9879" y="1157"/>
                  <a:pt x="9908" y="1157"/>
                </a:cubicBezTo>
                <a:cubicBezTo>
                  <a:pt x="9937" y="1157"/>
                  <a:pt x="9961" y="1112"/>
                  <a:pt x="9961" y="1055"/>
                </a:cubicBezTo>
                <a:lnTo>
                  <a:pt x="9961" y="835"/>
                </a:lnTo>
                <a:cubicBezTo>
                  <a:pt x="9961" y="777"/>
                  <a:pt x="9937" y="730"/>
                  <a:pt x="9908" y="730"/>
                </a:cubicBezTo>
                <a:close/>
                <a:moveTo>
                  <a:pt x="10758" y="730"/>
                </a:moveTo>
                <a:cubicBezTo>
                  <a:pt x="10728" y="730"/>
                  <a:pt x="10705" y="777"/>
                  <a:pt x="10705" y="835"/>
                </a:cubicBezTo>
                <a:lnTo>
                  <a:pt x="10705" y="1055"/>
                </a:lnTo>
                <a:cubicBezTo>
                  <a:pt x="10705" y="1112"/>
                  <a:pt x="10728" y="1157"/>
                  <a:pt x="10758" y="1157"/>
                </a:cubicBezTo>
                <a:cubicBezTo>
                  <a:pt x="10787" y="1157"/>
                  <a:pt x="10810" y="1112"/>
                  <a:pt x="10810" y="1055"/>
                </a:cubicBezTo>
                <a:lnTo>
                  <a:pt x="10810" y="835"/>
                </a:lnTo>
                <a:cubicBezTo>
                  <a:pt x="10810" y="777"/>
                  <a:pt x="10787" y="730"/>
                  <a:pt x="10758" y="730"/>
                </a:cubicBezTo>
                <a:close/>
                <a:moveTo>
                  <a:pt x="11072" y="730"/>
                </a:moveTo>
                <a:cubicBezTo>
                  <a:pt x="11043" y="730"/>
                  <a:pt x="11019" y="777"/>
                  <a:pt x="11019" y="835"/>
                </a:cubicBezTo>
                <a:lnTo>
                  <a:pt x="11019" y="1055"/>
                </a:lnTo>
                <a:cubicBezTo>
                  <a:pt x="11019" y="1112"/>
                  <a:pt x="11043" y="1157"/>
                  <a:pt x="11072" y="1157"/>
                </a:cubicBezTo>
                <a:cubicBezTo>
                  <a:pt x="11101" y="1157"/>
                  <a:pt x="11125" y="1112"/>
                  <a:pt x="11125" y="1055"/>
                </a:cubicBezTo>
                <a:lnTo>
                  <a:pt x="11125" y="835"/>
                </a:lnTo>
                <a:cubicBezTo>
                  <a:pt x="11125" y="777"/>
                  <a:pt x="11101" y="730"/>
                  <a:pt x="11072" y="730"/>
                </a:cubicBezTo>
                <a:close/>
                <a:moveTo>
                  <a:pt x="11922" y="730"/>
                </a:moveTo>
                <a:cubicBezTo>
                  <a:pt x="11893" y="730"/>
                  <a:pt x="11869" y="777"/>
                  <a:pt x="11869" y="835"/>
                </a:cubicBezTo>
                <a:lnTo>
                  <a:pt x="11869" y="1055"/>
                </a:lnTo>
                <a:cubicBezTo>
                  <a:pt x="11869" y="1112"/>
                  <a:pt x="11893" y="1157"/>
                  <a:pt x="11922" y="1157"/>
                </a:cubicBezTo>
                <a:cubicBezTo>
                  <a:pt x="11951" y="1157"/>
                  <a:pt x="11974" y="1112"/>
                  <a:pt x="11974" y="1055"/>
                </a:cubicBezTo>
                <a:lnTo>
                  <a:pt x="11974" y="835"/>
                </a:lnTo>
                <a:cubicBezTo>
                  <a:pt x="11974" y="777"/>
                  <a:pt x="11951" y="730"/>
                  <a:pt x="11922" y="730"/>
                </a:cubicBezTo>
                <a:close/>
                <a:moveTo>
                  <a:pt x="12236" y="730"/>
                </a:moveTo>
                <a:cubicBezTo>
                  <a:pt x="12207" y="730"/>
                  <a:pt x="12183" y="777"/>
                  <a:pt x="12183" y="835"/>
                </a:cubicBezTo>
                <a:lnTo>
                  <a:pt x="12183" y="1055"/>
                </a:lnTo>
                <a:cubicBezTo>
                  <a:pt x="12183" y="1112"/>
                  <a:pt x="12207" y="1157"/>
                  <a:pt x="12236" y="1157"/>
                </a:cubicBezTo>
                <a:cubicBezTo>
                  <a:pt x="12265" y="1157"/>
                  <a:pt x="12288" y="1112"/>
                  <a:pt x="12288" y="1055"/>
                </a:cubicBezTo>
                <a:lnTo>
                  <a:pt x="12288" y="835"/>
                </a:lnTo>
                <a:cubicBezTo>
                  <a:pt x="12288" y="777"/>
                  <a:pt x="12265" y="730"/>
                  <a:pt x="12236" y="730"/>
                </a:cubicBezTo>
                <a:close/>
                <a:moveTo>
                  <a:pt x="13085" y="730"/>
                </a:moveTo>
                <a:cubicBezTo>
                  <a:pt x="13056" y="730"/>
                  <a:pt x="13032" y="777"/>
                  <a:pt x="13032" y="835"/>
                </a:cubicBezTo>
                <a:lnTo>
                  <a:pt x="13032" y="1055"/>
                </a:lnTo>
                <a:cubicBezTo>
                  <a:pt x="13032" y="1112"/>
                  <a:pt x="13056" y="1157"/>
                  <a:pt x="13085" y="1157"/>
                </a:cubicBezTo>
                <a:cubicBezTo>
                  <a:pt x="13114" y="1157"/>
                  <a:pt x="13138" y="1112"/>
                  <a:pt x="13138" y="1055"/>
                </a:cubicBezTo>
                <a:lnTo>
                  <a:pt x="13138" y="835"/>
                </a:lnTo>
                <a:cubicBezTo>
                  <a:pt x="13138" y="777"/>
                  <a:pt x="13114" y="730"/>
                  <a:pt x="13085" y="730"/>
                </a:cubicBezTo>
                <a:close/>
                <a:moveTo>
                  <a:pt x="13399" y="730"/>
                </a:moveTo>
                <a:cubicBezTo>
                  <a:pt x="13370" y="730"/>
                  <a:pt x="13348" y="777"/>
                  <a:pt x="13348" y="835"/>
                </a:cubicBezTo>
                <a:lnTo>
                  <a:pt x="13348" y="1055"/>
                </a:lnTo>
                <a:cubicBezTo>
                  <a:pt x="13348" y="1112"/>
                  <a:pt x="13370" y="1157"/>
                  <a:pt x="13399" y="1157"/>
                </a:cubicBezTo>
                <a:cubicBezTo>
                  <a:pt x="13428" y="1157"/>
                  <a:pt x="13452" y="1112"/>
                  <a:pt x="13452" y="1055"/>
                </a:cubicBezTo>
                <a:lnTo>
                  <a:pt x="13452" y="835"/>
                </a:lnTo>
                <a:cubicBezTo>
                  <a:pt x="13452" y="777"/>
                  <a:pt x="13428" y="730"/>
                  <a:pt x="13399" y="730"/>
                </a:cubicBezTo>
                <a:close/>
                <a:moveTo>
                  <a:pt x="14249" y="730"/>
                </a:moveTo>
                <a:cubicBezTo>
                  <a:pt x="14220" y="730"/>
                  <a:pt x="14196" y="777"/>
                  <a:pt x="14196" y="835"/>
                </a:cubicBezTo>
                <a:lnTo>
                  <a:pt x="14196" y="1055"/>
                </a:lnTo>
                <a:cubicBezTo>
                  <a:pt x="14196" y="1112"/>
                  <a:pt x="14220" y="1157"/>
                  <a:pt x="14249" y="1157"/>
                </a:cubicBezTo>
                <a:cubicBezTo>
                  <a:pt x="14278" y="1157"/>
                  <a:pt x="14302" y="1112"/>
                  <a:pt x="14302" y="1055"/>
                </a:cubicBezTo>
                <a:lnTo>
                  <a:pt x="14302" y="835"/>
                </a:lnTo>
                <a:cubicBezTo>
                  <a:pt x="14302" y="777"/>
                  <a:pt x="14278" y="730"/>
                  <a:pt x="14249" y="730"/>
                </a:cubicBezTo>
                <a:close/>
                <a:moveTo>
                  <a:pt x="14564" y="730"/>
                </a:moveTo>
                <a:cubicBezTo>
                  <a:pt x="14535" y="730"/>
                  <a:pt x="14511" y="777"/>
                  <a:pt x="14511" y="835"/>
                </a:cubicBezTo>
                <a:lnTo>
                  <a:pt x="14511" y="1055"/>
                </a:lnTo>
                <a:cubicBezTo>
                  <a:pt x="14511" y="1112"/>
                  <a:pt x="14535" y="1157"/>
                  <a:pt x="14564" y="1157"/>
                </a:cubicBezTo>
                <a:cubicBezTo>
                  <a:pt x="14593" y="1157"/>
                  <a:pt x="14617" y="1112"/>
                  <a:pt x="14617" y="1055"/>
                </a:cubicBezTo>
                <a:lnTo>
                  <a:pt x="14617" y="835"/>
                </a:lnTo>
                <a:cubicBezTo>
                  <a:pt x="14617" y="777"/>
                  <a:pt x="14593" y="730"/>
                  <a:pt x="14564" y="730"/>
                </a:cubicBezTo>
                <a:close/>
                <a:moveTo>
                  <a:pt x="15413" y="730"/>
                </a:moveTo>
                <a:cubicBezTo>
                  <a:pt x="15384" y="730"/>
                  <a:pt x="15360" y="777"/>
                  <a:pt x="15360" y="835"/>
                </a:cubicBezTo>
                <a:lnTo>
                  <a:pt x="15360" y="1055"/>
                </a:lnTo>
                <a:cubicBezTo>
                  <a:pt x="15360" y="1112"/>
                  <a:pt x="15384" y="1157"/>
                  <a:pt x="15413" y="1157"/>
                </a:cubicBezTo>
                <a:cubicBezTo>
                  <a:pt x="15442" y="1157"/>
                  <a:pt x="15465" y="1112"/>
                  <a:pt x="15465" y="1055"/>
                </a:cubicBezTo>
                <a:lnTo>
                  <a:pt x="15465" y="835"/>
                </a:lnTo>
                <a:cubicBezTo>
                  <a:pt x="15465" y="777"/>
                  <a:pt x="15442" y="730"/>
                  <a:pt x="15413" y="730"/>
                </a:cubicBezTo>
                <a:close/>
                <a:moveTo>
                  <a:pt x="15728" y="730"/>
                </a:moveTo>
                <a:cubicBezTo>
                  <a:pt x="15699" y="730"/>
                  <a:pt x="15675" y="777"/>
                  <a:pt x="15675" y="835"/>
                </a:cubicBezTo>
                <a:lnTo>
                  <a:pt x="15675" y="1055"/>
                </a:lnTo>
                <a:cubicBezTo>
                  <a:pt x="15675" y="1112"/>
                  <a:pt x="15699" y="1157"/>
                  <a:pt x="15728" y="1157"/>
                </a:cubicBezTo>
                <a:cubicBezTo>
                  <a:pt x="15757" y="1157"/>
                  <a:pt x="15781" y="1112"/>
                  <a:pt x="15781" y="1055"/>
                </a:cubicBezTo>
                <a:lnTo>
                  <a:pt x="15781" y="835"/>
                </a:lnTo>
                <a:cubicBezTo>
                  <a:pt x="15781" y="777"/>
                  <a:pt x="15757" y="730"/>
                  <a:pt x="15728" y="730"/>
                </a:cubicBezTo>
                <a:close/>
                <a:moveTo>
                  <a:pt x="16578" y="730"/>
                </a:moveTo>
                <a:cubicBezTo>
                  <a:pt x="16549" y="730"/>
                  <a:pt x="16525" y="777"/>
                  <a:pt x="16525" y="835"/>
                </a:cubicBezTo>
                <a:lnTo>
                  <a:pt x="16525" y="1055"/>
                </a:lnTo>
                <a:cubicBezTo>
                  <a:pt x="16525" y="1112"/>
                  <a:pt x="16549" y="1157"/>
                  <a:pt x="16578" y="1157"/>
                </a:cubicBezTo>
                <a:cubicBezTo>
                  <a:pt x="16607" y="1157"/>
                  <a:pt x="16630" y="1112"/>
                  <a:pt x="16630" y="1055"/>
                </a:cubicBezTo>
                <a:lnTo>
                  <a:pt x="16630" y="835"/>
                </a:lnTo>
                <a:cubicBezTo>
                  <a:pt x="16630" y="777"/>
                  <a:pt x="16607" y="730"/>
                  <a:pt x="16578" y="730"/>
                </a:cubicBezTo>
                <a:close/>
                <a:moveTo>
                  <a:pt x="16892" y="730"/>
                </a:moveTo>
                <a:cubicBezTo>
                  <a:pt x="16863" y="730"/>
                  <a:pt x="16839" y="777"/>
                  <a:pt x="16839" y="835"/>
                </a:cubicBezTo>
                <a:lnTo>
                  <a:pt x="16839" y="1055"/>
                </a:lnTo>
                <a:cubicBezTo>
                  <a:pt x="16839" y="1112"/>
                  <a:pt x="16863" y="1157"/>
                  <a:pt x="16892" y="1157"/>
                </a:cubicBezTo>
                <a:cubicBezTo>
                  <a:pt x="16921" y="1157"/>
                  <a:pt x="16944" y="1112"/>
                  <a:pt x="16944" y="1055"/>
                </a:cubicBezTo>
                <a:lnTo>
                  <a:pt x="16944" y="835"/>
                </a:lnTo>
                <a:cubicBezTo>
                  <a:pt x="16944" y="777"/>
                  <a:pt x="16921" y="730"/>
                  <a:pt x="16892" y="730"/>
                </a:cubicBezTo>
                <a:close/>
                <a:moveTo>
                  <a:pt x="17741" y="730"/>
                </a:moveTo>
                <a:cubicBezTo>
                  <a:pt x="17712" y="730"/>
                  <a:pt x="17689" y="777"/>
                  <a:pt x="17689" y="835"/>
                </a:cubicBezTo>
                <a:lnTo>
                  <a:pt x="17689" y="1055"/>
                </a:lnTo>
                <a:cubicBezTo>
                  <a:pt x="17689" y="1112"/>
                  <a:pt x="17712" y="1157"/>
                  <a:pt x="17741" y="1157"/>
                </a:cubicBezTo>
                <a:cubicBezTo>
                  <a:pt x="17770" y="1157"/>
                  <a:pt x="17794" y="1112"/>
                  <a:pt x="17794" y="1055"/>
                </a:cubicBezTo>
                <a:lnTo>
                  <a:pt x="17794" y="835"/>
                </a:lnTo>
                <a:cubicBezTo>
                  <a:pt x="17794" y="777"/>
                  <a:pt x="17770" y="730"/>
                  <a:pt x="17741" y="730"/>
                </a:cubicBezTo>
                <a:close/>
                <a:moveTo>
                  <a:pt x="18055" y="730"/>
                </a:moveTo>
                <a:cubicBezTo>
                  <a:pt x="18026" y="730"/>
                  <a:pt x="18002" y="777"/>
                  <a:pt x="18002" y="835"/>
                </a:cubicBezTo>
                <a:lnTo>
                  <a:pt x="18002" y="1055"/>
                </a:lnTo>
                <a:cubicBezTo>
                  <a:pt x="18002" y="1112"/>
                  <a:pt x="18026" y="1157"/>
                  <a:pt x="18055" y="1157"/>
                </a:cubicBezTo>
                <a:cubicBezTo>
                  <a:pt x="18085" y="1157"/>
                  <a:pt x="18108" y="1112"/>
                  <a:pt x="18108" y="1055"/>
                </a:cubicBezTo>
                <a:lnTo>
                  <a:pt x="18108" y="835"/>
                </a:lnTo>
                <a:cubicBezTo>
                  <a:pt x="18108" y="777"/>
                  <a:pt x="18085" y="730"/>
                  <a:pt x="18055" y="730"/>
                </a:cubicBezTo>
                <a:close/>
                <a:moveTo>
                  <a:pt x="18905" y="730"/>
                </a:moveTo>
                <a:cubicBezTo>
                  <a:pt x="18876" y="730"/>
                  <a:pt x="18852" y="777"/>
                  <a:pt x="18852" y="835"/>
                </a:cubicBezTo>
                <a:lnTo>
                  <a:pt x="18852" y="1055"/>
                </a:lnTo>
                <a:cubicBezTo>
                  <a:pt x="18852" y="1112"/>
                  <a:pt x="18876" y="1157"/>
                  <a:pt x="18905" y="1157"/>
                </a:cubicBezTo>
                <a:cubicBezTo>
                  <a:pt x="18934" y="1157"/>
                  <a:pt x="18958" y="1112"/>
                  <a:pt x="18958" y="1055"/>
                </a:cubicBezTo>
                <a:lnTo>
                  <a:pt x="18958" y="835"/>
                </a:lnTo>
                <a:cubicBezTo>
                  <a:pt x="18958" y="777"/>
                  <a:pt x="18934" y="730"/>
                  <a:pt x="18905" y="730"/>
                </a:cubicBezTo>
                <a:close/>
                <a:moveTo>
                  <a:pt x="19220" y="730"/>
                </a:moveTo>
                <a:cubicBezTo>
                  <a:pt x="19191" y="730"/>
                  <a:pt x="19167" y="777"/>
                  <a:pt x="19167" y="835"/>
                </a:cubicBezTo>
                <a:lnTo>
                  <a:pt x="19167" y="1055"/>
                </a:lnTo>
                <a:cubicBezTo>
                  <a:pt x="19167" y="1112"/>
                  <a:pt x="19191" y="1157"/>
                  <a:pt x="19220" y="1157"/>
                </a:cubicBezTo>
                <a:cubicBezTo>
                  <a:pt x="19249" y="1157"/>
                  <a:pt x="19273" y="1112"/>
                  <a:pt x="19273" y="1055"/>
                </a:cubicBezTo>
                <a:lnTo>
                  <a:pt x="19273" y="835"/>
                </a:lnTo>
                <a:cubicBezTo>
                  <a:pt x="19273" y="777"/>
                  <a:pt x="19249" y="730"/>
                  <a:pt x="19220" y="730"/>
                </a:cubicBezTo>
                <a:close/>
                <a:moveTo>
                  <a:pt x="20069" y="730"/>
                </a:moveTo>
                <a:cubicBezTo>
                  <a:pt x="20040" y="730"/>
                  <a:pt x="20016" y="777"/>
                  <a:pt x="20016" y="835"/>
                </a:cubicBezTo>
                <a:lnTo>
                  <a:pt x="20016" y="1055"/>
                </a:lnTo>
                <a:cubicBezTo>
                  <a:pt x="20016" y="1112"/>
                  <a:pt x="20040" y="1157"/>
                  <a:pt x="20069" y="1157"/>
                </a:cubicBezTo>
                <a:cubicBezTo>
                  <a:pt x="20099" y="1157"/>
                  <a:pt x="20122" y="1112"/>
                  <a:pt x="20122" y="1055"/>
                </a:cubicBezTo>
                <a:lnTo>
                  <a:pt x="20122" y="835"/>
                </a:lnTo>
                <a:cubicBezTo>
                  <a:pt x="20122" y="777"/>
                  <a:pt x="20099" y="730"/>
                  <a:pt x="20069" y="730"/>
                </a:cubicBezTo>
                <a:close/>
                <a:moveTo>
                  <a:pt x="20384" y="730"/>
                </a:moveTo>
                <a:cubicBezTo>
                  <a:pt x="20355" y="730"/>
                  <a:pt x="20331" y="777"/>
                  <a:pt x="20331" y="835"/>
                </a:cubicBezTo>
                <a:lnTo>
                  <a:pt x="20331" y="1055"/>
                </a:lnTo>
                <a:cubicBezTo>
                  <a:pt x="20331" y="1112"/>
                  <a:pt x="20355" y="1157"/>
                  <a:pt x="20384" y="1157"/>
                </a:cubicBezTo>
                <a:cubicBezTo>
                  <a:pt x="20413" y="1157"/>
                  <a:pt x="20436" y="1112"/>
                  <a:pt x="20436" y="1055"/>
                </a:cubicBezTo>
                <a:lnTo>
                  <a:pt x="20436" y="835"/>
                </a:lnTo>
                <a:cubicBezTo>
                  <a:pt x="20436" y="777"/>
                  <a:pt x="20413" y="730"/>
                  <a:pt x="20384" y="730"/>
                </a:cubicBezTo>
                <a:close/>
                <a:moveTo>
                  <a:pt x="21234" y="730"/>
                </a:moveTo>
                <a:cubicBezTo>
                  <a:pt x="21204" y="730"/>
                  <a:pt x="21181" y="777"/>
                  <a:pt x="21181" y="835"/>
                </a:cubicBezTo>
                <a:lnTo>
                  <a:pt x="21181" y="1055"/>
                </a:lnTo>
                <a:cubicBezTo>
                  <a:pt x="21181" y="1112"/>
                  <a:pt x="21204" y="1157"/>
                  <a:pt x="21234" y="1157"/>
                </a:cubicBezTo>
                <a:cubicBezTo>
                  <a:pt x="21263" y="1157"/>
                  <a:pt x="21285" y="1112"/>
                  <a:pt x="21285" y="1055"/>
                </a:cubicBezTo>
                <a:lnTo>
                  <a:pt x="21285" y="835"/>
                </a:lnTo>
                <a:cubicBezTo>
                  <a:pt x="21285" y="777"/>
                  <a:pt x="21263" y="730"/>
                  <a:pt x="21234" y="730"/>
                </a:cubicBezTo>
                <a:close/>
                <a:moveTo>
                  <a:pt x="21547" y="730"/>
                </a:moveTo>
                <a:cubicBezTo>
                  <a:pt x="21518" y="730"/>
                  <a:pt x="21495" y="777"/>
                  <a:pt x="21495" y="835"/>
                </a:cubicBezTo>
                <a:lnTo>
                  <a:pt x="21495" y="1055"/>
                </a:lnTo>
                <a:cubicBezTo>
                  <a:pt x="21495" y="1112"/>
                  <a:pt x="21518" y="1157"/>
                  <a:pt x="21547" y="1157"/>
                </a:cubicBezTo>
                <a:cubicBezTo>
                  <a:pt x="21576" y="1157"/>
                  <a:pt x="21600" y="1112"/>
                  <a:pt x="21600" y="1055"/>
                </a:cubicBezTo>
                <a:lnTo>
                  <a:pt x="21600" y="835"/>
                </a:lnTo>
                <a:cubicBezTo>
                  <a:pt x="21600" y="777"/>
                  <a:pt x="21576" y="730"/>
                  <a:pt x="21547" y="730"/>
                </a:cubicBezTo>
                <a:close/>
                <a:moveTo>
                  <a:pt x="53" y="1460"/>
                </a:moveTo>
                <a:cubicBezTo>
                  <a:pt x="24" y="1460"/>
                  <a:pt x="0" y="1507"/>
                  <a:pt x="0" y="1564"/>
                </a:cubicBezTo>
                <a:lnTo>
                  <a:pt x="0" y="1785"/>
                </a:lnTo>
                <a:cubicBezTo>
                  <a:pt x="0" y="1842"/>
                  <a:pt x="24" y="1887"/>
                  <a:pt x="53" y="1887"/>
                </a:cubicBezTo>
                <a:cubicBezTo>
                  <a:pt x="82" y="1887"/>
                  <a:pt x="106" y="1842"/>
                  <a:pt x="106" y="1785"/>
                </a:cubicBezTo>
                <a:lnTo>
                  <a:pt x="106" y="1564"/>
                </a:lnTo>
                <a:cubicBezTo>
                  <a:pt x="106" y="1507"/>
                  <a:pt x="82" y="1460"/>
                  <a:pt x="53" y="1460"/>
                </a:cubicBezTo>
                <a:close/>
                <a:moveTo>
                  <a:pt x="367" y="1460"/>
                </a:moveTo>
                <a:cubicBezTo>
                  <a:pt x="338" y="1460"/>
                  <a:pt x="315" y="1507"/>
                  <a:pt x="315" y="1564"/>
                </a:cubicBezTo>
                <a:lnTo>
                  <a:pt x="315" y="1785"/>
                </a:lnTo>
                <a:cubicBezTo>
                  <a:pt x="315" y="1842"/>
                  <a:pt x="338" y="1887"/>
                  <a:pt x="367" y="1887"/>
                </a:cubicBezTo>
                <a:cubicBezTo>
                  <a:pt x="397" y="1887"/>
                  <a:pt x="420" y="1842"/>
                  <a:pt x="420" y="1785"/>
                </a:cubicBezTo>
                <a:lnTo>
                  <a:pt x="420" y="1564"/>
                </a:lnTo>
                <a:cubicBezTo>
                  <a:pt x="420" y="1507"/>
                  <a:pt x="397" y="1460"/>
                  <a:pt x="367" y="1460"/>
                </a:cubicBezTo>
                <a:close/>
                <a:moveTo>
                  <a:pt x="1217" y="1460"/>
                </a:moveTo>
                <a:cubicBezTo>
                  <a:pt x="1188" y="1460"/>
                  <a:pt x="1164" y="1507"/>
                  <a:pt x="1164" y="1564"/>
                </a:cubicBezTo>
                <a:lnTo>
                  <a:pt x="1164" y="1785"/>
                </a:lnTo>
                <a:cubicBezTo>
                  <a:pt x="1164" y="1842"/>
                  <a:pt x="1188" y="1887"/>
                  <a:pt x="1217" y="1887"/>
                </a:cubicBezTo>
                <a:cubicBezTo>
                  <a:pt x="1246" y="1887"/>
                  <a:pt x="1270" y="1842"/>
                  <a:pt x="1270" y="1785"/>
                </a:cubicBezTo>
                <a:lnTo>
                  <a:pt x="1270" y="1564"/>
                </a:lnTo>
                <a:cubicBezTo>
                  <a:pt x="1270" y="1507"/>
                  <a:pt x="1246" y="1460"/>
                  <a:pt x="1217" y="1460"/>
                </a:cubicBezTo>
                <a:close/>
                <a:moveTo>
                  <a:pt x="1532" y="1460"/>
                </a:moveTo>
                <a:cubicBezTo>
                  <a:pt x="1503" y="1460"/>
                  <a:pt x="1479" y="1507"/>
                  <a:pt x="1479" y="1564"/>
                </a:cubicBezTo>
                <a:lnTo>
                  <a:pt x="1479" y="1785"/>
                </a:lnTo>
                <a:cubicBezTo>
                  <a:pt x="1479" y="1842"/>
                  <a:pt x="1503" y="1887"/>
                  <a:pt x="1532" y="1887"/>
                </a:cubicBezTo>
                <a:cubicBezTo>
                  <a:pt x="1561" y="1887"/>
                  <a:pt x="1584" y="1842"/>
                  <a:pt x="1584" y="1785"/>
                </a:cubicBezTo>
                <a:lnTo>
                  <a:pt x="1584" y="1564"/>
                </a:lnTo>
                <a:cubicBezTo>
                  <a:pt x="1584" y="1507"/>
                  <a:pt x="1561" y="1460"/>
                  <a:pt x="1532" y="1460"/>
                </a:cubicBezTo>
                <a:close/>
                <a:moveTo>
                  <a:pt x="2380" y="1460"/>
                </a:moveTo>
                <a:cubicBezTo>
                  <a:pt x="2351" y="1460"/>
                  <a:pt x="2329" y="1507"/>
                  <a:pt x="2329" y="1564"/>
                </a:cubicBezTo>
                <a:lnTo>
                  <a:pt x="2329" y="1785"/>
                </a:lnTo>
                <a:cubicBezTo>
                  <a:pt x="2329" y="1842"/>
                  <a:pt x="2351" y="1887"/>
                  <a:pt x="2380" y="1887"/>
                </a:cubicBezTo>
                <a:cubicBezTo>
                  <a:pt x="2409" y="1887"/>
                  <a:pt x="2433" y="1842"/>
                  <a:pt x="2433" y="1785"/>
                </a:cubicBezTo>
                <a:lnTo>
                  <a:pt x="2433" y="1564"/>
                </a:lnTo>
                <a:cubicBezTo>
                  <a:pt x="2433" y="1507"/>
                  <a:pt x="2409" y="1460"/>
                  <a:pt x="2380" y="1460"/>
                </a:cubicBezTo>
                <a:close/>
                <a:moveTo>
                  <a:pt x="2695" y="1460"/>
                </a:moveTo>
                <a:cubicBezTo>
                  <a:pt x="2666" y="1460"/>
                  <a:pt x="2643" y="1507"/>
                  <a:pt x="2643" y="1564"/>
                </a:cubicBezTo>
                <a:lnTo>
                  <a:pt x="2643" y="1785"/>
                </a:lnTo>
                <a:cubicBezTo>
                  <a:pt x="2643" y="1842"/>
                  <a:pt x="2666" y="1887"/>
                  <a:pt x="2695" y="1887"/>
                </a:cubicBezTo>
                <a:cubicBezTo>
                  <a:pt x="2724" y="1887"/>
                  <a:pt x="2748" y="1842"/>
                  <a:pt x="2748" y="1785"/>
                </a:cubicBezTo>
                <a:lnTo>
                  <a:pt x="2748" y="1564"/>
                </a:lnTo>
                <a:cubicBezTo>
                  <a:pt x="2748" y="1507"/>
                  <a:pt x="2724" y="1460"/>
                  <a:pt x="2695" y="1460"/>
                </a:cubicBezTo>
                <a:close/>
                <a:moveTo>
                  <a:pt x="3545" y="1460"/>
                </a:moveTo>
                <a:cubicBezTo>
                  <a:pt x="3516" y="1460"/>
                  <a:pt x="3492" y="1507"/>
                  <a:pt x="3492" y="1564"/>
                </a:cubicBezTo>
                <a:lnTo>
                  <a:pt x="3492" y="1785"/>
                </a:lnTo>
                <a:cubicBezTo>
                  <a:pt x="3492" y="1842"/>
                  <a:pt x="3516" y="1887"/>
                  <a:pt x="3545" y="1887"/>
                </a:cubicBezTo>
                <a:cubicBezTo>
                  <a:pt x="3574" y="1887"/>
                  <a:pt x="3598" y="1842"/>
                  <a:pt x="3598" y="1785"/>
                </a:cubicBezTo>
                <a:lnTo>
                  <a:pt x="3598" y="1564"/>
                </a:lnTo>
                <a:cubicBezTo>
                  <a:pt x="3598" y="1507"/>
                  <a:pt x="3574" y="1460"/>
                  <a:pt x="3545" y="1460"/>
                </a:cubicBezTo>
                <a:close/>
                <a:moveTo>
                  <a:pt x="3859" y="1460"/>
                </a:moveTo>
                <a:cubicBezTo>
                  <a:pt x="3830" y="1460"/>
                  <a:pt x="3806" y="1507"/>
                  <a:pt x="3806" y="1564"/>
                </a:cubicBezTo>
                <a:lnTo>
                  <a:pt x="3806" y="1785"/>
                </a:lnTo>
                <a:cubicBezTo>
                  <a:pt x="3806" y="1842"/>
                  <a:pt x="3830" y="1887"/>
                  <a:pt x="3859" y="1887"/>
                </a:cubicBezTo>
                <a:cubicBezTo>
                  <a:pt x="3888" y="1887"/>
                  <a:pt x="3912" y="1842"/>
                  <a:pt x="3912" y="1785"/>
                </a:cubicBezTo>
                <a:lnTo>
                  <a:pt x="3912" y="1564"/>
                </a:lnTo>
                <a:cubicBezTo>
                  <a:pt x="3912" y="1507"/>
                  <a:pt x="3888" y="1460"/>
                  <a:pt x="3859" y="1460"/>
                </a:cubicBezTo>
                <a:close/>
                <a:moveTo>
                  <a:pt x="4709" y="1460"/>
                </a:moveTo>
                <a:cubicBezTo>
                  <a:pt x="4680" y="1460"/>
                  <a:pt x="4656" y="1507"/>
                  <a:pt x="4656" y="1564"/>
                </a:cubicBezTo>
                <a:lnTo>
                  <a:pt x="4656" y="1785"/>
                </a:lnTo>
                <a:cubicBezTo>
                  <a:pt x="4656" y="1842"/>
                  <a:pt x="4680" y="1887"/>
                  <a:pt x="4709" y="1887"/>
                </a:cubicBezTo>
                <a:cubicBezTo>
                  <a:pt x="4738" y="1887"/>
                  <a:pt x="4762" y="1842"/>
                  <a:pt x="4762" y="1785"/>
                </a:cubicBezTo>
                <a:lnTo>
                  <a:pt x="4762" y="1564"/>
                </a:lnTo>
                <a:cubicBezTo>
                  <a:pt x="4762" y="1507"/>
                  <a:pt x="4738" y="1460"/>
                  <a:pt x="4709" y="1460"/>
                </a:cubicBezTo>
                <a:close/>
                <a:moveTo>
                  <a:pt x="5023" y="1460"/>
                </a:moveTo>
                <a:cubicBezTo>
                  <a:pt x="4994" y="1460"/>
                  <a:pt x="4970" y="1507"/>
                  <a:pt x="4970" y="1564"/>
                </a:cubicBezTo>
                <a:lnTo>
                  <a:pt x="4970" y="1785"/>
                </a:lnTo>
                <a:cubicBezTo>
                  <a:pt x="4970" y="1842"/>
                  <a:pt x="4994" y="1887"/>
                  <a:pt x="5023" y="1887"/>
                </a:cubicBezTo>
                <a:cubicBezTo>
                  <a:pt x="5053" y="1887"/>
                  <a:pt x="5076" y="1842"/>
                  <a:pt x="5076" y="1785"/>
                </a:cubicBezTo>
                <a:lnTo>
                  <a:pt x="5076" y="1564"/>
                </a:lnTo>
                <a:cubicBezTo>
                  <a:pt x="5076" y="1507"/>
                  <a:pt x="5053" y="1460"/>
                  <a:pt x="5023" y="1460"/>
                </a:cubicBezTo>
                <a:close/>
                <a:moveTo>
                  <a:pt x="5873" y="1460"/>
                </a:moveTo>
                <a:cubicBezTo>
                  <a:pt x="5844" y="1460"/>
                  <a:pt x="5820" y="1507"/>
                  <a:pt x="5820" y="1564"/>
                </a:cubicBezTo>
                <a:lnTo>
                  <a:pt x="5820" y="1785"/>
                </a:lnTo>
                <a:cubicBezTo>
                  <a:pt x="5820" y="1842"/>
                  <a:pt x="5844" y="1887"/>
                  <a:pt x="5873" y="1887"/>
                </a:cubicBezTo>
                <a:cubicBezTo>
                  <a:pt x="5902" y="1887"/>
                  <a:pt x="5926" y="1842"/>
                  <a:pt x="5926" y="1785"/>
                </a:cubicBezTo>
                <a:lnTo>
                  <a:pt x="5926" y="1564"/>
                </a:lnTo>
                <a:cubicBezTo>
                  <a:pt x="5926" y="1507"/>
                  <a:pt x="5902" y="1460"/>
                  <a:pt x="5873" y="1460"/>
                </a:cubicBezTo>
                <a:close/>
                <a:moveTo>
                  <a:pt x="6188" y="1460"/>
                </a:moveTo>
                <a:cubicBezTo>
                  <a:pt x="6159" y="1460"/>
                  <a:pt x="6135" y="1507"/>
                  <a:pt x="6135" y="1564"/>
                </a:cubicBezTo>
                <a:lnTo>
                  <a:pt x="6135" y="1785"/>
                </a:lnTo>
                <a:cubicBezTo>
                  <a:pt x="6135" y="1842"/>
                  <a:pt x="6159" y="1887"/>
                  <a:pt x="6188" y="1887"/>
                </a:cubicBezTo>
                <a:cubicBezTo>
                  <a:pt x="6217" y="1887"/>
                  <a:pt x="6240" y="1842"/>
                  <a:pt x="6240" y="1785"/>
                </a:cubicBezTo>
                <a:lnTo>
                  <a:pt x="6240" y="1564"/>
                </a:lnTo>
                <a:cubicBezTo>
                  <a:pt x="6240" y="1507"/>
                  <a:pt x="6217" y="1460"/>
                  <a:pt x="6188" y="1460"/>
                </a:cubicBezTo>
                <a:close/>
                <a:moveTo>
                  <a:pt x="7036" y="1460"/>
                </a:moveTo>
                <a:cubicBezTo>
                  <a:pt x="7007" y="1460"/>
                  <a:pt x="6984" y="1507"/>
                  <a:pt x="6984" y="1564"/>
                </a:cubicBezTo>
                <a:lnTo>
                  <a:pt x="6984" y="1785"/>
                </a:lnTo>
                <a:cubicBezTo>
                  <a:pt x="6984" y="1842"/>
                  <a:pt x="7007" y="1887"/>
                  <a:pt x="7036" y="1887"/>
                </a:cubicBezTo>
                <a:cubicBezTo>
                  <a:pt x="7065" y="1887"/>
                  <a:pt x="7089" y="1842"/>
                  <a:pt x="7089" y="1785"/>
                </a:cubicBezTo>
                <a:lnTo>
                  <a:pt x="7089" y="1564"/>
                </a:lnTo>
                <a:cubicBezTo>
                  <a:pt x="7089" y="1507"/>
                  <a:pt x="7065" y="1460"/>
                  <a:pt x="7036" y="1460"/>
                </a:cubicBezTo>
                <a:close/>
                <a:moveTo>
                  <a:pt x="7351" y="1460"/>
                </a:moveTo>
                <a:cubicBezTo>
                  <a:pt x="7322" y="1460"/>
                  <a:pt x="7299" y="1507"/>
                  <a:pt x="7299" y="1564"/>
                </a:cubicBezTo>
                <a:lnTo>
                  <a:pt x="7299" y="1785"/>
                </a:lnTo>
                <a:cubicBezTo>
                  <a:pt x="7299" y="1842"/>
                  <a:pt x="7322" y="1887"/>
                  <a:pt x="7351" y="1887"/>
                </a:cubicBezTo>
                <a:cubicBezTo>
                  <a:pt x="7380" y="1887"/>
                  <a:pt x="7404" y="1842"/>
                  <a:pt x="7404" y="1785"/>
                </a:cubicBezTo>
                <a:lnTo>
                  <a:pt x="7404" y="1564"/>
                </a:lnTo>
                <a:cubicBezTo>
                  <a:pt x="7404" y="1507"/>
                  <a:pt x="7380" y="1460"/>
                  <a:pt x="7351" y="1460"/>
                </a:cubicBezTo>
                <a:close/>
                <a:moveTo>
                  <a:pt x="8201" y="1460"/>
                </a:moveTo>
                <a:cubicBezTo>
                  <a:pt x="8171" y="1460"/>
                  <a:pt x="8148" y="1507"/>
                  <a:pt x="8148" y="1564"/>
                </a:cubicBezTo>
                <a:lnTo>
                  <a:pt x="8148" y="1785"/>
                </a:lnTo>
                <a:cubicBezTo>
                  <a:pt x="8148" y="1842"/>
                  <a:pt x="8171" y="1887"/>
                  <a:pt x="8201" y="1887"/>
                </a:cubicBezTo>
                <a:cubicBezTo>
                  <a:pt x="8230" y="1887"/>
                  <a:pt x="8254" y="1842"/>
                  <a:pt x="8254" y="1785"/>
                </a:cubicBezTo>
                <a:lnTo>
                  <a:pt x="8254" y="1564"/>
                </a:lnTo>
                <a:cubicBezTo>
                  <a:pt x="8254" y="1507"/>
                  <a:pt x="8230" y="1460"/>
                  <a:pt x="8201" y="1460"/>
                </a:cubicBezTo>
                <a:close/>
                <a:moveTo>
                  <a:pt x="8515" y="1460"/>
                </a:moveTo>
                <a:cubicBezTo>
                  <a:pt x="8486" y="1460"/>
                  <a:pt x="8462" y="1507"/>
                  <a:pt x="8462" y="1564"/>
                </a:cubicBezTo>
                <a:lnTo>
                  <a:pt x="8462" y="1785"/>
                </a:lnTo>
                <a:cubicBezTo>
                  <a:pt x="8462" y="1842"/>
                  <a:pt x="8486" y="1887"/>
                  <a:pt x="8515" y="1887"/>
                </a:cubicBezTo>
                <a:cubicBezTo>
                  <a:pt x="8544" y="1887"/>
                  <a:pt x="8568" y="1842"/>
                  <a:pt x="8568" y="1785"/>
                </a:cubicBezTo>
                <a:lnTo>
                  <a:pt x="8568" y="1564"/>
                </a:lnTo>
                <a:cubicBezTo>
                  <a:pt x="8568" y="1507"/>
                  <a:pt x="8544" y="1460"/>
                  <a:pt x="8515" y="1460"/>
                </a:cubicBezTo>
                <a:close/>
                <a:moveTo>
                  <a:pt x="9365" y="1460"/>
                </a:moveTo>
                <a:cubicBezTo>
                  <a:pt x="9336" y="1460"/>
                  <a:pt x="9312" y="1507"/>
                  <a:pt x="9312" y="1564"/>
                </a:cubicBezTo>
                <a:lnTo>
                  <a:pt x="9312" y="1785"/>
                </a:lnTo>
                <a:cubicBezTo>
                  <a:pt x="9312" y="1842"/>
                  <a:pt x="9336" y="1887"/>
                  <a:pt x="9365" y="1887"/>
                </a:cubicBezTo>
                <a:cubicBezTo>
                  <a:pt x="9394" y="1887"/>
                  <a:pt x="9418" y="1842"/>
                  <a:pt x="9418" y="1785"/>
                </a:cubicBezTo>
                <a:lnTo>
                  <a:pt x="9418" y="1564"/>
                </a:lnTo>
                <a:cubicBezTo>
                  <a:pt x="9418" y="1507"/>
                  <a:pt x="9394" y="1460"/>
                  <a:pt x="9365" y="1460"/>
                </a:cubicBezTo>
                <a:close/>
                <a:moveTo>
                  <a:pt x="9679" y="1460"/>
                </a:moveTo>
                <a:cubicBezTo>
                  <a:pt x="9650" y="1460"/>
                  <a:pt x="9626" y="1507"/>
                  <a:pt x="9626" y="1564"/>
                </a:cubicBezTo>
                <a:lnTo>
                  <a:pt x="9626" y="1785"/>
                </a:lnTo>
                <a:cubicBezTo>
                  <a:pt x="9626" y="1842"/>
                  <a:pt x="9650" y="1887"/>
                  <a:pt x="9679" y="1887"/>
                </a:cubicBezTo>
                <a:cubicBezTo>
                  <a:pt x="9708" y="1887"/>
                  <a:pt x="9732" y="1842"/>
                  <a:pt x="9732" y="1785"/>
                </a:cubicBezTo>
                <a:lnTo>
                  <a:pt x="9732" y="1564"/>
                </a:lnTo>
                <a:cubicBezTo>
                  <a:pt x="9732" y="1507"/>
                  <a:pt x="9708" y="1460"/>
                  <a:pt x="9679" y="1460"/>
                </a:cubicBezTo>
                <a:close/>
                <a:moveTo>
                  <a:pt x="10529" y="1460"/>
                </a:moveTo>
                <a:cubicBezTo>
                  <a:pt x="10500" y="1460"/>
                  <a:pt x="10476" y="1507"/>
                  <a:pt x="10476" y="1564"/>
                </a:cubicBezTo>
                <a:lnTo>
                  <a:pt x="10476" y="1785"/>
                </a:lnTo>
                <a:cubicBezTo>
                  <a:pt x="10476" y="1842"/>
                  <a:pt x="10500" y="1887"/>
                  <a:pt x="10529" y="1887"/>
                </a:cubicBezTo>
                <a:cubicBezTo>
                  <a:pt x="10558" y="1887"/>
                  <a:pt x="10582" y="1842"/>
                  <a:pt x="10582" y="1785"/>
                </a:cubicBezTo>
                <a:lnTo>
                  <a:pt x="10582" y="1564"/>
                </a:lnTo>
                <a:cubicBezTo>
                  <a:pt x="10582" y="1507"/>
                  <a:pt x="10558" y="1460"/>
                  <a:pt x="10529" y="1460"/>
                </a:cubicBezTo>
                <a:close/>
                <a:moveTo>
                  <a:pt x="10844" y="1460"/>
                </a:moveTo>
                <a:cubicBezTo>
                  <a:pt x="10814" y="1460"/>
                  <a:pt x="10791" y="1507"/>
                  <a:pt x="10791" y="1564"/>
                </a:cubicBezTo>
                <a:lnTo>
                  <a:pt x="10791" y="1785"/>
                </a:lnTo>
                <a:cubicBezTo>
                  <a:pt x="10791" y="1842"/>
                  <a:pt x="10814" y="1887"/>
                  <a:pt x="10844" y="1887"/>
                </a:cubicBezTo>
                <a:cubicBezTo>
                  <a:pt x="10873" y="1887"/>
                  <a:pt x="10895" y="1842"/>
                  <a:pt x="10895" y="1785"/>
                </a:cubicBezTo>
                <a:lnTo>
                  <a:pt x="10895" y="1564"/>
                </a:lnTo>
                <a:cubicBezTo>
                  <a:pt x="10895" y="1507"/>
                  <a:pt x="10873" y="1460"/>
                  <a:pt x="10844" y="1460"/>
                </a:cubicBezTo>
                <a:close/>
                <a:moveTo>
                  <a:pt x="11692" y="1460"/>
                </a:moveTo>
                <a:cubicBezTo>
                  <a:pt x="11663" y="1460"/>
                  <a:pt x="11640" y="1507"/>
                  <a:pt x="11640" y="1564"/>
                </a:cubicBezTo>
                <a:lnTo>
                  <a:pt x="11640" y="1785"/>
                </a:lnTo>
                <a:cubicBezTo>
                  <a:pt x="11640" y="1842"/>
                  <a:pt x="11663" y="1887"/>
                  <a:pt x="11692" y="1887"/>
                </a:cubicBezTo>
                <a:cubicBezTo>
                  <a:pt x="11721" y="1887"/>
                  <a:pt x="11745" y="1842"/>
                  <a:pt x="11745" y="1785"/>
                </a:cubicBezTo>
                <a:lnTo>
                  <a:pt x="11745" y="1564"/>
                </a:lnTo>
                <a:cubicBezTo>
                  <a:pt x="11745" y="1507"/>
                  <a:pt x="11721" y="1460"/>
                  <a:pt x="11692" y="1460"/>
                </a:cubicBezTo>
                <a:close/>
                <a:moveTo>
                  <a:pt x="12007" y="1460"/>
                </a:moveTo>
                <a:cubicBezTo>
                  <a:pt x="11978" y="1460"/>
                  <a:pt x="11955" y="1507"/>
                  <a:pt x="11955" y="1564"/>
                </a:cubicBezTo>
                <a:lnTo>
                  <a:pt x="11955" y="1785"/>
                </a:lnTo>
                <a:cubicBezTo>
                  <a:pt x="11955" y="1842"/>
                  <a:pt x="11978" y="1887"/>
                  <a:pt x="12007" y="1887"/>
                </a:cubicBezTo>
                <a:cubicBezTo>
                  <a:pt x="12036" y="1887"/>
                  <a:pt x="12060" y="1842"/>
                  <a:pt x="12060" y="1785"/>
                </a:cubicBezTo>
                <a:lnTo>
                  <a:pt x="12060" y="1564"/>
                </a:lnTo>
                <a:cubicBezTo>
                  <a:pt x="12060" y="1507"/>
                  <a:pt x="12036" y="1460"/>
                  <a:pt x="12007" y="1460"/>
                </a:cubicBezTo>
                <a:close/>
                <a:moveTo>
                  <a:pt x="12856" y="1460"/>
                </a:moveTo>
                <a:cubicBezTo>
                  <a:pt x="12827" y="1460"/>
                  <a:pt x="12804" y="1507"/>
                  <a:pt x="12804" y="1564"/>
                </a:cubicBezTo>
                <a:lnTo>
                  <a:pt x="12804" y="1785"/>
                </a:lnTo>
                <a:cubicBezTo>
                  <a:pt x="12804" y="1842"/>
                  <a:pt x="12827" y="1887"/>
                  <a:pt x="12856" y="1887"/>
                </a:cubicBezTo>
                <a:cubicBezTo>
                  <a:pt x="12886" y="1887"/>
                  <a:pt x="12909" y="1842"/>
                  <a:pt x="12909" y="1785"/>
                </a:cubicBezTo>
                <a:lnTo>
                  <a:pt x="12909" y="1564"/>
                </a:lnTo>
                <a:cubicBezTo>
                  <a:pt x="12909" y="1507"/>
                  <a:pt x="12886" y="1460"/>
                  <a:pt x="12856" y="1460"/>
                </a:cubicBezTo>
                <a:close/>
                <a:moveTo>
                  <a:pt x="13171" y="1460"/>
                </a:moveTo>
                <a:cubicBezTo>
                  <a:pt x="13142" y="1460"/>
                  <a:pt x="13118" y="1507"/>
                  <a:pt x="13118" y="1564"/>
                </a:cubicBezTo>
                <a:lnTo>
                  <a:pt x="13118" y="1785"/>
                </a:lnTo>
                <a:cubicBezTo>
                  <a:pt x="13118" y="1842"/>
                  <a:pt x="13142" y="1887"/>
                  <a:pt x="13171" y="1887"/>
                </a:cubicBezTo>
                <a:cubicBezTo>
                  <a:pt x="13200" y="1887"/>
                  <a:pt x="13224" y="1842"/>
                  <a:pt x="13224" y="1785"/>
                </a:cubicBezTo>
                <a:lnTo>
                  <a:pt x="13224" y="1564"/>
                </a:lnTo>
                <a:cubicBezTo>
                  <a:pt x="13224" y="1507"/>
                  <a:pt x="13200" y="1460"/>
                  <a:pt x="13171" y="1460"/>
                </a:cubicBezTo>
                <a:close/>
                <a:moveTo>
                  <a:pt x="14021" y="1460"/>
                </a:moveTo>
                <a:cubicBezTo>
                  <a:pt x="13992" y="1460"/>
                  <a:pt x="13968" y="1507"/>
                  <a:pt x="13968" y="1564"/>
                </a:cubicBezTo>
                <a:lnTo>
                  <a:pt x="13968" y="1785"/>
                </a:lnTo>
                <a:cubicBezTo>
                  <a:pt x="13968" y="1842"/>
                  <a:pt x="13992" y="1887"/>
                  <a:pt x="14021" y="1887"/>
                </a:cubicBezTo>
                <a:cubicBezTo>
                  <a:pt x="14050" y="1887"/>
                  <a:pt x="14074" y="1842"/>
                  <a:pt x="14074" y="1785"/>
                </a:cubicBezTo>
                <a:lnTo>
                  <a:pt x="14074" y="1564"/>
                </a:lnTo>
                <a:cubicBezTo>
                  <a:pt x="14074" y="1507"/>
                  <a:pt x="14050" y="1460"/>
                  <a:pt x="14021" y="1460"/>
                </a:cubicBezTo>
                <a:close/>
                <a:moveTo>
                  <a:pt x="14335" y="1460"/>
                </a:moveTo>
                <a:cubicBezTo>
                  <a:pt x="14306" y="1460"/>
                  <a:pt x="14282" y="1507"/>
                  <a:pt x="14282" y="1564"/>
                </a:cubicBezTo>
                <a:lnTo>
                  <a:pt x="14282" y="1785"/>
                </a:lnTo>
                <a:cubicBezTo>
                  <a:pt x="14282" y="1842"/>
                  <a:pt x="14306" y="1887"/>
                  <a:pt x="14335" y="1887"/>
                </a:cubicBezTo>
                <a:cubicBezTo>
                  <a:pt x="14364" y="1887"/>
                  <a:pt x="14388" y="1842"/>
                  <a:pt x="14388" y="1785"/>
                </a:cubicBezTo>
                <a:lnTo>
                  <a:pt x="14388" y="1564"/>
                </a:lnTo>
                <a:cubicBezTo>
                  <a:pt x="14388" y="1507"/>
                  <a:pt x="14364" y="1460"/>
                  <a:pt x="14335" y="1460"/>
                </a:cubicBezTo>
                <a:close/>
                <a:moveTo>
                  <a:pt x="15185" y="1460"/>
                </a:moveTo>
                <a:cubicBezTo>
                  <a:pt x="15156" y="1460"/>
                  <a:pt x="15132" y="1507"/>
                  <a:pt x="15132" y="1564"/>
                </a:cubicBezTo>
                <a:lnTo>
                  <a:pt x="15132" y="1785"/>
                </a:lnTo>
                <a:cubicBezTo>
                  <a:pt x="15132" y="1842"/>
                  <a:pt x="15156" y="1887"/>
                  <a:pt x="15185" y="1887"/>
                </a:cubicBezTo>
                <a:cubicBezTo>
                  <a:pt x="15214" y="1887"/>
                  <a:pt x="15237" y="1842"/>
                  <a:pt x="15237" y="1785"/>
                </a:cubicBezTo>
                <a:lnTo>
                  <a:pt x="15237" y="1564"/>
                </a:lnTo>
                <a:cubicBezTo>
                  <a:pt x="15237" y="1507"/>
                  <a:pt x="15214" y="1460"/>
                  <a:pt x="15185" y="1460"/>
                </a:cubicBezTo>
                <a:close/>
                <a:moveTo>
                  <a:pt x="15500" y="1460"/>
                </a:moveTo>
                <a:cubicBezTo>
                  <a:pt x="15470" y="1460"/>
                  <a:pt x="15447" y="1507"/>
                  <a:pt x="15447" y="1564"/>
                </a:cubicBezTo>
                <a:lnTo>
                  <a:pt x="15447" y="1785"/>
                </a:lnTo>
                <a:cubicBezTo>
                  <a:pt x="15447" y="1842"/>
                  <a:pt x="15470" y="1887"/>
                  <a:pt x="15500" y="1887"/>
                </a:cubicBezTo>
                <a:cubicBezTo>
                  <a:pt x="15529" y="1887"/>
                  <a:pt x="15551" y="1842"/>
                  <a:pt x="15551" y="1785"/>
                </a:cubicBezTo>
                <a:lnTo>
                  <a:pt x="15551" y="1564"/>
                </a:lnTo>
                <a:cubicBezTo>
                  <a:pt x="15551" y="1507"/>
                  <a:pt x="15529" y="1460"/>
                  <a:pt x="15500" y="1460"/>
                </a:cubicBezTo>
                <a:close/>
                <a:moveTo>
                  <a:pt x="16349" y="1460"/>
                </a:moveTo>
                <a:cubicBezTo>
                  <a:pt x="16320" y="1460"/>
                  <a:pt x="16296" y="1507"/>
                  <a:pt x="16296" y="1564"/>
                </a:cubicBezTo>
                <a:lnTo>
                  <a:pt x="16296" y="1785"/>
                </a:lnTo>
                <a:cubicBezTo>
                  <a:pt x="16296" y="1842"/>
                  <a:pt x="16320" y="1887"/>
                  <a:pt x="16349" y="1887"/>
                </a:cubicBezTo>
                <a:cubicBezTo>
                  <a:pt x="16378" y="1887"/>
                  <a:pt x="16401" y="1842"/>
                  <a:pt x="16401" y="1785"/>
                </a:cubicBezTo>
                <a:lnTo>
                  <a:pt x="16401" y="1564"/>
                </a:lnTo>
                <a:cubicBezTo>
                  <a:pt x="16401" y="1507"/>
                  <a:pt x="16378" y="1460"/>
                  <a:pt x="16349" y="1460"/>
                </a:cubicBezTo>
                <a:close/>
                <a:moveTo>
                  <a:pt x="16663" y="1460"/>
                </a:moveTo>
                <a:cubicBezTo>
                  <a:pt x="16634" y="1460"/>
                  <a:pt x="16611" y="1507"/>
                  <a:pt x="16611" y="1564"/>
                </a:cubicBezTo>
                <a:lnTo>
                  <a:pt x="16611" y="1785"/>
                </a:lnTo>
                <a:cubicBezTo>
                  <a:pt x="16611" y="1842"/>
                  <a:pt x="16634" y="1887"/>
                  <a:pt x="16663" y="1887"/>
                </a:cubicBezTo>
                <a:cubicBezTo>
                  <a:pt x="16692" y="1887"/>
                  <a:pt x="16716" y="1842"/>
                  <a:pt x="16716" y="1785"/>
                </a:cubicBezTo>
                <a:lnTo>
                  <a:pt x="16716" y="1564"/>
                </a:lnTo>
                <a:cubicBezTo>
                  <a:pt x="16716" y="1507"/>
                  <a:pt x="16692" y="1460"/>
                  <a:pt x="16663" y="1460"/>
                </a:cubicBezTo>
                <a:close/>
                <a:moveTo>
                  <a:pt x="17512" y="1460"/>
                </a:moveTo>
                <a:cubicBezTo>
                  <a:pt x="17483" y="1460"/>
                  <a:pt x="17459" y="1507"/>
                  <a:pt x="17459" y="1564"/>
                </a:cubicBezTo>
                <a:lnTo>
                  <a:pt x="17459" y="1785"/>
                </a:lnTo>
                <a:cubicBezTo>
                  <a:pt x="17459" y="1842"/>
                  <a:pt x="17483" y="1887"/>
                  <a:pt x="17512" y="1887"/>
                </a:cubicBezTo>
                <a:cubicBezTo>
                  <a:pt x="17541" y="1887"/>
                  <a:pt x="17565" y="1842"/>
                  <a:pt x="17565" y="1785"/>
                </a:cubicBezTo>
                <a:lnTo>
                  <a:pt x="17565" y="1564"/>
                </a:lnTo>
                <a:cubicBezTo>
                  <a:pt x="17565" y="1507"/>
                  <a:pt x="17541" y="1460"/>
                  <a:pt x="17512" y="1460"/>
                </a:cubicBezTo>
                <a:close/>
                <a:moveTo>
                  <a:pt x="17827" y="1460"/>
                </a:moveTo>
                <a:cubicBezTo>
                  <a:pt x="17798" y="1460"/>
                  <a:pt x="17774" y="1507"/>
                  <a:pt x="17774" y="1564"/>
                </a:cubicBezTo>
                <a:lnTo>
                  <a:pt x="17774" y="1785"/>
                </a:lnTo>
                <a:cubicBezTo>
                  <a:pt x="17774" y="1842"/>
                  <a:pt x="17798" y="1887"/>
                  <a:pt x="17827" y="1887"/>
                </a:cubicBezTo>
                <a:cubicBezTo>
                  <a:pt x="17856" y="1887"/>
                  <a:pt x="17880" y="1842"/>
                  <a:pt x="17880" y="1785"/>
                </a:cubicBezTo>
                <a:lnTo>
                  <a:pt x="17880" y="1564"/>
                </a:lnTo>
                <a:cubicBezTo>
                  <a:pt x="17880" y="1507"/>
                  <a:pt x="17856" y="1460"/>
                  <a:pt x="17827" y="1460"/>
                </a:cubicBezTo>
                <a:close/>
                <a:moveTo>
                  <a:pt x="18677" y="1460"/>
                </a:moveTo>
                <a:cubicBezTo>
                  <a:pt x="18648" y="1460"/>
                  <a:pt x="18624" y="1507"/>
                  <a:pt x="18624" y="1564"/>
                </a:cubicBezTo>
                <a:lnTo>
                  <a:pt x="18624" y="1785"/>
                </a:lnTo>
                <a:cubicBezTo>
                  <a:pt x="18624" y="1842"/>
                  <a:pt x="18648" y="1887"/>
                  <a:pt x="18677" y="1887"/>
                </a:cubicBezTo>
                <a:cubicBezTo>
                  <a:pt x="18706" y="1887"/>
                  <a:pt x="18730" y="1842"/>
                  <a:pt x="18730" y="1785"/>
                </a:cubicBezTo>
                <a:lnTo>
                  <a:pt x="18730" y="1564"/>
                </a:lnTo>
                <a:cubicBezTo>
                  <a:pt x="18730" y="1507"/>
                  <a:pt x="18706" y="1460"/>
                  <a:pt x="18677" y="1460"/>
                </a:cubicBezTo>
                <a:close/>
                <a:moveTo>
                  <a:pt x="18991" y="1460"/>
                </a:moveTo>
                <a:cubicBezTo>
                  <a:pt x="18962" y="1460"/>
                  <a:pt x="18938" y="1507"/>
                  <a:pt x="18938" y="1564"/>
                </a:cubicBezTo>
                <a:lnTo>
                  <a:pt x="18938" y="1785"/>
                </a:lnTo>
                <a:cubicBezTo>
                  <a:pt x="18938" y="1842"/>
                  <a:pt x="18962" y="1887"/>
                  <a:pt x="18991" y="1887"/>
                </a:cubicBezTo>
                <a:cubicBezTo>
                  <a:pt x="19020" y="1887"/>
                  <a:pt x="19044" y="1842"/>
                  <a:pt x="19044" y="1785"/>
                </a:cubicBezTo>
                <a:lnTo>
                  <a:pt x="19044" y="1564"/>
                </a:lnTo>
                <a:cubicBezTo>
                  <a:pt x="19044" y="1507"/>
                  <a:pt x="19020" y="1460"/>
                  <a:pt x="18991" y="1460"/>
                </a:cubicBezTo>
                <a:close/>
                <a:moveTo>
                  <a:pt x="19841" y="1460"/>
                </a:moveTo>
                <a:cubicBezTo>
                  <a:pt x="19812" y="1460"/>
                  <a:pt x="19788" y="1507"/>
                  <a:pt x="19788" y="1564"/>
                </a:cubicBezTo>
                <a:lnTo>
                  <a:pt x="19788" y="1785"/>
                </a:lnTo>
                <a:cubicBezTo>
                  <a:pt x="19788" y="1842"/>
                  <a:pt x="19812" y="1887"/>
                  <a:pt x="19841" y="1887"/>
                </a:cubicBezTo>
                <a:cubicBezTo>
                  <a:pt x="19870" y="1887"/>
                  <a:pt x="19894" y="1842"/>
                  <a:pt x="19894" y="1785"/>
                </a:cubicBezTo>
                <a:lnTo>
                  <a:pt x="19894" y="1564"/>
                </a:lnTo>
                <a:cubicBezTo>
                  <a:pt x="19894" y="1507"/>
                  <a:pt x="19870" y="1460"/>
                  <a:pt x="19841" y="1460"/>
                </a:cubicBezTo>
                <a:close/>
                <a:moveTo>
                  <a:pt x="20155" y="1460"/>
                </a:moveTo>
                <a:cubicBezTo>
                  <a:pt x="20126" y="1460"/>
                  <a:pt x="20102" y="1507"/>
                  <a:pt x="20102" y="1564"/>
                </a:cubicBezTo>
                <a:lnTo>
                  <a:pt x="20102" y="1785"/>
                </a:lnTo>
                <a:cubicBezTo>
                  <a:pt x="20102" y="1842"/>
                  <a:pt x="20126" y="1887"/>
                  <a:pt x="20155" y="1887"/>
                </a:cubicBezTo>
                <a:cubicBezTo>
                  <a:pt x="20184" y="1887"/>
                  <a:pt x="20207" y="1842"/>
                  <a:pt x="20207" y="1785"/>
                </a:cubicBezTo>
                <a:lnTo>
                  <a:pt x="20207" y="1564"/>
                </a:lnTo>
                <a:cubicBezTo>
                  <a:pt x="20207" y="1507"/>
                  <a:pt x="20184" y="1460"/>
                  <a:pt x="20155" y="1460"/>
                </a:cubicBezTo>
                <a:close/>
                <a:moveTo>
                  <a:pt x="21004" y="1460"/>
                </a:moveTo>
                <a:cubicBezTo>
                  <a:pt x="20975" y="1460"/>
                  <a:pt x="20952" y="1507"/>
                  <a:pt x="20952" y="1564"/>
                </a:cubicBezTo>
                <a:lnTo>
                  <a:pt x="20952" y="1785"/>
                </a:lnTo>
                <a:cubicBezTo>
                  <a:pt x="20952" y="1842"/>
                  <a:pt x="20975" y="1887"/>
                  <a:pt x="21004" y="1887"/>
                </a:cubicBezTo>
                <a:cubicBezTo>
                  <a:pt x="21033" y="1887"/>
                  <a:pt x="21057" y="1842"/>
                  <a:pt x="21057" y="1785"/>
                </a:cubicBezTo>
                <a:lnTo>
                  <a:pt x="21057" y="1564"/>
                </a:lnTo>
                <a:cubicBezTo>
                  <a:pt x="21057" y="1507"/>
                  <a:pt x="21033" y="1460"/>
                  <a:pt x="21004" y="1460"/>
                </a:cubicBezTo>
                <a:close/>
                <a:moveTo>
                  <a:pt x="21319" y="1460"/>
                </a:moveTo>
                <a:cubicBezTo>
                  <a:pt x="21289" y="1460"/>
                  <a:pt x="21267" y="1507"/>
                  <a:pt x="21267" y="1564"/>
                </a:cubicBezTo>
                <a:lnTo>
                  <a:pt x="21267" y="1785"/>
                </a:lnTo>
                <a:cubicBezTo>
                  <a:pt x="21267" y="1842"/>
                  <a:pt x="21289" y="1887"/>
                  <a:pt x="21319" y="1887"/>
                </a:cubicBezTo>
                <a:cubicBezTo>
                  <a:pt x="21348" y="1887"/>
                  <a:pt x="21372" y="1842"/>
                  <a:pt x="21372" y="1785"/>
                </a:cubicBezTo>
                <a:lnTo>
                  <a:pt x="21372" y="1564"/>
                </a:lnTo>
                <a:cubicBezTo>
                  <a:pt x="21372" y="1507"/>
                  <a:pt x="21348" y="1460"/>
                  <a:pt x="21319" y="1460"/>
                </a:cubicBezTo>
                <a:close/>
                <a:moveTo>
                  <a:pt x="281" y="2190"/>
                </a:moveTo>
                <a:cubicBezTo>
                  <a:pt x="252" y="2190"/>
                  <a:pt x="228" y="2237"/>
                  <a:pt x="228" y="2294"/>
                </a:cubicBezTo>
                <a:lnTo>
                  <a:pt x="228" y="2515"/>
                </a:lnTo>
                <a:cubicBezTo>
                  <a:pt x="228" y="2572"/>
                  <a:pt x="252" y="2617"/>
                  <a:pt x="281" y="2617"/>
                </a:cubicBezTo>
                <a:cubicBezTo>
                  <a:pt x="311" y="2617"/>
                  <a:pt x="334" y="2572"/>
                  <a:pt x="334" y="2515"/>
                </a:cubicBezTo>
                <a:lnTo>
                  <a:pt x="334" y="2294"/>
                </a:lnTo>
                <a:cubicBezTo>
                  <a:pt x="334" y="2237"/>
                  <a:pt x="311" y="2190"/>
                  <a:pt x="281" y="2190"/>
                </a:cubicBezTo>
                <a:close/>
                <a:moveTo>
                  <a:pt x="596" y="2190"/>
                </a:moveTo>
                <a:cubicBezTo>
                  <a:pt x="567" y="2190"/>
                  <a:pt x="543" y="2237"/>
                  <a:pt x="543" y="2294"/>
                </a:cubicBezTo>
                <a:lnTo>
                  <a:pt x="543" y="2515"/>
                </a:lnTo>
                <a:cubicBezTo>
                  <a:pt x="543" y="2572"/>
                  <a:pt x="567" y="2617"/>
                  <a:pt x="596" y="2617"/>
                </a:cubicBezTo>
                <a:cubicBezTo>
                  <a:pt x="625" y="2617"/>
                  <a:pt x="649" y="2572"/>
                  <a:pt x="649" y="2515"/>
                </a:cubicBezTo>
                <a:lnTo>
                  <a:pt x="649" y="2294"/>
                </a:lnTo>
                <a:cubicBezTo>
                  <a:pt x="649" y="2237"/>
                  <a:pt x="625" y="2190"/>
                  <a:pt x="596" y="2190"/>
                </a:cubicBezTo>
                <a:close/>
                <a:moveTo>
                  <a:pt x="1446" y="2190"/>
                </a:moveTo>
                <a:cubicBezTo>
                  <a:pt x="1417" y="2190"/>
                  <a:pt x="1393" y="2237"/>
                  <a:pt x="1393" y="2294"/>
                </a:cubicBezTo>
                <a:lnTo>
                  <a:pt x="1393" y="2515"/>
                </a:lnTo>
                <a:cubicBezTo>
                  <a:pt x="1393" y="2572"/>
                  <a:pt x="1417" y="2617"/>
                  <a:pt x="1446" y="2617"/>
                </a:cubicBezTo>
                <a:cubicBezTo>
                  <a:pt x="1475" y="2617"/>
                  <a:pt x="1499" y="2572"/>
                  <a:pt x="1499" y="2515"/>
                </a:cubicBezTo>
                <a:lnTo>
                  <a:pt x="1499" y="2294"/>
                </a:lnTo>
                <a:cubicBezTo>
                  <a:pt x="1499" y="2237"/>
                  <a:pt x="1475" y="2190"/>
                  <a:pt x="1446" y="2190"/>
                </a:cubicBezTo>
                <a:close/>
                <a:moveTo>
                  <a:pt x="1760" y="2190"/>
                </a:moveTo>
                <a:cubicBezTo>
                  <a:pt x="1731" y="2190"/>
                  <a:pt x="1707" y="2237"/>
                  <a:pt x="1707" y="2294"/>
                </a:cubicBezTo>
                <a:lnTo>
                  <a:pt x="1707" y="2515"/>
                </a:lnTo>
                <a:cubicBezTo>
                  <a:pt x="1707" y="2572"/>
                  <a:pt x="1731" y="2617"/>
                  <a:pt x="1760" y="2617"/>
                </a:cubicBezTo>
                <a:cubicBezTo>
                  <a:pt x="1789" y="2617"/>
                  <a:pt x="1813" y="2572"/>
                  <a:pt x="1813" y="2515"/>
                </a:cubicBezTo>
                <a:lnTo>
                  <a:pt x="1813" y="2294"/>
                </a:lnTo>
                <a:cubicBezTo>
                  <a:pt x="1813" y="2237"/>
                  <a:pt x="1789" y="2190"/>
                  <a:pt x="1760" y="2190"/>
                </a:cubicBezTo>
                <a:close/>
                <a:moveTo>
                  <a:pt x="2610" y="2190"/>
                </a:moveTo>
                <a:cubicBezTo>
                  <a:pt x="2581" y="2190"/>
                  <a:pt x="2557" y="2237"/>
                  <a:pt x="2557" y="2294"/>
                </a:cubicBezTo>
                <a:lnTo>
                  <a:pt x="2557" y="2515"/>
                </a:lnTo>
                <a:cubicBezTo>
                  <a:pt x="2557" y="2572"/>
                  <a:pt x="2581" y="2617"/>
                  <a:pt x="2610" y="2617"/>
                </a:cubicBezTo>
                <a:cubicBezTo>
                  <a:pt x="2639" y="2617"/>
                  <a:pt x="2662" y="2572"/>
                  <a:pt x="2662" y="2515"/>
                </a:cubicBezTo>
                <a:lnTo>
                  <a:pt x="2662" y="2294"/>
                </a:lnTo>
                <a:cubicBezTo>
                  <a:pt x="2662" y="2237"/>
                  <a:pt x="2639" y="2190"/>
                  <a:pt x="2610" y="2190"/>
                </a:cubicBezTo>
                <a:close/>
                <a:moveTo>
                  <a:pt x="2924" y="2190"/>
                </a:moveTo>
                <a:cubicBezTo>
                  <a:pt x="2895" y="2190"/>
                  <a:pt x="2871" y="2237"/>
                  <a:pt x="2871" y="2294"/>
                </a:cubicBezTo>
                <a:lnTo>
                  <a:pt x="2871" y="2515"/>
                </a:lnTo>
                <a:cubicBezTo>
                  <a:pt x="2871" y="2572"/>
                  <a:pt x="2895" y="2617"/>
                  <a:pt x="2924" y="2617"/>
                </a:cubicBezTo>
                <a:cubicBezTo>
                  <a:pt x="2954" y="2617"/>
                  <a:pt x="2976" y="2572"/>
                  <a:pt x="2976" y="2515"/>
                </a:cubicBezTo>
                <a:lnTo>
                  <a:pt x="2976" y="2294"/>
                </a:lnTo>
                <a:cubicBezTo>
                  <a:pt x="2976" y="2237"/>
                  <a:pt x="2954" y="2190"/>
                  <a:pt x="2924" y="2190"/>
                </a:cubicBezTo>
                <a:close/>
                <a:moveTo>
                  <a:pt x="3773" y="2190"/>
                </a:moveTo>
                <a:cubicBezTo>
                  <a:pt x="3744" y="2190"/>
                  <a:pt x="3721" y="2237"/>
                  <a:pt x="3721" y="2294"/>
                </a:cubicBezTo>
                <a:lnTo>
                  <a:pt x="3721" y="2515"/>
                </a:lnTo>
                <a:cubicBezTo>
                  <a:pt x="3721" y="2572"/>
                  <a:pt x="3744" y="2617"/>
                  <a:pt x="3773" y="2617"/>
                </a:cubicBezTo>
                <a:cubicBezTo>
                  <a:pt x="3802" y="2617"/>
                  <a:pt x="3826" y="2572"/>
                  <a:pt x="3826" y="2515"/>
                </a:cubicBezTo>
                <a:lnTo>
                  <a:pt x="3826" y="2294"/>
                </a:lnTo>
                <a:cubicBezTo>
                  <a:pt x="3826" y="2237"/>
                  <a:pt x="3802" y="2190"/>
                  <a:pt x="3773" y="2190"/>
                </a:cubicBezTo>
                <a:close/>
                <a:moveTo>
                  <a:pt x="4088" y="2190"/>
                </a:moveTo>
                <a:cubicBezTo>
                  <a:pt x="4058" y="2190"/>
                  <a:pt x="4035" y="2237"/>
                  <a:pt x="4035" y="2294"/>
                </a:cubicBezTo>
                <a:lnTo>
                  <a:pt x="4035" y="2515"/>
                </a:lnTo>
                <a:cubicBezTo>
                  <a:pt x="4035" y="2572"/>
                  <a:pt x="4058" y="2617"/>
                  <a:pt x="4088" y="2617"/>
                </a:cubicBezTo>
                <a:cubicBezTo>
                  <a:pt x="4117" y="2617"/>
                  <a:pt x="4141" y="2572"/>
                  <a:pt x="4141" y="2515"/>
                </a:cubicBezTo>
                <a:lnTo>
                  <a:pt x="4141" y="2294"/>
                </a:lnTo>
                <a:cubicBezTo>
                  <a:pt x="4141" y="2237"/>
                  <a:pt x="4117" y="2190"/>
                  <a:pt x="4088" y="2190"/>
                </a:cubicBezTo>
                <a:close/>
                <a:moveTo>
                  <a:pt x="4937" y="2190"/>
                </a:moveTo>
                <a:cubicBezTo>
                  <a:pt x="4908" y="2190"/>
                  <a:pt x="4884" y="2237"/>
                  <a:pt x="4884" y="2294"/>
                </a:cubicBezTo>
                <a:lnTo>
                  <a:pt x="4884" y="2515"/>
                </a:lnTo>
                <a:cubicBezTo>
                  <a:pt x="4884" y="2572"/>
                  <a:pt x="4908" y="2617"/>
                  <a:pt x="4937" y="2617"/>
                </a:cubicBezTo>
                <a:cubicBezTo>
                  <a:pt x="4966" y="2617"/>
                  <a:pt x="4990" y="2572"/>
                  <a:pt x="4990" y="2515"/>
                </a:cubicBezTo>
                <a:lnTo>
                  <a:pt x="4990" y="2294"/>
                </a:lnTo>
                <a:cubicBezTo>
                  <a:pt x="4990" y="2237"/>
                  <a:pt x="4966" y="2190"/>
                  <a:pt x="4937" y="2190"/>
                </a:cubicBezTo>
                <a:close/>
                <a:moveTo>
                  <a:pt x="5252" y="2190"/>
                </a:moveTo>
                <a:cubicBezTo>
                  <a:pt x="5223" y="2190"/>
                  <a:pt x="5199" y="2237"/>
                  <a:pt x="5199" y="2294"/>
                </a:cubicBezTo>
                <a:lnTo>
                  <a:pt x="5199" y="2515"/>
                </a:lnTo>
                <a:cubicBezTo>
                  <a:pt x="5199" y="2572"/>
                  <a:pt x="5223" y="2617"/>
                  <a:pt x="5252" y="2617"/>
                </a:cubicBezTo>
                <a:cubicBezTo>
                  <a:pt x="5281" y="2617"/>
                  <a:pt x="5305" y="2572"/>
                  <a:pt x="5305" y="2515"/>
                </a:cubicBezTo>
                <a:lnTo>
                  <a:pt x="5305" y="2294"/>
                </a:lnTo>
                <a:cubicBezTo>
                  <a:pt x="5305" y="2237"/>
                  <a:pt x="5281" y="2190"/>
                  <a:pt x="5252" y="2190"/>
                </a:cubicBezTo>
                <a:close/>
                <a:moveTo>
                  <a:pt x="6102" y="2190"/>
                </a:moveTo>
                <a:cubicBezTo>
                  <a:pt x="6072" y="2190"/>
                  <a:pt x="6049" y="2237"/>
                  <a:pt x="6049" y="2294"/>
                </a:cubicBezTo>
                <a:lnTo>
                  <a:pt x="6049" y="2515"/>
                </a:lnTo>
                <a:cubicBezTo>
                  <a:pt x="6049" y="2572"/>
                  <a:pt x="6072" y="2617"/>
                  <a:pt x="6102" y="2617"/>
                </a:cubicBezTo>
                <a:cubicBezTo>
                  <a:pt x="6131" y="2617"/>
                  <a:pt x="6155" y="2572"/>
                  <a:pt x="6155" y="2515"/>
                </a:cubicBezTo>
                <a:lnTo>
                  <a:pt x="6155" y="2294"/>
                </a:lnTo>
                <a:cubicBezTo>
                  <a:pt x="6155" y="2237"/>
                  <a:pt x="6131" y="2190"/>
                  <a:pt x="6102" y="2190"/>
                </a:cubicBezTo>
                <a:close/>
                <a:moveTo>
                  <a:pt x="6416" y="2190"/>
                </a:moveTo>
                <a:cubicBezTo>
                  <a:pt x="6387" y="2190"/>
                  <a:pt x="6363" y="2237"/>
                  <a:pt x="6363" y="2294"/>
                </a:cubicBezTo>
                <a:lnTo>
                  <a:pt x="6363" y="2515"/>
                </a:lnTo>
                <a:cubicBezTo>
                  <a:pt x="6363" y="2572"/>
                  <a:pt x="6387" y="2617"/>
                  <a:pt x="6416" y="2617"/>
                </a:cubicBezTo>
                <a:cubicBezTo>
                  <a:pt x="6445" y="2617"/>
                  <a:pt x="6469" y="2572"/>
                  <a:pt x="6469" y="2515"/>
                </a:cubicBezTo>
                <a:lnTo>
                  <a:pt x="6469" y="2294"/>
                </a:lnTo>
                <a:cubicBezTo>
                  <a:pt x="6469" y="2237"/>
                  <a:pt x="6445" y="2190"/>
                  <a:pt x="6416" y="2190"/>
                </a:cubicBezTo>
                <a:close/>
                <a:moveTo>
                  <a:pt x="7266" y="2190"/>
                </a:moveTo>
                <a:cubicBezTo>
                  <a:pt x="7237" y="2190"/>
                  <a:pt x="7213" y="2237"/>
                  <a:pt x="7213" y="2294"/>
                </a:cubicBezTo>
                <a:lnTo>
                  <a:pt x="7213" y="2515"/>
                </a:lnTo>
                <a:cubicBezTo>
                  <a:pt x="7213" y="2572"/>
                  <a:pt x="7237" y="2617"/>
                  <a:pt x="7266" y="2617"/>
                </a:cubicBezTo>
                <a:cubicBezTo>
                  <a:pt x="7295" y="2617"/>
                  <a:pt x="7318" y="2572"/>
                  <a:pt x="7318" y="2515"/>
                </a:cubicBezTo>
                <a:lnTo>
                  <a:pt x="7318" y="2294"/>
                </a:lnTo>
                <a:cubicBezTo>
                  <a:pt x="7318" y="2237"/>
                  <a:pt x="7295" y="2190"/>
                  <a:pt x="7266" y="2190"/>
                </a:cubicBezTo>
                <a:close/>
                <a:moveTo>
                  <a:pt x="7580" y="2190"/>
                </a:moveTo>
                <a:cubicBezTo>
                  <a:pt x="7551" y="2190"/>
                  <a:pt x="7527" y="2237"/>
                  <a:pt x="7527" y="2294"/>
                </a:cubicBezTo>
                <a:lnTo>
                  <a:pt x="7527" y="2515"/>
                </a:lnTo>
                <a:cubicBezTo>
                  <a:pt x="7527" y="2572"/>
                  <a:pt x="7551" y="2617"/>
                  <a:pt x="7580" y="2617"/>
                </a:cubicBezTo>
                <a:cubicBezTo>
                  <a:pt x="7609" y="2617"/>
                  <a:pt x="7632" y="2572"/>
                  <a:pt x="7632" y="2515"/>
                </a:cubicBezTo>
                <a:lnTo>
                  <a:pt x="7632" y="2294"/>
                </a:lnTo>
                <a:cubicBezTo>
                  <a:pt x="7632" y="2237"/>
                  <a:pt x="7609" y="2190"/>
                  <a:pt x="7580" y="2190"/>
                </a:cubicBezTo>
                <a:close/>
                <a:moveTo>
                  <a:pt x="8429" y="2190"/>
                </a:moveTo>
                <a:cubicBezTo>
                  <a:pt x="8400" y="2190"/>
                  <a:pt x="8377" y="2237"/>
                  <a:pt x="8377" y="2294"/>
                </a:cubicBezTo>
                <a:lnTo>
                  <a:pt x="8377" y="2515"/>
                </a:lnTo>
                <a:cubicBezTo>
                  <a:pt x="8377" y="2572"/>
                  <a:pt x="8400" y="2617"/>
                  <a:pt x="8429" y="2617"/>
                </a:cubicBezTo>
                <a:cubicBezTo>
                  <a:pt x="8458" y="2617"/>
                  <a:pt x="8482" y="2572"/>
                  <a:pt x="8482" y="2515"/>
                </a:cubicBezTo>
                <a:lnTo>
                  <a:pt x="8482" y="2294"/>
                </a:lnTo>
                <a:cubicBezTo>
                  <a:pt x="8482" y="2237"/>
                  <a:pt x="8458" y="2190"/>
                  <a:pt x="8429" y="2190"/>
                </a:cubicBezTo>
                <a:close/>
                <a:moveTo>
                  <a:pt x="8744" y="2190"/>
                </a:moveTo>
                <a:cubicBezTo>
                  <a:pt x="8714" y="2190"/>
                  <a:pt x="8691" y="2237"/>
                  <a:pt x="8691" y="2294"/>
                </a:cubicBezTo>
                <a:lnTo>
                  <a:pt x="8691" y="2515"/>
                </a:lnTo>
                <a:cubicBezTo>
                  <a:pt x="8691" y="2572"/>
                  <a:pt x="8714" y="2617"/>
                  <a:pt x="8744" y="2617"/>
                </a:cubicBezTo>
                <a:cubicBezTo>
                  <a:pt x="8773" y="2617"/>
                  <a:pt x="8796" y="2572"/>
                  <a:pt x="8796" y="2515"/>
                </a:cubicBezTo>
                <a:lnTo>
                  <a:pt x="8796" y="2294"/>
                </a:lnTo>
                <a:cubicBezTo>
                  <a:pt x="8796" y="2237"/>
                  <a:pt x="8773" y="2190"/>
                  <a:pt x="8744" y="2190"/>
                </a:cubicBezTo>
                <a:close/>
                <a:moveTo>
                  <a:pt x="9593" y="2190"/>
                </a:moveTo>
                <a:cubicBezTo>
                  <a:pt x="9564" y="2190"/>
                  <a:pt x="9540" y="2237"/>
                  <a:pt x="9540" y="2294"/>
                </a:cubicBezTo>
                <a:lnTo>
                  <a:pt x="9540" y="2515"/>
                </a:lnTo>
                <a:cubicBezTo>
                  <a:pt x="9540" y="2572"/>
                  <a:pt x="9564" y="2617"/>
                  <a:pt x="9593" y="2617"/>
                </a:cubicBezTo>
                <a:cubicBezTo>
                  <a:pt x="9622" y="2617"/>
                  <a:pt x="9646" y="2572"/>
                  <a:pt x="9646" y="2515"/>
                </a:cubicBezTo>
                <a:lnTo>
                  <a:pt x="9646" y="2294"/>
                </a:lnTo>
                <a:cubicBezTo>
                  <a:pt x="9646" y="2237"/>
                  <a:pt x="9622" y="2190"/>
                  <a:pt x="9593" y="2190"/>
                </a:cubicBezTo>
                <a:close/>
                <a:moveTo>
                  <a:pt x="9908" y="2190"/>
                </a:moveTo>
                <a:cubicBezTo>
                  <a:pt x="9879" y="2190"/>
                  <a:pt x="9855" y="2237"/>
                  <a:pt x="9855" y="2294"/>
                </a:cubicBezTo>
                <a:lnTo>
                  <a:pt x="9855" y="2515"/>
                </a:lnTo>
                <a:cubicBezTo>
                  <a:pt x="9855" y="2572"/>
                  <a:pt x="9879" y="2617"/>
                  <a:pt x="9908" y="2617"/>
                </a:cubicBezTo>
                <a:cubicBezTo>
                  <a:pt x="9937" y="2617"/>
                  <a:pt x="9961" y="2572"/>
                  <a:pt x="9961" y="2515"/>
                </a:cubicBezTo>
                <a:lnTo>
                  <a:pt x="9961" y="2294"/>
                </a:lnTo>
                <a:cubicBezTo>
                  <a:pt x="9961" y="2237"/>
                  <a:pt x="9937" y="2190"/>
                  <a:pt x="9908" y="2190"/>
                </a:cubicBezTo>
                <a:close/>
                <a:moveTo>
                  <a:pt x="10758" y="2190"/>
                </a:moveTo>
                <a:cubicBezTo>
                  <a:pt x="10728" y="2190"/>
                  <a:pt x="10705" y="2237"/>
                  <a:pt x="10705" y="2294"/>
                </a:cubicBezTo>
                <a:lnTo>
                  <a:pt x="10705" y="2515"/>
                </a:lnTo>
                <a:cubicBezTo>
                  <a:pt x="10705" y="2572"/>
                  <a:pt x="10728" y="2617"/>
                  <a:pt x="10758" y="2617"/>
                </a:cubicBezTo>
                <a:cubicBezTo>
                  <a:pt x="10787" y="2617"/>
                  <a:pt x="10810" y="2572"/>
                  <a:pt x="10810" y="2515"/>
                </a:cubicBezTo>
                <a:lnTo>
                  <a:pt x="10810" y="2294"/>
                </a:lnTo>
                <a:cubicBezTo>
                  <a:pt x="10810" y="2237"/>
                  <a:pt x="10787" y="2190"/>
                  <a:pt x="10758" y="2190"/>
                </a:cubicBezTo>
                <a:close/>
                <a:moveTo>
                  <a:pt x="11072" y="2190"/>
                </a:moveTo>
                <a:cubicBezTo>
                  <a:pt x="11043" y="2190"/>
                  <a:pt x="11019" y="2237"/>
                  <a:pt x="11019" y="2294"/>
                </a:cubicBezTo>
                <a:lnTo>
                  <a:pt x="11019" y="2515"/>
                </a:lnTo>
                <a:cubicBezTo>
                  <a:pt x="11019" y="2572"/>
                  <a:pt x="11043" y="2617"/>
                  <a:pt x="11072" y="2617"/>
                </a:cubicBezTo>
                <a:cubicBezTo>
                  <a:pt x="11101" y="2617"/>
                  <a:pt x="11125" y="2572"/>
                  <a:pt x="11125" y="2515"/>
                </a:cubicBezTo>
                <a:lnTo>
                  <a:pt x="11125" y="2294"/>
                </a:lnTo>
                <a:cubicBezTo>
                  <a:pt x="11125" y="2237"/>
                  <a:pt x="11101" y="2190"/>
                  <a:pt x="11072" y="2190"/>
                </a:cubicBezTo>
                <a:close/>
                <a:moveTo>
                  <a:pt x="11922" y="2190"/>
                </a:moveTo>
                <a:cubicBezTo>
                  <a:pt x="11893" y="2190"/>
                  <a:pt x="11869" y="2237"/>
                  <a:pt x="11869" y="2294"/>
                </a:cubicBezTo>
                <a:lnTo>
                  <a:pt x="11869" y="2515"/>
                </a:lnTo>
                <a:cubicBezTo>
                  <a:pt x="11869" y="2572"/>
                  <a:pt x="11893" y="2617"/>
                  <a:pt x="11922" y="2617"/>
                </a:cubicBezTo>
                <a:cubicBezTo>
                  <a:pt x="11951" y="2617"/>
                  <a:pt x="11974" y="2572"/>
                  <a:pt x="11974" y="2515"/>
                </a:cubicBezTo>
                <a:lnTo>
                  <a:pt x="11974" y="2294"/>
                </a:lnTo>
                <a:cubicBezTo>
                  <a:pt x="11974" y="2237"/>
                  <a:pt x="11951" y="2190"/>
                  <a:pt x="11922" y="2190"/>
                </a:cubicBezTo>
                <a:close/>
                <a:moveTo>
                  <a:pt x="12236" y="2190"/>
                </a:moveTo>
                <a:cubicBezTo>
                  <a:pt x="12207" y="2190"/>
                  <a:pt x="12183" y="2237"/>
                  <a:pt x="12183" y="2294"/>
                </a:cubicBezTo>
                <a:lnTo>
                  <a:pt x="12183" y="2515"/>
                </a:lnTo>
                <a:cubicBezTo>
                  <a:pt x="12183" y="2572"/>
                  <a:pt x="12207" y="2617"/>
                  <a:pt x="12236" y="2617"/>
                </a:cubicBezTo>
                <a:cubicBezTo>
                  <a:pt x="12265" y="2617"/>
                  <a:pt x="12288" y="2572"/>
                  <a:pt x="12288" y="2515"/>
                </a:cubicBezTo>
                <a:lnTo>
                  <a:pt x="12288" y="2294"/>
                </a:lnTo>
                <a:cubicBezTo>
                  <a:pt x="12288" y="2237"/>
                  <a:pt x="12265" y="2190"/>
                  <a:pt x="12236" y="2190"/>
                </a:cubicBezTo>
                <a:close/>
                <a:moveTo>
                  <a:pt x="13085" y="2190"/>
                </a:moveTo>
                <a:cubicBezTo>
                  <a:pt x="13056" y="2190"/>
                  <a:pt x="13032" y="2237"/>
                  <a:pt x="13032" y="2294"/>
                </a:cubicBezTo>
                <a:lnTo>
                  <a:pt x="13032" y="2515"/>
                </a:lnTo>
                <a:cubicBezTo>
                  <a:pt x="13032" y="2572"/>
                  <a:pt x="13056" y="2617"/>
                  <a:pt x="13085" y="2617"/>
                </a:cubicBezTo>
                <a:cubicBezTo>
                  <a:pt x="13114" y="2617"/>
                  <a:pt x="13138" y="2572"/>
                  <a:pt x="13138" y="2515"/>
                </a:cubicBezTo>
                <a:lnTo>
                  <a:pt x="13138" y="2294"/>
                </a:lnTo>
                <a:cubicBezTo>
                  <a:pt x="13138" y="2237"/>
                  <a:pt x="13114" y="2190"/>
                  <a:pt x="13085" y="2190"/>
                </a:cubicBezTo>
                <a:close/>
                <a:moveTo>
                  <a:pt x="13399" y="2190"/>
                </a:moveTo>
                <a:cubicBezTo>
                  <a:pt x="13370" y="2190"/>
                  <a:pt x="13348" y="2237"/>
                  <a:pt x="13348" y="2294"/>
                </a:cubicBezTo>
                <a:lnTo>
                  <a:pt x="13348" y="2515"/>
                </a:lnTo>
                <a:cubicBezTo>
                  <a:pt x="13348" y="2572"/>
                  <a:pt x="13370" y="2617"/>
                  <a:pt x="13399" y="2617"/>
                </a:cubicBezTo>
                <a:cubicBezTo>
                  <a:pt x="13428" y="2617"/>
                  <a:pt x="13452" y="2572"/>
                  <a:pt x="13452" y="2515"/>
                </a:cubicBezTo>
                <a:lnTo>
                  <a:pt x="13452" y="2294"/>
                </a:lnTo>
                <a:cubicBezTo>
                  <a:pt x="13452" y="2237"/>
                  <a:pt x="13428" y="2190"/>
                  <a:pt x="13399" y="2190"/>
                </a:cubicBezTo>
                <a:close/>
                <a:moveTo>
                  <a:pt x="14249" y="2190"/>
                </a:moveTo>
                <a:cubicBezTo>
                  <a:pt x="14220" y="2190"/>
                  <a:pt x="14196" y="2237"/>
                  <a:pt x="14196" y="2294"/>
                </a:cubicBezTo>
                <a:lnTo>
                  <a:pt x="14196" y="2515"/>
                </a:lnTo>
                <a:cubicBezTo>
                  <a:pt x="14196" y="2572"/>
                  <a:pt x="14220" y="2617"/>
                  <a:pt x="14249" y="2617"/>
                </a:cubicBezTo>
                <a:cubicBezTo>
                  <a:pt x="14278" y="2617"/>
                  <a:pt x="14302" y="2572"/>
                  <a:pt x="14302" y="2515"/>
                </a:cubicBezTo>
                <a:lnTo>
                  <a:pt x="14302" y="2294"/>
                </a:lnTo>
                <a:cubicBezTo>
                  <a:pt x="14302" y="2237"/>
                  <a:pt x="14278" y="2190"/>
                  <a:pt x="14249" y="2190"/>
                </a:cubicBezTo>
                <a:close/>
                <a:moveTo>
                  <a:pt x="14564" y="2190"/>
                </a:moveTo>
                <a:cubicBezTo>
                  <a:pt x="14535" y="2190"/>
                  <a:pt x="14511" y="2237"/>
                  <a:pt x="14511" y="2294"/>
                </a:cubicBezTo>
                <a:lnTo>
                  <a:pt x="14511" y="2515"/>
                </a:lnTo>
                <a:cubicBezTo>
                  <a:pt x="14511" y="2572"/>
                  <a:pt x="14535" y="2617"/>
                  <a:pt x="14564" y="2617"/>
                </a:cubicBezTo>
                <a:cubicBezTo>
                  <a:pt x="14593" y="2617"/>
                  <a:pt x="14617" y="2572"/>
                  <a:pt x="14617" y="2515"/>
                </a:cubicBezTo>
                <a:lnTo>
                  <a:pt x="14617" y="2294"/>
                </a:lnTo>
                <a:cubicBezTo>
                  <a:pt x="14617" y="2237"/>
                  <a:pt x="14593" y="2190"/>
                  <a:pt x="14564" y="2190"/>
                </a:cubicBezTo>
                <a:close/>
                <a:moveTo>
                  <a:pt x="15413" y="2190"/>
                </a:moveTo>
                <a:cubicBezTo>
                  <a:pt x="15384" y="2190"/>
                  <a:pt x="15360" y="2237"/>
                  <a:pt x="15360" y="2294"/>
                </a:cubicBezTo>
                <a:lnTo>
                  <a:pt x="15360" y="2515"/>
                </a:lnTo>
                <a:cubicBezTo>
                  <a:pt x="15360" y="2572"/>
                  <a:pt x="15384" y="2617"/>
                  <a:pt x="15413" y="2617"/>
                </a:cubicBezTo>
                <a:cubicBezTo>
                  <a:pt x="15442" y="2617"/>
                  <a:pt x="15465" y="2572"/>
                  <a:pt x="15465" y="2515"/>
                </a:cubicBezTo>
                <a:lnTo>
                  <a:pt x="15465" y="2294"/>
                </a:lnTo>
                <a:cubicBezTo>
                  <a:pt x="15465" y="2237"/>
                  <a:pt x="15442" y="2190"/>
                  <a:pt x="15413" y="2190"/>
                </a:cubicBezTo>
                <a:close/>
                <a:moveTo>
                  <a:pt x="15728" y="2190"/>
                </a:moveTo>
                <a:cubicBezTo>
                  <a:pt x="15699" y="2190"/>
                  <a:pt x="15675" y="2237"/>
                  <a:pt x="15675" y="2294"/>
                </a:cubicBezTo>
                <a:lnTo>
                  <a:pt x="15675" y="2515"/>
                </a:lnTo>
                <a:cubicBezTo>
                  <a:pt x="15675" y="2572"/>
                  <a:pt x="15699" y="2617"/>
                  <a:pt x="15728" y="2617"/>
                </a:cubicBezTo>
                <a:cubicBezTo>
                  <a:pt x="15757" y="2617"/>
                  <a:pt x="15781" y="2572"/>
                  <a:pt x="15781" y="2515"/>
                </a:cubicBezTo>
                <a:lnTo>
                  <a:pt x="15781" y="2294"/>
                </a:lnTo>
                <a:cubicBezTo>
                  <a:pt x="15781" y="2237"/>
                  <a:pt x="15757" y="2190"/>
                  <a:pt x="15728" y="2190"/>
                </a:cubicBezTo>
                <a:close/>
                <a:moveTo>
                  <a:pt x="16578" y="2190"/>
                </a:moveTo>
                <a:cubicBezTo>
                  <a:pt x="16549" y="2190"/>
                  <a:pt x="16525" y="2237"/>
                  <a:pt x="16525" y="2294"/>
                </a:cubicBezTo>
                <a:lnTo>
                  <a:pt x="16525" y="2515"/>
                </a:lnTo>
                <a:cubicBezTo>
                  <a:pt x="16525" y="2572"/>
                  <a:pt x="16549" y="2617"/>
                  <a:pt x="16578" y="2617"/>
                </a:cubicBezTo>
                <a:cubicBezTo>
                  <a:pt x="16607" y="2617"/>
                  <a:pt x="16630" y="2572"/>
                  <a:pt x="16630" y="2515"/>
                </a:cubicBezTo>
                <a:lnTo>
                  <a:pt x="16630" y="2294"/>
                </a:lnTo>
                <a:cubicBezTo>
                  <a:pt x="16630" y="2237"/>
                  <a:pt x="16607" y="2190"/>
                  <a:pt x="16578" y="2190"/>
                </a:cubicBezTo>
                <a:close/>
                <a:moveTo>
                  <a:pt x="16892" y="2190"/>
                </a:moveTo>
                <a:cubicBezTo>
                  <a:pt x="16863" y="2190"/>
                  <a:pt x="16839" y="2237"/>
                  <a:pt x="16839" y="2294"/>
                </a:cubicBezTo>
                <a:lnTo>
                  <a:pt x="16839" y="2515"/>
                </a:lnTo>
                <a:cubicBezTo>
                  <a:pt x="16839" y="2572"/>
                  <a:pt x="16863" y="2617"/>
                  <a:pt x="16892" y="2617"/>
                </a:cubicBezTo>
                <a:cubicBezTo>
                  <a:pt x="16921" y="2617"/>
                  <a:pt x="16944" y="2572"/>
                  <a:pt x="16944" y="2515"/>
                </a:cubicBezTo>
                <a:lnTo>
                  <a:pt x="16944" y="2294"/>
                </a:lnTo>
                <a:cubicBezTo>
                  <a:pt x="16944" y="2237"/>
                  <a:pt x="16921" y="2190"/>
                  <a:pt x="16892" y="2190"/>
                </a:cubicBezTo>
                <a:close/>
                <a:moveTo>
                  <a:pt x="17741" y="2190"/>
                </a:moveTo>
                <a:cubicBezTo>
                  <a:pt x="17712" y="2190"/>
                  <a:pt x="17689" y="2237"/>
                  <a:pt x="17689" y="2294"/>
                </a:cubicBezTo>
                <a:lnTo>
                  <a:pt x="17689" y="2515"/>
                </a:lnTo>
                <a:cubicBezTo>
                  <a:pt x="17689" y="2572"/>
                  <a:pt x="17712" y="2617"/>
                  <a:pt x="17741" y="2617"/>
                </a:cubicBezTo>
                <a:cubicBezTo>
                  <a:pt x="17770" y="2617"/>
                  <a:pt x="17794" y="2572"/>
                  <a:pt x="17794" y="2515"/>
                </a:cubicBezTo>
                <a:lnTo>
                  <a:pt x="17794" y="2294"/>
                </a:lnTo>
                <a:cubicBezTo>
                  <a:pt x="17794" y="2237"/>
                  <a:pt x="17770" y="2190"/>
                  <a:pt x="17741" y="2190"/>
                </a:cubicBezTo>
                <a:close/>
                <a:moveTo>
                  <a:pt x="18055" y="2190"/>
                </a:moveTo>
                <a:cubicBezTo>
                  <a:pt x="18026" y="2190"/>
                  <a:pt x="18002" y="2237"/>
                  <a:pt x="18002" y="2294"/>
                </a:cubicBezTo>
                <a:lnTo>
                  <a:pt x="18002" y="2515"/>
                </a:lnTo>
                <a:cubicBezTo>
                  <a:pt x="18002" y="2572"/>
                  <a:pt x="18026" y="2617"/>
                  <a:pt x="18055" y="2617"/>
                </a:cubicBezTo>
                <a:cubicBezTo>
                  <a:pt x="18085" y="2617"/>
                  <a:pt x="18108" y="2572"/>
                  <a:pt x="18108" y="2515"/>
                </a:cubicBezTo>
                <a:lnTo>
                  <a:pt x="18108" y="2294"/>
                </a:lnTo>
                <a:cubicBezTo>
                  <a:pt x="18108" y="2237"/>
                  <a:pt x="18085" y="2190"/>
                  <a:pt x="18055" y="2190"/>
                </a:cubicBezTo>
                <a:close/>
                <a:moveTo>
                  <a:pt x="18905" y="2190"/>
                </a:moveTo>
                <a:cubicBezTo>
                  <a:pt x="18876" y="2190"/>
                  <a:pt x="18852" y="2237"/>
                  <a:pt x="18852" y="2294"/>
                </a:cubicBezTo>
                <a:lnTo>
                  <a:pt x="18852" y="2515"/>
                </a:lnTo>
                <a:cubicBezTo>
                  <a:pt x="18852" y="2572"/>
                  <a:pt x="18876" y="2617"/>
                  <a:pt x="18905" y="2617"/>
                </a:cubicBezTo>
                <a:cubicBezTo>
                  <a:pt x="18934" y="2617"/>
                  <a:pt x="18958" y="2572"/>
                  <a:pt x="18958" y="2515"/>
                </a:cubicBezTo>
                <a:lnTo>
                  <a:pt x="18958" y="2294"/>
                </a:lnTo>
                <a:cubicBezTo>
                  <a:pt x="18958" y="2237"/>
                  <a:pt x="18934" y="2190"/>
                  <a:pt x="18905" y="2190"/>
                </a:cubicBezTo>
                <a:close/>
                <a:moveTo>
                  <a:pt x="19220" y="2190"/>
                </a:moveTo>
                <a:cubicBezTo>
                  <a:pt x="19191" y="2190"/>
                  <a:pt x="19167" y="2237"/>
                  <a:pt x="19167" y="2294"/>
                </a:cubicBezTo>
                <a:lnTo>
                  <a:pt x="19167" y="2515"/>
                </a:lnTo>
                <a:cubicBezTo>
                  <a:pt x="19167" y="2572"/>
                  <a:pt x="19191" y="2617"/>
                  <a:pt x="19220" y="2617"/>
                </a:cubicBezTo>
                <a:cubicBezTo>
                  <a:pt x="19249" y="2617"/>
                  <a:pt x="19273" y="2572"/>
                  <a:pt x="19273" y="2515"/>
                </a:cubicBezTo>
                <a:lnTo>
                  <a:pt x="19273" y="2294"/>
                </a:lnTo>
                <a:cubicBezTo>
                  <a:pt x="19273" y="2237"/>
                  <a:pt x="19249" y="2190"/>
                  <a:pt x="19220" y="2190"/>
                </a:cubicBezTo>
                <a:close/>
                <a:moveTo>
                  <a:pt x="20069" y="2190"/>
                </a:moveTo>
                <a:cubicBezTo>
                  <a:pt x="20040" y="2190"/>
                  <a:pt x="20016" y="2237"/>
                  <a:pt x="20016" y="2294"/>
                </a:cubicBezTo>
                <a:lnTo>
                  <a:pt x="20016" y="2515"/>
                </a:lnTo>
                <a:cubicBezTo>
                  <a:pt x="20016" y="2572"/>
                  <a:pt x="20040" y="2617"/>
                  <a:pt x="20069" y="2617"/>
                </a:cubicBezTo>
                <a:cubicBezTo>
                  <a:pt x="20099" y="2617"/>
                  <a:pt x="20122" y="2572"/>
                  <a:pt x="20122" y="2515"/>
                </a:cubicBezTo>
                <a:lnTo>
                  <a:pt x="20122" y="2294"/>
                </a:lnTo>
                <a:cubicBezTo>
                  <a:pt x="20122" y="2237"/>
                  <a:pt x="20099" y="2190"/>
                  <a:pt x="20069" y="2190"/>
                </a:cubicBezTo>
                <a:close/>
                <a:moveTo>
                  <a:pt x="20384" y="2190"/>
                </a:moveTo>
                <a:cubicBezTo>
                  <a:pt x="20355" y="2190"/>
                  <a:pt x="20331" y="2237"/>
                  <a:pt x="20331" y="2294"/>
                </a:cubicBezTo>
                <a:lnTo>
                  <a:pt x="20331" y="2515"/>
                </a:lnTo>
                <a:cubicBezTo>
                  <a:pt x="20331" y="2572"/>
                  <a:pt x="20355" y="2617"/>
                  <a:pt x="20384" y="2617"/>
                </a:cubicBezTo>
                <a:cubicBezTo>
                  <a:pt x="20413" y="2617"/>
                  <a:pt x="20436" y="2572"/>
                  <a:pt x="20436" y="2515"/>
                </a:cubicBezTo>
                <a:lnTo>
                  <a:pt x="20436" y="2294"/>
                </a:lnTo>
                <a:cubicBezTo>
                  <a:pt x="20436" y="2237"/>
                  <a:pt x="20413" y="2190"/>
                  <a:pt x="20384" y="2190"/>
                </a:cubicBezTo>
                <a:close/>
                <a:moveTo>
                  <a:pt x="21234" y="2190"/>
                </a:moveTo>
                <a:cubicBezTo>
                  <a:pt x="21204" y="2190"/>
                  <a:pt x="21181" y="2237"/>
                  <a:pt x="21181" y="2294"/>
                </a:cubicBezTo>
                <a:lnTo>
                  <a:pt x="21181" y="2515"/>
                </a:lnTo>
                <a:cubicBezTo>
                  <a:pt x="21181" y="2572"/>
                  <a:pt x="21204" y="2617"/>
                  <a:pt x="21234" y="2617"/>
                </a:cubicBezTo>
                <a:cubicBezTo>
                  <a:pt x="21263" y="2617"/>
                  <a:pt x="21285" y="2572"/>
                  <a:pt x="21285" y="2515"/>
                </a:cubicBezTo>
                <a:lnTo>
                  <a:pt x="21285" y="2294"/>
                </a:lnTo>
                <a:cubicBezTo>
                  <a:pt x="21285" y="2237"/>
                  <a:pt x="21263" y="2190"/>
                  <a:pt x="21234" y="2190"/>
                </a:cubicBezTo>
                <a:close/>
                <a:moveTo>
                  <a:pt x="21547" y="2190"/>
                </a:moveTo>
                <a:cubicBezTo>
                  <a:pt x="21518" y="2190"/>
                  <a:pt x="21495" y="2237"/>
                  <a:pt x="21495" y="2294"/>
                </a:cubicBezTo>
                <a:lnTo>
                  <a:pt x="21495" y="2515"/>
                </a:lnTo>
                <a:cubicBezTo>
                  <a:pt x="21495" y="2572"/>
                  <a:pt x="21518" y="2617"/>
                  <a:pt x="21547" y="2617"/>
                </a:cubicBezTo>
                <a:cubicBezTo>
                  <a:pt x="21576" y="2617"/>
                  <a:pt x="21600" y="2572"/>
                  <a:pt x="21600" y="2515"/>
                </a:cubicBezTo>
                <a:lnTo>
                  <a:pt x="21600" y="2294"/>
                </a:lnTo>
                <a:cubicBezTo>
                  <a:pt x="21600" y="2237"/>
                  <a:pt x="21576" y="2190"/>
                  <a:pt x="21547" y="2190"/>
                </a:cubicBezTo>
                <a:close/>
                <a:moveTo>
                  <a:pt x="53" y="2920"/>
                </a:moveTo>
                <a:cubicBezTo>
                  <a:pt x="24" y="2920"/>
                  <a:pt x="0" y="2967"/>
                  <a:pt x="0" y="3024"/>
                </a:cubicBezTo>
                <a:lnTo>
                  <a:pt x="0" y="3244"/>
                </a:lnTo>
                <a:cubicBezTo>
                  <a:pt x="0" y="3302"/>
                  <a:pt x="24" y="3347"/>
                  <a:pt x="53" y="3347"/>
                </a:cubicBezTo>
                <a:cubicBezTo>
                  <a:pt x="82" y="3347"/>
                  <a:pt x="106" y="3302"/>
                  <a:pt x="106" y="3244"/>
                </a:cubicBezTo>
                <a:lnTo>
                  <a:pt x="106" y="3024"/>
                </a:lnTo>
                <a:cubicBezTo>
                  <a:pt x="106" y="2967"/>
                  <a:pt x="82" y="2920"/>
                  <a:pt x="53" y="2920"/>
                </a:cubicBezTo>
                <a:close/>
                <a:moveTo>
                  <a:pt x="367" y="2920"/>
                </a:moveTo>
                <a:cubicBezTo>
                  <a:pt x="338" y="2920"/>
                  <a:pt x="315" y="2967"/>
                  <a:pt x="315" y="3024"/>
                </a:cubicBezTo>
                <a:lnTo>
                  <a:pt x="315" y="3244"/>
                </a:lnTo>
                <a:cubicBezTo>
                  <a:pt x="315" y="3302"/>
                  <a:pt x="338" y="3347"/>
                  <a:pt x="367" y="3347"/>
                </a:cubicBezTo>
                <a:cubicBezTo>
                  <a:pt x="397" y="3347"/>
                  <a:pt x="420" y="3302"/>
                  <a:pt x="420" y="3244"/>
                </a:cubicBezTo>
                <a:lnTo>
                  <a:pt x="420" y="3024"/>
                </a:lnTo>
                <a:cubicBezTo>
                  <a:pt x="420" y="2967"/>
                  <a:pt x="397" y="2920"/>
                  <a:pt x="367" y="2920"/>
                </a:cubicBezTo>
                <a:close/>
                <a:moveTo>
                  <a:pt x="1217" y="2920"/>
                </a:moveTo>
                <a:cubicBezTo>
                  <a:pt x="1188" y="2920"/>
                  <a:pt x="1164" y="2967"/>
                  <a:pt x="1164" y="3024"/>
                </a:cubicBezTo>
                <a:lnTo>
                  <a:pt x="1164" y="3244"/>
                </a:lnTo>
                <a:cubicBezTo>
                  <a:pt x="1164" y="3302"/>
                  <a:pt x="1188" y="3347"/>
                  <a:pt x="1217" y="3347"/>
                </a:cubicBezTo>
                <a:cubicBezTo>
                  <a:pt x="1246" y="3347"/>
                  <a:pt x="1270" y="3302"/>
                  <a:pt x="1270" y="3244"/>
                </a:cubicBezTo>
                <a:lnTo>
                  <a:pt x="1270" y="3024"/>
                </a:lnTo>
                <a:cubicBezTo>
                  <a:pt x="1270" y="2967"/>
                  <a:pt x="1246" y="2920"/>
                  <a:pt x="1217" y="2920"/>
                </a:cubicBezTo>
                <a:close/>
                <a:moveTo>
                  <a:pt x="1532" y="2920"/>
                </a:moveTo>
                <a:cubicBezTo>
                  <a:pt x="1503" y="2920"/>
                  <a:pt x="1479" y="2967"/>
                  <a:pt x="1479" y="3024"/>
                </a:cubicBezTo>
                <a:lnTo>
                  <a:pt x="1479" y="3244"/>
                </a:lnTo>
                <a:cubicBezTo>
                  <a:pt x="1479" y="3302"/>
                  <a:pt x="1503" y="3347"/>
                  <a:pt x="1532" y="3347"/>
                </a:cubicBezTo>
                <a:cubicBezTo>
                  <a:pt x="1561" y="3347"/>
                  <a:pt x="1584" y="3302"/>
                  <a:pt x="1584" y="3244"/>
                </a:cubicBezTo>
                <a:lnTo>
                  <a:pt x="1584" y="3024"/>
                </a:lnTo>
                <a:cubicBezTo>
                  <a:pt x="1584" y="2967"/>
                  <a:pt x="1561" y="2920"/>
                  <a:pt x="1532" y="2920"/>
                </a:cubicBezTo>
                <a:close/>
                <a:moveTo>
                  <a:pt x="2380" y="2920"/>
                </a:moveTo>
                <a:cubicBezTo>
                  <a:pt x="2351" y="2920"/>
                  <a:pt x="2329" y="2967"/>
                  <a:pt x="2329" y="3024"/>
                </a:cubicBezTo>
                <a:lnTo>
                  <a:pt x="2329" y="3244"/>
                </a:lnTo>
                <a:cubicBezTo>
                  <a:pt x="2329" y="3302"/>
                  <a:pt x="2351" y="3347"/>
                  <a:pt x="2380" y="3347"/>
                </a:cubicBezTo>
                <a:cubicBezTo>
                  <a:pt x="2409" y="3347"/>
                  <a:pt x="2433" y="3302"/>
                  <a:pt x="2433" y="3244"/>
                </a:cubicBezTo>
                <a:lnTo>
                  <a:pt x="2433" y="3024"/>
                </a:lnTo>
                <a:cubicBezTo>
                  <a:pt x="2433" y="2967"/>
                  <a:pt x="2409" y="2920"/>
                  <a:pt x="2380" y="2920"/>
                </a:cubicBezTo>
                <a:close/>
                <a:moveTo>
                  <a:pt x="2695" y="2920"/>
                </a:moveTo>
                <a:cubicBezTo>
                  <a:pt x="2666" y="2920"/>
                  <a:pt x="2643" y="2967"/>
                  <a:pt x="2643" y="3024"/>
                </a:cubicBezTo>
                <a:lnTo>
                  <a:pt x="2643" y="3244"/>
                </a:lnTo>
                <a:cubicBezTo>
                  <a:pt x="2643" y="3302"/>
                  <a:pt x="2666" y="3347"/>
                  <a:pt x="2695" y="3347"/>
                </a:cubicBezTo>
                <a:cubicBezTo>
                  <a:pt x="2724" y="3347"/>
                  <a:pt x="2748" y="3302"/>
                  <a:pt x="2748" y="3244"/>
                </a:cubicBezTo>
                <a:lnTo>
                  <a:pt x="2748" y="3024"/>
                </a:lnTo>
                <a:cubicBezTo>
                  <a:pt x="2748" y="2967"/>
                  <a:pt x="2724" y="2920"/>
                  <a:pt x="2695" y="2920"/>
                </a:cubicBezTo>
                <a:close/>
                <a:moveTo>
                  <a:pt x="3545" y="2920"/>
                </a:moveTo>
                <a:cubicBezTo>
                  <a:pt x="3516" y="2920"/>
                  <a:pt x="3492" y="2967"/>
                  <a:pt x="3492" y="3024"/>
                </a:cubicBezTo>
                <a:lnTo>
                  <a:pt x="3492" y="3244"/>
                </a:lnTo>
                <a:cubicBezTo>
                  <a:pt x="3492" y="3302"/>
                  <a:pt x="3516" y="3347"/>
                  <a:pt x="3545" y="3347"/>
                </a:cubicBezTo>
                <a:cubicBezTo>
                  <a:pt x="3574" y="3347"/>
                  <a:pt x="3598" y="3302"/>
                  <a:pt x="3598" y="3244"/>
                </a:cubicBezTo>
                <a:lnTo>
                  <a:pt x="3598" y="3024"/>
                </a:lnTo>
                <a:cubicBezTo>
                  <a:pt x="3598" y="2967"/>
                  <a:pt x="3574" y="2920"/>
                  <a:pt x="3545" y="2920"/>
                </a:cubicBezTo>
                <a:close/>
                <a:moveTo>
                  <a:pt x="3859" y="2920"/>
                </a:moveTo>
                <a:cubicBezTo>
                  <a:pt x="3830" y="2920"/>
                  <a:pt x="3806" y="2967"/>
                  <a:pt x="3806" y="3024"/>
                </a:cubicBezTo>
                <a:lnTo>
                  <a:pt x="3806" y="3244"/>
                </a:lnTo>
                <a:cubicBezTo>
                  <a:pt x="3806" y="3302"/>
                  <a:pt x="3830" y="3347"/>
                  <a:pt x="3859" y="3347"/>
                </a:cubicBezTo>
                <a:cubicBezTo>
                  <a:pt x="3888" y="3347"/>
                  <a:pt x="3912" y="3302"/>
                  <a:pt x="3912" y="3244"/>
                </a:cubicBezTo>
                <a:lnTo>
                  <a:pt x="3912" y="3024"/>
                </a:lnTo>
                <a:cubicBezTo>
                  <a:pt x="3912" y="2967"/>
                  <a:pt x="3888" y="2920"/>
                  <a:pt x="3859" y="2920"/>
                </a:cubicBezTo>
                <a:close/>
                <a:moveTo>
                  <a:pt x="4709" y="2920"/>
                </a:moveTo>
                <a:cubicBezTo>
                  <a:pt x="4680" y="2920"/>
                  <a:pt x="4656" y="2967"/>
                  <a:pt x="4656" y="3024"/>
                </a:cubicBezTo>
                <a:lnTo>
                  <a:pt x="4656" y="3244"/>
                </a:lnTo>
                <a:cubicBezTo>
                  <a:pt x="4656" y="3302"/>
                  <a:pt x="4680" y="3347"/>
                  <a:pt x="4709" y="3347"/>
                </a:cubicBezTo>
                <a:cubicBezTo>
                  <a:pt x="4738" y="3347"/>
                  <a:pt x="4762" y="3302"/>
                  <a:pt x="4762" y="3244"/>
                </a:cubicBezTo>
                <a:lnTo>
                  <a:pt x="4762" y="3024"/>
                </a:lnTo>
                <a:cubicBezTo>
                  <a:pt x="4762" y="2967"/>
                  <a:pt x="4738" y="2920"/>
                  <a:pt x="4709" y="2920"/>
                </a:cubicBezTo>
                <a:close/>
                <a:moveTo>
                  <a:pt x="5023" y="2920"/>
                </a:moveTo>
                <a:cubicBezTo>
                  <a:pt x="4994" y="2920"/>
                  <a:pt x="4970" y="2967"/>
                  <a:pt x="4970" y="3024"/>
                </a:cubicBezTo>
                <a:lnTo>
                  <a:pt x="4970" y="3244"/>
                </a:lnTo>
                <a:cubicBezTo>
                  <a:pt x="4970" y="3302"/>
                  <a:pt x="4994" y="3347"/>
                  <a:pt x="5023" y="3347"/>
                </a:cubicBezTo>
                <a:cubicBezTo>
                  <a:pt x="5053" y="3347"/>
                  <a:pt x="5076" y="3302"/>
                  <a:pt x="5076" y="3244"/>
                </a:cubicBezTo>
                <a:lnTo>
                  <a:pt x="5076" y="3024"/>
                </a:lnTo>
                <a:cubicBezTo>
                  <a:pt x="5076" y="2967"/>
                  <a:pt x="5053" y="2920"/>
                  <a:pt x="5023" y="2920"/>
                </a:cubicBezTo>
                <a:close/>
                <a:moveTo>
                  <a:pt x="5873" y="2920"/>
                </a:moveTo>
                <a:cubicBezTo>
                  <a:pt x="5844" y="2920"/>
                  <a:pt x="5820" y="2967"/>
                  <a:pt x="5820" y="3024"/>
                </a:cubicBezTo>
                <a:lnTo>
                  <a:pt x="5820" y="3244"/>
                </a:lnTo>
                <a:cubicBezTo>
                  <a:pt x="5820" y="3302"/>
                  <a:pt x="5844" y="3347"/>
                  <a:pt x="5873" y="3347"/>
                </a:cubicBezTo>
                <a:cubicBezTo>
                  <a:pt x="5902" y="3347"/>
                  <a:pt x="5926" y="3302"/>
                  <a:pt x="5926" y="3244"/>
                </a:cubicBezTo>
                <a:lnTo>
                  <a:pt x="5926" y="3024"/>
                </a:lnTo>
                <a:cubicBezTo>
                  <a:pt x="5926" y="2967"/>
                  <a:pt x="5902" y="2920"/>
                  <a:pt x="5873" y="2920"/>
                </a:cubicBezTo>
                <a:close/>
                <a:moveTo>
                  <a:pt x="6188" y="2920"/>
                </a:moveTo>
                <a:cubicBezTo>
                  <a:pt x="6159" y="2920"/>
                  <a:pt x="6135" y="2967"/>
                  <a:pt x="6135" y="3024"/>
                </a:cubicBezTo>
                <a:lnTo>
                  <a:pt x="6135" y="3244"/>
                </a:lnTo>
                <a:cubicBezTo>
                  <a:pt x="6135" y="3302"/>
                  <a:pt x="6159" y="3347"/>
                  <a:pt x="6188" y="3347"/>
                </a:cubicBezTo>
                <a:cubicBezTo>
                  <a:pt x="6217" y="3347"/>
                  <a:pt x="6240" y="3302"/>
                  <a:pt x="6240" y="3244"/>
                </a:cubicBezTo>
                <a:lnTo>
                  <a:pt x="6240" y="3024"/>
                </a:lnTo>
                <a:cubicBezTo>
                  <a:pt x="6240" y="2967"/>
                  <a:pt x="6217" y="2920"/>
                  <a:pt x="6188" y="2920"/>
                </a:cubicBezTo>
                <a:close/>
                <a:moveTo>
                  <a:pt x="7036" y="2920"/>
                </a:moveTo>
                <a:cubicBezTo>
                  <a:pt x="7007" y="2920"/>
                  <a:pt x="6984" y="2967"/>
                  <a:pt x="6984" y="3024"/>
                </a:cubicBezTo>
                <a:lnTo>
                  <a:pt x="6984" y="3244"/>
                </a:lnTo>
                <a:cubicBezTo>
                  <a:pt x="6984" y="3302"/>
                  <a:pt x="7007" y="3347"/>
                  <a:pt x="7036" y="3347"/>
                </a:cubicBezTo>
                <a:cubicBezTo>
                  <a:pt x="7065" y="3347"/>
                  <a:pt x="7089" y="3302"/>
                  <a:pt x="7089" y="3244"/>
                </a:cubicBezTo>
                <a:lnTo>
                  <a:pt x="7089" y="3024"/>
                </a:lnTo>
                <a:cubicBezTo>
                  <a:pt x="7089" y="2967"/>
                  <a:pt x="7065" y="2920"/>
                  <a:pt x="7036" y="2920"/>
                </a:cubicBezTo>
                <a:close/>
                <a:moveTo>
                  <a:pt x="7351" y="2920"/>
                </a:moveTo>
                <a:cubicBezTo>
                  <a:pt x="7322" y="2920"/>
                  <a:pt x="7299" y="2967"/>
                  <a:pt x="7299" y="3024"/>
                </a:cubicBezTo>
                <a:lnTo>
                  <a:pt x="7299" y="3244"/>
                </a:lnTo>
                <a:cubicBezTo>
                  <a:pt x="7299" y="3302"/>
                  <a:pt x="7322" y="3347"/>
                  <a:pt x="7351" y="3347"/>
                </a:cubicBezTo>
                <a:cubicBezTo>
                  <a:pt x="7380" y="3347"/>
                  <a:pt x="7404" y="3302"/>
                  <a:pt x="7404" y="3244"/>
                </a:cubicBezTo>
                <a:lnTo>
                  <a:pt x="7404" y="3024"/>
                </a:lnTo>
                <a:cubicBezTo>
                  <a:pt x="7404" y="2967"/>
                  <a:pt x="7380" y="2920"/>
                  <a:pt x="7351" y="2920"/>
                </a:cubicBezTo>
                <a:close/>
                <a:moveTo>
                  <a:pt x="8201" y="2920"/>
                </a:moveTo>
                <a:cubicBezTo>
                  <a:pt x="8171" y="2920"/>
                  <a:pt x="8148" y="2967"/>
                  <a:pt x="8148" y="3024"/>
                </a:cubicBezTo>
                <a:lnTo>
                  <a:pt x="8148" y="3244"/>
                </a:lnTo>
                <a:cubicBezTo>
                  <a:pt x="8148" y="3302"/>
                  <a:pt x="8171" y="3347"/>
                  <a:pt x="8201" y="3347"/>
                </a:cubicBezTo>
                <a:cubicBezTo>
                  <a:pt x="8230" y="3347"/>
                  <a:pt x="8254" y="3302"/>
                  <a:pt x="8254" y="3244"/>
                </a:cubicBezTo>
                <a:lnTo>
                  <a:pt x="8254" y="3024"/>
                </a:lnTo>
                <a:cubicBezTo>
                  <a:pt x="8254" y="2967"/>
                  <a:pt x="8230" y="2920"/>
                  <a:pt x="8201" y="2920"/>
                </a:cubicBezTo>
                <a:close/>
                <a:moveTo>
                  <a:pt x="8515" y="2920"/>
                </a:moveTo>
                <a:cubicBezTo>
                  <a:pt x="8486" y="2920"/>
                  <a:pt x="8462" y="2967"/>
                  <a:pt x="8462" y="3024"/>
                </a:cubicBezTo>
                <a:lnTo>
                  <a:pt x="8462" y="3244"/>
                </a:lnTo>
                <a:cubicBezTo>
                  <a:pt x="8462" y="3302"/>
                  <a:pt x="8486" y="3347"/>
                  <a:pt x="8515" y="3347"/>
                </a:cubicBezTo>
                <a:cubicBezTo>
                  <a:pt x="8544" y="3347"/>
                  <a:pt x="8568" y="3302"/>
                  <a:pt x="8568" y="3244"/>
                </a:cubicBezTo>
                <a:lnTo>
                  <a:pt x="8568" y="3024"/>
                </a:lnTo>
                <a:cubicBezTo>
                  <a:pt x="8568" y="2967"/>
                  <a:pt x="8544" y="2920"/>
                  <a:pt x="8515" y="2920"/>
                </a:cubicBezTo>
                <a:close/>
                <a:moveTo>
                  <a:pt x="9365" y="2920"/>
                </a:moveTo>
                <a:cubicBezTo>
                  <a:pt x="9336" y="2920"/>
                  <a:pt x="9312" y="2967"/>
                  <a:pt x="9312" y="3024"/>
                </a:cubicBezTo>
                <a:lnTo>
                  <a:pt x="9312" y="3244"/>
                </a:lnTo>
                <a:cubicBezTo>
                  <a:pt x="9312" y="3302"/>
                  <a:pt x="9336" y="3347"/>
                  <a:pt x="9365" y="3347"/>
                </a:cubicBezTo>
                <a:cubicBezTo>
                  <a:pt x="9394" y="3347"/>
                  <a:pt x="9418" y="3302"/>
                  <a:pt x="9418" y="3244"/>
                </a:cubicBezTo>
                <a:lnTo>
                  <a:pt x="9418" y="3024"/>
                </a:lnTo>
                <a:cubicBezTo>
                  <a:pt x="9418" y="2967"/>
                  <a:pt x="9394" y="2920"/>
                  <a:pt x="9365" y="2920"/>
                </a:cubicBezTo>
                <a:close/>
                <a:moveTo>
                  <a:pt x="9679" y="2920"/>
                </a:moveTo>
                <a:cubicBezTo>
                  <a:pt x="9650" y="2920"/>
                  <a:pt x="9626" y="2967"/>
                  <a:pt x="9626" y="3024"/>
                </a:cubicBezTo>
                <a:lnTo>
                  <a:pt x="9626" y="3244"/>
                </a:lnTo>
                <a:cubicBezTo>
                  <a:pt x="9626" y="3302"/>
                  <a:pt x="9650" y="3347"/>
                  <a:pt x="9679" y="3347"/>
                </a:cubicBezTo>
                <a:cubicBezTo>
                  <a:pt x="9708" y="3347"/>
                  <a:pt x="9732" y="3302"/>
                  <a:pt x="9732" y="3244"/>
                </a:cubicBezTo>
                <a:lnTo>
                  <a:pt x="9732" y="3024"/>
                </a:lnTo>
                <a:cubicBezTo>
                  <a:pt x="9732" y="2967"/>
                  <a:pt x="9708" y="2920"/>
                  <a:pt x="9679" y="2920"/>
                </a:cubicBezTo>
                <a:close/>
                <a:moveTo>
                  <a:pt x="10529" y="2920"/>
                </a:moveTo>
                <a:cubicBezTo>
                  <a:pt x="10500" y="2920"/>
                  <a:pt x="10476" y="2967"/>
                  <a:pt x="10476" y="3024"/>
                </a:cubicBezTo>
                <a:lnTo>
                  <a:pt x="10476" y="3244"/>
                </a:lnTo>
                <a:cubicBezTo>
                  <a:pt x="10476" y="3302"/>
                  <a:pt x="10500" y="3347"/>
                  <a:pt x="10529" y="3347"/>
                </a:cubicBezTo>
                <a:cubicBezTo>
                  <a:pt x="10558" y="3347"/>
                  <a:pt x="10582" y="3302"/>
                  <a:pt x="10582" y="3244"/>
                </a:cubicBezTo>
                <a:lnTo>
                  <a:pt x="10582" y="3024"/>
                </a:lnTo>
                <a:cubicBezTo>
                  <a:pt x="10582" y="2967"/>
                  <a:pt x="10558" y="2920"/>
                  <a:pt x="10529" y="2920"/>
                </a:cubicBezTo>
                <a:close/>
                <a:moveTo>
                  <a:pt x="10844" y="2920"/>
                </a:moveTo>
                <a:cubicBezTo>
                  <a:pt x="10814" y="2920"/>
                  <a:pt x="10791" y="2967"/>
                  <a:pt x="10791" y="3024"/>
                </a:cubicBezTo>
                <a:lnTo>
                  <a:pt x="10791" y="3244"/>
                </a:lnTo>
                <a:cubicBezTo>
                  <a:pt x="10791" y="3302"/>
                  <a:pt x="10814" y="3347"/>
                  <a:pt x="10844" y="3347"/>
                </a:cubicBezTo>
                <a:cubicBezTo>
                  <a:pt x="10873" y="3347"/>
                  <a:pt x="10895" y="3302"/>
                  <a:pt x="10895" y="3244"/>
                </a:cubicBezTo>
                <a:lnTo>
                  <a:pt x="10895" y="3024"/>
                </a:lnTo>
                <a:cubicBezTo>
                  <a:pt x="10895" y="2967"/>
                  <a:pt x="10873" y="2920"/>
                  <a:pt x="10844" y="2920"/>
                </a:cubicBezTo>
                <a:close/>
                <a:moveTo>
                  <a:pt x="11692" y="2920"/>
                </a:moveTo>
                <a:cubicBezTo>
                  <a:pt x="11663" y="2920"/>
                  <a:pt x="11640" y="2967"/>
                  <a:pt x="11640" y="3024"/>
                </a:cubicBezTo>
                <a:lnTo>
                  <a:pt x="11640" y="3244"/>
                </a:lnTo>
                <a:cubicBezTo>
                  <a:pt x="11640" y="3302"/>
                  <a:pt x="11663" y="3347"/>
                  <a:pt x="11692" y="3347"/>
                </a:cubicBezTo>
                <a:cubicBezTo>
                  <a:pt x="11721" y="3347"/>
                  <a:pt x="11745" y="3302"/>
                  <a:pt x="11745" y="3244"/>
                </a:cubicBezTo>
                <a:lnTo>
                  <a:pt x="11745" y="3024"/>
                </a:lnTo>
                <a:cubicBezTo>
                  <a:pt x="11745" y="2967"/>
                  <a:pt x="11721" y="2920"/>
                  <a:pt x="11692" y="2920"/>
                </a:cubicBezTo>
                <a:close/>
                <a:moveTo>
                  <a:pt x="12007" y="2920"/>
                </a:moveTo>
                <a:cubicBezTo>
                  <a:pt x="11978" y="2920"/>
                  <a:pt x="11955" y="2967"/>
                  <a:pt x="11955" y="3024"/>
                </a:cubicBezTo>
                <a:lnTo>
                  <a:pt x="11955" y="3244"/>
                </a:lnTo>
                <a:cubicBezTo>
                  <a:pt x="11955" y="3302"/>
                  <a:pt x="11978" y="3347"/>
                  <a:pt x="12007" y="3347"/>
                </a:cubicBezTo>
                <a:cubicBezTo>
                  <a:pt x="12036" y="3347"/>
                  <a:pt x="12060" y="3302"/>
                  <a:pt x="12060" y="3244"/>
                </a:cubicBezTo>
                <a:lnTo>
                  <a:pt x="12060" y="3024"/>
                </a:lnTo>
                <a:cubicBezTo>
                  <a:pt x="12060" y="2967"/>
                  <a:pt x="12036" y="2920"/>
                  <a:pt x="12007" y="2920"/>
                </a:cubicBezTo>
                <a:close/>
                <a:moveTo>
                  <a:pt x="12856" y="2920"/>
                </a:moveTo>
                <a:cubicBezTo>
                  <a:pt x="12827" y="2920"/>
                  <a:pt x="12804" y="2967"/>
                  <a:pt x="12804" y="3024"/>
                </a:cubicBezTo>
                <a:lnTo>
                  <a:pt x="12804" y="3244"/>
                </a:lnTo>
                <a:cubicBezTo>
                  <a:pt x="12804" y="3302"/>
                  <a:pt x="12827" y="3347"/>
                  <a:pt x="12856" y="3347"/>
                </a:cubicBezTo>
                <a:cubicBezTo>
                  <a:pt x="12886" y="3347"/>
                  <a:pt x="12909" y="3302"/>
                  <a:pt x="12909" y="3244"/>
                </a:cubicBezTo>
                <a:lnTo>
                  <a:pt x="12909" y="3024"/>
                </a:lnTo>
                <a:cubicBezTo>
                  <a:pt x="12909" y="2967"/>
                  <a:pt x="12886" y="2920"/>
                  <a:pt x="12856" y="2920"/>
                </a:cubicBezTo>
                <a:close/>
                <a:moveTo>
                  <a:pt x="13171" y="2920"/>
                </a:moveTo>
                <a:cubicBezTo>
                  <a:pt x="13142" y="2920"/>
                  <a:pt x="13118" y="2967"/>
                  <a:pt x="13118" y="3024"/>
                </a:cubicBezTo>
                <a:lnTo>
                  <a:pt x="13118" y="3244"/>
                </a:lnTo>
                <a:cubicBezTo>
                  <a:pt x="13118" y="3302"/>
                  <a:pt x="13142" y="3347"/>
                  <a:pt x="13171" y="3347"/>
                </a:cubicBezTo>
                <a:cubicBezTo>
                  <a:pt x="13200" y="3347"/>
                  <a:pt x="13224" y="3302"/>
                  <a:pt x="13224" y="3244"/>
                </a:cubicBezTo>
                <a:lnTo>
                  <a:pt x="13224" y="3024"/>
                </a:lnTo>
                <a:cubicBezTo>
                  <a:pt x="13224" y="2967"/>
                  <a:pt x="13200" y="2920"/>
                  <a:pt x="13171" y="2920"/>
                </a:cubicBezTo>
                <a:close/>
                <a:moveTo>
                  <a:pt x="14021" y="2920"/>
                </a:moveTo>
                <a:cubicBezTo>
                  <a:pt x="13992" y="2920"/>
                  <a:pt x="13968" y="2967"/>
                  <a:pt x="13968" y="3024"/>
                </a:cubicBezTo>
                <a:lnTo>
                  <a:pt x="13968" y="3244"/>
                </a:lnTo>
                <a:cubicBezTo>
                  <a:pt x="13968" y="3302"/>
                  <a:pt x="13992" y="3347"/>
                  <a:pt x="14021" y="3347"/>
                </a:cubicBezTo>
                <a:cubicBezTo>
                  <a:pt x="14050" y="3347"/>
                  <a:pt x="14074" y="3302"/>
                  <a:pt x="14074" y="3244"/>
                </a:cubicBezTo>
                <a:lnTo>
                  <a:pt x="14074" y="3024"/>
                </a:lnTo>
                <a:cubicBezTo>
                  <a:pt x="14074" y="2967"/>
                  <a:pt x="14050" y="2920"/>
                  <a:pt x="14021" y="2920"/>
                </a:cubicBezTo>
                <a:close/>
                <a:moveTo>
                  <a:pt x="14335" y="2920"/>
                </a:moveTo>
                <a:cubicBezTo>
                  <a:pt x="14306" y="2920"/>
                  <a:pt x="14282" y="2967"/>
                  <a:pt x="14282" y="3024"/>
                </a:cubicBezTo>
                <a:lnTo>
                  <a:pt x="14282" y="3244"/>
                </a:lnTo>
                <a:cubicBezTo>
                  <a:pt x="14282" y="3302"/>
                  <a:pt x="14306" y="3347"/>
                  <a:pt x="14335" y="3347"/>
                </a:cubicBezTo>
                <a:cubicBezTo>
                  <a:pt x="14364" y="3347"/>
                  <a:pt x="14388" y="3302"/>
                  <a:pt x="14388" y="3244"/>
                </a:cubicBezTo>
                <a:lnTo>
                  <a:pt x="14388" y="3024"/>
                </a:lnTo>
                <a:cubicBezTo>
                  <a:pt x="14388" y="2967"/>
                  <a:pt x="14364" y="2920"/>
                  <a:pt x="14335" y="2920"/>
                </a:cubicBezTo>
                <a:close/>
                <a:moveTo>
                  <a:pt x="15185" y="2920"/>
                </a:moveTo>
                <a:cubicBezTo>
                  <a:pt x="15156" y="2920"/>
                  <a:pt x="15132" y="2967"/>
                  <a:pt x="15132" y="3024"/>
                </a:cubicBezTo>
                <a:lnTo>
                  <a:pt x="15132" y="3244"/>
                </a:lnTo>
                <a:cubicBezTo>
                  <a:pt x="15132" y="3302"/>
                  <a:pt x="15156" y="3347"/>
                  <a:pt x="15185" y="3347"/>
                </a:cubicBezTo>
                <a:cubicBezTo>
                  <a:pt x="15214" y="3347"/>
                  <a:pt x="15237" y="3302"/>
                  <a:pt x="15237" y="3244"/>
                </a:cubicBezTo>
                <a:lnTo>
                  <a:pt x="15237" y="3024"/>
                </a:lnTo>
                <a:cubicBezTo>
                  <a:pt x="15237" y="2967"/>
                  <a:pt x="15214" y="2920"/>
                  <a:pt x="15185" y="2920"/>
                </a:cubicBezTo>
                <a:close/>
                <a:moveTo>
                  <a:pt x="15500" y="2920"/>
                </a:moveTo>
                <a:cubicBezTo>
                  <a:pt x="15470" y="2920"/>
                  <a:pt x="15447" y="2967"/>
                  <a:pt x="15447" y="3024"/>
                </a:cubicBezTo>
                <a:lnTo>
                  <a:pt x="15447" y="3244"/>
                </a:lnTo>
                <a:cubicBezTo>
                  <a:pt x="15447" y="3302"/>
                  <a:pt x="15470" y="3347"/>
                  <a:pt x="15500" y="3347"/>
                </a:cubicBezTo>
                <a:cubicBezTo>
                  <a:pt x="15529" y="3347"/>
                  <a:pt x="15551" y="3302"/>
                  <a:pt x="15551" y="3244"/>
                </a:cubicBezTo>
                <a:lnTo>
                  <a:pt x="15551" y="3024"/>
                </a:lnTo>
                <a:cubicBezTo>
                  <a:pt x="15551" y="2967"/>
                  <a:pt x="15529" y="2920"/>
                  <a:pt x="15500" y="2920"/>
                </a:cubicBezTo>
                <a:close/>
                <a:moveTo>
                  <a:pt x="16349" y="2920"/>
                </a:moveTo>
                <a:cubicBezTo>
                  <a:pt x="16320" y="2920"/>
                  <a:pt x="16296" y="2967"/>
                  <a:pt x="16296" y="3024"/>
                </a:cubicBezTo>
                <a:lnTo>
                  <a:pt x="16296" y="3244"/>
                </a:lnTo>
                <a:cubicBezTo>
                  <a:pt x="16296" y="3302"/>
                  <a:pt x="16320" y="3347"/>
                  <a:pt x="16349" y="3347"/>
                </a:cubicBezTo>
                <a:cubicBezTo>
                  <a:pt x="16378" y="3347"/>
                  <a:pt x="16401" y="3302"/>
                  <a:pt x="16401" y="3244"/>
                </a:cubicBezTo>
                <a:lnTo>
                  <a:pt x="16401" y="3024"/>
                </a:lnTo>
                <a:cubicBezTo>
                  <a:pt x="16401" y="2967"/>
                  <a:pt x="16378" y="2920"/>
                  <a:pt x="16349" y="2920"/>
                </a:cubicBezTo>
                <a:close/>
                <a:moveTo>
                  <a:pt x="16663" y="2920"/>
                </a:moveTo>
                <a:cubicBezTo>
                  <a:pt x="16634" y="2920"/>
                  <a:pt x="16611" y="2967"/>
                  <a:pt x="16611" y="3024"/>
                </a:cubicBezTo>
                <a:lnTo>
                  <a:pt x="16611" y="3244"/>
                </a:lnTo>
                <a:cubicBezTo>
                  <a:pt x="16611" y="3302"/>
                  <a:pt x="16634" y="3347"/>
                  <a:pt x="16663" y="3347"/>
                </a:cubicBezTo>
                <a:cubicBezTo>
                  <a:pt x="16692" y="3347"/>
                  <a:pt x="16716" y="3302"/>
                  <a:pt x="16716" y="3244"/>
                </a:cubicBezTo>
                <a:lnTo>
                  <a:pt x="16716" y="3024"/>
                </a:lnTo>
                <a:cubicBezTo>
                  <a:pt x="16716" y="2967"/>
                  <a:pt x="16692" y="2920"/>
                  <a:pt x="16663" y="2920"/>
                </a:cubicBezTo>
                <a:close/>
                <a:moveTo>
                  <a:pt x="17512" y="2920"/>
                </a:moveTo>
                <a:cubicBezTo>
                  <a:pt x="17483" y="2920"/>
                  <a:pt x="17459" y="2967"/>
                  <a:pt x="17459" y="3024"/>
                </a:cubicBezTo>
                <a:lnTo>
                  <a:pt x="17459" y="3244"/>
                </a:lnTo>
                <a:cubicBezTo>
                  <a:pt x="17459" y="3302"/>
                  <a:pt x="17483" y="3347"/>
                  <a:pt x="17512" y="3347"/>
                </a:cubicBezTo>
                <a:cubicBezTo>
                  <a:pt x="17541" y="3347"/>
                  <a:pt x="17565" y="3302"/>
                  <a:pt x="17565" y="3244"/>
                </a:cubicBezTo>
                <a:lnTo>
                  <a:pt x="17565" y="3024"/>
                </a:lnTo>
                <a:cubicBezTo>
                  <a:pt x="17565" y="2967"/>
                  <a:pt x="17541" y="2920"/>
                  <a:pt x="17512" y="2920"/>
                </a:cubicBezTo>
                <a:close/>
                <a:moveTo>
                  <a:pt x="17827" y="2920"/>
                </a:moveTo>
                <a:cubicBezTo>
                  <a:pt x="17798" y="2920"/>
                  <a:pt x="17774" y="2967"/>
                  <a:pt x="17774" y="3024"/>
                </a:cubicBezTo>
                <a:lnTo>
                  <a:pt x="17774" y="3244"/>
                </a:lnTo>
                <a:cubicBezTo>
                  <a:pt x="17774" y="3302"/>
                  <a:pt x="17798" y="3347"/>
                  <a:pt x="17827" y="3347"/>
                </a:cubicBezTo>
                <a:cubicBezTo>
                  <a:pt x="17856" y="3347"/>
                  <a:pt x="17880" y="3302"/>
                  <a:pt x="17880" y="3244"/>
                </a:cubicBezTo>
                <a:lnTo>
                  <a:pt x="17880" y="3024"/>
                </a:lnTo>
                <a:cubicBezTo>
                  <a:pt x="17880" y="2967"/>
                  <a:pt x="17856" y="2920"/>
                  <a:pt x="17827" y="2920"/>
                </a:cubicBezTo>
                <a:close/>
                <a:moveTo>
                  <a:pt x="18677" y="2920"/>
                </a:moveTo>
                <a:cubicBezTo>
                  <a:pt x="18648" y="2920"/>
                  <a:pt x="18624" y="2967"/>
                  <a:pt x="18624" y="3024"/>
                </a:cubicBezTo>
                <a:lnTo>
                  <a:pt x="18624" y="3244"/>
                </a:lnTo>
                <a:cubicBezTo>
                  <a:pt x="18624" y="3302"/>
                  <a:pt x="18648" y="3347"/>
                  <a:pt x="18677" y="3347"/>
                </a:cubicBezTo>
                <a:cubicBezTo>
                  <a:pt x="18706" y="3347"/>
                  <a:pt x="18730" y="3302"/>
                  <a:pt x="18730" y="3244"/>
                </a:cubicBezTo>
                <a:lnTo>
                  <a:pt x="18730" y="3024"/>
                </a:lnTo>
                <a:cubicBezTo>
                  <a:pt x="18730" y="2967"/>
                  <a:pt x="18706" y="2920"/>
                  <a:pt x="18677" y="2920"/>
                </a:cubicBezTo>
                <a:close/>
                <a:moveTo>
                  <a:pt x="18991" y="2920"/>
                </a:moveTo>
                <a:cubicBezTo>
                  <a:pt x="18962" y="2920"/>
                  <a:pt x="18938" y="2967"/>
                  <a:pt x="18938" y="3024"/>
                </a:cubicBezTo>
                <a:lnTo>
                  <a:pt x="18938" y="3244"/>
                </a:lnTo>
                <a:cubicBezTo>
                  <a:pt x="18938" y="3302"/>
                  <a:pt x="18962" y="3347"/>
                  <a:pt x="18991" y="3347"/>
                </a:cubicBezTo>
                <a:cubicBezTo>
                  <a:pt x="19020" y="3347"/>
                  <a:pt x="19044" y="3302"/>
                  <a:pt x="19044" y="3244"/>
                </a:cubicBezTo>
                <a:lnTo>
                  <a:pt x="19044" y="3024"/>
                </a:lnTo>
                <a:cubicBezTo>
                  <a:pt x="19044" y="2967"/>
                  <a:pt x="19020" y="2920"/>
                  <a:pt x="18991" y="2920"/>
                </a:cubicBezTo>
                <a:close/>
                <a:moveTo>
                  <a:pt x="19841" y="2920"/>
                </a:moveTo>
                <a:cubicBezTo>
                  <a:pt x="19812" y="2920"/>
                  <a:pt x="19788" y="2967"/>
                  <a:pt x="19788" y="3024"/>
                </a:cubicBezTo>
                <a:lnTo>
                  <a:pt x="19788" y="3244"/>
                </a:lnTo>
                <a:cubicBezTo>
                  <a:pt x="19788" y="3302"/>
                  <a:pt x="19812" y="3347"/>
                  <a:pt x="19841" y="3347"/>
                </a:cubicBezTo>
                <a:cubicBezTo>
                  <a:pt x="19870" y="3347"/>
                  <a:pt x="19894" y="3302"/>
                  <a:pt x="19894" y="3244"/>
                </a:cubicBezTo>
                <a:lnTo>
                  <a:pt x="19894" y="3024"/>
                </a:lnTo>
                <a:cubicBezTo>
                  <a:pt x="19894" y="2967"/>
                  <a:pt x="19870" y="2920"/>
                  <a:pt x="19841" y="2920"/>
                </a:cubicBezTo>
                <a:close/>
                <a:moveTo>
                  <a:pt x="20155" y="2920"/>
                </a:moveTo>
                <a:cubicBezTo>
                  <a:pt x="20126" y="2920"/>
                  <a:pt x="20102" y="2967"/>
                  <a:pt x="20102" y="3024"/>
                </a:cubicBezTo>
                <a:lnTo>
                  <a:pt x="20102" y="3244"/>
                </a:lnTo>
                <a:cubicBezTo>
                  <a:pt x="20102" y="3302"/>
                  <a:pt x="20126" y="3347"/>
                  <a:pt x="20155" y="3347"/>
                </a:cubicBezTo>
                <a:cubicBezTo>
                  <a:pt x="20184" y="3347"/>
                  <a:pt x="20207" y="3302"/>
                  <a:pt x="20207" y="3244"/>
                </a:cubicBezTo>
                <a:lnTo>
                  <a:pt x="20207" y="3024"/>
                </a:lnTo>
                <a:cubicBezTo>
                  <a:pt x="20207" y="2967"/>
                  <a:pt x="20184" y="2920"/>
                  <a:pt x="20155" y="2920"/>
                </a:cubicBezTo>
                <a:close/>
                <a:moveTo>
                  <a:pt x="21004" y="2920"/>
                </a:moveTo>
                <a:cubicBezTo>
                  <a:pt x="20975" y="2920"/>
                  <a:pt x="20952" y="2967"/>
                  <a:pt x="20952" y="3024"/>
                </a:cubicBezTo>
                <a:lnTo>
                  <a:pt x="20952" y="3244"/>
                </a:lnTo>
                <a:cubicBezTo>
                  <a:pt x="20952" y="3302"/>
                  <a:pt x="20975" y="3347"/>
                  <a:pt x="21004" y="3347"/>
                </a:cubicBezTo>
                <a:cubicBezTo>
                  <a:pt x="21033" y="3347"/>
                  <a:pt x="21057" y="3302"/>
                  <a:pt x="21057" y="3244"/>
                </a:cubicBezTo>
                <a:lnTo>
                  <a:pt x="21057" y="3024"/>
                </a:lnTo>
                <a:cubicBezTo>
                  <a:pt x="21057" y="2967"/>
                  <a:pt x="21033" y="2920"/>
                  <a:pt x="21004" y="2920"/>
                </a:cubicBezTo>
                <a:close/>
                <a:moveTo>
                  <a:pt x="21319" y="2920"/>
                </a:moveTo>
                <a:cubicBezTo>
                  <a:pt x="21289" y="2920"/>
                  <a:pt x="21267" y="2967"/>
                  <a:pt x="21267" y="3024"/>
                </a:cubicBezTo>
                <a:lnTo>
                  <a:pt x="21267" y="3244"/>
                </a:lnTo>
                <a:cubicBezTo>
                  <a:pt x="21267" y="3302"/>
                  <a:pt x="21289" y="3347"/>
                  <a:pt x="21319" y="3347"/>
                </a:cubicBezTo>
                <a:cubicBezTo>
                  <a:pt x="21348" y="3347"/>
                  <a:pt x="21372" y="3302"/>
                  <a:pt x="21372" y="3244"/>
                </a:cubicBezTo>
                <a:lnTo>
                  <a:pt x="21372" y="3024"/>
                </a:lnTo>
                <a:cubicBezTo>
                  <a:pt x="21372" y="2967"/>
                  <a:pt x="21348" y="2920"/>
                  <a:pt x="21319" y="2920"/>
                </a:cubicBezTo>
                <a:close/>
                <a:moveTo>
                  <a:pt x="281" y="3650"/>
                </a:moveTo>
                <a:cubicBezTo>
                  <a:pt x="252" y="3650"/>
                  <a:pt x="228" y="3697"/>
                  <a:pt x="228" y="3754"/>
                </a:cubicBezTo>
                <a:lnTo>
                  <a:pt x="228" y="3974"/>
                </a:lnTo>
                <a:cubicBezTo>
                  <a:pt x="228" y="4032"/>
                  <a:pt x="252" y="4077"/>
                  <a:pt x="281" y="4077"/>
                </a:cubicBezTo>
                <a:cubicBezTo>
                  <a:pt x="311" y="4077"/>
                  <a:pt x="334" y="4032"/>
                  <a:pt x="334" y="3974"/>
                </a:cubicBezTo>
                <a:lnTo>
                  <a:pt x="334" y="3754"/>
                </a:lnTo>
                <a:cubicBezTo>
                  <a:pt x="334" y="3697"/>
                  <a:pt x="311" y="3650"/>
                  <a:pt x="281" y="3650"/>
                </a:cubicBezTo>
                <a:close/>
                <a:moveTo>
                  <a:pt x="596" y="3650"/>
                </a:moveTo>
                <a:cubicBezTo>
                  <a:pt x="567" y="3650"/>
                  <a:pt x="543" y="3697"/>
                  <a:pt x="543" y="3754"/>
                </a:cubicBezTo>
                <a:lnTo>
                  <a:pt x="543" y="3974"/>
                </a:lnTo>
                <a:cubicBezTo>
                  <a:pt x="543" y="4032"/>
                  <a:pt x="567" y="4077"/>
                  <a:pt x="596" y="4077"/>
                </a:cubicBezTo>
                <a:cubicBezTo>
                  <a:pt x="625" y="4077"/>
                  <a:pt x="649" y="4032"/>
                  <a:pt x="649" y="3974"/>
                </a:cubicBezTo>
                <a:lnTo>
                  <a:pt x="649" y="3754"/>
                </a:lnTo>
                <a:cubicBezTo>
                  <a:pt x="649" y="3697"/>
                  <a:pt x="625" y="3650"/>
                  <a:pt x="596" y="3650"/>
                </a:cubicBezTo>
                <a:close/>
                <a:moveTo>
                  <a:pt x="1446" y="3650"/>
                </a:moveTo>
                <a:cubicBezTo>
                  <a:pt x="1417" y="3650"/>
                  <a:pt x="1393" y="3697"/>
                  <a:pt x="1393" y="3754"/>
                </a:cubicBezTo>
                <a:lnTo>
                  <a:pt x="1393" y="3974"/>
                </a:lnTo>
                <a:cubicBezTo>
                  <a:pt x="1393" y="4032"/>
                  <a:pt x="1417" y="4077"/>
                  <a:pt x="1446" y="4077"/>
                </a:cubicBezTo>
                <a:cubicBezTo>
                  <a:pt x="1475" y="4077"/>
                  <a:pt x="1499" y="4032"/>
                  <a:pt x="1499" y="3974"/>
                </a:cubicBezTo>
                <a:lnTo>
                  <a:pt x="1499" y="3754"/>
                </a:lnTo>
                <a:cubicBezTo>
                  <a:pt x="1499" y="3697"/>
                  <a:pt x="1475" y="3650"/>
                  <a:pt x="1446" y="3650"/>
                </a:cubicBezTo>
                <a:close/>
                <a:moveTo>
                  <a:pt x="1760" y="3650"/>
                </a:moveTo>
                <a:cubicBezTo>
                  <a:pt x="1731" y="3650"/>
                  <a:pt x="1707" y="3697"/>
                  <a:pt x="1707" y="3754"/>
                </a:cubicBezTo>
                <a:lnTo>
                  <a:pt x="1707" y="3974"/>
                </a:lnTo>
                <a:cubicBezTo>
                  <a:pt x="1707" y="4032"/>
                  <a:pt x="1731" y="4077"/>
                  <a:pt x="1760" y="4077"/>
                </a:cubicBezTo>
                <a:cubicBezTo>
                  <a:pt x="1789" y="4077"/>
                  <a:pt x="1813" y="4032"/>
                  <a:pt x="1813" y="3974"/>
                </a:cubicBezTo>
                <a:lnTo>
                  <a:pt x="1813" y="3754"/>
                </a:lnTo>
                <a:cubicBezTo>
                  <a:pt x="1813" y="3697"/>
                  <a:pt x="1789" y="3650"/>
                  <a:pt x="1760" y="3650"/>
                </a:cubicBezTo>
                <a:close/>
                <a:moveTo>
                  <a:pt x="2610" y="3650"/>
                </a:moveTo>
                <a:cubicBezTo>
                  <a:pt x="2581" y="3650"/>
                  <a:pt x="2557" y="3697"/>
                  <a:pt x="2557" y="3754"/>
                </a:cubicBezTo>
                <a:lnTo>
                  <a:pt x="2557" y="3974"/>
                </a:lnTo>
                <a:cubicBezTo>
                  <a:pt x="2557" y="4032"/>
                  <a:pt x="2581" y="4077"/>
                  <a:pt x="2610" y="4077"/>
                </a:cubicBezTo>
                <a:cubicBezTo>
                  <a:pt x="2639" y="4077"/>
                  <a:pt x="2662" y="4032"/>
                  <a:pt x="2662" y="3974"/>
                </a:cubicBezTo>
                <a:lnTo>
                  <a:pt x="2662" y="3754"/>
                </a:lnTo>
                <a:cubicBezTo>
                  <a:pt x="2662" y="3697"/>
                  <a:pt x="2639" y="3650"/>
                  <a:pt x="2610" y="3650"/>
                </a:cubicBezTo>
                <a:close/>
                <a:moveTo>
                  <a:pt x="2924" y="3650"/>
                </a:moveTo>
                <a:cubicBezTo>
                  <a:pt x="2895" y="3650"/>
                  <a:pt x="2871" y="3697"/>
                  <a:pt x="2871" y="3754"/>
                </a:cubicBezTo>
                <a:lnTo>
                  <a:pt x="2871" y="3974"/>
                </a:lnTo>
                <a:cubicBezTo>
                  <a:pt x="2871" y="4032"/>
                  <a:pt x="2895" y="4077"/>
                  <a:pt x="2924" y="4077"/>
                </a:cubicBezTo>
                <a:cubicBezTo>
                  <a:pt x="2954" y="4077"/>
                  <a:pt x="2976" y="4032"/>
                  <a:pt x="2976" y="3974"/>
                </a:cubicBezTo>
                <a:lnTo>
                  <a:pt x="2976" y="3754"/>
                </a:lnTo>
                <a:cubicBezTo>
                  <a:pt x="2976" y="3697"/>
                  <a:pt x="2954" y="3650"/>
                  <a:pt x="2924" y="3650"/>
                </a:cubicBezTo>
                <a:close/>
                <a:moveTo>
                  <a:pt x="3773" y="3650"/>
                </a:moveTo>
                <a:cubicBezTo>
                  <a:pt x="3744" y="3650"/>
                  <a:pt x="3721" y="3697"/>
                  <a:pt x="3721" y="3754"/>
                </a:cubicBezTo>
                <a:lnTo>
                  <a:pt x="3721" y="3974"/>
                </a:lnTo>
                <a:cubicBezTo>
                  <a:pt x="3721" y="4032"/>
                  <a:pt x="3744" y="4077"/>
                  <a:pt x="3773" y="4077"/>
                </a:cubicBezTo>
                <a:cubicBezTo>
                  <a:pt x="3802" y="4077"/>
                  <a:pt x="3826" y="4032"/>
                  <a:pt x="3826" y="3974"/>
                </a:cubicBezTo>
                <a:lnTo>
                  <a:pt x="3826" y="3754"/>
                </a:lnTo>
                <a:cubicBezTo>
                  <a:pt x="3826" y="3697"/>
                  <a:pt x="3802" y="3650"/>
                  <a:pt x="3773" y="3650"/>
                </a:cubicBezTo>
                <a:close/>
                <a:moveTo>
                  <a:pt x="4088" y="3650"/>
                </a:moveTo>
                <a:cubicBezTo>
                  <a:pt x="4058" y="3650"/>
                  <a:pt x="4035" y="3697"/>
                  <a:pt x="4035" y="3754"/>
                </a:cubicBezTo>
                <a:lnTo>
                  <a:pt x="4035" y="3974"/>
                </a:lnTo>
                <a:cubicBezTo>
                  <a:pt x="4035" y="4032"/>
                  <a:pt x="4058" y="4077"/>
                  <a:pt x="4088" y="4077"/>
                </a:cubicBezTo>
                <a:cubicBezTo>
                  <a:pt x="4117" y="4077"/>
                  <a:pt x="4141" y="4032"/>
                  <a:pt x="4141" y="3974"/>
                </a:cubicBezTo>
                <a:lnTo>
                  <a:pt x="4141" y="3754"/>
                </a:lnTo>
                <a:cubicBezTo>
                  <a:pt x="4141" y="3697"/>
                  <a:pt x="4117" y="3650"/>
                  <a:pt x="4088" y="3650"/>
                </a:cubicBezTo>
                <a:close/>
                <a:moveTo>
                  <a:pt x="4937" y="3650"/>
                </a:moveTo>
                <a:cubicBezTo>
                  <a:pt x="4908" y="3650"/>
                  <a:pt x="4884" y="3697"/>
                  <a:pt x="4884" y="3754"/>
                </a:cubicBezTo>
                <a:lnTo>
                  <a:pt x="4884" y="3974"/>
                </a:lnTo>
                <a:cubicBezTo>
                  <a:pt x="4884" y="4032"/>
                  <a:pt x="4908" y="4077"/>
                  <a:pt x="4937" y="4077"/>
                </a:cubicBezTo>
                <a:cubicBezTo>
                  <a:pt x="4966" y="4077"/>
                  <a:pt x="4990" y="4032"/>
                  <a:pt x="4990" y="3974"/>
                </a:cubicBezTo>
                <a:lnTo>
                  <a:pt x="4990" y="3754"/>
                </a:lnTo>
                <a:cubicBezTo>
                  <a:pt x="4990" y="3697"/>
                  <a:pt x="4966" y="3650"/>
                  <a:pt x="4937" y="3650"/>
                </a:cubicBezTo>
                <a:close/>
                <a:moveTo>
                  <a:pt x="5252" y="3650"/>
                </a:moveTo>
                <a:cubicBezTo>
                  <a:pt x="5223" y="3650"/>
                  <a:pt x="5199" y="3697"/>
                  <a:pt x="5199" y="3754"/>
                </a:cubicBezTo>
                <a:lnTo>
                  <a:pt x="5199" y="3974"/>
                </a:lnTo>
                <a:cubicBezTo>
                  <a:pt x="5199" y="4032"/>
                  <a:pt x="5223" y="4077"/>
                  <a:pt x="5252" y="4077"/>
                </a:cubicBezTo>
                <a:cubicBezTo>
                  <a:pt x="5281" y="4077"/>
                  <a:pt x="5305" y="4032"/>
                  <a:pt x="5305" y="3974"/>
                </a:cubicBezTo>
                <a:lnTo>
                  <a:pt x="5305" y="3754"/>
                </a:lnTo>
                <a:cubicBezTo>
                  <a:pt x="5305" y="3697"/>
                  <a:pt x="5281" y="3650"/>
                  <a:pt x="5252" y="3650"/>
                </a:cubicBezTo>
                <a:close/>
                <a:moveTo>
                  <a:pt x="6102" y="3650"/>
                </a:moveTo>
                <a:cubicBezTo>
                  <a:pt x="6072" y="3650"/>
                  <a:pt x="6049" y="3697"/>
                  <a:pt x="6049" y="3754"/>
                </a:cubicBezTo>
                <a:lnTo>
                  <a:pt x="6049" y="3974"/>
                </a:lnTo>
                <a:cubicBezTo>
                  <a:pt x="6049" y="4032"/>
                  <a:pt x="6072" y="4077"/>
                  <a:pt x="6102" y="4077"/>
                </a:cubicBezTo>
                <a:cubicBezTo>
                  <a:pt x="6131" y="4077"/>
                  <a:pt x="6155" y="4032"/>
                  <a:pt x="6155" y="3974"/>
                </a:cubicBezTo>
                <a:lnTo>
                  <a:pt x="6155" y="3754"/>
                </a:lnTo>
                <a:cubicBezTo>
                  <a:pt x="6155" y="3697"/>
                  <a:pt x="6131" y="3650"/>
                  <a:pt x="6102" y="3650"/>
                </a:cubicBezTo>
                <a:close/>
                <a:moveTo>
                  <a:pt x="6416" y="3650"/>
                </a:moveTo>
                <a:cubicBezTo>
                  <a:pt x="6387" y="3650"/>
                  <a:pt x="6363" y="3697"/>
                  <a:pt x="6363" y="3754"/>
                </a:cubicBezTo>
                <a:lnTo>
                  <a:pt x="6363" y="3974"/>
                </a:lnTo>
                <a:cubicBezTo>
                  <a:pt x="6363" y="4032"/>
                  <a:pt x="6387" y="4077"/>
                  <a:pt x="6416" y="4077"/>
                </a:cubicBezTo>
                <a:cubicBezTo>
                  <a:pt x="6445" y="4077"/>
                  <a:pt x="6469" y="4032"/>
                  <a:pt x="6469" y="3974"/>
                </a:cubicBezTo>
                <a:lnTo>
                  <a:pt x="6469" y="3754"/>
                </a:lnTo>
                <a:cubicBezTo>
                  <a:pt x="6469" y="3697"/>
                  <a:pt x="6445" y="3650"/>
                  <a:pt x="6416" y="3650"/>
                </a:cubicBezTo>
                <a:close/>
                <a:moveTo>
                  <a:pt x="7266" y="3650"/>
                </a:moveTo>
                <a:cubicBezTo>
                  <a:pt x="7237" y="3650"/>
                  <a:pt x="7213" y="3697"/>
                  <a:pt x="7213" y="3754"/>
                </a:cubicBezTo>
                <a:lnTo>
                  <a:pt x="7213" y="3974"/>
                </a:lnTo>
                <a:cubicBezTo>
                  <a:pt x="7213" y="4032"/>
                  <a:pt x="7237" y="4077"/>
                  <a:pt x="7266" y="4077"/>
                </a:cubicBezTo>
                <a:cubicBezTo>
                  <a:pt x="7295" y="4077"/>
                  <a:pt x="7318" y="4032"/>
                  <a:pt x="7318" y="3974"/>
                </a:cubicBezTo>
                <a:lnTo>
                  <a:pt x="7318" y="3754"/>
                </a:lnTo>
                <a:cubicBezTo>
                  <a:pt x="7318" y="3697"/>
                  <a:pt x="7295" y="3650"/>
                  <a:pt x="7266" y="3650"/>
                </a:cubicBezTo>
                <a:close/>
                <a:moveTo>
                  <a:pt x="7580" y="3650"/>
                </a:moveTo>
                <a:cubicBezTo>
                  <a:pt x="7551" y="3650"/>
                  <a:pt x="7527" y="3697"/>
                  <a:pt x="7527" y="3754"/>
                </a:cubicBezTo>
                <a:lnTo>
                  <a:pt x="7527" y="3974"/>
                </a:lnTo>
                <a:cubicBezTo>
                  <a:pt x="7527" y="4032"/>
                  <a:pt x="7551" y="4077"/>
                  <a:pt x="7580" y="4077"/>
                </a:cubicBezTo>
                <a:cubicBezTo>
                  <a:pt x="7609" y="4077"/>
                  <a:pt x="7632" y="4032"/>
                  <a:pt x="7632" y="3974"/>
                </a:cubicBezTo>
                <a:lnTo>
                  <a:pt x="7632" y="3754"/>
                </a:lnTo>
                <a:cubicBezTo>
                  <a:pt x="7632" y="3697"/>
                  <a:pt x="7609" y="3650"/>
                  <a:pt x="7580" y="3650"/>
                </a:cubicBezTo>
                <a:close/>
                <a:moveTo>
                  <a:pt x="8429" y="3650"/>
                </a:moveTo>
                <a:cubicBezTo>
                  <a:pt x="8400" y="3650"/>
                  <a:pt x="8377" y="3697"/>
                  <a:pt x="8377" y="3754"/>
                </a:cubicBezTo>
                <a:lnTo>
                  <a:pt x="8377" y="3974"/>
                </a:lnTo>
                <a:cubicBezTo>
                  <a:pt x="8377" y="4032"/>
                  <a:pt x="8400" y="4077"/>
                  <a:pt x="8429" y="4077"/>
                </a:cubicBezTo>
                <a:cubicBezTo>
                  <a:pt x="8458" y="4077"/>
                  <a:pt x="8482" y="4032"/>
                  <a:pt x="8482" y="3974"/>
                </a:cubicBezTo>
                <a:lnTo>
                  <a:pt x="8482" y="3754"/>
                </a:lnTo>
                <a:cubicBezTo>
                  <a:pt x="8482" y="3697"/>
                  <a:pt x="8458" y="3650"/>
                  <a:pt x="8429" y="3650"/>
                </a:cubicBezTo>
                <a:close/>
                <a:moveTo>
                  <a:pt x="8744" y="3650"/>
                </a:moveTo>
                <a:cubicBezTo>
                  <a:pt x="8714" y="3650"/>
                  <a:pt x="8691" y="3697"/>
                  <a:pt x="8691" y="3754"/>
                </a:cubicBezTo>
                <a:lnTo>
                  <a:pt x="8691" y="3974"/>
                </a:lnTo>
                <a:cubicBezTo>
                  <a:pt x="8691" y="4032"/>
                  <a:pt x="8714" y="4077"/>
                  <a:pt x="8744" y="4077"/>
                </a:cubicBezTo>
                <a:cubicBezTo>
                  <a:pt x="8773" y="4077"/>
                  <a:pt x="8796" y="4032"/>
                  <a:pt x="8796" y="3974"/>
                </a:cubicBezTo>
                <a:lnTo>
                  <a:pt x="8796" y="3754"/>
                </a:lnTo>
                <a:cubicBezTo>
                  <a:pt x="8796" y="3697"/>
                  <a:pt x="8773" y="3650"/>
                  <a:pt x="8744" y="3650"/>
                </a:cubicBezTo>
                <a:close/>
                <a:moveTo>
                  <a:pt x="9593" y="3650"/>
                </a:moveTo>
                <a:cubicBezTo>
                  <a:pt x="9564" y="3650"/>
                  <a:pt x="9540" y="3697"/>
                  <a:pt x="9540" y="3754"/>
                </a:cubicBezTo>
                <a:lnTo>
                  <a:pt x="9540" y="3974"/>
                </a:lnTo>
                <a:cubicBezTo>
                  <a:pt x="9540" y="4032"/>
                  <a:pt x="9564" y="4077"/>
                  <a:pt x="9593" y="4077"/>
                </a:cubicBezTo>
                <a:cubicBezTo>
                  <a:pt x="9622" y="4077"/>
                  <a:pt x="9646" y="4032"/>
                  <a:pt x="9646" y="3974"/>
                </a:cubicBezTo>
                <a:lnTo>
                  <a:pt x="9646" y="3754"/>
                </a:lnTo>
                <a:cubicBezTo>
                  <a:pt x="9646" y="3697"/>
                  <a:pt x="9622" y="3650"/>
                  <a:pt x="9593" y="3650"/>
                </a:cubicBezTo>
                <a:close/>
                <a:moveTo>
                  <a:pt x="9908" y="3650"/>
                </a:moveTo>
                <a:cubicBezTo>
                  <a:pt x="9879" y="3650"/>
                  <a:pt x="9855" y="3697"/>
                  <a:pt x="9855" y="3754"/>
                </a:cubicBezTo>
                <a:lnTo>
                  <a:pt x="9855" y="3974"/>
                </a:lnTo>
                <a:cubicBezTo>
                  <a:pt x="9855" y="4032"/>
                  <a:pt x="9879" y="4077"/>
                  <a:pt x="9908" y="4077"/>
                </a:cubicBezTo>
                <a:cubicBezTo>
                  <a:pt x="9937" y="4077"/>
                  <a:pt x="9961" y="4032"/>
                  <a:pt x="9961" y="3974"/>
                </a:cubicBezTo>
                <a:lnTo>
                  <a:pt x="9961" y="3754"/>
                </a:lnTo>
                <a:cubicBezTo>
                  <a:pt x="9961" y="3697"/>
                  <a:pt x="9937" y="3650"/>
                  <a:pt x="9908" y="3650"/>
                </a:cubicBezTo>
                <a:close/>
                <a:moveTo>
                  <a:pt x="10758" y="3650"/>
                </a:moveTo>
                <a:cubicBezTo>
                  <a:pt x="10728" y="3650"/>
                  <a:pt x="10705" y="3697"/>
                  <a:pt x="10705" y="3754"/>
                </a:cubicBezTo>
                <a:lnTo>
                  <a:pt x="10705" y="3974"/>
                </a:lnTo>
                <a:cubicBezTo>
                  <a:pt x="10705" y="4032"/>
                  <a:pt x="10728" y="4077"/>
                  <a:pt x="10758" y="4077"/>
                </a:cubicBezTo>
                <a:cubicBezTo>
                  <a:pt x="10787" y="4077"/>
                  <a:pt x="10810" y="4032"/>
                  <a:pt x="10810" y="3974"/>
                </a:cubicBezTo>
                <a:lnTo>
                  <a:pt x="10810" y="3754"/>
                </a:lnTo>
                <a:cubicBezTo>
                  <a:pt x="10810" y="3697"/>
                  <a:pt x="10787" y="3650"/>
                  <a:pt x="10758" y="3650"/>
                </a:cubicBezTo>
                <a:close/>
                <a:moveTo>
                  <a:pt x="11072" y="3650"/>
                </a:moveTo>
                <a:cubicBezTo>
                  <a:pt x="11043" y="3650"/>
                  <a:pt x="11019" y="3697"/>
                  <a:pt x="11019" y="3754"/>
                </a:cubicBezTo>
                <a:lnTo>
                  <a:pt x="11019" y="3974"/>
                </a:lnTo>
                <a:cubicBezTo>
                  <a:pt x="11019" y="4032"/>
                  <a:pt x="11043" y="4077"/>
                  <a:pt x="11072" y="4077"/>
                </a:cubicBezTo>
                <a:cubicBezTo>
                  <a:pt x="11101" y="4077"/>
                  <a:pt x="11125" y="4032"/>
                  <a:pt x="11125" y="3974"/>
                </a:cubicBezTo>
                <a:lnTo>
                  <a:pt x="11125" y="3754"/>
                </a:lnTo>
                <a:cubicBezTo>
                  <a:pt x="11125" y="3697"/>
                  <a:pt x="11101" y="3650"/>
                  <a:pt x="11072" y="3650"/>
                </a:cubicBezTo>
                <a:close/>
                <a:moveTo>
                  <a:pt x="11922" y="3650"/>
                </a:moveTo>
                <a:cubicBezTo>
                  <a:pt x="11893" y="3650"/>
                  <a:pt x="11869" y="3697"/>
                  <a:pt x="11869" y="3754"/>
                </a:cubicBezTo>
                <a:lnTo>
                  <a:pt x="11869" y="3974"/>
                </a:lnTo>
                <a:cubicBezTo>
                  <a:pt x="11869" y="4032"/>
                  <a:pt x="11893" y="4077"/>
                  <a:pt x="11922" y="4077"/>
                </a:cubicBezTo>
                <a:cubicBezTo>
                  <a:pt x="11951" y="4077"/>
                  <a:pt x="11974" y="4032"/>
                  <a:pt x="11974" y="3974"/>
                </a:cubicBezTo>
                <a:lnTo>
                  <a:pt x="11974" y="3754"/>
                </a:lnTo>
                <a:cubicBezTo>
                  <a:pt x="11974" y="3697"/>
                  <a:pt x="11951" y="3650"/>
                  <a:pt x="11922" y="3650"/>
                </a:cubicBezTo>
                <a:close/>
                <a:moveTo>
                  <a:pt x="12236" y="3650"/>
                </a:moveTo>
                <a:cubicBezTo>
                  <a:pt x="12207" y="3650"/>
                  <a:pt x="12183" y="3697"/>
                  <a:pt x="12183" y="3754"/>
                </a:cubicBezTo>
                <a:lnTo>
                  <a:pt x="12183" y="3974"/>
                </a:lnTo>
                <a:cubicBezTo>
                  <a:pt x="12183" y="4032"/>
                  <a:pt x="12207" y="4077"/>
                  <a:pt x="12236" y="4077"/>
                </a:cubicBezTo>
                <a:cubicBezTo>
                  <a:pt x="12265" y="4077"/>
                  <a:pt x="12288" y="4032"/>
                  <a:pt x="12288" y="3974"/>
                </a:cubicBezTo>
                <a:lnTo>
                  <a:pt x="12288" y="3754"/>
                </a:lnTo>
                <a:cubicBezTo>
                  <a:pt x="12288" y="3697"/>
                  <a:pt x="12265" y="3650"/>
                  <a:pt x="12236" y="3650"/>
                </a:cubicBezTo>
                <a:close/>
                <a:moveTo>
                  <a:pt x="13085" y="3650"/>
                </a:moveTo>
                <a:cubicBezTo>
                  <a:pt x="13056" y="3650"/>
                  <a:pt x="13032" y="3697"/>
                  <a:pt x="13032" y="3754"/>
                </a:cubicBezTo>
                <a:lnTo>
                  <a:pt x="13032" y="3974"/>
                </a:lnTo>
                <a:cubicBezTo>
                  <a:pt x="13032" y="4032"/>
                  <a:pt x="13056" y="4077"/>
                  <a:pt x="13085" y="4077"/>
                </a:cubicBezTo>
                <a:cubicBezTo>
                  <a:pt x="13114" y="4077"/>
                  <a:pt x="13138" y="4032"/>
                  <a:pt x="13138" y="3974"/>
                </a:cubicBezTo>
                <a:lnTo>
                  <a:pt x="13138" y="3754"/>
                </a:lnTo>
                <a:cubicBezTo>
                  <a:pt x="13138" y="3697"/>
                  <a:pt x="13114" y="3650"/>
                  <a:pt x="13085" y="3650"/>
                </a:cubicBezTo>
                <a:close/>
                <a:moveTo>
                  <a:pt x="13399" y="3650"/>
                </a:moveTo>
                <a:cubicBezTo>
                  <a:pt x="13370" y="3650"/>
                  <a:pt x="13348" y="3697"/>
                  <a:pt x="13348" y="3754"/>
                </a:cubicBezTo>
                <a:lnTo>
                  <a:pt x="13348" y="3974"/>
                </a:lnTo>
                <a:cubicBezTo>
                  <a:pt x="13348" y="4032"/>
                  <a:pt x="13370" y="4077"/>
                  <a:pt x="13399" y="4077"/>
                </a:cubicBezTo>
                <a:cubicBezTo>
                  <a:pt x="13428" y="4077"/>
                  <a:pt x="13452" y="4032"/>
                  <a:pt x="13452" y="3974"/>
                </a:cubicBezTo>
                <a:lnTo>
                  <a:pt x="13452" y="3754"/>
                </a:lnTo>
                <a:cubicBezTo>
                  <a:pt x="13452" y="3697"/>
                  <a:pt x="13428" y="3650"/>
                  <a:pt x="13399" y="3650"/>
                </a:cubicBezTo>
                <a:close/>
                <a:moveTo>
                  <a:pt x="14249" y="3650"/>
                </a:moveTo>
                <a:cubicBezTo>
                  <a:pt x="14220" y="3650"/>
                  <a:pt x="14196" y="3697"/>
                  <a:pt x="14196" y="3754"/>
                </a:cubicBezTo>
                <a:lnTo>
                  <a:pt x="14196" y="3974"/>
                </a:lnTo>
                <a:cubicBezTo>
                  <a:pt x="14196" y="4032"/>
                  <a:pt x="14220" y="4077"/>
                  <a:pt x="14249" y="4077"/>
                </a:cubicBezTo>
                <a:cubicBezTo>
                  <a:pt x="14278" y="4077"/>
                  <a:pt x="14302" y="4032"/>
                  <a:pt x="14302" y="3974"/>
                </a:cubicBezTo>
                <a:lnTo>
                  <a:pt x="14302" y="3754"/>
                </a:lnTo>
                <a:cubicBezTo>
                  <a:pt x="14302" y="3697"/>
                  <a:pt x="14278" y="3650"/>
                  <a:pt x="14249" y="3650"/>
                </a:cubicBezTo>
                <a:close/>
                <a:moveTo>
                  <a:pt x="14564" y="3650"/>
                </a:moveTo>
                <a:cubicBezTo>
                  <a:pt x="14535" y="3650"/>
                  <a:pt x="14511" y="3697"/>
                  <a:pt x="14511" y="3754"/>
                </a:cubicBezTo>
                <a:lnTo>
                  <a:pt x="14511" y="3974"/>
                </a:lnTo>
                <a:cubicBezTo>
                  <a:pt x="14511" y="4032"/>
                  <a:pt x="14535" y="4077"/>
                  <a:pt x="14564" y="4077"/>
                </a:cubicBezTo>
                <a:cubicBezTo>
                  <a:pt x="14593" y="4077"/>
                  <a:pt x="14617" y="4032"/>
                  <a:pt x="14617" y="3974"/>
                </a:cubicBezTo>
                <a:lnTo>
                  <a:pt x="14617" y="3754"/>
                </a:lnTo>
                <a:cubicBezTo>
                  <a:pt x="14617" y="3697"/>
                  <a:pt x="14593" y="3650"/>
                  <a:pt x="14564" y="3650"/>
                </a:cubicBezTo>
                <a:close/>
                <a:moveTo>
                  <a:pt x="15413" y="3650"/>
                </a:moveTo>
                <a:cubicBezTo>
                  <a:pt x="15384" y="3650"/>
                  <a:pt x="15360" y="3697"/>
                  <a:pt x="15360" y="3754"/>
                </a:cubicBezTo>
                <a:lnTo>
                  <a:pt x="15360" y="3974"/>
                </a:lnTo>
                <a:cubicBezTo>
                  <a:pt x="15360" y="4032"/>
                  <a:pt x="15384" y="4077"/>
                  <a:pt x="15413" y="4077"/>
                </a:cubicBezTo>
                <a:cubicBezTo>
                  <a:pt x="15442" y="4077"/>
                  <a:pt x="15465" y="4032"/>
                  <a:pt x="15465" y="3974"/>
                </a:cubicBezTo>
                <a:lnTo>
                  <a:pt x="15465" y="3754"/>
                </a:lnTo>
                <a:cubicBezTo>
                  <a:pt x="15465" y="3697"/>
                  <a:pt x="15442" y="3650"/>
                  <a:pt x="15413" y="3650"/>
                </a:cubicBezTo>
                <a:close/>
                <a:moveTo>
                  <a:pt x="15728" y="3650"/>
                </a:moveTo>
                <a:cubicBezTo>
                  <a:pt x="15699" y="3650"/>
                  <a:pt x="15675" y="3697"/>
                  <a:pt x="15675" y="3754"/>
                </a:cubicBezTo>
                <a:lnTo>
                  <a:pt x="15675" y="3974"/>
                </a:lnTo>
                <a:cubicBezTo>
                  <a:pt x="15675" y="4032"/>
                  <a:pt x="15699" y="4077"/>
                  <a:pt x="15728" y="4077"/>
                </a:cubicBezTo>
                <a:cubicBezTo>
                  <a:pt x="15757" y="4077"/>
                  <a:pt x="15781" y="4032"/>
                  <a:pt x="15781" y="3974"/>
                </a:cubicBezTo>
                <a:lnTo>
                  <a:pt x="15781" y="3754"/>
                </a:lnTo>
                <a:cubicBezTo>
                  <a:pt x="15781" y="3697"/>
                  <a:pt x="15757" y="3650"/>
                  <a:pt x="15728" y="3650"/>
                </a:cubicBezTo>
                <a:close/>
                <a:moveTo>
                  <a:pt x="16578" y="3650"/>
                </a:moveTo>
                <a:cubicBezTo>
                  <a:pt x="16549" y="3650"/>
                  <a:pt x="16525" y="3697"/>
                  <a:pt x="16525" y="3754"/>
                </a:cubicBezTo>
                <a:lnTo>
                  <a:pt x="16525" y="3974"/>
                </a:lnTo>
                <a:cubicBezTo>
                  <a:pt x="16525" y="4032"/>
                  <a:pt x="16549" y="4077"/>
                  <a:pt x="16578" y="4077"/>
                </a:cubicBezTo>
                <a:cubicBezTo>
                  <a:pt x="16607" y="4077"/>
                  <a:pt x="16630" y="4032"/>
                  <a:pt x="16630" y="3974"/>
                </a:cubicBezTo>
                <a:lnTo>
                  <a:pt x="16630" y="3754"/>
                </a:lnTo>
                <a:cubicBezTo>
                  <a:pt x="16630" y="3697"/>
                  <a:pt x="16607" y="3650"/>
                  <a:pt x="16578" y="3650"/>
                </a:cubicBezTo>
                <a:close/>
                <a:moveTo>
                  <a:pt x="16892" y="3650"/>
                </a:moveTo>
                <a:cubicBezTo>
                  <a:pt x="16863" y="3650"/>
                  <a:pt x="16839" y="3697"/>
                  <a:pt x="16839" y="3754"/>
                </a:cubicBezTo>
                <a:lnTo>
                  <a:pt x="16839" y="3974"/>
                </a:lnTo>
                <a:cubicBezTo>
                  <a:pt x="16839" y="4032"/>
                  <a:pt x="16863" y="4077"/>
                  <a:pt x="16892" y="4077"/>
                </a:cubicBezTo>
                <a:cubicBezTo>
                  <a:pt x="16921" y="4077"/>
                  <a:pt x="16944" y="4032"/>
                  <a:pt x="16944" y="3974"/>
                </a:cubicBezTo>
                <a:lnTo>
                  <a:pt x="16944" y="3754"/>
                </a:lnTo>
                <a:cubicBezTo>
                  <a:pt x="16944" y="3697"/>
                  <a:pt x="16921" y="3650"/>
                  <a:pt x="16892" y="3650"/>
                </a:cubicBezTo>
                <a:close/>
                <a:moveTo>
                  <a:pt x="17741" y="3650"/>
                </a:moveTo>
                <a:cubicBezTo>
                  <a:pt x="17712" y="3650"/>
                  <a:pt x="17689" y="3697"/>
                  <a:pt x="17689" y="3754"/>
                </a:cubicBezTo>
                <a:lnTo>
                  <a:pt x="17689" y="3974"/>
                </a:lnTo>
                <a:cubicBezTo>
                  <a:pt x="17689" y="4032"/>
                  <a:pt x="17712" y="4077"/>
                  <a:pt x="17741" y="4077"/>
                </a:cubicBezTo>
                <a:cubicBezTo>
                  <a:pt x="17770" y="4077"/>
                  <a:pt x="17794" y="4032"/>
                  <a:pt x="17794" y="3974"/>
                </a:cubicBezTo>
                <a:lnTo>
                  <a:pt x="17794" y="3754"/>
                </a:lnTo>
                <a:cubicBezTo>
                  <a:pt x="17794" y="3697"/>
                  <a:pt x="17770" y="3650"/>
                  <a:pt x="17741" y="3650"/>
                </a:cubicBezTo>
                <a:close/>
                <a:moveTo>
                  <a:pt x="18055" y="3650"/>
                </a:moveTo>
                <a:cubicBezTo>
                  <a:pt x="18026" y="3650"/>
                  <a:pt x="18002" y="3697"/>
                  <a:pt x="18002" y="3754"/>
                </a:cubicBezTo>
                <a:lnTo>
                  <a:pt x="18002" y="3974"/>
                </a:lnTo>
                <a:cubicBezTo>
                  <a:pt x="18002" y="4032"/>
                  <a:pt x="18026" y="4077"/>
                  <a:pt x="18055" y="4077"/>
                </a:cubicBezTo>
                <a:cubicBezTo>
                  <a:pt x="18085" y="4077"/>
                  <a:pt x="18108" y="4032"/>
                  <a:pt x="18108" y="3974"/>
                </a:cubicBezTo>
                <a:lnTo>
                  <a:pt x="18108" y="3754"/>
                </a:lnTo>
                <a:cubicBezTo>
                  <a:pt x="18108" y="3697"/>
                  <a:pt x="18085" y="3650"/>
                  <a:pt x="18055" y="3650"/>
                </a:cubicBezTo>
                <a:close/>
                <a:moveTo>
                  <a:pt x="18905" y="3650"/>
                </a:moveTo>
                <a:cubicBezTo>
                  <a:pt x="18876" y="3650"/>
                  <a:pt x="18852" y="3697"/>
                  <a:pt x="18852" y="3754"/>
                </a:cubicBezTo>
                <a:lnTo>
                  <a:pt x="18852" y="3974"/>
                </a:lnTo>
                <a:cubicBezTo>
                  <a:pt x="18852" y="4032"/>
                  <a:pt x="18876" y="4077"/>
                  <a:pt x="18905" y="4077"/>
                </a:cubicBezTo>
                <a:cubicBezTo>
                  <a:pt x="18934" y="4077"/>
                  <a:pt x="18958" y="4032"/>
                  <a:pt x="18958" y="3974"/>
                </a:cubicBezTo>
                <a:lnTo>
                  <a:pt x="18958" y="3754"/>
                </a:lnTo>
                <a:cubicBezTo>
                  <a:pt x="18958" y="3697"/>
                  <a:pt x="18934" y="3650"/>
                  <a:pt x="18905" y="3650"/>
                </a:cubicBezTo>
                <a:close/>
                <a:moveTo>
                  <a:pt x="19220" y="3650"/>
                </a:moveTo>
                <a:cubicBezTo>
                  <a:pt x="19191" y="3650"/>
                  <a:pt x="19167" y="3697"/>
                  <a:pt x="19167" y="3754"/>
                </a:cubicBezTo>
                <a:lnTo>
                  <a:pt x="19167" y="3974"/>
                </a:lnTo>
                <a:cubicBezTo>
                  <a:pt x="19167" y="4032"/>
                  <a:pt x="19191" y="4077"/>
                  <a:pt x="19220" y="4077"/>
                </a:cubicBezTo>
                <a:cubicBezTo>
                  <a:pt x="19249" y="4077"/>
                  <a:pt x="19273" y="4032"/>
                  <a:pt x="19273" y="3974"/>
                </a:cubicBezTo>
                <a:lnTo>
                  <a:pt x="19273" y="3754"/>
                </a:lnTo>
                <a:cubicBezTo>
                  <a:pt x="19273" y="3697"/>
                  <a:pt x="19249" y="3650"/>
                  <a:pt x="19220" y="3650"/>
                </a:cubicBezTo>
                <a:close/>
                <a:moveTo>
                  <a:pt x="20069" y="3650"/>
                </a:moveTo>
                <a:cubicBezTo>
                  <a:pt x="20040" y="3650"/>
                  <a:pt x="20016" y="3697"/>
                  <a:pt x="20016" y="3754"/>
                </a:cubicBezTo>
                <a:lnTo>
                  <a:pt x="20016" y="3974"/>
                </a:lnTo>
                <a:cubicBezTo>
                  <a:pt x="20016" y="4032"/>
                  <a:pt x="20040" y="4077"/>
                  <a:pt x="20069" y="4077"/>
                </a:cubicBezTo>
                <a:cubicBezTo>
                  <a:pt x="20099" y="4077"/>
                  <a:pt x="20122" y="4032"/>
                  <a:pt x="20122" y="3974"/>
                </a:cubicBezTo>
                <a:lnTo>
                  <a:pt x="20122" y="3754"/>
                </a:lnTo>
                <a:cubicBezTo>
                  <a:pt x="20122" y="3697"/>
                  <a:pt x="20099" y="3650"/>
                  <a:pt x="20069" y="3650"/>
                </a:cubicBezTo>
                <a:close/>
                <a:moveTo>
                  <a:pt x="20384" y="3650"/>
                </a:moveTo>
                <a:cubicBezTo>
                  <a:pt x="20355" y="3650"/>
                  <a:pt x="20331" y="3697"/>
                  <a:pt x="20331" y="3754"/>
                </a:cubicBezTo>
                <a:lnTo>
                  <a:pt x="20331" y="3974"/>
                </a:lnTo>
                <a:cubicBezTo>
                  <a:pt x="20331" y="4032"/>
                  <a:pt x="20355" y="4077"/>
                  <a:pt x="20384" y="4077"/>
                </a:cubicBezTo>
                <a:cubicBezTo>
                  <a:pt x="20413" y="4077"/>
                  <a:pt x="20436" y="4032"/>
                  <a:pt x="20436" y="3974"/>
                </a:cubicBezTo>
                <a:lnTo>
                  <a:pt x="20436" y="3754"/>
                </a:lnTo>
                <a:cubicBezTo>
                  <a:pt x="20436" y="3697"/>
                  <a:pt x="20413" y="3650"/>
                  <a:pt x="20384" y="3650"/>
                </a:cubicBezTo>
                <a:close/>
                <a:moveTo>
                  <a:pt x="21234" y="3650"/>
                </a:moveTo>
                <a:cubicBezTo>
                  <a:pt x="21204" y="3650"/>
                  <a:pt x="21181" y="3697"/>
                  <a:pt x="21181" y="3754"/>
                </a:cubicBezTo>
                <a:lnTo>
                  <a:pt x="21181" y="3974"/>
                </a:lnTo>
                <a:cubicBezTo>
                  <a:pt x="21181" y="4032"/>
                  <a:pt x="21204" y="4077"/>
                  <a:pt x="21234" y="4077"/>
                </a:cubicBezTo>
                <a:cubicBezTo>
                  <a:pt x="21263" y="4077"/>
                  <a:pt x="21285" y="4032"/>
                  <a:pt x="21285" y="3974"/>
                </a:cubicBezTo>
                <a:lnTo>
                  <a:pt x="21285" y="3754"/>
                </a:lnTo>
                <a:cubicBezTo>
                  <a:pt x="21285" y="3697"/>
                  <a:pt x="21263" y="3650"/>
                  <a:pt x="21234" y="3650"/>
                </a:cubicBezTo>
                <a:close/>
                <a:moveTo>
                  <a:pt x="21547" y="3650"/>
                </a:moveTo>
                <a:cubicBezTo>
                  <a:pt x="21518" y="3650"/>
                  <a:pt x="21495" y="3697"/>
                  <a:pt x="21495" y="3754"/>
                </a:cubicBezTo>
                <a:lnTo>
                  <a:pt x="21495" y="3974"/>
                </a:lnTo>
                <a:cubicBezTo>
                  <a:pt x="21495" y="4032"/>
                  <a:pt x="21518" y="4077"/>
                  <a:pt x="21547" y="4077"/>
                </a:cubicBezTo>
                <a:cubicBezTo>
                  <a:pt x="21576" y="4077"/>
                  <a:pt x="21600" y="4032"/>
                  <a:pt x="21600" y="3974"/>
                </a:cubicBezTo>
                <a:lnTo>
                  <a:pt x="21600" y="3754"/>
                </a:lnTo>
                <a:cubicBezTo>
                  <a:pt x="21600" y="3697"/>
                  <a:pt x="21576" y="3650"/>
                  <a:pt x="21547" y="3650"/>
                </a:cubicBezTo>
                <a:close/>
                <a:moveTo>
                  <a:pt x="53" y="4380"/>
                </a:moveTo>
                <a:cubicBezTo>
                  <a:pt x="24" y="4380"/>
                  <a:pt x="0" y="4427"/>
                  <a:pt x="0" y="4484"/>
                </a:cubicBezTo>
                <a:lnTo>
                  <a:pt x="0" y="4704"/>
                </a:lnTo>
                <a:cubicBezTo>
                  <a:pt x="0" y="4762"/>
                  <a:pt x="24" y="4809"/>
                  <a:pt x="53" y="4809"/>
                </a:cubicBezTo>
                <a:cubicBezTo>
                  <a:pt x="82" y="4809"/>
                  <a:pt x="106" y="4762"/>
                  <a:pt x="106" y="4704"/>
                </a:cubicBezTo>
                <a:lnTo>
                  <a:pt x="106" y="4484"/>
                </a:lnTo>
                <a:cubicBezTo>
                  <a:pt x="106" y="4427"/>
                  <a:pt x="82" y="4380"/>
                  <a:pt x="53" y="4380"/>
                </a:cubicBezTo>
                <a:close/>
                <a:moveTo>
                  <a:pt x="367" y="4380"/>
                </a:moveTo>
                <a:cubicBezTo>
                  <a:pt x="338" y="4380"/>
                  <a:pt x="315" y="4427"/>
                  <a:pt x="315" y="4484"/>
                </a:cubicBezTo>
                <a:lnTo>
                  <a:pt x="315" y="4704"/>
                </a:lnTo>
                <a:cubicBezTo>
                  <a:pt x="315" y="4762"/>
                  <a:pt x="338" y="4809"/>
                  <a:pt x="367" y="4809"/>
                </a:cubicBezTo>
                <a:cubicBezTo>
                  <a:pt x="397" y="4809"/>
                  <a:pt x="420" y="4762"/>
                  <a:pt x="420" y="4704"/>
                </a:cubicBezTo>
                <a:lnTo>
                  <a:pt x="420" y="4484"/>
                </a:lnTo>
                <a:cubicBezTo>
                  <a:pt x="420" y="4427"/>
                  <a:pt x="397" y="4380"/>
                  <a:pt x="367" y="4380"/>
                </a:cubicBezTo>
                <a:close/>
                <a:moveTo>
                  <a:pt x="1217" y="4380"/>
                </a:moveTo>
                <a:cubicBezTo>
                  <a:pt x="1188" y="4380"/>
                  <a:pt x="1164" y="4427"/>
                  <a:pt x="1164" y="4484"/>
                </a:cubicBezTo>
                <a:lnTo>
                  <a:pt x="1164" y="4704"/>
                </a:lnTo>
                <a:cubicBezTo>
                  <a:pt x="1164" y="4762"/>
                  <a:pt x="1188" y="4809"/>
                  <a:pt x="1217" y="4809"/>
                </a:cubicBezTo>
                <a:cubicBezTo>
                  <a:pt x="1246" y="4809"/>
                  <a:pt x="1270" y="4762"/>
                  <a:pt x="1270" y="4704"/>
                </a:cubicBezTo>
                <a:lnTo>
                  <a:pt x="1270" y="4484"/>
                </a:lnTo>
                <a:cubicBezTo>
                  <a:pt x="1270" y="4427"/>
                  <a:pt x="1246" y="4380"/>
                  <a:pt x="1217" y="4380"/>
                </a:cubicBezTo>
                <a:close/>
                <a:moveTo>
                  <a:pt x="1532" y="4380"/>
                </a:moveTo>
                <a:cubicBezTo>
                  <a:pt x="1503" y="4380"/>
                  <a:pt x="1479" y="4427"/>
                  <a:pt x="1479" y="4484"/>
                </a:cubicBezTo>
                <a:lnTo>
                  <a:pt x="1479" y="4704"/>
                </a:lnTo>
                <a:cubicBezTo>
                  <a:pt x="1479" y="4762"/>
                  <a:pt x="1503" y="4809"/>
                  <a:pt x="1532" y="4809"/>
                </a:cubicBezTo>
                <a:cubicBezTo>
                  <a:pt x="1561" y="4809"/>
                  <a:pt x="1584" y="4762"/>
                  <a:pt x="1584" y="4704"/>
                </a:cubicBezTo>
                <a:lnTo>
                  <a:pt x="1584" y="4484"/>
                </a:lnTo>
                <a:cubicBezTo>
                  <a:pt x="1584" y="4427"/>
                  <a:pt x="1561" y="4380"/>
                  <a:pt x="1532" y="4380"/>
                </a:cubicBezTo>
                <a:close/>
                <a:moveTo>
                  <a:pt x="2380" y="4380"/>
                </a:moveTo>
                <a:cubicBezTo>
                  <a:pt x="2351" y="4380"/>
                  <a:pt x="2329" y="4427"/>
                  <a:pt x="2329" y="4484"/>
                </a:cubicBezTo>
                <a:lnTo>
                  <a:pt x="2329" y="4704"/>
                </a:lnTo>
                <a:cubicBezTo>
                  <a:pt x="2329" y="4762"/>
                  <a:pt x="2351" y="4809"/>
                  <a:pt x="2380" y="4809"/>
                </a:cubicBezTo>
                <a:cubicBezTo>
                  <a:pt x="2409" y="4809"/>
                  <a:pt x="2433" y="4762"/>
                  <a:pt x="2433" y="4704"/>
                </a:cubicBezTo>
                <a:lnTo>
                  <a:pt x="2433" y="4484"/>
                </a:lnTo>
                <a:cubicBezTo>
                  <a:pt x="2433" y="4427"/>
                  <a:pt x="2409" y="4380"/>
                  <a:pt x="2380" y="4380"/>
                </a:cubicBezTo>
                <a:close/>
                <a:moveTo>
                  <a:pt x="2695" y="4380"/>
                </a:moveTo>
                <a:cubicBezTo>
                  <a:pt x="2666" y="4380"/>
                  <a:pt x="2643" y="4427"/>
                  <a:pt x="2643" y="4484"/>
                </a:cubicBezTo>
                <a:lnTo>
                  <a:pt x="2643" y="4704"/>
                </a:lnTo>
                <a:cubicBezTo>
                  <a:pt x="2643" y="4762"/>
                  <a:pt x="2666" y="4809"/>
                  <a:pt x="2695" y="4809"/>
                </a:cubicBezTo>
                <a:cubicBezTo>
                  <a:pt x="2724" y="4809"/>
                  <a:pt x="2748" y="4762"/>
                  <a:pt x="2748" y="4704"/>
                </a:cubicBezTo>
                <a:lnTo>
                  <a:pt x="2748" y="4484"/>
                </a:lnTo>
                <a:cubicBezTo>
                  <a:pt x="2748" y="4427"/>
                  <a:pt x="2724" y="4380"/>
                  <a:pt x="2695" y="4380"/>
                </a:cubicBezTo>
                <a:close/>
                <a:moveTo>
                  <a:pt x="3545" y="4380"/>
                </a:moveTo>
                <a:cubicBezTo>
                  <a:pt x="3516" y="4380"/>
                  <a:pt x="3492" y="4427"/>
                  <a:pt x="3492" y="4484"/>
                </a:cubicBezTo>
                <a:lnTo>
                  <a:pt x="3492" y="4704"/>
                </a:lnTo>
                <a:cubicBezTo>
                  <a:pt x="3492" y="4762"/>
                  <a:pt x="3516" y="4809"/>
                  <a:pt x="3545" y="4809"/>
                </a:cubicBezTo>
                <a:cubicBezTo>
                  <a:pt x="3574" y="4809"/>
                  <a:pt x="3598" y="4762"/>
                  <a:pt x="3598" y="4704"/>
                </a:cubicBezTo>
                <a:lnTo>
                  <a:pt x="3598" y="4484"/>
                </a:lnTo>
                <a:cubicBezTo>
                  <a:pt x="3598" y="4427"/>
                  <a:pt x="3574" y="4380"/>
                  <a:pt x="3545" y="4380"/>
                </a:cubicBezTo>
                <a:close/>
                <a:moveTo>
                  <a:pt x="3859" y="4380"/>
                </a:moveTo>
                <a:cubicBezTo>
                  <a:pt x="3830" y="4380"/>
                  <a:pt x="3806" y="4427"/>
                  <a:pt x="3806" y="4484"/>
                </a:cubicBezTo>
                <a:lnTo>
                  <a:pt x="3806" y="4704"/>
                </a:lnTo>
                <a:cubicBezTo>
                  <a:pt x="3806" y="4762"/>
                  <a:pt x="3830" y="4809"/>
                  <a:pt x="3859" y="4809"/>
                </a:cubicBezTo>
                <a:cubicBezTo>
                  <a:pt x="3888" y="4809"/>
                  <a:pt x="3912" y="4762"/>
                  <a:pt x="3912" y="4704"/>
                </a:cubicBezTo>
                <a:lnTo>
                  <a:pt x="3912" y="4484"/>
                </a:lnTo>
                <a:cubicBezTo>
                  <a:pt x="3912" y="4427"/>
                  <a:pt x="3888" y="4380"/>
                  <a:pt x="3859" y="4380"/>
                </a:cubicBezTo>
                <a:close/>
                <a:moveTo>
                  <a:pt x="4709" y="4380"/>
                </a:moveTo>
                <a:cubicBezTo>
                  <a:pt x="4680" y="4380"/>
                  <a:pt x="4656" y="4427"/>
                  <a:pt x="4656" y="4484"/>
                </a:cubicBezTo>
                <a:lnTo>
                  <a:pt x="4656" y="4704"/>
                </a:lnTo>
                <a:cubicBezTo>
                  <a:pt x="4656" y="4762"/>
                  <a:pt x="4680" y="4809"/>
                  <a:pt x="4709" y="4809"/>
                </a:cubicBezTo>
                <a:cubicBezTo>
                  <a:pt x="4738" y="4809"/>
                  <a:pt x="4762" y="4762"/>
                  <a:pt x="4762" y="4704"/>
                </a:cubicBezTo>
                <a:lnTo>
                  <a:pt x="4762" y="4484"/>
                </a:lnTo>
                <a:cubicBezTo>
                  <a:pt x="4762" y="4427"/>
                  <a:pt x="4738" y="4380"/>
                  <a:pt x="4709" y="4380"/>
                </a:cubicBezTo>
                <a:close/>
                <a:moveTo>
                  <a:pt x="5023" y="4380"/>
                </a:moveTo>
                <a:cubicBezTo>
                  <a:pt x="4994" y="4380"/>
                  <a:pt x="4970" y="4427"/>
                  <a:pt x="4970" y="4484"/>
                </a:cubicBezTo>
                <a:lnTo>
                  <a:pt x="4970" y="4704"/>
                </a:lnTo>
                <a:cubicBezTo>
                  <a:pt x="4970" y="4762"/>
                  <a:pt x="4994" y="4809"/>
                  <a:pt x="5023" y="4809"/>
                </a:cubicBezTo>
                <a:cubicBezTo>
                  <a:pt x="5053" y="4809"/>
                  <a:pt x="5076" y="4762"/>
                  <a:pt x="5076" y="4704"/>
                </a:cubicBezTo>
                <a:lnTo>
                  <a:pt x="5076" y="4484"/>
                </a:lnTo>
                <a:cubicBezTo>
                  <a:pt x="5076" y="4427"/>
                  <a:pt x="5053" y="4380"/>
                  <a:pt x="5023" y="4380"/>
                </a:cubicBezTo>
                <a:close/>
                <a:moveTo>
                  <a:pt x="5873" y="4380"/>
                </a:moveTo>
                <a:cubicBezTo>
                  <a:pt x="5844" y="4380"/>
                  <a:pt x="5820" y="4427"/>
                  <a:pt x="5820" y="4484"/>
                </a:cubicBezTo>
                <a:lnTo>
                  <a:pt x="5820" y="4704"/>
                </a:lnTo>
                <a:cubicBezTo>
                  <a:pt x="5820" y="4762"/>
                  <a:pt x="5844" y="4809"/>
                  <a:pt x="5873" y="4809"/>
                </a:cubicBezTo>
                <a:cubicBezTo>
                  <a:pt x="5902" y="4809"/>
                  <a:pt x="5926" y="4762"/>
                  <a:pt x="5926" y="4704"/>
                </a:cubicBezTo>
                <a:lnTo>
                  <a:pt x="5926" y="4484"/>
                </a:lnTo>
                <a:cubicBezTo>
                  <a:pt x="5926" y="4427"/>
                  <a:pt x="5902" y="4380"/>
                  <a:pt x="5873" y="4380"/>
                </a:cubicBezTo>
                <a:close/>
                <a:moveTo>
                  <a:pt x="6188" y="4380"/>
                </a:moveTo>
                <a:cubicBezTo>
                  <a:pt x="6159" y="4380"/>
                  <a:pt x="6135" y="4427"/>
                  <a:pt x="6135" y="4484"/>
                </a:cubicBezTo>
                <a:lnTo>
                  <a:pt x="6135" y="4704"/>
                </a:lnTo>
                <a:cubicBezTo>
                  <a:pt x="6135" y="4762"/>
                  <a:pt x="6159" y="4809"/>
                  <a:pt x="6188" y="4809"/>
                </a:cubicBezTo>
                <a:cubicBezTo>
                  <a:pt x="6217" y="4809"/>
                  <a:pt x="6240" y="4762"/>
                  <a:pt x="6240" y="4704"/>
                </a:cubicBezTo>
                <a:lnTo>
                  <a:pt x="6240" y="4484"/>
                </a:lnTo>
                <a:cubicBezTo>
                  <a:pt x="6240" y="4427"/>
                  <a:pt x="6217" y="4380"/>
                  <a:pt x="6188" y="4380"/>
                </a:cubicBezTo>
                <a:close/>
                <a:moveTo>
                  <a:pt x="7036" y="4380"/>
                </a:moveTo>
                <a:cubicBezTo>
                  <a:pt x="7007" y="4380"/>
                  <a:pt x="6984" y="4427"/>
                  <a:pt x="6984" y="4484"/>
                </a:cubicBezTo>
                <a:lnTo>
                  <a:pt x="6984" y="4704"/>
                </a:lnTo>
                <a:cubicBezTo>
                  <a:pt x="6984" y="4762"/>
                  <a:pt x="7007" y="4809"/>
                  <a:pt x="7036" y="4809"/>
                </a:cubicBezTo>
                <a:cubicBezTo>
                  <a:pt x="7065" y="4809"/>
                  <a:pt x="7089" y="4762"/>
                  <a:pt x="7089" y="4704"/>
                </a:cubicBezTo>
                <a:lnTo>
                  <a:pt x="7089" y="4484"/>
                </a:lnTo>
                <a:cubicBezTo>
                  <a:pt x="7089" y="4427"/>
                  <a:pt x="7065" y="4380"/>
                  <a:pt x="7036" y="4380"/>
                </a:cubicBezTo>
                <a:close/>
                <a:moveTo>
                  <a:pt x="7351" y="4380"/>
                </a:moveTo>
                <a:cubicBezTo>
                  <a:pt x="7322" y="4380"/>
                  <a:pt x="7299" y="4427"/>
                  <a:pt x="7299" y="4484"/>
                </a:cubicBezTo>
                <a:lnTo>
                  <a:pt x="7299" y="4704"/>
                </a:lnTo>
                <a:cubicBezTo>
                  <a:pt x="7299" y="4762"/>
                  <a:pt x="7322" y="4809"/>
                  <a:pt x="7351" y="4809"/>
                </a:cubicBezTo>
                <a:cubicBezTo>
                  <a:pt x="7380" y="4809"/>
                  <a:pt x="7404" y="4762"/>
                  <a:pt x="7404" y="4704"/>
                </a:cubicBezTo>
                <a:lnTo>
                  <a:pt x="7404" y="4484"/>
                </a:lnTo>
                <a:cubicBezTo>
                  <a:pt x="7404" y="4427"/>
                  <a:pt x="7380" y="4380"/>
                  <a:pt x="7351" y="4380"/>
                </a:cubicBezTo>
                <a:close/>
                <a:moveTo>
                  <a:pt x="8201" y="4380"/>
                </a:moveTo>
                <a:cubicBezTo>
                  <a:pt x="8171" y="4380"/>
                  <a:pt x="8148" y="4427"/>
                  <a:pt x="8148" y="4484"/>
                </a:cubicBezTo>
                <a:lnTo>
                  <a:pt x="8148" y="4704"/>
                </a:lnTo>
                <a:cubicBezTo>
                  <a:pt x="8148" y="4762"/>
                  <a:pt x="8171" y="4809"/>
                  <a:pt x="8201" y="4809"/>
                </a:cubicBezTo>
                <a:cubicBezTo>
                  <a:pt x="8230" y="4809"/>
                  <a:pt x="8254" y="4762"/>
                  <a:pt x="8254" y="4704"/>
                </a:cubicBezTo>
                <a:lnTo>
                  <a:pt x="8254" y="4484"/>
                </a:lnTo>
                <a:cubicBezTo>
                  <a:pt x="8254" y="4427"/>
                  <a:pt x="8230" y="4380"/>
                  <a:pt x="8201" y="4380"/>
                </a:cubicBezTo>
                <a:close/>
                <a:moveTo>
                  <a:pt x="8515" y="4380"/>
                </a:moveTo>
                <a:cubicBezTo>
                  <a:pt x="8486" y="4380"/>
                  <a:pt x="8462" y="4427"/>
                  <a:pt x="8462" y="4484"/>
                </a:cubicBezTo>
                <a:lnTo>
                  <a:pt x="8462" y="4704"/>
                </a:lnTo>
                <a:cubicBezTo>
                  <a:pt x="8462" y="4762"/>
                  <a:pt x="8486" y="4809"/>
                  <a:pt x="8515" y="4809"/>
                </a:cubicBezTo>
                <a:cubicBezTo>
                  <a:pt x="8544" y="4809"/>
                  <a:pt x="8568" y="4762"/>
                  <a:pt x="8568" y="4704"/>
                </a:cubicBezTo>
                <a:lnTo>
                  <a:pt x="8568" y="4484"/>
                </a:lnTo>
                <a:cubicBezTo>
                  <a:pt x="8568" y="4427"/>
                  <a:pt x="8544" y="4380"/>
                  <a:pt x="8515" y="4380"/>
                </a:cubicBezTo>
                <a:close/>
                <a:moveTo>
                  <a:pt x="9365" y="4380"/>
                </a:moveTo>
                <a:cubicBezTo>
                  <a:pt x="9336" y="4380"/>
                  <a:pt x="9312" y="4427"/>
                  <a:pt x="9312" y="4484"/>
                </a:cubicBezTo>
                <a:lnTo>
                  <a:pt x="9312" y="4704"/>
                </a:lnTo>
                <a:cubicBezTo>
                  <a:pt x="9312" y="4762"/>
                  <a:pt x="9336" y="4809"/>
                  <a:pt x="9365" y="4809"/>
                </a:cubicBezTo>
                <a:cubicBezTo>
                  <a:pt x="9394" y="4809"/>
                  <a:pt x="9418" y="4762"/>
                  <a:pt x="9418" y="4704"/>
                </a:cubicBezTo>
                <a:lnTo>
                  <a:pt x="9418" y="4484"/>
                </a:lnTo>
                <a:cubicBezTo>
                  <a:pt x="9418" y="4427"/>
                  <a:pt x="9394" y="4380"/>
                  <a:pt x="9365" y="4380"/>
                </a:cubicBezTo>
                <a:close/>
                <a:moveTo>
                  <a:pt x="9679" y="4380"/>
                </a:moveTo>
                <a:cubicBezTo>
                  <a:pt x="9650" y="4380"/>
                  <a:pt x="9626" y="4427"/>
                  <a:pt x="9626" y="4484"/>
                </a:cubicBezTo>
                <a:lnTo>
                  <a:pt x="9626" y="4704"/>
                </a:lnTo>
                <a:cubicBezTo>
                  <a:pt x="9626" y="4762"/>
                  <a:pt x="9650" y="4809"/>
                  <a:pt x="9679" y="4809"/>
                </a:cubicBezTo>
                <a:cubicBezTo>
                  <a:pt x="9708" y="4809"/>
                  <a:pt x="9732" y="4762"/>
                  <a:pt x="9732" y="4704"/>
                </a:cubicBezTo>
                <a:lnTo>
                  <a:pt x="9732" y="4484"/>
                </a:lnTo>
                <a:cubicBezTo>
                  <a:pt x="9732" y="4427"/>
                  <a:pt x="9708" y="4380"/>
                  <a:pt x="9679" y="4380"/>
                </a:cubicBezTo>
                <a:close/>
                <a:moveTo>
                  <a:pt x="10529" y="4380"/>
                </a:moveTo>
                <a:cubicBezTo>
                  <a:pt x="10500" y="4380"/>
                  <a:pt x="10476" y="4427"/>
                  <a:pt x="10476" y="4484"/>
                </a:cubicBezTo>
                <a:lnTo>
                  <a:pt x="10476" y="4704"/>
                </a:lnTo>
                <a:cubicBezTo>
                  <a:pt x="10476" y="4762"/>
                  <a:pt x="10500" y="4809"/>
                  <a:pt x="10529" y="4809"/>
                </a:cubicBezTo>
                <a:cubicBezTo>
                  <a:pt x="10558" y="4809"/>
                  <a:pt x="10582" y="4762"/>
                  <a:pt x="10582" y="4704"/>
                </a:cubicBezTo>
                <a:lnTo>
                  <a:pt x="10582" y="4484"/>
                </a:lnTo>
                <a:cubicBezTo>
                  <a:pt x="10582" y="4427"/>
                  <a:pt x="10558" y="4380"/>
                  <a:pt x="10529" y="4380"/>
                </a:cubicBezTo>
                <a:close/>
                <a:moveTo>
                  <a:pt x="10844" y="4380"/>
                </a:moveTo>
                <a:cubicBezTo>
                  <a:pt x="10814" y="4380"/>
                  <a:pt x="10791" y="4427"/>
                  <a:pt x="10791" y="4484"/>
                </a:cubicBezTo>
                <a:lnTo>
                  <a:pt x="10791" y="4704"/>
                </a:lnTo>
                <a:cubicBezTo>
                  <a:pt x="10791" y="4762"/>
                  <a:pt x="10814" y="4809"/>
                  <a:pt x="10844" y="4809"/>
                </a:cubicBezTo>
                <a:cubicBezTo>
                  <a:pt x="10873" y="4809"/>
                  <a:pt x="10895" y="4762"/>
                  <a:pt x="10895" y="4704"/>
                </a:cubicBezTo>
                <a:lnTo>
                  <a:pt x="10895" y="4484"/>
                </a:lnTo>
                <a:cubicBezTo>
                  <a:pt x="10895" y="4427"/>
                  <a:pt x="10873" y="4380"/>
                  <a:pt x="10844" y="4380"/>
                </a:cubicBezTo>
                <a:close/>
                <a:moveTo>
                  <a:pt x="11692" y="4380"/>
                </a:moveTo>
                <a:cubicBezTo>
                  <a:pt x="11663" y="4380"/>
                  <a:pt x="11640" y="4427"/>
                  <a:pt x="11640" y="4484"/>
                </a:cubicBezTo>
                <a:lnTo>
                  <a:pt x="11640" y="4704"/>
                </a:lnTo>
                <a:cubicBezTo>
                  <a:pt x="11640" y="4762"/>
                  <a:pt x="11663" y="4809"/>
                  <a:pt x="11692" y="4809"/>
                </a:cubicBezTo>
                <a:cubicBezTo>
                  <a:pt x="11721" y="4809"/>
                  <a:pt x="11745" y="4762"/>
                  <a:pt x="11745" y="4704"/>
                </a:cubicBezTo>
                <a:lnTo>
                  <a:pt x="11745" y="4484"/>
                </a:lnTo>
                <a:cubicBezTo>
                  <a:pt x="11745" y="4427"/>
                  <a:pt x="11721" y="4380"/>
                  <a:pt x="11692" y="4380"/>
                </a:cubicBezTo>
                <a:close/>
                <a:moveTo>
                  <a:pt x="12007" y="4380"/>
                </a:moveTo>
                <a:cubicBezTo>
                  <a:pt x="11978" y="4380"/>
                  <a:pt x="11955" y="4427"/>
                  <a:pt x="11955" y="4484"/>
                </a:cubicBezTo>
                <a:lnTo>
                  <a:pt x="11955" y="4704"/>
                </a:lnTo>
                <a:cubicBezTo>
                  <a:pt x="11955" y="4762"/>
                  <a:pt x="11978" y="4809"/>
                  <a:pt x="12007" y="4809"/>
                </a:cubicBezTo>
                <a:cubicBezTo>
                  <a:pt x="12036" y="4809"/>
                  <a:pt x="12060" y="4762"/>
                  <a:pt x="12060" y="4704"/>
                </a:cubicBezTo>
                <a:lnTo>
                  <a:pt x="12060" y="4484"/>
                </a:lnTo>
                <a:cubicBezTo>
                  <a:pt x="12060" y="4427"/>
                  <a:pt x="12036" y="4380"/>
                  <a:pt x="12007" y="4380"/>
                </a:cubicBezTo>
                <a:close/>
                <a:moveTo>
                  <a:pt x="12856" y="4380"/>
                </a:moveTo>
                <a:cubicBezTo>
                  <a:pt x="12827" y="4380"/>
                  <a:pt x="12804" y="4427"/>
                  <a:pt x="12804" y="4484"/>
                </a:cubicBezTo>
                <a:lnTo>
                  <a:pt x="12804" y="4704"/>
                </a:lnTo>
                <a:cubicBezTo>
                  <a:pt x="12804" y="4762"/>
                  <a:pt x="12827" y="4809"/>
                  <a:pt x="12856" y="4809"/>
                </a:cubicBezTo>
                <a:cubicBezTo>
                  <a:pt x="12886" y="4809"/>
                  <a:pt x="12909" y="4762"/>
                  <a:pt x="12909" y="4704"/>
                </a:cubicBezTo>
                <a:lnTo>
                  <a:pt x="12909" y="4484"/>
                </a:lnTo>
                <a:cubicBezTo>
                  <a:pt x="12909" y="4427"/>
                  <a:pt x="12886" y="4380"/>
                  <a:pt x="12856" y="4380"/>
                </a:cubicBezTo>
                <a:close/>
                <a:moveTo>
                  <a:pt x="13171" y="4380"/>
                </a:moveTo>
                <a:cubicBezTo>
                  <a:pt x="13142" y="4380"/>
                  <a:pt x="13118" y="4427"/>
                  <a:pt x="13118" y="4484"/>
                </a:cubicBezTo>
                <a:lnTo>
                  <a:pt x="13118" y="4704"/>
                </a:lnTo>
                <a:cubicBezTo>
                  <a:pt x="13118" y="4762"/>
                  <a:pt x="13142" y="4809"/>
                  <a:pt x="13171" y="4809"/>
                </a:cubicBezTo>
                <a:cubicBezTo>
                  <a:pt x="13200" y="4809"/>
                  <a:pt x="13224" y="4762"/>
                  <a:pt x="13224" y="4704"/>
                </a:cubicBezTo>
                <a:lnTo>
                  <a:pt x="13224" y="4484"/>
                </a:lnTo>
                <a:cubicBezTo>
                  <a:pt x="13224" y="4427"/>
                  <a:pt x="13200" y="4380"/>
                  <a:pt x="13171" y="4380"/>
                </a:cubicBezTo>
                <a:close/>
                <a:moveTo>
                  <a:pt x="14021" y="4380"/>
                </a:moveTo>
                <a:cubicBezTo>
                  <a:pt x="13992" y="4380"/>
                  <a:pt x="13968" y="4427"/>
                  <a:pt x="13968" y="4484"/>
                </a:cubicBezTo>
                <a:lnTo>
                  <a:pt x="13968" y="4704"/>
                </a:lnTo>
                <a:cubicBezTo>
                  <a:pt x="13968" y="4762"/>
                  <a:pt x="13992" y="4809"/>
                  <a:pt x="14021" y="4809"/>
                </a:cubicBezTo>
                <a:cubicBezTo>
                  <a:pt x="14050" y="4809"/>
                  <a:pt x="14074" y="4762"/>
                  <a:pt x="14074" y="4704"/>
                </a:cubicBezTo>
                <a:lnTo>
                  <a:pt x="14074" y="4484"/>
                </a:lnTo>
                <a:cubicBezTo>
                  <a:pt x="14074" y="4427"/>
                  <a:pt x="14050" y="4380"/>
                  <a:pt x="14021" y="4380"/>
                </a:cubicBezTo>
                <a:close/>
                <a:moveTo>
                  <a:pt x="14335" y="4380"/>
                </a:moveTo>
                <a:cubicBezTo>
                  <a:pt x="14306" y="4380"/>
                  <a:pt x="14282" y="4427"/>
                  <a:pt x="14282" y="4484"/>
                </a:cubicBezTo>
                <a:lnTo>
                  <a:pt x="14282" y="4704"/>
                </a:lnTo>
                <a:cubicBezTo>
                  <a:pt x="14282" y="4762"/>
                  <a:pt x="14306" y="4809"/>
                  <a:pt x="14335" y="4809"/>
                </a:cubicBezTo>
                <a:cubicBezTo>
                  <a:pt x="14364" y="4809"/>
                  <a:pt x="14388" y="4762"/>
                  <a:pt x="14388" y="4704"/>
                </a:cubicBezTo>
                <a:lnTo>
                  <a:pt x="14388" y="4484"/>
                </a:lnTo>
                <a:cubicBezTo>
                  <a:pt x="14388" y="4427"/>
                  <a:pt x="14364" y="4380"/>
                  <a:pt x="14335" y="4380"/>
                </a:cubicBezTo>
                <a:close/>
                <a:moveTo>
                  <a:pt x="15185" y="4380"/>
                </a:moveTo>
                <a:cubicBezTo>
                  <a:pt x="15156" y="4380"/>
                  <a:pt x="15132" y="4427"/>
                  <a:pt x="15132" y="4484"/>
                </a:cubicBezTo>
                <a:lnTo>
                  <a:pt x="15132" y="4704"/>
                </a:lnTo>
                <a:cubicBezTo>
                  <a:pt x="15132" y="4762"/>
                  <a:pt x="15156" y="4809"/>
                  <a:pt x="15185" y="4809"/>
                </a:cubicBezTo>
                <a:cubicBezTo>
                  <a:pt x="15214" y="4809"/>
                  <a:pt x="15237" y="4762"/>
                  <a:pt x="15237" y="4704"/>
                </a:cubicBezTo>
                <a:lnTo>
                  <a:pt x="15237" y="4484"/>
                </a:lnTo>
                <a:cubicBezTo>
                  <a:pt x="15237" y="4427"/>
                  <a:pt x="15214" y="4380"/>
                  <a:pt x="15185" y="4380"/>
                </a:cubicBezTo>
                <a:close/>
                <a:moveTo>
                  <a:pt x="15500" y="4380"/>
                </a:moveTo>
                <a:cubicBezTo>
                  <a:pt x="15470" y="4380"/>
                  <a:pt x="15447" y="4427"/>
                  <a:pt x="15447" y="4484"/>
                </a:cubicBezTo>
                <a:lnTo>
                  <a:pt x="15447" y="4704"/>
                </a:lnTo>
                <a:cubicBezTo>
                  <a:pt x="15447" y="4762"/>
                  <a:pt x="15470" y="4809"/>
                  <a:pt x="15500" y="4809"/>
                </a:cubicBezTo>
                <a:cubicBezTo>
                  <a:pt x="15529" y="4809"/>
                  <a:pt x="15551" y="4762"/>
                  <a:pt x="15551" y="4704"/>
                </a:cubicBezTo>
                <a:lnTo>
                  <a:pt x="15551" y="4484"/>
                </a:lnTo>
                <a:cubicBezTo>
                  <a:pt x="15551" y="4427"/>
                  <a:pt x="15529" y="4380"/>
                  <a:pt x="15500" y="4380"/>
                </a:cubicBezTo>
                <a:close/>
                <a:moveTo>
                  <a:pt x="16349" y="4380"/>
                </a:moveTo>
                <a:cubicBezTo>
                  <a:pt x="16320" y="4380"/>
                  <a:pt x="16296" y="4427"/>
                  <a:pt x="16296" y="4484"/>
                </a:cubicBezTo>
                <a:lnTo>
                  <a:pt x="16296" y="4704"/>
                </a:lnTo>
                <a:cubicBezTo>
                  <a:pt x="16296" y="4762"/>
                  <a:pt x="16320" y="4809"/>
                  <a:pt x="16349" y="4809"/>
                </a:cubicBezTo>
                <a:cubicBezTo>
                  <a:pt x="16378" y="4809"/>
                  <a:pt x="16401" y="4762"/>
                  <a:pt x="16401" y="4704"/>
                </a:cubicBezTo>
                <a:lnTo>
                  <a:pt x="16401" y="4484"/>
                </a:lnTo>
                <a:cubicBezTo>
                  <a:pt x="16401" y="4427"/>
                  <a:pt x="16378" y="4380"/>
                  <a:pt x="16349" y="4380"/>
                </a:cubicBezTo>
                <a:close/>
                <a:moveTo>
                  <a:pt x="16663" y="4380"/>
                </a:moveTo>
                <a:cubicBezTo>
                  <a:pt x="16634" y="4380"/>
                  <a:pt x="16611" y="4427"/>
                  <a:pt x="16611" y="4484"/>
                </a:cubicBezTo>
                <a:lnTo>
                  <a:pt x="16611" y="4704"/>
                </a:lnTo>
                <a:cubicBezTo>
                  <a:pt x="16611" y="4762"/>
                  <a:pt x="16634" y="4809"/>
                  <a:pt x="16663" y="4809"/>
                </a:cubicBezTo>
                <a:cubicBezTo>
                  <a:pt x="16692" y="4809"/>
                  <a:pt x="16716" y="4762"/>
                  <a:pt x="16716" y="4704"/>
                </a:cubicBezTo>
                <a:lnTo>
                  <a:pt x="16716" y="4484"/>
                </a:lnTo>
                <a:cubicBezTo>
                  <a:pt x="16716" y="4427"/>
                  <a:pt x="16692" y="4380"/>
                  <a:pt x="16663" y="4380"/>
                </a:cubicBezTo>
                <a:close/>
                <a:moveTo>
                  <a:pt x="17512" y="4380"/>
                </a:moveTo>
                <a:cubicBezTo>
                  <a:pt x="17483" y="4380"/>
                  <a:pt x="17459" y="4427"/>
                  <a:pt x="17459" y="4484"/>
                </a:cubicBezTo>
                <a:lnTo>
                  <a:pt x="17459" y="4704"/>
                </a:lnTo>
                <a:cubicBezTo>
                  <a:pt x="17459" y="4762"/>
                  <a:pt x="17483" y="4809"/>
                  <a:pt x="17512" y="4809"/>
                </a:cubicBezTo>
                <a:cubicBezTo>
                  <a:pt x="17541" y="4809"/>
                  <a:pt x="17565" y="4762"/>
                  <a:pt x="17565" y="4704"/>
                </a:cubicBezTo>
                <a:lnTo>
                  <a:pt x="17565" y="4484"/>
                </a:lnTo>
                <a:cubicBezTo>
                  <a:pt x="17565" y="4427"/>
                  <a:pt x="17541" y="4380"/>
                  <a:pt x="17512" y="4380"/>
                </a:cubicBezTo>
                <a:close/>
                <a:moveTo>
                  <a:pt x="17827" y="4380"/>
                </a:moveTo>
                <a:cubicBezTo>
                  <a:pt x="17798" y="4380"/>
                  <a:pt x="17774" y="4427"/>
                  <a:pt x="17774" y="4484"/>
                </a:cubicBezTo>
                <a:lnTo>
                  <a:pt x="17774" y="4704"/>
                </a:lnTo>
                <a:cubicBezTo>
                  <a:pt x="17774" y="4762"/>
                  <a:pt x="17798" y="4809"/>
                  <a:pt x="17827" y="4809"/>
                </a:cubicBezTo>
                <a:cubicBezTo>
                  <a:pt x="17856" y="4809"/>
                  <a:pt x="17880" y="4762"/>
                  <a:pt x="17880" y="4704"/>
                </a:cubicBezTo>
                <a:lnTo>
                  <a:pt x="17880" y="4484"/>
                </a:lnTo>
                <a:cubicBezTo>
                  <a:pt x="17880" y="4427"/>
                  <a:pt x="17856" y="4380"/>
                  <a:pt x="17827" y="4380"/>
                </a:cubicBezTo>
                <a:close/>
                <a:moveTo>
                  <a:pt x="18677" y="4380"/>
                </a:moveTo>
                <a:cubicBezTo>
                  <a:pt x="18648" y="4380"/>
                  <a:pt x="18624" y="4427"/>
                  <a:pt x="18624" y="4484"/>
                </a:cubicBezTo>
                <a:lnTo>
                  <a:pt x="18624" y="4704"/>
                </a:lnTo>
                <a:cubicBezTo>
                  <a:pt x="18624" y="4762"/>
                  <a:pt x="18648" y="4809"/>
                  <a:pt x="18677" y="4809"/>
                </a:cubicBezTo>
                <a:cubicBezTo>
                  <a:pt x="18706" y="4809"/>
                  <a:pt x="18730" y="4762"/>
                  <a:pt x="18730" y="4704"/>
                </a:cubicBezTo>
                <a:lnTo>
                  <a:pt x="18730" y="4484"/>
                </a:lnTo>
                <a:cubicBezTo>
                  <a:pt x="18730" y="4427"/>
                  <a:pt x="18706" y="4380"/>
                  <a:pt x="18677" y="4380"/>
                </a:cubicBezTo>
                <a:close/>
                <a:moveTo>
                  <a:pt x="18991" y="4380"/>
                </a:moveTo>
                <a:cubicBezTo>
                  <a:pt x="18962" y="4380"/>
                  <a:pt x="18938" y="4427"/>
                  <a:pt x="18938" y="4484"/>
                </a:cubicBezTo>
                <a:lnTo>
                  <a:pt x="18938" y="4704"/>
                </a:lnTo>
                <a:cubicBezTo>
                  <a:pt x="18938" y="4762"/>
                  <a:pt x="18962" y="4809"/>
                  <a:pt x="18991" y="4809"/>
                </a:cubicBezTo>
                <a:cubicBezTo>
                  <a:pt x="19020" y="4809"/>
                  <a:pt x="19044" y="4762"/>
                  <a:pt x="19044" y="4704"/>
                </a:cubicBezTo>
                <a:lnTo>
                  <a:pt x="19044" y="4484"/>
                </a:lnTo>
                <a:cubicBezTo>
                  <a:pt x="19044" y="4427"/>
                  <a:pt x="19020" y="4380"/>
                  <a:pt x="18991" y="4380"/>
                </a:cubicBezTo>
                <a:close/>
                <a:moveTo>
                  <a:pt x="19841" y="4380"/>
                </a:moveTo>
                <a:cubicBezTo>
                  <a:pt x="19812" y="4380"/>
                  <a:pt x="19788" y="4427"/>
                  <a:pt x="19788" y="4484"/>
                </a:cubicBezTo>
                <a:lnTo>
                  <a:pt x="19788" y="4704"/>
                </a:lnTo>
                <a:cubicBezTo>
                  <a:pt x="19788" y="4762"/>
                  <a:pt x="19812" y="4809"/>
                  <a:pt x="19841" y="4809"/>
                </a:cubicBezTo>
                <a:cubicBezTo>
                  <a:pt x="19870" y="4809"/>
                  <a:pt x="19894" y="4762"/>
                  <a:pt x="19894" y="4704"/>
                </a:cubicBezTo>
                <a:lnTo>
                  <a:pt x="19894" y="4484"/>
                </a:lnTo>
                <a:cubicBezTo>
                  <a:pt x="19894" y="4427"/>
                  <a:pt x="19870" y="4380"/>
                  <a:pt x="19841" y="4380"/>
                </a:cubicBezTo>
                <a:close/>
                <a:moveTo>
                  <a:pt x="20155" y="4380"/>
                </a:moveTo>
                <a:cubicBezTo>
                  <a:pt x="20126" y="4380"/>
                  <a:pt x="20102" y="4427"/>
                  <a:pt x="20102" y="4484"/>
                </a:cubicBezTo>
                <a:lnTo>
                  <a:pt x="20102" y="4704"/>
                </a:lnTo>
                <a:cubicBezTo>
                  <a:pt x="20102" y="4762"/>
                  <a:pt x="20126" y="4809"/>
                  <a:pt x="20155" y="4809"/>
                </a:cubicBezTo>
                <a:cubicBezTo>
                  <a:pt x="20184" y="4809"/>
                  <a:pt x="20207" y="4762"/>
                  <a:pt x="20207" y="4704"/>
                </a:cubicBezTo>
                <a:lnTo>
                  <a:pt x="20207" y="4484"/>
                </a:lnTo>
                <a:cubicBezTo>
                  <a:pt x="20207" y="4427"/>
                  <a:pt x="20184" y="4380"/>
                  <a:pt x="20155" y="4380"/>
                </a:cubicBezTo>
                <a:close/>
                <a:moveTo>
                  <a:pt x="21004" y="4380"/>
                </a:moveTo>
                <a:cubicBezTo>
                  <a:pt x="20975" y="4380"/>
                  <a:pt x="20952" y="4427"/>
                  <a:pt x="20952" y="4484"/>
                </a:cubicBezTo>
                <a:lnTo>
                  <a:pt x="20952" y="4704"/>
                </a:lnTo>
                <a:cubicBezTo>
                  <a:pt x="20952" y="4762"/>
                  <a:pt x="20975" y="4809"/>
                  <a:pt x="21004" y="4809"/>
                </a:cubicBezTo>
                <a:cubicBezTo>
                  <a:pt x="21033" y="4809"/>
                  <a:pt x="21057" y="4762"/>
                  <a:pt x="21057" y="4704"/>
                </a:cubicBezTo>
                <a:lnTo>
                  <a:pt x="21057" y="4484"/>
                </a:lnTo>
                <a:cubicBezTo>
                  <a:pt x="21057" y="4427"/>
                  <a:pt x="21033" y="4380"/>
                  <a:pt x="21004" y="4380"/>
                </a:cubicBezTo>
                <a:close/>
                <a:moveTo>
                  <a:pt x="21319" y="4380"/>
                </a:moveTo>
                <a:cubicBezTo>
                  <a:pt x="21289" y="4380"/>
                  <a:pt x="21267" y="4427"/>
                  <a:pt x="21267" y="4484"/>
                </a:cubicBezTo>
                <a:lnTo>
                  <a:pt x="21267" y="4704"/>
                </a:lnTo>
                <a:cubicBezTo>
                  <a:pt x="21267" y="4762"/>
                  <a:pt x="21289" y="4809"/>
                  <a:pt x="21319" y="4809"/>
                </a:cubicBezTo>
                <a:cubicBezTo>
                  <a:pt x="21348" y="4809"/>
                  <a:pt x="21372" y="4762"/>
                  <a:pt x="21372" y="4704"/>
                </a:cubicBezTo>
                <a:lnTo>
                  <a:pt x="21372" y="4484"/>
                </a:lnTo>
                <a:cubicBezTo>
                  <a:pt x="21372" y="4427"/>
                  <a:pt x="21348" y="4380"/>
                  <a:pt x="21319" y="4380"/>
                </a:cubicBezTo>
                <a:close/>
                <a:moveTo>
                  <a:pt x="281" y="5110"/>
                </a:moveTo>
                <a:cubicBezTo>
                  <a:pt x="252" y="5110"/>
                  <a:pt x="228" y="5157"/>
                  <a:pt x="228" y="5214"/>
                </a:cubicBezTo>
                <a:lnTo>
                  <a:pt x="228" y="5434"/>
                </a:lnTo>
                <a:cubicBezTo>
                  <a:pt x="228" y="5492"/>
                  <a:pt x="252" y="5539"/>
                  <a:pt x="281" y="5539"/>
                </a:cubicBezTo>
                <a:cubicBezTo>
                  <a:pt x="311" y="5539"/>
                  <a:pt x="334" y="5492"/>
                  <a:pt x="334" y="5434"/>
                </a:cubicBezTo>
                <a:lnTo>
                  <a:pt x="334" y="5214"/>
                </a:lnTo>
                <a:cubicBezTo>
                  <a:pt x="334" y="5157"/>
                  <a:pt x="311" y="5110"/>
                  <a:pt x="281" y="5110"/>
                </a:cubicBezTo>
                <a:close/>
                <a:moveTo>
                  <a:pt x="596" y="5110"/>
                </a:moveTo>
                <a:cubicBezTo>
                  <a:pt x="567" y="5110"/>
                  <a:pt x="543" y="5157"/>
                  <a:pt x="543" y="5214"/>
                </a:cubicBezTo>
                <a:lnTo>
                  <a:pt x="543" y="5434"/>
                </a:lnTo>
                <a:cubicBezTo>
                  <a:pt x="543" y="5492"/>
                  <a:pt x="567" y="5539"/>
                  <a:pt x="596" y="5539"/>
                </a:cubicBezTo>
                <a:cubicBezTo>
                  <a:pt x="625" y="5539"/>
                  <a:pt x="649" y="5492"/>
                  <a:pt x="649" y="5434"/>
                </a:cubicBezTo>
                <a:lnTo>
                  <a:pt x="649" y="5214"/>
                </a:lnTo>
                <a:cubicBezTo>
                  <a:pt x="649" y="5157"/>
                  <a:pt x="625" y="5110"/>
                  <a:pt x="596" y="5110"/>
                </a:cubicBezTo>
                <a:close/>
                <a:moveTo>
                  <a:pt x="1446" y="5110"/>
                </a:moveTo>
                <a:cubicBezTo>
                  <a:pt x="1417" y="5110"/>
                  <a:pt x="1393" y="5157"/>
                  <a:pt x="1393" y="5214"/>
                </a:cubicBezTo>
                <a:lnTo>
                  <a:pt x="1393" y="5434"/>
                </a:lnTo>
                <a:cubicBezTo>
                  <a:pt x="1393" y="5492"/>
                  <a:pt x="1417" y="5539"/>
                  <a:pt x="1446" y="5539"/>
                </a:cubicBezTo>
                <a:cubicBezTo>
                  <a:pt x="1475" y="5539"/>
                  <a:pt x="1499" y="5492"/>
                  <a:pt x="1499" y="5434"/>
                </a:cubicBezTo>
                <a:lnTo>
                  <a:pt x="1499" y="5214"/>
                </a:lnTo>
                <a:cubicBezTo>
                  <a:pt x="1499" y="5157"/>
                  <a:pt x="1475" y="5110"/>
                  <a:pt x="1446" y="5110"/>
                </a:cubicBezTo>
                <a:close/>
                <a:moveTo>
                  <a:pt x="1760" y="5110"/>
                </a:moveTo>
                <a:cubicBezTo>
                  <a:pt x="1731" y="5110"/>
                  <a:pt x="1707" y="5157"/>
                  <a:pt x="1707" y="5214"/>
                </a:cubicBezTo>
                <a:lnTo>
                  <a:pt x="1707" y="5434"/>
                </a:lnTo>
                <a:cubicBezTo>
                  <a:pt x="1707" y="5492"/>
                  <a:pt x="1731" y="5539"/>
                  <a:pt x="1760" y="5539"/>
                </a:cubicBezTo>
                <a:cubicBezTo>
                  <a:pt x="1789" y="5539"/>
                  <a:pt x="1813" y="5492"/>
                  <a:pt x="1813" y="5434"/>
                </a:cubicBezTo>
                <a:lnTo>
                  <a:pt x="1813" y="5214"/>
                </a:lnTo>
                <a:cubicBezTo>
                  <a:pt x="1813" y="5157"/>
                  <a:pt x="1789" y="5110"/>
                  <a:pt x="1760" y="5110"/>
                </a:cubicBezTo>
                <a:close/>
                <a:moveTo>
                  <a:pt x="2610" y="5110"/>
                </a:moveTo>
                <a:cubicBezTo>
                  <a:pt x="2581" y="5110"/>
                  <a:pt x="2557" y="5157"/>
                  <a:pt x="2557" y="5214"/>
                </a:cubicBezTo>
                <a:lnTo>
                  <a:pt x="2557" y="5434"/>
                </a:lnTo>
                <a:cubicBezTo>
                  <a:pt x="2557" y="5492"/>
                  <a:pt x="2581" y="5539"/>
                  <a:pt x="2610" y="5539"/>
                </a:cubicBezTo>
                <a:cubicBezTo>
                  <a:pt x="2639" y="5539"/>
                  <a:pt x="2662" y="5492"/>
                  <a:pt x="2662" y="5434"/>
                </a:cubicBezTo>
                <a:lnTo>
                  <a:pt x="2662" y="5214"/>
                </a:lnTo>
                <a:cubicBezTo>
                  <a:pt x="2662" y="5157"/>
                  <a:pt x="2639" y="5110"/>
                  <a:pt x="2610" y="5110"/>
                </a:cubicBezTo>
                <a:close/>
                <a:moveTo>
                  <a:pt x="2924" y="5110"/>
                </a:moveTo>
                <a:cubicBezTo>
                  <a:pt x="2895" y="5110"/>
                  <a:pt x="2871" y="5157"/>
                  <a:pt x="2871" y="5214"/>
                </a:cubicBezTo>
                <a:lnTo>
                  <a:pt x="2871" y="5434"/>
                </a:lnTo>
                <a:cubicBezTo>
                  <a:pt x="2871" y="5492"/>
                  <a:pt x="2895" y="5539"/>
                  <a:pt x="2924" y="5539"/>
                </a:cubicBezTo>
                <a:cubicBezTo>
                  <a:pt x="2954" y="5539"/>
                  <a:pt x="2976" y="5492"/>
                  <a:pt x="2976" y="5434"/>
                </a:cubicBezTo>
                <a:lnTo>
                  <a:pt x="2976" y="5214"/>
                </a:lnTo>
                <a:cubicBezTo>
                  <a:pt x="2976" y="5157"/>
                  <a:pt x="2954" y="5110"/>
                  <a:pt x="2924" y="5110"/>
                </a:cubicBezTo>
                <a:close/>
                <a:moveTo>
                  <a:pt x="3773" y="5110"/>
                </a:moveTo>
                <a:cubicBezTo>
                  <a:pt x="3744" y="5110"/>
                  <a:pt x="3721" y="5157"/>
                  <a:pt x="3721" y="5214"/>
                </a:cubicBezTo>
                <a:lnTo>
                  <a:pt x="3721" y="5434"/>
                </a:lnTo>
                <a:cubicBezTo>
                  <a:pt x="3721" y="5492"/>
                  <a:pt x="3744" y="5539"/>
                  <a:pt x="3773" y="5539"/>
                </a:cubicBezTo>
                <a:cubicBezTo>
                  <a:pt x="3802" y="5539"/>
                  <a:pt x="3826" y="5492"/>
                  <a:pt x="3826" y="5434"/>
                </a:cubicBezTo>
                <a:lnTo>
                  <a:pt x="3826" y="5214"/>
                </a:lnTo>
                <a:cubicBezTo>
                  <a:pt x="3826" y="5157"/>
                  <a:pt x="3802" y="5110"/>
                  <a:pt x="3773" y="5110"/>
                </a:cubicBezTo>
                <a:close/>
                <a:moveTo>
                  <a:pt x="4088" y="5110"/>
                </a:moveTo>
                <a:cubicBezTo>
                  <a:pt x="4058" y="5110"/>
                  <a:pt x="4035" y="5157"/>
                  <a:pt x="4035" y="5214"/>
                </a:cubicBezTo>
                <a:lnTo>
                  <a:pt x="4035" y="5434"/>
                </a:lnTo>
                <a:cubicBezTo>
                  <a:pt x="4035" y="5492"/>
                  <a:pt x="4058" y="5539"/>
                  <a:pt x="4088" y="5539"/>
                </a:cubicBezTo>
                <a:cubicBezTo>
                  <a:pt x="4117" y="5539"/>
                  <a:pt x="4141" y="5492"/>
                  <a:pt x="4141" y="5434"/>
                </a:cubicBezTo>
                <a:lnTo>
                  <a:pt x="4141" y="5214"/>
                </a:lnTo>
                <a:cubicBezTo>
                  <a:pt x="4141" y="5157"/>
                  <a:pt x="4117" y="5110"/>
                  <a:pt x="4088" y="5110"/>
                </a:cubicBezTo>
                <a:close/>
                <a:moveTo>
                  <a:pt x="4937" y="5110"/>
                </a:moveTo>
                <a:cubicBezTo>
                  <a:pt x="4908" y="5110"/>
                  <a:pt x="4884" y="5157"/>
                  <a:pt x="4884" y="5214"/>
                </a:cubicBezTo>
                <a:lnTo>
                  <a:pt x="4884" y="5434"/>
                </a:lnTo>
                <a:cubicBezTo>
                  <a:pt x="4884" y="5492"/>
                  <a:pt x="4908" y="5539"/>
                  <a:pt x="4937" y="5539"/>
                </a:cubicBezTo>
                <a:cubicBezTo>
                  <a:pt x="4966" y="5539"/>
                  <a:pt x="4990" y="5492"/>
                  <a:pt x="4990" y="5434"/>
                </a:cubicBezTo>
                <a:lnTo>
                  <a:pt x="4990" y="5214"/>
                </a:lnTo>
                <a:cubicBezTo>
                  <a:pt x="4990" y="5157"/>
                  <a:pt x="4966" y="5110"/>
                  <a:pt x="4937" y="5110"/>
                </a:cubicBezTo>
                <a:close/>
                <a:moveTo>
                  <a:pt x="5252" y="5110"/>
                </a:moveTo>
                <a:cubicBezTo>
                  <a:pt x="5223" y="5110"/>
                  <a:pt x="5199" y="5157"/>
                  <a:pt x="5199" y="5214"/>
                </a:cubicBezTo>
                <a:lnTo>
                  <a:pt x="5199" y="5434"/>
                </a:lnTo>
                <a:cubicBezTo>
                  <a:pt x="5199" y="5492"/>
                  <a:pt x="5223" y="5539"/>
                  <a:pt x="5252" y="5539"/>
                </a:cubicBezTo>
                <a:cubicBezTo>
                  <a:pt x="5281" y="5539"/>
                  <a:pt x="5305" y="5492"/>
                  <a:pt x="5305" y="5434"/>
                </a:cubicBezTo>
                <a:lnTo>
                  <a:pt x="5305" y="5214"/>
                </a:lnTo>
                <a:cubicBezTo>
                  <a:pt x="5305" y="5157"/>
                  <a:pt x="5281" y="5110"/>
                  <a:pt x="5252" y="5110"/>
                </a:cubicBezTo>
                <a:close/>
                <a:moveTo>
                  <a:pt x="6102" y="5110"/>
                </a:moveTo>
                <a:cubicBezTo>
                  <a:pt x="6072" y="5110"/>
                  <a:pt x="6049" y="5157"/>
                  <a:pt x="6049" y="5214"/>
                </a:cubicBezTo>
                <a:lnTo>
                  <a:pt x="6049" y="5434"/>
                </a:lnTo>
                <a:cubicBezTo>
                  <a:pt x="6049" y="5492"/>
                  <a:pt x="6072" y="5539"/>
                  <a:pt x="6102" y="5539"/>
                </a:cubicBezTo>
                <a:cubicBezTo>
                  <a:pt x="6131" y="5539"/>
                  <a:pt x="6155" y="5492"/>
                  <a:pt x="6155" y="5434"/>
                </a:cubicBezTo>
                <a:lnTo>
                  <a:pt x="6155" y="5214"/>
                </a:lnTo>
                <a:cubicBezTo>
                  <a:pt x="6155" y="5157"/>
                  <a:pt x="6131" y="5110"/>
                  <a:pt x="6102" y="5110"/>
                </a:cubicBezTo>
                <a:close/>
                <a:moveTo>
                  <a:pt x="6416" y="5110"/>
                </a:moveTo>
                <a:cubicBezTo>
                  <a:pt x="6387" y="5110"/>
                  <a:pt x="6363" y="5157"/>
                  <a:pt x="6363" y="5214"/>
                </a:cubicBezTo>
                <a:lnTo>
                  <a:pt x="6363" y="5434"/>
                </a:lnTo>
                <a:cubicBezTo>
                  <a:pt x="6363" y="5492"/>
                  <a:pt x="6387" y="5539"/>
                  <a:pt x="6416" y="5539"/>
                </a:cubicBezTo>
                <a:cubicBezTo>
                  <a:pt x="6445" y="5539"/>
                  <a:pt x="6469" y="5492"/>
                  <a:pt x="6469" y="5434"/>
                </a:cubicBezTo>
                <a:lnTo>
                  <a:pt x="6469" y="5214"/>
                </a:lnTo>
                <a:cubicBezTo>
                  <a:pt x="6469" y="5157"/>
                  <a:pt x="6445" y="5110"/>
                  <a:pt x="6416" y="5110"/>
                </a:cubicBezTo>
                <a:close/>
                <a:moveTo>
                  <a:pt x="7266" y="5110"/>
                </a:moveTo>
                <a:cubicBezTo>
                  <a:pt x="7237" y="5110"/>
                  <a:pt x="7213" y="5157"/>
                  <a:pt x="7213" y="5214"/>
                </a:cubicBezTo>
                <a:lnTo>
                  <a:pt x="7213" y="5434"/>
                </a:lnTo>
                <a:cubicBezTo>
                  <a:pt x="7213" y="5492"/>
                  <a:pt x="7237" y="5539"/>
                  <a:pt x="7266" y="5539"/>
                </a:cubicBezTo>
                <a:cubicBezTo>
                  <a:pt x="7295" y="5539"/>
                  <a:pt x="7318" y="5492"/>
                  <a:pt x="7318" y="5434"/>
                </a:cubicBezTo>
                <a:lnTo>
                  <a:pt x="7318" y="5214"/>
                </a:lnTo>
                <a:cubicBezTo>
                  <a:pt x="7318" y="5157"/>
                  <a:pt x="7295" y="5110"/>
                  <a:pt x="7266" y="5110"/>
                </a:cubicBezTo>
                <a:close/>
                <a:moveTo>
                  <a:pt x="7580" y="5110"/>
                </a:moveTo>
                <a:cubicBezTo>
                  <a:pt x="7551" y="5110"/>
                  <a:pt x="7527" y="5157"/>
                  <a:pt x="7527" y="5214"/>
                </a:cubicBezTo>
                <a:lnTo>
                  <a:pt x="7527" y="5434"/>
                </a:lnTo>
                <a:cubicBezTo>
                  <a:pt x="7527" y="5492"/>
                  <a:pt x="7551" y="5539"/>
                  <a:pt x="7580" y="5539"/>
                </a:cubicBezTo>
                <a:cubicBezTo>
                  <a:pt x="7609" y="5539"/>
                  <a:pt x="7632" y="5492"/>
                  <a:pt x="7632" y="5434"/>
                </a:cubicBezTo>
                <a:lnTo>
                  <a:pt x="7632" y="5214"/>
                </a:lnTo>
                <a:cubicBezTo>
                  <a:pt x="7632" y="5157"/>
                  <a:pt x="7609" y="5110"/>
                  <a:pt x="7580" y="5110"/>
                </a:cubicBezTo>
                <a:close/>
                <a:moveTo>
                  <a:pt x="8429" y="5110"/>
                </a:moveTo>
                <a:cubicBezTo>
                  <a:pt x="8400" y="5110"/>
                  <a:pt x="8377" y="5157"/>
                  <a:pt x="8377" y="5214"/>
                </a:cubicBezTo>
                <a:lnTo>
                  <a:pt x="8377" y="5434"/>
                </a:lnTo>
                <a:cubicBezTo>
                  <a:pt x="8377" y="5492"/>
                  <a:pt x="8400" y="5539"/>
                  <a:pt x="8429" y="5539"/>
                </a:cubicBezTo>
                <a:cubicBezTo>
                  <a:pt x="8458" y="5539"/>
                  <a:pt x="8482" y="5492"/>
                  <a:pt x="8482" y="5434"/>
                </a:cubicBezTo>
                <a:lnTo>
                  <a:pt x="8482" y="5214"/>
                </a:lnTo>
                <a:cubicBezTo>
                  <a:pt x="8482" y="5157"/>
                  <a:pt x="8458" y="5110"/>
                  <a:pt x="8429" y="5110"/>
                </a:cubicBezTo>
                <a:close/>
                <a:moveTo>
                  <a:pt x="8744" y="5110"/>
                </a:moveTo>
                <a:cubicBezTo>
                  <a:pt x="8714" y="5110"/>
                  <a:pt x="8691" y="5157"/>
                  <a:pt x="8691" y="5214"/>
                </a:cubicBezTo>
                <a:lnTo>
                  <a:pt x="8691" y="5434"/>
                </a:lnTo>
                <a:cubicBezTo>
                  <a:pt x="8691" y="5492"/>
                  <a:pt x="8714" y="5539"/>
                  <a:pt x="8744" y="5539"/>
                </a:cubicBezTo>
                <a:cubicBezTo>
                  <a:pt x="8773" y="5539"/>
                  <a:pt x="8796" y="5492"/>
                  <a:pt x="8796" y="5434"/>
                </a:cubicBezTo>
                <a:lnTo>
                  <a:pt x="8796" y="5214"/>
                </a:lnTo>
                <a:cubicBezTo>
                  <a:pt x="8796" y="5157"/>
                  <a:pt x="8773" y="5110"/>
                  <a:pt x="8744" y="5110"/>
                </a:cubicBezTo>
                <a:close/>
                <a:moveTo>
                  <a:pt x="9593" y="5110"/>
                </a:moveTo>
                <a:cubicBezTo>
                  <a:pt x="9564" y="5110"/>
                  <a:pt x="9540" y="5157"/>
                  <a:pt x="9540" y="5214"/>
                </a:cubicBezTo>
                <a:lnTo>
                  <a:pt x="9540" y="5434"/>
                </a:lnTo>
                <a:cubicBezTo>
                  <a:pt x="9540" y="5492"/>
                  <a:pt x="9564" y="5539"/>
                  <a:pt x="9593" y="5539"/>
                </a:cubicBezTo>
                <a:cubicBezTo>
                  <a:pt x="9622" y="5539"/>
                  <a:pt x="9646" y="5492"/>
                  <a:pt x="9646" y="5434"/>
                </a:cubicBezTo>
                <a:lnTo>
                  <a:pt x="9646" y="5214"/>
                </a:lnTo>
                <a:cubicBezTo>
                  <a:pt x="9646" y="5157"/>
                  <a:pt x="9622" y="5110"/>
                  <a:pt x="9593" y="5110"/>
                </a:cubicBezTo>
                <a:close/>
                <a:moveTo>
                  <a:pt x="9908" y="5110"/>
                </a:moveTo>
                <a:cubicBezTo>
                  <a:pt x="9879" y="5110"/>
                  <a:pt x="9855" y="5157"/>
                  <a:pt x="9855" y="5214"/>
                </a:cubicBezTo>
                <a:lnTo>
                  <a:pt x="9855" y="5434"/>
                </a:lnTo>
                <a:cubicBezTo>
                  <a:pt x="9855" y="5492"/>
                  <a:pt x="9879" y="5539"/>
                  <a:pt x="9908" y="5539"/>
                </a:cubicBezTo>
                <a:cubicBezTo>
                  <a:pt x="9937" y="5539"/>
                  <a:pt x="9961" y="5492"/>
                  <a:pt x="9961" y="5434"/>
                </a:cubicBezTo>
                <a:lnTo>
                  <a:pt x="9961" y="5214"/>
                </a:lnTo>
                <a:cubicBezTo>
                  <a:pt x="9961" y="5157"/>
                  <a:pt x="9937" y="5110"/>
                  <a:pt x="9908" y="5110"/>
                </a:cubicBezTo>
                <a:close/>
                <a:moveTo>
                  <a:pt x="10758" y="5110"/>
                </a:moveTo>
                <a:cubicBezTo>
                  <a:pt x="10728" y="5110"/>
                  <a:pt x="10705" y="5157"/>
                  <a:pt x="10705" y="5214"/>
                </a:cubicBezTo>
                <a:lnTo>
                  <a:pt x="10705" y="5434"/>
                </a:lnTo>
                <a:cubicBezTo>
                  <a:pt x="10705" y="5492"/>
                  <a:pt x="10728" y="5539"/>
                  <a:pt x="10758" y="5539"/>
                </a:cubicBezTo>
                <a:cubicBezTo>
                  <a:pt x="10787" y="5539"/>
                  <a:pt x="10810" y="5492"/>
                  <a:pt x="10810" y="5434"/>
                </a:cubicBezTo>
                <a:lnTo>
                  <a:pt x="10810" y="5214"/>
                </a:lnTo>
                <a:cubicBezTo>
                  <a:pt x="10810" y="5157"/>
                  <a:pt x="10787" y="5110"/>
                  <a:pt x="10758" y="5110"/>
                </a:cubicBezTo>
                <a:close/>
                <a:moveTo>
                  <a:pt x="11072" y="5110"/>
                </a:moveTo>
                <a:cubicBezTo>
                  <a:pt x="11043" y="5110"/>
                  <a:pt x="11019" y="5157"/>
                  <a:pt x="11019" y="5214"/>
                </a:cubicBezTo>
                <a:lnTo>
                  <a:pt x="11019" y="5434"/>
                </a:lnTo>
                <a:cubicBezTo>
                  <a:pt x="11019" y="5492"/>
                  <a:pt x="11043" y="5539"/>
                  <a:pt x="11072" y="5539"/>
                </a:cubicBezTo>
                <a:cubicBezTo>
                  <a:pt x="11101" y="5539"/>
                  <a:pt x="11125" y="5492"/>
                  <a:pt x="11125" y="5434"/>
                </a:cubicBezTo>
                <a:lnTo>
                  <a:pt x="11125" y="5214"/>
                </a:lnTo>
                <a:cubicBezTo>
                  <a:pt x="11125" y="5157"/>
                  <a:pt x="11101" y="5110"/>
                  <a:pt x="11072" y="5110"/>
                </a:cubicBezTo>
                <a:close/>
                <a:moveTo>
                  <a:pt x="11922" y="5110"/>
                </a:moveTo>
                <a:cubicBezTo>
                  <a:pt x="11893" y="5110"/>
                  <a:pt x="11869" y="5157"/>
                  <a:pt x="11869" y="5214"/>
                </a:cubicBezTo>
                <a:lnTo>
                  <a:pt x="11869" y="5434"/>
                </a:lnTo>
                <a:cubicBezTo>
                  <a:pt x="11869" y="5492"/>
                  <a:pt x="11893" y="5539"/>
                  <a:pt x="11922" y="5539"/>
                </a:cubicBezTo>
                <a:cubicBezTo>
                  <a:pt x="11951" y="5539"/>
                  <a:pt x="11974" y="5492"/>
                  <a:pt x="11974" y="5434"/>
                </a:cubicBezTo>
                <a:lnTo>
                  <a:pt x="11974" y="5214"/>
                </a:lnTo>
                <a:cubicBezTo>
                  <a:pt x="11974" y="5157"/>
                  <a:pt x="11951" y="5110"/>
                  <a:pt x="11922" y="5110"/>
                </a:cubicBezTo>
                <a:close/>
                <a:moveTo>
                  <a:pt x="12236" y="5110"/>
                </a:moveTo>
                <a:cubicBezTo>
                  <a:pt x="12207" y="5110"/>
                  <a:pt x="12183" y="5157"/>
                  <a:pt x="12183" y="5214"/>
                </a:cubicBezTo>
                <a:lnTo>
                  <a:pt x="12183" y="5434"/>
                </a:lnTo>
                <a:cubicBezTo>
                  <a:pt x="12183" y="5492"/>
                  <a:pt x="12207" y="5539"/>
                  <a:pt x="12236" y="5539"/>
                </a:cubicBezTo>
                <a:cubicBezTo>
                  <a:pt x="12265" y="5539"/>
                  <a:pt x="12288" y="5492"/>
                  <a:pt x="12288" y="5434"/>
                </a:cubicBezTo>
                <a:lnTo>
                  <a:pt x="12288" y="5214"/>
                </a:lnTo>
                <a:cubicBezTo>
                  <a:pt x="12288" y="5157"/>
                  <a:pt x="12265" y="5110"/>
                  <a:pt x="12236" y="5110"/>
                </a:cubicBezTo>
                <a:close/>
                <a:moveTo>
                  <a:pt x="13085" y="5110"/>
                </a:moveTo>
                <a:cubicBezTo>
                  <a:pt x="13056" y="5110"/>
                  <a:pt x="13032" y="5157"/>
                  <a:pt x="13032" y="5214"/>
                </a:cubicBezTo>
                <a:lnTo>
                  <a:pt x="13032" y="5434"/>
                </a:lnTo>
                <a:cubicBezTo>
                  <a:pt x="13032" y="5492"/>
                  <a:pt x="13056" y="5539"/>
                  <a:pt x="13085" y="5539"/>
                </a:cubicBezTo>
                <a:cubicBezTo>
                  <a:pt x="13114" y="5539"/>
                  <a:pt x="13138" y="5492"/>
                  <a:pt x="13138" y="5434"/>
                </a:cubicBezTo>
                <a:lnTo>
                  <a:pt x="13138" y="5214"/>
                </a:lnTo>
                <a:cubicBezTo>
                  <a:pt x="13138" y="5157"/>
                  <a:pt x="13114" y="5110"/>
                  <a:pt x="13085" y="5110"/>
                </a:cubicBezTo>
                <a:close/>
                <a:moveTo>
                  <a:pt x="13399" y="5110"/>
                </a:moveTo>
                <a:cubicBezTo>
                  <a:pt x="13370" y="5110"/>
                  <a:pt x="13348" y="5157"/>
                  <a:pt x="13348" y="5214"/>
                </a:cubicBezTo>
                <a:lnTo>
                  <a:pt x="13348" y="5434"/>
                </a:lnTo>
                <a:cubicBezTo>
                  <a:pt x="13348" y="5492"/>
                  <a:pt x="13370" y="5539"/>
                  <a:pt x="13399" y="5539"/>
                </a:cubicBezTo>
                <a:cubicBezTo>
                  <a:pt x="13428" y="5539"/>
                  <a:pt x="13452" y="5492"/>
                  <a:pt x="13452" y="5434"/>
                </a:cubicBezTo>
                <a:lnTo>
                  <a:pt x="13452" y="5214"/>
                </a:lnTo>
                <a:cubicBezTo>
                  <a:pt x="13452" y="5157"/>
                  <a:pt x="13428" y="5110"/>
                  <a:pt x="13399" y="5110"/>
                </a:cubicBezTo>
                <a:close/>
                <a:moveTo>
                  <a:pt x="14249" y="5110"/>
                </a:moveTo>
                <a:cubicBezTo>
                  <a:pt x="14220" y="5110"/>
                  <a:pt x="14196" y="5157"/>
                  <a:pt x="14196" y="5214"/>
                </a:cubicBezTo>
                <a:lnTo>
                  <a:pt x="14196" y="5434"/>
                </a:lnTo>
                <a:cubicBezTo>
                  <a:pt x="14196" y="5492"/>
                  <a:pt x="14220" y="5539"/>
                  <a:pt x="14249" y="5539"/>
                </a:cubicBezTo>
                <a:cubicBezTo>
                  <a:pt x="14278" y="5539"/>
                  <a:pt x="14302" y="5492"/>
                  <a:pt x="14302" y="5434"/>
                </a:cubicBezTo>
                <a:lnTo>
                  <a:pt x="14302" y="5214"/>
                </a:lnTo>
                <a:cubicBezTo>
                  <a:pt x="14302" y="5157"/>
                  <a:pt x="14278" y="5110"/>
                  <a:pt x="14249" y="5110"/>
                </a:cubicBezTo>
                <a:close/>
                <a:moveTo>
                  <a:pt x="14564" y="5110"/>
                </a:moveTo>
                <a:cubicBezTo>
                  <a:pt x="14535" y="5110"/>
                  <a:pt x="14511" y="5157"/>
                  <a:pt x="14511" y="5214"/>
                </a:cubicBezTo>
                <a:lnTo>
                  <a:pt x="14511" y="5434"/>
                </a:lnTo>
                <a:cubicBezTo>
                  <a:pt x="14511" y="5492"/>
                  <a:pt x="14535" y="5539"/>
                  <a:pt x="14564" y="5539"/>
                </a:cubicBezTo>
                <a:cubicBezTo>
                  <a:pt x="14593" y="5539"/>
                  <a:pt x="14617" y="5492"/>
                  <a:pt x="14617" y="5434"/>
                </a:cubicBezTo>
                <a:lnTo>
                  <a:pt x="14617" y="5214"/>
                </a:lnTo>
                <a:cubicBezTo>
                  <a:pt x="14617" y="5157"/>
                  <a:pt x="14593" y="5110"/>
                  <a:pt x="14564" y="5110"/>
                </a:cubicBezTo>
                <a:close/>
                <a:moveTo>
                  <a:pt x="15413" y="5110"/>
                </a:moveTo>
                <a:cubicBezTo>
                  <a:pt x="15384" y="5110"/>
                  <a:pt x="15360" y="5157"/>
                  <a:pt x="15360" y="5214"/>
                </a:cubicBezTo>
                <a:lnTo>
                  <a:pt x="15360" y="5434"/>
                </a:lnTo>
                <a:cubicBezTo>
                  <a:pt x="15360" y="5492"/>
                  <a:pt x="15384" y="5539"/>
                  <a:pt x="15413" y="5539"/>
                </a:cubicBezTo>
                <a:cubicBezTo>
                  <a:pt x="15442" y="5539"/>
                  <a:pt x="15465" y="5492"/>
                  <a:pt x="15465" y="5434"/>
                </a:cubicBezTo>
                <a:lnTo>
                  <a:pt x="15465" y="5214"/>
                </a:lnTo>
                <a:cubicBezTo>
                  <a:pt x="15465" y="5157"/>
                  <a:pt x="15442" y="5110"/>
                  <a:pt x="15413" y="5110"/>
                </a:cubicBezTo>
                <a:close/>
                <a:moveTo>
                  <a:pt x="15728" y="5110"/>
                </a:moveTo>
                <a:cubicBezTo>
                  <a:pt x="15699" y="5110"/>
                  <a:pt x="15675" y="5157"/>
                  <a:pt x="15675" y="5214"/>
                </a:cubicBezTo>
                <a:lnTo>
                  <a:pt x="15675" y="5434"/>
                </a:lnTo>
                <a:cubicBezTo>
                  <a:pt x="15675" y="5492"/>
                  <a:pt x="15699" y="5539"/>
                  <a:pt x="15728" y="5539"/>
                </a:cubicBezTo>
                <a:cubicBezTo>
                  <a:pt x="15757" y="5539"/>
                  <a:pt x="15781" y="5492"/>
                  <a:pt x="15781" y="5434"/>
                </a:cubicBezTo>
                <a:lnTo>
                  <a:pt x="15781" y="5214"/>
                </a:lnTo>
                <a:cubicBezTo>
                  <a:pt x="15781" y="5157"/>
                  <a:pt x="15757" y="5110"/>
                  <a:pt x="15728" y="5110"/>
                </a:cubicBezTo>
                <a:close/>
                <a:moveTo>
                  <a:pt x="16578" y="5110"/>
                </a:moveTo>
                <a:cubicBezTo>
                  <a:pt x="16549" y="5110"/>
                  <a:pt x="16525" y="5157"/>
                  <a:pt x="16525" y="5214"/>
                </a:cubicBezTo>
                <a:lnTo>
                  <a:pt x="16525" y="5434"/>
                </a:lnTo>
                <a:cubicBezTo>
                  <a:pt x="16525" y="5492"/>
                  <a:pt x="16549" y="5539"/>
                  <a:pt x="16578" y="5539"/>
                </a:cubicBezTo>
                <a:cubicBezTo>
                  <a:pt x="16607" y="5539"/>
                  <a:pt x="16630" y="5492"/>
                  <a:pt x="16630" y="5434"/>
                </a:cubicBezTo>
                <a:lnTo>
                  <a:pt x="16630" y="5214"/>
                </a:lnTo>
                <a:cubicBezTo>
                  <a:pt x="16630" y="5157"/>
                  <a:pt x="16607" y="5110"/>
                  <a:pt x="16578" y="5110"/>
                </a:cubicBezTo>
                <a:close/>
                <a:moveTo>
                  <a:pt x="16892" y="5110"/>
                </a:moveTo>
                <a:cubicBezTo>
                  <a:pt x="16863" y="5110"/>
                  <a:pt x="16839" y="5157"/>
                  <a:pt x="16839" y="5214"/>
                </a:cubicBezTo>
                <a:lnTo>
                  <a:pt x="16839" y="5434"/>
                </a:lnTo>
                <a:cubicBezTo>
                  <a:pt x="16839" y="5492"/>
                  <a:pt x="16863" y="5539"/>
                  <a:pt x="16892" y="5539"/>
                </a:cubicBezTo>
                <a:cubicBezTo>
                  <a:pt x="16921" y="5539"/>
                  <a:pt x="16944" y="5492"/>
                  <a:pt x="16944" y="5434"/>
                </a:cubicBezTo>
                <a:lnTo>
                  <a:pt x="16944" y="5214"/>
                </a:lnTo>
                <a:cubicBezTo>
                  <a:pt x="16944" y="5157"/>
                  <a:pt x="16921" y="5110"/>
                  <a:pt x="16892" y="5110"/>
                </a:cubicBezTo>
                <a:close/>
                <a:moveTo>
                  <a:pt x="17741" y="5110"/>
                </a:moveTo>
                <a:cubicBezTo>
                  <a:pt x="17712" y="5110"/>
                  <a:pt x="17689" y="5157"/>
                  <a:pt x="17689" y="5214"/>
                </a:cubicBezTo>
                <a:lnTo>
                  <a:pt x="17689" y="5434"/>
                </a:lnTo>
                <a:cubicBezTo>
                  <a:pt x="17689" y="5492"/>
                  <a:pt x="17712" y="5539"/>
                  <a:pt x="17741" y="5539"/>
                </a:cubicBezTo>
                <a:cubicBezTo>
                  <a:pt x="17770" y="5539"/>
                  <a:pt x="17794" y="5492"/>
                  <a:pt x="17794" y="5434"/>
                </a:cubicBezTo>
                <a:lnTo>
                  <a:pt x="17794" y="5214"/>
                </a:lnTo>
                <a:cubicBezTo>
                  <a:pt x="17794" y="5157"/>
                  <a:pt x="17770" y="5110"/>
                  <a:pt x="17741" y="5110"/>
                </a:cubicBezTo>
                <a:close/>
                <a:moveTo>
                  <a:pt x="18055" y="5110"/>
                </a:moveTo>
                <a:cubicBezTo>
                  <a:pt x="18026" y="5110"/>
                  <a:pt x="18002" y="5157"/>
                  <a:pt x="18002" y="5214"/>
                </a:cubicBezTo>
                <a:lnTo>
                  <a:pt x="18002" y="5434"/>
                </a:lnTo>
                <a:cubicBezTo>
                  <a:pt x="18002" y="5492"/>
                  <a:pt x="18026" y="5539"/>
                  <a:pt x="18055" y="5539"/>
                </a:cubicBezTo>
                <a:cubicBezTo>
                  <a:pt x="18085" y="5539"/>
                  <a:pt x="18108" y="5492"/>
                  <a:pt x="18108" y="5434"/>
                </a:cubicBezTo>
                <a:lnTo>
                  <a:pt x="18108" y="5214"/>
                </a:lnTo>
                <a:cubicBezTo>
                  <a:pt x="18108" y="5157"/>
                  <a:pt x="18085" y="5110"/>
                  <a:pt x="18055" y="5110"/>
                </a:cubicBezTo>
                <a:close/>
                <a:moveTo>
                  <a:pt x="18905" y="5110"/>
                </a:moveTo>
                <a:cubicBezTo>
                  <a:pt x="18876" y="5110"/>
                  <a:pt x="18852" y="5157"/>
                  <a:pt x="18852" y="5214"/>
                </a:cubicBezTo>
                <a:lnTo>
                  <a:pt x="18852" y="5434"/>
                </a:lnTo>
                <a:cubicBezTo>
                  <a:pt x="18852" y="5492"/>
                  <a:pt x="18876" y="5539"/>
                  <a:pt x="18905" y="5539"/>
                </a:cubicBezTo>
                <a:cubicBezTo>
                  <a:pt x="18934" y="5539"/>
                  <a:pt x="18958" y="5492"/>
                  <a:pt x="18958" y="5434"/>
                </a:cubicBezTo>
                <a:lnTo>
                  <a:pt x="18958" y="5214"/>
                </a:lnTo>
                <a:cubicBezTo>
                  <a:pt x="18958" y="5157"/>
                  <a:pt x="18934" y="5110"/>
                  <a:pt x="18905" y="5110"/>
                </a:cubicBezTo>
                <a:close/>
                <a:moveTo>
                  <a:pt x="19220" y="5110"/>
                </a:moveTo>
                <a:cubicBezTo>
                  <a:pt x="19191" y="5110"/>
                  <a:pt x="19167" y="5157"/>
                  <a:pt x="19167" y="5214"/>
                </a:cubicBezTo>
                <a:lnTo>
                  <a:pt x="19167" y="5434"/>
                </a:lnTo>
                <a:cubicBezTo>
                  <a:pt x="19167" y="5492"/>
                  <a:pt x="19191" y="5539"/>
                  <a:pt x="19220" y="5539"/>
                </a:cubicBezTo>
                <a:cubicBezTo>
                  <a:pt x="19249" y="5539"/>
                  <a:pt x="19273" y="5492"/>
                  <a:pt x="19273" y="5434"/>
                </a:cubicBezTo>
                <a:lnTo>
                  <a:pt x="19273" y="5214"/>
                </a:lnTo>
                <a:cubicBezTo>
                  <a:pt x="19273" y="5157"/>
                  <a:pt x="19249" y="5110"/>
                  <a:pt x="19220" y="5110"/>
                </a:cubicBezTo>
                <a:close/>
                <a:moveTo>
                  <a:pt x="20069" y="5110"/>
                </a:moveTo>
                <a:cubicBezTo>
                  <a:pt x="20040" y="5110"/>
                  <a:pt x="20016" y="5157"/>
                  <a:pt x="20016" y="5214"/>
                </a:cubicBezTo>
                <a:lnTo>
                  <a:pt x="20016" y="5434"/>
                </a:lnTo>
                <a:cubicBezTo>
                  <a:pt x="20016" y="5492"/>
                  <a:pt x="20040" y="5539"/>
                  <a:pt x="20069" y="5539"/>
                </a:cubicBezTo>
                <a:cubicBezTo>
                  <a:pt x="20099" y="5539"/>
                  <a:pt x="20122" y="5492"/>
                  <a:pt x="20122" y="5434"/>
                </a:cubicBezTo>
                <a:lnTo>
                  <a:pt x="20122" y="5214"/>
                </a:lnTo>
                <a:cubicBezTo>
                  <a:pt x="20122" y="5157"/>
                  <a:pt x="20099" y="5110"/>
                  <a:pt x="20069" y="5110"/>
                </a:cubicBezTo>
                <a:close/>
                <a:moveTo>
                  <a:pt x="20384" y="5110"/>
                </a:moveTo>
                <a:cubicBezTo>
                  <a:pt x="20355" y="5110"/>
                  <a:pt x="20331" y="5157"/>
                  <a:pt x="20331" y="5214"/>
                </a:cubicBezTo>
                <a:lnTo>
                  <a:pt x="20331" y="5434"/>
                </a:lnTo>
                <a:cubicBezTo>
                  <a:pt x="20331" y="5492"/>
                  <a:pt x="20355" y="5539"/>
                  <a:pt x="20384" y="5539"/>
                </a:cubicBezTo>
                <a:cubicBezTo>
                  <a:pt x="20413" y="5539"/>
                  <a:pt x="20436" y="5492"/>
                  <a:pt x="20436" y="5434"/>
                </a:cubicBezTo>
                <a:lnTo>
                  <a:pt x="20436" y="5214"/>
                </a:lnTo>
                <a:cubicBezTo>
                  <a:pt x="20436" y="5157"/>
                  <a:pt x="20413" y="5110"/>
                  <a:pt x="20384" y="5110"/>
                </a:cubicBezTo>
                <a:close/>
                <a:moveTo>
                  <a:pt x="21234" y="5110"/>
                </a:moveTo>
                <a:cubicBezTo>
                  <a:pt x="21204" y="5110"/>
                  <a:pt x="21181" y="5157"/>
                  <a:pt x="21181" y="5214"/>
                </a:cubicBezTo>
                <a:lnTo>
                  <a:pt x="21181" y="5434"/>
                </a:lnTo>
                <a:cubicBezTo>
                  <a:pt x="21181" y="5492"/>
                  <a:pt x="21204" y="5539"/>
                  <a:pt x="21234" y="5539"/>
                </a:cubicBezTo>
                <a:cubicBezTo>
                  <a:pt x="21263" y="5539"/>
                  <a:pt x="21285" y="5492"/>
                  <a:pt x="21285" y="5434"/>
                </a:cubicBezTo>
                <a:lnTo>
                  <a:pt x="21285" y="5214"/>
                </a:lnTo>
                <a:cubicBezTo>
                  <a:pt x="21285" y="5157"/>
                  <a:pt x="21263" y="5110"/>
                  <a:pt x="21234" y="5110"/>
                </a:cubicBezTo>
                <a:close/>
                <a:moveTo>
                  <a:pt x="21547" y="5110"/>
                </a:moveTo>
                <a:cubicBezTo>
                  <a:pt x="21518" y="5110"/>
                  <a:pt x="21495" y="5157"/>
                  <a:pt x="21495" y="5214"/>
                </a:cubicBezTo>
                <a:lnTo>
                  <a:pt x="21495" y="5434"/>
                </a:lnTo>
                <a:cubicBezTo>
                  <a:pt x="21495" y="5492"/>
                  <a:pt x="21518" y="5539"/>
                  <a:pt x="21547" y="5539"/>
                </a:cubicBezTo>
                <a:cubicBezTo>
                  <a:pt x="21576" y="5539"/>
                  <a:pt x="21600" y="5492"/>
                  <a:pt x="21600" y="5434"/>
                </a:cubicBezTo>
                <a:lnTo>
                  <a:pt x="21600" y="5214"/>
                </a:lnTo>
                <a:cubicBezTo>
                  <a:pt x="21600" y="5157"/>
                  <a:pt x="21576" y="5110"/>
                  <a:pt x="21547" y="5110"/>
                </a:cubicBezTo>
                <a:close/>
                <a:moveTo>
                  <a:pt x="53" y="5840"/>
                </a:moveTo>
                <a:cubicBezTo>
                  <a:pt x="24" y="5840"/>
                  <a:pt x="0" y="5887"/>
                  <a:pt x="0" y="5944"/>
                </a:cubicBezTo>
                <a:lnTo>
                  <a:pt x="0" y="6164"/>
                </a:lnTo>
                <a:cubicBezTo>
                  <a:pt x="0" y="6222"/>
                  <a:pt x="24" y="6269"/>
                  <a:pt x="53" y="6269"/>
                </a:cubicBezTo>
                <a:cubicBezTo>
                  <a:pt x="82" y="6269"/>
                  <a:pt x="106" y="6222"/>
                  <a:pt x="106" y="6164"/>
                </a:cubicBezTo>
                <a:lnTo>
                  <a:pt x="106" y="5944"/>
                </a:lnTo>
                <a:cubicBezTo>
                  <a:pt x="106" y="5887"/>
                  <a:pt x="82" y="5840"/>
                  <a:pt x="53" y="5840"/>
                </a:cubicBezTo>
                <a:close/>
                <a:moveTo>
                  <a:pt x="367" y="5840"/>
                </a:moveTo>
                <a:cubicBezTo>
                  <a:pt x="338" y="5840"/>
                  <a:pt x="315" y="5887"/>
                  <a:pt x="315" y="5944"/>
                </a:cubicBezTo>
                <a:lnTo>
                  <a:pt x="315" y="6164"/>
                </a:lnTo>
                <a:cubicBezTo>
                  <a:pt x="315" y="6222"/>
                  <a:pt x="338" y="6269"/>
                  <a:pt x="367" y="6269"/>
                </a:cubicBezTo>
                <a:cubicBezTo>
                  <a:pt x="397" y="6269"/>
                  <a:pt x="420" y="6222"/>
                  <a:pt x="420" y="6164"/>
                </a:cubicBezTo>
                <a:lnTo>
                  <a:pt x="420" y="5944"/>
                </a:lnTo>
                <a:cubicBezTo>
                  <a:pt x="420" y="5887"/>
                  <a:pt x="397" y="5840"/>
                  <a:pt x="367" y="5840"/>
                </a:cubicBezTo>
                <a:close/>
                <a:moveTo>
                  <a:pt x="1217" y="5840"/>
                </a:moveTo>
                <a:cubicBezTo>
                  <a:pt x="1188" y="5840"/>
                  <a:pt x="1164" y="5887"/>
                  <a:pt x="1164" y="5944"/>
                </a:cubicBezTo>
                <a:lnTo>
                  <a:pt x="1164" y="6164"/>
                </a:lnTo>
                <a:cubicBezTo>
                  <a:pt x="1164" y="6222"/>
                  <a:pt x="1188" y="6269"/>
                  <a:pt x="1217" y="6269"/>
                </a:cubicBezTo>
                <a:cubicBezTo>
                  <a:pt x="1246" y="6269"/>
                  <a:pt x="1270" y="6222"/>
                  <a:pt x="1270" y="6164"/>
                </a:cubicBezTo>
                <a:lnTo>
                  <a:pt x="1270" y="5944"/>
                </a:lnTo>
                <a:cubicBezTo>
                  <a:pt x="1270" y="5887"/>
                  <a:pt x="1246" y="5840"/>
                  <a:pt x="1217" y="5840"/>
                </a:cubicBezTo>
                <a:close/>
                <a:moveTo>
                  <a:pt x="1532" y="5840"/>
                </a:moveTo>
                <a:cubicBezTo>
                  <a:pt x="1503" y="5840"/>
                  <a:pt x="1479" y="5887"/>
                  <a:pt x="1479" y="5944"/>
                </a:cubicBezTo>
                <a:lnTo>
                  <a:pt x="1479" y="6164"/>
                </a:lnTo>
                <a:cubicBezTo>
                  <a:pt x="1479" y="6222"/>
                  <a:pt x="1503" y="6269"/>
                  <a:pt x="1532" y="6269"/>
                </a:cubicBezTo>
                <a:cubicBezTo>
                  <a:pt x="1561" y="6269"/>
                  <a:pt x="1584" y="6222"/>
                  <a:pt x="1584" y="6164"/>
                </a:cubicBezTo>
                <a:lnTo>
                  <a:pt x="1584" y="5944"/>
                </a:lnTo>
                <a:cubicBezTo>
                  <a:pt x="1584" y="5887"/>
                  <a:pt x="1561" y="5840"/>
                  <a:pt x="1532" y="5840"/>
                </a:cubicBezTo>
                <a:close/>
                <a:moveTo>
                  <a:pt x="2380" y="5840"/>
                </a:moveTo>
                <a:cubicBezTo>
                  <a:pt x="2351" y="5840"/>
                  <a:pt x="2329" y="5887"/>
                  <a:pt x="2329" y="5944"/>
                </a:cubicBezTo>
                <a:lnTo>
                  <a:pt x="2329" y="6164"/>
                </a:lnTo>
                <a:cubicBezTo>
                  <a:pt x="2329" y="6222"/>
                  <a:pt x="2351" y="6269"/>
                  <a:pt x="2380" y="6269"/>
                </a:cubicBezTo>
                <a:cubicBezTo>
                  <a:pt x="2409" y="6269"/>
                  <a:pt x="2433" y="6222"/>
                  <a:pt x="2433" y="6164"/>
                </a:cubicBezTo>
                <a:lnTo>
                  <a:pt x="2433" y="5944"/>
                </a:lnTo>
                <a:cubicBezTo>
                  <a:pt x="2433" y="5887"/>
                  <a:pt x="2409" y="5840"/>
                  <a:pt x="2380" y="5840"/>
                </a:cubicBezTo>
                <a:close/>
                <a:moveTo>
                  <a:pt x="2695" y="5840"/>
                </a:moveTo>
                <a:cubicBezTo>
                  <a:pt x="2666" y="5840"/>
                  <a:pt x="2643" y="5887"/>
                  <a:pt x="2643" y="5944"/>
                </a:cubicBezTo>
                <a:lnTo>
                  <a:pt x="2643" y="6164"/>
                </a:lnTo>
                <a:cubicBezTo>
                  <a:pt x="2643" y="6222"/>
                  <a:pt x="2666" y="6269"/>
                  <a:pt x="2695" y="6269"/>
                </a:cubicBezTo>
                <a:cubicBezTo>
                  <a:pt x="2724" y="6269"/>
                  <a:pt x="2748" y="6222"/>
                  <a:pt x="2748" y="6164"/>
                </a:cubicBezTo>
                <a:lnTo>
                  <a:pt x="2748" y="5944"/>
                </a:lnTo>
                <a:cubicBezTo>
                  <a:pt x="2748" y="5887"/>
                  <a:pt x="2724" y="5840"/>
                  <a:pt x="2695" y="5840"/>
                </a:cubicBezTo>
                <a:close/>
                <a:moveTo>
                  <a:pt x="3545" y="5840"/>
                </a:moveTo>
                <a:cubicBezTo>
                  <a:pt x="3516" y="5840"/>
                  <a:pt x="3492" y="5887"/>
                  <a:pt x="3492" y="5944"/>
                </a:cubicBezTo>
                <a:lnTo>
                  <a:pt x="3492" y="6164"/>
                </a:lnTo>
                <a:cubicBezTo>
                  <a:pt x="3492" y="6222"/>
                  <a:pt x="3516" y="6269"/>
                  <a:pt x="3545" y="6269"/>
                </a:cubicBezTo>
                <a:cubicBezTo>
                  <a:pt x="3574" y="6269"/>
                  <a:pt x="3598" y="6222"/>
                  <a:pt x="3598" y="6164"/>
                </a:cubicBezTo>
                <a:lnTo>
                  <a:pt x="3598" y="5944"/>
                </a:lnTo>
                <a:cubicBezTo>
                  <a:pt x="3598" y="5887"/>
                  <a:pt x="3574" y="5840"/>
                  <a:pt x="3545" y="5840"/>
                </a:cubicBezTo>
                <a:close/>
                <a:moveTo>
                  <a:pt x="3859" y="5840"/>
                </a:moveTo>
                <a:cubicBezTo>
                  <a:pt x="3830" y="5840"/>
                  <a:pt x="3806" y="5887"/>
                  <a:pt x="3806" y="5944"/>
                </a:cubicBezTo>
                <a:lnTo>
                  <a:pt x="3806" y="6164"/>
                </a:lnTo>
                <a:cubicBezTo>
                  <a:pt x="3806" y="6222"/>
                  <a:pt x="3830" y="6269"/>
                  <a:pt x="3859" y="6269"/>
                </a:cubicBezTo>
                <a:cubicBezTo>
                  <a:pt x="3888" y="6269"/>
                  <a:pt x="3912" y="6222"/>
                  <a:pt x="3912" y="6164"/>
                </a:cubicBezTo>
                <a:lnTo>
                  <a:pt x="3912" y="5944"/>
                </a:lnTo>
                <a:cubicBezTo>
                  <a:pt x="3912" y="5887"/>
                  <a:pt x="3888" y="5840"/>
                  <a:pt x="3859" y="5840"/>
                </a:cubicBezTo>
                <a:close/>
                <a:moveTo>
                  <a:pt x="4709" y="5840"/>
                </a:moveTo>
                <a:cubicBezTo>
                  <a:pt x="4680" y="5840"/>
                  <a:pt x="4656" y="5887"/>
                  <a:pt x="4656" y="5944"/>
                </a:cubicBezTo>
                <a:lnTo>
                  <a:pt x="4656" y="6164"/>
                </a:lnTo>
                <a:cubicBezTo>
                  <a:pt x="4656" y="6222"/>
                  <a:pt x="4680" y="6269"/>
                  <a:pt x="4709" y="6269"/>
                </a:cubicBezTo>
                <a:cubicBezTo>
                  <a:pt x="4738" y="6269"/>
                  <a:pt x="4762" y="6222"/>
                  <a:pt x="4762" y="6164"/>
                </a:cubicBezTo>
                <a:lnTo>
                  <a:pt x="4762" y="5944"/>
                </a:lnTo>
                <a:cubicBezTo>
                  <a:pt x="4762" y="5887"/>
                  <a:pt x="4738" y="5840"/>
                  <a:pt x="4709" y="5840"/>
                </a:cubicBezTo>
                <a:close/>
                <a:moveTo>
                  <a:pt x="5023" y="5840"/>
                </a:moveTo>
                <a:cubicBezTo>
                  <a:pt x="4994" y="5840"/>
                  <a:pt x="4970" y="5887"/>
                  <a:pt x="4970" y="5944"/>
                </a:cubicBezTo>
                <a:lnTo>
                  <a:pt x="4970" y="6164"/>
                </a:lnTo>
                <a:cubicBezTo>
                  <a:pt x="4970" y="6222"/>
                  <a:pt x="4994" y="6269"/>
                  <a:pt x="5023" y="6269"/>
                </a:cubicBezTo>
                <a:cubicBezTo>
                  <a:pt x="5053" y="6269"/>
                  <a:pt x="5076" y="6222"/>
                  <a:pt x="5076" y="6164"/>
                </a:cubicBezTo>
                <a:lnTo>
                  <a:pt x="5076" y="5944"/>
                </a:lnTo>
                <a:cubicBezTo>
                  <a:pt x="5076" y="5887"/>
                  <a:pt x="5053" y="5840"/>
                  <a:pt x="5023" y="5840"/>
                </a:cubicBezTo>
                <a:close/>
                <a:moveTo>
                  <a:pt x="5873" y="5840"/>
                </a:moveTo>
                <a:cubicBezTo>
                  <a:pt x="5844" y="5840"/>
                  <a:pt x="5820" y="5887"/>
                  <a:pt x="5820" y="5944"/>
                </a:cubicBezTo>
                <a:lnTo>
                  <a:pt x="5820" y="6164"/>
                </a:lnTo>
                <a:cubicBezTo>
                  <a:pt x="5820" y="6222"/>
                  <a:pt x="5844" y="6269"/>
                  <a:pt x="5873" y="6269"/>
                </a:cubicBezTo>
                <a:cubicBezTo>
                  <a:pt x="5902" y="6269"/>
                  <a:pt x="5926" y="6222"/>
                  <a:pt x="5926" y="6164"/>
                </a:cubicBezTo>
                <a:lnTo>
                  <a:pt x="5926" y="5944"/>
                </a:lnTo>
                <a:cubicBezTo>
                  <a:pt x="5926" y="5887"/>
                  <a:pt x="5902" y="5840"/>
                  <a:pt x="5873" y="5840"/>
                </a:cubicBezTo>
                <a:close/>
                <a:moveTo>
                  <a:pt x="6188" y="5840"/>
                </a:moveTo>
                <a:cubicBezTo>
                  <a:pt x="6159" y="5840"/>
                  <a:pt x="6135" y="5887"/>
                  <a:pt x="6135" y="5944"/>
                </a:cubicBezTo>
                <a:lnTo>
                  <a:pt x="6135" y="6164"/>
                </a:lnTo>
                <a:cubicBezTo>
                  <a:pt x="6135" y="6222"/>
                  <a:pt x="6159" y="6269"/>
                  <a:pt x="6188" y="6269"/>
                </a:cubicBezTo>
                <a:cubicBezTo>
                  <a:pt x="6217" y="6269"/>
                  <a:pt x="6240" y="6222"/>
                  <a:pt x="6240" y="6164"/>
                </a:cubicBezTo>
                <a:lnTo>
                  <a:pt x="6240" y="5944"/>
                </a:lnTo>
                <a:cubicBezTo>
                  <a:pt x="6240" y="5887"/>
                  <a:pt x="6217" y="5840"/>
                  <a:pt x="6188" y="5840"/>
                </a:cubicBezTo>
                <a:close/>
                <a:moveTo>
                  <a:pt x="7036" y="5840"/>
                </a:moveTo>
                <a:cubicBezTo>
                  <a:pt x="7007" y="5840"/>
                  <a:pt x="6984" y="5887"/>
                  <a:pt x="6984" y="5944"/>
                </a:cubicBezTo>
                <a:lnTo>
                  <a:pt x="6984" y="6164"/>
                </a:lnTo>
                <a:cubicBezTo>
                  <a:pt x="6984" y="6222"/>
                  <a:pt x="7007" y="6269"/>
                  <a:pt x="7036" y="6269"/>
                </a:cubicBezTo>
                <a:cubicBezTo>
                  <a:pt x="7065" y="6269"/>
                  <a:pt x="7089" y="6222"/>
                  <a:pt x="7089" y="6164"/>
                </a:cubicBezTo>
                <a:lnTo>
                  <a:pt x="7089" y="5944"/>
                </a:lnTo>
                <a:cubicBezTo>
                  <a:pt x="7089" y="5887"/>
                  <a:pt x="7065" y="5840"/>
                  <a:pt x="7036" y="5840"/>
                </a:cubicBezTo>
                <a:close/>
                <a:moveTo>
                  <a:pt x="7351" y="5840"/>
                </a:moveTo>
                <a:cubicBezTo>
                  <a:pt x="7322" y="5840"/>
                  <a:pt x="7299" y="5887"/>
                  <a:pt x="7299" y="5944"/>
                </a:cubicBezTo>
                <a:lnTo>
                  <a:pt x="7299" y="6164"/>
                </a:lnTo>
                <a:cubicBezTo>
                  <a:pt x="7299" y="6222"/>
                  <a:pt x="7322" y="6269"/>
                  <a:pt x="7351" y="6269"/>
                </a:cubicBezTo>
                <a:cubicBezTo>
                  <a:pt x="7380" y="6269"/>
                  <a:pt x="7404" y="6222"/>
                  <a:pt x="7404" y="6164"/>
                </a:cubicBezTo>
                <a:lnTo>
                  <a:pt x="7404" y="5944"/>
                </a:lnTo>
                <a:cubicBezTo>
                  <a:pt x="7404" y="5887"/>
                  <a:pt x="7380" y="5840"/>
                  <a:pt x="7351" y="5840"/>
                </a:cubicBezTo>
                <a:close/>
                <a:moveTo>
                  <a:pt x="8201" y="5840"/>
                </a:moveTo>
                <a:cubicBezTo>
                  <a:pt x="8171" y="5840"/>
                  <a:pt x="8148" y="5887"/>
                  <a:pt x="8148" y="5944"/>
                </a:cubicBezTo>
                <a:lnTo>
                  <a:pt x="8148" y="6164"/>
                </a:lnTo>
                <a:cubicBezTo>
                  <a:pt x="8148" y="6222"/>
                  <a:pt x="8171" y="6269"/>
                  <a:pt x="8201" y="6269"/>
                </a:cubicBezTo>
                <a:cubicBezTo>
                  <a:pt x="8230" y="6269"/>
                  <a:pt x="8254" y="6222"/>
                  <a:pt x="8254" y="6164"/>
                </a:cubicBezTo>
                <a:lnTo>
                  <a:pt x="8254" y="5944"/>
                </a:lnTo>
                <a:cubicBezTo>
                  <a:pt x="8254" y="5887"/>
                  <a:pt x="8230" y="5840"/>
                  <a:pt x="8201" y="5840"/>
                </a:cubicBezTo>
                <a:close/>
                <a:moveTo>
                  <a:pt x="8515" y="5840"/>
                </a:moveTo>
                <a:cubicBezTo>
                  <a:pt x="8486" y="5840"/>
                  <a:pt x="8462" y="5887"/>
                  <a:pt x="8462" y="5944"/>
                </a:cubicBezTo>
                <a:lnTo>
                  <a:pt x="8462" y="6164"/>
                </a:lnTo>
                <a:cubicBezTo>
                  <a:pt x="8462" y="6222"/>
                  <a:pt x="8486" y="6269"/>
                  <a:pt x="8515" y="6269"/>
                </a:cubicBezTo>
                <a:cubicBezTo>
                  <a:pt x="8544" y="6269"/>
                  <a:pt x="8568" y="6222"/>
                  <a:pt x="8568" y="6164"/>
                </a:cubicBezTo>
                <a:lnTo>
                  <a:pt x="8568" y="5944"/>
                </a:lnTo>
                <a:cubicBezTo>
                  <a:pt x="8568" y="5887"/>
                  <a:pt x="8544" y="5840"/>
                  <a:pt x="8515" y="5840"/>
                </a:cubicBezTo>
                <a:close/>
                <a:moveTo>
                  <a:pt x="9365" y="5840"/>
                </a:moveTo>
                <a:cubicBezTo>
                  <a:pt x="9336" y="5840"/>
                  <a:pt x="9312" y="5887"/>
                  <a:pt x="9312" y="5944"/>
                </a:cubicBezTo>
                <a:lnTo>
                  <a:pt x="9312" y="6164"/>
                </a:lnTo>
                <a:cubicBezTo>
                  <a:pt x="9312" y="6222"/>
                  <a:pt x="9336" y="6269"/>
                  <a:pt x="9365" y="6269"/>
                </a:cubicBezTo>
                <a:cubicBezTo>
                  <a:pt x="9394" y="6269"/>
                  <a:pt x="9418" y="6222"/>
                  <a:pt x="9418" y="6164"/>
                </a:cubicBezTo>
                <a:lnTo>
                  <a:pt x="9418" y="5944"/>
                </a:lnTo>
                <a:cubicBezTo>
                  <a:pt x="9418" y="5887"/>
                  <a:pt x="9394" y="5840"/>
                  <a:pt x="9365" y="5840"/>
                </a:cubicBezTo>
                <a:close/>
                <a:moveTo>
                  <a:pt x="9679" y="5840"/>
                </a:moveTo>
                <a:cubicBezTo>
                  <a:pt x="9650" y="5840"/>
                  <a:pt x="9626" y="5887"/>
                  <a:pt x="9626" y="5944"/>
                </a:cubicBezTo>
                <a:lnTo>
                  <a:pt x="9626" y="6164"/>
                </a:lnTo>
                <a:cubicBezTo>
                  <a:pt x="9626" y="6222"/>
                  <a:pt x="9650" y="6269"/>
                  <a:pt x="9679" y="6269"/>
                </a:cubicBezTo>
                <a:cubicBezTo>
                  <a:pt x="9708" y="6269"/>
                  <a:pt x="9732" y="6222"/>
                  <a:pt x="9732" y="6164"/>
                </a:cubicBezTo>
                <a:lnTo>
                  <a:pt x="9732" y="5944"/>
                </a:lnTo>
                <a:cubicBezTo>
                  <a:pt x="9732" y="5887"/>
                  <a:pt x="9708" y="5840"/>
                  <a:pt x="9679" y="5840"/>
                </a:cubicBezTo>
                <a:close/>
                <a:moveTo>
                  <a:pt x="10529" y="5840"/>
                </a:moveTo>
                <a:cubicBezTo>
                  <a:pt x="10500" y="5840"/>
                  <a:pt x="10476" y="5887"/>
                  <a:pt x="10476" y="5944"/>
                </a:cubicBezTo>
                <a:lnTo>
                  <a:pt x="10476" y="6164"/>
                </a:lnTo>
                <a:cubicBezTo>
                  <a:pt x="10476" y="6222"/>
                  <a:pt x="10500" y="6269"/>
                  <a:pt x="10529" y="6269"/>
                </a:cubicBezTo>
                <a:cubicBezTo>
                  <a:pt x="10558" y="6269"/>
                  <a:pt x="10582" y="6222"/>
                  <a:pt x="10582" y="6164"/>
                </a:cubicBezTo>
                <a:lnTo>
                  <a:pt x="10582" y="5944"/>
                </a:lnTo>
                <a:cubicBezTo>
                  <a:pt x="10582" y="5887"/>
                  <a:pt x="10558" y="5840"/>
                  <a:pt x="10529" y="5840"/>
                </a:cubicBezTo>
                <a:close/>
                <a:moveTo>
                  <a:pt x="10844" y="5840"/>
                </a:moveTo>
                <a:cubicBezTo>
                  <a:pt x="10814" y="5840"/>
                  <a:pt x="10791" y="5887"/>
                  <a:pt x="10791" y="5944"/>
                </a:cubicBezTo>
                <a:lnTo>
                  <a:pt x="10791" y="6164"/>
                </a:lnTo>
                <a:cubicBezTo>
                  <a:pt x="10791" y="6222"/>
                  <a:pt x="10814" y="6269"/>
                  <a:pt x="10844" y="6269"/>
                </a:cubicBezTo>
                <a:cubicBezTo>
                  <a:pt x="10873" y="6269"/>
                  <a:pt x="10895" y="6222"/>
                  <a:pt x="10895" y="6164"/>
                </a:cubicBezTo>
                <a:lnTo>
                  <a:pt x="10895" y="5944"/>
                </a:lnTo>
                <a:cubicBezTo>
                  <a:pt x="10895" y="5887"/>
                  <a:pt x="10873" y="5840"/>
                  <a:pt x="10844" y="5840"/>
                </a:cubicBezTo>
                <a:close/>
                <a:moveTo>
                  <a:pt x="11692" y="5840"/>
                </a:moveTo>
                <a:cubicBezTo>
                  <a:pt x="11663" y="5840"/>
                  <a:pt x="11640" y="5887"/>
                  <a:pt x="11640" y="5944"/>
                </a:cubicBezTo>
                <a:lnTo>
                  <a:pt x="11640" y="6164"/>
                </a:lnTo>
                <a:cubicBezTo>
                  <a:pt x="11640" y="6222"/>
                  <a:pt x="11663" y="6269"/>
                  <a:pt x="11692" y="6269"/>
                </a:cubicBezTo>
                <a:cubicBezTo>
                  <a:pt x="11721" y="6269"/>
                  <a:pt x="11745" y="6222"/>
                  <a:pt x="11745" y="6164"/>
                </a:cubicBezTo>
                <a:lnTo>
                  <a:pt x="11745" y="5944"/>
                </a:lnTo>
                <a:cubicBezTo>
                  <a:pt x="11745" y="5887"/>
                  <a:pt x="11721" y="5840"/>
                  <a:pt x="11692" y="5840"/>
                </a:cubicBezTo>
                <a:close/>
                <a:moveTo>
                  <a:pt x="12007" y="5840"/>
                </a:moveTo>
                <a:cubicBezTo>
                  <a:pt x="11978" y="5840"/>
                  <a:pt x="11955" y="5887"/>
                  <a:pt x="11955" y="5944"/>
                </a:cubicBezTo>
                <a:lnTo>
                  <a:pt x="11955" y="6164"/>
                </a:lnTo>
                <a:cubicBezTo>
                  <a:pt x="11955" y="6222"/>
                  <a:pt x="11978" y="6269"/>
                  <a:pt x="12007" y="6269"/>
                </a:cubicBezTo>
                <a:cubicBezTo>
                  <a:pt x="12036" y="6269"/>
                  <a:pt x="12060" y="6222"/>
                  <a:pt x="12060" y="6164"/>
                </a:cubicBezTo>
                <a:lnTo>
                  <a:pt x="12060" y="5944"/>
                </a:lnTo>
                <a:cubicBezTo>
                  <a:pt x="12060" y="5887"/>
                  <a:pt x="12036" y="5840"/>
                  <a:pt x="12007" y="5840"/>
                </a:cubicBezTo>
                <a:close/>
                <a:moveTo>
                  <a:pt x="12856" y="5840"/>
                </a:moveTo>
                <a:cubicBezTo>
                  <a:pt x="12827" y="5840"/>
                  <a:pt x="12804" y="5887"/>
                  <a:pt x="12804" y="5944"/>
                </a:cubicBezTo>
                <a:lnTo>
                  <a:pt x="12804" y="6164"/>
                </a:lnTo>
                <a:cubicBezTo>
                  <a:pt x="12804" y="6222"/>
                  <a:pt x="12827" y="6269"/>
                  <a:pt x="12856" y="6269"/>
                </a:cubicBezTo>
                <a:cubicBezTo>
                  <a:pt x="12886" y="6269"/>
                  <a:pt x="12909" y="6222"/>
                  <a:pt x="12909" y="6164"/>
                </a:cubicBezTo>
                <a:lnTo>
                  <a:pt x="12909" y="5944"/>
                </a:lnTo>
                <a:cubicBezTo>
                  <a:pt x="12909" y="5887"/>
                  <a:pt x="12886" y="5840"/>
                  <a:pt x="12856" y="5840"/>
                </a:cubicBezTo>
                <a:close/>
                <a:moveTo>
                  <a:pt x="13171" y="5840"/>
                </a:moveTo>
                <a:cubicBezTo>
                  <a:pt x="13142" y="5840"/>
                  <a:pt x="13118" y="5887"/>
                  <a:pt x="13118" y="5944"/>
                </a:cubicBezTo>
                <a:lnTo>
                  <a:pt x="13118" y="6164"/>
                </a:lnTo>
                <a:cubicBezTo>
                  <a:pt x="13118" y="6222"/>
                  <a:pt x="13142" y="6269"/>
                  <a:pt x="13171" y="6269"/>
                </a:cubicBezTo>
                <a:cubicBezTo>
                  <a:pt x="13200" y="6269"/>
                  <a:pt x="13224" y="6222"/>
                  <a:pt x="13224" y="6164"/>
                </a:cubicBezTo>
                <a:lnTo>
                  <a:pt x="13224" y="5944"/>
                </a:lnTo>
                <a:cubicBezTo>
                  <a:pt x="13224" y="5887"/>
                  <a:pt x="13200" y="5840"/>
                  <a:pt x="13171" y="5840"/>
                </a:cubicBezTo>
                <a:close/>
                <a:moveTo>
                  <a:pt x="14021" y="5840"/>
                </a:moveTo>
                <a:cubicBezTo>
                  <a:pt x="13992" y="5840"/>
                  <a:pt x="13968" y="5887"/>
                  <a:pt x="13968" y="5944"/>
                </a:cubicBezTo>
                <a:lnTo>
                  <a:pt x="13968" y="6164"/>
                </a:lnTo>
                <a:cubicBezTo>
                  <a:pt x="13968" y="6222"/>
                  <a:pt x="13992" y="6269"/>
                  <a:pt x="14021" y="6269"/>
                </a:cubicBezTo>
                <a:cubicBezTo>
                  <a:pt x="14050" y="6269"/>
                  <a:pt x="14074" y="6222"/>
                  <a:pt x="14074" y="6164"/>
                </a:cubicBezTo>
                <a:lnTo>
                  <a:pt x="14074" y="5944"/>
                </a:lnTo>
                <a:cubicBezTo>
                  <a:pt x="14074" y="5887"/>
                  <a:pt x="14050" y="5840"/>
                  <a:pt x="14021" y="5840"/>
                </a:cubicBezTo>
                <a:close/>
                <a:moveTo>
                  <a:pt x="14335" y="5840"/>
                </a:moveTo>
                <a:cubicBezTo>
                  <a:pt x="14306" y="5840"/>
                  <a:pt x="14282" y="5887"/>
                  <a:pt x="14282" y="5944"/>
                </a:cubicBezTo>
                <a:lnTo>
                  <a:pt x="14282" y="6164"/>
                </a:lnTo>
                <a:cubicBezTo>
                  <a:pt x="14282" y="6222"/>
                  <a:pt x="14306" y="6269"/>
                  <a:pt x="14335" y="6269"/>
                </a:cubicBezTo>
                <a:cubicBezTo>
                  <a:pt x="14364" y="6269"/>
                  <a:pt x="14388" y="6222"/>
                  <a:pt x="14388" y="6164"/>
                </a:cubicBezTo>
                <a:lnTo>
                  <a:pt x="14388" y="5944"/>
                </a:lnTo>
                <a:cubicBezTo>
                  <a:pt x="14388" y="5887"/>
                  <a:pt x="14364" y="5840"/>
                  <a:pt x="14335" y="5840"/>
                </a:cubicBezTo>
                <a:close/>
                <a:moveTo>
                  <a:pt x="15185" y="5840"/>
                </a:moveTo>
                <a:cubicBezTo>
                  <a:pt x="15156" y="5840"/>
                  <a:pt x="15132" y="5887"/>
                  <a:pt x="15132" y="5944"/>
                </a:cubicBezTo>
                <a:lnTo>
                  <a:pt x="15132" y="6164"/>
                </a:lnTo>
                <a:cubicBezTo>
                  <a:pt x="15132" y="6222"/>
                  <a:pt x="15156" y="6269"/>
                  <a:pt x="15185" y="6269"/>
                </a:cubicBezTo>
                <a:cubicBezTo>
                  <a:pt x="15214" y="6269"/>
                  <a:pt x="15237" y="6222"/>
                  <a:pt x="15237" y="6164"/>
                </a:cubicBezTo>
                <a:lnTo>
                  <a:pt x="15237" y="5944"/>
                </a:lnTo>
                <a:cubicBezTo>
                  <a:pt x="15237" y="5887"/>
                  <a:pt x="15214" y="5840"/>
                  <a:pt x="15185" y="5840"/>
                </a:cubicBezTo>
                <a:close/>
                <a:moveTo>
                  <a:pt x="15500" y="5840"/>
                </a:moveTo>
                <a:cubicBezTo>
                  <a:pt x="15470" y="5840"/>
                  <a:pt x="15447" y="5887"/>
                  <a:pt x="15447" y="5944"/>
                </a:cubicBezTo>
                <a:lnTo>
                  <a:pt x="15447" y="6164"/>
                </a:lnTo>
                <a:cubicBezTo>
                  <a:pt x="15447" y="6222"/>
                  <a:pt x="15470" y="6269"/>
                  <a:pt x="15500" y="6269"/>
                </a:cubicBezTo>
                <a:cubicBezTo>
                  <a:pt x="15529" y="6269"/>
                  <a:pt x="15551" y="6222"/>
                  <a:pt x="15551" y="6164"/>
                </a:cubicBezTo>
                <a:lnTo>
                  <a:pt x="15551" y="5944"/>
                </a:lnTo>
                <a:cubicBezTo>
                  <a:pt x="15551" y="5887"/>
                  <a:pt x="15529" y="5840"/>
                  <a:pt x="15500" y="5840"/>
                </a:cubicBezTo>
                <a:close/>
                <a:moveTo>
                  <a:pt x="16349" y="5840"/>
                </a:moveTo>
                <a:cubicBezTo>
                  <a:pt x="16320" y="5840"/>
                  <a:pt x="16296" y="5887"/>
                  <a:pt x="16296" y="5944"/>
                </a:cubicBezTo>
                <a:lnTo>
                  <a:pt x="16296" y="6164"/>
                </a:lnTo>
                <a:cubicBezTo>
                  <a:pt x="16296" y="6222"/>
                  <a:pt x="16320" y="6269"/>
                  <a:pt x="16349" y="6269"/>
                </a:cubicBezTo>
                <a:cubicBezTo>
                  <a:pt x="16378" y="6269"/>
                  <a:pt x="16401" y="6222"/>
                  <a:pt x="16401" y="6164"/>
                </a:cubicBezTo>
                <a:lnTo>
                  <a:pt x="16401" y="5944"/>
                </a:lnTo>
                <a:cubicBezTo>
                  <a:pt x="16401" y="5887"/>
                  <a:pt x="16378" y="5840"/>
                  <a:pt x="16349" y="5840"/>
                </a:cubicBezTo>
                <a:close/>
                <a:moveTo>
                  <a:pt x="16663" y="5840"/>
                </a:moveTo>
                <a:cubicBezTo>
                  <a:pt x="16634" y="5840"/>
                  <a:pt x="16611" y="5887"/>
                  <a:pt x="16611" y="5944"/>
                </a:cubicBezTo>
                <a:lnTo>
                  <a:pt x="16611" y="6164"/>
                </a:lnTo>
                <a:cubicBezTo>
                  <a:pt x="16611" y="6222"/>
                  <a:pt x="16634" y="6269"/>
                  <a:pt x="16663" y="6269"/>
                </a:cubicBezTo>
                <a:cubicBezTo>
                  <a:pt x="16692" y="6269"/>
                  <a:pt x="16716" y="6222"/>
                  <a:pt x="16716" y="6164"/>
                </a:cubicBezTo>
                <a:lnTo>
                  <a:pt x="16716" y="5944"/>
                </a:lnTo>
                <a:cubicBezTo>
                  <a:pt x="16716" y="5887"/>
                  <a:pt x="16692" y="5840"/>
                  <a:pt x="16663" y="5840"/>
                </a:cubicBezTo>
                <a:close/>
                <a:moveTo>
                  <a:pt x="17512" y="5840"/>
                </a:moveTo>
                <a:cubicBezTo>
                  <a:pt x="17483" y="5840"/>
                  <a:pt x="17459" y="5887"/>
                  <a:pt x="17459" y="5944"/>
                </a:cubicBezTo>
                <a:lnTo>
                  <a:pt x="17459" y="6164"/>
                </a:lnTo>
                <a:cubicBezTo>
                  <a:pt x="17459" y="6222"/>
                  <a:pt x="17483" y="6269"/>
                  <a:pt x="17512" y="6269"/>
                </a:cubicBezTo>
                <a:cubicBezTo>
                  <a:pt x="17541" y="6269"/>
                  <a:pt x="17565" y="6222"/>
                  <a:pt x="17565" y="6164"/>
                </a:cubicBezTo>
                <a:lnTo>
                  <a:pt x="17565" y="5944"/>
                </a:lnTo>
                <a:cubicBezTo>
                  <a:pt x="17565" y="5887"/>
                  <a:pt x="17541" y="5840"/>
                  <a:pt x="17512" y="5840"/>
                </a:cubicBezTo>
                <a:close/>
                <a:moveTo>
                  <a:pt x="17827" y="5840"/>
                </a:moveTo>
                <a:cubicBezTo>
                  <a:pt x="17798" y="5840"/>
                  <a:pt x="17774" y="5887"/>
                  <a:pt x="17774" y="5944"/>
                </a:cubicBezTo>
                <a:lnTo>
                  <a:pt x="17774" y="6164"/>
                </a:lnTo>
                <a:cubicBezTo>
                  <a:pt x="17774" y="6222"/>
                  <a:pt x="17798" y="6269"/>
                  <a:pt x="17827" y="6269"/>
                </a:cubicBezTo>
                <a:cubicBezTo>
                  <a:pt x="17856" y="6269"/>
                  <a:pt x="17880" y="6222"/>
                  <a:pt x="17880" y="6164"/>
                </a:cubicBezTo>
                <a:lnTo>
                  <a:pt x="17880" y="5944"/>
                </a:lnTo>
                <a:cubicBezTo>
                  <a:pt x="17880" y="5887"/>
                  <a:pt x="17856" y="5840"/>
                  <a:pt x="17827" y="5840"/>
                </a:cubicBezTo>
                <a:close/>
                <a:moveTo>
                  <a:pt x="18677" y="5840"/>
                </a:moveTo>
                <a:cubicBezTo>
                  <a:pt x="18648" y="5840"/>
                  <a:pt x="18624" y="5887"/>
                  <a:pt x="18624" y="5944"/>
                </a:cubicBezTo>
                <a:lnTo>
                  <a:pt x="18624" y="6164"/>
                </a:lnTo>
                <a:cubicBezTo>
                  <a:pt x="18624" y="6222"/>
                  <a:pt x="18648" y="6269"/>
                  <a:pt x="18677" y="6269"/>
                </a:cubicBezTo>
                <a:cubicBezTo>
                  <a:pt x="18706" y="6269"/>
                  <a:pt x="18730" y="6222"/>
                  <a:pt x="18730" y="6164"/>
                </a:cubicBezTo>
                <a:lnTo>
                  <a:pt x="18730" y="5944"/>
                </a:lnTo>
                <a:cubicBezTo>
                  <a:pt x="18730" y="5887"/>
                  <a:pt x="18706" y="5840"/>
                  <a:pt x="18677" y="5840"/>
                </a:cubicBezTo>
                <a:close/>
                <a:moveTo>
                  <a:pt x="18991" y="5840"/>
                </a:moveTo>
                <a:cubicBezTo>
                  <a:pt x="18962" y="5840"/>
                  <a:pt x="18938" y="5887"/>
                  <a:pt x="18938" y="5944"/>
                </a:cubicBezTo>
                <a:lnTo>
                  <a:pt x="18938" y="6164"/>
                </a:lnTo>
                <a:cubicBezTo>
                  <a:pt x="18938" y="6222"/>
                  <a:pt x="18962" y="6269"/>
                  <a:pt x="18991" y="6269"/>
                </a:cubicBezTo>
                <a:cubicBezTo>
                  <a:pt x="19020" y="6269"/>
                  <a:pt x="19044" y="6222"/>
                  <a:pt x="19044" y="6164"/>
                </a:cubicBezTo>
                <a:lnTo>
                  <a:pt x="19044" y="5944"/>
                </a:lnTo>
                <a:cubicBezTo>
                  <a:pt x="19044" y="5887"/>
                  <a:pt x="19020" y="5840"/>
                  <a:pt x="18991" y="5840"/>
                </a:cubicBezTo>
                <a:close/>
                <a:moveTo>
                  <a:pt x="19841" y="5840"/>
                </a:moveTo>
                <a:cubicBezTo>
                  <a:pt x="19812" y="5840"/>
                  <a:pt x="19788" y="5887"/>
                  <a:pt x="19788" y="5944"/>
                </a:cubicBezTo>
                <a:lnTo>
                  <a:pt x="19788" y="6164"/>
                </a:lnTo>
                <a:cubicBezTo>
                  <a:pt x="19788" y="6222"/>
                  <a:pt x="19812" y="6269"/>
                  <a:pt x="19841" y="6269"/>
                </a:cubicBezTo>
                <a:cubicBezTo>
                  <a:pt x="19870" y="6269"/>
                  <a:pt x="19894" y="6222"/>
                  <a:pt x="19894" y="6164"/>
                </a:cubicBezTo>
                <a:lnTo>
                  <a:pt x="19894" y="5944"/>
                </a:lnTo>
                <a:cubicBezTo>
                  <a:pt x="19894" y="5887"/>
                  <a:pt x="19870" y="5840"/>
                  <a:pt x="19841" y="5840"/>
                </a:cubicBezTo>
                <a:close/>
                <a:moveTo>
                  <a:pt x="20155" y="5840"/>
                </a:moveTo>
                <a:cubicBezTo>
                  <a:pt x="20126" y="5840"/>
                  <a:pt x="20102" y="5887"/>
                  <a:pt x="20102" y="5944"/>
                </a:cubicBezTo>
                <a:lnTo>
                  <a:pt x="20102" y="6164"/>
                </a:lnTo>
                <a:cubicBezTo>
                  <a:pt x="20102" y="6222"/>
                  <a:pt x="20126" y="6269"/>
                  <a:pt x="20155" y="6269"/>
                </a:cubicBezTo>
                <a:cubicBezTo>
                  <a:pt x="20184" y="6269"/>
                  <a:pt x="20207" y="6222"/>
                  <a:pt x="20207" y="6164"/>
                </a:cubicBezTo>
                <a:lnTo>
                  <a:pt x="20207" y="5944"/>
                </a:lnTo>
                <a:cubicBezTo>
                  <a:pt x="20207" y="5887"/>
                  <a:pt x="20184" y="5840"/>
                  <a:pt x="20155" y="5840"/>
                </a:cubicBezTo>
                <a:close/>
                <a:moveTo>
                  <a:pt x="21004" y="5840"/>
                </a:moveTo>
                <a:cubicBezTo>
                  <a:pt x="20975" y="5840"/>
                  <a:pt x="20952" y="5887"/>
                  <a:pt x="20952" y="5944"/>
                </a:cubicBezTo>
                <a:lnTo>
                  <a:pt x="20952" y="6164"/>
                </a:lnTo>
                <a:cubicBezTo>
                  <a:pt x="20952" y="6222"/>
                  <a:pt x="20975" y="6269"/>
                  <a:pt x="21004" y="6269"/>
                </a:cubicBezTo>
                <a:cubicBezTo>
                  <a:pt x="21033" y="6269"/>
                  <a:pt x="21057" y="6222"/>
                  <a:pt x="21057" y="6164"/>
                </a:cubicBezTo>
                <a:lnTo>
                  <a:pt x="21057" y="5944"/>
                </a:lnTo>
                <a:cubicBezTo>
                  <a:pt x="21057" y="5887"/>
                  <a:pt x="21033" y="5840"/>
                  <a:pt x="21004" y="5840"/>
                </a:cubicBezTo>
                <a:close/>
                <a:moveTo>
                  <a:pt x="21319" y="5840"/>
                </a:moveTo>
                <a:cubicBezTo>
                  <a:pt x="21289" y="5840"/>
                  <a:pt x="21267" y="5887"/>
                  <a:pt x="21267" y="5944"/>
                </a:cubicBezTo>
                <a:lnTo>
                  <a:pt x="21267" y="6164"/>
                </a:lnTo>
                <a:cubicBezTo>
                  <a:pt x="21267" y="6222"/>
                  <a:pt x="21289" y="6269"/>
                  <a:pt x="21319" y="6269"/>
                </a:cubicBezTo>
                <a:cubicBezTo>
                  <a:pt x="21348" y="6269"/>
                  <a:pt x="21372" y="6222"/>
                  <a:pt x="21372" y="6164"/>
                </a:cubicBezTo>
                <a:lnTo>
                  <a:pt x="21372" y="5944"/>
                </a:lnTo>
                <a:cubicBezTo>
                  <a:pt x="21372" y="5887"/>
                  <a:pt x="21348" y="5840"/>
                  <a:pt x="21319" y="5840"/>
                </a:cubicBezTo>
                <a:close/>
                <a:moveTo>
                  <a:pt x="281" y="6570"/>
                </a:moveTo>
                <a:cubicBezTo>
                  <a:pt x="252" y="6570"/>
                  <a:pt x="228" y="6617"/>
                  <a:pt x="228" y="6674"/>
                </a:cubicBezTo>
                <a:lnTo>
                  <a:pt x="228" y="6894"/>
                </a:lnTo>
                <a:cubicBezTo>
                  <a:pt x="228" y="6952"/>
                  <a:pt x="252" y="6999"/>
                  <a:pt x="281" y="6999"/>
                </a:cubicBezTo>
                <a:cubicBezTo>
                  <a:pt x="311" y="6999"/>
                  <a:pt x="334" y="6952"/>
                  <a:pt x="334" y="6894"/>
                </a:cubicBezTo>
                <a:lnTo>
                  <a:pt x="334" y="6674"/>
                </a:lnTo>
                <a:cubicBezTo>
                  <a:pt x="334" y="6617"/>
                  <a:pt x="311" y="6570"/>
                  <a:pt x="281" y="6570"/>
                </a:cubicBezTo>
                <a:close/>
                <a:moveTo>
                  <a:pt x="596" y="6570"/>
                </a:moveTo>
                <a:cubicBezTo>
                  <a:pt x="567" y="6570"/>
                  <a:pt x="543" y="6617"/>
                  <a:pt x="543" y="6674"/>
                </a:cubicBezTo>
                <a:lnTo>
                  <a:pt x="543" y="6894"/>
                </a:lnTo>
                <a:cubicBezTo>
                  <a:pt x="543" y="6952"/>
                  <a:pt x="567" y="6999"/>
                  <a:pt x="596" y="6999"/>
                </a:cubicBezTo>
                <a:cubicBezTo>
                  <a:pt x="625" y="6999"/>
                  <a:pt x="649" y="6952"/>
                  <a:pt x="649" y="6894"/>
                </a:cubicBezTo>
                <a:lnTo>
                  <a:pt x="649" y="6674"/>
                </a:lnTo>
                <a:cubicBezTo>
                  <a:pt x="649" y="6617"/>
                  <a:pt x="625" y="6570"/>
                  <a:pt x="596" y="6570"/>
                </a:cubicBezTo>
                <a:close/>
                <a:moveTo>
                  <a:pt x="1446" y="6570"/>
                </a:moveTo>
                <a:cubicBezTo>
                  <a:pt x="1417" y="6570"/>
                  <a:pt x="1393" y="6617"/>
                  <a:pt x="1393" y="6674"/>
                </a:cubicBezTo>
                <a:lnTo>
                  <a:pt x="1393" y="6894"/>
                </a:lnTo>
                <a:cubicBezTo>
                  <a:pt x="1393" y="6952"/>
                  <a:pt x="1417" y="6999"/>
                  <a:pt x="1446" y="6999"/>
                </a:cubicBezTo>
                <a:cubicBezTo>
                  <a:pt x="1475" y="6999"/>
                  <a:pt x="1499" y="6952"/>
                  <a:pt x="1499" y="6894"/>
                </a:cubicBezTo>
                <a:lnTo>
                  <a:pt x="1499" y="6674"/>
                </a:lnTo>
                <a:cubicBezTo>
                  <a:pt x="1499" y="6617"/>
                  <a:pt x="1475" y="6570"/>
                  <a:pt x="1446" y="6570"/>
                </a:cubicBezTo>
                <a:close/>
                <a:moveTo>
                  <a:pt x="1760" y="6570"/>
                </a:moveTo>
                <a:cubicBezTo>
                  <a:pt x="1731" y="6570"/>
                  <a:pt x="1707" y="6617"/>
                  <a:pt x="1707" y="6674"/>
                </a:cubicBezTo>
                <a:lnTo>
                  <a:pt x="1707" y="6894"/>
                </a:lnTo>
                <a:cubicBezTo>
                  <a:pt x="1707" y="6952"/>
                  <a:pt x="1731" y="6999"/>
                  <a:pt x="1760" y="6999"/>
                </a:cubicBezTo>
                <a:cubicBezTo>
                  <a:pt x="1789" y="6999"/>
                  <a:pt x="1813" y="6952"/>
                  <a:pt x="1813" y="6894"/>
                </a:cubicBezTo>
                <a:lnTo>
                  <a:pt x="1813" y="6674"/>
                </a:lnTo>
                <a:cubicBezTo>
                  <a:pt x="1813" y="6617"/>
                  <a:pt x="1789" y="6570"/>
                  <a:pt x="1760" y="6570"/>
                </a:cubicBezTo>
                <a:close/>
                <a:moveTo>
                  <a:pt x="2610" y="6570"/>
                </a:moveTo>
                <a:cubicBezTo>
                  <a:pt x="2581" y="6570"/>
                  <a:pt x="2557" y="6617"/>
                  <a:pt x="2557" y="6674"/>
                </a:cubicBezTo>
                <a:lnTo>
                  <a:pt x="2557" y="6894"/>
                </a:lnTo>
                <a:cubicBezTo>
                  <a:pt x="2557" y="6952"/>
                  <a:pt x="2581" y="6999"/>
                  <a:pt x="2610" y="6999"/>
                </a:cubicBezTo>
                <a:cubicBezTo>
                  <a:pt x="2639" y="6999"/>
                  <a:pt x="2662" y="6952"/>
                  <a:pt x="2662" y="6894"/>
                </a:cubicBezTo>
                <a:lnTo>
                  <a:pt x="2662" y="6674"/>
                </a:lnTo>
                <a:cubicBezTo>
                  <a:pt x="2662" y="6617"/>
                  <a:pt x="2639" y="6570"/>
                  <a:pt x="2610" y="6570"/>
                </a:cubicBezTo>
                <a:close/>
                <a:moveTo>
                  <a:pt x="2924" y="6570"/>
                </a:moveTo>
                <a:cubicBezTo>
                  <a:pt x="2895" y="6570"/>
                  <a:pt x="2871" y="6617"/>
                  <a:pt x="2871" y="6674"/>
                </a:cubicBezTo>
                <a:lnTo>
                  <a:pt x="2871" y="6894"/>
                </a:lnTo>
                <a:cubicBezTo>
                  <a:pt x="2871" y="6952"/>
                  <a:pt x="2895" y="6999"/>
                  <a:pt x="2924" y="6999"/>
                </a:cubicBezTo>
                <a:cubicBezTo>
                  <a:pt x="2954" y="6999"/>
                  <a:pt x="2976" y="6952"/>
                  <a:pt x="2976" y="6894"/>
                </a:cubicBezTo>
                <a:lnTo>
                  <a:pt x="2976" y="6674"/>
                </a:lnTo>
                <a:cubicBezTo>
                  <a:pt x="2976" y="6617"/>
                  <a:pt x="2954" y="6570"/>
                  <a:pt x="2924" y="6570"/>
                </a:cubicBezTo>
                <a:close/>
                <a:moveTo>
                  <a:pt x="3773" y="6570"/>
                </a:moveTo>
                <a:cubicBezTo>
                  <a:pt x="3744" y="6570"/>
                  <a:pt x="3721" y="6617"/>
                  <a:pt x="3721" y="6674"/>
                </a:cubicBezTo>
                <a:lnTo>
                  <a:pt x="3721" y="6894"/>
                </a:lnTo>
                <a:cubicBezTo>
                  <a:pt x="3721" y="6952"/>
                  <a:pt x="3744" y="6999"/>
                  <a:pt x="3773" y="6999"/>
                </a:cubicBezTo>
                <a:cubicBezTo>
                  <a:pt x="3802" y="6999"/>
                  <a:pt x="3826" y="6952"/>
                  <a:pt x="3826" y="6894"/>
                </a:cubicBezTo>
                <a:lnTo>
                  <a:pt x="3826" y="6674"/>
                </a:lnTo>
                <a:cubicBezTo>
                  <a:pt x="3826" y="6617"/>
                  <a:pt x="3802" y="6570"/>
                  <a:pt x="3773" y="6570"/>
                </a:cubicBezTo>
                <a:close/>
                <a:moveTo>
                  <a:pt x="4088" y="6570"/>
                </a:moveTo>
                <a:cubicBezTo>
                  <a:pt x="4058" y="6570"/>
                  <a:pt x="4035" y="6617"/>
                  <a:pt x="4035" y="6674"/>
                </a:cubicBezTo>
                <a:lnTo>
                  <a:pt x="4035" y="6894"/>
                </a:lnTo>
                <a:cubicBezTo>
                  <a:pt x="4035" y="6952"/>
                  <a:pt x="4058" y="6999"/>
                  <a:pt x="4088" y="6999"/>
                </a:cubicBezTo>
                <a:cubicBezTo>
                  <a:pt x="4117" y="6999"/>
                  <a:pt x="4141" y="6952"/>
                  <a:pt x="4141" y="6894"/>
                </a:cubicBezTo>
                <a:lnTo>
                  <a:pt x="4141" y="6674"/>
                </a:lnTo>
                <a:cubicBezTo>
                  <a:pt x="4141" y="6617"/>
                  <a:pt x="4117" y="6570"/>
                  <a:pt x="4088" y="6570"/>
                </a:cubicBezTo>
                <a:close/>
                <a:moveTo>
                  <a:pt x="4937" y="6570"/>
                </a:moveTo>
                <a:cubicBezTo>
                  <a:pt x="4908" y="6570"/>
                  <a:pt x="4884" y="6617"/>
                  <a:pt x="4884" y="6674"/>
                </a:cubicBezTo>
                <a:lnTo>
                  <a:pt x="4884" y="6894"/>
                </a:lnTo>
                <a:cubicBezTo>
                  <a:pt x="4884" y="6952"/>
                  <a:pt x="4908" y="6999"/>
                  <a:pt x="4937" y="6999"/>
                </a:cubicBezTo>
                <a:cubicBezTo>
                  <a:pt x="4966" y="6999"/>
                  <a:pt x="4990" y="6952"/>
                  <a:pt x="4990" y="6894"/>
                </a:cubicBezTo>
                <a:lnTo>
                  <a:pt x="4990" y="6674"/>
                </a:lnTo>
                <a:cubicBezTo>
                  <a:pt x="4990" y="6617"/>
                  <a:pt x="4966" y="6570"/>
                  <a:pt x="4937" y="6570"/>
                </a:cubicBezTo>
                <a:close/>
                <a:moveTo>
                  <a:pt x="5252" y="6570"/>
                </a:moveTo>
                <a:cubicBezTo>
                  <a:pt x="5223" y="6570"/>
                  <a:pt x="5199" y="6617"/>
                  <a:pt x="5199" y="6674"/>
                </a:cubicBezTo>
                <a:lnTo>
                  <a:pt x="5199" y="6894"/>
                </a:lnTo>
                <a:cubicBezTo>
                  <a:pt x="5199" y="6952"/>
                  <a:pt x="5223" y="6999"/>
                  <a:pt x="5252" y="6999"/>
                </a:cubicBezTo>
                <a:cubicBezTo>
                  <a:pt x="5281" y="6999"/>
                  <a:pt x="5305" y="6952"/>
                  <a:pt x="5305" y="6894"/>
                </a:cubicBezTo>
                <a:lnTo>
                  <a:pt x="5305" y="6674"/>
                </a:lnTo>
                <a:cubicBezTo>
                  <a:pt x="5305" y="6617"/>
                  <a:pt x="5281" y="6570"/>
                  <a:pt x="5252" y="6570"/>
                </a:cubicBezTo>
                <a:close/>
                <a:moveTo>
                  <a:pt x="6102" y="6570"/>
                </a:moveTo>
                <a:cubicBezTo>
                  <a:pt x="6072" y="6570"/>
                  <a:pt x="6049" y="6617"/>
                  <a:pt x="6049" y="6674"/>
                </a:cubicBezTo>
                <a:lnTo>
                  <a:pt x="6049" y="6894"/>
                </a:lnTo>
                <a:cubicBezTo>
                  <a:pt x="6049" y="6952"/>
                  <a:pt x="6072" y="6999"/>
                  <a:pt x="6102" y="6999"/>
                </a:cubicBezTo>
                <a:cubicBezTo>
                  <a:pt x="6131" y="6999"/>
                  <a:pt x="6155" y="6952"/>
                  <a:pt x="6155" y="6894"/>
                </a:cubicBezTo>
                <a:lnTo>
                  <a:pt x="6155" y="6674"/>
                </a:lnTo>
                <a:cubicBezTo>
                  <a:pt x="6155" y="6617"/>
                  <a:pt x="6131" y="6570"/>
                  <a:pt x="6102" y="6570"/>
                </a:cubicBezTo>
                <a:close/>
                <a:moveTo>
                  <a:pt x="6416" y="6570"/>
                </a:moveTo>
                <a:cubicBezTo>
                  <a:pt x="6387" y="6570"/>
                  <a:pt x="6363" y="6617"/>
                  <a:pt x="6363" y="6674"/>
                </a:cubicBezTo>
                <a:lnTo>
                  <a:pt x="6363" y="6894"/>
                </a:lnTo>
                <a:cubicBezTo>
                  <a:pt x="6363" y="6952"/>
                  <a:pt x="6387" y="6999"/>
                  <a:pt x="6416" y="6999"/>
                </a:cubicBezTo>
                <a:cubicBezTo>
                  <a:pt x="6445" y="6999"/>
                  <a:pt x="6469" y="6952"/>
                  <a:pt x="6469" y="6894"/>
                </a:cubicBezTo>
                <a:lnTo>
                  <a:pt x="6469" y="6674"/>
                </a:lnTo>
                <a:cubicBezTo>
                  <a:pt x="6469" y="6617"/>
                  <a:pt x="6445" y="6570"/>
                  <a:pt x="6416" y="6570"/>
                </a:cubicBezTo>
                <a:close/>
                <a:moveTo>
                  <a:pt x="7266" y="6570"/>
                </a:moveTo>
                <a:cubicBezTo>
                  <a:pt x="7237" y="6570"/>
                  <a:pt x="7213" y="6617"/>
                  <a:pt x="7213" y="6674"/>
                </a:cubicBezTo>
                <a:lnTo>
                  <a:pt x="7213" y="6894"/>
                </a:lnTo>
                <a:cubicBezTo>
                  <a:pt x="7213" y="6952"/>
                  <a:pt x="7237" y="6999"/>
                  <a:pt x="7266" y="6999"/>
                </a:cubicBezTo>
                <a:cubicBezTo>
                  <a:pt x="7295" y="6999"/>
                  <a:pt x="7318" y="6952"/>
                  <a:pt x="7318" y="6894"/>
                </a:cubicBezTo>
                <a:lnTo>
                  <a:pt x="7318" y="6674"/>
                </a:lnTo>
                <a:cubicBezTo>
                  <a:pt x="7318" y="6617"/>
                  <a:pt x="7295" y="6570"/>
                  <a:pt x="7266" y="6570"/>
                </a:cubicBezTo>
                <a:close/>
                <a:moveTo>
                  <a:pt x="7580" y="6570"/>
                </a:moveTo>
                <a:cubicBezTo>
                  <a:pt x="7551" y="6570"/>
                  <a:pt x="7527" y="6617"/>
                  <a:pt x="7527" y="6674"/>
                </a:cubicBezTo>
                <a:lnTo>
                  <a:pt x="7527" y="6894"/>
                </a:lnTo>
                <a:cubicBezTo>
                  <a:pt x="7527" y="6952"/>
                  <a:pt x="7551" y="6999"/>
                  <a:pt x="7580" y="6999"/>
                </a:cubicBezTo>
                <a:cubicBezTo>
                  <a:pt x="7609" y="6999"/>
                  <a:pt x="7632" y="6952"/>
                  <a:pt x="7632" y="6894"/>
                </a:cubicBezTo>
                <a:lnTo>
                  <a:pt x="7632" y="6674"/>
                </a:lnTo>
                <a:cubicBezTo>
                  <a:pt x="7632" y="6617"/>
                  <a:pt x="7609" y="6570"/>
                  <a:pt x="7580" y="6570"/>
                </a:cubicBezTo>
                <a:close/>
                <a:moveTo>
                  <a:pt x="8429" y="6570"/>
                </a:moveTo>
                <a:cubicBezTo>
                  <a:pt x="8400" y="6570"/>
                  <a:pt x="8377" y="6617"/>
                  <a:pt x="8377" y="6674"/>
                </a:cubicBezTo>
                <a:lnTo>
                  <a:pt x="8377" y="6894"/>
                </a:lnTo>
                <a:cubicBezTo>
                  <a:pt x="8377" y="6952"/>
                  <a:pt x="8400" y="6999"/>
                  <a:pt x="8429" y="6999"/>
                </a:cubicBezTo>
                <a:cubicBezTo>
                  <a:pt x="8458" y="6999"/>
                  <a:pt x="8482" y="6952"/>
                  <a:pt x="8482" y="6894"/>
                </a:cubicBezTo>
                <a:lnTo>
                  <a:pt x="8482" y="6674"/>
                </a:lnTo>
                <a:cubicBezTo>
                  <a:pt x="8482" y="6617"/>
                  <a:pt x="8458" y="6570"/>
                  <a:pt x="8429" y="6570"/>
                </a:cubicBezTo>
                <a:close/>
                <a:moveTo>
                  <a:pt x="8744" y="6570"/>
                </a:moveTo>
                <a:cubicBezTo>
                  <a:pt x="8714" y="6570"/>
                  <a:pt x="8691" y="6617"/>
                  <a:pt x="8691" y="6674"/>
                </a:cubicBezTo>
                <a:lnTo>
                  <a:pt x="8691" y="6894"/>
                </a:lnTo>
                <a:cubicBezTo>
                  <a:pt x="8691" y="6952"/>
                  <a:pt x="8714" y="6999"/>
                  <a:pt x="8744" y="6999"/>
                </a:cubicBezTo>
                <a:cubicBezTo>
                  <a:pt x="8773" y="6999"/>
                  <a:pt x="8796" y="6952"/>
                  <a:pt x="8796" y="6894"/>
                </a:cubicBezTo>
                <a:lnTo>
                  <a:pt x="8796" y="6674"/>
                </a:lnTo>
                <a:cubicBezTo>
                  <a:pt x="8796" y="6617"/>
                  <a:pt x="8773" y="6570"/>
                  <a:pt x="8744" y="6570"/>
                </a:cubicBezTo>
                <a:close/>
                <a:moveTo>
                  <a:pt x="9593" y="6570"/>
                </a:moveTo>
                <a:cubicBezTo>
                  <a:pt x="9564" y="6570"/>
                  <a:pt x="9540" y="6617"/>
                  <a:pt x="9540" y="6674"/>
                </a:cubicBezTo>
                <a:lnTo>
                  <a:pt x="9540" y="6894"/>
                </a:lnTo>
                <a:cubicBezTo>
                  <a:pt x="9540" y="6952"/>
                  <a:pt x="9564" y="6999"/>
                  <a:pt x="9593" y="6999"/>
                </a:cubicBezTo>
                <a:cubicBezTo>
                  <a:pt x="9622" y="6999"/>
                  <a:pt x="9646" y="6952"/>
                  <a:pt x="9646" y="6894"/>
                </a:cubicBezTo>
                <a:lnTo>
                  <a:pt x="9646" y="6674"/>
                </a:lnTo>
                <a:cubicBezTo>
                  <a:pt x="9646" y="6617"/>
                  <a:pt x="9622" y="6570"/>
                  <a:pt x="9593" y="6570"/>
                </a:cubicBezTo>
                <a:close/>
                <a:moveTo>
                  <a:pt x="9908" y="6570"/>
                </a:moveTo>
                <a:cubicBezTo>
                  <a:pt x="9879" y="6570"/>
                  <a:pt x="9855" y="6617"/>
                  <a:pt x="9855" y="6674"/>
                </a:cubicBezTo>
                <a:lnTo>
                  <a:pt x="9855" y="6894"/>
                </a:lnTo>
                <a:cubicBezTo>
                  <a:pt x="9855" y="6952"/>
                  <a:pt x="9879" y="6999"/>
                  <a:pt x="9908" y="6999"/>
                </a:cubicBezTo>
                <a:cubicBezTo>
                  <a:pt x="9937" y="6999"/>
                  <a:pt x="9961" y="6952"/>
                  <a:pt x="9961" y="6894"/>
                </a:cubicBezTo>
                <a:lnTo>
                  <a:pt x="9961" y="6674"/>
                </a:lnTo>
                <a:cubicBezTo>
                  <a:pt x="9961" y="6617"/>
                  <a:pt x="9937" y="6570"/>
                  <a:pt x="9908" y="6570"/>
                </a:cubicBezTo>
                <a:close/>
                <a:moveTo>
                  <a:pt x="10758" y="6570"/>
                </a:moveTo>
                <a:cubicBezTo>
                  <a:pt x="10728" y="6570"/>
                  <a:pt x="10705" y="6617"/>
                  <a:pt x="10705" y="6674"/>
                </a:cubicBezTo>
                <a:lnTo>
                  <a:pt x="10705" y="6894"/>
                </a:lnTo>
                <a:cubicBezTo>
                  <a:pt x="10705" y="6952"/>
                  <a:pt x="10728" y="6999"/>
                  <a:pt x="10758" y="6999"/>
                </a:cubicBezTo>
                <a:cubicBezTo>
                  <a:pt x="10787" y="6999"/>
                  <a:pt x="10810" y="6952"/>
                  <a:pt x="10810" y="6894"/>
                </a:cubicBezTo>
                <a:lnTo>
                  <a:pt x="10810" y="6674"/>
                </a:lnTo>
                <a:cubicBezTo>
                  <a:pt x="10810" y="6617"/>
                  <a:pt x="10787" y="6570"/>
                  <a:pt x="10758" y="6570"/>
                </a:cubicBezTo>
                <a:close/>
                <a:moveTo>
                  <a:pt x="11072" y="6570"/>
                </a:moveTo>
                <a:cubicBezTo>
                  <a:pt x="11043" y="6570"/>
                  <a:pt x="11019" y="6617"/>
                  <a:pt x="11019" y="6674"/>
                </a:cubicBezTo>
                <a:lnTo>
                  <a:pt x="11019" y="6894"/>
                </a:lnTo>
                <a:cubicBezTo>
                  <a:pt x="11019" y="6952"/>
                  <a:pt x="11043" y="6999"/>
                  <a:pt x="11072" y="6999"/>
                </a:cubicBezTo>
                <a:cubicBezTo>
                  <a:pt x="11101" y="6999"/>
                  <a:pt x="11125" y="6952"/>
                  <a:pt x="11125" y="6894"/>
                </a:cubicBezTo>
                <a:lnTo>
                  <a:pt x="11125" y="6674"/>
                </a:lnTo>
                <a:cubicBezTo>
                  <a:pt x="11125" y="6617"/>
                  <a:pt x="11101" y="6570"/>
                  <a:pt x="11072" y="6570"/>
                </a:cubicBezTo>
                <a:close/>
                <a:moveTo>
                  <a:pt x="11922" y="6570"/>
                </a:moveTo>
                <a:cubicBezTo>
                  <a:pt x="11893" y="6570"/>
                  <a:pt x="11869" y="6617"/>
                  <a:pt x="11869" y="6674"/>
                </a:cubicBezTo>
                <a:lnTo>
                  <a:pt x="11869" y="6894"/>
                </a:lnTo>
                <a:cubicBezTo>
                  <a:pt x="11869" y="6952"/>
                  <a:pt x="11893" y="6999"/>
                  <a:pt x="11922" y="6999"/>
                </a:cubicBezTo>
                <a:cubicBezTo>
                  <a:pt x="11951" y="6999"/>
                  <a:pt x="11974" y="6952"/>
                  <a:pt x="11974" y="6894"/>
                </a:cubicBezTo>
                <a:lnTo>
                  <a:pt x="11974" y="6674"/>
                </a:lnTo>
                <a:cubicBezTo>
                  <a:pt x="11974" y="6617"/>
                  <a:pt x="11951" y="6570"/>
                  <a:pt x="11922" y="6570"/>
                </a:cubicBezTo>
                <a:close/>
                <a:moveTo>
                  <a:pt x="12236" y="6570"/>
                </a:moveTo>
                <a:cubicBezTo>
                  <a:pt x="12207" y="6570"/>
                  <a:pt x="12183" y="6617"/>
                  <a:pt x="12183" y="6674"/>
                </a:cubicBezTo>
                <a:lnTo>
                  <a:pt x="12183" y="6894"/>
                </a:lnTo>
                <a:cubicBezTo>
                  <a:pt x="12183" y="6952"/>
                  <a:pt x="12207" y="6999"/>
                  <a:pt x="12236" y="6999"/>
                </a:cubicBezTo>
                <a:cubicBezTo>
                  <a:pt x="12265" y="6999"/>
                  <a:pt x="12288" y="6952"/>
                  <a:pt x="12288" y="6894"/>
                </a:cubicBezTo>
                <a:lnTo>
                  <a:pt x="12288" y="6674"/>
                </a:lnTo>
                <a:cubicBezTo>
                  <a:pt x="12288" y="6617"/>
                  <a:pt x="12265" y="6570"/>
                  <a:pt x="12236" y="6570"/>
                </a:cubicBezTo>
                <a:close/>
                <a:moveTo>
                  <a:pt x="13085" y="6570"/>
                </a:moveTo>
                <a:cubicBezTo>
                  <a:pt x="13056" y="6570"/>
                  <a:pt x="13032" y="6617"/>
                  <a:pt x="13032" y="6674"/>
                </a:cubicBezTo>
                <a:lnTo>
                  <a:pt x="13032" y="6894"/>
                </a:lnTo>
                <a:cubicBezTo>
                  <a:pt x="13032" y="6952"/>
                  <a:pt x="13056" y="6999"/>
                  <a:pt x="13085" y="6999"/>
                </a:cubicBezTo>
                <a:cubicBezTo>
                  <a:pt x="13114" y="6999"/>
                  <a:pt x="13138" y="6952"/>
                  <a:pt x="13138" y="6894"/>
                </a:cubicBezTo>
                <a:lnTo>
                  <a:pt x="13138" y="6674"/>
                </a:lnTo>
                <a:cubicBezTo>
                  <a:pt x="13138" y="6617"/>
                  <a:pt x="13114" y="6570"/>
                  <a:pt x="13085" y="6570"/>
                </a:cubicBezTo>
                <a:close/>
                <a:moveTo>
                  <a:pt x="13399" y="6570"/>
                </a:moveTo>
                <a:cubicBezTo>
                  <a:pt x="13370" y="6570"/>
                  <a:pt x="13348" y="6617"/>
                  <a:pt x="13348" y="6674"/>
                </a:cubicBezTo>
                <a:lnTo>
                  <a:pt x="13348" y="6894"/>
                </a:lnTo>
                <a:cubicBezTo>
                  <a:pt x="13348" y="6952"/>
                  <a:pt x="13370" y="6999"/>
                  <a:pt x="13399" y="6999"/>
                </a:cubicBezTo>
                <a:cubicBezTo>
                  <a:pt x="13428" y="6999"/>
                  <a:pt x="13452" y="6952"/>
                  <a:pt x="13452" y="6894"/>
                </a:cubicBezTo>
                <a:lnTo>
                  <a:pt x="13452" y="6674"/>
                </a:lnTo>
                <a:cubicBezTo>
                  <a:pt x="13452" y="6617"/>
                  <a:pt x="13428" y="6570"/>
                  <a:pt x="13399" y="6570"/>
                </a:cubicBezTo>
                <a:close/>
                <a:moveTo>
                  <a:pt x="14249" y="6570"/>
                </a:moveTo>
                <a:cubicBezTo>
                  <a:pt x="14220" y="6570"/>
                  <a:pt x="14196" y="6617"/>
                  <a:pt x="14196" y="6674"/>
                </a:cubicBezTo>
                <a:lnTo>
                  <a:pt x="14196" y="6894"/>
                </a:lnTo>
                <a:cubicBezTo>
                  <a:pt x="14196" y="6952"/>
                  <a:pt x="14220" y="6999"/>
                  <a:pt x="14249" y="6999"/>
                </a:cubicBezTo>
                <a:cubicBezTo>
                  <a:pt x="14278" y="6999"/>
                  <a:pt x="14302" y="6952"/>
                  <a:pt x="14302" y="6894"/>
                </a:cubicBezTo>
                <a:lnTo>
                  <a:pt x="14302" y="6674"/>
                </a:lnTo>
                <a:cubicBezTo>
                  <a:pt x="14302" y="6617"/>
                  <a:pt x="14278" y="6570"/>
                  <a:pt x="14249" y="6570"/>
                </a:cubicBezTo>
                <a:close/>
                <a:moveTo>
                  <a:pt x="14564" y="6570"/>
                </a:moveTo>
                <a:cubicBezTo>
                  <a:pt x="14535" y="6570"/>
                  <a:pt x="14511" y="6617"/>
                  <a:pt x="14511" y="6674"/>
                </a:cubicBezTo>
                <a:lnTo>
                  <a:pt x="14511" y="6894"/>
                </a:lnTo>
                <a:cubicBezTo>
                  <a:pt x="14511" y="6952"/>
                  <a:pt x="14535" y="6999"/>
                  <a:pt x="14564" y="6999"/>
                </a:cubicBezTo>
                <a:cubicBezTo>
                  <a:pt x="14593" y="6999"/>
                  <a:pt x="14617" y="6952"/>
                  <a:pt x="14617" y="6894"/>
                </a:cubicBezTo>
                <a:lnTo>
                  <a:pt x="14617" y="6674"/>
                </a:lnTo>
                <a:cubicBezTo>
                  <a:pt x="14617" y="6617"/>
                  <a:pt x="14593" y="6570"/>
                  <a:pt x="14564" y="6570"/>
                </a:cubicBezTo>
                <a:close/>
                <a:moveTo>
                  <a:pt x="15413" y="6570"/>
                </a:moveTo>
                <a:cubicBezTo>
                  <a:pt x="15384" y="6570"/>
                  <a:pt x="15360" y="6617"/>
                  <a:pt x="15360" y="6674"/>
                </a:cubicBezTo>
                <a:lnTo>
                  <a:pt x="15360" y="6894"/>
                </a:lnTo>
                <a:cubicBezTo>
                  <a:pt x="15360" y="6952"/>
                  <a:pt x="15384" y="6999"/>
                  <a:pt x="15413" y="6999"/>
                </a:cubicBezTo>
                <a:cubicBezTo>
                  <a:pt x="15442" y="6999"/>
                  <a:pt x="15465" y="6952"/>
                  <a:pt x="15465" y="6894"/>
                </a:cubicBezTo>
                <a:lnTo>
                  <a:pt x="15465" y="6674"/>
                </a:lnTo>
                <a:cubicBezTo>
                  <a:pt x="15465" y="6617"/>
                  <a:pt x="15442" y="6570"/>
                  <a:pt x="15413" y="6570"/>
                </a:cubicBezTo>
                <a:close/>
                <a:moveTo>
                  <a:pt x="15728" y="6570"/>
                </a:moveTo>
                <a:cubicBezTo>
                  <a:pt x="15699" y="6570"/>
                  <a:pt x="15675" y="6617"/>
                  <a:pt x="15675" y="6674"/>
                </a:cubicBezTo>
                <a:lnTo>
                  <a:pt x="15675" y="6894"/>
                </a:lnTo>
                <a:cubicBezTo>
                  <a:pt x="15675" y="6952"/>
                  <a:pt x="15699" y="6999"/>
                  <a:pt x="15728" y="6999"/>
                </a:cubicBezTo>
                <a:cubicBezTo>
                  <a:pt x="15757" y="6999"/>
                  <a:pt x="15781" y="6952"/>
                  <a:pt x="15781" y="6894"/>
                </a:cubicBezTo>
                <a:lnTo>
                  <a:pt x="15781" y="6674"/>
                </a:lnTo>
                <a:cubicBezTo>
                  <a:pt x="15781" y="6617"/>
                  <a:pt x="15757" y="6570"/>
                  <a:pt x="15728" y="6570"/>
                </a:cubicBezTo>
                <a:close/>
                <a:moveTo>
                  <a:pt x="16578" y="6570"/>
                </a:moveTo>
                <a:cubicBezTo>
                  <a:pt x="16549" y="6570"/>
                  <a:pt x="16525" y="6617"/>
                  <a:pt x="16525" y="6674"/>
                </a:cubicBezTo>
                <a:lnTo>
                  <a:pt x="16525" y="6894"/>
                </a:lnTo>
                <a:cubicBezTo>
                  <a:pt x="16525" y="6952"/>
                  <a:pt x="16549" y="6999"/>
                  <a:pt x="16578" y="6999"/>
                </a:cubicBezTo>
                <a:cubicBezTo>
                  <a:pt x="16607" y="6999"/>
                  <a:pt x="16630" y="6952"/>
                  <a:pt x="16630" y="6894"/>
                </a:cubicBezTo>
                <a:lnTo>
                  <a:pt x="16630" y="6674"/>
                </a:lnTo>
                <a:cubicBezTo>
                  <a:pt x="16630" y="6617"/>
                  <a:pt x="16607" y="6570"/>
                  <a:pt x="16578" y="6570"/>
                </a:cubicBezTo>
                <a:close/>
                <a:moveTo>
                  <a:pt x="16892" y="6570"/>
                </a:moveTo>
                <a:cubicBezTo>
                  <a:pt x="16863" y="6570"/>
                  <a:pt x="16839" y="6617"/>
                  <a:pt x="16839" y="6674"/>
                </a:cubicBezTo>
                <a:lnTo>
                  <a:pt x="16839" y="6894"/>
                </a:lnTo>
                <a:cubicBezTo>
                  <a:pt x="16839" y="6952"/>
                  <a:pt x="16863" y="6999"/>
                  <a:pt x="16892" y="6999"/>
                </a:cubicBezTo>
                <a:cubicBezTo>
                  <a:pt x="16921" y="6999"/>
                  <a:pt x="16944" y="6952"/>
                  <a:pt x="16944" y="6894"/>
                </a:cubicBezTo>
                <a:lnTo>
                  <a:pt x="16944" y="6674"/>
                </a:lnTo>
                <a:cubicBezTo>
                  <a:pt x="16944" y="6617"/>
                  <a:pt x="16921" y="6570"/>
                  <a:pt x="16892" y="6570"/>
                </a:cubicBezTo>
                <a:close/>
                <a:moveTo>
                  <a:pt x="17741" y="6570"/>
                </a:moveTo>
                <a:cubicBezTo>
                  <a:pt x="17712" y="6570"/>
                  <a:pt x="17689" y="6617"/>
                  <a:pt x="17689" y="6674"/>
                </a:cubicBezTo>
                <a:lnTo>
                  <a:pt x="17689" y="6894"/>
                </a:lnTo>
                <a:cubicBezTo>
                  <a:pt x="17689" y="6952"/>
                  <a:pt x="17712" y="6999"/>
                  <a:pt x="17741" y="6999"/>
                </a:cubicBezTo>
                <a:cubicBezTo>
                  <a:pt x="17770" y="6999"/>
                  <a:pt x="17794" y="6952"/>
                  <a:pt x="17794" y="6894"/>
                </a:cubicBezTo>
                <a:lnTo>
                  <a:pt x="17794" y="6674"/>
                </a:lnTo>
                <a:cubicBezTo>
                  <a:pt x="17794" y="6617"/>
                  <a:pt x="17770" y="6570"/>
                  <a:pt x="17741" y="6570"/>
                </a:cubicBezTo>
                <a:close/>
                <a:moveTo>
                  <a:pt x="18055" y="6570"/>
                </a:moveTo>
                <a:cubicBezTo>
                  <a:pt x="18026" y="6570"/>
                  <a:pt x="18002" y="6617"/>
                  <a:pt x="18002" y="6674"/>
                </a:cubicBezTo>
                <a:lnTo>
                  <a:pt x="18002" y="6894"/>
                </a:lnTo>
                <a:cubicBezTo>
                  <a:pt x="18002" y="6952"/>
                  <a:pt x="18026" y="6999"/>
                  <a:pt x="18055" y="6999"/>
                </a:cubicBezTo>
                <a:cubicBezTo>
                  <a:pt x="18085" y="6999"/>
                  <a:pt x="18108" y="6952"/>
                  <a:pt x="18108" y="6894"/>
                </a:cubicBezTo>
                <a:lnTo>
                  <a:pt x="18108" y="6674"/>
                </a:lnTo>
                <a:cubicBezTo>
                  <a:pt x="18108" y="6617"/>
                  <a:pt x="18085" y="6570"/>
                  <a:pt x="18055" y="6570"/>
                </a:cubicBezTo>
                <a:close/>
                <a:moveTo>
                  <a:pt x="18905" y="6570"/>
                </a:moveTo>
                <a:cubicBezTo>
                  <a:pt x="18876" y="6570"/>
                  <a:pt x="18852" y="6617"/>
                  <a:pt x="18852" y="6674"/>
                </a:cubicBezTo>
                <a:lnTo>
                  <a:pt x="18852" y="6894"/>
                </a:lnTo>
                <a:cubicBezTo>
                  <a:pt x="18852" y="6952"/>
                  <a:pt x="18876" y="6999"/>
                  <a:pt x="18905" y="6999"/>
                </a:cubicBezTo>
                <a:cubicBezTo>
                  <a:pt x="18934" y="6999"/>
                  <a:pt x="18958" y="6952"/>
                  <a:pt x="18958" y="6894"/>
                </a:cubicBezTo>
                <a:lnTo>
                  <a:pt x="18958" y="6674"/>
                </a:lnTo>
                <a:cubicBezTo>
                  <a:pt x="18958" y="6617"/>
                  <a:pt x="18934" y="6570"/>
                  <a:pt x="18905" y="6570"/>
                </a:cubicBezTo>
                <a:close/>
                <a:moveTo>
                  <a:pt x="19220" y="6570"/>
                </a:moveTo>
                <a:cubicBezTo>
                  <a:pt x="19191" y="6570"/>
                  <a:pt x="19167" y="6617"/>
                  <a:pt x="19167" y="6674"/>
                </a:cubicBezTo>
                <a:lnTo>
                  <a:pt x="19167" y="6894"/>
                </a:lnTo>
                <a:cubicBezTo>
                  <a:pt x="19167" y="6952"/>
                  <a:pt x="19191" y="6999"/>
                  <a:pt x="19220" y="6999"/>
                </a:cubicBezTo>
                <a:cubicBezTo>
                  <a:pt x="19249" y="6999"/>
                  <a:pt x="19273" y="6952"/>
                  <a:pt x="19273" y="6894"/>
                </a:cubicBezTo>
                <a:lnTo>
                  <a:pt x="19273" y="6674"/>
                </a:lnTo>
                <a:cubicBezTo>
                  <a:pt x="19273" y="6617"/>
                  <a:pt x="19249" y="6570"/>
                  <a:pt x="19220" y="6570"/>
                </a:cubicBezTo>
                <a:close/>
                <a:moveTo>
                  <a:pt x="20069" y="6570"/>
                </a:moveTo>
                <a:cubicBezTo>
                  <a:pt x="20040" y="6570"/>
                  <a:pt x="20016" y="6617"/>
                  <a:pt x="20016" y="6674"/>
                </a:cubicBezTo>
                <a:lnTo>
                  <a:pt x="20016" y="6894"/>
                </a:lnTo>
                <a:cubicBezTo>
                  <a:pt x="20016" y="6952"/>
                  <a:pt x="20040" y="6999"/>
                  <a:pt x="20069" y="6999"/>
                </a:cubicBezTo>
                <a:cubicBezTo>
                  <a:pt x="20099" y="6999"/>
                  <a:pt x="20122" y="6952"/>
                  <a:pt x="20122" y="6894"/>
                </a:cubicBezTo>
                <a:lnTo>
                  <a:pt x="20122" y="6674"/>
                </a:lnTo>
                <a:cubicBezTo>
                  <a:pt x="20122" y="6617"/>
                  <a:pt x="20099" y="6570"/>
                  <a:pt x="20069" y="6570"/>
                </a:cubicBezTo>
                <a:close/>
                <a:moveTo>
                  <a:pt x="20384" y="6570"/>
                </a:moveTo>
                <a:cubicBezTo>
                  <a:pt x="20355" y="6570"/>
                  <a:pt x="20331" y="6617"/>
                  <a:pt x="20331" y="6674"/>
                </a:cubicBezTo>
                <a:lnTo>
                  <a:pt x="20331" y="6894"/>
                </a:lnTo>
                <a:cubicBezTo>
                  <a:pt x="20331" y="6952"/>
                  <a:pt x="20355" y="6999"/>
                  <a:pt x="20384" y="6999"/>
                </a:cubicBezTo>
                <a:cubicBezTo>
                  <a:pt x="20413" y="6999"/>
                  <a:pt x="20436" y="6952"/>
                  <a:pt x="20436" y="6894"/>
                </a:cubicBezTo>
                <a:lnTo>
                  <a:pt x="20436" y="6674"/>
                </a:lnTo>
                <a:cubicBezTo>
                  <a:pt x="20436" y="6617"/>
                  <a:pt x="20413" y="6570"/>
                  <a:pt x="20384" y="6570"/>
                </a:cubicBezTo>
                <a:close/>
                <a:moveTo>
                  <a:pt x="21234" y="6570"/>
                </a:moveTo>
                <a:cubicBezTo>
                  <a:pt x="21204" y="6570"/>
                  <a:pt x="21181" y="6617"/>
                  <a:pt x="21181" y="6674"/>
                </a:cubicBezTo>
                <a:lnTo>
                  <a:pt x="21181" y="6894"/>
                </a:lnTo>
                <a:cubicBezTo>
                  <a:pt x="21181" y="6952"/>
                  <a:pt x="21204" y="6999"/>
                  <a:pt x="21234" y="6999"/>
                </a:cubicBezTo>
                <a:cubicBezTo>
                  <a:pt x="21263" y="6999"/>
                  <a:pt x="21285" y="6952"/>
                  <a:pt x="21285" y="6894"/>
                </a:cubicBezTo>
                <a:lnTo>
                  <a:pt x="21285" y="6674"/>
                </a:lnTo>
                <a:cubicBezTo>
                  <a:pt x="21285" y="6617"/>
                  <a:pt x="21263" y="6570"/>
                  <a:pt x="21234" y="6570"/>
                </a:cubicBezTo>
                <a:close/>
                <a:moveTo>
                  <a:pt x="21547" y="6570"/>
                </a:moveTo>
                <a:cubicBezTo>
                  <a:pt x="21518" y="6570"/>
                  <a:pt x="21495" y="6617"/>
                  <a:pt x="21495" y="6674"/>
                </a:cubicBezTo>
                <a:lnTo>
                  <a:pt x="21495" y="6894"/>
                </a:lnTo>
                <a:cubicBezTo>
                  <a:pt x="21495" y="6952"/>
                  <a:pt x="21518" y="6999"/>
                  <a:pt x="21547" y="6999"/>
                </a:cubicBezTo>
                <a:cubicBezTo>
                  <a:pt x="21576" y="6999"/>
                  <a:pt x="21600" y="6952"/>
                  <a:pt x="21600" y="6894"/>
                </a:cubicBezTo>
                <a:lnTo>
                  <a:pt x="21600" y="6674"/>
                </a:lnTo>
                <a:cubicBezTo>
                  <a:pt x="21600" y="6617"/>
                  <a:pt x="21576" y="6570"/>
                  <a:pt x="21547" y="6570"/>
                </a:cubicBezTo>
                <a:close/>
                <a:moveTo>
                  <a:pt x="53" y="7300"/>
                </a:moveTo>
                <a:cubicBezTo>
                  <a:pt x="24" y="7300"/>
                  <a:pt x="0" y="7347"/>
                  <a:pt x="0" y="7404"/>
                </a:cubicBezTo>
                <a:lnTo>
                  <a:pt x="0" y="7624"/>
                </a:lnTo>
                <a:cubicBezTo>
                  <a:pt x="0" y="7682"/>
                  <a:pt x="24" y="7729"/>
                  <a:pt x="53" y="7729"/>
                </a:cubicBezTo>
                <a:cubicBezTo>
                  <a:pt x="82" y="7729"/>
                  <a:pt x="106" y="7682"/>
                  <a:pt x="106" y="7624"/>
                </a:cubicBezTo>
                <a:lnTo>
                  <a:pt x="106" y="7404"/>
                </a:lnTo>
                <a:cubicBezTo>
                  <a:pt x="106" y="7347"/>
                  <a:pt x="82" y="7300"/>
                  <a:pt x="53" y="7300"/>
                </a:cubicBezTo>
                <a:close/>
                <a:moveTo>
                  <a:pt x="367" y="7300"/>
                </a:moveTo>
                <a:cubicBezTo>
                  <a:pt x="338" y="7300"/>
                  <a:pt x="315" y="7347"/>
                  <a:pt x="315" y="7404"/>
                </a:cubicBezTo>
                <a:lnTo>
                  <a:pt x="315" y="7624"/>
                </a:lnTo>
                <a:cubicBezTo>
                  <a:pt x="315" y="7682"/>
                  <a:pt x="338" y="7729"/>
                  <a:pt x="367" y="7729"/>
                </a:cubicBezTo>
                <a:cubicBezTo>
                  <a:pt x="397" y="7729"/>
                  <a:pt x="420" y="7682"/>
                  <a:pt x="420" y="7624"/>
                </a:cubicBezTo>
                <a:lnTo>
                  <a:pt x="420" y="7404"/>
                </a:lnTo>
                <a:cubicBezTo>
                  <a:pt x="420" y="7347"/>
                  <a:pt x="397" y="7300"/>
                  <a:pt x="367" y="7300"/>
                </a:cubicBezTo>
                <a:close/>
                <a:moveTo>
                  <a:pt x="1217" y="7300"/>
                </a:moveTo>
                <a:cubicBezTo>
                  <a:pt x="1188" y="7300"/>
                  <a:pt x="1164" y="7347"/>
                  <a:pt x="1164" y="7404"/>
                </a:cubicBezTo>
                <a:lnTo>
                  <a:pt x="1164" y="7624"/>
                </a:lnTo>
                <a:cubicBezTo>
                  <a:pt x="1164" y="7682"/>
                  <a:pt x="1188" y="7729"/>
                  <a:pt x="1217" y="7729"/>
                </a:cubicBezTo>
                <a:cubicBezTo>
                  <a:pt x="1246" y="7729"/>
                  <a:pt x="1270" y="7682"/>
                  <a:pt x="1270" y="7624"/>
                </a:cubicBezTo>
                <a:lnTo>
                  <a:pt x="1270" y="7404"/>
                </a:lnTo>
                <a:cubicBezTo>
                  <a:pt x="1270" y="7347"/>
                  <a:pt x="1246" y="7300"/>
                  <a:pt x="1217" y="7300"/>
                </a:cubicBezTo>
                <a:close/>
                <a:moveTo>
                  <a:pt x="1532" y="7300"/>
                </a:moveTo>
                <a:cubicBezTo>
                  <a:pt x="1503" y="7300"/>
                  <a:pt x="1479" y="7347"/>
                  <a:pt x="1479" y="7404"/>
                </a:cubicBezTo>
                <a:lnTo>
                  <a:pt x="1479" y="7624"/>
                </a:lnTo>
                <a:cubicBezTo>
                  <a:pt x="1479" y="7682"/>
                  <a:pt x="1503" y="7729"/>
                  <a:pt x="1532" y="7729"/>
                </a:cubicBezTo>
                <a:cubicBezTo>
                  <a:pt x="1561" y="7729"/>
                  <a:pt x="1584" y="7682"/>
                  <a:pt x="1584" y="7624"/>
                </a:cubicBezTo>
                <a:lnTo>
                  <a:pt x="1584" y="7404"/>
                </a:lnTo>
                <a:cubicBezTo>
                  <a:pt x="1584" y="7347"/>
                  <a:pt x="1561" y="7300"/>
                  <a:pt x="1532" y="7300"/>
                </a:cubicBezTo>
                <a:close/>
                <a:moveTo>
                  <a:pt x="2380" y="7300"/>
                </a:moveTo>
                <a:cubicBezTo>
                  <a:pt x="2351" y="7300"/>
                  <a:pt x="2329" y="7347"/>
                  <a:pt x="2329" y="7404"/>
                </a:cubicBezTo>
                <a:lnTo>
                  <a:pt x="2329" y="7624"/>
                </a:lnTo>
                <a:cubicBezTo>
                  <a:pt x="2329" y="7682"/>
                  <a:pt x="2351" y="7729"/>
                  <a:pt x="2380" y="7729"/>
                </a:cubicBezTo>
                <a:cubicBezTo>
                  <a:pt x="2409" y="7729"/>
                  <a:pt x="2433" y="7682"/>
                  <a:pt x="2433" y="7624"/>
                </a:cubicBezTo>
                <a:lnTo>
                  <a:pt x="2433" y="7404"/>
                </a:lnTo>
                <a:cubicBezTo>
                  <a:pt x="2433" y="7347"/>
                  <a:pt x="2409" y="7300"/>
                  <a:pt x="2380" y="7300"/>
                </a:cubicBezTo>
                <a:close/>
                <a:moveTo>
                  <a:pt x="2695" y="7300"/>
                </a:moveTo>
                <a:cubicBezTo>
                  <a:pt x="2666" y="7300"/>
                  <a:pt x="2643" y="7347"/>
                  <a:pt x="2643" y="7404"/>
                </a:cubicBezTo>
                <a:lnTo>
                  <a:pt x="2643" y="7624"/>
                </a:lnTo>
                <a:cubicBezTo>
                  <a:pt x="2643" y="7682"/>
                  <a:pt x="2666" y="7729"/>
                  <a:pt x="2695" y="7729"/>
                </a:cubicBezTo>
                <a:cubicBezTo>
                  <a:pt x="2724" y="7729"/>
                  <a:pt x="2748" y="7682"/>
                  <a:pt x="2748" y="7624"/>
                </a:cubicBezTo>
                <a:lnTo>
                  <a:pt x="2748" y="7404"/>
                </a:lnTo>
                <a:cubicBezTo>
                  <a:pt x="2748" y="7347"/>
                  <a:pt x="2724" y="7300"/>
                  <a:pt x="2695" y="7300"/>
                </a:cubicBezTo>
                <a:close/>
                <a:moveTo>
                  <a:pt x="3545" y="7300"/>
                </a:moveTo>
                <a:cubicBezTo>
                  <a:pt x="3516" y="7300"/>
                  <a:pt x="3492" y="7347"/>
                  <a:pt x="3492" y="7404"/>
                </a:cubicBezTo>
                <a:lnTo>
                  <a:pt x="3492" y="7624"/>
                </a:lnTo>
                <a:cubicBezTo>
                  <a:pt x="3492" y="7682"/>
                  <a:pt x="3516" y="7729"/>
                  <a:pt x="3545" y="7729"/>
                </a:cubicBezTo>
                <a:cubicBezTo>
                  <a:pt x="3574" y="7729"/>
                  <a:pt x="3598" y="7682"/>
                  <a:pt x="3598" y="7624"/>
                </a:cubicBezTo>
                <a:lnTo>
                  <a:pt x="3598" y="7404"/>
                </a:lnTo>
                <a:cubicBezTo>
                  <a:pt x="3598" y="7347"/>
                  <a:pt x="3574" y="7300"/>
                  <a:pt x="3545" y="7300"/>
                </a:cubicBezTo>
                <a:close/>
                <a:moveTo>
                  <a:pt x="3859" y="7300"/>
                </a:moveTo>
                <a:cubicBezTo>
                  <a:pt x="3830" y="7300"/>
                  <a:pt x="3806" y="7347"/>
                  <a:pt x="3806" y="7404"/>
                </a:cubicBezTo>
                <a:lnTo>
                  <a:pt x="3806" y="7624"/>
                </a:lnTo>
                <a:cubicBezTo>
                  <a:pt x="3806" y="7682"/>
                  <a:pt x="3830" y="7729"/>
                  <a:pt x="3859" y="7729"/>
                </a:cubicBezTo>
                <a:cubicBezTo>
                  <a:pt x="3888" y="7729"/>
                  <a:pt x="3912" y="7682"/>
                  <a:pt x="3912" y="7624"/>
                </a:cubicBezTo>
                <a:lnTo>
                  <a:pt x="3912" y="7404"/>
                </a:lnTo>
                <a:cubicBezTo>
                  <a:pt x="3912" y="7347"/>
                  <a:pt x="3888" y="7300"/>
                  <a:pt x="3859" y="7300"/>
                </a:cubicBezTo>
                <a:close/>
                <a:moveTo>
                  <a:pt x="4709" y="7300"/>
                </a:moveTo>
                <a:cubicBezTo>
                  <a:pt x="4680" y="7300"/>
                  <a:pt x="4656" y="7347"/>
                  <a:pt x="4656" y="7404"/>
                </a:cubicBezTo>
                <a:lnTo>
                  <a:pt x="4656" y="7624"/>
                </a:lnTo>
                <a:cubicBezTo>
                  <a:pt x="4656" y="7682"/>
                  <a:pt x="4680" y="7729"/>
                  <a:pt x="4709" y="7729"/>
                </a:cubicBezTo>
                <a:cubicBezTo>
                  <a:pt x="4738" y="7729"/>
                  <a:pt x="4762" y="7682"/>
                  <a:pt x="4762" y="7624"/>
                </a:cubicBezTo>
                <a:lnTo>
                  <a:pt x="4762" y="7404"/>
                </a:lnTo>
                <a:cubicBezTo>
                  <a:pt x="4762" y="7347"/>
                  <a:pt x="4738" y="7300"/>
                  <a:pt x="4709" y="7300"/>
                </a:cubicBezTo>
                <a:close/>
                <a:moveTo>
                  <a:pt x="5023" y="7300"/>
                </a:moveTo>
                <a:cubicBezTo>
                  <a:pt x="4994" y="7300"/>
                  <a:pt x="4970" y="7347"/>
                  <a:pt x="4970" y="7404"/>
                </a:cubicBezTo>
                <a:lnTo>
                  <a:pt x="4970" y="7624"/>
                </a:lnTo>
                <a:cubicBezTo>
                  <a:pt x="4970" y="7682"/>
                  <a:pt x="4994" y="7729"/>
                  <a:pt x="5023" y="7729"/>
                </a:cubicBezTo>
                <a:cubicBezTo>
                  <a:pt x="5053" y="7729"/>
                  <a:pt x="5076" y="7682"/>
                  <a:pt x="5076" y="7624"/>
                </a:cubicBezTo>
                <a:lnTo>
                  <a:pt x="5076" y="7404"/>
                </a:lnTo>
                <a:cubicBezTo>
                  <a:pt x="5076" y="7347"/>
                  <a:pt x="5053" y="7300"/>
                  <a:pt x="5023" y="7300"/>
                </a:cubicBezTo>
                <a:close/>
                <a:moveTo>
                  <a:pt x="5873" y="7300"/>
                </a:moveTo>
                <a:cubicBezTo>
                  <a:pt x="5844" y="7300"/>
                  <a:pt x="5820" y="7347"/>
                  <a:pt x="5820" y="7404"/>
                </a:cubicBezTo>
                <a:lnTo>
                  <a:pt x="5820" y="7624"/>
                </a:lnTo>
                <a:cubicBezTo>
                  <a:pt x="5820" y="7682"/>
                  <a:pt x="5844" y="7729"/>
                  <a:pt x="5873" y="7729"/>
                </a:cubicBezTo>
                <a:cubicBezTo>
                  <a:pt x="5902" y="7729"/>
                  <a:pt x="5926" y="7682"/>
                  <a:pt x="5926" y="7624"/>
                </a:cubicBezTo>
                <a:lnTo>
                  <a:pt x="5926" y="7404"/>
                </a:lnTo>
                <a:cubicBezTo>
                  <a:pt x="5926" y="7347"/>
                  <a:pt x="5902" y="7300"/>
                  <a:pt x="5873" y="7300"/>
                </a:cubicBezTo>
                <a:close/>
                <a:moveTo>
                  <a:pt x="6188" y="7300"/>
                </a:moveTo>
                <a:cubicBezTo>
                  <a:pt x="6159" y="7300"/>
                  <a:pt x="6135" y="7347"/>
                  <a:pt x="6135" y="7404"/>
                </a:cubicBezTo>
                <a:lnTo>
                  <a:pt x="6135" y="7624"/>
                </a:lnTo>
                <a:cubicBezTo>
                  <a:pt x="6135" y="7682"/>
                  <a:pt x="6159" y="7729"/>
                  <a:pt x="6188" y="7729"/>
                </a:cubicBezTo>
                <a:cubicBezTo>
                  <a:pt x="6217" y="7729"/>
                  <a:pt x="6240" y="7682"/>
                  <a:pt x="6240" y="7624"/>
                </a:cubicBezTo>
                <a:lnTo>
                  <a:pt x="6240" y="7404"/>
                </a:lnTo>
                <a:cubicBezTo>
                  <a:pt x="6240" y="7347"/>
                  <a:pt x="6217" y="7300"/>
                  <a:pt x="6188" y="7300"/>
                </a:cubicBezTo>
                <a:close/>
                <a:moveTo>
                  <a:pt x="7036" y="7300"/>
                </a:moveTo>
                <a:cubicBezTo>
                  <a:pt x="7007" y="7300"/>
                  <a:pt x="6984" y="7347"/>
                  <a:pt x="6984" y="7404"/>
                </a:cubicBezTo>
                <a:lnTo>
                  <a:pt x="6984" y="7624"/>
                </a:lnTo>
                <a:cubicBezTo>
                  <a:pt x="6984" y="7682"/>
                  <a:pt x="7007" y="7729"/>
                  <a:pt x="7036" y="7729"/>
                </a:cubicBezTo>
                <a:cubicBezTo>
                  <a:pt x="7065" y="7729"/>
                  <a:pt x="7089" y="7682"/>
                  <a:pt x="7089" y="7624"/>
                </a:cubicBezTo>
                <a:lnTo>
                  <a:pt x="7089" y="7404"/>
                </a:lnTo>
                <a:cubicBezTo>
                  <a:pt x="7089" y="7347"/>
                  <a:pt x="7065" y="7300"/>
                  <a:pt x="7036" y="7300"/>
                </a:cubicBezTo>
                <a:close/>
                <a:moveTo>
                  <a:pt x="7351" y="7300"/>
                </a:moveTo>
                <a:cubicBezTo>
                  <a:pt x="7322" y="7300"/>
                  <a:pt x="7299" y="7347"/>
                  <a:pt x="7299" y="7404"/>
                </a:cubicBezTo>
                <a:lnTo>
                  <a:pt x="7299" y="7624"/>
                </a:lnTo>
                <a:cubicBezTo>
                  <a:pt x="7299" y="7682"/>
                  <a:pt x="7322" y="7729"/>
                  <a:pt x="7351" y="7729"/>
                </a:cubicBezTo>
                <a:cubicBezTo>
                  <a:pt x="7380" y="7729"/>
                  <a:pt x="7404" y="7682"/>
                  <a:pt x="7404" y="7624"/>
                </a:cubicBezTo>
                <a:lnTo>
                  <a:pt x="7404" y="7404"/>
                </a:lnTo>
                <a:cubicBezTo>
                  <a:pt x="7404" y="7347"/>
                  <a:pt x="7380" y="7300"/>
                  <a:pt x="7351" y="7300"/>
                </a:cubicBezTo>
                <a:close/>
                <a:moveTo>
                  <a:pt x="8201" y="7300"/>
                </a:moveTo>
                <a:cubicBezTo>
                  <a:pt x="8171" y="7300"/>
                  <a:pt x="8148" y="7347"/>
                  <a:pt x="8148" y="7404"/>
                </a:cubicBezTo>
                <a:lnTo>
                  <a:pt x="8148" y="7624"/>
                </a:lnTo>
                <a:cubicBezTo>
                  <a:pt x="8148" y="7682"/>
                  <a:pt x="8171" y="7729"/>
                  <a:pt x="8201" y="7729"/>
                </a:cubicBezTo>
                <a:cubicBezTo>
                  <a:pt x="8230" y="7729"/>
                  <a:pt x="8254" y="7682"/>
                  <a:pt x="8254" y="7624"/>
                </a:cubicBezTo>
                <a:lnTo>
                  <a:pt x="8254" y="7404"/>
                </a:lnTo>
                <a:cubicBezTo>
                  <a:pt x="8254" y="7347"/>
                  <a:pt x="8230" y="7300"/>
                  <a:pt x="8201" y="7300"/>
                </a:cubicBezTo>
                <a:close/>
                <a:moveTo>
                  <a:pt x="8515" y="7300"/>
                </a:moveTo>
                <a:cubicBezTo>
                  <a:pt x="8486" y="7300"/>
                  <a:pt x="8462" y="7347"/>
                  <a:pt x="8462" y="7404"/>
                </a:cubicBezTo>
                <a:lnTo>
                  <a:pt x="8462" y="7624"/>
                </a:lnTo>
                <a:cubicBezTo>
                  <a:pt x="8462" y="7682"/>
                  <a:pt x="8486" y="7729"/>
                  <a:pt x="8515" y="7729"/>
                </a:cubicBezTo>
                <a:cubicBezTo>
                  <a:pt x="8544" y="7729"/>
                  <a:pt x="8568" y="7682"/>
                  <a:pt x="8568" y="7624"/>
                </a:cubicBezTo>
                <a:lnTo>
                  <a:pt x="8568" y="7404"/>
                </a:lnTo>
                <a:cubicBezTo>
                  <a:pt x="8568" y="7347"/>
                  <a:pt x="8544" y="7300"/>
                  <a:pt x="8515" y="7300"/>
                </a:cubicBezTo>
                <a:close/>
                <a:moveTo>
                  <a:pt x="9365" y="7300"/>
                </a:moveTo>
                <a:cubicBezTo>
                  <a:pt x="9336" y="7300"/>
                  <a:pt x="9312" y="7347"/>
                  <a:pt x="9312" y="7404"/>
                </a:cubicBezTo>
                <a:lnTo>
                  <a:pt x="9312" y="7624"/>
                </a:lnTo>
                <a:cubicBezTo>
                  <a:pt x="9312" y="7682"/>
                  <a:pt x="9336" y="7729"/>
                  <a:pt x="9365" y="7729"/>
                </a:cubicBezTo>
                <a:cubicBezTo>
                  <a:pt x="9394" y="7729"/>
                  <a:pt x="9418" y="7682"/>
                  <a:pt x="9418" y="7624"/>
                </a:cubicBezTo>
                <a:lnTo>
                  <a:pt x="9418" y="7404"/>
                </a:lnTo>
                <a:cubicBezTo>
                  <a:pt x="9418" y="7347"/>
                  <a:pt x="9394" y="7300"/>
                  <a:pt x="9365" y="7300"/>
                </a:cubicBezTo>
                <a:close/>
                <a:moveTo>
                  <a:pt x="9679" y="7300"/>
                </a:moveTo>
                <a:cubicBezTo>
                  <a:pt x="9650" y="7300"/>
                  <a:pt x="9626" y="7347"/>
                  <a:pt x="9626" y="7404"/>
                </a:cubicBezTo>
                <a:lnTo>
                  <a:pt x="9626" y="7624"/>
                </a:lnTo>
                <a:cubicBezTo>
                  <a:pt x="9626" y="7682"/>
                  <a:pt x="9650" y="7729"/>
                  <a:pt x="9679" y="7729"/>
                </a:cubicBezTo>
                <a:cubicBezTo>
                  <a:pt x="9708" y="7729"/>
                  <a:pt x="9732" y="7682"/>
                  <a:pt x="9732" y="7624"/>
                </a:cubicBezTo>
                <a:lnTo>
                  <a:pt x="9732" y="7404"/>
                </a:lnTo>
                <a:cubicBezTo>
                  <a:pt x="9732" y="7347"/>
                  <a:pt x="9708" y="7300"/>
                  <a:pt x="9679" y="7300"/>
                </a:cubicBezTo>
                <a:close/>
                <a:moveTo>
                  <a:pt x="10529" y="7300"/>
                </a:moveTo>
                <a:cubicBezTo>
                  <a:pt x="10500" y="7300"/>
                  <a:pt x="10476" y="7347"/>
                  <a:pt x="10476" y="7404"/>
                </a:cubicBezTo>
                <a:lnTo>
                  <a:pt x="10476" y="7624"/>
                </a:lnTo>
                <a:cubicBezTo>
                  <a:pt x="10476" y="7682"/>
                  <a:pt x="10500" y="7729"/>
                  <a:pt x="10529" y="7729"/>
                </a:cubicBezTo>
                <a:cubicBezTo>
                  <a:pt x="10558" y="7729"/>
                  <a:pt x="10582" y="7682"/>
                  <a:pt x="10582" y="7624"/>
                </a:cubicBezTo>
                <a:lnTo>
                  <a:pt x="10582" y="7404"/>
                </a:lnTo>
                <a:cubicBezTo>
                  <a:pt x="10582" y="7347"/>
                  <a:pt x="10558" y="7300"/>
                  <a:pt x="10529" y="7300"/>
                </a:cubicBezTo>
                <a:close/>
                <a:moveTo>
                  <a:pt x="10844" y="7300"/>
                </a:moveTo>
                <a:cubicBezTo>
                  <a:pt x="10814" y="7300"/>
                  <a:pt x="10791" y="7347"/>
                  <a:pt x="10791" y="7404"/>
                </a:cubicBezTo>
                <a:lnTo>
                  <a:pt x="10791" y="7624"/>
                </a:lnTo>
                <a:cubicBezTo>
                  <a:pt x="10791" y="7682"/>
                  <a:pt x="10814" y="7729"/>
                  <a:pt x="10844" y="7729"/>
                </a:cubicBezTo>
                <a:cubicBezTo>
                  <a:pt x="10873" y="7729"/>
                  <a:pt x="10895" y="7682"/>
                  <a:pt x="10895" y="7624"/>
                </a:cubicBezTo>
                <a:lnTo>
                  <a:pt x="10895" y="7404"/>
                </a:lnTo>
                <a:cubicBezTo>
                  <a:pt x="10895" y="7347"/>
                  <a:pt x="10873" y="7300"/>
                  <a:pt x="10844" y="7300"/>
                </a:cubicBezTo>
                <a:close/>
                <a:moveTo>
                  <a:pt x="11692" y="7300"/>
                </a:moveTo>
                <a:cubicBezTo>
                  <a:pt x="11663" y="7300"/>
                  <a:pt x="11640" y="7347"/>
                  <a:pt x="11640" y="7404"/>
                </a:cubicBezTo>
                <a:lnTo>
                  <a:pt x="11640" y="7624"/>
                </a:lnTo>
                <a:cubicBezTo>
                  <a:pt x="11640" y="7682"/>
                  <a:pt x="11663" y="7729"/>
                  <a:pt x="11692" y="7729"/>
                </a:cubicBezTo>
                <a:cubicBezTo>
                  <a:pt x="11721" y="7729"/>
                  <a:pt x="11745" y="7682"/>
                  <a:pt x="11745" y="7624"/>
                </a:cubicBezTo>
                <a:lnTo>
                  <a:pt x="11745" y="7404"/>
                </a:lnTo>
                <a:cubicBezTo>
                  <a:pt x="11745" y="7347"/>
                  <a:pt x="11721" y="7300"/>
                  <a:pt x="11692" y="7300"/>
                </a:cubicBezTo>
                <a:close/>
                <a:moveTo>
                  <a:pt x="12007" y="7300"/>
                </a:moveTo>
                <a:cubicBezTo>
                  <a:pt x="11978" y="7300"/>
                  <a:pt x="11955" y="7347"/>
                  <a:pt x="11955" y="7404"/>
                </a:cubicBezTo>
                <a:lnTo>
                  <a:pt x="11955" y="7624"/>
                </a:lnTo>
                <a:cubicBezTo>
                  <a:pt x="11955" y="7682"/>
                  <a:pt x="11978" y="7729"/>
                  <a:pt x="12007" y="7729"/>
                </a:cubicBezTo>
                <a:cubicBezTo>
                  <a:pt x="12036" y="7729"/>
                  <a:pt x="12060" y="7682"/>
                  <a:pt x="12060" y="7624"/>
                </a:cubicBezTo>
                <a:lnTo>
                  <a:pt x="12060" y="7404"/>
                </a:lnTo>
                <a:cubicBezTo>
                  <a:pt x="12060" y="7347"/>
                  <a:pt x="12036" y="7300"/>
                  <a:pt x="12007" y="7300"/>
                </a:cubicBezTo>
                <a:close/>
                <a:moveTo>
                  <a:pt x="12856" y="7300"/>
                </a:moveTo>
                <a:cubicBezTo>
                  <a:pt x="12827" y="7300"/>
                  <a:pt x="12804" y="7347"/>
                  <a:pt x="12804" y="7404"/>
                </a:cubicBezTo>
                <a:lnTo>
                  <a:pt x="12804" y="7624"/>
                </a:lnTo>
                <a:cubicBezTo>
                  <a:pt x="12804" y="7682"/>
                  <a:pt x="12827" y="7729"/>
                  <a:pt x="12856" y="7729"/>
                </a:cubicBezTo>
                <a:cubicBezTo>
                  <a:pt x="12886" y="7729"/>
                  <a:pt x="12909" y="7682"/>
                  <a:pt x="12909" y="7624"/>
                </a:cubicBezTo>
                <a:lnTo>
                  <a:pt x="12909" y="7404"/>
                </a:lnTo>
                <a:cubicBezTo>
                  <a:pt x="12909" y="7347"/>
                  <a:pt x="12886" y="7300"/>
                  <a:pt x="12856" y="7300"/>
                </a:cubicBezTo>
                <a:close/>
                <a:moveTo>
                  <a:pt x="13171" y="7300"/>
                </a:moveTo>
                <a:cubicBezTo>
                  <a:pt x="13142" y="7300"/>
                  <a:pt x="13118" y="7347"/>
                  <a:pt x="13118" y="7404"/>
                </a:cubicBezTo>
                <a:lnTo>
                  <a:pt x="13118" y="7624"/>
                </a:lnTo>
                <a:cubicBezTo>
                  <a:pt x="13118" y="7682"/>
                  <a:pt x="13142" y="7729"/>
                  <a:pt x="13171" y="7729"/>
                </a:cubicBezTo>
                <a:cubicBezTo>
                  <a:pt x="13200" y="7729"/>
                  <a:pt x="13224" y="7682"/>
                  <a:pt x="13224" y="7624"/>
                </a:cubicBezTo>
                <a:lnTo>
                  <a:pt x="13224" y="7404"/>
                </a:lnTo>
                <a:cubicBezTo>
                  <a:pt x="13224" y="7347"/>
                  <a:pt x="13200" y="7300"/>
                  <a:pt x="13171" y="7300"/>
                </a:cubicBezTo>
                <a:close/>
                <a:moveTo>
                  <a:pt x="14021" y="7300"/>
                </a:moveTo>
                <a:cubicBezTo>
                  <a:pt x="13992" y="7300"/>
                  <a:pt x="13968" y="7347"/>
                  <a:pt x="13968" y="7404"/>
                </a:cubicBezTo>
                <a:lnTo>
                  <a:pt x="13968" y="7624"/>
                </a:lnTo>
                <a:cubicBezTo>
                  <a:pt x="13968" y="7682"/>
                  <a:pt x="13992" y="7729"/>
                  <a:pt x="14021" y="7729"/>
                </a:cubicBezTo>
                <a:cubicBezTo>
                  <a:pt x="14050" y="7729"/>
                  <a:pt x="14074" y="7682"/>
                  <a:pt x="14074" y="7624"/>
                </a:cubicBezTo>
                <a:lnTo>
                  <a:pt x="14074" y="7404"/>
                </a:lnTo>
                <a:cubicBezTo>
                  <a:pt x="14074" y="7347"/>
                  <a:pt x="14050" y="7300"/>
                  <a:pt x="14021" y="7300"/>
                </a:cubicBezTo>
                <a:close/>
                <a:moveTo>
                  <a:pt x="14335" y="7300"/>
                </a:moveTo>
                <a:cubicBezTo>
                  <a:pt x="14306" y="7300"/>
                  <a:pt x="14282" y="7347"/>
                  <a:pt x="14282" y="7404"/>
                </a:cubicBezTo>
                <a:lnTo>
                  <a:pt x="14282" y="7624"/>
                </a:lnTo>
                <a:cubicBezTo>
                  <a:pt x="14282" y="7682"/>
                  <a:pt x="14306" y="7729"/>
                  <a:pt x="14335" y="7729"/>
                </a:cubicBezTo>
                <a:cubicBezTo>
                  <a:pt x="14364" y="7729"/>
                  <a:pt x="14388" y="7682"/>
                  <a:pt x="14388" y="7624"/>
                </a:cubicBezTo>
                <a:lnTo>
                  <a:pt x="14388" y="7404"/>
                </a:lnTo>
                <a:cubicBezTo>
                  <a:pt x="14388" y="7347"/>
                  <a:pt x="14364" y="7300"/>
                  <a:pt x="14335" y="7300"/>
                </a:cubicBezTo>
                <a:close/>
                <a:moveTo>
                  <a:pt x="15185" y="7300"/>
                </a:moveTo>
                <a:cubicBezTo>
                  <a:pt x="15156" y="7300"/>
                  <a:pt x="15132" y="7347"/>
                  <a:pt x="15132" y="7404"/>
                </a:cubicBezTo>
                <a:lnTo>
                  <a:pt x="15132" y="7624"/>
                </a:lnTo>
                <a:cubicBezTo>
                  <a:pt x="15132" y="7682"/>
                  <a:pt x="15156" y="7729"/>
                  <a:pt x="15185" y="7729"/>
                </a:cubicBezTo>
                <a:cubicBezTo>
                  <a:pt x="15214" y="7729"/>
                  <a:pt x="15237" y="7682"/>
                  <a:pt x="15237" y="7624"/>
                </a:cubicBezTo>
                <a:lnTo>
                  <a:pt x="15237" y="7404"/>
                </a:lnTo>
                <a:cubicBezTo>
                  <a:pt x="15237" y="7347"/>
                  <a:pt x="15214" y="7300"/>
                  <a:pt x="15185" y="7300"/>
                </a:cubicBezTo>
                <a:close/>
                <a:moveTo>
                  <a:pt x="15500" y="7300"/>
                </a:moveTo>
                <a:cubicBezTo>
                  <a:pt x="15470" y="7300"/>
                  <a:pt x="15447" y="7347"/>
                  <a:pt x="15447" y="7404"/>
                </a:cubicBezTo>
                <a:lnTo>
                  <a:pt x="15447" y="7624"/>
                </a:lnTo>
                <a:cubicBezTo>
                  <a:pt x="15447" y="7682"/>
                  <a:pt x="15470" y="7729"/>
                  <a:pt x="15500" y="7729"/>
                </a:cubicBezTo>
                <a:cubicBezTo>
                  <a:pt x="15529" y="7729"/>
                  <a:pt x="15551" y="7682"/>
                  <a:pt x="15551" y="7624"/>
                </a:cubicBezTo>
                <a:lnTo>
                  <a:pt x="15551" y="7404"/>
                </a:lnTo>
                <a:cubicBezTo>
                  <a:pt x="15551" y="7347"/>
                  <a:pt x="15529" y="7300"/>
                  <a:pt x="15500" y="7300"/>
                </a:cubicBezTo>
                <a:close/>
                <a:moveTo>
                  <a:pt x="16349" y="7300"/>
                </a:moveTo>
                <a:cubicBezTo>
                  <a:pt x="16320" y="7300"/>
                  <a:pt x="16296" y="7347"/>
                  <a:pt x="16296" y="7404"/>
                </a:cubicBezTo>
                <a:lnTo>
                  <a:pt x="16296" y="7624"/>
                </a:lnTo>
                <a:cubicBezTo>
                  <a:pt x="16296" y="7682"/>
                  <a:pt x="16320" y="7729"/>
                  <a:pt x="16349" y="7729"/>
                </a:cubicBezTo>
                <a:cubicBezTo>
                  <a:pt x="16378" y="7729"/>
                  <a:pt x="16401" y="7682"/>
                  <a:pt x="16401" y="7624"/>
                </a:cubicBezTo>
                <a:lnTo>
                  <a:pt x="16401" y="7404"/>
                </a:lnTo>
                <a:cubicBezTo>
                  <a:pt x="16401" y="7347"/>
                  <a:pt x="16378" y="7300"/>
                  <a:pt x="16349" y="7300"/>
                </a:cubicBezTo>
                <a:close/>
                <a:moveTo>
                  <a:pt x="16663" y="7300"/>
                </a:moveTo>
                <a:cubicBezTo>
                  <a:pt x="16634" y="7300"/>
                  <a:pt x="16611" y="7347"/>
                  <a:pt x="16611" y="7404"/>
                </a:cubicBezTo>
                <a:lnTo>
                  <a:pt x="16611" y="7624"/>
                </a:lnTo>
                <a:cubicBezTo>
                  <a:pt x="16611" y="7682"/>
                  <a:pt x="16634" y="7729"/>
                  <a:pt x="16663" y="7729"/>
                </a:cubicBezTo>
                <a:cubicBezTo>
                  <a:pt x="16692" y="7729"/>
                  <a:pt x="16716" y="7682"/>
                  <a:pt x="16716" y="7624"/>
                </a:cubicBezTo>
                <a:lnTo>
                  <a:pt x="16716" y="7404"/>
                </a:lnTo>
                <a:cubicBezTo>
                  <a:pt x="16716" y="7347"/>
                  <a:pt x="16692" y="7300"/>
                  <a:pt x="16663" y="7300"/>
                </a:cubicBezTo>
                <a:close/>
                <a:moveTo>
                  <a:pt x="17512" y="7300"/>
                </a:moveTo>
                <a:cubicBezTo>
                  <a:pt x="17483" y="7300"/>
                  <a:pt x="17459" y="7347"/>
                  <a:pt x="17459" y="7404"/>
                </a:cubicBezTo>
                <a:lnTo>
                  <a:pt x="17459" y="7624"/>
                </a:lnTo>
                <a:cubicBezTo>
                  <a:pt x="17459" y="7682"/>
                  <a:pt x="17483" y="7729"/>
                  <a:pt x="17512" y="7729"/>
                </a:cubicBezTo>
                <a:cubicBezTo>
                  <a:pt x="17541" y="7729"/>
                  <a:pt x="17565" y="7682"/>
                  <a:pt x="17565" y="7624"/>
                </a:cubicBezTo>
                <a:lnTo>
                  <a:pt x="17565" y="7404"/>
                </a:lnTo>
                <a:cubicBezTo>
                  <a:pt x="17565" y="7347"/>
                  <a:pt x="17541" y="7300"/>
                  <a:pt x="17512" y="7300"/>
                </a:cubicBezTo>
                <a:close/>
                <a:moveTo>
                  <a:pt x="17827" y="7300"/>
                </a:moveTo>
                <a:cubicBezTo>
                  <a:pt x="17798" y="7300"/>
                  <a:pt x="17774" y="7347"/>
                  <a:pt x="17774" y="7404"/>
                </a:cubicBezTo>
                <a:lnTo>
                  <a:pt x="17774" y="7624"/>
                </a:lnTo>
                <a:cubicBezTo>
                  <a:pt x="17774" y="7682"/>
                  <a:pt x="17798" y="7729"/>
                  <a:pt x="17827" y="7729"/>
                </a:cubicBezTo>
                <a:cubicBezTo>
                  <a:pt x="17856" y="7729"/>
                  <a:pt x="17880" y="7682"/>
                  <a:pt x="17880" y="7624"/>
                </a:cubicBezTo>
                <a:lnTo>
                  <a:pt x="17880" y="7404"/>
                </a:lnTo>
                <a:cubicBezTo>
                  <a:pt x="17880" y="7347"/>
                  <a:pt x="17856" y="7300"/>
                  <a:pt x="17827" y="7300"/>
                </a:cubicBezTo>
                <a:close/>
                <a:moveTo>
                  <a:pt x="18677" y="7300"/>
                </a:moveTo>
                <a:cubicBezTo>
                  <a:pt x="18648" y="7300"/>
                  <a:pt x="18624" y="7347"/>
                  <a:pt x="18624" y="7404"/>
                </a:cubicBezTo>
                <a:lnTo>
                  <a:pt x="18624" y="7624"/>
                </a:lnTo>
                <a:cubicBezTo>
                  <a:pt x="18624" y="7682"/>
                  <a:pt x="18648" y="7729"/>
                  <a:pt x="18677" y="7729"/>
                </a:cubicBezTo>
                <a:cubicBezTo>
                  <a:pt x="18706" y="7729"/>
                  <a:pt x="18730" y="7682"/>
                  <a:pt x="18730" y="7624"/>
                </a:cubicBezTo>
                <a:lnTo>
                  <a:pt x="18730" y="7404"/>
                </a:lnTo>
                <a:cubicBezTo>
                  <a:pt x="18730" y="7347"/>
                  <a:pt x="18706" y="7300"/>
                  <a:pt x="18677" y="7300"/>
                </a:cubicBezTo>
                <a:close/>
                <a:moveTo>
                  <a:pt x="18991" y="7300"/>
                </a:moveTo>
                <a:cubicBezTo>
                  <a:pt x="18962" y="7300"/>
                  <a:pt x="18938" y="7347"/>
                  <a:pt x="18938" y="7404"/>
                </a:cubicBezTo>
                <a:lnTo>
                  <a:pt x="18938" y="7624"/>
                </a:lnTo>
                <a:cubicBezTo>
                  <a:pt x="18938" y="7682"/>
                  <a:pt x="18962" y="7729"/>
                  <a:pt x="18991" y="7729"/>
                </a:cubicBezTo>
                <a:cubicBezTo>
                  <a:pt x="19020" y="7729"/>
                  <a:pt x="19044" y="7682"/>
                  <a:pt x="19044" y="7624"/>
                </a:cubicBezTo>
                <a:lnTo>
                  <a:pt x="19044" y="7404"/>
                </a:lnTo>
                <a:cubicBezTo>
                  <a:pt x="19044" y="7347"/>
                  <a:pt x="19020" y="7300"/>
                  <a:pt x="18991" y="7300"/>
                </a:cubicBezTo>
                <a:close/>
                <a:moveTo>
                  <a:pt x="19841" y="7300"/>
                </a:moveTo>
                <a:cubicBezTo>
                  <a:pt x="19812" y="7300"/>
                  <a:pt x="19788" y="7347"/>
                  <a:pt x="19788" y="7404"/>
                </a:cubicBezTo>
                <a:lnTo>
                  <a:pt x="19788" y="7624"/>
                </a:lnTo>
                <a:cubicBezTo>
                  <a:pt x="19788" y="7682"/>
                  <a:pt x="19812" y="7729"/>
                  <a:pt x="19841" y="7729"/>
                </a:cubicBezTo>
                <a:cubicBezTo>
                  <a:pt x="19870" y="7729"/>
                  <a:pt x="19894" y="7682"/>
                  <a:pt x="19894" y="7624"/>
                </a:cubicBezTo>
                <a:lnTo>
                  <a:pt x="19894" y="7404"/>
                </a:lnTo>
                <a:cubicBezTo>
                  <a:pt x="19894" y="7347"/>
                  <a:pt x="19870" y="7300"/>
                  <a:pt x="19841" y="7300"/>
                </a:cubicBezTo>
                <a:close/>
                <a:moveTo>
                  <a:pt x="20155" y="7300"/>
                </a:moveTo>
                <a:cubicBezTo>
                  <a:pt x="20126" y="7300"/>
                  <a:pt x="20102" y="7347"/>
                  <a:pt x="20102" y="7404"/>
                </a:cubicBezTo>
                <a:lnTo>
                  <a:pt x="20102" y="7624"/>
                </a:lnTo>
                <a:cubicBezTo>
                  <a:pt x="20102" y="7682"/>
                  <a:pt x="20126" y="7729"/>
                  <a:pt x="20155" y="7729"/>
                </a:cubicBezTo>
                <a:cubicBezTo>
                  <a:pt x="20184" y="7729"/>
                  <a:pt x="20207" y="7682"/>
                  <a:pt x="20207" y="7624"/>
                </a:cubicBezTo>
                <a:lnTo>
                  <a:pt x="20207" y="7404"/>
                </a:lnTo>
                <a:cubicBezTo>
                  <a:pt x="20207" y="7347"/>
                  <a:pt x="20184" y="7300"/>
                  <a:pt x="20155" y="7300"/>
                </a:cubicBezTo>
                <a:close/>
                <a:moveTo>
                  <a:pt x="21004" y="7300"/>
                </a:moveTo>
                <a:cubicBezTo>
                  <a:pt x="20975" y="7300"/>
                  <a:pt x="20952" y="7347"/>
                  <a:pt x="20952" y="7404"/>
                </a:cubicBezTo>
                <a:lnTo>
                  <a:pt x="20952" y="7624"/>
                </a:lnTo>
                <a:cubicBezTo>
                  <a:pt x="20952" y="7682"/>
                  <a:pt x="20975" y="7729"/>
                  <a:pt x="21004" y="7729"/>
                </a:cubicBezTo>
                <a:cubicBezTo>
                  <a:pt x="21033" y="7729"/>
                  <a:pt x="21057" y="7682"/>
                  <a:pt x="21057" y="7624"/>
                </a:cubicBezTo>
                <a:lnTo>
                  <a:pt x="21057" y="7404"/>
                </a:lnTo>
                <a:cubicBezTo>
                  <a:pt x="21057" y="7347"/>
                  <a:pt x="21033" y="7300"/>
                  <a:pt x="21004" y="7300"/>
                </a:cubicBezTo>
                <a:close/>
                <a:moveTo>
                  <a:pt x="21319" y="7300"/>
                </a:moveTo>
                <a:cubicBezTo>
                  <a:pt x="21289" y="7300"/>
                  <a:pt x="21267" y="7347"/>
                  <a:pt x="21267" y="7404"/>
                </a:cubicBezTo>
                <a:lnTo>
                  <a:pt x="21267" y="7624"/>
                </a:lnTo>
                <a:cubicBezTo>
                  <a:pt x="21267" y="7682"/>
                  <a:pt x="21289" y="7729"/>
                  <a:pt x="21319" y="7729"/>
                </a:cubicBezTo>
                <a:cubicBezTo>
                  <a:pt x="21348" y="7729"/>
                  <a:pt x="21372" y="7682"/>
                  <a:pt x="21372" y="7624"/>
                </a:cubicBezTo>
                <a:lnTo>
                  <a:pt x="21372" y="7404"/>
                </a:lnTo>
                <a:cubicBezTo>
                  <a:pt x="21372" y="7347"/>
                  <a:pt x="21348" y="7300"/>
                  <a:pt x="21319" y="7300"/>
                </a:cubicBezTo>
                <a:close/>
                <a:moveTo>
                  <a:pt x="281" y="8029"/>
                </a:moveTo>
                <a:cubicBezTo>
                  <a:pt x="252" y="8029"/>
                  <a:pt x="228" y="8077"/>
                  <a:pt x="228" y="8134"/>
                </a:cubicBezTo>
                <a:lnTo>
                  <a:pt x="228" y="8354"/>
                </a:lnTo>
                <a:cubicBezTo>
                  <a:pt x="228" y="8412"/>
                  <a:pt x="252" y="8459"/>
                  <a:pt x="281" y="8459"/>
                </a:cubicBezTo>
                <a:cubicBezTo>
                  <a:pt x="311" y="8459"/>
                  <a:pt x="334" y="8412"/>
                  <a:pt x="334" y="8354"/>
                </a:cubicBezTo>
                <a:lnTo>
                  <a:pt x="334" y="8134"/>
                </a:lnTo>
                <a:cubicBezTo>
                  <a:pt x="334" y="8077"/>
                  <a:pt x="311" y="8029"/>
                  <a:pt x="281" y="8029"/>
                </a:cubicBezTo>
                <a:close/>
                <a:moveTo>
                  <a:pt x="596" y="8029"/>
                </a:moveTo>
                <a:cubicBezTo>
                  <a:pt x="567" y="8029"/>
                  <a:pt x="543" y="8077"/>
                  <a:pt x="543" y="8134"/>
                </a:cubicBezTo>
                <a:lnTo>
                  <a:pt x="543" y="8354"/>
                </a:lnTo>
                <a:cubicBezTo>
                  <a:pt x="543" y="8412"/>
                  <a:pt x="567" y="8459"/>
                  <a:pt x="596" y="8459"/>
                </a:cubicBezTo>
                <a:cubicBezTo>
                  <a:pt x="625" y="8459"/>
                  <a:pt x="649" y="8412"/>
                  <a:pt x="649" y="8354"/>
                </a:cubicBezTo>
                <a:lnTo>
                  <a:pt x="649" y="8134"/>
                </a:lnTo>
                <a:cubicBezTo>
                  <a:pt x="649" y="8077"/>
                  <a:pt x="625" y="8029"/>
                  <a:pt x="596" y="8029"/>
                </a:cubicBezTo>
                <a:close/>
                <a:moveTo>
                  <a:pt x="1446" y="8029"/>
                </a:moveTo>
                <a:cubicBezTo>
                  <a:pt x="1417" y="8029"/>
                  <a:pt x="1393" y="8077"/>
                  <a:pt x="1393" y="8134"/>
                </a:cubicBezTo>
                <a:lnTo>
                  <a:pt x="1393" y="8354"/>
                </a:lnTo>
                <a:cubicBezTo>
                  <a:pt x="1393" y="8412"/>
                  <a:pt x="1417" y="8459"/>
                  <a:pt x="1446" y="8459"/>
                </a:cubicBezTo>
                <a:cubicBezTo>
                  <a:pt x="1475" y="8459"/>
                  <a:pt x="1499" y="8412"/>
                  <a:pt x="1499" y="8354"/>
                </a:cubicBezTo>
                <a:lnTo>
                  <a:pt x="1499" y="8134"/>
                </a:lnTo>
                <a:cubicBezTo>
                  <a:pt x="1499" y="8077"/>
                  <a:pt x="1475" y="8029"/>
                  <a:pt x="1446" y="8029"/>
                </a:cubicBezTo>
                <a:close/>
                <a:moveTo>
                  <a:pt x="1760" y="8029"/>
                </a:moveTo>
                <a:cubicBezTo>
                  <a:pt x="1731" y="8029"/>
                  <a:pt x="1707" y="8077"/>
                  <a:pt x="1707" y="8134"/>
                </a:cubicBezTo>
                <a:lnTo>
                  <a:pt x="1707" y="8354"/>
                </a:lnTo>
                <a:cubicBezTo>
                  <a:pt x="1707" y="8412"/>
                  <a:pt x="1731" y="8459"/>
                  <a:pt x="1760" y="8459"/>
                </a:cubicBezTo>
                <a:cubicBezTo>
                  <a:pt x="1789" y="8459"/>
                  <a:pt x="1813" y="8412"/>
                  <a:pt x="1813" y="8354"/>
                </a:cubicBezTo>
                <a:lnTo>
                  <a:pt x="1813" y="8134"/>
                </a:lnTo>
                <a:cubicBezTo>
                  <a:pt x="1813" y="8077"/>
                  <a:pt x="1789" y="8029"/>
                  <a:pt x="1760" y="8029"/>
                </a:cubicBezTo>
                <a:close/>
                <a:moveTo>
                  <a:pt x="2610" y="8029"/>
                </a:moveTo>
                <a:cubicBezTo>
                  <a:pt x="2581" y="8029"/>
                  <a:pt x="2557" y="8077"/>
                  <a:pt x="2557" y="8134"/>
                </a:cubicBezTo>
                <a:lnTo>
                  <a:pt x="2557" y="8354"/>
                </a:lnTo>
                <a:cubicBezTo>
                  <a:pt x="2557" y="8412"/>
                  <a:pt x="2581" y="8459"/>
                  <a:pt x="2610" y="8459"/>
                </a:cubicBezTo>
                <a:cubicBezTo>
                  <a:pt x="2639" y="8459"/>
                  <a:pt x="2662" y="8412"/>
                  <a:pt x="2662" y="8354"/>
                </a:cubicBezTo>
                <a:lnTo>
                  <a:pt x="2662" y="8134"/>
                </a:lnTo>
                <a:cubicBezTo>
                  <a:pt x="2662" y="8077"/>
                  <a:pt x="2639" y="8029"/>
                  <a:pt x="2610" y="8029"/>
                </a:cubicBezTo>
                <a:close/>
                <a:moveTo>
                  <a:pt x="2924" y="8029"/>
                </a:moveTo>
                <a:cubicBezTo>
                  <a:pt x="2895" y="8029"/>
                  <a:pt x="2871" y="8077"/>
                  <a:pt x="2871" y="8134"/>
                </a:cubicBezTo>
                <a:lnTo>
                  <a:pt x="2871" y="8354"/>
                </a:lnTo>
                <a:cubicBezTo>
                  <a:pt x="2871" y="8412"/>
                  <a:pt x="2895" y="8459"/>
                  <a:pt x="2924" y="8459"/>
                </a:cubicBezTo>
                <a:cubicBezTo>
                  <a:pt x="2954" y="8459"/>
                  <a:pt x="2976" y="8412"/>
                  <a:pt x="2976" y="8354"/>
                </a:cubicBezTo>
                <a:lnTo>
                  <a:pt x="2976" y="8134"/>
                </a:lnTo>
                <a:cubicBezTo>
                  <a:pt x="2976" y="8077"/>
                  <a:pt x="2954" y="8029"/>
                  <a:pt x="2924" y="8029"/>
                </a:cubicBezTo>
                <a:close/>
                <a:moveTo>
                  <a:pt x="3773" y="8029"/>
                </a:moveTo>
                <a:cubicBezTo>
                  <a:pt x="3744" y="8029"/>
                  <a:pt x="3721" y="8077"/>
                  <a:pt x="3721" y="8134"/>
                </a:cubicBezTo>
                <a:lnTo>
                  <a:pt x="3721" y="8354"/>
                </a:lnTo>
                <a:cubicBezTo>
                  <a:pt x="3721" y="8412"/>
                  <a:pt x="3744" y="8459"/>
                  <a:pt x="3773" y="8459"/>
                </a:cubicBezTo>
                <a:cubicBezTo>
                  <a:pt x="3802" y="8459"/>
                  <a:pt x="3826" y="8412"/>
                  <a:pt x="3826" y="8354"/>
                </a:cubicBezTo>
                <a:lnTo>
                  <a:pt x="3826" y="8134"/>
                </a:lnTo>
                <a:cubicBezTo>
                  <a:pt x="3826" y="8077"/>
                  <a:pt x="3802" y="8029"/>
                  <a:pt x="3773" y="8029"/>
                </a:cubicBezTo>
                <a:close/>
                <a:moveTo>
                  <a:pt x="4088" y="8029"/>
                </a:moveTo>
                <a:cubicBezTo>
                  <a:pt x="4058" y="8029"/>
                  <a:pt x="4035" y="8077"/>
                  <a:pt x="4035" y="8134"/>
                </a:cubicBezTo>
                <a:lnTo>
                  <a:pt x="4035" y="8354"/>
                </a:lnTo>
                <a:cubicBezTo>
                  <a:pt x="4035" y="8412"/>
                  <a:pt x="4058" y="8459"/>
                  <a:pt x="4088" y="8459"/>
                </a:cubicBezTo>
                <a:cubicBezTo>
                  <a:pt x="4117" y="8459"/>
                  <a:pt x="4141" y="8412"/>
                  <a:pt x="4141" y="8354"/>
                </a:cubicBezTo>
                <a:lnTo>
                  <a:pt x="4141" y="8134"/>
                </a:lnTo>
                <a:cubicBezTo>
                  <a:pt x="4141" y="8077"/>
                  <a:pt x="4117" y="8029"/>
                  <a:pt x="4088" y="8029"/>
                </a:cubicBezTo>
                <a:close/>
                <a:moveTo>
                  <a:pt x="4937" y="8029"/>
                </a:moveTo>
                <a:cubicBezTo>
                  <a:pt x="4908" y="8029"/>
                  <a:pt x="4884" y="8077"/>
                  <a:pt x="4884" y="8134"/>
                </a:cubicBezTo>
                <a:lnTo>
                  <a:pt x="4884" y="8354"/>
                </a:lnTo>
                <a:cubicBezTo>
                  <a:pt x="4884" y="8412"/>
                  <a:pt x="4908" y="8459"/>
                  <a:pt x="4937" y="8459"/>
                </a:cubicBezTo>
                <a:cubicBezTo>
                  <a:pt x="4966" y="8459"/>
                  <a:pt x="4990" y="8412"/>
                  <a:pt x="4990" y="8354"/>
                </a:cubicBezTo>
                <a:lnTo>
                  <a:pt x="4990" y="8134"/>
                </a:lnTo>
                <a:cubicBezTo>
                  <a:pt x="4990" y="8077"/>
                  <a:pt x="4966" y="8029"/>
                  <a:pt x="4937" y="8029"/>
                </a:cubicBezTo>
                <a:close/>
                <a:moveTo>
                  <a:pt x="5252" y="8029"/>
                </a:moveTo>
                <a:cubicBezTo>
                  <a:pt x="5223" y="8029"/>
                  <a:pt x="5199" y="8077"/>
                  <a:pt x="5199" y="8134"/>
                </a:cubicBezTo>
                <a:lnTo>
                  <a:pt x="5199" y="8354"/>
                </a:lnTo>
                <a:cubicBezTo>
                  <a:pt x="5199" y="8412"/>
                  <a:pt x="5223" y="8459"/>
                  <a:pt x="5252" y="8459"/>
                </a:cubicBezTo>
                <a:cubicBezTo>
                  <a:pt x="5281" y="8459"/>
                  <a:pt x="5305" y="8412"/>
                  <a:pt x="5305" y="8354"/>
                </a:cubicBezTo>
                <a:lnTo>
                  <a:pt x="5305" y="8134"/>
                </a:lnTo>
                <a:cubicBezTo>
                  <a:pt x="5305" y="8077"/>
                  <a:pt x="5281" y="8029"/>
                  <a:pt x="5252" y="8029"/>
                </a:cubicBezTo>
                <a:close/>
                <a:moveTo>
                  <a:pt x="6102" y="8029"/>
                </a:moveTo>
                <a:cubicBezTo>
                  <a:pt x="6072" y="8029"/>
                  <a:pt x="6049" y="8077"/>
                  <a:pt x="6049" y="8134"/>
                </a:cubicBezTo>
                <a:lnTo>
                  <a:pt x="6049" y="8354"/>
                </a:lnTo>
                <a:cubicBezTo>
                  <a:pt x="6049" y="8412"/>
                  <a:pt x="6072" y="8459"/>
                  <a:pt x="6102" y="8459"/>
                </a:cubicBezTo>
                <a:cubicBezTo>
                  <a:pt x="6131" y="8459"/>
                  <a:pt x="6155" y="8412"/>
                  <a:pt x="6155" y="8354"/>
                </a:cubicBezTo>
                <a:lnTo>
                  <a:pt x="6155" y="8134"/>
                </a:lnTo>
                <a:cubicBezTo>
                  <a:pt x="6155" y="8077"/>
                  <a:pt x="6131" y="8029"/>
                  <a:pt x="6102" y="8029"/>
                </a:cubicBezTo>
                <a:close/>
                <a:moveTo>
                  <a:pt x="6416" y="8029"/>
                </a:moveTo>
                <a:cubicBezTo>
                  <a:pt x="6387" y="8029"/>
                  <a:pt x="6363" y="8077"/>
                  <a:pt x="6363" y="8134"/>
                </a:cubicBezTo>
                <a:lnTo>
                  <a:pt x="6363" y="8354"/>
                </a:lnTo>
                <a:cubicBezTo>
                  <a:pt x="6363" y="8412"/>
                  <a:pt x="6387" y="8459"/>
                  <a:pt x="6416" y="8459"/>
                </a:cubicBezTo>
                <a:cubicBezTo>
                  <a:pt x="6445" y="8459"/>
                  <a:pt x="6469" y="8412"/>
                  <a:pt x="6469" y="8354"/>
                </a:cubicBezTo>
                <a:lnTo>
                  <a:pt x="6469" y="8134"/>
                </a:lnTo>
                <a:cubicBezTo>
                  <a:pt x="6469" y="8077"/>
                  <a:pt x="6445" y="8029"/>
                  <a:pt x="6416" y="8029"/>
                </a:cubicBezTo>
                <a:close/>
                <a:moveTo>
                  <a:pt x="7266" y="8029"/>
                </a:moveTo>
                <a:cubicBezTo>
                  <a:pt x="7237" y="8029"/>
                  <a:pt x="7213" y="8077"/>
                  <a:pt x="7213" y="8134"/>
                </a:cubicBezTo>
                <a:lnTo>
                  <a:pt x="7213" y="8354"/>
                </a:lnTo>
                <a:cubicBezTo>
                  <a:pt x="7213" y="8412"/>
                  <a:pt x="7237" y="8459"/>
                  <a:pt x="7266" y="8459"/>
                </a:cubicBezTo>
                <a:cubicBezTo>
                  <a:pt x="7295" y="8459"/>
                  <a:pt x="7318" y="8412"/>
                  <a:pt x="7318" y="8354"/>
                </a:cubicBezTo>
                <a:lnTo>
                  <a:pt x="7318" y="8134"/>
                </a:lnTo>
                <a:cubicBezTo>
                  <a:pt x="7318" y="8077"/>
                  <a:pt x="7295" y="8029"/>
                  <a:pt x="7266" y="8029"/>
                </a:cubicBezTo>
                <a:close/>
                <a:moveTo>
                  <a:pt x="7580" y="8029"/>
                </a:moveTo>
                <a:cubicBezTo>
                  <a:pt x="7551" y="8029"/>
                  <a:pt x="7527" y="8077"/>
                  <a:pt x="7527" y="8134"/>
                </a:cubicBezTo>
                <a:lnTo>
                  <a:pt x="7527" y="8354"/>
                </a:lnTo>
                <a:cubicBezTo>
                  <a:pt x="7527" y="8412"/>
                  <a:pt x="7551" y="8459"/>
                  <a:pt x="7580" y="8459"/>
                </a:cubicBezTo>
                <a:cubicBezTo>
                  <a:pt x="7609" y="8459"/>
                  <a:pt x="7632" y="8412"/>
                  <a:pt x="7632" y="8354"/>
                </a:cubicBezTo>
                <a:lnTo>
                  <a:pt x="7632" y="8134"/>
                </a:lnTo>
                <a:cubicBezTo>
                  <a:pt x="7632" y="8077"/>
                  <a:pt x="7609" y="8029"/>
                  <a:pt x="7580" y="8029"/>
                </a:cubicBezTo>
                <a:close/>
                <a:moveTo>
                  <a:pt x="8429" y="8029"/>
                </a:moveTo>
                <a:cubicBezTo>
                  <a:pt x="8400" y="8029"/>
                  <a:pt x="8377" y="8077"/>
                  <a:pt x="8377" y="8134"/>
                </a:cubicBezTo>
                <a:lnTo>
                  <a:pt x="8377" y="8354"/>
                </a:lnTo>
                <a:cubicBezTo>
                  <a:pt x="8377" y="8412"/>
                  <a:pt x="8400" y="8459"/>
                  <a:pt x="8429" y="8459"/>
                </a:cubicBezTo>
                <a:cubicBezTo>
                  <a:pt x="8458" y="8459"/>
                  <a:pt x="8482" y="8412"/>
                  <a:pt x="8482" y="8354"/>
                </a:cubicBezTo>
                <a:lnTo>
                  <a:pt x="8482" y="8134"/>
                </a:lnTo>
                <a:cubicBezTo>
                  <a:pt x="8482" y="8077"/>
                  <a:pt x="8458" y="8029"/>
                  <a:pt x="8429" y="8029"/>
                </a:cubicBezTo>
                <a:close/>
                <a:moveTo>
                  <a:pt x="8744" y="8029"/>
                </a:moveTo>
                <a:cubicBezTo>
                  <a:pt x="8714" y="8029"/>
                  <a:pt x="8691" y="8077"/>
                  <a:pt x="8691" y="8134"/>
                </a:cubicBezTo>
                <a:lnTo>
                  <a:pt x="8691" y="8354"/>
                </a:lnTo>
                <a:cubicBezTo>
                  <a:pt x="8691" y="8412"/>
                  <a:pt x="8714" y="8459"/>
                  <a:pt x="8744" y="8459"/>
                </a:cubicBezTo>
                <a:cubicBezTo>
                  <a:pt x="8773" y="8459"/>
                  <a:pt x="8796" y="8412"/>
                  <a:pt x="8796" y="8354"/>
                </a:cubicBezTo>
                <a:lnTo>
                  <a:pt x="8796" y="8134"/>
                </a:lnTo>
                <a:cubicBezTo>
                  <a:pt x="8796" y="8077"/>
                  <a:pt x="8773" y="8029"/>
                  <a:pt x="8744" y="8029"/>
                </a:cubicBezTo>
                <a:close/>
                <a:moveTo>
                  <a:pt x="9593" y="8029"/>
                </a:moveTo>
                <a:cubicBezTo>
                  <a:pt x="9564" y="8029"/>
                  <a:pt x="9540" y="8077"/>
                  <a:pt x="9540" y="8134"/>
                </a:cubicBezTo>
                <a:lnTo>
                  <a:pt x="9540" y="8354"/>
                </a:lnTo>
                <a:cubicBezTo>
                  <a:pt x="9540" y="8412"/>
                  <a:pt x="9564" y="8459"/>
                  <a:pt x="9593" y="8459"/>
                </a:cubicBezTo>
                <a:cubicBezTo>
                  <a:pt x="9622" y="8459"/>
                  <a:pt x="9646" y="8412"/>
                  <a:pt x="9646" y="8354"/>
                </a:cubicBezTo>
                <a:lnTo>
                  <a:pt x="9646" y="8134"/>
                </a:lnTo>
                <a:cubicBezTo>
                  <a:pt x="9646" y="8077"/>
                  <a:pt x="9622" y="8029"/>
                  <a:pt x="9593" y="8029"/>
                </a:cubicBezTo>
                <a:close/>
                <a:moveTo>
                  <a:pt x="9908" y="8029"/>
                </a:moveTo>
                <a:cubicBezTo>
                  <a:pt x="9879" y="8029"/>
                  <a:pt x="9855" y="8077"/>
                  <a:pt x="9855" y="8134"/>
                </a:cubicBezTo>
                <a:lnTo>
                  <a:pt x="9855" y="8354"/>
                </a:lnTo>
                <a:cubicBezTo>
                  <a:pt x="9855" y="8412"/>
                  <a:pt x="9879" y="8459"/>
                  <a:pt x="9908" y="8459"/>
                </a:cubicBezTo>
                <a:cubicBezTo>
                  <a:pt x="9937" y="8459"/>
                  <a:pt x="9961" y="8412"/>
                  <a:pt x="9961" y="8354"/>
                </a:cubicBezTo>
                <a:lnTo>
                  <a:pt x="9961" y="8134"/>
                </a:lnTo>
                <a:cubicBezTo>
                  <a:pt x="9961" y="8077"/>
                  <a:pt x="9937" y="8029"/>
                  <a:pt x="9908" y="8029"/>
                </a:cubicBezTo>
                <a:close/>
                <a:moveTo>
                  <a:pt x="10758" y="8029"/>
                </a:moveTo>
                <a:cubicBezTo>
                  <a:pt x="10728" y="8029"/>
                  <a:pt x="10705" y="8077"/>
                  <a:pt x="10705" y="8134"/>
                </a:cubicBezTo>
                <a:lnTo>
                  <a:pt x="10705" y="8354"/>
                </a:lnTo>
                <a:cubicBezTo>
                  <a:pt x="10705" y="8412"/>
                  <a:pt x="10728" y="8459"/>
                  <a:pt x="10758" y="8459"/>
                </a:cubicBezTo>
                <a:cubicBezTo>
                  <a:pt x="10787" y="8459"/>
                  <a:pt x="10810" y="8412"/>
                  <a:pt x="10810" y="8354"/>
                </a:cubicBezTo>
                <a:lnTo>
                  <a:pt x="10810" y="8134"/>
                </a:lnTo>
                <a:cubicBezTo>
                  <a:pt x="10810" y="8077"/>
                  <a:pt x="10787" y="8029"/>
                  <a:pt x="10758" y="8029"/>
                </a:cubicBezTo>
                <a:close/>
                <a:moveTo>
                  <a:pt x="11072" y="8029"/>
                </a:moveTo>
                <a:cubicBezTo>
                  <a:pt x="11043" y="8029"/>
                  <a:pt x="11019" y="8077"/>
                  <a:pt x="11019" y="8134"/>
                </a:cubicBezTo>
                <a:lnTo>
                  <a:pt x="11019" y="8354"/>
                </a:lnTo>
                <a:cubicBezTo>
                  <a:pt x="11019" y="8412"/>
                  <a:pt x="11043" y="8459"/>
                  <a:pt x="11072" y="8459"/>
                </a:cubicBezTo>
                <a:cubicBezTo>
                  <a:pt x="11101" y="8459"/>
                  <a:pt x="11125" y="8412"/>
                  <a:pt x="11125" y="8354"/>
                </a:cubicBezTo>
                <a:lnTo>
                  <a:pt x="11125" y="8134"/>
                </a:lnTo>
                <a:cubicBezTo>
                  <a:pt x="11125" y="8077"/>
                  <a:pt x="11101" y="8029"/>
                  <a:pt x="11072" y="8029"/>
                </a:cubicBezTo>
                <a:close/>
                <a:moveTo>
                  <a:pt x="11922" y="8029"/>
                </a:moveTo>
                <a:cubicBezTo>
                  <a:pt x="11893" y="8029"/>
                  <a:pt x="11869" y="8077"/>
                  <a:pt x="11869" y="8134"/>
                </a:cubicBezTo>
                <a:lnTo>
                  <a:pt x="11869" y="8354"/>
                </a:lnTo>
                <a:cubicBezTo>
                  <a:pt x="11869" y="8412"/>
                  <a:pt x="11893" y="8459"/>
                  <a:pt x="11922" y="8459"/>
                </a:cubicBezTo>
                <a:cubicBezTo>
                  <a:pt x="11951" y="8459"/>
                  <a:pt x="11974" y="8412"/>
                  <a:pt x="11974" y="8354"/>
                </a:cubicBezTo>
                <a:lnTo>
                  <a:pt x="11974" y="8134"/>
                </a:lnTo>
                <a:cubicBezTo>
                  <a:pt x="11974" y="8077"/>
                  <a:pt x="11951" y="8029"/>
                  <a:pt x="11922" y="8029"/>
                </a:cubicBezTo>
                <a:close/>
                <a:moveTo>
                  <a:pt x="12236" y="8029"/>
                </a:moveTo>
                <a:cubicBezTo>
                  <a:pt x="12207" y="8029"/>
                  <a:pt x="12183" y="8077"/>
                  <a:pt x="12183" y="8134"/>
                </a:cubicBezTo>
                <a:lnTo>
                  <a:pt x="12183" y="8354"/>
                </a:lnTo>
                <a:cubicBezTo>
                  <a:pt x="12183" y="8412"/>
                  <a:pt x="12207" y="8459"/>
                  <a:pt x="12236" y="8459"/>
                </a:cubicBezTo>
                <a:cubicBezTo>
                  <a:pt x="12265" y="8459"/>
                  <a:pt x="12288" y="8412"/>
                  <a:pt x="12288" y="8354"/>
                </a:cubicBezTo>
                <a:lnTo>
                  <a:pt x="12288" y="8134"/>
                </a:lnTo>
                <a:cubicBezTo>
                  <a:pt x="12288" y="8077"/>
                  <a:pt x="12265" y="8029"/>
                  <a:pt x="12236" y="8029"/>
                </a:cubicBezTo>
                <a:close/>
                <a:moveTo>
                  <a:pt x="13085" y="8029"/>
                </a:moveTo>
                <a:cubicBezTo>
                  <a:pt x="13056" y="8029"/>
                  <a:pt x="13032" y="8077"/>
                  <a:pt x="13032" y="8134"/>
                </a:cubicBezTo>
                <a:lnTo>
                  <a:pt x="13032" y="8354"/>
                </a:lnTo>
                <a:cubicBezTo>
                  <a:pt x="13032" y="8412"/>
                  <a:pt x="13056" y="8459"/>
                  <a:pt x="13085" y="8459"/>
                </a:cubicBezTo>
                <a:cubicBezTo>
                  <a:pt x="13114" y="8459"/>
                  <a:pt x="13138" y="8412"/>
                  <a:pt x="13138" y="8354"/>
                </a:cubicBezTo>
                <a:lnTo>
                  <a:pt x="13138" y="8134"/>
                </a:lnTo>
                <a:cubicBezTo>
                  <a:pt x="13138" y="8077"/>
                  <a:pt x="13114" y="8029"/>
                  <a:pt x="13085" y="8029"/>
                </a:cubicBezTo>
                <a:close/>
                <a:moveTo>
                  <a:pt x="13399" y="8029"/>
                </a:moveTo>
                <a:cubicBezTo>
                  <a:pt x="13370" y="8029"/>
                  <a:pt x="13348" y="8077"/>
                  <a:pt x="13348" y="8134"/>
                </a:cubicBezTo>
                <a:lnTo>
                  <a:pt x="13348" y="8354"/>
                </a:lnTo>
                <a:cubicBezTo>
                  <a:pt x="13348" y="8412"/>
                  <a:pt x="13370" y="8459"/>
                  <a:pt x="13399" y="8459"/>
                </a:cubicBezTo>
                <a:cubicBezTo>
                  <a:pt x="13428" y="8459"/>
                  <a:pt x="13452" y="8412"/>
                  <a:pt x="13452" y="8354"/>
                </a:cubicBezTo>
                <a:lnTo>
                  <a:pt x="13452" y="8134"/>
                </a:lnTo>
                <a:cubicBezTo>
                  <a:pt x="13452" y="8077"/>
                  <a:pt x="13428" y="8029"/>
                  <a:pt x="13399" y="8029"/>
                </a:cubicBezTo>
                <a:close/>
                <a:moveTo>
                  <a:pt x="14249" y="8029"/>
                </a:moveTo>
                <a:cubicBezTo>
                  <a:pt x="14220" y="8029"/>
                  <a:pt x="14196" y="8077"/>
                  <a:pt x="14196" y="8134"/>
                </a:cubicBezTo>
                <a:lnTo>
                  <a:pt x="14196" y="8354"/>
                </a:lnTo>
                <a:cubicBezTo>
                  <a:pt x="14196" y="8412"/>
                  <a:pt x="14220" y="8459"/>
                  <a:pt x="14249" y="8459"/>
                </a:cubicBezTo>
                <a:cubicBezTo>
                  <a:pt x="14278" y="8459"/>
                  <a:pt x="14302" y="8412"/>
                  <a:pt x="14302" y="8354"/>
                </a:cubicBezTo>
                <a:lnTo>
                  <a:pt x="14302" y="8134"/>
                </a:lnTo>
                <a:cubicBezTo>
                  <a:pt x="14302" y="8077"/>
                  <a:pt x="14278" y="8029"/>
                  <a:pt x="14249" y="8029"/>
                </a:cubicBezTo>
                <a:close/>
                <a:moveTo>
                  <a:pt x="14564" y="8029"/>
                </a:moveTo>
                <a:cubicBezTo>
                  <a:pt x="14535" y="8029"/>
                  <a:pt x="14511" y="8077"/>
                  <a:pt x="14511" y="8134"/>
                </a:cubicBezTo>
                <a:lnTo>
                  <a:pt x="14511" y="8354"/>
                </a:lnTo>
                <a:cubicBezTo>
                  <a:pt x="14511" y="8412"/>
                  <a:pt x="14535" y="8459"/>
                  <a:pt x="14564" y="8459"/>
                </a:cubicBezTo>
                <a:cubicBezTo>
                  <a:pt x="14593" y="8459"/>
                  <a:pt x="14617" y="8412"/>
                  <a:pt x="14617" y="8354"/>
                </a:cubicBezTo>
                <a:lnTo>
                  <a:pt x="14617" y="8134"/>
                </a:lnTo>
                <a:cubicBezTo>
                  <a:pt x="14617" y="8077"/>
                  <a:pt x="14593" y="8029"/>
                  <a:pt x="14564" y="8029"/>
                </a:cubicBezTo>
                <a:close/>
                <a:moveTo>
                  <a:pt x="15413" y="8029"/>
                </a:moveTo>
                <a:cubicBezTo>
                  <a:pt x="15384" y="8029"/>
                  <a:pt x="15360" y="8077"/>
                  <a:pt x="15360" y="8134"/>
                </a:cubicBezTo>
                <a:lnTo>
                  <a:pt x="15360" y="8354"/>
                </a:lnTo>
                <a:cubicBezTo>
                  <a:pt x="15360" y="8412"/>
                  <a:pt x="15384" y="8459"/>
                  <a:pt x="15413" y="8459"/>
                </a:cubicBezTo>
                <a:cubicBezTo>
                  <a:pt x="15442" y="8459"/>
                  <a:pt x="15465" y="8412"/>
                  <a:pt x="15465" y="8354"/>
                </a:cubicBezTo>
                <a:lnTo>
                  <a:pt x="15465" y="8134"/>
                </a:lnTo>
                <a:cubicBezTo>
                  <a:pt x="15465" y="8077"/>
                  <a:pt x="15442" y="8029"/>
                  <a:pt x="15413" y="8029"/>
                </a:cubicBezTo>
                <a:close/>
                <a:moveTo>
                  <a:pt x="15728" y="8029"/>
                </a:moveTo>
                <a:cubicBezTo>
                  <a:pt x="15699" y="8029"/>
                  <a:pt x="15675" y="8077"/>
                  <a:pt x="15675" y="8134"/>
                </a:cubicBezTo>
                <a:lnTo>
                  <a:pt x="15675" y="8354"/>
                </a:lnTo>
                <a:cubicBezTo>
                  <a:pt x="15675" y="8412"/>
                  <a:pt x="15699" y="8459"/>
                  <a:pt x="15728" y="8459"/>
                </a:cubicBezTo>
                <a:cubicBezTo>
                  <a:pt x="15757" y="8459"/>
                  <a:pt x="15781" y="8412"/>
                  <a:pt x="15781" y="8354"/>
                </a:cubicBezTo>
                <a:lnTo>
                  <a:pt x="15781" y="8134"/>
                </a:lnTo>
                <a:cubicBezTo>
                  <a:pt x="15781" y="8077"/>
                  <a:pt x="15757" y="8029"/>
                  <a:pt x="15728" y="8029"/>
                </a:cubicBezTo>
                <a:close/>
                <a:moveTo>
                  <a:pt x="16578" y="8029"/>
                </a:moveTo>
                <a:cubicBezTo>
                  <a:pt x="16549" y="8029"/>
                  <a:pt x="16525" y="8077"/>
                  <a:pt x="16525" y="8134"/>
                </a:cubicBezTo>
                <a:lnTo>
                  <a:pt x="16525" y="8354"/>
                </a:lnTo>
                <a:cubicBezTo>
                  <a:pt x="16525" y="8412"/>
                  <a:pt x="16549" y="8459"/>
                  <a:pt x="16578" y="8459"/>
                </a:cubicBezTo>
                <a:cubicBezTo>
                  <a:pt x="16607" y="8459"/>
                  <a:pt x="16630" y="8412"/>
                  <a:pt x="16630" y="8354"/>
                </a:cubicBezTo>
                <a:lnTo>
                  <a:pt x="16630" y="8134"/>
                </a:lnTo>
                <a:cubicBezTo>
                  <a:pt x="16630" y="8077"/>
                  <a:pt x="16607" y="8029"/>
                  <a:pt x="16578" y="8029"/>
                </a:cubicBezTo>
                <a:close/>
                <a:moveTo>
                  <a:pt x="16892" y="8029"/>
                </a:moveTo>
                <a:cubicBezTo>
                  <a:pt x="16863" y="8029"/>
                  <a:pt x="16839" y="8077"/>
                  <a:pt x="16839" y="8134"/>
                </a:cubicBezTo>
                <a:lnTo>
                  <a:pt x="16839" y="8354"/>
                </a:lnTo>
                <a:cubicBezTo>
                  <a:pt x="16839" y="8412"/>
                  <a:pt x="16863" y="8459"/>
                  <a:pt x="16892" y="8459"/>
                </a:cubicBezTo>
                <a:cubicBezTo>
                  <a:pt x="16921" y="8459"/>
                  <a:pt x="16944" y="8412"/>
                  <a:pt x="16944" y="8354"/>
                </a:cubicBezTo>
                <a:lnTo>
                  <a:pt x="16944" y="8134"/>
                </a:lnTo>
                <a:cubicBezTo>
                  <a:pt x="16944" y="8077"/>
                  <a:pt x="16921" y="8029"/>
                  <a:pt x="16892" y="8029"/>
                </a:cubicBezTo>
                <a:close/>
                <a:moveTo>
                  <a:pt x="17741" y="8029"/>
                </a:moveTo>
                <a:cubicBezTo>
                  <a:pt x="17712" y="8029"/>
                  <a:pt x="17689" y="8077"/>
                  <a:pt x="17689" y="8134"/>
                </a:cubicBezTo>
                <a:lnTo>
                  <a:pt x="17689" y="8354"/>
                </a:lnTo>
                <a:cubicBezTo>
                  <a:pt x="17689" y="8412"/>
                  <a:pt x="17712" y="8459"/>
                  <a:pt x="17741" y="8459"/>
                </a:cubicBezTo>
                <a:cubicBezTo>
                  <a:pt x="17770" y="8459"/>
                  <a:pt x="17794" y="8412"/>
                  <a:pt x="17794" y="8354"/>
                </a:cubicBezTo>
                <a:lnTo>
                  <a:pt x="17794" y="8134"/>
                </a:lnTo>
                <a:cubicBezTo>
                  <a:pt x="17794" y="8077"/>
                  <a:pt x="17770" y="8029"/>
                  <a:pt x="17741" y="8029"/>
                </a:cubicBezTo>
                <a:close/>
                <a:moveTo>
                  <a:pt x="18055" y="8029"/>
                </a:moveTo>
                <a:cubicBezTo>
                  <a:pt x="18026" y="8029"/>
                  <a:pt x="18002" y="8077"/>
                  <a:pt x="18002" y="8134"/>
                </a:cubicBezTo>
                <a:lnTo>
                  <a:pt x="18002" y="8354"/>
                </a:lnTo>
                <a:cubicBezTo>
                  <a:pt x="18002" y="8412"/>
                  <a:pt x="18026" y="8459"/>
                  <a:pt x="18055" y="8459"/>
                </a:cubicBezTo>
                <a:cubicBezTo>
                  <a:pt x="18085" y="8459"/>
                  <a:pt x="18108" y="8412"/>
                  <a:pt x="18108" y="8354"/>
                </a:cubicBezTo>
                <a:lnTo>
                  <a:pt x="18108" y="8134"/>
                </a:lnTo>
                <a:cubicBezTo>
                  <a:pt x="18108" y="8077"/>
                  <a:pt x="18085" y="8029"/>
                  <a:pt x="18055" y="8029"/>
                </a:cubicBezTo>
                <a:close/>
                <a:moveTo>
                  <a:pt x="18905" y="8029"/>
                </a:moveTo>
                <a:cubicBezTo>
                  <a:pt x="18876" y="8029"/>
                  <a:pt x="18852" y="8077"/>
                  <a:pt x="18852" y="8134"/>
                </a:cubicBezTo>
                <a:lnTo>
                  <a:pt x="18852" y="8354"/>
                </a:lnTo>
                <a:cubicBezTo>
                  <a:pt x="18852" y="8412"/>
                  <a:pt x="18876" y="8459"/>
                  <a:pt x="18905" y="8459"/>
                </a:cubicBezTo>
                <a:cubicBezTo>
                  <a:pt x="18934" y="8459"/>
                  <a:pt x="18958" y="8412"/>
                  <a:pt x="18958" y="8354"/>
                </a:cubicBezTo>
                <a:lnTo>
                  <a:pt x="18958" y="8134"/>
                </a:lnTo>
                <a:cubicBezTo>
                  <a:pt x="18958" y="8077"/>
                  <a:pt x="18934" y="8029"/>
                  <a:pt x="18905" y="8029"/>
                </a:cubicBezTo>
                <a:close/>
                <a:moveTo>
                  <a:pt x="19220" y="8029"/>
                </a:moveTo>
                <a:cubicBezTo>
                  <a:pt x="19191" y="8029"/>
                  <a:pt x="19167" y="8077"/>
                  <a:pt x="19167" y="8134"/>
                </a:cubicBezTo>
                <a:lnTo>
                  <a:pt x="19167" y="8354"/>
                </a:lnTo>
                <a:cubicBezTo>
                  <a:pt x="19167" y="8412"/>
                  <a:pt x="19191" y="8459"/>
                  <a:pt x="19220" y="8459"/>
                </a:cubicBezTo>
                <a:cubicBezTo>
                  <a:pt x="19249" y="8459"/>
                  <a:pt x="19273" y="8412"/>
                  <a:pt x="19273" y="8354"/>
                </a:cubicBezTo>
                <a:lnTo>
                  <a:pt x="19273" y="8134"/>
                </a:lnTo>
                <a:cubicBezTo>
                  <a:pt x="19273" y="8077"/>
                  <a:pt x="19249" y="8029"/>
                  <a:pt x="19220" y="8029"/>
                </a:cubicBezTo>
                <a:close/>
                <a:moveTo>
                  <a:pt x="20069" y="8029"/>
                </a:moveTo>
                <a:cubicBezTo>
                  <a:pt x="20040" y="8029"/>
                  <a:pt x="20016" y="8077"/>
                  <a:pt x="20016" y="8134"/>
                </a:cubicBezTo>
                <a:lnTo>
                  <a:pt x="20016" y="8354"/>
                </a:lnTo>
                <a:cubicBezTo>
                  <a:pt x="20016" y="8412"/>
                  <a:pt x="20040" y="8459"/>
                  <a:pt x="20069" y="8459"/>
                </a:cubicBezTo>
                <a:cubicBezTo>
                  <a:pt x="20099" y="8459"/>
                  <a:pt x="20122" y="8412"/>
                  <a:pt x="20122" y="8354"/>
                </a:cubicBezTo>
                <a:lnTo>
                  <a:pt x="20122" y="8134"/>
                </a:lnTo>
                <a:cubicBezTo>
                  <a:pt x="20122" y="8077"/>
                  <a:pt x="20099" y="8029"/>
                  <a:pt x="20069" y="8029"/>
                </a:cubicBezTo>
                <a:close/>
                <a:moveTo>
                  <a:pt x="20384" y="8029"/>
                </a:moveTo>
                <a:cubicBezTo>
                  <a:pt x="20355" y="8029"/>
                  <a:pt x="20331" y="8077"/>
                  <a:pt x="20331" y="8134"/>
                </a:cubicBezTo>
                <a:lnTo>
                  <a:pt x="20331" y="8354"/>
                </a:lnTo>
                <a:cubicBezTo>
                  <a:pt x="20331" y="8412"/>
                  <a:pt x="20355" y="8459"/>
                  <a:pt x="20384" y="8459"/>
                </a:cubicBezTo>
                <a:cubicBezTo>
                  <a:pt x="20413" y="8459"/>
                  <a:pt x="20436" y="8412"/>
                  <a:pt x="20436" y="8354"/>
                </a:cubicBezTo>
                <a:lnTo>
                  <a:pt x="20436" y="8134"/>
                </a:lnTo>
                <a:cubicBezTo>
                  <a:pt x="20436" y="8077"/>
                  <a:pt x="20413" y="8029"/>
                  <a:pt x="20384" y="8029"/>
                </a:cubicBezTo>
                <a:close/>
                <a:moveTo>
                  <a:pt x="21234" y="8029"/>
                </a:moveTo>
                <a:cubicBezTo>
                  <a:pt x="21204" y="8029"/>
                  <a:pt x="21181" y="8077"/>
                  <a:pt x="21181" y="8134"/>
                </a:cubicBezTo>
                <a:lnTo>
                  <a:pt x="21181" y="8354"/>
                </a:lnTo>
                <a:cubicBezTo>
                  <a:pt x="21181" y="8412"/>
                  <a:pt x="21204" y="8459"/>
                  <a:pt x="21234" y="8459"/>
                </a:cubicBezTo>
                <a:cubicBezTo>
                  <a:pt x="21263" y="8459"/>
                  <a:pt x="21285" y="8412"/>
                  <a:pt x="21285" y="8354"/>
                </a:cubicBezTo>
                <a:lnTo>
                  <a:pt x="21285" y="8134"/>
                </a:lnTo>
                <a:cubicBezTo>
                  <a:pt x="21285" y="8077"/>
                  <a:pt x="21263" y="8029"/>
                  <a:pt x="21234" y="8029"/>
                </a:cubicBezTo>
                <a:close/>
                <a:moveTo>
                  <a:pt x="21547" y="8029"/>
                </a:moveTo>
                <a:cubicBezTo>
                  <a:pt x="21518" y="8029"/>
                  <a:pt x="21495" y="8077"/>
                  <a:pt x="21495" y="8134"/>
                </a:cubicBezTo>
                <a:lnTo>
                  <a:pt x="21495" y="8354"/>
                </a:lnTo>
                <a:cubicBezTo>
                  <a:pt x="21495" y="8412"/>
                  <a:pt x="21518" y="8459"/>
                  <a:pt x="21547" y="8459"/>
                </a:cubicBezTo>
                <a:cubicBezTo>
                  <a:pt x="21576" y="8459"/>
                  <a:pt x="21600" y="8412"/>
                  <a:pt x="21600" y="8354"/>
                </a:cubicBezTo>
                <a:lnTo>
                  <a:pt x="21600" y="8134"/>
                </a:lnTo>
                <a:cubicBezTo>
                  <a:pt x="21600" y="8077"/>
                  <a:pt x="21576" y="8029"/>
                  <a:pt x="21547" y="8029"/>
                </a:cubicBezTo>
                <a:close/>
                <a:moveTo>
                  <a:pt x="53" y="8759"/>
                </a:moveTo>
                <a:cubicBezTo>
                  <a:pt x="24" y="8759"/>
                  <a:pt x="0" y="8807"/>
                  <a:pt x="0" y="8864"/>
                </a:cubicBezTo>
                <a:lnTo>
                  <a:pt x="0" y="9084"/>
                </a:lnTo>
                <a:cubicBezTo>
                  <a:pt x="0" y="9142"/>
                  <a:pt x="24" y="9189"/>
                  <a:pt x="53" y="9189"/>
                </a:cubicBezTo>
                <a:cubicBezTo>
                  <a:pt x="82" y="9189"/>
                  <a:pt x="106" y="9142"/>
                  <a:pt x="106" y="9084"/>
                </a:cubicBezTo>
                <a:lnTo>
                  <a:pt x="106" y="8864"/>
                </a:lnTo>
                <a:cubicBezTo>
                  <a:pt x="106" y="8807"/>
                  <a:pt x="82" y="8759"/>
                  <a:pt x="53" y="8759"/>
                </a:cubicBezTo>
                <a:close/>
                <a:moveTo>
                  <a:pt x="367" y="8759"/>
                </a:moveTo>
                <a:cubicBezTo>
                  <a:pt x="338" y="8759"/>
                  <a:pt x="315" y="8807"/>
                  <a:pt x="315" y="8864"/>
                </a:cubicBezTo>
                <a:lnTo>
                  <a:pt x="315" y="9084"/>
                </a:lnTo>
                <a:cubicBezTo>
                  <a:pt x="315" y="9142"/>
                  <a:pt x="338" y="9189"/>
                  <a:pt x="367" y="9189"/>
                </a:cubicBezTo>
                <a:cubicBezTo>
                  <a:pt x="397" y="9189"/>
                  <a:pt x="420" y="9142"/>
                  <a:pt x="420" y="9084"/>
                </a:cubicBezTo>
                <a:lnTo>
                  <a:pt x="420" y="8864"/>
                </a:lnTo>
                <a:cubicBezTo>
                  <a:pt x="420" y="8807"/>
                  <a:pt x="397" y="8759"/>
                  <a:pt x="367" y="8759"/>
                </a:cubicBezTo>
                <a:close/>
                <a:moveTo>
                  <a:pt x="1217" y="8759"/>
                </a:moveTo>
                <a:cubicBezTo>
                  <a:pt x="1188" y="8759"/>
                  <a:pt x="1164" y="8807"/>
                  <a:pt x="1164" y="8864"/>
                </a:cubicBezTo>
                <a:lnTo>
                  <a:pt x="1164" y="9084"/>
                </a:lnTo>
                <a:cubicBezTo>
                  <a:pt x="1164" y="9142"/>
                  <a:pt x="1188" y="9189"/>
                  <a:pt x="1217" y="9189"/>
                </a:cubicBezTo>
                <a:cubicBezTo>
                  <a:pt x="1246" y="9189"/>
                  <a:pt x="1270" y="9142"/>
                  <a:pt x="1270" y="9084"/>
                </a:cubicBezTo>
                <a:lnTo>
                  <a:pt x="1270" y="8864"/>
                </a:lnTo>
                <a:cubicBezTo>
                  <a:pt x="1270" y="8807"/>
                  <a:pt x="1246" y="8759"/>
                  <a:pt x="1217" y="8759"/>
                </a:cubicBezTo>
                <a:close/>
                <a:moveTo>
                  <a:pt x="1532" y="8759"/>
                </a:moveTo>
                <a:cubicBezTo>
                  <a:pt x="1503" y="8759"/>
                  <a:pt x="1479" y="8807"/>
                  <a:pt x="1479" y="8864"/>
                </a:cubicBezTo>
                <a:lnTo>
                  <a:pt x="1479" y="9084"/>
                </a:lnTo>
                <a:cubicBezTo>
                  <a:pt x="1479" y="9142"/>
                  <a:pt x="1503" y="9189"/>
                  <a:pt x="1532" y="9189"/>
                </a:cubicBezTo>
                <a:cubicBezTo>
                  <a:pt x="1561" y="9189"/>
                  <a:pt x="1584" y="9142"/>
                  <a:pt x="1584" y="9084"/>
                </a:cubicBezTo>
                <a:lnTo>
                  <a:pt x="1584" y="8864"/>
                </a:lnTo>
                <a:cubicBezTo>
                  <a:pt x="1584" y="8807"/>
                  <a:pt x="1561" y="8759"/>
                  <a:pt x="1532" y="8759"/>
                </a:cubicBezTo>
                <a:close/>
                <a:moveTo>
                  <a:pt x="2380" y="8759"/>
                </a:moveTo>
                <a:cubicBezTo>
                  <a:pt x="2351" y="8759"/>
                  <a:pt x="2329" y="8807"/>
                  <a:pt x="2329" y="8864"/>
                </a:cubicBezTo>
                <a:lnTo>
                  <a:pt x="2329" y="9084"/>
                </a:lnTo>
                <a:cubicBezTo>
                  <a:pt x="2329" y="9142"/>
                  <a:pt x="2351" y="9189"/>
                  <a:pt x="2380" y="9189"/>
                </a:cubicBezTo>
                <a:cubicBezTo>
                  <a:pt x="2409" y="9189"/>
                  <a:pt x="2433" y="9142"/>
                  <a:pt x="2433" y="9084"/>
                </a:cubicBezTo>
                <a:lnTo>
                  <a:pt x="2433" y="8864"/>
                </a:lnTo>
                <a:cubicBezTo>
                  <a:pt x="2433" y="8807"/>
                  <a:pt x="2409" y="8759"/>
                  <a:pt x="2380" y="8759"/>
                </a:cubicBezTo>
                <a:close/>
                <a:moveTo>
                  <a:pt x="2695" y="8759"/>
                </a:moveTo>
                <a:cubicBezTo>
                  <a:pt x="2666" y="8759"/>
                  <a:pt x="2643" y="8807"/>
                  <a:pt x="2643" y="8864"/>
                </a:cubicBezTo>
                <a:lnTo>
                  <a:pt x="2643" y="9084"/>
                </a:lnTo>
                <a:cubicBezTo>
                  <a:pt x="2643" y="9142"/>
                  <a:pt x="2666" y="9189"/>
                  <a:pt x="2695" y="9189"/>
                </a:cubicBezTo>
                <a:cubicBezTo>
                  <a:pt x="2724" y="9189"/>
                  <a:pt x="2748" y="9142"/>
                  <a:pt x="2748" y="9084"/>
                </a:cubicBezTo>
                <a:lnTo>
                  <a:pt x="2748" y="8864"/>
                </a:lnTo>
                <a:cubicBezTo>
                  <a:pt x="2748" y="8807"/>
                  <a:pt x="2724" y="8759"/>
                  <a:pt x="2695" y="8759"/>
                </a:cubicBezTo>
                <a:close/>
                <a:moveTo>
                  <a:pt x="3545" y="8759"/>
                </a:moveTo>
                <a:cubicBezTo>
                  <a:pt x="3516" y="8759"/>
                  <a:pt x="3492" y="8807"/>
                  <a:pt x="3492" y="8864"/>
                </a:cubicBezTo>
                <a:lnTo>
                  <a:pt x="3492" y="9084"/>
                </a:lnTo>
                <a:cubicBezTo>
                  <a:pt x="3492" y="9142"/>
                  <a:pt x="3516" y="9189"/>
                  <a:pt x="3545" y="9189"/>
                </a:cubicBezTo>
                <a:cubicBezTo>
                  <a:pt x="3574" y="9189"/>
                  <a:pt x="3598" y="9142"/>
                  <a:pt x="3598" y="9084"/>
                </a:cubicBezTo>
                <a:lnTo>
                  <a:pt x="3598" y="8864"/>
                </a:lnTo>
                <a:cubicBezTo>
                  <a:pt x="3598" y="8807"/>
                  <a:pt x="3574" y="8759"/>
                  <a:pt x="3545" y="8759"/>
                </a:cubicBezTo>
                <a:close/>
                <a:moveTo>
                  <a:pt x="3859" y="8759"/>
                </a:moveTo>
                <a:cubicBezTo>
                  <a:pt x="3830" y="8759"/>
                  <a:pt x="3806" y="8807"/>
                  <a:pt x="3806" y="8864"/>
                </a:cubicBezTo>
                <a:lnTo>
                  <a:pt x="3806" y="9084"/>
                </a:lnTo>
                <a:cubicBezTo>
                  <a:pt x="3806" y="9142"/>
                  <a:pt x="3830" y="9189"/>
                  <a:pt x="3859" y="9189"/>
                </a:cubicBezTo>
                <a:cubicBezTo>
                  <a:pt x="3888" y="9189"/>
                  <a:pt x="3912" y="9142"/>
                  <a:pt x="3912" y="9084"/>
                </a:cubicBezTo>
                <a:lnTo>
                  <a:pt x="3912" y="8864"/>
                </a:lnTo>
                <a:cubicBezTo>
                  <a:pt x="3912" y="8807"/>
                  <a:pt x="3888" y="8759"/>
                  <a:pt x="3859" y="8759"/>
                </a:cubicBezTo>
                <a:close/>
                <a:moveTo>
                  <a:pt x="4709" y="8759"/>
                </a:moveTo>
                <a:cubicBezTo>
                  <a:pt x="4680" y="8759"/>
                  <a:pt x="4656" y="8807"/>
                  <a:pt x="4656" y="8864"/>
                </a:cubicBezTo>
                <a:lnTo>
                  <a:pt x="4656" y="9084"/>
                </a:lnTo>
                <a:cubicBezTo>
                  <a:pt x="4656" y="9142"/>
                  <a:pt x="4680" y="9189"/>
                  <a:pt x="4709" y="9189"/>
                </a:cubicBezTo>
                <a:cubicBezTo>
                  <a:pt x="4738" y="9189"/>
                  <a:pt x="4762" y="9142"/>
                  <a:pt x="4762" y="9084"/>
                </a:cubicBezTo>
                <a:lnTo>
                  <a:pt x="4762" y="8864"/>
                </a:lnTo>
                <a:cubicBezTo>
                  <a:pt x="4762" y="8807"/>
                  <a:pt x="4738" y="8759"/>
                  <a:pt x="4709" y="8759"/>
                </a:cubicBezTo>
                <a:close/>
                <a:moveTo>
                  <a:pt x="5023" y="8759"/>
                </a:moveTo>
                <a:cubicBezTo>
                  <a:pt x="4994" y="8759"/>
                  <a:pt x="4970" y="8807"/>
                  <a:pt x="4970" y="8864"/>
                </a:cubicBezTo>
                <a:lnTo>
                  <a:pt x="4970" y="9084"/>
                </a:lnTo>
                <a:cubicBezTo>
                  <a:pt x="4970" y="9142"/>
                  <a:pt x="4994" y="9189"/>
                  <a:pt x="5023" y="9189"/>
                </a:cubicBezTo>
                <a:cubicBezTo>
                  <a:pt x="5053" y="9189"/>
                  <a:pt x="5076" y="9142"/>
                  <a:pt x="5076" y="9084"/>
                </a:cubicBezTo>
                <a:lnTo>
                  <a:pt x="5076" y="8864"/>
                </a:lnTo>
                <a:cubicBezTo>
                  <a:pt x="5076" y="8807"/>
                  <a:pt x="5053" y="8759"/>
                  <a:pt x="5023" y="8759"/>
                </a:cubicBezTo>
                <a:close/>
                <a:moveTo>
                  <a:pt x="5873" y="8759"/>
                </a:moveTo>
                <a:cubicBezTo>
                  <a:pt x="5844" y="8759"/>
                  <a:pt x="5820" y="8807"/>
                  <a:pt x="5820" y="8864"/>
                </a:cubicBezTo>
                <a:lnTo>
                  <a:pt x="5820" y="9084"/>
                </a:lnTo>
                <a:cubicBezTo>
                  <a:pt x="5820" y="9142"/>
                  <a:pt x="5844" y="9189"/>
                  <a:pt x="5873" y="9189"/>
                </a:cubicBezTo>
                <a:cubicBezTo>
                  <a:pt x="5902" y="9189"/>
                  <a:pt x="5926" y="9142"/>
                  <a:pt x="5926" y="9084"/>
                </a:cubicBezTo>
                <a:lnTo>
                  <a:pt x="5926" y="8864"/>
                </a:lnTo>
                <a:cubicBezTo>
                  <a:pt x="5926" y="8807"/>
                  <a:pt x="5902" y="8759"/>
                  <a:pt x="5873" y="8759"/>
                </a:cubicBezTo>
                <a:close/>
                <a:moveTo>
                  <a:pt x="6188" y="8759"/>
                </a:moveTo>
                <a:cubicBezTo>
                  <a:pt x="6159" y="8759"/>
                  <a:pt x="6135" y="8807"/>
                  <a:pt x="6135" y="8864"/>
                </a:cubicBezTo>
                <a:lnTo>
                  <a:pt x="6135" y="9084"/>
                </a:lnTo>
                <a:cubicBezTo>
                  <a:pt x="6135" y="9142"/>
                  <a:pt x="6159" y="9189"/>
                  <a:pt x="6188" y="9189"/>
                </a:cubicBezTo>
                <a:cubicBezTo>
                  <a:pt x="6217" y="9189"/>
                  <a:pt x="6240" y="9142"/>
                  <a:pt x="6240" y="9084"/>
                </a:cubicBezTo>
                <a:lnTo>
                  <a:pt x="6240" y="8864"/>
                </a:lnTo>
                <a:cubicBezTo>
                  <a:pt x="6240" y="8807"/>
                  <a:pt x="6217" y="8759"/>
                  <a:pt x="6188" y="8759"/>
                </a:cubicBezTo>
                <a:close/>
                <a:moveTo>
                  <a:pt x="7036" y="8759"/>
                </a:moveTo>
                <a:cubicBezTo>
                  <a:pt x="7007" y="8759"/>
                  <a:pt x="6984" y="8807"/>
                  <a:pt x="6984" y="8864"/>
                </a:cubicBezTo>
                <a:lnTo>
                  <a:pt x="6984" y="9084"/>
                </a:lnTo>
                <a:cubicBezTo>
                  <a:pt x="6984" y="9142"/>
                  <a:pt x="7007" y="9189"/>
                  <a:pt x="7036" y="9189"/>
                </a:cubicBezTo>
                <a:cubicBezTo>
                  <a:pt x="7065" y="9189"/>
                  <a:pt x="7089" y="9142"/>
                  <a:pt x="7089" y="9084"/>
                </a:cubicBezTo>
                <a:lnTo>
                  <a:pt x="7089" y="8864"/>
                </a:lnTo>
                <a:cubicBezTo>
                  <a:pt x="7089" y="8807"/>
                  <a:pt x="7065" y="8759"/>
                  <a:pt x="7036" y="8759"/>
                </a:cubicBezTo>
                <a:close/>
                <a:moveTo>
                  <a:pt x="7351" y="8759"/>
                </a:moveTo>
                <a:cubicBezTo>
                  <a:pt x="7322" y="8759"/>
                  <a:pt x="7299" y="8807"/>
                  <a:pt x="7299" y="8864"/>
                </a:cubicBezTo>
                <a:lnTo>
                  <a:pt x="7299" y="9084"/>
                </a:lnTo>
                <a:cubicBezTo>
                  <a:pt x="7299" y="9142"/>
                  <a:pt x="7322" y="9189"/>
                  <a:pt x="7351" y="9189"/>
                </a:cubicBezTo>
                <a:cubicBezTo>
                  <a:pt x="7380" y="9189"/>
                  <a:pt x="7404" y="9142"/>
                  <a:pt x="7404" y="9084"/>
                </a:cubicBezTo>
                <a:lnTo>
                  <a:pt x="7404" y="8864"/>
                </a:lnTo>
                <a:cubicBezTo>
                  <a:pt x="7404" y="8807"/>
                  <a:pt x="7380" y="8759"/>
                  <a:pt x="7351" y="8759"/>
                </a:cubicBezTo>
                <a:close/>
                <a:moveTo>
                  <a:pt x="8201" y="8759"/>
                </a:moveTo>
                <a:cubicBezTo>
                  <a:pt x="8171" y="8759"/>
                  <a:pt x="8148" y="8807"/>
                  <a:pt x="8148" y="8864"/>
                </a:cubicBezTo>
                <a:lnTo>
                  <a:pt x="8148" y="9084"/>
                </a:lnTo>
                <a:cubicBezTo>
                  <a:pt x="8148" y="9142"/>
                  <a:pt x="8171" y="9189"/>
                  <a:pt x="8201" y="9189"/>
                </a:cubicBezTo>
                <a:cubicBezTo>
                  <a:pt x="8230" y="9189"/>
                  <a:pt x="8254" y="9142"/>
                  <a:pt x="8254" y="9084"/>
                </a:cubicBezTo>
                <a:lnTo>
                  <a:pt x="8254" y="8864"/>
                </a:lnTo>
                <a:cubicBezTo>
                  <a:pt x="8254" y="8807"/>
                  <a:pt x="8230" y="8759"/>
                  <a:pt x="8201" y="8759"/>
                </a:cubicBezTo>
                <a:close/>
                <a:moveTo>
                  <a:pt x="8515" y="8759"/>
                </a:moveTo>
                <a:cubicBezTo>
                  <a:pt x="8486" y="8759"/>
                  <a:pt x="8462" y="8807"/>
                  <a:pt x="8462" y="8864"/>
                </a:cubicBezTo>
                <a:lnTo>
                  <a:pt x="8462" y="9084"/>
                </a:lnTo>
                <a:cubicBezTo>
                  <a:pt x="8462" y="9142"/>
                  <a:pt x="8486" y="9189"/>
                  <a:pt x="8515" y="9189"/>
                </a:cubicBezTo>
                <a:cubicBezTo>
                  <a:pt x="8544" y="9189"/>
                  <a:pt x="8568" y="9142"/>
                  <a:pt x="8568" y="9084"/>
                </a:cubicBezTo>
                <a:lnTo>
                  <a:pt x="8568" y="8864"/>
                </a:lnTo>
                <a:cubicBezTo>
                  <a:pt x="8568" y="8807"/>
                  <a:pt x="8544" y="8759"/>
                  <a:pt x="8515" y="8759"/>
                </a:cubicBezTo>
                <a:close/>
                <a:moveTo>
                  <a:pt x="9365" y="8759"/>
                </a:moveTo>
                <a:cubicBezTo>
                  <a:pt x="9336" y="8759"/>
                  <a:pt x="9312" y="8807"/>
                  <a:pt x="9312" y="8864"/>
                </a:cubicBezTo>
                <a:lnTo>
                  <a:pt x="9312" y="9084"/>
                </a:lnTo>
                <a:cubicBezTo>
                  <a:pt x="9312" y="9142"/>
                  <a:pt x="9336" y="9189"/>
                  <a:pt x="9365" y="9189"/>
                </a:cubicBezTo>
                <a:cubicBezTo>
                  <a:pt x="9394" y="9189"/>
                  <a:pt x="9418" y="9142"/>
                  <a:pt x="9418" y="9084"/>
                </a:cubicBezTo>
                <a:lnTo>
                  <a:pt x="9418" y="8864"/>
                </a:lnTo>
                <a:cubicBezTo>
                  <a:pt x="9418" y="8807"/>
                  <a:pt x="9394" y="8759"/>
                  <a:pt x="9365" y="8759"/>
                </a:cubicBezTo>
                <a:close/>
                <a:moveTo>
                  <a:pt x="9679" y="8759"/>
                </a:moveTo>
                <a:cubicBezTo>
                  <a:pt x="9650" y="8759"/>
                  <a:pt x="9626" y="8807"/>
                  <a:pt x="9626" y="8864"/>
                </a:cubicBezTo>
                <a:lnTo>
                  <a:pt x="9626" y="9084"/>
                </a:lnTo>
                <a:cubicBezTo>
                  <a:pt x="9626" y="9142"/>
                  <a:pt x="9650" y="9189"/>
                  <a:pt x="9679" y="9189"/>
                </a:cubicBezTo>
                <a:cubicBezTo>
                  <a:pt x="9708" y="9189"/>
                  <a:pt x="9732" y="9142"/>
                  <a:pt x="9732" y="9084"/>
                </a:cubicBezTo>
                <a:lnTo>
                  <a:pt x="9732" y="8864"/>
                </a:lnTo>
                <a:cubicBezTo>
                  <a:pt x="9732" y="8807"/>
                  <a:pt x="9708" y="8759"/>
                  <a:pt x="9679" y="8759"/>
                </a:cubicBezTo>
                <a:close/>
                <a:moveTo>
                  <a:pt x="10529" y="8759"/>
                </a:moveTo>
                <a:cubicBezTo>
                  <a:pt x="10500" y="8759"/>
                  <a:pt x="10476" y="8807"/>
                  <a:pt x="10476" y="8864"/>
                </a:cubicBezTo>
                <a:lnTo>
                  <a:pt x="10476" y="9084"/>
                </a:lnTo>
                <a:cubicBezTo>
                  <a:pt x="10476" y="9142"/>
                  <a:pt x="10500" y="9189"/>
                  <a:pt x="10529" y="9189"/>
                </a:cubicBezTo>
                <a:cubicBezTo>
                  <a:pt x="10558" y="9189"/>
                  <a:pt x="10582" y="9142"/>
                  <a:pt x="10582" y="9084"/>
                </a:cubicBezTo>
                <a:lnTo>
                  <a:pt x="10582" y="8864"/>
                </a:lnTo>
                <a:cubicBezTo>
                  <a:pt x="10582" y="8807"/>
                  <a:pt x="10558" y="8759"/>
                  <a:pt x="10529" y="8759"/>
                </a:cubicBezTo>
                <a:close/>
                <a:moveTo>
                  <a:pt x="10844" y="8759"/>
                </a:moveTo>
                <a:cubicBezTo>
                  <a:pt x="10814" y="8759"/>
                  <a:pt x="10791" y="8807"/>
                  <a:pt x="10791" y="8864"/>
                </a:cubicBezTo>
                <a:lnTo>
                  <a:pt x="10791" y="9084"/>
                </a:lnTo>
                <a:cubicBezTo>
                  <a:pt x="10791" y="9142"/>
                  <a:pt x="10814" y="9189"/>
                  <a:pt x="10844" y="9189"/>
                </a:cubicBezTo>
                <a:cubicBezTo>
                  <a:pt x="10873" y="9189"/>
                  <a:pt x="10895" y="9142"/>
                  <a:pt x="10895" y="9084"/>
                </a:cubicBezTo>
                <a:lnTo>
                  <a:pt x="10895" y="8864"/>
                </a:lnTo>
                <a:cubicBezTo>
                  <a:pt x="10895" y="8807"/>
                  <a:pt x="10873" y="8759"/>
                  <a:pt x="10844" y="8759"/>
                </a:cubicBezTo>
                <a:close/>
                <a:moveTo>
                  <a:pt x="11692" y="8759"/>
                </a:moveTo>
                <a:cubicBezTo>
                  <a:pt x="11663" y="8759"/>
                  <a:pt x="11640" y="8807"/>
                  <a:pt x="11640" y="8864"/>
                </a:cubicBezTo>
                <a:lnTo>
                  <a:pt x="11640" y="9084"/>
                </a:lnTo>
                <a:cubicBezTo>
                  <a:pt x="11640" y="9142"/>
                  <a:pt x="11663" y="9189"/>
                  <a:pt x="11692" y="9189"/>
                </a:cubicBezTo>
                <a:cubicBezTo>
                  <a:pt x="11721" y="9189"/>
                  <a:pt x="11745" y="9142"/>
                  <a:pt x="11745" y="9084"/>
                </a:cubicBezTo>
                <a:lnTo>
                  <a:pt x="11745" y="8864"/>
                </a:lnTo>
                <a:cubicBezTo>
                  <a:pt x="11745" y="8807"/>
                  <a:pt x="11721" y="8759"/>
                  <a:pt x="11692" y="8759"/>
                </a:cubicBezTo>
                <a:close/>
                <a:moveTo>
                  <a:pt x="12007" y="8759"/>
                </a:moveTo>
                <a:cubicBezTo>
                  <a:pt x="11978" y="8759"/>
                  <a:pt x="11955" y="8807"/>
                  <a:pt x="11955" y="8864"/>
                </a:cubicBezTo>
                <a:lnTo>
                  <a:pt x="11955" y="9084"/>
                </a:lnTo>
                <a:cubicBezTo>
                  <a:pt x="11955" y="9142"/>
                  <a:pt x="11978" y="9189"/>
                  <a:pt x="12007" y="9189"/>
                </a:cubicBezTo>
                <a:cubicBezTo>
                  <a:pt x="12036" y="9189"/>
                  <a:pt x="12060" y="9142"/>
                  <a:pt x="12060" y="9084"/>
                </a:cubicBezTo>
                <a:lnTo>
                  <a:pt x="12060" y="8864"/>
                </a:lnTo>
                <a:cubicBezTo>
                  <a:pt x="12060" y="8807"/>
                  <a:pt x="12036" y="8759"/>
                  <a:pt x="12007" y="8759"/>
                </a:cubicBezTo>
                <a:close/>
                <a:moveTo>
                  <a:pt x="12856" y="8759"/>
                </a:moveTo>
                <a:cubicBezTo>
                  <a:pt x="12827" y="8759"/>
                  <a:pt x="12804" y="8807"/>
                  <a:pt x="12804" y="8864"/>
                </a:cubicBezTo>
                <a:lnTo>
                  <a:pt x="12804" y="9084"/>
                </a:lnTo>
                <a:cubicBezTo>
                  <a:pt x="12804" y="9142"/>
                  <a:pt x="12827" y="9189"/>
                  <a:pt x="12856" y="9189"/>
                </a:cubicBezTo>
                <a:cubicBezTo>
                  <a:pt x="12886" y="9189"/>
                  <a:pt x="12909" y="9142"/>
                  <a:pt x="12909" y="9084"/>
                </a:cubicBezTo>
                <a:lnTo>
                  <a:pt x="12909" y="8864"/>
                </a:lnTo>
                <a:cubicBezTo>
                  <a:pt x="12909" y="8807"/>
                  <a:pt x="12886" y="8759"/>
                  <a:pt x="12856" y="8759"/>
                </a:cubicBezTo>
                <a:close/>
                <a:moveTo>
                  <a:pt x="13171" y="8759"/>
                </a:moveTo>
                <a:cubicBezTo>
                  <a:pt x="13142" y="8759"/>
                  <a:pt x="13118" y="8807"/>
                  <a:pt x="13118" y="8864"/>
                </a:cubicBezTo>
                <a:lnTo>
                  <a:pt x="13118" y="9084"/>
                </a:lnTo>
                <a:cubicBezTo>
                  <a:pt x="13118" y="9142"/>
                  <a:pt x="13142" y="9189"/>
                  <a:pt x="13171" y="9189"/>
                </a:cubicBezTo>
                <a:cubicBezTo>
                  <a:pt x="13200" y="9189"/>
                  <a:pt x="13224" y="9142"/>
                  <a:pt x="13224" y="9084"/>
                </a:cubicBezTo>
                <a:lnTo>
                  <a:pt x="13224" y="8864"/>
                </a:lnTo>
                <a:cubicBezTo>
                  <a:pt x="13224" y="8807"/>
                  <a:pt x="13200" y="8759"/>
                  <a:pt x="13171" y="8759"/>
                </a:cubicBezTo>
                <a:close/>
                <a:moveTo>
                  <a:pt x="14021" y="8759"/>
                </a:moveTo>
                <a:cubicBezTo>
                  <a:pt x="13992" y="8759"/>
                  <a:pt x="13968" y="8807"/>
                  <a:pt x="13968" y="8864"/>
                </a:cubicBezTo>
                <a:lnTo>
                  <a:pt x="13968" y="9084"/>
                </a:lnTo>
                <a:cubicBezTo>
                  <a:pt x="13968" y="9142"/>
                  <a:pt x="13992" y="9189"/>
                  <a:pt x="14021" y="9189"/>
                </a:cubicBezTo>
                <a:cubicBezTo>
                  <a:pt x="14050" y="9189"/>
                  <a:pt x="14074" y="9142"/>
                  <a:pt x="14074" y="9084"/>
                </a:cubicBezTo>
                <a:lnTo>
                  <a:pt x="14074" y="8864"/>
                </a:lnTo>
                <a:cubicBezTo>
                  <a:pt x="14074" y="8807"/>
                  <a:pt x="14050" y="8759"/>
                  <a:pt x="14021" y="8759"/>
                </a:cubicBezTo>
                <a:close/>
                <a:moveTo>
                  <a:pt x="14335" y="8759"/>
                </a:moveTo>
                <a:cubicBezTo>
                  <a:pt x="14306" y="8759"/>
                  <a:pt x="14282" y="8807"/>
                  <a:pt x="14282" y="8864"/>
                </a:cubicBezTo>
                <a:lnTo>
                  <a:pt x="14282" y="9084"/>
                </a:lnTo>
                <a:cubicBezTo>
                  <a:pt x="14282" y="9142"/>
                  <a:pt x="14306" y="9189"/>
                  <a:pt x="14335" y="9189"/>
                </a:cubicBezTo>
                <a:cubicBezTo>
                  <a:pt x="14364" y="9189"/>
                  <a:pt x="14388" y="9142"/>
                  <a:pt x="14388" y="9084"/>
                </a:cubicBezTo>
                <a:lnTo>
                  <a:pt x="14388" y="8864"/>
                </a:lnTo>
                <a:cubicBezTo>
                  <a:pt x="14388" y="8807"/>
                  <a:pt x="14364" y="8759"/>
                  <a:pt x="14335" y="8759"/>
                </a:cubicBezTo>
                <a:close/>
                <a:moveTo>
                  <a:pt x="15185" y="8759"/>
                </a:moveTo>
                <a:cubicBezTo>
                  <a:pt x="15156" y="8759"/>
                  <a:pt x="15132" y="8807"/>
                  <a:pt x="15132" y="8864"/>
                </a:cubicBezTo>
                <a:lnTo>
                  <a:pt x="15132" y="9084"/>
                </a:lnTo>
                <a:cubicBezTo>
                  <a:pt x="15132" y="9142"/>
                  <a:pt x="15156" y="9189"/>
                  <a:pt x="15185" y="9189"/>
                </a:cubicBezTo>
                <a:cubicBezTo>
                  <a:pt x="15214" y="9189"/>
                  <a:pt x="15237" y="9142"/>
                  <a:pt x="15237" y="9084"/>
                </a:cubicBezTo>
                <a:lnTo>
                  <a:pt x="15237" y="8864"/>
                </a:lnTo>
                <a:cubicBezTo>
                  <a:pt x="15237" y="8807"/>
                  <a:pt x="15214" y="8759"/>
                  <a:pt x="15185" y="8759"/>
                </a:cubicBezTo>
                <a:close/>
                <a:moveTo>
                  <a:pt x="15500" y="8759"/>
                </a:moveTo>
                <a:cubicBezTo>
                  <a:pt x="15470" y="8759"/>
                  <a:pt x="15447" y="8807"/>
                  <a:pt x="15447" y="8864"/>
                </a:cubicBezTo>
                <a:lnTo>
                  <a:pt x="15447" y="9084"/>
                </a:lnTo>
                <a:cubicBezTo>
                  <a:pt x="15447" y="9142"/>
                  <a:pt x="15470" y="9189"/>
                  <a:pt x="15500" y="9189"/>
                </a:cubicBezTo>
                <a:cubicBezTo>
                  <a:pt x="15529" y="9189"/>
                  <a:pt x="15551" y="9142"/>
                  <a:pt x="15551" y="9084"/>
                </a:cubicBezTo>
                <a:lnTo>
                  <a:pt x="15551" y="8864"/>
                </a:lnTo>
                <a:cubicBezTo>
                  <a:pt x="15551" y="8807"/>
                  <a:pt x="15529" y="8759"/>
                  <a:pt x="15500" y="8759"/>
                </a:cubicBezTo>
                <a:close/>
                <a:moveTo>
                  <a:pt x="16349" y="8759"/>
                </a:moveTo>
                <a:cubicBezTo>
                  <a:pt x="16320" y="8759"/>
                  <a:pt x="16296" y="8807"/>
                  <a:pt x="16296" y="8864"/>
                </a:cubicBezTo>
                <a:lnTo>
                  <a:pt x="16296" y="9084"/>
                </a:lnTo>
                <a:cubicBezTo>
                  <a:pt x="16296" y="9142"/>
                  <a:pt x="16320" y="9189"/>
                  <a:pt x="16349" y="9189"/>
                </a:cubicBezTo>
                <a:cubicBezTo>
                  <a:pt x="16378" y="9189"/>
                  <a:pt x="16401" y="9142"/>
                  <a:pt x="16401" y="9084"/>
                </a:cubicBezTo>
                <a:lnTo>
                  <a:pt x="16401" y="8864"/>
                </a:lnTo>
                <a:cubicBezTo>
                  <a:pt x="16401" y="8807"/>
                  <a:pt x="16378" y="8759"/>
                  <a:pt x="16349" y="8759"/>
                </a:cubicBezTo>
                <a:close/>
                <a:moveTo>
                  <a:pt x="16663" y="8759"/>
                </a:moveTo>
                <a:cubicBezTo>
                  <a:pt x="16634" y="8759"/>
                  <a:pt x="16611" y="8807"/>
                  <a:pt x="16611" y="8864"/>
                </a:cubicBezTo>
                <a:lnTo>
                  <a:pt x="16611" y="9084"/>
                </a:lnTo>
                <a:cubicBezTo>
                  <a:pt x="16611" y="9142"/>
                  <a:pt x="16634" y="9189"/>
                  <a:pt x="16663" y="9189"/>
                </a:cubicBezTo>
                <a:cubicBezTo>
                  <a:pt x="16692" y="9189"/>
                  <a:pt x="16716" y="9142"/>
                  <a:pt x="16716" y="9084"/>
                </a:cubicBezTo>
                <a:lnTo>
                  <a:pt x="16716" y="8864"/>
                </a:lnTo>
                <a:cubicBezTo>
                  <a:pt x="16716" y="8807"/>
                  <a:pt x="16692" y="8759"/>
                  <a:pt x="16663" y="8759"/>
                </a:cubicBezTo>
                <a:close/>
                <a:moveTo>
                  <a:pt x="17512" y="8759"/>
                </a:moveTo>
                <a:cubicBezTo>
                  <a:pt x="17483" y="8759"/>
                  <a:pt x="17459" y="8807"/>
                  <a:pt x="17459" y="8864"/>
                </a:cubicBezTo>
                <a:lnTo>
                  <a:pt x="17459" y="9084"/>
                </a:lnTo>
                <a:cubicBezTo>
                  <a:pt x="17459" y="9142"/>
                  <a:pt x="17483" y="9189"/>
                  <a:pt x="17512" y="9189"/>
                </a:cubicBezTo>
                <a:cubicBezTo>
                  <a:pt x="17541" y="9189"/>
                  <a:pt x="17565" y="9142"/>
                  <a:pt x="17565" y="9084"/>
                </a:cubicBezTo>
                <a:lnTo>
                  <a:pt x="17565" y="8864"/>
                </a:lnTo>
                <a:cubicBezTo>
                  <a:pt x="17565" y="8807"/>
                  <a:pt x="17541" y="8759"/>
                  <a:pt x="17512" y="8759"/>
                </a:cubicBezTo>
                <a:close/>
                <a:moveTo>
                  <a:pt x="17827" y="8759"/>
                </a:moveTo>
                <a:cubicBezTo>
                  <a:pt x="17798" y="8759"/>
                  <a:pt x="17774" y="8807"/>
                  <a:pt x="17774" y="8864"/>
                </a:cubicBezTo>
                <a:lnTo>
                  <a:pt x="17774" y="9084"/>
                </a:lnTo>
                <a:cubicBezTo>
                  <a:pt x="17774" y="9142"/>
                  <a:pt x="17798" y="9189"/>
                  <a:pt x="17827" y="9189"/>
                </a:cubicBezTo>
                <a:cubicBezTo>
                  <a:pt x="17856" y="9189"/>
                  <a:pt x="17880" y="9142"/>
                  <a:pt x="17880" y="9084"/>
                </a:cubicBezTo>
                <a:lnTo>
                  <a:pt x="17880" y="8864"/>
                </a:lnTo>
                <a:cubicBezTo>
                  <a:pt x="17880" y="8807"/>
                  <a:pt x="17856" y="8759"/>
                  <a:pt x="17827" y="8759"/>
                </a:cubicBezTo>
                <a:close/>
                <a:moveTo>
                  <a:pt x="18677" y="8759"/>
                </a:moveTo>
                <a:cubicBezTo>
                  <a:pt x="18648" y="8759"/>
                  <a:pt x="18624" y="8807"/>
                  <a:pt x="18624" y="8864"/>
                </a:cubicBezTo>
                <a:lnTo>
                  <a:pt x="18624" y="9084"/>
                </a:lnTo>
                <a:cubicBezTo>
                  <a:pt x="18624" y="9142"/>
                  <a:pt x="18648" y="9189"/>
                  <a:pt x="18677" y="9189"/>
                </a:cubicBezTo>
                <a:cubicBezTo>
                  <a:pt x="18706" y="9189"/>
                  <a:pt x="18730" y="9142"/>
                  <a:pt x="18730" y="9084"/>
                </a:cubicBezTo>
                <a:lnTo>
                  <a:pt x="18730" y="8864"/>
                </a:lnTo>
                <a:cubicBezTo>
                  <a:pt x="18730" y="8807"/>
                  <a:pt x="18706" y="8759"/>
                  <a:pt x="18677" y="8759"/>
                </a:cubicBezTo>
                <a:close/>
                <a:moveTo>
                  <a:pt x="18991" y="8759"/>
                </a:moveTo>
                <a:cubicBezTo>
                  <a:pt x="18962" y="8759"/>
                  <a:pt x="18938" y="8807"/>
                  <a:pt x="18938" y="8864"/>
                </a:cubicBezTo>
                <a:lnTo>
                  <a:pt x="18938" y="9084"/>
                </a:lnTo>
                <a:cubicBezTo>
                  <a:pt x="18938" y="9142"/>
                  <a:pt x="18962" y="9189"/>
                  <a:pt x="18991" y="9189"/>
                </a:cubicBezTo>
                <a:cubicBezTo>
                  <a:pt x="19020" y="9189"/>
                  <a:pt x="19044" y="9142"/>
                  <a:pt x="19044" y="9084"/>
                </a:cubicBezTo>
                <a:lnTo>
                  <a:pt x="19044" y="8864"/>
                </a:lnTo>
                <a:cubicBezTo>
                  <a:pt x="19044" y="8807"/>
                  <a:pt x="19020" y="8759"/>
                  <a:pt x="18991" y="8759"/>
                </a:cubicBezTo>
                <a:close/>
                <a:moveTo>
                  <a:pt x="19841" y="8759"/>
                </a:moveTo>
                <a:cubicBezTo>
                  <a:pt x="19812" y="8759"/>
                  <a:pt x="19788" y="8807"/>
                  <a:pt x="19788" y="8864"/>
                </a:cubicBezTo>
                <a:lnTo>
                  <a:pt x="19788" y="9084"/>
                </a:lnTo>
                <a:cubicBezTo>
                  <a:pt x="19788" y="9142"/>
                  <a:pt x="19812" y="9189"/>
                  <a:pt x="19841" y="9189"/>
                </a:cubicBezTo>
                <a:cubicBezTo>
                  <a:pt x="19870" y="9189"/>
                  <a:pt x="19894" y="9142"/>
                  <a:pt x="19894" y="9084"/>
                </a:cubicBezTo>
                <a:lnTo>
                  <a:pt x="19894" y="8864"/>
                </a:lnTo>
                <a:cubicBezTo>
                  <a:pt x="19894" y="8807"/>
                  <a:pt x="19870" y="8759"/>
                  <a:pt x="19841" y="8759"/>
                </a:cubicBezTo>
                <a:close/>
                <a:moveTo>
                  <a:pt x="20155" y="8759"/>
                </a:moveTo>
                <a:cubicBezTo>
                  <a:pt x="20126" y="8759"/>
                  <a:pt x="20102" y="8807"/>
                  <a:pt x="20102" y="8864"/>
                </a:cubicBezTo>
                <a:lnTo>
                  <a:pt x="20102" y="9084"/>
                </a:lnTo>
                <a:cubicBezTo>
                  <a:pt x="20102" y="9142"/>
                  <a:pt x="20126" y="9189"/>
                  <a:pt x="20155" y="9189"/>
                </a:cubicBezTo>
                <a:cubicBezTo>
                  <a:pt x="20184" y="9189"/>
                  <a:pt x="20207" y="9142"/>
                  <a:pt x="20207" y="9084"/>
                </a:cubicBezTo>
                <a:lnTo>
                  <a:pt x="20207" y="8864"/>
                </a:lnTo>
                <a:cubicBezTo>
                  <a:pt x="20207" y="8807"/>
                  <a:pt x="20184" y="8759"/>
                  <a:pt x="20155" y="8759"/>
                </a:cubicBezTo>
                <a:close/>
                <a:moveTo>
                  <a:pt x="21004" y="8759"/>
                </a:moveTo>
                <a:cubicBezTo>
                  <a:pt x="20975" y="8759"/>
                  <a:pt x="20952" y="8807"/>
                  <a:pt x="20952" y="8864"/>
                </a:cubicBezTo>
                <a:lnTo>
                  <a:pt x="20952" y="9084"/>
                </a:lnTo>
                <a:cubicBezTo>
                  <a:pt x="20952" y="9142"/>
                  <a:pt x="20975" y="9189"/>
                  <a:pt x="21004" y="9189"/>
                </a:cubicBezTo>
                <a:cubicBezTo>
                  <a:pt x="21033" y="9189"/>
                  <a:pt x="21057" y="9142"/>
                  <a:pt x="21057" y="9084"/>
                </a:cubicBezTo>
                <a:lnTo>
                  <a:pt x="21057" y="8864"/>
                </a:lnTo>
                <a:cubicBezTo>
                  <a:pt x="21057" y="8807"/>
                  <a:pt x="21033" y="8759"/>
                  <a:pt x="21004" y="8759"/>
                </a:cubicBezTo>
                <a:close/>
                <a:moveTo>
                  <a:pt x="21319" y="8759"/>
                </a:moveTo>
                <a:cubicBezTo>
                  <a:pt x="21289" y="8759"/>
                  <a:pt x="21267" y="8807"/>
                  <a:pt x="21267" y="8864"/>
                </a:cubicBezTo>
                <a:lnTo>
                  <a:pt x="21267" y="9084"/>
                </a:lnTo>
                <a:cubicBezTo>
                  <a:pt x="21267" y="9142"/>
                  <a:pt x="21289" y="9189"/>
                  <a:pt x="21319" y="9189"/>
                </a:cubicBezTo>
                <a:cubicBezTo>
                  <a:pt x="21348" y="9189"/>
                  <a:pt x="21372" y="9142"/>
                  <a:pt x="21372" y="9084"/>
                </a:cubicBezTo>
                <a:lnTo>
                  <a:pt x="21372" y="8864"/>
                </a:lnTo>
                <a:cubicBezTo>
                  <a:pt x="21372" y="8807"/>
                  <a:pt x="21348" y="8759"/>
                  <a:pt x="21319" y="8759"/>
                </a:cubicBezTo>
                <a:close/>
                <a:moveTo>
                  <a:pt x="281" y="9489"/>
                </a:moveTo>
                <a:cubicBezTo>
                  <a:pt x="252" y="9489"/>
                  <a:pt x="228" y="9536"/>
                  <a:pt x="228" y="9594"/>
                </a:cubicBezTo>
                <a:lnTo>
                  <a:pt x="228" y="9814"/>
                </a:lnTo>
                <a:cubicBezTo>
                  <a:pt x="228" y="9871"/>
                  <a:pt x="252" y="9919"/>
                  <a:pt x="281" y="9919"/>
                </a:cubicBezTo>
                <a:cubicBezTo>
                  <a:pt x="311" y="9919"/>
                  <a:pt x="334" y="9871"/>
                  <a:pt x="334" y="9814"/>
                </a:cubicBezTo>
                <a:lnTo>
                  <a:pt x="334" y="9594"/>
                </a:lnTo>
                <a:cubicBezTo>
                  <a:pt x="334" y="9536"/>
                  <a:pt x="311" y="9489"/>
                  <a:pt x="281" y="9489"/>
                </a:cubicBezTo>
                <a:close/>
                <a:moveTo>
                  <a:pt x="596" y="9489"/>
                </a:moveTo>
                <a:cubicBezTo>
                  <a:pt x="567" y="9489"/>
                  <a:pt x="543" y="9536"/>
                  <a:pt x="543" y="9594"/>
                </a:cubicBezTo>
                <a:lnTo>
                  <a:pt x="543" y="9814"/>
                </a:lnTo>
                <a:cubicBezTo>
                  <a:pt x="543" y="9871"/>
                  <a:pt x="567" y="9919"/>
                  <a:pt x="596" y="9919"/>
                </a:cubicBezTo>
                <a:cubicBezTo>
                  <a:pt x="625" y="9919"/>
                  <a:pt x="649" y="9871"/>
                  <a:pt x="649" y="9814"/>
                </a:cubicBezTo>
                <a:lnTo>
                  <a:pt x="649" y="9594"/>
                </a:lnTo>
                <a:cubicBezTo>
                  <a:pt x="649" y="9536"/>
                  <a:pt x="625" y="9489"/>
                  <a:pt x="596" y="9489"/>
                </a:cubicBezTo>
                <a:close/>
                <a:moveTo>
                  <a:pt x="1446" y="9489"/>
                </a:moveTo>
                <a:cubicBezTo>
                  <a:pt x="1417" y="9489"/>
                  <a:pt x="1393" y="9536"/>
                  <a:pt x="1393" y="9594"/>
                </a:cubicBezTo>
                <a:lnTo>
                  <a:pt x="1393" y="9814"/>
                </a:lnTo>
                <a:cubicBezTo>
                  <a:pt x="1393" y="9871"/>
                  <a:pt x="1417" y="9919"/>
                  <a:pt x="1446" y="9919"/>
                </a:cubicBezTo>
                <a:cubicBezTo>
                  <a:pt x="1475" y="9919"/>
                  <a:pt x="1499" y="9871"/>
                  <a:pt x="1499" y="9814"/>
                </a:cubicBezTo>
                <a:lnTo>
                  <a:pt x="1499" y="9594"/>
                </a:lnTo>
                <a:cubicBezTo>
                  <a:pt x="1499" y="9536"/>
                  <a:pt x="1475" y="9489"/>
                  <a:pt x="1446" y="9489"/>
                </a:cubicBezTo>
                <a:close/>
                <a:moveTo>
                  <a:pt x="1760" y="9489"/>
                </a:moveTo>
                <a:cubicBezTo>
                  <a:pt x="1731" y="9489"/>
                  <a:pt x="1707" y="9536"/>
                  <a:pt x="1707" y="9594"/>
                </a:cubicBezTo>
                <a:lnTo>
                  <a:pt x="1707" y="9814"/>
                </a:lnTo>
                <a:cubicBezTo>
                  <a:pt x="1707" y="9871"/>
                  <a:pt x="1731" y="9919"/>
                  <a:pt x="1760" y="9919"/>
                </a:cubicBezTo>
                <a:cubicBezTo>
                  <a:pt x="1789" y="9919"/>
                  <a:pt x="1813" y="9871"/>
                  <a:pt x="1813" y="9814"/>
                </a:cubicBezTo>
                <a:lnTo>
                  <a:pt x="1813" y="9594"/>
                </a:lnTo>
                <a:cubicBezTo>
                  <a:pt x="1813" y="9536"/>
                  <a:pt x="1789" y="9489"/>
                  <a:pt x="1760" y="9489"/>
                </a:cubicBezTo>
                <a:close/>
                <a:moveTo>
                  <a:pt x="2610" y="9489"/>
                </a:moveTo>
                <a:cubicBezTo>
                  <a:pt x="2581" y="9489"/>
                  <a:pt x="2557" y="9536"/>
                  <a:pt x="2557" y="9594"/>
                </a:cubicBezTo>
                <a:lnTo>
                  <a:pt x="2557" y="9814"/>
                </a:lnTo>
                <a:cubicBezTo>
                  <a:pt x="2557" y="9871"/>
                  <a:pt x="2581" y="9919"/>
                  <a:pt x="2610" y="9919"/>
                </a:cubicBezTo>
                <a:cubicBezTo>
                  <a:pt x="2639" y="9919"/>
                  <a:pt x="2662" y="9871"/>
                  <a:pt x="2662" y="9814"/>
                </a:cubicBezTo>
                <a:lnTo>
                  <a:pt x="2662" y="9594"/>
                </a:lnTo>
                <a:cubicBezTo>
                  <a:pt x="2662" y="9536"/>
                  <a:pt x="2639" y="9489"/>
                  <a:pt x="2610" y="9489"/>
                </a:cubicBezTo>
                <a:close/>
                <a:moveTo>
                  <a:pt x="2924" y="9489"/>
                </a:moveTo>
                <a:cubicBezTo>
                  <a:pt x="2895" y="9489"/>
                  <a:pt x="2871" y="9536"/>
                  <a:pt x="2871" y="9594"/>
                </a:cubicBezTo>
                <a:lnTo>
                  <a:pt x="2871" y="9814"/>
                </a:lnTo>
                <a:cubicBezTo>
                  <a:pt x="2871" y="9871"/>
                  <a:pt x="2895" y="9919"/>
                  <a:pt x="2924" y="9919"/>
                </a:cubicBezTo>
                <a:cubicBezTo>
                  <a:pt x="2954" y="9919"/>
                  <a:pt x="2976" y="9871"/>
                  <a:pt x="2976" y="9814"/>
                </a:cubicBezTo>
                <a:lnTo>
                  <a:pt x="2976" y="9594"/>
                </a:lnTo>
                <a:cubicBezTo>
                  <a:pt x="2976" y="9536"/>
                  <a:pt x="2954" y="9489"/>
                  <a:pt x="2924" y="9489"/>
                </a:cubicBezTo>
                <a:close/>
                <a:moveTo>
                  <a:pt x="3773" y="9489"/>
                </a:moveTo>
                <a:cubicBezTo>
                  <a:pt x="3744" y="9489"/>
                  <a:pt x="3721" y="9536"/>
                  <a:pt x="3721" y="9594"/>
                </a:cubicBezTo>
                <a:lnTo>
                  <a:pt x="3721" y="9814"/>
                </a:lnTo>
                <a:cubicBezTo>
                  <a:pt x="3721" y="9871"/>
                  <a:pt x="3744" y="9919"/>
                  <a:pt x="3773" y="9919"/>
                </a:cubicBezTo>
                <a:cubicBezTo>
                  <a:pt x="3802" y="9919"/>
                  <a:pt x="3826" y="9871"/>
                  <a:pt x="3826" y="9814"/>
                </a:cubicBezTo>
                <a:lnTo>
                  <a:pt x="3826" y="9594"/>
                </a:lnTo>
                <a:cubicBezTo>
                  <a:pt x="3826" y="9536"/>
                  <a:pt x="3802" y="9489"/>
                  <a:pt x="3773" y="9489"/>
                </a:cubicBezTo>
                <a:close/>
                <a:moveTo>
                  <a:pt x="4088" y="9489"/>
                </a:moveTo>
                <a:cubicBezTo>
                  <a:pt x="4058" y="9489"/>
                  <a:pt x="4035" y="9536"/>
                  <a:pt x="4035" y="9594"/>
                </a:cubicBezTo>
                <a:lnTo>
                  <a:pt x="4035" y="9814"/>
                </a:lnTo>
                <a:cubicBezTo>
                  <a:pt x="4035" y="9871"/>
                  <a:pt x="4058" y="9919"/>
                  <a:pt x="4088" y="9919"/>
                </a:cubicBezTo>
                <a:cubicBezTo>
                  <a:pt x="4117" y="9919"/>
                  <a:pt x="4141" y="9871"/>
                  <a:pt x="4141" y="9814"/>
                </a:cubicBezTo>
                <a:lnTo>
                  <a:pt x="4141" y="9594"/>
                </a:lnTo>
                <a:cubicBezTo>
                  <a:pt x="4141" y="9536"/>
                  <a:pt x="4117" y="9489"/>
                  <a:pt x="4088" y="9489"/>
                </a:cubicBezTo>
                <a:close/>
                <a:moveTo>
                  <a:pt x="4937" y="9489"/>
                </a:moveTo>
                <a:cubicBezTo>
                  <a:pt x="4908" y="9489"/>
                  <a:pt x="4884" y="9536"/>
                  <a:pt x="4884" y="9594"/>
                </a:cubicBezTo>
                <a:lnTo>
                  <a:pt x="4884" y="9814"/>
                </a:lnTo>
                <a:cubicBezTo>
                  <a:pt x="4884" y="9871"/>
                  <a:pt x="4908" y="9919"/>
                  <a:pt x="4937" y="9919"/>
                </a:cubicBezTo>
                <a:cubicBezTo>
                  <a:pt x="4966" y="9919"/>
                  <a:pt x="4990" y="9871"/>
                  <a:pt x="4990" y="9814"/>
                </a:cubicBezTo>
                <a:lnTo>
                  <a:pt x="4990" y="9594"/>
                </a:lnTo>
                <a:cubicBezTo>
                  <a:pt x="4990" y="9536"/>
                  <a:pt x="4966" y="9489"/>
                  <a:pt x="4937" y="9489"/>
                </a:cubicBezTo>
                <a:close/>
                <a:moveTo>
                  <a:pt x="5252" y="9489"/>
                </a:moveTo>
                <a:cubicBezTo>
                  <a:pt x="5223" y="9489"/>
                  <a:pt x="5199" y="9536"/>
                  <a:pt x="5199" y="9594"/>
                </a:cubicBezTo>
                <a:lnTo>
                  <a:pt x="5199" y="9814"/>
                </a:lnTo>
                <a:cubicBezTo>
                  <a:pt x="5199" y="9871"/>
                  <a:pt x="5223" y="9919"/>
                  <a:pt x="5252" y="9919"/>
                </a:cubicBezTo>
                <a:cubicBezTo>
                  <a:pt x="5281" y="9919"/>
                  <a:pt x="5305" y="9871"/>
                  <a:pt x="5305" y="9814"/>
                </a:cubicBezTo>
                <a:lnTo>
                  <a:pt x="5305" y="9594"/>
                </a:lnTo>
                <a:cubicBezTo>
                  <a:pt x="5305" y="9536"/>
                  <a:pt x="5281" y="9489"/>
                  <a:pt x="5252" y="9489"/>
                </a:cubicBezTo>
                <a:close/>
                <a:moveTo>
                  <a:pt x="6102" y="9489"/>
                </a:moveTo>
                <a:cubicBezTo>
                  <a:pt x="6072" y="9489"/>
                  <a:pt x="6049" y="9536"/>
                  <a:pt x="6049" y="9594"/>
                </a:cubicBezTo>
                <a:lnTo>
                  <a:pt x="6049" y="9814"/>
                </a:lnTo>
                <a:cubicBezTo>
                  <a:pt x="6049" y="9871"/>
                  <a:pt x="6072" y="9919"/>
                  <a:pt x="6102" y="9919"/>
                </a:cubicBezTo>
                <a:cubicBezTo>
                  <a:pt x="6131" y="9919"/>
                  <a:pt x="6155" y="9871"/>
                  <a:pt x="6155" y="9814"/>
                </a:cubicBezTo>
                <a:lnTo>
                  <a:pt x="6155" y="9594"/>
                </a:lnTo>
                <a:cubicBezTo>
                  <a:pt x="6155" y="9536"/>
                  <a:pt x="6131" y="9489"/>
                  <a:pt x="6102" y="9489"/>
                </a:cubicBezTo>
                <a:close/>
                <a:moveTo>
                  <a:pt x="6416" y="9489"/>
                </a:moveTo>
                <a:cubicBezTo>
                  <a:pt x="6387" y="9489"/>
                  <a:pt x="6363" y="9536"/>
                  <a:pt x="6363" y="9594"/>
                </a:cubicBezTo>
                <a:lnTo>
                  <a:pt x="6363" y="9814"/>
                </a:lnTo>
                <a:cubicBezTo>
                  <a:pt x="6363" y="9871"/>
                  <a:pt x="6387" y="9919"/>
                  <a:pt x="6416" y="9919"/>
                </a:cubicBezTo>
                <a:cubicBezTo>
                  <a:pt x="6445" y="9919"/>
                  <a:pt x="6469" y="9871"/>
                  <a:pt x="6469" y="9814"/>
                </a:cubicBezTo>
                <a:lnTo>
                  <a:pt x="6469" y="9594"/>
                </a:lnTo>
                <a:cubicBezTo>
                  <a:pt x="6469" y="9536"/>
                  <a:pt x="6445" y="9489"/>
                  <a:pt x="6416" y="9489"/>
                </a:cubicBezTo>
                <a:close/>
                <a:moveTo>
                  <a:pt x="7266" y="9489"/>
                </a:moveTo>
                <a:cubicBezTo>
                  <a:pt x="7237" y="9489"/>
                  <a:pt x="7213" y="9536"/>
                  <a:pt x="7213" y="9594"/>
                </a:cubicBezTo>
                <a:lnTo>
                  <a:pt x="7213" y="9814"/>
                </a:lnTo>
                <a:cubicBezTo>
                  <a:pt x="7213" y="9871"/>
                  <a:pt x="7237" y="9919"/>
                  <a:pt x="7266" y="9919"/>
                </a:cubicBezTo>
                <a:cubicBezTo>
                  <a:pt x="7295" y="9919"/>
                  <a:pt x="7318" y="9871"/>
                  <a:pt x="7318" y="9814"/>
                </a:cubicBezTo>
                <a:lnTo>
                  <a:pt x="7318" y="9594"/>
                </a:lnTo>
                <a:cubicBezTo>
                  <a:pt x="7318" y="9536"/>
                  <a:pt x="7295" y="9489"/>
                  <a:pt x="7266" y="9489"/>
                </a:cubicBezTo>
                <a:close/>
                <a:moveTo>
                  <a:pt x="7580" y="9489"/>
                </a:moveTo>
                <a:cubicBezTo>
                  <a:pt x="7551" y="9489"/>
                  <a:pt x="7527" y="9536"/>
                  <a:pt x="7527" y="9594"/>
                </a:cubicBezTo>
                <a:lnTo>
                  <a:pt x="7527" y="9814"/>
                </a:lnTo>
                <a:cubicBezTo>
                  <a:pt x="7527" y="9871"/>
                  <a:pt x="7551" y="9919"/>
                  <a:pt x="7580" y="9919"/>
                </a:cubicBezTo>
                <a:cubicBezTo>
                  <a:pt x="7609" y="9919"/>
                  <a:pt x="7632" y="9871"/>
                  <a:pt x="7632" y="9814"/>
                </a:cubicBezTo>
                <a:lnTo>
                  <a:pt x="7632" y="9594"/>
                </a:lnTo>
                <a:cubicBezTo>
                  <a:pt x="7632" y="9536"/>
                  <a:pt x="7609" y="9489"/>
                  <a:pt x="7580" y="9489"/>
                </a:cubicBezTo>
                <a:close/>
                <a:moveTo>
                  <a:pt x="8429" y="9489"/>
                </a:moveTo>
                <a:cubicBezTo>
                  <a:pt x="8400" y="9489"/>
                  <a:pt x="8377" y="9536"/>
                  <a:pt x="8377" y="9594"/>
                </a:cubicBezTo>
                <a:lnTo>
                  <a:pt x="8377" y="9814"/>
                </a:lnTo>
                <a:cubicBezTo>
                  <a:pt x="8377" y="9871"/>
                  <a:pt x="8400" y="9919"/>
                  <a:pt x="8429" y="9919"/>
                </a:cubicBezTo>
                <a:cubicBezTo>
                  <a:pt x="8458" y="9919"/>
                  <a:pt x="8482" y="9871"/>
                  <a:pt x="8482" y="9814"/>
                </a:cubicBezTo>
                <a:lnTo>
                  <a:pt x="8482" y="9594"/>
                </a:lnTo>
                <a:cubicBezTo>
                  <a:pt x="8482" y="9536"/>
                  <a:pt x="8458" y="9489"/>
                  <a:pt x="8429" y="9489"/>
                </a:cubicBezTo>
                <a:close/>
                <a:moveTo>
                  <a:pt x="8744" y="9489"/>
                </a:moveTo>
                <a:cubicBezTo>
                  <a:pt x="8714" y="9489"/>
                  <a:pt x="8691" y="9536"/>
                  <a:pt x="8691" y="9594"/>
                </a:cubicBezTo>
                <a:lnTo>
                  <a:pt x="8691" y="9814"/>
                </a:lnTo>
                <a:cubicBezTo>
                  <a:pt x="8691" y="9871"/>
                  <a:pt x="8714" y="9919"/>
                  <a:pt x="8744" y="9919"/>
                </a:cubicBezTo>
                <a:cubicBezTo>
                  <a:pt x="8773" y="9919"/>
                  <a:pt x="8796" y="9871"/>
                  <a:pt x="8796" y="9814"/>
                </a:cubicBezTo>
                <a:lnTo>
                  <a:pt x="8796" y="9594"/>
                </a:lnTo>
                <a:cubicBezTo>
                  <a:pt x="8796" y="9536"/>
                  <a:pt x="8773" y="9489"/>
                  <a:pt x="8744" y="9489"/>
                </a:cubicBezTo>
                <a:close/>
                <a:moveTo>
                  <a:pt x="9593" y="9489"/>
                </a:moveTo>
                <a:cubicBezTo>
                  <a:pt x="9564" y="9489"/>
                  <a:pt x="9540" y="9536"/>
                  <a:pt x="9540" y="9594"/>
                </a:cubicBezTo>
                <a:lnTo>
                  <a:pt x="9540" y="9814"/>
                </a:lnTo>
                <a:cubicBezTo>
                  <a:pt x="9540" y="9871"/>
                  <a:pt x="9564" y="9919"/>
                  <a:pt x="9593" y="9919"/>
                </a:cubicBezTo>
                <a:cubicBezTo>
                  <a:pt x="9622" y="9919"/>
                  <a:pt x="9646" y="9871"/>
                  <a:pt x="9646" y="9814"/>
                </a:cubicBezTo>
                <a:lnTo>
                  <a:pt x="9646" y="9594"/>
                </a:lnTo>
                <a:cubicBezTo>
                  <a:pt x="9646" y="9536"/>
                  <a:pt x="9622" y="9489"/>
                  <a:pt x="9593" y="9489"/>
                </a:cubicBezTo>
                <a:close/>
                <a:moveTo>
                  <a:pt x="9908" y="9489"/>
                </a:moveTo>
                <a:cubicBezTo>
                  <a:pt x="9879" y="9489"/>
                  <a:pt x="9855" y="9536"/>
                  <a:pt x="9855" y="9594"/>
                </a:cubicBezTo>
                <a:lnTo>
                  <a:pt x="9855" y="9814"/>
                </a:lnTo>
                <a:cubicBezTo>
                  <a:pt x="9855" y="9871"/>
                  <a:pt x="9879" y="9919"/>
                  <a:pt x="9908" y="9919"/>
                </a:cubicBezTo>
                <a:cubicBezTo>
                  <a:pt x="9937" y="9919"/>
                  <a:pt x="9961" y="9871"/>
                  <a:pt x="9961" y="9814"/>
                </a:cubicBezTo>
                <a:lnTo>
                  <a:pt x="9961" y="9594"/>
                </a:lnTo>
                <a:cubicBezTo>
                  <a:pt x="9961" y="9536"/>
                  <a:pt x="9937" y="9489"/>
                  <a:pt x="9908" y="9489"/>
                </a:cubicBezTo>
                <a:close/>
                <a:moveTo>
                  <a:pt x="10758" y="9489"/>
                </a:moveTo>
                <a:cubicBezTo>
                  <a:pt x="10728" y="9489"/>
                  <a:pt x="10705" y="9536"/>
                  <a:pt x="10705" y="9594"/>
                </a:cubicBezTo>
                <a:lnTo>
                  <a:pt x="10705" y="9814"/>
                </a:lnTo>
                <a:cubicBezTo>
                  <a:pt x="10705" y="9871"/>
                  <a:pt x="10728" y="9919"/>
                  <a:pt x="10758" y="9919"/>
                </a:cubicBezTo>
                <a:cubicBezTo>
                  <a:pt x="10787" y="9919"/>
                  <a:pt x="10810" y="9871"/>
                  <a:pt x="10810" y="9814"/>
                </a:cubicBezTo>
                <a:lnTo>
                  <a:pt x="10810" y="9594"/>
                </a:lnTo>
                <a:cubicBezTo>
                  <a:pt x="10810" y="9536"/>
                  <a:pt x="10787" y="9489"/>
                  <a:pt x="10758" y="9489"/>
                </a:cubicBezTo>
                <a:close/>
                <a:moveTo>
                  <a:pt x="11072" y="9489"/>
                </a:moveTo>
                <a:cubicBezTo>
                  <a:pt x="11043" y="9489"/>
                  <a:pt x="11019" y="9536"/>
                  <a:pt x="11019" y="9594"/>
                </a:cubicBezTo>
                <a:lnTo>
                  <a:pt x="11019" y="9814"/>
                </a:lnTo>
                <a:cubicBezTo>
                  <a:pt x="11019" y="9871"/>
                  <a:pt x="11043" y="9919"/>
                  <a:pt x="11072" y="9919"/>
                </a:cubicBezTo>
                <a:cubicBezTo>
                  <a:pt x="11101" y="9919"/>
                  <a:pt x="11125" y="9871"/>
                  <a:pt x="11125" y="9814"/>
                </a:cubicBezTo>
                <a:lnTo>
                  <a:pt x="11125" y="9594"/>
                </a:lnTo>
                <a:cubicBezTo>
                  <a:pt x="11125" y="9536"/>
                  <a:pt x="11101" y="9489"/>
                  <a:pt x="11072" y="9489"/>
                </a:cubicBezTo>
                <a:close/>
                <a:moveTo>
                  <a:pt x="11922" y="9489"/>
                </a:moveTo>
                <a:cubicBezTo>
                  <a:pt x="11893" y="9489"/>
                  <a:pt x="11869" y="9536"/>
                  <a:pt x="11869" y="9594"/>
                </a:cubicBezTo>
                <a:lnTo>
                  <a:pt x="11869" y="9814"/>
                </a:lnTo>
                <a:cubicBezTo>
                  <a:pt x="11869" y="9871"/>
                  <a:pt x="11893" y="9919"/>
                  <a:pt x="11922" y="9919"/>
                </a:cubicBezTo>
                <a:cubicBezTo>
                  <a:pt x="11951" y="9919"/>
                  <a:pt x="11974" y="9871"/>
                  <a:pt x="11974" y="9814"/>
                </a:cubicBezTo>
                <a:lnTo>
                  <a:pt x="11974" y="9594"/>
                </a:lnTo>
                <a:cubicBezTo>
                  <a:pt x="11974" y="9536"/>
                  <a:pt x="11951" y="9489"/>
                  <a:pt x="11922" y="9489"/>
                </a:cubicBezTo>
                <a:close/>
                <a:moveTo>
                  <a:pt x="12236" y="9489"/>
                </a:moveTo>
                <a:cubicBezTo>
                  <a:pt x="12207" y="9489"/>
                  <a:pt x="12183" y="9536"/>
                  <a:pt x="12183" y="9594"/>
                </a:cubicBezTo>
                <a:lnTo>
                  <a:pt x="12183" y="9814"/>
                </a:lnTo>
                <a:cubicBezTo>
                  <a:pt x="12183" y="9871"/>
                  <a:pt x="12207" y="9919"/>
                  <a:pt x="12236" y="9919"/>
                </a:cubicBezTo>
                <a:cubicBezTo>
                  <a:pt x="12265" y="9919"/>
                  <a:pt x="12288" y="9871"/>
                  <a:pt x="12288" y="9814"/>
                </a:cubicBezTo>
                <a:lnTo>
                  <a:pt x="12288" y="9594"/>
                </a:lnTo>
                <a:cubicBezTo>
                  <a:pt x="12288" y="9536"/>
                  <a:pt x="12265" y="9489"/>
                  <a:pt x="12236" y="9489"/>
                </a:cubicBezTo>
                <a:close/>
                <a:moveTo>
                  <a:pt x="13085" y="9489"/>
                </a:moveTo>
                <a:cubicBezTo>
                  <a:pt x="13056" y="9489"/>
                  <a:pt x="13032" y="9536"/>
                  <a:pt x="13032" y="9594"/>
                </a:cubicBezTo>
                <a:lnTo>
                  <a:pt x="13032" y="9814"/>
                </a:lnTo>
                <a:cubicBezTo>
                  <a:pt x="13032" y="9871"/>
                  <a:pt x="13056" y="9919"/>
                  <a:pt x="13085" y="9919"/>
                </a:cubicBezTo>
                <a:cubicBezTo>
                  <a:pt x="13114" y="9919"/>
                  <a:pt x="13138" y="9871"/>
                  <a:pt x="13138" y="9814"/>
                </a:cubicBezTo>
                <a:lnTo>
                  <a:pt x="13138" y="9594"/>
                </a:lnTo>
                <a:cubicBezTo>
                  <a:pt x="13138" y="9536"/>
                  <a:pt x="13114" y="9489"/>
                  <a:pt x="13085" y="9489"/>
                </a:cubicBezTo>
                <a:close/>
                <a:moveTo>
                  <a:pt x="13399" y="9489"/>
                </a:moveTo>
                <a:cubicBezTo>
                  <a:pt x="13370" y="9489"/>
                  <a:pt x="13348" y="9536"/>
                  <a:pt x="13348" y="9594"/>
                </a:cubicBezTo>
                <a:lnTo>
                  <a:pt x="13348" y="9814"/>
                </a:lnTo>
                <a:cubicBezTo>
                  <a:pt x="13348" y="9871"/>
                  <a:pt x="13370" y="9919"/>
                  <a:pt x="13399" y="9919"/>
                </a:cubicBezTo>
                <a:cubicBezTo>
                  <a:pt x="13428" y="9919"/>
                  <a:pt x="13452" y="9871"/>
                  <a:pt x="13452" y="9814"/>
                </a:cubicBezTo>
                <a:lnTo>
                  <a:pt x="13452" y="9594"/>
                </a:lnTo>
                <a:cubicBezTo>
                  <a:pt x="13452" y="9536"/>
                  <a:pt x="13428" y="9489"/>
                  <a:pt x="13399" y="9489"/>
                </a:cubicBezTo>
                <a:close/>
                <a:moveTo>
                  <a:pt x="14249" y="9489"/>
                </a:moveTo>
                <a:cubicBezTo>
                  <a:pt x="14220" y="9489"/>
                  <a:pt x="14196" y="9536"/>
                  <a:pt x="14196" y="9594"/>
                </a:cubicBezTo>
                <a:lnTo>
                  <a:pt x="14196" y="9814"/>
                </a:lnTo>
                <a:cubicBezTo>
                  <a:pt x="14196" y="9871"/>
                  <a:pt x="14220" y="9919"/>
                  <a:pt x="14249" y="9919"/>
                </a:cubicBezTo>
                <a:cubicBezTo>
                  <a:pt x="14278" y="9919"/>
                  <a:pt x="14302" y="9871"/>
                  <a:pt x="14302" y="9814"/>
                </a:cubicBezTo>
                <a:lnTo>
                  <a:pt x="14302" y="9594"/>
                </a:lnTo>
                <a:cubicBezTo>
                  <a:pt x="14302" y="9536"/>
                  <a:pt x="14278" y="9489"/>
                  <a:pt x="14249" y="9489"/>
                </a:cubicBezTo>
                <a:close/>
                <a:moveTo>
                  <a:pt x="14564" y="9489"/>
                </a:moveTo>
                <a:cubicBezTo>
                  <a:pt x="14535" y="9489"/>
                  <a:pt x="14511" y="9536"/>
                  <a:pt x="14511" y="9594"/>
                </a:cubicBezTo>
                <a:lnTo>
                  <a:pt x="14511" y="9814"/>
                </a:lnTo>
                <a:cubicBezTo>
                  <a:pt x="14511" y="9871"/>
                  <a:pt x="14535" y="9919"/>
                  <a:pt x="14564" y="9919"/>
                </a:cubicBezTo>
                <a:cubicBezTo>
                  <a:pt x="14593" y="9919"/>
                  <a:pt x="14617" y="9871"/>
                  <a:pt x="14617" y="9814"/>
                </a:cubicBezTo>
                <a:lnTo>
                  <a:pt x="14617" y="9594"/>
                </a:lnTo>
                <a:cubicBezTo>
                  <a:pt x="14617" y="9536"/>
                  <a:pt x="14593" y="9489"/>
                  <a:pt x="14564" y="9489"/>
                </a:cubicBezTo>
                <a:close/>
                <a:moveTo>
                  <a:pt x="15413" y="9489"/>
                </a:moveTo>
                <a:cubicBezTo>
                  <a:pt x="15384" y="9489"/>
                  <a:pt x="15360" y="9536"/>
                  <a:pt x="15360" y="9594"/>
                </a:cubicBezTo>
                <a:lnTo>
                  <a:pt x="15360" y="9814"/>
                </a:lnTo>
                <a:cubicBezTo>
                  <a:pt x="15360" y="9871"/>
                  <a:pt x="15384" y="9919"/>
                  <a:pt x="15413" y="9919"/>
                </a:cubicBezTo>
                <a:cubicBezTo>
                  <a:pt x="15442" y="9919"/>
                  <a:pt x="15465" y="9871"/>
                  <a:pt x="15465" y="9814"/>
                </a:cubicBezTo>
                <a:lnTo>
                  <a:pt x="15465" y="9594"/>
                </a:lnTo>
                <a:cubicBezTo>
                  <a:pt x="15465" y="9536"/>
                  <a:pt x="15442" y="9489"/>
                  <a:pt x="15413" y="9489"/>
                </a:cubicBezTo>
                <a:close/>
                <a:moveTo>
                  <a:pt x="15728" y="9489"/>
                </a:moveTo>
                <a:cubicBezTo>
                  <a:pt x="15699" y="9489"/>
                  <a:pt x="15675" y="9536"/>
                  <a:pt x="15675" y="9594"/>
                </a:cubicBezTo>
                <a:lnTo>
                  <a:pt x="15675" y="9814"/>
                </a:lnTo>
                <a:cubicBezTo>
                  <a:pt x="15675" y="9871"/>
                  <a:pt x="15699" y="9919"/>
                  <a:pt x="15728" y="9919"/>
                </a:cubicBezTo>
                <a:cubicBezTo>
                  <a:pt x="15757" y="9919"/>
                  <a:pt x="15781" y="9871"/>
                  <a:pt x="15781" y="9814"/>
                </a:cubicBezTo>
                <a:lnTo>
                  <a:pt x="15781" y="9594"/>
                </a:lnTo>
                <a:cubicBezTo>
                  <a:pt x="15781" y="9536"/>
                  <a:pt x="15757" y="9489"/>
                  <a:pt x="15728" y="9489"/>
                </a:cubicBezTo>
                <a:close/>
                <a:moveTo>
                  <a:pt x="16578" y="9489"/>
                </a:moveTo>
                <a:cubicBezTo>
                  <a:pt x="16549" y="9489"/>
                  <a:pt x="16525" y="9536"/>
                  <a:pt x="16525" y="9594"/>
                </a:cubicBezTo>
                <a:lnTo>
                  <a:pt x="16525" y="9814"/>
                </a:lnTo>
                <a:cubicBezTo>
                  <a:pt x="16525" y="9871"/>
                  <a:pt x="16549" y="9919"/>
                  <a:pt x="16578" y="9919"/>
                </a:cubicBezTo>
                <a:cubicBezTo>
                  <a:pt x="16607" y="9919"/>
                  <a:pt x="16630" y="9871"/>
                  <a:pt x="16630" y="9814"/>
                </a:cubicBezTo>
                <a:lnTo>
                  <a:pt x="16630" y="9594"/>
                </a:lnTo>
                <a:cubicBezTo>
                  <a:pt x="16630" y="9536"/>
                  <a:pt x="16607" y="9489"/>
                  <a:pt x="16578" y="9489"/>
                </a:cubicBezTo>
                <a:close/>
                <a:moveTo>
                  <a:pt x="16892" y="9489"/>
                </a:moveTo>
                <a:cubicBezTo>
                  <a:pt x="16863" y="9489"/>
                  <a:pt x="16839" y="9536"/>
                  <a:pt x="16839" y="9594"/>
                </a:cubicBezTo>
                <a:lnTo>
                  <a:pt x="16839" y="9814"/>
                </a:lnTo>
                <a:cubicBezTo>
                  <a:pt x="16839" y="9871"/>
                  <a:pt x="16863" y="9919"/>
                  <a:pt x="16892" y="9919"/>
                </a:cubicBezTo>
                <a:cubicBezTo>
                  <a:pt x="16921" y="9919"/>
                  <a:pt x="16944" y="9871"/>
                  <a:pt x="16944" y="9814"/>
                </a:cubicBezTo>
                <a:lnTo>
                  <a:pt x="16944" y="9594"/>
                </a:lnTo>
                <a:cubicBezTo>
                  <a:pt x="16944" y="9536"/>
                  <a:pt x="16921" y="9489"/>
                  <a:pt x="16892" y="9489"/>
                </a:cubicBezTo>
                <a:close/>
                <a:moveTo>
                  <a:pt x="17741" y="9489"/>
                </a:moveTo>
                <a:cubicBezTo>
                  <a:pt x="17712" y="9489"/>
                  <a:pt x="17689" y="9536"/>
                  <a:pt x="17689" y="9594"/>
                </a:cubicBezTo>
                <a:lnTo>
                  <a:pt x="17689" y="9814"/>
                </a:lnTo>
                <a:cubicBezTo>
                  <a:pt x="17689" y="9871"/>
                  <a:pt x="17712" y="9919"/>
                  <a:pt x="17741" y="9919"/>
                </a:cubicBezTo>
                <a:cubicBezTo>
                  <a:pt x="17770" y="9919"/>
                  <a:pt x="17794" y="9871"/>
                  <a:pt x="17794" y="9814"/>
                </a:cubicBezTo>
                <a:lnTo>
                  <a:pt x="17794" y="9594"/>
                </a:lnTo>
                <a:cubicBezTo>
                  <a:pt x="17794" y="9536"/>
                  <a:pt x="17770" y="9489"/>
                  <a:pt x="17741" y="9489"/>
                </a:cubicBezTo>
                <a:close/>
                <a:moveTo>
                  <a:pt x="18055" y="9489"/>
                </a:moveTo>
                <a:cubicBezTo>
                  <a:pt x="18026" y="9489"/>
                  <a:pt x="18002" y="9536"/>
                  <a:pt x="18002" y="9594"/>
                </a:cubicBezTo>
                <a:lnTo>
                  <a:pt x="18002" y="9814"/>
                </a:lnTo>
                <a:cubicBezTo>
                  <a:pt x="18002" y="9871"/>
                  <a:pt x="18026" y="9919"/>
                  <a:pt x="18055" y="9919"/>
                </a:cubicBezTo>
                <a:cubicBezTo>
                  <a:pt x="18085" y="9919"/>
                  <a:pt x="18108" y="9871"/>
                  <a:pt x="18108" y="9814"/>
                </a:cubicBezTo>
                <a:lnTo>
                  <a:pt x="18108" y="9594"/>
                </a:lnTo>
                <a:cubicBezTo>
                  <a:pt x="18108" y="9536"/>
                  <a:pt x="18085" y="9489"/>
                  <a:pt x="18055" y="9489"/>
                </a:cubicBezTo>
                <a:close/>
                <a:moveTo>
                  <a:pt x="18905" y="9489"/>
                </a:moveTo>
                <a:cubicBezTo>
                  <a:pt x="18876" y="9489"/>
                  <a:pt x="18852" y="9536"/>
                  <a:pt x="18852" y="9594"/>
                </a:cubicBezTo>
                <a:lnTo>
                  <a:pt x="18852" y="9814"/>
                </a:lnTo>
                <a:cubicBezTo>
                  <a:pt x="18852" y="9871"/>
                  <a:pt x="18876" y="9919"/>
                  <a:pt x="18905" y="9919"/>
                </a:cubicBezTo>
                <a:cubicBezTo>
                  <a:pt x="18934" y="9919"/>
                  <a:pt x="18958" y="9871"/>
                  <a:pt x="18958" y="9814"/>
                </a:cubicBezTo>
                <a:lnTo>
                  <a:pt x="18958" y="9594"/>
                </a:lnTo>
                <a:cubicBezTo>
                  <a:pt x="18958" y="9536"/>
                  <a:pt x="18934" y="9489"/>
                  <a:pt x="18905" y="9489"/>
                </a:cubicBezTo>
                <a:close/>
                <a:moveTo>
                  <a:pt x="19220" y="9489"/>
                </a:moveTo>
                <a:cubicBezTo>
                  <a:pt x="19191" y="9489"/>
                  <a:pt x="19167" y="9536"/>
                  <a:pt x="19167" y="9594"/>
                </a:cubicBezTo>
                <a:lnTo>
                  <a:pt x="19167" y="9814"/>
                </a:lnTo>
                <a:cubicBezTo>
                  <a:pt x="19167" y="9871"/>
                  <a:pt x="19191" y="9919"/>
                  <a:pt x="19220" y="9919"/>
                </a:cubicBezTo>
                <a:cubicBezTo>
                  <a:pt x="19249" y="9919"/>
                  <a:pt x="19273" y="9871"/>
                  <a:pt x="19273" y="9814"/>
                </a:cubicBezTo>
                <a:lnTo>
                  <a:pt x="19273" y="9594"/>
                </a:lnTo>
                <a:cubicBezTo>
                  <a:pt x="19273" y="9536"/>
                  <a:pt x="19249" y="9489"/>
                  <a:pt x="19220" y="9489"/>
                </a:cubicBezTo>
                <a:close/>
                <a:moveTo>
                  <a:pt x="20069" y="9489"/>
                </a:moveTo>
                <a:cubicBezTo>
                  <a:pt x="20040" y="9489"/>
                  <a:pt x="20016" y="9536"/>
                  <a:pt x="20016" y="9594"/>
                </a:cubicBezTo>
                <a:lnTo>
                  <a:pt x="20016" y="9814"/>
                </a:lnTo>
                <a:cubicBezTo>
                  <a:pt x="20016" y="9871"/>
                  <a:pt x="20040" y="9919"/>
                  <a:pt x="20069" y="9919"/>
                </a:cubicBezTo>
                <a:cubicBezTo>
                  <a:pt x="20099" y="9919"/>
                  <a:pt x="20122" y="9871"/>
                  <a:pt x="20122" y="9814"/>
                </a:cubicBezTo>
                <a:lnTo>
                  <a:pt x="20122" y="9594"/>
                </a:lnTo>
                <a:cubicBezTo>
                  <a:pt x="20122" y="9536"/>
                  <a:pt x="20099" y="9489"/>
                  <a:pt x="20069" y="9489"/>
                </a:cubicBezTo>
                <a:close/>
                <a:moveTo>
                  <a:pt x="20384" y="9489"/>
                </a:moveTo>
                <a:cubicBezTo>
                  <a:pt x="20355" y="9489"/>
                  <a:pt x="20331" y="9536"/>
                  <a:pt x="20331" y="9594"/>
                </a:cubicBezTo>
                <a:lnTo>
                  <a:pt x="20331" y="9814"/>
                </a:lnTo>
                <a:cubicBezTo>
                  <a:pt x="20331" y="9871"/>
                  <a:pt x="20355" y="9919"/>
                  <a:pt x="20384" y="9919"/>
                </a:cubicBezTo>
                <a:cubicBezTo>
                  <a:pt x="20413" y="9919"/>
                  <a:pt x="20436" y="9871"/>
                  <a:pt x="20436" y="9814"/>
                </a:cubicBezTo>
                <a:lnTo>
                  <a:pt x="20436" y="9594"/>
                </a:lnTo>
                <a:cubicBezTo>
                  <a:pt x="20436" y="9536"/>
                  <a:pt x="20413" y="9489"/>
                  <a:pt x="20384" y="9489"/>
                </a:cubicBezTo>
                <a:close/>
                <a:moveTo>
                  <a:pt x="21234" y="9489"/>
                </a:moveTo>
                <a:cubicBezTo>
                  <a:pt x="21204" y="9489"/>
                  <a:pt x="21181" y="9536"/>
                  <a:pt x="21181" y="9594"/>
                </a:cubicBezTo>
                <a:lnTo>
                  <a:pt x="21181" y="9814"/>
                </a:lnTo>
                <a:cubicBezTo>
                  <a:pt x="21181" y="9871"/>
                  <a:pt x="21204" y="9919"/>
                  <a:pt x="21234" y="9919"/>
                </a:cubicBezTo>
                <a:cubicBezTo>
                  <a:pt x="21263" y="9919"/>
                  <a:pt x="21285" y="9871"/>
                  <a:pt x="21285" y="9814"/>
                </a:cubicBezTo>
                <a:lnTo>
                  <a:pt x="21285" y="9594"/>
                </a:lnTo>
                <a:cubicBezTo>
                  <a:pt x="21285" y="9536"/>
                  <a:pt x="21263" y="9489"/>
                  <a:pt x="21234" y="9489"/>
                </a:cubicBezTo>
                <a:close/>
                <a:moveTo>
                  <a:pt x="21547" y="9489"/>
                </a:moveTo>
                <a:cubicBezTo>
                  <a:pt x="21518" y="9489"/>
                  <a:pt x="21495" y="9536"/>
                  <a:pt x="21495" y="9594"/>
                </a:cubicBezTo>
                <a:lnTo>
                  <a:pt x="21495" y="9814"/>
                </a:lnTo>
                <a:cubicBezTo>
                  <a:pt x="21495" y="9871"/>
                  <a:pt x="21518" y="9919"/>
                  <a:pt x="21547" y="9919"/>
                </a:cubicBezTo>
                <a:cubicBezTo>
                  <a:pt x="21576" y="9919"/>
                  <a:pt x="21600" y="9871"/>
                  <a:pt x="21600" y="9814"/>
                </a:cubicBezTo>
                <a:lnTo>
                  <a:pt x="21600" y="9594"/>
                </a:lnTo>
                <a:cubicBezTo>
                  <a:pt x="21600" y="9536"/>
                  <a:pt x="21576" y="9489"/>
                  <a:pt x="21547" y="9489"/>
                </a:cubicBezTo>
                <a:close/>
                <a:moveTo>
                  <a:pt x="53" y="10219"/>
                </a:moveTo>
                <a:cubicBezTo>
                  <a:pt x="24" y="10219"/>
                  <a:pt x="0" y="10266"/>
                  <a:pt x="0" y="10324"/>
                </a:cubicBezTo>
                <a:lnTo>
                  <a:pt x="0" y="10544"/>
                </a:lnTo>
                <a:cubicBezTo>
                  <a:pt x="0" y="10601"/>
                  <a:pt x="24" y="10649"/>
                  <a:pt x="53" y="10649"/>
                </a:cubicBezTo>
                <a:cubicBezTo>
                  <a:pt x="82" y="10649"/>
                  <a:pt x="106" y="10601"/>
                  <a:pt x="106" y="10544"/>
                </a:cubicBezTo>
                <a:lnTo>
                  <a:pt x="106" y="10324"/>
                </a:lnTo>
                <a:cubicBezTo>
                  <a:pt x="106" y="10266"/>
                  <a:pt x="82" y="10219"/>
                  <a:pt x="53" y="10219"/>
                </a:cubicBezTo>
                <a:close/>
                <a:moveTo>
                  <a:pt x="367" y="10219"/>
                </a:moveTo>
                <a:cubicBezTo>
                  <a:pt x="338" y="10219"/>
                  <a:pt x="315" y="10266"/>
                  <a:pt x="315" y="10324"/>
                </a:cubicBezTo>
                <a:lnTo>
                  <a:pt x="315" y="10544"/>
                </a:lnTo>
                <a:cubicBezTo>
                  <a:pt x="315" y="10601"/>
                  <a:pt x="338" y="10649"/>
                  <a:pt x="367" y="10649"/>
                </a:cubicBezTo>
                <a:cubicBezTo>
                  <a:pt x="397" y="10649"/>
                  <a:pt x="420" y="10601"/>
                  <a:pt x="420" y="10544"/>
                </a:cubicBezTo>
                <a:lnTo>
                  <a:pt x="420" y="10324"/>
                </a:lnTo>
                <a:cubicBezTo>
                  <a:pt x="420" y="10266"/>
                  <a:pt x="397" y="10219"/>
                  <a:pt x="367" y="10219"/>
                </a:cubicBezTo>
                <a:close/>
                <a:moveTo>
                  <a:pt x="1217" y="10219"/>
                </a:moveTo>
                <a:cubicBezTo>
                  <a:pt x="1188" y="10219"/>
                  <a:pt x="1164" y="10266"/>
                  <a:pt x="1164" y="10324"/>
                </a:cubicBezTo>
                <a:lnTo>
                  <a:pt x="1164" y="10544"/>
                </a:lnTo>
                <a:cubicBezTo>
                  <a:pt x="1164" y="10601"/>
                  <a:pt x="1188" y="10649"/>
                  <a:pt x="1217" y="10649"/>
                </a:cubicBezTo>
                <a:cubicBezTo>
                  <a:pt x="1246" y="10649"/>
                  <a:pt x="1270" y="10601"/>
                  <a:pt x="1270" y="10544"/>
                </a:cubicBezTo>
                <a:lnTo>
                  <a:pt x="1270" y="10324"/>
                </a:lnTo>
                <a:cubicBezTo>
                  <a:pt x="1270" y="10266"/>
                  <a:pt x="1246" y="10219"/>
                  <a:pt x="1217" y="10219"/>
                </a:cubicBezTo>
                <a:close/>
                <a:moveTo>
                  <a:pt x="1532" y="10219"/>
                </a:moveTo>
                <a:cubicBezTo>
                  <a:pt x="1503" y="10219"/>
                  <a:pt x="1479" y="10266"/>
                  <a:pt x="1479" y="10324"/>
                </a:cubicBezTo>
                <a:lnTo>
                  <a:pt x="1479" y="10544"/>
                </a:lnTo>
                <a:cubicBezTo>
                  <a:pt x="1479" y="10601"/>
                  <a:pt x="1503" y="10649"/>
                  <a:pt x="1532" y="10649"/>
                </a:cubicBezTo>
                <a:cubicBezTo>
                  <a:pt x="1561" y="10649"/>
                  <a:pt x="1584" y="10601"/>
                  <a:pt x="1584" y="10544"/>
                </a:cubicBezTo>
                <a:lnTo>
                  <a:pt x="1584" y="10324"/>
                </a:lnTo>
                <a:cubicBezTo>
                  <a:pt x="1584" y="10266"/>
                  <a:pt x="1561" y="10219"/>
                  <a:pt x="1532" y="10219"/>
                </a:cubicBezTo>
                <a:close/>
                <a:moveTo>
                  <a:pt x="2380" y="10219"/>
                </a:moveTo>
                <a:cubicBezTo>
                  <a:pt x="2351" y="10219"/>
                  <a:pt x="2329" y="10266"/>
                  <a:pt x="2329" y="10324"/>
                </a:cubicBezTo>
                <a:lnTo>
                  <a:pt x="2329" y="10544"/>
                </a:lnTo>
                <a:cubicBezTo>
                  <a:pt x="2329" y="10601"/>
                  <a:pt x="2351" y="10649"/>
                  <a:pt x="2380" y="10649"/>
                </a:cubicBezTo>
                <a:cubicBezTo>
                  <a:pt x="2409" y="10649"/>
                  <a:pt x="2433" y="10601"/>
                  <a:pt x="2433" y="10544"/>
                </a:cubicBezTo>
                <a:lnTo>
                  <a:pt x="2433" y="10324"/>
                </a:lnTo>
                <a:cubicBezTo>
                  <a:pt x="2433" y="10266"/>
                  <a:pt x="2409" y="10219"/>
                  <a:pt x="2380" y="10219"/>
                </a:cubicBezTo>
                <a:close/>
                <a:moveTo>
                  <a:pt x="2695" y="10219"/>
                </a:moveTo>
                <a:cubicBezTo>
                  <a:pt x="2666" y="10219"/>
                  <a:pt x="2643" y="10266"/>
                  <a:pt x="2643" y="10324"/>
                </a:cubicBezTo>
                <a:lnTo>
                  <a:pt x="2643" y="10544"/>
                </a:lnTo>
                <a:cubicBezTo>
                  <a:pt x="2643" y="10601"/>
                  <a:pt x="2666" y="10649"/>
                  <a:pt x="2695" y="10649"/>
                </a:cubicBezTo>
                <a:cubicBezTo>
                  <a:pt x="2724" y="10649"/>
                  <a:pt x="2748" y="10601"/>
                  <a:pt x="2748" y="10544"/>
                </a:cubicBezTo>
                <a:lnTo>
                  <a:pt x="2748" y="10324"/>
                </a:lnTo>
                <a:cubicBezTo>
                  <a:pt x="2748" y="10266"/>
                  <a:pt x="2724" y="10219"/>
                  <a:pt x="2695" y="10219"/>
                </a:cubicBezTo>
                <a:close/>
                <a:moveTo>
                  <a:pt x="3545" y="10219"/>
                </a:moveTo>
                <a:cubicBezTo>
                  <a:pt x="3516" y="10219"/>
                  <a:pt x="3492" y="10266"/>
                  <a:pt x="3492" y="10324"/>
                </a:cubicBezTo>
                <a:lnTo>
                  <a:pt x="3492" y="10544"/>
                </a:lnTo>
                <a:cubicBezTo>
                  <a:pt x="3492" y="10601"/>
                  <a:pt x="3516" y="10649"/>
                  <a:pt x="3545" y="10649"/>
                </a:cubicBezTo>
                <a:cubicBezTo>
                  <a:pt x="3574" y="10649"/>
                  <a:pt x="3598" y="10601"/>
                  <a:pt x="3598" y="10544"/>
                </a:cubicBezTo>
                <a:lnTo>
                  <a:pt x="3598" y="10324"/>
                </a:lnTo>
                <a:cubicBezTo>
                  <a:pt x="3598" y="10266"/>
                  <a:pt x="3574" y="10219"/>
                  <a:pt x="3545" y="10219"/>
                </a:cubicBezTo>
                <a:close/>
                <a:moveTo>
                  <a:pt x="3859" y="10219"/>
                </a:moveTo>
                <a:cubicBezTo>
                  <a:pt x="3830" y="10219"/>
                  <a:pt x="3806" y="10266"/>
                  <a:pt x="3806" y="10324"/>
                </a:cubicBezTo>
                <a:lnTo>
                  <a:pt x="3806" y="10544"/>
                </a:lnTo>
                <a:cubicBezTo>
                  <a:pt x="3806" y="10601"/>
                  <a:pt x="3830" y="10649"/>
                  <a:pt x="3859" y="10649"/>
                </a:cubicBezTo>
                <a:cubicBezTo>
                  <a:pt x="3888" y="10649"/>
                  <a:pt x="3912" y="10601"/>
                  <a:pt x="3912" y="10544"/>
                </a:cubicBezTo>
                <a:lnTo>
                  <a:pt x="3912" y="10324"/>
                </a:lnTo>
                <a:cubicBezTo>
                  <a:pt x="3912" y="10266"/>
                  <a:pt x="3888" y="10219"/>
                  <a:pt x="3859" y="10219"/>
                </a:cubicBezTo>
                <a:close/>
                <a:moveTo>
                  <a:pt x="4709" y="10219"/>
                </a:moveTo>
                <a:cubicBezTo>
                  <a:pt x="4680" y="10219"/>
                  <a:pt x="4656" y="10266"/>
                  <a:pt x="4656" y="10324"/>
                </a:cubicBezTo>
                <a:lnTo>
                  <a:pt x="4656" y="10544"/>
                </a:lnTo>
                <a:cubicBezTo>
                  <a:pt x="4656" y="10601"/>
                  <a:pt x="4680" y="10649"/>
                  <a:pt x="4709" y="10649"/>
                </a:cubicBezTo>
                <a:cubicBezTo>
                  <a:pt x="4738" y="10649"/>
                  <a:pt x="4762" y="10601"/>
                  <a:pt x="4762" y="10544"/>
                </a:cubicBezTo>
                <a:lnTo>
                  <a:pt x="4762" y="10324"/>
                </a:lnTo>
                <a:cubicBezTo>
                  <a:pt x="4762" y="10266"/>
                  <a:pt x="4738" y="10219"/>
                  <a:pt x="4709" y="10219"/>
                </a:cubicBezTo>
                <a:close/>
                <a:moveTo>
                  <a:pt x="5023" y="10219"/>
                </a:moveTo>
                <a:cubicBezTo>
                  <a:pt x="4994" y="10219"/>
                  <a:pt x="4970" y="10266"/>
                  <a:pt x="4970" y="10324"/>
                </a:cubicBezTo>
                <a:lnTo>
                  <a:pt x="4970" y="10544"/>
                </a:lnTo>
                <a:cubicBezTo>
                  <a:pt x="4970" y="10601"/>
                  <a:pt x="4994" y="10649"/>
                  <a:pt x="5023" y="10649"/>
                </a:cubicBezTo>
                <a:cubicBezTo>
                  <a:pt x="5053" y="10649"/>
                  <a:pt x="5076" y="10601"/>
                  <a:pt x="5076" y="10544"/>
                </a:cubicBezTo>
                <a:lnTo>
                  <a:pt x="5076" y="10324"/>
                </a:lnTo>
                <a:cubicBezTo>
                  <a:pt x="5076" y="10266"/>
                  <a:pt x="5053" y="10219"/>
                  <a:pt x="5023" y="10219"/>
                </a:cubicBezTo>
                <a:close/>
                <a:moveTo>
                  <a:pt x="5873" y="10219"/>
                </a:moveTo>
                <a:cubicBezTo>
                  <a:pt x="5844" y="10219"/>
                  <a:pt x="5820" y="10266"/>
                  <a:pt x="5820" y="10324"/>
                </a:cubicBezTo>
                <a:lnTo>
                  <a:pt x="5820" y="10544"/>
                </a:lnTo>
                <a:cubicBezTo>
                  <a:pt x="5820" y="10601"/>
                  <a:pt x="5844" y="10649"/>
                  <a:pt x="5873" y="10649"/>
                </a:cubicBezTo>
                <a:cubicBezTo>
                  <a:pt x="5902" y="10649"/>
                  <a:pt x="5926" y="10601"/>
                  <a:pt x="5926" y="10544"/>
                </a:cubicBezTo>
                <a:lnTo>
                  <a:pt x="5926" y="10324"/>
                </a:lnTo>
                <a:cubicBezTo>
                  <a:pt x="5926" y="10266"/>
                  <a:pt x="5902" y="10219"/>
                  <a:pt x="5873" y="10219"/>
                </a:cubicBezTo>
                <a:close/>
                <a:moveTo>
                  <a:pt x="6188" y="10219"/>
                </a:moveTo>
                <a:cubicBezTo>
                  <a:pt x="6159" y="10219"/>
                  <a:pt x="6135" y="10266"/>
                  <a:pt x="6135" y="10324"/>
                </a:cubicBezTo>
                <a:lnTo>
                  <a:pt x="6135" y="10544"/>
                </a:lnTo>
                <a:cubicBezTo>
                  <a:pt x="6135" y="10601"/>
                  <a:pt x="6159" y="10649"/>
                  <a:pt x="6188" y="10649"/>
                </a:cubicBezTo>
                <a:cubicBezTo>
                  <a:pt x="6217" y="10649"/>
                  <a:pt x="6240" y="10601"/>
                  <a:pt x="6240" y="10544"/>
                </a:cubicBezTo>
                <a:lnTo>
                  <a:pt x="6240" y="10324"/>
                </a:lnTo>
                <a:cubicBezTo>
                  <a:pt x="6240" y="10266"/>
                  <a:pt x="6217" y="10219"/>
                  <a:pt x="6188" y="10219"/>
                </a:cubicBezTo>
                <a:close/>
                <a:moveTo>
                  <a:pt x="7036" y="10219"/>
                </a:moveTo>
                <a:cubicBezTo>
                  <a:pt x="7007" y="10219"/>
                  <a:pt x="6984" y="10266"/>
                  <a:pt x="6984" y="10324"/>
                </a:cubicBezTo>
                <a:lnTo>
                  <a:pt x="6984" y="10544"/>
                </a:lnTo>
                <a:cubicBezTo>
                  <a:pt x="6984" y="10601"/>
                  <a:pt x="7007" y="10649"/>
                  <a:pt x="7036" y="10649"/>
                </a:cubicBezTo>
                <a:cubicBezTo>
                  <a:pt x="7065" y="10649"/>
                  <a:pt x="7089" y="10601"/>
                  <a:pt x="7089" y="10544"/>
                </a:cubicBezTo>
                <a:lnTo>
                  <a:pt x="7089" y="10324"/>
                </a:lnTo>
                <a:cubicBezTo>
                  <a:pt x="7089" y="10266"/>
                  <a:pt x="7065" y="10219"/>
                  <a:pt x="7036" y="10219"/>
                </a:cubicBezTo>
                <a:close/>
                <a:moveTo>
                  <a:pt x="7351" y="10219"/>
                </a:moveTo>
                <a:cubicBezTo>
                  <a:pt x="7322" y="10219"/>
                  <a:pt x="7299" y="10266"/>
                  <a:pt x="7299" y="10324"/>
                </a:cubicBezTo>
                <a:lnTo>
                  <a:pt x="7299" y="10544"/>
                </a:lnTo>
                <a:cubicBezTo>
                  <a:pt x="7299" y="10601"/>
                  <a:pt x="7322" y="10649"/>
                  <a:pt x="7351" y="10649"/>
                </a:cubicBezTo>
                <a:cubicBezTo>
                  <a:pt x="7380" y="10649"/>
                  <a:pt x="7404" y="10601"/>
                  <a:pt x="7404" y="10544"/>
                </a:cubicBezTo>
                <a:lnTo>
                  <a:pt x="7404" y="10324"/>
                </a:lnTo>
                <a:cubicBezTo>
                  <a:pt x="7404" y="10266"/>
                  <a:pt x="7380" y="10219"/>
                  <a:pt x="7351" y="10219"/>
                </a:cubicBezTo>
                <a:close/>
                <a:moveTo>
                  <a:pt x="8201" y="10219"/>
                </a:moveTo>
                <a:cubicBezTo>
                  <a:pt x="8171" y="10219"/>
                  <a:pt x="8148" y="10266"/>
                  <a:pt x="8148" y="10324"/>
                </a:cubicBezTo>
                <a:lnTo>
                  <a:pt x="8148" y="10544"/>
                </a:lnTo>
                <a:cubicBezTo>
                  <a:pt x="8148" y="10601"/>
                  <a:pt x="8171" y="10649"/>
                  <a:pt x="8201" y="10649"/>
                </a:cubicBezTo>
                <a:cubicBezTo>
                  <a:pt x="8230" y="10649"/>
                  <a:pt x="8254" y="10601"/>
                  <a:pt x="8254" y="10544"/>
                </a:cubicBezTo>
                <a:lnTo>
                  <a:pt x="8254" y="10324"/>
                </a:lnTo>
                <a:cubicBezTo>
                  <a:pt x="8254" y="10266"/>
                  <a:pt x="8230" y="10219"/>
                  <a:pt x="8201" y="10219"/>
                </a:cubicBezTo>
                <a:close/>
                <a:moveTo>
                  <a:pt x="8515" y="10219"/>
                </a:moveTo>
                <a:cubicBezTo>
                  <a:pt x="8486" y="10219"/>
                  <a:pt x="8462" y="10266"/>
                  <a:pt x="8462" y="10324"/>
                </a:cubicBezTo>
                <a:lnTo>
                  <a:pt x="8462" y="10544"/>
                </a:lnTo>
                <a:cubicBezTo>
                  <a:pt x="8462" y="10601"/>
                  <a:pt x="8486" y="10649"/>
                  <a:pt x="8515" y="10649"/>
                </a:cubicBezTo>
                <a:cubicBezTo>
                  <a:pt x="8544" y="10649"/>
                  <a:pt x="8568" y="10601"/>
                  <a:pt x="8568" y="10544"/>
                </a:cubicBezTo>
                <a:lnTo>
                  <a:pt x="8568" y="10324"/>
                </a:lnTo>
                <a:cubicBezTo>
                  <a:pt x="8568" y="10266"/>
                  <a:pt x="8544" y="10219"/>
                  <a:pt x="8515" y="10219"/>
                </a:cubicBezTo>
                <a:close/>
                <a:moveTo>
                  <a:pt x="9365" y="10219"/>
                </a:moveTo>
                <a:cubicBezTo>
                  <a:pt x="9336" y="10219"/>
                  <a:pt x="9312" y="10266"/>
                  <a:pt x="9312" y="10324"/>
                </a:cubicBezTo>
                <a:lnTo>
                  <a:pt x="9312" y="10544"/>
                </a:lnTo>
                <a:cubicBezTo>
                  <a:pt x="9312" y="10601"/>
                  <a:pt x="9336" y="10649"/>
                  <a:pt x="9365" y="10649"/>
                </a:cubicBezTo>
                <a:cubicBezTo>
                  <a:pt x="9394" y="10649"/>
                  <a:pt x="9418" y="10601"/>
                  <a:pt x="9418" y="10544"/>
                </a:cubicBezTo>
                <a:lnTo>
                  <a:pt x="9418" y="10324"/>
                </a:lnTo>
                <a:cubicBezTo>
                  <a:pt x="9418" y="10266"/>
                  <a:pt x="9394" y="10219"/>
                  <a:pt x="9365" y="10219"/>
                </a:cubicBezTo>
                <a:close/>
                <a:moveTo>
                  <a:pt x="9679" y="10219"/>
                </a:moveTo>
                <a:cubicBezTo>
                  <a:pt x="9650" y="10219"/>
                  <a:pt x="9626" y="10266"/>
                  <a:pt x="9626" y="10324"/>
                </a:cubicBezTo>
                <a:lnTo>
                  <a:pt x="9626" y="10544"/>
                </a:lnTo>
                <a:cubicBezTo>
                  <a:pt x="9626" y="10601"/>
                  <a:pt x="9650" y="10649"/>
                  <a:pt x="9679" y="10649"/>
                </a:cubicBezTo>
                <a:cubicBezTo>
                  <a:pt x="9708" y="10649"/>
                  <a:pt x="9732" y="10601"/>
                  <a:pt x="9732" y="10544"/>
                </a:cubicBezTo>
                <a:lnTo>
                  <a:pt x="9732" y="10324"/>
                </a:lnTo>
                <a:cubicBezTo>
                  <a:pt x="9732" y="10266"/>
                  <a:pt x="9708" y="10219"/>
                  <a:pt x="9679" y="10219"/>
                </a:cubicBezTo>
                <a:close/>
                <a:moveTo>
                  <a:pt x="10529" y="10219"/>
                </a:moveTo>
                <a:cubicBezTo>
                  <a:pt x="10500" y="10219"/>
                  <a:pt x="10476" y="10266"/>
                  <a:pt x="10476" y="10324"/>
                </a:cubicBezTo>
                <a:lnTo>
                  <a:pt x="10476" y="10544"/>
                </a:lnTo>
                <a:cubicBezTo>
                  <a:pt x="10476" y="10601"/>
                  <a:pt x="10500" y="10649"/>
                  <a:pt x="10529" y="10649"/>
                </a:cubicBezTo>
                <a:cubicBezTo>
                  <a:pt x="10558" y="10649"/>
                  <a:pt x="10582" y="10601"/>
                  <a:pt x="10582" y="10544"/>
                </a:cubicBezTo>
                <a:lnTo>
                  <a:pt x="10582" y="10324"/>
                </a:lnTo>
                <a:cubicBezTo>
                  <a:pt x="10582" y="10266"/>
                  <a:pt x="10558" y="10219"/>
                  <a:pt x="10529" y="10219"/>
                </a:cubicBezTo>
                <a:close/>
                <a:moveTo>
                  <a:pt x="10844" y="10219"/>
                </a:moveTo>
                <a:cubicBezTo>
                  <a:pt x="10814" y="10219"/>
                  <a:pt x="10791" y="10266"/>
                  <a:pt x="10791" y="10324"/>
                </a:cubicBezTo>
                <a:lnTo>
                  <a:pt x="10791" y="10544"/>
                </a:lnTo>
                <a:cubicBezTo>
                  <a:pt x="10791" y="10601"/>
                  <a:pt x="10814" y="10649"/>
                  <a:pt x="10844" y="10649"/>
                </a:cubicBezTo>
                <a:cubicBezTo>
                  <a:pt x="10873" y="10649"/>
                  <a:pt x="10895" y="10601"/>
                  <a:pt x="10895" y="10544"/>
                </a:cubicBezTo>
                <a:lnTo>
                  <a:pt x="10895" y="10324"/>
                </a:lnTo>
                <a:cubicBezTo>
                  <a:pt x="10895" y="10266"/>
                  <a:pt x="10873" y="10219"/>
                  <a:pt x="10844" y="10219"/>
                </a:cubicBezTo>
                <a:close/>
                <a:moveTo>
                  <a:pt x="11692" y="10219"/>
                </a:moveTo>
                <a:cubicBezTo>
                  <a:pt x="11663" y="10219"/>
                  <a:pt x="11640" y="10266"/>
                  <a:pt x="11640" y="10324"/>
                </a:cubicBezTo>
                <a:lnTo>
                  <a:pt x="11640" y="10544"/>
                </a:lnTo>
                <a:cubicBezTo>
                  <a:pt x="11640" y="10601"/>
                  <a:pt x="11663" y="10649"/>
                  <a:pt x="11692" y="10649"/>
                </a:cubicBezTo>
                <a:cubicBezTo>
                  <a:pt x="11721" y="10649"/>
                  <a:pt x="11745" y="10601"/>
                  <a:pt x="11745" y="10544"/>
                </a:cubicBezTo>
                <a:lnTo>
                  <a:pt x="11745" y="10324"/>
                </a:lnTo>
                <a:cubicBezTo>
                  <a:pt x="11745" y="10266"/>
                  <a:pt x="11721" y="10219"/>
                  <a:pt x="11692" y="10219"/>
                </a:cubicBezTo>
                <a:close/>
                <a:moveTo>
                  <a:pt x="12007" y="10219"/>
                </a:moveTo>
                <a:cubicBezTo>
                  <a:pt x="11978" y="10219"/>
                  <a:pt x="11955" y="10266"/>
                  <a:pt x="11955" y="10324"/>
                </a:cubicBezTo>
                <a:lnTo>
                  <a:pt x="11955" y="10544"/>
                </a:lnTo>
                <a:cubicBezTo>
                  <a:pt x="11955" y="10601"/>
                  <a:pt x="11978" y="10649"/>
                  <a:pt x="12007" y="10649"/>
                </a:cubicBezTo>
                <a:cubicBezTo>
                  <a:pt x="12036" y="10649"/>
                  <a:pt x="12060" y="10601"/>
                  <a:pt x="12060" y="10544"/>
                </a:cubicBezTo>
                <a:lnTo>
                  <a:pt x="12060" y="10324"/>
                </a:lnTo>
                <a:cubicBezTo>
                  <a:pt x="12060" y="10266"/>
                  <a:pt x="12036" y="10219"/>
                  <a:pt x="12007" y="10219"/>
                </a:cubicBezTo>
                <a:close/>
                <a:moveTo>
                  <a:pt x="12856" y="10219"/>
                </a:moveTo>
                <a:cubicBezTo>
                  <a:pt x="12827" y="10219"/>
                  <a:pt x="12804" y="10266"/>
                  <a:pt x="12804" y="10324"/>
                </a:cubicBezTo>
                <a:lnTo>
                  <a:pt x="12804" y="10544"/>
                </a:lnTo>
                <a:cubicBezTo>
                  <a:pt x="12804" y="10601"/>
                  <a:pt x="12827" y="10649"/>
                  <a:pt x="12856" y="10649"/>
                </a:cubicBezTo>
                <a:cubicBezTo>
                  <a:pt x="12886" y="10649"/>
                  <a:pt x="12909" y="10601"/>
                  <a:pt x="12909" y="10544"/>
                </a:cubicBezTo>
                <a:lnTo>
                  <a:pt x="12909" y="10324"/>
                </a:lnTo>
                <a:cubicBezTo>
                  <a:pt x="12909" y="10266"/>
                  <a:pt x="12886" y="10219"/>
                  <a:pt x="12856" y="10219"/>
                </a:cubicBezTo>
                <a:close/>
                <a:moveTo>
                  <a:pt x="13171" y="10219"/>
                </a:moveTo>
                <a:cubicBezTo>
                  <a:pt x="13142" y="10219"/>
                  <a:pt x="13118" y="10266"/>
                  <a:pt x="13118" y="10324"/>
                </a:cubicBezTo>
                <a:lnTo>
                  <a:pt x="13118" y="10544"/>
                </a:lnTo>
                <a:cubicBezTo>
                  <a:pt x="13118" y="10601"/>
                  <a:pt x="13142" y="10649"/>
                  <a:pt x="13171" y="10649"/>
                </a:cubicBezTo>
                <a:cubicBezTo>
                  <a:pt x="13200" y="10649"/>
                  <a:pt x="13224" y="10601"/>
                  <a:pt x="13224" y="10544"/>
                </a:cubicBezTo>
                <a:lnTo>
                  <a:pt x="13224" y="10324"/>
                </a:lnTo>
                <a:cubicBezTo>
                  <a:pt x="13224" y="10266"/>
                  <a:pt x="13200" y="10219"/>
                  <a:pt x="13171" y="10219"/>
                </a:cubicBezTo>
                <a:close/>
                <a:moveTo>
                  <a:pt x="14021" y="10219"/>
                </a:moveTo>
                <a:cubicBezTo>
                  <a:pt x="13992" y="10219"/>
                  <a:pt x="13968" y="10266"/>
                  <a:pt x="13968" y="10324"/>
                </a:cubicBezTo>
                <a:lnTo>
                  <a:pt x="13968" y="10544"/>
                </a:lnTo>
                <a:cubicBezTo>
                  <a:pt x="13968" y="10601"/>
                  <a:pt x="13992" y="10649"/>
                  <a:pt x="14021" y="10649"/>
                </a:cubicBezTo>
                <a:cubicBezTo>
                  <a:pt x="14050" y="10649"/>
                  <a:pt x="14074" y="10601"/>
                  <a:pt x="14074" y="10544"/>
                </a:cubicBezTo>
                <a:lnTo>
                  <a:pt x="14074" y="10324"/>
                </a:lnTo>
                <a:cubicBezTo>
                  <a:pt x="14074" y="10266"/>
                  <a:pt x="14050" y="10219"/>
                  <a:pt x="14021" y="10219"/>
                </a:cubicBezTo>
                <a:close/>
                <a:moveTo>
                  <a:pt x="14335" y="10219"/>
                </a:moveTo>
                <a:cubicBezTo>
                  <a:pt x="14306" y="10219"/>
                  <a:pt x="14282" y="10266"/>
                  <a:pt x="14282" y="10324"/>
                </a:cubicBezTo>
                <a:lnTo>
                  <a:pt x="14282" y="10544"/>
                </a:lnTo>
                <a:cubicBezTo>
                  <a:pt x="14282" y="10601"/>
                  <a:pt x="14306" y="10649"/>
                  <a:pt x="14335" y="10649"/>
                </a:cubicBezTo>
                <a:cubicBezTo>
                  <a:pt x="14364" y="10649"/>
                  <a:pt x="14388" y="10601"/>
                  <a:pt x="14388" y="10544"/>
                </a:cubicBezTo>
                <a:lnTo>
                  <a:pt x="14388" y="10324"/>
                </a:lnTo>
                <a:cubicBezTo>
                  <a:pt x="14388" y="10266"/>
                  <a:pt x="14364" y="10219"/>
                  <a:pt x="14335" y="10219"/>
                </a:cubicBezTo>
                <a:close/>
                <a:moveTo>
                  <a:pt x="15185" y="10219"/>
                </a:moveTo>
                <a:cubicBezTo>
                  <a:pt x="15156" y="10219"/>
                  <a:pt x="15132" y="10266"/>
                  <a:pt x="15132" y="10324"/>
                </a:cubicBezTo>
                <a:lnTo>
                  <a:pt x="15132" y="10544"/>
                </a:lnTo>
                <a:cubicBezTo>
                  <a:pt x="15132" y="10601"/>
                  <a:pt x="15156" y="10649"/>
                  <a:pt x="15185" y="10649"/>
                </a:cubicBezTo>
                <a:cubicBezTo>
                  <a:pt x="15214" y="10649"/>
                  <a:pt x="15237" y="10601"/>
                  <a:pt x="15237" y="10544"/>
                </a:cubicBezTo>
                <a:lnTo>
                  <a:pt x="15237" y="10324"/>
                </a:lnTo>
                <a:cubicBezTo>
                  <a:pt x="15237" y="10266"/>
                  <a:pt x="15214" y="10219"/>
                  <a:pt x="15185" y="10219"/>
                </a:cubicBezTo>
                <a:close/>
                <a:moveTo>
                  <a:pt x="15500" y="10219"/>
                </a:moveTo>
                <a:cubicBezTo>
                  <a:pt x="15470" y="10219"/>
                  <a:pt x="15447" y="10266"/>
                  <a:pt x="15447" y="10324"/>
                </a:cubicBezTo>
                <a:lnTo>
                  <a:pt x="15447" y="10544"/>
                </a:lnTo>
                <a:cubicBezTo>
                  <a:pt x="15447" y="10601"/>
                  <a:pt x="15470" y="10649"/>
                  <a:pt x="15500" y="10649"/>
                </a:cubicBezTo>
                <a:cubicBezTo>
                  <a:pt x="15529" y="10649"/>
                  <a:pt x="15551" y="10601"/>
                  <a:pt x="15551" y="10544"/>
                </a:cubicBezTo>
                <a:lnTo>
                  <a:pt x="15551" y="10324"/>
                </a:lnTo>
                <a:cubicBezTo>
                  <a:pt x="15551" y="10266"/>
                  <a:pt x="15529" y="10219"/>
                  <a:pt x="15500" y="10219"/>
                </a:cubicBezTo>
                <a:close/>
                <a:moveTo>
                  <a:pt x="16349" y="10219"/>
                </a:moveTo>
                <a:cubicBezTo>
                  <a:pt x="16320" y="10219"/>
                  <a:pt x="16296" y="10266"/>
                  <a:pt x="16296" y="10324"/>
                </a:cubicBezTo>
                <a:lnTo>
                  <a:pt x="16296" y="10544"/>
                </a:lnTo>
                <a:cubicBezTo>
                  <a:pt x="16296" y="10601"/>
                  <a:pt x="16320" y="10649"/>
                  <a:pt x="16349" y="10649"/>
                </a:cubicBezTo>
                <a:cubicBezTo>
                  <a:pt x="16378" y="10649"/>
                  <a:pt x="16401" y="10601"/>
                  <a:pt x="16401" y="10544"/>
                </a:cubicBezTo>
                <a:lnTo>
                  <a:pt x="16401" y="10324"/>
                </a:lnTo>
                <a:cubicBezTo>
                  <a:pt x="16401" y="10266"/>
                  <a:pt x="16378" y="10219"/>
                  <a:pt x="16349" y="10219"/>
                </a:cubicBezTo>
                <a:close/>
                <a:moveTo>
                  <a:pt x="16663" y="10219"/>
                </a:moveTo>
                <a:cubicBezTo>
                  <a:pt x="16634" y="10219"/>
                  <a:pt x="16611" y="10266"/>
                  <a:pt x="16611" y="10324"/>
                </a:cubicBezTo>
                <a:lnTo>
                  <a:pt x="16611" y="10544"/>
                </a:lnTo>
                <a:cubicBezTo>
                  <a:pt x="16611" y="10601"/>
                  <a:pt x="16634" y="10649"/>
                  <a:pt x="16663" y="10649"/>
                </a:cubicBezTo>
                <a:cubicBezTo>
                  <a:pt x="16692" y="10649"/>
                  <a:pt x="16716" y="10601"/>
                  <a:pt x="16716" y="10544"/>
                </a:cubicBezTo>
                <a:lnTo>
                  <a:pt x="16716" y="10324"/>
                </a:lnTo>
                <a:cubicBezTo>
                  <a:pt x="16716" y="10266"/>
                  <a:pt x="16692" y="10219"/>
                  <a:pt x="16663" y="10219"/>
                </a:cubicBezTo>
                <a:close/>
                <a:moveTo>
                  <a:pt x="17512" y="10219"/>
                </a:moveTo>
                <a:cubicBezTo>
                  <a:pt x="17483" y="10219"/>
                  <a:pt x="17459" y="10266"/>
                  <a:pt x="17459" y="10324"/>
                </a:cubicBezTo>
                <a:lnTo>
                  <a:pt x="17459" y="10544"/>
                </a:lnTo>
                <a:cubicBezTo>
                  <a:pt x="17459" y="10601"/>
                  <a:pt x="17483" y="10649"/>
                  <a:pt x="17512" y="10649"/>
                </a:cubicBezTo>
                <a:cubicBezTo>
                  <a:pt x="17541" y="10649"/>
                  <a:pt x="17565" y="10601"/>
                  <a:pt x="17565" y="10544"/>
                </a:cubicBezTo>
                <a:lnTo>
                  <a:pt x="17565" y="10324"/>
                </a:lnTo>
                <a:cubicBezTo>
                  <a:pt x="17565" y="10266"/>
                  <a:pt x="17541" y="10219"/>
                  <a:pt x="17512" y="10219"/>
                </a:cubicBezTo>
                <a:close/>
                <a:moveTo>
                  <a:pt x="17827" y="10219"/>
                </a:moveTo>
                <a:cubicBezTo>
                  <a:pt x="17798" y="10219"/>
                  <a:pt x="17774" y="10266"/>
                  <a:pt x="17774" y="10324"/>
                </a:cubicBezTo>
                <a:lnTo>
                  <a:pt x="17774" y="10544"/>
                </a:lnTo>
                <a:cubicBezTo>
                  <a:pt x="17774" y="10601"/>
                  <a:pt x="17798" y="10649"/>
                  <a:pt x="17827" y="10649"/>
                </a:cubicBezTo>
                <a:cubicBezTo>
                  <a:pt x="17856" y="10649"/>
                  <a:pt x="17880" y="10601"/>
                  <a:pt x="17880" y="10544"/>
                </a:cubicBezTo>
                <a:lnTo>
                  <a:pt x="17880" y="10324"/>
                </a:lnTo>
                <a:cubicBezTo>
                  <a:pt x="17880" y="10266"/>
                  <a:pt x="17856" y="10219"/>
                  <a:pt x="17827" y="10219"/>
                </a:cubicBezTo>
                <a:close/>
                <a:moveTo>
                  <a:pt x="18677" y="10219"/>
                </a:moveTo>
                <a:cubicBezTo>
                  <a:pt x="18648" y="10219"/>
                  <a:pt x="18624" y="10266"/>
                  <a:pt x="18624" y="10324"/>
                </a:cubicBezTo>
                <a:lnTo>
                  <a:pt x="18624" y="10544"/>
                </a:lnTo>
                <a:cubicBezTo>
                  <a:pt x="18624" y="10601"/>
                  <a:pt x="18648" y="10649"/>
                  <a:pt x="18677" y="10649"/>
                </a:cubicBezTo>
                <a:cubicBezTo>
                  <a:pt x="18706" y="10649"/>
                  <a:pt x="18730" y="10601"/>
                  <a:pt x="18730" y="10544"/>
                </a:cubicBezTo>
                <a:lnTo>
                  <a:pt x="18730" y="10324"/>
                </a:lnTo>
                <a:cubicBezTo>
                  <a:pt x="18730" y="10266"/>
                  <a:pt x="18706" y="10219"/>
                  <a:pt x="18677" y="10219"/>
                </a:cubicBezTo>
                <a:close/>
                <a:moveTo>
                  <a:pt x="18991" y="10219"/>
                </a:moveTo>
                <a:cubicBezTo>
                  <a:pt x="18962" y="10219"/>
                  <a:pt x="18938" y="10266"/>
                  <a:pt x="18938" y="10324"/>
                </a:cubicBezTo>
                <a:lnTo>
                  <a:pt x="18938" y="10544"/>
                </a:lnTo>
                <a:cubicBezTo>
                  <a:pt x="18938" y="10601"/>
                  <a:pt x="18962" y="10649"/>
                  <a:pt x="18991" y="10649"/>
                </a:cubicBezTo>
                <a:cubicBezTo>
                  <a:pt x="19020" y="10649"/>
                  <a:pt x="19044" y="10601"/>
                  <a:pt x="19044" y="10544"/>
                </a:cubicBezTo>
                <a:lnTo>
                  <a:pt x="19044" y="10324"/>
                </a:lnTo>
                <a:cubicBezTo>
                  <a:pt x="19044" y="10266"/>
                  <a:pt x="19020" y="10219"/>
                  <a:pt x="18991" y="10219"/>
                </a:cubicBezTo>
                <a:close/>
                <a:moveTo>
                  <a:pt x="19841" y="10219"/>
                </a:moveTo>
                <a:cubicBezTo>
                  <a:pt x="19812" y="10219"/>
                  <a:pt x="19788" y="10266"/>
                  <a:pt x="19788" y="10324"/>
                </a:cubicBezTo>
                <a:lnTo>
                  <a:pt x="19788" y="10544"/>
                </a:lnTo>
                <a:cubicBezTo>
                  <a:pt x="19788" y="10601"/>
                  <a:pt x="19812" y="10649"/>
                  <a:pt x="19841" y="10649"/>
                </a:cubicBezTo>
                <a:cubicBezTo>
                  <a:pt x="19870" y="10649"/>
                  <a:pt x="19894" y="10601"/>
                  <a:pt x="19894" y="10544"/>
                </a:cubicBezTo>
                <a:lnTo>
                  <a:pt x="19894" y="10324"/>
                </a:lnTo>
                <a:cubicBezTo>
                  <a:pt x="19894" y="10266"/>
                  <a:pt x="19870" y="10219"/>
                  <a:pt x="19841" y="10219"/>
                </a:cubicBezTo>
                <a:close/>
                <a:moveTo>
                  <a:pt x="20155" y="10219"/>
                </a:moveTo>
                <a:cubicBezTo>
                  <a:pt x="20126" y="10219"/>
                  <a:pt x="20102" y="10266"/>
                  <a:pt x="20102" y="10324"/>
                </a:cubicBezTo>
                <a:lnTo>
                  <a:pt x="20102" y="10544"/>
                </a:lnTo>
                <a:cubicBezTo>
                  <a:pt x="20102" y="10601"/>
                  <a:pt x="20126" y="10649"/>
                  <a:pt x="20155" y="10649"/>
                </a:cubicBezTo>
                <a:cubicBezTo>
                  <a:pt x="20184" y="10649"/>
                  <a:pt x="20207" y="10601"/>
                  <a:pt x="20207" y="10544"/>
                </a:cubicBezTo>
                <a:lnTo>
                  <a:pt x="20207" y="10324"/>
                </a:lnTo>
                <a:cubicBezTo>
                  <a:pt x="20207" y="10266"/>
                  <a:pt x="20184" y="10219"/>
                  <a:pt x="20155" y="10219"/>
                </a:cubicBezTo>
                <a:close/>
                <a:moveTo>
                  <a:pt x="21004" y="10219"/>
                </a:moveTo>
                <a:cubicBezTo>
                  <a:pt x="20975" y="10219"/>
                  <a:pt x="20952" y="10266"/>
                  <a:pt x="20952" y="10324"/>
                </a:cubicBezTo>
                <a:lnTo>
                  <a:pt x="20952" y="10544"/>
                </a:lnTo>
                <a:cubicBezTo>
                  <a:pt x="20952" y="10601"/>
                  <a:pt x="20975" y="10649"/>
                  <a:pt x="21004" y="10649"/>
                </a:cubicBezTo>
                <a:cubicBezTo>
                  <a:pt x="21033" y="10649"/>
                  <a:pt x="21057" y="10601"/>
                  <a:pt x="21057" y="10544"/>
                </a:cubicBezTo>
                <a:lnTo>
                  <a:pt x="21057" y="10324"/>
                </a:lnTo>
                <a:cubicBezTo>
                  <a:pt x="21057" y="10266"/>
                  <a:pt x="21033" y="10219"/>
                  <a:pt x="21004" y="10219"/>
                </a:cubicBezTo>
                <a:close/>
                <a:moveTo>
                  <a:pt x="21319" y="10219"/>
                </a:moveTo>
                <a:cubicBezTo>
                  <a:pt x="21289" y="10219"/>
                  <a:pt x="21267" y="10266"/>
                  <a:pt x="21267" y="10324"/>
                </a:cubicBezTo>
                <a:lnTo>
                  <a:pt x="21267" y="10544"/>
                </a:lnTo>
                <a:cubicBezTo>
                  <a:pt x="21267" y="10601"/>
                  <a:pt x="21289" y="10649"/>
                  <a:pt x="21319" y="10649"/>
                </a:cubicBezTo>
                <a:cubicBezTo>
                  <a:pt x="21348" y="10649"/>
                  <a:pt x="21372" y="10601"/>
                  <a:pt x="21372" y="10544"/>
                </a:cubicBezTo>
                <a:lnTo>
                  <a:pt x="21372" y="10324"/>
                </a:lnTo>
                <a:cubicBezTo>
                  <a:pt x="21372" y="10266"/>
                  <a:pt x="21348" y="10219"/>
                  <a:pt x="21319" y="10219"/>
                </a:cubicBezTo>
                <a:close/>
                <a:moveTo>
                  <a:pt x="281" y="10949"/>
                </a:moveTo>
                <a:cubicBezTo>
                  <a:pt x="252" y="10949"/>
                  <a:pt x="228" y="10996"/>
                  <a:pt x="228" y="11054"/>
                </a:cubicBezTo>
                <a:lnTo>
                  <a:pt x="228" y="11274"/>
                </a:lnTo>
                <a:cubicBezTo>
                  <a:pt x="228" y="11331"/>
                  <a:pt x="252" y="11379"/>
                  <a:pt x="281" y="11379"/>
                </a:cubicBezTo>
                <a:cubicBezTo>
                  <a:pt x="311" y="11379"/>
                  <a:pt x="334" y="11331"/>
                  <a:pt x="334" y="11274"/>
                </a:cubicBezTo>
                <a:lnTo>
                  <a:pt x="334" y="11054"/>
                </a:lnTo>
                <a:cubicBezTo>
                  <a:pt x="334" y="10996"/>
                  <a:pt x="311" y="10949"/>
                  <a:pt x="281" y="10949"/>
                </a:cubicBezTo>
                <a:close/>
                <a:moveTo>
                  <a:pt x="596" y="10949"/>
                </a:moveTo>
                <a:cubicBezTo>
                  <a:pt x="567" y="10949"/>
                  <a:pt x="543" y="10996"/>
                  <a:pt x="543" y="11054"/>
                </a:cubicBezTo>
                <a:lnTo>
                  <a:pt x="543" y="11274"/>
                </a:lnTo>
                <a:cubicBezTo>
                  <a:pt x="543" y="11331"/>
                  <a:pt x="567" y="11379"/>
                  <a:pt x="596" y="11379"/>
                </a:cubicBezTo>
                <a:cubicBezTo>
                  <a:pt x="625" y="11379"/>
                  <a:pt x="649" y="11331"/>
                  <a:pt x="649" y="11274"/>
                </a:cubicBezTo>
                <a:lnTo>
                  <a:pt x="649" y="11054"/>
                </a:lnTo>
                <a:cubicBezTo>
                  <a:pt x="649" y="10996"/>
                  <a:pt x="625" y="10949"/>
                  <a:pt x="596" y="10949"/>
                </a:cubicBezTo>
                <a:close/>
                <a:moveTo>
                  <a:pt x="1446" y="10949"/>
                </a:moveTo>
                <a:cubicBezTo>
                  <a:pt x="1417" y="10949"/>
                  <a:pt x="1393" y="10996"/>
                  <a:pt x="1393" y="11054"/>
                </a:cubicBezTo>
                <a:lnTo>
                  <a:pt x="1393" y="11274"/>
                </a:lnTo>
                <a:cubicBezTo>
                  <a:pt x="1393" y="11331"/>
                  <a:pt x="1417" y="11379"/>
                  <a:pt x="1446" y="11379"/>
                </a:cubicBezTo>
                <a:cubicBezTo>
                  <a:pt x="1475" y="11379"/>
                  <a:pt x="1499" y="11331"/>
                  <a:pt x="1499" y="11274"/>
                </a:cubicBezTo>
                <a:lnTo>
                  <a:pt x="1499" y="11054"/>
                </a:lnTo>
                <a:cubicBezTo>
                  <a:pt x="1499" y="10996"/>
                  <a:pt x="1475" y="10949"/>
                  <a:pt x="1446" y="10949"/>
                </a:cubicBezTo>
                <a:close/>
                <a:moveTo>
                  <a:pt x="1760" y="10949"/>
                </a:moveTo>
                <a:cubicBezTo>
                  <a:pt x="1731" y="10949"/>
                  <a:pt x="1707" y="10996"/>
                  <a:pt x="1707" y="11054"/>
                </a:cubicBezTo>
                <a:lnTo>
                  <a:pt x="1707" y="11274"/>
                </a:lnTo>
                <a:cubicBezTo>
                  <a:pt x="1707" y="11331"/>
                  <a:pt x="1731" y="11379"/>
                  <a:pt x="1760" y="11379"/>
                </a:cubicBezTo>
                <a:cubicBezTo>
                  <a:pt x="1789" y="11379"/>
                  <a:pt x="1813" y="11331"/>
                  <a:pt x="1813" y="11274"/>
                </a:cubicBezTo>
                <a:lnTo>
                  <a:pt x="1813" y="11054"/>
                </a:lnTo>
                <a:cubicBezTo>
                  <a:pt x="1813" y="10996"/>
                  <a:pt x="1789" y="10949"/>
                  <a:pt x="1760" y="10949"/>
                </a:cubicBezTo>
                <a:close/>
                <a:moveTo>
                  <a:pt x="2610" y="10949"/>
                </a:moveTo>
                <a:cubicBezTo>
                  <a:pt x="2581" y="10949"/>
                  <a:pt x="2557" y="10996"/>
                  <a:pt x="2557" y="11054"/>
                </a:cubicBezTo>
                <a:lnTo>
                  <a:pt x="2557" y="11274"/>
                </a:lnTo>
                <a:cubicBezTo>
                  <a:pt x="2557" y="11331"/>
                  <a:pt x="2581" y="11379"/>
                  <a:pt x="2610" y="11379"/>
                </a:cubicBezTo>
                <a:cubicBezTo>
                  <a:pt x="2639" y="11379"/>
                  <a:pt x="2662" y="11331"/>
                  <a:pt x="2662" y="11274"/>
                </a:cubicBezTo>
                <a:lnTo>
                  <a:pt x="2662" y="11054"/>
                </a:lnTo>
                <a:cubicBezTo>
                  <a:pt x="2662" y="10996"/>
                  <a:pt x="2639" y="10949"/>
                  <a:pt x="2610" y="10949"/>
                </a:cubicBezTo>
                <a:close/>
                <a:moveTo>
                  <a:pt x="2924" y="10949"/>
                </a:moveTo>
                <a:cubicBezTo>
                  <a:pt x="2895" y="10949"/>
                  <a:pt x="2871" y="10996"/>
                  <a:pt x="2871" y="11054"/>
                </a:cubicBezTo>
                <a:lnTo>
                  <a:pt x="2871" y="11274"/>
                </a:lnTo>
                <a:cubicBezTo>
                  <a:pt x="2871" y="11331"/>
                  <a:pt x="2895" y="11379"/>
                  <a:pt x="2924" y="11379"/>
                </a:cubicBezTo>
                <a:cubicBezTo>
                  <a:pt x="2954" y="11379"/>
                  <a:pt x="2976" y="11331"/>
                  <a:pt x="2976" y="11274"/>
                </a:cubicBezTo>
                <a:lnTo>
                  <a:pt x="2976" y="11054"/>
                </a:lnTo>
                <a:cubicBezTo>
                  <a:pt x="2976" y="10996"/>
                  <a:pt x="2954" y="10949"/>
                  <a:pt x="2924" y="10949"/>
                </a:cubicBezTo>
                <a:close/>
                <a:moveTo>
                  <a:pt x="3773" y="10949"/>
                </a:moveTo>
                <a:cubicBezTo>
                  <a:pt x="3744" y="10949"/>
                  <a:pt x="3721" y="10996"/>
                  <a:pt x="3721" y="11054"/>
                </a:cubicBezTo>
                <a:lnTo>
                  <a:pt x="3721" y="11274"/>
                </a:lnTo>
                <a:cubicBezTo>
                  <a:pt x="3721" y="11331"/>
                  <a:pt x="3744" y="11379"/>
                  <a:pt x="3773" y="11379"/>
                </a:cubicBezTo>
                <a:cubicBezTo>
                  <a:pt x="3802" y="11379"/>
                  <a:pt x="3826" y="11331"/>
                  <a:pt x="3826" y="11274"/>
                </a:cubicBezTo>
                <a:lnTo>
                  <a:pt x="3826" y="11054"/>
                </a:lnTo>
                <a:cubicBezTo>
                  <a:pt x="3826" y="10996"/>
                  <a:pt x="3802" y="10949"/>
                  <a:pt x="3773" y="10949"/>
                </a:cubicBezTo>
                <a:close/>
                <a:moveTo>
                  <a:pt x="4088" y="10949"/>
                </a:moveTo>
                <a:cubicBezTo>
                  <a:pt x="4058" y="10949"/>
                  <a:pt x="4035" y="10996"/>
                  <a:pt x="4035" y="11054"/>
                </a:cubicBezTo>
                <a:lnTo>
                  <a:pt x="4035" y="11274"/>
                </a:lnTo>
                <a:cubicBezTo>
                  <a:pt x="4035" y="11331"/>
                  <a:pt x="4058" y="11379"/>
                  <a:pt x="4088" y="11379"/>
                </a:cubicBezTo>
                <a:cubicBezTo>
                  <a:pt x="4117" y="11379"/>
                  <a:pt x="4141" y="11331"/>
                  <a:pt x="4141" y="11274"/>
                </a:cubicBezTo>
                <a:lnTo>
                  <a:pt x="4141" y="11054"/>
                </a:lnTo>
                <a:cubicBezTo>
                  <a:pt x="4141" y="10996"/>
                  <a:pt x="4117" y="10949"/>
                  <a:pt x="4088" y="10949"/>
                </a:cubicBezTo>
                <a:close/>
                <a:moveTo>
                  <a:pt x="4937" y="10949"/>
                </a:moveTo>
                <a:cubicBezTo>
                  <a:pt x="4908" y="10949"/>
                  <a:pt x="4884" y="10996"/>
                  <a:pt x="4884" y="11054"/>
                </a:cubicBezTo>
                <a:lnTo>
                  <a:pt x="4884" y="11274"/>
                </a:lnTo>
                <a:cubicBezTo>
                  <a:pt x="4884" y="11331"/>
                  <a:pt x="4908" y="11379"/>
                  <a:pt x="4937" y="11379"/>
                </a:cubicBezTo>
                <a:cubicBezTo>
                  <a:pt x="4966" y="11379"/>
                  <a:pt x="4990" y="11331"/>
                  <a:pt x="4990" y="11274"/>
                </a:cubicBezTo>
                <a:lnTo>
                  <a:pt x="4990" y="11054"/>
                </a:lnTo>
                <a:cubicBezTo>
                  <a:pt x="4990" y="10996"/>
                  <a:pt x="4966" y="10949"/>
                  <a:pt x="4937" y="10949"/>
                </a:cubicBezTo>
                <a:close/>
                <a:moveTo>
                  <a:pt x="5252" y="10949"/>
                </a:moveTo>
                <a:cubicBezTo>
                  <a:pt x="5223" y="10949"/>
                  <a:pt x="5199" y="10996"/>
                  <a:pt x="5199" y="11054"/>
                </a:cubicBezTo>
                <a:lnTo>
                  <a:pt x="5199" y="11274"/>
                </a:lnTo>
                <a:cubicBezTo>
                  <a:pt x="5199" y="11331"/>
                  <a:pt x="5223" y="11379"/>
                  <a:pt x="5252" y="11379"/>
                </a:cubicBezTo>
                <a:cubicBezTo>
                  <a:pt x="5281" y="11379"/>
                  <a:pt x="5305" y="11331"/>
                  <a:pt x="5305" y="11274"/>
                </a:cubicBezTo>
                <a:lnTo>
                  <a:pt x="5305" y="11054"/>
                </a:lnTo>
                <a:cubicBezTo>
                  <a:pt x="5305" y="10996"/>
                  <a:pt x="5281" y="10949"/>
                  <a:pt x="5252" y="10949"/>
                </a:cubicBezTo>
                <a:close/>
                <a:moveTo>
                  <a:pt x="6102" y="10949"/>
                </a:moveTo>
                <a:cubicBezTo>
                  <a:pt x="6072" y="10949"/>
                  <a:pt x="6049" y="10996"/>
                  <a:pt x="6049" y="11054"/>
                </a:cubicBezTo>
                <a:lnTo>
                  <a:pt x="6049" y="11274"/>
                </a:lnTo>
                <a:cubicBezTo>
                  <a:pt x="6049" y="11331"/>
                  <a:pt x="6072" y="11379"/>
                  <a:pt x="6102" y="11379"/>
                </a:cubicBezTo>
                <a:cubicBezTo>
                  <a:pt x="6131" y="11379"/>
                  <a:pt x="6155" y="11331"/>
                  <a:pt x="6155" y="11274"/>
                </a:cubicBezTo>
                <a:lnTo>
                  <a:pt x="6155" y="11054"/>
                </a:lnTo>
                <a:cubicBezTo>
                  <a:pt x="6155" y="10996"/>
                  <a:pt x="6131" y="10949"/>
                  <a:pt x="6102" y="10949"/>
                </a:cubicBezTo>
                <a:close/>
                <a:moveTo>
                  <a:pt x="6416" y="10949"/>
                </a:moveTo>
                <a:cubicBezTo>
                  <a:pt x="6387" y="10949"/>
                  <a:pt x="6363" y="10996"/>
                  <a:pt x="6363" y="11054"/>
                </a:cubicBezTo>
                <a:lnTo>
                  <a:pt x="6363" y="11274"/>
                </a:lnTo>
                <a:cubicBezTo>
                  <a:pt x="6363" y="11331"/>
                  <a:pt x="6387" y="11379"/>
                  <a:pt x="6416" y="11379"/>
                </a:cubicBezTo>
                <a:cubicBezTo>
                  <a:pt x="6445" y="11379"/>
                  <a:pt x="6469" y="11331"/>
                  <a:pt x="6469" y="11274"/>
                </a:cubicBezTo>
                <a:lnTo>
                  <a:pt x="6469" y="11054"/>
                </a:lnTo>
                <a:cubicBezTo>
                  <a:pt x="6469" y="10996"/>
                  <a:pt x="6445" y="10949"/>
                  <a:pt x="6416" y="10949"/>
                </a:cubicBezTo>
                <a:close/>
                <a:moveTo>
                  <a:pt x="7266" y="10949"/>
                </a:moveTo>
                <a:cubicBezTo>
                  <a:pt x="7237" y="10949"/>
                  <a:pt x="7213" y="10996"/>
                  <a:pt x="7213" y="11054"/>
                </a:cubicBezTo>
                <a:lnTo>
                  <a:pt x="7213" y="11274"/>
                </a:lnTo>
                <a:cubicBezTo>
                  <a:pt x="7213" y="11331"/>
                  <a:pt x="7237" y="11379"/>
                  <a:pt x="7266" y="11379"/>
                </a:cubicBezTo>
                <a:cubicBezTo>
                  <a:pt x="7295" y="11379"/>
                  <a:pt x="7318" y="11331"/>
                  <a:pt x="7318" y="11274"/>
                </a:cubicBezTo>
                <a:lnTo>
                  <a:pt x="7318" y="11054"/>
                </a:lnTo>
                <a:cubicBezTo>
                  <a:pt x="7318" y="10996"/>
                  <a:pt x="7295" y="10949"/>
                  <a:pt x="7266" y="10949"/>
                </a:cubicBezTo>
                <a:close/>
                <a:moveTo>
                  <a:pt x="7580" y="10949"/>
                </a:moveTo>
                <a:cubicBezTo>
                  <a:pt x="7551" y="10949"/>
                  <a:pt x="7527" y="10996"/>
                  <a:pt x="7527" y="11054"/>
                </a:cubicBezTo>
                <a:lnTo>
                  <a:pt x="7527" y="11274"/>
                </a:lnTo>
                <a:cubicBezTo>
                  <a:pt x="7527" y="11331"/>
                  <a:pt x="7551" y="11379"/>
                  <a:pt x="7580" y="11379"/>
                </a:cubicBezTo>
                <a:cubicBezTo>
                  <a:pt x="7609" y="11379"/>
                  <a:pt x="7632" y="11331"/>
                  <a:pt x="7632" y="11274"/>
                </a:cubicBezTo>
                <a:lnTo>
                  <a:pt x="7632" y="11054"/>
                </a:lnTo>
                <a:cubicBezTo>
                  <a:pt x="7632" y="10996"/>
                  <a:pt x="7609" y="10949"/>
                  <a:pt x="7580" y="10949"/>
                </a:cubicBezTo>
                <a:close/>
                <a:moveTo>
                  <a:pt x="8429" y="10949"/>
                </a:moveTo>
                <a:cubicBezTo>
                  <a:pt x="8400" y="10949"/>
                  <a:pt x="8377" y="10996"/>
                  <a:pt x="8377" y="11054"/>
                </a:cubicBezTo>
                <a:lnTo>
                  <a:pt x="8377" y="11274"/>
                </a:lnTo>
                <a:cubicBezTo>
                  <a:pt x="8377" y="11331"/>
                  <a:pt x="8400" y="11379"/>
                  <a:pt x="8429" y="11379"/>
                </a:cubicBezTo>
                <a:cubicBezTo>
                  <a:pt x="8458" y="11379"/>
                  <a:pt x="8482" y="11331"/>
                  <a:pt x="8482" y="11274"/>
                </a:cubicBezTo>
                <a:lnTo>
                  <a:pt x="8482" y="11054"/>
                </a:lnTo>
                <a:cubicBezTo>
                  <a:pt x="8482" y="10996"/>
                  <a:pt x="8458" y="10949"/>
                  <a:pt x="8429" y="10949"/>
                </a:cubicBezTo>
                <a:close/>
                <a:moveTo>
                  <a:pt x="8744" y="10949"/>
                </a:moveTo>
                <a:cubicBezTo>
                  <a:pt x="8714" y="10949"/>
                  <a:pt x="8691" y="10996"/>
                  <a:pt x="8691" y="11054"/>
                </a:cubicBezTo>
                <a:lnTo>
                  <a:pt x="8691" y="11274"/>
                </a:lnTo>
                <a:cubicBezTo>
                  <a:pt x="8691" y="11331"/>
                  <a:pt x="8714" y="11379"/>
                  <a:pt x="8744" y="11379"/>
                </a:cubicBezTo>
                <a:cubicBezTo>
                  <a:pt x="8773" y="11379"/>
                  <a:pt x="8796" y="11331"/>
                  <a:pt x="8796" y="11274"/>
                </a:cubicBezTo>
                <a:lnTo>
                  <a:pt x="8796" y="11054"/>
                </a:lnTo>
                <a:cubicBezTo>
                  <a:pt x="8796" y="10996"/>
                  <a:pt x="8773" y="10949"/>
                  <a:pt x="8744" y="10949"/>
                </a:cubicBezTo>
                <a:close/>
                <a:moveTo>
                  <a:pt x="9593" y="10949"/>
                </a:moveTo>
                <a:cubicBezTo>
                  <a:pt x="9564" y="10949"/>
                  <a:pt x="9540" y="10996"/>
                  <a:pt x="9540" y="11054"/>
                </a:cubicBezTo>
                <a:lnTo>
                  <a:pt x="9540" y="11274"/>
                </a:lnTo>
                <a:cubicBezTo>
                  <a:pt x="9540" y="11331"/>
                  <a:pt x="9564" y="11379"/>
                  <a:pt x="9593" y="11379"/>
                </a:cubicBezTo>
                <a:cubicBezTo>
                  <a:pt x="9622" y="11379"/>
                  <a:pt x="9646" y="11331"/>
                  <a:pt x="9646" y="11274"/>
                </a:cubicBezTo>
                <a:lnTo>
                  <a:pt x="9646" y="11054"/>
                </a:lnTo>
                <a:cubicBezTo>
                  <a:pt x="9646" y="10996"/>
                  <a:pt x="9622" y="10949"/>
                  <a:pt x="9593" y="10949"/>
                </a:cubicBezTo>
                <a:close/>
                <a:moveTo>
                  <a:pt x="9908" y="10949"/>
                </a:moveTo>
                <a:cubicBezTo>
                  <a:pt x="9879" y="10949"/>
                  <a:pt x="9855" y="10996"/>
                  <a:pt x="9855" y="11054"/>
                </a:cubicBezTo>
                <a:lnTo>
                  <a:pt x="9855" y="11274"/>
                </a:lnTo>
                <a:cubicBezTo>
                  <a:pt x="9855" y="11331"/>
                  <a:pt x="9879" y="11379"/>
                  <a:pt x="9908" y="11379"/>
                </a:cubicBezTo>
                <a:cubicBezTo>
                  <a:pt x="9937" y="11379"/>
                  <a:pt x="9961" y="11331"/>
                  <a:pt x="9961" y="11274"/>
                </a:cubicBezTo>
                <a:lnTo>
                  <a:pt x="9961" y="11054"/>
                </a:lnTo>
                <a:cubicBezTo>
                  <a:pt x="9961" y="10996"/>
                  <a:pt x="9937" y="10949"/>
                  <a:pt x="9908" y="10949"/>
                </a:cubicBezTo>
                <a:close/>
                <a:moveTo>
                  <a:pt x="10758" y="10949"/>
                </a:moveTo>
                <a:cubicBezTo>
                  <a:pt x="10728" y="10949"/>
                  <a:pt x="10705" y="10996"/>
                  <a:pt x="10705" y="11054"/>
                </a:cubicBezTo>
                <a:lnTo>
                  <a:pt x="10705" y="11274"/>
                </a:lnTo>
                <a:cubicBezTo>
                  <a:pt x="10705" y="11331"/>
                  <a:pt x="10728" y="11379"/>
                  <a:pt x="10758" y="11379"/>
                </a:cubicBezTo>
                <a:cubicBezTo>
                  <a:pt x="10787" y="11379"/>
                  <a:pt x="10810" y="11331"/>
                  <a:pt x="10810" y="11274"/>
                </a:cubicBezTo>
                <a:lnTo>
                  <a:pt x="10810" y="11054"/>
                </a:lnTo>
                <a:cubicBezTo>
                  <a:pt x="10810" y="10996"/>
                  <a:pt x="10787" y="10949"/>
                  <a:pt x="10758" y="10949"/>
                </a:cubicBezTo>
                <a:close/>
                <a:moveTo>
                  <a:pt x="11072" y="10949"/>
                </a:moveTo>
                <a:cubicBezTo>
                  <a:pt x="11043" y="10949"/>
                  <a:pt x="11019" y="10996"/>
                  <a:pt x="11019" y="11054"/>
                </a:cubicBezTo>
                <a:lnTo>
                  <a:pt x="11019" y="11274"/>
                </a:lnTo>
                <a:cubicBezTo>
                  <a:pt x="11019" y="11331"/>
                  <a:pt x="11043" y="11379"/>
                  <a:pt x="11072" y="11379"/>
                </a:cubicBezTo>
                <a:cubicBezTo>
                  <a:pt x="11101" y="11379"/>
                  <a:pt x="11125" y="11331"/>
                  <a:pt x="11125" y="11274"/>
                </a:cubicBezTo>
                <a:lnTo>
                  <a:pt x="11125" y="11054"/>
                </a:lnTo>
                <a:cubicBezTo>
                  <a:pt x="11125" y="10996"/>
                  <a:pt x="11101" y="10949"/>
                  <a:pt x="11072" y="10949"/>
                </a:cubicBezTo>
                <a:close/>
                <a:moveTo>
                  <a:pt x="11922" y="10949"/>
                </a:moveTo>
                <a:cubicBezTo>
                  <a:pt x="11893" y="10949"/>
                  <a:pt x="11869" y="10996"/>
                  <a:pt x="11869" y="11054"/>
                </a:cubicBezTo>
                <a:lnTo>
                  <a:pt x="11869" y="11274"/>
                </a:lnTo>
                <a:cubicBezTo>
                  <a:pt x="11869" y="11331"/>
                  <a:pt x="11893" y="11379"/>
                  <a:pt x="11922" y="11379"/>
                </a:cubicBezTo>
                <a:cubicBezTo>
                  <a:pt x="11951" y="11379"/>
                  <a:pt x="11974" y="11331"/>
                  <a:pt x="11974" y="11274"/>
                </a:cubicBezTo>
                <a:lnTo>
                  <a:pt x="11974" y="11054"/>
                </a:lnTo>
                <a:cubicBezTo>
                  <a:pt x="11974" y="10996"/>
                  <a:pt x="11951" y="10949"/>
                  <a:pt x="11922" y="10949"/>
                </a:cubicBezTo>
                <a:close/>
                <a:moveTo>
                  <a:pt x="12236" y="10949"/>
                </a:moveTo>
                <a:cubicBezTo>
                  <a:pt x="12207" y="10949"/>
                  <a:pt x="12183" y="10996"/>
                  <a:pt x="12183" y="11054"/>
                </a:cubicBezTo>
                <a:lnTo>
                  <a:pt x="12183" y="11274"/>
                </a:lnTo>
                <a:cubicBezTo>
                  <a:pt x="12183" y="11331"/>
                  <a:pt x="12207" y="11379"/>
                  <a:pt x="12236" y="11379"/>
                </a:cubicBezTo>
                <a:cubicBezTo>
                  <a:pt x="12265" y="11379"/>
                  <a:pt x="12288" y="11331"/>
                  <a:pt x="12288" y="11274"/>
                </a:cubicBezTo>
                <a:lnTo>
                  <a:pt x="12288" y="11054"/>
                </a:lnTo>
                <a:cubicBezTo>
                  <a:pt x="12288" y="10996"/>
                  <a:pt x="12265" y="10949"/>
                  <a:pt x="12236" y="10949"/>
                </a:cubicBezTo>
                <a:close/>
                <a:moveTo>
                  <a:pt x="13085" y="10949"/>
                </a:moveTo>
                <a:cubicBezTo>
                  <a:pt x="13056" y="10949"/>
                  <a:pt x="13032" y="10996"/>
                  <a:pt x="13032" y="11054"/>
                </a:cubicBezTo>
                <a:lnTo>
                  <a:pt x="13032" y="11274"/>
                </a:lnTo>
                <a:cubicBezTo>
                  <a:pt x="13032" y="11331"/>
                  <a:pt x="13056" y="11379"/>
                  <a:pt x="13085" y="11379"/>
                </a:cubicBezTo>
                <a:cubicBezTo>
                  <a:pt x="13114" y="11379"/>
                  <a:pt x="13138" y="11331"/>
                  <a:pt x="13138" y="11274"/>
                </a:cubicBezTo>
                <a:lnTo>
                  <a:pt x="13138" y="11054"/>
                </a:lnTo>
                <a:cubicBezTo>
                  <a:pt x="13138" y="10996"/>
                  <a:pt x="13114" y="10949"/>
                  <a:pt x="13085" y="10949"/>
                </a:cubicBezTo>
                <a:close/>
                <a:moveTo>
                  <a:pt x="13399" y="10949"/>
                </a:moveTo>
                <a:cubicBezTo>
                  <a:pt x="13370" y="10949"/>
                  <a:pt x="13348" y="10996"/>
                  <a:pt x="13348" y="11054"/>
                </a:cubicBezTo>
                <a:lnTo>
                  <a:pt x="13348" y="11274"/>
                </a:lnTo>
                <a:cubicBezTo>
                  <a:pt x="13348" y="11331"/>
                  <a:pt x="13370" y="11379"/>
                  <a:pt x="13399" y="11379"/>
                </a:cubicBezTo>
                <a:cubicBezTo>
                  <a:pt x="13428" y="11379"/>
                  <a:pt x="13452" y="11331"/>
                  <a:pt x="13452" y="11274"/>
                </a:cubicBezTo>
                <a:lnTo>
                  <a:pt x="13452" y="11054"/>
                </a:lnTo>
                <a:cubicBezTo>
                  <a:pt x="13452" y="10996"/>
                  <a:pt x="13428" y="10949"/>
                  <a:pt x="13399" y="10949"/>
                </a:cubicBezTo>
                <a:close/>
                <a:moveTo>
                  <a:pt x="14249" y="10949"/>
                </a:moveTo>
                <a:cubicBezTo>
                  <a:pt x="14220" y="10949"/>
                  <a:pt x="14196" y="10996"/>
                  <a:pt x="14196" y="11054"/>
                </a:cubicBezTo>
                <a:lnTo>
                  <a:pt x="14196" y="11274"/>
                </a:lnTo>
                <a:cubicBezTo>
                  <a:pt x="14196" y="11331"/>
                  <a:pt x="14220" y="11379"/>
                  <a:pt x="14249" y="11379"/>
                </a:cubicBezTo>
                <a:cubicBezTo>
                  <a:pt x="14278" y="11379"/>
                  <a:pt x="14302" y="11331"/>
                  <a:pt x="14302" y="11274"/>
                </a:cubicBezTo>
                <a:lnTo>
                  <a:pt x="14302" y="11054"/>
                </a:lnTo>
                <a:cubicBezTo>
                  <a:pt x="14302" y="10996"/>
                  <a:pt x="14278" y="10949"/>
                  <a:pt x="14249" y="10949"/>
                </a:cubicBezTo>
                <a:close/>
                <a:moveTo>
                  <a:pt x="14564" y="10949"/>
                </a:moveTo>
                <a:cubicBezTo>
                  <a:pt x="14535" y="10949"/>
                  <a:pt x="14511" y="10996"/>
                  <a:pt x="14511" y="11054"/>
                </a:cubicBezTo>
                <a:lnTo>
                  <a:pt x="14511" y="11274"/>
                </a:lnTo>
                <a:cubicBezTo>
                  <a:pt x="14511" y="11331"/>
                  <a:pt x="14535" y="11379"/>
                  <a:pt x="14564" y="11379"/>
                </a:cubicBezTo>
                <a:cubicBezTo>
                  <a:pt x="14593" y="11379"/>
                  <a:pt x="14617" y="11331"/>
                  <a:pt x="14617" y="11274"/>
                </a:cubicBezTo>
                <a:lnTo>
                  <a:pt x="14617" y="11054"/>
                </a:lnTo>
                <a:cubicBezTo>
                  <a:pt x="14617" y="10996"/>
                  <a:pt x="14593" y="10949"/>
                  <a:pt x="14564" y="10949"/>
                </a:cubicBezTo>
                <a:close/>
                <a:moveTo>
                  <a:pt x="15413" y="10949"/>
                </a:moveTo>
                <a:cubicBezTo>
                  <a:pt x="15384" y="10949"/>
                  <a:pt x="15360" y="10996"/>
                  <a:pt x="15360" y="11054"/>
                </a:cubicBezTo>
                <a:lnTo>
                  <a:pt x="15360" y="11274"/>
                </a:lnTo>
                <a:cubicBezTo>
                  <a:pt x="15360" y="11331"/>
                  <a:pt x="15384" y="11379"/>
                  <a:pt x="15413" y="11379"/>
                </a:cubicBezTo>
                <a:cubicBezTo>
                  <a:pt x="15442" y="11379"/>
                  <a:pt x="15465" y="11331"/>
                  <a:pt x="15465" y="11274"/>
                </a:cubicBezTo>
                <a:lnTo>
                  <a:pt x="15465" y="11054"/>
                </a:lnTo>
                <a:cubicBezTo>
                  <a:pt x="15465" y="10996"/>
                  <a:pt x="15442" y="10949"/>
                  <a:pt x="15413" y="10949"/>
                </a:cubicBezTo>
                <a:close/>
                <a:moveTo>
                  <a:pt x="15728" y="10949"/>
                </a:moveTo>
                <a:cubicBezTo>
                  <a:pt x="15699" y="10949"/>
                  <a:pt x="15675" y="10996"/>
                  <a:pt x="15675" y="11054"/>
                </a:cubicBezTo>
                <a:lnTo>
                  <a:pt x="15675" y="11274"/>
                </a:lnTo>
                <a:cubicBezTo>
                  <a:pt x="15675" y="11331"/>
                  <a:pt x="15699" y="11379"/>
                  <a:pt x="15728" y="11379"/>
                </a:cubicBezTo>
                <a:cubicBezTo>
                  <a:pt x="15757" y="11379"/>
                  <a:pt x="15781" y="11331"/>
                  <a:pt x="15781" y="11274"/>
                </a:cubicBezTo>
                <a:lnTo>
                  <a:pt x="15781" y="11054"/>
                </a:lnTo>
                <a:cubicBezTo>
                  <a:pt x="15781" y="10996"/>
                  <a:pt x="15757" y="10949"/>
                  <a:pt x="15728" y="10949"/>
                </a:cubicBezTo>
                <a:close/>
                <a:moveTo>
                  <a:pt x="16578" y="10949"/>
                </a:moveTo>
                <a:cubicBezTo>
                  <a:pt x="16549" y="10949"/>
                  <a:pt x="16525" y="10996"/>
                  <a:pt x="16525" y="11054"/>
                </a:cubicBezTo>
                <a:lnTo>
                  <a:pt x="16525" y="11274"/>
                </a:lnTo>
                <a:cubicBezTo>
                  <a:pt x="16525" y="11331"/>
                  <a:pt x="16549" y="11379"/>
                  <a:pt x="16578" y="11379"/>
                </a:cubicBezTo>
                <a:cubicBezTo>
                  <a:pt x="16607" y="11379"/>
                  <a:pt x="16630" y="11331"/>
                  <a:pt x="16630" y="11274"/>
                </a:cubicBezTo>
                <a:lnTo>
                  <a:pt x="16630" y="11054"/>
                </a:lnTo>
                <a:cubicBezTo>
                  <a:pt x="16630" y="10996"/>
                  <a:pt x="16607" y="10949"/>
                  <a:pt x="16578" y="10949"/>
                </a:cubicBezTo>
                <a:close/>
                <a:moveTo>
                  <a:pt x="16892" y="10949"/>
                </a:moveTo>
                <a:cubicBezTo>
                  <a:pt x="16863" y="10949"/>
                  <a:pt x="16839" y="10996"/>
                  <a:pt x="16839" y="11054"/>
                </a:cubicBezTo>
                <a:lnTo>
                  <a:pt x="16839" y="11274"/>
                </a:lnTo>
                <a:cubicBezTo>
                  <a:pt x="16839" y="11331"/>
                  <a:pt x="16863" y="11379"/>
                  <a:pt x="16892" y="11379"/>
                </a:cubicBezTo>
                <a:cubicBezTo>
                  <a:pt x="16921" y="11379"/>
                  <a:pt x="16944" y="11331"/>
                  <a:pt x="16944" y="11274"/>
                </a:cubicBezTo>
                <a:lnTo>
                  <a:pt x="16944" y="11054"/>
                </a:lnTo>
                <a:cubicBezTo>
                  <a:pt x="16944" y="10996"/>
                  <a:pt x="16921" y="10949"/>
                  <a:pt x="16892" y="10949"/>
                </a:cubicBezTo>
                <a:close/>
                <a:moveTo>
                  <a:pt x="17741" y="10949"/>
                </a:moveTo>
                <a:cubicBezTo>
                  <a:pt x="17712" y="10949"/>
                  <a:pt x="17689" y="10996"/>
                  <a:pt x="17689" y="11054"/>
                </a:cubicBezTo>
                <a:lnTo>
                  <a:pt x="17689" y="11274"/>
                </a:lnTo>
                <a:cubicBezTo>
                  <a:pt x="17689" y="11331"/>
                  <a:pt x="17712" y="11379"/>
                  <a:pt x="17741" y="11379"/>
                </a:cubicBezTo>
                <a:cubicBezTo>
                  <a:pt x="17770" y="11379"/>
                  <a:pt x="17794" y="11331"/>
                  <a:pt x="17794" y="11274"/>
                </a:cubicBezTo>
                <a:lnTo>
                  <a:pt x="17794" y="11054"/>
                </a:lnTo>
                <a:cubicBezTo>
                  <a:pt x="17794" y="10996"/>
                  <a:pt x="17770" y="10949"/>
                  <a:pt x="17741" y="10949"/>
                </a:cubicBezTo>
                <a:close/>
                <a:moveTo>
                  <a:pt x="18055" y="10949"/>
                </a:moveTo>
                <a:cubicBezTo>
                  <a:pt x="18026" y="10949"/>
                  <a:pt x="18002" y="10996"/>
                  <a:pt x="18002" y="11054"/>
                </a:cubicBezTo>
                <a:lnTo>
                  <a:pt x="18002" y="11274"/>
                </a:lnTo>
                <a:cubicBezTo>
                  <a:pt x="18002" y="11331"/>
                  <a:pt x="18026" y="11379"/>
                  <a:pt x="18055" y="11379"/>
                </a:cubicBezTo>
                <a:cubicBezTo>
                  <a:pt x="18085" y="11379"/>
                  <a:pt x="18108" y="11331"/>
                  <a:pt x="18108" y="11274"/>
                </a:cubicBezTo>
                <a:lnTo>
                  <a:pt x="18108" y="11054"/>
                </a:lnTo>
                <a:cubicBezTo>
                  <a:pt x="18108" y="10996"/>
                  <a:pt x="18085" y="10949"/>
                  <a:pt x="18055" y="10949"/>
                </a:cubicBezTo>
                <a:close/>
                <a:moveTo>
                  <a:pt x="18905" y="10949"/>
                </a:moveTo>
                <a:cubicBezTo>
                  <a:pt x="18876" y="10949"/>
                  <a:pt x="18852" y="10996"/>
                  <a:pt x="18852" y="11054"/>
                </a:cubicBezTo>
                <a:lnTo>
                  <a:pt x="18852" y="11274"/>
                </a:lnTo>
                <a:cubicBezTo>
                  <a:pt x="18852" y="11331"/>
                  <a:pt x="18876" y="11379"/>
                  <a:pt x="18905" y="11379"/>
                </a:cubicBezTo>
                <a:cubicBezTo>
                  <a:pt x="18934" y="11379"/>
                  <a:pt x="18958" y="11331"/>
                  <a:pt x="18958" y="11274"/>
                </a:cubicBezTo>
                <a:lnTo>
                  <a:pt x="18958" y="11054"/>
                </a:lnTo>
                <a:cubicBezTo>
                  <a:pt x="18958" y="10996"/>
                  <a:pt x="18934" y="10949"/>
                  <a:pt x="18905" y="10949"/>
                </a:cubicBezTo>
                <a:close/>
                <a:moveTo>
                  <a:pt x="19220" y="10949"/>
                </a:moveTo>
                <a:cubicBezTo>
                  <a:pt x="19191" y="10949"/>
                  <a:pt x="19167" y="10996"/>
                  <a:pt x="19167" y="11054"/>
                </a:cubicBezTo>
                <a:lnTo>
                  <a:pt x="19167" y="11274"/>
                </a:lnTo>
                <a:cubicBezTo>
                  <a:pt x="19167" y="11331"/>
                  <a:pt x="19191" y="11379"/>
                  <a:pt x="19220" y="11379"/>
                </a:cubicBezTo>
                <a:cubicBezTo>
                  <a:pt x="19249" y="11379"/>
                  <a:pt x="19273" y="11331"/>
                  <a:pt x="19273" y="11274"/>
                </a:cubicBezTo>
                <a:lnTo>
                  <a:pt x="19273" y="11054"/>
                </a:lnTo>
                <a:cubicBezTo>
                  <a:pt x="19273" y="10996"/>
                  <a:pt x="19249" y="10949"/>
                  <a:pt x="19220" y="10949"/>
                </a:cubicBezTo>
                <a:close/>
                <a:moveTo>
                  <a:pt x="20069" y="10949"/>
                </a:moveTo>
                <a:cubicBezTo>
                  <a:pt x="20040" y="10949"/>
                  <a:pt x="20016" y="10996"/>
                  <a:pt x="20016" y="11054"/>
                </a:cubicBezTo>
                <a:lnTo>
                  <a:pt x="20016" y="11274"/>
                </a:lnTo>
                <a:cubicBezTo>
                  <a:pt x="20016" y="11331"/>
                  <a:pt x="20040" y="11379"/>
                  <a:pt x="20069" y="11379"/>
                </a:cubicBezTo>
                <a:cubicBezTo>
                  <a:pt x="20099" y="11379"/>
                  <a:pt x="20122" y="11331"/>
                  <a:pt x="20122" y="11274"/>
                </a:cubicBezTo>
                <a:lnTo>
                  <a:pt x="20122" y="11054"/>
                </a:lnTo>
                <a:cubicBezTo>
                  <a:pt x="20122" y="10996"/>
                  <a:pt x="20099" y="10949"/>
                  <a:pt x="20069" y="10949"/>
                </a:cubicBezTo>
                <a:close/>
                <a:moveTo>
                  <a:pt x="20384" y="10949"/>
                </a:moveTo>
                <a:cubicBezTo>
                  <a:pt x="20355" y="10949"/>
                  <a:pt x="20331" y="10996"/>
                  <a:pt x="20331" y="11054"/>
                </a:cubicBezTo>
                <a:lnTo>
                  <a:pt x="20331" y="11274"/>
                </a:lnTo>
                <a:cubicBezTo>
                  <a:pt x="20331" y="11331"/>
                  <a:pt x="20355" y="11379"/>
                  <a:pt x="20384" y="11379"/>
                </a:cubicBezTo>
                <a:cubicBezTo>
                  <a:pt x="20413" y="11379"/>
                  <a:pt x="20436" y="11331"/>
                  <a:pt x="20436" y="11274"/>
                </a:cubicBezTo>
                <a:lnTo>
                  <a:pt x="20436" y="11054"/>
                </a:lnTo>
                <a:cubicBezTo>
                  <a:pt x="20436" y="10996"/>
                  <a:pt x="20413" y="10949"/>
                  <a:pt x="20384" y="10949"/>
                </a:cubicBezTo>
                <a:close/>
                <a:moveTo>
                  <a:pt x="21234" y="10949"/>
                </a:moveTo>
                <a:cubicBezTo>
                  <a:pt x="21204" y="10949"/>
                  <a:pt x="21181" y="10996"/>
                  <a:pt x="21181" y="11054"/>
                </a:cubicBezTo>
                <a:lnTo>
                  <a:pt x="21181" y="11274"/>
                </a:lnTo>
                <a:cubicBezTo>
                  <a:pt x="21181" y="11331"/>
                  <a:pt x="21204" y="11379"/>
                  <a:pt x="21234" y="11379"/>
                </a:cubicBezTo>
                <a:cubicBezTo>
                  <a:pt x="21263" y="11379"/>
                  <a:pt x="21285" y="11331"/>
                  <a:pt x="21285" y="11274"/>
                </a:cubicBezTo>
                <a:lnTo>
                  <a:pt x="21285" y="11054"/>
                </a:lnTo>
                <a:cubicBezTo>
                  <a:pt x="21285" y="10996"/>
                  <a:pt x="21263" y="10949"/>
                  <a:pt x="21234" y="10949"/>
                </a:cubicBezTo>
                <a:close/>
                <a:moveTo>
                  <a:pt x="21547" y="10949"/>
                </a:moveTo>
                <a:cubicBezTo>
                  <a:pt x="21518" y="10949"/>
                  <a:pt x="21495" y="10996"/>
                  <a:pt x="21495" y="11054"/>
                </a:cubicBezTo>
                <a:lnTo>
                  <a:pt x="21495" y="11274"/>
                </a:lnTo>
                <a:cubicBezTo>
                  <a:pt x="21495" y="11331"/>
                  <a:pt x="21518" y="11379"/>
                  <a:pt x="21547" y="11379"/>
                </a:cubicBezTo>
                <a:cubicBezTo>
                  <a:pt x="21576" y="11379"/>
                  <a:pt x="21600" y="11331"/>
                  <a:pt x="21600" y="11274"/>
                </a:cubicBezTo>
                <a:lnTo>
                  <a:pt x="21600" y="11054"/>
                </a:lnTo>
                <a:cubicBezTo>
                  <a:pt x="21600" y="10996"/>
                  <a:pt x="21576" y="10949"/>
                  <a:pt x="21547" y="10949"/>
                </a:cubicBezTo>
                <a:close/>
                <a:moveTo>
                  <a:pt x="53" y="11681"/>
                </a:moveTo>
                <a:cubicBezTo>
                  <a:pt x="24" y="11681"/>
                  <a:pt x="0" y="11726"/>
                  <a:pt x="0" y="11784"/>
                </a:cubicBezTo>
                <a:lnTo>
                  <a:pt x="0" y="12004"/>
                </a:lnTo>
                <a:cubicBezTo>
                  <a:pt x="0" y="12061"/>
                  <a:pt x="24" y="12108"/>
                  <a:pt x="53" y="12108"/>
                </a:cubicBezTo>
                <a:cubicBezTo>
                  <a:pt x="82" y="12108"/>
                  <a:pt x="106" y="12061"/>
                  <a:pt x="106" y="12004"/>
                </a:cubicBezTo>
                <a:lnTo>
                  <a:pt x="106" y="11784"/>
                </a:lnTo>
                <a:cubicBezTo>
                  <a:pt x="106" y="11726"/>
                  <a:pt x="82" y="11681"/>
                  <a:pt x="53" y="11681"/>
                </a:cubicBezTo>
                <a:close/>
                <a:moveTo>
                  <a:pt x="367" y="11681"/>
                </a:moveTo>
                <a:cubicBezTo>
                  <a:pt x="338" y="11681"/>
                  <a:pt x="315" y="11726"/>
                  <a:pt x="315" y="11784"/>
                </a:cubicBezTo>
                <a:lnTo>
                  <a:pt x="315" y="12004"/>
                </a:lnTo>
                <a:cubicBezTo>
                  <a:pt x="315" y="12061"/>
                  <a:pt x="338" y="12108"/>
                  <a:pt x="367" y="12108"/>
                </a:cubicBezTo>
                <a:cubicBezTo>
                  <a:pt x="397" y="12108"/>
                  <a:pt x="420" y="12061"/>
                  <a:pt x="420" y="12004"/>
                </a:cubicBezTo>
                <a:lnTo>
                  <a:pt x="420" y="11784"/>
                </a:lnTo>
                <a:cubicBezTo>
                  <a:pt x="420" y="11726"/>
                  <a:pt x="397" y="11681"/>
                  <a:pt x="367" y="11681"/>
                </a:cubicBezTo>
                <a:close/>
                <a:moveTo>
                  <a:pt x="1217" y="11681"/>
                </a:moveTo>
                <a:cubicBezTo>
                  <a:pt x="1188" y="11681"/>
                  <a:pt x="1164" y="11726"/>
                  <a:pt x="1164" y="11784"/>
                </a:cubicBezTo>
                <a:lnTo>
                  <a:pt x="1164" y="12004"/>
                </a:lnTo>
                <a:cubicBezTo>
                  <a:pt x="1164" y="12061"/>
                  <a:pt x="1188" y="12108"/>
                  <a:pt x="1217" y="12108"/>
                </a:cubicBezTo>
                <a:cubicBezTo>
                  <a:pt x="1246" y="12108"/>
                  <a:pt x="1270" y="12061"/>
                  <a:pt x="1270" y="12004"/>
                </a:cubicBezTo>
                <a:lnTo>
                  <a:pt x="1270" y="11784"/>
                </a:lnTo>
                <a:cubicBezTo>
                  <a:pt x="1270" y="11726"/>
                  <a:pt x="1246" y="11681"/>
                  <a:pt x="1217" y="11681"/>
                </a:cubicBezTo>
                <a:close/>
                <a:moveTo>
                  <a:pt x="1532" y="11681"/>
                </a:moveTo>
                <a:cubicBezTo>
                  <a:pt x="1503" y="11681"/>
                  <a:pt x="1479" y="11726"/>
                  <a:pt x="1479" y="11784"/>
                </a:cubicBezTo>
                <a:lnTo>
                  <a:pt x="1479" y="12004"/>
                </a:lnTo>
                <a:cubicBezTo>
                  <a:pt x="1479" y="12061"/>
                  <a:pt x="1503" y="12108"/>
                  <a:pt x="1532" y="12108"/>
                </a:cubicBezTo>
                <a:cubicBezTo>
                  <a:pt x="1561" y="12108"/>
                  <a:pt x="1584" y="12061"/>
                  <a:pt x="1584" y="12004"/>
                </a:cubicBezTo>
                <a:lnTo>
                  <a:pt x="1584" y="11784"/>
                </a:lnTo>
                <a:cubicBezTo>
                  <a:pt x="1584" y="11726"/>
                  <a:pt x="1561" y="11681"/>
                  <a:pt x="1532" y="11681"/>
                </a:cubicBezTo>
                <a:close/>
                <a:moveTo>
                  <a:pt x="2380" y="11681"/>
                </a:moveTo>
                <a:cubicBezTo>
                  <a:pt x="2351" y="11681"/>
                  <a:pt x="2329" y="11726"/>
                  <a:pt x="2329" y="11784"/>
                </a:cubicBezTo>
                <a:lnTo>
                  <a:pt x="2329" y="12004"/>
                </a:lnTo>
                <a:cubicBezTo>
                  <a:pt x="2329" y="12061"/>
                  <a:pt x="2351" y="12108"/>
                  <a:pt x="2380" y="12108"/>
                </a:cubicBezTo>
                <a:cubicBezTo>
                  <a:pt x="2409" y="12108"/>
                  <a:pt x="2433" y="12061"/>
                  <a:pt x="2433" y="12004"/>
                </a:cubicBezTo>
                <a:lnTo>
                  <a:pt x="2433" y="11784"/>
                </a:lnTo>
                <a:cubicBezTo>
                  <a:pt x="2433" y="11726"/>
                  <a:pt x="2409" y="11681"/>
                  <a:pt x="2380" y="11681"/>
                </a:cubicBezTo>
                <a:close/>
                <a:moveTo>
                  <a:pt x="2695" y="11681"/>
                </a:moveTo>
                <a:cubicBezTo>
                  <a:pt x="2666" y="11681"/>
                  <a:pt x="2643" y="11726"/>
                  <a:pt x="2643" y="11784"/>
                </a:cubicBezTo>
                <a:lnTo>
                  <a:pt x="2643" y="12004"/>
                </a:lnTo>
                <a:cubicBezTo>
                  <a:pt x="2643" y="12061"/>
                  <a:pt x="2666" y="12108"/>
                  <a:pt x="2695" y="12108"/>
                </a:cubicBezTo>
                <a:cubicBezTo>
                  <a:pt x="2724" y="12108"/>
                  <a:pt x="2748" y="12061"/>
                  <a:pt x="2748" y="12004"/>
                </a:cubicBezTo>
                <a:lnTo>
                  <a:pt x="2748" y="11784"/>
                </a:lnTo>
                <a:cubicBezTo>
                  <a:pt x="2748" y="11726"/>
                  <a:pt x="2724" y="11681"/>
                  <a:pt x="2695" y="11681"/>
                </a:cubicBezTo>
                <a:close/>
                <a:moveTo>
                  <a:pt x="3545" y="11681"/>
                </a:moveTo>
                <a:cubicBezTo>
                  <a:pt x="3516" y="11681"/>
                  <a:pt x="3492" y="11726"/>
                  <a:pt x="3492" y="11784"/>
                </a:cubicBezTo>
                <a:lnTo>
                  <a:pt x="3492" y="12004"/>
                </a:lnTo>
                <a:cubicBezTo>
                  <a:pt x="3492" y="12061"/>
                  <a:pt x="3516" y="12108"/>
                  <a:pt x="3545" y="12108"/>
                </a:cubicBezTo>
                <a:cubicBezTo>
                  <a:pt x="3574" y="12108"/>
                  <a:pt x="3598" y="12061"/>
                  <a:pt x="3598" y="12004"/>
                </a:cubicBezTo>
                <a:lnTo>
                  <a:pt x="3598" y="11784"/>
                </a:lnTo>
                <a:cubicBezTo>
                  <a:pt x="3598" y="11726"/>
                  <a:pt x="3574" y="11681"/>
                  <a:pt x="3545" y="11681"/>
                </a:cubicBezTo>
                <a:close/>
                <a:moveTo>
                  <a:pt x="3859" y="11681"/>
                </a:moveTo>
                <a:cubicBezTo>
                  <a:pt x="3830" y="11681"/>
                  <a:pt x="3806" y="11726"/>
                  <a:pt x="3806" y="11784"/>
                </a:cubicBezTo>
                <a:lnTo>
                  <a:pt x="3806" y="12004"/>
                </a:lnTo>
                <a:cubicBezTo>
                  <a:pt x="3806" y="12061"/>
                  <a:pt x="3830" y="12108"/>
                  <a:pt x="3859" y="12108"/>
                </a:cubicBezTo>
                <a:cubicBezTo>
                  <a:pt x="3888" y="12108"/>
                  <a:pt x="3912" y="12061"/>
                  <a:pt x="3912" y="12004"/>
                </a:cubicBezTo>
                <a:lnTo>
                  <a:pt x="3912" y="11784"/>
                </a:lnTo>
                <a:cubicBezTo>
                  <a:pt x="3912" y="11726"/>
                  <a:pt x="3888" y="11681"/>
                  <a:pt x="3859" y="11681"/>
                </a:cubicBezTo>
                <a:close/>
                <a:moveTo>
                  <a:pt x="4709" y="11681"/>
                </a:moveTo>
                <a:cubicBezTo>
                  <a:pt x="4680" y="11681"/>
                  <a:pt x="4656" y="11726"/>
                  <a:pt x="4656" y="11784"/>
                </a:cubicBezTo>
                <a:lnTo>
                  <a:pt x="4656" y="12004"/>
                </a:lnTo>
                <a:cubicBezTo>
                  <a:pt x="4656" y="12061"/>
                  <a:pt x="4680" y="12108"/>
                  <a:pt x="4709" y="12108"/>
                </a:cubicBezTo>
                <a:cubicBezTo>
                  <a:pt x="4738" y="12108"/>
                  <a:pt x="4762" y="12061"/>
                  <a:pt x="4762" y="12004"/>
                </a:cubicBezTo>
                <a:lnTo>
                  <a:pt x="4762" y="11784"/>
                </a:lnTo>
                <a:cubicBezTo>
                  <a:pt x="4762" y="11726"/>
                  <a:pt x="4738" y="11681"/>
                  <a:pt x="4709" y="11681"/>
                </a:cubicBezTo>
                <a:close/>
                <a:moveTo>
                  <a:pt x="5023" y="11681"/>
                </a:moveTo>
                <a:cubicBezTo>
                  <a:pt x="4994" y="11681"/>
                  <a:pt x="4970" y="11726"/>
                  <a:pt x="4970" y="11784"/>
                </a:cubicBezTo>
                <a:lnTo>
                  <a:pt x="4970" y="12004"/>
                </a:lnTo>
                <a:cubicBezTo>
                  <a:pt x="4970" y="12061"/>
                  <a:pt x="4994" y="12108"/>
                  <a:pt x="5023" y="12108"/>
                </a:cubicBezTo>
                <a:cubicBezTo>
                  <a:pt x="5053" y="12108"/>
                  <a:pt x="5076" y="12061"/>
                  <a:pt x="5076" y="12004"/>
                </a:cubicBezTo>
                <a:lnTo>
                  <a:pt x="5076" y="11784"/>
                </a:lnTo>
                <a:cubicBezTo>
                  <a:pt x="5076" y="11726"/>
                  <a:pt x="5053" y="11681"/>
                  <a:pt x="5023" y="11681"/>
                </a:cubicBezTo>
                <a:close/>
                <a:moveTo>
                  <a:pt x="5873" y="11681"/>
                </a:moveTo>
                <a:cubicBezTo>
                  <a:pt x="5844" y="11681"/>
                  <a:pt x="5820" y="11726"/>
                  <a:pt x="5820" y="11784"/>
                </a:cubicBezTo>
                <a:lnTo>
                  <a:pt x="5820" y="12004"/>
                </a:lnTo>
                <a:cubicBezTo>
                  <a:pt x="5820" y="12061"/>
                  <a:pt x="5844" y="12108"/>
                  <a:pt x="5873" y="12108"/>
                </a:cubicBezTo>
                <a:cubicBezTo>
                  <a:pt x="5902" y="12108"/>
                  <a:pt x="5926" y="12061"/>
                  <a:pt x="5926" y="12004"/>
                </a:cubicBezTo>
                <a:lnTo>
                  <a:pt x="5926" y="11784"/>
                </a:lnTo>
                <a:cubicBezTo>
                  <a:pt x="5926" y="11726"/>
                  <a:pt x="5902" y="11681"/>
                  <a:pt x="5873" y="11681"/>
                </a:cubicBezTo>
                <a:close/>
                <a:moveTo>
                  <a:pt x="6188" y="11681"/>
                </a:moveTo>
                <a:cubicBezTo>
                  <a:pt x="6159" y="11681"/>
                  <a:pt x="6135" y="11726"/>
                  <a:pt x="6135" y="11784"/>
                </a:cubicBezTo>
                <a:lnTo>
                  <a:pt x="6135" y="12004"/>
                </a:lnTo>
                <a:cubicBezTo>
                  <a:pt x="6135" y="12061"/>
                  <a:pt x="6159" y="12108"/>
                  <a:pt x="6188" y="12108"/>
                </a:cubicBezTo>
                <a:cubicBezTo>
                  <a:pt x="6217" y="12108"/>
                  <a:pt x="6240" y="12061"/>
                  <a:pt x="6240" y="12004"/>
                </a:cubicBezTo>
                <a:lnTo>
                  <a:pt x="6240" y="11784"/>
                </a:lnTo>
                <a:cubicBezTo>
                  <a:pt x="6240" y="11726"/>
                  <a:pt x="6217" y="11681"/>
                  <a:pt x="6188" y="11681"/>
                </a:cubicBezTo>
                <a:close/>
                <a:moveTo>
                  <a:pt x="7036" y="11681"/>
                </a:moveTo>
                <a:cubicBezTo>
                  <a:pt x="7007" y="11681"/>
                  <a:pt x="6984" y="11726"/>
                  <a:pt x="6984" y="11784"/>
                </a:cubicBezTo>
                <a:lnTo>
                  <a:pt x="6984" y="12004"/>
                </a:lnTo>
                <a:cubicBezTo>
                  <a:pt x="6984" y="12061"/>
                  <a:pt x="7007" y="12108"/>
                  <a:pt x="7036" y="12108"/>
                </a:cubicBezTo>
                <a:cubicBezTo>
                  <a:pt x="7065" y="12108"/>
                  <a:pt x="7089" y="12061"/>
                  <a:pt x="7089" y="12004"/>
                </a:cubicBezTo>
                <a:lnTo>
                  <a:pt x="7089" y="11784"/>
                </a:lnTo>
                <a:cubicBezTo>
                  <a:pt x="7089" y="11726"/>
                  <a:pt x="7065" y="11681"/>
                  <a:pt x="7036" y="11681"/>
                </a:cubicBezTo>
                <a:close/>
                <a:moveTo>
                  <a:pt x="7351" y="11681"/>
                </a:moveTo>
                <a:cubicBezTo>
                  <a:pt x="7322" y="11681"/>
                  <a:pt x="7299" y="11726"/>
                  <a:pt x="7299" y="11784"/>
                </a:cubicBezTo>
                <a:lnTo>
                  <a:pt x="7299" y="12004"/>
                </a:lnTo>
                <a:cubicBezTo>
                  <a:pt x="7299" y="12061"/>
                  <a:pt x="7322" y="12108"/>
                  <a:pt x="7351" y="12108"/>
                </a:cubicBezTo>
                <a:cubicBezTo>
                  <a:pt x="7380" y="12108"/>
                  <a:pt x="7404" y="12061"/>
                  <a:pt x="7404" y="12004"/>
                </a:cubicBezTo>
                <a:lnTo>
                  <a:pt x="7404" y="11784"/>
                </a:lnTo>
                <a:cubicBezTo>
                  <a:pt x="7404" y="11726"/>
                  <a:pt x="7380" y="11681"/>
                  <a:pt x="7351" y="11681"/>
                </a:cubicBezTo>
                <a:close/>
                <a:moveTo>
                  <a:pt x="8201" y="11681"/>
                </a:moveTo>
                <a:cubicBezTo>
                  <a:pt x="8171" y="11681"/>
                  <a:pt x="8148" y="11726"/>
                  <a:pt x="8148" y="11784"/>
                </a:cubicBezTo>
                <a:lnTo>
                  <a:pt x="8148" y="12004"/>
                </a:lnTo>
                <a:cubicBezTo>
                  <a:pt x="8148" y="12061"/>
                  <a:pt x="8171" y="12108"/>
                  <a:pt x="8201" y="12108"/>
                </a:cubicBezTo>
                <a:cubicBezTo>
                  <a:pt x="8230" y="12108"/>
                  <a:pt x="8254" y="12061"/>
                  <a:pt x="8254" y="12004"/>
                </a:cubicBezTo>
                <a:lnTo>
                  <a:pt x="8254" y="11784"/>
                </a:lnTo>
                <a:cubicBezTo>
                  <a:pt x="8254" y="11726"/>
                  <a:pt x="8230" y="11681"/>
                  <a:pt x="8201" y="11681"/>
                </a:cubicBezTo>
                <a:close/>
                <a:moveTo>
                  <a:pt x="8515" y="11681"/>
                </a:moveTo>
                <a:cubicBezTo>
                  <a:pt x="8486" y="11681"/>
                  <a:pt x="8462" y="11726"/>
                  <a:pt x="8462" y="11784"/>
                </a:cubicBezTo>
                <a:lnTo>
                  <a:pt x="8462" y="12004"/>
                </a:lnTo>
                <a:cubicBezTo>
                  <a:pt x="8462" y="12061"/>
                  <a:pt x="8486" y="12108"/>
                  <a:pt x="8515" y="12108"/>
                </a:cubicBezTo>
                <a:cubicBezTo>
                  <a:pt x="8544" y="12108"/>
                  <a:pt x="8568" y="12061"/>
                  <a:pt x="8568" y="12004"/>
                </a:cubicBezTo>
                <a:lnTo>
                  <a:pt x="8568" y="11784"/>
                </a:lnTo>
                <a:cubicBezTo>
                  <a:pt x="8568" y="11726"/>
                  <a:pt x="8544" y="11681"/>
                  <a:pt x="8515" y="11681"/>
                </a:cubicBezTo>
                <a:close/>
                <a:moveTo>
                  <a:pt x="9365" y="11681"/>
                </a:moveTo>
                <a:cubicBezTo>
                  <a:pt x="9336" y="11681"/>
                  <a:pt x="9312" y="11726"/>
                  <a:pt x="9312" y="11784"/>
                </a:cubicBezTo>
                <a:lnTo>
                  <a:pt x="9312" y="12004"/>
                </a:lnTo>
                <a:cubicBezTo>
                  <a:pt x="9312" y="12061"/>
                  <a:pt x="9336" y="12108"/>
                  <a:pt x="9365" y="12108"/>
                </a:cubicBezTo>
                <a:cubicBezTo>
                  <a:pt x="9394" y="12108"/>
                  <a:pt x="9418" y="12061"/>
                  <a:pt x="9418" y="12004"/>
                </a:cubicBezTo>
                <a:lnTo>
                  <a:pt x="9418" y="11784"/>
                </a:lnTo>
                <a:cubicBezTo>
                  <a:pt x="9418" y="11726"/>
                  <a:pt x="9394" y="11681"/>
                  <a:pt x="9365" y="11681"/>
                </a:cubicBezTo>
                <a:close/>
                <a:moveTo>
                  <a:pt x="9679" y="11681"/>
                </a:moveTo>
                <a:cubicBezTo>
                  <a:pt x="9650" y="11681"/>
                  <a:pt x="9626" y="11726"/>
                  <a:pt x="9626" y="11784"/>
                </a:cubicBezTo>
                <a:lnTo>
                  <a:pt x="9626" y="12004"/>
                </a:lnTo>
                <a:cubicBezTo>
                  <a:pt x="9626" y="12061"/>
                  <a:pt x="9650" y="12108"/>
                  <a:pt x="9679" y="12108"/>
                </a:cubicBezTo>
                <a:cubicBezTo>
                  <a:pt x="9708" y="12108"/>
                  <a:pt x="9732" y="12061"/>
                  <a:pt x="9732" y="12004"/>
                </a:cubicBezTo>
                <a:lnTo>
                  <a:pt x="9732" y="11784"/>
                </a:lnTo>
                <a:cubicBezTo>
                  <a:pt x="9732" y="11726"/>
                  <a:pt x="9708" y="11681"/>
                  <a:pt x="9679" y="11681"/>
                </a:cubicBezTo>
                <a:close/>
                <a:moveTo>
                  <a:pt x="10529" y="11681"/>
                </a:moveTo>
                <a:cubicBezTo>
                  <a:pt x="10500" y="11681"/>
                  <a:pt x="10476" y="11726"/>
                  <a:pt x="10476" y="11784"/>
                </a:cubicBezTo>
                <a:lnTo>
                  <a:pt x="10476" y="12004"/>
                </a:lnTo>
                <a:cubicBezTo>
                  <a:pt x="10476" y="12061"/>
                  <a:pt x="10500" y="12108"/>
                  <a:pt x="10529" y="12108"/>
                </a:cubicBezTo>
                <a:cubicBezTo>
                  <a:pt x="10558" y="12108"/>
                  <a:pt x="10582" y="12061"/>
                  <a:pt x="10582" y="12004"/>
                </a:cubicBezTo>
                <a:lnTo>
                  <a:pt x="10582" y="11784"/>
                </a:lnTo>
                <a:cubicBezTo>
                  <a:pt x="10582" y="11726"/>
                  <a:pt x="10558" y="11681"/>
                  <a:pt x="10529" y="11681"/>
                </a:cubicBezTo>
                <a:close/>
                <a:moveTo>
                  <a:pt x="10844" y="11681"/>
                </a:moveTo>
                <a:cubicBezTo>
                  <a:pt x="10814" y="11681"/>
                  <a:pt x="10791" y="11726"/>
                  <a:pt x="10791" y="11784"/>
                </a:cubicBezTo>
                <a:lnTo>
                  <a:pt x="10791" y="12004"/>
                </a:lnTo>
                <a:cubicBezTo>
                  <a:pt x="10791" y="12061"/>
                  <a:pt x="10814" y="12108"/>
                  <a:pt x="10844" y="12108"/>
                </a:cubicBezTo>
                <a:cubicBezTo>
                  <a:pt x="10873" y="12108"/>
                  <a:pt x="10895" y="12061"/>
                  <a:pt x="10895" y="12004"/>
                </a:cubicBezTo>
                <a:lnTo>
                  <a:pt x="10895" y="11784"/>
                </a:lnTo>
                <a:cubicBezTo>
                  <a:pt x="10895" y="11726"/>
                  <a:pt x="10873" y="11681"/>
                  <a:pt x="10844" y="11681"/>
                </a:cubicBezTo>
                <a:close/>
                <a:moveTo>
                  <a:pt x="11692" y="11681"/>
                </a:moveTo>
                <a:cubicBezTo>
                  <a:pt x="11663" y="11681"/>
                  <a:pt x="11640" y="11726"/>
                  <a:pt x="11640" y="11784"/>
                </a:cubicBezTo>
                <a:lnTo>
                  <a:pt x="11640" y="12004"/>
                </a:lnTo>
                <a:cubicBezTo>
                  <a:pt x="11640" y="12061"/>
                  <a:pt x="11663" y="12108"/>
                  <a:pt x="11692" y="12108"/>
                </a:cubicBezTo>
                <a:cubicBezTo>
                  <a:pt x="11721" y="12108"/>
                  <a:pt x="11745" y="12061"/>
                  <a:pt x="11745" y="12004"/>
                </a:cubicBezTo>
                <a:lnTo>
                  <a:pt x="11745" y="11784"/>
                </a:lnTo>
                <a:cubicBezTo>
                  <a:pt x="11745" y="11726"/>
                  <a:pt x="11721" y="11681"/>
                  <a:pt x="11692" y="11681"/>
                </a:cubicBezTo>
                <a:close/>
                <a:moveTo>
                  <a:pt x="12007" y="11681"/>
                </a:moveTo>
                <a:cubicBezTo>
                  <a:pt x="11978" y="11681"/>
                  <a:pt x="11955" y="11726"/>
                  <a:pt x="11955" y="11784"/>
                </a:cubicBezTo>
                <a:lnTo>
                  <a:pt x="11955" y="12004"/>
                </a:lnTo>
                <a:cubicBezTo>
                  <a:pt x="11955" y="12061"/>
                  <a:pt x="11978" y="12108"/>
                  <a:pt x="12007" y="12108"/>
                </a:cubicBezTo>
                <a:cubicBezTo>
                  <a:pt x="12036" y="12108"/>
                  <a:pt x="12060" y="12061"/>
                  <a:pt x="12060" y="12004"/>
                </a:cubicBezTo>
                <a:lnTo>
                  <a:pt x="12060" y="11784"/>
                </a:lnTo>
                <a:cubicBezTo>
                  <a:pt x="12060" y="11726"/>
                  <a:pt x="12036" y="11681"/>
                  <a:pt x="12007" y="11681"/>
                </a:cubicBezTo>
                <a:close/>
                <a:moveTo>
                  <a:pt x="12856" y="11681"/>
                </a:moveTo>
                <a:cubicBezTo>
                  <a:pt x="12827" y="11681"/>
                  <a:pt x="12804" y="11726"/>
                  <a:pt x="12804" y="11784"/>
                </a:cubicBezTo>
                <a:lnTo>
                  <a:pt x="12804" y="12004"/>
                </a:lnTo>
                <a:cubicBezTo>
                  <a:pt x="12804" y="12061"/>
                  <a:pt x="12827" y="12108"/>
                  <a:pt x="12856" y="12108"/>
                </a:cubicBezTo>
                <a:cubicBezTo>
                  <a:pt x="12886" y="12108"/>
                  <a:pt x="12909" y="12061"/>
                  <a:pt x="12909" y="12004"/>
                </a:cubicBezTo>
                <a:lnTo>
                  <a:pt x="12909" y="11784"/>
                </a:lnTo>
                <a:cubicBezTo>
                  <a:pt x="12909" y="11726"/>
                  <a:pt x="12886" y="11681"/>
                  <a:pt x="12856" y="11681"/>
                </a:cubicBezTo>
                <a:close/>
                <a:moveTo>
                  <a:pt x="13171" y="11681"/>
                </a:moveTo>
                <a:cubicBezTo>
                  <a:pt x="13142" y="11681"/>
                  <a:pt x="13118" y="11726"/>
                  <a:pt x="13118" y="11784"/>
                </a:cubicBezTo>
                <a:lnTo>
                  <a:pt x="13118" y="12004"/>
                </a:lnTo>
                <a:cubicBezTo>
                  <a:pt x="13118" y="12061"/>
                  <a:pt x="13142" y="12108"/>
                  <a:pt x="13171" y="12108"/>
                </a:cubicBezTo>
                <a:cubicBezTo>
                  <a:pt x="13200" y="12108"/>
                  <a:pt x="13224" y="12061"/>
                  <a:pt x="13224" y="12004"/>
                </a:cubicBezTo>
                <a:lnTo>
                  <a:pt x="13224" y="11784"/>
                </a:lnTo>
                <a:cubicBezTo>
                  <a:pt x="13224" y="11726"/>
                  <a:pt x="13200" y="11681"/>
                  <a:pt x="13171" y="11681"/>
                </a:cubicBezTo>
                <a:close/>
                <a:moveTo>
                  <a:pt x="14021" y="11681"/>
                </a:moveTo>
                <a:cubicBezTo>
                  <a:pt x="13992" y="11681"/>
                  <a:pt x="13968" y="11726"/>
                  <a:pt x="13968" y="11784"/>
                </a:cubicBezTo>
                <a:lnTo>
                  <a:pt x="13968" y="12004"/>
                </a:lnTo>
                <a:cubicBezTo>
                  <a:pt x="13968" y="12061"/>
                  <a:pt x="13992" y="12108"/>
                  <a:pt x="14021" y="12108"/>
                </a:cubicBezTo>
                <a:cubicBezTo>
                  <a:pt x="14050" y="12108"/>
                  <a:pt x="14074" y="12061"/>
                  <a:pt x="14074" y="12004"/>
                </a:cubicBezTo>
                <a:lnTo>
                  <a:pt x="14074" y="11784"/>
                </a:lnTo>
                <a:cubicBezTo>
                  <a:pt x="14074" y="11726"/>
                  <a:pt x="14050" y="11681"/>
                  <a:pt x="14021" y="11681"/>
                </a:cubicBezTo>
                <a:close/>
                <a:moveTo>
                  <a:pt x="14335" y="11681"/>
                </a:moveTo>
                <a:cubicBezTo>
                  <a:pt x="14306" y="11681"/>
                  <a:pt x="14282" y="11726"/>
                  <a:pt x="14282" y="11784"/>
                </a:cubicBezTo>
                <a:lnTo>
                  <a:pt x="14282" y="12004"/>
                </a:lnTo>
                <a:cubicBezTo>
                  <a:pt x="14282" y="12061"/>
                  <a:pt x="14306" y="12108"/>
                  <a:pt x="14335" y="12108"/>
                </a:cubicBezTo>
                <a:cubicBezTo>
                  <a:pt x="14364" y="12108"/>
                  <a:pt x="14388" y="12061"/>
                  <a:pt x="14388" y="12004"/>
                </a:cubicBezTo>
                <a:lnTo>
                  <a:pt x="14388" y="11784"/>
                </a:lnTo>
                <a:cubicBezTo>
                  <a:pt x="14388" y="11726"/>
                  <a:pt x="14364" y="11681"/>
                  <a:pt x="14335" y="11681"/>
                </a:cubicBezTo>
                <a:close/>
                <a:moveTo>
                  <a:pt x="15185" y="11681"/>
                </a:moveTo>
                <a:cubicBezTo>
                  <a:pt x="15156" y="11681"/>
                  <a:pt x="15132" y="11726"/>
                  <a:pt x="15132" y="11784"/>
                </a:cubicBezTo>
                <a:lnTo>
                  <a:pt x="15132" y="12004"/>
                </a:lnTo>
                <a:cubicBezTo>
                  <a:pt x="15132" y="12061"/>
                  <a:pt x="15156" y="12108"/>
                  <a:pt x="15185" y="12108"/>
                </a:cubicBezTo>
                <a:cubicBezTo>
                  <a:pt x="15214" y="12108"/>
                  <a:pt x="15237" y="12061"/>
                  <a:pt x="15237" y="12004"/>
                </a:cubicBezTo>
                <a:lnTo>
                  <a:pt x="15237" y="11784"/>
                </a:lnTo>
                <a:cubicBezTo>
                  <a:pt x="15237" y="11726"/>
                  <a:pt x="15214" y="11681"/>
                  <a:pt x="15185" y="11681"/>
                </a:cubicBezTo>
                <a:close/>
                <a:moveTo>
                  <a:pt x="15500" y="11681"/>
                </a:moveTo>
                <a:cubicBezTo>
                  <a:pt x="15470" y="11681"/>
                  <a:pt x="15447" y="11726"/>
                  <a:pt x="15447" y="11784"/>
                </a:cubicBezTo>
                <a:lnTo>
                  <a:pt x="15447" y="12004"/>
                </a:lnTo>
                <a:cubicBezTo>
                  <a:pt x="15447" y="12061"/>
                  <a:pt x="15470" y="12108"/>
                  <a:pt x="15500" y="12108"/>
                </a:cubicBezTo>
                <a:cubicBezTo>
                  <a:pt x="15529" y="12108"/>
                  <a:pt x="15551" y="12061"/>
                  <a:pt x="15551" y="12004"/>
                </a:cubicBezTo>
                <a:lnTo>
                  <a:pt x="15551" y="11784"/>
                </a:lnTo>
                <a:cubicBezTo>
                  <a:pt x="15551" y="11726"/>
                  <a:pt x="15529" y="11681"/>
                  <a:pt x="15500" y="11681"/>
                </a:cubicBezTo>
                <a:close/>
                <a:moveTo>
                  <a:pt x="16349" y="11681"/>
                </a:moveTo>
                <a:cubicBezTo>
                  <a:pt x="16320" y="11681"/>
                  <a:pt x="16296" y="11726"/>
                  <a:pt x="16296" y="11784"/>
                </a:cubicBezTo>
                <a:lnTo>
                  <a:pt x="16296" y="12004"/>
                </a:lnTo>
                <a:cubicBezTo>
                  <a:pt x="16296" y="12061"/>
                  <a:pt x="16320" y="12108"/>
                  <a:pt x="16349" y="12108"/>
                </a:cubicBezTo>
                <a:cubicBezTo>
                  <a:pt x="16378" y="12108"/>
                  <a:pt x="16401" y="12061"/>
                  <a:pt x="16401" y="12004"/>
                </a:cubicBezTo>
                <a:lnTo>
                  <a:pt x="16401" y="11784"/>
                </a:lnTo>
                <a:cubicBezTo>
                  <a:pt x="16401" y="11726"/>
                  <a:pt x="16378" y="11681"/>
                  <a:pt x="16349" y="11681"/>
                </a:cubicBezTo>
                <a:close/>
                <a:moveTo>
                  <a:pt x="16663" y="11681"/>
                </a:moveTo>
                <a:cubicBezTo>
                  <a:pt x="16634" y="11681"/>
                  <a:pt x="16611" y="11726"/>
                  <a:pt x="16611" y="11784"/>
                </a:cubicBezTo>
                <a:lnTo>
                  <a:pt x="16611" y="12004"/>
                </a:lnTo>
                <a:cubicBezTo>
                  <a:pt x="16611" y="12061"/>
                  <a:pt x="16634" y="12108"/>
                  <a:pt x="16663" y="12108"/>
                </a:cubicBezTo>
                <a:cubicBezTo>
                  <a:pt x="16692" y="12108"/>
                  <a:pt x="16716" y="12061"/>
                  <a:pt x="16716" y="12004"/>
                </a:cubicBezTo>
                <a:lnTo>
                  <a:pt x="16716" y="11784"/>
                </a:lnTo>
                <a:cubicBezTo>
                  <a:pt x="16716" y="11726"/>
                  <a:pt x="16692" y="11681"/>
                  <a:pt x="16663" y="11681"/>
                </a:cubicBezTo>
                <a:close/>
                <a:moveTo>
                  <a:pt x="17512" y="11681"/>
                </a:moveTo>
                <a:cubicBezTo>
                  <a:pt x="17483" y="11681"/>
                  <a:pt x="17459" y="11726"/>
                  <a:pt x="17459" y="11784"/>
                </a:cubicBezTo>
                <a:lnTo>
                  <a:pt x="17459" y="12004"/>
                </a:lnTo>
                <a:cubicBezTo>
                  <a:pt x="17459" y="12061"/>
                  <a:pt x="17483" y="12108"/>
                  <a:pt x="17512" y="12108"/>
                </a:cubicBezTo>
                <a:cubicBezTo>
                  <a:pt x="17541" y="12108"/>
                  <a:pt x="17565" y="12061"/>
                  <a:pt x="17565" y="12004"/>
                </a:cubicBezTo>
                <a:lnTo>
                  <a:pt x="17565" y="11784"/>
                </a:lnTo>
                <a:cubicBezTo>
                  <a:pt x="17565" y="11726"/>
                  <a:pt x="17541" y="11681"/>
                  <a:pt x="17512" y="11681"/>
                </a:cubicBezTo>
                <a:close/>
                <a:moveTo>
                  <a:pt x="17827" y="11681"/>
                </a:moveTo>
                <a:cubicBezTo>
                  <a:pt x="17798" y="11681"/>
                  <a:pt x="17774" y="11726"/>
                  <a:pt x="17774" y="11784"/>
                </a:cubicBezTo>
                <a:lnTo>
                  <a:pt x="17774" y="12004"/>
                </a:lnTo>
                <a:cubicBezTo>
                  <a:pt x="17774" y="12061"/>
                  <a:pt x="17798" y="12108"/>
                  <a:pt x="17827" y="12108"/>
                </a:cubicBezTo>
                <a:cubicBezTo>
                  <a:pt x="17856" y="12108"/>
                  <a:pt x="17880" y="12061"/>
                  <a:pt x="17880" y="12004"/>
                </a:cubicBezTo>
                <a:lnTo>
                  <a:pt x="17880" y="11784"/>
                </a:lnTo>
                <a:cubicBezTo>
                  <a:pt x="17880" y="11726"/>
                  <a:pt x="17856" y="11681"/>
                  <a:pt x="17827" y="11681"/>
                </a:cubicBezTo>
                <a:close/>
                <a:moveTo>
                  <a:pt x="18677" y="11681"/>
                </a:moveTo>
                <a:cubicBezTo>
                  <a:pt x="18648" y="11681"/>
                  <a:pt x="18624" y="11726"/>
                  <a:pt x="18624" y="11784"/>
                </a:cubicBezTo>
                <a:lnTo>
                  <a:pt x="18624" y="12004"/>
                </a:lnTo>
                <a:cubicBezTo>
                  <a:pt x="18624" y="12061"/>
                  <a:pt x="18648" y="12108"/>
                  <a:pt x="18677" y="12108"/>
                </a:cubicBezTo>
                <a:cubicBezTo>
                  <a:pt x="18706" y="12108"/>
                  <a:pt x="18730" y="12061"/>
                  <a:pt x="18730" y="12004"/>
                </a:cubicBezTo>
                <a:lnTo>
                  <a:pt x="18730" y="11784"/>
                </a:lnTo>
                <a:cubicBezTo>
                  <a:pt x="18730" y="11726"/>
                  <a:pt x="18706" y="11681"/>
                  <a:pt x="18677" y="11681"/>
                </a:cubicBezTo>
                <a:close/>
                <a:moveTo>
                  <a:pt x="18991" y="11681"/>
                </a:moveTo>
                <a:cubicBezTo>
                  <a:pt x="18962" y="11681"/>
                  <a:pt x="18938" y="11726"/>
                  <a:pt x="18938" y="11784"/>
                </a:cubicBezTo>
                <a:lnTo>
                  <a:pt x="18938" y="12004"/>
                </a:lnTo>
                <a:cubicBezTo>
                  <a:pt x="18938" y="12061"/>
                  <a:pt x="18962" y="12108"/>
                  <a:pt x="18991" y="12108"/>
                </a:cubicBezTo>
                <a:cubicBezTo>
                  <a:pt x="19020" y="12108"/>
                  <a:pt x="19044" y="12061"/>
                  <a:pt x="19044" y="12004"/>
                </a:cubicBezTo>
                <a:lnTo>
                  <a:pt x="19044" y="11784"/>
                </a:lnTo>
                <a:cubicBezTo>
                  <a:pt x="19044" y="11726"/>
                  <a:pt x="19020" y="11681"/>
                  <a:pt x="18991" y="11681"/>
                </a:cubicBezTo>
                <a:close/>
                <a:moveTo>
                  <a:pt x="19841" y="11681"/>
                </a:moveTo>
                <a:cubicBezTo>
                  <a:pt x="19812" y="11681"/>
                  <a:pt x="19788" y="11726"/>
                  <a:pt x="19788" y="11784"/>
                </a:cubicBezTo>
                <a:lnTo>
                  <a:pt x="19788" y="12004"/>
                </a:lnTo>
                <a:cubicBezTo>
                  <a:pt x="19788" y="12061"/>
                  <a:pt x="19812" y="12108"/>
                  <a:pt x="19841" y="12108"/>
                </a:cubicBezTo>
                <a:cubicBezTo>
                  <a:pt x="19870" y="12108"/>
                  <a:pt x="19894" y="12061"/>
                  <a:pt x="19894" y="12004"/>
                </a:cubicBezTo>
                <a:lnTo>
                  <a:pt x="19894" y="11784"/>
                </a:lnTo>
                <a:cubicBezTo>
                  <a:pt x="19894" y="11726"/>
                  <a:pt x="19870" y="11681"/>
                  <a:pt x="19841" y="11681"/>
                </a:cubicBezTo>
                <a:close/>
                <a:moveTo>
                  <a:pt x="20155" y="11681"/>
                </a:moveTo>
                <a:cubicBezTo>
                  <a:pt x="20126" y="11681"/>
                  <a:pt x="20102" y="11726"/>
                  <a:pt x="20102" y="11784"/>
                </a:cubicBezTo>
                <a:lnTo>
                  <a:pt x="20102" y="12004"/>
                </a:lnTo>
                <a:cubicBezTo>
                  <a:pt x="20102" y="12061"/>
                  <a:pt x="20126" y="12108"/>
                  <a:pt x="20155" y="12108"/>
                </a:cubicBezTo>
                <a:cubicBezTo>
                  <a:pt x="20184" y="12108"/>
                  <a:pt x="20207" y="12061"/>
                  <a:pt x="20207" y="12004"/>
                </a:cubicBezTo>
                <a:lnTo>
                  <a:pt x="20207" y="11784"/>
                </a:lnTo>
                <a:cubicBezTo>
                  <a:pt x="20207" y="11726"/>
                  <a:pt x="20184" y="11681"/>
                  <a:pt x="20155" y="11681"/>
                </a:cubicBezTo>
                <a:close/>
                <a:moveTo>
                  <a:pt x="21004" y="11681"/>
                </a:moveTo>
                <a:cubicBezTo>
                  <a:pt x="20975" y="11681"/>
                  <a:pt x="20952" y="11726"/>
                  <a:pt x="20952" y="11784"/>
                </a:cubicBezTo>
                <a:lnTo>
                  <a:pt x="20952" y="12004"/>
                </a:lnTo>
                <a:cubicBezTo>
                  <a:pt x="20952" y="12061"/>
                  <a:pt x="20975" y="12108"/>
                  <a:pt x="21004" y="12108"/>
                </a:cubicBezTo>
                <a:cubicBezTo>
                  <a:pt x="21033" y="12108"/>
                  <a:pt x="21057" y="12061"/>
                  <a:pt x="21057" y="12004"/>
                </a:cubicBezTo>
                <a:lnTo>
                  <a:pt x="21057" y="11784"/>
                </a:lnTo>
                <a:cubicBezTo>
                  <a:pt x="21057" y="11726"/>
                  <a:pt x="21033" y="11681"/>
                  <a:pt x="21004" y="11681"/>
                </a:cubicBezTo>
                <a:close/>
                <a:moveTo>
                  <a:pt x="21319" y="11681"/>
                </a:moveTo>
                <a:cubicBezTo>
                  <a:pt x="21289" y="11681"/>
                  <a:pt x="21267" y="11726"/>
                  <a:pt x="21267" y="11784"/>
                </a:cubicBezTo>
                <a:lnTo>
                  <a:pt x="21267" y="12004"/>
                </a:lnTo>
                <a:cubicBezTo>
                  <a:pt x="21267" y="12061"/>
                  <a:pt x="21289" y="12108"/>
                  <a:pt x="21319" y="12108"/>
                </a:cubicBezTo>
                <a:cubicBezTo>
                  <a:pt x="21348" y="12108"/>
                  <a:pt x="21372" y="12061"/>
                  <a:pt x="21372" y="12004"/>
                </a:cubicBezTo>
                <a:lnTo>
                  <a:pt x="21372" y="11784"/>
                </a:lnTo>
                <a:cubicBezTo>
                  <a:pt x="21372" y="11726"/>
                  <a:pt x="21348" y="11681"/>
                  <a:pt x="21319" y="11681"/>
                </a:cubicBezTo>
                <a:close/>
                <a:moveTo>
                  <a:pt x="281" y="12411"/>
                </a:moveTo>
                <a:cubicBezTo>
                  <a:pt x="252" y="12411"/>
                  <a:pt x="228" y="12456"/>
                  <a:pt x="228" y="12514"/>
                </a:cubicBezTo>
                <a:lnTo>
                  <a:pt x="228" y="12734"/>
                </a:lnTo>
                <a:cubicBezTo>
                  <a:pt x="228" y="12791"/>
                  <a:pt x="252" y="12838"/>
                  <a:pt x="281" y="12838"/>
                </a:cubicBezTo>
                <a:cubicBezTo>
                  <a:pt x="311" y="12838"/>
                  <a:pt x="334" y="12791"/>
                  <a:pt x="334" y="12734"/>
                </a:cubicBezTo>
                <a:lnTo>
                  <a:pt x="334" y="12514"/>
                </a:lnTo>
                <a:cubicBezTo>
                  <a:pt x="334" y="12456"/>
                  <a:pt x="311" y="12411"/>
                  <a:pt x="281" y="12411"/>
                </a:cubicBezTo>
                <a:close/>
                <a:moveTo>
                  <a:pt x="596" y="12411"/>
                </a:moveTo>
                <a:cubicBezTo>
                  <a:pt x="567" y="12411"/>
                  <a:pt x="543" y="12456"/>
                  <a:pt x="543" y="12514"/>
                </a:cubicBezTo>
                <a:lnTo>
                  <a:pt x="543" y="12734"/>
                </a:lnTo>
                <a:cubicBezTo>
                  <a:pt x="543" y="12791"/>
                  <a:pt x="567" y="12838"/>
                  <a:pt x="596" y="12838"/>
                </a:cubicBezTo>
                <a:cubicBezTo>
                  <a:pt x="625" y="12838"/>
                  <a:pt x="649" y="12791"/>
                  <a:pt x="649" y="12734"/>
                </a:cubicBezTo>
                <a:lnTo>
                  <a:pt x="649" y="12514"/>
                </a:lnTo>
                <a:cubicBezTo>
                  <a:pt x="649" y="12456"/>
                  <a:pt x="625" y="12411"/>
                  <a:pt x="596" y="12411"/>
                </a:cubicBezTo>
                <a:close/>
                <a:moveTo>
                  <a:pt x="1446" y="12411"/>
                </a:moveTo>
                <a:cubicBezTo>
                  <a:pt x="1417" y="12411"/>
                  <a:pt x="1393" y="12456"/>
                  <a:pt x="1393" y="12514"/>
                </a:cubicBezTo>
                <a:lnTo>
                  <a:pt x="1393" y="12734"/>
                </a:lnTo>
                <a:cubicBezTo>
                  <a:pt x="1393" y="12791"/>
                  <a:pt x="1417" y="12838"/>
                  <a:pt x="1446" y="12838"/>
                </a:cubicBezTo>
                <a:cubicBezTo>
                  <a:pt x="1475" y="12838"/>
                  <a:pt x="1499" y="12791"/>
                  <a:pt x="1499" y="12734"/>
                </a:cubicBezTo>
                <a:lnTo>
                  <a:pt x="1499" y="12514"/>
                </a:lnTo>
                <a:cubicBezTo>
                  <a:pt x="1499" y="12456"/>
                  <a:pt x="1475" y="12411"/>
                  <a:pt x="1446" y="12411"/>
                </a:cubicBezTo>
                <a:close/>
                <a:moveTo>
                  <a:pt x="1760" y="12411"/>
                </a:moveTo>
                <a:cubicBezTo>
                  <a:pt x="1731" y="12411"/>
                  <a:pt x="1707" y="12456"/>
                  <a:pt x="1707" y="12514"/>
                </a:cubicBezTo>
                <a:lnTo>
                  <a:pt x="1707" y="12734"/>
                </a:lnTo>
                <a:cubicBezTo>
                  <a:pt x="1707" y="12791"/>
                  <a:pt x="1731" y="12838"/>
                  <a:pt x="1760" y="12838"/>
                </a:cubicBezTo>
                <a:cubicBezTo>
                  <a:pt x="1789" y="12838"/>
                  <a:pt x="1813" y="12791"/>
                  <a:pt x="1813" y="12734"/>
                </a:cubicBezTo>
                <a:lnTo>
                  <a:pt x="1813" y="12514"/>
                </a:lnTo>
                <a:cubicBezTo>
                  <a:pt x="1813" y="12456"/>
                  <a:pt x="1789" y="12411"/>
                  <a:pt x="1760" y="12411"/>
                </a:cubicBezTo>
                <a:close/>
                <a:moveTo>
                  <a:pt x="2610" y="12411"/>
                </a:moveTo>
                <a:cubicBezTo>
                  <a:pt x="2581" y="12411"/>
                  <a:pt x="2557" y="12456"/>
                  <a:pt x="2557" y="12514"/>
                </a:cubicBezTo>
                <a:lnTo>
                  <a:pt x="2557" y="12734"/>
                </a:lnTo>
                <a:cubicBezTo>
                  <a:pt x="2557" y="12791"/>
                  <a:pt x="2581" y="12838"/>
                  <a:pt x="2610" y="12838"/>
                </a:cubicBezTo>
                <a:cubicBezTo>
                  <a:pt x="2639" y="12838"/>
                  <a:pt x="2662" y="12791"/>
                  <a:pt x="2662" y="12734"/>
                </a:cubicBezTo>
                <a:lnTo>
                  <a:pt x="2662" y="12514"/>
                </a:lnTo>
                <a:cubicBezTo>
                  <a:pt x="2662" y="12456"/>
                  <a:pt x="2639" y="12411"/>
                  <a:pt x="2610" y="12411"/>
                </a:cubicBezTo>
                <a:close/>
                <a:moveTo>
                  <a:pt x="2924" y="12411"/>
                </a:moveTo>
                <a:cubicBezTo>
                  <a:pt x="2895" y="12411"/>
                  <a:pt x="2871" y="12456"/>
                  <a:pt x="2871" y="12514"/>
                </a:cubicBezTo>
                <a:lnTo>
                  <a:pt x="2871" y="12734"/>
                </a:lnTo>
                <a:cubicBezTo>
                  <a:pt x="2871" y="12791"/>
                  <a:pt x="2895" y="12838"/>
                  <a:pt x="2924" y="12838"/>
                </a:cubicBezTo>
                <a:cubicBezTo>
                  <a:pt x="2954" y="12838"/>
                  <a:pt x="2976" y="12791"/>
                  <a:pt x="2976" y="12734"/>
                </a:cubicBezTo>
                <a:lnTo>
                  <a:pt x="2976" y="12514"/>
                </a:lnTo>
                <a:cubicBezTo>
                  <a:pt x="2976" y="12456"/>
                  <a:pt x="2954" y="12411"/>
                  <a:pt x="2924" y="12411"/>
                </a:cubicBezTo>
                <a:close/>
                <a:moveTo>
                  <a:pt x="3773" y="12411"/>
                </a:moveTo>
                <a:cubicBezTo>
                  <a:pt x="3744" y="12411"/>
                  <a:pt x="3721" y="12456"/>
                  <a:pt x="3721" y="12514"/>
                </a:cubicBezTo>
                <a:lnTo>
                  <a:pt x="3721" y="12734"/>
                </a:lnTo>
                <a:cubicBezTo>
                  <a:pt x="3721" y="12791"/>
                  <a:pt x="3744" y="12838"/>
                  <a:pt x="3773" y="12838"/>
                </a:cubicBezTo>
                <a:cubicBezTo>
                  <a:pt x="3802" y="12838"/>
                  <a:pt x="3826" y="12791"/>
                  <a:pt x="3826" y="12734"/>
                </a:cubicBezTo>
                <a:lnTo>
                  <a:pt x="3826" y="12514"/>
                </a:lnTo>
                <a:cubicBezTo>
                  <a:pt x="3826" y="12456"/>
                  <a:pt x="3802" y="12411"/>
                  <a:pt x="3773" y="12411"/>
                </a:cubicBezTo>
                <a:close/>
                <a:moveTo>
                  <a:pt x="4088" y="12411"/>
                </a:moveTo>
                <a:cubicBezTo>
                  <a:pt x="4058" y="12411"/>
                  <a:pt x="4035" y="12456"/>
                  <a:pt x="4035" y="12514"/>
                </a:cubicBezTo>
                <a:lnTo>
                  <a:pt x="4035" y="12734"/>
                </a:lnTo>
                <a:cubicBezTo>
                  <a:pt x="4035" y="12791"/>
                  <a:pt x="4058" y="12838"/>
                  <a:pt x="4088" y="12838"/>
                </a:cubicBezTo>
                <a:cubicBezTo>
                  <a:pt x="4117" y="12838"/>
                  <a:pt x="4141" y="12791"/>
                  <a:pt x="4141" y="12734"/>
                </a:cubicBezTo>
                <a:lnTo>
                  <a:pt x="4141" y="12514"/>
                </a:lnTo>
                <a:cubicBezTo>
                  <a:pt x="4141" y="12456"/>
                  <a:pt x="4117" y="12411"/>
                  <a:pt x="4088" y="12411"/>
                </a:cubicBezTo>
                <a:close/>
                <a:moveTo>
                  <a:pt x="4937" y="12411"/>
                </a:moveTo>
                <a:cubicBezTo>
                  <a:pt x="4908" y="12411"/>
                  <a:pt x="4884" y="12456"/>
                  <a:pt x="4884" y="12514"/>
                </a:cubicBezTo>
                <a:lnTo>
                  <a:pt x="4884" y="12734"/>
                </a:lnTo>
                <a:cubicBezTo>
                  <a:pt x="4884" y="12791"/>
                  <a:pt x="4908" y="12838"/>
                  <a:pt x="4937" y="12838"/>
                </a:cubicBezTo>
                <a:cubicBezTo>
                  <a:pt x="4966" y="12838"/>
                  <a:pt x="4990" y="12791"/>
                  <a:pt x="4990" y="12734"/>
                </a:cubicBezTo>
                <a:lnTo>
                  <a:pt x="4990" y="12514"/>
                </a:lnTo>
                <a:cubicBezTo>
                  <a:pt x="4990" y="12456"/>
                  <a:pt x="4966" y="12411"/>
                  <a:pt x="4937" y="12411"/>
                </a:cubicBezTo>
                <a:close/>
                <a:moveTo>
                  <a:pt x="5252" y="12411"/>
                </a:moveTo>
                <a:cubicBezTo>
                  <a:pt x="5223" y="12411"/>
                  <a:pt x="5199" y="12456"/>
                  <a:pt x="5199" y="12514"/>
                </a:cubicBezTo>
                <a:lnTo>
                  <a:pt x="5199" y="12734"/>
                </a:lnTo>
                <a:cubicBezTo>
                  <a:pt x="5199" y="12791"/>
                  <a:pt x="5223" y="12838"/>
                  <a:pt x="5252" y="12838"/>
                </a:cubicBezTo>
                <a:cubicBezTo>
                  <a:pt x="5281" y="12838"/>
                  <a:pt x="5305" y="12791"/>
                  <a:pt x="5305" y="12734"/>
                </a:cubicBezTo>
                <a:lnTo>
                  <a:pt x="5305" y="12514"/>
                </a:lnTo>
                <a:cubicBezTo>
                  <a:pt x="5305" y="12456"/>
                  <a:pt x="5281" y="12411"/>
                  <a:pt x="5252" y="12411"/>
                </a:cubicBezTo>
                <a:close/>
                <a:moveTo>
                  <a:pt x="6102" y="12411"/>
                </a:moveTo>
                <a:cubicBezTo>
                  <a:pt x="6072" y="12411"/>
                  <a:pt x="6049" y="12456"/>
                  <a:pt x="6049" y="12514"/>
                </a:cubicBezTo>
                <a:lnTo>
                  <a:pt x="6049" y="12734"/>
                </a:lnTo>
                <a:cubicBezTo>
                  <a:pt x="6049" y="12791"/>
                  <a:pt x="6072" y="12838"/>
                  <a:pt x="6102" y="12838"/>
                </a:cubicBezTo>
                <a:cubicBezTo>
                  <a:pt x="6131" y="12838"/>
                  <a:pt x="6155" y="12791"/>
                  <a:pt x="6155" y="12734"/>
                </a:cubicBezTo>
                <a:lnTo>
                  <a:pt x="6155" y="12514"/>
                </a:lnTo>
                <a:cubicBezTo>
                  <a:pt x="6155" y="12456"/>
                  <a:pt x="6131" y="12411"/>
                  <a:pt x="6102" y="12411"/>
                </a:cubicBezTo>
                <a:close/>
                <a:moveTo>
                  <a:pt x="6416" y="12411"/>
                </a:moveTo>
                <a:cubicBezTo>
                  <a:pt x="6387" y="12411"/>
                  <a:pt x="6363" y="12456"/>
                  <a:pt x="6363" y="12514"/>
                </a:cubicBezTo>
                <a:lnTo>
                  <a:pt x="6363" y="12734"/>
                </a:lnTo>
                <a:cubicBezTo>
                  <a:pt x="6363" y="12791"/>
                  <a:pt x="6387" y="12838"/>
                  <a:pt x="6416" y="12838"/>
                </a:cubicBezTo>
                <a:cubicBezTo>
                  <a:pt x="6445" y="12838"/>
                  <a:pt x="6469" y="12791"/>
                  <a:pt x="6469" y="12734"/>
                </a:cubicBezTo>
                <a:lnTo>
                  <a:pt x="6469" y="12514"/>
                </a:lnTo>
                <a:cubicBezTo>
                  <a:pt x="6469" y="12456"/>
                  <a:pt x="6445" y="12411"/>
                  <a:pt x="6416" y="12411"/>
                </a:cubicBezTo>
                <a:close/>
                <a:moveTo>
                  <a:pt x="7266" y="12411"/>
                </a:moveTo>
                <a:cubicBezTo>
                  <a:pt x="7237" y="12411"/>
                  <a:pt x="7213" y="12456"/>
                  <a:pt x="7213" y="12514"/>
                </a:cubicBezTo>
                <a:lnTo>
                  <a:pt x="7213" y="12734"/>
                </a:lnTo>
                <a:cubicBezTo>
                  <a:pt x="7213" y="12791"/>
                  <a:pt x="7237" y="12838"/>
                  <a:pt x="7266" y="12838"/>
                </a:cubicBezTo>
                <a:cubicBezTo>
                  <a:pt x="7295" y="12838"/>
                  <a:pt x="7318" y="12791"/>
                  <a:pt x="7318" y="12734"/>
                </a:cubicBezTo>
                <a:lnTo>
                  <a:pt x="7318" y="12514"/>
                </a:lnTo>
                <a:cubicBezTo>
                  <a:pt x="7318" y="12456"/>
                  <a:pt x="7295" y="12411"/>
                  <a:pt x="7266" y="12411"/>
                </a:cubicBezTo>
                <a:close/>
                <a:moveTo>
                  <a:pt x="7580" y="12411"/>
                </a:moveTo>
                <a:cubicBezTo>
                  <a:pt x="7551" y="12411"/>
                  <a:pt x="7527" y="12456"/>
                  <a:pt x="7527" y="12514"/>
                </a:cubicBezTo>
                <a:lnTo>
                  <a:pt x="7527" y="12734"/>
                </a:lnTo>
                <a:cubicBezTo>
                  <a:pt x="7527" y="12791"/>
                  <a:pt x="7551" y="12838"/>
                  <a:pt x="7580" y="12838"/>
                </a:cubicBezTo>
                <a:cubicBezTo>
                  <a:pt x="7609" y="12838"/>
                  <a:pt x="7632" y="12791"/>
                  <a:pt x="7632" y="12734"/>
                </a:cubicBezTo>
                <a:lnTo>
                  <a:pt x="7632" y="12514"/>
                </a:lnTo>
                <a:cubicBezTo>
                  <a:pt x="7632" y="12456"/>
                  <a:pt x="7609" y="12411"/>
                  <a:pt x="7580" y="12411"/>
                </a:cubicBezTo>
                <a:close/>
                <a:moveTo>
                  <a:pt x="8429" y="12411"/>
                </a:moveTo>
                <a:cubicBezTo>
                  <a:pt x="8400" y="12411"/>
                  <a:pt x="8377" y="12456"/>
                  <a:pt x="8377" y="12514"/>
                </a:cubicBezTo>
                <a:lnTo>
                  <a:pt x="8377" y="12734"/>
                </a:lnTo>
                <a:cubicBezTo>
                  <a:pt x="8377" y="12791"/>
                  <a:pt x="8400" y="12838"/>
                  <a:pt x="8429" y="12838"/>
                </a:cubicBezTo>
                <a:cubicBezTo>
                  <a:pt x="8458" y="12838"/>
                  <a:pt x="8482" y="12791"/>
                  <a:pt x="8482" y="12734"/>
                </a:cubicBezTo>
                <a:lnTo>
                  <a:pt x="8482" y="12514"/>
                </a:lnTo>
                <a:cubicBezTo>
                  <a:pt x="8482" y="12456"/>
                  <a:pt x="8458" y="12411"/>
                  <a:pt x="8429" y="12411"/>
                </a:cubicBezTo>
                <a:close/>
                <a:moveTo>
                  <a:pt x="8744" y="12411"/>
                </a:moveTo>
                <a:cubicBezTo>
                  <a:pt x="8714" y="12411"/>
                  <a:pt x="8691" y="12456"/>
                  <a:pt x="8691" y="12514"/>
                </a:cubicBezTo>
                <a:lnTo>
                  <a:pt x="8691" y="12734"/>
                </a:lnTo>
                <a:cubicBezTo>
                  <a:pt x="8691" y="12791"/>
                  <a:pt x="8714" y="12838"/>
                  <a:pt x="8744" y="12838"/>
                </a:cubicBezTo>
                <a:cubicBezTo>
                  <a:pt x="8773" y="12838"/>
                  <a:pt x="8796" y="12791"/>
                  <a:pt x="8796" y="12734"/>
                </a:cubicBezTo>
                <a:lnTo>
                  <a:pt x="8796" y="12514"/>
                </a:lnTo>
                <a:cubicBezTo>
                  <a:pt x="8796" y="12456"/>
                  <a:pt x="8773" y="12411"/>
                  <a:pt x="8744" y="12411"/>
                </a:cubicBezTo>
                <a:close/>
                <a:moveTo>
                  <a:pt x="9593" y="12411"/>
                </a:moveTo>
                <a:cubicBezTo>
                  <a:pt x="9564" y="12411"/>
                  <a:pt x="9540" y="12456"/>
                  <a:pt x="9540" y="12514"/>
                </a:cubicBezTo>
                <a:lnTo>
                  <a:pt x="9540" y="12734"/>
                </a:lnTo>
                <a:cubicBezTo>
                  <a:pt x="9540" y="12791"/>
                  <a:pt x="9564" y="12838"/>
                  <a:pt x="9593" y="12838"/>
                </a:cubicBezTo>
                <a:cubicBezTo>
                  <a:pt x="9622" y="12838"/>
                  <a:pt x="9646" y="12791"/>
                  <a:pt x="9646" y="12734"/>
                </a:cubicBezTo>
                <a:lnTo>
                  <a:pt x="9646" y="12514"/>
                </a:lnTo>
                <a:cubicBezTo>
                  <a:pt x="9646" y="12456"/>
                  <a:pt x="9622" y="12411"/>
                  <a:pt x="9593" y="12411"/>
                </a:cubicBezTo>
                <a:close/>
                <a:moveTo>
                  <a:pt x="9908" y="12411"/>
                </a:moveTo>
                <a:cubicBezTo>
                  <a:pt x="9879" y="12411"/>
                  <a:pt x="9855" y="12456"/>
                  <a:pt x="9855" y="12514"/>
                </a:cubicBezTo>
                <a:lnTo>
                  <a:pt x="9855" y="12734"/>
                </a:lnTo>
                <a:cubicBezTo>
                  <a:pt x="9855" y="12791"/>
                  <a:pt x="9879" y="12838"/>
                  <a:pt x="9908" y="12838"/>
                </a:cubicBezTo>
                <a:cubicBezTo>
                  <a:pt x="9937" y="12838"/>
                  <a:pt x="9961" y="12791"/>
                  <a:pt x="9961" y="12734"/>
                </a:cubicBezTo>
                <a:lnTo>
                  <a:pt x="9961" y="12514"/>
                </a:lnTo>
                <a:cubicBezTo>
                  <a:pt x="9961" y="12456"/>
                  <a:pt x="9937" y="12411"/>
                  <a:pt x="9908" y="12411"/>
                </a:cubicBezTo>
                <a:close/>
                <a:moveTo>
                  <a:pt x="10758" y="12411"/>
                </a:moveTo>
                <a:cubicBezTo>
                  <a:pt x="10728" y="12411"/>
                  <a:pt x="10705" y="12456"/>
                  <a:pt x="10705" y="12514"/>
                </a:cubicBezTo>
                <a:lnTo>
                  <a:pt x="10705" y="12734"/>
                </a:lnTo>
                <a:cubicBezTo>
                  <a:pt x="10705" y="12791"/>
                  <a:pt x="10728" y="12838"/>
                  <a:pt x="10758" y="12838"/>
                </a:cubicBezTo>
                <a:cubicBezTo>
                  <a:pt x="10787" y="12838"/>
                  <a:pt x="10810" y="12791"/>
                  <a:pt x="10810" y="12734"/>
                </a:cubicBezTo>
                <a:lnTo>
                  <a:pt x="10810" y="12514"/>
                </a:lnTo>
                <a:cubicBezTo>
                  <a:pt x="10810" y="12456"/>
                  <a:pt x="10787" y="12411"/>
                  <a:pt x="10758" y="12411"/>
                </a:cubicBezTo>
                <a:close/>
                <a:moveTo>
                  <a:pt x="11072" y="12411"/>
                </a:moveTo>
                <a:cubicBezTo>
                  <a:pt x="11043" y="12411"/>
                  <a:pt x="11019" y="12456"/>
                  <a:pt x="11019" y="12514"/>
                </a:cubicBezTo>
                <a:lnTo>
                  <a:pt x="11019" y="12734"/>
                </a:lnTo>
                <a:cubicBezTo>
                  <a:pt x="11019" y="12791"/>
                  <a:pt x="11043" y="12838"/>
                  <a:pt x="11072" y="12838"/>
                </a:cubicBezTo>
                <a:cubicBezTo>
                  <a:pt x="11101" y="12838"/>
                  <a:pt x="11125" y="12791"/>
                  <a:pt x="11125" y="12734"/>
                </a:cubicBezTo>
                <a:lnTo>
                  <a:pt x="11125" y="12514"/>
                </a:lnTo>
                <a:cubicBezTo>
                  <a:pt x="11125" y="12456"/>
                  <a:pt x="11101" y="12411"/>
                  <a:pt x="11072" y="12411"/>
                </a:cubicBezTo>
                <a:close/>
                <a:moveTo>
                  <a:pt x="11922" y="12411"/>
                </a:moveTo>
                <a:cubicBezTo>
                  <a:pt x="11893" y="12411"/>
                  <a:pt x="11869" y="12456"/>
                  <a:pt x="11869" y="12514"/>
                </a:cubicBezTo>
                <a:lnTo>
                  <a:pt x="11869" y="12734"/>
                </a:lnTo>
                <a:cubicBezTo>
                  <a:pt x="11869" y="12791"/>
                  <a:pt x="11893" y="12838"/>
                  <a:pt x="11922" y="12838"/>
                </a:cubicBezTo>
                <a:cubicBezTo>
                  <a:pt x="11951" y="12838"/>
                  <a:pt x="11974" y="12791"/>
                  <a:pt x="11974" y="12734"/>
                </a:cubicBezTo>
                <a:lnTo>
                  <a:pt x="11974" y="12514"/>
                </a:lnTo>
                <a:cubicBezTo>
                  <a:pt x="11974" y="12456"/>
                  <a:pt x="11951" y="12411"/>
                  <a:pt x="11922" y="12411"/>
                </a:cubicBezTo>
                <a:close/>
                <a:moveTo>
                  <a:pt x="12236" y="12411"/>
                </a:moveTo>
                <a:cubicBezTo>
                  <a:pt x="12207" y="12411"/>
                  <a:pt x="12183" y="12456"/>
                  <a:pt x="12183" y="12514"/>
                </a:cubicBezTo>
                <a:lnTo>
                  <a:pt x="12183" y="12734"/>
                </a:lnTo>
                <a:cubicBezTo>
                  <a:pt x="12183" y="12791"/>
                  <a:pt x="12207" y="12838"/>
                  <a:pt x="12236" y="12838"/>
                </a:cubicBezTo>
                <a:cubicBezTo>
                  <a:pt x="12265" y="12838"/>
                  <a:pt x="12288" y="12791"/>
                  <a:pt x="12288" y="12734"/>
                </a:cubicBezTo>
                <a:lnTo>
                  <a:pt x="12288" y="12514"/>
                </a:lnTo>
                <a:cubicBezTo>
                  <a:pt x="12288" y="12456"/>
                  <a:pt x="12265" y="12411"/>
                  <a:pt x="12236" y="12411"/>
                </a:cubicBezTo>
                <a:close/>
                <a:moveTo>
                  <a:pt x="13085" y="12411"/>
                </a:moveTo>
                <a:cubicBezTo>
                  <a:pt x="13056" y="12411"/>
                  <a:pt x="13032" y="12456"/>
                  <a:pt x="13032" y="12514"/>
                </a:cubicBezTo>
                <a:lnTo>
                  <a:pt x="13032" y="12734"/>
                </a:lnTo>
                <a:cubicBezTo>
                  <a:pt x="13032" y="12791"/>
                  <a:pt x="13056" y="12838"/>
                  <a:pt x="13085" y="12838"/>
                </a:cubicBezTo>
                <a:cubicBezTo>
                  <a:pt x="13114" y="12838"/>
                  <a:pt x="13138" y="12791"/>
                  <a:pt x="13138" y="12734"/>
                </a:cubicBezTo>
                <a:lnTo>
                  <a:pt x="13138" y="12514"/>
                </a:lnTo>
                <a:cubicBezTo>
                  <a:pt x="13138" y="12456"/>
                  <a:pt x="13114" y="12411"/>
                  <a:pt x="13085" y="12411"/>
                </a:cubicBezTo>
                <a:close/>
                <a:moveTo>
                  <a:pt x="13399" y="12411"/>
                </a:moveTo>
                <a:cubicBezTo>
                  <a:pt x="13370" y="12411"/>
                  <a:pt x="13348" y="12456"/>
                  <a:pt x="13348" y="12514"/>
                </a:cubicBezTo>
                <a:lnTo>
                  <a:pt x="13348" y="12734"/>
                </a:lnTo>
                <a:cubicBezTo>
                  <a:pt x="13348" y="12791"/>
                  <a:pt x="13370" y="12838"/>
                  <a:pt x="13399" y="12838"/>
                </a:cubicBezTo>
                <a:cubicBezTo>
                  <a:pt x="13428" y="12838"/>
                  <a:pt x="13452" y="12791"/>
                  <a:pt x="13452" y="12734"/>
                </a:cubicBezTo>
                <a:lnTo>
                  <a:pt x="13452" y="12514"/>
                </a:lnTo>
                <a:cubicBezTo>
                  <a:pt x="13452" y="12456"/>
                  <a:pt x="13428" y="12411"/>
                  <a:pt x="13399" y="12411"/>
                </a:cubicBezTo>
                <a:close/>
                <a:moveTo>
                  <a:pt x="14249" y="12411"/>
                </a:moveTo>
                <a:cubicBezTo>
                  <a:pt x="14220" y="12411"/>
                  <a:pt x="14196" y="12456"/>
                  <a:pt x="14196" y="12514"/>
                </a:cubicBezTo>
                <a:lnTo>
                  <a:pt x="14196" y="12734"/>
                </a:lnTo>
                <a:cubicBezTo>
                  <a:pt x="14196" y="12791"/>
                  <a:pt x="14220" y="12838"/>
                  <a:pt x="14249" y="12838"/>
                </a:cubicBezTo>
                <a:cubicBezTo>
                  <a:pt x="14278" y="12838"/>
                  <a:pt x="14302" y="12791"/>
                  <a:pt x="14302" y="12734"/>
                </a:cubicBezTo>
                <a:lnTo>
                  <a:pt x="14302" y="12514"/>
                </a:lnTo>
                <a:cubicBezTo>
                  <a:pt x="14302" y="12456"/>
                  <a:pt x="14278" y="12411"/>
                  <a:pt x="14249" y="12411"/>
                </a:cubicBezTo>
                <a:close/>
                <a:moveTo>
                  <a:pt x="14564" y="12411"/>
                </a:moveTo>
                <a:cubicBezTo>
                  <a:pt x="14535" y="12411"/>
                  <a:pt x="14511" y="12456"/>
                  <a:pt x="14511" y="12514"/>
                </a:cubicBezTo>
                <a:lnTo>
                  <a:pt x="14511" y="12734"/>
                </a:lnTo>
                <a:cubicBezTo>
                  <a:pt x="14511" y="12791"/>
                  <a:pt x="14535" y="12838"/>
                  <a:pt x="14564" y="12838"/>
                </a:cubicBezTo>
                <a:cubicBezTo>
                  <a:pt x="14593" y="12838"/>
                  <a:pt x="14617" y="12791"/>
                  <a:pt x="14617" y="12734"/>
                </a:cubicBezTo>
                <a:lnTo>
                  <a:pt x="14617" y="12514"/>
                </a:lnTo>
                <a:cubicBezTo>
                  <a:pt x="14617" y="12456"/>
                  <a:pt x="14593" y="12411"/>
                  <a:pt x="14564" y="12411"/>
                </a:cubicBezTo>
                <a:close/>
                <a:moveTo>
                  <a:pt x="15413" y="12411"/>
                </a:moveTo>
                <a:cubicBezTo>
                  <a:pt x="15384" y="12411"/>
                  <a:pt x="15360" y="12456"/>
                  <a:pt x="15360" y="12514"/>
                </a:cubicBezTo>
                <a:lnTo>
                  <a:pt x="15360" y="12734"/>
                </a:lnTo>
                <a:cubicBezTo>
                  <a:pt x="15360" y="12791"/>
                  <a:pt x="15384" y="12838"/>
                  <a:pt x="15413" y="12838"/>
                </a:cubicBezTo>
                <a:cubicBezTo>
                  <a:pt x="15442" y="12838"/>
                  <a:pt x="15465" y="12791"/>
                  <a:pt x="15465" y="12734"/>
                </a:cubicBezTo>
                <a:lnTo>
                  <a:pt x="15465" y="12514"/>
                </a:lnTo>
                <a:cubicBezTo>
                  <a:pt x="15465" y="12456"/>
                  <a:pt x="15442" y="12411"/>
                  <a:pt x="15413" y="12411"/>
                </a:cubicBezTo>
                <a:close/>
                <a:moveTo>
                  <a:pt x="15728" y="12411"/>
                </a:moveTo>
                <a:cubicBezTo>
                  <a:pt x="15699" y="12411"/>
                  <a:pt x="15675" y="12456"/>
                  <a:pt x="15675" y="12514"/>
                </a:cubicBezTo>
                <a:lnTo>
                  <a:pt x="15675" y="12734"/>
                </a:lnTo>
                <a:cubicBezTo>
                  <a:pt x="15675" y="12791"/>
                  <a:pt x="15699" y="12838"/>
                  <a:pt x="15728" y="12838"/>
                </a:cubicBezTo>
                <a:cubicBezTo>
                  <a:pt x="15757" y="12838"/>
                  <a:pt x="15781" y="12791"/>
                  <a:pt x="15781" y="12734"/>
                </a:cubicBezTo>
                <a:lnTo>
                  <a:pt x="15781" y="12514"/>
                </a:lnTo>
                <a:cubicBezTo>
                  <a:pt x="15781" y="12456"/>
                  <a:pt x="15757" y="12411"/>
                  <a:pt x="15728" y="12411"/>
                </a:cubicBezTo>
                <a:close/>
                <a:moveTo>
                  <a:pt x="16578" y="12411"/>
                </a:moveTo>
                <a:cubicBezTo>
                  <a:pt x="16549" y="12411"/>
                  <a:pt x="16525" y="12456"/>
                  <a:pt x="16525" y="12514"/>
                </a:cubicBezTo>
                <a:lnTo>
                  <a:pt x="16525" y="12734"/>
                </a:lnTo>
                <a:cubicBezTo>
                  <a:pt x="16525" y="12791"/>
                  <a:pt x="16549" y="12838"/>
                  <a:pt x="16578" y="12838"/>
                </a:cubicBezTo>
                <a:cubicBezTo>
                  <a:pt x="16607" y="12838"/>
                  <a:pt x="16630" y="12791"/>
                  <a:pt x="16630" y="12734"/>
                </a:cubicBezTo>
                <a:lnTo>
                  <a:pt x="16630" y="12514"/>
                </a:lnTo>
                <a:cubicBezTo>
                  <a:pt x="16630" y="12456"/>
                  <a:pt x="16607" y="12411"/>
                  <a:pt x="16578" y="12411"/>
                </a:cubicBezTo>
                <a:close/>
                <a:moveTo>
                  <a:pt x="16892" y="12411"/>
                </a:moveTo>
                <a:cubicBezTo>
                  <a:pt x="16863" y="12411"/>
                  <a:pt x="16839" y="12456"/>
                  <a:pt x="16839" y="12514"/>
                </a:cubicBezTo>
                <a:lnTo>
                  <a:pt x="16839" y="12734"/>
                </a:lnTo>
                <a:cubicBezTo>
                  <a:pt x="16839" y="12791"/>
                  <a:pt x="16863" y="12838"/>
                  <a:pt x="16892" y="12838"/>
                </a:cubicBezTo>
                <a:cubicBezTo>
                  <a:pt x="16921" y="12838"/>
                  <a:pt x="16944" y="12791"/>
                  <a:pt x="16944" y="12734"/>
                </a:cubicBezTo>
                <a:lnTo>
                  <a:pt x="16944" y="12514"/>
                </a:lnTo>
                <a:cubicBezTo>
                  <a:pt x="16944" y="12456"/>
                  <a:pt x="16921" y="12411"/>
                  <a:pt x="16892" y="12411"/>
                </a:cubicBezTo>
                <a:close/>
                <a:moveTo>
                  <a:pt x="17741" y="12411"/>
                </a:moveTo>
                <a:cubicBezTo>
                  <a:pt x="17712" y="12411"/>
                  <a:pt x="17689" y="12456"/>
                  <a:pt x="17689" y="12514"/>
                </a:cubicBezTo>
                <a:lnTo>
                  <a:pt x="17689" y="12734"/>
                </a:lnTo>
                <a:cubicBezTo>
                  <a:pt x="17689" y="12791"/>
                  <a:pt x="17712" y="12838"/>
                  <a:pt x="17741" y="12838"/>
                </a:cubicBezTo>
                <a:cubicBezTo>
                  <a:pt x="17770" y="12838"/>
                  <a:pt x="17794" y="12791"/>
                  <a:pt x="17794" y="12734"/>
                </a:cubicBezTo>
                <a:lnTo>
                  <a:pt x="17794" y="12514"/>
                </a:lnTo>
                <a:cubicBezTo>
                  <a:pt x="17794" y="12456"/>
                  <a:pt x="17770" y="12411"/>
                  <a:pt x="17741" y="12411"/>
                </a:cubicBezTo>
                <a:close/>
                <a:moveTo>
                  <a:pt x="18055" y="12411"/>
                </a:moveTo>
                <a:cubicBezTo>
                  <a:pt x="18026" y="12411"/>
                  <a:pt x="18002" y="12456"/>
                  <a:pt x="18002" y="12514"/>
                </a:cubicBezTo>
                <a:lnTo>
                  <a:pt x="18002" y="12734"/>
                </a:lnTo>
                <a:cubicBezTo>
                  <a:pt x="18002" y="12791"/>
                  <a:pt x="18026" y="12838"/>
                  <a:pt x="18055" y="12838"/>
                </a:cubicBezTo>
                <a:cubicBezTo>
                  <a:pt x="18085" y="12838"/>
                  <a:pt x="18108" y="12791"/>
                  <a:pt x="18108" y="12734"/>
                </a:cubicBezTo>
                <a:lnTo>
                  <a:pt x="18108" y="12514"/>
                </a:lnTo>
                <a:cubicBezTo>
                  <a:pt x="18108" y="12456"/>
                  <a:pt x="18085" y="12411"/>
                  <a:pt x="18055" y="12411"/>
                </a:cubicBezTo>
                <a:close/>
                <a:moveTo>
                  <a:pt x="18905" y="12411"/>
                </a:moveTo>
                <a:cubicBezTo>
                  <a:pt x="18876" y="12411"/>
                  <a:pt x="18852" y="12456"/>
                  <a:pt x="18852" y="12514"/>
                </a:cubicBezTo>
                <a:lnTo>
                  <a:pt x="18852" y="12734"/>
                </a:lnTo>
                <a:cubicBezTo>
                  <a:pt x="18852" y="12791"/>
                  <a:pt x="18876" y="12838"/>
                  <a:pt x="18905" y="12838"/>
                </a:cubicBezTo>
                <a:cubicBezTo>
                  <a:pt x="18934" y="12838"/>
                  <a:pt x="18958" y="12791"/>
                  <a:pt x="18958" y="12734"/>
                </a:cubicBezTo>
                <a:lnTo>
                  <a:pt x="18958" y="12514"/>
                </a:lnTo>
                <a:cubicBezTo>
                  <a:pt x="18958" y="12456"/>
                  <a:pt x="18934" y="12411"/>
                  <a:pt x="18905" y="12411"/>
                </a:cubicBezTo>
                <a:close/>
                <a:moveTo>
                  <a:pt x="19220" y="12411"/>
                </a:moveTo>
                <a:cubicBezTo>
                  <a:pt x="19191" y="12411"/>
                  <a:pt x="19167" y="12456"/>
                  <a:pt x="19167" y="12514"/>
                </a:cubicBezTo>
                <a:lnTo>
                  <a:pt x="19167" y="12734"/>
                </a:lnTo>
                <a:cubicBezTo>
                  <a:pt x="19167" y="12791"/>
                  <a:pt x="19191" y="12838"/>
                  <a:pt x="19220" y="12838"/>
                </a:cubicBezTo>
                <a:cubicBezTo>
                  <a:pt x="19249" y="12838"/>
                  <a:pt x="19273" y="12791"/>
                  <a:pt x="19273" y="12734"/>
                </a:cubicBezTo>
                <a:lnTo>
                  <a:pt x="19273" y="12514"/>
                </a:lnTo>
                <a:cubicBezTo>
                  <a:pt x="19273" y="12456"/>
                  <a:pt x="19249" y="12411"/>
                  <a:pt x="19220" y="12411"/>
                </a:cubicBezTo>
                <a:close/>
                <a:moveTo>
                  <a:pt x="20069" y="12411"/>
                </a:moveTo>
                <a:cubicBezTo>
                  <a:pt x="20040" y="12411"/>
                  <a:pt x="20016" y="12456"/>
                  <a:pt x="20016" y="12514"/>
                </a:cubicBezTo>
                <a:lnTo>
                  <a:pt x="20016" y="12734"/>
                </a:lnTo>
                <a:cubicBezTo>
                  <a:pt x="20016" y="12791"/>
                  <a:pt x="20040" y="12838"/>
                  <a:pt x="20069" y="12838"/>
                </a:cubicBezTo>
                <a:cubicBezTo>
                  <a:pt x="20099" y="12838"/>
                  <a:pt x="20122" y="12791"/>
                  <a:pt x="20122" y="12734"/>
                </a:cubicBezTo>
                <a:lnTo>
                  <a:pt x="20122" y="12514"/>
                </a:lnTo>
                <a:cubicBezTo>
                  <a:pt x="20122" y="12456"/>
                  <a:pt x="20099" y="12411"/>
                  <a:pt x="20069" y="12411"/>
                </a:cubicBezTo>
                <a:close/>
                <a:moveTo>
                  <a:pt x="20384" y="12411"/>
                </a:moveTo>
                <a:cubicBezTo>
                  <a:pt x="20355" y="12411"/>
                  <a:pt x="20331" y="12456"/>
                  <a:pt x="20331" y="12514"/>
                </a:cubicBezTo>
                <a:lnTo>
                  <a:pt x="20331" y="12734"/>
                </a:lnTo>
                <a:cubicBezTo>
                  <a:pt x="20331" y="12791"/>
                  <a:pt x="20355" y="12838"/>
                  <a:pt x="20384" y="12838"/>
                </a:cubicBezTo>
                <a:cubicBezTo>
                  <a:pt x="20413" y="12838"/>
                  <a:pt x="20436" y="12791"/>
                  <a:pt x="20436" y="12734"/>
                </a:cubicBezTo>
                <a:lnTo>
                  <a:pt x="20436" y="12514"/>
                </a:lnTo>
                <a:cubicBezTo>
                  <a:pt x="20436" y="12456"/>
                  <a:pt x="20413" y="12411"/>
                  <a:pt x="20384" y="12411"/>
                </a:cubicBezTo>
                <a:close/>
                <a:moveTo>
                  <a:pt x="21234" y="12411"/>
                </a:moveTo>
                <a:cubicBezTo>
                  <a:pt x="21204" y="12411"/>
                  <a:pt x="21181" y="12456"/>
                  <a:pt x="21181" y="12514"/>
                </a:cubicBezTo>
                <a:lnTo>
                  <a:pt x="21181" y="12734"/>
                </a:lnTo>
                <a:cubicBezTo>
                  <a:pt x="21181" y="12791"/>
                  <a:pt x="21204" y="12838"/>
                  <a:pt x="21234" y="12838"/>
                </a:cubicBezTo>
                <a:cubicBezTo>
                  <a:pt x="21263" y="12838"/>
                  <a:pt x="21285" y="12791"/>
                  <a:pt x="21285" y="12734"/>
                </a:cubicBezTo>
                <a:lnTo>
                  <a:pt x="21285" y="12514"/>
                </a:lnTo>
                <a:cubicBezTo>
                  <a:pt x="21285" y="12456"/>
                  <a:pt x="21263" y="12411"/>
                  <a:pt x="21234" y="12411"/>
                </a:cubicBezTo>
                <a:close/>
                <a:moveTo>
                  <a:pt x="21547" y="12411"/>
                </a:moveTo>
                <a:cubicBezTo>
                  <a:pt x="21518" y="12411"/>
                  <a:pt x="21495" y="12456"/>
                  <a:pt x="21495" y="12514"/>
                </a:cubicBezTo>
                <a:lnTo>
                  <a:pt x="21495" y="12734"/>
                </a:lnTo>
                <a:cubicBezTo>
                  <a:pt x="21495" y="12791"/>
                  <a:pt x="21518" y="12838"/>
                  <a:pt x="21547" y="12838"/>
                </a:cubicBezTo>
                <a:cubicBezTo>
                  <a:pt x="21576" y="12838"/>
                  <a:pt x="21600" y="12791"/>
                  <a:pt x="21600" y="12734"/>
                </a:cubicBezTo>
                <a:lnTo>
                  <a:pt x="21600" y="12514"/>
                </a:lnTo>
                <a:cubicBezTo>
                  <a:pt x="21600" y="12456"/>
                  <a:pt x="21576" y="12411"/>
                  <a:pt x="21547" y="12411"/>
                </a:cubicBezTo>
                <a:close/>
                <a:moveTo>
                  <a:pt x="53" y="13141"/>
                </a:moveTo>
                <a:cubicBezTo>
                  <a:pt x="24" y="13141"/>
                  <a:pt x="0" y="13186"/>
                  <a:pt x="0" y="13244"/>
                </a:cubicBezTo>
                <a:lnTo>
                  <a:pt x="0" y="13464"/>
                </a:lnTo>
                <a:cubicBezTo>
                  <a:pt x="0" y="13521"/>
                  <a:pt x="24" y="13568"/>
                  <a:pt x="53" y="13568"/>
                </a:cubicBezTo>
                <a:cubicBezTo>
                  <a:pt x="82" y="13568"/>
                  <a:pt x="106" y="13521"/>
                  <a:pt x="106" y="13464"/>
                </a:cubicBezTo>
                <a:lnTo>
                  <a:pt x="106" y="13244"/>
                </a:lnTo>
                <a:cubicBezTo>
                  <a:pt x="106" y="13186"/>
                  <a:pt x="82" y="13141"/>
                  <a:pt x="53" y="13141"/>
                </a:cubicBezTo>
                <a:close/>
                <a:moveTo>
                  <a:pt x="367" y="13141"/>
                </a:moveTo>
                <a:cubicBezTo>
                  <a:pt x="338" y="13141"/>
                  <a:pt x="315" y="13186"/>
                  <a:pt x="315" y="13244"/>
                </a:cubicBezTo>
                <a:lnTo>
                  <a:pt x="315" y="13464"/>
                </a:lnTo>
                <a:cubicBezTo>
                  <a:pt x="315" y="13521"/>
                  <a:pt x="338" y="13568"/>
                  <a:pt x="367" y="13568"/>
                </a:cubicBezTo>
                <a:cubicBezTo>
                  <a:pt x="397" y="13568"/>
                  <a:pt x="420" y="13521"/>
                  <a:pt x="420" y="13464"/>
                </a:cubicBezTo>
                <a:lnTo>
                  <a:pt x="420" y="13244"/>
                </a:lnTo>
                <a:cubicBezTo>
                  <a:pt x="420" y="13186"/>
                  <a:pt x="397" y="13141"/>
                  <a:pt x="367" y="13141"/>
                </a:cubicBezTo>
                <a:close/>
                <a:moveTo>
                  <a:pt x="1217" y="13141"/>
                </a:moveTo>
                <a:cubicBezTo>
                  <a:pt x="1188" y="13141"/>
                  <a:pt x="1164" y="13186"/>
                  <a:pt x="1164" y="13244"/>
                </a:cubicBezTo>
                <a:lnTo>
                  <a:pt x="1164" y="13464"/>
                </a:lnTo>
                <a:cubicBezTo>
                  <a:pt x="1164" y="13521"/>
                  <a:pt x="1188" y="13568"/>
                  <a:pt x="1217" y="13568"/>
                </a:cubicBezTo>
                <a:cubicBezTo>
                  <a:pt x="1246" y="13568"/>
                  <a:pt x="1270" y="13521"/>
                  <a:pt x="1270" y="13464"/>
                </a:cubicBezTo>
                <a:lnTo>
                  <a:pt x="1270" y="13244"/>
                </a:lnTo>
                <a:cubicBezTo>
                  <a:pt x="1270" y="13186"/>
                  <a:pt x="1246" y="13141"/>
                  <a:pt x="1217" y="13141"/>
                </a:cubicBezTo>
                <a:close/>
                <a:moveTo>
                  <a:pt x="1532" y="13141"/>
                </a:moveTo>
                <a:cubicBezTo>
                  <a:pt x="1503" y="13141"/>
                  <a:pt x="1479" y="13186"/>
                  <a:pt x="1479" y="13244"/>
                </a:cubicBezTo>
                <a:lnTo>
                  <a:pt x="1479" y="13464"/>
                </a:lnTo>
                <a:cubicBezTo>
                  <a:pt x="1479" y="13521"/>
                  <a:pt x="1503" y="13568"/>
                  <a:pt x="1532" y="13568"/>
                </a:cubicBezTo>
                <a:cubicBezTo>
                  <a:pt x="1561" y="13568"/>
                  <a:pt x="1584" y="13521"/>
                  <a:pt x="1584" y="13464"/>
                </a:cubicBezTo>
                <a:lnTo>
                  <a:pt x="1584" y="13244"/>
                </a:lnTo>
                <a:cubicBezTo>
                  <a:pt x="1584" y="13186"/>
                  <a:pt x="1561" y="13141"/>
                  <a:pt x="1532" y="13141"/>
                </a:cubicBezTo>
                <a:close/>
                <a:moveTo>
                  <a:pt x="2380" y="13141"/>
                </a:moveTo>
                <a:cubicBezTo>
                  <a:pt x="2351" y="13141"/>
                  <a:pt x="2329" y="13186"/>
                  <a:pt x="2329" y="13244"/>
                </a:cubicBezTo>
                <a:lnTo>
                  <a:pt x="2329" y="13464"/>
                </a:lnTo>
                <a:cubicBezTo>
                  <a:pt x="2329" y="13521"/>
                  <a:pt x="2351" y="13568"/>
                  <a:pt x="2380" y="13568"/>
                </a:cubicBezTo>
                <a:cubicBezTo>
                  <a:pt x="2409" y="13568"/>
                  <a:pt x="2433" y="13521"/>
                  <a:pt x="2433" y="13464"/>
                </a:cubicBezTo>
                <a:lnTo>
                  <a:pt x="2433" y="13244"/>
                </a:lnTo>
                <a:cubicBezTo>
                  <a:pt x="2433" y="13186"/>
                  <a:pt x="2409" y="13141"/>
                  <a:pt x="2380" y="13141"/>
                </a:cubicBezTo>
                <a:close/>
                <a:moveTo>
                  <a:pt x="2695" y="13141"/>
                </a:moveTo>
                <a:cubicBezTo>
                  <a:pt x="2666" y="13141"/>
                  <a:pt x="2643" y="13186"/>
                  <a:pt x="2643" y="13244"/>
                </a:cubicBezTo>
                <a:lnTo>
                  <a:pt x="2643" y="13464"/>
                </a:lnTo>
                <a:cubicBezTo>
                  <a:pt x="2643" y="13521"/>
                  <a:pt x="2666" y="13568"/>
                  <a:pt x="2695" y="13568"/>
                </a:cubicBezTo>
                <a:cubicBezTo>
                  <a:pt x="2724" y="13568"/>
                  <a:pt x="2748" y="13521"/>
                  <a:pt x="2748" y="13464"/>
                </a:cubicBezTo>
                <a:lnTo>
                  <a:pt x="2748" y="13244"/>
                </a:lnTo>
                <a:cubicBezTo>
                  <a:pt x="2748" y="13186"/>
                  <a:pt x="2724" y="13141"/>
                  <a:pt x="2695" y="13141"/>
                </a:cubicBezTo>
                <a:close/>
                <a:moveTo>
                  <a:pt x="3545" y="13141"/>
                </a:moveTo>
                <a:cubicBezTo>
                  <a:pt x="3516" y="13141"/>
                  <a:pt x="3492" y="13186"/>
                  <a:pt x="3492" y="13244"/>
                </a:cubicBezTo>
                <a:lnTo>
                  <a:pt x="3492" y="13464"/>
                </a:lnTo>
                <a:cubicBezTo>
                  <a:pt x="3492" y="13521"/>
                  <a:pt x="3516" y="13568"/>
                  <a:pt x="3545" y="13568"/>
                </a:cubicBezTo>
                <a:cubicBezTo>
                  <a:pt x="3574" y="13568"/>
                  <a:pt x="3598" y="13521"/>
                  <a:pt x="3598" y="13464"/>
                </a:cubicBezTo>
                <a:lnTo>
                  <a:pt x="3598" y="13244"/>
                </a:lnTo>
                <a:cubicBezTo>
                  <a:pt x="3598" y="13186"/>
                  <a:pt x="3574" y="13141"/>
                  <a:pt x="3545" y="13141"/>
                </a:cubicBezTo>
                <a:close/>
                <a:moveTo>
                  <a:pt x="3859" y="13141"/>
                </a:moveTo>
                <a:cubicBezTo>
                  <a:pt x="3830" y="13141"/>
                  <a:pt x="3806" y="13186"/>
                  <a:pt x="3806" y="13244"/>
                </a:cubicBezTo>
                <a:lnTo>
                  <a:pt x="3806" y="13464"/>
                </a:lnTo>
                <a:cubicBezTo>
                  <a:pt x="3806" y="13521"/>
                  <a:pt x="3830" y="13568"/>
                  <a:pt x="3859" y="13568"/>
                </a:cubicBezTo>
                <a:cubicBezTo>
                  <a:pt x="3888" y="13568"/>
                  <a:pt x="3912" y="13521"/>
                  <a:pt x="3912" y="13464"/>
                </a:cubicBezTo>
                <a:lnTo>
                  <a:pt x="3912" y="13244"/>
                </a:lnTo>
                <a:cubicBezTo>
                  <a:pt x="3912" y="13186"/>
                  <a:pt x="3888" y="13141"/>
                  <a:pt x="3859" y="13141"/>
                </a:cubicBezTo>
                <a:close/>
                <a:moveTo>
                  <a:pt x="4709" y="13141"/>
                </a:moveTo>
                <a:cubicBezTo>
                  <a:pt x="4680" y="13141"/>
                  <a:pt x="4656" y="13186"/>
                  <a:pt x="4656" y="13244"/>
                </a:cubicBezTo>
                <a:lnTo>
                  <a:pt x="4656" y="13464"/>
                </a:lnTo>
                <a:cubicBezTo>
                  <a:pt x="4656" y="13521"/>
                  <a:pt x="4680" y="13568"/>
                  <a:pt x="4709" y="13568"/>
                </a:cubicBezTo>
                <a:cubicBezTo>
                  <a:pt x="4738" y="13568"/>
                  <a:pt x="4762" y="13521"/>
                  <a:pt x="4762" y="13464"/>
                </a:cubicBezTo>
                <a:lnTo>
                  <a:pt x="4762" y="13244"/>
                </a:lnTo>
                <a:cubicBezTo>
                  <a:pt x="4762" y="13186"/>
                  <a:pt x="4738" y="13141"/>
                  <a:pt x="4709" y="13141"/>
                </a:cubicBezTo>
                <a:close/>
                <a:moveTo>
                  <a:pt x="5023" y="13141"/>
                </a:moveTo>
                <a:cubicBezTo>
                  <a:pt x="4994" y="13141"/>
                  <a:pt x="4970" y="13186"/>
                  <a:pt x="4970" y="13244"/>
                </a:cubicBezTo>
                <a:lnTo>
                  <a:pt x="4970" y="13464"/>
                </a:lnTo>
                <a:cubicBezTo>
                  <a:pt x="4970" y="13521"/>
                  <a:pt x="4994" y="13568"/>
                  <a:pt x="5023" y="13568"/>
                </a:cubicBezTo>
                <a:cubicBezTo>
                  <a:pt x="5053" y="13568"/>
                  <a:pt x="5076" y="13521"/>
                  <a:pt x="5076" y="13464"/>
                </a:cubicBezTo>
                <a:lnTo>
                  <a:pt x="5076" y="13244"/>
                </a:lnTo>
                <a:cubicBezTo>
                  <a:pt x="5076" y="13186"/>
                  <a:pt x="5053" y="13141"/>
                  <a:pt x="5023" y="13141"/>
                </a:cubicBezTo>
                <a:close/>
                <a:moveTo>
                  <a:pt x="5873" y="13141"/>
                </a:moveTo>
                <a:cubicBezTo>
                  <a:pt x="5844" y="13141"/>
                  <a:pt x="5820" y="13186"/>
                  <a:pt x="5820" y="13244"/>
                </a:cubicBezTo>
                <a:lnTo>
                  <a:pt x="5820" y="13464"/>
                </a:lnTo>
                <a:cubicBezTo>
                  <a:pt x="5820" y="13521"/>
                  <a:pt x="5844" y="13568"/>
                  <a:pt x="5873" y="13568"/>
                </a:cubicBezTo>
                <a:cubicBezTo>
                  <a:pt x="5902" y="13568"/>
                  <a:pt x="5926" y="13521"/>
                  <a:pt x="5926" y="13464"/>
                </a:cubicBezTo>
                <a:lnTo>
                  <a:pt x="5926" y="13244"/>
                </a:lnTo>
                <a:cubicBezTo>
                  <a:pt x="5926" y="13186"/>
                  <a:pt x="5902" y="13141"/>
                  <a:pt x="5873" y="13141"/>
                </a:cubicBezTo>
                <a:close/>
                <a:moveTo>
                  <a:pt x="6188" y="13141"/>
                </a:moveTo>
                <a:cubicBezTo>
                  <a:pt x="6159" y="13141"/>
                  <a:pt x="6135" y="13186"/>
                  <a:pt x="6135" y="13244"/>
                </a:cubicBezTo>
                <a:lnTo>
                  <a:pt x="6135" y="13464"/>
                </a:lnTo>
                <a:cubicBezTo>
                  <a:pt x="6135" y="13521"/>
                  <a:pt x="6159" y="13568"/>
                  <a:pt x="6188" y="13568"/>
                </a:cubicBezTo>
                <a:cubicBezTo>
                  <a:pt x="6217" y="13568"/>
                  <a:pt x="6240" y="13521"/>
                  <a:pt x="6240" y="13464"/>
                </a:cubicBezTo>
                <a:lnTo>
                  <a:pt x="6240" y="13244"/>
                </a:lnTo>
                <a:cubicBezTo>
                  <a:pt x="6240" y="13186"/>
                  <a:pt x="6217" y="13141"/>
                  <a:pt x="6188" y="13141"/>
                </a:cubicBezTo>
                <a:close/>
                <a:moveTo>
                  <a:pt x="7036" y="13141"/>
                </a:moveTo>
                <a:cubicBezTo>
                  <a:pt x="7007" y="13141"/>
                  <a:pt x="6984" y="13186"/>
                  <a:pt x="6984" y="13244"/>
                </a:cubicBezTo>
                <a:lnTo>
                  <a:pt x="6984" y="13464"/>
                </a:lnTo>
                <a:cubicBezTo>
                  <a:pt x="6984" y="13521"/>
                  <a:pt x="7007" y="13568"/>
                  <a:pt x="7036" y="13568"/>
                </a:cubicBezTo>
                <a:cubicBezTo>
                  <a:pt x="7065" y="13568"/>
                  <a:pt x="7089" y="13521"/>
                  <a:pt x="7089" y="13464"/>
                </a:cubicBezTo>
                <a:lnTo>
                  <a:pt x="7089" y="13244"/>
                </a:lnTo>
                <a:cubicBezTo>
                  <a:pt x="7089" y="13186"/>
                  <a:pt x="7065" y="13141"/>
                  <a:pt x="7036" y="13141"/>
                </a:cubicBezTo>
                <a:close/>
                <a:moveTo>
                  <a:pt x="7351" y="13141"/>
                </a:moveTo>
                <a:cubicBezTo>
                  <a:pt x="7322" y="13141"/>
                  <a:pt x="7299" y="13186"/>
                  <a:pt x="7299" y="13244"/>
                </a:cubicBezTo>
                <a:lnTo>
                  <a:pt x="7299" y="13464"/>
                </a:lnTo>
                <a:cubicBezTo>
                  <a:pt x="7299" y="13521"/>
                  <a:pt x="7322" y="13568"/>
                  <a:pt x="7351" y="13568"/>
                </a:cubicBezTo>
                <a:cubicBezTo>
                  <a:pt x="7380" y="13568"/>
                  <a:pt x="7404" y="13521"/>
                  <a:pt x="7404" y="13464"/>
                </a:cubicBezTo>
                <a:lnTo>
                  <a:pt x="7404" y="13244"/>
                </a:lnTo>
                <a:cubicBezTo>
                  <a:pt x="7404" y="13186"/>
                  <a:pt x="7380" y="13141"/>
                  <a:pt x="7351" y="13141"/>
                </a:cubicBezTo>
                <a:close/>
                <a:moveTo>
                  <a:pt x="8201" y="13141"/>
                </a:moveTo>
                <a:cubicBezTo>
                  <a:pt x="8171" y="13141"/>
                  <a:pt x="8148" y="13186"/>
                  <a:pt x="8148" y="13244"/>
                </a:cubicBezTo>
                <a:lnTo>
                  <a:pt x="8148" y="13464"/>
                </a:lnTo>
                <a:cubicBezTo>
                  <a:pt x="8148" y="13521"/>
                  <a:pt x="8171" y="13568"/>
                  <a:pt x="8201" y="13568"/>
                </a:cubicBezTo>
                <a:cubicBezTo>
                  <a:pt x="8230" y="13568"/>
                  <a:pt x="8254" y="13521"/>
                  <a:pt x="8254" y="13464"/>
                </a:cubicBezTo>
                <a:lnTo>
                  <a:pt x="8254" y="13244"/>
                </a:lnTo>
                <a:cubicBezTo>
                  <a:pt x="8254" y="13186"/>
                  <a:pt x="8230" y="13141"/>
                  <a:pt x="8201" y="13141"/>
                </a:cubicBezTo>
                <a:close/>
                <a:moveTo>
                  <a:pt x="8515" y="13141"/>
                </a:moveTo>
                <a:cubicBezTo>
                  <a:pt x="8486" y="13141"/>
                  <a:pt x="8462" y="13186"/>
                  <a:pt x="8462" y="13244"/>
                </a:cubicBezTo>
                <a:lnTo>
                  <a:pt x="8462" y="13464"/>
                </a:lnTo>
                <a:cubicBezTo>
                  <a:pt x="8462" y="13521"/>
                  <a:pt x="8486" y="13568"/>
                  <a:pt x="8515" y="13568"/>
                </a:cubicBezTo>
                <a:cubicBezTo>
                  <a:pt x="8544" y="13568"/>
                  <a:pt x="8568" y="13521"/>
                  <a:pt x="8568" y="13464"/>
                </a:cubicBezTo>
                <a:lnTo>
                  <a:pt x="8568" y="13244"/>
                </a:lnTo>
                <a:cubicBezTo>
                  <a:pt x="8568" y="13186"/>
                  <a:pt x="8544" y="13141"/>
                  <a:pt x="8515" y="13141"/>
                </a:cubicBezTo>
                <a:close/>
                <a:moveTo>
                  <a:pt x="9365" y="13141"/>
                </a:moveTo>
                <a:cubicBezTo>
                  <a:pt x="9336" y="13141"/>
                  <a:pt x="9312" y="13186"/>
                  <a:pt x="9312" y="13244"/>
                </a:cubicBezTo>
                <a:lnTo>
                  <a:pt x="9312" y="13464"/>
                </a:lnTo>
                <a:cubicBezTo>
                  <a:pt x="9312" y="13521"/>
                  <a:pt x="9336" y="13568"/>
                  <a:pt x="9365" y="13568"/>
                </a:cubicBezTo>
                <a:cubicBezTo>
                  <a:pt x="9394" y="13568"/>
                  <a:pt x="9418" y="13521"/>
                  <a:pt x="9418" y="13464"/>
                </a:cubicBezTo>
                <a:lnTo>
                  <a:pt x="9418" y="13244"/>
                </a:lnTo>
                <a:cubicBezTo>
                  <a:pt x="9418" y="13186"/>
                  <a:pt x="9394" y="13141"/>
                  <a:pt x="9365" y="13141"/>
                </a:cubicBezTo>
                <a:close/>
                <a:moveTo>
                  <a:pt x="9679" y="13141"/>
                </a:moveTo>
                <a:cubicBezTo>
                  <a:pt x="9650" y="13141"/>
                  <a:pt x="9626" y="13186"/>
                  <a:pt x="9626" y="13244"/>
                </a:cubicBezTo>
                <a:lnTo>
                  <a:pt x="9626" y="13464"/>
                </a:lnTo>
                <a:cubicBezTo>
                  <a:pt x="9626" y="13521"/>
                  <a:pt x="9650" y="13568"/>
                  <a:pt x="9679" y="13568"/>
                </a:cubicBezTo>
                <a:cubicBezTo>
                  <a:pt x="9708" y="13568"/>
                  <a:pt x="9732" y="13521"/>
                  <a:pt x="9732" y="13464"/>
                </a:cubicBezTo>
                <a:lnTo>
                  <a:pt x="9732" y="13244"/>
                </a:lnTo>
                <a:cubicBezTo>
                  <a:pt x="9732" y="13186"/>
                  <a:pt x="9708" y="13141"/>
                  <a:pt x="9679" y="13141"/>
                </a:cubicBezTo>
                <a:close/>
                <a:moveTo>
                  <a:pt x="10529" y="13141"/>
                </a:moveTo>
                <a:cubicBezTo>
                  <a:pt x="10500" y="13141"/>
                  <a:pt x="10476" y="13186"/>
                  <a:pt x="10476" y="13244"/>
                </a:cubicBezTo>
                <a:lnTo>
                  <a:pt x="10476" y="13464"/>
                </a:lnTo>
                <a:cubicBezTo>
                  <a:pt x="10476" y="13521"/>
                  <a:pt x="10500" y="13568"/>
                  <a:pt x="10529" y="13568"/>
                </a:cubicBezTo>
                <a:cubicBezTo>
                  <a:pt x="10558" y="13568"/>
                  <a:pt x="10582" y="13521"/>
                  <a:pt x="10582" y="13464"/>
                </a:cubicBezTo>
                <a:lnTo>
                  <a:pt x="10582" y="13244"/>
                </a:lnTo>
                <a:cubicBezTo>
                  <a:pt x="10582" y="13186"/>
                  <a:pt x="10558" y="13141"/>
                  <a:pt x="10529" y="13141"/>
                </a:cubicBezTo>
                <a:close/>
                <a:moveTo>
                  <a:pt x="10844" y="13141"/>
                </a:moveTo>
                <a:cubicBezTo>
                  <a:pt x="10814" y="13141"/>
                  <a:pt x="10791" y="13186"/>
                  <a:pt x="10791" y="13244"/>
                </a:cubicBezTo>
                <a:lnTo>
                  <a:pt x="10791" y="13464"/>
                </a:lnTo>
                <a:cubicBezTo>
                  <a:pt x="10791" y="13521"/>
                  <a:pt x="10814" y="13568"/>
                  <a:pt x="10844" y="13568"/>
                </a:cubicBezTo>
                <a:cubicBezTo>
                  <a:pt x="10873" y="13568"/>
                  <a:pt x="10895" y="13521"/>
                  <a:pt x="10895" y="13464"/>
                </a:cubicBezTo>
                <a:lnTo>
                  <a:pt x="10895" y="13244"/>
                </a:lnTo>
                <a:cubicBezTo>
                  <a:pt x="10895" y="13186"/>
                  <a:pt x="10873" y="13141"/>
                  <a:pt x="10844" y="13141"/>
                </a:cubicBezTo>
                <a:close/>
                <a:moveTo>
                  <a:pt x="11692" y="13141"/>
                </a:moveTo>
                <a:cubicBezTo>
                  <a:pt x="11663" y="13141"/>
                  <a:pt x="11640" y="13186"/>
                  <a:pt x="11640" y="13244"/>
                </a:cubicBezTo>
                <a:lnTo>
                  <a:pt x="11640" y="13464"/>
                </a:lnTo>
                <a:cubicBezTo>
                  <a:pt x="11640" y="13521"/>
                  <a:pt x="11663" y="13568"/>
                  <a:pt x="11692" y="13568"/>
                </a:cubicBezTo>
                <a:cubicBezTo>
                  <a:pt x="11721" y="13568"/>
                  <a:pt x="11745" y="13521"/>
                  <a:pt x="11745" y="13464"/>
                </a:cubicBezTo>
                <a:lnTo>
                  <a:pt x="11745" y="13244"/>
                </a:lnTo>
                <a:cubicBezTo>
                  <a:pt x="11745" y="13186"/>
                  <a:pt x="11721" y="13141"/>
                  <a:pt x="11692" y="13141"/>
                </a:cubicBezTo>
                <a:close/>
                <a:moveTo>
                  <a:pt x="12007" y="13141"/>
                </a:moveTo>
                <a:cubicBezTo>
                  <a:pt x="11978" y="13141"/>
                  <a:pt x="11955" y="13186"/>
                  <a:pt x="11955" y="13244"/>
                </a:cubicBezTo>
                <a:lnTo>
                  <a:pt x="11955" y="13464"/>
                </a:lnTo>
                <a:cubicBezTo>
                  <a:pt x="11955" y="13521"/>
                  <a:pt x="11978" y="13568"/>
                  <a:pt x="12007" y="13568"/>
                </a:cubicBezTo>
                <a:cubicBezTo>
                  <a:pt x="12036" y="13568"/>
                  <a:pt x="12060" y="13521"/>
                  <a:pt x="12060" y="13464"/>
                </a:cubicBezTo>
                <a:lnTo>
                  <a:pt x="12060" y="13244"/>
                </a:lnTo>
                <a:cubicBezTo>
                  <a:pt x="12060" y="13186"/>
                  <a:pt x="12036" y="13141"/>
                  <a:pt x="12007" y="13141"/>
                </a:cubicBezTo>
                <a:close/>
                <a:moveTo>
                  <a:pt x="12856" y="13141"/>
                </a:moveTo>
                <a:cubicBezTo>
                  <a:pt x="12827" y="13141"/>
                  <a:pt x="12804" y="13186"/>
                  <a:pt x="12804" y="13244"/>
                </a:cubicBezTo>
                <a:lnTo>
                  <a:pt x="12804" y="13464"/>
                </a:lnTo>
                <a:cubicBezTo>
                  <a:pt x="12804" y="13521"/>
                  <a:pt x="12827" y="13568"/>
                  <a:pt x="12856" y="13568"/>
                </a:cubicBezTo>
                <a:cubicBezTo>
                  <a:pt x="12886" y="13568"/>
                  <a:pt x="12909" y="13521"/>
                  <a:pt x="12909" y="13464"/>
                </a:cubicBezTo>
                <a:lnTo>
                  <a:pt x="12909" y="13244"/>
                </a:lnTo>
                <a:cubicBezTo>
                  <a:pt x="12909" y="13186"/>
                  <a:pt x="12886" y="13141"/>
                  <a:pt x="12856" y="13141"/>
                </a:cubicBezTo>
                <a:close/>
                <a:moveTo>
                  <a:pt x="13171" y="13141"/>
                </a:moveTo>
                <a:cubicBezTo>
                  <a:pt x="13142" y="13141"/>
                  <a:pt x="13118" y="13186"/>
                  <a:pt x="13118" y="13244"/>
                </a:cubicBezTo>
                <a:lnTo>
                  <a:pt x="13118" y="13464"/>
                </a:lnTo>
                <a:cubicBezTo>
                  <a:pt x="13118" y="13521"/>
                  <a:pt x="13142" y="13568"/>
                  <a:pt x="13171" y="13568"/>
                </a:cubicBezTo>
                <a:cubicBezTo>
                  <a:pt x="13200" y="13568"/>
                  <a:pt x="13224" y="13521"/>
                  <a:pt x="13224" y="13464"/>
                </a:cubicBezTo>
                <a:lnTo>
                  <a:pt x="13224" y="13244"/>
                </a:lnTo>
                <a:cubicBezTo>
                  <a:pt x="13224" y="13186"/>
                  <a:pt x="13200" y="13141"/>
                  <a:pt x="13171" y="13141"/>
                </a:cubicBezTo>
                <a:close/>
                <a:moveTo>
                  <a:pt x="14021" y="13141"/>
                </a:moveTo>
                <a:cubicBezTo>
                  <a:pt x="13992" y="13141"/>
                  <a:pt x="13968" y="13186"/>
                  <a:pt x="13968" y="13244"/>
                </a:cubicBezTo>
                <a:lnTo>
                  <a:pt x="13968" y="13464"/>
                </a:lnTo>
                <a:cubicBezTo>
                  <a:pt x="13968" y="13521"/>
                  <a:pt x="13992" y="13568"/>
                  <a:pt x="14021" y="13568"/>
                </a:cubicBezTo>
                <a:cubicBezTo>
                  <a:pt x="14050" y="13568"/>
                  <a:pt x="14074" y="13521"/>
                  <a:pt x="14074" y="13464"/>
                </a:cubicBezTo>
                <a:lnTo>
                  <a:pt x="14074" y="13244"/>
                </a:lnTo>
                <a:cubicBezTo>
                  <a:pt x="14074" y="13186"/>
                  <a:pt x="14050" y="13141"/>
                  <a:pt x="14021" y="13141"/>
                </a:cubicBezTo>
                <a:close/>
                <a:moveTo>
                  <a:pt x="14335" y="13141"/>
                </a:moveTo>
                <a:cubicBezTo>
                  <a:pt x="14306" y="13141"/>
                  <a:pt x="14282" y="13186"/>
                  <a:pt x="14282" y="13244"/>
                </a:cubicBezTo>
                <a:lnTo>
                  <a:pt x="14282" y="13464"/>
                </a:lnTo>
                <a:cubicBezTo>
                  <a:pt x="14282" y="13521"/>
                  <a:pt x="14306" y="13568"/>
                  <a:pt x="14335" y="13568"/>
                </a:cubicBezTo>
                <a:cubicBezTo>
                  <a:pt x="14364" y="13568"/>
                  <a:pt x="14388" y="13521"/>
                  <a:pt x="14388" y="13464"/>
                </a:cubicBezTo>
                <a:lnTo>
                  <a:pt x="14388" y="13244"/>
                </a:lnTo>
                <a:cubicBezTo>
                  <a:pt x="14388" y="13186"/>
                  <a:pt x="14364" y="13141"/>
                  <a:pt x="14335" y="13141"/>
                </a:cubicBezTo>
                <a:close/>
                <a:moveTo>
                  <a:pt x="15185" y="13141"/>
                </a:moveTo>
                <a:cubicBezTo>
                  <a:pt x="15156" y="13141"/>
                  <a:pt x="15132" y="13186"/>
                  <a:pt x="15132" y="13244"/>
                </a:cubicBezTo>
                <a:lnTo>
                  <a:pt x="15132" y="13464"/>
                </a:lnTo>
                <a:cubicBezTo>
                  <a:pt x="15132" y="13521"/>
                  <a:pt x="15156" y="13568"/>
                  <a:pt x="15185" y="13568"/>
                </a:cubicBezTo>
                <a:cubicBezTo>
                  <a:pt x="15214" y="13568"/>
                  <a:pt x="15237" y="13521"/>
                  <a:pt x="15237" y="13464"/>
                </a:cubicBezTo>
                <a:lnTo>
                  <a:pt x="15237" y="13244"/>
                </a:lnTo>
                <a:cubicBezTo>
                  <a:pt x="15237" y="13186"/>
                  <a:pt x="15214" y="13141"/>
                  <a:pt x="15185" y="13141"/>
                </a:cubicBezTo>
                <a:close/>
                <a:moveTo>
                  <a:pt x="15500" y="13141"/>
                </a:moveTo>
                <a:cubicBezTo>
                  <a:pt x="15470" y="13141"/>
                  <a:pt x="15447" y="13186"/>
                  <a:pt x="15447" y="13244"/>
                </a:cubicBezTo>
                <a:lnTo>
                  <a:pt x="15447" y="13464"/>
                </a:lnTo>
                <a:cubicBezTo>
                  <a:pt x="15447" y="13521"/>
                  <a:pt x="15470" y="13568"/>
                  <a:pt x="15500" y="13568"/>
                </a:cubicBezTo>
                <a:cubicBezTo>
                  <a:pt x="15529" y="13568"/>
                  <a:pt x="15551" y="13521"/>
                  <a:pt x="15551" y="13464"/>
                </a:cubicBezTo>
                <a:lnTo>
                  <a:pt x="15551" y="13244"/>
                </a:lnTo>
                <a:cubicBezTo>
                  <a:pt x="15551" y="13186"/>
                  <a:pt x="15529" y="13141"/>
                  <a:pt x="15500" y="13141"/>
                </a:cubicBezTo>
                <a:close/>
                <a:moveTo>
                  <a:pt x="16349" y="13141"/>
                </a:moveTo>
                <a:cubicBezTo>
                  <a:pt x="16320" y="13141"/>
                  <a:pt x="16296" y="13186"/>
                  <a:pt x="16296" y="13244"/>
                </a:cubicBezTo>
                <a:lnTo>
                  <a:pt x="16296" y="13464"/>
                </a:lnTo>
                <a:cubicBezTo>
                  <a:pt x="16296" y="13521"/>
                  <a:pt x="16320" y="13568"/>
                  <a:pt x="16349" y="13568"/>
                </a:cubicBezTo>
                <a:cubicBezTo>
                  <a:pt x="16378" y="13568"/>
                  <a:pt x="16401" y="13521"/>
                  <a:pt x="16401" y="13464"/>
                </a:cubicBezTo>
                <a:lnTo>
                  <a:pt x="16401" y="13244"/>
                </a:lnTo>
                <a:cubicBezTo>
                  <a:pt x="16401" y="13186"/>
                  <a:pt x="16378" y="13141"/>
                  <a:pt x="16349" y="13141"/>
                </a:cubicBezTo>
                <a:close/>
                <a:moveTo>
                  <a:pt x="16663" y="13141"/>
                </a:moveTo>
                <a:cubicBezTo>
                  <a:pt x="16634" y="13141"/>
                  <a:pt x="16611" y="13186"/>
                  <a:pt x="16611" y="13244"/>
                </a:cubicBezTo>
                <a:lnTo>
                  <a:pt x="16611" y="13464"/>
                </a:lnTo>
                <a:cubicBezTo>
                  <a:pt x="16611" y="13521"/>
                  <a:pt x="16634" y="13568"/>
                  <a:pt x="16663" y="13568"/>
                </a:cubicBezTo>
                <a:cubicBezTo>
                  <a:pt x="16692" y="13568"/>
                  <a:pt x="16716" y="13521"/>
                  <a:pt x="16716" y="13464"/>
                </a:cubicBezTo>
                <a:lnTo>
                  <a:pt x="16716" y="13244"/>
                </a:lnTo>
                <a:cubicBezTo>
                  <a:pt x="16716" y="13186"/>
                  <a:pt x="16692" y="13141"/>
                  <a:pt x="16663" y="13141"/>
                </a:cubicBezTo>
                <a:close/>
                <a:moveTo>
                  <a:pt x="17512" y="13141"/>
                </a:moveTo>
                <a:cubicBezTo>
                  <a:pt x="17483" y="13141"/>
                  <a:pt x="17459" y="13186"/>
                  <a:pt x="17459" y="13244"/>
                </a:cubicBezTo>
                <a:lnTo>
                  <a:pt x="17459" y="13464"/>
                </a:lnTo>
                <a:cubicBezTo>
                  <a:pt x="17459" y="13521"/>
                  <a:pt x="17483" y="13568"/>
                  <a:pt x="17512" y="13568"/>
                </a:cubicBezTo>
                <a:cubicBezTo>
                  <a:pt x="17541" y="13568"/>
                  <a:pt x="17565" y="13521"/>
                  <a:pt x="17565" y="13464"/>
                </a:cubicBezTo>
                <a:lnTo>
                  <a:pt x="17565" y="13244"/>
                </a:lnTo>
                <a:cubicBezTo>
                  <a:pt x="17565" y="13186"/>
                  <a:pt x="17541" y="13141"/>
                  <a:pt x="17512" y="13141"/>
                </a:cubicBezTo>
                <a:close/>
                <a:moveTo>
                  <a:pt x="17827" y="13141"/>
                </a:moveTo>
                <a:cubicBezTo>
                  <a:pt x="17798" y="13141"/>
                  <a:pt x="17774" y="13186"/>
                  <a:pt x="17774" y="13244"/>
                </a:cubicBezTo>
                <a:lnTo>
                  <a:pt x="17774" y="13464"/>
                </a:lnTo>
                <a:cubicBezTo>
                  <a:pt x="17774" y="13521"/>
                  <a:pt x="17798" y="13568"/>
                  <a:pt x="17827" y="13568"/>
                </a:cubicBezTo>
                <a:cubicBezTo>
                  <a:pt x="17856" y="13568"/>
                  <a:pt x="17880" y="13521"/>
                  <a:pt x="17880" y="13464"/>
                </a:cubicBezTo>
                <a:lnTo>
                  <a:pt x="17880" y="13244"/>
                </a:lnTo>
                <a:cubicBezTo>
                  <a:pt x="17880" y="13186"/>
                  <a:pt x="17856" y="13141"/>
                  <a:pt x="17827" y="13141"/>
                </a:cubicBezTo>
                <a:close/>
                <a:moveTo>
                  <a:pt x="18677" y="13141"/>
                </a:moveTo>
                <a:cubicBezTo>
                  <a:pt x="18648" y="13141"/>
                  <a:pt x="18624" y="13186"/>
                  <a:pt x="18624" y="13244"/>
                </a:cubicBezTo>
                <a:lnTo>
                  <a:pt x="18624" y="13464"/>
                </a:lnTo>
                <a:cubicBezTo>
                  <a:pt x="18624" y="13521"/>
                  <a:pt x="18648" y="13568"/>
                  <a:pt x="18677" y="13568"/>
                </a:cubicBezTo>
                <a:cubicBezTo>
                  <a:pt x="18706" y="13568"/>
                  <a:pt x="18730" y="13521"/>
                  <a:pt x="18730" y="13464"/>
                </a:cubicBezTo>
                <a:lnTo>
                  <a:pt x="18730" y="13244"/>
                </a:lnTo>
                <a:cubicBezTo>
                  <a:pt x="18730" y="13186"/>
                  <a:pt x="18706" y="13141"/>
                  <a:pt x="18677" y="13141"/>
                </a:cubicBezTo>
                <a:close/>
                <a:moveTo>
                  <a:pt x="18991" y="13141"/>
                </a:moveTo>
                <a:cubicBezTo>
                  <a:pt x="18962" y="13141"/>
                  <a:pt x="18938" y="13186"/>
                  <a:pt x="18938" y="13244"/>
                </a:cubicBezTo>
                <a:lnTo>
                  <a:pt x="18938" y="13464"/>
                </a:lnTo>
                <a:cubicBezTo>
                  <a:pt x="18938" y="13521"/>
                  <a:pt x="18962" y="13568"/>
                  <a:pt x="18991" y="13568"/>
                </a:cubicBezTo>
                <a:cubicBezTo>
                  <a:pt x="19020" y="13568"/>
                  <a:pt x="19044" y="13521"/>
                  <a:pt x="19044" y="13464"/>
                </a:cubicBezTo>
                <a:lnTo>
                  <a:pt x="19044" y="13244"/>
                </a:lnTo>
                <a:cubicBezTo>
                  <a:pt x="19044" y="13186"/>
                  <a:pt x="19020" y="13141"/>
                  <a:pt x="18991" y="13141"/>
                </a:cubicBezTo>
                <a:close/>
                <a:moveTo>
                  <a:pt x="19841" y="13141"/>
                </a:moveTo>
                <a:cubicBezTo>
                  <a:pt x="19812" y="13141"/>
                  <a:pt x="19788" y="13186"/>
                  <a:pt x="19788" y="13244"/>
                </a:cubicBezTo>
                <a:lnTo>
                  <a:pt x="19788" y="13464"/>
                </a:lnTo>
                <a:cubicBezTo>
                  <a:pt x="19788" y="13521"/>
                  <a:pt x="19812" y="13568"/>
                  <a:pt x="19841" y="13568"/>
                </a:cubicBezTo>
                <a:cubicBezTo>
                  <a:pt x="19870" y="13568"/>
                  <a:pt x="19894" y="13521"/>
                  <a:pt x="19894" y="13464"/>
                </a:cubicBezTo>
                <a:lnTo>
                  <a:pt x="19894" y="13244"/>
                </a:lnTo>
                <a:cubicBezTo>
                  <a:pt x="19894" y="13186"/>
                  <a:pt x="19870" y="13141"/>
                  <a:pt x="19841" y="13141"/>
                </a:cubicBezTo>
                <a:close/>
                <a:moveTo>
                  <a:pt x="20155" y="13141"/>
                </a:moveTo>
                <a:cubicBezTo>
                  <a:pt x="20126" y="13141"/>
                  <a:pt x="20102" y="13186"/>
                  <a:pt x="20102" y="13244"/>
                </a:cubicBezTo>
                <a:lnTo>
                  <a:pt x="20102" y="13464"/>
                </a:lnTo>
                <a:cubicBezTo>
                  <a:pt x="20102" y="13521"/>
                  <a:pt x="20126" y="13568"/>
                  <a:pt x="20155" y="13568"/>
                </a:cubicBezTo>
                <a:cubicBezTo>
                  <a:pt x="20184" y="13568"/>
                  <a:pt x="20207" y="13521"/>
                  <a:pt x="20207" y="13464"/>
                </a:cubicBezTo>
                <a:lnTo>
                  <a:pt x="20207" y="13244"/>
                </a:lnTo>
                <a:cubicBezTo>
                  <a:pt x="20207" y="13186"/>
                  <a:pt x="20184" y="13141"/>
                  <a:pt x="20155" y="13141"/>
                </a:cubicBezTo>
                <a:close/>
                <a:moveTo>
                  <a:pt x="21004" y="13141"/>
                </a:moveTo>
                <a:cubicBezTo>
                  <a:pt x="20975" y="13141"/>
                  <a:pt x="20952" y="13186"/>
                  <a:pt x="20952" y="13244"/>
                </a:cubicBezTo>
                <a:lnTo>
                  <a:pt x="20952" y="13464"/>
                </a:lnTo>
                <a:cubicBezTo>
                  <a:pt x="20952" y="13521"/>
                  <a:pt x="20975" y="13568"/>
                  <a:pt x="21004" y="13568"/>
                </a:cubicBezTo>
                <a:cubicBezTo>
                  <a:pt x="21033" y="13568"/>
                  <a:pt x="21057" y="13521"/>
                  <a:pt x="21057" y="13464"/>
                </a:cubicBezTo>
                <a:lnTo>
                  <a:pt x="21057" y="13244"/>
                </a:lnTo>
                <a:cubicBezTo>
                  <a:pt x="21057" y="13186"/>
                  <a:pt x="21033" y="13141"/>
                  <a:pt x="21004" y="13141"/>
                </a:cubicBezTo>
                <a:close/>
                <a:moveTo>
                  <a:pt x="21319" y="13141"/>
                </a:moveTo>
                <a:cubicBezTo>
                  <a:pt x="21289" y="13141"/>
                  <a:pt x="21267" y="13186"/>
                  <a:pt x="21267" y="13244"/>
                </a:cubicBezTo>
                <a:lnTo>
                  <a:pt x="21267" y="13464"/>
                </a:lnTo>
                <a:cubicBezTo>
                  <a:pt x="21267" y="13521"/>
                  <a:pt x="21289" y="13568"/>
                  <a:pt x="21319" y="13568"/>
                </a:cubicBezTo>
                <a:cubicBezTo>
                  <a:pt x="21348" y="13568"/>
                  <a:pt x="21372" y="13521"/>
                  <a:pt x="21372" y="13464"/>
                </a:cubicBezTo>
                <a:lnTo>
                  <a:pt x="21372" y="13244"/>
                </a:lnTo>
                <a:cubicBezTo>
                  <a:pt x="21372" y="13186"/>
                  <a:pt x="21348" y="13141"/>
                  <a:pt x="21319" y="13141"/>
                </a:cubicBezTo>
                <a:close/>
                <a:moveTo>
                  <a:pt x="281" y="13871"/>
                </a:moveTo>
                <a:cubicBezTo>
                  <a:pt x="252" y="13871"/>
                  <a:pt x="228" y="13916"/>
                  <a:pt x="228" y="13974"/>
                </a:cubicBezTo>
                <a:lnTo>
                  <a:pt x="228" y="14194"/>
                </a:lnTo>
                <a:cubicBezTo>
                  <a:pt x="228" y="14251"/>
                  <a:pt x="252" y="14298"/>
                  <a:pt x="281" y="14298"/>
                </a:cubicBezTo>
                <a:cubicBezTo>
                  <a:pt x="311" y="14298"/>
                  <a:pt x="334" y="14251"/>
                  <a:pt x="334" y="14194"/>
                </a:cubicBezTo>
                <a:lnTo>
                  <a:pt x="334" y="13974"/>
                </a:lnTo>
                <a:cubicBezTo>
                  <a:pt x="334" y="13916"/>
                  <a:pt x="311" y="13871"/>
                  <a:pt x="281" y="13871"/>
                </a:cubicBezTo>
                <a:close/>
                <a:moveTo>
                  <a:pt x="596" y="13871"/>
                </a:moveTo>
                <a:cubicBezTo>
                  <a:pt x="567" y="13871"/>
                  <a:pt x="543" y="13916"/>
                  <a:pt x="543" y="13974"/>
                </a:cubicBezTo>
                <a:lnTo>
                  <a:pt x="543" y="14194"/>
                </a:lnTo>
                <a:cubicBezTo>
                  <a:pt x="543" y="14251"/>
                  <a:pt x="567" y="14298"/>
                  <a:pt x="596" y="14298"/>
                </a:cubicBezTo>
                <a:cubicBezTo>
                  <a:pt x="625" y="14298"/>
                  <a:pt x="649" y="14251"/>
                  <a:pt x="649" y="14194"/>
                </a:cubicBezTo>
                <a:lnTo>
                  <a:pt x="649" y="13974"/>
                </a:lnTo>
                <a:cubicBezTo>
                  <a:pt x="649" y="13916"/>
                  <a:pt x="625" y="13871"/>
                  <a:pt x="596" y="13871"/>
                </a:cubicBezTo>
                <a:close/>
                <a:moveTo>
                  <a:pt x="1446" y="13871"/>
                </a:moveTo>
                <a:cubicBezTo>
                  <a:pt x="1417" y="13871"/>
                  <a:pt x="1393" y="13916"/>
                  <a:pt x="1393" y="13974"/>
                </a:cubicBezTo>
                <a:lnTo>
                  <a:pt x="1393" y="14194"/>
                </a:lnTo>
                <a:cubicBezTo>
                  <a:pt x="1393" y="14251"/>
                  <a:pt x="1417" y="14298"/>
                  <a:pt x="1446" y="14298"/>
                </a:cubicBezTo>
                <a:cubicBezTo>
                  <a:pt x="1475" y="14298"/>
                  <a:pt x="1499" y="14251"/>
                  <a:pt x="1499" y="14194"/>
                </a:cubicBezTo>
                <a:lnTo>
                  <a:pt x="1499" y="13974"/>
                </a:lnTo>
                <a:cubicBezTo>
                  <a:pt x="1499" y="13916"/>
                  <a:pt x="1475" y="13871"/>
                  <a:pt x="1446" y="13871"/>
                </a:cubicBezTo>
                <a:close/>
                <a:moveTo>
                  <a:pt x="1760" y="13871"/>
                </a:moveTo>
                <a:cubicBezTo>
                  <a:pt x="1731" y="13871"/>
                  <a:pt x="1707" y="13916"/>
                  <a:pt x="1707" y="13974"/>
                </a:cubicBezTo>
                <a:lnTo>
                  <a:pt x="1707" y="14194"/>
                </a:lnTo>
                <a:cubicBezTo>
                  <a:pt x="1707" y="14251"/>
                  <a:pt x="1731" y="14298"/>
                  <a:pt x="1760" y="14298"/>
                </a:cubicBezTo>
                <a:cubicBezTo>
                  <a:pt x="1789" y="14298"/>
                  <a:pt x="1813" y="14251"/>
                  <a:pt x="1813" y="14194"/>
                </a:cubicBezTo>
                <a:lnTo>
                  <a:pt x="1813" y="13974"/>
                </a:lnTo>
                <a:cubicBezTo>
                  <a:pt x="1813" y="13916"/>
                  <a:pt x="1789" y="13871"/>
                  <a:pt x="1760" y="13871"/>
                </a:cubicBezTo>
                <a:close/>
                <a:moveTo>
                  <a:pt x="2610" y="13871"/>
                </a:moveTo>
                <a:cubicBezTo>
                  <a:pt x="2581" y="13871"/>
                  <a:pt x="2557" y="13916"/>
                  <a:pt x="2557" y="13974"/>
                </a:cubicBezTo>
                <a:lnTo>
                  <a:pt x="2557" y="14194"/>
                </a:lnTo>
                <a:cubicBezTo>
                  <a:pt x="2557" y="14251"/>
                  <a:pt x="2581" y="14298"/>
                  <a:pt x="2610" y="14298"/>
                </a:cubicBezTo>
                <a:cubicBezTo>
                  <a:pt x="2639" y="14298"/>
                  <a:pt x="2662" y="14251"/>
                  <a:pt x="2662" y="14194"/>
                </a:cubicBezTo>
                <a:lnTo>
                  <a:pt x="2662" y="13974"/>
                </a:lnTo>
                <a:cubicBezTo>
                  <a:pt x="2662" y="13916"/>
                  <a:pt x="2639" y="13871"/>
                  <a:pt x="2610" y="13871"/>
                </a:cubicBezTo>
                <a:close/>
                <a:moveTo>
                  <a:pt x="2924" y="13871"/>
                </a:moveTo>
                <a:cubicBezTo>
                  <a:pt x="2895" y="13871"/>
                  <a:pt x="2871" y="13916"/>
                  <a:pt x="2871" y="13974"/>
                </a:cubicBezTo>
                <a:lnTo>
                  <a:pt x="2871" y="14194"/>
                </a:lnTo>
                <a:cubicBezTo>
                  <a:pt x="2871" y="14251"/>
                  <a:pt x="2895" y="14298"/>
                  <a:pt x="2924" y="14298"/>
                </a:cubicBezTo>
                <a:cubicBezTo>
                  <a:pt x="2954" y="14298"/>
                  <a:pt x="2976" y="14251"/>
                  <a:pt x="2976" y="14194"/>
                </a:cubicBezTo>
                <a:lnTo>
                  <a:pt x="2976" y="13974"/>
                </a:lnTo>
                <a:cubicBezTo>
                  <a:pt x="2976" y="13916"/>
                  <a:pt x="2954" y="13871"/>
                  <a:pt x="2924" y="13871"/>
                </a:cubicBezTo>
                <a:close/>
                <a:moveTo>
                  <a:pt x="3773" y="13871"/>
                </a:moveTo>
                <a:cubicBezTo>
                  <a:pt x="3744" y="13871"/>
                  <a:pt x="3721" y="13916"/>
                  <a:pt x="3721" y="13974"/>
                </a:cubicBezTo>
                <a:lnTo>
                  <a:pt x="3721" y="14194"/>
                </a:lnTo>
                <a:cubicBezTo>
                  <a:pt x="3721" y="14251"/>
                  <a:pt x="3744" y="14298"/>
                  <a:pt x="3773" y="14298"/>
                </a:cubicBezTo>
                <a:cubicBezTo>
                  <a:pt x="3802" y="14298"/>
                  <a:pt x="3826" y="14251"/>
                  <a:pt x="3826" y="14194"/>
                </a:cubicBezTo>
                <a:lnTo>
                  <a:pt x="3826" y="13974"/>
                </a:lnTo>
                <a:cubicBezTo>
                  <a:pt x="3826" y="13916"/>
                  <a:pt x="3802" y="13871"/>
                  <a:pt x="3773" y="13871"/>
                </a:cubicBezTo>
                <a:close/>
                <a:moveTo>
                  <a:pt x="4088" y="13871"/>
                </a:moveTo>
                <a:cubicBezTo>
                  <a:pt x="4058" y="13871"/>
                  <a:pt x="4035" y="13916"/>
                  <a:pt x="4035" y="13974"/>
                </a:cubicBezTo>
                <a:lnTo>
                  <a:pt x="4035" y="14194"/>
                </a:lnTo>
                <a:cubicBezTo>
                  <a:pt x="4035" y="14251"/>
                  <a:pt x="4058" y="14298"/>
                  <a:pt x="4088" y="14298"/>
                </a:cubicBezTo>
                <a:cubicBezTo>
                  <a:pt x="4117" y="14298"/>
                  <a:pt x="4141" y="14251"/>
                  <a:pt x="4141" y="14194"/>
                </a:cubicBezTo>
                <a:lnTo>
                  <a:pt x="4141" y="13974"/>
                </a:lnTo>
                <a:cubicBezTo>
                  <a:pt x="4141" y="13916"/>
                  <a:pt x="4117" y="13871"/>
                  <a:pt x="4088" y="13871"/>
                </a:cubicBezTo>
                <a:close/>
                <a:moveTo>
                  <a:pt x="4937" y="13871"/>
                </a:moveTo>
                <a:cubicBezTo>
                  <a:pt x="4908" y="13871"/>
                  <a:pt x="4884" y="13916"/>
                  <a:pt x="4884" y="13974"/>
                </a:cubicBezTo>
                <a:lnTo>
                  <a:pt x="4884" y="14194"/>
                </a:lnTo>
                <a:cubicBezTo>
                  <a:pt x="4884" y="14251"/>
                  <a:pt x="4908" y="14298"/>
                  <a:pt x="4937" y="14298"/>
                </a:cubicBezTo>
                <a:cubicBezTo>
                  <a:pt x="4966" y="14298"/>
                  <a:pt x="4990" y="14251"/>
                  <a:pt x="4990" y="14194"/>
                </a:cubicBezTo>
                <a:lnTo>
                  <a:pt x="4990" y="13974"/>
                </a:lnTo>
                <a:cubicBezTo>
                  <a:pt x="4990" y="13916"/>
                  <a:pt x="4966" y="13871"/>
                  <a:pt x="4937" y="13871"/>
                </a:cubicBezTo>
                <a:close/>
                <a:moveTo>
                  <a:pt x="5252" y="13871"/>
                </a:moveTo>
                <a:cubicBezTo>
                  <a:pt x="5223" y="13871"/>
                  <a:pt x="5199" y="13916"/>
                  <a:pt x="5199" y="13974"/>
                </a:cubicBezTo>
                <a:lnTo>
                  <a:pt x="5199" y="14194"/>
                </a:lnTo>
                <a:cubicBezTo>
                  <a:pt x="5199" y="14251"/>
                  <a:pt x="5223" y="14298"/>
                  <a:pt x="5252" y="14298"/>
                </a:cubicBezTo>
                <a:cubicBezTo>
                  <a:pt x="5281" y="14298"/>
                  <a:pt x="5305" y="14251"/>
                  <a:pt x="5305" y="14194"/>
                </a:cubicBezTo>
                <a:lnTo>
                  <a:pt x="5305" y="13974"/>
                </a:lnTo>
                <a:cubicBezTo>
                  <a:pt x="5305" y="13916"/>
                  <a:pt x="5281" y="13871"/>
                  <a:pt x="5252" y="13871"/>
                </a:cubicBezTo>
                <a:close/>
                <a:moveTo>
                  <a:pt x="6102" y="13871"/>
                </a:moveTo>
                <a:cubicBezTo>
                  <a:pt x="6072" y="13871"/>
                  <a:pt x="6049" y="13916"/>
                  <a:pt x="6049" y="13974"/>
                </a:cubicBezTo>
                <a:lnTo>
                  <a:pt x="6049" y="14194"/>
                </a:lnTo>
                <a:cubicBezTo>
                  <a:pt x="6049" y="14251"/>
                  <a:pt x="6072" y="14298"/>
                  <a:pt x="6102" y="14298"/>
                </a:cubicBezTo>
                <a:cubicBezTo>
                  <a:pt x="6131" y="14298"/>
                  <a:pt x="6155" y="14251"/>
                  <a:pt x="6155" y="14194"/>
                </a:cubicBezTo>
                <a:lnTo>
                  <a:pt x="6155" y="13974"/>
                </a:lnTo>
                <a:cubicBezTo>
                  <a:pt x="6155" y="13916"/>
                  <a:pt x="6131" y="13871"/>
                  <a:pt x="6102" y="13871"/>
                </a:cubicBezTo>
                <a:close/>
                <a:moveTo>
                  <a:pt x="6416" y="13871"/>
                </a:moveTo>
                <a:cubicBezTo>
                  <a:pt x="6387" y="13871"/>
                  <a:pt x="6363" y="13916"/>
                  <a:pt x="6363" y="13974"/>
                </a:cubicBezTo>
                <a:lnTo>
                  <a:pt x="6363" y="14194"/>
                </a:lnTo>
                <a:cubicBezTo>
                  <a:pt x="6363" y="14251"/>
                  <a:pt x="6387" y="14298"/>
                  <a:pt x="6416" y="14298"/>
                </a:cubicBezTo>
                <a:cubicBezTo>
                  <a:pt x="6445" y="14298"/>
                  <a:pt x="6469" y="14251"/>
                  <a:pt x="6469" y="14194"/>
                </a:cubicBezTo>
                <a:lnTo>
                  <a:pt x="6469" y="13974"/>
                </a:lnTo>
                <a:cubicBezTo>
                  <a:pt x="6469" y="13916"/>
                  <a:pt x="6445" y="13871"/>
                  <a:pt x="6416" y="13871"/>
                </a:cubicBezTo>
                <a:close/>
                <a:moveTo>
                  <a:pt x="7266" y="13871"/>
                </a:moveTo>
                <a:cubicBezTo>
                  <a:pt x="7237" y="13871"/>
                  <a:pt x="7213" y="13916"/>
                  <a:pt x="7213" y="13974"/>
                </a:cubicBezTo>
                <a:lnTo>
                  <a:pt x="7213" y="14194"/>
                </a:lnTo>
                <a:cubicBezTo>
                  <a:pt x="7213" y="14251"/>
                  <a:pt x="7237" y="14298"/>
                  <a:pt x="7266" y="14298"/>
                </a:cubicBezTo>
                <a:cubicBezTo>
                  <a:pt x="7295" y="14298"/>
                  <a:pt x="7318" y="14251"/>
                  <a:pt x="7318" y="14194"/>
                </a:cubicBezTo>
                <a:lnTo>
                  <a:pt x="7318" y="13974"/>
                </a:lnTo>
                <a:cubicBezTo>
                  <a:pt x="7318" y="13916"/>
                  <a:pt x="7295" y="13871"/>
                  <a:pt x="7266" y="13871"/>
                </a:cubicBezTo>
                <a:close/>
                <a:moveTo>
                  <a:pt x="7580" y="13871"/>
                </a:moveTo>
                <a:cubicBezTo>
                  <a:pt x="7551" y="13871"/>
                  <a:pt x="7527" y="13916"/>
                  <a:pt x="7527" y="13974"/>
                </a:cubicBezTo>
                <a:lnTo>
                  <a:pt x="7527" y="14194"/>
                </a:lnTo>
                <a:cubicBezTo>
                  <a:pt x="7527" y="14251"/>
                  <a:pt x="7551" y="14298"/>
                  <a:pt x="7580" y="14298"/>
                </a:cubicBezTo>
                <a:cubicBezTo>
                  <a:pt x="7609" y="14298"/>
                  <a:pt x="7632" y="14251"/>
                  <a:pt x="7632" y="14194"/>
                </a:cubicBezTo>
                <a:lnTo>
                  <a:pt x="7632" y="13974"/>
                </a:lnTo>
                <a:cubicBezTo>
                  <a:pt x="7632" y="13916"/>
                  <a:pt x="7609" y="13871"/>
                  <a:pt x="7580" y="13871"/>
                </a:cubicBezTo>
                <a:close/>
                <a:moveTo>
                  <a:pt x="8429" y="13871"/>
                </a:moveTo>
                <a:cubicBezTo>
                  <a:pt x="8400" y="13871"/>
                  <a:pt x="8377" y="13916"/>
                  <a:pt x="8377" y="13974"/>
                </a:cubicBezTo>
                <a:lnTo>
                  <a:pt x="8377" y="14194"/>
                </a:lnTo>
                <a:cubicBezTo>
                  <a:pt x="8377" y="14251"/>
                  <a:pt x="8400" y="14298"/>
                  <a:pt x="8429" y="14298"/>
                </a:cubicBezTo>
                <a:cubicBezTo>
                  <a:pt x="8458" y="14298"/>
                  <a:pt x="8482" y="14251"/>
                  <a:pt x="8482" y="14194"/>
                </a:cubicBezTo>
                <a:lnTo>
                  <a:pt x="8482" y="13974"/>
                </a:lnTo>
                <a:cubicBezTo>
                  <a:pt x="8482" y="13916"/>
                  <a:pt x="8458" y="13871"/>
                  <a:pt x="8429" y="13871"/>
                </a:cubicBezTo>
                <a:close/>
                <a:moveTo>
                  <a:pt x="8744" y="13871"/>
                </a:moveTo>
                <a:cubicBezTo>
                  <a:pt x="8714" y="13871"/>
                  <a:pt x="8691" y="13916"/>
                  <a:pt x="8691" y="13974"/>
                </a:cubicBezTo>
                <a:lnTo>
                  <a:pt x="8691" y="14194"/>
                </a:lnTo>
                <a:cubicBezTo>
                  <a:pt x="8691" y="14251"/>
                  <a:pt x="8714" y="14298"/>
                  <a:pt x="8744" y="14298"/>
                </a:cubicBezTo>
                <a:cubicBezTo>
                  <a:pt x="8773" y="14298"/>
                  <a:pt x="8796" y="14251"/>
                  <a:pt x="8796" y="14194"/>
                </a:cubicBezTo>
                <a:lnTo>
                  <a:pt x="8796" y="13974"/>
                </a:lnTo>
                <a:cubicBezTo>
                  <a:pt x="8796" y="13916"/>
                  <a:pt x="8773" y="13871"/>
                  <a:pt x="8744" y="13871"/>
                </a:cubicBezTo>
                <a:close/>
                <a:moveTo>
                  <a:pt x="9593" y="13871"/>
                </a:moveTo>
                <a:cubicBezTo>
                  <a:pt x="9564" y="13871"/>
                  <a:pt x="9540" y="13916"/>
                  <a:pt x="9540" y="13974"/>
                </a:cubicBezTo>
                <a:lnTo>
                  <a:pt x="9540" y="14194"/>
                </a:lnTo>
                <a:cubicBezTo>
                  <a:pt x="9540" y="14251"/>
                  <a:pt x="9564" y="14298"/>
                  <a:pt x="9593" y="14298"/>
                </a:cubicBezTo>
                <a:cubicBezTo>
                  <a:pt x="9622" y="14298"/>
                  <a:pt x="9646" y="14251"/>
                  <a:pt x="9646" y="14194"/>
                </a:cubicBezTo>
                <a:lnTo>
                  <a:pt x="9646" y="13974"/>
                </a:lnTo>
                <a:cubicBezTo>
                  <a:pt x="9646" y="13916"/>
                  <a:pt x="9622" y="13871"/>
                  <a:pt x="9593" y="13871"/>
                </a:cubicBezTo>
                <a:close/>
                <a:moveTo>
                  <a:pt x="9908" y="13871"/>
                </a:moveTo>
                <a:cubicBezTo>
                  <a:pt x="9879" y="13871"/>
                  <a:pt x="9855" y="13916"/>
                  <a:pt x="9855" y="13974"/>
                </a:cubicBezTo>
                <a:lnTo>
                  <a:pt x="9855" y="14194"/>
                </a:lnTo>
                <a:cubicBezTo>
                  <a:pt x="9855" y="14251"/>
                  <a:pt x="9879" y="14298"/>
                  <a:pt x="9908" y="14298"/>
                </a:cubicBezTo>
                <a:cubicBezTo>
                  <a:pt x="9937" y="14298"/>
                  <a:pt x="9961" y="14251"/>
                  <a:pt x="9961" y="14194"/>
                </a:cubicBezTo>
                <a:lnTo>
                  <a:pt x="9961" y="13974"/>
                </a:lnTo>
                <a:cubicBezTo>
                  <a:pt x="9961" y="13916"/>
                  <a:pt x="9937" y="13871"/>
                  <a:pt x="9908" y="13871"/>
                </a:cubicBezTo>
                <a:close/>
                <a:moveTo>
                  <a:pt x="10758" y="13871"/>
                </a:moveTo>
                <a:cubicBezTo>
                  <a:pt x="10728" y="13871"/>
                  <a:pt x="10705" y="13916"/>
                  <a:pt x="10705" y="13974"/>
                </a:cubicBezTo>
                <a:lnTo>
                  <a:pt x="10705" y="14194"/>
                </a:lnTo>
                <a:cubicBezTo>
                  <a:pt x="10705" y="14251"/>
                  <a:pt x="10728" y="14298"/>
                  <a:pt x="10758" y="14298"/>
                </a:cubicBezTo>
                <a:cubicBezTo>
                  <a:pt x="10787" y="14298"/>
                  <a:pt x="10810" y="14251"/>
                  <a:pt x="10810" y="14194"/>
                </a:cubicBezTo>
                <a:lnTo>
                  <a:pt x="10810" y="13974"/>
                </a:lnTo>
                <a:cubicBezTo>
                  <a:pt x="10810" y="13916"/>
                  <a:pt x="10787" y="13871"/>
                  <a:pt x="10758" y="13871"/>
                </a:cubicBezTo>
                <a:close/>
                <a:moveTo>
                  <a:pt x="11072" y="13871"/>
                </a:moveTo>
                <a:cubicBezTo>
                  <a:pt x="11043" y="13871"/>
                  <a:pt x="11019" y="13916"/>
                  <a:pt x="11019" y="13974"/>
                </a:cubicBezTo>
                <a:lnTo>
                  <a:pt x="11019" y="14194"/>
                </a:lnTo>
                <a:cubicBezTo>
                  <a:pt x="11019" y="14251"/>
                  <a:pt x="11043" y="14298"/>
                  <a:pt x="11072" y="14298"/>
                </a:cubicBezTo>
                <a:cubicBezTo>
                  <a:pt x="11101" y="14298"/>
                  <a:pt x="11125" y="14251"/>
                  <a:pt x="11125" y="14194"/>
                </a:cubicBezTo>
                <a:lnTo>
                  <a:pt x="11125" y="13974"/>
                </a:lnTo>
                <a:cubicBezTo>
                  <a:pt x="11125" y="13916"/>
                  <a:pt x="11101" y="13871"/>
                  <a:pt x="11072" y="13871"/>
                </a:cubicBezTo>
                <a:close/>
                <a:moveTo>
                  <a:pt x="11922" y="13871"/>
                </a:moveTo>
                <a:cubicBezTo>
                  <a:pt x="11893" y="13871"/>
                  <a:pt x="11869" y="13916"/>
                  <a:pt x="11869" y="13974"/>
                </a:cubicBezTo>
                <a:lnTo>
                  <a:pt x="11869" y="14194"/>
                </a:lnTo>
                <a:cubicBezTo>
                  <a:pt x="11869" y="14251"/>
                  <a:pt x="11893" y="14298"/>
                  <a:pt x="11922" y="14298"/>
                </a:cubicBezTo>
                <a:cubicBezTo>
                  <a:pt x="11951" y="14298"/>
                  <a:pt x="11974" y="14251"/>
                  <a:pt x="11974" y="14194"/>
                </a:cubicBezTo>
                <a:lnTo>
                  <a:pt x="11974" y="13974"/>
                </a:lnTo>
                <a:cubicBezTo>
                  <a:pt x="11974" y="13916"/>
                  <a:pt x="11951" y="13871"/>
                  <a:pt x="11922" y="13871"/>
                </a:cubicBezTo>
                <a:close/>
                <a:moveTo>
                  <a:pt x="12236" y="13871"/>
                </a:moveTo>
                <a:cubicBezTo>
                  <a:pt x="12207" y="13871"/>
                  <a:pt x="12183" y="13916"/>
                  <a:pt x="12183" y="13974"/>
                </a:cubicBezTo>
                <a:lnTo>
                  <a:pt x="12183" y="14194"/>
                </a:lnTo>
                <a:cubicBezTo>
                  <a:pt x="12183" y="14251"/>
                  <a:pt x="12207" y="14298"/>
                  <a:pt x="12236" y="14298"/>
                </a:cubicBezTo>
                <a:cubicBezTo>
                  <a:pt x="12265" y="14298"/>
                  <a:pt x="12288" y="14251"/>
                  <a:pt x="12288" y="14194"/>
                </a:cubicBezTo>
                <a:lnTo>
                  <a:pt x="12288" y="13974"/>
                </a:lnTo>
                <a:cubicBezTo>
                  <a:pt x="12288" y="13916"/>
                  <a:pt x="12265" y="13871"/>
                  <a:pt x="12236" y="13871"/>
                </a:cubicBezTo>
                <a:close/>
                <a:moveTo>
                  <a:pt x="13085" y="13871"/>
                </a:moveTo>
                <a:cubicBezTo>
                  <a:pt x="13056" y="13871"/>
                  <a:pt x="13032" y="13916"/>
                  <a:pt x="13032" y="13974"/>
                </a:cubicBezTo>
                <a:lnTo>
                  <a:pt x="13032" y="14194"/>
                </a:lnTo>
                <a:cubicBezTo>
                  <a:pt x="13032" y="14251"/>
                  <a:pt x="13056" y="14298"/>
                  <a:pt x="13085" y="14298"/>
                </a:cubicBezTo>
                <a:cubicBezTo>
                  <a:pt x="13114" y="14298"/>
                  <a:pt x="13138" y="14251"/>
                  <a:pt x="13138" y="14194"/>
                </a:cubicBezTo>
                <a:lnTo>
                  <a:pt x="13138" y="13974"/>
                </a:lnTo>
                <a:cubicBezTo>
                  <a:pt x="13138" y="13916"/>
                  <a:pt x="13114" y="13871"/>
                  <a:pt x="13085" y="13871"/>
                </a:cubicBezTo>
                <a:close/>
                <a:moveTo>
                  <a:pt x="13399" y="13871"/>
                </a:moveTo>
                <a:cubicBezTo>
                  <a:pt x="13370" y="13871"/>
                  <a:pt x="13348" y="13916"/>
                  <a:pt x="13348" y="13974"/>
                </a:cubicBezTo>
                <a:lnTo>
                  <a:pt x="13348" y="14194"/>
                </a:lnTo>
                <a:cubicBezTo>
                  <a:pt x="13348" y="14251"/>
                  <a:pt x="13370" y="14298"/>
                  <a:pt x="13399" y="14298"/>
                </a:cubicBezTo>
                <a:cubicBezTo>
                  <a:pt x="13428" y="14298"/>
                  <a:pt x="13452" y="14251"/>
                  <a:pt x="13452" y="14194"/>
                </a:cubicBezTo>
                <a:lnTo>
                  <a:pt x="13452" y="13974"/>
                </a:lnTo>
                <a:cubicBezTo>
                  <a:pt x="13452" y="13916"/>
                  <a:pt x="13428" y="13871"/>
                  <a:pt x="13399" y="13871"/>
                </a:cubicBezTo>
                <a:close/>
                <a:moveTo>
                  <a:pt x="14249" y="13871"/>
                </a:moveTo>
                <a:cubicBezTo>
                  <a:pt x="14220" y="13871"/>
                  <a:pt x="14196" y="13916"/>
                  <a:pt x="14196" y="13974"/>
                </a:cubicBezTo>
                <a:lnTo>
                  <a:pt x="14196" y="14194"/>
                </a:lnTo>
                <a:cubicBezTo>
                  <a:pt x="14196" y="14251"/>
                  <a:pt x="14220" y="14298"/>
                  <a:pt x="14249" y="14298"/>
                </a:cubicBezTo>
                <a:cubicBezTo>
                  <a:pt x="14278" y="14298"/>
                  <a:pt x="14302" y="14251"/>
                  <a:pt x="14302" y="14194"/>
                </a:cubicBezTo>
                <a:lnTo>
                  <a:pt x="14302" y="13974"/>
                </a:lnTo>
                <a:cubicBezTo>
                  <a:pt x="14302" y="13916"/>
                  <a:pt x="14278" y="13871"/>
                  <a:pt x="14249" y="13871"/>
                </a:cubicBezTo>
                <a:close/>
                <a:moveTo>
                  <a:pt x="14564" y="13871"/>
                </a:moveTo>
                <a:cubicBezTo>
                  <a:pt x="14535" y="13871"/>
                  <a:pt x="14511" y="13916"/>
                  <a:pt x="14511" y="13974"/>
                </a:cubicBezTo>
                <a:lnTo>
                  <a:pt x="14511" y="14194"/>
                </a:lnTo>
                <a:cubicBezTo>
                  <a:pt x="14511" y="14251"/>
                  <a:pt x="14535" y="14298"/>
                  <a:pt x="14564" y="14298"/>
                </a:cubicBezTo>
                <a:cubicBezTo>
                  <a:pt x="14593" y="14298"/>
                  <a:pt x="14617" y="14251"/>
                  <a:pt x="14617" y="14194"/>
                </a:cubicBezTo>
                <a:lnTo>
                  <a:pt x="14617" y="13974"/>
                </a:lnTo>
                <a:cubicBezTo>
                  <a:pt x="14617" y="13916"/>
                  <a:pt x="14593" y="13871"/>
                  <a:pt x="14564" y="13871"/>
                </a:cubicBezTo>
                <a:close/>
                <a:moveTo>
                  <a:pt x="15413" y="13871"/>
                </a:moveTo>
                <a:cubicBezTo>
                  <a:pt x="15384" y="13871"/>
                  <a:pt x="15360" y="13916"/>
                  <a:pt x="15360" y="13974"/>
                </a:cubicBezTo>
                <a:lnTo>
                  <a:pt x="15360" y="14194"/>
                </a:lnTo>
                <a:cubicBezTo>
                  <a:pt x="15360" y="14251"/>
                  <a:pt x="15384" y="14298"/>
                  <a:pt x="15413" y="14298"/>
                </a:cubicBezTo>
                <a:cubicBezTo>
                  <a:pt x="15442" y="14298"/>
                  <a:pt x="15465" y="14251"/>
                  <a:pt x="15465" y="14194"/>
                </a:cubicBezTo>
                <a:lnTo>
                  <a:pt x="15465" y="13974"/>
                </a:lnTo>
                <a:cubicBezTo>
                  <a:pt x="15465" y="13916"/>
                  <a:pt x="15442" y="13871"/>
                  <a:pt x="15413" y="13871"/>
                </a:cubicBezTo>
                <a:close/>
                <a:moveTo>
                  <a:pt x="15728" y="13871"/>
                </a:moveTo>
                <a:cubicBezTo>
                  <a:pt x="15699" y="13871"/>
                  <a:pt x="15675" y="13916"/>
                  <a:pt x="15675" y="13974"/>
                </a:cubicBezTo>
                <a:lnTo>
                  <a:pt x="15675" y="14194"/>
                </a:lnTo>
                <a:cubicBezTo>
                  <a:pt x="15675" y="14251"/>
                  <a:pt x="15699" y="14298"/>
                  <a:pt x="15728" y="14298"/>
                </a:cubicBezTo>
                <a:cubicBezTo>
                  <a:pt x="15757" y="14298"/>
                  <a:pt x="15781" y="14251"/>
                  <a:pt x="15781" y="14194"/>
                </a:cubicBezTo>
                <a:lnTo>
                  <a:pt x="15781" y="13974"/>
                </a:lnTo>
                <a:cubicBezTo>
                  <a:pt x="15781" y="13916"/>
                  <a:pt x="15757" y="13871"/>
                  <a:pt x="15728" y="13871"/>
                </a:cubicBezTo>
                <a:close/>
                <a:moveTo>
                  <a:pt x="16578" y="13871"/>
                </a:moveTo>
                <a:cubicBezTo>
                  <a:pt x="16549" y="13871"/>
                  <a:pt x="16525" y="13916"/>
                  <a:pt x="16525" y="13974"/>
                </a:cubicBezTo>
                <a:lnTo>
                  <a:pt x="16525" y="14194"/>
                </a:lnTo>
                <a:cubicBezTo>
                  <a:pt x="16525" y="14251"/>
                  <a:pt x="16549" y="14298"/>
                  <a:pt x="16578" y="14298"/>
                </a:cubicBezTo>
                <a:cubicBezTo>
                  <a:pt x="16607" y="14298"/>
                  <a:pt x="16630" y="14251"/>
                  <a:pt x="16630" y="14194"/>
                </a:cubicBezTo>
                <a:lnTo>
                  <a:pt x="16630" y="13974"/>
                </a:lnTo>
                <a:cubicBezTo>
                  <a:pt x="16630" y="13916"/>
                  <a:pt x="16607" y="13871"/>
                  <a:pt x="16578" y="13871"/>
                </a:cubicBezTo>
                <a:close/>
                <a:moveTo>
                  <a:pt x="16892" y="13871"/>
                </a:moveTo>
                <a:cubicBezTo>
                  <a:pt x="16863" y="13871"/>
                  <a:pt x="16839" y="13916"/>
                  <a:pt x="16839" y="13974"/>
                </a:cubicBezTo>
                <a:lnTo>
                  <a:pt x="16839" y="14194"/>
                </a:lnTo>
                <a:cubicBezTo>
                  <a:pt x="16839" y="14251"/>
                  <a:pt x="16863" y="14298"/>
                  <a:pt x="16892" y="14298"/>
                </a:cubicBezTo>
                <a:cubicBezTo>
                  <a:pt x="16921" y="14298"/>
                  <a:pt x="16944" y="14251"/>
                  <a:pt x="16944" y="14194"/>
                </a:cubicBezTo>
                <a:lnTo>
                  <a:pt x="16944" y="13974"/>
                </a:lnTo>
                <a:cubicBezTo>
                  <a:pt x="16944" y="13916"/>
                  <a:pt x="16921" y="13871"/>
                  <a:pt x="16892" y="13871"/>
                </a:cubicBezTo>
                <a:close/>
                <a:moveTo>
                  <a:pt x="17741" y="13871"/>
                </a:moveTo>
                <a:cubicBezTo>
                  <a:pt x="17712" y="13871"/>
                  <a:pt x="17689" y="13916"/>
                  <a:pt x="17689" y="13974"/>
                </a:cubicBezTo>
                <a:lnTo>
                  <a:pt x="17689" y="14194"/>
                </a:lnTo>
                <a:cubicBezTo>
                  <a:pt x="17689" y="14251"/>
                  <a:pt x="17712" y="14298"/>
                  <a:pt x="17741" y="14298"/>
                </a:cubicBezTo>
                <a:cubicBezTo>
                  <a:pt x="17770" y="14298"/>
                  <a:pt x="17794" y="14251"/>
                  <a:pt x="17794" y="14194"/>
                </a:cubicBezTo>
                <a:lnTo>
                  <a:pt x="17794" y="13974"/>
                </a:lnTo>
                <a:cubicBezTo>
                  <a:pt x="17794" y="13916"/>
                  <a:pt x="17770" y="13871"/>
                  <a:pt x="17741" y="13871"/>
                </a:cubicBezTo>
                <a:close/>
                <a:moveTo>
                  <a:pt x="18055" y="13871"/>
                </a:moveTo>
                <a:cubicBezTo>
                  <a:pt x="18026" y="13871"/>
                  <a:pt x="18002" y="13916"/>
                  <a:pt x="18002" y="13974"/>
                </a:cubicBezTo>
                <a:lnTo>
                  <a:pt x="18002" y="14194"/>
                </a:lnTo>
                <a:cubicBezTo>
                  <a:pt x="18002" y="14251"/>
                  <a:pt x="18026" y="14298"/>
                  <a:pt x="18055" y="14298"/>
                </a:cubicBezTo>
                <a:cubicBezTo>
                  <a:pt x="18085" y="14298"/>
                  <a:pt x="18108" y="14251"/>
                  <a:pt x="18108" y="14194"/>
                </a:cubicBezTo>
                <a:lnTo>
                  <a:pt x="18108" y="13974"/>
                </a:lnTo>
                <a:cubicBezTo>
                  <a:pt x="18108" y="13916"/>
                  <a:pt x="18085" y="13871"/>
                  <a:pt x="18055" y="13871"/>
                </a:cubicBezTo>
                <a:close/>
                <a:moveTo>
                  <a:pt x="18905" y="13871"/>
                </a:moveTo>
                <a:cubicBezTo>
                  <a:pt x="18876" y="13871"/>
                  <a:pt x="18852" y="13916"/>
                  <a:pt x="18852" y="13974"/>
                </a:cubicBezTo>
                <a:lnTo>
                  <a:pt x="18852" y="14194"/>
                </a:lnTo>
                <a:cubicBezTo>
                  <a:pt x="18852" y="14251"/>
                  <a:pt x="18876" y="14298"/>
                  <a:pt x="18905" y="14298"/>
                </a:cubicBezTo>
                <a:cubicBezTo>
                  <a:pt x="18934" y="14298"/>
                  <a:pt x="18958" y="14251"/>
                  <a:pt x="18958" y="14194"/>
                </a:cubicBezTo>
                <a:lnTo>
                  <a:pt x="18958" y="13974"/>
                </a:lnTo>
                <a:cubicBezTo>
                  <a:pt x="18958" y="13916"/>
                  <a:pt x="18934" y="13871"/>
                  <a:pt x="18905" y="13871"/>
                </a:cubicBezTo>
                <a:close/>
                <a:moveTo>
                  <a:pt x="19220" y="13871"/>
                </a:moveTo>
                <a:cubicBezTo>
                  <a:pt x="19191" y="13871"/>
                  <a:pt x="19167" y="13916"/>
                  <a:pt x="19167" y="13974"/>
                </a:cubicBezTo>
                <a:lnTo>
                  <a:pt x="19167" y="14194"/>
                </a:lnTo>
                <a:cubicBezTo>
                  <a:pt x="19167" y="14251"/>
                  <a:pt x="19191" y="14298"/>
                  <a:pt x="19220" y="14298"/>
                </a:cubicBezTo>
                <a:cubicBezTo>
                  <a:pt x="19249" y="14298"/>
                  <a:pt x="19273" y="14251"/>
                  <a:pt x="19273" y="14194"/>
                </a:cubicBezTo>
                <a:lnTo>
                  <a:pt x="19273" y="13974"/>
                </a:lnTo>
                <a:cubicBezTo>
                  <a:pt x="19273" y="13916"/>
                  <a:pt x="19249" y="13871"/>
                  <a:pt x="19220" y="13871"/>
                </a:cubicBezTo>
                <a:close/>
                <a:moveTo>
                  <a:pt x="20069" y="13871"/>
                </a:moveTo>
                <a:cubicBezTo>
                  <a:pt x="20040" y="13871"/>
                  <a:pt x="20016" y="13916"/>
                  <a:pt x="20016" y="13974"/>
                </a:cubicBezTo>
                <a:lnTo>
                  <a:pt x="20016" y="14194"/>
                </a:lnTo>
                <a:cubicBezTo>
                  <a:pt x="20016" y="14251"/>
                  <a:pt x="20040" y="14298"/>
                  <a:pt x="20069" y="14298"/>
                </a:cubicBezTo>
                <a:cubicBezTo>
                  <a:pt x="20099" y="14298"/>
                  <a:pt x="20122" y="14251"/>
                  <a:pt x="20122" y="14194"/>
                </a:cubicBezTo>
                <a:lnTo>
                  <a:pt x="20122" y="13974"/>
                </a:lnTo>
                <a:cubicBezTo>
                  <a:pt x="20122" y="13916"/>
                  <a:pt x="20099" y="13871"/>
                  <a:pt x="20069" y="13871"/>
                </a:cubicBezTo>
                <a:close/>
                <a:moveTo>
                  <a:pt x="20384" y="13871"/>
                </a:moveTo>
                <a:cubicBezTo>
                  <a:pt x="20355" y="13871"/>
                  <a:pt x="20331" y="13916"/>
                  <a:pt x="20331" y="13974"/>
                </a:cubicBezTo>
                <a:lnTo>
                  <a:pt x="20331" y="14194"/>
                </a:lnTo>
                <a:cubicBezTo>
                  <a:pt x="20331" y="14251"/>
                  <a:pt x="20355" y="14298"/>
                  <a:pt x="20384" y="14298"/>
                </a:cubicBezTo>
                <a:cubicBezTo>
                  <a:pt x="20413" y="14298"/>
                  <a:pt x="20436" y="14251"/>
                  <a:pt x="20436" y="14194"/>
                </a:cubicBezTo>
                <a:lnTo>
                  <a:pt x="20436" y="13974"/>
                </a:lnTo>
                <a:cubicBezTo>
                  <a:pt x="20436" y="13916"/>
                  <a:pt x="20413" y="13871"/>
                  <a:pt x="20384" y="13871"/>
                </a:cubicBezTo>
                <a:close/>
                <a:moveTo>
                  <a:pt x="21234" y="13871"/>
                </a:moveTo>
                <a:cubicBezTo>
                  <a:pt x="21204" y="13871"/>
                  <a:pt x="21181" y="13916"/>
                  <a:pt x="21181" y="13974"/>
                </a:cubicBezTo>
                <a:lnTo>
                  <a:pt x="21181" y="14194"/>
                </a:lnTo>
                <a:cubicBezTo>
                  <a:pt x="21181" y="14251"/>
                  <a:pt x="21204" y="14298"/>
                  <a:pt x="21234" y="14298"/>
                </a:cubicBezTo>
                <a:cubicBezTo>
                  <a:pt x="21263" y="14298"/>
                  <a:pt x="21285" y="14251"/>
                  <a:pt x="21285" y="14194"/>
                </a:cubicBezTo>
                <a:lnTo>
                  <a:pt x="21285" y="13974"/>
                </a:lnTo>
                <a:cubicBezTo>
                  <a:pt x="21285" y="13916"/>
                  <a:pt x="21263" y="13871"/>
                  <a:pt x="21234" y="13871"/>
                </a:cubicBezTo>
                <a:close/>
                <a:moveTo>
                  <a:pt x="21547" y="13871"/>
                </a:moveTo>
                <a:cubicBezTo>
                  <a:pt x="21518" y="13871"/>
                  <a:pt x="21495" y="13916"/>
                  <a:pt x="21495" y="13974"/>
                </a:cubicBezTo>
                <a:lnTo>
                  <a:pt x="21495" y="14194"/>
                </a:lnTo>
                <a:cubicBezTo>
                  <a:pt x="21495" y="14251"/>
                  <a:pt x="21518" y="14298"/>
                  <a:pt x="21547" y="14298"/>
                </a:cubicBezTo>
                <a:cubicBezTo>
                  <a:pt x="21576" y="14298"/>
                  <a:pt x="21600" y="14251"/>
                  <a:pt x="21600" y="14194"/>
                </a:cubicBezTo>
                <a:lnTo>
                  <a:pt x="21600" y="13974"/>
                </a:lnTo>
                <a:cubicBezTo>
                  <a:pt x="21600" y="13916"/>
                  <a:pt x="21576" y="13871"/>
                  <a:pt x="21547" y="13871"/>
                </a:cubicBezTo>
                <a:close/>
                <a:moveTo>
                  <a:pt x="53" y="14601"/>
                </a:moveTo>
                <a:cubicBezTo>
                  <a:pt x="24" y="14601"/>
                  <a:pt x="0" y="14646"/>
                  <a:pt x="0" y="14704"/>
                </a:cubicBezTo>
                <a:lnTo>
                  <a:pt x="0" y="14924"/>
                </a:lnTo>
                <a:cubicBezTo>
                  <a:pt x="0" y="14981"/>
                  <a:pt x="24" y="15028"/>
                  <a:pt x="53" y="15028"/>
                </a:cubicBezTo>
                <a:cubicBezTo>
                  <a:pt x="82" y="15028"/>
                  <a:pt x="106" y="14981"/>
                  <a:pt x="106" y="14924"/>
                </a:cubicBezTo>
                <a:lnTo>
                  <a:pt x="106" y="14704"/>
                </a:lnTo>
                <a:cubicBezTo>
                  <a:pt x="106" y="14646"/>
                  <a:pt x="82" y="14601"/>
                  <a:pt x="53" y="14601"/>
                </a:cubicBezTo>
                <a:close/>
                <a:moveTo>
                  <a:pt x="367" y="14601"/>
                </a:moveTo>
                <a:cubicBezTo>
                  <a:pt x="338" y="14601"/>
                  <a:pt x="315" y="14646"/>
                  <a:pt x="315" y="14704"/>
                </a:cubicBezTo>
                <a:lnTo>
                  <a:pt x="315" y="14924"/>
                </a:lnTo>
                <a:cubicBezTo>
                  <a:pt x="315" y="14981"/>
                  <a:pt x="338" y="15028"/>
                  <a:pt x="367" y="15028"/>
                </a:cubicBezTo>
                <a:cubicBezTo>
                  <a:pt x="397" y="15028"/>
                  <a:pt x="420" y="14981"/>
                  <a:pt x="420" y="14924"/>
                </a:cubicBezTo>
                <a:lnTo>
                  <a:pt x="420" y="14704"/>
                </a:lnTo>
                <a:cubicBezTo>
                  <a:pt x="420" y="14646"/>
                  <a:pt x="397" y="14601"/>
                  <a:pt x="367" y="14601"/>
                </a:cubicBezTo>
                <a:close/>
                <a:moveTo>
                  <a:pt x="1217" y="14601"/>
                </a:moveTo>
                <a:cubicBezTo>
                  <a:pt x="1188" y="14601"/>
                  <a:pt x="1164" y="14646"/>
                  <a:pt x="1164" y="14704"/>
                </a:cubicBezTo>
                <a:lnTo>
                  <a:pt x="1164" y="14924"/>
                </a:lnTo>
                <a:cubicBezTo>
                  <a:pt x="1164" y="14981"/>
                  <a:pt x="1188" y="15028"/>
                  <a:pt x="1217" y="15028"/>
                </a:cubicBezTo>
                <a:cubicBezTo>
                  <a:pt x="1246" y="15028"/>
                  <a:pt x="1270" y="14981"/>
                  <a:pt x="1270" y="14924"/>
                </a:cubicBezTo>
                <a:lnTo>
                  <a:pt x="1270" y="14704"/>
                </a:lnTo>
                <a:cubicBezTo>
                  <a:pt x="1270" y="14646"/>
                  <a:pt x="1246" y="14601"/>
                  <a:pt x="1217" y="14601"/>
                </a:cubicBezTo>
                <a:close/>
                <a:moveTo>
                  <a:pt x="1532" y="14601"/>
                </a:moveTo>
                <a:cubicBezTo>
                  <a:pt x="1503" y="14601"/>
                  <a:pt x="1479" y="14646"/>
                  <a:pt x="1479" y="14704"/>
                </a:cubicBezTo>
                <a:lnTo>
                  <a:pt x="1479" y="14924"/>
                </a:lnTo>
                <a:cubicBezTo>
                  <a:pt x="1479" y="14981"/>
                  <a:pt x="1503" y="15028"/>
                  <a:pt x="1532" y="15028"/>
                </a:cubicBezTo>
                <a:cubicBezTo>
                  <a:pt x="1561" y="15028"/>
                  <a:pt x="1584" y="14981"/>
                  <a:pt x="1584" y="14924"/>
                </a:cubicBezTo>
                <a:lnTo>
                  <a:pt x="1584" y="14704"/>
                </a:lnTo>
                <a:cubicBezTo>
                  <a:pt x="1584" y="14646"/>
                  <a:pt x="1561" y="14601"/>
                  <a:pt x="1532" y="14601"/>
                </a:cubicBezTo>
                <a:close/>
                <a:moveTo>
                  <a:pt x="2380" y="14601"/>
                </a:moveTo>
                <a:cubicBezTo>
                  <a:pt x="2351" y="14601"/>
                  <a:pt x="2329" y="14646"/>
                  <a:pt x="2329" y="14704"/>
                </a:cubicBezTo>
                <a:lnTo>
                  <a:pt x="2329" y="14924"/>
                </a:lnTo>
                <a:cubicBezTo>
                  <a:pt x="2329" y="14981"/>
                  <a:pt x="2351" y="15028"/>
                  <a:pt x="2380" y="15028"/>
                </a:cubicBezTo>
                <a:cubicBezTo>
                  <a:pt x="2409" y="15028"/>
                  <a:pt x="2433" y="14981"/>
                  <a:pt x="2433" y="14924"/>
                </a:cubicBezTo>
                <a:lnTo>
                  <a:pt x="2433" y="14704"/>
                </a:lnTo>
                <a:cubicBezTo>
                  <a:pt x="2433" y="14646"/>
                  <a:pt x="2409" y="14601"/>
                  <a:pt x="2380" y="14601"/>
                </a:cubicBezTo>
                <a:close/>
                <a:moveTo>
                  <a:pt x="2695" y="14601"/>
                </a:moveTo>
                <a:cubicBezTo>
                  <a:pt x="2666" y="14601"/>
                  <a:pt x="2643" y="14646"/>
                  <a:pt x="2643" y="14704"/>
                </a:cubicBezTo>
                <a:lnTo>
                  <a:pt x="2643" y="14924"/>
                </a:lnTo>
                <a:cubicBezTo>
                  <a:pt x="2643" y="14981"/>
                  <a:pt x="2666" y="15028"/>
                  <a:pt x="2695" y="15028"/>
                </a:cubicBezTo>
                <a:cubicBezTo>
                  <a:pt x="2724" y="15028"/>
                  <a:pt x="2748" y="14981"/>
                  <a:pt x="2748" y="14924"/>
                </a:cubicBezTo>
                <a:lnTo>
                  <a:pt x="2748" y="14704"/>
                </a:lnTo>
                <a:cubicBezTo>
                  <a:pt x="2748" y="14646"/>
                  <a:pt x="2724" y="14601"/>
                  <a:pt x="2695" y="14601"/>
                </a:cubicBezTo>
                <a:close/>
                <a:moveTo>
                  <a:pt x="3545" y="14601"/>
                </a:moveTo>
                <a:cubicBezTo>
                  <a:pt x="3516" y="14601"/>
                  <a:pt x="3492" y="14646"/>
                  <a:pt x="3492" y="14704"/>
                </a:cubicBezTo>
                <a:lnTo>
                  <a:pt x="3492" y="14924"/>
                </a:lnTo>
                <a:cubicBezTo>
                  <a:pt x="3492" y="14981"/>
                  <a:pt x="3516" y="15028"/>
                  <a:pt x="3545" y="15028"/>
                </a:cubicBezTo>
                <a:cubicBezTo>
                  <a:pt x="3574" y="15028"/>
                  <a:pt x="3598" y="14981"/>
                  <a:pt x="3598" y="14924"/>
                </a:cubicBezTo>
                <a:lnTo>
                  <a:pt x="3598" y="14704"/>
                </a:lnTo>
                <a:cubicBezTo>
                  <a:pt x="3598" y="14646"/>
                  <a:pt x="3574" y="14601"/>
                  <a:pt x="3545" y="14601"/>
                </a:cubicBezTo>
                <a:close/>
                <a:moveTo>
                  <a:pt x="3859" y="14601"/>
                </a:moveTo>
                <a:cubicBezTo>
                  <a:pt x="3830" y="14601"/>
                  <a:pt x="3806" y="14646"/>
                  <a:pt x="3806" y="14704"/>
                </a:cubicBezTo>
                <a:lnTo>
                  <a:pt x="3806" y="14924"/>
                </a:lnTo>
                <a:cubicBezTo>
                  <a:pt x="3806" y="14981"/>
                  <a:pt x="3830" y="15028"/>
                  <a:pt x="3859" y="15028"/>
                </a:cubicBezTo>
                <a:cubicBezTo>
                  <a:pt x="3888" y="15028"/>
                  <a:pt x="3912" y="14981"/>
                  <a:pt x="3912" y="14924"/>
                </a:cubicBezTo>
                <a:lnTo>
                  <a:pt x="3912" y="14704"/>
                </a:lnTo>
                <a:cubicBezTo>
                  <a:pt x="3912" y="14646"/>
                  <a:pt x="3888" y="14601"/>
                  <a:pt x="3859" y="14601"/>
                </a:cubicBezTo>
                <a:close/>
                <a:moveTo>
                  <a:pt x="4709" y="14601"/>
                </a:moveTo>
                <a:cubicBezTo>
                  <a:pt x="4680" y="14601"/>
                  <a:pt x="4656" y="14646"/>
                  <a:pt x="4656" y="14704"/>
                </a:cubicBezTo>
                <a:lnTo>
                  <a:pt x="4656" y="14924"/>
                </a:lnTo>
                <a:cubicBezTo>
                  <a:pt x="4656" y="14981"/>
                  <a:pt x="4680" y="15028"/>
                  <a:pt x="4709" y="15028"/>
                </a:cubicBezTo>
                <a:cubicBezTo>
                  <a:pt x="4738" y="15028"/>
                  <a:pt x="4762" y="14981"/>
                  <a:pt x="4762" y="14924"/>
                </a:cubicBezTo>
                <a:lnTo>
                  <a:pt x="4762" y="14704"/>
                </a:lnTo>
                <a:cubicBezTo>
                  <a:pt x="4762" y="14646"/>
                  <a:pt x="4738" y="14601"/>
                  <a:pt x="4709" y="14601"/>
                </a:cubicBezTo>
                <a:close/>
                <a:moveTo>
                  <a:pt x="5023" y="14601"/>
                </a:moveTo>
                <a:cubicBezTo>
                  <a:pt x="4994" y="14601"/>
                  <a:pt x="4970" y="14646"/>
                  <a:pt x="4970" y="14704"/>
                </a:cubicBezTo>
                <a:lnTo>
                  <a:pt x="4970" y="14924"/>
                </a:lnTo>
                <a:cubicBezTo>
                  <a:pt x="4970" y="14981"/>
                  <a:pt x="4994" y="15028"/>
                  <a:pt x="5023" y="15028"/>
                </a:cubicBezTo>
                <a:cubicBezTo>
                  <a:pt x="5053" y="15028"/>
                  <a:pt x="5076" y="14981"/>
                  <a:pt x="5076" y="14924"/>
                </a:cubicBezTo>
                <a:lnTo>
                  <a:pt x="5076" y="14704"/>
                </a:lnTo>
                <a:cubicBezTo>
                  <a:pt x="5076" y="14646"/>
                  <a:pt x="5053" y="14601"/>
                  <a:pt x="5023" y="14601"/>
                </a:cubicBezTo>
                <a:close/>
                <a:moveTo>
                  <a:pt x="5873" y="14601"/>
                </a:moveTo>
                <a:cubicBezTo>
                  <a:pt x="5844" y="14601"/>
                  <a:pt x="5820" y="14646"/>
                  <a:pt x="5820" y="14704"/>
                </a:cubicBezTo>
                <a:lnTo>
                  <a:pt x="5820" y="14924"/>
                </a:lnTo>
                <a:cubicBezTo>
                  <a:pt x="5820" y="14981"/>
                  <a:pt x="5844" y="15028"/>
                  <a:pt x="5873" y="15028"/>
                </a:cubicBezTo>
                <a:cubicBezTo>
                  <a:pt x="5902" y="15028"/>
                  <a:pt x="5926" y="14981"/>
                  <a:pt x="5926" y="14924"/>
                </a:cubicBezTo>
                <a:lnTo>
                  <a:pt x="5926" y="14704"/>
                </a:lnTo>
                <a:cubicBezTo>
                  <a:pt x="5926" y="14646"/>
                  <a:pt x="5902" y="14601"/>
                  <a:pt x="5873" y="14601"/>
                </a:cubicBezTo>
                <a:close/>
                <a:moveTo>
                  <a:pt x="6188" y="14601"/>
                </a:moveTo>
                <a:cubicBezTo>
                  <a:pt x="6159" y="14601"/>
                  <a:pt x="6135" y="14646"/>
                  <a:pt x="6135" y="14704"/>
                </a:cubicBezTo>
                <a:lnTo>
                  <a:pt x="6135" y="14924"/>
                </a:lnTo>
                <a:cubicBezTo>
                  <a:pt x="6135" y="14981"/>
                  <a:pt x="6159" y="15028"/>
                  <a:pt x="6188" y="15028"/>
                </a:cubicBezTo>
                <a:cubicBezTo>
                  <a:pt x="6217" y="15028"/>
                  <a:pt x="6240" y="14981"/>
                  <a:pt x="6240" y="14924"/>
                </a:cubicBezTo>
                <a:lnTo>
                  <a:pt x="6240" y="14704"/>
                </a:lnTo>
                <a:cubicBezTo>
                  <a:pt x="6240" y="14646"/>
                  <a:pt x="6217" y="14601"/>
                  <a:pt x="6188" y="14601"/>
                </a:cubicBezTo>
                <a:close/>
                <a:moveTo>
                  <a:pt x="7036" y="14601"/>
                </a:moveTo>
                <a:cubicBezTo>
                  <a:pt x="7007" y="14601"/>
                  <a:pt x="6984" y="14646"/>
                  <a:pt x="6984" y="14704"/>
                </a:cubicBezTo>
                <a:lnTo>
                  <a:pt x="6984" y="14924"/>
                </a:lnTo>
                <a:cubicBezTo>
                  <a:pt x="6984" y="14981"/>
                  <a:pt x="7007" y="15028"/>
                  <a:pt x="7036" y="15028"/>
                </a:cubicBezTo>
                <a:cubicBezTo>
                  <a:pt x="7065" y="15028"/>
                  <a:pt x="7089" y="14981"/>
                  <a:pt x="7089" y="14924"/>
                </a:cubicBezTo>
                <a:lnTo>
                  <a:pt x="7089" y="14704"/>
                </a:lnTo>
                <a:cubicBezTo>
                  <a:pt x="7089" y="14646"/>
                  <a:pt x="7065" y="14601"/>
                  <a:pt x="7036" y="14601"/>
                </a:cubicBezTo>
                <a:close/>
                <a:moveTo>
                  <a:pt x="7351" y="14601"/>
                </a:moveTo>
                <a:cubicBezTo>
                  <a:pt x="7322" y="14601"/>
                  <a:pt x="7299" y="14646"/>
                  <a:pt x="7299" y="14704"/>
                </a:cubicBezTo>
                <a:lnTo>
                  <a:pt x="7299" y="14924"/>
                </a:lnTo>
                <a:cubicBezTo>
                  <a:pt x="7299" y="14981"/>
                  <a:pt x="7322" y="15028"/>
                  <a:pt x="7351" y="15028"/>
                </a:cubicBezTo>
                <a:cubicBezTo>
                  <a:pt x="7380" y="15028"/>
                  <a:pt x="7404" y="14981"/>
                  <a:pt x="7404" y="14924"/>
                </a:cubicBezTo>
                <a:lnTo>
                  <a:pt x="7404" y="14704"/>
                </a:lnTo>
                <a:cubicBezTo>
                  <a:pt x="7404" y="14646"/>
                  <a:pt x="7380" y="14601"/>
                  <a:pt x="7351" y="14601"/>
                </a:cubicBezTo>
                <a:close/>
                <a:moveTo>
                  <a:pt x="8201" y="14601"/>
                </a:moveTo>
                <a:cubicBezTo>
                  <a:pt x="8171" y="14601"/>
                  <a:pt x="8148" y="14646"/>
                  <a:pt x="8148" y="14704"/>
                </a:cubicBezTo>
                <a:lnTo>
                  <a:pt x="8148" y="14924"/>
                </a:lnTo>
                <a:cubicBezTo>
                  <a:pt x="8148" y="14981"/>
                  <a:pt x="8171" y="15028"/>
                  <a:pt x="8201" y="15028"/>
                </a:cubicBezTo>
                <a:cubicBezTo>
                  <a:pt x="8230" y="15028"/>
                  <a:pt x="8254" y="14981"/>
                  <a:pt x="8254" y="14924"/>
                </a:cubicBezTo>
                <a:lnTo>
                  <a:pt x="8254" y="14704"/>
                </a:lnTo>
                <a:cubicBezTo>
                  <a:pt x="8254" y="14646"/>
                  <a:pt x="8230" y="14601"/>
                  <a:pt x="8201" y="14601"/>
                </a:cubicBezTo>
                <a:close/>
                <a:moveTo>
                  <a:pt x="8515" y="14601"/>
                </a:moveTo>
                <a:cubicBezTo>
                  <a:pt x="8486" y="14601"/>
                  <a:pt x="8462" y="14646"/>
                  <a:pt x="8462" y="14704"/>
                </a:cubicBezTo>
                <a:lnTo>
                  <a:pt x="8462" y="14924"/>
                </a:lnTo>
                <a:cubicBezTo>
                  <a:pt x="8462" y="14981"/>
                  <a:pt x="8486" y="15028"/>
                  <a:pt x="8515" y="15028"/>
                </a:cubicBezTo>
                <a:cubicBezTo>
                  <a:pt x="8544" y="15028"/>
                  <a:pt x="8568" y="14981"/>
                  <a:pt x="8568" y="14924"/>
                </a:cubicBezTo>
                <a:lnTo>
                  <a:pt x="8568" y="14704"/>
                </a:lnTo>
                <a:cubicBezTo>
                  <a:pt x="8568" y="14646"/>
                  <a:pt x="8544" y="14601"/>
                  <a:pt x="8515" y="14601"/>
                </a:cubicBezTo>
                <a:close/>
                <a:moveTo>
                  <a:pt x="9365" y="14601"/>
                </a:moveTo>
                <a:cubicBezTo>
                  <a:pt x="9336" y="14601"/>
                  <a:pt x="9312" y="14646"/>
                  <a:pt x="9312" y="14704"/>
                </a:cubicBezTo>
                <a:lnTo>
                  <a:pt x="9312" y="14924"/>
                </a:lnTo>
                <a:cubicBezTo>
                  <a:pt x="9312" y="14981"/>
                  <a:pt x="9336" y="15028"/>
                  <a:pt x="9365" y="15028"/>
                </a:cubicBezTo>
                <a:cubicBezTo>
                  <a:pt x="9394" y="15028"/>
                  <a:pt x="9418" y="14981"/>
                  <a:pt x="9418" y="14924"/>
                </a:cubicBezTo>
                <a:lnTo>
                  <a:pt x="9418" y="14704"/>
                </a:lnTo>
                <a:cubicBezTo>
                  <a:pt x="9418" y="14646"/>
                  <a:pt x="9394" y="14601"/>
                  <a:pt x="9365" y="14601"/>
                </a:cubicBezTo>
                <a:close/>
                <a:moveTo>
                  <a:pt x="9679" y="14601"/>
                </a:moveTo>
                <a:cubicBezTo>
                  <a:pt x="9650" y="14601"/>
                  <a:pt x="9626" y="14646"/>
                  <a:pt x="9626" y="14704"/>
                </a:cubicBezTo>
                <a:lnTo>
                  <a:pt x="9626" y="14924"/>
                </a:lnTo>
                <a:cubicBezTo>
                  <a:pt x="9626" y="14981"/>
                  <a:pt x="9650" y="15028"/>
                  <a:pt x="9679" y="15028"/>
                </a:cubicBezTo>
                <a:cubicBezTo>
                  <a:pt x="9708" y="15028"/>
                  <a:pt x="9732" y="14981"/>
                  <a:pt x="9732" y="14924"/>
                </a:cubicBezTo>
                <a:lnTo>
                  <a:pt x="9732" y="14704"/>
                </a:lnTo>
                <a:cubicBezTo>
                  <a:pt x="9732" y="14646"/>
                  <a:pt x="9708" y="14601"/>
                  <a:pt x="9679" y="14601"/>
                </a:cubicBezTo>
                <a:close/>
                <a:moveTo>
                  <a:pt x="10529" y="14601"/>
                </a:moveTo>
                <a:cubicBezTo>
                  <a:pt x="10500" y="14601"/>
                  <a:pt x="10476" y="14646"/>
                  <a:pt x="10476" y="14704"/>
                </a:cubicBezTo>
                <a:lnTo>
                  <a:pt x="10476" y="14924"/>
                </a:lnTo>
                <a:cubicBezTo>
                  <a:pt x="10476" y="14981"/>
                  <a:pt x="10500" y="15028"/>
                  <a:pt x="10529" y="15028"/>
                </a:cubicBezTo>
                <a:cubicBezTo>
                  <a:pt x="10558" y="15028"/>
                  <a:pt x="10582" y="14981"/>
                  <a:pt x="10582" y="14924"/>
                </a:cubicBezTo>
                <a:lnTo>
                  <a:pt x="10582" y="14704"/>
                </a:lnTo>
                <a:cubicBezTo>
                  <a:pt x="10582" y="14646"/>
                  <a:pt x="10558" y="14601"/>
                  <a:pt x="10529" y="14601"/>
                </a:cubicBezTo>
                <a:close/>
                <a:moveTo>
                  <a:pt x="10844" y="14601"/>
                </a:moveTo>
                <a:cubicBezTo>
                  <a:pt x="10814" y="14601"/>
                  <a:pt x="10791" y="14646"/>
                  <a:pt x="10791" y="14704"/>
                </a:cubicBezTo>
                <a:lnTo>
                  <a:pt x="10791" y="14924"/>
                </a:lnTo>
                <a:cubicBezTo>
                  <a:pt x="10791" y="14981"/>
                  <a:pt x="10814" y="15028"/>
                  <a:pt x="10844" y="15028"/>
                </a:cubicBezTo>
                <a:cubicBezTo>
                  <a:pt x="10873" y="15028"/>
                  <a:pt x="10895" y="14981"/>
                  <a:pt x="10895" y="14924"/>
                </a:cubicBezTo>
                <a:lnTo>
                  <a:pt x="10895" y="14704"/>
                </a:lnTo>
                <a:cubicBezTo>
                  <a:pt x="10895" y="14646"/>
                  <a:pt x="10873" y="14601"/>
                  <a:pt x="10844" y="14601"/>
                </a:cubicBezTo>
                <a:close/>
                <a:moveTo>
                  <a:pt x="11692" y="14601"/>
                </a:moveTo>
                <a:cubicBezTo>
                  <a:pt x="11663" y="14601"/>
                  <a:pt x="11640" y="14646"/>
                  <a:pt x="11640" y="14704"/>
                </a:cubicBezTo>
                <a:lnTo>
                  <a:pt x="11640" y="14924"/>
                </a:lnTo>
                <a:cubicBezTo>
                  <a:pt x="11640" y="14981"/>
                  <a:pt x="11663" y="15028"/>
                  <a:pt x="11692" y="15028"/>
                </a:cubicBezTo>
                <a:cubicBezTo>
                  <a:pt x="11721" y="15028"/>
                  <a:pt x="11745" y="14981"/>
                  <a:pt x="11745" y="14924"/>
                </a:cubicBezTo>
                <a:lnTo>
                  <a:pt x="11745" y="14704"/>
                </a:lnTo>
                <a:cubicBezTo>
                  <a:pt x="11745" y="14646"/>
                  <a:pt x="11721" y="14601"/>
                  <a:pt x="11692" y="14601"/>
                </a:cubicBezTo>
                <a:close/>
                <a:moveTo>
                  <a:pt x="12007" y="14601"/>
                </a:moveTo>
                <a:cubicBezTo>
                  <a:pt x="11978" y="14601"/>
                  <a:pt x="11955" y="14646"/>
                  <a:pt x="11955" y="14704"/>
                </a:cubicBezTo>
                <a:lnTo>
                  <a:pt x="11955" y="14924"/>
                </a:lnTo>
                <a:cubicBezTo>
                  <a:pt x="11955" y="14981"/>
                  <a:pt x="11978" y="15028"/>
                  <a:pt x="12007" y="15028"/>
                </a:cubicBezTo>
                <a:cubicBezTo>
                  <a:pt x="12036" y="15028"/>
                  <a:pt x="12060" y="14981"/>
                  <a:pt x="12060" y="14924"/>
                </a:cubicBezTo>
                <a:lnTo>
                  <a:pt x="12060" y="14704"/>
                </a:lnTo>
                <a:cubicBezTo>
                  <a:pt x="12060" y="14646"/>
                  <a:pt x="12036" y="14601"/>
                  <a:pt x="12007" y="14601"/>
                </a:cubicBezTo>
                <a:close/>
                <a:moveTo>
                  <a:pt x="12856" y="14601"/>
                </a:moveTo>
                <a:cubicBezTo>
                  <a:pt x="12827" y="14601"/>
                  <a:pt x="12804" y="14646"/>
                  <a:pt x="12804" y="14704"/>
                </a:cubicBezTo>
                <a:lnTo>
                  <a:pt x="12804" y="14924"/>
                </a:lnTo>
                <a:cubicBezTo>
                  <a:pt x="12804" y="14981"/>
                  <a:pt x="12827" y="15028"/>
                  <a:pt x="12856" y="15028"/>
                </a:cubicBezTo>
                <a:cubicBezTo>
                  <a:pt x="12886" y="15028"/>
                  <a:pt x="12909" y="14981"/>
                  <a:pt x="12909" y="14924"/>
                </a:cubicBezTo>
                <a:lnTo>
                  <a:pt x="12909" y="14704"/>
                </a:lnTo>
                <a:cubicBezTo>
                  <a:pt x="12909" y="14646"/>
                  <a:pt x="12886" y="14601"/>
                  <a:pt x="12856" y="14601"/>
                </a:cubicBezTo>
                <a:close/>
                <a:moveTo>
                  <a:pt x="13171" y="14601"/>
                </a:moveTo>
                <a:cubicBezTo>
                  <a:pt x="13142" y="14601"/>
                  <a:pt x="13118" y="14646"/>
                  <a:pt x="13118" y="14704"/>
                </a:cubicBezTo>
                <a:lnTo>
                  <a:pt x="13118" y="14924"/>
                </a:lnTo>
                <a:cubicBezTo>
                  <a:pt x="13118" y="14981"/>
                  <a:pt x="13142" y="15028"/>
                  <a:pt x="13171" y="15028"/>
                </a:cubicBezTo>
                <a:cubicBezTo>
                  <a:pt x="13200" y="15028"/>
                  <a:pt x="13224" y="14981"/>
                  <a:pt x="13224" y="14924"/>
                </a:cubicBezTo>
                <a:lnTo>
                  <a:pt x="13224" y="14704"/>
                </a:lnTo>
                <a:cubicBezTo>
                  <a:pt x="13224" y="14646"/>
                  <a:pt x="13200" y="14601"/>
                  <a:pt x="13171" y="14601"/>
                </a:cubicBezTo>
                <a:close/>
                <a:moveTo>
                  <a:pt x="14021" y="14601"/>
                </a:moveTo>
                <a:cubicBezTo>
                  <a:pt x="13992" y="14601"/>
                  <a:pt x="13968" y="14646"/>
                  <a:pt x="13968" y="14704"/>
                </a:cubicBezTo>
                <a:lnTo>
                  <a:pt x="13968" y="14924"/>
                </a:lnTo>
                <a:cubicBezTo>
                  <a:pt x="13968" y="14981"/>
                  <a:pt x="13992" y="15028"/>
                  <a:pt x="14021" y="15028"/>
                </a:cubicBezTo>
                <a:cubicBezTo>
                  <a:pt x="14050" y="15028"/>
                  <a:pt x="14074" y="14981"/>
                  <a:pt x="14074" y="14924"/>
                </a:cubicBezTo>
                <a:lnTo>
                  <a:pt x="14074" y="14704"/>
                </a:lnTo>
                <a:cubicBezTo>
                  <a:pt x="14074" y="14646"/>
                  <a:pt x="14050" y="14601"/>
                  <a:pt x="14021" y="14601"/>
                </a:cubicBezTo>
                <a:close/>
                <a:moveTo>
                  <a:pt x="14335" y="14601"/>
                </a:moveTo>
                <a:cubicBezTo>
                  <a:pt x="14306" y="14601"/>
                  <a:pt x="14282" y="14646"/>
                  <a:pt x="14282" y="14704"/>
                </a:cubicBezTo>
                <a:lnTo>
                  <a:pt x="14282" y="14924"/>
                </a:lnTo>
                <a:cubicBezTo>
                  <a:pt x="14282" y="14981"/>
                  <a:pt x="14306" y="15028"/>
                  <a:pt x="14335" y="15028"/>
                </a:cubicBezTo>
                <a:cubicBezTo>
                  <a:pt x="14364" y="15028"/>
                  <a:pt x="14388" y="14981"/>
                  <a:pt x="14388" y="14924"/>
                </a:cubicBezTo>
                <a:lnTo>
                  <a:pt x="14388" y="14704"/>
                </a:lnTo>
                <a:cubicBezTo>
                  <a:pt x="14388" y="14646"/>
                  <a:pt x="14364" y="14601"/>
                  <a:pt x="14335" y="14601"/>
                </a:cubicBezTo>
                <a:close/>
                <a:moveTo>
                  <a:pt x="15185" y="14601"/>
                </a:moveTo>
                <a:cubicBezTo>
                  <a:pt x="15156" y="14601"/>
                  <a:pt x="15132" y="14646"/>
                  <a:pt x="15132" y="14704"/>
                </a:cubicBezTo>
                <a:lnTo>
                  <a:pt x="15132" y="14924"/>
                </a:lnTo>
                <a:cubicBezTo>
                  <a:pt x="15132" y="14981"/>
                  <a:pt x="15156" y="15028"/>
                  <a:pt x="15185" y="15028"/>
                </a:cubicBezTo>
                <a:cubicBezTo>
                  <a:pt x="15214" y="15028"/>
                  <a:pt x="15237" y="14981"/>
                  <a:pt x="15237" y="14924"/>
                </a:cubicBezTo>
                <a:lnTo>
                  <a:pt x="15237" y="14704"/>
                </a:lnTo>
                <a:cubicBezTo>
                  <a:pt x="15237" y="14646"/>
                  <a:pt x="15214" y="14601"/>
                  <a:pt x="15185" y="14601"/>
                </a:cubicBezTo>
                <a:close/>
                <a:moveTo>
                  <a:pt x="15500" y="14601"/>
                </a:moveTo>
                <a:cubicBezTo>
                  <a:pt x="15470" y="14601"/>
                  <a:pt x="15447" y="14646"/>
                  <a:pt x="15447" y="14704"/>
                </a:cubicBezTo>
                <a:lnTo>
                  <a:pt x="15447" y="14924"/>
                </a:lnTo>
                <a:cubicBezTo>
                  <a:pt x="15447" y="14981"/>
                  <a:pt x="15470" y="15028"/>
                  <a:pt x="15500" y="15028"/>
                </a:cubicBezTo>
                <a:cubicBezTo>
                  <a:pt x="15529" y="15028"/>
                  <a:pt x="15551" y="14981"/>
                  <a:pt x="15551" y="14924"/>
                </a:cubicBezTo>
                <a:lnTo>
                  <a:pt x="15551" y="14704"/>
                </a:lnTo>
                <a:cubicBezTo>
                  <a:pt x="15551" y="14646"/>
                  <a:pt x="15529" y="14601"/>
                  <a:pt x="15500" y="14601"/>
                </a:cubicBezTo>
                <a:close/>
                <a:moveTo>
                  <a:pt x="16349" y="14601"/>
                </a:moveTo>
                <a:cubicBezTo>
                  <a:pt x="16320" y="14601"/>
                  <a:pt x="16296" y="14646"/>
                  <a:pt x="16296" y="14704"/>
                </a:cubicBezTo>
                <a:lnTo>
                  <a:pt x="16296" y="14924"/>
                </a:lnTo>
                <a:cubicBezTo>
                  <a:pt x="16296" y="14981"/>
                  <a:pt x="16320" y="15028"/>
                  <a:pt x="16349" y="15028"/>
                </a:cubicBezTo>
                <a:cubicBezTo>
                  <a:pt x="16378" y="15028"/>
                  <a:pt x="16401" y="14981"/>
                  <a:pt x="16401" y="14924"/>
                </a:cubicBezTo>
                <a:lnTo>
                  <a:pt x="16401" y="14704"/>
                </a:lnTo>
                <a:cubicBezTo>
                  <a:pt x="16401" y="14646"/>
                  <a:pt x="16378" y="14601"/>
                  <a:pt x="16349" y="14601"/>
                </a:cubicBezTo>
                <a:close/>
                <a:moveTo>
                  <a:pt x="16663" y="14601"/>
                </a:moveTo>
                <a:cubicBezTo>
                  <a:pt x="16634" y="14601"/>
                  <a:pt x="16611" y="14646"/>
                  <a:pt x="16611" y="14704"/>
                </a:cubicBezTo>
                <a:lnTo>
                  <a:pt x="16611" y="14924"/>
                </a:lnTo>
                <a:cubicBezTo>
                  <a:pt x="16611" y="14981"/>
                  <a:pt x="16634" y="15028"/>
                  <a:pt x="16663" y="15028"/>
                </a:cubicBezTo>
                <a:cubicBezTo>
                  <a:pt x="16692" y="15028"/>
                  <a:pt x="16716" y="14981"/>
                  <a:pt x="16716" y="14924"/>
                </a:cubicBezTo>
                <a:lnTo>
                  <a:pt x="16716" y="14704"/>
                </a:lnTo>
                <a:cubicBezTo>
                  <a:pt x="16716" y="14646"/>
                  <a:pt x="16692" y="14601"/>
                  <a:pt x="16663" y="14601"/>
                </a:cubicBezTo>
                <a:close/>
                <a:moveTo>
                  <a:pt x="17512" y="14601"/>
                </a:moveTo>
                <a:cubicBezTo>
                  <a:pt x="17483" y="14601"/>
                  <a:pt x="17459" y="14646"/>
                  <a:pt x="17459" y="14704"/>
                </a:cubicBezTo>
                <a:lnTo>
                  <a:pt x="17459" y="14924"/>
                </a:lnTo>
                <a:cubicBezTo>
                  <a:pt x="17459" y="14981"/>
                  <a:pt x="17483" y="15028"/>
                  <a:pt x="17512" y="15028"/>
                </a:cubicBezTo>
                <a:cubicBezTo>
                  <a:pt x="17541" y="15028"/>
                  <a:pt x="17565" y="14981"/>
                  <a:pt x="17565" y="14924"/>
                </a:cubicBezTo>
                <a:lnTo>
                  <a:pt x="17565" y="14704"/>
                </a:lnTo>
                <a:cubicBezTo>
                  <a:pt x="17565" y="14646"/>
                  <a:pt x="17541" y="14601"/>
                  <a:pt x="17512" y="14601"/>
                </a:cubicBezTo>
                <a:close/>
                <a:moveTo>
                  <a:pt x="17827" y="14601"/>
                </a:moveTo>
                <a:cubicBezTo>
                  <a:pt x="17798" y="14601"/>
                  <a:pt x="17774" y="14646"/>
                  <a:pt x="17774" y="14704"/>
                </a:cubicBezTo>
                <a:lnTo>
                  <a:pt x="17774" y="14924"/>
                </a:lnTo>
                <a:cubicBezTo>
                  <a:pt x="17774" y="14981"/>
                  <a:pt x="17798" y="15028"/>
                  <a:pt x="17827" y="15028"/>
                </a:cubicBezTo>
                <a:cubicBezTo>
                  <a:pt x="17856" y="15028"/>
                  <a:pt x="17880" y="14981"/>
                  <a:pt x="17880" y="14924"/>
                </a:cubicBezTo>
                <a:lnTo>
                  <a:pt x="17880" y="14704"/>
                </a:lnTo>
                <a:cubicBezTo>
                  <a:pt x="17880" y="14646"/>
                  <a:pt x="17856" y="14601"/>
                  <a:pt x="17827" y="14601"/>
                </a:cubicBezTo>
                <a:close/>
                <a:moveTo>
                  <a:pt x="18677" y="14601"/>
                </a:moveTo>
                <a:cubicBezTo>
                  <a:pt x="18648" y="14601"/>
                  <a:pt x="18624" y="14646"/>
                  <a:pt x="18624" y="14704"/>
                </a:cubicBezTo>
                <a:lnTo>
                  <a:pt x="18624" y="14924"/>
                </a:lnTo>
                <a:cubicBezTo>
                  <a:pt x="18624" y="14981"/>
                  <a:pt x="18648" y="15028"/>
                  <a:pt x="18677" y="15028"/>
                </a:cubicBezTo>
                <a:cubicBezTo>
                  <a:pt x="18706" y="15028"/>
                  <a:pt x="18730" y="14981"/>
                  <a:pt x="18730" y="14924"/>
                </a:cubicBezTo>
                <a:lnTo>
                  <a:pt x="18730" y="14704"/>
                </a:lnTo>
                <a:cubicBezTo>
                  <a:pt x="18730" y="14646"/>
                  <a:pt x="18706" y="14601"/>
                  <a:pt x="18677" y="14601"/>
                </a:cubicBezTo>
                <a:close/>
                <a:moveTo>
                  <a:pt x="18991" y="14601"/>
                </a:moveTo>
                <a:cubicBezTo>
                  <a:pt x="18962" y="14601"/>
                  <a:pt x="18938" y="14646"/>
                  <a:pt x="18938" y="14704"/>
                </a:cubicBezTo>
                <a:lnTo>
                  <a:pt x="18938" y="14924"/>
                </a:lnTo>
                <a:cubicBezTo>
                  <a:pt x="18938" y="14981"/>
                  <a:pt x="18962" y="15028"/>
                  <a:pt x="18991" y="15028"/>
                </a:cubicBezTo>
                <a:cubicBezTo>
                  <a:pt x="19020" y="15028"/>
                  <a:pt x="19044" y="14981"/>
                  <a:pt x="19044" y="14924"/>
                </a:cubicBezTo>
                <a:lnTo>
                  <a:pt x="19044" y="14704"/>
                </a:lnTo>
                <a:cubicBezTo>
                  <a:pt x="19044" y="14646"/>
                  <a:pt x="19020" y="14601"/>
                  <a:pt x="18991" y="14601"/>
                </a:cubicBezTo>
                <a:close/>
                <a:moveTo>
                  <a:pt x="19841" y="14601"/>
                </a:moveTo>
                <a:cubicBezTo>
                  <a:pt x="19812" y="14601"/>
                  <a:pt x="19788" y="14646"/>
                  <a:pt x="19788" y="14704"/>
                </a:cubicBezTo>
                <a:lnTo>
                  <a:pt x="19788" y="14924"/>
                </a:lnTo>
                <a:cubicBezTo>
                  <a:pt x="19788" y="14981"/>
                  <a:pt x="19812" y="15028"/>
                  <a:pt x="19841" y="15028"/>
                </a:cubicBezTo>
                <a:cubicBezTo>
                  <a:pt x="19870" y="15028"/>
                  <a:pt x="19894" y="14981"/>
                  <a:pt x="19894" y="14924"/>
                </a:cubicBezTo>
                <a:lnTo>
                  <a:pt x="19894" y="14704"/>
                </a:lnTo>
                <a:cubicBezTo>
                  <a:pt x="19894" y="14646"/>
                  <a:pt x="19870" y="14601"/>
                  <a:pt x="19841" y="14601"/>
                </a:cubicBezTo>
                <a:close/>
                <a:moveTo>
                  <a:pt x="20155" y="14601"/>
                </a:moveTo>
                <a:cubicBezTo>
                  <a:pt x="20126" y="14601"/>
                  <a:pt x="20102" y="14646"/>
                  <a:pt x="20102" y="14704"/>
                </a:cubicBezTo>
                <a:lnTo>
                  <a:pt x="20102" y="14924"/>
                </a:lnTo>
                <a:cubicBezTo>
                  <a:pt x="20102" y="14981"/>
                  <a:pt x="20126" y="15028"/>
                  <a:pt x="20155" y="15028"/>
                </a:cubicBezTo>
                <a:cubicBezTo>
                  <a:pt x="20184" y="15028"/>
                  <a:pt x="20207" y="14981"/>
                  <a:pt x="20207" y="14924"/>
                </a:cubicBezTo>
                <a:lnTo>
                  <a:pt x="20207" y="14704"/>
                </a:lnTo>
                <a:cubicBezTo>
                  <a:pt x="20207" y="14646"/>
                  <a:pt x="20184" y="14601"/>
                  <a:pt x="20155" y="14601"/>
                </a:cubicBezTo>
                <a:close/>
                <a:moveTo>
                  <a:pt x="21004" y="14601"/>
                </a:moveTo>
                <a:cubicBezTo>
                  <a:pt x="20975" y="14601"/>
                  <a:pt x="20952" y="14646"/>
                  <a:pt x="20952" y="14704"/>
                </a:cubicBezTo>
                <a:lnTo>
                  <a:pt x="20952" y="14924"/>
                </a:lnTo>
                <a:cubicBezTo>
                  <a:pt x="20952" y="14981"/>
                  <a:pt x="20975" y="15028"/>
                  <a:pt x="21004" y="15028"/>
                </a:cubicBezTo>
                <a:cubicBezTo>
                  <a:pt x="21033" y="15028"/>
                  <a:pt x="21057" y="14981"/>
                  <a:pt x="21057" y="14924"/>
                </a:cubicBezTo>
                <a:lnTo>
                  <a:pt x="21057" y="14704"/>
                </a:lnTo>
                <a:cubicBezTo>
                  <a:pt x="21057" y="14646"/>
                  <a:pt x="21033" y="14601"/>
                  <a:pt x="21004" y="14601"/>
                </a:cubicBezTo>
                <a:close/>
                <a:moveTo>
                  <a:pt x="21319" y="14601"/>
                </a:moveTo>
                <a:cubicBezTo>
                  <a:pt x="21289" y="14601"/>
                  <a:pt x="21267" y="14646"/>
                  <a:pt x="21267" y="14704"/>
                </a:cubicBezTo>
                <a:lnTo>
                  <a:pt x="21267" y="14924"/>
                </a:lnTo>
                <a:cubicBezTo>
                  <a:pt x="21267" y="14981"/>
                  <a:pt x="21289" y="15028"/>
                  <a:pt x="21319" y="15028"/>
                </a:cubicBezTo>
                <a:cubicBezTo>
                  <a:pt x="21348" y="15028"/>
                  <a:pt x="21372" y="14981"/>
                  <a:pt x="21372" y="14924"/>
                </a:cubicBezTo>
                <a:lnTo>
                  <a:pt x="21372" y="14704"/>
                </a:lnTo>
                <a:cubicBezTo>
                  <a:pt x="21372" y="14646"/>
                  <a:pt x="21348" y="14601"/>
                  <a:pt x="21319" y="14601"/>
                </a:cubicBezTo>
                <a:close/>
                <a:moveTo>
                  <a:pt x="281" y="15331"/>
                </a:moveTo>
                <a:cubicBezTo>
                  <a:pt x="252" y="15331"/>
                  <a:pt x="228" y="15376"/>
                  <a:pt x="228" y="15434"/>
                </a:cubicBezTo>
                <a:lnTo>
                  <a:pt x="228" y="15654"/>
                </a:lnTo>
                <a:cubicBezTo>
                  <a:pt x="228" y="15711"/>
                  <a:pt x="252" y="15758"/>
                  <a:pt x="281" y="15758"/>
                </a:cubicBezTo>
                <a:cubicBezTo>
                  <a:pt x="311" y="15758"/>
                  <a:pt x="334" y="15711"/>
                  <a:pt x="334" y="15654"/>
                </a:cubicBezTo>
                <a:lnTo>
                  <a:pt x="334" y="15434"/>
                </a:lnTo>
                <a:cubicBezTo>
                  <a:pt x="334" y="15376"/>
                  <a:pt x="311" y="15331"/>
                  <a:pt x="281" y="15331"/>
                </a:cubicBezTo>
                <a:close/>
                <a:moveTo>
                  <a:pt x="596" y="15331"/>
                </a:moveTo>
                <a:cubicBezTo>
                  <a:pt x="567" y="15331"/>
                  <a:pt x="543" y="15376"/>
                  <a:pt x="543" y="15434"/>
                </a:cubicBezTo>
                <a:lnTo>
                  <a:pt x="543" y="15654"/>
                </a:lnTo>
                <a:cubicBezTo>
                  <a:pt x="543" y="15711"/>
                  <a:pt x="567" y="15758"/>
                  <a:pt x="596" y="15758"/>
                </a:cubicBezTo>
                <a:cubicBezTo>
                  <a:pt x="625" y="15758"/>
                  <a:pt x="649" y="15711"/>
                  <a:pt x="649" y="15654"/>
                </a:cubicBezTo>
                <a:lnTo>
                  <a:pt x="649" y="15434"/>
                </a:lnTo>
                <a:cubicBezTo>
                  <a:pt x="649" y="15376"/>
                  <a:pt x="625" y="15331"/>
                  <a:pt x="596" y="15331"/>
                </a:cubicBezTo>
                <a:close/>
                <a:moveTo>
                  <a:pt x="1446" y="15331"/>
                </a:moveTo>
                <a:cubicBezTo>
                  <a:pt x="1417" y="15331"/>
                  <a:pt x="1393" y="15376"/>
                  <a:pt x="1393" y="15434"/>
                </a:cubicBezTo>
                <a:lnTo>
                  <a:pt x="1393" y="15654"/>
                </a:lnTo>
                <a:cubicBezTo>
                  <a:pt x="1393" y="15711"/>
                  <a:pt x="1417" y="15758"/>
                  <a:pt x="1446" y="15758"/>
                </a:cubicBezTo>
                <a:cubicBezTo>
                  <a:pt x="1475" y="15758"/>
                  <a:pt x="1499" y="15711"/>
                  <a:pt x="1499" y="15654"/>
                </a:cubicBezTo>
                <a:lnTo>
                  <a:pt x="1499" y="15434"/>
                </a:lnTo>
                <a:cubicBezTo>
                  <a:pt x="1499" y="15376"/>
                  <a:pt x="1475" y="15331"/>
                  <a:pt x="1446" y="15331"/>
                </a:cubicBezTo>
                <a:close/>
                <a:moveTo>
                  <a:pt x="1760" y="15331"/>
                </a:moveTo>
                <a:cubicBezTo>
                  <a:pt x="1731" y="15331"/>
                  <a:pt x="1707" y="15376"/>
                  <a:pt x="1707" y="15434"/>
                </a:cubicBezTo>
                <a:lnTo>
                  <a:pt x="1707" y="15654"/>
                </a:lnTo>
                <a:cubicBezTo>
                  <a:pt x="1707" y="15711"/>
                  <a:pt x="1731" y="15758"/>
                  <a:pt x="1760" y="15758"/>
                </a:cubicBezTo>
                <a:cubicBezTo>
                  <a:pt x="1789" y="15758"/>
                  <a:pt x="1813" y="15711"/>
                  <a:pt x="1813" y="15654"/>
                </a:cubicBezTo>
                <a:lnTo>
                  <a:pt x="1813" y="15434"/>
                </a:lnTo>
                <a:cubicBezTo>
                  <a:pt x="1813" y="15376"/>
                  <a:pt x="1789" y="15331"/>
                  <a:pt x="1760" y="15331"/>
                </a:cubicBezTo>
                <a:close/>
                <a:moveTo>
                  <a:pt x="2610" y="15331"/>
                </a:moveTo>
                <a:cubicBezTo>
                  <a:pt x="2581" y="15331"/>
                  <a:pt x="2557" y="15376"/>
                  <a:pt x="2557" y="15434"/>
                </a:cubicBezTo>
                <a:lnTo>
                  <a:pt x="2557" y="15654"/>
                </a:lnTo>
                <a:cubicBezTo>
                  <a:pt x="2557" y="15711"/>
                  <a:pt x="2581" y="15758"/>
                  <a:pt x="2610" y="15758"/>
                </a:cubicBezTo>
                <a:cubicBezTo>
                  <a:pt x="2639" y="15758"/>
                  <a:pt x="2662" y="15711"/>
                  <a:pt x="2662" y="15654"/>
                </a:cubicBezTo>
                <a:lnTo>
                  <a:pt x="2662" y="15434"/>
                </a:lnTo>
                <a:cubicBezTo>
                  <a:pt x="2662" y="15376"/>
                  <a:pt x="2639" y="15331"/>
                  <a:pt x="2610" y="15331"/>
                </a:cubicBezTo>
                <a:close/>
                <a:moveTo>
                  <a:pt x="2924" y="15331"/>
                </a:moveTo>
                <a:cubicBezTo>
                  <a:pt x="2895" y="15331"/>
                  <a:pt x="2871" y="15376"/>
                  <a:pt x="2871" y="15434"/>
                </a:cubicBezTo>
                <a:lnTo>
                  <a:pt x="2871" y="15654"/>
                </a:lnTo>
                <a:cubicBezTo>
                  <a:pt x="2871" y="15711"/>
                  <a:pt x="2895" y="15758"/>
                  <a:pt x="2924" y="15758"/>
                </a:cubicBezTo>
                <a:cubicBezTo>
                  <a:pt x="2954" y="15758"/>
                  <a:pt x="2976" y="15711"/>
                  <a:pt x="2976" y="15654"/>
                </a:cubicBezTo>
                <a:lnTo>
                  <a:pt x="2976" y="15434"/>
                </a:lnTo>
                <a:cubicBezTo>
                  <a:pt x="2976" y="15376"/>
                  <a:pt x="2954" y="15331"/>
                  <a:pt x="2924" y="15331"/>
                </a:cubicBezTo>
                <a:close/>
                <a:moveTo>
                  <a:pt x="3773" y="15331"/>
                </a:moveTo>
                <a:cubicBezTo>
                  <a:pt x="3744" y="15331"/>
                  <a:pt x="3721" y="15376"/>
                  <a:pt x="3721" y="15434"/>
                </a:cubicBezTo>
                <a:lnTo>
                  <a:pt x="3721" y="15654"/>
                </a:lnTo>
                <a:cubicBezTo>
                  <a:pt x="3721" y="15711"/>
                  <a:pt x="3744" y="15758"/>
                  <a:pt x="3773" y="15758"/>
                </a:cubicBezTo>
                <a:cubicBezTo>
                  <a:pt x="3802" y="15758"/>
                  <a:pt x="3826" y="15711"/>
                  <a:pt x="3826" y="15654"/>
                </a:cubicBezTo>
                <a:lnTo>
                  <a:pt x="3826" y="15434"/>
                </a:lnTo>
                <a:cubicBezTo>
                  <a:pt x="3826" y="15376"/>
                  <a:pt x="3802" y="15331"/>
                  <a:pt x="3773" y="15331"/>
                </a:cubicBezTo>
                <a:close/>
                <a:moveTo>
                  <a:pt x="4088" y="15331"/>
                </a:moveTo>
                <a:cubicBezTo>
                  <a:pt x="4058" y="15331"/>
                  <a:pt x="4035" y="15376"/>
                  <a:pt x="4035" y="15434"/>
                </a:cubicBezTo>
                <a:lnTo>
                  <a:pt x="4035" y="15654"/>
                </a:lnTo>
                <a:cubicBezTo>
                  <a:pt x="4035" y="15711"/>
                  <a:pt x="4058" y="15758"/>
                  <a:pt x="4088" y="15758"/>
                </a:cubicBezTo>
                <a:cubicBezTo>
                  <a:pt x="4117" y="15758"/>
                  <a:pt x="4141" y="15711"/>
                  <a:pt x="4141" y="15654"/>
                </a:cubicBezTo>
                <a:lnTo>
                  <a:pt x="4141" y="15434"/>
                </a:lnTo>
                <a:cubicBezTo>
                  <a:pt x="4141" y="15376"/>
                  <a:pt x="4117" y="15331"/>
                  <a:pt x="4088" y="15331"/>
                </a:cubicBezTo>
                <a:close/>
                <a:moveTo>
                  <a:pt x="4937" y="15331"/>
                </a:moveTo>
                <a:cubicBezTo>
                  <a:pt x="4908" y="15331"/>
                  <a:pt x="4884" y="15376"/>
                  <a:pt x="4884" y="15434"/>
                </a:cubicBezTo>
                <a:lnTo>
                  <a:pt x="4884" y="15654"/>
                </a:lnTo>
                <a:cubicBezTo>
                  <a:pt x="4884" y="15711"/>
                  <a:pt x="4908" y="15758"/>
                  <a:pt x="4937" y="15758"/>
                </a:cubicBezTo>
                <a:cubicBezTo>
                  <a:pt x="4966" y="15758"/>
                  <a:pt x="4990" y="15711"/>
                  <a:pt x="4990" y="15654"/>
                </a:cubicBezTo>
                <a:lnTo>
                  <a:pt x="4990" y="15434"/>
                </a:lnTo>
                <a:cubicBezTo>
                  <a:pt x="4990" y="15376"/>
                  <a:pt x="4966" y="15331"/>
                  <a:pt x="4937" y="15331"/>
                </a:cubicBezTo>
                <a:close/>
                <a:moveTo>
                  <a:pt x="5252" y="15331"/>
                </a:moveTo>
                <a:cubicBezTo>
                  <a:pt x="5223" y="15331"/>
                  <a:pt x="5199" y="15376"/>
                  <a:pt x="5199" y="15434"/>
                </a:cubicBezTo>
                <a:lnTo>
                  <a:pt x="5199" y="15654"/>
                </a:lnTo>
                <a:cubicBezTo>
                  <a:pt x="5199" y="15711"/>
                  <a:pt x="5223" y="15758"/>
                  <a:pt x="5252" y="15758"/>
                </a:cubicBezTo>
                <a:cubicBezTo>
                  <a:pt x="5281" y="15758"/>
                  <a:pt x="5305" y="15711"/>
                  <a:pt x="5305" y="15654"/>
                </a:cubicBezTo>
                <a:lnTo>
                  <a:pt x="5305" y="15434"/>
                </a:lnTo>
                <a:cubicBezTo>
                  <a:pt x="5305" y="15376"/>
                  <a:pt x="5281" y="15331"/>
                  <a:pt x="5252" y="15331"/>
                </a:cubicBezTo>
                <a:close/>
                <a:moveTo>
                  <a:pt x="6102" y="15331"/>
                </a:moveTo>
                <a:cubicBezTo>
                  <a:pt x="6072" y="15331"/>
                  <a:pt x="6049" y="15376"/>
                  <a:pt x="6049" y="15434"/>
                </a:cubicBezTo>
                <a:lnTo>
                  <a:pt x="6049" y="15654"/>
                </a:lnTo>
                <a:cubicBezTo>
                  <a:pt x="6049" y="15711"/>
                  <a:pt x="6072" y="15758"/>
                  <a:pt x="6102" y="15758"/>
                </a:cubicBezTo>
                <a:cubicBezTo>
                  <a:pt x="6131" y="15758"/>
                  <a:pt x="6155" y="15711"/>
                  <a:pt x="6155" y="15654"/>
                </a:cubicBezTo>
                <a:lnTo>
                  <a:pt x="6155" y="15434"/>
                </a:lnTo>
                <a:cubicBezTo>
                  <a:pt x="6155" y="15376"/>
                  <a:pt x="6131" y="15331"/>
                  <a:pt x="6102" y="15331"/>
                </a:cubicBezTo>
                <a:close/>
                <a:moveTo>
                  <a:pt x="6416" y="15331"/>
                </a:moveTo>
                <a:cubicBezTo>
                  <a:pt x="6387" y="15331"/>
                  <a:pt x="6363" y="15376"/>
                  <a:pt x="6363" y="15434"/>
                </a:cubicBezTo>
                <a:lnTo>
                  <a:pt x="6363" y="15654"/>
                </a:lnTo>
                <a:cubicBezTo>
                  <a:pt x="6363" y="15711"/>
                  <a:pt x="6387" y="15758"/>
                  <a:pt x="6416" y="15758"/>
                </a:cubicBezTo>
                <a:cubicBezTo>
                  <a:pt x="6445" y="15758"/>
                  <a:pt x="6469" y="15711"/>
                  <a:pt x="6469" y="15654"/>
                </a:cubicBezTo>
                <a:lnTo>
                  <a:pt x="6469" y="15434"/>
                </a:lnTo>
                <a:cubicBezTo>
                  <a:pt x="6469" y="15376"/>
                  <a:pt x="6445" y="15331"/>
                  <a:pt x="6416" y="15331"/>
                </a:cubicBezTo>
                <a:close/>
                <a:moveTo>
                  <a:pt x="7266" y="15331"/>
                </a:moveTo>
                <a:cubicBezTo>
                  <a:pt x="7237" y="15331"/>
                  <a:pt x="7213" y="15376"/>
                  <a:pt x="7213" y="15434"/>
                </a:cubicBezTo>
                <a:lnTo>
                  <a:pt x="7213" y="15654"/>
                </a:lnTo>
                <a:cubicBezTo>
                  <a:pt x="7213" y="15711"/>
                  <a:pt x="7237" y="15758"/>
                  <a:pt x="7266" y="15758"/>
                </a:cubicBezTo>
                <a:cubicBezTo>
                  <a:pt x="7295" y="15758"/>
                  <a:pt x="7318" y="15711"/>
                  <a:pt x="7318" y="15654"/>
                </a:cubicBezTo>
                <a:lnTo>
                  <a:pt x="7318" y="15434"/>
                </a:lnTo>
                <a:cubicBezTo>
                  <a:pt x="7318" y="15376"/>
                  <a:pt x="7295" y="15331"/>
                  <a:pt x="7266" y="15331"/>
                </a:cubicBezTo>
                <a:close/>
                <a:moveTo>
                  <a:pt x="7580" y="15331"/>
                </a:moveTo>
                <a:cubicBezTo>
                  <a:pt x="7551" y="15331"/>
                  <a:pt x="7527" y="15376"/>
                  <a:pt x="7527" y="15434"/>
                </a:cubicBezTo>
                <a:lnTo>
                  <a:pt x="7527" y="15654"/>
                </a:lnTo>
                <a:cubicBezTo>
                  <a:pt x="7527" y="15711"/>
                  <a:pt x="7551" y="15758"/>
                  <a:pt x="7580" y="15758"/>
                </a:cubicBezTo>
                <a:cubicBezTo>
                  <a:pt x="7609" y="15758"/>
                  <a:pt x="7632" y="15711"/>
                  <a:pt x="7632" y="15654"/>
                </a:cubicBezTo>
                <a:lnTo>
                  <a:pt x="7632" y="15434"/>
                </a:lnTo>
                <a:cubicBezTo>
                  <a:pt x="7632" y="15376"/>
                  <a:pt x="7609" y="15331"/>
                  <a:pt x="7580" y="15331"/>
                </a:cubicBezTo>
                <a:close/>
                <a:moveTo>
                  <a:pt x="8429" y="15331"/>
                </a:moveTo>
                <a:cubicBezTo>
                  <a:pt x="8400" y="15331"/>
                  <a:pt x="8377" y="15376"/>
                  <a:pt x="8377" y="15434"/>
                </a:cubicBezTo>
                <a:lnTo>
                  <a:pt x="8377" y="15654"/>
                </a:lnTo>
                <a:cubicBezTo>
                  <a:pt x="8377" y="15711"/>
                  <a:pt x="8400" y="15758"/>
                  <a:pt x="8429" y="15758"/>
                </a:cubicBezTo>
                <a:cubicBezTo>
                  <a:pt x="8458" y="15758"/>
                  <a:pt x="8482" y="15711"/>
                  <a:pt x="8482" y="15654"/>
                </a:cubicBezTo>
                <a:lnTo>
                  <a:pt x="8482" y="15434"/>
                </a:lnTo>
                <a:cubicBezTo>
                  <a:pt x="8482" y="15376"/>
                  <a:pt x="8458" y="15331"/>
                  <a:pt x="8429" y="15331"/>
                </a:cubicBezTo>
                <a:close/>
                <a:moveTo>
                  <a:pt x="8744" y="15331"/>
                </a:moveTo>
                <a:cubicBezTo>
                  <a:pt x="8714" y="15331"/>
                  <a:pt x="8691" y="15376"/>
                  <a:pt x="8691" y="15434"/>
                </a:cubicBezTo>
                <a:lnTo>
                  <a:pt x="8691" y="15654"/>
                </a:lnTo>
                <a:cubicBezTo>
                  <a:pt x="8691" y="15711"/>
                  <a:pt x="8714" y="15758"/>
                  <a:pt x="8744" y="15758"/>
                </a:cubicBezTo>
                <a:cubicBezTo>
                  <a:pt x="8773" y="15758"/>
                  <a:pt x="8796" y="15711"/>
                  <a:pt x="8796" y="15654"/>
                </a:cubicBezTo>
                <a:lnTo>
                  <a:pt x="8796" y="15434"/>
                </a:lnTo>
                <a:cubicBezTo>
                  <a:pt x="8796" y="15376"/>
                  <a:pt x="8773" y="15331"/>
                  <a:pt x="8744" y="15331"/>
                </a:cubicBezTo>
                <a:close/>
                <a:moveTo>
                  <a:pt x="9593" y="15331"/>
                </a:moveTo>
                <a:cubicBezTo>
                  <a:pt x="9564" y="15331"/>
                  <a:pt x="9540" y="15376"/>
                  <a:pt x="9540" y="15434"/>
                </a:cubicBezTo>
                <a:lnTo>
                  <a:pt x="9540" y="15654"/>
                </a:lnTo>
                <a:cubicBezTo>
                  <a:pt x="9540" y="15711"/>
                  <a:pt x="9564" y="15758"/>
                  <a:pt x="9593" y="15758"/>
                </a:cubicBezTo>
                <a:cubicBezTo>
                  <a:pt x="9622" y="15758"/>
                  <a:pt x="9646" y="15711"/>
                  <a:pt x="9646" y="15654"/>
                </a:cubicBezTo>
                <a:lnTo>
                  <a:pt x="9646" y="15434"/>
                </a:lnTo>
                <a:cubicBezTo>
                  <a:pt x="9646" y="15376"/>
                  <a:pt x="9622" y="15331"/>
                  <a:pt x="9593" y="15331"/>
                </a:cubicBezTo>
                <a:close/>
                <a:moveTo>
                  <a:pt x="9908" y="15331"/>
                </a:moveTo>
                <a:cubicBezTo>
                  <a:pt x="9879" y="15331"/>
                  <a:pt x="9855" y="15376"/>
                  <a:pt x="9855" y="15434"/>
                </a:cubicBezTo>
                <a:lnTo>
                  <a:pt x="9855" y="15654"/>
                </a:lnTo>
                <a:cubicBezTo>
                  <a:pt x="9855" y="15711"/>
                  <a:pt x="9879" y="15758"/>
                  <a:pt x="9908" y="15758"/>
                </a:cubicBezTo>
                <a:cubicBezTo>
                  <a:pt x="9937" y="15758"/>
                  <a:pt x="9961" y="15711"/>
                  <a:pt x="9961" y="15654"/>
                </a:cubicBezTo>
                <a:lnTo>
                  <a:pt x="9961" y="15434"/>
                </a:lnTo>
                <a:cubicBezTo>
                  <a:pt x="9961" y="15376"/>
                  <a:pt x="9937" y="15331"/>
                  <a:pt x="9908" y="15331"/>
                </a:cubicBezTo>
                <a:close/>
                <a:moveTo>
                  <a:pt x="10758" y="15331"/>
                </a:moveTo>
                <a:cubicBezTo>
                  <a:pt x="10728" y="15331"/>
                  <a:pt x="10705" y="15376"/>
                  <a:pt x="10705" y="15434"/>
                </a:cubicBezTo>
                <a:lnTo>
                  <a:pt x="10705" y="15654"/>
                </a:lnTo>
                <a:cubicBezTo>
                  <a:pt x="10705" y="15711"/>
                  <a:pt x="10728" y="15758"/>
                  <a:pt x="10758" y="15758"/>
                </a:cubicBezTo>
                <a:cubicBezTo>
                  <a:pt x="10787" y="15758"/>
                  <a:pt x="10810" y="15711"/>
                  <a:pt x="10810" y="15654"/>
                </a:cubicBezTo>
                <a:lnTo>
                  <a:pt x="10810" y="15434"/>
                </a:lnTo>
                <a:cubicBezTo>
                  <a:pt x="10810" y="15376"/>
                  <a:pt x="10787" y="15331"/>
                  <a:pt x="10758" y="15331"/>
                </a:cubicBezTo>
                <a:close/>
                <a:moveTo>
                  <a:pt x="11072" y="15331"/>
                </a:moveTo>
                <a:cubicBezTo>
                  <a:pt x="11043" y="15331"/>
                  <a:pt x="11019" y="15376"/>
                  <a:pt x="11019" y="15434"/>
                </a:cubicBezTo>
                <a:lnTo>
                  <a:pt x="11019" y="15654"/>
                </a:lnTo>
                <a:cubicBezTo>
                  <a:pt x="11019" y="15711"/>
                  <a:pt x="11043" y="15758"/>
                  <a:pt x="11072" y="15758"/>
                </a:cubicBezTo>
                <a:cubicBezTo>
                  <a:pt x="11101" y="15758"/>
                  <a:pt x="11125" y="15711"/>
                  <a:pt x="11125" y="15654"/>
                </a:cubicBezTo>
                <a:lnTo>
                  <a:pt x="11125" y="15434"/>
                </a:lnTo>
                <a:cubicBezTo>
                  <a:pt x="11125" y="15376"/>
                  <a:pt x="11101" y="15331"/>
                  <a:pt x="11072" y="15331"/>
                </a:cubicBezTo>
                <a:close/>
                <a:moveTo>
                  <a:pt x="11922" y="15331"/>
                </a:moveTo>
                <a:cubicBezTo>
                  <a:pt x="11893" y="15331"/>
                  <a:pt x="11869" y="15376"/>
                  <a:pt x="11869" y="15434"/>
                </a:cubicBezTo>
                <a:lnTo>
                  <a:pt x="11869" y="15654"/>
                </a:lnTo>
                <a:cubicBezTo>
                  <a:pt x="11869" y="15711"/>
                  <a:pt x="11893" y="15758"/>
                  <a:pt x="11922" y="15758"/>
                </a:cubicBezTo>
                <a:cubicBezTo>
                  <a:pt x="11951" y="15758"/>
                  <a:pt x="11974" y="15711"/>
                  <a:pt x="11974" y="15654"/>
                </a:cubicBezTo>
                <a:lnTo>
                  <a:pt x="11974" y="15434"/>
                </a:lnTo>
                <a:cubicBezTo>
                  <a:pt x="11974" y="15376"/>
                  <a:pt x="11951" y="15331"/>
                  <a:pt x="11922" y="15331"/>
                </a:cubicBezTo>
                <a:close/>
                <a:moveTo>
                  <a:pt x="12236" y="15331"/>
                </a:moveTo>
                <a:cubicBezTo>
                  <a:pt x="12207" y="15331"/>
                  <a:pt x="12183" y="15376"/>
                  <a:pt x="12183" y="15434"/>
                </a:cubicBezTo>
                <a:lnTo>
                  <a:pt x="12183" y="15654"/>
                </a:lnTo>
                <a:cubicBezTo>
                  <a:pt x="12183" y="15711"/>
                  <a:pt x="12207" y="15758"/>
                  <a:pt x="12236" y="15758"/>
                </a:cubicBezTo>
                <a:cubicBezTo>
                  <a:pt x="12265" y="15758"/>
                  <a:pt x="12288" y="15711"/>
                  <a:pt x="12288" y="15654"/>
                </a:cubicBezTo>
                <a:lnTo>
                  <a:pt x="12288" y="15434"/>
                </a:lnTo>
                <a:cubicBezTo>
                  <a:pt x="12288" y="15376"/>
                  <a:pt x="12265" y="15331"/>
                  <a:pt x="12236" y="15331"/>
                </a:cubicBezTo>
                <a:close/>
                <a:moveTo>
                  <a:pt x="13085" y="15331"/>
                </a:moveTo>
                <a:cubicBezTo>
                  <a:pt x="13056" y="15331"/>
                  <a:pt x="13032" y="15376"/>
                  <a:pt x="13032" y="15434"/>
                </a:cubicBezTo>
                <a:lnTo>
                  <a:pt x="13032" y="15654"/>
                </a:lnTo>
                <a:cubicBezTo>
                  <a:pt x="13032" y="15711"/>
                  <a:pt x="13056" y="15758"/>
                  <a:pt x="13085" y="15758"/>
                </a:cubicBezTo>
                <a:cubicBezTo>
                  <a:pt x="13114" y="15758"/>
                  <a:pt x="13138" y="15711"/>
                  <a:pt x="13138" y="15654"/>
                </a:cubicBezTo>
                <a:lnTo>
                  <a:pt x="13138" y="15434"/>
                </a:lnTo>
                <a:cubicBezTo>
                  <a:pt x="13138" y="15376"/>
                  <a:pt x="13114" y="15331"/>
                  <a:pt x="13085" y="15331"/>
                </a:cubicBezTo>
                <a:close/>
                <a:moveTo>
                  <a:pt x="13399" y="15331"/>
                </a:moveTo>
                <a:cubicBezTo>
                  <a:pt x="13370" y="15331"/>
                  <a:pt x="13348" y="15376"/>
                  <a:pt x="13348" y="15434"/>
                </a:cubicBezTo>
                <a:lnTo>
                  <a:pt x="13348" y="15654"/>
                </a:lnTo>
                <a:cubicBezTo>
                  <a:pt x="13348" y="15711"/>
                  <a:pt x="13370" y="15758"/>
                  <a:pt x="13399" y="15758"/>
                </a:cubicBezTo>
                <a:cubicBezTo>
                  <a:pt x="13428" y="15758"/>
                  <a:pt x="13452" y="15711"/>
                  <a:pt x="13452" y="15654"/>
                </a:cubicBezTo>
                <a:lnTo>
                  <a:pt x="13452" y="15434"/>
                </a:lnTo>
                <a:cubicBezTo>
                  <a:pt x="13452" y="15376"/>
                  <a:pt x="13428" y="15331"/>
                  <a:pt x="13399" y="15331"/>
                </a:cubicBezTo>
                <a:close/>
                <a:moveTo>
                  <a:pt x="14249" y="15331"/>
                </a:moveTo>
                <a:cubicBezTo>
                  <a:pt x="14220" y="15331"/>
                  <a:pt x="14196" y="15376"/>
                  <a:pt x="14196" y="15434"/>
                </a:cubicBezTo>
                <a:lnTo>
                  <a:pt x="14196" y="15654"/>
                </a:lnTo>
                <a:cubicBezTo>
                  <a:pt x="14196" y="15711"/>
                  <a:pt x="14220" y="15758"/>
                  <a:pt x="14249" y="15758"/>
                </a:cubicBezTo>
                <a:cubicBezTo>
                  <a:pt x="14278" y="15758"/>
                  <a:pt x="14302" y="15711"/>
                  <a:pt x="14302" y="15654"/>
                </a:cubicBezTo>
                <a:lnTo>
                  <a:pt x="14302" y="15434"/>
                </a:lnTo>
                <a:cubicBezTo>
                  <a:pt x="14302" y="15376"/>
                  <a:pt x="14278" y="15331"/>
                  <a:pt x="14249" y="15331"/>
                </a:cubicBezTo>
                <a:close/>
                <a:moveTo>
                  <a:pt x="14564" y="15331"/>
                </a:moveTo>
                <a:cubicBezTo>
                  <a:pt x="14535" y="15331"/>
                  <a:pt x="14511" y="15376"/>
                  <a:pt x="14511" y="15434"/>
                </a:cubicBezTo>
                <a:lnTo>
                  <a:pt x="14511" y="15654"/>
                </a:lnTo>
                <a:cubicBezTo>
                  <a:pt x="14511" y="15711"/>
                  <a:pt x="14535" y="15758"/>
                  <a:pt x="14564" y="15758"/>
                </a:cubicBezTo>
                <a:cubicBezTo>
                  <a:pt x="14593" y="15758"/>
                  <a:pt x="14617" y="15711"/>
                  <a:pt x="14617" y="15654"/>
                </a:cubicBezTo>
                <a:lnTo>
                  <a:pt x="14617" y="15434"/>
                </a:lnTo>
                <a:cubicBezTo>
                  <a:pt x="14617" y="15376"/>
                  <a:pt x="14593" y="15331"/>
                  <a:pt x="14564" y="15331"/>
                </a:cubicBezTo>
                <a:close/>
                <a:moveTo>
                  <a:pt x="15413" y="15331"/>
                </a:moveTo>
                <a:cubicBezTo>
                  <a:pt x="15384" y="15331"/>
                  <a:pt x="15360" y="15376"/>
                  <a:pt x="15360" y="15434"/>
                </a:cubicBezTo>
                <a:lnTo>
                  <a:pt x="15360" y="15654"/>
                </a:lnTo>
                <a:cubicBezTo>
                  <a:pt x="15360" y="15711"/>
                  <a:pt x="15384" y="15758"/>
                  <a:pt x="15413" y="15758"/>
                </a:cubicBezTo>
                <a:cubicBezTo>
                  <a:pt x="15442" y="15758"/>
                  <a:pt x="15465" y="15711"/>
                  <a:pt x="15465" y="15654"/>
                </a:cubicBezTo>
                <a:lnTo>
                  <a:pt x="15465" y="15434"/>
                </a:lnTo>
                <a:cubicBezTo>
                  <a:pt x="15465" y="15376"/>
                  <a:pt x="15442" y="15331"/>
                  <a:pt x="15413" y="15331"/>
                </a:cubicBezTo>
                <a:close/>
                <a:moveTo>
                  <a:pt x="15728" y="15331"/>
                </a:moveTo>
                <a:cubicBezTo>
                  <a:pt x="15699" y="15331"/>
                  <a:pt x="15675" y="15376"/>
                  <a:pt x="15675" y="15434"/>
                </a:cubicBezTo>
                <a:lnTo>
                  <a:pt x="15675" y="15654"/>
                </a:lnTo>
                <a:cubicBezTo>
                  <a:pt x="15675" y="15711"/>
                  <a:pt x="15699" y="15758"/>
                  <a:pt x="15728" y="15758"/>
                </a:cubicBezTo>
                <a:cubicBezTo>
                  <a:pt x="15757" y="15758"/>
                  <a:pt x="15781" y="15711"/>
                  <a:pt x="15781" y="15654"/>
                </a:cubicBezTo>
                <a:lnTo>
                  <a:pt x="15781" y="15434"/>
                </a:lnTo>
                <a:cubicBezTo>
                  <a:pt x="15781" y="15376"/>
                  <a:pt x="15757" y="15331"/>
                  <a:pt x="15728" y="15331"/>
                </a:cubicBezTo>
                <a:close/>
                <a:moveTo>
                  <a:pt x="16578" y="15331"/>
                </a:moveTo>
                <a:cubicBezTo>
                  <a:pt x="16549" y="15331"/>
                  <a:pt x="16525" y="15376"/>
                  <a:pt x="16525" y="15434"/>
                </a:cubicBezTo>
                <a:lnTo>
                  <a:pt x="16525" y="15654"/>
                </a:lnTo>
                <a:cubicBezTo>
                  <a:pt x="16525" y="15711"/>
                  <a:pt x="16549" y="15758"/>
                  <a:pt x="16578" y="15758"/>
                </a:cubicBezTo>
                <a:cubicBezTo>
                  <a:pt x="16607" y="15758"/>
                  <a:pt x="16630" y="15711"/>
                  <a:pt x="16630" y="15654"/>
                </a:cubicBezTo>
                <a:lnTo>
                  <a:pt x="16630" y="15434"/>
                </a:lnTo>
                <a:cubicBezTo>
                  <a:pt x="16630" y="15376"/>
                  <a:pt x="16607" y="15331"/>
                  <a:pt x="16578" y="15331"/>
                </a:cubicBezTo>
                <a:close/>
                <a:moveTo>
                  <a:pt x="16892" y="15331"/>
                </a:moveTo>
                <a:cubicBezTo>
                  <a:pt x="16863" y="15331"/>
                  <a:pt x="16839" y="15376"/>
                  <a:pt x="16839" y="15434"/>
                </a:cubicBezTo>
                <a:lnTo>
                  <a:pt x="16839" y="15654"/>
                </a:lnTo>
                <a:cubicBezTo>
                  <a:pt x="16839" y="15711"/>
                  <a:pt x="16863" y="15758"/>
                  <a:pt x="16892" y="15758"/>
                </a:cubicBezTo>
                <a:cubicBezTo>
                  <a:pt x="16921" y="15758"/>
                  <a:pt x="16944" y="15711"/>
                  <a:pt x="16944" y="15654"/>
                </a:cubicBezTo>
                <a:lnTo>
                  <a:pt x="16944" y="15434"/>
                </a:lnTo>
                <a:cubicBezTo>
                  <a:pt x="16944" y="15376"/>
                  <a:pt x="16921" y="15331"/>
                  <a:pt x="16892" y="15331"/>
                </a:cubicBezTo>
                <a:close/>
                <a:moveTo>
                  <a:pt x="17741" y="15331"/>
                </a:moveTo>
                <a:cubicBezTo>
                  <a:pt x="17712" y="15331"/>
                  <a:pt x="17689" y="15376"/>
                  <a:pt x="17689" y="15434"/>
                </a:cubicBezTo>
                <a:lnTo>
                  <a:pt x="17689" y="15654"/>
                </a:lnTo>
                <a:cubicBezTo>
                  <a:pt x="17689" y="15711"/>
                  <a:pt x="17712" y="15758"/>
                  <a:pt x="17741" y="15758"/>
                </a:cubicBezTo>
                <a:cubicBezTo>
                  <a:pt x="17770" y="15758"/>
                  <a:pt x="17794" y="15711"/>
                  <a:pt x="17794" y="15654"/>
                </a:cubicBezTo>
                <a:lnTo>
                  <a:pt x="17794" y="15434"/>
                </a:lnTo>
                <a:cubicBezTo>
                  <a:pt x="17794" y="15376"/>
                  <a:pt x="17770" y="15331"/>
                  <a:pt x="17741" y="15331"/>
                </a:cubicBezTo>
                <a:close/>
                <a:moveTo>
                  <a:pt x="18055" y="15331"/>
                </a:moveTo>
                <a:cubicBezTo>
                  <a:pt x="18026" y="15331"/>
                  <a:pt x="18002" y="15376"/>
                  <a:pt x="18002" y="15434"/>
                </a:cubicBezTo>
                <a:lnTo>
                  <a:pt x="18002" y="15654"/>
                </a:lnTo>
                <a:cubicBezTo>
                  <a:pt x="18002" y="15711"/>
                  <a:pt x="18026" y="15758"/>
                  <a:pt x="18055" y="15758"/>
                </a:cubicBezTo>
                <a:cubicBezTo>
                  <a:pt x="18085" y="15758"/>
                  <a:pt x="18108" y="15711"/>
                  <a:pt x="18108" y="15654"/>
                </a:cubicBezTo>
                <a:lnTo>
                  <a:pt x="18108" y="15434"/>
                </a:lnTo>
                <a:cubicBezTo>
                  <a:pt x="18108" y="15376"/>
                  <a:pt x="18085" y="15331"/>
                  <a:pt x="18055" y="15331"/>
                </a:cubicBezTo>
                <a:close/>
                <a:moveTo>
                  <a:pt x="18905" y="15331"/>
                </a:moveTo>
                <a:cubicBezTo>
                  <a:pt x="18876" y="15331"/>
                  <a:pt x="18852" y="15376"/>
                  <a:pt x="18852" y="15434"/>
                </a:cubicBezTo>
                <a:lnTo>
                  <a:pt x="18852" y="15654"/>
                </a:lnTo>
                <a:cubicBezTo>
                  <a:pt x="18852" y="15711"/>
                  <a:pt x="18876" y="15758"/>
                  <a:pt x="18905" y="15758"/>
                </a:cubicBezTo>
                <a:cubicBezTo>
                  <a:pt x="18934" y="15758"/>
                  <a:pt x="18958" y="15711"/>
                  <a:pt x="18958" y="15654"/>
                </a:cubicBezTo>
                <a:lnTo>
                  <a:pt x="18958" y="15434"/>
                </a:lnTo>
                <a:cubicBezTo>
                  <a:pt x="18958" y="15376"/>
                  <a:pt x="18934" y="15331"/>
                  <a:pt x="18905" y="15331"/>
                </a:cubicBezTo>
                <a:close/>
                <a:moveTo>
                  <a:pt x="19220" y="15331"/>
                </a:moveTo>
                <a:cubicBezTo>
                  <a:pt x="19191" y="15331"/>
                  <a:pt x="19167" y="15376"/>
                  <a:pt x="19167" y="15434"/>
                </a:cubicBezTo>
                <a:lnTo>
                  <a:pt x="19167" y="15654"/>
                </a:lnTo>
                <a:cubicBezTo>
                  <a:pt x="19167" y="15711"/>
                  <a:pt x="19191" y="15758"/>
                  <a:pt x="19220" y="15758"/>
                </a:cubicBezTo>
                <a:cubicBezTo>
                  <a:pt x="19249" y="15758"/>
                  <a:pt x="19273" y="15711"/>
                  <a:pt x="19273" y="15654"/>
                </a:cubicBezTo>
                <a:lnTo>
                  <a:pt x="19273" y="15434"/>
                </a:lnTo>
                <a:cubicBezTo>
                  <a:pt x="19273" y="15376"/>
                  <a:pt x="19249" y="15331"/>
                  <a:pt x="19220" y="15331"/>
                </a:cubicBezTo>
                <a:close/>
                <a:moveTo>
                  <a:pt x="20069" y="15331"/>
                </a:moveTo>
                <a:cubicBezTo>
                  <a:pt x="20040" y="15331"/>
                  <a:pt x="20016" y="15376"/>
                  <a:pt x="20016" y="15434"/>
                </a:cubicBezTo>
                <a:lnTo>
                  <a:pt x="20016" y="15654"/>
                </a:lnTo>
                <a:cubicBezTo>
                  <a:pt x="20016" y="15711"/>
                  <a:pt x="20040" y="15758"/>
                  <a:pt x="20069" y="15758"/>
                </a:cubicBezTo>
                <a:cubicBezTo>
                  <a:pt x="20099" y="15758"/>
                  <a:pt x="20122" y="15711"/>
                  <a:pt x="20122" y="15654"/>
                </a:cubicBezTo>
                <a:lnTo>
                  <a:pt x="20122" y="15434"/>
                </a:lnTo>
                <a:cubicBezTo>
                  <a:pt x="20122" y="15376"/>
                  <a:pt x="20099" y="15331"/>
                  <a:pt x="20069" y="15331"/>
                </a:cubicBezTo>
                <a:close/>
                <a:moveTo>
                  <a:pt x="20384" y="15331"/>
                </a:moveTo>
                <a:cubicBezTo>
                  <a:pt x="20355" y="15331"/>
                  <a:pt x="20331" y="15376"/>
                  <a:pt x="20331" y="15434"/>
                </a:cubicBezTo>
                <a:lnTo>
                  <a:pt x="20331" y="15654"/>
                </a:lnTo>
                <a:cubicBezTo>
                  <a:pt x="20331" y="15711"/>
                  <a:pt x="20355" y="15758"/>
                  <a:pt x="20384" y="15758"/>
                </a:cubicBezTo>
                <a:cubicBezTo>
                  <a:pt x="20413" y="15758"/>
                  <a:pt x="20436" y="15711"/>
                  <a:pt x="20436" y="15654"/>
                </a:cubicBezTo>
                <a:lnTo>
                  <a:pt x="20436" y="15434"/>
                </a:lnTo>
                <a:cubicBezTo>
                  <a:pt x="20436" y="15376"/>
                  <a:pt x="20413" y="15331"/>
                  <a:pt x="20384" y="15331"/>
                </a:cubicBezTo>
                <a:close/>
                <a:moveTo>
                  <a:pt x="21234" y="15331"/>
                </a:moveTo>
                <a:cubicBezTo>
                  <a:pt x="21204" y="15331"/>
                  <a:pt x="21181" y="15376"/>
                  <a:pt x="21181" y="15434"/>
                </a:cubicBezTo>
                <a:lnTo>
                  <a:pt x="21181" y="15654"/>
                </a:lnTo>
                <a:cubicBezTo>
                  <a:pt x="21181" y="15711"/>
                  <a:pt x="21204" y="15758"/>
                  <a:pt x="21234" y="15758"/>
                </a:cubicBezTo>
                <a:cubicBezTo>
                  <a:pt x="21263" y="15758"/>
                  <a:pt x="21285" y="15711"/>
                  <a:pt x="21285" y="15654"/>
                </a:cubicBezTo>
                <a:lnTo>
                  <a:pt x="21285" y="15434"/>
                </a:lnTo>
                <a:cubicBezTo>
                  <a:pt x="21285" y="15376"/>
                  <a:pt x="21263" y="15331"/>
                  <a:pt x="21234" y="15331"/>
                </a:cubicBezTo>
                <a:close/>
                <a:moveTo>
                  <a:pt x="21547" y="15331"/>
                </a:moveTo>
                <a:cubicBezTo>
                  <a:pt x="21518" y="15331"/>
                  <a:pt x="21495" y="15376"/>
                  <a:pt x="21495" y="15434"/>
                </a:cubicBezTo>
                <a:lnTo>
                  <a:pt x="21495" y="15654"/>
                </a:lnTo>
                <a:cubicBezTo>
                  <a:pt x="21495" y="15711"/>
                  <a:pt x="21518" y="15758"/>
                  <a:pt x="21547" y="15758"/>
                </a:cubicBezTo>
                <a:cubicBezTo>
                  <a:pt x="21576" y="15758"/>
                  <a:pt x="21600" y="15711"/>
                  <a:pt x="21600" y="15654"/>
                </a:cubicBezTo>
                <a:lnTo>
                  <a:pt x="21600" y="15434"/>
                </a:lnTo>
                <a:cubicBezTo>
                  <a:pt x="21600" y="15376"/>
                  <a:pt x="21576" y="15331"/>
                  <a:pt x="21547" y="15331"/>
                </a:cubicBezTo>
                <a:close/>
                <a:moveTo>
                  <a:pt x="53" y="16061"/>
                </a:moveTo>
                <a:cubicBezTo>
                  <a:pt x="24" y="16061"/>
                  <a:pt x="0" y="16108"/>
                  <a:pt x="0" y="16166"/>
                </a:cubicBezTo>
                <a:lnTo>
                  <a:pt x="0" y="16384"/>
                </a:lnTo>
                <a:cubicBezTo>
                  <a:pt x="0" y="16441"/>
                  <a:pt x="24" y="16488"/>
                  <a:pt x="53" y="16488"/>
                </a:cubicBezTo>
                <a:cubicBezTo>
                  <a:pt x="82" y="16488"/>
                  <a:pt x="106" y="16441"/>
                  <a:pt x="106" y="16384"/>
                </a:cubicBezTo>
                <a:lnTo>
                  <a:pt x="106" y="16166"/>
                </a:lnTo>
                <a:cubicBezTo>
                  <a:pt x="106" y="16108"/>
                  <a:pt x="82" y="16061"/>
                  <a:pt x="53" y="16061"/>
                </a:cubicBezTo>
                <a:close/>
                <a:moveTo>
                  <a:pt x="367" y="16061"/>
                </a:moveTo>
                <a:cubicBezTo>
                  <a:pt x="338" y="16061"/>
                  <a:pt x="315" y="16108"/>
                  <a:pt x="315" y="16166"/>
                </a:cubicBezTo>
                <a:lnTo>
                  <a:pt x="315" y="16384"/>
                </a:lnTo>
                <a:cubicBezTo>
                  <a:pt x="315" y="16441"/>
                  <a:pt x="338" y="16488"/>
                  <a:pt x="367" y="16488"/>
                </a:cubicBezTo>
                <a:cubicBezTo>
                  <a:pt x="397" y="16488"/>
                  <a:pt x="420" y="16441"/>
                  <a:pt x="420" y="16384"/>
                </a:cubicBezTo>
                <a:lnTo>
                  <a:pt x="420" y="16166"/>
                </a:lnTo>
                <a:cubicBezTo>
                  <a:pt x="420" y="16108"/>
                  <a:pt x="397" y="16061"/>
                  <a:pt x="367" y="16061"/>
                </a:cubicBezTo>
                <a:close/>
                <a:moveTo>
                  <a:pt x="1217" y="16061"/>
                </a:moveTo>
                <a:cubicBezTo>
                  <a:pt x="1188" y="16061"/>
                  <a:pt x="1164" y="16108"/>
                  <a:pt x="1164" y="16166"/>
                </a:cubicBezTo>
                <a:lnTo>
                  <a:pt x="1164" y="16384"/>
                </a:lnTo>
                <a:cubicBezTo>
                  <a:pt x="1164" y="16441"/>
                  <a:pt x="1188" y="16488"/>
                  <a:pt x="1217" y="16488"/>
                </a:cubicBezTo>
                <a:cubicBezTo>
                  <a:pt x="1246" y="16488"/>
                  <a:pt x="1270" y="16441"/>
                  <a:pt x="1270" y="16384"/>
                </a:cubicBezTo>
                <a:lnTo>
                  <a:pt x="1270" y="16166"/>
                </a:lnTo>
                <a:cubicBezTo>
                  <a:pt x="1270" y="16108"/>
                  <a:pt x="1246" y="16061"/>
                  <a:pt x="1217" y="16061"/>
                </a:cubicBezTo>
                <a:close/>
                <a:moveTo>
                  <a:pt x="1532" y="16061"/>
                </a:moveTo>
                <a:cubicBezTo>
                  <a:pt x="1503" y="16061"/>
                  <a:pt x="1479" y="16108"/>
                  <a:pt x="1479" y="16166"/>
                </a:cubicBezTo>
                <a:lnTo>
                  <a:pt x="1479" y="16384"/>
                </a:lnTo>
                <a:cubicBezTo>
                  <a:pt x="1479" y="16441"/>
                  <a:pt x="1503" y="16488"/>
                  <a:pt x="1532" y="16488"/>
                </a:cubicBezTo>
                <a:cubicBezTo>
                  <a:pt x="1561" y="16488"/>
                  <a:pt x="1584" y="16441"/>
                  <a:pt x="1584" y="16384"/>
                </a:cubicBezTo>
                <a:lnTo>
                  <a:pt x="1584" y="16166"/>
                </a:lnTo>
                <a:cubicBezTo>
                  <a:pt x="1584" y="16108"/>
                  <a:pt x="1561" y="16061"/>
                  <a:pt x="1532" y="16061"/>
                </a:cubicBezTo>
                <a:close/>
                <a:moveTo>
                  <a:pt x="2380" y="16061"/>
                </a:moveTo>
                <a:cubicBezTo>
                  <a:pt x="2351" y="16061"/>
                  <a:pt x="2329" y="16108"/>
                  <a:pt x="2329" y="16166"/>
                </a:cubicBezTo>
                <a:lnTo>
                  <a:pt x="2329" y="16384"/>
                </a:lnTo>
                <a:cubicBezTo>
                  <a:pt x="2329" y="16441"/>
                  <a:pt x="2351" y="16488"/>
                  <a:pt x="2380" y="16488"/>
                </a:cubicBezTo>
                <a:cubicBezTo>
                  <a:pt x="2409" y="16488"/>
                  <a:pt x="2433" y="16441"/>
                  <a:pt x="2433" y="16384"/>
                </a:cubicBezTo>
                <a:lnTo>
                  <a:pt x="2433" y="16166"/>
                </a:lnTo>
                <a:cubicBezTo>
                  <a:pt x="2433" y="16108"/>
                  <a:pt x="2409" y="16061"/>
                  <a:pt x="2380" y="16061"/>
                </a:cubicBezTo>
                <a:close/>
                <a:moveTo>
                  <a:pt x="2695" y="16061"/>
                </a:moveTo>
                <a:cubicBezTo>
                  <a:pt x="2666" y="16061"/>
                  <a:pt x="2643" y="16108"/>
                  <a:pt x="2643" y="16166"/>
                </a:cubicBezTo>
                <a:lnTo>
                  <a:pt x="2643" y="16384"/>
                </a:lnTo>
                <a:cubicBezTo>
                  <a:pt x="2643" y="16441"/>
                  <a:pt x="2666" y="16488"/>
                  <a:pt x="2695" y="16488"/>
                </a:cubicBezTo>
                <a:cubicBezTo>
                  <a:pt x="2724" y="16488"/>
                  <a:pt x="2748" y="16441"/>
                  <a:pt x="2748" y="16384"/>
                </a:cubicBezTo>
                <a:lnTo>
                  <a:pt x="2748" y="16166"/>
                </a:lnTo>
                <a:cubicBezTo>
                  <a:pt x="2748" y="16108"/>
                  <a:pt x="2724" y="16061"/>
                  <a:pt x="2695" y="16061"/>
                </a:cubicBezTo>
                <a:close/>
                <a:moveTo>
                  <a:pt x="3545" y="16061"/>
                </a:moveTo>
                <a:cubicBezTo>
                  <a:pt x="3516" y="16061"/>
                  <a:pt x="3492" y="16108"/>
                  <a:pt x="3492" y="16166"/>
                </a:cubicBezTo>
                <a:lnTo>
                  <a:pt x="3492" y="16384"/>
                </a:lnTo>
                <a:cubicBezTo>
                  <a:pt x="3492" y="16441"/>
                  <a:pt x="3516" y="16488"/>
                  <a:pt x="3545" y="16488"/>
                </a:cubicBezTo>
                <a:cubicBezTo>
                  <a:pt x="3574" y="16488"/>
                  <a:pt x="3598" y="16441"/>
                  <a:pt x="3598" y="16384"/>
                </a:cubicBezTo>
                <a:lnTo>
                  <a:pt x="3598" y="16166"/>
                </a:lnTo>
                <a:cubicBezTo>
                  <a:pt x="3598" y="16108"/>
                  <a:pt x="3574" y="16061"/>
                  <a:pt x="3545" y="16061"/>
                </a:cubicBezTo>
                <a:close/>
                <a:moveTo>
                  <a:pt x="3859" y="16061"/>
                </a:moveTo>
                <a:cubicBezTo>
                  <a:pt x="3830" y="16061"/>
                  <a:pt x="3806" y="16108"/>
                  <a:pt x="3806" y="16166"/>
                </a:cubicBezTo>
                <a:lnTo>
                  <a:pt x="3806" y="16384"/>
                </a:lnTo>
                <a:cubicBezTo>
                  <a:pt x="3806" y="16441"/>
                  <a:pt x="3830" y="16488"/>
                  <a:pt x="3859" y="16488"/>
                </a:cubicBezTo>
                <a:cubicBezTo>
                  <a:pt x="3888" y="16488"/>
                  <a:pt x="3912" y="16441"/>
                  <a:pt x="3912" y="16384"/>
                </a:cubicBezTo>
                <a:lnTo>
                  <a:pt x="3912" y="16166"/>
                </a:lnTo>
                <a:cubicBezTo>
                  <a:pt x="3912" y="16108"/>
                  <a:pt x="3888" y="16061"/>
                  <a:pt x="3859" y="16061"/>
                </a:cubicBezTo>
                <a:close/>
                <a:moveTo>
                  <a:pt x="4709" y="16061"/>
                </a:moveTo>
                <a:cubicBezTo>
                  <a:pt x="4680" y="16061"/>
                  <a:pt x="4656" y="16108"/>
                  <a:pt x="4656" y="16166"/>
                </a:cubicBezTo>
                <a:lnTo>
                  <a:pt x="4656" y="16384"/>
                </a:lnTo>
                <a:cubicBezTo>
                  <a:pt x="4656" y="16441"/>
                  <a:pt x="4680" y="16488"/>
                  <a:pt x="4709" y="16488"/>
                </a:cubicBezTo>
                <a:cubicBezTo>
                  <a:pt x="4738" y="16488"/>
                  <a:pt x="4762" y="16441"/>
                  <a:pt x="4762" y="16384"/>
                </a:cubicBezTo>
                <a:lnTo>
                  <a:pt x="4762" y="16166"/>
                </a:lnTo>
                <a:cubicBezTo>
                  <a:pt x="4762" y="16108"/>
                  <a:pt x="4738" y="16061"/>
                  <a:pt x="4709" y="16061"/>
                </a:cubicBezTo>
                <a:close/>
                <a:moveTo>
                  <a:pt x="5023" y="16061"/>
                </a:moveTo>
                <a:cubicBezTo>
                  <a:pt x="4994" y="16061"/>
                  <a:pt x="4970" y="16108"/>
                  <a:pt x="4970" y="16166"/>
                </a:cubicBezTo>
                <a:lnTo>
                  <a:pt x="4970" y="16384"/>
                </a:lnTo>
                <a:cubicBezTo>
                  <a:pt x="4970" y="16441"/>
                  <a:pt x="4994" y="16488"/>
                  <a:pt x="5023" y="16488"/>
                </a:cubicBezTo>
                <a:cubicBezTo>
                  <a:pt x="5053" y="16488"/>
                  <a:pt x="5076" y="16441"/>
                  <a:pt x="5076" y="16384"/>
                </a:cubicBezTo>
                <a:lnTo>
                  <a:pt x="5076" y="16166"/>
                </a:lnTo>
                <a:cubicBezTo>
                  <a:pt x="5076" y="16108"/>
                  <a:pt x="5053" y="16061"/>
                  <a:pt x="5023" y="16061"/>
                </a:cubicBezTo>
                <a:close/>
                <a:moveTo>
                  <a:pt x="5873" y="16061"/>
                </a:moveTo>
                <a:cubicBezTo>
                  <a:pt x="5844" y="16061"/>
                  <a:pt x="5820" y="16108"/>
                  <a:pt x="5820" y="16166"/>
                </a:cubicBezTo>
                <a:lnTo>
                  <a:pt x="5820" y="16384"/>
                </a:lnTo>
                <a:cubicBezTo>
                  <a:pt x="5820" y="16441"/>
                  <a:pt x="5844" y="16488"/>
                  <a:pt x="5873" y="16488"/>
                </a:cubicBezTo>
                <a:cubicBezTo>
                  <a:pt x="5902" y="16488"/>
                  <a:pt x="5926" y="16441"/>
                  <a:pt x="5926" y="16384"/>
                </a:cubicBezTo>
                <a:lnTo>
                  <a:pt x="5926" y="16166"/>
                </a:lnTo>
                <a:cubicBezTo>
                  <a:pt x="5926" y="16108"/>
                  <a:pt x="5902" y="16061"/>
                  <a:pt x="5873" y="16061"/>
                </a:cubicBezTo>
                <a:close/>
                <a:moveTo>
                  <a:pt x="6188" y="16061"/>
                </a:moveTo>
                <a:cubicBezTo>
                  <a:pt x="6159" y="16061"/>
                  <a:pt x="6135" y="16108"/>
                  <a:pt x="6135" y="16166"/>
                </a:cubicBezTo>
                <a:lnTo>
                  <a:pt x="6135" y="16384"/>
                </a:lnTo>
                <a:cubicBezTo>
                  <a:pt x="6135" y="16441"/>
                  <a:pt x="6159" y="16488"/>
                  <a:pt x="6188" y="16488"/>
                </a:cubicBezTo>
                <a:cubicBezTo>
                  <a:pt x="6217" y="16488"/>
                  <a:pt x="6240" y="16441"/>
                  <a:pt x="6240" y="16384"/>
                </a:cubicBezTo>
                <a:lnTo>
                  <a:pt x="6240" y="16166"/>
                </a:lnTo>
                <a:cubicBezTo>
                  <a:pt x="6240" y="16108"/>
                  <a:pt x="6217" y="16061"/>
                  <a:pt x="6188" y="16061"/>
                </a:cubicBezTo>
                <a:close/>
                <a:moveTo>
                  <a:pt x="7036" y="16061"/>
                </a:moveTo>
                <a:cubicBezTo>
                  <a:pt x="7007" y="16061"/>
                  <a:pt x="6984" y="16108"/>
                  <a:pt x="6984" y="16166"/>
                </a:cubicBezTo>
                <a:lnTo>
                  <a:pt x="6984" y="16384"/>
                </a:lnTo>
                <a:cubicBezTo>
                  <a:pt x="6984" y="16441"/>
                  <a:pt x="7007" y="16488"/>
                  <a:pt x="7036" y="16488"/>
                </a:cubicBezTo>
                <a:cubicBezTo>
                  <a:pt x="7065" y="16488"/>
                  <a:pt x="7089" y="16441"/>
                  <a:pt x="7089" y="16384"/>
                </a:cubicBezTo>
                <a:lnTo>
                  <a:pt x="7089" y="16166"/>
                </a:lnTo>
                <a:cubicBezTo>
                  <a:pt x="7089" y="16108"/>
                  <a:pt x="7065" y="16061"/>
                  <a:pt x="7036" y="16061"/>
                </a:cubicBezTo>
                <a:close/>
                <a:moveTo>
                  <a:pt x="7351" y="16061"/>
                </a:moveTo>
                <a:cubicBezTo>
                  <a:pt x="7322" y="16061"/>
                  <a:pt x="7299" y="16108"/>
                  <a:pt x="7299" y="16166"/>
                </a:cubicBezTo>
                <a:lnTo>
                  <a:pt x="7299" y="16384"/>
                </a:lnTo>
                <a:cubicBezTo>
                  <a:pt x="7299" y="16441"/>
                  <a:pt x="7322" y="16488"/>
                  <a:pt x="7351" y="16488"/>
                </a:cubicBezTo>
                <a:cubicBezTo>
                  <a:pt x="7380" y="16488"/>
                  <a:pt x="7404" y="16441"/>
                  <a:pt x="7404" y="16384"/>
                </a:cubicBezTo>
                <a:lnTo>
                  <a:pt x="7404" y="16166"/>
                </a:lnTo>
                <a:cubicBezTo>
                  <a:pt x="7404" y="16108"/>
                  <a:pt x="7380" y="16061"/>
                  <a:pt x="7351" y="16061"/>
                </a:cubicBezTo>
                <a:close/>
                <a:moveTo>
                  <a:pt x="8201" y="16061"/>
                </a:moveTo>
                <a:cubicBezTo>
                  <a:pt x="8171" y="16061"/>
                  <a:pt x="8148" y="16108"/>
                  <a:pt x="8148" y="16166"/>
                </a:cubicBezTo>
                <a:lnTo>
                  <a:pt x="8148" y="16384"/>
                </a:lnTo>
                <a:cubicBezTo>
                  <a:pt x="8148" y="16441"/>
                  <a:pt x="8171" y="16488"/>
                  <a:pt x="8201" y="16488"/>
                </a:cubicBezTo>
                <a:cubicBezTo>
                  <a:pt x="8230" y="16488"/>
                  <a:pt x="8254" y="16441"/>
                  <a:pt x="8254" y="16384"/>
                </a:cubicBezTo>
                <a:lnTo>
                  <a:pt x="8254" y="16166"/>
                </a:lnTo>
                <a:cubicBezTo>
                  <a:pt x="8254" y="16108"/>
                  <a:pt x="8230" y="16061"/>
                  <a:pt x="8201" y="16061"/>
                </a:cubicBezTo>
                <a:close/>
                <a:moveTo>
                  <a:pt x="8515" y="16061"/>
                </a:moveTo>
                <a:cubicBezTo>
                  <a:pt x="8486" y="16061"/>
                  <a:pt x="8462" y="16108"/>
                  <a:pt x="8462" y="16166"/>
                </a:cubicBezTo>
                <a:lnTo>
                  <a:pt x="8462" y="16384"/>
                </a:lnTo>
                <a:cubicBezTo>
                  <a:pt x="8462" y="16441"/>
                  <a:pt x="8486" y="16488"/>
                  <a:pt x="8515" y="16488"/>
                </a:cubicBezTo>
                <a:cubicBezTo>
                  <a:pt x="8544" y="16488"/>
                  <a:pt x="8568" y="16441"/>
                  <a:pt x="8568" y="16384"/>
                </a:cubicBezTo>
                <a:lnTo>
                  <a:pt x="8568" y="16166"/>
                </a:lnTo>
                <a:cubicBezTo>
                  <a:pt x="8568" y="16108"/>
                  <a:pt x="8544" y="16061"/>
                  <a:pt x="8515" y="16061"/>
                </a:cubicBezTo>
                <a:close/>
                <a:moveTo>
                  <a:pt x="9365" y="16061"/>
                </a:moveTo>
                <a:cubicBezTo>
                  <a:pt x="9336" y="16061"/>
                  <a:pt x="9312" y="16108"/>
                  <a:pt x="9312" y="16166"/>
                </a:cubicBezTo>
                <a:lnTo>
                  <a:pt x="9312" y="16384"/>
                </a:lnTo>
                <a:cubicBezTo>
                  <a:pt x="9312" y="16441"/>
                  <a:pt x="9336" y="16488"/>
                  <a:pt x="9365" y="16488"/>
                </a:cubicBezTo>
                <a:cubicBezTo>
                  <a:pt x="9394" y="16488"/>
                  <a:pt x="9418" y="16441"/>
                  <a:pt x="9418" y="16384"/>
                </a:cubicBezTo>
                <a:lnTo>
                  <a:pt x="9418" y="16166"/>
                </a:lnTo>
                <a:cubicBezTo>
                  <a:pt x="9418" y="16108"/>
                  <a:pt x="9394" y="16061"/>
                  <a:pt x="9365" y="16061"/>
                </a:cubicBezTo>
                <a:close/>
                <a:moveTo>
                  <a:pt x="9679" y="16061"/>
                </a:moveTo>
                <a:cubicBezTo>
                  <a:pt x="9650" y="16061"/>
                  <a:pt x="9626" y="16108"/>
                  <a:pt x="9626" y="16166"/>
                </a:cubicBezTo>
                <a:lnTo>
                  <a:pt x="9626" y="16384"/>
                </a:lnTo>
                <a:cubicBezTo>
                  <a:pt x="9626" y="16441"/>
                  <a:pt x="9650" y="16488"/>
                  <a:pt x="9679" y="16488"/>
                </a:cubicBezTo>
                <a:cubicBezTo>
                  <a:pt x="9708" y="16488"/>
                  <a:pt x="9732" y="16441"/>
                  <a:pt x="9732" y="16384"/>
                </a:cubicBezTo>
                <a:lnTo>
                  <a:pt x="9732" y="16166"/>
                </a:lnTo>
                <a:cubicBezTo>
                  <a:pt x="9732" y="16108"/>
                  <a:pt x="9708" y="16061"/>
                  <a:pt x="9679" y="16061"/>
                </a:cubicBezTo>
                <a:close/>
                <a:moveTo>
                  <a:pt x="10529" y="16061"/>
                </a:moveTo>
                <a:cubicBezTo>
                  <a:pt x="10500" y="16061"/>
                  <a:pt x="10476" y="16108"/>
                  <a:pt x="10476" y="16166"/>
                </a:cubicBezTo>
                <a:lnTo>
                  <a:pt x="10476" y="16384"/>
                </a:lnTo>
                <a:cubicBezTo>
                  <a:pt x="10476" y="16441"/>
                  <a:pt x="10500" y="16488"/>
                  <a:pt x="10529" y="16488"/>
                </a:cubicBezTo>
                <a:cubicBezTo>
                  <a:pt x="10558" y="16488"/>
                  <a:pt x="10582" y="16441"/>
                  <a:pt x="10582" y="16384"/>
                </a:cubicBezTo>
                <a:lnTo>
                  <a:pt x="10582" y="16166"/>
                </a:lnTo>
                <a:cubicBezTo>
                  <a:pt x="10582" y="16108"/>
                  <a:pt x="10558" y="16061"/>
                  <a:pt x="10529" y="16061"/>
                </a:cubicBezTo>
                <a:close/>
                <a:moveTo>
                  <a:pt x="10844" y="16061"/>
                </a:moveTo>
                <a:cubicBezTo>
                  <a:pt x="10814" y="16061"/>
                  <a:pt x="10791" y="16108"/>
                  <a:pt x="10791" y="16166"/>
                </a:cubicBezTo>
                <a:lnTo>
                  <a:pt x="10791" y="16384"/>
                </a:lnTo>
                <a:cubicBezTo>
                  <a:pt x="10791" y="16441"/>
                  <a:pt x="10814" y="16488"/>
                  <a:pt x="10844" y="16488"/>
                </a:cubicBezTo>
                <a:cubicBezTo>
                  <a:pt x="10873" y="16488"/>
                  <a:pt x="10895" y="16441"/>
                  <a:pt x="10895" y="16384"/>
                </a:cubicBezTo>
                <a:lnTo>
                  <a:pt x="10895" y="16166"/>
                </a:lnTo>
                <a:cubicBezTo>
                  <a:pt x="10895" y="16108"/>
                  <a:pt x="10873" y="16061"/>
                  <a:pt x="10844" y="16061"/>
                </a:cubicBezTo>
                <a:close/>
                <a:moveTo>
                  <a:pt x="11692" y="16061"/>
                </a:moveTo>
                <a:cubicBezTo>
                  <a:pt x="11663" y="16061"/>
                  <a:pt x="11640" y="16108"/>
                  <a:pt x="11640" y="16166"/>
                </a:cubicBezTo>
                <a:lnTo>
                  <a:pt x="11640" y="16384"/>
                </a:lnTo>
                <a:cubicBezTo>
                  <a:pt x="11640" y="16441"/>
                  <a:pt x="11663" y="16488"/>
                  <a:pt x="11692" y="16488"/>
                </a:cubicBezTo>
                <a:cubicBezTo>
                  <a:pt x="11721" y="16488"/>
                  <a:pt x="11745" y="16441"/>
                  <a:pt x="11745" y="16384"/>
                </a:cubicBezTo>
                <a:lnTo>
                  <a:pt x="11745" y="16166"/>
                </a:lnTo>
                <a:cubicBezTo>
                  <a:pt x="11745" y="16108"/>
                  <a:pt x="11721" y="16061"/>
                  <a:pt x="11692" y="16061"/>
                </a:cubicBezTo>
                <a:close/>
                <a:moveTo>
                  <a:pt x="12007" y="16061"/>
                </a:moveTo>
                <a:cubicBezTo>
                  <a:pt x="11978" y="16061"/>
                  <a:pt x="11955" y="16108"/>
                  <a:pt x="11955" y="16166"/>
                </a:cubicBezTo>
                <a:lnTo>
                  <a:pt x="11955" y="16384"/>
                </a:lnTo>
                <a:cubicBezTo>
                  <a:pt x="11955" y="16441"/>
                  <a:pt x="11978" y="16488"/>
                  <a:pt x="12007" y="16488"/>
                </a:cubicBezTo>
                <a:cubicBezTo>
                  <a:pt x="12036" y="16488"/>
                  <a:pt x="12060" y="16441"/>
                  <a:pt x="12060" y="16384"/>
                </a:cubicBezTo>
                <a:lnTo>
                  <a:pt x="12060" y="16166"/>
                </a:lnTo>
                <a:cubicBezTo>
                  <a:pt x="12060" y="16108"/>
                  <a:pt x="12036" y="16061"/>
                  <a:pt x="12007" y="16061"/>
                </a:cubicBezTo>
                <a:close/>
                <a:moveTo>
                  <a:pt x="12856" y="16061"/>
                </a:moveTo>
                <a:cubicBezTo>
                  <a:pt x="12827" y="16061"/>
                  <a:pt x="12804" y="16108"/>
                  <a:pt x="12804" y="16166"/>
                </a:cubicBezTo>
                <a:lnTo>
                  <a:pt x="12804" y="16384"/>
                </a:lnTo>
                <a:cubicBezTo>
                  <a:pt x="12804" y="16441"/>
                  <a:pt x="12827" y="16488"/>
                  <a:pt x="12856" y="16488"/>
                </a:cubicBezTo>
                <a:cubicBezTo>
                  <a:pt x="12886" y="16488"/>
                  <a:pt x="12909" y="16441"/>
                  <a:pt x="12909" y="16384"/>
                </a:cubicBezTo>
                <a:lnTo>
                  <a:pt x="12909" y="16166"/>
                </a:lnTo>
                <a:cubicBezTo>
                  <a:pt x="12909" y="16108"/>
                  <a:pt x="12886" y="16061"/>
                  <a:pt x="12856" y="16061"/>
                </a:cubicBezTo>
                <a:close/>
                <a:moveTo>
                  <a:pt x="13171" y="16061"/>
                </a:moveTo>
                <a:cubicBezTo>
                  <a:pt x="13142" y="16061"/>
                  <a:pt x="13118" y="16108"/>
                  <a:pt x="13118" y="16166"/>
                </a:cubicBezTo>
                <a:lnTo>
                  <a:pt x="13118" y="16384"/>
                </a:lnTo>
                <a:cubicBezTo>
                  <a:pt x="13118" y="16441"/>
                  <a:pt x="13142" y="16488"/>
                  <a:pt x="13171" y="16488"/>
                </a:cubicBezTo>
                <a:cubicBezTo>
                  <a:pt x="13200" y="16488"/>
                  <a:pt x="13224" y="16441"/>
                  <a:pt x="13224" y="16384"/>
                </a:cubicBezTo>
                <a:lnTo>
                  <a:pt x="13224" y="16166"/>
                </a:lnTo>
                <a:cubicBezTo>
                  <a:pt x="13224" y="16108"/>
                  <a:pt x="13200" y="16061"/>
                  <a:pt x="13171" y="16061"/>
                </a:cubicBezTo>
                <a:close/>
                <a:moveTo>
                  <a:pt x="14021" y="16061"/>
                </a:moveTo>
                <a:cubicBezTo>
                  <a:pt x="13992" y="16061"/>
                  <a:pt x="13968" y="16108"/>
                  <a:pt x="13968" y="16166"/>
                </a:cubicBezTo>
                <a:lnTo>
                  <a:pt x="13968" y="16384"/>
                </a:lnTo>
                <a:cubicBezTo>
                  <a:pt x="13968" y="16441"/>
                  <a:pt x="13992" y="16488"/>
                  <a:pt x="14021" y="16488"/>
                </a:cubicBezTo>
                <a:cubicBezTo>
                  <a:pt x="14050" y="16488"/>
                  <a:pt x="14074" y="16441"/>
                  <a:pt x="14074" y="16384"/>
                </a:cubicBezTo>
                <a:lnTo>
                  <a:pt x="14074" y="16166"/>
                </a:lnTo>
                <a:cubicBezTo>
                  <a:pt x="14074" y="16108"/>
                  <a:pt x="14050" y="16061"/>
                  <a:pt x="14021" y="16061"/>
                </a:cubicBezTo>
                <a:close/>
                <a:moveTo>
                  <a:pt x="14335" y="16061"/>
                </a:moveTo>
                <a:cubicBezTo>
                  <a:pt x="14306" y="16061"/>
                  <a:pt x="14282" y="16108"/>
                  <a:pt x="14282" y="16166"/>
                </a:cubicBezTo>
                <a:lnTo>
                  <a:pt x="14282" y="16384"/>
                </a:lnTo>
                <a:cubicBezTo>
                  <a:pt x="14282" y="16441"/>
                  <a:pt x="14306" y="16488"/>
                  <a:pt x="14335" y="16488"/>
                </a:cubicBezTo>
                <a:cubicBezTo>
                  <a:pt x="14364" y="16488"/>
                  <a:pt x="14388" y="16441"/>
                  <a:pt x="14388" y="16384"/>
                </a:cubicBezTo>
                <a:lnTo>
                  <a:pt x="14388" y="16166"/>
                </a:lnTo>
                <a:cubicBezTo>
                  <a:pt x="14388" y="16108"/>
                  <a:pt x="14364" y="16061"/>
                  <a:pt x="14335" y="16061"/>
                </a:cubicBezTo>
                <a:close/>
                <a:moveTo>
                  <a:pt x="15185" y="16061"/>
                </a:moveTo>
                <a:cubicBezTo>
                  <a:pt x="15156" y="16061"/>
                  <a:pt x="15132" y="16108"/>
                  <a:pt x="15132" y="16166"/>
                </a:cubicBezTo>
                <a:lnTo>
                  <a:pt x="15132" y="16384"/>
                </a:lnTo>
                <a:cubicBezTo>
                  <a:pt x="15132" y="16441"/>
                  <a:pt x="15156" y="16488"/>
                  <a:pt x="15185" y="16488"/>
                </a:cubicBezTo>
                <a:cubicBezTo>
                  <a:pt x="15214" y="16488"/>
                  <a:pt x="15237" y="16441"/>
                  <a:pt x="15237" y="16384"/>
                </a:cubicBezTo>
                <a:lnTo>
                  <a:pt x="15237" y="16166"/>
                </a:lnTo>
                <a:cubicBezTo>
                  <a:pt x="15237" y="16108"/>
                  <a:pt x="15214" y="16061"/>
                  <a:pt x="15185" y="16061"/>
                </a:cubicBezTo>
                <a:close/>
                <a:moveTo>
                  <a:pt x="15500" y="16061"/>
                </a:moveTo>
                <a:cubicBezTo>
                  <a:pt x="15470" y="16061"/>
                  <a:pt x="15447" y="16108"/>
                  <a:pt x="15447" y="16166"/>
                </a:cubicBezTo>
                <a:lnTo>
                  <a:pt x="15447" y="16384"/>
                </a:lnTo>
                <a:cubicBezTo>
                  <a:pt x="15447" y="16441"/>
                  <a:pt x="15470" y="16488"/>
                  <a:pt x="15500" y="16488"/>
                </a:cubicBezTo>
                <a:cubicBezTo>
                  <a:pt x="15529" y="16488"/>
                  <a:pt x="15551" y="16441"/>
                  <a:pt x="15551" y="16384"/>
                </a:cubicBezTo>
                <a:lnTo>
                  <a:pt x="15551" y="16166"/>
                </a:lnTo>
                <a:cubicBezTo>
                  <a:pt x="15551" y="16108"/>
                  <a:pt x="15529" y="16061"/>
                  <a:pt x="15500" y="16061"/>
                </a:cubicBezTo>
                <a:close/>
                <a:moveTo>
                  <a:pt x="16349" y="16061"/>
                </a:moveTo>
                <a:cubicBezTo>
                  <a:pt x="16320" y="16061"/>
                  <a:pt x="16296" y="16108"/>
                  <a:pt x="16296" y="16166"/>
                </a:cubicBezTo>
                <a:lnTo>
                  <a:pt x="16296" y="16384"/>
                </a:lnTo>
                <a:cubicBezTo>
                  <a:pt x="16296" y="16441"/>
                  <a:pt x="16320" y="16488"/>
                  <a:pt x="16349" y="16488"/>
                </a:cubicBezTo>
                <a:cubicBezTo>
                  <a:pt x="16378" y="16488"/>
                  <a:pt x="16401" y="16441"/>
                  <a:pt x="16401" y="16384"/>
                </a:cubicBezTo>
                <a:lnTo>
                  <a:pt x="16401" y="16166"/>
                </a:lnTo>
                <a:cubicBezTo>
                  <a:pt x="16401" y="16108"/>
                  <a:pt x="16378" y="16061"/>
                  <a:pt x="16349" y="16061"/>
                </a:cubicBezTo>
                <a:close/>
                <a:moveTo>
                  <a:pt x="16663" y="16061"/>
                </a:moveTo>
                <a:cubicBezTo>
                  <a:pt x="16634" y="16061"/>
                  <a:pt x="16611" y="16108"/>
                  <a:pt x="16611" y="16166"/>
                </a:cubicBezTo>
                <a:lnTo>
                  <a:pt x="16611" y="16384"/>
                </a:lnTo>
                <a:cubicBezTo>
                  <a:pt x="16611" y="16441"/>
                  <a:pt x="16634" y="16488"/>
                  <a:pt x="16663" y="16488"/>
                </a:cubicBezTo>
                <a:cubicBezTo>
                  <a:pt x="16692" y="16488"/>
                  <a:pt x="16716" y="16441"/>
                  <a:pt x="16716" y="16384"/>
                </a:cubicBezTo>
                <a:lnTo>
                  <a:pt x="16716" y="16166"/>
                </a:lnTo>
                <a:cubicBezTo>
                  <a:pt x="16716" y="16108"/>
                  <a:pt x="16692" y="16061"/>
                  <a:pt x="16663" y="16061"/>
                </a:cubicBezTo>
                <a:close/>
                <a:moveTo>
                  <a:pt x="17512" y="16061"/>
                </a:moveTo>
                <a:cubicBezTo>
                  <a:pt x="17483" y="16061"/>
                  <a:pt x="17459" y="16108"/>
                  <a:pt x="17459" y="16166"/>
                </a:cubicBezTo>
                <a:lnTo>
                  <a:pt x="17459" y="16384"/>
                </a:lnTo>
                <a:cubicBezTo>
                  <a:pt x="17459" y="16441"/>
                  <a:pt x="17483" y="16488"/>
                  <a:pt x="17512" y="16488"/>
                </a:cubicBezTo>
                <a:cubicBezTo>
                  <a:pt x="17541" y="16488"/>
                  <a:pt x="17565" y="16441"/>
                  <a:pt x="17565" y="16384"/>
                </a:cubicBezTo>
                <a:lnTo>
                  <a:pt x="17565" y="16166"/>
                </a:lnTo>
                <a:cubicBezTo>
                  <a:pt x="17565" y="16108"/>
                  <a:pt x="17541" y="16061"/>
                  <a:pt x="17512" y="16061"/>
                </a:cubicBezTo>
                <a:close/>
                <a:moveTo>
                  <a:pt x="17827" y="16061"/>
                </a:moveTo>
                <a:cubicBezTo>
                  <a:pt x="17798" y="16061"/>
                  <a:pt x="17774" y="16108"/>
                  <a:pt x="17774" y="16166"/>
                </a:cubicBezTo>
                <a:lnTo>
                  <a:pt x="17774" y="16384"/>
                </a:lnTo>
                <a:cubicBezTo>
                  <a:pt x="17774" y="16441"/>
                  <a:pt x="17798" y="16488"/>
                  <a:pt x="17827" y="16488"/>
                </a:cubicBezTo>
                <a:cubicBezTo>
                  <a:pt x="17856" y="16488"/>
                  <a:pt x="17880" y="16441"/>
                  <a:pt x="17880" y="16384"/>
                </a:cubicBezTo>
                <a:lnTo>
                  <a:pt x="17880" y="16166"/>
                </a:lnTo>
                <a:cubicBezTo>
                  <a:pt x="17880" y="16108"/>
                  <a:pt x="17856" y="16061"/>
                  <a:pt x="17827" y="16061"/>
                </a:cubicBezTo>
                <a:close/>
                <a:moveTo>
                  <a:pt x="18677" y="16061"/>
                </a:moveTo>
                <a:cubicBezTo>
                  <a:pt x="18648" y="16061"/>
                  <a:pt x="18624" y="16108"/>
                  <a:pt x="18624" y="16166"/>
                </a:cubicBezTo>
                <a:lnTo>
                  <a:pt x="18624" y="16384"/>
                </a:lnTo>
                <a:cubicBezTo>
                  <a:pt x="18624" y="16441"/>
                  <a:pt x="18648" y="16488"/>
                  <a:pt x="18677" y="16488"/>
                </a:cubicBezTo>
                <a:cubicBezTo>
                  <a:pt x="18706" y="16488"/>
                  <a:pt x="18730" y="16441"/>
                  <a:pt x="18730" y="16384"/>
                </a:cubicBezTo>
                <a:lnTo>
                  <a:pt x="18730" y="16166"/>
                </a:lnTo>
                <a:cubicBezTo>
                  <a:pt x="18730" y="16108"/>
                  <a:pt x="18706" y="16061"/>
                  <a:pt x="18677" y="16061"/>
                </a:cubicBezTo>
                <a:close/>
                <a:moveTo>
                  <a:pt x="18991" y="16061"/>
                </a:moveTo>
                <a:cubicBezTo>
                  <a:pt x="18962" y="16061"/>
                  <a:pt x="18938" y="16108"/>
                  <a:pt x="18938" y="16166"/>
                </a:cubicBezTo>
                <a:lnTo>
                  <a:pt x="18938" y="16384"/>
                </a:lnTo>
                <a:cubicBezTo>
                  <a:pt x="18938" y="16441"/>
                  <a:pt x="18962" y="16488"/>
                  <a:pt x="18991" y="16488"/>
                </a:cubicBezTo>
                <a:cubicBezTo>
                  <a:pt x="19020" y="16488"/>
                  <a:pt x="19044" y="16441"/>
                  <a:pt x="19044" y="16384"/>
                </a:cubicBezTo>
                <a:lnTo>
                  <a:pt x="19044" y="16166"/>
                </a:lnTo>
                <a:cubicBezTo>
                  <a:pt x="19044" y="16108"/>
                  <a:pt x="19020" y="16061"/>
                  <a:pt x="18991" y="16061"/>
                </a:cubicBezTo>
                <a:close/>
                <a:moveTo>
                  <a:pt x="19841" y="16061"/>
                </a:moveTo>
                <a:cubicBezTo>
                  <a:pt x="19812" y="16061"/>
                  <a:pt x="19788" y="16108"/>
                  <a:pt x="19788" y="16166"/>
                </a:cubicBezTo>
                <a:lnTo>
                  <a:pt x="19788" y="16384"/>
                </a:lnTo>
                <a:cubicBezTo>
                  <a:pt x="19788" y="16441"/>
                  <a:pt x="19812" y="16488"/>
                  <a:pt x="19841" y="16488"/>
                </a:cubicBezTo>
                <a:cubicBezTo>
                  <a:pt x="19870" y="16488"/>
                  <a:pt x="19894" y="16441"/>
                  <a:pt x="19894" y="16384"/>
                </a:cubicBezTo>
                <a:lnTo>
                  <a:pt x="19894" y="16166"/>
                </a:lnTo>
                <a:cubicBezTo>
                  <a:pt x="19894" y="16108"/>
                  <a:pt x="19870" y="16061"/>
                  <a:pt x="19841" y="16061"/>
                </a:cubicBezTo>
                <a:close/>
                <a:moveTo>
                  <a:pt x="20155" y="16061"/>
                </a:moveTo>
                <a:cubicBezTo>
                  <a:pt x="20126" y="16061"/>
                  <a:pt x="20102" y="16108"/>
                  <a:pt x="20102" y="16166"/>
                </a:cubicBezTo>
                <a:lnTo>
                  <a:pt x="20102" y="16384"/>
                </a:lnTo>
                <a:cubicBezTo>
                  <a:pt x="20102" y="16441"/>
                  <a:pt x="20126" y="16488"/>
                  <a:pt x="20155" y="16488"/>
                </a:cubicBezTo>
                <a:cubicBezTo>
                  <a:pt x="20184" y="16488"/>
                  <a:pt x="20207" y="16441"/>
                  <a:pt x="20207" y="16384"/>
                </a:cubicBezTo>
                <a:lnTo>
                  <a:pt x="20207" y="16166"/>
                </a:lnTo>
                <a:cubicBezTo>
                  <a:pt x="20207" y="16108"/>
                  <a:pt x="20184" y="16061"/>
                  <a:pt x="20155" y="16061"/>
                </a:cubicBezTo>
                <a:close/>
                <a:moveTo>
                  <a:pt x="21004" y="16061"/>
                </a:moveTo>
                <a:cubicBezTo>
                  <a:pt x="20975" y="16061"/>
                  <a:pt x="20952" y="16108"/>
                  <a:pt x="20952" y="16166"/>
                </a:cubicBezTo>
                <a:lnTo>
                  <a:pt x="20952" y="16384"/>
                </a:lnTo>
                <a:cubicBezTo>
                  <a:pt x="20952" y="16441"/>
                  <a:pt x="20975" y="16488"/>
                  <a:pt x="21004" y="16488"/>
                </a:cubicBezTo>
                <a:cubicBezTo>
                  <a:pt x="21033" y="16488"/>
                  <a:pt x="21057" y="16441"/>
                  <a:pt x="21057" y="16384"/>
                </a:cubicBezTo>
                <a:lnTo>
                  <a:pt x="21057" y="16166"/>
                </a:lnTo>
                <a:cubicBezTo>
                  <a:pt x="21057" y="16108"/>
                  <a:pt x="21033" y="16061"/>
                  <a:pt x="21004" y="16061"/>
                </a:cubicBezTo>
                <a:close/>
                <a:moveTo>
                  <a:pt x="21319" y="16061"/>
                </a:moveTo>
                <a:cubicBezTo>
                  <a:pt x="21289" y="16061"/>
                  <a:pt x="21267" y="16108"/>
                  <a:pt x="21267" y="16166"/>
                </a:cubicBezTo>
                <a:lnTo>
                  <a:pt x="21267" y="16384"/>
                </a:lnTo>
                <a:cubicBezTo>
                  <a:pt x="21267" y="16441"/>
                  <a:pt x="21289" y="16488"/>
                  <a:pt x="21319" y="16488"/>
                </a:cubicBezTo>
                <a:cubicBezTo>
                  <a:pt x="21348" y="16488"/>
                  <a:pt x="21372" y="16441"/>
                  <a:pt x="21372" y="16384"/>
                </a:cubicBezTo>
                <a:lnTo>
                  <a:pt x="21372" y="16166"/>
                </a:lnTo>
                <a:cubicBezTo>
                  <a:pt x="21372" y="16108"/>
                  <a:pt x="21348" y="16061"/>
                  <a:pt x="21319" y="16061"/>
                </a:cubicBezTo>
                <a:close/>
                <a:moveTo>
                  <a:pt x="281" y="16791"/>
                </a:moveTo>
                <a:cubicBezTo>
                  <a:pt x="252" y="16791"/>
                  <a:pt x="228" y="16838"/>
                  <a:pt x="228" y="16896"/>
                </a:cubicBezTo>
                <a:lnTo>
                  <a:pt x="228" y="17116"/>
                </a:lnTo>
                <a:cubicBezTo>
                  <a:pt x="228" y="17173"/>
                  <a:pt x="252" y="17218"/>
                  <a:pt x="281" y="17218"/>
                </a:cubicBezTo>
                <a:cubicBezTo>
                  <a:pt x="311" y="17218"/>
                  <a:pt x="334" y="17173"/>
                  <a:pt x="334" y="17116"/>
                </a:cubicBezTo>
                <a:lnTo>
                  <a:pt x="334" y="16896"/>
                </a:lnTo>
                <a:cubicBezTo>
                  <a:pt x="334" y="16838"/>
                  <a:pt x="311" y="16791"/>
                  <a:pt x="281" y="16791"/>
                </a:cubicBezTo>
                <a:close/>
                <a:moveTo>
                  <a:pt x="596" y="16791"/>
                </a:moveTo>
                <a:cubicBezTo>
                  <a:pt x="567" y="16791"/>
                  <a:pt x="543" y="16838"/>
                  <a:pt x="543" y="16896"/>
                </a:cubicBezTo>
                <a:lnTo>
                  <a:pt x="543" y="17116"/>
                </a:lnTo>
                <a:cubicBezTo>
                  <a:pt x="543" y="17173"/>
                  <a:pt x="567" y="17218"/>
                  <a:pt x="596" y="17218"/>
                </a:cubicBezTo>
                <a:cubicBezTo>
                  <a:pt x="625" y="17218"/>
                  <a:pt x="649" y="17173"/>
                  <a:pt x="649" y="17116"/>
                </a:cubicBezTo>
                <a:lnTo>
                  <a:pt x="649" y="16896"/>
                </a:lnTo>
                <a:cubicBezTo>
                  <a:pt x="649" y="16838"/>
                  <a:pt x="625" y="16791"/>
                  <a:pt x="596" y="16791"/>
                </a:cubicBezTo>
                <a:close/>
                <a:moveTo>
                  <a:pt x="1446" y="16791"/>
                </a:moveTo>
                <a:cubicBezTo>
                  <a:pt x="1417" y="16791"/>
                  <a:pt x="1393" y="16838"/>
                  <a:pt x="1393" y="16896"/>
                </a:cubicBezTo>
                <a:lnTo>
                  <a:pt x="1393" y="17116"/>
                </a:lnTo>
                <a:cubicBezTo>
                  <a:pt x="1393" y="17173"/>
                  <a:pt x="1417" y="17218"/>
                  <a:pt x="1446" y="17218"/>
                </a:cubicBezTo>
                <a:cubicBezTo>
                  <a:pt x="1475" y="17218"/>
                  <a:pt x="1499" y="17173"/>
                  <a:pt x="1499" y="17116"/>
                </a:cubicBezTo>
                <a:lnTo>
                  <a:pt x="1499" y="16896"/>
                </a:lnTo>
                <a:cubicBezTo>
                  <a:pt x="1499" y="16838"/>
                  <a:pt x="1475" y="16791"/>
                  <a:pt x="1446" y="16791"/>
                </a:cubicBezTo>
                <a:close/>
                <a:moveTo>
                  <a:pt x="1760" y="16791"/>
                </a:moveTo>
                <a:cubicBezTo>
                  <a:pt x="1731" y="16791"/>
                  <a:pt x="1707" y="16838"/>
                  <a:pt x="1707" y="16896"/>
                </a:cubicBezTo>
                <a:lnTo>
                  <a:pt x="1707" y="17116"/>
                </a:lnTo>
                <a:cubicBezTo>
                  <a:pt x="1707" y="17173"/>
                  <a:pt x="1731" y="17218"/>
                  <a:pt x="1760" y="17218"/>
                </a:cubicBezTo>
                <a:cubicBezTo>
                  <a:pt x="1789" y="17218"/>
                  <a:pt x="1813" y="17173"/>
                  <a:pt x="1813" y="17116"/>
                </a:cubicBezTo>
                <a:lnTo>
                  <a:pt x="1813" y="16896"/>
                </a:lnTo>
                <a:cubicBezTo>
                  <a:pt x="1813" y="16838"/>
                  <a:pt x="1789" y="16791"/>
                  <a:pt x="1760" y="16791"/>
                </a:cubicBezTo>
                <a:close/>
                <a:moveTo>
                  <a:pt x="2610" y="16791"/>
                </a:moveTo>
                <a:cubicBezTo>
                  <a:pt x="2581" y="16791"/>
                  <a:pt x="2557" y="16838"/>
                  <a:pt x="2557" y="16896"/>
                </a:cubicBezTo>
                <a:lnTo>
                  <a:pt x="2557" y="17116"/>
                </a:lnTo>
                <a:cubicBezTo>
                  <a:pt x="2557" y="17173"/>
                  <a:pt x="2581" y="17218"/>
                  <a:pt x="2610" y="17218"/>
                </a:cubicBezTo>
                <a:cubicBezTo>
                  <a:pt x="2639" y="17218"/>
                  <a:pt x="2662" y="17173"/>
                  <a:pt x="2662" y="17116"/>
                </a:cubicBezTo>
                <a:lnTo>
                  <a:pt x="2662" y="16896"/>
                </a:lnTo>
                <a:cubicBezTo>
                  <a:pt x="2662" y="16838"/>
                  <a:pt x="2639" y="16791"/>
                  <a:pt x="2610" y="16791"/>
                </a:cubicBezTo>
                <a:close/>
                <a:moveTo>
                  <a:pt x="2924" y="16791"/>
                </a:moveTo>
                <a:cubicBezTo>
                  <a:pt x="2895" y="16791"/>
                  <a:pt x="2871" y="16838"/>
                  <a:pt x="2871" y="16896"/>
                </a:cubicBezTo>
                <a:lnTo>
                  <a:pt x="2871" y="17116"/>
                </a:lnTo>
                <a:cubicBezTo>
                  <a:pt x="2871" y="17173"/>
                  <a:pt x="2895" y="17218"/>
                  <a:pt x="2924" y="17218"/>
                </a:cubicBezTo>
                <a:cubicBezTo>
                  <a:pt x="2954" y="17218"/>
                  <a:pt x="2976" y="17173"/>
                  <a:pt x="2976" y="17116"/>
                </a:cubicBezTo>
                <a:lnTo>
                  <a:pt x="2976" y="16896"/>
                </a:lnTo>
                <a:cubicBezTo>
                  <a:pt x="2976" y="16838"/>
                  <a:pt x="2954" y="16791"/>
                  <a:pt x="2924" y="16791"/>
                </a:cubicBezTo>
                <a:close/>
                <a:moveTo>
                  <a:pt x="3773" y="16791"/>
                </a:moveTo>
                <a:cubicBezTo>
                  <a:pt x="3744" y="16791"/>
                  <a:pt x="3721" y="16838"/>
                  <a:pt x="3721" y="16896"/>
                </a:cubicBezTo>
                <a:lnTo>
                  <a:pt x="3721" y="17116"/>
                </a:lnTo>
                <a:cubicBezTo>
                  <a:pt x="3721" y="17173"/>
                  <a:pt x="3744" y="17218"/>
                  <a:pt x="3773" y="17218"/>
                </a:cubicBezTo>
                <a:cubicBezTo>
                  <a:pt x="3802" y="17218"/>
                  <a:pt x="3826" y="17173"/>
                  <a:pt x="3826" y="17116"/>
                </a:cubicBezTo>
                <a:lnTo>
                  <a:pt x="3826" y="16896"/>
                </a:lnTo>
                <a:cubicBezTo>
                  <a:pt x="3826" y="16838"/>
                  <a:pt x="3802" y="16791"/>
                  <a:pt x="3773" y="16791"/>
                </a:cubicBezTo>
                <a:close/>
                <a:moveTo>
                  <a:pt x="4088" y="16791"/>
                </a:moveTo>
                <a:cubicBezTo>
                  <a:pt x="4058" y="16791"/>
                  <a:pt x="4035" y="16838"/>
                  <a:pt x="4035" y="16896"/>
                </a:cubicBezTo>
                <a:lnTo>
                  <a:pt x="4035" y="17116"/>
                </a:lnTo>
                <a:cubicBezTo>
                  <a:pt x="4035" y="17173"/>
                  <a:pt x="4058" y="17218"/>
                  <a:pt x="4088" y="17218"/>
                </a:cubicBezTo>
                <a:cubicBezTo>
                  <a:pt x="4117" y="17218"/>
                  <a:pt x="4141" y="17173"/>
                  <a:pt x="4141" y="17116"/>
                </a:cubicBezTo>
                <a:lnTo>
                  <a:pt x="4141" y="16896"/>
                </a:lnTo>
                <a:cubicBezTo>
                  <a:pt x="4141" y="16838"/>
                  <a:pt x="4117" y="16791"/>
                  <a:pt x="4088" y="16791"/>
                </a:cubicBezTo>
                <a:close/>
                <a:moveTo>
                  <a:pt x="4937" y="16791"/>
                </a:moveTo>
                <a:cubicBezTo>
                  <a:pt x="4908" y="16791"/>
                  <a:pt x="4884" y="16838"/>
                  <a:pt x="4884" y="16896"/>
                </a:cubicBezTo>
                <a:lnTo>
                  <a:pt x="4884" y="17116"/>
                </a:lnTo>
                <a:cubicBezTo>
                  <a:pt x="4884" y="17173"/>
                  <a:pt x="4908" y="17218"/>
                  <a:pt x="4937" y="17218"/>
                </a:cubicBezTo>
                <a:cubicBezTo>
                  <a:pt x="4966" y="17218"/>
                  <a:pt x="4990" y="17173"/>
                  <a:pt x="4990" y="17116"/>
                </a:cubicBezTo>
                <a:lnTo>
                  <a:pt x="4990" y="16896"/>
                </a:lnTo>
                <a:cubicBezTo>
                  <a:pt x="4990" y="16838"/>
                  <a:pt x="4966" y="16791"/>
                  <a:pt x="4937" y="16791"/>
                </a:cubicBezTo>
                <a:close/>
                <a:moveTo>
                  <a:pt x="5252" y="16791"/>
                </a:moveTo>
                <a:cubicBezTo>
                  <a:pt x="5223" y="16791"/>
                  <a:pt x="5199" y="16838"/>
                  <a:pt x="5199" y="16896"/>
                </a:cubicBezTo>
                <a:lnTo>
                  <a:pt x="5199" y="17116"/>
                </a:lnTo>
                <a:cubicBezTo>
                  <a:pt x="5199" y="17173"/>
                  <a:pt x="5223" y="17218"/>
                  <a:pt x="5252" y="17218"/>
                </a:cubicBezTo>
                <a:cubicBezTo>
                  <a:pt x="5281" y="17218"/>
                  <a:pt x="5305" y="17173"/>
                  <a:pt x="5305" y="17116"/>
                </a:cubicBezTo>
                <a:lnTo>
                  <a:pt x="5305" y="16896"/>
                </a:lnTo>
                <a:cubicBezTo>
                  <a:pt x="5305" y="16838"/>
                  <a:pt x="5281" y="16791"/>
                  <a:pt x="5252" y="16791"/>
                </a:cubicBezTo>
                <a:close/>
                <a:moveTo>
                  <a:pt x="6102" y="16791"/>
                </a:moveTo>
                <a:cubicBezTo>
                  <a:pt x="6072" y="16791"/>
                  <a:pt x="6049" y="16838"/>
                  <a:pt x="6049" y="16896"/>
                </a:cubicBezTo>
                <a:lnTo>
                  <a:pt x="6049" y="17116"/>
                </a:lnTo>
                <a:cubicBezTo>
                  <a:pt x="6049" y="17173"/>
                  <a:pt x="6072" y="17218"/>
                  <a:pt x="6102" y="17218"/>
                </a:cubicBezTo>
                <a:cubicBezTo>
                  <a:pt x="6131" y="17218"/>
                  <a:pt x="6155" y="17173"/>
                  <a:pt x="6155" y="17116"/>
                </a:cubicBezTo>
                <a:lnTo>
                  <a:pt x="6155" y="16896"/>
                </a:lnTo>
                <a:cubicBezTo>
                  <a:pt x="6155" y="16838"/>
                  <a:pt x="6131" y="16791"/>
                  <a:pt x="6102" y="16791"/>
                </a:cubicBezTo>
                <a:close/>
                <a:moveTo>
                  <a:pt x="6416" y="16791"/>
                </a:moveTo>
                <a:cubicBezTo>
                  <a:pt x="6387" y="16791"/>
                  <a:pt x="6363" y="16838"/>
                  <a:pt x="6363" y="16896"/>
                </a:cubicBezTo>
                <a:lnTo>
                  <a:pt x="6363" y="17116"/>
                </a:lnTo>
                <a:cubicBezTo>
                  <a:pt x="6363" y="17173"/>
                  <a:pt x="6387" y="17218"/>
                  <a:pt x="6416" y="17218"/>
                </a:cubicBezTo>
                <a:cubicBezTo>
                  <a:pt x="6445" y="17218"/>
                  <a:pt x="6469" y="17173"/>
                  <a:pt x="6469" y="17116"/>
                </a:cubicBezTo>
                <a:lnTo>
                  <a:pt x="6469" y="16896"/>
                </a:lnTo>
                <a:cubicBezTo>
                  <a:pt x="6469" y="16838"/>
                  <a:pt x="6445" y="16791"/>
                  <a:pt x="6416" y="16791"/>
                </a:cubicBezTo>
                <a:close/>
                <a:moveTo>
                  <a:pt x="7266" y="16791"/>
                </a:moveTo>
                <a:cubicBezTo>
                  <a:pt x="7237" y="16791"/>
                  <a:pt x="7213" y="16838"/>
                  <a:pt x="7213" y="16896"/>
                </a:cubicBezTo>
                <a:lnTo>
                  <a:pt x="7213" y="17116"/>
                </a:lnTo>
                <a:cubicBezTo>
                  <a:pt x="7213" y="17173"/>
                  <a:pt x="7237" y="17218"/>
                  <a:pt x="7266" y="17218"/>
                </a:cubicBezTo>
                <a:cubicBezTo>
                  <a:pt x="7295" y="17218"/>
                  <a:pt x="7318" y="17173"/>
                  <a:pt x="7318" y="17116"/>
                </a:cubicBezTo>
                <a:lnTo>
                  <a:pt x="7318" y="16896"/>
                </a:lnTo>
                <a:cubicBezTo>
                  <a:pt x="7318" y="16838"/>
                  <a:pt x="7295" y="16791"/>
                  <a:pt x="7266" y="16791"/>
                </a:cubicBezTo>
                <a:close/>
                <a:moveTo>
                  <a:pt x="7580" y="16791"/>
                </a:moveTo>
                <a:cubicBezTo>
                  <a:pt x="7551" y="16791"/>
                  <a:pt x="7527" y="16838"/>
                  <a:pt x="7527" y="16896"/>
                </a:cubicBezTo>
                <a:lnTo>
                  <a:pt x="7527" y="17116"/>
                </a:lnTo>
                <a:cubicBezTo>
                  <a:pt x="7527" y="17173"/>
                  <a:pt x="7551" y="17218"/>
                  <a:pt x="7580" y="17218"/>
                </a:cubicBezTo>
                <a:cubicBezTo>
                  <a:pt x="7609" y="17218"/>
                  <a:pt x="7632" y="17173"/>
                  <a:pt x="7632" y="17116"/>
                </a:cubicBezTo>
                <a:lnTo>
                  <a:pt x="7632" y="16896"/>
                </a:lnTo>
                <a:cubicBezTo>
                  <a:pt x="7632" y="16838"/>
                  <a:pt x="7609" y="16791"/>
                  <a:pt x="7580" y="16791"/>
                </a:cubicBezTo>
                <a:close/>
                <a:moveTo>
                  <a:pt x="8429" y="16791"/>
                </a:moveTo>
                <a:cubicBezTo>
                  <a:pt x="8400" y="16791"/>
                  <a:pt x="8377" y="16838"/>
                  <a:pt x="8377" y="16896"/>
                </a:cubicBezTo>
                <a:lnTo>
                  <a:pt x="8377" y="17116"/>
                </a:lnTo>
                <a:cubicBezTo>
                  <a:pt x="8377" y="17173"/>
                  <a:pt x="8400" y="17218"/>
                  <a:pt x="8429" y="17218"/>
                </a:cubicBezTo>
                <a:cubicBezTo>
                  <a:pt x="8458" y="17218"/>
                  <a:pt x="8482" y="17173"/>
                  <a:pt x="8482" y="17116"/>
                </a:cubicBezTo>
                <a:lnTo>
                  <a:pt x="8482" y="16896"/>
                </a:lnTo>
                <a:cubicBezTo>
                  <a:pt x="8482" y="16838"/>
                  <a:pt x="8458" y="16791"/>
                  <a:pt x="8429" y="16791"/>
                </a:cubicBezTo>
                <a:close/>
                <a:moveTo>
                  <a:pt x="8744" y="16791"/>
                </a:moveTo>
                <a:cubicBezTo>
                  <a:pt x="8714" y="16791"/>
                  <a:pt x="8691" y="16838"/>
                  <a:pt x="8691" y="16896"/>
                </a:cubicBezTo>
                <a:lnTo>
                  <a:pt x="8691" y="17116"/>
                </a:lnTo>
                <a:cubicBezTo>
                  <a:pt x="8691" y="17173"/>
                  <a:pt x="8714" y="17218"/>
                  <a:pt x="8744" y="17218"/>
                </a:cubicBezTo>
                <a:cubicBezTo>
                  <a:pt x="8773" y="17218"/>
                  <a:pt x="8796" y="17173"/>
                  <a:pt x="8796" y="17116"/>
                </a:cubicBezTo>
                <a:lnTo>
                  <a:pt x="8796" y="16896"/>
                </a:lnTo>
                <a:cubicBezTo>
                  <a:pt x="8796" y="16838"/>
                  <a:pt x="8773" y="16791"/>
                  <a:pt x="8744" y="16791"/>
                </a:cubicBezTo>
                <a:close/>
                <a:moveTo>
                  <a:pt x="9593" y="16791"/>
                </a:moveTo>
                <a:cubicBezTo>
                  <a:pt x="9564" y="16791"/>
                  <a:pt x="9540" y="16838"/>
                  <a:pt x="9540" y="16896"/>
                </a:cubicBezTo>
                <a:lnTo>
                  <a:pt x="9540" y="17116"/>
                </a:lnTo>
                <a:cubicBezTo>
                  <a:pt x="9540" y="17173"/>
                  <a:pt x="9564" y="17218"/>
                  <a:pt x="9593" y="17218"/>
                </a:cubicBezTo>
                <a:cubicBezTo>
                  <a:pt x="9622" y="17218"/>
                  <a:pt x="9646" y="17173"/>
                  <a:pt x="9646" y="17116"/>
                </a:cubicBezTo>
                <a:lnTo>
                  <a:pt x="9646" y="16896"/>
                </a:lnTo>
                <a:cubicBezTo>
                  <a:pt x="9646" y="16838"/>
                  <a:pt x="9622" y="16791"/>
                  <a:pt x="9593" y="16791"/>
                </a:cubicBezTo>
                <a:close/>
                <a:moveTo>
                  <a:pt x="9908" y="16791"/>
                </a:moveTo>
                <a:cubicBezTo>
                  <a:pt x="9879" y="16791"/>
                  <a:pt x="9855" y="16838"/>
                  <a:pt x="9855" y="16896"/>
                </a:cubicBezTo>
                <a:lnTo>
                  <a:pt x="9855" y="17116"/>
                </a:lnTo>
                <a:cubicBezTo>
                  <a:pt x="9855" y="17173"/>
                  <a:pt x="9879" y="17218"/>
                  <a:pt x="9908" y="17218"/>
                </a:cubicBezTo>
                <a:cubicBezTo>
                  <a:pt x="9937" y="17218"/>
                  <a:pt x="9961" y="17173"/>
                  <a:pt x="9961" y="17116"/>
                </a:cubicBezTo>
                <a:lnTo>
                  <a:pt x="9961" y="16896"/>
                </a:lnTo>
                <a:cubicBezTo>
                  <a:pt x="9961" y="16838"/>
                  <a:pt x="9937" y="16791"/>
                  <a:pt x="9908" y="16791"/>
                </a:cubicBezTo>
                <a:close/>
                <a:moveTo>
                  <a:pt x="10758" y="16791"/>
                </a:moveTo>
                <a:cubicBezTo>
                  <a:pt x="10728" y="16791"/>
                  <a:pt x="10705" y="16838"/>
                  <a:pt x="10705" y="16896"/>
                </a:cubicBezTo>
                <a:lnTo>
                  <a:pt x="10705" y="17116"/>
                </a:lnTo>
                <a:cubicBezTo>
                  <a:pt x="10705" y="17173"/>
                  <a:pt x="10728" y="17218"/>
                  <a:pt x="10758" y="17218"/>
                </a:cubicBezTo>
                <a:cubicBezTo>
                  <a:pt x="10787" y="17218"/>
                  <a:pt x="10810" y="17173"/>
                  <a:pt x="10810" y="17116"/>
                </a:cubicBezTo>
                <a:lnTo>
                  <a:pt x="10810" y="16896"/>
                </a:lnTo>
                <a:cubicBezTo>
                  <a:pt x="10810" y="16838"/>
                  <a:pt x="10787" y="16791"/>
                  <a:pt x="10758" y="16791"/>
                </a:cubicBezTo>
                <a:close/>
                <a:moveTo>
                  <a:pt x="11072" y="16791"/>
                </a:moveTo>
                <a:cubicBezTo>
                  <a:pt x="11043" y="16791"/>
                  <a:pt x="11019" y="16838"/>
                  <a:pt x="11019" y="16896"/>
                </a:cubicBezTo>
                <a:lnTo>
                  <a:pt x="11019" y="17116"/>
                </a:lnTo>
                <a:cubicBezTo>
                  <a:pt x="11019" y="17173"/>
                  <a:pt x="11043" y="17218"/>
                  <a:pt x="11072" y="17218"/>
                </a:cubicBezTo>
                <a:cubicBezTo>
                  <a:pt x="11101" y="17218"/>
                  <a:pt x="11125" y="17173"/>
                  <a:pt x="11125" y="17116"/>
                </a:cubicBezTo>
                <a:lnTo>
                  <a:pt x="11125" y="16896"/>
                </a:lnTo>
                <a:cubicBezTo>
                  <a:pt x="11125" y="16838"/>
                  <a:pt x="11101" y="16791"/>
                  <a:pt x="11072" y="16791"/>
                </a:cubicBezTo>
                <a:close/>
                <a:moveTo>
                  <a:pt x="11922" y="16791"/>
                </a:moveTo>
                <a:cubicBezTo>
                  <a:pt x="11893" y="16791"/>
                  <a:pt x="11869" y="16838"/>
                  <a:pt x="11869" y="16896"/>
                </a:cubicBezTo>
                <a:lnTo>
                  <a:pt x="11869" y="17116"/>
                </a:lnTo>
                <a:cubicBezTo>
                  <a:pt x="11869" y="17173"/>
                  <a:pt x="11893" y="17218"/>
                  <a:pt x="11922" y="17218"/>
                </a:cubicBezTo>
                <a:cubicBezTo>
                  <a:pt x="11951" y="17218"/>
                  <a:pt x="11974" y="17173"/>
                  <a:pt x="11974" y="17116"/>
                </a:cubicBezTo>
                <a:lnTo>
                  <a:pt x="11974" y="16896"/>
                </a:lnTo>
                <a:cubicBezTo>
                  <a:pt x="11974" y="16838"/>
                  <a:pt x="11951" y="16791"/>
                  <a:pt x="11922" y="16791"/>
                </a:cubicBezTo>
                <a:close/>
                <a:moveTo>
                  <a:pt x="12236" y="16791"/>
                </a:moveTo>
                <a:cubicBezTo>
                  <a:pt x="12207" y="16791"/>
                  <a:pt x="12183" y="16838"/>
                  <a:pt x="12183" y="16896"/>
                </a:cubicBezTo>
                <a:lnTo>
                  <a:pt x="12183" y="17116"/>
                </a:lnTo>
                <a:cubicBezTo>
                  <a:pt x="12183" y="17173"/>
                  <a:pt x="12207" y="17218"/>
                  <a:pt x="12236" y="17218"/>
                </a:cubicBezTo>
                <a:cubicBezTo>
                  <a:pt x="12265" y="17218"/>
                  <a:pt x="12288" y="17173"/>
                  <a:pt x="12288" y="17116"/>
                </a:cubicBezTo>
                <a:lnTo>
                  <a:pt x="12288" y="16896"/>
                </a:lnTo>
                <a:cubicBezTo>
                  <a:pt x="12288" y="16838"/>
                  <a:pt x="12265" y="16791"/>
                  <a:pt x="12236" y="16791"/>
                </a:cubicBezTo>
                <a:close/>
                <a:moveTo>
                  <a:pt x="13085" y="16791"/>
                </a:moveTo>
                <a:cubicBezTo>
                  <a:pt x="13056" y="16791"/>
                  <a:pt x="13032" y="16838"/>
                  <a:pt x="13032" y="16896"/>
                </a:cubicBezTo>
                <a:lnTo>
                  <a:pt x="13032" y="17116"/>
                </a:lnTo>
                <a:cubicBezTo>
                  <a:pt x="13032" y="17173"/>
                  <a:pt x="13056" y="17218"/>
                  <a:pt x="13085" y="17218"/>
                </a:cubicBezTo>
                <a:cubicBezTo>
                  <a:pt x="13114" y="17218"/>
                  <a:pt x="13138" y="17173"/>
                  <a:pt x="13138" y="17116"/>
                </a:cubicBezTo>
                <a:lnTo>
                  <a:pt x="13138" y="16896"/>
                </a:lnTo>
                <a:cubicBezTo>
                  <a:pt x="13138" y="16838"/>
                  <a:pt x="13114" y="16791"/>
                  <a:pt x="13085" y="16791"/>
                </a:cubicBezTo>
                <a:close/>
                <a:moveTo>
                  <a:pt x="13399" y="16791"/>
                </a:moveTo>
                <a:cubicBezTo>
                  <a:pt x="13370" y="16791"/>
                  <a:pt x="13348" y="16838"/>
                  <a:pt x="13348" y="16896"/>
                </a:cubicBezTo>
                <a:lnTo>
                  <a:pt x="13348" y="17116"/>
                </a:lnTo>
                <a:cubicBezTo>
                  <a:pt x="13348" y="17173"/>
                  <a:pt x="13370" y="17218"/>
                  <a:pt x="13399" y="17218"/>
                </a:cubicBezTo>
                <a:cubicBezTo>
                  <a:pt x="13428" y="17218"/>
                  <a:pt x="13452" y="17173"/>
                  <a:pt x="13452" y="17116"/>
                </a:cubicBezTo>
                <a:lnTo>
                  <a:pt x="13452" y="16896"/>
                </a:lnTo>
                <a:cubicBezTo>
                  <a:pt x="13452" y="16838"/>
                  <a:pt x="13428" y="16791"/>
                  <a:pt x="13399" y="16791"/>
                </a:cubicBezTo>
                <a:close/>
                <a:moveTo>
                  <a:pt x="14249" y="16791"/>
                </a:moveTo>
                <a:cubicBezTo>
                  <a:pt x="14220" y="16791"/>
                  <a:pt x="14196" y="16838"/>
                  <a:pt x="14196" y="16896"/>
                </a:cubicBezTo>
                <a:lnTo>
                  <a:pt x="14196" y="17116"/>
                </a:lnTo>
                <a:cubicBezTo>
                  <a:pt x="14196" y="17173"/>
                  <a:pt x="14220" y="17218"/>
                  <a:pt x="14249" y="17218"/>
                </a:cubicBezTo>
                <a:cubicBezTo>
                  <a:pt x="14278" y="17218"/>
                  <a:pt x="14302" y="17173"/>
                  <a:pt x="14302" y="17116"/>
                </a:cubicBezTo>
                <a:lnTo>
                  <a:pt x="14302" y="16896"/>
                </a:lnTo>
                <a:cubicBezTo>
                  <a:pt x="14302" y="16838"/>
                  <a:pt x="14278" y="16791"/>
                  <a:pt x="14249" y="16791"/>
                </a:cubicBezTo>
                <a:close/>
                <a:moveTo>
                  <a:pt x="14564" y="16791"/>
                </a:moveTo>
                <a:cubicBezTo>
                  <a:pt x="14535" y="16791"/>
                  <a:pt x="14511" y="16838"/>
                  <a:pt x="14511" y="16896"/>
                </a:cubicBezTo>
                <a:lnTo>
                  <a:pt x="14511" y="17116"/>
                </a:lnTo>
                <a:cubicBezTo>
                  <a:pt x="14511" y="17173"/>
                  <a:pt x="14535" y="17218"/>
                  <a:pt x="14564" y="17218"/>
                </a:cubicBezTo>
                <a:cubicBezTo>
                  <a:pt x="14593" y="17218"/>
                  <a:pt x="14617" y="17173"/>
                  <a:pt x="14617" y="17116"/>
                </a:cubicBezTo>
                <a:lnTo>
                  <a:pt x="14617" y="16896"/>
                </a:lnTo>
                <a:cubicBezTo>
                  <a:pt x="14617" y="16838"/>
                  <a:pt x="14593" y="16791"/>
                  <a:pt x="14564" y="16791"/>
                </a:cubicBezTo>
                <a:close/>
                <a:moveTo>
                  <a:pt x="15413" y="16791"/>
                </a:moveTo>
                <a:cubicBezTo>
                  <a:pt x="15384" y="16791"/>
                  <a:pt x="15360" y="16838"/>
                  <a:pt x="15360" y="16896"/>
                </a:cubicBezTo>
                <a:lnTo>
                  <a:pt x="15360" y="17116"/>
                </a:lnTo>
                <a:cubicBezTo>
                  <a:pt x="15360" y="17173"/>
                  <a:pt x="15384" y="17218"/>
                  <a:pt x="15413" y="17218"/>
                </a:cubicBezTo>
                <a:cubicBezTo>
                  <a:pt x="15442" y="17218"/>
                  <a:pt x="15465" y="17173"/>
                  <a:pt x="15465" y="17116"/>
                </a:cubicBezTo>
                <a:lnTo>
                  <a:pt x="15465" y="16896"/>
                </a:lnTo>
                <a:cubicBezTo>
                  <a:pt x="15465" y="16838"/>
                  <a:pt x="15442" y="16791"/>
                  <a:pt x="15413" y="16791"/>
                </a:cubicBezTo>
                <a:close/>
                <a:moveTo>
                  <a:pt x="15728" y="16791"/>
                </a:moveTo>
                <a:cubicBezTo>
                  <a:pt x="15699" y="16791"/>
                  <a:pt x="15675" y="16838"/>
                  <a:pt x="15675" y="16896"/>
                </a:cubicBezTo>
                <a:lnTo>
                  <a:pt x="15675" y="17116"/>
                </a:lnTo>
                <a:cubicBezTo>
                  <a:pt x="15675" y="17173"/>
                  <a:pt x="15699" y="17218"/>
                  <a:pt x="15728" y="17218"/>
                </a:cubicBezTo>
                <a:cubicBezTo>
                  <a:pt x="15757" y="17218"/>
                  <a:pt x="15781" y="17173"/>
                  <a:pt x="15781" y="17116"/>
                </a:cubicBezTo>
                <a:lnTo>
                  <a:pt x="15781" y="16896"/>
                </a:lnTo>
                <a:cubicBezTo>
                  <a:pt x="15781" y="16838"/>
                  <a:pt x="15757" y="16791"/>
                  <a:pt x="15728" y="16791"/>
                </a:cubicBezTo>
                <a:close/>
                <a:moveTo>
                  <a:pt x="16578" y="16791"/>
                </a:moveTo>
                <a:cubicBezTo>
                  <a:pt x="16549" y="16791"/>
                  <a:pt x="16525" y="16838"/>
                  <a:pt x="16525" y="16896"/>
                </a:cubicBezTo>
                <a:lnTo>
                  <a:pt x="16525" y="17116"/>
                </a:lnTo>
                <a:cubicBezTo>
                  <a:pt x="16525" y="17173"/>
                  <a:pt x="16549" y="17218"/>
                  <a:pt x="16578" y="17218"/>
                </a:cubicBezTo>
                <a:cubicBezTo>
                  <a:pt x="16607" y="17218"/>
                  <a:pt x="16630" y="17173"/>
                  <a:pt x="16630" y="17116"/>
                </a:cubicBezTo>
                <a:lnTo>
                  <a:pt x="16630" y="16896"/>
                </a:lnTo>
                <a:cubicBezTo>
                  <a:pt x="16630" y="16838"/>
                  <a:pt x="16607" y="16791"/>
                  <a:pt x="16578" y="16791"/>
                </a:cubicBezTo>
                <a:close/>
                <a:moveTo>
                  <a:pt x="16892" y="16791"/>
                </a:moveTo>
                <a:cubicBezTo>
                  <a:pt x="16863" y="16791"/>
                  <a:pt x="16839" y="16838"/>
                  <a:pt x="16839" y="16896"/>
                </a:cubicBezTo>
                <a:lnTo>
                  <a:pt x="16839" y="17116"/>
                </a:lnTo>
                <a:cubicBezTo>
                  <a:pt x="16839" y="17173"/>
                  <a:pt x="16863" y="17218"/>
                  <a:pt x="16892" y="17218"/>
                </a:cubicBezTo>
                <a:cubicBezTo>
                  <a:pt x="16921" y="17218"/>
                  <a:pt x="16944" y="17173"/>
                  <a:pt x="16944" y="17116"/>
                </a:cubicBezTo>
                <a:lnTo>
                  <a:pt x="16944" y="16896"/>
                </a:lnTo>
                <a:cubicBezTo>
                  <a:pt x="16944" y="16838"/>
                  <a:pt x="16921" y="16791"/>
                  <a:pt x="16892" y="16791"/>
                </a:cubicBezTo>
                <a:close/>
                <a:moveTo>
                  <a:pt x="17741" y="16791"/>
                </a:moveTo>
                <a:cubicBezTo>
                  <a:pt x="17712" y="16791"/>
                  <a:pt x="17689" y="16838"/>
                  <a:pt x="17689" y="16896"/>
                </a:cubicBezTo>
                <a:lnTo>
                  <a:pt x="17689" y="17116"/>
                </a:lnTo>
                <a:cubicBezTo>
                  <a:pt x="17689" y="17173"/>
                  <a:pt x="17712" y="17218"/>
                  <a:pt x="17741" y="17218"/>
                </a:cubicBezTo>
                <a:cubicBezTo>
                  <a:pt x="17770" y="17218"/>
                  <a:pt x="17794" y="17173"/>
                  <a:pt x="17794" y="17116"/>
                </a:cubicBezTo>
                <a:lnTo>
                  <a:pt x="17794" y="16896"/>
                </a:lnTo>
                <a:cubicBezTo>
                  <a:pt x="17794" y="16838"/>
                  <a:pt x="17770" y="16791"/>
                  <a:pt x="17741" y="16791"/>
                </a:cubicBezTo>
                <a:close/>
                <a:moveTo>
                  <a:pt x="18055" y="16791"/>
                </a:moveTo>
                <a:cubicBezTo>
                  <a:pt x="18026" y="16791"/>
                  <a:pt x="18002" y="16838"/>
                  <a:pt x="18002" y="16896"/>
                </a:cubicBezTo>
                <a:lnTo>
                  <a:pt x="18002" y="17116"/>
                </a:lnTo>
                <a:cubicBezTo>
                  <a:pt x="18002" y="17173"/>
                  <a:pt x="18026" y="17218"/>
                  <a:pt x="18055" y="17218"/>
                </a:cubicBezTo>
                <a:cubicBezTo>
                  <a:pt x="18085" y="17218"/>
                  <a:pt x="18108" y="17173"/>
                  <a:pt x="18108" y="17116"/>
                </a:cubicBezTo>
                <a:lnTo>
                  <a:pt x="18108" y="16896"/>
                </a:lnTo>
                <a:cubicBezTo>
                  <a:pt x="18108" y="16838"/>
                  <a:pt x="18085" y="16791"/>
                  <a:pt x="18055" y="16791"/>
                </a:cubicBezTo>
                <a:close/>
                <a:moveTo>
                  <a:pt x="18905" y="16791"/>
                </a:moveTo>
                <a:cubicBezTo>
                  <a:pt x="18876" y="16791"/>
                  <a:pt x="18852" y="16838"/>
                  <a:pt x="18852" y="16896"/>
                </a:cubicBezTo>
                <a:lnTo>
                  <a:pt x="18852" y="17116"/>
                </a:lnTo>
                <a:cubicBezTo>
                  <a:pt x="18852" y="17173"/>
                  <a:pt x="18876" y="17218"/>
                  <a:pt x="18905" y="17218"/>
                </a:cubicBezTo>
                <a:cubicBezTo>
                  <a:pt x="18934" y="17218"/>
                  <a:pt x="18958" y="17173"/>
                  <a:pt x="18958" y="17116"/>
                </a:cubicBezTo>
                <a:lnTo>
                  <a:pt x="18958" y="16896"/>
                </a:lnTo>
                <a:cubicBezTo>
                  <a:pt x="18958" y="16838"/>
                  <a:pt x="18934" y="16791"/>
                  <a:pt x="18905" y="16791"/>
                </a:cubicBezTo>
                <a:close/>
                <a:moveTo>
                  <a:pt x="19220" y="16791"/>
                </a:moveTo>
                <a:cubicBezTo>
                  <a:pt x="19191" y="16791"/>
                  <a:pt x="19167" y="16838"/>
                  <a:pt x="19167" y="16896"/>
                </a:cubicBezTo>
                <a:lnTo>
                  <a:pt x="19167" y="17116"/>
                </a:lnTo>
                <a:cubicBezTo>
                  <a:pt x="19167" y="17173"/>
                  <a:pt x="19191" y="17218"/>
                  <a:pt x="19220" y="17218"/>
                </a:cubicBezTo>
                <a:cubicBezTo>
                  <a:pt x="19249" y="17218"/>
                  <a:pt x="19273" y="17173"/>
                  <a:pt x="19273" y="17116"/>
                </a:cubicBezTo>
                <a:lnTo>
                  <a:pt x="19273" y="16896"/>
                </a:lnTo>
                <a:cubicBezTo>
                  <a:pt x="19273" y="16838"/>
                  <a:pt x="19249" y="16791"/>
                  <a:pt x="19220" y="16791"/>
                </a:cubicBezTo>
                <a:close/>
                <a:moveTo>
                  <a:pt x="20069" y="16791"/>
                </a:moveTo>
                <a:cubicBezTo>
                  <a:pt x="20040" y="16791"/>
                  <a:pt x="20016" y="16838"/>
                  <a:pt x="20016" y="16896"/>
                </a:cubicBezTo>
                <a:lnTo>
                  <a:pt x="20016" y="17116"/>
                </a:lnTo>
                <a:cubicBezTo>
                  <a:pt x="20016" y="17173"/>
                  <a:pt x="20040" y="17218"/>
                  <a:pt x="20069" y="17218"/>
                </a:cubicBezTo>
                <a:cubicBezTo>
                  <a:pt x="20099" y="17218"/>
                  <a:pt x="20122" y="17173"/>
                  <a:pt x="20122" y="17116"/>
                </a:cubicBezTo>
                <a:lnTo>
                  <a:pt x="20122" y="16896"/>
                </a:lnTo>
                <a:cubicBezTo>
                  <a:pt x="20122" y="16838"/>
                  <a:pt x="20099" y="16791"/>
                  <a:pt x="20069" y="16791"/>
                </a:cubicBezTo>
                <a:close/>
                <a:moveTo>
                  <a:pt x="20384" y="16791"/>
                </a:moveTo>
                <a:cubicBezTo>
                  <a:pt x="20355" y="16791"/>
                  <a:pt x="20331" y="16838"/>
                  <a:pt x="20331" y="16896"/>
                </a:cubicBezTo>
                <a:lnTo>
                  <a:pt x="20331" y="17116"/>
                </a:lnTo>
                <a:cubicBezTo>
                  <a:pt x="20331" y="17173"/>
                  <a:pt x="20355" y="17218"/>
                  <a:pt x="20384" y="17218"/>
                </a:cubicBezTo>
                <a:cubicBezTo>
                  <a:pt x="20413" y="17218"/>
                  <a:pt x="20436" y="17173"/>
                  <a:pt x="20436" y="17116"/>
                </a:cubicBezTo>
                <a:lnTo>
                  <a:pt x="20436" y="16896"/>
                </a:lnTo>
                <a:cubicBezTo>
                  <a:pt x="20436" y="16838"/>
                  <a:pt x="20413" y="16791"/>
                  <a:pt x="20384" y="16791"/>
                </a:cubicBezTo>
                <a:close/>
                <a:moveTo>
                  <a:pt x="21234" y="16791"/>
                </a:moveTo>
                <a:cubicBezTo>
                  <a:pt x="21204" y="16791"/>
                  <a:pt x="21181" y="16838"/>
                  <a:pt x="21181" y="16896"/>
                </a:cubicBezTo>
                <a:lnTo>
                  <a:pt x="21181" y="17116"/>
                </a:lnTo>
                <a:cubicBezTo>
                  <a:pt x="21181" y="17173"/>
                  <a:pt x="21204" y="17218"/>
                  <a:pt x="21234" y="17218"/>
                </a:cubicBezTo>
                <a:cubicBezTo>
                  <a:pt x="21263" y="17218"/>
                  <a:pt x="21285" y="17173"/>
                  <a:pt x="21285" y="17116"/>
                </a:cubicBezTo>
                <a:lnTo>
                  <a:pt x="21285" y="16896"/>
                </a:lnTo>
                <a:cubicBezTo>
                  <a:pt x="21285" y="16838"/>
                  <a:pt x="21263" y="16791"/>
                  <a:pt x="21234" y="16791"/>
                </a:cubicBezTo>
                <a:close/>
                <a:moveTo>
                  <a:pt x="21547" y="16791"/>
                </a:moveTo>
                <a:cubicBezTo>
                  <a:pt x="21518" y="16791"/>
                  <a:pt x="21495" y="16838"/>
                  <a:pt x="21495" y="16896"/>
                </a:cubicBezTo>
                <a:lnTo>
                  <a:pt x="21495" y="17116"/>
                </a:lnTo>
                <a:cubicBezTo>
                  <a:pt x="21495" y="17173"/>
                  <a:pt x="21518" y="17218"/>
                  <a:pt x="21547" y="17218"/>
                </a:cubicBezTo>
                <a:cubicBezTo>
                  <a:pt x="21576" y="17218"/>
                  <a:pt x="21600" y="17173"/>
                  <a:pt x="21600" y="17116"/>
                </a:cubicBezTo>
                <a:lnTo>
                  <a:pt x="21600" y="16896"/>
                </a:lnTo>
                <a:cubicBezTo>
                  <a:pt x="21600" y="16838"/>
                  <a:pt x="21576" y="16791"/>
                  <a:pt x="21547" y="16791"/>
                </a:cubicBezTo>
                <a:close/>
                <a:moveTo>
                  <a:pt x="53" y="17521"/>
                </a:moveTo>
                <a:cubicBezTo>
                  <a:pt x="24" y="17521"/>
                  <a:pt x="0" y="17568"/>
                  <a:pt x="0" y="17626"/>
                </a:cubicBezTo>
                <a:lnTo>
                  <a:pt x="0" y="17846"/>
                </a:lnTo>
                <a:cubicBezTo>
                  <a:pt x="0" y="17903"/>
                  <a:pt x="24" y="17948"/>
                  <a:pt x="53" y="17948"/>
                </a:cubicBezTo>
                <a:cubicBezTo>
                  <a:pt x="82" y="17948"/>
                  <a:pt x="106" y="17903"/>
                  <a:pt x="106" y="17846"/>
                </a:cubicBezTo>
                <a:lnTo>
                  <a:pt x="106" y="17626"/>
                </a:lnTo>
                <a:cubicBezTo>
                  <a:pt x="106" y="17568"/>
                  <a:pt x="82" y="17521"/>
                  <a:pt x="53" y="17521"/>
                </a:cubicBezTo>
                <a:close/>
                <a:moveTo>
                  <a:pt x="367" y="17521"/>
                </a:moveTo>
                <a:cubicBezTo>
                  <a:pt x="338" y="17521"/>
                  <a:pt x="315" y="17568"/>
                  <a:pt x="315" y="17626"/>
                </a:cubicBezTo>
                <a:lnTo>
                  <a:pt x="315" y="17846"/>
                </a:lnTo>
                <a:cubicBezTo>
                  <a:pt x="315" y="17903"/>
                  <a:pt x="338" y="17948"/>
                  <a:pt x="367" y="17948"/>
                </a:cubicBezTo>
                <a:cubicBezTo>
                  <a:pt x="397" y="17948"/>
                  <a:pt x="420" y="17903"/>
                  <a:pt x="420" y="17846"/>
                </a:cubicBezTo>
                <a:lnTo>
                  <a:pt x="420" y="17626"/>
                </a:lnTo>
                <a:cubicBezTo>
                  <a:pt x="420" y="17568"/>
                  <a:pt x="397" y="17521"/>
                  <a:pt x="367" y="17521"/>
                </a:cubicBezTo>
                <a:close/>
                <a:moveTo>
                  <a:pt x="1217" y="17521"/>
                </a:moveTo>
                <a:cubicBezTo>
                  <a:pt x="1188" y="17521"/>
                  <a:pt x="1164" y="17568"/>
                  <a:pt x="1164" y="17626"/>
                </a:cubicBezTo>
                <a:lnTo>
                  <a:pt x="1164" y="17846"/>
                </a:lnTo>
                <a:cubicBezTo>
                  <a:pt x="1164" y="17903"/>
                  <a:pt x="1188" y="17948"/>
                  <a:pt x="1217" y="17948"/>
                </a:cubicBezTo>
                <a:cubicBezTo>
                  <a:pt x="1246" y="17948"/>
                  <a:pt x="1270" y="17903"/>
                  <a:pt x="1270" y="17846"/>
                </a:cubicBezTo>
                <a:lnTo>
                  <a:pt x="1270" y="17626"/>
                </a:lnTo>
                <a:cubicBezTo>
                  <a:pt x="1270" y="17568"/>
                  <a:pt x="1246" y="17521"/>
                  <a:pt x="1217" y="17521"/>
                </a:cubicBezTo>
                <a:close/>
                <a:moveTo>
                  <a:pt x="1532" y="17521"/>
                </a:moveTo>
                <a:cubicBezTo>
                  <a:pt x="1503" y="17521"/>
                  <a:pt x="1479" y="17568"/>
                  <a:pt x="1479" y="17626"/>
                </a:cubicBezTo>
                <a:lnTo>
                  <a:pt x="1479" y="17846"/>
                </a:lnTo>
                <a:cubicBezTo>
                  <a:pt x="1479" y="17903"/>
                  <a:pt x="1503" y="17948"/>
                  <a:pt x="1532" y="17948"/>
                </a:cubicBezTo>
                <a:cubicBezTo>
                  <a:pt x="1561" y="17948"/>
                  <a:pt x="1584" y="17903"/>
                  <a:pt x="1584" y="17846"/>
                </a:cubicBezTo>
                <a:lnTo>
                  <a:pt x="1584" y="17626"/>
                </a:lnTo>
                <a:cubicBezTo>
                  <a:pt x="1584" y="17568"/>
                  <a:pt x="1561" y="17521"/>
                  <a:pt x="1532" y="17521"/>
                </a:cubicBezTo>
                <a:close/>
                <a:moveTo>
                  <a:pt x="2380" y="17521"/>
                </a:moveTo>
                <a:cubicBezTo>
                  <a:pt x="2351" y="17521"/>
                  <a:pt x="2329" y="17568"/>
                  <a:pt x="2329" y="17626"/>
                </a:cubicBezTo>
                <a:lnTo>
                  <a:pt x="2329" y="17846"/>
                </a:lnTo>
                <a:cubicBezTo>
                  <a:pt x="2329" y="17903"/>
                  <a:pt x="2351" y="17948"/>
                  <a:pt x="2380" y="17948"/>
                </a:cubicBezTo>
                <a:cubicBezTo>
                  <a:pt x="2409" y="17948"/>
                  <a:pt x="2433" y="17903"/>
                  <a:pt x="2433" y="17846"/>
                </a:cubicBezTo>
                <a:lnTo>
                  <a:pt x="2433" y="17626"/>
                </a:lnTo>
                <a:cubicBezTo>
                  <a:pt x="2433" y="17568"/>
                  <a:pt x="2409" y="17521"/>
                  <a:pt x="2380" y="17521"/>
                </a:cubicBezTo>
                <a:close/>
                <a:moveTo>
                  <a:pt x="2695" y="17521"/>
                </a:moveTo>
                <a:cubicBezTo>
                  <a:pt x="2666" y="17521"/>
                  <a:pt x="2643" y="17568"/>
                  <a:pt x="2643" y="17626"/>
                </a:cubicBezTo>
                <a:lnTo>
                  <a:pt x="2643" y="17846"/>
                </a:lnTo>
                <a:cubicBezTo>
                  <a:pt x="2643" y="17903"/>
                  <a:pt x="2666" y="17948"/>
                  <a:pt x="2695" y="17948"/>
                </a:cubicBezTo>
                <a:cubicBezTo>
                  <a:pt x="2724" y="17948"/>
                  <a:pt x="2748" y="17903"/>
                  <a:pt x="2748" y="17846"/>
                </a:cubicBezTo>
                <a:lnTo>
                  <a:pt x="2748" y="17626"/>
                </a:lnTo>
                <a:cubicBezTo>
                  <a:pt x="2748" y="17568"/>
                  <a:pt x="2724" y="17521"/>
                  <a:pt x="2695" y="17521"/>
                </a:cubicBezTo>
                <a:close/>
                <a:moveTo>
                  <a:pt x="3545" y="17521"/>
                </a:moveTo>
                <a:cubicBezTo>
                  <a:pt x="3516" y="17521"/>
                  <a:pt x="3492" y="17568"/>
                  <a:pt x="3492" y="17626"/>
                </a:cubicBezTo>
                <a:lnTo>
                  <a:pt x="3492" y="17846"/>
                </a:lnTo>
                <a:cubicBezTo>
                  <a:pt x="3492" y="17903"/>
                  <a:pt x="3516" y="17948"/>
                  <a:pt x="3545" y="17948"/>
                </a:cubicBezTo>
                <a:cubicBezTo>
                  <a:pt x="3574" y="17948"/>
                  <a:pt x="3598" y="17903"/>
                  <a:pt x="3598" y="17846"/>
                </a:cubicBezTo>
                <a:lnTo>
                  <a:pt x="3598" y="17626"/>
                </a:lnTo>
                <a:cubicBezTo>
                  <a:pt x="3598" y="17568"/>
                  <a:pt x="3574" y="17521"/>
                  <a:pt x="3545" y="17521"/>
                </a:cubicBezTo>
                <a:close/>
                <a:moveTo>
                  <a:pt x="3859" y="17521"/>
                </a:moveTo>
                <a:cubicBezTo>
                  <a:pt x="3830" y="17521"/>
                  <a:pt x="3806" y="17568"/>
                  <a:pt x="3806" y="17626"/>
                </a:cubicBezTo>
                <a:lnTo>
                  <a:pt x="3806" y="17846"/>
                </a:lnTo>
                <a:cubicBezTo>
                  <a:pt x="3806" y="17903"/>
                  <a:pt x="3830" y="17948"/>
                  <a:pt x="3859" y="17948"/>
                </a:cubicBezTo>
                <a:cubicBezTo>
                  <a:pt x="3888" y="17948"/>
                  <a:pt x="3912" y="17903"/>
                  <a:pt x="3912" y="17846"/>
                </a:cubicBezTo>
                <a:lnTo>
                  <a:pt x="3912" y="17626"/>
                </a:lnTo>
                <a:cubicBezTo>
                  <a:pt x="3912" y="17568"/>
                  <a:pt x="3888" y="17521"/>
                  <a:pt x="3859" y="17521"/>
                </a:cubicBezTo>
                <a:close/>
                <a:moveTo>
                  <a:pt x="4709" y="17521"/>
                </a:moveTo>
                <a:cubicBezTo>
                  <a:pt x="4680" y="17521"/>
                  <a:pt x="4656" y="17568"/>
                  <a:pt x="4656" y="17626"/>
                </a:cubicBezTo>
                <a:lnTo>
                  <a:pt x="4656" y="17846"/>
                </a:lnTo>
                <a:cubicBezTo>
                  <a:pt x="4656" y="17903"/>
                  <a:pt x="4680" y="17948"/>
                  <a:pt x="4709" y="17948"/>
                </a:cubicBezTo>
                <a:cubicBezTo>
                  <a:pt x="4738" y="17948"/>
                  <a:pt x="4762" y="17903"/>
                  <a:pt x="4762" y="17846"/>
                </a:cubicBezTo>
                <a:lnTo>
                  <a:pt x="4762" y="17626"/>
                </a:lnTo>
                <a:cubicBezTo>
                  <a:pt x="4762" y="17568"/>
                  <a:pt x="4738" y="17521"/>
                  <a:pt x="4709" y="17521"/>
                </a:cubicBezTo>
                <a:close/>
                <a:moveTo>
                  <a:pt x="5023" y="17521"/>
                </a:moveTo>
                <a:cubicBezTo>
                  <a:pt x="4994" y="17521"/>
                  <a:pt x="4970" y="17568"/>
                  <a:pt x="4970" y="17626"/>
                </a:cubicBezTo>
                <a:lnTo>
                  <a:pt x="4970" y="17846"/>
                </a:lnTo>
                <a:cubicBezTo>
                  <a:pt x="4970" y="17903"/>
                  <a:pt x="4994" y="17948"/>
                  <a:pt x="5023" y="17948"/>
                </a:cubicBezTo>
                <a:cubicBezTo>
                  <a:pt x="5053" y="17948"/>
                  <a:pt x="5076" y="17903"/>
                  <a:pt x="5076" y="17846"/>
                </a:cubicBezTo>
                <a:lnTo>
                  <a:pt x="5076" y="17626"/>
                </a:lnTo>
                <a:cubicBezTo>
                  <a:pt x="5076" y="17568"/>
                  <a:pt x="5053" y="17521"/>
                  <a:pt x="5023" y="17521"/>
                </a:cubicBezTo>
                <a:close/>
                <a:moveTo>
                  <a:pt x="5873" y="17521"/>
                </a:moveTo>
                <a:cubicBezTo>
                  <a:pt x="5844" y="17521"/>
                  <a:pt x="5820" y="17568"/>
                  <a:pt x="5820" y="17626"/>
                </a:cubicBezTo>
                <a:lnTo>
                  <a:pt x="5820" y="17846"/>
                </a:lnTo>
                <a:cubicBezTo>
                  <a:pt x="5820" y="17903"/>
                  <a:pt x="5844" y="17948"/>
                  <a:pt x="5873" y="17948"/>
                </a:cubicBezTo>
                <a:cubicBezTo>
                  <a:pt x="5902" y="17948"/>
                  <a:pt x="5926" y="17903"/>
                  <a:pt x="5926" y="17846"/>
                </a:cubicBezTo>
                <a:lnTo>
                  <a:pt x="5926" y="17626"/>
                </a:lnTo>
                <a:cubicBezTo>
                  <a:pt x="5926" y="17568"/>
                  <a:pt x="5902" y="17521"/>
                  <a:pt x="5873" y="17521"/>
                </a:cubicBezTo>
                <a:close/>
                <a:moveTo>
                  <a:pt x="6188" y="17521"/>
                </a:moveTo>
                <a:cubicBezTo>
                  <a:pt x="6159" y="17521"/>
                  <a:pt x="6135" y="17568"/>
                  <a:pt x="6135" y="17626"/>
                </a:cubicBezTo>
                <a:lnTo>
                  <a:pt x="6135" y="17846"/>
                </a:lnTo>
                <a:cubicBezTo>
                  <a:pt x="6135" y="17903"/>
                  <a:pt x="6159" y="17948"/>
                  <a:pt x="6188" y="17948"/>
                </a:cubicBezTo>
                <a:cubicBezTo>
                  <a:pt x="6217" y="17948"/>
                  <a:pt x="6240" y="17903"/>
                  <a:pt x="6240" y="17846"/>
                </a:cubicBezTo>
                <a:lnTo>
                  <a:pt x="6240" y="17626"/>
                </a:lnTo>
                <a:cubicBezTo>
                  <a:pt x="6240" y="17568"/>
                  <a:pt x="6217" y="17521"/>
                  <a:pt x="6188" y="17521"/>
                </a:cubicBezTo>
                <a:close/>
                <a:moveTo>
                  <a:pt x="7036" y="17521"/>
                </a:moveTo>
                <a:cubicBezTo>
                  <a:pt x="7007" y="17521"/>
                  <a:pt x="6984" y="17568"/>
                  <a:pt x="6984" y="17626"/>
                </a:cubicBezTo>
                <a:lnTo>
                  <a:pt x="6984" y="17846"/>
                </a:lnTo>
                <a:cubicBezTo>
                  <a:pt x="6984" y="17903"/>
                  <a:pt x="7007" y="17948"/>
                  <a:pt x="7036" y="17948"/>
                </a:cubicBezTo>
                <a:cubicBezTo>
                  <a:pt x="7065" y="17948"/>
                  <a:pt x="7089" y="17903"/>
                  <a:pt x="7089" y="17846"/>
                </a:cubicBezTo>
                <a:lnTo>
                  <a:pt x="7089" y="17626"/>
                </a:lnTo>
                <a:cubicBezTo>
                  <a:pt x="7089" y="17568"/>
                  <a:pt x="7065" y="17521"/>
                  <a:pt x="7036" y="17521"/>
                </a:cubicBezTo>
                <a:close/>
                <a:moveTo>
                  <a:pt x="7351" y="17521"/>
                </a:moveTo>
                <a:cubicBezTo>
                  <a:pt x="7322" y="17521"/>
                  <a:pt x="7299" y="17568"/>
                  <a:pt x="7299" y="17626"/>
                </a:cubicBezTo>
                <a:lnTo>
                  <a:pt x="7299" y="17846"/>
                </a:lnTo>
                <a:cubicBezTo>
                  <a:pt x="7299" y="17903"/>
                  <a:pt x="7322" y="17948"/>
                  <a:pt x="7351" y="17948"/>
                </a:cubicBezTo>
                <a:cubicBezTo>
                  <a:pt x="7380" y="17948"/>
                  <a:pt x="7404" y="17903"/>
                  <a:pt x="7404" y="17846"/>
                </a:cubicBezTo>
                <a:lnTo>
                  <a:pt x="7404" y="17626"/>
                </a:lnTo>
                <a:cubicBezTo>
                  <a:pt x="7404" y="17568"/>
                  <a:pt x="7380" y="17521"/>
                  <a:pt x="7351" y="17521"/>
                </a:cubicBezTo>
                <a:close/>
                <a:moveTo>
                  <a:pt x="8201" y="17521"/>
                </a:moveTo>
                <a:cubicBezTo>
                  <a:pt x="8171" y="17521"/>
                  <a:pt x="8148" y="17568"/>
                  <a:pt x="8148" y="17626"/>
                </a:cubicBezTo>
                <a:lnTo>
                  <a:pt x="8148" y="17846"/>
                </a:lnTo>
                <a:cubicBezTo>
                  <a:pt x="8148" y="17903"/>
                  <a:pt x="8171" y="17948"/>
                  <a:pt x="8201" y="17948"/>
                </a:cubicBezTo>
                <a:cubicBezTo>
                  <a:pt x="8230" y="17948"/>
                  <a:pt x="8254" y="17903"/>
                  <a:pt x="8254" y="17846"/>
                </a:cubicBezTo>
                <a:lnTo>
                  <a:pt x="8254" y="17626"/>
                </a:lnTo>
                <a:cubicBezTo>
                  <a:pt x="8254" y="17568"/>
                  <a:pt x="8230" y="17521"/>
                  <a:pt x="8201" y="17521"/>
                </a:cubicBezTo>
                <a:close/>
                <a:moveTo>
                  <a:pt x="8515" y="17521"/>
                </a:moveTo>
                <a:cubicBezTo>
                  <a:pt x="8486" y="17521"/>
                  <a:pt x="8462" y="17568"/>
                  <a:pt x="8462" y="17626"/>
                </a:cubicBezTo>
                <a:lnTo>
                  <a:pt x="8462" y="17846"/>
                </a:lnTo>
                <a:cubicBezTo>
                  <a:pt x="8462" y="17903"/>
                  <a:pt x="8486" y="17948"/>
                  <a:pt x="8515" y="17948"/>
                </a:cubicBezTo>
                <a:cubicBezTo>
                  <a:pt x="8544" y="17948"/>
                  <a:pt x="8568" y="17903"/>
                  <a:pt x="8568" y="17846"/>
                </a:cubicBezTo>
                <a:lnTo>
                  <a:pt x="8568" y="17626"/>
                </a:lnTo>
                <a:cubicBezTo>
                  <a:pt x="8568" y="17568"/>
                  <a:pt x="8544" y="17521"/>
                  <a:pt x="8515" y="17521"/>
                </a:cubicBezTo>
                <a:close/>
                <a:moveTo>
                  <a:pt x="9365" y="17521"/>
                </a:moveTo>
                <a:cubicBezTo>
                  <a:pt x="9336" y="17521"/>
                  <a:pt x="9312" y="17568"/>
                  <a:pt x="9312" y="17626"/>
                </a:cubicBezTo>
                <a:lnTo>
                  <a:pt x="9312" y="17846"/>
                </a:lnTo>
                <a:cubicBezTo>
                  <a:pt x="9312" y="17903"/>
                  <a:pt x="9336" y="17948"/>
                  <a:pt x="9365" y="17948"/>
                </a:cubicBezTo>
                <a:cubicBezTo>
                  <a:pt x="9394" y="17948"/>
                  <a:pt x="9418" y="17903"/>
                  <a:pt x="9418" y="17846"/>
                </a:cubicBezTo>
                <a:lnTo>
                  <a:pt x="9418" y="17626"/>
                </a:lnTo>
                <a:cubicBezTo>
                  <a:pt x="9418" y="17568"/>
                  <a:pt x="9394" y="17521"/>
                  <a:pt x="9365" y="17521"/>
                </a:cubicBezTo>
                <a:close/>
                <a:moveTo>
                  <a:pt x="9679" y="17521"/>
                </a:moveTo>
                <a:cubicBezTo>
                  <a:pt x="9650" y="17521"/>
                  <a:pt x="9626" y="17568"/>
                  <a:pt x="9626" y="17626"/>
                </a:cubicBezTo>
                <a:lnTo>
                  <a:pt x="9626" y="17846"/>
                </a:lnTo>
                <a:cubicBezTo>
                  <a:pt x="9626" y="17903"/>
                  <a:pt x="9650" y="17948"/>
                  <a:pt x="9679" y="17948"/>
                </a:cubicBezTo>
                <a:cubicBezTo>
                  <a:pt x="9708" y="17948"/>
                  <a:pt x="9732" y="17903"/>
                  <a:pt x="9732" y="17846"/>
                </a:cubicBezTo>
                <a:lnTo>
                  <a:pt x="9732" y="17626"/>
                </a:lnTo>
                <a:cubicBezTo>
                  <a:pt x="9732" y="17568"/>
                  <a:pt x="9708" y="17521"/>
                  <a:pt x="9679" y="17521"/>
                </a:cubicBezTo>
                <a:close/>
                <a:moveTo>
                  <a:pt x="10529" y="17521"/>
                </a:moveTo>
                <a:cubicBezTo>
                  <a:pt x="10500" y="17521"/>
                  <a:pt x="10476" y="17568"/>
                  <a:pt x="10476" y="17626"/>
                </a:cubicBezTo>
                <a:lnTo>
                  <a:pt x="10476" y="17846"/>
                </a:lnTo>
                <a:cubicBezTo>
                  <a:pt x="10476" y="17903"/>
                  <a:pt x="10500" y="17948"/>
                  <a:pt x="10529" y="17948"/>
                </a:cubicBezTo>
                <a:cubicBezTo>
                  <a:pt x="10558" y="17948"/>
                  <a:pt x="10582" y="17903"/>
                  <a:pt x="10582" y="17846"/>
                </a:cubicBezTo>
                <a:lnTo>
                  <a:pt x="10582" y="17626"/>
                </a:lnTo>
                <a:cubicBezTo>
                  <a:pt x="10582" y="17568"/>
                  <a:pt x="10558" y="17521"/>
                  <a:pt x="10529" y="17521"/>
                </a:cubicBezTo>
                <a:close/>
                <a:moveTo>
                  <a:pt x="10844" y="17521"/>
                </a:moveTo>
                <a:cubicBezTo>
                  <a:pt x="10814" y="17521"/>
                  <a:pt x="10791" y="17568"/>
                  <a:pt x="10791" y="17626"/>
                </a:cubicBezTo>
                <a:lnTo>
                  <a:pt x="10791" y="17846"/>
                </a:lnTo>
                <a:cubicBezTo>
                  <a:pt x="10791" y="17903"/>
                  <a:pt x="10814" y="17948"/>
                  <a:pt x="10844" y="17948"/>
                </a:cubicBezTo>
                <a:cubicBezTo>
                  <a:pt x="10873" y="17948"/>
                  <a:pt x="10895" y="17903"/>
                  <a:pt x="10895" y="17846"/>
                </a:cubicBezTo>
                <a:lnTo>
                  <a:pt x="10895" y="17626"/>
                </a:lnTo>
                <a:cubicBezTo>
                  <a:pt x="10895" y="17568"/>
                  <a:pt x="10873" y="17521"/>
                  <a:pt x="10844" y="17521"/>
                </a:cubicBezTo>
                <a:close/>
                <a:moveTo>
                  <a:pt x="11692" y="17521"/>
                </a:moveTo>
                <a:cubicBezTo>
                  <a:pt x="11663" y="17521"/>
                  <a:pt x="11640" y="17568"/>
                  <a:pt x="11640" y="17626"/>
                </a:cubicBezTo>
                <a:lnTo>
                  <a:pt x="11640" y="17846"/>
                </a:lnTo>
                <a:cubicBezTo>
                  <a:pt x="11640" y="17903"/>
                  <a:pt x="11663" y="17948"/>
                  <a:pt x="11692" y="17948"/>
                </a:cubicBezTo>
                <a:cubicBezTo>
                  <a:pt x="11721" y="17948"/>
                  <a:pt x="11745" y="17903"/>
                  <a:pt x="11745" y="17846"/>
                </a:cubicBezTo>
                <a:lnTo>
                  <a:pt x="11745" y="17626"/>
                </a:lnTo>
                <a:cubicBezTo>
                  <a:pt x="11745" y="17568"/>
                  <a:pt x="11721" y="17521"/>
                  <a:pt x="11692" y="17521"/>
                </a:cubicBezTo>
                <a:close/>
                <a:moveTo>
                  <a:pt x="12007" y="17521"/>
                </a:moveTo>
                <a:cubicBezTo>
                  <a:pt x="11978" y="17521"/>
                  <a:pt x="11955" y="17568"/>
                  <a:pt x="11955" y="17626"/>
                </a:cubicBezTo>
                <a:lnTo>
                  <a:pt x="11955" y="17846"/>
                </a:lnTo>
                <a:cubicBezTo>
                  <a:pt x="11955" y="17903"/>
                  <a:pt x="11978" y="17948"/>
                  <a:pt x="12007" y="17948"/>
                </a:cubicBezTo>
                <a:cubicBezTo>
                  <a:pt x="12036" y="17948"/>
                  <a:pt x="12060" y="17903"/>
                  <a:pt x="12060" y="17846"/>
                </a:cubicBezTo>
                <a:lnTo>
                  <a:pt x="12060" y="17626"/>
                </a:lnTo>
                <a:cubicBezTo>
                  <a:pt x="12060" y="17568"/>
                  <a:pt x="12036" y="17521"/>
                  <a:pt x="12007" y="17521"/>
                </a:cubicBezTo>
                <a:close/>
                <a:moveTo>
                  <a:pt x="12856" y="17521"/>
                </a:moveTo>
                <a:cubicBezTo>
                  <a:pt x="12827" y="17521"/>
                  <a:pt x="12804" y="17568"/>
                  <a:pt x="12804" y="17626"/>
                </a:cubicBezTo>
                <a:lnTo>
                  <a:pt x="12804" y="17846"/>
                </a:lnTo>
                <a:cubicBezTo>
                  <a:pt x="12804" y="17903"/>
                  <a:pt x="12827" y="17948"/>
                  <a:pt x="12856" y="17948"/>
                </a:cubicBezTo>
                <a:cubicBezTo>
                  <a:pt x="12886" y="17948"/>
                  <a:pt x="12909" y="17903"/>
                  <a:pt x="12909" y="17846"/>
                </a:cubicBezTo>
                <a:lnTo>
                  <a:pt x="12909" y="17626"/>
                </a:lnTo>
                <a:cubicBezTo>
                  <a:pt x="12909" y="17568"/>
                  <a:pt x="12886" y="17521"/>
                  <a:pt x="12856" y="17521"/>
                </a:cubicBezTo>
                <a:close/>
                <a:moveTo>
                  <a:pt x="13171" y="17521"/>
                </a:moveTo>
                <a:cubicBezTo>
                  <a:pt x="13142" y="17521"/>
                  <a:pt x="13118" y="17568"/>
                  <a:pt x="13118" y="17626"/>
                </a:cubicBezTo>
                <a:lnTo>
                  <a:pt x="13118" y="17846"/>
                </a:lnTo>
                <a:cubicBezTo>
                  <a:pt x="13118" y="17903"/>
                  <a:pt x="13142" y="17948"/>
                  <a:pt x="13171" y="17948"/>
                </a:cubicBezTo>
                <a:cubicBezTo>
                  <a:pt x="13200" y="17948"/>
                  <a:pt x="13224" y="17903"/>
                  <a:pt x="13224" y="17846"/>
                </a:cubicBezTo>
                <a:lnTo>
                  <a:pt x="13224" y="17626"/>
                </a:lnTo>
                <a:cubicBezTo>
                  <a:pt x="13224" y="17568"/>
                  <a:pt x="13200" y="17521"/>
                  <a:pt x="13171" y="17521"/>
                </a:cubicBezTo>
                <a:close/>
                <a:moveTo>
                  <a:pt x="14021" y="17521"/>
                </a:moveTo>
                <a:cubicBezTo>
                  <a:pt x="13992" y="17521"/>
                  <a:pt x="13968" y="17568"/>
                  <a:pt x="13968" y="17626"/>
                </a:cubicBezTo>
                <a:lnTo>
                  <a:pt x="13968" y="17846"/>
                </a:lnTo>
                <a:cubicBezTo>
                  <a:pt x="13968" y="17903"/>
                  <a:pt x="13992" y="17948"/>
                  <a:pt x="14021" y="17948"/>
                </a:cubicBezTo>
                <a:cubicBezTo>
                  <a:pt x="14050" y="17948"/>
                  <a:pt x="14074" y="17903"/>
                  <a:pt x="14074" y="17846"/>
                </a:cubicBezTo>
                <a:lnTo>
                  <a:pt x="14074" y="17626"/>
                </a:lnTo>
                <a:cubicBezTo>
                  <a:pt x="14074" y="17568"/>
                  <a:pt x="14050" y="17521"/>
                  <a:pt x="14021" y="17521"/>
                </a:cubicBezTo>
                <a:close/>
                <a:moveTo>
                  <a:pt x="14335" y="17521"/>
                </a:moveTo>
                <a:cubicBezTo>
                  <a:pt x="14306" y="17521"/>
                  <a:pt x="14282" y="17568"/>
                  <a:pt x="14282" y="17626"/>
                </a:cubicBezTo>
                <a:lnTo>
                  <a:pt x="14282" y="17846"/>
                </a:lnTo>
                <a:cubicBezTo>
                  <a:pt x="14282" y="17903"/>
                  <a:pt x="14306" y="17948"/>
                  <a:pt x="14335" y="17948"/>
                </a:cubicBezTo>
                <a:cubicBezTo>
                  <a:pt x="14364" y="17948"/>
                  <a:pt x="14388" y="17903"/>
                  <a:pt x="14388" y="17846"/>
                </a:cubicBezTo>
                <a:lnTo>
                  <a:pt x="14388" y="17626"/>
                </a:lnTo>
                <a:cubicBezTo>
                  <a:pt x="14388" y="17568"/>
                  <a:pt x="14364" y="17521"/>
                  <a:pt x="14335" y="17521"/>
                </a:cubicBezTo>
                <a:close/>
                <a:moveTo>
                  <a:pt x="15185" y="17521"/>
                </a:moveTo>
                <a:cubicBezTo>
                  <a:pt x="15156" y="17521"/>
                  <a:pt x="15132" y="17568"/>
                  <a:pt x="15132" y="17626"/>
                </a:cubicBezTo>
                <a:lnTo>
                  <a:pt x="15132" y="17846"/>
                </a:lnTo>
                <a:cubicBezTo>
                  <a:pt x="15132" y="17903"/>
                  <a:pt x="15156" y="17948"/>
                  <a:pt x="15185" y="17948"/>
                </a:cubicBezTo>
                <a:cubicBezTo>
                  <a:pt x="15214" y="17948"/>
                  <a:pt x="15237" y="17903"/>
                  <a:pt x="15237" y="17846"/>
                </a:cubicBezTo>
                <a:lnTo>
                  <a:pt x="15237" y="17626"/>
                </a:lnTo>
                <a:cubicBezTo>
                  <a:pt x="15237" y="17568"/>
                  <a:pt x="15214" y="17521"/>
                  <a:pt x="15185" y="17521"/>
                </a:cubicBezTo>
                <a:close/>
                <a:moveTo>
                  <a:pt x="15500" y="17521"/>
                </a:moveTo>
                <a:cubicBezTo>
                  <a:pt x="15470" y="17521"/>
                  <a:pt x="15447" y="17568"/>
                  <a:pt x="15447" y="17626"/>
                </a:cubicBezTo>
                <a:lnTo>
                  <a:pt x="15447" y="17846"/>
                </a:lnTo>
                <a:cubicBezTo>
                  <a:pt x="15447" y="17903"/>
                  <a:pt x="15470" y="17948"/>
                  <a:pt x="15500" y="17948"/>
                </a:cubicBezTo>
                <a:cubicBezTo>
                  <a:pt x="15529" y="17948"/>
                  <a:pt x="15551" y="17903"/>
                  <a:pt x="15551" y="17846"/>
                </a:cubicBezTo>
                <a:lnTo>
                  <a:pt x="15551" y="17626"/>
                </a:lnTo>
                <a:cubicBezTo>
                  <a:pt x="15551" y="17568"/>
                  <a:pt x="15529" y="17521"/>
                  <a:pt x="15500" y="17521"/>
                </a:cubicBezTo>
                <a:close/>
                <a:moveTo>
                  <a:pt x="16349" y="17521"/>
                </a:moveTo>
                <a:cubicBezTo>
                  <a:pt x="16320" y="17521"/>
                  <a:pt x="16296" y="17568"/>
                  <a:pt x="16296" y="17626"/>
                </a:cubicBezTo>
                <a:lnTo>
                  <a:pt x="16296" y="17846"/>
                </a:lnTo>
                <a:cubicBezTo>
                  <a:pt x="16296" y="17903"/>
                  <a:pt x="16320" y="17948"/>
                  <a:pt x="16349" y="17948"/>
                </a:cubicBezTo>
                <a:cubicBezTo>
                  <a:pt x="16378" y="17948"/>
                  <a:pt x="16401" y="17903"/>
                  <a:pt x="16401" y="17846"/>
                </a:cubicBezTo>
                <a:lnTo>
                  <a:pt x="16401" y="17626"/>
                </a:lnTo>
                <a:cubicBezTo>
                  <a:pt x="16401" y="17568"/>
                  <a:pt x="16378" y="17521"/>
                  <a:pt x="16349" y="17521"/>
                </a:cubicBezTo>
                <a:close/>
                <a:moveTo>
                  <a:pt x="16663" y="17521"/>
                </a:moveTo>
                <a:cubicBezTo>
                  <a:pt x="16634" y="17521"/>
                  <a:pt x="16611" y="17568"/>
                  <a:pt x="16611" y="17626"/>
                </a:cubicBezTo>
                <a:lnTo>
                  <a:pt x="16611" y="17846"/>
                </a:lnTo>
                <a:cubicBezTo>
                  <a:pt x="16611" y="17903"/>
                  <a:pt x="16634" y="17948"/>
                  <a:pt x="16663" y="17948"/>
                </a:cubicBezTo>
                <a:cubicBezTo>
                  <a:pt x="16692" y="17948"/>
                  <a:pt x="16716" y="17903"/>
                  <a:pt x="16716" y="17846"/>
                </a:cubicBezTo>
                <a:lnTo>
                  <a:pt x="16716" y="17626"/>
                </a:lnTo>
                <a:cubicBezTo>
                  <a:pt x="16716" y="17568"/>
                  <a:pt x="16692" y="17521"/>
                  <a:pt x="16663" y="17521"/>
                </a:cubicBezTo>
                <a:close/>
                <a:moveTo>
                  <a:pt x="17512" y="17521"/>
                </a:moveTo>
                <a:cubicBezTo>
                  <a:pt x="17483" y="17521"/>
                  <a:pt x="17459" y="17568"/>
                  <a:pt x="17459" y="17626"/>
                </a:cubicBezTo>
                <a:lnTo>
                  <a:pt x="17459" y="17846"/>
                </a:lnTo>
                <a:cubicBezTo>
                  <a:pt x="17459" y="17903"/>
                  <a:pt x="17483" y="17948"/>
                  <a:pt x="17512" y="17948"/>
                </a:cubicBezTo>
                <a:cubicBezTo>
                  <a:pt x="17541" y="17948"/>
                  <a:pt x="17565" y="17903"/>
                  <a:pt x="17565" y="17846"/>
                </a:cubicBezTo>
                <a:lnTo>
                  <a:pt x="17565" y="17626"/>
                </a:lnTo>
                <a:cubicBezTo>
                  <a:pt x="17565" y="17568"/>
                  <a:pt x="17541" y="17521"/>
                  <a:pt x="17512" y="17521"/>
                </a:cubicBezTo>
                <a:close/>
                <a:moveTo>
                  <a:pt x="17827" y="17521"/>
                </a:moveTo>
                <a:cubicBezTo>
                  <a:pt x="17798" y="17521"/>
                  <a:pt x="17774" y="17568"/>
                  <a:pt x="17774" y="17626"/>
                </a:cubicBezTo>
                <a:lnTo>
                  <a:pt x="17774" y="17846"/>
                </a:lnTo>
                <a:cubicBezTo>
                  <a:pt x="17774" y="17903"/>
                  <a:pt x="17798" y="17948"/>
                  <a:pt x="17827" y="17948"/>
                </a:cubicBezTo>
                <a:cubicBezTo>
                  <a:pt x="17856" y="17948"/>
                  <a:pt x="17880" y="17903"/>
                  <a:pt x="17880" y="17846"/>
                </a:cubicBezTo>
                <a:lnTo>
                  <a:pt x="17880" y="17626"/>
                </a:lnTo>
                <a:cubicBezTo>
                  <a:pt x="17880" y="17568"/>
                  <a:pt x="17856" y="17521"/>
                  <a:pt x="17827" y="17521"/>
                </a:cubicBezTo>
                <a:close/>
                <a:moveTo>
                  <a:pt x="18677" y="17521"/>
                </a:moveTo>
                <a:cubicBezTo>
                  <a:pt x="18648" y="17521"/>
                  <a:pt x="18624" y="17568"/>
                  <a:pt x="18624" y="17626"/>
                </a:cubicBezTo>
                <a:lnTo>
                  <a:pt x="18624" y="17846"/>
                </a:lnTo>
                <a:cubicBezTo>
                  <a:pt x="18624" y="17903"/>
                  <a:pt x="18648" y="17948"/>
                  <a:pt x="18677" y="17948"/>
                </a:cubicBezTo>
                <a:cubicBezTo>
                  <a:pt x="18706" y="17948"/>
                  <a:pt x="18730" y="17903"/>
                  <a:pt x="18730" y="17846"/>
                </a:cubicBezTo>
                <a:lnTo>
                  <a:pt x="18730" y="17626"/>
                </a:lnTo>
                <a:cubicBezTo>
                  <a:pt x="18730" y="17568"/>
                  <a:pt x="18706" y="17521"/>
                  <a:pt x="18677" y="17521"/>
                </a:cubicBezTo>
                <a:close/>
                <a:moveTo>
                  <a:pt x="18991" y="17521"/>
                </a:moveTo>
                <a:cubicBezTo>
                  <a:pt x="18962" y="17521"/>
                  <a:pt x="18938" y="17568"/>
                  <a:pt x="18938" y="17626"/>
                </a:cubicBezTo>
                <a:lnTo>
                  <a:pt x="18938" y="17846"/>
                </a:lnTo>
                <a:cubicBezTo>
                  <a:pt x="18938" y="17903"/>
                  <a:pt x="18962" y="17948"/>
                  <a:pt x="18991" y="17948"/>
                </a:cubicBezTo>
                <a:cubicBezTo>
                  <a:pt x="19020" y="17948"/>
                  <a:pt x="19044" y="17903"/>
                  <a:pt x="19044" y="17846"/>
                </a:cubicBezTo>
                <a:lnTo>
                  <a:pt x="19044" y="17626"/>
                </a:lnTo>
                <a:cubicBezTo>
                  <a:pt x="19044" y="17568"/>
                  <a:pt x="19020" y="17521"/>
                  <a:pt x="18991" y="17521"/>
                </a:cubicBezTo>
                <a:close/>
                <a:moveTo>
                  <a:pt x="19841" y="17521"/>
                </a:moveTo>
                <a:cubicBezTo>
                  <a:pt x="19812" y="17521"/>
                  <a:pt x="19788" y="17568"/>
                  <a:pt x="19788" y="17626"/>
                </a:cubicBezTo>
                <a:lnTo>
                  <a:pt x="19788" y="17846"/>
                </a:lnTo>
                <a:cubicBezTo>
                  <a:pt x="19788" y="17903"/>
                  <a:pt x="19812" y="17948"/>
                  <a:pt x="19841" y="17948"/>
                </a:cubicBezTo>
                <a:cubicBezTo>
                  <a:pt x="19870" y="17948"/>
                  <a:pt x="19894" y="17903"/>
                  <a:pt x="19894" y="17846"/>
                </a:cubicBezTo>
                <a:lnTo>
                  <a:pt x="19894" y="17626"/>
                </a:lnTo>
                <a:cubicBezTo>
                  <a:pt x="19894" y="17568"/>
                  <a:pt x="19870" y="17521"/>
                  <a:pt x="19841" y="17521"/>
                </a:cubicBezTo>
                <a:close/>
                <a:moveTo>
                  <a:pt x="20155" y="17521"/>
                </a:moveTo>
                <a:cubicBezTo>
                  <a:pt x="20126" y="17521"/>
                  <a:pt x="20102" y="17568"/>
                  <a:pt x="20102" y="17626"/>
                </a:cubicBezTo>
                <a:lnTo>
                  <a:pt x="20102" y="17846"/>
                </a:lnTo>
                <a:cubicBezTo>
                  <a:pt x="20102" y="17903"/>
                  <a:pt x="20126" y="17948"/>
                  <a:pt x="20155" y="17948"/>
                </a:cubicBezTo>
                <a:cubicBezTo>
                  <a:pt x="20184" y="17948"/>
                  <a:pt x="20207" y="17903"/>
                  <a:pt x="20207" y="17846"/>
                </a:cubicBezTo>
                <a:lnTo>
                  <a:pt x="20207" y="17626"/>
                </a:lnTo>
                <a:cubicBezTo>
                  <a:pt x="20207" y="17568"/>
                  <a:pt x="20184" y="17521"/>
                  <a:pt x="20155" y="17521"/>
                </a:cubicBezTo>
                <a:close/>
                <a:moveTo>
                  <a:pt x="21004" y="17521"/>
                </a:moveTo>
                <a:cubicBezTo>
                  <a:pt x="20975" y="17521"/>
                  <a:pt x="20952" y="17568"/>
                  <a:pt x="20952" y="17626"/>
                </a:cubicBezTo>
                <a:lnTo>
                  <a:pt x="20952" y="17846"/>
                </a:lnTo>
                <a:cubicBezTo>
                  <a:pt x="20952" y="17903"/>
                  <a:pt x="20975" y="17948"/>
                  <a:pt x="21004" y="17948"/>
                </a:cubicBezTo>
                <a:cubicBezTo>
                  <a:pt x="21033" y="17948"/>
                  <a:pt x="21057" y="17903"/>
                  <a:pt x="21057" y="17846"/>
                </a:cubicBezTo>
                <a:lnTo>
                  <a:pt x="21057" y="17626"/>
                </a:lnTo>
                <a:cubicBezTo>
                  <a:pt x="21057" y="17568"/>
                  <a:pt x="21033" y="17521"/>
                  <a:pt x="21004" y="17521"/>
                </a:cubicBezTo>
                <a:close/>
                <a:moveTo>
                  <a:pt x="21319" y="17521"/>
                </a:moveTo>
                <a:cubicBezTo>
                  <a:pt x="21289" y="17521"/>
                  <a:pt x="21267" y="17568"/>
                  <a:pt x="21267" y="17626"/>
                </a:cubicBezTo>
                <a:lnTo>
                  <a:pt x="21267" y="17846"/>
                </a:lnTo>
                <a:cubicBezTo>
                  <a:pt x="21267" y="17903"/>
                  <a:pt x="21289" y="17948"/>
                  <a:pt x="21319" y="17948"/>
                </a:cubicBezTo>
                <a:cubicBezTo>
                  <a:pt x="21348" y="17948"/>
                  <a:pt x="21372" y="17903"/>
                  <a:pt x="21372" y="17846"/>
                </a:cubicBezTo>
                <a:lnTo>
                  <a:pt x="21372" y="17626"/>
                </a:lnTo>
                <a:cubicBezTo>
                  <a:pt x="21372" y="17568"/>
                  <a:pt x="21348" y="17521"/>
                  <a:pt x="21319" y="17521"/>
                </a:cubicBezTo>
                <a:close/>
                <a:moveTo>
                  <a:pt x="281" y="18251"/>
                </a:moveTo>
                <a:cubicBezTo>
                  <a:pt x="252" y="18251"/>
                  <a:pt x="228" y="18298"/>
                  <a:pt x="228" y="18356"/>
                </a:cubicBezTo>
                <a:lnTo>
                  <a:pt x="228" y="18576"/>
                </a:lnTo>
                <a:cubicBezTo>
                  <a:pt x="228" y="18633"/>
                  <a:pt x="252" y="18678"/>
                  <a:pt x="281" y="18678"/>
                </a:cubicBezTo>
                <a:cubicBezTo>
                  <a:pt x="311" y="18678"/>
                  <a:pt x="334" y="18633"/>
                  <a:pt x="334" y="18576"/>
                </a:cubicBezTo>
                <a:lnTo>
                  <a:pt x="334" y="18356"/>
                </a:lnTo>
                <a:cubicBezTo>
                  <a:pt x="334" y="18298"/>
                  <a:pt x="311" y="18251"/>
                  <a:pt x="281" y="18251"/>
                </a:cubicBezTo>
                <a:close/>
                <a:moveTo>
                  <a:pt x="596" y="18251"/>
                </a:moveTo>
                <a:cubicBezTo>
                  <a:pt x="567" y="18251"/>
                  <a:pt x="543" y="18298"/>
                  <a:pt x="543" y="18356"/>
                </a:cubicBezTo>
                <a:lnTo>
                  <a:pt x="543" y="18576"/>
                </a:lnTo>
                <a:cubicBezTo>
                  <a:pt x="543" y="18633"/>
                  <a:pt x="567" y="18678"/>
                  <a:pt x="596" y="18678"/>
                </a:cubicBezTo>
                <a:cubicBezTo>
                  <a:pt x="625" y="18678"/>
                  <a:pt x="649" y="18633"/>
                  <a:pt x="649" y="18576"/>
                </a:cubicBezTo>
                <a:lnTo>
                  <a:pt x="649" y="18356"/>
                </a:lnTo>
                <a:cubicBezTo>
                  <a:pt x="649" y="18298"/>
                  <a:pt x="625" y="18251"/>
                  <a:pt x="596" y="18251"/>
                </a:cubicBezTo>
                <a:close/>
                <a:moveTo>
                  <a:pt x="1446" y="18251"/>
                </a:moveTo>
                <a:cubicBezTo>
                  <a:pt x="1417" y="18251"/>
                  <a:pt x="1393" y="18298"/>
                  <a:pt x="1393" y="18356"/>
                </a:cubicBezTo>
                <a:lnTo>
                  <a:pt x="1393" y="18576"/>
                </a:lnTo>
                <a:cubicBezTo>
                  <a:pt x="1393" y="18633"/>
                  <a:pt x="1417" y="18678"/>
                  <a:pt x="1446" y="18678"/>
                </a:cubicBezTo>
                <a:cubicBezTo>
                  <a:pt x="1475" y="18678"/>
                  <a:pt x="1499" y="18633"/>
                  <a:pt x="1499" y="18576"/>
                </a:cubicBezTo>
                <a:lnTo>
                  <a:pt x="1499" y="18356"/>
                </a:lnTo>
                <a:cubicBezTo>
                  <a:pt x="1499" y="18298"/>
                  <a:pt x="1475" y="18251"/>
                  <a:pt x="1446" y="18251"/>
                </a:cubicBezTo>
                <a:close/>
                <a:moveTo>
                  <a:pt x="1760" y="18251"/>
                </a:moveTo>
                <a:cubicBezTo>
                  <a:pt x="1731" y="18251"/>
                  <a:pt x="1707" y="18298"/>
                  <a:pt x="1707" y="18356"/>
                </a:cubicBezTo>
                <a:lnTo>
                  <a:pt x="1707" y="18576"/>
                </a:lnTo>
                <a:cubicBezTo>
                  <a:pt x="1707" y="18633"/>
                  <a:pt x="1731" y="18678"/>
                  <a:pt x="1760" y="18678"/>
                </a:cubicBezTo>
                <a:cubicBezTo>
                  <a:pt x="1789" y="18678"/>
                  <a:pt x="1813" y="18633"/>
                  <a:pt x="1813" y="18576"/>
                </a:cubicBezTo>
                <a:lnTo>
                  <a:pt x="1813" y="18356"/>
                </a:lnTo>
                <a:cubicBezTo>
                  <a:pt x="1813" y="18298"/>
                  <a:pt x="1789" y="18251"/>
                  <a:pt x="1760" y="18251"/>
                </a:cubicBezTo>
                <a:close/>
                <a:moveTo>
                  <a:pt x="2610" y="18251"/>
                </a:moveTo>
                <a:cubicBezTo>
                  <a:pt x="2581" y="18251"/>
                  <a:pt x="2557" y="18298"/>
                  <a:pt x="2557" y="18356"/>
                </a:cubicBezTo>
                <a:lnTo>
                  <a:pt x="2557" y="18576"/>
                </a:lnTo>
                <a:cubicBezTo>
                  <a:pt x="2557" y="18633"/>
                  <a:pt x="2581" y="18678"/>
                  <a:pt x="2610" y="18678"/>
                </a:cubicBezTo>
                <a:cubicBezTo>
                  <a:pt x="2639" y="18678"/>
                  <a:pt x="2662" y="18633"/>
                  <a:pt x="2662" y="18576"/>
                </a:cubicBezTo>
                <a:lnTo>
                  <a:pt x="2662" y="18356"/>
                </a:lnTo>
                <a:cubicBezTo>
                  <a:pt x="2662" y="18298"/>
                  <a:pt x="2639" y="18251"/>
                  <a:pt x="2610" y="18251"/>
                </a:cubicBezTo>
                <a:close/>
                <a:moveTo>
                  <a:pt x="2924" y="18251"/>
                </a:moveTo>
                <a:cubicBezTo>
                  <a:pt x="2895" y="18251"/>
                  <a:pt x="2871" y="18298"/>
                  <a:pt x="2871" y="18356"/>
                </a:cubicBezTo>
                <a:lnTo>
                  <a:pt x="2871" y="18576"/>
                </a:lnTo>
                <a:cubicBezTo>
                  <a:pt x="2871" y="18633"/>
                  <a:pt x="2895" y="18678"/>
                  <a:pt x="2924" y="18678"/>
                </a:cubicBezTo>
                <a:cubicBezTo>
                  <a:pt x="2954" y="18678"/>
                  <a:pt x="2976" y="18633"/>
                  <a:pt x="2976" y="18576"/>
                </a:cubicBezTo>
                <a:lnTo>
                  <a:pt x="2976" y="18356"/>
                </a:lnTo>
                <a:cubicBezTo>
                  <a:pt x="2976" y="18298"/>
                  <a:pt x="2954" y="18251"/>
                  <a:pt x="2924" y="18251"/>
                </a:cubicBezTo>
                <a:close/>
                <a:moveTo>
                  <a:pt x="3773" y="18251"/>
                </a:moveTo>
                <a:cubicBezTo>
                  <a:pt x="3744" y="18251"/>
                  <a:pt x="3721" y="18298"/>
                  <a:pt x="3721" y="18356"/>
                </a:cubicBezTo>
                <a:lnTo>
                  <a:pt x="3721" y="18576"/>
                </a:lnTo>
                <a:cubicBezTo>
                  <a:pt x="3721" y="18633"/>
                  <a:pt x="3744" y="18678"/>
                  <a:pt x="3773" y="18678"/>
                </a:cubicBezTo>
                <a:cubicBezTo>
                  <a:pt x="3802" y="18678"/>
                  <a:pt x="3826" y="18633"/>
                  <a:pt x="3826" y="18576"/>
                </a:cubicBezTo>
                <a:lnTo>
                  <a:pt x="3826" y="18356"/>
                </a:lnTo>
                <a:cubicBezTo>
                  <a:pt x="3826" y="18298"/>
                  <a:pt x="3802" y="18251"/>
                  <a:pt x="3773" y="18251"/>
                </a:cubicBezTo>
                <a:close/>
                <a:moveTo>
                  <a:pt x="4088" y="18251"/>
                </a:moveTo>
                <a:cubicBezTo>
                  <a:pt x="4058" y="18251"/>
                  <a:pt x="4035" y="18298"/>
                  <a:pt x="4035" y="18356"/>
                </a:cubicBezTo>
                <a:lnTo>
                  <a:pt x="4035" y="18576"/>
                </a:lnTo>
                <a:cubicBezTo>
                  <a:pt x="4035" y="18633"/>
                  <a:pt x="4058" y="18678"/>
                  <a:pt x="4088" y="18678"/>
                </a:cubicBezTo>
                <a:cubicBezTo>
                  <a:pt x="4117" y="18678"/>
                  <a:pt x="4141" y="18633"/>
                  <a:pt x="4141" y="18576"/>
                </a:cubicBezTo>
                <a:lnTo>
                  <a:pt x="4141" y="18356"/>
                </a:lnTo>
                <a:cubicBezTo>
                  <a:pt x="4141" y="18298"/>
                  <a:pt x="4117" y="18251"/>
                  <a:pt x="4088" y="18251"/>
                </a:cubicBezTo>
                <a:close/>
                <a:moveTo>
                  <a:pt x="4937" y="18251"/>
                </a:moveTo>
                <a:cubicBezTo>
                  <a:pt x="4908" y="18251"/>
                  <a:pt x="4884" y="18298"/>
                  <a:pt x="4884" y="18356"/>
                </a:cubicBezTo>
                <a:lnTo>
                  <a:pt x="4884" y="18576"/>
                </a:lnTo>
                <a:cubicBezTo>
                  <a:pt x="4884" y="18633"/>
                  <a:pt x="4908" y="18678"/>
                  <a:pt x="4937" y="18678"/>
                </a:cubicBezTo>
                <a:cubicBezTo>
                  <a:pt x="4966" y="18678"/>
                  <a:pt x="4990" y="18633"/>
                  <a:pt x="4990" y="18576"/>
                </a:cubicBezTo>
                <a:lnTo>
                  <a:pt x="4990" y="18356"/>
                </a:lnTo>
                <a:cubicBezTo>
                  <a:pt x="4990" y="18298"/>
                  <a:pt x="4966" y="18251"/>
                  <a:pt x="4937" y="18251"/>
                </a:cubicBezTo>
                <a:close/>
                <a:moveTo>
                  <a:pt x="5252" y="18251"/>
                </a:moveTo>
                <a:cubicBezTo>
                  <a:pt x="5223" y="18251"/>
                  <a:pt x="5199" y="18298"/>
                  <a:pt x="5199" y="18356"/>
                </a:cubicBezTo>
                <a:lnTo>
                  <a:pt x="5199" y="18576"/>
                </a:lnTo>
                <a:cubicBezTo>
                  <a:pt x="5199" y="18633"/>
                  <a:pt x="5223" y="18678"/>
                  <a:pt x="5252" y="18678"/>
                </a:cubicBezTo>
                <a:cubicBezTo>
                  <a:pt x="5281" y="18678"/>
                  <a:pt x="5305" y="18633"/>
                  <a:pt x="5305" y="18576"/>
                </a:cubicBezTo>
                <a:lnTo>
                  <a:pt x="5305" y="18356"/>
                </a:lnTo>
                <a:cubicBezTo>
                  <a:pt x="5305" y="18298"/>
                  <a:pt x="5281" y="18251"/>
                  <a:pt x="5252" y="18251"/>
                </a:cubicBezTo>
                <a:close/>
                <a:moveTo>
                  <a:pt x="6102" y="18251"/>
                </a:moveTo>
                <a:cubicBezTo>
                  <a:pt x="6072" y="18251"/>
                  <a:pt x="6049" y="18298"/>
                  <a:pt x="6049" y="18356"/>
                </a:cubicBezTo>
                <a:lnTo>
                  <a:pt x="6049" y="18576"/>
                </a:lnTo>
                <a:cubicBezTo>
                  <a:pt x="6049" y="18633"/>
                  <a:pt x="6072" y="18678"/>
                  <a:pt x="6102" y="18678"/>
                </a:cubicBezTo>
                <a:cubicBezTo>
                  <a:pt x="6131" y="18678"/>
                  <a:pt x="6155" y="18633"/>
                  <a:pt x="6155" y="18576"/>
                </a:cubicBezTo>
                <a:lnTo>
                  <a:pt x="6155" y="18356"/>
                </a:lnTo>
                <a:cubicBezTo>
                  <a:pt x="6155" y="18298"/>
                  <a:pt x="6131" y="18251"/>
                  <a:pt x="6102" y="18251"/>
                </a:cubicBezTo>
                <a:close/>
                <a:moveTo>
                  <a:pt x="6416" y="18251"/>
                </a:moveTo>
                <a:cubicBezTo>
                  <a:pt x="6387" y="18251"/>
                  <a:pt x="6363" y="18298"/>
                  <a:pt x="6363" y="18356"/>
                </a:cubicBezTo>
                <a:lnTo>
                  <a:pt x="6363" y="18576"/>
                </a:lnTo>
                <a:cubicBezTo>
                  <a:pt x="6363" y="18633"/>
                  <a:pt x="6387" y="18678"/>
                  <a:pt x="6416" y="18678"/>
                </a:cubicBezTo>
                <a:cubicBezTo>
                  <a:pt x="6445" y="18678"/>
                  <a:pt x="6469" y="18633"/>
                  <a:pt x="6469" y="18576"/>
                </a:cubicBezTo>
                <a:lnTo>
                  <a:pt x="6469" y="18356"/>
                </a:lnTo>
                <a:cubicBezTo>
                  <a:pt x="6469" y="18298"/>
                  <a:pt x="6445" y="18251"/>
                  <a:pt x="6416" y="18251"/>
                </a:cubicBezTo>
                <a:close/>
                <a:moveTo>
                  <a:pt x="7266" y="18251"/>
                </a:moveTo>
                <a:cubicBezTo>
                  <a:pt x="7237" y="18251"/>
                  <a:pt x="7213" y="18298"/>
                  <a:pt x="7213" y="18356"/>
                </a:cubicBezTo>
                <a:lnTo>
                  <a:pt x="7213" y="18576"/>
                </a:lnTo>
                <a:cubicBezTo>
                  <a:pt x="7213" y="18633"/>
                  <a:pt x="7237" y="18678"/>
                  <a:pt x="7266" y="18678"/>
                </a:cubicBezTo>
                <a:cubicBezTo>
                  <a:pt x="7295" y="18678"/>
                  <a:pt x="7318" y="18633"/>
                  <a:pt x="7318" y="18576"/>
                </a:cubicBezTo>
                <a:lnTo>
                  <a:pt x="7318" y="18356"/>
                </a:lnTo>
                <a:cubicBezTo>
                  <a:pt x="7318" y="18298"/>
                  <a:pt x="7295" y="18251"/>
                  <a:pt x="7266" y="18251"/>
                </a:cubicBezTo>
                <a:close/>
                <a:moveTo>
                  <a:pt x="7580" y="18251"/>
                </a:moveTo>
                <a:cubicBezTo>
                  <a:pt x="7551" y="18251"/>
                  <a:pt x="7527" y="18298"/>
                  <a:pt x="7527" y="18356"/>
                </a:cubicBezTo>
                <a:lnTo>
                  <a:pt x="7527" y="18576"/>
                </a:lnTo>
                <a:cubicBezTo>
                  <a:pt x="7527" y="18633"/>
                  <a:pt x="7551" y="18678"/>
                  <a:pt x="7580" y="18678"/>
                </a:cubicBezTo>
                <a:cubicBezTo>
                  <a:pt x="7609" y="18678"/>
                  <a:pt x="7632" y="18633"/>
                  <a:pt x="7632" y="18576"/>
                </a:cubicBezTo>
                <a:lnTo>
                  <a:pt x="7632" y="18356"/>
                </a:lnTo>
                <a:cubicBezTo>
                  <a:pt x="7632" y="18298"/>
                  <a:pt x="7609" y="18251"/>
                  <a:pt x="7580" y="18251"/>
                </a:cubicBezTo>
                <a:close/>
                <a:moveTo>
                  <a:pt x="8429" y="18251"/>
                </a:moveTo>
                <a:cubicBezTo>
                  <a:pt x="8400" y="18251"/>
                  <a:pt x="8377" y="18298"/>
                  <a:pt x="8377" y="18356"/>
                </a:cubicBezTo>
                <a:lnTo>
                  <a:pt x="8377" y="18576"/>
                </a:lnTo>
                <a:cubicBezTo>
                  <a:pt x="8377" y="18633"/>
                  <a:pt x="8400" y="18678"/>
                  <a:pt x="8429" y="18678"/>
                </a:cubicBezTo>
                <a:cubicBezTo>
                  <a:pt x="8458" y="18678"/>
                  <a:pt x="8482" y="18633"/>
                  <a:pt x="8482" y="18576"/>
                </a:cubicBezTo>
                <a:lnTo>
                  <a:pt x="8482" y="18356"/>
                </a:lnTo>
                <a:cubicBezTo>
                  <a:pt x="8482" y="18298"/>
                  <a:pt x="8458" y="18251"/>
                  <a:pt x="8429" y="18251"/>
                </a:cubicBezTo>
                <a:close/>
                <a:moveTo>
                  <a:pt x="8744" y="18251"/>
                </a:moveTo>
                <a:cubicBezTo>
                  <a:pt x="8714" y="18251"/>
                  <a:pt x="8691" y="18298"/>
                  <a:pt x="8691" y="18356"/>
                </a:cubicBezTo>
                <a:lnTo>
                  <a:pt x="8691" y="18576"/>
                </a:lnTo>
                <a:cubicBezTo>
                  <a:pt x="8691" y="18633"/>
                  <a:pt x="8714" y="18678"/>
                  <a:pt x="8744" y="18678"/>
                </a:cubicBezTo>
                <a:cubicBezTo>
                  <a:pt x="8773" y="18678"/>
                  <a:pt x="8796" y="18633"/>
                  <a:pt x="8796" y="18576"/>
                </a:cubicBezTo>
                <a:lnTo>
                  <a:pt x="8796" y="18356"/>
                </a:lnTo>
                <a:cubicBezTo>
                  <a:pt x="8796" y="18298"/>
                  <a:pt x="8773" y="18251"/>
                  <a:pt x="8744" y="18251"/>
                </a:cubicBezTo>
                <a:close/>
                <a:moveTo>
                  <a:pt x="9593" y="18251"/>
                </a:moveTo>
                <a:cubicBezTo>
                  <a:pt x="9564" y="18251"/>
                  <a:pt x="9540" y="18298"/>
                  <a:pt x="9540" y="18356"/>
                </a:cubicBezTo>
                <a:lnTo>
                  <a:pt x="9540" y="18576"/>
                </a:lnTo>
                <a:cubicBezTo>
                  <a:pt x="9540" y="18633"/>
                  <a:pt x="9564" y="18678"/>
                  <a:pt x="9593" y="18678"/>
                </a:cubicBezTo>
                <a:cubicBezTo>
                  <a:pt x="9622" y="18678"/>
                  <a:pt x="9646" y="18633"/>
                  <a:pt x="9646" y="18576"/>
                </a:cubicBezTo>
                <a:lnTo>
                  <a:pt x="9646" y="18356"/>
                </a:lnTo>
                <a:cubicBezTo>
                  <a:pt x="9646" y="18298"/>
                  <a:pt x="9622" y="18251"/>
                  <a:pt x="9593" y="18251"/>
                </a:cubicBezTo>
                <a:close/>
                <a:moveTo>
                  <a:pt x="9908" y="18251"/>
                </a:moveTo>
                <a:cubicBezTo>
                  <a:pt x="9879" y="18251"/>
                  <a:pt x="9855" y="18298"/>
                  <a:pt x="9855" y="18356"/>
                </a:cubicBezTo>
                <a:lnTo>
                  <a:pt x="9855" y="18576"/>
                </a:lnTo>
                <a:cubicBezTo>
                  <a:pt x="9855" y="18633"/>
                  <a:pt x="9879" y="18678"/>
                  <a:pt x="9908" y="18678"/>
                </a:cubicBezTo>
                <a:cubicBezTo>
                  <a:pt x="9937" y="18678"/>
                  <a:pt x="9961" y="18633"/>
                  <a:pt x="9961" y="18576"/>
                </a:cubicBezTo>
                <a:lnTo>
                  <a:pt x="9961" y="18356"/>
                </a:lnTo>
                <a:cubicBezTo>
                  <a:pt x="9961" y="18298"/>
                  <a:pt x="9937" y="18251"/>
                  <a:pt x="9908" y="18251"/>
                </a:cubicBezTo>
                <a:close/>
                <a:moveTo>
                  <a:pt x="10758" y="18251"/>
                </a:moveTo>
                <a:cubicBezTo>
                  <a:pt x="10728" y="18251"/>
                  <a:pt x="10705" y="18298"/>
                  <a:pt x="10705" y="18356"/>
                </a:cubicBezTo>
                <a:lnTo>
                  <a:pt x="10705" y="18576"/>
                </a:lnTo>
                <a:cubicBezTo>
                  <a:pt x="10705" y="18633"/>
                  <a:pt x="10728" y="18678"/>
                  <a:pt x="10758" y="18678"/>
                </a:cubicBezTo>
                <a:cubicBezTo>
                  <a:pt x="10787" y="18678"/>
                  <a:pt x="10810" y="18633"/>
                  <a:pt x="10810" y="18576"/>
                </a:cubicBezTo>
                <a:lnTo>
                  <a:pt x="10810" y="18356"/>
                </a:lnTo>
                <a:cubicBezTo>
                  <a:pt x="10810" y="18298"/>
                  <a:pt x="10787" y="18251"/>
                  <a:pt x="10758" y="18251"/>
                </a:cubicBezTo>
                <a:close/>
                <a:moveTo>
                  <a:pt x="11072" y="18251"/>
                </a:moveTo>
                <a:cubicBezTo>
                  <a:pt x="11043" y="18251"/>
                  <a:pt x="11019" y="18298"/>
                  <a:pt x="11019" y="18356"/>
                </a:cubicBezTo>
                <a:lnTo>
                  <a:pt x="11019" y="18576"/>
                </a:lnTo>
                <a:cubicBezTo>
                  <a:pt x="11019" y="18633"/>
                  <a:pt x="11043" y="18678"/>
                  <a:pt x="11072" y="18678"/>
                </a:cubicBezTo>
                <a:cubicBezTo>
                  <a:pt x="11101" y="18678"/>
                  <a:pt x="11125" y="18633"/>
                  <a:pt x="11125" y="18576"/>
                </a:cubicBezTo>
                <a:lnTo>
                  <a:pt x="11125" y="18356"/>
                </a:lnTo>
                <a:cubicBezTo>
                  <a:pt x="11125" y="18298"/>
                  <a:pt x="11101" y="18251"/>
                  <a:pt x="11072" y="18251"/>
                </a:cubicBezTo>
                <a:close/>
                <a:moveTo>
                  <a:pt x="11922" y="18251"/>
                </a:moveTo>
                <a:cubicBezTo>
                  <a:pt x="11893" y="18251"/>
                  <a:pt x="11869" y="18298"/>
                  <a:pt x="11869" y="18356"/>
                </a:cubicBezTo>
                <a:lnTo>
                  <a:pt x="11869" y="18576"/>
                </a:lnTo>
                <a:cubicBezTo>
                  <a:pt x="11869" y="18633"/>
                  <a:pt x="11893" y="18678"/>
                  <a:pt x="11922" y="18678"/>
                </a:cubicBezTo>
                <a:cubicBezTo>
                  <a:pt x="11951" y="18678"/>
                  <a:pt x="11974" y="18633"/>
                  <a:pt x="11974" y="18576"/>
                </a:cubicBezTo>
                <a:lnTo>
                  <a:pt x="11974" y="18356"/>
                </a:lnTo>
                <a:cubicBezTo>
                  <a:pt x="11974" y="18298"/>
                  <a:pt x="11951" y="18251"/>
                  <a:pt x="11922" y="18251"/>
                </a:cubicBezTo>
                <a:close/>
                <a:moveTo>
                  <a:pt x="12236" y="18251"/>
                </a:moveTo>
                <a:cubicBezTo>
                  <a:pt x="12207" y="18251"/>
                  <a:pt x="12183" y="18298"/>
                  <a:pt x="12183" y="18356"/>
                </a:cubicBezTo>
                <a:lnTo>
                  <a:pt x="12183" y="18576"/>
                </a:lnTo>
                <a:cubicBezTo>
                  <a:pt x="12183" y="18633"/>
                  <a:pt x="12207" y="18678"/>
                  <a:pt x="12236" y="18678"/>
                </a:cubicBezTo>
                <a:cubicBezTo>
                  <a:pt x="12265" y="18678"/>
                  <a:pt x="12288" y="18633"/>
                  <a:pt x="12288" y="18576"/>
                </a:cubicBezTo>
                <a:lnTo>
                  <a:pt x="12288" y="18356"/>
                </a:lnTo>
                <a:cubicBezTo>
                  <a:pt x="12288" y="18298"/>
                  <a:pt x="12265" y="18251"/>
                  <a:pt x="12236" y="18251"/>
                </a:cubicBezTo>
                <a:close/>
                <a:moveTo>
                  <a:pt x="13085" y="18251"/>
                </a:moveTo>
                <a:cubicBezTo>
                  <a:pt x="13056" y="18251"/>
                  <a:pt x="13032" y="18298"/>
                  <a:pt x="13032" y="18356"/>
                </a:cubicBezTo>
                <a:lnTo>
                  <a:pt x="13032" y="18576"/>
                </a:lnTo>
                <a:cubicBezTo>
                  <a:pt x="13032" y="18633"/>
                  <a:pt x="13056" y="18678"/>
                  <a:pt x="13085" y="18678"/>
                </a:cubicBezTo>
                <a:cubicBezTo>
                  <a:pt x="13114" y="18678"/>
                  <a:pt x="13138" y="18633"/>
                  <a:pt x="13138" y="18576"/>
                </a:cubicBezTo>
                <a:lnTo>
                  <a:pt x="13138" y="18356"/>
                </a:lnTo>
                <a:cubicBezTo>
                  <a:pt x="13138" y="18298"/>
                  <a:pt x="13114" y="18251"/>
                  <a:pt x="13085" y="18251"/>
                </a:cubicBezTo>
                <a:close/>
                <a:moveTo>
                  <a:pt x="13399" y="18251"/>
                </a:moveTo>
                <a:cubicBezTo>
                  <a:pt x="13370" y="18251"/>
                  <a:pt x="13348" y="18298"/>
                  <a:pt x="13348" y="18356"/>
                </a:cubicBezTo>
                <a:lnTo>
                  <a:pt x="13348" y="18576"/>
                </a:lnTo>
                <a:cubicBezTo>
                  <a:pt x="13348" y="18633"/>
                  <a:pt x="13370" y="18678"/>
                  <a:pt x="13399" y="18678"/>
                </a:cubicBezTo>
                <a:cubicBezTo>
                  <a:pt x="13428" y="18678"/>
                  <a:pt x="13452" y="18633"/>
                  <a:pt x="13452" y="18576"/>
                </a:cubicBezTo>
                <a:lnTo>
                  <a:pt x="13452" y="18356"/>
                </a:lnTo>
                <a:cubicBezTo>
                  <a:pt x="13452" y="18298"/>
                  <a:pt x="13428" y="18251"/>
                  <a:pt x="13399" y="18251"/>
                </a:cubicBezTo>
                <a:close/>
                <a:moveTo>
                  <a:pt x="14249" y="18251"/>
                </a:moveTo>
                <a:cubicBezTo>
                  <a:pt x="14220" y="18251"/>
                  <a:pt x="14196" y="18298"/>
                  <a:pt x="14196" y="18356"/>
                </a:cubicBezTo>
                <a:lnTo>
                  <a:pt x="14196" y="18576"/>
                </a:lnTo>
                <a:cubicBezTo>
                  <a:pt x="14196" y="18633"/>
                  <a:pt x="14220" y="18678"/>
                  <a:pt x="14249" y="18678"/>
                </a:cubicBezTo>
                <a:cubicBezTo>
                  <a:pt x="14278" y="18678"/>
                  <a:pt x="14302" y="18633"/>
                  <a:pt x="14302" y="18576"/>
                </a:cubicBezTo>
                <a:lnTo>
                  <a:pt x="14302" y="18356"/>
                </a:lnTo>
                <a:cubicBezTo>
                  <a:pt x="14302" y="18298"/>
                  <a:pt x="14278" y="18251"/>
                  <a:pt x="14249" y="18251"/>
                </a:cubicBezTo>
                <a:close/>
                <a:moveTo>
                  <a:pt x="14564" y="18251"/>
                </a:moveTo>
                <a:cubicBezTo>
                  <a:pt x="14535" y="18251"/>
                  <a:pt x="14511" y="18298"/>
                  <a:pt x="14511" y="18356"/>
                </a:cubicBezTo>
                <a:lnTo>
                  <a:pt x="14511" y="18576"/>
                </a:lnTo>
                <a:cubicBezTo>
                  <a:pt x="14511" y="18633"/>
                  <a:pt x="14535" y="18678"/>
                  <a:pt x="14564" y="18678"/>
                </a:cubicBezTo>
                <a:cubicBezTo>
                  <a:pt x="14593" y="18678"/>
                  <a:pt x="14617" y="18633"/>
                  <a:pt x="14617" y="18576"/>
                </a:cubicBezTo>
                <a:lnTo>
                  <a:pt x="14617" y="18356"/>
                </a:lnTo>
                <a:cubicBezTo>
                  <a:pt x="14617" y="18298"/>
                  <a:pt x="14593" y="18251"/>
                  <a:pt x="14564" y="18251"/>
                </a:cubicBezTo>
                <a:close/>
                <a:moveTo>
                  <a:pt x="15413" y="18251"/>
                </a:moveTo>
                <a:cubicBezTo>
                  <a:pt x="15384" y="18251"/>
                  <a:pt x="15360" y="18298"/>
                  <a:pt x="15360" y="18356"/>
                </a:cubicBezTo>
                <a:lnTo>
                  <a:pt x="15360" y="18576"/>
                </a:lnTo>
                <a:cubicBezTo>
                  <a:pt x="15360" y="18633"/>
                  <a:pt x="15384" y="18678"/>
                  <a:pt x="15413" y="18678"/>
                </a:cubicBezTo>
                <a:cubicBezTo>
                  <a:pt x="15442" y="18678"/>
                  <a:pt x="15465" y="18633"/>
                  <a:pt x="15465" y="18576"/>
                </a:cubicBezTo>
                <a:lnTo>
                  <a:pt x="15465" y="18356"/>
                </a:lnTo>
                <a:cubicBezTo>
                  <a:pt x="15465" y="18298"/>
                  <a:pt x="15442" y="18251"/>
                  <a:pt x="15413" y="18251"/>
                </a:cubicBezTo>
                <a:close/>
                <a:moveTo>
                  <a:pt x="15728" y="18251"/>
                </a:moveTo>
                <a:cubicBezTo>
                  <a:pt x="15699" y="18251"/>
                  <a:pt x="15675" y="18298"/>
                  <a:pt x="15675" y="18356"/>
                </a:cubicBezTo>
                <a:lnTo>
                  <a:pt x="15675" y="18576"/>
                </a:lnTo>
                <a:cubicBezTo>
                  <a:pt x="15675" y="18633"/>
                  <a:pt x="15699" y="18678"/>
                  <a:pt x="15728" y="18678"/>
                </a:cubicBezTo>
                <a:cubicBezTo>
                  <a:pt x="15757" y="18678"/>
                  <a:pt x="15781" y="18633"/>
                  <a:pt x="15781" y="18576"/>
                </a:cubicBezTo>
                <a:lnTo>
                  <a:pt x="15781" y="18356"/>
                </a:lnTo>
                <a:cubicBezTo>
                  <a:pt x="15781" y="18298"/>
                  <a:pt x="15757" y="18251"/>
                  <a:pt x="15728" y="18251"/>
                </a:cubicBezTo>
                <a:close/>
                <a:moveTo>
                  <a:pt x="16578" y="18251"/>
                </a:moveTo>
                <a:cubicBezTo>
                  <a:pt x="16549" y="18251"/>
                  <a:pt x="16525" y="18298"/>
                  <a:pt x="16525" y="18356"/>
                </a:cubicBezTo>
                <a:lnTo>
                  <a:pt x="16525" y="18576"/>
                </a:lnTo>
                <a:cubicBezTo>
                  <a:pt x="16525" y="18633"/>
                  <a:pt x="16549" y="18678"/>
                  <a:pt x="16578" y="18678"/>
                </a:cubicBezTo>
                <a:cubicBezTo>
                  <a:pt x="16607" y="18678"/>
                  <a:pt x="16630" y="18633"/>
                  <a:pt x="16630" y="18576"/>
                </a:cubicBezTo>
                <a:lnTo>
                  <a:pt x="16630" y="18356"/>
                </a:lnTo>
                <a:cubicBezTo>
                  <a:pt x="16630" y="18298"/>
                  <a:pt x="16607" y="18251"/>
                  <a:pt x="16578" y="18251"/>
                </a:cubicBezTo>
                <a:close/>
                <a:moveTo>
                  <a:pt x="16892" y="18251"/>
                </a:moveTo>
                <a:cubicBezTo>
                  <a:pt x="16863" y="18251"/>
                  <a:pt x="16839" y="18298"/>
                  <a:pt x="16839" y="18356"/>
                </a:cubicBezTo>
                <a:lnTo>
                  <a:pt x="16839" y="18576"/>
                </a:lnTo>
                <a:cubicBezTo>
                  <a:pt x="16839" y="18633"/>
                  <a:pt x="16863" y="18678"/>
                  <a:pt x="16892" y="18678"/>
                </a:cubicBezTo>
                <a:cubicBezTo>
                  <a:pt x="16921" y="18678"/>
                  <a:pt x="16944" y="18633"/>
                  <a:pt x="16944" y="18576"/>
                </a:cubicBezTo>
                <a:lnTo>
                  <a:pt x="16944" y="18356"/>
                </a:lnTo>
                <a:cubicBezTo>
                  <a:pt x="16944" y="18298"/>
                  <a:pt x="16921" y="18251"/>
                  <a:pt x="16892" y="18251"/>
                </a:cubicBezTo>
                <a:close/>
                <a:moveTo>
                  <a:pt x="17741" y="18251"/>
                </a:moveTo>
                <a:cubicBezTo>
                  <a:pt x="17712" y="18251"/>
                  <a:pt x="17689" y="18298"/>
                  <a:pt x="17689" y="18356"/>
                </a:cubicBezTo>
                <a:lnTo>
                  <a:pt x="17689" y="18576"/>
                </a:lnTo>
                <a:cubicBezTo>
                  <a:pt x="17689" y="18633"/>
                  <a:pt x="17712" y="18678"/>
                  <a:pt x="17741" y="18678"/>
                </a:cubicBezTo>
                <a:cubicBezTo>
                  <a:pt x="17770" y="18678"/>
                  <a:pt x="17794" y="18633"/>
                  <a:pt x="17794" y="18576"/>
                </a:cubicBezTo>
                <a:lnTo>
                  <a:pt x="17794" y="18356"/>
                </a:lnTo>
                <a:cubicBezTo>
                  <a:pt x="17794" y="18298"/>
                  <a:pt x="17770" y="18251"/>
                  <a:pt x="17741" y="18251"/>
                </a:cubicBezTo>
                <a:close/>
                <a:moveTo>
                  <a:pt x="18055" y="18251"/>
                </a:moveTo>
                <a:cubicBezTo>
                  <a:pt x="18026" y="18251"/>
                  <a:pt x="18002" y="18298"/>
                  <a:pt x="18002" y="18356"/>
                </a:cubicBezTo>
                <a:lnTo>
                  <a:pt x="18002" y="18576"/>
                </a:lnTo>
                <a:cubicBezTo>
                  <a:pt x="18002" y="18633"/>
                  <a:pt x="18026" y="18678"/>
                  <a:pt x="18055" y="18678"/>
                </a:cubicBezTo>
                <a:cubicBezTo>
                  <a:pt x="18085" y="18678"/>
                  <a:pt x="18108" y="18633"/>
                  <a:pt x="18108" y="18576"/>
                </a:cubicBezTo>
                <a:lnTo>
                  <a:pt x="18108" y="18356"/>
                </a:lnTo>
                <a:cubicBezTo>
                  <a:pt x="18108" y="18298"/>
                  <a:pt x="18085" y="18251"/>
                  <a:pt x="18055" y="18251"/>
                </a:cubicBezTo>
                <a:close/>
                <a:moveTo>
                  <a:pt x="18905" y="18251"/>
                </a:moveTo>
                <a:cubicBezTo>
                  <a:pt x="18876" y="18251"/>
                  <a:pt x="18852" y="18298"/>
                  <a:pt x="18852" y="18356"/>
                </a:cubicBezTo>
                <a:lnTo>
                  <a:pt x="18852" y="18576"/>
                </a:lnTo>
                <a:cubicBezTo>
                  <a:pt x="18852" y="18633"/>
                  <a:pt x="18876" y="18678"/>
                  <a:pt x="18905" y="18678"/>
                </a:cubicBezTo>
                <a:cubicBezTo>
                  <a:pt x="18934" y="18678"/>
                  <a:pt x="18958" y="18633"/>
                  <a:pt x="18958" y="18576"/>
                </a:cubicBezTo>
                <a:lnTo>
                  <a:pt x="18958" y="18356"/>
                </a:lnTo>
                <a:cubicBezTo>
                  <a:pt x="18958" y="18298"/>
                  <a:pt x="18934" y="18251"/>
                  <a:pt x="18905" y="18251"/>
                </a:cubicBezTo>
                <a:close/>
                <a:moveTo>
                  <a:pt x="19220" y="18251"/>
                </a:moveTo>
                <a:cubicBezTo>
                  <a:pt x="19191" y="18251"/>
                  <a:pt x="19167" y="18298"/>
                  <a:pt x="19167" y="18356"/>
                </a:cubicBezTo>
                <a:lnTo>
                  <a:pt x="19167" y="18576"/>
                </a:lnTo>
                <a:cubicBezTo>
                  <a:pt x="19167" y="18633"/>
                  <a:pt x="19191" y="18678"/>
                  <a:pt x="19220" y="18678"/>
                </a:cubicBezTo>
                <a:cubicBezTo>
                  <a:pt x="19249" y="18678"/>
                  <a:pt x="19273" y="18633"/>
                  <a:pt x="19273" y="18576"/>
                </a:cubicBezTo>
                <a:lnTo>
                  <a:pt x="19273" y="18356"/>
                </a:lnTo>
                <a:cubicBezTo>
                  <a:pt x="19273" y="18298"/>
                  <a:pt x="19249" y="18251"/>
                  <a:pt x="19220" y="18251"/>
                </a:cubicBezTo>
                <a:close/>
                <a:moveTo>
                  <a:pt x="20069" y="18251"/>
                </a:moveTo>
                <a:cubicBezTo>
                  <a:pt x="20040" y="18251"/>
                  <a:pt x="20016" y="18298"/>
                  <a:pt x="20016" y="18356"/>
                </a:cubicBezTo>
                <a:lnTo>
                  <a:pt x="20016" y="18576"/>
                </a:lnTo>
                <a:cubicBezTo>
                  <a:pt x="20016" y="18633"/>
                  <a:pt x="20040" y="18678"/>
                  <a:pt x="20069" y="18678"/>
                </a:cubicBezTo>
                <a:cubicBezTo>
                  <a:pt x="20099" y="18678"/>
                  <a:pt x="20122" y="18633"/>
                  <a:pt x="20122" y="18576"/>
                </a:cubicBezTo>
                <a:lnTo>
                  <a:pt x="20122" y="18356"/>
                </a:lnTo>
                <a:cubicBezTo>
                  <a:pt x="20122" y="18298"/>
                  <a:pt x="20099" y="18251"/>
                  <a:pt x="20069" y="18251"/>
                </a:cubicBezTo>
                <a:close/>
                <a:moveTo>
                  <a:pt x="20384" y="18251"/>
                </a:moveTo>
                <a:cubicBezTo>
                  <a:pt x="20355" y="18251"/>
                  <a:pt x="20331" y="18298"/>
                  <a:pt x="20331" y="18356"/>
                </a:cubicBezTo>
                <a:lnTo>
                  <a:pt x="20331" y="18576"/>
                </a:lnTo>
                <a:cubicBezTo>
                  <a:pt x="20331" y="18633"/>
                  <a:pt x="20355" y="18678"/>
                  <a:pt x="20384" y="18678"/>
                </a:cubicBezTo>
                <a:cubicBezTo>
                  <a:pt x="20413" y="18678"/>
                  <a:pt x="20436" y="18633"/>
                  <a:pt x="20436" y="18576"/>
                </a:cubicBezTo>
                <a:lnTo>
                  <a:pt x="20436" y="18356"/>
                </a:lnTo>
                <a:cubicBezTo>
                  <a:pt x="20436" y="18298"/>
                  <a:pt x="20413" y="18251"/>
                  <a:pt x="20384" y="18251"/>
                </a:cubicBezTo>
                <a:close/>
                <a:moveTo>
                  <a:pt x="21234" y="18251"/>
                </a:moveTo>
                <a:cubicBezTo>
                  <a:pt x="21204" y="18251"/>
                  <a:pt x="21181" y="18298"/>
                  <a:pt x="21181" y="18356"/>
                </a:cubicBezTo>
                <a:lnTo>
                  <a:pt x="21181" y="18576"/>
                </a:lnTo>
                <a:cubicBezTo>
                  <a:pt x="21181" y="18633"/>
                  <a:pt x="21204" y="18678"/>
                  <a:pt x="21234" y="18678"/>
                </a:cubicBezTo>
                <a:cubicBezTo>
                  <a:pt x="21263" y="18678"/>
                  <a:pt x="21285" y="18633"/>
                  <a:pt x="21285" y="18576"/>
                </a:cubicBezTo>
                <a:lnTo>
                  <a:pt x="21285" y="18356"/>
                </a:lnTo>
                <a:cubicBezTo>
                  <a:pt x="21285" y="18298"/>
                  <a:pt x="21263" y="18251"/>
                  <a:pt x="21234" y="18251"/>
                </a:cubicBezTo>
                <a:close/>
                <a:moveTo>
                  <a:pt x="21547" y="18251"/>
                </a:moveTo>
                <a:cubicBezTo>
                  <a:pt x="21518" y="18251"/>
                  <a:pt x="21495" y="18298"/>
                  <a:pt x="21495" y="18356"/>
                </a:cubicBezTo>
                <a:lnTo>
                  <a:pt x="21495" y="18576"/>
                </a:lnTo>
                <a:cubicBezTo>
                  <a:pt x="21495" y="18633"/>
                  <a:pt x="21518" y="18678"/>
                  <a:pt x="21547" y="18678"/>
                </a:cubicBezTo>
                <a:cubicBezTo>
                  <a:pt x="21576" y="18678"/>
                  <a:pt x="21600" y="18633"/>
                  <a:pt x="21600" y="18576"/>
                </a:cubicBezTo>
                <a:lnTo>
                  <a:pt x="21600" y="18356"/>
                </a:lnTo>
                <a:cubicBezTo>
                  <a:pt x="21600" y="18298"/>
                  <a:pt x="21576" y="18251"/>
                  <a:pt x="21547" y="18251"/>
                </a:cubicBezTo>
                <a:close/>
                <a:moveTo>
                  <a:pt x="53" y="18981"/>
                </a:moveTo>
                <a:cubicBezTo>
                  <a:pt x="24" y="18981"/>
                  <a:pt x="0" y="19028"/>
                  <a:pt x="0" y="19085"/>
                </a:cubicBezTo>
                <a:lnTo>
                  <a:pt x="0" y="19306"/>
                </a:lnTo>
                <a:cubicBezTo>
                  <a:pt x="0" y="19363"/>
                  <a:pt x="24" y="19408"/>
                  <a:pt x="53" y="19408"/>
                </a:cubicBezTo>
                <a:cubicBezTo>
                  <a:pt x="82" y="19408"/>
                  <a:pt x="106" y="19363"/>
                  <a:pt x="106" y="19306"/>
                </a:cubicBezTo>
                <a:lnTo>
                  <a:pt x="106" y="19085"/>
                </a:lnTo>
                <a:cubicBezTo>
                  <a:pt x="106" y="19028"/>
                  <a:pt x="82" y="18981"/>
                  <a:pt x="53" y="18981"/>
                </a:cubicBezTo>
                <a:close/>
                <a:moveTo>
                  <a:pt x="367" y="18981"/>
                </a:moveTo>
                <a:cubicBezTo>
                  <a:pt x="338" y="18981"/>
                  <a:pt x="315" y="19028"/>
                  <a:pt x="315" y="19085"/>
                </a:cubicBezTo>
                <a:lnTo>
                  <a:pt x="315" y="19306"/>
                </a:lnTo>
                <a:cubicBezTo>
                  <a:pt x="315" y="19363"/>
                  <a:pt x="338" y="19408"/>
                  <a:pt x="367" y="19408"/>
                </a:cubicBezTo>
                <a:cubicBezTo>
                  <a:pt x="397" y="19408"/>
                  <a:pt x="420" y="19363"/>
                  <a:pt x="420" y="19306"/>
                </a:cubicBezTo>
                <a:lnTo>
                  <a:pt x="420" y="19085"/>
                </a:lnTo>
                <a:cubicBezTo>
                  <a:pt x="420" y="19028"/>
                  <a:pt x="397" y="18981"/>
                  <a:pt x="367" y="18981"/>
                </a:cubicBezTo>
                <a:close/>
                <a:moveTo>
                  <a:pt x="1217" y="18981"/>
                </a:moveTo>
                <a:cubicBezTo>
                  <a:pt x="1188" y="18981"/>
                  <a:pt x="1164" y="19028"/>
                  <a:pt x="1164" y="19085"/>
                </a:cubicBezTo>
                <a:lnTo>
                  <a:pt x="1164" y="19306"/>
                </a:lnTo>
                <a:cubicBezTo>
                  <a:pt x="1164" y="19363"/>
                  <a:pt x="1188" y="19408"/>
                  <a:pt x="1217" y="19408"/>
                </a:cubicBezTo>
                <a:cubicBezTo>
                  <a:pt x="1246" y="19408"/>
                  <a:pt x="1270" y="19363"/>
                  <a:pt x="1270" y="19306"/>
                </a:cubicBezTo>
                <a:lnTo>
                  <a:pt x="1270" y="19085"/>
                </a:lnTo>
                <a:cubicBezTo>
                  <a:pt x="1270" y="19028"/>
                  <a:pt x="1246" y="18981"/>
                  <a:pt x="1217" y="18981"/>
                </a:cubicBezTo>
                <a:close/>
                <a:moveTo>
                  <a:pt x="1532" y="18981"/>
                </a:moveTo>
                <a:cubicBezTo>
                  <a:pt x="1503" y="18981"/>
                  <a:pt x="1479" y="19028"/>
                  <a:pt x="1479" y="19085"/>
                </a:cubicBezTo>
                <a:lnTo>
                  <a:pt x="1479" y="19306"/>
                </a:lnTo>
                <a:cubicBezTo>
                  <a:pt x="1479" y="19363"/>
                  <a:pt x="1503" y="19408"/>
                  <a:pt x="1532" y="19408"/>
                </a:cubicBezTo>
                <a:cubicBezTo>
                  <a:pt x="1561" y="19408"/>
                  <a:pt x="1584" y="19363"/>
                  <a:pt x="1584" y="19306"/>
                </a:cubicBezTo>
                <a:lnTo>
                  <a:pt x="1584" y="19085"/>
                </a:lnTo>
                <a:cubicBezTo>
                  <a:pt x="1584" y="19028"/>
                  <a:pt x="1561" y="18981"/>
                  <a:pt x="1532" y="18981"/>
                </a:cubicBezTo>
                <a:close/>
                <a:moveTo>
                  <a:pt x="2380" y="18981"/>
                </a:moveTo>
                <a:cubicBezTo>
                  <a:pt x="2351" y="18981"/>
                  <a:pt x="2329" y="19028"/>
                  <a:pt x="2329" y="19085"/>
                </a:cubicBezTo>
                <a:lnTo>
                  <a:pt x="2329" y="19306"/>
                </a:lnTo>
                <a:cubicBezTo>
                  <a:pt x="2329" y="19363"/>
                  <a:pt x="2351" y="19408"/>
                  <a:pt x="2380" y="19408"/>
                </a:cubicBezTo>
                <a:cubicBezTo>
                  <a:pt x="2409" y="19408"/>
                  <a:pt x="2433" y="19363"/>
                  <a:pt x="2433" y="19306"/>
                </a:cubicBezTo>
                <a:lnTo>
                  <a:pt x="2433" y="19085"/>
                </a:lnTo>
                <a:cubicBezTo>
                  <a:pt x="2433" y="19028"/>
                  <a:pt x="2409" y="18981"/>
                  <a:pt x="2380" y="18981"/>
                </a:cubicBezTo>
                <a:close/>
                <a:moveTo>
                  <a:pt x="2695" y="18981"/>
                </a:moveTo>
                <a:cubicBezTo>
                  <a:pt x="2666" y="18981"/>
                  <a:pt x="2643" y="19028"/>
                  <a:pt x="2643" y="19085"/>
                </a:cubicBezTo>
                <a:lnTo>
                  <a:pt x="2643" y="19306"/>
                </a:lnTo>
                <a:cubicBezTo>
                  <a:pt x="2643" y="19363"/>
                  <a:pt x="2666" y="19408"/>
                  <a:pt x="2695" y="19408"/>
                </a:cubicBezTo>
                <a:cubicBezTo>
                  <a:pt x="2724" y="19408"/>
                  <a:pt x="2748" y="19363"/>
                  <a:pt x="2748" y="19306"/>
                </a:cubicBezTo>
                <a:lnTo>
                  <a:pt x="2748" y="19085"/>
                </a:lnTo>
                <a:cubicBezTo>
                  <a:pt x="2748" y="19028"/>
                  <a:pt x="2724" y="18981"/>
                  <a:pt x="2695" y="18981"/>
                </a:cubicBezTo>
                <a:close/>
                <a:moveTo>
                  <a:pt x="3545" y="18981"/>
                </a:moveTo>
                <a:cubicBezTo>
                  <a:pt x="3516" y="18981"/>
                  <a:pt x="3492" y="19028"/>
                  <a:pt x="3492" y="19085"/>
                </a:cubicBezTo>
                <a:lnTo>
                  <a:pt x="3492" y="19306"/>
                </a:lnTo>
                <a:cubicBezTo>
                  <a:pt x="3492" y="19363"/>
                  <a:pt x="3516" y="19408"/>
                  <a:pt x="3545" y="19408"/>
                </a:cubicBezTo>
                <a:cubicBezTo>
                  <a:pt x="3574" y="19408"/>
                  <a:pt x="3598" y="19363"/>
                  <a:pt x="3598" y="19306"/>
                </a:cubicBezTo>
                <a:lnTo>
                  <a:pt x="3598" y="19085"/>
                </a:lnTo>
                <a:cubicBezTo>
                  <a:pt x="3598" y="19028"/>
                  <a:pt x="3574" y="18981"/>
                  <a:pt x="3545" y="18981"/>
                </a:cubicBezTo>
                <a:close/>
                <a:moveTo>
                  <a:pt x="3859" y="18981"/>
                </a:moveTo>
                <a:cubicBezTo>
                  <a:pt x="3830" y="18981"/>
                  <a:pt x="3806" y="19028"/>
                  <a:pt x="3806" y="19085"/>
                </a:cubicBezTo>
                <a:lnTo>
                  <a:pt x="3806" y="19306"/>
                </a:lnTo>
                <a:cubicBezTo>
                  <a:pt x="3806" y="19363"/>
                  <a:pt x="3830" y="19408"/>
                  <a:pt x="3859" y="19408"/>
                </a:cubicBezTo>
                <a:cubicBezTo>
                  <a:pt x="3888" y="19408"/>
                  <a:pt x="3912" y="19363"/>
                  <a:pt x="3912" y="19306"/>
                </a:cubicBezTo>
                <a:lnTo>
                  <a:pt x="3912" y="19085"/>
                </a:lnTo>
                <a:cubicBezTo>
                  <a:pt x="3912" y="19028"/>
                  <a:pt x="3888" y="18981"/>
                  <a:pt x="3859" y="18981"/>
                </a:cubicBezTo>
                <a:close/>
                <a:moveTo>
                  <a:pt x="4709" y="18981"/>
                </a:moveTo>
                <a:cubicBezTo>
                  <a:pt x="4680" y="18981"/>
                  <a:pt x="4656" y="19028"/>
                  <a:pt x="4656" y="19085"/>
                </a:cubicBezTo>
                <a:lnTo>
                  <a:pt x="4656" y="19306"/>
                </a:lnTo>
                <a:cubicBezTo>
                  <a:pt x="4656" y="19363"/>
                  <a:pt x="4680" y="19408"/>
                  <a:pt x="4709" y="19408"/>
                </a:cubicBezTo>
                <a:cubicBezTo>
                  <a:pt x="4738" y="19408"/>
                  <a:pt x="4762" y="19363"/>
                  <a:pt x="4762" y="19306"/>
                </a:cubicBezTo>
                <a:lnTo>
                  <a:pt x="4762" y="19085"/>
                </a:lnTo>
                <a:cubicBezTo>
                  <a:pt x="4762" y="19028"/>
                  <a:pt x="4738" y="18981"/>
                  <a:pt x="4709" y="18981"/>
                </a:cubicBezTo>
                <a:close/>
                <a:moveTo>
                  <a:pt x="5023" y="18981"/>
                </a:moveTo>
                <a:cubicBezTo>
                  <a:pt x="4994" y="18981"/>
                  <a:pt x="4970" y="19028"/>
                  <a:pt x="4970" y="19085"/>
                </a:cubicBezTo>
                <a:lnTo>
                  <a:pt x="4970" y="19306"/>
                </a:lnTo>
                <a:cubicBezTo>
                  <a:pt x="4970" y="19363"/>
                  <a:pt x="4994" y="19408"/>
                  <a:pt x="5023" y="19408"/>
                </a:cubicBezTo>
                <a:cubicBezTo>
                  <a:pt x="5053" y="19408"/>
                  <a:pt x="5076" y="19363"/>
                  <a:pt x="5076" y="19306"/>
                </a:cubicBezTo>
                <a:lnTo>
                  <a:pt x="5076" y="19085"/>
                </a:lnTo>
                <a:cubicBezTo>
                  <a:pt x="5076" y="19028"/>
                  <a:pt x="5053" y="18981"/>
                  <a:pt x="5023" y="18981"/>
                </a:cubicBezTo>
                <a:close/>
                <a:moveTo>
                  <a:pt x="5873" y="18981"/>
                </a:moveTo>
                <a:cubicBezTo>
                  <a:pt x="5844" y="18981"/>
                  <a:pt x="5820" y="19028"/>
                  <a:pt x="5820" y="19085"/>
                </a:cubicBezTo>
                <a:lnTo>
                  <a:pt x="5820" y="19306"/>
                </a:lnTo>
                <a:cubicBezTo>
                  <a:pt x="5820" y="19363"/>
                  <a:pt x="5844" y="19408"/>
                  <a:pt x="5873" y="19408"/>
                </a:cubicBezTo>
                <a:cubicBezTo>
                  <a:pt x="5902" y="19408"/>
                  <a:pt x="5926" y="19363"/>
                  <a:pt x="5926" y="19306"/>
                </a:cubicBezTo>
                <a:lnTo>
                  <a:pt x="5926" y="19085"/>
                </a:lnTo>
                <a:cubicBezTo>
                  <a:pt x="5926" y="19028"/>
                  <a:pt x="5902" y="18981"/>
                  <a:pt x="5873" y="18981"/>
                </a:cubicBezTo>
                <a:close/>
                <a:moveTo>
                  <a:pt x="6188" y="18981"/>
                </a:moveTo>
                <a:cubicBezTo>
                  <a:pt x="6159" y="18981"/>
                  <a:pt x="6135" y="19028"/>
                  <a:pt x="6135" y="19085"/>
                </a:cubicBezTo>
                <a:lnTo>
                  <a:pt x="6135" y="19306"/>
                </a:lnTo>
                <a:cubicBezTo>
                  <a:pt x="6135" y="19363"/>
                  <a:pt x="6159" y="19408"/>
                  <a:pt x="6188" y="19408"/>
                </a:cubicBezTo>
                <a:cubicBezTo>
                  <a:pt x="6217" y="19408"/>
                  <a:pt x="6240" y="19363"/>
                  <a:pt x="6240" y="19306"/>
                </a:cubicBezTo>
                <a:lnTo>
                  <a:pt x="6240" y="19085"/>
                </a:lnTo>
                <a:cubicBezTo>
                  <a:pt x="6240" y="19028"/>
                  <a:pt x="6217" y="18981"/>
                  <a:pt x="6188" y="18981"/>
                </a:cubicBezTo>
                <a:close/>
                <a:moveTo>
                  <a:pt x="7036" y="18981"/>
                </a:moveTo>
                <a:cubicBezTo>
                  <a:pt x="7007" y="18981"/>
                  <a:pt x="6984" y="19028"/>
                  <a:pt x="6984" y="19085"/>
                </a:cubicBezTo>
                <a:lnTo>
                  <a:pt x="6984" y="19306"/>
                </a:lnTo>
                <a:cubicBezTo>
                  <a:pt x="6984" y="19363"/>
                  <a:pt x="7007" y="19408"/>
                  <a:pt x="7036" y="19408"/>
                </a:cubicBezTo>
                <a:cubicBezTo>
                  <a:pt x="7065" y="19408"/>
                  <a:pt x="7089" y="19363"/>
                  <a:pt x="7089" y="19306"/>
                </a:cubicBezTo>
                <a:lnTo>
                  <a:pt x="7089" y="19085"/>
                </a:lnTo>
                <a:cubicBezTo>
                  <a:pt x="7089" y="19028"/>
                  <a:pt x="7065" y="18981"/>
                  <a:pt x="7036" y="18981"/>
                </a:cubicBezTo>
                <a:close/>
                <a:moveTo>
                  <a:pt x="7351" y="18981"/>
                </a:moveTo>
                <a:cubicBezTo>
                  <a:pt x="7322" y="18981"/>
                  <a:pt x="7299" y="19028"/>
                  <a:pt x="7299" y="19085"/>
                </a:cubicBezTo>
                <a:lnTo>
                  <a:pt x="7299" y="19306"/>
                </a:lnTo>
                <a:cubicBezTo>
                  <a:pt x="7299" y="19363"/>
                  <a:pt x="7322" y="19408"/>
                  <a:pt x="7351" y="19408"/>
                </a:cubicBezTo>
                <a:cubicBezTo>
                  <a:pt x="7380" y="19408"/>
                  <a:pt x="7404" y="19363"/>
                  <a:pt x="7404" y="19306"/>
                </a:cubicBezTo>
                <a:lnTo>
                  <a:pt x="7404" y="19085"/>
                </a:lnTo>
                <a:cubicBezTo>
                  <a:pt x="7404" y="19028"/>
                  <a:pt x="7380" y="18981"/>
                  <a:pt x="7351" y="18981"/>
                </a:cubicBezTo>
                <a:close/>
                <a:moveTo>
                  <a:pt x="8201" y="18981"/>
                </a:moveTo>
                <a:cubicBezTo>
                  <a:pt x="8171" y="18981"/>
                  <a:pt x="8148" y="19028"/>
                  <a:pt x="8148" y="19085"/>
                </a:cubicBezTo>
                <a:lnTo>
                  <a:pt x="8148" y="19306"/>
                </a:lnTo>
                <a:cubicBezTo>
                  <a:pt x="8148" y="19363"/>
                  <a:pt x="8171" y="19408"/>
                  <a:pt x="8201" y="19408"/>
                </a:cubicBezTo>
                <a:cubicBezTo>
                  <a:pt x="8230" y="19408"/>
                  <a:pt x="8254" y="19363"/>
                  <a:pt x="8254" y="19306"/>
                </a:cubicBezTo>
                <a:lnTo>
                  <a:pt x="8254" y="19085"/>
                </a:lnTo>
                <a:cubicBezTo>
                  <a:pt x="8254" y="19028"/>
                  <a:pt x="8230" y="18981"/>
                  <a:pt x="8201" y="18981"/>
                </a:cubicBezTo>
                <a:close/>
                <a:moveTo>
                  <a:pt x="8515" y="18981"/>
                </a:moveTo>
                <a:cubicBezTo>
                  <a:pt x="8486" y="18981"/>
                  <a:pt x="8462" y="19028"/>
                  <a:pt x="8462" y="19085"/>
                </a:cubicBezTo>
                <a:lnTo>
                  <a:pt x="8462" y="19306"/>
                </a:lnTo>
                <a:cubicBezTo>
                  <a:pt x="8462" y="19363"/>
                  <a:pt x="8486" y="19408"/>
                  <a:pt x="8515" y="19408"/>
                </a:cubicBezTo>
                <a:cubicBezTo>
                  <a:pt x="8544" y="19408"/>
                  <a:pt x="8568" y="19363"/>
                  <a:pt x="8568" y="19306"/>
                </a:cubicBezTo>
                <a:lnTo>
                  <a:pt x="8568" y="19085"/>
                </a:lnTo>
                <a:cubicBezTo>
                  <a:pt x="8568" y="19028"/>
                  <a:pt x="8544" y="18981"/>
                  <a:pt x="8515" y="18981"/>
                </a:cubicBezTo>
                <a:close/>
                <a:moveTo>
                  <a:pt x="9365" y="18981"/>
                </a:moveTo>
                <a:cubicBezTo>
                  <a:pt x="9336" y="18981"/>
                  <a:pt x="9312" y="19028"/>
                  <a:pt x="9312" y="19085"/>
                </a:cubicBezTo>
                <a:lnTo>
                  <a:pt x="9312" y="19306"/>
                </a:lnTo>
                <a:cubicBezTo>
                  <a:pt x="9312" y="19363"/>
                  <a:pt x="9336" y="19408"/>
                  <a:pt x="9365" y="19408"/>
                </a:cubicBezTo>
                <a:cubicBezTo>
                  <a:pt x="9394" y="19408"/>
                  <a:pt x="9418" y="19363"/>
                  <a:pt x="9418" y="19306"/>
                </a:cubicBezTo>
                <a:lnTo>
                  <a:pt x="9418" y="19085"/>
                </a:lnTo>
                <a:cubicBezTo>
                  <a:pt x="9418" y="19028"/>
                  <a:pt x="9394" y="18981"/>
                  <a:pt x="9365" y="18981"/>
                </a:cubicBezTo>
                <a:close/>
                <a:moveTo>
                  <a:pt x="9679" y="18981"/>
                </a:moveTo>
                <a:cubicBezTo>
                  <a:pt x="9650" y="18981"/>
                  <a:pt x="9626" y="19028"/>
                  <a:pt x="9626" y="19085"/>
                </a:cubicBezTo>
                <a:lnTo>
                  <a:pt x="9626" y="19306"/>
                </a:lnTo>
                <a:cubicBezTo>
                  <a:pt x="9626" y="19363"/>
                  <a:pt x="9650" y="19408"/>
                  <a:pt x="9679" y="19408"/>
                </a:cubicBezTo>
                <a:cubicBezTo>
                  <a:pt x="9708" y="19408"/>
                  <a:pt x="9732" y="19363"/>
                  <a:pt x="9732" y="19306"/>
                </a:cubicBezTo>
                <a:lnTo>
                  <a:pt x="9732" y="19085"/>
                </a:lnTo>
                <a:cubicBezTo>
                  <a:pt x="9732" y="19028"/>
                  <a:pt x="9708" y="18981"/>
                  <a:pt x="9679" y="18981"/>
                </a:cubicBezTo>
                <a:close/>
                <a:moveTo>
                  <a:pt x="10529" y="18981"/>
                </a:moveTo>
                <a:cubicBezTo>
                  <a:pt x="10500" y="18981"/>
                  <a:pt x="10476" y="19028"/>
                  <a:pt x="10476" y="19085"/>
                </a:cubicBezTo>
                <a:lnTo>
                  <a:pt x="10476" y="19306"/>
                </a:lnTo>
                <a:cubicBezTo>
                  <a:pt x="10476" y="19363"/>
                  <a:pt x="10500" y="19408"/>
                  <a:pt x="10529" y="19408"/>
                </a:cubicBezTo>
                <a:cubicBezTo>
                  <a:pt x="10558" y="19408"/>
                  <a:pt x="10582" y="19363"/>
                  <a:pt x="10582" y="19306"/>
                </a:cubicBezTo>
                <a:lnTo>
                  <a:pt x="10582" y="19085"/>
                </a:lnTo>
                <a:cubicBezTo>
                  <a:pt x="10582" y="19028"/>
                  <a:pt x="10558" y="18981"/>
                  <a:pt x="10529" y="18981"/>
                </a:cubicBezTo>
                <a:close/>
                <a:moveTo>
                  <a:pt x="10844" y="18981"/>
                </a:moveTo>
                <a:cubicBezTo>
                  <a:pt x="10814" y="18981"/>
                  <a:pt x="10791" y="19028"/>
                  <a:pt x="10791" y="19085"/>
                </a:cubicBezTo>
                <a:lnTo>
                  <a:pt x="10791" y="19306"/>
                </a:lnTo>
                <a:cubicBezTo>
                  <a:pt x="10791" y="19363"/>
                  <a:pt x="10814" y="19408"/>
                  <a:pt x="10844" y="19408"/>
                </a:cubicBezTo>
                <a:cubicBezTo>
                  <a:pt x="10873" y="19408"/>
                  <a:pt x="10895" y="19363"/>
                  <a:pt x="10895" y="19306"/>
                </a:cubicBezTo>
                <a:lnTo>
                  <a:pt x="10895" y="19085"/>
                </a:lnTo>
                <a:cubicBezTo>
                  <a:pt x="10895" y="19028"/>
                  <a:pt x="10873" y="18981"/>
                  <a:pt x="10844" y="18981"/>
                </a:cubicBezTo>
                <a:close/>
                <a:moveTo>
                  <a:pt x="11692" y="18981"/>
                </a:moveTo>
                <a:cubicBezTo>
                  <a:pt x="11663" y="18981"/>
                  <a:pt x="11640" y="19028"/>
                  <a:pt x="11640" y="19085"/>
                </a:cubicBezTo>
                <a:lnTo>
                  <a:pt x="11640" y="19306"/>
                </a:lnTo>
                <a:cubicBezTo>
                  <a:pt x="11640" y="19363"/>
                  <a:pt x="11663" y="19408"/>
                  <a:pt x="11692" y="19408"/>
                </a:cubicBezTo>
                <a:cubicBezTo>
                  <a:pt x="11721" y="19408"/>
                  <a:pt x="11745" y="19363"/>
                  <a:pt x="11745" y="19306"/>
                </a:cubicBezTo>
                <a:lnTo>
                  <a:pt x="11745" y="19085"/>
                </a:lnTo>
                <a:cubicBezTo>
                  <a:pt x="11745" y="19028"/>
                  <a:pt x="11721" y="18981"/>
                  <a:pt x="11692" y="18981"/>
                </a:cubicBezTo>
                <a:close/>
                <a:moveTo>
                  <a:pt x="12007" y="18981"/>
                </a:moveTo>
                <a:cubicBezTo>
                  <a:pt x="11978" y="18981"/>
                  <a:pt x="11955" y="19028"/>
                  <a:pt x="11955" y="19085"/>
                </a:cubicBezTo>
                <a:lnTo>
                  <a:pt x="11955" y="19306"/>
                </a:lnTo>
                <a:cubicBezTo>
                  <a:pt x="11955" y="19363"/>
                  <a:pt x="11978" y="19408"/>
                  <a:pt x="12007" y="19408"/>
                </a:cubicBezTo>
                <a:cubicBezTo>
                  <a:pt x="12036" y="19408"/>
                  <a:pt x="12060" y="19363"/>
                  <a:pt x="12060" y="19306"/>
                </a:cubicBezTo>
                <a:lnTo>
                  <a:pt x="12060" y="19085"/>
                </a:lnTo>
                <a:cubicBezTo>
                  <a:pt x="12060" y="19028"/>
                  <a:pt x="12036" y="18981"/>
                  <a:pt x="12007" y="18981"/>
                </a:cubicBezTo>
                <a:close/>
                <a:moveTo>
                  <a:pt x="12856" y="18981"/>
                </a:moveTo>
                <a:cubicBezTo>
                  <a:pt x="12827" y="18981"/>
                  <a:pt x="12804" y="19028"/>
                  <a:pt x="12804" y="19085"/>
                </a:cubicBezTo>
                <a:lnTo>
                  <a:pt x="12804" y="19306"/>
                </a:lnTo>
                <a:cubicBezTo>
                  <a:pt x="12804" y="19363"/>
                  <a:pt x="12827" y="19408"/>
                  <a:pt x="12856" y="19408"/>
                </a:cubicBezTo>
                <a:cubicBezTo>
                  <a:pt x="12886" y="19408"/>
                  <a:pt x="12909" y="19363"/>
                  <a:pt x="12909" y="19306"/>
                </a:cubicBezTo>
                <a:lnTo>
                  <a:pt x="12909" y="19085"/>
                </a:lnTo>
                <a:cubicBezTo>
                  <a:pt x="12909" y="19028"/>
                  <a:pt x="12886" y="18981"/>
                  <a:pt x="12856" y="18981"/>
                </a:cubicBezTo>
                <a:close/>
                <a:moveTo>
                  <a:pt x="13171" y="18981"/>
                </a:moveTo>
                <a:cubicBezTo>
                  <a:pt x="13142" y="18981"/>
                  <a:pt x="13118" y="19028"/>
                  <a:pt x="13118" y="19085"/>
                </a:cubicBezTo>
                <a:lnTo>
                  <a:pt x="13118" y="19306"/>
                </a:lnTo>
                <a:cubicBezTo>
                  <a:pt x="13118" y="19363"/>
                  <a:pt x="13142" y="19408"/>
                  <a:pt x="13171" y="19408"/>
                </a:cubicBezTo>
                <a:cubicBezTo>
                  <a:pt x="13200" y="19408"/>
                  <a:pt x="13224" y="19363"/>
                  <a:pt x="13224" y="19306"/>
                </a:cubicBezTo>
                <a:lnTo>
                  <a:pt x="13224" y="19085"/>
                </a:lnTo>
                <a:cubicBezTo>
                  <a:pt x="13224" y="19028"/>
                  <a:pt x="13200" y="18981"/>
                  <a:pt x="13171" y="18981"/>
                </a:cubicBezTo>
                <a:close/>
                <a:moveTo>
                  <a:pt x="14021" y="18981"/>
                </a:moveTo>
                <a:cubicBezTo>
                  <a:pt x="13992" y="18981"/>
                  <a:pt x="13968" y="19028"/>
                  <a:pt x="13968" y="19085"/>
                </a:cubicBezTo>
                <a:lnTo>
                  <a:pt x="13968" y="19306"/>
                </a:lnTo>
                <a:cubicBezTo>
                  <a:pt x="13968" y="19363"/>
                  <a:pt x="13992" y="19408"/>
                  <a:pt x="14021" y="19408"/>
                </a:cubicBezTo>
                <a:cubicBezTo>
                  <a:pt x="14050" y="19408"/>
                  <a:pt x="14074" y="19363"/>
                  <a:pt x="14074" y="19306"/>
                </a:cubicBezTo>
                <a:lnTo>
                  <a:pt x="14074" y="19085"/>
                </a:lnTo>
                <a:cubicBezTo>
                  <a:pt x="14074" y="19028"/>
                  <a:pt x="14050" y="18981"/>
                  <a:pt x="14021" y="18981"/>
                </a:cubicBezTo>
                <a:close/>
                <a:moveTo>
                  <a:pt x="14335" y="18981"/>
                </a:moveTo>
                <a:cubicBezTo>
                  <a:pt x="14306" y="18981"/>
                  <a:pt x="14282" y="19028"/>
                  <a:pt x="14282" y="19085"/>
                </a:cubicBezTo>
                <a:lnTo>
                  <a:pt x="14282" y="19306"/>
                </a:lnTo>
                <a:cubicBezTo>
                  <a:pt x="14282" y="19363"/>
                  <a:pt x="14306" y="19408"/>
                  <a:pt x="14335" y="19408"/>
                </a:cubicBezTo>
                <a:cubicBezTo>
                  <a:pt x="14364" y="19408"/>
                  <a:pt x="14388" y="19363"/>
                  <a:pt x="14388" y="19306"/>
                </a:cubicBezTo>
                <a:lnTo>
                  <a:pt x="14388" y="19085"/>
                </a:lnTo>
                <a:cubicBezTo>
                  <a:pt x="14388" y="19028"/>
                  <a:pt x="14364" y="18981"/>
                  <a:pt x="14335" y="18981"/>
                </a:cubicBezTo>
                <a:close/>
                <a:moveTo>
                  <a:pt x="15185" y="18981"/>
                </a:moveTo>
                <a:cubicBezTo>
                  <a:pt x="15156" y="18981"/>
                  <a:pt x="15132" y="19028"/>
                  <a:pt x="15132" y="19085"/>
                </a:cubicBezTo>
                <a:lnTo>
                  <a:pt x="15132" y="19306"/>
                </a:lnTo>
                <a:cubicBezTo>
                  <a:pt x="15132" y="19363"/>
                  <a:pt x="15156" y="19408"/>
                  <a:pt x="15185" y="19408"/>
                </a:cubicBezTo>
                <a:cubicBezTo>
                  <a:pt x="15214" y="19408"/>
                  <a:pt x="15237" y="19363"/>
                  <a:pt x="15237" y="19306"/>
                </a:cubicBezTo>
                <a:lnTo>
                  <a:pt x="15237" y="19085"/>
                </a:lnTo>
                <a:cubicBezTo>
                  <a:pt x="15237" y="19028"/>
                  <a:pt x="15214" y="18981"/>
                  <a:pt x="15185" y="18981"/>
                </a:cubicBezTo>
                <a:close/>
                <a:moveTo>
                  <a:pt x="15500" y="18981"/>
                </a:moveTo>
                <a:cubicBezTo>
                  <a:pt x="15470" y="18981"/>
                  <a:pt x="15447" y="19028"/>
                  <a:pt x="15447" y="19085"/>
                </a:cubicBezTo>
                <a:lnTo>
                  <a:pt x="15447" y="19306"/>
                </a:lnTo>
                <a:cubicBezTo>
                  <a:pt x="15447" y="19363"/>
                  <a:pt x="15470" y="19408"/>
                  <a:pt x="15500" y="19408"/>
                </a:cubicBezTo>
                <a:cubicBezTo>
                  <a:pt x="15529" y="19408"/>
                  <a:pt x="15551" y="19363"/>
                  <a:pt x="15551" y="19306"/>
                </a:cubicBezTo>
                <a:lnTo>
                  <a:pt x="15551" y="19085"/>
                </a:lnTo>
                <a:cubicBezTo>
                  <a:pt x="15551" y="19028"/>
                  <a:pt x="15529" y="18981"/>
                  <a:pt x="15500" y="18981"/>
                </a:cubicBezTo>
                <a:close/>
                <a:moveTo>
                  <a:pt x="16349" y="18981"/>
                </a:moveTo>
                <a:cubicBezTo>
                  <a:pt x="16320" y="18981"/>
                  <a:pt x="16296" y="19028"/>
                  <a:pt x="16296" y="19085"/>
                </a:cubicBezTo>
                <a:lnTo>
                  <a:pt x="16296" y="19306"/>
                </a:lnTo>
                <a:cubicBezTo>
                  <a:pt x="16296" y="19363"/>
                  <a:pt x="16320" y="19408"/>
                  <a:pt x="16349" y="19408"/>
                </a:cubicBezTo>
                <a:cubicBezTo>
                  <a:pt x="16378" y="19408"/>
                  <a:pt x="16401" y="19363"/>
                  <a:pt x="16401" y="19306"/>
                </a:cubicBezTo>
                <a:lnTo>
                  <a:pt x="16401" y="19085"/>
                </a:lnTo>
                <a:cubicBezTo>
                  <a:pt x="16401" y="19028"/>
                  <a:pt x="16378" y="18981"/>
                  <a:pt x="16349" y="18981"/>
                </a:cubicBezTo>
                <a:close/>
                <a:moveTo>
                  <a:pt x="16663" y="18981"/>
                </a:moveTo>
                <a:cubicBezTo>
                  <a:pt x="16634" y="18981"/>
                  <a:pt x="16611" y="19028"/>
                  <a:pt x="16611" y="19085"/>
                </a:cubicBezTo>
                <a:lnTo>
                  <a:pt x="16611" y="19306"/>
                </a:lnTo>
                <a:cubicBezTo>
                  <a:pt x="16611" y="19363"/>
                  <a:pt x="16634" y="19408"/>
                  <a:pt x="16663" y="19408"/>
                </a:cubicBezTo>
                <a:cubicBezTo>
                  <a:pt x="16692" y="19408"/>
                  <a:pt x="16716" y="19363"/>
                  <a:pt x="16716" y="19306"/>
                </a:cubicBezTo>
                <a:lnTo>
                  <a:pt x="16716" y="19085"/>
                </a:lnTo>
                <a:cubicBezTo>
                  <a:pt x="16716" y="19028"/>
                  <a:pt x="16692" y="18981"/>
                  <a:pt x="16663" y="18981"/>
                </a:cubicBezTo>
                <a:close/>
                <a:moveTo>
                  <a:pt x="17512" y="18981"/>
                </a:moveTo>
                <a:cubicBezTo>
                  <a:pt x="17483" y="18981"/>
                  <a:pt x="17459" y="19028"/>
                  <a:pt x="17459" y="19085"/>
                </a:cubicBezTo>
                <a:lnTo>
                  <a:pt x="17459" y="19306"/>
                </a:lnTo>
                <a:cubicBezTo>
                  <a:pt x="17459" y="19363"/>
                  <a:pt x="17483" y="19408"/>
                  <a:pt x="17512" y="19408"/>
                </a:cubicBezTo>
                <a:cubicBezTo>
                  <a:pt x="17541" y="19408"/>
                  <a:pt x="17565" y="19363"/>
                  <a:pt x="17565" y="19306"/>
                </a:cubicBezTo>
                <a:lnTo>
                  <a:pt x="17565" y="19085"/>
                </a:lnTo>
                <a:cubicBezTo>
                  <a:pt x="17565" y="19028"/>
                  <a:pt x="17541" y="18981"/>
                  <a:pt x="17512" y="18981"/>
                </a:cubicBezTo>
                <a:close/>
                <a:moveTo>
                  <a:pt x="17827" y="18981"/>
                </a:moveTo>
                <a:cubicBezTo>
                  <a:pt x="17798" y="18981"/>
                  <a:pt x="17774" y="19028"/>
                  <a:pt x="17774" y="19085"/>
                </a:cubicBezTo>
                <a:lnTo>
                  <a:pt x="17774" y="19306"/>
                </a:lnTo>
                <a:cubicBezTo>
                  <a:pt x="17774" y="19363"/>
                  <a:pt x="17798" y="19408"/>
                  <a:pt x="17827" y="19408"/>
                </a:cubicBezTo>
                <a:cubicBezTo>
                  <a:pt x="17856" y="19408"/>
                  <a:pt x="17880" y="19363"/>
                  <a:pt x="17880" y="19306"/>
                </a:cubicBezTo>
                <a:lnTo>
                  <a:pt x="17880" y="19085"/>
                </a:lnTo>
                <a:cubicBezTo>
                  <a:pt x="17880" y="19028"/>
                  <a:pt x="17856" y="18981"/>
                  <a:pt x="17827" y="18981"/>
                </a:cubicBezTo>
                <a:close/>
                <a:moveTo>
                  <a:pt x="18677" y="18981"/>
                </a:moveTo>
                <a:cubicBezTo>
                  <a:pt x="18648" y="18981"/>
                  <a:pt x="18624" y="19028"/>
                  <a:pt x="18624" y="19085"/>
                </a:cubicBezTo>
                <a:lnTo>
                  <a:pt x="18624" y="19306"/>
                </a:lnTo>
                <a:cubicBezTo>
                  <a:pt x="18624" y="19363"/>
                  <a:pt x="18648" y="19408"/>
                  <a:pt x="18677" y="19408"/>
                </a:cubicBezTo>
                <a:cubicBezTo>
                  <a:pt x="18706" y="19408"/>
                  <a:pt x="18730" y="19363"/>
                  <a:pt x="18730" y="19306"/>
                </a:cubicBezTo>
                <a:lnTo>
                  <a:pt x="18730" y="19085"/>
                </a:lnTo>
                <a:cubicBezTo>
                  <a:pt x="18730" y="19028"/>
                  <a:pt x="18706" y="18981"/>
                  <a:pt x="18677" y="18981"/>
                </a:cubicBezTo>
                <a:close/>
                <a:moveTo>
                  <a:pt x="18991" y="18981"/>
                </a:moveTo>
                <a:cubicBezTo>
                  <a:pt x="18962" y="18981"/>
                  <a:pt x="18938" y="19028"/>
                  <a:pt x="18938" y="19085"/>
                </a:cubicBezTo>
                <a:lnTo>
                  <a:pt x="18938" y="19306"/>
                </a:lnTo>
                <a:cubicBezTo>
                  <a:pt x="18938" y="19363"/>
                  <a:pt x="18962" y="19408"/>
                  <a:pt x="18991" y="19408"/>
                </a:cubicBezTo>
                <a:cubicBezTo>
                  <a:pt x="19020" y="19408"/>
                  <a:pt x="19044" y="19363"/>
                  <a:pt x="19044" y="19306"/>
                </a:cubicBezTo>
                <a:lnTo>
                  <a:pt x="19044" y="19085"/>
                </a:lnTo>
                <a:cubicBezTo>
                  <a:pt x="19044" y="19028"/>
                  <a:pt x="19020" y="18981"/>
                  <a:pt x="18991" y="18981"/>
                </a:cubicBezTo>
                <a:close/>
                <a:moveTo>
                  <a:pt x="19841" y="18981"/>
                </a:moveTo>
                <a:cubicBezTo>
                  <a:pt x="19812" y="18981"/>
                  <a:pt x="19788" y="19028"/>
                  <a:pt x="19788" y="19085"/>
                </a:cubicBezTo>
                <a:lnTo>
                  <a:pt x="19788" y="19306"/>
                </a:lnTo>
                <a:cubicBezTo>
                  <a:pt x="19788" y="19363"/>
                  <a:pt x="19812" y="19408"/>
                  <a:pt x="19841" y="19408"/>
                </a:cubicBezTo>
                <a:cubicBezTo>
                  <a:pt x="19870" y="19408"/>
                  <a:pt x="19894" y="19363"/>
                  <a:pt x="19894" y="19306"/>
                </a:cubicBezTo>
                <a:lnTo>
                  <a:pt x="19894" y="19085"/>
                </a:lnTo>
                <a:cubicBezTo>
                  <a:pt x="19894" y="19028"/>
                  <a:pt x="19870" y="18981"/>
                  <a:pt x="19841" y="18981"/>
                </a:cubicBezTo>
                <a:close/>
                <a:moveTo>
                  <a:pt x="20155" y="18981"/>
                </a:moveTo>
                <a:cubicBezTo>
                  <a:pt x="20126" y="18981"/>
                  <a:pt x="20102" y="19028"/>
                  <a:pt x="20102" y="19085"/>
                </a:cubicBezTo>
                <a:lnTo>
                  <a:pt x="20102" y="19306"/>
                </a:lnTo>
                <a:cubicBezTo>
                  <a:pt x="20102" y="19363"/>
                  <a:pt x="20126" y="19408"/>
                  <a:pt x="20155" y="19408"/>
                </a:cubicBezTo>
                <a:cubicBezTo>
                  <a:pt x="20184" y="19408"/>
                  <a:pt x="20207" y="19363"/>
                  <a:pt x="20207" y="19306"/>
                </a:cubicBezTo>
                <a:lnTo>
                  <a:pt x="20207" y="19085"/>
                </a:lnTo>
                <a:cubicBezTo>
                  <a:pt x="20207" y="19028"/>
                  <a:pt x="20184" y="18981"/>
                  <a:pt x="20155" y="18981"/>
                </a:cubicBezTo>
                <a:close/>
                <a:moveTo>
                  <a:pt x="21004" y="18981"/>
                </a:moveTo>
                <a:cubicBezTo>
                  <a:pt x="20975" y="18981"/>
                  <a:pt x="20952" y="19028"/>
                  <a:pt x="20952" y="19085"/>
                </a:cubicBezTo>
                <a:lnTo>
                  <a:pt x="20952" y="19306"/>
                </a:lnTo>
                <a:cubicBezTo>
                  <a:pt x="20952" y="19363"/>
                  <a:pt x="20975" y="19408"/>
                  <a:pt x="21004" y="19408"/>
                </a:cubicBezTo>
                <a:cubicBezTo>
                  <a:pt x="21033" y="19408"/>
                  <a:pt x="21057" y="19363"/>
                  <a:pt x="21057" y="19306"/>
                </a:cubicBezTo>
                <a:lnTo>
                  <a:pt x="21057" y="19085"/>
                </a:lnTo>
                <a:cubicBezTo>
                  <a:pt x="21057" y="19028"/>
                  <a:pt x="21033" y="18981"/>
                  <a:pt x="21004" y="18981"/>
                </a:cubicBezTo>
                <a:close/>
                <a:moveTo>
                  <a:pt x="21319" y="18981"/>
                </a:moveTo>
                <a:cubicBezTo>
                  <a:pt x="21289" y="18981"/>
                  <a:pt x="21267" y="19028"/>
                  <a:pt x="21267" y="19085"/>
                </a:cubicBezTo>
                <a:lnTo>
                  <a:pt x="21267" y="19306"/>
                </a:lnTo>
                <a:cubicBezTo>
                  <a:pt x="21267" y="19363"/>
                  <a:pt x="21289" y="19408"/>
                  <a:pt x="21319" y="19408"/>
                </a:cubicBezTo>
                <a:cubicBezTo>
                  <a:pt x="21348" y="19408"/>
                  <a:pt x="21372" y="19363"/>
                  <a:pt x="21372" y="19306"/>
                </a:cubicBezTo>
                <a:lnTo>
                  <a:pt x="21372" y="19085"/>
                </a:lnTo>
                <a:cubicBezTo>
                  <a:pt x="21372" y="19028"/>
                  <a:pt x="21348" y="18981"/>
                  <a:pt x="21319" y="18981"/>
                </a:cubicBezTo>
                <a:close/>
                <a:moveTo>
                  <a:pt x="281" y="19711"/>
                </a:moveTo>
                <a:cubicBezTo>
                  <a:pt x="252" y="19711"/>
                  <a:pt x="228" y="19758"/>
                  <a:pt x="228" y="19815"/>
                </a:cubicBezTo>
                <a:lnTo>
                  <a:pt x="228" y="20036"/>
                </a:lnTo>
                <a:cubicBezTo>
                  <a:pt x="228" y="20093"/>
                  <a:pt x="252" y="20138"/>
                  <a:pt x="281" y="20138"/>
                </a:cubicBezTo>
                <a:cubicBezTo>
                  <a:pt x="311" y="20138"/>
                  <a:pt x="334" y="20093"/>
                  <a:pt x="334" y="20036"/>
                </a:cubicBezTo>
                <a:lnTo>
                  <a:pt x="334" y="19815"/>
                </a:lnTo>
                <a:cubicBezTo>
                  <a:pt x="334" y="19758"/>
                  <a:pt x="311" y="19711"/>
                  <a:pt x="281" y="19711"/>
                </a:cubicBezTo>
                <a:close/>
                <a:moveTo>
                  <a:pt x="596" y="19711"/>
                </a:moveTo>
                <a:cubicBezTo>
                  <a:pt x="567" y="19711"/>
                  <a:pt x="543" y="19758"/>
                  <a:pt x="543" y="19815"/>
                </a:cubicBezTo>
                <a:lnTo>
                  <a:pt x="543" y="20036"/>
                </a:lnTo>
                <a:cubicBezTo>
                  <a:pt x="543" y="20093"/>
                  <a:pt x="567" y="20138"/>
                  <a:pt x="596" y="20138"/>
                </a:cubicBezTo>
                <a:cubicBezTo>
                  <a:pt x="625" y="20138"/>
                  <a:pt x="649" y="20093"/>
                  <a:pt x="649" y="20036"/>
                </a:cubicBezTo>
                <a:lnTo>
                  <a:pt x="649" y="19815"/>
                </a:lnTo>
                <a:cubicBezTo>
                  <a:pt x="649" y="19758"/>
                  <a:pt x="625" y="19711"/>
                  <a:pt x="596" y="19711"/>
                </a:cubicBezTo>
                <a:close/>
                <a:moveTo>
                  <a:pt x="1446" y="19711"/>
                </a:moveTo>
                <a:cubicBezTo>
                  <a:pt x="1417" y="19711"/>
                  <a:pt x="1393" y="19758"/>
                  <a:pt x="1393" y="19815"/>
                </a:cubicBezTo>
                <a:lnTo>
                  <a:pt x="1393" y="20036"/>
                </a:lnTo>
                <a:cubicBezTo>
                  <a:pt x="1393" y="20093"/>
                  <a:pt x="1417" y="20138"/>
                  <a:pt x="1446" y="20138"/>
                </a:cubicBezTo>
                <a:cubicBezTo>
                  <a:pt x="1475" y="20138"/>
                  <a:pt x="1499" y="20093"/>
                  <a:pt x="1499" y="20036"/>
                </a:cubicBezTo>
                <a:lnTo>
                  <a:pt x="1499" y="19815"/>
                </a:lnTo>
                <a:cubicBezTo>
                  <a:pt x="1499" y="19758"/>
                  <a:pt x="1475" y="19711"/>
                  <a:pt x="1446" y="19711"/>
                </a:cubicBezTo>
                <a:close/>
                <a:moveTo>
                  <a:pt x="1760" y="19711"/>
                </a:moveTo>
                <a:cubicBezTo>
                  <a:pt x="1731" y="19711"/>
                  <a:pt x="1707" y="19758"/>
                  <a:pt x="1707" y="19815"/>
                </a:cubicBezTo>
                <a:lnTo>
                  <a:pt x="1707" y="20036"/>
                </a:lnTo>
                <a:cubicBezTo>
                  <a:pt x="1707" y="20093"/>
                  <a:pt x="1731" y="20138"/>
                  <a:pt x="1760" y="20138"/>
                </a:cubicBezTo>
                <a:cubicBezTo>
                  <a:pt x="1789" y="20138"/>
                  <a:pt x="1813" y="20093"/>
                  <a:pt x="1813" y="20036"/>
                </a:cubicBezTo>
                <a:lnTo>
                  <a:pt x="1813" y="19815"/>
                </a:lnTo>
                <a:cubicBezTo>
                  <a:pt x="1813" y="19758"/>
                  <a:pt x="1789" y="19711"/>
                  <a:pt x="1760" y="19711"/>
                </a:cubicBezTo>
                <a:close/>
                <a:moveTo>
                  <a:pt x="2610" y="19711"/>
                </a:moveTo>
                <a:cubicBezTo>
                  <a:pt x="2581" y="19711"/>
                  <a:pt x="2557" y="19758"/>
                  <a:pt x="2557" y="19815"/>
                </a:cubicBezTo>
                <a:lnTo>
                  <a:pt x="2557" y="20036"/>
                </a:lnTo>
                <a:cubicBezTo>
                  <a:pt x="2557" y="20093"/>
                  <a:pt x="2581" y="20138"/>
                  <a:pt x="2610" y="20138"/>
                </a:cubicBezTo>
                <a:cubicBezTo>
                  <a:pt x="2639" y="20138"/>
                  <a:pt x="2662" y="20093"/>
                  <a:pt x="2662" y="20036"/>
                </a:cubicBezTo>
                <a:lnTo>
                  <a:pt x="2662" y="19815"/>
                </a:lnTo>
                <a:cubicBezTo>
                  <a:pt x="2662" y="19758"/>
                  <a:pt x="2639" y="19711"/>
                  <a:pt x="2610" y="19711"/>
                </a:cubicBezTo>
                <a:close/>
                <a:moveTo>
                  <a:pt x="2924" y="19711"/>
                </a:moveTo>
                <a:cubicBezTo>
                  <a:pt x="2895" y="19711"/>
                  <a:pt x="2871" y="19758"/>
                  <a:pt x="2871" y="19815"/>
                </a:cubicBezTo>
                <a:lnTo>
                  <a:pt x="2871" y="20036"/>
                </a:lnTo>
                <a:cubicBezTo>
                  <a:pt x="2871" y="20093"/>
                  <a:pt x="2895" y="20138"/>
                  <a:pt x="2924" y="20138"/>
                </a:cubicBezTo>
                <a:cubicBezTo>
                  <a:pt x="2954" y="20138"/>
                  <a:pt x="2976" y="20093"/>
                  <a:pt x="2976" y="20036"/>
                </a:cubicBezTo>
                <a:lnTo>
                  <a:pt x="2976" y="19815"/>
                </a:lnTo>
                <a:cubicBezTo>
                  <a:pt x="2976" y="19758"/>
                  <a:pt x="2954" y="19711"/>
                  <a:pt x="2924" y="19711"/>
                </a:cubicBezTo>
                <a:close/>
                <a:moveTo>
                  <a:pt x="3773" y="19711"/>
                </a:moveTo>
                <a:cubicBezTo>
                  <a:pt x="3744" y="19711"/>
                  <a:pt x="3721" y="19758"/>
                  <a:pt x="3721" y="19815"/>
                </a:cubicBezTo>
                <a:lnTo>
                  <a:pt x="3721" y="20036"/>
                </a:lnTo>
                <a:cubicBezTo>
                  <a:pt x="3721" y="20093"/>
                  <a:pt x="3744" y="20138"/>
                  <a:pt x="3773" y="20138"/>
                </a:cubicBezTo>
                <a:cubicBezTo>
                  <a:pt x="3802" y="20138"/>
                  <a:pt x="3826" y="20093"/>
                  <a:pt x="3826" y="20036"/>
                </a:cubicBezTo>
                <a:lnTo>
                  <a:pt x="3826" y="19815"/>
                </a:lnTo>
                <a:cubicBezTo>
                  <a:pt x="3826" y="19758"/>
                  <a:pt x="3802" y="19711"/>
                  <a:pt x="3773" y="19711"/>
                </a:cubicBezTo>
                <a:close/>
                <a:moveTo>
                  <a:pt x="4088" y="19711"/>
                </a:moveTo>
                <a:cubicBezTo>
                  <a:pt x="4058" y="19711"/>
                  <a:pt x="4035" y="19758"/>
                  <a:pt x="4035" y="19815"/>
                </a:cubicBezTo>
                <a:lnTo>
                  <a:pt x="4035" y="20036"/>
                </a:lnTo>
                <a:cubicBezTo>
                  <a:pt x="4035" y="20093"/>
                  <a:pt x="4058" y="20138"/>
                  <a:pt x="4088" y="20138"/>
                </a:cubicBezTo>
                <a:cubicBezTo>
                  <a:pt x="4117" y="20138"/>
                  <a:pt x="4141" y="20093"/>
                  <a:pt x="4141" y="20036"/>
                </a:cubicBezTo>
                <a:lnTo>
                  <a:pt x="4141" y="19815"/>
                </a:lnTo>
                <a:cubicBezTo>
                  <a:pt x="4141" y="19758"/>
                  <a:pt x="4117" y="19711"/>
                  <a:pt x="4088" y="19711"/>
                </a:cubicBezTo>
                <a:close/>
                <a:moveTo>
                  <a:pt x="4937" y="19711"/>
                </a:moveTo>
                <a:cubicBezTo>
                  <a:pt x="4908" y="19711"/>
                  <a:pt x="4884" y="19758"/>
                  <a:pt x="4884" y="19815"/>
                </a:cubicBezTo>
                <a:lnTo>
                  <a:pt x="4884" y="20036"/>
                </a:lnTo>
                <a:cubicBezTo>
                  <a:pt x="4884" y="20093"/>
                  <a:pt x="4908" y="20138"/>
                  <a:pt x="4937" y="20138"/>
                </a:cubicBezTo>
                <a:cubicBezTo>
                  <a:pt x="4966" y="20138"/>
                  <a:pt x="4990" y="20093"/>
                  <a:pt x="4990" y="20036"/>
                </a:cubicBezTo>
                <a:lnTo>
                  <a:pt x="4990" y="19815"/>
                </a:lnTo>
                <a:cubicBezTo>
                  <a:pt x="4990" y="19758"/>
                  <a:pt x="4966" y="19711"/>
                  <a:pt x="4937" y="19711"/>
                </a:cubicBezTo>
                <a:close/>
                <a:moveTo>
                  <a:pt x="5252" y="19711"/>
                </a:moveTo>
                <a:cubicBezTo>
                  <a:pt x="5223" y="19711"/>
                  <a:pt x="5199" y="19758"/>
                  <a:pt x="5199" y="19815"/>
                </a:cubicBezTo>
                <a:lnTo>
                  <a:pt x="5199" y="20036"/>
                </a:lnTo>
                <a:cubicBezTo>
                  <a:pt x="5199" y="20093"/>
                  <a:pt x="5223" y="20138"/>
                  <a:pt x="5252" y="20138"/>
                </a:cubicBezTo>
                <a:cubicBezTo>
                  <a:pt x="5281" y="20138"/>
                  <a:pt x="5305" y="20093"/>
                  <a:pt x="5305" y="20036"/>
                </a:cubicBezTo>
                <a:lnTo>
                  <a:pt x="5305" y="19815"/>
                </a:lnTo>
                <a:cubicBezTo>
                  <a:pt x="5305" y="19758"/>
                  <a:pt x="5281" y="19711"/>
                  <a:pt x="5252" y="19711"/>
                </a:cubicBezTo>
                <a:close/>
                <a:moveTo>
                  <a:pt x="6102" y="19711"/>
                </a:moveTo>
                <a:cubicBezTo>
                  <a:pt x="6072" y="19711"/>
                  <a:pt x="6049" y="19758"/>
                  <a:pt x="6049" y="19815"/>
                </a:cubicBezTo>
                <a:lnTo>
                  <a:pt x="6049" y="20036"/>
                </a:lnTo>
                <a:cubicBezTo>
                  <a:pt x="6049" y="20093"/>
                  <a:pt x="6072" y="20138"/>
                  <a:pt x="6102" y="20138"/>
                </a:cubicBezTo>
                <a:cubicBezTo>
                  <a:pt x="6131" y="20138"/>
                  <a:pt x="6155" y="20093"/>
                  <a:pt x="6155" y="20036"/>
                </a:cubicBezTo>
                <a:lnTo>
                  <a:pt x="6155" y="19815"/>
                </a:lnTo>
                <a:cubicBezTo>
                  <a:pt x="6155" y="19758"/>
                  <a:pt x="6131" y="19711"/>
                  <a:pt x="6102" y="19711"/>
                </a:cubicBezTo>
                <a:close/>
                <a:moveTo>
                  <a:pt x="6416" y="19711"/>
                </a:moveTo>
                <a:cubicBezTo>
                  <a:pt x="6387" y="19711"/>
                  <a:pt x="6363" y="19758"/>
                  <a:pt x="6363" y="19815"/>
                </a:cubicBezTo>
                <a:lnTo>
                  <a:pt x="6363" y="20036"/>
                </a:lnTo>
                <a:cubicBezTo>
                  <a:pt x="6363" y="20093"/>
                  <a:pt x="6387" y="20138"/>
                  <a:pt x="6416" y="20138"/>
                </a:cubicBezTo>
                <a:cubicBezTo>
                  <a:pt x="6445" y="20138"/>
                  <a:pt x="6469" y="20093"/>
                  <a:pt x="6469" y="20036"/>
                </a:cubicBezTo>
                <a:lnTo>
                  <a:pt x="6469" y="19815"/>
                </a:lnTo>
                <a:cubicBezTo>
                  <a:pt x="6469" y="19758"/>
                  <a:pt x="6445" y="19711"/>
                  <a:pt x="6416" y="19711"/>
                </a:cubicBezTo>
                <a:close/>
                <a:moveTo>
                  <a:pt x="7266" y="19711"/>
                </a:moveTo>
                <a:cubicBezTo>
                  <a:pt x="7237" y="19711"/>
                  <a:pt x="7213" y="19758"/>
                  <a:pt x="7213" y="19815"/>
                </a:cubicBezTo>
                <a:lnTo>
                  <a:pt x="7213" y="20036"/>
                </a:lnTo>
                <a:cubicBezTo>
                  <a:pt x="7213" y="20093"/>
                  <a:pt x="7237" y="20138"/>
                  <a:pt x="7266" y="20138"/>
                </a:cubicBezTo>
                <a:cubicBezTo>
                  <a:pt x="7295" y="20138"/>
                  <a:pt x="7318" y="20093"/>
                  <a:pt x="7318" y="20036"/>
                </a:cubicBezTo>
                <a:lnTo>
                  <a:pt x="7318" y="19815"/>
                </a:lnTo>
                <a:cubicBezTo>
                  <a:pt x="7318" y="19758"/>
                  <a:pt x="7295" y="19711"/>
                  <a:pt x="7266" y="19711"/>
                </a:cubicBezTo>
                <a:close/>
                <a:moveTo>
                  <a:pt x="7580" y="19711"/>
                </a:moveTo>
                <a:cubicBezTo>
                  <a:pt x="7551" y="19711"/>
                  <a:pt x="7527" y="19758"/>
                  <a:pt x="7527" y="19815"/>
                </a:cubicBezTo>
                <a:lnTo>
                  <a:pt x="7527" y="20036"/>
                </a:lnTo>
                <a:cubicBezTo>
                  <a:pt x="7527" y="20093"/>
                  <a:pt x="7551" y="20138"/>
                  <a:pt x="7580" y="20138"/>
                </a:cubicBezTo>
                <a:cubicBezTo>
                  <a:pt x="7609" y="20138"/>
                  <a:pt x="7632" y="20093"/>
                  <a:pt x="7632" y="20036"/>
                </a:cubicBezTo>
                <a:lnTo>
                  <a:pt x="7632" y="19815"/>
                </a:lnTo>
                <a:cubicBezTo>
                  <a:pt x="7632" y="19758"/>
                  <a:pt x="7609" y="19711"/>
                  <a:pt x="7580" y="19711"/>
                </a:cubicBezTo>
                <a:close/>
                <a:moveTo>
                  <a:pt x="8429" y="19711"/>
                </a:moveTo>
                <a:cubicBezTo>
                  <a:pt x="8400" y="19711"/>
                  <a:pt x="8377" y="19758"/>
                  <a:pt x="8377" y="19815"/>
                </a:cubicBezTo>
                <a:lnTo>
                  <a:pt x="8377" y="20036"/>
                </a:lnTo>
                <a:cubicBezTo>
                  <a:pt x="8377" y="20093"/>
                  <a:pt x="8400" y="20138"/>
                  <a:pt x="8429" y="20138"/>
                </a:cubicBezTo>
                <a:cubicBezTo>
                  <a:pt x="8458" y="20138"/>
                  <a:pt x="8482" y="20093"/>
                  <a:pt x="8482" y="20036"/>
                </a:cubicBezTo>
                <a:lnTo>
                  <a:pt x="8482" y="19815"/>
                </a:lnTo>
                <a:cubicBezTo>
                  <a:pt x="8482" y="19758"/>
                  <a:pt x="8458" y="19711"/>
                  <a:pt x="8429" y="19711"/>
                </a:cubicBezTo>
                <a:close/>
                <a:moveTo>
                  <a:pt x="8744" y="19711"/>
                </a:moveTo>
                <a:cubicBezTo>
                  <a:pt x="8714" y="19711"/>
                  <a:pt x="8691" y="19758"/>
                  <a:pt x="8691" y="19815"/>
                </a:cubicBezTo>
                <a:lnTo>
                  <a:pt x="8691" y="20036"/>
                </a:lnTo>
                <a:cubicBezTo>
                  <a:pt x="8691" y="20093"/>
                  <a:pt x="8714" y="20138"/>
                  <a:pt x="8744" y="20138"/>
                </a:cubicBezTo>
                <a:cubicBezTo>
                  <a:pt x="8773" y="20138"/>
                  <a:pt x="8796" y="20093"/>
                  <a:pt x="8796" y="20036"/>
                </a:cubicBezTo>
                <a:lnTo>
                  <a:pt x="8796" y="19815"/>
                </a:lnTo>
                <a:cubicBezTo>
                  <a:pt x="8796" y="19758"/>
                  <a:pt x="8773" y="19711"/>
                  <a:pt x="8744" y="19711"/>
                </a:cubicBezTo>
                <a:close/>
                <a:moveTo>
                  <a:pt x="9593" y="19711"/>
                </a:moveTo>
                <a:cubicBezTo>
                  <a:pt x="9564" y="19711"/>
                  <a:pt x="9540" y="19758"/>
                  <a:pt x="9540" y="19815"/>
                </a:cubicBezTo>
                <a:lnTo>
                  <a:pt x="9540" y="20036"/>
                </a:lnTo>
                <a:cubicBezTo>
                  <a:pt x="9540" y="20093"/>
                  <a:pt x="9564" y="20138"/>
                  <a:pt x="9593" y="20138"/>
                </a:cubicBezTo>
                <a:cubicBezTo>
                  <a:pt x="9622" y="20138"/>
                  <a:pt x="9646" y="20093"/>
                  <a:pt x="9646" y="20036"/>
                </a:cubicBezTo>
                <a:lnTo>
                  <a:pt x="9646" y="19815"/>
                </a:lnTo>
                <a:cubicBezTo>
                  <a:pt x="9646" y="19758"/>
                  <a:pt x="9622" y="19711"/>
                  <a:pt x="9593" y="19711"/>
                </a:cubicBezTo>
                <a:close/>
                <a:moveTo>
                  <a:pt x="9908" y="19711"/>
                </a:moveTo>
                <a:cubicBezTo>
                  <a:pt x="9879" y="19711"/>
                  <a:pt x="9855" y="19758"/>
                  <a:pt x="9855" y="19815"/>
                </a:cubicBezTo>
                <a:lnTo>
                  <a:pt x="9855" y="20036"/>
                </a:lnTo>
                <a:cubicBezTo>
                  <a:pt x="9855" y="20093"/>
                  <a:pt x="9879" y="20138"/>
                  <a:pt x="9908" y="20138"/>
                </a:cubicBezTo>
                <a:cubicBezTo>
                  <a:pt x="9937" y="20138"/>
                  <a:pt x="9961" y="20093"/>
                  <a:pt x="9961" y="20036"/>
                </a:cubicBezTo>
                <a:lnTo>
                  <a:pt x="9961" y="19815"/>
                </a:lnTo>
                <a:cubicBezTo>
                  <a:pt x="9961" y="19758"/>
                  <a:pt x="9937" y="19711"/>
                  <a:pt x="9908" y="19711"/>
                </a:cubicBezTo>
                <a:close/>
                <a:moveTo>
                  <a:pt x="10758" y="19711"/>
                </a:moveTo>
                <a:cubicBezTo>
                  <a:pt x="10728" y="19711"/>
                  <a:pt x="10705" y="19758"/>
                  <a:pt x="10705" y="19815"/>
                </a:cubicBezTo>
                <a:lnTo>
                  <a:pt x="10705" y="20036"/>
                </a:lnTo>
                <a:cubicBezTo>
                  <a:pt x="10705" y="20093"/>
                  <a:pt x="10728" y="20138"/>
                  <a:pt x="10758" y="20138"/>
                </a:cubicBezTo>
                <a:cubicBezTo>
                  <a:pt x="10787" y="20138"/>
                  <a:pt x="10810" y="20093"/>
                  <a:pt x="10810" y="20036"/>
                </a:cubicBezTo>
                <a:lnTo>
                  <a:pt x="10810" y="19815"/>
                </a:lnTo>
                <a:cubicBezTo>
                  <a:pt x="10810" y="19758"/>
                  <a:pt x="10787" y="19711"/>
                  <a:pt x="10758" y="19711"/>
                </a:cubicBezTo>
                <a:close/>
                <a:moveTo>
                  <a:pt x="11072" y="19711"/>
                </a:moveTo>
                <a:cubicBezTo>
                  <a:pt x="11043" y="19711"/>
                  <a:pt x="11019" y="19758"/>
                  <a:pt x="11019" y="19815"/>
                </a:cubicBezTo>
                <a:lnTo>
                  <a:pt x="11019" y="20036"/>
                </a:lnTo>
                <a:cubicBezTo>
                  <a:pt x="11019" y="20093"/>
                  <a:pt x="11043" y="20138"/>
                  <a:pt x="11072" y="20138"/>
                </a:cubicBezTo>
                <a:cubicBezTo>
                  <a:pt x="11101" y="20138"/>
                  <a:pt x="11125" y="20093"/>
                  <a:pt x="11125" y="20036"/>
                </a:cubicBezTo>
                <a:lnTo>
                  <a:pt x="11125" y="19815"/>
                </a:lnTo>
                <a:cubicBezTo>
                  <a:pt x="11125" y="19758"/>
                  <a:pt x="11101" y="19711"/>
                  <a:pt x="11072" y="19711"/>
                </a:cubicBezTo>
                <a:close/>
                <a:moveTo>
                  <a:pt x="11922" y="19711"/>
                </a:moveTo>
                <a:cubicBezTo>
                  <a:pt x="11893" y="19711"/>
                  <a:pt x="11869" y="19758"/>
                  <a:pt x="11869" y="19815"/>
                </a:cubicBezTo>
                <a:lnTo>
                  <a:pt x="11869" y="20036"/>
                </a:lnTo>
                <a:cubicBezTo>
                  <a:pt x="11869" y="20093"/>
                  <a:pt x="11893" y="20138"/>
                  <a:pt x="11922" y="20138"/>
                </a:cubicBezTo>
                <a:cubicBezTo>
                  <a:pt x="11951" y="20138"/>
                  <a:pt x="11974" y="20093"/>
                  <a:pt x="11974" y="20036"/>
                </a:cubicBezTo>
                <a:lnTo>
                  <a:pt x="11974" y="19815"/>
                </a:lnTo>
                <a:cubicBezTo>
                  <a:pt x="11974" y="19758"/>
                  <a:pt x="11951" y="19711"/>
                  <a:pt x="11922" y="19711"/>
                </a:cubicBezTo>
                <a:close/>
                <a:moveTo>
                  <a:pt x="12236" y="19711"/>
                </a:moveTo>
                <a:cubicBezTo>
                  <a:pt x="12207" y="19711"/>
                  <a:pt x="12183" y="19758"/>
                  <a:pt x="12183" y="19815"/>
                </a:cubicBezTo>
                <a:lnTo>
                  <a:pt x="12183" y="20036"/>
                </a:lnTo>
                <a:cubicBezTo>
                  <a:pt x="12183" y="20093"/>
                  <a:pt x="12207" y="20138"/>
                  <a:pt x="12236" y="20138"/>
                </a:cubicBezTo>
                <a:cubicBezTo>
                  <a:pt x="12265" y="20138"/>
                  <a:pt x="12288" y="20093"/>
                  <a:pt x="12288" y="20036"/>
                </a:cubicBezTo>
                <a:lnTo>
                  <a:pt x="12288" y="19815"/>
                </a:lnTo>
                <a:cubicBezTo>
                  <a:pt x="12288" y="19758"/>
                  <a:pt x="12265" y="19711"/>
                  <a:pt x="12236" y="19711"/>
                </a:cubicBezTo>
                <a:close/>
                <a:moveTo>
                  <a:pt x="13085" y="19711"/>
                </a:moveTo>
                <a:cubicBezTo>
                  <a:pt x="13056" y="19711"/>
                  <a:pt x="13032" y="19758"/>
                  <a:pt x="13032" y="19815"/>
                </a:cubicBezTo>
                <a:lnTo>
                  <a:pt x="13032" y="20036"/>
                </a:lnTo>
                <a:cubicBezTo>
                  <a:pt x="13032" y="20093"/>
                  <a:pt x="13056" y="20138"/>
                  <a:pt x="13085" y="20138"/>
                </a:cubicBezTo>
                <a:cubicBezTo>
                  <a:pt x="13114" y="20138"/>
                  <a:pt x="13138" y="20093"/>
                  <a:pt x="13138" y="20036"/>
                </a:cubicBezTo>
                <a:lnTo>
                  <a:pt x="13138" y="19815"/>
                </a:lnTo>
                <a:cubicBezTo>
                  <a:pt x="13138" y="19758"/>
                  <a:pt x="13114" y="19711"/>
                  <a:pt x="13085" y="19711"/>
                </a:cubicBezTo>
                <a:close/>
                <a:moveTo>
                  <a:pt x="13399" y="19711"/>
                </a:moveTo>
                <a:cubicBezTo>
                  <a:pt x="13370" y="19711"/>
                  <a:pt x="13348" y="19758"/>
                  <a:pt x="13348" y="19815"/>
                </a:cubicBezTo>
                <a:lnTo>
                  <a:pt x="13348" y="20036"/>
                </a:lnTo>
                <a:cubicBezTo>
                  <a:pt x="13348" y="20093"/>
                  <a:pt x="13370" y="20138"/>
                  <a:pt x="13399" y="20138"/>
                </a:cubicBezTo>
                <a:cubicBezTo>
                  <a:pt x="13428" y="20138"/>
                  <a:pt x="13452" y="20093"/>
                  <a:pt x="13452" y="20036"/>
                </a:cubicBezTo>
                <a:lnTo>
                  <a:pt x="13452" y="19815"/>
                </a:lnTo>
                <a:cubicBezTo>
                  <a:pt x="13452" y="19758"/>
                  <a:pt x="13428" y="19711"/>
                  <a:pt x="13399" y="19711"/>
                </a:cubicBezTo>
                <a:close/>
                <a:moveTo>
                  <a:pt x="14249" y="19711"/>
                </a:moveTo>
                <a:cubicBezTo>
                  <a:pt x="14220" y="19711"/>
                  <a:pt x="14196" y="19758"/>
                  <a:pt x="14196" y="19815"/>
                </a:cubicBezTo>
                <a:lnTo>
                  <a:pt x="14196" y="20036"/>
                </a:lnTo>
                <a:cubicBezTo>
                  <a:pt x="14196" y="20093"/>
                  <a:pt x="14220" y="20138"/>
                  <a:pt x="14249" y="20138"/>
                </a:cubicBezTo>
                <a:cubicBezTo>
                  <a:pt x="14278" y="20138"/>
                  <a:pt x="14302" y="20093"/>
                  <a:pt x="14302" y="20036"/>
                </a:cubicBezTo>
                <a:lnTo>
                  <a:pt x="14302" y="19815"/>
                </a:lnTo>
                <a:cubicBezTo>
                  <a:pt x="14302" y="19758"/>
                  <a:pt x="14278" y="19711"/>
                  <a:pt x="14249" y="19711"/>
                </a:cubicBezTo>
                <a:close/>
                <a:moveTo>
                  <a:pt x="14564" y="19711"/>
                </a:moveTo>
                <a:cubicBezTo>
                  <a:pt x="14535" y="19711"/>
                  <a:pt x="14511" y="19758"/>
                  <a:pt x="14511" y="19815"/>
                </a:cubicBezTo>
                <a:lnTo>
                  <a:pt x="14511" y="20036"/>
                </a:lnTo>
                <a:cubicBezTo>
                  <a:pt x="14511" y="20093"/>
                  <a:pt x="14535" y="20138"/>
                  <a:pt x="14564" y="20138"/>
                </a:cubicBezTo>
                <a:cubicBezTo>
                  <a:pt x="14593" y="20138"/>
                  <a:pt x="14617" y="20093"/>
                  <a:pt x="14617" y="20036"/>
                </a:cubicBezTo>
                <a:lnTo>
                  <a:pt x="14617" y="19815"/>
                </a:lnTo>
                <a:cubicBezTo>
                  <a:pt x="14617" y="19758"/>
                  <a:pt x="14593" y="19711"/>
                  <a:pt x="14564" y="19711"/>
                </a:cubicBezTo>
                <a:close/>
                <a:moveTo>
                  <a:pt x="15413" y="19711"/>
                </a:moveTo>
                <a:cubicBezTo>
                  <a:pt x="15384" y="19711"/>
                  <a:pt x="15360" y="19758"/>
                  <a:pt x="15360" y="19815"/>
                </a:cubicBezTo>
                <a:lnTo>
                  <a:pt x="15360" y="20036"/>
                </a:lnTo>
                <a:cubicBezTo>
                  <a:pt x="15360" y="20093"/>
                  <a:pt x="15384" y="20138"/>
                  <a:pt x="15413" y="20138"/>
                </a:cubicBezTo>
                <a:cubicBezTo>
                  <a:pt x="15442" y="20138"/>
                  <a:pt x="15465" y="20093"/>
                  <a:pt x="15465" y="20036"/>
                </a:cubicBezTo>
                <a:lnTo>
                  <a:pt x="15465" y="19815"/>
                </a:lnTo>
                <a:cubicBezTo>
                  <a:pt x="15465" y="19758"/>
                  <a:pt x="15442" y="19711"/>
                  <a:pt x="15413" y="19711"/>
                </a:cubicBezTo>
                <a:close/>
                <a:moveTo>
                  <a:pt x="15728" y="19711"/>
                </a:moveTo>
                <a:cubicBezTo>
                  <a:pt x="15699" y="19711"/>
                  <a:pt x="15675" y="19758"/>
                  <a:pt x="15675" y="19815"/>
                </a:cubicBezTo>
                <a:lnTo>
                  <a:pt x="15675" y="20036"/>
                </a:lnTo>
                <a:cubicBezTo>
                  <a:pt x="15675" y="20093"/>
                  <a:pt x="15699" y="20138"/>
                  <a:pt x="15728" y="20138"/>
                </a:cubicBezTo>
                <a:cubicBezTo>
                  <a:pt x="15757" y="20138"/>
                  <a:pt x="15781" y="20093"/>
                  <a:pt x="15781" y="20036"/>
                </a:cubicBezTo>
                <a:lnTo>
                  <a:pt x="15781" y="19815"/>
                </a:lnTo>
                <a:cubicBezTo>
                  <a:pt x="15781" y="19758"/>
                  <a:pt x="15757" y="19711"/>
                  <a:pt x="15728" y="19711"/>
                </a:cubicBezTo>
                <a:close/>
                <a:moveTo>
                  <a:pt x="16578" y="19711"/>
                </a:moveTo>
                <a:cubicBezTo>
                  <a:pt x="16549" y="19711"/>
                  <a:pt x="16525" y="19758"/>
                  <a:pt x="16525" y="19815"/>
                </a:cubicBezTo>
                <a:lnTo>
                  <a:pt x="16525" y="20036"/>
                </a:lnTo>
                <a:cubicBezTo>
                  <a:pt x="16525" y="20093"/>
                  <a:pt x="16549" y="20138"/>
                  <a:pt x="16578" y="20138"/>
                </a:cubicBezTo>
                <a:cubicBezTo>
                  <a:pt x="16607" y="20138"/>
                  <a:pt x="16630" y="20093"/>
                  <a:pt x="16630" y="20036"/>
                </a:cubicBezTo>
                <a:lnTo>
                  <a:pt x="16630" y="19815"/>
                </a:lnTo>
                <a:cubicBezTo>
                  <a:pt x="16630" y="19758"/>
                  <a:pt x="16607" y="19711"/>
                  <a:pt x="16578" y="19711"/>
                </a:cubicBezTo>
                <a:close/>
                <a:moveTo>
                  <a:pt x="16892" y="19711"/>
                </a:moveTo>
                <a:cubicBezTo>
                  <a:pt x="16863" y="19711"/>
                  <a:pt x="16839" y="19758"/>
                  <a:pt x="16839" y="19815"/>
                </a:cubicBezTo>
                <a:lnTo>
                  <a:pt x="16839" y="20036"/>
                </a:lnTo>
                <a:cubicBezTo>
                  <a:pt x="16839" y="20093"/>
                  <a:pt x="16863" y="20138"/>
                  <a:pt x="16892" y="20138"/>
                </a:cubicBezTo>
                <a:cubicBezTo>
                  <a:pt x="16921" y="20138"/>
                  <a:pt x="16944" y="20093"/>
                  <a:pt x="16944" y="20036"/>
                </a:cubicBezTo>
                <a:lnTo>
                  <a:pt x="16944" y="19815"/>
                </a:lnTo>
                <a:cubicBezTo>
                  <a:pt x="16944" y="19758"/>
                  <a:pt x="16921" y="19711"/>
                  <a:pt x="16892" y="19711"/>
                </a:cubicBezTo>
                <a:close/>
                <a:moveTo>
                  <a:pt x="17741" y="19711"/>
                </a:moveTo>
                <a:cubicBezTo>
                  <a:pt x="17712" y="19711"/>
                  <a:pt x="17689" y="19758"/>
                  <a:pt x="17689" y="19815"/>
                </a:cubicBezTo>
                <a:lnTo>
                  <a:pt x="17689" y="20036"/>
                </a:lnTo>
                <a:cubicBezTo>
                  <a:pt x="17689" y="20093"/>
                  <a:pt x="17712" y="20138"/>
                  <a:pt x="17741" y="20138"/>
                </a:cubicBezTo>
                <a:cubicBezTo>
                  <a:pt x="17770" y="20138"/>
                  <a:pt x="17794" y="20093"/>
                  <a:pt x="17794" y="20036"/>
                </a:cubicBezTo>
                <a:lnTo>
                  <a:pt x="17794" y="19815"/>
                </a:lnTo>
                <a:cubicBezTo>
                  <a:pt x="17794" y="19758"/>
                  <a:pt x="17770" y="19711"/>
                  <a:pt x="17741" y="19711"/>
                </a:cubicBezTo>
                <a:close/>
                <a:moveTo>
                  <a:pt x="18055" y="19711"/>
                </a:moveTo>
                <a:cubicBezTo>
                  <a:pt x="18026" y="19711"/>
                  <a:pt x="18002" y="19758"/>
                  <a:pt x="18002" y="19815"/>
                </a:cubicBezTo>
                <a:lnTo>
                  <a:pt x="18002" y="20036"/>
                </a:lnTo>
                <a:cubicBezTo>
                  <a:pt x="18002" y="20093"/>
                  <a:pt x="18026" y="20138"/>
                  <a:pt x="18055" y="20138"/>
                </a:cubicBezTo>
                <a:cubicBezTo>
                  <a:pt x="18085" y="20138"/>
                  <a:pt x="18108" y="20093"/>
                  <a:pt x="18108" y="20036"/>
                </a:cubicBezTo>
                <a:lnTo>
                  <a:pt x="18108" y="19815"/>
                </a:lnTo>
                <a:cubicBezTo>
                  <a:pt x="18108" y="19758"/>
                  <a:pt x="18085" y="19711"/>
                  <a:pt x="18055" y="19711"/>
                </a:cubicBezTo>
                <a:close/>
                <a:moveTo>
                  <a:pt x="18905" y="19711"/>
                </a:moveTo>
                <a:cubicBezTo>
                  <a:pt x="18876" y="19711"/>
                  <a:pt x="18852" y="19758"/>
                  <a:pt x="18852" y="19815"/>
                </a:cubicBezTo>
                <a:lnTo>
                  <a:pt x="18852" y="20036"/>
                </a:lnTo>
                <a:cubicBezTo>
                  <a:pt x="18852" y="20093"/>
                  <a:pt x="18876" y="20138"/>
                  <a:pt x="18905" y="20138"/>
                </a:cubicBezTo>
                <a:cubicBezTo>
                  <a:pt x="18934" y="20138"/>
                  <a:pt x="18958" y="20093"/>
                  <a:pt x="18958" y="20036"/>
                </a:cubicBezTo>
                <a:lnTo>
                  <a:pt x="18958" y="19815"/>
                </a:lnTo>
                <a:cubicBezTo>
                  <a:pt x="18958" y="19758"/>
                  <a:pt x="18934" y="19711"/>
                  <a:pt x="18905" y="19711"/>
                </a:cubicBezTo>
                <a:close/>
                <a:moveTo>
                  <a:pt x="19220" y="19711"/>
                </a:moveTo>
                <a:cubicBezTo>
                  <a:pt x="19191" y="19711"/>
                  <a:pt x="19167" y="19758"/>
                  <a:pt x="19167" y="19815"/>
                </a:cubicBezTo>
                <a:lnTo>
                  <a:pt x="19167" y="20036"/>
                </a:lnTo>
                <a:cubicBezTo>
                  <a:pt x="19167" y="20093"/>
                  <a:pt x="19191" y="20138"/>
                  <a:pt x="19220" y="20138"/>
                </a:cubicBezTo>
                <a:cubicBezTo>
                  <a:pt x="19249" y="20138"/>
                  <a:pt x="19273" y="20093"/>
                  <a:pt x="19273" y="20036"/>
                </a:cubicBezTo>
                <a:lnTo>
                  <a:pt x="19273" y="19815"/>
                </a:lnTo>
                <a:cubicBezTo>
                  <a:pt x="19273" y="19758"/>
                  <a:pt x="19249" y="19711"/>
                  <a:pt x="19220" y="19711"/>
                </a:cubicBezTo>
                <a:close/>
                <a:moveTo>
                  <a:pt x="20069" y="19711"/>
                </a:moveTo>
                <a:cubicBezTo>
                  <a:pt x="20040" y="19711"/>
                  <a:pt x="20016" y="19758"/>
                  <a:pt x="20016" y="19815"/>
                </a:cubicBezTo>
                <a:lnTo>
                  <a:pt x="20016" y="20036"/>
                </a:lnTo>
                <a:cubicBezTo>
                  <a:pt x="20016" y="20093"/>
                  <a:pt x="20040" y="20138"/>
                  <a:pt x="20069" y="20138"/>
                </a:cubicBezTo>
                <a:cubicBezTo>
                  <a:pt x="20099" y="20138"/>
                  <a:pt x="20122" y="20093"/>
                  <a:pt x="20122" y="20036"/>
                </a:cubicBezTo>
                <a:lnTo>
                  <a:pt x="20122" y="19815"/>
                </a:lnTo>
                <a:cubicBezTo>
                  <a:pt x="20122" y="19758"/>
                  <a:pt x="20099" y="19711"/>
                  <a:pt x="20069" y="19711"/>
                </a:cubicBezTo>
                <a:close/>
                <a:moveTo>
                  <a:pt x="20384" y="19711"/>
                </a:moveTo>
                <a:cubicBezTo>
                  <a:pt x="20355" y="19711"/>
                  <a:pt x="20331" y="19758"/>
                  <a:pt x="20331" y="19815"/>
                </a:cubicBezTo>
                <a:lnTo>
                  <a:pt x="20331" y="20036"/>
                </a:lnTo>
                <a:cubicBezTo>
                  <a:pt x="20331" y="20093"/>
                  <a:pt x="20355" y="20138"/>
                  <a:pt x="20384" y="20138"/>
                </a:cubicBezTo>
                <a:cubicBezTo>
                  <a:pt x="20413" y="20138"/>
                  <a:pt x="20436" y="20093"/>
                  <a:pt x="20436" y="20036"/>
                </a:cubicBezTo>
                <a:lnTo>
                  <a:pt x="20436" y="19815"/>
                </a:lnTo>
                <a:cubicBezTo>
                  <a:pt x="20436" y="19758"/>
                  <a:pt x="20413" y="19711"/>
                  <a:pt x="20384" y="19711"/>
                </a:cubicBezTo>
                <a:close/>
                <a:moveTo>
                  <a:pt x="21234" y="19711"/>
                </a:moveTo>
                <a:cubicBezTo>
                  <a:pt x="21204" y="19711"/>
                  <a:pt x="21181" y="19758"/>
                  <a:pt x="21181" y="19815"/>
                </a:cubicBezTo>
                <a:lnTo>
                  <a:pt x="21181" y="20036"/>
                </a:lnTo>
                <a:cubicBezTo>
                  <a:pt x="21181" y="20093"/>
                  <a:pt x="21204" y="20138"/>
                  <a:pt x="21234" y="20138"/>
                </a:cubicBezTo>
                <a:cubicBezTo>
                  <a:pt x="21263" y="20138"/>
                  <a:pt x="21285" y="20093"/>
                  <a:pt x="21285" y="20036"/>
                </a:cubicBezTo>
                <a:lnTo>
                  <a:pt x="21285" y="19815"/>
                </a:lnTo>
                <a:cubicBezTo>
                  <a:pt x="21285" y="19758"/>
                  <a:pt x="21263" y="19711"/>
                  <a:pt x="21234" y="19711"/>
                </a:cubicBezTo>
                <a:close/>
                <a:moveTo>
                  <a:pt x="21547" y="19711"/>
                </a:moveTo>
                <a:cubicBezTo>
                  <a:pt x="21518" y="19711"/>
                  <a:pt x="21495" y="19758"/>
                  <a:pt x="21495" y="19815"/>
                </a:cubicBezTo>
                <a:lnTo>
                  <a:pt x="21495" y="20036"/>
                </a:lnTo>
                <a:cubicBezTo>
                  <a:pt x="21495" y="20093"/>
                  <a:pt x="21518" y="20138"/>
                  <a:pt x="21547" y="20138"/>
                </a:cubicBezTo>
                <a:cubicBezTo>
                  <a:pt x="21576" y="20138"/>
                  <a:pt x="21600" y="20093"/>
                  <a:pt x="21600" y="20036"/>
                </a:cubicBezTo>
                <a:lnTo>
                  <a:pt x="21600" y="19815"/>
                </a:lnTo>
                <a:cubicBezTo>
                  <a:pt x="21600" y="19758"/>
                  <a:pt x="21576" y="19711"/>
                  <a:pt x="21547" y="19711"/>
                </a:cubicBezTo>
                <a:close/>
                <a:moveTo>
                  <a:pt x="53" y="20441"/>
                </a:moveTo>
                <a:cubicBezTo>
                  <a:pt x="24" y="20441"/>
                  <a:pt x="0" y="20488"/>
                  <a:pt x="0" y="20545"/>
                </a:cubicBezTo>
                <a:lnTo>
                  <a:pt x="0" y="20765"/>
                </a:lnTo>
                <a:cubicBezTo>
                  <a:pt x="0" y="20823"/>
                  <a:pt x="24" y="20868"/>
                  <a:pt x="53" y="20868"/>
                </a:cubicBezTo>
                <a:cubicBezTo>
                  <a:pt x="82" y="20868"/>
                  <a:pt x="106" y="20823"/>
                  <a:pt x="106" y="20765"/>
                </a:cubicBezTo>
                <a:lnTo>
                  <a:pt x="106" y="20545"/>
                </a:lnTo>
                <a:cubicBezTo>
                  <a:pt x="106" y="20488"/>
                  <a:pt x="82" y="20441"/>
                  <a:pt x="53" y="20441"/>
                </a:cubicBezTo>
                <a:close/>
                <a:moveTo>
                  <a:pt x="367" y="20441"/>
                </a:moveTo>
                <a:cubicBezTo>
                  <a:pt x="338" y="20441"/>
                  <a:pt x="315" y="20488"/>
                  <a:pt x="315" y="20545"/>
                </a:cubicBezTo>
                <a:lnTo>
                  <a:pt x="315" y="20765"/>
                </a:lnTo>
                <a:cubicBezTo>
                  <a:pt x="315" y="20823"/>
                  <a:pt x="338" y="20868"/>
                  <a:pt x="367" y="20868"/>
                </a:cubicBezTo>
                <a:cubicBezTo>
                  <a:pt x="397" y="20868"/>
                  <a:pt x="420" y="20823"/>
                  <a:pt x="420" y="20765"/>
                </a:cubicBezTo>
                <a:lnTo>
                  <a:pt x="420" y="20545"/>
                </a:lnTo>
                <a:cubicBezTo>
                  <a:pt x="420" y="20488"/>
                  <a:pt x="397" y="20441"/>
                  <a:pt x="367" y="20441"/>
                </a:cubicBezTo>
                <a:close/>
                <a:moveTo>
                  <a:pt x="1217" y="20441"/>
                </a:moveTo>
                <a:cubicBezTo>
                  <a:pt x="1188" y="20441"/>
                  <a:pt x="1164" y="20488"/>
                  <a:pt x="1164" y="20545"/>
                </a:cubicBezTo>
                <a:lnTo>
                  <a:pt x="1164" y="20765"/>
                </a:lnTo>
                <a:cubicBezTo>
                  <a:pt x="1164" y="20823"/>
                  <a:pt x="1188" y="20868"/>
                  <a:pt x="1217" y="20868"/>
                </a:cubicBezTo>
                <a:cubicBezTo>
                  <a:pt x="1246" y="20868"/>
                  <a:pt x="1270" y="20823"/>
                  <a:pt x="1270" y="20765"/>
                </a:cubicBezTo>
                <a:lnTo>
                  <a:pt x="1270" y="20545"/>
                </a:lnTo>
                <a:cubicBezTo>
                  <a:pt x="1270" y="20488"/>
                  <a:pt x="1246" y="20441"/>
                  <a:pt x="1217" y="20441"/>
                </a:cubicBezTo>
                <a:close/>
                <a:moveTo>
                  <a:pt x="1532" y="20441"/>
                </a:moveTo>
                <a:cubicBezTo>
                  <a:pt x="1503" y="20441"/>
                  <a:pt x="1479" y="20488"/>
                  <a:pt x="1479" y="20545"/>
                </a:cubicBezTo>
                <a:lnTo>
                  <a:pt x="1479" y="20765"/>
                </a:lnTo>
                <a:cubicBezTo>
                  <a:pt x="1479" y="20823"/>
                  <a:pt x="1503" y="20868"/>
                  <a:pt x="1532" y="20868"/>
                </a:cubicBezTo>
                <a:cubicBezTo>
                  <a:pt x="1561" y="20868"/>
                  <a:pt x="1584" y="20823"/>
                  <a:pt x="1584" y="20765"/>
                </a:cubicBezTo>
                <a:lnTo>
                  <a:pt x="1584" y="20545"/>
                </a:lnTo>
                <a:cubicBezTo>
                  <a:pt x="1584" y="20488"/>
                  <a:pt x="1561" y="20441"/>
                  <a:pt x="1532" y="20441"/>
                </a:cubicBezTo>
                <a:close/>
                <a:moveTo>
                  <a:pt x="2380" y="20441"/>
                </a:moveTo>
                <a:cubicBezTo>
                  <a:pt x="2351" y="20441"/>
                  <a:pt x="2329" y="20488"/>
                  <a:pt x="2329" y="20545"/>
                </a:cubicBezTo>
                <a:lnTo>
                  <a:pt x="2329" y="20765"/>
                </a:lnTo>
                <a:cubicBezTo>
                  <a:pt x="2329" y="20823"/>
                  <a:pt x="2351" y="20868"/>
                  <a:pt x="2380" y="20868"/>
                </a:cubicBezTo>
                <a:cubicBezTo>
                  <a:pt x="2409" y="20868"/>
                  <a:pt x="2433" y="20823"/>
                  <a:pt x="2433" y="20765"/>
                </a:cubicBezTo>
                <a:lnTo>
                  <a:pt x="2433" y="20545"/>
                </a:lnTo>
                <a:cubicBezTo>
                  <a:pt x="2433" y="20488"/>
                  <a:pt x="2409" y="20441"/>
                  <a:pt x="2380" y="20441"/>
                </a:cubicBezTo>
                <a:close/>
                <a:moveTo>
                  <a:pt x="2695" y="20441"/>
                </a:moveTo>
                <a:cubicBezTo>
                  <a:pt x="2666" y="20441"/>
                  <a:pt x="2643" y="20488"/>
                  <a:pt x="2643" y="20545"/>
                </a:cubicBezTo>
                <a:lnTo>
                  <a:pt x="2643" y="20765"/>
                </a:lnTo>
                <a:cubicBezTo>
                  <a:pt x="2643" y="20823"/>
                  <a:pt x="2666" y="20868"/>
                  <a:pt x="2695" y="20868"/>
                </a:cubicBezTo>
                <a:cubicBezTo>
                  <a:pt x="2724" y="20868"/>
                  <a:pt x="2748" y="20823"/>
                  <a:pt x="2748" y="20765"/>
                </a:cubicBezTo>
                <a:lnTo>
                  <a:pt x="2748" y="20545"/>
                </a:lnTo>
                <a:cubicBezTo>
                  <a:pt x="2748" y="20488"/>
                  <a:pt x="2724" y="20441"/>
                  <a:pt x="2695" y="20441"/>
                </a:cubicBezTo>
                <a:close/>
                <a:moveTo>
                  <a:pt x="3545" y="20441"/>
                </a:moveTo>
                <a:cubicBezTo>
                  <a:pt x="3516" y="20441"/>
                  <a:pt x="3492" y="20488"/>
                  <a:pt x="3492" y="20545"/>
                </a:cubicBezTo>
                <a:lnTo>
                  <a:pt x="3492" y="20765"/>
                </a:lnTo>
                <a:cubicBezTo>
                  <a:pt x="3492" y="20823"/>
                  <a:pt x="3516" y="20868"/>
                  <a:pt x="3545" y="20868"/>
                </a:cubicBezTo>
                <a:cubicBezTo>
                  <a:pt x="3574" y="20868"/>
                  <a:pt x="3598" y="20823"/>
                  <a:pt x="3598" y="20765"/>
                </a:cubicBezTo>
                <a:lnTo>
                  <a:pt x="3598" y="20545"/>
                </a:lnTo>
                <a:cubicBezTo>
                  <a:pt x="3598" y="20488"/>
                  <a:pt x="3574" y="20441"/>
                  <a:pt x="3545" y="20441"/>
                </a:cubicBezTo>
                <a:close/>
                <a:moveTo>
                  <a:pt x="3859" y="20441"/>
                </a:moveTo>
                <a:cubicBezTo>
                  <a:pt x="3830" y="20441"/>
                  <a:pt x="3806" y="20488"/>
                  <a:pt x="3806" y="20545"/>
                </a:cubicBezTo>
                <a:lnTo>
                  <a:pt x="3806" y="20765"/>
                </a:lnTo>
                <a:cubicBezTo>
                  <a:pt x="3806" y="20823"/>
                  <a:pt x="3830" y="20868"/>
                  <a:pt x="3859" y="20868"/>
                </a:cubicBezTo>
                <a:cubicBezTo>
                  <a:pt x="3888" y="20868"/>
                  <a:pt x="3912" y="20823"/>
                  <a:pt x="3912" y="20765"/>
                </a:cubicBezTo>
                <a:lnTo>
                  <a:pt x="3912" y="20545"/>
                </a:lnTo>
                <a:cubicBezTo>
                  <a:pt x="3912" y="20488"/>
                  <a:pt x="3888" y="20441"/>
                  <a:pt x="3859" y="20441"/>
                </a:cubicBezTo>
                <a:close/>
                <a:moveTo>
                  <a:pt x="4709" y="20441"/>
                </a:moveTo>
                <a:cubicBezTo>
                  <a:pt x="4680" y="20441"/>
                  <a:pt x="4656" y="20488"/>
                  <a:pt x="4656" y="20545"/>
                </a:cubicBezTo>
                <a:lnTo>
                  <a:pt x="4656" y="20765"/>
                </a:lnTo>
                <a:cubicBezTo>
                  <a:pt x="4656" y="20823"/>
                  <a:pt x="4680" y="20868"/>
                  <a:pt x="4709" y="20868"/>
                </a:cubicBezTo>
                <a:cubicBezTo>
                  <a:pt x="4738" y="20868"/>
                  <a:pt x="4762" y="20823"/>
                  <a:pt x="4762" y="20765"/>
                </a:cubicBezTo>
                <a:lnTo>
                  <a:pt x="4762" y="20545"/>
                </a:lnTo>
                <a:cubicBezTo>
                  <a:pt x="4762" y="20488"/>
                  <a:pt x="4738" y="20441"/>
                  <a:pt x="4709" y="20441"/>
                </a:cubicBezTo>
                <a:close/>
                <a:moveTo>
                  <a:pt x="5023" y="20441"/>
                </a:moveTo>
                <a:cubicBezTo>
                  <a:pt x="4994" y="20441"/>
                  <a:pt x="4970" y="20488"/>
                  <a:pt x="4970" y="20545"/>
                </a:cubicBezTo>
                <a:lnTo>
                  <a:pt x="4970" y="20765"/>
                </a:lnTo>
                <a:cubicBezTo>
                  <a:pt x="4970" y="20823"/>
                  <a:pt x="4994" y="20868"/>
                  <a:pt x="5023" y="20868"/>
                </a:cubicBezTo>
                <a:cubicBezTo>
                  <a:pt x="5053" y="20868"/>
                  <a:pt x="5076" y="20823"/>
                  <a:pt x="5076" y="20765"/>
                </a:cubicBezTo>
                <a:lnTo>
                  <a:pt x="5076" y="20545"/>
                </a:lnTo>
                <a:cubicBezTo>
                  <a:pt x="5076" y="20488"/>
                  <a:pt x="5053" y="20441"/>
                  <a:pt x="5023" y="20441"/>
                </a:cubicBezTo>
                <a:close/>
                <a:moveTo>
                  <a:pt x="5873" y="20441"/>
                </a:moveTo>
                <a:cubicBezTo>
                  <a:pt x="5844" y="20441"/>
                  <a:pt x="5820" y="20488"/>
                  <a:pt x="5820" y="20545"/>
                </a:cubicBezTo>
                <a:lnTo>
                  <a:pt x="5820" y="20765"/>
                </a:lnTo>
                <a:cubicBezTo>
                  <a:pt x="5820" y="20823"/>
                  <a:pt x="5844" y="20868"/>
                  <a:pt x="5873" y="20868"/>
                </a:cubicBezTo>
                <a:cubicBezTo>
                  <a:pt x="5902" y="20868"/>
                  <a:pt x="5926" y="20823"/>
                  <a:pt x="5926" y="20765"/>
                </a:cubicBezTo>
                <a:lnTo>
                  <a:pt x="5926" y="20545"/>
                </a:lnTo>
                <a:cubicBezTo>
                  <a:pt x="5926" y="20488"/>
                  <a:pt x="5902" y="20441"/>
                  <a:pt x="5873" y="20441"/>
                </a:cubicBezTo>
                <a:close/>
                <a:moveTo>
                  <a:pt x="6188" y="20441"/>
                </a:moveTo>
                <a:cubicBezTo>
                  <a:pt x="6159" y="20441"/>
                  <a:pt x="6135" y="20488"/>
                  <a:pt x="6135" y="20545"/>
                </a:cubicBezTo>
                <a:lnTo>
                  <a:pt x="6135" y="20765"/>
                </a:lnTo>
                <a:cubicBezTo>
                  <a:pt x="6135" y="20823"/>
                  <a:pt x="6159" y="20868"/>
                  <a:pt x="6188" y="20868"/>
                </a:cubicBezTo>
                <a:cubicBezTo>
                  <a:pt x="6217" y="20868"/>
                  <a:pt x="6240" y="20823"/>
                  <a:pt x="6240" y="20765"/>
                </a:cubicBezTo>
                <a:lnTo>
                  <a:pt x="6240" y="20545"/>
                </a:lnTo>
                <a:cubicBezTo>
                  <a:pt x="6240" y="20488"/>
                  <a:pt x="6217" y="20441"/>
                  <a:pt x="6188" y="20441"/>
                </a:cubicBezTo>
                <a:close/>
                <a:moveTo>
                  <a:pt x="7036" y="20441"/>
                </a:moveTo>
                <a:cubicBezTo>
                  <a:pt x="7007" y="20441"/>
                  <a:pt x="6984" y="20488"/>
                  <a:pt x="6984" y="20545"/>
                </a:cubicBezTo>
                <a:lnTo>
                  <a:pt x="6984" y="20765"/>
                </a:lnTo>
                <a:cubicBezTo>
                  <a:pt x="6984" y="20823"/>
                  <a:pt x="7007" y="20868"/>
                  <a:pt x="7036" y="20868"/>
                </a:cubicBezTo>
                <a:cubicBezTo>
                  <a:pt x="7065" y="20868"/>
                  <a:pt x="7089" y="20823"/>
                  <a:pt x="7089" y="20765"/>
                </a:cubicBezTo>
                <a:lnTo>
                  <a:pt x="7089" y="20545"/>
                </a:lnTo>
                <a:cubicBezTo>
                  <a:pt x="7089" y="20488"/>
                  <a:pt x="7065" y="20441"/>
                  <a:pt x="7036" y="20441"/>
                </a:cubicBezTo>
                <a:close/>
                <a:moveTo>
                  <a:pt x="7351" y="20441"/>
                </a:moveTo>
                <a:cubicBezTo>
                  <a:pt x="7322" y="20441"/>
                  <a:pt x="7299" y="20488"/>
                  <a:pt x="7299" y="20545"/>
                </a:cubicBezTo>
                <a:lnTo>
                  <a:pt x="7299" y="20765"/>
                </a:lnTo>
                <a:cubicBezTo>
                  <a:pt x="7299" y="20823"/>
                  <a:pt x="7322" y="20868"/>
                  <a:pt x="7351" y="20868"/>
                </a:cubicBezTo>
                <a:cubicBezTo>
                  <a:pt x="7380" y="20868"/>
                  <a:pt x="7404" y="20823"/>
                  <a:pt x="7404" y="20765"/>
                </a:cubicBezTo>
                <a:lnTo>
                  <a:pt x="7404" y="20545"/>
                </a:lnTo>
                <a:cubicBezTo>
                  <a:pt x="7404" y="20488"/>
                  <a:pt x="7380" y="20441"/>
                  <a:pt x="7351" y="20441"/>
                </a:cubicBezTo>
                <a:close/>
                <a:moveTo>
                  <a:pt x="8201" y="20441"/>
                </a:moveTo>
                <a:cubicBezTo>
                  <a:pt x="8171" y="20441"/>
                  <a:pt x="8148" y="20488"/>
                  <a:pt x="8148" y="20545"/>
                </a:cubicBezTo>
                <a:lnTo>
                  <a:pt x="8148" y="20765"/>
                </a:lnTo>
                <a:cubicBezTo>
                  <a:pt x="8148" y="20823"/>
                  <a:pt x="8171" y="20868"/>
                  <a:pt x="8201" y="20868"/>
                </a:cubicBezTo>
                <a:cubicBezTo>
                  <a:pt x="8230" y="20868"/>
                  <a:pt x="8254" y="20823"/>
                  <a:pt x="8254" y="20765"/>
                </a:cubicBezTo>
                <a:lnTo>
                  <a:pt x="8254" y="20545"/>
                </a:lnTo>
                <a:cubicBezTo>
                  <a:pt x="8254" y="20488"/>
                  <a:pt x="8230" y="20441"/>
                  <a:pt x="8201" y="20441"/>
                </a:cubicBezTo>
                <a:close/>
                <a:moveTo>
                  <a:pt x="8515" y="20441"/>
                </a:moveTo>
                <a:cubicBezTo>
                  <a:pt x="8486" y="20441"/>
                  <a:pt x="8462" y="20488"/>
                  <a:pt x="8462" y="20545"/>
                </a:cubicBezTo>
                <a:lnTo>
                  <a:pt x="8462" y="20765"/>
                </a:lnTo>
                <a:cubicBezTo>
                  <a:pt x="8462" y="20823"/>
                  <a:pt x="8486" y="20868"/>
                  <a:pt x="8515" y="20868"/>
                </a:cubicBezTo>
                <a:cubicBezTo>
                  <a:pt x="8544" y="20868"/>
                  <a:pt x="8568" y="20823"/>
                  <a:pt x="8568" y="20765"/>
                </a:cubicBezTo>
                <a:lnTo>
                  <a:pt x="8568" y="20545"/>
                </a:lnTo>
                <a:cubicBezTo>
                  <a:pt x="8568" y="20488"/>
                  <a:pt x="8544" y="20441"/>
                  <a:pt x="8515" y="20441"/>
                </a:cubicBezTo>
                <a:close/>
                <a:moveTo>
                  <a:pt x="9365" y="20441"/>
                </a:moveTo>
                <a:cubicBezTo>
                  <a:pt x="9336" y="20441"/>
                  <a:pt x="9312" y="20488"/>
                  <a:pt x="9312" y="20545"/>
                </a:cubicBezTo>
                <a:lnTo>
                  <a:pt x="9312" y="20765"/>
                </a:lnTo>
                <a:cubicBezTo>
                  <a:pt x="9312" y="20823"/>
                  <a:pt x="9336" y="20868"/>
                  <a:pt x="9365" y="20868"/>
                </a:cubicBezTo>
                <a:cubicBezTo>
                  <a:pt x="9394" y="20868"/>
                  <a:pt x="9418" y="20823"/>
                  <a:pt x="9418" y="20765"/>
                </a:cubicBezTo>
                <a:lnTo>
                  <a:pt x="9418" y="20545"/>
                </a:lnTo>
                <a:cubicBezTo>
                  <a:pt x="9418" y="20488"/>
                  <a:pt x="9394" y="20441"/>
                  <a:pt x="9365" y="20441"/>
                </a:cubicBezTo>
                <a:close/>
                <a:moveTo>
                  <a:pt x="9679" y="20441"/>
                </a:moveTo>
                <a:cubicBezTo>
                  <a:pt x="9650" y="20441"/>
                  <a:pt x="9626" y="20488"/>
                  <a:pt x="9626" y="20545"/>
                </a:cubicBezTo>
                <a:lnTo>
                  <a:pt x="9626" y="20765"/>
                </a:lnTo>
                <a:cubicBezTo>
                  <a:pt x="9626" y="20823"/>
                  <a:pt x="9650" y="20868"/>
                  <a:pt x="9679" y="20868"/>
                </a:cubicBezTo>
                <a:cubicBezTo>
                  <a:pt x="9708" y="20868"/>
                  <a:pt x="9732" y="20823"/>
                  <a:pt x="9732" y="20765"/>
                </a:cubicBezTo>
                <a:lnTo>
                  <a:pt x="9732" y="20545"/>
                </a:lnTo>
                <a:cubicBezTo>
                  <a:pt x="9732" y="20488"/>
                  <a:pt x="9708" y="20441"/>
                  <a:pt x="9679" y="20441"/>
                </a:cubicBezTo>
                <a:close/>
                <a:moveTo>
                  <a:pt x="10529" y="20441"/>
                </a:moveTo>
                <a:cubicBezTo>
                  <a:pt x="10500" y="20441"/>
                  <a:pt x="10476" y="20488"/>
                  <a:pt x="10476" y="20545"/>
                </a:cubicBezTo>
                <a:lnTo>
                  <a:pt x="10476" y="20765"/>
                </a:lnTo>
                <a:cubicBezTo>
                  <a:pt x="10476" y="20823"/>
                  <a:pt x="10500" y="20868"/>
                  <a:pt x="10529" y="20868"/>
                </a:cubicBezTo>
                <a:cubicBezTo>
                  <a:pt x="10558" y="20868"/>
                  <a:pt x="10582" y="20823"/>
                  <a:pt x="10582" y="20765"/>
                </a:cubicBezTo>
                <a:lnTo>
                  <a:pt x="10582" y="20545"/>
                </a:lnTo>
                <a:cubicBezTo>
                  <a:pt x="10582" y="20488"/>
                  <a:pt x="10558" y="20441"/>
                  <a:pt x="10529" y="20441"/>
                </a:cubicBezTo>
                <a:close/>
                <a:moveTo>
                  <a:pt x="10844" y="20441"/>
                </a:moveTo>
                <a:cubicBezTo>
                  <a:pt x="10814" y="20441"/>
                  <a:pt x="10791" y="20488"/>
                  <a:pt x="10791" y="20545"/>
                </a:cubicBezTo>
                <a:lnTo>
                  <a:pt x="10791" y="20765"/>
                </a:lnTo>
                <a:cubicBezTo>
                  <a:pt x="10791" y="20823"/>
                  <a:pt x="10814" y="20868"/>
                  <a:pt x="10844" y="20868"/>
                </a:cubicBezTo>
                <a:cubicBezTo>
                  <a:pt x="10873" y="20868"/>
                  <a:pt x="10895" y="20823"/>
                  <a:pt x="10895" y="20765"/>
                </a:cubicBezTo>
                <a:lnTo>
                  <a:pt x="10895" y="20545"/>
                </a:lnTo>
                <a:cubicBezTo>
                  <a:pt x="10895" y="20488"/>
                  <a:pt x="10873" y="20441"/>
                  <a:pt x="10844" y="20441"/>
                </a:cubicBezTo>
                <a:close/>
                <a:moveTo>
                  <a:pt x="11692" y="20441"/>
                </a:moveTo>
                <a:cubicBezTo>
                  <a:pt x="11663" y="20441"/>
                  <a:pt x="11640" y="20488"/>
                  <a:pt x="11640" y="20545"/>
                </a:cubicBezTo>
                <a:lnTo>
                  <a:pt x="11640" y="20765"/>
                </a:lnTo>
                <a:cubicBezTo>
                  <a:pt x="11640" y="20823"/>
                  <a:pt x="11663" y="20868"/>
                  <a:pt x="11692" y="20868"/>
                </a:cubicBezTo>
                <a:cubicBezTo>
                  <a:pt x="11721" y="20868"/>
                  <a:pt x="11745" y="20823"/>
                  <a:pt x="11745" y="20765"/>
                </a:cubicBezTo>
                <a:lnTo>
                  <a:pt x="11745" y="20545"/>
                </a:lnTo>
                <a:cubicBezTo>
                  <a:pt x="11745" y="20488"/>
                  <a:pt x="11721" y="20441"/>
                  <a:pt x="11692" y="20441"/>
                </a:cubicBezTo>
                <a:close/>
                <a:moveTo>
                  <a:pt x="12007" y="20441"/>
                </a:moveTo>
                <a:cubicBezTo>
                  <a:pt x="11978" y="20441"/>
                  <a:pt x="11955" y="20488"/>
                  <a:pt x="11955" y="20545"/>
                </a:cubicBezTo>
                <a:lnTo>
                  <a:pt x="11955" y="20765"/>
                </a:lnTo>
                <a:cubicBezTo>
                  <a:pt x="11955" y="20823"/>
                  <a:pt x="11978" y="20868"/>
                  <a:pt x="12007" y="20868"/>
                </a:cubicBezTo>
                <a:cubicBezTo>
                  <a:pt x="12036" y="20868"/>
                  <a:pt x="12060" y="20823"/>
                  <a:pt x="12060" y="20765"/>
                </a:cubicBezTo>
                <a:lnTo>
                  <a:pt x="12060" y="20545"/>
                </a:lnTo>
                <a:cubicBezTo>
                  <a:pt x="12060" y="20488"/>
                  <a:pt x="12036" y="20441"/>
                  <a:pt x="12007" y="20441"/>
                </a:cubicBezTo>
                <a:close/>
                <a:moveTo>
                  <a:pt x="12856" y="20441"/>
                </a:moveTo>
                <a:cubicBezTo>
                  <a:pt x="12827" y="20441"/>
                  <a:pt x="12804" y="20488"/>
                  <a:pt x="12804" y="20545"/>
                </a:cubicBezTo>
                <a:lnTo>
                  <a:pt x="12804" y="20765"/>
                </a:lnTo>
                <a:cubicBezTo>
                  <a:pt x="12804" y="20823"/>
                  <a:pt x="12827" y="20868"/>
                  <a:pt x="12856" y="20868"/>
                </a:cubicBezTo>
                <a:cubicBezTo>
                  <a:pt x="12886" y="20868"/>
                  <a:pt x="12909" y="20823"/>
                  <a:pt x="12909" y="20765"/>
                </a:cubicBezTo>
                <a:lnTo>
                  <a:pt x="12909" y="20545"/>
                </a:lnTo>
                <a:cubicBezTo>
                  <a:pt x="12909" y="20488"/>
                  <a:pt x="12886" y="20441"/>
                  <a:pt x="12856" y="20441"/>
                </a:cubicBezTo>
                <a:close/>
                <a:moveTo>
                  <a:pt x="13171" y="20441"/>
                </a:moveTo>
                <a:cubicBezTo>
                  <a:pt x="13142" y="20441"/>
                  <a:pt x="13118" y="20488"/>
                  <a:pt x="13118" y="20545"/>
                </a:cubicBezTo>
                <a:lnTo>
                  <a:pt x="13118" y="20765"/>
                </a:lnTo>
                <a:cubicBezTo>
                  <a:pt x="13118" y="20823"/>
                  <a:pt x="13142" y="20868"/>
                  <a:pt x="13171" y="20868"/>
                </a:cubicBezTo>
                <a:cubicBezTo>
                  <a:pt x="13200" y="20868"/>
                  <a:pt x="13224" y="20823"/>
                  <a:pt x="13224" y="20765"/>
                </a:cubicBezTo>
                <a:lnTo>
                  <a:pt x="13224" y="20545"/>
                </a:lnTo>
                <a:cubicBezTo>
                  <a:pt x="13224" y="20488"/>
                  <a:pt x="13200" y="20441"/>
                  <a:pt x="13171" y="20441"/>
                </a:cubicBezTo>
                <a:close/>
                <a:moveTo>
                  <a:pt x="14021" y="20441"/>
                </a:moveTo>
                <a:cubicBezTo>
                  <a:pt x="13992" y="20441"/>
                  <a:pt x="13968" y="20488"/>
                  <a:pt x="13968" y="20545"/>
                </a:cubicBezTo>
                <a:lnTo>
                  <a:pt x="13968" y="20765"/>
                </a:lnTo>
                <a:cubicBezTo>
                  <a:pt x="13968" y="20823"/>
                  <a:pt x="13992" y="20868"/>
                  <a:pt x="14021" y="20868"/>
                </a:cubicBezTo>
                <a:cubicBezTo>
                  <a:pt x="14050" y="20868"/>
                  <a:pt x="14074" y="20823"/>
                  <a:pt x="14074" y="20765"/>
                </a:cubicBezTo>
                <a:lnTo>
                  <a:pt x="14074" y="20545"/>
                </a:lnTo>
                <a:cubicBezTo>
                  <a:pt x="14074" y="20488"/>
                  <a:pt x="14050" y="20441"/>
                  <a:pt x="14021" y="20441"/>
                </a:cubicBezTo>
                <a:close/>
                <a:moveTo>
                  <a:pt x="14335" y="20441"/>
                </a:moveTo>
                <a:cubicBezTo>
                  <a:pt x="14306" y="20441"/>
                  <a:pt x="14282" y="20488"/>
                  <a:pt x="14282" y="20545"/>
                </a:cubicBezTo>
                <a:lnTo>
                  <a:pt x="14282" y="20765"/>
                </a:lnTo>
                <a:cubicBezTo>
                  <a:pt x="14282" y="20823"/>
                  <a:pt x="14306" y="20868"/>
                  <a:pt x="14335" y="20868"/>
                </a:cubicBezTo>
                <a:cubicBezTo>
                  <a:pt x="14364" y="20868"/>
                  <a:pt x="14388" y="20823"/>
                  <a:pt x="14388" y="20765"/>
                </a:cubicBezTo>
                <a:lnTo>
                  <a:pt x="14388" y="20545"/>
                </a:lnTo>
                <a:cubicBezTo>
                  <a:pt x="14388" y="20488"/>
                  <a:pt x="14364" y="20441"/>
                  <a:pt x="14335" y="20441"/>
                </a:cubicBezTo>
                <a:close/>
                <a:moveTo>
                  <a:pt x="15185" y="20441"/>
                </a:moveTo>
                <a:cubicBezTo>
                  <a:pt x="15156" y="20441"/>
                  <a:pt x="15132" y="20488"/>
                  <a:pt x="15132" y="20545"/>
                </a:cubicBezTo>
                <a:lnTo>
                  <a:pt x="15132" y="20765"/>
                </a:lnTo>
                <a:cubicBezTo>
                  <a:pt x="15132" y="20823"/>
                  <a:pt x="15156" y="20868"/>
                  <a:pt x="15185" y="20868"/>
                </a:cubicBezTo>
                <a:cubicBezTo>
                  <a:pt x="15214" y="20868"/>
                  <a:pt x="15237" y="20823"/>
                  <a:pt x="15237" y="20765"/>
                </a:cubicBezTo>
                <a:lnTo>
                  <a:pt x="15237" y="20545"/>
                </a:lnTo>
                <a:cubicBezTo>
                  <a:pt x="15237" y="20488"/>
                  <a:pt x="15214" y="20441"/>
                  <a:pt x="15185" y="20441"/>
                </a:cubicBezTo>
                <a:close/>
                <a:moveTo>
                  <a:pt x="15500" y="20441"/>
                </a:moveTo>
                <a:cubicBezTo>
                  <a:pt x="15470" y="20441"/>
                  <a:pt x="15447" y="20488"/>
                  <a:pt x="15447" y="20545"/>
                </a:cubicBezTo>
                <a:lnTo>
                  <a:pt x="15447" y="20765"/>
                </a:lnTo>
                <a:cubicBezTo>
                  <a:pt x="15447" y="20823"/>
                  <a:pt x="15470" y="20868"/>
                  <a:pt x="15500" y="20868"/>
                </a:cubicBezTo>
                <a:cubicBezTo>
                  <a:pt x="15529" y="20868"/>
                  <a:pt x="15551" y="20823"/>
                  <a:pt x="15551" y="20765"/>
                </a:cubicBezTo>
                <a:lnTo>
                  <a:pt x="15551" y="20545"/>
                </a:lnTo>
                <a:cubicBezTo>
                  <a:pt x="15551" y="20488"/>
                  <a:pt x="15529" y="20441"/>
                  <a:pt x="15500" y="20441"/>
                </a:cubicBezTo>
                <a:close/>
                <a:moveTo>
                  <a:pt x="16349" y="20441"/>
                </a:moveTo>
                <a:cubicBezTo>
                  <a:pt x="16320" y="20441"/>
                  <a:pt x="16296" y="20488"/>
                  <a:pt x="16296" y="20545"/>
                </a:cubicBezTo>
                <a:lnTo>
                  <a:pt x="16296" y="20765"/>
                </a:lnTo>
                <a:cubicBezTo>
                  <a:pt x="16296" y="20823"/>
                  <a:pt x="16320" y="20868"/>
                  <a:pt x="16349" y="20868"/>
                </a:cubicBezTo>
                <a:cubicBezTo>
                  <a:pt x="16378" y="20868"/>
                  <a:pt x="16401" y="20823"/>
                  <a:pt x="16401" y="20765"/>
                </a:cubicBezTo>
                <a:lnTo>
                  <a:pt x="16401" y="20545"/>
                </a:lnTo>
                <a:cubicBezTo>
                  <a:pt x="16401" y="20488"/>
                  <a:pt x="16378" y="20441"/>
                  <a:pt x="16349" y="20441"/>
                </a:cubicBezTo>
                <a:close/>
                <a:moveTo>
                  <a:pt x="16663" y="20441"/>
                </a:moveTo>
                <a:cubicBezTo>
                  <a:pt x="16634" y="20441"/>
                  <a:pt x="16611" y="20488"/>
                  <a:pt x="16611" y="20545"/>
                </a:cubicBezTo>
                <a:lnTo>
                  <a:pt x="16611" y="20765"/>
                </a:lnTo>
                <a:cubicBezTo>
                  <a:pt x="16611" y="20823"/>
                  <a:pt x="16634" y="20868"/>
                  <a:pt x="16663" y="20868"/>
                </a:cubicBezTo>
                <a:cubicBezTo>
                  <a:pt x="16692" y="20868"/>
                  <a:pt x="16716" y="20823"/>
                  <a:pt x="16716" y="20765"/>
                </a:cubicBezTo>
                <a:lnTo>
                  <a:pt x="16716" y="20545"/>
                </a:lnTo>
                <a:cubicBezTo>
                  <a:pt x="16716" y="20488"/>
                  <a:pt x="16692" y="20441"/>
                  <a:pt x="16663" y="20441"/>
                </a:cubicBezTo>
                <a:close/>
                <a:moveTo>
                  <a:pt x="17512" y="20441"/>
                </a:moveTo>
                <a:cubicBezTo>
                  <a:pt x="17483" y="20441"/>
                  <a:pt x="17459" y="20488"/>
                  <a:pt x="17459" y="20545"/>
                </a:cubicBezTo>
                <a:lnTo>
                  <a:pt x="17459" y="20765"/>
                </a:lnTo>
                <a:cubicBezTo>
                  <a:pt x="17459" y="20823"/>
                  <a:pt x="17483" y="20868"/>
                  <a:pt x="17512" y="20868"/>
                </a:cubicBezTo>
                <a:cubicBezTo>
                  <a:pt x="17541" y="20868"/>
                  <a:pt x="17565" y="20823"/>
                  <a:pt x="17565" y="20765"/>
                </a:cubicBezTo>
                <a:lnTo>
                  <a:pt x="17565" y="20545"/>
                </a:lnTo>
                <a:cubicBezTo>
                  <a:pt x="17565" y="20488"/>
                  <a:pt x="17541" y="20441"/>
                  <a:pt x="17512" y="20441"/>
                </a:cubicBezTo>
                <a:close/>
                <a:moveTo>
                  <a:pt x="17827" y="20441"/>
                </a:moveTo>
                <a:cubicBezTo>
                  <a:pt x="17798" y="20441"/>
                  <a:pt x="17774" y="20488"/>
                  <a:pt x="17774" y="20545"/>
                </a:cubicBezTo>
                <a:lnTo>
                  <a:pt x="17774" y="20765"/>
                </a:lnTo>
                <a:cubicBezTo>
                  <a:pt x="17774" y="20823"/>
                  <a:pt x="17798" y="20868"/>
                  <a:pt x="17827" y="20868"/>
                </a:cubicBezTo>
                <a:cubicBezTo>
                  <a:pt x="17856" y="20868"/>
                  <a:pt x="17880" y="20823"/>
                  <a:pt x="17880" y="20765"/>
                </a:cubicBezTo>
                <a:lnTo>
                  <a:pt x="17880" y="20545"/>
                </a:lnTo>
                <a:cubicBezTo>
                  <a:pt x="17880" y="20488"/>
                  <a:pt x="17856" y="20441"/>
                  <a:pt x="17827" y="20441"/>
                </a:cubicBezTo>
                <a:close/>
                <a:moveTo>
                  <a:pt x="18677" y="20441"/>
                </a:moveTo>
                <a:cubicBezTo>
                  <a:pt x="18648" y="20441"/>
                  <a:pt x="18624" y="20488"/>
                  <a:pt x="18624" y="20545"/>
                </a:cubicBezTo>
                <a:lnTo>
                  <a:pt x="18624" y="20765"/>
                </a:lnTo>
                <a:cubicBezTo>
                  <a:pt x="18624" y="20823"/>
                  <a:pt x="18648" y="20868"/>
                  <a:pt x="18677" y="20868"/>
                </a:cubicBezTo>
                <a:cubicBezTo>
                  <a:pt x="18706" y="20868"/>
                  <a:pt x="18730" y="20823"/>
                  <a:pt x="18730" y="20765"/>
                </a:cubicBezTo>
                <a:lnTo>
                  <a:pt x="18730" y="20545"/>
                </a:lnTo>
                <a:cubicBezTo>
                  <a:pt x="18730" y="20488"/>
                  <a:pt x="18706" y="20441"/>
                  <a:pt x="18677" y="20441"/>
                </a:cubicBezTo>
                <a:close/>
                <a:moveTo>
                  <a:pt x="18991" y="20441"/>
                </a:moveTo>
                <a:cubicBezTo>
                  <a:pt x="18962" y="20441"/>
                  <a:pt x="18938" y="20488"/>
                  <a:pt x="18938" y="20545"/>
                </a:cubicBezTo>
                <a:lnTo>
                  <a:pt x="18938" y="20765"/>
                </a:lnTo>
                <a:cubicBezTo>
                  <a:pt x="18938" y="20823"/>
                  <a:pt x="18962" y="20868"/>
                  <a:pt x="18991" y="20868"/>
                </a:cubicBezTo>
                <a:cubicBezTo>
                  <a:pt x="19020" y="20868"/>
                  <a:pt x="19044" y="20823"/>
                  <a:pt x="19044" y="20765"/>
                </a:cubicBezTo>
                <a:lnTo>
                  <a:pt x="19044" y="20545"/>
                </a:lnTo>
                <a:cubicBezTo>
                  <a:pt x="19044" y="20488"/>
                  <a:pt x="19020" y="20441"/>
                  <a:pt x="18991" y="20441"/>
                </a:cubicBezTo>
                <a:close/>
                <a:moveTo>
                  <a:pt x="19841" y="20441"/>
                </a:moveTo>
                <a:cubicBezTo>
                  <a:pt x="19812" y="20441"/>
                  <a:pt x="19788" y="20488"/>
                  <a:pt x="19788" y="20545"/>
                </a:cubicBezTo>
                <a:lnTo>
                  <a:pt x="19788" y="20765"/>
                </a:lnTo>
                <a:cubicBezTo>
                  <a:pt x="19788" y="20823"/>
                  <a:pt x="19812" y="20868"/>
                  <a:pt x="19841" y="20868"/>
                </a:cubicBezTo>
                <a:cubicBezTo>
                  <a:pt x="19870" y="20868"/>
                  <a:pt x="19894" y="20823"/>
                  <a:pt x="19894" y="20765"/>
                </a:cubicBezTo>
                <a:lnTo>
                  <a:pt x="19894" y="20545"/>
                </a:lnTo>
                <a:cubicBezTo>
                  <a:pt x="19894" y="20488"/>
                  <a:pt x="19870" y="20441"/>
                  <a:pt x="19841" y="20441"/>
                </a:cubicBezTo>
                <a:close/>
                <a:moveTo>
                  <a:pt x="20155" y="20441"/>
                </a:moveTo>
                <a:cubicBezTo>
                  <a:pt x="20126" y="20441"/>
                  <a:pt x="20102" y="20488"/>
                  <a:pt x="20102" y="20545"/>
                </a:cubicBezTo>
                <a:lnTo>
                  <a:pt x="20102" y="20765"/>
                </a:lnTo>
                <a:cubicBezTo>
                  <a:pt x="20102" y="20823"/>
                  <a:pt x="20126" y="20868"/>
                  <a:pt x="20155" y="20868"/>
                </a:cubicBezTo>
                <a:cubicBezTo>
                  <a:pt x="20184" y="20868"/>
                  <a:pt x="20207" y="20823"/>
                  <a:pt x="20207" y="20765"/>
                </a:cubicBezTo>
                <a:lnTo>
                  <a:pt x="20207" y="20545"/>
                </a:lnTo>
                <a:cubicBezTo>
                  <a:pt x="20207" y="20488"/>
                  <a:pt x="20184" y="20441"/>
                  <a:pt x="20155" y="20441"/>
                </a:cubicBezTo>
                <a:close/>
                <a:moveTo>
                  <a:pt x="21004" y="20441"/>
                </a:moveTo>
                <a:cubicBezTo>
                  <a:pt x="20975" y="20441"/>
                  <a:pt x="20952" y="20488"/>
                  <a:pt x="20952" y="20545"/>
                </a:cubicBezTo>
                <a:lnTo>
                  <a:pt x="20952" y="20765"/>
                </a:lnTo>
                <a:cubicBezTo>
                  <a:pt x="20952" y="20823"/>
                  <a:pt x="20975" y="20868"/>
                  <a:pt x="21004" y="20868"/>
                </a:cubicBezTo>
                <a:cubicBezTo>
                  <a:pt x="21033" y="20868"/>
                  <a:pt x="21057" y="20823"/>
                  <a:pt x="21057" y="20765"/>
                </a:cubicBezTo>
                <a:lnTo>
                  <a:pt x="21057" y="20545"/>
                </a:lnTo>
                <a:cubicBezTo>
                  <a:pt x="21057" y="20488"/>
                  <a:pt x="21033" y="20441"/>
                  <a:pt x="21004" y="20441"/>
                </a:cubicBezTo>
                <a:close/>
                <a:moveTo>
                  <a:pt x="21319" y="20441"/>
                </a:moveTo>
                <a:cubicBezTo>
                  <a:pt x="21289" y="20441"/>
                  <a:pt x="21267" y="20488"/>
                  <a:pt x="21267" y="20545"/>
                </a:cubicBezTo>
                <a:lnTo>
                  <a:pt x="21267" y="20765"/>
                </a:lnTo>
                <a:cubicBezTo>
                  <a:pt x="21267" y="20823"/>
                  <a:pt x="21289" y="20868"/>
                  <a:pt x="21319" y="20868"/>
                </a:cubicBezTo>
                <a:cubicBezTo>
                  <a:pt x="21348" y="20868"/>
                  <a:pt x="21372" y="20823"/>
                  <a:pt x="21372" y="20765"/>
                </a:cubicBezTo>
                <a:lnTo>
                  <a:pt x="21372" y="20545"/>
                </a:lnTo>
                <a:cubicBezTo>
                  <a:pt x="21372" y="20488"/>
                  <a:pt x="21348" y="20441"/>
                  <a:pt x="21319" y="20441"/>
                </a:cubicBezTo>
                <a:close/>
                <a:moveTo>
                  <a:pt x="281" y="21171"/>
                </a:moveTo>
                <a:cubicBezTo>
                  <a:pt x="252" y="21171"/>
                  <a:pt x="228" y="21218"/>
                  <a:pt x="228" y="21275"/>
                </a:cubicBezTo>
                <a:lnTo>
                  <a:pt x="228" y="21495"/>
                </a:lnTo>
                <a:cubicBezTo>
                  <a:pt x="228" y="21553"/>
                  <a:pt x="252" y="21600"/>
                  <a:pt x="281" y="21600"/>
                </a:cubicBezTo>
                <a:cubicBezTo>
                  <a:pt x="311" y="21600"/>
                  <a:pt x="334" y="21553"/>
                  <a:pt x="334" y="21495"/>
                </a:cubicBezTo>
                <a:lnTo>
                  <a:pt x="334" y="21275"/>
                </a:lnTo>
                <a:cubicBezTo>
                  <a:pt x="334" y="21218"/>
                  <a:pt x="311" y="21171"/>
                  <a:pt x="281" y="21171"/>
                </a:cubicBezTo>
                <a:close/>
                <a:moveTo>
                  <a:pt x="596" y="21171"/>
                </a:moveTo>
                <a:cubicBezTo>
                  <a:pt x="567" y="21171"/>
                  <a:pt x="543" y="21218"/>
                  <a:pt x="543" y="21275"/>
                </a:cubicBezTo>
                <a:lnTo>
                  <a:pt x="543" y="21495"/>
                </a:lnTo>
                <a:cubicBezTo>
                  <a:pt x="543" y="21553"/>
                  <a:pt x="567" y="21600"/>
                  <a:pt x="596" y="21600"/>
                </a:cubicBezTo>
                <a:cubicBezTo>
                  <a:pt x="625" y="21600"/>
                  <a:pt x="649" y="21553"/>
                  <a:pt x="649" y="21495"/>
                </a:cubicBezTo>
                <a:lnTo>
                  <a:pt x="649" y="21275"/>
                </a:lnTo>
                <a:cubicBezTo>
                  <a:pt x="649" y="21218"/>
                  <a:pt x="625" y="21171"/>
                  <a:pt x="596" y="21171"/>
                </a:cubicBezTo>
                <a:close/>
                <a:moveTo>
                  <a:pt x="1446" y="21171"/>
                </a:moveTo>
                <a:cubicBezTo>
                  <a:pt x="1417" y="21171"/>
                  <a:pt x="1393" y="21218"/>
                  <a:pt x="1393" y="21275"/>
                </a:cubicBezTo>
                <a:lnTo>
                  <a:pt x="1393" y="21495"/>
                </a:lnTo>
                <a:cubicBezTo>
                  <a:pt x="1393" y="21553"/>
                  <a:pt x="1417" y="21600"/>
                  <a:pt x="1446" y="21600"/>
                </a:cubicBezTo>
                <a:cubicBezTo>
                  <a:pt x="1475" y="21600"/>
                  <a:pt x="1499" y="21553"/>
                  <a:pt x="1499" y="21495"/>
                </a:cubicBezTo>
                <a:lnTo>
                  <a:pt x="1499" y="21275"/>
                </a:lnTo>
                <a:cubicBezTo>
                  <a:pt x="1499" y="21218"/>
                  <a:pt x="1475" y="21171"/>
                  <a:pt x="1446" y="21171"/>
                </a:cubicBezTo>
                <a:close/>
                <a:moveTo>
                  <a:pt x="1760" y="21171"/>
                </a:moveTo>
                <a:cubicBezTo>
                  <a:pt x="1731" y="21171"/>
                  <a:pt x="1707" y="21218"/>
                  <a:pt x="1707" y="21275"/>
                </a:cubicBezTo>
                <a:lnTo>
                  <a:pt x="1707" y="21495"/>
                </a:lnTo>
                <a:cubicBezTo>
                  <a:pt x="1707" y="21553"/>
                  <a:pt x="1731" y="21600"/>
                  <a:pt x="1760" y="21600"/>
                </a:cubicBezTo>
                <a:cubicBezTo>
                  <a:pt x="1789" y="21600"/>
                  <a:pt x="1813" y="21553"/>
                  <a:pt x="1813" y="21495"/>
                </a:cubicBezTo>
                <a:lnTo>
                  <a:pt x="1813" y="21275"/>
                </a:lnTo>
                <a:cubicBezTo>
                  <a:pt x="1813" y="21218"/>
                  <a:pt x="1789" y="21171"/>
                  <a:pt x="1760" y="21171"/>
                </a:cubicBezTo>
                <a:close/>
                <a:moveTo>
                  <a:pt x="2610" y="21171"/>
                </a:moveTo>
                <a:cubicBezTo>
                  <a:pt x="2581" y="21171"/>
                  <a:pt x="2557" y="21218"/>
                  <a:pt x="2557" y="21275"/>
                </a:cubicBezTo>
                <a:lnTo>
                  <a:pt x="2557" y="21495"/>
                </a:lnTo>
                <a:cubicBezTo>
                  <a:pt x="2557" y="21553"/>
                  <a:pt x="2581" y="21600"/>
                  <a:pt x="2610" y="21600"/>
                </a:cubicBezTo>
                <a:cubicBezTo>
                  <a:pt x="2639" y="21600"/>
                  <a:pt x="2662" y="21553"/>
                  <a:pt x="2662" y="21495"/>
                </a:cubicBezTo>
                <a:lnTo>
                  <a:pt x="2662" y="21275"/>
                </a:lnTo>
                <a:cubicBezTo>
                  <a:pt x="2662" y="21218"/>
                  <a:pt x="2639" y="21171"/>
                  <a:pt x="2610" y="21171"/>
                </a:cubicBezTo>
                <a:close/>
                <a:moveTo>
                  <a:pt x="2924" y="21171"/>
                </a:moveTo>
                <a:cubicBezTo>
                  <a:pt x="2895" y="21171"/>
                  <a:pt x="2871" y="21218"/>
                  <a:pt x="2871" y="21275"/>
                </a:cubicBezTo>
                <a:lnTo>
                  <a:pt x="2871" y="21495"/>
                </a:lnTo>
                <a:cubicBezTo>
                  <a:pt x="2871" y="21553"/>
                  <a:pt x="2895" y="21600"/>
                  <a:pt x="2924" y="21600"/>
                </a:cubicBezTo>
                <a:cubicBezTo>
                  <a:pt x="2954" y="21600"/>
                  <a:pt x="2976" y="21553"/>
                  <a:pt x="2976" y="21495"/>
                </a:cubicBezTo>
                <a:lnTo>
                  <a:pt x="2976" y="21275"/>
                </a:lnTo>
                <a:cubicBezTo>
                  <a:pt x="2976" y="21218"/>
                  <a:pt x="2954" y="21171"/>
                  <a:pt x="2924" y="21171"/>
                </a:cubicBezTo>
                <a:close/>
                <a:moveTo>
                  <a:pt x="3773" y="21171"/>
                </a:moveTo>
                <a:cubicBezTo>
                  <a:pt x="3744" y="21171"/>
                  <a:pt x="3721" y="21218"/>
                  <a:pt x="3721" y="21275"/>
                </a:cubicBezTo>
                <a:lnTo>
                  <a:pt x="3721" y="21495"/>
                </a:lnTo>
                <a:cubicBezTo>
                  <a:pt x="3721" y="21553"/>
                  <a:pt x="3744" y="21600"/>
                  <a:pt x="3773" y="21600"/>
                </a:cubicBezTo>
                <a:cubicBezTo>
                  <a:pt x="3802" y="21600"/>
                  <a:pt x="3826" y="21553"/>
                  <a:pt x="3826" y="21495"/>
                </a:cubicBezTo>
                <a:lnTo>
                  <a:pt x="3826" y="21275"/>
                </a:lnTo>
                <a:cubicBezTo>
                  <a:pt x="3826" y="21218"/>
                  <a:pt x="3802" y="21171"/>
                  <a:pt x="3773" y="21171"/>
                </a:cubicBezTo>
                <a:close/>
                <a:moveTo>
                  <a:pt x="4088" y="21171"/>
                </a:moveTo>
                <a:cubicBezTo>
                  <a:pt x="4058" y="21171"/>
                  <a:pt x="4035" y="21218"/>
                  <a:pt x="4035" y="21275"/>
                </a:cubicBezTo>
                <a:lnTo>
                  <a:pt x="4035" y="21495"/>
                </a:lnTo>
                <a:cubicBezTo>
                  <a:pt x="4035" y="21553"/>
                  <a:pt x="4058" y="21600"/>
                  <a:pt x="4088" y="21600"/>
                </a:cubicBezTo>
                <a:cubicBezTo>
                  <a:pt x="4117" y="21600"/>
                  <a:pt x="4141" y="21553"/>
                  <a:pt x="4141" y="21495"/>
                </a:cubicBezTo>
                <a:lnTo>
                  <a:pt x="4141" y="21275"/>
                </a:lnTo>
                <a:cubicBezTo>
                  <a:pt x="4141" y="21218"/>
                  <a:pt x="4117" y="21171"/>
                  <a:pt x="4088" y="21171"/>
                </a:cubicBezTo>
                <a:close/>
                <a:moveTo>
                  <a:pt x="4937" y="21171"/>
                </a:moveTo>
                <a:cubicBezTo>
                  <a:pt x="4908" y="21171"/>
                  <a:pt x="4884" y="21218"/>
                  <a:pt x="4884" y="21275"/>
                </a:cubicBezTo>
                <a:lnTo>
                  <a:pt x="4884" y="21495"/>
                </a:lnTo>
                <a:cubicBezTo>
                  <a:pt x="4884" y="21553"/>
                  <a:pt x="4908" y="21600"/>
                  <a:pt x="4937" y="21600"/>
                </a:cubicBezTo>
                <a:cubicBezTo>
                  <a:pt x="4966" y="21600"/>
                  <a:pt x="4990" y="21553"/>
                  <a:pt x="4990" y="21495"/>
                </a:cubicBezTo>
                <a:lnTo>
                  <a:pt x="4990" y="21275"/>
                </a:lnTo>
                <a:cubicBezTo>
                  <a:pt x="4990" y="21218"/>
                  <a:pt x="4966" y="21171"/>
                  <a:pt x="4937" y="21171"/>
                </a:cubicBezTo>
                <a:close/>
                <a:moveTo>
                  <a:pt x="5252" y="21171"/>
                </a:moveTo>
                <a:cubicBezTo>
                  <a:pt x="5223" y="21171"/>
                  <a:pt x="5199" y="21218"/>
                  <a:pt x="5199" y="21275"/>
                </a:cubicBezTo>
                <a:lnTo>
                  <a:pt x="5199" y="21495"/>
                </a:lnTo>
                <a:cubicBezTo>
                  <a:pt x="5199" y="21553"/>
                  <a:pt x="5223" y="21600"/>
                  <a:pt x="5252" y="21600"/>
                </a:cubicBezTo>
                <a:cubicBezTo>
                  <a:pt x="5281" y="21600"/>
                  <a:pt x="5305" y="21553"/>
                  <a:pt x="5305" y="21495"/>
                </a:cubicBezTo>
                <a:lnTo>
                  <a:pt x="5305" y="21275"/>
                </a:lnTo>
                <a:cubicBezTo>
                  <a:pt x="5305" y="21218"/>
                  <a:pt x="5281" y="21171"/>
                  <a:pt x="5252" y="21171"/>
                </a:cubicBezTo>
                <a:close/>
                <a:moveTo>
                  <a:pt x="6102" y="21171"/>
                </a:moveTo>
                <a:cubicBezTo>
                  <a:pt x="6072" y="21171"/>
                  <a:pt x="6049" y="21218"/>
                  <a:pt x="6049" y="21275"/>
                </a:cubicBezTo>
                <a:lnTo>
                  <a:pt x="6049" y="21495"/>
                </a:lnTo>
                <a:cubicBezTo>
                  <a:pt x="6049" y="21553"/>
                  <a:pt x="6072" y="21600"/>
                  <a:pt x="6102" y="21600"/>
                </a:cubicBezTo>
                <a:cubicBezTo>
                  <a:pt x="6131" y="21600"/>
                  <a:pt x="6155" y="21553"/>
                  <a:pt x="6155" y="21495"/>
                </a:cubicBezTo>
                <a:lnTo>
                  <a:pt x="6155" y="21275"/>
                </a:lnTo>
                <a:cubicBezTo>
                  <a:pt x="6155" y="21218"/>
                  <a:pt x="6131" y="21171"/>
                  <a:pt x="6102" y="21171"/>
                </a:cubicBezTo>
                <a:close/>
                <a:moveTo>
                  <a:pt x="6416" y="21171"/>
                </a:moveTo>
                <a:cubicBezTo>
                  <a:pt x="6387" y="21171"/>
                  <a:pt x="6363" y="21218"/>
                  <a:pt x="6363" y="21275"/>
                </a:cubicBezTo>
                <a:lnTo>
                  <a:pt x="6363" y="21495"/>
                </a:lnTo>
                <a:cubicBezTo>
                  <a:pt x="6363" y="21553"/>
                  <a:pt x="6387" y="21600"/>
                  <a:pt x="6416" y="21600"/>
                </a:cubicBezTo>
                <a:cubicBezTo>
                  <a:pt x="6445" y="21600"/>
                  <a:pt x="6469" y="21553"/>
                  <a:pt x="6469" y="21495"/>
                </a:cubicBezTo>
                <a:lnTo>
                  <a:pt x="6469" y="21275"/>
                </a:lnTo>
                <a:cubicBezTo>
                  <a:pt x="6469" y="21218"/>
                  <a:pt x="6445" y="21171"/>
                  <a:pt x="6416" y="21171"/>
                </a:cubicBezTo>
                <a:close/>
                <a:moveTo>
                  <a:pt x="7266" y="21171"/>
                </a:moveTo>
                <a:cubicBezTo>
                  <a:pt x="7237" y="21171"/>
                  <a:pt x="7213" y="21218"/>
                  <a:pt x="7213" y="21275"/>
                </a:cubicBezTo>
                <a:lnTo>
                  <a:pt x="7213" y="21495"/>
                </a:lnTo>
                <a:cubicBezTo>
                  <a:pt x="7213" y="21553"/>
                  <a:pt x="7237" y="21600"/>
                  <a:pt x="7266" y="21600"/>
                </a:cubicBezTo>
                <a:cubicBezTo>
                  <a:pt x="7295" y="21600"/>
                  <a:pt x="7318" y="21553"/>
                  <a:pt x="7318" y="21495"/>
                </a:cubicBezTo>
                <a:lnTo>
                  <a:pt x="7318" y="21275"/>
                </a:lnTo>
                <a:cubicBezTo>
                  <a:pt x="7318" y="21218"/>
                  <a:pt x="7295" y="21171"/>
                  <a:pt x="7266" y="21171"/>
                </a:cubicBezTo>
                <a:close/>
                <a:moveTo>
                  <a:pt x="7580" y="21171"/>
                </a:moveTo>
                <a:cubicBezTo>
                  <a:pt x="7551" y="21171"/>
                  <a:pt x="7527" y="21218"/>
                  <a:pt x="7527" y="21275"/>
                </a:cubicBezTo>
                <a:lnTo>
                  <a:pt x="7527" y="21495"/>
                </a:lnTo>
                <a:cubicBezTo>
                  <a:pt x="7527" y="21553"/>
                  <a:pt x="7551" y="21600"/>
                  <a:pt x="7580" y="21600"/>
                </a:cubicBezTo>
                <a:cubicBezTo>
                  <a:pt x="7609" y="21600"/>
                  <a:pt x="7632" y="21553"/>
                  <a:pt x="7632" y="21495"/>
                </a:cubicBezTo>
                <a:lnTo>
                  <a:pt x="7632" y="21275"/>
                </a:lnTo>
                <a:cubicBezTo>
                  <a:pt x="7632" y="21218"/>
                  <a:pt x="7609" y="21171"/>
                  <a:pt x="7580" y="21171"/>
                </a:cubicBezTo>
                <a:close/>
                <a:moveTo>
                  <a:pt x="8429" y="21171"/>
                </a:moveTo>
                <a:cubicBezTo>
                  <a:pt x="8400" y="21171"/>
                  <a:pt x="8377" y="21218"/>
                  <a:pt x="8377" y="21275"/>
                </a:cubicBezTo>
                <a:lnTo>
                  <a:pt x="8377" y="21495"/>
                </a:lnTo>
                <a:cubicBezTo>
                  <a:pt x="8377" y="21553"/>
                  <a:pt x="8400" y="21600"/>
                  <a:pt x="8429" y="21600"/>
                </a:cubicBezTo>
                <a:cubicBezTo>
                  <a:pt x="8458" y="21600"/>
                  <a:pt x="8482" y="21553"/>
                  <a:pt x="8482" y="21495"/>
                </a:cubicBezTo>
                <a:lnTo>
                  <a:pt x="8482" y="21275"/>
                </a:lnTo>
                <a:cubicBezTo>
                  <a:pt x="8482" y="21218"/>
                  <a:pt x="8458" y="21171"/>
                  <a:pt x="8429" y="21171"/>
                </a:cubicBezTo>
                <a:close/>
                <a:moveTo>
                  <a:pt x="8744" y="21171"/>
                </a:moveTo>
                <a:cubicBezTo>
                  <a:pt x="8714" y="21171"/>
                  <a:pt x="8691" y="21218"/>
                  <a:pt x="8691" y="21275"/>
                </a:cubicBezTo>
                <a:lnTo>
                  <a:pt x="8691" y="21495"/>
                </a:lnTo>
                <a:cubicBezTo>
                  <a:pt x="8691" y="21553"/>
                  <a:pt x="8714" y="21600"/>
                  <a:pt x="8744" y="21600"/>
                </a:cubicBezTo>
                <a:cubicBezTo>
                  <a:pt x="8773" y="21600"/>
                  <a:pt x="8796" y="21553"/>
                  <a:pt x="8796" y="21495"/>
                </a:cubicBezTo>
                <a:lnTo>
                  <a:pt x="8796" y="21275"/>
                </a:lnTo>
                <a:cubicBezTo>
                  <a:pt x="8796" y="21218"/>
                  <a:pt x="8773" y="21171"/>
                  <a:pt x="8744" y="21171"/>
                </a:cubicBezTo>
                <a:close/>
                <a:moveTo>
                  <a:pt x="9593" y="21171"/>
                </a:moveTo>
                <a:cubicBezTo>
                  <a:pt x="9564" y="21171"/>
                  <a:pt x="9540" y="21218"/>
                  <a:pt x="9540" y="21275"/>
                </a:cubicBezTo>
                <a:lnTo>
                  <a:pt x="9540" y="21495"/>
                </a:lnTo>
                <a:cubicBezTo>
                  <a:pt x="9540" y="21553"/>
                  <a:pt x="9564" y="21600"/>
                  <a:pt x="9593" y="21600"/>
                </a:cubicBezTo>
                <a:cubicBezTo>
                  <a:pt x="9622" y="21600"/>
                  <a:pt x="9646" y="21553"/>
                  <a:pt x="9646" y="21495"/>
                </a:cubicBezTo>
                <a:lnTo>
                  <a:pt x="9646" y="21275"/>
                </a:lnTo>
                <a:cubicBezTo>
                  <a:pt x="9646" y="21218"/>
                  <a:pt x="9622" y="21171"/>
                  <a:pt x="9593" y="21171"/>
                </a:cubicBezTo>
                <a:close/>
                <a:moveTo>
                  <a:pt x="9908" y="21171"/>
                </a:moveTo>
                <a:cubicBezTo>
                  <a:pt x="9879" y="21171"/>
                  <a:pt x="9855" y="21218"/>
                  <a:pt x="9855" y="21275"/>
                </a:cubicBezTo>
                <a:lnTo>
                  <a:pt x="9855" y="21495"/>
                </a:lnTo>
                <a:cubicBezTo>
                  <a:pt x="9855" y="21553"/>
                  <a:pt x="9879" y="21600"/>
                  <a:pt x="9908" y="21600"/>
                </a:cubicBezTo>
                <a:cubicBezTo>
                  <a:pt x="9937" y="21600"/>
                  <a:pt x="9961" y="21553"/>
                  <a:pt x="9961" y="21495"/>
                </a:cubicBezTo>
                <a:lnTo>
                  <a:pt x="9961" y="21275"/>
                </a:lnTo>
                <a:cubicBezTo>
                  <a:pt x="9961" y="21218"/>
                  <a:pt x="9937" y="21171"/>
                  <a:pt x="9908" y="21171"/>
                </a:cubicBezTo>
                <a:close/>
                <a:moveTo>
                  <a:pt x="10758" y="21171"/>
                </a:moveTo>
                <a:cubicBezTo>
                  <a:pt x="10728" y="21171"/>
                  <a:pt x="10705" y="21218"/>
                  <a:pt x="10705" y="21275"/>
                </a:cubicBezTo>
                <a:lnTo>
                  <a:pt x="10705" y="21495"/>
                </a:lnTo>
                <a:cubicBezTo>
                  <a:pt x="10705" y="21553"/>
                  <a:pt x="10728" y="21600"/>
                  <a:pt x="10758" y="21600"/>
                </a:cubicBezTo>
                <a:cubicBezTo>
                  <a:pt x="10787" y="21600"/>
                  <a:pt x="10810" y="21553"/>
                  <a:pt x="10810" y="21495"/>
                </a:cubicBezTo>
                <a:lnTo>
                  <a:pt x="10810" y="21275"/>
                </a:lnTo>
                <a:cubicBezTo>
                  <a:pt x="10810" y="21218"/>
                  <a:pt x="10787" y="21171"/>
                  <a:pt x="10758" y="21171"/>
                </a:cubicBezTo>
                <a:close/>
                <a:moveTo>
                  <a:pt x="11072" y="21171"/>
                </a:moveTo>
                <a:cubicBezTo>
                  <a:pt x="11043" y="21171"/>
                  <a:pt x="11019" y="21218"/>
                  <a:pt x="11019" y="21275"/>
                </a:cubicBezTo>
                <a:lnTo>
                  <a:pt x="11019" y="21495"/>
                </a:lnTo>
                <a:cubicBezTo>
                  <a:pt x="11019" y="21553"/>
                  <a:pt x="11043" y="21600"/>
                  <a:pt x="11072" y="21600"/>
                </a:cubicBezTo>
                <a:cubicBezTo>
                  <a:pt x="11101" y="21600"/>
                  <a:pt x="11125" y="21553"/>
                  <a:pt x="11125" y="21495"/>
                </a:cubicBezTo>
                <a:lnTo>
                  <a:pt x="11125" y="21275"/>
                </a:lnTo>
                <a:cubicBezTo>
                  <a:pt x="11125" y="21218"/>
                  <a:pt x="11101" y="21171"/>
                  <a:pt x="11072" y="21171"/>
                </a:cubicBezTo>
                <a:close/>
                <a:moveTo>
                  <a:pt x="11922" y="21171"/>
                </a:moveTo>
                <a:cubicBezTo>
                  <a:pt x="11893" y="21171"/>
                  <a:pt x="11869" y="21218"/>
                  <a:pt x="11869" y="21275"/>
                </a:cubicBezTo>
                <a:lnTo>
                  <a:pt x="11869" y="21495"/>
                </a:lnTo>
                <a:cubicBezTo>
                  <a:pt x="11869" y="21553"/>
                  <a:pt x="11893" y="21600"/>
                  <a:pt x="11922" y="21600"/>
                </a:cubicBezTo>
                <a:cubicBezTo>
                  <a:pt x="11951" y="21600"/>
                  <a:pt x="11974" y="21553"/>
                  <a:pt x="11974" y="21495"/>
                </a:cubicBezTo>
                <a:lnTo>
                  <a:pt x="11974" y="21275"/>
                </a:lnTo>
                <a:cubicBezTo>
                  <a:pt x="11974" y="21218"/>
                  <a:pt x="11951" y="21171"/>
                  <a:pt x="11922" y="21171"/>
                </a:cubicBezTo>
                <a:close/>
                <a:moveTo>
                  <a:pt x="12236" y="21171"/>
                </a:moveTo>
                <a:cubicBezTo>
                  <a:pt x="12207" y="21171"/>
                  <a:pt x="12183" y="21218"/>
                  <a:pt x="12183" y="21275"/>
                </a:cubicBezTo>
                <a:lnTo>
                  <a:pt x="12183" y="21495"/>
                </a:lnTo>
                <a:cubicBezTo>
                  <a:pt x="12183" y="21553"/>
                  <a:pt x="12207" y="21600"/>
                  <a:pt x="12236" y="21600"/>
                </a:cubicBezTo>
                <a:cubicBezTo>
                  <a:pt x="12265" y="21600"/>
                  <a:pt x="12288" y="21553"/>
                  <a:pt x="12288" y="21495"/>
                </a:cubicBezTo>
                <a:lnTo>
                  <a:pt x="12288" y="21275"/>
                </a:lnTo>
                <a:cubicBezTo>
                  <a:pt x="12288" y="21218"/>
                  <a:pt x="12265" y="21171"/>
                  <a:pt x="12236" y="21171"/>
                </a:cubicBezTo>
                <a:close/>
                <a:moveTo>
                  <a:pt x="13085" y="21171"/>
                </a:moveTo>
                <a:cubicBezTo>
                  <a:pt x="13056" y="21171"/>
                  <a:pt x="13032" y="21218"/>
                  <a:pt x="13032" y="21275"/>
                </a:cubicBezTo>
                <a:lnTo>
                  <a:pt x="13032" y="21495"/>
                </a:lnTo>
                <a:cubicBezTo>
                  <a:pt x="13032" y="21553"/>
                  <a:pt x="13056" y="21600"/>
                  <a:pt x="13085" y="21600"/>
                </a:cubicBezTo>
                <a:cubicBezTo>
                  <a:pt x="13114" y="21600"/>
                  <a:pt x="13138" y="21553"/>
                  <a:pt x="13138" y="21495"/>
                </a:cubicBezTo>
                <a:lnTo>
                  <a:pt x="13138" y="21275"/>
                </a:lnTo>
                <a:cubicBezTo>
                  <a:pt x="13138" y="21218"/>
                  <a:pt x="13114" y="21171"/>
                  <a:pt x="13085" y="21171"/>
                </a:cubicBezTo>
                <a:close/>
                <a:moveTo>
                  <a:pt x="13399" y="21171"/>
                </a:moveTo>
                <a:cubicBezTo>
                  <a:pt x="13370" y="21171"/>
                  <a:pt x="13348" y="21218"/>
                  <a:pt x="13348" y="21275"/>
                </a:cubicBezTo>
                <a:lnTo>
                  <a:pt x="13348" y="21495"/>
                </a:lnTo>
                <a:cubicBezTo>
                  <a:pt x="13348" y="21553"/>
                  <a:pt x="13370" y="21600"/>
                  <a:pt x="13399" y="21600"/>
                </a:cubicBezTo>
                <a:cubicBezTo>
                  <a:pt x="13428" y="21600"/>
                  <a:pt x="13452" y="21553"/>
                  <a:pt x="13452" y="21495"/>
                </a:cubicBezTo>
                <a:lnTo>
                  <a:pt x="13452" y="21275"/>
                </a:lnTo>
                <a:cubicBezTo>
                  <a:pt x="13452" y="21218"/>
                  <a:pt x="13428" y="21171"/>
                  <a:pt x="13399" y="21171"/>
                </a:cubicBezTo>
                <a:close/>
                <a:moveTo>
                  <a:pt x="14249" y="21171"/>
                </a:moveTo>
                <a:cubicBezTo>
                  <a:pt x="14220" y="21171"/>
                  <a:pt x="14196" y="21218"/>
                  <a:pt x="14196" y="21275"/>
                </a:cubicBezTo>
                <a:lnTo>
                  <a:pt x="14196" y="21495"/>
                </a:lnTo>
                <a:cubicBezTo>
                  <a:pt x="14196" y="21553"/>
                  <a:pt x="14220" y="21600"/>
                  <a:pt x="14249" y="21600"/>
                </a:cubicBezTo>
                <a:cubicBezTo>
                  <a:pt x="14278" y="21600"/>
                  <a:pt x="14302" y="21553"/>
                  <a:pt x="14302" y="21495"/>
                </a:cubicBezTo>
                <a:lnTo>
                  <a:pt x="14302" y="21275"/>
                </a:lnTo>
                <a:cubicBezTo>
                  <a:pt x="14302" y="21218"/>
                  <a:pt x="14278" y="21171"/>
                  <a:pt x="14249" y="21171"/>
                </a:cubicBezTo>
                <a:close/>
                <a:moveTo>
                  <a:pt x="14564" y="21171"/>
                </a:moveTo>
                <a:cubicBezTo>
                  <a:pt x="14535" y="21171"/>
                  <a:pt x="14511" y="21218"/>
                  <a:pt x="14511" y="21275"/>
                </a:cubicBezTo>
                <a:lnTo>
                  <a:pt x="14511" y="21495"/>
                </a:lnTo>
                <a:cubicBezTo>
                  <a:pt x="14511" y="21553"/>
                  <a:pt x="14535" y="21600"/>
                  <a:pt x="14564" y="21600"/>
                </a:cubicBezTo>
                <a:cubicBezTo>
                  <a:pt x="14593" y="21600"/>
                  <a:pt x="14617" y="21553"/>
                  <a:pt x="14617" y="21495"/>
                </a:cubicBezTo>
                <a:lnTo>
                  <a:pt x="14617" y="21275"/>
                </a:lnTo>
                <a:cubicBezTo>
                  <a:pt x="14617" y="21218"/>
                  <a:pt x="14593" y="21171"/>
                  <a:pt x="14564" y="21171"/>
                </a:cubicBezTo>
                <a:close/>
                <a:moveTo>
                  <a:pt x="15413" y="21171"/>
                </a:moveTo>
                <a:cubicBezTo>
                  <a:pt x="15384" y="21171"/>
                  <a:pt x="15360" y="21218"/>
                  <a:pt x="15360" y="21275"/>
                </a:cubicBezTo>
                <a:lnTo>
                  <a:pt x="15360" y="21495"/>
                </a:lnTo>
                <a:cubicBezTo>
                  <a:pt x="15360" y="21553"/>
                  <a:pt x="15384" y="21600"/>
                  <a:pt x="15413" y="21600"/>
                </a:cubicBezTo>
                <a:cubicBezTo>
                  <a:pt x="15442" y="21600"/>
                  <a:pt x="15465" y="21553"/>
                  <a:pt x="15465" y="21495"/>
                </a:cubicBezTo>
                <a:lnTo>
                  <a:pt x="15465" y="21275"/>
                </a:lnTo>
                <a:cubicBezTo>
                  <a:pt x="15465" y="21218"/>
                  <a:pt x="15442" y="21171"/>
                  <a:pt x="15413" y="21171"/>
                </a:cubicBezTo>
                <a:close/>
                <a:moveTo>
                  <a:pt x="15728" y="21171"/>
                </a:moveTo>
                <a:cubicBezTo>
                  <a:pt x="15699" y="21171"/>
                  <a:pt x="15675" y="21218"/>
                  <a:pt x="15675" y="21275"/>
                </a:cubicBezTo>
                <a:lnTo>
                  <a:pt x="15675" y="21495"/>
                </a:lnTo>
                <a:cubicBezTo>
                  <a:pt x="15675" y="21553"/>
                  <a:pt x="15699" y="21600"/>
                  <a:pt x="15728" y="21600"/>
                </a:cubicBezTo>
                <a:cubicBezTo>
                  <a:pt x="15757" y="21600"/>
                  <a:pt x="15781" y="21553"/>
                  <a:pt x="15781" y="21495"/>
                </a:cubicBezTo>
                <a:lnTo>
                  <a:pt x="15781" y="21275"/>
                </a:lnTo>
                <a:cubicBezTo>
                  <a:pt x="15781" y="21218"/>
                  <a:pt x="15757" y="21171"/>
                  <a:pt x="15728" y="21171"/>
                </a:cubicBezTo>
                <a:close/>
                <a:moveTo>
                  <a:pt x="16578" y="21171"/>
                </a:moveTo>
                <a:cubicBezTo>
                  <a:pt x="16549" y="21171"/>
                  <a:pt x="16525" y="21218"/>
                  <a:pt x="16525" y="21275"/>
                </a:cubicBezTo>
                <a:lnTo>
                  <a:pt x="16525" y="21495"/>
                </a:lnTo>
                <a:cubicBezTo>
                  <a:pt x="16525" y="21553"/>
                  <a:pt x="16549" y="21600"/>
                  <a:pt x="16578" y="21600"/>
                </a:cubicBezTo>
                <a:cubicBezTo>
                  <a:pt x="16607" y="21600"/>
                  <a:pt x="16630" y="21553"/>
                  <a:pt x="16630" y="21495"/>
                </a:cubicBezTo>
                <a:lnTo>
                  <a:pt x="16630" y="21275"/>
                </a:lnTo>
                <a:cubicBezTo>
                  <a:pt x="16630" y="21218"/>
                  <a:pt x="16607" y="21171"/>
                  <a:pt x="16578" y="21171"/>
                </a:cubicBezTo>
                <a:close/>
                <a:moveTo>
                  <a:pt x="16892" y="21171"/>
                </a:moveTo>
                <a:cubicBezTo>
                  <a:pt x="16863" y="21171"/>
                  <a:pt x="16839" y="21218"/>
                  <a:pt x="16839" y="21275"/>
                </a:cubicBezTo>
                <a:lnTo>
                  <a:pt x="16839" y="21495"/>
                </a:lnTo>
                <a:cubicBezTo>
                  <a:pt x="16839" y="21553"/>
                  <a:pt x="16863" y="21600"/>
                  <a:pt x="16892" y="21600"/>
                </a:cubicBezTo>
                <a:cubicBezTo>
                  <a:pt x="16921" y="21600"/>
                  <a:pt x="16944" y="21553"/>
                  <a:pt x="16944" y="21495"/>
                </a:cubicBezTo>
                <a:lnTo>
                  <a:pt x="16944" y="21275"/>
                </a:lnTo>
                <a:cubicBezTo>
                  <a:pt x="16944" y="21218"/>
                  <a:pt x="16921" y="21171"/>
                  <a:pt x="16892" y="21171"/>
                </a:cubicBezTo>
                <a:close/>
                <a:moveTo>
                  <a:pt x="17741" y="21171"/>
                </a:moveTo>
                <a:cubicBezTo>
                  <a:pt x="17712" y="21171"/>
                  <a:pt x="17689" y="21218"/>
                  <a:pt x="17689" y="21275"/>
                </a:cubicBezTo>
                <a:lnTo>
                  <a:pt x="17689" y="21495"/>
                </a:lnTo>
                <a:cubicBezTo>
                  <a:pt x="17689" y="21553"/>
                  <a:pt x="17712" y="21600"/>
                  <a:pt x="17741" y="21600"/>
                </a:cubicBezTo>
                <a:cubicBezTo>
                  <a:pt x="17770" y="21600"/>
                  <a:pt x="17794" y="21553"/>
                  <a:pt x="17794" y="21495"/>
                </a:cubicBezTo>
                <a:lnTo>
                  <a:pt x="17794" y="21275"/>
                </a:lnTo>
                <a:cubicBezTo>
                  <a:pt x="17794" y="21218"/>
                  <a:pt x="17770" y="21171"/>
                  <a:pt x="17741" y="21171"/>
                </a:cubicBezTo>
                <a:close/>
                <a:moveTo>
                  <a:pt x="18055" y="21171"/>
                </a:moveTo>
                <a:cubicBezTo>
                  <a:pt x="18026" y="21171"/>
                  <a:pt x="18002" y="21218"/>
                  <a:pt x="18002" y="21275"/>
                </a:cubicBezTo>
                <a:lnTo>
                  <a:pt x="18002" y="21495"/>
                </a:lnTo>
                <a:cubicBezTo>
                  <a:pt x="18002" y="21553"/>
                  <a:pt x="18026" y="21600"/>
                  <a:pt x="18055" y="21600"/>
                </a:cubicBezTo>
                <a:cubicBezTo>
                  <a:pt x="18085" y="21600"/>
                  <a:pt x="18108" y="21553"/>
                  <a:pt x="18108" y="21495"/>
                </a:cubicBezTo>
                <a:lnTo>
                  <a:pt x="18108" y="21275"/>
                </a:lnTo>
                <a:cubicBezTo>
                  <a:pt x="18108" y="21218"/>
                  <a:pt x="18085" y="21171"/>
                  <a:pt x="18055" y="21171"/>
                </a:cubicBezTo>
                <a:close/>
                <a:moveTo>
                  <a:pt x="18905" y="21171"/>
                </a:moveTo>
                <a:cubicBezTo>
                  <a:pt x="18876" y="21171"/>
                  <a:pt x="18852" y="21218"/>
                  <a:pt x="18852" y="21275"/>
                </a:cubicBezTo>
                <a:lnTo>
                  <a:pt x="18852" y="21495"/>
                </a:lnTo>
                <a:cubicBezTo>
                  <a:pt x="18852" y="21553"/>
                  <a:pt x="18876" y="21600"/>
                  <a:pt x="18905" y="21600"/>
                </a:cubicBezTo>
                <a:cubicBezTo>
                  <a:pt x="18934" y="21600"/>
                  <a:pt x="18958" y="21553"/>
                  <a:pt x="18958" y="21495"/>
                </a:cubicBezTo>
                <a:lnTo>
                  <a:pt x="18958" y="21275"/>
                </a:lnTo>
                <a:cubicBezTo>
                  <a:pt x="18958" y="21218"/>
                  <a:pt x="18934" y="21171"/>
                  <a:pt x="18905" y="21171"/>
                </a:cubicBezTo>
                <a:close/>
                <a:moveTo>
                  <a:pt x="19220" y="21171"/>
                </a:moveTo>
                <a:cubicBezTo>
                  <a:pt x="19191" y="21171"/>
                  <a:pt x="19167" y="21218"/>
                  <a:pt x="19167" y="21275"/>
                </a:cubicBezTo>
                <a:lnTo>
                  <a:pt x="19167" y="21495"/>
                </a:lnTo>
                <a:cubicBezTo>
                  <a:pt x="19167" y="21553"/>
                  <a:pt x="19191" y="21600"/>
                  <a:pt x="19220" y="21600"/>
                </a:cubicBezTo>
                <a:cubicBezTo>
                  <a:pt x="19249" y="21600"/>
                  <a:pt x="19273" y="21553"/>
                  <a:pt x="19273" y="21495"/>
                </a:cubicBezTo>
                <a:lnTo>
                  <a:pt x="19273" y="21275"/>
                </a:lnTo>
                <a:cubicBezTo>
                  <a:pt x="19273" y="21218"/>
                  <a:pt x="19249" y="21171"/>
                  <a:pt x="19220" y="21171"/>
                </a:cubicBezTo>
                <a:close/>
                <a:moveTo>
                  <a:pt x="20069" y="21171"/>
                </a:moveTo>
                <a:cubicBezTo>
                  <a:pt x="20040" y="21171"/>
                  <a:pt x="20016" y="21218"/>
                  <a:pt x="20016" y="21275"/>
                </a:cubicBezTo>
                <a:lnTo>
                  <a:pt x="20016" y="21495"/>
                </a:lnTo>
                <a:cubicBezTo>
                  <a:pt x="20016" y="21553"/>
                  <a:pt x="20040" y="21600"/>
                  <a:pt x="20069" y="21600"/>
                </a:cubicBezTo>
                <a:cubicBezTo>
                  <a:pt x="20099" y="21600"/>
                  <a:pt x="20122" y="21553"/>
                  <a:pt x="20122" y="21495"/>
                </a:cubicBezTo>
                <a:lnTo>
                  <a:pt x="20122" y="21275"/>
                </a:lnTo>
                <a:cubicBezTo>
                  <a:pt x="20122" y="21218"/>
                  <a:pt x="20099" y="21171"/>
                  <a:pt x="20069" y="21171"/>
                </a:cubicBezTo>
                <a:close/>
                <a:moveTo>
                  <a:pt x="20384" y="21171"/>
                </a:moveTo>
                <a:cubicBezTo>
                  <a:pt x="20355" y="21171"/>
                  <a:pt x="20331" y="21218"/>
                  <a:pt x="20331" y="21275"/>
                </a:cubicBezTo>
                <a:lnTo>
                  <a:pt x="20331" y="21495"/>
                </a:lnTo>
                <a:cubicBezTo>
                  <a:pt x="20331" y="21553"/>
                  <a:pt x="20355" y="21600"/>
                  <a:pt x="20384" y="21600"/>
                </a:cubicBezTo>
                <a:cubicBezTo>
                  <a:pt x="20413" y="21600"/>
                  <a:pt x="20436" y="21553"/>
                  <a:pt x="20436" y="21495"/>
                </a:cubicBezTo>
                <a:lnTo>
                  <a:pt x="20436" y="21275"/>
                </a:lnTo>
                <a:cubicBezTo>
                  <a:pt x="20436" y="21218"/>
                  <a:pt x="20413" y="21171"/>
                  <a:pt x="20384" y="21171"/>
                </a:cubicBezTo>
                <a:close/>
                <a:moveTo>
                  <a:pt x="21234" y="21171"/>
                </a:moveTo>
                <a:cubicBezTo>
                  <a:pt x="21204" y="21171"/>
                  <a:pt x="21181" y="21218"/>
                  <a:pt x="21181" y="21275"/>
                </a:cubicBezTo>
                <a:lnTo>
                  <a:pt x="21181" y="21495"/>
                </a:lnTo>
                <a:cubicBezTo>
                  <a:pt x="21181" y="21553"/>
                  <a:pt x="21204" y="21600"/>
                  <a:pt x="21234" y="21600"/>
                </a:cubicBezTo>
                <a:cubicBezTo>
                  <a:pt x="21263" y="21600"/>
                  <a:pt x="21285" y="21553"/>
                  <a:pt x="21285" y="21495"/>
                </a:cubicBezTo>
                <a:lnTo>
                  <a:pt x="21285" y="21275"/>
                </a:lnTo>
                <a:cubicBezTo>
                  <a:pt x="21285" y="21218"/>
                  <a:pt x="21263" y="21171"/>
                  <a:pt x="21234" y="21171"/>
                </a:cubicBezTo>
                <a:close/>
                <a:moveTo>
                  <a:pt x="21547" y="21171"/>
                </a:moveTo>
                <a:cubicBezTo>
                  <a:pt x="21518" y="21171"/>
                  <a:pt x="21495" y="21218"/>
                  <a:pt x="21495" y="21275"/>
                </a:cubicBezTo>
                <a:lnTo>
                  <a:pt x="21495" y="21495"/>
                </a:lnTo>
                <a:cubicBezTo>
                  <a:pt x="21495" y="21553"/>
                  <a:pt x="21518" y="21600"/>
                  <a:pt x="21547" y="21600"/>
                </a:cubicBezTo>
                <a:cubicBezTo>
                  <a:pt x="21576" y="21600"/>
                  <a:pt x="21600" y="21553"/>
                  <a:pt x="21600" y="21495"/>
                </a:cubicBezTo>
                <a:lnTo>
                  <a:pt x="21600" y="21275"/>
                </a:lnTo>
                <a:cubicBezTo>
                  <a:pt x="21600" y="21218"/>
                  <a:pt x="21576" y="21171"/>
                  <a:pt x="21547" y="21171"/>
                </a:cubicBezTo>
                <a:close/>
              </a:path>
            </a:pathLst>
          </a:custGeom>
          <a:gradFill>
            <a:gsLst>
              <a:gs pos="845">
                <a:srgbClr val="E8E9F0">
                  <a:alpha val="49711"/>
                </a:srgbClr>
              </a:gs>
              <a:gs pos="24764">
                <a:srgbClr val="F4F4F8">
                  <a:alpha val="49711"/>
                </a:srgbClr>
              </a:gs>
              <a:gs pos="34398">
                <a:srgbClr val="FFFFFF">
                  <a:alpha val="49711"/>
                </a:srgbClr>
              </a:gs>
            </a:gsLst>
            <a:path>
              <a:fillToRect l="31295" t="-9993" r="68704" b="109993"/>
            </a:path>
          </a:gradFill>
          <a:ln w="12700">
            <a:miter lim="400000"/>
          </a:ln>
        </p:spPr>
        <p:txBody>
          <a:bodyPr lIns="45719" rIns="45719" anchor="ctr"/>
          <a:lstStyle/>
          <a:p>
            <a:pPr defTabSz="914400">
              <a:lnSpc>
                <a:spcPct val="100000"/>
              </a:lnSpc>
              <a:buClrTx/>
              <a:defRPr sz="1800" baseline="0"/>
            </a:pPr>
            <a:endParaRPr/>
          </a:p>
        </p:txBody>
      </p:sp>
      <p:sp>
        <p:nvSpPr>
          <p:cNvPr id="984" name="Nějaký nadpis"/>
          <p:cNvSpPr txBox="1">
            <a:spLocks noGrp="1"/>
          </p:cNvSpPr>
          <p:nvPr>
            <p:ph type="body" sz="quarter" idx="21"/>
          </p:nvPr>
        </p:nvSpPr>
        <p:spPr>
          <a:xfrm>
            <a:off x="2560875" y="3654450"/>
            <a:ext cx="6222087" cy="10820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indent="0" defTabSz="825500">
              <a:lnSpc>
                <a:spcPct val="15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6400" i="1"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rPr>
                <a:solidFill>
                  <a:srgbClr val="040E3C"/>
                </a:solidFill>
              </a:rPr>
              <a:t>Nějaký</a:t>
            </a:r>
            <a:r>
              <a:t> </a:t>
            </a:r>
            <a:r>
              <a:rPr>
                <a:solidFill>
                  <a:srgbClr val="A97FEF"/>
                </a:solidFill>
              </a:rPr>
              <a:t>nadpis</a:t>
            </a:r>
          </a:p>
        </p:txBody>
      </p:sp>
      <p:sp>
        <p:nvSpPr>
          <p:cNvPr id="985" name="Jsem lektorem osobní produktivity a moderních nástrojů, které pomáhají lidem s osobní produktivitou. Mými školeními již prošly za poslední roky stovky klientů, ať už v případě firemních školení nebo otevřených kurzů pro veřejnost na serveru Naučmese.…"/>
          <p:cNvSpPr txBox="1">
            <a:spLocks noGrp="1"/>
          </p:cNvSpPr>
          <p:nvPr>
            <p:ph type="body" sz="quarter" idx="22"/>
          </p:nvPr>
        </p:nvSpPr>
        <p:spPr>
          <a:xfrm>
            <a:off x="2571594" y="5371823"/>
            <a:ext cx="7778128" cy="4940301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/>
          <a:p>
            <a:pPr marL="0" indent="0" defTabSz="825500">
              <a:lnSpc>
                <a:spcPct val="13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2500">
                <a:latin typeface="Montserrat Regular"/>
                <a:ea typeface="Montserrat Regular"/>
                <a:cs typeface="Montserrat Regular"/>
                <a:sym typeface="Montserrat Regular"/>
              </a:defRPr>
            </a:pPr>
            <a:r>
              <a:t>Jsem lektorem osobní produktivity a moderních nástrojů, které pomáhají lidem s osobní produktivitou. Mými školeními již prošly za poslední roky stovky klientů, ať už v případě firemních školení nebo otevřených kurzů pro veřejnost na serveru Naučmese.</a:t>
            </a:r>
          </a:p>
          <a:p>
            <a:pPr marL="0" indent="0" defTabSz="825500">
              <a:lnSpc>
                <a:spcPct val="13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2500">
                <a:latin typeface="Montserrat Regular"/>
                <a:ea typeface="Montserrat Regular"/>
                <a:cs typeface="Montserrat Regular"/>
                <a:sym typeface="Montserrat Regular"/>
              </a:defRPr>
            </a:pPr>
            <a:r>
              <a:t>Působím převážně v Praze, ale má školení probíhají po celé ČR. Rád píšu, a proto kromě svého blogu přispívám rovněž články o osobní produktivitě do odborných médií.</a:t>
            </a:r>
          </a:p>
        </p:txBody>
      </p:sp>
      <p:sp>
        <p:nvSpPr>
          <p:cNvPr id="986" name="zavorka"/>
          <p:cNvSpPr/>
          <p:nvPr/>
        </p:nvSpPr>
        <p:spPr>
          <a:xfrm>
            <a:off x="11088949" y="2470865"/>
            <a:ext cx="12595850" cy="877427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66" y="9394"/>
                </a:moveTo>
                <a:cubicBezTo>
                  <a:pt x="20112" y="9394"/>
                  <a:pt x="19902" y="9139"/>
                  <a:pt x="19902" y="8631"/>
                </a:cubicBezTo>
                <a:cubicBezTo>
                  <a:pt x="19902" y="8516"/>
                  <a:pt x="19902" y="8422"/>
                  <a:pt x="19918" y="8308"/>
                </a:cubicBezTo>
                <a:lnTo>
                  <a:pt x="20498" y="4224"/>
                </a:lnTo>
                <a:cubicBezTo>
                  <a:pt x="20546" y="3878"/>
                  <a:pt x="20577" y="3532"/>
                  <a:pt x="20577" y="3209"/>
                </a:cubicBezTo>
                <a:cubicBezTo>
                  <a:pt x="20577" y="1223"/>
                  <a:pt x="19646" y="0"/>
                  <a:pt x="18053" y="0"/>
                </a:cubicBezTo>
                <a:lnTo>
                  <a:pt x="6553" y="0"/>
                </a:lnTo>
                <a:cubicBezTo>
                  <a:pt x="5476" y="0"/>
                  <a:pt x="4672" y="306"/>
                  <a:pt x="4089" y="966"/>
                </a:cubicBezTo>
                <a:cubicBezTo>
                  <a:pt x="3507" y="1627"/>
                  <a:pt x="3145" y="2642"/>
                  <a:pt x="2952" y="4061"/>
                </a:cubicBezTo>
                <a:lnTo>
                  <a:pt x="2356" y="8308"/>
                </a:lnTo>
                <a:cubicBezTo>
                  <a:pt x="2300" y="8677"/>
                  <a:pt x="2195" y="8948"/>
                  <a:pt x="2051" y="9127"/>
                </a:cubicBezTo>
                <a:cubicBezTo>
                  <a:pt x="1906" y="9307"/>
                  <a:pt x="1721" y="9394"/>
                  <a:pt x="1504" y="9394"/>
                </a:cubicBezTo>
                <a:lnTo>
                  <a:pt x="386" y="9394"/>
                </a:lnTo>
                <a:lnTo>
                  <a:pt x="0" y="12209"/>
                </a:lnTo>
                <a:lnTo>
                  <a:pt x="1118" y="12209"/>
                </a:lnTo>
                <a:cubicBezTo>
                  <a:pt x="1473" y="12209"/>
                  <a:pt x="1682" y="12463"/>
                  <a:pt x="1682" y="12969"/>
                </a:cubicBezTo>
                <a:cubicBezTo>
                  <a:pt x="1682" y="13084"/>
                  <a:pt x="1682" y="13178"/>
                  <a:pt x="1666" y="13292"/>
                </a:cubicBezTo>
                <a:lnTo>
                  <a:pt x="1102" y="17376"/>
                </a:lnTo>
                <a:cubicBezTo>
                  <a:pt x="1054" y="17745"/>
                  <a:pt x="1023" y="18068"/>
                  <a:pt x="1023" y="18391"/>
                </a:cubicBezTo>
                <a:cubicBezTo>
                  <a:pt x="1023" y="20377"/>
                  <a:pt x="1938" y="21600"/>
                  <a:pt x="3547" y="21600"/>
                </a:cubicBezTo>
                <a:lnTo>
                  <a:pt x="15047" y="21600"/>
                </a:lnTo>
                <a:cubicBezTo>
                  <a:pt x="16116" y="21600"/>
                  <a:pt x="16916" y="21294"/>
                  <a:pt x="17497" y="20634"/>
                </a:cubicBezTo>
                <a:cubicBezTo>
                  <a:pt x="18077" y="19973"/>
                  <a:pt x="18439" y="18958"/>
                  <a:pt x="18632" y="17539"/>
                </a:cubicBezTo>
                <a:lnTo>
                  <a:pt x="19244" y="13292"/>
                </a:lnTo>
                <a:cubicBezTo>
                  <a:pt x="19291" y="12923"/>
                  <a:pt x="19392" y="12652"/>
                  <a:pt x="19537" y="12473"/>
                </a:cubicBezTo>
                <a:cubicBezTo>
                  <a:pt x="19682" y="12293"/>
                  <a:pt x="19871" y="12206"/>
                  <a:pt x="20096" y="12206"/>
                </a:cubicBezTo>
                <a:lnTo>
                  <a:pt x="21198" y="12206"/>
                </a:lnTo>
                <a:lnTo>
                  <a:pt x="21600" y="9391"/>
                </a:lnTo>
                <a:lnTo>
                  <a:pt x="20466" y="9391"/>
                </a:lnTo>
                <a:lnTo>
                  <a:pt x="20466" y="9394"/>
                </a:lnTo>
                <a:close/>
              </a:path>
            </a:pathLst>
          </a:custGeom>
          <a:solidFill>
            <a:srgbClr val="A97FEF"/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 defTabSz="825500">
              <a:lnSpc>
                <a:spcPct val="100000"/>
              </a:lnSpc>
              <a:defRPr sz="3200" baseline="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987" name="DALL·E 2024-07-11 14.48.03 - A person working on translating texts and videos from Polish. The person is sitting at a desk with a laptop open, displaying a document with Polish te.jpeg"/>
          <p:cNvSpPr>
            <a:spLocks noGrp="1"/>
          </p:cNvSpPr>
          <p:nvPr>
            <p:ph type="pic" sz="half" idx="23"/>
          </p:nvPr>
        </p:nvSpPr>
        <p:spPr>
          <a:xfrm>
            <a:off x="12716002" y="3263977"/>
            <a:ext cx="9341747" cy="9341747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988" name="Číslo snímku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1 fotka s textem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5" name="Volný tvar 6"/>
          <p:cNvSpPr/>
          <p:nvPr/>
        </p:nvSpPr>
        <p:spPr>
          <a:xfrm>
            <a:off x="134619" y="128682"/>
            <a:ext cx="24114762" cy="122132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3" y="0"/>
                </a:moveTo>
                <a:cubicBezTo>
                  <a:pt x="24" y="0"/>
                  <a:pt x="0" y="47"/>
                  <a:pt x="0" y="105"/>
                </a:cubicBezTo>
                <a:lnTo>
                  <a:pt x="0" y="325"/>
                </a:lnTo>
                <a:cubicBezTo>
                  <a:pt x="0" y="382"/>
                  <a:pt x="24" y="427"/>
                  <a:pt x="53" y="427"/>
                </a:cubicBezTo>
                <a:cubicBezTo>
                  <a:pt x="82" y="427"/>
                  <a:pt x="106" y="382"/>
                  <a:pt x="106" y="325"/>
                </a:cubicBezTo>
                <a:lnTo>
                  <a:pt x="106" y="105"/>
                </a:lnTo>
                <a:cubicBezTo>
                  <a:pt x="106" y="47"/>
                  <a:pt x="82" y="0"/>
                  <a:pt x="53" y="0"/>
                </a:cubicBezTo>
                <a:close/>
                <a:moveTo>
                  <a:pt x="367" y="0"/>
                </a:moveTo>
                <a:cubicBezTo>
                  <a:pt x="338" y="0"/>
                  <a:pt x="315" y="47"/>
                  <a:pt x="315" y="105"/>
                </a:cubicBezTo>
                <a:lnTo>
                  <a:pt x="315" y="325"/>
                </a:lnTo>
                <a:cubicBezTo>
                  <a:pt x="315" y="382"/>
                  <a:pt x="338" y="427"/>
                  <a:pt x="367" y="427"/>
                </a:cubicBezTo>
                <a:cubicBezTo>
                  <a:pt x="397" y="427"/>
                  <a:pt x="420" y="382"/>
                  <a:pt x="420" y="325"/>
                </a:cubicBezTo>
                <a:lnTo>
                  <a:pt x="420" y="105"/>
                </a:lnTo>
                <a:cubicBezTo>
                  <a:pt x="420" y="47"/>
                  <a:pt x="397" y="0"/>
                  <a:pt x="367" y="0"/>
                </a:cubicBezTo>
                <a:close/>
                <a:moveTo>
                  <a:pt x="1217" y="0"/>
                </a:moveTo>
                <a:cubicBezTo>
                  <a:pt x="1188" y="0"/>
                  <a:pt x="1164" y="47"/>
                  <a:pt x="1164" y="105"/>
                </a:cubicBezTo>
                <a:lnTo>
                  <a:pt x="1164" y="325"/>
                </a:lnTo>
                <a:cubicBezTo>
                  <a:pt x="1164" y="382"/>
                  <a:pt x="1188" y="427"/>
                  <a:pt x="1217" y="427"/>
                </a:cubicBezTo>
                <a:cubicBezTo>
                  <a:pt x="1246" y="427"/>
                  <a:pt x="1270" y="382"/>
                  <a:pt x="1270" y="325"/>
                </a:cubicBezTo>
                <a:lnTo>
                  <a:pt x="1270" y="105"/>
                </a:lnTo>
                <a:cubicBezTo>
                  <a:pt x="1270" y="47"/>
                  <a:pt x="1246" y="0"/>
                  <a:pt x="1217" y="0"/>
                </a:cubicBezTo>
                <a:close/>
                <a:moveTo>
                  <a:pt x="1532" y="0"/>
                </a:moveTo>
                <a:cubicBezTo>
                  <a:pt x="1503" y="0"/>
                  <a:pt x="1479" y="47"/>
                  <a:pt x="1479" y="105"/>
                </a:cubicBezTo>
                <a:lnTo>
                  <a:pt x="1479" y="325"/>
                </a:lnTo>
                <a:cubicBezTo>
                  <a:pt x="1479" y="382"/>
                  <a:pt x="1503" y="427"/>
                  <a:pt x="1532" y="427"/>
                </a:cubicBezTo>
                <a:cubicBezTo>
                  <a:pt x="1561" y="427"/>
                  <a:pt x="1584" y="382"/>
                  <a:pt x="1584" y="325"/>
                </a:cubicBezTo>
                <a:lnTo>
                  <a:pt x="1584" y="105"/>
                </a:lnTo>
                <a:cubicBezTo>
                  <a:pt x="1584" y="47"/>
                  <a:pt x="1561" y="0"/>
                  <a:pt x="1532" y="0"/>
                </a:cubicBezTo>
                <a:close/>
                <a:moveTo>
                  <a:pt x="2380" y="0"/>
                </a:moveTo>
                <a:cubicBezTo>
                  <a:pt x="2351" y="0"/>
                  <a:pt x="2329" y="47"/>
                  <a:pt x="2329" y="105"/>
                </a:cubicBezTo>
                <a:lnTo>
                  <a:pt x="2329" y="325"/>
                </a:lnTo>
                <a:cubicBezTo>
                  <a:pt x="2329" y="382"/>
                  <a:pt x="2351" y="427"/>
                  <a:pt x="2380" y="427"/>
                </a:cubicBezTo>
                <a:cubicBezTo>
                  <a:pt x="2409" y="427"/>
                  <a:pt x="2433" y="382"/>
                  <a:pt x="2433" y="325"/>
                </a:cubicBezTo>
                <a:lnTo>
                  <a:pt x="2433" y="105"/>
                </a:lnTo>
                <a:cubicBezTo>
                  <a:pt x="2433" y="47"/>
                  <a:pt x="2409" y="0"/>
                  <a:pt x="2380" y="0"/>
                </a:cubicBezTo>
                <a:close/>
                <a:moveTo>
                  <a:pt x="2695" y="0"/>
                </a:moveTo>
                <a:cubicBezTo>
                  <a:pt x="2666" y="0"/>
                  <a:pt x="2643" y="47"/>
                  <a:pt x="2643" y="105"/>
                </a:cubicBezTo>
                <a:lnTo>
                  <a:pt x="2643" y="325"/>
                </a:lnTo>
                <a:cubicBezTo>
                  <a:pt x="2643" y="382"/>
                  <a:pt x="2666" y="427"/>
                  <a:pt x="2695" y="427"/>
                </a:cubicBezTo>
                <a:cubicBezTo>
                  <a:pt x="2724" y="427"/>
                  <a:pt x="2748" y="382"/>
                  <a:pt x="2748" y="325"/>
                </a:cubicBezTo>
                <a:lnTo>
                  <a:pt x="2748" y="105"/>
                </a:lnTo>
                <a:cubicBezTo>
                  <a:pt x="2748" y="47"/>
                  <a:pt x="2724" y="0"/>
                  <a:pt x="2695" y="0"/>
                </a:cubicBezTo>
                <a:close/>
                <a:moveTo>
                  <a:pt x="3545" y="0"/>
                </a:moveTo>
                <a:cubicBezTo>
                  <a:pt x="3516" y="0"/>
                  <a:pt x="3492" y="47"/>
                  <a:pt x="3492" y="105"/>
                </a:cubicBezTo>
                <a:lnTo>
                  <a:pt x="3492" y="325"/>
                </a:lnTo>
                <a:cubicBezTo>
                  <a:pt x="3492" y="382"/>
                  <a:pt x="3516" y="427"/>
                  <a:pt x="3545" y="427"/>
                </a:cubicBezTo>
                <a:cubicBezTo>
                  <a:pt x="3574" y="427"/>
                  <a:pt x="3598" y="382"/>
                  <a:pt x="3598" y="325"/>
                </a:cubicBezTo>
                <a:lnTo>
                  <a:pt x="3598" y="105"/>
                </a:lnTo>
                <a:cubicBezTo>
                  <a:pt x="3598" y="47"/>
                  <a:pt x="3574" y="0"/>
                  <a:pt x="3545" y="0"/>
                </a:cubicBezTo>
                <a:close/>
                <a:moveTo>
                  <a:pt x="3859" y="0"/>
                </a:moveTo>
                <a:cubicBezTo>
                  <a:pt x="3830" y="0"/>
                  <a:pt x="3806" y="47"/>
                  <a:pt x="3806" y="105"/>
                </a:cubicBezTo>
                <a:lnTo>
                  <a:pt x="3806" y="325"/>
                </a:lnTo>
                <a:cubicBezTo>
                  <a:pt x="3806" y="382"/>
                  <a:pt x="3830" y="427"/>
                  <a:pt x="3859" y="427"/>
                </a:cubicBezTo>
                <a:cubicBezTo>
                  <a:pt x="3888" y="427"/>
                  <a:pt x="3912" y="382"/>
                  <a:pt x="3912" y="325"/>
                </a:cubicBezTo>
                <a:lnTo>
                  <a:pt x="3912" y="105"/>
                </a:lnTo>
                <a:cubicBezTo>
                  <a:pt x="3912" y="47"/>
                  <a:pt x="3888" y="0"/>
                  <a:pt x="3859" y="0"/>
                </a:cubicBezTo>
                <a:close/>
                <a:moveTo>
                  <a:pt x="4709" y="0"/>
                </a:moveTo>
                <a:cubicBezTo>
                  <a:pt x="4680" y="0"/>
                  <a:pt x="4656" y="47"/>
                  <a:pt x="4656" y="105"/>
                </a:cubicBezTo>
                <a:lnTo>
                  <a:pt x="4656" y="325"/>
                </a:lnTo>
                <a:cubicBezTo>
                  <a:pt x="4656" y="382"/>
                  <a:pt x="4680" y="427"/>
                  <a:pt x="4709" y="427"/>
                </a:cubicBezTo>
                <a:cubicBezTo>
                  <a:pt x="4738" y="427"/>
                  <a:pt x="4762" y="382"/>
                  <a:pt x="4762" y="325"/>
                </a:cubicBezTo>
                <a:lnTo>
                  <a:pt x="4762" y="105"/>
                </a:lnTo>
                <a:cubicBezTo>
                  <a:pt x="4762" y="47"/>
                  <a:pt x="4738" y="0"/>
                  <a:pt x="4709" y="0"/>
                </a:cubicBezTo>
                <a:close/>
                <a:moveTo>
                  <a:pt x="5023" y="0"/>
                </a:moveTo>
                <a:cubicBezTo>
                  <a:pt x="4994" y="0"/>
                  <a:pt x="4970" y="47"/>
                  <a:pt x="4970" y="105"/>
                </a:cubicBezTo>
                <a:lnTo>
                  <a:pt x="4970" y="325"/>
                </a:lnTo>
                <a:cubicBezTo>
                  <a:pt x="4970" y="382"/>
                  <a:pt x="4994" y="427"/>
                  <a:pt x="5023" y="427"/>
                </a:cubicBezTo>
                <a:cubicBezTo>
                  <a:pt x="5053" y="427"/>
                  <a:pt x="5076" y="382"/>
                  <a:pt x="5076" y="325"/>
                </a:cubicBezTo>
                <a:lnTo>
                  <a:pt x="5076" y="105"/>
                </a:lnTo>
                <a:cubicBezTo>
                  <a:pt x="5076" y="47"/>
                  <a:pt x="5053" y="0"/>
                  <a:pt x="5023" y="0"/>
                </a:cubicBezTo>
                <a:close/>
                <a:moveTo>
                  <a:pt x="5873" y="0"/>
                </a:moveTo>
                <a:cubicBezTo>
                  <a:pt x="5844" y="0"/>
                  <a:pt x="5820" y="47"/>
                  <a:pt x="5820" y="105"/>
                </a:cubicBezTo>
                <a:lnTo>
                  <a:pt x="5820" y="325"/>
                </a:lnTo>
                <a:cubicBezTo>
                  <a:pt x="5820" y="382"/>
                  <a:pt x="5844" y="427"/>
                  <a:pt x="5873" y="427"/>
                </a:cubicBezTo>
                <a:cubicBezTo>
                  <a:pt x="5902" y="427"/>
                  <a:pt x="5926" y="382"/>
                  <a:pt x="5926" y="325"/>
                </a:cubicBezTo>
                <a:lnTo>
                  <a:pt x="5926" y="105"/>
                </a:lnTo>
                <a:cubicBezTo>
                  <a:pt x="5926" y="47"/>
                  <a:pt x="5902" y="0"/>
                  <a:pt x="5873" y="0"/>
                </a:cubicBezTo>
                <a:close/>
                <a:moveTo>
                  <a:pt x="6188" y="0"/>
                </a:moveTo>
                <a:cubicBezTo>
                  <a:pt x="6159" y="0"/>
                  <a:pt x="6135" y="47"/>
                  <a:pt x="6135" y="105"/>
                </a:cubicBezTo>
                <a:lnTo>
                  <a:pt x="6135" y="325"/>
                </a:lnTo>
                <a:cubicBezTo>
                  <a:pt x="6135" y="382"/>
                  <a:pt x="6159" y="427"/>
                  <a:pt x="6188" y="427"/>
                </a:cubicBezTo>
                <a:cubicBezTo>
                  <a:pt x="6217" y="427"/>
                  <a:pt x="6240" y="382"/>
                  <a:pt x="6240" y="325"/>
                </a:cubicBezTo>
                <a:lnTo>
                  <a:pt x="6240" y="105"/>
                </a:lnTo>
                <a:cubicBezTo>
                  <a:pt x="6240" y="47"/>
                  <a:pt x="6217" y="0"/>
                  <a:pt x="6188" y="0"/>
                </a:cubicBezTo>
                <a:close/>
                <a:moveTo>
                  <a:pt x="7036" y="0"/>
                </a:moveTo>
                <a:cubicBezTo>
                  <a:pt x="7007" y="0"/>
                  <a:pt x="6984" y="47"/>
                  <a:pt x="6984" y="105"/>
                </a:cubicBezTo>
                <a:lnTo>
                  <a:pt x="6984" y="325"/>
                </a:lnTo>
                <a:cubicBezTo>
                  <a:pt x="6984" y="382"/>
                  <a:pt x="7007" y="427"/>
                  <a:pt x="7036" y="427"/>
                </a:cubicBezTo>
                <a:cubicBezTo>
                  <a:pt x="7065" y="427"/>
                  <a:pt x="7089" y="382"/>
                  <a:pt x="7089" y="325"/>
                </a:cubicBezTo>
                <a:lnTo>
                  <a:pt x="7089" y="105"/>
                </a:lnTo>
                <a:cubicBezTo>
                  <a:pt x="7089" y="47"/>
                  <a:pt x="7065" y="0"/>
                  <a:pt x="7036" y="0"/>
                </a:cubicBezTo>
                <a:close/>
                <a:moveTo>
                  <a:pt x="7351" y="0"/>
                </a:moveTo>
                <a:cubicBezTo>
                  <a:pt x="7322" y="0"/>
                  <a:pt x="7299" y="47"/>
                  <a:pt x="7299" y="105"/>
                </a:cubicBezTo>
                <a:lnTo>
                  <a:pt x="7299" y="325"/>
                </a:lnTo>
                <a:cubicBezTo>
                  <a:pt x="7299" y="382"/>
                  <a:pt x="7322" y="427"/>
                  <a:pt x="7351" y="427"/>
                </a:cubicBezTo>
                <a:cubicBezTo>
                  <a:pt x="7380" y="427"/>
                  <a:pt x="7404" y="382"/>
                  <a:pt x="7404" y="325"/>
                </a:cubicBezTo>
                <a:lnTo>
                  <a:pt x="7404" y="105"/>
                </a:lnTo>
                <a:cubicBezTo>
                  <a:pt x="7404" y="47"/>
                  <a:pt x="7380" y="0"/>
                  <a:pt x="7351" y="0"/>
                </a:cubicBezTo>
                <a:close/>
                <a:moveTo>
                  <a:pt x="8201" y="0"/>
                </a:moveTo>
                <a:cubicBezTo>
                  <a:pt x="8171" y="0"/>
                  <a:pt x="8148" y="47"/>
                  <a:pt x="8148" y="105"/>
                </a:cubicBezTo>
                <a:lnTo>
                  <a:pt x="8148" y="325"/>
                </a:lnTo>
                <a:cubicBezTo>
                  <a:pt x="8148" y="382"/>
                  <a:pt x="8171" y="427"/>
                  <a:pt x="8201" y="427"/>
                </a:cubicBezTo>
                <a:cubicBezTo>
                  <a:pt x="8230" y="427"/>
                  <a:pt x="8254" y="382"/>
                  <a:pt x="8254" y="325"/>
                </a:cubicBezTo>
                <a:lnTo>
                  <a:pt x="8254" y="105"/>
                </a:lnTo>
                <a:cubicBezTo>
                  <a:pt x="8254" y="47"/>
                  <a:pt x="8230" y="0"/>
                  <a:pt x="8201" y="0"/>
                </a:cubicBezTo>
                <a:close/>
                <a:moveTo>
                  <a:pt x="8515" y="0"/>
                </a:moveTo>
                <a:cubicBezTo>
                  <a:pt x="8486" y="0"/>
                  <a:pt x="8462" y="47"/>
                  <a:pt x="8462" y="105"/>
                </a:cubicBezTo>
                <a:lnTo>
                  <a:pt x="8462" y="325"/>
                </a:lnTo>
                <a:cubicBezTo>
                  <a:pt x="8462" y="382"/>
                  <a:pt x="8486" y="427"/>
                  <a:pt x="8515" y="427"/>
                </a:cubicBezTo>
                <a:cubicBezTo>
                  <a:pt x="8544" y="427"/>
                  <a:pt x="8568" y="382"/>
                  <a:pt x="8568" y="325"/>
                </a:cubicBezTo>
                <a:lnTo>
                  <a:pt x="8568" y="105"/>
                </a:lnTo>
                <a:cubicBezTo>
                  <a:pt x="8568" y="47"/>
                  <a:pt x="8544" y="0"/>
                  <a:pt x="8515" y="0"/>
                </a:cubicBezTo>
                <a:close/>
                <a:moveTo>
                  <a:pt x="9365" y="0"/>
                </a:moveTo>
                <a:cubicBezTo>
                  <a:pt x="9336" y="0"/>
                  <a:pt x="9312" y="47"/>
                  <a:pt x="9312" y="105"/>
                </a:cubicBezTo>
                <a:lnTo>
                  <a:pt x="9312" y="325"/>
                </a:lnTo>
                <a:cubicBezTo>
                  <a:pt x="9312" y="382"/>
                  <a:pt x="9336" y="427"/>
                  <a:pt x="9365" y="427"/>
                </a:cubicBezTo>
                <a:cubicBezTo>
                  <a:pt x="9394" y="427"/>
                  <a:pt x="9418" y="382"/>
                  <a:pt x="9418" y="325"/>
                </a:cubicBezTo>
                <a:lnTo>
                  <a:pt x="9418" y="105"/>
                </a:lnTo>
                <a:cubicBezTo>
                  <a:pt x="9418" y="47"/>
                  <a:pt x="9394" y="0"/>
                  <a:pt x="9365" y="0"/>
                </a:cubicBezTo>
                <a:close/>
                <a:moveTo>
                  <a:pt x="9679" y="0"/>
                </a:moveTo>
                <a:cubicBezTo>
                  <a:pt x="9650" y="0"/>
                  <a:pt x="9626" y="47"/>
                  <a:pt x="9626" y="105"/>
                </a:cubicBezTo>
                <a:lnTo>
                  <a:pt x="9626" y="325"/>
                </a:lnTo>
                <a:cubicBezTo>
                  <a:pt x="9626" y="382"/>
                  <a:pt x="9650" y="427"/>
                  <a:pt x="9679" y="427"/>
                </a:cubicBezTo>
                <a:cubicBezTo>
                  <a:pt x="9708" y="427"/>
                  <a:pt x="9732" y="382"/>
                  <a:pt x="9732" y="325"/>
                </a:cubicBezTo>
                <a:lnTo>
                  <a:pt x="9732" y="105"/>
                </a:lnTo>
                <a:cubicBezTo>
                  <a:pt x="9732" y="47"/>
                  <a:pt x="9708" y="0"/>
                  <a:pt x="9679" y="0"/>
                </a:cubicBezTo>
                <a:close/>
                <a:moveTo>
                  <a:pt x="10529" y="0"/>
                </a:moveTo>
                <a:cubicBezTo>
                  <a:pt x="10500" y="0"/>
                  <a:pt x="10476" y="47"/>
                  <a:pt x="10476" y="105"/>
                </a:cubicBezTo>
                <a:lnTo>
                  <a:pt x="10476" y="325"/>
                </a:lnTo>
                <a:cubicBezTo>
                  <a:pt x="10476" y="382"/>
                  <a:pt x="10500" y="427"/>
                  <a:pt x="10529" y="427"/>
                </a:cubicBezTo>
                <a:cubicBezTo>
                  <a:pt x="10558" y="427"/>
                  <a:pt x="10582" y="382"/>
                  <a:pt x="10582" y="325"/>
                </a:cubicBezTo>
                <a:lnTo>
                  <a:pt x="10582" y="105"/>
                </a:lnTo>
                <a:cubicBezTo>
                  <a:pt x="10582" y="47"/>
                  <a:pt x="10558" y="0"/>
                  <a:pt x="10529" y="0"/>
                </a:cubicBezTo>
                <a:close/>
                <a:moveTo>
                  <a:pt x="10844" y="0"/>
                </a:moveTo>
                <a:cubicBezTo>
                  <a:pt x="10814" y="0"/>
                  <a:pt x="10791" y="47"/>
                  <a:pt x="10791" y="105"/>
                </a:cubicBezTo>
                <a:lnTo>
                  <a:pt x="10791" y="325"/>
                </a:lnTo>
                <a:cubicBezTo>
                  <a:pt x="10791" y="382"/>
                  <a:pt x="10814" y="427"/>
                  <a:pt x="10844" y="427"/>
                </a:cubicBezTo>
                <a:cubicBezTo>
                  <a:pt x="10873" y="427"/>
                  <a:pt x="10895" y="382"/>
                  <a:pt x="10895" y="325"/>
                </a:cubicBezTo>
                <a:lnTo>
                  <a:pt x="10895" y="105"/>
                </a:lnTo>
                <a:cubicBezTo>
                  <a:pt x="10895" y="47"/>
                  <a:pt x="10873" y="0"/>
                  <a:pt x="10844" y="0"/>
                </a:cubicBezTo>
                <a:close/>
                <a:moveTo>
                  <a:pt x="11692" y="0"/>
                </a:moveTo>
                <a:cubicBezTo>
                  <a:pt x="11663" y="0"/>
                  <a:pt x="11640" y="47"/>
                  <a:pt x="11640" y="105"/>
                </a:cubicBezTo>
                <a:lnTo>
                  <a:pt x="11640" y="325"/>
                </a:lnTo>
                <a:cubicBezTo>
                  <a:pt x="11640" y="382"/>
                  <a:pt x="11663" y="427"/>
                  <a:pt x="11692" y="427"/>
                </a:cubicBezTo>
                <a:cubicBezTo>
                  <a:pt x="11721" y="427"/>
                  <a:pt x="11745" y="382"/>
                  <a:pt x="11745" y="325"/>
                </a:cubicBezTo>
                <a:lnTo>
                  <a:pt x="11745" y="105"/>
                </a:lnTo>
                <a:cubicBezTo>
                  <a:pt x="11745" y="47"/>
                  <a:pt x="11721" y="0"/>
                  <a:pt x="11692" y="0"/>
                </a:cubicBezTo>
                <a:close/>
                <a:moveTo>
                  <a:pt x="12007" y="0"/>
                </a:moveTo>
                <a:cubicBezTo>
                  <a:pt x="11978" y="0"/>
                  <a:pt x="11955" y="47"/>
                  <a:pt x="11955" y="105"/>
                </a:cubicBezTo>
                <a:lnTo>
                  <a:pt x="11955" y="325"/>
                </a:lnTo>
                <a:cubicBezTo>
                  <a:pt x="11955" y="382"/>
                  <a:pt x="11978" y="427"/>
                  <a:pt x="12007" y="427"/>
                </a:cubicBezTo>
                <a:cubicBezTo>
                  <a:pt x="12036" y="427"/>
                  <a:pt x="12060" y="382"/>
                  <a:pt x="12060" y="325"/>
                </a:cubicBezTo>
                <a:lnTo>
                  <a:pt x="12060" y="105"/>
                </a:lnTo>
                <a:cubicBezTo>
                  <a:pt x="12060" y="47"/>
                  <a:pt x="12036" y="0"/>
                  <a:pt x="12007" y="0"/>
                </a:cubicBezTo>
                <a:close/>
                <a:moveTo>
                  <a:pt x="12856" y="0"/>
                </a:moveTo>
                <a:cubicBezTo>
                  <a:pt x="12827" y="0"/>
                  <a:pt x="12804" y="47"/>
                  <a:pt x="12804" y="105"/>
                </a:cubicBezTo>
                <a:lnTo>
                  <a:pt x="12804" y="325"/>
                </a:lnTo>
                <a:cubicBezTo>
                  <a:pt x="12804" y="382"/>
                  <a:pt x="12827" y="427"/>
                  <a:pt x="12856" y="427"/>
                </a:cubicBezTo>
                <a:cubicBezTo>
                  <a:pt x="12886" y="427"/>
                  <a:pt x="12909" y="382"/>
                  <a:pt x="12909" y="325"/>
                </a:cubicBezTo>
                <a:lnTo>
                  <a:pt x="12909" y="105"/>
                </a:lnTo>
                <a:cubicBezTo>
                  <a:pt x="12909" y="47"/>
                  <a:pt x="12886" y="0"/>
                  <a:pt x="12856" y="0"/>
                </a:cubicBezTo>
                <a:close/>
                <a:moveTo>
                  <a:pt x="13171" y="0"/>
                </a:moveTo>
                <a:cubicBezTo>
                  <a:pt x="13142" y="0"/>
                  <a:pt x="13118" y="47"/>
                  <a:pt x="13118" y="105"/>
                </a:cubicBezTo>
                <a:lnTo>
                  <a:pt x="13118" y="325"/>
                </a:lnTo>
                <a:cubicBezTo>
                  <a:pt x="13118" y="382"/>
                  <a:pt x="13142" y="427"/>
                  <a:pt x="13171" y="427"/>
                </a:cubicBezTo>
                <a:cubicBezTo>
                  <a:pt x="13200" y="427"/>
                  <a:pt x="13224" y="382"/>
                  <a:pt x="13224" y="325"/>
                </a:cubicBezTo>
                <a:lnTo>
                  <a:pt x="13224" y="105"/>
                </a:lnTo>
                <a:cubicBezTo>
                  <a:pt x="13224" y="47"/>
                  <a:pt x="13200" y="0"/>
                  <a:pt x="13171" y="0"/>
                </a:cubicBezTo>
                <a:close/>
                <a:moveTo>
                  <a:pt x="14021" y="0"/>
                </a:moveTo>
                <a:cubicBezTo>
                  <a:pt x="13992" y="0"/>
                  <a:pt x="13968" y="47"/>
                  <a:pt x="13968" y="105"/>
                </a:cubicBezTo>
                <a:lnTo>
                  <a:pt x="13968" y="325"/>
                </a:lnTo>
                <a:cubicBezTo>
                  <a:pt x="13968" y="382"/>
                  <a:pt x="13992" y="427"/>
                  <a:pt x="14021" y="427"/>
                </a:cubicBezTo>
                <a:cubicBezTo>
                  <a:pt x="14050" y="427"/>
                  <a:pt x="14074" y="382"/>
                  <a:pt x="14074" y="325"/>
                </a:cubicBezTo>
                <a:lnTo>
                  <a:pt x="14074" y="105"/>
                </a:lnTo>
                <a:cubicBezTo>
                  <a:pt x="14074" y="47"/>
                  <a:pt x="14050" y="0"/>
                  <a:pt x="14021" y="0"/>
                </a:cubicBezTo>
                <a:close/>
                <a:moveTo>
                  <a:pt x="14335" y="0"/>
                </a:moveTo>
                <a:cubicBezTo>
                  <a:pt x="14306" y="0"/>
                  <a:pt x="14282" y="47"/>
                  <a:pt x="14282" y="105"/>
                </a:cubicBezTo>
                <a:lnTo>
                  <a:pt x="14282" y="325"/>
                </a:lnTo>
                <a:cubicBezTo>
                  <a:pt x="14282" y="382"/>
                  <a:pt x="14306" y="427"/>
                  <a:pt x="14335" y="427"/>
                </a:cubicBezTo>
                <a:cubicBezTo>
                  <a:pt x="14364" y="427"/>
                  <a:pt x="14388" y="382"/>
                  <a:pt x="14388" y="325"/>
                </a:cubicBezTo>
                <a:lnTo>
                  <a:pt x="14388" y="105"/>
                </a:lnTo>
                <a:cubicBezTo>
                  <a:pt x="14388" y="47"/>
                  <a:pt x="14364" y="0"/>
                  <a:pt x="14335" y="0"/>
                </a:cubicBezTo>
                <a:close/>
                <a:moveTo>
                  <a:pt x="15185" y="0"/>
                </a:moveTo>
                <a:cubicBezTo>
                  <a:pt x="15156" y="0"/>
                  <a:pt x="15132" y="47"/>
                  <a:pt x="15132" y="105"/>
                </a:cubicBezTo>
                <a:lnTo>
                  <a:pt x="15132" y="325"/>
                </a:lnTo>
                <a:cubicBezTo>
                  <a:pt x="15132" y="382"/>
                  <a:pt x="15156" y="427"/>
                  <a:pt x="15185" y="427"/>
                </a:cubicBezTo>
                <a:cubicBezTo>
                  <a:pt x="15214" y="427"/>
                  <a:pt x="15237" y="382"/>
                  <a:pt x="15237" y="325"/>
                </a:cubicBezTo>
                <a:lnTo>
                  <a:pt x="15237" y="105"/>
                </a:lnTo>
                <a:cubicBezTo>
                  <a:pt x="15237" y="47"/>
                  <a:pt x="15214" y="0"/>
                  <a:pt x="15185" y="0"/>
                </a:cubicBezTo>
                <a:close/>
                <a:moveTo>
                  <a:pt x="15500" y="0"/>
                </a:moveTo>
                <a:cubicBezTo>
                  <a:pt x="15470" y="0"/>
                  <a:pt x="15447" y="47"/>
                  <a:pt x="15447" y="105"/>
                </a:cubicBezTo>
                <a:lnTo>
                  <a:pt x="15447" y="325"/>
                </a:lnTo>
                <a:cubicBezTo>
                  <a:pt x="15447" y="382"/>
                  <a:pt x="15470" y="427"/>
                  <a:pt x="15500" y="427"/>
                </a:cubicBezTo>
                <a:cubicBezTo>
                  <a:pt x="15529" y="427"/>
                  <a:pt x="15551" y="382"/>
                  <a:pt x="15551" y="325"/>
                </a:cubicBezTo>
                <a:lnTo>
                  <a:pt x="15551" y="105"/>
                </a:lnTo>
                <a:cubicBezTo>
                  <a:pt x="15551" y="47"/>
                  <a:pt x="15529" y="0"/>
                  <a:pt x="15500" y="0"/>
                </a:cubicBezTo>
                <a:close/>
                <a:moveTo>
                  <a:pt x="16349" y="0"/>
                </a:moveTo>
                <a:cubicBezTo>
                  <a:pt x="16320" y="0"/>
                  <a:pt x="16296" y="47"/>
                  <a:pt x="16296" y="105"/>
                </a:cubicBezTo>
                <a:lnTo>
                  <a:pt x="16296" y="325"/>
                </a:lnTo>
                <a:cubicBezTo>
                  <a:pt x="16296" y="382"/>
                  <a:pt x="16320" y="427"/>
                  <a:pt x="16349" y="427"/>
                </a:cubicBezTo>
                <a:cubicBezTo>
                  <a:pt x="16378" y="427"/>
                  <a:pt x="16401" y="382"/>
                  <a:pt x="16401" y="325"/>
                </a:cubicBezTo>
                <a:lnTo>
                  <a:pt x="16401" y="105"/>
                </a:lnTo>
                <a:cubicBezTo>
                  <a:pt x="16401" y="47"/>
                  <a:pt x="16378" y="0"/>
                  <a:pt x="16349" y="0"/>
                </a:cubicBezTo>
                <a:close/>
                <a:moveTo>
                  <a:pt x="16663" y="0"/>
                </a:moveTo>
                <a:cubicBezTo>
                  <a:pt x="16634" y="0"/>
                  <a:pt x="16611" y="47"/>
                  <a:pt x="16611" y="105"/>
                </a:cubicBezTo>
                <a:lnTo>
                  <a:pt x="16611" y="325"/>
                </a:lnTo>
                <a:cubicBezTo>
                  <a:pt x="16611" y="382"/>
                  <a:pt x="16634" y="427"/>
                  <a:pt x="16663" y="427"/>
                </a:cubicBezTo>
                <a:cubicBezTo>
                  <a:pt x="16692" y="427"/>
                  <a:pt x="16716" y="382"/>
                  <a:pt x="16716" y="325"/>
                </a:cubicBezTo>
                <a:lnTo>
                  <a:pt x="16716" y="105"/>
                </a:lnTo>
                <a:cubicBezTo>
                  <a:pt x="16716" y="47"/>
                  <a:pt x="16692" y="0"/>
                  <a:pt x="16663" y="0"/>
                </a:cubicBezTo>
                <a:close/>
                <a:moveTo>
                  <a:pt x="17512" y="0"/>
                </a:moveTo>
                <a:cubicBezTo>
                  <a:pt x="17483" y="0"/>
                  <a:pt x="17459" y="47"/>
                  <a:pt x="17459" y="105"/>
                </a:cubicBezTo>
                <a:lnTo>
                  <a:pt x="17459" y="325"/>
                </a:lnTo>
                <a:cubicBezTo>
                  <a:pt x="17459" y="382"/>
                  <a:pt x="17483" y="427"/>
                  <a:pt x="17512" y="427"/>
                </a:cubicBezTo>
                <a:cubicBezTo>
                  <a:pt x="17541" y="427"/>
                  <a:pt x="17565" y="382"/>
                  <a:pt x="17565" y="325"/>
                </a:cubicBezTo>
                <a:lnTo>
                  <a:pt x="17565" y="105"/>
                </a:lnTo>
                <a:cubicBezTo>
                  <a:pt x="17565" y="47"/>
                  <a:pt x="17541" y="0"/>
                  <a:pt x="17512" y="0"/>
                </a:cubicBezTo>
                <a:close/>
                <a:moveTo>
                  <a:pt x="17827" y="0"/>
                </a:moveTo>
                <a:cubicBezTo>
                  <a:pt x="17798" y="0"/>
                  <a:pt x="17774" y="47"/>
                  <a:pt x="17774" y="105"/>
                </a:cubicBezTo>
                <a:lnTo>
                  <a:pt x="17774" y="325"/>
                </a:lnTo>
                <a:cubicBezTo>
                  <a:pt x="17774" y="382"/>
                  <a:pt x="17798" y="427"/>
                  <a:pt x="17827" y="427"/>
                </a:cubicBezTo>
                <a:cubicBezTo>
                  <a:pt x="17856" y="427"/>
                  <a:pt x="17880" y="382"/>
                  <a:pt x="17880" y="325"/>
                </a:cubicBezTo>
                <a:lnTo>
                  <a:pt x="17880" y="105"/>
                </a:lnTo>
                <a:cubicBezTo>
                  <a:pt x="17880" y="47"/>
                  <a:pt x="17856" y="0"/>
                  <a:pt x="17827" y="0"/>
                </a:cubicBezTo>
                <a:close/>
                <a:moveTo>
                  <a:pt x="18677" y="0"/>
                </a:moveTo>
                <a:cubicBezTo>
                  <a:pt x="18648" y="0"/>
                  <a:pt x="18624" y="47"/>
                  <a:pt x="18624" y="105"/>
                </a:cubicBezTo>
                <a:lnTo>
                  <a:pt x="18624" y="325"/>
                </a:lnTo>
                <a:cubicBezTo>
                  <a:pt x="18624" y="382"/>
                  <a:pt x="18648" y="427"/>
                  <a:pt x="18677" y="427"/>
                </a:cubicBezTo>
                <a:cubicBezTo>
                  <a:pt x="18706" y="427"/>
                  <a:pt x="18730" y="382"/>
                  <a:pt x="18730" y="325"/>
                </a:cubicBezTo>
                <a:lnTo>
                  <a:pt x="18730" y="105"/>
                </a:lnTo>
                <a:cubicBezTo>
                  <a:pt x="18730" y="47"/>
                  <a:pt x="18706" y="0"/>
                  <a:pt x="18677" y="0"/>
                </a:cubicBezTo>
                <a:close/>
                <a:moveTo>
                  <a:pt x="18991" y="0"/>
                </a:moveTo>
                <a:cubicBezTo>
                  <a:pt x="18962" y="0"/>
                  <a:pt x="18938" y="47"/>
                  <a:pt x="18938" y="105"/>
                </a:cubicBezTo>
                <a:lnTo>
                  <a:pt x="18938" y="325"/>
                </a:lnTo>
                <a:cubicBezTo>
                  <a:pt x="18938" y="382"/>
                  <a:pt x="18962" y="427"/>
                  <a:pt x="18991" y="427"/>
                </a:cubicBezTo>
                <a:cubicBezTo>
                  <a:pt x="19020" y="427"/>
                  <a:pt x="19044" y="382"/>
                  <a:pt x="19044" y="325"/>
                </a:cubicBezTo>
                <a:lnTo>
                  <a:pt x="19044" y="105"/>
                </a:lnTo>
                <a:cubicBezTo>
                  <a:pt x="19044" y="47"/>
                  <a:pt x="19020" y="0"/>
                  <a:pt x="18991" y="0"/>
                </a:cubicBezTo>
                <a:close/>
                <a:moveTo>
                  <a:pt x="19841" y="0"/>
                </a:moveTo>
                <a:cubicBezTo>
                  <a:pt x="19812" y="0"/>
                  <a:pt x="19788" y="47"/>
                  <a:pt x="19788" y="105"/>
                </a:cubicBezTo>
                <a:lnTo>
                  <a:pt x="19788" y="325"/>
                </a:lnTo>
                <a:cubicBezTo>
                  <a:pt x="19788" y="382"/>
                  <a:pt x="19812" y="427"/>
                  <a:pt x="19841" y="427"/>
                </a:cubicBezTo>
                <a:cubicBezTo>
                  <a:pt x="19870" y="427"/>
                  <a:pt x="19894" y="382"/>
                  <a:pt x="19894" y="325"/>
                </a:cubicBezTo>
                <a:lnTo>
                  <a:pt x="19894" y="105"/>
                </a:lnTo>
                <a:cubicBezTo>
                  <a:pt x="19894" y="47"/>
                  <a:pt x="19870" y="0"/>
                  <a:pt x="19841" y="0"/>
                </a:cubicBezTo>
                <a:close/>
                <a:moveTo>
                  <a:pt x="20155" y="0"/>
                </a:moveTo>
                <a:cubicBezTo>
                  <a:pt x="20126" y="0"/>
                  <a:pt x="20102" y="47"/>
                  <a:pt x="20102" y="105"/>
                </a:cubicBezTo>
                <a:lnTo>
                  <a:pt x="20102" y="325"/>
                </a:lnTo>
                <a:cubicBezTo>
                  <a:pt x="20102" y="382"/>
                  <a:pt x="20126" y="427"/>
                  <a:pt x="20155" y="427"/>
                </a:cubicBezTo>
                <a:cubicBezTo>
                  <a:pt x="20184" y="427"/>
                  <a:pt x="20207" y="382"/>
                  <a:pt x="20207" y="325"/>
                </a:cubicBezTo>
                <a:lnTo>
                  <a:pt x="20207" y="105"/>
                </a:lnTo>
                <a:cubicBezTo>
                  <a:pt x="20207" y="47"/>
                  <a:pt x="20184" y="0"/>
                  <a:pt x="20155" y="0"/>
                </a:cubicBezTo>
                <a:close/>
                <a:moveTo>
                  <a:pt x="21004" y="0"/>
                </a:moveTo>
                <a:cubicBezTo>
                  <a:pt x="20975" y="0"/>
                  <a:pt x="20952" y="47"/>
                  <a:pt x="20952" y="105"/>
                </a:cubicBezTo>
                <a:lnTo>
                  <a:pt x="20952" y="325"/>
                </a:lnTo>
                <a:cubicBezTo>
                  <a:pt x="20952" y="382"/>
                  <a:pt x="20975" y="427"/>
                  <a:pt x="21004" y="427"/>
                </a:cubicBezTo>
                <a:cubicBezTo>
                  <a:pt x="21033" y="427"/>
                  <a:pt x="21057" y="382"/>
                  <a:pt x="21057" y="325"/>
                </a:cubicBezTo>
                <a:lnTo>
                  <a:pt x="21057" y="105"/>
                </a:lnTo>
                <a:cubicBezTo>
                  <a:pt x="21057" y="47"/>
                  <a:pt x="21033" y="0"/>
                  <a:pt x="21004" y="0"/>
                </a:cubicBezTo>
                <a:close/>
                <a:moveTo>
                  <a:pt x="21319" y="0"/>
                </a:moveTo>
                <a:cubicBezTo>
                  <a:pt x="21289" y="0"/>
                  <a:pt x="21267" y="47"/>
                  <a:pt x="21267" y="105"/>
                </a:cubicBezTo>
                <a:lnTo>
                  <a:pt x="21267" y="325"/>
                </a:lnTo>
                <a:cubicBezTo>
                  <a:pt x="21267" y="382"/>
                  <a:pt x="21289" y="427"/>
                  <a:pt x="21319" y="427"/>
                </a:cubicBezTo>
                <a:cubicBezTo>
                  <a:pt x="21348" y="427"/>
                  <a:pt x="21372" y="382"/>
                  <a:pt x="21372" y="325"/>
                </a:cubicBezTo>
                <a:lnTo>
                  <a:pt x="21372" y="105"/>
                </a:lnTo>
                <a:cubicBezTo>
                  <a:pt x="21372" y="47"/>
                  <a:pt x="21348" y="0"/>
                  <a:pt x="21319" y="0"/>
                </a:cubicBezTo>
                <a:close/>
                <a:moveTo>
                  <a:pt x="281" y="730"/>
                </a:moveTo>
                <a:cubicBezTo>
                  <a:pt x="252" y="730"/>
                  <a:pt x="228" y="777"/>
                  <a:pt x="228" y="835"/>
                </a:cubicBezTo>
                <a:lnTo>
                  <a:pt x="228" y="1055"/>
                </a:lnTo>
                <a:cubicBezTo>
                  <a:pt x="228" y="1112"/>
                  <a:pt x="252" y="1157"/>
                  <a:pt x="281" y="1157"/>
                </a:cubicBezTo>
                <a:cubicBezTo>
                  <a:pt x="311" y="1157"/>
                  <a:pt x="334" y="1112"/>
                  <a:pt x="334" y="1055"/>
                </a:cubicBezTo>
                <a:lnTo>
                  <a:pt x="334" y="835"/>
                </a:lnTo>
                <a:cubicBezTo>
                  <a:pt x="334" y="777"/>
                  <a:pt x="311" y="730"/>
                  <a:pt x="281" y="730"/>
                </a:cubicBezTo>
                <a:close/>
                <a:moveTo>
                  <a:pt x="596" y="730"/>
                </a:moveTo>
                <a:cubicBezTo>
                  <a:pt x="567" y="730"/>
                  <a:pt x="543" y="777"/>
                  <a:pt x="543" y="835"/>
                </a:cubicBezTo>
                <a:lnTo>
                  <a:pt x="543" y="1055"/>
                </a:lnTo>
                <a:cubicBezTo>
                  <a:pt x="543" y="1112"/>
                  <a:pt x="567" y="1157"/>
                  <a:pt x="596" y="1157"/>
                </a:cubicBezTo>
                <a:cubicBezTo>
                  <a:pt x="625" y="1157"/>
                  <a:pt x="649" y="1112"/>
                  <a:pt x="649" y="1055"/>
                </a:cubicBezTo>
                <a:lnTo>
                  <a:pt x="649" y="835"/>
                </a:lnTo>
                <a:cubicBezTo>
                  <a:pt x="649" y="777"/>
                  <a:pt x="625" y="730"/>
                  <a:pt x="596" y="730"/>
                </a:cubicBezTo>
                <a:close/>
                <a:moveTo>
                  <a:pt x="1446" y="730"/>
                </a:moveTo>
                <a:cubicBezTo>
                  <a:pt x="1417" y="730"/>
                  <a:pt x="1393" y="777"/>
                  <a:pt x="1393" y="835"/>
                </a:cubicBezTo>
                <a:lnTo>
                  <a:pt x="1393" y="1055"/>
                </a:lnTo>
                <a:cubicBezTo>
                  <a:pt x="1393" y="1112"/>
                  <a:pt x="1417" y="1157"/>
                  <a:pt x="1446" y="1157"/>
                </a:cubicBezTo>
                <a:cubicBezTo>
                  <a:pt x="1475" y="1157"/>
                  <a:pt x="1499" y="1112"/>
                  <a:pt x="1499" y="1055"/>
                </a:cubicBezTo>
                <a:lnTo>
                  <a:pt x="1499" y="835"/>
                </a:lnTo>
                <a:cubicBezTo>
                  <a:pt x="1499" y="777"/>
                  <a:pt x="1475" y="730"/>
                  <a:pt x="1446" y="730"/>
                </a:cubicBezTo>
                <a:close/>
                <a:moveTo>
                  <a:pt x="1760" y="730"/>
                </a:moveTo>
                <a:cubicBezTo>
                  <a:pt x="1731" y="730"/>
                  <a:pt x="1707" y="777"/>
                  <a:pt x="1707" y="835"/>
                </a:cubicBezTo>
                <a:lnTo>
                  <a:pt x="1707" y="1055"/>
                </a:lnTo>
                <a:cubicBezTo>
                  <a:pt x="1707" y="1112"/>
                  <a:pt x="1731" y="1157"/>
                  <a:pt x="1760" y="1157"/>
                </a:cubicBezTo>
                <a:cubicBezTo>
                  <a:pt x="1789" y="1157"/>
                  <a:pt x="1813" y="1112"/>
                  <a:pt x="1813" y="1055"/>
                </a:cubicBezTo>
                <a:lnTo>
                  <a:pt x="1813" y="835"/>
                </a:lnTo>
                <a:cubicBezTo>
                  <a:pt x="1813" y="777"/>
                  <a:pt x="1789" y="730"/>
                  <a:pt x="1760" y="730"/>
                </a:cubicBezTo>
                <a:close/>
                <a:moveTo>
                  <a:pt x="2610" y="730"/>
                </a:moveTo>
                <a:cubicBezTo>
                  <a:pt x="2581" y="730"/>
                  <a:pt x="2557" y="777"/>
                  <a:pt x="2557" y="835"/>
                </a:cubicBezTo>
                <a:lnTo>
                  <a:pt x="2557" y="1055"/>
                </a:lnTo>
                <a:cubicBezTo>
                  <a:pt x="2557" y="1112"/>
                  <a:pt x="2581" y="1157"/>
                  <a:pt x="2610" y="1157"/>
                </a:cubicBezTo>
                <a:cubicBezTo>
                  <a:pt x="2639" y="1157"/>
                  <a:pt x="2662" y="1112"/>
                  <a:pt x="2662" y="1055"/>
                </a:cubicBezTo>
                <a:lnTo>
                  <a:pt x="2662" y="835"/>
                </a:lnTo>
                <a:cubicBezTo>
                  <a:pt x="2662" y="777"/>
                  <a:pt x="2639" y="730"/>
                  <a:pt x="2610" y="730"/>
                </a:cubicBezTo>
                <a:close/>
                <a:moveTo>
                  <a:pt x="2924" y="730"/>
                </a:moveTo>
                <a:cubicBezTo>
                  <a:pt x="2895" y="730"/>
                  <a:pt x="2871" y="777"/>
                  <a:pt x="2871" y="835"/>
                </a:cubicBezTo>
                <a:lnTo>
                  <a:pt x="2871" y="1055"/>
                </a:lnTo>
                <a:cubicBezTo>
                  <a:pt x="2871" y="1112"/>
                  <a:pt x="2895" y="1157"/>
                  <a:pt x="2924" y="1157"/>
                </a:cubicBezTo>
                <a:cubicBezTo>
                  <a:pt x="2954" y="1157"/>
                  <a:pt x="2976" y="1112"/>
                  <a:pt x="2976" y="1055"/>
                </a:cubicBezTo>
                <a:lnTo>
                  <a:pt x="2976" y="835"/>
                </a:lnTo>
                <a:cubicBezTo>
                  <a:pt x="2976" y="777"/>
                  <a:pt x="2954" y="730"/>
                  <a:pt x="2924" y="730"/>
                </a:cubicBezTo>
                <a:close/>
                <a:moveTo>
                  <a:pt x="3773" y="730"/>
                </a:moveTo>
                <a:cubicBezTo>
                  <a:pt x="3744" y="730"/>
                  <a:pt x="3721" y="777"/>
                  <a:pt x="3721" y="835"/>
                </a:cubicBezTo>
                <a:lnTo>
                  <a:pt x="3721" y="1055"/>
                </a:lnTo>
                <a:cubicBezTo>
                  <a:pt x="3721" y="1112"/>
                  <a:pt x="3744" y="1157"/>
                  <a:pt x="3773" y="1157"/>
                </a:cubicBezTo>
                <a:cubicBezTo>
                  <a:pt x="3802" y="1157"/>
                  <a:pt x="3826" y="1112"/>
                  <a:pt x="3826" y="1055"/>
                </a:cubicBezTo>
                <a:lnTo>
                  <a:pt x="3826" y="835"/>
                </a:lnTo>
                <a:cubicBezTo>
                  <a:pt x="3826" y="777"/>
                  <a:pt x="3802" y="730"/>
                  <a:pt x="3773" y="730"/>
                </a:cubicBezTo>
                <a:close/>
                <a:moveTo>
                  <a:pt x="4088" y="730"/>
                </a:moveTo>
                <a:cubicBezTo>
                  <a:pt x="4058" y="730"/>
                  <a:pt x="4035" y="777"/>
                  <a:pt x="4035" y="835"/>
                </a:cubicBezTo>
                <a:lnTo>
                  <a:pt x="4035" y="1055"/>
                </a:lnTo>
                <a:cubicBezTo>
                  <a:pt x="4035" y="1112"/>
                  <a:pt x="4058" y="1157"/>
                  <a:pt x="4088" y="1157"/>
                </a:cubicBezTo>
                <a:cubicBezTo>
                  <a:pt x="4117" y="1157"/>
                  <a:pt x="4141" y="1112"/>
                  <a:pt x="4141" y="1055"/>
                </a:cubicBezTo>
                <a:lnTo>
                  <a:pt x="4141" y="835"/>
                </a:lnTo>
                <a:cubicBezTo>
                  <a:pt x="4141" y="777"/>
                  <a:pt x="4117" y="730"/>
                  <a:pt x="4088" y="730"/>
                </a:cubicBezTo>
                <a:close/>
                <a:moveTo>
                  <a:pt x="4937" y="730"/>
                </a:moveTo>
                <a:cubicBezTo>
                  <a:pt x="4908" y="730"/>
                  <a:pt x="4884" y="777"/>
                  <a:pt x="4884" y="835"/>
                </a:cubicBezTo>
                <a:lnTo>
                  <a:pt x="4884" y="1055"/>
                </a:lnTo>
                <a:cubicBezTo>
                  <a:pt x="4884" y="1112"/>
                  <a:pt x="4908" y="1157"/>
                  <a:pt x="4937" y="1157"/>
                </a:cubicBezTo>
                <a:cubicBezTo>
                  <a:pt x="4966" y="1157"/>
                  <a:pt x="4990" y="1112"/>
                  <a:pt x="4990" y="1055"/>
                </a:cubicBezTo>
                <a:lnTo>
                  <a:pt x="4990" y="835"/>
                </a:lnTo>
                <a:cubicBezTo>
                  <a:pt x="4990" y="777"/>
                  <a:pt x="4966" y="730"/>
                  <a:pt x="4937" y="730"/>
                </a:cubicBezTo>
                <a:close/>
                <a:moveTo>
                  <a:pt x="5252" y="730"/>
                </a:moveTo>
                <a:cubicBezTo>
                  <a:pt x="5223" y="730"/>
                  <a:pt x="5199" y="777"/>
                  <a:pt x="5199" y="835"/>
                </a:cubicBezTo>
                <a:lnTo>
                  <a:pt x="5199" y="1055"/>
                </a:lnTo>
                <a:cubicBezTo>
                  <a:pt x="5199" y="1112"/>
                  <a:pt x="5223" y="1157"/>
                  <a:pt x="5252" y="1157"/>
                </a:cubicBezTo>
                <a:cubicBezTo>
                  <a:pt x="5281" y="1157"/>
                  <a:pt x="5305" y="1112"/>
                  <a:pt x="5305" y="1055"/>
                </a:cubicBezTo>
                <a:lnTo>
                  <a:pt x="5305" y="835"/>
                </a:lnTo>
                <a:cubicBezTo>
                  <a:pt x="5305" y="777"/>
                  <a:pt x="5281" y="730"/>
                  <a:pt x="5252" y="730"/>
                </a:cubicBezTo>
                <a:close/>
                <a:moveTo>
                  <a:pt x="6102" y="730"/>
                </a:moveTo>
                <a:cubicBezTo>
                  <a:pt x="6072" y="730"/>
                  <a:pt x="6049" y="777"/>
                  <a:pt x="6049" y="835"/>
                </a:cubicBezTo>
                <a:lnTo>
                  <a:pt x="6049" y="1055"/>
                </a:lnTo>
                <a:cubicBezTo>
                  <a:pt x="6049" y="1112"/>
                  <a:pt x="6072" y="1157"/>
                  <a:pt x="6102" y="1157"/>
                </a:cubicBezTo>
                <a:cubicBezTo>
                  <a:pt x="6131" y="1157"/>
                  <a:pt x="6155" y="1112"/>
                  <a:pt x="6155" y="1055"/>
                </a:cubicBezTo>
                <a:lnTo>
                  <a:pt x="6155" y="835"/>
                </a:lnTo>
                <a:cubicBezTo>
                  <a:pt x="6155" y="777"/>
                  <a:pt x="6131" y="730"/>
                  <a:pt x="6102" y="730"/>
                </a:cubicBezTo>
                <a:close/>
                <a:moveTo>
                  <a:pt x="6416" y="730"/>
                </a:moveTo>
                <a:cubicBezTo>
                  <a:pt x="6387" y="730"/>
                  <a:pt x="6363" y="777"/>
                  <a:pt x="6363" y="835"/>
                </a:cubicBezTo>
                <a:lnTo>
                  <a:pt x="6363" y="1055"/>
                </a:lnTo>
                <a:cubicBezTo>
                  <a:pt x="6363" y="1112"/>
                  <a:pt x="6387" y="1157"/>
                  <a:pt x="6416" y="1157"/>
                </a:cubicBezTo>
                <a:cubicBezTo>
                  <a:pt x="6445" y="1157"/>
                  <a:pt x="6469" y="1112"/>
                  <a:pt x="6469" y="1055"/>
                </a:cubicBezTo>
                <a:lnTo>
                  <a:pt x="6469" y="835"/>
                </a:lnTo>
                <a:cubicBezTo>
                  <a:pt x="6469" y="777"/>
                  <a:pt x="6445" y="730"/>
                  <a:pt x="6416" y="730"/>
                </a:cubicBezTo>
                <a:close/>
                <a:moveTo>
                  <a:pt x="7266" y="730"/>
                </a:moveTo>
                <a:cubicBezTo>
                  <a:pt x="7237" y="730"/>
                  <a:pt x="7213" y="777"/>
                  <a:pt x="7213" y="835"/>
                </a:cubicBezTo>
                <a:lnTo>
                  <a:pt x="7213" y="1055"/>
                </a:lnTo>
                <a:cubicBezTo>
                  <a:pt x="7213" y="1112"/>
                  <a:pt x="7237" y="1157"/>
                  <a:pt x="7266" y="1157"/>
                </a:cubicBezTo>
                <a:cubicBezTo>
                  <a:pt x="7295" y="1157"/>
                  <a:pt x="7318" y="1112"/>
                  <a:pt x="7318" y="1055"/>
                </a:cubicBezTo>
                <a:lnTo>
                  <a:pt x="7318" y="835"/>
                </a:lnTo>
                <a:cubicBezTo>
                  <a:pt x="7318" y="777"/>
                  <a:pt x="7295" y="730"/>
                  <a:pt x="7266" y="730"/>
                </a:cubicBezTo>
                <a:close/>
                <a:moveTo>
                  <a:pt x="7580" y="730"/>
                </a:moveTo>
                <a:cubicBezTo>
                  <a:pt x="7551" y="730"/>
                  <a:pt x="7527" y="777"/>
                  <a:pt x="7527" y="835"/>
                </a:cubicBezTo>
                <a:lnTo>
                  <a:pt x="7527" y="1055"/>
                </a:lnTo>
                <a:cubicBezTo>
                  <a:pt x="7527" y="1112"/>
                  <a:pt x="7551" y="1157"/>
                  <a:pt x="7580" y="1157"/>
                </a:cubicBezTo>
                <a:cubicBezTo>
                  <a:pt x="7609" y="1157"/>
                  <a:pt x="7632" y="1112"/>
                  <a:pt x="7632" y="1055"/>
                </a:cubicBezTo>
                <a:lnTo>
                  <a:pt x="7632" y="835"/>
                </a:lnTo>
                <a:cubicBezTo>
                  <a:pt x="7632" y="777"/>
                  <a:pt x="7609" y="730"/>
                  <a:pt x="7580" y="730"/>
                </a:cubicBezTo>
                <a:close/>
                <a:moveTo>
                  <a:pt x="8429" y="730"/>
                </a:moveTo>
                <a:cubicBezTo>
                  <a:pt x="8400" y="730"/>
                  <a:pt x="8377" y="777"/>
                  <a:pt x="8377" y="835"/>
                </a:cubicBezTo>
                <a:lnTo>
                  <a:pt x="8377" y="1055"/>
                </a:lnTo>
                <a:cubicBezTo>
                  <a:pt x="8377" y="1112"/>
                  <a:pt x="8400" y="1157"/>
                  <a:pt x="8429" y="1157"/>
                </a:cubicBezTo>
                <a:cubicBezTo>
                  <a:pt x="8458" y="1157"/>
                  <a:pt x="8482" y="1112"/>
                  <a:pt x="8482" y="1055"/>
                </a:cubicBezTo>
                <a:lnTo>
                  <a:pt x="8482" y="835"/>
                </a:lnTo>
                <a:cubicBezTo>
                  <a:pt x="8482" y="777"/>
                  <a:pt x="8458" y="730"/>
                  <a:pt x="8429" y="730"/>
                </a:cubicBezTo>
                <a:close/>
                <a:moveTo>
                  <a:pt x="8744" y="730"/>
                </a:moveTo>
                <a:cubicBezTo>
                  <a:pt x="8714" y="730"/>
                  <a:pt x="8691" y="777"/>
                  <a:pt x="8691" y="835"/>
                </a:cubicBezTo>
                <a:lnTo>
                  <a:pt x="8691" y="1055"/>
                </a:lnTo>
                <a:cubicBezTo>
                  <a:pt x="8691" y="1112"/>
                  <a:pt x="8714" y="1157"/>
                  <a:pt x="8744" y="1157"/>
                </a:cubicBezTo>
                <a:cubicBezTo>
                  <a:pt x="8773" y="1157"/>
                  <a:pt x="8796" y="1112"/>
                  <a:pt x="8796" y="1055"/>
                </a:cubicBezTo>
                <a:lnTo>
                  <a:pt x="8796" y="835"/>
                </a:lnTo>
                <a:cubicBezTo>
                  <a:pt x="8796" y="777"/>
                  <a:pt x="8773" y="730"/>
                  <a:pt x="8744" y="730"/>
                </a:cubicBezTo>
                <a:close/>
                <a:moveTo>
                  <a:pt x="9593" y="730"/>
                </a:moveTo>
                <a:cubicBezTo>
                  <a:pt x="9564" y="730"/>
                  <a:pt x="9540" y="777"/>
                  <a:pt x="9540" y="835"/>
                </a:cubicBezTo>
                <a:lnTo>
                  <a:pt x="9540" y="1055"/>
                </a:lnTo>
                <a:cubicBezTo>
                  <a:pt x="9540" y="1112"/>
                  <a:pt x="9564" y="1157"/>
                  <a:pt x="9593" y="1157"/>
                </a:cubicBezTo>
                <a:cubicBezTo>
                  <a:pt x="9622" y="1157"/>
                  <a:pt x="9646" y="1112"/>
                  <a:pt x="9646" y="1055"/>
                </a:cubicBezTo>
                <a:lnTo>
                  <a:pt x="9646" y="835"/>
                </a:lnTo>
                <a:cubicBezTo>
                  <a:pt x="9646" y="777"/>
                  <a:pt x="9622" y="730"/>
                  <a:pt x="9593" y="730"/>
                </a:cubicBezTo>
                <a:close/>
                <a:moveTo>
                  <a:pt x="9908" y="730"/>
                </a:moveTo>
                <a:cubicBezTo>
                  <a:pt x="9879" y="730"/>
                  <a:pt x="9855" y="777"/>
                  <a:pt x="9855" y="835"/>
                </a:cubicBezTo>
                <a:lnTo>
                  <a:pt x="9855" y="1055"/>
                </a:lnTo>
                <a:cubicBezTo>
                  <a:pt x="9855" y="1112"/>
                  <a:pt x="9879" y="1157"/>
                  <a:pt x="9908" y="1157"/>
                </a:cubicBezTo>
                <a:cubicBezTo>
                  <a:pt x="9937" y="1157"/>
                  <a:pt x="9961" y="1112"/>
                  <a:pt x="9961" y="1055"/>
                </a:cubicBezTo>
                <a:lnTo>
                  <a:pt x="9961" y="835"/>
                </a:lnTo>
                <a:cubicBezTo>
                  <a:pt x="9961" y="777"/>
                  <a:pt x="9937" y="730"/>
                  <a:pt x="9908" y="730"/>
                </a:cubicBezTo>
                <a:close/>
                <a:moveTo>
                  <a:pt x="10758" y="730"/>
                </a:moveTo>
                <a:cubicBezTo>
                  <a:pt x="10728" y="730"/>
                  <a:pt x="10705" y="777"/>
                  <a:pt x="10705" y="835"/>
                </a:cubicBezTo>
                <a:lnTo>
                  <a:pt x="10705" y="1055"/>
                </a:lnTo>
                <a:cubicBezTo>
                  <a:pt x="10705" y="1112"/>
                  <a:pt x="10728" y="1157"/>
                  <a:pt x="10758" y="1157"/>
                </a:cubicBezTo>
                <a:cubicBezTo>
                  <a:pt x="10787" y="1157"/>
                  <a:pt x="10810" y="1112"/>
                  <a:pt x="10810" y="1055"/>
                </a:cubicBezTo>
                <a:lnTo>
                  <a:pt x="10810" y="835"/>
                </a:lnTo>
                <a:cubicBezTo>
                  <a:pt x="10810" y="777"/>
                  <a:pt x="10787" y="730"/>
                  <a:pt x="10758" y="730"/>
                </a:cubicBezTo>
                <a:close/>
                <a:moveTo>
                  <a:pt x="11072" y="730"/>
                </a:moveTo>
                <a:cubicBezTo>
                  <a:pt x="11043" y="730"/>
                  <a:pt x="11019" y="777"/>
                  <a:pt x="11019" y="835"/>
                </a:cubicBezTo>
                <a:lnTo>
                  <a:pt x="11019" y="1055"/>
                </a:lnTo>
                <a:cubicBezTo>
                  <a:pt x="11019" y="1112"/>
                  <a:pt x="11043" y="1157"/>
                  <a:pt x="11072" y="1157"/>
                </a:cubicBezTo>
                <a:cubicBezTo>
                  <a:pt x="11101" y="1157"/>
                  <a:pt x="11125" y="1112"/>
                  <a:pt x="11125" y="1055"/>
                </a:cubicBezTo>
                <a:lnTo>
                  <a:pt x="11125" y="835"/>
                </a:lnTo>
                <a:cubicBezTo>
                  <a:pt x="11125" y="777"/>
                  <a:pt x="11101" y="730"/>
                  <a:pt x="11072" y="730"/>
                </a:cubicBezTo>
                <a:close/>
                <a:moveTo>
                  <a:pt x="11922" y="730"/>
                </a:moveTo>
                <a:cubicBezTo>
                  <a:pt x="11893" y="730"/>
                  <a:pt x="11869" y="777"/>
                  <a:pt x="11869" y="835"/>
                </a:cubicBezTo>
                <a:lnTo>
                  <a:pt x="11869" y="1055"/>
                </a:lnTo>
                <a:cubicBezTo>
                  <a:pt x="11869" y="1112"/>
                  <a:pt x="11893" y="1157"/>
                  <a:pt x="11922" y="1157"/>
                </a:cubicBezTo>
                <a:cubicBezTo>
                  <a:pt x="11951" y="1157"/>
                  <a:pt x="11974" y="1112"/>
                  <a:pt x="11974" y="1055"/>
                </a:cubicBezTo>
                <a:lnTo>
                  <a:pt x="11974" y="835"/>
                </a:lnTo>
                <a:cubicBezTo>
                  <a:pt x="11974" y="777"/>
                  <a:pt x="11951" y="730"/>
                  <a:pt x="11922" y="730"/>
                </a:cubicBezTo>
                <a:close/>
                <a:moveTo>
                  <a:pt x="12236" y="730"/>
                </a:moveTo>
                <a:cubicBezTo>
                  <a:pt x="12207" y="730"/>
                  <a:pt x="12183" y="777"/>
                  <a:pt x="12183" y="835"/>
                </a:cubicBezTo>
                <a:lnTo>
                  <a:pt x="12183" y="1055"/>
                </a:lnTo>
                <a:cubicBezTo>
                  <a:pt x="12183" y="1112"/>
                  <a:pt x="12207" y="1157"/>
                  <a:pt x="12236" y="1157"/>
                </a:cubicBezTo>
                <a:cubicBezTo>
                  <a:pt x="12265" y="1157"/>
                  <a:pt x="12288" y="1112"/>
                  <a:pt x="12288" y="1055"/>
                </a:cubicBezTo>
                <a:lnTo>
                  <a:pt x="12288" y="835"/>
                </a:lnTo>
                <a:cubicBezTo>
                  <a:pt x="12288" y="777"/>
                  <a:pt x="12265" y="730"/>
                  <a:pt x="12236" y="730"/>
                </a:cubicBezTo>
                <a:close/>
                <a:moveTo>
                  <a:pt x="13085" y="730"/>
                </a:moveTo>
                <a:cubicBezTo>
                  <a:pt x="13056" y="730"/>
                  <a:pt x="13032" y="777"/>
                  <a:pt x="13032" y="835"/>
                </a:cubicBezTo>
                <a:lnTo>
                  <a:pt x="13032" y="1055"/>
                </a:lnTo>
                <a:cubicBezTo>
                  <a:pt x="13032" y="1112"/>
                  <a:pt x="13056" y="1157"/>
                  <a:pt x="13085" y="1157"/>
                </a:cubicBezTo>
                <a:cubicBezTo>
                  <a:pt x="13114" y="1157"/>
                  <a:pt x="13138" y="1112"/>
                  <a:pt x="13138" y="1055"/>
                </a:cubicBezTo>
                <a:lnTo>
                  <a:pt x="13138" y="835"/>
                </a:lnTo>
                <a:cubicBezTo>
                  <a:pt x="13138" y="777"/>
                  <a:pt x="13114" y="730"/>
                  <a:pt x="13085" y="730"/>
                </a:cubicBezTo>
                <a:close/>
                <a:moveTo>
                  <a:pt x="13399" y="730"/>
                </a:moveTo>
                <a:cubicBezTo>
                  <a:pt x="13370" y="730"/>
                  <a:pt x="13348" y="777"/>
                  <a:pt x="13348" y="835"/>
                </a:cubicBezTo>
                <a:lnTo>
                  <a:pt x="13348" y="1055"/>
                </a:lnTo>
                <a:cubicBezTo>
                  <a:pt x="13348" y="1112"/>
                  <a:pt x="13370" y="1157"/>
                  <a:pt x="13399" y="1157"/>
                </a:cubicBezTo>
                <a:cubicBezTo>
                  <a:pt x="13428" y="1157"/>
                  <a:pt x="13452" y="1112"/>
                  <a:pt x="13452" y="1055"/>
                </a:cubicBezTo>
                <a:lnTo>
                  <a:pt x="13452" y="835"/>
                </a:lnTo>
                <a:cubicBezTo>
                  <a:pt x="13452" y="777"/>
                  <a:pt x="13428" y="730"/>
                  <a:pt x="13399" y="730"/>
                </a:cubicBezTo>
                <a:close/>
                <a:moveTo>
                  <a:pt x="14249" y="730"/>
                </a:moveTo>
                <a:cubicBezTo>
                  <a:pt x="14220" y="730"/>
                  <a:pt x="14196" y="777"/>
                  <a:pt x="14196" y="835"/>
                </a:cubicBezTo>
                <a:lnTo>
                  <a:pt x="14196" y="1055"/>
                </a:lnTo>
                <a:cubicBezTo>
                  <a:pt x="14196" y="1112"/>
                  <a:pt x="14220" y="1157"/>
                  <a:pt x="14249" y="1157"/>
                </a:cubicBezTo>
                <a:cubicBezTo>
                  <a:pt x="14278" y="1157"/>
                  <a:pt x="14302" y="1112"/>
                  <a:pt x="14302" y="1055"/>
                </a:cubicBezTo>
                <a:lnTo>
                  <a:pt x="14302" y="835"/>
                </a:lnTo>
                <a:cubicBezTo>
                  <a:pt x="14302" y="777"/>
                  <a:pt x="14278" y="730"/>
                  <a:pt x="14249" y="730"/>
                </a:cubicBezTo>
                <a:close/>
                <a:moveTo>
                  <a:pt x="14564" y="730"/>
                </a:moveTo>
                <a:cubicBezTo>
                  <a:pt x="14535" y="730"/>
                  <a:pt x="14511" y="777"/>
                  <a:pt x="14511" y="835"/>
                </a:cubicBezTo>
                <a:lnTo>
                  <a:pt x="14511" y="1055"/>
                </a:lnTo>
                <a:cubicBezTo>
                  <a:pt x="14511" y="1112"/>
                  <a:pt x="14535" y="1157"/>
                  <a:pt x="14564" y="1157"/>
                </a:cubicBezTo>
                <a:cubicBezTo>
                  <a:pt x="14593" y="1157"/>
                  <a:pt x="14617" y="1112"/>
                  <a:pt x="14617" y="1055"/>
                </a:cubicBezTo>
                <a:lnTo>
                  <a:pt x="14617" y="835"/>
                </a:lnTo>
                <a:cubicBezTo>
                  <a:pt x="14617" y="777"/>
                  <a:pt x="14593" y="730"/>
                  <a:pt x="14564" y="730"/>
                </a:cubicBezTo>
                <a:close/>
                <a:moveTo>
                  <a:pt x="15413" y="730"/>
                </a:moveTo>
                <a:cubicBezTo>
                  <a:pt x="15384" y="730"/>
                  <a:pt x="15360" y="777"/>
                  <a:pt x="15360" y="835"/>
                </a:cubicBezTo>
                <a:lnTo>
                  <a:pt x="15360" y="1055"/>
                </a:lnTo>
                <a:cubicBezTo>
                  <a:pt x="15360" y="1112"/>
                  <a:pt x="15384" y="1157"/>
                  <a:pt x="15413" y="1157"/>
                </a:cubicBezTo>
                <a:cubicBezTo>
                  <a:pt x="15442" y="1157"/>
                  <a:pt x="15465" y="1112"/>
                  <a:pt x="15465" y="1055"/>
                </a:cubicBezTo>
                <a:lnTo>
                  <a:pt x="15465" y="835"/>
                </a:lnTo>
                <a:cubicBezTo>
                  <a:pt x="15465" y="777"/>
                  <a:pt x="15442" y="730"/>
                  <a:pt x="15413" y="730"/>
                </a:cubicBezTo>
                <a:close/>
                <a:moveTo>
                  <a:pt x="15728" y="730"/>
                </a:moveTo>
                <a:cubicBezTo>
                  <a:pt x="15699" y="730"/>
                  <a:pt x="15675" y="777"/>
                  <a:pt x="15675" y="835"/>
                </a:cubicBezTo>
                <a:lnTo>
                  <a:pt x="15675" y="1055"/>
                </a:lnTo>
                <a:cubicBezTo>
                  <a:pt x="15675" y="1112"/>
                  <a:pt x="15699" y="1157"/>
                  <a:pt x="15728" y="1157"/>
                </a:cubicBezTo>
                <a:cubicBezTo>
                  <a:pt x="15757" y="1157"/>
                  <a:pt x="15781" y="1112"/>
                  <a:pt x="15781" y="1055"/>
                </a:cubicBezTo>
                <a:lnTo>
                  <a:pt x="15781" y="835"/>
                </a:lnTo>
                <a:cubicBezTo>
                  <a:pt x="15781" y="777"/>
                  <a:pt x="15757" y="730"/>
                  <a:pt x="15728" y="730"/>
                </a:cubicBezTo>
                <a:close/>
                <a:moveTo>
                  <a:pt x="16578" y="730"/>
                </a:moveTo>
                <a:cubicBezTo>
                  <a:pt x="16549" y="730"/>
                  <a:pt x="16525" y="777"/>
                  <a:pt x="16525" y="835"/>
                </a:cubicBezTo>
                <a:lnTo>
                  <a:pt x="16525" y="1055"/>
                </a:lnTo>
                <a:cubicBezTo>
                  <a:pt x="16525" y="1112"/>
                  <a:pt x="16549" y="1157"/>
                  <a:pt x="16578" y="1157"/>
                </a:cubicBezTo>
                <a:cubicBezTo>
                  <a:pt x="16607" y="1157"/>
                  <a:pt x="16630" y="1112"/>
                  <a:pt x="16630" y="1055"/>
                </a:cubicBezTo>
                <a:lnTo>
                  <a:pt x="16630" y="835"/>
                </a:lnTo>
                <a:cubicBezTo>
                  <a:pt x="16630" y="777"/>
                  <a:pt x="16607" y="730"/>
                  <a:pt x="16578" y="730"/>
                </a:cubicBezTo>
                <a:close/>
                <a:moveTo>
                  <a:pt x="16892" y="730"/>
                </a:moveTo>
                <a:cubicBezTo>
                  <a:pt x="16863" y="730"/>
                  <a:pt x="16839" y="777"/>
                  <a:pt x="16839" y="835"/>
                </a:cubicBezTo>
                <a:lnTo>
                  <a:pt x="16839" y="1055"/>
                </a:lnTo>
                <a:cubicBezTo>
                  <a:pt x="16839" y="1112"/>
                  <a:pt x="16863" y="1157"/>
                  <a:pt x="16892" y="1157"/>
                </a:cubicBezTo>
                <a:cubicBezTo>
                  <a:pt x="16921" y="1157"/>
                  <a:pt x="16944" y="1112"/>
                  <a:pt x="16944" y="1055"/>
                </a:cubicBezTo>
                <a:lnTo>
                  <a:pt x="16944" y="835"/>
                </a:lnTo>
                <a:cubicBezTo>
                  <a:pt x="16944" y="777"/>
                  <a:pt x="16921" y="730"/>
                  <a:pt x="16892" y="730"/>
                </a:cubicBezTo>
                <a:close/>
                <a:moveTo>
                  <a:pt x="17741" y="730"/>
                </a:moveTo>
                <a:cubicBezTo>
                  <a:pt x="17712" y="730"/>
                  <a:pt x="17689" y="777"/>
                  <a:pt x="17689" y="835"/>
                </a:cubicBezTo>
                <a:lnTo>
                  <a:pt x="17689" y="1055"/>
                </a:lnTo>
                <a:cubicBezTo>
                  <a:pt x="17689" y="1112"/>
                  <a:pt x="17712" y="1157"/>
                  <a:pt x="17741" y="1157"/>
                </a:cubicBezTo>
                <a:cubicBezTo>
                  <a:pt x="17770" y="1157"/>
                  <a:pt x="17794" y="1112"/>
                  <a:pt x="17794" y="1055"/>
                </a:cubicBezTo>
                <a:lnTo>
                  <a:pt x="17794" y="835"/>
                </a:lnTo>
                <a:cubicBezTo>
                  <a:pt x="17794" y="777"/>
                  <a:pt x="17770" y="730"/>
                  <a:pt x="17741" y="730"/>
                </a:cubicBezTo>
                <a:close/>
                <a:moveTo>
                  <a:pt x="18055" y="730"/>
                </a:moveTo>
                <a:cubicBezTo>
                  <a:pt x="18026" y="730"/>
                  <a:pt x="18002" y="777"/>
                  <a:pt x="18002" y="835"/>
                </a:cubicBezTo>
                <a:lnTo>
                  <a:pt x="18002" y="1055"/>
                </a:lnTo>
                <a:cubicBezTo>
                  <a:pt x="18002" y="1112"/>
                  <a:pt x="18026" y="1157"/>
                  <a:pt x="18055" y="1157"/>
                </a:cubicBezTo>
                <a:cubicBezTo>
                  <a:pt x="18085" y="1157"/>
                  <a:pt x="18108" y="1112"/>
                  <a:pt x="18108" y="1055"/>
                </a:cubicBezTo>
                <a:lnTo>
                  <a:pt x="18108" y="835"/>
                </a:lnTo>
                <a:cubicBezTo>
                  <a:pt x="18108" y="777"/>
                  <a:pt x="18085" y="730"/>
                  <a:pt x="18055" y="730"/>
                </a:cubicBezTo>
                <a:close/>
                <a:moveTo>
                  <a:pt x="18905" y="730"/>
                </a:moveTo>
                <a:cubicBezTo>
                  <a:pt x="18876" y="730"/>
                  <a:pt x="18852" y="777"/>
                  <a:pt x="18852" y="835"/>
                </a:cubicBezTo>
                <a:lnTo>
                  <a:pt x="18852" y="1055"/>
                </a:lnTo>
                <a:cubicBezTo>
                  <a:pt x="18852" y="1112"/>
                  <a:pt x="18876" y="1157"/>
                  <a:pt x="18905" y="1157"/>
                </a:cubicBezTo>
                <a:cubicBezTo>
                  <a:pt x="18934" y="1157"/>
                  <a:pt x="18958" y="1112"/>
                  <a:pt x="18958" y="1055"/>
                </a:cubicBezTo>
                <a:lnTo>
                  <a:pt x="18958" y="835"/>
                </a:lnTo>
                <a:cubicBezTo>
                  <a:pt x="18958" y="777"/>
                  <a:pt x="18934" y="730"/>
                  <a:pt x="18905" y="730"/>
                </a:cubicBezTo>
                <a:close/>
                <a:moveTo>
                  <a:pt x="19220" y="730"/>
                </a:moveTo>
                <a:cubicBezTo>
                  <a:pt x="19191" y="730"/>
                  <a:pt x="19167" y="777"/>
                  <a:pt x="19167" y="835"/>
                </a:cubicBezTo>
                <a:lnTo>
                  <a:pt x="19167" y="1055"/>
                </a:lnTo>
                <a:cubicBezTo>
                  <a:pt x="19167" y="1112"/>
                  <a:pt x="19191" y="1157"/>
                  <a:pt x="19220" y="1157"/>
                </a:cubicBezTo>
                <a:cubicBezTo>
                  <a:pt x="19249" y="1157"/>
                  <a:pt x="19273" y="1112"/>
                  <a:pt x="19273" y="1055"/>
                </a:cubicBezTo>
                <a:lnTo>
                  <a:pt x="19273" y="835"/>
                </a:lnTo>
                <a:cubicBezTo>
                  <a:pt x="19273" y="777"/>
                  <a:pt x="19249" y="730"/>
                  <a:pt x="19220" y="730"/>
                </a:cubicBezTo>
                <a:close/>
                <a:moveTo>
                  <a:pt x="20069" y="730"/>
                </a:moveTo>
                <a:cubicBezTo>
                  <a:pt x="20040" y="730"/>
                  <a:pt x="20016" y="777"/>
                  <a:pt x="20016" y="835"/>
                </a:cubicBezTo>
                <a:lnTo>
                  <a:pt x="20016" y="1055"/>
                </a:lnTo>
                <a:cubicBezTo>
                  <a:pt x="20016" y="1112"/>
                  <a:pt x="20040" y="1157"/>
                  <a:pt x="20069" y="1157"/>
                </a:cubicBezTo>
                <a:cubicBezTo>
                  <a:pt x="20099" y="1157"/>
                  <a:pt x="20122" y="1112"/>
                  <a:pt x="20122" y="1055"/>
                </a:cubicBezTo>
                <a:lnTo>
                  <a:pt x="20122" y="835"/>
                </a:lnTo>
                <a:cubicBezTo>
                  <a:pt x="20122" y="777"/>
                  <a:pt x="20099" y="730"/>
                  <a:pt x="20069" y="730"/>
                </a:cubicBezTo>
                <a:close/>
                <a:moveTo>
                  <a:pt x="20384" y="730"/>
                </a:moveTo>
                <a:cubicBezTo>
                  <a:pt x="20355" y="730"/>
                  <a:pt x="20331" y="777"/>
                  <a:pt x="20331" y="835"/>
                </a:cubicBezTo>
                <a:lnTo>
                  <a:pt x="20331" y="1055"/>
                </a:lnTo>
                <a:cubicBezTo>
                  <a:pt x="20331" y="1112"/>
                  <a:pt x="20355" y="1157"/>
                  <a:pt x="20384" y="1157"/>
                </a:cubicBezTo>
                <a:cubicBezTo>
                  <a:pt x="20413" y="1157"/>
                  <a:pt x="20436" y="1112"/>
                  <a:pt x="20436" y="1055"/>
                </a:cubicBezTo>
                <a:lnTo>
                  <a:pt x="20436" y="835"/>
                </a:lnTo>
                <a:cubicBezTo>
                  <a:pt x="20436" y="777"/>
                  <a:pt x="20413" y="730"/>
                  <a:pt x="20384" y="730"/>
                </a:cubicBezTo>
                <a:close/>
                <a:moveTo>
                  <a:pt x="21234" y="730"/>
                </a:moveTo>
                <a:cubicBezTo>
                  <a:pt x="21204" y="730"/>
                  <a:pt x="21181" y="777"/>
                  <a:pt x="21181" y="835"/>
                </a:cubicBezTo>
                <a:lnTo>
                  <a:pt x="21181" y="1055"/>
                </a:lnTo>
                <a:cubicBezTo>
                  <a:pt x="21181" y="1112"/>
                  <a:pt x="21204" y="1157"/>
                  <a:pt x="21234" y="1157"/>
                </a:cubicBezTo>
                <a:cubicBezTo>
                  <a:pt x="21263" y="1157"/>
                  <a:pt x="21285" y="1112"/>
                  <a:pt x="21285" y="1055"/>
                </a:cubicBezTo>
                <a:lnTo>
                  <a:pt x="21285" y="835"/>
                </a:lnTo>
                <a:cubicBezTo>
                  <a:pt x="21285" y="777"/>
                  <a:pt x="21263" y="730"/>
                  <a:pt x="21234" y="730"/>
                </a:cubicBezTo>
                <a:close/>
                <a:moveTo>
                  <a:pt x="21547" y="730"/>
                </a:moveTo>
                <a:cubicBezTo>
                  <a:pt x="21518" y="730"/>
                  <a:pt x="21495" y="777"/>
                  <a:pt x="21495" y="835"/>
                </a:cubicBezTo>
                <a:lnTo>
                  <a:pt x="21495" y="1055"/>
                </a:lnTo>
                <a:cubicBezTo>
                  <a:pt x="21495" y="1112"/>
                  <a:pt x="21518" y="1157"/>
                  <a:pt x="21547" y="1157"/>
                </a:cubicBezTo>
                <a:cubicBezTo>
                  <a:pt x="21576" y="1157"/>
                  <a:pt x="21600" y="1112"/>
                  <a:pt x="21600" y="1055"/>
                </a:cubicBezTo>
                <a:lnTo>
                  <a:pt x="21600" y="835"/>
                </a:lnTo>
                <a:cubicBezTo>
                  <a:pt x="21600" y="777"/>
                  <a:pt x="21576" y="730"/>
                  <a:pt x="21547" y="730"/>
                </a:cubicBezTo>
                <a:close/>
                <a:moveTo>
                  <a:pt x="53" y="1460"/>
                </a:moveTo>
                <a:cubicBezTo>
                  <a:pt x="24" y="1460"/>
                  <a:pt x="0" y="1507"/>
                  <a:pt x="0" y="1564"/>
                </a:cubicBezTo>
                <a:lnTo>
                  <a:pt x="0" y="1785"/>
                </a:lnTo>
                <a:cubicBezTo>
                  <a:pt x="0" y="1842"/>
                  <a:pt x="24" y="1887"/>
                  <a:pt x="53" y="1887"/>
                </a:cubicBezTo>
                <a:cubicBezTo>
                  <a:pt x="82" y="1887"/>
                  <a:pt x="106" y="1842"/>
                  <a:pt x="106" y="1785"/>
                </a:cubicBezTo>
                <a:lnTo>
                  <a:pt x="106" y="1564"/>
                </a:lnTo>
                <a:cubicBezTo>
                  <a:pt x="106" y="1507"/>
                  <a:pt x="82" y="1460"/>
                  <a:pt x="53" y="1460"/>
                </a:cubicBezTo>
                <a:close/>
                <a:moveTo>
                  <a:pt x="367" y="1460"/>
                </a:moveTo>
                <a:cubicBezTo>
                  <a:pt x="338" y="1460"/>
                  <a:pt x="315" y="1507"/>
                  <a:pt x="315" y="1564"/>
                </a:cubicBezTo>
                <a:lnTo>
                  <a:pt x="315" y="1785"/>
                </a:lnTo>
                <a:cubicBezTo>
                  <a:pt x="315" y="1842"/>
                  <a:pt x="338" y="1887"/>
                  <a:pt x="367" y="1887"/>
                </a:cubicBezTo>
                <a:cubicBezTo>
                  <a:pt x="397" y="1887"/>
                  <a:pt x="420" y="1842"/>
                  <a:pt x="420" y="1785"/>
                </a:cubicBezTo>
                <a:lnTo>
                  <a:pt x="420" y="1564"/>
                </a:lnTo>
                <a:cubicBezTo>
                  <a:pt x="420" y="1507"/>
                  <a:pt x="397" y="1460"/>
                  <a:pt x="367" y="1460"/>
                </a:cubicBezTo>
                <a:close/>
                <a:moveTo>
                  <a:pt x="1217" y="1460"/>
                </a:moveTo>
                <a:cubicBezTo>
                  <a:pt x="1188" y="1460"/>
                  <a:pt x="1164" y="1507"/>
                  <a:pt x="1164" y="1564"/>
                </a:cubicBezTo>
                <a:lnTo>
                  <a:pt x="1164" y="1785"/>
                </a:lnTo>
                <a:cubicBezTo>
                  <a:pt x="1164" y="1842"/>
                  <a:pt x="1188" y="1887"/>
                  <a:pt x="1217" y="1887"/>
                </a:cubicBezTo>
                <a:cubicBezTo>
                  <a:pt x="1246" y="1887"/>
                  <a:pt x="1270" y="1842"/>
                  <a:pt x="1270" y="1785"/>
                </a:cubicBezTo>
                <a:lnTo>
                  <a:pt x="1270" y="1564"/>
                </a:lnTo>
                <a:cubicBezTo>
                  <a:pt x="1270" y="1507"/>
                  <a:pt x="1246" y="1460"/>
                  <a:pt x="1217" y="1460"/>
                </a:cubicBezTo>
                <a:close/>
                <a:moveTo>
                  <a:pt x="1532" y="1460"/>
                </a:moveTo>
                <a:cubicBezTo>
                  <a:pt x="1503" y="1460"/>
                  <a:pt x="1479" y="1507"/>
                  <a:pt x="1479" y="1564"/>
                </a:cubicBezTo>
                <a:lnTo>
                  <a:pt x="1479" y="1785"/>
                </a:lnTo>
                <a:cubicBezTo>
                  <a:pt x="1479" y="1842"/>
                  <a:pt x="1503" y="1887"/>
                  <a:pt x="1532" y="1887"/>
                </a:cubicBezTo>
                <a:cubicBezTo>
                  <a:pt x="1561" y="1887"/>
                  <a:pt x="1584" y="1842"/>
                  <a:pt x="1584" y="1785"/>
                </a:cubicBezTo>
                <a:lnTo>
                  <a:pt x="1584" y="1564"/>
                </a:lnTo>
                <a:cubicBezTo>
                  <a:pt x="1584" y="1507"/>
                  <a:pt x="1561" y="1460"/>
                  <a:pt x="1532" y="1460"/>
                </a:cubicBezTo>
                <a:close/>
                <a:moveTo>
                  <a:pt x="2380" y="1460"/>
                </a:moveTo>
                <a:cubicBezTo>
                  <a:pt x="2351" y="1460"/>
                  <a:pt x="2329" y="1507"/>
                  <a:pt x="2329" y="1564"/>
                </a:cubicBezTo>
                <a:lnTo>
                  <a:pt x="2329" y="1785"/>
                </a:lnTo>
                <a:cubicBezTo>
                  <a:pt x="2329" y="1842"/>
                  <a:pt x="2351" y="1887"/>
                  <a:pt x="2380" y="1887"/>
                </a:cubicBezTo>
                <a:cubicBezTo>
                  <a:pt x="2409" y="1887"/>
                  <a:pt x="2433" y="1842"/>
                  <a:pt x="2433" y="1785"/>
                </a:cubicBezTo>
                <a:lnTo>
                  <a:pt x="2433" y="1564"/>
                </a:lnTo>
                <a:cubicBezTo>
                  <a:pt x="2433" y="1507"/>
                  <a:pt x="2409" y="1460"/>
                  <a:pt x="2380" y="1460"/>
                </a:cubicBezTo>
                <a:close/>
                <a:moveTo>
                  <a:pt x="2695" y="1460"/>
                </a:moveTo>
                <a:cubicBezTo>
                  <a:pt x="2666" y="1460"/>
                  <a:pt x="2643" y="1507"/>
                  <a:pt x="2643" y="1564"/>
                </a:cubicBezTo>
                <a:lnTo>
                  <a:pt x="2643" y="1785"/>
                </a:lnTo>
                <a:cubicBezTo>
                  <a:pt x="2643" y="1842"/>
                  <a:pt x="2666" y="1887"/>
                  <a:pt x="2695" y="1887"/>
                </a:cubicBezTo>
                <a:cubicBezTo>
                  <a:pt x="2724" y="1887"/>
                  <a:pt x="2748" y="1842"/>
                  <a:pt x="2748" y="1785"/>
                </a:cubicBezTo>
                <a:lnTo>
                  <a:pt x="2748" y="1564"/>
                </a:lnTo>
                <a:cubicBezTo>
                  <a:pt x="2748" y="1507"/>
                  <a:pt x="2724" y="1460"/>
                  <a:pt x="2695" y="1460"/>
                </a:cubicBezTo>
                <a:close/>
                <a:moveTo>
                  <a:pt x="3545" y="1460"/>
                </a:moveTo>
                <a:cubicBezTo>
                  <a:pt x="3516" y="1460"/>
                  <a:pt x="3492" y="1507"/>
                  <a:pt x="3492" y="1564"/>
                </a:cubicBezTo>
                <a:lnTo>
                  <a:pt x="3492" y="1785"/>
                </a:lnTo>
                <a:cubicBezTo>
                  <a:pt x="3492" y="1842"/>
                  <a:pt x="3516" y="1887"/>
                  <a:pt x="3545" y="1887"/>
                </a:cubicBezTo>
                <a:cubicBezTo>
                  <a:pt x="3574" y="1887"/>
                  <a:pt x="3598" y="1842"/>
                  <a:pt x="3598" y="1785"/>
                </a:cubicBezTo>
                <a:lnTo>
                  <a:pt x="3598" y="1564"/>
                </a:lnTo>
                <a:cubicBezTo>
                  <a:pt x="3598" y="1507"/>
                  <a:pt x="3574" y="1460"/>
                  <a:pt x="3545" y="1460"/>
                </a:cubicBezTo>
                <a:close/>
                <a:moveTo>
                  <a:pt x="3859" y="1460"/>
                </a:moveTo>
                <a:cubicBezTo>
                  <a:pt x="3830" y="1460"/>
                  <a:pt x="3806" y="1507"/>
                  <a:pt x="3806" y="1564"/>
                </a:cubicBezTo>
                <a:lnTo>
                  <a:pt x="3806" y="1785"/>
                </a:lnTo>
                <a:cubicBezTo>
                  <a:pt x="3806" y="1842"/>
                  <a:pt x="3830" y="1887"/>
                  <a:pt x="3859" y="1887"/>
                </a:cubicBezTo>
                <a:cubicBezTo>
                  <a:pt x="3888" y="1887"/>
                  <a:pt x="3912" y="1842"/>
                  <a:pt x="3912" y="1785"/>
                </a:cubicBezTo>
                <a:lnTo>
                  <a:pt x="3912" y="1564"/>
                </a:lnTo>
                <a:cubicBezTo>
                  <a:pt x="3912" y="1507"/>
                  <a:pt x="3888" y="1460"/>
                  <a:pt x="3859" y="1460"/>
                </a:cubicBezTo>
                <a:close/>
                <a:moveTo>
                  <a:pt x="4709" y="1460"/>
                </a:moveTo>
                <a:cubicBezTo>
                  <a:pt x="4680" y="1460"/>
                  <a:pt x="4656" y="1507"/>
                  <a:pt x="4656" y="1564"/>
                </a:cubicBezTo>
                <a:lnTo>
                  <a:pt x="4656" y="1785"/>
                </a:lnTo>
                <a:cubicBezTo>
                  <a:pt x="4656" y="1842"/>
                  <a:pt x="4680" y="1887"/>
                  <a:pt x="4709" y="1887"/>
                </a:cubicBezTo>
                <a:cubicBezTo>
                  <a:pt x="4738" y="1887"/>
                  <a:pt x="4762" y="1842"/>
                  <a:pt x="4762" y="1785"/>
                </a:cubicBezTo>
                <a:lnTo>
                  <a:pt x="4762" y="1564"/>
                </a:lnTo>
                <a:cubicBezTo>
                  <a:pt x="4762" y="1507"/>
                  <a:pt x="4738" y="1460"/>
                  <a:pt x="4709" y="1460"/>
                </a:cubicBezTo>
                <a:close/>
                <a:moveTo>
                  <a:pt x="5023" y="1460"/>
                </a:moveTo>
                <a:cubicBezTo>
                  <a:pt x="4994" y="1460"/>
                  <a:pt x="4970" y="1507"/>
                  <a:pt x="4970" y="1564"/>
                </a:cubicBezTo>
                <a:lnTo>
                  <a:pt x="4970" y="1785"/>
                </a:lnTo>
                <a:cubicBezTo>
                  <a:pt x="4970" y="1842"/>
                  <a:pt x="4994" y="1887"/>
                  <a:pt x="5023" y="1887"/>
                </a:cubicBezTo>
                <a:cubicBezTo>
                  <a:pt x="5053" y="1887"/>
                  <a:pt x="5076" y="1842"/>
                  <a:pt x="5076" y="1785"/>
                </a:cubicBezTo>
                <a:lnTo>
                  <a:pt x="5076" y="1564"/>
                </a:lnTo>
                <a:cubicBezTo>
                  <a:pt x="5076" y="1507"/>
                  <a:pt x="5053" y="1460"/>
                  <a:pt x="5023" y="1460"/>
                </a:cubicBezTo>
                <a:close/>
                <a:moveTo>
                  <a:pt x="5873" y="1460"/>
                </a:moveTo>
                <a:cubicBezTo>
                  <a:pt x="5844" y="1460"/>
                  <a:pt x="5820" y="1507"/>
                  <a:pt x="5820" y="1564"/>
                </a:cubicBezTo>
                <a:lnTo>
                  <a:pt x="5820" y="1785"/>
                </a:lnTo>
                <a:cubicBezTo>
                  <a:pt x="5820" y="1842"/>
                  <a:pt x="5844" y="1887"/>
                  <a:pt x="5873" y="1887"/>
                </a:cubicBezTo>
                <a:cubicBezTo>
                  <a:pt x="5902" y="1887"/>
                  <a:pt x="5926" y="1842"/>
                  <a:pt x="5926" y="1785"/>
                </a:cubicBezTo>
                <a:lnTo>
                  <a:pt x="5926" y="1564"/>
                </a:lnTo>
                <a:cubicBezTo>
                  <a:pt x="5926" y="1507"/>
                  <a:pt x="5902" y="1460"/>
                  <a:pt x="5873" y="1460"/>
                </a:cubicBezTo>
                <a:close/>
                <a:moveTo>
                  <a:pt x="6188" y="1460"/>
                </a:moveTo>
                <a:cubicBezTo>
                  <a:pt x="6159" y="1460"/>
                  <a:pt x="6135" y="1507"/>
                  <a:pt x="6135" y="1564"/>
                </a:cubicBezTo>
                <a:lnTo>
                  <a:pt x="6135" y="1785"/>
                </a:lnTo>
                <a:cubicBezTo>
                  <a:pt x="6135" y="1842"/>
                  <a:pt x="6159" y="1887"/>
                  <a:pt x="6188" y="1887"/>
                </a:cubicBezTo>
                <a:cubicBezTo>
                  <a:pt x="6217" y="1887"/>
                  <a:pt x="6240" y="1842"/>
                  <a:pt x="6240" y="1785"/>
                </a:cubicBezTo>
                <a:lnTo>
                  <a:pt x="6240" y="1564"/>
                </a:lnTo>
                <a:cubicBezTo>
                  <a:pt x="6240" y="1507"/>
                  <a:pt x="6217" y="1460"/>
                  <a:pt x="6188" y="1460"/>
                </a:cubicBezTo>
                <a:close/>
                <a:moveTo>
                  <a:pt x="7036" y="1460"/>
                </a:moveTo>
                <a:cubicBezTo>
                  <a:pt x="7007" y="1460"/>
                  <a:pt x="6984" y="1507"/>
                  <a:pt x="6984" y="1564"/>
                </a:cubicBezTo>
                <a:lnTo>
                  <a:pt x="6984" y="1785"/>
                </a:lnTo>
                <a:cubicBezTo>
                  <a:pt x="6984" y="1842"/>
                  <a:pt x="7007" y="1887"/>
                  <a:pt x="7036" y="1887"/>
                </a:cubicBezTo>
                <a:cubicBezTo>
                  <a:pt x="7065" y="1887"/>
                  <a:pt x="7089" y="1842"/>
                  <a:pt x="7089" y="1785"/>
                </a:cubicBezTo>
                <a:lnTo>
                  <a:pt x="7089" y="1564"/>
                </a:lnTo>
                <a:cubicBezTo>
                  <a:pt x="7089" y="1507"/>
                  <a:pt x="7065" y="1460"/>
                  <a:pt x="7036" y="1460"/>
                </a:cubicBezTo>
                <a:close/>
                <a:moveTo>
                  <a:pt x="7351" y="1460"/>
                </a:moveTo>
                <a:cubicBezTo>
                  <a:pt x="7322" y="1460"/>
                  <a:pt x="7299" y="1507"/>
                  <a:pt x="7299" y="1564"/>
                </a:cubicBezTo>
                <a:lnTo>
                  <a:pt x="7299" y="1785"/>
                </a:lnTo>
                <a:cubicBezTo>
                  <a:pt x="7299" y="1842"/>
                  <a:pt x="7322" y="1887"/>
                  <a:pt x="7351" y="1887"/>
                </a:cubicBezTo>
                <a:cubicBezTo>
                  <a:pt x="7380" y="1887"/>
                  <a:pt x="7404" y="1842"/>
                  <a:pt x="7404" y="1785"/>
                </a:cubicBezTo>
                <a:lnTo>
                  <a:pt x="7404" y="1564"/>
                </a:lnTo>
                <a:cubicBezTo>
                  <a:pt x="7404" y="1507"/>
                  <a:pt x="7380" y="1460"/>
                  <a:pt x="7351" y="1460"/>
                </a:cubicBezTo>
                <a:close/>
                <a:moveTo>
                  <a:pt x="8201" y="1460"/>
                </a:moveTo>
                <a:cubicBezTo>
                  <a:pt x="8171" y="1460"/>
                  <a:pt x="8148" y="1507"/>
                  <a:pt x="8148" y="1564"/>
                </a:cubicBezTo>
                <a:lnTo>
                  <a:pt x="8148" y="1785"/>
                </a:lnTo>
                <a:cubicBezTo>
                  <a:pt x="8148" y="1842"/>
                  <a:pt x="8171" y="1887"/>
                  <a:pt x="8201" y="1887"/>
                </a:cubicBezTo>
                <a:cubicBezTo>
                  <a:pt x="8230" y="1887"/>
                  <a:pt x="8254" y="1842"/>
                  <a:pt x="8254" y="1785"/>
                </a:cubicBezTo>
                <a:lnTo>
                  <a:pt x="8254" y="1564"/>
                </a:lnTo>
                <a:cubicBezTo>
                  <a:pt x="8254" y="1507"/>
                  <a:pt x="8230" y="1460"/>
                  <a:pt x="8201" y="1460"/>
                </a:cubicBezTo>
                <a:close/>
                <a:moveTo>
                  <a:pt x="8515" y="1460"/>
                </a:moveTo>
                <a:cubicBezTo>
                  <a:pt x="8486" y="1460"/>
                  <a:pt x="8462" y="1507"/>
                  <a:pt x="8462" y="1564"/>
                </a:cubicBezTo>
                <a:lnTo>
                  <a:pt x="8462" y="1785"/>
                </a:lnTo>
                <a:cubicBezTo>
                  <a:pt x="8462" y="1842"/>
                  <a:pt x="8486" y="1887"/>
                  <a:pt x="8515" y="1887"/>
                </a:cubicBezTo>
                <a:cubicBezTo>
                  <a:pt x="8544" y="1887"/>
                  <a:pt x="8568" y="1842"/>
                  <a:pt x="8568" y="1785"/>
                </a:cubicBezTo>
                <a:lnTo>
                  <a:pt x="8568" y="1564"/>
                </a:lnTo>
                <a:cubicBezTo>
                  <a:pt x="8568" y="1507"/>
                  <a:pt x="8544" y="1460"/>
                  <a:pt x="8515" y="1460"/>
                </a:cubicBezTo>
                <a:close/>
                <a:moveTo>
                  <a:pt x="9365" y="1460"/>
                </a:moveTo>
                <a:cubicBezTo>
                  <a:pt x="9336" y="1460"/>
                  <a:pt x="9312" y="1507"/>
                  <a:pt x="9312" y="1564"/>
                </a:cubicBezTo>
                <a:lnTo>
                  <a:pt x="9312" y="1785"/>
                </a:lnTo>
                <a:cubicBezTo>
                  <a:pt x="9312" y="1842"/>
                  <a:pt x="9336" y="1887"/>
                  <a:pt x="9365" y="1887"/>
                </a:cubicBezTo>
                <a:cubicBezTo>
                  <a:pt x="9394" y="1887"/>
                  <a:pt x="9418" y="1842"/>
                  <a:pt x="9418" y="1785"/>
                </a:cubicBezTo>
                <a:lnTo>
                  <a:pt x="9418" y="1564"/>
                </a:lnTo>
                <a:cubicBezTo>
                  <a:pt x="9418" y="1507"/>
                  <a:pt x="9394" y="1460"/>
                  <a:pt x="9365" y="1460"/>
                </a:cubicBezTo>
                <a:close/>
                <a:moveTo>
                  <a:pt x="9679" y="1460"/>
                </a:moveTo>
                <a:cubicBezTo>
                  <a:pt x="9650" y="1460"/>
                  <a:pt x="9626" y="1507"/>
                  <a:pt x="9626" y="1564"/>
                </a:cubicBezTo>
                <a:lnTo>
                  <a:pt x="9626" y="1785"/>
                </a:lnTo>
                <a:cubicBezTo>
                  <a:pt x="9626" y="1842"/>
                  <a:pt x="9650" y="1887"/>
                  <a:pt x="9679" y="1887"/>
                </a:cubicBezTo>
                <a:cubicBezTo>
                  <a:pt x="9708" y="1887"/>
                  <a:pt x="9732" y="1842"/>
                  <a:pt x="9732" y="1785"/>
                </a:cubicBezTo>
                <a:lnTo>
                  <a:pt x="9732" y="1564"/>
                </a:lnTo>
                <a:cubicBezTo>
                  <a:pt x="9732" y="1507"/>
                  <a:pt x="9708" y="1460"/>
                  <a:pt x="9679" y="1460"/>
                </a:cubicBezTo>
                <a:close/>
                <a:moveTo>
                  <a:pt x="10529" y="1460"/>
                </a:moveTo>
                <a:cubicBezTo>
                  <a:pt x="10500" y="1460"/>
                  <a:pt x="10476" y="1507"/>
                  <a:pt x="10476" y="1564"/>
                </a:cubicBezTo>
                <a:lnTo>
                  <a:pt x="10476" y="1785"/>
                </a:lnTo>
                <a:cubicBezTo>
                  <a:pt x="10476" y="1842"/>
                  <a:pt x="10500" y="1887"/>
                  <a:pt x="10529" y="1887"/>
                </a:cubicBezTo>
                <a:cubicBezTo>
                  <a:pt x="10558" y="1887"/>
                  <a:pt x="10582" y="1842"/>
                  <a:pt x="10582" y="1785"/>
                </a:cubicBezTo>
                <a:lnTo>
                  <a:pt x="10582" y="1564"/>
                </a:lnTo>
                <a:cubicBezTo>
                  <a:pt x="10582" y="1507"/>
                  <a:pt x="10558" y="1460"/>
                  <a:pt x="10529" y="1460"/>
                </a:cubicBezTo>
                <a:close/>
                <a:moveTo>
                  <a:pt x="10844" y="1460"/>
                </a:moveTo>
                <a:cubicBezTo>
                  <a:pt x="10814" y="1460"/>
                  <a:pt x="10791" y="1507"/>
                  <a:pt x="10791" y="1564"/>
                </a:cubicBezTo>
                <a:lnTo>
                  <a:pt x="10791" y="1785"/>
                </a:lnTo>
                <a:cubicBezTo>
                  <a:pt x="10791" y="1842"/>
                  <a:pt x="10814" y="1887"/>
                  <a:pt x="10844" y="1887"/>
                </a:cubicBezTo>
                <a:cubicBezTo>
                  <a:pt x="10873" y="1887"/>
                  <a:pt x="10895" y="1842"/>
                  <a:pt x="10895" y="1785"/>
                </a:cubicBezTo>
                <a:lnTo>
                  <a:pt x="10895" y="1564"/>
                </a:lnTo>
                <a:cubicBezTo>
                  <a:pt x="10895" y="1507"/>
                  <a:pt x="10873" y="1460"/>
                  <a:pt x="10844" y="1460"/>
                </a:cubicBezTo>
                <a:close/>
                <a:moveTo>
                  <a:pt x="11692" y="1460"/>
                </a:moveTo>
                <a:cubicBezTo>
                  <a:pt x="11663" y="1460"/>
                  <a:pt x="11640" y="1507"/>
                  <a:pt x="11640" y="1564"/>
                </a:cubicBezTo>
                <a:lnTo>
                  <a:pt x="11640" y="1785"/>
                </a:lnTo>
                <a:cubicBezTo>
                  <a:pt x="11640" y="1842"/>
                  <a:pt x="11663" y="1887"/>
                  <a:pt x="11692" y="1887"/>
                </a:cubicBezTo>
                <a:cubicBezTo>
                  <a:pt x="11721" y="1887"/>
                  <a:pt x="11745" y="1842"/>
                  <a:pt x="11745" y="1785"/>
                </a:cubicBezTo>
                <a:lnTo>
                  <a:pt x="11745" y="1564"/>
                </a:lnTo>
                <a:cubicBezTo>
                  <a:pt x="11745" y="1507"/>
                  <a:pt x="11721" y="1460"/>
                  <a:pt x="11692" y="1460"/>
                </a:cubicBezTo>
                <a:close/>
                <a:moveTo>
                  <a:pt x="12007" y="1460"/>
                </a:moveTo>
                <a:cubicBezTo>
                  <a:pt x="11978" y="1460"/>
                  <a:pt x="11955" y="1507"/>
                  <a:pt x="11955" y="1564"/>
                </a:cubicBezTo>
                <a:lnTo>
                  <a:pt x="11955" y="1785"/>
                </a:lnTo>
                <a:cubicBezTo>
                  <a:pt x="11955" y="1842"/>
                  <a:pt x="11978" y="1887"/>
                  <a:pt x="12007" y="1887"/>
                </a:cubicBezTo>
                <a:cubicBezTo>
                  <a:pt x="12036" y="1887"/>
                  <a:pt x="12060" y="1842"/>
                  <a:pt x="12060" y="1785"/>
                </a:cubicBezTo>
                <a:lnTo>
                  <a:pt x="12060" y="1564"/>
                </a:lnTo>
                <a:cubicBezTo>
                  <a:pt x="12060" y="1507"/>
                  <a:pt x="12036" y="1460"/>
                  <a:pt x="12007" y="1460"/>
                </a:cubicBezTo>
                <a:close/>
                <a:moveTo>
                  <a:pt x="12856" y="1460"/>
                </a:moveTo>
                <a:cubicBezTo>
                  <a:pt x="12827" y="1460"/>
                  <a:pt x="12804" y="1507"/>
                  <a:pt x="12804" y="1564"/>
                </a:cubicBezTo>
                <a:lnTo>
                  <a:pt x="12804" y="1785"/>
                </a:lnTo>
                <a:cubicBezTo>
                  <a:pt x="12804" y="1842"/>
                  <a:pt x="12827" y="1887"/>
                  <a:pt x="12856" y="1887"/>
                </a:cubicBezTo>
                <a:cubicBezTo>
                  <a:pt x="12886" y="1887"/>
                  <a:pt x="12909" y="1842"/>
                  <a:pt x="12909" y="1785"/>
                </a:cubicBezTo>
                <a:lnTo>
                  <a:pt x="12909" y="1564"/>
                </a:lnTo>
                <a:cubicBezTo>
                  <a:pt x="12909" y="1507"/>
                  <a:pt x="12886" y="1460"/>
                  <a:pt x="12856" y="1460"/>
                </a:cubicBezTo>
                <a:close/>
                <a:moveTo>
                  <a:pt x="13171" y="1460"/>
                </a:moveTo>
                <a:cubicBezTo>
                  <a:pt x="13142" y="1460"/>
                  <a:pt x="13118" y="1507"/>
                  <a:pt x="13118" y="1564"/>
                </a:cubicBezTo>
                <a:lnTo>
                  <a:pt x="13118" y="1785"/>
                </a:lnTo>
                <a:cubicBezTo>
                  <a:pt x="13118" y="1842"/>
                  <a:pt x="13142" y="1887"/>
                  <a:pt x="13171" y="1887"/>
                </a:cubicBezTo>
                <a:cubicBezTo>
                  <a:pt x="13200" y="1887"/>
                  <a:pt x="13224" y="1842"/>
                  <a:pt x="13224" y="1785"/>
                </a:cubicBezTo>
                <a:lnTo>
                  <a:pt x="13224" y="1564"/>
                </a:lnTo>
                <a:cubicBezTo>
                  <a:pt x="13224" y="1507"/>
                  <a:pt x="13200" y="1460"/>
                  <a:pt x="13171" y="1460"/>
                </a:cubicBezTo>
                <a:close/>
                <a:moveTo>
                  <a:pt x="14021" y="1460"/>
                </a:moveTo>
                <a:cubicBezTo>
                  <a:pt x="13992" y="1460"/>
                  <a:pt x="13968" y="1507"/>
                  <a:pt x="13968" y="1564"/>
                </a:cubicBezTo>
                <a:lnTo>
                  <a:pt x="13968" y="1785"/>
                </a:lnTo>
                <a:cubicBezTo>
                  <a:pt x="13968" y="1842"/>
                  <a:pt x="13992" y="1887"/>
                  <a:pt x="14021" y="1887"/>
                </a:cubicBezTo>
                <a:cubicBezTo>
                  <a:pt x="14050" y="1887"/>
                  <a:pt x="14074" y="1842"/>
                  <a:pt x="14074" y="1785"/>
                </a:cubicBezTo>
                <a:lnTo>
                  <a:pt x="14074" y="1564"/>
                </a:lnTo>
                <a:cubicBezTo>
                  <a:pt x="14074" y="1507"/>
                  <a:pt x="14050" y="1460"/>
                  <a:pt x="14021" y="1460"/>
                </a:cubicBezTo>
                <a:close/>
                <a:moveTo>
                  <a:pt x="14335" y="1460"/>
                </a:moveTo>
                <a:cubicBezTo>
                  <a:pt x="14306" y="1460"/>
                  <a:pt x="14282" y="1507"/>
                  <a:pt x="14282" y="1564"/>
                </a:cubicBezTo>
                <a:lnTo>
                  <a:pt x="14282" y="1785"/>
                </a:lnTo>
                <a:cubicBezTo>
                  <a:pt x="14282" y="1842"/>
                  <a:pt x="14306" y="1887"/>
                  <a:pt x="14335" y="1887"/>
                </a:cubicBezTo>
                <a:cubicBezTo>
                  <a:pt x="14364" y="1887"/>
                  <a:pt x="14388" y="1842"/>
                  <a:pt x="14388" y="1785"/>
                </a:cubicBezTo>
                <a:lnTo>
                  <a:pt x="14388" y="1564"/>
                </a:lnTo>
                <a:cubicBezTo>
                  <a:pt x="14388" y="1507"/>
                  <a:pt x="14364" y="1460"/>
                  <a:pt x="14335" y="1460"/>
                </a:cubicBezTo>
                <a:close/>
                <a:moveTo>
                  <a:pt x="15185" y="1460"/>
                </a:moveTo>
                <a:cubicBezTo>
                  <a:pt x="15156" y="1460"/>
                  <a:pt x="15132" y="1507"/>
                  <a:pt x="15132" y="1564"/>
                </a:cubicBezTo>
                <a:lnTo>
                  <a:pt x="15132" y="1785"/>
                </a:lnTo>
                <a:cubicBezTo>
                  <a:pt x="15132" y="1842"/>
                  <a:pt x="15156" y="1887"/>
                  <a:pt x="15185" y="1887"/>
                </a:cubicBezTo>
                <a:cubicBezTo>
                  <a:pt x="15214" y="1887"/>
                  <a:pt x="15237" y="1842"/>
                  <a:pt x="15237" y="1785"/>
                </a:cubicBezTo>
                <a:lnTo>
                  <a:pt x="15237" y="1564"/>
                </a:lnTo>
                <a:cubicBezTo>
                  <a:pt x="15237" y="1507"/>
                  <a:pt x="15214" y="1460"/>
                  <a:pt x="15185" y="1460"/>
                </a:cubicBezTo>
                <a:close/>
                <a:moveTo>
                  <a:pt x="15500" y="1460"/>
                </a:moveTo>
                <a:cubicBezTo>
                  <a:pt x="15470" y="1460"/>
                  <a:pt x="15447" y="1507"/>
                  <a:pt x="15447" y="1564"/>
                </a:cubicBezTo>
                <a:lnTo>
                  <a:pt x="15447" y="1785"/>
                </a:lnTo>
                <a:cubicBezTo>
                  <a:pt x="15447" y="1842"/>
                  <a:pt x="15470" y="1887"/>
                  <a:pt x="15500" y="1887"/>
                </a:cubicBezTo>
                <a:cubicBezTo>
                  <a:pt x="15529" y="1887"/>
                  <a:pt x="15551" y="1842"/>
                  <a:pt x="15551" y="1785"/>
                </a:cubicBezTo>
                <a:lnTo>
                  <a:pt x="15551" y="1564"/>
                </a:lnTo>
                <a:cubicBezTo>
                  <a:pt x="15551" y="1507"/>
                  <a:pt x="15529" y="1460"/>
                  <a:pt x="15500" y="1460"/>
                </a:cubicBezTo>
                <a:close/>
                <a:moveTo>
                  <a:pt x="16349" y="1460"/>
                </a:moveTo>
                <a:cubicBezTo>
                  <a:pt x="16320" y="1460"/>
                  <a:pt x="16296" y="1507"/>
                  <a:pt x="16296" y="1564"/>
                </a:cubicBezTo>
                <a:lnTo>
                  <a:pt x="16296" y="1785"/>
                </a:lnTo>
                <a:cubicBezTo>
                  <a:pt x="16296" y="1842"/>
                  <a:pt x="16320" y="1887"/>
                  <a:pt x="16349" y="1887"/>
                </a:cubicBezTo>
                <a:cubicBezTo>
                  <a:pt x="16378" y="1887"/>
                  <a:pt x="16401" y="1842"/>
                  <a:pt x="16401" y="1785"/>
                </a:cubicBezTo>
                <a:lnTo>
                  <a:pt x="16401" y="1564"/>
                </a:lnTo>
                <a:cubicBezTo>
                  <a:pt x="16401" y="1507"/>
                  <a:pt x="16378" y="1460"/>
                  <a:pt x="16349" y="1460"/>
                </a:cubicBezTo>
                <a:close/>
                <a:moveTo>
                  <a:pt x="16663" y="1460"/>
                </a:moveTo>
                <a:cubicBezTo>
                  <a:pt x="16634" y="1460"/>
                  <a:pt x="16611" y="1507"/>
                  <a:pt x="16611" y="1564"/>
                </a:cubicBezTo>
                <a:lnTo>
                  <a:pt x="16611" y="1785"/>
                </a:lnTo>
                <a:cubicBezTo>
                  <a:pt x="16611" y="1842"/>
                  <a:pt x="16634" y="1887"/>
                  <a:pt x="16663" y="1887"/>
                </a:cubicBezTo>
                <a:cubicBezTo>
                  <a:pt x="16692" y="1887"/>
                  <a:pt x="16716" y="1842"/>
                  <a:pt x="16716" y="1785"/>
                </a:cubicBezTo>
                <a:lnTo>
                  <a:pt x="16716" y="1564"/>
                </a:lnTo>
                <a:cubicBezTo>
                  <a:pt x="16716" y="1507"/>
                  <a:pt x="16692" y="1460"/>
                  <a:pt x="16663" y="1460"/>
                </a:cubicBezTo>
                <a:close/>
                <a:moveTo>
                  <a:pt x="17512" y="1460"/>
                </a:moveTo>
                <a:cubicBezTo>
                  <a:pt x="17483" y="1460"/>
                  <a:pt x="17459" y="1507"/>
                  <a:pt x="17459" y="1564"/>
                </a:cubicBezTo>
                <a:lnTo>
                  <a:pt x="17459" y="1785"/>
                </a:lnTo>
                <a:cubicBezTo>
                  <a:pt x="17459" y="1842"/>
                  <a:pt x="17483" y="1887"/>
                  <a:pt x="17512" y="1887"/>
                </a:cubicBezTo>
                <a:cubicBezTo>
                  <a:pt x="17541" y="1887"/>
                  <a:pt x="17565" y="1842"/>
                  <a:pt x="17565" y="1785"/>
                </a:cubicBezTo>
                <a:lnTo>
                  <a:pt x="17565" y="1564"/>
                </a:lnTo>
                <a:cubicBezTo>
                  <a:pt x="17565" y="1507"/>
                  <a:pt x="17541" y="1460"/>
                  <a:pt x="17512" y="1460"/>
                </a:cubicBezTo>
                <a:close/>
                <a:moveTo>
                  <a:pt x="17827" y="1460"/>
                </a:moveTo>
                <a:cubicBezTo>
                  <a:pt x="17798" y="1460"/>
                  <a:pt x="17774" y="1507"/>
                  <a:pt x="17774" y="1564"/>
                </a:cubicBezTo>
                <a:lnTo>
                  <a:pt x="17774" y="1785"/>
                </a:lnTo>
                <a:cubicBezTo>
                  <a:pt x="17774" y="1842"/>
                  <a:pt x="17798" y="1887"/>
                  <a:pt x="17827" y="1887"/>
                </a:cubicBezTo>
                <a:cubicBezTo>
                  <a:pt x="17856" y="1887"/>
                  <a:pt x="17880" y="1842"/>
                  <a:pt x="17880" y="1785"/>
                </a:cubicBezTo>
                <a:lnTo>
                  <a:pt x="17880" y="1564"/>
                </a:lnTo>
                <a:cubicBezTo>
                  <a:pt x="17880" y="1507"/>
                  <a:pt x="17856" y="1460"/>
                  <a:pt x="17827" y="1460"/>
                </a:cubicBezTo>
                <a:close/>
                <a:moveTo>
                  <a:pt x="18677" y="1460"/>
                </a:moveTo>
                <a:cubicBezTo>
                  <a:pt x="18648" y="1460"/>
                  <a:pt x="18624" y="1507"/>
                  <a:pt x="18624" y="1564"/>
                </a:cubicBezTo>
                <a:lnTo>
                  <a:pt x="18624" y="1785"/>
                </a:lnTo>
                <a:cubicBezTo>
                  <a:pt x="18624" y="1842"/>
                  <a:pt x="18648" y="1887"/>
                  <a:pt x="18677" y="1887"/>
                </a:cubicBezTo>
                <a:cubicBezTo>
                  <a:pt x="18706" y="1887"/>
                  <a:pt x="18730" y="1842"/>
                  <a:pt x="18730" y="1785"/>
                </a:cubicBezTo>
                <a:lnTo>
                  <a:pt x="18730" y="1564"/>
                </a:lnTo>
                <a:cubicBezTo>
                  <a:pt x="18730" y="1507"/>
                  <a:pt x="18706" y="1460"/>
                  <a:pt x="18677" y="1460"/>
                </a:cubicBezTo>
                <a:close/>
                <a:moveTo>
                  <a:pt x="18991" y="1460"/>
                </a:moveTo>
                <a:cubicBezTo>
                  <a:pt x="18962" y="1460"/>
                  <a:pt x="18938" y="1507"/>
                  <a:pt x="18938" y="1564"/>
                </a:cubicBezTo>
                <a:lnTo>
                  <a:pt x="18938" y="1785"/>
                </a:lnTo>
                <a:cubicBezTo>
                  <a:pt x="18938" y="1842"/>
                  <a:pt x="18962" y="1887"/>
                  <a:pt x="18991" y="1887"/>
                </a:cubicBezTo>
                <a:cubicBezTo>
                  <a:pt x="19020" y="1887"/>
                  <a:pt x="19044" y="1842"/>
                  <a:pt x="19044" y="1785"/>
                </a:cubicBezTo>
                <a:lnTo>
                  <a:pt x="19044" y="1564"/>
                </a:lnTo>
                <a:cubicBezTo>
                  <a:pt x="19044" y="1507"/>
                  <a:pt x="19020" y="1460"/>
                  <a:pt x="18991" y="1460"/>
                </a:cubicBezTo>
                <a:close/>
                <a:moveTo>
                  <a:pt x="19841" y="1460"/>
                </a:moveTo>
                <a:cubicBezTo>
                  <a:pt x="19812" y="1460"/>
                  <a:pt x="19788" y="1507"/>
                  <a:pt x="19788" y="1564"/>
                </a:cubicBezTo>
                <a:lnTo>
                  <a:pt x="19788" y="1785"/>
                </a:lnTo>
                <a:cubicBezTo>
                  <a:pt x="19788" y="1842"/>
                  <a:pt x="19812" y="1887"/>
                  <a:pt x="19841" y="1887"/>
                </a:cubicBezTo>
                <a:cubicBezTo>
                  <a:pt x="19870" y="1887"/>
                  <a:pt x="19894" y="1842"/>
                  <a:pt x="19894" y="1785"/>
                </a:cubicBezTo>
                <a:lnTo>
                  <a:pt x="19894" y="1564"/>
                </a:lnTo>
                <a:cubicBezTo>
                  <a:pt x="19894" y="1507"/>
                  <a:pt x="19870" y="1460"/>
                  <a:pt x="19841" y="1460"/>
                </a:cubicBezTo>
                <a:close/>
                <a:moveTo>
                  <a:pt x="20155" y="1460"/>
                </a:moveTo>
                <a:cubicBezTo>
                  <a:pt x="20126" y="1460"/>
                  <a:pt x="20102" y="1507"/>
                  <a:pt x="20102" y="1564"/>
                </a:cubicBezTo>
                <a:lnTo>
                  <a:pt x="20102" y="1785"/>
                </a:lnTo>
                <a:cubicBezTo>
                  <a:pt x="20102" y="1842"/>
                  <a:pt x="20126" y="1887"/>
                  <a:pt x="20155" y="1887"/>
                </a:cubicBezTo>
                <a:cubicBezTo>
                  <a:pt x="20184" y="1887"/>
                  <a:pt x="20207" y="1842"/>
                  <a:pt x="20207" y="1785"/>
                </a:cubicBezTo>
                <a:lnTo>
                  <a:pt x="20207" y="1564"/>
                </a:lnTo>
                <a:cubicBezTo>
                  <a:pt x="20207" y="1507"/>
                  <a:pt x="20184" y="1460"/>
                  <a:pt x="20155" y="1460"/>
                </a:cubicBezTo>
                <a:close/>
                <a:moveTo>
                  <a:pt x="21004" y="1460"/>
                </a:moveTo>
                <a:cubicBezTo>
                  <a:pt x="20975" y="1460"/>
                  <a:pt x="20952" y="1507"/>
                  <a:pt x="20952" y="1564"/>
                </a:cubicBezTo>
                <a:lnTo>
                  <a:pt x="20952" y="1785"/>
                </a:lnTo>
                <a:cubicBezTo>
                  <a:pt x="20952" y="1842"/>
                  <a:pt x="20975" y="1887"/>
                  <a:pt x="21004" y="1887"/>
                </a:cubicBezTo>
                <a:cubicBezTo>
                  <a:pt x="21033" y="1887"/>
                  <a:pt x="21057" y="1842"/>
                  <a:pt x="21057" y="1785"/>
                </a:cubicBezTo>
                <a:lnTo>
                  <a:pt x="21057" y="1564"/>
                </a:lnTo>
                <a:cubicBezTo>
                  <a:pt x="21057" y="1507"/>
                  <a:pt x="21033" y="1460"/>
                  <a:pt x="21004" y="1460"/>
                </a:cubicBezTo>
                <a:close/>
                <a:moveTo>
                  <a:pt x="21319" y="1460"/>
                </a:moveTo>
                <a:cubicBezTo>
                  <a:pt x="21289" y="1460"/>
                  <a:pt x="21267" y="1507"/>
                  <a:pt x="21267" y="1564"/>
                </a:cubicBezTo>
                <a:lnTo>
                  <a:pt x="21267" y="1785"/>
                </a:lnTo>
                <a:cubicBezTo>
                  <a:pt x="21267" y="1842"/>
                  <a:pt x="21289" y="1887"/>
                  <a:pt x="21319" y="1887"/>
                </a:cubicBezTo>
                <a:cubicBezTo>
                  <a:pt x="21348" y="1887"/>
                  <a:pt x="21372" y="1842"/>
                  <a:pt x="21372" y="1785"/>
                </a:cubicBezTo>
                <a:lnTo>
                  <a:pt x="21372" y="1564"/>
                </a:lnTo>
                <a:cubicBezTo>
                  <a:pt x="21372" y="1507"/>
                  <a:pt x="21348" y="1460"/>
                  <a:pt x="21319" y="1460"/>
                </a:cubicBezTo>
                <a:close/>
                <a:moveTo>
                  <a:pt x="281" y="2190"/>
                </a:moveTo>
                <a:cubicBezTo>
                  <a:pt x="252" y="2190"/>
                  <a:pt x="228" y="2237"/>
                  <a:pt x="228" y="2294"/>
                </a:cubicBezTo>
                <a:lnTo>
                  <a:pt x="228" y="2515"/>
                </a:lnTo>
                <a:cubicBezTo>
                  <a:pt x="228" y="2572"/>
                  <a:pt x="252" y="2617"/>
                  <a:pt x="281" y="2617"/>
                </a:cubicBezTo>
                <a:cubicBezTo>
                  <a:pt x="311" y="2617"/>
                  <a:pt x="334" y="2572"/>
                  <a:pt x="334" y="2515"/>
                </a:cubicBezTo>
                <a:lnTo>
                  <a:pt x="334" y="2294"/>
                </a:lnTo>
                <a:cubicBezTo>
                  <a:pt x="334" y="2237"/>
                  <a:pt x="311" y="2190"/>
                  <a:pt x="281" y="2190"/>
                </a:cubicBezTo>
                <a:close/>
                <a:moveTo>
                  <a:pt x="596" y="2190"/>
                </a:moveTo>
                <a:cubicBezTo>
                  <a:pt x="567" y="2190"/>
                  <a:pt x="543" y="2237"/>
                  <a:pt x="543" y="2294"/>
                </a:cubicBezTo>
                <a:lnTo>
                  <a:pt x="543" y="2515"/>
                </a:lnTo>
                <a:cubicBezTo>
                  <a:pt x="543" y="2572"/>
                  <a:pt x="567" y="2617"/>
                  <a:pt x="596" y="2617"/>
                </a:cubicBezTo>
                <a:cubicBezTo>
                  <a:pt x="625" y="2617"/>
                  <a:pt x="649" y="2572"/>
                  <a:pt x="649" y="2515"/>
                </a:cubicBezTo>
                <a:lnTo>
                  <a:pt x="649" y="2294"/>
                </a:lnTo>
                <a:cubicBezTo>
                  <a:pt x="649" y="2237"/>
                  <a:pt x="625" y="2190"/>
                  <a:pt x="596" y="2190"/>
                </a:cubicBezTo>
                <a:close/>
                <a:moveTo>
                  <a:pt x="1446" y="2190"/>
                </a:moveTo>
                <a:cubicBezTo>
                  <a:pt x="1417" y="2190"/>
                  <a:pt x="1393" y="2237"/>
                  <a:pt x="1393" y="2294"/>
                </a:cubicBezTo>
                <a:lnTo>
                  <a:pt x="1393" y="2515"/>
                </a:lnTo>
                <a:cubicBezTo>
                  <a:pt x="1393" y="2572"/>
                  <a:pt x="1417" y="2617"/>
                  <a:pt x="1446" y="2617"/>
                </a:cubicBezTo>
                <a:cubicBezTo>
                  <a:pt x="1475" y="2617"/>
                  <a:pt x="1499" y="2572"/>
                  <a:pt x="1499" y="2515"/>
                </a:cubicBezTo>
                <a:lnTo>
                  <a:pt x="1499" y="2294"/>
                </a:lnTo>
                <a:cubicBezTo>
                  <a:pt x="1499" y="2237"/>
                  <a:pt x="1475" y="2190"/>
                  <a:pt x="1446" y="2190"/>
                </a:cubicBezTo>
                <a:close/>
                <a:moveTo>
                  <a:pt x="1760" y="2190"/>
                </a:moveTo>
                <a:cubicBezTo>
                  <a:pt x="1731" y="2190"/>
                  <a:pt x="1707" y="2237"/>
                  <a:pt x="1707" y="2294"/>
                </a:cubicBezTo>
                <a:lnTo>
                  <a:pt x="1707" y="2515"/>
                </a:lnTo>
                <a:cubicBezTo>
                  <a:pt x="1707" y="2572"/>
                  <a:pt x="1731" y="2617"/>
                  <a:pt x="1760" y="2617"/>
                </a:cubicBezTo>
                <a:cubicBezTo>
                  <a:pt x="1789" y="2617"/>
                  <a:pt x="1813" y="2572"/>
                  <a:pt x="1813" y="2515"/>
                </a:cubicBezTo>
                <a:lnTo>
                  <a:pt x="1813" y="2294"/>
                </a:lnTo>
                <a:cubicBezTo>
                  <a:pt x="1813" y="2237"/>
                  <a:pt x="1789" y="2190"/>
                  <a:pt x="1760" y="2190"/>
                </a:cubicBezTo>
                <a:close/>
                <a:moveTo>
                  <a:pt x="2610" y="2190"/>
                </a:moveTo>
                <a:cubicBezTo>
                  <a:pt x="2581" y="2190"/>
                  <a:pt x="2557" y="2237"/>
                  <a:pt x="2557" y="2294"/>
                </a:cubicBezTo>
                <a:lnTo>
                  <a:pt x="2557" y="2515"/>
                </a:lnTo>
                <a:cubicBezTo>
                  <a:pt x="2557" y="2572"/>
                  <a:pt x="2581" y="2617"/>
                  <a:pt x="2610" y="2617"/>
                </a:cubicBezTo>
                <a:cubicBezTo>
                  <a:pt x="2639" y="2617"/>
                  <a:pt x="2662" y="2572"/>
                  <a:pt x="2662" y="2515"/>
                </a:cubicBezTo>
                <a:lnTo>
                  <a:pt x="2662" y="2294"/>
                </a:lnTo>
                <a:cubicBezTo>
                  <a:pt x="2662" y="2237"/>
                  <a:pt x="2639" y="2190"/>
                  <a:pt x="2610" y="2190"/>
                </a:cubicBezTo>
                <a:close/>
                <a:moveTo>
                  <a:pt x="2924" y="2190"/>
                </a:moveTo>
                <a:cubicBezTo>
                  <a:pt x="2895" y="2190"/>
                  <a:pt x="2871" y="2237"/>
                  <a:pt x="2871" y="2294"/>
                </a:cubicBezTo>
                <a:lnTo>
                  <a:pt x="2871" y="2515"/>
                </a:lnTo>
                <a:cubicBezTo>
                  <a:pt x="2871" y="2572"/>
                  <a:pt x="2895" y="2617"/>
                  <a:pt x="2924" y="2617"/>
                </a:cubicBezTo>
                <a:cubicBezTo>
                  <a:pt x="2954" y="2617"/>
                  <a:pt x="2976" y="2572"/>
                  <a:pt x="2976" y="2515"/>
                </a:cubicBezTo>
                <a:lnTo>
                  <a:pt x="2976" y="2294"/>
                </a:lnTo>
                <a:cubicBezTo>
                  <a:pt x="2976" y="2237"/>
                  <a:pt x="2954" y="2190"/>
                  <a:pt x="2924" y="2190"/>
                </a:cubicBezTo>
                <a:close/>
                <a:moveTo>
                  <a:pt x="3773" y="2190"/>
                </a:moveTo>
                <a:cubicBezTo>
                  <a:pt x="3744" y="2190"/>
                  <a:pt x="3721" y="2237"/>
                  <a:pt x="3721" y="2294"/>
                </a:cubicBezTo>
                <a:lnTo>
                  <a:pt x="3721" y="2515"/>
                </a:lnTo>
                <a:cubicBezTo>
                  <a:pt x="3721" y="2572"/>
                  <a:pt x="3744" y="2617"/>
                  <a:pt x="3773" y="2617"/>
                </a:cubicBezTo>
                <a:cubicBezTo>
                  <a:pt x="3802" y="2617"/>
                  <a:pt x="3826" y="2572"/>
                  <a:pt x="3826" y="2515"/>
                </a:cubicBezTo>
                <a:lnTo>
                  <a:pt x="3826" y="2294"/>
                </a:lnTo>
                <a:cubicBezTo>
                  <a:pt x="3826" y="2237"/>
                  <a:pt x="3802" y="2190"/>
                  <a:pt x="3773" y="2190"/>
                </a:cubicBezTo>
                <a:close/>
                <a:moveTo>
                  <a:pt x="4088" y="2190"/>
                </a:moveTo>
                <a:cubicBezTo>
                  <a:pt x="4058" y="2190"/>
                  <a:pt x="4035" y="2237"/>
                  <a:pt x="4035" y="2294"/>
                </a:cubicBezTo>
                <a:lnTo>
                  <a:pt x="4035" y="2515"/>
                </a:lnTo>
                <a:cubicBezTo>
                  <a:pt x="4035" y="2572"/>
                  <a:pt x="4058" y="2617"/>
                  <a:pt x="4088" y="2617"/>
                </a:cubicBezTo>
                <a:cubicBezTo>
                  <a:pt x="4117" y="2617"/>
                  <a:pt x="4141" y="2572"/>
                  <a:pt x="4141" y="2515"/>
                </a:cubicBezTo>
                <a:lnTo>
                  <a:pt x="4141" y="2294"/>
                </a:lnTo>
                <a:cubicBezTo>
                  <a:pt x="4141" y="2237"/>
                  <a:pt x="4117" y="2190"/>
                  <a:pt x="4088" y="2190"/>
                </a:cubicBezTo>
                <a:close/>
                <a:moveTo>
                  <a:pt x="4937" y="2190"/>
                </a:moveTo>
                <a:cubicBezTo>
                  <a:pt x="4908" y="2190"/>
                  <a:pt x="4884" y="2237"/>
                  <a:pt x="4884" y="2294"/>
                </a:cubicBezTo>
                <a:lnTo>
                  <a:pt x="4884" y="2515"/>
                </a:lnTo>
                <a:cubicBezTo>
                  <a:pt x="4884" y="2572"/>
                  <a:pt x="4908" y="2617"/>
                  <a:pt x="4937" y="2617"/>
                </a:cubicBezTo>
                <a:cubicBezTo>
                  <a:pt x="4966" y="2617"/>
                  <a:pt x="4990" y="2572"/>
                  <a:pt x="4990" y="2515"/>
                </a:cubicBezTo>
                <a:lnTo>
                  <a:pt x="4990" y="2294"/>
                </a:lnTo>
                <a:cubicBezTo>
                  <a:pt x="4990" y="2237"/>
                  <a:pt x="4966" y="2190"/>
                  <a:pt x="4937" y="2190"/>
                </a:cubicBezTo>
                <a:close/>
                <a:moveTo>
                  <a:pt x="5252" y="2190"/>
                </a:moveTo>
                <a:cubicBezTo>
                  <a:pt x="5223" y="2190"/>
                  <a:pt x="5199" y="2237"/>
                  <a:pt x="5199" y="2294"/>
                </a:cubicBezTo>
                <a:lnTo>
                  <a:pt x="5199" y="2515"/>
                </a:lnTo>
                <a:cubicBezTo>
                  <a:pt x="5199" y="2572"/>
                  <a:pt x="5223" y="2617"/>
                  <a:pt x="5252" y="2617"/>
                </a:cubicBezTo>
                <a:cubicBezTo>
                  <a:pt x="5281" y="2617"/>
                  <a:pt x="5305" y="2572"/>
                  <a:pt x="5305" y="2515"/>
                </a:cubicBezTo>
                <a:lnTo>
                  <a:pt x="5305" y="2294"/>
                </a:lnTo>
                <a:cubicBezTo>
                  <a:pt x="5305" y="2237"/>
                  <a:pt x="5281" y="2190"/>
                  <a:pt x="5252" y="2190"/>
                </a:cubicBezTo>
                <a:close/>
                <a:moveTo>
                  <a:pt x="6102" y="2190"/>
                </a:moveTo>
                <a:cubicBezTo>
                  <a:pt x="6072" y="2190"/>
                  <a:pt x="6049" y="2237"/>
                  <a:pt x="6049" y="2294"/>
                </a:cubicBezTo>
                <a:lnTo>
                  <a:pt x="6049" y="2515"/>
                </a:lnTo>
                <a:cubicBezTo>
                  <a:pt x="6049" y="2572"/>
                  <a:pt x="6072" y="2617"/>
                  <a:pt x="6102" y="2617"/>
                </a:cubicBezTo>
                <a:cubicBezTo>
                  <a:pt x="6131" y="2617"/>
                  <a:pt x="6155" y="2572"/>
                  <a:pt x="6155" y="2515"/>
                </a:cubicBezTo>
                <a:lnTo>
                  <a:pt x="6155" y="2294"/>
                </a:lnTo>
                <a:cubicBezTo>
                  <a:pt x="6155" y="2237"/>
                  <a:pt x="6131" y="2190"/>
                  <a:pt x="6102" y="2190"/>
                </a:cubicBezTo>
                <a:close/>
                <a:moveTo>
                  <a:pt x="6416" y="2190"/>
                </a:moveTo>
                <a:cubicBezTo>
                  <a:pt x="6387" y="2190"/>
                  <a:pt x="6363" y="2237"/>
                  <a:pt x="6363" y="2294"/>
                </a:cubicBezTo>
                <a:lnTo>
                  <a:pt x="6363" y="2515"/>
                </a:lnTo>
                <a:cubicBezTo>
                  <a:pt x="6363" y="2572"/>
                  <a:pt x="6387" y="2617"/>
                  <a:pt x="6416" y="2617"/>
                </a:cubicBezTo>
                <a:cubicBezTo>
                  <a:pt x="6445" y="2617"/>
                  <a:pt x="6469" y="2572"/>
                  <a:pt x="6469" y="2515"/>
                </a:cubicBezTo>
                <a:lnTo>
                  <a:pt x="6469" y="2294"/>
                </a:lnTo>
                <a:cubicBezTo>
                  <a:pt x="6469" y="2237"/>
                  <a:pt x="6445" y="2190"/>
                  <a:pt x="6416" y="2190"/>
                </a:cubicBezTo>
                <a:close/>
                <a:moveTo>
                  <a:pt x="7266" y="2190"/>
                </a:moveTo>
                <a:cubicBezTo>
                  <a:pt x="7237" y="2190"/>
                  <a:pt x="7213" y="2237"/>
                  <a:pt x="7213" y="2294"/>
                </a:cubicBezTo>
                <a:lnTo>
                  <a:pt x="7213" y="2515"/>
                </a:lnTo>
                <a:cubicBezTo>
                  <a:pt x="7213" y="2572"/>
                  <a:pt x="7237" y="2617"/>
                  <a:pt x="7266" y="2617"/>
                </a:cubicBezTo>
                <a:cubicBezTo>
                  <a:pt x="7295" y="2617"/>
                  <a:pt x="7318" y="2572"/>
                  <a:pt x="7318" y="2515"/>
                </a:cubicBezTo>
                <a:lnTo>
                  <a:pt x="7318" y="2294"/>
                </a:lnTo>
                <a:cubicBezTo>
                  <a:pt x="7318" y="2237"/>
                  <a:pt x="7295" y="2190"/>
                  <a:pt x="7266" y="2190"/>
                </a:cubicBezTo>
                <a:close/>
                <a:moveTo>
                  <a:pt x="7580" y="2190"/>
                </a:moveTo>
                <a:cubicBezTo>
                  <a:pt x="7551" y="2190"/>
                  <a:pt x="7527" y="2237"/>
                  <a:pt x="7527" y="2294"/>
                </a:cubicBezTo>
                <a:lnTo>
                  <a:pt x="7527" y="2515"/>
                </a:lnTo>
                <a:cubicBezTo>
                  <a:pt x="7527" y="2572"/>
                  <a:pt x="7551" y="2617"/>
                  <a:pt x="7580" y="2617"/>
                </a:cubicBezTo>
                <a:cubicBezTo>
                  <a:pt x="7609" y="2617"/>
                  <a:pt x="7632" y="2572"/>
                  <a:pt x="7632" y="2515"/>
                </a:cubicBezTo>
                <a:lnTo>
                  <a:pt x="7632" y="2294"/>
                </a:lnTo>
                <a:cubicBezTo>
                  <a:pt x="7632" y="2237"/>
                  <a:pt x="7609" y="2190"/>
                  <a:pt x="7580" y="2190"/>
                </a:cubicBezTo>
                <a:close/>
                <a:moveTo>
                  <a:pt x="8429" y="2190"/>
                </a:moveTo>
                <a:cubicBezTo>
                  <a:pt x="8400" y="2190"/>
                  <a:pt x="8377" y="2237"/>
                  <a:pt x="8377" y="2294"/>
                </a:cubicBezTo>
                <a:lnTo>
                  <a:pt x="8377" y="2515"/>
                </a:lnTo>
                <a:cubicBezTo>
                  <a:pt x="8377" y="2572"/>
                  <a:pt x="8400" y="2617"/>
                  <a:pt x="8429" y="2617"/>
                </a:cubicBezTo>
                <a:cubicBezTo>
                  <a:pt x="8458" y="2617"/>
                  <a:pt x="8482" y="2572"/>
                  <a:pt x="8482" y="2515"/>
                </a:cubicBezTo>
                <a:lnTo>
                  <a:pt x="8482" y="2294"/>
                </a:lnTo>
                <a:cubicBezTo>
                  <a:pt x="8482" y="2237"/>
                  <a:pt x="8458" y="2190"/>
                  <a:pt x="8429" y="2190"/>
                </a:cubicBezTo>
                <a:close/>
                <a:moveTo>
                  <a:pt x="8744" y="2190"/>
                </a:moveTo>
                <a:cubicBezTo>
                  <a:pt x="8714" y="2190"/>
                  <a:pt x="8691" y="2237"/>
                  <a:pt x="8691" y="2294"/>
                </a:cubicBezTo>
                <a:lnTo>
                  <a:pt x="8691" y="2515"/>
                </a:lnTo>
                <a:cubicBezTo>
                  <a:pt x="8691" y="2572"/>
                  <a:pt x="8714" y="2617"/>
                  <a:pt x="8744" y="2617"/>
                </a:cubicBezTo>
                <a:cubicBezTo>
                  <a:pt x="8773" y="2617"/>
                  <a:pt x="8796" y="2572"/>
                  <a:pt x="8796" y="2515"/>
                </a:cubicBezTo>
                <a:lnTo>
                  <a:pt x="8796" y="2294"/>
                </a:lnTo>
                <a:cubicBezTo>
                  <a:pt x="8796" y="2237"/>
                  <a:pt x="8773" y="2190"/>
                  <a:pt x="8744" y="2190"/>
                </a:cubicBezTo>
                <a:close/>
                <a:moveTo>
                  <a:pt x="9593" y="2190"/>
                </a:moveTo>
                <a:cubicBezTo>
                  <a:pt x="9564" y="2190"/>
                  <a:pt x="9540" y="2237"/>
                  <a:pt x="9540" y="2294"/>
                </a:cubicBezTo>
                <a:lnTo>
                  <a:pt x="9540" y="2515"/>
                </a:lnTo>
                <a:cubicBezTo>
                  <a:pt x="9540" y="2572"/>
                  <a:pt x="9564" y="2617"/>
                  <a:pt x="9593" y="2617"/>
                </a:cubicBezTo>
                <a:cubicBezTo>
                  <a:pt x="9622" y="2617"/>
                  <a:pt x="9646" y="2572"/>
                  <a:pt x="9646" y="2515"/>
                </a:cubicBezTo>
                <a:lnTo>
                  <a:pt x="9646" y="2294"/>
                </a:lnTo>
                <a:cubicBezTo>
                  <a:pt x="9646" y="2237"/>
                  <a:pt x="9622" y="2190"/>
                  <a:pt x="9593" y="2190"/>
                </a:cubicBezTo>
                <a:close/>
                <a:moveTo>
                  <a:pt x="9908" y="2190"/>
                </a:moveTo>
                <a:cubicBezTo>
                  <a:pt x="9879" y="2190"/>
                  <a:pt x="9855" y="2237"/>
                  <a:pt x="9855" y="2294"/>
                </a:cubicBezTo>
                <a:lnTo>
                  <a:pt x="9855" y="2515"/>
                </a:lnTo>
                <a:cubicBezTo>
                  <a:pt x="9855" y="2572"/>
                  <a:pt x="9879" y="2617"/>
                  <a:pt x="9908" y="2617"/>
                </a:cubicBezTo>
                <a:cubicBezTo>
                  <a:pt x="9937" y="2617"/>
                  <a:pt x="9961" y="2572"/>
                  <a:pt x="9961" y="2515"/>
                </a:cubicBezTo>
                <a:lnTo>
                  <a:pt x="9961" y="2294"/>
                </a:lnTo>
                <a:cubicBezTo>
                  <a:pt x="9961" y="2237"/>
                  <a:pt x="9937" y="2190"/>
                  <a:pt x="9908" y="2190"/>
                </a:cubicBezTo>
                <a:close/>
                <a:moveTo>
                  <a:pt x="10758" y="2190"/>
                </a:moveTo>
                <a:cubicBezTo>
                  <a:pt x="10728" y="2190"/>
                  <a:pt x="10705" y="2237"/>
                  <a:pt x="10705" y="2294"/>
                </a:cubicBezTo>
                <a:lnTo>
                  <a:pt x="10705" y="2515"/>
                </a:lnTo>
                <a:cubicBezTo>
                  <a:pt x="10705" y="2572"/>
                  <a:pt x="10728" y="2617"/>
                  <a:pt x="10758" y="2617"/>
                </a:cubicBezTo>
                <a:cubicBezTo>
                  <a:pt x="10787" y="2617"/>
                  <a:pt x="10810" y="2572"/>
                  <a:pt x="10810" y="2515"/>
                </a:cubicBezTo>
                <a:lnTo>
                  <a:pt x="10810" y="2294"/>
                </a:lnTo>
                <a:cubicBezTo>
                  <a:pt x="10810" y="2237"/>
                  <a:pt x="10787" y="2190"/>
                  <a:pt x="10758" y="2190"/>
                </a:cubicBezTo>
                <a:close/>
                <a:moveTo>
                  <a:pt x="11072" y="2190"/>
                </a:moveTo>
                <a:cubicBezTo>
                  <a:pt x="11043" y="2190"/>
                  <a:pt x="11019" y="2237"/>
                  <a:pt x="11019" y="2294"/>
                </a:cubicBezTo>
                <a:lnTo>
                  <a:pt x="11019" y="2515"/>
                </a:lnTo>
                <a:cubicBezTo>
                  <a:pt x="11019" y="2572"/>
                  <a:pt x="11043" y="2617"/>
                  <a:pt x="11072" y="2617"/>
                </a:cubicBezTo>
                <a:cubicBezTo>
                  <a:pt x="11101" y="2617"/>
                  <a:pt x="11125" y="2572"/>
                  <a:pt x="11125" y="2515"/>
                </a:cubicBezTo>
                <a:lnTo>
                  <a:pt x="11125" y="2294"/>
                </a:lnTo>
                <a:cubicBezTo>
                  <a:pt x="11125" y="2237"/>
                  <a:pt x="11101" y="2190"/>
                  <a:pt x="11072" y="2190"/>
                </a:cubicBezTo>
                <a:close/>
                <a:moveTo>
                  <a:pt x="11922" y="2190"/>
                </a:moveTo>
                <a:cubicBezTo>
                  <a:pt x="11893" y="2190"/>
                  <a:pt x="11869" y="2237"/>
                  <a:pt x="11869" y="2294"/>
                </a:cubicBezTo>
                <a:lnTo>
                  <a:pt x="11869" y="2515"/>
                </a:lnTo>
                <a:cubicBezTo>
                  <a:pt x="11869" y="2572"/>
                  <a:pt x="11893" y="2617"/>
                  <a:pt x="11922" y="2617"/>
                </a:cubicBezTo>
                <a:cubicBezTo>
                  <a:pt x="11951" y="2617"/>
                  <a:pt x="11974" y="2572"/>
                  <a:pt x="11974" y="2515"/>
                </a:cubicBezTo>
                <a:lnTo>
                  <a:pt x="11974" y="2294"/>
                </a:lnTo>
                <a:cubicBezTo>
                  <a:pt x="11974" y="2237"/>
                  <a:pt x="11951" y="2190"/>
                  <a:pt x="11922" y="2190"/>
                </a:cubicBezTo>
                <a:close/>
                <a:moveTo>
                  <a:pt x="12236" y="2190"/>
                </a:moveTo>
                <a:cubicBezTo>
                  <a:pt x="12207" y="2190"/>
                  <a:pt x="12183" y="2237"/>
                  <a:pt x="12183" y="2294"/>
                </a:cubicBezTo>
                <a:lnTo>
                  <a:pt x="12183" y="2515"/>
                </a:lnTo>
                <a:cubicBezTo>
                  <a:pt x="12183" y="2572"/>
                  <a:pt x="12207" y="2617"/>
                  <a:pt x="12236" y="2617"/>
                </a:cubicBezTo>
                <a:cubicBezTo>
                  <a:pt x="12265" y="2617"/>
                  <a:pt x="12288" y="2572"/>
                  <a:pt x="12288" y="2515"/>
                </a:cubicBezTo>
                <a:lnTo>
                  <a:pt x="12288" y="2294"/>
                </a:lnTo>
                <a:cubicBezTo>
                  <a:pt x="12288" y="2237"/>
                  <a:pt x="12265" y="2190"/>
                  <a:pt x="12236" y="2190"/>
                </a:cubicBezTo>
                <a:close/>
                <a:moveTo>
                  <a:pt x="13085" y="2190"/>
                </a:moveTo>
                <a:cubicBezTo>
                  <a:pt x="13056" y="2190"/>
                  <a:pt x="13032" y="2237"/>
                  <a:pt x="13032" y="2294"/>
                </a:cubicBezTo>
                <a:lnTo>
                  <a:pt x="13032" y="2515"/>
                </a:lnTo>
                <a:cubicBezTo>
                  <a:pt x="13032" y="2572"/>
                  <a:pt x="13056" y="2617"/>
                  <a:pt x="13085" y="2617"/>
                </a:cubicBezTo>
                <a:cubicBezTo>
                  <a:pt x="13114" y="2617"/>
                  <a:pt x="13138" y="2572"/>
                  <a:pt x="13138" y="2515"/>
                </a:cubicBezTo>
                <a:lnTo>
                  <a:pt x="13138" y="2294"/>
                </a:lnTo>
                <a:cubicBezTo>
                  <a:pt x="13138" y="2237"/>
                  <a:pt x="13114" y="2190"/>
                  <a:pt x="13085" y="2190"/>
                </a:cubicBezTo>
                <a:close/>
                <a:moveTo>
                  <a:pt x="13399" y="2190"/>
                </a:moveTo>
                <a:cubicBezTo>
                  <a:pt x="13370" y="2190"/>
                  <a:pt x="13348" y="2237"/>
                  <a:pt x="13348" y="2294"/>
                </a:cubicBezTo>
                <a:lnTo>
                  <a:pt x="13348" y="2515"/>
                </a:lnTo>
                <a:cubicBezTo>
                  <a:pt x="13348" y="2572"/>
                  <a:pt x="13370" y="2617"/>
                  <a:pt x="13399" y="2617"/>
                </a:cubicBezTo>
                <a:cubicBezTo>
                  <a:pt x="13428" y="2617"/>
                  <a:pt x="13452" y="2572"/>
                  <a:pt x="13452" y="2515"/>
                </a:cubicBezTo>
                <a:lnTo>
                  <a:pt x="13452" y="2294"/>
                </a:lnTo>
                <a:cubicBezTo>
                  <a:pt x="13452" y="2237"/>
                  <a:pt x="13428" y="2190"/>
                  <a:pt x="13399" y="2190"/>
                </a:cubicBezTo>
                <a:close/>
                <a:moveTo>
                  <a:pt x="14249" y="2190"/>
                </a:moveTo>
                <a:cubicBezTo>
                  <a:pt x="14220" y="2190"/>
                  <a:pt x="14196" y="2237"/>
                  <a:pt x="14196" y="2294"/>
                </a:cubicBezTo>
                <a:lnTo>
                  <a:pt x="14196" y="2515"/>
                </a:lnTo>
                <a:cubicBezTo>
                  <a:pt x="14196" y="2572"/>
                  <a:pt x="14220" y="2617"/>
                  <a:pt x="14249" y="2617"/>
                </a:cubicBezTo>
                <a:cubicBezTo>
                  <a:pt x="14278" y="2617"/>
                  <a:pt x="14302" y="2572"/>
                  <a:pt x="14302" y="2515"/>
                </a:cubicBezTo>
                <a:lnTo>
                  <a:pt x="14302" y="2294"/>
                </a:lnTo>
                <a:cubicBezTo>
                  <a:pt x="14302" y="2237"/>
                  <a:pt x="14278" y="2190"/>
                  <a:pt x="14249" y="2190"/>
                </a:cubicBezTo>
                <a:close/>
                <a:moveTo>
                  <a:pt x="14564" y="2190"/>
                </a:moveTo>
                <a:cubicBezTo>
                  <a:pt x="14535" y="2190"/>
                  <a:pt x="14511" y="2237"/>
                  <a:pt x="14511" y="2294"/>
                </a:cubicBezTo>
                <a:lnTo>
                  <a:pt x="14511" y="2515"/>
                </a:lnTo>
                <a:cubicBezTo>
                  <a:pt x="14511" y="2572"/>
                  <a:pt x="14535" y="2617"/>
                  <a:pt x="14564" y="2617"/>
                </a:cubicBezTo>
                <a:cubicBezTo>
                  <a:pt x="14593" y="2617"/>
                  <a:pt x="14617" y="2572"/>
                  <a:pt x="14617" y="2515"/>
                </a:cubicBezTo>
                <a:lnTo>
                  <a:pt x="14617" y="2294"/>
                </a:lnTo>
                <a:cubicBezTo>
                  <a:pt x="14617" y="2237"/>
                  <a:pt x="14593" y="2190"/>
                  <a:pt x="14564" y="2190"/>
                </a:cubicBezTo>
                <a:close/>
                <a:moveTo>
                  <a:pt x="15413" y="2190"/>
                </a:moveTo>
                <a:cubicBezTo>
                  <a:pt x="15384" y="2190"/>
                  <a:pt x="15360" y="2237"/>
                  <a:pt x="15360" y="2294"/>
                </a:cubicBezTo>
                <a:lnTo>
                  <a:pt x="15360" y="2515"/>
                </a:lnTo>
                <a:cubicBezTo>
                  <a:pt x="15360" y="2572"/>
                  <a:pt x="15384" y="2617"/>
                  <a:pt x="15413" y="2617"/>
                </a:cubicBezTo>
                <a:cubicBezTo>
                  <a:pt x="15442" y="2617"/>
                  <a:pt x="15465" y="2572"/>
                  <a:pt x="15465" y="2515"/>
                </a:cubicBezTo>
                <a:lnTo>
                  <a:pt x="15465" y="2294"/>
                </a:lnTo>
                <a:cubicBezTo>
                  <a:pt x="15465" y="2237"/>
                  <a:pt x="15442" y="2190"/>
                  <a:pt x="15413" y="2190"/>
                </a:cubicBezTo>
                <a:close/>
                <a:moveTo>
                  <a:pt x="15728" y="2190"/>
                </a:moveTo>
                <a:cubicBezTo>
                  <a:pt x="15699" y="2190"/>
                  <a:pt x="15675" y="2237"/>
                  <a:pt x="15675" y="2294"/>
                </a:cubicBezTo>
                <a:lnTo>
                  <a:pt x="15675" y="2515"/>
                </a:lnTo>
                <a:cubicBezTo>
                  <a:pt x="15675" y="2572"/>
                  <a:pt x="15699" y="2617"/>
                  <a:pt x="15728" y="2617"/>
                </a:cubicBezTo>
                <a:cubicBezTo>
                  <a:pt x="15757" y="2617"/>
                  <a:pt x="15781" y="2572"/>
                  <a:pt x="15781" y="2515"/>
                </a:cubicBezTo>
                <a:lnTo>
                  <a:pt x="15781" y="2294"/>
                </a:lnTo>
                <a:cubicBezTo>
                  <a:pt x="15781" y="2237"/>
                  <a:pt x="15757" y="2190"/>
                  <a:pt x="15728" y="2190"/>
                </a:cubicBezTo>
                <a:close/>
                <a:moveTo>
                  <a:pt x="16578" y="2190"/>
                </a:moveTo>
                <a:cubicBezTo>
                  <a:pt x="16549" y="2190"/>
                  <a:pt x="16525" y="2237"/>
                  <a:pt x="16525" y="2294"/>
                </a:cubicBezTo>
                <a:lnTo>
                  <a:pt x="16525" y="2515"/>
                </a:lnTo>
                <a:cubicBezTo>
                  <a:pt x="16525" y="2572"/>
                  <a:pt x="16549" y="2617"/>
                  <a:pt x="16578" y="2617"/>
                </a:cubicBezTo>
                <a:cubicBezTo>
                  <a:pt x="16607" y="2617"/>
                  <a:pt x="16630" y="2572"/>
                  <a:pt x="16630" y="2515"/>
                </a:cubicBezTo>
                <a:lnTo>
                  <a:pt x="16630" y="2294"/>
                </a:lnTo>
                <a:cubicBezTo>
                  <a:pt x="16630" y="2237"/>
                  <a:pt x="16607" y="2190"/>
                  <a:pt x="16578" y="2190"/>
                </a:cubicBezTo>
                <a:close/>
                <a:moveTo>
                  <a:pt x="16892" y="2190"/>
                </a:moveTo>
                <a:cubicBezTo>
                  <a:pt x="16863" y="2190"/>
                  <a:pt x="16839" y="2237"/>
                  <a:pt x="16839" y="2294"/>
                </a:cubicBezTo>
                <a:lnTo>
                  <a:pt x="16839" y="2515"/>
                </a:lnTo>
                <a:cubicBezTo>
                  <a:pt x="16839" y="2572"/>
                  <a:pt x="16863" y="2617"/>
                  <a:pt x="16892" y="2617"/>
                </a:cubicBezTo>
                <a:cubicBezTo>
                  <a:pt x="16921" y="2617"/>
                  <a:pt x="16944" y="2572"/>
                  <a:pt x="16944" y="2515"/>
                </a:cubicBezTo>
                <a:lnTo>
                  <a:pt x="16944" y="2294"/>
                </a:lnTo>
                <a:cubicBezTo>
                  <a:pt x="16944" y="2237"/>
                  <a:pt x="16921" y="2190"/>
                  <a:pt x="16892" y="2190"/>
                </a:cubicBezTo>
                <a:close/>
                <a:moveTo>
                  <a:pt x="17741" y="2190"/>
                </a:moveTo>
                <a:cubicBezTo>
                  <a:pt x="17712" y="2190"/>
                  <a:pt x="17689" y="2237"/>
                  <a:pt x="17689" y="2294"/>
                </a:cubicBezTo>
                <a:lnTo>
                  <a:pt x="17689" y="2515"/>
                </a:lnTo>
                <a:cubicBezTo>
                  <a:pt x="17689" y="2572"/>
                  <a:pt x="17712" y="2617"/>
                  <a:pt x="17741" y="2617"/>
                </a:cubicBezTo>
                <a:cubicBezTo>
                  <a:pt x="17770" y="2617"/>
                  <a:pt x="17794" y="2572"/>
                  <a:pt x="17794" y="2515"/>
                </a:cubicBezTo>
                <a:lnTo>
                  <a:pt x="17794" y="2294"/>
                </a:lnTo>
                <a:cubicBezTo>
                  <a:pt x="17794" y="2237"/>
                  <a:pt x="17770" y="2190"/>
                  <a:pt x="17741" y="2190"/>
                </a:cubicBezTo>
                <a:close/>
                <a:moveTo>
                  <a:pt x="18055" y="2190"/>
                </a:moveTo>
                <a:cubicBezTo>
                  <a:pt x="18026" y="2190"/>
                  <a:pt x="18002" y="2237"/>
                  <a:pt x="18002" y="2294"/>
                </a:cubicBezTo>
                <a:lnTo>
                  <a:pt x="18002" y="2515"/>
                </a:lnTo>
                <a:cubicBezTo>
                  <a:pt x="18002" y="2572"/>
                  <a:pt x="18026" y="2617"/>
                  <a:pt x="18055" y="2617"/>
                </a:cubicBezTo>
                <a:cubicBezTo>
                  <a:pt x="18085" y="2617"/>
                  <a:pt x="18108" y="2572"/>
                  <a:pt x="18108" y="2515"/>
                </a:cubicBezTo>
                <a:lnTo>
                  <a:pt x="18108" y="2294"/>
                </a:lnTo>
                <a:cubicBezTo>
                  <a:pt x="18108" y="2237"/>
                  <a:pt x="18085" y="2190"/>
                  <a:pt x="18055" y="2190"/>
                </a:cubicBezTo>
                <a:close/>
                <a:moveTo>
                  <a:pt x="18905" y="2190"/>
                </a:moveTo>
                <a:cubicBezTo>
                  <a:pt x="18876" y="2190"/>
                  <a:pt x="18852" y="2237"/>
                  <a:pt x="18852" y="2294"/>
                </a:cubicBezTo>
                <a:lnTo>
                  <a:pt x="18852" y="2515"/>
                </a:lnTo>
                <a:cubicBezTo>
                  <a:pt x="18852" y="2572"/>
                  <a:pt x="18876" y="2617"/>
                  <a:pt x="18905" y="2617"/>
                </a:cubicBezTo>
                <a:cubicBezTo>
                  <a:pt x="18934" y="2617"/>
                  <a:pt x="18958" y="2572"/>
                  <a:pt x="18958" y="2515"/>
                </a:cubicBezTo>
                <a:lnTo>
                  <a:pt x="18958" y="2294"/>
                </a:lnTo>
                <a:cubicBezTo>
                  <a:pt x="18958" y="2237"/>
                  <a:pt x="18934" y="2190"/>
                  <a:pt x="18905" y="2190"/>
                </a:cubicBezTo>
                <a:close/>
                <a:moveTo>
                  <a:pt x="19220" y="2190"/>
                </a:moveTo>
                <a:cubicBezTo>
                  <a:pt x="19191" y="2190"/>
                  <a:pt x="19167" y="2237"/>
                  <a:pt x="19167" y="2294"/>
                </a:cubicBezTo>
                <a:lnTo>
                  <a:pt x="19167" y="2515"/>
                </a:lnTo>
                <a:cubicBezTo>
                  <a:pt x="19167" y="2572"/>
                  <a:pt x="19191" y="2617"/>
                  <a:pt x="19220" y="2617"/>
                </a:cubicBezTo>
                <a:cubicBezTo>
                  <a:pt x="19249" y="2617"/>
                  <a:pt x="19273" y="2572"/>
                  <a:pt x="19273" y="2515"/>
                </a:cubicBezTo>
                <a:lnTo>
                  <a:pt x="19273" y="2294"/>
                </a:lnTo>
                <a:cubicBezTo>
                  <a:pt x="19273" y="2237"/>
                  <a:pt x="19249" y="2190"/>
                  <a:pt x="19220" y="2190"/>
                </a:cubicBezTo>
                <a:close/>
                <a:moveTo>
                  <a:pt x="20069" y="2190"/>
                </a:moveTo>
                <a:cubicBezTo>
                  <a:pt x="20040" y="2190"/>
                  <a:pt x="20016" y="2237"/>
                  <a:pt x="20016" y="2294"/>
                </a:cubicBezTo>
                <a:lnTo>
                  <a:pt x="20016" y="2515"/>
                </a:lnTo>
                <a:cubicBezTo>
                  <a:pt x="20016" y="2572"/>
                  <a:pt x="20040" y="2617"/>
                  <a:pt x="20069" y="2617"/>
                </a:cubicBezTo>
                <a:cubicBezTo>
                  <a:pt x="20099" y="2617"/>
                  <a:pt x="20122" y="2572"/>
                  <a:pt x="20122" y="2515"/>
                </a:cubicBezTo>
                <a:lnTo>
                  <a:pt x="20122" y="2294"/>
                </a:lnTo>
                <a:cubicBezTo>
                  <a:pt x="20122" y="2237"/>
                  <a:pt x="20099" y="2190"/>
                  <a:pt x="20069" y="2190"/>
                </a:cubicBezTo>
                <a:close/>
                <a:moveTo>
                  <a:pt x="20384" y="2190"/>
                </a:moveTo>
                <a:cubicBezTo>
                  <a:pt x="20355" y="2190"/>
                  <a:pt x="20331" y="2237"/>
                  <a:pt x="20331" y="2294"/>
                </a:cubicBezTo>
                <a:lnTo>
                  <a:pt x="20331" y="2515"/>
                </a:lnTo>
                <a:cubicBezTo>
                  <a:pt x="20331" y="2572"/>
                  <a:pt x="20355" y="2617"/>
                  <a:pt x="20384" y="2617"/>
                </a:cubicBezTo>
                <a:cubicBezTo>
                  <a:pt x="20413" y="2617"/>
                  <a:pt x="20436" y="2572"/>
                  <a:pt x="20436" y="2515"/>
                </a:cubicBezTo>
                <a:lnTo>
                  <a:pt x="20436" y="2294"/>
                </a:lnTo>
                <a:cubicBezTo>
                  <a:pt x="20436" y="2237"/>
                  <a:pt x="20413" y="2190"/>
                  <a:pt x="20384" y="2190"/>
                </a:cubicBezTo>
                <a:close/>
                <a:moveTo>
                  <a:pt x="21234" y="2190"/>
                </a:moveTo>
                <a:cubicBezTo>
                  <a:pt x="21204" y="2190"/>
                  <a:pt x="21181" y="2237"/>
                  <a:pt x="21181" y="2294"/>
                </a:cubicBezTo>
                <a:lnTo>
                  <a:pt x="21181" y="2515"/>
                </a:lnTo>
                <a:cubicBezTo>
                  <a:pt x="21181" y="2572"/>
                  <a:pt x="21204" y="2617"/>
                  <a:pt x="21234" y="2617"/>
                </a:cubicBezTo>
                <a:cubicBezTo>
                  <a:pt x="21263" y="2617"/>
                  <a:pt x="21285" y="2572"/>
                  <a:pt x="21285" y="2515"/>
                </a:cubicBezTo>
                <a:lnTo>
                  <a:pt x="21285" y="2294"/>
                </a:lnTo>
                <a:cubicBezTo>
                  <a:pt x="21285" y="2237"/>
                  <a:pt x="21263" y="2190"/>
                  <a:pt x="21234" y="2190"/>
                </a:cubicBezTo>
                <a:close/>
                <a:moveTo>
                  <a:pt x="21547" y="2190"/>
                </a:moveTo>
                <a:cubicBezTo>
                  <a:pt x="21518" y="2190"/>
                  <a:pt x="21495" y="2237"/>
                  <a:pt x="21495" y="2294"/>
                </a:cubicBezTo>
                <a:lnTo>
                  <a:pt x="21495" y="2515"/>
                </a:lnTo>
                <a:cubicBezTo>
                  <a:pt x="21495" y="2572"/>
                  <a:pt x="21518" y="2617"/>
                  <a:pt x="21547" y="2617"/>
                </a:cubicBezTo>
                <a:cubicBezTo>
                  <a:pt x="21576" y="2617"/>
                  <a:pt x="21600" y="2572"/>
                  <a:pt x="21600" y="2515"/>
                </a:cubicBezTo>
                <a:lnTo>
                  <a:pt x="21600" y="2294"/>
                </a:lnTo>
                <a:cubicBezTo>
                  <a:pt x="21600" y="2237"/>
                  <a:pt x="21576" y="2190"/>
                  <a:pt x="21547" y="2190"/>
                </a:cubicBezTo>
                <a:close/>
                <a:moveTo>
                  <a:pt x="53" y="2920"/>
                </a:moveTo>
                <a:cubicBezTo>
                  <a:pt x="24" y="2920"/>
                  <a:pt x="0" y="2967"/>
                  <a:pt x="0" y="3024"/>
                </a:cubicBezTo>
                <a:lnTo>
                  <a:pt x="0" y="3244"/>
                </a:lnTo>
                <a:cubicBezTo>
                  <a:pt x="0" y="3302"/>
                  <a:pt x="24" y="3347"/>
                  <a:pt x="53" y="3347"/>
                </a:cubicBezTo>
                <a:cubicBezTo>
                  <a:pt x="82" y="3347"/>
                  <a:pt x="106" y="3302"/>
                  <a:pt x="106" y="3244"/>
                </a:cubicBezTo>
                <a:lnTo>
                  <a:pt x="106" y="3024"/>
                </a:lnTo>
                <a:cubicBezTo>
                  <a:pt x="106" y="2967"/>
                  <a:pt x="82" y="2920"/>
                  <a:pt x="53" y="2920"/>
                </a:cubicBezTo>
                <a:close/>
                <a:moveTo>
                  <a:pt x="367" y="2920"/>
                </a:moveTo>
                <a:cubicBezTo>
                  <a:pt x="338" y="2920"/>
                  <a:pt x="315" y="2967"/>
                  <a:pt x="315" y="3024"/>
                </a:cubicBezTo>
                <a:lnTo>
                  <a:pt x="315" y="3244"/>
                </a:lnTo>
                <a:cubicBezTo>
                  <a:pt x="315" y="3302"/>
                  <a:pt x="338" y="3347"/>
                  <a:pt x="367" y="3347"/>
                </a:cubicBezTo>
                <a:cubicBezTo>
                  <a:pt x="397" y="3347"/>
                  <a:pt x="420" y="3302"/>
                  <a:pt x="420" y="3244"/>
                </a:cubicBezTo>
                <a:lnTo>
                  <a:pt x="420" y="3024"/>
                </a:lnTo>
                <a:cubicBezTo>
                  <a:pt x="420" y="2967"/>
                  <a:pt x="397" y="2920"/>
                  <a:pt x="367" y="2920"/>
                </a:cubicBezTo>
                <a:close/>
                <a:moveTo>
                  <a:pt x="1217" y="2920"/>
                </a:moveTo>
                <a:cubicBezTo>
                  <a:pt x="1188" y="2920"/>
                  <a:pt x="1164" y="2967"/>
                  <a:pt x="1164" y="3024"/>
                </a:cubicBezTo>
                <a:lnTo>
                  <a:pt x="1164" y="3244"/>
                </a:lnTo>
                <a:cubicBezTo>
                  <a:pt x="1164" y="3302"/>
                  <a:pt x="1188" y="3347"/>
                  <a:pt x="1217" y="3347"/>
                </a:cubicBezTo>
                <a:cubicBezTo>
                  <a:pt x="1246" y="3347"/>
                  <a:pt x="1270" y="3302"/>
                  <a:pt x="1270" y="3244"/>
                </a:cubicBezTo>
                <a:lnTo>
                  <a:pt x="1270" y="3024"/>
                </a:lnTo>
                <a:cubicBezTo>
                  <a:pt x="1270" y="2967"/>
                  <a:pt x="1246" y="2920"/>
                  <a:pt x="1217" y="2920"/>
                </a:cubicBezTo>
                <a:close/>
                <a:moveTo>
                  <a:pt x="1532" y="2920"/>
                </a:moveTo>
                <a:cubicBezTo>
                  <a:pt x="1503" y="2920"/>
                  <a:pt x="1479" y="2967"/>
                  <a:pt x="1479" y="3024"/>
                </a:cubicBezTo>
                <a:lnTo>
                  <a:pt x="1479" y="3244"/>
                </a:lnTo>
                <a:cubicBezTo>
                  <a:pt x="1479" y="3302"/>
                  <a:pt x="1503" y="3347"/>
                  <a:pt x="1532" y="3347"/>
                </a:cubicBezTo>
                <a:cubicBezTo>
                  <a:pt x="1561" y="3347"/>
                  <a:pt x="1584" y="3302"/>
                  <a:pt x="1584" y="3244"/>
                </a:cubicBezTo>
                <a:lnTo>
                  <a:pt x="1584" y="3024"/>
                </a:lnTo>
                <a:cubicBezTo>
                  <a:pt x="1584" y="2967"/>
                  <a:pt x="1561" y="2920"/>
                  <a:pt x="1532" y="2920"/>
                </a:cubicBezTo>
                <a:close/>
                <a:moveTo>
                  <a:pt x="2380" y="2920"/>
                </a:moveTo>
                <a:cubicBezTo>
                  <a:pt x="2351" y="2920"/>
                  <a:pt x="2329" y="2967"/>
                  <a:pt x="2329" y="3024"/>
                </a:cubicBezTo>
                <a:lnTo>
                  <a:pt x="2329" y="3244"/>
                </a:lnTo>
                <a:cubicBezTo>
                  <a:pt x="2329" y="3302"/>
                  <a:pt x="2351" y="3347"/>
                  <a:pt x="2380" y="3347"/>
                </a:cubicBezTo>
                <a:cubicBezTo>
                  <a:pt x="2409" y="3347"/>
                  <a:pt x="2433" y="3302"/>
                  <a:pt x="2433" y="3244"/>
                </a:cubicBezTo>
                <a:lnTo>
                  <a:pt x="2433" y="3024"/>
                </a:lnTo>
                <a:cubicBezTo>
                  <a:pt x="2433" y="2967"/>
                  <a:pt x="2409" y="2920"/>
                  <a:pt x="2380" y="2920"/>
                </a:cubicBezTo>
                <a:close/>
                <a:moveTo>
                  <a:pt x="2695" y="2920"/>
                </a:moveTo>
                <a:cubicBezTo>
                  <a:pt x="2666" y="2920"/>
                  <a:pt x="2643" y="2967"/>
                  <a:pt x="2643" y="3024"/>
                </a:cubicBezTo>
                <a:lnTo>
                  <a:pt x="2643" y="3244"/>
                </a:lnTo>
                <a:cubicBezTo>
                  <a:pt x="2643" y="3302"/>
                  <a:pt x="2666" y="3347"/>
                  <a:pt x="2695" y="3347"/>
                </a:cubicBezTo>
                <a:cubicBezTo>
                  <a:pt x="2724" y="3347"/>
                  <a:pt x="2748" y="3302"/>
                  <a:pt x="2748" y="3244"/>
                </a:cubicBezTo>
                <a:lnTo>
                  <a:pt x="2748" y="3024"/>
                </a:lnTo>
                <a:cubicBezTo>
                  <a:pt x="2748" y="2967"/>
                  <a:pt x="2724" y="2920"/>
                  <a:pt x="2695" y="2920"/>
                </a:cubicBezTo>
                <a:close/>
                <a:moveTo>
                  <a:pt x="3545" y="2920"/>
                </a:moveTo>
                <a:cubicBezTo>
                  <a:pt x="3516" y="2920"/>
                  <a:pt x="3492" y="2967"/>
                  <a:pt x="3492" y="3024"/>
                </a:cubicBezTo>
                <a:lnTo>
                  <a:pt x="3492" y="3244"/>
                </a:lnTo>
                <a:cubicBezTo>
                  <a:pt x="3492" y="3302"/>
                  <a:pt x="3516" y="3347"/>
                  <a:pt x="3545" y="3347"/>
                </a:cubicBezTo>
                <a:cubicBezTo>
                  <a:pt x="3574" y="3347"/>
                  <a:pt x="3598" y="3302"/>
                  <a:pt x="3598" y="3244"/>
                </a:cubicBezTo>
                <a:lnTo>
                  <a:pt x="3598" y="3024"/>
                </a:lnTo>
                <a:cubicBezTo>
                  <a:pt x="3598" y="2967"/>
                  <a:pt x="3574" y="2920"/>
                  <a:pt x="3545" y="2920"/>
                </a:cubicBezTo>
                <a:close/>
                <a:moveTo>
                  <a:pt x="3859" y="2920"/>
                </a:moveTo>
                <a:cubicBezTo>
                  <a:pt x="3830" y="2920"/>
                  <a:pt x="3806" y="2967"/>
                  <a:pt x="3806" y="3024"/>
                </a:cubicBezTo>
                <a:lnTo>
                  <a:pt x="3806" y="3244"/>
                </a:lnTo>
                <a:cubicBezTo>
                  <a:pt x="3806" y="3302"/>
                  <a:pt x="3830" y="3347"/>
                  <a:pt x="3859" y="3347"/>
                </a:cubicBezTo>
                <a:cubicBezTo>
                  <a:pt x="3888" y="3347"/>
                  <a:pt x="3912" y="3302"/>
                  <a:pt x="3912" y="3244"/>
                </a:cubicBezTo>
                <a:lnTo>
                  <a:pt x="3912" y="3024"/>
                </a:lnTo>
                <a:cubicBezTo>
                  <a:pt x="3912" y="2967"/>
                  <a:pt x="3888" y="2920"/>
                  <a:pt x="3859" y="2920"/>
                </a:cubicBezTo>
                <a:close/>
                <a:moveTo>
                  <a:pt x="4709" y="2920"/>
                </a:moveTo>
                <a:cubicBezTo>
                  <a:pt x="4680" y="2920"/>
                  <a:pt x="4656" y="2967"/>
                  <a:pt x="4656" y="3024"/>
                </a:cubicBezTo>
                <a:lnTo>
                  <a:pt x="4656" y="3244"/>
                </a:lnTo>
                <a:cubicBezTo>
                  <a:pt x="4656" y="3302"/>
                  <a:pt x="4680" y="3347"/>
                  <a:pt x="4709" y="3347"/>
                </a:cubicBezTo>
                <a:cubicBezTo>
                  <a:pt x="4738" y="3347"/>
                  <a:pt x="4762" y="3302"/>
                  <a:pt x="4762" y="3244"/>
                </a:cubicBezTo>
                <a:lnTo>
                  <a:pt x="4762" y="3024"/>
                </a:lnTo>
                <a:cubicBezTo>
                  <a:pt x="4762" y="2967"/>
                  <a:pt x="4738" y="2920"/>
                  <a:pt x="4709" y="2920"/>
                </a:cubicBezTo>
                <a:close/>
                <a:moveTo>
                  <a:pt x="5023" y="2920"/>
                </a:moveTo>
                <a:cubicBezTo>
                  <a:pt x="4994" y="2920"/>
                  <a:pt x="4970" y="2967"/>
                  <a:pt x="4970" y="3024"/>
                </a:cubicBezTo>
                <a:lnTo>
                  <a:pt x="4970" y="3244"/>
                </a:lnTo>
                <a:cubicBezTo>
                  <a:pt x="4970" y="3302"/>
                  <a:pt x="4994" y="3347"/>
                  <a:pt x="5023" y="3347"/>
                </a:cubicBezTo>
                <a:cubicBezTo>
                  <a:pt x="5053" y="3347"/>
                  <a:pt x="5076" y="3302"/>
                  <a:pt x="5076" y="3244"/>
                </a:cubicBezTo>
                <a:lnTo>
                  <a:pt x="5076" y="3024"/>
                </a:lnTo>
                <a:cubicBezTo>
                  <a:pt x="5076" y="2967"/>
                  <a:pt x="5053" y="2920"/>
                  <a:pt x="5023" y="2920"/>
                </a:cubicBezTo>
                <a:close/>
                <a:moveTo>
                  <a:pt x="5873" y="2920"/>
                </a:moveTo>
                <a:cubicBezTo>
                  <a:pt x="5844" y="2920"/>
                  <a:pt x="5820" y="2967"/>
                  <a:pt x="5820" y="3024"/>
                </a:cubicBezTo>
                <a:lnTo>
                  <a:pt x="5820" y="3244"/>
                </a:lnTo>
                <a:cubicBezTo>
                  <a:pt x="5820" y="3302"/>
                  <a:pt x="5844" y="3347"/>
                  <a:pt x="5873" y="3347"/>
                </a:cubicBezTo>
                <a:cubicBezTo>
                  <a:pt x="5902" y="3347"/>
                  <a:pt x="5926" y="3302"/>
                  <a:pt x="5926" y="3244"/>
                </a:cubicBezTo>
                <a:lnTo>
                  <a:pt x="5926" y="3024"/>
                </a:lnTo>
                <a:cubicBezTo>
                  <a:pt x="5926" y="2967"/>
                  <a:pt x="5902" y="2920"/>
                  <a:pt x="5873" y="2920"/>
                </a:cubicBezTo>
                <a:close/>
                <a:moveTo>
                  <a:pt x="6188" y="2920"/>
                </a:moveTo>
                <a:cubicBezTo>
                  <a:pt x="6159" y="2920"/>
                  <a:pt x="6135" y="2967"/>
                  <a:pt x="6135" y="3024"/>
                </a:cubicBezTo>
                <a:lnTo>
                  <a:pt x="6135" y="3244"/>
                </a:lnTo>
                <a:cubicBezTo>
                  <a:pt x="6135" y="3302"/>
                  <a:pt x="6159" y="3347"/>
                  <a:pt x="6188" y="3347"/>
                </a:cubicBezTo>
                <a:cubicBezTo>
                  <a:pt x="6217" y="3347"/>
                  <a:pt x="6240" y="3302"/>
                  <a:pt x="6240" y="3244"/>
                </a:cubicBezTo>
                <a:lnTo>
                  <a:pt x="6240" y="3024"/>
                </a:lnTo>
                <a:cubicBezTo>
                  <a:pt x="6240" y="2967"/>
                  <a:pt x="6217" y="2920"/>
                  <a:pt x="6188" y="2920"/>
                </a:cubicBezTo>
                <a:close/>
                <a:moveTo>
                  <a:pt x="7036" y="2920"/>
                </a:moveTo>
                <a:cubicBezTo>
                  <a:pt x="7007" y="2920"/>
                  <a:pt x="6984" y="2967"/>
                  <a:pt x="6984" y="3024"/>
                </a:cubicBezTo>
                <a:lnTo>
                  <a:pt x="6984" y="3244"/>
                </a:lnTo>
                <a:cubicBezTo>
                  <a:pt x="6984" y="3302"/>
                  <a:pt x="7007" y="3347"/>
                  <a:pt x="7036" y="3347"/>
                </a:cubicBezTo>
                <a:cubicBezTo>
                  <a:pt x="7065" y="3347"/>
                  <a:pt x="7089" y="3302"/>
                  <a:pt x="7089" y="3244"/>
                </a:cubicBezTo>
                <a:lnTo>
                  <a:pt x="7089" y="3024"/>
                </a:lnTo>
                <a:cubicBezTo>
                  <a:pt x="7089" y="2967"/>
                  <a:pt x="7065" y="2920"/>
                  <a:pt x="7036" y="2920"/>
                </a:cubicBezTo>
                <a:close/>
                <a:moveTo>
                  <a:pt x="7351" y="2920"/>
                </a:moveTo>
                <a:cubicBezTo>
                  <a:pt x="7322" y="2920"/>
                  <a:pt x="7299" y="2967"/>
                  <a:pt x="7299" y="3024"/>
                </a:cubicBezTo>
                <a:lnTo>
                  <a:pt x="7299" y="3244"/>
                </a:lnTo>
                <a:cubicBezTo>
                  <a:pt x="7299" y="3302"/>
                  <a:pt x="7322" y="3347"/>
                  <a:pt x="7351" y="3347"/>
                </a:cubicBezTo>
                <a:cubicBezTo>
                  <a:pt x="7380" y="3347"/>
                  <a:pt x="7404" y="3302"/>
                  <a:pt x="7404" y="3244"/>
                </a:cubicBezTo>
                <a:lnTo>
                  <a:pt x="7404" y="3024"/>
                </a:lnTo>
                <a:cubicBezTo>
                  <a:pt x="7404" y="2967"/>
                  <a:pt x="7380" y="2920"/>
                  <a:pt x="7351" y="2920"/>
                </a:cubicBezTo>
                <a:close/>
                <a:moveTo>
                  <a:pt x="8201" y="2920"/>
                </a:moveTo>
                <a:cubicBezTo>
                  <a:pt x="8171" y="2920"/>
                  <a:pt x="8148" y="2967"/>
                  <a:pt x="8148" y="3024"/>
                </a:cubicBezTo>
                <a:lnTo>
                  <a:pt x="8148" y="3244"/>
                </a:lnTo>
                <a:cubicBezTo>
                  <a:pt x="8148" y="3302"/>
                  <a:pt x="8171" y="3347"/>
                  <a:pt x="8201" y="3347"/>
                </a:cubicBezTo>
                <a:cubicBezTo>
                  <a:pt x="8230" y="3347"/>
                  <a:pt x="8254" y="3302"/>
                  <a:pt x="8254" y="3244"/>
                </a:cubicBezTo>
                <a:lnTo>
                  <a:pt x="8254" y="3024"/>
                </a:lnTo>
                <a:cubicBezTo>
                  <a:pt x="8254" y="2967"/>
                  <a:pt x="8230" y="2920"/>
                  <a:pt x="8201" y="2920"/>
                </a:cubicBezTo>
                <a:close/>
                <a:moveTo>
                  <a:pt x="8515" y="2920"/>
                </a:moveTo>
                <a:cubicBezTo>
                  <a:pt x="8486" y="2920"/>
                  <a:pt x="8462" y="2967"/>
                  <a:pt x="8462" y="3024"/>
                </a:cubicBezTo>
                <a:lnTo>
                  <a:pt x="8462" y="3244"/>
                </a:lnTo>
                <a:cubicBezTo>
                  <a:pt x="8462" y="3302"/>
                  <a:pt x="8486" y="3347"/>
                  <a:pt x="8515" y="3347"/>
                </a:cubicBezTo>
                <a:cubicBezTo>
                  <a:pt x="8544" y="3347"/>
                  <a:pt x="8568" y="3302"/>
                  <a:pt x="8568" y="3244"/>
                </a:cubicBezTo>
                <a:lnTo>
                  <a:pt x="8568" y="3024"/>
                </a:lnTo>
                <a:cubicBezTo>
                  <a:pt x="8568" y="2967"/>
                  <a:pt x="8544" y="2920"/>
                  <a:pt x="8515" y="2920"/>
                </a:cubicBezTo>
                <a:close/>
                <a:moveTo>
                  <a:pt x="9365" y="2920"/>
                </a:moveTo>
                <a:cubicBezTo>
                  <a:pt x="9336" y="2920"/>
                  <a:pt x="9312" y="2967"/>
                  <a:pt x="9312" y="3024"/>
                </a:cubicBezTo>
                <a:lnTo>
                  <a:pt x="9312" y="3244"/>
                </a:lnTo>
                <a:cubicBezTo>
                  <a:pt x="9312" y="3302"/>
                  <a:pt x="9336" y="3347"/>
                  <a:pt x="9365" y="3347"/>
                </a:cubicBezTo>
                <a:cubicBezTo>
                  <a:pt x="9394" y="3347"/>
                  <a:pt x="9418" y="3302"/>
                  <a:pt x="9418" y="3244"/>
                </a:cubicBezTo>
                <a:lnTo>
                  <a:pt x="9418" y="3024"/>
                </a:lnTo>
                <a:cubicBezTo>
                  <a:pt x="9418" y="2967"/>
                  <a:pt x="9394" y="2920"/>
                  <a:pt x="9365" y="2920"/>
                </a:cubicBezTo>
                <a:close/>
                <a:moveTo>
                  <a:pt x="9679" y="2920"/>
                </a:moveTo>
                <a:cubicBezTo>
                  <a:pt x="9650" y="2920"/>
                  <a:pt x="9626" y="2967"/>
                  <a:pt x="9626" y="3024"/>
                </a:cubicBezTo>
                <a:lnTo>
                  <a:pt x="9626" y="3244"/>
                </a:lnTo>
                <a:cubicBezTo>
                  <a:pt x="9626" y="3302"/>
                  <a:pt x="9650" y="3347"/>
                  <a:pt x="9679" y="3347"/>
                </a:cubicBezTo>
                <a:cubicBezTo>
                  <a:pt x="9708" y="3347"/>
                  <a:pt x="9732" y="3302"/>
                  <a:pt x="9732" y="3244"/>
                </a:cubicBezTo>
                <a:lnTo>
                  <a:pt x="9732" y="3024"/>
                </a:lnTo>
                <a:cubicBezTo>
                  <a:pt x="9732" y="2967"/>
                  <a:pt x="9708" y="2920"/>
                  <a:pt x="9679" y="2920"/>
                </a:cubicBezTo>
                <a:close/>
                <a:moveTo>
                  <a:pt x="10529" y="2920"/>
                </a:moveTo>
                <a:cubicBezTo>
                  <a:pt x="10500" y="2920"/>
                  <a:pt x="10476" y="2967"/>
                  <a:pt x="10476" y="3024"/>
                </a:cubicBezTo>
                <a:lnTo>
                  <a:pt x="10476" y="3244"/>
                </a:lnTo>
                <a:cubicBezTo>
                  <a:pt x="10476" y="3302"/>
                  <a:pt x="10500" y="3347"/>
                  <a:pt x="10529" y="3347"/>
                </a:cubicBezTo>
                <a:cubicBezTo>
                  <a:pt x="10558" y="3347"/>
                  <a:pt x="10582" y="3302"/>
                  <a:pt x="10582" y="3244"/>
                </a:cubicBezTo>
                <a:lnTo>
                  <a:pt x="10582" y="3024"/>
                </a:lnTo>
                <a:cubicBezTo>
                  <a:pt x="10582" y="2967"/>
                  <a:pt x="10558" y="2920"/>
                  <a:pt x="10529" y="2920"/>
                </a:cubicBezTo>
                <a:close/>
                <a:moveTo>
                  <a:pt x="10844" y="2920"/>
                </a:moveTo>
                <a:cubicBezTo>
                  <a:pt x="10814" y="2920"/>
                  <a:pt x="10791" y="2967"/>
                  <a:pt x="10791" y="3024"/>
                </a:cubicBezTo>
                <a:lnTo>
                  <a:pt x="10791" y="3244"/>
                </a:lnTo>
                <a:cubicBezTo>
                  <a:pt x="10791" y="3302"/>
                  <a:pt x="10814" y="3347"/>
                  <a:pt x="10844" y="3347"/>
                </a:cubicBezTo>
                <a:cubicBezTo>
                  <a:pt x="10873" y="3347"/>
                  <a:pt x="10895" y="3302"/>
                  <a:pt x="10895" y="3244"/>
                </a:cubicBezTo>
                <a:lnTo>
                  <a:pt x="10895" y="3024"/>
                </a:lnTo>
                <a:cubicBezTo>
                  <a:pt x="10895" y="2967"/>
                  <a:pt x="10873" y="2920"/>
                  <a:pt x="10844" y="2920"/>
                </a:cubicBezTo>
                <a:close/>
                <a:moveTo>
                  <a:pt x="11692" y="2920"/>
                </a:moveTo>
                <a:cubicBezTo>
                  <a:pt x="11663" y="2920"/>
                  <a:pt x="11640" y="2967"/>
                  <a:pt x="11640" y="3024"/>
                </a:cubicBezTo>
                <a:lnTo>
                  <a:pt x="11640" y="3244"/>
                </a:lnTo>
                <a:cubicBezTo>
                  <a:pt x="11640" y="3302"/>
                  <a:pt x="11663" y="3347"/>
                  <a:pt x="11692" y="3347"/>
                </a:cubicBezTo>
                <a:cubicBezTo>
                  <a:pt x="11721" y="3347"/>
                  <a:pt x="11745" y="3302"/>
                  <a:pt x="11745" y="3244"/>
                </a:cubicBezTo>
                <a:lnTo>
                  <a:pt x="11745" y="3024"/>
                </a:lnTo>
                <a:cubicBezTo>
                  <a:pt x="11745" y="2967"/>
                  <a:pt x="11721" y="2920"/>
                  <a:pt x="11692" y="2920"/>
                </a:cubicBezTo>
                <a:close/>
                <a:moveTo>
                  <a:pt x="12007" y="2920"/>
                </a:moveTo>
                <a:cubicBezTo>
                  <a:pt x="11978" y="2920"/>
                  <a:pt x="11955" y="2967"/>
                  <a:pt x="11955" y="3024"/>
                </a:cubicBezTo>
                <a:lnTo>
                  <a:pt x="11955" y="3244"/>
                </a:lnTo>
                <a:cubicBezTo>
                  <a:pt x="11955" y="3302"/>
                  <a:pt x="11978" y="3347"/>
                  <a:pt x="12007" y="3347"/>
                </a:cubicBezTo>
                <a:cubicBezTo>
                  <a:pt x="12036" y="3347"/>
                  <a:pt x="12060" y="3302"/>
                  <a:pt x="12060" y="3244"/>
                </a:cubicBezTo>
                <a:lnTo>
                  <a:pt x="12060" y="3024"/>
                </a:lnTo>
                <a:cubicBezTo>
                  <a:pt x="12060" y="2967"/>
                  <a:pt x="12036" y="2920"/>
                  <a:pt x="12007" y="2920"/>
                </a:cubicBezTo>
                <a:close/>
                <a:moveTo>
                  <a:pt x="12856" y="2920"/>
                </a:moveTo>
                <a:cubicBezTo>
                  <a:pt x="12827" y="2920"/>
                  <a:pt x="12804" y="2967"/>
                  <a:pt x="12804" y="3024"/>
                </a:cubicBezTo>
                <a:lnTo>
                  <a:pt x="12804" y="3244"/>
                </a:lnTo>
                <a:cubicBezTo>
                  <a:pt x="12804" y="3302"/>
                  <a:pt x="12827" y="3347"/>
                  <a:pt x="12856" y="3347"/>
                </a:cubicBezTo>
                <a:cubicBezTo>
                  <a:pt x="12886" y="3347"/>
                  <a:pt x="12909" y="3302"/>
                  <a:pt x="12909" y="3244"/>
                </a:cubicBezTo>
                <a:lnTo>
                  <a:pt x="12909" y="3024"/>
                </a:lnTo>
                <a:cubicBezTo>
                  <a:pt x="12909" y="2967"/>
                  <a:pt x="12886" y="2920"/>
                  <a:pt x="12856" y="2920"/>
                </a:cubicBezTo>
                <a:close/>
                <a:moveTo>
                  <a:pt x="13171" y="2920"/>
                </a:moveTo>
                <a:cubicBezTo>
                  <a:pt x="13142" y="2920"/>
                  <a:pt x="13118" y="2967"/>
                  <a:pt x="13118" y="3024"/>
                </a:cubicBezTo>
                <a:lnTo>
                  <a:pt x="13118" y="3244"/>
                </a:lnTo>
                <a:cubicBezTo>
                  <a:pt x="13118" y="3302"/>
                  <a:pt x="13142" y="3347"/>
                  <a:pt x="13171" y="3347"/>
                </a:cubicBezTo>
                <a:cubicBezTo>
                  <a:pt x="13200" y="3347"/>
                  <a:pt x="13224" y="3302"/>
                  <a:pt x="13224" y="3244"/>
                </a:cubicBezTo>
                <a:lnTo>
                  <a:pt x="13224" y="3024"/>
                </a:lnTo>
                <a:cubicBezTo>
                  <a:pt x="13224" y="2967"/>
                  <a:pt x="13200" y="2920"/>
                  <a:pt x="13171" y="2920"/>
                </a:cubicBezTo>
                <a:close/>
                <a:moveTo>
                  <a:pt x="14021" y="2920"/>
                </a:moveTo>
                <a:cubicBezTo>
                  <a:pt x="13992" y="2920"/>
                  <a:pt x="13968" y="2967"/>
                  <a:pt x="13968" y="3024"/>
                </a:cubicBezTo>
                <a:lnTo>
                  <a:pt x="13968" y="3244"/>
                </a:lnTo>
                <a:cubicBezTo>
                  <a:pt x="13968" y="3302"/>
                  <a:pt x="13992" y="3347"/>
                  <a:pt x="14021" y="3347"/>
                </a:cubicBezTo>
                <a:cubicBezTo>
                  <a:pt x="14050" y="3347"/>
                  <a:pt x="14074" y="3302"/>
                  <a:pt x="14074" y="3244"/>
                </a:cubicBezTo>
                <a:lnTo>
                  <a:pt x="14074" y="3024"/>
                </a:lnTo>
                <a:cubicBezTo>
                  <a:pt x="14074" y="2967"/>
                  <a:pt x="14050" y="2920"/>
                  <a:pt x="14021" y="2920"/>
                </a:cubicBezTo>
                <a:close/>
                <a:moveTo>
                  <a:pt x="14335" y="2920"/>
                </a:moveTo>
                <a:cubicBezTo>
                  <a:pt x="14306" y="2920"/>
                  <a:pt x="14282" y="2967"/>
                  <a:pt x="14282" y="3024"/>
                </a:cubicBezTo>
                <a:lnTo>
                  <a:pt x="14282" y="3244"/>
                </a:lnTo>
                <a:cubicBezTo>
                  <a:pt x="14282" y="3302"/>
                  <a:pt x="14306" y="3347"/>
                  <a:pt x="14335" y="3347"/>
                </a:cubicBezTo>
                <a:cubicBezTo>
                  <a:pt x="14364" y="3347"/>
                  <a:pt x="14388" y="3302"/>
                  <a:pt x="14388" y="3244"/>
                </a:cubicBezTo>
                <a:lnTo>
                  <a:pt x="14388" y="3024"/>
                </a:lnTo>
                <a:cubicBezTo>
                  <a:pt x="14388" y="2967"/>
                  <a:pt x="14364" y="2920"/>
                  <a:pt x="14335" y="2920"/>
                </a:cubicBezTo>
                <a:close/>
                <a:moveTo>
                  <a:pt x="15185" y="2920"/>
                </a:moveTo>
                <a:cubicBezTo>
                  <a:pt x="15156" y="2920"/>
                  <a:pt x="15132" y="2967"/>
                  <a:pt x="15132" y="3024"/>
                </a:cubicBezTo>
                <a:lnTo>
                  <a:pt x="15132" y="3244"/>
                </a:lnTo>
                <a:cubicBezTo>
                  <a:pt x="15132" y="3302"/>
                  <a:pt x="15156" y="3347"/>
                  <a:pt x="15185" y="3347"/>
                </a:cubicBezTo>
                <a:cubicBezTo>
                  <a:pt x="15214" y="3347"/>
                  <a:pt x="15237" y="3302"/>
                  <a:pt x="15237" y="3244"/>
                </a:cubicBezTo>
                <a:lnTo>
                  <a:pt x="15237" y="3024"/>
                </a:lnTo>
                <a:cubicBezTo>
                  <a:pt x="15237" y="2967"/>
                  <a:pt x="15214" y="2920"/>
                  <a:pt x="15185" y="2920"/>
                </a:cubicBezTo>
                <a:close/>
                <a:moveTo>
                  <a:pt x="15500" y="2920"/>
                </a:moveTo>
                <a:cubicBezTo>
                  <a:pt x="15470" y="2920"/>
                  <a:pt x="15447" y="2967"/>
                  <a:pt x="15447" y="3024"/>
                </a:cubicBezTo>
                <a:lnTo>
                  <a:pt x="15447" y="3244"/>
                </a:lnTo>
                <a:cubicBezTo>
                  <a:pt x="15447" y="3302"/>
                  <a:pt x="15470" y="3347"/>
                  <a:pt x="15500" y="3347"/>
                </a:cubicBezTo>
                <a:cubicBezTo>
                  <a:pt x="15529" y="3347"/>
                  <a:pt x="15551" y="3302"/>
                  <a:pt x="15551" y="3244"/>
                </a:cubicBezTo>
                <a:lnTo>
                  <a:pt x="15551" y="3024"/>
                </a:lnTo>
                <a:cubicBezTo>
                  <a:pt x="15551" y="2967"/>
                  <a:pt x="15529" y="2920"/>
                  <a:pt x="15500" y="2920"/>
                </a:cubicBezTo>
                <a:close/>
                <a:moveTo>
                  <a:pt x="16349" y="2920"/>
                </a:moveTo>
                <a:cubicBezTo>
                  <a:pt x="16320" y="2920"/>
                  <a:pt x="16296" y="2967"/>
                  <a:pt x="16296" y="3024"/>
                </a:cubicBezTo>
                <a:lnTo>
                  <a:pt x="16296" y="3244"/>
                </a:lnTo>
                <a:cubicBezTo>
                  <a:pt x="16296" y="3302"/>
                  <a:pt x="16320" y="3347"/>
                  <a:pt x="16349" y="3347"/>
                </a:cubicBezTo>
                <a:cubicBezTo>
                  <a:pt x="16378" y="3347"/>
                  <a:pt x="16401" y="3302"/>
                  <a:pt x="16401" y="3244"/>
                </a:cubicBezTo>
                <a:lnTo>
                  <a:pt x="16401" y="3024"/>
                </a:lnTo>
                <a:cubicBezTo>
                  <a:pt x="16401" y="2967"/>
                  <a:pt x="16378" y="2920"/>
                  <a:pt x="16349" y="2920"/>
                </a:cubicBezTo>
                <a:close/>
                <a:moveTo>
                  <a:pt x="16663" y="2920"/>
                </a:moveTo>
                <a:cubicBezTo>
                  <a:pt x="16634" y="2920"/>
                  <a:pt x="16611" y="2967"/>
                  <a:pt x="16611" y="3024"/>
                </a:cubicBezTo>
                <a:lnTo>
                  <a:pt x="16611" y="3244"/>
                </a:lnTo>
                <a:cubicBezTo>
                  <a:pt x="16611" y="3302"/>
                  <a:pt x="16634" y="3347"/>
                  <a:pt x="16663" y="3347"/>
                </a:cubicBezTo>
                <a:cubicBezTo>
                  <a:pt x="16692" y="3347"/>
                  <a:pt x="16716" y="3302"/>
                  <a:pt x="16716" y="3244"/>
                </a:cubicBezTo>
                <a:lnTo>
                  <a:pt x="16716" y="3024"/>
                </a:lnTo>
                <a:cubicBezTo>
                  <a:pt x="16716" y="2967"/>
                  <a:pt x="16692" y="2920"/>
                  <a:pt x="16663" y="2920"/>
                </a:cubicBezTo>
                <a:close/>
                <a:moveTo>
                  <a:pt x="17512" y="2920"/>
                </a:moveTo>
                <a:cubicBezTo>
                  <a:pt x="17483" y="2920"/>
                  <a:pt x="17459" y="2967"/>
                  <a:pt x="17459" y="3024"/>
                </a:cubicBezTo>
                <a:lnTo>
                  <a:pt x="17459" y="3244"/>
                </a:lnTo>
                <a:cubicBezTo>
                  <a:pt x="17459" y="3302"/>
                  <a:pt x="17483" y="3347"/>
                  <a:pt x="17512" y="3347"/>
                </a:cubicBezTo>
                <a:cubicBezTo>
                  <a:pt x="17541" y="3347"/>
                  <a:pt x="17565" y="3302"/>
                  <a:pt x="17565" y="3244"/>
                </a:cubicBezTo>
                <a:lnTo>
                  <a:pt x="17565" y="3024"/>
                </a:lnTo>
                <a:cubicBezTo>
                  <a:pt x="17565" y="2967"/>
                  <a:pt x="17541" y="2920"/>
                  <a:pt x="17512" y="2920"/>
                </a:cubicBezTo>
                <a:close/>
                <a:moveTo>
                  <a:pt x="17827" y="2920"/>
                </a:moveTo>
                <a:cubicBezTo>
                  <a:pt x="17798" y="2920"/>
                  <a:pt x="17774" y="2967"/>
                  <a:pt x="17774" y="3024"/>
                </a:cubicBezTo>
                <a:lnTo>
                  <a:pt x="17774" y="3244"/>
                </a:lnTo>
                <a:cubicBezTo>
                  <a:pt x="17774" y="3302"/>
                  <a:pt x="17798" y="3347"/>
                  <a:pt x="17827" y="3347"/>
                </a:cubicBezTo>
                <a:cubicBezTo>
                  <a:pt x="17856" y="3347"/>
                  <a:pt x="17880" y="3302"/>
                  <a:pt x="17880" y="3244"/>
                </a:cubicBezTo>
                <a:lnTo>
                  <a:pt x="17880" y="3024"/>
                </a:lnTo>
                <a:cubicBezTo>
                  <a:pt x="17880" y="2967"/>
                  <a:pt x="17856" y="2920"/>
                  <a:pt x="17827" y="2920"/>
                </a:cubicBezTo>
                <a:close/>
                <a:moveTo>
                  <a:pt x="18677" y="2920"/>
                </a:moveTo>
                <a:cubicBezTo>
                  <a:pt x="18648" y="2920"/>
                  <a:pt x="18624" y="2967"/>
                  <a:pt x="18624" y="3024"/>
                </a:cubicBezTo>
                <a:lnTo>
                  <a:pt x="18624" y="3244"/>
                </a:lnTo>
                <a:cubicBezTo>
                  <a:pt x="18624" y="3302"/>
                  <a:pt x="18648" y="3347"/>
                  <a:pt x="18677" y="3347"/>
                </a:cubicBezTo>
                <a:cubicBezTo>
                  <a:pt x="18706" y="3347"/>
                  <a:pt x="18730" y="3302"/>
                  <a:pt x="18730" y="3244"/>
                </a:cubicBezTo>
                <a:lnTo>
                  <a:pt x="18730" y="3024"/>
                </a:lnTo>
                <a:cubicBezTo>
                  <a:pt x="18730" y="2967"/>
                  <a:pt x="18706" y="2920"/>
                  <a:pt x="18677" y="2920"/>
                </a:cubicBezTo>
                <a:close/>
                <a:moveTo>
                  <a:pt x="18991" y="2920"/>
                </a:moveTo>
                <a:cubicBezTo>
                  <a:pt x="18962" y="2920"/>
                  <a:pt x="18938" y="2967"/>
                  <a:pt x="18938" y="3024"/>
                </a:cubicBezTo>
                <a:lnTo>
                  <a:pt x="18938" y="3244"/>
                </a:lnTo>
                <a:cubicBezTo>
                  <a:pt x="18938" y="3302"/>
                  <a:pt x="18962" y="3347"/>
                  <a:pt x="18991" y="3347"/>
                </a:cubicBezTo>
                <a:cubicBezTo>
                  <a:pt x="19020" y="3347"/>
                  <a:pt x="19044" y="3302"/>
                  <a:pt x="19044" y="3244"/>
                </a:cubicBezTo>
                <a:lnTo>
                  <a:pt x="19044" y="3024"/>
                </a:lnTo>
                <a:cubicBezTo>
                  <a:pt x="19044" y="2967"/>
                  <a:pt x="19020" y="2920"/>
                  <a:pt x="18991" y="2920"/>
                </a:cubicBezTo>
                <a:close/>
                <a:moveTo>
                  <a:pt x="19841" y="2920"/>
                </a:moveTo>
                <a:cubicBezTo>
                  <a:pt x="19812" y="2920"/>
                  <a:pt x="19788" y="2967"/>
                  <a:pt x="19788" y="3024"/>
                </a:cubicBezTo>
                <a:lnTo>
                  <a:pt x="19788" y="3244"/>
                </a:lnTo>
                <a:cubicBezTo>
                  <a:pt x="19788" y="3302"/>
                  <a:pt x="19812" y="3347"/>
                  <a:pt x="19841" y="3347"/>
                </a:cubicBezTo>
                <a:cubicBezTo>
                  <a:pt x="19870" y="3347"/>
                  <a:pt x="19894" y="3302"/>
                  <a:pt x="19894" y="3244"/>
                </a:cubicBezTo>
                <a:lnTo>
                  <a:pt x="19894" y="3024"/>
                </a:lnTo>
                <a:cubicBezTo>
                  <a:pt x="19894" y="2967"/>
                  <a:pt x="19870" y="2920"/>
                  <a:pt x="19841" y="2920"/>
                </a:cubicBezTo>
                <a:close/>
                <a:moveTo>
                  <a:pt x="20155" y="2920"/>
                </a:moveTo>
                <a:cubicBezTo>
                  <a:pt x="20126" y="2920"/>
                  <a:pt x="20102" y="2967"/>
                  <a:pt x="20102" y="3024"/>
                </a:cubicBezTo>
                <a:lnTo>
                  <a:pt x="20102" y="3244"/>
                </a:lnTo>
                <a:cubicBezTo>
                  <a:pt x="20102" y="3302"/>
                  <a:pt x="20126" y="3347"/>
                  <a:pt x="20155" y="3347"/>
                </a:cubicBezTo>
                <a:cubicBezTo>
                  <a:pt x="20184" y="3347"/>
                  <a:pt x="20207" y="3302"/>
                  <a:pt x="20207" y="3244"/>
                </a:cubicBezTo>
                <a:lnTo>
                  <a:pt x="20207" y="3024"/>
                </a:lnTo>
                <a:cubicBezTo>
                  <a:pt x="20207" y="2967"/>
                  <a:pt x="20184" y="2920"/>
                  <a:pt x="20155" y="2920"/>
                </a:cubicBezTo>
                <a:close/>
                <a:moveTo>
                  <a:pt x="21004" y="2920"/>
                </a:moveTo>
                <a:cubicBezTo>
                  <a:pt x="20975" y="2920"/>
                  <a:pt x="20952" y="2967"/>
                  <a:pt x="20952" y="3024"/>
                </a:cubicBezTo>
                <a:lnTo>
                  <a:pt x="20952" y="3244"/>
                </a:lnTo>
                <a:cubicBezTo>
                  <a:pt x="20952" y="3302"/>
                  <a:pt x="20975" y="3347"/>
                  <a:pt x="21004" y="3347"/>
                </a:cubicBezTo>
                <a:cubicBezTo>
                  <a:pt x="21033" y="3347"/>
                  <a:pt x="21057" y="3302"/>
                  <a:pt x="21057" y="3244"/>
                </a:cubicBezTo>
                <a:lnTo>
                  <a:pt x="21057" y="3024"/>
                </a:lnTo>
                <a:cubicBezTo>
                  <a:pt x="21057" y="2967"/>
                  <a:pt x="21033" y="2920"/>
                  <a:pt x="21004" y="2920"/>
                </a:cubicBezTo>
                <a:close/>
                <a:moveTo>
                  <a:pt x="21319" y="2920"/>
                </a:moveTo>
                <a:cubicBezTo>
                  <a:pt x="21289" y="2920"/>
                  <a:pt x="21267" y="2967"/>
                  <a:pt x="21267" y="3024"/>
                </a:cubicBezTo>
                <a:lnTo>
                  <a:pt x="21267" y="3244"/>
                </a:lnTo>
                <a:cubicBezTo>
                  <a:pt x="21267" y="3302"/>
                  <a:pt x="21289" y="3347"/>
                  <a:pt x="21319" y="3347"/>
                </a:cubicBezTo>
                <a:cubicBezTo>
                  <a:pt x="21348" y="3347"/>
                  <a:pt x="21372" y="3302"/>
                  <a:pt x="21372" y="3244"/>
                </a:cubicBezTo>
                <a:lnTo>
                  <a:pt x="21372" y="3024"/>
                </a:lnTo>
                <a:cubicBezTo>
                  <a:pt x="21372" y="2967"/>
                  <a:pt x="21348" y="2920"/>
                  <a:pt x="21319" y="2920"/>
                </a:cubicBezTo>
                <a:close/>
                <a:moveTo>
                  <a:pt x="281" y="3650"/>
                </a:moveTo>
                <a:cubicBezTo>
                  <a:pt x="252" y="3650"/>
                  <a:pt x="228" y="3697"/>
                  <a:pt x="228" y="3754"/>
                </a:cubicBezTo>
                <a:lnTo>
                  <a:pt x="228" y="3974"/>
                </a:lnTo>
                <a:cubicBezTo>
                  <a:pt x="228" y="4032"/>
                  <a:pt x="252" y="4077"/>
                  <a:pt x="281" y="4077"/>
                </a:cubicBezTo>
                <a:cubicBezTo>
                  <a:pt x="311" y="4077"/>
                  <a:pt x="334" y="4032"/>
                  <a:pt x="334" y="3974"/>
                </a:cubicBezTo>
                <a:lnTo>
                  <a:pt x="334" y="3754"/>
                </a:lnTo>
                <a:cubicBezTo>
                  <a:pt x="334" y="3697"/>
                  <a:pt x="311" y="3650"/>
                  <a:pt x="281" y="3650"/>
                </a:cubicBezTo>
                <a:close/>
                <a:moveTo>
                  <a:pt x="596" y="3650"/>
                </a:moveTo>
                <a:cubicBezTo>
                  <a:pt x="567" y="3650"/>
                  <a:pt x="543" y="3697"/>
                  <a:pt x="543" y="3754"/>
                </a:cubicBezTo>
                <a:lnTo>
                  <a:pt x="543" y="3974"/>
                </a:lnTo>
                <a:cubicBezTo>
                  <a:pt x="543" y="4032"/>
                  <a:pt x="567" y="4077"/>
                  <a:pt x="596" y="4077"/>
                </a:cubicBezTo>
                <a:cubicBezTo>
                  <a:pt x="625" y="4077"/>
                  <a:pt x="649" y="4032"/>
                  <a:pt x="649" y="3974"/>
                </a:cubicBezTo>
                <a:lnTo>
                  <a:pt x="649" y="3754"/>
                </a:lnTo>
                <a:cubicBezTo>
                  <a:pt x="649" y="3697"/>
                  <a:pt x="625" y="3650"/>
                  <a:pt x="596" y="3650"/>
                </a:cubicBezTo>
                <a:close/>
                <a:moveTo>
                  <a:pt x="1446" y="3650"/>
                </a:moveTo>
                <a:cubicBezTo>
                  <a:pt x="1417" y="3650"/>
                  <a:pt x="1393" y="3697"/>
                  <a:pt x="1393" y="3754"/>
                </a:cubicBezTo>
                <a:lnTo>
                  <a:pt x="1393" y="3974"/>
                </a:lnTo>
                <a:cubicBezTo>
                  <a:pt x="1393" y="4032"/>
                  <a:pt x="1417" y="4077"/>
                  <a:pt x="1446" y="4077"/>
                </a:cubicBezTo>
                <a:cubicBezTo>
                  <a:pt x="1475" y="4077"/>
                  <a:pt x="1499" y="4032"/>
                  <a:pt x="1499" y="3974"/>
                </a:cubicBezTo>
                <a:lnTo>
                  <a:pt x="1499" y="3754"/>
                </a:lnTo>
                <a:cubicBezTo>
                  <a:pt x="1499" y="3697"/>
                  <a:pt x="1475" y="3650"/>
                  <a:pt x="1446" y="3650"/>
                </a:cubicBezTo>
                <a:close/>
                <a:moveTo>
                  <a:pt x="1760" y="3650"/>
                </a:moveTo>
                <a:cubicBezTo>
                  <a:pt x="1731" y="3650"/>
                  <a:pt x="1707" y="3697"/>
                  <a:pt x="1707" y="3754"/>
                </a:cubicBezTo>
                <a:lnTo>
                  <a:pt x="1707" y="3974"/>
                </a:lnTo>
                <a:cubicBezTo>
                  <a:pt x="1707" y="4032"/>
                  <a:pt x="1731" y="4077"/>
                  <a:pt x="1760" y="4077"/>
                </a:cubicBezTo>
                <a:cubicBezTo>
                  <a:pt x="1789" y="4077"/>
                  <a:pt x="1813" y="4032"/>
                  <a:pt x="1813" y="3974"/>
                </a:cubicBezTo>
                <a:lnTo>
                  <a:pt x="1813" y="3754"/>
                </a:lnTo>
                <a:cubicBezTo>
                  <a:pt x="1813" y="3697"/>
                  <a:pt x="1789" y="3650"/>
                  <a:pt x="1760" y="3650"/>
                </a:cubicBezTo>
                <a:close/>
                <a:moveTo>
                  <a:pt x="2610" y="3650"/>
                </a:moveTo>
                <a:cubicBezTo>
                  <a:pt x="2581" y="3650"/>
                  <a:pt x="2557" y="3697"/>
                  <a:pt x="2557" y="3754"/>
                </a:cubicBezTo>
                <a:lnTo>
                  <a:pt x="2557" y="3974"/>
                </a:lnTo>
                <a:cubicBezTo>
                  <a:pt x="2557" y="4032"/>
                  <a:pt x="2581" y="4077"/>
                  <a:pt x="2610" y="4077"/>
                </a:cubicBezTo>
                <a:cubicBezTo>
                  <a:pt x="2639" y="4077"/>
                  <a:pt x="2662" y="4032"/>
                  <a:pt x="2662" y="3974"/>
                </a:cubicBezTo>
                <a:lnTo>
                  <a:pt x="2662" y="3754"/>
                </a:lnTo>
                <a:cubicBezTo>
                  <a:pt x="2662" y="3697"/>
                  <a:pt x="2639" y="3650"/>
                  <a:pt x="2610" y="3650"/>
                </a:cubicBezTo>
                <a:close/>
                <a:moveTo>
                  <a:pt x="2924" y="3650"/>
                </a:moveTo>
                <a:cubicBezTo>
                  <a:pt x="2895" y="3650"/>
                  <a:pt x="2871" y="3697"/>
                  <a:pt x="2871" y="3754"/>
                </a:cubicBezTo>
                <a:lnTo>
                  <a:pt x="2871" y="3974"/>
                </a:lnTo>
                <a:cubicBezTo>
                  <a:pt x="2871" y="4032"/>
                  <a:pt x="2895" y="4077"/>
                  <a:pt x="2924" y="4077"/>
                </a:cubicBezTo>
                <a:cubicBezTo>
                  <a:pt x="2954" y="4077"/>
                  <a:pt x="2976" y="4032"/>
                  <a:pt x="2976" y="3974"/>
                </a:cubicBezTo>
                <a:lnTo>
                  <a:pt x="2976" y="3754"/>
                </a:lnTo>
                <a:cubicBezTo>
                  <a:pt x="2976" y="3697"/>
                  <a:pt x="2954" y="3650"/>
                  <a:pt x="2924" y="3650"/>
                </a:cubicBezTo>
                <a:close/>
                <a:moveTo>
                  <a:pt x="3773" y="3650"/>
                </a:moveTo>
                <a:cubicBezTo>
                  <a:pt x="3744" y="3650"/>
                  <a:pt x="3721" y="3697"/>
                  <a:pt x="3721" y="3754"/>
                </a:cubicBezTo>
                <a:lnTo>
                  <a:pt x="3721" y="3974"/>
                </a:lnTo>
                <a:cubicBezTo>
                  <a:pt x="3721" y="4032"/>
                  <a:pt x="3744" y="4077"/>
                  <a:pt x="3773" y="4077"/>
                </a:cubicBezTo>
                <a:cubicBezTo>
                  <a:pt x="3802" y="4077"/>
                  <a:pt x="3826" y="4032"/>
                  <a:pt x="3826" y="3974"/>
                </a:cubicBezTo>
                <a:lnTo>
                  <a:pt x="3826" y="3754"/>
                </a:lnTo>
                <a:cubicBezTo>
                  <a:pt x="3826" y="3697"/>
                  <a:pt x="3802" y="3650"/>
                  <a:pt x="3773" y="3650"/>
                </a:cubicBezTo>
                <a:close/>
                <a:moveTo>
                  <a:pt x="4088" y="3650"/>
                </a:moveTo>
                <a:cubicBezTo>
                  <a:pt x="4058" y="3650"/>
                  <a:pt x="4035" y="3697"/>
                  <a:pt x="4035" y="3754"/>
                </a:cubicBezTo>
                <a:lnTo>
                  <a:pt x="4035" y="3974"/>
                </a:lnTo>
                <a:cubicBezTo>
                  <a:pt x="4035" y="4032"/>
                  <a:pt x="4058" y="4077"/>
                  <a:pt x="4088" y="4077"/>
                </a:cubicBezTo>
                <a:cubicBezTo>
                  <a:pt x="4117" y="4077"/>
                  <a:pt x="4141" y="4032"/>
                  <a:pt x="4141" y="3974"/>
                </a:cubicBezTo>
                <a:lnTo>
                  <a:pt x="4141" y="3754"/>
                </a:lnTo>
                <a:cubicBezTo>
                  <a:pt x="4141" y="3697"/>
                  <a:pt x="4117" y="3650"/>
                  <a:pt x="4088" y="3650"/>
                </a:cubicBezTo>
                <a:close/>
                <a:moveTo>
                  <a:pt x="4937" y="3650"/>
                </a:moveTo>
                <a:cubicBezTo>
                  <a:pt x="4908" y="3650"/>
                  <a:pt x="4884" y="3697"/>
                  <a:pt x="4884" y="3754"/>
                </a:cubicBezTo>
                <a:lnTo>
                  <a:pt x="4884" y="3974"/>
                </a:lnTo>
                <a:cubicBezTo>
                  <a:pt x="4884" y="4032"/>
                  <a:pt x="4908" y="4077"/>
                  <a:pt x="4937" y="4077"/>
                </a:cubicBezTo>
                <a:cubicBezTo>
                  <a:pt x="4966" y="4077"/>
                  <a:pt x="4990" y="4032"/>
                  <a:pt x="4990" y="3974"/>
                </a:cubicBezTo>
                <a:lnTo>
                  <a:pt x="4990" y="3754"/>
                </a:lnTo>
                <a:cubicBezTo>
                  <a:pt x="4990" y="3697"/>
                  <a:pt x="4966" y="3650"/>
                  <a:pt x="4937" y="3650"/>
                </a:cubicBezTo>
                <a:close/>
                <a:moveTo>
                  <a:pt x="5252" y="3650"/>
                </a:moveTo>
                <a:cubicBezTo>
                  <a:pt x="5223" y="3650"/>
                  <a:pt x="5199" y="3697"/>
                  <a:pt x="5199" y="3754"/>
                </a:cubicBezTo>
                <a:lnTo>
                  <a:pt x="5199" y="3974"/>
                </a:lnTo>
                <a:cubicBezTo>
                  <a:pt x="5199" y="4032"/>
                  <a:pt x="5223" y="4077"/>
                  <a:pt x="5252" y="4077"/>
                </a:cubicBezTo>
                <a:cubicBezTo>
                  <a:pt x="5281" y="4077"/>
                  <a:pt x="5305" y="4032"/>
                  <a:pt x="5305" y="3974"/>
                </a:cubicBezTo>
                <a:lnTo>
                  <a:pt x="5305" y="3754"/>
                </a:lnTo>
                <a:cubicBezTo>
                  <a:pt x="5305" y="3697"/>
                  <a:pt x="5281" y="3650"/>
                  <a:pt x="5252" y="3650"/>
                </a:cubicBezTo>
                <a:close/>
                <a:moveTo>
                  <a:pt x="6102" y="3650"/>
                </a:moveTo>
                <a:cubicBezTo>
                  <a:pt x="6072" y="3650"/>
                  <a:pt x="6049" y="3697"/>
                  <a:pt x="6049" y="3754"/>
                </a:cubicBezTo>
                <a:lnTo>
                  <a:pt x="6049" y="3974"/>
                </a:lnTo>
                <a:cubicBezTo>
                  <a:pt x="6049" y="4032"/>
                  <a:pt x="6072" y="4077"/>
                  <a:pt x="6102" y="4077"/>
                </a:cubicBezTo>
                <a:cubicBezTo>
                  <a:pt x="6131" y="4077"/>
                  <a:pt x="6155" y="4032"/>
                  <a:pt x="6155" y="3974"/>
                </a:cubicBezTo>
                <a:lnTo>
                  <a:pt x="6155" y="3754"/>
                </a:lnTo>
                <a:cubicBezTo>
                  <a:pt x="6155" y="3697"/>
                  <a:pt x="6131" y="3650"/>
                  <a:pt x="6102" y="3650"/>
                </a:cubicBezTo>
                <a:close/>
                <a:moveTo>
                  <a:pt x="6416" y="3650"/>
                </a:moveTo>
                <a:cubicBezTo>
                  <a:pt x="6387" y="3650"/>
                  <a:pt x="6363" y="3697"/>
                  <a:pt x="6363" y="3754"/>
                </a:cubicBezTo>
                <a:lnTo>
                  <a:pt x="6363" y="3974"/>
                </a:lnTo>
                <a:cubicBezTo>
                  <a:pt x="6363" y="4032"/>
                  <a:pt x="6387" y="4077"/>
                  <a:pt x="6416" y="4077"/>
                </a:cubicBezTo>
                <a:cubicBezTo>
                  <a:pt x="6445" y="4077"/>
                  <a:pt x="6469" y="4032"/>
                  <a:pt x="6469" y="3974"/>
                </a:cubicBezTo>
                <a:lnTo>
                  <a:pt x="6469" y="3754"/>
                </a:lnTo>
                <a:cubicBezTo>
                  <a:pt x="6469" y="3697"/>
                  <a:pt x="6445" y="3650"/>
                  <a:pt x="6416" y="3650"/>
                </a:cubicBezTo>
                <a:close/>
                <a:moveTo>
                  <a:pt x="7266" y="3650"/>
                </a:moveTo>
                <a:cubicBezTo>
                  <a:pt x="7237" y="3650"/>
                  <a:pt x="7213" y="3697"/>
                  <a:pt x="7213" y="3754"/>
                </a:cubicBezTo>
                <a:lnTo>
                  <a:pt x="7213" y="3974"/>
                </a:lnTo>
                <a:cubicBezTo>
                  <a:pt x="7213" y="4032"/>
                  <a:pt x="7237" y="4077"/>
                  <a:pt x="7266" y="4077"/>
                </a:cubicBezTo>
                <a:cubicBezTo>
                  <a:pt x="7295" y="4077"/>
                  <a:pt x="7318" y="4032"/>
                  <a:pt x="7318" y="3974"/>
                </a:cubicBezTo>
                <a:lnTo>
                  <a:pt x="7318" y="3754"/>
                </a:lnTo>
                <a:cubicBezTo>
                  <a:pt x="7318" y="3697"/>
                  <a:pt x="7295" y="3650"/>
                  <a:pt x="7266" y="3650"/>
                </a:cubicBezTo>
                <a:close/>
                <a:moveTo>
                  <a:pt x="7580" y="3650"/>
                </a:moveTo>
                <a:cubicBezTo>
                  <a:pt x="7551" y="3650"/>
                  <a:pt x="7527" y="3697"/>
                  <a:pt x="7527" y="3754"/>
                </a:cubicBezTo>
                <a:lnTo>
                  <a:pt x="7527" y="3974"/>
                </a:lnTo>
                <a:cubicBezTo>
                  <a:pt x="7527" y="4032"/>
                  <a:pt x="7551" y="4077"/>
                  <a:pt x="7580" y="4077"/>
                </a:cubicBezTo>
                <a:cubicBezTo>
                  <a:pt x="7609" y="4077"/>
                  <a:pt x="7632" y="4032"/>
                  <a:pt x="7632" y="3974"/>
                </a:cubicBezTo>
                <a:lnTo>
                  <a:pt x="7632" y="3754"/>
                </a:lnTo>
                <a:cubicBezTo>
                  <a:pt x="7632" y="3697"/>
                  <a:pt x="7609" y="3650"/>
                  <a:pt x="7580" y="3650"/>
                </a:cubicBezTo>
                <a:close/>
                <a:moveTo>
                  <a:pt x="8429" y="3650"/>
                </a:moveTo>
                <a:cubicBezTo>
                  <a:pt x="8400" y="3650"/>
                  <a:pt x="8377" y="3697"/>
                  <a:pt x="8377" y="3754"/>
                </a:cubicBezTo>
                <a:lnTo>
                  <a:pt x="8377" y="3974"/>
                </a:lnTo>
                <a:cubicBezTo>
                  <a:pt x="8377" y="4032"/>
                  <a:pt x="8400" y="4077"/>
                  <a:pt x="8429" y="4077"/>
                </a:cubicBezTo>
                <a:cubicBezTo>
                  <a:pt x="8458" y="4077"/>
                  <a:pt x="8482" y="4032"/>
                  <a:pt x="8482" y="3974"/>
                </a:cubicBezTo>
                <a:lnTo>
                  <a:pt x="8482" y="3754"/>
                </a:lnTo>
                <a:cubicBezTo>
                  <a:pt x="8482" y="3697"/>
                  <a:pt x="8458" y="3650"/>
                  <a:pt x="8429" y="3650"/>
                </a:cubicBezTo>
                <a:close/>
                <a:moveTo>
                  <a:pt x="8744" y="3650"/>
                </a:moveTo>
                <a:cubicBezTo>
                  <a:pt x="8714" y="3650"/>
                  <a:pt x="8691" y="3697"/>
                  <a:pt x="8691" y="3754"/>
                </a:cubicBezTo>
                <a:lnTo>
                  <a:pt x="8691" y="3974"/>
                </a:lnTo>
                <a:cubicBezTo>
                  <a:pt x="8691" y="4032"/>
                  <a:pt x="8714" y="4077"/>
                  <a:pt x="8744" y="4077"/>
                </a:cubicBezTo>
                <a:cubicBezTo>
                  <a:pt x="8773" y="4077"/>
                  <a:pt x="8796" y="4032"/>
                  <a:pt x="8796" y="3974"/>
                </a:cubicBezTo>
                <a:lnTo>
                  <a:pt x="8796" y="3754"/>
                </a:lnTo>
                <a:cubicBezTo>
                  <a:pt x="8796" y="3697"/>
                  <a:pt x="8773" y="3650"/>
                  <a:pt x="8744" y="3650"/>
                </a:cubicBezTo>
                <a:close/>
                <a:moveTo>
                  <a:pt x="9593" y="3650"/>
                </a:moveTo>
                <a:cubicBezTo>
                  <a:pt x="9564" y="3650"/>
                  <a:pt x="9540" y="3697"/>
                  <a:pt x="9540" y="3754"/>
                </a:cubicBezTo>
                <a:lnTo>
                  <a:pt x="9540" y="3974"/>
                </a:lnTo>
                <a:cubicBezTo>
                  <a:pt x="9540" y="4032"/>
                  <a:pt x="9564" y="4077"/>
                  <a:pt x="9593" y="4077"/>
                </a:cubicBezTo>
                <a:cubicBezTo>
                  <a:pt x="9622" y="4077"/>
                  <a:pt x="9646" y="4032"/>
                  <a:pt x="9646" y="3974"/>
                </a:cubicBezTo>
                <a:lnTo>
                  <a:pt x="9646" y="3754"/>
                </a:lnTo>
                <a:cubicBezTo>
                  <a:pt x="9646" y="3697"/>
                  <a:pt x="9622" y="3650"/>
                  <a:pt x="9593" y="3650"/>
                </a:cubicBezTo>
                <a:close/>
                <a:moveTo>
                  <a:pt x="9908" y="3650"/>
                </a:moveTo>
                <a:cubicBezTo>
                  <a:pt x="9879" y="3650"/>
                  <a:pt x="9855" y="3697"/>
                  <a:pt x="9855" y="3754"/>
                </a:cubicBezTo>
                <a:lnTo>
                  <a:pt x="9855" y="3974"/>
                </a:lnTo>
                <a:cubicBezTo>
                  <a:pt x="9855" y="4032"/>
                  <a:pt x="9879" y="4077"/>
                  <a:pt x="9908" y="4077"/>
                </a:cubicBezTo>
                <a:cubicBezTo>
                  <a:pt x="9937" y="4077"/>
                  <a:pt x="9961" y="4032"/>
                  <a:pt x="9961" y="3974"/>
                </a:cubicBezTo>
                <a:lnTo>
                  <a:pt x="9961" y="3754"/>
                </a:lnTo>
                <a:cubicBezTo>
                  <a:pt x="9961" y="3697"/>
                  <a:pt x="9937" y="3650"/>
                  <a:pt x="9908" y="3650"/>
                </a:cubicBezTo>
                <a:close/>
                <a:moveTo>
                  <a:pt x="10758" y="3650"/>
                </a:moveTo>
                <a:cubicBezTo>
                  <a:pt x="10728" y="3650"/>
                  <a:pt x="10705" y="3697"/>
                  <a:pt x="10705" y="3754"/>
                </a:cubicBezTo>
                <a:lnTo>
                  <a:pt x="10705" y="3974"/>
                </a:lnTo>
                <a:cubicBezTo>
                  <a:pt x="10705" y="4032"/>
                  <a:pt x="10728" y="4077"/>
                  <a:pt x="10758" y="4077"/>
                </a:cubicBezTo>
                <a:cubicBezTo>
                  <a:pt x="10787" y="4077"/>
                  <a:pt x="10810" y="4032"/>
                  <a:pt x="10810" y="3974"/>
                </a:cubicBezTo>
                <a:lnTo>
                  <a:pt x="10810" y="3754"/>
                </a:lnTo>
                <a:cubicBezTo>
                  <a:pt x="10810" y="3697"/>
                  <a:pt x="10787" y="3650"/>
                  <a:pt x="10758" y="3650"/>
                </a:cubicBezTo>
                <a:close/>
                <a:moveTo>
                  <a:pt x="11072" y="3650"/>
                </a:moveTo>
                <a:cubicBezTo>
                  <a:pt x="11043" y="3650"/>
                  <a:pt x="11019" y="3697"/>
                  <a:pt x="11019" y="3754"/>
                </a:cubicBezTo>
                <a:lnTo>
                  <a:pt x="11019" y="3974"/>
                </a:lnTo>
                <a:cubicBezTo>
                  <a:pt x="11019" y="4032"/>
                  <a:pt x="11043" y="4077"/>
                  <a:pt x="11072" y="4077"/>
                </a:cubicBezTo>
                <a:cubicBezTo>
                  <a:pt x="11101" y="4077"/>
                  <a:pt x="11125" y="4032"/>
                  <a:pt x="11125" y="3974"/>
                </a:cubicBezTo>
                <a:lnTo>
                  <a:pt x="11125" y="3754"/>
                </a:lnTo>
                <a:cubicBezTo>
                  <a:pt x="11125" y="3697"/>
                  <a:pt x="11101" y="3650"/>
                  <a:pt x="11072" y="3650"/>
                </a:cubicBezTo>
                <a:close/>
                <a:moveTo>
                  <a:pt x="11922" y="3650"/>
                </a:moveTo>
                <a:cubicBezTo>
                  <a:pt x="11893" y="3650"/>
                  <a:pt x="11869" y="3697"/>
                  <a:pt x="11869" y="3754"/>
                </a:cubicBezTo>
                <a:lnTo>
                  <a:pt x="11869" y="3974"/>
                </a:lnTo>
                <a:cubicBezTo>
                  <a:pt x="11869" y="4032"/>
                  <a:pt x="11893" y="4077"/>
                  <a:pt x="11922" y="4077"/>
                </a:cubicBezTo>
                <a:cubicBezTo>
                  <a:pt x="11951" y="4077"/>
                  <a:pt x="11974" y="4032"/>
                  <a:pt x="11974" y="3974"/>
                </a:cubicBezTo>
                <a:lnTo>
                  <a:pt x="11974" y="3754"/>
                </a:lnTo>
                <a:cubicBezTo>
                  <a:pt x="11974" y="3697"/>
                  <a:pt x="11951" y="3650"/>
                  <a:pt x="11922" y="3650"/>
                </a:cubicBezTo>
                <a:close/>
                <a:moveTo>
                  <a:pt x="12236" y="3650"/>
                </a:moveTo>
                <a:cubicBezTo>
                  <a:pt x="12207" y="3650"/>
                  <a:pt x="12183" y="3697"/>
                  <a:pt x="12183" y="3754"/>
                </a:cubicBezTo>
                <a:lnTo>
                  <a:pt x="12183" y="3974"/>
                </a:lnTo>
                <a:cubicBezTo>
                  <a:pt x="12183" y="4032"/>
                  <a:pt x="12207" y="4077"/>
                  <a:pt x="12236" y="4077"/>
                </a:cubicBezTo>
                <a:cubicBezTo>
                  <a:pt x="12265" y="4077"/>
                  <a:pt x="12288" y="4032"/>
                  <a:pt x="12288" y="3974"/>
                </a:cubicBezTo>
                <a:lnTo>
                  <a:pt x="12288" y="3754"/>
                </a:lnTo>
                <a:cubicBezTo>
                  <a:pt x="12288" y="3697"/>
                  <a:pt x="12265" y="3650"/>
                  <a:pt x="12236" y="3650"/>
                </a:cubicBezTo>
                <a:close/>
                <a:moveTo>
                  <a:pt x="13085" y="3650"/>
                </a:moveTo>
                <a:cubicBezTo>
                  <a:pt x="13056" y="3650"/>
                  <a:pt x="13032" y="3697"/>
                  <a:pt x="13032" y="3754"/>
                </a:cubicBezTo>
                <a:lnTo>
                  <a:pt x="13032" y="3974"/>
                </a:lnTo>
                <a:cubicBezTo>
                  <a:pt x="13032" y="4032"/>
                  <a:pt x="13056" y="4077"/>
                  <a:pt x="13085" y="4077"/>
                </a:cubicBezTo>
                <a:cubicBezTo>
                  <a:pt x="13114" y="4077"/>
                  <a:pt x="13138" y="4032"/>
                  <a:pt x="13138" y="3974"/>
                </a:cubicBezTo>
                <a:lnTo>
                  <a:pt x="13138" y="3754"/>
                </a:lnTo>
                <a:cubicBezTo>
                  <a:pt x="13138" y="3697"/>
                  <a:pt x="13114" y="3650"/>
                  <a:pt x="13085" y="3650"/>
                </a:cubicBezTo>
                <a:close/>
                <a:moveTo>
                  <a:pt x="13399" y="3650"/>
                </a:moveTo>
                <a:cubicBezTo>
                  <a:pt x="13370" y="3650"/>
                  <a:pt x="13348" y="3697"/>
                  <a:pt x="13348" y="3754"/>
                </a:cubicBezTo>
                <a:lnTo>
                  <a:pt x="13348" y="3974"/>
                </a:lnTo>
                <a:cubicBezTo>
                  <a:pt x="13348" y="4032"/>
                  <a:pt x="13370" y="4077"/>
                  <a:pt x="13399" y="4077"/>
                </a:cubicBezTo>
                <a:cubicBezTo>
                  <a:pt x="13428" y="4077"/>
                  <a:pt x="13452" y="4032"/>
                  <a:pt x="13452" y="3974"/>
                </a:cubicBezTo>
                <a:lnTo>
                  <a:pt x="13452" y="3754"/>
                </a:lnTo>
                <a:cubicBezTo>
                  <a:pt x="13452" y="3697"/>
                  <a:pt x="13428" y="3650"/>
                  <a:pt x="13399" y="3650"/>
                </a:cubicBezTo>
                <a:close/>
                <a:moveTo>
                  <a:pt x="14249" y="3650"/>
                </a:moveTo>
                <a:cubicBezTo>
                  <a:pt x="14220" y="3650"/>
                  <a:pt x="14196" y="3697"/>
                  <a:pt x="14196" y="3754"/>
                </a:cubicBezTo>
                <a:lnTo>
                  <a:pt x="14196" y="3974"/>
                </a:lnTo>
                <a:cubicBezTo>
                  <a:pt x="14196" y="4032"/>
                  <a:pt x="14220" y="4077"/>
                  <a:pt x="14249" y="4077"/>
                </a:cubicBezTo>
                <a:cubicBezTo>
                  <a:pt x="14278" y="4077"/>
                  <a:pt x="14302" y="4032"/>
                  <a:pt x="14302" y="3974"/>
                </a:cubicBezTo>
                <a:lnTo>
                  <a:pt x="14302" y="3754"/>
                </a:lnTo>
                <a:cubicBezTo>
                  <a:pt x="14302" y="3697"/>
                  <a:pt x="14278" y="3650"/>
                  <a:pt x="14249" y="3650"/>
                </a:cubicBezTo>
                <a:close/>
                <a:moveTo>
                  <a:pt x="14564" y="3650"/>
                </a:moveTo>
                <a:cubicBezTo>
                  <a:pt x="14535" y="3650"/>
                  <a:pt x="14511" y="3697"/>
                  <a:pt x="14511" y="3754"/>
                </a:cubicBezTo>
                <a:lnTo>
                  <a:pt x="14511" y="3974"/>
                </a:lnTo>
                <a:cubicBezTo>
                  <a:pt x="14511" y="4032"/>
                  <a:pt x="14535" y="4077"/>
                  <a:pt x="14564" y="4077"/>
                </a:cubicBezTo>
                <a:cubicBezTo>
                  <a:pt x="14593" y="4077"/>
                  <a:pt x="14617" y="4032"/>
                  <a:pt x="14617" y="3974"/>
                </a:cubicBezTo>
                <a:lnTo>
                  <a:pt x="14617" y="3754"/>
                </a:lnTo>
                <a:cubicBezTo>
                  <a:pt x="14617" y="3697"/>
                  <a:pt x="14593" y="3650"/>
                  <a:pt x="14564" y="3650"/>
                </a:cubicBezTo>
                <a:close/>
                <a:moveTo>
                  <a:pt x="15413" y="3650"/>
                </a:moveTo>
                <a:cubicBezTo>
                  <a:pt x="15384" y="3650"/>
                  <a:pt x="15360" y="3697"/>
                  <a:pt x="15360" y="3754"/>
                </a:cubicBezTo>
                <a:lnTo>
                  <a:pt x="15360" y="3974"/>
                </a:lnTo>
                <a:cubicBezTo>
                  <a:pt x="15360" y="4032"/>
                  <a:pt x="15384" y="4077"/>
                  <a:pt x="15413" y="4077"/>
                </a:cubicBezTo>
                <a:cubicBezTo>
                  <a:pt x="15442" y="4077"/>
                  <a:pt x="15465" y="4032"/>
                  <a:pt x="15465" y="3974"/>
                </a:cubicBezTo>
                <a:lnTo>
                  <a:pt x="15465" y="3754"/>
                </a:lnTo>
                <a:cubicBezTo>
                  <a:pt x="15465" y="3697"/>
                  <a:pt x="15442" y="3650"/>
                  <a:pt x="15413" y="3650"/>
                </a:cubicBezTo>
                <a:close/>
                <a:moveTo>
                  <a:pt x="15728" y="3650"/>
                </a:moveTo>
                <a:cubicBezTo>
                  <a:pt x="15699" y="3650"/>
                  <a:pt x="15675" y="3697"/>
                  <a:pt x="15675" y="3754"/>
                </a:cubicBezTo>
                <a:lnTo>
                  <a:pt x="15675" y="3974"/>
                </a:lnTo>
                <a:cubicBezTo>
                  <a:pt x="15675" y="4032"/>
                  <a:pt x="15699" y="4077"/>
                  <a:pt x="15728" y="4077"/>
                </a:cubicBezTo>
                <a:cubicBezTo>
                  <a:pt x="15757" y="4077"/>
                  <a:pt x="15781" y="4032"/>
                  <a:pt x="15781" y="3974"/>
                </a:cubicBezTo>
                <a:lnTo>
                  <a:pt x="15781" y="3754"/>
                </a:lnTo>
                <a:cubicBezTo>
                  <a:pt x="15781" y="3697"/>
                  <a:pt x="15757" y="3650"/>
                  <a:pt x="15728" y="3650"/>
                </a:cubicBezTo>
                <a:close/>
                <a:moveTo>
                  <a:pt x="16578" y="3650"/>
                </a:moveTo>
                <a:cubicBezTo>
                  <a:pt x="16549" y="3650"/>
                  <a:pt x="16525" y="3697"/>
                  <a:pt x="16525" y="3754"/>
                </a:cubicBezTo>
                <a:lnTo>
                  <a:pt x="16525" y="3974"/>
                </a:lnTo>
                <a:cubicBezTo>
                  <a:pt x="16525" y="4032"/>
                  <a:pt x="16549" y="4077"/>
                  <a:pt x="16578" y="4077"/>
                </a:cubicBezTo>
                <a:cubicBezTo>
                  <a:pt x="16607" y="4077"/>
                  <a:pt x="16630" y="4032"/>
                  <a:pt x="16630" y="3974"/>
                </a:cubicBezTo>
                <a:lnTo>
                  <a:pt x="16630" y="3754"/>
                </a:lnTo>
                <a:cubicBezTo>
                  <a:pt x="16630" y="3697"/>
                  <a:pt x="16607" y="3650"/>
                  <a:pt x="16578" y="3650"/>
                </a:cubicBezTo>
                <a:close/>
                <a:moveTo>
                  <a:pt x="16892" y="3650"/>
                </a:moveTo>
                <a:cubicBezTo>
                  <a:pt x="16863" y="3650"/>
                  <a:pt x="16839" y="3697"/>
                  <a:pt x="16839" y="3754"/>
                </a:cubicBezTo>
                <a:lnTo>
                  <a:pt x="16839" y="3974"/>
                </a:lnTo>
                <a:cubicBezTo>
                  <a:pt x="16839" y="4032"/>
                  <a:pt x="16863" y="4077"/>
                  <a:pt x="16892" y="4077"/>
                </a:cubicBezTo>
                <a:cubicBezTo>
                  <a:pt x="16921" y="4077"/>
                  <a:pt x="16944" y="4032"/>
                  <a:pt x="16944" y="3974"/>
                </a:cubicBezTo>
                <a:lnTo>
                  <a:pt x="16944" y="3754"/>
                </a:lnTo>
                <a:cubicBezTo>
                  <a:pt x="16944" y="3697"/>
                  <a:pt x="16921" y="3650"/>
                  <a:pt x="16892" y="3650"/>
                </a:cubicBezTo>
                <a:close/>
                <a:moveTo>
                  <a:pt x="17741" y="3650"/>
                </a:moveTo>
                <a:cubicBezTo>
                  <a:pt x="17712" y="3650"/>
                  <a:pt x="17689" y="3697"/>
                  <a:pt x="17689" y="3754"/>
                </a:cubicBezTo>
                <a:lnTo>
                  <a:pt x="17689" y="3974"/>
                </a:lnTo>
                <a:cubicBezTo>
                  <a:pt x="17689" y="4032"/>
                  <a:pt x="17712" y="4077"/>
                  <a:pt x="17741" y="4077"/>
                </a:cubicBezTo>
                <a:cubicBezTo>
                  <a:pt x="17770" y="4077"/>
                  <a:pt x="17794" y="4032"/>
                  <a:pt x="17794" y="3974"/>
                </a:cubicBezTo>
                <a:lnTo>
                  <a:pt x="17794" y="3754"/>
                </a:lnTo>
                <a:cubicBezTo>
                  <a:pt x="17794" y="3697"/>
                  <a:pt x="17770" y="3650"/>
                  <a:pt x="17741" y="3650"/>
                </a:cubicBezTo>
                <a:close/>
                <a:moveTo>
                  <a:pt x="18055" y="3650"/>
                </a:moveTo>
                <a:cubicBezTo>
                  <a:pt x="18026" y="3650"/>
                  <a:pt x="18002" y="3697"/>
                  <a:pt x="18002" y="3754"/>
                </a:cubicBezTo>
                <a:lnTo>
                  <a:pt x="18002" y="3974"/>
                </a:lnTo>
                <a:cubicBezTo>
                  <a:pt x="18002" y="4032"/>
                  <a:pt x="18026" y="4077"/>
                  <a:pt x="18055" y="4077"/>
                </a:cubicBezTo>
                <a:cubicBezTo>
                  <a:pt x="18085" y="4077"/>
                  <a:pt x="18108" y="4032"/>
                  <a:pt x="18108" y="3974"/>
                </a:cubicBezTo>
                <a:lnTo>
                  <a:pt x="18108" y="3754"/>
                </a:lnTo>
                <a:cubicBezTo>
                  <a:pt x="18108" y="3697"/>
                  <a:pt x="18085" y="3650"/>
                  <a:pt x="18055" y="3650"/>
                </a:cubicBezTo>
                <a:close/>
                <a:moveTo>
                  <a:pt x="18905" y="3650"/>
                </a:moveTo>
                <a:cubicBezTo>
                  <a:pt x="18876" y="3650"/>
                  <a:pt x="18852" y="3697"/>
                  <a:pt x="18852" y="3754"/>
                </a:cubicBezTo>
                <a:lnTo>
                  <a:pt x="18852" y="3974"/>
                </a:lnTo>
                <a:cubicBezTo>
                  <a:pt x="18852" y="4032"/>
                  <a:pt x="18876" y="4077"/>
                  <a:pt x="18905" y="4077"/>
                </a:cubicBezTo>
                <a:cubicBezTo>
                  <a:pt x="18934" y="4077"/>
                  <a:pt x="18958" y="4032"/>
                  <a:pt x="18958" y="3974"/>
                </a:cubicBezTo>
                <a:lnTo>
                  <a:pt x="18958" y="3754"/>
                </a:lnTo>
                <a:cubicBezTo>
                  <a:pt x="18958" y="3697"/>
                  <a:pt x="18934" y="3650"/>
                  <a:pt x="18905" y="3650"/>
                </a:cubicBezTo>
                <a:close/>
                <a:moveTo>
                  <a:pt x="19220" y="3650"/>
                </a:moveTo>
                <a:cubicBezTo>
                  <a:pt x="19191" y="3650"/>
                  <a:pt x="19167" y="3697"/>
                  <a:pt x="19167" y="3754"/>
                </a:cubicBezTo>
                <a:lnTo>
                  <a:pt x="19167" y="3974"/>
                </a:lnTo>
                <a:cubicBezTo>
                  <a:pt x="19167" y="4032"/>
                  <a:pt x="19191" y="4077"/>
                  <a:pt x="19220" y="4077"/>
                </a:cubicBezTo>
                <a:cubicBezTo>
                  <a:pt x="19249" y="4077"/>
                  <a:pt x="19273" y="4032"/>
                  <a:pt x="19273" y="3974"/>
                </a:cubicBezTo>
                <a:lnTo>
                  <a:pt x="19273" y="3754"/>
                </a:lnTo>
                <a:cubicBezTo>
                  <a:pt x="19273" y="3697"/>
                  <a:pt x="19249" y="3650"/>
                  <a:pt x="19220" y="3650"/>
                </a:cubicBezTo>
                <a:close/>
                <a:moveTo>
                  <a:pt x="20069" y="3650"/>
                </a:moveTo>
                <a:cubicBezTo>
                  <a:pt x="20040" y="3650"/>
                  <a:pt x="20016" y="3697"/>
                  <a:pt x="20016" y="3754"/>
                </a:cubicBezTo>
                <a:lnTo>
                  <a:pt x="20016" y="3974"/>
                </a:lnTo>
                <a:cubicBezTo>
                  <a:pt x="20016" y="4032"/>
                  <a:pt x="20040" y="4077"/>
                  <a:pt x="20069" y="4077"/>
                </a:cubicBezTo>
                <a:cubicBezTo>
                  <a:pt x="20099" y="4077"/>
                  <a:pt x="20122" y="4032"/>
                  <a:pt x="20122" y="3974"/>
                </a:cubicBezTo>
                <a:lnTo>
                  <a:pt x="20122" y="3754"/>
                </a:lnTo>
                <a:cubicBezTo>
                  <a:pt x="20122" y="3697"/>
                  <a:pt x="20099" y="3650"/>
                  <a:pt x="20069" y="3650"/>
                </a:cubicBezTo>
                <a:close/>
                <a:moveTo>
                  <a:pt x="20384" y="3650"/>
                </a:moveTo>
                <a:cubicBezTo>
                  <a:pt x="20355" y="3650"/>
                  <a:pt x="20331" y="3697"/>
                  <a:pt x="20331" y="3754"/>
                </a:cubicBezTo>
                <a:lnTo>
                  <a:pt x="20331" y="3974"/>
                </a:lnTo>
                <a:cubicBezTo>
                  <a:pt x="20331" y="4032"/>
                  <a:pt x="20355" y="4077"/>
                  <a:pt x="20384" y="4077"/>
                </a:cubicBezTo>
                <a:cubicBezTo>
                  <a:pt x="20413" y="4077"/>
                  <a:pt x="20436" y="4032"/>
                  <a:pt x="20436" y="3974"/>
                </a:cubicBezTo>
                <a:lnTo>
                  <a:pt x="20436" y="3754"/>
                </a:lnTo>
                <a:cubicBezTo>
                  <a:pt x="20436" y="3697"/>
                  <a:pt x="20413" y="3650"/>
                  <a:pt x="20384" y="3650"/>
                </a:cubicBezTo>
                <a:close/>
                <a:moveTo>
                  <a:pt x="21234" y="3650"/>
                </a:moveTo>
                <a:cubicBezTo>
                  <a:pt x="21204" y="3650"/>
                  <a:pt x="21181" y="3697"/>
                  <a:pt x="21181" y="3754"/>
                </a:cubicBezTo>
                <a:lnTo>
                  <a:pt x="21181" y="3974"/>
                </a:lnTo>
                <a:cubicBezTo>
                  <a:pt x="21181" y="4032"/>
                  <a:pt x="21204" y="4077"/>
                  <a:pt x="21234" y="4077"/>
                </a:cubicBezTo>
                <a:cubicBezTo>
                  <a:pt x="21263" y="4077"/>
                  <a:pt x="21285" y="4032"/>
                  <a:pt x="21285" y="3974"/>
                </a:cubicBezTo>
                <a:lnTo>
                  <a:pt x="21285" y="3754"/>
                </a:lnTo>
                <a:cubicBezTo>
                  <a:pt x="21285" y="3697"/>
                  <a:pt x="21263" y="3650"/>
                  <a:pt x="21234" y="3650"/>
                </a:cubicBezTo>
                <a:close/>
                <a:moveTo>
                  <a:pt x="21547" y="3650"/>
                </a:moveTo>
                <a:cubicBezTo>
                  <a:pt x="21518" y="3650"/>
                  <a:pt x="21495" y="3697"/>
                  <a:pt x="21495" y="3754"/>
                </a:cubicBezTo>
                <a:lnTo>
                  <a:pt x="21495" y="3974"/>
                </a:lnTo>
                <a:cubicBezTo>
                  <a:pt x="21495" y="4032"/>
                  <a:pt x="21518" y="4077"/>
                  <a:pt x="21547" y="4077"/>
                </a:cubicBezTo>
                <a:cubicBezTo>
                  <a:pt x="21576" y="4077"/>
                  <a:pt x="21600" y="4032"/>
                  <a:pt x="21600" y="3974"/>
                </a:cubicBezTo>
                <a:lnTo>
                  <a:pt x="21600" y="3754"/>
                </a:lnTo>
                <a:cubicBezTo>
                  <a:pt x="21600" y="3697"/>
                  <a:pt x="21576" y="3650"/>
                  <a:pt x="21547" y="3650"/>
                </a:cubicBezTo>
                <a:close/>
                <a:moveTo>
                  <a:pt x="53" y="4380"/>
                </a:moveTo>
                <a:cubicBezTo>
                  <a:pt x="24" y="4380"/>
                  <a:pt x="0" y="4427"/>
                  <a:pt x="0" y="4484"/>
                </a:cubicBezTo>
                <a:lnTo>
                  <a:pt x="0" y="4704"/>
                </a:lnTo>
                <a:cubicBezTo>
                  <a:pt x="0" y="4762"/>
                  <a:pt x="24" y="4809"/>
                  <a:pt x="53" y="4809"/>
                </a:cubicBezTo>
                <a:cubicBezTo>
                  <a:pt x="82" y="4809"/>
                  <a:pt x="106" y="4762"/>
                  <a:pt x="106" y="4704"/>
                </a:cubicBezTo>
                <a:lnTo>
                  <a:pt x="106" y="4484"/>
                </a:lnTo>
                <a:cubicBezTo>
                  <a:pt x="106" y="4427"/>
                  <a:pt x="82" y="4380"/>
                  <a:pt x="53" y="4380"/>
                </a:cubicBezTo>
                <a:close/>
                <a:moveTo>
                  <a:pt x="367" y="4380"/>
                </a:moveTo>
                <a:cubicBezTo>
                  <a:pt x="338" y="4380"/>
                  <a:pt x="315" y="4427"/>
                  <a:pt x="315" y="4484"/>
                </a:cubicBezTo>
                <a:lnTo>
                  <a:pt x="315" y="4704"/>
                </a:lnTo>
                <a:cubicBezTo>
                  <a:pt x="315" y="4762"/>
                  <a:pt x="338" y="4809"/>
                  <a:pt x="367" y="4809"/>
                </a:cubicBezTo>
                <a:cubicBezTo>
                  <a:pt x="397" y="4809"/>
                  <a:pt x="420" y="4762"/>
                  <a:pt x="420" y="4704"/>
                </a:cubicBezTo>
                <a:lnTo>
                  <a:pt x="420" y="4484"/>
                </a:lnTo>
                <a:cubicBezTo>
                  <a:pt x="420" y="4427"/>
                  <a:pt x="397" y="4380"/>
                  <a:pt x="367" y="4380"/>
                </a:cubicBezTo>
                <a:close/>
                <a:moveTo>
                  <a:pt x="1217" y="4380"/>
                </a:moveTo>
                <a:cubicBezTo>
                  <a:pt x="1188" y="4380"/>
                  <a:pt x="1164" y="4427"/>
                  <a:pt x="1164" y="4484"/>
                </a:cubicBezTo>
                <a:lnTo>
                  <a:pt x="1164" y="4704"/>
                </a:lnTo>
                <a:cubicBezTo>
                  <a:pt x="1164" y="4762"/>
                  <a:pt x="1188" y="4809"/>
                  <a:pt x="1217" y="4809"/>
                </a:cubicBezTo>
                <a:cubicBezTo>
                  <a:pt x="1246" y="4809"/>
                  <a:pt x="1270" y="4762"/>
                  <a:pt x="1270" y="4704"/>
                </a:cubicBezTo>
                <a:lnTo>
                  <a:pt x="1270" y="4484"/>
                </a:lnTo>
                <a:cubicBezTo>
                  <a:pt x="1270" y="4427"/>
                  <a:pt x="1246" y="4380"/>
                  <a:pt x="1217" y="4380"/>
                </a:cubicBezTo>
                <a:close/>
                <a:moveTo>
                  <a:pt x="1532" y="4380"/>
                </a:moveTo>
                <a:cubicBezTo>
                  <a:pt x="1503" y="4380"/>
                  <a:pt x="1479" y="4427"/>
                  <a:pt x="1479" y="4484"/>
                </a:cubicBezTo>
                <a:lnTo>
                  <a:pt x="1479" y="4704"/>
                </a:lnTo>
                <a:cubicBezTo>
                  <a:pt x="1479" y="4762"/>
                  <a:pt x="1503" y="4809"/>
                  <a:pt x="1532" y="4809"/>
                </a:cubicBezTo>
                <a:cubicBezTo>
                  <a:pt x="1561" y="4809"/>
                  <a:pt x="1584" y="4762"/>
                  <a:pt x="1584" y="4704"/>
                </a:cubicBezTo>
                <a:lnTo>
                  <a:pt x="1584" y="4484"/>
                </a:lnTo>
                <a:cubicBezTo>
                  <a:pt x="1584" y="4427"/>
                  <a:pt x="1561" y="4380"/>
                  <a:pt x="1532" y="4380"/>
                </a:cubicBezTo>
                <a:close/>
                <a:moveTo>
                  <a:pt x="2380" y="4380"/>
                </a:moveTo>
                <a:cubicBezTo>
                  <a:pt x="2351" y="4380"/>
                  <a:pt x="2329" y="4427"/>
                  <a:pt x="2329" y="4484"/>
                </a:cubicBezTo>
                <a:lnTo>
                  <a:pt x="2329" y="4704"/>
                </a:lnTo>
                <a:cubicBezTo>
                  <a:pt x="2329" y="4762"/>
                  <a:pt x="2351" y="4809"/>
                  <a:pt x="2380" y="4809"/>
                </a:cubicBezTo>
                <a:cubicBezTo>
                  <a:pt x="2409" y="4809"/>
                  <a:pt x="2433" y="4762"/>
                  <a:pt x="2433" y="4704"/>
                </a:cubicBezTo>
                <a:lnTo>
                  <a:pt x="2433" y="4484"/>
                </a:lnTo>
                <a:cubicBezTo>
                  <a:pt x="2433" y="4427"/>
                  <a:pt x="2409" y="4380"/>
                  <a:pt x="2380" y="4380"/>
                </a:cubicBezTo>
                <a:close/>
                <a:moveTo>
                  <a:pt x="2695" y="4380"/>
                </a:moveTo>
                <a:cubicBezTo>
                  <a:pt x="2666" y="4380"/>
                  <a:pt x="2643" y="4427"/>
                  <a:pt x="2643" y="4484"/>
                </a:cubicBezTo>
                <a:lnTo>
                  <a:pt x="2643" y="4704"/>
                </a:lnTo>
                <a:cubicBezTo>
                  <a:pt x="2643" y="4762"/>
                  <a:pt x="2666" y="4809"/>
                  <a:pt x="2695" y="4809"/>
                </a:cubicBezTo>
                <a:cubicBezTo>
                  <a:pt x="2724" y="4809"/>
                  <a:pt x="2748" y="4762"/>
                  <a:pt x="2748" y="4704"/>
                </a:cubicBezTo>
                <a:lnTo>
                  <a:pt x="2748" y="4484"/>
                </a:lnTo>
                <a:cubicBezTo>
                  <a:pt x="2748" y="4427"/>
                  <a:pt x="2724" y="4380"/>
                  <a:pt x="2695" y="4380"/>
                </a:cubicBezTo>
                <a:close/>
                <a:moveTo>
                  <a:pt x="3545" y="4380"/>
                </a:moveTo>
                <a:cubicBezTo>
                  <a:pt x="3516" y="4380"/>
                  <a:pt x="3492" y="4427"/>
                  <a:pt x="3492" y="4484"/>
                </a:cubicBezTo>
                <a:lnTo>
                  <a:pt x="3492" y="4704"/>
                </a:lnTo>
                <a:cubicBezTo>
                  <a:pt x="3492" y="4762"/>
                  <a:pt x="3516" y="4809"/>
                  <a:pt x="3545" y="4809"/>
                </a:cubicBezTo>
                <a:cubicBezTo>
                  <a:pt x="3574" y="4809"/>
                  <a:pt x="3598" y="4762"/>
                  <a:pt x="3598" y="4704"/>
                </a:cubicBezTo>
                <a:lnTo>
                  <a:pt x="3598" y="4484"/>
                </a:lnTo>
                <a:cubicBezTo>
                  <a:pt x="3598" y="4427"/>
                  <a:pt x="3574" y="4380"/>
                  <a:pt x="3545" y="4380"/>
                </a:cubicBezTo>
                <a:close/>
                <a:moveTo>
                  <a:pt x="3859" y="4380"/>
                </a:moveTo>
                <a:cubicBezTo>
                  <a:pt x="3830" y="4380"/>
                  <a:pt x="3806" y="4427"/>
                  <a:pt x="3806" y="4484"/>
                </a:cubicBezTo>
                <a:lnTo>
                  <a:pt x="3806" y="4704"/>
                </a:lnTo>
                <a:cubicBezTo>
                  <a:pt x="3806" y="4762"/>
                  <a:pt x="3830" y="4809"/>
                  <a:pt x="3859" y="4809"/>
                </a:cubicBezTo>
                <a:cubicBezTo>
                  <a:pt x="3888" y="4809"/>
                  <a:pt x="3912" y="4762"/>
                  <a:pt x="3912" y="4704"/>
                </a:cubicBezTo>
                <a:lnTo>
                  <a:pt x="3912" y="4484"/>
                </a:lnTo>
                <a:cubicBezTo>
                  <a:pt x="3912" y="4427"/>
                  <a:pt x="3888" y="4380"/>
                  <a:pt x="3859" y="4380"/>
                </a:cubicBezTo>
                <a:close/>
                <a:moveTo>
                  <a:pt x="4709" y="4380"/>
                </a:moveTo>
                <a:cubicBezTo>
                  <a:pt x="4680" y="4380"/>
                  <a:pt x="4656" y="4427"/>
                  <a:pt x="4656" y="4484"/>
                </a:cubicBezTo>
                <a:lnTo>
                  <a:pt x="4656" y="4704"/>
                </a:lnTo>
                <a:cubicBezTo>
                  <a:pt x="4656" y="4762"/>
                  <a:pt x="4680" y="4809"/>
                  <a:pt x="4709" y="4809"/>
                </a:cubicBezTo>
                <a:cubicBezTo>
                  <a:pt x="4738" y="4809"/>
                  <a:pt x="4762" y="4762"/>
                  <a:pt x="4762" y="4704"/>
                </a:cubicBezTo>
                <a:lnTo>
                  <a:pt x="4762" y="4484"/>
                </a:lnTo>
                <a:cubicBezTo>
                  <a:pt x="4762" y="4427"/>
                  <a:pt x="4738" y="4380"/>
                  <a:pt x="4709" y="4380"/>
                </a:cubicBezTo>
                <a:close/>
                <a:moveTo>
                  <a:pt x="5023" y="4380"/>
                </a:moveTo>
                <a:cubicBezTo>
                  <a:pt x="4994" y="4380"/>
                  <a:pt x="4970" y="4427"/>
                  <a:pt x="4970" y="4484"/>
                </a:cubicBezTo>
                <a:lnTo>
                  <a:pt x="4970" y="4704"/>
                </a:lnTo>
                <a:cubicBezTo>
                  <a:pt x="4970" y="4762"/>
                  <a:pt x="4994" y="4809"/>
                  <a:pt x="5023" y="4809"/>
                </a:cubicBezTo>
                <a:cubicBezTo>
                  <a:pt x="5053" y="4809"/>
                  <a:pt x="5076" y="4762"/>
                  <a:pt x="5076" y="4704"/>
                </a:cubicBezTo>
                <a:lnTo>
                  <a:pt x="5076" y="4484"/>
                </a:lnTo>
                <a:cubicBezTo>
                  <a:pt x="5076" y="4427"/>
                  <a:pt x="5053" y="4380"/>
                  <a:pt x="5023" y="4380"/>
                </a:cubicBezTo>
                <a:close/>
                <a:moveTo>
                  <a:pt x="5873" y="4380"/>
                </a:moveTo>
                <a:cubicBezTo>
                  <a:pt x="5844" y="4380"/>
                  <a:pt x="5820" y="4427"/>
                  <a:pt x="5820" y="4484"/>
                </a:cubicBezTo>
                <a:lnTo>
                  <a:pt x="5820" y="4704"/>
                </a:lnTo>
                <a:cubicBezTo>
                  <a:pt x="5820" y="4762"/>
                  <a:pt x="5844" y="4809"/>
                  <a:pt x="5873" y="4809"/>
                </a:cubicBezTo>
                <a:cubicBezTo>
                  <a:pt x="5902" y="4809"/>
                  <a:pt x="5926" y="4762"/>
                  <a:pt x="5926" y="4704"/>
                </a:cubicBezTo>
                <a:lnTo>
                  <a:pt x="5926" y="4484"/>
                </a:lnTo>
                <a:cubicBezTo>
                  <a:pt x="5926" y="4427"/>
                  <a:pt x="5902" y="4380"/>
                  <a:pt x="5873" y="4380"/>
                </a:cubicBezTo>
                <a:close/>
                <a:moveTo>
                  <a:pt x="6188" y="4380"/>
                </a:moveTo>
                <a:cubicBezTo>
                  <a:pt x="6159" y="4380"/>
                  <a:pt x="6135" y="4427"/>
                  <a:pt x="6135" y="4484"/>
                </a:cubicBezTo>
                <a:lnTo>
                  <a:pt x="6135" y="4704"/>
                </a:lnTo>
                <a:cubicBezTo>
                  <a:pt x="6135" y="4762"/>
                  <a:pt x="6159" y="4809"/>
                  <a:pt x="6188" y="4809"/>
                </a:cubicBezTo>
                <a:cubicBezTo>
                  <a:pt x="6217" y="4809"/>
                  <a:pt x="6240" y="4762"/>
                  <a:pt x="6240" y="4704"/>
                </a:cubicBezTo>
                <a:lnTo>
                  <a:pt x="6240" y="4484"/>
                </a:lnTo>
                <a:cubicBezTo>
                  <a:pt x="6240" y="4427"/>
                  <a:pt x="6217" y="4380"/>
                  <a:pt x="6188" y="4380"/>
                </a:cubicBezTo>
                <a:close/>
                <a:moveTo>
                  <a:pt x="7036" y="4380"/>
                </a:moveTo>
                <a:cubicBezTo>
                  <a:pt x="7007" y="4380"/>
                  <a:pt x="6984" y="4427"/>
                  <a:pt x="6984" y="4484"/>
                </a:cubicBezTo>
                <a:lnTo>
                  <a:pt x="6984" y="4704"/>
                </a:lnTo>
                <a:cubicBezTo>
                  <a:pt x="6984" y="4762"/>
                  <a:pt x="7007" y="4809"/>
                  <a:pt x="7036" y="4809"/>
                </a:cubicBezTo>
                <a:cubicBezTo>
                  <a:pt x="7065" y="4809"/>
                  <a:pt x="7089" y="4762"/>
                  <a:pt x="7089" y="4704"/>
                </a:cubicBezTo>
                <a:lnTo>
                  <a:pt x="7089" y="4484"/>
                </a:lnTo>
                <a:cubicBezTo>
                  <a:pt x="7089" y="4427"/>
                  <a:pt x="7065" y="4380"/>
                  <a:pt x="7036" y="4380"/>
                </a:cubicBezTo>
                <a:close/>
                <a:moveTo>
                  <a:pt x="7351" y="4380"/>
                </a:moveTo>
                <a:cubicBezTo>
                  <a:pt x="7322" y="4380"/>
                  <a:pt x="7299" y="4427"/>
                  <a:pt x="7299" y="4484"/>
                </a:cubicBezTo>
                <a:lnTo>
                  <a:pt x="7299" y="4704"/>
                </a:lnTo>
                <a:cubicBezTo>
                  <a:pt x="7299" y="4762"/>
                  <a:pt x="7322" y="4809"/>
                  <a:pt x="7351" y="4809"/>
                </a:cubicBezTo>
                <a:cubicBezTo>
                  <a:pt x="7380" y="4809"/>
                  <a:pt x="7404" y="4762"/>
                  <a:pt x="7404" y="4704"/>
                </a:cubicBezTo>
                <a:lnTo>
                  <a:pt x="7404" y="4484"/>
                </a:lnTo>
                <a:cubicBezTo>
                  <a:pt x="7404" y="4427"/>
                  <a:pt x="7380" y="4380"/>
                  <a:pt x="7351" y="4380"/>
                </a:cubicBezTo>
                <a:close/>
                <a:moveTo>
                  <a:pt x="8201" y="4380"/>
                </a:moveTo>
                <a:cubicBezTo>
                  <a:pt x="8171" y="4380"/>
                  <a:pt x="8148" y="4427"/>
                  <a:pt x="8148" y="4484"/>
                </a:cubicBezTo>
                <a:lnTo>
                  <a:pt x="8148" y="4704"/>
                </a:lnTo>
                <a:cubicBezTo>
                  <a:pt x="8148" y="4762"/>
                  <a:pt x="8171" y="4809"/>
                  <a:pt x="8201" y="4809"/>
                </a:cubicBezTo>
                <a:cubicBezTo>
                  <a:pt x="8230" y="4809"/>
                  <a:pt x="8254" y="4762"/>
                  <a:pt x="8254" y="4704"/>
                </a:cubicBezTo>
                <a:lnTo>
                  <a:pt x="8254" y="4484"/>
                </a:lnTo>
                <a:cubicBezTo>
                  <a:pt x="8254" y="4427"/>
                  <a:pt x="8230" y="4380"/>
                  <a:pt x="8201" y="4380"/>
                </a:cubicBezTo>
                <a:close/>
                <a:moveTo>
                  <a:pt x="8515" y="4380"/>
                </a:moveTo>
                <a:cubicBezTo>
                  <a:pt x="8486" y="4380"/>
                  <a:pt x="8462" y="4427"/>
                  <a:pt x="8462" y="4484"/>
                </a:cubicBezTo>
                <a:lnTo>
                  <a:pt x="8462" y="4704"/>
                </a:lnTo>
                <a:cubicBezTo>
                  <a:pt x="8462" y="4762"/>
                  <a:pt x="8486" y="4809"/>
                  <a:pt x="8515" y="4809"/>
                </a:cubicBezTo>
                <a:cubicBezTo>
                  <a:pt x="8544" y="4809"/>
                  <a:pt x="8568" y="4762"/>
                  <a:pt x="8568" y="4704"/>
                </a:cubicBezTo>
                <a:lnTo>
                  <a:pt x="8568" y="4484"/>
                </a:lnTo>
                <a:cubicBezTo>
                  <a:pt x="8568" y="4427"/>
                  <a:pt x="8544" y="4380"/>
                  <a:pt x="8515" y="4380"/>
                </a:cubicBezTo>
                <a:close/>
                <a:moveTo>
                  <a:pt x="9365" y="4380"/>
                </a:moveTo>
                <a:cubicBezTo>
                  <a:pt x="9336" y="4380"/>
                  <a:pt x="9312" y="4427"/>
                  <a:pt x="9312" y="4484"/>
                </a:cubicBezTo>
                <a:lnTo>
                  <a:pt x="9312" y="4704"/>
                </a:lnTo>
                <a:cubicBezTo>
                  <a:pt x="9312" y="4762"/>
                  <a:pt x="9336" y="4809"/>
                  <a:pt x="9365" y="4809"/>
                </a:cubicBezTo>
                <a:cubicBezTo>
                  <a:pt x="9394" y="4809"/>
                  <a:pt x="9418" y="4762"/>
                  <a:pt x="9418" y="4704"/>
                </a:cubicBezTo>
                <a:lnTo>
                  <a:pt x="9418" y="4484"/>
                </a:lnTo>
                <a:cubicBezTo>
                  <a:pt x="9418" y="4427"/>
                  <a:pt x="9394" y="4380"/>
                  <a:pt x="9365" y="4380"/>
                </a:cubicBezTo>
                <a:close/>
                <a:moveTo>
                  <a:pt x="9679" y="4380"/>
                </a:moveTo>
                <a:cubicBezTo>
                  <a:pt x="9650" y="4380"/>
                  <a:pt x="9626" y="4427"/>
                  <a:pt x="9626" y="4484"/>
                </a:cubicBezTo>
                <a:lnTo>
                  <a:pt x="9626" y="4704"/>
                </a:lnTo>
                <a:cubicBezTo>
                  <a:pt x="9626" y="4762"/>
                  <a:pt x="9650" y="4809"/>
                  <a:pt x="9679" y="4809"/>
                </a:cubicBezTo>
                <a:cubicBezTo>
                  <a:pt x="9708" y="4809"/>
                  <a:pt x="9732" y="4762"/>
                  <a:pt x="9732" y="4704"/>
                </a:cubicBezTo>
                <a:lnTo>
                  <a:pt x="9732" y="4484"/>
                </a:lnTo>
                <a:cubicBezTo>
                  <a:pt x="9732" y="4427"/>
                  <a:pt x="9708" y="4380"/>
                  <a:pt x="9679" y="4380"/>
                </a:cubicBezTo>
                <a:close/>
                <a:moveTo>
                  <a:pt x="10529" y="4380"/>
                </a:moveTo>
                <a:cubicBezTo>
                  <a:pt x="10500" y="4380"/>
                  <a:pt x="10476" y="4427"/>
                  <a:pt x="10476" y="4484"/>
                </a:cubicBezTo>
                <a:lnTo>
                  <a:pt x="10476" y="4704"/>
                </a:lnTo>
                <a:cubicBezTo>
                  <a:pt x="10476" y="4762"/>
                  <a:pt x="10500" y="4809"/>
                  <a:pt x="10529" y="4809"/>
                </a:cubicBezTo>
                <a:cubicBezTo>
                  <a:pt x="10558" y="4809"/>
                  <a:pt x="10582" y="4762"/>
                  <a:pt x="10582" y="4704"/>
                </a:cubicBezTo>
                <a:lnTo>
                  <a:pt x="10582" y="4484"/>
                </a:lnTo>
                <a:cubicBezTo>
                  <a:pt x="10582" y="4427"/>
                  <a:pt x="10558" y="4380"/>
                  <a:pt x="10529" y="4380"/>
                </a:cubicBezTo>
                <a:close/>
                <a:moveTo>
                  <a:pt x="10844" y="4380"/>
                </a:moveTo>
                <a:cubicBezTo>
                  <a:pt x="10814" y="4380"/>
                  <a:pt x="10791" y="4427"/>
                  <a:pt x="10791" y="4484"/>
                </a:cubicBezTo>
                <a:lnTo>
                  <a:pt x="10791" y="4704"/>
                </a:lnTo>
                <a:cubicBezTo>
                  <a:pt x="10791" y="4762"/>
                  <a:pt x="10814" y="4809"/>
                  <a:pt x="10844" y="4809"/>
                </a:cubicBezTo>
                <a:cubicBezTo>
                  <a:pt x="10873" y="4809"/>
                  <a:pt x="10895" y="4762"/>
                  <a:pt x="10895" y="4704"/>
                </a:cubicBezTo>
                <a:lnTo>
                  <a:pt x="10895" y="4484"/>
                </a:lnTo>
                <a:cubicBezTo>
                  <a:pt x="10895" y="4427"/>
                  <a:pt x="10873" y="4380"/>
                  <a:pt x="10844" y="4380"/>
                </a:cubicBezTo>
                <a:close/>
                <a:moveTo>
                  <a:pt x="11692" y="4380"/>
                </a:moveTo>
                <a:cubicBezTo>
                  <a:pt x="11663" y="4380"/>
                  <a:pt x="11640" y="4427"/>
                  <a:pt x="11640" y="4484"/>
                </a:cubicBezTo>
                <a:lnTo>
                  <a:pt x="11640" y="4704"/>
                </a:lnTo>
                <a:cubicBezTo>
                  <a:pt x="11640" y="4762"/>
                  <a:pt x="11663" y="4809"/>
                  <a:pt x="11692" y="4809"/>
                </a:cubicBezTo>
                <a:cubicBezTo>
                  <a:pt x="11721" y="4809"/>
                  <a:pt x="11745" y="4762"/>
                  <a:pt x="11745" y="4704"/>
                </a:cubicBezTo>
                <a:lnTo>
                  <a:pt x="11745" y="4484"/>
                </a:lnTo>
                <a:cubicBezTo>
                  <a:pt x="11745" y="4427"/>
                  <a:pt x="11721" y="4380"/>
                  <a:pt x="11692" y="4380"/>
                </a:cubicBezTo>
                <a:close/>
                <a:moveTo>
                  <a:pt x="12007" y="4380"/>
                </a:moveTo>
                <a:cubicBezTo>
                  <a:pt x="11978" y="4380"/>
                  <a:pt x="11955" y="4427"/>
                  <a:pt x="11955" y="4484"/>
                </a:cubicBezTo>
                <a:lnTo>
                  <a:pt x="11955" y="4704"/>
                </a:lnTo>
                <a:cubicBezTo>
                  <a:pt x="11955" y="4762"/>
                  <a:pt x="11978" y="4809"/>
                  <a:pt x="12007" y="4809"/>
                </a:cubicBezTo>
                <a:cubicBezTo>
                  <a:pt x="12036" y="4809"/>
                  <a:pt x="12060" y="4762"/>
                  <a:pt x="12060" y="4704"/>
                </a:cubicBezTo>
                <a:lnTo>
                  <a:pt x="12060" y="4484"/>
                </a:lnTo>
                <a:cubicBezTo>
                  <a:pt x="12060" y="4427"/>
                  <a:pt x="12036" y="4380"/>
                  <a:pt x="12007" y="4380"/>
                </a:cubicBezTo>
                <a:close/>
                <a:moveTo>
                  <a:pt x="12856" y="4380"/>
                </a:moveTo>
                <a:cubicBezTo>
                  <a:pt x="12827" y="4380"/>
                  <a:pt x="12804" y="4427"/>
                  <a:pt x="12804" y="4484"/>
                </a:cubicBezTo>
                <a:lnTo>
                  <a:pt x="12804" y="4704"/>
                </a:lnTo>
                <a:cubicBezTo>
                  <a:pt x="12804" y="4762"/>
                  <a:pt x="12827" y="4809"/>
                  <a:pt x="12856" y="4809"/>
                </a:cubicBezTo>
                <a:cubicBezTo>
                  <a:pt x="12886" y="4809"/>
                  <a:pt x="12909" y="4762"/>
                  <a:pt x="12909" y="4704"/>
                </a:cubicBezTo>
                <a:lnTo>
                  <a:pt x="12909" y="4484"/>
                </a:lnTo>
                <a:cubicBezTo>
                  <a:pt x="12909" y="4427"/>
                  <a:pt x="12886" y="4380"/>
                  <a:pt x="12856" y="4380"/>
                </a:cubicBezTo>
                <a:close/>
                <a:moveTo>
                  <a:pt x="13171" y="4380"/>
                </a:moveTo>
                <a:cubicBezTo>
                  <a:pt x="13142" y="4380"/>
                  <a:pt x="13118" y="4427"/>
                  <a:pt x="13118" y="4484"/>
                </a:cubicBezTo>
                <a:lnTo>
                  <a:pt x="13118" y="4704"/>
                </a:lnTo>
                <a:cubicBezTo>
                  <a:pt x="13118" y="4762"/>
                  <a:pt x="13142" y="4809"/>
                  <a:pt x="13171" y="4809"/>
                </a:cubicBezTo>
                <a:cubicBezTo>
                  <a:pt x="13200" y="4809"/>
                  <a:pt x="13224" y="4762"/>
                  <a:pt x="13224" y="4704"/>
                </a:cubicBezTo>
                <a:lnTo>
                  <a:pt x="13224" y="4484"/>
                </a:lnTo>
                <a:cubicBezTo>
                  <a:pt x="13224" y="4427"/>
                  <a:pt x="13200" y="4380"/>
                  <a:pt x="13171" y="4380"/>
                </a:cubicBezTo>
                <a:close/>
                <a:moveTo>
                  <a:pt x="14021" y="4380"/>
                </a:moveTo>
                <a:cubicBezTo>
                  <a:pt x="13992" y="4380"/>
                  <a:pt x="13968" y="4427"/>
                  <a:pt x="13968" y="4484"/>
                </a:cubicBezTo>
                <a:lnTo>
                  <a:pt x="13968" y="4704"/>
                </a:lnTo>
                <a:cubicBezTo>
                  <a:pt x="13968" y="4762"/>
                  <a:pt x="13992" y="4809"/>
                  <a:pt x="14021" y="4809"/>
                </a:cubicBezTo>
                <a:cubicBezTo>
                  <a:pt x="14050" y="4809"/>
                  <a:pt x="14074" y="4762"/>
                  <a:pt x="14074" y="4704"/>
                </a:cubicBezTo>
                <a:lnTo>
                  <a:pt x="14074" y="4484"/>
                </a:lnTo>
                <a:cubicBezTo>
                  <a:pt x="14074" y="4427"/>
                  <a:pt x="14050" y="4380"/>
                  <a:pt x="14021" y="4380"/>
                </a:cubicBezTo>
                <a:close/>
                <a:moveTo>
                  <a:pt x="14335" y="4380"/>
                </a:moveTo>
                <a:cubicBezTo>
                  <a:pt x="14306" y="4380"/>
                  <a:pt x="14282" y="4427"/>
                  <a:pt x="14282" y="4484"/>
                </a:cubicBezTo>
                <a:lnTo>
                  <a:pt x="14282" y="4704"/>
                </a:lnTo>
                <a:cubicBezTo>
                  <a:pt x="14282" y="4762"/>
                  <a:pt x="14306" y="4809"/>
                  <a:pt x="14335" y="4809"/>
                </a:cubicBezTo>
                <a:cubicBezTo>
                  <a:pt x="14364" y="4809"/>
                  <a:pt x="14388" y="4762"/>
                  <a:pt x="14388" y="4704"/>
                </a:cubicBezTo>
                <a:lnTo>
                  <a:pt x="14388" y="4484"/>
                </a:lnTo>
                <a:cubicBezTo>
                  <a:pt x="14388" y="4427"/>
                  <a:pt x="14364" y="4380"/>
                  <a:pt x="14335" y="4380"/>
                </a:cubicBezTo>
                <a:close/>
                <a:moveTo>
                  <a:pt x="15185" y="4380"/>
                </a:moveTo>
                <a:cubicBezTo>
                  <a:pt x="15156" y="4380"/>
                  <a:pt x="15132" y="4427"/>
                  <a:pt x="15132" y="4484"/>
                </a:cubicBezTo>
                <a:lnTo>
                  <a:pt x="15132" y="4704"/>
                </a:lnTo>
                <a:cubicBezTo>
                  <a:pt x="15132" y="4762"/>
                  <a:pt x="15156" y="4809"/>
                  <a:pt x="15185" y="4809"/>
                </a:cubicBezTo>
                <a:cubicBezTo>
                  <a:pt x="15214" y="4809"/>
                  <a:pt x="15237" y="4762"/>
                  <a:pt x="15237" y="4704"/>
                </a:cubicBezTo>
                <a:lnTo>
                  <a:pt x="15237" y="4484"/>
                </a:lnTo>
                <a:cubicBezTo>
                  <a:pt x="15237" y="4427"/>
                  <a:pt x="15214" y="4380"/>
                  <a:pt x="15185" y="4380"/>
                </a:cubicBezTo>
                <a:close/>
                <a:moveTo>
                  <a:pt x="15500" y="4380"/>
                </a:moveTo>
                <a:cubicBezTo>
                  <a:pt x="15470" y="4380"/>
                  <a:pt x="15447" y="4427"/>
                  <a:pt x="15447" y="4484"/>
                </a:cubicBezTo>
                <a:lnTo>
                  <a:pt x="15447" y="4704"/>
                </a:lnTo>
                <a:cubicBezTo>
                  <a:pt x="15447" y="4762"/>
                  <a:pt x="15470" y="4809"/>
                  <a:pt x="15500" y="4809"/>
                </a:cubicBezTo>
                <a:cubicBezTo>
                  <a:pt x="15529" y="4809"/>
                  <a:pt x="15551" y="4762"/>
                  <a:pt x="15551" y="4704"/>
                </a:cubicBezTo>
                <a:lnTo>
                  <a:pt x="15551" y="4484"/>
                </a:lnTo>
                <a:cubicBezTo>
                  <a:pt x="15551" y="4427"/>
                  <a:pt x="15529" y="4380"/>
                  <a:pt x="15500" y="4380"/>
                </a:cubicBezTo>
                <a:close/>
                <a:moveTo>
                  <a:pt x="16349" y="4380"/>
                </a:moveTo>
                <a:cubicBezTo>
                  <a:pt x="16320" y="4380"/>
                  <a:pt x="16296" y="4427"/>
                  <a:pt x="16296" y="4484"/>
                </a:cubicBezTo>
                <a:lnTo>
                  <a:pt x="16296" y="4704"/>
                </a:lnTo>
                <a:cubicBezTo>
                  <a:pt x="16296" y="4762"/>
                  <a:pt x="16320" y="4809"/>
                  <a:pt x="16349" y="4809"/>
                </a:cubicBezTo>
                <a:cubicBezTo>
                  <a:pt x="16378" y="4809"/>
                  <a:pt x="16401" y="4762"/>
                  <a:pt x="16401" y="4704"/>
                </a:cubicBezTo>
                <a:lnTo>
                  <a:pt x="16401" y="4484"/>
                </a:lnTo>
                <a:cubicBezTo>
                  <a:pt x="16401" y="4427"/>
                  <a:pt x="16378" y="4380"/>
                  <a:pt x="16349" y="4380"/>
                </a:cubicBezTo>
                <a:close/>
                <a:moveTo>
                  <a:pt x="16663" y="4380"/>
                </a:moveTo>
                <a:cubicBezTo>
                  <a:pt x="16634" y="4380"/>
                  <a:pt x="16611" y="4427"/>
                  <a:pt x="16611" y="4484"/>
                </a:cubicBezTo>
                <a:lnTo>
                  <a:pt x="16611" y="4704"/>
                </a:lnTo>
                <a:cubicBezTo>
                  <a:pt x="16611" y="4762"/>
                  <a:pt x="16634" y="4809"/>
                  <a:pt x="16663" y="4809"/>
                </a:cubicBezTo>
                <a:cubicBezTo>
                  <a:pt x="16692" y="4809"/>
                  <a:pt x="16716" y="4762"/>
                  <a:pt x="16716" y="4704"/>
                </a:cubicBezTo>
                <a:lnTo>
                  <a:pt x="16716" y="4484"/>
                </a:lnTo>
                <a:cubicBezTo>
                  <a:pt x="16716" y="4427"/>
                  <a:pt x="16692" y="4380"/>
                  <a:pt x="16663" y="4380"/>
                </a:cubicBezTo>
                <a:close/>
                <a:moveTo>
                  <a:pt x="17512" y="4380"/>
                </a:moveTo>
                <a:cubicBezTo>
                  <a:pt x="17483" y="4380"/>
                  <a:pt x="17459" y="4427"/>
                  <a:pt x="17459" y="4484"/>
                </a:cubicBezTo>
                <a:lnTo>
                  <a:pt x="17459" y="4704"/>
                </a:lnTo>
                <a:cubicBezTo>
                  <a:pt x="17459" y="4762"/>
                  <a:pt x="17483" y="4809"/>
                  <a:pt x="17512" y="4809"/>
                </a:cubicBezTo>
                <a:cubicBezTo>
                  <a:pt x="17541" y="4809"/>
                  <a:pt x="17565" y="4762"/>
                  <a:pt x="17565" y="4704"/>
                </a:cubicBezTo>
                <a:lnTo>
                  <a:pt x="17565" y="4484"/>
                </a:lnTo>
                <a:cubicBezTo>
                  <a:pt x="17565" y="4427"/>
                  <a:pt x="17541" y="4380"/>
                  <a:pt x="17512" y="4380"/>
                </a:cubicBezTo>
                <a:close/>
                <a:moveTo>
                  <a:pt x="17827" y="4380"/>
                </a:moveTo>
                <a:cubicBezTo>
                  <a:pt x="17798" y="4380"/>
                  <a:pt x="17774" y="4427"/>
                  <a:pt x="17774" y="4484"/>
                </a:cubicBezTo>
                <a:lnTo>
                  <a:pt x="17774" y="4704"/>
                </a:lnTo>
                <a:cubicBezTo>
                  <a:pt x="17774" y="4762"/>
                  <a:pt x="17798" y="4809"/>
                  <a:pt x="17827" y="4809"/>
                </a:cubicBezTo>
                <a:cubicBezTo>
                  <a:pt x="17856" y="4809"/>
                  <a:pt x="17880" y="4762"/>
                  <a:pt x="17880" y="4704"/>
                </a:cubicBezTo>
                <a:lnTo>
                  <a:pt x="17880" y="4484"/>
                </a:lnTo>
                <a:cubicBezTo>
                  <a:pt x="17880" y="4427"/>
                  <a:pt x="17856" y="4380"/>
                  <a:pt x="17827" y="4380"/>
                </a:cubicBezTo>
                <a:close/>
                <a:moveTo>
                  <a:pt x="18677" y="4380"/>
                </a:moveTo>
                <a:cubicBezTo>
                  <a:pt x="18648" y="4380"/>
                  <a:pt x="18624" y="4427"/>
                  <a:pt x="18624" y="4484"/>
                </a:cubicBezTo>
                <a:lnTo>
                  <a:pt x="18624" y="4704"/>
                </a:lnTo>
                <a:cubicBezTo>
                  <a:pt x="18624" y="4762"/>
                  <a:pt x="18648" y="4809"/>
                  <a:pt x="18677" y="4809"/>
                </a:cubicBezTo>
                <a:cubicBezTo>
                  <a:pt x="18706" y="4809"/>
                  <a:pt x="18730" y="4762"/>
                  <a:pt x="18730" y="4704"/>
                </a:cubicBezTo>
                <a:lnTo>
                  <a:pt x="18730" y="4484"/>
                </a:lnTo>
                <a:cubicBezTo>
                  <a:pt x="18730" y="4427"/>
                  <a:pt x="18706" y="4380"/>
                  <a:pt x="18677" y="4380"/>
                </a:cubicBezTo>
                <a:close/>
                <a:moveTo>
                  <a:pt x="18991" y="4380"/>
                </a:moveTo>
                <a:cubicBezTo>
                  <a:pt x="18962" y="4380"/>
                  <a:pt x="18938" y="4427"/>
                  <a:pt x="18938" y="4484"/>
                </a:cubicBezTo>
                <a:lnTo>
                  <a:pt x="18938" y="4704"/>
                </a:lnTo>
                <a:cubicBezTo>
                  <a:pt x="18938" y="4762"/>
                  <a:pt x="18962" y="4809"/>
                  <a:pt x="18991" y="4809"/>
                </a:cubicBezTo>
                <a:cubicBezTo>
                  <a:pt x="19020" y="4809"/>
                  <a:pt x="19044" y="4762"/>
                  <a:pt x="19044" y="4704"/>
                </a:cubicBezTo>
                <a:lnTo>
                  <a:pt x="19044" y="4484"/>
                </a:lnTo>
                <a:cubicBezTo>
                  <a:pt x="19044" y="4427"/>
                  <a:pt x="19020" y="4380"/>
                  <a:pt x="18991" y="4380"/>
                </a:cubicBezTo>
                <a:close/>
                <a:moveTo>
                  <a:pt x="19841" y="4380"/>
                </a:moveTo>
                <a:cubicBezTo>
                  <a:pt x="19812" y="4380"/>
                  <a:pt x="19788" y="4427"/>
                  <a:pt x="19788" y="4484"/>
                </a:cubicBezTo>
                <a:lnTo>
                  <a:pt x="19788" y="4704"/>
                </a:lnTo>
                <a:cubicBezTo>
                  <a:pt x="19788" y="4762"/>
                  <a:pt x="19812" y="4809"/>
                  <a:pt x="19841" y="4809"/>
                </a:cubicBezTo>
                <a:cubicBezTo>
                  <a:pt x="19870" y="4809"/>
                  <a:pt x="19894" y="4762"/>
                  <a:pt x="19894" y="4704"/>
                </a:cubicBezTo>
                <a:lnTo>
                  <a:pt x="19894" y="4484"/>
                </a:lnTo>
                <a:cubicBezTo>
                  <a:pt x="19894" y="4427"/>
                  <a:pt x="19870" y="4380"/>
                  <a:pt x="19841" y="4380"/>
                </a:cubicBezTo>
                <a:close/>
                <a:moveTo>
                  <a:pt x="20155" y="4380"/>
                </a:moveTo>
                <a:cubicBezTo>
                  <a:pt x="20126" y="4380"/>
                  <a:pt x="20102" y="4427"/>
                  <a:pt x="20102" y="4484"/>
                </a:cubicBezTo>
                <a:lnTo>
                  <a:pt x="20102" y="4704"/>
                </a:lnTo>
                <a:cubicBezTo>
                  <a:pt x="20102" y="4762"/>
                  <a:pt x="20126" y="4809"/>
                  <a:pt x="20155" y="4809"/>
                </a:cubicBezTo>
                <a:cubicBezTo>
                  <a:pt x="20184" y="4809"/>
                  <a:pt x="20207" y="4762"/>
                  <a:pt x="20207" y="4704"/>
                </a:cubicBezTo>
                <a:lnTo>
                  <a:pt x="20207" y="4484"/>
                </a:lnTo>
                <a:cubicBezTo>
                  <a:pt x="20207" y="4427"/>
                  <a:pt x="20184" y="4380"/>
                  <a:pt x="20155" y="4380"/>
                </a:cubicBezTo>
                <a:close/>
                <a:moveTo>
                  <a:pt x="21004" y="4380"/>
                </a:moveTo>
                <a:cubicBezTo>
                  <a:pt x="20975" y="4380"/>
                  <a:pt x="20952" y="4427"/>
                  <a:pt x="20952" y="4484"/>
                </a:cubicBezTo>
                <a:lnTo>
                  <a:pt x="20952" y="4704"/>
                </a:lnTo>
                <a:cubicBezTo>
                  <a:pt x="20952" y="4762"/>
                  <a:pt x="20975" y="4809"/>
                  <a:pt x="21004" y="4809"/>
                </a:cubicBezTo>
                <a:cubicBezTo>
                  <a:pt x="21033" y="4809"/>
                  <a:pt x="21057" y="4762"/>
                  <a:pt x="21057" y="4704"/>
                </a:cubicBezTo>
                <a:lnTo>
                  <a:pt x="21057" y="4484"/>
                </a:lnTo>
                <a:cubicBezTo>
                  <a:pt x="21057" y="4427"/>
                  <a:pt x="21033" y="4380"/>
                  <a:pt x="21004" y="4380"/>
                </a:cubicBezTo>
                <a:close/>
                <a:moveTo>
                  <a:pt x="21319" y="4380"/>
                </a:moveTo>
                <a:cubicBezTo>
                  <a:pt x="21289" y="4380"/>
                  <a:pt x="21267" y="4427"/>
                  <a:pt x="21267" y="4484"/>
                </a:cubicBezTo>
                <a:lnTo>
                  <a:pt x="21267" y="4704"/>
                </a:lnTo>
                <a:cubicBezTo>
                  <a:pt x="21267" y="4762"/>
                  <a:pt x="21289" y="4809"/>
                  <a:pt x="21319" y="4809"/>
                </a:cubicBezTo>
                <a:cubicBezTo>
                  <a:pt x="21348" y="4809"/>
                  <a:pt x="21372" y="4762"/>
                  <a:pt x="21372" y="4704"/>
                </a:cubicBezTo>
                <a:lnTo>
                  <a:pt x="21372" y="4484"/>
                </a:lnTo>
                <a:cubicBezTo>
                  <a:pt x="21372" y="4427"/>
                  <a:pt x="21348" y="4380"/>
                  <a:pt x="21319" y="4380"/>
                </a:cubicBezTo>
                <a:close/>
                <a:moveTo>
                  <a:pt x="281" y="5110"/>
                </a:moveTo>
                <a:cubicBezTo>
                  <a:pt x="252" y="5110"/>
                  <a:pt x="228" y="5157"/>
                  <a:pt x="228" y="5214"/>
                </a:cubicBezTo>
                <a:lnTo>
                  <a:pt x="228" y="5434"/>
                </a:lnTo>
                <a:cubicBezTo>
                  <a:pt x="228" y="5492"/>
                  <a:pt x="252" y="5539"/>
                  <a:pt x="281" y="5539"/>
                </a:cubicBezTo>
                <a:cubicBezTo>
                  <a:pt x="311" y="5539"/>
                  <a:pt x="334" y="5492"/>
                  <a:pt x="334" y="5434"/>
                </a:cubicBezTo>
                <a:lnTo>
                  <a:pt x="334" y="5214"/>
                </a:lnTo>
                <a:cubicBezTo>
                  <a:pt x="334" y="5157"/>
                  <a:pt x="311" y="5110"/>
                  <a:pt x="281" y="5110"/>
                </a:cubicBezTo>
                <a:close/>
                <a:moveTo>
                  <a:pt x="596" y="5110"/>
                </a:moveTo>
                <a:cubicBezTo>
                  <a:pt x="567" y="5110"/>
                  <a:pt x="543" y="5157"/>
                  <a:pt x="543" y="5214"/>
                </a:cubicBezTo>
                <a:lnTo>
                  <a:pt x="543" y="5434"/>
                </a:lnTo>
                <a:cubicBezTo>
                  <a:pt x="543" y="5492"/>
                  <a:pt x="567" y="5539"/>
                  <a:pt x="596" y="5539"/>
                </a:cubicBezTo>
                <a:cubicBezTo>
                  <a:pt x="625" y="5539"/>
                  <a:pt x="649" y="5492"/>
                  <a:pt x="649" y="5434"/>
                </a:cubicBezTo>
                <a:lnTo>
                  <a:pt x="649" y="5214"/>
                </a:lnTo>
                <a:cubicBezTo>
                  <a:pt x="649" y="5157"/>
                  <a:pt x="625" y="5110"/>
                  <a:pt x="596" y="5110"/>
                </a:cubicBezTo>
                <a:close/>
                <a:moveTo>
                  <a:pt x="1446" y="5110"/>
                </a:moveTo>
                <a:cubicBezTo>
                  <a:pt x="1417" y="5110"/>
                  <a:pt x="1393" y="5157"/>
                  <a:pt x="1393" y="5214"/>
                </a:cubicBezTo>
                <a:lnTo>
                  <a:pt x="1393" y="5434"/>
                </a:lnTo>
                <a:cubicBezTo>
                  <a:pt x="1393" y="5492"/>
                  <a:pt x="1417" y="5539"/>
                  <a:pt x="1446" y="5539"/>
                </a:cubicBezTo>
                <a:cubicBezTo>
                  <a:pt x="1475" y="5539"/>
                  <a:pt x="1499" y="5492"/>
                  <a:pt x="1499" y="5434"/>
                </a:cubicBezTo>
                <a:lnTo>
                  <a:pt x="1499" y="5214"/>
                </a:lnTo>
                <a:cubicBezTo>
                  <a:pt x="1499" y="5157"/>
                  <a:pt x="1475" y="5110"/>
                  <a:pt x="1446" y="5110"/>
                </a:cubicBezTo>
                <a:close/>
                <a:moveTo>
                  <a:pt x="1760" y="5110"/>
                </a:moveTo>
                <a:cubicBezTo>
                  <a:pt x="1731" y="5110"/>
                  <a:pt x="1707" y="5157"/>
                  <a:pt x="1707" y="5214"/>
                </a:cubicBezTo>
                <a:lnTo>
                  <a:pt x="1707" y="5434"/>
                </a:lnTo>
                <a:cubicBezTo>
                  <a:pt x="1707" y="5492"/>
                  <a:pt x="1731" y="5539"/>
                  <a:pt x="1760" y="5539"/>
                </a:cubicBezTo>
                <a:cubicBezTo>
                  <a:pt x="1789" y="5539"/>
                  <a:pt x="1813" y="5492"/>
                  <a:pt x="1813" y="5434"/>
                </a:cubicBezTo>
                <a:lnTo>
                  <a:pt x="1813" y="5214"/>
                </a:lnTo>
                <a:cubicBezTo>
                  <a:pt x="1813" y="5157"/>
                  <a:pt x="1789" y="5110"/>
                  <a:pt x="1760" y="5110"/>
                </a:cubicBezTo>
                <a:close/>
                <a:moveTo>
                  <a:pt x="2610" y="5110"/>
                </a:moveTo>
                <a:cubicBezTo>
                  <a:pt x="2581" y="5110"/>
                  <a:pt x="2557" y="5157"/>
                  <a:pt x="2557" y="5214"/>
                </a:cubicBezTo>
                <a:lnTo>
                  <a:pt x="2557" y="5434"/>
                </a:lnTo>
                <a:cubicBezTo>
                  <a:pt x="2557" y="5492"/>
                  <a:pt x="2581" y="5539"/>
                  <a:pt x="2610" y="5539"/>
                </a:cubicBezTo>
                <a:cubicBezTo>
                  <a:pt x="2639" y="5539"/>
                  <a:pt x="2662" y="5492"/>
                  <a:pt x="2662" y="5434"/>
                </a:cubicBezTo>
                <a:lnTo>
                  <a:pt x="2662" y="5214"/>
                </a:lnTo>
                <a:cubicBezTo>
                  <a:pt x="2662" y="5157"/>
                  <a:pt x="2639" y="5110"/>
                  <a:pt x="2610" y="5110"/>
                </a:cubicBezTo>
                <a:close/>
                <a:moveTo>
                  <a:pt x="2924" y="5110"/>
                </a:moveTo>
                <a:cubicBezTo>
                  <a:pt x="2895" y="5110"/>
                  <a:pt x="2871" y="5157"/>
                  <a:pt x="2871" y="5214"/>
                </a:cubicBezTo>
                <a:lnTo>
                  <a:pt x="2871" y="5434"/>
                </a:lnTo>
                <a:cubicBezTo>
                  <a:pt x="2871" y="5492"/>
                  <a:pt x="2895" y="5539"/>
                  <a:pt x="2924" y="5539"/>
                </a:cubicBezTo>
                <a:cubicBezTo>
                  <a:pt x="2954" y="5539"/>
                  <a:pt x="2976" y="5492"/>
                  <a:pt x="2976" y="5434"/>
                </a:cubicBezTo>
                <a:lnTo>
                  <a:pt x="2976" y="5214"/>
                </a:lnTo>
                <a:cubicBezTo>
                  <a:pt x="2976" y="5157"/>
                  <a:pt x="2954" y="5110"/>
                  <a:pt x="2924" y="5110"/>
                </a:cubicBezTo>
                <a:close/>
                <a:moveTo>
                  <a:pt x="3773" y="5110"/>
                </a:moveTo>
                <a:cubicBezTo>
                  <a:pt x="3744" y="5110"/>
                  <a:pt x="3721" y="5157"/>
                  <a:pt x="3721" y="5214"/>
                </a:cubicBezTo>
                <a:lnTo>
                  <a:pt x="3721" y="5434"/>
                </a:lnTo>
                <a:cubicBezTo>
                  <a:pt x="3721" y="5492"/>
                  <a:pt x="3744" y="5539"/>
                  <a:pt x="3773" y="5539"/>
                </a:cubicBezTo>
                <a:cubicBezTo>
                  <a:pt x="3802" y="5539"/>
                  <a:pt x="3826" y="5492"/>
                  <a:pt x="3826" y="5434"/>
                </a:cubicBezTo>
                <a:lnTo>
                  <a:pt x="3826" y="5214"/>
                </a:lnTo>
                <a:cubicBezTo>
                  <a:pt x="3826" y="5157"/>
                  <a:pt x="3802" y="5110"/>
                  <a:pt x="3773" y="5110"/>
                </a:cubicBezTo>
                <a:close/>
                <a:moveTo>
                  <a:pt x="4088" y="5110"/>
                </a:moveTo>
                <a:cubicBezTo>
                  <a:pt x="4058" y="5110"/>
                  <a:pt x="4035" y="5157"/>
                  <a:pt x="4035" y="5214"/>
                </a:cubicBezTo>
                <a:lnTo>
                  <a:pt x="4035" y="5434"/>
                </a:lnTo>
                <a:cubicBezTo>
                  <a:pt x="4035" y="5492"/>
                  <a:pt x="4058" y="5539"/>
                  <a:pt x="4088" y="5539"/>
                </a:cubicBezTo>
                <a:cubicBezTo>
                  <a:pt x="4117" y="5539"/>
                  <a:pt x="4141" y="5492"/>
                  <a:pt x="4141" y="5434"/>
                </a:cubicBezTo>
                <a:lnTo>
                  <a:pt x="4141" y="5214"/>
                </a:lnTo>
                <a:cubicBezTo>
                  <a:pt x="4141" y="5157"/>
                  <a:pt x="4117" y="5110"/>
                  <a:pt x="4088" y="5110"/>
                </a:cubicBezTo>
                <a:close/>
                <a:moveTo>
                  <a:pt x="4937" y="5110"/>
                </a:moveTo>
                <a:cubicBezTo>
                  <a:pt x="4908" y="5110"/>
                  <a:pt x="4884" y="5157"/>
                  <a:pt x="4884" y="5214"/>
                </a:cubicBezTo>
                <a:lnTo>
                  <a:pt x="4884" y="5434"/>
                </a:lnTo>
                <a:cubicBezTo>
                  <a:pt x="4884" y="5492"/>
                  <a:pt x="4908" y="5539"/>
                  <a:pt x="4937" y="5539"/>
                </a:cubicBezTo>
                <a:cubicBezTo>
                  <a:pt x="4966" y="5539"/>
                  <a:pt x="4990" y="5492"/>
                  <a:pt x="4990" y="5434"/>
                </a:cubicBezTo>
                <a:lnTo>
                  <a:pt x="4990" y="5214"/>
                </a:lnTo>
                <a:cubicBezTo>
                  <a:pt x="4990" y="5157"/>
                  <a:pt x="4966" y="5110"/>
                  <a:pt x="4937" y="5110"/>
                </a:cubicBezTo>
                <a:close/>
                <a:moveTo>
                  <a:pt x="5252" y="5110"/>
                </a:moveTo>
                <a:cubicBezTo>
                  <a:pt x="5223" y="5110"/>
                  <a:pt x="5199" y="5157"/>
                  <a:pt x="5199" y="5214"/>
                </a:cubicBezTo>
                <a:lnTo>
                  <a:pt x="5199" y="5434"/>
                </a:lnTo>
                <a:cubicBezTo>
                  <a:pt x="5199" y="5492"/>
                  <a:pt x="5223" y="5539"/>
                  <a:pt x="5252" y="5539"/>
                </a:cubicBezTo>
                <a:cubicBezTo>
                  <a:pt x="5281" y="5539"/>
                  <a:pt x="5305" y="5492"/>
                  <a:pt x="5305" y="5434"/>
                </a:cubicBezTo>
                <a:lnTo>
                  <a:pt x="5305" y="5214"/>
                </a:lnTo>
                <a:cubicBezTo>
                  <a:pt x="5305" y="5157"/>
                  <a:pt x="5281" y="5110"/>
                  <a:pt x="5252" y="5110"/>
                </a:cubicBezTo>
                <a:close/>
                <a:moveTo>
                  <a:pt x="6102" y="5110"/>
                </a:moveTo>
                <a:cubicBezTo>
                  <a:pt x="6072" y="5110"/>
                  <a:pt x="6049" y="5157"/>
                  <a:pt x="6049" y="5214"/>
                </a:cubicBezTo>
                <a:lnTo>
                  <a:pt x="6049" y="5434"/>
                </a:lnTo>
                <a:cubicBezTo>
                  <a:pt x="6049" y="5492"/>
                  <a:pt x="6072" y="5539"/>
                  <a:pt x="6102" y="5539"/>
                </a:cubicBezTo>
                <a:cubicBezTo>
                  <a:pt x="6131" y="5539"/>
                  <a:pt x="6155" y="5492"/>
                  <a:pt x="6155" y="5434"/>
                </a:cubicBezTo>
                <a:lnTo>
                  <a:pt x="6155" y="5214"/>
                </a:lnTo>
                <a:cubicBezTo>
                  <a:pt x="6155" y="5157"/>
                  <a:pt x="6131" y="5110"/>
                  <a:pt x="6102" y="5110"/>
                </a:cubicBezTo>
                <a:close/>
                <a:moveTo>
                  <a:pt x="6416" y="5110"/>
                </a:moveTo>
                <a:cubicBezTo>
                  <a:pt x="6387" y="5110"/>
                  <a:pt x="6363" y="5157"/>
                  <a:pt x="6363" y="5214"/>
                </a:cubicBezTo>
                <a:lnTo>
                  <a:pt x="6363" y="5434"/>
                </a:lnTo>
                <a:cubicBezTo>
                  <a:pt x="6363" y="5492"/>
                  <a:pt x="6387" y="5539"/>
                  <a:pt x="6416" y="5539"/>
                </a:cubicBezTo>
                <a:cubicBezTo>
                  <a:pt x="6445" y="5539"/>
                  <a:pt x="6469" y="5492"/>
                  <a:pt x="6469" y="5434"/>
                </a:cubicBezTo>
                <a:lnTo>
                  <a:pt x="6469" y="5214"/>
                </a:lnTo>
                <a:cubicBezTo>
                  <a:pt x="6469" y="5157"/>
                  <a:pt x="6445" y="5110"/>
                  <a:pt x="6416" y="5110"/>
                </a:cubicBezTo>
                <a:close/>
                <a:moveTo>
                  <a:pt x="7266" y="5110"/>
                </a:moveTo>
                <a:cubicBezTo>
                  <a:pt x="7237" y="5110"/>
                  <a:pt x="7213" y="5157"/>
                  <a:pt x="7213" y="5214"/>
                </a:cubicBezTo>
                <a:lnTo>
                  <a:pt x="7213" y="5434"/>
                </a:lnTo>
                <a:cubicBezTo>
                  <a:pt x="7213" y="5492"/>
                  <a:pt x="7237" y="5539"/>
                  <a:pt x="7266" y="5539"/>
                </a:cubicBezTo>
                <a:cubicBezTo>
                  <a:pt x="7295" y="5539"/>
                  <a:pt x="7318" y="5492"/>
                  <a:pt x="7318" y="5434"/>
                </a:cubicBezTo>
                <a:lnTo>
                  <a:pt x="7318" y="5214"/>
                </a:lnTo>
                <a:cubicBezTo>
                  <a:pt x="7318" y="5157"/>
                  <a:pt x="7295" y="5110"/>
                  <a:pt x="7266" y="5110"/>
                </a:cubicBezTo>
                <a:close/>
                <a:moveTo>
                  <a:pt x="7580" y="5110"/>
                </a:moveTo>
                <a:cubicBezTo>
                  <a:pt x="7551" y="5110"/>
                  <a:pt x="7527" y="5157"/>
                  <a:pt x="7527" y="5214"/>
                </a:cubicBezTo>
                <a:lnTo>
                  <a:pt x="7527" y="5434"/>
                </a:lnTo>
                <a:cubicBezTo>
                  <a:pt x="7527" y="5492"/>
                  <a:pt x="7551" y="5539"/>
                  <a:pt x="7580" y="5539"/>
                </a:cubicBezTo>
                <a:cubicBezTo>
                  <a:pt x="7609" y="5539"/>
                  <a:pt x="7632" y="5492"/>
                  <a:pt x="7632" y="5434"/>
                </a:cubicBezTo>
                <a:lnTo>
                  <a:pt x="7632" y="5214"/>
                </a:lnTo>
                <a:cubicBezTo>
                  <a:pt x="7632" y="5157"/>
                  <a:pt x="7609" y="5110"/>
                  <a:pt x="7580" y="5110"/>
                </a:cubicBezTo>
                <a:close/>
                <a:moveTo>
                  <a:pt x="8429" y="5110"/>
                </a:moveTo>
                <a:cubicBezTo>
                  <a:pt x="8400" y="5110"/>
                  <a:pt x="8377" y="5157"/>
                  <a:pt x="8377" y="5214"/>
                </a:cubicBezTo>
                <a:lnTo>
                  <a:pt x="8377" y="5434"/>
                </a:lnTo>
                <a:cubicBezTo>
                  <a:pt x="8377" y="5492"/>
                  <a:pt x="8400" y="5539"/>
                  <a:pt x="8429" y="5539"/>
                </a:cubicBezTo>
                <a:cubicBezTo>
                  <a:pt x="8458" y="5539"/>
                  <a:pt x="8482" y="5492"/>
                  <a:pt x="8482" y="5434"/>
                </a:cubicBezTo>
                <a:lnTo>
                  <a:pt x="8482" y="5214"/>
                </a:lnTo>
                <a:cubicBezTo>
                  <a:pt x="8482" y="5157"/>
                  <a:pt x="8458" y="5110"/>
                  <a:pt x="8429" y="5110"/>
                </a:cubicBezTo>
                <a:close/>
                <a:moveTo>
                  <a:pt x="8744" y="5110"/>
                </a:moveTo>
                <a:cubicBezTo>
                  <a:pt x="8714" y="5110"/>
                  <a:pt x="8691" y="5157"/>
                  <a:pt x="8691" y="5214"/>
                </a:cubicBezTo>
                <a:lnTo>
                  <a:pt x="8691" y="5434"/>
                </a:lnTo>
                <a:cubicBezTo>
                  <a:pt x="8691" y="5492"/>
                  <a:pt x="8714" y="5539"/>
                  <a:pt x="8744" y="5539"/>
                </a:cubicBezTo>
                <a:cubicBezTo>
                  <a:pt x="8773" y="5539"/>
                  <a:pt x="8796" y="5492"/>
                  <a:pt x="8796" y="5434"/>
                </a:cubicBezTo>
                <a:lnTo>
                  <a:pt x="8796" y="5214"/>
                </a:lnTo>
                <a:cubicBezTo>
                  <a:pt x="8796" y="5157"/>
                  <a:pt x="8773" y="5110"/>
                  <a:pt x="8744" y="5110"/>
                </a:cubicBezTo>
                <a:close/>
                <a:moveTo>
                  <a:pt x="9593" y="5110"/>
                </a:moveTo>
                <a:cubicBezTo>
                  <a:pt x="9564" y="5110"/>
                  <a:pt x="9540" y="5157"/>
                  <a:pt x="9540" y="5214"/>
                </a:cubicBezTo>
                <a:lnTo>
                  <a:pt x="9540" y="5434"/>
                </a:lnTo>
                <a:cubicBezTo>
                  <a:pt x="9540" y="5492"/>
                  <a:pt x="9564" y="5539"/>
                  <a:pt x="9593" y="5539"/>
                </a:cubicBezTo>
                <a:cubicBezTo>
                  <a:pt x="9622" y="5539"/>
                  <a:pt x="9646" y="5492"/>
                  <a:pt x="9646" y="5434"/>
                </a:cubicBezTo>
                <a:lnTo>
                  <a:pt x="9646" y="5214"/>
                </a:lnTo>
                <a:cubicBezTo>
                  <a:pt x="9646" y="5157"/>
                  <a:pt x="9622" y="5110"/>
                  <a:pt x="9593" y="5110"/>
                </a:cubicBezTo>
                <a:close/>
                <a:moveTo>
                  <a:pt x="9908" y="5110"/>
                </a:moveTo>
                <a:cubicBezTo>
                  <a:pt x="9879" y="5110"/>
                  <a:pt x="9855" y="5157"/>
                  <a:pt x="9855" y="5214"/>
                </a:cubicBezTo>
                <a:lnTo>
                  <a:pt x="9855" y="5434"/>
                </a:lnTo>
                <a:cubicBezTo>
                  <a:pt x="9855" y="5492"/>
                  <a:pt x="9879" y="5539"/>
                  <a:pt x="9908" y="5539"/>
                </a:cubicBezTo>
                <a:cubicBezTo>
                  <a:pt x="9937" y="5539"/>
                  <a:pt x="9961" y="5492"/>
                  <a:pt x="9961" y="5434"/>
                </a:cubicBezTo>
                <a:lnTo>
                  <a:pt x="9961" y="5214"/>
                </a:lnTo>
                <a:cubicBezTo>
                  <a:pt x="9961" y="5157"/>
                  <a:pt x="9937" y="5110"/>
                  <a:pt x="9908" y="5110"/>
                </a:cubicBezTo>
                <a:close/>
                <a:moveTo>
                  <a:pt x="10758" y="5110"/>
                </a:moveTo>
                <a:cubicBezTo>
                  <a:pt x="10728" y="5110"/>
                  <a:pt x="10705" y="5157"/>
                  <a:pt x="10705" y="5214"/>
                </a:cubicBezTo>
                <a:lnTo>
                  <a:pt x="10705" y="5434"/>
                </a:lnTo>
                <a:cubicBezTo>
                  <a:pt x="10705" y="5492"/>
                  <a:pt x="10728" y="5539"/>
                  <a:pt x="10758" y="5539"/>
                </a:cubicBezTo>
                <a:cubicBezTo>
                  <a:pt x="10787" y="5539"/>
                  <a:pt x="10810" y="5492"/>
                  <a:pt x="10810" y="5434"/>
                </a:cubicBezTo>
                <a:lnTo>
                  <a:pt x="10810" y="5214"/>
                </a:lnTo>
                <a:cubicBezTo>
                  <a:pt x="10810" y="5157"/>
                  <a:pt x="10787" y="5110"/>
                  <a:pt x="10758" y="5110"/>
                </a:cubicBezTo>
                <a:close/>
                <a:moveTo>
                  <a:pt x="11072" y="5110"/>
                </a:moveTo>
                <a:cubicBezTo>
                  <a:pt x="11043" y="5110"/>
                  <a:pt x="11019" y="5157"/>
                  <a:pt x="11019" y="5214"/>
                </a:cubicBezTo>
                <a:lnTo>
                  <a:pt x="11019" y="5434"/>
                </a:lnTo>
                <a:cubicBezTo>
                  <a:pt x="11019" y="5492"/>
                  <a:pt x="11043" y="5539"/>
                  <a:pt x="11072" y="5539"/>
                </a:cubicBezTo>
                <a:cubicBezTo>
                  <a:pt x="11101" y="5539"/>
                  <a:pt x="11125" y="5492"/>
                  <a:pt x="11125" y="5434"/>
                </a:cubicBezTo>
                <a:lnTo>
                  <a:pt x="11125" y="5214"/>
                </a:lnTo>
                <a:cubicBezTo>
                  <a:pt x="11125" y="5157"/>
                  <a:pt x="11101" y="5110"/>
                  <a:pt x="11072" y="5110"/>
                </a:cubicBezTo>
                <a:close/>
                <a:moveTo>
                  <a:pt x="11922" y="5110"/>
                </a:moveTo>
                <a:cubicBezTo>
                  <a:pt x="11893" y="5110"/>
                  <a:pt x="11869" y="5157"/>
                  <a:pt x="11869" y="5214"/>
                </a:cubicBezTo>
                <a:lnTo>
                  <a:pt x="11869" y="5434"/>
                </a:lnTo>
                <a:cubicBezTo>
                  <a:pt x="11869" y="5492"/>
                  <a:pt x="11893" y="5539"/>
                  <a:pt x="11922" y="5539"/>
                </a:cubicBezTo>
                <a:cubicBezTo>
                  <a:pt x="11951" y="5539"/>
                  <a:pt x="11974" y="5492"/>
                  <a:pt x="11974" y="5434"/>
                </a:cubicBezTo>
                <a:lnTo>
                  <a:pt x="11974" y="5214"/>
                </a:lnTo>
                <a:cubicBezTo>
                  <a:pt x="11974" y="5157"/>
                  <a:pt x="11951" y="5110"/>
                  <a:pt x="11922" y="5110"/>
                </a:cubicBezTo>
                <a:close/>
                <a:moveTo>
                  <a:pt x="12236" y="5110"/>
                </a:moveTo>
                <a:cubicBezTo>
                  <a:pt x="12207" y="5110"/>
                  <a:pt x="12183" y="5157"/>
                  <a:pt x="12183" y="5214"/>
                </a:cubicBezTo>
                <a:lnTo>
                  <a:pt x="12183" y="5434"/>
                </a:lnTo>
                <a:cubicBezTo>
                  <a:pt x="12183" y="5492"/>
                  <a:pt x="12207" y="5539"/>
                  <a:pt x="12236" y="5539"/>
                </a:cubicBezTo>
                <a:cubicBezTo>
                  <a:pt x="12265" y="5539"/>
                  <a:pt x="12288" y="5492"/>
                  <a:pt x="12288" y="5434"/>
                </a:cubicBezTo>
                <a:lnTo>
                  <a:pt x="12288" y="5214"/>
                </a:lnTo>
                <a:cubicBezTo>
                  <a:pt x="12288" y="5157"/>
                  <a:pt x="12265" y="5110"/>
                  <a:pt x="12236" y="5110"/>
                </a:cubicBezTo>
                <a:close/>
                <a:moveTo>
                  <a:pt x="13085" y="5110"/>
                </a:moveTo>
                <a:cubicBezTo>
                  <a:pt x="13056" y="5110"/>
                  <a:pt x="13032" y="5157"/>
                  <a:pt x="13032" y="5214"/>
                </a:cubicBezTo>
                <a:lnTo>
                  <a:pt x="13032" y="5434"/>
                </a:lnTo>
                <a:cubicBezTo>
                  <a:pt x="13032" y="5492"/>
                  <a:pt x="13056" y="5539"/>
                  <a:pt x="13085" y="5539"/>
                </a:cubicBezTo>
                <a:cubicBezTo>
                  <a:pt x="13114" y="5539"/>
                  <a:pt x="13138" y="5492"/>
                  <a:pt x="13138" y="5434"/>
                </a:cubicBezTo>
                <a:lnTo>
                  <a:pt x="13138" y="5214"/>
                </a:lnTo>
                <a:cubicBezTo>
                  <a:pt x="13138" y="5157"/>
                  <a:pt x="13114" y="5110"/>
                  <a:pt x="13085" y="5110"/>
                </a:cubicBezTo>
                <a:close/>
                <a:moveTo>
                  <a:pt x="13399" y="5110"/>
                </a:moveTo>
                <a:cubicBezTo>
                  <a:pt x="13370" y="5110"/>
                  <a:pt x="13348" y="5157"/>
                  <a:pt x="13348" y="5214"/>
                </a:cubicBezTo>
                <a:lnTo>
                  <a:pt x="13348" y="5434"/>
                </a:lnTo>
                <a:cubicBezTo>
                  <a:pt x="13348" y="5492"/>
                  <a:pt x="13370" y="5539"/>
                  <a:pt x="13399" y="5539"/>
                </a:cubicBezTo>
                <a:cubicBezTo>
                  <a:pt x="13428" y="5539"/>
                  <a:pt x="13452" y="5492"/>
                  <a:pt x="13452" y="5434"/>
                </a:cubicBezTo>
                <a:lnTo>
                  <a:pt x="13452" y="5214"/>
                </a:lnTo>
                <a:cubicBezTo>
                  <a:pt x="13452" y="5157"/>
                  <a:pt x="13428" y="5110"/>
                  <a:pt x="13399" y="5110"/>
                </a:cubicBezTo>
                <a:close/>
                <a:moveTo>
                  <a:pt x="14249" y="5110"/>
                </a:moveTo>
                <a:cubicBezTo>
                  <a:pt x="14220" y="5110"/>
                  <a:pt x="14196" y="5157"/>
                  <a:pt x="14196" y="5214"/>
                </a:cubicBezTo>
                <a:lnTo>
                  <a:pt x="14196" y="5434"/>
                </a:lnTo>
                <a:cubicBezTo>
                  <a:pt x="14196" y="5492"/>
                  <a:pt x="14220" y="5539"/>
                  <a:pt x="14249" y="5539"/>
                </a:cubicBezTo>
                <a:cubicBezTo>
                  <a:pt x="14278" y="5539"/>
                  <a:pt x="14302" y="5492"/>
                  <a:pt x="14302" y="5434"/>
                </a:cubicBezTo>
                <a:lnTo>
                  <a:pt x="14302" y="5214"/>
                </a:lnTo>
                <a:cubicBezTo>
                  <a:pt x="14302" y="5157"/>
                  <a:pt x="14278" y="5110"/>
                  <a:pt x="14249" y="5110"/>
                </a:cubicBezTo>
                <a:close/>
                <a:moveTo>
                  <a:pt x="14564" y="5110"/>
                </a:moveTo>
                <a:cubicBezTo>
                  <a:pt x="14535" y="5110"/>
                  <a:pt x="14511" y="5157"/>
                  <a:pt x="14511" y="5214"/>
                </a:cubicBezTo>
                <a:lnTo>
                  <a:pt x="14511" y="5434"/>
                </a:lnTo>
                <a:cubicBezTo>
                  <a:pt x="14511" y="5492"/>
                  <a:pt x="14535" y="5539"/>
                  <a:pt x="14564" y="5539"/>
                </a:cubicBezTo>
                <a:cubicBezTo>
                  <a:pt x="14593" y="5539"/>
                  <a:pt x="14617" y="5492"/>
                  <a:pt x="14617" y="5434"/>
                </a:cubicBezTo>
                <a:lnTo>
                  <a:pt x="14617" y="5214"/>
                </a:lnTo>
                <a:cubicBezTo>
                  <a:pt x="14617" y="5157"/>
                  <a:pt x="14593" y="5110"/>
                  <a:pt x="14564" y="5110"/>
                </a:cubicBezTo>
                <a:close/>
                <a:moveTo>
                  <a:pt x="15413" y="5110"/>
                </a:moveTo>
                <a:cubicBezTo>
                  <a:pt x="15384" y="5110"/>
                  <a:pt x="15360" y="5157"/>
                  <a:pt x="15360" y="5214"/>
                </a:cubicBezTo>
                <a:lnTo>
                  <a:pt x="15360" y="5434"/>
                </a:lnTo>
                <a:cubicBezTo>
                  <a:pt x="15360" y="5492"/>
                  <a:pt x="15384" y="5539"/>
                  <a:pt x="15413" y="5539"/>
                </a:cubicBezTo>
                <a:cubicBezTo>
                  <a:pt x="15442" y="5539"/>
                  <a:pt x="15465" y="5492"/>
                  <a:pt x="15465" y="5434"/>
                </a:cubicBezTo>
                <a:lnTo>
                  <a:pt x="15465" y="5214"/>
                </a:lnTo>
                <a:cubicBezTo>
                  <a:pt x="15465" y="5157"/>
                  <a:pt x="15442" y="5110"/>
                  <a:pt x="15413" y="5110"/>
                </a:cubicBezTo>
                <a:close/>
                <a:moveTo>
                  <a:pt x="15728" y="5110"/>
                </a:moveTo>
                <a:cubicBezTo>
                  <a:pt x="15699" y="5110"/>
                  <a:pt x="15675" y="5157"/>
                  <a:pt x="15675" y="5214"/>
                </a:cubicBezTo>
                <a:lnTo>
                  <a:pt x="15675" y="5434"/>
                </a:lnTo>
                <a:cubicBezTo>
                  <a:pt x="15675" y="5492"/>
                  <a:pt x="15699" y="5539"/>
                  <a:pt x="15728" y="5539"/>
                </a:cubicBezTo>
                <a:cubicBezTo>
                  <a:pt x="15757" y="5539"/>
                  <a:pt x="15781" y="5492"/>
                  <a:pt x="15781" y="5434"/>
                </a:cubicBezTo>
                <a:lnTo>
                  <a:pt x="15781" y="5214"/>
                </a:lnTo>
                <a:cubicBezTo>
                  <a:pt x="15781" y="5157"/>
                  <a:pt x="15757" y="5110"/>
                  <a:pt x="15728" y="5110"/>
                </a:cubicBezTo>
                <a:close/>
                <a:moveTo>
                  <a:pt x="16578" y="5110"/>
                </a:moveTo>
                <a:cubicBezTo>
                  <a:pt x="16549" y="5110"/>
                  <a:pt x="16525" y="5157"/>
                  <a:pt x="16525" y="5214"/>
                </a:cubicBezTo>
                <a:lnTo>
                  <a:pt x="16525" y="5434"/>
                </a:lnTo>
                <a:cubicBezTo>
                  <a:pt x="16525" y="5492"/>
                  <a:pt x="16549" y="5539"/>
                  <a:pt x="16578" y="5539"/>
                </a:cubicBezTo>
                <a:cubicBezTo>
                  <a:pt x="16607" y="5539"/>
                  <a:pt x="16630" y="5492"/>
                  <a:pt x="16630" y="5434"/>
                </a:cubicBezTo>
                <a:lnTo>
                  <a:pt x="16630" y="5214"/>
                </a:lnTo>
                <a:cubicBezTo>
                  <a:pt x="16630" y="5157"/>
                  <a:pt x="16607" y="5110"/>
                  <a:pt x="16578" y="5110"/>
                </a:cubicBezTo>
                <a:close/>
                <a:moveTo>
                  <a:pt x="16892" y="5110"/>
                </a:moveTo>
                <a:cubicBezTo>
                  <a:pt x="16863" y="5110"/>
                  <a:pt x="16839" y="5157"/>
                  <a:pt x="16839" y="5214"/>
                </a:cubicBezTo>
                <a:lnTo>
                  <a:pt x="16839" y="5434"/>
                </a:lnTo>
                <a:cubicBezTo>
                  <a:pt x="16839" y="5492"/>
                  <a:pt x="16863" y="5539"/>
                  <a:pt x="16892" y="5539"/>
                </a:cubicBezTo>
                <a:cubicBezTo>
                  <a:pt x="16921" y="5539"/>
                  <a:pt x="16944" y="5492"/>
                  <a:pt x="16944" y="5434"/>
                </a:cubicBezTo>
                <a:lnTo>
                  <a:pt x="16944" y="5214"/>
                </a:lnTo>
                <a:cubicBezTo>
                  <a:pt x="16944" y="5157"/>
                  <a:pt x="16921" y="5110"/>
                  <a:pt x="16892" y="5110"/>
                </a:cubicBezTo>
                <a:close/>
                <a:moveTo>
                  <a:pt x="17741" y="5110"/>
                </a:moveTo>
                <a:cubicBezTo>
                  <a:pt x="17712" y="5110"/>
                  <a:pt x="17689" y="5157"/>
                  <a:pt x="17689" y="5214"/>
                </a:cubicBezTo>
                <a:lnTo>
                  <a:pt x="17689" y="5434"/>
                </a:lnTo>
                <a:cubicBezTo>
                  <a:pt x="17689" y="5492"/>
                  <a:pt x="17712" y="5539"/>
                  <a:pt x="17741" y="5539"/>
                </a:cubicBezTo>
                <a:cubicBezTo>
                  <a:pt x="17770" y="5539"/>
                  <a:pt x="17794" y="5492"/>
                  <a:pt x="17794" y="5434"/>
                </a:cubicBezTo>
                <a:lnTo>
                  <a:pt x="17794" y="5214"/>
                </a:lnTo>
                <a:cubicBezTo>
                  <a:pt x="17794" y="5157"/>
                  <a:pt x="17770" y="5110"/>
                  <a:pt x="17741" y="5110"/>
                </a:cubicBezTo>
                <a:close/>
                <a:moveTo>
                  <a:pt x="18055" y="5110"/>
                </a:moveTo>
                <a:cubicBezTo>
                  <a:pt x="18026" y="5110"/>
                  <a:pt x="18002" y="5157"/>
                  <a:pt x="18002" y="5214"/>
                </a:cubicBezTo>
                <a:lnTo>
                  <a:pt x="18002" y="5434"/>
                </a:lnTo>
                <a:cubicBezTo>
                  <a:pt x="18002" y="5492"/>
                  <a:pt x="18026" y="5539"/>
                  <a:pt x="18055" y="5539"/>
                </a:cubicBezTo>
                <a:cubicBezTo>
                  <a:pt x="18085" y="5539"/>
                  <a:pt x="18108" y="5492"/>
                  <a:pt x="18108" y="5434"/>
                </a:cubicBezTo>
                <a:lnTo>
                  <a:pt x="18108" y="5214"/>
                </a:lnTo>
                <a:cubicBezTo>
                  <a:pt x="18108" y="5157"/>
                  <a:pt x="18085" y="5110"/>
                  <a:pt x="18055" y="5110"/>
                </a:cubicBezTo>
                <a:close/>
                <a:moveTo>
                  <a:pt x="18905" y="5110"/>
                </a:moveTo>
                <a:cubicBezTo>
                  <a:pt x="18876" y="5110"/>
                  <a:pt x="18852" y="5157"/>
                  <a:pt x="18852" y="5214"/>
                </a:cubicBezTo>
                <a:lnTo>
                  <a:pt x="18852" y="5434"/>
                </a:lnTo>
                <a:cubicBezTo>
                  <a:pt x="18852" y="5492"/>
                  <a:pt x="18876" y="5539"/>
                  <a:pt x="18905" y="5539"/>
                </a:cubicBezTo>
                <a:cubicBezTo>
                  <a:pt x="18934" y="5539"/>
                  <a:pt x="18958" y="5492"/>
                  <a:pt x="18958" y="5434"/>
                </a:cubicBezTo>
                <a:lnTo>
                  <a:pt x="18958" y="5214"/>
                </a:lnTo>
                <a:cubicBezTo>
                  <a:pt x="18958" y="5157"/>
                  <a:pt x="18934" y="5110"/>
                  <a:pt x="18905" y="5110"/>
                </a:cubicBezTo>
                <a:close/>
                <a:moveTo>
                  <a:pt x="19220" y="5110"/>
                </a:moveTo>
                <a:cubicBezTo>
                  <a:pt x="19191" y="5110"/>
                  <a:pt x="19167" y="5157"/>
                  <a:pt x="19167" y="5214"/>
                </a:cubicBezTo>
                <a:lnTo>
                  <a:pt x="19167" y="5434"/>
                </a:lnTo>
                <a:cubicBezTo>
                  <a:pt x="19167" y="5492"/>
                  <a:pt x="19191" y="5539"/>
                  <a:pt x="19220" y="5539"/>
                </a:cubicBezTo>
                <a:cubicBezTo>
                  <a:pt x="19249" y="5539"/>
                  <a:pt x="19273" y="5492"/>
                  <a:pt x="19273" y="5434"/>
                </a:cubicBezTo>
                <a:lnTo>
                  <a:pt x="19273" y="5214"/>
                </a:lnTo>
                <a:cubicBezTo>
                  <a:pt x="19273" y="5157"/>
                  <a:pt x="19249" y="5110"/>
                  <a:pt x="19220" y="5110"/>
                </a:cubicBezTo>
                <a:close/>
                <a:moveTo>
                  <a:pt x="20069" y="5110"/>
                </a:moveTo>
                <a:cubicBezTo>
                  <a:pt x="20040" y="5110"/>
                  <a:pt x="20016" y="5157"/>
                  <a:pt x="20016" y="5214"/>
                </a:cubicBezTo>
                <a:lnTo>
                  <a:pt x="20016" y="5434"/>
                </a:lnTo>
                <a:cubicBezTo>
                  <a:pt x="20016" y="5492"/>
                  <a:pt x="20040" y="5539"/>
                  <a:pt x="20069" y="5539"/>
                </a:cubicBezTo>
                <a:cubicBezTo>
                  <a:pt x="20099" y="5539"/>
                  <a:pt x="20122" y="5492"/>
                  <a:pt x="20122" y="5434"/>
                </a:cubicBezTo>
                <a:lnTo>
                  <a:pt x="20122" y="5214"/>
                </a:lnTo>
                <a:cubicBezTo>
                  <a:pt x="20122" y="5157"/>
                  <a:pt x="20099" y="5110"/>
                  <a:pt x="20069" y="5110"/>
                </a:cubicBezTo>
                <a:close/>
                <a:moveTo>
                  <a:pt x="20384" y="5110"/>
                </a:moveTo>
                <a:cubicBezTo>
                  <a:pt x="20355" y="5110"/>
                  <a:pt x="20331" y="5157"/>
                  <a:pt x="20331" y="5214"/>
                </a:cubicBezTo>
                <a:lnTo>
                  <a:pt x="20331" y="5434"/>
                </a:lnTo>
                <a:cubicBezTo>
                  <a:pt x="20331" y="5492"/>
                  <a:pt x="20355" y="5539"/>
                  <a:pt x="20384" y="5539"/>
                </a:cubicBezTo>
                <a:cubicBezTo>
                  <a:pt x="20413" y="5539"/>
                  <a:pt x="20436" y="5492"/>
                  <a:pt x="20436" y="5434"/>
                </a:cubicBezTo>
                <a:lnTo>
                  <a:pt x="20436" y="5214"/>
                </a:lnTo>
                <a:cubicBezTo>
                  <a:pt x="20436" y="5157"/>
                  <a:pt x="20413" y="5110"/>
                  <a:pt x="20384" y="5110"/>
                </a:cubicBezTo>
                <a:close/>
                <a:moveTo>
                  <a:pt x="21234" y="5110"/>
                </a:moveTo>
                <a:cubicBezTo>
                  <a:pt x="21204" y="5110"/>
                  <a:pt x="21181" y="5157"/>
                  <a:pt x="21181" y="5214"/>
                </a:cubicBezTo>
                <a:lnTo>
                  <a:pt x="21181" y="5434"/>
                </a:lnTo>
                <a:cubicBezTo>
                  <a:pt x="21181" y="5492"/>
                  <a:pt x="21204" y="5539"/>
                  <a:pt x="21234" y="5539"/>
                </a:cubicBezTo>
                <a:cubicBezTo>
                  <a:pt x="21263" y="5539"/>
                  <a:pt x="21285" y="5492"/>
                  <a:pt x="21285" y="5434"/>
                </a:cubicBezTo>
                <a:lnTo>
                  <a:pt x="21285" y="5214"/>
                </a:lnTo>
                <a:cubicBezTo>
                  <a:pt x="21285" y="5157"/>
                  <a:pt x="21263" y="5110"/>
                  <a:pt x="21234" y="5110"/>
                </a:cubicBezTo>
                <a:close/>
                <a:moveTo>
                  <a:pt x="21547" y="5110"/>
                </a:moveTo>
                <a:cubicBezTo>
                  <a:pt x="21518" y="5110"/>
                  <a:pt x="21495" y="5157"/>
                  <a:pt x="21495" y="5214"/>
                </a:cubicBezTo>
                <a:lnTo>
                  <a:pt x="21495" y="5434"/>
                </a:lnTo>
                <a:cubicBezTo>
                  <a:pt x="21495" y="5492"/>
                  <a:pt x="21518" y="5539"/>
                  <a:pt x="21547" y="5539"/>
                </a:cubicBezTo>
                <a:cubicBezTo>
                  <a:pt x="21576" y="5539"/>
                  <a:pt x="21600" y="5492"/>
                  <a:pt x="21600" y="5434"/>
                </a:cubicBezTo>
                <a:lnTo>
                  <a:pt x="21600" y="5214"/>
                </a:lnTo>
                <a:cubicBezTo>
                  <a:pt x="21600" y="5157"/>
                  <a:pt x="21576" y="5110"/>
                  <a:pt x="21547" y="5110"/>
                </a:cubicBezTo>
                <a:close/>
                <a:moveTo>
                  <a:pt x="53" y="5840"/>
                </a:moveTo>
                <a:cubicBezTo>
                  <a:pt x="24" y="5840"/>
                  <a:pt x="0" y="5887"/>
                  <a:pt x="0" y="5944"/>
                </a:cubicBezTo>
                <a:lnTo>
                  <a:pt x="0" y="6164"/>
                </a:lnTo>
                <a:cubicBezTo>
                  <a:pt x="0" y="6222"/>
                  <a:pt x="24" y="6269"/>
                  <a:pt x="53" y="6269"/>
                </a:cubicBezTo>
                <a:cubicBezTo>
                  <a:pt x="82" y="6269"/>
                  <a:pt x="106" y="6222"/>
                  <a:pt x="106" y="6164"/>
                </a:cubicBezTo>
                <a:lnTo>
                  <a:pt x="106" y="5944"/>
                </a:lnTo>
                <a:cubicBezTo>
                  <a:pt x="106" y="5887"/>
                  <a:pt x="82" y="5840"/>
                  <a:pt x="53" y="5840"/>
                </a:cubicBezTo>
                <a:close/>
                <a:moveTo>
                  <a:pt x="367" y="5840"/>
                </a:moveTo>
                <a:cubicBezTo>
                  <a:pt x="338" y="5840"/>
                  <a:pt x="315" y="5887"/>
                  <a:pt x="315" y="5944"/>
                </a:cubicBezTo>
                <a:lnTo>
                  <a:pt x="315" y="6164"/>
                </a:lnTo>
                <a:cubicBezTo>
                  <a:pt x="315" y="6222"/>
                  <a:pt x="338" y="6269"/>
                  <a:pt x="367" y="6269"/>
                </a:cubicBezTo>
                <a:cubicBezTo>
                  <a:pt x="397" y="6269"/>
                  <a:pt x="420" y="6222"/>
                  <a:pt x="420" y="6164"/>
                </a:cubicBezTo>
                <a:lnTo>
                  <a:pt x="420" y="5944"/>
                </a:lnTo>
                <a:cubicBezTo>
                  <a:pt x="420" y="5887"/>
                  <a:pt x="397" y="5840"/>
                  <a:pt x="367" y="5840"/>
                </a:cubicBezTo>
                <a:close/>
                <a:moveTo>
                  <a:pt x="1217" y="5840"/>
                </a:moveTo>
                <a:cubicBezTo>
                  <a:pt x="1188" y="5840"/>
                  <a:pt x="1164" y="5887"/>
                  <a:pt x="1164" y="5944"/>
                </a:cubicBezTo>
                <a:lnTo>
                  <a:pt x="1164" y="6164"/>
                </a:lnTo>
                <a:cubicBezTo>
                  <a:pt x="1164" y="6222"/>
                  <a:pt x="1188" y="6269"/>
                  <a:pt x="1217" y="6269"/>
                </a:cubicBezTo>
                <a:cubicBezTo>
                  <a:pt x="1246" y="6269"/>
                  <a:pt x="1270" y="6222"/>
                  <a:pt x="1270" y="6164"/>
                </a:cubicBezTo>
                <a:lnTo>
                  <a:pt x="1270" y="5944"/>
                </a:lnTo>
                <a:cubicBezTo>
                  <a:pt x="1270" y="5887"/>
                  <a:pt x="1246" y="5840"/>
                  <a:pt x="1217" y="5840"/>
                </a:cubicBezTo>
                <a:close/>
                <a:moveTo>
                  <a:pt x="1532" y="5840"/>
                </a:moveTo>
                <a:cubicBezTo>
                  <a:pt x="1503" y="5840"/>
                  <a:pt x="1479" y="5887"/>
                  <a:pt x="1479" y="5944"/>
                </a:cubicBezTo>
                <a:lnTo>
                  <a:pt x="1479" y="6164"/>
                </a:lnTo>
                <a:cubicBezTo>
                  <a:pt x="1479" y="6222"/>
                  <a:pt x="1503" y="6269"/>
                  <a:pt x="1532" y="6269"/>
                </a:cubicBezTo>
                <a:cubicBezTo>
                  <a:pt x="1561" y="6269"/>
                  <a:pt x="1584" y="6222"/>
                  <a:pt x="1584" y="6164"/>
                </a:cubicBezTo>
                <a:lnTo>
                  <a:pt x="1584" y="5944"/>
                </a:lnTo>
                <a:cubicBezTo>
                  <a:pt x="1584" y="5887"/>
                  <a:pt x="1561" y="5840"/>
                  <a:pt x="1532" y="5840"/>
                </a:cubicBezTo>
                <a:close/>
                <a:moveTo>
                  <a:pt x="2380" y="5840"/>
                </a:moveTo>
                <a:cubicBezTo>
                  <a:pt x="2351" y="5840"/>
                  <a:pt x="2329" y="5887"/>
                  <a:pt x="2329" y="5944"/>
                </a:cubicBezTo>
                <a:lnTo>
                  <a:pt x="2329" y="6164"/>
                </a:lnTo>
                <a:cubicBezTo>
                  <a:pt x="2329" y="6222"/>
                  <a:pt x="2351" y="6269"/>
                  <a:pt x="2380" y="6269"/>
                </a:cubicBezTo>
                <a:cubicBezTo>
                  <a:pt x="2409" y="6269"/>
                  <a:pt x="2433" y="6222"/>
                  <a:pt x="2433" y="6164"/>
                </a:cubicBezTo>
                <a:lnTo>
                  <a:pt x="2433" y="5944"/>
                </a:lnTo>
                <a:cubicBezTo>
                  <a:pt x="2433" y="5887"/>
                  <a:pt x="2409" y="5840"/>
                  <a:pt x="2380" y="5840"/>
                </a:cubicBezTo>
                <a:close/>
                <a:moveTo>
                  <a:pt x="2695" y="5840"/>
                </a:moveTo>
                <a:cubicBezTo>
                  <a:pt x="2666" y="5840"/>
                  <a:pt x="2643" y="5887"/>
                  <a:pt x="2643" y="5944"/>
                </a:cubicBezTo>
                <a:lnTo>
                  <a:pt x="2643" y="6164"/>
                </a:lnTo>
                <a:cubicBezTo>
                  <a:pt x="2643" y="6222"/>
                  <a:pt x="2666" y="6269"/>
                  <a:pt x="2695" y="6269"/>
                </a:cubicBezTo>
                <a:cubicBezTo>
                  <a:pt x="2724" y="6269"/>
                  <a:pt x="2748" y="6222"/>
                  <a:pt x="2748" y="6164"/>
                </a:cubicBezTo>
                <a:lnTo>
                  <a:pt x="2748" y="5944"/>
                </a:lnTo>
                <a:cubicBezTo>
                  <a:pt x="2748" y="5887"/>
                  <a:pt x="2724" y="5840"/>
                  <a:pt x="2695" y="5840"/>
                </a:cubicBezTo>
                <a:close/>
                <a:moveTo>
                  <a:pt x="3545" y="5840"/>
                </a:moveTo>
                <a:cubicBezTo>
                  <a:pt x="3516" y="5840"/>
                  <a:pt x="3492" y="5887"/>
                  <a:pt x="3492" y="5944"/>
                </a:cubicBezTo>
                <a:lnTo>
                  <a:pt x="3492" y="6164"/>
                </a:lnTo>
                <a:cubicBezTo>
                  <a:pt x="3492" y="6222"/>
                  <a:pt x="3516" y="6269"/>
                  <a:pt x="3545" y="6269"/>
                </a:cubicBezTo>
                <a:cubicBezTo>
                  <a:pt x="3574" y="6269"/>
                  <a:pt x="3598" y="6222"/>
                  <a:pt x="3598" y="6164"/>
                </a:cubicBezTo>
                <a:lnTo>
                  <a:pt x="3598" y="5944"/>
                </a:lnTo>
                <a:cubicBezTo>
                  <a:pt x="3598" y="5887"/>
                  <a:pt x="3574" y="5840"/>
                  <a:pt x="3545" y="5840"/>
                </a:cubicBezTo>
                <a:close/>
                <a:moveTo>
                  <a:pt x="3859" y="5840"/>
                </a:moveTo>
                <a:cubicBezTo>
                  <a:pt x="3830" y="5840"/>
                  <a:pt x="3806" y="5887"/>
                  <a:pt x="3806" y="5944"/>
                </a:cubicBezTo>
                <a:lnTo>
                  <a:pt x="3806" y="6164"/>
                </a:lnTo>
                <a:cubicBezTo>
                  <a:pt x="3806" y="6222"/>
                  <a:pt x="3830" y="6269"/>
                  <a:pt x="3859" y="6269"/>
                </a:cubicBezTo>
                <a:cubicBezTo>
                  <a:pt x="3888" y="6269"/>
                  <a:pt x="3912" y="6222"/>
                  <a:pt x="3912" y="6164"/>
                </a:cubicBezTo>
                <a:lnTo>
                  <a:pt x="3912" y="5944"/>
                </a:lnTo>
                <a:cubicBezTo>
                  <a:pt x="3912" y="5887"/>
                  <a:pt x="3888" y="5840"/>
                  <a:pt x="3859" y="5840"/>
                </a:cubicBezTo>
                <a:close/>
                <a:moveTo>
                  <a:pt x="4709" y="5840"/>
                </a:moveTo>
                <a:cubicBezTo>
                  <a:pt x="4680" y="5840"/>
                  <a:pt x="4656" y="5887"/>
                  <a:pt x="4656" y="5944"/>
                </a:cubicBezTo>
                <a:lnTo>
                  <a:pt x="4656" y="6164"/>
                </a:lnTo>
                <a:cubicBezTo>
                  <a:pt x="4656" y="6222"/>
                  <a:pt x="4680" y="6269"/>
                  <a:pt x="4709" y="6269"/>
                </a:cubicBezTo>
                <a:cubicBezTo>
                  <a:pt x="4738" y="6269"/>
                  <a:pt x="4762" y="6222"/>
                  <a:pt x="4762" y="6164"/>
                </a:cubicBezTo>
                <a:lnTo>
                  <a:pt x="4762" y="5944"/>
                </a:lnTo>
                <a:cubicBezTo>
                  <a:pt x="4762" y="5887"/>
                  <a:pt x="4738" y="5840"/>
                  <a:pt x="4709" y="5840"/>
                </a:cubicBezTo>
                <a:close/>
                <a:moveTo>
                  <a:pt x="5023" y="5840"/>
                </a:moveTo>
                <a:cubicBezTo>
                  <a:pt x="4994" y="5840"/>
                  <a:pt x="4970" y="5887"/>
                  <a:pt x="4970" y="5944"/>
                </a:cubicBezTo>
                <a:lnTo>
                  <a:pt x="4970" y="6164"/>
                </a:lnTo>
                <a:cubicBezTo>
                  <a:pt x="4970" y="6222"/>
                  <a:pt x="4994" y="6269"/>
                  <a:pt x="5023" y="6269"/>
                </a:cubicBezTo>
                <a:cubicBezTo>
                  <a:pt x="5053" y="6269"/>
                  <a:pt x="5076" y="6222"/>
                  <a:pt x="5076" y="6164"/>
                </a:cubicBezTo>
                <a:lnTo>
                  <a:pt x="5076" y="5944"/>
                </a:lnTo>
                <a:cubicBezTo>
                  <a:pt x="5076" y="5887"/>
                  <a:pt x="5053" y="5840"/>
                  <a:pt x="5023" y="5840"/>
                </a:cubicBezTo>
                <a:close/>
                <a:moveTo>
                  <a:pt x="5873" y="5840"/>
                </a:moveTo>
                <a:cubicBezTo>
                  <a:pt x="5844" y="5840"/>
                  <a:pt x="5820" y="5887"/>
                  <a:pt x="5820" y="5944"/>
                </a:cubicBezTo>
                <a:lnTo>
                  <a:pt x="5820" y="6164"/>
                </a:lnTo>
                <a:cubicBezTo>
                  <a:pt x="5820" y="6222"/>
                  <a:pt x="5844" y="6269"/>
                  <a:pt x="5873" y="6269"/>
                </a:cubicBezTo>
                <a:cubicBezTo>
                  <a:pt x="5902" y="6269"/>
                  <a:pt x="5926" y="6222"/>
                  <a:pt x="5926" y="6164"/>
                </a:cubicBezTo>
                <a:lnTo>
                  <a:pt x="5926" y="5944"/>
                </a:lnTo>
                <a:cubicBezTo>
                  <a:pt x="5926" y="5887"/>
                  <a:pt x="5902" y="5840"/>
                  <a:pt x="5873" y="5840"/>
                </a:cubicBezTo>
                <a:close/>
                <a:moveTo>
                  <a:pt x="6188" y="5840"/>
                </a:moveTo>
                <a:cubicBezTo>
                  <a:pt x="6159" y="5840"/>
                  <a:pt x="6135" y="5887"/>
                  <a:pt x="6135" y="5944"/>
                </a:cubicBezTo>
                <a:lnTo>
                  <a:pt x="6135" y="6164"/>
                </a:lnTo>
                <a:cubicBezTo>
                  <a:pt x="6135" y="6222"/>
                  <a:pt x="6159" y="6269"/>
                  <a:pt x="6188" y="6269"/>
                </a:cubicBezTo>
                <a:cubicBezTo>
                  <a:pt x="6217" y="6269"/>
                  <a:pt x="6240" y="6222"/>
                  <a:pt x="6240" y="6164"/>
                </a:cubicBezTo>
                <a:lnTo>
                  <a:pt x="6240" y="5944"/>
                </a:lnTo>
                <a:cubicBezTo>
                  <a:pt x="6240" y="5887"/>
                  <a:pt x="6217" y="5840"/>
                  <a:pt x="6188" y="5840"/>
                </a:cubicBezTo>
                <a:close/>
                <a:moveTo>
                  <a:pt x="7036" y="5840"/>
                </a:moveTo>
                <a:cubicBezTo>
                  <a:pt x="7007" y="5840"/>
                  <a:pt x="6984" y="5887"/>
                  <a:pt x="6984" y="5944"/>
                </a:cubicBezTo>
                <a:lnTo>
                  <a:pt x="6984" y="6164"/>
                </a:lnTo>
                <a:cubicBezTo>
                  <a:pt x="6984" y="6222"/>
                  <a:pt x="7007" y="6269"/>
                  <a:pt x="7036" y="6269"/>
                </a:cubicBezTo>
                <a:cubicBezTo>
                  <a:pt x="7065" y="6269"/>
                  <a:pt x="7089" y="6222"/>
                  <a:pt x="7089" y="6164"/>
                </a:cubicBezTo>
                <a:lnTo>
                  <a:pt x="7089" y="5944"/>
                </a:lnTo>
                <a:cubicBezTo>
                  <a:pt x="7089" y="5887"/>
                  <a:pt x="7065" y="5840"/>
                  <a:pt x="7036" y="5840"/>
                </a:cubicBezTo>
                <a:close/>
                <a:moveTo>
                  <a:pt x="7351" y="5840"/>
                </a:moveTo>
                <a:cubicBezTo>
                  <a:pt x="7322" y="5840"/>
                  <a:pt x="7299" y="5887"/>
                  <a:pt x="7299" y="5944"/>
                </a:cubicBezTo>
                <a:lnTo>
                  <a:pt x="7299" y="6164"/>
                </a:lnTo>
                <a:cubicBezTo>
                  <a:pt x="7299" y="6222"/>
                  <a:pt x="7322" y="6269"/>
                  <a:pt x="7351" y="6269"/>
                </a:cubicBezTo>
                <a:cubicBezTo>
                  <a:pt x="7380" y="6269"/>
                  <a:pt x="7404" y="6222"/>
                  <a:pt x="7404" y="6164"/>
                </a:cubicBezTo>
                <a:lnTo>
                  <a:pt x="7404" y="5944"/>
                </a:lnTo>
                <a:cubicBezTo>
                  <a:pt x="7404" y="5887"/>
                  <a:pt x="7380" y="5840"/>
                  <a:pt x="7351" y="5840"/>
                </a:cubicBezTo>
                <a:close/>
                <a:moveTo>
                  <a:pt x="8201" y="5840"/>
                </a:moveTo>
                <a:cubicBezTo>
                  <a:pt x="8171" y="5840"/>
                  <a:pt x="8148" y="5887"/>
                  <a:pt x="8148" y="5944"/>
                </a:cubicBezTo>
                <a:lnTo>
                  <a:pt x="8148" y="6164"/>
                </a:lnTo>
                <a:cubicBezTo>
                  <a:pt x="8148" y="6222"/>
                  <a:pt x="8171" y="6269"/>
                  <a:pt x="8201" y="6269"/>
                </a:cubicBezTo>
                <a:cubicBezTo>
                  <a:pt x="8230" y="6269"/>
                  <a:pt x="8254" y="6222"/>
                  <a:pt x="8254" y="6164"/>
                </a:cubicBezTo>
                <a:lnTo>
                  <a:pt x="8254" y="5944"/>
                </a:lnTo>
                <a:cubicBezTo>
                  <a:pt x="8254" y="5887"/>
                  <a:pt x="8230" y="5840"/>
                  <a:pt x="8201" y="5840"/>
                </a:cubicBezTo>
                <a:close/>
                <a:moveTo>
                  <a:pt x="8515" y="5840"/>
                </a:moveTo>
                <a:cubicBezTo>
                  <a:pt x="8486" y="5840"/>
                  <a:pt x="8462" y="5887"/>
                  <a:pt x="8462" y="5944"/>
                </a:cubicBezTo>
                <a:lnTo>
                  <a:pt x="8462" y="6164"/>
                </a:lnTo>
                <a:cubicBezTo>
                  <a:pt x="8462" y="6222"/>
                  <a:pt x="8486" y="6269"/>
                  <a:pt x="8515" y="6269"/>
                </a:cubicBezTo>
                <a:cubicBezTo>
                  <a:pt x="8544" y="6269"/>
                  <a:pt x="8568" y="6222"/>
                  <a:pt x="8568" y="6164"/>
                </a:cubicBezTo>
                <a:lnTo>
                  <a:pt x="8568" y="5944"/>
                </a:lnTo>
                <a:cubicBezTo>
                  <a:pt x="8568" y="5887"/>
                  <a:pt x="8544" y="5840"/>
                  <a:pt x="8515" y="5840"/>
                </a:cubicBezTo>
                <a:close/>
                <a:moveTo>
                  <a:pt x="9365" y="5840"/>
                </a:moveTo>
                <a:cubicBezTo>
                  <a:pt x="9336" y="5840"/>
                  <a:pt x="9312" y="5887"/>
                  <a:pt x="9312" y="5944"/>
                </a:cubicBezTo>
                <a:lnTo>
                  <a:pt x="9312" y="6164"/>
                </a:lnTo>
                <a:cubicBezTo>
                  <a:pt x="9312" y="6222"/>
                  <a:pt x="9336" y="6269"/>
                  <a:pt x="9365" y="6269"/>
                </a:cubicBezTo>
                <a:cubicBezTo>
                  <a:pt x="9394" y="6269"/>
                  <a:pt x="9418" y="6222"/>
                  <a:pt x="9418" y="6164"/>
                </a:cubicBezTo>
                <a:lnTo>
                  <a:pt x="9418" y="5944"/>
                </a:lnTo>
                <a:cubicBezTo>
                  <a:pt x="9418" y="5887"/>
                  <a:pt x="9394" y="5840"/>
                  <a:pt x="9365" y="5840"/>
                </a:cubicBezTo>
                <a:close/>
                <a:moveTo>
                  <a:pt x="9679" y="5840"/>
                </a:moveTo>
                <a:cubicBezTo>
                  <a:pt x="9650" y="5840"/>
                  <a:pt x="9626" y="5887"/>
                  <a:pt x="9626" y="5944"/>
                </a:cubicBezTo>
                <a:lnTo>
                  <a:pt x="9626" y="6164"/>
                </a:lnTo>
                <a:cubicBezTo>
                  <a:pt x="9626" y="6222"/>
                  <a:pt x="9650" y="6269"/>
                  <a:pt x="9679" y="6269"/>
                </a:cubicBezTo>
                <a:cubicBezTo>
                  <a:pt x="9708" y="6269"/>
                  <a:pt x="9732" y="6222"/>
                  <a:pt x="9732" y="6164"/>
                </a:cubicBezTo>
                <a:lnTo>
                  <a:pt x="9732" y="5944"/>
                </a:lnTo>
                <a:cubicBezTo>
                  <a:pt x="9732" y="5887"/>
                  <a:pt x="9708" y="5840"/>
                  <a:pt x="9679" y="5840"/>
                </a:cubicBezTo>
                <a:close/>
                <a:moveTo>
                  <a:pt x="10529" y="5840"/>
                </a:moveTo>
                <a:cubicBezTo>
                  <a:pt x="10500" y="5840"/>
                  <a:pt x="10476" y="5887"/>
                  <a:pt x="10476" y="5944"/>
                </a:cubicBezTo>
                <a:lnTo>
                  <a:pt x="10476" y="6164"/>
                </a:lnTo>
                <a:cubicBezTo>
                  <a:pt x="10476" y="6222"/>
                  <a:pt x="10500" y="6269"/>
                  <a:pt x="10529" y="6269"/>
                </a:cubicBezTo>
                <a:cubicBezTo>
                  <a:pt x="10558" y="6269"/>
                  <a:pt x="10582" y="6222"/>
                  <a:pt x="10582" y="6164"/>
                </a:cubicBezTo>
                <a:lnTo>
                  <a:pt x="10582" y="5944"/>
                </a:lnTo>
                <a:cubicBezTo>
                  <a:pt x="10582" y="5887"/>
                  <a:pt x="10558" y="5840"/>
                  <a:pt x="10529" y="5840"/>
                </a:cubicBezTo>
                <a:close/>
                <a:moveTo>
                  <a:pt x="10844" y="5840"/>
                </a:moveTo>
                <a:cubicBezTo>
                  <a:pt x="10814" y="5840"/>
                  <a:pt x="10791" y="5887"/>
                  <a:pt x="10791" y="5944"/>
                </a:cubicBezTo>
                <a:lnTo>
                  <a:pt x="10791" y="6164"/>
                </a:lnTo>
                <a:cubicBezTo>
                  <a:pt x="10791" y="6222"/>
                  <a:pt x="10814" y="6269"/>
                  <a:pt x="10844" y="6269"/>
                </a:cubicBezTo>
                <a:cubicBezTo>
                  <a:pt x="10873" y="6269"/>
                  <a:pt x="10895" y="6222"/>
                  <a:pt x="10895" y="6164"/>
                </a:cubicBezTo>
                <a:lnTo>
                  <a:pt x="10895" y="5944"/>
                </a:lnTo>
                <a:cubicBezTo>
                  <a:pt x="10895" y="5887"/>
                  <a:pt x="10873" y="5840"/>
                  <a:pt x="10844" y="5840"/>
                </a:cubicBezTo>
                <a:close/>
                <a:moveTo>
                  <a:pt x="11692" y="5840"/>
                </a:moveTo>
                <a:cubicBezTo>
                  <a:pt x="11663" y="5840"/>
                  <a:pt x="11640" y="5887"/>
                  <a:pt x="11640" y="5944"/>
                </a:cubicBezTo>
                <a:lnTo>
                  <a:pt x="11640" y="6164"/>
                </a:lnTo>
                <a:cubicBezTo>
                  <a:pt x="11640" y="6222"/>
                  <a:pt x="11663" y="6269"/>
                  <a:pt x="11692" y="6269"/>
                </a:cubicBezTo>
                <a:cubicBezTo>
                  <a:pt x="11721" y="6269"/>
                  <a:pt x="11745" y="6222"/>
                  <a:pt x="11745" y="6164"/>
                </a:cubicBezTo>
                <a:lnTo>
                  <a:pt x="11745" y="5944"/>
                </a:lnTo>
                <a:cubicBezTo>
                  <a:pt x="11745" y="5887"/>
                  <a:pt x="11721" y="5840"/>
                  <a:pt x="11692" y="5840"/>
                </a:cubicBezTo>
                <a:close/>
                <a:moveTo>
                  <a:pt x="12007" y="5840"/>
                </a:moveTo>
                <a:cubicBezTo>
                  <a:pt x="11978" y="5840"/>
                  <a:pt x="11955" y="5887"/>
                  <a:pt x="11955" y="5944"/>
                </a:cubicBezTo>
                <a:lnTo>
                  <a:pt x="11955" y="6164"/>
                </a:lnTo>
                <a:cubicBezTo>
                  <a:pt x="11955" y="6222"/>
                  <a:pt x="11978" y="6269"/>
                  <a:pt x="12007" y="6269"/>
                </a:cubicBezTo>
                <a:cubicBezTo>
                  <a:pt x="12036" y="6269"/>
                  <a:pt x="12060" y="6222"/>
                  <a:pt x="12060" y="6164"/>
                </a:cubicBezTo>
                <a:lnTo>
                  <a:pt x="12060" y="5944"/>
                </a:lnTo>
                <a:cubicBezTo>
                  <a:pt x="12060" y="5887"/>
                  <a:pt x="12036" y="5840"/>
                  <a:pt x="12007" y="5840"/>
                </a:cubicBezTo>
                <a:close/>
                <a:moveTo>
                  <a:pt x="12856" y="5840"/>
                </a:moveTo>
                <a:cubicBezTo>
                  <a:pt x="12827" y="5840"/>
                  <a:pt x="12804" y="5887"/>
                  <a:pt x="12804" y="5944"/>
                </a:cubicBezTo>
                <a:lnTo>
                  <a:pt x="12804" y="6164"/>
                </a:lnTo>
                <a:cubicBezTo>
                  <a:pt x="12804" y="6222"/>
                  <a:pt x="12827" y="6269"/>
                  <a:pt x="12856" y="6269"/>
                </a:cubicBezTo>
                <a:cubicBezTo>
                  <a:pt x="12886" y="6269"/>
                  <a:pt x="12909" y="6222"/>
                  <a:pt x="12909" y="6164"/>
                </a:cubicBezTo>
                <a:lnTo>
                  <a:pt x="12909" y="5944"/>
                </a:lnTo>
                <a:cubicBezTo>
                  <a:pt x="12909" y="5887"/>
                  <a:pt x="12886" y="5840"/>
                  <a:pt x="12856" y="5840"/>
                </a:cubicBezTo>
                <a:close/>
                <a:moveTo>
                  <a:pt x="13171" y="5840"/>
                </a:moveTo>
                <a:cubicBezTo>
                  <a:pt x="13142" y="5840"/>
                  <a:pt x="13118" y="5887"/>
                  <a:pt x="13118" y="5944"/>
                </a:cubicBezTo>
                <a:lnTo>
                  <a:pt x="13118" y="6164"/>
                </a:lnTo>
                <a:cubicBezTo>
                  <a:pt x="13118" y="6222"/>
                  <a:pt x="13142" y="6269"/>
                  <a:pt x="13171" y="6269"/>
                </a:cubicBezTo>
                <a:cubicBezTo>
                  <a:pt x="13200" y="6269"/>
                  <a:pt x="13224" y="6222"/>
                  <a:pt x="13224" y="6164"/>
                </a:cubicBezTo>
                <a:lnTo>
                  <a:pt x="13224" y="5944"/>
                </a:lnTo>
                <a:cubicBezTo>
                  <a:pt x="13224" y="5887"/>
                  <a:pt x="13200" y="5840"/>
                  <a:pt x="13171" y="5840"/>
                </a:cubicBezTo>
                <a:close/>
                <a:moveTo>
                  <a:pt x="14021" y="5840"/>
                </a:moveTo>
                <a:cubicBezTo>
                  <a:pt x="13992" y="5840"/>
                  <a:pt x="13968" y="5887"/>
                  <a:pt x="13968" y="5944"/>
                </a:cubicBezTo>
                <a:lnTo>
                  <a:pt x="13968" y="6164"/>
                </a:lnTo>
                <a:cubicBezTo>
                  <a:pt x="13968" y="6222"/>
                  <a:pt x="13992" y="6269"/>
                  <a:pt x="14021" y="6269"/>
                </a:cubicBezTo>
                <a:cubicBezTo>
                  <a:pt x="14050" y="6269"/>
                  <a:pt x="14074" y="6222"/>
                  <a:pt x="14074" y="6164"/>
                </a:cubicBezTo>
                <a:lnTo>
                  <a:pt x="14074" y="5944"/>
                </a:lnTo>
                <a:cubicBezTo>
                  <a:pt x="14074" y="5887"/>
                  <a:pt x="14050" y="5840"/>
                  <a:pt x="14021" y="5840"/>
                </a:cubicBezTo>
                <a:close/>
                <a:moveTo>
                  <a:pt x="14335" y="5840"/>
                </a:moveTo>
                <a:cubicBezTo>
                  <a:pt x="14306" y="5840"/>
                  <a:pt x="14282" y="5887"/>
                  <a:pt x="14282" y="5944"/>
                </a:cubicBezTo>
                <a:lnTo>
                  <a:pt x="14282" y="6164"/>
                </a:lnTo>
                <a:cubicBezTo>
                  <a:pt x="14282" y="6222"/>
                  <a:pt x="14306" y="6269"/>
                  <a:pt x="14335" y="6269"/>
                </a:cubicBezTo>
                <a:cubicBezTo>
                  <a:pt x="14364" y="6269"/>
                  <a:pt x="14388" y="6222"/>
                  <a:pt x="14388" y="6164"/>
                </a:cubicBezTo>
                <a:lnTo>
                  <a:pt x="14388" y="5944"/>
                </a:lnTo>
                <a:cubicBezTo>
                  <a:pt x="14388" y="5887"/>
                  <a:pt x="14364" y="5840"/>
                  <a:pt x="14335" y="5840"/>
                </a:cubicBezTo>
                <a:close/>
                <a:moveTo>
                  <a:pt x="15185" y="5840"/>
                </a:moveTo>
                <a:cubicBezTo>
                  <a:pt x="15156" y="5840"/>
                  <a:pt x="15132" y="5887"/>
                  <a:pt x="15132" y="5944"/>
                </a:cubicBezTo>
                <a:lnTo>
                  <a:pt x="15132" y="6164"/>
                </a:lnTo>
                <a:cubicBezTo>
                  <a:pt x="15132" y="6222"/>
                  <a:pt x="15156" y="6269"/>
                  <a:pt x="15185" y="6269"/>
                </a:cubicBezTo>
                <a:cubicBezTo>
                  <a:pt x="15214" y="6269"/>
                  <a:pt x="15237" y="6222"/>
                  <a:pt x="15237" y="6164"/>
                </a:cubicBezTo>
                <a:lnTo>
                  <a:pt x="15237" y="5944"/>
                </a:lnTo>
                <a:cubicBezTo>
                  <a:pt x="15237" y="5887"/>
                  <a:pt x="15214" y="5840"/>
                  <a:pt x="15185" y="5840"/>
                </a:cubicBezTo>
                <a:close/>
                <a:moveTo>
                  <a:pt x="15500" y="5840"/>
                </a:moveTo>
                <a:cubicBezTo>
                  <a:pt x="15470" y="5840"/>
                  <a:pt x="15447" y="5887"/>
                  <a:pt x="15447" y="5944"/>
                </a:cubicBezTo>
                <a:lnTo>
                  <a:pt x="15447" y="6164"/>
                </a:lnTo>
                <a:cubicBezTo>
                  <a:pt x="15447" y="6222"/>
                  <a:pt x="15470" y="6269"/>
                  <a:pt x="15500" y="6269"/>
                </a:cubicBezTo>
                <a:cubicBezTo>
                  <a:pt x="15529" y="6269"/>
                  <a:pt x="15551" y="6222"/>
                  <a:pt x="15551" y="6164"/>
                </a:cubicBezTo>
                <a:lnTo>
                  <a:pt x="15551" y="5944"/>
                </a:lnTo>
                <a:cubicBezTo>
                  <a:pt x="15551" y="5887"/>
                  <a:pt x="15529" y="5840"/>
                  <a:pt x="15500" y="5840"/>
                </a:cubicBezTo>
                <a:close/>
                <a:moveTo>
                  <a:pt x="16349" y="5840"/>
                </a:moveTo>
                <a:cubicBezTo>
                  <a:pt x="16320" y="5840"/>
                  <a:pt x="16296" y="5887"/>
                  <a:pt x="16296" y="5944"/>
                </a:cubicBezTo>
                <a:lnTo>
                  <a:pt x="16296" y="6164"/>
                </a:lnTo>
                <a:cubicBezTo>
                  <a:pt x="16296" y="6222"/>
                  <a:pt x="16320" y="6269"/>
                  <a:pt x="16349" y="6269"/>
                </a:cubicBezTo>
                <a:cubicBezTo>
                  <a:pt x="16378" y="6269"/>
                  <a:pt x="16401" y="6222"/>
                  <a:pt x="16401" y="6164"/>
                </a:cubicBezTo>
                <a:lnTo>
                  <a:pt x="16401" y="5944"/>
                </a:lnTo>
                <a:cubicBezTo>
                  <a:pt x="16401" y="5887"/>
                  <a:pt x="16378" y="5840"/>
                  <a:pt x="16349" y="5840"/>
                </a:cubicBezTo>
                <a:close/>
                <a:moveTo>
                  <a:pt x="16663" y="5840"/>
                </a:moveTo>
                <a:cubicBezTo>
                  <a:pt x="16634" y="5840"/>
                  <a:pt x="16611" y="5887"/>
                  <a:pt x="16611" y="5944"/>
                </a:cubicBezTo>
                <a:lnTo>
                  <a:pt x="16611" y="6164"/>
                </a:lnTo>
                <a:cubicBezTo>
                  <a:pt x="16611" y="6222"/>
                  <a:pt x="16634" y="6269"/>
                  <a:pt x="16663" y="6269"/>
                </a:cubicBezTo>
                <a:cubicBezTo>
                  <a:pt x="16692" y="6269"/>
                  <a:pt x="16716" y="6222"/>
                  <a:pt x="16716" y="6164"/>
                </a:cubicBezTo>
                <a:lnTo>
                  <a:pt x="16716" y="5944"/>
                </a:lnTo>
                <a:cubicBezTo>
                  <a:pt x="16716" y="5887"/>
                  <a:pt x="16692" y="5840"/>
                  <a:pt x="16663" y="5840"/>
                </a:cubicBezTo>
                <a:close/>
                <a:moveTo>
                  <a:pt x="17512" y="5840"/>
                </a:moveTo>
                <a:cubicBezTo>
                  <a:pt x="17483" y="5840"/>
                  <a:pt x="17459" y="5887"/>
                  <a:pt x="17459" y="5944"/>
                </a:cubicBezTo>
                <a:lnTo>
                  <a:pt x="17459" y="6164"/>
                </a:lnTo>
                <a:cubicBezTo>
                  <a:pt x="17459" y="6222"/>
                  <a:pt x="17483" y="6269"/>
                  <a:pt x="17512" y="6269"/>
                </a:cubicBezTo>
                <a:cubicBezTo>
                  <a:pt x="17541" y="6269"/>
                  <a:pt x="17565" y="6222"/>
                  <a:pt x="17565" y="6164"/>
                </a:cubicBezTo>
                <a:lnTo>
                  <a:pt x="17565" y="5944"/>
                </a:lnTo>
                <a:cubicBezTo>
                  <a:pt x="17565" y="5887"/>
                  <a:pt x="17541" y="5840"/>
                  <a:pt x="17512" y="5840"/>
                </a:cubicBezTo>
                <a:close/>
                <a:moveTo>
                  <a:pt x="17827" y="5840"/>
                </a:moveTo>
                <a:cubicBezTo>
                  <a:pt x="17798" y="5840"/>
                  <a:pt x="17774" y="5887"/>
                  <a:pt x="17774" y="5944"/>
                </a:cubicBezTo>
                <a:lnTo>
                  <a:pt x="17774" y="6164"/>
                </a:lnTo>
                <a:cubicBezTo>
                  <a:pt x="17774" y="6222"/>
                  <a:pt x="17798" y="6269"/>
                  <a:pt x="17827" y="6269"/>
                </a:cubicBezTo>
                <a:cubicBezTo>
                  <a:pt x="17856" y="6269"/>
                  <a:pt x="17880" y="6222"/>
                  <a:pt x="17880" y="6164"/>
                </a:cubicBezTo>
                <a:lnTo>
                  <a:pt x="17880" y="5944"/>
                </a:lnTo>
                <a:cubicBezTo>
                  <a:pt x="17880" y="5887"/>
                  <a:pt x="17856" y="5840"/>
                  <a:pt x="17827" y="5840"/>
                </a:cubicBezTo>
                <a:close/>
                <a:moveTo>
                  <a:pt x="18677" y="5840"/>
                </a:moveTo>
                <a:cubicBezTo>
                  <a:pt x="18648" y="5840"/>
                  <a:pt x="18624" y="5887"/>
                  <a:pt x="18624" y="5944"/>
                </a:cubicBezTo>
                <a:lnTo>
                  <a:pt x="18624" y="6164"/>
                </a:lnTo>
                <a:cubicBezTo>
                  <a:pt x="18624" y="6222"/>
                  <a:pt x="18648" y="6269"/>
                  <a:pt x="18677" y="6269"/>
                </a:cubicBezTo>
                <a:cubicBezTo>
                  <a:pt x="18706" y="6269"/>
                  <a:pt x="18730" y="6222"/>
                  <a:pt x="18730" y="6164"/>
                </a:cubicBezTo>
                <a:lnTo>
                  <a:pt x="18730" y="5944"/>
                </a:lnTo>
                <a:cubicBezTo>
                  <a:pt x="18730" y="5887"/>
                  <a:pt x="18706" y="5840"/>
                  <a:pt x="18677" y="5840"/>
                </a:cubicBezTo>
                <a:close/>
                <a:moveTo>
                  <a:pt x="18991" y="5840"/>
                </a:moveTo>
                <a:cubicBezTo>
                  <a:pt x="18962" y="5840"/>
                  <a:pt x="18938" y="5887"/>
                  <a:pt x="18938" y="5944"/>
                </a:cubicBezTo>
                <a:lnTo>
                  <a:pt x="18938" y="6164"/>
                </a:lnTo>
                <a:cubicBezTo>
                  <a:pt x="18938" y="6222"/>
                  <a:pt x="18962" y="6269"/>
                  <a:pt x="18991" y="6269"/>
                </a:cubicBezTo>
                <a:cubicBezTo>
                  <a:pt x="19020" y="6269"/>
                  <a:pt x="19044" y="6222"/>
                  <a:pt x="19044" y="6164"/>
                </a:cubicBezTo>
                <a:lnTo>
                  <a:pt x="19044" y="5944"/>
                </a:lnTo>
                <a:cubicBezTo>
                  <a:pt x="19044" y="5887"/>
                  <a:pt x="19020" y="5840"/>
                  <a:pt x="18991" y="5840"/>
                </a:cubicBezTo>
                <a:close/>
                <a:moveTo>
                  <a:pt x="19841" y="5840"/>
                </a:moveTo>
                <a:cubicBezTo>
                  <a:pt x="19812" y="5840"/>
                  <a:pt x="19788" y="5887"/>
                  <a:pt x="19788" y="5944"/>
                </a:cubicBezTo>
                <a:lnTo>
                  <a:pt x="19788" y="6164"/>
                </a:lnTo>
                <a:cubicBezTo>
                  <a:pt x="19788" y="6222"/>
                  <a:pt x="19812" y="6269"/>
                  <a:pt x="19841" y="6269"/>
                </a:cubicBezTo>
                <a:cubicBezTo>
                  <a:pt x="19870" y="6269"/>
                  <a:pt x="19894" y="6222"/>
                  <a:pt x="19894" y="6164"/>
                </a:cubicBezTo>
                <a:lnTo>
                  <a:pt x="19894" y="5944"/>
                </a:lnTo>
                <a:cubicBezTo>
                  <a:pt x="19894" y="5887"/>
                  <a:pt x="19870" y="5840"/>
                  <a:pt x="19841" y="5840"/>
                </a:cubicBezTo>
                <a:close/>
                <a:moveTo>
                  <a:pt x="20155" y="5840"/>
                </a:moveTo>
                <a:cubicBezTo>
                  <a:pt x="20126" y="5840"/>
                  <a:pt x="20102" y="5887"/>
                  <a:pt x="20102" y="5944"/>
                </a:cubicBezTo>
                <a:lnTo>
                  <a:pt x="20102" y="6164"/>
                </a:lnTo>
                <a:cubicBezTo>
                  <a:pt x="20102" y="6222"/>
                  <a:pt x="20126" y="6269"/>
                  <a:pt x="20155" y="6269"/>
                </a:cubicBezTo>
                <a:cubicBezTo>
                  <a:pt x="20184" y="6269"/>
                  <a:pt x="20207" y="6222"/>
                  <a:pt x="20207" y="6164"/>
                </a:cubicBezTo>
                <a:lnTo>
                  <a:pt x="20207" y="5944"/>
                </a:lnTo>
                <a:cubicBezTo>
                  <a:pt x="20207" y="5887"/>
                  <a:pt x="20184" y="5840"/>
                  <a:pt x="20155" y="5840"/>
                </a:cubicBezTo>
                <a:close/>
                <a:moveTo>
                  <a:pt x="21004" y="5840"/>
                </a:moveTo>
                <a:cubicBezTo>
                  <a:pt x="20975" y="5840"/>
                  <a:pt x="20952" y="5887"/>
                  <a:pt x="20952" y="5944"/>
                </a:cubicBezTo>
                <a:lnTo>
                  <a:pt x="20952" y="6164"/>
                </a:lnTo>
                <a:cubicBezTo>
                  <a:pt x="20952" y="6222"/>
                  <a:pt x="20975" y="6269"/>
                  <a:pt x="21004" y="6269"/>
                </a:cubicBezTo>
                <a:cubicBezTo>
                  <a:pt x="21033" y="6269"/>
                  <a:pt x="21057" y="6222"/>
                  <a:pt x="21057" y="6164"/>
                </a:cubicBezTo>
                <a:lnTo>
                  <a:pt x="21057" y="5944"/>
                </a:lnTo>
                <a:cubicBezTo>
                  <a:pt x="21057" y="5887"/>
                  <a:pt x="21033" y="5840"/>
                  <a:pt x="21004" y="5840"/>
                </a:cubicBezTo>
                <a:close/>
                <a:moveTo>
                  <a:pt x="21319" y="5840"/>
                </a:moveTo>
                <a:cubicBezTo>
                  <a:pt x="21289" y="5840"/>
                  <a:pt x="21267" y="5887"/>
                  <a:pt x="21267" y="5944"/>
                </a:cubicBezTo>
                <a:lnTo>
                  <a:pt x="21267" y="6164"/>
                </a:lnTo>
                <a:cubicBezTo>
                  <a:pt x="21267" y="6222"/>
                  <a:pt x="21289" y="6269"/>
                  <a:pt x="21319" y="6269"/>
                </a:cubicBezTo>
                <a:cubicBezTo>
                  <a:pt x="21348" y="6269"/>
                  <a:pt x="21372" y="6222"/>
                  <a:pt x="21372" y="6164"/>
                </a:cubicBezTo>
                <a:lnTo>
                  <a:pt x="21372" y="5944"/>
                </a:lnTo>
                <a:cubicBezTo>
                  <a:pt x="21372" y="5887"/>
                  <a:pt x="21348" y="5840"/>
                  <a:pt x="21319" y="5840"/>
                </a:cubicBezTo>
                <a:close/>
                <a:moveTo>
                  <a:pt x="281" y="6570"/>
                </a:moveTo>
                <a:cubicBezTo>
                  <a:pt x="252" y="6570"/>
                  <a:pt x="228" y="6617"/>
                  <a:pt x="228" y="6674"/>
                </a:cubicBezTo>
                <a:lnTo>
                  <a:pt x="228" y="6894"/>
                </a:lnTo>
                <a:cubicBezTo>
                  <a:pt x="228" y="6952"/>
                  <a:pt x="252" y="6999"/>
                  <a:pt x="281" y="6999"/>
                </a:cubicBezTo>
                <a:cubicBezTo>
                  <a:pt x="311" y="6999"/>
                  <a:pt x="334" y="6952"/>
                  <a:pt x="334" y="6894"/>
                </a:cubicBezTo>
                <a:lnTo>
                  <a:pt x="334" y="6674"/>
                </a:lnTo>
                <a:cubicBezTo>
                  <a:pt x="334" y="6617"/>
                  <a:pt x="311" y="6570"/>
                  <a:pt x="281" y="6570"/>
                </a:cubicBezTo>
                <a:close/>
                <a:moveTo>
                  <a:pt x="596" y="6570"/>
                </a:moveTo>
                <a:cubicBezTo>
                  <a:pt x="567" y="6570"/>
                  <a:pt x="543" y="6617"/>
                  <a:pt x="543" y="6674"/>
                </a:cubicBezTo>
                <a:lnTo>
                  <a:pt x="543" y="6894"/>
                </a:lnTo>
                <a:cubicBezTo>
                  <a:pt x="543" y="6952"/>
                  <a:pt x="567" y="6999"/>
                  <a:pt x="596" y="6999"/>
                </a:cubicBezTo>
                <a:cubicBezTo>
                  <a:pt x="625" y="6999"/>
                  <a:pt x="649" y="6952"/>
                  <a:pt x="649" y="6894"/>
                </a:cubicBezTo>
                <a:lnTo>
                  <a:pt x="649" y="6674"/>
                </a:lnTo>
                <a:cubicBezTo>
                  <a:pt x="649" y="6617"/>
                  <a:pt x="625" y="6570"/>
                  <a:pt x="596" y="6570"/>
                </a:cubicBezTo>
                <a:close/>
                <a:moveTo>
                  <a:pt x="1446" y="6570"/>
                </a:moveTo>
                <a:cubicBezTo>
                  <a:pt x="1417" y="6570"/>
                  <a:pt x="1393" y="6617"/>
                  <a:pt x="1393" y="6674"/>
                </a:cubicBezTo>
                <a:lnTo>
                  <a:pt x="1393" y="6894"/>
                </a:lnTo>
                <a:cubicBezTo>
                  <a:pt x="1393" y="6952"/>
                  <a:pt x="1417" y="6999"/>
                  <a:pt x="1446" y="6999"/>
                </a:cubicBezTo>
                <a:cubicBezTo>
                  <a:pt x="1475" y="6999"/>
                  <a:pt x="1499" y="6952"/>
                  <a:pt x="1499" y="6894"/>
                </a:cubicBezTo>
                <a:lnTo>
                  <a:pt x="1499" y="6674"/>
                </a:lnTo>
                <a:cubicBezTo>
                  <a:pt x="1499" y="6617"/>
                  <a:pt x="1475" y="6570"/>
                  <a:pt x="1446" y="6570"/>
                </a:cubicBezTo>
                <a:close/>
                <a:moveTo>
                  <a:pt x="1760" y="6570"/>
                </a:moveTo>
                <a:cubicBezTo>
                  <a:pt x="1731" y="6570"/>
                  <a:pt x="1707" y="6617"/>
                  <a:pt x="1707" y="6674"/>
                </a:cubicBezTo>
                <a:lnTo>
                  <a:pt x="1707" y="6894"/>
                </a:lnTo>
                <a:cubicBezTo>
                  <a:pt x="1707" y="6952"/>
                  <a:pt x="1731" y="6999"/>
                  <a:pt x="1760" y="6999"/>
                </a:cubicBezTo>
                <a:cubicBezTo>
                  <a:pt x="1789" y="6999"/>
                  <a:pt x="1813" y="6952"/>
                  <a:pt x="1813" y="6894"/>
                </a:cubicBezTo>
                <a:lnTo>
                  <a:pt x="1813" y="6674"/>
                </a:lnTo>
                <a:cubicBezTo>
                  <a:pt x="1813" y="6617"/>
                  <a:pt x="1789" y="6570"/>
                  <a:pt x="1760" y="6570"/>
                </a:cubicBezTo>
                <a:close/>
                <a:moveTo>
                  <a:pt x="2610" y="6570"/>
                </a:moveTo>
                <a:cubicBezTo>
                  <a:pt x="2581" y="6570"/>
                  <a:pt x="2557" y="6617"/>
                  <a:pt x="2557" y="6674"/>
                </a:cubicBezTo>
                <a:lnTo>
                  <a:pt x="2557" y="6894"/>
                </a:lnTo>
                <a:cubicBezTo>
                  <a:pt x="2557" y="6952"/>
                  <a:pt x="2581" y="6999"/>
                  <a:pt x="2610" y="6999"/>
                </a:cubicBezTo>
                <a:cubicBezTo>
                  <a:pt x="2639" y="6999"/>
                  <a:pt x="2662" y="6952"/>
                  <a:pt x="2662" y="6894"/>
                </a:cubicBezTo>
                <a:lnTo>
                  <a:pt x="2662" y="6674"/>
                </a:lnTo>
                <a:cubicBezTo>
                  <a:pt x="2662" y="6617"/>
                  <a:pt x="2639" y="6570"/>
                  <a:pt x="2610" y="6570"/>
                </a:cubicBezTo>
                <a:close/>
                <a:moveTo>
                  <a:pt x="2924" y="6570"/>
                </a:moveTo>
                <a:cubicBezTo>
                  <a:pt x="2895" y="6570"/>
                  <a:pt x="2871" y="6617"/>
                  <a:pt x="2871" y="6674"/>
                </a:cubicBezTo>
                <a:lnTo>
                  <a:pt x="2871" y="6894"/>
                </a:lnTo>
                <a:cubicBezTo>
                  <a:pt x="2871" y="6952"/>
                  <a:pt x="2895" y="6999"/>
                  <a:pt x="2924" y="6999"/>
                </a:cubicBezTo>
                <a:cubicBezTo>
                  <a:pt x="2954" y="6999"/>
                  <a:pt x="2976" y="6952"/>
                  <a:pt x="2976" y="6894"/>
                </a:cubicBezTo>
                <a:lnTo>
                  <a:pt x="2976" y="6674"/>
                </a:lnTo>
                <a:cubicBezTo>
                  <a:pt x="2976" y="6617"/>
                  <a:pt x="2954" y="6570"/>
                  <a:pt x="2924" y="6570"/>
                </a:cubicBezTo>
                <a:close/>
                <a:moveTo>
                  <a:pt x="3773" y="6570"/>
                </a:moveTo>
                <a:cubicBezTo>
                  <a:pt x="3744" y="6570"/>
                  <a:pt x="3721" y="6617"/>
                  <a:pt x="3721" y="6674"/>
                </a:cubicBezTo>
                <a:lnTo>
                  <a:pt x="3721" y="6894"/>
                </a:lnTo>
                <a:cubicBezTo>
                  <a:pt x="3721" y="6952"/>
                  <a:pt x="3744" y="6999"/>
                  <a:pt x="3773" y="6999"/>
                </a:cubicBezTo>
                <a:cubicBezTo>
                  <a:pt x="3802" y="6999"/>
                  <a:pt x="3826" y="6952"/>
                  <a:pt x="3826" y="6894"/>
                </a:cubicBezTo>
                <a:lnTo>
                  <a:pt x="3826" y="6674"/>
                </a:lnTo>
                <a:cubicBezTo>
                  <a:pt x="3826" y="6617"/>
                  <a:pt x="3802" y="6570"/>
                  <a:pt x="3773" y="6570"/>
                </a:cubicBezTo>
                <a:close/>
                <a:moveTo>
                  <a:pt x="4088" y="6570"/>
                </a:moveTo>
                <a:cubicBezTo>
                  <a:pt x="4058" y="6570"/>
                  <a:pt x="4035" y="6617"/>
                  <a:pt x="4035" y="6674"/>
                </a:cubicBezTo>
                <a:lnTo>
                  <a:pt x="4035" y="6894"/>
                </a:lnTo>
                <a:cubicBezTo>
                  <a:pt x="4035" y="6952"/>
                  <a:pt x="4058" y="6999"/>
                  <a:pt x="4088" y="6999"/>
                </a:cubicBezTo>
                <a:cubicBezTo>
                  <a:pt x="4117" y="6999"/>
                  <a:pt x="4141" y="6952"/>
                  <a:pt x="4141" y="6894"/>
                </a:cubicBezTo>
                <a:lnTo>
                  <a:pt x="4141" y="6674"/>
                </a:lnTo>
                <a:cubicBezTo>
                  <a:pt x="4141" y="6617"/>
                  <a:pt x="4117" y="6570"/>
                  <a:pt x="4088" y="6570"/>
                </a:cubicBezTo>
                <a:close/>
                <a:moveTo>
                  <a:pt x="4937" y="6570"/>
                </a:moveTo>
                <a:cubicBezTo>
                  <a:pt x="4908" y="6570"/>
                  <a:pt x="4884" y="6617"/>
                  <a:pt x="4884" y="6674"/>
                </a:cubicBezTo>
                <a:lnTo>
                  <a:pt x="4884" y="6894"/>
                </a:lnTo>
                <a:cubicBezTo>
                  <a:pt x="4884" y="6952"/>
                  <a:pt x="4908" y="6999"/>
                  <a:pt x="4937" y="6999"/>
                </a:cubicBezTo>
                <a:cubicBezTo>
                  <a:pt x="4966" y="6999"/>
                  <a:pt x="4990" y="6952"/>
                  <a:pt x="4990" y="6894"/>
                </a:cubicBezTo>
                <a:lnTo>
                  <a:pt x="4990" y="6674"/>
                </a:lnTo>
                <a:cubicBezTo>
                  <a:pt x="4990" y="6617"/>
                  <a:pt x="4966" y="6570"/>
                  <a:pt x="4937" y="6570"/>
                </a:cubicBezTo>
                <a:close/>
                <a:moveTo>
                  <a:pt x="5252" y="6570"/>
                </a:moveTo>
                <a:cubicBezTo>
                  <a:pt x="5223" y="6570"/>
                  <a:pt x="5199" y="6617"/>
                  <a:pt x="5199" y="6674"/>
                </a:cubicBezTo>
                <a:lnTo>
                  <a:pt x="5199" y="6894"/>
                </a:lnTo>
                <a:cubicBezTo>
                  <a:pt x="5199" y="6952"/>
                  <a:pt x="5223" y="6999"/>
                  <a:pt x="5252" y="6999"/>
                </a:cubicBezTo>
                <a:cubicBezTo>
                  <a:pt x="5281" y="6999"/>
                  <a:pt x="5305" y="6952"/>
                  <a:pt x="5305" y="6894"/>
                </a:cubicBezTo>
                <a:lnTo>
                  <a:pt x="5305" y="6674"/>
                </a:lnTo>
                <a:cubicBezTo>
                  <a:pt x="5305" y="6617"/>
                  <a:pt x="5281" y="6570"/>
                  <a:pt x="5252" y="6570"/>
                </a:cubicBezTo>
                <a:close/>
                <a:moveTo>
                  <a:pt x="6102" y="6570"/>
                </a:moveTo>
                <a:cubicBezTo>
                  <a:pt x="6072" y="6570"/>
                  <a:pt x="6049" y="6617"/>
                  <a:pt x="6049" y="6674"/>
                </a:cubicBezTo>
                <a:lnTo>
                  <a:pt x="6049" y="6894"/>
                </a:lnTo>
                <a:cubicBezTo>
                  <a:pt x="6049" y="6952"/>
                  <a:pt x="6072" y="6999"/>
                  <a:pt x="6102" y="6999"/>
                </a:cubicBezTo>
                <a:cubicBezTo>
                  <a:pt x="6131" y="6999"/>
                  <a:pt x="6155" y="6952"/>
                  <a:pt x="6155" y="6894"/>
                </a:cubicBezTo>
                <a:lnTo>
                  <a:pt x="6155" y="6674"/>
                </a:lnTo>
                <a:cubicBezTo>
                  <a:pt x="6155" y="6617"/>
                  <a:pt x="6131" y="6570"/>
                  <a:pt x="6102" y="6570"/>
                </a:cubicBezTo>
                <a:close/>
                <a:moveTo>
                  <a:pt x="6416" y="6570"/>
                </a:moveTo>
                <a:cubicBezTo>
                  <a:pt x="6387" y="6570"/>
                  <a:pt x="6363" y="6617"/>
                  <a:pt x="6363" y="6674"/>
                </a:cubicBezTo>
                <a:lnTo>
                  <a:pt x="6363" y="6894"/>
                </a:lnTo>
                <a:cubicBezTo>
                  <a:pt x="6363" y="6952"/>
                  <a:pt x="6387" y="6999"/>
                  <a:pt x="6416" y="6999"/>
                </a:cubicBezTo>
                <a:cubicBezTo>
                  <a:pt x="6445" y="6999"/>
                  <a:pt x="6469" y="6952"/>
                  <a:pt x="6469" y="6894"/>
                </a:cubicBezTo>
                <a:lnTo>
                  <a:pt x="6469" y="6674"/>
                </a:lnTo>
                <a:cubicBezTo>
                  <a:pt x="6469" y="6617"/>
                  <a:pt x="6445" y="6570"/>
                  <a:pt x="6416" y="6570"/>
                </a:cubicBezTo>
                <a:close/>
                <a:moveTo>
                  <a:pt x="7266" y="6570"/>
                </a:moveTo>
                <a:cubicBezTo>
                  <a:pt x="7237" y="6570"/>
                  <a:pt x="7213" y="6617"/>
                  <a:pt x="7213" y="6674"/>
                </a:cubicBezTo>
                <a:lnTo>
                  <a:pt x="7213" y="6894"/>
                </a:lnTo>
                <a:cubicBezTo>
                  <a:pt x="7213" y="6952"/>
                  <a:pt x="7237" y="6999"/>
                  <a:pt x="7266" y="6999"/>
                </a:cubicBezTo>
                <a:cubicBezTo>
                  <a:pt x="7295" y="6999"/>
                  <a:pt x="7318" y="6952"/>
                  <a:pt x="7318" y="6894"/>
                </a:cubicBezTo>
                <a:lnTo>
                  <a:pt x="7318" y="6674"/>
                </a:lnTo>
                <a:cubicBezTo>
                  <a:pt x="7318" y="6617"/>
                  <a:pt x="7295" y="6570"/>
                  <a:pt x="7266" y="6570"/>
                </a:cubicBezTo>
                <a:close/>
                <a:moveTo>
                  <a:pt x="7580" y="6570"/>
                </a:moveTo>
                <a:cubicBezTo>
                  <a:pt x="7551" y="6570"/>
                  <a:pt x="7527" y="6617"/>
                  <a:pt x="7527" y="6674"/>
                </a:cubicBezTo>
                <a:lnTo>
                  <a:pt x="7527" y="6894"/>
                </a:lnTo>
                <a:cubicBezTo>
                  <a:pt x="7527" y="6952"/>
                  <a:pt x="7551" y="6999"/>
                  <a:pt x="7580" y="6999"/>
                </a:cubicBezTo>
                <a:cubicBezTo>
                  <a:pt x="7609" y="6999"/>
                  <a:pt x="7632" y="6952"/>
                  <a:pt x="7632" y="6894"/>
                </a:cubicBezTo>
                <a:lnTo>
                  <a:pt x="7632" y="6674"/>
                </a:lnTo>
                <a:cubicBezTo>
                  <a:pt x="7632" y="6617"/>
                  <a:pt x="7609" y="6570"/>
                  <a:pt x="7580" y="6570"/>
                </a:cubicBezTo>
                <a:close/>
                <a:moveTo>
                  <a:pt x="8429" y="6570"/>
                </a:moveTo>
                <a:cubicBezTo>
                  <a:pt x="8400" y="6570"/>
                  <a:pt x="8377" y="6617"/>
                  <a:pt x="8377" y="6674"/>
                </a:cubicBezTo>
                <a:lnTo>
                  <a:pt x="8377" y="6894"/>
                </a:lnTo>
                <a:cubicBezTo>
                  <a:pt x="8377" y="6952"/>
                  <a:pt x="8400" y="6999"/>
                  <a:pt x="8429" y="6999"/>
                </a:cubicBezTo>
                <a:cubicBezTo>
                  <a:pt x="8458" y="6999"/>
                  <a:pt x="8482" y="6952"/>
                  <a:pt x="8482" y="6894"/>
                </a:cubicBezTo>
                <a:lnTo>
                  <a:pt x="8482" y="6674"/>
                </a:lnTo>
                <a:cubicBezTo>
                  <a:pt x="8482" y="6617"/>
                  <a:pt x="8458" y="6570"/>
                  <a:pt x="8429" y="6570"/>
                </a:cubicBezTo>
                <a:close/>
                <a:moveTo>
                  <a:pt x="8744" y="6570"/>
                </a:moveTo>
                <a:cubicBezTo>
                  <a:pt x="8714" y="6570"/>
                  <a:pt x="8691" y="6617"/>
                  <a:pt x="8691" y="6674"/>
                </a:cubicBezTo>
                <a:lnTo>
                  <a:pt x="8691" y="6894"/>
                </a:lnTo>
                <a:cubicBezTo>
                  <a:pt x="8691" y="6952"/>
                  <a:pt x="8714" y="6999"/>
                  <a:pt x="8744" y="6999"/>
                </a:cubicBezTo>
                <a:cubicBezTo>
                  <a:pt x="8773" y="6999"/>
                  <a:pt x="8796" y="6952"/>
                  <a:pt x="8796" y="6894"/>
                </a:cubicBezTo>
                <a:lnTo>
                  <a:pt x="8796" y="6674"/>
                </a:lnTo>
                <a:cubicBezTo>
                  <a:pt x="8796" y="6617"/>
                  <a:pt x="8773" y="6570"/>
                  <a:pt x="8744" y="6570"/>
                </a:cubicBezTo>
                <a:close/>
                <a:moveTo>
                  <a:pt x="9593" y="6570"/>
                </a:moveTo>
                <a:cubicBezTo>
                  <a:pt x="9564" y="6570"/>
                  <a:pt x="9540" y="6617"/>
                  <a:pt x="9540" y="6674"/>
                </a:cubicBezTo>
                <a:lnTo>
                  <a:pt x="9540" y="6894"/>
                </a:lnTo>
                <a:cubicBezTo>
                  <a:pt x="9540" y="6952"/>
                  <a:pt x="9564" y="6999"/>
                  <a:pt x="9593" y="6999"/>
                </a:cubicBezTo>
                <a:cubicBezTo>
                  <a:pt x="9622" y="6999"/>
                  <a:pt x="9646" y="6952"/>
                  <a:pt x="9646" y="6894"/>
                </a:cubicBezTo>
                <a:lnTo>
                  <a:pt x="9646" y="6674"/>
                </a:lnTo>
                <a:cubicBezTo>
                  <a:pt x="9646" y="6617"/>
                  <a:pt x="9622" y="6570"/>
                  <a:pt x="9593" y="6570"/>
                </a:cubicBezTo>
                <a:close/>
                <a:moveTo>
                  <a:pt x="9908" y="6570"/>
                </a:moveTo>
                <a:cubicBezTo>
                  <a:pt x="9879" y="6570"/>
                  <a:pt x="9855" y="6617"/>
                  <a:pt x="9855" y="6674"/>
                </a:cubicBezTo>
                <a:lnTo>
                  <a:pt x="9855" y="6894"/>
                </a:lnTo>
                <a:cubicBezTo>
                  <a:pt x="9855" y="6952"/>
                  <a:pt x="9879" y="6999"/>
                  <a:pt x="9908" y="6999"/>
                </a:cubicBezTo>
                <a:cubicBezTo>
                  <a:pt x="9937" y="6999"/>
                  <a:pt x="9961" y="6952"/>
                  <a:pt x="9961" y="6894"/>
                </a:cubicBezTo>
                <a:lnTo>
                  <a:pt x="9961" y="6674"/>
                </a:lnTo>
                <a:cubicBezTo>
                  <a:pt x="9961" y="6617"/>
                  <a:pt x="9937" y="6570"/>
                  <a:pt x="9908" y="6570"/>
                </a:cubicBezTo>
                <a:close/>
                <a:moveTo>
                  <a:pt x="10758" y="6570"/>
                </a:moveTo>
                <a:cubicBezTo>
                  <a:pt x="10728" y="6570"/>
                  <a:pt x="10705" y="6617"/>
                  <a:pt x="10705" y="6674"/>
                </a:cubicBezTo>
                <a:lnTo>
                  <a:pt x="10705" y="6894"/>
                </a:lnTo>
                <a:cubicBezTo>
                  <a:pt x="10705" y="6952"/>
                  <a:pt x="10728" y="6999"/>
                  <a:pt x="10758" y="6999"/>
                </a:cubicBezTo>
                <a:cubicBezTo>
                  <a:pt x="10787" y="6999"/>
                  <a:pt x="10810" y="6952"/>
                  <a:pt x="10810" y="6894"/>
                </a:cubicBezTo>
                <a:lnTo>
                  <a:pt x="10810" y="6674"/>
                </a:lnTo>
                <a:cubicBezTo>
                  <a:pt x="10810" y="6617"/>
                  <a:pt x="10787" y="6570"/>
                  <a:pt x="10758" y="6570"/>
                </a:cubicBezTo>
                <a:close/>
                <a:moveTo>
                  <a:pt x="11072" y="6570"/>
                </a:moveTo>
                <a:cubicBezTo>
                  <a:pt x="11043" y="6570"/>
                  <a:pt x="11019" y="6617"/>
                  <a:pt x="11019" y="6674"/>
                </a:cubicBezTo>
                <a:lnTo>
                  <a:pt x="11019" y="6894"/>
                </a:lnTo>
                <a:cubicBezTo>
                  <a:pt x="11019" y="6952"/>
                  <a:pt x="11043" y="6999"/>
                  <a:pt x="11072" y="6999"/>
                </a:cubicBezTo>
                <a:cubicBezTo>
                  <a:pt x="11101" y="6999"/>
                  <a:pt x="11125" y="6952"/>
                  <a:pt x="11125" y="6894"/>
                </a:cubicBezTo>
                <a:lnTo>
                  <a:pt x="11125" y="6674"/>
                </a:lnTo>
                <a:cubicBezTo>
                  <a:pt x="11125" y="6617"/>
                  <a:pt x="11101" y="6570"/>
                  <a:pt x="11072" y="6570"/>
                </a:cubicBezTo>
                <a:close/>
                <a:moveTo>
                  <a:pt x="11922" y="6570"/>
                </a:moveTo>
                <a:cubicBezTo>
                  <a:pt x="11893" y="6570"/>
                  <a:pt x="11869" y="6617"/>
                  <a:pt x="11869" y="6674"/>
                </a:cubicBezTo>
                <a:lnTo>
                  <a:pt x="11869" y="6894"/>
                </a:lnTo>
                <a:cubicBezTo>
                  <a:pt x="11869" y="6952"/>
                  <a:pt x="11893" y="6999"/>
                  <a:pt x="11922" y="6999"/>
                </a:cubicBezTo>
                <a:cubicBezTo>
                  <a:pt x="11951" y="6999"/>
                  <a:pt x="11974" y="6952"/>
                  <a:pt x="11974" y="6894"/>
                </a:cubicBezTo>
                <a:lnTo>
                  <a:pt x="11974" y="6674"/>
                </a:lnTo>
                <a:cubicBezTo>
                  <a:pt x="11974" y="6617"/>
                  <a:pt x="11951" y="6570"/>
                  <a:pt x="11922" y="6570"/>
                </a:cubicBezTo>
                <a:close/>
                <a:moveTo>
                  <a:pt x="12236" y="6570"/>
                </a:moveTo>
                <a:cubicBezTo>
                  <a:pt x="12207" y="6570"/>
                  <a:pt x="12183" y="6617"/>
                  <a:pt x="12183" y="6674"/>
                </a:cubicBezTo>
                <a:lnTo>
                  <a:pt x="12183" y="6894"/>
                </a:lnTo>
                <a:cubicBezTo>
                  <a:pt x="12183" y="6952"/>
                  <a:pt x="12207" y="6999"/>
                  <a:pt x="12236" y="6999"/>
                </a:cubicBezTo>
                <a:cubicBezTo>
                  <a:pt x="12265" y="6999"/>
                  <a:pt x="12288" y="6952"/>
                  <a:pt x="12288" y="6894"/>
                </a:cubicBezTo>
                <a:lnTo>
                  <a:pt x="12288" y="6674"/>
                </a:lnTo>
                <a:cubicBezTo>
                  <a:pt x="12288" y="6617"/>
                  <a:pt x="12265" y="6570"/>
                  <a:pt x="12236" y="6570"/>
                </a:cubicBezTo>
                <a:close/>
                <a:moveTo>
                  <a:pt x="13085" y="6570"/>
                </a:moveTo>
                <a:cubicBezTo>
                  <a:pt x="13056" y="6570"/>
                  <a:pt x="13032" y="6617"/>
                  <a:pt x="13032" y="6674"/>
                </a:cubicBezTo>
                <a:lnTo>
                  <a:pt x="13032" y="6894"/>
                </a:lnTo>
                <a:cubicBezTo>
                  <a:pt x="13032" y="6952"/>
                  <a:pt x="13056" y="6999"/>
                  <a:pt x="13085" y="6999"/>
                </a:cubicBezTo>
                <a:cubicBezTo>
                  <a:pt x="13114" y="6999"/>
                  <a:pt x="13138" y="6952"/>
                  <a:pt x="13138" y="6894"/>
                </a:cubicBezTo>
                <a:lnTo>
                  <a:pt x="13138" y="6674"/>
                </a:lnTo>
                <a:cubicBezTo>
                  <a:pt x="13138" y="6617"/>
                  <a:pt x="13114" y="6570"/>
                  <a:pt x="13085" y="6570"/>
                </a:cubicBezTo>
                <a:close/>
                <a:moveTo>
                  <a:pt x="13399" y="6570"/>
                </a:moveTo>
                <a:cubicBezTo>
                  <a:pt x="13370" y="6570"/>
                  <a:pt x="13348" y="6617"/>
                  <a:pt x="13348" y="6674"/>
                </a:cubicBezTo>
                <a:lnTo>
                  <a:pt x="13348" y="6894"/>
                </a:lnTo>
                <a:cubicBezTo>
                  <a:pt x="13348" y="6952"/>
                  <a:pt x="13370" y="6999"/>
                  <a:pt x="13399" y="6999"/>
                </a:cubicBezTo>
                <a:cubicBezTo>
                  <a:pt x="13428" y="6999"/>
                  <a:pt x="13452" y="6952"/>
                  <a:pt x="13452" y="6894"/>
                </a:cubicBezTo>
                <a:lnTo>
                  <a:pt x="13452" y="6674"/>
                </a:lnTo>
                <a:cubicBezTo>
                  <a:pt x="13452" y="6617"/>
                  <a:pt x="13428" y="6570"/>
                  <a:pt x="13399" y="6570"/>
                </a:cubicBezTo>
                <a:close/>
                <a:moveTo>
                  <a:pt x="14249" y="6570"/>
                </a:moveTo>
                <a:cubicBezTo>
                  <a:pt x="14220" y="6570"/>
                  <a:pt x="14196" y="6617"/>
                  <a:pt x="14196" y="6674"/>
                </a:cubicBezTo>
                <a:lnTo>
                  <a:pt x="14196" y="6894"/>
                </a:lnTo>
                <a:cubicBezTo>
                  <a:pt x="14196" y="6952"/>
                  <a:pt x="14220" y="6999"/>
                  <a:pt x="14249" y="6999"/>
                </a:cubicBezTo>
                <a:cubicBezTo>
                  <a:pt x="14278" y="6999"/>
                  <a:pt x="14302" y="6952"/>
                  <a:pt x="14302" y="6894"/>
                </a:cubicBezTo>
                <a:lnTo>
                  <a:pt x="14302" y="6674"/>
                </a:lnTo>
                <a:cubicBezTo>
                  <a:pt x="14302" y="6617"/>
                  <a:pt x="14278" y="6570"/>
                  <a:pt x="14249" y="6570"/>
                </a:cubicBezTo>
                <a:close/>
                <a:moveTo>
                  <a:pt x="14564" y="6570"/>
                </a:moveTo>
                <a:cubicBezTo>
                  <a:pt x="14535" y="6570"/>
                  <a:pt x="14511" y="6617"/>
                  <a:pt x="14511" y="6674"/>
                </a:cubicBezTo>
                <a:lnTo>
                  <a:pt x="14511" y="6894"/>
                </a:lnTo>
                <a:cubicBezTo>
                  <a:pt x="14511" y="6952"/>
                  <a:pt x="14535" y="6999"/>
                  <a:pt x="14564" y="6999"/>
                </a:cubicBezTo>
                <a:cubicBezTo>
                  <a:pt x="14593" y="6999"/>
                  <a:pt x="14617" y="6952"/>
                  <a:pt x="14617" y="6894"/>
                </a:cubicBezTo>
                <a:lnTo>
                  <a:pt x="14617" y="6674"/>
                </a:lnTo>
                <a:cubicBezTo>
                  <a:pt x="14617" y="6617"/>
                  <a:pt x="14593" y="6570"/>
                  <a:pt x="14564" y="6570"/>
                </a:cubicBezTo>
                <a:close/>
                <a:moveTo>
                  <a:pt x="15413" y="6570"/>
                </a:moveTo>
                <a:cubicBezTo>
                  <a:pt x="15384" y="6570"/>
                  <a:pt x="15360" y="6617"/>
                  <a:pt x="15360" y="6674"/>
                </a:cubicBezTo>
                <a:lnTo>
                  <a:pt x="15360" y="6894"/>
                </a:lnTo>
                <a:cubicBezTo>
                  <a:pt x="15360" y="6952"/>
                  <a:pt x="15384" y="6999"/>
                  <a:pt x="15413" y="6999"/>
                </a:cubicBezTo>
                <a:cubicBezTo>
                  <a:pt x="15442" y="6999"/>
                  <a:pt x="15465" y="6952"/>
                  <a:pt x="15465" y="6894"/>
                </a:cubicBezTo>
                <a:lnTo>
                  <a:pt x="15465" y="6674"/>
                </a:lnTo>
                <a:cubicBezTo>
                  <a:pt x="15465" y="6617"/>
                  <a:pt x="15442" y="6570"/>
                  <a:pt x="15413" y="6570"/>
                </a:cubicBezTo>
                <a:close/>
                <a:moveTo>
                  <a:pt x="15728" y="6570"/>
                </a:moveTo>
                <a:cubicBezTo>
                  <a:pt x="15699" y="6570"/>
                  <a:pt x="15675" y="6617"/>
                  <a:pt x="15675" y="6674"/>
                </a:cubicBezTo>
                <a:lnTo>
                  <a:pt x="15675" y="6894"/>
                </a:lnTo>
                <a:cubicBezTo>
                  <a:pt x="15675" y="6952"/>
                  <a:pt x="15699" y="6999"/>
                  <a:pt x="15728" y="6999"/>
                </a:cubicBezTo>
                <a:cubicBezTo>
                  <a:pt x="15757" y="6999"/>
                  <a:pt x="15781" y="6952"/>
                  <a:pt x="15781" y="6894"/>
                </a:cubicBezTo>
                <a:lnTo>
                  <a:pt x="15781" y="6674"/>
                </a:lnTo>
                <a:cubicBezTo>
                  <a:pt x="15781" y="6617"/>
                  <a:pt x="15757" y="6570"/>
                  <a:pt x="15728" y="6570"/>
                </a:cubicBezTo>
                <a:close/>
                <a:moveTo>
                  <a:pt x="16578" y="6570"/>
                </a:moveTo>
                <a:cubicBezTo>
                  <a:pt x="16549" y="6570"/>
                  <a:pt x="16525" y="6617"/>
                  <a:pt x="16525" y="6674"/>
                </a:cubicBezTo>
                <a:lnTo>
                  <a:pt x="16525" y="6894"/>
                </a:lnTo>
                <a:cubicBezTo>
                  <a:pt x="16525" y="6952"/>
                  <a:pt x="16549" y="6999"/>
                  <a:pt x="16578" y="6999"/>
                </a:cubicBezTo>
                <a:cubicBezTo>
                  <a:pt x="16607" y="6999"/>
                  <a:pt x="16630" y="6952"/>
                  <a:pt x="16630" y="6894"/>
                </a:cubicBezTo>
                <a:lnTo>
                  <a:pt x="16630" y="6674"/>
                </a:lnTo>
                <a:cubicBezTo>
                  <a:pt x="16630" y="6617"/>
                  <a:pt x="16607" y="6570"/>
                  <a:pt x="16578" y="6570"/>
                </a:cubicBezTo>
                <a:close/>
                <a:moveTo>
                  <a:pt x="16892" y="6570"/>
                </a:moveTo>
                <a:cubicBezTo>
                  <a:pt x="16863" y="6570"/>
                  <a:pt x="16839" y="6617"/>
                  <a:pt x="16839" y="6674"/>
                </a:cubicBezTo>
                <a:lnTo>
                  <a:pt x="16839" y="6894"/>
                </a:lnTo>
                <a:cubicBezTo>
                  <a:pt x="16839" y="6952"/>
                  <a:pt x="16863" y="6999"/>
                  <a:pt x="16892" y="6999"/>
                </a:cubicBezTo>
                <a:cubicBezTo>
                  <a:pt x="16921" y="6999"/>
                  <a:pt x="16944" y="6952"/>
                  <a:pt x="16944" y="6894"/>
                </a:cubicBezTo>
                <a:lnTo>
                  <a:pt x="16944" y="6674"/>
                </a:lnTo>
                <a:cubicBezTo>
                  <a:pt x="16944" y="6617"/>
                  <a:pt x="16921" y="6570"/>
                  <a:pt x="16892" y="6570"/>
                </a:cubicBezTo>
                <a:close/>
                <a:moveTo>
                  <a:pt x="17741" y="6570"/>
                </a:moveTo>
                <a:cubicBezTo>
                  <a:pt x="17712" y="6570"/>
                  <a:pt x="17689" y="6617"/>
                  <a:pt x="17689" y="6674"/>
                </a:cubicBezTo>
                <a:lnTo>
                  <a:pt x="17689" y="6894"/>
                </a:lnTo>
                <a:cubicBezTo>
                  <a:pt x="17689" y="6952"/>
                  <a:pt x="17712" y="6999"/>
                  <a:pt x="17741" y="6999"/>
                </a:cubicBezTo>
                <a:cubicBezTo>
                  <a:pt x="17770" y="6999"/>
                  <a:pt x="17794" y="6952"/>
                  <a:pt x="17794" y="6894"/>
                </a:cubicBezTo>
                <a:lnTo>
                  <a:pt x="17794" y="6674"/>
                </a:lnTo>
                <a:cubicBezTo>
                  <a:pt x="17794" y="6617"/>
                  <a:pt x="17770" y="6570"/>
                  <a:pt x="17741" y="6570"/>
                </a:cubicBezTo>
                <a:close/>
                <a:moveTo>
                  <a:pt x="18055" y="6570"/>
                </a:moveTo>
                <a:cubicBezTo>
                  <a:pt x="18026" y="6570"/>
                  <a:pt x="18002" y="6617"/>
                  <a:pt x="18002" y="6674"/>
                </a:cubicBezTo>
                <a:lnTo>
                  <a:pt x="18002" y="6894"/>
                </a:lnTo>
                <a:cubicBezTo>
                  <a:pt x="18002" y="6952"/>
                  <a:pt x="18026" y="6999"/>
                  <a:pt x="18055" y="6999"/>
                </a:cubicBezTo>
                <a:cubicBezTo>
                  <a:pt x="18085" y="6999"/>
                  <a:pt x="18108" y="6952"/>
                  <a:pt x="18108" y="6894"/>
                </a:cubicBezTo>
                <a:lnTo>
                  <a:pt x="18108" y="6674"/>
                </a:lnTo>
                <a:cubicBezTo>
                  <a:pt x="18108" y="6617"/>
                  <a:pt x="18085" y="6570"/>
                  <a:pt x="18055" y="6570"/>
                </a:cubicBezTo>
                <a:close/>
                <a:moveTo>
                  <a:pt x="18905" y="6570"/>
                </a:moveTo>
                <a:cubicBezTo>
                  <a:pt x="18876" y="6570"/>
                  <a:pt x="18852" y="6617"/>
                  <a:pt x="18852" y="6674"/>
                </a:cubicBezTo>
                <a:lnTo>
                  <a:pt x="18852" y="6894"/>
                </a:lnTo>
                <a:cubicBezTo>
                  <a:pt x="18852" y="6952"/>
                  <a:pt x="18876" y="6999"/>
                  <a:pt x="18905" y="6999"/>
                </a:cubicBezTo>
                <a:cubicBezTo>
                  <a:pt x="18934" y="6999"/>
                  <a:pt x="18958" y="6952"/>
                  <a:pt x="18958" y="6894"/>
                </a:cubicBezTo>
                <a:lnTo>
                  <a:pt x="18958" y="6674"/>
                </a:lnTo>
                <a:cubicBezTo>
                  <a:pt x="18958" y="6617"/>
                  <a:pt x="18934" y="6570"/>
                  <a:pt x="18905" y="6570"/>
                </a:cubicBezTo>
                <a:close/>
                <a:moveTo>
                  <a:pt x="19220" y="6570"/>
                </a:moveTo>
                <a:cubicBezTo>
                  <a:pt x="19191" y="6570"/>
                  <a:pt x="19167" y="6617"/>
                  <a:pt x="19167" y="6674"/>
                </a:cubicBezTo>
                <a:lnTo>
                  <a:pt x="19167" y="6894"/>
                </a:lnTo>
                <a:cubicBezTo>
                  <a:pt x="19167" y="6952"/>
                  <a:pt x="19191" y="6999"/>
                  <a:pt x="19220" y="6999"/>
                </a:cubicBezTo>
                <a:cubicBezTo>
                  <a:pt x="19249" y="6999"/>
                  <a:pt x="19273" y="6952"/>
                  <a:pt x="19273" y="6894"/>
                </a:cubicBezTo>
                <a:lnTo>
                  <a:pt x="19273" y="6674"/>
                </a:lnTo>
                <a:cubicBezTo>
                  <a:pt x="19273" y="6617"/>
                  <a:pt x="19249" y="6570"/>
                  <a:pt x="19220" y="6570"/>
                </a:cubicBezTo>
                <a:close/>
                <a:moveTo>
                  <a:pt x="20069" y="6570"/>
                </a:moveTo>
                <a:cubicBezTo>
                  <a:pt x="20040" y="6570"/>
                  <a:pt x="20016" y="6617"/>
                  <a:pt x="20016" y="6674"/>
                </a:cubicBezTo>
                <a:lnTo>
                  <a:pt x="20016" y="6894"/>
                </a:lnTo>
                <a:cubicBezTo>
                  <a:pt x="20016" y="6952"/>
                  <a:pt x="20040" y="6999"/>
                  <a:pt x="20069" y="6999"/>
                </a:cubicBezTo>
                <a:cubicBezTo>
                  <a:pt x="20099" y="6999"/>
                  <a:pt x="20122" y="6952"/>
                  <a:pt x="20122" y="6894"/>
                </a:cubicBezTo>
                <a:lnTo>
                  <a:pt x="20122" y="6674"/>
                </a:lnTo>
                <a:cubicBezTo>
                  <a:pt x="20122" y="6617"/>
                  <a:pt x="20099" y="6570"/>
                  <a:pt x="20069" y="6570"/>
                </a:cubicBezTo>
                <a:close/>
                <a:moveTo>
                  <a:pt x="20384" y="6570"/>
                </a:moveTo>
                <a:cubicBezTo>
                  <a:pt x="20355" y="6570"/>
                  <a:pt x="20331" y="6617"/>
                  <a:pt x="20331" y="6674"/>
                </a:cubicBezTo>
                <a:lnTo>
                  <a:pt x="20331" y="6894"/>
                </a:lnTo>
                <a:cubicBezTo>
                  <a:pt x="20331" y="6952"/>
                  <a:pt x="20355" y="6999"/>
                  <a:pt x="20384" y="6999"/>
                </a:cubicBezTo>
                <a:cubicBezTo>
                  <a:pt x="20413" y="6999"/>
                  <a:pt x="20436" y="6952"/>
                  <a:pt x="20436" y="6894"/>
                </a:cubicBezTo>
                <a:lnTo>
                  <a:pt x="20436" y="6674"/>
                </a:lnTo>
                <a:cubicBezTo>
                  <a:pt x="20436" y="6617"/>
                  <a:pt x="20413" y="6570"/>
                  <a:pt x="20384" y="6570"/>
                </a:cubicBezTo>
                <a:close/>
                <a:moveTo>
                  <a:pt x="21234" y="6570"/>
                </a:moveTo>
                <a:cubicBezTo>
                  <a:pt x="21204" y="6570"/>
                  <a:pt x="21181" y="6617"/>
                  <a:pt x="21181" y="6674"/>
                </a:cubicBezTo>
                <a:lnTo>
                  <a:pt x="21181" y="6894"/>
                </a:lnTo>
                <a:cubicBezTo>
                  <a:pt x="21181" y="6952"/>
                  <a:pt x="21204" y="6999"/>
                  <a:pt x="21234" y="6999"/>
                </a:cubicBezTo>
                <a:cubicBezTo>
                  <a:pt x="21263" y="6999"/>
                  <a:pt x="21285" y="6952"/>
                  <a:pt x="21285" y="6894"/>
                </a:cubicBezTo>
                <a:lnTo>
                  <a:pt x="21285" y="6674"/>
                </a:lnTo>
                <a:cubicBezTo>
                  <a:pt x="21285" y="6617"/>
                  <a:pt x="21263" y="6570"/>
                  <a:pt x="21234" y="6570"/>
                </a:cubicBezTo>
                <a:close/>
                <a:moveTo>
                  <a:pt x="21547" y="6570"/>
                </a:moveTo>
                <a:cubicBezTo>
                  <a:pt x="21518" y="6570"/>
                  <a:pt x="21495" y="6617"/>
                  <a:pt x="21495" y="6674"/>
                </a:cubicBezTo>
                <a:lnTo>
                  <a:pt x="21495" y="6894"/>
                </a:lnTo>
                <a:cubicBezTo>
                  <a:pt x="21495" y="6952"/>
                  <a:pt x="21518" y="6999"/>
                  <a:pt x="21547" y="6999"/>
                </a:cubicBezTo>
                <a:cubicBezTo>
                  <a:pt x="21576" y="6999"/>
                  <a:pt x="21600" y="6952"/>
                  <a:pt x="21600" y="6894"/>
                </a:cubicBezTo>
                <a:lnTo>
                  <a:pt x="21600" y="6674"/>
                </a:lnTo>
                <a:cubicBezTo>
                  <a:pt x="21600" y="6617"/>
                  <a:pt x="21576" y="6570"/>
                  <a:pt x="21547" y="6570"/>
                </a:cubicBezTo>
                <a:close/>
                <a:moveTo>
                  <a:pt x="53" y="7300"/>
                </a:moveTo>
                <a:cubicBezTo>
                  <a:pt x="24" y="7300"/>
                  <a:pt x="0" y="7347"/>
                  <a:pt x="0" y="7404"/>
                </a:cubicBezTo>
                <a:lnTo>
                  <a:pt x="0" y="7624"/>
                </a:lnTo>
                <a:cubicBezTo>
                  <a:pt x="0" y="7682"/>
                  <a:pt x="24" y="7729"/>
                  <a:pt x="53" y="7729"/>
                </a:cubicBezTo>
                <a:cubicBezTo>
                  <a:pt x="82" y="7729"/>
                  <a:pt x="106" y="7682"/>
                  <a:pt x="106" y="7624"/>
                </a:cubicBezTo>
                <a:lnTo>
                  <a:pt x="106" y="7404"/>
                </a:lnTo>
                <a:cubicBezTo>
                  <a:pt x="106" y="7347"/>
                  <a:pt x="82" y="7300"/>
                  <a:pt x="53" y="7300"/>
                </a:cubicBezTo>
                <a:close/>
                <a:moveTo>
                  <a:pt x="367" y="7300"/>
                </a:moveTo>
                <a:cubicBezTo>
                  <a:pt x="338" y="7300"/>
                  <a:pt x="315" y="7347"/>
                  <a:pt x="315" y="7404"/>
                </a:cubicBezTo>
                <a:lnTo>
                  <a:pt x="315" y="7624"/>
                </a:lnTo>
                <a:cubicBezTo>
                  <a:pt x="315" y="7682"/>
                  <a:pt x="338" y="7729"/>
                  <a:pt x="367" y="7729"/>
                </a:cubicBezTo>
                <a:cubicBezTo>
                  <a:pt x="397" y="7729"/>
                  <a:pt x="420" y="7682"/>
                  <a:pt x="420" y="7624"/>
                </a:cubicBezTo>
                <a:lnTo>
                  <a:pt x="420" y="7404"/>
                </a:lnTo>
                <a:cubicBezTo>
                  <a:pt x="420" y="7347"/>
                  <a:pt x="397" y="7300"/>
                  <a:pt x="367" y="7300"/>
                </a:cubicBezTo>
                <a:close/>
                <a:moveTo>
                  <a:pt x="1217" y="7300"/>
                </a:moveTo>
                <a:cubicBezTo>
                  <a:pt x="1188" y="7300"/>
                  <a:pt x="1164" y="7347"/>
                  <a:pt x="1164" y="7404"/>
                </a:cubicBezTo>
                <a:lnTo>
                  <a:pt x="1164" y="7624"/>
                </a:lnTo>
                <a:cubicBezTo>
                  <a:pt x="1164" y="7682"/>
                  <a:pt x="1188" y="7729"/>
                  <a:pt x="1217" y="7729"/>
                </a:cubicBezTo>
                <a:cubicBezTo>
                  <a:pt x="1246" y="7729"/>
                  <a:pt x="1270" y="7682"/>
                  <a:pt x="1270" y="7624"/>
                </a:cubicBezTo>
                <a:lnTo>
                  <a:pt x="1270" y="7404"/>
                </a:lnTo>
                <a:cubicBezTo>
                  <a:pt x="1270" y="7347"/>
                  <a:pt x="1246" y="7300"/>
                  <a:pt x="1217" y="7300"/>
                </a:cubicBezTo>
                <a:close/>
                <a:moveTo>
                  <a:pt x="1532" y="7300"/>
                </a:moveTo>
                <a:cubicBezTo>
                  <a:pt x="1503" y="7300"/>
                  <a:pt x="1479" y="7347"/>
                  <a:pt x="1479" y="7404"/>
                </a:cubicBezTo>
                <a:lnTo>
                  <a:pt x="1479" y="7624"/>
                </a:lnTo>
                <a:cubicBezTo>
                  <a:pt x="1479" y="7682"/>
                  <a:pt x="1503" y="7729"/>
                  <a:pt x="1532" y="7729"/>
                </a:cubicBezTo>
                <a:cubicBezTo>
                  <a:pt x="1561" y="7729"/>
                  <a:pt x="1584" y="7682"/>
                  <a:pt x="1584" y="7624"/>
                </a:cubicBezTo>
                <a:lnTo>
                  <a:pt x="1584" y="7404"/>
                </a:lnTo>
                <a:cubicBezTo>
                  <a:pt x="1584" y="7347"/>
                  <a:pt x="1561" y="7300"/>
                  <a:pt x="1532" y="7300"/>
                </a:cubicBezTo>
                <a:close/>
                <a:moveTo>
                  <a:pt x="2380" y="7300"/>
                </a:moveTo>
                <a:cubicBezTo>
                  <a:pt x="2351" y="7300"/>
                  <a:pt x="2329" y="7347"/>
                  <a:pt x="2329" y="7404"/>
                </a:cubicBezTo>
                <a:lnTo>
                  <a:pt x="2329" y="7624"/>
                </a:lnTo>
                <a:cubicBezTo>
                  <a:pt x="2329" y="7682"/>
                  <a:pt x="2351" y="7729"/>
                  <a:pt x="2380" y="7729"/>
                </a:cubicBezTo>
                <a:cubicBezTo>
                  <a:pt x="2409" y="7729"/>
                  <a:pt x="2433" y="7682"/>
                  <a:pt x="2433" y="7624"/>
                </a:cubicBezTo>
                <a:lnTo>
                  <a:pt x="2433" y="7404"/>
                </a:lnTo>
                <a:cubicBezTo>
                  <a:pt x="2433" y="7347"/>
                  <a:pt x="2409" y="7300"/>
                  <a:pt x="2380" y="7300"/>
                </a:cubicBezTo>
                <a:close/>
                <a:moveTo>
                  <a:pt x="2695" y="7300"/>
                </a:moveTo>
                <a:cubicBezTo>
                  <a:pt x="2666" y="7300"/>
                  <a:pt x="2643" y="7347"/>
                  <a:pt x="2643" y="7404"/>
                </a:cubicBezTo>
                <a:lnTo>
                  <a:pt x="2643" y="7624"/>
                </a:lnTo>
                <a:cubicBezTo>
                  <a:pt x="2643" y="7682"/>
                  <a:pt x="2666" y="7729"/>
                  <a:pt x="2695" y="7729"/>
                </a:cubicBezTo>
                <a:cubicBezTo>
                  <a:pt x="2724" y="7729"/>
                  <a:pt x="2748" y="7682"/>
                  <a:pt x="2748" y="7624"/>
                </a:cubicBezTo>
                <a:lnTo>
                  <a:pt x="2748" y="7404"/>
                </a:lnTo>
                <a:cubicBezTo>
                  <a:pt x="2748" y="7347"/>
                  <a:pt x="2724" y="7300"/>
                  <a:pt x="2695" y="7300"/>
                </a:cubicBezTo>
                <a:close/>
                <a:moveTo>
                  <a:pt x="3545" y="7300"/>
                </a:moveTo>
                <a:cubicBezTo>
                  <a:pt x="3516" y="7300"/>
                  <a:pt x="3492" y="7347"/>
                  <a:pt x="3492" y="7404"/>
                </a:cubicBezTo>
                <a:lnTo>
                  <a:pt x="3492" y="7624"/>
                </a:lnTo>
                <a:cubicBezTo>
                  <a:pt x="3492" y="7682"/>
                  <a:pt x="3516" y="7729"/>
                  <a:pt x="3545" y="7729"/>
                </a:cubicBezTo>
                <a:cubicBezTo>
                  <a:pt x="3574" y="7729"/>
                  <a:pt x="3598" y="7682"/>
                  <a:pt x="3598" y="7624"/>
                </a:cubicBezTo>
                <a:lnTo>
                  <a:pt x="3598" y="7404"/>
                </a:lnTo>
                <a:cubicBezTo>
                  <a:pt x="3598" y="7347"/>
                  <a:pt x="3574" y="7300"/>
                  <a:pt x="3545" y="7300"/>
                </a:cubicBezTo>
                <a:close/>
                <a:moveTo>
                  <a:pt x="3859" y="7300"/>
                </a:moveTo>
                <a:cubicBezTo>
                  <a:pt x="3830" y="7300"/>
                  <a:pt x="3806" y="7347"/>
                  <a:pt x="3806" y="7404"/>
                </a:cubicBezTo>
                <a:lnTo>
                  <a:pt x="3806" y="7624"/>
                </a:lnTo>
                <a:cubicBezTo>
                  <a:pt x="3806" y="7682"/>
                  <a:pt x="3830" y="7729"/>
                  <a:pt x="3859" y="7729"/>
                </a:cubicBezTo>
                <a:cubicBezTo>
                  <a:pt x="3888" y="7729"/>
                  <a:pt x="3912" y="7682"/>
                  <a:pt x="3912" y="7624"/>
                </a:cubicBezTo>
                <a:lnTo>
                  <a:pt x="3912" y="7404"/>
                </a:lnTo>
                <a:cubicBezTo>
                  <a:pt x="3912" y="7347"/>
                  <a:pt x="3888" y="7300"/>
                  <a:pt x="3859" y="7300"/>
                </a:cubicBezTo>
                <a:close/>
                <a:moveTo>
                  <a:pt x="4709" y="7300"/>
                </a:moveTo>
                <a:cubicBezTo>
                  <a:pt x="4680" y="7300"/>
                  <a:pt x="4656" y="7347"/>
                  <a:pt x="4656" y="7404"/>
                </a:cubicBezTo>
                <a:lnTo>
                  <a:pt x="4656" y="7624"/>
                </a:lnTo>
                <a:cubicBezTo>
                  <a:pt x="4656" y="7682"/>
                  <a:pt x="4680" y="7729"/>
                  <a:pt x="4709" y="7729"/>
                </a:cubicBezTo>
                <a:cubicBezTo>
                  <a:pt x="4738" y="7729"/>
                  <a:pt x="4762" y="7682"/>
                  <a:pt x="4762" y="7624"/>
                </a:cubicBezTo>
                <a:lnTo>
                  <a:pt x="4762" y="7404"/>
                </a:lnTo>
                <a:cubicBezTo>
                  <a:pt x="4762" y="7347"/>
                  <a:pt x="4738" y="7300"/>
                  <a:pt x="4709" y="7300"/>
                </a:cubicBezTo>
                <a:close/>
                <a:moveTo>
                  <a:pt x="5023" y="7300"/>
                </a:moveTo>
                <a:cubicBezTo>
                  <a:pt x="4994" y="7300"/>
                  <a:pt x="4970" y="7347"/>
                  <a:pt x="4970" y="7404"/>
                </a:cubicBezTo>
                <a:lnTo>
                  <a:pt x="4970" y="7624"/>
                </a:lnTo>
                <a:cubicBezTo>
                  <a:pt x="4970" y="7682"/>
                  <a:pt x="4994" y="7729"/>
                  <a:pt x="5023" y="7729"/>
                </a:cubicBezTo>
                <a:cubicBezTo>
                  <a:pt x="5053" y="7729"/>
                  <a:pt x="5076" y="7682"/>
                  <a:pt x="5076" y="7624"/>
                </a:cubicBezTo>
                <a:lnTo>
                  <a:pt x="5076" y="7404"/>
                </a:lnTo>
                <a:cubicBezTo>
                  <a:pt x="5076" y="7347"/>
                  <a:pt x="5053" y="7300"/>
                  <a:pt x="5023" y="7300"/>
                </a:cubicBezTo>
                <a:close/>
                <a:moveTo>
                  <a:pt x="5873" y="7300"/>
                </a:moveTo>
                <a:cubicBezTo>
                  <a:pt x="5844" y="7300"/>
                  <a:pt x="5820" y="7347"/>
                  <a:pt x="5820" y="7404"/>
                </a:cubicBezTo>
                <a:lnTo>
                  <a:pt x="5820" y="7624"/>
                </a:lnTo>
                <a:cubicBezTo>
                  <a:pt x="5820" y="7682"/>
                  <a:pt x="5844" y="7729"/>
                  <a:pt x="5873" y="7729"/>
                </a:cubicBezTo>
                <a:cubicBezTo>
                  <a:pt x="5902" y="7729"/>
                  <a:pt x="5926" y="7682"/>
                  <a:pt x="5926" y="7624"/>
                </a:cubicBezTo>
                <a:lnTo>
                  <a:pt x="5926" y="7404"/>
                </a:lnTo>
                <a:cubicBezTo>
                  <a:pt x="5926" y="7347"/>
                  <a:pt x="5902" y="7300"/>
                  <a:pt x="5873" y="7300"/>
                </a:cubicBezTo>
                <a:close/>
                <a:moveTo>
                  <a:pt x="6188" y="7300"/>
                </a:moveTo>
                <a:cubicBezTo>
                  <a:pt x="6159" y="7300"/>
                  <a:pt x="6135" y="7347"/>
                  <a:pt x="6135" y="7404"/>
                </a:cubicBezTo>
                <a:lnTo>
                  <a:pt x="6135" y="7624"/>
                </a:lnTo>
                <a:cubicBezTo>
                  <a:pt x="6135" y="7682"/>
                  <a:pt x="6159" y="7729"/>
                  <a:pt x="6188" y="7729"/>
                </a:cubicBezTo>
                <a:cubicBezTo>
                  <a:pt x="6217" y="7729"/>
                  <a:pt x="6240" y="7682"/>
                  <a:pt x="6240" y="7624"/>
                </a:cubicBezTo>
                <a:lnTo>
                  <a:pt x="6240" y="7404"/>
                </a:lnTo>
                <a:cubicBezTo>
                  <a:pt x="6240" y="7347"/>
                  <a:pt x="6217" y="7300"/>
                  <a:pt x="6188" y="7300"/>
                </a:cubicBezTo>
                <a:close/>
                <a:moveTo>
                  <a:pt x="7036" y="7300"/>
                </a:moveTo>
                <a:cubicBezTo>
                  <a:pt x="7007" y="7300"/>
                  <a:pt x="6984" y="7347"/>
                  <a:pt x="6984" y="7404"/>
                </a:cubicBezTo>
                <a:lnTo>
                  <a:pt x="6984" y="7624"/>
                </a:lnTo>
                <a:cubicBezTo>
                  <a:pt x="6984" y="7682"/>
                  <a:pt x="7007" y="7729"/>
                  <a:pt x="7036" y="7729"/>
                </a:cubicBezTo>
                <a:cubicBezTo>
                  <a:pt x="7065" y="7729"/>
                  <a:pt x="7089" y="7682"/>
                  <a:pt x="7089" y="7624"/>
                </a:cubicBezTo>
                <a:lnTo>
                  <a:pt x="7089" y="7404"/>
                </a:lnTo>
                <a:cubicBezTo>
                  <a:pt x="7089" y="7347"/>
                  <a:pt x="7065" y="7300"/>
                  <a:pt x="7036" y="7300"/>
                </a:cubicBezTo>
                <a:close/>
                <a:moveTo>
                  <a:pt x="7351" y="7300"/>
                </a:moveTo>
                <a:cubicBezTo>
                  <a:pt x="7322" y="7300"/>
                  <a:pt x="7299" y="7347"/>
                  <a:pt x="7299" y="7404"/>
                </a:cubicBezTo>
                <a:lnTo>
                  <a:pt x="7299" y="7624"/>
                </a:lnTo>
                <a:cubicBezTo>
                  <a:pt x="7299" y="7682"/>
                  <a:pt x="7322" y="7729"/>
                  <a:pt x="7351" y="7729"/>
                </a:cubicBezTo>
                <a:cubicBezTo>
                  <a:pt x="7380" y="7729"/>
                  <a:pt x="7404" y="7682"/>
                  <a:pt x="7404" y="7624"/>
                </a:cubicBezTo>
                <a:lnTo>
                  <a:pt x="7404" y="7404"/>
                </a:lnTo>
                <a:cubicBezTo>
                  <a:pt x="7404" y="7347"/>
                  <a:pt x="7380" y="7300"/>
                  <a:pt x="7351" y="7300"/>
                </a:cubicBezTo>
                <a:close/>
                <a:moveTo>
                  <a:pt x="8201" y="7300"/>
                </a:moveTo>
                <a:cubicBezTo>
                  <a:pt x="8171" y="7300"/>
                  <a:pt x="8148" y="7347"/>
                  <a:pt x="8148" y="7404"/>
                </a:cubicBezTo>
                <a:lnTo>
                  <a:pt x="8148" y="7624"/>
                </a:lnTo>
                <a:cubicBezTo>
                  <a:pt x="8148" y="7682"/>
                  <a:pt x="8171" y="7729"/>
                  <a:pt x="8201" y="7729"/>
                </a:cubicBezTo>
                <a:cubicBezTo>
                  <a:pt x="8230" y="7729"/>
                  <a:pt x="8254" y="7682"/>
                  <a:pt x="8254" y="7624"/>
                </a:cubicBezTo>
                <a:lnTo>
                  <a:pt x="8254" y="7404"/>
                </a:lnTo>
                <a:cubicBezTo>
                  <a:pt x="8254" y="7347"/>
                  <a:pt x="8230" y="7300"/>
                  <a:pt x="8201" y="7300"/>
                </a:cubicBezTo>
                <a:close/>
                <a:moveTo>
                  <a:pt x="8515" y="7300"/>
                </a:moveTo>
                <a:cubicBezTo>
                  <a:pt x="8486" y="7300"/>
                  <a:pt x="8462" y="7347"/>
                  <a:pt x="8462" y="7404"/>
                </a:cubicBezTo>
                <a:lnTo>
                  <a:pt x="8462" y="7624"/>
                </a:lnTo>
                <a:cubicBezTo>
                  <a:pt x="8462" y="7682"/>
                  <a:pt x="8486" y="7729"/>
                  <a:pt x="8515" y="7729"/>
                </a:cubicBezTo>
                <a:cubicBezTo>
                  <a:pt x="8544" y="7729"/>
                  <a:pt x="8568" y="7682"/>
                  <a:pt x="8568" y="7624"/>
                </a:cubicBezTo>
                <a:lnTo>
                  <a:pt x="8568" y="7404"/>
                </a:lnTo>
                <a:cubicBezTo>
                  <a:pt x="8568" y="7347"/>
                  <a:pt x="8544" y="7300"/>
                  <a:pt x="8515" y="7300"/>
                </a:cubicBezTo>
                <a:close/>
                <a:moveTo>
                  <a:pt x="9365" y="7300"/>
                </a:moveTo>
                <a:cubicBezTo>
                  <a:pt x="9336" y="7300"/>
                  <a:pt x="9312" y="7347"/>
                  <a:pt x="9312" y="7404"/>
                </a:cubicBezTo>
                <a:lnTo>
                  <a:pt x="9312" y="7624"/>
                </a:lnTo>
                <a:cubicBezTo>
                  <a:pt x="9312" y="7682"/>
                  <a:pt x="9336" y="7729"/>
                  <a:pt x="9365" y="7729"/>
                </a:cubicBezTo>
                <a:cubicBezTo>
                  <a:pt x="9394" y="7729"/>
                  <a:pt x="9418" y="7682"/>
                  <a:pt x="9418" y="7624"/>
                </a:cubicBezTo>
                <a:lnTo>
                  <a:pt x="9418" y="7404"/>
                </a:lnTo>
                <a:cubicBezTo>
                  <a:pt x="9418" y="7347"/>
                  <a:pt x="9394" y="7300"/>
                  <a:pt x="9365" y="7300"/>
                </a:cubicBezTo>
                <a:close/>
                <a:moveTo>
                  <a:pt x="9679" y="7300"/>
                </a:moveTo>
                <a:cubicBezTo>
                  <a:pt x="9650" y="7300"/>
                  <a:pt x="9626" y="7347"/>
                  <a:pt x="9626" y="7404"/>
                </a:cubicBezTo>
                <a:lnTo>
                  <a:pt x="9626" y="7624"/>
                </a:lnTo>
                <a:cubicBezTo>
                  <a:pt x="9626" y="7682"/>
                  <a:pt x="9650" y="7729"/>
                  <a:pt x="9679" y="7729"/>
                </a:cubicBezTo>
                <a:cubicBezTo>
                  <a:pt x="9708" y="7729"/>
                  <a:pt x="9732" y="7682"/>
                  <a:pt x="9732" y="7624"/>
                </a:cubicBezTo>
                <a:lnTo>
                  <a:pt x="9732" y="7404"/>
                </a:lnTo>
                <a:cubicBezTo>
                  <a:pt x="9732" y="7347"/>
                  <a:pt x="9708" y="7300"/>
                  <a:pt x="9679" y="7300"/>
                </a:cubicBezTo>
                <a:close/>
                <a:moveTo>
                  <a:pt x="10529" y="7300"/>
                </a:moveTo>
                <a:cubicBezTo>
                  <a:pt x="10500" y="7300"/>
                  <a:pt x="10476" y="7347"/>
                  <a:pt x="10476" y="7404"/>
                </a:cubicBezTo>
                <a:lnTo>
                  <a:pt x="10476" y="7624"/>
                </a:lnTo>
                <a:cubicBezTo>
                  <a:pt x="10476" y="7682"/>
                  <a:pt x="10500" y="7729"/>
                  <a:pt x="10529" y="7729"/>
                </a:cubicBezTo>
                <a:cubicBezTo>
                  <a:pt x="10558" y="7729"/>
                  <a:pt x="10582" y="7682"/>
                  <a:pt x="10582" y="7624"/>
                </a:cubicBezTo>
                <a:lnTo>
                  <a:pt x="10582" y="7404"/>
                </a:lnTo>
                <a:cubicBezTo>
                  <a:pt x="10582" y="7347"/>
                  <a:pt x="10558" y="7300"/>
                  <a:pt x="10529" y="7300"/>
                </a:cubicBezTo>
                <a:close/>
                <a:moveTo>
                  <a:pt x="10844" y="7300"/>
                </a:moveTo>
                <a:cubicBezTo>
                  <a:pt x="10814" y="7300"/>
                  <a:pt x="10791" y="7347"/>
                  <a:pt x="10791" y="7404"/>
                </a:cubicBezTo>
                <a:lnTo>
                  <a:pt x="10791" y="7624"/>
                </a:lnTo>
                <a:cubicBezTo>
                  <a:pt x="10791" y="7682"/>
                  <a:pt x="10814" y="7729"/>
                  <a:pt x="10844" y="7729"/>
                </a:cubicBezTo>
                <a:cubicBezTo>
                  <a:pt x="10873" y="7729"/>
                  <a:pt x="10895" y="7682"/>
                  <a:pt x="10895" y="7624"/>
                </a:cubicBezTo>
                <a:lnTo>
                  <a:pt x="10895" y="7404"/>
                </a:lnTo>
                <a:cubicBezTo>
                  <a:pt x="10895" y="7347"/>
                  <a:pt x="10873" y="7300"/>
                  <a:pt x="10844" y="7300"/>
                </a:cubicBezTo>
                <a:close/>
                <a:moveTo>
                  <a:pt x="11692" y="7300"/>
                </a:moveTo>
                <a:cubicBezTo>
                  <a:pt x="11663" y="7300"/>
                  <a:pt x="11640" y="7347"/>
                  <a:pt x="11640" y="7404"/>
                </a:cubicBezTo>
                <a:lnTo>
                  <a:pt x="11640" y="7624"/>
                </a:lnTo>
                <a:cubicBezTo>
                  <a:pt x="11640" y="7682"/>
                  <a:pt x="11663" y="7729"/>
                  <a:pt x="11692" y="7729"/>
                </a:cubicBezTo>
                <a:cubicBezTo>
                  <a:pt x="11721" y="7729"/>
                  <a:pt x="11745" y="7682"/>
                  <a:pt x="11745" y="7624"/>
                </a:cubicBezTo>
                <a:lnTo>
                  <a:pt x="11745" y="7404"/>
                </a:lnTo>
                <a:cubicBezTo>
                  <a:pt x="11745" y="7347"/>
                  <a:pt x="11721" y="7300"/>
                  <a:pt x="11692" y="7300"/>
                </a:cubicBezTo>
                <a:close/>
                <a:moveTo>
                  <a:pt x="12007" y="7300"/>
                </a:moveTo>
                <a:cubicBezTo>
                  <a:pt x="11978" y="7300"/>
                  <a:pt x="11955" y="7347"/>
                  <a:pt x="11955" y="7404"/>
                </a:cubicBezTo>
                <a:lnTo>
                  <a:pt x="11955" y="7624"/>
                </a:lnTo>
                <a:cubicBezTo>
                  <a:pt x="11955" y="7682"/>
                  <a:pt x="11978" y="7729"/>
                  <a:pt x="12007" y="7729"/>
                </a:cubicBezTo>
                <a:cubicBezTo>
                  <a:pt x="12036" y="7729"/>
                  <a:pt x="12060" y="7682"/>
                  <a:pt x="12060" y="7624"/>
                </a:cubicBezTo>
                <a:lnTo>
                  <a:pt x="12060" y="7404"/>
                </a:lnTo>
                <a:cubicBezTo>
                  <a:pt x="12060" y="7347"/>
                  <a:pt x="12036" y="7300"/>
                  <a:pt x="12007" y="7300"/>
                </a:cubicBezTo>
                <a:close/>
                <a:moveTo>
                  <a:pt x="12856" y="7300"/>
                </a:moveTo>
                <a:cubicBezTo>
                  <a:pt x="12827" y="7300"/>
                  <a:pt x="12804" y="7347"/>
                  <a:pt x="12804" y="7404"/>
                </a:cubicBezTo>
                <a:lnTo>
                  <a:pt x="12804" y="7624"/>
                </a:lnTo>
                <a:cubicBezTo>
                  <a:pt x="12804" y="7682"/>
                  <a:pt x="12827" y="7729"/>
                  <a:pt x="12856" y="7729"/>
                </a:cubicBezTo>
                <a:cubicBezTo>
                  <a:pt x="12886" y="7729"/>
                  <a:pt x="12909" y="7682"/>
                  <a:pt x="12909" y="7624"/>
                </a:cubicBezTo>
                <a:lnTo>
                  <a:pt x="12909" y="7404"/>
                </a:lnTo>
                <a:cubicBezTo>
                  <a:pt x="12909" y="7347"/>
                  <a:pt x="12886" y="7300"/>
                  <a:pt x="12856" y="7300"/>
                </a:cubicBezTo>
                <a:close/>
                <a:moveTo>
                  <a:pt x="13171" y="7300"/>
                </a:moveTo>
                <a:cubicBezTo>
                  <a:pt x="13142" y="7300"/>
                  <a:pt x="13118" y="7347"/>
                  <a:pt x="13118" y="7404"/>
                </a:cubicBezTo>
                <a:lnTo>
                  <a:pt x="13118" y="7624"/>
                </a:lnTo>
                <a:cubicBezTo>
                  <a:pt x="13118" y="7682"/>
                  <a:pt x="13142" y="7729"/>
                  <a:pt x="13171" y="7729"/>
                </a:cubicBezTo>
                <a:cubicBezTo>
                  <a:pt x="13200" y="7729"/>
                  <a:pt x="13224" y="7682"/>
                  <a:pt x="13224" y="7624"/>
                </a:cubicBezTo>
                <a:lnTo>
                  <a:pt x="13224" y="7404"/>
                </a:lnTo>
                <a:cubicBezTo>
                  <a:pt x="13224" y="7347"/>
                  <a:pt x="13200" y="7300"/>
                  <a:pt x="13171" y="7300"/>
                </a:cubicBezTo>
                <a:close/>
                <a:moveTo>
                  <a:pt x="14021" y="7300"/>
                </a:moveTo>
                <a:cubicBezTo>
                  <a:pt x="13992" y="7300"/>
                  <a:pt x="13968" y="7347"/>
                  <a:pt x="13968" y="7404"/>
                </a:cubicBezTo>
                <a:lnTo>
                  <a:pt x="13968" y="7624"/>
                </a:lnTo>
                <a:cubicBezTo>
                  <a:pt x="13968" y="7682"/>
                  <a:pt x="13992" y="7729"/>
                  <a:pt x="14021" y="7729"/>
                </a:cubicBezTo>
                <a:cubicBezTo>
                  <a:pt x="14050" y="7729"/>
                  <a:pt x="14074" y="7682"/>
                  <a:pt x="14074" y="7624"/>
                </a:cubicBezTo>
                <a:lnTo>
                  <a:pt x="14074" y="7404"/>
                </a:lnTo>
                <a:cubicBezTo>
                  <a:pt x="14074" y="7347"/>
                  <a:pt x="14050" y="7300"/>
                  <a:pt x="14021" y="7300"/>
                </a:cubicBezTo>
                <a:close/>
                <a:moveTo>
                  <a:pt x="14335" y="7300"/>
                </a:moveTo>
                <a:cubicBezTo>
                  <a:pt x="14306" y="7300"/>
                  <a:pt x="14282" y="7347"/>
                  <a:pt x="14282" y="7404"/>
                </a:cubicBezTo>
                <a:lnTo>
                  <a:pt x="14282" y="7624"/>
                </a:lnTo>
                <a:cubicBezTo>
                  <a:pt x="14282" y="7682"/>
                  <a:pt x="14306" y="7729"/>
                  <a:pt x="14335" y="7729"/>
                </a:cubicBezTo>
                <a:cubicBezTo>
                  <a:pt x="14364" y="7729"/>
                  <a:pt x="14388" y="7682"/>
                  <a:pt x="14388" y="7624"/>
                </a:cubicBezTo>
                <a:lnTo>
                  <a:pt x="14388" y="7404"/>
                </a:lnTo>
                <a:cubicBezTo>
                  <a:pt x="14388" y="7347"/>
                  <a:pt x="14364" y="7300"/>
                  <a:pt x="14335" y="7300"/>
                </a:cubicBezTo>
                <a:close/>
                <a:moveTo>
                  <a:pt x="15185" y="7300"/>
                </a:moveTo>
                <a:cubicBezTo>
                  <a:pt x="15156" y="7300"/>
                  <a:pt x="15132" y="7347"/>
                  <a:pt x="15132" y="7404"/>
                </a:cubicBezTo>
                <a:lnTo>
                  <a:pt x="15132" y="7624"/>
                </a:lnTo>
                <a:cubicBezTo>
                  <a:pt x="15132" y="7682"/>
                  <a:pt x="15156" y="7729"/>
                  <a:pt x="15185" y="7729"/>
                </a:cubicBezTo>
                <a:cubicBezTo>
                  <a:pt x="15214" y="7729"/>
                  <a:pt x="15237" y="7682"/>
                  <a:pt x="15237" y="7624"/>
                </a:cubicBezTo>
                <a:lnTo>
                  <a:pt x="15237" y="7404"/>
                </a:lnTo>
                <a:cubicBezTo>
                  <a:pt x="15237" y="7347"/>
                  <a:pt x="15214" y="7300"/>
                  <a:pt x="15185" y="7300"/>
                </a:cubicBezTo>
                <a:close/>
                <a:moveTo>
                  <a:pt x="15500" y="7300"/>
                </a:moveTo>
                <a:cubicBezTo>
                  <a:pt x="15470" y="7300"/>
                  <a:pt x="15447" y="7347"/>
                  <a:pt x="15447" y="7404"/>
                </a:cubicBezTo>
                <a:lnTo>
                  <a:pt x="15447" y="7624"/>
                </a:lnTo>
                <a:cubicBezTo>
                  <a:pt x="15447" y="7682"/>
                  <a:pt x="15470" y="7729"/>
                  <a:pt x="15500" y="7729"/>
                </a:cubicBezTo>
                <a:cubicBezTo>
                  <a:pt x="15529" y="7729"/>
                  <a:pt x="15551" y="7682"/>
                  <a:pt x="15551" y="7624"/>
                </a:cubicBezTo>
                <a:lnTo>
                  <a:pt x="15551" y="7404"/>
                </a:lnTo>
                <a:cubicBezTo>
                  <a:pt x="15551" y="7347"/>
                  <a:pt x="15529" y="7300"/>
                  <a:pt x="15500" y="7300"/>
                </a:cubicBezTo>
                <a:close/>
                <a:moveTo>
                  <a:pt x="16349" y="7300"/>
                </a:moveTo>
                <a:cubicBezTo>
                  <a:pt x="16320" y="7300"/>
                  <a:pt x="16296" y="7347"/>
                  <a:pt x="16296" y="7404"/>
                </a:cubicBezTo>
                <a:lnTo>
                  <a:pt x="16296" y="7624"/>
                </a:lnTo>
                <a:cubicBezTo>
                  <a:pt x="16296" y="7682"/>
                  <a:pt x="16320" y="7729"/>
                  <a:pt x="16349" y="7729"/>
                </a:cubicBezTo>
                <a:cubicBezTo>
                  <a:pt x="16378" y="7729"/>
                  <a:pt x="16401" y="7682"/>
                  <a:pt x="16401" y="7624"/>
                </a:cubicBezTo>
                <a:lnTo>
                  <a:pt x="16401" y="7404"/>
                </a:lnTo>
                <a:cubicBezTo>
                  <a:pt x="16401" y="7347"/>
                  <a:pt x="16378" y="7300"/>
                  <a:pt x="16349" y="7300"/>
                </a:cubicBezTo>
                <a:close/>
                <a:moveTo>
                  <a:pt x="16663" y="7300"/>
                </a:moveTo>
                <a:cubicBezTo>
                  <a:pt x="16634" y="7300"/>
                  <a:pt x="16611" y="7347"/>
                  <a:pt x="16611" y="7404"/>
                </a:cubicBezTo>
                <a:lnTo>
                  <a:pt x="16611" y="7624"/>
                </a:lnTo>
                <a:cubicBezTo>
                  <a:pt x="16611" y="7682"/>
                  <a:pt x="16634" y="7729"/>
                  <a:pt x="16663" y="7729"/>
                </a:cubicBezTo>
                <a:cubicBezTo>
                  <a:pt x="16692" y="7729"/>
                  <a:pt x="16716" y="7682"/>
                  <a:pt x="16716" y="7624"/>
                </a:cubicBezTo>
                <a:lnTo>
                  <a:pt x="16716" y="7404"/>
                </a:lnTo>
                <a:cubicBezTo>
                  <a:pt x="16716" y="7347"/>
                  <a:pt x="16692" y="7300"/>
                  <a:pt x="16663" y="7300"/>
                </a:cubicBezTo>
                <a:close/>
                <a:moveTo>
                  <a:pt x="17512" y="7300"/>
                </a:moveTo>
                <a:cubicBezTo>
                  <a:pt x="17483" y="7300"/>
                  <a:pt x="17459" y="7347"/>
                  <a:pt x="17459" y="7404"/>
                </a:cubicBezTo>
                <a:lnTo>
                  <a:pt x="17459" y="7624"/>
                </a:lnTo>
                <a:cubicBezTo>
                  <a:pt x="17459" y="7682"/>
                  <a:pt x="17483" y="7729"/>
                  <a:pt x="17512" y="7729"/>
                </a:cubicBezTo>
                <a:cubicBezTo>
                  <a:pt x="17541" y="7729"/>
                  <a:pt x="17565" y="7682"/>
                  <a:pt x="17565" y="7624"/>
                </a:cubicBezTo>
                <a:lnTo>
                  <a:pt x="17565" y="7404"/>
                </a:lnTo>
                <a:cubicBezTo>
                  <a:pt x="17565" y="7347"/>
                  <a:pt x="17541" y="7300"/>
                  <a:pt x="17512" y="7300"/>
                </a:cubicBezTo>
                <a:close/>
                <a:moveTo>
                  <a:pt x="17827" y="7300"/>
                </a:moveTo>
                <a:cubicBezTo>
                  <a:pt x="17798" y="7300"/>
                  <a:pt x="17774" y="7347"/>
                  <a:pt x="17774" y="7404"/>
                </a:cubicBezTo>
                <a:lnTo>
                  <a:pt x="17774" y="7624"/>
                </a:lnTo>
                <a:cubicBezTo>
                  <a:pt x="17774" y="7682"/>
                  <a:pt x="17798" y="7729"/>
                  <a:pt x="17827" y="7729"/>
                </a:cubicBezTo>
                <a:cubicBezTo>
                  <a:pt x="17856" y="7729"/>
                  <a:pt x="17880" y="7682"/>
                  <a:pt x="17880" y="7624"/>
                </a:cubicBezTo>
                <a:lnTo>
                  <a:pt x="17880" y="7404"/>
                </a:lnTo>
                <a:cubicBezTo>
                  <a:pt x="17880" y="7347"/>
                  <a:pt x="17856" y="7300"/>
                  <a:pt x="17827" y="7300"/>
                </a:cubicBezTo>
                <a:close/>
                <a:moveTo>
                  <a:pt x="18677" y="7300"/>
                </a:moveTo>
                <a:cubicBezTo>
                  <a:pt x="18648" y="7300"/>
                  <a:pt x="18624" y="7347"/>
                  <a:pt x="18624" y="7404"/>
                </a:cubicBezTo>
                <a:lnTo>
                  <a:pt x="18624" y="7624"/>
                </a:lnTo>
                <a:cubicBezTo>
                  <a:pt x="18624" y="7682"/>
                  <a:pt x="18648" y="7729"/>
                  <a:pt x="18677" y="7729"/>
                </a:cubicBezTo>
                <a:cubicBezTo>
                  <a:pt x="18706" y="7729"/>
                  <a:pt x="18730" y="7682"/>
                  <a:pt x="18730" y="7624"/>
                </a:cubicBezTo>
                <a:lnTo>
                  <a:pt x="18730" y="7404"/>
                </a:lnTo>
                <a:cubicBezTo>
                  <a:pt x="18730" y="7347"/>
                  <a:pt x="18706" y="7300"/>
                  <a:pt x="18677" y="7300"/>
                </a:cubicBezTo>
                <a:close/>
                <a:moveTo>
                  <a:pt x="18991" y="7300"/>
                </a:moveTo>
                <a:cubicBezTo>
                  <a:pt x="18962" y="7300"/>
                  <a:pt x="18938" y="7347"/>
                  <a:pt x="18938" y="7404"/>
                </a:cubicBezTo>
                <a:lnTo>
                  <a:pt x="18938" y="7624"/>
                </a:lnTo>
                <a:cubicBezTo>
                  <a:pt x="18938" y="7682"/>
                  <a:pt x="18962" y="7729"/>
                  <a:pt x="18991" y="7729"/>
                </a:cubicBezTo>
                <a:cubicBezTo>
                  <a:pt x="19020" y="7729"/>
                  <a:pt x="19044" y="7682"/>
                  <a:pt x="19044" y="7624"/>
                </a:cubicBezTo>
                <a:lnTo>
                  <a:pt x="19044" y="7404"/>
                </a:lnTo>
                <a:cubicBezTo>
                  <a:pt x="19044" y="7347"/>
                  <a:pt x="19020" y="7300"/>
                  <a:pt x="18991" y="7300"/>
                </a:cubicBezTo>
                <a:close/>
                <a:moveTo>
                  <a:pt x="19841" y="7300"/>
                </a:moveTo>
                <a:cubicBezTo>
                  <a:pt x="19812" y="7300"/>
                  <a:pt x="19788" y="7347"/>
                  <a:pt x="19788" y="7404"/>
                </a:cubicBezTo>
                <a:lnTo>
                  <a:pt x="19788" y="7624"/>
                </a:lnTo>
                <a:cubicBezTo>
                  <a:pt x="19788" y="7682"/>
                  <a:pt x="19812" y="7729"/>
                  <a:pt x="19841" y="7729"/>
                </a:cubicBezTo>
                <a:cubicBezTo>
                  <a:pt x="19870" y="7729"/>
                  <a:pt x="19894" y="7682"/>
                  <a:pt x="19894" y="7624"/>
                </a:cubicBezTo>
                <a:lnTo>
                  <a:pt x="19894" y="7404"/>
                </a:lnTo>
                <a:cubicBezTo>
                  <a:pt x="19894" y="7347"/>
                  <a:pt x="19870" y="7300"/>
                  <a:pt x="19841" y="7300"/>
                </a:cubicBezTo>
                <a:close/>
                <a:moveTo>
                  <a:pt x="20155" y="7300"/>
                </a:moveTo>
                <a:cubicBezTo>
                  <a:pt x="20126" y="7300"/>
                  <a:pt x="20102" y="7347"/>
                  <a:pt x="20102" y="7404"/>
                </a:cubicBezTo>
                <a:lnTo>
                  <a:pt x="20102" y="7624"/>
                </a:lnTo>
                <a:cubicBezTo>
                  <a:pt x="20102" y="7682"/>
                  <a:pt x="20126" y="7729"/>
                  <a:pt x="20155" y="7729"/>
                </a:cubicBezTo>
                <a:cubicBezTo>
                  <a:pt x="20184" y="7729"/>
                  <a:pt x="20207" y="7682"/>
                  <a:pt x="20207" y="7624"/>
                </a:cubicBezTo>
                <a:lnTo>
                  <a:pt x="20207" y="7404"/>
                </a:lnTo>
                <a:cubicBezTo>
                  <a:pt x="20207" y="7347"/>
                  <a:pt x="20184" y="7300"/>
                  <a:pt x="20155" y="7300"/>
                </a:cubicBezTo>
                <a:close/>
                <a:moveTo>
                  <a:pt x="21004" y="7300"/>
                </a:moveTo>
                <a:cubicBezTo>
                  <a:pt x="20975" y="7300"/>
                  <a:pt x="20952" y="7347"/>
                  <a:pt x="20952" y="7404"/>
                </a:cubicBezTo>
                <a:lnTo>
                  <a:pt x="20952" y="7624"/>
                </a:lnTo>
                <a:cubicBezTo>
                  <a:pt x="20952" y="7682"/>
                  <a:pt x="20975" y="7729"/>
                  <a:pt x="21004" y="7729"/>
                </a:cubicBezTo>
                <a:cubicBezTo>
                  <a:pt x="21033" y="7729"/>
                  <a:pt x="21057" y="7682"/>
                  <a:pt x="21057" y="7624"/>
                </a:cubicBezTo>
                <a:lnTo>
                  <a:pt x="21057" y="7404"/>
                </a:lnTo>
                <a:cubicBezTo>
                  <a:pt x="21057" y="7347"/>
                  <a:pt x="21033" y="7300"/>
                  <a:pt x="21004" y="7300"/>
                </a:cubicBezTo>
                <a:close/>
                <a:moveTo>
                  <a:pt x="21319" y="7300"/>
                </a:moveTo>
                <a:cubicBezTo>
                  <a:pt x="21289" y="7300"/>
                  <a:pt x="21267" y="7347"/>
                  <a:pt x="21267" y="7404"/>
                </a:cubicBezTo>
                <a:lnTo>
                  <a:pt x="21267" y="7624"/>
                </a:lnTo>
                <a:cubicBezTo>
                  <a:pt x="21267" y="7682"/>
                  <a:pt x="21289" y="7729"/>
                  <a:pt x="21319" y="7729"/>
                </a:cubicBezTo>
                <a:cubicBezTo>
                  <a:pt x="21348" y="7729"/>
                  <a:pt x="21372" y="7682"/>
                  <a:pt x="21372" y="7624"/>
                </a:cubicBezTo>
                <a:lnTo>
                  <a:pt x="21372" y="7404"/>
                </a:lnTo>
                <a:cubicBezTo>
                  <a:pt x="21372" y="7347"/>
                  <a:pt x="21348" y="7300"/>
                  <a:pt x="21319" y="7300"/>
                </a:cubicBezTo>
                <a:close/>
                <a:moveTo>
                  <a:pt x="281" y="8029"/>
                </a:moveTo>
                <a:cubicBezTo>
                  <a:pt x="252" y="8029"/>
                  <a:pt x="228" y="8077"/>
                  <a:pt x="228" y="8134"/>
                </a:cubicBezTo>
                <a:lnTo>
                  <a:pt x="228" y="8354"/>
                </a:lnTo>
                <a:cubicBezTo>
                  <a:pt x="228" y="8412"/>
                  <a:pt x="252" y="8459"/>
                  <a:pt x="281" y="8459"/>
                </a:cubicBezTo>
                <a:cubicBezTo>
                  <a:pt x="311" y="8459"/>
                  <a:pt x="334" y="8412"/>
                  <a:pt x="334" y="8354"/>
                </a:cubicBezTo>
                <a:lnTo>
                  <a:pt x="334" y="8134"/>
                </a:lnTo>
                <a:cubicBezTo>
                  <a:pt x="334" y="8077"/>
                  <a:pt x="311" y="8029"/>
                  <a:pt x="281" y="8029"/>
                </a:cubicBezTo>
                <a:close/>
                <a:moveTo>
                  <a:pt x="596" y="8029"/>
                </a:moveTo>
                <a:cubicBezTo>
                  <a:pt x="567" y="8029"/>
                  <a:pt x="543" y="8077"/>
                  <a:pt x="543" y="8134"/>
                </a:cubicBezTo>
                <a:lnTo>
                  <a:pt x="543" y="8354"/>
                </a:lnTo>
                <a:cubicBezTo>
                  <a:pt x="543" y="8412"/>
                  <a:pt x="567" y="8459"/>
                  <a:pt x="596" y="8459"/>
                </a:cubicBezTo>
                <a:cubicBezTo>
                  <a:pt x="625" y="8459"/>
                  <a:pt x="649" y="8412"/>
                  <a:pt x="649" y="8354"/>
                </a:cubicBezTo>
                <a:lnTo>
                  <a:pt x="649" y="8134"/>
                </a:lnTo>
                <a:cubicBezTo>
                  <a:pt x="649" y="8077"/>
                  <a:pt x="625" y="8029"/>
                  <a:pt x="596" y="8029"/>
                </a:cubicBezTo>
                <a:close/>
                <a:moveTo>
                  <a:pt x="1446" y="8029"/>
                </a:moveTo>
                <a:cubicBezTo>
                  <a:pt x="1417" y="8029"/>
                  <a:pt x="1393" y="8077"/>
                  <a:pt x="1393" y="8134"/>
                </a:cubicBezTo>
                <a:lnTo>
                  <a:pt x="1393" y="8354"/>
                </a:lnTo>
                <a:cubicBezTo>
                  <a:pt x="1393" y="8412"/>
                  <a:pt x="1417" y="8459"/>
                  <a:pt x="1446" y="8459"/>
                </a:cubicBezTo>
                <a:cubicBezTo>
                  <a:pt x="1475" y="8459"/>
                  <a:pt x="1499" y="8412"/>
                  <a:pt x="1499" y="8354"/>
                </a:cubicBezTo>
                <a:lnTo>
                  <a:pt x="1499" y="8134"/>
                </a:lnTo>
                <a:cubicBezTo>
                  <a:pt x="1499" y="8077"/>
                  <a:pt x="1475" y="8029"/>
                  <a:pt x="1446" y="8029"/>
                </a:cubicBezTo>
                <a:close/>
                <a:moveTo>
                  <a:pt x="1760" y="8029"/>
                </a:moveTo>
                <a:cubicBezTo>
                  <a:pt x="1731" y="8029"/>
                  <a:pt x="1707" y="8077"/>
                  <a:pt x="1707" y="8134"/>
                </a:cubicBezTo>
                <a:lnTo>
                  <a:pt x="1707" y="8354"/>
                </a:lnTo>
                <a:cubicBezTo>
                  <a:pt x="1707" y="8412"/>
                  <a:pt x="1731" y="8459"/>
                  <a:pt x="1760" y="8459"/>
                </a:cubicBezTo>
                <a:cubicBezTo>
                  <a:pt x="1789" y="8459"/>
                  <a:pt x="1813" y="8412"/>
                  <a:pt x="1813" y="8354"/>
                </a:cubicBezTo>
                <a:lnTo>
                  <a:pt x="1813" y="8134"/>
                </a:lnTo>
                <a:cubicBezTo>
                  <a:pt x="1813" y="8077"/>
                  <a:pt x="1789" y="8029"/>
                  <a:pt x="1760" y="8029"/>
                </a:cubicBezTo>
                <a:close/>
                <a:moveTo>
                  <a:pt x="2610" y="8029"/>
                </a:moveTo>
                <a:cubicBezTo>
                  <a:pt x="2581" y="8029"/>
                  <a:pt x="2557" y="8077"/>
                  <a:pt x="2557" y="8134"/>
                </a:cubicBezTo>
                <a:lnTo>
                  <a:pt x="2557" y="8354"/>
                </a:lnTo>
                <a:cubicBezTo>
                  <a:pt x="2557" y="8412"/>
                  <a:pt x="2581" y="8459"/>
                  <a:pt x="2610" y="8459"/>
                </a:cubicBezTo>
                <a:cubicBezTo>
                  <a:pt x="2639" y="8459"/>
                  <a:pt x="2662" y="8412"/>
                  <a:pt x="2662" y="8354"/>
                </a:cubicBezTo>
                <a:lnTo>
                  <a:pt x="2662" y="8134"/>
                </a:lnTo>
                <a:cubicBezTo>
                  <a:pt x="2662" y="8077"/>
                  <a:pt x="2639" y="8029"/>
                  <a:pt x="2610" y="8029"/>
                </a:cubicBezTo>
                <a:close/>
                <a:moveTo>
                  <a:pt x="2924" y="8029"/>
                </a:moveTo>
                <a:cubicBezTo>
                  <a:pt x="2895" y="8029"/>
                  <a:pt x="2871" y="8077"/>
                  <a:pt x="2871" y="8134"/>
                </a:cubicBezTo>
                <a:lnTo>
                  <a:pt x="2871" y="8354"/>
                </a:lnTo>
                <a:cubicBezTo>
                  <a:pt x="2871" y="8412"/>
                  <a:pt x="2895" y="8459"/>
                  <a:pt x="2924" y="8459"/>
                </a:cubicBezTo>
                <a:cubicBezTo>
                  <a:pt x="2954" y="8459"/>
                  <a:pt x="2976" y="8412"/>
                  <a:pt x="2976" y="8354"/>
                </a:cubicBezTo>
                <a:lnTo>
                  <a:pt x="2976" y="8134"/>
                </a:lnTo>
                <a:cubicBezTo>
                  <a:pt x="2976" y="8077"/>
                  <a:pt x="2954" y="8029"/>
                  <a:pt x="2924" y="8029"/>
                </a:cubicBezTo>
                <a:close/>
                <a:moveTo>
                  <a:pt x="3773" y="8029"/>
                </a:moveTo>
                <a:cubicBezTo>
                  <a:pt x="3744" y="8029"/>
                  <a:pt x="3721" y="8077"/>
                  <a:pt x="3721" y="8134"/>
                </a:cubicBezTo>
                <a:lnTo>
                  <a:pt x="3721" y="8354"/>
                </a:lnTo>
                <a:cubicBezTo>
                  <a:pt x="3721" y="8412"/>
                  <a:pt x="3744" y="8459"/>
                  <a:pt x="3773" y="8459"/>
                </a:cubicBezTo>
                <a:cubicBezTo>
                  <a:pt x="3802" y="8459"/>
                  <a:pt x="3826" y="8412"/>
                  <a:pt x="3826" y="8354"/>
                </a:cubicBezTo>
                <a:lnTo>
                  <a:pt x="3826" y="8134"/>
                </a:lnTo>
                <a:cubicBezTo>
                  <a:pt x="3826" y="8077"/>
                  <a:pt x="3802" y="8029"/>
                  <a:pt x="3773" y="8029"/>
                </a:cubicBezTo>
                <a:close/>
                <a:moveTo>
                  <a:pt x="4088" y="8029"/>
                </a:moveTo>
                <a:cubicBezTo>
                  <a:pt x="4058" y="8029"/>
                  <a:pt x="4035" y="8077"/>
                  <a:pt x="4035" y="8134"/>
                </a:cubicBezTo>
                <a:lnTo>
                  <a:pt x="4035" y="8354"/>
                </a:lnTo>
                <a:cubicBezTo>
                  <a:pt x="4035" y="8412"/>
                  <a:pt x="4058" y="8459"/>
                  <a:pt x="4088" y="8459"/>
                </a:cubicBezTo>
                <a:cubicBezTo>
                  <a:pt x="4117" y="8459"/>
                  <a:pt x="4141" y="8412"/>
                  <a:pt x="4141" y="8354"/>
                </a:cubicBezTo>
                <a:lnTo>
                  <a:pt x="4141" y="8134"/>
                </a:lnTo>
                <a:cubicBezTo>
                  <a:pt x="4141" y="8077"/>
                  <a:pt x="4117" y="8029"/>
                  <a:pt x="4088" y="8029"/>
                </a:cubicBezTo>
                <a:close/>
                <a:moveTo>
                  <a:pt x="4937" y="8029"/>
                </a:moveTo>
                <a:cubicBezTo>
                  <a:pt x="4908" y="8029"/>
                  <a:pt x="4884" y="8077"/>
                  <a:pt x="4884" y="8134"/>
                </a:cubicBezTo>
                <a:lnTo>
                  <a:pt x="4884" y="8354"/>
                </a:lnTo>
                <a:cubicBezTo>
                  <a:pt x="4884" y="8412"/>
                  <a:pt x="4908" y="8459"/>
                  <a:pt x="4937" y="8459"/>
                </a:cubicBezTo>
                <a:cubicBezTo>
                  <a:pt x="4966" y="8459"/>
                  <a:pt x="4990" y="8412"/>
                  <a:pt x="4990" y="8354"/>
                </a:cubicBezTo>
                <a:lnTo>
                  <a:pt x="4990" y="8134"/>
                </a:lnTo>
                <a:cubicBezTo>
                  <a:pt x="4990" y="8077"/>
                  <a:pt x="4966" y="8029"/>
                  <a:pt x="4937" y="8029"/>
                </a:cubicBezTo>
                <a:close/>
                <a:moveTo>
                  <a:pt x="5252" y="8029"/>
                </a:moveTo>
                <a:cubicBezTo>
                  <a:pt x="5223" y="8029"/>
                  <a:pt x="5199" y="8077"/>
                  <a:pt x="5199" y="8134"/>
                </a:cubicBezTo>
                <a:lnTo>
                  <a:pt x="5199" y="8354"/>
                </a:lnTo>
                <a:cubicBezTo>
                  <a:pt x="5199" y="8412"/>
                  <a:pt x="5223" y="8459"/>
                  <a:pt x="5252" y="8459"/>
                </a:cubicBezTo>
                <a:cubicBezTo>
                  <a:pt x="5281" y="8459"/>
                  <a:pt x="5305" y="8412"/>
                  <a:pt x="5305" y="8354"/>
                </a:cubicBezTo>
                <a:lnTo>
                  <a:pt x="5305" y="8134"/>
                </a:lnTo>
                <a:cubicBezTo>
                  <a:pt x="5305" y="8077"/>
                  <a:pt x="5281" y="8029"/>
                  <a:pt x="5252" y="8029"/>
                </a:cubicBezTo>
                <a:close/>
                <a:moveTo>
                  <a:pt x="6102" y="8029"/>
                </a:moveTo>
                <a:cubicBezTo>
                  <a:pt x="6072" y="8029"/>
                  <a:pt x="6049" y="8077"/>
                  <a:pt x="6049" y="8134"/>
                </a:cubicBezTo>
                <a:lnTo>
                  <a:pt x="6049" y="8354"/>
                </a:lnTo>
                <a:cubicBezTo>
                  <a:pt x="6049" y="8412"/>
                  <a:pt x="6072" y="8459"/>
                  <a:pt x="6102" y="8459"/>
                </a:cubicBezTo>
                <a:cubicBezTo>
                  <a:pt x="6131" y="8459"/>
                  <a:pt x="6155" y="8412"/>
                  <a:pt x="6155" y="8354"/>
                </a:cubicBezTo>
                <a:lnTo>
                  <a:pt x="6155" y="8134"/>
                </a:lnTo>
                <a:cubicBezTo>
                  <a:pt x="6155" y="8077"/>
                  <a:pt x="6131" y="8029"/>
                  <a:pt x="6102" y="8029"/>
                </a:cubicBezTo>
                <a:close/>
                <a:moveTo>
                  <a:pt x="6416" y="8029"/>
                </a:moveTo>
                <a:cubicBezTo>
                  <a:pt x="6387" y="8029"/>
                  <a:pt x="6363" y="8077"/>
                  <a:pt x="6363" y="8134"/>
                </a:cubicBezTo>
                <a:lnTo>
                  <a:pt x="6363" y="8354"/>
                </a:lnTo>
                <a:cubicBezTo>
                  <a:pt x="6363" y="8412"/>
                  <a:pt x="6387" y="8459"/>
                  <a:pt x="6416" y="8459"/>
                </a:cubicBezTo>
                <a:cubicBezTo>
                  <a:pt x="6445" y="8459"/>
                  <a:pt x="6469" y="8412"/>
                  <a:pt x="6469" y="8354"/>
                </a:cubicBezTo>
                <a:lnTo>
                  <a:pt x="6469" y="8134"/>
                </a:lnTo>
                <a:cubicBezTo>
                  <a:pt x="6469" y="8077"/>
                  <a:pt x="6445" y="8029"/>
                  <a:pt x="6416" y="8029"/>
                </a:cubicBezTo>
                <a:close/>
                <a:moveTo>
                  <a:pt x="7266" y="8029"/>
                </a:moveTo>
                <a:cubicBezTo>
                  <a:pt x="7237" y="8029"/>
                  <a:pt x="7213" y="8077"/>
                  <a:pt x="7213" y="8134"/>
                </a:cubicBezTo>
                <a:lnTo>
                  <a:pt x="7213" y="8354"/>
                </a:lnTo>
                <a:cubicBezTo>
                  <a:pt x="7213" y="8412"/>
                  <a:pt x="7237" y="8459"/>
                  <a:pt x="7266" y="8459"/>
                </a:cubicBezTo>
                <a:cubicBezTo>
                  <a:pt x="7295" y="8459"/>
                  <a:pt x="7318" y="8412"/>
                  <a:pt x="7318" y="8354"/>
                </a:cubicBezTo>
                <a:lnTo>
                  <a:pt x="7318" y="8134"/>
                </a:lnTo>
                <a:cubicBezTo>
                  <a:pt x="7318" y="8077"/>
                  <a:pt x="7295" y="8029"/>
                  <a:pt x="7266" y="8029"/>
                </a:cubicBezTo>
                <a:close/>
                <a:moveTo>
                  <a:pt x="7580" y="8029"/>
                </a:moveTo>
                <a:cubicBezTo>
                  <a:pt x="7551" y="8029"/>
                  <a:pt x="7527" y="8077"/>
                  <a:pt x="7527" y="8134"/>
                </a:cubicBezTo>
                <a:lnTo>
                  <a:pt x="7527" y="8354"/>
                </a:lnTo>
                <a:cubicBezTo>
                  <a:pt x="7527" y="8412"/>
                  <a:pt x="7551" y="8459"/>
                  <a:pt x="7580" y="8459"/>
                </a:cubicBezTo>
                <a:cubicBezTo>
                  <a:pt x="7609" y="8459"/>
                  <a:pt x="7632" y="8412"/>
                  <a:pt x="7632" y="8354"/>
                </a:cubicBezTo>
                <a:lnTo>
                  <a:pt x="7632" y="8134"/>
                </a:lnTo>
                <a:cubicBezTo>
                  <a:pt x="7632" y="8077"/>
                  <a:pt x="7609" y="8029"/>
                  <a:pt x="7580" y="8029"/>
                </a:cubicBezTo>
                <a:close/>
                <a:moveTo>
                  <a:pt x="8429" y="8029"/>
                </a:moveTo>
                <a:cubicBezTo>
                  <a:pt x="8400" y="8029"/>
                  <a:pt x="8377" y="8077"/>
                  <a:pt x="8377" y="8134"/>
                </a:cubicBezTo>
                <a:lnTo>
                  <a:pt x="8377" y="8354"/>
                </a:lnTo>
                <a:cubicBezTo>
                  <a:pt x="8377" y="8412"/>
                  <a:pt x="8400" y="8459"/>
                  <a:pt x="8429" y="8459"/>
                </a:cubicBezTo>
                <a:cubicBezTo>
                  <a:pt x="8458" y="8459"/>
                  <a:pt x="8482" y="8412"/>
                  <a:pt x="8482" y="8354"/>
                </a:cubicBezTo>
                <a:lnTo>
                  <a:pt x="8482" y="8134"/>
                </a:lnTo>
                <a:cubicBezTo>
                  <a:pt x="8482" y="8077"/>
                  <a:pt x="8458" y="8029"/>
                  <a:pt x="8429" y="8029"/>
                </a:cubicBezTo>
                <a:close/>
                <a:moveTo>
                  <a:pt x="8744" y="8029"/>
                </a:moveTo>
                <a:cubicBezTo>
                  <a:pt x="8714" y="8029"/>
                  <a:pt x="8691" y="8077"/>
                  <a:pt x="8691" y="8134"/>
                </a:cubicBezTo>
                <a:lnTo>
                  <a:pt x="8691" y="8354"/>
                </a:lnTo>
                <a:cubicBezTo>
                  <a:pt x="8691" y="8412"/>
                  <a:pt x="8714" y="8459"/>
                  <a:pt x="8744" y="8459"/>
                </a:cubicBezTo>
                <a:cubicBezTo>
                  <a:pt x="8773" y="8459"/>
                  <a:pt x="8796" y="8412"/>
                  <a:pt x="8796" y="8354"/>
                </a:cubicBezTo>
                <a:lnTo>
                  <a:pt x="8796" y="8134"/>
                </a:lnTo>
                <a:cubicBezTo>
                  <a:pt x="8796" y="8077"/>
                  <a:pt x="8773" y="8029"/>
                  <a:pt x="8744" y="8029"/>
                </a:cubicBezTo>
                <a:close/>
                <a:moveTo>
                  <a:pt x="9593" y="8029"/>
                </a:moveTo>
                <a:cubicBezTo>
                  <a:pt x="9564" y="8029"/>
                  <a:pt x="9540" y="8077"/>
                  <a:pt x="9540" y="8134"/>
                </a:cubicBezTo>
                <a:lnTo>
                  <a:pt x="9540" y="8354"/>
                </a:lnTo>
                <a:cubicBezTo>
                  <a:pt x="9540" y="8412"/>
                  <a:pt x="9564" y="8459"/>
                  <a:pt x="9593" y="8459"/>
                </a:cubicBezTo>
                <a:cubicBezTo>
                  <a:pt x="9622" y="8459"/>
                  <a:pt x="9646" y="8412"/>
                  <a:pt x="9646" y="8354"/>
                </a:cubicBezTo>
                <a:lnTo>
                  <a:pt x="9646" y="8134"/>
                </a:lnTo>
                <a:cubicBezTo>
                  <a:pt x="9646" y="8077"/>
                  <a:pt x="9622" y="8029"/>
                  <a:pt x="9593" y="8029"/>
                </a:cubicBezTo>
                <a:close/>
                <a:moveTo>
                  <a:pt x="9908" y="8029"/>
                </a:moveTo>
                <a:cubicBezTo>
                  <a:pt x="9879" y="8029"/>
                  <a:pt x="9855" y="8077"/>
                  <a:pt x="9855" y="8134"/>
                </a:cubicBezTo>
                <a:lnTo>
                  <a:pt x="9855" y="8354"/>
                </a:lnTo>
                <a:cubicBezTo>
                  <a:pt x="9855" y="8412"/>
                  <a:pt x="9879" y="8459"/>
                  <a:pt x="9908" y="8459"/>
                </a:cubicBezTo>
                <a:cubicBezTo>
                  <a:pt x="9937" y="8459"/>
                  <a:pt x="9961" y="8412"/>
                  <a:pt x="9961" y="8354"/>
                </a:cubicBezTo>
                <a:lnTo>
                  <a:pt x="9961" y="8134"/>
                </a:lnTo>
                <a:cubicBezTo>
                  <a:pt x="9961" y="8077"/>
                  <a:pt x="9937" y="8029"/>
                  <a:pt x="9908" y="8029"/>
                </a:cubicBezTo>
                <a:close/>
                <a:moveTo>
                  <a:pt x="10758" y="8029"/>
                </a:moveTo>
                <a:cubicBezTo>
                  <a:pt x="10728" y="8029"/>
                  <a:pt x="10705" y="8077"/>
                  <a:pt x="10705" y="8134"/>
                </a:cubicBezTo>
                <a:lnTo>
                  <a:pt x="10705" y="8354"/>
                </a:lnTo>
                <a:cubicBezTo>
                  <a:pt x="10705" y="8412"/>
                  <a:pt x="10728" y="8459"/>
                  <a:pt x="10758" y="8459"/>
                </a:cubicBezTo>
                <a:cubicBezTo>
                  <a:pt x="10787" y="8459"/>
                  <a:pt x="10810" y="8412"/>
                  <a:pt x="10810" y="8354"/>
                </a:cubicBezTo>
                <a:lnTo>
                  <a:pt x="10810" y="8134"/>
                </a:lnTo>
                <a:cubicBezTo>
                  <a:pt x="10810" y="8077"/>
                  <a:pt x="10787" y="8029"/>
                  <a:pt x="10758" y="8029"/>
                </a:cubicBezTo>
                <a:close/>
                <a:moveTo>
                  <a:pt x="11072" y="8029"/>
                </a:moveTo>
                <a:cubicBezTo>
                  <a:pt x="11043" y="8029"/>
                  <a:pt x="11019" y="8077"/>
                  <a:pt x="11019" y="8134"/>
                </a:cubicBezTo>
                <a:lnTo>
                  <a:pt x="11019" y="8354"/>
                </a:lnTo>
                <a:cubicBezTo>
                  <a:pt x="11019" y="8412"/>
                  <a:pt x="11043" y="8459"/>
                  <a:pt x="11072" y="8459"/>
                </a:cubicBezTo>
                <a:cubicBezTo>
                  <a:pt x="11101" y="8459"/>
                  <a:pt x="11125" y="8412"/>
                  <a:pt x="11125" y="8354"/>
                </a:cubicBezTo>
                <a:lnTo>
                  <a:pt x="11125" y="8134"/>
                </a:lnTo>
                <a:cubicBezTo>
                  <a:pt x="11125" y="8077"/>
                  <a:pt x="11101" y="8029"/>
                  <a:pt x="11072" y="8029"/>
                </a:cubicBezTo>
                <a:close/>
                <a:moveTo>
                  <a:pt x="11922" y="8029"/>
                </a:moveTo>
                <a:cubicBezTo>
                  <a:pt x="11893" y="8029"/>
                  <a:pt x="11869" y="8077"/>
                  <a:pt x="11869" y="8134"/>
                </a:cubicBezTo>
                <a:lnTo>
                  <a:pt x="11869" y="8354"/>
                </a:lnTo>
                <a:cubicBezTo>
                  <a:pt x="11869" y="8412"/>
                  <a:pt x="11893" y="8459"/>
                  <a:pt x="11922" y="8459"/>
                </a:cubicBezTo>
                <a:cubicBezTo>
                  <a:pt x="11951" y="8459"/>
                  <a:pt x="11974" y="8412"/>
                  <a:pt x="11974" y="8354"/>
                </a:cubicBezTo>
                <a:lnTo>
                  <a:pt x="11974" y="8134"/>
                </a:lnTo>
                <a:cubicBezTo>
                  <a:pt x="11974" y="8077"/>
                  <a:pt x="11951" y="8029"/>
                  <a:pt x="11922" y="8029"/>
                </a:cubicBezTo>
                <a:close/>
                <a:moveTo>
                  <a:pt x="12236" y="8029"/>
                </a:moveTo>
                <a:cubicBezTo>
                  <a:pt x="12207" y="8029"/>
                  <a:pt x="12183" y="8077"/>
                  <a:pt x="12183" y="8134"/>
                </a:cubicBezTo>
                <a:lnTo>
                  <a:pt x="12183" y="8354"/>
                </a:lnTo>
                <a:cubicBezTo>
                  <a:pt x="12183" y="8412"/>
                  <a:pt x="12207" y="8459"/>
                  <a:pt x="12236" y="8459"/>
                </a:cubicBezTo>
                <a:cubicBezTo>
                  <a:pt x="12265" y="8459"/>
                  <a:pt x="12288" y="8412"/>
                  <a:pt x="12288" y="8354"/>
                </a:cubicBezTo>
                <a:lnTo>
                  <a:pt x="12288" y="8134"/>
                </a:lnTo>
                <a:cubicBezTo>
                  <a:pt x="12288" y="8077"/>
                  <a:pt x="12265" y="8029"/>
                  <a:pt x="12236" y="8029"/>
                </a:cubicBezTo>
                <a:close/>
                <a:moveTo>
                  <a:pt x="13085" y="8029"/>
                </a:moveTo>
                <a:cubicBezTo>
                  <a:pt x="13056" y="8029"/>
                  <a:pt x="13032" y="8077"/>
                  <a:pt x="13032" y="8134"/>
                </a:cubicBezTo>
                <a:lnTo>
                  <a:pt x="13032" y="8354"/>
                </a:lnTo>
                <a:cubicBezTo>
                  <a:pt x="13032" y="8412"/>
                  <a:pt x="13056" y="8459"/>
                  <a:pt x="13085" y="8459"/>
                </a:cubicBezTo>
                <a:cubicBezTo>
                  <a:pt x="13114" y="8459"/>
                  <a:pt x="13138" y="8412"/>
                  <a:pt x="13138" y="8354"/>
                </a:cubicBezTo>
                <a:lnTo>
                  <a:pt x="13138" y="8134"/>
                </a:lnTo>
                <a:cubicBezTo>
                  <a:pt x="13138" y="8077"/>
                  <a:pt x="13114" y="8029"/>
                  <a:pt x="13085" y="8029"/>
                </a:cubicBezTo>
                <a:close/>
                <a:moveTo>
                  <a:pt x="13399" y="8029"/>
                </a:moveTo>
                <a:cubicBezTo>
                  <a:pt x="13370" y="8029"/>
                  <a:pt x="13348" y="8077"/>
                  <a:pt x="13348" y="8134"/>
                </a:cubicBezTo>
                <a:lnTo>
                  <a:pt x="13348" y="8354"/>
                </a:lnTo>
                <a:cubicBezTo>
                  <a:pt x="13348" y="8412"/>
                  <a:pt x="13370" y="8459"/>
                  <a:pt x="13399" y="8459"/>
                </a:cubicBezTo>
                <a:cubicBezTo>
                  <a:pt x="13428" y="8459"/>
                  <a:pt x="13452" y="8412"/>
                  <a:pt x="13452" y="8354"/>
                </a:cubicBezTo>
                <a:lnTo>
                  <a:pt x="13452" y="8134"/>
                </a:lnTo>
                <a:cubicBezTo>
                  <a:pt x="13452" y="8077"/>
                  <a:pt x="13428" y="8029"/>
                  <a:pt x="13399" y="8029"/>
                </a:cubicBezTo>
                <a:close/>
                <a:moveTo>
                  <a:pt x="14249" y="8029"/>
                </a:moveTo>
                <a:cubicBezTo>
                  <a:pt x="14220" y="8029"/>
                  <a:pt x="14196" y="8077"/>
                  <a:pt x="14196" y="8134"/>
                </a:cubicBezTo>
                <a:lnTo>
                  <a:pt x="14196" y="8354"/>
                </a:lnTo>
                <a:cubicBezTo>
                  <a:pt x="14196" y="8412"/>
                  <a:pt x="14220" y="8459"/>
                  <a:pt x="14249" y="8459"/>
                </a:cubicBezTo>
                <a:cubicBezTo>
                  <a:pt x="14278" y="8459"/>
                  <a:pt x="14302" y="8412"/>
                  <a:pt x="14302" y="8354"/>
                </a:cubicBezTo>
                <a:lnTo>
                  <a:pt x="14302" y="8134"/>
                </a:lnTo>
                <a:cubicBezTo>
                  <a:pt x="14302" y="8077"/>
                  <a:pt x="14278" y="8029"/>
                  <a:pt x="14249" y="8029"/>
                </a:cubicBezTo>
                <a:close/>
                <a:moveTo>
                  <a:pt x="14564" y="8029"/>
                </a:moveTo>
                <a:cubicBezTo>
                  <a:pt x="14535" y="8029"/>
                  <a:pt x="14511" y="8077"/>
                  <a:pt x="14511" y="8134"/>
                </a:cubicBezTo>
                <a:lnTo>
                  <a:pt x="14511" y="8354"/>
                </a:lnTo>
                <a:cubicBezTo>
                  <a:pt x="14511" y="8412"/>
                  <a:pt x="14535" y="8459"/>
                  <a:pt x="14564" y="8459"/>
                </a:cubicBezTo>
                <a:cubicBezTo>
                  <a:pt x="14593" y="8459"/>
                  <a:pt x="14617" y="8412"/>
                  <a:pt x="14617" y="8354"/>
                </a:cubicBezTo>
                <a:lnTo>
                  <a:pt x="14617" y="8134"/>
                </a:lnTo>
                <a:cubicBezTo>
                  <a:pt x="14617" y="8077"/>
                  <a:pt x="14593" y="8029"/>
                  <a:pt x="14564" y="8029"/>
                </a:cubicBezTo>
                <a:close/>
                <a:moveTo>
                  <a:pt x="15413" y="8029"/>
                </a:moveTo>
                <a:cubicBezTo>
                  <a:pt x="15384" y="8029"/>
                  <a:pt x="15360" y="8077"/>
                  <a:pt x="15360" y="8134"/>
                </a:cubicBezTo>
                <a:lnTo>
                  <a:pt x="15360" y="8354"/>
                </a:lnTo>
                <a:cubicBezTo>
                  <a:pt x="15360" y="8412"/>
                  <a:pt x="15384" y="8459"/>
                  <a:pt x="15413" y="8459"/>
                </a:cubicBezTo>
                <a:cubicBezTo>
                  <a:pt x="15442" y="8459"/>
                  <a:pt x="15465" y="8412"/>
                  <a:pt x="15465" y="8354"/>
                </a:cubicBezTo>
                <a:lnTo>
                  <a:pt x="15465" y="8134"/>
                </a:lnTo>
                <a:cubicBezTo>
                  <a:pt x="15465" y="8077"/>
                  <a:pt x="15442" y="8029"/>
                  <a:pt x="15413" y="8029"/>
                </a:cubicBezTo>
                <a:close/>
                <a:moveTo>
                  <a:pt x="15728" y="8029"/>
                </a:moveTo>
                <a:cubicBezTo>
                  <a:pt x="15699" y="8029"/>
                  <a:pt x="15675" y="8077"/>
                  <a:pt x="15675" y="8134"/>
                </a:cubicBezTo>
                <a:lnTo>
                  <a:pt x="15675" y="8354"/>
                </a:lnTo>
                <a:cubicBezTo>
                  <a:pt x="15675" y="8412"/>
                  <a:pt x="15699" y="8459"/>
                  <a:pt x="15728" y="8459"/>
                </a:cubicBezTo>
                <a:cubicBezTo>
                  <a:pt x="15757" y="8459"/>
                  <a:pt x="15781" y="8412"/>
                  <a:pt x="15781" y="8354"/>
                </a:cubicBezTo>
                <a:lnTo>
                  <a:pt x="15781" y="8134"/>
                </a:lnTo>
                <a:cubicBezTo>
                  <a:pt x="15781" y="8077"/>
                  <a:pt x="15757" y="8029"/>
                  <a:pt x="15728" y="8029"/>
                </a:cubicBezTo>
                <a:close/>
                <a:moveTo>
                  <a:pt x="16578" y="8029"/>
                </a:moveTo>
                <a:cubicBezTo>
                  <a:pt x="16549" y="8029"/>
                  <a:pt x="16525" y="8077"/>
                  <a:pt x="16525" y="8134"/>
                </a:cubicBezTo>
                <a:lnTo>
                  <a:pt x="16525" y="8354"/>
                </a:lnTo>
                <a:cubicBezTo>
                  <a:pt x="16525" y="8412"/>
                  <a:pt x="16549" y="8459"/>
                  <a:pt x="16578" y="8459"/>
                </a:cubicBezTo>
                <a:cubicBezTo>
                  <a:pt x="16607" y="8459"/>
                  <a:pt x="16630" y="8412"/>
                  <a:pt x="16630" y="8354"/>
                </a:cubicBezTo>
                <a:lnTo>
                  <a:pt x="16630" y="8134"/>
                </a:lnTo>
                <a:cubicBezTo>
                  <a:pt x="16630" y="8077"/>
                  <a:pt x="16607" y="8029"/>
                  <a:pt x="16578" y="8029"/>
                </a:cubicBezTo>
                <a:close/>
                <a:moveTo>
                  <a:pt x="16892" y="8029"/>
                </a:moveTo>
                <a:cubicBezTo>
                  <a:pt x="16863" y="8029"/>
                  <a:pt x="16839" y="8077"/>
                  <a:pt x="16839" y="8134"/>
                </a:cubicBezTo>
                <a:lnTo>
                  <a:pt x="16839" y="8354"/>
                </a:lnTo>
                <a:cubicBezTo>
                  <a:pt x="16839" y="8412"/>
                  <a:pt x="16863" y="8459"/>
                  <a:pt x="16892" y="8459"/>
                </a:cubicBezTo>
                <a:cubicBezTo>
                  <a:pt x="16921" y="8459"/>
                  <a:pt x="16944" y="8412"/>
                  <a:pt x="16944" y="8354"/>
                </a:cubicBezTo>
                <a:lnTo>
                  <a:pt x="16944" y="8134"/>
                </a:lnTo>
                <a:cubicBezTo>
                  <a:pt x="16944" y="8077"/>
                  <a:pt x="16921" y="8029"/>
                  <a:pt x="16892" y="8029"/>
                </a:cubicBezTo>
                <a:close/>
                <a:moveTo>
                  <a:pt x="17741" y="8029"/>
                </a:moveTo>
                <a:cubicBezTo>
                  <a:pt x="17712" y="8029"/>
                  <a:pt x="17689" y="8077"/>
                  <a:pt x="17689" y="8134"/>
                </a:cubicBezTo>
                <a:lnTo>
                  <a:pt x="17689" y="8354"/>
                </a:lnTo>
                <a:cubicBezTo>
                  <a:pt x="17689" y="8412"/>
                  <a:pt x="17712" y="8459"/>
                  <a:pt x="17741" y="8459"/>
                </a:cubicBezTo>
                <a:cubicBezTo>
                  <a:pt x="17770" y="8459"/>
                  <a:pt x="17794" y="8412"/>
                  <a:pt x="17794" y="8354"/>
                </a:cubicBezTo>
                <a:lnTo>
                  <a:pt x="17794" y="8134"/>
                </a:lnTo>
                <a:cubicBezTo>
                  <a:pt x="17794" y="8077"/>
                  <a:pt x="17770" y="8029"/>
                  <a:pt x="17741" y="8029"/>
                </a:cubicBezTo>
                <a:close/>
                <a:moveTo>
                  <a:pt x="18055" y="8029"/>
                </a:moveTo>
                <a:cubicBezTo>
                  <a:pt x="18026" y="8029"/>
                  <a:pt x="18002" y="8077"/>
                  <a:pt x="18002" y="8134"/>
                </a:cubicBezTo>
                <a:lnTo>
                  <a:pt x="18002" y="8354"/>
                </a:lnTo>
                <a:cubicBezTo>
                  <a:pt x="18002" y="8412"/>
                  <a:pt x="18026" y="8459"/>
                  <a:pt x="18055" y="8459"/>
                </a:cubicBezTo>
                <a:cubicBezTo>
                  <a:pt x="18085" y="8459"/>
                  <a:pt x="18108" y="8412"/>
                  <a:pt x="18108" y="8354"/>
                </a:cubicBezTo>
                <a:lnTo>
                  <a:pt x="18108" y="8134"/>
                </a:lnTo>
                <a:cubicBezTo>
                  <a:pt x="18108" y="8077"/>
                  <a:pt x="18085" y="8029"/>
                  <a:pt x="18055" y="8029"/>
                </a:cubicBezTo>
                <a:close/>
                <a:moveTo>
                  <a:pt x="18905" y="8029"/>
                </a:moveTo>
                <a:cubicBezTo>
                  <a:pt x="18876" y="8029"/>
                  <a:pt x="18852" y="8077"/>
                  <a:pt x="18852" y="8134"/>
                </a:cubicBezTo>
                <a:lnTo>
                  <a:pt x="18852" y="8354"/>
                </a:lnTo>
                <a:cubicBezTo>
                  <a:pt x="18852" y="8412"/>
                  <a:pt x="18876" y="8459"/>
                  <a:pt x="18905" y="8459"/>
                </a:cubicBezTo>
                <a:cubicBezTo>
                  <a:pt x="18934" y="8459"/>
                  <a:pt x="18958" y="8412"/>
                  <a:pt x="18958" y="8354"/>
                </a:cubicBezTo>
                <a:lnTo>
                  <a:pt x="18958" y="8134"/>
                </a:lnTo>
                <a:cubicBezTo>
                  <a:pt x="18958" y="8077"/>
                  <a:pt x="18934" y="8029"/>
                  <a:pt x="18905" y="8029"/>
                </a:cubicBezTo>
                <a:close/>
                <a:moveTo>
                  <a:pt x="19220" y="8029"/>
                </a:moveTo>
                <a:cubicBezTo>
                  <a:pt x="19191" y="8029"/>
                  <a:pt x="19167" y="8077"/>
                  <a:pt x="19167" y="8134"/>
                </a:cubicBezTo>
                <a:lnTo>
                  <a:pt x="19167" y="8354"/>
                </a:lnTo>
                <a:cubicBezTo>
                  <a:pt x="19167" y="8412"/>
                  <a:pt x="19191" y="8459"/>
                  <a:pt x="19220" y="8459"/>
                </a:cubicBezTo>
                <a:cubicBezTo>
                  <a:pt x="19249" y="8459"/>
                  <a:pt x="19273" y="8412"/>
                  <a:pt x="19273" y="8354"/>
                </a:cubicBezTo>
                <a:lnTo>
                  <a:pt x="19273" y="8134"/>
                </a:lnTo>
                <a:cubicBezTo>
                  <a:pt x="19273" y="8077"/>
                  <a:pt x="19249" y="8029"/>
                  <a:pt x="19220" y="8029"/>
                </a:cubicBezTo>
                <a:close/>
                <a:moveTo>
                  <a:pt x="20069" y="8029"/>
                </a:moveTo>
                <a:cubicBezTo>
                  <a:pt x="20040" y="8029"/>
                  <a:pt x="20016" y="8077"/>
                  <a:pt x="20016" y="8134"/>
                </a:cubicBezTo>
                <a:lnTo>
                  <a:pt x="20016" y="8354"/>
                </a:lnTo>
                <a:cubicBezTo>
                  <a:pt x="20016" y="8412"/>
                  <a:pt x="20040" y="8459"/>
                  <a:pt x="20069" y="8459"/>
                </a:cubicBezTo>
                <a:cubicBezTo>
                  <a:pt x="20099" y="8459"/>
                  <a:pt x="20122" y="8412"/>
                  <a:pt x="20122" y="8354"/>
                </a:cubicBezTo>
                <a:lnTo>
                  <a:pt x="20122" y="8134"/>
                </a:lnTo>
                <a:cubicBezTo>
                  <a:pt x="20122" y="8077"/>
                  <a:pt x="20099" y="8029"/>
                  <a:pt x="20069" y="8029"/>
                </a:cubicBezTo>
                <a:close/>
                <a:moveTo>
                  <a:pt x="20384" y="8029"/>
                </a:moveTo>
                <a:cubicBezTo>
                  <a:pt x="20355" y="8029"/>
                  <a:pt x="20331" y="8077"/>
                  <a:pt x="20331" y="8134"/>
                </a:cubicBezTo>
                <a:lnTo>
                  <a:pt x="20331" y="8354"/>
                </a:lnTo>
                <a:cubicBezTo>
                  <a:pt x="20331" y="8412"/>
                  <a:pt x="20355" y="8459"/>
                  <a:pt x="20384" y="8459"/>
                </a:cubicBezTo>
                <a:cubicBezTo>
                  <a:pt x="20413" y="8459"/>
                  <a:pt x="20436" y="8412"/>
                  <a:pt x="20436" y="8354"/>
                </a:cubicBezTo>
                <a:lnTo>
                  <a:pt x="20436" y="8134"/>
                </a:lnTo>
                <a:cubicBezTo>
                  <a:pt x="20436" y="8077"/>
                  <a:pt x="20413" y="8029"/>
                  <a:pt x="20384" y="8029"/>
                </a:cubicBezTo>
                <a:close/>
                <a:moveTo>
                  <a:pt x="21234" y="8029"/>
                </a:moveTo>
                <a:cubicBezTo>
                  <a:pt x="21204" y="8029"/>
                  <a:pt x="21181" y="8077"/>
                  <a:pt x="21181" y="8134"/>
                </a:cubicBezTo>
                <a:lnTo>
                  <a:pt x="21181" y="8354"/>
                </a:lnTo>
                <a:cubicBezTo>
                  <a:pt x="21181" y="8412"/>
                  <a:pt x="21204" y="8459"/>
                  <a:pt x="21234" y="8459"/>
                </a:cubicBezTo>
                <a:cubicBezTo>
                  <a:pt x="21263" y="8459"/>
                  <a:pt x="21285" y="8412"/>
                  <a:pt x="21285" y="8354"/>
                </a:cubicBezTo>
                <a:lnTo>
                  <a:pt x="21285" y="8134"/>
                </a:lnTo>
                <a:cubicBezTo>
                  <a:pt x="21285" y="8077"/>
                  <a:pt x="21263" y="8029"/>
                  <a:pt x="21234" y="8029"/>
                </a:cubicBezTo>
                <a:close/>
                <a:moveTo>
                  <a:pt x="21547" y="8029"/>
                </a:moveTo>
                <a:cubicBezTo>
                  <a:pt x="21518" y="8029"/>
                  <a:pt x="21495" y="8077"/>
                  <a:pt x="21495" y="8134"/>
                </a:cubicBezTo>
                <a:lnTo>
                  <a:pt x="21495" y="8354"/>
                </a:lnTo>
                <a:cubicBezTo>
                  <a:pt x="21495" y="8412"/>
                  <a:pt x="21518" y="8459"/>
                  <a:pt x="21547" y="8459"/>
                </a:cubicBezTo>
                <a:cubicBezTo>
                  <a:pt x="21576" y="8459"/>
                  <a:pt x="21600" y="8412"/>
                  <a:pt x="21600" y="8354"/>
                </a:cubicBezTo>
                <a:lnTo>
                  <a:pt x="21600" y="8134"/>
                </a:lnTo>
                <a:cubicBezTo>
                  <a:pt x="21600" y="8077"/>
                  <a:pt x="21576" y="8029"/>
                  <a:pt x="21547" y="8029"/>
                </a:cubicBezTo>
                <a:close/>
                <a:moveTo>
                  <a:pt x="53" y="8759"/>
                </a:moveTo>
                <a:cubicBezTo>
                  <a:pt x="24" y="8759"/>
                  <a:pt x="0" y="8807"/>
                  <a:pt x="0" y="8864"/>
                </a:cubicBezTo>
                <a:lnTo>
                  <a:pt x="0" y="9084"/>
                </a:lnTo>
                <a:cubicBezTo>
                  <a:pt x="0" y="9142"/>
                  <a:pt x="24" y="9189"/>
                  <a:pt x="53" y="9189"/>
                </a:cubicBezTo>
                <a:cubicBezTo>
                  <a:pt x="82" y="9189"/>
                  <a:pt x="106" y="9142"/>
                  <a:pt x="106" y="9084"/>
                </a:cubicBezTo>
                <a:lnTo>
                  <a:pt x="106" y="8864"/>
                </a:lnTo>
                <a:cubicBezTo>
                  <a:pt x="106" y="8807"/>
                  <a:pt x="82" y="8759"/>
                  <a:pt x="53" y="8759"/>
                </a:cubicBezTo>
                <a:close/>
                <a:moveTo>
                  <a:pt x="367" y="8759"/>
                </a:moveTo>
                <a:cubicBezTo>
                  <a:pt x="338" y="8759"/>
                  <a:pt x="315" y="8807"/>
                  <a:pt x="315" y="8864"/>
                </a:cubicBezTo>
                <a:lnTo>
                  <a:pt x="315" y="9084"/>
                </a:lnTo>
                <a:cubicBezTo>
                  <a:pt x="315" y="9142"/>
                  <a:pt x="338" y="9189"/>
                  <a:pt x="367" y="9189"/>
                </a:cubicBezTo>
                <a:cubicBezTo>
                  <a:pt x="397" y="9189"/>
                  <a:pt x="420" y="9142"/>
                  <a:pt x="420" y="9084"/>
                </a:cubicBezTo>
                <a:lnTo>
                  <a:pt x="420" y="8864"/>
                </a:lnTo>
                <a:cubicBezTo>
                  <a:pt x="420" y="8807"/>
                  <a:pt x="397" y="8759"/>
                  <a:pt x="367" y="8759"/>
                </a:cubicBezTo>
                <a:close/>
                <a:moveTo>
                  <a:pt x="1217" y="8759"/>
                </a:moveTo>
                <a:cubicBezTo>
                  <a:pt x="1188" y="8759"/>
                  <a:pt x="1164" y="8807"/>
                  <a:pt x="1164" y="8864"/>
                </a:cubicBezTo>
                <a:lnTo>
                  <a:pt x="1164" y="9084"/>
                </a:lnTo>
                <a:cubicBezTo>
                  <a:pt x="1164" y="9142"/>
                  <a:pt x="1188" y="9189"/>
                  <a:pt x="1217" y="9189"/>
                </a:cubicBezTo>
                <a:cubicBezTo>
                  <a:pt x="1246" y="9189"/>
                  <a:pt x="1270" y="9142"/>
                  <a:pt x="1270" y="9084"/>
                </a:cubicBezTo>
                <a:lnTo>
                  <a:pt x="1270" y="8864"/>
                </a:lnTo>
                <a:cubicBezTo>
                  <a:pt x="1270" y="8807"/>
                  <a:pt x="1246" y="8759"/>
                  <a:pt x="1217" y="8759"/>
                </a:cubicBezTo>
                <a:close/>
                <a:moveTo>
                  <a:pt x="1532" y="8759"/>
                </a:moveTo>
                <a:cubicBezTo>
                  <a:pt x="1503" y="8759"/>
                  <a:pt x="1479" y="8807"/>
                  <a:pt x="1479" y="8864"/>
                </a:cubicBezTo>
                <a:lnTo>
                  <a:pt x="1479" y="9084"/>
                </a:lnTo>
                <a:cubicBezTo>
                  <a:pt x="1479" y="9142"/>
                  <a:pt x="1503" y="9189"/>
                  <a:pt x="1532" y="9189"/>
                </a:cubicBezTo>
                <a:cubicBezTo>
                  <a:pt x="1561" y="9189"/>
                  <a:pt x="1584" y="9142"/>
                  <a:pt x="1584" y="9084"/>
                </a:cubicBezTo>
                <a:lnTo>
                  <a:pt x="1584" y="8864"/>
                </a:lnTo>
                <a:cubicBezTo>
                  <a:pt x="1584" y="8807"/>
                  <a:pt x="1561" y="8759"/>
                  <a:pt x="1532" y="8759"/>
                </a:cubicBezTo>
                <a:close/>
                <a:moveTo>
                  <a:pt x="2380" y="8759"/>
                </a:moveTo>
                <a:cubicBezTo>
                  <a:pt x="2351" y="8759"/>
                  <a:pt x="2329" y="8807"/>
                  <a:pt x="2329" y="8864"/>
                </a:cubicBezTo>
                <a:lnTo>
                  <a:pt x="2329" y="9084"/>
                </a:lnTo>
                <a:cubicBezTo>
                  <a:pt x="2329" y="9142"/>
                  <a:pt x="2351" y="9189"/>
                  <a:pt x="2380" y="9189"/>
                </a:cubicBezTo>
                <a:cubicBezTo>
                  <a:pt x="2409" y="9189"/>
                  <a:pt x="2433" y="9142"/>
                  <a:pt x="2433" y="9084"/>
                </a:cubicBezTo>
                <a:lnTo>
                  <a:pt x="2433" y="8864"/>
                </a:lnTo>
                <a:cubicBezTo>
                  <a:pt x="2433" y="8807"/>
                  <a:pt x="2409" y="8759"/>
                  <a:pt x="2380" y="8759"/>
                </a:cubicBezTo>
                <a:close/>
                <a:moveTo>
                  <a:pt x="2695" y="8759"/>
                </a:moveTo>
                <a:cubicBezTo>
                  <a:pt x="2666" y="8759"/>
                  <a:pt x="2643" y="8807"/>
                  <a:pt x="2643" y="8864"/>
                </a:cubicBezTo>
                <a:lnTo>
                  <a:pt x="2643" y="9084"/>
                </a:lnTo>
                <a:cubicBezTo>
                  <a:pt x="2643" y="9142"/>
                  <a:pt x="2666" y="9189"/>
                  <a:pt x="2695" y="9189"/>
                </a:cubicBezTo>
                <a:cubicBezTo>
                  <a:pt x="2724" y="9189"/>
                  <a:pt x="2748" y="9142"/>
                  <a:pt x="2748" y="9084"/>
                </a:cubicBezTo>
                <a:lnTo>
                  <a:pt x="2748" y="8864"/>
                </a:lnTo>
                <a:cubicBezTo>
                  <a:pt x="2748" y="8807"/>
                  <a:pt x="2724" y="8759"/>
                  <a:pt x="2695" y="8759"/>
                </a:cubicBezTo>
                <a:close/>
                <a:moveTo>
                  <a:pt x="3545" y="8759"/>
                </a:moveTo>
                <a:cubicBezTo>
                  <a:pt x="3516" y="8759"/>
                  <a:pt x="3492" y="8807"/>
                  <a:pt x="3492" y="8864"/>
                </a:cubicBezTo>
                <a:lnTo>
                  <a:pt x="3492" y="9084"/>
                </a:lnTo>
                <a:cubicBezTo>
                  <a:pt x="3492" y="9142"/>
                  <a:pt x="3516" y="9189"/>
                  <a:pt x="3545" y="9189"/>
                </a:cubicBezTo>
                <a:cubicBezTo>
                  <a:pt x="3574" y="9189"/>
                  <a:pt x="3598" y="9142"/>
                  <a:pt x="3598" y="9084"/>
                </a:cubicBezTo>
                <a:lnTo>
                  <a:pt x="3598" y="8864"/>
                </a:lnTo>
                <a:cubicBezTo>
                  <a:pt x="3598" y="8807"/>
                  <a:pt x="3574" y="8759"/>
                  <a:pt x="3545" y="8759"/>
                </a:cubicBezTo>
                <a:close/>
                <a:moveTo>
                  <a:pt x="3859" y="8759"/>
                </a:moveTo>
                <a:cubicBezTo>
                  <a:pt x="3830" y="8759"/>
                  <a:pt x="3806" y="8807"/>
                  <a:pt x="3806" y="8864"/>
                </a:cubicBezTo>
                <a:lnTo>
                  <a:pt x="3806" y="9084"/>
                </a:lnTo>
                <a:cubicBezTo>
                  <a:pt x="3806" y="9142"/>
                  <a:pt x="3830" y="9189"/>
                  <a:pt x="3859" y="9189"/>
                </a:cubicBezTo>
                <a:cubicBezTo>
                  <a:pt x="3888" y="9189"/>
                  <a:pt x="3912" y="9142"/>
                  <a:pt x="3912" y="9084"/>
                </a:cubicBezTo>
                <a:lnTo>
                  <a:pt x="3912" y="8864"/>
                </a:lnTo>
                <a:cubicBezTo>
                  <a:pt x="3912" y="8807"/>
                  <a:pt x="3888" y="8759"/>
                  <a:pt x="3859" y="8759"/>
                </a:cubicBezTo>
                <a:close/>
                <a:moveTo>
                  <a:pt x="4709" y="8759"/>
                </a:moveTo>
                <a:cubicBezTo>
                  <a:pt x="4680" y="8759"/>
                  <a:pt x="4656" y="8807"/>
                  <a:pt x="4656" y="8864"/>
                </a:cubicBezTo>
                <a:lnTo>
                  <a:pt x="4656" y="9084"/>
                </a:lnTo>
                <a:cubicBezTo>
                  <a:pt x="4656" y="9142"/>
                  <a:pt x="4680" y="9189"/>
                  <a:pt x="4709" y="9189"/>
                </a:cubicBezTo>
                <a:cubicBezTo>
                  <a:pt x="4738" y="9189"/>
                  <a:pt x="4762" y="9142"/>
                  <a:pt x="4762" y="9084"/>
                </a:cubicBezTo>
                <a:lnTo>
                  <a:pt x="4762" y="8864"/>
                </a:lnTo>
                <a:cubicBezTo>
                  <a:pt x="4762" y="8807"/>
                  <a:pt x="4738" y="8759"/>
                  <a:pt x="4709" y="8759"/>
                </a:cubicBezTo>
                <a:close/>
                <a:moveTo>
                  <a:pt x="5023" y="8759"/>
                </a:moveTo>
                <a:cubicBezTo>
                  <a:pt x="4994" y="8759"/>
                  <a:pt x="4970" y="8807"/>
                  <a:pt x="4970" y="8864"/>
                </a:cubicBezTo>
                <a:lnTo>
                  <a:pt x="4970" y="9084"/>
                </a:lnTo>
                <a:cubicBezTo>
                  <a:pt x="4970" y="9142"/>
                  <a:pt x="4994" y="9189"/>
                  <a:pt x="5023" y="9189"/>
                </a:cubicBezTo>
                <a:cubicBezTo>
                  <a:pt x="5053" y="9189"/>
                  <a:pt x="5076" y="9142"/>
                  <a:pt x="5076" y="9084"/>
                </a:cubicBezTo>
                <a:lnTo>
                  <a:pt x="5076" y="8864"/>
                </a:lnTo>
                <a:cubicBezTo>
                  <a:pt x="5076" y="8807"/>
                  <a:pt x="5053" y="8759"/>
                  <a:pt x="5023" y="8759"/>
                </a:cubicBezTo>
                <a:close/>
                <a:moveTo>
                  <a:pt x="5873" y="8759"/>
                </a:moveTo>
                <a:cubicBezTo>
                  <a:pt x="5844" y="8759"/>
                  <a:pt x="5820" y="8807"/>
                  <a:pt x="5820" y="8864"/>
                </a:cubicBezTo>
                <a:lnTo>
                  <a:pt x="5820" y="9084"/>
                </a:lnTo>
                <a:cubicBezTo>
                  <a:pt x="5820" y="9142"/>
                  <a:pt x="5844" y="9189"/>
                  <a:pt x="5873" y="9189"/>
                </a:cubicBezTo>
                <a:cubicBezTo>
                  <a:pt x="5902" y="9189"/>
                  <a:pt x="5926" y="9142"/>
                  <a:pt x="5926" y="9084"/>
                </a:cubicBezTo>
                <a:lnTo>
                  <a:pt x="5926" y="8864"/>
                </a:lnTo>
                <a:cubicBezTo>
                  <a:pt x="5926" y="8807"/>
                  <a:pt x="5902" y="8759"/>
                  <a:pt x="5873" y="8759"/>
                </a:cubicBezTo>
                <a:close/>
                <a:moveTo>
                  <a:pt x="6188" y="8759"/>
                </a:moveTo>
                <a:cubicBezTo>
                  <a:pt x="6159" y="8759"/>
                  <a:pt x="6135" y="8807"/>
                  <a:pt x="6135" y="8864"/>
                </a:cubicBezTo>
                <a:lnTo>
                  <a:pt x="6135" y="9084"/>
                </a:lnTo>
                <a:cubicBezTo>
                  <a:pt x="6135" y="9142"/>
                  <a:pt x="6159" y="9189"/>
                  <a:pt x="6188" y="9189"/>
                </a:cubicBezTo>
                <a:cubicBezTo>
                  <a:pt x="6217" y="9189"/>
                  <a:pt x="6240" y="9142"/>
                  <a:pt x="6240" y="9084"/>
                </a:cubicBezTo>
                <a:lnTo>
                  <a:pt x="6240" y="8864"/>
                </a:lnTo>
                <a:cubicBezTo>
                  <a:pt x="6240" y="8807"/>
                  <a:pt x="6217" y="8759"/>
                  <a:pt x="6188" y="8759"/>
                </a:cubicBezTo>
                <a:close/>
                <a:moveTo>
                  <a:pt x="7036" y="8759"/>
                </a:moveTo>
                <a:cubicBezTo>
                  <a:pt x="7007" y="8759"/>
                  <a:pt x="6984" y="8807"/>
                  <a:pt x="6984" y="8864"/>
                </a:cubicBezTo>
                <a:lnTo>
                  <a:pt x="6984" y="9084"/>
                </a:lnTo>
                <a:cubicBezTo>
                  <a:pt x="6984" y="9142"/>
                  <a:pt x="7007" y="9189"/>
                  <a:pt x="7036" y="9189"/>
                </a:cubicBezTo>
                <a:cubicBezTo>
                  <a:pt x="7065" y="9189"/>
                  <a:pt x="7089" y="9142"/>
                  <a:pt x="7089" y="9084"/>
                </a:cubicBezTo>
                <a:lnTo>
                  <a:pt x="7089" y="8864"/>
                </a:lnTo>
                <a:cubicBezTo>
                  <a:pt x="7089" y="8807"/>
                  <a:pt x="7065" y="8759"/>
                  <a:pt x="7036" y="8759"/>
                </a:cubicBezTo>
                <a:close/>
                <a:moveTo>
                  <a:pt x="7351" y="8759"/>
                </a:moveTo>
                <a:cubicBezTo>
                  <a:pt x="7322" y="8759"/>
                  <a:pt x="7299" y="8807"/>
                  <a:pt x="7299" y="8864"/>
                </a:cubicBezTo>
                <a:lnTo>
                  <a:pt x="7299" y="9084"/>
                </a:lnTo>
                <a:cubicBezTo>
                  <a:pt x="7299" y="9142"/>
                  <a:pt x="7322" y="9189"/>
                  <a:pt x="7351" y="9189"/>
                </a:cubicBezTo>
                <a:cubicBezTo>
                  <a:pt x="7380" y="9189"/>
                  <a:pt x="7404" y="9142"/>
                  <a:pt x="7404" y="9084"/>
                </a:cubicBezTo>
                <a:lnTo>
                  <a:pt x="7404" y="8864"/>
                </a:lnTo>
                <a:cubicBezTo>
                  <a:pt x="7404" y="8807"/>
                  <a:pt x="7380" y="8759"/>
                  <a:pt x="7351" y="8759"/>
                </a:cubicBezTo>
                <a:close/>
                <a:moveTo>
                  <a:pt x="8201" y="8759"/>
                </a:moveTo>
                <a:cubicBezTo>
                  <a:pt x="8171" y="8759"/>
                  <a:pt x="8148" y="8807"/>
                  <a:pt x="8148" y="8864"/>
                </a:cubicBezTo>
                <a:lnTo>
                  <a:pt x="8148" y="9084"/>
                </a:lnTo>
                <a:cubicBezTo>
                  <a:pt x="8148" y="9142"/>
                  <a:pt x="8171" y="9189"/>
                  <a:pt x="8201" y="9189"/>
                </a:cubicBezTo>
                <a:cubicBezTo>
                  <a:pt x="8230" y="9189"/>
                  <a:pt x="8254" y="9142"/>
                  <a:pt x="8254" y="9084"/>
                </a:cubicBezTo>
                <a:lnTo>
                  <a:pt x="8254" y="8864"/>
                </a:lnTo>
                <a:cubicBezTo>
                  <a:pt x="8254" y="8807"/>
                  <a:pt x="8230" y="8759"/>
                  <a:pt x="8201" y="8759"/>
                </a:cubicBezTo>
                <a:close/>
                <a:moveTo>
                  <a:pt x="8515" y="8759"/>
                </a:moveTo>
                <a:cubicBezTo>
                  <a:pt x="8486" y="8759"/>
                  <a:pt x="8462" y="8807"/>
                  <a:pt x="8462" y="8864"/>
                </a:cubicBezTo>
                <a:lnTo>
                  <a:pt x="8462" y="9084"/>
                </a:lnTo>
                <a:cubicBezTo>
                  <a:pt x="8462" y="9142"/>
                  <a:pt x="8486" y="9189"/>
                  <a:pt x="8515" y="9189"/>
                </a:cubicBezTo>
                <a:cubicBezTo>
                  <a:pt x="8544" y="9189"/>
                  <a:pt x="8568" y="9142"/>
                  <a:pt x="8568" y="9084"/>
                </a:cubicBezTo>
                <a:lnTo>
                  <a:pt x="8568" y="8864"/>
                </a:lnTo>
                <a:cubicBezTo>
                  <a:pt x="8568" y="8807"/>
                  <a:pt x="8544" y="8759"/>
                  <a:pt x="8515" y="8759"/>
                </a:cubicBezTo>
                <a:close/>
                <a:moveTo>
                  <a:pt x="9365" y="8759"/>
                </a:moveTo>
                <a:cubicBezTo>
                  <a:pt x="9336" y="8759"/>
                  <a:pt x="9312" y="8807"/>
                  <a:pt x="9312" y="8864"/>
                </a:cubicBezTo>
                <a:lnTo>
                  <a:pt x="9312" y="9084"/>
                </a:lnTo>
                <a:cubicBezTo>
                  <a:pt x="9312" y="9142"/>
                  <a:pt x="9336" y="9189"/>
                  <a:pt x="9365" y="9189"/>
                </a:cubicBezTo>
                <a:cubicBezTo>
                  <a:pt x="9394" y="9189"/>
                  <a:pt x="9418" y="9142"/>
                  <a:pt x="9418" y="9084"/>
                </a:cubicBezTo>
                <a:lnTo>
                  <a:pt x="9418" y="8864"/>
                </a:lnTo>
                <a:cubicBezTo>
                  <a:pt x="9418" y="8807"/>
                  <a:pt x="9394" y="8759"/>
                  <a:pt x="9365" y="8759"/>
                </a:cubicBezTo>
                <a:close/>
                <a:moveTo>
                  <a:pt x="9679" y="8759"/>
                </a:moveTo>
                <a:cubicBezTo>
                  <a:pt x="9650" y="8759"/>
                  <a:pt x="9626" y="8807"/>
                  <a:pt x="9626" y="8864"/>
                </a:cubicBezTo>
                <a:lnTo>
                  <a:pt x="9626" y="9084"/>
                </a:lnTo>
                <a:cubicBezTo>
                  <a:pt x="9626" y="9142"/>
                  <a:pt x="9650" y="9189"/>
                  <a:pt x="9679" y="9189"/>
                </a:cubicBezTo>
                <a:cubicBezTo>
                  <a:pt x="9708" y="9189"/>
                  <a:pt x="9732" y="9142"/>
                  <a:pt x="9732" y="9084"/>
                </a:cubicBezTo>
                <a:lnTo>
                  <a:pt x="9732" y="8864"/>
                </a:lnTo>
                <a:cubicBezTo>
                  <a:pt x="9732" y="8807"/>
                  <a:pt x="9708" y="8759"/>
                  <a:pt x="9679" y="8759"/>
                </a:cubicBezTo>
                <a:close/>
                <a:moveTo>
                  <a:pt x="10529" y="8759"/>
                </a:moveTo>
                <a:cubicBezTo>
                  <a:pt x="10500" y="8759"/>
                  <a:pt x="10476" y="8807"/>
                  <a:pt x="10476" y="8864"/>
                </a:cubicBezTo>
                <a:lnTo>
                  <a:pt x="10476" y="9084"/>
                </a:lnTo>
                <a:cubicBezTo>
                  <a:pt x="10476" y="9142"/>
                  <a:pt x="10500" y="9189"/>
                  <a:pt x="10529" y="9189"/>
                </a:cubicBezTo>
                <a:cubicBezTo>
                  <a:pt x="10558" y="9189"/>
                  <a:pt x="10582" y="9142"/>
                  <a:pt x="10582" y="9084"/>
                </a:cubicBezTo>
                <a:lnTo>
                  <a:pt x="10582" y="8864"/>
                </a:lnTo>
                <a:cubicBezTo>
                  <a:pt x="10582" y="8807"/>
                  <a:pt x="10558" y="8759"/>
                  <a:pt x="10529" y="8759"/>
                </a:cubicBezTo>
                <a:close/>
                <a:moveTo>
                  <a:pt x="10844" y="8759"/>
                </a:moveTo>
                <a:cubicBezTo>
                  <a:pt x="10814" y="8759"/>
                  <a:pt x="10791" y="8807"/>
                  <a:pt x="10791" y="8864"/>
                </a:cubicBezTo>
                <a:lnTo>
                  <a:pt x="10791" y="9084"/>
                </a:lnTo>
                <a:cubicBezTo>
                  <a:pt x="10791" y="9142"/>
                  <a:pt x="10814" y="9189"/>
                  <a:pt x="10844" y="9189"/>
                </a:cubicBezTo>
                <a:cubicBezTo>
                  <a:pt x="10873" y="9189"/>
                  <a:pt x="10895" y="9142"/>
                  <a:pt x="10895" y="9084"/>
                </a:cubicBezTo>
                <a:lnTo>
                  <a:pt x="10895" y="8864"/>
                </a:lnTo>
                <a:cubicBezTo>
                  <a:pt x="10895" y="8807"/>
                  <a:pt x="10873" y="8759"/>
                  <a:pt x="10844" y="8759"/>
                </a:cubicBezTo>
                <a:close/>
                <a:moveTo>
                  <a:pt x="11692" y="8759"/>
                </a:moveTo>
                <a:cubicBezTo>
                  <a:pt x="11663" y="8759"/>
                  <a:pt x="11640" y="8807"/>
                  <a:pt x="11640" y="8864"/>
                </a:cubicBezTo>
                <a:lnTo>
                  <a:pt x="11640" y="9084"/>
                </a:lnTo>
                <a:cubicBezTo>
                  <a:pt x="11640" y="9142"/>
                  <a:pt x="11663" y="9189"/>
                  <a:pt x="11692" y="9189"/>
                </a:cubicBezTo>
                <a:cubicBezTo>
                  <a:pt x="11721" y="9189"/>
                  <a:pt x="11745" y="9142"/>
                  <a:pt x="11745" y="9084"/>
                </a:cubicBezTo>
                <a:lnTo>
                  <a:pt x="11745" y="8864"/>
                </a:lnTo>
                <a:cubicBezTo>
                  <a:pt x="11745" y="8807"/>
                  <a:pt x="11721" y="8759"/>
                  <a:pt x="11692" y="8759"/>
                </a:cubicBezTo>
                <a:close/>
                <a:moveTo>
                  <a:pt x="12007" y="8759"/>
                </a:moveTo>
                <a:cubicBezTo>
                  <a:pt x="11978" y="8759"/>
                  <a:pt x="11955" y="8807"/>
                  <a:pt x="11955" y="8864"/>
                </a:cubicBezTo>
                <a:lnTo>
                  <a:pt x="11955" y="9084"/>
                </a:lnTo>
                <a:cubicBezTo>
                  <a:pt x="11955" y="9142"/>
                  <a:pt x="11978" y="9189"/>
                  <a:pt x="12007" y="9189"/>
                </a:cubicBezTo>
                <a:cubicBezTo>
                  <a:pt x="12036" y="9189"/>
                  <a:pt x="12060" y="9142"/>
                  <a:pt x="12060" y="9084"/>
                </a:cubicBezTo>
                <a:lnTo>
                  <a:pt x="12060" y="8864"/>
                </a:lnTo>
                <a:cubicBezTo>
                  <a:pt x="12060" y="8807"/>
                  <a:pt x="12036" y="8759"/>
                  <a:pt x="12007" y="8759"/>
                </a:cubicBezTo>
                <a:close/>
                <a:moveTo>
                  <a:pt x="12856" y="8759"/>
                </a:moveTo>
                <a:cubicBezTo>
                  <a:pt x="12827" y="8759"/>
                  <a:pt x="12804" y="8807"/>
                  <a:pt x="12804" y="8864"/>
                </a:cubicBezTo>
                <a:lnTo>
                  <a:pt x="12804" y="9084"/>
                </a:lnTo>
                <a:cubicBezTo>
                  <a:pt x="12804" y="9142"/>
                  <a:pt x="12827" y="9189"/>
                  <a:pt x="12856" y="9189"/>
                </a:cubicBezTo>
                <a:cubicBezTo>
                  <a:pt x="12886" y="9189"/>
                  <a:pt x="12909" y="9142"/>
                  <a:pt x="12909" y="9084"/>
                </a:cubicBezTo>
                <a:lnTo>
                  <a:pt x="12909" y="8864"/>
                </a:lnTo>
                <a:cubicBezTo>
                  <a:pt x="12909" y="8807"/>
                  <a:pt x="12886" y="8759"/>
                  <a:pt x="12856" y="8759"/>
                </a:cubicBezTo>
                <a:close/>
                <a:moveTo>
                  <a:pt x="13171" y="8759"/>
                </a:moveTo>
                <a:cubicBezTo>
                  <a:pt x="13142" y="8759"/>
                  <a:pt x="13118" y="8807"/>
                  <a:pt x="13118" y="8864"/>
                </a:cubicBezTo>
                <a:lnTo>
                  <a:pt x="13118" y="9084"/>
                </a:lnTo>
                <a:cubicBezTo>
                  <a:pt x="13118" y="9142"/>
                  <a:pt x="13142" y="9189"/>
                  <a:pt x="13171" y="9189"/>
                </a:cubicBezTo>
                <a:cubicBezTo>
                  <a:pt x="13200" y="9189"/>
                  <a:pt x="13224" y="9142"/>
                  <a:pt x="13224" y="9084"/>
                </a:cubicBezTo>
                <a:lnTo>
                  <a:pt x="13224" y="8864"/>
                </a:lnTo>
                <a:cubicBezTo>
                  <a:pt x="13224" y="8807"/>
                  <a:pt x="13200" y="8759"/>
                  <a:pt x="13171" y="8759"/>
                </a:cubicBezTo>
                <a:close/>
                <a:moveTo>
                  <a:pt x="14021" y="8759"/>
                </a:moveTo>
                <a:cubicBezTo>
                  <a:pt x="13992" y="8759"/>
                  <a:pt x="13968" y="8807"/>
                  <a:pt x="13968" y="8864"/>
                </a:cubicBezTo>
                <a:lnTo>
                  <a:pt x="13968" y="9084"/>
                </a:lnTo>
                <a:cubicBezTo>
                  <a:pt x="13968" y="9142"/>
                  <a:pt x="13992" y="9189"/>
                  <a:pt x="14021" y="9189"/>
                </a:cubicBezTo>
                <a:cubicBezTo>
                  <a:pt x="14050" y="9189"/>
                  <a:pt x="14074" y="9142"/>
                  <a:pt x="14074" y="9084"/>
                </a:cubicBezTo>
                <a:lnTo>
                  <a:pt x="14074" y="8864"/>
                </a:lnTo>
                <a:cubicBezTo>
                  <a:pt x="14074" y="8807"/>
                  <a:pt x="14050" y="8759"/>
                  <a:pt x="14021" y="8759"/>
                </a:cubicBezTo>
                <a:close/>
                <a:moveTo>
                  <a:pt x="14335" y="8759"/>
                </a:moveTo>
                <a:cubicBezTo>
                  <a:pt x="14306" y="8759"/>
                  <a:pt x="14282" y="8807"/>
                  <a:pt x="14282" y="8864"/>
                </a:cubicBezTo>
                <a:lnTo>
                  <a:pt x="14282" y="9084"/>
                </a:lnTo>
                <a:cubicBezTo>
                  <a:pt x="14282" y="9142"/>
                  <a:pt x="14306" y="9189"/>
                  <a:pt x="14335" y="9189"/>
                </a:cubicBezTo>
                <a:cubicBezTo>
                  <a:pt x="14364" y="9189"/>
                  <a:pt x="14388" y="9142"/>
                  <a:pt x="14388" y="9084"/>
                </a:cubicBezTo>
                <a:lnTo>
                  <a:pt x="14388" y="8864"/>
                </a:lnTo>
                <a:cubicBezTo>
                  <a:pt x="14388" y="8807"/>
                  <a:pt x="14364" y="8759"/>
                  <a:pt x="14335" y="8759"/>
                </a:cubicBezTo>
                <a:close/>
                <a:moveTo>
                  <a:pt x="15185" y="8759"/>
                </a:moveTo>
                <a:cubicBezTo>
                  <a:pt x="15156" y="8759"/>
                  <a:pt x="15132" y="8807"/>
                  <a:pt x="15132" y="8864"/>
                </a:cubicBezTo>
                <a:lnTo>
                  <a:pt x="15132" y="9084"/>
                </a:lnTo>
                <a:cubicBezTo>
                  <a:pt x="15132" y="9142"/>
                  <a:pt x="15156" y="9189"/>
                  <a:pt x="15185" y="9189"/>
                </a:cubicBezTo>
                <a:cubicBezTo>
                  <a:pt x="15214" y="9189"/>
                  <a:pt x="15237" y="9142"/>
                  <a:pt x="15237" y="9084"/>
                </a:cubicBezTo>
                <a:lnTo>
                  <a:pt x="15237" y="8864"/>
                </a:lnTo>
                <a:cubicBezTo>
                  <a:pt x="15237" y="8807"/>
                  <a:pt x="15214" y="8759"/>
                  <a:pt x="15185" y="8759"/>
                </a:cubicBezTo>
                <a:close/>
                <a:moveTo>
                  <a:pt x="15500" y="8759"/>
                </a:moveTo>
                <a:cubicBezTo>
                  <a:pt x="15470" y="8759"/>
                  <a:pt x="15447" y="8807"/>
                  <a:pt x="15447" y="8864"/>
                </a:cubicBezTo>
                <a:lnTo>
                  <a:pt x="15447" y="9084"/>
                </a:lnTo>
                <a:cubicBezTo>
                  <a:pt x="15447" y="9142"/>
                  <a:pt x="15470" y="9189"/>
                  <a:pt x="15500" y="9189"/>
                </a:cubicBezTo>
                <a:cubicBezTo>
                  <a:pt x="15529" y="9189"/>
                  <a:pt x="15551" y="9142"/>
                  <a:pt x="15551" y="9084"/>
                </a:cubicBezTo>
                <a:lnTo>
                  <a:pt x="15551" y="8864"/>
                </a:lnTo>
                <a:cubicBezTo>
                  <a:pt x="15551" y="8807"/>
                  <a:pt x="15529" y="8759"/>
                  <a:pt x="15500" y="8759"/>
                </a:cubicBezTo>
                <a:close/>
                <a:moveTo>
                  <a:pt x="16349" y="8759"/>
                </a:moveTo>
                <a:cubicBezTo>
                  <a:pt x="16320" y="8759"/>
                  <a:pt x="16296" y="8807"/>
                  <a:pt x="16296" y="8864"/>
                </a:cubicBezTo>
                <a:lnTo>
                  <a:pt x="16296" y="9084"/>
                </a:lnTo>
                <a:cubicBezTo>
                  <a:pt x="16296" y="9142"/>
                  <a:pt x="16320" y="9189"/>
                  <a:pt x="16349" y="9189"/>
                </a:cubicBezTo>
                <a:cubicBezTo>
                  <a:pt x="16378" y="9189"/>
                  <a:pt x="16401" y="9142"/>
                  <a:pt x="16401" y="9084"/>
                </a:cubicBezTo>
                <a:lnTo>
                  <a:pt x="16401" y="8864"/>
                </a:lnTo>
                <a:cubicBezTo>
                  <a:pt x="16401" y="8807"/>
                  <a:pt x="16378" y="8759"/>
                  <a:pt x="16349" y="8759"/>
                </a:cubicBezTo>
                <a:close/>
                <a:moveTo>
                  <a:pt x="16663" y="8759"/>
                </a:moveTo>
                <a:cubicBezTo>
                  <a:pt x="16634" y="8759"/>
                  <a:pt x="16611" y="8807"/>
                  <a:pt x="16611" y="8864"/>
                </a:cubicBezTo>
                <a:lnTo>
                  <a:pt x="16611" y="9084"/>
                </a:lnTo>
                <a:cubicBezTo>
                  <a:pt x="16611" y="9142"/>
                  <a:pt x="16634" y="9189"/>
                  <a:pt x="16663" y="9189"/>
                </a:cubicBezTo>
                <a:cubicBezTo>
                  <a:pt x="16692" y="9189"/>
                  <a:pt x="16716" y="9142"/>
                  <a:pt x="16716" y="9084"/>
                </a:cubicBezTo>
                <a:lnTo>
                  <a:pt x="16716" y="8864"/>
                </a:lnTo>
                <a:cubicBezTo>
                  <a:pt x="16716" y="8807"/>
                  <a:pt x="16692" y="8759"/>
                  <a:pt x="16663" y="8759"/>
                </a:cubicBezTo>
                <a:close/>
                <a:moveTo>
                  <a:pt x="17512" y="8759"/>
                </a:moveTo>
                <a:cubicBezTo>
                  <a:pt x="17483" y="8759"/>
                  <a:pt x="17459" y="8807"/>
                  <a:pt x="17459" y="8864"/>
                </a:cubicBezTo>
                <a:lnTo>
                  <a:pt x="17459" y="9084"/>
                </a:lnTo>
                <a:cubicBezTo>
                  <a:pt x="17459" y="9142"/>
                  <a:pt x="17483" y="9189"/>
                  <a:pt x="17512" y="9189"/>
                </a:cubicBezTo>
                <a:cubicBezTo>
                  <a:pt x="17541" y="9189"/>
                  <a:pt x="17565" y="9142"/>
                  <a:pt x="17565" y="9084"/>
                </a:cubicBezTo>
                <a:lnTo>
                  <a:pt x="17565" y="8864"/>
                </a:lnTo>
                <a:cubicBezTo>
                  <a:pt x="17565" y="8807"/>
                  <a:pt x="17541" y="8759"/>
                  <a:pt x="17512" y="8759"/>
                </a:cubicBezTo>
                <a:close/>
                <a:moveTo>
                  <a:pt x="17827" y="8759"/>
                </a:moveTo>
                <a:cubicBezTo>
                  <a:pt x="17798" y="8759"/>
                  <a:pt x="17774" y="8807"/>
                  <a:pt x="17774" y="8864"/>
                </a:cubicBezTo>
                <a:lnTo>
                  <a:pt x="17774" y="9084"/>
                </a:lnTo>
                <a:cubicBezTo>
                  <a:pt x="17774" y="9142"/>
                  <a:pt x="17798" y="9189"/>
                  <a:pt x="17827" y="9189"/>
                </a:cubicBezTo>
                <a:cubicBezTo>
                  <a:pt x="17856" y="9189"/>
                  <a:pt x="17880" y="9142"/>
                  <a:pt x="17880" y="9084"/>
                </a:cubicBezTo>
                <a:lnTo>
                  <a:pt x="17880" y="8864"/>
                </a:lnTo>
                <a:cubicBezTo>
                  <a:pt x="17880" y="8807"/>
                  <a:pt x="17856" y="8759"/>
                  <a:pt x="17827" y="8759"/>
                </a:cubicBezTo>
                <a:close/>
                <a:moveTo>
                  <a:pt x="18677" y="8759"/>
                </a:moveTo>
                <a:cubicBezTo>
                  <a:pt x="18648" y="8759"/>
                  <a:pt x="18624" y="8807"/>
                  <a:pt x="18624" y="8864"/>
                </a:cubicBezTo>
                <a:lnTo>
                  <a:pt x="18624" y="9084"/>
                </a:lnTo>
                <a:cubicBezTo>
                  <a:pt x="18624" y="9142"/>
                  <a:pt x="18648" y="9189"/>
                  <a:pt x="18677" y="9189"/>
                </a:cubicBezTo>
                <a:cubicBezTo>
                  <a:pt x="18706" y="9189"/>
                  <a:pt x="18730" y="9142"/>
                  <a:pt x="18730" y="9084"/>
                </a:cubicBezTo>
                <a:lnTo>
                  <a:pt x="18730" y="8864"/>
                </a:lnTo>
                <a:cubicBezTo>
                  <a:pt x="18730" y="8807"/>
                  <a:pt x="18706" y="8759"/>
                  <a:pt x="18677" y="8759"/>
                </a:cubicBezTo>
                <a:close/>
                <a:moveTo>
                  <a:pt x="18991" y="8759"/>
                </a:moveTo>
                <a:cubicBezTo>
                  <a:pt x="18962" y="8759"/>
                  <a:pt x="18938" y="8807"/>
                  <a:pt x="18938" y="8864"/>
                </a:cubicBezTo>
                <a:lnTo>
                  <a:pt x="18938" y="9084"/>
                </a:lnTo>
                <a:cubicBezTo>
                  <a:pt x="18938" y="9142"/>
                  <a:pt x="18962" y="9189"/>
                  <a:pt x="18991" y="9189"/>
                </a:cubicBezTo>
                <a:cubicBezTo>
                  <a:pt x="19020" y="9189"/>
                  <a:pt x="19044" y="9142"/>
                  <a:pt x="19044" y="9084"/>
                </a:cubicBezTo>
                <a:lnTo>
                  <a:pt x="19044" y="8864"/>
                </a:lnTo>
                <a:cubicBezTo>
                  <a:pt x="19044" y="8807"/>
                  <a:pt x="19020" y="8759"/>
                  <a:pt x="18991" y="8759"/>
                </a:cubicBezTo>
                <a:close/>
                <a:moveTo>
                  <a:pt x="19841" y="8759"/>
                </a:moveTo>
                <a:cubicBezTo>
                  <a:pt x="19812" y="8759"/>
                  <a:pt x="19788" y="8807"/>
                  <a:pt x="19788" y="8864"/>
                </a:cubicBezTo>
                <a:lnTo>
                  <a:pt x="19788" y="9084"/>
                </a:lnTo>
                <a:cubicBezTo>
                  <a:pt x="19788" y="9142"/>
                  <a:pt x="19812" y="9189"/>
                  <a:pt x="19841" y="9189"/>
                </a:cubicBezTo>
                <a:cubicBezTo>
                  <a:pt x="19870" y="9189"/>
                  <a:pt x="19894" y="9142"/>
                  <a:pt x="19894" y="9084"/>
                </a:cubicBezTo>
                <a:lnTo>
                  <a:pt x="19894" y="8864"/>
                </a:lnTo>
                <a:cubicBezTo>
                  <a:pt x="19894" y="8807"/>
                  <a:pt x="19870" y="8759"/>
                  <a:pt x="19841" y="8759"/>
                </a:cubicBezTo>
                <a:close/>
                <a:moveTo>
                  <a:pt x="20155" y="8759"/>
                </a:moveTo>
                <a:cubicBezTo>
                  <a:pt x="20126" y="8759"/>
                  <a:pt x="20102" y="8807"/>
                  <a:pt x="20102" y="8864"/>
                </a:cubicBezTo>
                <a:lnTo>
                  <a:pt x="20102" y="9084"/>
                </a:lnTo>
                <a:cubicBezTo>
                  <a:pt x="20102" y="9142"/>
                  <a:pt x="20126" y="9189"/>
                  <a:pt x="20155" y="9189"/>
                </a:cubicBezTo>
                <a:cubicBezTo>
                  <a:pt x="20184" y="9189"/>
                  <a:pt x="20207" y="9142"/>
                  <a:pt x="20207" y="9084"/>
                </a:cubicBezTo>
                <a:lnTo>
                  <a:pt x="20207" y="8864"/>
                </a:lnTo>
                <a:cubicBezTo>
                  <a:pt x="20207" y="8807"/>
                  <a:pt x="20184" y="8759"/>
                  <a:pt x="20155" y="8759"/>
                </a:cubicBezTo>
                <a:close/>
                <a:moveTo>
                  <a:pt x="21004" y="8759"/>
                </a:moveTo>
                <a:cubicBezTo>
                  <a:pt x="20975" y="8759"/>
                  <a:pt x="20952" y="8807"/>
                  <a:pt x="20952" y="8864"/>
                </a:cubicBezTo>
                <a:lnTo>
                  <a:pt x="20952" y="9084"/>
                </a:lnTo>
                <a:cubicBezTo>
                  <a:pt x="20952" y="9142"/>
                  <a:pt x="20975" y="9189"/>
                  <a:pt x="21004" y="9189"/>
                </a:cubicBezTo>
                <a:cubicBezTo>
                  <a:pt x="21033" y="9189"/>
                  <a:pt x="21057" y="9142"/>
                  <a:pt x="21057" y="9084"/>
                </a:cubicBezTo>
                <a:lnTo>
                  <a:pt x="21057" y="8864"/>
                </a:lnTo>
                <a:cubicBezTo>
                  <a:pt x="21057" y="8807"/>
                  <a:pt x="21033" y="8759"/>
                  <a:pt x="21004" y="8759"/>
                </a:cubicBezTo>
                <a:close/>
                <a:moveTo>
                  <a:pt x="21319" y="8759"/>
                </a:moveTo>
                <a:cubicBezTo>
                  <a:pt x="21289" y="8759"/>
                  <a:pt x="21267" y="8807"/>
                  <a:pt x="21267" y="8864"/>
                </a:cubicBezTo>
                <a:lnTo>
                  <a:pt x="21267" y="9084"/>
                </a:lnTo>
                <a:cubicBezTo>
                  <a:pt x="21267" y="9142"/>
                  <a:pt x="21289" y="9189"/>
                  <a:pt x="21319" y="9189"/>
                </a:cubicBezTo>
                <a:cubicBezTo>
                  <a:pt x="21348" y="9189"/>
                  <a:pt x="21372" y="9142"/>
                  <a:pt x="21372" y="9084"/>
                </a:cubicBezTo>
                <a:lnTo>
                  <a:pt x="21372" y="8864"/>
                </a:lnTo>
                <a:cubicBezTo>
                  <a:pt x="21372" y="8807"/>
                  <a:pt x="21348" y="8759"/>
                  <a:pt x="21319" y="8759"/>
                </a:cubicBezTo>
                <a:close/>
                <a:moveTo>
                  <a:pt x="281" y="9489"/>
                </a:moveTo>
                <a:cubicBezTo>
                  <a:pt x="252" y="9489"/>
                  <a:pt x="228" y="9536"/>
                  <a:pt x="228" y="9594"/>
                </a:cubicBezTo>
                <a:lnTo>
                  <a:pt x="228" y="9814"/>
                </a:lnTo>
                <a:cubicBezTo>
                  <a:pt x="228" y="9871"/>
                  <a:pt x="252" y="9919"/>
                  <a:pt x="281" y="9919"/>
                </a:cubicBezTo>
                <a:cubicBezTo>
                  <a:pt x="311" y="9919"/>
                  <a:pt x="334" y="9871"/>
                  <a:pt x="334" y="9814"/>
                </a:cubicBezTo>
                <a:lnTo>
                  <a:pt x="334" y="9594"/>
                </a:lnTo>
                <a:cubicBezTo>
                  <a:pt x="334" y="9536"/>
                  <a:pt x="311" y="9489"/>
                  <a:pt x="281" y="9489"/>
                </a:cubicBezTo>
                <a:close/>
                <a:moveTo>
                  <a:pt x="596" y="9489"/>
                </a:moveTo>
                <a:cubicBezTo>
                  <a:pt x="567" y="9489"/>
                  <a:pt x="543" y="9536"/>
                  <a:pt x="543" y="9594"/>
                </a:cubicBezTo>
                <a:lnTo>
                  <a:pt x="543" y="9814"/>
                </a:lnTo>
                <a:cubicBezTo>
                  <a:pt x="543" y="9871"/>
                  <a:pt x="567" y="9919"/>
                  <a:pt x="596" y="9919"/>
                </a:cubicBezTo>
                <a:cubicBezTo>
                  <a:pt x="625" y="9919"/>
                  <a:pt x="649" y="9871"/>
                  <a:pt x="649" y="9814"/>
                </a:cubicBezTo>
                <a:lnTo>
                  <a:pt x="649" y="9594"/>
                </a:lnTo>
                <a:cubicBezTo>
                  <a:pt x="649" y="9536"/>
                  <a:pt x="625" y="9489"/>
                  <a:pt x="596" y="9489"/>
                </a:cubicBezTo>
                <a:close/>
                <a:moveTo>
                  <a:pt x="1446" y="9489"/>
                </a:moveTo>
                <a:cubicBezTo>
                  <a:pt x="1417" y="9489"/>
                  <a:pt x="1393" y="9536"/>
                  <a:pt x="1393" y="9594"/>
                </a:cubicBezTo>
                <a:lnTo>
                  <a:pt x="1393" y="9814"/>
                </a:lnTo>
                <a:cubicBezTo>
                  <a:pt x="1393" y="9871"/>
                  <a:pt x="1417" y="9919"/>
                  <a:pt x="1446" y="9919"/>
                </a:cubicBezTo>
                <a:cubicBezTo>
                  <a:pt x="1475" y="9919"/>
                  <a:pt x="1499" y="9871"/>
                  <a:pt x="1499" y="9814"/>
                </a:cubicBezTo>
                <a:lnTo>
                  <a:pt x="1499" y="9594"/>
                </a:lnTo>
                <a:cubicBezTo>
                  <a:pt x="1499" y="9536"/>
                  <a:pt x="1475" y="9489"/>
                  <a:pt x="1446" y="9489"/>
                </a:cubicBezTo>
                <a:close/>
                <a:moveTo>
                  <a:pt x="1760" y="9489"/>
                </a:moveTo>
                <a:cubicBezTo>
                  <a:pt x="1731" y="9489"/>
                  <a:pt x="1707" y="9536"/>
                  <a:pt x="1707" y="9594"/>
                </a:cubicBezTo>
                <a:lnTo>
                  <a:pt x="1707" y="9814"/>
                </a:lnTo>
                <a:cubicBezTo>
                  <a:pt x="1707" y="9871"/>
                  <a:pt x="1731" y="9919"/>
                  <a:pt x="1760" y="9919"/>
                </a:cubicBezTo>
                <a:cubicBezTo>
                  <a:pt x="1789" y="9919"/>
                  <a:pt x="1813" y="9871"/>
                  <a:pt x="1813" y="9814"/>
                </a:cubicBezTo>
                <a:lnTo>
                  <a:pt x="1813" y="9594"/>
                </a:lnTo>
                <a:cubicBezTo>
                  <a:pt x="1813" y="9536"/>
                  <a:pt x="1789" y="9489"/>
                  <a:pt x="1760" y="9489"/>
                </a:cubicBezTo>
                <a:close/>
                <a:moveTo>
                  <a:pt x="2610" y="9489"/>
                </a:moveTo>
                <a:cubicBezTo>
                  <a:pt x="2581" y="9489"/>
                  <a:pt x="2557" y="9536"/>
                  <a:pt x="2557" y="9594"/>
                </a:cubicBezTo>
                <a:lnTo>
                  <a:pt x="2557" y="9814"/>
                </a:lnTo>
                <a:cubicBezTo>
                  <a:pt x="2557" y="9871"/>
                  <a:pt x="2581" y="9919"/>
                  <a:pt x="2610" y="9919"/>
                </a:cubicBezTo>
                <a:cubicBezTo>
                  <a:pt x="2639" y="9919"/>
                  <a:pt x="2662" y="9871"/>
                  <a:pt x="2662" y="9814"/>
                </a:cubicBezTo>
                <a:lnTo>
                  <a:pt x="2662" y="9594"/>
                </a:lnTo>
                <a:cubicBezTo>
                  <a:pt x="2662" y="9536"/>
                  <a:pt x="2639" y="9489"/>
                  <a:pt x="2610" y="9489"/>
                </a:cubicBezTo>
                <a:close/>
                <a:moveTo>
                  <a:pt x="2924" y="9489"/>
                </a:moveTo>
                <a:cubicBezTo>
                  <a:pt x="2895" y="9489"/>
                  <a:pt x="2871" y="9536"/>
                  <a:pt x="2871" y="9594"/>
                </a:cubicBezTo>
                <a:lnTo>
                  <a:pt x="2871" y="9814"/>
                </a:lnTo>
                <a:cubicBezTo>
                  <a:pt x="2871" y="9871"/>
                  <a:pt x="2895" y="9919"/>
                  <a:pt x="2924" y="9919"/>
                </a:cubicBezTo>
                <a:cubicBezTo>
                  <a:pt x="2954" y="9919"/>
                  <a:pt x="2976" y="9871"/>
                  <a:pt x="2976" y="9814"/>
                </a:cubicBezTo>
                <a:lnTo>
                  <a:pt x="2976" y="9594"/>
                </a:lnTo>
                <a:cubicBezTo>
                  <a:pt x="2976" y="9536"/>
                  <a:pt x="2954" y="9489"/>
                  <a:pt x="2924" y="9489"/>
                </a:cubicBezTo>
                <a:close/>
                <a:moveTo>
                  <a:pt x="3773" y="9489"/>
                </a:moveTo>
                <a:cubicBezTo>
                  <a:pt x="3744" y="9489"/>
                  <a:pt x="3721" y="9536"/>
                  <a:pt x="3721" y="9594"/>
                </a:cubicBezTo>
                <a:lnTo>
                  <a:pt x="3721" y="9814"/>
                </a:lnTo>
                <a:cubicBezTo>
                  <a:pt x="3721" y="9871"/>
                  <a:pt x="3744" y="9919"/>
                  <a:pt x="3773" y="9919"/>
                </a:cubicBezTo>
                <a:cubicBezTo>
                  <a:pt x="3802" y="9919"/>
                  <a:pt x="3826" y="9871"/>
                  <a:pt x="3826" y="9814"/>
                </a:cubicBezTo>
                <a:lnTo>
                  <a:pt x="3826" y="9594"/>
                </a:lnTo>
                <a:cubicBezTo>
                  <a:pt x="3826" y="9536"/>
                  <a:pt x="3802" y="9489"/>
                  <a:pt x="3773" y="9489"/>
                </a:cubicBezTo>
                <a:close/>
                <a:moveTo>
                  <a:pt x="4088" y="9489"/>
                </a:moveTo>
                <a:cubicBezTo>
                  <a:pt x="4058" y="9489"/>
                  <a:pt x="4035" y="9536"/>
                  <a:pt x="4035" y="9594"/>
                </a:cubicBezTo>
                <a:lnTo>
                  <a:pt x="4035" y="9814"/>
                </a:lnTo>
                <a:cubicBezTo>
                  <a:pt x="4035" y="9871"/>
                  <a:pt x="4058" y="9919"/>
                  <a:pt x="4088" y="9919"/>
                </a:cubicBezTo>
                <a:cubicBezTo>
                  <a:pt x="4117" y="9919"/>
                  <a:pt x="4141" y="9871"/>
                  <a:pt x="4141" y="9814"/>
                </a:cubicBezTo>
                <a:lnTo>
                  <a:pt x="4141" y="9594"/>
                </a:lnTo>
                <a:cubicBezTo>
                  <a:pt x="4141" y="9536"/>
                  <a:pt x="4117" y="9489"/>
                  <a:pt x="4088" y="9489"/>
                </a:cubicBezTo>
                <a:close/>
                <a:moveTo>
                  <a:pt x="4937" y="9489"/>
                </a:moveTo>
                <a:cubicBezTo>
                  <a:pt x="4908" y="9489"/>
                  <a:pt x="4884" y="9536"/>
                  <a:pt x="4884" y="9594"/>
                </a:cubicBezTo>
                <a:lnTo>
                  <a:pt x="4884" y="9814"/>
                </a:lnTo>
                <a:cubicBezTo>
                  <a:pt x="4884" y="9871"/>
                  <a:pt x="4908" y="9919"/>
                  <a:pt x="4937" y="9919"/>
                </a:cubicBezTo>
                <a:cubicBezTo>
                  <a:pt x="4966" y="9919"/>
                  <a:pt x="4990" y="9871"/>
                  <a:pt x="4990" y="9814"/>
                </a:cubicBezTo>
                <a:lnTo>
                  <a:pt x="4990" y="9594"/>
                </a:lnTo>
                <a:cubicBezTo>
                  <a:pt x="4990" y="9536"/>
                  <a:pt x="4966" y="9489"/>
                  <a:pt x="4937" y="9489"/>
                </a:cubicBezTo>
                <a:close/>
                <a:moveTo>
                  <a:pt x="5252" y="9489"/>
                </a:moveTo>
                <a:cubicBezTo>
                  <a:pt x="5223" y="9489"/>
                  <a:pt x="5199" y="9536"/>
                  <a:pt x="5199" y="9594"/>
                </a:cubicBezTo>
                <a:lnTo>
                  <a:pt x="5199" y="9814"/>
                </a:lnTo>
                <a:cubicBezTo>
                  <a:pt x="5199" y="9871"/>
                  <a:pt x="5223" y="9919"/>
                  <a:pt x="5252" y="9919"/>
                </a:cubicBezTo>
                <a:cubicBezTo>
                  <a:pt x="5281" y="9919"/>
                  <a:pt x="5305" y="9871"/>
                  <a:pt x="5305" y="9814"/>
                </a:cubicBezTo>
                <a:lnTo>
                  <a:pt x="5305" y="9594"/>
                </a:lnTo>
                <a:cubicBezTo>
                  <a:pt x="5305" y="9536"/>
                  <a:pt x="5281" y="9489"/>
                  <a:pt x="5252" y="9489"/>
                </a:cubicBezTo>
                <a:close/>
                <a:moveTo>
                  <a:pt x="6102" y="9489"/>
                </a:moveTo>
                <a:cubicBezTo>
                  <a:pt x="6072" y="9489"/>
                  <a:pt x="6049" y="9536"/>
                  <a:pt x="6049" y="9594"/>
                </a:cubicBezTo>
                <a:lnTo>
                  <a:pt x="6049" y="9814"/>
                </a:lnTo>
                <a:cubicBezTo>
                  <a:pt x="6049" y="9871"/>
                  <a:pt x="6072" y="9919"/>
                  <a:pt x="6102" y="9919"/>
                </a:cubicBezTo>
                <a:cubicBezTo>
                  <a:pt x="6131" y="9919"/>
                  <a:pt x="6155" y="9871"/>
                  <a:pt x="6155" y="9814"/>
                </a:cubicBezTo>
                <a:lnTo>
                  <a:pt x="6155" y="9594"/>
                </a:lnTo>
                <a:cubicBezTo>
                  <a:pt x="6155" y="9536"/>
                  <a:pt x="6131" y="9489"/>
                  <a:pt x="6102" y="9489"/>
                </a:cubicBezTo>
                <a:close/>
                <a:moveTo>
                  <a:pt x="6416" y="9489"/>
                </a:moveTo>
                <a:cubicBezTo>
                  <a:pt x="6387" y="9489"/>
                  <a:pt x="6363" y="9536"/>
                  <a:pt x="6363" y="9594"/>
                </a:cubicBezTo>
                <a:lnTo>
                  <a:pt x="6363" y="9814"/>
                </a:lnTo>
                <a:cubicBezTo>
                  <a:pt x="6363" y="9871"/>
                  <a:pt x="6387" y="9919"/>
                  <a:pt x="6416" y="9919"/>
                </a:cubicBezTo>
                <a:cubicBezTo>
                  <a:pt x="6445" y="9919"/>
                  <a:pt x="6469" y="9871"/>
                  <a:pt x="6469" y="9814"/>
                </a:cubicBezTo>
                <a:lnTo>
                  <a:pt x="6469" y="9594"/>
                </a:lnTo>
                <a:cubicBezTo>
                  <a:pt x="6469" y="9536"/>
                  <a:pt x="6445" y="9489"/>
                  <a:pt x="6416" y="9489"/>
                </a:cubicBezTo>
                <a:close/>
                <a:moveTo>
                  <a:pt x="7266" y="9489"/>
                </a:moveTo>
                <a:cubicBezTo>
                  <a:pt x="7237" y="9489"/>
                  <a:pt x="7213" y="9536"/>
                  <a:pt x="7213" y="9594"/>
                </a:cubicBezTo>
                <a:lnTo>
                  <a:pt x="7213" y="9814"/>
                </a:lnTo>
                <a:cubicBezTo>
                  <a:pt x="7213" y="9871"/>
                  <a:pt x="7237" y="9919"/>
                  <a:pt x="7266" y="9919"/>
                </a:cubicBezTo>
                <a:cubicBezTo>
                  <a:pt x="7295" y="9919"/>
                  <a:pt x="7318" y="9871"/>
                  <a:pt x="7318" y="9814"/>
                </a:cubicBezTo>
                <a:lnTo>
                  <a:pt x="7318" y="9594"/>
                </a:lnTo>
                <a:cubicBezTo>
                  <a:pt x="7318" y="9536"/>
                  <a:pt x="7295" y="9489"/>
                  <a:pt x="7266" y="9489"/>
                </a:cubicBezTo>
                <a:close/>
                <a:moveTo>
                  <a:pt x="7580" y="9489"/>
                </a:moveTo>
                <a:cubicBezTo>
                  <a:pt x="7551" y="9489"/>
                  <a:pt x="7527" y="9536"/>
                  <a:pt x="7527" y="9594"/>
                </a:cubicBezTo>
                <a:lnTo>
                  <a:pt x="7527" y="9814"/>
                </a:lnTo>
                <a:cubicBezTo>
                  <a:pt x="7527" y="9871"/>
                  <a:pt x="7551" y="9919"/>
                  <a:pt x="7580" y="9919"/>
                </a:cubicBezTo>
                <a:cubicBezTo>
                  <a:pt x="7609" y="9919"/>
                  <a:pt x="7632" y="9871"/>
                  <a:pt x="7632" y="9814"/>
                </a:cubicBezTo>
                <a:lnTo>
                  <a:pt x="7632" y="9594"/>
                </a:lnTo>
                <a:cubicBezTo>
                  <a:pt x="7632" y="9536"/>
                  <a:pt x="7609" y="9489"/>
                  <a:pt x="7580" y="9489"/>
                </a:cubicBezTo>
                <a:close/>
                <a:moveTo>
                  <a:pt x="8429" y="9489"/>
                </a:moveTo>
                <a:cubicBezTo>
                  <a:pt x="8400" y="9489"/>
                  <a:pt x="8377" y="9536"/>
                  <a:pt x="8377" y="9594"/>
                </a:cubicBezTo>
                <a:lnTo>
                  <a:pt x="8377" y="9814"/>
                </a:lnTo>
                <a:cubicBezTo>
                  <a:pt x="8377" y="9871"/>
                  <a:pt x="8400" y="9919"/>
                  <a:pt x="8429" y="9919"/>
                </a:cubicBezTo>
                <a:cubicBezTo>
                  <a:pt x="8458" y="9919"/>
                  <a:pt x="8482" y="9871"/>
                  <a:pt x="8482" y="9814"/>
                </a:cubicBezTo>
                <a:lnTo>
                  <a:pt x="8482" y="9594"/>
                </a:lnTo>
                <a:cubicBezTo>
                  <a:pt x="8482" y="9536"/>
                  <a:pt x="8458" y="9489"/>
                  <a:pt x="8429" y="9489"/>
                </a:cubicBezTo>
                <a:close/>
                <a:moveTo>
                  <a:pt x="8744" y="9489"/>
                </a:moveTo>
                <a:cubicBezTo>
                  <a:pt x="8714" y="9489"/>
                  <a:pt x="8691" y="9536"/>
                  <a:pt x="8691" y="9594"/>
                </a:cubicBezTo>
                <a:lnTo>
                  <a:pt x="8691" y="9814"/>
                </a:lnTo>
                <a:cubicBezTo>
                  <a:pt x="8691" y="9871"/>
                  <a:pt x="8714" y="9919"/>
                  <a:pt x="8744" y="9919"/>
                </a:cubicBezTo>
                <a:cubicBezTo>
                  <a:pt x="8773" y="9919"/>
                  <a:pt x="8796" y="9871"/>
                  <a:pt x="8796" y="9814"/>
                </a:cubicBezTo>
                <a:lnTo>
                  <a:pt x="8796" y="9594"/>
                </a:lnTo>
                <a:cubicBezTo>
                  <a:pt x="8796" y="9536"/>
                  <a:pt x="8773" y="9489"/>
                  <a:pt x="8744" y="9489"/>
                </a:cubicBezTo>
                <a:close/>
                <a:moveTo>
                  <a:pt x="9593" y="9489"/>
                </a:moveTo>
                <a:cubicBezTo>
                  <a:pt x="9564" y="9489"/>
                  <a:pt x="9540" y="9536"/>
                  <a:pt x="9540" y="9594"/>
                </a:cubicBezTo>
                <a:lnTo>
                  <a:pt x="9540" y="9814"/>
                </a:lnTo>
                <a:cubicBezTo>
                  <a:pt x="9540" y="9871"/>
                  <a:pt x="9564" y="9919"/>
                  <a:pt x="9593" y="9919"/>
                </a:cubicBezTo>
                <a:cubicBezTo>
                  <a:pt x="9622" y="9919"/>
                  <a:pt x="9646" y="9871"/>
                  <a:pt x="9646" y="9814"/>
                </a:cubicBezTo>
                <a:lnTo>
                  <a:pt x="9646" y="9594"/>
                </a:lnTo>
                <a:cubicBezTo>
                  <a:pt x="9646" y="9536"/>
                  <a:pt x="9622" y="9489"/>
                  <a:pt x="9593" y="9489"/>
                </a:cubicBezTo>
                <a:close/>
                <a:moveTo>
                  <a:pt x="9908" y="9489"/>
                </a:moveTo>
                <a:cubicBezTo>
                  <a:pt x="9879" y="9489"/>
                  <a:pt x="9855" y="9536"/>
                  <a:pt x="9855" y="9594"/>
                </a:cubicBezTo>
                <a:lnTo>
                  <a:pt x="9855" y="9814"/>
                </a:lnTo>
                <a:cubicBezTo>
                  <a:pt x="9855" y="9871"/>
                  <a:pt x="9879" y="9919"/>
                  <a:pt x="9908" y="9919"/>
                </a:cubicBezTo>
                <a:cubicBezTo>
                  <a:pt x="9937" y="9919"/>
                  <a:pt x="9961" y="9871"/>
                  <a:pt x="9961" y="9814"/>
                </a:cubicBezTo>
                <a:lnTo>
                  <a:pt x="9961" y="9594"/>
                </a:lnTo>
                <a:cubicBezTo>
                  <a:pt x="9961" y="9536"/>
                  <a:pt x="9937" y="9489"/>
                  <a:pt x="9908" y="9489"/>
                </a:cubicBezTo>
                <a:close/>
                <a:moveTo>
                  <a:pt x="10758" y="9489"/>
                </a:moveTo>
                <a:cubicBezTo>
                  <a:pt x="10728" y="9489"/>
                  <a:pt x="10705" y="9536"/>
                  <a:pt x="10705" y="9594"/>
                </a:cubicBezTo>
                <a:lnTo>
                  <a:pt x="10705" y="9814"/>
                </a:lnTo>
                <a:cubicBezTo>
                  <a:pt x="10705" y="9871"/>
                  <a:pt x="10728" y="9919"/>
                  <a:pt x="10758" y="9919"/>
                </a:cubicBezTo>
                <a:cubicBezTo>
                  <a:pt x="10787" y="9919"/>
                  <a:pt x="10810" y="9871"/>
                  <a:pt x="10810" y="9814"/>
                </a:cubicBezTo>
                <a:lnTo>
                  <a:pt x="10810" y="9594"/>
                </a:lnTo>
                <a:cubicBezTo>
                  <a:pt x="10810" y="9536"/>
                  <a:pt x="10787" y="9489"/>
                  <a:pt x="10758" y="9489"/>
                </a:cubicBezTo>
                <a:close/>
                <a:moveTo>
                  <a:pt x="11072" y="9489"/>
                </a:moveTo>
                <a:cubicBezTo>
                  <a:pt x="11043" y="9489"/>
                  <a:pt x="11019" y="9536"/>
                  <a:pt x="11019" y="9594"/>
                </a:cubicBezTo>
                <a:lnTo>
                  <a:pt x="11019" y="9814"/>
                </a:lnTo>
                <a:cubicBezTo>
                  <a:pt x="11019" y="9871"/>
                  <a:pt x="11043" y="9919"/>
                  <a:pt x="11072" y="9919"/>
                </a:cubicBezTo>
                <a:cubicBezTo>
                  <a:pt x="11101" y="9919"/>
                  <a:pt x="11125" y="9871"/>
                  <a:pt x="11125" y="9814"/>
                </a:cubicBezTo>
                <a:lnTo>
                  <a:pt x="11125" y="9594"/>
                </a:lnTo>
                <a:cubicBezTo>
                  <a:pt x="11125" y="9536"/>
                  <a:pt x="11101" y="9489"/>
                  <a:pt x="11072" y="9489"/>
                </a:cubicBezTo>
                <a:close/>
                <a:moveTo>
                  <a:pt x="11922" y="9489"/>
                </a:moveTo>
                <a:cubicBezTo>
                  <a:pt x="11893" y="9489"/>
                  <a:pt x="11869" y="9536"/>
                  <a:pt x="11869" y="9594"/>
                </a:cubicBezTo>
                <a:lnTo>
                  <a:pt x="11869" y="9814"/>
                </a:lnTo>
                <a:cubicBezTo>
                  <a:pt x="11869" y="9871"/>
                  <a:pt x="11893" y="9919"/>
                  <a:pt x="11922" y="9919"/>
                </a:cubicBezTo>
                <a:cubicBezTo>
                  <a:pt x="11951" y="9919"/>
                  <a:pt x="11974" y="9871"/>
                  <a:pt x="11974" y="9814"/>
                </a:cubicBezTo>
                <a:lnTo>
                  <a:pt x="11974" y="9594"/>
                </a:lnTo>
                <a:cubicBezTo>
                  <a:pt x="11974" y="9536"/>
                  <a:pt x="11951" y="9489"/>
                  <a:pt x="11922" y="9489"/>
                </a:cubicBezTo>
                <a:close/>
                <a:moveTo>
                  <a:pt x="12236" y="9489"/>
                </a:moveTo>
                <a:cubicBezTo>
                  <a:pt x="12207" y="9489"/>
                  <a:pt x="12183" y="9536"/>
                  <a:pt x="12183" y="9594"/>
                </a:cubicBezTo>
                <a:lnTo>
                  <a:pt x="12183" y="9814"/>
                </a:lnTo>
                <a:cubicBezTo>
                  <a:pt x="12183" y="9871"/>
                  <a:pt x="12207" y="9919"/>
                  <a:pt x="12236" y="9919"/>
                </a:cubicBezTo>
                <a:cubicBezTo>
                  <a:pt x="12265" y="9919"/>
                  <a:pt x="12288" y="9871"/>
                  <a:pt x="12288" y="9814"/>
                </a:cubicBezTo>
                <a:lnTo>
                  <a:pt x="12288" y="9594"/>
                </a:lnTo>
                <a:cubicBezTo>
                  <a:pt x="12288" y="9536"/>
                  <a:pt x="12265" y="9489"/>
                  <a:pt x="12236" y="9489"/>
                </a:cubicBezTo>
                <a:close/>
                <a:moveTo>
                  <a:pt x="13085" y="9489"/>
                </a:moveTo>
                <a:cubicBezTo>
                  <a:pt x="13056" y="9489"/>
                  <a:pt x="13032" y="9536"/>
                  <a:pt x="13032" y="9594"/>
                </a:cubicBezTo>
                <a:lnTo>
                  <a:pt x="13032" y="9814"/>
                </a:lnTo>
                <a:cubicBezTo>
                  <a:pt x="13032" y="9871"/>
                  <a:pt x="13056" y="9919"/>
                  <a:pt x="13085" y="9919"/>
                </a:cubicBezTo>
                <a:cubicBezTo>
                  <a:pt x="13114" y="9919"/>
                  <a:pt x="13138" y="9871"/>
                  <a:pt x="13138" y="9814"/>
                </a:cubicBezTo>
                <a:lnTo>
                  <a:pt x="13138" y="9594"/>
                </a:lnTo>
                <a:cubicBezTo>
                  <a:pt x="13138" y="9536"/>
                  <a:pt x="13114" y="9489"/>
                  <a:pt x="13085" y="9489"/>
                </a:cubicBezTo>
                <a:close/>
                <a:moveTo>
                  <a:pt x="13399" y="9489"/>
                </a:moveTo>
                <a:cubicBezTo>
                  <a:pt x="13370" y="9489"/>
                  <a:pt x="13348" y="9536"/>
                  <a:pt x="13348" y="9594"/>
                </a:cubicBezTo>
                <a:lnTo>
                  <a:pt x="13348" y="9814"/>
                </a:lnTo>
                <a:cubicBezTo>
                  <a:pt x="13348" y="9871"/>
                  <a:pt x="13370" y="9919"/>
                  <a:pt x="13399" y="9919"/>
                </a:cubicBezTo>
                <a:cubicBezTo>
                  <a:pt x="13428" y="9919"/>
                  <a:pt x="13452" y="9871"/>
                  <a:pt x="13452" y="9814"/>
                </a:cubicBezTo>
                <a:lnTo>
                  <a:pt x="13452" y="9594"/>
                </a:lnTo>
                <a:cubicBezTo>
                  <a:pt x="13452" y="9536"/>
                  <a:pt x="13428" y="9489"/>
                  <a:pt x="13399" y="9489"/>
                </a:cubicBezTo>
                <a:close/>
                <a:moveTo>
                  <a:pt x="14249" y="9489"/>
                </a:moveTo>
                <a:cubicBezTo>
                  <a:pt x="14220" y="9489"/>
                  <a:pt x="14196" y="9536"/>
                  <a:pt x="14196" y="9594"/>
                </a:cubicBezTo>
                <a:lnTo>
                  <a:pt x="14196" y="9814"/>
                </a:lnTo>
                <a:cubicBezTo>
                  <a:pt x="14196" y="9871"/>
                  <a:pt x="14220" y="9919"/>
                  <a:pt x="14249" y="9919"/>
                </a:cubicBezTo>
                <a:cubicBezTo>
                  <a:pt x="14278" y="9919"/>
                  <a:pt x="14302" y="9871"/>
                  <a:pt x="14302" y="9814"/>
                </a:cubicBezTo>
                <a:lnTo>
                  <a:pt x="14302" y="9594"/>
                </a:lnTo>
                <a:cubicBezTo>
                  <a:pt x="14302" y="9536"/>
                  <a:pt x="14278" y="9489"/>
                  <a:pt x="14249" y="9489"/>
                </a:cubicBezTo>
                <a:close/>
                <a:moveTo>
                  <a:pt x="14564" y="9489"/>
                </a:moveTo>
                <a:cubicBezTo>
                  <a:pt x="14535" y="9489"/>
                  <a:pt x="14511" y="9536"/>
                  <a:pt x="14511" y="9594"/>
                </a:cubicBezTo>
                <a:lnTo>
                  <a:pt x="14511" y="9814"/>
                </a:lnTo>
                <a:cubicBezTo>
                  <a:pt x="14511" y="9871"/>
                  <a:pt x="14535" y="9919"/>
                  <a:pt x="14564" y="9919"/>
                </a:cubicBezTo>
                <a:cubicBezTo>
                  <a:pt x="14593" y="9919"/>
                  <a:pt x="14617" y="9871"/>
                  <a:pt x="14617" y="9814"/>
                </a:cubicBezTo>
                <a:lnTo>
                  <a:pt x="14617" y="9594"/>
                </a:lnTo>
                <a:cubicBezTo>
                  <a:pt x="14617" y="9536"/>
                  <a:pt x="14593" y="9489"/>
                  <a:pt x="14564" y="9489"/>
                </a:cubicBezTo>
                <a:close/>
                <a:moveTo>
                  <a:pt x="15413" y="9489"/>
                </a:moveTo>
                <a:cubicBezTo>
                  <a:pt x="15384" y="9489"/>
                  <a:pt x="15360" y="9536"/>
                  <a:pt x="15360" y="9594"/>
                </a:cubicBezTo>
                <a:lnTo>
                  <a:pt x="15360" y="9814"/>
                </a:lnTo>
                <a:cubicBezTo>
                  <a:pt x="15360" y="9871"/>
                  <a:pt x="15384" y="9919"/>
                  <a:pt x="15413" y="9919"/>
                </a:cubicBezTo>
                <a:cubicBezTo>
                  <a:pt x="15442" y="9919"/>
                  <a:pt x="15465" y="9871"/>
                  <a:pt x="15465" y="9814"/>
                </a:cubicBezTo>
                <a:lnTo>
                  <a:pt x="15465" y="9594"/>
                </a:lnTo>
                <a:cubicBezTo>
                  <a:pt x="15465" y="9536"/>
                  <a:pt x="15442" y="9489"/>
                  <a:pt x="15413" y="9489"/>
                </a:cubicBezTo>
                <a:close/>
                <a:moveTo>
                  <a:pt x="15728" y="9489"/>
                </a:moveTo>
                <a:cubicBezTo>
                  <a:pt x="15699" y="9489"/>
                  <a:pt x="15675" y="9536"/>
                  <a:pt x="15675" y="9594"/>
                </a:cubicBezTo>
                <a:lnTo>
                  <a:pt x="15675" y="9814"/>
                </a:lnTo>
                <a:cubicBezTo>
                  <a:pt x="15675" y="9871"/>
                  <a:pt x="15699" y="9919"/>
                  <a:pt x="15728" y="9919"/>
                </a:cubicBezTo>
                <a:cubicBezTo>
                  <a:pt x="15757" y="9919"/>
                  <a:pt x="15781" y="9871"/>
                  <a:pt x="15781" y="9814"/>
                </a:cubicBezTo>
                <a:lnTo>
                  <a:pt x="15781" y="9594"/>
                </a:lnTo>
                <a:cubicBezTo>
                  <a:pt x="15781" y="9536"/>
                  <a:pt x="15757" y="9489"/>
                  <a:pt x="15728" y="9489"/>
                </a:cubicBezTo>
                <a:close/>
                <a:moveTo>
                  <a:pt x="16578" y="9489"/>
                </a:moveTo>
                <a:cubicBezTo>
                  <a:pt x="16549" y="9489"/>
                  <a:pt x="16525" y="9536"/>
                  <a:pt x="16525" y="9594"/>
                </a:cubicBezTo>
                <a:lnTo>
                  <a:pt x="16525" y="9814"/>
                </a:lnTo>
                <a:cubicBezTo>
                  <a:pt x="16525" y="9871"/>
                  <a:pt x="16549" y="9919"/>
                  <a:pt x="16578" y="9919"/>
                </a:cubicBezTo>
                <a:cubicBezTo>
                  <a:pt x="16607" y="9919"/>
                  <a:pt x="16630" y="9871"/>
                  <a:pt x="16630" y="9814"/>
                </a:cubicBezTo>
                <a:lnTo>
                  <a:pt x="16630" y="9594"/>
                </a:lnTo>
                <a:cubicBezTo>
                  <a:pt x="16630" y="9536"/>
                  <a:pt x="16607" y="9489"/>
                  <a:pt x="16578" y="9489"/>
                </a:cubicBezTo>
                <a:close/>
                <a:moveTo>
                  <a:pt x="16892" y="9489"/>
                </a:moveTo>
                <a:cubicBezTo>
                  <a:pt x="16863" y="9489"/>
                  <a:pt x="16839" y="9536"/>
                  <a:pt x="16839" y="9594"/>
                </a:cubicBezTo>
                <a:lnTo>
                  <a:pt x="16839" y="9814"/>
                </a:lnTo>
                <a:cubicBezTo>
                  <a:pt x="16839" y="9871"/>
                  <a:pt x="16863" y="9919"/>
                  <a:pt x="16892" y="9919"/>
                </a:cubicBezTo>
                <a:cubicBezTo>
                  <a:pt x="16921" y="9919"/>
                  <a:pt x="16944" y="9871"/>
                  <a:pt x="16944" y="9814"/>
                </a:cubicBezTo>
                <a:lnTo>
                  <a:pt x="16944" y="9594"/>
                </a:lnTo>
                <a:cubicBezTo>
                  <a:pt x="16944" y="9536"/>
                  <a:pt x="16921" y="9489"/>
                  <a:pt x="16892" y="9489"/>
                </a:cubicBezTo>
                <a:close/>
                <a:moveTo>
                  <a:pt x="17741" y="9489"/>
                </a:moveTo>
                <a:cubicBezTo>
                  <a:pt x="17712" y="9489"/>
                  <a:pt x="17689" y="9536"/>
                  <a:pt x="17689" y="9594"/>
                </a:cubicBezTo>
                <a:lnTo>
                  <a:pt x="17689" y="9814"/>
                </a:lnTo>
                <a:cubicBezTo>
                  <a:pt x="17689" y="9871"/>
                  <a:pt x="17712" y="9919"/>
                  <a:pt x="17741" y="9919"/>
                </a:cubicBezTo>
                <a:cubicBezTo>
                  <a:pt x="17770" y="9919"/>
                  <a:pt x="17794" y="9871"/>
                  <a:pt x="17794" y="9814"/>
                </a:cubicBezTo>
                <a:lnTo>
                  <a:pt x="17794" y="9594"/>
                </a:lnTo>
                <a:cubicBezTo>
                  <a:pt x="17794" y="9536"/>
                  <a:pt x="17770" y="9489"/>
                  <a:pt x="17741" y="9489"/>
                </a:cubicBezTo>
                <a:close/>
                <a:moveTo>
                  <a:pt x="18055" y="9489"/>
                </a:moveTo>
                <a:cubicBezTo>
                  <a:pt x="18026" y="9489"/>
                  <a:pt x="18002" y="9536"/>
                  <a:pt x="18002" y="9594"/>
                </a:cubicBezTo>
                <a:lnTo>
                  <a:pt x="18002" y="9814"/>
                </a:lnTo>
                <a:cubicBezTo>
                  <a:pt x="18002" y="9871"/>
                  <a:pt x="18026" y="9919"/>
                  <a:pt x="18055" y="9919"/>
                </a:cubicBezTo>
                <a:cubicBezTo>
                  <a:pt x="18085" y="9919"/>
                  <a:pt x="18108" y="9871"/>
                  <a:pt x="18108" y="9814"/>
                </a:cubicBezTo>
                <a:lnTo>
                  <a:pt x="18108" y="9594"/>
                </a:lnTo>
                <a:cubicBezTo>
                  <a:pt x="18108" y="9536"/>
                  <a:pt x="18085" y="9489"/>
                  <a:pt x="18055" y="9489"/>
                </a:cubicBezTo>
                <a:close/>
                <a:moveTo>
                  <a:pt x="18905" y="9489"/>
                </a:moveTo>
                <a:cubicBezTo>
                  <a:pt x="18876" y="9489"/>
                  <a:pt x="18852" y="9536"/>
                  <a:pt x="18852" y="9594"/>
                </a:cubicBezTo>
                <a:lnTo>
                  <a:pt x="18852" y="9814"/>
                </a:lnTo>
                <a:cubicBezTo>
                  <a:pt x="18852" y="9871"/>
                  <a:pt x="18876" y="9919"/>
                  <a:pt x="18905" y="9919"/>
                </a:cubicBezTo>
                <a:cubicBezTo>
                  <a:pt x="18934" y="9919"/>
                  <a:pt x="18958" y="9871"/>
                  <a:pt x="18958" y="9814"/>
                </a:cubicBezTo>
                <a:lnTo>
                  <a:pt x="18958" y="9594"/>
                </a:lnTo>
                <a:cubicBezTo>
                  <a:pt x="18958" y="9536"/>
                  <a:pt x="18934" y="9489"/>
                  <a:pt x="18905" y="9489"/>
                </a:cubicBezTo>
                <a:close/>
                <a:moveTo>
                  <a:pt x="19220" y="9489"/>
                </a:moveTo>
                <a:cubicBezTo>
                  <a:pt x="19191" y="9489"/>
                  <a:pt x="19167" y="9536"/>
                  <a:pt x="19167" y="9594"/>
                </a:cubicBezTo>
                <a:lnTo>
                  <a:pt x="19167" y="9814"/>
                </a:lnTo>
                <a:cubicBezTo>
                  <a:pt x="19167" y="9871"/>
                  <a:pt x="19191" y="9919"/>
                  <a:pt x="19220" y="9919"/>
                </a:cubicBezTo>
                <a:cubicBezTo>
                  <a:pt x="19249" y="9919"/>
                  <a:pt x="19273" y="9871"/>
                  <a:pt x="19273" y="9814"/>
                </a:cubicBezTo>
                <a:lnTo>
                  <a:pt x="19273" y="9594"/>
                </a:lnTo>
                <a:cubicBezTo>
                  <a:pt x="19273" y="9536"/>
                  <a:pt x="19249" y="9489"/>
                  <a:pt x="19220" y="9489"/>
                </a:cubicBezTo>
                <a:close/>
                <a:moveTo>
                  <a:pt x="20069" y="9489"/>
                </a:moveTo>
                <a:cubicBezTo>
                  <a:pt x="20040" y="9489"/>
                  <a:pt x="20016" y="9536"/>
                  <a:pt x="20016" y="9594"/>
                </a:cubicBezTo>
                <a:lnTo>
                  <a:pt x="20016" y="9814"/>
                </a:lnTo>
                <a:cubicBezTo>
                  <a:pt x="20016" y="9871"/>
                  <a:pt x="20040" y="9919"/>
                  <a:pt x="20069" y="9919"/>
                </a:cubicBezTo>
                <a:cubicBezTo>
                  <a:pt x="20099" y="9919"/>
                  <a:pt x="20122" y="9871"/>
                  <a:pt x="20122" y="9814"/>
                </a:cubicBezTo>
                <a:lnTo>
                  <a:pt x="20122" y="9594"/>
                </a:lnTo>
                <a:cubicBezTo>
                  <a:pt x="20122" y="9536"/>
                  <a:pt x="20099" y="9489"/>
                  <a:pt x="20069" y="9489"/>
                </a:cubicBezTo>
                <a:close/>
                <a:moveTo>
                  <a:pt x="20384" y="9489"/>
                </a:moveTo>
                <a:cubicBezTo>
                  <a:pt x="20355" y="9489"/>
                  <a:pt x="20331" y="9536"/>
                  <a:pt x="20331" y="9594"/>
                </a:cubicBezTo>
                <a:lnTo>
                  <a:pt x="20331" y="9814"/>
                </a:lnTo>
                <a:cubicBezTo>
                  <a:pt x="20331" y="9871"/>
                  <a:pt x="20355" y="9919"/>
                  <a:pt x="20384" y="9919"/>
                </a:cubicBezTo>
                <a:cubicBezTo>
                  <a:pt x="20413" y="9919"/>
                  <a:pt x="20436" y="9871"/>
                  <a:pt x="20436" y="9814"/>
                </a:cubicBezTo>
                <a:lnTo>
                  <a:pt x="20436" y="9594"/>
                </a:lnTo>
                <a:cubicBezTo>
                  <a:pt x="20436" y="9536"/>
                  <a:pt x="20413" y="9489"/>
                  <a:pt x="20384" y="9489"/>
                </a:cubicBezTo>
                <a:close/>
                <a:moveTo>
                  <a:pt x="21234" y="9489"/>
                </a:moveTo>
                <a:cubicBezTo>
                  <a:pt x="21204" y="9489"/>
                  <a:pt x="21181" y="9536"/>
                  <a:pt x="21181" y="9594"/>
                </a:cubicBezTo>
                <a:lnTo>
                  <a:pt x="21181" y="9814"/>
                </a:lnTo>
                <a:cubicBezTo>
                  <a:pt x="21181" y="9871"/>
                  <a:pt x="21204" y="9919"/>
                  <a:pt x="21234" y="9919"/>
                </a:cubicBezTo>
                <a:cubicBezTo>
                  <a:pt x="21263" y="9919"/>
                  <a:pt x="21285" y="9871"/>
                  <a:pt x="21285" y="9814"/>
                </a:cubicBezTo>
                <a:lnTo>
                  <a:pt x="21285" y="9594"/>
                </a:lnTo>
                <a:cubicBezTo>
                  <a:pt x="21285" y="9536"/>
                  <a:pt x="21263" y="9489"/>
                  <a:pt x="21234" y="9489"/>
                </a:cubicBezTo>
                <a:close/>
                <a:moveTo>
                  <a:pt x="21547" y="9489"/>
                </a:moveTo>
                <a:cubicBezTo>
                  <a:pt x="21518" y="9489"/>
                  <a:pt x="21495" y="9536"/>
                  <a:pt x="21495" y="9594"/>
                </a:cubicBezTo>
                <a:lnTo>
                  <a:pt x="21495" y="9814"/>
                </a:lnTo>
                <a:cubicBezTo>
                  <a:pt x="21495" y="9871"/>
                  <a:pt x="21518" y="9919"/>
                  <a:pt x="21547" y="9919"/>
                </a:cubicBezTo>
                <a:cubicBezTo>
                  <a:pt x="21576" y="9919"/>
                  <a:pt x="21600" y="9871"/>
                  <a:pt x="21600" y="9814"/>
                </a:cubicBezTo>
                <a:lnTo>
                  <a:pt x="21600" y="9594"/>
                </a:lnTo>
                <a:cubicBezTo>
                  <a:pt x="21600" y="9536"/>
                  <a:pt x="21576" y="9489"/>
                  <a:pt x="21547" y="9489"/>
                </a:cubicBezTo>
                <a:close/>
                <a:moveTo>
                  <a:pt x="53" y="10219"/>
                </a:moveTo>
                <a:cubicBezTo>
                  <a:pt x="24" y="10219"/>
                  <a:pt x="0" y="10266"/>
                  <a:pt x="0" y="10324"/>
                </a:cubicBezTo>
                <a:lnTo>
                  <a:pt x="0" y="10544"/>
                </a:lnTo>
                <a:cubicBezTo>
                  <a:pt x="0" y="10601"/>
                  <a:pt x="24" y="10649"/>
                  <a:pt x="53" y="10649"/>
                </a:cubicBezTo>
                <a:cubicBezTo>
                  <a:pt x="82" y="10649"/>
                  <a:pt x="106" y="10601"/>
                  <a:pt x="106" y="10544"/>
                </a:cubicBezTo>
                <a:lnTo>
                  <a:pt x="106" y="10324"/>
                </a:lnTo>
                <a:cubicBezTo>
                  <a:pt x="106" y="10266"/>
                  <a:pt x="82" y="10219"/>
                  <a:pt x="53" y="10219"/>
                </a:cubicBezTo>
                <a:close/>
                <a:moveTo>
                  <a:pt x="367" y="10219"/>
                </a:moveTo>
                <a:cubicBezTo>
                  <a:pt x="338" y="10219"/>
                  <a:pt x="315" y="10266"/>
                  <a:pt x="315" y="10324"/>
                </a:cubicBezTo>
                <a:lnTo>
                  <a:pt x="315" y="10544"/>
                </a:lnTo>
                <a:cubicBezTo>
                  <a:pt x="315" y="10601"/>
                  <a:pt x="338" y="10649"/>
                  <a:pt x="367" y="10649"/>
                </a:cubicBezTo>
                <a:cubicBezTo>
                  <a:pt x="397" y="10649"/>
                  <a:pt x="420" y="10601"/>
                  <a:pt x="420" y="10544"/>
                </a:cubicBezTo>
                <a:lnTo>
                  <a:pt x="420" y="10324"/>
                </a:lnTo>
                <a:cubicBezTo>
                  <a:pt x="420" y="10266"/>
                  <a:pt x="397" y="10219"/>
                  <a:pt x="367" y="10219"/>
                </a:cubicBezTo>
                <a:close/>
                <a:moveTo>
                  <a:pt x="1217" y="10219"/>
                </a:moveTo>
                <a:cubicBezTo>
                  <a:pt x="1188" y="10219"/>
                  <a:pt x="1164" y="10266"/>
                  <a:pt x="1164" y="10324"/>
                </a:cubicBezTo>
                <a:lnTo>
                  <a:pt x="1164" y="10544"/>
                </a:lnTo>
                <a:cubicBezTo>
                  <a:pt x="1164" y="10601"/>
                  <a:pt x="1188" y="10649"/>
                  <a:pt x="1217" y="10649"/>
                </a:cubicBezTo>
                <a:cubicBezTo>
                  <a:pt x="1246" y="10649"/>
                  <a:pt x="1270" y="10601"/>
                  <a:pt x="1270" y="10544"/>
                </a:cubicBezTo>
                <a:lnTo>
                  <a:pt x="1270" y="10324"/>
                </a:lnTo>
                <a:cubicBezTo>
                  <a:pt x="1270" y="10266"/>
                  <a:pt x="1246" y="10219"/>
                  <a:pt x="1217" y="10219"/>
                </a:cubicBezTo>
                <a:close/>
                <a:moveTo>
                  <a:pt x="1532" y="10219"/>
                </a:moveTo>
                <a:cubicBezTo>
                  <a:pt x="1503" y="10219"/>
                  <a:pt x="1479" y="10266"/>
                  <a:pt x="1479" y="10324"/>
                </a:cubicBezTo>
                <a:lnTo>
                  <a:pt x="1479" y="10544"/>
                </a:lnTo>
                <a:cubicBezTo>
                  <a:pt x="1479" y="10601"/>
                  <a:pt x="1503" y="10649"/>
                  <a:pt x="1532" y="10649"/>
                </a:cubicBezTo>
                <a:cubicBezTo>
                  <a:pt x="1561" y="10649"/>
                  <a:pt x="1584" y="10601"/>
                  <a:pt x="1584" y="10544"/>
                </a:cubicBezTo>
                <a:lnTo>
                  <a:pt x="1584" y="10324"/>
                </a:lnTo>
                <a:cubicBezTo>
                  <a:pt x="1584" y="10266"/>
                  <a:pt x="1561" y="10219"/>
                  <a:pt x="1532" y="10219"/>
                </a:cubicBezTo>
                <a:close/>
                <a:moveTo>
                  <a:pt x="2380" y="10219"/>
                </a:moveTo>
                <a:cubicBezTo>
                  <a:pt x="2351" y="10219"/>
                  <a:pt x="2329" y="10266"/>
                  <a:pt x="2329" y="10324"/>
                </a:cubicBezTo>
                <a:lnTo>
                  <a:pt x="2329" y="10544"/>
                </a:lnTo>
                <a:cubicBezTo>
                  <a:pt x="2329" y="10601"/>
                  <a:pt x="2351" y="10649"/>
                  <a:pt x="2380" y="10649"/>
                </a:cubicBezTo>
                <a:cubicBezTo>
                  <a:pt x="2409" y="10649"/>
                  <a:pt x="2433" y="10601"/>
                  <a:pt x="2433" y="10544"/>
                </a:cubicBezTo>
                <a:lnTo>
                  <a:pt x="2433" y="10324"/>
                </a:lnTo>
                <a:cubicBezTo>
                  <a:pt x="2433" y="10266"/>
                  <a:pt x="2409" y="10219"/>
                  <a:pt x="2380" y="10219"/>
                </a:cubicBezTo>
                <a:close/>
                <a:moveTo>
                  <a:pt x="2695" y="10219"/>
                </a:moveTo>
                <a:cubicBezTo>
                  <a:pt x="2666" y="10219"/>
                  <a:pt x="2643" y="10266"/>
                  <a:pt x="2643" y="10324"/>
                </a:cubicBezTo>
                <a:lnTo>
                  <a:pt x="2643" y="10544"/>
                </a:lnTo>
                <a:cubicBezTo>
                  <a:pt x="2643" y="10601"/>
                  <a:pt x="2666" y="10649"/>
                  <a:pt x="2695" y="10649"/>
                </a:cubicBezTo>
                <a:cubicBezTo>
                  <a:pt x="2724" y="10649"/>
                  <a:pt x="2748" y="10601"/>
                  <a:pt x="2748" y="10544"/>
                </a:cubicBezTo>
                <a:lnTo>
                  <a:pt x="2748" y="10324"/>
                </a:lnTo>
                <a:cubicBezTo>
                  <a:pt x="2748" y="10266"/>
                  <a:pt x="2724" y="10219"/>
                  <a:pt x="2695" y="10219"/>
                </a:cubicBezTo>
                <a:close/>
                <a:moveTo>
                  <a:pt x="3545" y="10219"/>
                </a:moveTo>
                <a:cubicBezTo>
                  <a:pt x="3516" y="10219"/>
                  <a:pt x="3492" y="10266"/>
                  <a:pt x="3492" y="10324"/>
                </a:cubicBezTo>
                <a:lnTo>
                  <a:pt x="3492" y="10544"/>
                </a:lnTo>
                <a:cubicBezTo>
                  <a:pt x="3492" y="10601"/>
                  <a:pt x="3516" y="10649"/>
                  <a:pt x="3545" y="10649"/>
                </a:cubicBezTo>
                <a:cubicBezTo>
                  <a:pt x="3574" y="10649"/>
                  <a:pt x="3598" y="10601"/>
                  <a:pt x="3598" y="10544"/>
                </a:cubicBezTo>
                <a:lnTo>
                  <a:pt x="3598" y="10324"/>
                </a:lnTo>
                <a:cubicBezTo>
                  <a:pt x="3598" y="10266"/>
                  <a:pt x="3574" y="10219"/>
                  <a:pt x="3545" y="10219"/>
                </a:cubicBezTo>
                <a:close/>
                <a:moveTo>
                  <a:pt x="3859" y="10219"/>
                </a:moveTo>
                <a:cubicBezTo>
                  <a:pt x="3830" y="10219"/>
                  <a:pt x="3806" y="10266"/>
                  <a:pt x="3806" y="10324"/>
                </a:cubicBezTo>
                <a:lnTo>
                  <a:pt x="3806" y="10544"/>
                </a:lnTo>
                <a:cubicBezTo>
                  <a:pt x="3806" y="10601"/>
                  <a:pt x="3830" y="10649"/>
                  <a:pt x="3859" y="10649"/>
                </a:cubicBezTo>
                <a:cubicBezTo>
                  <a:pt x="3888" y="10649"/>
                  <a:pt x="3912" y="10601"/>
                  <a:pt x="3912" y="10544"/>
                </a:cubicBezTo>
                <a:lnTo>
                  <a:pt x="3912" y="10324"/>
                </a:lnTo>
                <a:cubicBezTo>
                  <a:pt x="3912" y="10266"/>
                  <a:pt x="3888" y="10219"/>
                  <a:pt x="3859" y="10219"/>
                </a:cubicBezTo>
                <a:close/>
                <a:moveTo>
                  <a:pt x="4709" y="10219"/>
                </a:moveTo>
                <a:cubicBezTo>
                  <a:pt x="4680" y="10219"/>
                  <a:pt x="4656" y="10266"/>
                  <a:pt x="4656" y="10324"/>
                </a:cubicBezTo>
                <a:lnTo>
                  <a:pt x="4656" y="10544"/>
                </a:lnTo>
                <a:cubicBezTo>
                  <a:pt x="4656" y="10601"/>
                  <a:pt x="4680" y="10649"/>
                  <a:pt x="4709" y="10649"/>
                </a:cubicBezTo>
                <a:cubicBezTo>
                  <a:pt x="4738" y="10649"/>
                  <a:pt x="4762" y="10601"/>
                  <a:pt x="4762" y="10544"/>
                </a:cubicBezTo>
                <a:lnTo>
                  <a:pt x="4762" y="10324"/>
                </a:lnTo>
                <a:cubicBezTo>
                  <a:pt x="4762" y="10266"/>
                  <a:pt x="4738" y="10219"/>
                  <a:pt x="4709" y="10219"/>
                </a:cubicBezTo>
                <a:close/>
                <a:moveTo>
                  <a:pt x="5023" y="10219"/>
                </a:moveTo>
                <a:cubicBezTo>
                  <a:pt x="4994" y="10219"/>
                  <a:pt x="4970" y="10266"/>
                  <a:pt x="4970" y="10324"/>
                </a:cubicBezTo>
                <a:lnTo>
                  <a:pt x="4970" y="10544"/>
                </a:lnTo>
                <a:cubicBezTo>
                  <a:pt x="4970" y="10601"/>
                  <a:pt x="4994" y="10649"/>
                  <a:pt x="5023" y="10649"/>
                </a:cubicBezTo>
                <a:cubicBezTo>
                  <a:pt x="5053" y="10649"/>
                  <a:pt x="5076" y="10601"/>
                  <a:pt x="5076" y="10544"/>
                </a:cubicBezTo>
                <a:lnTo>
                  <a:pt x="5076" y="10324"/>
                </a:lnTo>
                <a:cubicBezTo>
                  <a:pt x="5076" y="10266"/>
                  <a:pt x="5053" y="10219"/>
                  <a:pt x="5023" y="10219"/>
                </a:cubicBezTo>
                <a:close/>
                <a:moveTo>
                  <a:pt x="5873" y="10219"/>
                </a:moveTo>
                <a:cubicBezTo>
                  <a:pt x="5844" y="10219"/>
                  <a:pt x="5820" y="10266"/>
                  <a:pt x="5820" y="10324"/>
                </a:cubicBezTo>
                <a:lnTo>
                  <a:pt x="5820" y="10544"/>
                </a:lnTo>
                <a:cubicBezTo>
                  <a:pt x="5820" y="10601"/>
                  <a:pt x="5844" y="10649"/>
                  <a:pt x="5873" y="10649"/>
                </a:cubicBezTo>
                <a:cubicBezTo>
                  <a:pt x="5902" y="10649"/>
                  <a:pt x="5926" y="10601"/>
                  <a:pt x="5926" y="10544"/>
                </a:cubicBezTo>
                <a:lnTo>
                  <a:pt x="5926" y="10324"/>
                </a:lnTo>
                <a:cubicBezTo>
                  <a:pt x="5926" y="10266"/>
                  <a:pt x="5902" y="10219"/>
                  <a:pt x="5873" y="10219"/>
                </a:cubicBezTo>
                <a:close/>
                <a:moveTo>
                  <a:pt x="6188" y="10219"/>
                </a:moveTo>
                <a:cubicBezTo>
                  <a:pt x="6159" y="10219"/>
                  <a:pt x="6135" y="10266"/>
                  <a:pt x="6135" y="10324"/>
                </a:cubicBezTo>
                <a:lnTo>
                  <a:pt x="6135" y="10544"/>
                </a:lnTo>
                <a:cubicBezTo>
                  <a:pt x="6135" y="10601"/>
                  <a:pt x="6159" y="10649"/>
                  <a:pt x="6188" y="10649"/>
                </a:cubicBezTo>
                <a:cubicBezTo>
                  <a:pt x="6217" y="10649"/>
                  <a:pt x="6240" y="10601"/>
                  <a:pt x="6240" y="10544"/>
                </a:cubicBezTo>
                <a:lnTo>
                  <a:pt x="6240" y="10324"/>
                </a:lnTo>
                <a:cubicBezTo>
                  <a:pt x="6240" y="10266"/>
                  <a:pt x="6217" y="10219"/>
                  <a:pt x="6188" y="10219"/>
                </a:cubicBezTo>
                <a:close/>
                <a:moveTo>
                  <a:pt x="7036" y="10219"/>
                </a:moveTo>
                <a:cubicBezTo>
                  <a:pt x="7007" y="10219"/>
                  <a:pt x="6984" y="10266"/>
                  <a:pt x="6984" y="10324"/>
                </a:cubicBezTo>
                <a:lnTo>
                  <a:pt x="6984" y="10544"/>
                </a:lnTo>
                <a:cubicBezTo>
                  <a:pt x="6984" y="10601"/>
                  <a:pt x="7007" y="10649"/>
                  <a:pt x="7036" y="10649"/>
                </a:cubicBezTo>
                <a:cubicBezTo>
                  <a:pt x="7065" y="10649"/>
                  <a:pt x="7089" y="10601"/>
                  <a:pt x="7089" y="10544"/>
                </a:cubicBezTo>
                <a:lnTo>
                  <a:pt x="7089" y="10324"/>
                </a:lnTo>
                <a:cubicBezTo>
                  <a:pt x="7089" y="10266"/>
                  <a:pt x="7065" y="10219"/>
                  <a:pt x="7036" y="10219"/>
                </a:cubicBezTo>
                <a:close/>
                <a:moveTo>
                  <a:pt x="7351" y="10219"/>
                </a:moveTo>
                <a:cubicBezTo>
                  <a:pt x="7322" y="10219"/>
                  <a:pt x="7299" y="10266"/>
                  <a:pt x="7299" y="10324"/>
                </a:cubicBezTo>
                <a:lnTo>
                  <a:pt x="7299" y="10544"/>
                </a:lnTo>
                <a:cubicBezTo>
                  <a:pt x="7299" y="10601"/>
                  <a:pt x="7322" y="10649"/>
                  <a:pt x="7351" y="10649"/>
                </a:cubicBezTo>
                <a:cubicBezTo>
                  <a:pt x="7380" y="10649"/>
                  <a:pt x="7404" y="10601"/>
                  <a:pt x="7404" y="10544"/>
                </a:cubicBezTo>
                <a:lnTo>
                  <a:pt x="7404" y="10324"/>
                </a:lnTo>
                <a:cubicBezTo>
                  <a:pt x="7404" y="10266"/>
                  <a:pt x="7380" y="10219"/>
                  <a:pt x="7351" y="10219"/>
                </a:cubicBezTo>
                <a:close/>
                <a:moveTo>
                  <a:pt x="8201" y="10219"/>
                </a:moveTo>
                <a:cubicBezTo>
                  <a:pt x="8171" y="10219"/>
                  <a:pt x="8148" y="10266"/>
                  <a:pt x="8148" y="10324"/>
                </a:cubicBezTo>
                <a:lnTo>
                  <a:pt x="8148" y="10544"/>
                </a:lnTo>
                <a:cubicBezTo>
                  <a:pt x="8148" y="10601"/>
                  <a:pt x="8171" y="10649"/>
                  <a:pt x="8201" y="10649"/>
                </a:cubicBezTo>
                <a:cubicBezTo>
                  <a:pt x="8230" y="10649"/>
                  <a:pt x="8254" y="10601"/>
                  <a:pt x="8254" y="10544"/>
                </a:cubicBezTo>
                <a:lnTo>
                  <a:pt x="8254" y="10324"/>
                </a:lnTo>
                <a:cubicBezTo>
                  <a:pt x="8254" y="10266"/>
                  <a:pt x="8230" y="10219"/>
                  <a:pt x="8201" y="10219"/>
                </a:cubicBezTo>
                <a:close/>
                <a:moveTo>
                  <a:pt x="8515" y="10219"/>
                </a:moveTo>
                <a:cubicBezTo>
                  <a:pt x="8486" y="10219"/>
                  <a:pt x="8462" y="10266"/>
                  <a:pt x="8462" y="10324"/>
                </a:cubicBezTo>
                <a:lnTo>
                  <a:pt x="8462" y="10544"/>
                </a:lnTo>
                <a:cubicBezTo>
                  <a:pt x="8462" y="10601"/>
                  <a:pt x="8486" y="10649"/>
                  <a:pt x="8515" y="10649"/>
                </a:cubicBezTo>
                <a:cubicBezTo>
                  <a:pt x="8544" y="10649"/>
                  <a:pt x="8568" y="10601"/>
                  <a:pt x="8568" y="10544"/>
                </a:cubicBezTo>
                <a:lnTo>
                  <a:pt x="8568" y="10324"/>
                </a:lnTo>
                <a:cubicBezTo>
                  <a:pt x="8568" y="10266"/>
                  <a:pt x="8544" y="10219"/>
                  <a:pt x="8515" y="10219"/>
                </a:cubicBezTo>
                <a:close/>
                <a:moveTo>
                  <a:pt x="9365" y="10219"/>
                </a:moveTo>
                <a:cubicBezTo>
                  <a:pt x="9336" y="10219"/>
                  <a:pt x="9312" y="10266"/>
                  <a:pt x="9312" y="10324"/>
                </a:cubicBezTo>
                <a:lnTo>
                  <a:pt x="9312" y="10544"/>
                </a:lnTo>
                <a:cubicBezTo>
                  <a:pt x="9312" y="10601"/>
                  <a:pt x="9336" y="10649"/>
                  <a:pt x="9365" y="10649"/>
                </a:cubicBezTo>
                <a:cubicBezTo>
                  <a:pt x="9394" y="10649"/>
                  <a:pt x="9418" y="10601"/>
                  <a:pt x="9418" y="10544"/>
                </a:cubicBezTo>
                <a:lnTo>
                  <a:pt x="9418" y="10324"/>
                </a:lnTo>
                <a:cubicBezTo>
                  <a:pt x="9418" y="10266"/>
                  <a:pt x="9394" y="10219"/>
                  <a:pt x="9365" y="10219"/>
                </a:cubicBezTo>
                <a:close/>
                <a:moveTo>
                  <a:pt x="9679" y="10219"/>
                </a:moveTo>
                <a:cubicBezTo>
                  <a:pt x="9650" y="10219"/>
                  <a:pt x="9626" y="10266"/>
                  <a:pt x="9626" y="10324"/>
                </a:cubicBezTo>
                <a:lnTo>
                  <a:pt x="9626" y="10544"/>
                </a:lnTo>
                <a:cubicBezTo>
                  <a:pt x="9626" y="10601"/>
                  <a:pt x="9650" y="10649"/>
                  <a:pt x="9679" y="10649"/>
                </a:cubicBezTo>
                <a:cubicBezTo>
                  <a:pt x="9708" y="10649"/>
                  <a:pt x="9732" y="10601"/>
                  <a:pt x="9732" y="10544"/>
                </a:cubicBezTo>
                <a:lnTo>
                  <a:pt x="9732" y="10324"/>
                </a:lnTo>
                <a:cubicBezTo>
                  <a:pt x="9732" y="10266"/>
                  <a:pt x="9708" y="10219"/>
                  <a:pt x="9679" y="10219"/>
                </a:cubicBezTo>
                <a:close/>
                <a:moveTo>
                  <a:pt x="10529" y="10219"/>
                </a:moveTo>
                <a:cubicBezTo>
                  <a:pt x="10500" y="10219"/>
                  <a:pt x="10476" y="10266"/>
                  <a:pt x="10476" y="10324"/>
                </a:cubicBezTo>
                <a:lnTo>
                  <a:pt x="10476" y="10544"/>
                </a:lnTo>
                <a:cubicBezTo>
                  <a:pt x="10476" y="10601"/>
                  <a:pt x="10500" y="10649"/>
                  <a:pt x="10529" y="10649"/>
                </a:cubicBezTo>
                <a:cubicBezTo>
                  <a:pt x="10558" y="10649"/>
                  <a:pt x="10582" y="10601"/>
                  <a:pt x="10582" y="10544"/>
                </a:cubicBezTo>
                <a:lnTo>
                  <a:pt x="10582" y="10324"/>
                </a:lnTo>
                <a:cubicBezTo>
                  <a:pt x="10582" y="10266"/>
                  <a:pt x="10558" y="10219"/>
                  <a:pt x="10529" y="10219"/>
                </a:cubicBezTo>
                <a:close/>
                <a:moveTo>
                  <a:pt x="10844" y="10219"/>
                </a:moveTo>
                <a:cubicBezTo>
                  <a:pt x="10814" y="10219"/>
                  <a:pt x="10791" y="10266"/>
                  <a:pt x="10791" y="10324"/>
                </a:cubicBezTo>
                <a:lnTo>
                  <a:pt x="10791" y="10544"/>
                </a:lnTo>
                <a:cubicBezTo>
                  <a:pt x="10791" y="10601"/>
                  <a:pt x="10814" y="10649"/>
                  <a:pt x="10844" y="10649"/>
                </a:cubicBezTo>
                <a:cubicBezTo>
                  <a:pt x="10873" y="10649"/>
                  <a:pt x="10895" y="10601"/>
                  <a:pt x="10895" y="10544"/>
                </a:cubicBezTo>
                <a:lnTo>
                  <a:pt x="10895" y="10324"/>
                </a:lnTo>
                <a:cubicBezTo>
                  <a:pt x="10895" y="10266"/>
                  <a:pt x="10873" y="10219"/>
                  <a:pt x="10844" y="10219"/>
                </a:cubicBezTo>
                <a:close/>
                <a:moveTo>
                  <a:pt x="11692" y="10219"/>
                </a:moveTo>
                <a:cubicBezTo>
                  <a:pt x="11663" y="10219"/>
                  <a:pt x="11640" y="10266"/>
                  <a:pt x="11640" y="10324"/>
                </a:cubicBezTo>
                <a:lnTo>
                  <a:pt x="11640" y="10544"/>
                </a:lnTo>
                <a:cubicBezTo>
                  <a:pt x="11640" y="10601"/>
                  <a:pt x="11663" y="10649"/>
                  <a:pt x="11692" y="10649"/>
                </a:cubicBezTo>
                <a:cubicBezTo>
                  <a:pt x="11721" y="10649"/>
                  <a:pt x="11745" y="10601"/>
                  <a:pt x="11745" y="10544"/>
                </a:cubicBezTo>
                <a:lnTo>
                  <a:pt x="11745" y="10324"/>
                </a:lnTo>
                <a:cubicBezTo>
                  <a:pt x="11745" y="10266"/>
                  <a:pt x="11721" y="10219"/>
                  <a:pt x="11692" y="10219"/>
                </a:cubicBezTo>
                <a:close/>
                <a:moveTo>
                  <a:pt x="12007" y="10219"/>
                </a:moveTo>
                <a:cubicBezTo>
                  <a:pt x="11978" y="10219"/>
                  <a:pt x="11955" y="10266"/>
                  <a:pt x="11955" y="10324"/>
                </a:cubicBezTo>
                <a:lnTo>
                  <a:pt x="11955" y="10544"/>
                </a:lnTo>
                <a:cubicBezTo>
                  <a:pt x="11955" y="10601"/>
                  <a:pt x="11978" y="10649"/>
                  <a:pt x="12007" y="10649"/>
                </a:cubicBezTo>
                <a:cubicBezTo>
                  <a:pt x="12036" y="10649"/>
                  <a:pt x="12060" y="10601"/>
                  <a:pt x="12060" y="10544"/>
                </a:cubicBezTo>
                <a:lnTo>
                  <a:pt x="12060" y="10324"/>
                </a:lnTo>
                <a:cubicBezTo>
                  <a:pt x="12060" y="10266"/>
                  <a:pt x="12036" y="10219"/>
                  <a:pt x="12007" y="10219"/>
                </a:cubicBezTo>
                <a:close/>
                <a:moveTo>
                  <a:pt x="12856" y="10219"/>
                </a:moveTo>
                <a:cubicBezTo>
                  <a:pt x="12827" y="10219"/>
                  <a:pt x="12804" y="10266"/>
                  <a:pt x="12804" y="10324"/>
                </a:cubicBezTo>
                <a:lnTo>
                  <a:pt x="12804" y="10544"/>
                </a:lnTo>
                <a:cubicBezTo>
                  <a:pt x="12804" y="10601"/>
                  <a:pt x="12827" y="10649"/>
                  <a:pt x="12856" y="10649"/>
                </a:cubicBezTo>
                <a:cubicBezTo>
                  <a:pt x="12886" y="10649"/>
                  <a:pt x="12909" y="10601"/>
                  <a:pt x="12909" y="10544"/>
                </a:cubicBezTo>
                <a:lnTo>
                  <a:pt x="12909" y="10324"/>
                </a:lnTo>
                <a:cubicBezTo>
                  <a:pt x="12909" y="10266"/>
                  <a:pt x="12886" y="10219"/>
                  <a:pt x="12856" y="10219"/>
                </a:cubicBezTo>
                <a:close/>
                <a:moveTo>
                  <a:pt x="13171" y="10219"/>
                </a:moveTo>
                <a:cubicBezTo>
                  <a:pt x="13142" y="10219"/>
                  <a:pt x="13118" y="10266"/>
                  <a:pt x="13118" y="10324"/>
                </a:cubicBezTo>
                <a:lnTo>
                  <a:pt x="13118" y="10544"/>
                </a:lnTo>
                <a:cubicBezTo>
                  <a:pt x="13118" y="10601"/>
                  <a:pt x="13142" y="10649"/>
                  <a:pt x="13171" y="10649"/>
                </a:cubicBezTo>
                <a:cubicBezTo>
                  <a:pt x="13200" y="10649"/>
                  <a:pt x="13224" y="10601"/>
                  <a:pt x="13224" y="10544"/>
                </a:cubicBezTo>
                <a:lnTo>
                  <a:pt x="13224" y="10324"/>
                </a:lnTo>
                <a:cubicBezTo>
                  <a:pt x="13224" y="10266"/>
                  <a:pt x="13200" y="10219"/>
                  <a:pt x="13171" y="10219"/>
                </a:cubicBezTo>
                <a:close/>
                <a:moveTo>
                  <a:pt x="14021" y="10219"/>
                </a:moveTo>
                <a:cubicBezTo>
                  <a:pt x="13992" y="10219"/>
                  <a:pt x="13968" y="10266"/>
                  <a:pt x="13968" y="10324"/>
                </a:cubicBezTo>
                <a:lnTo>
                  <a:pt x="13968" y="10544"/>
                </a:lnTo>
                <a:cubicBezTo>
                  <a:pt x="13968" y="10601"/>
                  <a:pt x="13992" y="10649"/>
                  <a:pt x="14021" y="10649"/>
                </a:cubicBezTo>
                <a:cubicBezTo>
                  <a:pt x="14050" y="10649"/>
                  <a:pt x="14074" y="10601"/>
                  <a:pt x="14074" y="10544"/>
                </a:cubicBezTo>
                <a:lnTo>
                  <a:pt x="14074" y="10324"/>
                </a:lnTo>
                <a:cubicBezTo>
                  <a:pt x="14074" y="10266"/>
                  <a:pt x="14050" y="10219"/>
                  <a:pt x="14021" y="10219"/>
                </a:cubicBezTo>
                <a:close/>
                <a:moveTo>
                  <a:pt x="14335" y="10219"/>
                </a:moveTo>
                <a:cubicBezTo>
                  <a:pt x="14306" y="10219"/>
                  <a:pt x="14282" y="10266"/>
                  <a:pt x="14282" y="10324"/>
                </a:cubicBezTo>
                <a:lnTo>
                  <a:pt x="14282" y="10544"/>
                </a:lnTo>
                <a:cubicBezTo>
                  <a:pt x="14282" y="10601"/>
                  <a:pt x="14306" y="10649"/>
                  <a:pt x="14335" y="10649"/>
                </a:cubicBezTo>
                <a:cubicBezTo>
                  <a:pt x="14364" y="10649"/>
                  <a:pt x="14388" y="10601"/>
                  <a:pt x="14388" y="10544"/>
                </a:cubicBezTo>
                <a:lnTo>
                  <a:pt x="14388" y="10324"/>
                </a:lnTo>
                <a:cubicBezTo>
                  <a:pt x="14388" y="10266"/>
                  <a:pt x="14364" y="10219"/>
                  <a:pt x="14335" y="10219"/>
                </a:cubicBezTo>
                <a:close/>
                <a:moveTo>
                  <a:pt x="15185" y="10219"/>
                </a:moveTo>
                <a:cubicBezTo>
                  <a:pt x="15156" y="10219"/>
                  <a:pt x="15132" y="10266"/>
                  <a:pt x="15132" y="10324"/>
                </a:cubicBezTo>
                <a:lnTo>
                  <a:pt x="15132" y="10544"/>
                </a:lnTo>
                <a:cubicBezTo>
                  <a:pt x="15132" y="10601"/>
                  <a:pt x="15156" y="10649"/>
                  <a:pt x="15185" y="10649"/>
                </a:cubicBezTo>
                <a:cubicBezTo>
                  <a:pt x="15214" y="10649"/>
                  <a:pt x="15237" y="10601"/>
                  <a:pt x="15237" y="10544"/>
                </a:cubicBezTo>
                <a:lnTo>
                  <a:pt x="15237" y="10324"/>
                </a:lnTo>
                <a:cubicBezTo>
                  <a:pt x="15237" y="10266"/>
                  <a:pt x="15214" y="10219"/>
                  <a:pt x="15185" y="10219"/>
                </a:cubicBezTo>
                <a:close/>
                <a:moveTo>
                  <a:pt x="15500" y="10219"/>
                </a:moveTo>
                <a:cubicBezTo>
                  <a:pt x="15470" y="10219"/>
                  <a:pt x="15447" y="10266"/>
                  <a:pt x="15447" y="10324"/>
                </a:cubicBezTo>
                <a:lnTo>
                  <a:pt x="15447" y="10544"/>
                </a:lnTo>
                <a:cubicBezTo>
                  <a:pt x="15447" y="10601"/>
                  <a:pt x="15470" y="10649"/>
                  <a:pt x="15500" y="10649"/>
                </a:cubicBezTo>
                <a:cubicBezTo>
                  <a:pt x="15529" y="10649"/>
                  <a:pt x="15551" y="10601"/>
                  <a:pt x="15551" y="10544"/>
                </a:cubicBezTo>
                <a:lnTo>
                  <a:pt x="15551" y="10324"/>
                </a:lnTo>
                <a:cubicBezTo>
                  <a:pt x="15551" y="10266"/>
                  <a:pt x="15529" y="10219"/>
                  <a:pt x="15500" y="10219"/>
                </a:cubicBezTo>
                <a:close/>
                <a:moveTo>
                  <a:pt x="16349" y="10219"/>
                </a:moveTo>
                <a:cubicBezTo>
                  <a:pt x="16320" y="10219"/>
                  <a:pt x="16296" y="10266"/>
                  <a:pt x="16296" y="10324"/>
                </a:cubicBezTo>
                <a:lnTo>
                  <a:pt x="16296" y="10544"/>
                </a:lnTo>
                <a:cubicBezTo>
                  <a:pt x="16296" y="10601"/>
                  <a:pt x="16320" y="10649"/>
                  <a:pt x="16349" y="10649"/>
                </a:cubicBezTo>
                <a:cubicBezTo>
                  <a:pt x="16378" y="10649"/>
                  <a:pt x="16401" y="10601"/>
                  <a:pt x="16401" y="10544"/>
                </a:cubicBezTo>
                <a:lnTo>
                  <a:pt x="16401" y="10324"/>
                </a:lnTo>
                <a:cubicBezTo>
                  <a:pt x="16401" y="10266"/>
                  <a:pt x="16378" y="10219"/>
                  <a:pt x="16349" y="10219"/>
                </a:cubicBezTo>
                <a:close/>
                <a:moveTo>
                  <a:pt x="16663" y="10219"/>
                </a:moveTo>
                <a:cubicBezTo>
                  <a:pt x="16634" y="10219"/>
                  <a:pt x="16611" y="10266"/>
                  <a:pt x="16611" y="10324"/>
                </a:cubicBezTo>
                <a:lnTo>
                  <a:pt x="16611" y="10544"/>
                </a:lnTo>
                <a:cubicBezTo>
                  <a:pt x="16611" y="10601"/>
                  <a:pt x="16634" y="10649"/>
                  <a:pt x="16663" y="10649"/>
                </a:cubicBezTo>
                <a:cubicBezTo>
                  <a:pt x="16692" y="10649"/>
                  <a:pt x="16716" y="10601"/>
                  <a:pt x="16716" y="10544"/>
                </a:cubicBezTo>
                <a:lnTo>
                  <a:pt x="16716" y="10324"/>
                </a:lnTo>
                <a:cubicBezTo>
                  <a:pt x="16716" y="10266"/>
                  <a:pt x="16692" y="10219"/>
                  <a:pt x="16663" y="10219"/>
                </a:cubicBezTo>
                <a:close/>
                <a:moveTo>
                  <a:pt x="17512" y="10219"/>
                </a:moveTo>
                <a:cubicBezTo>
                  <a:pt x="17483" y="10219"/>
                  <a:pt x="17459" y="10266"/>
                  <a:pt x="17459" y="10324"/>
                </a:cubicBezTo>
                <a:lnTo>
                  <a:pt x="17459" y="10544"/>
                </a:lnTo>
                <a:cubicBezTo>
                  <a:pt x="17459" y="10601"/>
                  <a:pt x="17483" y="10649"/>
                  <a:pt x="17512" y="10649"/>
                </a:cubicBezTo>
                <a:cubicBezTo>
                  <a:pt x="17541" y="10649"/>
                  <a:pt x="17565" y="10601"/>
                  <a:pt x="17565" y="10544"/>
                </a:cubicBezTo>
                <a:lnTo>
                  <a:pt x="17565" y="10324"/>
                </a:lnTo>
                <a:cubicBezTo>
                  <a:pt x="17565" y="10266"/>
                  <a:pt x="17541" y="10219"/>
                  <a:pt x="17512" y="10219"/>
                </a:cubicBezTo>
                <a:close/>
                <a:moveTo>
                  <a:pt x="17827" y="10219"/>
                </a:moveTo>
                <a:cubicBezTo>
                  <a:pt x="17798" y="10219"/>
                  <a:pt x="17774" y="10266"/>
                  <a:pt x="17774" y="10324"/>
                </a:cubicBezTo>
                <a:lnTo>
                  <a:pt x="17774" y="10544"/>
                </a:lnTo>
                <a:cubicBezTo>
                  <a:pt x="17774" y="10601"/>
                  <a:pt x="17798" y="10649"/>
                  <a:pt x="17827" y="10649"/>
                </a:cubicBezTo>
                <a:cubicBezTo>
                  <a:pt x="17856" y="10649"/>
                  <a:pt x="17880" y="10601"/>
                  <a:pt x="17880" y="10544"/>
                </a:cubicBezTo>
                <a:lnTo>
                  <a:pt x="17880" y="10324"/>
                </a:lnTo>
                <a:cubicBezTo>
                  <a:pt x="17880" y="10266"/>
                  <a:pt x="17856" y="10219"/>
                  <a:pt x="17827" y="10219"/>
                </a:cubicBezTo>
                <a:close/>
                <a:moveTo>
                  <a:pt x="18677" y="10219"/>
                </a:moveTo>
                <a:cubicBezTo>
                  <a:pt x="18648" y="10219"/>
                  <a:pt x="18624" y="10266"/>
                  <a:pt x="18624" y="10324"/>
                </a:cubicBezTo>
                <a:lnTo>
                  <a:pt x="18624" y="10544"/>
                </a:lnTo>
                <a:cubicBezTo>
                  <a:pt x="18624" y="10601"/>
                  <a:pt x="18648" y="10649"/>
                  <a:pt x="18677" y="10649"/>
                </a:cubicBezTo>
                <a:cubicBezTo>
                  <a:pt x="18706" y="10649"/>
                  <a:pt x="18730" y="10601"/>
                  <a:pt x="18730" y="10544"/>
                </a:cubicBezTo>
                <a:lnTo>
                  <a:pt x="18730" y="10324"/>
                </a:lnTo>
                <a:cubicBezTo>
                  <a:pt x="18730" y="10266"/>
                  <a:pt x="18706" y="10219"/>
                  <a:pt x="18677" y="10219"/>
                </a:cubicBezTo>
                <a:close/>
                <a:moveTo>
                  <a:pt x="18991" y="10219"/>
                </a:moveTo>
                <a:cubicBezTo>
                  <a:pt x="18962" y="10219"/>
                  <a:pt x="18938" y="10266"/>
                  <a:pt x="18938" y="10324"/>
                </a:cubicBezTo>
                <a:lnTo>
                  <a:pt x="18938" y="10544"/>
                </a:lnTo>
                <a:cubicBezTo>
                  <a:pt x="18938" y="10601"/>
                  <a:pt x="18962" y="10649"/>
                  <a:pt x="18991" y="10649"/>
                </a:cubicBezTo>
                <a:cubicBezTo>
                  <a:pt x="19020" y="10649"/>
                  <a:pt x="19044" y="10601"/>
                  <a:pt x="19044" y="10544"/>
                </a:cubicBezTo>
                <a:lnTo>
                  <a:pt x="19044" y="10324"/>
                </a:lnTo>
                <a:cubicBezTo>
                  <a:pt x="19044" y="10266"/>
                  <a:pt x="19020" y="10219"/>
                  <a:pt x="18991" y="10219"/>
                </a:cubicBezTo>
                <a:close/>
                <a:moveTo>
                  <a:pt x="19841" y="10219"/>
                </a:moveTo>
                <a:cubicBezTo>
                  <a:pt x="19812" y="10219"/>
                  <a:pt x="19788" y="10266"/>
                  <a:pt x="19788" y="10324"/>
                </a:cubicBezTo>
                <a:lnTo>
                  <a:pt x="19788" y="10544"/>
                </a:lnTo>
                <a:cubicBezTo>
                  <a:pt x="19788" y="10601"/>
                  <a:pt x="19812" y="10649"/>
                  <a:pt x="19841" y="10649"/>
                </a:cubicBezTo>
                <a:cubicBezTo>
                  <a:pt x="19870" y="10649"/>
                  <a:pt x="19894" y="10601"/>
                  <a:pt x="19894" y="10544"/>
                </a:cubicBezTo>
                <a:lnTo>
                  <a:pt x="19894" y="10324"/>
                </a:lnTo>
                <a:cubicBezTo>
                  <a:pt x="19894" y="10266"/>
                  <a:pt x="19870" y="10219"/>
                  <a:pt x="19841" y="10219"/>
                </a:cubicBezTo>
                <a:close/>
                <a:moveTo>
                  <a:pt x="20155" y="10219"/>
                </a:moveTo>
                <a:cubicBezTo>
                  <a:pt x="20126" y="10219"/>
                  <a:pt x="20102" y="10266"/>
                  <a:pt x="20102" y="10324"/>
                </a:cubicBezTo>
                <a:lnTo>
                  <a:pt x="20102" y="10544"/>
                </a:lnTo>
                <a:cubicBezTo>
                  <a:pt x="20102" y="10601"/>
                  <a:pt x="20126" y="10649"/>
                  <a:pt x="20155" y="10649"/>
                </a:cubicBezTo>
                <a:cubicBezTo>
                  <a:pt x="20184" y="10649"/>
                  <a:pt x="20207" y="10601"/>
                  <a:pt x="20207" y="10544"/>
                </a:cubicBezTo>
                <a:lnTo>
                  <a:pt x="20207" y="10324"/>
                </a:lnTo>
                <a:cubicBezTo>
                  <a:pt x="20207" y="10266"/>
                  <a:pt x="20184" y="10219"/>
                  <a:pt x="20155" y="10219"/>
                </a:cubicBezTo>
                <a:close/>
                <a:moveTo>
                  <a:pt x="21004" y="10219"/>
                </a:moveTo>
                <a:cubicBezTo>
                  <a:pt x="20975" y="10219"/>
                  <a:pt x="20952" y="10266"/>
                  <a:pt x="20952" y="10324"/>
                </a:cubicBezTo>
                <a:lnTo>
                  <a:pt x="20952" y="10544"/>
                </a:lnTo>
                <a:cubicBezTo>
                  <a:pt x="20952" y="10601"/>
                  <a:pt x="20975" y="10649"/>
                  <a:pt x="21004" y="10649"/>
                </a:cubicBezTo>
                <a:cubicBezTo>
                  <a:pt x="21033" y="10649"/>
                  <a:pt x="21057" y="10601"/>
                  <a:pt x="21057" y="10544"/>
                </a:cubicBezTo>
                <a:lnTo>
                  <a:pt x="21057" y="10324"/>
                </a:lnTo>
                <a:cubicBezTo>
                  <a:pt x="21057" y="10266"/>
                  <a:pt x="21033" y="10219"/>
                  <a:pt x="21004" y="10219"/>
                </a:cubicBezTo>
                <a:close/>
                <a:moveTo>
                  <a:pt x="21319" y="10219"/>
                </a:moveTo>
                <a:cubicBezTo>
                  <a:pt x="21289" y="10219"/>
                  <a:pt x="21267" y="10266"/>
                  <a:pt x="21267" y="10324"/>
                </a:cubicBezTo>
                <a:lnTo>
                  <a:pt x="21267" y="10544"/>
                </a:lnTo>
                <a:cubicBezTo>
                  <a:pt x="21267" y="10601"/>
                  <a:pt x="21289" y="10649"/>
                  <a:pt x="21319" y="10649"/>
                </a:cubicBezTo>
                <a:cubicBezTo>
                  <a:pt x="21348" y="10649"/>
                  <a:pt x="21372" y="10601"/>
                  <a:pt x="21372" y="10544"/>
                </a:cubicBezTo>
                <a:lnTo>
                  <a:pt x="21372" y="10324"/>
                </a:lnTo>
                <a:cubicBezTo>
                  <a:pt x="21372" y="10266"/>
                  <a:pt x="21348" y="10219"/>
                  <a:pt x="21319" y="10219"/>
                </a:cubicBezTo>
                <a:close/>
                <a:moveTo>
                  <a:pt x="281" y="10949"/>
                </a:moveTo>
                <a:cubicBezTo>
                  <a:pt x="252" y="10949"/>
                  <a:pt x="228" y="10996"/>
                  <a:pt x="228" y="11054"/>
                </a:cubicBezTo>
                <a:lnTo>
                  <a:pt x="228" y="11274"/>
                </a:lnTo>
                <a:cubicBezTo>
                  <a:pt x="228" y="11331"/>
                  <a:pt x="252" y="11379"/>
                  <a:pt x="281" y="11379"/>
                </a:cubicBezTo>
                <a:cubicBezTo>
                  <a:pt x="311" y="11379"/>
                  <a:pt x="334" y="11331"/>
                  <a:pt x="334" y="11274"/>
                </a:cubicBezTo>
                <a:lnTo>
                  <a:pt x="334" y="11054"/>
                </a:lnTo>
                <a:cubicBezTo>
                  <a:pt x="334" y="10996"/>
                  <a:pt x="311" y="10949"/>
                  <a:pt x="281" y="10949"/>
                </a:cubicBezTo>
                <a:close/>
                <a:moveTo>
                  <a:pt x="596" y="10949"/>
                </a:moveTo>
                <a:cubicBezTo>
                  <a:pt x="567" y="10949"/>
                  <a:pt x="543" y="10996"/>
                  <a:pt x="543" y="11054"/>
                </a:cubicBezTo>
                <a:lnTo>
                  <a:pt x="543" y="11274"/>
                </a:lnTo>
                <a:cubicBezTo>
                  <a:pt x="543" y="11331"/>
                  <a:pt x="567" y="11379"/>
                  <a:pt x="596" y="11379"/>
                </a:cubicBezTo>
                <a:cubicBezTo>
                  <a:pt x="625" y="11379"/>
                  <a:pt x="649" y="11331"/>
                  <a:pt x="649" y="11274"/>
                </a:cubicBezTo>
                <a:lnTo>
                  <a:pt x="649" y="11054"/>
                </a:lnTo>
                <a:cubicBezTo>
                  <a:pt x="649" y="10996"/>
                  <a:pt x="625" y="10949"/>
                  <a:pt x="596" y="10949"/>
                </a:cubicBezTo>
                <a:close/>
                <a:moveTo>
                  <a:pt x="1446" y="10949"/>
                </a:moveTo>
                <a:cubicBezTo>
                  <a:pt x="1417" y="10949"/>
                  <a:pt x="1393" y="10996"/>
                  <a:pt x="1393" y="11054"/>
                </a:cubicBezTo>
                <a:lnTo>
                  <a:pt x="1393" y="11274"/>
                </a:lnTo>
                <a:cubicBezTo>
                  <a:pt x="1393" y="11331"/>
                  <a:pt x="1417" y="11379"/>
                  <a:pt x="1446" y="11379"/>
                </a:cubicBezTo>
                <a:cubicBezTo>
                  <a:pt x="1475" y="11379"/>
                  <a:pt x="1499" y="11331"/>
                  <a:pt x="1499" y="11274"/>
                </a:cubicBezTo>
                <a:lnTo>
                  <a:pt x="1499" y="11054"/>
                </a:lnTo>
                <a:cubicBezTo>
                  <a:pt x="1499" y="10996"/>
                  <a:pt x="1475" y="10949"/>
                  <a:pt x="1446" y="10949"/>
                </a:cubicBezTo>
                <a:close/>
                <a:moveTo>
                  <a:pt x="1760" y="10949"/>
                </a:moveTo>
                <a:cubicBezTo>
                  <a:pt x="1731" y="10949"/>
                  <a:pt x="1707" y="10996"/>
                  <a:pt x="1707" y="11054"/>
                </a:cubicBezTo>
                <a:lnTo>
                  <a:pt x="1707" y="11274"/>
                </a:lnTo>
                <a:cubicBezTo>
                  <a:pt x="1707" y="11331"/>
                  <a:pt x="1731" y="11379"/>
                  <a:pt x="1760" y="11379"/>
                </a:cubicBezTo>
                <a:cubicBezTo>
                  <a:pt x="1789" y="11379"/>
                  <a:pt x="1813" y="11331"/>
                  <a:pt x="1813" y="11274"/>
                </a:cubicBezTo>
                <a:lnTo>
                  <a:pt x="1813" y="11054"/>
                </a:lnTo>
                <a:cubicBezTo>
                  <a:pt x="1813" y="10996"/>
                  <a:pt x="1789" y="10949"/>
                  <a:pt x="1760" y="10949"/>
                </a:cubicBezTo>
                <a:close/>
                <a:moveTo>
                  <a:pt x="2610" y="10949"/>
                </a:moveTo>
                <a:cubicBezTo>
                  <a:pt x="2581" y="10949"/>
                  <a:pt x="2557" y="10996"/>
                  <a:pt x="2557" y="11054"/>
                </a:cubicBezTo>
                <a:lnTo>
                  <a:pt x="2557" y="11274"/>
                </a:lnTo>
                <a:cubicBezTo>
                  <a:pt x="2557" y="11331"/>
                  <a:pt x="2581" y="11379"/>
                  <a:pt x="2610" y="11379"/>
                </a:cubicBezTo>
                <a:cubicBezTo>
                  <a:pt x="2639" y="11379"/>
                  <a:pt x="2662" y="11331"/>
                  <a:pt x="2662" y="11274"/>
                </a:cubicBezTo>
                <a:lnTo>
                  <a:pt x="2662" y="11054"/>
                </a:lnTo>
                <a:cubicBezTo>
                  <a:pt x="2662" y="10996"/>
                  <a:pt x="2639" y="10949"/>
                  <a:pt x="2610" y="10949"/>
                </a:cubicBezTo>
                <a:close/>
                <a:moveTo>
                  <a:pt x="2924" y="10949"/>
                </a:moveTo>
                <a:cubicBezTo>
                  <a:pt x="2895" y="10949"/>
                  <a:pt x="2871" y="10996"/>
                  <a:pt x="2871" y="11054"/>
                </a:cubicBezTo>
                <a:lnTo>
                  <a:pt x="2871" y="11274"/>
                </a:lnTo>
                <a:cubicBezTo>
                  <a:pt x="2871" y="11331"/>
                  <a:pt x="2895" y="11379"/>
                  <a:pt x="2924" y="11379"/>
                </a:cubicBezTo>
                <a:cubicBezTo>
                  <a:pt x="2954" y="11379"/>
                  <a:pt x="2976" y="11331"/>
                  <a:pt x="2976" y="11274"/>
                </a:cubicBezTo>
                <a:lnTo>
                  <a:pt x="2976" y="11054"/>
                </a:lnTo>
                <a:cubicBezTo>
                  <a:pt x="2976" y="10996"/>
                  <a:pt x="2954" y="10949"/>
                  <a:pt x="2924" y="10949"/>
                </a:cubicBezTo>
                <a:close/>
                <a:moveTo>
                  <a:pt x="3773" y="10949"/>
                </a:moveTo>
                <a:cubicBezTo>
                  <a:pt x="3744" y="10949"/>
                  <a:pt x="3721" y="10996"/>
                  <a:pt x="3721" y="11054"/>
                </a:cubicBezTo>
                <a:lnTo>
                  <a:pt x="3721" y="11274"/>
                </a:lnTo>
                <a:cubicBezTo>
                  <a:pt x="3721" y="11331"/>
                  <a:pt x="3744" y="11379"/>
                  <a:pt x="3773" y="11379"/>
                </a:cubicBezTo>
                <a:cubicBezTo>
                  <a:pt x="3802" y="11379"/>
                  <a:pt x="3826" y="11331"/>
                  <a:pt x="3826" y="11274"/>
                </a:cubicBezTo>
                <a:lnTo>
                  <a:pt x="3826" y="11054"/>
                </a:lnTo>
                <a:cubicBezTo>
                  <a:pt x="3826" y="10996"/>
                  <a:pt x="3802" y="10949"/>
                  <a:pt x="3773" y="10949"/>
                </a:cubicBezTo>
                <a:close/>
                <a:moveTo>
                  <a:pt x="4088" y="10949"/>
                </a:moveTo>
                <a:cubicBezTo>
                  <a:pt x="4058" y="10949"/>
                  <a:pt x="4035" y="10996"/>
                  <a:pt x="4035" y="11054"/>
                </a:cubicBezTo>
                <a:lnTo>
                  <a:pt x="4035" y="11274"/>
                </a:lnTo>
                <a:cubicBezTo>
                  <a:pt x="4035" y="11331"/>
                  <a:pt x="4058" y="11379"/>
                  <a:pt x="4088" y="11379"/>
                </a:cubicBezTo>
                <a:cubicBezTo>
                  <a:pt x="4117" y="11379"/>
                  <a:pt x="4141" y="11331"/>
                  <a:pt x="4141" y="11274"/>
                </a:cubicBezTo>
                <a:lnTo>
                  <a:pt x="4141" y="11054"/>
                </a:lnTo>
                <a:cubicBezTo>
                  <a:pt x="4141" y="10996"/>
                  <a:pt x="4117" y="10949"/>
                  <a:pt x="4088" y="10949"/>
                </a:cubicBezTo>
                <a:close/>
                <a:moveTo>
                  <a:pt x="4937" y="10949"/>
                </a:moveTo>
                <a:cubicBezTo>
                  <a:pt x="4908" y="10949"/>
                  <a:pt x="4884" y="10996"/>
                  <a:pt x="4884" y="11054"/>
                </a:cubicBezTo>
                <a:lnTo>
                  <a:pt x="4884" y="11274"/>
                </a:lnTo>
                <a:cubicBezTo>
                  <a:pt x="4884" y="11331"/>
                  <a:pt x="4908" y="11379"/>
                  <a:pt x="4937" y="11379"/>
                </a:cubicBezTo>
                <a:cubicBezTo>
                  <a:pt x="4966" y="11379"/>
                  <a:pt x="4990" y="11331"/>
                  <a:pt x="4990" y="11274"/>
                </a:cubicBezTo>
                <a:lnTo>
                  <a:pt x="4990" y="11054"/>
                </a:lnTo>
                <a:cubicBezTo>
                  <a:pt x="4990" y="10996"/>
                  <a:pt x="4966" y="10949"/>
                  <a:pt x="4937" y="10949"/>
                </a:cubicBezTo>
                <a:close/>
                <a:moveTo>
                  <a:pt x="5252" y="10949"/>
                </a:moveTo>
                <a:cubicBezTo>
                  <a:pt x="5223" y="10949"/>
                  <a:pt x="5199" y="10996"/>
                  <a:pt x="5199" y="11054"/>
                </a:cubicBezTo>
                <a:lnTo>
                  <a:pt x="5199" y="11274"/>
                </a:lnTo>
                <a:cubicBezTo>
                  <a:pt x="5199" y="11331"/>
                  <a:pt x="5223" y="11379"/>
                  <a:pt x="5252" y="11379"/>
                </a:cubicBezTo>
                <a:cubicBezTo>
                  <a:pt x="5281" y="11379"/>
                  <a:pt x="5305" y="11331"/>
                  <a:pt x="5305" y="11274"/>
                </a:cubicBezTo>
                <a:lnTo>
                  <a:pt x="5305" y="11054"/>
                </a:lnTo>
                <a:cubicBezTo>
                  <a:pt x="5305" y="10996"/>
                  <a:pt x="5281" y="10949"/>
                  <a:pt x="5252" y="10949"/>
                </a:cubicBezTo>
                <a:close/>
                <a:moveTo>
                  <a:pt x="6102" y="10949"/>
                </a:moveTo>
                <a:cubicBezTo>
                  <a:pt x="6072" y="10949"/>
                  <a:pt x="6049" y="10996"/>
                  <a:pt x="6049" y="11054"/>
                </a:cubicBezTo>
                <a:lnTo>
                  <a:pt x="6049" y="11274"/>
                </a:lnTo>
                <a:cubicBezTo>
                  <a:pt x="6049" y="11331"/>
                  <a:pt x="6072" y="11379"/>
                  <a:pt x="6102" y="11379"/>
                </a:cubicBezTo>
                <a:cubicBezTo>
                  <a:pt x="6131" y="11379"/>
                  <a:pt x="6155" y="11331"/>
                  <a:pt x="6155" y="11274"/>
                </a:cubicBezTo>
                <a:lnTo>
                  <a:pt x="6155" y="11054"/>
                </a:lnTo>
                <a:cubicBezTo>
                  <a:pt x="6155" y="10996"/>
                  <a:pt x="6131" y="10949"/>
                  <a:pt x="6102" y="10949"/>
                </a:cubicBezTo>
                <a:close/>
                <a:moveTo>
                  <a:pt x="6416" y="10949"/>
                </a:moveTo>
                <a:cubicBezTo>
                  <a:pt x="6387" y="10949"/>
                  <a:pt x="6363" y="10996"/>
                  <a:pt x="6363" y="11054"/>
                </a:cubicBezTo>
                <a:lnTo>
                  <a:pt x="6363" y="11274"/>
                </a:lnTo>
                <a:cubicBezTo>
                  <a:pt x="6363" y="11331"/>
                  <a:pt x="6387" y="11379"/>
                  <a:pt x="6416" y="11379"/>
                </a:cubicBezTo>
                <a:cubicBezTo>
                  <a:pt x="6445" y="11379"/>
                  <a:pt x="6469" y="11331"/>
                  <a:pt x="6469" y="11274"/>
                </a:cubicBezTo>
                <a:lnTo>
                  <a:pt x="6469" y="11054"/>
                </a:lnTo>
                <a:cubicBezTo>
                  <a:pt x="6469" y="10996"/>
                  <a:pt x="6445" y="10949"/>
                  <a:pt x="6416" y="10949"/>
                </a:cubicBezTo>
                <a:close/>
                <a:moveTo>
                  <a:pt x="7266" y="10949"/>
                </a:moveTo>
                <a:cubicBezTo>
                  <a:pt x="7237" y="10949"/>
                  <a:pt x="7213" y="10996"/>
                  <a:pt x="7213" y="11054"/>
                </a:cubicBezTo>
                <a:lnTo>
                  <a:pt x="7213" y="11274"/>
                </a:lnTo>
                <a:cubicBezTo>
                  <a:pt x="7213" y="11331"/>
                  <a:pt x="7237" y="11379"/>
                  <a:pt x="7266" y="11379"/>
                </a:cubicBezTo>
                <a:cubicBezTo>
                  <a:pt x="7295" y="11379"/>
                  <a:pt x="7318" y="11331"/>
                  <a:pt x="7318" y="11274"/>
                </a:cubicBezTo>
                <a:lnTo>
                  <a:pt x="7318" y="11054"/>
                </a:lnTo>
                <a:cubicBezTo>
                  <a:pt x="7318" y="10996"/>
                  <a:pt x="7295" y="10949"/>
                  <a:pt x="7266" y="10949"/>
                </a:cubicBezTo>
                <a:close/>
                <a:moveTo>
                  <a:pt x="7580" y="10949"/>
                </a:moveTo>
                <a:cubicBezTo>
                  <a:pt x="7551" y="10949"/>
                  <a:pt x="7527" y="10996"/>
                  <a:pt x="7527" y="11054"/>
                </a:cubicBezTo>
                <a:lnTo>
                  <a:pt x="7527" y="11274"/>
                </a:lnTo>
                <a:cubicBezTo>
                  <a:pt x="7527" y="11331"/>
                  <a:pt x="7551" y="11379"/>
                  <a:pt x="7580" y="11379"/>
                </a:cubicBezTo>
                <a:cubicBezTo>
                  <a:pt x="7609" y="11379"/>
                  <a:pt x="7632" y="11331"/>
                  <a:pt x="7632" y="11274"/>
                </a:cubicBezTo>
                <a:lnTo>
                  <a:pt x="7632" y="11054"/>
                </a:lnTo>
                <a:cubicBezTo>
                  <a:pt x="7632" y="10996"/>
                  <a:pt x="7609" y="10949"/>
                  <a:pt x="7580" y="10949"/>
                </a:cubicBezTo>
                <a:close/>
                <a:moveTo>
                  <a:pt x="8429" y="10949"/>
                </a:moveTo>
                <a:cubicBezTo>
                  <a:pt x="8400" y="10949"/>
                  <a:pt x="8377" y="10996"/>
                  <a:pt x="8377" y="11054"/>
                </a:cubicBezTo>
                <a:lnTo>
                  <a:pt x="8377" y="11274"/>
                </a:lnTo>
                <a:cubicBezTo>
                  <a:pt x="8377" y="11331"/>
                  <a:pt x="8400" y="11379"/>
                  <a:pt x="8429" y="11379"/>
                </a:cubicBezTo>
                <a:cubicBezTo>
                  <a:pt x="8458" y="11379"/>
                  <a:pt x="8482" y="11331"/>
                  <a:pt x="8482" y="11274"/>
                </a:cubicBezTo>
                <a:lnTo>
                  <a:pt x="8482" y="11054"/>
                </a:lnTo>
                <a:cubicBezTo>
                  <a:pt x="8482" y="10996"/>
                  <a:pt x="8458" y="10949"/>
                  <a:pt x="8429" y="10949"/>
                </a:cubicBezTo>
                <a:close/>
                <a:moveTo>
                  <a:pt x="8744" y="10949"/>
                </a:moveTo>
                <a:cubicBezTo>
                  <a:pt x="8714" y="10949"/>
                  <a:pt x="8691" y="10996"/>
                  <a:pt x="8691" y="11054"/>
                </a:cubicBezTo>
                <a:lnTo>
                  <a:pt x="8691" y="11274"/>
                </a:lnTo>
                <a:cubicBezTo>
                  <a:pt x="8691" y="11331"/>
                  <a:pt x="8714" y="11379"/>
                  <a:pt x="8744" y="11379"/>
                </a:cubicBezTo>
                <a:cubicBezTo>
                  <a:pt x="8773" y="11379"/>
                  <a:pt x="8796" y="11331"/>
                  <a:pt x="8796" y="11274"/>
                </a:cubicBezTo>
                <a:lnTo>
                  <a:pt x="8796" y="11054"/>
                </a:lnTo>
                <a:cubicBezTo>
                  <a:pt x="8796" y="10996"/>
                  <a:pt x="8773" y="10949"/>
                  <a:pt x="8744" y="10949"/>
                </a:cubicBezTo>
                <a:close/>
                <a:moveTo>
                  <a:pt x="9593" y="10949"/>
                </a:moveTo>
                <a:cubicBezTo>
                  <a:pt x="9564" y="10949"/>
                  <a:pt x="9540" y="10996"/>
                  <a:pt x="9540" y="11054"/>
                </a:cubicBezTo>
                <a:lnTo>
                  <a:pt x="9540" y="11274"/>
                </a:lnTo>
                <a:cubicBezTo>
                  <a:pt x="9540" y="11331"/>
                  <a:pt x="9564" y="11379"/>
                  <a:pt x="9593" y="11379"/>
                </a:cubicBezTo>
                <a:cubicBezTo>
                  <a:pt x="9622" y="11379"/>
                  <a:pt x="9646" y="11331"/>
                  <a:pt x="9646" y="11274"/>
                </a:cubicBezTo>
                <a:lnTo>
                  <a:pt x="9646" y="11054"/>
                </a:lnTo>
                <a:cubicBezTo>
                  <a:pt x="9646" y="10996"/>
                  <a:pt x="9622" y="10949"/>
                  <a:pt x="9593" y="10949"/>
                </a:cubicBezTo>
                <a:close/>
                <a:moveTo>
                  <a:pt x="9908" y="10949"/>
                </a:moveTo>
                <a:cubicBezTo>
                  <a:pt x="9879" y="10949"/>
                  <a:pt x="9855" y="10996"/>
                  <a:pt x="9855" y="11054"/>
                </a:cubicBezTo>
                <a:lnTo>
                  <a:pt x="9855" y="11274"/>
                </a:lnTo>
                <a:cubicBezTo>
                  <a:pt x="9855" y="11331"/>
                  <a:pt x="9879" y="11379"/>
                  <a:pt x="9908" y="11379"/>
                </a:cubicBezTo>
                <a:cubicBezTo>
                  <a:pt x="9937" y="11379"/>
                  <a:pt x="9961" y="11331"/>
                  <a:pt x="9961" y="11274"/>
                </a:cubicBezTo>
                <a:lnTo>
                  <a:pt x="9961" y="11054"/>
                </a:lnTo>
                <a:cubicBezTo>
                  <a:pt x="9961" y="10996"/>
                  <a:pt x="9937" y="10949"/>
                  <a:pt x="9908" y="10949"/>
                </a:cubicBezTo>
                <a:close/>
                <a:moveTo>
                  <a:pt x="10758" y="10949"/>
                </a:moveTo>
                <a:cubicBezTo>
                  <a:pt x="10728" y="10949"/>
                  <a:pt x="10705" y="10996"/>
                  <a:pt x="10705" y="11054"/>
                </a:cubicBezTo>
                <a:lnTo>
                  <a:pt x="10705" y="11274"/>
                </a:lnTo>
                <a:cubicBezTo>
                  <a:pt x="10705" y="11331"/>
                  <a:pt x="10728" y="11379"/>
                  <a:pt x="10758" y="11379"/>
                </a:cubicBezTo>
                <a:cubicBezTo>
                  <a:pt x="10787" y="11379"/>
                  <a:pt x="10810" y="11331"/>
                  <a:pt x="10810" y="11274"/>
                </a:cubicBezTo>
                <a:lnTo>
                  <a:pt x="10810" y="11054"/>
                </a:lnTo>
                <a:cubicBezTo>
                  <a:pt x="10810" y="10996"/>
                  <a:pt x="10787" y="10949"/>
                  <a:pt x="10758" y="10949"/>
                </a:cubicBezTo>
                <a:close/>
                <a:moveTo>
                  <a:pt x="11072" y="10949"/>
                </a:moveTo>
                <a:cubicBezTo>
                  <a:pt x="11043" y="10949"/>
                  <a:pt x="11019" y="10996"/>
                  <a:pt x="11019" y="11054"/>
                </a:cubicBezTo>
                <a:lnTo>
                  <a:pt x="11019" y="11274"/>
                </a:lnTo>
                <a:cubicBezTo>
                  <a:pt x="11019" y="11331"/>
                  <a:pt x="11043" y="11379"/>
                  <a:pt x="11072" y="11379"/>
                </a:cubicBezTo>
                <a:cubicBezTo>
                  <a:pt x="11101" y="11379"/>
                  <a:pt x="11125" y="11331"/>
                  <a:pt x="11125" y="11274"/>
                </a:cubicBezTo>
                <a:lnTo>
                  <a:pt x="11125" y="11054"/>
                </a:lnTo>
                <a:cubicBezTo>
                  <a:pt x="11125" y="10996"/>
                  <a:pt x="11101" y="10949"/>
                  <a:pt x="11072" y="10949"/>
                </a:cubicBezTo>
                <a:close/>
                <a:moveTo>
                  <a:pt x="11922" y="10949"/>
                </a:moveTo>
                <a:cubicBezTo>
                  <a:pt x="11893" y="10949"/>
                  <a:pt x="11869" y="10996"/>
                  <a:pt x="11869" y="11054"/>
                </a:cubicBezTo>
                <a:lnTo>
                  <a:pt x="11869" y="11274"/>
                </a:lnTo>
                <a:cubicBezTo>
                  <a:pt x="11869" y="11331"/>
                  <a:pt x="11893" y="11379"/>
                  <a:pt x="11922" y="11379"/>
                </a:cubicBezTo>
                <a:cubicBezTo>
                  <a:pt x="11951" y="11379"/>
                  <a:pt x="11974" y="11331"/>
                  <a:pt x="11974" y="11274"/>
                </a:cubicBezTo>
                <a:lnTo>
                  <a:pt x="11974" y="11054"/>
                </a:lnTo>
                <a:cubicBezTo>
                  <a:pt x="11974" y="10996"/>
                  <a:pt x="11951" y="10949"/>
                  <a:pt x="11922" y="10949"/>
                </a:cubicBezTo>
                <a:close/>
                <a:moveTo>
                  <a:pt x="12236" y="10949"/>
                </a:moveTo>
                <a:cubicBezTo>
                  <a:pt x="12207" y="10949"/>
                  <a:pt x="12183" y="10996"/>
                  <a:pt x="12183" y="11054"/>
                </a:cubicBezTo>
                <a:lnTo>
                  <a:pt x="12183" y="11274"/>
                </a:lnTo>
                <a:cubicBezTo>
                  <a:pt x="12183" y="11331"/>
                  <a:pt x="12207" y="11379"/>
                  <a:pt x="12236" y="11379"/>
                </a:cubicBezTo>
                <a:cubicBezTo>
                  <a:pt x="12265" y="11379"/>
                  <a:pt x="12288" y="11331"/>
                  <a:pt x="12288" y="11274"/>
                </a:cubicBezTo>
                <a:lnTo>
                  <a:pt x="12288" y="11054"/>
                </a:lnTo>
                <a:cubicBezTo>
                  <a:pt x="12288" y="10996"/>
                  <a:pt x="12265" y="10949"/>
                  <a:pt x="12236" y="10949"/>
                </a:cubicBezTo>
                <a:close/>
                <a:moveTo>
                  <a:pt x="13085" y="10949"/>
                </a:moveTo>
                <a:cubicBezTo>
                  <a:pt x="13056" y="10949"/>
                  <a:pt x="13032" y="10996"/>
                  <a:pt x="13032" y="11054"/>
                </a:cubicBezTo>
                <a:lnTo>
                  <a:pt x="13032" y="11274"/>
                </a:lnTo>
                <a:cubicBezTo>
                  <a:pt x="13032" y="11331"/>
                  <a:pt x="13056" y="11379"/>
                  <a:pt x="13085" y="11379"/>
                </a:cubicBezTo>
                <a:cubicBezTo>
                  <a:pt x="13114" y="11379"/>
                  <a:pt x="13138" y="11331"/>
                  <a:pt x="13138" y="11274"/>
                </a:cubicBezTo>
                <a:lnTo>
                  <a:pt x="13138" y="11054"/>
                </a:lnTo>
                <a:cubicBezTo>
                  <a:pt x="13138" y="10996"/>
                  <a:pt x="13114" y="10949"/>
                  <a:pt x="13085" y="10949"/>
                </a:cubicBezTo>
                <a:close/>
                <a:moveTo>
                  <a:pt x="13399" y="10949"/>
                </a:moveTo>
                <a:cubicBezTo>
                  <a:pt x="13370" y="10949"/>
                  <a:pt x="13348" y="10996"/>
                  <a:pt x="13348" y="11054"/>
                </a:cubicBezTo>
                <a:lnTo>
                  <a:pt x="13348" y="11274"/>
                </a:lnTo>
                <a:cubicBezTo>
                  <a:pt x="13348" y="11331"/>
                  <a:pt x="13370" y="11379"/>
                  <a:pt x="13399" y="11379"/>
                </a:cubicBezTo>
                <a:cubicBezTo>
                  <a:pt x="13428" y="11379"/>
                  <a:pt x="13452" y="11331"/>
                  <a:pt x="13452" y="11274"/>
                </a:cubicBezTo>
                <a:lnTo>
                  <a:pt x="13452" y="11054"/>
                </a:lnTo>
                <a:cubicBezTo>
                  <a:pt x="13452" y="10996"/>
                  <a:pt x="13428" y="10949"/>
                  <a:pt x="13399" y="10949"/>
                </a:cubicBezTo>
                <a:close/>
                <a:moveTo>
                  <a:pt x="14249" y="10949"/>
                </a:moveTo>
                <a:cubicBezTo>
                  <a:pt x="14220" y="10949"/>
                  <a:pt x="14196" y="10996"/>
                  <a:pt x="14196" y="11054"/>
                </a:cubicBezTo>
                <a:lnTo>
                  <a:pt x="14196" y="11274"/>
                </a:lnTo>
                <a:cubicBezTo>
                  <a:pt x="14196" y="11331"/>
                  <a:pt x="14220" y="11379"/>
                  <a:pt x="14249" y="11379"/>
                </a:cubicBezTo>
                <a:cubicBezTo>
                  <a:pt x="14278" y="11379"/>
                  <a:pt x="14302" y="11331"/>
                  <a:pt x="14302" y="11274"/>
                </a:cubicBezTo>
                <a:lnTo>
                  <a:pt x="14302" y="11054"/>
                </a:lnTo>
                <a:cubicBezTo>
                  <a:pt x="14302" y="10996"/>
                  <a:pt x="14278" y="10949"/>
                  <a:pt x="14249" y="10949"/>
                </a:cubicBezTo>
                <a:close/>
                <a:moveTo>
                  <a:pt x="14564" y="10949"/>
                </a:moveTo>
                <a:cubicBezTo>
                  <a:pt x="14535" y="10949"/>
                  <a:pt x="14511" y="10996"/>
                  <a:pt x="14511" y="11054"/>
                </a:cubicBezTo>
                <a:lnTo>
                  <a:pt x="14511" y="11274"/>
                </a:lnTo>
                <a:cubicBezTo>
                  <a:pt x="14511" y="11331"/>
                  <a:pt x="14535" y="11379"/>
                  <a:pt x="14564" y="11379"/>
                </a:cubicBezTo>
                <a:cubicBezTo>
                  <a:pt x="14593" y="11379"/>
                  <a:pt x="14617" y="11331"/>
                  <a:pt x="14617" y="11274"/>
                </a:cubicBezTo>
                <a:lnTo>
                  <a:pt x="14617" y="11054"/>
                </a:lnTo>
                <a:cubicBezTo>
                  <a:pt x="14617" y="10996"/>
                  <a:pt x="14593" y="10949"/>
                  <a:pt x="14564" y="10949"/>
                </a:cubicBezTo>
                <a:close/>
                <a:moveTo>
                  <a:pt x="15413" y="10949"/>
                </a:moveTo>
                <a:cubicBezTo>
                  <a:pt x="15384" y="10949"/>
                  <a:pt x="15360" y="10996"/>
                  <a:pt x="15360" y="11054"/>
                </a:cubicBezTo>
                <a:lnTo>
                  <a:pt x="15360" y="11274"/>
                </a:lnTo>
                <a:cubicBezTo>
                  <a:pt x="15360" y="11331"/>
                  <a:pt x="15384" y="11379"/>
                  <a:pt x="15413" y="11379"/>
                </a:cubicBezTo>
                <a:cubicBezTo>
                  <a:pt x="15442" y="11379"/>
                  <a:pt x="15465" y="11331"/>
                  <a:pt x="15465" y="11274"/>
                </a:cubicBezTo>
                <a:lnTo>
                  <a:pt x="15465" y="11054"/>
                </a:lnTo>
                <a:cubicBezTo>
                  <a:pt x="15465" y="10996"/>
                  <a:pt x="15442" y="10949"/>
                  <a:pt x="15413" y="10949"/>
                </a:cubicBezTo>
                <a:close/>
                <a:moveTo>
                  <a:pt x="15728" y="10949"/>
                </a:moveTo>
                <a:cubicBezTo>
                  <a:pt x="15699" y="10949"/>
                  <a:pt x="15675" y="10996"/>
                  <a:pt x="15675" y="11054"/>
                </a:cubicBezTo>
                <a:lnTo>
                  <a:pt x="15675" y="11274"/>
                </a:lnTo>
                <a:cubicBezTo>
                  <a:pt x="15675" y="11331"/>
                  <a:pt x="15699" y="11379"/>
                  <a:pt x="15728" y="11379"/>
                </a:cubicBezTo>
                <a:cubicBezTo>
                  <a:pt x="15757" y="11379"/>
                  <a:pt x="15781" y="11331"/>
                  <a:pt x="15781" y="11274"/>
                </a:cubicBezTo>
                <a:lnTo>
                  <a:pt x="15781" y="11054"/>
                </a:lnTo>
                <a:cubicBezTo>
                  <a:pt x="15781" y="10996"/>
                  <a:pt x="15757" y="10949"/>
                  <a:pt x="15728" y="10949"/>
                </a:cubicBezTo>
                <a:close/>
                <a:moveTo>
                  <a:pt x="16578" y="10949"/>
                </a:moveTo>
                <a:cubicBezTo>
                  <a:pt x="16549" y="10949"/>
                  <a:pt x="16525" y="10996"/>
                  <a:pt x="16525" y="11054"/>
                </a:cubicBezTo>
                <a:lnTo>
                  <a:pt x="16525" y="11274"/>
                </a:lnTo>
                <a:cubicBezTo>
                  <a:pt x="16525" y="11331"/>
                  <a:pt x="16549" y="11379"/>
                  <a:pt x="16578" y="11379"/>
                </a:cubicBezTo>
                <a:cubicBezTo>
                  <a:pt x="16607" y="11379"/>
                  <a:pt x="16630" y="11331"/>
                  <a:pt x="16630" y="11274"/>
                </a:cubicBezTo>
                <a:lnTo>
                  <a:pt x="16630" y="11054"/>
                </a:lnTo>
                <a:cubicBezTo>
                  <a:pt x="16630" y="10996"/>
                  <a:pt x="16607" y="10949"/>
                  <a:pt x="16578" y="10949"/>
                </a:cubicBezTo>
                <a:close/>
                <a:moveTo>
                  <a:pt x="16892" y="10949"/>
                </a:moveTo>
                <a:cubicBezTo>
                  <a:pt x="16863" y="10949"/>
                  <a:pt x="16839" y="10996"/>
                  <a:pt x="16839" y="11054"/>
                </a:cubicBezTo>
                <a:lnTo>
                  <a:pt x="16839" y="11274"/>
                </a:lnTo>
                <a:cubicBezTo>
                  <a:pt x="16839" y="11331"/>
                  <a:pt x="16863" y="11379"/>
                  <a:pt x="16892" y="11379"/>
                </a:cubicBezTo>
                <a:cubicBezTo>
                  <a:pt x="16921" y="11379"/>
                  <a:pt x="16944" y="11331"/>
                  <a:pt x="16944" y="11274"/>
                </a:cubicBezTo>
                <a:lnTo>
                  <a:pt x="16944" y="11054"/>
                </a:lnTo>
                <a:cubicBezTo>
                  <a:pt x="16944" y="10996"/>
                  <a:pt x="16921" y="10949"/>
                  <a:pt x="16892" y="10949"/>
                </a:cubicBezTo>
                <a:close/>
                <a:moveTo>
                  <a:pt x="17741" y="10949"/>
                </a:moveTo>
                <a:cubicBezTo>
                  <a:pt x="17712" y="10949"/>
                  <a:pt x="17689" y="10996"/>
                  <a:pt x="17689" y="11054"/>
                </a:cubicBezTo>
                <a:lnTo>
                  <a:pt x="17689" y="11274"/>
                </a:lnTo>
                <a:cubicBezTo>
                  <a:pt x="17689" y="11331"/>
                  <a:pt x="17712" y="11379"/>
                  <a:pt x="17741" y="11379"/>
                </a:cubicBezTo>
                <a:cubicBezTo>
                  <a:pt x="17770" y="11379"/>
                  <a:pt x="17794" y="11331"/>
                  <a:pt x="17794" y="11274"/>
                </a:cubicBezTo>
                <a:lnTo>
                  <a:pt x="17794" y="11054"/>
                </a:lnTo>
                <a:cubicBezTo>
                  <a:pt x="17794" y="10996"/>
                  <a:pt x="17770" y="10949"/>
                  <a:pt x="17741" y="10949"/>
                </a:cubicBezTo>
                <a:close/>
                <a:moveTo>
                  <a:pt x="18055" y="10949"/>
                </a:moveTo>
                <a:cubicBezTo>
                  <a:pt x="18026" y="10949"/>
                  <a:pt x="18002" y="10996"/>
                  <a:pt x="18002" y="11054"/>
                </a:cubicBezTo>
                <a:lnTo>
                  <a:pt x="18002" y="11274"/>
                </a:lnTo>
                <a:cubicBezTo>
                  <a:pt x="18002" y="11331"/>
                  <a:pt x="18026" y="11379"/>
                  <a:pt x="18055" y="11379"/>
                </a:cubicBezTo>
                <a:cubicBezTo>
                  <a:pt x="18085" y="11379"/>
                  <a:pt x="18108" y="11331"/>
                  <a:pt x="18108" y="11274"/>
                </a:cubicBezTo>
                <a:lnTo>
                  <a:pt x="18108" y="11054"/>
                </a:lnTo>
                <a:cubicBezTo>
                  <a:pt x="18108" y="10996"/>
                  <a:pt x="18085" y="10949"/>
                  <a:pt x="18055" y="10949"/>
                </a:cubicBezTo>
                <a:close/>
                <a:moveTo>
                  <a:pt x="18905" y="10949"/>
                </a:moveTo>
                <a:cubicBezTo>
                  <a:pt x="18876" y="10949"/>
                  <a:pt x="18852" y="10996"/>
                  <a:pt x="18852" y="11054"/>
                </a:cubicBezTo>
                <a:lnTo>
                  <a:pt x="18852" y="11274"/>
                </a:lnTo>
                <a:cubicBezTo>
                  <a:pt x="18852" y="11331"/>
                  <a:pt x="18876" y="11379"/>
                  <a:pt x="18905" y="11379"/>
                </a:cubicBezTo>
                <a:cubicBezTo>
                  <a:pt x="18934" y="11379"/>
                  <a:pt x="18958" y="11331"/>
                  <a:pt x="18958" y="11274"/>
                </a:cubicBezTo>
                <a:lnTo>
                  <a:pt x="18958" y="11054"/>
                </a:lnTo>
                <a:cubicBezTo>
                  <a:pt x="18958" y="10996"/>
                  <a:pt x="18934" y="10949"/>
                  <a:pt x="18905" y="10949"/>
                </a:cubicBezTo>
                <a:close/>
                <a:moveTo>
                  <a:pt x="19220" y="10949"/>
                </a:moveTo>
                <a:cubicBezTo>
                  <a:pt x="19191" y="10949"/>
                  <a:pt x="19167" y="10996"/>
                  <a:pt x="19167" y="11054"/>
                </a:cubicBezTo>
                <a:lnTo>
                  <a:pt x="19167" y="11274"/>
                </a:lnTo>
                <a:cubicBezTo>
                  <a:pt x="19167" y="11331"/>
                  <a:pt x="19191" y="11379"/>
                  <a:pt x="19220" y="11379"/>
                </a:cubicBezTo>
                <a:cubicBezTo>
                  <a:pt x="19249" y="11379"/>
                  <a:pt x="19273" y="11331"/>
                  <a:pt x="19273" y="11274"/>
                </a:cubicBezTo>
                <a:lnTo>
                  <a:pt x="19273" y="11054"/>
                </a:lnTo>
                <a:cubicBezTo>
                  <a:pt x="19273" y="10996"/>
                  <a:pt x="19249" y="10949"/>
                  <a:pt x="19220" y="10949"/>
                </a:cubicBezTo>
                <a:close/>
                <a:moveTo>
                  <a:pt x="20069" y="10949"/>
                </a:moveTo>
                <a:cubicBezTo>
                  <a:pt x="20040" y="10949"/>
                  <a:pt x="20016" y="10996"/>
                  <a:pt x="20016" y="11054"/>
                </a:cubicBezTo>
                <a:lnTo>
                  <a:pt x="20016" y="11274"/>
                </a:lnTo>
                <a:cubicBezTo>
                  <a:pt x="20016" y="11331"/>
                  <a:pt x="20040" y="11379"/>
                  <a:pt x="20069" y="11379"/>
                </a:cubicBezTo>
                <a:cubicBezTo>
                  <a:pt x="20099" y="11379"/>
                  <a:pt x="20122" y="11331"/>
                  <a:pt x="20122" y="11274"/>
                </a:cubicBezTo>
                <a:lnTo>
                  <a:pt x="20122" y="11054"/>
                </a:lnTo>
                <a:cubicBezTo>
                  <a:pt x="20122" y="10996"/>
                  <a:pt x="20099" y="10949"/>
                  <a:pt x="20069" y="10949"/>
                </a:cubicBezTo>
                <a:close/>
                <a:moveTo>
                  <a:pt x="20384" y="10949"/>
                </a:moveTo>
                <a:cubicBezTo>
                  <a:pt x="20355" y="10949"/>
                  <a:pt x="20331" y="10996"/>
                  <a:pt x="20331" y="11054"/>
                </a:cubicBezTo>
                <a:lnTo>
                  <a:pt x="20331" y="11274"/>
                </a:lnTo>
                <a:cubicBezTo>
                  <a:pt x="20331" y="11331"/>
                  <a:pt x="20355" y="11379"/>
                  <a:pt x="20384" y="11379"/>
                </a:cubicBezTo>
                <a:cubicBezTo>
                  <a:pt x="20413" y="11379"/>
                  <a:pt x="20436" y="11331"/>
                  <a:pt x="20436" y="11274"/>
                </a:cubicBezTo>
                <a:lnTo>
                  <a:pt x="20436" y="11054"/>
                </a:lnTo>
                <a:cubicBezTo>
                  <a:pt x="20436" y="10996"/>
                  <a:pt x="20413" y="10949"/>
                  <a:pt x="20384" y="10949"/>
                </a:cubicBezTo>
                <a:close/>
                <a:moveTo>
                  <a:pt x="21234" y="10949"/>
                </a:moveTo>
                <a:cubicBezTo>
                  <a:pt x="21204" y="10949"/>
                  <a:pt x="21181" y="10996"/>
                  <a:pt x="21181" y="11054"/>
                </a:cubicBezTo>
                <a:lnTo>
                  <a:pt x="21181" y="11274"/>
                </a:lnTo>
                <a:cubicBezTo>
                  <a:pt x="21181" y="11331"/>
                  <a:pt x="21204" y="11379"/>
                  <a:pt x="21234" y="11379"/>
                </a:cubicBezTo>
                <a:cubicBezTo>
                  <a:pt x="21263" y="11379"/>
                  <a:pt x="21285" y="11331"/>
                  <a:pt x="21285" y="11274"/>
                </a:cubicBezTo>
                <a:lnTo>
                  <a:pt x="21285" y="11054"/>
                </a:lnTo>
                <a:cubicBezTo>
                  <a:pt x="21285" y="10996"/>
                  <a:pt x="21263" y="10949"/>
                  <a:pt x="21234" y="10949"/>
                </a:cubicBezTo>
                <a:close/>
                <a:moveTo>
                  <a:pt x="21547" y="10949"/>
                </a:moveTo>
                <a:cubicBezTo>
                  <a:pt x="21518" y="10949"/>
                  <a:pt x="21495" y="10996"/>
                  <a:pt x="21495" y="11054"/>
                </a:cubicBezTo>
                <a:lnTo>
                  <a:pt x="21495" y="11274"/>
                </a:lnTo>
                <a:cubicBezTo>
                  <a:pt x="21495" y="11331"/>
                  <a:pt x="21518" y="11379"/>
                  <a:pt x="21547" y="11379"/>
                </a:cubicBezTo>
                <a:cubicBezTo>
                  <a:pt x="21576" y="11379"/>
                  <a:pt x="21600" y="11331"/>
                  <a:pt x="21600" y="11274"/>
                </a:cubicBezTo>
                <a:lnTo>
                  <a:pt x="21600" y="11054"/>
                </a:lnTo>
                <a:cubicBezTo>
                  <a:pt x="21600" y="10996"/>
                  <a:pt x="21576" y="10949"/>
                  <a:pt x="21547" y="10949"/>
                </a:cubicBezTo>
                <a:close/>
                <a:moveTo>
                  <a:pt x="53" y="11681"/>
                </a:moveTo>
                <a:cubicBezTo>
                  <a:pt x="24" y="11681"/>
                  <a:pt x="0" y="11726"/>
                  <a:pt x="0" y="11784"/>
                </a:cubicBezTo>
                <a:lnTo>
                  <a:pt x="0" y="12004"/>
                </a:lnTo>
                <a:cubicBezTo>
                  <a:pt x="0" y="12061"/>
                  <a:pt x="24" y="12108"/>
                  <a:pt x="53" y="12108"/>
                </a:cubicBezTo>
                <a:cubicBezTo>
                  <a:pt x="82" y="12108"/>
                  <a:pt x="106" y="12061"/>
                  <a:pt x="106" y="12004"/>
                </a:cubicBezTo>
                <a:lnTo>
                  <a:pt x="106" y="11784"/>
                </a:lnTo>
                <a:cubicBezTo>
                  <a:pt x="106" y="11726"/>
                  <a:pt x="82" y="11681"/>
                  <a:pt x="53" y="11681"/>
                </a:cubicBezTo>
                <a:close/>
                <a:moveTo>
                  <a:pt x="367" y="11681"/>
                </a:moveTo>
                <a:cubicBezTo>
                  <a:pt x="338" y="11681"/>
                  <a:pt x="315" y="11726"/>
                  <a:pt x="315" y="11784"/>
                </a:cubicBezTo>
                <a:lnTo>
                  <a:pt x="315" y="12004"/>
                </a:lnTo>
                <a:cubicBezTo>
                  <a:pt x="315" y="12061"/>
                  <a:pt x="338" y="12108"/>
                  <a:pt x="367" y="12108"/>
                </a:cubicBezTo>
                <a:cubicBezTo>
                  <a:pt x="397" y="12108"/>
                  <a:pt x="420" y="12061"/>
                  <a:pt x="420" y="12004"/>
                </a:cubicBezTo>
                <a:lnTo>
                  <a:pt x="420" y="11784"/>
                </a:lnTo>
                <a:cubicBezTo>
                  <a:pt x="420" y="11726"/>
                  <a:pt x="397" y="11681"/>
                  <a:pt x="367" y="11681"/>
                </a:cubicBezTo>
                <a:close/>
                <a:moveTo>
                  <a:pt x="1217" y="11681"/>
                </a:moveTo>
                <a:cubicBezTo>
                  <a:pt x="1188" y="11681"/>
                  <a:pt x="1164" y="11726"/>
                  <a:pt x="1164" y="11784"/>
                </a:cubicBezTo>
                <a:lnTo>
                  <a:pt x="1164" y="12004"/>
                </a:lnTo>
                <a:cubicBezTo>
                  <a:pt x="1164" y="12061"/>
                  <a:pt x="1188" y="12108"/>
                  <a:pt x="1217" y="12108"/>
                </a:cubicBezTo>
                <a:cubicBezTo>
                  <a:pt x="1246" y="12108"/>
                  <a:pt x="1270" y="12061"/>
                  <a:pt x="1270" y="12004"/>
                </a:cubicBezTo>
                <a:lnTo>
                  <a:pt x="1270" y="11784"/>
                </a:lnTo>
                <a:cubicBezTo>
                  <a:pt x="1270" y="11726"/>
                  <a:pt x="1246" y="11681"/>
                  <a:pt x="1217" y="11681"/>
                </a:cubicBezTo>
                <a:close/>
                <a:moveTo>
                  <a:pt x="1532" y="11681"/>
                </a:moveTo>
                <a:cubicBezTo>
                  <a:pt x="1503" y="11681"/>
                  <a:pt x="1479" y="11726"/>
                  <a:pt x="1479" y="11784"/>
                </a:cubicBezTo>
                <a:lnTo>
                  <a:pt x="1479" y="12004"/>
                </a:lnTo>
                <a:cubicBezTo>
                  <a:pt x="1479" y="12061"/>
                  <a:pt x="1503" y="12108"/>
                  <a:pt x="1532" y="12108"/>
                </a:cubicBezTo>
                <a:cubicBezTo>
                  <a:pt x="1561" y="12108"/>
                  <a:pt x="1584" y="12061"/>
                  <a:pt x="1584" y="12004"/>
                </a:cubicBezTo>
                <a:lnTo>
                  <a:pt x="1584" y="11784"/>
                </a:lnTo>
                <a:cubicBezTo>
                  <a:pt x="1584" y="11726"/>
                  <a:pt x="1561" y="11681"/>
                  <a:pt x="1532" y="11681"/>
                </a:cubicBezTo>
                <a:close/>
                <a:moveTo>
                  <a:pt x="2380" y="11681"/>
                </a:moveTo>
                <a:cubicBezTo>
                  <a:pt x="2351" y="11681"/>
                  <a:pt x="2329" y="11726"/>
                  <a:pt x="2329" y="11784"/>
                </a:cubicBezTo>
                <a:lnTo>
                  <a:pt x="2329" y="12004"/>
                </a:lnTo>
                <a:cubicBezTo>
                  <a:pt x="2329" y="12061"/>
                  <a:pt x="2351" y="12108"/>
                  <a:pt x="2380" y="12108"/>
                </a:cubicBezTo>
                <a:cubicBezTo>
                  <a:pt x="2409" y="12108"/>
                  <a:pt x="2433" y="12061"/>
                  <a:pt x="2433" y="12004"/>
                </a:cubicBezTo>
                <a:lnTo>
                  <a:pt x="2433" y="11784"/>
                </a:lnTo>
                <a:cubicBezTo>
                  <a:pt x="2433" y="11726"/>
                  <a:pt x="2409" y="11681"/>
                  <a:pt x="2380" y="11681"/>
                </a:cubicBezTo>
                <a:close/>
                <a:moveTo>
                  <a:pt x="2695" y="11681"/>
                </a:moveTo>
                <a:cubicBezTo>
                  <a:pt x="2666" y="11681"/>
                  <a:pt x="2643" y="11726"/>
                  <a:pt x="2643" y="11784"/>
                </a:cubicBezTo>
                <a:lnTo>
                  <a:pt x="2643" y="12004"/>
                </a:lnTo>
                <a:cubicBezTo>
                  <a:pt x="2643" y="12061"/>
                  <a:pt x="2666" y="12108"/>
                  <a:pt x="2695" y="12108"/>
                </a:cubicBezTo>
                <a:cubicBezTo>
                  <a:pt x="2724" y="12108"/>
                  <a:pt x="2748" y="12061"/>
                  <a:pt x="2748" y="12004"/>
                </a:cubicBezTo>
                <a:lnTo>
                  <a:pt x="2748" y="11784"/>
                </a:lnTo>
                <a:cubicBezTo>
                  <a:pt x="2748" y="11726"/>
                  <a:pt x="2724" y="11681"/>
                  <a:pt x="2695" y="11681"/>
                </a:cubicBezTo>
                <a:close/>
                <a:moveTo>
                  <a:pt x="3545" y="11681"/>
                </a:moveTo>
                <a:cubicBezTo>
                  <a:pt x="3516" y="11681"/>
                  <a:pt x="3492" y="11726"/>
                  <a:pt x="3492" y="11784"/>
                </a:cubicBezTo>
                <a:lnTo>
                  <a:pt x="3492" y="12004"/>
                </a:lnTo>
                <a:cubicBezTo>
                  <a:pt x="3492" y="12061"/>
                  <a:pt x="3516" y="12108"/>
                  <a:pt x="3545" y="12108"/>
                </a:cubicBezTo>
                <a:cubicBezTo>
                  <a:pt x="3574" y="12108"/>
                  <a:pt x="3598" y="12061"/>
                  <a:pt x="3598" y="12004"/>
                </a:cubicBezTo>
                <a:lnTo>
                  <a:pt x="3598" y="11784"/>
                </a:lnTo>
                <a:cubicBezTo>
                  <a:pt x="3598" y="11726"/>
                  <a:pt x="3574" y="11681"/>
                  <a:pt x="3545" y="11681"/>
                </a:cubicBezTo>
                <a:close/>
                <a:moveTo>
                  <a:pt x="3859" y="11681"/>
                </a:moveTo>
                <a:cubicBezTo>
                  <a:pt x="3830" y="11681"/>
                  <a:pt x="3806" y="11726"/>
                  <a:pt x="3806" y="11784"/>
                </a:cubicBezTo>
                <a:lnTo>
                  <a:pt x="3806" y="12004"/>
                </a:lnTo>
                <a:cubicBezTo>
                  <a:pt x="3806" y="12061"/>
                  <a:pt x="3830" y="12108"/>
                  <a:pt x="3859" y="12108"/>
                </a:cubicBezTo>
                <a:cubicBezTo>
                  <a:pt x="3888" y="12108"/>
                  <a:pt x="3912" y="12061"/>
                  <a:pt x="3912" y="12004"/>
                </a:cubicBezTo>
                <a:lnTo>
                  <a:pt x="3912" y="11784"/>
                </a:lnTo>
                <a:cubicBezTo>
                  <a:pt x="3912" y="11726"/>
                  <a:pt x="3888" y="11681"/>
                  <a:pt x="3859" y="11681"/>
                </a:cubicBezTo>
                <a:close/>
                <a:moveTo>
                  <a:pt x="4709" y="11681"/>
                </a:moveTo>
                <a:cubicBezTo>
                  <a:pt x="4680" y="11681"/>
                  <a:pt x="4656" y="11726"/>
                  <a:pt x="4656" y="11784"/>
                </a:cubicBezTo>
                <a:lnTo>
                  <a:pt x="4656" y="12004"/>
                </a:lnTo>
                <a:cubicBezTo>
                  <a:pt x="4656" y="12061"/>
                  <a:pt x="4680" y="12108"/>
                  <a:pt x="4709" y="12108"/>
                </a:cubicBezTo>
                <a:cubicBezTo>
                  <a:pt x="4738" y="12108"/>
                  <a:pt x="4762" y="12061"/>
                  <a:pt x="4762" y="12004"/>
                </a:cubicBezTo>
                <a:lnTo>
                  <a:pt x="4762" y="11784"/>
                </a:lnTo>
                <a:cubicBezTo>
                  <a:pt x="4762" y="11726"/>
                  <a:pt x="4738" y="11681"/>
                  <a:pt x="4709" y="11681"/>
                </a:cubicBezTo>
                <a:close/>
                <a:moveTo>
                  <a:pt x="5023" y="11681"/>
                </a:moveTo>
                <a:cubicBezTo>
                  <a:pt x="4994" y="11681"/>
                  <a:pt x="4970" y="11726"/>
                  <a:pt x="4970" y="11784"/>
                </a:cubicBezTo>
                <a:lnTo>
                  <a:pt x="4970" y="12004"/>
                </a:lnTo>
                <a:cubicBezTo>
                  <a:pt x="4970" y="12061"/>
                  <a:pt x="4994" y="12108"/>
                  <a:pt x="5023" y="12108"/>
                </a:cubicBezTo>
                <a:cubicBezTo>
                  <a:pt x="5053" y="12108"/>
                  <a:pt x="5076" y="12061"/>
                  <a:pt x="5076" y="12004"/>
                </a:cubicBezTo>
                <a:lnTo>
                  <a:pt x="5076" y="11784"/>
                </a:lnTo>
                <a:cubicBezTo>
                  <a:pt x="5076" y="11726"/>
                  <a:pt x="5053" y="11681"/>
                  <a:pt x="5023" y="11681"/>
                </a:cubicBezTo>
                <a:close/>
                <a:moveTo>
                  <a:pt x="5873" y="11681"/>
                </a:moveTo>
                <a:cubicBezTo>
                  <a:pt x="5844" y="11681"/>
                  <a:pt x="5820" y="11726"/>
                  <a:pt x="5820" y="11784"/>
                </a:cubicBezTo>
                <a:lnTo>
                  <a:pt x="5820" y="12004"/>
                </a:lnTo>
                <a:cubicBezTo>
                  <a:pt x="5820" y="12061"/>
                  <a:pt x="5844" y="12108"/>
                  <a:pt x="5873" y="12108"/>
                </a:cubicBezTo>
                <a:cubicBezTo>
                  <a:pt x="5902" y="12108"/>
                  <a:pt x="5926" y="12061"/>
                  <a:pt x="5926" y="12004"/>
                </a:cubicBezTo>
                <a:lnTo>
                  <a:pt x="5926" y="11784"/>
                </a:lnTo>
                <a:cubicBezTo>
                  <a:pt x="5926" y="11726"/>
                  <a:pt x="5902" y="11681"/>
                  <a:pt x="5873" y="11681"/>
                </a:cubicBezTo>
                <a:close/>
                <a:moveTo>
                  <a:pt x="6188" y="11681"/>
                </a:moveTo>
                <a:cubicBezTo>
                  <a:pt x="6159" y="11681"/>
                  <a:pt x="6135" y="11726"/>
                  <a:pt x="6135" y="11784"/>
                </a:cubicBezTo>
                <a:lnTo>
                  <a:pt x="6135" y="12004"/>
                </a:lnTo>
                <a:cubicBezTo>
                  <a:pt x="6135" y="12061"/>
                  <a:pt x="6159" y="12108"/>
                  <a:pt x="6188" y="12108"/>
                </a:cubicBezTo>
                <a:cubicBezTo>
                  <a:pt x="6217" y="12108"/>
                  <a:pt x="6240" y="12061"/>
                  <a:pt x="6240" y="12004"/>
                </a:cubicBezTo>
                <a:lnTo>
                  <a:pt x="6240" y="11784"/>
                </a:lnTo>
                <a:cubicBezTo>
                  <a:pt x="6240" y="11726"/>
                  <a:pt x="6217" y="11681"/>
                  <a:pt x="6188" y="11681"/>
                </a:cubicBezTo>
                <a:close/>
                <a:moveTo>
                  <a:pt x="7036" y="11681"/>
                </a:moveTo>
                <a:cubicBezTo>
                  <a:pt x="7007" y="11681"/>
                  <a:pt x="6984" y="11726"/>
                  <a:pt x="6984" y="11784"/>
                </a:cubicBezTo>
                <a:lnTo>
                  <a:pt x="6984" y="12004"/>
                </a:lnTo>
                <a:cubicBezTo>
                  <a:pt x="6984" y="12061"/>
                  <a:pt x="7007" y="12108"/>
                  <a:pt x="7036" y="12108"/>
                </a:cubicBezTo>
                <a:cubicBezTo>
                  <a:pt x="7065" y="12108"/>
                  <a:pt x="7089" y="12061"/>
                  <a:pt x="7089" y="12004"/>
                </a:cubicBezTo>
                <a:lnTo>
                  <a:pt x="7089" y="11784"/>
                </a:lnTo>
                <a:cubicBezTo>
                  <a:pt x="7089" y="11726"/>
                  <a:pt x="7065" y="11681"/>
                  <a:pt x="7036" y="11681"/>
                </a:cubicBezTo>
                <a:close/>
                <a:moveTo>
                  <a:pt x="7351" y="11681"/>
                </a:moveTo>
                <a:cubicBezTo>
                  <a:pt x="7322" y="11681"/>
                  <a:pt x="7299" y="11726"/>
                  <a:pt x="7299" y="11784"/>
                </a:cubicBezTo>
                <a:lnTo>
                  <a:pt x="7299" y="12004"/>
                </a:lnTo>
                <a:cubicBezTo>
                  <a:pt x="7299" y="12061"/>
                  <a:pt x="7322" y="12108"/>
                  <a:pt x="7351" y="12108"/>
                </a:cubicBezTo>
                <a:cubicBezTo>
                  <a:pt x="7380" y="12108"/>
                  <a:pt x="7404" y="12061"/>
                  <a:pt x="7404" y="12004"/>
                </a:cubicBezTo>
                <a:lnTo>
                  <a:pt x="7404" y="11784"/>
                </a:lnTo>
                <a:cubicBezTo>
                  <a:pt x="7404" y="11726"/>
                  <a:pt x="7380" y="11681"/>
                  <a:pt x="7351" y="11681"/>
                </a:cubicBezTo>
                <a:close/>
                <a:moveTo>
                  <a:pt x="8201" y="11681"/>
                </a:moveTo>
                <a:cubicBezTo>
                  <a:pt x="8171" y="11681"/>
                  <a:pt x="8148" y="11726"/>
                  <a:pt x="8148" y="11784"/>
                </a:cubicBezTo>
                <a:lnTo>
                  <a:pt x="8148" y="12004"/>
                </a:lnTo>
                <a:cubicBezTo>
                  <a:pt x="8148" y="12061"/>
                  <a:pt x="8171" y="12108"/>
                  <a:pt x="8201" y="12108"/>
                </a:cubicBezTo>
                <a:cubicBezTo>
                  <a:pt x="8230" y="12108"/>
                  <a:pt x="8254" y="12061"/>
                  <a:pt x="8254" y="12004"/>
                </a:cubicBezTo>
                <a:lnTo>
                  <a:pt x="8254" y="11784"/>
                </a:lnTo>
                <a:cubicBezTo>
                  <a:pt x="8254" y="11726"/>
                  <a:pt x="8230" y="11681"/>
                  <a:pt x="8201" y="11681"/>
                </a:cubicBezTo>
                <a:close/>
                <a:moveTo>
                  <a:pt x="8515" y="11681"/>
                </a:moveTo>
                <a:cubicBezTo>
                  <a:pt x="8486" y="11681"/>
                  <a:pt x="8462" y="11726"/>
                  <a:pt x="8462" y="11784"/>
                </a:cubicBezTo>
                <a:lnTo>
                  <a:pt x="8462" y="12004"/>
                </a:lnTo>
                <a:cubicBezTo>
                  <a:pt x="8462" y="12061"/>
                  <a:pt x="8486" y="12108"/>
                  <a:pt x="8515" y="12108"/>
                </a:cubicBezTo>
                <a:cubicBezTo>
                  <a:pt x="8544" y="12108"/>
                  <a:pt x="8568" y="12061"/>
                  <a:pt x="8568" y="12004"/>
                </a:cubicBezTo>
                <a:lnTo>
                  <a:pt x="8568" y="11784"/>
                </a:lnTo>
                <a:cubicBezTo>
                  <a:pt x="8568" y="11726"/>
                  <a:pt x="8544" y="11681"/>
                  <a:pt x="8515" y="11681"/>
                </a:cubicBezTo>
                <a:close/>
                <a:moveTo>
                  <a:pt x="9365" y="11681"/>
                </a:moveTo>
                <a:cubicBezTo>
                  <a:pt x="9336" y="11681"/>
                  <a:pt x="9312" y="11726"/>
                  <a:pt x="9312" y="11784"/>
                </a:cubicBezTo>
                <a:lnTo>
                  <a:pt x="9312" y="12004"/>
                </a:lnTo>
                <a:cubicBezTo>
                  <a:pt x="9312" y="12061"/>
                  <a:pt x="9336" y="12108"/>
                  <a:pt x="9365" y="12108"/>
                </a:cubicBezTo>
                <a:cubicBezTo>
                  <a:pt x="9394" y="12108"/>
                  <a:pt x="9418" y="12061"/>
                  <a:pt x="9418" y="12004"/>
                </a:cubicBezTo>
                <a:lnTo>
                  <a:pt x="9418" y="11784"/>
                </a:lnTo>
                <a:cubicBezTo>
                  <a:pt x="9418" y="11726"/>
                  <a:pt x="9394" y="11681"/>
                  <a:pt x="9365" y="11681"/>
                </a:cubicBezTo>
                <a:close/>
                <a:moveTo>
                  <a:pt x="9679" y="11681"/>
                </a:moveTo>
                <a:cubicBezTo>
                  <a:pt x="9650" y="11681"/>
                  <a:pt x="9626" y="11726"/>
                  <a:pt x="9626" y="11784"/>
                </a:cubicBezTo>
                <a:lnTo>
                  <a:pt x="9626" y="12004"/>
                </a:lnTo>
                <a:cubicBezTo>
                  <a:pt x="9626" y="12061"/>
                  <a:pt x="9650" y="12108"/>
                  <a:pt x="9679" y="12108"/>
                </a:cubicBezTo>
                <a:cubicBezTo>
                  <a:pt x="9708" y="12108"/>
                  <a:pt x="9732" y="12061"/>
                  <a:pt x="9732" y="12004"/>
                </a:cubicBezTo>
                <a:lnTo>
                  <a:pt x="9732" y="11784"/>
                </a:lnTo>
                <a:cubicBezTo>
                  <a:pt x="9732" y="11726"/>
                  <a:pt x="9708" y="11681"/>
                  <a:pt x="9679" y="11681"/>
                </a:cubicBezTo>
                <a:close/>
                <a:moveTo>
                  <a:pt x="10529" y="11681"/>
                </a:moveTo>
                <a:cubicBezTo>
                  <a:pt x="10500" y="11681"/>
                  <a:pt x="10476" y="11726"/>
                  <a:pt x="10476" y="11784"/>
                </a:cubicBezTo>
                <a:lnTo>
                  <a:pt x="10476" y="12004"/>
                </a:lnTo>
                <a:cubicBezTo>
                  <a:pt x="10476" y="12061"/>
                  <a:pt x="10500" y="12108"/>
                  <a:pt x="10529" y="12108"/>
                </a:cubicBezTo>
                <a:cubicBezTo>
                  <a:pt x="10558" y="12108"/>
                  <a:pt x="10582" y="12061"/>
                  <a:pt x="10582" y="12004"/>
                </a:cubicBezTo>
                <a:lnTo>
                  <a:pt x="10582" y="11784"/>
                </a:lnTo>
                <a:cubicBezTo>
                  <a:pt x="10582" y="11726"/>
                  <a:pt x="10558" y="11681"/>
                  <a:pt x="10529" y="11681"/>
                </a:cubicBezTo>
                <a:close/>
                <a:moveTo>
                  <a:pt x="10844" y="11681"/>
                </a:moveTo>
                <a:cubicBezTo>
                  <a:pt x="10814" y="11681"/>
                  <a:pt x="10791" y="11726"/>
                  <a:pt x="10791" y="11784"/>
                </a:cubicBezTo>
                <a:lnTo>
                  <a:pt x="10791" y="12004"/>
                </a:lnTo>
                <a:cubicBezTo>
                  <a:pt x="10791" y="12061"/>
                  <a:pt x="10814" y="12108"/>
                  <a:pt x="10844" y="12108"/>
                </a:cubicBezTo>
                <a:cubicBezTo>
                  <a:pt x="10873" y="12108"/>
                  <a:pt x="10895" y="12061"/>
                  <a:pt x="10895" y="12004"/>
                </a:cubicBezTo>
                <a:lnTo>
                  <a:pt x="10895" y="11784"/>
                </a:lnTo>
                <a:cubicBezTo>
                  <a:pt x="10895" y="11726"/>
                  <a:pt x="10873" y="11681"/>
                  <a:pt x="10844" y="11681"/>
                </a:cubicBezTo>
                <a:close/>
                <a:moveTo>
                  <a:pt x="11692" y="11681"/>
                </a:moveTo>
                <a:cubicBezTo>
                  <a:pt x="11663" y="11681"/>
                  <a:pt x="11640" y="11726"/>
                  <a:pt x="11640" y="11784"/>
                </a:cubicBezTo>
                <a:lnTo>
                  <a:pt x="11640" y="12004"/>
                </a:lnTo>
                <a:cubicBezTo>
                  <a:pt x="11640" y="12061"/>
                  <a:pt x="11663" y="12108"/>
                  <a:pt x="11692" y="12108"/>
                </a:cubicBezTo>
                <a:cubicBezTo>
                  <a:pt x="11721" y="12108"/>
                  <a:pt x="11745" y="12061"/>
                  <a:pt x="11745" y="12004"/>
                </a:cubicBezTo>
                <a:lnTo>
                  <a:pt x="11745" y="11784"/>
                </a:lnTo>
                <a:cubicBezTo>
                  <a:pt x="11745" y="11726"/>
                  <a:pt x="11721" y="11681"/>
                  <a:pt x="11692" y="11681"/>
                </a:cubicBezTo>
                <a:close/>
                <a:moveTo>
                  <a:pt x="12007" y="11681"/>
                </a:moveTo>
                <a:cubicBezTo>
                  <a:pt x="11978" y="11681"/>
                  <a:pt x="11955" y="11726"/>
                  <a:pt x="11955" y="11784"/>
                </a:cubicBezTo>
                <a:lnTo>
                  <a:pt x="11955" y="12004"/>
                </a:lnTo>
                <a:cubicBezTo>
                  <a:pt x="11955" y="12061"/>
                  <a:pt x="11978" y="12108"/>
                  <a:pt x="12007" y="12108"/>
                </a:cubicBezTo>
                <a:cubicBezTo>
                  <a:pt x="12036" y="12108"/>
                  <a:pt x="12060" y="12061"/>
                  <a:pt x="12060" y="12004"/>
                </a:cubicBezTo>
                <a:lnTo>
                  <a:pt x="12060" y="11784"/>
                </a:lnTo>
                <a:cubicBezTo>
                  <a:pt x="12060" y="11726"/>
                  <a:pt x="12036" y="11681"/>
                  <a:pt x="12007" y="11681"/>
                </a:cubicBezTo>
                <a:close/>
                <a:moveTo>
                  <a:pt x="12856" y="11681"/>
                </a:moveTo>
                <a:cubicBezTo>
                  <a:pt x="12827" y="11681"/>
                  <a:pt x="12804" y="11726"/>
                  <a:pt x="12804" y="11784"/>
                </a:cubicBezTo>
                <a:lnTo>
                  <a:pt x="12804" y="12004"/>
                </a:lnTo>
                <a:cubicBezTo>
                  <a:pt x="12804" y="12061"/>
                  <a:pt x="12827" y="12108"/>
                  <a:pt x="12856" y="12108"/>
                </a:cubicBezTo>
                <a:cubicBezTo>
                  <a:pt x="12886" y="12108"/>
                  <a:pt x="12909" y="12061"/>
                  <a:pt x="12909" y="12004"/>
                </a:cubicBezTo>
                <a:lnTo>
                  <a:pt x="12909" y="11784"/>
                </a:lnTo>
                <a:cubicBezTo>
                  <a:pt x="12909" y="11726"/>
                  <a:pt x="12886" y="11681"/>
                  <a:pt x="12856" y="11681"/>
                </a:cubicBezTo>
                <a:close/>
                <a:moveTo>
                  <a:pt x="13171" y="11681"/>
                </a:moveTo>
                <a:cubicBezTo>
                  <a:pt x="13142" y="11681"/>
                  <a:pt x="13118" y="11726"/>
                  <a:pt x="13118" y="11784"/>
                </a:cubicBezTo>
                <a:lnTo>
                  <a:pt x="13118" y="12004"/>
                </a:lnTo>
                <a:cubicBezTo>
                  <a:pt x="13118" y="12061"/>
                  <a:pt x="13142" y="12108"/>
                  <a:pt x="13171" y="12108"/>
                </a:cubicBezTo>
                <a:cubicBezTo>
                  <a:pt x="13200" y="12108"/>
                  <a:pt x="13224" y="12061"/>
                  <a:pt x="13224" y="12004"/>
                </a:cubicBezTo>
                <a:lnTo>
                  <a:pt x="13224" y="11784"/>
                </a:lnTo>
                <a:cubicBezTo>
                  <a:pt x="13224" y="11726"/>
                  <a:pt x="13200" y="11681"/>
                  <a:pt x="13171" y="11681"/>
                </a:cubicBezTo>
                <a:close/>
                <a:moveTo>
                  <a:pt x="14021" y="11681"/>
                </a:moveTo>
                <a:cubicBezTo>
                  <a:pt x="13992" y="11681"/>
                  <a:pt x="13968" y="11726"/>
                  <a:pt x="13968" y="11784"/>
                </a:cubicBezTo>
                <a:lnTo>
                  <a:pt x="13968" y="12004"/>
                </a:lnTo>
                <a:cubicBezTo>
                  <a:pt x="13968" y="12061"/>
                  <a:pt x="13992" y="12108"/>
                  <a:pt x="14021" y="12108"/>
                </a:cubicBezTo>
                <a:cubicBezTo>
                  <a:pt x="14050" y="12108"/>
                  <a:pt x="14074" y="12061"/>
                  <a:pt x="14074" y="12004"/>
                </a:cubicBezTo>
                <a:lnTo>
                  <a:pt x="14074" y="11784"/>
                </a:lnTo>
                <a:cubicBezTo>
                  <a:pt x="14074" y="11726"/>
                  <a:pt x="14050" y="11681"/>
                  <a:pt x="14021" y="11681"/>
                </a:cubicBezTo>
                <a:close/>
                <a:moveTo>
                  <a:pt x="14335" y="11681"/>
                </a:moveTo>
                <a:cubicBezTo>
                  <a:pt x="14306" y="11681"/>
                  <a:pt x="14282" y="11726"/>
                  <a:pt x="14282" y="11784"/>
                </a:cubicBezTo>
                <a:lnTo>
                  <a:pt x="14282" y="12004"/>
                </a:lnTo>
                <a:cubicBezTo>
                  <a:pt x="14282" y="12061"/>
                  <a:pt x="14306" y="12108"/>
                  <a:pt x="14335" y="12108"/>
                </a:cubicBezTo>
                <a:cubicBezTo>
                  <a:pt x="14364" y="12108"/>
                  <a:pt x="14388" y="12061"/>
                  <a:pt x="14388" y="12004"/>
                </a:cubicBezTo>
                <a:lnTo>
                  <a:pt x="14388" y="11784"/>
                </a:lnTo>
                <a:cubicBezTo>
                  <a:pt x="14388" y="11726"/>
                  <a:pt x="14364" y="11681"/>
                  <a:pt x="14335" y="11681"/>
                </a:cubicBezTo>
                <a:close/>
                <a:moveTo>
                  <a:pt x="15185" y="11681"/>
                </a:moveTo>
                <a:cubicBezTo>
                  <a:pt x="15156" y="11681"/>
                  <a:pt x="15132" y="11726"/>
                  <a:pt x="15132" y="11784"/>
                </a:cubicBezTo>
                <a:lnTo>
                  <a:pt x="15132" y="12004"/>
                </a:lnTo>
                <a:cubicBezTo>
                  <a:pt x="15132" y="12061"/>
                  <a:pt x="15156" y="12108"/>
                  <a:pt x="15185" y="12108"/>
                </a:cubicBezTo>
                <a:cubicBezTo>
                  <a:pt x="15214" y="12108"/>
                  <a:pt x="15237" y="12061"/>
                  <a:pt x="15237" y="12004"/>
                </a:cubicBezTo>
                <a:lnTo>
                  <a:pt x="15237" y="11784"/>
                </a:lnTo>
                <a:cubicBezTo>
                  <a:pt x="15237" y="11726"/>
                  <a:pt x="15214" y="11681"/>
                  <a:pt x="15185" y="11681"/>
                </a:cubicBezTo>
                <a:close/>
                <a:moveTo>
                  <a:pt x="15500" y="11681"/>
                </a:moveTo>
                <a:cubicBezTo>
                  <a:pt x="15470" y="11681"/>
                  <a:pt x="15447" y="11726"/>
                  <a:pt x="15447" y="11784"/>
                </a:cubicBezTo>
                <a:lnTo>
                  <a:pt x="15447" y="12004"/>
                </a:lnTo>
                <a:cubicBezTo>
                  <a:pt x="15447" y="12061"/>
                  <a:pt x="15470" y="12108"/>
                  <a:pt x="15500" y="12108"/>
                </a:cubicBezTo>
                <a:cubicBezTo>
                  <a:pt x="15529" y="12108"/>
                  <a:pt x="15551" y="12061"/>
                  <a:pt x="15551" y="12004"/>
                </a:cubicBezTo>
                <a:lnTo>
                  <a:pt x="15551" y="11784"/>
                </a:lnTo>
                <a:cubicBezTo>
                  <a:pt x="15551" y="11726"/>
                  <a:pt x="15529" y="11681"/>
                  <a:pt x="15500" y="11681"/>
                </a:cubicBezTo>
                <a:close/>
                <a:moveTo>
                  <a:pt x="16349" y="11681"/>
                </a:moveTo>
                <a:cubicBezTo>
                  <a:pt x="16320" y="11681"/>
                  <a:pt x="16296" y="11726"/>
                  <a:pt x="16296" y="11784"/>
                </a:cubicBezTo>
                <a:lnTo>
                  <a:pt x="16296" y="12004"/>
                </a:lnTo>
                <a:cubicBezTo>
                  <a:pt x="16296" y="12061"/>
                  <a:pt x="16320" y="12108"/>
                  <a:pt x="16349" y="12108"/>
                </a:cubicBezTo>
                <a:cubicBezTo>
                  <a:pt x="16378" y="12108"/>
                  <a:pt x="16401" y="12061"/>
                  <a:pt x="16401" y="12004"/>
                </a:cubicBezTo>
                <a:lnTo>
                  <a:pt x="16401" y="11784"/>
                </a:lnTo>
                <a:cubicBezTo>
                  <a:pt x="16401" y="11726"/>
                  <a:pt x="16378" y="11681"/>
                  <a:pt x="16349" y="11681"/>
                </a:cubicBezTo>
                <a:close/>
                <a:moveTo>
                  <a:pt x="16663" y="11681"/>
                </a:moveTo>
                <a:cubicBezTo>
                  <a:pt x="16634" y="11681"/>
                  <a:pt x="16611" y="11726"/>
                  <a:pt x="16611" y="11784"/>
                </a:cubicBezTo>
                <a:lnTo>
                  <a:pt x="16611" y="12004"/>
                </a:lnTo>
                <a:cubicBezTo>
                  <a:pt x="16611" y="12061"/>
                  <a:pt x="16634" y="12108"/>
                  <a:pt x="16663" y="12108"/>
                </a:cubicBezTo>
                <a:cubicBezTo>
                  <a:pt x="16692" y="12108"/>
                  <a:pt x="16716" y="12061"/>
                  <a:pt x="16716" y="12004"/>
                </a:cubicBezTo>
                <a:lnTo>
                  <a:pt x="16716" y="11784"/>
                </a:lnTo>
                <a:cubicBezTo>
                  <a:pt x="16716" y="11726"/>
                  <a:pt x="16692" y="11681"/>
                  <a:pt x="16663" y="11681"/>
                </a:cubicBezTo>
                <a:close/>
                <a:moveTo>
                  <a:pt x="17512" y="11681"/>
                </a:moveTo>
                <a:cubicBezTo>
                  <a:pt x="17483" y="11681"/>
                  <a:pt x="17459" y="11726"/>
                  <a:pt x="17459" y="11784"/>
                </a:cubicBezTo>
                <a:lnTo>
                  <a:pt x="17459" y="12004"/>
                </a:lnTo>
                <a:cubicBezTo>
                  <a:pt x="17459" y="12061"/>
                  <a:pt x="17483" y="12108"/>
                  <a:pt x="17512" y="12108"/>
                </a:cubicBezTo>
                <a:cubicBezTo>
                  <a:pt x="17541" y="12108"/>
                  <a:pt x="17565" y="12061"/>
                  <a:pt x="17565" y="12004"/>
                </a:cubicBezTo>
                <a:lnTo>
                  <a:pt x="17565" y="11784"/>
                </a:lnTo>
                <a:cubicBezTo>
                  <a:pt x="17565" y="11726"/>
                  <a:pt x="17541" y="11681"/>
                  <a:pt x="17512" y="11681"/>
                </a:cubicBezTo>
                <a:close/>
                <a:moveTo>
                  <a:pt x="17827" y="11681"/>
                </a:moveTo>
                <a:cubicBezTo>
                  <a:pt x="17798" y="11681"/>
                  <a:pt x="17774" y="11726"/>
                  <a:pt x="17774" y="11784"/>
                </a:cubicBezTo>
                <a:lnTo>
                  <a:pt x="17774" y="12004"/>
                </a:lnTo>
                <a:cubicBezTo>
                  <a:pt x="17774" y="12061"/>
                  <a:pt x="17798" y="12108"/>
                  <a:pt x="17827" y="12108"/>
                </a:cubicBezTo>
                <a:cubicBezTo>
                  <a:pt x="17856" y="12108"/>
                  <a:pt x="17880" y="12061"/>
                  <a:pt x="17880" y="12004"/>
                </a:cubicBezTo>
                <a:lnTo>
                  <a:pt x="17880" y="11784"/>
                </a:lnTo>
                <a:cubicBezTo>
                  <a:pt x="17880" y="11726"/>
                  <a:pt x="17856" y="11681"/>
                  <a:pt x="17827" y="11681"/>
                </a:cubicBezTo>
                <a:close/>
                <a:moveTo>
                  <a:pt x="18677" y="11681"/>
                </a:moveTo>
                <a:cubicBezTo>
                  <a:pt x="18648" y="11681"/>
                  <a:pt x="18624" y="11726"/>
                  <a:pt x="18624" y="11784"/>
                </a:cubicBezTo>
                <a:lnTo>
                  <a:pt x="18624" y="12004"/>
                </a:lnTo>
                <a:cubicBezTo>
                  <a:pt x="18624" y="12061"/>
                  <a:pt x="18648" y="12108"/>
                  <a:pt x="18677" y="12108"/>
                </a:cubicBezTo>
                <a:cubicBezTo>
                  <a:pt x="18706" y="12108"/>
                  <a:pt x="18730" y="12061"/>
                  <a:pt x="18730" y="12004"/>
                </a:cubicBezTo>
                <a:lnTo>
                  <a:pt x="18730" y="11784"/>
                </a:lnTo>
                <a:cubicBezTo>
                  <a:pt x="18730" y="11726"/>
                  <a:pt x="18706" y="11681"/>
                  <a:pt x="18677" y="11681"/>
                </a:cubicBezTo>
                <a:close/>
                <a:moveTo>
                  <a:pt x="18991" y="11681"/>
                </a:moveTo>
                <a:cubicBezTo>
                  <a:pt x="18962" y="11681"/>
                  <a:pt x="18938" y="11726"/>
                  <a:pt x="18938" y="11784"/>
                </a:cubicBezTo>
                <a:lnTo>
                  <a:pt x="18938" y="12004"/>
                </a:lnTo>
                <a:cubicBezTo>
                  <a:pt x="18938" y="12061"/>
                  <a:pt x="18962" y="12108"/>
                  <a:pt x="18991" y="12108"/>
                </a:cubicBezTo>
                <a:cubicBezTo>
                  <a:pt x="19020" y="12108"/>
                  <a:pt x="19044" y="12061"/>
                  <a:pt x="19044" y="12004"/>
                </a:cubicBezTo>
                <a:lnTo>
                  <a:pt x="19044" y="11784"/>
                </a:lnTo>
                <a:cubicBezTo>
                  <a:pt x="19044" y="11726"/>
                  <a:pt x="19020" y="11681"/>
                  <a:pt x="18991" y="11681"/>
                </a:cubicBezTo>
                <a:close/>
                <a:moveTo>
                  <a:pt x="19841" y="11681"/>
                </a:moveTo>
                <a:cubicBezTo>
                  <a:pt x="19812" y="11681"/>
                  <a:pt x="19788" y="11726"/>
                  <a:pt x="19788" y="11784"/>
                </a:cubicBezTo>
                <a:lnTo>
                  <a:pt x="19788" y="12004"/>
                </a:lnTo>
                <a:cubicBezTo>
                  <a:pt x="19788" y="12061"/>
                  <a:pt x="19812" y="12108"/>
                  <a:pt x="19841" y="12108"/>
                </a:cubicBezTo>
                <a:cubicBezTo>
                  <a:pt x="19870" y="12108"/>
                  <a:pt x="19894" y="12061"/>
                  <a:pt x="19894" y="12004"/>
                </a:cubicBezTo>
                <a:lnTo>
                  <a:pt x="19894" y="11784"/>
                </a:lnTo>
                <a:cubicBezTo>
                  <a:pt x="19894" y="11726"/>
                  <a:pt x="19870" y="11681"/>
                  <a:pt x="19841" y="11681"/>
                </a:cubicBezTo>
                <a:close/>
                <a:moveTo>
                  <a:pt x="20155" y="11681"/>
                </a:moveTo>
                <a:cubicBezTo>
                  <a:pt x="20126" y="11681"/>
                  <a:pt x="20102" y="11726"/>
                  <a:pt x="20102" y="11784"/>
                </a:cubicBezTo>
                <a:lnTo>
                  <a:pt x="20102" y="12004"/>
                </a:lnTo>
                <a:cubicBezTo>
                  <a:pt x="20102" y="12061"/>
                  <a:pt x="20126" y="12108"/>
                  <a:pt x="20155" y="12108"/>
                </a:cubicBezTo>
                <a:cubicBezTo>
                  <a:pt x="20184" y="12108"/>
                  <a:pt x="20207" y="12061"/>
                  <a:pt x="20207" y="12004"/>
                </a:cubicBezTo>
                <a:lnTo>
                  <a:pt x="20207" y="11784"/>
                </a:lnTo>
                <a:cubicBezTo>
                  <a:pt x="20207" y="11726"/>
                  <a:pt x="20184" y="11681"/>
                  <a:pt x="20155" y="11681"/>
                </a:cubicBezTo>
                <a:close/>
                <a:moveTo>
                  <a:pt x="21004" y="11681"/>
                </a:moveTo>
                <a:cubicBezTo>
                  <a:pt x="20975" y="11681"/>
                  <a:pt x="20952" y="11726"/>
                  <a:pt x="20952" y="11784"/>
                </a:cubicBezTo>
                <a:lnTo>
                  <a:pt x="20952" y="12004"/>
                </a:lnTo>
                <a:cubicBezTo>
                  <a:pt x="20952" y="12061"/>
                  <a:pt x="20975" y="12108"/>
                  <a:pt x="21004" y="12108"/>
                </a:cubicBezTo>
                <a:cubicBezTo>
                  <a:pt x="21033" y="12108"/>
                  <a:pt x="21057" y="12061"/>
                  <a:pt x="21057" y="12004"/>
                </a:cubicBezTo>
                <a:lnTo>
                  <a:pt x="21057" y="11784"/>
                </a:lnTo>
                <a:cubicBezTo>
                  <a:pt x="21057" y="11726"/>
                  <a:pt x="21033" y="11681"/>
                  <a:pt x="21004" y="11681"/>
                </a:cubicBezTo>
                <a:close/>
                <a:moveTo>
                  <a:pt x="21319" y="11681"/>
                </a:moveTo>
                <a:cubicBezTo>
                  <a:pt x="21289" y="11681"/>
                  <a:pt x="21267" y="11726"/>
                  <a:pt x="21267" y="11784"/>
                </a:cubicBezTo>
                <a:lnTo>
                  <a:pt x="21267" y="12004"/>
                </a:lnTo>
                <a:cubicBezTo>
                  <a:pt x="21267" y="12061"/>
                  <a:pt x="21289" y="12108"/>
                  <a:pt x="21319" y="12108"/>
                </a:cubicBezTo>
                <a:cubicBezTo>
                  <a:pt x="21348" y="12108"/>
                  <a:pt x="21372" y="12061"/>
                  <a:pt x="21372" y="12004"/>
                </a:cubicBezTo>
                <a:lnTo>
                  <a:pt x="21372" y="11784"/>
                </a:lnTo>
                <a:cubicBezTo>
                  <a:pt x="21372" y="11726"/>
                  <a:pt x="21348" y="11681"/>
                  <a:pt x="21319" y="11681"/>
                </a:cubicBezTo>
                <a:close/>
                <a:moveTo>
                  <a:pt x="281" y="12411"/>
                </a:moveTo>
                <a:cubicBezTo>
                  <a:pt x="252" y="12411"/>
                  <a:pt x="228" y="12456"/>
                  <a:pt x="228" y="12514"/>
                </a:cubicBezTo>
                <a:lnTo>
                  <a:pt x="228" y="12734"/>
                </a:lnTo>
                <a:cubicBezTo>
                  <a:pt x="228" y="12791"/>
                  <a:pt x="252" y="12838"/>
                  <a:pt x="281" y="12838"/>
                </a:cubicBezTo>
                <a:cubicBezTo>
                  <a:pt x="311" y="12838"/>
                  <a:pt x="334" y="12791"/>
                  <a:pt x="334" y="12734"/>
                </a:cubicBezTo>
                <a:lnTo>
                  <a:pt x="334" y="12514"/>
                </a:lnTo>
                <a:cubicBezTo>
                  <a:pt x="334" y="12456"/>
                  <a:pt x="311" y="12411"/>
                  <a:pt x="281" y="12411"/>
                </a:cubicBezTo>
                <a:close/>
                <a:moveTo>
                  <a:pt x="596" y="12411"/>
                </a:moveTo>
                <a:cubicBezTo>
                  <a:pt x="567" y="12411"/>
                  <a:pt x="543" y="12456"/>
                  <a:pt x="543" y="12514"/>
                </a:cubicBezTo>
                <a:lnTo>
                  <a:pt x="543" y="12734"/>
                </a:lnTo>
                <a:cubicBezTo>
                  <a:pt x="543" y="12791"/>
                  <a:pt x="567" y="12838"/>
                  <a:pt x="596" y="12838"/>
                </a:cubicBezTo>
                <a:cubicBezTo>
                  <a:pt x="625" y="12838"/>
                  <a:pt x="649" y="12791"/>
                  <a:pt x="649" y="12734"/>
                </a:cubicBezTo>
                <a:lnTo>
                  <a:pt x="649" y="12514"/>
                </a:lnTo>
                <a:cubicBezTo>
                  <a:pt x="649" y="12456"/>
                  <a:pt x="625" y="12411"/>
                  <a:pt x="596" y="12411"/>
                </a:cubicBezTo>
                <a:close/>
                <a:moveTo>
                  <a:pt x="1446" y="12411"/>
                </a:moveTo>
                <a:cubicBezTo>
                  <a:pt x="1417" y="12411"/>
                  <a:pt x="1393" y="12456"/>
                  <a:pt x="1393" y="12514"/>
                </a:cubicBezTo>
                <a:lnTo>
                  <a:pt x="1393" y="12734"/>
                </a:lnTo>
                <a:cubicBezTo>
                  <a:pt x="1393" y="12791"/>
                  <a:pt x="1417" y="12838"/>
                  <a:pt x="1446" y="12838"/>
                </a:cubicBezTo>
                <a:cubicBezTo>
                  <a:pt x="1475" y="12838"/>
                  <a:pt x="1499" y="12791"/>
                  <a:pt x="1499" y="12734"/>
                </a:cubicBezTo>
                <a:lnTo>
                  <a:pt x="1499" y="12514"/>
                </a:lnTo>
                <a:cubicBezTo>
                  <a:pt x="1499" y="12456"/>
                  <a:pt x="1475" y="12411"/>
                  <a:pt x="1446" y="12411"/>
                </a:cubicBezTo>
                <a:close/>
                <a:moveTo>
                  <a:pt x="1760" y="12411"/>
                </a:moveTo>
                <a:cubicBezTo>
                  <a:pt x="1731" y="12411"/>
                  <a:pt x="1707" y="12456"/>
                  <a:pt x="1707" y="12514"/>
                </a:cubicBezTo>
                <a:lnTo>
                  <a:pt x="1707" y="12734"/>
                </a:lnTo>
                <a:cubicBezTo>
                  <a:pt x="1707" y="12791"/>
                  <a:pt x="1731" y="12838"/>
                  <a:pt x="1760" y="12838"/>
                </a:cubicBezTo>
                <a:cubicBezTo>
                  <a:pt x="1789" y="12838"/>
                  <a:pt x="1813" y="12791"/>
                  <a:pt x="1813" y="12734"/>
                </a:cubicBezTo>
                <a:lnTo>
                  <a:pt x="1813" y="12514"/>
                </a:lnTo>
                <a:cubicBezTo>
                  <a:pt x="1813" y="12456"/>
                  <a:pt x="1789" y="12411"/>
                  <a:pt x="1760" y="12411"/>
                </a:cubicBezTo>
                <a:close/>
                <a:moveTo>
                  <a:pt x="2610" y="12411"/>
                </a:moveTo>
                <a:cubicBezTo>
                  <a:pt x="2581" y="12411"/>
                  <a:pt x="2557" y="12456"/>
                  <a:pt x="2557" y="12514"/>
                </a:cubicBezTo>
                <a:lnTo>
                  <a:pt x="2557" y="12734"/>
                </a:lnTo>
                <a:cubicBezTo>
                  <a:pt x="2557" y="12791"/>
                  <a:pt x="2581" y="12838"/>
                  <a:pt x="2610" y="12838"/>
                </a:cubicBezTo>
                <a:cubicBezTo>
                  <a:pt x="2639" y="12838"/>
                  <a:pt x="2662" y="12791"/>
                  <a:pt x="2662" y="12734"/>
                </a:cubicBezTo>
                <a:lnTo>
                  <a:pt x="2662" y="12514"/>
                </a:lnTo>
                <a:cubicBezTo>
                  <a:pt x="2662" y="12456"/>
                  <a:pt x="2639" y="12411"/>
                  <a:pt x="2610" y="12411"/>
                </a:cubicBezTo>
                <a:close/>
                <a:moveTo>
                  <a:pt x="2924" y="12411"/>
                </a:moveTo>
                <a:cubicBezTo>
                  <a:pt x="2895" y="12411"/>
                  <a:pt x="2871" y="12456"/>
                  <a:pt x="2871" y="12514"/>
                </a:cubicBezTo>
                <a:lnTo>
                  <a:pt x="2871" y="12734"/>
                </a:lnTo>
                <a:cubicBezTo>
                  <a:pt x="2871" y="12791"/>
                  <a:pt x="2895" y="12838"/>
                  <a:pt x="2924" y="12838"/>
                </a:cubicBezTo>
                <a:cubicBezTo>
                  <a:pt x="2954" y="12838"/>
                  <a:pt x="2976" y="12791"/>
                  <a:pt x="2976" y="12734"/>
                </a:cubicBezTo>
                <a:lnTo>
                  <a:pt x="2976" y="12514"/>
                </a:lnTo>
                <a:cubicBezTo>
                  <a:pt x="2976" y="12456"/>
                  <a:pt x="2954" y="12411"/>
                  <a:pt x="2924" y="12411"/>
                </a:cubicBezTo>
                <a:close/>
                <a:moveTo>
                  <a:pt x="3773" y="12411"/>
                </a:moveTo>
                <a:cubicBezTo>
                  <a:pt x="3744" y="12411"/>
                  <a:pt x="3721" y="12456"/>
                  <a:pt x="3721" y="12514"/>
                </a:cubicBezTo>
                <a:lnTo>
                  <a:pt x="3721" y="12734"/>
                </a:lnTo>
                <a:cubicBezTo>
                  <a:pt x="3721" y="12791"/>
                  <a:pt x="3744" y="12838"/>
                  <a:pt x="3773" y="12838"/>
                </a:cubicBezTo>
                <a:cubicBezTo>
                  <a:pt x="3802" y="12838"/>
                  <a:pt x="3826" y="12791"/>
                  <a:pt x="3826" y="12734"/>
                </a:cubicBezTo>
                <a:lnTo>
                  <a:pt x="3826" y="12514"/>
                </a:lnTo>
                <a:cubicBezTo>
                  <a:pt x="3826" y="12456"/>
                  <a:pt x="3802" y="12411"/>
                  <a:pt x="3773" y="12411"/>
                </a:cubicBezTo>
                <a:close/>
                <a:moveTo>
                  <a:pt x="4088" y="12411"/>
                </a:moveTo>
                <a:cubicBezTo>
                  <a:pt x="4058" y="12411"/>
                  <a:pt x="4035" y="12456"/>
                  <a:pt x="4035" y="12514"/>
                </a:cubicBezTo>
                <a:lnTo>
                  <a:pt x="4035" y="12734"/>
                </a:lnTo>
                <a:cubicBezTo>
                  <a:pt x="4035" y="12791"/>
                  <a:pt x="4058" y="12838"/>
                  <a:pt x="4088" y="12838"/>
                </a:cubicBezTo>
                <a:cubicBezTo>
                  <a:pt x="4117" y="12838"/>
                  <a:pt x="4141" y="12791"/>
                  <a:pt x="4141" y="12734"/>
                </a:cubicBezTo>
                <a:lnTo>
                  <a:pt x="4141" y="12514"/>
                </a:lnTo>
                <a:cubicBezTo>
                  <a:pt x="4141" y="12456"/>
                  <a:pt x="4117" y="12411"/>
                  <a:pt x="4088" y="12411"/>
                </a:cubicBezTo>
                <a:close/>
                <a:moveTo>
                  <a:pt x="4937" y="12411"/>
                </a:moveTo>
                <a:cubicBezTo>
                  <a:pt x="4908" y="12411"/>
                  <a:pt x="4884" y="12456"/>
                  <a:pt x="4884" y="12514"/>
                </a:cubicBezTo>
                <a:lnTo>
                  <a:pt x="4884" y="12734"/>
                </a:lnTo>
                <a:cubicBezTo>
                  <a:pt x="4884" y="12791"/>
                  <a:pt x="4908" y="12838"/>
                  <a:pt x="4937" y="12838"/>
                </a:cubicBezTo>
                <a:cubicBezTo>
                  <a:pt x="4966" y="12838"/>
                  <a:pt x="4990" y="12791"/>
                  <a:pt x="4990" y="12734"/>
                </a:cubicBezTo>
                <a:lnTo>
                  <a:pt x="4990" y="12514"/>
                </a:lnTo>
                <a:cubicBezTo>
                  <a:pt x="4990" y="12456"/>
                  <a:pt x="4966" y="12411"/>
                  <a:pt x="4937" y="12411"/>
                </a:cubicBezTo>
                <a:close/>
                <a:moveTo>
                  <a:pt x="5252" y="12411"/>
                </a:moveTo>
                <a:cubicBezTo>
                  <a:pt x="5223" y="12411"/>
                  <a:pt x="5199" y="12456"/>
                  <a:pt x="5199" y="12514"/>
                </a:cubicBezTo>
                <a:lnTo>
                  <a:pt x="5199" y="12734"/>
                </a:lnTo>
                <a:cubicBezTo>
                  <a:pt x="5199" y="12791"/>
                  <a:pt x="5223" y="12838"/>
                  <a:pt x="5252" y="12838"/>
                </a:cubicBezTo>
                <a:cubicBezTo>
                  <a:pt x="5281" y="12838"/>
                  <a:pt x="5305" y="12791"/>
                  <a:pt x="5305" y="12734"/>
                </a:cubicBezTo>
                <a:lnTo>
                  <a:pt x="5305" y="12514"/>
                </a:lnTo>
                <a:cubicBezTo>
                  <a:pt x="5305" y="12456"/>
                  <a:pt x="5281" y="12411"/>
                  <a:pt x="5252" y="12411"/>
                </a:cubicBezTo>
                <a:close/>
                <a:moveTo>
                  <a:pt x="6102" y="12411"/>
                </a:moveTo>
                <a:cubicBezTo>
                  <a:pt x="6072" y="12411"/>
                  <a:pt x="6049" y="12456"/>
                  <a:pt x="6049" y="12514"/>
                </a:cubicBezTo>
                <a:lnTo>
                  <a:pt x="6049" y="12734"/>
                </a:lnTo>
                <a:cubicBezTo>
                  <a:pt x="6049" y="12791"/>
                  <a:pt x="6072" y="12838"/>
                  <a:pt x="6102" y="12838"/>
                </a:cubicBezTo>
                <a:cubicBezTo>
                  <a:pt x="6131" y="12838"/>
                  <a:pt x="6155" y="12791"/>
                  <a:pt x="6155" y="12734"/>
                </a:cubicBezTo>
                <a:lnTo>
                  <a:pt x="6155" y="12514"/>
                </a:lnTo>
                <a:cubicBezTo>
                  <a:pt x="6155" y="12456"/>
                  <a:pt x="6131" y="12411"/>
                  <a:pt x="6102" y="12411"/>
                </a:cubicBezTo>
                <a:close/>
                <a:moveTo>
                  <a:pt x="6416" y="12411"/>
                </a:moveTo>
                <a:cubicBezTo>
                  <a:pt x="6387" y="12411"/>
                  <a:pt x="6363" y="12456"/>
                  <a:pt x="6363" y="12514"/>
                </a:cubicBezTo>
                <a:lnTo>
                  <a:pt x="6363" y="12734"/>
                </a:lnTo>
                <a:cubicBezTo>
                  <a:pt x="6363" y="12791"/>
                  <a:pt x="6387" y="12838"/>
                  <a:pt x="6416" y="12838"/>
                </a:cubicBezTo>
                <a:cubicBezTo>
                  <a:pt x="6445" y="12838"/>
                  <a:pt x="6469" y="12791"/>
                  <a:pt x="6469" y="12734"/>
                </a:cubicBezTo>
                <a:lnTo>
                  <a:pt x="6469" y="12514"/>
                </a:lnTo>
                <a:cubicBezTo>
                  <a:pt x="6469" y="12456"/>
                  <a:pt x="6445" y="12411"/>
                  <a:pt x="6416" y="12411"/>
                </a:cubicBezTo>
                <a:close/>
                <a:moveTo>
                  <a:pt x="7266" y="12411"/>
                </a:moveTo>
                <a:cubicBezTo>
                  <a:pt x="7237" y="12411"/>
                  <a:pt x="7213" y="12456"/>
                  <a:pt x="7213" y="12514"/>
                </a:cubicBezTo>
                <a:lnTo>
                  <a:pt x="7213" y="12734"/>
                </a:lnTo>
                <a:cubicBezTo>
                  <a:pt x="7213" y="12791"/>
                  <a:pt x="7237" y="12838"/>
                  <a:pt x="7266" y="12838"/>
                </a:cubicBezTo>
                <a:cubicBezTo>
                  <a:pt x="7295" y="12838"/>
                  <a:pt x="7318" y="12791"/>
                  <a:pt x="7318" y="12734"/>
                </a:cubicBezTo>
                <a:lnTo>
                  <a:pt x="7318" y="12514"/>
                </a:lnTo>
                <a:cubicBezTo>
                  <a:pt x="7318" y="12456"/>
                  <a:pt x="7295" y="12411"/>
                  <a:pt x="7266" y="12411"/>
                </a:cubicBezTo>
                <a:close/>
                <a:moveTo>
                  <a:pt x="7580" y="12411"/>
                </a:moveTo>
                <a:cubicBezTo>
                  <a:pt x="7551" y="12411"/>
                  <a:pt x="7527" y="12456"/>
                  <a:pt x="7527" y="12514"/>
                </a:cubicBezTo>
                <a:lnTo>
                  <a:pt x="7527" y="12734"/>
                </a:lnTo>
                <a:cubicBezTo>
                  <a:pt x="7527" y="12791"/>
                  <a:pt x="7551" y="12838"/>
                  <a:pt x="7580" y="12838"/>
                </a:cubicBezTo>
                <a:cubicBezTo>
                  <a:pt x="7609" y="12838"/>
                  <a:pt x="7632" y="12791"/>
                  <a:pt x="7632" y="12734"/>
                </a:cubicBezTo>
                <a:lnTo>
                  <a:pt x="7632" y="12514"/>
                </a:lnTo>
                <a:cubicBezTo>
                  <a:pt x="7632" y="12456"/>
                  <a:pt x="7609" y="12411"/>
                  <a:pt x="7580" y="12411"/>
                </a:cubicBezTo>
                <a:close/>
                <a:moveTo>
                  <a:pt x="8429" y="12411"/>
                </a:moveTo>
                <a:cubicBezTo>
                  <a:pt x="8400" y="12411"/>
                  <a:pt x="8377" y="12456"/>
                  <a:pt x="8377" y="12514"/>
                </a:cubicBezTo>
                <a:lnTo>
                  <a:pt x="8377" y="12734"/>
                </a:lnTo>
                <a:cubicBezTo>
                  <a:pt x="8377" y="12791"/>
                  <a:pt x="8400" y="12838"/>
                  <a:pt x="8429" y="12838"/>
                </a:cubicBezTo>
                <a:cubicBezTo>
                  <a:pt x="8458" y="12838"/>
                  <a:pt x="8482" y="12791"/>
                  <a:pt x="8482" y="12734"/>
                </a:cubicBezTo>
                <a:lnTo>
                  <a:pt x="8482" y="12514"/>
                </a:lnTo>
                <a:cubicBezTo>
                  <a:pt x="8482" y="12456"/>
                  <a:pt x="8458" y="12411"/>
                  <a:pt x="8429" y="12411"/>
                </a:cubicBezTo>
                <a:close/>
                <a:moveTo>
                  <a:pt x="8744" y="12411"/>
                </a:moveTo>
                <a:cubicBezTo>
                  <a:pt x="8714" y="12411"/>
                  <a:pt x="8691" y="12456"/>
                  <a:pt x="8691" y="12514"/>
                </a:cubicBezTo>
                <a:lnTo>
                  <a:pt x="8691" y="12734"/>
                </a:lnTo>
                <a:cubicBezTo>
                  <a:pt x="8691" y="12791"/>
                  <a:pt x="8714" y="12838"/>
                  <a:pt x="8744" y="12838"/>
                </a:cubicBezTo>
                <a:cubicBezTo>
                  <a:pt x="8773" y="12838"/>
                  <a:pt x="8796" y="12791"/>
                  <a:pt x="8796" y="12734"/>
                </a:cubicBezTo>
                <a:lnTo>
                  <a:pt x="8796" y="12514"/>
                </a:lnTo>
                <a:cubicBezTo>
                  <a:pt x="8796" y="12456"/>
                  <a:pt x="8773" y="12411"/>
                  <a:pt x="8744" y="12411"/>
                </a:cubicBezTo>
                <a:close/>
                <a:moveTo>
                  <a:pt x="9593" y="12411"/>
                </a:moveTo>
                <a:cubicBezTo>
                  <a:pt x="9564" y="12411"/>
                  <a:pt x="9540" y="12456"/>
                  <a:pt x="9540" y="12514"/>
                </a:cubicBezTo>
                <a:lnTo>
                  <a:pt x="9540" y="12734"/>
                </a:lnTo>
                <a:cubicBezTo>
                  <a:pt x="9540" y="12791"/>
                  <a:pt x="9564" y="12838"/>
                  <a:pt x="9593" y="12838"/>
                </a:cubicBezTo>
                <a:cubicBezTo>
                  <a:pt x="9622" y="12838"/>
                  <a:pt x="9646" y="12791"/>
                  <a:pt x="9646" y="12734"/>
                </a:cubicBezTo>
                <a:lnTo>
                  <a:pt x="9646" y="12514"/>
                </a:lnTo>
                <a:cubicBezTo>
                  <a:pt x="9646" y="12456"/>
                  <a:pt x="9622" y="12411"/>
                  <a:pt x="9593" y="12411"/>
                </a:cubicBezTo>
                <a:close/>
                <a:moveTo>
                  <a:pt x="9908" y="12411"/>
                </a:moveTo>
                <a:cubicBezTo>
                  <a:pt x="9879" y="12411"/>
                  <a:pt x="9855" y="12456"/>
                  <a:pt x="9855" y="12514"/>
                </a:cubicBezTo>
                <a:lnTo>
                  <a:pt x="9855" y="12734"/>
                </a:lnTo>
                <a:cubicBezTo>
                  <a:pt x="9855" y="12791"/>
                  <a:pt x="9879" y="12838"/>
                  <a:pt x="9908" y="12838"/>
                </a:cubicBezTo>
                <a:cubicBezTo>
                  <a:pt x="9937" y="12838"/>
                  <a:pt x="9961" y="12791"/>
                  <a:pt x="9961" y="12734"/>
                </a:cubicBezTo>
                <a:lnTo>
                  <a:pt x="9961" y="12514"/>
                </a:lnTo>
                <a:cubicBezTo>
                  <a:pt x="9961" y="12456"/>
                  <a:pt x="9937" y="12411"/>
                  <a:pt x="9908" y="12411"/>
                </a:cubicBezTo>
                <a:close/>
                <a:moveTo>
                  <a:pt x="10758" y="12411"/>
                </a:moveTo>
                <a:cubicBezTo>
                  <a:pt x="10728" y="12411"/>
                  <a:pt x="10705" y="12456"/>
                  <a:pt x="10705" y="12514"/>
                </a:cubicBezTo>
                <a:lnTo>
                  <a:pt x="10705" y="12734"/>
                </a:lnTo>
                <a:cubicBezTo>
                  <a:pt x="10705" y="12791"/>
                  <a:pt x="10728" y="12838"/>
                  <a:pt x="10758" y="12838"/>
                </a:cubicBezTo>
                <a:cubicBezTo>
                  <a:pt x="10787" y="12838"/>
                  <a:pt x="10810" y="12791"/>
                  <a:pt x="10810" y="12734"/>
                </a:cubicBezTo>
                <a:lnTo>
                  <a:pt x="10810" y="12514"/>
                </a:lnTo>
                <a:cubicBezTo>
                  <a:pt x="10810" y="12456"/>
                  <a:pt x="10787" y="12411"/>
                  <a:pt x="10758" y="12411"/>
                </a:cubicBezTo>
                <a:close/>
                <a:moveTo>
                  <a:pt x="11072" y="12411"/>
                </a:moveTo>
                <a:cubicBezTo>
                  <a:pt x="11043" y="12411"/>
                  <a:pt x="11019" y="12456"/>
                  <a:pt x="11019" y="12514"/>
                </a:cubicBezTo>
                <a:lnTo>
                  <a:pt x="11019" y="12734"/>
                </a:lnTo>
                <a:cubicBezTo>
                  <a:pt x="11019" y="12791"/>
                  <a:pt x="11043" y="12838"/>
                  <a:pt x="11072" y="12838"/>
                </a:cubicBezTo>
                <a:cubicBezTo>
                  <a:pt x="11101" y="12838"/>
                  <a:pt x="11125" y="12791"/>
                  <a:pt x="11125" y="12734"/>
                </a:cubicBezTo>
                <a:lnTo>
                  <a:pt x="11125" y="12514"/>
                </a:lnTo>
                <a:cubicBezTo>
                  <a:pt x="11125" y="12456"/>
                  <a:pt x="11101" y="12411"/>
                  <a:pt x="11072" y="12411"/>
                </a:cubicBezTo>
                <a:close/>
                <a:moveTo>
                  <a:pt x="11922" y="12411"/>
                </a:moveTo>
                <a:cubicBezTo>
                  <a:pt x="11893" y="12411"/>
                  <a:pt x="11869" y="12456"/>
                  <a:pt x="11869" y="12514"/>
                </a:cubicBezTo>
                <a:lnTo>
                  <a:pt x="11869" y="12734"/>
                </a:lnTo>
                <a:cubicBezTo>
                  <a:pt x="11869" y="12791"/>
                  <a:pt x="11893" y="12838"/>
                  <a:pt x="11922" y="12838"/>
                </a:cubicBezTo>
                <a:cubicBezTo>
                  <a:pt x="11951" y="12838"/>
                  <a:pt x="11974" y="12791"/>
                  <a:pt x="11974" y="12734"/>
                </a:cubicBezTo>
                <a:lnTo>
                  <a:pt x="11974" y="12514"/>
                </a:lnTo>
                <a:cubicBezTo>
                  <a:pt x="11974" y="12456"/>
                  <a:pt x="11951" y="12411"/>
                  <a:pt x="11922" y="12411"/>
                </a:cubicBezTo>
                <a:close/>
                <a:moveTo>
                  <a:pt x="12236" y="12411"/>
                </a:moveTo>
                <a:cubicBezTo>
                  <a:pt x="12207" y="12411"/>
                  <a:pt x="12183" y="12456"/>
                  <a:pt x="12183" y="12514"/>
                </a:cubicBezTo>
                <a:lnTo>
                  <a:pt x="12183" y="12734"/>
                </a:lnTo>
                <a:cubicBezTo>
                  <a:pt x="12183" y="12791"/>
                  <a:pt x="12207" y="12838"/>
                  <a:pt x="12236" y="12838"/>
                </a:cubicBezTo>
                <a:cubicBezTo>
                  <a:pt x="12265" y="12838"/>
                  <a:pt x="12288" y="12791"/>
                  <a:pt x="12288" y="12734"/>
                </a:cubicBezTo>
                <a:lnTo>
                  <a:pt x="12288" y="12514"/>
                </a:lnTo>
                <a:cubicBezTo>
                  <a:pt x="12288" y="12456"/>
                  <a:pt x="12265" y="12411"/>
                  <a:pt x="12236" y="12411"/>
                </a:cubicBezTo>
                <a:close/>
                <a:moveTo>
                  <a:pt x="13085" y="12411"/>
                </a:moveTo>
                <a:cubicBezTo>
                  <a:pt x="13056" y="12411"/>
                  <a:pt x="13032" y="12456"/>
                  <a:pt x="13032" y="12514"/>
                </a:cubicBezTo>
                <a:lnTo>
                  <a:pt x="13032" y="12734"/>
                </a:lnTo>
                <a:cubicBezTo>
                  <a:pt x="13032" y="12791"/>
                  <a:pt x="13056" y="12838"/>
                  <a:pt x="13085" y="12838"/>
                </a:cubicBezTo>
                <a:cubicBezTo>
                  <a:pt x="13114" y="12838"/>
                  <a:pt x="13138" y="12791"/>
                  <a:pt x="13138" y="12734"/>
                </a:cubicBezTo>
                <a:lnTo>
                  <a:pt x="13138" y="12514"/>
                </a:lnTo>
                <a:cubicBezTo>
                  <a:pt x="13138" y="12456"/>
                  <a:pt x="13114" y="12411"/>
                  <a:pt x="13085" y="12411"/>
                </a:cubicBezTo>
                <a:close/>
                <a:moveTo>
                  <a:pt x="13399" y="12411"/>
                </a:moveTo>
                <a:cubicBezTo>
                  <a:pt x="13370" y="12411"/>
                  <a:pt x="13348" y="12456"/>
                  <a:pt x="13348" y="12514"/>
                </a:cubicBezTo>
                <a:lnTo>
                  <a:pt x="13348" y="12734"/>
                </a:lnTo>
                <a:cubicBezTo>
                  <a:pt x="13348" y="12791"/>
                  <a:pt x="13370" y="12838"/>
                  <a:pt x="13399" y="12838"/>
                </a:cubicBezTo>
                <a:cubicBezTo>
                  <a:pt x="13428" y="12838"/>
                  <a:pt x="13452" y="12791"/>
                  <a:pt x="13452" y="12734"/>
                </a:cubicBezTo>
                <a:lnTo>
                  <a:pt x="13452" y="12514"/>
                </a:lnTo>
                <a:cubicBezTo>
                  <a:pt x="13452" y="12456"/>
                  <a:pt x="13428" y="12411"/>
                  <a:pt x="13399" y="12411"/>
                </a:cubicBezTo>
                <a:close/>
                <a:moveTo>
                  <a:pt x="14249" y="12411"/>
                </a:moveTo>
                <a:cubicBezTo>
                  <a:pt x="14220" y="12411"/>
                  <a:pt x="14196" y="12456"/>
                  <a:pt x="14196" y="12514"/>
                </a:cubicBezTo>
                <a:lnTo>
                  <a:pt x="14196" y="12734"/>
                </a:lnTo>
                <a:cubicBezTo>
                  <a:pt x="14196" y="12791"/>
                  <a:pt x="14220" y="12838"/>
                  <a:pt x="14249" y="12838"/>
                </a:cubicBezTo>
                <a:cubicBezTo>
                  <a:pt x="14278" y="12838"/>
                  <a:pt x="14302" y="12791"/>
                  <a:pt x="14302" y="12734"/>
                </a:cubicBezTo>
                <a:lnTo>
                  <a:pt x="14302" y="12514"/>
                </a:lnTo>
                <a:cubicBezTo>
                  <a:pt x="14302" y="12456"/>
                  <a:pt x="14278" y="12411"/>
                  <a:pt x="14249" y="12411"/>
                </a:cubicBezTo>
                <a:close/>
                <a:moveTo>
                  <a:pt x="14564" y="12411"/>
                </a:moveTo>
                <a:cubicBezTo>
                  <a:pt x="14535" y="12411"/>
                  <a:pt x="14511" y="12456"/>
                  <a:pt x="14511" y="12514"/>
                </a:cubicBezTo>
                <a:lnTo>
                  <a:pt x="14511" y="12734"/>
                </a:lnTo>
                <a:cubicBezTo>
                  <a:pt x="14511" y="12791"/>
                  <a:pt x="14535" y="12838"/>
                  <a:pt x="14564" y="12838"/>
                </a:cubicBezTo>
                <a:cubicBezTo>
                  <a:pt x="14593" y="12838"/>
                  <a:pt x="14617" y="12791"/>
                  <a:pt x="14617" y="12734"/>
                </a:cubicBezTo>
                <a:lnTo>
                  <a:pt x="14617" y="12514"/>
                </a:lnTo>
                <a:cubicBezTo>
                  <a:pt x="14617" y="12456"/>
                  <a:pt x="14593" y="12411"/>
                  <a:pt x="14564" y="12411"/>
                </a:cubicBezTo>
                <a:close/>
                <a:moveTo>
                  <a:pt x="15413" y="12411"/>
                </a:moveTo>
                <a:cubicBezTo>
                  <a:pt x="15384" y="12411"/>
                  <a:pt x="15360" y="12456"/>
                  <a:pt x="15360" y="12514"/>
                </a:cubicBezTo>
                <a:lnTo>
                  <a:pt x="15360" y="12734"/>
                </a:lnTo>
                <a:cubicBezTo>
                  <a:pt x="15360" y="12791"/>
                  <a:pt x="15384" y="12838"/>
                  <a:pt x="15413" y="12838"/>
                </a:cubicBezTo>
                <a:cubicBezTo>
                  <a:pt x="15442" y="12838"/>
                  <a:pt x="15465" y="12791"/>
                  <a:pt x="15465" y="12734"/>
                </a:cubicBezTo>
                <a:lnTo>
                  <a:pt x="15465" y="12514"/>
                </a:lnTo>
                <a:cubicBezTo>
                  <a:pt x="15465" y="12456"/>
                  <a:pt x="15442" y="12411"/>
                  <a:pt x="15413" y="12411"/>
                </a:cubicBezTo>
                <a:close/>
                <a:moveTo>
                  <a:pt x="15728" y="12411"/>
                </a:moveTo>
                <a:cubicBezTo>
                  <a:pt x="15699" y="12411"/>
                  <a:pt x="15675" y="12456"/>
                  <a:pt x="15675" y="12514"/>
                </a:cubicBezTo>
                <a:lnTo>
                  <a:pt x="15675" y="12734"/>
                </a:lnTo>
                <a:cubicBezTo>
                  <a:pt x="15675" y="12791"/>
                  <a:pt x="15699" y="12838"/>
                  <a:pt x="15728" y="12838"/>
                </a:cubicBezTo>
                <a:cubicBezTo>
                  <a:pt x="15757" y="12838"/>
                  <a:pt x="15781" y="12791"/>
                  <a:pt x="15781" y="12734"/>
                </a:cubicBezTo>
                <a:lnTo>
                  <a:pt x="15781" y="12514"/>
                </a:lnTo>
                <a:cubicBezTo>
                  <a:pt x="15781" y="12456"/>
                  <a:pt x="15757" y="12411"/>
                  <a:pt x="15728" y="12411"/>
                </a:cubicBezTo>
                <a:close/>
                <a:moveTo>
                  <a:pt x="16578" y="12411"/>
                </a:moveTo>
                <a:cubicBezTo>
                  <a:pt x="16549" y="12411"/>
                  <a:pt x="16525" y="12456"/>
                  <a:pt x="16525" y="12514"/>
                </a:cubicBezTo>
                <a:lnTo>
                  <a:pt x="16525" y="12734"/>
                </a:lnTo>
                <a:cubicBezTo>
                  <a:pt x="16525" y="12791"/>
                  <a:pt x="16549" y="12838"/>
                  <a:pt x="16578" y="12838"/>
                </a:cubicBezTo>
                <a:cubicBezTo>
                  <a:pt x="16607" y="12838"/>
                  <a:pt x="16630" y="12791"/>
                  <a:pt x="16630" y="12734"/>
                </a:cubicBezTo>
                <a:lnTo>
                  <a:pt x="16630" y="12514"/>
                </a:lnTo>
                <a:cubicBezTo>
                  <a:pt x="16630" y="12456"/>
                  <a:pt x="16607" y="12411"/>
                  <a:pt x="16578" y="12411"/>
                </a:cubicBezTo>
                <a:close/>
                <a:moveTo>
                  <a:pt x="16892" y="12411"/>
                </a:moveTo>
                <a:cubicBezTo>
                  <a:pt x="16863" y="12411"/>
                  <a:pt x="16839" y="12456"/>
                  <a:pt x="16839" y="12514"/>
                </a:cubicBezTo>
                <a:lnTo>
                  <a:pt x="16839" y="12734"/>
                </a:lnTo>
                <a:cubicBezTo>
                  <a:pt x="16839" y="12791"/>
                  <a:pt x="16863" y="12838"/>
                  <a:pt x="16892" y="12838"/>
                </a:cubicBezTo>
                <a:cubicBezTo>
                  <a:pt x="16921" y="12838"/>
                  <a:pt x="16944" y="12791"/>
                  <a:pt x="16944" y="12734"/>
                </a:cubicBezTo>
                <a:lnTo>
                  <a:pt x="16944" y="12514"/>
                </a:lnTo>
                <a:cubicBezTo>
                  <a:pt x="16944" y="12456"/>
                  <a:pt x="16921" y="12411"/>
                  <a:pt x="16892" y="12411"/>
                </a:cubicBezTo>
                <a:close/>
                <a:moveTo>
                  <a:pt x="17741" y="12411"/>
                </a:moveTo>
                <a:cubicBezTo>
                  <a:pt x="17712" y="12411"/>
                  <a:pt x="17689" y="12456"/>
                  <a:pt x="17689" y="12514"/>
                </a:cubicBezTo>
                <a:lnTo>
                  <a:pt x="17689" y="12734"/>
                </a:lnTo>
                <a:cubicBezTo>
                  <a:pt x="17689" y="12791"/>
                  <a:pt x="17712" y="12838"/>
                  <a:pt x="17741" y="12838"/>
                </a:cubicBezTo>
                <a:cubicBezTo>
                  <a:pt x="17770" y="12838"/>
                  <a:pt x="17794" y="12791"/>
                  <a:pt x="17794" y="12734"/>
                </a:cubicBezTo>
                <a:lnTo>
                  <a:pt x="17794" y="12514"/>
                </a:lnTo>
                <a:cubicBezTo>
                  <a:pt x="17794" y="12456"/>
                  <a:pt x="17770" y="12411"/>
                  <a:pt x="17741" y="12411"/>
                </a:cubicBezTo>
                <a:close/>
                <a:moveTo>
                  <a:pt x="18055" y="12411"/>
                </a:moveTo>
                <a:cubicBezTo>
                  <a:pt x="18026" y="12411"/>
                  <a:pt x="18002" y="12456"/>
                  <a:pt x="18002" y="12514"/>
                </a:cubicBezTo>
                <a:lnTo>
                  <a:pt x="18002" y="12734"/>
                </a:lnTo>
                <a:cubicBezTo>
                  <a:pt x="18002" y="12791"/>
                  <a:pt x="18026" y="12838"/>
                  <a:pt x="18055" y="12838"/>
                </a:cubicBezTo>
                <a:cubicBezTo>
                  <a:pt x="18085" y="12838"/>
                  <a:pt x="18108" y="12791"/>
                  <a:pt x="18108" y="12734"/>
                </a:cubicBezTo>
                <a:lnTo>
                  <a:pt x="18108" y="12514"/>
                </a:lnTo>
                <a:cubicBezTo>
                  <a:pt x="18108" y="12456"/>
                  <a:pt x="18085" y="12411"/>
                  <a:pt x="18055" y="12411"/>
                </a:cubicBezTo>
                <a:close/>
                <a:moveTo>
                  <a:pt x="18905" y="12411"/>
                </a:moveTo>
                <a:cubicBezTo>
                  <a:pt x="18876" y="12411"/>
                  <a:pt x="18852" y="12456"/>
                  <a:pt x="18852" y="12514"/>
                </a:cubicBezTo>
                <a:lnTo>
                  <a:pt x="18852" y="12734"/>
                </a:lnTo>
                <a:cubicBezTo>
                  <a:pt x="18852" y="12791"/>
                  <a:pt x="18876" y="12838"/>
                  <a:pt x="18905" y="12838"/>
                </a:cubicBezTo>
                <a:cubicBezTo>
                  <a:pt x="18934" y="12838"/>
                  <a:pt x="18958" y="12791"/>
                  <a:pt x="18958" y="12734"/>
                </a:cubicBezTo>
                <a:lnTo>
                  <a:pt x="18958" y="12514"/>
                </a:lnTo>
                <a:cubicBezTo>
                  <a:pt x="18958" y="12456"/>
                  <a:pt x="18934" y="12411"/>
                  <a:pt x="18905" y="12411"/>
                </a:cubicBezTo>
                <a:close/>
                <a:moveTo>
                  <a:pt x="19220" y="12411"/>
                </a:moveTo>
                <a:cubicBezTo>
                  <a:pt x="19191" y="12411"/>
                  <a:pt x="19167" y="12456"/>
                  <a:pt x="19167" y="12514"/>
                </a:cubicBezTo>
                <a:lnTo>
                  <a:pt x="19167" y="12734"/>
                </a:lnTo>
                <a:cubicBezTo>
                  <a:pt x="19167" y="12791"/>
                  <a:pt x="19191" y="12838"/>
                  <a:pt x="19220" y="12838"/>
                </a:cubicBezTo>
                <a:cubicBezTo>
                  <a:pt x="19249" y="12838"/>
                  <a:pt x="19273" y="12791"/>
                  <a:pt x="19273" y="12734"/>
                </a:cubicBezTo>
                <a:lnTo>
                  <a:pt x="19273" y="12514"/>
                </a:lnTo>
                <a:cubicBezTo>
                  <a:pt x="19273" y="12456"/>
                  <a:pt x="19249" y="12411"/>
                  <a:pt x="19220" y="12411"/>
                </a:cubicBezTo>
                <a:close/>
                <a:moveTo>
                  <a:pt x="20069" y="12411"/>
                </a:moveTo>
                <a:cubicBezTo>
                  <a:pt x="20040" y="12411"/>
                  <a:pt x="20016" y="12456"/>
                  <a:pt x="20016" y="12514"/>
                </a:cubicBezTo>
                <a:lnTo>
                  <a:pt x="20016" y="12734"/>
                </a:lnTo>
                <a:cubicBezTo>
                  <a:pt x="20016" y="12791"/>
                  <a:pt x="20040" y="12838"/>
                  <a:pt x="20069" y="12838"/>
                </a:cubicBezTo>
                <a:cubicBezTo>
                  <a:pt x="20099" y="12838"/>
                  <a:pt x="20122" y="12791"/>
                  <a:pt x="20122" y="12734"/>
                </a:cubicBezTo>
                <a:lnTo>
                  <a:pt x="20122" y="12514"/>
                </a:lnTo>
                <a:cubicBezTo>
                  <a:pt x="20122" y="12456"/>
                  <a:pt x="20099" y="12411"/>
                  <a:pt x="20069" y="12411"/>
                </a:cubicBezTo>
                <a:close/>
                <a:moveTo>
                  <a:pt x="20384" y="12411"/>
                </a:moveTo>
                <a:cubicBezTo>
                  <a:pt x="20355" y="12411"/>
                  <a:pt x="20331" y="12456"/>
                  <a:pt x="20331" y="12514"/>
                </a:cubicBezTo>
                <a:lnTo>
                  <a:pt x="20331" y="12734"/>
                </a:lnTo>
                <a:cubicBezTo>
                  <a:pt x="20331" y="12791"/>
                  <a:pt x="20355" y="12838"/>
                  <a:pt x="20384" y="12838"/>
                </a:cubicBezTo>
                <a:cubicBezTo>
                  <a:pt x="20413" y="12838"/>
                  <a:pt x="20436" y="12791"/>
                  <a:pt x="20436" y="12734"/>
                </a:cubicBezTo>
                <a:lnTo>
                  <a:pt x="20436" y="12514"/>
                </a:lnTo>
                <a:cubicBezTo>
                  <a:pt x="20436" y="12456"/>
                  <a:pt x="20413" y="12411"/>
                  <a:pt x="20384" y="12411"/>
                </a:cubicBezTo>
                <a:close/>
                <a:moveTo>
                  <a:pt x="21234" y="12411"/>
                </a:moveTo>
                <a:cubicBezTo>
                  <a:pt x="21204" y="12411"/>
                  <a:pt x="21181" y="12456"/>
                  <a:pt x="21181" y="12514"/>
                </a:cubicBezTo>
                <a:lnTo>
                  <a:pt x="21181" y="12734"/>
                </a:lnTo>
                <a:cubicBezTo>
                  <a:pt x="21181" y="12791"/>
                  <a:pt x="21204" y="12838"/>
                  <a:pt x="21234" y="12838"/>
                </a:cubicBezTo>
                <a:cubicBezTo>
                  <a:pt x="21263" y="12838"/>
                  <a:pt x="21285" y="12791"/>
                  <a:pt x="21285" y="12734"/>
                </a:cubicBezTo>
                <a:lnTo>
                  <a:pt x="21285" y="12514"/>
                </a:lnTo>
                <a:cubicBezTo>
                  <a:pt x="21285" y="12456"/>
                  <a:pt x="21263" y="12411"/>
                  <a:pt x="21234" y="12411"/>
                </a:cubicBezTo>
                <a:close/>
                <a:moveTo>
                  <a:pt x="21547" y="12411"/>
                </a:moveTo>
                <a:cubicBezTo>
                  <a:pt x="21518" y="12411"/>
                  <a:pt x="21495" y="12456"/>
                  <a:pt x="21495" y="12514"/>
                </a:cubicBezTo>
                <a:lnTo>
                  <a:pt x="21495" y="12734"/>
                </a:lnTo>
                <a:cubicBezTo>
                  <a:pt x="21495" y="12791"/>
                  <a:pt x="21518" y="12838"/>
                  <a:pt x="21547" y="12838"/>
                </a:cubicBezTo>
                <a:cubicBezTo>
                  <a:pt x="21576" y="12838"/>
                  <a:pt x="21600" y="12791"/>
                  <a:pt x="21600" y="12734"/>
                </a:cubicBezTo>
                <a:lnTo>
                  <a:pt x="21600" y="12514"/>
                </a:lnTo>
                <a:cubicBezTo>
                  <a:pt x="21600" y="12456"/>
                  <a:pt x="21576" y="12411"/>
                  <a:pt x="21547" y="12411"/>
                </a:cubicBezTo>
                <a:close/>
                <a:moveTo>
                  <a:pt x="53" y="13141"/>
                </a:moveTo>
                <a:cubicBezTo>
                  <a:pt x="24" y="13141"/>
                  <a:pt x="0" y="13186"/>
                  <a:pt x="0" y="13244"/>
                </a:cubicBezTo>
                <a:lnTo>
                  <a:pt x="0" y="13464"/>
                </a:lnTo>
                <a:cubicBezTo>
                  <a:pt x="0" y="13521"/>
                  <a:pt x="24" y="13568"/>
                  <a:pt x="53" y="13568"/>
                </a:cubicBezTo>
                <a:cubicBezTo>
                  <a:pt x="82" y="13568"/>
                  <a:pt x="106" y="13521"/>
                  <a:pt x="106" y="13464"/>
                </a:cubicBezTo>
                <a:lnTo>
                  <a:pt x="106" y="13244"/>
                </a:lnTo>
                <a:cubicBezTo>
                  <a:pt x="106" y="13186"/>
                  <a:pt x="82" y="13141"/>
                  <a:pt x="53" y="13141"/>
                </a:cubicBezTo>
                <a:close/>
                <a:moveTo>
                  <a:pt x="367" y="13141"/>
                </a:moveTo>
                <a:cubicBezTo>
                  <a:pt x="338" y="13141"/>
                  <a:pt x="315" y="13186"/>
                  <a:pt x="315" y="13244"/>
                </a:cubicBezTo>
                <a:lnTo>
                  <a:pt x="315" y="13464"/>
                </a:lnTo>
                <a:cubicBezTo>
                  <a:pt x="315" y="13521"/>
                  <a:pt x="338" y="13568"/>
                  <a:pt x="367" y="13568"/>
                </a:cubicBezTo>
                <a:cubicBezTo>
                  <a:pt x="397" y="13568"/>
                  <a:pt x="420" y="13521"/>
                  <a:pt x="420" y="13464"/>
                </a:cubicBezTo>
                <a:lnTo>
                  <a:pt x="420" y="13244"/>
                </a:lnTo>
                <a:cubicBezTo>
                  <a:pt x="420" y="13186"/>
                  <a:pt x="397" y="13141"/>
                  <a:pt x="367" y="13141"/>
                </a:cubicBezTo>
                <a:close/>
                <a:moveTo>
                  <a:pt x="1217" y="13141"/>
                </a:moveTo>
                <a:cubicBezTo>
                  <a:pt x="1188" y="13141"/>
                  <a:pt x="1164" y="13186"/>
                  <a:pt x="1164" y="13244"/>
                </a:cubicBezTo>
                <a:lnTo>
                  <a:pt x="1164" y="13464"/>
                </a:lnTo>
                <a:cubicBezTo>
                  <a:pt x="1164" y="13521"/>
                  <a:pt x="1188" y="13568"/>
                  <a:pt x="1217" y="13568"/>
                </a:cubicBezTo>
                <a:cubicBezTo>
                  <a:pt x="1246" y="13568"/>
                  <a:pt x="1270" y="13521"/>
                  <a:pt x="1270" y="13464"/>
                </a:cubicBezTo>
                <a:lnTo>
                  <a:pt x="1270" y="13244"/>
                </a:lnTo>
                <a:cubicBezTo>
                  <a:pt x="1270" y="13186"/>
                  <a:pt x="1246" y="13141"/>
                  <a:pt x="1217" y="13141"/>
                </a:cubicBezTo>
                <a:close/>
                <a:moveTo>
                  <a:pt x="1532" y="13141"/>
                </a:moveTo>
                <a:cubicBezTo>
                  <a:pt x="1503" y="13141"/>
                  <a:pt x="1479" y="13186"/>
                  <a:pt x="1479" y="13244"/>
                </a:cubicBezTo>
                <a:lnTo>
                  <a:pt x="1479" y="13464"/>
                </a:lnTo>
                <a:cubicBezTo>
                  <a:pt x="1479" y="13521"/>
                  <a:pt x="1503" y="13568"/>
                  <a:pt x="1532" y="13568"/>
                </a:cubicBezTo>
                <a:cubicBezTo>
                  <a:pt x="1561" y="13568"/>
                  <a:pt x="1584" y="13521"/>
                  <a:pt x="1584" y="13464"/>
                </a:cubicBezTo>
                <a:lnTo>
                  <a:pt x="1584" y="13244"/>
                </a:lnTo>
                <a:cubicBezTo>
                  <a:pt x="1584" y="13186"/>
                  <a:pt x="1561" y="13141"/>
                  <a:pt x="1532" y="13141"/>
                </a:cubicBezTo>
                <a:close/>
                <a:moveTo>
                  <a:pt x="2380" y="13141"/>
                </a:moveTo>
                <a:cubicBezTo>
                  <a:pt x="2351" y="13141"/>
                  <a:pt x="2329" y="13186"/>
                  <a:pt x="2329" y="13244"/>
                </a:cubicBezTo>
                <a:lnTo>
                  <a:pt x="2329" y="13464"/>
                </a:lnTo>
                <a:cubicBezTo>
                  <a:pt x="2329" y="13521"/>
                  <a:pt x="2351" y="13568"/>
                  <a:pt x="2380" y="13568"/>
                </a:cubicBezTo>
                <a:cubicBezTo>
                  <a:pt x="2409" y="13568"/>
                  <a:pt x="2433" y="13521"/>
                  <a:pt x="2433" y="13464"/>
                </a:cubicBezTo>
                <a:lnTo>
                  <a:pt x="2433" y="13244"/>
                </a:lnTo>
                <a:cubicBezTo>
                  <a:pt x="2433" y="13186"/>
                  <a:pt x="2409" y="13141"/>
                  <a:pt x="2380" y="13141"/>
                </a:cubicBezTo>
                <a:close/>
                <a:moveTo>
                  <a:pt x="2695" y="13141"/>
                </a:moveTo>
                <a:cubicBezTo>
                  <a:pt x="2666" y="13141"/>
                  <a:pt x="2643" y="13186"/>
                  <a:pt x="2643" y="13244"/>
                </a:cubicBezTo>
                <a:lnTo>
                  <a:pt x="2643" y="13464"/>
                </a:lnTo>
                <a:cubicBezTo>
                  <a:pt x="2643" y="13521"/>
                  <a:pt x="2666" y="13568"/>
                  <a:pt x="2695" y="13568"/>
                </a:cubicBezTo>
                <a:cubicBezTo>
                  <a:pt x="2724" y="13568"/>
                  <a:pt x="2748" y="13521"/>
                  <a:pt x="2748" y="13464"/>
                </a:cubicBezTo>
                <a:lnTo>
                  <a:pt x="2748" y="13244"/>
                </a:lnTo>
                <a:cubicBezTo>
                  <a:pt x="2748" y="13186"/>
                  <a:pt x="2724" y="13141"/>
                  <a:pt x="2695" y="13141"/>
                </a:cubicBezTo>
                <a:close/>
                <a:moveTo>
                  <a:pt x="3545" y="13141"/>
                </a:moveTo>
                <a:cubicBezTo>
                  <a:pt x="3516" y="13141"/>
                  <a:pt x="3492" y="13186"/>
                  <a:pt x="3492" y="13244"/>
                </a:cubicBezTo>
                <a:lnTo>
                  <a:pt x="3492" y="13464"/>
                </a:lnTo>
                <a:cubicBezTo>
                  <a:pt x="3492" y="13521"/>
                  <a:pt x="3516" y="13568"/>
                  <a:pt x="3545" y="13568"/>
                </a:cubicBezTo>
                <a:cubicBezTo>
                  <a:pt x="3574" y="13568"/>
                  <a:pt x="3598" y="13521"/>
                  <a:pt x="3598" y="13464"/>
                </a:cubicBezTo>
                <a:lnTo>
                  <a:pt x="3598" y="13244"/>
                </a:lnTo>
                <a:cubicBezTo>
                  <a:pt x="3598" y="13186"/>
                  <a:pt x="3574" y="13141"/>
                  <a:pt x="3545" y="13141"/>
                </a:cubicBezTo>
                <a:close/>
                <a:moveTo>
                  <a:pt x="3859" y="13141"/>
                </a:moveTo>
                <a:cubicBezTo>
                  <a:pt x="3830" y="13141"/>
                  <a:pt x="3806" y="13186"/>
                  <a:pt x="3806" y="13244"/>
                </a:cubicBezTo>
                <a:lnTo>
                  <a:pt x="3806" y="13464"/>
                </a:lnTo>
                <a:cubicBezTo>
                  <a:pt x="3806" y="13521"/>
                  <a:pt x="3830" y="13568"/>
                  <a:pt x="3859" y="13568"/>
                </a:cubicBezTo>
                <a:cubicBezTo>
                  <a:pt x="3888" y="13568"/>
                  <a:pt x="3912" y="13521"/>
                  <a:pt x="3912" y="13464"/>
                </a:cubicBezTo>
                <a:lnTo>
                  <a:pt x="3912" y="13244"/>
                </a:lnTo>
                <a:cubicBezTo>
                  <a:pt x="3912" y="13186"/>
                  <a:pt x="3888" y="13141"/>
                  <a:pt x="3859" y="13141"/>
                </a:cubicBezTo>
                <a:close/>
                <a:moveTo>
                  <a:pt x="4709" y="13141"/>
                </a:moveTo>
                <a:cubicBezTo>
                  <a:pt x="4680" y="13141"/>
                  <a:pt x="4656" y="13186"/>
                  <a:pt x="4656" y="13244"/>
                </a:cubicBezTo>
                <a:lnTo>
                  <a:pt x="4656" y="13464"/>
                </a:lnTo>
                <a:cubicBezTo>
                  <a:pt x="4656" y="13521"/>
                  <a:pt x="4680" y="13568"/>
                  <a:pt x="4709" y="13568"/>
                </a:cubicBezTo>
                <a:cubicBezTo>
                  <a:pt x="4738" y="13568"/>
                  <a:pt x="4762" y="13521"/>
                  <a:pt x="4762" y="13464"/>
                </a:cubicBezTo>
                <a:lnTo>
                  <a:pt x="4762" y="13244"/>
                </a:lnTo>
                <a:cubicBezTo>
                  <a:pt x="4762" y="13186"/>
                  <a:pt x="4738" y="13141"/>
                  <a:pt x="4709" y="13141"/>
                </a:cubicBezTo>
                <a:close/>
                <a:moveTo>
                  <a:pt x="5023" y="13141"/>
                </a:moveTo>
                <a:cubicBezTo>
                  <a:pt x="4994" y="13141"/>
                  <a:pt x="4970" y="13186"/>
                  <a:pt x="4970" y="13244"/>
                </a:cubicBezTo>
                <a:lnTo>
                  <a:pt x="4970" y="13464"/>
                </a:lnTo>
                <a:cubicBezTo>
                  <a:pt x="4970" y="13521"/>
                  <a:pt x="4994" y="13568"/>
                  <a:pt x="5023" y="13568"/>
                </a:cubicBezTo>
                <a:cubicBezTo>
                  <a:pt x="5053" y="13568"/>
                  <a:pt x="5076" y="13521"/>
                  <a:pt x="5076" y="13464"/>
                </a:cubicBezTo>
                <a:lnTo>
                  <a:pt x="5076" y="13244"/>
                </a:lnTo>
                <a:cubicBezTo>
                  <a:pt x="5076" y="13186"/>
                  <a:pt x="5053" y="13141"/>
                  <a:pt x="5023" y="13141"/>
                </a:cubicBezTo>
                <a:close/>
                <a:moveTo>
                  <a:pt x="5873" y="13141"/>
                </a:moveTo>
                <a:cubicBezTo>
                  <a:pt x="5844" y="13141"/>
                  <a:pt x="5820" y="13186"/>
                  <a:pt x="5820" y="13244"/>
                </a:cubicBezTo>
                <a:lnTo>
                  <a:pt x="5820" y="13464"/>
                </a:lnTo>
                <a:cubicBezTo>
                  <a:pt x="5820" y="13521"/>
                  <a:pt x="5844" y="13568"/>
                  <a:pt x="5873" y="13568"/>
                </a:cubicBezTo>
                <a:cubicBezTo>
                  <a:pt x="5902" y="13568"/>
                  <a:pt x="5926" y="13521"/>
                  <a:pt x="5926" y="13464"/>
                </a:cubicBezTo>
                <a:lnTo>
                  <a:pt x="5926" y="13244"/>
                </a:lnTo>
                <a:cubicBezTo>
                  <a:pt x="5926" y="13186"/>
                  <a:pt x="5902" y="13141"/>
                  <a:pt x="5873" y="13141"/>
                </a:cubicBezTo>
                <a:close/>
                <a:moveTo>
                  <a:pt x="6188" y="13141"/>
                </a:moveTo>
                <a:cubicBezTo>
                  <a:pt x="6159" y="13141"/>
                  <a:pt x="6135" y="13186"/>
                  <a:pt x="6135" y="13244"/>
                </a:cubicBezTo>
                <a:lnTo>
                  <a:pt x="6135" y="13464"/>
                </a:lnTo>
                <a:cubicBezTo>
                  <a:pt x="6135" y="13521"/>
                  <a:pt x="6159" y="13568"/>
                  <a:pt x="6188" y="13568"/>
                </a:cubicBezTo>
                <a:cubicBezTo>
                  <a:pt x="6217" y="13568"/>
                  <a:pt x="6240" y="13521"/>
                  <a:pt x="6240" y="13464"/>
                </a:cubicBezTo>
                <a:lnTo>
                  <a:pt x="6240" y="13244"/>
                </a:lnTo>
                <a:cubicBezTo>
                  <a:pt x="6240" y="13186"/>
                  <a:pt x="6217" y="13141"/>
                  <a:pt x="6188" y="13141"/>
                </a:cubicBezTo>
                <a:close/>
                <a:moveTo>
                  <a:pt x="7036" y="13141"/>
                </a:moveTo>
                <a:cubicBezTo>
                  <a:pt x="7007" y="13141"/>
                  <a:pt x="6984" y="13186"/>
                  <a:pt x="6984" y="13244"/>
                </a:cubicBezTo>
                <a:lnTo>
                  <a:pt x="6984" y="13464"/>
                </a:lnTo>
                <a:cubicBezTo>
                  <a:pt x="6984" y="13521"/>
                  <a:pt x="7007" y="13568"/>
                  <a:pt x="7036" y="13568"/>
                </a:cubicBezTo>
                <a:cubicBezTo>
                  <a:pt x="7065" y="13568"/>
                  <a:pt x="7089" y="13521"/>
                  <a:pt x="7089" y="13464"/>
                </a:cubicBezTo>
                <a:lnTo>
                  <a:pt x="7089" y="13244"/>
                </a:lnTo>
                <a:cubicBezTo>
                  <a:pt x="7089" y="13186"/>
                  <a:pt x="7065" y="13141"/>
                  <a:pt x="7036" y="13141"/>
                </a:cubicBezTo>
                <a:close/>
                <a:moveTo>
                  <a:pt x="7351" y="13141"/>
                </a:moveTo>
                <a:cubicBezTo>
                  <a:pt x="7322" y="13141"/>
                  <a:pt x="7299" y="13186"/>
                  <a:pt x="7299" y="13244"/>
                </a:cubicBezTo>
                <a:lnTo>
                  <a:pt x="7299" y="13464"/>
                </a:lnTo>
                <a:cubicBezTo>
                  <a:pt x="7299" y="13521"/>
                  <a:pt x="7322" y="13568"/>
                  <a:pt x="7351" y="13568"/>
                </a:cubicBezTo>
                <a:cubicBezTo>
                  <a:pt x="7380" y="13568"/>
                  <a:pt x="7404" y="13521"/>
                  <a:pt x="7404" y="13464"/>
                </a:cubicBezTo>
                <a:lnTo>
                  <a:pt x="7404" y="13244"/>
                </a:lnTo>
                <a:cubicBezTo>
                  <a:pt x="7404" y="13186"/>
                  <a:pt x="7380" y="13141"/>
                  <a:pt x="7351" y="13141"/>
                </a:cubicBezTo>
                <a:close/>
                <a:moveTo>
                  <a:pt x="8201" y="13141"/>
                </a:moveTo>
                <a:cubicBezTo>
                  <a:pt x="8171" y="13141"/>
                  <a:pt x="8148" y="13186"/>
                  <a:pt x="8148" y="13244"/>
                </a:cubicBezTo>
                <a:lnTo>
                  <a:pt x="8148" y="13464"/>
                </a:lnTo>
                <a:cubicBezTo>
                  <a:pt x="8148" y="13521"/>
                  <a:pt x="8171" y="13568"/>
                  <a:pt x="8201" y="13568"/>
                </a:cubicBezTo>
                <a:cubicBezTo>
                  <a:pt x="8230" y="13568"/>
                  <a:pt x="8254" y="13521"/>
                  <a:pt x="8254" y="13464"/>
                </a:cubicBezTo>
                <a:lnTo>
                  <a:pt x="8254" y="13244"/>
                </a:lnTo>
                <a:cubicBezTo>
                  <a:pt x="8254" y="13186"/>
                  <a:pt x="8230" y="13141"/>
                  <a:pt x="8201" y="13141"/>
                </a:cubicBezTo>
                <a:close/>
                <a:moveTo>
                  <a:pt x="8515" y="13141"/>
                </a:moveTo>
                <a:cubicBezTo>
                  <a:pt x="8486" y="13141"/>
                  <a:pt x="8462" y="13186"/>
                  <a:pt x="8462" y="13244"/>
                </a:cubicBezTo>
                <a:lnTo>
                  <a:pt x="8462" y="13464"/>
                </a:lnTo>
                <a:cubicBezTo>
                  <a:pt x="8462" y="13521"/>
                  <a:pt x="8486" y="13568"/>
                  <a:pt x="8515" y="13568"/>
                </a:cubicBezTo>
                <a:cubicBezTo>
                  <a:pt x="8544" y="13568"/>
                  <a:pt x="8568" y="13521"/>
                  <a:pt x="8568" y="13464"/>
                </a:cubicBezTo>
                <a:lnTo>
                  <a:pt x="8568" y="13244"/>
                </a:lnTo>
                <a:cubicBezTo>
                  <a:pt x="8568" y="13186"/>
                  <a:pt x="8544" y="13141"/>
                  <a:pt x="8515" y="13141"/>
                </a:cubicBezTo>
                <a:close/>
                <a:moveTo>
                  <a:pt x="9365" y="13141"/>
                </a:moveTo>
                <a:cubicBezTo>
                  <a:pt x="9336" y="13141"/>
                  <a:pt x="9312" y="13186"/>
                  <a:pt x="9312" y="13244"/>
                </a:cubicBezTo>
                <a:lnTo>
                  <a:pt x="9312" y="13464"/>
                </a:lnTo>
                <a:cubicBezTo>
                  <a:pt x="9312" y="13521"/>
                  <a:pt x="9336" y="13568"/>
                  <a:pt x="9365" y="13568"/>
                </a:cubicBezTo>
                <a:cubicBezTo>
                  <a:pt x="9394" y="13568"/>
                  <a:pt x="9418" y="13521"/>
                  <a:pt x="9418" y="13464"/>
                </a:cubicBezTo>
                <a:lnTo>
                  <a:pt x="9418" y="13244"/>
                </a:lnTo>
                <a:cubicBezTo>
                  <a:pt x="9418" y="13186"/>
                  <a:pt x="9394" y="13141"/>
                  <a:pt x="9365" y="13141"/>
                </a:cubicBezTo>
                <a:close/>
                <a:moveTo>
                  <a:pt x="9679" y="13141"/>
                </a:moveTo>
                <a:cubicBezTo>
                  <a:pt x="9650" y="13141"/>
                  <a:pt x="9626" y="13186"/>
                  <a:pt x="9626" y="13244"/>
                </a:cubicBezTo>
                <a:lnTo>
                  <a:pt x="9626" y="13464"/>
                </a:lnTo>
                <a:cubicBezTo>
                  <a:pt x="9626" y="13521"/>
                  <a:pt x="9650" y="13568"/>
                  <a:pt x="9679" y="13568"/>
                </a:cubicBezTo>
                <a:cubicBezTo>
                  <a:pt x="9708" y="13568"/>
                  <a:pt x="9732" y="13521"/>
                  <a:pt x="9732" y="13464"/>
                </a:cubicBezTo>
                <a:lnTo>
                  <a:pt x="9732" y="13244"/>
                </a:lnTo>
                <a:cubicBezTo>
                  <a:pt x="9732" y="13186"/>
                  <a:pt x="9708" y="13141"/>
                  <a:pt x="9679" y="13141"/>
                </a:cubicBezTo>
                <a:close/>
                <a:moveTo>
                  <a:pt x="10529" y="13141"/>
                </a:moveTo>
                <a:cubicBezTo>
                  <a:pt x="10500" y="13141"/>
                  <a:pt x="10476" y="13186"/>
                  <a:pt x="10476" y="13244"/>
                </a:cubicBezTo>
                <a:lnTo>
                  <a:pt x="10476" y="13464"/>
                </a:lnTo>
                <a:cubicBezTo>
                  <a:pt x="10476" y="13521"/>
                  <a:pt x="10500" y="13568"/>
                  <a:pt x="10529" y="13568"/>
                </a:cubicBezTo>
                <a:cubicBezTo>
                  <a:pt x="10558" y="13568"/>
                  <a:pt x="10582" y="13521"/>
                  <a:pt x="10582" y="13464"/>
                </a:cubicBezTo>
                <a:lnTo>
                  <a:pt x="10582" y="13244"/>
                </a:lnTo>
                <a:cubicBezTo>
                  <a:pt x="10582" y="13186"/>
                  <a:pt x="10558" y="13141"/>
                  <a:pt x="10529" y="13141"/>
                </a:cubicBezTo>
                <a:close/>
                <a:moveTo>
                  <a:pt x="10844" y="13141"/>
                </a:moveTo>
                <a:cubicBezTo>
                  <a:pt x="10814" y="13141"/>
                  <a:pt x="10791" y="13186"/>
                  <a:pt x="10791" y="13244"/>
                </a:cubicBezTo>
                <a:lnTo>
                  <a:pt x="10791" y="13464"/>
                </a:lnTo>
                <a:cubicBezTo>
                  <a:pt x="10791" y="13521"/>
                  <a:pt x="10814" y="13568"/>
                  <a:pt x="10844" y="13568"/>
                </a:cubicBezTo>
                <a:cubicBezTo>
                  <a:pt x="10873" y="13568"/>
                  <a:pt x="10895" y="13521"/>
                  <a:pt x="10895" y="13464"/>
                </a:cubicBezTo>
                <a:lnTo>
                  <a:pt x="10895" y="13244"/>
                </a:lnTo>
                <a:cubicBezTo>
                  <a:pt x="10895" y="13186"/>
                  <a:pt x="10873" y="13141"/>
                  <a:pt x="10844" y="13141"/>
                </a:cubicBezTo>
                <a:close/>
                <a:moveTo>
                  <a:pt x="11692" y="13141"/>
                </a:moveTo>
                <a:cubicBezTo>
                  <a:pt x="11663" y="13141"/>
                  <a:pt x="11640" y="13186"/>
                  <a:pt x="11640" y="13244"/>
                </a:cubicBezTo>
                <a:lnTo>
                  <a:pt x="11640" y="13464"/>
                </a:lnTo>
                <a:cubicBezTo>
                  <a:pt x="11640" y="13521"/>
                  <a:pt x="11663" y="13568"/>
                  <a:pt x="11692" y="13568"/>
                </a:cubicBezTo>
                <a:cubicBezTo>
                  <a:pt x="11721" y="13568"/>
                  <a:pt x="11745" y="13521"/>
                  <a:pt x="11745" y="13464"/>
                </a:cubicBezTo>
                <a:lnTo>
                  <a:pt x="11745" y="13244"/>
                </a:lnTo>
                <a:cubicBezTo>
                  <a:pt x="11745" y="13186"/>
                  <a:pt x="11721" y="13141"/>
                  <a:pt x="11692" y="13141"/>
                </a:cubicBezTo>
                <a:close/>
                <a:moveTo>
                  <a:pt x="12007" y="13141"/>
                </a:moveTo>
                <a:cubicBezTo>
                  <a:pt x="11978" y="13141"/>
                  <a:pt x="11955" y="13186"/>
                  <a:pt x="11955" y="13244"/>
                </a:cubicBezTo>
                <a:lnTo>
                  <a:pt x="11955" y="13464"/>
                </a:lnTo>
                <a:cubicBezTo>
                  <a:pt x="11955" y="13521"/>
                  <a:pt x="11978" y="13568"/>
                  <a:pt x="12007" y="13568"/>
                </a:cubicBezTo>
                <a:cubicBezTo>
                  <a:pt x="12036" y="13568"/>
                  <a:pt x="12060" y="13521"/>
                  <a:pt x="12060" y="13464"/>
                </a:cubicBezTo>
                <a:lnTo>
                  <a:pt x="12060" y="13244"/>
                </a:lnTo>
                <a:cubicBezTo>
                  <a:pt x="12060" y="13186"/>
                  <a:pt x="12036" y="13141"/>
                  <a:pt x="12007" y="13141"/>
                </a:cubicBezTo>
                <a:close/>
                <a:moveTo>
                  <a:pt x="12856" y="13141"/>
                </a:moveTo>
                <a:cubicBezTo>
                  <a:pt x="12827" y="13141"/>
                  <a:pt x="12804" y="13186"/>
                  <a:pt x="12804" y="13244"/>
                </a:cubicBezTo>
                <a:lnTo>
                  <a:pt x="12804" y="13464"/>
                </a:lnTo>
                <a:cubicBezTo>
                  <a:pt x="12804" y="13521"/>
                  <a:pt x="12827" y="13568"/>
                  <a:pt x="12856" y="13568"/>
                </a:cubicBezTo>
                <a:cubicBezTo>
                  <a:pt x="12886" y="13568"/>
                  <a:pt x="12909" y="13521"/>
                  <a:pt x="12909" y="13464"/>
                </a:cubicBezTo>
                <a:lnTo>
                  <a:pt x="12909" y="13244"/>
                </a:lnTo>
                <a:cubicBezTo>
                  <a:pt x="12909" y="13186"/>
                  <a:pt x="12886" y="13141"/>
                  <a:pt x="12856" y="13141"/>
                </a:cubicBezTo>
                <a:close/>
                <a:moveTo>
                  <a:pt x="13171" y="13141"/>
                </a:moveTo>
                <a:cubicBezTo>
                  <a:pt x="13142" y="13141"/>
                  <a:pt x="13118" y="13186"/>
                  <a:pt x="13118" y="13244"/>
                </a:cubicBezTo>
                <a:lnTo>
                  <a:pt x="13118" y="13464"/>
                </a:lnTo>
                <a:cubicBezTo>
                  <a:pt x="13118" y="13521"/>
                  <a:pt x="13142" y="13568"/>
                  <a:pt x="13171" y="13568"/>
                </a:cubicBezTo>
                <a:cubicBezTo>
                  <a:pt x="13200" y="13568"/>
                  <a:pt x="13224" y="13521"/>
                  <a:pt x="13224" y="13464"/>
                </a:cubicBezTo>
                <a:lnTo>
                  <a:pt x="13224" y="13244"/>
                </a:lnTo>
                <a:cubicBezTo>
                  <a:pt x="13224" y="13186"/>
                  <a:pt x="13200" y="13141"/>
                  <a:pt x="13171" y="13141"/>
                </a:cubicBezTo>
                <a:close/>
                <a:moveTo>
                  <a:pt x="14021" y="13141"/>
                </a:moveTo>
                <a:cubicBezTo>
                  <a:pt x="13992" y="13141"/>
                  <a:pt x="13968" y="13186"/>
                  <a:pt x="13968" y="13244"/>
                </a:cubicBezTo>
                <a:lnTo>
                  <a:pt x="13968" y="13464"/>
                </a:lnTo>
                <a:cubicBezTo>
                  <a:pt x="13968" y="13521"/>
                  <a:pt x="13992" y="13568"/>
                  <a:pt x="14021" y="13568"/>
                </a:cubicBezTo>
                <a:cubicBezTo>
                  <a:pt x="14050" y="13568"/>
                  <a:pt x="14074" y="13521"/>
                  <a:pt x="14074" y="13464"/>
                </a:cubicBezTo>
                <a:lnTo>
                  <a:pt x="14074" y="13244"/>
                </a:lnTo>
                <a:cubicBezTo>
                  <a:pt x="14074" y="13186"/>
                  <a:pt x="14050" y="13141"/>
                  <a:pt x="14021" y="13141"/>
                </a:cubicBezTo>
                <a:close/>
                <a:moveTo>
                  <a:pt x="14335" y="13141"/>
                </a:moveTo>
                <a:cubicBezTo>
                  <a:pt x="14306" y="13141"/>
                  <a:pt x="14282" y="13186"/>
                  <a:pt x="14282" y="13244"/>
                </a:cubicBezTo>
                <a:lnTo>
                  <a:pt x="14282" y="13464"/>
                </a:lnTo>
                <a:cubicBezTo>
                  <a:pt x="14282" y="13521"/>
                  <a:pt x="14306" y="13568"/>
                  <a:pt x="14335" y="13568"/>
                </a:cubicBezTo>
                <a:cubicBezTo>
                  <a:pt x="14364" y="13568"/>
                  <a:pt x="14388" y="13521"/>
                  <a:pt x="14388" y="13464"/>
                </a:cubicBezTo>
                <a:lnTo>
                  <a:pt x="14388" y="13244"/>
                </a:lnTo>
                <a:cubicBezTo>
                  <a:pt x="14388" y="13186"/>
                  <a:pt x="14364" y="13141"/>
                  <a:pt x="14335" y="13141"/>
                </a:cubicBezTo>
                <a:close/>
                <a:moveTo>
                  <a:pt x="15185" y="13141"/>
                </a:moveTo>
                <a:cubicBezTo>
                  <a:pt x="15156" y="13141"/>
                  <a:pt x="15132" y="13186"/>
                  <a:pt x="15132" y="13244"/>
                </a:cubicBezTo>
                <a:lnTo>
                  <a:pt x="15132" y="13464"/>
                </a:lnTo>
                <a:cubicBezTo>
                  <a:pt x="15132" y="13521"/>
                  <a:pt x="15156" y="13568"/>
                  <a:pt x="15185" y="13568"/>
                </a:cubicBezTo>
                <a:cubicBezTo>
                  <a:pt x="15214" y="13568"/>
                  <a:pt x="15237" y="13521"/>
                  <a:pt x="15237" y="13464"/>
                </a:cubicBezTo>
                <a:lnTo>
                  <a:pt x="15237" y="13244"/>
                </a:lnTo>
                <a:cubicBezTo>
                  <a:pt x="15237" y="13186"/>
                  <a:pt x="15214" y="13141"/>
                  <a:pt x="15185" y="13141"/>
                </a:cubicBezTo>
                <a:close/>
                <a:moveTo>
                  <a:pt x="15500" y="13141"/>
                </a:moveTo>
                <a:cubicBezTo>
                  <a:pt x="15470" y="13141"/>
                  <a:pt x="15447" y="13186"/>
                  <a:pt x="15447" y="13244"/>
                </a:cubicBezTo>
                <a:lnTo>
                  <a:pt x="15447" y="13464"/>
                </a:lnTo>
                <a:cubicBezTo>
                  <a:pt x="15447" y="13521"/>
                  <a:pt x="15470" y="13568"/>
                  <a:pt x="15500" y="13568"/>
                </a:cubicBezTo>
                <a:cubicBezTo>
                  <a:pt x="15529" y="13568"/>
                  <a:pt x="15551" y="13521"/>
                  <a:pt x="15551" y="13464"/>
                </a:cubicBezTo>
                <a:lnTo>
                  <a:pt x="15551" y="13244"/>
                </a:lnTo>
                <a:cubicBezTo>
                  <a:pt x="15551" y="13186"/>
                  <a:pt x="15529" y="13141"/>
                  <a:pt x="15500" y="13141"/>
                </a:cubicBezTo>
                <a:close/>
                <a:moveTo>
                  <a:pt x="16349" y="13141"/>
                </a:moveTo>
                <a:cubicBezTo>
                  <a:pt x="16320" y="13141"/>
                  <a:pt x="16296" y="13186"/>
                  <a:pt x="16296" y="13244"/>
                </a:cubicBezTo>
                <a:lnTo>
                  <a:pt x="16296" y="13464"/>
                </a:lnTo>
                <a:cubicBezTo>
                  <a:pt x="16296" y="13521"/>
                  <a:pt x="16320" y="13568"/>
                  <a:pt x="16349" y="13568"/>
                </a:cubicBezTo>
                <a:cubicBezTo>
                  <a:pt x="16378" y="13568"/>
                  <a:pt x="16401" y="13521"/>
                  <a:pt x="16401" y="13464"/>
                </a:cubicBezTo>
                <a:lnTo>
                  <a:pt x="16401" y="13244"/>
                </a:lnTo>
                <a:cubicBezTo>
                  <a:pt x="16401" y="13186"/>
                  <a:pt x="16378" y="13141"/>
                  <a:pt x="16349" y="13141"/>
                </a:cubicBezTo>
                <a:close/>
                <a:moveTo>
                  <a:pt x="16663" y="13141"/>
                </a:moveTo>
                <a:cubicBezTo>
                  <a:pt x="16634" y="13141"/>
                  <a:pt x="16611" y="13186"/>
                  <a:pt x="16611" y="13244"/>
                </a:cubicBezTo>
                <a:lnTo>
                  <a:pt x="16611" y="13464"/>
                </a:lnTo>
                <a:cubicBezTo>
                  <a:pt x="16611" y="13521"/>
                  <a:pt x="16634" y="13568"/>
                  <a:pt x="16663" y="13568"/>
                </a:cubicBezTo>
                <a:cubicBezTo>
                  <a:pt x="16692" y="13568"/>
                  <a:pt x="16716" y="13521"/>
                  <a:pt x="16716" y="13464"/>
                </a:cubicBezTo>
                <a:lnTo>
                  <a:pt x="16716" y="13244"/>
                </a:lnTo>
                <a:cubicBezTo>
                  <a:pt x="16716" y="13186"/>
                  <a:pt x="16692" y="13141"/>
                  <a:pt x="16663" y="13141"/>
                </a:cubicBezTo>
                <a:close/>
                <a:moveTo>
                  <a:pt x="17512" y="13141"/>
                </a:moveTo>
                <a:cubicBezTo>
                  <a:pt x="17483" y="13141"/>
                  <a:pt x="17459" y="13186"/>
                  <a:pt x="17459" y="13244"/>
                </a:cubicBezTo>
                <a:lnTo>
                  <a:pt x="17459" y="13464"/>
                </a:lnTo>
                <a:cubicBezTo>
                  <a:pt x="17459" y="13521"/>
                  <a:pt x="17483" y="13568"/>
                  <a:pt x="17512" y="13568"/>
                </a:cubicBezTo>
                <a:cubicBezTo>
                  <a:pt x="17541" y="13568"/>
                  <a:pt x="17565" y="13521"/>
                  <a:pt x="17565" y="13464"/>
                </a:cubicBezTo>
                <a:lnTo>
                  <a:pt x="17565" y="13244"/>
                </a:lnTo>
                <a:cubicBezTo>
                  <a:pt x="17565" y="13186"/>
                  <a:pt x="17541" y="13141"/>
                  <a:pt x="17512" y="13141"/>
                </a:cubicBezTo>
                <a:close/>
                <a:moveTo>
                  <a:pt x="17827" y="13141"/>
                </a:moveTo>
                <a:cubicBezTo>
                  <a:pt x="17798" y="13141"/>
                  <a:pt x="17774" y="13186"/>
                  <a:pt x="17774" y="13244"/>
                </a:cubicBezTo>
                <a:lnTo>
                  <a:pt x="17774" y="13464"/>
                </a:lnTo>
                <a:cubicBezTo>
                  <a:pt x="17774" y="13521"/>
                  <a:pt x="17798" y="13568"/>
                  <a:pt x="17827" y="13568"/>
                </a:cubicBezTo>
                <a:cubicBezTo>
                  <a:pt x="17856" y="13568"/>
                  <a:pt x="17880" y="13521"/>
                  <a:pt x="17880" y="13464"/>
                </a:cubicBezTo>
                <a:lnTo>
                  <a:pt x="17880" y="13244"/>
                </a:lnTo>
                <a:cubicBezTo>
                  <a:pt x="17880" y="13186"/>
                  <a:pt x="17856" y="13141"/>
                  <a:pt x="17827" y="13141"/>
                </a:cubicBezTo>
                <a:close/>
                <a:moveTo>
                  <a:pt x="18677" y="13141"/>
                </a:moveTo>
                <a:cubicBezTo>
                  <a:pt x="18648" y="13141"/>
                  <a:pt x="18624" y="13186"/>
                  <a:pt x="18624" y="13244"/>
                </a:cubicBezTo>
                <a:lnTo>
                  <a:pt x="18624" y="13464"/>
                </a:lnTo>
                <a:cubicBezTo>
                  <a:pt x="18624" y="13521"/>
                  <a:pt x="18648" y="13568"/>
                  <a:pt x="18677" y="13568"/>
                </a:cubicBezTo>
                <a:cubicBezTo>
                  <a:pt x="18706" y="13568"/>
                  <a:pt x="18730" y="13521"/>
                  <a:pt x="18730" y="13464"/>
                </a:cubicBezTo>
                <a:lnTo>
                  <a:pt x="18730" y="13244"/>
                </a:lnTo>
                <a:cubicBezTo>
                  <a:pt x="18730" y="13186"/>
                  <a:pt x="18706" y="13141"/>
                  <a:pt x="18677" y="13141"/>
                </a:cubicBezTo>
                <a:close/>
                <a:moveTo>
                  <a:pt x="18991" y="13141"/>
                </a:moveTo>
                <a:cubicBezTo>
                  <a:pt x="18962" y="13141"/>
                  <a:pt x="18938" y="13186"/>
                  <a:pt x="18938" y="13244"/>
                </a:cubicBezTo>
                <a:lnTo>
                  <a:pt x="18938" y="13464"/>
                </a:lnTo>
                <a:cubicBezTo>
                  <a:pt x="18938" y="13521"/>
                  <a:pt x="18962" y="13568"/>
                  <a:pt x="18991" y="13568"/>
                </a:cubicBezTo>
                <a:cubicBezTo>
                  <a:pt x="19020" y="13568"/>
                  <a:pt x="19044" y="13521"/>
                  <a:pt x="19044" y="13464"/>
                </a:cubicBezTo>
                <a:lnTo>
                  <a:pt x="19044" y="13244"/>
                </a:lnTo>
                <a:cubicBezTo>
                  <a:pt x="19044" y="13186"/>
                  <a:pt x="19020" y="13141"/>
                  <a:pt x="18991" y="13141"/>
                </a:cubicBezTo>
                <a:close/>
                <a:moveTo>
                  <a:pt x="19841" y="13141"/>
                </a:moveTo>
                <a:cubicBezTo>
                  <a:pt x="19812" y="13141"/>
                  <a:pt x="19788" y="13186"/>
                  <a:pt x="19788" y="13244"/>
                </a:cubicBezTo>
                <a:lnTo>
                  <a:pt x="19788" y="13464"/>
                </a:lnTo>
                <a:cubicBezTo>
                  <a:pt x="19788" y="13521"/>
                  <a:pt x="19812" y="13568"/>
                  <a:pt x="19841" y="13568"/>
                </a:cubicBezTo>
                <a:cubicBezTo>
                  <a:pt x="19870" y="13568"/>
                  <a:pt x="19894" y="13521"/>
                  <a:pt x="19894" y="13464"/>
                </a:cubicBezTo>
                <a:lnTo>
                  <a:pt x="19894" y="13244"/>
                </a:lnTo>
                <a:cubicBezTo>
                  <a:pt x="19894" y="13186"/>
                  <a:pt x="19870" y="13141"/>
                  <a:pt x="19841" y="13141"/>
                </a:cubicBezTo>
                <a:close/>
                <a:moveTo>
                  <a:pt x="20155" y="13141"/>
                </a:moveTo>
                <a:cubicBezTo>
                  <a:pt x="20126" y="13141"/>
                  <a:pt x="20102" y="13186"/>
                  <a:pt x="20102" y="13244"/>
                </a:cubicBezTo>
                <a:lnTo>
                  <a:pt x="20102" y="13464"/>
                </a:lnTo>
                <a:cubicBezTo>
                  <a:pt x="20102" y="13521"/>
                  <a:pt x="20126" y="13568"/>
                  <a:pt x="20155" y="13568"/>
                </a:cubicBezTo>
                <a:cubicBezTo>
                  <a:pt x="20184" y="13568"/>
                  <a:pt x="20207" y="13521"/>
                  <a:pt x="20207" y="13464"/>
                </a:cubicBezTo>
                <a:lnTo>
                  <a:pt x="20207" y="13244"/>
                </a:lnTo>
                <a:cubicBezTo>
                  <a:pt x="20207" y="13186"/>
                  <a:pt x="20184" y="13141"/>
                  <a:pt x="20155" y="13141"/>
                </a:cubicBezTo>
                <a:close/>
                <a:moveTo>
                  <a:pt x="21004" y="13141"/>
                </a:moveTo>
                <a:cubicBezTo>
                  <a:pt x="20975" y="13141"/>
                  <a:pt x="20952" y="13186"/>
                  <a:pt x="20952" y="13244"/>
                </a:cubicBezTo>
                <a:lnTo>
                  <a:pt x="20952" y="13464"/>
                </a:lnTo>
                <a:cubicBezTo>
                  <a:pt x="20952" y="13521"/>
                  <a:pt x="20975" y="13568"/>
                  <a:pt x="21004" y="13568"/>
                </a:cubicBezTo>
                <a:cubicBezTo>
                  <a:pt x="21033" y="13568"/>
                  <a:pt x="21057" y="13521"/>
                  <a:pt x="21057" y="13464"/>
                </a:cubicBezTo>
                <a:lnTo>
                  <a:pt x="21057" y="13244"/>
                </a:lnTo>
                <a:cubicBezTo>
                  <a:pt x="21057" y="13186"/>
                  <a:pt x="21033" y="13141"/>
                  <a:pt x="21004" y="13141"/>
                </a:cubicBezTo>
                <a:close/>
                <a:moveTo>
                  <a:pt x="21319" y="13141"/>
                </a:moveTo>
                <a:cubicBezTo>
                  <a:pt x="21289" y="13141"/>
                  <a:pt x="21267" y="13186"/>
                  <a:pt x="21267" y="13244"/>
                </a:cubicBezTo>
                <a:lnTo>
                  <a:pt x="21267" y="13464"/>
                </a:lnTo>
                <a:cubicBezTo>
                  <a:pt x="21267" y="13521"/>
                  <a:pt x="21289" y="13568"/>
                  <a:pt x="21319" y="13568"/>
                </a:cubicBezTo>
                <a:cubicBezTo>
                  <a:pt x="21348" y="13568"/>
                  <a:pt x="21372" y="13521"/>
                  <a:pt x="21372" y="13464"/>
                </a:cubicBezTo>
                <a:lnTo>
                  <a:pt x="21372" y="13244"/>
                </a:lnTo>
                <a:cubicBezTo>
                  <a:pt x="21372" y="13186"/>
                  <a:pt x="21348" y="13141"/>
                  <a:pt x="21319" y="13141"/>
                </a:cubicBezTo>
                <a:close/>
                <a:moveTo>
                  <a:pt x="281" y="13871"/>
                </a:moveTo>
                <a:cubicBezTo>
                  <a:pt x="252" y="13871"/>
                  <a:pt x="228" y="13916"/>
                  <a:pt x="228" y="13974"/>
                </a:cubicBezTo>
                <a:lnTo>
                  <a:pt x="228" y="14194"/>
                </a:lnTo>
                <a:cubicBezTo>
                  <a:pt x="228" y="14251"/>
                  <a:pt x="252" y="14298"/>
                  <a:pt x="281" y="14298"/>
                </a:cubicBezTo>
                <a:cubicBezTo>
                  <a:pt x="311" y="14298"/>
                  <a:pt x="334" y="14251"/>
                  <a:pt x="334" y="14194"/>
                </a:cubicBezTo>
                <a:lnTo>
                  <a:pt x="334" y="13974"/>
                </a:lnTo>
                <a:cubicBezTo>
                  <a:pt x="334" y="13916"/>
                  <a:pt x="311" y="13871"/>
                  <a:pt x="281" y="13871"/>
                </a:cubicBezTo>
                <a:close/>
                <a:moveTo>
                  <a:pt x="596" y="13871"/>
                </a:moveTo>
                <a:cubicBezTo>
                  <a:pt x="567" y="13871"/>
                  <a:pt x="543" y="13916"/>
                  <a:pt x="543" y="13974"/>
                </a:cubicBezTo>
                <a:lnTo>
                  <a:pt x="543" y="14194"/>
                </a:lnTo>
                <a:cubicBezTo>
                  <a:pt x="543" y="14251"/>
                  <a:pt x="567" y="14298"/>
                  <a:pt x="596" y="14298"/>
                </a:cubicBezTo>
                <a:cubicBezTo>
                  <a:pt x="625" y="14298"/>
                  <a:pt x="649" y="14251"/>
                  <a:pt x="649" y="14194"/>
                </a:cubicBezTo>
                <a:lnTo>
                  <a:pt x="649" y="13974"/>
                </a:lnTo>
                <a:cubicBezTo>
                  <a:pt x="649" y="13916"/>
                  <a:pt x="625" y="13871"/>
                  <a:pt x="596" y="13871"/>
                </a:cubicBezTo>
                <a:close/>
                <a:moveTo>
                  <a:pt x="1446" y="13871"/>
                </a:moveTo>
                <a:cubicBezTo>
                  <a:pt x="1417" y="13871"/>
                  <a:pt x="1393" y="13916"/>
                  <a:pt x="1393" y="13974"/>
                </a:cubicBezTo>
                <a:lnTo>
                  <a:pt x="1393" y="14194"/>
                </a:lnTo>
                <a:cubicBezTo>
                  <a:pt x="1393" y="14251"/>
                  <a:pt x="1417" y="14298"/>
                  <a:pt x="1446" y="14298"/>
                </a:cubicBezTo>
                <a:cubicBezTo>
                  <a:pt x="1475" y="14298"/>
                  <a:pt x="1499" y="14251"/>
                  <a:pt x="1499" y="14194"/>
                </a:cubicBezTo>
                <a:lnTo>
                  <a:pt x="1499" y="13974"/>
                </a:lnTo>
                <a:cubicBezTo>
                  <a:pt x="1499" y="13916"/>
                  <a:pt x="1475" y="13871"/>
                  <a:pt x="1446" y="13871"/>
                </a:cubicBezTo>
                <a:close/>
                <a:moveTo>
                  <a:pt x="1760" y="13871"/>
                </a:moveTo>
                <a:cubicBezTo>
                  <a:pt x="1731" y="13871"/>
                  <a:pt x="1707" y="13916"/>
                  <a:pt x="1707" y="13974"/>
                </a:cubicBezTo>
                <a:lnTo>
                  <a:pt x="1707" y="14194"/>
                </a:lnTo>
                <a:cubicBezTo>
                  <a:pt x="1707" y="14251"/>
                  <a:pt x="1731" y="14298"/>
                  <a:pt x="1760" y="14298"/>
                </a:cubicBezTo>
                <a:cubicBezTo>
                  <a:pt x="1789" y="14298"/>
                  <a:pt x="1813" y="14251"/>
                  <a:pt x="1813" y="14194"/>
                </a:cubicBezTo>
                <a:lnTo>
                  <a:pt x="1813" y="13974"/>
                </a:lnTo>
                <a:cubicBezTo>
                  <a:pt x="1813" y="13916"/>
                  <a:pt x="1789" y="13871"/>
                  <a:pt x="1760" y="13871"/>
                </a:cubicBezTo>
                <a:close/>
                <a:moveTo>
                  <a:pt x="2610" y="13871"/>
                </a:moveTo>
                <a:cubicBezTo>
                  <a:pt x="2581" y="13871"/>
                  <a:pt x="2557" y="13916"/>
                  <a:pt x="2557" y="13974"/>
                </a:cubicBezTo>
                <a:lnTo>
                  <a:pt x="2557" y="14194"/>
                </a:lnTo>
                <a:cubicBezTo>
                  <a:pt x="2557" y="14251"/>
                  <a:pt x="2581" y="14298"/>
                  <a:pt x="2610" y="14298"/>
                </a:cubicBezTo>
                <a:cubicBezTo>
                  <a:pt x="2639" y="14298"/>
                  <a:pt x="2662" y="14251"/>
                  <a:pt x="2662" y="14194"/>
                </a:cubicBezTo>
                <a:lnTo>
                  <a:pt x="2662" y="13974"/>
                </a:lnTo>
                <a:cubicBezTo>
                  <a:pt x="2662" y="13916"/>
                  <a:pt x="2639" y="13871"/>
                  <a:pt x="2610" y="13871"/>
                </a:cubicBezTo>
                <a:close/>
                <a:moveTo>
                  <a:pt x="2924" y="13871"/>
                </a:moveTo>
                <a:cubicBezTo>
                  <a:pt x="2895" y="13871"/>
                  <a:pt x="2871" y="13916"/>
                  <a:pt x="2871" y="13974"/>
                </a:cubicBezTo>
                <a:lnTo>
                  <a:pt x="2871" y="14194"/>
                </a:lnTo>
                <a:cubicBezTo>
                  <a:pt x="2871" y="14251"/>
                  <a:pt x="2895" y="14298"/>
                  <a:pt x="2924" y="14298"/>
                </a:cubicBezTo>
                <a:cubicBezTo>
                  <a:pt x="2954" y="14298"/>
                  <a:pt x="2976" y="14251"/>
                  <a:pt x="2976" y="14194"/>
                </a:cubicBezTo>
                <a:lnTo>
                  <a:pt x="2976" y="13974"/>
                </a:lnTo>
                <a:cubicBezTo>
                  <a:pt x="2976" y="13916"/>
                  <a:pt x="2954" y="13871"/>
                  <a:pt x="2924" y="13871"/>
                </a:cubicBezTo>
                <a:close/>
                <a:moveTo>
                  <a:pt x="3773" y="13871"/>
                </a:moveTo>
                <a:cubicBezTo>
                  <a:pt x="3744" y="13871"/>
                  <a:pt x="3721" y="13916"/>
                  <a:pt x="3721" y="13974"/>
                </a:cubicBezTo>
                <a:lnTo>
                  <a:pt x="3721" y="14194"/>
                </a:lnTo>
                <a:cubicBezTo>
                  <a:pt x="3721" y="14251"/>
                  <a:pt x="3744" y="14298"/>
                  <a:pt x="3773" y="14298"/>
                </a:cubicBezTo>
                <a:cubicBezTo>
                  <a:pt x="3802" y="14298"/>
                  <a:pt x="3826" y="14251"/>
                  <a:pt x="3826" y="14194"/>
                </a:cubicBezTo>
                <a:lnTo>
                  <a:pt x="3826" y="13974"/>
                </a:lnTo>
                <a:cubicBezTo>
                  <a:pt x="3826" y="13916"/>
                  <a:pt x="3802" y="13871"/>
                  <a:pt x="3773" y="13871"/>
                </a:cubicBezTo>
                <a:close/>
                <a:moveTo>
                  <a:pt x="4088" y="13871"/>
                </a:moveTo>
                <a:cubicBezTo>
                  <a:pt x="4058" y="13871"/>
                  <a:pt x="4035" y="13916"/>
                  <a:pt x="4035" y="13974"/>
                </a:cubicBezTo>
                <a:lnTo>
                  <a:pt x="4035" y="14194"/>
                </a:lnTo>
                <a:cubicBezTo>
                  <a:pt x="4035" y="14251"/>
                  <a:pt x="4058" y="14298"/>
                  <a:pt x="4088" y="14298"/>
                </a:cubicBezTo>
                <a:cubicBezTo>
                  <a:pt x="4117" y="14298"/>
                  <a:pt x="4141" y="14251"/>
                  <a:pt x="4141" y="14194"/>
                </a:cubicBezTo>
                <a:lnTo>
                  <a:pt x="4141" y="13974"/>
                </a:lnTo>
                <a:cubicBezTo>
                  <a:pt x="4141" y="13916"/>
                  <a:pt x="4117" y="13871"/>
                  <a:pt x="4088" y="13871"/>
                </a:cubicBezTo>
                <a:close/>
                <a:moveTo>
                  <a:pt x="4937" y="13871"/>
                </a:moveTo>
                <a:cubicBezTo>
                  <a:pt x="4908" y="13871"/>
                  <a:pt x="4884" y="13916"/>
                  <a:pt x="4884" y="13974"/>
                </a:cubicBezTo>
                <a:lnTo>
                  <a:pt x="4884" y="14194"/>
                </a:lnTo>
                <a:cubicBezTo>
                  <a:pt x="4884" y="14251"/>
                  <a:pt x="4908" y="14298"/>
                  <a:pt x="4937" y="14298"/>
                </a:cubicBezTo>
                <a:cubicBezTo>
                  <a:pt x="4966" y="14298"/>
                  <a:pt x="4990" y="14251"/>
                  <a:pt x="4990" y="14194"/>
                </a:cubicBezTo>
                <a:lnTo>
                  <a:pt x="4990" y="13974"/>
                </a:lnTo>
                <a:cubicBezTo>
                  <a:pt x="4990" y="13916"/>
                  <a:pt x="4966" y="13871"/>
                  <a:pt x="4937" y="13871"/>
                </a:cubicBezTo>
                <a:close/>
                <a:moveTo>
                  <a:pt x="5252" y="13871"/>
                </a:moveTo>
                <a:cubicBezTo>
                  <a:pt x="5223" y="13871"/>
                  <a:pt x="5199" y="13916"/>
                  <a:pt x="5199" y="13974"/>
                </a:cubicBezTo>
                <a:lnTo>
                  <a:pt x="5199" y="14194"/>
                </a:lnTo>
                <a:cubicBezTo>
                  <a:pt x="5199" y="14251"/>
                  <a:pt x="5223" y="14298"/>
                  <a:pt x="5252" y="14298"/>
                </a:cubicBezTo>
                <a:cubicBezTo>
                  <a:pt x="5281" y="14298"/>
                  <a:pt x="5305" y="14251"/>
                  <a:pt x="5305" y="14194"/>
                </a:cubicBezTo>
                <a:lnTo>
                  <a:pt x="5305" y="13974"/>
                </a:lnTo>
                <a:cubicBezTo>
                  <a:pt x="5305" y="13916"/>
                  <a:pt x="5281" y="13871"/>
                  <a:pt x="5252" y="13871"/>
                </a:cubicBezTo>
                <a:close/>
                <a:moveTo>
                  <a:pt x="6102" y="13871"/>
                </a:moveTo>
                <a:cubicBezTo>
                  <a:pt x="6072" y="13871"/>
                  <a:pt x="6049" y="13916"/>
                  <a:pt x="6049" y="13974"/>
                </a:cubicBezTo>
                <a:lnTo>
                  <a:pt x="6049" y="14194"/>
                </a:lnTo>
                <a:cubicBezTo>
                  <a:pt x="6049" y="14251"/>
                  <a:pt x="6072" y="14298"/>
                  <a:pt x="6102" y="14298"/>
                </a:cubicBezTo>
                <a:cubicBezTo>
                  <a:pt x="6131" y="14298"/>
                  <a:pt x="6155" y="14251"/>
                  <a:pt x="6155" y="14194"/>
                </a:cubicBezTo>
                <a:lnTo>
                  <a:pt x="6155" y="13974"/>
                </a:lnTo>
                <a:cubicBezTo>
                  <a:pt x="6155" y="13916"/>
                  <a:pt x="6131" y="13871"/>
                  <a:pt x="6102" y="13871"/>
                </a:cubicBezTo>
                <a:close/>
                <a:moveTo>
                  <a:pt x="6416" y="13871"/>
                </a:moveTo>
                <a:cubicBezTo>
                  <a:pt x="6387" y="13871"/>
                  <a:pt x="6363" y="13916"/>
                  <a:pt x="6363" y="13974"/>
                </a:cubicBezTo>
                <a:lnTo>
                  <a:pt x="6363" y="14194"/>
                </a:lnTo>
                <a:cubicBezTo>
                  <a:pt x="6363" y="14251"/>
                  <a:pt x="6387" y="14298"/>
                  <a:pt x="6416" y="14298"/>
                </a:cubicBezTo>
                <a:cubicBezTo>
                  <a:pt x="6445" y="14298"/>
                  <a:pt x="6469" y="14251"/>
                  <a:pt x="6469" y="14194"/>
                </a:cubicBezTo>
                <a:lnTo>
                  <a:pt x="6469" y="13974"/>
                </a:lnTo>
                <a:cubicBezTo>
                  <a:pt x="6469" y="13916"/>
                  <a:pt x="6445" y="13871"/>
                  <a:pt x="6416" y="13871"/>
                </a:cubicBezTo>
                <a:close/>
                <a:moveTo>
                  <a:pt x="7266" y="13871"/>
                </a:moveTo>
                <a:cubicBezTo>
                  <a:pt x="7237" y="13871"/>
                  <a:pt x="7213" y="13916"/>
                  <a:pt x="7213" y="13974"/>
                </a:cubicBezTo>
                <a:lnTo>
                  <a:pt x="7213" y="14194"/>
                </a:lnTo>
                <a:cubicBezTo>
                  <a:pt x="7213" y="14251"/>
                  <a:pt x="7237" y="14298"/>
                  <a:pt x="7266" y="14298"/>
                </a:cubicBezTo>
                <a:cubicBezTo>
                  <a:pt x="7295" y="14298"/>
                  <a:pt x="7318" y="14251"/>
                  <a:pt x="7318" y="14194"/>
                </a:cubicBezTo>
                <a:lnTo>
                  <a:pt x="7318" y="13974"/>
                </a:lnTo>
                <a:cubicBezTo>
                  <a:pt x="7318" y="13916"/>
                  <a:pt x="7295" y="13871"/>
                  <a:pt x="7266" y="13871"/>
                </a:cubicBezTo>
                <a:close/>
                <a:moveTo>
                  <a:pt x="7580" y="13871"/>
                </a:moveTo>
                <a:cubicBezTo>
                  <a:pt x="7551" y="13871"/>
                  <a:pt x="7527" y="13916"/>
                  <a:pt x="7527" y="13974"/>
                </a:cubicBezTo>
                <a:lnTo>
                  <a:pt x="7527" y="14194"/>
                </a:lnTo>
                <a:cubicBezTo>
                  <a:pt x="7527" y="14251"/>
                  <a:pt x="7551" y="14298"/>
                  <a:pt x="7580" y="14298"/>
                </a:cubicBezTo>
                <a:cubicBezTo>
                  <a:pt x="7609" y="14298"/>
                  <a:pt x="7632" y="14251"/>
                  <a:pt x="7632" y="14194"/>
                </a:cubicBezTo>
                <a:lnTo>
                  <a:pt x="7632" y="13974"/>
                </a:lnTo>
                <a:cubicBezTo>
                  <a:pt x="7632" y="13916"/>
                  <a:pt x="7609" y="13871"/>
                  <a:pt x="7580" y="13871"/>
                </a:cubicBezTo>
                <a:close/>
                <a:moveTo>
                  <a:pt x="8429" y="13871"/>
                </a:moveTo>
                <a:cubicBezTo>
                  <a:pt x="8400" y="13871"/>
                  <a:pt x="8377" y="13916"/>
                  <a:pt x="8377" y="13974"/>
                </a:cubicBezTo>
                <a:lnTo>
                  <a:pt x="8377" y="14194"/>
                </a:lnTo>
                <a:cubicBezTo>
                  <a:pt x="8377" y="14251"/>
                  <a:pt x="8400" y="14298"/>
                  <a:pt x="8429" y="14298"/>
                </a:cubicBezTo>
                <a:cubicBezTo>
                  <a:pt x="8458" y="14298"/>
                  <a:pt x="8482" y="14251"/>
                  <a:pt x="8482" y="14194"/>
                </a:cubicBezTo>
                <a:lnTo>
                  <a:pt x="8482" y="13974"/>
                </a:lnTo>
                <a:cubicBezTo>
                  <a:pt x="8482" y="13916"/>
                  <a:pt x="8458" y="13871"/>
                  <a:pt x="8429" y="13871"/>
                </a:cubicBezTo>
                <a:close/>
                <a:moveTo>
                  <a:pt x="8744" y="13871"/>
                </a:moveTo>
                <a:cubicBezTo>
                  <a:pt x="8714" y="13871"/>
                  <a:pt x="8691" y="13916"/>
                  <a:pt x="8691" y="13974"/>
                </a:cubicBezTo>
                <a:lnTo>
                  <a:pt x="8691" y="14194"/>
                </a:lnTo>
                <a:cubicBezTo>
                  <a:pt x="8691" y="14251"/>
                  <a:pt x="8714" y="14298"/>
                  <a:pt x="8744" y="14298"/>
                </a:cubicBezTo>
                <a:cubicBezTo>
                  <a:pt x="8773" y="14298"/>
                  <a:pt x="8796" y="14251"/>
                  <a:pt x="8796" y="14194"/>
                </a:cubicBezTo>
                <a:lnTo>
                  <a:pt x="8796" y="13974"/>
                </a:lnTo>
                <a:cubicBezTo>
                  <a:pt x="8796" y="13916"/>
                  <a:pt x="8773" y="13871"/>
                  <a:pt x="8744" y="13871"/>
                </a:cubicBezTo>
                <a:close/>
                <a:moveTo>
                  <a:pt x="9593" y="13871"/>
                </a:moveTo>
                <a:cubicBezTo>
                  <a:pt x="9564" y="13871"/>
                  <a:pt x="9540" y="13916"/>
                  <a:pt x="9540" y="13974"/>
                </a:cubicBezTo>
                <a:lnTo>
                  <a:pt x="9540" y="14194"/>
                </a:lnTo>
                <a:cubicBezTo>
                  <a:pt x="9540" y="14251"/>
                  <a:pt x="9564" y="14298"/>
                  <a:pt x="9593" y="14298"/>
                </a:cubicBezTo>
                <a:cubicBezTo>
                  <a:pt x="9622" y="14298"/>
                  <a:pt x="9646" y="14251"/>
                  <a:pt x="9646" y="14194"/>
                </a:cubicBezTo>
                <a:lnTo>
                  <a:pt x="9646" y="13974"/>
                </a:lnTo>
                <a:cubicBezTo>
                  <a:pt x="9646" y="13916"/>
                  <a:pt x="9622" y="13871"/>
                  <a:pt x="9593" y="13871"/>
                </a:cubicBezTo>
                <a:close/>
                <a:moveTo>
                  <a:pt x="9908" y="13871"/>
                </a:moveTo>
                <a:cubicBezTo>
                  <a:pt x="9879" y="13871"/>
                  <a:pt x="9855" y="13916"/>
                  <a:pt x="9855" y="13974"/>
                </a:cubicBezTo>
                <a:lnTo>
                  <a:pt x="9855" y="14194"/>
                </a:lnTo>
                <a:cubicBezTo>
                  <a:pt x="9855" y="14251"/>
                  <a:pt x="9879" y="14298"/>
                  <a:pt x="9908" y="14298"/>
                </a:cubicBezTo>
                <a:cubicBezTo>
                  <a:pt x="9937" y="14298"/>
                  <a:pt x="9961" y="14251"/>
                  <a:pt x="9961" y="14194"/>
                </a:cubicBezTo>
                <a:lnTo>
                  <a:pt x="9961" y="13974"/>
                </a:lnTo>
                <a:cubicBezTo>
                  <a:pt x="9961" y="13916"/>
                  <a:pt x="9937" y="13871"/>
                  <a:pt x="9908" y="13871"/>
                </a:cubicBezTo>
                <a:close/>
                <a:moveTo>
                  <a:pt x="10758" y="13871"/>
                </a:moveTo>
                <a:cubicBezTo>
                  <a:pt x="10728" y="13871"/>
                  <a:pt x="10705" y="13916"/>
                  <a:pt x="10705" y="13974"/>
                </a:cubicBezTo>
                <a:lnTo>
                  <a:pt x="10705" y="14194"/>
                </a:lnTo>
                <a:cubicBezTo>
                  <a:pt x="10705" y="14251"/>
                  <a:pt x="10728" y="14298"/>
                  <a:pt x="10758" y="14298"/>
                </a:cubicBezTo>
                <a:cubicBezTo>
                  <a:pt x="10787" y="14298"/>
                  <a:pt x="10810" y="14251"/>
                  <a:pt x="10810" y="14194"/>
                </a:cubicBezTo>
                <a:lnTo>
                  <a:pt x="10810" y="13974"/>
                </a:lnTo>
                <a:cubicBezTo>
                  <a:pt x="10810" y="13916"/>
                  <a:pt x="10787" y="13871"/>
                  <a:pt x="10758" y="13871"/>
                </a:cubicBezTo>
                <a:close/>
                <a:moveTo>
                  <a:pt x="11072" y="13871"/>
                </a:moveTo>
                <a:cubicBezTo>
                  <a:pt x="11043" y="13871"/>
                  <a:pt x="11019" y="13916"/>
                  <a:pt x="11019" y="13974"/>
                </a:cubicBezTo>
                <a:lnTo>
                  <a:pt x="11019" y="14194"/>
                </a:lnTo>
                <a:cubicBezTo>
                  <a:pt x="11019" y="14251"/>
                  <a:pt x="11043" y="14298"/>
                  <a:pt x="11072" y="14298"/>
                </a:cubicBezTo>
                <a:cubicBezTo>
                  <a:pt x="11101" y="14298"/>
                  <a:pt x="11125" y="14251"/>
                  <a:pt x="11125" y="14194"/>
                </a:cubicBezTo>
                <a:lnTo>
                  <a:pt x="11125" y="13974"/>
                </a:lnTo>
                <a:cubicBezTo>
                  <a:pt x="11125" y="13916"/>
                  <a:pt x="11101" y="13871"/>
                  <a:pt x="11072" y="13871"/>
                </a:cubicBezTo>
                <a:close/>
                <a:moveTo>
                  <a:pt x="11922" y="13871"/>
                </a:moveTo>
                <a:cubicBezTo>
                  <a:pt x="11893" y="13871"/>
                  <a:pt x="11869" y="13916"/>
                  <a:pt x="11869" y="13974"/>
                </a:cubicBezTo>
                <a:lnTo>
                  <a:pt x="11869" y="14194"/>
                </a:lnTo>
                <a:cubicBezTo>
                  <a:pt x="11869" y="14251"/>
                  <a:pt x="11893" y="14298"/>
                  <a:pt x="11922" y="14298"/>
                </a:cubicBezTo>
                <a:cubicBezTo>
                  <a:pt x="11951" y="14298"/>
                  <a:pt x="11974" y="14251"/>
                  <a:pt x="11974" y="14194"/>
                </a:cubicBezTo>
                <a:lnTo>
                  <a:pt x="11974" y="13974"/>
                </a:lnTo>
                <a:cubicBezTo>
                  <a:pt x="11974" y="13916"/>
                  <a:pt x="11951" y="13871"/>
                  <a:pt x="11922" y="13871"/>
                </a:cubicBezTo>
                <a:close/>
                <a:moveTo>
                  <a:pt x="12236" y="13871"/>
                </a:moveTo>
                <a:cubicBezTo>
                  <a:pt x="12207" y="13871"/>
                  <a:pt x="12183" y="13916"/>
                  <a:pt x="12183" y="13974"/>
                </a:cubicBezTo>
                <a:lnTo>
                  <a:pt x="12183" y="14194"/>
                </a:lnTo>
                <a:cubicBezTo>
                  <a:pt x="12183" y="14251"/>
                  <a:pt x="12207" y="14298"/>
                  <a:pt x="12236" y="14298"/>
                </a:cubicBezTo>
                <a:cubicBezTo>
                  <a:pt x="12265" y="14298"/>
                  <a:pt x="12288" y="14251"/>
                  <a:pt x="12288" y="14194"/>
                </a:cubicBezTo>
                <a:lnTo>
                  <a:pt x="12288" y="13974"/>
                </a:lnTo>
                <a:cubicBezTo>
                  <a:pt x="12288" y="13916"/>
                  <a:pt x="12265" y="13871"/>
                  <a:pt x="12236" y="13871"/>
                </a:cubicBezTo>
                <a:close/>
                <a:moveTo>
                  <a:pt x="13085" y="13871"/>
                </a:moveTo>
                <a:cubicBezTo>
                  <a:pt x="13056" y="13871"/>
                  <a:pt x="13032" y="13916"/>
                  <a:pt x="13032" y="13974"/>
                </a:cubicBezTo>
                <a:lnTo>
                  <a:pt x="13032" y="14194"/>
                </a:lnTo>
                <a:cubicBezTo>
                  <a:pt x="13032" y="14251"/>
                  <a:pt x="13056" y="14298"/>
                  <a:pt x="13085" y="14298"/>
                </a:cubicBezTo>
                <a:cubicBezTo>
                  <a:pt x="13114" y="14298"/>
                  <a:pt x="13138" y="14251"/>
                  <a:pt x="13138" y="14194"/>
                </a:cubicBezTo>
                <a:lnTo>
                  <a:pt x="13138" y="13974"/>
                </a:lnTo>
                <a:cubicBezTo>
                  <a:pt x="13138" y="13916"/>
                  <a:pt x="13114" y="13871"/>
                  <a:pt x="13085" y="13871"/>
                </a:cubicBezTo>
                <a:close/>
                <a:moveTo>
                  <a:pt x="13399" y="13871"/>
                </a:moveTo>
                <a:cubicBezTo>
                  <a:pt x="13370" y="13871"/>
                  <a:pt x="13348" y="13916"/>
                  <a:pt x="13348" y="13974"/>
                </a:cubicBezTo>
                <a:lnTo>
                  <a:pt x="13348" y="14194"/>
                </a:lnTo>
                <a:cubicBezTo>
                  <a:pt x="13348" y="14251"/>
                  <a:pt x="13370" y="14298"/>
                  <a:pt x="13399" y="14298"/>
                </a:cubicBezTo>
                <a:cubicBezTo>
                  <a:pt x="13428" y="14298"/>
                  <a:pt x="13452" y="14251"/>
                  <a:pt x="13452" y="14194"/>
                </a:cubicBezTo>
                <a:lnTo>
                  <a:pt x="13452" y="13974"/>
                </a:lnTo>
                <a:cubicBezTo>
                  <a:pt x="13452" y="13916"/>
                  <a:pt x="13428" y="13871"/>
                  <a:pt x="13399" y="13871"/>
                </a:cubicBezTo>
                <a:close/>
                <a:moveTo>
                  <a:pt x="14249" y="13871"/>
                </a:moveTo>
                <a:cubicBezTo>
                  <a:pt x="14220" y="13871"/>
                  <a:pt x="14196" y="13916"/>
                  <a:pt x="14196" y="13974"/>
                </a:cubicBezTo>
                <a:lnTo>
                  <a:pt x="14196" y="14194"/>
                </a:lnTo>
                <a:cubicBezTo>
                  <a:pt x="14196" y="14251"/>
                  <a:pt x="14220" y="14298"/>
                  <a:pt x="14249" y="14298"/>
                </a:cubicBezTo>
                <a:cubicBezTo>
                  <a:pt x="14278" y="14298"/>
                  <a:pt x="14302" y="14251"/>
                  <a:pt x="14302" y="14194"/>
                </a:cubicBezTo>
                <a:lnTo>
                  <a:pt x="14302" y="13974"/>
                </a:lnTo>
                <a:cubicBezTo>
                  <a:pt x="14302" y="13916"/>
                  <a:pt x="14278" y="13871"/>
                  <a:pt x="14249" y="13871"/>
                </a:cubicBezTo>
                <a:close/>
                <a:moveTo>
                  <a:pt x="14564" y="13871"/>
                </a:moveTo>
                <a:cubicBezTo>
                  <a:pt x="14535" y="13871"/>
                  <a:pt x="14511" y="13916"/>
                  <a:pt x="14511" y="13974"/>
                </a:cubicBezTo>
                <a:lnTo>
                  <a:pt x="14511" y="14194"/>
                </a:lnTo>
                <a:cubicBezTo>
                  <a:pt x="14511" y="14251"/>
                  <a:pt x="14535" y="14298"/>
                  <a:pt x="14564" y="14298"/>
                </a:cubicBezTo>
                <a:cubicBezTo>
                  <a:pt x="14593" y="14298"/>
                  <a:pt x="14617" y="14251"/>
                  <a:pt x="14617" y="14194"/>
                </a:cubicBezTo>
                <a:lnTo>
                  <a:pt x="14617" y="13974"/>
                </a:lnTo>
                <a:cubicBezTo>
                  <a:pt x="14617" y="13916"/>
                  <a:pt x="14593" y="13871"/>
                  <a:pt x="14564" y="13871"/>
                </a:cubicBezTo>
                <a:close/>
                <a:moveTo>
                  <a:pt x="15413" y="13871"/>
                </a:moveTo>
                <a:cubicBezTo>
                  <a:pt x="15384" y="13871"/>
                  <a:pt x="15360" y="13916"/>
                  <a:pt x="15360" y="13974"/>
                </a:cubicBezTo>
                <a:lnTo>
                  <a:pt x="15360" y="14194"/>
                </a:lnTo>
                <a:cubicBezTo>
                  <a:pt x="15360" y="14251"/>
                  <a:pt x="15384" y="14298"/>
                  <a:pt x="15413" y="14298"/>
                </a:cubicBezTo>
                <a:cubicBezTo>
                  <a:pt x="15442" y="14298"/>
                  <a:pt x="15465" y="14251"/>
                  <a:pt x="15465" y="14194"/>
                </a:cubicBezTo>
                <a:lnTo>
                  <a:pt x="15465" y="13974"/>
                </a:lnTo>
                <a:cubicBezTo>
                  <a:pt x="15465" y="13916"/>
                  <a:pt x="15442" y="13871"/>
                  <a:pt x="15413" y="13871"/>
                </a:cubicBezTo>
                <a:close/>
                <a:moveTo>
                  <a:pt x="15728" y="13871"/>
                </a:moveTo>
                <a:cubicBezTo>
                  <a:pt x="15699" y="13871"/>
                  <a:pt x="15675" y="13916"/>
                  <a:pt x="15675" y="13974"/>
                </a:cubicBezTo>
                <a:lnTo>
                  <a:pt x="15675" y="14194"/>
                </a:lnTo>
                <a:cubicBezTo>
                  <a:pt x="15675" y="14251"/>
                  <a:pt x="15699" y="14298"/>
                  <a:pt x="15728" y="14298"/>
                </a:cubicBezTo>
                <a:cubicBezTo>
                  <a:pt x="15757" y="14298"/>
                  <a:pt x="15781" y="14251"/>
                  <a:pt x="15781" y="14194"/>
                </a:cubicBezTo>
                <a:lnTo>
                  <a:pt x="15781" y="13974"/>
                </a:lnTo>
                <a:cubicBezTo>
                  <a:pt x="15781" y="13916"/>
                  <a:pt x="15757" y="13871"/>
                  <a:pt x="15728" y="13871"/>
                </a:cubicBezTo>
                <a:close/>
                <a:moveTo>
                  <a:pt x="16578" y="13871"/>
                </a:moveTo>
                <a:cubicBezTo>
                  <a:pt x="16549" y="13871"/>
                  <a:pt x="16525" y="13916"/>
                  <a:pt x="16525" y="13974"/>
                </a:cubicBezTo>
                <a:lnTo>
                  <a:pt x="16525" y="14194"/>
                </a:lnTo>
                <a:cubicBezTo>
                  <a:pt x="16525" y="14251"/>
                  <a:pt x="16549" y="14298"/>
                  <a:pt x="16578" y="14298"/>
                </a:cubicBezTo>
                <a:cubicBezTo>
                  <a:pt x="16607" y="14298"/>
                  <a:pt x="16630" y="14251"/>
                  <a:pt x="16630" y="14194"/>
                </a:cubicBezTo>
                <a:lnTo>
                  <a:pt x="16630" y="13974"/>
                </a:lnTo>
                <a:cubicBezTo>
                  <a:pt x="16630" y="13916"/>
                  <a:pt x="16607" y="13871"/>
                  <a:pt x="16578" y="13871"/>
                </a:cubicBezTo>
                <a:close/>
                <a:moveTo>
                  <a:pt x="16892" y="13871"/>
                </a:moveTo>
                <a:cubicBezTo>
                  <a:pt x="16863" y="13871"/>
                  <a:pt x="16839" y="13916"/>
                  <a:pt x="16839" y="13974"/>
                </a:cubicBezTo>
                <a:lnTo>
                  <a:pt x="16839" y="14194"/>
                </a:lnTo>
                <a:cubicBezTo>
                  <a:pt x="16839" y="14251"/>
                  <a:pt x="16863" y="14298"/>
                  <a:pt x="16892" y="14298"/>
                </a:cubicBezTo>
                <a:cubicBezTo>
                  <a:pt x="16921" y="14298"/>
                  <a:pt x="16944" y="14251"/>
                  <a:pt x="16944" y="14194"/>
                </a:cubicBezTo>
                <a:lnTo>
                  <a:pt x="16944" y="13974"/>
                </a:lnTo>
                <a:cubicBezTo>
                  <a:pt x="16944" y="13916"/>
                  <a:pt x="16921" y="13871"/>
                  <a:pt x="16892" y="13871"/>
                </a:cubicBezTo>
                <a:close/>
                <a:moveTo>
                  <a:pt x="17741" y="13871"/>
                </a:moveTo>
                <a:cubicBezTo>
                  <a:pt x="17712" y="13871"/>
                  <a:pt x="17689" y="13916"/>
                  <a:pt x="17689" y="13974"/>
                </a:cubicBezTo>
                <a:lnTo>
                  <a:pt x="17689" y="14194"/>
                </a:lnTo>
                <a:cubicBezTo>
                  <a:pt x="17689" y="14251"/>
                  <a:pt x="17712" y="14298"/>
                  <a:pt x="17741" y="14298"/>
                </a:cubicBezTo>
                <a:cubicBezTo>
                  <a:pt x="17770" y="14298"/>
                  <a:pt x="17794" y="14251"/>
                  <a:pt x="17794" y="14194"/>
                </a:cubicBezTo>
                <a:lnTo>
                  <a:pt x="17794" y="13974"/>
                </a:lnTo>
                <a:cubicBezTo>
                  <a:pt x="17794" y="13916"/>
                  <a:pt x="17770" y="13871"/>
                  <a:pt x="17741" y="13871"/>
                </a:cubicBezTo>
                <a:close/>
                <a:moveTo>
                  <a:pt x="18055" y="13871"/>
                </a:moveTo>
                <a:cubicBezTo>
                  <a:pt x="18026" y="13871"/>
                  <a:pt x="18002" y="13916"/>
                  <a:pt x="18002" y="13974"/>
                </a:cubicBezTo>
                <a:lnTo>
                  <a:pt x="18002" y="14194"/>
                </a:lnTo>
                <a:cubicBezTo>
                  <a:pt x="18002" y="14251"/>
                  <a:pt x="18026" y="14298"/>
                  <a:pt x="18055" y="14298"/>
                </a:cubicBezTo>
                <a:cubicBezTo>
                  <a:pt x="18085" y="14298"/>
                  <a:pt x="18108" y="14251"/>
                  <a:pt x="18108" y="14194"/>
                </a:cubicBezTo>
                <a:lnTo>
                  <a:pt x="18108" y="13974"/>
                </a:lnTo>
                <a:cubicBezTo>
                  <a:pt x="18108" y="13916"/>
                  <a:pt x="18085" y="13871"/>
                  <a:pt x="18055" y="13871"/>
                </a:cubicBezTo>
                <a:close/>
                <a:moveTo>
                  <a:pt x="18905" y="13871"/>
                </a:moveTo>
                <a:cubicBezTo>
                  <a:pt x="18876" y="13871"/>
                  <a:pt x="18852" y="13916"/>
                  <a:pt x="18852" y="13974"/>
                </a:cubicBezTo>
                <a:lnTo>
                  <a:pt x="18852" y="14194"/>
                </a:lnTo>
                <a:cubicBezTo>
                  <a:pt x="18852" y="14251"/>
                  <a:pt x="18876" y="14298"/>
                  <a:pt x="18905" y="14298"/>
                </a:cubicBezTo>
                <a:cubicBezTo>
                  <a:pt x="18934" y="14298"/>
                  <a:pt x="18958" y="14251"/>
                  <a:pt x="18958" y="14194"/>
                </a:cubicBezTo>
                <a:lnTo>
                  <a:pt x="18958" y="13974"/>
                </a:lnTo>
                <a:cubicBezTo>
                  <a:pt x="18958" y="13916"/>
                  <a:pt x="18934" y="13871"/>
                  <a:pt x="18905" y="13871"/>
                </a:cubicBezTo>
                <a:close/>
                <a:moveTo>
                  <a:pt x="19220" y="13871"/>
                </a:moveTo>
                <a:cubicBezTo>
                  <a:pt x="19191" y="13871"/>
                  <a:pt x="19167" y="13916"/>
                  <a:pt x="19167" y="13974"/>
                </a:cubicBezTo>
                <a:lnTo>
                  <a:pt x="19167" y="14194"/>
                </a:lnTo>
                <a:cubicBezTo>
                  <a:pt x="19167" y="14251"/>
                  <a:pt x="19191" y="14298"/>
                  <a:pt x="19220" y="14298"/>
                </a:cubicBezTo>
                <a:cubicBezTo>
                  <a:pt x="19249" y="14298"/>
                  <a:pt x="19273" y="14251"/>
                  <a:pt x="19273" y="14194"/>
                </a:cubicBezTo>
                <a:lnTo>
                  <a:pt x="19273" y="13974"/>
                </a:lnTo>
                <a:cubicBezTo>
                  <a:pt x="19273" y="13916"/>
                  <a:pt x="19249" y="13871"/>
                  <a:pt x="19220" y="13871"/>
                </a:cubicBezTo>
                <a:close/>
                <a:moveTo>
                  <a:pt x="20069" y="13871"/>
                </a:moveTo>
                <a:cubicBezTo>
                  <a:pt x="20040" y="13871"/>
                  <a:pt x="20016" y="13916"/>
                  <a:pt x="20016" y="13974"/>
                </a:cubicBezTo>
                <a:lnTo>
                  <a:pt x="20016" y="14194"/>
                </a:lnTo>
                <a:cubicBezTo>
                  <a:pt x="20016" y="14251"/>
                  <a:pt x="20040" y="14298"/>
                  <a:pt x="20069" y="14298"/>
                </a:cubicBezTo>
                <a:cubicBezTo>
                  <a:pt x="20099" y="14298"/>
                  <a:pt x="20122" y="14251"/>
                  <a:pt x="20122" y="14194"/>
                </a:cubicBezTo>
                <a:lnTo>
                  <a:pt x="20122" y="13974"/>
                </a:lnTo>
                <a:cubicBezTo>
                  <a:pt x="20122" y="13916"/>
                  <a:pt x="20099" y="13871"/>
                  <a:pt x="20069" y="13871"/>
                </a:cubicBezTo>
                <a:close/>
                <a:moveTo>
                  <a:pt x="20384" y="13871"/>
                </a:moveTo>
                <a:cubicBezTo>
                  <a:pt x="20355" y="13871"/>
                  <a:pt x="20331" y="13916"/>
                  <a:pt x="20331" y="13974"/>
                </a:cubicBezTo>
                <a:lnTo>
                  <a:pt x="20331" y="14194"/>
                </a:lnTo>
                <a:cubicBezTo>
                  <a:pt x="20331" y="14251"/>
                  <a:pt x="20355" y="14298"/>
                  <a:pt x="20384" y="14298"/>
                </a:cubicBezTo>
                <a:cubicBezTo>
                  <a:pt x="20413" y="14298"/>
                  <a:pt x="20436" y="14251"/>
                  <a:pt x="20436" y="14194"/>
                </a:cubicBezTo>
                <a:lnTo>
                  <a:pt x="20436" y="13974"/>
                </a:lnTo>
                <a:cubicBezTo>
                  <a:pt x="20436" y="13916"/>
                  <a:pt x="20413" y="13871"/>
                  <a:pt x="20384" y="13871"/>
                </a:cubicBezTo>
                <a:close/>
                <a:moveTo>
                  <a:pt x="21234" y="13871"/>
                </a:moveTo>
                <a:cubicBezTo>
                  <a:pt x="21204" y="13871"/>
                  <a:pt x="21181" y="13916"/>
                  <a:pt x="21181" y="13974"/>
                </a:cubicBezTo>
                <a:lnTo>
                  <a:pt x="21181" y="14194"/>
                </a:lnTo>
                <a:cubicBezTo>
                  <a:pt x="21181" y="14251"/>
                  <a:pt x="21204" y="14298"/>
                  <a:pt x="21234" y="14298"/>
                </a:cubicBezTo>
                <a:cubicBezTo>
                  <a:pt x="21263" y="14298"/>
                  <a:pt x="21285" y="14251"/>
                  <a:pt x="21285" y="14194"/>
                </a:cubicBezTo>
                <a:lnTo>
                  <a:pt x="21285" y="13974"/>
                </a:lnTo>
                <a:cubicBezTo>
                  <a:pt x="21285" y="13916"/>
                  <a:pt x="21263" y="13871"/>
                  <a:pt x="21234" y="13871"/>
                </a:cubicBezTo>
                <a:close/>
                <a:moveTo>
                  <a:pt x="21547" y="13871"/>
                </a:moveTo>
                <a:cubicBezTo>
                  <a:pt x="21518" y="13871"/>
                  <a:pt x="21495" y="13916"/>
                  <a:pt x="21495" y="13974"/>
                </a:cubicBezTo>
                <a:lnTo>
                  <a:pt x="21495" y="14194"/>
                </a:lnTo>
                <a:cubicBezTo>
                  <a:pt x="21495" y="14251"/>
                  <a:pt x="21518" y="14298"/>
                  <a:pt x="21547" y="14298"/>
                </a:cubicBezTo>
                <a:cubicBezTo>
                  <a:pt x="21576" y="14298"/>
                  <a:pt x="21600" y="14251"/>
                  <a:pt x="21600" y="14194"/>
                </a:cubicBezTo>
                <a:lnTo>
                  <a:pt x="21600" y="13974"/>
                </a:lnTo>
                <a:cubicBezTo>
                  <a:pt x="21600" y="13916"/>
                  <a:pt x="21576" y="13871"/>
                  <a:pt x="21547" y="13871"/>
                </a:cubicBezTo>
                <a:close/>
                <a:moveTo>
                  <a:pt x="53" y="14601"/>
                </a:moveTo>
                <a:cubicBezTo>
                  <a:pt x="24" y="14601"/>
                  <a:pt x="0" y="14646"/>
                  <a:pt x="0" y="14704"/>
                </a:cubicBezTo>
                <a:lnTo>
                  <a:pt x="0" y="14924"/>
                </a:lnTo>
                <a:cubicBezTo>
                  <a:pt x="0" y="14981"/>
                  <a:pt x="24" y="15028"/>
                  <a:pt x="53" y="15028"/>
                </a:cubicBezTo>
                <a:cubicBezTo>
                  <a:pt x="82" y="15028"/>
                  <a:pt x="106" y="14981"/>
                  <a:pt x="106" y="14924"/>
                </a:cubicBezTo>
                <a:lnTo>
                  <a:pt x="106" y="14704"/>
                </a:lnTo>
                <a:cubicBezTo>
                  <a:pt x="106" y="14646"/>
                  <a:pt x="82" y="14601"/>
                  <a:pt x="53" y="14601"/>
                </a:cubicBezTo>
                <a:close/>
                <a:moveTo>
                  <a:pt x="367" y="14601"/>
                </a:moveTo>
                <a:cubicBezTo>
                  <a:pt x="338" y="14601"/>
                  <a:pt x="315" y="14646"/>
                  <a:pt x="315" y="14704"/>
                </a:cubicBezTo>
                <a:lnTo>
                  <a:pt x="315" y="14924"/>
                </a:lnTo>
                <a:cubicBezTo>
                  <a:pt x="315" y="14981"/>
                  <a:pt x="338" y="15028"/>
                  <a:pt x="367" y="15028"/>
                </a:cubicBezTo>
                <a:cubicBezTo>
                  <a:pt x="397" y="15028"/>
                  <a:pt x="420" y="14981"/>
                  <a:pt x="420" y="14924"/>
                </a:cubicBezTo>
                <a:lnTo>
                  <a:pt x="420" y="14704"/>
                </a:lnTo>
                <a:cubicBezTo>
                  <a:pt x="420" y="14646"/>
                  <a:pt x="397" y="14601"/>
                  <a:pt x="367" y="14601"/>
                </a:cubicBezTo>
                <a:close/>
                <a:moveTo>
                  <a:pt x="1217" y="14601"/>
                </a:moveTo>
                <a:cubicBezTo>
                  <a:pt x="1188" y="14601"/>
                  <a:pt x="1164" y="14646"/>
                  <a:pt x="1164" y="14704"/>
                </a:cubicBezTo>
                <a:lnTo>
                  <a:pt x="1164" y="14924"/>
                </a:lnTo>
                <a:cubicBezTo>
                  <a:pt x="1164" y="14981"/>
                  <a:pt x="1188" y="15028"/>
                  <a:pt x="1217" y="15028"/>
                </a:cubicBezTo>
                <a:cubicBezTo>
                  <a:pt x="1246" y="15028"/>
                  <a:pt x="1270" y="14981"/>
                  <a:pt x="1270" y="14924"/>
                </a:cubicBezTo>
                <a:lnTo>
                  <a:pt x="1270" y="14704"/>
                </a:lnTo>
                <a:cubicBezTo>
                  <a:pt x="1270" y="14646"/>
                  <a:pt x="1246" y="14601"/>
                  <a:pt x="1217" y="14601"/>
                </a:cubicBezTo>
                <a:close/>
                <a:moveTo>
                  <a:pt x="1532" y="14601"/>
                </a:moveTo>
                <a:cubicBezTo>
                  <a:pt x="1503" y="14601"/>
                  <a:pt x="1479" y="14646"/>
                  <a:pt x="1479" y="14704"/>
                </a:cubicBezTo>
                <a:lnTo>
                  <a:pt x="1479" y="14924"/>
                </a:lnTo>
                <a:cubicBezTo>
                  <a:pt x="1479" y="14981"/>
                  <a:pt x="1503" y="15028"/>
                  <a:pt x="1532" y="15028"/>
                </a:cubicBezTo>
                <a:cubicBezTo>
                  <a:pt x="1561" y="15028"/>
                  <a:pt x="1584" y="14981"/>
                  <a:pt x="1584" y="14924"/>
                </a:cubicBezTo>
                <a:lnTo>
                  <a:pt x="1584" y="14704"/>
                </a:lnTo>
                <a:cubicBezTo>
                  <a:pt x="1584" y="14646"/>
                  <a:pt x="1561" y="14601"/>
                  <a:pt x="1532" y="14601"/>
                </a:cubicBezTo>
                <a:close/>
                <a:moveTo>
                  <a:pt x="2380" y="14601"/>
                </a:moveTo>
                <a:cubicBezTo>
                  <a:pt x="2351" y="14601"/>
                  <a:pt x="2329" y="14646"/>
                  <a:pt x="2329" y="14704"/>
                </a:cubicBezTo>
                <a:lnTo>
                  <a:pt x="2329" y="14924"/>
                </a:lnTo>
                <a:cubicBezTo>
                  <a:pt x="2329" y="14981"/>
                  <a:pt x="2351" y="15028"/>
                  <a:pt x="2380" y="15028"/>
                </a:cubicBezTo>
                <a:cubicBezTo>
                  <a:pt x="2409" y="15028"/>
                  <a:pt x="2433" y="14981"/>
                  <a:pt x="2433" y="14924"/>
                </a:cubicBezTo>
                <a:lnTo>
                  <a:pt x="2433" y="14704"/>
                </a:lnTo>
                <a:cubicBezTo>
                  <a:pt x="2433" y="14646"/>
                  <a:pt x="2409" y="14601"/>
                  <a:pt x="2380" y="14601"/>
                </a:cubicBezTo>
                <a:close/>
                <a:moveTo>
                  <a:pt x="2695" y="14601"/>
                </a:moveTo>
                <a:cubicBezTo>
                  <a:pt x="2666" y="14601"/>
                  <a:pt x="2643" y="14646"/>
                  <a:pt x="2643" y="14704"/>
                </a:cubicBezTo>
                <a:lnTo>
                  <a:pt x="2643" y="14924"/>
                </a:lnTo>
                <a:cubicBezTo>
                  <a:pt x="2643" y="14981"/>
                  <a:pt x="2666" y="15028"/>
                  <a:pt x="2695" y="15028"/>
                </a:cubicBezTo>
                <a:cubicBezTo>
                  <a:pt x="2724" y="15028"/>
                  <a:pt x="2748" y="14981"/>
                  <a:pt x="2748" y="14924"/>
                </a:cubicBezTo>
                <a:lnTo>
                  <a:pt x="2748" y="14704"/>
                </a:lnTo>
                <a:cubicBezTo>
                  <a:pt x="2748" y="14646"/>
                  <a:pt x="2724" y="14601"/>
                  <a:pt x="2695" y="14601"/>
                </a:cubicBezTo>
                <a:close/>
                <a:moveTo>
                  <a:pt x="3545" y="14601"/>
                </a:moveTo>
                <a:cubicBezTo>
                  <a:pt x="3516" y="14601"/>
                  <a:pt x="3492" y="14646"/>
                  <a:pt x="3492" y="14704"/>
                </a:cubicBezTo>
                <a:lnTo>
                  <a:pt x="3492" y="14924"/>
                </a:lnTo>
                <a:cubicBezTo>
                  <a:pt x="3492" y="14981"/>
                  <a:pt x="3516" y="15028"/>
                  <a:pt x="3545" y="15028"/>
                </a:cubicBezTo>
                <a:cubicBezTo>
                  <a:pt x="3574" y="15028"/>
                  <a:pt x="3598" y="14981"/>
                  <a:pt x="3598" y="14924"/>
                </a:cubicBezTo>
                <a:lnTo>
                  <a:pt x="3598" y="14704"/>
                </a:lnTo>
                <a:cubicBezTo>
                  <a:pt x="3598" y="14646"/>
                  <a:pt x="3574" y="14601"/>
                  <a:pt x="3545" y="14601"/>
                </a:cubicBezTo>
                <a:close/>
                <a:moveTo>
                  <a:pt x="3859" y="14601"/>
                </a:moveTo>
                <a:cubicBezTo>
                  <a:pt x="3830" y="14601"/>
                  <a:pt x="3806" y="14646"/>
                  <a:pt x="3806" y="14704"/>
                </a:cubicBezTo>
                <a:lnTo>
                  <a:pt x="3806" y="14924"/>
                </a:lnTo>
                <a:cubicBezTo>
                  <a:pt x="3806" y="14981"/>
                  <a:pt x="3830" y="15028"/>
                  <a:pt x="3859" y="15028"/>
                </a:cubicBezTo>
                <a:cubicBezTo>
                  <a:pt x="3888" y="15028"/>
                  <a:pt x="3912" y="14981"/>
                  <a:pt x="3912" y="14924"/>
                </a:cubicBezTo>
                <a:lnTo>
                  <a:pt x="3912" y="14704"/>
                </a:lnTo>
                <a:cubicBezTo>
                  <a:pt x="3912" y="14646"/>
                  <a:pt x="3888" y="14601"/>
                  <a:pt x="3859" y="14601"/>
                </a:cubicBezTo>
                <a:close/>
                <a:moveTo>
                  <a:pt x="4709" y="14601"/>
                </a:moveTo>
                <a:cubicBezTo>
                  <a:pt x="4680" y="14601"/>
                  <a:pt x="4656" y="14646"/>
                  <a:pt x="4656" y="14704"/>
                </a:cubicBezTo>
                <a:lnTo>
                  <a:pt x="4656" y="14924"/>
                </a:lnTo>
                <a:cubicBezTo>
                  <a:pt x="4656" y="14981"/>
                  <a:pt x="4680" y="15028"/>
                  <a:pt x="4709" y="15028"/>
                </a:cubicBezTo>
                <a:cubicBezTo>
                  <a:pt x="4738" y="15028"/>
                  <a:pt x="4762" y="14981"/>
                  <a:pt x="4762" y="14924"/>
                </a:cubicBezTo>
                <a:lnTo>
                  <a:pt x="4762" y="14704"/>
                </a:lnTo>
                <a:cubicBezTo>
                  <a:pt x="4762" y="14646"/>
                  <a:pt x="4738" y="14601"/>
                  <a:pt x="4709" y="14601"/>
                </a:cubicBezTo>
                <a:close/>
                <a:moveTo>
                  <a:pt x="5023" y="14601"/>
                </a:moveTo>
                <a:cubicBezTo>
                  <a:pt x="4994" y="14601"/>
                  <a:pt x="4970" y="14646"/>
                  <a:pt x="4970" y="14704"/>
                </a:cubicBezTo>
                <a:lnTo>
                  <a:pt x="4970" y="14924"/>
                </a:lnTo>
                <a:cubicBezTo>
                  <a:pt x="4970" y="14981"/>
                  <a:pt x="4994" y="15028"/>
                  <a:pt x="5023" y="15028"/>
                </a:cubicBezTo>
                <a:cubicBezTo>
                  <a:pt x="5053" y="15028"/>
                  <a:pt x="5076" y="14981"/>
                  <a:pt x="5076" y="14924"/>
                </a:cubicBezTo>
                <a:lnTo>
                  <a:pt x="5076" y="14704"/>
                </a:lnTo>
                <a:cubicBezTo>
                  <a:pt x="5076" y="14646"/>
                  <a:pt x="5053" y="14601"/>
                  <a:pt x="5023" y="14601"/>
                </a:cubicBezTo>
                <a:close/>
                <a:moveTo>
                  <a:pt x="5873" y="14601"/>
                </a:moveTo>
                <a:cubicBezTo>
                  <a:pt x="5844" y="14601"/>
                  <a:pt x="5820" y="14646"/>
                  <a:pt x="5820" y="14704"/>
                </a:cubicBezTo>
                <a:lnTo>
                  <a:pt x="5820" y="14924"/>
                </a:lnTo>
                <a:cubicBezTo>
                  <a:pt x="5820" y="14981"/>
                  <a:pt x="5844" y="15028"/>
                  <a:pt x="5873" y="15028"/>
                </a:cubicBezTo>
                <a:cubicBezTo>
                  <a:pt x="5902" y="15028"/>
                  <a:pt x="5926" y="14981"/>
                  <a:pt x="5926" y="14924"/>
                </a:cubicBezTo>
                <a:lnTo>
                  <a:pt x="5926" y="14704"/>
                </a:lnTo>
                <a:cubicBezTo>
                  <a:pt x="5926" y="14646"/>
                  <a:pt x="5902" y="14601"/>
                  <a:pt x="5873" y="14601"/>
                </a:cubicBezTo>
                <a:close/>
                <a:moveTo>
                  <a:pt x="6188" y="14601"/>
                </a:moveTo>
                <a:cubicBezTo>
                  <a:pt x="6159" y="14601"/>
                  <a:pt x="6135" y="14646"/>
                  <a:pt x="6135" y="14704"/>
                </a:cubicBezTo>
                <a:lnTo>
                  <a:pt x="6135" y="14924"/>
                </a:lnTo>
                <a:cubicBezTo>
                  <a:pt x="6135" y="14981"/>
                  <a:pt x="6159" y="15028"/>
                  <a:pt x="6188" y="15028"/>
                </a:cubicBezTo>
                <a:cubicBezTo>
                  <a:pt x="6217" y="15028"/>
                  <a:pt x="6240" y="14981"/>
                  <a:pt x="6240" y="14924"/>
                </a:cubicBezTo>
                <a:lnTo>
                  <a:pt x="6240" y="14704"/>
                </a:lnTo>
                <a:cubicBezTo>
                  <a:pt x="6240" y="14646"/>
                  <a:pt x="6217" y="14601"/>
                  <a:pt x="6188" y="14601"/>
                </a:cubicBezTo>
                <a:close/>
                <a:moveTo>
                  <a:pt x="7036" y="14601"/>
                </a:moveTo>
                <a:cubicBezTo>
                  <a:pt x="7007" y="14601"/>
                  <a:pt x="6984" y="14646"/>
                  <a:pt x="6984" y="14704"/>
                </a:cubicBezTo>
                <a:lnTo>
                  <a:pt x="6984" y="14924"/>
                </a:lnTo>
                <a:cubicBezTo>
                  <a:pt x="6984" y="14981"/>
                  <a:pt x="7007" y="15028"/>
                  <a:pt x="7036" y="15028"/>
                </a:cubicBezTo>
                <a:cubicBezTo>
                  <a:pt x="7065" y="15028"/>
                  <a:pt x="7089" y="14981"/>
                  <a:pt x="7089" y="14924"/>
                </a:cubicBezTo>
                <a:lnTo>
                  <a:pt x="7089" y="14704"/>
                </a:lnTo>
                <a:cubicBezTo>
                  <a:pt x="7089" y="14646"/>
                  <a:pt x="7065" y="14601"/>
                  <a:pt x="7036" y="14601"/>
                </a:cubicBezTo>
                <a:close/>
                <a:moveTo>
                  <a:pt x="7351" y="14601"/>
                </a:moveTo>
                <a:cubicBezTo>
                  <a:pt x="7322" y="14601"/>
                  <a:pt x="7299" y="14646"/>
                  <a:pt x="7299" y="14704"/>
                </a:cubicBezTo>
                <a:lnTo>
                  <a:pt x="7299" y="14924"/>
                </a:lnTo>
                <a:cubicBezTo>
                  <a:pt x="7299" y="14981"/>
                  <a:pt x="7322" y="15028"/>
                  <a:pt x="7351" y="15028"/>
                </a:cubicBezTo>
                <a:cubicBezTo>
                  <a:pt x="7380" y="15028"/>
                  <a:pt x="7404" y="14981"/>
                  <a:pt x="7404" y="14924"/>
                </a:cubicBezTo>
                <a:lnTo>
                  <a:pt x="7404" y="14704"/>
                </a:lnTo>
                <a:cubicBezTo>
                  <a:pt x="7404" y="14646"/>
                  <a:pt x="7380" y="14601"/>
                  <a:pt x="7351" y="14601"/>
                </a:cubicBezTo>
                <a:close/>
                <a:moveTo>
                  <a:pt x="8201" y="14601"/>
                </a:moveTo>
                <a:cubicBezTo>
                  <a:pt x="8171" y="14601"/>
                  <a:pt x="8148" y="14646"/>
                  <a:pt x="8148" y="14704"/>
                </a:cubicBezTo>
                <a:lnTo>
                  <a:pt x="8148" y="14924"/>
                </a:lnTo>
                <a:cubicBezTo>
                  <a:pt x="8148" y="14981"/>
                  <a:pt x="8171" y="15028"/>
                  <a:pt x="8201" y="15028"/>
                </a:cubicBezTo>
                <a:cubicBezTo>
                  <a:pt x="8230" y="15028"/>
                  <a:pt x="8254" y="14981"/>
                  <a:pt x="8254" y="14924"/>
                </a:cubicBezTo>
                <a:lnTo>
                  <a:pt x="8254" y="14704"/>
                </a:lnTo>
                <a:cubicBezTo>
                  <a:pt x="8254" y="14646"/>
                  <a:pt x="8230" y="14601"/>
                  <a:pt x="8201" y="14601"/>
                </a:cubicBezTo>
                <a:close/>
                <a:moveTo>
                  <a:pt x="8515" y="14601"/>
                </a:moveTo>
                <a:cubicBezTo>
                  <a:pt x="8486" y="14601"/>
                  <a:pt x="8462" y="14646"/>
                  <a:pt x="8462" y="14704"/>
                </a:cubicBezTo>
                <a:lnTo>
                  <a:pt x="8462" y="14924"/>
                </a:lnTo>
                <a:cubicBezTo>
                  <a:pt x="8462" y="14981"/>
                  <a:pt x="8486" y="15028"/>
                  <a:pt x="8515" y="15028"/>
                </a:cubicBezTo>
                <a:cubicBezTo>
                  <a:pt x="8544" y="15028"/>
                  <a:pt x="8568" y="14981"/>
                  <a:pt x="8568" y="14924"/>
                </a:cubicBezTo>
                <a:lnTo>
                  <a:pt x="8568" y="14704"/>
                </a:lnTo>
                <a:cubicBezTo>
                  <a:pt x="8568" y="14646"/>
                  <a:pt x="8544" y="14601"/>
                  <a:pt x="8515" y="14601"/>
                </a:cubicBezTo>
                <a:close/>
                <a:moveTo>
                  <a:pt x="9365" y="14601"/>
                </a:moveTo>
                <a:cubicBezTo>
                  <a:pt x="9336" y="14601"/>
                  <a:pt x="9312" y="14646"/>
                  <a:pt x="9312" y="14704"/>
                </a:cubicBezTo>
                <a:lnTo>
                  <a:pt x="9312" y="14924"/>
                </a:lnTo>
                <a:cubicBezTo>
                  <a:pt x="9312" y="14981"/>
                  <a:pt x="9336" y="15028"/>
                  <a:pt x="9365" y="15028"/>
                </a:cubicBezTo>
                <a:cubicBezTo>
                  <a:pt x="9394" y="15028"/>
                  <a:pt x="9418" y="14981"/>
                  <a:pt x="9418" y="14924"/>
                </a:cubicBezTo>
                <a:lnTo>
                  <a:pt x="9418" y="14704"/>
                </a:lnTo>
                <a:cubicBezTo>
                  <a:pt x="9418" y="14646"/>
                  <a:pt x="9394" y="14601"/>
                  <a:pt x="9365" y="14601"/>
                </a:cubicBezTo>
                <a:close/>
                <a:moveTo>
                  <a:pt x="9679" y="14601"/>
                </a:moveTo>
                <a:cubicBezTo>
                  <a:pt x="9650" y="14601"/>
                  <a:pt x="9626" y="14646"/>
                  <a:pt x="9626" y="14704"/>
                </a:cubicBezTo>
                <a:lnTo>
                  <a:pt x="9626" y="14924"/>
                </a:lnTo>
                <a:cubicBezTo>
                  <a:pt x="9626" y="14981"/>
                  <a:pt x="9650" y="15028"/>
                  <a:pt x="9679" y="15028"/>
                </a:cubicBezTo>
                <a:cubicBezTo>
                  <a:pt x="9708" y="15028"/>
                  <a:pt x="9732" y="14981"/>
                  <a:pt x="9732" y="14924"/>
                </a:cubicBezTo>
                <a:lnTo>
                  <a:pt x="9732" y="14704"/>
                </a:lnTo>
                <a:cubicBezTo>
                  <a:pt x="9732" y="14646"/>
                  <a:pt x="9708" y="14601"/>
                  <a:pt x="9679" y="14601"/>
                </a:cubicBezTo>
                <a:close/>
                <a:moveTo>
                  <a:pt x="10529" y="14601"/>
                </a:moveTo>
                <a:cubicBezTo>
                  <a:pt x="10500" y="14601"/>
                  <a:pt x="10476" y="14646"/>
                  <a:pt x="10476" y="14704"/>
                </a:cubicBezTo>
                <a:lnTo>
                  <a:pt x="10476" y="14924"/>
                </a:lnTo>
                <a:cubicBezTo>
                  <a:pt x="10476" y="14981"/>
                  <a:pt x="10500" y="15028"/>
                  <a:pt x="10529" y="15028"/>
                </a:cubicBezTo>
                <a:cubicBezTo>
                  <a:pt x="10558" y="15028"/>
                  <a:pt x="10582" y="14981"/>
                  <a:pt x="10582" y="14924"/>
                </a:cubicBezTo>
                <a:lnTo>
                  <a:pt x="10582" y="14704"/>
                </a:lnTo>
                <a:cubicBezTo>
                  <a:pt x="10582" y="14646"/>
                  <a:pt x="10558" y="14601"/>
                  <a:pt x="10529" y="14601"/>
                </a:cubicBezTo>
                <a:close/>
                <a:moveTo>
                  <a:pt x="10844" y="14601"/>
                </a:moveTo>
                <a:cubicBezTo>
                  <a:pt x="10814" y="14601"/>
                  <a:pt x="10791" y="14646"/>
                  <a:pt x="10791" y="14704"/>
                </a:cubicBezTo>
                <a:lnTo>
                  <a:pt x="10791" y="14924"/>
                </a:lnTo>
                <a:cubicBezTo>
                  <a:pt x="10791" y="14981"/>
                  <a:pt x="10814" y="15028"/>
                  <a:pt x="10844" y="15028"/>
                </a:cubicBezTo>
                <a:cubicBezTo>
                  <a:pt x="10873" y="15028"/>
                  <a:pt x="10895" y="14981"/>
                  <a:pt x="10895" y="14924"/>
                </a:cubicBezTo>
                <a:lnTo>
                  <a:pt x="10895" y="14704"/>
                </a:lnTo>
                <a:cubicBezTo>
                  <a:pt x="10895" y="14646"/>
                  <a:pt x="10873" y="14601"/>
                  <a:pt x="10844" y="14601"/>
                </a:cubicBezTo>
                <a:close/>
                <a:moveTo>
                  <a:pt x="11692" y="14601"/>
                </a:moveTo>
                <a:cubicBezTo>
                  <a:pt x="11663" y="14601"/>
                  <a:pt x="11640" y="14646"/>
                  <a:pt x="11640" y="14704"/>
                </a:cubicBezTo>
                <a:lnTo>
                  <a:pt x="11640" y="14924"/>
                </a:lnTo>
                <a:cubicBezTo>
                  <a:pt x="11640" y="14981"/>
                  <a:pt x="11663" y="15028"/>
                  <a:pt x="11692" y="15028"/>
                </a:cubicBezTo>
                <a:cubicBezTo>
                  <a:pt x="11721" y="15028"/>
                  <a:pt x="11745" y="14981"/>
                  <a:pt x="11745" y="14924"/>
                </a:cubicBezTo>
                <a:lnTo>
                  <a:pt x="11745" y="14704"/>
                </a:lnTo>
                <a:cubicBezTo>
                  <a:pt x="11745" y="14646"/>
                  <a:pt x="11721" y="14601"/>
                  <a:pt x="11692" y="14601"/>
                </a:cubicBezTo>
                <a:close/>
                <a:moveTo>
                  <a:pt x="12007" y="14601"/>
                </a:moveTo>
                <a:cubicBezTo>
                  <a:pt x="11978" y="14601"/>
                  <a:pt x="11955" y="14646"/>
                  <a:pt x="11955" y="14704"/>
                </a:cubicBezTo>
                <a:lnTo>
                  <a:pt x="11955" y="14924"/>
                </a:lnTo>
                <a:cubicBezTo>
                  <a:pt x="11955" y="14981"/>
                  <a:pt x="11978" y="15028"/>
                  <a:pt x="12007" y="15028"/>
                </a:cubicBezTo>
                <a:cubicBezTo>
                  <a:pt x="12036" y="15028"/>
                  <a:pt x="12060" y="14981"/>
                  <a:pt x="12060" y="14924"/>
                </a:cubicBezTo>
                <a:lnTo>
                  <a:pt x="12060" y="14704"/>
                </a:lnTo>
                <a:cubicBezTo>
                  <a:pt x="12060" y="14646"/>
                  <a:pt x="12036" y="14601"/>
                  <a:pt x="12007" y="14601"/>
                </a:cubicBezTo>
                <a:close/>
                <a:moveTo>
                  <a:pt x="12856" y="14601"/>
                </a:moveTo>
                <a:cubicBezTo>
                  <a:pt x="12827" y="14601"/>
                  <a:pt x="12804" y="14646"/>
                  <a:pt x="12804" y="14704"/>
                </a:cubicBezTo>
                <a:lnTo>
                  <a:pt x="12804" y="14924"/>
                </a:lnTo>
                <a:cubicBezTo>
                  <a:pt x="12804" y="14981"/>
                  <a:pt x="12827" y="15028"/>
                  <a:pt x="12856" y="15028"/>
                </a:cubicBezTo>
                <a:cubicBezTo>
                  <a:pt x="12886" y="15028"/>
                  <a:pt x="12909" y="14981"/>
                  <a:pt x="12909" y="14924"/>
                </a:cubicBezTo>
                <a:lnTo>
                  <a:pt x="12909" y="14704"/>
                </a:lnTo>
                <a:cubicBezTo>
                  <a:pt x="12909" y="14646"/>
                  <a:pt x="12886" y="14601"/>
                  <a:pt x="12856" y="14601"/>
                </a:cubicBezTo>
                <a:close/>
                <a:moveTo>
                  <a:pt x="13171" y="14601"/>
                </a:moveTo>
                <a:cubicBezTo>
                  <a:pt x="13142" y="14601"/>
                  <a:pt x="13118" y="14646"/>
                  <a:pt x="13118" y="14704"/>
                </a:cubicBezTo>
                <a:lnTo>
                  <a:pt x="13118" y="14924"/>
                </a:lnTo>
                <a:cubicBezTo>
                  <a:pt x="13118" y="14981"/>
                  <a:pt x="13142" y="15028"/>
                  <a:pt x="13171" y="15028"/>
                </a:cubicBezTo>
                <a:cubicBezTo>
                  <a:pt x="13200" y="15028"/>
                  <a:pt x="13224" y="14981"/>
                  <a:pt x="13224" y="14924"/>
                </a:cubicBezTo>
                <a:lnTo>
                  <a:pt x="13224" y="14704"/>
                </a:lnTo>
                <a:cubicBezTo>
                  <a:pt x="13224" y="14646"/>
                  <a:pt x="13200" y="14601"/>
                  <a:pt x="13171" y="14601"/>
                </a:cubicBezTo>
                <a:close/>
                <a:moveTo>
                  <a:pt x="14021" y="14601"/>
                </a:moveTo>
                <a:cubicBezTo>
                  <a:pt x="13992" y="14601"/>
                  <a:pt x="13968" y="14646"/>
                  <a:pt x="13968" y="14704"/>
                </a:cubicBezTo>
                <a:lnTo>
                  <a:pt x="13968" y="14924"/>
                </a:lnTo>
                <a:cubicBezTo>
                  <a:pt x="13968" y="14981"/>
                  <a:pt x="13992" y="15028"/>
                  <a:pt x="14021" y="15028"/>
                </a:cubicBezTo>
                <a:cubicBezTo>
                  <a:pt x="14050" y="15028"/>
                  <a:pt x="14074" y="14981"/>
                  <a:pt x="14074" y="14924"/>
                </a:cubicBezTo>
                <a:lnTo>
                  <a:pt x="14074" y="14704"/>
                </a:lnTo>
                <a:cubicBezTo>
                  <a:pt x="14074" y="14646"/>
                  <a:pt x="14050" y="14601"/>
                  <a:pt x="14021" y="14601"/>
                </a:cubicBezTo>
                <a:close/>
                <a:moveTo>
                  <a:pt x="14335" y="14601"/>
                </a:moveTo>
                <a:cubicBezTo>
                  <a:pt x="14306" y="14601"/>
                  <a:pt x="14282" y="14646"/>
                  <a:pt x="14282" y="14704"/>
                </a:cubicBezTo>
                <a:lnTo>
                  <a:pt x="14282" y="14924"/>
                </a:lnTo>
                <a:cubicBezTo>
                  <a:pt x="14282" y="14981"/>
                  <a:pt x="14306" y="15028"/>
                  <a:pt x="14335" y="15028"/>
                </a:cubicBezTo>
                <a:cubicBezTo>
                  <a:pt x="14364" y="15028"/>
                  <a:pt x="14388" y="14981"/>
                  <a:pt x="14388" y="14924"/>
                </a:cubicBezTo>
                <a:lnTo>
                  <a:pt x="14388" y="14704"/>
                </a:lnTo>
                <a:cubicBezTo>
                  <a:pt x="14388" y="14646"/>
                  <a:pt x="14364" y="14601"/>
                  <a:pt x="14335" y="14601"/>
                </a:cubicBezTo>
                <a:close/>
                <a:moveTo>
                  <a:pt x="15185" y="14601"/>
                </a:moveTo>
                <a:cubicBezTo>
                  <a:pt x="15156" y="14601"/>
                  <a:pt x="15132" y="14646"/>
                  <a:pt x="15132" y="14704"/>
                </a:cubicBezTo>
                <a:lnTo>
                  <a:pt x="15132" y="14924"/>
                </a:lnTo>
                <a:cubicBezTo>
                  <a:pt x="15132" y="14981"/>
                  <a:pt x="15156" y="15028"/>
                  <a:pt x="15185" y="15028"/>
                </a:cubicBezTo>
                <a:cubicBezTo>
                  <a:pt x="15214" y="15028"/>
                  <a:pt x="15237" y="14981"/>
                  <a:pt x="15237" y="14924"/>
                </a:cubicBezTo>
                <a:lnTo>
                  <a:pt x="15237" y="14704"/>
                </a:lnTo>
                <a:cubicBezTo>
                  <a:pt x="15237" y="14646"/>
                  <a:pt x="15214" y="14601"/>
                  <a:pt x="15185" y="14601"/>
                </a:cubicBezTo>
                <a:close/>
                <a:moveTo>
                  <a:pt x="15500" y="14601"/>
                </a:moveTo>
                <a:cubicBezTo>
                  <a:pt x="15470" y="14601"/>
                  <a:pt x="15447" y="14646"/>
                  <a:pt x="15447" y="14704"/>
                </a:cubicBezTo>
                <a:lnTo>
                  <a:pt x="15447" y="14924"/>
                </a:lnTo>
                <a:cubicBezTo>
                  <a:pt x="15447" y="14981"/>
                  <a:pt x="15470" y="15028"/>
                  <a:pt x="15500" y="15028"/>
                </a:cubicBezTo>
                <a:cubicBezTo>
                  <a:pt x="15529" y="15028"/>
                  <a:pt x="15551" y="14981"/>
                  <a:pt x="15551" y="14924"/>
                </a:cubicBezTo>
                <a:lnTo>
                  <a:pt x="15551" y="14704"/>
                </a:lnTo>
                <a:cubicBezTo>
                  <a:pt x="15551" y="14646"/>
                  <a:pt x="15529" y="14601"/>
                  <a:pt x="15500" y="14601"/>
                </a:cubicBezTo>
                <a:close/>
                <a:moveTo>
                  <a:pt x="16349" y="14601"/>
                </a:moveTo>
                <a:cubicBezTo>
                  <a:pt x="16320" y="14601"/>
                  <a:pt x="16296" y="14646"/>
                  <a:pt x="16296" y="14704"/>
                </a:cubicBezTo>
                <a:lnTo>
                  <a:pt x="16296" y="14924"/>
                </a:lnTo>
                <a:cubicBezTo>
                  <a:pt x="16296" y="14981"/>
                  <a:pt x="16320" y="15028"/>
                  <a:pt x="16349" y="15028"/>
                </a:cubicBezTo>
                <a:cubicBezTo>
                  <a:pt x="16378" y="15028"/>
                  <a:pt x="16401" y="14981"/>
                  <a:pt x="16401" y="14924"/>
                </a:cubicBezTo>
                <a:lnTo>
                  <a:pt x="16401" y="14704"/>
                </a:lnTo>
                <a:cubicBezTo>
                  <a:pt x="16401" y="14646"/>
                  <a:pt x="16378" y="14601"/>
                  <a:pt x="16349" y="14601"/>
                </a:cubicBezTo>
                <a:close/>
                <a:moveTo>
                  <a:pt x="16663" y="14601"/>
                </a:moveTo>
                <a:cubicBezTo>
                  <a:pt x="16634" y="14601"/>
                  <a:pt x="16611" y="14646"/>
                  <a:pt x="16611" y="14704"/>
                </a:cubicBezTo>
                <a:lnTo>
                  <a:pt x="16611" y="14924"/>
                </a:lnTo>
                <a:cubicBezTo>
                  <a:pt x="16611" y="14981"/>
                  <a:pt x="16634" y="15028"/>
                  <a:pt x="16663" y="15028"/>
                </a:cubicBezTo>
                <a:cubicBezTo>
                  <a:pt x="16692" y="15028"/>
                  <a:pt x="16716" y="14981"/>
                  <a:pt x="16716" y="14924"/>
                </a:cubicBezTo>
                <a:lnTo>
                  <a:pt x="16716" y="14704"/>
                </a:lnTo>
                <a:cubicBezTo>
                  <a:pt x="16716" y="14646"/>
                  <a:pt x="16692" y="14601"/>
                  <a:pt x="16663" y="14601"/>
                </a:cubicBezTo>
                <a:close/>
                <a:moveTo>
                  <a:pt x="17512" y="14601"/>
                </a:moveTo>
                <a:cubicBezTo>
                  <a:pt x="17483" y="14601"/>
                  <a:pt x="17459" y="14646"/>
                  <a:pt x="17459" y="14704"/>
                </a:cubicBezTo>
                <a:lnTo>
                  <a:pt x="17459" y="14924"/>
                </a:lnTo>
                <a:cubicBezTo>
                  <a:pt x="17459" y="14981"/>
                  <a:pt x="17483" y="15028"/>
                  <a:pt x="17512" y="15028"/>
                </a:cubicBezTo>
                <a:cubicBezTo>
                  <a:pt x="17541" y="15028"/>
                  <a:pt x="17565" y="14981"/>
                  <a:pt x="17565" y="14924"/>
                </a:cubicBezTo>
                <a:lnTo>
                  <a:pt x="17565" y="14704"/>
                </a:lnTo>
                <a:cubicBezTo>
                  <a:pt x="17565" y="14646"/>
                  <a:pt x="17541" y="14601"/>
                  <a:pt x="17512" y="14601"/>
                </a:cubicBezTo>
                <a:close/>
                <a:moveTo>
                  <a:pt x="17827" y="14601"/>
                </a:moveTo>
                <a:cubicBezTo>
                  <a:pt x="17798" y="14601"/>
                  <a:pt x="17774" y="14646"/>
                  <a:pt x="17774" y="14704"/>
                </a:cubicBezTo>
                <a:lnTo>
                  <a:pt x="17774" y="14924"/>
                </a:lnTo>
                <a:cubicBezTo>
                  <a:pt x="17774" y="14981"/>
                  <a:pt x="17798" y="15028"/>
                  <a:pt x="17827" y="15028"/>
                </a:cubicBezTo>
                <a:cubicBezTo>
                  <a:pt x="17856" y="15028"/>
                  <a:pt x="17880" y="14981"/>
                  <a:pt x="17880" y="14924"/>
                </a:cubicBezTo>
                <a:lnTo>
                  <a:pt x="17880" y="14704"/>
                </a:lnTo>
                <a:cubicBezTo>
                  <a:pt x="17880" y="14646"/>
                  <a:pt x="17856" y="14601"/>
                  <a:pt x="17827" y="14601"/>
                </a:cubicBezTo>
                <a:close/>
                <a:moveTo>
                  <a:pt x="18677" y="14601"/>
                </a:moveTo>
                <a:cubicBezTo>
                  <a:pt x="18648" y="14601"/>
                  <a:pt x="18624" y="14646"/>
                  <a:pt x="18624" y="14704"/>
                </a:cubicBezTo>
                <a:lnTo>
                  <a:pt x="18624" y="14924"/>
                </a:lnTo>
                <a:cubicBezTo>
                  <a:pt x="18624" y="14981"/>
                  <a:pt x="18648" y="15028"/>
                  <a:pt x="18677" y="15028"/>
                </a:cubicBezTo>
                <a:cubicBezTo>
                  <a:pt x="18706" y="15028"/>
                  <a:pt x="18730" y="14981"/>
                  <a:pt x="18730" y="14924"/>
                </a:cubicBezTo>
                <a:lnTo>
                  <a:pt x="18730" y="14704"/>
                </a:lnTo>
                <a:cubicBezTo>
                  <a:pt x="18730" y="14646"/>
                  <a:pt x="18706" y="14601"/>
                  <a:pt x="18677" y="14601"/>
                </a:cubicBezTo>
                <a:close/>
                <a:moveTo>
                  <a:pt x="18991" y="14601"/>
                </a:moveTo>
                <a:cubicBezTo>
                  <a:pt x="18962" y="14601"/>
                  <a:pt x="18938" y="14646"/>
                  <a:pt x="18938" y="14704"/>
                </a:cubicBezTo>
                <a:lnTo>
                  <a:pt x="18938" y="14924"/>
                </a:lnTo>
                <a:cubicBezTo>
                  <a:pt x="18938" y="14981"/>
                  <a:pt x="18962" y="15028"/>
                  <a:pt x="18991" y="15028"/>
                </a:cubicBezTo>
                <a:cubicBezTo>
                  <a:pt x="19020" y="15028"/>
                  <a:pt x="19044" y="14981"/>
                  <a:pt x="19044" y="14924"/>
                </a:cubicBezTo>
                <a:lnTo>
                  <a:pt x="19044" y="14704"/>
                </a:lnTo>
                <a:cubicBezTo>
                  <a:pt x="19044" y="14646"/>
                  <a:pt x="19020" y="14601"/>
                  <a:pt x="18991" y="14601"/>
                </a:cubicBezTo>
                <a:close/>
                <a:moveTo>
                  <a:pt x="19841" y="14601"/>
                </a:moveTo>
                <a:cubicBezTo>
                  <a:pt x="19812" y="14601"/>
                  <a:pt x="19788" y="14646"/>
                  <a:pt x="19788" y="14704"/>
                </a:cubicBezTo>
                <a:lnTo>
                  <a:pt x="19788" y="14924"/>
                </a:lnTo>
                <a:cubicBezTo>
                  <a:pt x="19788" y="14981"/>
                  <a:pt x="19812" y="15028"/>
                  <a:pt x="19841" y="15028"/>
                </a:cubicBezTo>
                <a:cubicBezTo>
                  <a:pt x="19870" y="15028"/>
                  <a:pt x="19894" y="14981"/>
                  <a:pt x="19894" y="14924"/>
                </a:cubicBezTo>
                <a:lnTo>
                  <a:pt x="19894" y="14704"/>
                </a:lnTo>
                <a:cubicBezTo>
                  <a:pt x="19894" y="14646"/>
                  <a:pt x="19870" y="14601"/>
                  <a:pt x="19841" y="14601"/>
                </a:cubicBezTo>
                <a:close/>
                <a:moveTo>
                  <a:pt x="20155" y="14601"/>
                </a:moveTo>
                <a:cubicBezTo>
                  <a:pt x="20126" y="14601"/>
                  <a:pt x="20102" y="14646"/>
                  <a:pt x="20102" y="14704"/>
                </a:cubicBezTo>
                <a:lnTo>
                  <a:pt x="20102" y="14924"/>
                </a:lnTo>
                <a:cubicBezTo>
                  <a:pt x="20102" y="14981"/>
                  <a:pt x="20126" y="15028"/>
                  <a:pt x="20155" y="15028"/>
                </a:cubicBezTo>
                <a:cubicBezTo>
                  <a:pt x="20184" y="15028"/>
                  <a:pt x="20207" y="14981"/>
                  <a:pt x="20207" y="14924"/>
                </a:cubicBezTo>
                <a:lnTo>
                  <a:pt x="20207" y="14704"/>
                </a:lnTo>
                <a:cubicBezTo>
                  <a:pt x="20207" y="14646"/>
                  <a:pt x="20184" y="14601"/>
                  <a:pt x="20155" y="14601"/>
                </a:cubicBezTo>
                <a:close/>
                <a:moveTo>
                  <a:pt x="21004" y="14601"/>
                </a:moveTo>
                <a:cubicBezTo>
                  <a:pt x="20975" y="14601"/>
                  <a:pt x="20952" y="14646"/>
                  <a:pt x="20952" y="14704"/>
                </a:cubicBezTo>
                <a:lnTo>
                  <a:pt x="20952" y="14924"/>
                </a:lnTo>
                <a:cubicBezTo>
                  <a:pt x="20952" y="14981"/>
                  <a:pt x="20975" y="15028"/>
                  <a:pt x="21004" y="15028"/>
                </a:cubicBezTo>
                <a:cubicBezTo>
                  <a:pt x="21033" y="15028"/>
                  <a:pt x="21057" y="14981"/>
                  <a:pt x="21057" y="14924"/>
                </a:cubicBezTo>
                <a:lnTo>
                  <a:pt x="21057" y="14704"/>
                </a:lnTo>
                <a:cubicBezTo>
                  <a:pt x="21057" y="14646"/>
                  <a:pt x="21033" y="14601"/>
                  <a:pt x="21004" y="14601"/>
                </a:cubicBezTo>
                <a:close/>
                <a:moveTo>
                  <a:pt x="21319" y="14601"/>
                </a:moveTo>
                <a:cubicBezTo>
                  <a:pt x="21289" y="14601"/>
                  <a:pt x="21267" y="14646"/>
                  <a:pt x="21267" y="14704"/>
                </a:cubicBezTo>
                <a:lnTo>
                  <a:pt x="21267" y="14924"/>
                </a:lnTo>
                <a:cubicBezTo>
                  <a:pt x="21267" y="14981"/>
                  <a:pt x="21289" y="15028"/>
                  <a:pt x="21319" y="15028"/>
                </a:cubicBezTo>
                <a:cubicBezTo>
                  <a:pt x="21348" y="15028"/>
                  <a:pt x="21372" y="14981"/>
                  <a:pt x="21372" y="14924"/>
                </a:cubicBezTo>
                <a:lnTo>
                  <a:pt x="21372" y="14704"/>
                </a:lnTo>
                <a:cubicBezTo>
                  <a:pt x="21372" y="14646"/>
                  <a:pt x="21348" y="14601"/>
                  <a:pt x="21319" y="14601"/>
                </a:cubicBezTo>
                <a:close/>
                <a:moveTo>
                  <a:pt x="281" y="15331"/>
                </a:moveTo>
                <a:cubicBezTo>
                  <a:pt x="252" y="15331"/>
                  <a:pt x="228" y="15376"/>
                  <a:pt x="228" y="15434"/>
                </a:cubicBezTo>
                <a:lnTo>
                  <a:pt x="228" y="15654"/>
                </a:lnTo>
                <a:cubicBezTo>
                  <a:pt x="228" y="15711"/>
                  <a:pt x="252" y="15758"/>
                  <a:pt x="281" y="15758"/>
                </a:cubicBezTo>
                <a:cubicBezTo>
                  <a:pt x="311" y="15758"/>
                  <a:pt x="334" y="15711"/>
                  <a:pt x="334" y="15654"/>
                </a:cubicBezTo>
                <a:lnTo>
                  <a:pt x="334" y="15434"/>
                </a:lnTo>
                <a:cubicBezTo>
                  <a:pt x="334" y="15376"/>
                  <a:pt x="311" y="15331"/>
                  <a:pt x="281" y="15331"/>
                </a:cubicBezTo>
                <a:close/>
                <a:moveTo>
                  <a:pt x="596" y="15331"/>
                </a:moveTo>
                <a:cubicBezTo>
                  <a:pt x="567" y="15331"/>
                  <a:pt x="543" y="15376"/>
                  <a:pt x="543" y="15434"/>
                </a:cubicBezTo>
                <a:lnTo>
                  <a:pt x="543" y="15654"/>
                </a:lnTo>
                <a:cubicBezTo>
                  <a:pt x="543" y="15711"/>
                  <a:pt x="567" y="15758"/>
                  <a:pt x="596" y="15758"/>
                </a:cubicBezTo>
                <a:cubicBezTo>
                  <a:pt x="625" y="15758"/>
                  <a:pt x="649" y="15711"/>
                  <a:pt x="649" y="15654"/>
                </a:cubicBezTo>
                <a:lnTo>
                  <a:pt x="649" y="15434"/>
                </a:lnTo>
                <a:cubicBezTo>
                  <a:pt x="649" y="15376"/>
                  <a:pt x="625" y="15331"/>
                  <a:pt x="596" y="15331"/>
                </a:cubicBezTo>
                <a:close/>
                <a:moveTo>
                  <a:pt x="1446" y="15331"/>
                </a:moveTo>
                <a:cubicBezTo>
                  <a:pt x="1417" y="15331"/>
                  <a:pt x="1393" y="15376"/>
                  <a:pt x="1393" y="15434"/>
                </a:cubicBezTo>
                <a:lnTo>
                  <a:pt x="1393" y="15654"/>
                </a:lnTo>
                <a:cubicBezTo>
                  <a:pt x="1393" y="15711"/>
                  <a:pt x="1417" y="15758"/>
                  <a:pt x="1446" y="15758"/>
                </a:cubicBezTo>
                <a:cubicBezTo>
                  <a:pt x="1475" y="15758"/>
                  <a:pt x="1499" y="15711"/>
                  <a:pt x="1499" y="15654"/>
                </a:cubicBezTo>
                <a:lnTo>
                  <a:pt x="1499" y="15434"/>
                </a:lnTo>
                <a:cubicBezTo>
                  <a:pt x="1499" y="15376"/>
                  <a:pt x="1475" y="15331"/>
                  <a:pt x="1446" y="15331"/>
                </a:cubicBezTo>
                <a:close/>
                <a:moveTo>
                  <a:pt x="1760" y="15331"/>
                </a:moveTo>
                <a:cubicBezTo>
                  <a:pt x="1731" y="15331"/>
                  <a:pt x="1707" y="15376"/>
                  <a:pt x="1707" y="15434"/>
                </a:cubicBezTo>
                <a:lnTo>
                  <a:pt x="1707" y="15654"/>
                </a:lnTo>
                <a:cubicBezTo>
                  <a:pt x="1707" y="15711"/>
                  <a:pt x="1731" y="15758"/>
                  <a:pt x="1760" y="15758"/>
                </a:cubicBezTo>
                <a:cubicBezTo>
                  <a:pt x="1789" y="15758"/>
                  <a:pt x="1813" y="15711"/>
                  <a:pt x="1813" y="15654"/>
                </a:cubicBezTo>
                <a:lnTo>
                  <a:pt x="1813" y="15434"/>
                </a:lnTo>
                <a:cubicBezTo>
                  <a:pt x="1813" y="15376"/>
                  <a:pt x="1789" y="15331"/>
                  <a:pt x="1760" y="15331"/>
                </a:cubicBezTo>
                <a:close/>
                <a:moveTo>
                  <a:pt x="2610" y="15331"/>
                </a:moveTo>
                <a:cubicBezTo>
                  <a:pt x="2581" y="15331"/>
                  <a:pt x="2557" y="15376"/>
                  <a:pt x="2557" y="15434"/>
                </a:cubicBezTo>
                <a:lnTo>
                  <a:pt x="2557" y="15654"/>
                </a:lnTo>
                <a:cubicBezTo>
                  <a:pt x="2557" y="15711"/>
                  <a:pt x="2581" y="15758"/>
                  <a:pt x="2610" y="15758"/>
                </a:cubicBezTo>
                <a:cubicBezTo>
                  <a:pt x="2639" y="15758"/>
                  <a:pt x="2662" y="15711"/>
                  <a:pt x="2662" y="15654"/>
                </a:cubicBezTo>
                <a:lnTo>
                  <a:pt x="2662" y="15434"/>
                </a:lnTo>
                <a:cubicBezTo>
                  <a:pt x="2662" y="15376"/>
                  <a:pt x="2639" y="15331"/>
                  <a:pt x="2610" y="15331"/>
                </a:cubicBezTo>
                <a:close/>
                <a:moveTo>
                  <a:pt x="2924" y="15331"/>
                </a:moveTo>
                <a:cubicBezTo>
                  <a:pt x="2895" y="15331"/>
                  <a:pt x="2871" y="15376"/>
                  <a:pt x="2871" y="15434"/>
                </a:cubicBezTo>
                <a:lnTo>
                  <a:pt x="2871" y="15654"/>
                </a:lnTo>
                <a:cubicBezTo>
                  <a:pt x="2871" y="15711"/>
                  <a:pt x="2895" y="15758"/>
                  <a:pt x="2924" y="15758"/>
                </a:cubicBezTo>
                <a:cubicBezTo>
                  <a:pt x="2954" y="15758"/>
                  <a:pt x="2976" y="15711"/>
                  <a:pt x="2976" y="15654"/>
                </a:cubicBezTo>
                <a:lnTo>
                  <a:pt x="2976" y="15434"/>
                </a:lnTo>
                <a:cubicBezTo>
                  <a:pt x="2976" y="15376"/>
                  <a:pt x="2954" y="15331"/>
                  <a:pt x="2924" y="15331"/>
                </a:cubicBezTo>
                <a:close/>
                <a:moveTo>
                  <a:pt x="3773" y="15331"/>
                </a:moveTo>
                <a:cubicBezTo>
                  <a:pt x="3744" y="15331"/>
                  <a:pt x="3721" y="15376"/>
                  <a:pt x="3721" y="15434"/>
                </a:cubicBezTo>
                <a:lnTo>
                  <a:pt x="3721" y="15654"/>
                </a:lnTo>
                <a:cubicBezTo>
                  <a:pt x="3721" y="15711"/>
                  <a:pt x="3744" y="15758"/>
                  <a:pt x="3773" y="15758"/>
                </a:cubicBezTo>
                <a:cubicBezTo>
                  <a:pt x="3802" y="15758"/>
                  <a:pt x="3826" y="15711"/>
                  <a:pt x="3826" y="15654"/>
                </a:cubicBezTo>
                <a:lnTo>
                  <a:pt x="3826" y="15434"/>
                </a:lnTo>
                <a:cubicBezTo>
                  <a:pt x="3826" y="15376"/>
                  <a:pt x="3802" y="15331"/>
                  <a:pt x="3773" y="15331"/>
                </a:cubicBezTo>
                <a:close/>
                <a:moveTo>
                  <a:pt x="4088" y="15331"/>
                </a:moveTo>
                <a:cubicBezTo>
                  <a:pt x="4058" y="15331"/>
                  <a:pt x="4035" y="15376"/>
                  <a:pt x="4035" y="15434"/>
                </a:cubicBezTo>
                <a:lnTo>
                  <a:pt x="4035" y="15654"/>
                </a:lnTo>
                <a:cubicBezTo>
                  <a:pt x="4035" y="15711"/>
                  <a:pt x="4058" y="15758"/>
                  <a:pt x="4088" y="15758"/>
                </a:cubicBezTo>
                <a:cubicBezTo>
                  <a:pt x="4117" y="15758"/>
                  <a:pt x="4141" y="15711"/>
                  <a:pt x="4141" y="15654"/>
                </a:cubicBezTo>
                <a:lnTo>
                  <a:pt x="4141" y="15434"/>
                </a:lnTo>
                <a:cubicBezTo>
                  <a:pt x="4141" y="15376"/>
                  <a:pt x="4117" y="15331"/>
                  <a:pt x="4088" y="15331"/>
                </a:cubicBezTo>
                <a:close/>
                <a:moveTo>
                  <a:pt x="4937" y="15331"/>
                </a:moveTo>
                <a:cubicBezTo>
                  <a:pt x="4908" y="15331"/>
                  <a:pt x="4884" y="15376"/>
                  <a:pt x="4884" y="15434"/>
                </a:cubicBezTo>
                <a:lnTo>
                  <a:pt x="4884" y="15654"/>
                </a:lnTo>
                <a:cubicBezTo>
                  <a:pt x="4884" y="15711"/>
                  <a:pt x="4908" y="15758"/>
                  <a:pt x="4937" y="15758"/>
                </a:cubicBezTo>
                <a:cubicBezTo>
                  <a:pt x="4966" y="15758"/>
                  <a:pt x="4990" y="15711"/>
                  <a:pt x="4990" y="15654"/>
                </a:cubicBezTo>
                <a:lnTo>
                  <a:pt x="4990" y="15434"/>
                </a:lnTo>
                <a:cubicBezTo>
                  <a:pt x="4990" y="15376"/>
                  <a:pt x="4966" y="15331"/>
                  <a:pt x="4937" y="15331"/>
                </a:cubicBezTo>
                <a:close/>
                <a:moveTo>
                  <a:pt x="5252" y="15331"/>
                </a:moveTo>
                <a:cubicBezTo>
                  <a:pt x="5223" y="15331"/>
                  <a:pt x="5199" y="15376"/>
                  <a:pt x="5199" y="15434"/>
                </a:cubicBezTo>
                <a:lnTo>
                  <a:pt x="5199" y="15654"/>
                </a:lnTo>
                <a:cubicBezTo>
                  <a:pt x="5199" y="15711"/>
                  <a:pt x="5223" y="15758"/>
                  <a:pt x="5252" y="15758"/>
                </a:cubicBezTo>
                <a:cubicBezTo>
                  <a:pt x="5281" y="15758"/>
                  <a:pt x="5305" y="15711"/>
                  <a:pt x="5305" y="15654"/>
                </a:cubicBezTo>
                <a:lnTo>
                  <a:pt x="5305" y="15434"/>
                </a:lnTo>
                <a:cubicBezTo>
                  <a:pt x="5305" y="15376"/>
                  <a:pt x="5281" y="15331"/>
                  <a:pt x="5252" y="15331"/>
                </a:cubicBezTo>
                <a:close/>
                <a:moveTo>
                  <a:pt x="6102" y="15331"/>
                </a:moveTo>
                <a:cubicBezTo>
                  <a:pt x="6072" y="15331"/>
                  <a:pt x="6049" y="15376"/>
                  <a:pt x="6049" y="15434"/>
                </a:cubicBezTo>
                <a:lnTo>
                  <a:pt x="6049" y="15654"/>
                </a:lnTo>
                <a:cubicBezTo>
                  <a:pt x="6049" y="15711"/>
                  <a:pt x="6072" y="15758"/>
                  <a:pt x="6102" y="15758"/>
                </a:cubicBezTo>
                <a:cubicBezTo>
                  <a:pt x="6131" y="15758"/>
                  <a:pt x="6155" y="15711"/>
                  <a:pt x="6155" y="15654"/>
                </a:cubicBezTo>
                <a:lnTo>
                  <a:pt x="6155" y="15434"/>
                </a:lnTo>
                <a:cubicBezTo>
                  <a:pt x="6155" y="15376"/>
                  <a:pt x="6131" y="15331"/>
                  <a:pt x="6102" y="15331"/>
                </a:cubicBezTo>
                <a:close/>
                <a:moveTo>
                  <a:pt x="6416" y="15331"/>
                </a:moveTo>
                <a:cubicBezTo>
                  <a:pt x="6387" y="15331"/>
                  <a:pt x="6363" y="15376"/>
                  <a:pt x="6363" y="15434"/>
                </a:cubicBezTo>
                <a:lnTo>
                  <a:pt x="6363" y="15654"/>
                </a:lnTo>
                <a:cubicBezTo>
                  <a:pt x="6363" y="15711"/>
                  <a:pt x="6387" y="15758"/>
                  <a:pt x="6416" y="15758"/>
                </a:cubicBezTo>
                <a:cubicBezTo>
                  <a:pt x="6445" y="15758"/>
                  <a:pt x="6469" y="15711"/>
                  <a:pt x="6469" y="15654"/>
                </a:cubicBezTo>
                <a:lnTo>
                  <a:pt x="6469" y="15434"/>
                </a:lnTo>
                <a:cubicBezTo>
                  <a:pt x="6469" y="15376"/>
                  <a:pt x="6445" y="15331"/>
                  <a:pt x="6416" y="15331"/>
                </a:cubicBezTo>
                <a:close/>
                <a:moveTo>
                  <a:pt x="7266" y="15331"/>
                </a:moveTo>
                <a:cubicBezTo>
                  <a:pt x="7237" y="15331"/>
                  <a:pt x="7213" y="15376"/>
                  <a:pt x="7213" y="15434"/>
                </a:cubicBezTo>
                <a:lnTo>
                  <a:pt x="7213" y="15654"/>
                </a:lnTo>
                <a:cubicBezTo>
                  <a:pt x="7213" y="15711"/>
                  <a:pt x="7237" y="15758"/>
                  <a:pt x="7266" y="15758"/>
                </a:cubicBezTo>
                <a:cubicBezTo>
                  <a:pt x="7295" y="15758"/>
                  <a:pt x="7318" y="15711"/>
                  <a:pt x="7318" y="15654"/>
                </a:cubicBezTo>
                <a:lnTo>
                  <a:pt x="7318" y="15434"/>
                </a:lnTo>
                <a:cubicBezTo>
                  <a:pt x="7318" y="15376"/>
                  <a:pt x="7295" y="15331"/>
                  <a:pt x="7266" y="15331"/>
                </a:cubicBezTo>
                <a:close/>
                <a:moveTo>
                  <a:pt x="7580" y="15331"/>
                </a:moveTo>
                <a:cubicBezTo>
                  <a:pt x="7551" y="15331"/>
                  <a:pt x="7527" y="15376"/>
                  <a:pt x="7527" y="15434"/>
                </a:cubicBezTo>
                <a:lnTo>
                  <a:pt x="7527" y="15654"/>
                </a:lnTo>
                <a:cubicBezTo>
                  <a:pt x="7527" y="15711"/>
                  <a:pt x="7551" y="15758"/>
                  <a:pt x="7580" y="15758"/>
                </a:cubicBezTo>
                <a:cubicBezTo>
                  <a:pt x="7609" y="15758"/>
                  <a:pt x="7632" y="15711"/>
                  <a:pt x="7632" y="15654"/>
                </a:cubicBezTo>
                <a:lnTo>
                  <a:pt x="7632" y="15434"/>
                </a:lnTo>
                <a:cubicBezTo>
                  <a:pt x="7632" y="15376"/>
                  <a:pt x="7609" y="15331"/>
                  <a:pt x="7580" y="15331"/>
                </a:cubicBezTo>
                <a:close/>
                <a:moveTo>
                  <a:pt x="8429" y="15331"/>
                </a:moveTo>
                <a:cubicBezTo>
                  <a:pt x="8400" y="15331"/>
                  <a:pt x="8377" y="15376"/>
                  <a:pt x="8377" y="15434"/>
                </a:cubicBezTo>
                <a:lnTo>
                  <a:pt x="8377" y="15654"/>
                </a:lnTo>
                <a:cubicBezTo>
                  <a:pt x="8377" y="15711"/>
                  <a:pt x="8400" y="15758"/>
                  <a:pt x="8429" y="15758"/>
                </a:cubicBezTo>
                <a:cubicBezTo>
                  <a:pt x="8458" y="15758"/>
                  <a:pt x="8482" y="15711"/>
                  <a:pt x="8482" y="15654"/>
                </a:cubicBezTo>
                <a:lnTo>
                  <a:pt x="8482" y="15434"/>
                </a:lnTo>
                <a:cubicBezTo>
                  <a:pt x="8482" y="15376"/>
                  <a:pt x="8458" y="15331"/>
                  <a:pt x="8429" y="15331"/>
                </a:cubicBezTo>
                <a:close/>
                <a:moveTo>
                  <a:pt x="8744" y="15331"/>
                </a:moveTo>
                <a:cubicBezTo>
                  <a:pt x="8714" y="15331"/>
                  <a:pt x="8691" y="15376"/>
                  <a:pt x="8691" y="15434"/>
                </a:cubicBezTo>
                <a:lnTo>
                  <a:pt x="8691" y="15654"/>
                </a:lnTo>
                <a:cubicBezTo>
                  <a:pt x="8691" y="15711"/>
                  <a:pt x="8714" y="15758"/>
                  <a:pt x="8744" y="15758"/>
                </a:cubicBezTo>
                <a:cubicBezTo>
                  <a:pt x="8773" y="15758"/>
                  <a:pt x="8796" y="15711"/>
                  <a:pt x="8796" y="15654"/>
                </a:cubicBezTo>
                <a:lnTo>
                  <a:pt x="8796" y="15434"/>
                </a:lnTo>
                <a:cubicBezTo>
                  <a:pt x="8796" y="15376"/>
                  <a:pt x="8773" y="15331"/>
                  <a:pt x="8744" y="15331"/>
                </a:cubicBezTo>
                <a:close/>
                <a:moveTo>
                  <a:pt x="9593" y="15331"/>
                </a:moveTo>
                <a:cubicBezTo>
                  <a:pt x="9564" y="15331"/>
                  <a:pt x="9540" y="15376"/>
                  <a:pt x="9540" y="15434"/>
                </a:cubicBezTo>
                <a:lnTo>
                  <a:pt x="9540" y="15654"/>
                </a:lnTo>
                <a:cubicBezTo>
                  <a:pt x="9540" y="15711"/>
                  <a:pt x="9564" y="15758"/>
                  <a:pt x="9593" y="15758"/>
                </a:cubicBezTo>
                <a:cubicBezTo>
                  <a:pt x="9622" y="15758"/>
                  <a:pt x="9646" y="15711"/>
                  <a:pt x="9646" y="15654"/>
                </a:cubicBezTo>
                <a:lnTo>
                  <a:pt x="9646" y="15434"/>
                </a:lnTo>
                <a:cubicBezTo>
                  <a:pt x="9646" y="15376"/>
                  <a:pt x="9622" y="15331"/>
                  <a:pt x="9593" y="15331"/>
                </a:cubicBezTo>
                <a:close/>
                <a:moveTo>
                  <a:pt x="9908" y="15331"/>
                </a:moveTo>
                <a:cubicBezTo>
                  <a:pt x="9879" y="15331"/>
                  <a:pt x="9855" y="15376"/>
                  <a:pt x="9855" y="15434"/>
                </a:cubicBezTo>
                <a:lnTo>
                  <a:pt x="9855" y="15654"/>
                </a:lnTo>
                <a:cubicBezTo>
                  <a:pt x="9855" y="15711"/>
                  <a:pt x="9879" y="15758"/>
                  <a:pt x="9908" y="15758"/>
                </a:cubicBezTo>
                <a:cubicBezTo>
                  <a:pt x="9937" y="15758"/>
                  <a:pt x="9961" y="15711"/>
                  <a:pt x="9961" y="15654"/>
                </a:cubicBezTo>
                <a:lnTo>
                  <a:pt x="9961" y="15434"/>
                </a:lnTo>
                <a:cubicBezTo>
                  <a:pt x="9961" y="15376"/>
                  <a:pt x="9937" y="15331"/>
                  <a:pt x="9908" y="15331"/>
                </a:cubicBezTo>
                <a:close/>
                <a:moveTo>
                  <a:pt x="10758" y="15331"/>
                </a:moveTo>
                <a:cubicBezTo>
                  <a:pt x="10728" y="15331"/>
                  <a:pt x="10705" y="15376"/>
                  <a:pt x="10705" y="15434"/>
                </a:cubicBezTo>
                <a:lnTo>
                  <a:pt x="10705" y="15654"/>
                </a:lnTo>
                <a:cubicBezTo>
                  <a:pt x="10705" y="15711"/>
                  <a:pt x="10728" y="15758"/>
                  <a:pt x="10758" y="15758"/>
                </a:cubicBezTo>
                <a:cubicBezTo>
                  <a:pt x="10787" y="15758"/>
                  <a:pt x="10810" y="15711"/>
                  <a:pt x="10810" y="15654"/>
                </a:cubicBezTo>
                <a:lnTo>
                  <a:pt x="10810" y="15434"/>
                </a:lnTo>
                <a:cubicBezTo>
                  <a:pt x="10810" y="15376"/>
                  <a:pt x="10787" y="15331"/>
                  <a:pt x="10758" y="15331"/>
                </a:cubicBezTo>
                <a:close/>
                <a:moveTo>
                  <a:pt x="11072" y="15331"/>
                </a:moveTo>
                <a:cubicBezTo>
                  <a:pt x="11043" y="15331"/>
                  <a:pt x="11019" y="15376"/>
                  <a:pt x="11019" y="15434"/>
                </a:cubicBezTo>
                <a:lnTo>
                  <a:pt x="11019" y="15654"/>
                </a:lnTo>
                <a:cubicBezTo>
                  <a:pt x="11019" y="15711"/>
                  <a:pt x="11043" y="15758"/>
                  <a:pt x="11072" y="15758"/>
                </a:cubicBezTo>
                <a:cubicBezTo>
                  <a:pt x="11101" y="15758"/>
                  <a:pt x="11125" y="15711"/>
                  <a:pt x="11125" y="15654"/>
                </a:cubicBezTo>
                <a:lnTo>
                  <a:pt x="11125" y="15434"/>
                </a:lnTo>
                <a:cubicBezTo>
                  <a:pt x="11125" y="15376"/>
                  <a:pt x="11101" y="15331"/>
                  <a:pt x="11072" y="15331"/>
                </a:cubicBezTo>
                <a:close/>
                <a:moveTo>
                  <a:pt x="11922" y="15331"/>
                </a:moveTo>
                <a:cubicBezTo>
                  <a:pt x="11893" y="15331"/>
                  <a:pt x="11869" y="15376"/>
                  <a:pt x="11869" y="15434"/>
                </a:cubicBezTo>
                <a:lnTo>
                  <a:pt x="11869" y="15654"/>
                </a:lnTo>
                <a:cubicBezTo>
                  <a:pt x="11869" y="15711"/>
                  <a:pt x="11893" y="15758"/>
                  <a:pt x="11922" y="15758"/>
                </a:cubicBezTo>
                <a:cubicBezTo>
                  <a:pt x="11951" y="15758"/>
                  <a:pt x="11974" y="15711"/>
                  <a:pt x="11974" y="15654"/>
                </a:cubicBezTo>
                <a:lnTo>
                  <a:pt x="11974" y="15434"/>
                </a:lnTo>
                <a:cubicBezTo>
                  <a:pt x="11974" y="15376"/>
                  <a:pt x="11951" y="15331"/>
                  <a:pt x="11922" y="15331"/>
                </a:cubicBezTo>
                <a:close/>
                <a:moveTo>
                  <a:pt x="12236" y="15331"/>
                </a:moveTo>
                <a:cubicBezTo>
                  <a:pt x="12207" y="15331"/>
                  <a:pt x="12183" y="15376"/>
                  <a:pt x="12183" y="15434"/>
                </a:cubicBezTo>
                <a:lnTo>
                  <a:pt x="12183" y="15654"/>
                </a:lnTo>
                <a:cubicBezTo>
                  <a:pt x="12183" y="15711"/>
                  <a:pt x="12207" y="15758"/>
                  <a:pt x="12236" y="15758"/>
                </a:cubicBezTo>
                <a:cubicBezTo>
                  <a:pt x="12265" y="15758"/>
                  <a:pt x="12288" y="15711"/>
                  <a:pt x="12288" y="15654"/>
                </a:cubicBezTo>
                <a:lnTo>
                  <a:pt x="12288" y="15434"/>
                </a:lnTo>
                <a:cubicBezTo>
                  <a:pt x="12288" y="15376"/>
                  <a:pt x="12265" y="15331"/>
                  <a:pt x="12236" y="15331"/>
                </a:cubicBezTo>
                <a:close/>
                <a:moveTo>
                  <a:pt x="13085" y="15331"/>
                </a:moveTo>
                <a:cubicBezTo>
                  <a:pt x="13056" y="15331"/>
                  <a:pt x="13032" y="15376"/>
                  <a:pt x="13032" y="15434"/>
                </a:cubicBezTo>
                <a:lnTo>
                  <a:pt x="13032" y="15654"/>
                </a:lnTo>
                <a:cubicBezTo>
                  <a:pt x="13032" y="15711"/>
                  <a:pt x="13056" y="15758"/>
                  <a:pt x="13085" y="15758"/>
                </a:cubicBezTo>
                <a:cubicBezTo>
                  <a:pt x="13114" y="15758"/>
                  <a:pt x="13138" y="15711"/>
                  <a:pt x="13138" y="15654"/>
                </a:cubicBezTo>
                <a:lnTo>
                  <a:pt x="13138" y="15434"/>
                </a:lnTo>
                <a:cubicBezTo>
                  <a:pt x="13138" y="15376"/>
                  <a:pt x="13114" y="15331"/>
                  <a:pt x="13085" y="15331"/>
                </a:cubicBezTo>
                <a:close/>
                <a:moveTo>
                  <a:pt x="13399" y="15331"/>
                </a:moveTo>
                <a:cubicBezTo>
                  <a:pt x="13370" y="15331"/>
                  <a:pt x="13348" y="15376"/>
                  <a:pt x="13348" y="15434"/>
                </a:cubicBezTo>
                <a:lnTo>
                  <a:pt x="13348" y="15654"/>
                </a:lnTo>
                <a:cubicBezTo>
                  <a:pt x="13348" y="15711"/>
                  <a:pt x="13370" y="15758"/>
                  <a:pt x="13399" y="15758"/>
                </a:cubicBezTo>
                <a:cubicBezTo>
                  <a:pt x="13428" y="15758"/>
                  <a:pt x="13452" y="15711"/>
                  <a:pt x="13452" y="15654"/>
                </a:cubicBezTo>
                <a:lnTo>
                  <a:pt x="13452" y="15434"/>
                </a:lnTo>
                <a:cubicBezTo>
                  <a:pt x="13452" y="15376"/>
                  <a:pt x="13428" y="15331"/>
                  <a:pt x="13399" y="15331"/>
                </a:cubicBezTo>
                <a:close/>
                <a:moveTo>
                  <a:pt x="14249" y="15331"/>
                </a:moveTo>
                <a:cubicBezTo>
                  <a:pt x="14220" y="15331"/>
                  <a:pt x="14196" y="15376"/>
                  <a:pt x="14196" y="15434"/>
                </a:cubicBezTo>
                <a:lnTo>
                  <a:pt x="14196" y="15654"/>
                </a:lnTo>
                <a:cubicBezTo>
                  <a:pt x="14196" y="15711"/>
                  <a:pt x="14220" y="15758"/>
                  <a:pt x="14249" y="15758"/>
                </a:cubicBezTo>
                <a:cubicBezTo>
                  <a:pt x="14278" y="15758"/>
                  <a:pt x="14302" y="15711"/>
                  <a:pt x="14302" y="15654"/>
                </a:cubicBezTo>
                <a:lnTo>
                  <a:pt x="14302" y="15434"/>
                </a:lnTo>
                <a:cubicBezTo>
                  <a:pt x="14302" y="15376"/>
                  <a:pt x="14278" y="15331"/>
                  <a:pt x="14249" y="15331"/>
                </a:cubicBezTo>
                <a:close/>
                <a:moveTo>
                  <a:pt x="14564" y="15331"/>
                </a:moveTo>
                <a:cubicBezTo>
                  <a:pt x="14535" y="15331"/>
                  <a:pt x="14511" y="15376"/>
                  <a:pt x="14511" y="15434"/>
                </a:cubicBezTo>
                <a:lnTo>
                  <a:pt x="14511" y="15654"/>
                </a:lnTo>
                <a:cubicBezTo>
                  <a:pt x="14511" y="15711"/>
                  <a:pt x="14535" y="15758"/>
                  <a:pt x="14564" y="15758"/>
                </a:cubicBezTo>
                <a:cubicBezTo>
                  <a:pt x="14593" y="15758"/>
                  <a:pt x="14617" y="15711"/>
                  <a:pt x="14617" y="15654"/>
                </a:cubicBezTo>
                <a:lnTo>
                  <a:pt x="14617" y="15434"/>
                </a:lnTo>
                <a:cubicBezTo>
                  <a:pt x="14617" y="15376"/>
                  <a:pt x="14593" y="15331"/>
                  <a:pt x="14564" y="15331"/>
                </a:cubicBezTo>
                <a:close/>
                <a:moveTo>
                  <a:pt x="15413" y="15331"/>
                </a:moveTo>
                <a:cubicBezTo>
                  <a:pt x="15384" y="15331"/>
                  <a:pt x="15360" y="15376"/>
                  <a:pt x="15360" y="15434"/>
                </a:cubicBezTo>
                <a:lnTo>
                  <a:pt x="15360" y="15654"/>
                </a:lnTo>
                <a:cubicBezTo>
                  <a:pt x="15360" y="15711"/>
                  <a:pt x="15384" y="15758"/>
                  <a:pt x="15413" y="15758"/>
                </a:cubicBezTo>
                <a:cubicBezTo>
                  <a:pt x="15442" y="15758"/>
                  <a:pt x="15465" y="15711"/>
                  <a:pt x="15465" y="15654"/>
                </a:cubicBezTo>
                <a:lnTo>
                  <a:pt x="15465" y="15434"/>
                </a:lnTo>
                <a:cubicBezTo>
                  <a:pt x="15465" y="15376"/>
                  <a:pt x="15442" y="15331"/>
                  <a:pt x="15413" y="15331"/>
                </a:cubicBezTo>
                <a:close/>
                <a:moveTo>
                  <a:pt x="15728" y="15331"/>
                </a:moveTo>
                <a:cubicBezTo>
                  <a:pt x="15699" y="15331"/>
                  <a:pt x="15675" y="15376"/>
                  <a:pt x="15675" y="15434"/>
                </a:cubicBezTo>
                <a:lnTo>
                  <a:pt x="15675" y="15654"/>
                </a:lnTo>
                <a:cubicBezTo>
                  <a:pt x="15675" y="15711"/>
                  <a:pt x="15699" y="15758"/>
                  <a:pt x="15728" y="15758"/>
                </a:cubicBezTo>
                <a:cubicBezTo>
                  <a:pt x="15757" y="15758"/>
                  <a:pt x="15781" y="15711"/>
                  <a:pt x="15781" y="15654"/>
                </a:cubicBezTo>
                <a:lnTo>
                  <a:pt x="15781" y="15434"/>
                </a:lnTo>
                <a:cubicBezTo>
                  <a:pt x="15781" y="15376"/>
                  <a:pt x="15757" y="15331"/>
                  <a:pt x="15728" y="15331"/>
                </a:cubicBezTo>
                <a:close/>
                <a:moveTo>
                  <a:pt x="16578" y="15331"/>
                </a:moveTo>
                <a:cubicBezTo>
                  <a:pt x="16549" y="15331"/>
                  <a:pt x="16525" y="15376"/>
                  <a:pt x="16525" y="15434"/>
                </a:cubicBezTo>
                <a:lnTo>
                  <a:pt x="16525" y="15654"/>
                </a:lnTo>
                <a:cubicBezTo>
                  <a:pt x="16525" y="15711"/>
                  <a:pt x="16549" y="15758"/>
                  <a:pt x="16578" y="15758"/>
                </a:cubicBezTo>
                <a:cubicBezTo>
                  <a:pt x="16607" y="15758"/>
                  <a:pt x="16630" y="15711"/>
                  <a:pt x="16630" y="15654"/>
                </a:cubicBezTo>
                <a:lnTo>
                  <a:pt x="16630" y="15434"/>
                </a:lnTo>
                <a:cubicBezTo>
                  <a:pt x="16630" y="15376"/>
                  <a:pt x="16607" y="15331"/>
                  <a:pt x="16578" y="15331"/>
                </a:cubicBezTo>
                <a:close/>
                <a:moveTo>
                  <a:pt x="16892" y="15331"/>
                </a:moveTo>
                <a:cubicBezTo>
                  <a:pt x="16863" y="15331"/>
                  <a:pt x="16839" y="15376"/>
                  <a:pt x="16839" y="15434"/>
                </a:cubicBezTo>
                <a:lnTo>
                  <a:pt x="16839" y="15654"/>
                </a:lnTo>
                <a:cubicBezTo>
                  <a:pt x="16839" y="15711"/>
                  <a:pt x="16863" y="15758"/>
                  <a:pt x="16892" y="15758"/>
                </a:cubicBezTo>
                <a:cubicBezTo>
                  <a:pt x="16921" y="15758"/>
                  <a:pt x="16944" y="15711"/>
                  <a:pt x="16944" y="15654"/>
                </a:cubicBezTo>
                <a:lnTo>
                  <a:pt x="16944" y="15434"/>
                </a:lnTo>
                <a:cubicBezTo>
                  <a:pt x="16944" y="15376"/>
                  <a:pt x="16921" y="15331"/>
                  <a:pt x="16892" y="15331"/>
                </a:cubicBezTo>
                <a:close/>
                <a:moveTo>
                  <a:pt x="17741" y="15331"/>
                </a:moveTo>
                <a:cubicBezTo>
                  <a:pt x="17712" y="15331"/>
                  <a:pt x="17689" y="15376"/>
                  <a:pt x="17689" y="15434"/>
                </a:cubicBezTo>
                <a:lnTo>
                  <a:pt x="17689" y="15654"/>
                </a:lnTo>
                <a:cubicBezTo>
                  <a:pt x="17689" y="15711"/>
                  <a:pt x="17712" y="15758"/>
                  <a:pt x="17741" y="15758"/>
                </a:cubicBezTo>
                <a:cubicBezTo>
                  <a:pt x="17770" y="15758"/>
                  <a:pt x="17794" y="15711"/>
                  <a:pt x="17794" y="15654"/>
                </a:cubicBezTo>
                <a:lnTo>
                  <a:pt x="17794" y="15434"/>
                </a:lnTo>
                <a:cubicBezTo>
                  <a:pt x="17794" y="15376"/>
                  <a:pt x="17770" y="15331"/>
                  <a:pt x="17741" y="15331"/>
                </a:cubicBezTo>
                <a:close/>
                <a:moveTo>
                  <a:pt x="18055" y="15331"/>
                </a:moveTo>
                <a:cubicBezTo>
                  <a:pt x="18026" y="15331"/>
                  <a:pt x="18002" y="15376"/>
                  <a:pt x="18002" y="15434"/>
                </a:cubicBezTo>
                <a:lnTo>
                  <a:pt x="18002" y="15654"/>
                </a:lnTo>
                <a:cubicBezTo>
                  <a:pt x="18002" y="15711"/>
                  <a:pt x="18026" y="15758"/>
                  <a:pt x="18055" y="15758"/>
                </a:cubicBezTo>
                <a:cubicBezTo>
                  <a:pt x="18085" y="15758"/>
                  <a:pt x="18108" y="15711"/>
                  <a:pt x="18108" y="15654"/>
                </a:cubicBezTo>
                <a:lnTo>
                  <a:pt x="18108" y="15434"/>
                </a:lnTo>
                <a:cubicBezTo>
                  <a:pt x="18108" y="15376"/>
                  <a:pt x="18085" y="15331"/>
                  <a:pt x="18055" y="15331"/>
                </a:cubicBezTo>
                <a:close/>
                <a:moveTo>
                  <a:pt x="18905" y="15331"/>
                </a:moveTo>
                <a:cubicBezTo>
                  <a:pt x="18876" y="15331"/>
                  <a:pt x="18852" y="15376"/>
                  <a:pt x="18852" y="15434"/>
                </a:cubicBezTo>
                <a:lnTo>
                  <a:pt x="18852" y="15654"/>
                </a:lnTo>
                <a:cubicBezTo>
                  <a:pt x="18852" y="15711"/>
                  <a:pt x="18876" y="15758"/>
                  <a:pt x="18905" y="15758"/>
                </a:cubicBezTo>
                <a:cubicBezTo>
                  <a:pt x="18934" y="15758"/>
                  <a:pt x="18958" y="15711"/>
                  <a:pt x="18958" y="15654"/>
                </a:cubicBezTo>
                <a:lnTo>
                  <a:pt x="18958" y="15434"/>
                </a:lnTo>
                <a:cubicBezTo>
                  <a:pt x="18958" y="15376"/>
                  <a:pt x="18934" y="15331"/>
                  <a:pt x="18905" y="15331"/>
                </a:cubicBezTo>
                <a:close/>
                <a:moveTo>
                  <a:pt x="19220" y="15331"/>
                </a:moveTo>
                <a:cubicBezTo>
                  <a:pt x="19191" y="15331"/>
                  <a:pt x="19167" y="15376"/>
                  <a:pt x="19167" y="15434"/>
                </a:cubicBezTo>
                <a:lnTo>
                  <a:pt x="19167" y="15654"/>
                </a:lnTo>
                <a:cubicBezTo>
                  <a:pt x="19167" y="15711"/>
                  <a:pt x="19191" y="15758"/>
                  <a:pt x="19220" y="15758"/>
                </a:cubicBezTo>
                <a:cubicBezTo>
                  <a:pt x="19249" y="15758"/>
                  <a:pt x="19273" y="15711"/>
                  <a:pt x="19273" y="15654"/>
                </a:cubicBezTo>
                <a:lnTo>
                  <a:pt x="19273" y="15434"/>
                </a:lnTo>
                <a:cubicBezTo>
                  <a:pt x="19273" y="15376"/>
                  <a:pt x="19249" y="15331"/>
                  <a:pt x="19220" y="15331"/>
                </a:cubicBezTo>
                <a:close/>
                <a:moveTo>
                  <a:pt x="20069" y="15331"/>
                </a:moveTo>
                <a:cubicBezTo>
                  <a:pt x="20040" y="15331"/>
                  <a:pt x="20016" y="15376"/>
                  <a:pt x="20016" y="15434"/>
                </a:cubicBezTo>
                <a:lnTo>
                  <a:pt x="20016" y="15654"/>
                </a:lnTo>
                <a:cubicBezTo>
                  <a:pt x="20016" y="15711"/>
                  <a:pt x="20040" y="15758"/>
                  <a:pt x="20069" y="15758"/>
                </a:cubicBezTo>
                <a:cubicBezTo>
                  <a:pt x="20099" y="15758"/>
                  <a:pt x="20122" y="15711"/>
                  <a:pt x="20122" y="15654"/>
                </a:cubicBezTo>
                <a:lnTo>
                  <a:pt x="20122" y="15434"/>
                </a:lnTo>
                <a:cubicBezTo>
                  <a:pt x="20122" y="15376"/>
                  <a:pt x="20099" y="15331"/>
                  <a:pt x="20069" y="15331"/>
                </a:cubicBezTo>
                <a:close/>
                <a:moveTo>
                  <a:pt x="20384" y="15331"/>
                </a:moveTo>
                <a:cubicBezTo>
                  <a:pt x="20355" y="15331"/>
                  <a:pt x="20331" y="15376"/>
                  <a:pt x="20331" y="15434"/>
                </a:cubicBezTo>
                <a:lnTo>
                  <a:pt x="20331" y="15654"/>
                </a:lnTo>
                <a:cubicBezTo>
                  <a:pt x="20331" y="15711"/>
                  <a:pt x="20355" y="15758"/>
                  <a:pt x="20384" y="15758"/>
                </a:cubicBezTo>
                <a:cubicBezTo>
                  <a:pt x="20413" y="15758"/>
                  <a:pt x="20436" y="15711"/>
                  <a:pt x="20436" y="15654"/>
                </a:cubicBezTo>
                <a:lnTo>
                  <a:pt x="20436" y="15434"/>
                </a:lnTo>
                <a:cubicBezTo>
                  <a:pt x="20436" y="15376"/>
                  <a:pt x="20413" y="15331"/>
                  <a:pt x="20384" y="15331"/>
                </a:cubicBezTo>
                <a:close/>
                <a:moveTo>
                  <a:pt x="21234" y="15331"/>
                </a:moveTo>
                <a:cubicBezTo>
                  <a:pt x="21204" y="15331"/>
                  <a:pt x="21181" y="15376"/>
                  <a:pt x="21181" y="15434"/>
                </a:cubicBezTo>
                <a:lnTo>
                  <a:pt x="21181" y="15654"/>
                </a:lnTo>
                <a:cubicBezTo>
                  <a:pt x="21181" y="15711"/>
                  <a:pt x="21204" y="15758"/>
                  <a:pt x="21234" y="15758"/>
                </a:cubicBezTo>
                <a:cubicBezTo>
                  <a:pt x="21263" y="15758"/>
                  <a:pt x="21285" y="15711"/>
                  <a:pt x="21285" y="15654"/>
                </a:cubicBezTo>
                <a:lnTo>
                  <a:pt x="21285" y="15434"/>
                </a:lnTo>
                <a:cubicBezTo>
                  <a:pt x="21285" y="15376"/>
                  <a:pt x="21263" y="15331"/>
                  <a:pt x="21234" y="15331"/>
                </a:cubicBezTo>
                <a:close/>
                <a:moveTo>
                  <a:pt x="21547" y="15331"/>
                </a:moveTo>
                <a:cubicBezTo>
                  <a:pt x="21518" y="15331"/>
                  <a:pt x="21495" y="15376"/>
                  <a:pt x="21495" y="15434"/>
                </a:cubicBezTo>
                <a:lnTo>
                  <a:pt x="21495" y="15654"/>
                </a:lnTo>
                <a:cubicBezTo>
                  <a:pt x="21495" y="15711"/>
                  <a:pt x="21518" y="15758"/>
                  <a:pt x="21547" y="15758"/>
                </a:cubicBezTo>
                <a:cubicBezTo>
                  <a:pt x="21576" y="15758"/>
                  <a:pt x="21600" y="15711"/>
                  <a:pt x="21600" y="15654"/>
                </a:cubicBezTo>
                <a:lnTo>
                  <a:pt x="21600" y="15434"/>
                </a:lnTo>
                <a:cubicBezTo>
                  <a:pt x="21600" y="15376"/>
                  <a:pt x="21576" y="15331"/>
                  <a:pt x="21547" y="15331"/>
                </a:cubicBezTo>
                <a:close/>
                <a:moveTo>
                  <a:pt x="53" y="16061"/>
                </a:moveTo>
                <a:cubicBezTo>
                  <a:pt x="24" y="16061"/>
                  <a:pt x="0" y="16108"/>
                  <a:pt x="0" y="16166"/>
                </a:cubicBezTo>
                <a:lnTo>
                  <a:pt x="0" y="16384"/>
                </a:lnTo>
                <a:cubicBezTo>
                  <a:pt x="0" y="16441"/>
                  <a:pt x="24" y="16488"/>
                  <a:pt x="53" y="16488"/>
                </a:cubicBezTo>
                <a:cubicBezTo>
                  <a:pt x="82" y="16488"/>
                  <a:pt x="106" y="16441"/>
                  <a:pt x="106" y="16384"/>
                </a:cubicBezTo>
                <a:lnTo>
                  <a:pt x="106" y="16166"/>
                </a:lnTo>
                <a:cubicBezTo>
                  <a:pt x="106" y="16108"/>
                  <a:pt x="82" y="16061"/>
                  <a:pt x="53" y="16061"/>
                </a:cubicBezTo>
                <a:close/>
                <a:moveTo>
                  <a:pt x="367" y="16061"/>
                </a:moveTo>
                <a:cubicBezTo>
                  <a:pt x="338" y="16061"/>
                  <a:pt x="315" y="16108"/>
                  <a:pt x="315" y="16166"/>
                </a:cubicBezTo>
                <a:lnTo>
                  <a:pt x="315" y="16384"/>
                </a:lnTo>
                <a:cubicBezTo>
                  <a:pt x="315" y="16441"/>
                  <a:pt x="338" y="16488"/>
                  <a:pt x="367" y="16488"/>
                </a:cubicBezTo>
                <a:cubicBezTo>
                  <a:pt x="397" y="16488"/>
                  <a:pt x="420" y="16441"/>
                  <a:pt x="420" y="16384"/>
                </a:cubicBezTo>
                <a:lnTo>
                  <a:pt x="420" y="16166"/>
                </a:lnTo>
                <a:cubicBezTo>
                  <a:pt x="420" y="16108"/>
                  <a:pt x="397" y="16061"/>
                  <a:pt x="367" y="16061"/>
                </a:cubicBezTo>
                <a:close/>
                <a:moveTo>
                  <a:pt x="1217" y="16061"/>
                </a:moveTo>
                <a:cubicBezTo>
                  <a:pt x="1188" y="16061"/>
                  <a:pt x="1164" y="16108"/>
                  <a:pt x="1164" y="16166"/>
                </a:cubicBezTo>
                <a:lnTo>
                  <a:pt x="1164" y="16384"/>
                </a:lnTo>
                <a:cubicBezTo>
                  <a:pt x="1164" y="16441"/>
                  <a:pt x="1188" y="16488"/>
                  <a:pt x="1217" y="16488"/>
                </a:cubicBezTo>
                <a:cubicBezTo>
                  <a:pt x="1246" y="16488"/>
                  <a:pt x="1270" y="16441"/>
                  <a:pt x="1270" y="16384"/>
                </a:cubicBezTo>
                <a:lnTo>
                  <a:pt x="1270" y="16166"/>
                </a:lnTo>
                <a:cubicBezTo>
                  <a:pt x="1270" y="16108"/>
                  <a:pt x="1246" y="16061"/>
                  <a:pt x="1217" y="16061"/>
                </a:cubicBezTo>
                <a:close/>
                <a:moveTo>
                  <a:pt x="1532" y="16061"/>
                </a:moveTo>
                <a:cubicBezTo>
                  <a:pt x="1503" y="16061"/>
                  <a:pt x="1479" y="16108"/>
                  <a:pt x="1479" y="16166"/>
                </a:cubicBezTo>
                <a:lnTo>
                  <a:pt x="1479" y="16384"/>
                </a:lnTo>
                <a:cubicBezTo>
                  <a:pt x="1479" y="16441"/>
                  <a:pt x="1503" y="16488"/>
                  <a:pt x="1532" y="16488"/>
                </a:cubicBezTo>
                <a:cubicBezTo>
                  <a:pt x="1561" y="16488"/>
                  <a:pt x="1584" y="16441"/>
                  <a:pt x="1584" y="16384"/>
                </a:cubicBezTo>
                <a:lnTo>
                  <a:pt x="1584" y="16166"/>
                </a:lnTo>
                <a:cubicBezTo>
                  <a:pt x="1584" y="16108"/>
                  <a:pt x="1561" y="16061"/>
                  <a:pt x="1532" y="16061"/>
                </a:cubicBezTo>
                <a:close/>
                <a:moveTo>
                  <a:pt x="2380" y="16061"/>
                </a:moveTo>
                <a:cubicBezTo>
                  <a:pt x="2351" y="16061"/>
                  <a:pt x="2329" y="16108"/>
                  <a:pt x="2329" y="16166"/>
                </a:cubicBezTo>
                <a:lnTo>
                  <a:pt x="2329" y="16384"/>
                </a:lnTo>
                <a:cubicBezTo>
                  <a:pt x="2329" y="16441"/>
                  <a:pt x="2351" y="16488"/>
                  <a:pt x="2380" y="16488"/>
                </a:cubicBezTo>
                <a:cubicBezTo>
                  <a:pt x="2409" y="16488"/>
                  <a:pt x="2433" y="16441"/>
                  <a:pt x="2433" y="16384"/>
                </a:cubicBezTo>
                <a:lnTo>
                  <a:pt x="2433" y="16166"/>
                </a:lnTo>
                <a:cubicBezTo>
                  <a:pt x="2433" y="16108"/>
                  <a:pt x="2409" y="16061"/>
                  <a:pt x="2380" y="16061"/>
                </a:cubicBezTo>
                <a:close/>
                <a:moveTo>
                  <a:pt x="2695" y="16061"/>
                </a:moveTo>
                <a:cubicBezTo>
                  <a:pt x="2666" y="16061"/>
                  <a:pt x="2643" y="16108"/>
                  <a:pt x="2643" y="16166"/>
                </a:cubicBezTo>
                <a:lnTo>
                  <a:pt x="2643" y="16384"/>
                </a:lnTo>
                <a:cubicBezTo>
                  <a:pt x="2643" y="16441"/>
                  <a:pt x="2666" y="16488"/>
                  <a:pt x="2695" y="16488"/>
                </a:cubicBezTo>
                <a:cubicBezTo>
                  <a:pt x="2724" y="16488"/>
                  <a:pt x="2748" y="16441"/>
                  <a:pt x="2748" y="16384"/>
                </a:cubicBezTo>
                <a:lnTo>
                  <a:pt x="2748" y="16166"/>
                </a:lnTo>
                <a:cubicBezTo>
                  <a:pt x="2748" y="16108"/>
                  <a:pt x="2724" y="16061"/>
                  <a:pt x="2695" y="16061"/>
                </a:cubicBezTo>
                <a:close/>
                <a:moveTo>
                  <a:pt x="3545" y="16061"/>
                </a:moveTo>
                <a:cubicBezTo>
                  <a:pt x="3516" y="16061"/>
                  <a:pt x="3492" y="16108"/>
                  <a:pt x="3492" y="16166"/>
                </a:cubicBezTo>
                <a:lnTo>
                  <a:pt x="3492" y="16384"/>
                </a:lnTo>
                <a:cubicBezTo>
                  <a:pt x="3492" y="16441"/>
                  <a:pt x="3516" y="16488"/>
                  <a:pt x="3545" y="16488"/>
                </a:cubicBezTo>
                <a:cubicBezTo>
                  <a:pt x="3574" y="16488"/>
                  <a:pt x="3598" y="16441"/>
                  <a:pt x="3598" y="16384"/>
                </a:cubicBezTo>
                <a:lnTo>
                  <a:pt x="3598" y="16166"/>
                </a:lnTo>
                <a:cubicBezTo>
                  <a:pt x="3598" y="16108"/>
                  <a:pt x="3574" y="16061"/>
                  <a:pt x="3545" y="16061"/>
                </a:cubicBezTo>
                <a:close/>
                <a:moveTo>
                  <a:pt x="3859" y="16061"/>
                </a:moveTo>
                <a:cubicBezTo>
                  <a:pt x="3830" y="16061"/>
                  <a:pt x="3806" y="16108"/>
                  <a:pt x="3806" y="16166"/>
                </a:cubicBezTo>
                <a:lnTo>
                  <a:pt x="3806" y="16384"/>
                </a:lnTo>
                <a:cubicBezTo>
                  <a:pt x="3806" y="16441"/>
                  <a:pt x="3830" y="16488"/>
                  <a:pt x="3859" y="16488"/>
                </a:cubicBezTo>
                <a:cubicBezTo>
                  <a:pt x="3888" y="16488"/>
                  <a:pt x="3912" y="16441"/>
                  <a:pt x="3912" y="16384"/>
                </a:cubicBezTo>
                <a:lnTo>
                  <a:pt x="3912" y="16166"/>
                </a:lnTo>
                <a:cubicBezTo>
                  <a:pt x="3912" y="16108"/>
                  <a:pt x="3888" y="16061"/>
                  <a:pt x="3859" y="16061"/>
                </a:cubicBezTo>
                <a:close/>
                <a:moveTo>
                  <a:pt x="4709" y="16061"/>
                </a:moveTo>
                <a:cubicBezTo>
                  <a:pt x="4680" y="16061"/>
                  <a:pt x="4656" y="16108"/>
                  <a:pt x="4656" y="16166"/>
                </a:cubicBezTo>
                <a:lnTo>
                  <a:pt x="4656" y="16384"/>
                </a:lnTo>
                <a:cubicBezTo>
                  <a:pt x="4656" y="16441"/>
                  <a:pt x="4680" y="16488"/>
                  <a:pt x="4709" y="16488"/>
                </a:cubicBezTo>
                <a:cubicBezTo>
                  <a:pt x="4738" y="16488"/>
                  <a:pt x="4762" y="16441"/>
                  <a:pt x="4762" y="16384"/>
                </a:cubicBezTo>
                <a:lnTo>
                  <a:pt x="4762" y="16166"/>
                </a:lnTo>
                <a:cubicBezTo>
                  <a:pt x="4762" y="16108"/>
                  <a:pt x="4738" y="16061"/>
                  <a:pt x="4709" y="16061"/>
                </a:cubicBezTo>
                <a:close/>
                <a:moveTo>
                  <a:pt x="5023" y="16061"/>
                </a:moveTo>
                <a:cubicBezTo>
                  <a:pt x="4994" y="16061"/>
                  <a:pt x="4970" y="16108"/>
                  <a:pt x="4970" y="16166"/>
                </a:cubicBezTo>
                <a:lnTo>
                  <a:pt x="4970" y="16384"/>
                </a:lnTo>
                <a:cubicBezTo>
                  <a:pt x="4970" y="16441"/>
                  <a:pt x="4994" y="16488"/>
                  <a:pt x="5023" y="16488"/>
                </a:cubicBezTo>
                <a:cubicBezTo>
                  <a:pt x="5053" y="16488"/>
                  <a:pt x="5076" y="16441"/>
                  <a:pt x="5076" y="16384"/>
                </a:cubicBezTo>
                <a:lnTo>
                  <a:pt x="5076" y="16166"/>
                </a:lnTo>
                <a:cubicBezTo>
                  <a:pt x="5076" y="16108"/>
                  <a:pt x="5053" y="16061"/>
                  <a:pt x="5023" y="16061"/>
                </a:cubicBezTo>
                <a:close/>
                <a:moveTo>
                  <a:pt x="5873" y="16061"/>
                </a:moveTo>
                <a:cubicBezTo>
                  <a:pt x="5844" y="16061"/>
                  <a:pt x="5820" y="16108"/>
                  <a:pt x="5820" y="16166"/>
                </a:cubicBezTo>
                <a:lnTo>
                  <a:pt x="5820" y="16384"/>
                </a:lnTo>
                <a:cubicBezTo>
                  <a:pt x="5820" y="16441"/>
                  <a:pt x="5844" y="16488"/>
                  <a:pt x="5873" y="16488"/>
                </a:cubicBezTo>
                <a:cubicBezTo>
                  <a:pt x="5902" y="16488"/>
                  <a:pt x="5926" y="16441"/>
                  <a:pt x="5926" y="16384"/>
                </a:cubicBezTo>
                <a:lnTo>
                  <a:pt x="5926" y="16166"/>
                </a:lnTo>
                <a:cubicBezTo>
                  <a:pt x="5926" y="16108"/>
                  <a:pt x="5902" y="16061"/>
                  <a:pt x="5873" y="16061"/>
                </a:cubicBezTo>
                <a:close/>
                <a:moveTo>
                  <a:pt x="6188" y="16061"/>
                </a:moveTo>
                <a:cubicBezTo>
                  <a:pt x="6159" y="16061"/>
                  <a:pt x="6135" y="16108"/>
                  <a:pt x="6135" y="16166"/>
                </a:cubicBezTo>
                <a:lnTo>
                  <a:pt x="6135" y="16384"/>
                </a:lnTo>
                <a:cubicBezTo>
                  <a:pt x="6135" y="16441"/>
                  <a:pt x="6159" y="16488"/>
                  <a:pt x="6188" y="16488"/>
                </a:cubicBezTo>
                <a:cubicBezTo>
                  <a:pt x="6217" y="16488"/>
                  <a:pt x="6240" y="16441"/>
                  <a:pt x="6240" y="16384"/>
                </a:cubicBezTo>
                <a:lnTo>
                  <a:pt x="6240" y="16166"/>
                </a:lnTo>
                <a:cubicBezTo>
                  <a:pt x="6240" y="16108"/>
                  <a:pt x="6217" y="16061"/>
                  <a:pt x="6188" y="16061"/>
                </a:cubicBezTo>
                <a:close/>
                <a:moveTo>
                  <a:pt x="7036" y="16061"/>
                </a:moveTo>
                <a:cubicBezTo>
                  <a:pt x="7007" y="16061"/>
                  <a:pt x="6984" y="16108"/>
                  <a:pt x="6984" y="16166"/>
                </a:cubicBezTo>
                <a:lnTo>
                  <a:pt x="6984" y="16384"/>
                </a:lnTo>
                <a:cubicBezTo>
                  <a:pt x="6984" y="16441"/>
                  <a:pt x="7007" y="16488"/>
                  <a:pt x="7036" y="16488"/>
                </a:cubicBezTo>
                <a:cubicBezTo>
                  <a:pt x="7065" y="16488"/>
                  <a:pt x="7089" y="16441"/>
                  <a:pt x="7089" y="16384"/>
                </a:cubicBezTo>
                <a:lnTo>
                  <a:pt x="7089" y="16166"/>
                </a:lnTo>
                <a:cubicBezTo>
                  <a:pt x="7089" y="16108"/>
                  <a:pt x="7065" y="16061"/>
                  <a:pt x="7036" y="16061"/>
                </a:cubicBezTo>
                <a:close/>
                <a:moveTo>
                  <a:pt x="7351" y="16061"/>
                </a:moveTo>
                <a:cubicBezTo>
                  <a:pt x="7322" y="16061"/>
                  <a:pt x="7299" y="16108"/>
                  <a:pt x="7299" y="16166"/>
                </a:cubicBezTo>
                <a:lnTo>
                  <a:pt x="7299" y="16384"/>
                </a:lnTo>
                <a:cubicBezTo>
                  <a:pt x="7299" y="16441"/>
                  <a:pt x="7322" y="16488"/>
                  <a:pt x="7351" y="16488"/>
                </a:cubicBezTo>
                <a:cubicBezTo>
                  <a:pt x="7380" y="16488"/>
                  <a:pt x="7404" y="16441"/>
                  <a:pt x="7404" y="16384"/>
                </a:cubicBezTo>
                <a:lnTo>
                  <a:pt x="7404" y="16166"/>
                </a:lnTo>
                <a:cubicBezTo>
                  <a:pt x="7404" y="16108"/>
                  <a:pt x="7380" y="16061"/>
                  <a:pt x="7351" y="16061"/>
                </a:cubicBezTo>
                <a:close/>
                <a:moveTo>
                  <a:pt x="8201" y="16061"/>
                </a:moveTo>
                <a:cubicBezTo>
                  <a:pt x="8171" y="16061"/>
                  <a:pt x="8148" y="16108"/>
                  <a:pt x="8148" y="16166"/>
                </a:cubicBezTo>
                <a:lnTo>
                  <a:pt x="8148" y="16384"/>
                </a:lnTo>
                <a:cubicBezTo>
                  <a:pt x="8148" y="16441"/>
                  <a:pt x="8171" y="16488"/>
                  <a:pt x="8201" y="16488"/>
                </a:cubicBezTo>
                <a:cubicBezTo>
                  <a:pt x="8230" y="16488"/>
                  <a:pt x="8254" y="16441"/>
                  <a:pt x="8254" y="16384"/>
                </a:cubicBezTo>
                <a:lnTo>
                  <a:pt x="8254" y="16166"/>
                </a:lnTo>
                <a:cubicBezTo>
                  <a:pt x="8254" y="16108"/>
                  <a:pt x="8230" y="16061"/>
                  <a:pt x="8201" y="16061"/>
                </a:cubicBezTo>
                <a:close/>
                <a:moveTo>
                  <a:pt x="8515" y="16061"/>
                </a:moveTo>
                <a:cubicBezTo>
                  <a:pt x="8486" y="16061"/>
                  <a:pt x="8462" y="16108"/>
                  <a:pt x="8462" y="16166"/>
                </a:cubicBezTo>
                <a:lnTo>
                  <a:pt x="8462" y="16384"/>
                </a:lnTo>
                <a:cubicBezTo>
                  <a:pt x="8462" y="16441"/>
                  <a:pt x="8486" y="16488"/>
                  <a:pt x="8515" y="16488"/>
                </a:cubicBezTo>
                <a:cubicBezTo>
                  <a:pt x="8544" y="16488"/>
                  <a:pt x="8568" y="16441"/>
                  <a:pt x="8568" y="16384"/>
                </a:cubicBezTo>
                <a:lnTo>
                  <a:pt x="8568" y="16166"/>
                </a:lnTo>
                <a:cubicBezTo>
                  <a:pt x="8568" y="16108"/>
                  <a:pt x="8544" y="16061"/>
                  <a:pt x="8515" y="16061"/>
                </a:cubicBezTo>
                <a:close/>
                <a:moveTo>
                  <a:pt x="9365" y="16061"/>
                </a:moveTo>
                <a:cubicBezTo>
                  <a:pt x="9336" y="16061"/>
                  <a:pt x="9312" y="16108"/>
                  <a:pt x="9312" y="16166"/>
                </a:cubicBezTo>
                <a:lnTo>
                  <a:pt x="9312" y="16384"/>
                </a:lnTo>
                <a:cubicBezTo>
                  <a:pt x="9312" y="16441"/>
                  <a:pt x="9336" y="16488"/>
                  <a:pt x="9365" y="16488"/>
                </a:cubicBezTo>
                <a:cubicBezTo>
                  <a:pt x="9394" y="16488"/>
                  <a:pt x="9418" y="16441"/>
                  <a:pt x="9418" y="16384"/>
                </a:cubicBezTo>
                <a:lnTo>
                  <a:pt x="9418" y="16166"/>
                </a:lnTo>
                <a:cubicBezTo>
                  <a:pt x="9418" y="16108"/>
                  <a:pt x="9394" y="16061"/>
                  <a:pt x="9365" y="16061"/>
                </a:cubicBezTo>
                <a:close/>
                <a:moveTo>
                  <a:pt x="9679" y="16061"/>
                </a:moveTo>
                <a:cubicBezTo>
                  <a:pt x="9650" y="16061"/>
                  <a:pt x="9626" y="16108"/>
                  <a:pt x="9626" y="16166"/>
                </a:cubicBezTo>
                <a:lnTo>
                  <a:pt x="9626" y="16384"/>
                </a:lnTo>
                <a:cubicBezTo>
                  <a:pt x="9626" y="16441"/>
                  <a:pt x="9650" y="16488"/>
                  <a:pt x="9679" y="16488"/>
                </a:cubicBezTo>
                <a:cubicBezTo>
                  <a:pt x="9708" y="16488"/>
                  <a:pt x="9732" y="16441"/>
                  <a:pt x="9732" y="16384"/>
                </a:cubicBezTo>
                <a:lnTo>
                  <a:pt x="9732" y="16166"/>
                </a:lnTo>
                <a:cubicBezTo>
                  <a:pt x="9732" y="16108"/>
                  <a:pt x="9708" y="16061"/>
                  <a:pt x="9679" y="16061"/>
                </a:cubicBezTo>
                <a:close/>
                <a:moveTo>
                  <a:pt x="10529" y="16061"/>
                </a:moveTo>
                <a:cubicBezTo>
                  <a:pt x="10500" y="16061"/>
                  <a:pt x="10476" y="16108"/>
                  <a:pt x="10476" y="16166"/>
                </a:cubicBezTo>
                <a:lnTo>
                  <a:pt x="10476" y="16384"/>
                </a:lnTo>
                <a:cubicBezTo>
                  <a:pt x="10476" y="16441"/>
                  <a:pt x="10500" y="16488"/>
                  <a:pt x="10529" y="16488"/>
                </a:cubicBezTo>
                <a:cubicBezTo>
                  <a:pt x="10558" y="16488"/>
                  <a:pt x="10582" y="16441"/>
                  <a:pt x="10582" y="16384"/>
                </a:cubicBezTo>
                <a:lnTo>
                  <a:pt x="10582" y="16166"/>
                </a:lnTo>
                <a:cubicBezTo>
                  <a:pt x="10582" y="16108"/>
                  <a:pt x="10558" y="16061"/>
                  <a:pt x="10529" y="16061"/>
                </a:cubicBezTo>
                <a:close/>
                <a:moveTo>
                  <a:pt x="10844" y="16061"/>
                </a:moveTo>
                <a:cubicBezTo>
                  <a:pt x="10814" y="16061"/>
                  <a:pt x="10791" y="16108"/>
                  <a:pt x="10791" y="16166"/>
                </a:cubicBezTo>
                <a:lnTo>
                  <a:pt x="10791" y="16384"/>
                </a:lnTo>
                <a:cubicBezTo>
                  <a:pt x="10791" y="16441"/>
                  <a:pt x="10814" y="16488"/>
                  <a:pt x="10844" y="16488"/>
                </a:cubicBezTo>
                <a:cubicBezTo>
                  <a:pt x="10873" y="16488"/>
                  <a:pt x="10895" y="16441"/>
                  <a:pt x="10895" y="16384"/>
                </a:cubicBezTo>
                <a:lnTo>
                  <a:pt x="10895" y="16166"/>
                </a:lnTo>
                <a:cubicBezTo>
                  <a:pt x="10895" y="16108"/>
                  <a:pt x="10873" y="16061"/>
                  <a:pt x="10844" y="16061"/>
                </a:cubicBezTo>
                <a:close/>
                <a:moveTo>
                  <a:pt x="11692" y="16061"/>
                </a:moveTo>
                <a:cubicBezTo>
                  <a:pt x="11663" y="16061"/>
                  <a:pt x="11640" y="16108"/>
                  <a:pt x="11640" y="16166"/>
                </a:cubicBezTo>
                <a:lnTo>
                  <a:pt x="11640" y="16384"/>
                </a:lnTo>
                <a:cubicBezTo>
                  <a:pt x="11640" y="16441"/>
                  <a:pt x="11663" y="16488"/>
                  <a:pt x="11692" y="16488"/>
                </a:cubicBezTo>
                <a:cubicBezTo>
                  <a:pt x="11721" y="16488"/>
                  <a:pt x="11745" y="16441"/>
                  <a:pt x="11745" y="16384"/>
                </a:cubicBezTo>
                <a:lnTo>
                  <a:pt x="11745" y="16166"/>
                </a:lnTo>
                <a:cubicBezTo>
                  <a:pt x="11745" y="16108"/>
                  <a:pt x="11721" y="16061"/>
                  <a:pt x="11692" y="16061"/>
                </a:cubicBezTo>
                <a:close/>
                <a:moveTo>
                  <a:pt x="12007" y="16061"/>
                </a:moveTo>
                <a:cubicBezTo>
                  <a:pt x="11978" y="16061"/>
                  <a:pt x="11955" y="16108"/>
                  <a:pt x="11955" y="16166"/>
                </a:cubicBezTo>
                <a:lnTo>
                  <a:pt x="11955" y="16384"/>
                </a:lnTo>
                <a:cubicBezTo>
                  <a:pt x="11955" y="16441"/>
                  <a:pt x="11978" y="16488"/>
                  <a:pt x="12007" y="16488"/>
                </a:cubicBezTo>
                <a:cubicBezTo>
                  <a:pt x="12036" y="16488"/>
                  <a:pt x="12060" y="16441"/>
                  <a:pt x="12060" y="16384"/>
                </a:cubicBezTo>
                <a:lnTo>
                  <a:pt x="12060" y="16166"/>
                </a:lnTo>
                <a:cubicBezTo>
                  <a:pt x="12060" y="16108"/>
                  <a:pt x="12036" y="16061"/>
                  <a:pt x="12007" y="16061"/>
                </a:cubicBezTo>
                <a:close/>
                <a:moveTo>
                  <a:pt x="12856" y="16061"/>
                </a:moveTo>
                <a:cubicBezTo>
                  <a:pt x="12827" y="16061"/>
                  <a:pt x="12804" y="16108"/>
                  <a:pt x="12804" y="16166"/>
                </a:cubicBezTo>
                <a:lnTo>
                  <a:pt x="12804" y="16384"/>
                </a:lnTo>
                <a:cubicBezTo>
                  <a:pt x="12804" y="16441"/>
                  <a:pt x="12827" y="16488"/>
                  <a:pt x="12856" y="16488"/>
                </a:cubicBezTo>
                <a:cubicBezTo>
                  <a:pt x="12886" y="16488"/>
                  <a:pt x="12909" y="16441"/>
                  <a:pt x="12909" y="16384"/>
                </a:cubicBezTo>
                <a:lnTo>
                  <a:pt x="12909" y="16166"/>
                </a:lnTo>
                <a:cubicBezTo>
                  <a:pt x="12909" y="16108"/>
                  <a:pt x="12886" y="16061"/>
                  <a:pt x="12856" y="16061"/>
                </a:cubicBezTo>
                <a:close/>
                <a:moveTo>
                  <a:pt x="13171" y="16061"/>
                </a:moveTo>
                <a:cubicBezTo>
                  <a:pt x="13142" y="16061"/>
                  <a:pt x="13118" y="16108"/>
                  <a:pt x="13118" y="16166"/>
                </a:cubicBezTo>
                <a:lnTo>
                  <a:pt x="13118" y="16384"/>
                </a:lnTo>
                <a:cubicBezTo>
                  <a:pt x="13118" y="16441"/>
                  <a:pt x="13142" y="16488"/>
                  <a:pt x="13171" y="16488"/>
                </a:cubicBezTo>
                <a:cubicBezTo>
                  <a:pt x="13200" y="16488"/>
                  <a:pt x="13224" y="16441"/>
                  <a:pt x="13224" y="16384"/>
                </a:cubicBezTo>
                <a:lnTo>
                  <a:pt x="13224" y="16166"/>
                </a:lnTo>
                <a:cubicBezTo>
                  <a:pt x="13224" y="16108"/>
                  <a:pt x="13200" y="16061"/>
                  <a:pt x="13171" y="16061"/>
                </a:cubicBezTo>
                <a:close/>
                <a:moveTo>
                  <a:pt x="14021" y="16061"/>
                </a:moveTo>
                <a:cubicBezTo>
                  <a:pt x="13992" y="16061"/>
                  <a:pt x="13968" y="16108"/>
                  <a:pt x="13968" y="16166"/>
                </a:cubicBezTo>
                <a:lnTo>
                  <a:pt x="13968" y="16384"/>
                </a:lnTo>
                <a:cubicBezTo>
                  <a:pt x="13968" y="16441"/>
                  <a:pt x="13992" y="16488"/>
                  <a:pt x="14021" y="16488"/>
                </a:cubicBezTo>
                <a:cubicBezTo>
                  <a:pt x="14050" y="16488"/>
                  <a:pt x="14074" y="16441"/>
                  <a:pt x="14074" y="16384"/>
                </a:cubicBezTo>
                <a:lnTo>
                  <a:pt x="14074" y="16166"/>
                </a:lnTo>
                <a:cubicBezTo>
                  <a:pt x="14074" y="16108"/>
                  <a:pt x="14050" y="16061"/>
                  <a:pt x="14021" y="16061"/>
                </a:cubicBezTo>
                <a:close/>
                <a:moveTo>
                  <a:pt x="14335" y="16061"/>
                </a:moveTo>
                <a:cubicBezTo>
                  <a:pt x="14306" y="16061"/>
                  <a:pt x="14282" y="16108"/>
                  <a:pt x="14282" y="16166"/>
                </a:cubicBezTo>
                <a:lnTo>
                  <a:pt x="14282" y="16384"/>
                </a:lnTo>
                <a:cubicBezTo>
                  <a:pt x="14282" y="16441"/>
                  <a:pt x="14306" y="16488"/>
                  <a:pt x="14335" y="16488"/>
                </a:cubicBezTo>
                <a:cubicBezTo>
                  <a:pt x="14364" y="16488"/>
                  <a:pt x="14388" y="16441"/>
                  <a:pt x="14388" y="16384"/>
                </a:cubicBezTo>
                <a:lnTo>
                  <a:pt x="14388" y="16166"/>
                </a:lnTo>
                <a:cubicBezTo>
                  <a:pt x="14388" y="16108"/>
                  <a:pt x="14364" y="16061"/>
                  <a:pt x="14335" y="16061"/>
                </a:cubicBezTo>
                <a:close/>
                <a:moveTo>
                  <a:pt x="15185" y="16061"/>
                </a:moveTo>
                <a:cubicBezTo>
                  <a:pt x="15156" y="16061"/>
                  <a:pt x="15132" y="16108"/>
                  <a:pt x="15132" y="16166"/>
                </a:cubicBezTo>
                <a:lnTo>
                  <a:pt x="15132" y="16384"/>
                </a:lnTo>
                <a:cubicBezTo>
                  <a:pt x="15132" y="16441"/>
                  <a:pt x="15156" y="16488"/>
                  <a:pt x="15185" y="16488"/>
                </a:cubicBezTo>
                <a:cubicBezTo>
                  <a:pt x="15214" y="16488"/>
                  <a:pt x="15237" y="16441"/>
                  <a:pt x="15237" y="16384"/>
                </a:cubicBezTo>
                <a:lnTo>
                  <a:pt x="15237" y="16166"/>
                </a:lnTo>
                <a:cubicBezTo>
                  <a:pt x="15237" y="16108"/>
                  <a:pt x="15214" y="16061"/>
                  <a:pt x="15185" y="16061"/>
                </a:cubicBezTo>
                <a:close/>
                <a:moveTo>
                  <a:pt x="15500" y="16061"/>
                </a:moveTo>
                <a:cubicBezTo>
                  <a:pt x="15470" y="16061"/>
                  <a:pt x="15447" y="16108"/>
                  <a:pt x="15447" y="16166"/>
                </a:cubicBezTo>
                <a:lnTo>
                  <a:pt x="15447" y="16384"/>
                </a:lnTo>
                <a:cubicBezTo>
                  <a:pt x="15447" y="16441"/>
                  <a:pt x="15470" y="16488"/>
                  <a:pt x="15500" y="16488"/>
                </a:cubicBezTo>
                <a:cubicBezTo>
                  <a:pt x="15529" y="16488"/>
                  <a:pt x="15551" y="16441"/>
                  <a:pt x="15551" y="16384"/>
                </a:cubicBezTo>
                <a:lnTo>
                  <a:pt x="15551" y="16166"/>
                </a:lnTo>
                <a:cubicBezTo>
                  <a:pt x="15551" y="16108"/>
                  <a:pt x="15529" y="16061"/>
                  <a:pt x="15500" y="16061"/>
                </a:cubicBezTo>
                <a:close/>
                <a:moveTo>
                  <a:pt x="16349" y="16061"/>
                </a:moveTo>
                <a:cubicBezTo>
                  <a:pt x="16320" y="16061"/>
                  <a:pt x="16296" y="16108"/>
                  <a:pt x="16296" y="16166"/>
                </a:cubicBezTo>
                <a:lnTo>
                  <a:pt x="16296" y="16384"/>
                </a:lnTo>
                <a:cubicBezTo>
                  <a:pt x="16296" y="16441"/>
                  <a:pt x="16320" y="16488"/>
                  <a:pt x="16349" y="16488"/>
                </a:cubicBezTo>
                <a:cubicBezTo>
                  <a:pt x="16378" y="16488"/>
                  <a:pt x="16401" y="16441"/>
                  <a:pt x="16401" y="16384"/>
                </a:cubicBezTo>
                <a:lnTo>
                  <a:pt x="16401" y="16166"/>
                </a:lnTo>
                <a:cubicBezTo>
                  <a:pt x="16401" y="16108"/>
                  <a:pt x="16378" y="16061"/>
                  <a:pt x="16349" y="16061"/>
                </a:cubicBezTo>
                <a:close/>
                <a:moveTo>
                  <a:pt x="16663" y="16061"/>
                </a:moveTo>
                <a:cubicBezTo>
                  <a:pt x="16634" y="16061"/>
                  <a:pt x="16611" y="16108"/>
                  <a:pt x="16611" y="16166"/>
                </a:cubicBezTo>
                <a:lnTo>
                  <a:pt x="16611" y="16384"/>
                </a:lnTo>
                <a:cubicBezTo>
                  <a:pt x="16611" y="16441"/>
                  <a:pt x="16634" y="16488"/>
                  <a:pt x="16663" y="16488"/>
                </a:cubicBezTo>
                <a:cubicBezTo>
                  <a:pt x="16692" y="16488"/>
                  <a:pt x="16716" y="16441"/>
                  <a:pt x="16716" y="16384"/>
                </a:cubicBezTo>
                <a:lnTo>
                  <a:pt x="16716" y="16166"/>
                </a:lnTo>
                <a:cubicBezTo>
                  <a:pt x="16716" y="16108"/>
                  <a:pt x="16692" y="16061"/>
                  <a:pt x="16663" y="16061"/>
                </a:cubicBezTo>
                <a:close/>
                <a:moveTo>
                  <a:pt x="17512" y="16061"/>
                </a:moveTo>
                <a:cubicBezTo>
                  <a:pt x="17483" y="16061"/>
                  <a:pt x="17459" y="16108"/>
                  <a:pt x="17459" y="16166"/>
                </a:cubicBezTo>
                <a:lnTo>
                  <a:pt x="17459" y="16384"/>
                </a:lnTo>
                <a:cubicBezTo>
                  <a:pt x="17459" y="16441"/>
                  <a:pt x="17483" y="16488"/>
                  <a:pt x="17512" y="16488"/>
                </a:cubicBezTo>
                <a:cubicBezTo>
                  <a:pt x="17541" y="16488"/>
                  <a:pt x="17565" y="16441"/>
                  <a:pt x="17565" y="16384"/>
                </a:cubicBezTo>
                <a:lnTo>
                  <a:pt x="17565" y="16166"/>
                </a:lnTo>
                <a:cubicBezTo>
                  <a:pt x="17565" y="16108"/>
                  <a:pt x="17541" y="16061"/>
                  <a:pt x="17512" y="16061"/>
                </a:cubicBezTo>
                <a:close/>
                <a:moveTo>
                  <a:pt x="17827" y="16061"/>
                </a:moveTo>
                <a:cubicBezTo>
                  <a:pt x="17798" y="16061"/>
                  <a:pt x="17774" y="16108"/>
                  <a:pt x="17774" y="16166"/>
                </a:cubicBezTo>
                <a:lnTo>
                  <a:pt x="17774" y="16384"/>
                </a:lnTo>
                <a:cubicBezTo>
                  <a:pt x="17774" y="16441"/>
                  <a:pt x="17798" y="16488"/>
                  <a:pt x="17827" y="16488"/>
                </a:cubicBezTo>
                <a:cubicBezTo>
                  <a:pt x="17856" y="16488"/>
                  <a:pt x="17880" y="16441"/>
                  <a:pt x="17880" y="16384"/>
                </a:cubicBezTo>
                <a:lnTo>
                  <a:pt x="17880" y="16166"/>
                </a:lnTo>
                <a:cubicBezTo>
                  <a:pt x="17880" y="16108"/>
                  <a:pt x="17856" y="16061"/>
                  <a:pt x="17827" y="16061"/>
                </a:cubicBezTo>
                <a:close/>
                <a:moveTo>
                  <a:pt x="18677" y="16061"/>
                </a:moveTo>
                <a:cubicBezTo>
                  <a:pt x="18648" y="16061"/>
                  <a:pt x="18624" y="16108"/>
                  <a:pt x="18624" y="16166"/>
                </a:cubicBezTo>
                <a:lnTo>
                  <a:pt x="18624" y="16384"/>
                </a:lnTo>
                <a:cubicBezTo>
                  <a:pt x="18624" y="16441"/>
                  <a:pt x="18648" y="16488"/>
                  <a:pt x="18677" y="16488"/>
                </a:cubicBezTo>
                <a:cubicBezTo>
                  <a:pt x="18706" y="16488"/>
                  <a:pt x="18730" y="16441"/>
                  <a:pt x="18730" y="16384"/>
                </a:cubicBezTo>
                <a:lnTo>
                  <a:pt x="18730" y="16166"/>
                </a:lnTo>
                <a:cubicBezTo>
                  <a:pt x="18730" y="16108"/>
                  <a:pt x="18706" y="16061"/>
                  <a:pt x="18677" y="16061"/>
                </a:cubicBezTo>
                <a:close/>
                <a:moveTo>
                  <a:pt x="18991" y="16061"/>
                </a:moveTo>
                <a:cubicBezTo>
                  <a:pt x="18962" y="16061"/>
                  <a:pt x="18938" y="16108"/>
                  <a:pt x="18938" y="16166"/>
                </a:cubicBezTo>
                <a:lnTo>
                  <a:pt x="18938" y="16384"/>
                </a:lnTo>
                <a:cubicBezTo>
                  <a:pt x="18938" y="16441"/>
                  <a:pt x="18962" y="16488"/>
                  <a:pt x="18991" y="16488"/>
                </a:cubicBezTo>
                <a:cubicBezTo>
                  <a:pt x="19020" y="16488"/>
                  <a:pt x="19044" y="16441"/>
                  <a:pt x="19044" y="16384"/>
                </a:cubicBezTo>
                <a:lnTo>
                  <a:pt x="19044" y="16166"/>
                </a:lnTo>
                <a:cubicBezTo>
                  <a:pt x="19044" y="16108"/>
                  <a:pt x="19020" y="16061"/>
                  <a:pt x="18991" y="16061"/>
                </a:cubicBezTo>
                <a:close/>
                <a:moveTo>
                  <a:pt x="19841" y="16061"/>
                </a:moveTo>
                <a:cubicBezTo>
                  <a:pt x="19812" y="16061"/>
                  <a:pt x="19788" y="16108"/>
                  <a:pt x="19788" y="16166"/>
                </a:cubicBezTo>
                <a:lnTo>
                  <a:pt x="19788" y="16384"/>
                </a:lnTo>
                <a:cubicBezTo>
                  <a:pt x="19788" y="16441"/>
                  <a:pt x="19812" y="16488"/>
                  <a:pt x="19841" y="16488"/>
                </a:cubicBezTo>
                <a:cubicBezTo>
                  <a:pt x="19870" y="16488"/>
                  <a:pt x="19894" y="16441"/>
                  <a:pt x="19894" y="16384"/>
                </a:cubicBezTo>
                <a:lnTo>
                  <a:pt x="19894" y="16166"/>
                </a:lnTo>
                <a:cubicBezTo>
                  <a:pt x="19894" y="16108"/>
                  <a:pt x="19870" y="16061"/>
                  <a:pt x="19841" y="16061"/>
                </a:cubicBezTo>
                <a:close/>
                <a:moveTo>
                  <a:pt x="20155" y="16061"/>
                </a:moveTo>
                <a:cubicBezTo>
                  <a:pt x="20126" y="16061"/>
                  <a:pt x="20102" y="16108"/>
                  <a:pt x="20102" y="16166"/>
                </a:cubicBezTo>
                <a:lnTo>
                  <a:pt x="20102" y="16384"/>
                </a:lnTo>
                <a:cubicBezTo>
                  <a:pt x="20102" y="16441"/>
                  <a:pt x="20126" y="16488"/>
                  <a:pt x="20155" y="16488"/>
                </a:cubicBezTo>
                <a:cubicBezTo>
                  <a:pt x="20184" y="16488"/>
                  <a:pt x="20207" y="16441"/>
                  <a:pt x="20207" y="16384"/>
                </a:cubicBezTo>
                <a:lnTo>
                  <a:pt x="20207" y="16166"/>
                </a:lnTo>
                <a:cubicBezTo>
                  <a:pt x="20207" y="16108"/>
                  <a:pt x="20184" y="16061"/>
                  <a:pt x="20155" y="16061"/>
                </a:cubicBezTo>
                <a:close/>
                <a:moveTo>
                  <a:pt x="21004" y="16061"/>
                </a:moveTo>
                <a:cubicBezTo>
                  <a:pt x="20975" y="16061"/>
                  <a:pt x="20952" y="16108"/>
                  <a:pt x="20952" y="16166"/>
                </a:cubicBezTo>
                <a:lnTo>
                  <a:pt x="20952" y="16384"/>
                </a:lnTo>
                <a:cubicBezTo>
                  <a:pt x="20952" y="16441"/>
                  <a:pt x="20975" y="16488"/>
                  <a:pt x="21004" y="16488"/>
                </a:cubicBezTo>
                <a:cubicBezTo>
                  <a:pt x="21033" y="16488"/>
                  <a:pt x="21057" y="16441"/>
                  <a:pt x="21057" y="16384"/>
                </a:cubicBezTo>
                <a:lnTo>
                  <a:pt x="21057" y="16166"/>
                </a:lnTo>
                <a:cubicBezTo>
                  <a:pt x="21057" y="16108"/>
                  <a:pt x="21033" y="16061"/>
                  <a:pt x="21004" y="16061"/>
                </a:cubicBezTo>
                <a:close/>
                <a:moveTo>
                  <a:pt x="21319" y="16061"/>
                </a:moveTo>
                <a:cubicBezTo>
                  <a:pt x="21289" y="16061"/>
                  <a:pt x="21267" y="16108"/>
                  <a:pt x="21267" y="16166"/>
                </a:cubicBezTo>
                <a:lnTo>
                  <a:pt x="21267" y="16384"/>
                </a:lnTo>
                <a:cubicBezTo>
                  <a:pt x="21267" y="16441"/>
                  <a:pt x="21289" y="16488"/>
                  <a:pt x="21319" y="16488"/>
                </a:cubicBezTo>
                <a:cubicBezTo>
                  <a:pt x="21348" y="16488"/>
                  <a:pt x="21372" y="16441"/>
                  <a:pt x="21372" y="16384"/>
                </a:cubicBezTo>
                <a:lnTo>
                  <a:pt x="21372" y="16166"/>
                </a:lnTo>
                <a:cubicBezTo>
                  <a:pt x="21372" y="16108"/>
                  <a:pt x="21348" y="16061"/>
                  <a:pt x="21319" y="16061"/>
                </a:cubicBezTo>
                <a:close/>
                <a:moveTo>
                  <a:pt x="281" y="16791"/>
                </a:moveTo>
                <a:cubicBezTo>
                  <a:pt x="252" y="16791"/>
                  <a:pt x="228" y="16838"/>
                  <a:pt x="228" y="16896"/>
                </a:cubicBezTo>
                <a:lnTo>
                  <a:pt x="228" y="17116"/>
                </a:lnTo>
                <a:cubicBezTo>
                  <a:pt x="228" y="17173"/>
                  <a:pt x="252" y="17218"/>
                  <a:pt x="281" y="17218"/>
                </a:cubicBezTo>
                <a:cubicBezTo>
                  <a:pt x="311" y="17218"/>
                  <a:pt x="334" y="17173"/>
                  <a:pt x="334" y="17116"/>
                </a:cubicBezTo>
                <a:lnTo>
                  <a:pt x="334" y="16896"/>
                </a:lnTo>
                <a:cubicBezTo>
                  <a:pt x="334" y="16838"/>
                  <a:pt x="311" y="16791"/>
                  <a:pt x="281" y="16791"/>
                </a:cubicBezTo>
                <a:close/>
                <a:moveTo>
                  <a:pt x="596" y="16791"/>
                </a:moveTo>
                <a:cubicBezTo>
                  <a:pt x="567" y="16791"/>
                  <a:pt x="543" y="16838"/>
                  <a:pt x="543" y="16896"/>
                </a:cubicBezTo>
                <a:lnTo>
                  <a:pt x="543" y="17116"/>
                </a:lnTo>
                <a:cubicBezTo>
                  <a:pt x="543" y="17173"/>
                  <a:pt x="567" y="17218"/>
                  <a:pt x="596" y="17218"/>
                </a:cubicBezTo>
                <a:cubicBezTo>
                  <a:pt x="625" y="17218"/>
                  <a:pt x="649" y="17173"/>
                  <a:pt x="649" y="17116"/>
                </a:cubicBezTo>
                <a:lnTo>
                  <a:pt x="649" y="16896"/>
                </a:lnTo>
                <a:cubicBezTo>
                  <a:pt x="649" y="16838"/>
                  <a:pt x="625" y="16791"/>
                  <a:pt x="596" y="16791"/>
                </a:cubicBezTo>
                <a:close/>
                <a:moveTo>
                  <a:pt x="1446" y="16791"/>
                </a:moveTo>
                <a:cubicBezTo>
                  <a:pt x="1417" y="16791"/>
                  <a:pt x="1393" y="16838"/>
                  <a:pt x="1393" y="16896"/>
                </a:cubicBezTo>
                <a:lnTo>
                  <a:pt x="1393" y="17116"/>
                </a:lnTo>
                <a:cubicBezTo>
                  <a:pt x="1393" y="17173"/>
                  <a:pt x="1417" y="17218"/>
                  <a:pt x="1446" y="17218"/>
                </a:cubicBezTo>
                <a:cubicBezTo>
                  <a:pt x="1475" y="17218"/>
                  <a:pt x="1499" y="17173"/>
                  <a:pt x="1499" y="17116"/>
                </a:cubicBezTo>
                <a:lnTo>
                  <a:pt x="1499" y="16896"/>
                </a:lnTo>
                <a:cubicBezTo>
                  <a:pt x="1499" y="16838"/>
                  <a:pt x="1475" y="16791"/>
                  <a:pt x="1446" y="16791"/>
                </a:cubicBezTo>
                <a:close/>
                <a:moveTo>
                  <a:pt x="1760" y="16791"/>
                </a:moveTo>
                <a:cubicBezTo>
                  <a:pt x="1731" y="16791"/>
                  <a:pt x="1707" y="16838"/>
                  <a:pt x="1707" y="16896"/>
                </a:cubicBezTo>
                <a:lnTo>
                  <a:pt x="1707" y="17116"/>
                </a:lnTo>
                <a:cubicBezTo>
                  <a:pt x="1707" y="17173"/>
                  <a:pt x="1731" y="17218"/>
                  <a:pt x="1760" y="17218"/>
                </a:cubicBezTo>
                <a:cubicBezTo>
                  <a:pt x="1789" y="17218"/>
                  <a:pt x="1813" y="17173"/>
                  <a:pt x="1813" y="17116"/>
                </a:cubicBezTo>
                <a:lnTo>
                  <a:pt x="1813" y="16896"/>
                </a:lnTo>
                <a:cubicBezTo>
                  <a:pt x="1813" y="16838"/>
                  <a:pt x="1789" y="16791"/>
                  <a:pt x="1760" y="16791"/>
                </a:cubicBezTo>
                <a:close/>
                <a:moveTo>
                  <a:pt x="2610" y="16791"/>
                </a:moveTo>
                <a:cubicBezTo>
                  <a:pt x="2581" y="16791"/>
                  <a:pt x="2557" y="16838"/>
                  <a:pt x="2557" y="16896"/>
                </a:cubicBezTo>
                <a:lnTo>
                  <a:pt x="2557" y="17116"/>
                </a:lnTo>
                <a:cubicBezTo>
                  <a:pt x="2557" y="17173"/>
                  <a:pt x="2581" y="17218"/>
                  <a:pt x="2610" y="17218"/>
                </a:cubicBezTo>
                <a:cubicBezTo>
                  <a:pt x="2639" y="17218"/>
                  <a:pt x="2662" y="17173"/>
                  <a:pt x="2662" y="17116"/>
                </a:cubicBezTo>
                <a:lnTo>
                  <a:pt x="2662" y="16896"/>
                </a:lnTo>
                <a:cubicBezTo>
                  <a:pt x="2662" y="16838"/>
                  <a:pt x="2639" y="16791"/>
                  <a:pt x="2610" y="16791"/>
                </a:cubicBezTo>
                <a:close/>
                <a:moveTo>
                  <a:pt x="2924" y="16791"/>
                </a:moveTo>
                <a:cubicBezTo>
                  <a:pt x="2895" y="16791"/>
                  <a:pt x="2871" y="16838"/>
                  <a:pt x="2871" y="16896"/>
                </a:cubicBezTo>
                <a:lnTo>
                  <a:pt x="2871" y="17116"/>
                </a:lnTo>
                <a:cubicBezTo>
                  <a:pt x="2871" y="17173"/>
                  <a:pt x="2895" y="17218"/>
                  <a:pt x="2924" y="17218"/>
                </a:cubicBezTo>
                <a:cubicBezTo>
                  <a:pt x="2954" y="17218"/>
                  <a:pt x="2976" y="17173"/>
                  <a:pt x="2976" y="17116"/>
                </a:cubicBezTo>
                <a:lnTo>
                  <a:pt x="2976" y="16896"/>
                </a:lnTo>
                <a:cubicBezTo>
                  <a:pt x="2976" y="16838"/>
                  <a:pt x="2954" y="16791"/>
                  <a:pt x="2924" y="16791"/>
                </a:cubicBezTo>
                <a:close/>
                <a:moveTo>
                  <a:pt x="3773" y="16791"/>
                </a:moveTo>
                <a:cubicBezTo>
                  <a:pt x="3744" y="16791"/>
                  <a:pt x="3721" y="16838"/>
                  <a:pt x="3721" y="16896"/>
                </a:cubicBezTo>
                <a:lnTo>
                  <a:pt x="3721" y="17116"/>
                </a:lnTo>
                <a:cubicBezTo>
                  <a:pt x="3721" y="17173"/>
                  <a:pt x="3744" y="17218"/>
                  <a:pt x="3773" y="17218"/>
                </a:cubicBezTo>
                <a:cubicBezTo>
                  <a:pt x="3802" y="17218"/>
                  <a:pt x="3826" y="17173"/>
                  <a:pt x="3826" y="17116"/>
                </a:cubicBezTo>
                <a:lnTo>
                  <a:pt x="3826" y="16896"/>
                </a:lnTo>
                <a:cubicBezTo>
                  <a:pt x="3826" y="16838"/>
                  <a:pt x="3802" y="16791"/>
                  <a:pt x="3773" y="16791"/>
                </a:cubicBezTo>
                <a:close/>
                <a:moveTo>
                  <a:pt x="4088" y="16791"/>
                </a:moveTo>
                <a:cubicBezTo>
                  <a:pt x="4058" y="16791"/>
                  <a:pt x="4035" y="16838"/>
                  <a:pt x="4035" y="16896"/>
                </a:cubicBezTo>
                <a:lnTo>
                  <a:pt x="4035" y="17116"/>
                </a:lnTo>
                <a:cubicBezTo>
                  <a:pt x="4035" y="17173"/>
                  <a:pt x="4058" y="17218"/>
                  <a:pt x="4088" y="17218"/>
                </a:cubicBezTo>
                <a:cubicBezTo>
                  <a:pt x="4117" y="17218"/>
                  <a:pt x="4141" y="17173"/>
                  <a:pt x="4141" y="17116"/>
                </a:cubicBezTo>
                <a:lnTo>
                  <a:pt x="4141" y="16896"/>
                </a:lnTo>
                <a:cubicBezTo>
                  <a:pt x="4141" y="16838"/>
                  <a:pt x="4117" y="16791"/>
                  <a:pt x="4088" y="16791"/>
                </a:cubicBezTo>
                <a:close/>
                <a:moveTo>
                  <a:pt x="4937" y="16791"/>
                </a:moveTo>
                <a:cubicBezTo>
                  <a:pt x="4908" y="16791"/>
                  <a:pt x="4884" y="16838"/>
                  <a:pt x="4884" y="16896"/>
                </a:cubicBezTo>
                <a:lnTo>
                  <a:pt x="4884" y="17116"/>
                </a:lnTo>
                <a:cubicBezTo>
                  <a:pt x="4884" y="17173"/>
                  <a:pt x="4908" y="17218"/>
                  <a:pt x="4937" y="17218"/>
                </a:cubicBezTo>
                <a:cubicBezTo>
                  <a:pt x="4966" y="17218"/>
                  <a:pt x="4990" y="17173"/>
                  <a:pt x="4990" y="17116"/>
                </a:cubicBezTo>
                <a:lnTo>
                  <a:pt x="4990" y="16896"/>
                </a:lnTo>
                <a:cubicBezTo>
                  <a:pt x="4990" y="16838"/>
                  <a:pt x="4966" y="16791"/>
                  <a:pt x="4937" y="16791"/>
                </a:cubicBezTo>
                <a:close/>
                <a:moveTo>
                  <a:pt x="5252" y="16791"/>
                </a:moveTo>
                <a:cubicBezTo>
                  <a:pt x="5223" y="16791"/>
                  <a:pt x="5199" y="16838"/>
                  <a:pt x="5199" y="16896"/>
                </a:cubicBezTo>
                <a:lnTo>
                  <a:pt x="5199" y="17116"/>
                </a:lnTo>
                <a:cubicBezTo>
                  <a:pt x="5199" y="17173"/>
                  <a:pt x="5223" y="17218"/>
                  <a:pt x="5252" y="17218"/>
                </a:cubicBezTo>
                <a:cubicBezTo>
                  <a:pt x="5281" y="17218"/>
                  <a:pt x="5305" y="17173"/>
                  <a:pt x="5305" y="17116"/>
                </a:cubicBezTo>
                <a:lnTo>
                  <a:pt x="5305" y="16896"/>
                </a:lnTo>
                <a:cubicBezTo>
                  <a:pt x="5305" y="16838"/>
                  <a:pt x="5281" y="16791"/>
                  <a:pt x="5252" y="16791"/>
                </a:cubicBezTo>
                <a:close/>
                <a:moveTo>
                  <a:pt x="6102" y="16791"/>
                </a:moveTo>
                <a:cubicBezTo>
                  <a:pt x="6072" y="16791"/>
                  <a:pt x="6049" y="16838"/>
                  <a:pt x="6049" y="16896"/>
                </a:cubicBezTo>
                <a:lnTo>
                  <a:pt x="6049" y="17116"/>
                </a:lnTo>
                <a:cubicBezTo>
                  <a:pt x="6049" y="17173"/>
                  <a:pt x="6072" y="17218"/>
                  <a:pt x="6102" y="17218"/>
                </a:cubicBezTo>
                <a:cubicBezTo>
                  <a:pt x="6131" y="17218"/>
                  <a:pt x="6155" y="17173"/>
                  <a:pt x="6155" y="17116"/>
                </a:cubicBezTo>
                <a:lnTo>
                  <a:pt x="6155" y="16896"/>
                </a:lnTo>
                <a:cubicBezTo>
                  <a:pt x="6155" y="16838"/>
                  <a:pt x="6131" y="16791"/>
                  <a:pt x="6102" y="16791"/>
                </a:cubicBezTo>
                <a:close/>
                <a:moveTo>
                  <a:pt x="6416" y="16791"/>
                </a:moveTo>
                <a:cubicBezTo>
                  <a:pt x="6387" y="16791"/>
                  <a:pt x="6363" y="16838"/>
                  <a:pt x="6363" y="16896"/>
                </a:cubicBezTo>
                <a:lnTo>
                  <a:pt x="6363" y="17116"/>
                </a:lnTo>
                <a:cubicBezTo>
                  <a:pt x="6363" y="17173"/>
                  <a:pt x="6387" y="17218"/>
                  <a:pt x="6416" y="17218"/>
                </a:cubicBezTo>
                <a:cubicBezTo>
                  <a:pt x="6445" y="17218"/>
                  <a:pt x="6469" y="17173"/>
                  <a:pt x="6469" y="17116"/>
                </a:cubicBezTo>
                <a:lnTo>
                  <a:pt x="6469" y="16896"/>
                </a:lnTo>
                <a:cubicBezTo>
                  <a:pt x="6469" y="16838"/>
                  <a:pt x="6445" y="16791"/>
                  <a:pt x="6416" y="16791"/>
                </a:cubicBezTo>
                <a:close/>
                <a:moveTo>
                  <a:pt x="7266" y="16791"/>
                </a:moveTo>
                <a:cubicBezTo>
                  <a:pt x="7237" y="16791"/>
                  <a:pt x="7213" y="16838"/>
                  <a:pt x="7213" y="16896"/>
                </a:cubicBezTo>
                <a:lnTo>
                  <a:pt x="7213" y="17116"/>
                </a:lnTo>
                <a:cubicBezTo>
                  <a:pt x="7213" y="17173"/>
                  <a:pt x="7237" y="17218"/>
                  <a:pt x="7266" y="17218"/>
                </a:cubicBezTo>
                <a:cubicBezTo>
                  <a:pt x="7295" y="17218"/>
                  <a:pt x="7318" y="17173"/>
                  <a:pt x="7318" y="17116"/>
                </a:cubicBezTo>
                <a:lnTo>
                  <a:pt x="7318" y="16896"/>
                </a:lnTo>
                <a:cubicBezTo>
                  <a:pt x="7318" y="16838"/>
                  <a:pt x="7295" y="16791"/>
                  <a:pt x="7266" y="16791"/>
                </a:cubicBezTo>
                <a:close/>
                <a:moveTo>
                  <a:pt x="7580" y="16791"/>
                </a:moveTo>
                <a:cubicBezTo>
                  <a:pt x="7551" y="16791"/>
                  <a:pt x="7527" y="16838"/>
                  <a:pt x="7527" y="16896"/>
                </a:cubicBezTo>
                <a:lnTo>
                  <a:pt x="7527" y="17116"/>
                </a:lnTo>
                <a:cubicBezTo>
                  <a:pt x="7527" y="17173"/>
                  <a:pt x="7551" y="17218"/>
                  <a:pt x="7580" y="17218"/>
                </a:cubicBezTo>
                <a:cubicBezTo>
                  <a:pt x="7609" y="17218"/>
                  <a:pt x="7632" y="17173"/>
                  <a:pt x="7632" y="17116"/>
                </a:cubicBezTo>
                <a:lnTo>
                  <a:pt x="7632" y="16896"/>
                </a:lnTo>
                <a:cubicBezTo>
                  <a:pt x="7632" y="16838"/>
                  <a:pt x="7609" y="16791"/>
                  <a:pt x="7580" y="16791"/>
                </a:cubicBezTo>
                <a:close/>
                <a:moveTo>
                  <a:pt x="8429" y="16791"/>
                </a:moveTo>
                <a:cubicBezTo>
                  <a:pt x="8400" y="16791"/>
                  <a:pt x="8377" y="16838"/>
                  <a:pt x="8377" y="16896"/>
                </a:cubicBezTo>
                <a:lnTo>
                  <a:pt x="8377" y="17116"/>
                </a:lnTo>
                <a:cubicBezTo>
                  <a:pt x="8377" y="17173"/>
                  <a:pt x="8400" y="17218"/>
                  <a:pt x="8429" y="17218"/>
                </a:cubicBezTo>
                <a:cubicBezTo>
                  <a:pt x="8458" y="17218"/>
                  <a:pt x="8482" y="17173"/>
                  <a:pt x="8482" y="17116"/>
                </a:cubicBezTo>
                <a:lnTo>
                  <a:pt x="8482" y="16896"/>
                </a:lnTo>
                <a:cubicBezTo>
                  <a:pt x="8482" y="16838"/>
                  <a:pt x="8458" y="16791"/>
                  <a:pt x="8429" y="16791"/>
                </a:cubicBezTo>
                <a:close/>
                <a:moveTo>
                  <a:pt x="8744" y="16791"/>
                </a:moveTo>
                <a:cubicBezTo>
                  <a:pt x="8714" y="16791"/>
                  <a:pt x="8691" y="16838"/>
                  <a:pt x="8691" y="16896"/>
                </a:cubicBezTo>
                <a:lnTo>
                  <a:pt x="8691" y="17116"/>
                </a:lnTo>
                <a:cubicBezTo>
                  <a:pt x="8691" y="17173"/>
                  <a:pt x="8714" y="17218"/>
                  <a:pt x="8744" y="17218"/>
                </a:cubicBezTo>
                <a:cubicBezTo>
                  <a:pt x="8773" y="17218"/>
                  <a:pt x="8796" y="17173"/>
                  <a:pt x="8796" y="17116"/>
                </a:cubicBezTo>
                <a:lnTo>
                  <a:pt x="8796" y="16896"/>
                </a:lnTo>
                <a:cubicBezTo>
                  <a:pt x="8796" y="16838"/>
                  <a:pt x="8773" y="16791"/>
                  <a:pt x="8744" y="16791"/>
                </a:cubicBezTo>
                <a:close/>
                <a:moveTo>
                  <a:pt x="9593" y="16791"/>
                </a:moveTo>
                <a:cubicBezTo>
                  <a:pt x="9564" y="16791"/>
                  <a:pt x="9540" y="16838"/>
                  <a:pt x="9540" y="16896"/>
                </a:cubicBezTo>
                <a:lnTo>
                  <a:pt x="9540" y="17116"/>
                </a:lnTo>
                <a:cubicBezTo>
                  <a:pt x="9540" y="17173"/>
                  <a:pt x="9564" y="17218"/>
                  <a:pt x="9593" y="17218"/>
                </a:cubicBezTo>
                <a:cubicBezTo>
                  <a:pt x="9622" y="17218"/>
                  <a:pt x="9646" y="17173"/>
                  <a:pt x="9646" y="17116"/>
                </a:cubicBezTo>
                <a:lnTo>
                  <a:pt x="9646" y="16896"/>
                </a:lnTo>
                <a:cubicBezTo>
                  <a:pt x="9646" y="16838"/>
                  <a:pt x="9622" y="16791"/>
                  <a:pt x="9593" y="16791"/>
                </a:cubicBezTo>
                <a:close/>
                <a:moveTo>
                  <a:pt x="9908" y="16791"/>
                </a:moveTo>
                <a:cubicBezTo>
                  <a:pt x="9879" y="16791"/>
                  <a:pt x="9855" y="16838"/>
                  <a:pt x="9855" y="16896"/>
                </a:cubicBezTo>
                <a:lnTo>
                  <a:pt x="9855" y="17116"/>
                </a:lnTo>
                <a:cubicBezTo>
                  <a:pt x="9855" y="17173"/>
                  <a:pt x="9879" y="17218"/>
                  <a:pt x="9908" y="17218"/>
                </a:cubicBezTo>
                <a:cubicBezTo>
                  <a:pt x="9937" y="17218"/>
                  <a:pt x="9961" y="17173"/>
                  <a:pt x="9961" y="17116"/>
                </a:cubicBezTo>
                <a:lnTo>
                  <a:pt x="9961" y="16896"/>
                </a:lnTo>
                <a:cubicBezTo>
                  <a:pt x="9961" y="16838"/>
                  <a:pt x="9937" y="16791"/>
                  <a:pt x="9908" y="16791"/>
                </a:cubicBezTo>
                <a:close/>
                <a:moveTo>
                  <a:pt x="10758" y="16791"/>
                </a:moveTo>
                <a:cubicBezTo>
                  <a:pt x="10728" y="16791"/>
                  <a:pt x="10705" y="16838"/>
                  <a:pt x="10705" y="16896"/>
                </a:cubicBezTo>
                <a:lnTo>
                  <a:pt x="10705" y="17116"/>
                </a:lnTo>
                <a:cubicBezTo>
                  <a:pt x="10705" y="17173"/>
                  <a:pt x="10728" y="17218"/>
                  <a:pt x="10758" y="17218"/>
                </a:cubicBezTo>
                <a:cubicBezTo>
                  <a:pt x="10787" y="17218"/>
                  <a:pt x="10810" y="17173"/>
                  <a:pt x="10810" y="17116"/>
                </a:cubicBezTo>
                <a:lnTo>
                  <a:pt x="10810" y="16896"/>
                </a:lnTo>
                <a:cubicBezTo>
                  <a:pt x="10810" y="16838"/>
                  <a:pt x="10787" y="16791"/>
                  <a:pt x="10758" y="16791"/>
                </a:cubicBezTo>
                <a:close/>
                <a:moveTo>
                  <a:pt x="11072" y="16791"/>
                </a:moveTo>
                <a:cubicBezTo>
                  <a:pt x="11043" y="16791"/>
                  <a:pt x="11019" y="16838"/>
                  <a:pt x="11019" y="16896"/>
                </a:cubicBezTo>
                <a:lnTo>
                  <a:pt x="11019" y="17116"/>
                </a:lnTo>
                <a:cubicBezTo>
                  <a:pt x="11019" y="17173"/>
                  <a:pt x="11043" y="17218"/>
                  <a:pt x="11072" y="17218"/>
                </a:cubicBezTo>
                <a:cubicBezTo>
                  <a:pt x="11101" y="17218"/>
                  <a:pt x="11125" y="17173"/>
                  <a:pt x="11125" y="17116"/>
                </a:cubicBezTo>
                <a:lnTo>
                  <a:pt x="11125" y="16896"/>
                </a:lnTo>
                <a:cubicBezTo>
                  <a:pt x="11125" y="16838"/>
                  <a:pt x="11101" y="16791"/>
                  <a:pt x="11072" y="16791"/>
                </a:cubicBezTo>
                <a:close/>
                <a:moveTo>
                  <a:pt x="11922" y="16791"/>
                </a:moveTo>
                <a:cubicBezTo>
                  <a:pt x="11893" y="16791"/>
                  <a:pt x="11869" y="16838"/>
                  <a:pt x="11869" y="16896"/>
                </a:cubicBezTo>
                <a:lnTo>
                  <a:pt x="11869" y="17116"/>
                </a:lnTo>
                <a:cubicBezTo>
                  <a:pt x="11869" y="17173"/>
                  <a:pt x="11893" y="17218"/>
                  <a:pt x="11922" y="17218"/>
                </a:cubicBezTo>
                <a:cubicBezTo>
                  <a:pt x="11951" y="17218"/>
                  <a:pt x="11974" y="17173"/>
                  <a:pt x="11974" y="17116"/>
                </a:cubicBezTo>
                <a:lnTo>
                  <a:pt x="11974" y="16896"/>
                </a:lnTo>
                <a:cubicBezTo>
                  <a:pt x="11974" y="16838"/>
                  <a:pt x="11951" y="16791"/>
                  <a:pt x="11922" y="16791"/>
                </a:cubicBezTo>
                <a:close/>
                <a:moveTo>
                  <a:pt x="12236" y="16791"/>
                </a:moveTo>
                <a:cubicBezTo>
                  <a:pt x="12207" y="16791"/>
                  <a:pt x="12183" y="16838"/>
                  <a:pt x="12183" y="16896"/>
                </a:cubicBezTo>
                <a:lnTo>
                  <a:pt x="12183" y="17116"/>
                </a:lnTo>
                <a:cubicBezTo>
                  <a:pt x="12183" y="17173"/>
                  <a:pt x="12207" y="17218"/>
                  <a:pt x="12236" y="17218"/>
                </a:cubicBezTo>
                <a:cubicBezTo>
                  <a:pt x="12265" y="17218"/>
                  <a:pt x="12288" y="17173"/>
                  <a:pt x="12288" y="17116"/>
                </a:cubicBezTo>
                <a:lnTo>
                  <a:pt x="12288" y="16896"/>
                </a:lnTo>
                <a:cubicBezTo>
                  <a:pt x="12288" y="16838"/>
                  <a:pt x="12265" y="16791"/>
                  <a:pt x="12236" y="16791"/>
                </a:cubicBezTo>
                <a:close/>
                <a:moveTo>
                  <a:pt x="13085" y="16791"/>
                </a:moveTo>
                <a:cubicBezTo>
                  <a:pt x="13056" y="16791"/>
                  <a:pt x="13032" y="16838"/>
                  <a:pt x="13032" y="16896"/>
                </a:cubicBezTo>
                <a:lnTo>
                  <a:pt x="13032" y="17116"/>
                </a:lnTo>
                <a:cubicBezTo>
                  <a:pt x="13032" y="17173"/>
                  <a:pt x="13056" y="17218"/>
                  <a:pt x="13085" y="17218"/>
                </a:cubicBezTo>
                <a:cubicBezTo>
                  <a:pt x="13114" y="17218"/>
                  <a:pt x="13138" y="17173"/>
                  <a:pt x="13138" y="17116"/>
                </a:cubicBezTo>
                <a:lnTo>
                  <a:pt x="13138" y="16896"/>
                </a:lnTo>
                <a:cubicBezTo>
                  <a:pt x="13138" y="16838"/>
                  <a:pt x="13114" y="16791"/>
                  <a:pt x="13085" y="16791"/>
                </a:cubicBezTo>
                <a:close/>
                <a:moveTo>
                  <a:pt x="13399" y="16791"/>
                </a:moveTo>
                <a:cubicBezTo>
                  <a:pt x="13370" y="16791"/>
                  <a:pt x="13348" y="16838"/>
                  <a:pt x="13348" y="16896"/>
                </a:cubicBezTo>
                <a:lnTo>
                  <a:pt x="13348" y="17116"/>
                </a:lnTo>
                <a:cubicBezTo>
                  <a:pt x="13348" y="17173"/>
                  <a:pt x="13370" y="17218"/>
                  <a:pt x="13399" y="17218"/>
                </a:cubicBezTo>
                <a:cubicBezTo>
                  <a:pt x="13428" y="17218"/>
                  <a:pt x="13452" y="17173"/>
                  <a:pt x="13452" y="17116"/>
                </a:cubicBezTo>
                <a:lnTo>
                  <a:pt x="13452" y="16896"/>
                </a:lnTo>
                <a:cubicBezTo>
                  <a:pt x="13452" y="16838"/>
                  <a:pt x="13428" y="16791"/>
                  <a:pt x="13399" y="16791"/>
                </a:cubicBezTo>
                <a:close/>
                <a:moveTo>
                  <a:pt x="14249" y="16791"/>
                </a:moveTo>
                <a:cubicBezTo>
                  <a:pt x="14220" y="16791"/>
                  <a:pt x="14196" y="16838"/>
                  <a:pt x="14196" y="16896"/>
                </a:cubicBezTo>
                <a:lnTo>
                  <a:pt x="14196" y="17116"/>
                </a:lnTo>
                <a:cubicBezTo>
                  <a:pt x="14196" y="17173"/>
                  <a:pt x="14220" y="17218"/>
                  <a:pt x="14249" y="17218"/>
                </a:cubicBezTo>
                <a:cubicBezTo>
                  <a:pt x="14278" y="17218"/>
                  <a:pt x="14302" y="17173"/>
                  <a:pt x="14302" y="17116"/>
                </a:cubicBezTo>
                <a:lnTo>
                  <a:pt x="14302" y="16896"/>
                </a:lnTo>
                <a:cubicBezTo>
                  <a:pt x="14302" y="16838"/>
                  <a:pt x="14278" y="16791"/>
                  <a:pt x="14249" y="16791"/>
                </a:cubicBezTo>
                <a:close/>
                <a:moveTo>
                  <a:pt x="14564" y="16791"/>
                </a:moveTo>
                <a:cubicBezTo>
                  <a:pt x="14535" y="16791"/>
                  <a:pt x="14511" y="16838"/>
                  <a:pt x="14511" y="16896"/>
                </a:cubicBezTo>
                <a:lnTo>
                  <a:pt x="14511" y="17116"/>
                </a:lnTo>
                <a:cubicBezTo>
                  <a:pt x="14511" y="17173"/>
                  <a:pt x="14535" y="17218"/>
                  <a:pt x="14564" y="17218"/>
                </a:cubicBezTo>
                <a:cubicBezTo>
                  <a:pt x="14593" y="17218"/>
                  <a:pt x="14617" y="17173"/>
                  <a:pt x="14617" y="17116"/>
                </a:cubicBezTo>
                <a:lnTo>
                  <a:pt x="14617" y="16896"/>
                </a:lnTo>
                <a:cubicBezTo>
                  <a:pt x="14617" y="16838"/>
                  <a:pt x="14593" y="16791"/>
                  <a:pt x="14564" y="16791"/>
                </a:cubicBezTo>
                <a:close/>
                <a:moveTo>
                  <a:pt x="15413" y="16791"/>
                </a:moveTo>
                <a:cubicBezTo>
                  <a:pt x="15384" y="16791"/>
                  <a:pt x="15360" y="16838"/>
                  <a:pt x="15360" y="16896"/>
                </a:cubicBezTo>
                <a:lnTo>
                  <a:pt x="15360" y="17116"/>
                </a:lnTo>
                <a:cubicBezTo>
                  <a:pt x="15360" y="17173"/>
                  <a:pt x="15384" y="17218"/>
                  <a:pt x="15413" y="17218"/>
                </a:cubicBezTo>
                <a:cubicBezTo>
                  <a:pt x="15442" y="17218"/>
                  <a:pt x="15465" y="17173"/>
                  <a:pt x="15465" y="17116"/>
                </a:cubicBezTo>
                <a:lnTo>
                  <a:pt x="15465" y="16896"/>
                </a:lnTo>
                <a:cubicBezTo>
                  <a:pt x="15465" y="16838"/>
                  <a:pt x="15442" y="16791"/>
                  <a:pt x="15413" y="16791"/>
                </a:cubicBezTo>
                <a:close/>
                <a:moveTo>
                  <a:pt x="15728" y="16791"/>
                </a:moveTo>
                <a:cubicBezTo>
                  <a:pt x="15699" y="16791"/>
                  <a:pt x="15675" y="16838"/>
                  <a:pt x="15675" y="16896"/>
                </a:cubicBezTo>
                <a:lnTo>
                  <a:pt x="15675" y="17116"/>
                </a:lnTo>
                <a:cubicBezTo>
                  <a:pt x="15675" y="17173"/>
                  <a:pt x="15699" y="17218"/>
                  <a:pt x="15728" y="17218"/>
                </a:cubicBezTo>
                <a:cubicBezTo>
                  <a:pt x="15757" y="17218"/>
                  <a:pt x="15781" y="17173"/>
                  <a:pt x="15781" y="17116"/>
                </a:cubicBezTo>
                <a:lnTo>
                  <a:pt x="15781" y="16896"/>
                </a:lnTo>
                <a:cubicBezTo>
                  <a:pt x="15781" y="16838"/>
                  <a:pt x="15757" y="16791"/>
                  <a:pt x="15728" y="16791"/>
                </a:cubicBezTo>
                <a:close/>
                <a:moveTo>
                  <a:pt x="16578" y="16791"/>
                </a:moveTo>
                <a:cubicBezTo>
                  <a:pt x="16549" y="16791"/>
                  <a:pt x="16525" y="16838"/>
                  <a:pt x="16525" y="16896"/>
                </a:cubicBezTo>
                <a:lnTo>
                  <a:pt x="16525" y="17116"/>
                </a:lnTo>
                <a:cubicBezTo>
                  <a:pt x="16525" y="17173"/>
                  <a:pt x="16549" y="17218"/>
                  <a:pt x="16578" y="17218"/>
                </a:cubicBezTo>
                <a:cubicBezTo>
                  <a:pt x="16607" y="17218"/>
                  <a:pt x="16630" y="17173"/>
                  <a:pt x="16630" y="17116"/>
                </a:cubicBezTo>
                <a:lnTo>
                  <a:pt x="16630" y="16896"/>
                </a:lnTo>
                <a:cubicBezTo>
                  <a:pt x="16630" y="16838"/>
                  <a:pt x="16607" y="16791"/>
                  <a:pt x="16578" y="16791"/>
                </a:cubicBezTo>
                <a:close/>
                <a:moveTo>
                  <a:pt x="16892" y="16791"/>
                </a:moveTo>
                <a:cubicBezTo>
                  <a:pt x="16863" y="16791"/>
                  <a:pt x="16839" y="16838"/>
                  <a:pt x="16839" y="16896"/>
                </a:cubicBezTo>
                <a:lnTo>
                  <a:pt x="16839" y="17116"/>
                </a:lnTo>
                <a:cubicBezTo>
                  <a:pt x="16839" y="17173"/>
                  <a:pt x="16863" y="17218"/>
                  <a:pt x="16892" y="17218"/>
                </a:cubicBezTo>
                <a:cubicBezTo>
                  <a:pt x="16921" y="17218"/>
                  <a:pt x="16944" y="17173"/>
                  <a:pt x="16944" y="17116"/>
                </a:cubicBezTo>
                <a:lnTo>
                  <a:pt x="16944" y="16896"/>
                </a:lnTo>
                <a:cubicBezTo>
                  <a:pt x="16944" y="16838"/>
                  <a:pt x="16921" y="16791"/>
                  <a:pt x="16892" y="16791"/>
                </a:cubicBezTo>
                <a:close/>
                <a:moveTo>
                  <a:pt x="17741" y="16791"/>
                </a:moveTo>
                <a:cubicBezTo>
                  <a:pt x="17712" y="16791"/>
                  <a:pt x="17689" y="16838"/>
                  <a:pt x="17689" y="16896"/>
                </a:cubicBezTo>
                <a:lnTo>
                  <a:pt x="17689" y="17116"/>
                </a:lnTo>
                <a:cubicBezTo>
                  <a:pt x="17689" y="17173"/>
                  <a:pt x="17712" y="17218"/>
                  <a:pt x="17741" y="17218"/>
                </a:cubicBezTo>
                <a:cubicBezTo>
                  <a:pt x="17770" y="17218"/>
                  <a:pt x="17794" y="17173"/>
                  <a:pt x="17794" y="17116"/>
                </a:cubicBezTo>
                <a:lnTo>
                  <a:pt x="17794" y="16896"/>
                </a:lnTo>
                <a:cubicBezTo>
                  <a:pt x="17794" y="16838"/>
                  <a:pt x="17770" y="16791"/>
                  <a:pt x="17741" y="16791"/>
                </a:cubicBezTo>
                <a:close/>
                <a:moveTo>
                  <a:pt x="18055" y="16791"/>
                </a:moveTo>
                <a:cubicBezTo>
                  <a:pt x="18026" y="16791"/>
                  <a:pt x="18002" y="16838"/>
                  <a:pt x="18002" y="16896"/>
                </a:cubicBezTo>
                <a:lnTo>
                  <a:pt x="18002" y="17116"/>
                </a:lnTo>
                <a:cubicBezTo>
                  <a:pt x="18002" y="17173"/>
                  <a:pt x="18026" y="17218"/>
                  <a:pt x="18055" y="17218"/>
                </a:cubicBezTo>
                <a:cubicBezTo>
                  <a:pt x="18085" y="17218"/>
                  <a:pt x="18108" y="17173"/>
                  <a:pt x="18108" y="17116"/>
                </a:cubicBezTo>
                <a:lnTo>
                  <a:pt x="18108" y="16896"/>
                </a:lnTo>
                <a:cubicBezTo>
                  <a:pt x="18108" y="16838"/>
                  <a:pt x="18085" y="16791"/>
                  <a:pt x="18055" y="16791"/>
                </a:cubicBezTo>
                <a:close/>
                <a:moveTo>
                  <a:pt x="18905" y="16791"/>
                </a:moveTo>
                <a:cubicBezTo>
                  <a:pt x="18876" y="16791"/>
                  <a:pt x="18852" y="16838"/>
                  <a:pt x="18852" y="16896"/>
                </a:cubicBezTo>
                <a:lnTo>
                  <a:pt x="18852" y="17116"/>
                </a:lnTo>
                <a:cubicBezTo>
                  <a:pt x="18852" y="17173"/>
                  <a:pt x="18876" y="17218"/>
                  <a:pt x="18905" y="17218"/>
                </a:cubicBezTo>
                <a:cubicBezTo>
                  <a:pt x="18934" y="17218"/>
                  <a:pt x="18958" y="17173"/>
                  <a:pt x="18958" y="17116"/>
                </a:cubicBezTo>
                <a:lnTo>
                  <a:pt x="18958" y="16896"/>
                </a:lnTo>
                <a:cubicBezTo>
                  <a:pt x="18958" y="16838"/>
                  <a:pt x="18934" y="16791"/>
                  <a:pt x="18905" y="16791"/>
                </a:cubicBezTo>
                <a:close/>
                <a:moveTo>
                  <a:pt x="19220" y="16791"/>
                </a:moveTo>
                <a:cubicBezTo>
                  <a:pt x="19191" y="16791"/>
                  <a:pt x="19167" y="16838"/>
                  <a:pt x="19167" y="16896"/>
                </a:cubicBezTo>
                <a:lnTo>
                  <a:pt x="19167" y="17116"/>
                </a:lnTo>
                <a:cubicBezTo>
                  <a:pt x="19167" y="17173"/>
                  <a:pt x="19191" y="17218"/>
                  <a:pt x="19220" y="17218"/>
                </a:cubicBezTo>
                <a:cubicBezTo>
                  <a:pt x="19249" y="17218"/>
                  <a:pt x="19273" y="17173"/>
                  <a:pt x="19273" y="17116"/>
                </a:cubicBezTo>
                <a:lnTo>
                  <a:pt x="19273" y="16896"/>
                </a:lnTo>
                <a:cubicBezTo>
                  <a:pt x="19273" y="16838"/>
                  <a:pt x="19249" y="16791"/>
                  <a:pt x="19220" y="16791"/>
                </a:cubicBezTo>
                <a:close/>
                <a:moveTo>
                  <a:pt x="20069" y="16791"/>
                </a:moveTo>
                <a:cubicBezTo>
                  <a:pt x="20040" y="16791"/>
                  <a:pt x="20016" y="16838"/>
                  <a:pt x="20016" y="16896"/>
                </a:cubicBezTo>
                <a:lnTo>
                  <a:pt x="20016" y="17116"/>
                </a:lnTo>
                <a:cubicBezTo>
                  <a:pt x="20016" y="17173"/>
                  <a:pt x="20040" y="17218"/>
                  <a:pt x="20069" y="17218"/>
                </a:cubicBezTo>
                <a:cubicBezTo>
                  <a:pt x="20099" y="17218"/>
                  <a:pt x="20122" y="17173"/>
                  <a:pt x="20122" y="17116"/>
                </a:cubicBezTo>
                <a:lnTo>
                  <a:pt x="20122" y="16896"/>
                </a:lnTo>
                <a:cubicBezTo>
                  <a:pt x="20122" y="16838"/>
                  <a:pt x="20099" y="16791"/>
                  <a:pt x="20069" y="16791"/>
                </a:cubicBezTo>
                <a:close/>
                <a:moveTo>
                  <a:pt x="20384" y="16791"/>
                </a:moveTo>
                <a:cubicBezTo>
                  <a:pt x="20355" y="16791"/>
                  <a:pt x="20331" y="16838"/>
                  <a:pt x="20331" y="16896"/>
                </a:cubicBezTo>
                <a:lnTo>
                  <a:pt x="20331" y="17116"/>
                </a:lnTo>
                <a:cubicBezTo>
                  <a:pt x="20331" y="17173"/>
                  <a:pt x="20355" y="17218"/>
                  <a:pt x="20384" y="17218"/>
                </a:cubicBezTo>
                <a:cubicBezTo>
                  <a:pt x="20413" y="17218"/>
                  <a:pt x="20436" y="17173"/>
                  <a:pt x="20436" y="17116"/>
                </a:cubicBezTo>
                <a:lnTo>
                  <a:pt x="20436" y="16896"/>
                </a:lnTo>
                <a:cubicBezTo>
                  <a:pt x="20436" y="16838"/>
                  <a:pt x="20413" y="16791"/>
                  <a:pt x="20384" y="16791"/>
                </a:cubicBezTo>
                <a:close/>
                <a:moveTo>
                  <a:pt x="21234" y="16791"/>
                </a:moveTo>
                <a:cubicBezTo>
                  <a:pt x="21204" y="16791"/>
                  <a:pt x="21181" y="16838"/>
                  <a:pt x="21181" y="16896"/>
                </a:cubicBezTo>
                <a:lnTo>
                  <a:pt x="21181" y="17116"/>
                </a:lnTo>
                <a:cubicBezTo>
                  <a:pt x="21181" y="17173"/>
                  <a:pt x="21204" y="17218"/>
                  <a:pt x="21234" y="17218"/>
                </a:cubicBezTo>
                <a:cubicBezTo>
                  <a:pt x="21263" y="17218"/>
                  <a:pt x="21285" y="17173"/>
                  <a:pt x="21285" y="17116"/>
                </a:cubicBezTo>
                <a:lnTo>
                  <a:pt x="21285" y="16896"/>
                </a:lnTo>
                <a:cubicBezTo>
                  <a:pt x="21285" y="16838"/>
                  <a:pt x="21263" y="16791"/>
                  <a:pt x="21234" y="16791"/>
                </a:cubicBezTo>
                <a:close/>
                <a:moveTo>
                  <a:pt x="21547" y="16791"/>
                </a:moveTo>
                <a:cubicBezTo>
                  <a:pt x="21518" y="16791"/>
                  <a:pt x="21495" y="16838"/>
                  <a:pt x="21495" y="16896"/>
                </a:cubicBezTo>
                <a:lnTo>
                  <a:pt x="21495" y="17116"/>
                </a:lnTo>
                <a:cubicBezTo>
                  <a:pt x="21495" y="17173"/>
                  <a:pt x="21518" y="17218"/>
                  <a:pt x="21547" y="17218"/>
                </a:cubicBezTo>
                <a:cubicBezTo>
                  <a:pt x="21576" y="17218"/>
                  <a:pt x="21600" y="17173"/>
                  <a:pt x="21600" y="17116"/>
                </a:cubicBezTo>
                <a:lnTo>
                  <a:pt x="21600" y="16896"/>
                </a:lnTo>
                <a:cubicBezTo>
                  <a:pt x="21600" y="16838"/>
                  <a:pt x="21576" y="16791"/>
                  <a:pt x="21547" y="16791"/>
                </a:cubicBezTo>
                <a:close/>
                <a:moveTo>
                  <a:pt x="53" y="17521"/>
                </a:moveTo>
                <a:cubicBezTo>
                  <a:pt x="24" y="17521"/>
                  <a:pt x="0" y="17568"/>
                  <a:pt x="0" y="17626"/>
                </a:cubicBezTo>
                <a:lnTo>
                  <a:pt x="0" y="17846"/>
                </a:lnTo>
                <a:cubicBezTo>
                  <a:pt x="0" y="17903"/>
                  <a:pt x="24" y="17948"/>
                  <a:pt x="53" y="17948"/>
                </a:cubicBezTo>
                <a:cubicBezTo>
                  <a:pt x="82" y="17948"/>
                  <a:pt x="106" y="17903"/>
                  <a:pt x="106" y="17846"/>
                </a:cubicBezTo>
                <a:lnTo>
                  <a:pt x="106" y="17626"/>
                </a:lnTo>
                <a:cubicBezTo>
                  <a:pt x="106" y="17568"/>
                  <a:pt x="82" y="17521"/>
                  <a:pt x="53" y="17521"/>
                </a:cubicBezTo>
                <a:close/>
                <a:moveTo>
                  <a:pt x="367" y="17521"/>
                </a:moveTo>
                <a:cubicBezTo>
                  <a:pt x="338" y="17521"/>
                  <a:pt x="315" y="17568"/>
                  <a:pt x="315" y="17626"/>
                </a:cubicBezTo>
                <a:lnTo>
                  <a:pt x="315" y="17846"/>
                </a:lnTo>
                <a:cubicBezTo>
                  <a:pt x="315" y="17903"/>
                  <a:pt x="338" y="17948"/>
                  <a:pt x="367" y="17948"/>
                </a:cubicBezTo>
                <a:cubicBezTo>
                  <a:pt x="397" y="17948"/>
                  <a:pt x="420" y="17903"/>
                  <a:pt x="420" y="17846"/>
                </a:cubicBezTo>
                <a:lnTo>
                  <a:pt x="420" y="17626"/>
                </a:lnTo>
                <a:cubicBezTo>
                  <a:pt x="420" y="17568"/>
                  <a:pt x="397" y="17521"/>
                  <a:pt x="367" y="17521"/>
                </a:cubicBezTo>
                <a:close/>
                <a:moveTo>
                  <a:pt x="1217" y="17521"/>
                </a:moveTo>
                <a:cubicBezTo>
                  <a:pt x="1188" y="17521"/>
                  <a:pt x="1164" y="17568"/>
                  <a:pt x="1164" y="17626"/>
                </a:cubicBezTo>
                <a:lnTo>
                  <a:pt x="1164" y="17846"/>
                </a:lnTo>
                <a:cubicBezTo>
                  <a:pt x="1164" y="17903"/>
                  <a:pt x="1188" y="17948"/>
                  <a:pt x="1217" y="17948"/>
                </a:cubicBezTo>
                <a:cubicBezTo>
                  <a:pt x="1246" y="17948"/>
                  <a:pt x="1270" y="17903"/>
                  <a:pt x="1270" y="17846"/>
                </a:cubicBezTo>
                <a:lnTo>
                  <a:pt x="1270" y="17626"/>
                </a:lnTo>
                <a:cubicBezTo>
                  <a:pt x="1270" y="17568"/>
                  <a:pt x="1246" y="17521"/>
                  <a:pt x="1217" y="17521"/>
                </a:cubicBezTo>
                <a:close/>
                <a:moveTo>
                  <a:pt x="1532" y="17521"/>
                </a:moveTo>
                <a:cubicBezTo>
                  <a:pt x="1503" y="17521"/>
                  <a:pt x="1479" y="17568"/>
                  <a:pt x="1479" y="17626"/>
                </a:cubicBezTo>
                <a:lnTo>
                  <a:pt x="1479" y="17846"/>
                </a:lnTo>
                <a:cubicBezTo>
                  <a:pt x="1479" y="17903"/>
                  <a:pt x="1503" y="17948"/>
                  <a:pt x="1532" y="17948"/>
                </a:cubicBezTo>
                <a:cubicBezTo>
                  <a:pt x="1561" y="17948"/>
                  <a:pt x="1584" y="17903"/>
                  <a:pt x="1584" y="17846"/>
                </a:cubicBezTo>
                <a:lnTo>
                  <a:pt x="1584" y="17626"/>
                </a:lnTo>
                <a:cubicBezTo>
                  <a:pt x="1584" y="17568"/>
                  <a:pt x="1561" y="17521"/>
                  <a:pt x="1532" y="17521"/>
                </a:cubicBezTo>
                <a:close/>
                <a:moveTo>
                  <a:pt x="2380" y="17521"/>
                </a:moveTo>
                <a:cubicBezTo>
                  <a:pt x="2351" y="17521"/>
                  <a:pt x="2329" y="17568"/>
                  <a:pt x="2329" y="17626"/>
                </a:cubicBezTo>
                <a:lnTo>
                  <a:pt x="2329" y="17846"/>
                </a:lnTo>
                <a:cubicBezTo>
                  <a:pt x="2329" y="17903"/>
                  <a:pt x="2351" y="17948"/>
                  <a:pt x="2380" y="17948"/>
                </a:cubicBezTo>
                <a:cubicBezTo>
                  <a:pt x="2409" y="17948"/>
                  <a:pt x="2433" y="17903"/>
                  <a:pt x="2433" y="17846"/>
                </a:cubicBezTo>
                <a:lnTo>
                  <a:pt x="2433" y="17626"/>
                </a:lnTo>
                <a:cubicBezTo>
                  <a:pt x="2433" y="17568"/>
                  <a:pt x="2409" y="17521"/>
                  <a:pt x="2380" y="17521"/>
                </a:cubicBezTo>
                <a:close/>
                <a:moveTo>
                  <a:pt x="2695" y="17521"/>
                </a:moveTo>
                <a:cubicBezTo>
                  <a:pt x="2666" y="17521"/>
                  <a:pt x="2643" y="17568"/>
                  <a:pt x="2643" y="17626"/>
                </a:cubicBezTo>
                <a:lnTo>
                  <a:pt x="2643" y="17846"/>
                </a:lnTo>
                <a:cubicBezTo>
                  <a:pt x="2643" y="17903"/>
                  <a:pt x="2666" y="17948"/>
                  <a:pt x="2695" y="17948"/>
                </a:cubicBezTo>
                <a:cubicBezTo>
                  <a:pt x="2724" y="17948"/>
                  <a:pt x="2748" y="17903"/>
                  <a:pt x="2748" y="17846"/>
                </a:cubicBezTo>
                <a:lnTo>
                  <a:pt x="2748" y="17626"/>
                </a:lnTo>
                <a:cubicBezTo>
                  <a:pt x="2748" y="17568"/>
                  <a:pt x="2724" y="17521"/>
                  <a:pt x="2695" y="17521"/>
                </a:cubicBezTo>
                <a:close/>
                <a:moveTo>
                  <a:pt x="3545" y="17521"/>
                </a:moveTo>
                <a:cubicBezTo>
                  <a:pt x="3516" y="17521"/>
                  <a:pt x="3492" y="17568"/>
                  <a:pt x="3492" y="17626"/>
                </a:cubicBezTo>
                <a:lnTo>
                  <a:pt x="3492" y="17846"/>
                </a:lnTo>
                <a:cubicBezTo>
                  <a:pt x="3492" y="17903"/>
                  <a:pt x="3516" y="17948"/>
                  <a:pt x="3545" y="17948"/>
                </a:cubicBezTo>
                <a:cubicBezTo>
                  <a:pt x="3574" y="17948"/>
                  <a:pt x="3598" y="17903"/>
                  <a:pt x="3598" y="17846"/>
                </a:cubicBezTo>
                <a:lnTo>
                  <a:pt x="3598" y="17626"/>
                </a:lnTo>
                <a:cubicBezTo>
                  <a:pt x="3598" y="17568"/>
                  <a:pt x="3574" y="17521"/>
                  <a:pt x="3545" y="17521"/>
                </a:cubicBezTo>
                <a:close/>
                <a:moveTo>
                  <a:pt x="3859" y="17521"/>
                </a:moveTo>
                <a:cubicBezTo>
                  <a:pt x="3830" y="17521"/>
                  <a:pt x="3806" y="17568"/>
                  <a:pt x="3806" y="17626"/>
                </a:cubicBezTo>
                <a:lnTo>
                  <a:pt x="3806" y="17846"/>
                </a:lnTo>
                <a:cubicBezTo>
                  <a:pt x="3806" y="17903"/>
                  <a:pt x="3830" y="17948"/>
                  <a:pt x="3859" y="17948"/>
                </a:cubicBezTo>
                <a:cubicBezTo>
                  <a:pt x="3888" y="17948"/>
                  <a:pt x="3912" y="17903"/>
                  <a:pt x="3912" y="17846"/>
                </a:cubicBezTo>
                <a:lnTo>
                  <a:pt x="3912" y="17626"/>
                </a:lnTo>
                <a:cubicBezTo>
                  <a:pt x="3912" y="17568"/>
                  <a:pt x="3888" y="17521"/>
                  <a:pt x="3859" y="17521"/>
                </a:cubicBezTo>
                <a:close/>
                <a:moveTo>
                  <a:pt x="4709" y="17521"/>
                </a:moveTo>
                <a:cubicBezTo>
                  <a:pt x="4680" y="17521"/>
                  <a:pt x="4656" y="17568"/>
                  <a:pt x="4656" y="17626"/>
                </a:cubicBezTo>
                <a:lnTo>
                  <a:pt x="4656" y="17846"/>
                </a:lnTo>
                <a:cubicBezTo>
                  <a:pt x="4656" y="17903"/>
                  <a:pt x="4680" y="17948"/>
                  <a:pt x="4709" y="17948"/>
                </a:cubicBezTo>
                <a:cubicBezTo>
                  <a:pt x="4738" y="17948"/>
                  <a:pt x="4762" y="17903"/>
                  <a:pt x="4762" y="17846"/>
                </a:cubicBezTo>
                <a:lnTo>
                  <a:pt x="4762" y="17626"/>
                </a:lnTo>
                <a:cubicBezTo>
                  <a:pt x="4762" y="17568"/>
                  <a:pt x="4738" y="17521"/>
                  <a:pt x="4709" y="17521"/>
                </a:cubicBezTo>
                <a:close/>
                <a:moveTo>
                  <a:pt x="5023" y="17521"/>
                </a:moveTo>
                <a:cubicBezTo>
                  <a:pt x="4994" y="17521"/>
                  <a:pt x="4970" y="17568"/>
                  <a:pt x="4970" y="17626"/>
                </a:cubicBezTo>
                <a:lnTo>
                  <a:pt x="4970" y="17846"/>
                </a:lnTo>
                <a:cubicBezTo>
                  <a:pt x="4970" y="17903"/>
                  <a:pt x="4994" y="17948"/>
                  <a:pt x="5023" y="17948"/>
                </a:cubicBezTo>
                <a:cubicBezTo>
                  <a:pt x="5053" y="17948"/>
                  <a:pt x="5076" y="17903"/>
                  <a:pt x="5076" y="17846"/>
                </a:cubicBezTo>
                <a:lnTo>
                  <a:pt x="5076" y="17626"/>
                </a:lnTo>
                <a:cubicBezTo>
                  <a:pt x="5076" y="17568"/>
                  <a:pt x="5053" y="17521"/>
                  <a:pt x="5023" y="17521"/>
                </a:cubicBezTo>
                <a:close/>
                <a:moveTo>
                  <a:pt x="5873" y="17521"/>
                </a:moveTo>
                <a:cubicBezTo>
                  <a:pt x="5844" y="17521"/>
                  <a:pt x="5820" y="17568"/>
                  <a:pt x="5820" y="17626"/>
                </a:cubicBezTo>
                <a:lnTo>
                  <a:pt x="5820" y="17846"/>
                </a:lnTo>
                <a:cubicBezTo>
                  <a:pt x="5820" y="17903"/>
                  <a:pt x="5844" y="17948"/>
                  <a:pt x="5873" y="17948"/>
                </a:cubicBezTo>
                <a:cubicBezTo>
                  <a:pt x="5902" y="17948"/>
                  <a:pt x="5926" y="17903"/>
                  <a:pt x="5926" y="17846"/>
                </a:cubicBezTo>
                <a:lnTo>
                  <a:pt x="5926" y="17626"/>
                </a:lnTo>
                <a:cubicBezTo>
                  <a:pt x="5926" y="17568"/>
                  <a:pt x="5902" y="17521"/>
                  <a:pt x="5873" y="17521"/>
                </a:cubicBezTo>
                <a:close/>
                <a:moveTo>
                  <a:pt x="6188" y="17521"/>
                </a:moveTo>
                <a:cubicBezTo>
                  <a:pt x="6159" y="17521"/>
                  <a:pt x="6135" y="17568"/>
                  <a:pt x="6135" y="17626"/>
                </a:cubicBezTo>
                <a:lnTo>
                  <a:pt x="6135" y="17846"/>
                </a:lnTo>
                <a:cubicBezTo>
                  <a:pt x="6135" y="17903"/>
                  <a:pt x="6159" y="17948"/>
                  <a:pt x="6188" y="17948"/>
                </a:cubicBezTo>
                <a:cubicBezTo>
                  <a:pt x="6217" y="17948"/>
                  <a:pt x="6240" y="17903"/>
                  <a:pt x="6240" y="17846"/>
                </a:cubicBezTo>
                <a:lnTo>
                  <a:pt x="6240" y="17626"/>
                </a:lnTo>
                <a:cubicBezTo>
                  <a:pt x="6240" y="17568"/>
                  <a:pt x="6217" y="17521"/>
                  <a:pt x="6188" y="17521"/>
                </a:cubicBezTo>
                <a:close/>
                <a:moveTo>
                  <a:pt x="7036" y="17521"/>
                </a:moveTo>
                <a:cubicBezTo>
                  <a:pt x="7007" y="17521"/>
                  <a:pt x="6984" y="17568"/>
                  <a:pt x="6984" y="17626"/>
                </a:cubicBezTo>
                <a:lnTo>
                  <a:pt x="6984" y="17846"/>
                </a:lnTo>
                <a:cubicBezTo>
                  <a:pt x="6984" y="17903"/>
                  <a:pt x="7007" y="17948"/>
                  <a:pt x="7036" y="17948"/>
                </a:cubicBezTo>
                <a:cubicBezTo>
                  <a:pt x="7065" y="17948"/>
                  <a:pt x="7089" y="17903"/>
                  <a:pt x="7089" y="17846"/>
                </a:cubicBezTo>
                <a:lnTo>
                  <a:pt x="7089" y="17626"/>
                </a:lnTo>
                <a:cubicBezTo>
                  <a:pt x="7089" y="17568"/>
                  <a:pt x="7065" y="17521"/>
                  <a:pt x="7036" y="17521"/>
                </a:cubicBezTo>
                <a:close/>
                <a:moveTo>
                  <a:pt x="7351" y="17521"/>
                </a:moveTo>
                <a:cubicBezTo>
                  <a:pt x="7322" y="17521"/>
                  <a:pt x="7299" y="17568"/>
                  <a:pt x="7299" y="17626"/>
                </a:cubicBezTo>
                <a:lnTo>
                  <a:pt x="7299" y="17846"/>
                </a:lnTo>
                <a:cubicBezTo>
                  <a:pt x="7299" y="17903"/>
                  <a:pt x="7322" y="17948"/>
                  <a:pt x="7351" y="17948"/>
                </a:cubicBezTo>
                <a:cubicBezTo>
                  <a:pt x="7380" y="17948"/>
                  <a:pt x="7404" y="17903"/>
                  <a:pt x="7404" y="17846"/>
                </a:cubicBezTo>
                <a:lnTo>
                  <a:pt x="7404" y="17626"/>
                </a:lnTo>
                <a:cubicBezTo>
                  <a:pt x="7404" y="17568"/>
                  <a:pt x="7380" y="17521"/>
                  <a:pt x="7351" y="17521"/>
                </a:cubicBezTo>
                <a:close/>
                <a:moveTo>
                  <a:pt x="8201" y="17521"/>
                </a:moveTo>
                <a:cubicBezTo>
                  <a:pt x="8171" y="17521"/>
                  <a:pt x="8148" y="17568"/>
                  <a:pt x="8148" y="17626"/>
                </a:cubicBezTo>
                <a:lnTo>
                  <a:pt x="8148" y="17846"/>
                </a:lnTo>
                <a:cubicBezTo>
                  <a:pt x="8148" y="17903"/>
                  <a:pt x="8171" y="17948"/>
                  <a:pt x="8201" y="17948"/>
                </a:cubicBezTo>
                <a:cubicBezTo>
                  <a:pt x="8230" y="17948"/>
                  <a:pt x="8254" y="17903"/>
                  <a:pt x="8254" y="17846"/>
                </a:cubicBezTo>
                <a:lnTo>
                  <a:pt x="8254" y="17626"/>
                </a:lnTo>
                <a:cubicBezTo>
                  <a:pt x="8254" y="17568"/>
                  <a:pt x="8230" y="17521"/>
                  <a:pt x="8201" y="17521"/>
                </a:cubicBezTo>
                <a:close/>
                <a:moveTo>
                  <a:pt x="8515" y="17521"/>
                </a:moveTo>
                <a:cubicBezTo>
                  <a:pt x="8486" y="17521"/>
                  <a:pt x="8462" y="17568"/>
                  <a:pt x="8462" y="17626"/>
                </a:cubicBezTo>
                <a:lnTo>
                  <a:pt x="8462" y="17846"/>
                </a:lnTo>
                <a:cubicBezTo>
                  <a:pt x="8462" y="17903"/>
                  <a:pt x="8486" y="17948"/>
                  <a:pt x="8515" y="17948"/>
                </a:cubicBezTo>
                <a:cubicBezTo>
                  <a:pt x="8544" y="17948"/>
                  <a:pt x="8568" y="17903"/>
                  <a:pt x="8568" y="17846"/>
                </a:cubicBezTo>
                <a:lnTo>
                  <a:pt x="8568" y="17626"/>
                </a:lnTo>
                <a:cubicBezTo>
                  <a:pt x="8568" y="17568"/>
                  <a:pt x="8544" y="17521"/>
                  <a:pt x="8515" y="17521"/>
                </a:cubicBezTo>
                <a:close/>
                <a:moveTo>
                  <a:pt x="9365" y="17521"/>
                </a:moveTo>
                <a:cubicBezTo>
                  <a:pt x="9336" y="17521"/>
                  <a:pt x="9312" y="17568"/>
                  <a:pt x="9312" y="17626"/>
                </a:cubicBezTo>
                <a:lnTo>
                  <a:pt x="9312" y="17846"/>
                </a:lnTo>
                <a:cubicBezTo>
                  <a:pt x="9312" y="17903"/>
                  <a:pt x="9336" y="17948"/>
                  <a:pt x="9365" y="17948"/>
                </a:cubicBezTo>
                <a:cubicBezTo>
                  <a:pt x="9394" y="17948"/>
                  <a:pt x="9418" y="17903"/>
                  <a:pt x="9418" y="17846"/>
                </a:cubicBezTo>
                <a:lnTo>
                  <a:pt x="9418" y="17626"/>
                </a:lnTo>
                <a:cubicBezTo>
                  <a:pt x="9418" y="17568"/>
                  <a:pt x="9394" y="17521"/>
                  <a:pt x="9365" y="17521"/>
                </a:cubicBezTo>
                <a:close/>
                <a:moveTo>
                  <a:pt x="9679" y="17521"/>
                </a:moveTo>
                <a:cubicBezTo>
                  <a:pt x="9650" y="17521"/>
                  <a:pt x="9626" y="17568"/>
                  <a:pt x="9626" y="17626"/>
                </a:cubicBezTo>
                <a:lnTo>
                  <a:pt x="9626" y="17846"/>
                </a:lnTo>
                <a:cubicBezTo>
                  <a:pt x="9626" y="17903"/>
                  <a:pt x="9650" y="17948"/>
                  <a:pt x="9679" y="17948"/>
                </a:cubicBezTo>
                <a:cubicBezTo>
                  <a:pt x="9708" y="17948"/>
                  <a:pt x="9732" y="17903"/>
                  <a:pt x="9732" y="17846"/>
                </a:cubicBezTo>
                <a:lnTo>
                  <a:pt x="9732" y="17626"/>
                </a:lnTo>
                <a:cubicBezTo>
                  <a:pt x="9732" y="17568"/>
                  <a:pt x="9708" y="17521"/>
                  <a:pt x="9679" y="17521"/>
                </a:cubicBezTo>
                <a:close/>
                <a:moveTo>
                  <a:pt x="10529" y="17521"/>
                </a:moveTo>
                <a:cubicBezTo>
                  <a:pt x="10500" y="17521"/>
                  <a:pt x="10476" y="17568"/>
                  <a:pt x="10476" y="17626"/>
                </a:cubicBezTo>
                <a:lnTo>
                  <a:pt x="10476" y="17846"/>
                </a:lnTo>
                <a:cubicBezTo>
                  <a:pt x="10476" y="17903"/>
                  <a:pt x="10500" y="17948"/>
                  <a:pt x="10529" y="17948"/>
                </a:cubicBezTo>
                <a:cubicBezTo>
                  <a:pt x="10558" y="17948"/>
                  <a:pt x="10582" y="17903"/>
                  <a:pt x="10582" y="17846"/>
                </a:cubicBezTo>
                <a:lnTo>
                  <a:pt x="10582" y="17626"/>
                </a:lnTo>
                <a:cubicBezTo>
                  <a:pt x="10582" y="17568"/>
                  <a:pt x="10558" y="17521"/>
                  <a:pt x="10529" y="17521"/>
                </a:cubicBezTo>
                <a:close/>
                <a:moveTo>
                  <a:pt x="10844" y="17521"/>
                </a:moveTo>
                <a:cubicBezTo>
                  <a:pt x="10814" y="17521"/>
                  <a:pt x="10791" y="17568"/>
                  <a:pt x="10791" y="17626"/>
                </a:cubicBezTo>
                <a:lnTo>
                  <a:pt x="10791" y="17846"/>
                </a:lnTo>
                <a:cubicBezTo>
                  <a:pt x="10791" y="17903"/>
                  <a:pt x="10814" y="17948"/>
                  <a:pt x="10844" y="17948"/>
                </a:cubicBezTo>
                <a:cubicBezTo>
                  <a:pt x="10873" y="17948"/>
                  <a:pt x="10895" y="17903"/>
                  <a:pt x="10895" y="17846"/>
                </a:cubicBezTo>
                <a:lnTo>
                  <a:pt x="10895" y="17626"/>
                </a:lnTo>
                <a:cubicBezTo>
                  <a:pt x="10895" y="17568"/>
                  <a:pt x="10873" y="17521"/>
                  <a:pt x="10844" y="17521"/>
                </a:cubicBezTo>
                <a:close/>
                <a:moveTo>
                  <a:pt x="11692" y="17521"/>
                </a:moveTo>
                <a:cubicBezTo>
                  <a:pt x="11663" y="17521"/>
                  <a:pt x="11640" y="17568"/>
                  <a:pt x="11640" y="17626"/>
                </a:cubicBezTo>
                <a:lnTo>
                  <a:pt x="11640" y="17846"/>
                </a:lnTo>
                <a:cubicBezTo>
                  <a:pt x="11640" y="17903"/>
                  <a:pt x="11663" y="17948"/>
                  <a:pt x="11692" y="17948"/>
                </a:cubicBezTo>
                <a:cubicBezTo>
                  <a:pt x="11721" y="17948"/>
                  <a:pt x="11745" y="17903"/>
                  <a:pt x="11745" y="17846"/>
                </a:cubicBezTo>
                <a:lnTo>
                  <a:pt x="11745" y="17626"/>
                </a:lnTo>
                <a:cubicBezTo>
                  <a:pt x="11745" y="17568"/>
                  <a:pt x="11721" y="17521"/>
                  <a:pt x="11692" y="17521"/>
                </a:cubicBezTo>
                <a:close/>
                <a:moveTo>
                  <a:pt x="12007" y="17521"/>
                </a:moveTo>
                <a:cubicBezTo>
                  <a:pt x="11978" y="17521"/>
                  <a:pt x="11955" y="17568"/>
                  <a:pt x="11955" y="17626"/>
                </a:cubicBezTo>
                <a:lnTo>
                  <a:pt x="11955" y="17846"/>
                </a:lnTo>
                <a:cubicBezTo>
                  <a:pt x="11955" y="17903"/>
                  <a:pt x="11978" y="17948"/>
                  <a:pt x="12007" y="17948"/>
                </a:cubicBezTo>
                <a:cubicBezTo>
                  <a:pt x="12036" y="17948"/>
                  <a:pt x="12060" y="17903"/>
                  <a:pt x="12060" y="17846"/>
                </a:cubicBezTo>
                <a:lnTo>
                  <a:pt x="12060" y="17626"/>
                </a:lnTo>
                <a:cubicBezTo>
                  <a:pt x="12060" y="17568"/>
                  <a:pt x="12036" y="17521"/>
                  <a:pt x="12007" y="17521"/>
                </a:cubicBezTo>
                <a:close/>
                <a:moveTo>
                  <a:pt x="12856" y="17521"/>
                </a:moveTo>
                <a:cubicBezTo>
                  <a:pt x="12827" y="17521"/>
                  <a:pt x="12804" y="17568"/>
                  <a:pt x="12804" y="17626"/>
                </a:cubicBezTo>
                <a:lnTo>
                  <a:pt x="12804" y="17846"/>
                </a:lnTo>
                <a:cubicBezTo>
                  <a:pt x="12804" y="17903"/>
                  <a:pt x="12827" y="17948"/>
                  <a:pt x="12856" y="17948"/>
                </a:cubicBezTo>
                <a:cubicBezTo>
                  <a:pt x="12886" y="17948"/>
                  <a:pt x="12909" y="17903"/>
                  <a:pt x="12909" y="17846"/>
                </a:cubicBezTo>
                <a:lnTo>
                  <a:pt x="12909" y="17626"/>
                </a:lnTo>
                <a:cubicBezTo>
                  <a:pt x="12909" y="17568"/>
                  <a:pt x="12886" y="17521"/>
                  <a:pt x="12856" y="17521"/>
                </a:cubicBezTo>
                <a:close/>
                <a:moveTo>
                  <a:pt x="13171" y="17521"/>
                </a:moveTo>
                <a:cubicBezTo>
                  <a:pt x="13142" y="17521"/>
                  <a:pt x="13118" y="17568"/>
                  <a:pt x="13118" y="17626"/>
                </a:cubicBezTo>
                <a:lnTo>
                  <a:pt x="13118" y="17846"/>
                </a:lnTo>
                <a:cubicBezTo>
                  <a:pt x="13118" y="17903"/>
                  <a:pt x="13142" y="17948"/>
                  <a:pt x="13171" y="17948"/>
                </a:cubicBezTo>
                <a:cubicBezTo>
                  <a:pt x="13200" y="17948"/>
                  <a:pt x="13224" y="17903"/>
                  <a:pt x="13224" y="17846"/>
                </a:cubicBezTo>
                <a:lnTo>
                  <a:pt x="13224" y="17626"/>
                </a:lnTo>
                <a:cubicBezTo>
                  <a:pt x="13224" y="17568"/>
                  <a:pt x="13200" y="17521"/>
                  <a:pt x="13171" y="17521"/>
                </a:cubicBezTo>
                <a:close/>
                <a:moveTo>
                  <a:pt x="14021" y="17521"/>
                </a:moveTo>
                <a:cubicBezTo>
                  <a:pt x="13992" y="17521"/>
                  <a:pt x="13968" y="17568"/>
                  <a:pt x="13968" y="17626"/>
                </a:cubicBezTo>
                <a:lnTo>
                  <a:pt x="13968" y="17846"/>
                </a:lnTo>
                <a:cubicBezTo>
                  <a:pt x="13968" y="17903"/>
                  <a:pt x="13992" y="17948"/>
                  <a:pt x="14021" y="17948"/>
                </a:cubicBezTo>
                <a:cubicBezTo>
                  <a:pt x="14050" y="17948"/>
                  <a:pt x="14074" y="17903"/>
                  <a:pt x="14074" y="17846"/>
                </a:cubicBezTo>
                <a:lnTo>
                  <a:pt x="14074" y="17626"/>
                </a:lnTo>
                <a:cubicBezTo>
                  <a:pt x="14074" y="17568"/>
                  <a:pt x="14050" y="17521"/>
                  <a:pt x="14021" y="17521"/>
                </a:cubicBezTo>
                <a:close/>
                <a:moveTo>
                  <a:pt x="14335" y="17521"/>
                </a:moveTo>
                <a:cubicBezTo>
                  <a:pt x="14306" y="17521"/>
                  <a:pt x="14282" y="17568"/>
                  <a:pt x="14282" y="17626"/>
                </a:cubicBezTo>
                <a:lnTo>
                  <a:pt x="14282" y="17846"/>
                </a:lnTo>
                <a:cubicBezTo>
                  <a:pt x="14282" y="17903"/>
                  <a:pt x="14306" y="17948"/>
                  <a:pt x="14335" y="17948"/>
                </a:cubicBezTo>
                <a:cubicBezTo>
                  <a:pt x="14364" y="17948"/>
                  <a:pt x="14388" y="17903"/>
                  <a:pt x="14388" y="17846"/>
                </a:cubicBezTo>
                <a:lnTo>
                  <a:pt x="14388" y="17626"/>
                </a:lnTo>
                <a:cubicBezTo>
                  <a:pt x="14388" y="17568"/>
                  <a:pt x="14364" y="17521"/>
                  <a:pt x="14335" y="17521"/>
                </a:cubicBezTo>
                <a:close/>
                <a:moveTo>
                  <a:pt x="15185" y="17521"/>
                </a:moveTo>
                <a:cubicBezTo>
                  <a:pt x="15156" y="17521"/>
                  <a:pt x="15132" y="17568"/>
                  <a:pt x="15132" y="17626"/>
                </a:cubicBezTo>
                <a:lnTo>
                  <a:pt x="15132" y="17846"/>
                </a:lnTo>
                <a:cubicBezTo>
                  <a:pt x="15132" y="17903"/>
                  <a:pt x="15156" y="17948"/>
                  <a:pt x="15185" y="17948"/>
                </a:cubicBezTo>
                <a:cubicBezTo>
                  <a:pt x="15214" y="17948"/>
                  <a:pt x="15237" y="17903"/>
                  <a:pt x="15237" y="17846"/>
                </a:cubicBezTo>
                <a:lnTo>
                  <a:pt x="15237" y="17626"/>
                </a:lnTo>
                <a:cubicBezTo>
                  <a:pt x="15237" y="17568"/>
                  <a:pt x="15214" y="17521"/>
                  <a:pt x="15185" y="17521"/>
                </a:cubicBezTo>
                <a:close/>
                <a:moveTo>
                  <a:pt x="15500" y="17521"/>
                </a:moveTo>
                <a:cubicBezTo>
                  <a:pt x="15470" y="17521"/>
                  <a:pt x="15447" y="17568"/>
                  <a:pt x="15447" y="17626"/>
                </a:cubicBezTo>
                <a:lnTo>
                  <a:pt x="15447" y="17846"/>
                </a:lnTo>
                <a:cubicBezTo>
                  <a:pt x="15447" y="17903"/>
                  <a:pt x="15470" y="17948"/>
                  <a:pt x="15500" y="17948"/>
                </a:cubicBezTo>
                <a:cubicBezTo>
                  <a:pt x="15529" y="17948"/>
                  <a:pt x="15551" y="17903"/>
                  <a:pt x="15551" y="17846"/>
                </a:cubicBezTo>
                <a:lnTo>
                  <a:pt x="15551" y="17626"/>
                </a:lnTo>
                <a:cubicBezTo>
                  <a:pt x="15551" y="17568"/>
                  <a:pt x="15529" y="17521"/>
                  <a:pt x="15500" y="17521"/>
                </a:cubicBezTo>
                <a:close/>
                <a:moveTo>
                  <a:pt x="16349" y="17521"/>
                </a:moveTo>
                <a:cubicBezTo>
                  <a:pt x="16320" y="17521"/>
                  <a:pt x="16296" y="17568"/>
                  <a:pt x="16296" y="17626"/>
                </a:cubicBezTo>
                <a:lnTo>
                  <a:pt x="16296" y="17846"/>
                </a:lnTo>
                <a:cubicBezTo>
                  <a:pt x="16296" y="17903"/>
                  <a:pt x="16320" y="17948"/>
                  <a:pt x="16349" y="17948"/>
                </a:cubicBezTo>
                <a:cubicBezTo>
                  <a:pt x="16378" y="17948"/>
                  <a:pt x="16401" y="17903"/>
                  <a:pt x="16401" y="17846"/>
                </a:cubicBezTo>
                <a:lnTo>
                  <a:pt x="16401" y="17626"/>
                </a:lnTo>
                <a:cubicBezTo>
                  <a:pt x="16401" y="17568"/>
                  <a:pt x="16378" y="17521"/>
                  <a:pt x="16349" y="17521"/>
                </a:cubicBezTo>
                <a:close/>
                <a:moveTo>
                  <a:pt x="16663" y="17521"/>
                </a:moveTo>
                <a:cubicBezTo>
                  <a:pt x="16634" y="17521"/>
                  <a:pt x="16611" y="17568"/>
                  <a:pt x="16611" y="17626"/>
                </a:cubicBezTo>
                <a:lnTo>
                  <a:pt x="16611" y="17846"/>
                </a:lnTo>
                <a:cubicBezTo>
                  <a:pt x="16611" y="17903"/>
                  <a:pt x="16634" y="17948"/>
                  <a:pt x="16663" y="17948"/>
                </a:cubicBezTo>
                <a:cubicBezTo>
                  <a:pt x="16692" y="17948"/>
                  <a:pt x="16716" y="17903"/>
                  <a:pt x="16716" y="17846"/>
                </a:cubicBezTo>
                <a:lnTo>
                  <a:pt x="16716" y="17626"/>
                </a:lnTo>
                <a:cubicBezTo>
                  <a:pt x="16716" y="17568"/>
                  <a:pt x="16692" y="17521"/>
                  <a:pt x="16663" y="17521"/>
                </a:cubicBezTo>
                <a:close/>
                <a:moveTo>
                  <a:pt x="17512" y="17521"/>
                </a:moveTo>
                <a:cubicBezTo>
                  <a:pt x="17483" y="17521"/>
                  <a:pt x="17459" y="17568"/>
                  <a:pt x="17459" y="17626"/>
                </a:cubicBezTo>
                <a:lnTo>
                  <a:pt x="17459" y="17846"/>
                </a:lnTo>
                <a:cubicBezTo>
                  <a:pt x="17459" y="17903"/>
                  <a:pt x="17483" y="17948"/>
                  <a:pt x="17512" y="17948"/>
                </a:cubicBezTo>
                <a:cubicBezTo>
                  <a:pt x="17541" y="17948"/>
                  <a:pt x="17565" y="17903"/>
                  <a:pt x="17565" y="17846"/>
                </a:cubicBezTo>
                <a:lnTo>
                  <a:pt x="17565" y="17626"/>
                </a:lnTo>
                <a:cubicBezTo>
                  <a:pt x="17565" y="17568"/>
                  <a:pt x="17541" y="17521"/>
                  <a:pt x="17512" y="17521"/>
                </a:cubicBezTo>
                <a:close/>
                <a:moveTo>
                  <a:pt x="17827" y="17521"/>
                </a:moveTo>
                <a:cubicBezTo>
                  <a:pt x="17798" y="17521"/>
                  <a:pt x="17774" y="17568"/>
                  <a:pt x="17774" y="17626"/>
                </a:cubicBezTo>
                <a:lnTo>
                  <a:pt x="17774" y="17846"/>
                </a:lnTo>
                <a:cubicBezTo>
                  <a:pt x="17774" y="17903"/>
                  <a:pt x="17798" y="17948"/>
                  <a:pt x="17827" y="17948"/>
                </a:cubicBezTo>
                <a:cubicBezTo>
                  <a:pt x="17856" y="17948"/>
                  <a:pt x="17880" y="17903"/>
                  <a:pt x="17880" y="17846"/>
                </a:cubicBezTo>
                <a:lnTo>
                  <a:pt x="17880" y="17626"/>
                </a:lnTo>
                <a:cubicBezTo>
                  <a:pt x="17880" y="17568"/>
                  <a:pt x="17856" y="17521"/>
                  <a:pt x="17827" y="17521"/>
                </a:cubicBezTo>
                <a:close/>
                <a:moveTo>
                  <a:pt x="18677" y="17521"/>
                </a:moveTo>
                <a:cubicBezTo>
                  <a:pt x="18648" y="17521"/>
                  <a:pt x="18624" y="17568"/>
                  <a:pt x="18624" y="17626"/>
                </a:cubicBezTo>
                <a:lnTo>
                  <a:pt x="18624" y="17846"/>
                </a:lnTo>
                <a:cubicBezTo>
                  <a:pt x="18624" y="17903"/>
                  <a:pt x="18648" y="17948"/>
                  <a:pt x="18677" y="17948"/>
                </a:cubicBezTo>
                <a:cubicBezTo>
                  <a:pt x="18706" y="17948"/>
                  <a:pt x="18730" y="17903"/>
                  <a:pt x="18730" y="17846"/>
                </a:cubicBezTo>
                <a:lnTo>
                  <a:pt x="18730" y="17626"/>
                </a:lnTo>
                <a:cubicBezTo>
                  <a:pt x="18730" y="17568"/>
                  <a:pt x="18706" y="17521"/>
                  <a:pt x="18677" y="17521"/>
                </a:cubicBezTo>
                <a:close/>
                <a:moveTo>
                  <a:pt x="18991" y="17521"/>
                </a:moveTo>
                <a:cubicBezTo>
                  <a:pt x="18962" y="17521"/>
                  <a:pt x="18938" y="17568"/>
                  <a:pt x="18938" y="17626"/>
                </a:cubicBezTo>
                <a:lnTo>
                  <a:pt x="18938" y="17846"/>
                </a:lnTo>
                <a:cubicBezTo>
                  <a:pt x="18938" y="17903"/>
                  <a:pt x="18962" y="17948"/>
                  <a:pt x="18991" y="17948"/>
                </a:cubicBezTo>
                <a:cubicBezTo>
                  <a:pt x="19020" y="17948"/>
                  <a:pt x="19044" y="17903"/>
                  <a:pt x="19044" y="17846"/>
                </a:cubicBezTo>
                <a:lnTo>
                  <a:pt x="19044" y="17626"/>
                </a:lnTo>
                <a:cubicBezTo>
                  <a:pt x="19044" y="17568"/>
                  <a:pt x="19020" y="17521"/>
                  <a:pt x="18991" y="17521"/>
                </a:cubicBezTo>
                <a:close/>
                <a:moveTo>
                  <a:pt x="19841" y="17521"/>
                </a:moveTo>
                <a:cubicBezTo>
                  <a:pt x="19812" y="17521"/>
                  <a:pt x="19788" y="17568"/>
                  <a:pt x="19788" y="17626"/>
                </a:cubicBezTo>
                <a:lnTo>
                  <a:pt x="19788" y="17846"/>
                </a:lnTo>
                <a:cubicBezTo>
                  <a:pt x="19788" y="17903"/>
                  <a:pt x="19812" y="17948"/>
                  <a:pt x="19841" y="17948"/>
                </a:cubicBezTo>
                <a:cubicBezTo>
                  <a:pt x="19870" y="17948"/>
                  <a:pt x="19894" y="17903"/>
                  <a:pt x="19894" y="17846"/>
                </a:cubicBezTo>
                <a:lnTo>
                  <a:pt x="19894" y="17626"/>
                </a:lnTo>
                <a:cubicBezTo>
                  <a:pt x="19894" y="17568"/>
                  <a:pt x="19870" y="17521"/>
                  <a:pt x="19841" y="17521"/>
                </a:cubicBezTo>
                <a:close/>
                <a:moveTo>
                  <a:pt x="20155" y="17521"/>
                </a:moveTo>
                <a:cubicBezTo>
                  <a:pt x="20126" y="17521"/>
                  <a:pt x="20102" y="17568"/>
                  <a:pt x="20102" y="17626"/>
                </a:cubicBezTo>
                <a:lnTo>
                  <a:pt x="20102" y="17846"/>
                </a:lnTo>
                <a:cubicBezTo>
                  <a:pt x="20102" y="17903"/>
                  <a:pt x="20126" y="17948"/>
                  <a:pt x="20155" y="17948"/>
                </a:cubicBezTo>
                <a:cubicBezTo>
                  <a:pt x="20184" y="17948"/>
                  <a:pt x="20207" y="17903"/>
                  <a:pt x="20207" y="17846"/>
                </a:cubicBezTo>
                <a:lnTo>
                  <a:pt x="20207" y="17626"/>
                </a:lnTo>
                <a:cubicBezTo>
                  <a:pt x="20207" y="17568"/>
                  <a:pt x="20184" y="17521"/>
                  <a:pt x="20155" y="17521"/>
                </a:cubicBezTo>
                <a:close/>
                <a:moveTo>
                  <a:pt x="21004" y="17521"/>
                </a:moveTo>
                <a:cubicBezTo>
                  <a:pt x="20975" y="17521"/>
                  <a:pt x="20952" y="17568"/>
                  <a:pt x="20952" y="17626"/>
                </a:cubicBezTo>
                <a:lnTo>
                  <a:pt x="20952" y="17846"/>
                </a:lnTo>
                <a:cubicBezTo>
                  <a:pt x="20952" y="17903"/>
                  <a:pt x="20975" y="17948"/>
                  <a:pt x="21004" y="17948"/>
                </a:cubicBezTo>
                <a:cubicBezTo>
                  <a:pt x="21033" y="17948"/>
                  <a:pt x="21057" y="17903"/>
                  <a:pt x="21057" y="17846"/>
                </a:cubicBezTo>
                <a:lnTo>
                  <a:pt x="21057" y="17626"/>
                </a:lnTo>
                <a:cubicBezTo>
                  <a:pt x="21057" y="17568"/>
                  <a:pt x="21033" y="17521"/>
                  <a:pt x="21004" y="17521"/>
                </a:cubicBezTo>
                <a:close/>
                <a:moveTo>
                  <a:pt x="21319" y="17521"/>
                </a:moveTo>
                <a:cubicBezTo>
                  <a:pt x="21289" y="17521"/>
                  <a:pt x="21267" y="17568"/>
                  <a:pt x="21267" y="17626"/>
                </a:cubicBezTo>
                <a:lnTo>
                  <a:pt x="21267" y="17846"/>
                </a:lnTo>
                <a:cubicBezTo>
                  <a:pt x="21267" y="17903"/>
                  <a:pt x="21289" y="17948"/>
                  <a:pt x="21319" y="17948"/>
                </a:cubicBezTo>
                <a:cubicBezTo>
                  <a:pt x="21348" y="17948"/>
                  <a:pt x="21372" y="17903"/>
                  <a:pt x="21372" y="17846"/>
                </a:cubicBezTo>
                <a:lnTo>
                  <a:pt x="21372" y="17626"/>
                </a:lnTo>
                <a:cubicBezTo>
                  <a:pt x="21372" y="17568"/>
                  <a:pt x="21348" y="17521"/>
                  <a:pt x="21319" y="17521"/>
                </a:cubicBezTo>
                <a:close/>
                <a:moveTo>
                  <a:pt x="281" y="18251"/>
                </a:moveTo>
                <a:cubicBezTo>
                  <a:pt x="252" y="18251"/>
                  <a:pt x="228" y="18298"/>
                  <a:pt x="228" y="18356"/>
                </a:cubicBezTo>
                <a:lnTo>
                  <a:pt x="228" y="18576"/>
                </a:lnTo>
                <a:cubicBezTo>
                  <a:pt x="228" y="18633"/>
                  <a:pt x="252" y="18678"/>
                  <a:pt x="281" y="18678"/>
                </a:cubicBezTo>
                <a:cubicBezTo>
                  <a:pt x="311" y="18678"/>
                  <a:pt x="334" y="18633"/>
                  <a:pt x="334" y="18576"/>
                </a:cubicBezTo>
                <a:lnTo>
                  <a:pt x="334" y="18356"/>
                </a:lnTo>
                <a:cubicBezTo>
                  <a:pt x="334" y="18298"/>
                  <a:pt x="311" y="18251"/>
                  <a:pt x="281" y="18251"/>
                </a:cubicBezTo>
                <a:close/>
                <a:moveTo>
                  <a:pt x="596" y="18251"/>
                </a:moveTo>
                <a:cubicBezTo>
                  <a:pt x="567" y="18251"/>
                  <a:pt x="543" y="18298"/>
                  <a:pt x="543" y="18356"/>
                </a:cubicBezTo>
                <a:lnTo>
                  <a:pt x="543" y="18576"/>
                </a:lnTo>
                <a:cubicBezTo>
                  <a:pt x="543" y="18633"/>
                  <a:pt x="567" y="18678"/>
                  <a:pt x="596" y="18678"/>
                </a:cubicBezTo>
                <a:cubicBezTo>
                  <a:pt x="625" y="18678"/>
                  <a:pt x="649" y="18633"/>
                  <a:pt x="649" y="18576"/>
                </a:cubicBezTo>
                <a:lnTo>
                  <a:pt x="649" y="18356"/>
                </a:lnTo>
                <a:cubicBezTo>
                  <a:pt x="649" y="18298"/>
                  <a:pt x="625" y="18251"/>
                  <a:pt x="596" y="18251"/>
                </a:cubicBezTo>
                <a:close/>
                <a:moveTo>
                  <a:pt x="1446" y="18251"/>
                </a:moveTo>
                <a:cubicBezTo>
                  <a:pt x="1417" y="18251"/>
                  <a:pt x="1393" y="18298"/>
                  <a:pt x="1393" y="18356"/>
                </a:cubicBezTo>
                <a:lnTo>
                  <a:pt x="1393" y="18576"/>
                </a:lnTo>
                <a:cubicBezTo>
                  <a:pt x="1393" y="18633"/>
                  <a:pt x="1417" y="18678"/>
                  <a:pt x="1446" y="18678"/>
                </a:cubicBezTo>
                <a:cubicBezTo>
                  <a:pt x="1475" y="18678"/>
                  <a:pt x="1499" y="18633"/>
                  <a:pt x="1499" y="18576"/>
                </a:cubicBezTo>
                <a:lnTo>
                  <a:pt x="1499" y="18356"/>
                </a:lnTo>
                <a:cubicBezTo>
                  <a:pt x="1499" y="18298"/>
                  <a:pt x="1475" y="18251"/>
                  <a:pt x="1446" y="18251"/>
                </a:cubicBezTo>
                <a:close/>
                <a:moveTo>
                  <a:pt x="1760" y="18251"/>
                </a:moveTo>
                <a:cubicBezTo>
                  <a:pt x="1731" y="18251"/>
                  <a:pt x="1707" y="18298"/>
                  <a:pt x="1707" y="18356"/>
                </a:cubicBezTo>
                <a:lnTo>
                  <a:pt x="1707" y="18576"/>
                </a:lnTo>
                <a:cubicBezTo>
                  <a:pt x="1707" y="18633"/>
                  <a:pt x="1731" y="18678"/>
                  <a:pt x="1760" y="18678"/>
                </a:cubicBezTo>
                <a:cubicBezTo>
                  <a:pt x="1789" y="18678"/>
                  <a:pt x="1813" y="18633"/>
                  <a:pt x="1813" y="18576"/>
                </a:cubicBezTo>
                <a:lnTo>
                  <a:pt x="1813" y="18356"/>
                </a:lnTo>
                <a:cubicBezTo>
                  <a:pt x="1813" y="18298"/>
                  <a:pt x="1789" y="18251"/>
                  <a:pt x="1760" y="18251"/>
                </a:cubicBezTo>
                <a:close/>
                <a:moveTo>
                  <a:pt x="2610" y="18251"/>
                </a:moveTo>
                <a:cubicBezTo>
                  <a:pt x="2581" y="18251"/>
                  <a:pt x="2557" y="18298"/>
                  <a:pt x="2557" y="18356"/>
                </a:cubicBezTo>
                <a:lnTo>
                  <a:pt x="2557" y="18576"/>
                </a:lnTo>
                <a:cubicBezTo>
                  <a:pt x="2557" y="18633"/>
                  <a:pt x="2581" y="18678"/>
                  <a:pt x="2610" y="18678"/>
                </a:cubicBezTo>
                <a:cubicBezTo>
                  <a:pt x="2639" y="18678"/>
                  <a:pt x="2662" y="18633"/>
                  <a:pt x="2662" y="18576"/>
                </a:cubicBezTo>
                <a:lnTo>
                  <a:pt x="2662" y="18356"/>
                </a:lnTo>
                <a:cubicBezTo>
                  <a:pt x="2662" y="18298"/>
                  <a:pt x="2639" y="18251"/>
                  <a:pt x="2610" y="18251"/>
                </a:cubicBezTo>
                <a:close/>
                <a:moveTo>
                  <a:pt x="2924" y="18251"/>
                </a:moveTo>
                <a:cubicBezTo>
                  <a:pt x="2895" y="18251"/>
                  <a:pt x="2871" y="18298"/>
                  <a:pt x="2871" y="18356"/>
                </a:cubicBezTo>
                <a:lnTo>
                  <a:pt x="2871" y="18576"/>
                </a:lnTo>
                <a:cubicBezTo>
                  <a:pt x="2871" y="18633"/>
                  <a:pt x="2895" y="18678"/>
                  <a:pt x="2924" y="18678"/>
                </a:cubicBezTo>
                <a:cubicBezTo>
                  <a:pt x="2954" y="18678"/>
                  <a:pt x="2976" y="18633"/>
                  <a:pt x="2976" y="18576"/>
                </a:cubicBezTo>
                <a:lnTo>
                  <a:pt x="2976" y="18356"/>
                </a:lnTo>
                <a:cubicBezTo>
                  <a:pt x="2976" y="18298"/>
                  <a:pt x="2954" y="18251"/>
                  <a:pt x="2924" y="18251"/>
                </a:cubicBezTo>
                <a:close/>
                <a:moveTo>
                  <a:pt x="3773" y="18251"/>
                </a:moveTo>
                <a:cubicBezTo>
                  <a:pt x="3744" y="18251"/>
                  <a:pt x="3721" y="18298"/>
                  <a:pt x="3721" y="18356"/>
                </a:cubicBezTo>
                <a:lnTo>
                  <a:pt x="3721" y="18576"/>
                </a:lnTo>
                <a:cubicBezTo>
                  <a:pt x="3721" y="18633"/>
                  <a:pt x="3744" y="18678"/>
                  <a:pt x="3773" y="18678"/>
                </a:cubicBezTo>
                <a:cubicBezTo>
                  <a:pt x="3802" y="18678"/>
                  <a:pt x="3826" y="18633"/>
                  <a:pt x="3826" y="18576"/>
                </a:cubicBezTo>
                <a:lnTo>
                  <a:pt x="3826" y="18356"/>
                </a:lnTo>
                <a:cubicBezTo>
                  <a:pt x="3826" y="18298"/>
                  <a:pt x="3802" y="18251"/>
                  <a:pt x="3773" y="18251"/>
                </a:cubicBezTo>
                <a:close/>
                <a:moveTo>
                  <a:pt x="4088" y="18251"/>
                </a:moveTo>
                <a:cubicBezTo>
                  <a:pt x="4058" y="18251"/>
                  <a:pt x="4035" y="18298"/>
                  <a:pt x="4035" y="18356"/>
                </a:cubicBezTo>
                <a:lnTo>
                  <a:pt x="4035" y="18576"/>
                </a:lnTo>
                <a:cubicBezTo>
                  <a:pt x="4035" y="18633"/>
                  <a:pt x="4058" y="18678"/>
                  <a:pt x="4088" y="18678"/>
                </a:cubicBezTo>
                <a:cubicBezTo>
                  <a:pt x="4117" y="18678"/>
                  <a:pt x="4141" y="18633"/>
                  <a:pt x="4141" y="18576"/>
                </a:cubicBezTo>
                <a:lnTo>
                  <a:pt x="4141" y="18356"/>
                </a:lnTo>
                <a:cubicBezTo>
                  <a:pt x="4141" y="18298"/>
                  <a:pt x="4117" y="18251"/>
                  <a:pt x="4088" y="18251"/>
                </a:cubicBezTo>
                <a:close/>
                <a:moveTo>
                  <a:pt x="4937" y="18251"/>
                </a:moveTo>
                <a:cubicBezTo>
                  <a:pt x="4908" y="18251"/>
                  <a:pt x="4884" y="18298"/>
                  <a:pt x="4884" y="18356"/>
                </a:cubicBezTo>
                <a:lnTo>
                  <a:pt x="4884" y="18576"/>
                </a:lnTo>
                <a:cubicBezTo>
                  <a:pt x="4884" y="18633"/>
                  <a:pt x="4908" y="18678"/>
                  <a:pt x="4937" y="18678"/>
                </a:cubicBezTo>
                <a:cubicBezTo>
                  <a:pt x="4966" y="18678"/>
                  <a:pt x="4990" y="18633"/>
                  <a:pt x="4990" y="18576"/>
                </a:cubicBezTo>
                <a:lnTo>
                  <a:pt x="4990" y="18356"/>
                </a:lnTo>
                <a:cubicBezTo>
                  <a:pt x="4990" y="18298"/>
                  <a:pt x="4966" y="18251"/>
                  <a:pt x="4937" y="18251"/>
                </a:cubicBezTo>
                <a:close/>
                <a:moveTo>
                  <a:pt x="5252" y="18251"/>
                </a:moveTo>
                <a:cubicBezTo>
                  <a:pt x="5223" y="18251"/>
                  <a:pt x="5199" y="18298"/>
                  <a:pt x="5199" y="18356"/>
                </a:cubicBezTo>
                <a:lnTo>
                  <a:pt x="5199" y="18576"/>
                </a:lnTo>
                <a:cubicBezTo>
                  <a:pt x="5199" y="18633"/>
                  <a:pt x="5223" y="18678"/>
                  <a:pt x="5252" y="18678"/>
                </a:cubicBezTo>
                <a:cubicBezTo>
                  <a:pt x="5281" y="18678"/>
                  <a:pt x="5305" y="18633"/>
                  <a:pt x="5305" y="18576"/>
                </a:cubicBezTo>
                <a:lnTo>
                  <a:pt x="5305" y="18356"/>
                </a:lnTo>
                <a:cubicBezTo>
                  <a:pt x="5305" y="18298"/>
                  <a:pt x="5281" y="18251"/>
                  <a:pt x="5252" y="18251"/>
                </a:cubicBezTo>
                <a:close/>
                <a:moveTo>
                  <a:pt x="6102" y="18251"/>
                </a:moveTo>
                <a:cubicBezTo>
                  <a:pt x="6072" y="18251"/>
                  <a:pt x="6049" y="18298"/>
                  <a:pt x="6049" y="18356"/>
                </a:cubicBezTo>
                <a:lnTo>
                  <a:pt x="6049" y="18576"/>
                </a:lnTo>
                <a:cubicBezTo>
                  <a:pt x="6049" y="18633"/>
                  <a:pt x="6072" y="18678"/>
                  <a:pt x="6102" y="18678"/>
                </a:cubicBezTo>
                <a:cubicBezTo>
                  <a:pt x="6131" y="18678"/>
                  <a:pt x="6155" y="18633"/>
                  <a:pt x="6155" y="18576"/>
                </a:cubicBezTo>
                <a:lnTo>
                  <a:pt x="6155" y="18356"/>
                </a:lnTo>
                <a:cubicBezTo>
                  <a:pt x="6155" y="18298"/>
                  <a:pt x="6131" y="18251"/>
                  <a:pt x="6102" y="18251"/>
                </a:cubicBezTo>
                <a:close/>
                <a:moveTo>
                  <a:pt x="6416" y="18251"/>
                </a:moveTo>
                <a:cubicBezTo>
                  <a:pt x="6387" y="18251"/>
                  <a:pt x="6363" y="18298"/>
                  <a:pt x="6363" y="18356"/>
                </a:cubicBezTo>
                <a:lnTo>
                  <a:pt x="6363" y="18576"/>
                </a:lnTo>
                <a:cubicBezTo>
                  <a:pt x="6363" y="18633"/>
                  <a:pt x="6387" y="18678"/>
                  <a:pt x="6416" y="18678"/>
                </a:cubicBezTo>
                <a:cubicBezTo>
                  <a:pt x="6445" y="18678"/>
                  <a:pt x="6469" y="18633"/>
                  <a:pt x="6469" y="18576"/>
                </a:cubicBezTo>
                <a:lnTo>
                  <a:pt x="6469" y="18356"/>
                </a:lnTo>
                <a:cubicBezTo>
                  <a:pt x="6469" y="18298"/>
                  <a:pt x="6445" y="18251"/>
                  <a:pt x="6416" y="18251"/>
                </a:cubicBezTo>
                <a:close/>
                <a:moveTo>
                  <a:pt x="7266" y="18251"/>
                </a:moveTo>
                <a:cubicBezTo>
                  <a:pt x="7237" y="18251"/>
                  <a:pt x="7213" y="18298"/>
                  <a:pt x="7213" y="18356"/>
                </a:cubicBezTo>
                <a:lnTo>
                  <a:pt x="7213" y="18576"/>
                </a:lnTo>
                <a:cubicBezTo>
                  <a:pt x="7213" y="18633"/>
                  <a:pt x="7237" y="18678"/>
                  <a:pt x="7266" y="18678"/>
                </a:cubicBezTo>
                <a:cubicBezTo>
                  <a:pt x="7295" y="18678"/>
                  <a:pt x="7318" y="18633"/>
                  <a:pt x="7318" y="18576"/>
                </a:cubicBezTo>
                <a:lnTo>
                  <a:pt x="7318" y="18356"/>
                </a:lnTo>
                <a:cubicBezTo>
                  <a:pt x="7318" y="18298"/>
                  <a:pt x="7295" y="18251"/>
                  <a:pt x="7266" y="18251"/>
                </a:cubicBezTo>
                <a:close/>
                <a:moveTo>
                  <a:pt x="7580" y="18251"/>
                </a:moveTo>
                <a:cubicBezTo>
                  <a:pt x="7551" y="18251"/>
                  <a:pt x="7527" y="18298"/>
                  <a:pt x="7527" y="18356"/>
                </a:cubicBezTo>
                <a:lnTo>
                  <a:pt x="7527" y="18576"/>
                </a:lnTo>
                <a:cubicBezTo>
                  <a:pt x="7527" y="18633"/>
                  <a:pt x="7551" y="18678"/>
                  <a:pt x="7580" y="18678"/>
                </a:cubicBezTo>
                <a:cubicBezTo>
                  <a:pt x="7609" y="18678"/>
                  <a:pt x="7632" y="18633"/>
                  <a:pt x="7632" y="18576"/>
                </a:cubicBezTo>
                <a:lnTo>
                  <a:pt x="7632" y="18356"/>
                </a:lnTo>
                <a:cubicBezTo>
                  <a:pt x="7632" y="18298"/>
                  <a:pt x="7609" y="18251"/>
                  <a:pt x="7580" y="18251"/>
                </a:cubicBezTo>
                <a:close/>
                <a:moveTo>
                  <a:pt x="8429" y="18251"/>
                </a:moveTo>
                <a:cubicBezTo>
                  <a:pt x="8400" y="18251"/>
                  <a:pt x="8377" y="18298"/>
                  <a:pt x="8377" y="18356"/>
                </a:cubicBezTo>
                <a:lnTo>
                  <a:pt x="8377" y="18576"/>
                </a:lnTo>
                <a:cubicBezTo>
                  <a:pt x="8377" y="18633"/>
                  <a:pt x="8400" y="18678"/>
                  <a:pt x="8429" y="18678"/>
                </a:cubicBezTo>
                <a:cubicBezTo>
                  <a:pt x="8458" y="18678"/>
                  <a:pt x="8482" y="18633"/>
                  <a:pt x="8482" y="18576"/>
                </a:cubicBezTo>
                <a:lnTo>
                  <a:pt x="8482" y="18356"/>
                </a:lnTo>
                <a:cubicBezTo>
                  <a:pt x="8482" y="18298"/>
                  <a:pt x="8458" y="18251"/>
                  <a:pt x="8429" y="18251"/>
                </a:cubicBezTo>
                <a:close/>
                <a:moveTo>
                  <a:pt x="8744" y="18251"/>
                </a:moveTo>
                <a:cubicBezTo>
                  <a:pt x="8714" y="18251"/>
                  <a:pt x="8691" y="18298"/>
                  <a:pt x="8691" y="18356"/>
                </a:cubicBezTo>
                <a:lnTo>
                  <a:pt x="8691" y="18576"/>
                </a:lnTo>
                <a:cubicBezTo>
                  <a:pt x="8691" y="18633"/>
                  <a:pt x="8714" y="18678"/>
                  <a:pt x="8744" y="18678"/>
                </a:cubicBezTo>
                <a:cubicBezTo>
                  <a:pt x="8773" y="18678"/>
                  <a:pt x="8796" y="18633"/>
                  <a:pt x="8796" y="18576"/>
                </a:cubicBezTo>
                <a:lnTo>
                  <a:pt x="8796" y="18356"/>
                </a:lnTo>
                <a:cubicBezTo>
                  <a:pt x="8796" y="18298"/>
                  <a:pt x="8773" y="18251"/>
                  <a:pt x="8744" y="18251"/>
                </a:cubicBezTo>
                <a:close/>
                <a:moveTo>
                  <a:pt x="9593" y="18251"/>
                </a:moveTo>
                <a:cubicBezTo>
                  <a:pt x="9564" y="18251"/>
                  <a:pt x="9540" y="18298"/>
                  <a:pt x="9540" y="18356"/>
                </a:cubicBezTo>
                <a:lnTo>
                  <a:pt x="9540" y="18576"/>
                </a:lnTo>
                <a:cubicBezTo>
                  <a:pt x="9540" y="18633"/>
                  <a:pt x="9564" y="18678"/>
                  <a:pt x="9593" y="18678"/>
                </a:cubicBezTo>
                <a:cubicBezTo>
                  <a:pt x="9622" y="18678"/>
                  <a:pt x="9646" y="18633"/>
                  <a:pt x="9646" y="18576"/>
                </a:cubicBezTo>
                <a:lnTo>
                  <a:pt x="9646" y="18356"/>
                </a:lnTo>
                <a:cubicBezTo>
                  <a:pt x="9646" y="18298"/>
                  <a:pt x="9622" y="18251"/>
                  <a:pt x="9593" y="18251"/>
                </a:cubicBezTo>
                <a:close/>
                <a:moveTo>
                  <a:pt x="9908" y="18251"/>
                </a:moveTo>
                <a:cubicBezTo>
                  <a:pt x="9879" y="18251"/>
                  <a:pt x="9855" y="18298"/>
                  <a:pt x="9855" y="18356"/>
                </a:cubicBezTo>
                <a:lnTo>
                  <a:pt x="9855" y="18576"/>
                </a:lnTo>
                <a:cubicBezTo>
                  <a:pt x="9855" y="18633"/>
                  <a:pt x="9879" y="18678"/>
                  <a:pt x="9908" y="18678"/>
                </a:cubicBezTo>
                <a:cubicBezTo>
                  <a:pt x="9937" y="18678"/>
                  <a:pt x="9961" y="18633"/>
                  <a:pt x="9961" y="18576"/>
                </a:cubicBezTo>
                <a:lnTo>
                  <a:pt x="9961" y="18356"/>
                </a:lnTo>
                <a:cubicBezTo>
                  <a:pt x="9961" y="18298"/>
                  <a:pt x="9937" y="18251"/>
                  <a:pt x="9908" y="18251"/>
                </a:cubicBezTo>
                <a:close/>
                <a:moveTo>
                  <a:pt x="10758" y="18251"/>
                </a:moveTo>
                <a:cubicBezTo>
                  <a:pt x="10728" y="18251"/>
                  <a:pt x="10705" y="18298"/>
                  <a:pt x="10705" y="18356"/>
                </a:cubicBezTo>
                <a:lnTo>
                  <a:pt x="10705" y="18576"/>
                </a:lnTo>
                <a:cubicBezTo>
                  <a:pt x="10705" y="18633"/>
                  <a:pt x="10728" y="18678"/>
                  <a:pt x="10758" y="18678"/>
                </a:cubicBezTo>
                <a:cubicBezTo>
                  <a:pt x="10787" y="18678"/>
                  <a:pt x="10810" y="18633"/>
                  <a:pt x="10810" y="18576"/>
                </a:cubicBezTo>
                <a:lnTo>
                  <a:pt x="10810" y="18356"/>
                </a:lnTo>
                <a:cubicBezTo>
                  <a:pt x="10810" y="18298"/>
                  <a:pt x="10787" y="18251"/>
                  <a:pt x="10758" y="18251"/>
                </a:cubicBezTo>
                <a:close/>
                <a:moveTo>
                  <a:pt x="11072" y="18251"/>
                </a:moveTo>
                <a:cubicBezTo>
                  <a:pt x="11043" y="18251"/>
                  <a:pt x="11019" y="18298"/>
                  <a:pt x="11019" y="18356"/>
                </a:cubicBezTo>
                <a:lnTo>
                  <a:pt x="11019" y="18576"/>
                </a:lnTo>
                <a:cubicBezTo>
                  <a:pt x="11019" y="18633"/>
                  <a:pt x="11043" y="18678"/>
                  <a:pt x="11072" y="18678"/>
                </a:cubicBezTo>
                <a:cubicBezTo>
                  <a:pt x="11101" y="18678"/>
                  <a:pt x="11125" y="18633"/>
                  <a:pt x="11125" y="18576"/>
                </a:cubicBezTo>
                <a:lnTo>
                  <a:pt x="11125" y="18356"/>
                </a:lnTo>
                <a:cubicBezTo>
                  <a:pt x="11125" y="18298"/>
                  <a:pt x="11101" y="18251"/>
                  <a:pt x="11072" y="18251"/>
                </a:cubicBezTo>
                <a:close/>
                <a:moveTo>
                  <a:pt x="11922" y="18251"/>
                </a:moveTo>
                <a:cubicBezTo>
                  <a:pt x="11893" y="18251"/>
                  <a:pt x="11869" y="18298"/>
                  <a:pt x="11869" y="18356"/>
                </a:cubicBezTo>
                <a:lnTo>
                  <a:pt x="11869" y="18576"/>
                </a:lnTo>
                <a:cubicBezTo>
                  <a:pt x="11869" y="18633"/>
                  <a:pt x="11893" y="18678"/>
                  <a:pt x="11922" y="18678"/>
                </a:cubicBezTo>
                <a:cubicBezTo>
                  <a:pt x="11951" y="18678"/>
                  <a:pt x="11974" y="18633"/>
                  <a:pt x="11974" y="18576"/>
                </a:cubicBezTo>
                <a:lnTo>
                  <a:pt x="11974" y="18356"/>
                </a:lnTo>
                <a:cubicBezTo>
                  <a:pt x="11974" y="18298"/>
                  <a:pt x="11951" y="18251"/>
                  <a:pt x="11922" y="18251"/>
                </a:cubicBezTo>
                <a:close/>
                <a:moveTo>
                  <a:pt x="12236" y="18251"/>
                </a:moveTo>
                <a:cubicBezTo>
                  <a:pt x="12207" y="18251"/>
                  <a:pt x="12183" y="18298"/>
                  <a:pt x="12183" y="18356"/>
                </a:cubicBezTo>
                <a:lnTo>
                  <a:pt x="12183" y="18576"/>
                </a:lnTo>
                <a:cubicBezTo>
                  <a:pt x="12183" y="18633"/>
                  <a:pt x="12207" y="18678"/>
                  <a:pt x="12236" y="18678"/>
                </a:cubicBezTo>
                <a:cubicBezTo>
                  <a:pt x="12265" y="18678"/>
                  <a:pt x="12288" y="18633"/>
                  <a:pt x="12288" y="18576"/>
                </a:cubicBezTo>
                <a:lnTo>
                  <a:pt x="12288" y="18356"/>
                </a:lnTo>
                <a:cubicBezTo>
                  <a:pt x="12288" y="18298"/>
                  <a:pt x="12265" y="18251"/>
                  <a:pt x="12236" y="18251"/>
                </a:cubicBezTo>
                <a:close/>
                <a:moveTo>
                  <a:pt x="13085" y="18251"/>
                </a:moveTo>
                <a:cubicBezTo>
                  <a:pt x="13056" y="18251"/>
                  <a:pt x="13032" y="18298"/>
                  <a:pt x="13032" y="18356"/>
                </a:cubicBezTo>
                <a:lnTo>
                  <a:pt x="13032" y="18576"/>
                </a:lnTo>
                <a:cubicBezTo>
                  <a:pt x="13032" y="18633"/>
                  <a:pt x="13056" y="18678"/>
                  <a:pt x="13085" y="18678"/>
                </a:cubicBezTo>
                <a:cubicBezTo>
                  <a:pt x="13114" y="18678"/>
                  <a:pt x="13138" y="18633"/>
                  <a:pt x="13138" y="18576"/>
                </a:cubicBezTo>
                <a:lnTo>
                  <a:pt x="13138" y="18356"/>
                </a:lnTo>
                <a:cubicBezTo>
                  <a:pt x="13138" y="18298"/>
                  <a:pt x="13114" y="18251"/>
                  <a:pt x="13085" y="18251"/>
                </a:cubicBezTo>
                <a:close/>
                <a:moveTo>
                  <a:pt x="13399" y="18251"/>
                </a:moveTo>
                <a:cubicBezTo>
                  <a:pt x="13370" y="18251"/>
                  <a:pt x="13348" y="18298"/>
                  <a:pt x="13348" y="18356"/>
                </a:cubicBezTo>
                <a:lnTo>
                  <a:pt x="13348" y="18576"/>
                </a:lnTo>
                <a:cubicBezTo>
                  <a:pt x="13348" y="18633"/>
                  <a:pt x="13370" y="18678"/>
                  <a:pt x="13399" y="18678"/>
                </a:cubicBezTo>
                <a:cubicBezTo>
                  <a:pt x="13428" y="18678"/>
                  <a:pt x="13452" y="18633"/>
                  <a:pt x="13452" y="18576"/>
                </a:cubicBezTo>
                <a:lnTo>
                  <a:pt x="13452" y="18356"/>
                </a:lnTo>
                <a:cubicBezTo>
                  <a:pt x="13452" y="18298"/>
                  <a:pt x="13428" y="18251"/>
                  <a:pt x="13399" y="18251"/>
                </a:cubicBezTo>
                <a:close/>
                <a:moveTo>
                  <a:pt x="14249" y="18251"/>
                </a:moveTo>
                <a:cubicBezTo>
                  <a:pt x="14220" y="18251"/>
                  <a:pt x="14196" y="18298"/>
                  <a:pt x="14196" y="18356"/>
                </a:cubicBezTo>
                <a:lnTo>
                  <a:pt x="14196" y="18576"/>
                </a:lnTo>
                <a:cubicBezTo>
                  <a:pt x="14196" y="18633"/>
                  <a:pt x="14220" y="18678"/>
                  <a:pt x="14249" y="18678"/>
                </a:cubicBezTo>
                <a:cubicBezTo>
                  <a:pt x="14278" y="18678"/>
                  <a:pt x="14302" y="18633"/>
                  <a:pt x="14302" y="18576"/>
                </a:cubicBezTo>
                <a:lnTo>
                  <a:pt x="14302" y="18356"/>
                </a:lnTo>
                <a:cubicBezTo>
                  <a:pt x="14302" y="18298"/>
                  <a:pt x="14278" y="18251"/>
                  <a:pt x="14249" y="18251"/>
                </a:cubicBezTo>
                <a:close/>
                <a:moveTo>
                  <a:pt x="14564" y="18251"/>
                </a:moveTo>
                <a:cubicBezTo>
                  <a:pt x="14535" y="18251"/>
                  <a:pt x="14511" y="18298"/>
                  <a:pt x="14511" y="18356"/>
                </a:cubicBezTo>
                <a:lnTo>
                  <a:pt x="14511" y="18576"/>
                </a:lnTo>
                <a:cubicBezTo>
                  <a:pt x="14511" y="18633"/>
                  <a:pt x="14535" y="18678"/>
                  <a:pt x="14564" y="18678"/>
                </a:cubicBezTo>
                <a:cubicBezTo>
                  <a:pt x="14593" y="18678"/>
                  <a:pt x="14617" y="18633"/>
                  <a:pt x="14617" y="18576"/>
                </a:cubicBezTo>
                <a:lnTo>
                  <a:pt x="14617" y="18356"/>
                </a:lnTo>
                <a:cubicBezTo>
                  <a:pt x="14617" y="18298"/>
                  <a:pt x="14593" y="18251"/>
                  <a:pt x="14564" y="18251"/>
                </a:cubicBezTo>
                <a:close/>
                <a:moveTo>
                  <a:pt x="15413" y="18251"/>
                </a:moveTo>
                <a:cubicBezTo>
                  <a:pt x="15384" y="18251"/>
                  <a:pt x="15360" y="18298"/>
                  <a:pt x="15360" y="18356"/>
                </a:cubicBezTo>
                <a:lnTo>
                  <a:pt x="15360" y="18576"/>
                </a:lnTo>
                <a:cubicBezTo>
                  <a:pt x="15360" y="18633"/>
                  <a:pt x="15384" y="18678"/>
                  <a:pt x="15413" y="18678"/>
                </a:cubicBezTo>
                <a:cubicBezTo>
                  <a:pt x="15442" y="18678"/>
                  <a:pt x="15465" y="18633"/>
                  <a:pt x="15465" y="18576"/>
                </a:cubicBezTo>
                <a:lnTo>
                  <a:pt x="15465" y="18356"/>
                </a:lnTo>
                <a:cubicBezTo>
                  <a:pt x="15465" y="18298"/>
                  <a:pt x="15442" y="18251"/>
                  <a:pt x="15413" y="18251"/>
                </a:cubicBezTo>
                <a:close/>
                <a:moveTo>
                  <a:pt x="15728" y="18251"/>
                </a:moveTo>
                <a:cubicBezTo>
                  <a:pt x="15699" y="18251"/>
                  <a:pt x="15675" y="18298"/>
                  <a:pt x="15675" y="18356"/>
                </a:cubicBezTo>
                <a:lnTo>
                  <a:pt x="15675" y="18576"/>
                </a:lnTo>
                <a:cubicBezTo>
                  <a:pt x="15675" y="18633"/>
                  <a:pt x="15699" y="18678"/>
                  <a:pt x="15728" y="18678"/>
                </a:cubicBezTo>
                <a:cubicBezTo>
                  <a:pt x="15757" y="18678"/>
                  <a:pt x="15781" y="18633"/>
                  <a:pt x="15781" y="18576"/>
                </a:cubicBezTo>
                <a:lnTo>
                  <a:pt x="15781" y="18356"/>
                </a:lnTo>
                <a:cubicBezTo>
                  <a:pt x="15781" y="18298"/>
                  <a:pt x="15757" y="18251"/>
                  <a:pt x="15728" y="18251"/>
                </a:cubicBezTo>
                <a:close/>
                <a:moveTo>
                  <a:pt x="16578" y="18251"/>
                </a:moveTo>
                <a:cubicBezTo>
                  <a:pt x="16549" y="18251"/>
                  <a:pt x="16525" y="18298"/>
                  <a:pt x="16525" y="18356"/>
                </a:cubicBezTo>
                <a:lnTo>
                  <a:pt x="16525" y="18576"/>
                </a:lnTo>
                <a:cubicBezTo>
                  <a:pt x="16525" y="18633"/>
                  <a:pt x="16549" y="18678"/>
                  <a:pt x="16578" y="18678"/>
                </a:cubicBezTo>
                <a:cubicBezTo>
                  <a:pt x="16607" y="18678"/>
                  <a:pt x="16630" y="18633"/>
                  <a:pt x="16630" y="18576"/>
                </a:cubicBezTo>
                <a:lnTo>
                  <a:pt x="16630" y="18356"/>
                </a:lnTo>
                <a:cubicBezTo>
                  <a:pt x="16630" y="18298"/>
                  <a:pt x="16607" y="18251"/>
                  <a:pt x="16578" y="18251"/>
                </a:cubicBezTo>
                <a:close/>
                <a:moveTo>
                  <a:pt x="16892" y="18251"/>
                </a:moveTo>
                <a:cubicBezTo>
                  <a:pt x="16863" y="18251"/>
                  <a:pt x="16839" y="18298"/>
                  <a:pt x="16839" y="18356"/>
                </a:cubicBezTo>
                <a:lnTo>
                  <a:pt x="16839" y="18576"/>
                </a:lnTo>
                <a:cubicBezTo>
                  <a:pt x="16839" y="18633"/>
                  <a:pt x="16863" y="18678"/>
                  <a:pt x="16892" y="18678"/>
                </a:cubicBezTo>
                <a:cubicBezTo>
                  <a:pt x="16921" y="18678"/>
                  <a:pt x="16944" y="18633"/>
                  <a:pt x="16944" y="18576"/>
                </a:cubicBezTo>
                <a:lnTo>
                  <a:pt x="16944" y="18356"/>
                </a:lnTo>
                <a:cubicBezTo>
                  <a:pt x="16944" y="18298"/>
                  <a:pt x="16921" y="18251"/>
                  <a:pt x="16892" y="18251"/>
                </a:cubicBezTo>
                <a:close/>
                <a:moveTo>
                  <a:pt x="17741" y="18251"/>
                </a:moveTo>
                <a:cubicBezTo>
                  <a:pt x="17712" y="18251"/>
                  <a:pt x="17689" y="18298"/>
                  <a:pt x="17689" y="18356"/>
                </a:cubicBezTo>
                <a:lnTo>
                  <a:pt x="17689" y="18576"/>
                </a:lnTo>
                <a:cubicBezTo>
                  <a:pt x="17689" y="18633"/>
                  <a:pt x="17712" y="18678"/>
                  <a:pt x="17741" y="18678"/>
                </a:cubicBezTo>
                <a:cubicBezTo>
                  <a:pt x="17770" y="18678"/>
                  <a:pt x="17794" y="18633"/>
                  <a:pt x="17794" y="18576"/>
                </a:cubicBezTo>
                <a:lnTo>
                  <a:pt x="17794" y="18356"/>
                </a:lnTo>
                <a:cubicBezTo>
                  <a:pt x="17794" y="18298"/>
                  <a:pt x="17770" y="18251"/>
                  <a:pt x="17741" y="18251"/>
                </a:cubicBezTo>
                <a:close/>
                <a:moveTo>
                  <a:pt x="18055" y="18251"/>
                </a:moveTo>
                <a:cubicBezTo>
                  <a:pt x="18026" y="18251"/>
                  <a:pt x="18002" y="18298"/>
                  <a:pt x="18002" y="18356"/>
                </a:cubicBezTo>
                <a:lnTo>
                  <a:pt x="18002" y="18576"/>
                </a:lnTo>
                <a:cubicBezTo>
                  <a:pt x="18002" y="18633"/>
                  <a:pt x="18026" y="18678"/>
                  <a:pt x="18055" y="18678"/>
                </a:cubicBezTo>
                <a:cubicBezTo>
                  <a:pt x="18085" y="18678"/>
                  <a:pt x="18108" y="18633"/>
                  <a:pt x="18108" y="18576"/>
                </a:cubicBezTo>
                <a:lnTo>
                  <a:pt x="18108" y="18356"/>
                </a:lnTo>
                <a:cubicBezTo>
                  <a:pt x="18108" y="18298"/>
                  <a:pt x="18085" y="18251"/>
                  <a:pt x="18055" y="18251"/>
                </a:cubicBezTo>
                <a:close/>
                <a:moveTo>
                  <a:pt x="18905" y="18251"/>
                </a:moveTo>
                <a:cubicBezTo>
                  <a:pt x="18876" y="18251"/>
                  <a:pt x="18852" y="18298"/>
                  <a:pt x="18852" y="18356"/>
                </a:cubicBezTo>
                <a:lnTo>
                  <a:pt x="18852" y="18576"/>
                </a:lnTo>
                <a:cubicBezTo>
                  <a:pt x="18852" y="18633"/>
                  <a:pt x="18876" y="18678"/>
                  <a:pt x="18905" y="18678"/>
                </a:cubicBezTo>
                <a:cubicBezTo>
                  <a:pt x="18934" y="18678"/>
                  <a:pt x="18958" y="18633"/>
                  <a:pt x="18958" y="18576"/>
                </a:cubicBezTo>
                <a:lnTo>
                  <a:pt x="18958" y="18356"/>
                </a:lnTo>
                <a:cubicBezTo>
                  <a:pt x="18958" y="18298"/>
                  <a:pt x="18934" y="18251"/>
                  <a:pt x="18905" y="18251"/>
                </a:cubicBezTo>
                <a:close/>
                <a:moveTo>
                  <a:pt x="19220" y="18251"/>
                </a:moveTo>
                <a:cubicBezTo>
                  <a:pt x="19191" y="18251"/>
                  <a:pt x="19167" y="18298"/>
                  <a:pt x="19167" y="18356"/>
                </a:cubicBezTo>
                <a:lnTo>
                  <a:pt x="19167" y="18576"/>
                </a:lnTo>
                <a:cubicBezTo>
                  <a:pt x="19167" y="18633"/>
                  <a:pt x="19191" y="18678"/>
                  <a:pt x="19220" y="18678"/>
                </a:cubicBezTo>
                <a:cubicBezTo>
                  <a:pt x="19249" y="18678"/>
                  <a:pt x="19273" y="18633"/>
                  <a:pt x="19273" y="18576"/>
                </a:cubicBezTo>
                <a:lnTo>
                  <a:pt x="19273" y="18356"/>
                </a:lnTo>
                <a:cubicBezTo>
                  <a:pt x="19273" y="18298"/>
                  <a:pt x="19249" y="18251"/>
                  <a:pt x="19220" y="18251"/>
                </a:cubicBezTo>
                <a:close/>
                <a:moveTo>
                  <a:pt x="20069" y="18251"/>
                </a:moveTo>
                <a:cubicBezTo>
                  <a:pt x="20040" y="18251"/>
                  <a:pt x="20016" y="18298"/>
                  <a:pt x="20016" y="18356"/>
                </a:cubicBezTo>
                <a:lnTo>
                  <a:pt x="20016" y="18576"/>
                </a:lnTo>
                <a:cubicBezTo>
                  <a:pt x="20016" y="18633"/>
                  <a:pt x="20040" y="18678"/>
                  <a:pt x="20069" y="18678"/>
                </a:cubicBezTo>
                <a:cubicBezTo>
                  <a:pt x="20099" y="18678"/>
                  <a:pt x="20122" y="18633"/>
                  <a:pt x="20122" y="18576"/>
                </a:cubicBezTo>
                <a:lnTo>
                  <a:pt x="20122" y="18356"/>
                </a:lnTo>
                <a:cubicBezTo>
                  <a:pt x="20122" y="18298"/>
                  <a:pt x="20099" y="18251"/>
                  <a:pt x="20069" y="18251"/>
                </a:cubicBezTo>
                <a:close/>
                <a:moveTo>
                  <a:pt x="20384" y="18251"/>
                </a:moveTo>
                <a:cubicBezTo>
                  <a:pt x="20355" y="18251"/>
                  <a:pt x="20331" y="18298"/>
                  <a:pt x="20331" y="18356"/>
                </a:cubicBezTo>
                <a:lnTo>
                  <a:pt x="20331" y="18576"/>
                </a:lnTo>
                <a:cubicBezTo>
                  <a:pt x="20331" y="18633"/>
                  <a:pt x="20355" y="18678"/>
                  <a:pt x="20384" y="18678"/>
                </a:cubicBezTo>
                <a:cubicBezTo>
                  <a:pt x="20413" y="18678"/>
                  <a:pt x="20436" y="18633"/>
                  <a:pt x="20436" y="18576"/>
                </a:cubicBezTo>
                <a:lnTo>
                  <a:pt x="20436" y="18356"/>
                </a:lnTo>
                <a:cubicBezTo>
                  <a:pt x="20436" y="18298"/>
                  <a:pt x="20413" y="18251"/>
                  <a:pt x="20384" y="18251"/>
                </a:cubicBezTo>
                <a:close/>
                <a:moveTo>
                  <a:pt x="21234" y="18251"/>
                </a:moveTo>
                <a:cubicBezTo>
                  <a:pt x="21204" y="18251"/>
                  <a:pt x="21181" y="18298"/>
                  <a:pt x="21181" y="18356"/>
                </a:cubicBezTo>
                <a:lnTo>
                  <a:pt x="21181" y="18576"/>
                </a:lnTo>
                <a:cubicBezTo>
                  <a:pt x="21181" y="18633"/>
                  <a:pt x="21204" y="18678"/>
                  <a:pt x="21234" y="18678"/>
                </a:cubicBezTo>
                <a:cubicBezTo>
                  <a:pt x="21263" y="18678"/>
                  <a:pt x="21285" y="18633"/>
                  <a:pt x="21285" y="18576"/>
                </a:cubicBezTo>
                <a:lnTo>
                  <a:pt x="21285" y="18356"/>
                </a:lnTo>
                <a:cubicBezTo>
                  <a:pt x="21285" y="18298"/>
                  <a:pt x="21263" y="18251"/>
                  <a:pt x="21234" y="18251"/>
                </a:cubicBezTo>
                <a:close/>
                <a:moveTo>
                  <a:pt x="21547" y="18251"/>
                </a:moveTo>
                <a:cubicBezTo>
                  <a:pt x="21518" y="18251"/>
                  <a:pt x="21495" y="18298"/>
                  <a:pt x="21495" y="18356"/>
                </a:cubicBezTo>
                <a:lnTo>
                  <a:pt x="21495" y="18576"/>
                </a:lnTo>
                <a:cubicBezTo>
                  <a:pt x="21495" y="18633"/>
                  <a:pt x="21518" y="18678"/>
                  <a:pt x="21547" y="18678"/>
                </a:cubicBezTo>
                <a:cubicBezTo>
                  <a:pt x="21576" y="18678"/>
                  <a:pt x="21600" y="18633"/>
                  <a:pt x="21600" y="18576"/>
                </a:cubicBezTo>
                <a:lnTo>
                  <a:pt x="21600" y="18356"/>
                </a:lnTo>
                <a:cubicBezTo>
                  <a:pt x="21600" y="18298"/>
                  <a:pt x="21576" y="18251"/>
                  <a:pt x="21547" y="18251"/>
                </a:cubicBezTo>
                <a:close/>
                <a:moveTo>
                  <a:pt x="53" y="18981"/>
                </a:moveTo>
                <a:cubicBezTo>
                  <a:pt x="24" y="18981"/>
                  <a:pt x="0" y="19028"/>
                  <a:pt x="0" y="19085"/>
                </a:cubicBezTo>
                <a:lnTo>
                  <a:pt x="0" y="19306"/>
                </a:lnTo>
                <a:cubicBezTo>
                  <a:pt x="0" y="19363"/>
                  <a:pt x="24" y="19408"/>
                  <a:pt x="53" y="19408"/>
                </a:cubicBezTo>
                <a:cubicBezTo>
                  <a:pt x="82" y="19408"/>
                  <a:pt x="106" y="19363"/>
                  <a:pt x="106" y="19306"/>
                </a:cubicBezTo>
                <a:lnTo>
                  <a:pt x="106" y="19085"/>
                </a:lnTo>
                <a:cubicBezTo>
                  <a:pt x="106" y="19028"/>
                  <a:pt x="82" y="18981"/>
                  <a:pt x="53" y="18981"/>
                </a:cubicBezTo>
                <a:close/>
                <a:moveTo>
                  <a:pt x="367" y="18981"/>
                </a:moveTo>
                <a:cubicBezTo>
                  <a:pt x="338" y="18981"/>
                  <a:pt x="315" y="19028"/>
                  <a:pt x="315" y="19085"/>
                </a:cubicBezTo>
                <a:lnTo>
                  <a:pt x="315" y="19306"/>
                </a:lnTo>
                <a:cubicBezTo>
                  <a:pt x="315" y="19363"/>
                  <a:pt x="338" y="19408"/>
                  <a:pt x="367" y="19408"/>
                </a:cubicBezTo>
                <a:cubicBezTo>
                  <a:pt x="397" y="19408"/>
                  <a:pt x="420" y="19363"/>
                  <a:pt x="420" y="19306"/>
                </a:cubicBezTo>
                <a:lnTo>
                  <a:pt x="420" y="19085"/>
                </a:lnTo>
                <a:cubicBezTo>
                  <a:pt x="420" y="19028"/>
                  <a:pt x="397" y="18981"/>
                  <a:pt x="367" y="18981"/>
                </a:cubicBezTo>
                <a:close/>
                <a:moveTo>
                  <a:pt x="1217" y="18981"/>
                </a:moveTo>
                <a:cubicBezTo>
                  <a:pt x="1188" y="18981"/>
                  <a:pt x="1164" y="19028"/>
                  <a:pt x="1164" y="19085"/>
                </a:cubicBezTo>
                <a:lnTo>
                  <a:pt x="1164" y="19306"/>
                </a:lnTo>
                <a:cubicBezTo>
                  <a:pt x="1164" y="19363"/>
                  <a:pt x="1188" y="19408"/>
                  <a:pt x="1217" y="19408"/>
                </a:cubicBezTo>
                <a:cubicBezTo>
                  <a:pt x="1246" y="19408"/>
                  <a:pt x="1270" y="19363"/>
                  <a:pt x="1270" y="19306"/>
                </a:cubicBezTo>
                <a:lnTo>
                  <a:pt x="1270" y="19085"/>
                </a:lnTo>
                <a:cubicBezTo>
                  <a:pt x="1270" y="19028"/>
                  <a:pt x="1246" y="18981"/>
                  <a:pt x="1217" y="18981"/>
                </a:cubicBezTo>
                <a:close/>
                <a:moveTo>
                  <a:pt x="1532" y="18981"/>
                </a:moveTo>
                <a:cubicBezTo>
                  <a:pt x="1503" y="18981"/>
                  <a:pt x="1479" y="19028"/>
                  <a:pt x="1479" y="19085"/>
                </a:cubicBezTo>
                <a:lnTo>
                  <a:pt x="1479" y="19306"/>
                </a:lnTo>
                <a:cubicBezTo>
                  <a:pt x="1479" y="19363"/>
                  <a:pt x="1503" y="19408"/>
                  <a:pt x="1532" y="19408"/>
                </a:cubicBezTo>
                <a:cubicBezTo>
                  <a:pt x="1561" y="19408"/>
                  <a:pt x="1584" y="19363"/>
                  <a:pt x="1584" y="19306"/>
                </a:cubicBezTo>
                <a:lnTo>
                  <a:pt x="1584" y="19085"/>
                </a:lnTo>
                <a:cubicBezTo>
                  <a:pt x="1584" y="19028"/>
                  <a:pt x="1561" y="18981"/>
                  <a:pt x="1532" y="18981"/>
                </a:cubicBezTo>
                <a:close/>
                <a:moveTo>
                  <a:pt x="2380" y="18981"/>
                </a:moveTo>
                <a:cubicBezTo>
                  <a:pt x="2351" y="18981"/>
                  <a:pt x="2329" y="19028"/>
                  <a:pt x="2329" y="19085"/>
                </a:cubicBezTo>
                <a:lnTo>
                  <a:pt x="2329" y="19306"/>
                </a:lnTo>
                <a:cubicBezTo>
                  <a:pt x="2329" y="19363"/>
                  <a:pt x="2351" y="19408"/>
                  <a:pt x="2380" y="19408"/>
                </a:cubicBezTo>
                <a:cubicBezTo>
                  <a:pt x="2409" y="19408"/>
                  <a:pt x="2433" y="19363"/>
                  <a:pt x="2433" y="19306"/>
                </a:cubicBezTo>
                <a:lnTo>
                  <a:pt x="2433" y="19085"/>
                </a:lnTo>
                <a:cubicBezTo>
                  <a:pt x="2433" y="19028"/>
                  <a:pt x="2409" y="18981"/>
                  <a:pt x="2380" y="18981"/>
                </a:cubicBezTo>
                <a:close/>
                <a:moveTo>
                  <a:pt x="2695" y="18981"/>
                </a:moveTo>
                <a:cubicBezTo>
                  <a:pt x="2666" y="18981"/>
                  <a:pt x="2643" y="19028"/>
                  <a:pt x="2643" y="19085"/>
                </a:cubicBezTo>
                <a:lnTo>
                  <a:pt x="2643" y="19306"/>
                </a:lnTo>
                <a:cubicBezTo>
                  <a:pt x="2643" y="19363"/>
                  <a:pt x="2666" y="19408"/>
                  <a:pt x="2695" y="19408"/>
                </a:cubicBezTo>
                <a:cubicBezTo>
                  <a:pt x="2724" y="19408"/>
                  <a:pt x="2748" y="19363"/>
                  <a:pt x="2748" y="19306"/>
                </a:cubicBezTo>
                <a:lnTo>
                  <a:pt x="2748" y="19085"/>
                </a:lnTo>
                <a:cubicBezTo>
                  <a:pt x="2748" y="19028"/>
                  <a:pt x="2724" y="18981"/>
                  <a:pt x="2695" y="18981"/>
                </a:cubicBezTo>
                <a:close/>
                <a:moveTo>
                  <a:pt x="3545" y="18981"/>
                </a:moveTo>
                <a:cubicBezTo>
                  <a:pt x="3516" y="18981"/>
                  <a:pt x="3492" y="19028"/>
                  <a:pt x="3492" y="19085"/>
                </a:cubicBezTo>
                <a:lnTo>
                  <a:pt x="3492" y="19306"/>
                </a:lnTo>
                <a:cubicBezTo>
                  <a:pt x="3492" y="19363"/>
                  <a:pt x="3516" y="19408"/>
                  <a:pt x="3545" y="19408"/>
                </a:cubicBezTo>
                <a:cubicBezTo>
                  <a:pt x="3574" y="19408"/>
                  <a:pt x="3598" y="19363"/>
                  <a:pt x="3598" y="19306"/>
                </a:cubicBezTo>
                <a:lnTo>
                  <a:pt x="3598" y="19085"/>
                </a:lnTo>
                <a:cubicBezTo>
                  <a:pt x="3598" y="19028"/>
                  <a:pt x="3574" y="18981"/>
                  <a:pt x="3545" y="18981"/>
                </a:cubicBezTo>
                <a:close/>
                <a:moveTo>
                  <a:pt x="3859" y="18981"/>
                </a:moveTo>
                <a:cubicBezTo>
                  <a:pt x="3830" y="18981"/>
                  <a:pt x="3806" y="19028"/>
                  <a:pt x="3806" y="19085"/>
                </a:cubicBezTo>
                <a:lnTo>
                  <a:pt x="3806" y="19306"/>
                </a:lnTo>
                <a:cubicBezTo>
                  <a:pt x="3806" y="19363"/>
                  <a:pt x="3830" y="19408"/>
                  <a:pt x="3859" y="19408"/>
                </a:cubicBezTo>
                <a:cubicBezTo>
                  <a:pt x="3888" y="19408"/>
                  <a:pt x="3912" y="19363"/>
                  <a:pt x="3912" y="19306"/>
                </a:cubicBezTo>
                <a:lnTo>
                  <a:pt x="3912" y="19085"/>
                </a:lnTo>
                <a:cubicBezTo>
                  <a:pt x="3912" y="19028"/>
                  <a:pt x="3888" y="18981"/>
                  <a:pt x="3859" y="18981"/>
                </a:cubicBezTo>
                <a:close/>
                <a:moveTo>
                  <a:pt x="4709" y="18981"/>
                </a:moveTo>
                <a:cubicBezTo>
                  <a:pt x="4680" y="18981"/>
                  <a:pt x="4656" y="19028"/>
                  <a:pt x="4656" y="19085"/>
                </a:cubicBezTo>
                <a:lnTo>
                  <a:pt x="4656" y="19306"/>
                </a:lnTo>
                <a:cubicBezTo>
                  <a:pt x="4656" y="19363"/>
                  <a:pt x="4680" y="19408"/>
                  <a:pt x="4709" y="19408"/>
                </a:cubicBezTo>
                <a:cubicBezTo>
                  <a:pt x="4738" y="19408"/>
                  <a:pt x="4762" y="19363"/>
                  <a:pt x="4762" y="19306"/>
                </a:cubicBezTo>
                <a:lnTo>
                  <a:pt x="4762" y="19085"/>
                </a:lnTo>
                <a:cubicBezTo>
                  <a:pt x="4762" y="19028"/>
                  <a:pt x="4738" y="18981"/>
                  <a:pt x="4709" y="18981"/>
                </a:cubicBezTo>
                <a:close/>
                <a:moveTo>
                  <a:pt x="5023" y="18981"/>
                </a:moveTo>
                <a:cubicBezTo>
                  <a:pt x="4994" y="18981"/>
                  <a:pt x="4970" y="19028"/>
                  <a:pt x="4970" y="19085"/>
                </a:cubicBezTo>
                <a:lnTo>
                  <a:pt x="4970" y="19306"/>
                </a:lnTo>
                <a:cubicBezTo>
                  <a:pt x="4970" y="19363"/>
                  <a:pt x="4994" y="19408"/>
                  <a:pt x="5023" y="19408"/>
                </a:cubicBezTo>
                <a:cubicBezTo>
                  <a:pt x="5053" y="19408"/>
                  <a:pt x="5076" y="19363"/>
                  <a:pt x="5076" y="19306"/>
                </a:cubicBezTo>
                <a:lnTo>
                  <a:pt x="5076" y="19085"/>
                </a:lnTo>
                <a:cubicBezTo>
                  <a:pt x="5076" y="19028"/>
                  <a:pt x="5053" y="18981"/>
                  <a:pt x="5023" y="18981"/>
                </a:cubicBezTo>
                <a:close/>
                <a:moveTo>
                  <a:pt x="5873" y="18981"/>
                </a:moveTo>
                <a:cubicBezTo>
                  <a:pt x="5844" y="18981"/>
                  <a:pt x="5820" y="19028"/>
                  <a:pt x="5820" y="19085"/>
                </a:cubicBezTo>
                <a:lnTo>
                  <a:pt x="5820" y="19306"/>
                </a:lnTo>
                <a:cubicBezTo>
                  <a:pt x="5820" y="19363"/>
                  <a:pt x="5844" y="19408"/>
                  <a:pt x="5873" y="19408"/>
                </a:cubicBezTo>
                <a:cubicBezTo>
                  <a:pt x="5902" y="19408"/>
                  <a:pt x="5926" y="19363"/>
                  <a:pt x="5926" y="19306"/>
                </a:cubicBezTo>
                <a:lnTo>
                  <a:pt x="5926" y="19085"/>
                </a:lnTo>
                <a:cubicBezTo>
                  <a:pt x="5926" y="19028"/>
                  <a:pt x="5902" y="18981"/>
                  <a:pt x="5873" y="18981"/>
                </a:cubicBezTo>
                <a:close/>
                <a:moveTo>
                  <a:pt x="6188" y="18981"/>
                </a:moveTo>
                <a:cubicBezTo>
                  <a:pt x="6159" y="18981"/>
                  <a:pt x="6135" y="19028"/>
                  <a:pt x="6135" y="19085"/>
                </a:cubicBezTo>
                <a:lnTo>
                  <a:pt x="6135" y="19306"/>
                </a:lnTo>
                <a:cubicBezTo>
                  <a:pt x="6135" y="19363"/>
                  <a:pt x="6159" y="19408"/>
                  <a:pt x="6188" y="19408"/>
                </a:cubicBezTo>
                <a:cubicBezTo>
                  <a:pt x="6217" y="19408"/>
                  <a:pt x="6240" y="19363"/>
                  <a:pt x="6240" y="19306"/>
                </a:cubicBezTo>
                <a:lnTo>
                  <a:pt x="6240" y="19085"/>
                </a:lnTo>
                <a:cubicBezTo>
                  <a:pt x="6240" y="19028"/>
                  <a:pt x="6217" y="18981"/>
                  <a:pt x="6188" y="18981"/>
                </a:cubicBezTo>
                <a:close/>
                <a:moveTo>
                  <a:pt x="7036" y="18981"/>
                </a:moveTo>
                <a:cubicBezTo>
                  <a:pt x="7007" y="18981"/>
                  <a:pt x="6984" y="19028"/>
                  <a:pt x="6984" y="19085"/>
                </a:cubicBezTo>
                <a:lnTo>
                  <a:pt x="6984" y="19306"/>
                </a:lnTo>
                <a:cubicBezTo>
                  <a:pt x="6984" y="19363"/>
                  <a:pt x="7007" y="19408"/>
                  <a:pt x="7036" y="19408"/>
                </a:cubicBezTo>
                <a:cubicBezTo>
                  <a:pt x="7065" y="19408"/>
                  <a:pt x="7089" y="19363"/>
                  <a:pt x="7089" y="19306"/>
                </a:cubicBezTo>
                <a:lnTo>
                  <a:pt x="7089" y="19085"/>
                </a:lnTo>
                <a:cubicBezTo>
                  <a:pt x="7089" y="19028"/>
                  <a:pt x="7065" y="18981"/>
                  <a:pt x="7036" y="18981"/>
                </a:cubicBezTo>
                <a:close/>
                <a:moveTo>
                  <a:pt x="7351" y="18981"/>
                </a:moveTo>
                <a:cubicBezTo>
                  <a:pt x="7322" y="18981"/>
                  <a:pt x="7299" y="19028"/>
                  <a:pt x="7299" y="19085"/>
                </a:cubicBezTo>
                <a:lnTo>
                  <a:pt x="7299" y="19306"/>
                </a:lnTo>
                <a:cubicBezTo>
                  <a:pt x="7299" y="19363"/>
                  <a:pt x="7322" y="19408"/>
                  <a:pt x="7351" y="19408"/>
                </a:cubicBezTo>
                <a:cubicBezTo>
                  <a:pt x="7380" y="19408"/>
                  <a:pt x="7404" y="19363"/>
                  <a:pt x="7404" y="19306"/>
                </a:cubicBezTo>
                <a:lnTo>
                  <a:pt x="7404" y="19085"/>
                </a:lnTo>
                <a:cubicBezTo>
                  <a:pt x="7404" y="19028"/>
                  <a:pt x="7380" y="18981"/>
                  <a:pt x="7351" y="18981"/>
                </a:cubicBezTo>
                <a:close/>
                <a:moveTo>
                  <a:pt x="8201" y="18981"/>
                </a:moveTo>
                <a:cubicBezTo>
                  <a:pt x="8171" y="18981"/>
                  <a:pt x="8148" y="19028"/>
                  <a:pt x="8148" y="19085"/>
                </a:cubicBezTo>
                <a:lnTo>
                  <a:pt x="8148" y="19306"/>
                </a:lnTo>
                <a:cubicBezTo>
                  <a:pt x="8148" y="19363"/>
                  <a:pt x="8171" y="19408"/>
                  <a:pt x="8201" y="19408"/>
                </a:cubicBezTo>
                <a:cubicBezTo>
                  <a:pt x="8230" y="19408"/>
                  <a:pt x="8254" y="19363"/>
                  <a:pt x="8254" y="19306"/>
                </a:cubicBezTo>
                <a:lnTo>
                  <a:pt x="8254" y="19085"/>
                </a:lnTo>
                <a:cubicBezTo>
                  <a:pt x="8254" y="19028"/>
                  <a:pt x="8230" y="18981"/>
                  <a:pt x="8201" y="18981"/>
                </a:cubicBezTo>
                <a:close/>
                <a:moveTo>
                  <a:pt x="8515" y="18981"/>
                </a:moveTo>
                <a:cubicBezTo>
                  <a:pt x="8486" y="18981"/>
                  <a:pt x="8462" y="19028"/>
                  <a:pt x="8462" y="19085"/>
                </a:cubicBezTo>
                <a:lnTo>
                  <a:pt x="8462" y="19306"/>
                </a:lnTo>
                <a:cubicBezTo>
                  <a:pt x="8462" y="19363"/>
                  <a:pt x="8486" y="19408"/>
                  <a:pt x="8515" y="19408"/>
                </a:cubicBezTo>
                <a:cubicBezTo>
                  <a:pt x="8544" y="19408"/>
                  <a:pt x="8568" y="19363"/>
                  <a:pt x="8568" y="19306"/>
                </a:cubicBezTo>
                <a:lnTo>
                  <a:pt x="8568" y="19085"/>
                </a:lnTo>
                <a:cubicBezTo>
                  <a:pt x="8568" y="19028"/>
                  <a:pt x="8544" y="18981"/>
                  <a:pt x="8515" y="18981"/>
                </a:cubicBezTo>
                <a:close/>
                <a:moveTo>
                  <a:pt x="9365" y="18981"/>
                </a:moveTo>
                <a:cubicBezTo>
                  <a:pt x="9336" y="18981"/>
                  <a:pt x="9312" y="19028"/>
                  <a:pt x="9312" y="19085"/>
                </a:cubicBezTo>
                <a:lnTo>
                  <a:pt x="9312" y="19306"/>
                </a:lnTo>
                <a:cubicBezTo>
                  <a:pt x="9312" y="19363"/>
                  <a:pt x="9336" y="19408"/>
                  <a:pt x="9365" y="19408"/>
                </a:cubicBezTo>
                <a:cubicBezTo>
                  <a:pt x="9394" y="19408"/>
                  <a:pt x="9418" y="19363"/>
                  <a:pt x="9418" y="19306"/>
                </a:cubicBezTo>
                <a:lnTo>
                  <a:pt x="9418" y="19085"/>
                </a:lnTo>
                <a:cubicBezTo>
                  <a:pt x="9418" y="19028"/>
                  <a:pt x="9394" y="18981"/>
                  <a:pt x="9365" y="18981"/>
                </a:cubicBezTo>
                <a:close/>
                <a:moveTo>
                  <a:pt x="9679" y="18981"/>
                </a:moveTo>
                <a:cubicBezTo>
                  <a:pt x="9650" y="18981"/>
                  <a:pt x="9626" y="19028"/>
                  <a:pt x="9626" y="19085"/>
                </a:cubicBezTo>
                <a:lnTo>
                  <a:pt x="9626" y="19306"/>
                </a:lnTo>
                <a:cubicBezTo>
                  <a:pt x="9626" y="19363"/>
                  <a:pt x="9650" y="19408"/>
                  <a:pt x="9679" y="19408"/>
                </a:cubicBezTo>
                <a:cubicBezTo>
                  <a:pt x="9708" y="19408"/>
                  <a:pt x="9732" y="19363"/>
                  <a:pt x="9732" y="19306"/>
                </a:cubicBezTo>
                <a:lnTo>
                  <a:pt x="9732" y="19085"/>
                </a:lnTo>
                <a:cubicBezTo>
                  <a:pt x="9732" y="19028"/>
                  <a:pt x="9708" y="18981"/>
                  <a:pt x="9679" y="18981"/>
                </a:cubicBezTo>
                <a:close/>
                <a:moveTo>
                  <a:pt x="10529" y="18981"/>
                </a:moveTo>
                <a:cubicBezTo>
                  <a:pt x="10500" y="18981"/>
                  <a:pt x="10476" y="19028"/>
                  <a:pt x="10476" y="19085"/>
                </a:cubicBezTo>
                <a:lnTo>
                  <a:pt x="10476" y="19306"/>
                </a:lnTo>
                <a:cubicBezTo>
                  <a:pt x="10476" y="19363"/>
                  <a:pt x="10500" y="19408"/>
                  <a:pt x="10529" y="19408"/>
                </a:cubicBezTo>
                <a:cubicBezTo>
                  <a:pt x="10558" y="19408"/>
                  <a:pt x="10582" y="19363"/>
                  <a:pt x="10582" y="19306"/>
                </a:cubicBezTo>
                <a:lnTo>
                  <a:pt x="10582" y="19085"/>
                </a:lnTo>
                <a:cubicBezTo>
                  <a:pt x="10582" y="19028"/>
                  <a:pt x="10558" y="18981"/>
                  <a:pt x="10529" y="18981"/>
                </a:cubicBezTo>
                <a:close/>
                <a:moveTo>
                  <a:pt x="10844" y="18981"/>
                </a:moveTo>
                <a:cubicBezTo>
                  <a:pt x="10814" y="18981"/>
                  <a:pt x="10791" y="19028"/>
                  <a:pt x="10791" y="19085"/>
                </a:cubicBezTo>
                <a:lnTo>
                  <a:pt x="10791" y="19306"/>
                </a:lnTo>
                <a:cubicBezTo>
                  <a:pt x="10791" y="19363"/>
                  <a:pt x="10814" y="19408"/>
                  <a:pt x="10844" y="19408"/>
                </a:cubicBezTo>
                <a:cubicBezTo>
                  <a:pt x="10873" y="19408"/>
                  <a:pt x="10895" y="19363"/>
                  <a:pt x="10895" y="19306"/>
                </a:cubicBezTo>
                <a:lnTo>
                  <a:pt x="10895" y="19085"/>
                </a:lnTo>
                <a:cubicBezTo>
                  <a:pt x="10895" y="19028"/>
                  <a:pt x="10873" y="18981"/>
                  <a:pt x="10844" y="18981"/>
                </a:cubicBezTo>
                <a:close/>
                <a:moveTo>
                  <a:pt x="11692" y="18981"/>
                </a:moveTo>
                <a:cubicBezTo>
                  <a:pt x="11663" y="18981"/>
                  <a:pt x="11640" y="19028"/>
                  <a:pt x="11640" y="19085"/>
                </a:cubicBezTo>
                <a:lnTo>
                  <a:pt x="11640" y="19306"/>
                </a:lnTo>
                <a:cubicBezTo>
                  <a:pt x="11640" y="19363"/>
                  <a:pt x="11663" y="19408"/>
                  <a:pt x="11692" y="19408"/>
                </a:cubicBezTo>
                <a:cubicBezTo>
                  <a:pt x="11721" y="19408"/>
                  <a:pt x="11745" y="19363"/>
                  <a:pt x="11745" y="19306"/>
                </a:cubicBezTo>
                <a:lnTo>
                  <a:pt x="11745" y="19085"/>
                </a:lnTo>
                <a:cubicBezTo>
                  <a:pt x="11745" y="19028"/>
                  <a:pt x="11721" y="18981"/>
                  <a:pt x="11692" y="18981"/>
                </a:cubicBezTo>
                <a:close/>
                <a:moveTo>
                  <a:pt x="12007" y="18981"/>
                </a:moveTo>
                <a:cubicBezTo>
                  <a:pt x="11978" y="18981"/>
                  <a:pt x="11955" y="19028"/>
                  <a:pt x="11955" y="19085"/>
                </a:cubicBezTo>
                <a:lnTo>
                  <a:pt x="11955" y="19306"/>
                </a:lnTo>
                <a:cubicBezTo>
                  <a:pt x="11955" y="19363"/>
                  <a:pt x="11978" y="19408"/>
                  <a:pt x="12007" y="19408"/>
                </a:cubicBezTo>
                <a:cubicBezTo>
                  <a:pt x="12036" y="19408"/>
                  <a:pt x="12060" y="19363"/>
                  <a:pt x="12060" y="19306"/>
                </a:cubicBezTo>
                <a:lnTo>
                  <a:pt x="12060" y="19085"/>
                </a:lnTo>
                <a:cubicBezTo>
                  <a:pt x="12060" y="19028"/>
                  <a:pt x="12036" y="18981"/>
                  <a:pt x="12007" y="18981"/>
                </a:cubicBezTo>
                <a:close/>
                <a:moveTo>
                  <a:pt x="12856" y="18981"/>
                </a:moveTo>
                <a:cubicBezTo>
                  <a:pt x="12827" y="18981"/>
                  <a:pt x="12804" y="19028"/>
                  <a:pt x="12804" y="19085"/>
                </a:cubicBezTo>
                <a:lnTo>
                  <a:pt x="12804" y="19306"/>
                </a:lnTo>
                <a:cubicBezTo>
                  <a:pt x="12804" y="19363"/>
                  <a:pt x="12827" y="19408"/>
                  <a:pt x="12856" y="19408"/>
                </a:cubicBezTo>
                <a:cubicBezTo>
                  <a:pt x="12886" y="19408"/>
                  <a:pt x="12909" y="19363"/>
                  <a:pt x="12909" y="19306"/>
                </a:cubicBezTo>
                <a:lnTo>
                  <a:pt x="12909" y="19085"/>
                </a:lnTo>
                <a:cubicBezTo>
                  <a:pt x="12909" y="19028"/>
                  <a:pt x="12886" y="18981"/>
                  <a:pt x="12856" y="18981"/>
                </a:cubicBezTo>
                <a:close/>
                <a:moveTo>
                  <a:pt x="13171" y="18981"/>
                </a:moveTo>
                <a:cubicBezTo>
                  <a:pt x="13142" y="18981"/>
                  <a:pt x="13118" y="19028"/>
                  <a:pt x="13118" y="19085"/>
                </a:cubicBezTo>
                <a:lnTo>
                  <a:pt x="13118" y="19306"/>
                </a:lnTo>
                <a:cubicBezTo>
                  <a:pt x="13118" y="19363"/>
                  <a:pt x="13142" y="19408"/>
                  <a:pt x="13171" y="19408"/>
                </a:cubicBezTo>
                <a:cubicBezTo>
                  <a:pt x="13200" y="19408"/>
                  <a:pt x="13224" y="19363"/>
                  <a:pt x="13224" y="19306"/>
                </a:cubicBezTo>
                <a:lnTo>
                  <a:pt x="13224" y="19085"/>
                </a:lnTo>
                <a:cubicBezTo>
                  <a:pt x="13224" y="19028"/>
                  <a:pt x="13200" y="18981"/>
                  <a:pt x="13171" y="18981"/>
                </a:cubicBezTo>
                <a:close/>
                <a:moveTo>
                  <a:pt x="14021" y="18981"/>
                </a:moveTo>
                <a:cubicBezTo>
                  <a:pt x="13992" y="18981"/>
                  <a:pt x="13968" y="19028"/>
                  <a:pt x="13968" y="19085"/>
                </a:cubicBezTo>
                <a:lnTo>
                  <a:pt x="13968" y="19306"/>
                </a:lnTo>
                <a:cubicBezTo>
                  <a:pt x="13968" y="19363"/>
                  <a:pt x="13992" y="19408"/>
                  <a:pt x="14021" y="19408"/>
                </a:cubicBezTo>
                <a:cubicBezTo>
                  <a:pt x="14050" y="19408"/>
                  <a:pt x="14074" y="19363"/>
                  <a:pt x="14074" y="19306"/>
                </a:cubicBezTo>
                <a:lnTo>
                  <a:pt x="14074" y="19085"/>
                </a:lnTo>
                <a:cubicBezTo>
                  <a:pt x="14074" y="19028"/>
                  <a:pt x="14050" y="18981"/>
                  <a:pt x="14021" y="18981"/>
                </a:cubicBezTo>
                <a:close/>
                <a:moveTo>
                  <a:pt x="14335" y="18981"/>
                </a:moveTo>
                <a:cubicBezTo>
                  <a:pt x="14306" y="18981"/>
                  <a:pt x="14282" y="19028"/>
                  <a:pt x="14282" y="19085"/>
                </a:cubicBezTo>
                <a:lnTo>
                  <a:pt x="14282" y="19306"/>
                </a:lnTo>
                <a:cubicBezTo>
                  <a:pt x="14282" y="19363"/>
                  <a:pt x="14306" y="19408"/>
                  <a:pt x="14335" y="19408"/>
                </a:cubicBezTo>
                <a:cubicBezTo>
                  <a:pt x="14364" y="19408"/>
                  <a:pt x="14388" y="19363"/>
                  <a:pt x="14388" y="19306"/>
                </a:cubicBezTo>
                <a:lnTo>
                  <a:pt x="14388" y="19085"/>
                </a:lnTo>
                <a:cubicBezTo>
                  <a:pt x="14388" y="19028"/>
                  <a:pt x="14364" y="18981"/>
                  <a:pt x="14335" y="18981"/>
                </a:cubicBezTo>
                <a:close/>
                <a:moveTo>
                  <a:pt x="15185" y="18981"/>
                </a:moveTo>
                <a:cubicBezTo>
                  <a:pt x="15156" y="18981"/>
                  <a:pt x="15132" y="19028"/>
                  <a:pt x="15132" y="19085"/>
                </a:cubicBezTo>
                <a:lnTo>
                  <a:pt x="15132" y="19306"/>
                </a:lnTo>
                <a:cubicBezTo>
                  <a:pt x="15132" y="19363"/>
                  <a:pt x="15156" y="19408"/>
                  <a:pt x="15185" y="19408"/>
                </a:cubicBezTo>
                <a:cubicBezTo>
                  <a:pt x="15214" y="19408"/>
                  <a:pt x="15237" y="19363"/>
                  <a:pt x="15237" y="19306"/>
                </a:cubicBezTo>
                <a:lnTo>
                  <a:pt x="15237" y="19085"/>
                </a:lnTo>
                <a:cubicBezTo>
                  <a:pt x="15237" y="19028"/>
                  <a:pt x="15214" y="18981"/>
                  <a:pt x="15185" y="18981"/>
                </a:cubicBezTo>
                <a:close/>
                <a:moveTo>
                  <a:pt x="15500" y="18981"/>
                </a:moveTo>
                <a:cubicBezTo>
                  <a:pt x="15470" y="18981"/>
                  <a:pt x="15447" y="19028"/>
                  <a:pt x="15447" y="19085"/>
                </a:cubicBezTo>
                <a:lnTo>
                  <a:pt x="15447" y="19306"/>
                </a:lnTo>
                <a:cubicBezTo>
                  <a:pt x="15447" y="19363"/>
                  <a:pt x="15470" y="19408"/>
                  <a:pt x="15500" y="19408"/>
                </a:cubicBezTo>
                <a:cubicBezTo>
                  <a:pt x="15529" y="19408"/>
                  <a:pt x="15551" y="19363"/>
                  <a:pt x="15551" y="19306"/>
                </a:cubicBezTo>
                <a:lnTo>
                  <a:pt x="15551" y="19085"/>
                </a:lnTo>
                <a:cubicBezTo>
                  <a:pt x="15551" y="19028"/>
                  <a:pt x="15529" y="18981"/>
                  <a:pt x="15500" y="18981"/>
                </a:cubicBezTo>
                <a:close/>
                <a:moveTo>
                  <a:pt x="16349" y="18981"/>
                </a:moveTo>
                <a:cubicBezTo>
                  <a:pt x="16320" y="18981"/>
                  <a:pt x="16296" y="19028"/>
                  <a:pt x="16296" y="19085"/>
                </a:cubicBezTo>
                <a:lnTo>
                  <a:pt x="16296" y="19306"/>
                </a:lnTo>
                <a:cubicBezTo>
                  <a:pt x="16296" y="19363"/>
                  <a:pt x="16320" y="19408"/>
                  <a:pt x="16349" y="19408"/>
                </a:cubicBezTo>
                <a:cubicBezTo>
                  <a:pt x="16378" y="19408"/>
                  <a:pt x="16401" y="19363"/>
                  <a:pt x="16401" y="19306"/>
                </a:cubicBezTo>
                <a:lnTo>
                  <a:pt x="16401" y="19085"/>
                </a:lnTo>
                <a:cubicBezTo>
                  <a:pt x="16401" y="19028"/>
                  <a:pt x="16378" y="18981"/>
                  <a:pt x="16349" y="18981"/>
                </a:cubicBezTo>
                <a:close/>
                <a:moveTo>
                  <a:pt x="16663" y="18981"/>
                </a:moveTo>
                <a:cubicBezTo>
                  <a:pt x="16634" y="18981"/>
                  <a:pt x="16611" y="19028"/>
                  <a:pt x="16611" y="19085"/>
                </a:cubicBezTo>
                <a:lnTo>
                  <a:pt x="16611" y="19306"/>
                </a:lnTo>
                <a:cubicBezTo>
                  <a:pt x="16611" y="19363"/>
                  <a:pt x="16634" y="19408"/>
                  <a:pt x="16663" y="19408"/>
                </a:cubicBezTo>
                <a:cubicBezTo>
                  <a:pt x="16692" y="19408"/>
                  <a:pt x="16716" y="19363"/>
                  <a:pt x="16716" y="19306"/>
                </a:cubicBezTo>
                <a:lnTo>
                  <a:pt x="16716" y="19085"/>
                </a:lnTo>
                <a:cubicBezTo>
                  <a:pt x="16716" y="19028"/>
                  <a:pt x="16692" y="18981"/>
                  <a:pt x="16663" y="18981"/>
                </a:cubicBezTo>
                <a:close/>
                <a:moveTo>
                  <a:pt x="17512" y="18981"/>
                </a:moveTo>
                <a:cubicBezTo>
                  <a:pt x="17483" y="18981"/>
                  <a:pt x="17459" y="19028"/>
                  <a:pt x="17459" y="19085"/>
                </a:cubicBezTo>
                <a:lnTo>
                  <a:pt x="17459" y="19306"/>
                </a:lnTo>
                <a:cubicBezTo>
                  <a:pt x="17459" y="19363"/>
                  <a:pt x="17483" y="19408"/>
                  <a:pt x="17512" y="19408"/>
                </a:cubicBezTo>
                <a:cubicBezTo>
                  <a:pt x="17541" y="19408"/>
                  <a:pt x="17565" y="19363"/>
                  <a:pt x="17565" y="19306"/>
                </a:cubicBezTo>
                <a:lnTo>
                  <a:pt x="17565" y="19085"/>
                </a:lnTo>
                <a:cubicBezTo>
                  <a:pt x="17565" y="19028"/>
                  <a:pt x="17541" y="18981"/>
                  <a:pt x="17512" y="18981"/>
                </a:cubicBezTo>
                <a:close/>
                <a:moveTo>
                  <a:pt x="17827" y="18981"/>
                </a:moveTo>
                <a:cubicBezTo>
                  <a:pt x="17798" y="18981"/>
                  <a:pt x="17774" y="19028"/>
                  <a:pt x="17774" y="19085"/>
                </a:cubicBezTo>
                <a:lnTo>
                  <a:pt x="17774" y="19306"/>
                </a:lnTo>
                <a:cubicBezTo>
                  <a:pt x="17774" y="19363"/>
                  <a:pt x="17798" y="19408"/>
                  <a:pt x="17827" y="19408"/>
                </a:cubicBezTo>
                <a:cubicBezTo>
                  <a:pt x="17856" y="19408"/>
                  <a:pt x="17880" y="19363"/>
                  <a:pt x="17880" y="19306"/>
                </a:cubicBezTo>
                <a:lnTo>
                  <a:pt x="17880" y="19085"/>
                </a:lnTo>
                <a:cubicBezTo>
                  <a:pt x="17880" y="19028"/>
                  <a:pt x="17856" y="18981"/>
                  <a:pt x="17827" y="18981"/>
                </a:cubicBezTo>
                <a:close/>
                <a:moveTo>
                  <a:pt x="18677" y="18981"/>
                </a:moveTo>
                <a:cubicBezTo>
                  <a:pt x="18648" y="18981"/>
                  <a:pt x="18624" y="19028"/>
                  <a:pt x="18624" y="19085"/>
                </a:cubicBezTo>
                <a:lnTo>
                  <a:pt x="18624" y="19306"/>
                </a:lnTo>
                <a:cubicBezTo>
                  <a:pt x="18624" y="19363"/>
                  <a:pt x="18648" y="19408"/>
                  <a:pt x="18677" y="19408"/>
                </a:cubicBezTo>
                <a:cubicBezTo>
                  <a:pt x="18706" y="19408"/>
                  <a:pt x="18730" y="19363"/>
                  <a:pt x="18730" y="19306"/>
                </a:cubicBezTo>
                <a:lnTo>
                  <a:pt x="18730" y="19085"/>
                </a:lnTo>
                <a:cubicBezTo>
                  <a:pt x="18730" y="19028"/>
                  <a:pt x="18706" y="18981"/>
                  <a:pt x="18677" y="18981"/>
                </a:cubicBezTo>
                <a:close/>
                <a:moveTo>
                  <a:pt x="18991" y="18981"/>
                </a:moveTo>
                <a:cubicBezTo>
                  <a:pt x="18962" y="18981"/>
                  <a:pt x="18938" y="19028"/>
                  <a:pt x="18938" y="19085"/>
                </a:cubicBezTo>
                <a:lnTo>
                  <a:pt x="18938" y="19306"/>
                </a:lnTo>
                <a:cubicBezTo>
                  <a:pt x="18938" y="19363"/>
                  <a:pt x="18962" y="19408"/>
                  <a:pt x="18991" y="19408"/>
                </a:cubicBezTo>
                <a:cubicBezTo>
                  <a:pt x="19020" y="19408"/>
                  <a:pt x="19044" y="19363"/>
                  <a:pt x="19044" y="19306"/>
                </a:cubicBezTo>
                <a:lnTo>
                  <a:pt x="19044" y="19085"/>
                </a:lnTo>
                <a:cubicBezTo>
                  <a:pt x="19044" y="19028"/>
                  <a:pt x="19020" y="18981"/>
                  <a:pt x="18991" y="18981"/>
                </a:cubicBezTo>
                <a:close/>
                <a:moveTo>
                  <a:pt x="19841" y="18981"/>
                </a:moveTo>
                <a:cubicBezTo>
                  <a:pt x="19812" y="18981"/>
                  <a:pt x="19788" y="19028"/>
                  <a:pt x="19788" y="19085"/>
                </a:cubicBezTo>
                <a:lnTo>
                  <a:pt x="19788" y="19306"/>
                </a:lnTo>
                <a:cubicBezTo>
                  <a:pt x="19788" y="19363"/>
                  <a:pt x="19812" y="19408"/>
                  <a:pt x="19841" y="19408"/>
                </a:cubicBezTo>
                <a:cubicBezTo>
                  <a:pt x="19870" y="19408"/>
                  <a:pt x="19894" y="19363"/>
                  <a:pt x="19894" y="19306"/>
                </a:cubicBezTo>
                <a:lnTo>
                  <a:pt x="19894" y="19085"/>
                </a:lnTo>
                <a:cubicBezTo>
                  <a:pt x="19894" y="19028"/>
                  <a:pt x="19870" y="18981"/>
                  <a:pt x="19841" y="18981"/>
                </a:cubicBezTo>
                <a:close/>
                <a:moveTo>
                  <a:pt x="20155" y="18981"/>
                </a:moveTo>
                <a:cubicBezTo>
                  <a:pt x="20126" y="18981"/>
                  <a:pt x="20102" y="19028"/>
                  <a:pt x="20102" y="19085"/>
                </a:cubicBezTo>
                <a:lnTo>
                  <a:pt x="20102" y="19306"/>
                </a:lnTo>
                <a:cubicBezTo>
                  <a:pt x="20102" y="19363"/>
                  <a:pt x="20126" y="19408"/>
                  <a:pt x="20155" y="19408"/>
                </a:cubicBezTo>
                <a:cubicBezTo>
                  <a:pt x="20184" y="19408"/>
                  <a:pt x="20207" y="19363"/>
                  <a:pt x="20207" y="19306"/>
                </a:cubicBezTo>
                <a:lnTo>
                  <a:pt x="20207" y="19085"/>
                </a:lnTo>
                <a:cubicBezTo>
                  <a:pt x="20207" y="19028"/>
                  <a:pt x="20184" y="18981"/>
                  <a:pt x="20155" y="18981"/>
                </a:cubicBezTo>
                <a:close/>
                <a:moveTo>
                  <a:pt x="21004" y="18981"/>
                </a:moveTo>
                <a:cubicBezTo>
                  <a:pt x="20975" y="18981"/>
                  <a:pt x="20952" y="19028"/>
                  <a:pt x="20952" y="19085"/>
                </a:cubicBezTo>
                <a:lnTo>
                  <a:pt x="20952" y="19306"/>
                </a:lnTo>
                <a:cubicBezTo>
                  <a:pt x="20952" y="19363"/>
                  <a:pt x="20975" y="19408"/>
                  <a:pt x="21004" y="19408"/>
                </a:cubicBezTo>
                <a:cubicBezTo>
                  <a:pt x="21033" y="19408"/>
                  <a:pt x="21057" y="19363"/>
                  <a:pt x="21057" y="19306"/>
                </a:cubicBezTo>
                <a:lnTo>
                  <a:pt x="21057" y="19085"/>
                </a:lnTo>
                <a:cubicBezTo>
                  <a:pt x="21057" y="19028"/>
                  <a:pt x="21033" y="18981"/>
                  <a:pt x="21004" y="18981"/>
                </a:cubicBezTo>
                <a:close/>
                <a:moveTo>
                  <a:pt x="21319" y="18981"/>
                </a:moveTo>
                <a:cubicBezTo>
                  <a:pt x="21289" y="18981"/>
                  <a:pt x="21267" y="19028"/>
                  <a:pt x="21267" y="19085"/>
                </a:cubicBezTo>
                <a:lnTo>
                  <a:pt x="21267" y="19306"/>
                </a:lnTo>
                <a:cubicBezTo>
                  <a:pt x="21267" y="19363"/>
                  <a:pt x="21289" y="19408"/>
                  <a:pt x="21319" y="19408"/>
                </a:cubicBezTo>
                <a:cubicBezTo>
                  <a:pt x="21348" y="19408"/>
                  <a:pt x="21372" y="19363"/>
                  <a:pt x="21372" y="19306"/>
                </a:cubicBezTo>
                <a:lnTo>
                  <a:pt x="21372" y="19085"/>
                </a:lnTo>
                <a:cubicBezTo>
                  <a:pt x="21372" y="19028"/>
                  <a:pt x="21348" y="18981"/>
                  <a:pt x="21319" y="18981"/>
                </a:cubicBezTo>
                <a:close/>
                <a:moveTo>
                  <a:pt x="281" y="19711"/>
                </a:moveTo>
                <a:cubicBezTo>
                  <a:pt x="252" y="19711"/>
                  <a:pt x="228" y="19758"/>
                  <a:pt x="228" y="19815"/>
                </a:cubicBezTo>
                <a:lnTo>
                  <a:pt x="228" y="20036"/>
                </a:lnTo>
                <a:cubicBezTo>
                  <a:pt x="228" y="20093"/>
                  <a:pt x="252" y="20138"/>
                  <a:pt x="281" y="20138"/>
                </a:cubicBezTo>
                <a:cubicBezTo>
                  <a:pt x="311" y="20138"/>
                  <a:pt x="334" y="20093"/>
                  <a:pt x="334" y="20036"/>
                </a:cubicBezTo>
                <a:lnTo>
                  <a:pt x="334" y="19815"/>
                </a:lnTo>
                <a:cubicBezTo>
                  <a:pt x="334" y="19758"/>
                  <a:pt x="311" y="19711"/>
                  <a:pt x="281" y="19711"/>
                </a:cubicBezTo>
                <a:close/>
                <a:moveTo>
                  <a:pt x="596" y="19711"/>
                </a:moveTo>
                <a:cubicBezTo>
                  <a:pt x="567" y="19711"/>
                  <a:pt x="543" y="19758"/>
                  <a:pt x="543" y="19815"/>
                </a:cubicBezTo>
                <a:lnTo>
                  <a:pt x="543" y="20036"/>
                </a:lnTo>
                <a:cubicBezTo>
                  <a:pt x="543" y="20093"/>
                  <a:pt x="567" y="20138"/>
                  <a:pt x="596" y="20138"/>
                </a:cubicBezTo>
                <a:cubicBezTo>
                  <a:pt x="625" y="20138"/>
                  <a:pt x="649" y="20093"/>
                  <a:pt x="649" y="20036"/>
                </a:cubicBezTo>
                <a:lnTo>
                  <a:pt x="649" y="19815"/>
                </a:lnTo>
                <a:cubicBezTo>
                  <a:pt x="649" y="19758"/>
                  <a:pt x="625" y="19711"/>
                  <a:pt x="596" y="19711"/>
                </a:cubicBezTo>
                <a:close/>
                <a:moveTo>
                  <a:pt x="1446" y="19711"/>
                </a:moveTo>
                <a:cubicBezTo>
                  <a:pt x="1417" y="19711"/>
                  <a:pt x="1393" y="19758"/>
                  <a:pt x="1393" y="19815"/>
                </a:cubicBezTo>
                <a:lnTo>
                  <a:pt x="1393" y="20036"/>
                </a:lnTo>
                <a:cubicBezTo>
                  <a:pt x="1393" y="20093"/>
                  <a:pt x="1417" y="20138"/>
                  <a:pt x="1446" y="20138"/>
                </a:cubicBezTo>
                <a:cubicBezTo>
                  <a:pt x="1475" y="20138"/>
                  <a:pt x="1499" y="20093"/>
                  <a:pt x="1499" y="20036"/>
                </a:cubicBezTo>
                <a:lnTo>
                  <a:pt x="1499" y="19815"/>
                </a:lnTo>
                <a:cubicBezTo>
                  <a:pt x="1499" y="19758"/>
                  <a:pt x="1475" y="19711"/>
                  <a:pt x="1446" y="19711"/>
                </a:cubicBezTo>
                <a:close/>
                <a:moveTo>
                  <a:pt x="1760" y="19711"/>
                </a:moveTo>
                <a:cubicBezTo>
                  <a:pt x="1731" y="19711"/>
                  <a:pt x="1707" y="19758"/>
                  <a:pt x="1707" y="19815"/>
                </a:cubicBezTo>
                <a:lnTo>
                  <a:pt x="1707" y="20036"/>
                </a:lnTo>
                <a:cubicBezTo>
                  <a:pt x="1707" y="20093"/>
                  <a:pt x="1731" y="20138"/>
                  <a:pt x="1760" y="20138"/>
                </a:cubicBezTo>
                <a:cubicBezTo>
                  <a:pt x="1789" y="20138"/>
                  <a:pt x="1813" y="20093"/>
                  <a:pt x="1813" y="20036"/>
                </a:cubicBezTo>
                <a:lnTo>
                  <a:pt x="1813" y="19815"/>
                </a:lnTo>
                <a:cubicBezTo>
                  <a:pt x="1813" y="19758"/>
                  <a:pt x="1789" y="19711"/>
                  <a:pt x="1760" y="19711"/>
                </a:cubicBezTo>
                <a:close/>
                <a:moveTo>
                  <a:pt x="2610" y="19711"/>
                </a:moveTo>
                <a:cubicBezTo>
                  <a:pt x="2581" y="19711"/>
                  <a:pt x="2557" y="19758"/>
                  <a:pt x="2557" y="19815"/>
                </a:cubicBezTo>
                <a:lnTo>
                  <a:pt x="2557" y="20036"/>
                </a:lnTo>
                <a:cubicBezTo>
                  <a:pt x="2557" y="20093"/>
                  <a:pt x="2581" y="20138"/>
                  <a:pt x="2610" y="20138"/>
                </a:cubicBezTo>
                <a:cubicBezTo>
                  <a:pt x="2639" y="20138"/>
                  <a:pt x="2662" y="20093"/>
                  <a:pt x="2662" y="20036"/>
                </a:cubicBezTo>
                <a:lnTo>
                  <a:pt x="2662" y="19815"/>
                </a:lnTo>
                <a:cubicBezTo>
                  <a:pt x="2662" y="19758"/>
                  <a:pt x="2639" y="19711"/>
                  <a:pt x="2610" y="19711"/>
                </a:cubicBezTo>
                <a:close/>
                <a:moveTo>
                  <a:pt x="2924" y="19711"/>
                </a:moveTo>
                <a:cubicBezTo>
                  <a:pt x="2895" y="19711"/>
                  <a:pt x="2871" y="19758"/>
                  <a:pt x="2871" y="19815"/>
                </a:cubicBezTo>
                <a:lnTo>
                  <a:pt x="2871" y="20036"/>
                </a:lnTo>
                <a:cubicBezTo>
                  <a:pt x="2871" y="20093"/>
                  <a:pt x="2895" y="20138"/>
                  <a:pt x="2924" y="20138"/>
                </a:cubicBezTo>
                <a:cubicBezTo>
                  <a:pt x="2954" y="20138"/>
                  <a:pt x="2976" y="20093"/>
                  <a:pt x="2976" y="20036"/>
                </a:cubicBezTo>
                <a:lnTo>
                  <a:pt x="2976" y="19815"/>
                </a:lnTo>
                <a:cubicBezTo>
                  <a:pt x="2976" y="19758"/>
                  <a:pt x="2954" y="19711"/>
                  <a:pt x="2924" y="19711"/>
                </a:cubicBezTo>
                <a:close/>
                <a:moveTo>
                  <a:pt x="3773" y="19711"/>
                </a:moveTo>
                <a:cubicBezTo>
                  <a:pt x="3744" y="19711"/>
                  <a:pt x="3721" y="19758"/>
                  <a:pt x="3721" y="19815"/>
                </a:cubicBezTo>
                <a:lnTo>
                  <a:pt x="3721" y="20036"/>
                </a:lnTo>
                <a:cubicBezTo>
                  <a:pt x="3721" y="20093"/>
                  <a:pt x="3744" y="20138"/>
                  <a:pt x="3773" y="20138"/>
                </a:cubicBezTo>
                <a:cubicBezTo>
                  <a:pt x="3802" y="20138"/>
                  <a:pt x="3826" y="20093"/>
                  <a:pt x="3826" y="20036"/>
                </a:cubicBezTo>
                <a:lnTo>
                  <a:pt x="3826" y="19815"/>
                </a:lnTo>
                <a:cubicBezTo>
                  <a:pt x="3826" y="19758"/>
                  <a:pt x="3802" y="19711"/>
                  <a:pt x="3773" y="19711"/>
                </a:cubicBezTo>
                <a:close/>
                <a:moveTo>
                  <a:pt x="4088" y="19711"/>
                </a:moveTo>
                <a:cubicBezTo>
                  <a:pt x="4058" y="19711"/>
                  <a:pt x="4035" y="19758"/>
                  <a:pt x="4035" y="19815"/>
                </a:cubicBezTo>
                <a:lnTo>
                  <a:pt x="4035" y="20036"/>
                </a:lnTo>
                <a:cubicBezTo>
                  <a:pt x="4035" y="20093"/>
                  <a:pt x="4058" y="20138"/>
                  <a:pt x="4088" y="20138"/>
                </a:cubicBezTo>
                <a:cubicBezTo>
                  <a:pt x="4117" y="20138"/>
                  <a:pt x="4141" y="20093"/>
                  <a:pt x="4141" y="20036"/>
                </a:cubicBezTo>
                <a:lnTo>
                  <a:pt x="4141" y="19815"/>
                </a:lnTo>
                <a:cubicBezTo>
                  <a:pt x="4141" y="19758"/>
                  <a:pt x="4117" y="19711"/>
                  <a:pt x="4088" y="19711"/>
                </a:cubicBezTo>
                <a:close/>
                <a:moveTo>
                  <a:pt x="4937" y="19711"/>
                </a:moveTo>
                <a:cubicBezTo>
                  <a:pt x="4908" y="19711"/>
                  <a:pt x="4884" y="19758"/>
                  <a:pt x="4884" y="19815"/>
                </a:cubicBezTo>
                <a:lnTo>
                  <a:pt x="4884" y="20036"/>
                </a:lnTo>
                <a:cubicBezTo>
                  <a:pt x="4884" y="20093"/>
                  <a:pt x="4908" y="20138"/>
                  <a:pt x="4937" y="20138"/>
                </a:cubicBezTo>
                <a:cubicBezTo>
                  <a:pt x="4966" y="20138"/>
                  <a:pt x="4990" y="20093"/>
                  <a:pt x="4990" y="20036"/>
                </a:cubicBezTo>
                <a:lnTo>
                  <a:pt x="4990" y="19815"/>
                </a:lnTo>
                <a:cubicBezTo>
                  <a:pt x="4990" y="19758"/>
                  <a:pt x="4966" y="19711"/>
                  <a:pt x="4937" y="19711"/>
                </a:cubicBezTo>
                <a:close/>
                <a:moveTo>
                  <a:pt x="5252" y="19711"/>
                </a:moveTo>
                <a:cubicBezTo>
                  <a:pt x="5223" y="19711"/>
                  <a:pt x="5199" y="19758"/>
                  <a:pt x="5199" y="19815"/>
                </a:cubicBezTo>
                <a:lnTo>
                  <a:pt x="5199" y="20036"/>
                </a:lnTo>
                <a:cubicBezTo>
                  <a:pt x="5199" y="20093"/>
                  <a:pt x="5223" y="20138"/>
                  <a:pt x="5252" y="20138"/>
                </a:cubicBezTo>
                <a:cubicBezTo>
                  <a:pt x="5281" y="20138"/>
                  <a:pt x="5305" y="20093"/>
                  <a:pt x="5305" y="20036"/>
                </a:cubicBezTo>
                <a:lnTo>
                  <a:pt x="5305" y="19815"/>
                </a:lnTo>
                <a:cubicBezTo>
                  <a:pt x="5305" y="19758"/>
                  <a:pt x="5281" y="19711"/>
                  <a:pt x="5252" y="19711"/>
                </a:cubicBezTo>
                <a:close/>
                <a:moveTo>
                  <a:pt x="6102" y="19711"/>
                </a:moveTo>
                <a:cubicBezTo>
                  <a:pt x="6072" y="19711"/>
                  <a:pt x="6049" y="19758"/>
                  <a:pt x="6049" y="19815"/>
                </a:cubicBezTo>
                <a:lnTo>
                  <a:pt x="6049" y="20036"/>
                </a:lnTo>
                <a:cubicBezTo>
                  <a:pt x="6049" y="20093"/>
                  <a:pt x="6072" y="20138"/>
                  <a:pt x="6102" y="20138"/>
                </a:cubicBezTo>
                <a:cubicBezTo>
                  <a:pt x="6131" y="20138"/>
                  <a:pt x="6155" y="20093"/>
                  <a:pt x="6155" y="20036"/>
                </a:cubicBezTo>
                <a:lnTo>
                  <a:pt x="6155" y="19815"/>
                </a:lnTo>
                <a:cubicBezTo>
                  <a:pt x="6155" y="19758"/>
                  <a:pt x="6131" y="19711"/>
                  <a:pt x="6102" y="19711"/>
                </a:cubicBezTo>
                <a:close/>
                <a:moveTo>
                  <a:pt x="6416" y="19711"/>
                </a:moveTo>
                <a:cubicBezTo>
                  <a:pt x="6387" y="19711"/>
                  <a:pt x="6363" y="19758"/>
                  <a:pt x="6363" y="19815"/>
                </a:cubicBezTo>
                <a:lnTo>
                  <a:pt x="6363" y="20036"/>
                </a:lnTo>
                <a:cubicBezTo>
                  <a:pt x="6363" y="20093"/>
                  <a:pt x="6387" y="20138"/>
                  <a:pt x="6416" y="20138"/>
                </a:cubicBezTo>
                <a:cubicBezTo>
                  <a:pt x="6445" y="20138"/>
                  <a:pt x="6469" y="20093"/>
                  <a:pt x="6469" y="20036"/>
                </a:cubicBezTo>
                <a:lnTo>
                  <a:pt x="6469" y="19815"/>
                </a:lnTo>
                <a:cubicBezTo>
                  <a:pt x="6469" y="19758"/>
                  <a:pt x="6445" y="19711"/>
                  <a:pt x="6416" y="19711"/>
                </a:cubicBezTo>
                <a:close/>
                <a:moveTo>
                  <a:pt x="7266" y="19711"/>
                </a:moveTo>
                <a:cubicBezTo>
                  <a:pt x="7237" y="19711"/>
                  <a:pt x="7213" y="19758"/>
                  <a:pt x="7213" y="19815"/>
                </a:cubicBezTo>
                <a:lnTo>
                  <a:pt x="7213" y="20036"/>
                </a:lnTo>
                <a:cubicBezTo>
                  <a:pt x="7213" y="20093"/>
                  <a:pt x="7237" y="20138"/>
                  <a:pt x="7266" y="20138"/>
                </a:cubicBezTo>
                <a:cubicBezTo>
                  <a:pt x="7295" y="20138"/>
                  <a:pt x="7318" y="20093"/>
                  <a:pt x="7318" y="20036"/>
                </a:cubicBezTo>
                <a:lnTo>
                  <a:pt x="7318" y="19815"/>
                </a:lnTo>
                <a:cubicBezTo>
                  <a:pt x="7318" y="19758"/>
                  <a:pt x="7295" y="19711"/>
                  <a:pt x="7266" y="19711"/>
                </a:cubicBezTo>
                <a:close/>
                <a:moveTo>
                  <a:pt x="7580" y="19711"/>
                </a:moveTo>
                <a:cubicBezTo>
                  <a:pt x="7551" y="19711"/>
                  <a:pt x="7527" y="19758"/>
                  <a:pt x="7527" y="19815"/>
                </a:cubicBezTo>
                <a:lnTo>
                  <a:pt x="7527" y="20036"/>
                </a:lnTo>
                <a:cubicBezTo>
                  <a:pt x="7527" y="20093"/>
                  <a:pt x="7551" y="20138"/>
                  <a:pt x="7580" y="20138"/>
                </a:cubicBezTo>
                <a:cubicBezTo>
                  <a:pt x="7609" y="20138"/>
                  <a:pt x="7632" y="20093"/>
                  <a:pt x="7632" y="20036"/>
                </a:cubicBezTo>
                <a:lnTo>
                  <a:pt x="7632" y="19815"/>
                </a:lnTo>
                <a:cubicBezTo>
                  <a:pt x="7632" y="19758"/>
                  <a:pt x="7609" y="19711"/>
                  <a:pt x="7580" y="19711"/>
                </a:cubicBezTo>
                <a:close/>
                <a:moveTo>
                  <a:pt x="8429" y="19711"/>
                </a:moveTo>
                <a:cubicBezTo>
                  <a:pt x="8400" y="19711"/>
                  <a:pt x="8377" y="19758"/>
                  <a:pt x="8377" y="19815"/>
                </a:cubicBezTo>
                <a:lnTo>
                  <a:pt x="8377" y="20036"/>
                </a:lnTo>
                <a:cubicBezTo>
                  <a:pt x="8377" y="20093"/>
                  <a:pt x="8400" y="20138"/>
                  <a:pt x="8429" y="20138"/>
                </a:cubicBezTo>
                <a:cubicBezTo>
                  <a:pt x="8458" y="20138"/>
                  <a:pt x="8482" y="20093"/>
                  <a:pt x="8482" y="20036"/>
                </a:cubicBezTo>
                <a:lnTo>
                  <a:pt x="8482" y="19815"/>
                </a:lnTo>
                <a:cubicBezTo>
                  <a:pt x="8482" y="19758"/>
                  <a:pt x="8458" y="19711"/>
                  <a:pt x="8429" y="19711"/>
                </a:cubicBezTo>
                <a:close/>
                <a:moveTo>
                  <a:pt x="8744" y="19711"/>
                </a:moveTo>
                <a:cubicBezTo>
                  <a:pt x="8714" y="19711"/>
                  <a:pt x="8691" y="19758"/>
                  <a:pt x="8691" y="19815"/>
                </a:cubicBezTo>
                <a:lnTo>
                  <a:pt x="8691" y="20036"/>
                </a:lnTo>
                <a:cubicBezTo>
                  <a:pt x="8691" y="20093"/>
                  <a:pt x="8714" y="20138"/>
                  <a:pt x="8744" y="20138"/>
                </a:cubicBezTo>
                <a:cubicBezTo>
                  <a:pt x="8773" y="20138"/>
                  <a:pt x="8796" y="20093"/>
                  <a:pt x="8796" y="20036"/>
                </a:cubicBezTo>
                <a:lnTo>
                  <a:pt x="8796" y="19815"/>
                </a:lnTo>
                <a:cubicBezTo>
                  <a:pt x="8796" y="19758"/>
                  <a:pt x="8773" y="19711"/>
                  <a:pt x="8744" y="19711"/>
                </a:cubicBezTo>
                <a:close/>
                <a:moveTo>
                  <a:pt x="9593" y="19711"/>
                </a:moveTo>
                <a:cubicBezTo>
                  <a:pt x="9564" y="19711"/>
                  <a:pt x="9540" y="19758"/>
                  <a:pt x="9540" y="19815"/>
                </a:cubicBezTo>
                <a:lnTo>
                  <a:pt x="9540" y="20036"/>
                </a:lnTo>
                <a:cubicBezTo>
                  <a:pt x="9540" y="20093"/>
                  <a:pt x="9564" y="20138"/>
                  <a:pt x="9593" y="20138"/>
                </a:cubicBezTo>
                <a:cubicBezTo>
                  <a:pt x="9622" y="20138"/>
                  <a:pt x="9646" y="20093"/>
                  <a:pt x="9646" y="20036"/>
                </a:cubicBezTo>
                <a:lnTo>
                  <a:pt x="9646" y="19815"/>
                </a:lnTo>
                <a:cubicBezTo>
                  <a:pt x="9646" y="19758"/>
                  <a:pt x="9622" y="19711"/>
                  <a:pt x="9593" y="19711"/>
                </a:cubicBezTo>
                <a:close/>
                <a:moveTo>
                  <a:pt x="9908" y="19711"/>
                </a:moveTo>
                <a:cubicBezTo>
                  <a:pt x="9879" y="19711"/>
                  <a:pt x="9855" y="19758"/>
                  <a:pt x="9855" y="19815"/>
                </a:cubicBezTo>
                <a:lnTo>
                  <a:pt x="9855" y="20036"/>
                </a:lnTo>
                <a:cubicBezTo>
                  <a:pt x="9855" y="20093"/>
                  <a:pt x="9879" y="20138"/>
                  <a:pt x="9908" y="20138"/>
                </a:cubicBezTo>
                <a:cubicBezTo>
                  <a:pt x="9937" y="20138"/>
                  <a:pt x="9961" y="20093"/>
                  <a:pt x="9961" y="20036"/>
                </a:cubicBezTo>
                <a:lnTo>
                  <a:pt x="9961" y="19815"/>
                </a:lnTo>
                <a:cubicBezTo>
                  <a:pt x="9961" y="19758"/>
                  <a:pt x="9937" y="19711"/>
                  <a:pt x="9908" y="19711"/>
                </a:cubicBezTo>
                <a:close/>
                <a:moveTo>
                  <a:pt x="10758" y="19711"/>
                </a:moveTo>
                <a:cubicBezTo>
                  <a:pt x="10728" y="19711"/>
                  <a:pt x="10705" y="19758"/>
                  <a:pt x="10705" y="19815"/>
                </a:cubicBezTo>
                <a:lnTo>
                  <a:pt x="10705" y="20036"/>
                </a:lnTo>
                <a:cubicBezTo>
                  <a:pt x="10705" y="20093"/>
                  <a:pt x="10728" y="20138"/>
                  <a:pt x="10758" y="20138"/>
                </a:cubicBezTo>
                <a:cubicBezTo>
                  <a:pt x="10787" y="20138"/>
                  <a:pt x="10810" y="20093"/>
                  <a:pt x="10810" y="20036"/>
                </a:cubicBezTo>
                <a:lnTo>
                  <a:pt x="10810" y="19815"/>
                </a:lnTo>
                <a:cubicBezTo>
                  <a:pt x="10810" y="19758"/>
                  <a:pt x="10787" y="19711"/>
                  <a:pt x="10758" y="19711"/>
                </a:cubicBezTo>
                <a:close/>
                <a:moveTo>
                  <a:pt x="11072" y="19711"/>
                </a:moveTo>
                <a:cubicBezTo>
                  <a:pt x="11043" y="19711"/>
                  <a:pt x="11019" y="19758"/>
                  <a:pt x="11019" y="19815"/>
                </a:cubicBezTo>
                <a:lnTo>
                  <a:pt x="11019" y="20036"/>
                </a:lnTo>
                <a:cubicBezTo>
                  <a:pt x="11019" y="20093"/>
                  <a:pt x="11043" y="20138"/>
                  <a:pt x="11072" y="20138"/>
                </a:cubicBezTo>
                <a:cubicBezTo>
                  <a:pt x="11101" y="20138"/>
                  <a:pt x="11125" y="20093"/>
                  <a:pt x="11125" y="20036"/>
                </a:cubicBezTo>
                <a:lnTo>
                  <a:pt x="11125" y="19815"/>
                </a:lnTo>
                <a:cubicBezTo>
                  <a:pt x="11125" y="19758"/>
                  <a:pt x="11101" y="19711"/>
                  <a:pt x="11072" y="19711"/>
                </a:cubicBezTo>
                <a:close/>
                <a:moveTo>
                  <a:pt x="11922" y="19711"/>
                </a:moveTo>
                <a:cubicBezTo>
                  <a:pt x="11893" y="19711"/>
                  <a:pt x="11869" y="19758"/>
                  <a:pt x="11869" y="19815"/>
                </a:cubicBezTo>
                <a:lnTo>
                  <a:pt x="11869" y="20036"/>
                </a:lnTo>
                <a:cubicBezTo>
                  <a:pt x="11869" y="20093"/>
                  <a:pt x="11893" y="20138"/>
                  <a:pt x="11922" y="20138"/>
                </a:cubicBezTo>
                <a:cubicBezTo>
                  <a:pt x="11951" y="20138"/>
                  <a:pt x="11974" y="20093"/>
                  <a:pt x="11974" y="20036"/>
                </a:cubicBezTo>
                <a:lnTo>
                  <a:pt x="11974" y="19815"/>
                </a:lnTo>
                <a:cubicBezTo>
                  <a:pt x="11974" y="19758"/>
                  <a:pt x="11951" y="19711"/>
                  <a:pt x="11922" y="19711"/>
                </a:cubicBezTo>
                <a:close/>
                <a:moveTo>
                  <a:pt x="12236" y="19711"/>
                </a:moveTo>
                <a:cubicBezTo>
                  <a:pt x="12207" y="19711"/>
                  <a:pt x="12183" y="19758"/>
                  <a:pt x="12183" y="19815"/>
                </a:cubicBezTo>
                <a:lnTo>
                  <a:pt x="12183" y="20036"/>
                </a:lnTo>
                <a:cubicBezTo>
                  <a:pt x="12183" y="20093"/>
                  <a:pt x="12207" y="20138"/>
                  <a:pt x="12236" y="20138"/>
                </a:cubicBezTo>
                <a:cubicBezTo>
                  <a:pt x="12265" y="20138"/>
                  <a:pt x="12288" y="20093"/>
                  <a:pt x="12288" y="20036"/>
                </a:cubicBezTo>
                <a:lnTo>
                  <a:pt x="12288" y="19815"/>
                </a:lnTo>
                <a:cubicBezTo>
                  <a:pt x="12288" y="19758"/>
                  <a:pt x="12265" y="19711"/>
                  <a:pt x="12236" y="19711"/>
                </a:cubicBezTo>
                <a:close/>
                <a:moveTo>
                  <a:pt x="13085" y="19711"/>
                </a:moveTo>
                <a:cubicBezTo>
                  <a:pt x="13056" y="19711"/>
                  <a:pt x="13032" y="19758"/>
                  <a:pt x="13032" y="19815"/>
                </a:cubicBezTo>
                <a:lnTo>
                  <a:pt x="13032" y="20036"/>
                </a:lnTo>
                <a:cubicBezTo>
                  <a:pt x="13032" y="20093"/>
                  <a:pt x="13056" y="20138"/>
                  <a:pt x="13085" y="20138"/>
                </a:cubicBezTo>
                <a:cubicBezTo>
                  <a:pt x="13114" y="20138"/>
                  <a:pt x="13138" y="20093"/>
                  <a:pt x="13138" y="20036"/>
                </a:cubicBezTo>
                <a:lnTo>
                  <a:pt x="13138" y="19815"/>
                </a:lnTo>
                <a:cubicBezTo>
                  <a:pt x="13138" y="19758"/>
                  <a:pt x="13114" y="19711"/>
                  <a:pt x="13085" y="19711"/>
                </a:cubicBezTo>
                <a:close/>
                <a:moveTo>
                  <a:pt x="13399" y="19711"/>
                </a:moveTo>
                <a:cubicBezTo>
                  <a:pt x="13370" y="19711"/>
                  <a:pt x="13348" y="19758"/>
                  <a:pt x="13348" y="19815"/>
                </a:cubicBezTo>
                <a:lnTo>
                  <a:pt x="13348" y="20036"/>
                </a:lnTo>
                <a:cubicBezTo>
                  <a:pt x="13348" y="20093"/>
                  <a:pt x="13370" y="20138"/>
                  <a:pt x="13399" y="20138"/>
                </a:cubicBezTo>
                <a:cubicBezTo>
                  <a:pt x="13428" y="20138"/>
                  <a:pt x="13452" y="20093"/>
                  <a:pt x="13452" y="20036"/>
                </a:cubicBezTo>
                <a:lnTo>
                  <a:pt x="13452" y="19815"/>
                </a:lnTo>
                <a:cubicBezTo>
                  <a:pt x="13452" y="19758"/>
                  <a:pt x="13428" y="19711"/>
                  <a:pt x="13399" y="19711"/>
                </a:cubicBezTo>
                <a:close/>
                <a:moveTo>
                  <a:pt x="14249" y="19711"/>
                </a:moveTo>
                <a:cubicBezTo>
                  <a:pt x="14220" y="19711"/>
                  <a:pt x="14196" y="19758"/>
                  <a:pt x="14196" y="19815"/>
                </a:cubicBezTo>
                <a:lnTo>
                  <a:pt x="14196" y="20036"/>
                </a:lnTo>
                <a:cubicBezTo>
                  <a:pt x="14196" y="20093"/>
                  <a:pt x="14220" y="20138"/>
                  <a:pt x="14249" y="20138"/>
                </a:cubicBezTo>
                <a:cubicBezTo>
                  <a:pt x="14278" y="20138"/>
                  <a:pt x="14302" y="20093"/>
                  <a:pt x="14302" y="20036"/>
                </a:cubicBezTo>
                <a:lnTo>
                  <a:pt x="14302" y="19815"/>
                </a:lnTo>
                <a:cubicBezTo>
                  <a:pt x="14302" y="19758"/>
                  <a:pt x="14278" y="19711"/>
                  <a:pt x="14249" y="19711"/>
                </a:cubicBezTo>
                <a:close/>
                <a:moveTo>
                  <a:pt x="14564" y="19711"/>
                </a:moveTo>
                <a:cubicBezTo>
                  <a:pt x="14535" y="19711"/>
                  <a:pt x="14511" y="19758"/>
                  <a:pt x="14511" y="19815"/>
                </a:cubicBezTo>
                <a:lnTo>
                  <a:pt x="14511" y="20036"/>
                </a:lnTo>
                <a:cubicBezTo>
                  <a:pt x="14511" y="20093"/>
                  <a:pt x="14535" y="20138"/>
                  <a:pt x="14564" y="20138"/>
                </a:cubicBezTo>
                <a:cubicBezTo>
                  <a:pt x="14593" y="20138"/>
                  <a:pt x="14617" y="20093"/>
                  <a:pt x="14617" y="20036"/>
                </a:cubicBezTo>
                <a:lnTo>
                  <a:pt x="14617" y="19815"/>
                </a:lnTo>
                <a:cubicBezTo>
                  <a:pt x="14617" y="19758"/>
                  <a:pt x="14593" y="19711"/>
                  <a:pt x="14564" y="19711"/>
                </a:cubicBezTo>
                <a:close/>
                <a:moveTo>
                  <a:pt x="15413" y="19711"/>
                </a:moveTo>
                <a:cubicBezTo>
                  <a:pt x="15384" y="19711"/>
                  <a:pt x="15360" y="19758"/>
                  <a:pt x="15360" y="19815"/>
                </a:cubicBezTo>
                <a:lnTo>
                  <a:pt x="15360" y="20036"/>
                </a:lnTo>
                <a:cubicBezTo>
                  <a:pt x="15360" y="20093"/>
                  <a:pt x="15384" y="20138"/>
                  <a:pt x="15413" y="20138"/>
                </a:cubicBezTo>
                <a:cubicBezTo>
                  <a:pt x="15442" y="20138"/>
                  <a:pt x="15465" y="20093"/>
                  <a:pt x="15465" y="20036"/>
                </a:cubicBezTo>
                <a:lnTo>
                  <a:pt x="15465" y="19815"/>
                </a:lnTo>
                <a:cubicBezTo>
                  <a:pt x="15465" y="19758"/>
                  <a:pt x="15442" y="19711"/>
                  <a:pt x="15413" y="19711"/>
                </a:cubicBezTo>
                <a:close/>
                <a:moveTo>
                  <a:pt x="15728" y="19711"/>
                </a:moveTo>
                <a:cubicBezTo>
                  <a:pt x="15699" y="19711"/>
                  <a:pt x="15675" y="19758"/>
                  <a:pt x="15675" y="19815"/>
                </a:cubicBezTo>
                <a:lnTo>
                  <a:pt x="15675" y="20036"/>
                </a:lnTo>
                <a:cubicBezTo>
                  <a:pt x="15675" y="20093"/>
                  <a:pt x="15699" y="20138"/>
                  <a:pt x="15728" y="20138"/>
                </a:cubicBezTo>
                <a:cubicBezTo>
                  <a:pt x="15757" y="20138"/>
                  <a:pt x="15781" y="20093"/>
                  <a:pt x="15781" y="20036"/>
                </a:cubicBezTo>
                <a:lnTo>
                  <a:pt x="15781" y="19815"/>
                </a:lnTo>
                <a:cubicBezTo>
                  <a:pt x="15781" y="19758"/>
                  <a:pt x="15757" y="19711"/>
                  <a:pt x="15728" y="19711"/>
                </a:cubicBezTo>
                <a:close/>
                <a:moveTo>
                  <a:pt x="16578" y="19711"/>
                </a:moveTo>
                <a:cubicBezTo>
                  <a:pt x="16549" y="19711"/>
                  <a:pt x="16525" y="19758"/>
                  <a:pt x="16525" y="19815"/>
                </a:cubicBezTo>
                <a:lnTo>
                  <a:pt x="16525" y="20036"/>
                </a:lnTo>
                <a:cubicBezTo>
                  <a:pt x="16525" y="20093"/>
                  <a:pt x="16549" y="20138"/>
                  <a:pt x="16578" y="20138"/>
                </a:cubicBezTo>
                <a:cubicBezTo>
                  <a:pt x="16607" y="20138"/>
                  <a:pt x="16630" y="20093"/>
                  <a:pt x="16630" y="20036"/>
                </a:cubicBezTo>
                <a:lnTo>
                  <a:pt x="16630" y="19815"/>
                </a:lnTo>
                <a:cubicBezTo>
                  <a:pt x="16630" y="19758"/>
                  <a:pt x="16607" y="19711"/>
                  <a:pt x="16578" y="19711"/>
                </a:cubicBezTo>
                <a:close/>
                <a:moveTo>
                  <a:pt x="16892" y="19711"/>
                </a:moveTo>
                <a:cubicBezTo>
                  <a:pt x="16863" y="19711"/>
                  <a:pt x="16839" y="19758"/>
                  <a:pt x="16839" y="19815"/>
                </a:cubicBezTo>
                <a:lnTo>
                  <a:pt x="16839" y="20036"/>
                </a:lnTo>
                <a:cubicBezTo>
                  <a:pt x="16839" y="20093"/>
                  <a:pt x="16863" y="20138"/>
                  <a:pt x="16892" y="20138"/>
                </a:cubicBezTo>
                <a:cubicBezTo>
                  <a:pt x="16921" y="20138"/>
                  <a:pt x="16944" y="20093"/>
                  <a:pt x="16944" y="20036"/>
                </a:cubicBezTo>
                <a:lnTo>
                  <a:pt x="16944" y="19815"/>
                </a:lnTo>
                <a:cubicBezTo>
                  <a:pt x="16944" y="19758"/>
                  <a:pt x="16921" y="19711"/>
                  <a:pt x="16892" y="19711"/>
                </a:cubicBezTo>
                <a:close/>
                <a:moveTo>
                  <a:pt x="17741" y="19711"/>
                </a:moveTo>
                <a:cubicBezTo>
                  <a:pt x="17712" y="19711"/>
                  <a:pt x="17689" y="19758"/>
                  <a:pt x="17689" y="19815"/>
                </a:cubicBezTo>
                <a:lnTo>
                  <a:pt x="17689" y="20036"/>
                </a:lnTo>
                <a:cubicBezTo>
                  <a:pt x="17689" y="20093"/>
                  <a:pt x="17712" y="20138"/>
                  <a:pt x="17741" y="20138"/>
                </a:cubicBezTo>
                <a:cubicBezTo>
                  <a:pt x="17770" y="20138"/>
                  <a:pt x="17794" y="20093"/>
                  <a:pt x="17794" y="20036"/>
                </a:cubicBezTo>
                <a:lnTo>
                  <a:pt x="17794" y="19815"/>
                </a:lnTo>
                <a:cubicBezTo>
                  <a:pt x="17794" y="19758"/>
                  <a:pt x="17770" y="19711"/>
                  <a:pt x="17741" y="19711"/>
                </a:cubicBezTo>
                <a:close/>
                <a:moveTo>
                  <a:pt x="18055" y="19711"/>
                </a:moveTo>
                <a:cubicBezTo>
                  <a:pt x="18026" y="19711"/>
                  <a:pt x="18002" y="19758"/>
                  <a:pt x="18002" y="19815"/>
                </a:cubicBezTo>
                <a:lnTo>
                  <a:pt x="18002" y="20036"/>
                </a:lnTo>
                <a:cubicBezTo>
                  <a:pt x="18002" y="20093"/>
                  <a:pt x="18026" y="20138"/>
                  <a:pt x="18055" y="20138"/>
                </a:cubicBezTo>
                <a:cubicBezTo>
                  <a:pt x="18085" y="20138"/>
                  <a:pt x="18108" y="20093"/>
                  <a:pt x="18108" y="20036"/>
                </a:cubicBezTo>
                <a:lnTo>
                  <a:pt x="18108" y="19815"/>
                </a:lnTo>
                <a:cubicBezTo>
                  <a:pt x="18108" y="19758"/>
                  <a:pt x="18085" y="19711"/>
                  <a:pt x="18055" y="19711"/>
                </a:cubicBezTo>
                <a:close/>
                <a:moveTo>
                  <a:pt x="18905" y="19711"/>
                </a:moveTo>
                <a:cubicBezTo>
                  <a:pt x="18876" y="19711"/>
                  <a:pt x="18852" y="19758"/>
                  <a:pt x="18852" y="19815"/>
                </a:cubicBezTo>
                <a:lnTo>
                  <a:pt x="18852" y="20036"/>
                </a:lnTo>
                <a:cubicBezTo>
                  <a:pt x="18852" y="20093"/>
                  <a:pt x="18876" y="20138"/>
                  <a:pt x="18905" y="20138"/>
                </a:cubicBezTo>
                <a:cubicBezTo>
                  <a:pt x="18934" y="20138"/>
                  <a:pt x="18958" y="20093"/>
                  <a:pt x="18958" y="20036"/>
                </a:cubicBezTo>
                <a:lnTo>
                  <a:pt x="18958" y="19815"/>
                </a:lnTo>
                <a:cubicBezTo>
                  <a:pt x="18958" y="19758"/>
                  <a:pt x="18934" y="19711"/>
                  <a:pt x="18905" y="19711"/>
                </a:cubicBezTo>
                <a:close/>
                <a:moveTo>
                  <a:pt x="19220" y="19711"/>
                </a:moveTo>
                <a:cubicBezTo>
                  <a:pt x="19191" y="19711"/>
                  <a:pt x="19167" y="19758"/>
                  <a:pt x="19167" y="19815"/>
                </a:cubicBezTo>
                <a:lnTo>
                  <a:pt x="19167" y="20036"/>
                </a:lnTo>
                <a:cubicBezTo>
                  <a:pt x="19167" y="20093"/>
                  <a:pt x="19191" y="20138"/>
                  <a:pt x="19220" y="20138"/>
                </a:cubicBezTo>
                <a:cubicBezTo>
                  <a:pt x="19249" y="20138"/>
                  <a:pt x="19273" y="20093"/>
                  <a:pt x="19273" y="20036"/>
                </a:cubicBezTo>
                <a:lnTo>
                  <a:pt x="19273" y="19815"/>
                </a:lnTo>
                <a:cubicBezTo>
                  <a:pt x="19273" y="19758"/>
                  <a:pt x="19249" y="19711"/>
                  <a:pt x="19220" y="19711"/>
                </a:cubicBezTo>
                <a:close/>
                <a:moveTo>
                  <a:pt x="20069" y="19711"/>
                </a:moveTo>
                <a:cubicBezTo>
                  <a:pt x="20040" y="19711"/>
                  <a:pt x="20016" y="19758"/>
                  <a:pt x="20016" y="19815"/>
                </a:cubicBezTo>
                <a:lnTo>
                  <a:pt x="20016" y="20036"/>
                </a:lnTo>
                <a:cubicBezTo>
                  <a:pt x="20016" y="20093"/>
                  <a:pt x="20040" y="20138"/>
                  <a:pt x="20069" y="20138"/>
                </a:cubicBezTo>
                <a:cubicBezTo>
                  <a:pt x="20099" y="20138"/>
                  <a:pt x="20122" y="20093"/>
                  <a:pt x="20122" y="20036"/>
                </a:cubicBezTo>
                <a:lnTo>
                  <a:pt x="20122" y="19815"/>
                </a:lnTo>
                <a:cubicBezTo>
                  <a:pt x="20122" y="19758"/>
                  <a:pt x="20099" y="19711"/>
                  <a:pt x="20069" y="19711"/>
                </a:cubicBezTo>
                <a:close/>
                <a:moveTo>
                  <a:pt x="20384" y="19711"/>
                </a:moveTo>
                <a:cubicBezTo>
                  <a:pt x="20355" y="19711"/>
                  <a:pt x="20331" y="19758"/>
                  <a:pt x="20331" y="19815"/>
                </a:cubicBezTo>
                <a:lnTo>
                  <a:pt x="20331" y="20036"/>
                </a:lnTo>
                <a:cubicBezTo>
                  <a:pt x="20331" y="20093"/>
                  <a:pt x="20355" y="20138"/>
                  <a:pt x="20384" y="20138"/>
                </a:cubicBezTo>
                <a:cubicBezTo>
                  <a:pt x="20413" y="20138"/>
                  <a:pt x="20436" y="20093"/>
                  <a:pt x="20436" y="20036"/>
                </a:cubicBezTo>
                <a:lnTo>
                  <a:pt x="20436" y="19815"/>
                </a:lnTo>
                <a:cubicBezTo>
                  <a:pt x="20436" y="19758"/>
                  <a:pt x="20413" y="19711"/>
                  <a:pt x="20384" y="19711"/>
                </a:cubicBezTo>
                <a:close/>
                <a:moveTo>
                  <a:pt x="21234" y="19711"/>
                </a:moveTo>
                <a:cubicBezTo>
                  <a:pt x="21204" y="19711"/>
                  <a:pt x="21181" y="19758"/>
                  <a:pt x="21181" y="19815"/>
                </a:cubicBezTo>
                <a:lnTo>
                  <a:pt x="21181" y="20036"/>
                </a:lnTo>
                <a:cubicBezTo>
                  <a:pt x="21181" y="20093"/>
                  <a:pt x="21204" y="20138"/>
                  <a:pt x="21234" y="20138"/>
                </a:cubicBezTo>
                <a:cubicBezTo>
                  <a:pt x="21263" y="20138"/>
                  <a:pt x="21285" y="20093"/>
                  <a:pt x="21285" y="20036"/>
                </a:cubicBezTo>
                <a:lnTo>
                  <a:pt x="21285" y="19815"/>
                </a:lnTo>
                <a:cubicBezTo>
                  <a:pt x="21285" y="19758"/>
                  <a:pt x="21263" y="19711"/>
                  <a:pt x="21234" y="19711"/>
                </a:cubicBezTo>
                <a:close/>
                <a:moveTo>
                  <a:pt x="21547" y="19711"/>
                </a:moveTo>
                <a:cubicBezTo>
                  <a:pt x="21518" y="19711"/>
                  <a:pt x="21495" y="19758"/>
                  <a:pt x="21495" y="19815"/>
                </a:cubicBezTo>
                <a:lnTo>
                  <a:pt x="21495" y="20036"/>
                </a:lnTo>
                <a:cubicBezTo>
                  <a:pt x="21495" y="20093"/>
                  <a:pt x="21518" y="20138"/>
                  <a:pt x="21547" y="20138"/>
                </a:cubicBezTo>
                <a:cubicBezTo>
                  <a:pt x="21576" y="20138"/>
                  <a:pt x="21600" y="20093"/>
                  <a:pt x="21600" y="20036"/>
                </a:cubicBezTo>
                <a:lnTo>
                  <a:pt x="21600" y="19815"/>
                </a:lnTo>
                <a:cubicBezTo>
                  <a:pt x="21600" y="19758"/>
                  <a:pt x="21576" y="19711"/>
                  <a:pt x="21547" y="19711"/>
                </a:cubicBezTo>
                <a:close/>
                <a:moveTo>
                  <a:pt x="53" y="20441"/>
                </a:moveTo>
                <a:cubicBezTo>
                  <a:pt x="24" y="20441"/>
                  <a:pt x="0" y="20488"/>
                  <a:pt x="0" y="20545"/>
                </a:cubicBezTo>
                <a:lnTo>
                  <a:pt x="0" y="20765"/>
                </a:lnTo>
                <a:cubicBezTo>
                  <a:pt x="0" y="20823"/>
                  <a:pt x="24" y="20868"/>
                  <a:pt x="53" y="20868"/>
                </a:cubicBezTo>
                <a:cubicBezTo>
                  <a:pt x="82" y="20868"/>
                  <a:pt x="106" y="20823"/>
                  <a:pt x="106" y="20765"/>
                </a:cubicBezTo>
                <a:lnTo>
                  <a:pt x="106" y="20545"/>
                </a:lnTo>
                <a:cubicBezTo>
                  <a:pt x="106" y="20488"/>
                  <a:pt x="82" y="20441"/>
                  <a:pt x="53" y="20441"/>
                </a:cubicBezTo>
                <a:close/>
                <a:moveTo>
                  <a:pt x="367" y="20441"/>
                </a:moveTo>
                <a:cubicBezTo>
                  <a:pt x="338" y="20441"/>
                  <a:pt x="315" y="20488"/>
                  <a:pt x="315" y="20545"/>
                </a:cubicBezTo>
                <a:lnTo>
                  <a:pt x="315" y="20765"/>
                </a:lnTo>
                <a:cubicBezTo>
                  <a:pt x="315" y="20823"/>
                  <a:pt x="338" y="20868"/>
                  <a:pt x="367" y="20868"/>
                </a:cubicBezTo>
                <a:cubicBezTo>
                  <a:pt x="397" y="20868"/>
                  <a:pt x="420" y="20823"/>
                  <a:pt x="420" y="20765"/>
                </a:cubicBezTo>
                <a:lnTo>
                  <a:pt x="420" y="20545"/>
                </a:lnTo>
                <a:cubicBezTo>
                  <a:pt x="420" y="20488"/>
                  <a:pt x="397" y="20441"/>
                  <a:pt x="367" y="20441"/>
                </a:cubicBezTo>
                <a:close/>
                <a:moveTo>
                  <a:pt x="1217" y="20441"/>
                </a:moveTo>
                <a:cubicBezTo>
                  <a:pt x="1188" y="20441"/>
                  <a:pt x="1164" y="20488"/>
                  <a:pt x="1164" y="20545"/>
                </a:cubicBezTo>
                <a:lnTo>
                  <a:pt x="1164" y="20765"/>
                </a:lnTo>
                <a:cubicBezTo>
                  <a:pt x="1164" y="20823"/>
                  <a:pt x="1188" y="20868"/>
                  <a:pt x="1217" y="20868"/>
                </a:cubicBezTo>
                <a:cubicBezTo>
                  <a:pt x="1246" y="20868"/>
                  <a:pt x="1270" y="20823"/>
                  <a:pt x="1270" y="20765"/>
                </a:cubicBezTo>
                <a:lnTo>
                  <a:pt x="1270" y="20545"/>
                </a:lnTo>
                <a:cubicBezTo>
                  <a:pt x="1270" y="20488"/>
                  <a:pt x="1246" y="20441"/>
                  <a:pt x="1217" y="20441"/>
                </a:cubicBezTo>
                <a:close/>
                <a:moveTo>
                  <a:pt x="1532" y="20441"/>
                </a:moveTo>
                <a:cubicBezTo>
                  <a:pt x="1503" y="20441"/>
                  <a:pt x="1479" y="20488"/>
                  <a:pt x="1479" y="20545"/>
                </a:cubicBezTo>
                <a:lnTo>
                  <a:pt x="1479" y="20765"/>
                </a:lnTo>
                <a:cubicBezTo>
                  <a:pt x="1479" y="20823"/>
                  <a:pt x="1503" y="20868"/>
                  <a:pt x="1532" y="20868"/>
                </a:cubicBezTo>
                <a:cubicBezTo>
                  <a:pt x="1561" y="20868"/>
                  <a:pt x="1584" y="20823"/>
                  <a:pt x="1584" y="20765"/>
                </a:cubicBezTo>
                <a:lnTo>
                  <a:pt x="1584" y="20545"/>
                </a:lnTo>
                <a:cubicBezTo>
                  <a:pt x="1584" y="20488"/>
                  <a:pt x="1561" y="20441"/>
                  <a:pt x="1532" y="20441"/>
                </a:cubicBezTo>
                <a:close/>
                <a:moveTo>
                  <a:pt x="2380" y="20441"/>
                </a:moveTo>
                <a:cubicBezTo>
                  <a:pt x="2351" y="20441"/>
                  <a:pt x="2329" y="20488"/>
                  <a:pt x="2329" y="20545"/>
                </a:cubicBezTo>
                <a:lnTo>
                  <a:pt x="2329" y="20765"/>
                </a:lnTo>
                <a:cubicBezTo>
                  <a:pt x="2329" y="20823"/>
                  <a:pt x="2351" y="20868"/>
                  <a:pt x="2380" y="20868"/>
                </a:cubicBezTo>
                <a:cubicBezTo>
                  <a:pt x="2409" y="20868"/>
                  <a:pt x="2433" y="20823"/>
                  <a:pt x="2433" y="20765"/>
                </a:cubicBezTo>
                <a:lnTo>
                  <a:pt x="2433" y="20545"/>
                </a:lnTo>
                <a:cubicBezTo>
                  <a:pt x="2433" y="20488"/>
                  <a:pt x="2409" y="20441"/>
                  <a:pt x="2380" y="20441"/>
                </a:cubicBezTo>
                <a:close/>
                <a:moveTo>
                  <a:pt x="2695" y="20441"/>
                </a:moveTo>
                <a:cubicBezTo>
                  <a:pt x="2666" y="20441"/>
                  <a:pt x="2643" y="20488"/>
                  <a:pt x="2643" y="20545"/>
                </a:cubicBezTo>
                <a:lnTo>
                  <a:pt x="2643" y="20765"/>
                </a:lnTo>
                <a:cubicBezTo>
                  <a:pt x="2643" y="20823"/>
                  <a:pt x="2666" y="20868"/>
                  <a:pt x="2695" y="20868"/>
                </a:cubicBezTo>
                <a:cubicBezTo>
                  <a:pt x="2724" y="20868"/>
                  <a:pt x="2748" y="20823"/>
                  <a:pt x="2748" y="20765"/>
                </a:cubicBezTo>
                <a:lnTo>
                  <a:pt x="2748" y="20545"/>
                </a:lnTo>
                <a:cubicBezTo>
                  <a:pt x="2748" y="20488"/>
                  <a:pt x="2724" y="20441"/>
                  <a:pt x="2695" y="20441"/>
                </a:cubicBezTo>
                <a:close/>
                <a:moveTo>
                  <a:pt x="3545" y="20441"/>
                </a:moveTo>
                <a:cubicBezTo>
                  <a:pt x="3516" y="20441"/>
                  <a:pt x="3492" y="20488"/>
                  <a:pt x="3492" y="20545"/>
                </a:cubicBezTo>
                <a:lnTo>
                  <a:pt x="3492" y="20765"/>
                </a:lnTo>
                <a:cubicBezTo>
                  <a:pt x="3492" y="20823"/>
                  <a:pt x="3516" y="20868"/>
                  <a:pt x="3545" y="20868"/>
                </a:cubicBezTo>
                <a:cubicBezTo>
                  <a:pt x="3574" y="20868"/>
                  <a:pt x="3598" y="20823"/>
                  <a:pt x="3598" y="20765"/>
                </a:cubicBezTo>
                <a:lnTo>
                  <a:pt x="3598" y="20545"/>
                </a:lnTo>
                <a:cubicBezTo>
                  <a:pt x="3598" y="20488"/>
                  <a:pt x="3574" y="20441"/>
                  <a:pt x="3545" y="20441"/>
                </a:cubicBezTo>
                <a:close/>
                <a:moveTo>
                  <a:pt x="3859" y="20441"/>
                </a:moveTo>
                <a:cubicBezTo>
                  <a:pt x="3830" y="20441"/>
                  <a:pt x="3806" y="20488"/>
                  <a:pt x="3806" y="20545"/>
                </a:cubicBezTo>
                <a:lnTo>
                  <a:pt x="3806" y="20765"/>
                </a:lnTo>
                <a:cubicBezTo>
                  <a:pt x="3806" y="20823"/>
                  <a:pt x="3830" y="20868"/>
                  <a:pt x="3859" y="20868"/>
                </a:cubicBezTo>
                <a:cubicBezTo>
                  <a:pt x="3888" y="20868"/>
                  <a:pt x="3912" y="20823"/>
                  <a:pt x="3912" y="20765"/>
                </a:cubicBezTo>
                <a:lnTo>
                  <a:pt x="3912" y="20545"/>
                </a:lnTo>
                <a:cubicBezTo>
                  <a:pt x="3912" y="20488"/>
                  <a:pt x="3888" y="20441"/>
                  <a:pt x="3859" y="20441"/>
                </a:cubicBezTo>
                <a:close/>
                <a:moveTo>
                  <a:pt x="4709" y="20441"/>
                </a:moveTo>
                <a:cubicBezTo>
                  <a:pt x="4680" y="20441"/>
                  <a:pt x="4656" y="20488"/>
                  <a:pt x="4656" y="20545"/>
                </a:cubicBezTo>
                <a:lnTo>
                  <a:pt x="4656" y="20765"/>
                </a:lnTo>
                <a:cubicBezTo>
                  <a:pt x="4656" y="20823"/>
                  <a:pt x="4680" y="20868"/>
                  <a:pt x="4709" y="20868"/>
                </a:cubicBezTo>
                <a:cubicBezTo>
                  <a:pt x="4738" y="20868"/>
                  <a:pt x="4762" y="20823"/>
                  <a:pt x="4762" y="20765"/>
                </a:cubicBezTo>
                <a:lnTo>
                  <a:pt x="4762" y="20545"/>
                </a:lnTo>
                <a:cubicBezTo>
                  <a:pt x="4762" y="20488"/>
                  <a:pt x="4738" y="20441"/>
                  <a:pt x="4709" y="20441"/>
                </a:cubicBezTo>
                <a:close/>
                <a:moveTo>
                  <a:pt x="5023" y="20441"/>
                </a:moveTo>
                <a:cubicBezTo>
                  <a:pt x="4994" y="20441"/>
                  <a:pt x="4970" y="20488"/>
                  <a:pt x="4970" y="20545"/>
                </a:cubicBezTo>
                <a:lnTo>
                  <a:pt x="4970" y="20765"/>
                </a:lnTo>
                <a:cubicBezTo>
                  <a:pt x="4970" y="20823"/>
                  <a:pt x="4994" y="20868"/>
                  <a:pt x="5023" y="20868"/>
                </a:cubicBezTo>
                <a:cubicBezTo>
                  <a:pt x="5053" y="20868"/>
                  <a:pt x="5076" y="20823"/>
                  <a:pt x="5076" y="20765"/>
                </a:cubicBezTo>
                <a:lnTo>
                  <a:pt x="5076" y="20545"/>
                </a:lnTo>
                <a:cubicBezTo>
                  <a:pt x="5076" y="20488"/>
                  <a:pt x="5053" y="20441"/>
                  <a:pt x="5023" y="20441"/>
                </a:cubicBezTo>
                <a:close/>
                <a:moveTo>
                  <a:pt x="5873" y="20441"/>
                </a:moveTo>
                <a:cubicBezTo>
                  <a:pt x="5844" y="20441"/>
                  <a:pt x="5820" y="20488"/>
                  <a:pt x="5820" y="20545"/>
                </a:cubicBezTo>
                <a:lnTo>
                  <a:pt x="5820" y="20765"/>
                </a:lnTo>
                <a:cubicBezTo>
                  <a:pt x="5820" y="20823"/>
                  <a:pt x="5844" y="20868"/>
                  <a:pt x="5873" y="20868"/>
                </a:cubicBezTo>
                <a:cubicBezTo>
                  <a:pt x="5902" y="20868"/>
                  <a:pt x="5926" y="20823"/>
                  <a:pt x="5926" y="20765"/>
                </a:cubicBezTo>
                <a:lnTo>
                  <a:pt x="5926" y="20545"/>
                </a:lnTo>
                <a:cubicBezTo>
                  <a:pt x="5926" y="20488"/>
                  <a:pt x="5902" y="20441"/>
                  <a:pt x="5873" y="20441"/>
                </a:cubicBezTo>
                <a:close/>
                <a:moveTo>
                  <a:pt x="6188" y="20441"/>
                </a:moveTo>
                <a:cubicBezTo>
                  <a:pt x="6159" y="20441"/>
                  <a:pt x="6135" y="20488"/>
                  <a:pt x="6135" y="20545"/>
                </a:cubicBezTo>
                <a:lnTo>
                  <a:pt x="6135" y="20765"/>
                </a:lnTo>
                <a:cubicBezTo>
                  <a:pt x="6135" y="20823"/>
                  <a:pt x="6159" y="20868"/>
                  <a:pt x="6188" y="20868"/>
                </a:cubicBezTo>
                <a:cubicBezTo>
                  <a:pt x="6217" y="20868"/>
                  <a:pt x="6240" y="20823"/>
                  <a:pt x="6240" y="20765"/>
                </a:cubicBezTo>
                <a:lnTo>
                  <a:pt x="6240" y="20545"/>
                </a:lnTo>
                <a:cubicBezTo>
                  <a:pt x="6240" y="20488"/>
                  <a:pt x="6217" y="20441"/>
                  <a:pt x="6188" y="20441"/>
                </a:cubicBezTo>
                <a:close/>
                <a:moveTo>
                  <a:pt x="7036" y="20441"/>
                </a:moveTo>
                <a:cubicBezTo>
                  <a:pt x="7007" y="20441"/>
                  <a:pt x="6984" y="20488"/>
                  <a:pt x="6984" y="20545"/>
                </a:cubicBezTo>
                <a:lnTo>
                  <a:pt x="6984" y="20765"/>
                </a:lnTo>
                <a:cubicBezTo>
                  <a:pt x="6984" y="20823"/>
                  <a:pt x="7007" y="20868"/>
                  <a:pt x="7036" y="20868"/>
                </a:cubicBezTo>
                <a:cubicBezTo>
                  <a:pt x="7065" y="20868"/>
                  <a:pt x="7089" y="20823"/>
                  <a:pt x="7089" y="20765"/>
                </a:cubicBezTo>
                <a:lnTo>
                  <a:pt x="7089" y="20545"/>
                </a:lnTo>
                <a:cubicBezTo>
                  <a:pt x="7089" y="20488"/>
                  <a:pt x="7065" y="20441"/>
                  <a:pt x="7036" y="20441"/>
                </a:cubicBezTo>
                <a:close/>
                <a:moveTo>
                  <a:pt x="7351" y="20441"/>
                </a:moveTo>
                <a:cubicBezTo>
                  <a:pt x="7322" y="20441"/>
                  <a:pt x="7299" y="20488"/>
                  <a:pt x="7299" y="20545"/>
                </a:cubicBezTo>
                <a:lnTo>
                  <a:pt x="7299" y="20765"/>
                </a:lnTo>
                <a:cubicBezTo>
                  <a:pt x="7299" y="20823"/>
                  <a:pt x="7322" y="20868"/>
                  <a:pt x="7351" y="20868"/>
                </a:cubicBezTo>
                <a:cubicBezTo>
                  <a:pt x="7380" y="20868"/>
                  <a:pt x="7404" y="20823"/>
                  <a:pt x="7404" y="20765"/>
                </a:cubicBezTo>
                <a:lnTo>
                  <a:pt x="7404" y="20545"/>
                </a:lnTo>
                <a:cubicBezTo>
                  <a:pt x="7404" y="20488"/>
                  <a:pt x="7380" y="20441"/>
                  <a:pt x="7351" y="20441"/>
                </a:cubicBezTo>
                <a:close/>
                <a:moveTo>
                  <a:pt x="8201" y="20441"/>
                </a:moveTo>
                <a:cubicBezTo>
                  <a:pt x="8171" y="20441"/>
                  <a:pt x="8148" y="20488"/>
                  <a:pt x="8148" y="20545"/>
                </a:cubicBezTo>
                <a:lnTo>
                  <a:pt x="8148" y="20765"/>
                </a:lnTo>
                <a:cubicBezTo>
                  <a:pt x="8148" y="20823"/>
                  <a:pt x="8171" y="20868"/>
                  <a:pt x="8201" y="20868"/>
                </a:cubicBezTo>
                <a:cubicBezTo>
                  <a:pt x="8230" y="20868"/>
                  <a:pt x="8254" y="20823"/>
                  <a:pt x="8254" y="20765"/>
                </a:cubicBezTo>
                <a:lnTo>
                  <a:pt x="8254" y="20545"/>
                </a:lnTo>
                <a:cubicBezTo>
                  <a:pt x="8254" y="20488"/>
                  <a:pt x="8230" y="20441"/>
                  <a:pt x="8201" y="20441"/>
                </a:cubicBezTo>
                <a:close/>
                <a:moveTo>
                  <a:pt x="8515" y="20441"/>
                </a:moveTo>
                <a:cubicBezTo>
                  <a:pt x="8486" y="20441"/>
                  <a:pt x="8462" y="20488"/>
                  <a:pt x="8462" y="20545"/>
                </a:cubicBezTo>
                <a:lnTo>
                  <a:pt x="8462" y="20765"/>
                </a:lnTo>
                <a:cubicBezTo>
                  <a:pt x="8462" y="20823"/>
                  <a:pt x="8486" y="20868"/>
                  <a:pt x="8515" y="20868"/>
                </a:cubicBezTo>
                <a:cubicBezTo>
                  <a:pt x="8544" y="20868"/>
                  <a:pt x="8568" y="20823"/>
                  <a:pt x="8568" y="20765"/>
                </a:cubicBezTo>
                <a:lnTo>
                  <a:pt x="8568" y="20545"/>
                </a:lnTo>
                <a:cubicBezTo>
                  <a:pt x="8568" y="20488"/>
                  <a:pt x="8544" y="20441"/>
                  <a:pt x="8515" y="20441"/>
                </a:cubicBezTo>
                <a:close/>
                <a:moveTo>
                  <a:pt x="9365" y="20441"/>
                </a:moveTo>
                <a:cubicBezTo>
                  <a:pt x="9336" y="20441"/>
                  <a:pt x="9312" y="20488"/>
                  <a:pt x="9312" y="20545"/>
                </a:cubicBezTo>
                <a:lnTo>
                  <a:pt x="9312" y="20765"/>
                </a:lnTo>
                <a:cubicBezTo>
                  <a:pt x="9312" y="20823"/>
                  <a:pt x="9336" y="20868"/>
                  <a:pt x="9365" y="20868"/>
                </a:cubicBezTo>
                <a:cubicBezTo>
                  <a:pt x="9394" y="20868"/>
                  <a:pt x="9418" y="20823"/>
                  <a:pt x="9418" y="20765"/>
                </a:cubicBezTo>
                <a:lnTo>
                  <a:pt x="9418" y="20545"/>
                </a:lnTo>
                <a:cubicBezTo>
                  <a:pt x="9418" y="20488"/>
                  <a:pt x="9394" y="20441"/>
                  <a:pt x="9365" y="20441"/>
                </a:cubicBezTo>
                <a:close/>
                <a:moveTo>
                  <a:pt x="9679" y="20441"/>
                </a:moveTo>
                <a:cubicBezTo>
                  <a:pt x="9650" y="20441"/>
                  <a:pt x="9626" y="20488"/>
                  <a:pt x="9626" y="20545"/>
                </a:cubicBezTo>
                <a:lnTo>
                  <a:pt x="9626" y="20765"/>
                </a:lnTo>
                <a:cubicBezTo>
                  <a:pt x="9626" y="20823"/>
                  <a:pt x="9650" y="20868"/>
                  <a:pt x="9679" y="20868"/>
                </a:cubicBezTo>
                <a:cubicBezTo>
                  <a:pt x="9708" y="20868"/>
                  <a:pt x="9732" y="20823"/>
                  <a:pt x="9732" y="20765"/>
                </a:cubicBezTo>
                <a:lnTo>
                  <a:pt x="9732" y="20545"/>
                </a:lnTo>
                <a:cubicBezTo>
                  <a:pt x="9732" y="20488"/>
                  <a:pt x="9708" y="20441"/>
                  <a:pt x="9679" y="20441"/>
                </a:cubicBezTo>
                <a:close/>
                <a:moveTo>
                  <a:pt x="10529" y="20441"/>
                </a:moveTo>
                <a:cubicBezTo>
                  <a:pt x="10500" y="20441"/>
                  <a:pt x="10476" y="20488"/>
                  <a:pt x="10476" y="20545"/>
                </a:cubicBezTo>
                <a:lnTo>
                  <a:pt x="10476" y="20765"/>
                </a:lnTo>
                <a:cubicBezTo>
                  <a:pt x="10476" y="20823"/>
                  <a:pt x="10500" y="20868"/>
                  <a:pt x="10529" y="20868"/>
                </a:cubicBezTo>
                <a:cubicBezTo>
                  <a:pt x="10558" y="20868"/>
                  <a:pt x="10582" y="20823"/>
                  <a:pt x="10582" y="20765"/>
                </a:cubicBezTo>
                <a:lnTo>
                  <a:pt x="10582" y="20545"/>
                </a:lnTo>
                <a:cubicBezTo>
                  <a:pt x="10582" y="20488"/>
                  <a:pt x="10558" y="20441"/>
                  <a:pt x="10529" y="20441"/>
                </a:cubicBezTo>
                <a:close/>
                <a:moveTo>
                  <a:pt x="10844" y="20441"/>
                </a:moveTo>
                <a:cubicBezTo>
                  <a:pt x="10814" y="20441"/>
                  <a:pt x="10791" y="20488"/>
                  <a:pt x="10791" y="20545"/>
                </a:cubicBezTo>
                <a:lnTo>
                  <a:pt x="10791" y="20765"/>
                </a:lnTo>
                <a:cubicBezTo>
                  <a:pt x="10791" y="20823"/>
                  <a:pt x="10814" y="20868"/>
                  <a:pt x="10844" y="20868"/>
                </a:cubicBezTo>
                <a:cubicBezTo>
                  <a:pt x="10873" y="20868"/>
                  <a:pt x="10895" y="20823"/>
                  <a:pt x="10895" y="20765"/>
                </a:cubicBezTo>
                <a:lnTo>
                  <a:pt x="10895" y="20545"/>
                </a:lnTo>
                <a:cubicBezTo>
                  <a:pt x="10895" y="20488"/>
                  <a:pt x="10873" y="20441"/>
                  <a:pt x="10844" y="20441"/>
                </a:cubicBezTo>
                <a:close/>
                <a:moveTo>
                  <a:pt x="11692" y="20441"/>
                </a:moveTo>
                <a:cubicBezTo>
                  <a:pt x="11663" y="20441"/>
                  <a:pt x="11640" y="20488"/>
                  <a:pt x="11640" y="20545"/>
                </a:cubicBezTo>
                <a:lnTo>
                  <a:pt x="11640" y="20765"/>
                </a:lnTo>
                <a:cubicBezTo>
                  <a:pt x="11640" y="20823"/>
                  <a:pt x="11663" y="20868"/>
                  <a:pt x="11692" y="20868"/>
                </a:cubicBezTo>
                <a:cubicBezTo>
                  <a:pt x="11721" y="20868"/>
                  <a:pt x="11745" y="20823"/>
                  <a:pt x="11745" y="20765"/>
                </a:cubicBezTo>
                <a:lnTo>
                  <a:pt x="11745" y="20545"/>
                </a:lnTo>
                <a:cubicBezTo>
                  <a:pt x="11745" y="20488"/>
                  <a:pt x="11721" y="20441"/>
                  <a:pt x="11692" y="20441"/>
                </a:cubicBezTo>
                <a:close/>
                <a:moveTo>
                  <a:pt x="12007" y="20441"/>
                </a:moveTo>
                <a:cubicBezTo>
                  <a:pt x="11978" y="20441"/>
                  <a:pt x="11955" y="20488"/>
                  <a:pt x="11955" y="20545"/>
                </a:cubicBezTo>
                <a:lnTo>
                  <a:pt x="11955" y="20765"/>
                </a:lnTo>
                <a:cubicBezTo>
                  <a:pt x="11955" y="20823"/>
                  <a:pt x="11978" y="20868"/>
                  <a:pt x="12007" y="20868"/>
                </a:cubicBezTo>
                <a:cubicBezTo>
                  <a:pt x="12036" y="20868"/>
                  <a:pt x="12060" y="20823"/>
                  <a:pt x="12060" y="20765"/>
                </a:cubicBezTo>
                <a:lnTo>
                  <a:pt x="12060" y="20545"/>
                </a:lnTo>
                <a:cubicBezTo>
                  <a:pt x="12060" y="20488"/>
                  <a:pt x="12036" y="20441"/>
                  <a:pt x="12007" y="20441"/>
                </a:cubicBezTo>
                <a:close/>
                <a:moveTo>
                  <a:pt x="12856" y="20441"/>
                </a:moveTo>
                <a:cubicBezTo>
                  <a:pt x="12827" y="20441"/>
                  <a:pt x="12804" y="20488"/>
                  <a:pt x="12804" y="20545"/>
                </a:cubicBezTo>
                <a:lnTo>
                  <a:pt x="12804" y="20765"/>
                </a:lnTo>
                <a:cubicBezTo>
                  <a:pt x="12804" y="20823"/>
                  <a:pt x="12827" y="20868"/>
                  <a:pt x="12856" y="20868"/>
                </a:cubicBezTo>
                <a:cubicBezTo>
                  <a:pt x="12886" y="20868"/>
                  <a:pt x="12909" y="20823"/>
                  <a:pt x="12909" y="20765"/>
                </a:cubicBezTo>
                <a:lnTo>
                  <a:pt x="12909" y="20545"/>
                </a:lnTo>
                <a:cubicBezTo>
                  <a:pt x="12909" y="20488"/>
                  <a:pt x="12886" y="20441"/>
                  <a:pt x="12856" y="20441"/>
                </a:cubicBezTo>
                <a:close/>
                <a:moveTo>
                  <a:pt x="13171" y="20441"/>
                </a:moveTo>
                <a:cubicBezTo>
                  <a:pt x="13142" y="20441"/>
                  <a:pt x="13118" y="20488"/>
                  <a:pt x="13118" y="20545"/>
                </a:cubicBezTo>
                <a:lnTo>
                  <a:pt x="13118" y="20765"/>
                </a:lnTo>
                <a:cubicBezTo>
                  <a:pt x="13118" y="20823"/>
                  <a:pt x="13142" y="20868"/>
                  <a:pt x="13171" y="20868"/>
                </a:cubicBezTo>
                <a:cubicBezTo>
                  <a:pt x="13200" y="20868"/>
                  <a:pt x="13224" y="20823"/>
                  <a:pt x="13224" y="20765"/>
                </a:cubicBezTo>
                <a:lnTo>
                  <a:pt x="13224" y="20545"/>
                </a:lnTo>
                <a:cubicBezTo>
                  <a:pt x="13224" y="20488"/>
                  <a:pt x="13200" y="20441"/>
                  <a:pt x="13171" y="20441"/>
                </a:cubicBezTo>
                <a:close/>
                <a:moveTo>
                  <a:pt x="14021" y="20441"/>
                </a:moveTo>
                <a:cubicBezTo>
                  <a:pt x="13992" y="20441"/>
                  <a:pt x="13968" y="20488"/>
                  <a:pt x="13968" y="20545"/>
                </a:cubicBezTo>
                <a:lnTo>
                  <a:pt x="13968" y="20765"/>
                </a:lnTo>
                <a:cubicBezTo>
                  <a:pt x="13968" y="20823"/>
                  <a:pt x="13992" y="20868"/>
                  <a:pt x="14021" y="20868"/>
                </a:cubicBezTo>
                <a:cubicBezTo>
                  <a:pt x="14050" y="20868"/>
                  <a:pt x="14074" y="20823"/>
                  <a:pt x="14074" y="20765"/>
                </a:cubicBezTo>
                <a:lnTo>
                  <a:pt x="14074" y="20545"/>
                </a:lnTo>
                <a:cubicBezTo>
                  <a:pt x="14074" y="20488"/>
                  <a:pt x="14050" y="20441"/>
                  <a:pt x="14021" y="20441"/>
                </a:cubicBezTo>
                <a:close/>
                <a:moveTo>
                  <a:pt x="14335" y="20441"/>
                </a:moveTo>
                <a:cubicBezTo>
                  <a:pt x="14306" y="20441"/>
                  <a:pt x="14282" y="20488"/>
                  <a:pt x="14282" y="20545"/>
                </a:cubicBezTo>
                <a:lnTo>
                  <a:pt x="14282" y="20765"/>
                </a:lnTo>
                <a:cubicBezTo>
                  <a:pt x="14282" y="20823"/>
                  <a:pt x="14306" y="20868"/>
                  <a:pt x="14335" y="20868"/>
                </a:cubicBezTo>
                <a:cubicBezTo>
                  <a:pt x="14364" y="20868"/>
                  <a:pt x="14388" y="20823"/>
                  <a:pt x="14388" y="20765"/>
                </a:cubicBezTo>
                <a:lnTo>
                  <a:pt x="14388" y="20545"/>
                </a:lnTo>
                <a:cubicBezTo>
                  <a:pt x="14388" y="20488"/>
                  <a:pt x="14364" y="20441"/>
                  <a:pt x="14335" y="20441"/>
                </a:cubicBezTo>
                <a:close/>
                <a:moveTo>
                  <a:pt x="15185" y="20441"/>
                </a:moveTo>
                <a:cubicBezTo>
                  <a:pt x="15156" y="20441"/>
                  <a:pt x="15132" y="20488"/>
                  <a:pt x="15132" y="20545"/>
                </a:cubicBezTo>
                <a:lnTo>
                  <a:pt x="15132" y="20765"/>
                </a:lnTo>
                <a:cubicBezTo>
                  <a:pt x="15132" y="20823"/>
                  <a:pt x="15156" y="20868"/>
                  <a:pt x="15185" y="20868"/>
                </a:cubicBezTo>
                <a:cubicBezTo>
                  <a:pt x="15214" y="20868"/>
                  <a:pt x="15237" y="20823"/>
                  <a:pt x="15237" y="20765"/>
                </a:cubicBezTo>
                <a:lnTo>
                  <a:pt x="15237" y="20545"/>
                </a:lnTo>
                <a:cubicBezTo>
                  <a:pt x="15237" y="20488"/>
                  <a:pt x="15214" y="20441"/>
                  <a:pt x="15185" y="20441"/>
                </a:cubicBezTo>
                <a:close/>
                <a:moveTo>
                  <a:pt x="15500" y="20441"/>
                </a:moveTo>
                <a:cubicBezTo>
                  <a:pt x="15470" y="20441"/>
                  <a:pt x="15447" y="20488"/>
                  <a:pt x="15447" y="20545"/>
                </a:cubicBezTo>
                <a:lnTo>
                  <a:pt x="15447" y="20765"/>
                </a:lnTo>
                <a:cubicBezTo>
                  <a:pt x="15447" y="20823"/>
                  <a:pt x="15470" y="20868"/>
                  <a:pt x="15500" y="20868"/>
                </a:cubicBezTo>
                <a:cubicBezTo>
                  <a:pt x="15529" y="20868"/>
                  <a:pt x="15551" y="20823"/>
                  <a:pt x="15551" y="20765"/>
                </a:cubicBezTo>
                <a:lnTo>
                  <a:pt x="15551" y="20545"/>
                </a:lnTo>
                <a:cubicBezTo>
                  <a:pt x="15551" y="20488"/>
                  <a:pt x="15529" y="20441"/>
                  <a:pt x="15500" y="20441"/>
                </a:cubicBezTo>
                <a:close/>
                <a:moveTo>
                  <a:pt x="16349" y="20441"/>
                </a:moveTo>
                <a:cubicBezTo>
                  <a:pt x="16320" y="20441"/>
                  <a:pt x="16296" y="20488"/>
                  <a:pt x="16296" y="20545"/>
                </a:cubicBezTo>
                <a:lnTo>
                  <a:pt x="16296" y="20765"/>
                </a:lnTo>
                <a:cubicBezTo>
                  <a:pt x="16296" y="20823"/>
                  <a:pt x="16320" y="20868"/>
                  <a:pt x="16349" y="20868"/>
                </a:cubicBezTo>
                <a:cubicBezTo>
                  <a:pt x="16378" y="20868"/>
                  <a:pt x="16401" y="20823"/>
                  <a:pt x="16401" y="20765"/>
                </a:cubicBezTo>
                <a:lnTo>
                  <a:pt x="16401" y="20545"/>
                </a:lnTo>
                <a:cubicBezTo>
                  <a:pt x="16401" y="20488"/>
                  <a:pt x="16378" y="20441"/>
                  <a:pt x="16349" y="20441"/>
                </a:cubicBezTo>
                <a:close/>
                <a:moveTo>
                  <a:pt x="16663" y="20441"/>
                </a:moveTo>
                <a:cubicBezTo>
                  <a:pt x="16634" y="20441"/>
                  <a:pt x="16611" y="20488"/>
                  <a:pt x="16611" y="20545"/>
                </a:cubicBezTo>
                <a:lnTo>
                  <a:pt x="16611" y="20765"/>
                </a:lnTo>
                <a:cubicBezTo>
                  <a:pt x="16611" y="20823"/>
                  <a:pt x="16634" y="20868"/>
                  <a:pt x="16663" y="20868"/>
                </a:cubicBezTo>
                <a:cubicBezTo>
                  <a:pt x="16692" y="20868"/>
                  <a:pt x="16716" y="20823"/>
                  <a:pt x="16716" y="20765"/>
                </a:cubicBezTo>
                <a:lnTo>
                  <a:pt x="16716" y="20545"/>
                </a:lnTo>
                <a:cubicBezTo>
                  <a:pt x="16716" y="20488"/>
                  <a:pt x="16692" y="20441"/>
                  <a:pt x="16663" y="20441"/>
                </a:cubicBezTo>
                <a:close/>
                <a:moveTo>
                  <a:pt x="17512" y="20441"/>
                </a:moveTo>
                <a:cubicBezTo>
                  <a:pt x="17483" y="20441"/>
                  <a:pt x="17459" y="20488"/>
                  <a:pt x="17459" y="20545"/>
                </a:cubicBezTo>
                <a:lnTo>
                  <a:pt x="17459" y="20765"/>
                </a:lnTo>
                <a:cubicBezTo>
                  <a:pt x="17459" y="20823"/>
                  <a:pt x="17483" y="20868"/>
                  <a:pt x="17512" y="20868"/>
                </a:cubicBezTo>
                <a:cubicBezTo>
                  <a:pt x="17541" y="20868"/>
                  <a:pt x="17565" y="20823"/>
                  <a:pt x="17565" y="20765"/>
                </a:cubicBezTo>
                <a:lnTo>
                  <a:pt x="17565" y="20545"/>
                </a:lnTo>
                <a:cubicBezTo>
                  <a:pt x="17565" y="20488"/>
                  <a:pt x="17541" y="20441"/>
                  <a:pt x="17512" y="20441"/>
                </a:cubicBezTo>
                <a:close/>
                <a:moveTo>
                  <a:pt x="17827" y="20441"/>
                </a:moveTo>
                <a:cubicBezTo>
                  <a:pt x="17798" y="20441"/>
                  <a:pt x="17774" y="20488"/>
                  <a:pt x="17774" y="20545"/>
                </a:cubicBezTo>
                <a:lnTo>
                  <a:pt x="17774" y="20765"/>
                </a:lnTo>
                <a:cubicBezTo>
                  <a:pt x="17774" y="20823"/>
                  <a:pt x="17798" y="20868"/>
                  <a:pt x="17827" y="20868"/>
                </a:cubicBezTo>
                <a:cubicBezTo>
                  <a:pt x="17856" y="20868"/>
                  <a:pt x="17880" y="20823"/>
                  <a:pt x="17880" y="20765"/>
                </a:cubicBezTo>
                <a:lnTo>
                  <a:pt x="17880" y="20545"/>
                </a:lnTo>
                <a:cubicBezTo>
                  <a:pt x="17880" y="20488"/>
                  <a:pt x="17856" y="20441"/>
                  <a:pt x="17827" y="20441"/>
                </a:cubicBezTo>
                <a:close/>
                <a:moveTo>
                  <a:pt x="18677" y="20441"/>
                </a:moveTo>
                <a:cubicBezTo>
                  <a:pt x="18648" y="20441"/>
                  <a:pt x="18624" y="20488"/>
                  <a:pt x="18624" y="20545"/>
                </a:cubicBezTo>
                <a:lnTo>
                  <a:pt x="18624" y="20765"/>
                </a:lnTo>
                <a:cubicBezTo>
                  <a:pt x="18624" y="20823"/>
                  <a:pt x="18648" y="20868"/>
                  <a:pt x="18677" y="20868"/>
                </a:cubicBezTo>
                <a:cubicBezTo>
                  <a:pt x="18706" y="20868"/>
                  <a:pt x="18730" y="20823"/>
                  <a:pt x="18730" y="20765"/>
                </a:cubicBezTo>
                <a:lnTo>
                  <a:pt x="18730" y="20545"/>
                </a:lnTo>
                <a:cubicBezTo>
                  <a:pt x="18730" y="20488"/>
                  <a:pt x="18706" y="20441"/>
                  <a:pt x="18677" y="20441"/>
                </a:cubicBezTo>
                <a:close/>
                <a:moveTo>
                  <a:pt x="18991" y="20441"/>
                </a:moveTo>
                <a:cubicBezTo>
                  <a:pt x="18962" y="20441"/>
                  <a:pt x="18938" y="20488"/>
                  <a:pt x="18938" y="20545"/>
                </a:cubicBezTo>
                <a:lnTo>
                  <a:pt x="18938" y="20765"/>
                </a:lnTo>
                <a:cubicBezTo>
                  <a:pt x="18938" y="20823"/>
                  <a:pt x="18962" y="20868"/>
                  <a:pt x="18991" y="20868"/>
                </a:cubicBezTo>
                <a:cubicBezTo>
                  <a:pt x="19020" y="20868"/>
                  <a:pt x="19044" y="20823"/>
                  <a:pt x="19044" y="20765"/>
                </a:cubicBezTo>
                <a:lnTo>
                  <a:pt x="19044" y="20545"/>
                </a:lnTo>
                <a:cubicBezTo>
                  <a:pt x="19044" y="20488"/>
                  <a:pt x="19020" y="20441"/>
                  <a:pt x="18991" y="20441"/>
                </a:cubicBezTo>
                <a:close/>
                <a:moveTo>
                  <a:pt x="19841" y="20441"/>
                </a:moveTo>
                <a:cubicBezTo>
                  <a:pt x="19812" y="20441"/>
                  <a:pt x="19788" y="20488"/>
                  <a:pt x="19788" y="20545"/>
                </a:cubicBezTo>
                <a:lnTo>
                  <a:pt x="19788" y="20765"/>
                </a:lnTo>
                <a:cubicBezTo>
                  <a:pt x="19788" y="20823"/>
                  <a:pt x="19812" y="20868"/>
                  <a:pt x="19841" y="20868"/>
                </a:cubicBezTo>
                <a:cubicBezTo>
                  <a:pt x="19870" y="20868"/>
                  <a:pt x="19894" y="20823"/>
                  <a:pt x="19894" y="20765"/>
                </a:cubicBezTo>
                <a:lnTo>
                  <a:pt x="19894" y="20545"/>
                </a:lnTo>
                <a:cubicBezTo>
                  <a:pt x="19894" y="20488"/>
                  <a:pt x="19870" y="20441"/>
                  <a:pt x="19841" y="20441"/>
                </a:cubicBezTo>
                <a:close/>
                <a:moveTo>
                  <a:pt x="20155" y="20441"/>
                </a:moveTo>
                <a:cubicBezTo>
                  <a:pt x="20126" y="20441"/>
                  <a:pt x="20102" y="20488"/>
                  <a:pt x="20102" y="20545"/>
                </a:cubicBezTo>
                <a:lnTo>
                  <a:pt x="20102" y="20765"/>
                </a:lnTo>
                <a:cubicBezTo>
                  <a:pt x="20102" y="20823"/>
                  <a:pt x="20126" y="20868"/>
                  <a:pt x="20155" y="20868"/>
                </a:cubicBezTo>
                <a:cubicBezTo>
                  <a:pt x="20184" y="20868"/>
                  <a:pt x="20207" y="20823"/>
                  <a:pt x="20207" y="20765"/>
                </a:cubicBezTo>
                <a:lnTo>
                  <a:pt x="20207" y="20545"/>
                </a:lnTo>
                <a:cubicBezTo>
                  <a:pt x="20207" y="20488"/>
                  <a:pt x="20184" y="20441"/>
                  <a:pt x="20155" y="20441"/>
                </a:cubicBezTo>
                <a:close/>
                <a:moveTo>
                  <a:pt x="21004" y="20441"/>
                </a:moveTo>
                <a:cubicBezTo>
                  <a:pt x="20975" y="20441"/>
                  <a:pt x="20952" y="20488"/>
                  <a:pt x="20952" y="20545"/>
                </a:cubicBezTo>
                <a:lnTo>
                  <a:pt x="20952" y="20765"/>
                </a:lnTo>
                <a:cubicBezTo>
                  <a:pt x="20952" y="20823"/>
                  <a:pt x="20975" y="20868"/>
                  <a:pt x="21004" y="20868"/>
                </a:cubicBezTo>
                <a:cubicBezTo>
                  <a:pt x="21033" y="20868"/>
                  <a:pt x="21057" y="20823"/>
                  <a:pt x="21057" y="20765"/>
                </a:cubicBezTo>
                <a:lnTo>
                  <a:pt x="21057" y="20545"/>
                </a:lnTo>
                <a:cubicBezTo>
                  <a:pt x="21057" y="20488"/>
                  <a:pt x="21033" y="20441"/>
                  <a:pt x="21004" y="20441"/>
                </a:cubicBezTo>
                <a:close/>
                <a:moveTo>
                  <a:pt x="21319" y="20441"/>
                </a:moveTo>
                <a:cubicBezTo>
                  <a:pt x="21289" y="20441"/>
                  <a:pt x="21267" y="20488"/>
                  <a:pt x="21267" y="20545"/>
                </a:cubicBezTo>
                <a:lnTo>
                  <a:pt x="21267" y="20765"/>
                </a:lnTo>
                <a:cubicBezTo>
                  <a:pt x="21267" y="20823"/>
                  <a:pt x="21289" y="20868"/>
                  <a:pt x="21319" y="20868"/>
                </a:cubicBezTo>
                <a:cubicBezTo>
                  <a:pt x="21348" y="20868"/>
                  <a:pt x="21372" y="20823"/>
                  <a:pt x="21372" y="20765"/>
                </a:cubicBezTo>
                <a:lnTo>
                  <a:pt x="21372" y="20545"/>
                </a:lnTo>
                <a:cubicBezTo>
                  <a:pt x="21372" y="20488"/>
                  <a:pt x="21348" y="20441"/>
                  <a:pt x="21319" y="20441"/>
                </a:cubicBezTo>
                <a:close/>
                <a:moveTo>
                  <a:pt x="281" y="21171"/>
                </a:moveTo>
                <a:cubicBezTo>
                  <a:pt x="252" y="21171"/>
                  <a:pt x="228" y="21218"/>
                  <a:pt x="228" y="21275"/>
                </a:cubicBezTo>
                <a:lnTo>
                  <a:pt x="228" y="21495"/>
                </a:lnTo>
                <a:cubicBezTo>
                  <a:pt x="228" y="21553"/>
                  <a:pt x="252" y="21600"/>
                  <a:pt x="281" y="21600"/>
                </a:cubicBezTo>
                <a:cubicBezTo>
                  <a:pt x="311" y="21600"/>
                  <a:pt x="334" y="21553"/>
                  <a:pt x="334" y="21495"/>
                </a:cubicBezTo>
                <a:lnTo>
                  <a:pt x="334" y="21275"/>
                </a:lnTo>
                <a:cubicBezTo>
                  <a:pt x="334" y="21218"/>
                  <a:pt x="311" y="21171"/>
                  <a:pt x="281" y="21171"/>
                </a:cubicBezTo>
                <a:close/>
                <a:moveTo>
                  <a:pt x="596" y="21171"/>
                </a:moveTo>
                <a:cubicBezTo>
                  <a:pt x="567" y="21171"/>
                  <a:pt x="543" y="21218"/>
                  <a:pt x="543" y="21275"/>
                </a:cubicBezTo>
                <a:lnTo>
                  <a:pt x="543" y="21495"/>
                </a:lnTo>
                <a:cubicBezTo>
                  <a:pt x="543" y="21553"/>
                  <a:pt x="567" y="21600"/>
                  <a:pt x="596" y="21600"/>
                </a:cubicBezTo>
                <a:cubicBezTo>
                  <a:pt x="625" y="21600"/>
                  <a:pt x="649" y="21553"/>
                  <a:pt x="649" y="21495"/>
                </a:cubicBezTo>
                <a:lnTo>
                  <a:pt x="649" y="21275"/>
                </a:lnTo>
                <a:cubicBezTo>
                  <a:pt x="649" y="21218"/>
                  <a:pt x="625" y="21171"/>
                  <a:pt x="596" y="21171"/>
                </a:cubicBezTo>
                <a:close/>
                <a:moveTo>
                  <a:pt x="1446" y="21171"/>
                </a:moveTo>
                <a:cubicBezTo>
                  <a:pt x="1417" y="21171"/>
                  <a:pt x="1393" y="21218"/>
                  <a:pt x="1393" y="21275"/>
                </a:cubicBezTo>
                <a:lnTo>
                  <a:pt x="1393" y="21495"/>
                </a:lnTo>
                <a:cubicBezTo>
                  <a:pt x="1393" y="21553"/>
                  <a:pt x="1417" y="21600"/>
                  <a:pt x="1446" y="21600"/>
                </a:cubicBezTo>
                <a:cubicBezTo>
                  <a:pt x="1475" y="21600"/>
                  <a:pt x="1499" y="21553"/>
                  <a:pt x="1499" y="21495"/>
                </a:cubicBezTo>
                <a:lnTo>
                  <a:pt x="1499" y="21275"/>
                </a:lnTo>
                <a:cubicBezTo>
                  <a:pt x="1499" y="21218"/>
                  <a:pt x="1475" y="21171"/>
                  <a:pt x="1446" y="21171"/>
                </a:cubicBezTo>
                <a:close/>
                <a:moveTo>
                  <a:pt x="1760" y="21171"/>
                </a:moveTo>
                <a:cubicBezTo>
                  <a:pt x="1731" y="21171"/>
                  <a:pt x="1707" y="21218"/>
                  <a:pt x="1707" y="21275"/>
                </a:cubicBezTo>
                <a:lnTo>
                  <a:pt x="1707" y="21495"/>
                </a:lnTo>
                <a:cubicBezTo>
                  <a:pt x="1707" y="21553"/>
                  <a:pt x="1731" y="21600"/>
                  <a:pt x="1760" y="21600"/>
                </a:cubicBezTo>
                <a:cubicBezTo>
                  <a:pt x="1789" y="21600"/>
                  <a:pt x="1813" y="21553"/>
                  <a:pt x="1813" y="21495"/>
                </a:cubicBezTo>
                <a:lnTo>
                  <a:pt x="1813" y="21275"/>
                </a:lnTo>
                <a:cubicBezTo>
                  <a:pt x="1813" y="21218"/>
                  <a:pt x="1789" y="21171"/>
                  <a:pt x="1760" y="21171"/>
                </a:cubicBezTo>
                <a:close/>
                <a:moveTo>
                  <a:pt x="2610" y="21171"/>
                </a:moveTo>
                <a:cubicBezTo>
                  <a:pt x="2581" y="21171"/>
                  <a:pt x="2557" y="21218"/>
                  <a:pt x="2557" y="21275"/>
                </a:cubicBezTo>
                <a:lnTo>
                  <a:pt x="2557" y="21495"/>
                </a:lnTo>
                <a:cubicBezTo>
                  <a:pt x="2557" y="21553"/>
                  <a:pt x="2581" y="21600"/>
                  <a:pt x="2610" y="21600"/>
                </a:cubicBezTo>
                <a:cubicBezTo>
                  <a:pt x="2639" y="21600"/>
                  <a:pt x="2662" y="21553"/>
                  <a:pt x="2662" y="21495"/>
                </a:cubicBezTo>
                <a:lnTo>
                  <a:pt x="2662" y="21275"/>
                </a:lnTo>
                <a:cubicBezTo>
                  <a:pt x="2662" y="21218"/>
                  <a:pt x="2639" y="21171"/>
                  <a:pt x="2610" y="21171"/>
                </a:cubicBezTo>
                <a:close/>
                <a:moveTo>
                  <a:pt x="2924" y="21171"/>
                </a:moveTo>
                <a:cubicBezTo>
                  <a:pt x="2895" y="21171"/>
                  <a:pt x="2871" y="21218"/>
                  <a:pt x="2871" y="21275"/>
                </a:cubicBezTo>
                <a:lnTo>
                  <a:pt x="2871" y="21495"/>
                </a:lnTo>
                <a:cubicBezTo>
                  <a:pt x="2871" y="21553"/>
                  <a:pt x="2895" y="21600"/>
                  <a:pt x="2924" y="21600"/>
                </a:cubicBezTo>
                <a:cubicBezTo>
                  <a:pt x="2954" y="21600"/>
                  <a:pt x="2976" y="21553"/>
                  <a:pt x="2976" y="21495"/>
                </a:cubicBezTo>
                <a:lnTo>
                  <a:pt x="2976" y="21275"/>
                </a:lnTo>
                <a:cubicBezTo>
                  <a:pt x="2976" y="21218"/>
                  <a:pt x="2954" y="21171"/>
                  <a:pt x="2924" y="21171"/>
                </a:cubicBezTo>
                <a:close/>
                <a:moveTo>
                  <a:pt x="3773" y="21171"/>
                </a:moveTo>
                <a:cubicBezTo>
                  <a:pt x="3744" y="21171"/>
                  <a:pt x="3721" y="21218"/>
                  <a:pt x="3721" y="21275"/>
                </a:cubicBezTo>
                <a:lnTo>
                  <a:pt x="3721" y="21495"/>
                </a:lnTo>
                <a:cubicBezTo>
                  <a:pt x="3721" y="21553"/>
                  <a:pt x="3744" y="21600"/>
                  <a:pt x="3773" y="21600"/>
                </a:cubicBezTo>
                <a:cubicBezTo>
                  <a:pt x="3802" y="21600"/>
                  <a:pt x="3826" y="21553"/>
                  <a:pt x="3826" y="21495"/>
                </a:cubicBezTo>
                <a:lnTo>
                  <a:pt x="3826" y="21275"/>
                </a:lnTo>
                <a:cubicBezTo>
                  <a:pt x="3826" y="21218"/>
                  <a:pt x="3802" y="21171"/>
                  <a:pt x="3773" y="21171"/>
                </a:cubicBezTo>
                <a:close/>
                <a:moveTo>
                  <a:pt x="4088" y="21171"/>
                </a:moveTo>
                <a:cubicBezTo>
                  <a:pt x="4058" y="21171"/>
                  <a:pt x="4035" y="21218"/>
                  <a:pt x="4035" y="21275"/>
                </a:cubicBezTo>
                <a:lnTo>
                  <a:pt x="4035" y="21495"/>
                </a:lnTo>
                <a:cubicBezTo>
                  <a:pt x="4035" y="21553"/>
                  <a:pt x="4058" y="21600"/>
                  <a:pt x="4088" y="21600"/>
                </a:cubicBezTo>
                <a:cubicBezTo>
                  <a:pt x="4117" y="21600"/>
                  <a:pt x="4141" y="21553"/>
                  <a:pt x="4141" y="21495"/>
                </a:cubicBezTo>
                <a:lnTo>
                  <a:pt x="4141" y="21275"/>
                </a:lnTo>
                <a:cubicBezTo>
                  <a:pt x="4141" y="21218"/>
                  <a:pt x="4117" y="21171"/>
                  <a:pt x="4088" y="21171"/>
                </a:cubicBezTo>
                <a:close/>
                <a:moveTo>
                  <a:pt x="4937" y="21171"/>
                </a:moveTo>
                <a:cubicBezTo>
                  <a:pt x="4908" y="21171"/>
                  <a:pt x="4884" y="21218"/>
                  <a:pt x="4884" y="21275"/>
                </a:cubicBezTo>
                <a:lnTo>
                  <a:pt x="4884" y="21495"/>
                </a:lnTo>
                <a:cubicBezTo>
                  <a:pt x="4884" y="21553"/>
                  <a:pt x="4908" y="21600"/>
                  <a:pt x="4937" y="21600"/>
                </a:cubicBezTo>
                <a:cubicBezTo>
                  <a:pt x="4966" y="21600"/>
                  <a:pt x="4990" y="21553"/>
                  <a:pt x="4990" y="21495"/>
                </a:cubicBezTo>
                <a:lnTo>
                  <a:pt x="4990" y="21275"/>
                </a:lnTo>
                <a:cubicBezTo>
                  <a:pt x="4990" y="21218"/>
                  <a:pt x="4966" y="21171"/>
                  <a:pt x="4937" y="21171"/>
                </a:cubicBezTo>
                <a:close/>
                <a:moveTo>
                  <a:pt x="5252" y="21171"/>
                </a:moveTo>
                <a:cubicBezTo>
                  <a:pt x="5223" y="21171"/>
                  <a:pt x="5199" y="21218"/>
                  <a:pt x="5199" y="21275"/>
                </a:cubicBezTo>
                <a:lnTo>
                  <a:pt x="5199" y="21495"/>
                </a:lnTo>
                <a:cubicBezTo>
                  <a:pt x="5199" y="21553"/>
                  <a:pt x="5223" y="21600"/>
                  <a:pt x="5252" y="21600"/>
                </a:cubicBezTo>
                <a:cubicBezTo>
                  <a:pt x="5281" y="21600"/>
                  <a:pt x="5305" y="21553"/>
                  <a:pt x="5305" y="21495"/>
                </a:cubicBezTo>
                <a:lnTo>
                  <a:pt x="5305" y="21275"/>
                </a:lnTo>
                <a:cubicBezTo>
                  <a:pt x="5305" y="21218"/>
                  <a:pt x="5281" y="21171"/>
                  <a:pt x="5252" y="21171"/>
                </a:cubicBezTo>
                <a:close/>
                <a:moveTo>
                  <a:pt x="6102" y="21171"/>
                </a:moveTo>
                <a:cubicBezTo>
                  <a:pt x="6072" y="21171"/>
                  <a:pt x="6049" y="21218"/>
                  <a:pt x="6049" y="21275"/>
                </a:cubicBezTo>
                <a:lnTo>
                  <a:pt x="6049" y="21495"/>
                </a:lnTo>
                <a:cubicBezTo>
                  <a:pt x="6049" y="21553"/>
                  <a:pt x="6072" y="21600"/>
                  <a:pt x="6102" y="21600"/>
                </a:cubicBezTo>
                <a:cubicBezTo>
                  <a:pt x="6131" y="21600"/>
                  <a:pt x="6155" y="21553"/>
                  <a:pt x="6155" y="21495"/>
                </a:cubicBezTo>
                <a:lnTo>
                  <a:pt x="6155" y="21275"/>
                </a:lnTo>
                <a:cubicBezTo>
                  <a:pt x="6155" y="21218"/>
                  <a:pt x="6131" y="21171"/>
                  <a:pt x="6102" y="21171"/>
                </a:cubicBezTo>
                <a:close/>
                <a:moveTo>
                  <a:pt x="6416" y="21171"/>
                </a:moveTo>
                <a:cubicBezTo>
                  <a:pt x="6387" y="21171"/>
                  <a:pt x="6363" y="21218"/>
                  <a:pt x="6363" y="21275"/>
                </a:cubicBezTo>
                <a:lnTo>
                  <a:pt x="6363" y="21495"/>
                </a:lnTo>
                <a:cubicBezTo>
                  <a:pt x="6363" y="21553"/>
                  <a:pt x="6387" y="21600"/>
                  <a:pt x="6416" y="21600"/>
                </a:cubicBezTo>
                <a:cubicBezTo>
                  <a:pt x="6445" y="21600"/>
                  <a:pt x="6469" y="21553"/>
                  <a:pt x="6469" y="21495"/>
                </a:cubicBezTo>
                <a:lnTo>
                  <a:pt x="6469" y="21275"/>
                </a:lnTo>
                <a:cubicBezTo>
                  <a:pt x="6469" y="21218"/>
                  <a:pt x="6445" y="21171"/>
                  <a:pt x="6416" y="21171"/>
                </a:cubicBezTo>
                <a:close/>
                <a:moveTo>
                  <a:pt x="7266" y="21171"/>
                </a:moveTo>
                <a:cubicBezTo>
                  <a:pt x="7237" y="21171"/>
                  <a:pt x="7213" y="21218"/>
                  <a:pt x="7213" y="21275"/>
                </a:cubicBezTo>
                <a:lnTo>
                  <a:pt x="7213" y="21495"/>
                </a:lnTo>
                <a:cubicBezTo>
                  <a:pt x="7213" y="21553"/>
                  <a:pt x="7237" y="21600"/>
                  <a:pt x="7266" y="21600"/>
                </a:cubicBezTo>
                <a:cubicBezTo>
                  <a:pt x="7295" y="21600"/>
                  <a:pt x="7318" y="21553"/>
                  <a:pt x="7318" y="21495"/>
                </a:cubicBezTo>
                <a:lnTo>
                  <a:pt x="7318" y="21275"/>
                </a:lnTo>
                <a:cubicBezTo>
                  <a:pt x="7318" y="21218"/>
                  <a:pt x="7295" y="21171"/>
                  <a:pt x="7266" y="21171"/>
                </a:cubicBezTo>
                <a:close/>
                <a:moveTo>
                  <a:pt x="7580" y="21171"/>
                </a:moveTo>
                <a:cubicBezTo>
                  <a:pt x="7551" y="21171"/>
                  <a:pt x="7527" y="21218"/>
                  <a:pt x="7527" y="21275"/>
                </a:cubicBezTo>
                <a:lnTo>
                  <a:pt x="7527" y="21495"/>
                </a:lnTo>
                <a:cubicBezTo>
                  <a:pt x="7527" y="21553"/>
                  <a:pt x="7551" y="21600"/>
                  <a:pt x="7580" y="21600"/>
                </a:cubicBezTo>
                <a:cubicBezTo>
                  <a:pt x="7609" y="21600"/>
                  <a:pt x="7632" y="21553"/>
                  <a:pt x="7632" y="21495"/>
                </a:cubicBezTo>
                <a:lnTo>
                  <a:pt x="7632" y="21275"/>
                </a:lnTo>
                <a:cubicBezTo>
                  <a:pt x="7632" y="21218"/>
                  <a:pt x="7609" y="21171"/>
                  <a:pt x="7580" y="21171"/>
                </a:cubicBezTo>
                <a:close/>
                <a:moveTo>
                  <a:pt x="8429" y="21171"/>
                </a:moveTo>
                <a:cubicBezTo>
                  <a:pt x="8400" y="21171"/>
                  <a:pt x="8377" y="21218"/>
                  <a:pt x="8377" y="21275"/>
                </a:cubicBezTo>
                <a:lnTo>
                  <a:pt x="8377" y="21495"/>
                </a:lnTo>
                <a:cubicBezTo>
                  <a:pt x="8377" y="21553"/>
                  <a:pt x="8400" y="21600"/>
                  <a:pt x="8429" y="21600"/>
                </a:cubicBezTo>
                <a:cubicBezTo>
                  <a:pt x="8458" y="21600"/>
                  <a:pt x="8482" y="21553"/>
                  <a:pt x="8482" y="21495"/>
                </a:cubicBezTo>
                <a:lnTo>
                  <a:pt x="8482" y="21275"/>
                </a:lnTo>
                <a:cubicBezTo>
                  <a:pt x="8482" y="21218"/>
                  <a:pt x="8458" y="21171"/>
                  <a:pt x="8429" y="21171"/>
                </a:cubicBezTo>
                <a:close/>
                <a:moveTo>
                  <a:pt x="8744" y="21171"/>
                </a:moveTo>
                <a:cubicBezTo>
                  <a:pt x="8714" y="21171"/>
                  <a:pt x="8691" y="21218"/>
                  <a:pt x="8691" y="21275"/>
                </a:cubicBezTo>
                <a:lnTo>
                  <a:pt x="8691" y="21495"/>
                </a:lnTo>
                <a:cubicBezTo>
                  <a:pt x="8691" y="21553"/>
                  <a:pt x="8714" y="21600"/>
                  <a:pt x="8744" y="21600"/>
                </a:cubicBezTo>
                <a:cubicBezTo>
                  <a:pt x="8773" y="21600"/>
                  <a:pt x="8796" y="21553"/>
                  <a:pt x="8796" y="21495"/>
                </a:cubicBezTo>
                <a:lnTo>
                  <a:pt x="8796" y="21275"/>
                </a:lnTo>
                <a:cubicBezTo>
                  <a:pt x="8796" y="21218"/>
                  <a:pt x="8773" y="21171"/>
                  <a:pt x="8744" y="21171"/>
                </a:cubicBezTo>
                <a:close/>
                <a:moveTo>
                  <a:pt x="9593" y="21171"/>
                </a:moveTo>
                <a:cubicBezTo>
                  <a:pt x="9564" y="21171"/>
                  <a:pt x="9540" y="21218"/>
                  <a:pt x="9540" y="21275"/>
                </a:cubicBezTo>
                <a:lnTo>
                  <a:pt x="9540" y="21495"/>
                </a:lnTo>
                <a:cubicBezTo>
                  <a:pt x="9540" y="21553"/>
                  <a:pt x="9564" y="21600"/>
                  <a:pt x="9593" y="21600"/>
                </a:cubicBezTo>
                <a:cubicBezTo>
                  <a:pt x="9622" y="21600"/>
                  <a:pt x="9646" y="21553"/>
                  <a:pt x="9646" y="21495"/>
                </a:cubicBezTo>
                <a:lnTo>
                  <a:pt x="9646" y="21275"/>
                </a:lnTo>
                <a:cubicBezTo>
                  <a:pt x="9646" y="21218"/>
                  <a:pt x="9622" y="21171"/>
                  <a:pt x="9593" y="21171"/>
                </a:cubicBezTo>
                <a:close/>
                <a:moveTo>
                  <a:pt x="9908" y="21171"/>
                </a:moveTo>
                <a:cubicBezTo>
                  <a:pt x="9879" y="21171"/>
                  <a:pt x="9855" y="21218"/>
                  <a:pt x="9855" y="21275"/>
                </a:cubicBezTo>
                <a:lnTo>
                  <a:pt x="9855" y="21495"/>
                </a:lnTo>
                <a:cubicBezTo>
                  <a:pt x="9855" y="21553"/>
                  <a:pt x="9879" y="21600"/>
                  <a:pt x="9908" y="21600"/>
                </a:cubicBezTo>
                <a:cubicBezTo>
                  <a:pt x="9937" y="21600"/>
                  <a:pt x="9961" y="21553"/>
                  <a:pt x="9961" y="21495"/>
                </a:cubicBezTo>
                <a:lnTo>
                  <a:pt x="9961" y="21275"/>
                </a:lnTo>
                <a:cubicBezTo>
                  <a:pt x="9961" y="21218"/>
                  <a:pt x="9937" y="21171"/>
                  <a:pt x="9908" y="21171"/>
                </a:cubicBezTo>
                <a:close/>
                <a:moveTo>
                  <a:pt x="10758" y="21171"/>
                </a:moveTo>
                <a:cubicBezTo>
                  <a:pt x="10728" y="21171"/>
                  <a:pt x="10705" y="21218"/>
                  <a:pt x="10705" y="21275"/>
                </a:cubicBezTo>
                <a:lnTo>
                  <a:pt x="10705" y="21495"/>
                </a:lnTo>
                <a:cubicBezTo>
                  <a:pt x="10705" y="21553"/>
                  <a:pt x="10728" y="21600"/>
                  <a:pt x="10758" y="21600"/>
                </a:cubicBezTo>
                <a:cubicBezTo>
                  <a:pt x="10787" y="21600"/>
                  <a:pt x="10810" y="21553"/>
                  <a:pt x="10810" y="21495"/>
                </a:cubicBezTo>
                <a:lnTo>
                  <a:pt x="10810" y="21275"/>
                </a:lnTo>
                <a:cubicBezTo>
                  <a:pt x="10810" y="21218"/>
                  <a:pt x="10787" y="21171"/>
                  <a:pt x="10758" y="21171"/>
                </a:cubicBezTo>
                <a:close/>
                <a:moveTo>
                  <a:pt x="11072" y="21171"/>
                </a:moveTo>
                <a:cubicBezTo>
                  <a:pt x="11043" y="21171"/>
                  <a:pt x="11019" y="21218"/>
                  <a:pt x="11019" y="21275"/>
                </a:cubicBezTo>
                <a:lnTo>
                  <a:pt x="11019" y="21495"/>
                </a:lnTo>
                <a:cubicBezTo>
                  <a:pt x="11019" y="21553"/>
                  <a:pt x="11043" y="21600"/>
                  <a:pt x="11072" y="21600"/>
                </a:cubicBezTo>
                <a:cubicBezTo>
                  <a:pt x="11101" y="21600"/>
                  <a:pt x="11125" y="21553"/>
                  <a:pt x="11125" y="21495"/>
                </a:cubicBezTo>
                <a:lnTo>
                  <a:pt x="11125" y="21275"/>
                </a:lnTo>
                <a:cubicBezTo>
                  <a:pt x="11125" y="21218"/>
                  <a:pt x="11101" y="21171"/>
                  <a:pt x="11072" y="21171"/>
                </a:cubicBezTo>
                <a:close/>
                <a:moveTo>
                  <a:pt x="11922" y="21171"/>
                </a:moveTo>
                <a:cubicBezTo>
                  <a:pt x="11893" y="21171"/>
                  <a:pt x="11869" y="21218"/>
                  <a:pt x="11869" y="21275"/>
                </a:cubicBezTo>
                <a:lnTo>
                  <a:pt x="11869" y="21495"/>
                </a:lnTo>
                <a:cubicBezTo>
                  <a:pt x="11869" y="21553"/>
                  <a:pt x="11893" y="21600"/>
                  <a:pt x="11922" y="21600"/>
                </a:cubicBezTo>
                <a:cubicBezTo>
                  <a:pt x="11951" y="21600"/>
                  <a:pt x="11974" y="21553"/>
                  <a:pt x="11974" y="21495"/>
                </a:cubicBezTo>
                <a:lnTo>
                  <a:pt x="11974" y="21275"/>
                </a:lnTo>
                <a:cubicBezTo>
                  <a:pt x="11974" y="21218"/>
                  <a:pt x="11951" y="21171"/>
                  <a:pt x="11922" y="21171"/>
                </a:cubicBezTo>
                <a:close/>
                <a:moveTo>
                  <a:pt x="12236" y="21171"/>
                </a:moveTo>
                <a:cubicBezTo>
                  <a:pt x="12207" y="21171"/>
                  <a:pt x="12183" y="21218"/>
                  <a:pt x="12183" y="21275"/>
                </a:cubicBezTo>
                <a:lnTo>
                  <a:pt x="12183" y="21495"/>
                </a:lnTo>
                <a:cubicBezTo>
                  <a:pt x="12183" y="21553"/>
                  <a:pt x="12207" y="21600"/>
                  <a:pt x="12236" y="21600"/>
                </a:cubicBezTo>
                <a:cubicBezTo>
                  <a:pt x="12265" y="21600"/>
                  <a:pt x="12288" y="21553"/>
                  <a:pt x="12288" y="21495"/>
                </a:cubicBezTo>
                <a:lnTo>
                  <a:pt x="12288" y="21275"/>
                </a:lnTo>
                <a:cubicBezTo>
                  <a:pt x="12288" y="21218"/>
                  <a:pt x="12265" y="21171"/>
                  <a:pt x="12236" y="21171"/>
                </a:cubicBezTo>
                <a:close/>
                <a:moveTo>
                  <a:pt x="13085" y="21171"/>
                </a:moveTo>
                <a:cubicBezTo>
                  <a:pt x="13056" y="21171"/>
                  <a:pt x="13032" y="21218"/>
                  <a:pt x="13032" y="21275"/>
                </a:cubicBezTo>
                <a:lnTo>
                  <a:pt x="13032" y="21495"/>
                </a:lnTo>
                <a:cubicBezTo>
                  <a:pt x="13032" y="21553"/>
                  <a:pt x="13056" y="21600"/>
                  <a:pt x="13085" y="21600"/>
                </a:cubicBezTo>
                <a:cubicBezTo>
                  <a:pt x="13114" y="21600"/>
                  <a:pt x="13138" y="21553"/>
                  <a:pt x="13138" y="21495"/>
                </a:cubicBezTo>
                <a:lnTo>
                  <a:pt x="13138" y="21275"/>
                </a:lnTo>
                <a:cubicBezTo>
                  <a:pt x="13138" y="21218"/>
                  <a:pt x="13114" y="21171"/>
                  <a:pt x="13085" y="21171"/>
                </a:cubicBezTo>
                <a:close/>
                <a:moveTo>
                  <a:pt x="13399" y="21171"/>
                </a:moveTo>
                <a:cubicBezTo>
                  <a:pt x="13370" y="21171"/>
                  <a:pt x="13348" y="21218"/>
                  <a:pt x="13348" y="21275"/>
                </a:cubicBezTo>
                <a:lnTo>
                  <a:pt x="13348" y="21495"/>
                </a:lnTo>
                <a:cubicBezTo>
                  <a:pt x="13348" y="21553"/>
                  <a:pt x="13370" y="21600"/>
                  <a:pt x="13399" y="21600"/>
                </a:cubicBezTo>
                <a:cubicBezTo>
                  <a:pt x="13428" y="21600"/>
                  <a:pt x="13452" y="21553"/>
                  <a:pt x="13452" y="21495"/>
                </a:cubicBezTo>
                <a:lnTo>
                  <a:pt x="13452" y="21275"/>
                </a:lnTo>
                <a:cubicBezTo>
                  <a:pt x="13452" y="21218"/>
                  <a:pt x="13428" y="21171"/>
                  <a:pt x="13399" y="21171"/>
                </a:cubicBezTo>
                <a:close/>
                <a:moveTo>
                  <a:pt x="14249" y="21171"/>
                </a:moveTo>
                <a:cubicBezTo>
                  <a:pt x="14220" y="21171"/>
                  <a:pt x="14196" y="21218"/>
                  <a:pt x="14196" y="21275"/>
                </a:cubicBezTo>
                <a:lnTo>
                  <a:pt x="14196" y="21495"/>
                </a:lnTo>
                <a:cubicBezTo>
                  <a:pt x="14196" y="21553"/>
                  <a:pt x="14220" y="21600"/>
                  <a:pt x="14249" y="21600"/>
                </a:cubicBezTo>
                <a:cubicBezTo>
                  <a:pt x="14278" y="21600"/>
                  <a:pt x="14302" y="21553"/>
                  <a:pt x="14302" y="21495"/>
                </a:cubicBezTo>
                <a:lnTo>
                  <a:pt x="14302" y="21275"/>
                </a:lnTo>
                <a:cubicBezTo>
                  <a:pt x="14302" y="21218"/>
                  <a:pt x="14278" y="21171"/>
                  <a:pt x="14249" y="21171"/>
                </a:cubicBezTo>
                <a:close/>
                <a:moveTo>
                  <a:pt x="14564" y="21171"/>
                </a:moveTo>
                <a:cubicBezTo>
                  <a:pt x="14535" y="21171"/>
                  <a:pt x="14511" y="21218"/>
                  <a:pt x="14511" y="21275"/>
                </a:cubicBezTo>
                <a:lnTo>
                  <a:pt x="14511" y="21495"/>
                </a:lnTo>
                <a:cubicBezTo>
                  <a:pt x="14511" y="21553"/>
                  <a:pt x="14535" y="21600"/>
                  <a:pt x="14564" y="21600"/>
                </a:cubicBezTo>
                <a:cubicBezTo>
                  <a:pt x="14593" y="21600"/>
                  <a:pt x="14617" y="21553"/>
                  <a:pt x="14617" y="21495"/>
                </a:cubicBezTo>
                <a:lnTo>
                  <a:pt x="14617" y="21275"/>
                </a:lnTo>
                <a:cubicBezTo>
                  <a:pt x="14617" y="21218"/>
                  <a:pt x="14593" y="21171"/>
                  <a:pt x="14564" y="21171"/>
                </a:cubicBezTo>
                <a:close/>
                <a:moveTo>
                  <a:pt x="15413" y="21171"/>
                </a:moveTo>
                <a:cubicBezTo>
                  <a:pt x="15384" y="21171"/>
                  <a:pt x="15360" y="21218"/>
                  <a:pt x="15360" y="21275"/>
                </a:cubicBezTo>
                <a:lnTo>
                  <a:pt x="15360" y="21495"/>
                </a:lnTo>
                <a:cubicBezTo>
                  <a:pt x="15360" y="21553"/>
                  <a:pt x="15384" y="21600"/>
                  <a:pt x="15413" y="21600"/>
                </a:cubicBezTo>
                <a:cubicBezTo>
                  <a:pt x="15442" y="21600"/>
                  <a:pt x="15465" y="21553"/>
                  <a:pt x="15465" y="21495"/>
                </a:cubicBezTo>
                <a:lnTo>
                  <a:pt x="15465" y="21275"/>
                </a:lnTo>
                <a:cubicBezTo>
                  <a:pt x="15465" y="21218"/>
                  <a:pt x="15442" y="21171"/>
                  <a:pt x="15413" y="21171"/>
                </a:cubicBezTo>
                <a:close/>
                <a:moveTo>
                  <a:pt x="15728" y="21171"/>
                </a:moveTo>
                <a:cubicBezTo>
                  <a:pt x="15699" y="21171"/>
                  <a:pt x="15675" y="21218"/>
                  <a:pt x="15675" y="21275"/>
                </a:cubicBezTo>
                <a:lnTo>
                  <a:pt x="15675" y="21495"/>
                </a:lnTo>
                <a:cubicBezTo>
                  <a:pt x="15675" y="21553"/>
                  <a:pt x="15699" y="21600"/>
                  <a:pt x="15728" y="21600"/>
                </a:cubicBezTo>
                <a:cubicBezTo>
                  <a:pt x="15757" y="21600"/>
                  <a:pt x="15781" y="21553"/>
                  <a:pt x="15781" y="21495"/>
                </a:cubicBezTo>
                <a:lnTo>
                  <a:pt x="15781" y="21275"/>
                </a:lnTo>
                <a:cubicBezTo>
                  <a:pt x="15781" y="21218"/>
                  <a:pt x="15757" y="21171"/>
                  <a:pt x="15728" y="21171"/>
                </a:cubicBezTo>
                <a:close/>
                <a:moveTo>
                  <a:pt x="16578" y="21171"/>
                </a:moveTo>
                <a:cubicBezTo>
                  <a:pt x="16549" y="21171"/>
                  <a:pt x="16525" y="21218"/>
                  <a:pt x="16525" y="21275"/>
                </a:cubicBezTo>
                <a:lnTo>
                  <a:pt x="16525" y="21495"/>
                </a:lnTo>
                <a:cubicBezTo>
                  <a:pt x="16525" y="21553"/>
                  <a:pt x="16549" y="21600"/>
                  <a:pt x="16578" y="21600"/>
                </a:cubicBezTo>
                <a:cubicBezTo>
                  <a:pt x="16607" y="21600"/>
                  <a:pt x="16630" y="21553"/>
                  <a:pt x="16630" y="21495"/>
                </a:cubicBezTo>
                <a:lnTo>
                  <a:pt x="16630" y="21275"/>
                </a:lnTo>
                <a:cubicBezTo>
                  <a:pt x="16630" y="21218"/>
                  <a:pt x="16607" y="21171"/>
                  <a:pt x="16578" y="21171"/>
                </a:cubicBezTo>
                <a:close/>
                <a:moveTo>
                  <a:pt x="16892" y="21171"/>
                </a:moveTo>
                <a:cubicBezTo>
                  <a:pt x="16863" y="21171"/>
                  <a:pt x="16839" y="21218"/>
                  <a:pt x="16839" y="21275"/>
                </a:cubicBezTo>
                <a:lnTo>
                  <a:pt x="16839" y="21495"/>
                </a:lnTo>
                <a:cubicBezTo>
                  <a:pt x="16839" y="21553"/>
                  <a:pt x="16863" y="21600"/>
                  <a:pt x="16892" y="21600"/>
                </a:cubicBezTo>
                <a:cubicBezTo>
                  <a:pt x="16921" y="21600"/>
                  <a:pt x="16944" y="21553"/>
                  <a:pt x="16944" y="21495"/>
                </a:cubicBezTo>
                <a:lnTo>
                  <a:pt x="16944" y="21275"/>
                </a:lnTo>
                <a:cubicBezTo>
                  <a:pt x="16944" y="21218"/>
                  <a:pt x="16921" y="21171"/>
                  <a:pt x="16892" y="21171"/>
                </a:cubicBezTo>
                <a:close/>
                <a:moveTo>
                  <a:pt x="17741" y="21171"/>
                </a:moveTo>
                <a:cubicBezTo>
                  <a:pt x="17712" y="21171"/>
                  <a:pt x="17689" y="21218"/>
                  <a:pt x="17689" y="21275"/>
                </a:cubicBezTo>
                <a:lnTo>
                  <a:pt x="17689" y="21495"/>
                </a:lnTo>
                <a:cubicBezTo>
                  <a:pt x="17689" y="21553"/>
                  <a:pt x="17712" y="21600"/>
                  <a:pt x="17741" y="21600"/>
                </a:cubicBezTo>
                <a:cubicBezTo>
                  <a:pt x="17770" y="21600"/>
                  <a:pt x="17794" y="21553"/>
                  <a:pt x="17794" y="21495"/>
                </a:cubicBezTo>
                <a:lnTo>
                  <a:pt x="17794" y="21275"/>
                </a:lnTo>
                <a:cubicBezTo>
                  <a:pt x="17794" y="21218"/>
                  <a:pt x="17770" y="21171"/>
                  <a:pt x="17741" y="21171"/>
                </a:cubicBezTo>
                <a:close/>
                <a:moveTo>
                  <a:pt x="18055" y="21171"/>
                </a:moveTo>
                <a:cubicBezTo>
                  <a:pt x="18026" y="21171"/>
                  <a:pt x="18002" y="21218"/>
                  <a:pt x="18002" y="21275"/>
                </a:cubicBezTo>
                <a:lnTo>
                  <a:pt x="18002" y="21495"/>
                </a:lnTo>
                <a:cubicBezTo>
                  <a:pt x="18002" y="21553"/>
                  <a:pt x="18026" y="21600"/>
                  <a:pt x="18055" y="21600"/>
                </a:cubicBezTo>
                <a:cubicBezTo>
                  <a:pt x="18085" y="21600"/>
                  <a:pt x="18108" y="21553"/>
                  <a:pt x="18108" y="21495"/>
                </a:cubicBezTo>
                <a:lnTo>
                  <a:pt x="18108" y="21275"/>
                </a:lnTo>
                <a:cubicBezTo>
                  <a:pt x="18108" y="21218"/>
                  <a:pt x="18085" y="21171"/>
                  <a:pt x="18055" y="21171"/>
                </a:cubicBezTo>
                <a:close/>
                <a:moveTo>
                  <a:pt x="18905" y="21171"/>
                </a:moveTo>
                <a:cubicBezTo>
                  <a:pt x="18876" y="21171"/>
                  <a:pt x="18852" y="21218"/>
                  <a:pt x="18852" y="21275"/>
                </a:cubicBezTo>
                <a:lnTo>
                  <a:pt x="18852" y="21495"/>
                </a:lnTo>
                <a:cubicBezTo>
                  <a:pt x="18852" y="21553"/>
                  <a:pt x="18876" y="21600"/>
                  <a:pt x="18905" y="21600"/>
                </a:cubicBezTo>
                <a:cubicBezTo>
                  <a:pt x="18934" y="21600"/>
                  <a:pt x="18958" y="21553"/>
                  <a:pt x="18958" y="21495"/>
                </a:cubicBezTo>
                <a:lnTo>
                  <a:pt x="18958" y="21275"/>
                </a:lnTo>
                <a:cubicBezTo>
                  <a:pt x="18958" y="21218"/>
                  <a:pt x="18934" y="21171"/>
                  <a:pt x="18905" y="21171"/>
                </a:cubicBezTo>
                <a:close/>
                <a:moveTo>
                  <a:pt x="19220" y="21171"/>
                </a:moveTo>
                <a:cubicBezTo>
                  <a:pt x="19191" y="21171"/>
                  <a:pt x="19167" y="21218"/>
                  <a:pt x="19167" y="21275"/>
                </a:cubicBezTo>
                <a:lnTo>
                  <a:pt x="19167" y="21495"/>
                </a:lnTo>
                <a:cubicBezTo>
                  <a:pt x="19167" y="21553"/>
                  <a:pt x="19191" y="21600"/>
                  <a:pt x="19220" y="21600"/>
                </a:cubicBezTo>
                <a:cubicBezTo>
                  <a:pt x="19249" y="21600"/>
                  <a:pt x="19273" y="21553"/>
                  <a:pt x="19273" y="21495"/>
                </a:cubicBezTo>
                <a:lnTo>
                  <a:pt x="19273" y="21275"/>
                </a:lnTo>
                <a:cubicBezTo>
                  <a:pt x="19273" y="21218"/>
                  <a:pt x="19249" y="21171"/>
                  <a:pt x="19220" y="21171"/>
                </a:cubicBezTo>
                <a:close/>
                <a:moveTo>
                  <a:pt x="20069" y="21171"/>
                </a:moveTo>
                <a:cubicBezTo>
                  <a:pt x="20040" y="21171"/>
                  <a:pt x="20016" y="21218"/>
                  <a:pt x="20016" y="21275"/>
                </a:cubicBezTo>
                <a:lnTo>
                  <a:pt x="20016" y="21495"/>
                </a:lnTo>
                <a:cubicBezTo>
                  <a:pt x="20016" y="21553"/>
                  <a:pt x="20040" y="21600"/>
                  <a:pt x="20069" y="21600"/>
                </a:cubicBezTo>
                <a:cubicBezTo>
                  <a:pt x="20099" y="21600"/>
                  <a:pt x="20122" y="21553"/>
                  <a:pt x="20122" y="21495"/>
                </a:cubicBezTo>
                <a:lnTo>
                  <a:pt x="20122" y="21275"/>
                </a:lnTo>
                <a:cubicBezTo>
                  <a:pt x="20122" y="21218"/>
                  <a:pt x="20099" y="21171"/>
                  <a:pt x="20069" y="21171"/>
                </a:cubicBezTo>
                <a:close/>
                <a:moveTo>
                  <a:pt x="20384" y="21171"/>
                </a:moveTo>
                <a:cubicBezTo>
                  <a:pt x="20355" y="21171"/>
                  <a:pt x="20331" y="21218"/>
                  <a:pt x="20331" y="21275"/>
                </a:cubicBezTo>
                <a:lnTo>
                  <a:pt x="20331" y="21495"/>
                </a:lnTo>
                <a:cubicBezTo>
                  <a:pt x="20331" y="21553"/>
                  <a:pt x="20355" y="21600"/>
                  <a:pt x="20384" y="21600"/>
                </a:cubicBezTo>
                <a:cubicBezTo>
                  <a:pt x="20413" y="21600"/>
                  <a:pt x="20436" y="21553"/>
                  <a:pt x="20436" y="21495"/>
                </a:cubicBezTo>
                <a:lnTo>
                  <a:pt x="20436" y="21275"/>
                </a:lnTo>
                <a:cubicBezTo>
                  <a:pt x="20436" y="21218"/>
                  <a:pt x="20413" y="21171"/>
                  <a:pt x="20384" y="21171"/>
                </a:cubicBezTo>
                <a:close/>
                <a:moveTo>
                  <a:pt x="21234" y="21171"/>
                </a:moveTo>
                <a:cubicBezTo>
                  <a:pt x="21204" y="21171"/>
                  <a:pt x="21181" y="21218"/>
                  <a:pt x="21181" y="21275"/>
                </a:cubicBezTo>
                <a:lnTo>
                  <a:pt x="21181" y="21495"/>
                </a:lnTo>
                <a:cubicBezTo>
                  <a:pt x="21181" y="21553"/>
                  <a:pt x="21204" y="21600"/>
                  <a:pt x="21234" y="21600"/>
                </a:cubicBezTo>
                <a:cubicBezTo>
                  <a:pt x="21263" y="21600"/>
                  <a:pt x="21285" y="21553"/>
                  <a:pt x="21285" y="21495"/>
                </a:cubicBezTo>
                <a:lnTo>
                  <a:pt x="21285" y="21275"/>
                </a:lnTo>
                <a:cubicBezTo>
                  <a:pt x="21285" y="21218"/>
                  <a:pt x="21263" y="21171"/>
                  <a:pt x="21234" y="21171"/>
                </a:cubicBezTo>
                <a:close/>
                <a:moveTo>
                  <a:pt x="21547" y="21171"/>
                </a:moveTo>
                <a:cubicBezTo>
                  <a:pt x="21518" y="21171"/>
                  <a:pt x="21495" y="21218"/>
                  <a:pt x="21495" y="21275"/>
                </a:cubicBezTo>
                <a:lnTo>
                  <a:pt x="21495" y="21495"/>
                </a:lnTo>
                <a:cubicBezTo>
                  <a:pt x="21495" y="21553"/>
                  <a:pt x="21518" y="21600"/>
                  <a:pt x="21547" y="21600"/>
                </a:cubicBezTo>
                <a:cubicBezTo>
                  <a:pt x="21576" y="21600"/>
                  <a:pt x="21600" y="21553"/>
                  <a:pt x="21600" y="21495"/>
                </a:cubicBezTo>
                <a:lnTo>
                  <a:pt x="21600" y="21275"/>
                </a:lnTo>
                <a:cubicBezTo>
                  <a:pt x="21600" y="21218"/>
                  <a:pt x="21576" y="21171"/>
                  <a:pt x="21547" y="21171"/>
                </a:cubicBezTo>
                <a:close/>
              </a:path>
            </a:pathLst>
          </a:custGeom>
          <a:gradFill>
            <a:gsLst>
              <a:gs pos="845">
                <a:srgbClr val="E8E9F0">
                  <a:alpha val="49711"/>
                </a:srgbClr>
              </a:gs>
              <a:gs pos="24764">
                <a:srgbClr val="F4F4F8">
                  <a:alpha val="49711"/>
                </a:srgbClr>
              </a:gs>
              <a:gs pos="34398">
                <a:srgbClr val="FFFFFF">
                  <a:alpha val="49711"/>
                </a:srgbClr>
              </a:gs>
            </a:gsLst>
            <a:path>
              <a:fillToRect l="31295" t="-9993" r="68704" b="109993"/>
            </a:path>
          </a:gradFill>
          <a:ln w="12700">
            <a:miter lim="400000"/>
          </a:ln>
        </p:spPr>
        <p:txBody>
          <a:bodyPr lIns="45719" rIns="45719" anchor="ctr"/>
          <a:lstStyle/>
          <a:p>
            <a:pPr defTabSz="914400">
              <a:lnSpc>
                <a:spcPct val="100000"/>
              </a:lnSpc>
              <a:buClrTx/>
              <a:defRPr sz="1800" baseline="0"/>
            </a:pPr>
            <a:endParaRPr/>
          </a:p>
        </p:txBody>
      </p:sp>
      <p:sp>
        <p:nvSpPr>
          <p:cNvPr id="996" name="Nějaký nadpis"/>
          <p:cNvSpPr txBox="1">
            <a:spLocks noGrp="1"/>
          </p:cNvSpPr>
          <p:nvPr>
            <p:ph type="body" sz="quarter" idx="21"/>
          </p:nvPr>
        </p:nvSpPr>
        <p:spPr>
          <a:xfrm>
            <a:off x="2560875" y="3654450"/>
            <a:ext cx="6222087" cy="10820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indent="0" defTabSz="825500">
              <a:lnSpc>
                <a:spcPct val="15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6400" i="1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t>Nějaký </a:t>
            </a:r>
            <a:r>
              <a:rPr>
                <a:solidFill>
                  <a:srgbClr val="A97FEF"/>
                </a:solidFill>
              </a:rPr>
              <a:t>nadpis</a:t>
            </a:r>
          </a:p>
        </p:txBody>
      </p:sp>
      <p:sp>
        <p:nvSpPr>
          <p:cNvPr id="997" name="Jsem lektorem osobní produktivity a moderních nástrojů, které pomáhají lidem s osobní produktivitou. Mými školeními již prošly za poslední roky stovky klientů, ať už v případě firemních školení nebo otevřených kurzů pro veřejnost na serveru Naučmese.…"/>
          <p:cNvSpPr txBox="1">
            <a:spLocks noGrp="1"/>
          </p:cNvSpPr>
          <p:nvPr>
            <p:ph type="body" sz="quarter" idx="22"/>
          </p:nvPr>
        </p:nvSpPr>
        <p:spPr>
          <a:xfrm>
            <a:off x="2571594" y="5371823"/>
            <a:ext cx="7778128" cy="4940301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/>
          <a:p>
            <a:pPr marL="0" indent="0" defTabSz="825500">
              <a:lnSpc>
                <a:spcPct val="13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2500">
                <a:latin typeface="Montserrat Regular"/>
                <a:ea typeface="Montserrat Regular"/>
                <a:cs typeface="Montserrat Regular"/>
                <a:sym typeface="Montserrat Regular"/>
              </a:defRPr>
            </a:pPr>
            <a:r>
              <a:t>Jsem lektorem osobní produktivity a moderních nástrojů, které pomáhají lidem s osobní produktivitou. Mými školeními již prošly za poslední roky stovky klientů, ať už v případě firemních školení nebo otevřených kurzů pro veřejnost na serveru Naučmese.</a:t>
            </a:r>
          </a:p>
          <a:p>
            <a:pPr marL="0" indent="0" defTabSz="825500">
              <a:lnSpc>
                <a:spcPct val="13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2500">
                <a:latin typeface="Montserrat Regular"/>
                <a:ea typeface="Montserrat Regular"/>
                <a:cs typeface="Montserrat Regular"/>
                <a:sym typeface="Montserrat Regular"/>
              </a:defRPr>
            </a:pPr>
            <a:r>
              <a:t>Působím převážně v Praze, ale má školení probíhají po celé ČR. Rád píšu, a proto kromě svého blogu přispívám rovněž články o osobní produktivitě do odborných médií.</a:t>
            </a:r>
          </a:p>
        </p:txBody>
      </p:sp>
      <p:sp>
        <p:nvSpPr>
          <p:cNvPr id="998" name="DALL·E 2024-07-11 14.48.03 - A person working on translating texts and videos from Polish. The person is sitting at a desk with a laptop open, displaying a document with Polish te.jpeg"/>
          <p:cNvSpPr>
            <a:spLocks noGrp="1"/>
          </p:cNvSpPr>
          <p:nvPr>
            <p:ph type="pic" sz="half" idx="23"/>
          </p:nvPr>
        </p:nvSpPr>
        <p:spPr>
          <a:xfrm>
            <a:off x="11741020" y="2760955"/>
            <a:ext cx="11371055" cy="11371057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999" name="Číslo snímku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1 fotka s textem (kopie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6" name="Obrázek"/>
          <p:cNvSpPr>
            <a:spLocks noGrp="1"/>
          </p:cNvSpPr>
          <p:nvPr>
            <p:ph type="pic" idx="21"/>
          </p:nvPr>
        </p:nvSpPr>
        <p:spPr>
          <a:xfrm>
            <a:off x="-1572008" y="-863273"/>
            <a:ext cx="27528017" cy="15442545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1007" name="Tvar"/>
          <p:cNvSpPr>
            <a:spLocks noGrp="1"/>
          </p:cNvSpPr>
          <p:nvPr>
            <p:ph type="body" idx="22"/>
          </p:nvPr>
        </p:nvSpPr>
        <p:spPr>
          <a:xfrm>
            <a:off x="-32941" y="5556"/>
            <a:ext cx="14815345" cy="1379894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17746" y="21600"/>
                </a:lnTo>
                <a:cubicBezTo>
                  <a:pt x="17717" y="21366"/>
                  <a:pt x="17702" y="21122"/>
                  <a:pt x="17702" y="20869"/>
                </a:cubicBezTo>
                <a:cubicBezTo>
                  <a:pt x="17702" y="20437"/>
                  <a:pt x="17759" y="20006"/>
                  <a:pt x="17844" y="19513"/>
                </a:cubicBezTo>
                <a:lnTo>
                  <a:pt x="18850" y="14056"/>
                </a:lnTo>
                <a:cubicBezTo>
                  <a:pt x="18879" y="13903"/>
                  <a:pt x="18879" y="13777"/>
                  <a:pt x="18879" y="13624"/>
                </a:cubicBezTo>
                <a:cubicBezTo>
                  <a:pt x="18879" y="12948"/>
                  <a:pt x="18505" y="12609"/>
                  <a:pt x="17873" y="12609"/>
                </a:cubicBezTo>
                <a:lnTo>
                  <a:pt x="15875" y="12609"/>
                </a:lnTo>
                <a:lnTo>
                  <a:pt x="16565" y="8847"/>
                </a:lnTo>
                <a:lnTo>
                  <a:pt x="18563" y="8847"/>
                </a:lnTo>
                <a:cubicBezTo>
                  <a:pt x="18950" y="8847"/>
                  <a:pt x="19280" y="8731"/>
                  <a:pt x="19538" y="8492"/>
                </a:cubicBezTo>
                <a:cubicBezTo>
                  <a:pt x="19797" y="8252"/>
                  <a:pt x="19983" y="7889"/>
                  <a:pt x="20085" y="7397"/>
                </a:cubicBezTo>
                <a:lnTo>
                  <a:pt x="21148" y="1722"/>
                </a:lnTo>
                <a:cubicBezTo>
                  <a:pt x="21206" y="1405"/>
                  <a:pt x="21272" y="1103"/>
                  <a:pt x="21347" y="817"/>
                </a:cubicBezTo>
                <a:cubicBezTo>
                  <a:pt x="21423" y="530"/>
                  <a:pt x="21507" y="258"/>
                  <a:pt x="21600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lIns="50800" tIns="50800" rIns="50800" bIns="50800" anchor="ctr">
            <a:noAutofit/>
          </a:bodyPr>
          <a:lstStyle/>
          <a:p>
            <a: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200">
                <a:solidFill>
                  <a:srgbClr val="040E3C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1008" name="Nějaký nadpis"/>
          <p:cNvSpPr txBox="1">
            <a:spLocks noGrp="1"/>
          </p:cNvSpPr>
          <p:nvPr>
            <p:ph type="body" sz="quarter" idx="23"/>
          </p:nvPr>
        </p:nvSpPr>
        <p:spPr>
          <a:xfrm>
            <a:off x="2560875" y="3654450"/>
            <a:ext cx="6222087" cy="10820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indent="0" defTabSz="825500">
              <a:lnSpc>
                <a:spcPct val="15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6400" i="1"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rPr>
                <a:solidFill>
                  <a:srgbClr val="6BE0C3"/>
                </a:solidFill>
              </a:rPr>
              <a:t>Nějaký</a:t>
            </a:r>
            <a:r>
              <a:t> </a:t>
            </a:r>
            <a:r>
              <a:rPr>
                <a:solidFill>
                  <a:srgbClr val="040E3C"/>
                </a:solidFill>
              </a:rPr>
              <a:t>nadpis</a:t>
            </a:r>
          </a:p>
        </p:txBody>
      </p:sp>
      <p:sp>
        <p:nvSpPr>
          <p:cNvPr id="1009" name="Jsem lektorem osobní produktivity a moderních nástrojů, které pomáhají lidem s osobní produktivitou. Mými školeními již prošly za poslední roky stovky klientů, ať už v případě firemních školení nebo otevřených kurzů pro veřejnost na serveru Naučmese.…"/>
          <p:cNvSpPr txBox="1">
            <a:spLocks noGrp="1"/>
          </p:cNvSpPr>
          <p:nvPr>
            <p:ph type="body" sz="quarter" idx="24"/>
          </p:nvPr>
        </p:nvSpPr>
        <p:spPr>
          <a:xfrm>
            <a:off x="2571594" y="5371823"/>
            <a:ext cx="7009543" cy="5930901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/>
          <a:p>
            <a:pPr marL="0" indent="0" defTabSz="825500">
              <a:lnSpc>
                <a:spcPct val="13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2500">
                <a:latin typeface="Montserrat Regular"/>
                <a:ea typeface="Montserrat Regular"/>
                <a:cs typeface="Montserrat Regular"/>
                <a:sym typeface="Montserrat Regular"/>
              </a:defRPr>
            </a:pPr>
            <a:r>
              <a:t>Jsem lektorem osobní produktivity a moderních nástrojů, které pomáhají lidem s osobní produktivitou. Mými školeními již prošly za poslední roky stovky klientů, ať už v případě firemních školení nebo otevřených kurzů pro veřejnost na serveru Naučmese.</a:t>
            </a:r>
          </a:p>
          <a:p>
            <a:pPr marL="0" indent="0" defTabSz="825500">
              <a:lnSpc>
                <a:spcPct val="13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2500">
                <a:latin typeface="Montserrat Regular"/>
                <a:ea typeface="Montserrat Regular"/>
                <a:cs typeface="Montserrat Regular"/>
                <a:sym typeface="Montserrat Regular"/>
              </a:defRPr>
            </a:pPr>
            <a:r>
              <a:t>Působím převážně v Praze, ale má školení probíhají po celé ČR. Rád píšu, a proto kromě svého blogu přispívám rovněž články o osobní produktivitě do odborných médií.</a:t>
            </a:r>
          </a:p>
        </p:txBody>
      </p:sp>
      <p:sp>
        <p:nvSpPr>
          <p:cNvPr id="1010" name="Číslo snímku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1 fotka s textem (kopie 2)">
    <p:bg>
      <p:bgPr>
        <a:solidFill>
          <a:srgbClr val="04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7" name="Obrázek"/>
          <p:cNvSpPr>
            <a:spLocks noGrp="1"/>
          </p:cNvSpPr>
          <p:nvPr>
            <p:ph type="pic" idx="21"/>
          </p:nvPr>
        </p:nvSpPr>
        <p:spPr>
          <a:xfrm>
            <a:off x="-1572008" y="-863273"/>
            <a:ext cx="27528017" cy="15442545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1018" name="Volný tvar 6"/>
          <p:cNvSpPr/>
          <p:nvPr/>
        </p:nvSpPr>
        <p:spPr>
          <a:xfrm>
            <a:off x="-16615360" y="5727"/>
            <a:ext cx="27245718" cy="1379894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3" y="0"/>
                </a:moveTo>
                <a:cubicBezTo>
                  <a:pt x="24" y="0"/>
                  <a:pt x="0" y="47"/>
                  <a:pt x="0" y="105"/>
                </a:cubicBezTo>
                <a:lnTo>
                  <a:pt x="0" y="325"/>
                </a:lnTo>
                <a:cubicBezTo>
                  <a:pt x="0" y="382"/>
                  <a:pt x="24" y="427"/>
                  <a:pt x="53" y="427"/>
                </a:cubicBezTo>
                <a:cubicBezTo>
                  <a:pt x="82" y="427"/>
                  <a:pt x="106" y="382"/>
                  <a:pt x="106" y="325"/>
                </a:cubicBezTo>
                <a:lnTo>
                  <a:pt x="106" y="105"/>
                </a:lnTo>
                <a:cubicBezTo>
                  <a:pt x="106" y="47"/>
                  <a:pt x="82" y="0"/>
                  <a:pt x="53" y="0"/>
                </a:cubicBezTo>
                <a:close/>
                <a:moveTo>
                  <a:pt x="367" y="0"/>
                </a:moveTo>
                <a:cubicBezTo>
                  <a:pt x="338" y="0"/>
                  <a:pt x="315" y="47"/>
                  <a:pt x="315" y="105"/>
                </a:cubicBezTo>
                <a:lnTo>
                  <a:pt x="315" y="325"/>
                </a:lnTo>
                <a:cubicBezTo>
                  <a:pt x="315" y="382"/>
                  <a:pt x="338" y="427"/>
                  <a:pt x="367" y="427"/>
                </a:cubicBezTo>
                <a:cubicBezTo>
                  <a:pt x="397" y="427"/>
                  <a:pt x="420" y="382"/>
                  <a:pt x="420" y="325"/>
                </a:cubicBezTo>
                <a:lnTo>
                  <a:pt x="420" y="105"/>
                </a:lnTo>
                <a:cubicBezTo>
                  <a:pt x="420" y="47"/>
                  <a:pt x="397" y="0"/>
                  <a:pt x="367" y="0"/>
                </a:cubicBezTo>
                <a:close/>
                <a:moveTo>
                  <a:pt x="1217" y="0"/>
                </a:moveTo>
                <a:cubicBezTo>
                  <a:pt x="1188" y="0"/>
                  <a:pt x="1164" y="47"/>
                  <a:pt x="1164" y="105"/>
                </a:cubicBezTo>
                <a:lnTo>
                  <a:pt x="1164" y="325"/>
                </a:lnTo>
                <a:cubicBezTo>
                  <a:pt x="1164" y="382"/>
                  <a:pt x="1188" y="427"/>
                  <a:pt x="1217" y="427"/>
                </a:cubicBezTo>
                <a:cubicBezTo>
                  <a:pt x="1246" y="427"/>
                  <a:pt x="1270" y="382"/>
                  <a:pt x="1270" y="325"/>
                </a:cubicBezTo>
                <a:lnTo>
                  <a:pt x="1270" y="105"/>
                </a:lnTo>
                <a:cubicBezTo>
                  <a:pt x="1270" y="47"/>
                  <a:pt x="1246" y="0"/>
                  <a:pt x="1217" y="0"/>
                </a:cubicBezTo>
                <a:close/>
                <a:moveTo>
                  <a:pt x="1532" y="0"/>
                </a:moveTo>
                <a:cubicBezTo>
                  <a:pt x="1503" y="0"/>
                  <a:pt x="1479" y="47"/>
                  <a:pt x="1479" y="105"/>
                </a:cubicBezTo>
                <a:lnTo>
                  <a:pt x="1479" y="325"/>
                </a:lnTo>
                <a:cubicBezTo>
                  <a:pt x="1479" y="382"/>
                  <a:pt x="1503" y="427"/>
                  <a:pt x="1532" y="427"/>
                </a:cubicBezTo>
                <a:cubicBezTo>
                  <a:pt x="1561" y="427"/>
                  <a:pt x="1584" y="382"/>
                  <a:pt x="1584" y="325"/>
                </a:cubicBezTo>
                <a:lnTo>
                  <a:pt x="1584" y="105"/>
                </a:lnTo>
                <a:cubicBezTo>
                  <a:pt x="1584" y="47"/>
                  <a:pt x="1561" y="0"/>
                  <a:pt x="1532" y="0"/>
                </a:cubicBezTo>
                <a:close/>
                <a:moveTo>
                  <a:pt x="2380" y="0"/>
                </a:moveTo>
                <a:cubicBezTo>
                  <a:pt x="2351" y="0"/>
                  <a:pt x="2329" y="47"/>
                  <a:pt x="2329" y="105"/>
                </a:cubicBezTo>
                <a:lnTo>
                  <a:pt x="2329" y="325"/>
                </a:lnTo>
                <a:cubicBezTo>
                  <a:pt x="2329" y="382"/>
                  <a:pt x="2351" y="427"/>
                  <a:pt x="2380" y="427"/>
                </a:cubicBezTo>
                <a:cubicBezTo>
                  <a:pt x="2409" y="427"/>
                  <a:pt x="2433" y="382"/>
                  <a:pt x="2433" y="325"/>
                </a:cubicBezTo>
                <a:lnTo>
                  <a:pt x="2433" y="105"/>
                </a:lnTo>
                <a:cubicBezTo>
                  <a:pt x="2433" y="47"/>
                  <a:pt x="2409" y="0"/>
                  <a:pt x="2380" y="0"/>
                </a:cubicBezTo>
                <a:close/>
                <a:moveTo>
                  <a:pt x="2695" y="0"/>
                </a:moveTo>
                <a:cubicBezTo>
                  <a:pt x="2666" y="0"/>
                  <a:pt x="2643" y="47"/>
                  <a:pt x="2643" y="105"/>
                </a:cubicBezTo>
                <a:lnTo>
                  <a:pt x="2643" y="325"/>
                </a:lnTo>
                <a:cubicBezTo>
                  <a:pt x="2643" y="382"/>
                  <a:pt x="2666" y="427"/>
                  <a:pt x="2695" y="427"/>
                </a:cubicBezTo>
                <a:cubicBezTo>
                  <a:pt x="2724" y="427"/>
                  <a:pt x="2748" y="382"/>
                  <a:pt x="2748" y="325"/>
                </a:cubicBezTo>
                <a:lnTo>
                  <a:pt x="2748" y="105"/>
                </a:lnTo>
                <a:cubicBezTo>
                  <a:pt x="2748" y="47"/>
                  <a:pt x="2724" y="0"/>
                  <a:pt x="2695" y="0"/>
                </a:cubicBezTo>
                <a:close/>
                <a:moveTo>
                  <a:pt x="3545" y="0"/>
                </a:moveTo>
                <a:cubicBezTo>
                  <a:pt x="3516" y="0"/>
                  <a:pt x="3492" y="47"/>
                  <a:pt x="3492" y="105"/>
                </a:cubicBezTo>
                <a:lnTo>
                  <a:pt x="3492" y="325"/>
                </a:lnTo>
                <a:cubicBezTo>
                  <a:pt x="3492" y="382"/>
                  <a:pt x="3516" y="427"/>
                  <a:pt x="3545" y="427"/>
                </a:cubicBezTo>
                <a:cubicBezTo>
                  <a:pt x="3574" y="427"/>
                  <a:pt x="3598" y="382"/>
                  <a:pt x="3598" y="325"/>
                </a:cubicBezTo>
                <a:lnTo>
                  <a:pt x="3598" y="105"/>
                </a:lnTo>
                <a:cubicBezTo>
                  <a:pt x="3598" y="47"/>
                  <a:pt x="3574" y="0"/>
                  <a:pt x="3545" y="0"/>
                </a:cubicBezTo>
                <a:close/>
                <a:moveTo>
                  <a:pt x="3859" y="0"/>
                </a:moveTo>
                <a:cubicBezTo>
                  <a:pt x="3830" y="0"/>
                  <a:pt x="3806" y="47"/>
                  <a:pt x="3806" y="105"/>
                </a:cubicBezTo>
                <a:lnTo>
                  <a:pt x="3806" y="325"/>
                </a:lnTo>
                <a:cubicBezTo>
                  <a:pt x="3806" y="382"/>
                  <a:pt x="3830" y="427"/>
                  <a:pt x="3859" y="427"/>
                </a:cubicBezTo>
                <a:cubicBezTo>
                  <a:pt x="3888" y="427"/>
                  <a:pt x="3912" y="382"/>
                  <a:pt x="3912" y="325"/>
                </a:cubicBezTo>
                <a:lnTo>
                  <a:pt x="3912" y="105"/>
                </a:lnTo>
                <a:cubicBezTo>
                  <a:pt x="3912" y="47"/>
                  <a:pt x="3888" y="0"/>
                  <a:pt x="3859" y="0"/>
                </a:cubicBezTo>
                <a:close/>
                <a:moveTo>
                  <a:pt x="4709" y="0"/>
                </a:moveTo>
                <a:cubicBezTo>
                  <a:pt x="4680" y="0"/>
                  <a:pt x="4656" y="47"/>
                  <a:pt x="4656" y="105"/>
                </a:cubicBezTo>
                <a:lnTo>
                  <a:pt x="4656" y="325"/>
                </a:lnTo>
                <a:cubicBezTo>
                  <a:pt x="4656" y="382"/>
                  <a:pt x="4680" y="427"/>
                  <a:pt x="4709" y="427"/>
                </a:cubicBezTo>
                <a:cubicBezTo>
                  <a:pt x="4738" y="427"/>
                  <a:pt x="4762" y="382"/>
                  <a:pt x="4762" y="325"/>
                </a:cubicBezTo>
                <a:lnTo>
                  <a:pt x="4762" y="105"/>
                </a:lnTo>
                <a:cubicBezTo>
                  <a:pt x="4762" y="47"/>
                  <a:pt x="4738" y="0"/>
                  <a:pt x="4709" y="0"/>
                </a:cubicBezTo>
                <a:close/>
                <a:moveTo>
                  <a:pt x="5023" y="0"/>
                </a:moveTo>
                <a:cubicBezTo>
                  <a:pt x="4994" y="0"/>
                  <a:pt x="4970" y="47"/>
                  <a:pt x="4970" y="105"/>
                </a:cubicBezTo>
                <a:lnTo>
                  <a:pt x="4970" y="325"/>
                </a:lnTo>
                <a:cubicBezTo>
                  <a:pt x="4970" y="382"/>
                  <a:pt x="4994" y="427"/>
                  <a:pt x="5023" y="427"/>
                </a:cubicBezTo>
                <a:cubicBezTo>
                  <a:pt x="5053" y="427"/>
                  <a:pt x="5076" y="382"/>
                  <a:pt x="5076" y="325"/>
                </a:cubicBezTo>
                <a:lnTo>
                  <a:pt x="5076" y="105"/>
                </a:lnTo>
                <a:cubicBezTo>
                  <a:pt x="5076" y="47"/>
                  <a:pt x="5053" y="0"/>
                  <a:pt x="5023" y="0"/>
                </a:cubicBezTo>
                <a:close/>
                <a:moveTo>
                  <a:pt x="5873" y="0"/>
                </a:moveTo>
                <a:cubicBezTo>
                  <a:pt x="5844" y="0"/>
                  <a:pt x="5820" y="47"/>
                  <a:pt x="5820" y="105"/>
                </a:cubicBezTo>
                <a:lnTo>
                  <a:pt x="5820" y="325"/>
                </a:lnTo>
                <a:cubicBezTo>
                  <a:pt x="5820" y="382"/>
                  <a:pt x="5844" y="427"/>
                  <a:pt x="5873" y="427"/>
                </a:cubicBezTo>
                <a:cubicBezTo>
                  <a:pt x="5902" y="427"/>
                  <a:pt x="5926" y="382"/>
                  <a:pt x="5926" y="325"/>
                </a:cubicBezTo>
                <a:lnTo>
                  <a:pt x="5926" y="105"/>
                </a:lnTo>
                <a:cubicBezTo>
                  <a:pt x="5926" y="47"/>
                  <a:pt x="5902" y="0"/>
                  <a:pt x="5873" y="0"/>
                </a:cubicBezTo>
                <a:close/>
                <a:moveTo>
                  <a:pt x="6188" y="0"/>
                </a:moveTo>
                <a:cubicBezTo>
                  <a:pt x="6159" y="0"/>
                  <a:pt x="6135" y="47"/>
                  <a:pt x="6135" y="105"/>
                </a:cubicBezTo>
                <a:lnTo>
                  <a:pt x="6135" y="325"/>
                </a:lnTo>
                <a:cubicBezTo>
                  <a:pt x="6135" y="382"/>
                  <a:pt x="6159" y="427"/>
                  <a:pt x="6188" y="427"/>
                </a:cubicBezTo>
                <a:cubicBezTo>
                  <a:pt x="6217" y="427"/>
                  <a:pt x="6240" y="382"/>
                  <a:pt x="6240" y="325"/>
                </a:cubicBezTo>
                <a:lnTo>
                  <a:pt x="6240" y="105"/>
                </a:lnTo>
                <a:cubicBezTo>
                  <a:pt x="6240" y="47"/>
                  <a:pt x="6217" y="0"/>
                  <a:pt x="6188" y="0"/>
                </a:cubicBezTo>
                <a:close/>
                <a:moveTo>
                  <a:pt x="7036" y="0"/>
                </a:moveTo>
                <a:cubicBezTo>
                  <a:pt x="7007" y="0"/>
                  <a:pt x="6984" y="47"/>
                  <a:pt x="6984" y="105"/>
                </a:cubicBezTo>
                <a:lnTo>
                  <a:pt x="6984" y="325"/>
                </a:lnTo>
                <a:cubicBezTo>
                  <a:pt x="6984" y="382"/>
                  <a:pt x="7007" y="427"/>
                  <a:pt x="7036" y="427"/>
                </a:cubicBezTo>
                <a:cubicBezTo>
                  <a:pt x="7065" y="427"/>
                  <a:pt x="7089" y="382"/>
                  <a:pt x="7089" y="325"/>
                </a:cubicBezTo>
                <a:lnTo>
                  <a:pt x="7089" y="105"/>
                </a:lnTo>
                <a:cubicBezTo>
                  <a:pt x="7089" y="47"/>
                  <a:pt x="7065" y="0"/>
                  <a:pt x="7036" y="0"/>
                </a:cubicBezTo>
                <a:close/>
                <a:moveTo>
                  <a:pt x="7351" y="0"/>
                </a:moveTo>
                <a:cubicBezTo>
                  <a:pt x="7322" y="0"/>
                  <a:pt x="7299" y="47"/>
                  <a:pt x="7299" y="105"/>
                </a:cubicBezTo>
                <a:lnTo>
                  <a:pt x="7299" y="325"/>
                </a:lnTo>
                <a:cubicBezTo>
                  <a:pt x="7299" y="382"/>
                  <a:pt x="7322" y="427"/>
                  <a:pt x="7351" y="427"/>
                </a:cubicBezTo>
                <a:cubicBezTo>
                  <a:pt x="7380" y="427"/>
                  <a:pt x="7404" y="382"/>
                  <a:pt x="7404" y="325"/>
                </a:cubicBezTo>
                <a:lnTo>
                  <a:pt x="7404" y="105"/>
                </a:lnTo>
                <a:cubicBezTo>
                  <a:pt x="7404" y="47"/>
                  <a:pt x="7380" y="0"/>
                  <a:pt x="7351" y="0"/>
                </a:cubicBezTo>
                <a:close/>
                <a:moveTo>
                  <a:pt x="8201" y="0"/>
                </a:moveTo>
                <a:cubicBezTo>
                  <a:pt x="8171" y="0"/>
                  <a:pt x="8148" y="47"/>
                  <a:pt x="8148" y="105"/>
                </a:cubicBezTo>
                <a:lnTo>
                  <a:pt x="8148" y="325"/>
                </a:lnTo>
                <a:cubicBezTo>
                  <a:pt x="8148" y="382"/>
                  <a:pt x="8171" y="427"/>
                  <a:pt x="8201" y="427"/>
                </a:cubicBezTo>
                <a:cubicBezTo>
                  <a:pt x="8230" y="427"/>
                  <a:pt x="8254" y="382"/>
                  <a:pt x="8254" y="325"/>
                </a:cubicBezTo>
                <a:lnTo>
                  <a:pt x="8254" y="105"/>
                </a:lnTo>
                <a:cubicBezTo>
                  <a:pt x="8254" y="47"/>
                  <a:pt x="8230" y="0"/>
                  <a:pt x="8201" y="0"/>
                </a:cubicBezTo>
                <a:close/>
                <a:moveTo>
                  <a:pt x="8515" y="0"/>
                </a:moveTo>
                <a:cubicBezTo>
                  <a:pt x="8486" y="0"/>
                  <a:pt x="8462" y="47"/>
                  <a:pt x="8462" y="105"/>
                </a:cubicBezTo>
                <a:lnTo>
                  <a:pt x="8462" y="325"/>
                </a:lnTo>
                <a:cubicBezTo>
                  <a:pt x="8462" y="382"/>
                  <a:pt x="8486" y="427"/>
                  <a:pt x="8515" y="427"/>
                </a:cubicBezTo>
                <a:cubicBezTo>
                  <a:pt x="8544" y="427"/>
                  <a:pt x="8568" y="382"/>
                  <a:pt x="8568" y="325"/>
                </a:cubicBezTo>
                <a:lnTo>
                  <a:pt x="8568" y="105"/>
                </a:lnTo>
                <a:cubicBezTo>
                  <a:pt x="8568" y="47"/>
                  <a:pt x="8544" y="0"/>
                  <a:pt x="8515" y="0"/>
                </a:cubicBezTo>
                <a:close/>
                <a:moveTo>
                  <a:pt x="9365" y="0"/>
                </a:moveTo>
                <a:cubicBezTo>
                  <a:pt x="9336" y="0"/>
                  <a:pt x="9312" y="47"/>
                  <a:pt x="9312" y="105"/>
                </a:cubicBezTo>
                <a:lnTo>
                  <a:pt x="9312" y="325"/>
                </a:lnTo>
                <a:cubicBezTo>
                  <a:pt x="9312" y="382"/>
                  <a:pt x="9336" y="427"/>
                  <a:pt x="9365" y="427"/>
                </a:cubicBezTo>
                <a:cubicBezTo>
                  <a:pt x="9394" y="427"/>
                  <a:pt x="9418" y="382"/>
                  <a:pt x="9418" y="325"/>
                </a:cubicBezTo>
                <a:lnTo>
                  <a:pt x="9418" y="105"/>
                </a:lnTo>
                <a:cubicBezTo>
                  <a:pt x="9418" y="47"/>
                  <a:pt x="9394" y="0"/>
                  <a:pt x="9365" y="0"/>
                </a:cubicBezTo>
                <a:close/>
                <a:moveTo>
                  <a:pt x="9679" y="0"/>
                </a:moveTo>
                <a:cubicBezTo>
                  <a:pt x="9650" y="0"/>
                  <a:pt x="9626" y="47"/>
                  <a:pt x="9626" y="105"/>
                </a:cubicBezTo>
                <a:lnTo>
                  <a:pt x="9626" y="325"/>
                </a:lnTo>
                <a:cubicBezTo>
                  <a:pt x="9626" y="382"/>
                  <a:pt x="9650" y="427"/>
                  <a:pt x="9679" y="427"/>
                </a:cubicBezTo>
                <a:cubicBezTo>
                  <a:pt x="9708" y="427"/>
                  <a:pt x="9732" y="382"/>
                  <a:pt x="9732" y="325"/>
                </a:cubicBezTo>
                <a:lnTo>
                  <a:pt x="9732" y="105"/>
                </a:lnTo>
                <a:cubicBezTo>
                  <a:pt x="9732" y="47"/>
                  <a:pt x="9708" y="0"/>
                  <a:pt x="9679" y="0"/>
                </a:cubicBezTo>
                <a:close/>
                <a:moveTo>
                  <a:pt x="10529" y="0"/>
                </a:moveTo>
                <a:cubicBezTo>
                  <a:pt x="10500" y="0"/>
                  <a:pt x="10476" y="47"/>
                  <a:pt x="10476" y="105"/>
                </a:cubicBezTo>
                <a:lnTo>
                  <a:pt x="10476" y="325"/>
                </a:lnTo>
                <a:cubicBezTo>
                  <a:pt x="10476" y="382"/>
                  <a:pt x="10500" y="427"/>
                  <a:pt x="10529" y="427"/>
                </a:cubicBezTo>
                <a:cubicBezTo>
                  <a:pt x="10558" y="427"/>
                  <a:pt x="10582" y="382"/>
                  <a:pt x="10582" y="325"/>
                </a:cubicBezTo>
                <a:lnTo>
                  <a:pt x="10582" y="105"/>
                </a:lnTo>
                <a:cubicBezTo>
                  <a:pt x="10582" y="47"/>
                  <a:pt x="10558" y="0"/>
                  <a:pt x="10529" y="0"/>
                </a:cubicBezTo>
                <a:close/>
                <a:moveTo>
                  <a:pt x="10844" y="0"/>
                </a:moveTo>
                <a:cubicBezTo>
                  <a:pt x="10814" y="0"/>
                  <a:pt x="10791" y="47"/>
                  <a:pt x="10791" y="105"/>
                </a:cubicBezTo>
                <a:lnTo>
                  <a:pt x="10791" y="325"/>
                </a:lnTo>
                <a:cubicBezTo>
                  <a:pt x="10791" y="382"/>
                  <a:pt x="10814" y="427"/>
                  <a:pt x="10844" y="427"/>
                </a:cubicBezTo>
                <a:cubicBezTo>
                  <a:pt x="10873" y="427"/>
                  <a:pt x="10895" y="382"/>
                  <a:pt x="10895" y="325"/>
                </a:cubicBezTo>
                <a:lnTo>
                  <a:pt x="10895" y="105"/>
                </a:lnTo>
                <a:cubicBezTo>
                  <a:pt x="10895" y="47"/>
                  <a:pt x="10873" y="0"/>
                  <a:pt x="10844" y="0"/>
                </a:cubicBezTo>
                <a:close/>
                <a:moveTo>
                  <a:pt x="11692" y="0"/>
                </a:moveTo>
                <a:cubicBezTo>
                  <a:pt x="11663" y="0"/>
                  <a:pt x="11640" y="47"/>
                  <a:pt x="11640" y="105"/>
                </a:cubicBezTo>
                <a:lnTo>
                  <a:pt x="11640" y="325"/>
                </a:lnTo>
                <a:cubicBezTo>
                  <a:pt x="11640" y="382"/>
                  <a:pt x="11663" y="427"/>
                  <a:pt x="11692" y="427"/>
                </a:cubicBezTo>
                <a:cubicBezTo>
                  <a:pt x="11721" y="427"/>
                  <a:pt x="11745" y="382"/>
                  <a:pt x="11745" y="325"/>
                </a:cubicBezTo>
                <a:lnTo>
                  <a:pt x="11745" y="105"/>
                </a:lnTo>
                <a:cubicBezTo>
                  <a:pt x="11745" y="47"/>
                  <a:pt x="11721" y="0"/>
                  <a:pt x="11692" y="0"/>
                </a:cubicBezTo>
                <a:close/>
                <a:moveTo>
                  <a:pt x="12007" y="0"/>
                </a:moveTo>
                <a:cubicBezTo>
                  <a:pt x="11978" y="0"/>
                  <a:pt x="11955" y="47"/>
                  <a:pt x="11955" y="105"/>
                </a:cubicBezTo>
                <a:lnTo>
                  <a:pt x="11955" y="325"/>
                </a:lnTo>
                <a:cubicBezTo>
                  <a:pt x="11955" y="382"/>
                  <a:pt x="11978" y="427"/>
                  <a:pt x="12007" y="427"/>
                </a:cubicBezTo>
                <a:cubicBezTo>
                  <a:pt x="12036" y="427"/>
                  <a:pt x="12060" y="382"/>
                  <a:pt x="12060" y="325"/>
                </a:cubicBezTo>
                <a:lnTo>
                  <a:pt x="12060" y="105"/>
                </a:lnTo>
                <a:cubicBezTo>
                  <a:pt x="12060" y="47"/>
                  <a:pt x="12036" y="0"/>
                  <a:pt x="12007" y="0"/>
                </a:cubicBezTo>
                <a:close/>
                <a:moveTo>
                  <a:pt x="12856" y="0"/>
                </a:moveTo>
                <a:cubicBezTo>
                  <a:pt x="12827" y="0"/>
                  <a:pt x="12804" y="47"/>
                  <a:pt x="12804" y="105"/>
                </a:cubicBezTo>
                <a:lnTo>
                  <a:pt x="12804" y="325"/>
                </a:lnTo>
                <a:cubicBezTo>
                  <a:pt x="12804" y="382"/>
                  <a:pt x="12827" y="427"/>
                  <a:pt x="12856" y="427"/>
                </a:cubicBezTo>
                <a:cubicBezTo>
                  <a:pt x="12886" y="427"/>
                  <a:pt x="12909" y="382"/>
                  <a:pt x="12909" y="325"/>
                </a:cubicBezTo>
                <a:lnTo>
                  <a:pt x="12909" y="105"/>
                </a:lnTo>
                <a:cubicBezTo>
                  <a:pt x="12909" y="47"/>
                  <a:pt x="12886" y="0"/>
                  <a:pt x="12856" y="0"/>
                </a:cubicBezTo>
                <a:close/>
                <a:moveTo>
                  <a:pt x="13171" y="0"/>
                </a:moveTo>
                <a:cubicBezTo>
                  <a:pt x="13142" y="0"/>
                  <a:pt x="13118" y="47"/>
                  <a:pt x="13118" y="105"/>
                </a:cubicBezTo>
                <a:lnTo>
                  <a:pt x="13118" y="325"/>
                </a:lnTo>
                <a:cubicBezTo>
                  <a:pt x="13118" y="382"/>
                  <a:pt x="13142" y="427"/>
                  <a:pt x="13171" y="427"/>
                </a:cubicBezTo>
                <a:cubicBezTo>
                  <a:pt x="13200" y="427"/>
                  <a:pt x="13224" y="382"/>
                  <a:pt x="13224" y="325"/>
                </a:cubicBezTo>
                <a:lnTo>
                  <a:pt x="13224" y="105"/>
                </a:lnTo>
                <a:cubicBezTo>
                  <a:pt x="13224" y="47"/>
                  <a:pt x="13200" y="0"/>
                  <a:pt x="13171" y="0"/>
                </a:cubicBezTo>
                <a:close/>
                <a:moveTo>
                  <a:pt x="14021" y="0"/>
                </a:moveTo>
                <a:cubicBezTo>
                  <a:pt x="13992" y="0"/>
                  <a:pt x="13968" y="47"/>
                  <a:pt x="13968" y="105"/>
                </a:cubicBezTo>
                <a:lnTo>
                  <a:pt x="13968" y="325"/>
                </a:lnTo>
                <a:cubicBezTo>
                  <a:pt x="13968" y="382"/>
                  <a:pt x="13992" y="427"/>
                  <a:pt x="14021" y="427"/>
                </a:cubicBezTo>
                <a:cubicBezTo>
                  <a:pt x="14050" y="427"/>
                  <a:pt x="14074" y="382"/>
                  <a:pt x="14074" y="325"/>
                </a:cubicBezTo>
                <a:lnTo>
                  <a:pt x="14074" y="105"/>
                </a:lnTo>
                <a:cubicBezTo>
                  <a:pt x="14074" y="47"/>
                  <a:pt x="14050" y="0"/>
                  <a:pt x="14021" y="0"/>
                </a:cubicBezTo>
                <a:close/>
                <a:moveTo>
                  <a:pt x="14335" y="0"/>
                </a:moveTo>
                <a:cubicBezTo>
                  <a:pt x="14306" y="0"/>
                  <a:pt x="14282" y="47"/>
                  <a:pt x="14282" y="105"/>
                </a:cubicBezTo>
                <a:lnTo>
                  <a:pt x="14282" y="325"/>
                </a:lnTo>
                <a:cubicBezTo>
                  <a:pt x="14282" y="382"/>
                  <a:pt x="14306" y="427"/>
                  <a:pt x="14335" y="427"/>
                </a:cubicBezTo>
                <a:cubicBezTo>
                  <a:pt x="14364" y="427"/>
                  <a:pt x="14388" y="382"/>
                  <a:pt x="14388" y="325"/>
                </a:cubicBezTo>
                <a:lnTo>
                  <a:pt x="14388" y="105"/>
                </a:lnTo>
                <a:cubicBezTo>
                  <a:pt x="14388" y="47"/>
                  <a:pt x="14364" y="0"/>
                  <a:pt x="14335" y="0"/>
                </a:cubicBezTo>
                <a:close/>
                <a:moveTo>
                  <a:pt x="15185" y="0"/>
                </a:moveTo>
                <a:cubicBezTo>
                  <a:pt x="15156" y="0"/>
                  <a:pt x="15132" y="47"/>
                  <a:pt x="15132" y="105"/>
                </a:cubicBezTo>
                <a:lnTo>
                  <a:pt x="15132" y="325"/>
                </a:lnTo>
                <a:cubicBezTo>
                  <a:pt x="15132" y="382"/>
                  <a:pt x="15156" y="427"/>
                  <a:pt x="15185" y="427"/>
                </a:cubicBezTo>
                <a:cubicBezTo>
                  <a:pt x="15214" y="427"/>
                  <a:pt x="15237" y="382"/>
                  <a:pt x="15237" y="325"/>
                </a:cubicBezTo>
                <a:lnTo>
                  <a:pt x="15237" y="105"/>
                </a:lnTo>
                <a:cubicBezTo>
                  <a:pt x="15237" y="47"/>
                  <a:pt x="15214" y="0"/>
                  <a:pt x="15185" y="0"/>
                </a:cubicBezTo>
                <a:close/>
                <a:moveTo>
                  <a:pt x="15500" y="0"/>
                </a:moveTo>
                <a:cubicBezTo>
                  <a:pt x="15470" y="0"/>
                  <a:pt x="15447" y="47"/>
                  <a:pt x="15447" y="105"/>
                </a:cubicBezTo>
                <a:lnTo>
                  <a:pt x="15447" y="325"/>
                </a:lnTo>
                <a:cubicBezTo>
                  <a:pt x="15447" y="382"/>
                  <a:pt x="15470" y="427"/>
                  <a:pt x="15500" y="427"/>
                </a:cubicBezTo>
                <a:cubicBezTo>
                  <a:pt x="15529" y="427"/>
                  <a:pt x="15551" y="382"/>
                  <a:pt x="15551" y="325"/>
                </a:cubicBezTo>
                <a:lnTo>
                  <a:pt x="15551" y="105"/>
                </a:lnTo>
                <a:cubicBezTo>
                  <a:pt x="15551" y="47"/>
                  <a:pt x="15529" y="0"/>
                  <a:pt x="15500" y="0"/>
                </a:cubicBezTo>
                <a:close/>
                <a:moveTo>
                  <a:pt x="16349" y="0"/>
                </a:moveTo>
                <a:cubicBezTo>
                  <a:pt x="16320" y="0"/>
                  <a:pt x="16296" y="47"/>
                  <a:pt x="16296" y="105"/>
                </a:cubicBezTo>
                <a:lnTo>
                  <a:pt x="16296" y="325"/>
                </a:lnTo>
                <a:cubicBezTo>
                  <a:pt x="16296" y="382"/>
                  <a:pt x="16320" y="427"/>
                  <a:pt x="16349" y="427"/>
                </a:cubicBezTo>
                <a:cubicBezTo>
                  <a:pt x="16378" y="427"/>
                  <a:pt x="16401" y="382"/>
                  <a:pt x="16401" y="325"/>
                </a:cubicBezTo>
                <a:lnTo>
                  <a:pt x="16401" y="105"/>
                </a:lnTo>
                <a:cubicBezTo>
                  <a:pt x="16401" y="47"/>
                  <a:pt x="16378" y="0"/>
                  <a:pt x="16349" y="0"/>
                </a:cubicBezTo>
                <a:close/>
                <a:moveTo>
                  <a:pt x="16663" y="0"/>
                </a:moveTo>
                <a:cubicBezTo>
                  <a:pt x="16634" y="0"/>
                  <a:pt x="16611" y="47"/>
                  <a:pt x="16611" y="105"/>
                </a:cubicBezTo>
                <a:lnTo>
                  <a:pt x="16611" y="325"/>
                </a:lnTo>
                <a:cubicBezTo>
                  <a:pt x="16611" y="382"/>
                  <a:pt x="16634" y="427"/>
                  <a:pt x="16663" y="427"/>
                </a:cubicBezTo>
                <a:cubicBezTo>
                  <a:pt x="16692" y="427"/>
                  <a:pt x="16716" y="382"/>
                  <a:pt x="16716" y="325"/>
                </a:cubicBezTo>
                <a:lnTo>
                  <a:pt x="16716" y="105"/>
                </a:lnTo>
                <a:cubicBezTo>
                  <a:pt x="16716" y="47"/>
                  <a:pt x="16692" y="0"/>
                  <a:pt x="16663" y="0"/>
                </a:cubicBezTo>
                <a:close/>
                <a:moveTo>
                  <a:pt x="17512" y="0"/>
                </a:moveTo>
                <a:cubicBezTo>
                  <a:pt x="17483" y="0"/>
                  <a:pt x="17459" y="47"/>
                  <a:pt x="17459" y="105"/>
                </a:cubicBezTo>
                <a:lnTo>
                  <a:pt x="17459" y="325"/>
                </a:lnTo>
                <a:cubicBezTo>
                  <a:pt x="17459" y="382"/>
                  <a:pt x="17483" y="427"/>
                  <a:pt x="17512" y="427"/>
                </a:cubicBezTo>
                <a:cubicBezTo>
                  <a:pt x="17541" y="427"/>
                  <a:pt x="17565" y="382"/>
                  <a:pt x="17565" y="325"/>
                </a:cubicBezTo>
                <a:lnTo>
                  <a:pt x="17565" y="105"/>
                </a:lnTo>
                <a:cubicBezTo>
                  <a:pt x="17565" y="47"/>
                  <a:pt x="17541" y="0"/>
                  <a:pt x="17512" y="0"/>
                </a:cubicBezTo>
                <a:close/>
                <a:moveTo>
                  <a:pt x="17827" y="0"/>
                </a:moveTo>
                <a:cubicBezTo>
                  <a:pt x="17798" y="0"/>
                  <a:pt x="17774" y="47"/>
                  <a:pt x="17774" y="105"/>
                </a:cubicBezTo>
                <a:lnTo>
                  <a:pt x="17774" y="325"/>
                </a:lnTo>
                <a:cubicBezTo>
                  <a:pt x="17774" y="382"/>
                  <a:pt x="17798" y="427"/>
                  <a:pt x="17827" y="427"/>
                </a:cubicBezTo>
                <a:cubicBezTo>
                  <a:pt x="17856" y="427"/>
                  <a:pt x="17880" y="382"/>
                  <a:pt x="17880" y="325"/>
                </a:cubicBezTo>
                <a:lnTo>
                  <a:pt x="17880" y="105"/>
                </a:lnTo>
                <a:cubicBezTo>
                  <a:pt x="17880" y="47"/>
                  <a:pt x="17856" y="0"/>
                  <a:pt x="17827" y="0"/>
                </a:cubicBezTo>
                <a:close/>
                <a:moveTo>
                  <a:pt x="18677" y="0"/>
                </a:moveTo>
                <a:cubicBezTo>
                  <a:pt x="18648" y="0"/>
                  <a:pt x="18624" y="47"/>
                  <a:pt x="18624" y="105"/>
                </a:cubicBezTo>
                <a:lnTo>
                  <a:pt x="18624" y="325"/>
                </a:lnTo>
                <a:cubicBezTo>
                  <a:pt x="18624" y="382"/>
                  <a:pt x="18648" y="427"/>
                  <a:pt x="18677" y="427"/>
                </a:cubicBezTo>
                <a:cubicBezTo>
                  <a:pt x="18706" y="427"/>
                  <a:pt x="18730" y="382"/>
                  <a:pt x="18730" y="325"/>
                </a:cubicBezTo>
                <a:lnTo>
                  <a:pt x="18730" y="105"/>
                </a:lnTo>
                <a:cubicBezTo>
                  <a:pt x="18730" y="47"/>
                  <a:pt x="18706" y="0"/>
                  <a:pt x="18677" y="0"/>
                </a:cubicBezTo>
                <a:close/>
                <a:moveTo>
                  <a:pt x="18991" y="0"/>
                </a:moveTo>
                <a:cubicBezTo>
                  <a:pt x="18962" y="0"/>
                  <a:pt x="18938" y="47"/>
                  <a:pt x="18938" y="105"/>
                </a:cubicBezTo>
                <a:lnTo>
                  <a:pt x="18938" y="325"/>
                </a:lnTo>
                <a:cubicBezTo>
                  <a:pt x="18938" y="382"/>
                  <a:pt x="18962" y="427"/>
                  <a:pt x="18991" y="427"/>
                </a:cubicBezTo>
                <a:cubicBezTo>
                  <a:pt x="19020" y="427"/>
                  <a:pt x="19044" y="382"/>
                  <a:pt x="19044" y="325"/>
                </a:cubicBezTo>
                <a:lnTo>
                  <a:pt x="19044" y="105"/>
                </a:lnTo>
                <a:cubicBezTo>
                  <a:pt x="19044" y="47"/>
                  <a:pt x="19020" y="0"/>
                  <a:pt x="18991" y="0"/>
                </a:cubicBezTo>
                <a:close/>
                <a:moveTo>
                  <a:pt x="19841" y="0"/>
                </a:moveTo>
                <a:cubicBezTo>
                  <a:pt x="19812" y="0"/>
                  <a:pt x="19788" y="47"/>
                  <a:pt x="19788" y="105"/>
                </a:cubicBezTo>
                <a:lnTo>
                  <a:pt x="19788" y="325"/>
                </a:lnTo>
                <a:cubicBezTo>
                  <a:pt x="19788" y="382"/>
                  <a:pt x="19812" y="427"/>
                  <a:pt x="19841" y="427"/>
                </a:cubicBezTo>
                <a:cubicBezTo>
                  <a:pt x="19870" y="427"/>
                  <a:pt x="19894" y="382"/>
                  <a:pt x="19894" y="325"/>
                </a:cubicBezTo>
                <a:lnTo>
                  <a:pt x="19894" y="105"/>
                </a:lnTo>
                <a:cubicBezTo>
                  <a:pt x="19894" y="47"/>
                  <a:pt x="19870" y="0"/>
                  <a:pt x="19841" y="0"/>
                </a:cubicBezTo>
                <a:close/>
                <a:moveTo>
                  <a:pt x="20155" y="0"/>
                </a:moveTo>
                <a:cubicBezTo>
                  <a:pt x="20126" y="0"/>
                  <a:pt x="20102" y="47"/>
                  <a:pt x="20102" y="105"/>
                </a:cubicBezTo>
                <a:lnTo>
                  <a:pt x="20102" y="325"/>
                </a:lnTo>
                <a:cubicBezTo>
                  <a:pt x="20102" y="382"/>
                  <a:pt x="20126" y="427"/>
                  <a:pt x="20155" y="427"/>
                </a:cubicBezTo>
                <a:cubicBezTo>
                  <a:pt x="20184" y="427"/>
                  <a:pt x="20207" y="382"/>
                  <a:pt x="20207" y="325"/>
                </a:cubicBezTo>
                <a:lnTo>
                  <a:pt x="20207" y="105"/>
                </a:lnTo>
                <a:cubicBezTo>
                  <a:pt x="20207" y="47"/>
                  <a:pt x="20184" y="0"/>
                  <a:pt x="20155" y="0"/>
                </a:cubicBezTo>
                <a:close/>
                <a:moveTo>
                  <a:pt x="21004" y="0"/>
                </a:moveTo>
                <a:cubicBezTo>
                  <a:pt x="20975" y="0"/>
                  <a:pt x="20952" y="47"/>
                  <a:pt x="20952" y="105"/>
                </a:cubicBezTo>
                <a:lnTo>
                  <a:pt x="20952" y="325"/>
                </a:lnTo>
                <a:cubicBezTo>
                  <a:pt x="20952" y="382"/>
                  <a:pt x="20975" y="427"/>
                  <a:pt x="21004" y="427"/>
                </a:cubicBezTo>
                <a:cubicBezTo>
                  <a:pt x="21033" y="427"/>
                  <a:pt x="21057" y="382"/>
                  <a:pt x="21057" y="325"/>
                </a:cubicBezTo>
                <a:lnTo>
                  <a:pt x="21057" y="105"/>
                </a:lnTo>
                <a:cubicBezTo>
                  <a:pt x="21057" y="47"/>
                  <a:pt x="21033" y="0"/>
                  <a:pt x="21004" y="0"/>
                </a:cubicBezTo>
                <a:close/>
                <a:moveTo>
                  <a:pt x="21319" y="0"/>
                </a:moveTo>
                <a:cubicBezTo>
                  <a:pt x="21289" y="0"/>
                  <a:pt x="21267" y="47"/>
                  <a:pt x="21267" y="105"/>
                </a:cubicBezTo>
                <a:lnTo>
                  <a:pt x="21267" y="325"/>
                </a:lnTo>
                <a:cubicBezTo>
                  <a:pt x="21267" y="382"/>
                  <a:pt x="21289" y="427"/>
                  <a:pt x="21319" y="427"/>
                </a:cubicBezTo>
                <a:cubicBezTo>
                  <a:pt x="21348" y="427"/>
                  <a:pt x="21372" y="382"/>
                  <a:pt x="21372" y="325"/>
                </a:cubicBezTo>
                <a:lnTo>
                  <a:pt x="21372" y="105"/>
                </a:lnTo>
                <a:cubicBezTo>
                  <a:pt x="21372" y="47"/>
                  <a:pt x="21348" y="0"/>
                  <a:pt x="21319" y="0"/>
                </a:cubicBezTo>
                <a:close/>
                <a:moveTo>
                  <a:pt x="281" y="730"/>
                </a:moveTo>
                <a:cubicBezTo>
                  <a:pt x="252" y="730"/>
                  <a:pt x="228" y="777"/>
                  <a:pt x="228" y="835"/>
                </a:cubicBezTo>
                <a:lnTo>
                  <a:pt x="228" y="1055"/>
                </a:lnTo>
                <a:cubicBezTo>
                  <a:pt x="228" y="1112"/>
                  <a:pt x="252" y="1157"/>
                  <a:pt x="281" y="1157"/>
                </a:cubicBezTo>
                <a:cubicBezTo>
                  <a:pt x="311" y="1157"/>
                  <a:pt x="334" y="1112"/>
                  <a:pt x="334" y="1055"/>
                </a:cubicBezTo>
                <a:lnTo>
                  <a:pt x="334" y="835"/>
                </a:lnTo>
                <a:cubicBezTo>
                  <a:pt x="334" y="777"/>
                  <a:pt x="311" y="730"/>
                  <a:pt x="281" y="730"/>
                </a:cubicBezTo>
                <a:close/>
                <a:moveTo>
                  <a:pt x="596" y="730"/>
                </a:moveTo>
                <a:cubicBezTo>
                  <a:pt x="567" y="730"/>
                  <a:pt x="543" y="777"/>
                  <a:pt x="543" y="835"/>
                </a:cubicBezTo>
                <a:lnTo>
                  <a:pt x="543" y="1055"/>
                </a:lnTo>
                <a:cubicBezTo>
                  <a:pt x="543" y="1112"/>
                  <a:pt x="567" y="1157"/>
                  <a:pt x="596" y="1157"/>
                </a:cubicBezTo>
                <a:cubicBezTo>
                  <a:pt x="625" y="1157"/>
                  <a:pt x="649" y="1112"/>
                  <a:pt x="649" y="1055"/>
                </a:cubicBezTo>
                <a:lnTo>
                  <a:pt x="649" y="835"/>
                </a:lnTo>
                <a:cubicBezTo>
                  <a:pt x="649" y="777"/>
                  <a:pt x="625" y="730"/>
                  <a:pt x="596" y="730"/>
                </a:cubicBezTo>
                <a:close/>
                <a:moveTo>
                  <a:pt x="1446" y="730"/>
                </a:moveTo>
                <a:cubicBezTo>
                  <a:pt x="1417" y="730"/>
                  <a:pt x="1393" y="777"/>
                  <a:pt x="1393" y="835"/>
                </a:cubicBezTo>
                <a:lnTo>
                  <a:pt x="1393" y="1055"/>
                </a:lnTo>
                <a:cubicBezTo>
                  <a:pt x="1393" y="1112"/>
                  <a:pt x="1417" y="1157"/>
                  <a:pt x="1446" y="1157"/>
                </a:cubicBezTo>
                <a:cubicBezTo>
                  <a:pt x="1475" y="1157"/>
                  <a:pt x="1499" y="1112"/>
                  <a:pt x="1499" y="1055"/>
                </a:cubicBezTo>
                <a:lnTo>
                  <a:pt x="1499" y="835"/>
                </a:lnTo>
                <a:cubicBezTo>
                  <a:pt x="1499" y="777"/>
                  <a:pt x="1475" y="730"/>
                  <a:pt x="1446" y="730"/>
                </a:cubicBezTo>
                <a:close/>
                <a:moveTo>
                  <a:pt x="1760" y="730"/>
                </a:moveTo>
                <a:cubicBezTo>
                  <a:pt x="1731" y="730"/>
                  <a:pt x="1707" y="777"/>
                  <a:pt x="1707" y="835"/>
                </a:cubicBezTo>
                <a:lnTo>
                  <a:pt x="1707" y="1055"/>
                </a:lnTo>
                <a:cubicBezTo>
                  <a:pt x="1707" y="1112"/>
                  <a:pt x="1731" y="1157"/>
                  <a:pt x="1760" y="1157"/>
                </a:cubicBezTo>
                <a:cubicBezTo>
                  <a:pt x="1789" y="1157"/>
                  <a:pt x="1813" y="1112"/>
                  <a:pt x="1813" y="1055"/>
                </a:cubicBezTo>
                <a:lnTo>
                  <a:pt x="1813" y="835"/>
                </a:lnTo>
                <a:cubicBezTo>
                  <a:pt x="1813" y="777"/>
                  <a:pt x="1789" y="730"/>
                  <a:pt x="1760" y="730"/>
                </a:cubicBezTo>
                <a:close/>
                <a:moveTo>
                  <a:pt x="2610" y="730"/>
                </a:moveTo>
                <a:cubicBezTo>
                  <a:pt x="2581" y="730"/>
                  <a:pt x="2557" y="777"/>
                  <a:pt x="2557" y="835"/>
                </a:cubicBezTo>
                <a:lnTo>
                  <a:pt x="2557" y="1055"/>
                </a:lnTo>
                <a:cubicBezTo>
                  <a:pt x="2557" y="1112"/>
                  <a:pt x="2581" y="1157"/>
                  <a:pt x="2610" y="1157"/>
                </a:cubicBezTo>
                <a:cubicBezTo>
                  <a:pt x="2639" y="1157"/>
                  <a:pt x="2662" y="1112"/>
                  <a:pt x="2662" y="1055"/>
                </a:cubicBezTo>
                <a:lnTo>
                  <a:pt x="2662" y="835"/>
                </a:lnTo>
                <a:cubicBezTo>
                  <a:pt x="2662" y="777"/>
                  <a:pt x="2639" y="730"/>
                  <a:pt x="2610" y="730"/>
                </a:cubicBezTo>
                <a:close/>
                <a:moveTo>
                  <a:pt x="2924" y="730"/>
                </a:moveTo>
                <a:cubicBezTo>
                  <a:pt x="2895" y="730"/>
                  <a:pt x="2871" y="777"/>
                  <a:pt x="2871" y="835"/>
                </a:cubicBezTo>
                <a:lnTo>
                  <a:pt x="2871" y="1055"/>
                </a:lnTo>
                <a:cubicBezTo>
                  <a:pt x="2871" y="1112"/>
                  <a:pt x="2895" y="1157"/>
                  <a:pt x="2924" y="1157"/>
                </a:cubicBezTo>
                <a:cubicBezTo>
                  <a:pt x="2954" y="1157"/>
                  <a:pt x="2976" y="1112"/>
                  <a:pt x="2976" y="1055"/>
                </a:cubicBezTo>
                <a:lnTo>
                  <a:pt x="2976" y="835"/>
                </a:lnTo>
                <a:cubicBezTo>
                  <a:pt x="2976" y="777"/>
                  <a:pt x="2954" y="730"/>
                  <a:pt x="2924" y="730"/>
                </a:cubicBezTo>
                <a:close/>
                <a:moveTo>
                  <a:pt x="3773" y="730"/>
                </a:moveTo>
                <a:cubicBezTo>
                  <a:pt x="3744" y="730"/>
                  <a:pt x="3721" y="777"/>
                  <a:pt x="3721" y="835"/>
                </a:cubicBezTo>
                <a:lnTo>
                  <a:pt x="3721" y="1055"/>
                </a:lnTo>
                <a:cubicBezTo>
                  <a:pt x="3721" y="1112"/>
                  <a:pt x="3744" y="1157"/>
                  <a:pt x="3773" y="1157"/>
                </a:cubicBezTo>
                <a:cubicBezTo>
                  <a:pt x="3802" y="1157"/>
                  <a:pt x="3826" y="1112"/>
                  <a:pt x="3826" y="1055"/>
                </a:cubicBezTo>
                <a:lnTo>
                  <a:pt x="3826" y="835"/>
                </a:lnTo>
                <a:cubicBezTo>
                  <a:pt x="3826" y="777"/>
                  <a:pt x="3802" y="730"/>
                  <a:pt x="3773" y="730"/>
                </a:cubicBezTo>
                <a:close/>
                <a:moveTo>
                  <a:pt x="4088" y="730"/>
                </a:moveTo>
                <a:cubicBezTo>
                  <a:pt x="4058" y="730"/>
                  <a:pt x="4035" y="777"/>
                  <a:pt x="4035" y="835"/>
                </a:cubicBezTo>
                <a:lnTo>
                  <a:pt x="4035" y="1055"/>
                </a:lnTo>
                <a:cubicBezTo>
                  <a:pt x="4035" y="1112"/>
                  <a:pt x="4058" y="1157"/>
                  <a:pt x="4088" y="1157"/>
                </a:cubicBezTo>
                <a:cubicBezTo>
                  <a:pt x="4117" y="1157"/>
                  <a:pt x="4141" y="1112"/>
                  <a:pt x="4141" y="1055"/>
                </a:cubicBezTo>
                <a:lnTo>
                  <a:pt x="4141" y="835"/>
                </a:lnTo>
                <a:cubicBezTo>
                  <a:pt x="4141" y="777"/>
                  <a:pt x="4117" y="730"/>
                  <a:pt x="4088" y="730"/>
                </a:cubicBezTo>
                <a:close/>
                <a:moveTo>
                  <a:pt x="4937" y="730"/>
                </a:moveTo>
                <a:cubicBezTo>
                  <a:pt x="4908" y="730"/>
                  <a:pt x="4884" y="777"/>
                  <a:pt x="4884" y="835"/>
                </a:cubicBezTo>
                <a:lnTo>
                  <a:pt x="4884" y="1055"/>
                </a:lnTo>
                <a:cubicBezTo>
                  <a:pt x="4884" y="1112"/>
                  <a:pt x="4908" y="1157"/>
                  <a:pt x="4937" y="1157"/>
                </a:cubicBezTo>
                <a:cubicBezTo>
                  <a:pt x="4966" y="1157"/>
                  <a:pt x="4990" y="1112"/>
                  <a:pt x="4990" y="1055"/>
                </a:cubicBezTo>
                <a:lnTo>
                  <a:pt x="4990" y="835"/>
                </a:lnTo>
                <a:cubicBezTo>
                  <a:pt x="4990" y="777"/>
                  <a:pt x="4966" y="730"/>
                  <a:pt x="4937" y="730"/>
                </a:cubicBezTo>
                <a:close/>
                <a:moveTo>
                  <a:pt x="5252" y="730"/>
                </a:moveTo>
                <a:cubicBezTo>
                  <a:pt x="5223" y="730"/>
                  <a:pt x="5199" y="777"/>
                  <a:pt x="5199" y="835"/>
                </a:cubicBezTo>
                <a:lnTo>
                  <a:pt x="5199" y="1055"/>
                </a:lnTo>
                <a:cubicBezTo>
                  <a:pt x="5199" y="1112"/>
                  <a:pt x="5223" y="1157"/>
                  <a:pt x="5252" y="1157"/>
                </a:cubicBezTo>
                <a:cubicBezTo>
                  <a:pt x="5281" y="1157"/>
                  <a:pt x="5305" y="1112"/>
                  <a:pt x="5305" y="1055"/>
                </a:cubicBezTo>
                <a:lnTo>
                  <a:pt x="5305" y="835"/>
                </a:lnTo>
                <a:cubicBezTo>
                  <a:pt x="5305" y="777"/>
                  <a:pt x="5281" y="730"/>
                  <a:pt x="5252" y="730"/>
                </a:cubicBezTo>
                <a:close/>
                <a:moveTo>
                  <a:pt x="6102" y="730"/>
                </a:moveTo>
                <a:cubicBezTo>
                  <a:pt x="6072" y="730"/>
                  <a:pt x="6049" y="777"/>
                  <a:pt x="6049" y="835"/>
                </a:cubicBezTo>
                <a:lnTo>
                  <a:pt x="6049" y="1055"/>
                </a:lnTo>
                <a:cubicBezTo>
                  <a:pt x="6049" y="1112"/>
                  <a:pt x="6072" y="1157"/>
                  <a:pt x="6102" y="1157"/>
                </a:cubicBezTo>
                <a:cubicBezTo>
                  <a:pt x="6131" y="1157"/>
                  <a:pt x="6155" y="1112"/>
                  <a:pt x="6155" y="1055"/>
                </a:cubicBezTo>
                <a:lnTo>
                  <a:pt x="6155" y="835"/>
                </a:lnTo>
                <a:cubicBezTo>
                  <a:pt x="6155" y="777"/>
                  <a:pt x="6131" y="730"/>
                  <a:pt x="6102" y="730"/>
                </a:cubicBezTo>
                <a:close/>
                <a:moveTo>
                  <a:pt x="6416" y="730"/>
                </a:moveTo>
                <a:cubicBezTo>
                  <a:pt x="6387" y="730"/>
                  <a:pt x="6363" y="777"/>
                  <a:pt x="6363" y="835"/>
                </a:cubicBezTo>
                <a:lnTo>
                  <a:pt x="6363" y="1055"/>
                </a:lnTo>
                <a:cubicBezTo>
                  <a:pt x="6363" y="1112"/>
                  <a:pt x="6387" y="1157"/>
                  <a:pt x="6416" y="1157"/>
                </a:cubicBezTo>
                <a:cubicBezTo>
                  <a:pt x="6445" y="1157"/>
                  <a:pt x="6469" y="1112"/>
                  <a:pt x="6469" y="1055"/>
                </a:cubicBezTo>
                <a:lnTo>
                  <a:pt x="6469" y="835"/>
                </a:lnTo>
                <a:cubicBezTo>
                  <a:pt x="6469" y="777"/>
                  <a:pt x="6445" y="730"/>
                  <a:pt x="6416" y="730"/>
                </a:cubicBezTo>
                <a:close/>
                <a:moveTo>
                  <a:pt x="7266" y="730"/>
                </a:moveTo>
                <a:cubicBezTo>
                  <a:pt x="7237" y="730"/>
                  <a:pt x="7213" y="777"/>
                  <a:pt x="7213" y="835"/>
                </a:cubicBezTo>
                <a:lnTo>
                  <a:pt x="7213" y="1055"/>
                </a:lnTo>
                <a:cubicBezTo>
                  <a:pt x="7213" y="1112"/>
                  <a:pt x="7237" y="1157"/>
                  <a:pt x="7266" y="1157"/>
                </a:cubicBezTo>
                <a:cubicBezTo>
                  <a:pt x="7295" y="1157"/>
                  <a:pt x="7318" y="1112"/>
                  <a:pt x="7318" y="1055"/>
                </a:cubicBezTo>
                <a:lnTo>
                  <a:pt x="7318" y="835"/>
                </a:lnTo>
                <a:cubicBezTo>
                  <a:pt x="7318" y="777"/>
                  <a:pt x="7295" y="730"/>
                  <a:pt x="7266" y="730"/>
                </a:cubicBezTo>
                <a:close/>
                <a:moveTo>
                  <a:pt x="7580" y="730"/>
                </a:moveTo>
                <a:cubicBezTo>
                  <a:pt x="7551" y="730"/>
                  <a:pt x="7527" y="777"/>
                  <a:pt x="7527" y="835"/>
                </a:cubicBezTo>
                <a:lnTo>
                  <a:pt x="7527" y="1055"/>
                </a:lnTo>
                <a:cubicBezTo>
                  <a:pt x="7527" y="1112"/>
                  <a:pt x="7551" y="1157"/>
                  <a:pt x="7580" y="1157"/>
                </a:cubicBezTo>
                <a:cubicBezTo>
                  <a:pt x="7609" y="1157"/>
                  <a:pt x="7632" y="1112"/>
                  <a:pt x="7632" y="1055"/>
                </a:cubicBezTo>
                <a:lnTo>
                  <a:pt x="7632" y="835"/>
                </a:lnTo>
                <a:cubicBezTo>
                  <a:pt x="7632" y="777"/>
                  <a:pt x="7609" y="730"/>
                  <a:pt x="7580" y="730"/>
                </a:cubicBezTo>
                <a:close/>
                <a:moveTo>
                  <a:pt x="8429" y="730"/>
                </a:moveTo>
                <a:cubicBezTo>
                  <a:pt x="8400" y="730"/>
                  <a:pt x="8377" y="777"/>
                  <a:pt x="8377" y="835"/>
                </a:cubicBezTo>
                <a:lnTo>
                  <a:pt x="8377" y="1055"/>
                </a:lnTo>
                <a:cubicBezTo>
                  <a:pt x="8377" y="1112"/>
                  <a:pt x="8400" y="1157"/>
                  <a:pt x="8429" y="1157"/>
                </a:cubicBezTo>
                <a:cubicBezTo>
                  <a:pt x="8458" y="1157"/>
                  <a:pt x="8482" y="1112"/>
                  <a:pt x="8482" y="1055"/>
                </a:cubicBezTo>
                <a:lnTo>
                  <a:pt x="8482" y="835"/>
                </a:lnTo>
                <a:cubicBezTo>
                  <a:pt x="8482" y="777"/>
                  <a:pt x="8458" y="730"/>
                  <a:pt x="8429" y="730"/>
                </a:cubicBezTo>
                <a:close/>
                <a:moveTo>
                  <a:pt x="8744" y="730"/>
                </a:moveTo>
                <a:cubicBezTo>
                  <a:pt x="8714" y="730"/>
                  <a:pt x="8691" y="777"/>
                  <a:pt x="8691" y="835"/>
                </a:cubicBezTo>
                <a:lnTo>
                  <a:pt x="8691" y="1055"/>
                </a:lnTo>
                <a:cubicBezTo>
                  <a:pt x="8691" y="1112"/>
                  <a:pt x="8714" y="1157"/>
                  <a:pt x="8744" y="1157"/>
                </a:cubicBezTo>
                <a:cubicBezTo>
                  <a:pt x="8773" y="1157"/>
                  <a:pt x="8796" y="1112"/>
                  <a:pt x="8796" y="1055"/>
                </a:cubicBezTo>
                <a:lnTo>
                  <a:pt x="8796" y="835"/>
                </a:lnTo>
                <a:cubicBezTo>
                  <a:pt x="8796" y="777"/>
                  <a:pt x="8773" y="730"/>
                  <a:pt x="8744" y="730"/>
                </a:cubicBezTo>
                <a:close/>
                <a:moveTo>
                  <a:pt x="9593" y="730"/>
                </a:moveTo>
                <a:cubicBezTo>
                  <a:pt x="9564" y="730"/>
                  <a:pt x="9540" y="777"/>
                  <a:pt x="9540" y="835"/>
                </a:cubicBezTo>
                <a:lnTo>
                  <a:pt x="9540" y="1055"/>
                </a:lnTo>
                <a:cubicBezTo>
                  <a:pt x="9540" y="1112"/>
                  <a:pt x="9564" y="1157"/>
                  <a:pt x="9593" y="1157"/>
                </a:cubicBezTo>
                <a:cubicBezTo>
                  <a:pt x="9622" y="1157"/>
                  <a:pt x="9646" y="1112"/>
                  <a:pt x="9646" y="1055"/>
                </a:cubicBezTo>
                <a:lnTo>
                  <a:pt x="9646" y="835"/>
                </a:lnTo>
                <a:cubicBezTo>
                  <a:pt x="9646" y="777"/>
                  <a:pt x="9622" y="730"/>
                  <a:pt x="9593" y="730"/>
                </a:cubicBezTo>
                <a:close/>
                <a:moveTo>
                  <a:pt x="9908" y="730"/>
                </a:moveTo>
                <a:cubicBezTo>
                  <a:pt x="9879" y="730"/>
                  <a:pt x="9855" y="777"/>
                  <a:pt x="9855" y="835"/>
                </a:cubicBezTo>
                <a:lnTo>
                  <a:pt x="9855" y="1055"/>
                </a:lnTo>
                <a:cubicBezTo>
                  <a:pt x="9855" y="1112"/>
                  <a:pt x="9879" y="1157"/>
                  <a:pt x="9908" y="1157"/>
                </a:cubicBezTo>
                <a:cubicBezTo>
                  <a:pt x="9937" y="1157"/>
                  <a:pt x="9961" y="1112"/>
                  <a:pt x="9961" y="1055"/>
                </a:cubicBezTo>
                <a:lnTo>
                  <a:pt x="9961" y="835"/>
                </a:lnTo>
                <a:cubicBezTo>
                  <a:pt x="9961" y="777"/>
                  <a:pt x="9937" y="730"/>
                  <a:pt x="9908" y="730"/>
                </a:cubicBezTo>
                <a:close/>
                <a:moveTo>
                  <a:pt x="10758" y="730"/>
                </a:moveTo>
                <a:cubicBezTo>
                  <a:pt x="10728" y="730"/>
                  <a:pt x="10705" y="777"/>
                  <a:pt x="10705" y="835"/>
                </a:cubicBezTo>
                <a:lnTo>
                  <a:pt x="10705" y="1055"/>
                </a:lnTo>
                <a:cubicBezTo>
                  <a:pt x="10705" y="1112"/>
                  <a:pt x="10728" y="1157"/>
                  <a:pt x="10758" y="1157"/>
                </a:cubicBezTo>
                <a:cubicBezTo>
                  <a:pt x="10787" y="1157"/>
                  <a:pt x="10810" y="1112"/>
                  <a:pt x="10810" y="1055"/>
                </a:cubicBezTo>
                <a:lnTo>
                  <a:pt x="10810" y="835"/>
                </a:lnTo>
                <a:cubicBezTo>
                  <a:pt x="10810" y="777"/>
                  <a:pt x="10787" y="730"/>
                  <a:pt x="10758" y="730"/>
                </a:cubicBezTo>
                <a:close/>
                <a:moveTo>
                  <a:pt x="11072" y="730"/>
                </a:moveTo>
                <a:cubicBezTo>
                  <a:pt x="11043" y="730"/>
                  <a:pt x="11019" y="777"/>
                  <a:pt x="11019" y="835"/>
                </a:cubicBezTo>
                <a:lnTo>
                  <a:pt x="11019" y="1055"/>
                </a:lnTo>
                <a:cubicBezTo>
                  <a:pt x="11019" y="1112"/>
                  <a:pt x="11043" y="1157"/>
                  <a:pt x="11072" y="1157"/>
                </a:cubicBezTo>
                <a:cubicBezTo>
                  <a:pt x="11101" y="1157"/>
                  <a:pt x="11125" y="1112"/>
                  <a:pt x="11125" y="1055"/>
                </a:cubicBezTo>
                <a:lnTo>
                  <a:pt x="11125" y="835"/>
                </a:lnTo>
                <a:cubicBezTo>
                  <a:pt x="11125" y="777"/>
                  <a:pt x="11101" y="730"/>
                  <a:pt x="11072" y="730"/>
                </a:cubicBezTo>
                <a:close/>
                <a:moveTo>
                  <a:pt x="11922" y="730"/>
                </a:moveTo>
                <a:cubicBezTo>
                  <a:pt x="11893" y="730"/>
                  <a:pt x="11869" y="777"/>
                  <a:pt x="11869" y="835"/>
                </a:cubicBezTo>
                <a:lnTo>
                  <a:pt x="11869" y="1055"/>
                </a:lnTo>
                <a:cubicBezTo>
                  <a:pt x="11869" y="1112"/>
                  <a:pt x="11893" y="1157"/>
                  <a:pt x="11922" y="1157"/>
                </a:cubicBezTo>
                <a:cubicBezTo>
                  <a:pt x="11951" y="1157"/>
                  <a:pt x="11974" y="1112"/>
                  <a:pt x="11974" y="1055"/>
                </a:cubicBezTo>
                <a:lnTo>
                  <a:pt x="11974" y="835"/>
                </a:lnTo>
                <a:cubicBezTo>
                  <a:pt x="11974" y="777"/>
                  <a:pt x="11951" y="730"/>
                  <a:pt x="11922" y="730"/>
                </a:cubicBezTo>
                <a:close/>
                <a:moveTo>
                  <a:pt x="12236" y="730"/>
                </a:moveTo>
                <a:cubicBezTo>
                  <a:pt x="12207" y="730"/>
                  <a:pt x="12183" y="777"/>
                  <a:pt x="12183" y="835"/>
                </a:cubicBezTo>
                <a:lnTo>
                  <a:pt x="12183" y="1055"/>
                </a:lnTo>
                <a:cubicBezTo>
                  <a:pt x="12183" y="1112"/>
                  <a:pt x="12207" y="1157"/>
                  <a:pt x="12236" y="1157"/>
                </a:cubicBezTo>
                <a:cubicBezTo>
                  <a:pt x="12265" y="1157"/>
                  <a:pt x="12288" y="1112"/>
                  <a:pt x="12288" y="1055"/>
                </a:cubicBezTo>
                <a:lnTo>
                  <a:pt x="12288" y="835"/>
                </a:lnTo>
                <a:cubicBezTo>
                  <a:pt x="12288" y="777"/>
                  <a:pt x="12265" y="730"/>
                  <a:pt x="12236" y="730"/>
                </a:cubicBezTo>
                <a:close/>
                <a:moveTo>
                  <a:pt x="13085" y="730"/>
                </a:moveTo>
                <a:cubicBezTo>
                  <a:pt x="13056" y="730"/>
                  <a:pt x="13032" y="777"/>
                  <a:pt x="13032" y="835"/>
                </a:cubicBezTo>
                <a:lnTo>
                  <a:pt x="13032" y="1055"/>
                </a:lnTo>
                <a:cubicBezTo>
                  <a:pt x="13032" y="1112"/>
                  <a:pt x="13056" y="1157"/>
                  <a:pt x="13085" y="1157"/>
                </a:cubicBezTo>
                <a:cubicBezTo>
                  <a:pt x="13114" y="1157"/>
                  <a:pt x="13138" y="1112"/>
                  <a:pt x="13138" y="1055"/>
                </a:cubicBezTo>
                <a:lnTo>
                  <a:pt x="13138" y="835"/>
                </a:lnTo>
                <a:cubicBezTo>
                  <a:pt x="13138" y="777"/>
                  <a:pt x="13114" y="730"/>
                  <a:pt x="13085" y="730"/>
                </a:cubicBezTo>
                <a:close/>
                <a:moveTo>
                  <a:pt x="13399" y="730"/>
                </a:moveTo>
                <a:cubicBezTo>
                  <a:pt x="13370" y="730"/>
                  <a:pt x="13348" y="777"/>
                  <a:pt x="13348" y="835"/>
                </a:cubicBezTo>
                <a:lnTo>
                  <a:pt x="13348" y="1055"/>
                </a:lnTo>
                <a:cubicBezTo>
                  <a:pt x="13348" y="1112"/>
                  <a:pt x="13370" y="1157"/>
                  <a:pt x="13399" y="1157"/>
                </a:cubicBezTo>
                <a:cubicBezTo>
                  <a:pt x="13428" y="1157"/>
                  <a:pt x="13452" y="1112"/>
                  <a:pt x="13452" y="1055"/>
                </a:cubicBezTo>
                <a:lnTo>
                  <a:pt x="13452" y="835"/>
                </a:lnTo>
                <a:cubicBezTo>
                  <a:pt x="13452" y="777"/>
                  <a:pt x="13428" y="730"/>
                  <a:pt x="13399" y="730"/>
                </a:cubicBezTo>
                <a:close/>
                <a:moveTo>
                  <a:pt x="14249" y="730"/>
                </a:moveTo>
                <a:cubicBezTo>
                  <a:pt x="14220" y="730"/>
                  <a:pt x="14196" y="777"/>
                  <a:pt x="14196" y="835"/>
                </a:cubicBezTo>
                <a:lnTo>
                  <a:pt x="14196" y="1055"/>
                </a:lnTo>
                <a:cubicBezTo>
                  <a:pt x="14196" y="1112"/>
                  <a:pt x="14220" y="1157"/>
                  <a:pt x="14249" y="1157"/>
                </a:cubicBezTo>
                <a:cubicBezTo>
                  <a:pt x="14278" y="1157"/>
                  <a:pt x="14302" y="1112"/>
                  <a:pt x="14302" y="1055"/>
                </a:cubicBezTo>
                <a:lnTo>
                  <a:pt x="14302" y="835"/>
                </a:lnTo>
                <a:cubicBezTo>
                  <a:pt x="14302" y="777"/>
                  <a:pt x="14278" y="730"/>
                  <a:pt x="14249" y="730"/>
                </a:cubicBezTo>
                <a:close/>
                <a:moveTo>
                  <a:pt x="14564" y="730"/>
                </a:moveTo>
                <a:cubicBezTo>
                  <a:pt x="14535" y="730"/>
                  <a:pt x="14511" y="777"/>
                  <a:pt x="14511" y="835"/>
                </a:cubicBezTo>
                <a:lnTo>
                  <a:pt x="14511" y="1055"/>
                </a:lnTo>
                <a:cubicBezTo>
                  <a:pt x="14511" y="1112"/>
                  <a:pt x="14535" y="1157"/>
                  <a:pt x="14564" y="1157"/>
                </a:cubicBezTo>
                <a:cubicBezTo>
                  <a:pt x="14593" y="1157"/>
                  <a:pt x="14617" y="1112"/>
                  <a:pt x="14617" y="1055"/>
                </a:cubicBezTo>
                <a:lnTo>
                  <a:pt x="14617" y="835"/>
                </a:lnTo>
                <a:cubicBezTo>
                  <a:pt x="14617" y="777"/>
                  <a:pt x="14593" y="730"/>
                  <a:pt x="14564" y="730"/>
                </a:cubicBezTo>
                <a:close/>
                <a:moveTo>
                  <a:pt x="15413" y="730"/>
                </a:moveTo>
                <a:cubicBezTo>
                  <a:pt x="15384" y="730"/>
                  <a:pt x="15360" y="777"/>
                  <a:pt x="15360" y="835"/>
                </a:cubicBezTo>
                <a:lnTo>
                  <a:pt x="15360" y="1055"/>
                </a:lnTo>
                <a:cubicBezTo>
                  <a:pt x="15360" y="1112"/>
                  <a:pt x="15384" y="1157"/>
                  <a:pt x="15413" y="1157"/>
                </a:cubicBezTo>
                <a:cubicBezTo>
                  <a:pt x="15442" y="1157"/>
                  <a:pt x="15465" y="1112"/>
                  <a:pt x="15465" y="1055"/>
                </a:cubicBezTo>
                <a:lnTo>
                  <a:pt x="15465" y="835"/>
                </a:lnTo>
                <a:cubicBezTo>
                  <a:pt x="15465" y="777"/>
                  <a:pt x="15442" y="730"/>
                  <a:pt x="15413" y="730"/>
                </a:cubicBezTo>
                <a:close/>
                <a:moveTo>
                  <a:pt x="15728" y="730"/>
                </a:moveTo>
                <a:cubicBezTo>
                  <a:pt x="15699" y="730"/>
                  <a:pt x="15675" y="777"/>
                  <a:pt x="15675" y="835"/>
                </a:cubicBezTo>
                <a:lnTo>
                  <a:pt x="15675" y="1055"/>
                </a:lnTo>
                <a:cubicBezTo>
                  <a:pt x="15675" y="1112"/>
                  <a:pt x="15699" y="1157"/>
                  <a:pt x="15728" y="1157"/>
                </a:cubicBezTo>
                <a:cubicBezTo>
                  <a:pt x="15757" y="1157"/>
                  <a:pt x="15781" y="1112"/>
                  <a:pt x="15781" y="1055"/>
                </a:cubicBezTo>
                <a:lnTo>
                  <a:pt x="15781" y="835"/>
                </a:lnTo>
                <a:cubicBezTo>
                  <a:pt x="15781" y="777"/>
                  <a:pt x="15757" y="730"/>
                  <a:pt x="15728" y="730"/>
                </a:cubicBezTo>
                <a:close/>
                <a:moveTo>
                  <a:pt x="16578" y="730"/>
                </a:moveTo>
                <a:cubicBezTo>
                  <a:pt x="16549" y="730"/>
                  <a:pt x="16525" y="777"/>
                  <a:pt x="16525" y="835"/>
                </a:cubicBezTo>
                <a:lnTo>
                  <a:pt x="16525" y="1055"/>
                </a:lnTo>
                <a:cubicBezTo>
                  <a:pt x="16525" y="1112"/>
                  <a:pt x="16549" y="1157"/>
                  <a:pt x="16578" y="1157"/>
                </a:cubicBezTo>
                <a:cubicBezTo>
                  <a:pt x="16607" y="1157"/>
                  <a:pt x="16630" y="1112"/>
                  <a:pt x="16630" y="1055"/>
                </a:cubicBezTo>
                <a:lnTo>
                  <a:pt x="16630" y="835"/>
                </a:lnTo>
                <a:cubicBezTo>
                  <a:pt x="16630" y="777"/>
                  <a:pt x="16607" y="730"/>
                  <a:pt x="16578" y="730"/>
                </a:cubicBezTo>
                <a:close/>
                <a:moveTo>
                  <a:pt x="16892" y="730"/>
                </a:moveTo>
                <a:cubicBezTo>
                  <a:pt x="16863" y="730"/>
                  <a:pt x="16839" y="777"/>
                  <a:pt x="16839" y="835"/>
                </a:cubicBezTo>
                <a:lnTo>
                  <a:pt x="16839" y="1055"/>
                </a:lnTo>
                <a:cubicBezTo>
                  <a:pt x="16839" y="1112"/>
                  <a:pt x="16863" y="1157"/>
                  <a:pt x="16892" y="1157"/>
                </a:cubicBezTo>
                <a:cubicBezTo>
                  <a:pt x="16921" y="1157"/>
                  <a:pt x="16944" y="1112"/>
                  <a:pt x="16944" y="1055"/>
                </a:cubicBezTo>
                <a:lnTo>
                  <a:pt x="16944" y="835"/>
                </a:lnTo>
                <a:cubicBezTo>
                  <a:pt x="16944" y="777"/>
                  <a:pt x="16921" y="730"/>
                  <a:pt x="16892" y="730"/>
                </a:cubicBezTo>
                <a:close/>
                <a:moveTo>
                  <a:pt x="17741" y="730"/>
                </a:moveTo>
                <a:cubicBezTo>
                  <a:pt x="17712" y="730"/>
                  <a:pt x="17689" y="777"/>
                  <a:pt x="17689" y="835"/>
                </a:cubicBezTo>
                <a:lnTo>
                  <a:pt x="17689" y="1055"/>
                </a:lnTo>
                <a:cubicBezTo>
                  <a:pt x="17689" y="1112"/>
                  <a:pt x="17712" y="1157"/>
                  <a:pt x="17741" y="1157"/>
                </a:cubicBezTo>
                <a:cubicBezTo>
                  <a:pt x="17770" y="1157"/>
                  <a:pt x="17794" y="1112"/>
                  <a:pt x="17794" y="1055"/>
                </a:cubicBezTo>
                <a:lnTo>
                  <a:pt x="17794" y="835"/>
                </a:lnTo>
                <a:cubicBezTo>
                  <a:pt x="17794" y="777"/>
                  <a:pt x="17770" y="730"/>
                  <a:pt x="17741" y="730"/>
                </a:cubicBezTo>
                <a:close/>
                <a:moveTo>
                  <a:pt x="18055" y="730"/>
                </a:moveTo>
                <a:cubicBezTo>
                  <a:pt x="18026" y="730"/>
                  <a:pt x="18002" y="777"/>
                  <a:pt x="18002" y="835"/>
                </a:cubicBezTo>
                <a:lnTo>
                  <a:pt x="18002" y="1055"/>
                </a:lnTo>
                <a:cubicBezTo>
                  <a:pt x="18002" y="1112"/>
                  <a:pt x="18026" y="1157"/>
                  <a:pt x="18055" y="1157"/>
                </a:cubicBezTo>
                <a:cubicBezTo>
                  <a:pt x="18085" y="1157"/>
                  <a:pt x="18108" y="1112"/>
                  <a:pt x="18108" y="1055"/>
                </a:cubicBezTo>
                <a:lnTo>
                  <a:pt x="18108" y="835"/>
                </a:lnTo>
                <a:cubicBezTo>
                  <a:pt x="18108" y="777"/>
                  <a:pt x="18085" y="730"/>
                  <a:pt x="18055" y="730"/>
                </a:cubicBezTo>
                <a:close/>
                <a:moveTo>
                  <a:pt x="18905" y="730"/>
                </a:moveTo>
                <a:cubicBezTo>
                  <a:pt x="18876" y="730"/>
                  <a:pt x="18852" y="777"/>
                  <a:pt x="18852" y="835"/>
                </a:cubicBezTo>
                <a:lnTo>
                  <a:pt x="18852" y="1055"/>
                </a:lnTo>
                <a:cubicBezTo>
                  <a:pt x="18852" y="1112"/>
                  <a:pt x="18876" y="1157"/>
                  <a:pt x="18905" y="1157"/>
                </a:cubicBezTo>
                <a:cubicBezTo>
                  <a:pt x="18934" y="1157"/>
                  <a:pt x="18958" y="1112"/>
                  <a:pt x="18958" y="1055"/>
                </a:cubicBezTo>
                <a:lnTo>
                  <a:pt x="18958" y="835"/>
                </a:lnTo>
                <a:cubicBezTo>
                  <a:pt x="18958" y="777"/>
                  <a:pt x="18934" y="730"/>
                  <a:pt x="18905" y="730"/>
                </a:cubicBezTo>
                <a:close/>
                <a:moveTo>
                  <a:pt x="19220" y="730"/>
                </a:moveTo>
                <a:cubicBezTo>
                  <a:pt x="19191" y="730"/>
                  <a:pt x="19167" y="777"/>
                  <a:pt x="19167" y="835"/>
                </a:cubicBezTo>
                <a:lnTo>
                  <a:pt x="19167" y="1055"/>
                </a:lnTo>
                <a:cubicBezTo>
                  <a:pt x="19167" y="1112"/>
                  <a:pt x="19191" y="1157"/>
                  <a:pt x="19220" y="1157"/>
                </a:cubicBezTo>
                <a:cubicBezTo>
                  <a:pt x="19249" y="1157"/>
                  <a:pt x="19273" y="1112"/>
                  <a:pt x="19273" y="1055"/>
                </a:cubicBezTo>
                <a:lnTo>
                  <a:pt x="19273" y="835"/>
                </a:lnTo>
                <a:cubicBezTo>
                  <a:pt x="19273" y="777"/>
                  <a:pt x="19249" y="730"/>
                  <a:pt x="19220" y="730"/>
                </a:cubicBezTo>
                <a:close/>
                <a:moveTo>
                  <a:pt x="20069" y="730"/>
                </a:moveTo>
                <a:cubicBezTo>
                  <a:pt x="20040" y="730"/>
                  <a:pt x="20016" y="777"/>
                  <a:pt x="20016" y="835"/>
                </a:cubicBezTo>
                <a:lnTo>
                  <a:pt x="20016" y="1055"/>
                </a:lnTo>
                <a:cubicBezTo>
                  <a:pt x="20016" y="1112"/>
                  <a:pt x="20040" y="1157"/>
                  <a:pt x="20069" y="1157"/>
                </a:cubicBezTo>
                <a:cubicBezTo>
                  <a:pt x="20099" y="1157"/>
                  <a:pt x="20122" y="1112"/>
                  <a:pt x="20122" y="1055"/>
                </a:cubicBezTo>
                <a:lnTo>
                  <a:pt x="20122" y="835"/>
                </a:lnTo>
                <a:cubicBezTo>
                  <a:pt x="20122" y="777"/>
                  <a:pt x="20099" y="730"/>
                  <a:pt x="20069" y="730"/>
                </a:cubicBezTo>
                <a:close/>
                <a:moveTo>
                  <a:pt x="20384" y="730"/>
                </a:moveTo>
                <a:cubicBezTo>
                  <a:pt x="20355" y="730"/>
                  <a:pt x="20331" y="777"/>
                  <a:pt x="20331" y="835"/>
                </a:cubicBezTo>
                <a:lnTo>
                  <a:pt x="20331" y="1055"/>
                </a:lnTo>
                <a:cubicBezTo>
                  <a:pt x="20331" y="1112"/>
                  <a:pt x="20355" y="1157"/>
                  <a:pt x="20384" y="1157"/>
                </a:cubicBezTo>
                <a:cubicBezTo>
                  <a:pt x="20413" y="1157"/>
                  <a:pt x="20436" y="1112"/>
                  <a:pt x="20436" y="1055"/>
                </a:cubicBezTo>
                <a:lnTo>
                  <a:pt x="20436" y="835"/>
                </a:lnTo>
                <a:cubicBezTo>
                  <a:pt x="20436" y="777"/>
                  <a:pt x="20413" y="730"/>
                  <a:pt x="20384" y="730"/>
                </a:cubicBezTo>
                <a:close/>
                <a:moveTo>
                  <a:pt x="21234" y="730"/>
                </a:moveTo>
                <a:cubicBezTo>
                  <a:pt x="21204" y="730"/>
                  <a:pt x="21181" y="777"/>
                  <a:pt x="21181" y="835"/>
                </a:cubicBezTo>
                <a:lnTo>
                  <a:pt x="21181" y="1055"/>
                </a:lnTo>
                <a:cubicBezTo>
                  <a:pt x="21181" y="1112"/>
                  <a:pt x="21204" y="1157"/>
                  <a:pt x="21234" y="1157"/>
                </a:cubicBezTo>
                <a:cubicBezTo>
                  <a:pt x="21263" y="1157"/>
                  <a:pt x="21285" y="1112"/>
                  <a:pt x="21285" y="1055"/>
                </a:cubicBezTo>
                <a:lnTo>
                  <a:pt x="21285" y="835"/>
                </a:lnTo>
                <a:cubicBezTo>
                  <a:pt x="21285" y="777"/>
                  <a:pt x="21263" y="730"/>
                  <a:pt x="21234" y="730"/>
                </a:cubicBezTo>
                <a:close/>
                <a:moveTo>
                  <a:pt x="21547" y="730"/>
                </a:moveTo>
                <a:cubicBezTo>
                  <a:pt x="21518" y="730"/>
                  <a:pt x="21495" y="777"/>
                  <a:pt x="21495" y="835"/>
                </a:cubicBezTo>
                <a:lnTo>
                  <a:pt x="21495" y="1055"/>
                </a:lnTo>
                <a:cubicBezTo>
                  <a:pt x="21495" y="1112"/>
                  <a:pt x="21518" y="1157"/>
                  <a:pt x="21547" y="1157"/>
                </a:cubicBezTo>
                <a:cubicBezTo>
                  <a:pt x="21576" y="1157"/>
                  <a:pt x="21600" y="1112"/>
                  <a:pt x="21600" y="1055"/>
                </a:cubicBezTo>
                <a:lnTo>
                  <a:pt x="21600" y="835"/>
                </a:lnTo>
                <a:cubicBezTo>
                  <a:pt x="21600" y="777"/>
                  <a:pt x="21576" y="730"/>
                  <a:pt x="21547" y="730"/>
                </a:cubicBezTo>
                <a:close/>
                <a:moveTo>
                  <a:pt x="53" y="1460"/>
                </a:moveTo>
                <a:cubicBezTo>
                  <a:pt x="24" y="1460"/>
                  <a:pt x="0" y="1507"/>
                  <a:pt x="0" y="1564"/>
                </a:cubicBezTo>
                <a:lnTo>
                  <a:pt x="0" y="1785"/>
                </a:lnTo>
                <a:cubicBezTo>
                  <a:pt x="0" y="1842"/>
                  <a:pt x="24" y="1887"/>
                  <a:pt x="53" y="1887"/>
                </a:cubicBezTo>
                <a:cubicBezTo>
                  <a:pt x="82" y="1887"/>
                  <a:pt x="106" y="1842"/>
                  <a:pt x="106" y="1785"/>
                </a:cubicBezTo>
                <a:lnTo>
                  <a:pt x="106" y="1564"/>
                </a:lnTo>
                <a:cubicBezTo>
                  <a:pt x="106" y="1507"/>
                  <a:pt x="82" y="1460"/>
                  <a:pt x="53" y="1460"/>
                </a:cubicBezTo>
                <a:close/>
                <a:moveTo>
                  <a:pt x="367" y="1460"/>
                </a:moveTo>
                <a:cubicBezTo>
                  <a:pt x="338" y="1460"/>
                  <a:pt x="315" y="1507"/>
                  <a:pt x="315" y="1564"/>
                </a:cubicBezTo>
                <a:lnTo>
                  <a:pt x="315" y="1785"/>
                </a:lnTo>
                <a:cubicBezTo>
                  <a:pt x="315" y="1842"/>
                  <a:pt x="338" y="1887"/>
                  <a:pt x="367" y="1887"/>
                </a:cubicBezTo>
                <a:cubicBezTo>
                  <a:pt x="397" y="1887"/>
                  <a:pt x="420" y="1842"/>
                  <a:pt x="420" y="1785"/>
                </a:cubicBezTo>
                <a:lnTo>
                  <a:pt x="420" y="1564"/>
                </a:lnTo>
                <a:cubicBezTo>
                  <a:pt x="420" y="1507"/>
                  <a:pt x="397" y="1460"/>
                  <a:pt x="367" y="1460"/>
                </a:cubicBezTo>
                <a:close/>
                <a:moveTo>
                  <a:pt x="1217" y="1460"/>
                </a:moveTo>
                <a:cubicBezTo>
                  <a:pt x="1188" y="1460"/>
                  <a:pt x="1164" y="1507"/>
                  <a:pt x="1164" y="1564"/>
                </a:cubicBezTo>
                <a:lnTo>
                  <a:pt x="1164" y="1785"/>
                </a:lnTo>
                <a:cubicBezTo>
                  <a:pt x="1164" y="1842"/>
                  <a:pt x="1188" y="1887"/>
                  <a:pt x="1217" y="1887"/>
                </a:cubicBezTo>
                <a:cubicBezTo>
                  <a:pt x="1246" y="1887"/>
                  <a:pt x="1270" y="1842"/>
                  <a:pt x="1270" y="1785"/>
                </a:cubicBezTo>
                <a:lnTo>
                  <a:pt x="1270" y="1564"/>
                </a:lnTo>
                <a:cubicBezTo>
                  <a:pt x="1270" y="1507"/>
                  <a:pt x="1246" y="1460"/>
                  <a:pt x="1217" y="1460"/>
                </a:cubicBezTo>
                <a:close/>
                <a:moveTo>
                  <a:pt x="1532" y="1460"/>
                </a:moveTo>
                <a:cubicBezTo>
                  <a:pt x="1503" y="1460"/>
                  <a:pt x="1479" y="1507"/>
                  <a:pt x="1479" y="1564"/>
                </a:cubicBezTo>
                <a:lnTo>
                  <a:pt x="1479" y="1785"/>
                </a:lnTo>
                <a:cubicBezTo>
                  <a:pt x="1479" y="1842"/>
                  <a:pt x="1503" y="1887"/>
                  <a:pt x="1532" y="1887"/>
                </a:cubicBezTo>
                <a:cubicBezTo>
                  <a:pt x="1561" y="1887"/>
                  <a:pt x="1584" y="1842"/>
                  <a:pt x="1584" y="1785"/>
                </a:cubicBezTo>
                <a:lnTo>
                  <a:pt x="1584" y="1564"/>
                </a:lnTo>
                <a:cubicBezTo>
                  <a:pt x="1584" y="1507"/>
                  <a:pt x="1561" y="1460"/>
                  <a:pt x="1532" y="1460"/>
                </a:cubicBezTo>
                <a:close/>
                <a:moveTo>
                  <a:pt x="2380" y="1460"/>
                </a:moveTo>
                <a:cubicBezTo>
                  <a:pt x="2351" y="1460"/>
                  <a:pt x="2329" y="1507"/>
                  <a:pt x="2329" y="1564"/>
                </a:cubicBezTo>
                <a:lnTo>
                  <a:pt x="2329" y="1785"/>
                </a:lnTo>
                <a:cubicBezTo>
                  <a:pt x="2329" y="1842"/>
                  <a:pt x="2351" y="1887"/>
                  <a:pt x="2380" y="1887"/>
                </a:cubicBezTo>
                <a:cubicBezTo>
                  <a:pt x="2409" y="1887"/>
                  <a:pt x="2433" y="1842"/>
                  <a:pt x="2433" y="1785"/>
                </a:cubicBezTo>
                <a:lnTo>
                  <a:pt x="2433" y="1564"/>
                </a:lnTo>
                <a:cubicBezTo>
                  <a:pt x="2433" y="1507"/>
                  <a:pt x="2409" y="1460"/>
                  <a:pt x="2380" y="1460"/>
                </a:cubicBezTo>
                <a:close/>
                <a:moveTo>
                  <a:pt x="2695" y="1460"/>
                </a:moveTo>
                <a:cubicBezTo>
                  <a:pt x="2666" y="1460"/>
                  <a:pt x="2643" y="1507"/>
                  <a:pt x="2643" y="1564"/>
                </a:cubicBezTo>
                <a:lnTo>
                  <a:pt x="2643" y="1785"/>
                </a:lnTo>
                <a:cubicBezTo>
                  <a:pt x="2643" y="1842"/>
                  <a:pt x="2666" y="1887"/>
                  <a:pt x="2695" y="1887"/>
                </a:cubicBezTo>
                <a:cubicBezTo>
                  <a:pt x="2724" y="1887"/>
                  <a:pt x="2748" y="1842"/>
                  <a:pt x="2748" y="1785"/>
                </a:cubicBezTo>
                <a:lnTo>
                  <a:pt x="2748" y="1564"/>
                </a:lnTo>
                <a:cubicBezTo>
                  <a:pt x="2748" y="1507"/>
                  <a:pt x="2724" y="1460"/>
                  <a:pt x="2695" y="1460"/>
                </a:cubicBezTo>
                <a:close/>
                <a:moveTo>
                  <a:pt x="3545" y="1460"/>
                </a:moveTo>
                <a:cubicBezTo>
                  <a:pt x="3516" y="1460"/>
                  <a:pt x="3492" y="1507"/>
                  <a:pt x="3492" y="1564"/>
                </a:cubicBezTo>
                <a:lnTo>
                  <a:pt x="3492" y="1785"/>
                </a:lnTo>
                <a:cubicBezTo>
                  <a:pt x="3492" y="1842"/>
                  <a:pt x="3516" y="1887"/>
                  <a:pt x="3545" y="1887"/>
                </a:cubicBezTo>
                <a:cubicBezTo>
                  <a:pt x="3574" y="1887"/>
                  <a:pt x="3598" y="1842"/>
                  <a:pt x="3598" y="1785"/>
                </a:cubicBezTo>
                <a:lnTo>
                  <a:pt x="3598" y="1564"/>
                </a:lnTo>
                <a:cubicBezTo>
                  <a:pt x="3598" y="1507"/>
                  <a:pt x="3574" y="1460"/>
                  <a:pt x="3545" y="1460"/>
                </a:cubicBezTo>
                <a:close/>
                <a:moveTo>
                  <a:pt x="3859" y="1460"/>
                </a:moveTo>
                <a:cubicBezTo>
                  <a:pt x="3830" y="1460"/>
                  <a:pt x="3806" y="1507"/>
                  <a:pt x="3806" y="1564"/>
                </a:cubicBezTo>
                <a:lnTo>
                  <a:pt x="3806" y="1785"/>
                </a:lnTo>
                <a:cubicBezTo>
                  <a:pt x="3806" y="1842"/>
                  <a:pt x="3830" y="1887"/>
                  <a:pt x="3859" y="1887"/>
                </a:cubicBezTo>
                <a:cubicBezTo>
                  <a:pt x="3888" y="1887"/>
                  <a:pt x="3912" y="1842"/>
                  <a:pt x="3912" y="1785"/>
                </a:cubicBezTo>
                <a:lnTo>
                  <a:pt x="3912" y="1564"/>
                </a:lnTo>
                <a:cubicBezTo>
                  <a:pt x="3912" y="1507"/>
                  <a:pt x="3888" y="1460"/>
                  <a:pt x="3859" y="1460"/>
                </a:cubicBezTo>
                <a:close/>
                <a:moveTo>
                  <a:pt x="4709" y="1460"/>
                </a:moveTo>
                <a:cubicBezTo>
                  <a:pt x="4680" y="1460"/>
                  <a:pt x="4656" y="1507"/>
                  <a:pt x="4656" y="1564"/>
                </a:cubicBezTo>
                <a:lnTo>
                  <a:pt x="4656" y="1785"/>
                </a:lnTo>
                <a:cubicBezTo>
                  <a:pt x="4656" y="1842"/>
                  <a:pt x="4680" y="1887"/>
                  <a:pt x="4709" y="1887"/>
                </a:cubicBezTo>
                <a:cubicBezTo>
                  <a:pt x="4738" y="1887"/>
                  <a:pt x="4762" y="1842"/>
                  <a:pt x="4762" y="1785"/>
                </a:cubicBezTo>
                <a:lnTo>
                  <a:pt x="4762" y="1564"/>
                </a:lnTo>
                <a:cubicBezTo>
                  <a:pt x="4762" y="1507"/>
                  <a:pt x="4738" y="1460"/>
                  <a:pt x="4709" y="1460"/>
                </a:cubicBezTo>
                <a:close/>
                <a:moveTo>
                  <a:pt x="5023" y="1460"/>
                </a:moveTo>
                <a:cubicBezTo>
                  <a:pt x="4994" y="1460"/>
                  <a:pt x="4970" y="1507"/>
                  <a:pt x="4970" y="1564"/>
                </a:cubicBezTo>
                <a:lnTo>
                  <a:pt x="4970" y="1785"/>
                </a:lnTo>
                <a:cubicBezTo>
                  <a:pt x="4970" y="1842"/>
                  <a:pt x="4994" y="1887"/>
                  <a:pt x="5023" y="1887"/>
                </a:cubicBezTo>
                <a:cubicBezTo>
                  <a:pt x="5053" y="1887"/>
                  <a:pt x="5076" y="1842"/>
                  <a:pt x="5076" y="1785"/>
                </a:cubicBezTo>
                <a:lnTo>
                  <a:pt x="5076" y="1564"/>
                </a:lnTo>
                <a:cubicBezTo>
                  <a:pt x="5076" y="1507"/>
                  <a:pt x="5053" y="1460"/>
                  <a:pt x="5023" y="1460"/>
                </a:cubicBezTo>
                <a:close/>
                <a:moveTo>
                  <a:pt x="5873" y="1460"/>
                </a:moveTo>
                <a:cubicBezTo>
                  <a:pt x="5844" y="1460"/>
                  <a:pt x="5820" y="1507"/>
                  <a:pt x="5820" y="1564"/>
                </a:cubicBezTo>
                <a:lnTo>
                  <a:pt x="5820" y="1785"/>
                </a:lnTo>
                <a:cubicBezTo>
                  <a:pt x="5820" y="1842"/>
                  <a:pt x="5844" y="1887"/>
                  <a:pt x="5873" y="1887"/>
                </a:cubicBezTo>
                <a:cubicBezTo>
                  <a:pt x="5902" y="1887"/>
                  <a:pt x="5926" y="1842"/>
                  <a:pt x="5926" y="1785"/>
                </a:cubicBezTo>
                <a:lnTo>
                  <a:pt x="5926" y="1564"/>
                </a:lnTo>
                <a:cubicBezTo>
                  <a:pt x="5926" y="1507"/>
                  <a:pt x="5902" y="1460"/>
                  <a:pt x="5873" y="1460"/>
                </a:cubicBezTo>
                <a:close/>
                <a:moveTo>
                  <a:pt x="6188" y="1460"/>
                </a:moveTo>
                <a:cubicBezTo>
                  <a:pt x="6159" y="1460"/>
                  <a:pt x="6135" y="1507"/>
                  <a:pt x="6135" y="1564"/>
                </a:cubicBezTo>
                <a:lnTo>
                  <a:pt x="6135" y="1785"/>
                </a:lnTo>
                <a:cubicBezTo>
                  <a:pt x="6135" y="1842"/>
                  <a:pt x="6159" y="1887"/>
                  <a:pt x="6188" y="1887"/>
                </a:cubicBezTo>
                <a:cubicBezTo>
                  <a:pt x="6217" y="1887"/>
                  <a:pt x="6240" y="1842"/>
                  <a:pt x="6240" y="1785"/>
                </a:cubicBezTo>
                <a:lnTo>
                  <a:pt x="6240" y="1564"/>
                </a:lnTo>
                <a:cubicBezTo>
                  <a:pt x="6240" y="1507"/>
                  <a:pt x="6217" y="1460"/>
                  <a:pt x="6188" y="1460"/>
                </a:cubicBezTo>
                <a:close/>
                <a:moveTo>
                  <a:pt x="7036" y="1460"/>
                </a:moveTo>
                <a:cubicBezTo>
                  <a:pt x="7007" y="1460"/>
                  <a:pt x="6984" y="1507"/>
                  <a:pt x="6984" y="1564"/>
                </a:cubicBezTo>
                <a:lnTo>
                  <a:pt x="6984" y="1785"/>
                </a:lnTo>
                <a:cubicBezTo>
                  <a:pt x="6984" y="1842"/>
                  <a:pt x="7007" y="1887"/>
                  <a:pt x="7036" y="1887"/>
                </a:cubicBezTo>
                <a:cubicBezTo>
                  <a:pt x="7065" y="1887"/>
                  <a:pt x="7089" y="1842"/>
                  <a:pt x="7089" y="1785"/>
                </a:cubicBezTo>
                <a:lnTo>
                  <a:pt x="7089" y="1564"/>
                </a:lnTo>
                <a:cubicBezTo>
                  <a:pt x="7089" y="1507"/>
                  <a:pt x="7065" y="1460"/>
                  <a:pt x="7036" y="1460"/>
                </a:cubicBezTo>
                <a:close/>
                <a:moveTo>
                  <a:pt x="7351" y="1460"/>
                </a:moveTo>
                <a:cubicBezTo>
                  <a:pt x="7322" y="1460"/>
                  <a:pt x="7299" y="1507"/>
                  <a:pt x="7299" y="1564"/>
                </a:cubicBezTo>
                <a:lnTo>
                  <a:pt x="7299" y="1785"/>
                </a:lnTo>
                <a:cubicBezTo>
                  <a:pt x="7299" y="1842"/>
                  <a:pt x="7322" y="1887"/>
                  <a:pt x="7351" y="1887"/>
                </a:cubicBezTo>
                <a:cubicBezTo>
                  <a:pt x="7380" y="1887"/>
                  <a:pt x="7404" y="1842"/>
                  <a:pt x="7404" y="1785"/>
                </a:cubicBezTo>
                <a:lnTo>
                  <a:pt x="7404" y="1564"/>
                </a:lnTo>
                <a:cubicBezTo>
                  <a:pt x="7404" y="1507"/>
                  <a:pt x="7380" y="1460"/>
                  <a:pt x="7351" y="1460"/>
                </a:cubicBezTo>
                <a:close/>
                <a:moveTo>
                  <a:pt x="8201" y="1460"/>
                </a:moveTo>
                <a:cubicBezTo>
                  <a:pt x="8171" y="1460"/>
                  <a:pt x="8148" y="1507"/>
                  <a:pt x="8148" y="1564"/>
                </a:cubicBezTo>
                <a:lnTo>
                  <a:pt x="8148" y="1785"/>
                </a:lnTo>
                <a:cubicBezTo>
                  <a:pt x="8148" y="1842"/>
                  <a:pt x="8171" y="1887"/>
                  <a:pt x="8201" y="1887"/>
                </a:cubicBezTo>
                <a:cubicBezTo>
                  <a:pt x="8230" y="1887"/>
                  <a:pt x="8254" y="1842"/>
                  <a:pt x="8254" y="1785"/>
                </a:cubicBezTo>
                <a:lnTo>
                  <a:pt x="8254" y="1564"/>
                </a:lnTo>
                <a:cubicBezTo>
                  <a:pt x="8254" y="1507"/>
                  <a:pt x="8230" y="1460"/>
                  <a:pt x="8201" y="1460"/>
                </a:cubicBezTo>
                <a:close/>
                <a:moveTo>
                  <a:pt x="8515" y="1460"/>
                </a:moveTo>
                <a:cubicBezTo>
                  <a:pt x="8486" y="1460"/>
                  <a:pt x="8462" y="1507"/>
                  <a:pt x="8462" y="1564"/>
                </a:cubicBezTo>
                <a:lnTo>
                  <a:pt x="8462" y="1785"/>
                </a:lnTo>
                <a:cubicBezTo>
                  <a:pt x="8462" y="1842"/>
                  <a:pt x="8486" y="1887"/>
                  <a:pt x="8515" y="1887"/>
                </a:cubicBezTo>
                <a:cubicBezTo>
                  <a:pt x="8544" y="1887"/>
                  <a:pt x="8568" y="1842"/>
                  <a:pt x="8568" y="1785"/>
                </a:cubicBezTo>
                <a:lnTo>
                  <a:pt x="8568" y="1564"/>
                </a:lnTo>
                <a:cubicBezTo>
                  <a:pt x="8568" y="1507"/>
                  <a:pt x="8544" y="1460"/>
                  <a:pt x="8515" y="1460"/>
                </a:cubicBezTo>
                <a:close/>
                <a:moveTo>
                  <a:pt x="9365" y="1460"/>
                </a:moveTo>
                <a:cubicBezTo>
                  <a:pt x="9336" y="1460"/>
                  <a:pt x="9312" y="1507"/>
                  <a:pt x="9312" y="1564"/>
                </a:cubicBezTo>
                <a:lnTo>
                  <a:pt x="9312" y="1785"/>
                </a:lnTo>
                <a:cubicBezTo>
                  <a:pt x="9312" y="1842"/>
                  <a:pt x="9336" y="1887"/>
                  <a:pt x="9365" y="1887"/>
                </a:cubicBezTo>
                <a:cubicBezTo>
                  <a:pt x="9394" y="1887"/>
                  <a:pt x="9418" y="1842"/>
                  <a:pt x="9418" y="1785"/>
                </a:cubicBezTo>
                <a:lnTo>
                  <a:pt x="9418" y="1564"/>
                </a:lnTo>
                <a:cubicBezTo>
                  <a:pt x="9418" y="1507"/>
                  <a:pt x="9394" y="1460"/>
                  <a:pt x="9365" y="1460"/>
                </a:cubicBezTo>
                <a:close/>
                <a:moveTo>
                  <a:pt x="9679" y="1460"/>
                </a:moveTo>
                <a:cubicBezTo>
                  <a:pt x="9650" y="1460"/>
                  <a:pt x="9626" y="1507"/>
                  <a:pt x="9626" y="1564"/>
                </a:cubicBezTo>
                <a:lnTo>
                  <a:pt x="9626" y="1785"/>
                </a:lnTo>
                <a:cubicBezTo>
                  <a:pt x="9626" y="1842"/>
                  <a:pt x="9650" y="1887"/>
                  <a:pt x="9679" y="1887"/>
                </a:cubicBezTo>
                <a:cubicBezTo>
                  <a:pt x="9708" y="1887"/>
                  <a:pt x="9732" y="1842"/>
                  <a:pt x="9732" y="1785"/>
                </a:cubicBezTo>
                <a:lnTo>
                  <a:pt x="9732" y="1564"/>
                </a:lnTo>
                <a:cubicBezTo>
                  <a:pt x="9732" y="1507"/>
                  <a:pt x="9708" y="1460"/>
                  <a:pt x="9679" y="1460"/>
                </a:cubicBezTo>
                <a:close/>
                <a:moveTo>
                  <a:pt x="10529" y="1460"/>
                </a:moveTo>
                <a:cubicBezTo>
                  <a:pt x="10500" y="1460"/>
                  <a:pt x="10476" y="1507"/>
                  <a:pt x="10476" y="1564"/>
                </a:cubicBezTo>
                <a:lnTo>
                  <a:pt x="10476" y="1785"/>
                </a:lnTo>
                <a:cubicBezTo>
                  <a:pt x="10476" y="1842"/>
                  <a:pt x="10500" y="1887"/>
                  <a:pt x="10529" y="1887"/>
                </a:cubicBezTo>
                <a:cubicBezTo>
                  <a:pt x="10558" y="1887"/>
                  <a:pt x="10582" y="1842"/>
                  <a:pt x="10582" y="1785"/>
                </a:cubicBezTo>
                <a:lnTo>
                  <a:pt x="10582" y="1564"/>
                </a:lnTo>
                <a:cubicBezTo>
                  <a:pt x="10582" y="1507"/>
                  <a:pt x="10558" y="1460"/>
                  <a:pt x="10529" y="1460"/>
                </a:cubicBezTo>
                <a:close/>
                <a:moveTo>
                  <a:pt x="10844" y="1460"/>
                </a:moveTo>
                <a:cubicBezTo>
                  <a:pt x="10814" y="1460"/>
                  <a:pt x="10791" y="1507"/>
                  <a:pt x="10791" y="1564"/>
                </a:cubicBezTo>
                <a:lnTo>
                  <a:pt x="10791" y="1785"/>
                </a:lnTo>
                <a:cubicBezTo>
                  <a:pt x="10791" y="1842"/>
                  <a:pt x="10814" y="1887"/>
                  <a:pt x="10844" y="1887"/>
                </a:cubicBezTo>
                <a:cubicBezTo>
                  <a:pt x="10873" y="1887"/>
                  <a:pt x="10895" y="1842"/>
                  <a:pt x="10895" y="1785"/>
                </a:cubicBezTo>
                <a:lnTo>
                  <a:pt x="10895" y="1564"/>
                </a:lnTo>
                <a:cubicBezTo>
                  <a:pt x="10895" y="1507"/>
                  <a:pt x="10873" y="1460"/>
                  <a:pt x="10844" y="1460"/>
                </a:cubicBezTo>
                <a:close/>
                <a:moveTo>
                  <a:pt x="11692" y="1460"/>
                </a:moveTo>
                <a:cubicBezTo>
                  <a:pt x="11663" y="1460"/>
                  <a:pt x="11640" y="1507"/>
                  <a:pt x="11640" y="1564"/>
                </a:cubicBezTo>
                <a:lnTo>
                  <a:pt x="11640" y="1785"/>
                </a:lnTo>
                <a:cubicBezTo>
                  <a:pt x="11640" y="1842"/>
                  <a:pt x="11663" y="1887"/>
                  <a:pt x="11692" y="1887"/>
                </a:cubicBezTo>
                <a:cubicBezTo>
                  <a:pt x="11721" y="1887"/>
                  <a:pt x="11745" y="1842"/>
                  <a:pt x="11745" y="1785"/>
                </a:cubicBezTo>
                <a:lnTo>
                  <a:pt x="11745" y="1564"/>
                </a:lnTo>
                <a:cubicBezTo>
                  <a:pt x="11745" y="1507"/>
                  <a:pt x="11721" y="1460"/>
                  <a:pt x="11692" y="1460"/>
                </a:cubicBezTo>
                <a:close/>
                <a:moveTo>
                  <a:pt x="12007" y="1460"/>
                </a:moveTo>
                <a:cubicBezTo>
                  <a:pt x="11978" y="1460"/>
                  <a:pt x="11955" y="1507"/>
                  <a:pt x="11955" y="1564"/>
                </a:cubicBezTo>
                <a:lnTo>
                  <a:pt x="11955" y="1785"/>
                </a:lnTo>
                <a:cubicBezTo>
                  <a:pt x="11955" y="1842"/>
                  <a:pt x="11978" y="1887"/>
                  <a:pt x="12007" y="1887"/>
                </a:cubicBezTo>
                <a:cubicBezTo>
                  <a:pt x="12036" y="1887"/>
                  <a:pt x="12060" y="1842"/>
                  <a:pt x="12060" y="1785"/>
                </a:cubicBezTo>
                <a:lnTo>
                  <a:pt x="12060" y="1564"/>
                </a:lnTo>
                <a:cubicBezTo>
                  <a:pt x="12060" y="1507"/>
                  <a:pt x="12036" y="1460"/>
                  <a:pt x="12007" y="1460"/>
                </a:cubicBezTo>
                <a:close/>
                <a:moveTo>
                  <a:pt x="12856" y="1460"/>
                </a:moveTo>
                <a:cubicBezTo>
                  <a:pt x="12827" y="1460"/>
                  <a:pt x="12804" y="1507"/>
                  <a:pt x="12804" y="1564"/>
                </a:cubicBezTo>
                <a:lnTo>
                  <a:pt x="12804" y="1785"/>
                </a:lnTo>
                <a:cubicBezTo>
                  <a:pt x="12804" y="1842"/>
                  <a:pt x="12827" y="1887"/>
                  <a:pt x="12856" y="1887"/>
                </a:cubicBezTo>
                <a:cubicBezTo>
                  <a:pt x="12886" y="1887"/>
                  <a:pt x="12909" y="1842"/>
                  <a:pt x="12909" y="1785"/>
                </a:cubicBezTo>
                <a:lnTo>
                  <a:pt x="12909" y="1564"/>
                </a:lnTo>
                <a:cubicBezTo>
                  <a:pt x="12909" y="1507"/>
                  <a:pt x="12886" y="1460"/>
                  <a:pt x="12856" y="1460"/>
                </a:cubicBezTo>
                <a:close/>
                <a:moveTo>
                  <a:pt x="13171" y="1460"/>
                </a:moveTo>
                <a:cubicBezTo>
                  <a:pt x="13142" y="1460"/>
                  <a:pt x="13118" y="1507"/>
                  <a:pt x="13118" y="1564"/>
                </a:cubicBezTo>
                <a:lnTo>
                  <a:pt x="13118" y="1785"/>
                </a:lnTo>
                <a:cubicBezTo>
                  <a:pt x="13118" y="1842"/>
                  <a:pt x="13142" y="1887"/>
                  <a:pt x="13171" y="1887"/>
                </a:cubicBezTo>
                <a:cubicBezTo>
                  <a:pt x="13200" y="1887"/>
                  <a:pt x="13224" y="1842"/>
                  <a:pt x="13224" y="1785"/>
                </a:cubicBezTo>
                <a:lnTo>
                  <a:pt x="13224" y="1564"/>
                </a:lnTo>
                <a:cubicBezTo>
                  <a:pt x="13224" y="1507"/>
                  <a:pt x="13200" y="1460"/>
                  <a:pt x="13171" y="1460"/>
                </a:cubicBezTo>
                <a:close/>
                <a:moveTo>
                  <a:pt x="14021" y="1460"/>
                </a:moveTo>
                <a:cubicBezTo>
                  <a:pt x="13992" y="1460"/>
                  <a:pt x="13968" y="1507"/>
                  <a:pt x="13968" y="1564"/>
                </a:cubicBezTo>
                <a:lnTo>
                  <a:pt x="13968" y="1785"/>
                </a:lnTo>
                <a:cubicBezTo>
                  <a:pt x="13968" y="1842"/>
                  <a:pt x="13992" y="1887"/>
                  <a:pt x="14021" y="1887"/>
                </a:cubicBezTo>
                <a:cubicBezTo>
                  <a:pt x="14050" y="1887"/>
                  <a:pt x="14074" y="1842"/>
                  <a:pt x="14074" y="1785"/>
                </a:cubicBezTo>
                <a:lnTo>
                  <a:pt x="14074" y="1564"/>
                </a:lnTo>
                <a:cubicBezTo>
                  <a:pt x="14074" y="1507"/>
                  <a:pt x="14050" y="1460"/>
                  <a:pt x="14021" y="1460"/>
                </a:cubicBezTo>
                <a:close/>
                <a:moveTo>
                  <a:pt x="14335" y="1460"/>
                </a:moveTo>
                <a:cubicBezTo>
                  <a:pt x="14306" y="1460"/>
                  <a:pt x="14282" y="1507"/>
                  <a:pt x="14282" y="1564"/>
                </a:cubicBezTo>
                <a:lnTo>
                  <a:pt x="14282" y="1785"/>
                </a:lnTo>
                <a:cubicBezTo>
                  <a:pt x="14282" y="1842"/>
                  <a:pt x="14306" y="1887"/>
                  <a:pt x="14335" y="1887"/>
                </a:cubicBezTo>
                <a:cubicBezTo>
                  <a:pt x="14364" y="1887"/>
                  <a:pt x="14388" y="1842"/>
                  <a:pt x="14388" y="1785"/>
                </a:cubicBezTo>
                <a:lnTo>
                  <a:pt x="14388" y="1564"/>
                </a:lnTo>
                <a:cubicBezTo>
                  <a:pt x="14388" y="1507"/>
                  <a:pt x="14364" y="1460"/>
                  <a:pt x="14335" y="1460"/>
                </a:cubicBezTo>
                <a:close/>
                <a:moveTo>
                  <a:pt x="15185" y="1460"/>
                </a:moveTo>
                <a:cubicBezTo>
                  <a:pt x="15156" y="1460"/>
                  <a:pt x="15132" y="1507"/>
                  <a:pt x="15132" y="1564"/>
                </a:cubicBezTo>
                <a:lnTo>
                  <a:pt x="15132" y="1785"/>
                </a:lnTo>
                <a:cubicBezTo>
                  <a:pt x="15132" y="1842"/>
                  <a:pt x="15156" y="1887"/>
                  <a:pt x="15185" y="1887"/>
                </a:cubicBezTo>
                <a:cubicBezTo>
                  <a:pt x="15214" y="1887"/>
                  <a:pt x="15237" y="1842"/>
                  <a:pt x="15237" y="1785"/>
                </a:cubicBezTo>
                <a:lnTo>
                  <a:pt x="15237" y="1564"/>
                </a:lnTo>
                <a:cubicBezTo>
                  <a:pt x="15237" y="1507"/>
                  <a:pt x="15214" y="1460"/>
                  <a:pt x="15185" y="1460"/>
                </a:cubicBezTo>
                <a:close/>
                <a:moveTo>
                  <a:pt x="15500" y="1460"/>
                </a:moveTo>
                <a:cubicBezTo>
                  <a:pt x="15470" y="1460"/>
                  <a:pt x="15447" y="1507"/>
                  <a:pt x="15447" y="1564"/>
                </a:cubicBezTo>
                <a:lnTo>
                  <a:pt x="15447" y="1785"/>
                </a:lnTo>
                <a:cubicBezTo>
                  <a:pt x="15447" y="1842"/>
                  <a:pt x="15470" y="1887"/>
                  <a:pt x="15500" y="1887"/>
                </a:cubicBezTo>
                <a:cubicBezTo>
                  <a:pt x="15529" y="1887"/>
                  <a:pt x="15551" y="1842"/>
                  <a:pt x="15551" y="1785"/>
                </a:cubicBezTo>
                <a:lnTo>
                  <a:pt x="15551" y="1564"/>
                </a:lnTo>
                <a:cubicBezTo>
                  <a:pt x="15551" y="1507"/>
                  <a:pt x="15529" y="1460"/>
                  <a:pt x="15500" y="1460"/>
                </a:cubicBezTo>
                <a:close/>
                <a:moveTo>
                  <a:pt x="16349" y="1460"/>
                </a:moveTo>
                <a:cubicBezTo>
                  <a:pt x="16320" y="1460"/>
                  <a:pt x="16296" y="1507"/>
                  <a:pt x="16296" y="1564"/>
                </a:cubicBezTo>
                <a:lnTo>
                  <a:pt x="16296" y="1785"/>
                </a:lnTo>
                <a:cubicBezTo>
                  <a:pt x="16296" y="1842"/>
                  <a:pt x="16320" y="1887"/>
                  <a:pt x="16349" y="1887"/>
                </a:cubicBezTo>
                <a:cubicBezTo>
                  <a:pt x="16378" y="1887"/>
                  <a:pt x="16401" y="1842"/>
                  <a:pt x="16401" y="1785"/>
                </a:cubicBezTo>
                <a:lnTo>
                  <a:pt x="16401" y="1564"/>
                </a:lnTo>
                <a:cubicBezTo>
                  <a:pt x="16401" y="1507"/>
                  <a:pt x="16378" y="1460"/>
                  <a:pt x="16349" y="1460"/>
                </a:cubicBezTo>
                <a:close/>
                <a:moveTo>
                  <a:pt x="16663" y="1460"/>
                </a:moveTo>
                <a:cubicBezTo>
                  <a:pt x="16634" y="1460"/>
                  <a:pt x="16611" y="1507"/>
                  <a:pt x="16611" y="1564"/>
                </a:cubicBezTo>
                <a:lnTo>
                  <a:pt x="16611" y="1785"/>
                </a:lnTo>
                <a:cubicBezTo>
                  <a:pt x="16611" y="1842"/>
                  <a:pt x="16634" y="1887"/>
                  <a:pt x="16663" y="1887"/>
                </a:cubicBezTo>
                <a:cubicBezTo>
                  <a:pt x="16692" y="1887"/>
                  <a:pt x="16716" y="1842"/>
                  <a:pt x="16716" y="1785"/>
                </a:cubicBezTo>
                <a:lnTo>
                  <a:pt x="16716" y="1564"/>
                </a:lnTo>
                <a:cubicBezTo>
                  <a:pt x="16716" y="1507"/>
                  <a:pt x="16692" y="1460"/>
                  <a:pt x="16663" y="1460"/>
                </a:cubicBezTo>
                <a:close/>
                <a:moveTo>
                  <a:pt x="17512" y="1460"/>
                </a:moveTo>
                <a:cubicBezTo>
                  <a:pt x="17483" y="1460"/>
                  <a:pt x="17459" y="1507"/>
                  <a:pt x="17459" y="1564"/>
                </a:cubicBezTo>
                <a:lnTo>
                  <a:pt x="17459" y="1785"/>
                </a:lnTo>
                <a:cubicBezTo>
                  <a:pt x="17459" y="1842"/>
                  <a:pt x="17483" y="1887"/>
                  <a:pt x="17512" y="1887"/>
                </a:cubicBezTo>
                <a:cubicBezTo>
                  <a:pt x="17541" y="1887"/>
                  <a:pt x="17565" y="1842"/>
                  <a:pt x="17565" y="1785"/>
                </a:cubicBezTo>
                <a:lnTo>
                  <a:pt x="17565" y="1564"/>
                </a:lnTo>
                <a:cubicBezTo>
                  <a:pt x="17565" y="1507"/>
                  <a:pt x="17541" y="1460"/>
                  <a:pt x="17512" y="1460"/>
                </a:cubicBezTo>
                <a:close/>
                <a:moveTo>
                  <a:pt x="17827" y="1460"/>
                </a:moveTo>
                <a:cubicBezTo>
                  <a:pt x="17798" y="1460"/>
                  <a:pt x="17774" y="1507"/>
                  <a:pt x="17774" y="1564"/>
                </a:cubicBezTo>
                <a:lnTo>
                  <a:pt x="17774" y="1785"/>
                </a:lnTo>
                <a:cubicBezTo>
                  <a:pt x="17774" y="1842"/>
                  <a:pt x="17798" y="1887"/>
                  <a:pt x="17827" y="1887"/>
                </a:cubicBezTo>
                <a:cubicBezTo>
                  <a:pt x="17856" y="1887"/>
                  <a:pt x="17880" y="1842"/>
                  <a:pt x="17880" y="1785"/>
                </a:cubicBezTo>
                <a:lnTo>
                  <a:pt x="17880" y="1564"/>
                </a:lnTo>
                <a:cubicBezTo>
                  <a:pt x="17880" y="1507"/>
                  <a:pt x="17856" y="1460"/>
                  <a:pt x="17827" y="1460"/>
                </a:cubicBezTo>
                <a:close/>
                <a:moveTo>
                  <a:pt x="18677" y="1460"/>
                </a:moveTo>
                <a:cubicBezTo>
                  <a:pt x="18648" y="1460"/>
                  <a:pt x="18624" y="1507"/>
                  <a:pt x="18624" y="1564"/>
                </a:cubicBezTo>
                <a:lnTo>
                  <a:pt x="18624" y="1785"/>
                </a:lnTo>
                <a:cubicBezTo>
                  <a:pt x="18624" y="1842"/>
                  <a:pt x="18648" y="1887"/>
                  <a:pt x="18677" y="1887"/>
                </a:cubicBezTo>
                <a:cubicBezTo>
                  <a:pt x="18706" y="1887"/>
                  <a:pt x="18730" y="1842"/>
                  <a:pt x="18730" y="1785"/>
                </a:cubicBezTo>
                <a:lnTo>
                  <a:pt x="18730" y="1564"/>
                </a:lnTo>
                <a:cubicBezTo>
                  <a:pt x="18730" y="1507"/>
                  <a:pt x="18706" y="1460"/>
                  <a:pt x="18677" y="1460"/>
                </a:cubicBezTo>
                <a:close/>
                <a:moveTo>
                  <a:pt x="18991" y="1460"/>
                </a:moveTo>
                <a:cubicBezTo>
                  <a:pt x="18962" y="1460"/>
                  <a:pt x="18938" y="1507"/>
                  <a:pt x="18938" y="1564"/>
                </a:cubicBezTo>
                <a:lnTo>
                  <a:pt x="18938" y="1785"/>
                </a:lnTo>
                <a:cubicBezTo>
                  <a:pt x="18938" y="1842"/>
                  <a:pt x="18962" y="1887"/>
                  <a:pt x="18991" y="1887"/>
                </a:cubicBezTo>
                <a:cubicBezTo>
                  <a:pt x="19020" y="1887"/>
                  <a:pt x="19044" y="1842"/>
                  <a:pt x="19044" y="1785"/>
                </a:cubicBezTo>
                <a:lnTo>
                  <a:pt x="19044" y="1564"/>
                </a:lnTo>
                <a:cubicBezTo>
                  <a:pt x="19044" y="1507"/>
                  <a:pt x="19020" y="1460"/>
                  <a:pt x="18991" y="1460"/>
                </a:cubicBezTo>
                <a:close/>
                <a:moveTo>
                  <a:pt x="19841" y="1460"/>
                </a:moveTo>
                <a:cubicBezTo>
                  <a:pt x="19812" y="1460"/>
                  <a:pt x="19788" y="1507"/>
                  <a:pt x="19788" y="1564"/>
                </a:cubicBezTo>
                <a:lnTo>
                  <a:pt x="19788" y="1785"/>
                </a:lnTo>
                <a:cubicBezTo>
                  <a:pt x="19788" y="1842"/>
                  <a:pt x="19812" y="1887"/>
                  <a:pt x="19841" y="1887"/>
                </a:cubicBezTo>
                <a:cubicBezTo>
                  <a:pt x="19870" y="1887"/>
                  <a:pt x="19894" y="1842"/>
                  <a:pt x="19894" y="1785"/>
                </a:cubicBezTo>
                <a:lnTo>
                  <a:pt x="19894" y="1564"/>
                </a:lnTo>
                <a:cubicBezTo>
                  <a:pt x="19894" y="1507"/>
                  <a:pt x="19870" y="1460"/>
                  <a:pt x="19841" y="1460"/>
                </a:cubicBezTo>
                <a:close/>
                <a:moveTo>
                  <a:pt x="20155" y="1460"/>
                </a:moveTo>
                <a:cubicBezTo>
                  <a:pt x="20126" y="1460"/>
                  <a:pt x="20102" y="1507"/>
                  <a:pt x="20102" y="1564"/>
                </a:cubicBezTo>
                <a:lnTo>
                  <a:pt x="20102" y="1785"/>
                </a:lnTo>
                <a:cubicBezTo>
                  <a:pt x="20102" y="1842"/>
                  <a:pt x="20126" y="1887"/>
                  <a:pt x="20155" y="1887"/>
                </a:cubicBezTo>
                <a:cubicBezTo>
                  <a:pt x="20184" y="1887"/>
                  <a:pt x="20207" y="1842"/>
                  <a:pt x="20207" y="1785"/>
                </a:cubicBezTo>
                <a:lnTo>
                  <a:pt x="20207" y="1564"/>
                </a:lnTo>
                <a:cubicBezTo>
                  <a:pt x="20207" y="1507"/>
                  <a:pt x="20184" y="1460"/>
                  <a:pt x="20155" y="1460"/>
                </a:cubicBezTo>
                <a:close/>
                <a:moveTo>
                  <a:pt x="21004" y="1460"/>
                </a:moveTo>
                <a:cubicBezTo>
                  <a:pt x="20975" y="1460"/>
                  <a:pt x="20952" y="1507"/>
                  <a:pt x="20952" y="1564"/>
                </a:cubicBezTo>
                <a:lnTo>
                  <a:pt x="20952" y="1785"/>
                </a:lnTo>
                <a:cubicBezTo>
                  <a:pt x="20952" y="1842"/>
                  <a:pt x="20975" y="1887"/>
                  <a:pt x="21004" y="1887"/>
                </a:cubicBezTo>
                <a:cubicBezTo>
                  <a:pt x="21033" y="1887"/>
                  <a:pt x="21057" y="1842"/>
                  <a:pt x="21057" y="1785"/>
                </a:cubicBezTo>
                <a:lnTo>
                  <a:pt x="21057" y="1564"/>
                </a:lnTo>
                <a:cubicBezTo>
                  <a:pt x="21057" y="1507"/>
                  <a:pt x="21033" y="1460"/>
                  <a:pt x="21004" y="1460"/>
                </a:cubicBezTo>
                <a:close/>
                <a:moveTo>
                  <a:pt x="21319" y="1460"/>
                </a:moveTo>
                <a:cubicBezTo>
                  <a:pt x="21289" y="1460"/>
                  <a:pt x="21267" y="1507"/>
                  <a:pt x="21267" y="1564"/>
                </a:cubicBezTo>
                <a:lnTo>
                  <a:pt x="21267" y="1785"/>
                </a:lnTo>
                <a:cubicBezTo>
                  <a:pt x="21267" y="1842"/>
                  <a:pt x="21289" y="1887"/>
                  <a:pt x="21319" y="1887"/>
                </a:cubicBezTo>
                <a:cubicBezTo>
                  <a:pt x="21348" y="1887"/>
                  <a:pt x="21372" y="1842"/>
                  <a:pt x="21372" y="1785"/>
                </a:cubicBezTo>
                <a:lnTo>
                  <a:pt x="21372" y="1564"/>
                </a:lnTo>
                <a:cubicBezTo>
                  <a:pt x="21372" y="1507"/>
                  <a:pt x="21348" y="1460"/>
                  <a:pt x="21319" y="1460"/>
                </a:cubicBezTo>
                <a:close/>
                <a:moveTo>
                  <a:pt x="281" y="2190"/>
                </a:moveTo>
                <a:cubicBezTo>
                  <a:pt x="252" y="2190"/>
                  <a:pt x="228" y="2237"/>
                  <a:pt x="228" y="2294"/>
                </a:cubicBezTo>
                <a:lnTo>
                  <a:pt x="228" y="2515"/>
                </a:lnTo>
                <a:cubicBezTo>
                  <a:pt x="228" y="2572"/>
                  <a:pt x="252" y="2617"/>
                  <a:pt x="281" y="2617"/>
                </a:cubicBezTo>
                <a:cubicBezTo>
                  <a:pt x="311" y="2617"/>
                  <a:pt x="334" y="2572"/>
                  <a:pt x="334" y="2515"/>
                </a:cubicBezTo>
                <a:lnTo>
                  <a:pt x="334" y="2294"/>
                </a:lnTo>
                <a:cubicBezTo>
                  <a:pt x="334" y="2237"/>
                  <a:pt x="311" y="2190"/>
                  <a:pt x="281" y="2190"/>
                </a:cubicBezTo>
                <a:close/>
                <a:moveTo>
                  <a:pt x="596" y="2190"/>
                </a:moveTo>
                <a:cubicBezTo>
                  <a:pt x="567" y="2190"/>
                  <a:pt x="543" y="2237"/>
                  <a:pt x="543" y="2294"/>
                </a:cubicBezTo>
                <a:lnTo>
                  <a:pt x="543" y="2515"/>
                </a:lnTo>
                <a:cubicBezTo>
                  <a:pt x="543" y="2572"/>
                  <a:pt x="567" y="2617"/>
                  <a:pt x="596" y="2617"/>
                </a:cubicBezTo>
                <a:cubicBezTo>
                  <a:pt x="625" y="2617"/>
                  <a:pt x="649" y="2572"/>
                  <a:pt x="649" y="2515"/>
                </a:cubicBezTo>
                <a:lnTo>
                  <a:pt x="649" y="2294"/>
                </a:lnTo>
                <a:cubicBezTo>
                  <a:pt x="649" y="2237"/>
                  <a:pt x="625" y="2190"/>
                  <a:pt x="596" y="2190"/>
                </a:cubicBezTo>
                <a:close/>
                <a:moveTo>
                  <a:pt x="1446" y="2190"/>
                </a:moveTo>
                <a:cubicBezTo>
                  <a:pt x="1417" y="2190"/>
                  <a:pt x="1393" y="2237"/>
                  <a:pt x="1393" y="2294"/>
                </a:cubicBezTo>
                <a:lnTo>
                  <a:pt x="1393" y="2515"/>
                </a:lnTo>
                <a:cubicBezTo>
                  <a:pt x="1393" y="2572"/>
                  <a:pt x="1417" y="2617"/>
                  <a:pt x="1446" y="2617"/>
                </a:cubicBezTo>
                <a:cubicBezTo>
                  <a:pt x="1475" y="2617"/>
                  <a:pt x="1499" y="2572"/>
                  <a:pt x="1499" y="2515"/>
                </a:cubicBezTo>
                <a:lnTo>
                  <a:pt x="1499" y="2294"/>
                </a:lnTo>
                <a:cubicBezTo>
                  <a:pt x="1499" y="2237"/>
                  <a:pt x="1475" y="2190"/>
                  <a:pt x="1446" y="2190"/>
                </a:cubicBezTo>
                <a:close/>
                <a:moveTo>
                  <a:pt x="1760" y="2190"/>
                </a:moveTo>
                <a:cubicBezTo>
                  <a:pt x="1731" y="2190"/>
                  <a:pt x="1707" y="2237"/>
                  <a:pt x="1707" y="2294"/>
                </a:cubicBezTo>
                <a:lnTo>
                  <a:pt x="1707" y="2515"/>
                </a:lnTo>
                <a:cubicBezTo>
                  <a:pt x="1707" y="2572"/>
                  <a:pt x="1731" y="2617"/>
                  <a:pt x="1760" y="2617"/>
                </a:cubicBezTo>
                <a:cubicBezTo>
                  <a:pt x="1789" y="2617"/>
                  <a:pt x="1813" y="2572"/>
                  <a:pt x="1813" y="2515"/>
                </a:cubicBezTo>
                <a:lnTo>
                  <a:pt x="1813" y="2294"/>
                </a:lnTo>
                <a:cubicBezTo>
                  <a:pt x="1813" y="2237"/>
                  <a:pt x="1789" y="2190"/>
                  <a:pt x="1760" y="2190"/>
                </a:cubicBezTo>
                <a:close/>
                <a:moveTo>
                  <a:pt x="2610" y="2190"/>
                </a:moveTo>
                <a:cubicBezTo>
                  <a:pt x="2581" y="2190"/>
                  <a:pt x="2557" y="2237"/>
                  <a:pt x="2557" y="2294"/>
                </a:cubicBezTo>
                <a:lnTo>
                  <a:pt x="2557" y="2515"/>
                </a:lnTo>
                <a:cubicBezTo>
                  <a:pt x="2557" y="2572"/>
                  <a:pt x="2581" y="2617"/>
                  <a:pt x="2610" y="2617"/>
                </a:cubicBezTo>
                <a:cubicBezTo>
                  <a:pt x="2639" y="2617"/>
                  <a:pt x="2662" y="2572"/>
                  <a:pt x="2662" y="2515"/>
                </a:cubicBezTo>
                <a:lnTo>
                  <a:pt x="2662" y="2294"/>
                </a:lnTo>
                <a:cubicBezTo>
                  <a:pt x="2662" y="2237"/>
                  <a:pt x="2639" y="2190"/>
                  <a:pt x="2610" y="2190"/>
                </a:cubicBezTo>
                <a:close/>
                <a:moveTo>
                  <a:pt x="2924" y="2190"/>
                </a:moveTo>
                <a:cubicBezTo>
                  <a:pt x="2895" y="2190"/>
                  <a:pt x="2871" y="2237"/>
                  <a:pt x="2871" y="2294"/>
                </a:cubicBezTo>
                <a:lnTo>
                  <a:pt x="2871" y="2515"/>
                </a:lnTo>
                <a:cubicBezTo>
                  <a:pt x="2871" y="2572"/>
                  <a:pt x="2895" y="2617"/>
                  <a:pt x="2924" y="2617"/>
                </a:cubicBezTo>
                <a:cubicBezTo>
                  <a:pt x="2954" y="2617"/>
                  <a:pt x="2976" y="2572"/>
                  <a:pt x="2976" y="2515"/>
                </a:cubicBezTo>
                <a:lnTo>
                  <a:pt x="2976" y="2294"/>
                </a:lnTo>
                <a:cubicBezTo>
                  <a:pt x="2976" y="2237"/>
                  <a:pt x="2954" y="2190"/>
                  <a:pt x="2924" y="2190"/>
                </a:cubicBezTo>
                <a:close/>
                <a:moveTo>
                  <a:pt x="3773" y="2190"/>
                </a:moveTo>
                <a:cubicBezTo>
                  <a:pt x="3744" y="2190"/>
                  <a:pt x="3721" y="2237"/>
                  <a:pt x="3721" y="2294"/>
                </a:cubicBezTo>
                <a:lnTo>
                  <a:pt x="3721" y="2515"/>
                </a:lnTo>
                <a:cubicBezTo>
                  <a:pt x="3721" y="2572"/>
                  <a:pt x="3744" y="2617"/>
                  <a:pt x="3773" y="2617"/>
                </a:cubicBezTo>
                <a:cubicBezTo>
                  <a:pt x="3802" y="2617"/>
                  <a:pt x="3826" y="2572"/>
                  <a:pt x="3826" y="2515"/>
                </a:cubicBezTo>
                <a:lnTo>
                  <a:pt x="3826" y="2294"/>
                </a:lnTo>
                <a:cubicBezTo>
                  <a:pt x="3826" y="2237"/>
                  <a:pt x="3802" y="2190"/>
                  <a:pt x="3773" y="2190"/>
                </a:cubicBezTo>
                <a:close/>
                <a:moveTo>
                  <a:pt x="4088" y="2190"/>
                </a:moveTo>
                <a:cubicBezTo>
                  <a:pt x="4058" y="2190"/>
                  <a:pt x="4035" y="2237"/>
                  <a:pt x="4035" y="2294"/>
                </a:cubicBezTo>
                <a:lnTo>
                  <a:pt x="4035" y="2515"/>
                </a:lnTo>
                <a:cubicBezTo>
                  <a:pt x="4035" y="2572"/>
                  <a:pt x="4058" y="2617"/>
                  <a:pt x="4088" y="2617"/>
                </a:cubicBezTo>
                <a:cubicBezTo>
                  <a:pt x="4117" y="2617"/>
                  <a:pt x="4141" y="2572"/>
                  <a:pt x="4141" y="2515"/>
                </a:cubicBezTo>
                <a:lnTo>
                  <a:pt x="4141" y="2294"/>
                </a:lnTo>
                <a:cubicBezTo>
                  <a:pt x="4141" y="2237"/>
                  <a:pt x="4117" y="2190"/>
                  <a:pt x="4088" y="2190"/>
                </a:cubicBezTo>
                <a:close/>
                <a:moveTo>
                  <a:pt x="4937" y="2190"/>
                </a:moveTo>
                <a:cubicBezTo>
                  <a:pt x="4908" y="2190"/>
                  <a:pt x="4884" y="2237"/>
                  <a:pt x="4884" y="2294"/>
                </a:cubicBezTo>
                <a:lnTo>
                  <a:pt x="4884" y="2515"/>
                </a:lnTo>
                <a:cubicBezTo>
                  <a:pt x="4884" y="2572"/>
                  <a:pt x="4908" y="2617"/>
                  <a:pt x="4937" y="2617"/>
                </a:cubicBezTo>
                <a:cubicBezTo>
                  <a:pt x="4966" y="2617"/>
                  <a:pt x="4990" y="2572"/>
                  <a:pt x="4990" y="2515"/>
                </a:cubicBezTo>
                <a:lnTo>
                  <a:pt x="4990" y="2294"/>
                </a:lnTo>
                <a:cubicBezTo>
                  <a:pt x="4990" y="2237"/>
                  <a:pt x="4966" y="2190"/>
                  <a:pt x="4937" y="2190"/>
                </a:cubicBezTo>
                <a:close/>
                <a:moveTo>
                  <a:pt x="5252" y="2190"/>
                </a:moveTo>
                <a:cubicBezTo>
                  <a:pt x="5223" y="2190"/>
                  <a:pt x="5199" y="2237"/>
                  <a:pt x="5199" y="2294"/>
                </a:cubicBezTo>
                <a:lnTo>
                  <a:pt x="5199" y="2515"/>
                </a:lnTo>
                <a:cubicBezTo>
                  <a:pt x="5199" y="2572"/>
                  <a:pt x="5223" y="2617"/>
                  <a:pt x="5252" y="2617"/>
                </a:cubicBezTo>
                <a:cubicBezTo>
                  <a:pt x="5281" y="2617"/>
                  <a:pt x="5305" y="2572"/>
                  <a:pt x="5305" y="2515"/>
                </a:cubicBezTo>
                <a:lnTo>
                  <a:pt x="5305" y="2294"/>
                </a:lnTo>
                <a:cubicBezTo>
                  <a:pt x="5305" y="2237"/>
                  <a:pt x="5281" y="2190"/>
                  <a:pt x="5252" y="2190"/>
                </a:cubicBezTo>
                <a:close/>
                <a:moveTo>
                  <a:pt x="6102" y="2190"/>
                </a:moveTo>
                <a:cubicBezTo>
                  <a:pt x="6072" y="2190"/>
                  <a:pt x="6049" y="2237"/>
                  <a:pt x="6049" y="2294"/>
                </a:cubicBezTo>
                <a:lnTo>
                  <a:pt x="6049" y="2515"/>
                </a:lnTo>
                <a:cubicBezTo>
                  <a:pt x="6049" y="2572"/>
                  <a:pt x="6072" y="2617"/>
                  <a:pt x="6102" y="2617"/>
                </a:cubicBezTo>
                <a:cubicBezTo>
                  <a:pt x="6131" y="2617"/>
                  <a:pt x="6155" y="2572"/>
                  <a:pt x="6155" y="2515"/>
                </a:cubicBezTo>
                <a:lnTo>
                  <a:pt x="6155" y="2294"/>
                </a:lnTo>
                <a:cubicBezTo>
                  <a:pt x="6155" y="2237"/>
                  <a:pt x="6131" y="2190"/>
                  <a:pt x="6102" y="2190"/>
                </a:cubicBezTo>
                <a:close/>
                <a:moveTo>
                  <a:pt x="6416" y="2190"/>
                </a:moveTo>
                <a:cubicBezTo>
                  <a:pt x="6387" y="2190"/>
                  <a:pt x="6363" y="2237"/>
                  <a:pt x="6363" y="2294"/>
                </a:cubicBezTo>
                <a:lnTo>
                  <a:pt x="6363" y="2515"/>
                </a:lnTo>
                <a:cubicBezTo>
                  <a:pt x="6363" y="2572"/>
                  <a:pt x="6387" y="2617"/>
                  <a:pt x="6416" y="2617"/>
                </a:cubicBezTo>
                <a:cubicBezTo>
                  <a:pt x="6445" y="2617"/>
                  <a:pt x="6469" y="2572"/>
                  <a:pt x="6469" y="2515"/>
                </a:cubicBezTo>
                <a:lnTo>
                  <a:pt x="6469" y="2294"/>
                </a:lnTo>
                <a:cubicBezTo>
                  <a:pt x="6469" y="2237"/>
                  <a:pt x="6445" y="2190"/>
                  <a:pt x="6416" y="2190"/>
                </a:cubicBezTo>
                <a:close/>
                <a:moveTo>
                  <a:pt x="7266" y="2190"/>
                </a:moveTo>
                <a:cubicBezTo>
                  <a:pt x="7237" y="2190"/>
                  <a:pt x="7213" y="2237"/>
                  <a:pt x="7213" y="2294"/>
                </a:cubicBezTo>
                <a:lnTo>
                  <a:pt x="7213" y="2515"/>
                </a:lnTo>
                <a:cubicBezTo>
                  <a:pt x="7213" y="2572"/>
                  <a:pt x="7237" y="2617"/>
                  <a:pt x="7266" y="2617"/>
                </a:cubicBezTo>
                <a:cubicBezTo>
                  <a:pt x="7295" y="2617"/>
                  <a:pt x="7318" y="2572"/>
                  <a:pt x="7318" y="2515"/>
                </a:cubicBezTo>
                <a:lnTo>
                  <a:pt x="7318" y="2294"/>
                </a:lnTo>
                <a:cubicBezTo>
                  <a:pt x="7318" y="2237"/>
                  <a:pt x="7295" y="2190"/>
                  <a:pt x="7266" y="2190"/>
                </a:cubicBezTo>
                <a:close/>
                <a:moveTo>
                  <a:pt x="7580" y="2190"/>
                </a:moveTo>
                <a:cubicBezTo>
                  <a:pt x="7551" y="2190"/>
                  <a:pt x="7527" y="2237"/>
                  <a:pt x="7527" y="2294"/>
                </a:cubicBezTo>
                <a:lnTo>
                  <a:pt x="7527" y="2515"/>
                </a:lnTo>
                <a:cubicBezTo>
                  <a:pt x="7527" y="2572"/>
                  <a:pt x="7551" y="2617"/>
                  <a:pt x="7580" y="2617"/>
                </a:cubicBezTo>
                <a:cubicBezTo>
                  <a:pt x="7609" y="2617"/>
                  <a:pt x="7632" y="2572"/>
                  <a:pt x="7632" y="2515"/>
                </a:cubicBezTo>
                <a:lnTo>
                  <a:pt x="7632" y="2294"/>
                </a:lnTo>
                <a:cubicBezTo>
                  <a:pt x="7632" y="2237"/>
                  <a:pt x="7609" y="2190"/>
                  <a:pt x="7580" y="2190"/>
                </a:cubicBezTo>
                <a:close/>
                <a:moveTo>
                  <a:pt x="8429" y="2190"/>
                </a:moveTo>
                <a:cubicBezTo>
                  <a:pt x="8400" y="2190"/>
                  <a:pt x="8377" y="2237"/>
                  <a:pt x="8377" y="2294"/>
                </a:cubicBezTo>
                <a:lnTo>
                  <a:pt x="8377" y="2515"/>
                </a:lnTo>
                <a:cubicBezTo>
                  <a:pt x="8377" y="2572"/>
                  <a:pt x="8400" y="2617"/>
                  <a:pt x="8429" y="2617"/>
                </a:cubicBezTo>
                <a:cubicBezTo>
                  <a:pt x="8458" y="2617"/>
                  <a:pt x="8482" y="2572"/>
                  <a:pt x="8482" y="2515"/>
                </a:cubicBezTo>
                <a:lnTo>
                  <a:pt x="8482" y="2294"/>
                </a:lnTo>
                <a:cubicBezTo>
                  <a:pt x="8482" y="2237"/>
                  <a:pt x="8458" y="2190"/>
                  <a:pt x="8429" y="2190"/>
                </a:cubicBezTo>
                <a:close/>
                <a:moveTo>
                  <a:pt x="8744" y="2190"/>
                </a:moveTo>
                <a:cubicBezTo>
                  <a:pt x="8714" y="2190"/>
                  <a:pt x="8691" y="2237"/>
                  <a:pt x="8691" y="2294"/>
                </a:cubicBezTo>
                <a:lnTo>
                  <a:pt x="8691" y="2515"/>
                </a:lnTo>
                <a:cubicBezTo>
                  <a:pt x="8691" y="2572"/>
                  <a:pt x="8714" y="2617"/>
                  <a:pt x="8744" y="2617"/>
                </a:cubicBezTo>
                <a:cubicBezTo>
                  <a:pt x="8773" y="2617"/>
                  <a:pt x="8796" y="2572"/>
                  <a:pt x="8796" y="2515"/>
                </a:cubicBezTo>
                <a:lnTo>
                  <a:pt x="8796" y="2294"/>
                </a:lnTo>
                <a:cubicBezTo>
                  <a:pt x="8796" y="2237"/>
                  <a:pt x="8773" y="2190"/>
                  <a:pt x="8744" y="2190"/>
                </a:cubicBezTo>
                <a:close/>
                <a:moveTo>
                  <a:pt x="9593" y="2190"/>
                </a:moveTo>
                <a:cubicBezTo>
                  <a:pt x="9564" y="2190"/>
                  <a:pt x="9540" y="2237"/>
                  <a:pt x="9540" y="2294"/>
                </a:cubicBezTo>
                <a:lnTo>
                  <a:pt x="9540" y="2515"/>
                </a:lnTo>
                <a:cubicBezTo>
                  <a:pt x="9540" y="2572"/>
                  <a:pt x="9564" y="2617"/>
                  <a:pt x="9593" y="2617"/>
                </a:cubicBezTo>
                <a:cubicBezTo>
                  <a:pt x="9622" y="2617"/>
                  <a:pt x="9646" y="2572"/>
                  <a:pt x="9646" y="2515"/>
                </a:cubicBezTo>
                <a:lnTo>
                  <a:pt x="9646" y="2294"/>
                </a:lnTo>
                <a:cubicBezTo>
                  <a:pt x="9646" y="2237"/>
                  <a:pt x="9622" y="2190"/>
                  <a:pt x="9593" y="2190"/>
                </a:cubicBezTo>
                <a:close/>
                <a:moveTo>
                  <a:pt x="9908" y="2190"/>
                </a:moveTo>
                <a:cubicBezTo>
                  <a:pt x="9879" y="2190"/>
                  <a:pt x="9855" y="2237"/>
                  <a:pt x="9855" y="2294"/>
                </a:cubicBezTo>
                <a:lnTo>
                  <a:pt x="9855" y="2515"/>
                </a:lnTo>
                <a:cubicBezTo>
                  <a:pt x="9855" y="2572"/>
                  <a:pt x="9879" y="2617"/>
                  <a:pt x="9908" y="2617"/>
                </a:cubicBezTo>
                <a:cubicBezTo>
                  <a:pt x="9937" y="2617"/>
                  <a:pt x="9961" y="2572"/>
                  <a:pt x="9961" y="2515"/>
                </a:cubicBezTo>
                <a:lnTo>
                  <a:pt x="9961" y="2294"/>
                </a:lnTo>
                <a:cubicBezTo>
                  <a:pt x="9961" y="2237"/>
                  <a:pt x="9937" y="2190"/>
                  <a:pt x="9908" y="2190"/>
                </a:cubicBezTo>
                <a:close/>
                <a:moveTo>
                  <a:pt x="10758" y="2190"/>
                </a:moveTo>
                <a:cubicBezTo>
                  <a:pt x="10728" y="2190"/>
                  <a:pt x="10705" y="2237"/>
                  <a:pt x="10705" y="2294"/>
                </a:cubicBezTo>
                <a:lnTo>
                  <a:pt x="10705" y="2515"/>
                </a:lnTo>
                <a:cubicBezTo>
                  <a:pt x="10705" y="2572"/>
                  <a:pt x="10728" y="2617"/>
                  <a:pt x="10758" y="2617"/>
                </a:cubicBezTo>
                <a:cubicBezTo>
                  <a:pt x="10787" y="2617"/>
                  <a:pt x="10810" y="2572"/>
                  <a:pt x="10810" y="2515"/>
                </a:cubicBezTo>
                <a:lnTo>
                  <a:pt x="10810" y="2294"/>
                </a:lnTo>
                <a:cubicBezTo>
                  <a:pt x="10810" y="2237"/>
                  <a:pt x="10787" y="2190"/>
                  <a:pt x="10758" y="2190"/>
                </a:cubicBezTo>
                <a:close/>
                <a:moveTo>
                  <a:pt x="11072" y="2190"/>
                </a:moveTo>
                <a:cubicBezTo>
                  <a:pt x="11043" y="2190"/>
                  <a:pt x="11019" y="2237"/>
                  <a:pt x="11019" y="2294"/>
                </a:cubicBezTo>
                <a:lnTo>
                  <a:pt x="11019" y="2515"/>
                </a:lnTo>
                <a:cubicBezTo>
                  <a:pt x="11019" y="2572"/>
                  <a:pt x="11043" y="2617"/>
                  <a:pt x="11072" y="2617"/>
                </a:cubicBezTo>
                <a:cubicBezTo>
                  <a:pt x="11101" y="2617"/>
                  <a:pt x="11125" y="2572"/>
                  <a:pt x="11125" y="2515"/>
                </a:cubicBezTo>
                <a:lnTo>
                  <a:pt x="11125" y="2294"/>
                </a:lnTo>
                <a:cubicBezTo>
                  <a:pt x="11125" y="2237"/>
                  <a:pt x="11101" y="2190"/>
                  <a:pt x="11072" y="2190"/>
                </a:cubicBezTo>
                <a:close/>
                <a:moveTo>
                  <a:pt x="11922" y="2190"/>
                </a:moveTo>
                <a:cubicBezTo>
                  <a:pt x="11893" y="2190"/>
                  <a:pt x="11869" y="2237"/>
                  <a:pt x="11869" y="2294"/>
                </a:cubicBezTo>
                <a:lnTo>
                  <a:pt x="11869" y="2515"/>
                </a:lnTo>
                <a:cubicBezTo>
                  <a:pt x="11869" y="2572"/>
                  <a:pt x="11893" y="2617"/>
                  <a:pt x="11922" y="2617"/>
                </a:cubicBezTo>
                <a:cubicBezTo>
                  <a:pt x="11951" y="2617"/>
                  <a:pt x="11974" y="2572"/>
                  <a:pt x="11974" y="2515"/>
                </a:cubicBezTo>
                <a:lnTo>
                  <a:pt x="11974" y="2294"/>
                </a:lnTo>
                <a:cubicBezTo>
                  <a:pt x="11974" y="2237"/>
                  <a:pt x="11951" y="2190"/>
                  <a:pt x="11922" y="2190"/>
                </a:cubicBezTo>
                <a:close/>
                <a:moveTo>
                  <a:pt x="12236" y="2190"/>
                </a:moveTo>
                <a:cubicBezTo>
                  <a:pt x="12207" y="2190"/>
                  <a:pt x="12183" y="2237"/>
                  <a:pt x="12183" y="2294"/>
                </a:cubicBezTo>
                <a:lnTo>
                  <a:pt x="12183" y="2515"/>
                </a:lnTo>
                <a:cubicBezTo>
                  <a:pt x="12183" y="2572"/>
                  <a:pt x="12207" y="2617"/>
                  <a:pt x="12236" y="2617"/>
                </a:cubicBezTo>
                <a:cubicBezTo>
                  <a:pt x="12265" y="2617"/>
                  <a:pt x="12288" y="2572"/>
                  <a:pt x="12288" y="2515"/>
                </a:cubicBezTo>
                <a:lnTo>
                  <a:pt x="12288" y="2294"/>
                </a:lnTo>
                <a:cubicBezTo>
                  <a:pt x="12288" y="2237"/>
                  <a:pt x="12265" y="2190"/>
                  <a:pt x="12236" y="2190"/>
                </a:cubicBezTo>
                <a:close/>
                <a:moveTo>
                  <a:pt x="13085" y="2190"/>
                </a:moveTo>
                <a:cubicBezTo>
                  <a:pt x="13056" y="2190"/>
                  <a:pt x="13032" y="2237"/>
                  <a:pt x="13032" y="2294"/>
                </a:cubicBezTo>
                <a:lnTo>
                  <a:pt x="13032" y="2515"/>
                </a:lnTo>
                <a:cubicBezTo>
                  <a:pt x="13032" y="2572"/>
                  <a:pt x="13056" y="2617"/>
                  <a:pt x="13085" y="2617"/>
                </a:cubicBezTo>
                <a:cubicBezTo>
                  <a:pt x="13114" y="2617"/>
                  <a:pt x="13138" y="2572"/>
                  <a:pt x="13138" y="2515"/>
                </a:cubicBezTo>
                <a:lnTo>
                  <a:pt x="13138" y="2294"/>
                </a:lnTo>
                <a:cubicBezTo>
                  <a:pt x="13138" y="2237"/>
                  <a:pt x="13114" y="2190"/>
                  <a:pt x="13085" y="2190"/>
                </a:cubicBezTo>
                <a:close/>
                <a:moveTo>
                  <a:pt x="13399" y="2190"/>
                </a:moveTo>
                <a:cubicBezTo>
                  <a:pt x="13370" y="2190"/>
                  <a:pt x="13348" y="2237"/>
                  <a:pt x="13348" y="2294"/>
                </a:cubicBezTo>
                <a:lnTo>
                  <a:pt x="13348" y="2515"/>
                </a:lnTo>
                <a:cubicBezTo>
                  <a:pt x="13348" y="2572"/>
                  <a:pt x="13370" y="2617"/>
                  <a:pt x="13399" y="2617"/>
                </a:cubicBezTo>
                <a:cubicBezTo>
                  <a:pt x="13428" y="2617"/>
                  <a:pt x="13452" y="2572"/>
                  <a:pt x="13452" y="2515"/>
                </a:cubicBezTo>
                <a:lnTo>
                  <a:pt x="13452" y="2294"/>
                </a:lnTo>
                <a:cubicBezTo>
                  <a:pt x="13452" y="2237"/>
                  <a:pt x="13428" y="2190"/>
                  <a:pt x="13399" y="2190"/>
                </a:cubicBezTo>
                <a:close/>
                <a:moveTo>
                  <a:pt x="14249" y="2190"/>
                </a:moveTo>
                <a:cubicBezTo>
                  <a:pt x="14220" y="2190"/>
                  <a:pt x="14196" y="2237"/>
                  <a:pt x="14196" y="2294"/>
                </a:cubicBezTo>
                <a:lnTo>
                  <a:pt x="14196" y="2515"/>
                </a:lnTo>
                <a:cubicBezTo>
                  <a:pt x="14196" y="2572"/>
                  <a:pt x="14220" y="2617"/>
                  <a:pt x="14249" y="2617"/>
                </a:cubicBezTo>
                <a:cubicBezTo>
                  <a:pt x="14278" y="2617"/>
                  <a:pt x="14302" y="2572"/>
                  <a:pt x="14302" y="2515"/>
                </a:cubicBezTo>
                <a:lnTo>
                  <a:pt x="14302" y="2294"/>
                </a:lnTo>
                <a:cubicBezTo>
                  <a:pt x="14302" y="2237"/>
                  <a:pt x="14278" y="2190"/>
                  <a:pt x="14249" y="2190"/>
                </a:cubicBezTo>
                <a:close/>
                <a:moveTo>
                  <a:pt x="14564" y="2190"/>
                </a:moveTo>
                <a:cubicBezTo>
                  <a:pt x="14535" y="2190"/>
                  <a:pt x="14511" y="2237"/>
                  <a:pt x="14511" y="2294"/>
                </a:cubicBezTo>
                <a:lnTo>
                  <a:pt x="14511" y="2515"/>
                </a:lnTo>
                <a:cubicBezTo>
                  <a:pt x="14511" y="2572"/>
                  <a:pt x="14535" y="2617"/>
                  <a:pt x="14564" y="2617"/>
                </a:cubicBezTo>
                <a:cubicBezTo>
                  <a:pt x="14593" y="2617"/>
                  <a:pt x="14617" y="2572"/>
                  <a:pt x="14617" y="2515"/>
                </a:cubicBezTo>
                <a:lnTo>
                  <a:pt x="14617" y="2294"/>
                </a:lnTo>
                <a:cubicBezTo>
                  <a:pt x="14617" y="2237"/>
                  <a:pt x="14593" y="2190"/>
                  <a:pt x="14564" y="2190"/>
                </a:cubicBezTo>
                <a:close/>
                <a:moveTo>
                  <a:pt x="15413" y="2190"/>
                </a:moveTo>
                <a:cubicBezTo>
                  <a:pt x="15384" y="2190"/>
                  <a:pt x="15360" y="2237"/>
                  <a:pt x="15360" y="2294"/>
                </a:cubicBezTo>
                <a:lnTo>
                  <a:pt x="15360" y="2515"/>
                </a:lnTo>
                <a:cubicBezTo>
                  <a:pt x="15360" y="2572"/>
                  <a:pt x="15384" y="2617"/>
                  <a:pt x="15413" y="2617"/>
                </a:cubicBezTo>
                <a:cubicBezTo>
                  <a:pt x="15442" y="2617"/>
                  <a:pt x="15465" y="2572"/>
                  <a:pt x="15465" y="2515"/>
                </a:cubicBezTo>
                <a:lnTo>
                  <a:pt x="15465" y="2294"/>
                </a:lnTo>
                <a:cubicBezTo>
                  <a:pt x="15465" y="2237"/>
                  <a:pt x="15442" y="2190"/>
                  <a:pt x="15413" y="2190"/>
                </a:cubicBezTo>
                <a:close/>
                <a:moveTo>
                  <a:pt x="15728" y="2190"/>
                </a:moveTo>
                <a:cubicBezTo>
                  <a:pt x="15699" y="2190"/>
                  <a:pt x="15675" y="2237"/>
                  <a:pt x="15675" y="2294"/>
                </a:cubicBezTo>
                <a:lnTo>
                  <a:pt x="15675" y="2515"/>
                </a:lnTo>
                <a:cubicBezTo>
                  <a:pt x="15675" y="2572"/>
                  <a:pt x="15699" y="2617"/>
                  <a:pt x="15728" y="2617"/>
                </a:cubicBezTo>
                <a:cubicBezTo>
                  <a:pt x="15757" y="2617"/>
                  <a:pt x="15781" y="2572"/>
                  <a:pt x="15781" y="2515"/>
                </a:cubicBezTo>
                <a:lnTo>
                  <a:pt x="15781" y="2294"/>
                </a:lnTo>
                <a:cubicBezTo>
                  <a:pt x="15781" y="2237"/>
                  <a:pt x="15757" y="2190"/>
                  <a:pt x="15728" y="2190"/>
                </a:cubicBezTo>
                <a:close/>
                <a:moveTo>
                  <a:pt x="16578" y="2190"/>
                </a:moveTo>
                <a:cubicBezTo>
                  <a:pt x="16549" y="2190"/>
                  <a:pt x="16525" y="2237"/>
                  <a:pt x="16525" y="2294"/>
                </a:cubicBezTo>
                <a:lnTo>
                  <a:pt x="16525" y="2515"/>
                </a:lnTo>
                <a:cubicBezTo>
                  <a:pt x="16525" y="2572"/>
                  <a:pt x="16549" y="2617"/>
                  <a:pt x="16578" y="2617"/>
                </a:cubicBezTo>
                <a:cubicBezTo>
                  <a:pt x="16607" y="2617"/>
                  <a:pt x="16630" y="2572"/>
                  <a:pt x="16630" y="2515"/>
                </a:cubicBezTo>
                <a:lnTo>
                  <a:pt x="16630" y="2294"/>
                </a:lnTo>
                <a:cubicBezTo>
                  <a:pt x="16630" y="2237"/>
                  <a:pt x="16607" y="2190"/>
                  <a:pt x="16578" y="2190"/>
                </a:cubicBezTo>
                <a:close/>
                <a:moveTo>
                  <a:pt x="16892" y="2190"/>
                </a:moveTo>
                <a:cubicBezTo>
                  <a:pt x="16863" y="2190"/>
                  <a:pt x="16839" y="2237"/>
                  <a:pt x="16839" y="2294"/>
                </a:cubicBezTo>
                <a:lnTo>
                  <a:pt x="16839" y="2515"/>
                </a:lnTo>
                <a:cubicBezTo>
                  <a:pt x="16839" y="2572"/>
                  <a:pt x="16863" y="2617"/>
                  <a:pt x="16892" y="2617"/>
                </a:cubicBezTo>
                <a:cubicBezTo>
                  <a:pt x="16921" y="2617"/>
                  <a:pt x="16944" y="2572"/>
                  <a:pt x="16944" y="2515"/>
                </a:cubicBezTo>
                <a:lnTo>
                  <a:pt x="16944" y="2294"/>
                </a:lnTo>
                <a:cubicBezTo>
                  <a:pt x="16944" y="2237"/>
                  <a:pt x="16921" y="2190"/>
                  <a:pt x="16892" y="2190"/>
                </a:cubicBezTo>
                <a:close/>
                <a:moveTo>
                  <a:pt x="17741" y="2190"/>
                </a:moveTo>
                <a:cubicBezTo>
                  <a:pt x="17712" y="2190"/>
                  <a:pt x="17689" y="2237"/>
                  <a:pt x="17689" y="2294"/>
                </a:cubicBezTo>
                <a:lnTo>
                  <a:pt x="17689" y="2515"/>
                </a:lnTo>
                <a:cubicBezTo>
                  <a:pt x="17689" y="2572"/>
                  <a:pt x="17712" y="2617"/>
                  <a:pt x="17741" y="2617"/>
                </a:cubicBezTo>
                <a:cubicBezTo>
                  <a:pt x="17770" y="2617"/>
                  <a:pt x="17794" y="2572"/>
                  <a:pt x="17794" y="2515"/>
                </a:cubicBezTo>
                <a:lnTo>
                  <a:pt x="17794" y="2294"/>
                </a:lnTo>
                <a:cubicBezTo>
                  <a:pt x="17794" y="2237"/>
                  <a:pt x="17770" y="2190"/>
                  <a:pt x="17741" y="2190"/>
                </a:cubicBezTo>
                <a:close/>
                <a:moveTo>
                  <a:pt x="18055" y="2190"/>
                </a:moveTo>
                <a:cubicBezTo>
                  <a:pt x="18026" y="2190"/>
                  <a:pt x="18002" y="2237"/>
                  <a:pt x="18002" y="2294"/>
                </a:cubicBezTo>
                <a:lnTo>
                  <a:pt x="18002" y="2515"/>
                </a:lnTo>
                <a:cubicBezTo>
                  <a:pt x="18002" y="2572"/>
                  <a:pt x="18026" y="2617"/>
                  <a:pt x="18055" y="2617"/>
                </a:cubicBezTo>
                <a:cubicBezTo>
                  <a:pt x="18085" y="2617"/>
                  <a:pt x="18108" y="2572"/>
                  <a:pt x="18108" y="2515"/>
                </a:cubicBezTo>
                <a:lnTo>
                  <a:pt x="18108" y="2294"/>
                </a:lnTo>
                <a:cubicBezTo>
                  <a:pt x="18108" y="2237"/>
                  <a:pt x="18085" y="2190"/>
                  <a:pt x="18055" y="2190"/>
                </a:cubicBezTo>
                <a:close/>
                <a:moveTo>
                  <a:pt x="18905" y="2190"/>
                </a:moveTo>
                <a:cubicBezTo>
                  <a:pt x="18876" y="2190"/>
                  <a:pt x="18852" y="2237"/>
                  <a:pt x="18852" y="2294"/>
                </a:cubicBezTo>
                <a:lnTo>
                  <a:pt x="18852" y="2515"/>
                </a:lnTo>
                <a:cubicBezTo>
                  <a:pt x="18852" y="2572"/>
                  <a:pt x="18876" y="2617"/>
                  <a:pt x="18905" y="2617"/>
                </a:cubicBezTo>
                <a:cubicBezTo>
                  <a:pt x="18934" y="2617"/>
                  <a:pt x="18958" y="2572"/>
                  <a:pt x="18958" y="2515"/>
                </a:cubicBezTo>
                <a:lnTo>
                  <a:pt x="18958" y="2294"/>
                </a:lnTo>
                <a:cubicBezTo>
                  <a:pt x="18958" y="2237"/>
                  <a:pt x="18934" y="2190"/>
                  <a:pt x="18905" y="2190"/>
                </a:cubicBezTo>
                <a:close/>
                <a:moveTo>
                  <a:pt x="19220" y="2190"/>
                </a:moveTo>
                <a:cubicBezTo>
                  <a:pt x="19191" y="2190"/>
                  <a:pt x="19167" y="2237"/>
                  <a:pt x="19167" y="2294"/>
                </a:cubicBezTo>
                <a:lnTo>
                  <a:pt x="19167" y="2515"/>
                </a:lnTo>
                <a:cubicBezTo>
                  <a:pt x="19167" y="2572"/>
                  <a:pt x="19191" y="2617"/>
                  <a:pt x="19220" y="2617"/>
                </a:cubicBezTo>
                <a:cubicBezTo>
                  <a:pt x="19249" y="2617"/>
                  <a:pt x="19273" y="2572"/>
                  <a:pt x="19273" y="2515"/>
                </a:cubicBezTo>
                <a:lnTo>
                  <a:pt x="19273" y="2294"/>
                </a:lnTo>
                <a:cubicBezTo>
                  <a:pt x="19273" y="2237"/>
                  <a:pt x="19249" y="2190"/>
                  <a:pt x="19220" y="2190"/>
                </a:cubicBezTo>
                <a:close/>
                <a:moveTo>
                  <a:pt x="20069" y="2190"/>
                </a:moveTo>
                <a:cubicBezTo>
                  <a:pt x="20040" y="2190"/>
                  <a:pt x="20016" y="2237"/>
                  <a:pt x="20016" y="2294"/>
                </a:cubicBezTo>
                <a:lnTo>
                  <a:pt x="20016" y="2515"/>
                </a:lnTo>
                <a:cubicBezTo>
                  <a:pt x="20016" y="2572"/>
                  <a:pt x="20040" y="2617"/>
                  <a:pt x="20069" y="2617"/>
                </a:cubicBezTo>
                <a:cubicBezTo>
                  <a:pt x="20099" y="2617"/>
                  <a:pt x="20122" y="2572"/>
                  <a:pt x="20122" y="2515"/>
                </a:cubicBezTo>
                <a:lnTo>
                  <a:pt x="20122" y="2294"/>
                </a:lnTo>
                <a:cubicBezTo>
                  <a:pt x="20122" y="2237"/>
                  <a:pt x="20099" y="2190"/>
                  <a:pt x="20069" y="2190"/>
                </a:cubicBezTo>
                <a:close/>
                <a:moveTo>
                  <a:pt x="20384" y="2190"/>
                </a:moveTo>
                <a:cubicBezTo>
                  <a:pt x="20355" y="2190"/>
                  <a:pt x="20331" y="2237"/>
                  <a:pt x="20331" y="2294"/>
                </a:cubicBezTo>
                <a:lnTo>
                  <a:pt x="20331" y="2515"/>
                </a:lnTo>
                <a:cubicBezTo>
                  <a:pt x="20331" y="2572"/>
                  <a:pt x="20355" y="2617"/>
                  <a:pt x="20384" y="2617"/>
                </a:cubicBezTo>
                <a:cubicBezTo>
                  <a:pt x="20413" y="2617"/>
                  <a:pt x="20436" y="2572"/>
                  <a:pt x="20436" y="2515"/>
                </a:cubicBezTo>
                <a:lnTo>
                  <a:pt x="20436" y="2294"/>
                </a:lnTo>
                <a:cubicBezTo>
                  <a:pt x="20436" y="2237"/>
                  <a:pt x="20413" y="2190"/>
                  <a:pt x="20384" y="2190"/>
                </a:cubicBezTo>
                <a:close/>
                <a:moveTo>
                  <a:pt x="21234" y="2190"/>
                </a:moveTo>
                <a:cubicBezTo>
                  <a:pt x="21204" y="2190"/>
                  <a:pt x="21181" y="2237"/>
                  <a:pt x="21181" y="2294"/>
                </a:cubicBezTo>
                <a:lnTo>
                  <a:pt x="21181" y="2515"/>
                </a:lnTo>
                <a:cubicBezTo>
                  <a:pt x="21181" y="2572"/>
                  <a:pt x="21204" y="2617"/>
                  <a:pt x="21234" y="2617"/>
                </a:cubicBezTo>
                <a:cubicBezTo>
                  <a:pt x="21263" y="2617"/>
                  <a:pt x="21285" y="2572"/>
                  <a:pt x="21285" y="2515"/>
                </a:cubicBezTo>
                <a:lnTo>
                  <a:pt x="21285" y="2294"/>
                </a:lnTo>
                <a:cubicBezTo>
                  <a:pt x="21285" y="2237"/>
                  <a:pt x="21263" y="2190"/>
                  <a:pt x="21234" y="2190"/>
                </a:cubicBezTo>
                <a:close/>
                <a:moveTo>
                  <a:pt x="21547" y="2190"/>
                </a:moveTo>
                <a:cubicBezTo>
                  <a:pt x="21518" y="2190"/>
                  <a:pt x="21495" y="2237"/>
                  <a:pt x="21495" y="2294"/>
                </a:cubicBezTo>
                <a:lnTo>
                  <a:pt x="21495" y="2515"/>
                </a:lnTo>
                <a:cubicBezTo>
                  <a:pt x="21495" y="2572"/>
                  <a:pt x="21518" y="2617"/>
                  <a:pt x="21547" y="2617"/>
                </a:cubicBezTo>
                <a:cubicBezTo>
                  <a:pt x="21576" y="2617"/>
                  <a:pt x="21600" y="2572"/>
                  <a:pt x="21600" y="2515"/>
                </a:cubicBezTo>
                <a:lnTo>
                  <a:pt x="21600" y="2294"/>
                </a:lnTo>
                <a:cubicBezTo>
                  <a:pt x="21600" y="2237"/>
                  <a:pt x="21576" y="2190"/>
                  <a:pt x="21547" y="2190"/>
                </a:cubicBezTo>
                <a:close/>
                <a:moveTo>
                  <a:pt x="53" y="2920"/>
                </a:moveTo>
                <a:cubicBezTo>
                  <a:pt x="24" y="2920"/>
                  <a:pt x="0" y="2967"/>
                  <a:pt x="0" y="3024"/>
                </a:cubicBezTo>
                <a:lnTo>
                  <a:pt x="0" y="3244"/>
                </a:lnTo>
                <a:cubicBezTo>
                  <a:pt x="0" y="3302"/>
                  <a:pt x="24" y="3347"/>
                  <a:pt x="53" y="3347"/>
                </a:cubicBezTo>
                <a:cubicBezTo>
                  <a:pt x="82" y="3347"/>
                  <a:pt x="106" y="3302"/>
                  <a:pt x="106" y="3244"/>
                </a:cubicBezTo>
                <a:lnTo>
                  <a:pt x="106" y="3024"/>
                </a:lnTo>
                <a:cubicBezTo>
                  <a:pt x="106" y="2967"/>
                  <a:pt x="82" y="2920"/>
                  <a:pt x="53" y="2920"/>
                </a:cubicBezTo>
                <a:close/>
                <a:moveTo>
                  <a:pt x="367" y="2920"/>
                </a:moveTo>
                <a:cubicBezTo>
                  <a:pt x="338" y="2920"/>
                  <a:pt x="315" y="2967"/>
                  <a:pt x="315" y="3024"/>
                </a:cubicBezTo>
                <a:lnTo>
                  <a:pt x="315" y="3244"/>
                </a:lnTo>
                <a:cubicBezTo>
                  <a:pt x="315" y="3302"/>
                  <a:pt x="338" y="3347"/>
                  <a:pt x="367" y="3347"/>
                </a:cubicBezTo>
                <a:cubicBezTo>
                  <a:pt x="397" y="3347"/>
                  <a:pt x="420" y="3302"/>
                  <a:pt x="420" y="3244"/>
                </a:cubicBezTo>
                <a:lnTo>
                  <a:pt x="420" y="3024"/>
                </a:lnTo>
                <a:cubicBezTo>
                  <a:pt x="420" y="2967"/>
                  <a:pt x="397" y="2920"/>
                  <a:pt x="367" y="2920"/>
                </a:cubicBezTo>
                <a:close/>
                <a:moveTo>
                  <a:pt x="1217" y="2920"/>
                </a:moveTo>
                <a:cubicBezTo>
                  <a:pt x="1188" y="2920"/>
                  <a:pt x="1164" y="2967"/>
                  <a:pt x="1164" y="3024"/>
                </a:cubicBezTo>
                <a:lnTo>
                  <a:pt x="1164" y="3244"/>
                </a:lnTo>
                <a:cubicBezTo>
                  <a:pt x="1164" y="3302"/>
                  <a:pt x="1188" y="3347"/>
                  <a:pt x="1217" y="3347"/>
                </a:cubicBezTo>
                <a:cubicBezTo>
                  <a:pt x="1246" y="3347"/>
                  <a:pt x="1270" y="3302"/>
                  <a:pt x="1270" y="3244"/>
                </a:cubicBezTo>
                <a:lnTo>
                  <a:pt x="1270" y="3024"/>
                </a:lnTo>
                <a:cubicBezTo>
                  <a:pt x="1270" y="2967"/>
                  <a:pt x="1246" y="2920"/>
                  <a:pt x="1217" y="2920"/>
                </a:cubicBezTo>
                <a:close/>
                <a:moveTo>
                  <a:pt x="1532" y="2920"/>
                </a:moveTo>
                <a:cubicBezTo>
                  <a:pt x="1503" y="2920"/>
                  <a:pt x="1479" y="2967"/>
                  <a:pt x="1479" y="3024"/>
                </a:cubicBezTo>
                <a:lnTo>
                  <a:pt x="1479" y="3244"/>
                </a:lnTo>
                <a:cubicBezTo>
                  <a:pt x="1479" y="3302"/>
                  <a:pt x="1503" y="3347"/>
                  <a:pt x="1532" y="3347"/>
                </a:cubicBezTo>
                <a:cubicBezTo>
                  <a:pt x="1561" y="3347"/>
                  <a:pt x="1584" y="3302"/>
                  <a:pt x="1584" y="3244"/>
                </a:cubicBezTo>
                <a:lnTo>
                  <a:pt x="1584" y="3024"/>
                </a:lnTo>
                <a:cubicBezTo>
                  <a:pt x="1584" y="2967"/>
                  <a:pt x="1561" y="2920"/>
                  <a:pt x="1532" y="2920"/>
                </a:cubicBezTo>
                <a:close/>
                <a:moveTo>
                  <a:pt x="2380" y="2920"/>
                </a:moveTo>
                <a:cubicBezTo>
                  <a:pt x="2351" y="2920"/>
                  <a:pt x="2329" y="2967"/>
                  <a:pt x="2329" y="3024"/>
                </a:cubicBezTo>
                <a:lnTo>
                  <a:pt x="2329" y="3244"/>
                </a:lnTo>
                <a:cubicBezTo>
                  <a:pt x="2329" y="3302"/>
                  <a:pt x="2351" y="3347"/>
                  <a:pt x="2380" y="3347"/>
                </a:cubicBezTo>
                <a:cubicBezTo>
                  <a:pt x="2409" y="3347"/>
                  <a:pt x="2433" y="3302"/>
                  <a:pt x="2433" y="3244"/>
                </a:cubicBezTo>
                <a:lnTo>
                  <a:pt x="2433" y="3024"/>
                </a:lnTo>
                <a:cubicBezTo>
                  <a:pt x="2433" y="2967"/>
                  <a:pt x="2409" y="2920"/>
                  <a:pt x="2380" y="2920"/>
                </a:cubicBezTo>
                <a:close/>
                <a:moveTo>
                  <a:pt x="2695" y="2920"/>
                </a:moveTo>
                <a:cubicBezTo>
                  <a:pt x="2666" y="2920"/>
                  <a:pt x="2643" y="2967"/>
                  <a:pt x="2643" y="3024"/>
                </a:cubicBezTo>
                <a:lnTo>
                  <a:pt x="2643" y="3244"/>
                </a:lnTo>
                <a:cubicBezTo>
                  <a:pt x="2643" y="3302"/>
                  <a:pt x="2666" y="3347"/>
                  <a:pt x="2695" y="3347"/>
                </a:cubicBezTo>
                <a:cubicBezTo>
                  <a:pt x="2724" y="3347"/>
                  <a:pt x="2748" y="3302"/>
                  <a:pt x="2748" y="3244"/>
                </a:cubicBezTo>
                <a:lnTo>
                  <a:pt x="2748" y="3024"/>
                </a:lnTo>
                <a:cubicBezTo>
                  <a:pt x="2748" y="2967"/>
                  <a:pt x="2724" y="2920"/>
                  <a:pt x="2695" y="2920"/>
                </a:cubicBezTo>
                <a:close/>
                <a:moveTo>
                  <a:pt x="3545" y="2920"/>
                </a:moveTo>
                <a:cubicBezTo>
                  <a:pt x="3516" y="2920"/>
                  <a:pt x="3492" y="2967"/>
                  <a:pt x="3492" y="3024"/>
                </a:cubicBezTo>
                <a:lnTo>
                  <a:pt x="3492" y="3244"/>
                </a:lnTo>
                <a:cubicBezTo>
                  <a:pt x="3492" y="3302"/>
                  <a:pt x="3516" y="3347"/>
                  <a:pt x="3545" y="3347"/>
                </a:cubicBezTo>
                <a:cubicBezTo>
                  <a:pt x="3574" y="3347"/>
                  <a:pt x="3598" y="3302"/>
                  <a:pt x="3598" y="3244"/>
                </a:cubicBezTo>
                <a:lnTo>
                  <a:pt x="3598" y="3024"/>
                </a:lnTo>
                <a:cubicBezTo>
                  <a:pt x="3598" y="2967"/>
                  <a:pt x="3574" y="2920"/>
                  <a:pt x="3545" y="2920"/>
                </a:cubicBezTo>
                <a:close/>
                <a:moveTo>
                  <a:pt x="3859" y="2920"/>
                </a:moveTo>
                <a:cubicBezTo>
                  <a:pt x="3830" y="2920"/>
                  <a:pt x="3806" y="2967"/>
                  <a:pt x="3806" y="3024"/>
                </a:cubicBezTo>
                <a:lnTo>
                  <a:pt x="3806" y="3244"/>
                </a:lnTo>
                <a:cubicBezTo>
                  <a:pt x="3806" y="3302"/>
                  <a:pt x="3830" y="3347"/>
                  <a:pt x="3859" y="3347"/>
                </a:cubicBezTo>
                <a:cubicBezTo>
                  <a:pt x="3888" y="3347"/>
                  <a:pt x="3912" y="3302"/>
                  <a:pt x="3912" y="3244"/>
                </a:cubicBezTo>
                <a:lnTo>
                  <a:pt x="3912" y="3024"/>
                </a:lnTo>
                <a:cubicBezTo>
                  <a:pt x="3912" y="2967"/>
                  <a:pt x="3888" y="2920"/>
                  <a:pt x="3859" y="2920"/>
                </a:cubicBezTo>
                <a:close/>
                <a:moveTo>
                  <a:pt x="4709" y="2920"/>
                </a:moveTo>
                <a:cubicBezTo>
                  <a:pt x="4680" y="2920"/>
                  <a:pt x="4656" y="2967"/>
                  <a:pt x="4656" y="3024"/>
                </a:cubicBezTo>
                <a:lnTo>
                  <a:pt x="4656" y="3244"/>
                </a:lnTo>
                <a:cubicBezTo>
                  <a:pt x="4656" y="3302"/>
                  <a:pt x="4680" y="3347"/>
                  <a:pt x="4709" y="3347"/>
                </a:cubicBezTo>
                <a:cubicBezTo>
                  <a:pt x="4738" y="3347"/>
                  <a:pt x="4762" y="3302"/>
                  <a:pt x="4762" y="3244"/>
                </a:cubicBezTo>
                <a:lnTo>
                  <a:pt x="4762" y="3024"/>
                </a:lnTo>
                <a:cubicBezTo>
                  <a:pt x="4762" y="2967"/>
                  <a:pt x="4738" y="2920"/>
                  <a:pt x="4709" y="2920"/>
                </a:cubicBezTo>
                <a:close/>
                <a:moveTo>
                  <a:pt x="5023" y="2920"/>
                </a:moveTo>
                <a:cubicBezTo>
                  <a:pt x="4994" y="2920"/>
                  <a:pt x="4970" y="2967"/>
                  <a:pt x="4970" y="3024"/>
                </a:cubicBezTo>
                <a:lnTo>
                  <a:pt x="4970" y="3244"/>
                </a:lnTo>
                <a:cubicBezTo>
                  <a:pt x="4970" y="3302"/>
                  <a:pt x="4994" y="3347"/>
                  <a:pt x="5023" y="3347"/>
                </a:cubicBezTo>
                <a:cubicBezTo>
                  <a:pt x="5053" y="3347"/>
                  <a:pt x="5076" y="3302"/>
                  <a:pt x="5076" y="3244"/>
                </a:cubicBezTo>
                <a:lnTo>
                  <a:pt x="5076" y="3024"/>
                </a:lnTo>
                <a:cubicBezTo>
                  <a:pt x="5076" y="2967"/>
                  <a:pt x="5053" y="2920"/>
                  <a:pt x="5023" y="2920"/>
                </a:cubicBezTo>
                <a:close/>
                <a:moveTo>
                  <a:pt x="5873" y="2920"/>
                </a:moveTo>
                <a:cubicBezTo>
                  <a:pt x="5844" y="2920"/>
                  <a:pt x="5820" y="2967"/>
                  <a:pt x="5820" y="3024"/>
                </a:cubicBezTo>
                <a:lnTo>
                  <a:pt x="5820" y="3244"/>
                </a:lnTo>
                <a:cubicBezTo>
                  <a:pt x="5820" y="3302"/>
                  <a:pt x="5844" y="3347"/>
                  <a:pt x="5873" y="3347"/>
                </a:cubicBezTo>
                <a:cubicBezTo>
                  <a:pt x="5902" y="3347"/>
                  <a:pt x="5926" y="3302"/>
                  <a:pt x="5926" y="3244"/>
                </a:cubicBezTo>
                <a:lnTo>
                  <a:pt x="5926" y="3024"/>
                </a:lnTo>
                <a:cubicBezTo>
                  <a:pt x="5926" y="2967"/>
                  <a:pt x="5902" y="2920"/>
                  <a:pt x="5873" y="2920"/>
                </a:cubicBezTo>
                <a:close/>
                <a:moveTo>
                  <a:pt x="6188" y="2920"/>
                </a:moveTo>
                <a:cubicBezTo>
                  <a:pt x="6159" y="2920"/>
                  <a:pt x="6135" y="2967"/>
                  <a:pt x="6135" y="3024"/>
                </a:cubicBezTo>
                <a:lnTo>
                  <a:pt x="6135" y="3244"/>
                </a:lnTo>
                <a:cubicBezTo>
                  <a:pt x="6135" y="3302"/>
                  <a:pt x="6159" y="3347"/>
                  <a:pt x="6188" y="3347"/>
                </a:cubicBezTo>
                <a:cubicBezTo>
                  <a:pt x="6217" y="3347"/>
                  <a:pt x="6240" y="3302"/>
                  <a:pt x="6240" y="3244"/>
                </a:cubicBezTo>
                <a:lnTo>
                  <a:pt x="6240" y="3024"/>
                </a:lnTo>
                <a:cubicBezTo>
                  <a:pt x="6240" y="2967"/>
                  <a:pt x="6217" y="2920"/>
                  <a:pt x="6188" y="2920"/>
                </a:cubicBezTo>
                <a:close/>
                <a:moveTo>
                  <a:pt x="7036" y="2920"/>
                </a:moveTo>
                <a:cubicBezTo>
                  <a:pt x="7007" y="2920"/>
                  <a:pt x="6984" y="2967"/>
                  <a:pt x="6984" y="3024"/>
                </a:cubicBezTo>
                <a:lnTo>
                  <a:pt x="6984" y="3244"/>
                </a:lnTo>
                <a:cubicBezTo>
                  <a:pt x="6984" y="3302"/>
                  <a:pt x="7007" y="3347"/>
                  <a:pt x="7036" y="3347"/>
                </a:cubicBezTo>
                <a:cubicBezTo>
                  <a:pt x="7065" y="3347"/>
                  <a:pt x="7089" y="3302"/>
                  <a:pt x="7089" y="3244"/>
                </a:cubicBezTo>
                <a:lnTo>
                  <a:pt x="7089" y="3024"/>
                </a:lnTo>
                <a:cubicBezTo>
                  <a:pt x="7089" y="2967"/>
                  <a:pt x="7065" y="2920"/>
                  <a:pt x="7036" y="2920"/>
                </a:cubicBezTo>
                <a:close/>
                <a:moveTo>
                  <a:pt x="7351" y="2920"/>
                </a:moveTo>
                <a:cubicBezTo>
                  <a:pt x="7322" y="2920"/>
                  <a:pt x="7299" y="2967"/>
                  <a:pt x="7299" y="3024"/>
                </a:cubicBezTo>
                <a:lnTo>
                  <a:pt x="7299" y="3244"/>
                </a:lnTo>
                <a:cubicBezTo>
                  <a:pt x="7299" y="3302"/>
                  <a:pt x="7322" y="3347"/>
                  <a:pt x="7351" y="3347"/>
                </a:cubicBezTo>
                <a:cubicBezTo>
                  <a:pt x="7380" y="3347"/>
                  <a:pt x="7404" y="3302"/>
                  <a:pt x="7404" y="3244"/>
                </a:cubicBezTo>
                <a:lnTo>
                  <a:pt x="7404" y="3024"/>
                </a:lnTo>
                <a:cubicBezTo>
                  <a:pt x="7404" y="2967"/>
                  <a:pt x="7380" y="2920"/>
                  <a:pt x="7351" y="2920"/>
                </a:cubicBezTo>
                <a:close/>
                <a:moveTo>
                  <a:pt x="8201" y="2920"/>
                </a:moveTo>
                <a:cubicBezTo>
                  <a:pt x="8171" y="2920"/>
                  <a:pt x="8148" y="2967"/>
                  <a:pt x="8148" y="3024"/>
                </a:cubicBezTo>
                <a:lnTo>
                  <a:pt x="8148" y="3244"/>
                </a:lnTo>
                <a:cubicBezTo>
                  <a:pt x="8148" y="3302"/>
                  <a:pt x="8171" y="3347"/>
                  <a:pt x="8201" y="3347"/>
                </a:cubicBezTo>
                <a:cubicBezTo>
                  <a:pt x="8230" y="3347"/>
                  <a:pt x="8254" y="3302"/>
                  <a:pt x="8254" y="3244"/>
                </a:cubicBezTo>
                <a:lnTo>
                  <a:pt x="8254" y="3024"/>
                </a:lnTo>
                <a:cubicBezTo>
                  <a:pt x="8254" y="2967"/>
                  <a:pt x="8230" y="2920"/>
                  <a:pt x="8201" y="2920"/>
                </a:cubicBezTo>
                <a:close/>
                <a:moveTo>
                  <a:pt x="8515" y="2920"/>
                </a:moveTo>
                <a:cubicBezTo>
                  <a:pt x="8486" y="2920"/>
                  <a:pt x="8462" y="2967"/>
                  <a:pt x="8462" y="3024"/>
                </a:cubicBezTo>
                <a:lnTo>
                  <a:pt x="8462" y="3244"/>
                </a:lnTo>
                <a:cubicBezTo>
                  <a:pt x="8462" y="3302"/>
                  <a:pt x="8486" y="3347"/>
                  <a:pt x="8515" y="3347"/>
                </a:cubicBezTo>
                <a:cubicBezTo>
                  <a:pt x="8544" y="3347"/>
                  <a:pt x="8568" y="3302"/>
                  <a:pt x="8568" y="3244"/>
                </a:cubicBezTo>
                <a:lnTo>
                  <a:pt x="8568" y="3024"/>
                </a:lnTo>
                <a:cubicBezTo>
                  <a:pt x="8568" y="2967"/>
                  <a:pt x="8544" y="2920"/>
                  <a:pt x="8515" y="2920"/>
                </a:cubicBezTo>
                <a:close/>
                <a:moveTo>
                  <a:pt x="9365" y="2920"/>
                </a:moveTo>
                <a:cubicBezTo>
                  <a:pt x="9336" y="2920"/>
                  <a:pt x="9312" y="2967"/>
                  <a:pt x="9312" y="3024"/>
                </a:cubicBezTo>
                <a:lnTo>
                  <a:pt x="9312" y="3244"/>
                </a:lnTo>
                <a:cubicBezTo>
                  <a:pt x="9312" y="3302"/>
                  <a:pt x="9336" y="3347"/>
                  <a:pt x="9365" y="3347"/>
                </a:cubicBezTo>
                <a:cubicBezTo>
                  <a:pt x="9394" y="3347"/>
                  <a:pt x="9418" y="3302"/>
                  <a:pt x="9418" y="3244"/>
                </a:cubicBezTo>
                <a:lnTo>
                  <a:pt x="9418" y="3024"/>
                </a:lnTo>
                <a:cubicBezTo>
                  <a:pt x="9418" y="2967"/>
                  <a:pt x="9394" y="2920"/>
                  <a:pt x="9365" y="2920"/>
                </a:cubicBezTo>
                <a:close/>
                <a:moveTo>
                  <a:pt x="9679" y="2920"/>
                </a:moveTo>
                <a:cubicBezTo>
                  <a:pt x="9650" y="2920"/>
                  <a:pt x="9626" y="2967"/>
                  <a:pt x="9626" y="3024"/>
                </a:cubicBezTo>
                <a:lnTo>
                  <a:pt x="9626" y="3244"/>
                </a:lnTo>
                <a:cubicBezTo>
                  <a:pt x="9626" y="3302"/>
                  <a:pt x="9650" y="3347"/>
                  <a:pt x="9679" y="3347"/>
                </a:cubicBezTo>
                <a:cubicBezTo>
                  <a:pt x="9708" y="3347"/>
                  <a:pt x="9732" y="3302"/>
                  <a:pt x="9732" y="3244"/>
                </a:cubicBezTo>
                <a:lnTo>
                  <a:pt x="9732" y="3024"/>
                </a:lnTo>
                <a:cubicBezTo>
                  <a:pt x="9732" y="2967"/>
                  <a:pt x="9708" y="2920"/>
                  <a:pt x="9679" y="2920"/>
                </a:cubicBezTo>
                <a:close/>
                <a:moveTo>
                  <a:pt x="10529" y="2920"/>
                </a:moveTo>
                <a:cubicBezTo>
                  <a:pt x="10500" y="2920"/>
                  <a:pt x="10476" y="2967"/>
                  <a:pt x="10476" y="3024"/>
                </a:cubicBezTo>
                <a:lnTo>
                  <a:pt x="10476" y="3244"/>
                </a:lnTo>
                <a:cubicBezTo>
                  <a:pt x="10476" y="3302"/>
                  <a:pt x="10500" y="3347"/>
                  <a:pt x="10529" y="3347"/>
                </a:cubicBezTo>
                <a:cubicBezTo>
                  <a:pt x="10558" y="3347"/>
                  <a:pt x="10582" y="3302"/>
                  <a:pt x="10582" y="3244"/>
                </a:cubicBezTo>
                <a:lnTo>
                  <a:pt x="10582" y="3024"/>
                </a:lnTo>
                <a:cubicBezTo>
                  <a:pt x="10582" y="2967"/>
                  <a:pt x="10558" y="2920"/>
                  <a:pt x="10529" y="2920"/>
                </a:cubicBezTo>
                <a:close/>
                <a:moveTo>
                  <a:pt x="10844" y="2920"/>
                </a:moveTo>
                <a:cubicBezTo>
                  <a:pt x="10814" y="2920"/>
                  <a:pt x="10791" y="2967"/>
                  <a:pt x="10791" y="3024"/>
                </a:cubicBezTo>
                <a:lnTo>
                  <a:pt x="10791" y="3244"/>
                </a:lnTo>
                <a:cubicBezTo>
                  <a:pt x="10791" y="3302"/>
                  <a:pt x="10814" y="3347"/>
                  <a:pt x="10844" y="3347"/>
                </a:cubicBezTo>
                <a:cubicBezTo>
                  <a:pt x="10873" y="3347"/>
                  <a:pt x="10895" y="3302"/>
                  <a:pt x="10895" y="3244"/>
                </a:cubicBezTo>
                <a:lnTo>
                  <a:pt x="10895" y="3024"/>
                </a:lnTo>
                <a:cubicBezTo>
                  <a:pt x="10895" y="2967"/>
                  <a:pt x="10873" y="2920"/>
                  <a:pt x="10844" y="2920"/>
                </a:cubicBezTo>
                <a:close/>
                <a:moveTo>
                  <a:pt x="11692" y="2920"/>
                </a:moveTo>
                <a:cubicBezTo>
                  <a:pt x="11663" y="2920"/>
                  <a:pt x="11640" y="2967"/>
                  <a:pt x="11640" y="3024"/>
                </a:cubicBezTo>
                <a:lnTo>
                  <a:pt x="11640" y="3244"/>
                </a:lnTo>
                <a:cubicBezTo>
                  <a:pt x="11640" y="3302"/>
                  <a:pt x="11663" y="3347"/>
                  <a:pt x="11692" y="3347"/>
                </a:cubicBezTo>
                <a:cubicBezTo>
                  <a:pt x="11721" y="3347"/>
                  <a:pt x="11745" y="3302"/>
                  <a:pt x="11745" y="3244"/>
                </a:cubicBezTo>
                <a:lnTo>
                  <a:pt x="11745" y="3024"/>
                </a:lnTo>
                <a:cubicBezTo>
                  <a:pt x="11745" y="2967"/>
                  <a:pt x="11721" y="2920"/>
                  <a:pt x="11692" y="2920"/>
                </a:cubicBezTo>
                <a:close/>
                <a:moveTo>
                  <a:pt x="12007" y="2920"/>
                </a:moveTo>
                <a:cubicBezTo>
                  <a:pt x="11978" y="2920"/>
                  <a:pt x="11955" y="2967"/>
                  <a:pt x="11955" y="3024"/>
                </a:cubicBezTo>
                <a:lnTo>
                  <a:pt x="11955" y="3244"/>
                </a:lnTo>
                <a:cubicBezTo>
                  <a:pt x="11955" y="3302"/>
                  <a:pt x="11978" y="3347"/>
                  <a:pt x="12007" y="3347"/>
                </a:cubicBezTo>
                <a:cubicBezTo>
                  <a:pt x="12036" y="3347"/>
                  <a:pt x="12060" y="3302"/>
                  <a:pt x="12060" y="3244"/>
                </a:cubicBezTo>
                <a:lnTo>
                  <a:pt x="12060" y="3024"/>
                </a:lnTo>
                <a:cubicBezTo>
                  <a:pt x="12060" y="2967"/>
                  <a:pt x="12036" y="2920"/>
                  <a:pt x="12007" y="2920"/>
                </a:cubicBezTo>
                <a:close/>
                <a:moveTo>
                  <a:pt x="12856" y="2920"/>
                </a:moveTo>
                <a:cubicBezTo>
                  <a:pt x="12827" y="2920"/>
                  <a:pt x="12804" y="2967"/>
                  <a:pt x="12804" y="3024"/>
                </a:cubicBezTo>
                <a:lnTo>
                  <a:pt x="12804" y="3244"/>
                </a:lnTo>
                <a:cubicBezTo>
                  <a:pt x="12804" y="3302"/>
                  <a:pt x="12827" y="3347"/>
                  <a:pt x="12856" y="3347"/>
                </a:cubicBezTo>
                <a:cubicBezTo>
                  <a:pt x="12886" y="3347"/>
                  <a:pt x="12909" y="3302"/>
                  <a:pt x="12909" y="3244"/>
                </a:cubicBezTo>
                <a:lnTo>
                  <a:pt x="12909" y="3024"/>
                </a:lnTo>
                <a:cubicBezTo>
                  <a:pt x="12909" y="2967"/>
                  <a:pt x="12886" y="2920"/>
                  <a:pt x="12856" y="2920"/>
                </a:cubicBezTo>
                <a:close/>
                <a:moveTo>
                  <a:pt x="13171" y="2920"/>
                </a:moveTo>
                <a:cubicBezTo>
                  <a:pt x="13142" y="2920"/>
                  <a:pt x="13118" y="2967"/>
                  <a:pt x="13118" y="3024"/>
                </a:cubicBezTo>
                <a:lnTo>
                  <a:pt x="13118" y="3244"/>
                </a:lnTo>
                <a:cubicBezTo>
                  <a:pt x="13118" y="3302"/>
                  <a:pt x="13142" y="3347"/>
                  <a:pt x="13171" y="3347"/>
                </a:cubicBezTo>
                <a:cubicBezTo>
                  <a:pt x="13200" y="3347"/>
                  <a:pt x="13224" y="3302"/>
                  <a:pt x="13224" y="3244"/>
                </a:cubicBezTo>
                <a:lnTo>
                  <a:pt x="13224" y="3024"/>
                </a:lnTo>
                <a:cubicBezTo>
                  <a:pt x="13224" y="2967"/>
                  <a:pt x="13200" y="2920"/>
                  <a:pt x="13171" y="2920"/>
                </a:cubicBezTo>
                <a:close/>
                <a:moveTo>
                  <a:pt x="14021" y="2920"/>
                </a:moveTo>
                <a:cubicBezTo>
                  <a:pt x="13992" y="2920"/>
                  <a:pt x="13968" y="2967"/>
                  <a:pt x="13968" y="3024"/>
                </a:cubicBezTo>
                <a:lnTo>
                  <a:pt x="13968" y="3244"/>
                </a:lnTo>
                <a:cubicBezTo>
                  <a:pt x="13968" y="3302"/>
                  <a:pt x="13992" y="3347"/>
                  <a:pt x="14021" y="3347"/>
                </a:cubicBezTo>
                <a:cubicBezTo>
                  <a:pt x="14050" y="3347"/>
                  <a:pt x="14074" y="3302"/>
                  <a:pt x="14074" y="3244"/>
                </a:cubicBezTo>
                <a:lnTo>
                  <a:pt x="14074" y="3024"/>
                </a:lnTo>
                <a:cubicBezTo>
                  <a:pt x="14074" y="2967"/>
                  <a:pt x="14050" y="2920"/>
                  <a:pt x="14021" y="2920"/>
                </a:cubicBezTo>
                <a:close/>
                <a:moveTo>
                  <a:pt x="14335" y="2920"/>
                </a:moveTo>
                <a:cubicBezTo>
                  <a:pt x="14306" y="2920"/>
                  <a:pt x="14282" y="2967"/>
                  <a:pt x="14282" y="3024"/>
                </a:cubicBezTo>
                <a:lnTo>
                  <a:pt x="14282" y="3244"/>
                </a:lnTo>
                <a:cubicBezTo>
                  <a:pt x="14282" y="3302"/>
                  <a:pt x="14306" y="3347"/>
                  <a:pt x="14335" y="3347"/>
                </a:cubicBezTo>
                <a:cubicBezTo>
                  <a:pt x="14364" y="3347"/>
                  <a:pt x="14388" y="3302"/>
                  <a:pt x="14388" y="3244"/>
                </a:cubicBezTo>
                <a:lnTo>
                  <a:pt x="14388" y="3024"/>
                </a:lnTo>
                <a:cubicBezTo>
                  <a:pt x="14388" y="2967"/>
                  <a:pt x="14364" y="2920"/>
                  <a:pt x="14335" y="2920"/>
                </a:cubicBezTo>
                <a:close/>
                <a:moveTo>
                  <a:pt x="15185" y="2920"/>
                </a:moveTo>
                <a:cubicBezTo>
                  <a:pt x="15156" y="2920"/>
                  <a:pt x="15132" y="2967"/>
                  <a:pt x="15132" y="3024"/>
                </a:cubicBezTo>
                <a:lnTo>
                  <a:pt x="15132" y="3244"/>
                </a:lnTo>
                <a:cubicBezTo>
                  <a:pt x="15132" y="3302"/>
                  <a:pt x="15156" y="3347"/>
                  <a:pt x="15185" y="3347"/>
                </a:cubicBezTo>
                <a:cubicBezTo>
                  <a:pt x="15214" y="3347"/>
                  <a:pt x="15237" y="3302"/>
                  <a:pt x="15237" y="3244"/>
                </a:cubicBezTo>
                <a:lnTo>
                  <a:pt x="15237" y="3024"/>
                </a:lnTo>
                <a:cubicBezTo>
                  <a:pt x="15237" y="2967"/>
                  <a:pt x="15214" y="2920"/>
                  <a:pt x="15185" y="2920"/>
                </a:cubicBezTo>
                <a:close/>
                <a:moveTo>
                  <a:pt x="15500" y="2920"/>
                </a:moveTo>
                <a:cubicBezTo>
                  <a:pt x="15470" y="2920"/>
                  <a:pt x="15447" y="2967"/>
                  <a:pt x="15447" y="3024"/>
                </a:cubicBezTo>
                <a:lnTo>
                  <a:pt x="15447" y="3244"/>
                </a:lnTo>
                <a:cubicBezTo>
                  <a:pt x="15447" y="3302"/>
                  <a:pt x="15470" y="3347"/>
                  <a:pt x="15500" y="3347"/>
                </a:cubicBezTo>
                <a:cubicBezTo>
                  <a:pt x="15529" y="3347"/>
                  <a:pt x="15551" y="3302"/>
                  <a:pt x="15551" y="3244"/>
                </a:cubicBezTo>
                <a:lnTo>
                  <a:pt x="15551" y="3024"/>
                </a:lnTo>
                <a:cubicBezTo>
                  <a:pt x="15551" y="2967"/>
                  <a:pt x="15529" y="2920"/>
                  <a:pt x="15500" y="2920"/>
                </a:cubicBezTo>
                <a:close/>
                <a:moveTo>
                  <a:pt x="16349" y="2920"/>
                </a:moveTo>
                <a:cubicBezTo>
                  <a:pt x="16320" y="2920"/>
                  <a:pt x="16296" y="2967"/>
                  <a:pt x="16296" y="3024"/>
                </a:cubicBezTo>
                <a:lnTo>
                  <a:pt x="16296" y="3244"/>
                </a:lnTo>
                <a:cubicBezTo>
                  <a:pt x="16296" y="3302"/>
                  <a:pt x="16320" y="3347"/>
                  <a:pt x="16349" y="3347"/>
                </a:cubicBezTo>
                <a:cubicBezTo>
                  <a:pt x="16378" y="3347"/>
                  <a:pt x="16401" y="3302"/>
                  <a:pt x="16401" y="3244"/>
                </a:cubicBezTo>
                <a:lnTo>
                  <a:pt x="16401" y="3024"/>
                </a:lnTo>
                <a:cubicBezTo>
                  <a:pt x="16401" y="2967"/>
                  <a:pt x="16378" y="2920"/>
                  <a:pt x="16349" y="2920"/>
                </a:cubicBezTo>
                <a:close/>
                <a:moveTo>
                  <a:pt x="16663" y="2920"/>
                </a:moveTo>
                <a:cubicBezTo>
                  <a:pt x="16634" y="2920"/>
                  <a:pt x="16611" y="2967"/>
                  <a:pt x="16611" y="3024"/>
                </a:cubicBezTo>
                <a:lnTo>
                  <a:pt x="16611" y="3244"/>
                </a:lnTo>
                <a:cubicBezTo>
                  <a:pt x="16611" y="3302"/>
                  <a:pt x="16634" y="3347"/>
                  <a:pt x="16663" y="3347"/>
                </a:cubicBezTo>
                <a:cubicBezTo>
                  <a:pt x="16692" y="3347"/>
                  <a:pt x="16716" y="3302"/>
                  <a:pt x="16716" y="3244"/>
                </a:cubicBezTo>
                <a:lnTo>
                  <a:pt x="16716" y="3024"/>
                </a:lnTo>
                <a:cubicBezTo>
                  <a:pt x="16716" y="2967"/>
                  <a:pt x="16692" y="2920"/>
                  <a:pt x="16663" y="2920"/>
                </a:cubicBezTo>
                <a:close/>
                <a:moveTo>
                  <a:pt x="17512" y="2920"/>
                </a:moveTo>
                <a:cubicBezTo>
                  <a:pt x="17483" y="2920"/>
                  <a:pt x="17459" y="2967"/>
                  <a:pt x="17459" y="3024"/>
                </a:cubicBezTo>
                <a:lnTo>
                  <a:pt x="17459" y="3244"/>
                </a:lnTo>
                <a:cubicBezTo>
                  <a:pt x="17459" y="3302"/>
                  <a:pt x="17483" y="3347"/>
                  <a:pt x="17512" y="3347"/>
                </a:cubicBezTo>
                <a:cubicBezTo>
                  <a:pt x="17541" y="3347"/>
                  <a:pt x="17565" y="3302"/>
                  <a:pt x="17565" y="3244"/>
                </a:cubicBezTo>
                <a:lnTo>
                  <a:pt x="17565" y="3024"/>
                </a:lnTo>
                <a:cubicBezTo>
                  <a:pt x="17565" y="2967"/>
                  <a:pt x="17541" y="2920"/>
                  <a:pt x="17512" y="2920"/>
                </a:cubicBezTo>
                <a:close/>
                <a:moveTo>
                  <a:pt x="17827" y="2920"/>
                </a:moveTo>
                <a:cubicBezTo>
                  <a:pt x="17798" y="2920"/>
                  <a:pt x="17774" y="2967"/>
                  <a:pt x="17774" y="3024"/>
                </a:cubicBezTo>
                <a:lnTo>
                  <a:pt x="17774" y="3244"/>
                </a:lnTo>
                <a:cubicBezTo>
                  <a:pt x="17774" y="3302"/>
                  <a:pt x="17798" y="3347"/>
                  <a:pt x="17827" y="3347"/>
                </a:cubicBezTo>
                <a:cubicBezTo>
                  <a:pt x="17856" y="3347"/>
                  <a:pt x="17880" y="3302"/>
                  <a:pt x="17880" y="3244"/>
                </a:cubicBezTo>
                <a:lnTo>
                  <a:pt x="17880" y="3024"/>
                </a:lnTo>
                <a:cubicBezTo>
                  <a:pt x="17880" y="2967"/>
                  <a:pt x="17856" y="2920"/>
                  <a:pt x="17827" y="2920"/>
                </a:cubicBezTo>
                <a:close/>
                <a:moveTo>
                  <a:pt x="18677" y="2920"/>
                </a:moveTo>
                <a:cubicBezTo>
                  <a:pt x="18648" y="2920"/>
                  <a:pt x="18624" y="2967"/>
                  <a:pt x="18624" y="3024"/>
                </a:cubicBezTo>
                <a:lnTo>
                  <a:pt x="18624" y="3244"/>
                </a:lnTo>
                <a:cubicBezTo>
                  <a:pt x="18624" y="3302"/>
                  <a:pt x="18648" y="3347"/>
                  <a:pt x="18677" y="3347"/>
                </a:cubicBezTo>
                <a:cubicBezTo>
                  <a:pt x="18706" y="3347"/>
                  <a:pt x="18730" y="3302"/>
                  <a:pt x="18730" y="3244"/>
                </a:cubicBezTo>
                <a:lnTo>
                  <a:pt x="18730" y="3024"/>
                </a:lnTo>
                <a:cubicBezTo>
                  <a:pt x="18730" y="2967"/>
                  <a:pt x="18706" y="2920"/>
                  <a:pt x="18677" y="2920"/>
                </a:cubicBezTo>
                <a:close/>
                <a:moveTo>
                  <a:pt x="18991" y="2920"/>
                </a:moveTo>
                <a:cubicBezTo>
                  <a:pt x="18962" y="2920"/>
                  <a:pt x="18938" y="2967"/>
                  <a:pt x="18938" y="3024"/>
                </a:cubicBezTo>
                <a:lnTo>
                  <a:pt x="18938" y="3244"/>
                </a:lnTo>
                <a:cubicBezTo>
                  <a:pt x="18938" y="3302"/>
                  <a:pt x="18962" y="3347"/>
                  <a:pt x="18991" y="3347"/>
                </a:cubicBezTo>
                <a:cubicBezTo>
                  <a:pt x="19020" y="3347"/>
                  <a:pt x="19044" y="3302"/>
                  <a:pt x="19044" y="3244"/>
                </a:cubicBezTo>
                <a:lnTo>
                  <a:pt x="19044" y="3024"/>
                </a:lnTo>
                <a:cubicBezTo>
                  <a:pt x="19044" y="2967"/>
                  <a:pt x="19020" y="2920"/>
                  <a:pt x="18991" y="2920"/>
                </a:cubicBezTo>
                <a:close/>
                <a:moveTo>
                  <a:pt x="19841" y="2920"/>
                </a:moveTo>
                <a:cubicBezTo>
                  <a:pt x="19812" y="2920"/>
                  <a:pt x="19788" y="2967"/>
                  <a:pt x="19788" y="3024"/>
                </a:cubicBezTo>
                <a:lnTo>
                  <a:pt x="19788" y="3244"/>
                </a:lnTo>
                <a:cubicBezTo>
                  <a:pt x="19788" y="3302"/>
                  <a:pt x="19812" y="3347"/>
                  <a:pt x="19841" y="3347"/>
                </a:cubicBezTo>
                <a:cubicBezTo>
                  <a:pt x="19870" y="3347"/>
                  <a:pt x="19894" y="3302"/>
                  <a:pt x="19894" y="3244"/>
                </a:cubicBezTo>
                <a:lnTo>
                  <a:pt x="19894" y="3024"/>
                </a:lnTo>
                <a:cubicBezTo>
                  <a:pt x="19894" y="2967"/>
                  <a:pt x="19870" y="2920"/>
                  <a:pt x="19841" y="2920"/>
                </a:cubicBezTo>
                <a:close/>
                <a:moveTo>
                  <a:pt x="20155" y="2920"/>
                </a:moveTo>
                <a:cubicBezTo>
                  <a:pt x="20126" y="2920"/>
                  <a:pt x="20102" y="2967"/>
                  <a:pt x="20102" y="3024"/>
                </a:cubicBezTo>
                <a:lnTo>
                  <a:pt x="20102" y="3244"/>
                </a:lnTo>
                <a:cubicBezTo>
                  <a:pt x="20102" y="3302"/>
                  <a:pt x="20126" y="3347"/>
                  <a:pt x="20155" y="3347"/>
                </a:cubicBezTo>
                <a:cubicBezTo>
                  <a:pt x="20184" y="3347"/>
                  <a:pt x="20207" y="3302"/>
                  <a:pt x="20207" y="3244"/>
                </a:cubicBezTo>
                <a:lnTo>
                  <a:pt x="20207" y="3024"/>
                </a:lnTo>
                <a:cubicBezTo>
                  <a:pt x="20207" y="2967"/>
                  <a:pt x="20184" y="2920"/>
                  <a:pt x="20155" y="2920"/>
                </a:cubicBezTo>
                <a:close/>
                <a:moveTo>
                  <a:pt x="21004" y="2920"/>
                </a:moveTo>
                <a:cubicBezTo>
                  <a:pt x="20975" y="2920"/>
                  <a:pt x="20952" y="2967"/>
                  <a:pt x="20952" y="3024"/>
                </a:cubicBezTo>
                <a:lnTo>
                  <a:pt x="20952" y="3244"/>
                </a:lnTo>
                <a:cubicBezTo>
                  <a:pt x="20952" y="3302"/>
                  <a:pt x="20975" y="3347"/>
                  <a:pt x="21004" y="3347"/>
                </a:cubicBezTo>
                <a:cubicBezTo>
                  <a:pt x="21033" y="3347"/>
                  <a:pt x="21057" y="3302"/>
                  <a:pt x="21057" y="3244"/>
                </a:cubicBezTo>
                <a:lnTo>
                  <a:pt x="21057" y="3024"/>
                </a:lnTo>
                <a:cubicBezTo>
                  <a:pt x="21057" y="2967"/>
                  <a:pt x="21033" y="2920"/>
                  <a:pt x="21004" y="2920"/>
                </a:cubicBezTo>
                <a:close/>
                <a:moveTo>
                  <a:pt x="21319" y="2920"/>
                </a:moveTo>
                <a:cubicBezTo>
                  <a:pt x="21289" y="2920"/>
                  <a:pt x="21267" y="2967"/>
                  <a:pt x="21267" y="3024"/>
                </a:cubicBezTo>
                <a:lnTo>
                  <a:pt x="21267" y="3244"/>
                </a:lnTo>
                <a:cubicBezTo>
                  <a:pt x="21267" y="3302"/>
                  <a:pt x="21289" y="3347"/>
                  <a:pt x="21319" y="3347"/>
                </a:cubicBezTo>
                <a:cubicBezTo>
                  <a:pt x="21348" y="3347"/>
                  <a:pt x="21372" y="3302"/>
                  <a:pt x="21372" y="3244"/>
                </a:cubicBezTo>
                <a:lnTo>
                  <a:pt x="21372" y="3024"/>
                </a:lnTo>
                <a:cubicBezTo>
                  <a:pt x="21372" y="2967"/>
                  <a:pt x="21348" y="2920"/>
                  <a:pt x="21319" y="2920"/>
                </a:cubicBezTo>
                <a:close/>
                <a:moveTo>
                  <a:pt x="281" y="3650"/>
                </a:moveTo>
                <a:cubicBezTo>
                  <a:pt x="252" y="3650"/>
                  <a:pt x="228" y="3697"/>
                  <a:pt x="228" y="3754"/>
                </a:cubicBezTo>
                <a:lnTo>
                  <a:pt x="228" y="3974"/>
                </a:lnTo>
                <a:cubicBezTo>
                  <a:pt x="228" y="4032"/>
                  <a:pt x="252" y="4077"/>
                  <a:pt x="281" y="4077"/>
                </a:cubicBezTo>
                <a:cubicBezTo>
                  <a:pt x="311" y="4077"/>
                  <a:pt x="334" y="4032"/>
                  <a:pt x="334" y="3974"/>
                </a:cubicBezTo>
                <a:lnTo>
                  <a:pt x="334" y="3754"/>
                </a:lnTo>
                <a:cubicBezTo>
                  <a:pt x="334" y="3697"/>
                  <a:pt x="311" y="3650"/>
                  <a:pt x="281" y="3650"/>
                </a:cubicBezTo>
                <a:close/>
                <a:moveTo>
                  <a:pt x="596" y="3650"/>
                </a:moveTo>
                <a:cubicBezTo>
                  <a:pt x="567" y="3650"/>
                  <a:pt x="543" y="3697"/>
                  <a:pt x="543" y="3754"/>
                </a:cubicBezTo>
                <a:lnTo>
                  <a:pt x="543" y="3974"/>
                </a:lnTo>
                <a:cubicBezTo>
                  <a:pt x="543" y="4032"/>
                  <a:pt x="567" y="4077"/>
                  <a:pt x="596" y="4077"/>
                </a:cubicBezTo>
                <a:cubicBezTo>
                  <a:pt x="625" y="4077"/>
                  <a:pt x="649" y="4032"/>
                  <a:pt x="649" y="3974"/>
                </a:cubicBezTo>
                <a:lnTo>
                  <a:pt x="649" y="3754"/>
                </a:lnTo>
                <a:cubicBezTo>
                  <a:pt x="649" y="3697"/>
                  <a:pt x="625" y="3650"/>
                  <a:pt x="596" y="3650"/>
                </a:cubicBezTo>
                <a:close/>
                <a:moveTo>
                  <a:pt x="1446" y="3650"/>
                </a:moveTo>
                <a:cubicBezTo>
                  <a:pt x="1417" y="3650"/>
                  <a:pt x="1393" y="3697"/>
                  <a:pt x="1393" y="3754"/>
                </a:cubicBezTo>
                <a:lnTo>
                  <a:pt x="1393" y="3974"/>
                </a:lnTo>
                <a:cubicBezTo>
                  <a:pt x="1393" y="4032"/>
                  <a:pt x="1417" y="4077"/>
                  <a:pt x="1446" y="4077"/>
                </a:cubicBezTo>
                <a:cubicBezTo>
                  <a:pt x="1475" y="4077"/>
                  <a:pt x="1499" y="4032"/>
                  <a:pt x="1499" y="3974"/>
                </a:cubicBezTo>
                <a:lnTo>
                  <a:pt x="1499" y="3754"/>
                </a:lnTo>
                <a:cubicBezTo>
                  <a:pt x="1499" y="3697"/>
                  <a:pt x="1475" y="3650"/>
                  <a:pt x="1446" y="3650"/>
                </a:cubicBezTo>
                <a:close/>
                <a:moveTo>
                  <a:pt x="1760" y="3650"/>
                </a:moveTo>
                <a:cubicBezTo>
                  <a:pt x="1731" y="3650"/>
                  <a:pt x="1707" y="3697"/>
                  <a:pt x="1707" y="3754"/>
                </a:cubicBezTo>
                <a:lnTo>
                  <a:pt x="1707" y="3974"/>
                </a:lnTo>
                <a:cubicBezTo>
                  <a:pt x="1707" y="4032"/>
                  <a:pt x="1731" y="4077"/>
                  <a:pt x="1760" y="4077"/>
                </a:cubicBezTo>
                <a:cubicBezTo>
                  <a:pt x="1789" y="4077"/>
                  <a:pt x="1813" y="4032"/>
                  <a:pt x="1813" y="3974"/>
                </a:cubicBezTo>
                <a:lnTo>
                  <a:pt x="1813" y="3754"/>
                </a:lnTo>
                <a:cubicBezTo>
                  <a:pt x="1813" y="3697"/>
                  <a:pt x="1789" y="3650"/>
                  <a:pt x="1760" y="3650"/>
                </a:cubicBezTo>
                <a:close/>
                <a:moveTo>
                  <a:pt x="2610" y="3650"/>
                </a:moveTo>
                <a:cubicBezTo>
                  <a:pt x="2581" y="3650"/>
                  <a:pt x="2557" y="3697"/>
                  <a:pt x="2557" y="3754"/>
                </a:cubicBezTo>
                <a:lnTo>
                  <a:pt x="2557" y="3974"/>
                </a:lnTo>
                <a:cubicBezTo>
                  <a:pt x="2557" y="4032"/>
                  <a:pt x="2581" y="4077"/>
                  <a:pt x="2610" y="4077"/>
                </a:cubicBezTo>
                <a:cubicBezTo>
                  <a:pt x="2639" y="4077"/>
                  <a:pt x="2662" y="4032"/>
                  <a:pt x="2662" y="3974"/>
                </a:cubicBezTo>
                <a:lnTo>
                  <a:pt x="2662" y="3754"/>
                </a:lnTo>
                <a:cubicBezTo>
                  <a:pt x="2662" y="3697"/>
                  <a:pt x="2639" y="3650"/>
                  <a:pt x="2610" y="3650"/>
                </a:cubicBezTo>
                <a:close/>
                <a:moveTo>
                  <a:pt x="2924" y="3650"/>
                </a:moveTo>
                <a:cubicBezTo>
                  <a:pt x="2895" y="3650"/>
                  <a:pt x="2871" y="3697"/>
                  <a:pt x="2871" y="3754"/>
                </a:cubicBezTo>
                <a:lnTo>
                  <a:pt x="2871" y="3974"/>
                </a:lnTo>
                <a:cubicBezTo>
                  <a:pt x="2871" y="4032"/>
                  <a:pt x="2895" y="4077"/>
                  <a:pt x="2924" y="4077"/>
                </a:cubicBezTo>
                <a:cubicBezTo>
                  <a:pt x="2954" y="4077"/>
                  <a:pt x="2976" y="4032"/>
                  <a:pt x="2976" y="3974"/>
                </a:cubicBezTo>
                <a:lnTo>
                  <a:pt x="2976" y="3754"/>
                </a:lnTo>
                <a:cubicBezTo>
                  <a:pt x="2976" y="3697"/>
                  <a:pt x="2954" y="3650"/>
                  <a:pt x="2924" y="3650"/>
                </a:cubicBezTo>
                <a:close/>
                <a:moveTo>
                  <a:pt x="3773" y="3650"/>
                </a:moveTo>
                <a:cubicBezTo>
                  <a:pt x="3744" y="3650"/>
                  <a:pt x="3721" y="3697"/>
                  <a:pt x="3721" y="3754"/>
                </a:cubicBezTo>
                <a:lnTo>
                  <a:pt x="3721" y="3974"/>
                </a:lnTo>
                <a:cubicBezTo>
                  <a:pt x="3721" y="4032"/>
                  <a:pt x="3744" y="4077"/>
                  <a:pt x="3773" y="4077"/>
                </a:cubicBezTo>
                <a:cubicBezTo>
                  <a:pt x="3802" y="4077"/>
                  <a:pt x="3826" y="4032"/>
                  <a:pt x="3826" y="3974"/>
                </a:cubicBezTo>
                <a:lnTo>
                  <a:pt x="3826" y="3754"/>
                </a:lnTo>
                <a:cubicBezTo>
                  <a:pt x="3826" y="3697"/>
                  <a:pt x="3802" y="3650"/>
                  <a:pt x="3773" y="3650"/>
                </a:cubicBezTo>
                <a:close/>
                <a:moveTo>
                  <a:pt x="4088" y="3650"/>
                </a:moveTo>
                <a:cubicBezTo>
                  <a:pt x="4058" y="3650"/>
                  <a:pt x="4035" y="3697"/>
                  <a:pt x="4035" y="3754"/>
                </a:cubicBezTo>
                <a:lnTo>
                  <a:pt x="4035" y="3974"/>
                </a:lnTo>
                <a:cubicBezTo>
                  <a:pt x="4035" y="4032"/>
                  <a:pt x="4058" y="4077"/>
                  <a:pt x="4088" y="4077"/>
                </a:cubicBezTo>
                <a:cubicBezTo>
                  <a:pt x="4117" y="4077"/>
                  <a:pt x="4141" y="4032"/>
                  <a:pt x="4141" y="3974"/>
                </a:cubicBezTo>
                <a:lnTo>
                  <a:pt x="4141" y="3754"/>
                </a:lnTo>
                <a:cubicBezTo>
                  <a:pt x="4141" y="3697"/>
                  <a:pt x="4117" y="3650"/>
                  <a:pt x="4088" y="3650"/>
                </a:cubicBezTo>
                <a:close/>
                <a:moveTo>
                  <a:pt x="4937" y="3650"/>
                </a:moveTo>
                <a:cubicBezTo>
                  <a:pt x="4908" y="3650"/>
                  <a:pt x="4884" y="3697"/>
                  <a:pt x="4884" y="3754"/>
                </a:cubicBezTo>
                <a:lnTo>
                  <a:pt x="4884" y="3974"/>
                </a:lnTo>
                <a:cubicBezTo>
                  <a:pt x="4884" y="4032"/>
                  <a:pt x="4908" y="4077"/>
                  <a:pt x="4937" y="4077"/>
                </a:cubicBezTo>
                <a:cubicBezTo>
                  <a:pt x="4966" y="4077"/>
                  <a:pt x="4990" y="4032"/>
                  <a:pt x="4990" y="3974"/>
                </a:cubicBezTo>
                <a:lnTo>
                  <a:pt x="4990" y="3754"/>
                </a:lnTo>
                <a:cubicBezTo>
                  <a:pt x="4990" y="3697"/>
                  <a:pt x="4966" y="3650"/>
                  <a:pt x="4937" y="3650"/>
                </a:cubicBezTo>
                <a:close/>
                <a:moveTo>
                  <a:pt x="5252" y="3650"/>
                </a:moveTo>
                <a:cubicBezTo>
                  <a:pt x="5223" y="3650"/>
                  <a:pt x="5199" y="3697"/>
                  <a:pt x="5199" y="3754"/>
                </a:cubicBezTo>
                <a:lnTo>
                  <a:pt x="5199" y="3974"/>
                </a:lnTo>
                <a:cubicBezTo>
                  <a:pt x="5199" y="4032"/>
                  <a:pt x="5223" y="4077"/>
                  <a:pt x="5252" y="4077"/>
                </a:cubicBezTo>
                <a:cubicBezTo>
                  <a:pt x="5281" y="4077"/>
                  <a:pt x="5305" y="4032"/>
                  <a:pt x="5305" y="3974"/>
                </a:cubicBezTo>
                <a:lnTo>
                  <a:pt x="5305" y="3754"/>
                </a:lnTo>
                <a:cubicBezTo>
                  <a:pt x="5305" y="3697"/>
                  <a:pt x="5281" y="3650"/>
                  <a:pt x="5252" y="3650"/>
                </a:cubicBezTo>
                <a:close/>
                <a:moveTo>
                  <a:pt x="6102" y="3650"/>
                </a:moveTo>
                <a:cubicBezTo>
                  <a:pt x="6072" y="3650"/>
                  <a:pt x="6049" y="3697"/>
                  <a:pt x="6049" y="3754"/>
                </a:cubicBezTo>
                <a:lnTo>
                  <a:pt x="6049" y="3974"/>
                </a:lnTo>
                <a:cubicBezTo>
                  <a:pt x="6049" y="4032"/>
                  <a:pt x="6072" y="4077"/>
                  <a:pt x="6102" y="4077"/>
                </a:cubicBezTo>
                <a:cubicBezTo>
                  <a:pt x="6131" y="4077"/>
                  <a:pt x="6155" y="4032"/>
                  <a:pt x="6155" y="3974"/>
                </a:cubicBezTo>
                <a:lnTo>
                  <a:pt x="6155" y="3754"/>
                </a:lnTo>
                <a:cubicBezTo>
                  <a:pt x="6155" y="3697"/>
                  <a:pt x="6131" y="3650"/>
                  <a:pt x="6102" y="3650"/>
                </a:cubicBezTo>
                <a:close/>
                <a:moveTo>
                  <a:pt x="6416" y="3650"/>
                </a:moveTo>
                <a:cubicBezTo>
                  <a:pt x="6387" y="3650"/>
                  <a:pt x="6363" y="3697"/>
                  <a:pt x="6363" y="3754"/>
                </a:cubicBezTo>
                <a:lnTo>
                  <a:pt x="6363" y="3974"/>
                </a:lnTo>
                <a:cubicBezTo>
                  <a:pt x="6363" y="4032"/>
                  <a:pt x="6387" y="4077"/>
                  <a:pt x="6416" y="4077"/>
                </a:cubicBezTo>
                <a:cubicBezTo>
                  <a:pt x="6445" y="4077"/>
                  <a:pt x="6469" y="4032"/>
                  <a:pt x="6469" y="3974"/>
                </a:cubicBezTo>
                <a:lnTo>
                  <a:pt x="6469" y="3754"/>
                </a:lnTo>
                <a:cubicBezTo>
                  <a:pt x="6469" y="3697"/>
                  <a:pt x="6445" y="3650"/>
                  <a:pt x="6416" y="3650"/>
                </a:cubicBezTo>
                <a:close/>
                <a:moveTo>
                  <a:pt x="7266" y="3650"/>
                </a:moveTo>
                <a:cubicBezTo>
                  <a:pt x="7237" y="3650"/>
                  <a:pt x="7213" y="3697"/>
                  <a:pt x="7213" y="3754"/>
                </a:cubicBezTo>
                <a:lnTo>
                  <a:pt x="7213" y="3974"/>
                </a:lnTo>
                <a:cubicBezTo>
                  <a:pt x="7213" y="4032"/>
                  <a:pt x="7237" y="4077"/>
                  <a:pt x="7266" y="4077"/>
                </a:cubicBezTo>
                <a:cubicBezTo>
                  <a:pt x="7295" y="4077"/>
                  <a:pt x="7318" y="4032"/>
                  <a:pt x="7318" y="3974"/>
                </a:cubicBezTo>
                <a:lnTo>
                  <a:pt x="7318" y="3754"/>
                </a:lnTo>
                <a:cubicBezTo>
                  <a:pt x="7318" y="3697"/>
                  <a:pt x="7295" y="3650"/>
                  <a:pt x="7266" y="3650"/>
                </a:cubicBezTo>
                <a:close/>
                <a:moveTo>
                  <a:pt x="7580" y="3650"/>
                </a:moveTo>
                <a:cubicBezTo>
                  <a:pt x="7551" y="3650"/>
                  <a:pt x="7527" y="3697"/>
                  <a:pt x="7527" y="3754"/>
                </a:cubicBezTo>
                <a:lnTo>
                  <a:pt x="7527" y="3974"/>
                </a:lnTo>
                <a:cubicBezTo>
                  <a:pt x="7527" y="4032"/>
                  <a:pt x="7551" y="4077"/>
                  <a:pt x="7580" y="4077"/>
                </a:cubicBezTo>
                <a:cubicBezTo>
                  <a:pt x="7609" y="4077"/>
                  <a:pt x="7632" y="4032"/>
                  <a:pt x="7632" y="3974"/>
                </a:cubicBezTo>
                <a:lnTo>
                  <a:pt x="7632" y="3754"/>
                </a:lnTo>
                <a:cubicBezTo>
                  <a:pt x="7632" y="3697"/>
                  <a:pt x="7609" y="3650"/>
                  <a:pt x="7580" y="3650"/>
                </a:cubicBezTo>
                <a:close/>
                <a:moveTo>
                  <a:pt x="8429" y="3650"/>
                </a:moveTo>
                <a:cubicBezTo>
                  <a:pt x="8400" y="3650"/>
                  <a:pt x="8377" y="3697"/>
                  <a:pt x="8377" y="3754"/>
                </a:cubicBezTo>
                <a:lnTo>
                  <a:pt x="8377" y="3974"/>
                </a:lnTo>
                <a:cubicBezTo>
                  <a:pt x="8377" y="4032"/>
                  <a:pt x="8400" y="4077"/>
                  <a:pt x="8429" y="4077"/>
                </a:cubicBezTo>
                <a:cubicBezTo>
                  <a:pt x="8458" y="4077"/>
                  <a:pt x="8482" y="4032"/>
                  <a:pt x="8482" y="3974"/>
                </a:cubicBezTo>
                <a:lnTo>
                  <a:pt x="8482" y="3754"/>
                </a:lnTo>
                <a:cubicBezTo>
                  <a:pt x="8482" y="3697"/>
                  <a:pt x="8458" y="3650"/>
                  <a:pt x="8429" y="3650"/>
                </a:cubicBezTo>
                <a:close/>
                <a:moveTo>
                  <a:pt x="8744" y="3650"/>
                </a:moveTo>
                <a:cubicBezTo>
                  <a:pt x="8714" y="3650"/>
                  <a:pt x="8691" y="3697"/>
                  <a:pt x="8691" y="3754"/>
                </a:cubicBezTo>
                <a:lnTo>
                  <a:pt x="8691" y="3974"/>
                </a:lnTo>
                <a:cubicBezTo>
                  <a:pt x="8691" y="4032"/>
                  <a:pt x="8714" y="4077"/>
                  <a:pt x="8744" y="4077"/>
                </a:cubicBezTo>
                <a:cubicBezTo>
                  <a:pt x="8773" y="4077"/>
                  <a:pt x="8796" y="4032"/>
                  <a:pt x="8796" y="3974"/>
                </a:cubicBezTo>
                <a:lnTo>
                  <a:pt x="8796" y="3754"/>
                </a:lnTo>
                <a:cubicBezTo>
                  <a:pt x="8796" y="3697"/>
                  <a:pt x="8773" y="3650"/>
                  <a:pt x="8744" y="3650"/>
                </a:cubicBezTo>
                <a:close/>
                <a:moveTo>
                  <a:pt x="9593" y="3650"/>
                </a:moveTo>
                <a:cubicBezTo>
                  <a:pt x="9564" y="3650"/>
                  <a:pt x="9540" y="3697"/>
                  <a:pt x="9540" y="3754"/>
                </a:cubicBezTo>
                <a:lnTo>
                  <a:pt x="9540" y="3974"/>
                </a:lnTo>
                <a:cubicBezTo>
                  <a:pt x="9540" y="4032"/>
                  <a:pt x="9564" y="4077"/>
                  <a:pt x="9593" y="4077"/>
                </a:cubicBezTo>
                <a:cubicBezTo>
                  <a:pt x="9622" y="4077"/>
                  <a:pt x="9646" y="4032"/>
                  <a:pt x="9646" y="3974"/>
                </a:cubicBezTo>
                <a:lnTo>
                  <a:pt x="9646" y="3754"/>
                </a:lnTo>
                <a:cubicBezTo>
                  <a:pt x="9646" y="3697"/>
                  <a:pt x="9622" y="3650"/>
                  <a:pt x="9593" y="3650"/>
                </a:cubicBezTo>
                <a:close/>
                <a:moveTo>
                  <a:pt x="9908" y="3650"/>
                </a:moveTo>
                <a:cubicBezTo>
                  <a:pt x="9879" y="3650"/>
                  <a:pt x="9855" y="3697"/>
                  <a:pt x="9855" y="3754"/>
                </a:cubicBezTo>
                <a:lnTo>
                  <a:pt x="9855" y="3974"/>
                </a:lnTo>
                <a:cubicBezTo>
                  <a:pt x="9855" y="4032"/>
                  <a:pt x="9879" y="4077"/>
                  <a:pt x="9908" y="4077"/>
                </a:cubicBezTo>
                <a:cubicBezTo>
                  <a:pt x="9937" y="4077"/>
                  <a:pt x="9961" y="4032"/>
                  <a:pt x="9961" y="3974"/>
                </a:cubicBezTo>
                <a:lnTo>
                  <a:pt x="9961" y="3754"/>
                </a:lnTo>
                <a:cubicBezTo>
                  <a:pt x="9961" y="3697"/>
                  <a:pt x="9937" y="3650"/>
                  <a:pt x="9908" y="3650"/>
                </a:cubicBezTo>
                <a:close/>
                <a:moveTo>
                  <a:pt x="10758" y="3650"/>
                </a:moveTo>
                <a:cubicBezTo>
                  <a:pt x="10728" y="3650"/>
                  <a:pt x="10705" y="3697"/>
                  <a:pt x="10705" y="3754"/>
                </a:cubicBezTo>
                <a:lnTo>
                  <a:pt x="10705" y="3974"/>
                </a:lnTo>
                <a:cubicBezTo>
                  <a:pt x="10705" y="4032"/>
                  <a:pt x="10728" y="4077"/>
                  <a:pt x="10758" y="4077"/>
                </a:cubicBezTo>
                <a:cubicBezTo>
                  <a:pt x="10787" y="4077"/>
                  <a:pt x="10810" y="4032"/>
                  <a:pt x="10810" y="3974"/>
                </a:cubicBezTo>
                <a:lnTo>
                  <a:pt x="10810" y="3754"/>
                </a:lnTo>
                <a:cubicBezTo>
                  <a:pt x="10810" y="3697"/>
                  <a:pt x="10787" y="3650"/>
                  <a:pt x="10758" y="3650"/>
                </a:cubicBezTo>
                <a:close/>
                <a:moveTo>
                  <a:pt x="11072" y="3650"/>
                </a:moveTo>
                <a:cubicBezTo>
                  <a:pt x="11043" y="3650"/>
                  <a:pt x="11019" y="3697"/>
                  <a:pt x="11019" y="3754"/>
                </a:cubicBezTo>
                <a:lnTo>
                  <a:pt x="11019" y="3974"/>
                </a:lnTo>
                <a:cubicBezTo>
                  <a:pt x="11019" y="4032"/>
                  <a:pt x="11043" y="4077"/>
                  <a:pt x="11072" y="4077"/>
                </a:cubicBezTo>
                <a:cubicBezTo>
                  <a:pt x="11101" y="4077"/>
                  <a:pt x="11125" y="4032"/>
                  <a:pt x="11125" y="3974"/>
                </a:cubicBezTo>
                <a:lnTo>
                  <a:pt x="11125" y="3754"/>
                </a:lnTo>
                <a:cubicBezTo>
                  <a:pt x="11125" y="3697"/>
                  <a:pt x="11101" y="3650"/>
                  <a:pt x="11072" y="3650"/>
                </a:cubicBezTo>
                <a:close/>
                <a:moveTo>
                  <a:pt x="11922" y="3650"/>
                </a:moveTo>
                <a:cubicBezTo>
                  <a:pt x="11893" y="3650"/>
                  <a:pt x="11869" y="3697"/>
                  <a:pt x="11869" y="3754"/>
                </a:cubicBezTo>
                <a:lnTo>
                  <a:pt x="11869" y="3974"/>
                </a:lnTo>
                <a:cubicBezTo>
                  <a:pt x="11869" y="4032"/>
                  <a:pt x="11893" y="4077"/>
                  <a:pt x="11922" y="4077"/>
                </a:cubicBezTo>
                <a:cubicBezTo>
                  <a:pt x="11951" y="4077"/>
                  <a:pt x="11974" y="4032"/>
                  <a:pt x="11974" y="3974"/>
                </a:cubicBezTo>
                <a:lnTo>
                  <a:pt x="11974" y="3754"/>
                </a:lnTo>
                <a:cubicBezTo>
                  <a:pt x="11974" y="3697"/>
                  <a:pt x="11951" y="3650"/>
                  <a:pt x="11922" y="3650"/>
                </a:cubicBezTo>
                <a:close/>
                <a:moveTo>
                  <a:pt x="12236" y="3650"/>
                </a:moveTo>
                <a:cubicBezTo>
                  <a:pt x="12207" y="3650"/>
                  <a:pt x="12183" y="3697"/>
                  <a:pt x="12183" y="3754"/>
                </a:cubicBezTo>
                <a:lnTo>
                  <a:pt x="12183" y="3974"/>
                </a:lnTo>
                <a:cubicBezTo>
                  <a:pt x="12183" y="4032"/>
                  <a:pt x="12207" y="4077"/>
                  <a:pt x="12236" y="4077"/>
                </a:cubicBezTo>
                <a:cubicBezTo>
                  <a:pt x="12265" y="4077"/>
                  <a:pt x="12288" y="4032"/>
                  <a:pt x="12288" y="3974"/>
                </a:cubicBezTo>
                <a:lnTo>
                  <a:pt x="12288" y="3754"/>
                </a:lnTo>
                <a:cubicBezTo>
                  <a:pt x="12288" y="3697"/>
                  <a:pt x="12265" y="3650"/>
                  <a:pt x="12236" y="3650"/>
                </a:cubicBezTo>
                <a:close/>
                <a:moveTo>
                  <a:pt x="13085" y="3650"/>
                </a:moveTo>
                <a:cubicBezTo>
                  <a:pt x="13056" y="3650"/>
                  <a:pt x="13032" y="3697"/>
                  <a:pt x="13032" y="3754"/>
                </a:cubicBezTo>
                <a:lnTo>
                  <a:pt x="13032" y="3974"/>
                </a:lnTo>
                <a:cubicBezTo>
                  <a:pt x="13032" y="4032"/>
                  <a:pt x="13056" y="4077"/>
                  <a:pt x="13085" y="4077"/>
                </a:cubicBezTo>
                <a:cubicBezTo>
                  <a:pt x="13114" y="4077"/>
                  <a:pt x="13138" y="4032"/>
                  <a:pt x="13138" y="3974"/>
                </a:cubicBezTo>
                <a:lnTo>
                  <a:pt x="13138" y="3754"/>
                </a:lnTo>
                <a:cubicBezTo>
                  <a:pt x="13138" y="3697"/>
                  <a:pt x="13114" y="3650"/>
                  <a:pt x="13085" y="3650"/>
                </a:cubicBezTo>
                <a:close/>
                <a:moveTo>
                  <a:pt x="13399" y="3650"/>
                </a:moveTo>
                <a:cubicBezTo>
                  <a:pt x="13370" y="3650"/>
                  <a:pt x="13348" y="3697"/>
                  <a:pt x="13348" y="3754"/>
                </a:cubicBezTo>
                <a:lnTo>
                  <a:pt x="13348" y="3974"/>
                </a:lnTo>
                <a:cubicBezTo>
                  <a:pt x="13348" y="4032"/>
                  <a:pt x="13370" y="4077"/>
                  <a:pt x="13399" y="4077"/>
                </a:cubicBezTo>
                <a:cubicBezTo>
                  <a:pt x="13428" y="4077"/>
                  <a:pt x="13452" y="4032"/>
                  <a:pt x="13452" y="3974"/>
                </a:cubicBezTo>
                <a:lnTo>
                  <a:pt x="13452" y="3754"/>
                </a:lnTo>
                <a:cubicBezTo>
                  <a:pt x="13452" y="3697"/>
                  <a:pt x="13428" y="3650"/>
                  <a:pt x="13399" y="3650"/>
                </a:cubicBezTo>
                <a:close/>
                <a:moveTo>
                  <a:pt x="14249" y="3650"/>
                </a:moveTo>
                <a:cubicBezTo>
                  <a:pt x="14220" y="3650"/>
                  <a:pt x="14196" y="3697"/>
                  <a:pt x="14196" y="3754"/>
                </a:cubicBezTo>
                <a:lnTo>
                  <a:pt x="14196" y="3974"/>
                </a:lnTo>
                <a:cubicBezTo>
                  <a:pt x="14196" y="4032"/>
                  <a:pt x="14220" y="4077"/>
                  <a:pt x="14249" y="4077"/>
                </a:cubicBezTo>
                <a:cubicBezTo>
                  <a:pt x="14278" y="4077"/>
                  <a:pt x="14302" y="4032"/>
                  <a:pt x="14302" y="3974"/>
                </a:cubicBezTo>
                <a:lnTo>
                  <a:pt x="14302" y="3754"/>
                </a:lnTo>
                <a:cubicBezTo>
                  <a:pt x="14302" y="3697"/>
                  <a:pt x="14278" y="3650"/>
                  <a:pt x="14249" y="3650"/>
                </a:cubicBezTo>
                <a:close/>
                <a:moveTo>
                  <a:pt x="14564" y="3650"/>
                </a:moveTo>
                <a:cubicBezTo>
                  <a:pt x="14535" y="3650"/>
                  <a:pt x="14511" y="3697"/>
                  <a:pt x="14511" y="3754"/>
                </a:cubicBezTo>
                <a:lnTo>
                  <a:pt x="14511" y="3974"/>
                </a:lnTo>
                <a:cubicBezTo>
                  <a:pt x="14511" y="4032"/>
                  <a:pt x="14535" y="4077"/>
                  <a:pt x="14564" y="4077"/>
                </a:cubicBezTo>
                <a:cubicBezTo>
                  <a:pt x="14593" y="4077"/>
                  <a:pt x="14617" y="4032"/>
                  <a:pt x="14617" y="3974"/>
                </a:cubicBezTo>
                <a:lnTo>
                  <a:pt x="14617" y="3754"/>
                </a:lnTo>
                <a:cubicBezTo>
                  <a:pt x="14617" y="3697"/>
                  <a:pt x="14593" y="3650"/>
                  <a:pt x="14564" y="3650"/>
                </a:cubicBezTo>
                <a:close/>
                <a:moveTo>
                  <a:pt x="15413" y="3650"/>
                </a:moveTo>
                <a:cubicBezTo>
                  <a:pt x="15384" y="3650"/>
                  <a:pt x="15360" y="3697"/>
                  <a:pt x="15360" y="3754"/>
                </a:cubicBezTo>
                <a:lnTo>
                  <a:pt x="15360" y="3974"/>
                </a:lnTo>
                <a:cubicBezTo>
                  <a:pt x="15360" y="4032"/>
                  <a:pt x="15384" y="4077"/>
                  <a:pt x="15413" y="4077"/>
                </a:cubicBezTo>
                <a:cubicBezTo>
                  <a:pt x="15442" y="4077"/>
                  <a:pt x="15465" y="4032"/>
                  <a:pt x="15465" y="3974"/>
                </a:cubicBezTo>
                <a:lnTo>
                  <a:pt x="15465" y="3754"/>
                </a:lnTo>
                <a:cubicBezTo>
                  <a:pt x="15465" y="3697"/>
                  <a:pt x="15442" y="3650"/>
                  <a:pt x="15413" y="3650"/>
                </a:cubicBezTo>
                <a:close/>
                <a:moveTo>
                  <a:pt x="15728" y="3650"/>
                </a:moveTo>
                <a:cubicBezTo>
                  <a:pt x="15699" y="3650"/>
                  <a:pt x="15675" y="3697"/>
                  <a:pt x="15675" y="3754"/>
                </a:cubicBezTo>
                <a:lnTo>
                  <a:pt x="15675" y="3974"/>
                </a:lnTo>
                <a:cubicBezTo>
                  <a:pt x="15675" y="4032"/>
                  <a:pt x="15699" y="4077"/>
                  <a:pt x="15728" y="4077"/>
                </a:cubicBezTo>
                <a:cubicBezTo>
                  <a:pt x="15757" y="4077"/>
                  <a:pt x="15781" y="4032"/>
                  <a:pt x="15781" y="3974"/>
                </a:cubicBezTo>
                <a:lnTo>
                  <a:pt x="15781" y="3754"/>
                </a:lnTo>
                <a:cubicBezTo>
                  <a:pt x="15781" y="3697"/>
                  <a:pt x="15757" y="3650"/>
                  <a:pt x="15728" y="3650"/>
                </a:cubicBezTo>
                <a:close/>
                <a:moveTo>
                  <a:pt x="16578" y="3650"/>
                </a:moveTo>
                <a:cubicBezTo>
                  <a:pt x="16549" y="3650"/>
                  <a:pt x="16525" y="3697"/>
                  <a:pt x="16525" y="3754"/>
                </a:cubicBezTo>
                <a:lnTo>
                  <a:pt x="16525" y="3974"/>
                </a:lnTo>
                <a:cubicBezTo>
                  <a:pt x="16525" y="4032"/>
                  <a:pt x="16549" y="4077"/>
                  <a:pt x="16578" y="4077"/>
                </a:cubicBezTo>
                <a:cubicBezTo>
                  <a:pt x="16607" y="4077"/>
                  <a:pt x="16630" y="4032"/>
                  <a:pt x="16630" y="3974"/>
                </a:cubicBezTo>
                <a:lnTo>
                  <a:pt x="16630" y="3754"/>
                </a:lnTo>
                <a:cubicBezTo>
                  <a:pt x="16630" y="3697"/>
                  <a:pt x="16607" y="3650"/>
                  <a:pt x="16578" y="3650"/>
                </a:cubicBezTo>
                <a:close/>
                <a:moveTo>
                  <a:pt x="16892" y="3650"/>
                </a:moveTo>
                <a:cubicBezTo>
                  <a:pt x="16863" y="3650"/>
                  <a:pt x="16839" y="3697"/>
                  <a:pt x="16839" y="3754"/>
                </a:cubicBezTo>
                <a:lnTo>
                  <a:pt x="16839" y="3974"/>
                </a:lnTo>
                <a:cubicBezTo>
                  <a:pt x="16839" y="4032"/>
                  <a:pt x="16863" y="4077"/>
                  <a:pt x="16892" y="4077"/>
                </a:cubicBezTo>
                <a:cubicBezTo>
                  <a:pt x="16921" y="4077"/>
                  <a:pt x="16944" y="4032"/>
                  <a:pt x="16944" y="3974"/>
                </a:cubicBezTo>
                <a:lnTo>
                  <a:pt x="16944" y="3754"/>
                </a:lnTo>
                <a:cubicBezTo>
                  <a:pt x="16944" y="3697"/>
                  <a:pt x="16921" y="3650"/>
                  <a:pt x="16892" y="3650"/>
                </a:cubicBezTo>
                <a:close/>
                <a:moveTo>
                  <a:pt x="17741" y="3650"/>
                </a:moveTo>
                <a:cubicBezTo>
                  <a:pt x="17712" y="3650"/>
                  <a:pt x="17689" y="3697"/>
                  <a:pt x="17689" y="3754"/>
                </a:cubicBezTo>
                <a:lnTo>
                  <a:pt x="17689" y="3974"/>
                </a:lnTo>
                <a:cubicBezTo>
                  <a:pt x="17689" y="4032"/>
                  <a:pt x="17712" y="4077"/>
                  <a:pt x="17741" y="4077"/>
                </a:cubicBezTo>
                <a:cubicBezTo>
                  <a:pt x="17770" y="4077"/>
                  <a:pt x="17794" y="4032"/>
                  <a:pt x="17794" y="3974"/>
                </a:cubicBezTo>
                <a:lnTo>
                  <a:pt x="17794" y="3754"/>
                </a:lnTo>
                <a:cubicBezTo>
                  <a:pt x="17794" y="3697"/>
                  <a:pt x="17770" y="3650"/>
                  <a:pt x="17741" y="3650"/>
                </a:cubicBezTo>
                <a:close/>
                <a:moveTo>
                  <a:pt x="18055" y="3650"/>
                </a:moveTo>
                <a:cubicBezTo>
                  <a:pt x="18026" y="3650"/>
                  <a:pt x="18002" y="3697"/>
                  <a:pt x="18002" y="3754"/>
                </a:cubicBezTo>
                <a:lnTo>
                  <a:pt x="18002" y="3974"/>
                </a:lnTo>
                <a:cubicBezTo>
                  <a:pt x="18002" y="4032"/>
                  <a:pt x="18026" y="4077"/>
                  <a:pt x="18055" y="4077"/>
                </a:cubicBezTo>
                <a:cubicBezTo>
                  <a:pt x="18085" y="4077"/>
                  <a:pt x="18108" y="4032"/>
                  <a:pt x="18108" y="3974"/>
                </a:cubicBezTo>
                <a:lnTo>
                  <a:pt x="18108" y="3754"/>
                </a:lnTo>
                <a:cubicBezTo>
                  <a:pt x="18108" y="3697"/>
                  <a:pt x="18085" y="3650"/>
                  <a:pt x="18055" y="3650"/>
                </a:cubicBezTo>
                <a:close/>
                <a:moveTo>
                  <a:pt x="18905" y="3650"/>
                </a:moveTo>
                <a:cubicBezTo>
                  <a:pt x="18876" y="3650"/>
                  <a:pt x="18852" y="3697"/>
                  <a:pt x="18852" y="3754"/>
                </a:cubicBezTo>
                <a:lnTo>
                  <a:pt x="18852" y="3974"/>
                </a:lnTo>
                <a:cubicBezTo>
                  <a:pt x="18852" y="4032"/>
                  <a:pt x="18876" y="4077"/>
                  <a:pt x="18905" y="4077"/>
                </a:cubicBezTo>
                <a:cubicBezTo>
                  <a:pt x="18934" y="4077"/>
                  <a:pt x="18958" y="4032"/>
                  <a:pt x="18958" y="3974"/>
                </a:cubicBezTo>
                <a:lnTo>
                  <a:pt x="18958" y="3754"/>
                </a:lnTo>
                <a:cubicBezTo>
                  <a:pt x="18958" y="3697"/>
                  <a:pt x="18934" y="3650"/>
                  <a:pt x="18905" y="3650"/>
                </a:cubicBezTo>
                <a:close/>
                <a:moveTo>
                  <a:pt x="19220" y="3650"/>
                </a:moveTo>
                <a:cubicBezTo>
                  <a:pt x="19191" y="3650"/>
                  <a:pt x="19167" y="3697"/>
                  <a:pt x="19167" y="3754"/>
                </a:cubicBezTo>
                <a:lnTo>
                  <a:pt x="19167" y="3974"/>
                </a:lnTo>
                <a:cubicBezTo>
                  <a:pt x="19167" y="4032"/>
                  <a:pt x="19191" y="4077"/>
                  <a:pt x="19220" y="4077"/>
                </a:cubicBezTo>
                <a:cubicBezTo>
                  <a:pt x="19249" y="4077"/>
                  <a:pt x="19273" y="4032"/>
                  <a:pt x="19273" y="3974"/>
                </a:cubicBezTo>
                <a:lnTo>
                  <a:pt x="19273" y="3754"/>
                </a:lnTo>
                <a:cubicBezTo>
                  <a:pt x="19273" y="3697"/>
                  <a:pt x="19249" y="3650"/>
                  <a:pt x="19220" y="3650"/>
                </a:cubicBezTo>
                <a:close/>
                <a:moveTo>
                  <a:pt x="20069" y="3650"/>
                </a:moveTo>
                <a:cubicBezTo>
                  <a:pt x="20040" y="3650"/>
                  <a:pt x="20016" y="3697"/>
                  <a:pt x="20016" y="3754"/>
                </a:cubicBezTo>
                <a:lnTo>
                  <a:pt x="20016" y="3974"/>
                </a:lnTo>
                <a:cubicBezTo>
                  <a:pt x="20016" y="4032"/>
                  <a:pt x="20040" y="4077"/>
                  <a:pt x="20069" y="4077"/>
                </a:cubicBezTo>
                <a:cubicBezTo>
                  <a:pt x="20099" y="4077"/>
                  <a:pt x="20122" y="4032"/>
                  <a:pt x="20122" y="3974"/>
                </a:cubicBezTo>
                <a:lnTo>
                  <a:pt x="20122" y="3754"/>
                </a:lnTo>
                <a:cubicBezTo>
                  <a:pt x="20122" y="3697"/>
                  <a:pt x="20099" y="3650"/>
                  <a:pt x="20069" y="3650"/>
                </a:cubicBezTo>
                <a:close/>
                <a:moveTo>
                  <a:pt x="20384" y="3650"/>
                </a:moveTo>
                <a:cubicBezTo>
                  <a:pt x="20355" y="3650"/>
                  <a:pt x="20331" y="3697"/>
                  <a:pt x="20331" y="3754"/>
                </a:cubicBezTo>
                <a:lnTo>
                  <a:pt x="20331" y="3974"/>
                </a:lnTo>
                <a:cubicBezTo>
                  <a:pt x="20331" y="4032"/>
                  <a:pt x="20355" y="4077"/>
                  <a:pt x="20384" y="4077"/>
                </a:cubicBezTo>
                <a:cubicBezTo>
                  <a:pt x="20413" y="4077"/>
                  <a:pt x="20436" y="4032"/>
                  <a:pt x="20436" y="3974"/>
                </a:cubicBezTo>
                <a:lnTo>
                  <a:pt x="20436" y="3754"/>
                </a:lnTo>
                <a:cubicBezTo>
                  <a:pt x="20436" y="3697"/>
                  <a:pt x="20413" y="3650"/>
                  <a:pt x="20384" y="3650"/>
                </a:cubicBezTo>
                <a:close/>
                <a:moveTo>
                  <a:pt x="21234" y="3650"/>
                </a:moveTo>
                <a:cubicBezTo>
                  <a:pt x="21204" y="3650"/>
                  <a:pt x="21181" y="3697"/>
                  <a:pt x="21181" y="3754"/>
                </a:cubicBezTo>
                <a:lnTo>
                  <a:pt x="21181" y="3974"/>
                </a:lnTo>
                <a:cubicBezTo>
                  <a:pt x="21181" y="4032"/>
                  <a:pt x="21204" y="4077"/>
                  <a:pt x="21234" y="4077"/>
                </a:cubicBezTo>
                <a:cubicBezTo>
                  <a:pt x="21263" y="4077"/>
                  <a:pt x="21285" y="4032"/>
                  <a:pt x="21285" y="3974"/>
                </a:cubicBezTo>
                <a:lnTo>
                  <a:pt x="21285" y="3754"/>
                </a:lnTo>
                <a:cubicBezTo>
                  <a:pt x="21285" y="3697"/>
                  <a:pt x="21263" y="3650"/>
                  <a:pt x="21234" y="3650"/>
                </a:cubicBezTo>
                <a:close/>
                <a:moveTo>
                  <a:pt x="21547" y="3650"/>
                </a:moveTo>
                <a:cubicBezTo>
                  <a:pt x="21518" y="3650"/>
                  <a:pt x="21495" y="3697"/>
                  <a:pt x="21495" y="3754"/>
                </a:cubicBezTo>
                <a:lnTo>
                  <a:pt x="21495" y="3974"/>
                </a:lnTo>
                <a:cubicBezTo>
                  <a:pt x="21495" y="4032"/>
                  <a:pt x="21518" y="4077"/>
                  <a:pt x="21547" y="4077"/>
                </a:cubicBezTo>
                <a:cubicBezTo>
                  <a:pt x="21576" y="4077"/>
                  <a:pt x="21600" y="4032"/>
                  <a:pt x="21600" y="3974"/>
                </a:cubicBezTo>
                <a:lnTo>
                  <a:pt x="21600" y="3754"/>
                </a:lnTo>
                <a:cubicBezTo>
                  <a:pt x="21600" y="3697"/>
                  <a:pt x="21576" y="3650"/>
                  <a:pt x="21547" y="3650"/>
                </a:cubicBezTo>
                <a:close/>
                <a:moveTo>
                  <a:pt x="53" y="4380"/>
                </a:moveTo>
                <a:cubicBezTo>
                  <a:pt x="24" y="4380"/>
                  <a:pt x="0" y="4427"/>
                  <a:pt x="0" y="4484"/>
                </a:cubicBezTo>
                <a:lnTo>
                  <a:pt x="0" y="4704"/>
                </a:lnTo>
                <a:cubicBezTo>
                  <a:pt x="0" y="4762"/>
                  <a:pt x="24" y="4809"/>
                  <a:pt x="53" y="4809"/>
                </a:cubicBezTo>
                <a:cubicBezTo>
                  <a:pt x="82" y="4809"/>
                  <a:pt x="106" y="4762"/>
                  <a:pt x="106" y="4704"/>
                </a:cubicBezTo>
                <a:lnTo>
                  <a:pt x="106" y="4484"/>
                </a:lnTo>
                <a:cubicBezTo>
                  <a:pt x="106" y="4427"/>
                  <a:pt x="82" y="4380"/>
                  <a:pt x="53" y="4380"/>
                </a:cubicBezTo>
                <a:close/>
                <a:moveTo>
                  <a:pt x="367" y="4380"/>
                </a:moveTo>
                <a:cubicBezTo>
                  <a:pt x="338" y="4380"/>
                  <a:pt x="315" y="4427"/>
                  <a:pt x="315" y="4484"/>
                </a:cubicBezTo>
                <a:lnTo>
                  <a:pt x="315" y="4704"/>
                </a:lnTo>
                <a:cubicBezTo>
                  <a:pt x="315" y="4762"/>
                  <a:pt x="338" y="4809"/>
                  <a:pt x="367" y="4809"/>
                </a:cubicBezTo>
                <a:cubicBezTo>
                  <a:pt x="397" y="4809"/>
                  <a:pt x="420" y="4762"/>
                  <a:pt x="420" y="4704"/>
                </a:cubicBezTo>
                <a:lnTo>
                  <a:pt x="420" y="4484"/>
                </a:lnTo>
                <a:cubicBezTo>
                  <a:pt x="420" y="4427"/>
                  <a:pt x="397" y="4380"/>
                  <a:pt x="367" y="4380"/>
                </a:cubicBezTo>
                <a:close/>
                <a:moveTo>
                  <a:pt x="1217" y="4380"/>
                </a:moveTo>
                <a:cubicBezTo>
                  <a:pt x="1188" y="4380"/>
                  <a:pt x="1164" y="4427"/>
                  <a:pt x="1164" y="4484"/>
                </a:cubicBezTo>
                <a:lnTo>
                  <a:pt x="1164" y="4704"/>
                </a:lnTo>
                <a:cubicBezTo>
                  <a:pt x="1164" y="4762"/>
                  <a:pt x="1188" y="4809"/>
                  <a:pt x="1217" y="4809"/>
                </a:cubicBezTo>
                <a:cubicBezTo>
                  <a:pt x="1246" y="4809"/>
                  <a:pt x="1270" y="4762"/>
                  <a:pt x="1270" y="4704"/>
                </a:cubicBezTo>
                <a:lnTo>
                  <a:pt x="1270" y="4484"/>
                </a:lnTo>
                <a:cubicBezTo>
                  <a:pt x="1270" y="4427"/>
                  <a:pt x="1246" y="4380"/>
                  <a:pt x="1217" y="4380"/>
                </a:cubicBezTo>
                <a:close/>
                <a:moveTo>
                  <a:pt x="1532" y="4380"/>
                </a:moveTo>
                <a:cubicBezTo>
                  <a:pt x="1503" y="4380"/>
                  <a:pt x="1479" y="4427"/>
                  <a:pt x="1479" y="4484"/>
                </a:cubicBezTo>
                <a:lnTo>
                  <a:pt x="1479" y="4704"/>
                </a:lnTo>
                <a:cubicBezTo>
                  <a:pt x="1479" y="4762"/>
                  <a:pt x="1503" y="4809"/>
                  <a:pt x="1532" y="4809"/>
                </a:cubicBezTo>
                <a:cubicBezTo>
                  <a:pt x="1561" y="4809"/>
                  <a:pt x="1584" y="4762"/>
                  <a:pt x="1584" y="4704"/>
                </a:cubicBezTo>
                <a:lnTo>
                  <a:pt x="1584" y="4484"/>
                </a:lnTo>
                <a:cubicBezTo>
                  <a:pt x="1584" y="4427"/>
                  <a:pt x="1561" y="4380"/>
                  <a:pt x="1532" y="4380"/>
                </a:cubicBezTo>
                <a:close/>
                <a:moveTo>
                  <a:pt x="2380" y="4380"/>
                </a:moveTo>
                <a:cubicBezTo>
                  <a:pt x="2351" y="4380"/>
                  <a:pt x="2329" y="4427"/>
                  <a:pt x="2329" y="4484"/>
                </a:cubicBezTo>
                <a:lnTo>
                  <a:pt x="2329" y="4704"/>
                </a:lnTo>
                <a:cubicBezTo>
                  <a:pt x="2329" y="4762"/>
                  <a:pt x="2351" y="4809"/>
                  <a:pt x="2380" y="4809"/>
                </a:cubicBezTo>
                <a:cubicBezTo>
                  <a:pt x="2409" y="4809"/>
                  <a:pt x="2433" y="4762"/>
                  <a:pt x="2433" y="4704"/>
                </a:cubicBezTo>
                <a:lnTo>
                  <a:pt x="2433" y="4484"/>
                </a:lnTo>
                <a:cubicBezTo>
                  <a:pt x="2433" y="4427"/>
                  <a:pt x="2409" y="4380"/>
                  <a:pt x="2380" y="4380"/>
                </a:cubicBezTo>
                <a:close/>
                <a:moveTo>
                  <a:pt x="2695" y="4380"/>
                </a:moveTo>
                <a:cubicBezTo>
                  <a:pt x="2666" y="4380"/>
                  <a:pt x="2643" y="4427"/>
                  <a:pt x="2643" y="4484"/>
                </a:cubicBezTo>
                <a:lnTo>
                  <a:pt x="2643" y="4704"/>
                </a:lnTo>
                <a:cubicBezTo>
                  <a:pt x="2643" y="4762"/>
                  <a:pt x="2666" y="4809"/>
                  <a:pt x="2695" y="4809"/>
                </a:cubicBezTo>
                <a:cubicBezTo>
                  <a:pt x="2724" y="4809"/>
                  <a:pt x="2748" y="4762"/>
                  <a:pt x="2748" y="4704"/>
                </a:cubicBezTo>
                <a:lnTo>
                  <a:pt x="2748" y="4484"/>
                </a:lnTo>
                <a:cubicBezTo>
                  <a:pt x="2748" y="4427"/>
                  <a:pt x="2724" y="4380"/>
                  <a:pt x="2695" y="4380"/>
                </a:cubicBezTo>
                <a:close/>
                <a:moveTo>
                  <a:pt x="3545" y="4380"/>
                </a:moveTo>
                <a:cubicBezTo>
                  <a:pt x="3516" y="4380"/>
                  <a:pt x="3492" y="4427"/>
                  <a:pt x="3492" y="4484"/>
                </a:cubicBezTo>
                <a:lnTo>
                  <a:pt x="3492" y="4704"/>
                </a:lnTo>
                <a:cubicBezTo>
                  <a:pt x="3492" y="4762"/>
                  <a:pt x="3516" y="4809"/>
                  <a:pt x="3545" y="4809"/>
                </a:cubicBezTo>
                <a:cubicBezTo>
                  <a:pt x="3574" y="4809"/>
                  <a:pt x="3598" y="4762"/>
                  <a:pt x="3598" y="4704"/>
                </a:cubicBezTo>
                <a:lnTo>
                  <a:pt x="3598" y="4484"/>
                </a:lnTo>
                <a:cubicBezTo>
                  <a:pt x="3598" y="4427"/>
                  <a:pt x="3574" y="4380"/>
                  <a:pt x="3545" y="4380"/>
                </a:cubicBezTo>
                <a:close/>
                <a:moveTo>
                  <a:pt x="3859" y="4380"/>
                </a:moveTo>
                <a:cubicBezTo>
                  <a:pt x="3830" y="4380"/>
                  <a:pt x="3806" y="4427"/>
                  <a:pt x="3806" y="4484"/>
                </a:cubicBezTo>
                <a:lnTo>
                  <a:pt x="3806" y="4704"/>
                </a:lnTo>
                <a:cubicBezTo>
                  <a:pt x="3806" y="4762"/>
                  <a:pt x="3830" y="4809"/>
                  <a:pt x="3859" y="4809"/>
                </a:cubicBezTo>
                <a:cubicBezTo>
                  <a:pt x="3888" y="4809"/>
                  <a:pt x="3912" y="4762"/>
                  <a:pt x="3912" y="4704"/>
                </a:cubicBezTo>
                <a:lnTo>
                  <a:pt x="3912" y="4484"/>
                </a:lnTo>
                <a:cubicBezTo>
                  <a:pt x="3912" y="4427"/>
                  <a:pt x="3888" y="4380"/>
                  <a:pt x="3859" y="4380"/>
                </a:cubicBezTo>
                <a:close/>
                <a:moveTo>
                  <a:pt x="4709" y="4380"/>
                </a:moveTo>
                <a:cubicBezTo>
                  <a:pt x="4680" y="4380"/>
                  <a:pt x="4656" y="4427"/>
                  <a:pt x="4656" y="4484"/>
                </a:cubicBezTo>
                <a:lnTo>
                  <a:pt x="4656" y="4704"/>
                </a:lnTo>
                <a:cubicBezTo>
                  <a:pt x="4656" y="4762"/>
                  <a:pt x="4680" y="4809"/>
                  <a:pt x="4709" y="4809"/>
                </a:cubicBezTo>
                <a:cubicBezTo>
                  <a:pt x="4738" y="4809"/>
                  <a:pt x="4762" y="4762"/>
                  <a:pt x="4762" y="4704"/>
                </a:cubicBezTo>
                <a:lnTo>
                  <a:pt x="4762" y="4484"/>
                </a:lnTo>
                <a:cubicBezTo>
                  <a:pt x="4762" y="4427"/>
                  <a:pt x="4738" y="4380"/>
                  <a:pt x="4709" y="4380"/>
                </a:cubicBezTo>
                <a:close/>
                <a:moveTo>
                  <a:pt x="5023" y="4380"/>
                </a:moveTo>
                <a:cubicBezTo>
                  <a:pt x="4994" y="4380"/>
                  <a:pt x="4970" y="4427"/>
                  <a:pt x="4970" y="4484"/>
                </a:cubicBezTo>
                <a:lnTo>
                  <a:pt x="4970" y="4704"/>
                </a:lnTo>
                <a:cubicBezTo>
                  <a:pt x="4970" y="4762"/>
                  <a:pt x="4994" y="4809"/>
                  <a:pt x="5023" y="4809"/>
                </a:cubicBezTo>
                <a:cubicBezTo>
                  <a:pt x="5053" y="4809"/>
                  <a:pt x="5076" y="4762"/>
                  <a:pt x="5076" y="4704"/>
                </a:cubicBezTo>
                <a:lnTo>
                  <a:pt x="5076" y="4484"/>
                </a:lnTo>
                <a:cubicBezTo>
                  <a:pt x="5076" y="4427"/>
                  <a:pt x="5053" y="4380"/>
                  <a:pt x="5023" y="4380"/>
                </a:cubicBezTo>
                <a:close/>
                <a:moveTo>
                  <a:pt x="5873" y="4380"/>
                </a:moveTo>
                <a:cubicBezTo>
                  <a:pt x="5844" y="4380"/>
                  <a:pt x="5820" y="4427"/>
                  <a:pt x="5820" y="4484"/>
                </a:cubicBezTo>
                <a:lnTo>
                  <a:pt x="5820" y="4704"/>
                </a:lnTo>
                <a:cubicBezTo>
                  <a:pt x="5820" y="4762"/>
                  <a:pt x="5844" y="4809"/>
                  <a:pt x="5873" y="4809"/>
                </a:cubicBezTo>
                <a:cubicBezTo>
                  <a:pt x="5902" y="4809"/>
                  <a:pt x="5926" y="4762"/>
                  <a:pt x="5926" y="4704"/>
                </a:cubicBezTo>
                <a:lnTo>
                  <a:pt x="5926" y="4484"/>
                </a:lnTo>
                <a:cubicBezTo>
                  <a:pt x="5926" y="4427"/>
                  <a:pt x="5902" y="4380"/>
                  <a:pt x="5873" y="4380"/>
                </a:cubicBezTo>
                <a:close/>
                <a:moveTo>
                  <a:pt x="6188" y="4380"/>
                </a:moveTo>
                <a:cubicBezTo>
                  <a:pt x="6159" y="4380"/>
                  <a:pt x="6135" y="4427"/>
                  <a:pt x="6135" y="4484"/>
                </a:cubicBezTo>
                <a:lnTo>
                  <a:pt x="6135" y="4704"/>
                </a:lnTo>
                <a:cubicBezTo>
                  <a:pt x="6135" y="4762"/>
                  <a:pt x="6159" y="4809"/>
                  <a:pt x="6188" y="4809"/>
                </a:cubicBezTo>
                <a:cubicBezTo>
                  <a:pt x="6217" y="4809"/>
                  <a:pt x="6240" y="4762"/>
                  <a:pt x="6240" y="4704"/>
                </a:cubicBezTo>
                <a:lnTo>
                  <a:pt x="6240" y="4484"/>
                </a:lnTo>
                <a:cubicBezTo>
                  <a:pt x="6240" y="4427"/>
                  <a:pt x="6217" y="4380"/>
                  <a:pt x="6188" y="4380"/>
                </a:cubicBezTo>
                <a:close/>
                <a:moveTo>
                  <a:pt x="7036" y="4380"/>
                </a:moveTo>
                <a:cubicBezTo>
                  <a:pt x="7007" y="4380"/>
                  <a:pt x="6984" y="4427"/>
                  <a:pt x="6984" y="4484"/>
                </a:cubicBezTo>
                <a:lnTo>
                  <a:pt x="6984" y="4704"/>
                </a:lnTo>
                <a:cubicBezTo>
                  <a:pt x="6984" y="4762"/>
                  <a:pt x="7007" y="4809"/>
                  <a:pt x="7036" y="4809"/>
                </a:cubicBezTo>
                <a:cubicBezTo>
                  <a:pt x="7065" y="4809"/>
                  <a:pt x="7089" y="4762"/>
                  <a:pt x="7089" y="4704"/>
                </a:cubicBezTo>
                <a:lnTo>
                  <a:pt x="7089" y="4484"/>
                </a:lnTo>
                <a:cubicBezTo>
                  <a:pt x="7089" y="4427"/>
                  <a:pt x="7065" y="4380"/>
                  <a:pt x="7036" y="4380"/>
                </a:cubicBezTo>
                <a:close/>
                <a:moveTo>
                  <a:pt x="7351" y="4380"/>
                </a:moveTo>
                <a:cubicBezTo>
                  <a:pt x="7322" y="4380"/>
                  <a:pt x="7299" y="4427"/>
                  <a:pt x="7299" y="4484"/>
                </a:cubicBezTo>
                <a:lnTo>
                  <a:pt x="7299" y="4704"/>
                </a:lnTo>
                <a:cubicBezTo>
                  <a:pt x="7299" y="4762"/>
                  <a:pt x="7322" y="4809"/>
                  <a:pt x="7351" y="4809"/>
                </a:cubicBezTo>
                <a:cubicBezTo>
                  <a:pt x="7380" y="4809"/>
                  <a:pt x="7404" y="4762"/>
                  <a:pt x="7404" y="4704"/>
                </a:cubicBezTo>
                <a:lnTo>
                  <a:pt x="7404" y="4484"/>
                </a:lnTo>
                <a:cubicBezTo>
                  <a:pt x="7404" y="4427"/>
                  <a:pt x="7380" y="4380"/>
                  <a:pt x="7351" y="4380"/>
                </a:cubicBezTo>
                <a:close/>
                <a:moveTo>
                  <a:pt x="8201" y="4380"/>
                </a:moveTo>
                <a:cubicBezTo>
                  <a:pt x="8171" y="4380"/>
                  <a:pt x="8148" y="4427"/>
                  <a:pt x="8148" y="4484"/>
                </a:cubicBezTo>
                <a:lnTo>
                  <a:pt x="8148" y="4704"/>
                </a:lnTo>
                <a:cubicBezTo>
                  <a:pt x="8148" y="4762"/>
                  <a:pt x="8171" y="4809"/>
                  <a:pt x="8201" y="4809"/>
                </a:cubicBezTo>
                <a:cubicBezTo>
                  <a:pt x="8230" y="4809"/>
                  <a:pt x="8254" y="4762"/>
                  <a:pt x="8254" y="4704"/>
                </a:cubicBezTo>
                <a:lnTo>
                  <a:pt x="8254" y="4484"/>
                </a:lnTo>
                <a:cubicBezTo>
                  <a:pt x="8254" y="4427"/>
                  <a:pt x="8230" y="4380"/>
                  <a:pt x="8201" y="4380"/>
                </a:cubicBezTo>
                <a:close/>
                <a:moveTo>
                  <a:pt x="8515" y="4380"/>
                </a:moveTo>
                <a:cubicBezTo>
                  <a:pt x="8486" y="4380"/>
                  <a:pt x="8462" y="4427"/>
                  <a:pt x="8462" y="4484"/>
                </a:cubicBezTo>
                <a:lnTo>
                  <a:pt x="8462" y="4704"/>
                </a:lnTo>
                <a:cubicBezTo>
                  <a:pt x="8462" y="4762"/>
                  <a:pt x="8486" y="4809"/>
                  <a:pt x="8515" y="4809"/>
                </a:cubicBezTo>
                <a:cubicBezTo>
                  <a:pt x="8544" y="4809"/>
                  <a:pt x="8568" y="4762"/>
                  <a:pt x="8568" y="4704"/>
                </a:cubicBezTo>
                <a:lnTo>
                  <a:pt x="8568" y="4484"/>
                </a:lnTo>
                <a:cubicBezTo>
                  <a:pt x="8568" y="4427"/>
                  <a:pt x="8544" y="4380"/>
                  <a:pt x="8515" y="4380"/>
                </a:cubicBezTo>
                <a:close/>
                <a:moveTo>
                  <a:pt x="9365" y="4380"/>
                </a:moveTo>
                <a:cubicBezTo>
                  <a:pt x="9336" y="4380"/>
                  <a:pt x="9312" y="4427"/>
                  <a:pt x="9312" y="4484"/>
                </a:cubicBezTo>
                <a:lnTo>
                  <a:pt x="9312" y="4704"/>
                </a:lnTo>
                <a:cubicBezTo>
                  <a:pt x="9312" y="4762"/>
                  <a:pt x="9336" y="4809"/>
                  <a:pt x="9365" y="4809"/>
                </a:cubicBezTo>
                <a:cubicBezTo>
                  <a:pt x="9394" y="4809"/>
                  <a:pt x="9418" y="4762"/>
                  <a:pt x="9418" y="4704"/>
                </a:cubicBezTo>
                <a:lnTo>
                  <a:pt x="9418" y="4484"/>
                </a:lnTo>
                <a:cubicBezTo>
                  <a:pt x="9418" y="4427"/>
                  <a:pt x="9394" y="4380"/>
                  <a:pt x="9365" y="4380"/>
                </a:cubicBezTo>
                <a:close/>
                <a:moveTo>
                  <a:pt x="9679" y="4380"/>
                </a:moveTo>
                <a:cubicBezTo>
                  <a:pt x="9650" y="4380"/>
                  <a:pt x="9626" y="4427"/>
                  <a:pt x="9626" y="4484"/>
                </a:cubicBezTo>
                <a:lnTo>
                  <a:pt x="9626" y="4704"/>
                </a:lnTo>
                <a:cubicBezTo>
                  <a:pt x="9626" y="4762"/>
                  <a:pt x="9650" y="4809"/>
                  <a:pt x="9679" y="4809"/>
                </a:cubicBezTo>
                <a:cubicBezTo>
                  <a:pt x="9708" y="4809"/>
                  <a:pt x="9732" y="4762"/>
                  <a:pt x="9732" y="4704"/>
                </a:cubicBezTo>
                <a:lnTo>
                  <a:pt x="9732" y="4484"/>
                </a:lnTo>
                <a:cubicBezTo>
                  <a:pt x="9732" y="4427"/>
                  <a:pt x="9708" y="4380"/>
                  <a:pt x="9679" y="4380"/>
                </a:cubicBezTo>
                <a:close/>
                <a:moveTo>
                  <a:pt x="10529" y="4380"/>
                </a:moveTo>
                <a:cubicBezTo>
                  <a:pt x="10500" y="4380"/>
                  <a:pt x="10476" y="4427"/>
                  <a:pt x="10476" y="4484"/>
                </a:cubicBezTo>
                <a:lnTo>
                  <a:pt x="10476" y="4704"/>
                </a:lnTo>
                <a:cubicBezTo>
                  <a:pt x="10476" y="4762"/>
                  <a:pt x="10500" y="4809"/>
                  <a:pt x="10529" y="4809"/>
                </a:cubicBezTo>
                <a:cubicBezTo>
                  <a:pt x="10558" y="4809"/>
                  <a:pt x="10582" y="4762"/>
                  <a:pt x="10582" y="4704"/>
                </a:cubicBezTo>
                <a:lnTo>
                  <a:pt x="10582" y="4484"/>
                </a:lnTo>
                <a:cubicBezTo>
                  <a:pt x="10582" y="4427"/>
                  <a:pt x="10558" y="4380"/>
                  <a:pt x="10529" y="4380"/>
                </a:cubicBezTo>
                <a:close/>
                <a:moveTo>
                  <a:pt x="10844" y="4380"/>
                </a:moveTo>
                <a:cubicBezTo>
                  <a:pt x="10814" y="4380"/>
                  <a:pt x="10791" y="4427"/>
                  <a:pt x="10791" y="4484"/>
                </a:cubicBezTo>
                <a:lnTo>
                  <a:pt x="10791" y="4704"/>
                </a:lnTo>
                <a:cubicBezTo>
                  <a:pt x="10791" y="4762"/>
                  <a:pt x="10814" y="4809"/>
                  <a:pt x="10844" y="4809"/>
                </a:cubicBezTo>
                <a:cubicBezTo>
                  <a:pt x="10873" y="4809"/>
                  <a:pt x="10895" y="4762"/>
                  <a:pt x="10895" y="4704"/>
                </a:cubicBezTo>
                <a:lnTo>
                  <a:pt x="10895" y="4484"/>
                </a:lnTo>
                <a:cubicBezTo>
                  <a:pt x="10895" y="4427"/>
                  <a:pt x="10873" y="4380"/>
                  <a:pt x="10844" y="4380"/>
                </a:cubicBezTo>
                <a:close/>
                <a:moveTo>
                  <a:pt x="11692" y="4380"/>
                </a:moveTo>
                <a:cubicBezTo>
                  <a:pt x="11663" y="4380"/>
                  <a:pt x="11640" y="4427"/>
                  <a:pt x="11640" y="4484"/>
                </a:cubicBezTo>
                <a:lnTo>
                  <a:pt x="11640" y="4704"/>
                </a:lnTo>
                <a:cubicBezTo>
                  <a:pt x="11640" y="4762"/>
                  <a:pt x="11663" y="4809"/>
                  <a:pt x="11692" y="4809"/>
                </a:cubicBezTo>
                <a:cubicBezTo>
                  <a:pt x="11721" y="4809"/>
                  <a:pt x="11745" y="4762"/>
                  <a:pt x="11745" y="4704"/>
                </a:cubicBezTo>
                <a:lnTo>
                  <a:pt x="11745" y="4484"/>
                </a:lnTo>
                <a:cubicBezTo>
                  <a:pt x="11745" y="4427"/>
                  <a:pt x="11721" y="4380"/>
                  <a:pt x="11692" y="4380"/>
                </a:cubicBezTo>
                <a:close/>
                <a:moveTo>
                  <a:pt x="12007" y="4380"/>
                </a:moveTo>
                <a:cubicBezTo>
                  <a:pt x="11978" y="4380"/>
                  <a:pt x="11955" y="4427"/>
                  <a:pt x="11955" y="4484"/>
                </a:cubicBezTo>
                <a:lnTo>
                  <a:pt x="11955" y="4704"/>
                </a:lnTo>
                <a:cubicBezTo>
                  <a:pt x="11955" y="4762"/>
                  <a:pt x="11978" y="4809"/>
                  <a:pt x="12007" y="4809"/>
                </a:cubicBezTo>
                <a:cubicBezTo>
                  <a:pt x="12036" y="4809"/>
                  <a:pt x="12060" y="4762"/>
                  <a:pt x="12060" y="4704"/>
                </a:cubicBezTo>
                <a:lnTo>
                  <a:pt x="12060" y="4484"/>
                </a:lnTo>
                <a:cubicBezTo>
                  <a:pt x="12060" y="4427"/>
                  <a:pt x="12036" y="4380"/>
                  <a:pt x="12007" y="4380"/>
                </a:cubicBezTo>
                <a:close/>
                <a:moveTo>
                  <a:pt x="12856" y="4380"/>
                </a:moveTo>
                <a:cubicBezTo>
                  <a:pt x="12827" y="4380"/>
                  <a:pt x="12804" y="4427"/>
                  <a:pt x="12804" y="4484"/>
                </a:cubicBezTo>
                <a:lnTo>
                  <a:pt x="12804" y="4704"/>
                </a:lnTo>
                <a:cubicBezTo>
                  <a:pt x="12804" y="4762"/>
                  <a:pt x="12827" y="4809"/>
                  <a:pt x="12856" y="4809"/>
                </a:cubicBezTo>
                <a:cubicBezTo>
                  <a:pt x="12886" y="4809"/>
                  <a:pt x="12909" y="4762"/>
                  <a:pt x="12909" y="4704"/>
                </a:cubicBezTo>
                <a:lnTo>
                  <a:pt x="12909" y="4484"/>
                </a:lnTo>
                <a:cubicBezTo>
                  <a:pt x="12909" y="4427"/>
                  <a:pt x="12886" y="4380"/>
                  <a:pt x="12856" y="4380"/>
                </a:cubicBezTo>
                <a:close/>
                <a:moveTo>
                  <a:pt x="13171" y="4380"/>
                </a:moveTo>
                <a:cubicBezTo>
                  <a:pt x="13142" y="4380"/>
                  <a:pt x="13118" y="4427"/>
                  <a:pt x="13118" y="4484"/>
                </a:cubicBezTo>
                <a:lnTo>
                  <a:pt x="13118" y="4704"/>
                </a:lnTo>
                <a:cubicBezTo>
                  <a:pt x="13118" y="4762"/>
                  <a:pt x="13142" y="4809"/>
                  <a:pt x="13171" y="4809"/>
                </a:cubicBezTo>
                <a:cubicBezTo>
                  <a:pt x="13200" y="4809"/>
                  <a:pt x="13224" y="4762"/>
                  <a:pt x="13224" y="4704"/>
                </a:cubicBezTo>
                <a:lnTo>
                  <a:pt x="13224" y="4484"/>
                </a:lnTo>
                <a:cubicBezTo>
                  <a:pt x="13224" y="4427"/>
                  <a:pt x="13200" y="4380"/>
                  <a:pt x="13171" y="4380"/>
                </a:cubicBezTo>
                <a:close/>
                <a:moveTo>
                  <a:pt x="14021" y="4380"/>
                </a:moveTo>
                <a:cubicBezTo>
                  <a:pt x="13992" y="4380"/>
                  <a:pt x="13968" y="4427"/>
                  <a:pt x="13968" y="4484"/>
                </a:cubicBezTo>
                <a:lnTo>
                  <a:pt x="13968" y="4704"/>
                </a:lnTo>
                <a:cubicBezTo>
                  <a:pt x="13968" y="4762"/>
                  <a:pt x="13992" y="4809"/>
                  <a:pt x="14021" y="4809"/>
                </a:cubicBezTo>
                <a:cubicBezTo>
                  <a:pt x="14050" y="4809"/>
                  <a:pt x="14074" y="4762"/>
                  <a:pt x="14074" y="4704"/>
                </a:cubicBezTo>
                <a:lnTo>
                  <a:pt x="14074" y="4484"/>
                </a:lnTo>
                <a:cubicBezTo>
                  <a:pt x="14074" y="4427"/>
                  <a:pt x="14050" y="4380"/>
                  <a:pt x="14021" y="4380"/>
                </a:cubicBezTo>
                <a:close/>
                <a:moveTo>
                  <a:pt x="14335" y="4380"/>
                </a:moveTo>
                <a:cubicBezTo>
                  <a:pt x="14306" y="4380"/>
                  <a:pt x="14282" y="4427"/>
                  <a:pt x="14282" y="4484"/>
                </a:cubicBezTo>
                <a:lnTo>
                  <a:pt x="14282" y="4704"/>
                </a:lnTo>
                <a:cubicBezTo>
                  <a:pt x="14282" y="4762"/>
                  <a:pt x="14306" y="4809"/>
                  <a:pt x="14335" y="4809"/>
                </a:cubicBezTo>
                <a:cubicBezTo>
                  <a:pt x="14364" y="4809"/>
                  <a:pt x="14388" y="4762"/>
                  <a:pt x="14388" y="4704"/>
                </a:cubicBezTo>
                <a:lnTo>
                  <a:pt x="14388" y="4484"/>
                </a:lnTo>
                <a:cubicBezTo>
                  <a:pt x="14388" y="4427"/>
                  <a:pt x="14364" y="4380"/>
                  <a:pt x="14335" y="4380"/>
                </a:cubicBezTo>
                <a:close/>
                <a:moveTo>
                  <a:pt x="15185" y="4380"/>
                </a:moveTo>
                <a:cubicBezTo>
                  <a:pt x="15156" y="4380"/>
                  <a:pt x="15132" y="4427"/>
                  <a:pt x="15132" y="4484"/>
                </a:cubicBezTo>
                <a:lnTo>
                  <a:pt x="15132" y="4704"/>
                </a:lnTo>
                <a:cubicBezTo>
                  <a:pt x="15132" y="4762"/>
                  <a:pt x="15156" y="4809"/>
                  <a:pt x="15185" y="4809"/>
                </a:cubicBezTo>
                <a:cubicBezTo>
                  <a:pt x="15214" y="4809"/>
                  <a:pt x="15237" y="4762"/>
                  <a:pt x="15237" y="4704"/>
                </a:cubicBezTo>
                <a:lnTo>
                  <a:pt x="15237" y="4484"/>
                </a:lnTo>
                <a:cubicBezTo>
                  <a:pt x="15237" y="4427"/>
                  <a:pt x="15214" y="4380"/>
                  <a:pt x="15185" y="4380"/>
                </a:cubicBezTo>
                <a:close/>
                <a:moveTo>
                  <a:pt x="15500" y="4380"/>
                </a:moveTo>
                <a:cubicBezTo>
                  <a:pt x="15470" y="4380"/>
                  <a:pt x="15447" y="4427"/>
                  <a:pt x="15447" y="4484"/>
                </a:cubicBezTo>
                <a:lnTo>
                  <a:pt x="15447" y="4704"/>
                </a:lnTo>
                <a:cubicBezTo>
                  <a:pt x="15447" y="4762"/>
                  <a:pt x="15470" y="4809"/>
                  <a:pt x="15500" y="4809"/>
                </a:cubicBezTo>
                <a:cubicBezTo>
                  <a:pt x="15529" y="4809"/>
                  <a:pt x="15551" y="4762"/>
                  <a:pt x="15551" y="4704"/>
                </a:cubicBezTo>
                <a:lnTo>
                  <a:pt x="15551" y="4484"/>
                </a:lnTo>
                <a:cubicBezTo>
                  <a:pt x="15551" y="4427"/>
                  <a:pt x="15529" y="4380"/>
                  <a:pt x="15500" y="4380"/>
                </a:cubicBezTo>
                <a:close/>
                <a:moveTo>
                  <a:pt x="16349" y="4380"/>
                </a:moveTo>
                <a:cubicBezTo>
                  <a:pt x="16320" y="4380"/>
                  <a:pt x="16296" y="4427"/>
                  <a:pt x="16296" y="4484"/>
                </a:cubicBezTo>
                <a:lnTo>
                  <a:pt x="16296" y="4704"/>
                </a:lnTo>
                <a:cubicBezTo>
                  <a:pt x="16296" y="4762"/>
                  <a:pt x="16320" y="4809"/>
                  <a:pt x="16349" y="4809"/>
                </a:cubicBezTo>
                <a:cubicBezTo>
                  <a:pt x="16378" y="4809"/>
                  <a:pt x="16401" y="4762"/>
                  <a:pt x="16401" y="4704"/>
                </a:cubicBezTo>
                <a:lnTo>
                  <a:pt x="16401" y="4484"/>
                </a:lnTo>
                <a:cubicBezTo>
                  <a:pt x="16401" y="4427"/>
                  <a:pt x="16378" y="4380"/>
                  <a:pt x="16349" y="4380"/>
                </a:cubicBezTo>
                <a:close/>
                <a:moveTo>
                  <a:pt x="16663" y="4380"/>
                </a:moveTo>
                <a:cubicBezTo>
                  <a:pt x="16634" y="4380"/>
                  <a:pt x="16611" y="4427"/>
                  <a:pt x="16611" y="4484"/>
                </a:cubicBezTo>
                <a:lnTo>
                  <a:pt x="16611" y="4704"/>
                </a:lnTo>
                <a:cubicBezTo>
                  <a:pt x="16611" y="4762"/>
                  <a:pt x="16634" y="4809"/>
                  <a:pt x="16663" y="4809"/>
                </a:cubicBezTo>
                <a:cubicBezTo>
                  <a:pt x="16692" y="4809"/>
                  <a:pt x="16716" y="4762"/>
                  <a:pt x="16716" y="4704"/>
                </a:cubicBezTo>
                <a:lnTo>
                  <a:pt x="16716" y="4484"/>
                </a:lnTo>
                <a:cubicBezTo>
                  <a:pt x="16716" y="4427"/>
                  <a:pt x="16692" y="4380"/>
                  <a:pt x="16663" y="4380"/>
                </a:cubicBezTo>
                <a:close/>
                <a:moveTo>
                  <a:pt x="17512" y="4380"/>
                </a:moveTo>
                <a:cubicBezTo>
                  <a:pt x="17483" y="4380"/>
                  <a:pt x="17459" y="4427"/>
                  <a:pt x="17459" y="4484"/>
                </a:cubicBezTo>
                <a:lnTo>
                  <a:pt x="17459" y="4704"/>
                </a:lnTo>
                <a:cubicBezTo>
                  <a:pt x="17459" y="4762"/>
                  <a:pt x="17483" y="4809"/>
                  <a:pt x="17512" y="4809"/>
                </a:cubicBezTo>
                <a:cubicBezTo>
                  <a:pt x="17541" y="4809"/>
                  <a:pt x="17565" y="4762"/>
                  <a:pt x="17565" y="4704"/>
                </a:cubicBezTo>
                <a:lnTo>
                  <a:pt x="17565" y="4484"/>
                </a:lnTo>
                <a:cubicBezTo>
                  <a:pt x="17565" y="4427"/>
                  <a:pt x="17541" y="4380"/>
                  <a:pt x="17512" y="4380"/>
                </a:cubicBezTo>
                <a:close/>
                <a:moveTo>
                  <a:pt x="17827" y="4380"/>
                </a:moveTo>
                <a:cubicBezTo>
                  <a:pt x="17798" y="4380"/>
                  <a:pt x="17774" y="4427"/>
                  <a:pt x="17774" y="4484"/>
                </a:cubicBezTo>
                <a:lnTo>
                  <a:pt x="17774" y="4704"/>
                </a:lnTo>
                <a:cubicBezTo>
                  <a:pt x="17774" y="4762"/>
                  <a:pt x="17798" y="4809"/>
                  <a:pt x="17827" y="4809"/>
                </a:cubicBezTo>
                <a:cubicBezTo>
                  <a:pt x="17856" y="4809"/>
                  <a:pt x="17880" y="4762"/>
                  <a:pt x="17880" y="4704"/>
                </a:cubicBezTo>
                <a:lnTo>
                  <a:pt x="17880" y="4484"/>
                </a:lnTo>
                <a:cubicBezTo>
                  <a:pt x="17880" y="4427"/>
                  <a:pt x="17856" y="4380"/>
                  <a:pt x="17827" y="4380"/>
                </a:cubicBezTo>
                <a:close/>
                <a:moveTo>
                  <a:pt x="18677" y="4380"/>
                </a:moveTo>
                <a:cubicBezTo>
                  <a:pt x="18648" y="4380"/>
                  <a:pt x="18624" y="4427"/>
                  <a:pt x="18624" y="4484"/>
                </a:cubicBezTo>
                <a:lnTo>
                  <a:pt x="18624" y="4704"/>
                </a:lnTo>
                <a:cubicBezTo>
                  <a:pt x="18624" y="4762"/>
                  <a:pt x="18648" y="4809"/>
                  <a:pt x="18677" y="4809"/>
                </a:cubicBezTo>
                <a:cubicBezTo>
                  <a:pt x="18706" y="4809"/>
                  <a:pt x="18730" y="4762"/>
                  <a:pt x="18730" y="4704"/>
                </a:cubicBezTo>
                <a:lnTo>
                  <a:pt x="18730" y="4484"/>
                </a:lnTo>
                <a:cubicBezTo>
                  <a:pt x="18730" y="4427"/>
                  <a:pt x="18706" y="4380"/>
                  <a:pt x="18677" y="4380"/>
                </a:cubicBezTo>
                <a:close/>
                <a:moveTo>
                  <a:pt x="18991" y="4380"/>
                </a:moveTo>
                <a:cubicBezTo>
                  <a:pt x="18962" y="4380"/>
                  <a:pt x="18938" y="4427"/>
                  <a:pt x="18938" y="4484"/>
                </a:cubicBezTo>
                <a:lnTo>
                  <a:pt x="18938" y="4704"/>
                </a:lnTo>
                <a:cubicBezTo>
                  <a:pt x="18938" y="4762"/>
                  <a:pt x="18962" y="4809"/>
                  <a:pt x="18991" y="4809"/>
                </a:cubicBezTo>
                <a:cubicBezTo>
                  <a:pt x="19020" y="4809"/>
                  <a:pt x="19044" y="4762"/>
                  <a:pt x="19044" y="4704"/>
                </a:cubicBezTo>
                <a:lnTo>
                  <a:pt x="19044" y="4484"/>
                </a:lnTo>
                <a:cubicBezTo>
                  <a:pt x="19044" y="4427"/>
                  <a:pt x="19020" y="4380"/>
                  <a:pt x="18991" y="4380"/>
                </a:cubicBezTo>
                <a:close/>
                <a:moveTo>
                  <a:pt x="19841" y="4380"/>
                </a:moveTo>
                <a:cubicBezTo>
                  <a:pt x="19812" y="4380"/>
                  <a:pt x="19788" y="4427"/>
                  <a:pt x="19788" y="4484"/>
                </a:cubicBezTo>
                <a:lnTo>
                  <a:pt x="19788" y="4704"/>
                </a:lnTo>
                <a:cubicBezTo>
                  <a:pt x="19788" y="4762"/>
                  <a:pt x="19812" y="4809"/>
                  <a:pt x="19841" y="4809"/>
                </a:cubicBezTo>
                <a:cubicBezTo>
                  <a:pt x="19870" y="4809"/>
                  <a:pt x="19894" y="4762"/>
                  <a:pt x="19894" y="4704"/>
                </a:cubicBezTo>
                <a:lnTo>
                  <a:pt x="19894" y="4484"/>
                </a:lnTo>
                <a:cubicBezTo>
                  <a:pt x="19894" y="4427"/>
                  <a:pt x="19870" y="4380"/>
                  <a:pt x="19841" y="4380"/>
                </a:cubicBezTo>
                <a:close/>
                <a:moveTo>
                  <a:pt x="20155" y="4380"/>
                </a:moveTo>
                <a:cubicBezTo>
                  <a:pt x="20126" y="4380"/>
                  <a:pt x="20102" y="4427"/>
                  <a:pt x="20102" y="4484"/>
                </a:cubicBezTo>
                <a:lnTo>
                  <a:pt x="20102" y="4704"/>
                </a:lnTo>
                <a:cubicBezTo>
                  <a:pt x="20102" y="4762"/>
                  <a:pt x="20126" y="4809"/>
                  <a:pt x="20155" y="4809"/>
                </a:cubicBezTo>
                <a:cubicBezTo>
                  <a:pt x="20184" y="4809"/>
                  <a:pt x="20207" y="4762"/>
                  <a:pt x="20207" y="4704"/>
                </a:cubicBezTo>
                <a:lnTo>
                  <a:pt x="20207" y="4484"/>
                </a:lnTo>
                <a:cubicBezTo>
                  <a:pt x="20207" y="4427"/>
                  <a:pt x="20184" y="4380"/>
                  <a:pt x="20155" y="4380"/>
                </a:cubicBezTo>
                <a:close/>
                <a:moveTo>
                  <a:pt x="21004" y="4380"/>
                </a:moveTo>
                <a:cubicBezTo>
                  <a:pt x="20975" y="4380"/>
                  <a:pt x="20952" y="4427"/>
                  <a:pt x="20952" y="4484"/>
                </a:cubicBezTo>
                <a:lnTo>
                  <a:pt x="20952" y="4704"/>
                </a:lnTo>
                <a:cubicBezTo>
                  <a:pt x="20952" y="4762"/>
                  <a:pt x="20975" y="4809"/>
                  <a:pt x="21004" y="4809"/>
                </a:cubicBezTo>
                <a:cubicBezTo>
                  <a:pt x="21033" y="4809"/>
                  <a:pt x="21057" y="4762"/>
                  <a:pt x="21057" y="4704"/>
                </a:cubicBezTo>
                <a:lnTo>
                  <a:pt x="21057" y="4484"/>
                </a:lnTo>
                <a:cubicBezTo>
                  <a:pt x="21057" y="4427"/>
                  <a:pt x="21033" y="4380"/>
                  <a:pt x="21004" y="4380"/>
                </a:cubicBezTo>
                <a:close/>
                <a:moveTo>
                  <a:pt x="21319" y="4380"/>
                </a:moveTo>
                <a:cubicBezTo>
                  <a:pt x="21289" y="4380"/>
                  <a:pt x="21267" y="4427"/>
                  <a:pt x="21267" y="4484"/>
                </a:cubicBezTo>
                <a:lnTo>
                  <a:pt x="21267" y="4704"/>
                </a:lnTo>
                <a:cubicBezTo>
                  <a:pt x="21267" y="4762"/>
                  <a:pt x="21289" y="4809"/>
                  <a:pt x="21319" y="4809"/>
                </a:cubicBezTo>
                <a:cubicBezTo>
                  <a:pt x="21348" y="4809"/>
                  <a:pt x="21372" y="4762"/>
                  <a:pt x="21372" y="4704"/>
                </a:cubicBezTo>
                <a:lnTo>
                  <a:pt x="21372" y="4484"/>
                </a:lnTo>
                <a:cubicBezTo>
                  <a:pt x="21372" y="4427"/>
                  <a:pt x="21348" y="4380"/>
                  <a:pt x="21319" y="4380"/>
                </a:cubicBezTo>
                <a:close/>
                <a:moveTo>
                  <a:pt x="281" y="5110"/>
                </a:moveTo>
                <a:cubicBezTo>
                  <a:pt x="252" y="5110"/>
                  <a:pt x="228" y="5157"/>
                  <a:pt x="228" y="5214"/>
                </a:cubicBezTo>
                <a:lnTo>
                  <a:pt x="228" y="5434"/>
                </a:lnTo>
                <a:cubicBezTo>
                  <a:pt x="228" y="5492"/>
                  <a:pt x="252" y="5539"/>
                  <a:pt x="281" y="5539"/>
                </a:cubicBezTo>
                <a:cubicBezTo>
                  <a:pt x="311" y="5539"/>
                  <a:pt x="334" y="5492"/>
                  <a:pt x="334" y="5434"/>
                </a:cubicBezTo>
                <a:lnTo>
                  <a:pt x="334" y="5214"/>
                </a:lnTo>
                <a:cubicBezTo>
                  <a:pt x="334" y="5157"/>
                  <a:pt x="311" y="5110"/>
                  <a:pt x="281" y="5110"/>
                </a:cubicBezTo>
                <a:close/>
                <a:moveTo>
                  <a:pt x="596" y="5110"/>
                </a:moveTo>
                <a:cubicBezTo>
                  <a:pt x="567" y="5110"/>
                  <a:pt x="543" y="5157"/>
                  <a:pt x="543" y="5214"/>
                </a:cubicBezTo>
                <a:lnTo>
                  <a:pt x="543" y="5434"/>
                </a:lnTo>
                <a:cubicBezTo>
                  <a:pt x="543" y="5492"/>
                  <a:pt x="567" y="5539"/>
                  <a:pt x="596" y="5539"/>
                </a:cubicBezTo>
                <a:cubicBezTo>
                  <a:pt x="625" y="5539"/>
                  <a:pt x="649" y="5492"/>
                  <a:pt x="649" y="5434"/>
                </a:cubicBezTo>
                <a:lnTo>
                  <a:pt x="649" y="5214"/>
                </a:lnTo>
                <a:cubicBezTo>
                  <a:pt x="649" y="5157"/>
                  <a:pt x="625" y="5110"/>
                  <a:pt x="596" y="5110"/>
                </a:cubicBezTo>
                <a:close/>
                <a:moveTo>
                  <a:pt x="1446" y="5110"/>
                </a:moveTo>
                <a:cubicBezTo>
                  <a:pt x="1417" y="5110"/>
                  <a:pt x="1393" y="5157"/>
                  <a:pt x="1393" y="5214"/>
                </a:cubicBezTo>
                <a:lnTo>
                  <a:pt x="1393" y="5434"/>
                </a:lnTo>
                <a:cubicBezTo>
                  <a:pt x="1393" y="5492"/>
                  <a:pt x="1417" y="5539"/>
                  <a:pt x="1446" y="5539"/>
                </a:cubicBezTo>
                <a:cubicBezTo>
                  <a:pt x="1475" y="5539"/>
                  <a:pt x="1499" y="5492"/>
                  <a:pt x="1499" y="5434"/>
                </a:cubicBezTo>
                <a:lnTo>
                  <a:pt x="1499" y="5214"/>
                </a:lnTo>
                <a:cubicBezTo>
                  <a:pt x="1499" y="5157"/>
                  <a:pt x="1475" y="5110"/>
                  <a:pt x="1446" y="5110"/>
                </a:cubicBezTo>
                <a:close/>
                <a:moveTo>
                  <a:pt x="1760" y="5110"/>
                </a:moveTo>
                <a:cubicBezTo>
                  <a:pt x="1731" y="5110"/>
                  <a:pt x="1707" y="5157"/>
                  <a:pt x="1707" y="5214"/>
                </a:cubicBezTo>
                <a:lnTo>
                  <a:pt x="1707" y="5434"/>
                </a:lnTo>
                <a:cubicBezTo>
                  <a:pt x="1707" y="5492"/>
                  <a:pt x="1731" y="5539"/>
                  <a:pt x="1760" y="5539"/>
                </a:cubicBezTo>
                <a:cubicBezTo>
                  <a:pt x="1789" y="5539"/>
                  <a:pt x="1813" y="5492"/>
                  <a:pt x="1813" y="5434"/>
                </a:cubicBezTo>
                <a:lnTo>
                  <a:pt x="1813" y="5214"/>
                </a:lnTo>
                <a:cubicBezTo>
                  <a:pt x="1813" y="5157"/>
                  <a:pt x="1789" y="5110"/>
                  <a:pt x="1760" y="5110"/>
                </a:cubicBezTo>
                <a:close/>
                <a:moveTo>
                  <a:pt x="2610" y="5110"/>
                </a:moveTo>
                <a:cubicBezTo>
                  <a:pt x="2581" y="5110"/>
                  <a:pt x="2557" y="5157"/>
                  <a:pt x="2557" y="5214"/>
                </a:cubicBezTo>
                <a:lnTo>
                  <a:pt x="2557" y="5434"/>
                </a:lnTo>
                <a:cubicBezTo>
                  <a:pt x="2557" y="5492"/>
                  <a:pt x="2581" y="5539"/>
                  <a:pt x="2610" y="5539"/>
                </a:cubicBezTo>
                <a:cubicBezTo>
                  <a:pt x="2639" y="5539"/>
                  <a:pt x="2662" y="5492"/>
                  <a:pt x="2662" y="5434"/>
                </a:cubicBezTo>
                <a:lnTo>
                  <a:pt x="2662" y="5214"/>
                </a:lnTo>
                <a:cubicBezTo>
                  <a:pt x="2662" y="5157"/>
                  <a:pt x="2639" y="5110"/>
                  <a:pt x="2610" y="5110"/>
                </a:cubicBezTo>
                <a:close/>
                <a:moveTo>
                  <a:pt x="2924" y="5110"/>
                </a:moveTo>
                <a:cubicBezTo>
                  <a:pt x="2895" y="5110"/>
                  <a:pt x="2871" y="5157"/>
                  <a:pt x="2871" y="5214"/>
                </a:cubicBezTo>
                <a:lnTo>
                  <a:pt x="2871" y="5434"/>
                </a:lnTo>
                <a:cubicBezTo>
                  <a:pt x="2871" y="5492"/>
                  <a:pt x="2895" y="5539"/>
                  <a:pt x="2924" y="5539"/>
                </a:cubicBezTo>
                <a:cubicBezTo>
                  <a:pt x="2954" y="5539"/>
                  <a:pt x="2976" y="5492"/>
                  <a:pt x="2976" y="5434"/>
                </a:cubicBezTo>
                <a:lnTo>
                  <a:pt x="2976" y="5214"/>
                </a:lnTo>
                <a:cubicBezTo>
                  <a:pt x="2976" y="5157"/>
                  <a:pt x="2954" y="5110"/>
                  <a:pt x="2924" y="5110"/>
                </a:cubicBezTo>
                <a:close/>
                <a:moveTo>
                  <a:pt x="3773" y="5110"/>
                </a:moveTo>
                <a:cubicBezTo>
                  <a:pt x="3744" y="5110"/>
                  <a:pt x="3721" y="5157"/>
                  <a:pt x="3721" y="5214"/>
                </a:cubicBezTo>
                <a:lnTo>
                  <a:pt x="3721" y="5434"/>
                </a:lnTo>
                <a:cubicBezTo>
                  <a:pt x="3721" y="5492"/>
                  <a:pt x="3744" y="5539"/>
                  <a:pt x="3773" y="5539"/>
                </a:cubicBezTo>
                <a:cubicBezTo>
                  <a:pt x="3802" y="5539"/>
                  <a:pt x="3826" y="5492"/>
                  <a:pt x="3826" y="5434"/>
                </a:cubicBezTo>
                <a:lnTo>
                  <a:pt x="3826" y="5214"/>
                </a:lnTo>
                <a:cubicBezTo>
                  <a:pt x="3826" y="5157"/>
                  <a:pt x="3802" y="5110"/>
                  <a:pt x="3773" y="5110"/>
                </a:cubicBezTo>
                <a:close/>
                <a:moveTo>
                  <a:pt x="4088" y="5110"/>
                </a:moveTo>
                <a:cubicBezTo>
                  <a:pt x="4058" y="5110"/>
                  <a:pt x="4035" y="5157"/>
                  <a:pt x="4035" y="5214"/>
                </a:cubicBezTo>
                <a:lnTo>
                  <a:pt x="4035" y="5434"/>
                </a:lnTo>
                <a:cubicBezTo>
                  <a:pt x="4035" y="5492"/>
                  <a:pt x="4058" y="5539"/>
                  <a:pt x="4088" y="5539"/>
                </a:cubicBezTo>
                <a:cubicBezTo>
                  <a:pt x="4117" y="5539"/>
                  <a:pt x="4141" y="5492"/>
                  <a:pt x="4141" y="5434"/>
                </a:cubicBezTo>
                <a:lnTo>
                  <a:pt x="4141" y="5214"/>
                </a:lnTo>
                <a:cubicBezTo>
                  <a:pt x="4141" y="5157"/>
                  <a:pt x="4117" y="5110"/>
                  <a:pt x="4088" y="5110"/>
                </a:cubicBezTo>
                <a:close/>
                <a:moveTo>
                  <a:pt x="4937" y="5110"/>
                </a:moveTo>
                <a:cubicBezTo>
                  <a:pt x="4908" y="5110"/>
                  <a:pt x="4884" y="5157"/>
                  <a:pt x="4884" y="5214"/>
                </a:cubicBezTo>
                <a:lnTo>
                  <a:pt x="4884" y="5434"/>
                </a:lnTo>
                <a:cubicBezTo>
                  <a:pt x="4884" y="5492"/>
                  <a:pt x="4908" y="5539"/>
                  <a:pt x="4937" y="5539"/>
                </a:cubicBezTo>
                <a:cubicBezTo>
                  <a:pt x="4966" y="5539"/>
                  <a:pt x="4990" y="5492"/>
                  <a:pt x="4990" y="5434"/>
                </a:cubicBezTo>
                <a:lnTo>
                  <a:pt x="4990" y="5214"/>
                </a:lnTo>
                <a:cubicBezTo>
                  <a:pt x="4990" y="5157"/>
                  <a:pt x="4966" y="5110"/>
                  <a:pt x="4937" y="5110"/>
                </a:cubicBezTo>
                <a:close/>
                <a:moveTo>
                  <a:pt x="5252" y="5110"/>
                </a:moveTo>
                <a:cubicBezTo>
                  <a:pt x="5223" y="5110"/>
                  <a:pt x="5199" y="5157"/>
                  <a:pt x="5199" y="5214"/>
                </a:cubicBezTo>
                <a:lnTo>
                  <a:pt x="5199" y="5434"/>
                </a:lnTo>
                <a:cubicBezTo>
                  <a:pt x="5199" y="5492"/>
                  <a:pt x="5223" y="5539"/>
                  <a:pt x="5252" y="5539"/>
                </a:cubicBezTo>
                <a:cubicBezTo>
                  <a:pt x="5281" y="5539"/>
                  <a:pt x="5305" y="5492"/>
                  <a:pt x="5305" y="5434"/>
                </a:cubicBezTo>
                <a:lnTo>
                  <a:pt x="5305" y="5214"/>
                </a:lnTo>
                <a:cubicBezTo>
                  <a:pt x="5305" y="5157"/>
                  <a:pt x="5281" y="5110"/>
                  <a:pt x="5252" y="5110"/>
                </a:cubicBezTo>
                <a:close/>
                <a:moveTo>
                  <a:pt x="6102" y="5110"/>
                </a:moveTo>
                <a:cubicBezTo>
                  <a:pt x="6072" y="5110"/>
                  <a:pt x="6049" y="5157"/>
                  <a:pt x="6049" y="5214"/>
                </a:cubicBezTo>
                <a:lnTo>
                  <a:pt x="6049" y="5434"/>
                </a:lnTo>
                <a:cubicBezTo>
                  <a:pt x="6049" y="5492"/>
                  <a:pt x="6072" y="5539"/>
                  <a:pt x="6102" y="5539"/>
                </a:cubicBezTo>
                <a:cubicBezTo>
                  <a:pt x="6131" y="5539"/>
                  <a:pt x="6155" y="5492"/>
                  <a:pt x="6155" y="5434"/>
                </a:cubicBezTo>
                <a:lnTo>
                  <a:pt x="6155" y="5214"/>
                </a:lnTo>
                <a:cubicBezTo>
                  <a:pt x="6155" y="5157"/>
                  <a:pt x="6131" y="5110"/>
                  <a:pt x="6102" y="5110"/>
                </a:cubicBezTo>
                <a:close/>
                <a:moveTo>
                  <a:pt x="6416" y="5110"/>
                </a:moveTo>
                <a:cubicBezTo>
                  <a:pt x="6387" y="5110"/>
                  <a:pt x="6363" y="5157"/>
                  <a:pt x="6363" y="5214"/>
                </a:cubicBezTo>
                <a:lnTo>
                  <a:pt x="6363" y="5434"/>
                </a:lnTo>
                <a:cubicBezTo>
                  <a:pt x="6363" y="5492"/>
                  <a:pt x="6387" y="5539"/>
                  <a:pt x="6416" y="5539"/>
                </a:cubicBezTo>
                <a:cubicBezTo>
                  <a:pt x="6445" y="5539"/>
                  <a:pt x="6469" y="5492"/>
                  <a:pt x="6469" y="5434"/>
                </a:cubicBezTo>
                <a:lnTo>
                  <a:pt x="6469" y="5214"/>
                </a:lnTo>
                <a:cubicBezTo>
                  <a:pt x="6469" y="5157"/>
                  <a:pt x="6445" y="5110"/>
                  <a:pt x="6416" y="5110"/>
                </a:cubicBezTo>
                <a:close/>
                <a:moveTo>
                  <a:pt x="7266" y="5110"/>
                </a:moveTo>
                <a:cubicBezTo>
                  <a:pt x="7237" y="5110"/>
                  <a:pt x="7213" y="5157"/>
                  <a:pt x="7213" y="5214"/>
                </a:cubicBezTo>
                <a:lnTo>
                  <a:pt x="7213" y="5434"/>
                </a:lnTo>
                <a:cubicBezTo>
                  <a:pt x="7213" y="5492"/>
                  <a:pt x="7237" y="5539"/>
                  <a:pt x="7266" y="5539"/>
                </a:cubicBezTo>
                <a:cubicBezTo>
                  <a:pt x="7295" y="5539"/>
                  <a:pt x="7318" y="5492"/>
                  <a:pt x="7318" y="5434"/>
                </a:cubicBezTo>
                <a:lnTo>
                  <a:pt x="7318" y="5214"/>
                </a:lnTo>
                <a:cubicBezTo>
                  <a:pt x="7318" y="5157"/>
                  <a:pt x="7295" y="5110"/>
                  <a:pt x="7266" y="5110"/>
                </a:cubicBezTo>
                <a:close/>
                <a:moveTo>
                  <a:pt x="7580" y="5110"/>
                </a:moveTo>
                <a:cubicBezTo>
                  <a:pt x="7551" y="5110"/>
                  <a:pt x="7527" y="5157"/>
                  <a:pt x="7527" y="5214"/>
                </a:cubicBezTo>
                <a:lnTo>
                  <a:pt x="7527" y="5434"/>
                </a:lnTo>
                <a:cubicBezTo>
                  <a:pt x="7527" y="5492"/>
                  <a:pt x="7551" y="5539"/>
                  <a:pt x="7580" y="5539"/>
                </a:cubicBezTo>
                <a:cubicBezTo>
                  <a:pt x="7609" y="5539"/>
                  <a:pt x="7632" y="5492"/>
                  <a:pt x="7632" y="5434"/>
                </a:cubicBezTo>
                <a:lnTo>
                  <a:pt x="7632" y="5214"/>
                </a:lnTo>
                <a:cubicBezTo>
                  <a:pt x="7632" y="5157"/>
                  <a:pt x="7609" y="5110"/>
                  <a:pt x="7580" y="5110"/>
                </a:cubicBezTo>
                <a:close/>
                <a:moveTo>
                  <a:pt x="8429" y="5110"/>
                </a:moveTo>
                <a:cubicBezTo>
                  <a:pt x="8400" y="5110"/>
                  <a:pt x="8377" y="5157"/>
                  <a:pt x="8377" y="5214"/>
                </a:cubicBezTo>
                <a:lnTo>
                  <a:pt x="8377" y="5434"/>
                </a:lnTo>
                <a:cubicBezTo>
                  <a:pt x="8377" y="5492"/>
                  <a:pt x="8400" y="5539"/>
                  <a:pt x="8429" y="5539"/>
                </a:cubicBezTo>
                <a:cubicBezTo>
                  <a:pt x="8458" y="5539"/>
                  <a:pt x="8482" y="5492"/>
                  <a:pt x="8482" y="5434"/>
                </a:cubicBezTo>
                <a:lnTo>
                  <a:pt x="8482" y="5214"/>
                </a:lnTo>
                <a:cubicBezTo>
                  <a:pt x="8482" y="5157"/>
                  <a:pt x="8458" y="5110"/>
                  <a:pt x="8429" y="5110"/>
                </a:cubicBezTo>
                <a:close/>
                <a:moveTo>
                  <a:pt x="8744" y="5110"/>
                </a:moveTo>
                <a:cubicBezTo>
                  <a:pt x="8714" y="5110"/>
                  <a:pt x="8691" y="5157"/>
                  <a:pt x="8691" y="5214"/>
                </a:cubicBezTo>
                <a:lnTo>
                  <a:pt x="8691" y="5434"/>
                </a:lnTo>
                <a:cubicBezTo>
                  <a:pt x="8691" y="5492"/>
                  <a:pt x="8714" y="5539"/>
                  <a:pt x="8744" y="5539"/>
                </a:cubicBezTo>
                <a:cubicBezTo>
                  <a:pt x="8773" y="5539"/>
                  <a:pt x="8796" y="5492"/>
                  <a:pt x="8796" y="5434"/>
                </a:cubicBezTo>
                <a:lnTo>
                  <a:pt x="8796" y="5214"/>
                </a:lnTo>
                <a:cubicBezTo>
                  <a:pt x="8796" y="5157"/>
                  <a:pt x="8773" y="5110"/>
                  <a:pt x="8744" y="5110"/>
                </a:cubicBezTo>
                <a:close/>
                <a:moveTo>
                  <a:pt x="9593" y="5110"/>
                </a:moveTo>
                <a:cubicBezTo>
                  <a:pt x="9564" y="5110"/>
                  <a:pt x="9540" y="5157"/>
                  <a:pt x="9540" y="5214"/>
                </a:cubicBezTo>
                <a:lnTo>
                  <a:pt x="9540" y="5434"/>
                </a:lnTo>
                <a:cubicBezTo>
                  <a:pt x="9540" y="5492"/>
                  <a:pt x="9564" y="5539"/>
                  <a:pt x="9593" y="5539"/>
                </a:cubicBezTo>
                <a:cubicBezTo>
                  <a:pt x="9622" y="5539"/>
                  <a:pt x="9646" y="5492"/>
                  <a:pt x="9646" y="5434"/>
                </a:cubicBezTo>
                <a:lnTo>
                  <a:pt x="9646" y="5214"/>
                </a:lnTo>
                <a:cubicBezTo>
                  <a:pt x="9646" y="5157"/>
                  <a:pt x="9622" y="5110"/>
                  <a:pt x="9593" y="5110"/>
                </a:cubicBezTo>
                <a:close/>
                <a:moveTo>
                  <a:pt x="9908" y="5110"/>
                </a:moveTo>
                <a:cubicBezTo>
                  <a:pt x="9879" y="5110"/>
                  <a:pt x="9855" y="5157"/>
                  <a:pt x="9855" y="5214"/>
                </a:cubicBezTo>
                <a:lnTo>
                  <a:pt x="9855" y="5434"/>
                </a:lnTo>
                <a:cubicBezTo>
                  <a:pt x="9855" y="5492"/>
                  <a:pt x="9879" y="5539"/>
                  <a:pt x="9908" y="5539"/>
                </a:cubicBezTo>
                <a:cubicBezTo>
                  <a:pt x="9937" y="5539"/>
                  <a:pt x="9961" y="5492"/>
                  <a:pt x="9961" y="5434"/>
                </a:cubicBezTo>
                <a:lnTo>
                  <a:pt x="9961" y="5214"/>
                </a:lnTo>
                <a:cubicBezTo>
                  <a:pt x="9961" y="5157"/>
                  <a:pt x="9937" y="5110"/>
                  <a:pt x="9908" y="5110"/>
                </a:cubicBezTo>
                <a:close/>
                <a:moveTo>
                  <a:pt x="10758" y="5110"/>
                </a:moveTo>
                <a:cubicBezTo>
                  <a:pt x="10728" y="5110"/>
                  <a:pt x="10705" y="5157"/>
                  <a:pt x="10705" y="5214"/>
                </a:cubicBezTo>
                <a:lnTo>
                  <a:pt x="10705" y="5434"/>
                </a:lnTo>
                <a:cubicBezTo>
                  <a:pt x="10705" y="5492"/>
                  <a:pt x="10728" y="5539"/>
                  <a:pt x="10758" y="5539"/>
                </a:cubicBezTo>
                <a:cubicBezTo>
                  <a:pt x="10787" y="5539"/>
                  <a:pt x="10810" y="5492"/>
                  <a:pt x="10810" y="5434"/>
                </a:cubicBezTo>
                <a:lnTo>
                  <a:pt x="10810" y="5214"/>
                </a:lnTo>
                <a:cubicBezTo>
                  <a:pt x="10810" y="5157"/>
                  <a:pt x="10787" y="5110"/>
                  <a:pt x="10758" y="5110"/>
                </a:cubicBezTo>
                <a:close/>
                <a:moveTo>
                  <a:pt x="11072" y="5110"/>
                </a:moveTo>
                <a:cubicBezTo>
                  <a:pt x="11043" y="5110"/>
                  <a:pt x="11019" y="5157"/>
                  <a:pt x="11019" y="5214"/>
                </a:cubicBezTo>
                <a:lnTo>
                  <a:pt x="11019" y="5434"/>
                </a:lnTo>
                <a:cubicBezTo>
                  <a:pt x="11019" y="5492"/>
                  <a:pt x="11043" y="5539"/>
                  <a:pt x="11072" y="5539"/>
                </a:cubicBezTo>
                <a:cubicBezTo>
                  <a:pt x="11101" y="5539"/>
                  <a:pt x="11125" y="5492"/>
                  <a:pt x="11125" y="5434"/>
                </a:cubicBezTo>
                <a:lnTo>
                  <a:pt x="11125" y="5214"/>
                </a:lnTo>
                <a:cubicBezTo>
                  <a:pt x="11125" y="5157"/>
                  <a:pt x="11101" y="5110"/>
                  <a:pt x="11072" y="5110"/>
                </a:cubicBezTo>
                <a:close/>
                <a:moveTo>
                  <a:pt x="11922" y="5110"/>
                </a:moveTo>
                <a:cubicBezTo>
                  <a:pt x="11893" y="5110"/>
                  <a:pt x="11869" y="5157"/>
                  <a:pt x="11869" y="5214"/>
                </a:cubicBezTo>
                <a:lnTo>
                  <a:pt x="11869" y="5434"/>
                </a:lnTo>
                <a:cubicBezTo>
                  <a:pt x="11869" y="5492"/>
                  <a:pt x="11893" y="5539"/>
                  <a:pt x="11922" y="5539"/>
                </a:cubicBezTo>
                <a:cubicBezTo>
                  <a:pt x="11951" y="5539"/>
                  <a:pt x="11974" y="5492"/>
                  <a:pt x="11974" y="5434"/>
                </a:cubicBezTo>
                <a:lnTo>
                  <a:pt x="11974" y="5214"/>
                </a:lnTo>
                <a:cubicBezTo>
                  <a:pt x="11974" y="5157"/>
                  <a:pt x="11951" y="5110"/>
                  <a:pt x="11922" y="5110"/>
                </a:cubicBezTo>
                <a:close/>
                <a:moveTo>
                  <a:pt x="12236" y="5110"/>
                </a:moveTo>
                <a:cubicBezTo>
                  <a:pt x="12207" y="5110"/>
                  <a:pt x="12183" y="5157"/>
                  <a:pt x="12183" y="5214"/>
                </a:cubicBezTo>
                <a:lnTo>
                  <a:pt x="12183" y="5434"/>
                </a:lnTo>
                <a:cubicBezTo>
                  <a:pt x="12183" y="5492"/>
                  <a:pt x="12207" y="5539"/>
                  <a:pt x="12236" y="5539"/>
                </a:cubicBezTo>
                <a:cubicBezTo>
                  <a:pt x="12265" y="5539"/>
                  <a:pt x="12288" y="5492"/>
                  <a:pt x="12288" y="5434"/>
                </a:cubicBezTo>
                <a:lnTo>
                  <a:pt x="12288" y="5214"/>
                </a:lnTo>
                <a:cubicBezTo>
                  <a:pt x="12288" y="5157"/>
                  <a:pt x="12265" y="5110"/>
                  <a:pt x="12236" y="5110"/>
                </a:cubicBezTo>
                <a:close/>
                <a:moveTo>
                  <a:pt x="13085" y="5110"/>
                </a:moveTo>
                <a:cubicBezTo>
                  <a:pt x="13056" y="5110"/>
                  <a:pt x="13032" y="5157"/>
                  <a:pt x="13032" y="5214"/>
                </a:cubicBezTo>
                <a:lnTo>
                  <a:pt x="13032" y="5434"/>
                </a:lnTo>
                <a:cubicBezTo>
                  <a:pt x="13032" y="5492"/>
                  <a:pt x="13056" y="5539"/>
                  <a:pt x="13085" y="5539"/>
                </a:cubicBezTo>
                <a:cubicBezTo>
                  <a:pt x="13114" y="5539"/>
                  <a:pt x="13138" y="5492"/>
                  <a:pt x="13138" y="5434"/>
                </a:cubicBezTo>
                <a:lnTo>
                  <a:pt x="13138" y="5214"/>
                </a:lnTo>
                <a:cubicBezTo>
                  <a:pt x="13138" y="5157"/>
                  <a:pt x="13114" y="5110"/>
                  <a:pt x="13085" y="5110"/>
                </a:cubicBezTo>
                <a:close/>
                <a:moveTo>
                  <a:pt x="13399" y="5110"/>
                </a:moveTo>
                <a:cubicBezTo>
                  <a:pt x="13370" y="5110"/>
                  <a:pt x="13348" y="5157"/>
                  <a:pt x="13348" y="5214"/>
                </a:cubicBezTo>
                <a:lnTo>
                  <a:pt x="13348" y="5434"/>
                </a:lnTo>
                <a:cubicBezTo>
                  <a:pt x="13348" y="5492"/>
                  <a:pt x="13370" y="5539"/>
                  <a:pt x="13399" y="5539"/>
                </a:cubicBezTo>
                <a:cubicBezTo>
                  <a:pt x="13428" y="5539"/>
                  <a:pt x="13452" y="5492"/>
                  <a:pt x="13452" y="5434"/>
                </a:cubicBezTo>
                <a:lnTo>
                  <a:pt x="13452" y="5214"/>
                </a:lnTo>
                <a:cubicBezTo>
                  <a:pt x="13452" y="5157"/>
                  <a:pt x="13428" y="5110"/>
                  <a:pt x="13399" y="5110"/>
                </a:cubicBezTo>
                <a:close/>
                <a:moveTo>
                  <a:pt x="14249" y="5110"/>
                </a:moveTo>
                <a:cubicBezTo>
                  <a:pt x="14220" y="5110"/>
                  <a:pt x="14196" y="5157"/>
                  <a:pt x="14196" y="5214"/>
                </a:cubicBezTo>
                <a:lnTo>
                  <a:pt x="14196" y="5434"/>
                </a:lnTo>
                <a:cubicBezTo>
                  <a:pt x="14196" y="5492"/>
                  <a:pt x="14220" y="5539"/>
                  <a:pt x="14249" y="5539"/>
                </a:cubicBezTo>
                <a:cubicBezTo>
                  <a:pt x="14278" y="5539"/>
                  <a:pt x="14302" y="5492"/>
                  <a:pt x="14302" y="5434"/>
                </a:cubicBezTo>
                <a:lnTo>
                  <a:pt x="14302" y="5214"/>
                </a:lnTo>
                <a:cubicBezTo>
                  <a:pt x="14302" y="5157"/>
                  <a:pt x="14278" y="5110"/>
                  <a:pt x="14249" y="5110"/>
                </a:cubicBezTo>
                <a:close/>
                <a:moveTo>
                  <a:pt x="14564" y="5110"/>
                </a:moveTo>
                <a:cubicBezTo>
                  <a:pt x="14535" y="5110"/>
                  <a:pt x="14511" y="5157"/>
                  <a:pt x="14511" y="5214"/>
                </a:cubicBezTo>
                <a:lnTo>
                  <a:pt x="14511" y="5434"/>
                </a:lnTo>
                <a:cubicBezTo>
                  <a:pt x="14511" y="5492"/>
                  <a:pt x="14535" y="5539"/>
                  <a:pt x="14564" y="5539"/>
                </a:cubicBezTo>
                <a:cubicBezTo>
                  <a:pt x="14593" y="5539"/>
                  <a:pt x="14617" y="5492"/>
                  <a:pt x="14617" y="5434"/>
                </a:cubicBezTo>
                <a:lnTo>
                  <a:pt x="14617" y="5214"/>
                </a:lnTo>
                <a:cubicBezTo>
                  <a:pt x="14617" y="5157"/>
                  <a:pt x="14593" y="5110"/>
                  <a:pt x="14564" y="5110"/>
                </a:cubicBezTo>
                <a:close/>
                <a:moveTo>
                  <a:pt x="15413" y="5110"/>
                </a:moveTo>
                <a:cubicBezTo>
                  <a:pt x="15384" y="5110"/>
                  <a:pt x="15360" y="5157"/>
                  <a:pt x="15360" y="5214"/>
                </a:cubicBezTo>
                <a:lnTo>
                  <a:pt x="15360" y="5434"/>
                </a:lnTo>
                <a:cubicBezTo>
                  <a:pt x="15360" y="5492"/>
                  <a:pt x="15384" y="5539"/>
                  <a:pt x="15413" y="5539"/>
                </a:cubicBezTo>
                <a:cubicBezTo>
                  <a:pt x="15442" y="5539"/>
                  <a:pt x="15465" y="5492"/>
                  <a:pt x="15465" y="5434"/>
                </a:cubicBezTo>
                <a:lnTo>
                  <a:pt x="15465" y="5214"/>
                </a:lnTo>
                <a:cubicBezTo>
                  <a:pt x="15465" y="5157"/>
                  <a:pt x="15442" y="5110"/>
                  <a:pt x="15413" y="5110"/>
                </a:cubicBezTo>
                <a:close/>
                <a:moveTo>
                  <a:pt x="15728" y="5110"/>
                </a:moveTo>
                <a:cubicBezTo>
                  <a:pt x="15699" y="5110"/>
                  <a:pt x="15675" y="5157"/>
                  <a:pt x="15675" y="5214"/>
                </a:cubicBezTo>
                <a:lnTo>
                  <a:pt x="15675" y="5434"/>
                </a:lnTo>
                <a:cubicBezTo>
                  <a:pt x="15675" y="5492"/>
                  <a:pt x="15699" y="5539"/>
                  <a:pt x="15728" y="5539"/>
                </a:cubicBezTo>
                <a:cubicBezTo>
                  <a:pt x="15757" y="5539"/>
                  <a:pt x="15781" y="5492"/>
                  <a:pt x="15781" y="5434"/>
                </a:cubicBezTo>
                <a:lnTo>
                  <a:pt x="15781" y="5214"/>
                </a:lnTo>
                <a:cubicBezTo>
                  <a:pt x="15781" y="5157"/>
                  <a:pt x="15757" y="5110"/>
                  <a:pt x="15728" y="5110"/>
                </a:cubicBezTo>
                <a:close/>
                <a:moveTo>
                  <a:pt x="16578" y="5110"/>
                </a:moveTo>
                <a:cubicBezTo>
                  <a:pt x="16549" y="5110"/>
                  <a:pt x="16525" y="5157"/>
                  <a:pt x="16525" y="5214"/>
                </a:cubicBezTo>
                <a:lnTo>
                  <a:pt x="16525" y="5434"/>
                </a:lnTo>
                <a:cubicBezTo>
                  <a:pt x="16525" y="5492"/>
                  <a:pt x="16549" y="5539"/>
                  <a:pt x="16578" y="5539"/>
                </a:cubicBezTo>
                <a:cubicBezTo>
                  <a:pt x="16607" y="5539"/>
                  <a:pt x="16630" y="5492"/>
                  <a:pt x="16630" y="5434"/>
                </a:cubicBezTo>
                <a:lnTo>
                  <a:pt x="16630" y="5214"/>
                </a:lnTo>
                <a:cubicBezTo>
                  <a:pt x="16630" y="5157"/>
                  <a:pt x="16607" y="5110"/>
                  <a:pt x="16578" y="5110"/>
                </a:cubicBezTo>
                <a:close/>
                <a:moveTo>
                  <a:pt x="16892" y="5110"/>
                </a:moveTo>
                <a:cubicBezTo>
                  <a:pt x="16863" y="5110"/>
                  <a:pt x="16839" y="5157"/>
                  <a:pt x="16839" y="5214"/>
                </a:cubicBezTo>
                <a:lnTo>
                  <a:pt x="16839" y="5434"/>
                </a:lnTo>
                <a:cubicBezTo>
                  <a:pt x="16839" y="5492"/>
                  <a:pt x="16863" y="5539"/>
                  <a:pt x="16892" y="5539"/>
                </a:cubicBezTo>
                <a:cubicBezTo>
                  <a:pt x="16921" y="5539"/>
                  <a:pt x="16944" y="5492"/>
                  <a:pt x="16944" y="5434"/>
                </a:cubicBezTo>
                <a:lnTo>
                  <a:pt x="16944" y="5214"/>
                </a:lnTo>
                <a:cubicBezTo>
                  <a:pt x="16944" y="5157"/>
                  <a:pt x="16921" y="5110"/>
                  <a:pt x="16892" y="5110"/>
                </a:cubicBezTo>
                <a:close/>
                <a:moveTo>
                  <a:pt x="17741" y="5110"/>
                </a:moveTo>
                <a:cubicBezTo>
                  <a:pt x="17712" y="5110"/>
                  <a:pt x="17689" y="5157"/>
                  <a:pt x="17689" y="5214"/>
                </a:cubicBezTo>
                <a:lnTo>
                  <a:pt x="17689" y="5434"/>
                </a:lnTo>
                <a:cubicBezTo>
                  <a:pt x="17689" y="5492"/>
                  <a:pt x="17712" y="5539"/>
                  <a:pt x="17741" y="5539"/>
                </a:cubicBezTo>
                <a:cubicBezTo>
                  <a:pt x="17770" y="5539"/>
                  <a:pt x="17794" y="5492"/>
                  <a:pt x="17794" y="5434"/>
                </a:cubicBezTo>
                <a:lnTo>
                  <a:pt x="17794" y="5214"/>
                </a:lnTo>
                <a:cubicBezTo>
                  <a:pt x="17794" y="5157"/>
                  <a:pt x="17770" y="5110"/>
                  <a:pt x="17741" y="5110"/>
                </a:cubicBezTo>
                <a:close/>
                <a:moveTo>
                  <a:pt x="18055" y="5110"/>
                </a:moveTo>
                <a:cubicBezTo>
                  <a:pt x="18026" y="5110"/>
                  <a:pt x="18002" y="5157"/>
                  <a:pt x="18002" y="5214"/>
                </a:cubicBezTo>
                <a:lnTo>
                  <a:pt x="18002" y="5434"/>
                </a:lnTo>
                <a:cubicBezTo>
                  <a:pt x="18002" y="5492"/>
                  <a:pt x="18026" y="5539"/>
                  <a:pt x="18055" y="5539"/>
                </a:cubicBezTo>
                <a:cubicBezTo>
                  <a:pt x="18085" y="5539"/>
                  <a:pt x="18108" y="5492"/>
                  <a:pt x="18108" y="5434"/>
                </a:cubicBezTo>
                <a:lnTo>
                  <a:pt x="18108" y="5214"/>
                </a:lnTo>
                <a:cubicBezTo>
                  <a:pt x="18108" y="5157"/>
                  <a:pt x="18085" y="5110"/>
                  <a:pt x="18055" y="5110"/>
                </a:cubicBezTo>
                <a:close/>
                <a:moveTo>
                  <a:pt x="18905" y="5110"/>
                </a:moveTo>
                <a:cubicBezTo>
                  <a:pt x="18876" y="5110"/>
                  <a:pt x="18852" y="5157"/>
                  <a:pt x="18852" y="5214"/>
                </a:cubicBezTo>
                <a:lnTo>
                  <a:pt x="18852" y="5434"/>
                </a:lnTo>
                <a:cubicBezTo>
                  <a:pt x="18852" y="5492"/>
                  <a:pt x="18876" y="5539"/>
                  <a:pt x="18905" y="5539"/>
                </a:cubicBezTo>
                <a:cubicBezTo>
                  <a:pt x="18934" y="5539"/>
                  <a:pt x="18958" y="5492"/>
                  <a:pt x="18958" y="5434"/>
                </a:cubicBezTo>
                <a:lnTo>
                  <a:pt x="18958" y="5214"/>
                </a:lnTo>
                <a:cubicBezTo>
                  <a:pt x="18958" y="5157"/>
                  <a:pt x="18934" y="5110"/>
                  <a:pt x="18905" y="5110"/>
                </a:cubicBezTo>
                <a:close/>
                <a:moveTo>
                  <a:pt x="19220" y="5110"/>
                </a:moveTo>
                <a:cubicBezTo>
                  <a:pt x="19191" y="5110"/>
                  <a:pt x="19167" y="5157"/>
                  <a:pt x="19167" y="5214"/>
                </a:cubicBezTo>
                <a:lnTo>
                  <a:pt x="19167" y="5434"/>
                </a:lnTo>
                <a:cubicBezTo>
                  <a:pt x="19167" y="5492"/>
                  <a:pt x="19191" y="5539"/>
                  <a:pt x="19220" y="5539"/>
                </a:cubicBezTo>
                <a:cubicBezTo>
                  <a:pt x="19249" y="5539"/>
                  <a:pt x="19273" y="5492"/>
                  <a:pt x="19273" y="5434"/>
                </a:cubicBezTo>
                <a:lnTo>
                  <a:pt x="19273" y="5214"/>
                </a:lnTo>
                <a:cubicBezTo>
                  <a:pt x="19273" y="5157"/>
                  <a:pt x="19249" y="5110"/>
                  <a:pt x="19220" y="5110"/>
                </a:cubicBezTo>
                <a:close/>
                <a:moveTo>
                  <a:pt x="20069" y="5110"/>
                </a:moveTo>
                <a:cubicBezTo>
                  <a:pt x="20040" y="5110"/>
                  <a:pt x="20016" y="5157"/>
                  <a:pt x="20016" y="5214"/>
                </a:cubicBezTo>
                <a:lnTo>
                  <a:pt x="20016" y="5434"/>
                </a:lnTo>
                <a:cubicBezTo>
                  <a:pt x="20016" y="5492"/>
                  <a:pt x="20040" y="5539"/>
                  <a:pt x="20069" y="5539"/>
                </a:cubicBezTo>
                <a:cubicBezTo>
                  <a:pt x="20099" y="5539"/>
                  <a:pt x="20122" y="5492"/>
                  <a:pt x="20122" y="5434"/>
                </a:cubicBezTo>
                <a:lnTo>
                  <a:pt x="20122" y="5214"/>
                </a:lnTo>
                <a:cubicBezTo>
                  <a:pt x="20122" y="5157"/>
                  <a:pt x="20099" y="5110"/>
                  <a:pt x="20069" y="5110"/>
                </a:cubicBezTo>
                <a:close/>
                <a:moveTo>
                  <a:pt x="20384" y="5110"/>
                </a:moveTo>
                <a:cubicBezTo>
                  <a:pt x="20355" y="5110"/>
                  <a:pt x="20331" y="5157"/>
                  <a:pt x="20331" y="5214"/>
                </a:cubicBezTo>
                <a:lnTo>
                  <a:pt x="20331" y="5434"/>
                </a:lnTo>
                <a:cubicBezTo>
                  <a:pt x="20331" y="5492"/>
                  <a:pt x="20355" y="5539"/>
                  <a:pt x="20384" y="5539"/>
                </a:cubicBezTo>
                <a:cubicBezTo>
                  <a:pt x="20413" y="5539"/>
                  <a:pt x="20436" y="5492"/>
                  <a:pt x="20436" y="5434"/>
                </a:cubicBezTo>
                <a:lnTo>
                  <a:pt x="20436" y="5214"/>
                </a:lnTo>
                <a:cubicBezTo>
                  <a:pt x="20436" y="5157"/>
                  <a:pt x="20413" y="5110"/>
                  <a:pt x="20384" y="5110"/>
                </a:cubicBezTo>
                <a:close/>
                <a:moveTo>
                  <a:pt x="21234" y="5110"/>
                </a:moveTo>
                <a:cubicBezTo>
                  <a:pt x="21204" y="5110"/>
                  <a:pt x="21181" y="5157"/>
                  <a:pt x="21181" y="5214"/>
                </a:cubicBezTo>
                <a:lnTo>
                  <a:pt x="21181" y="5434"/>
                </a:lnTo>
                <a:cubicBezTo>
                  <a:pt x="21181" y="5492"/>
                  <a:pt x="21204" y="5539"/>
                  <a:pt x="21234" y="5539"/>
                </a:cubicBezTo>
                <a:cubicBezTo>
                  <a:pt x="21263" y="5539"/>
                  <a:pt x="21285" y="5492"/>
                  <a:pt x="21285" y="5434"/>
                </a:cubicBezTo>
                <a:lnTo>
                  <a:pt x="21285" y="5214"/>
                </a:lnTo>
                <a:cubicBezTo>
                  <a:pt x="21285" y="5157"/>
                  <a:pt x="21263" y="5110"/>
                  <a:pt x="21234" y="5110"/>
                </a:cubicBezTo>
                <a:close/>
                <a:moveTo>
                  <a:pt x="21547" y="5110"/>
                </a:moveTo>
                <a:cubicBezTo>
                  <a:pt x="21518" y="5110"/>
                  <a:pt x="21495" y="5157"/>
                  <a:pt x="21495" y="5214"/>
                </a:cubicBezTo>
                <a:lnTo>
                  <a:pt x="21495" y="5434"/>
                </a:lnTo>
                <a:cubicBezTo>
                  <a:pt x="21495" y="5492"/>
                  <a:pt x="21518" y="5539"/>
                  <a:pt x="21547" y="5539"/>
                </a:cubicBezTo>
                <a:cubicBezTo>
                  <a:pt x="21576" y="5539"/>
                  <a:pt x="21600" y="5492"/>
                  <a:pt x="21600" y="5434"/>
                </a:cubicBezTo>
                <a:lnTo>
                  <a:pt x="21600" y="5214"/>
                </a:lnTo>
                <a:cubicBezTo>
                  <a:pt x="21600" y="5157"/>
                  <a:pt x="21576" y="5110"/>
                  <a:pt x="21547" y="5110"/>
                </a:cubicBezTo>
                <a:close/>
                <a:moveTo>
                  <a:pt x="53" y="5840"/>
                </a:moveTo>
                <a:cubicBezTo>
                  <a:pt x="24" y="5840"/>
                  <a:pt x="0" y="5887"/>
                  <a:pt x="0" y="5944"/>
                </a:cubicBezTo>
                <a:lnTo>
                  <a:pt x="0" y="6164"/>
                </a:lnTo>
                <a:cubicBezTo>
                  <a:pt x="0" y="6222"/>
                  <a:pt x="24" y="6269"/>
                  <a:pt x="53" y="6269"/>
                </a:cubicBezTo>
                <a:cubicBezTo>
                  <a:pt x="82" y="6269"/>
                  <a:pt x="106" y="6222"/>
                  <a:pt x="106" y="6164"/>
                </a:cubicBezTo>
                <a:lnTo>
                  <a:pt x="106" y="5944"/>
                </a:lnTo>
                <a:cubicBezTo>
                  <a:pt x="106" y="5887"/>
                  <a:pt x="82" y="5840"/>
                  <a:pt x="53" y="5840"/>
                </a:cubicBezTo>
                <a:close/>
                <a:moveTo>
                  <a:pt x="367" y="5840"/>
                </a:moveTo>
                <a:cubicBezTo>
                  <a:pt x="338" y="5840"/>
                  <a:pt x="315" y="5887"/>
                  <a:pt x="315" y="5944"/>
                </a:cubicBezTo>
                <a:lnTo>
                  <a:pt x="315" y="6164"/>
                </a:lnTo>
                <a:cubicBezTo>
                  <a:pt x="315" y="6222"/>
                  <a:pt x="338" y="6269"/>
                  <a:pt x="367" y="6269"/>
                </a:cubicBezTo>
                <a:cubicBezTo>
                  <a:pt x="397" y="6269"/>
                  <a:pt x="420" y="6222"/>
                  <a:pt x="420" y="6164"/>
                </a:cubicBezTo>
                <a:lnTo>
                  <a:pt x="420" y="5944"/>
                </a:lnTo>
                <a:cubicBezTo>
                  <a:pt x="420" y="5887"/>
                  <a:pt x="397" y="5840"/>
                  <a:pt x="367" y="5840"/>
                </a:cubicBezTo>
                <a:close/>
                <a:moveTo>
                  <a:pt x="1217" y="5840"/>
                </a:moveTo>
                <a:cubicBezTo>
                  <a:pt x="1188" y="5840"/>
                  <a:pt x="1164" y="5887"/>
                  <a:pt x="1164" y="5944"/>
                </a:cubicBezTo>
                <a:lnTo>
                  <a:pt x="1164" y="6164"/>
                </a:lnTo>
                <a:cubicBezTo>
                  <a:pt x="1164" y="6222"/>
                  <a:pt x="1188" y="6269"/>
                  <a:pt x="1217" y="6269"/>
                </a:cubicBezTo>
                <a:cubicBezTo>
                  <a:pt x="1246" y="6269"/>
                  <a:pt x="1270" y="6222"/>
                  <a:pt x="1270" y="6164"/>
                </a:cubicBezTo>
                <a:lnTo>
                  <a:pt x="1270" y="5944"/>
                </a:lnTo>
                <a:cubicBezTo>
                  <a:pt x="1270" y="5887"/>
                  <a:pt x="1246" y="5840"/>
                  <a:pt x="1217" y="5840"/>
                </a:cubicBezTo>
                <a:close/>
                <a:moveTo>
                  <a:pt x="1532" y="5840"/>
                </a:moveTo>
                <a:cubicBezTo>
                  <a:pt x="1503" y="5840"/>
                  <a:pt x="1479" y="5887"/>
                  <a:pt x="1479" y="5944"/>
                </a:cubicBezTo>
                <a:lnTo>
                  <a:pt x="1479" y="6164"/>
                </a:lnTo>
                <a:cubicBezTo>
                  <a:pt x="1479" y="6222"/>
                  <a:pt x="1503" y="6269"/>
                  <a:pt x="1532" y="6269"/>
                </a:cubicBezTo>
                <a:cubicBezTo>
                  <a:pt x="1561" y="6269"/>
                  <a:pt x="1584" y="6222"/>
                  <a:pt x="1584" y="6164"/>
                </a:cubicBezTo>
                <a:lnTo>
                  <a:pt x="1584" y="5944"/>
                </a:lnTo>
                <a:cubicBezTo>
                  <a:pt x="1584" y="5887"/>
                  <a:pt x="1561" y="5840"/>
                  <a:pt x="1532" y="5840"/>
                </a:cubicBezTo>
                <a:close/>
                <a:moveTo>
                  <a:pt x="2380" y="5840"/>
                </a:moveTo>
                <a:cubicBezTo>
                  <a:pt x="2351" y="5840"/>
                  <a:pt x="2329" y="5887"/>
                  <a:pt x="2329" y="5944"/>
                </a:cubicBezTo>
                <a:lnTo>
                  <a:pt x="2329" y="6164"/>
                </a:lnTo>
                <a:cubicBezTo>
                  <a:pt x="2329" y="6222"/>
                  <a:pt x="2351" y="6269"/>
                  <a:pt x="2380" y="6269"/>
                </a:cubicBezTo>
                <a:cubicBezTo>
                  <a:pt x="2409" y="6269"/>
                  <a:pt x="2433" y="6222"/>
                  <a:pt x="2433" y="6164"/>
                </a:cubicBezTo>
                <a:lnTo>
                  <a:pt x="2433" y="5944"/>
                </a:lnTo>
                <a:cubicBezTo>
                  <a:pt x="2433" y="5887"/>
                  <a:pt x="2409" y="5840"/>
                  <a:pt x="2380" y="5840"/>
                </a:cubicBezTo>
                <a:close/>
                <a:moveTo>
                  <a:pt x="2695" y="5840"/>
                </a:moveTo>
                <a:cubicBezTo>
                  <a:pt x="2666" y="5840"/>
                  <a:pt x="2643" y="5887"/>
                  <a:pt x="2643" y="5944"/>
                </a:cubicBezTo>
                <a:lnTo>
                  <a:pt x="2643" y="6164"/>
                </a:lnTo>
                <a:cubicBezTo>
                  <a:pt x="2643" y="6222"/>
                  <a:pt x="2666" y="6269"/>
                  <a:pt x="2695" y="6269"/>
                </a:cubicBezTo>
                <a:cubicBezTo>
                  <a:pt x="2724" y="6269"/>
                  <a:pt x="2748" y="6222"/>
                  <a:pt x="2748" y="6164"/>
                </a:cubicBezTo>
                <a:lnTo>
                  <a:pt x="2748" y="5944"/>
                </a:lnTo>
                <a:cubicBezTo>
                  <a:pt x="2748" y="5887"/>
                  <a:pt x="2724" y="5840"/>
                  <a:pt x="2695" y="5840"/>
                </a:cubicBezTo>
                <a:close/>
                <a:moveTo>
                  <a:pt x="3545" y="5840"/>
                </a:moveTo>
                <a:cubicBezTo>
                  <a:pt x="3516" y="5840"/>
                  <a:pt x="3492" y="5887"/>
                  <a:pt x="3492" y="5944"/>
                </a:cubicBezTo>
                <a:lnTo>
                  <a:pt x="3492" y="6164"/>
                </a:lnTo>
                <a:cubicBezTo>
                  <a:pt x="3492" y="6222"/>
                  <a:pt x="3516" y="6269"/>
                  <a:pt x="3545" y="6269"/>
                </a:cubicBezTo>
                <a:cubicBezTo>
                  <a:pt x="3574" y="6269"/>
                  <a:pt x="3598" y="6222"/>
                  <a:pt x="3598" y="6164"/>
                </a:cubicBezTo>
                <a:lnTo>
                  <a:pt x="3598" y="5944"/>
                </a:lnTo>
                <a:cubicBezTo>
                  <a:pt x="3598" y="5887"/>
                  <a:pt x="3574" y="5840"/>
                  <a:pt x="3545" y="5840"/>
                </a:cubicBezTo>
                <a:close/>
                <a:moveTo>
                  <a:pt x="3859" y="5840"/>
                </a:moveTo>
                <a:cubicBezTo>
                  <a:pt x="3830" y="5840"/>
                  <a:pt x="3806" y="5887"/>
                  <a:pt x="3806" y="5944"/>
                </a:cubicBezTo>
                <a:lnTo>
                  <a:pt x="3806" y="6164"/>
                </a:lnTo>
                <a:cubicBezTo>
                  <a:pt x="3806" y="6222"/>
                  <a:pt x="3830" y="6269"/>
                  <a:pt x="3859" y="6269"/>
                </a:cubicBezTo>
                <a:cubicBezTo>
                  <a:pt x="3888" y="6269"/>
                  <a:pt x="3912" y="6222"/>
                  <a:pt x="3912" y="6164"/>
                </a:cubicBezTo>
                <a:lnTo>
                  <a:pt x="3912" y="5944"/>
                </a:lnTo>
                <a:cubicBezTo>
                  <a:pt x="3912" y="5887"/>
                  <a:pt x="3888" y="5840"/>
                  <a:pt x="3859" y="5840"/>
                </a:cubicBezTo>
                <a:close/>
                <a:moveTo>
                  <a:pt x="4709" y="5840"/>
                </a:moveTo>
                <a:cubicBezTo>
                  <a:pt x="4680" y="5840"/>
                  <a:pt x="4656" y="5887"/>
                  <a:pt x="4656" y="5944"/>
                </a:cubicBezTo>
                <a:lnTo>
                  <a:pt x="4656" y="6164"/>
                </a:lnTo>
                <a:cubicBezTo>
                  <a:pt x="4656" y="6222"/>
                  <a:pt x="4680" y="6269"/>
                  <a:pt x="4709" y="6269"/>
                </a:cubicBezTo>
                <a:cubicBezTo>
                  <a:pt x="4738" y="6269"/>
                  <a:pt x="4762" y="6222"/>
                  <a:pt x="4762" y="6164"/>
                </a:cubicBezTo>
                <a:lnTo>
                  <a:pt x="4762" y="5944"/>
                </a:lnTo>
                <a:cubicBezTo>
                  <a:pt x="4762" y="5887"/>
                  <a:pt x="4738" y="5840"/>
                  <a:pt x="4709" y="5840"/>
                </a:cubicBezTo>
                <a:close/>
                <a:moveTo>
                  <a:pt x="5023" y="5840"/>
                </a:moveTo>
                <a:cubicBezTo>
                  <a:pt x="4994" y="5840"/>
                  <a:pt x="4970" y="5887"/>
                  <a:pt x="4970" y="5944"/>
                </a:cubicBezTo>
                <a:lnTo>
                  <a:pt x="4970" y="6164"/>
                </a:lnTo>
                <a:cubicBezTo>
                  <a:pt x="4970" y="6222"/>
                  <a:pt x="4994" y="6269"/>
                  <a:pt x="5023" y="6269"/>
                </a:cubicBezTo>
                <a:cubicBezTo>
                  <a:pt x="5053" y="6269"/>
                  <a:pt x="5076" y="6222"/>
                  <a:pt x="5076" y="6164"/>
                </a:cubicBezTo>
                <a:lnTo>
                  <a:pt x="5076" y="5944"/>
                </a:lnTo>
                <a:cubicBezTo>
                  <a:pt x="5076" y="5887"/>
                  <a:pt x="5053" y="5840"/>
                  <a:pt x="5023" y="5840"/>
                </a:cubicBezTo>
                <a:close/>
                <a:moveTo>
                  <a:pt x="5873" y="5840"/>
                </a:moveTo>
                <a:cubicBezTo>
                  <a:pt x="5844" y="5840"/>
                  <a:pt x="5820" y="5887"/>
                  <a:pt x="5820" y="5944"/>
                </a:cubicBezTo>
                <a:lnTo>
                  <a:pt x="5820" y="6164"/>
                </a:lnTo>
                <a:cubicBezTo>
                  <a:pt x="5820" y="6222"/>
                  <a:pt x="5844" y="6269"/>
                  <a:pt x="5873" y="6269"/>
                </a:cubicBezTo>
                <a:cubicBezTo>
                  <a:pt x="5902" y="6269"/>
                  <a:pt x="5926" y="6222"/>
                  <a:pt x="5926" y="6164"/>
                </a:cubicBezTo>
                <a:lnTo>
                  <a:pt x="5926" y="5944"/>
                </a:lnTo>
                <a:cubicBezTo>
                  <a:pt x="5926" y="5887"/>
                  <a:pt x="5902" y="5840"/>
                  <a:pt x="5873" y="5840"/>
                </a:cubicBezTo>
                <a:close/>
                <a:moveTo>
                  <a:pt x="6188" y="5840"/>
                </a:moveTo>
                <a:cubicBezTo>
                  <a:pt x="6159" y="5840"/>
                  <a:pt x="6135" y="5887"/>
                  <a:pt x="6135" y="5944"/>
                </a:cubicBezTo>
                <a:lnTo>
                  <a:pt x="6135" y="6164"/>
                </a:lnTo>
                <a:cubicBezTo>
                  <a:pt x="6135" y="6222"/>
                  <a:pt x="6159" y="6269"/>
                  <a:pt x="6188" y="6269"/>
                </a:cubicBezTo>
                <a:cubicBezTo>
                  <a:pt x="6217" y="6269"/>
                  <a:pt x="6240" y="6222"/>
                  <a:pt x="6240" y="6164"/>
                </a:cubicBezTo>
                <a:lnTo>
                  <a:pt x="6240" y="5944"/>
                </a:lnTo>
                <a:cubicBezTo>
                  <a:pt x="6240" y="5887"/>
                  <a:pt x="6217" y="5840"/>
                  <a:pt x="6188" y="5840"/>
                </a:cubicBezTo>
                <a:close/>
                <a:moveTo>
                  <a:pt x="7036" y="5840"/>
                </a:moveTo>
                <a:cubicBezTo>
                  <a:pt x="7007" y="5840"/>
                  <a:pt x="6984" y="5887"/>
                  <a:pt x="6984" y="5944"/>
                </a:cubicBezTo>
                <a:lnTo>
                  <a:pt x="6984" y="6164"/>
                </a:lnTo>
                <a:cubicBezTo>
                  <a:pt x="6984" y="6222"/>
                  <a:pt x="7007" y="6269"/>
                  <a:pt x="7036" y="6269"/>
                </a:cubicBezTo>
                <a:cubicBezTo>
                  <a:pt x="7065" y="6269"/>
                  <a:pt x="7089" y="6222"/>
                  <a:pt x="7089" y="6164"/>
                </a:cubicBezTo>
                <a:lnTo>
                  <a:pt x="7089" y="5944"/>
                </a:lnTo>
                <a:cubicBezTo>
                  <a:pt x="7089" y="5887"/>
                  <a:pt x="7065" y="5840"/>
                  <a:pt x="7036" y="5840"/>
                </a:cubicBezTo>
                <a:close/>
                <a:moveTo>
                  <a:pt x="7351" y="5840"/>
                </a:moveTo>
                <a:cubicBezTo>
                  <a:pt x="7322" y="5840"/>
                  <a:pt x="7299" y="5887"/>
                  <a:pt x="7299" y="5944"/>
                </a:cubicBezTo>
                <a:lnTo>
                  <a:pt x="7299" y="6164"/>
                </a:lnTo>
                <a:cubicBezTo>
                  <a:pt x="7299" y="6222"/>
                  <a:pt x="7322" y="6269"/>
                  <a:pt x="7351" y="6269"/>
                </a:cubicBezTo>
                <a:cubicBezTo>
                  <a:pt x="7380" y="6269"/>
                  <a:pt x="7404" y="6222"/>
                  <a:pt x="7404" y="6164"/>
                </a:cubicBezTo>
                <a:lnTo>
                  <a:pt x="7404" y="5944"/>
                </a:lnTo>
                <a:cubicBezTo>
                  <a:pt x="7404" y="5887"/>
                  <a:pt x="7380" y="5840"/>
                  <a:pt x="7351" y="5840"/>
                </a:cubicBezTo>
                <a:close/>
                <a:moveTo>
                  <a:pt x="8201" y="5840"/>
                </a:moveTo>
                <a:cubicBezTo>
                  <a:pt x="8171" y="5840"/>
                  <a:pt x="8148" y="5887"/>
                  <a:pt x="8148" y="5944"/>
                </a:cubicBezTo>
                <a:lnTo>
                  <a:pt x="8148" y="6164"/>
                </a:lnTo>
                <a:cubicBezTo>
                  <a:pt x="8148" y="6222"/>
                  <a:pt x="8171" y="6269"/>
                  <a:pt x="8201" y="6269"/>
                </a:cubicBezTo>
                <a:cubicBezTo>
                  <a:pt x="8230" y="6269"/>
                  <a:pt x="8254" y="6222"/>
                  <a:pt x="8254" y="6164"/>
                </a:cubicBezTo>
                <a:lnTo>
                  <a:pt x="8254" y="5944"/>
                </a:lnTo>
                <a:cubicBezTo>
                  <a:pt x="8254" y="5887"/>
                  <a:pt x="8230" y="5840"/>
                  <a:pt x="8201" y="5840"/>
                </a:cubicBezTo>
                <a:close/>
                <a:moveTo>
                  <a:pt x="8515" y="5840"/>
                </a:moveTo>
                <a:cubicBezTo>
                  <a:pt x="8486" y="5840"/>
                  <a:pt x="8462" y="5887"/>
                  <a:pt x="8462" y="5944"/>
                </a:cubicBezTo>
                <a:lnTo>
                  <a:pt x="8462" y="6164"/>
                </a:lnTo>
                <a:cubicBezTo>
                  <a:pt x="8462" y="6222"/>
                  <a:pt x="8486" y="6269"/>
                  <a:pt x="8515" y="6269"/>
                </a:cubicBezTo>
                <a:cubicBezTo>
                  <a:pt x="8544" y="6269"/>
                  <a:pt x="8568" y="6222"/>
                  <a:pt x="8568" y="6164"/>
                </a:cubicBezTo>
                <a:lnTo>
                  <a:pt x="8568" y="5944"/>
                </a:lnTo>
                <a:cubicBezTo>
                  <a:pt x="8568" y="5887"/>
                  <a:pt x="8544" y="5840"/>
                  <a:pt x="8515" y="5840"/>
                </a:cubicBezTo>
                <a:close/>
                <a:moveTo>
                  <a:pt x="9365" y="5840"/>
                </a:moveTo>
                <a:cubicBezTo>
                  <a:pt x="9336" y="5840"/>
                  <a:pt x="9312" y="5887"/>
                  <a:pt x="9312" y="5944"/>
                </a:cubicBezTo>
                <a:lnTo>
                  <a:pt x="9312" y="6164"/>
                </a:lnTo>
                <a:cubicBezTo>
                  <a:pt x="9312" y="6222"/>
                  <a:pt x="9336" y="6269"/>
                  <a:pt x="9365" y="6269"/>
                </a:cubicBezTo>
                <a:cubicBezTo>
                  <a:pt x="9394" y="6269"/>
                  <a:pt x="9418" y="6222"/>
                  <a:pt x="9418" y="6164"/>
                </a:cubicBezTo>
                <a:lnTo>
                  <a:pt x="9418" y="5944"/>
                </a:lnTo>
                <a:cubicBezTo>
                  <a:pt x="9418" y="5887"/>
                  <a:pt x="9394" y="5840"/>
                  <a:pt x="9365" y="5840"/>
                </a:cubicBezTo>
                <a:close/>
                <a:moveTo>
                  <a:pt x="9679" y="5840"/>
                </a:moveTo>
                <a:cubicBezTo>
                  <a:pt x="9650" y="5840"/>
                  <a:pt x="9626" y="5887"/>
                  <a:pt x="9626" y="5944"/>
                </a:cubicBezTo>
                <a:lnTo>
                  <a:pt x="9626" y="6164"/>
                </a:lnTo>
                <a:cubicBezTo>
                  <a:pt x="9626" y="6222"/>
                  <a:pt x="9650" y="6269"/>
                  <a:pt x="9679" y="6269"/>
                </a:cubicBezTo>
                <a:cubicBezTo>
                  <a:pt x="9708" y="6269"/>
                  <a:pt x="9732" y="6222"/>
                  <a:pt x="9732" y="6164"/>
                </a:cubicBezTo>
                <a:lnTo>
                  <a:pt x="9732" y="5944"/>
                </a:lnTo>
                <a:cubicBezTo>
                  <a:pt x="9732" y="5887"/>
                  <a:pt x="9708" y="5840"/>
                  <a:pt x="9679" y="5840"/>
                </a:cubicBezTo>
                <a:close/>
                <a:moveTo>
                  <a:pt x="10529" y="5840"/>
                </a:moveTo>
                <a:cubicBezTo>
                  <a:pt x="10500" y="5840"/>
                  <a:pt x="10476" y="5887"/>
                  <a:pt x="10476" y="5944"/>
                </a:cubicBezTo>
                <a:lnTo>
                  <a:pt x="10476" y="6164"/>
                </a:lnTo>
                <a:cubicBezTo>
                  <a:pt x="10476" y="6222"/>
                  <a:pt x="10500" y="6269"/>
                  <a:pt x="10529" y="6269"/>
                </a:cubicBezTo>
                <a:cubicBezTo>
                  <a:pt x="10558" y="6269"/>
                  <a:pt x="10582" y="6222"/>
                  <a:pt x="10582" y="6164"/>
                </a:cubicBezTo>
                <a:lnTo>
                  <a:pt x="10582" y="5944"/>
                </a:lnTo>
                <a:cubicBezTo>
                  <a:pt x="10582" y="5887"/>
                  <a:pt x="10558" y="5840"/>
                  <a:pt x="10529" y="5840"/>
                </a:cubicBezTo>
                <a:close/>
                <a:moveTo>
                  <a:pt x="10844" y="5840"/>
                </a:moveTo>
                <a:cubicBezTo>
                  <a:pt x="10814" y="5840"/>
                  <a:pt x="10791" y="5887"/>
                  <a:pt x="10791" y="5944"/>
                </a:cubicBezTo>
                <a:lnTo>
                  <a:pt x="10791" y="6164"/>
                </a:lnTo>
                <a:cubicBezTo>
                  <a:pt x="10791" y="6222"/>
                  <a:pt x="10814" y="6269"/>
                  <a:pt x="10844" y="6269"/>
                </a:cubicBezTo>
                <a:cubicBezTo>
                  <a:pt x="10873" y="6269"/>
                  <a:pt x="10895" y="6222"/>
                  <a:pt x="10895" y="6164"/>
                </a:cubicBezTo>
                <a:lnTo>
                  <a:pt x="10895" y="5944"/>
                </a:lnTo>
                <a:cubicBezTo>
                  <a:pt x="10895" y="5887"/>
                  <a:pt x="10873" y="5840"/>
                  <a:pt x="10844" y="5840"/>
                </a:cubicBezTo>
                <a:close/>
                <a:moveTo>
                  <a:pt x="11692" y="5840"/>
                </a:moveTo>
                <a:cubicBezTo>
                  <a:pt x="11663" y="5840"/>
                  <a:pt x="11640" y="5887"/>
                  <a:pt x="11640" y="5944"/>
                </a:cubicBezTo>
                <a:lnTo>
                  <a:pt x="11640" y="6164"/>
                </a:lnTo>
                <a:cubicBezTo>
                  <a:pt x="11640" y="6222"/>
                  <a:pt x="11663" y="6269"/>
                  <a:pt x="11692" y="6269"/>
                </a:cubicBezTo>
                <a:cubicBezTo>
                  <a:pt x="11721" y="6269"/>
                  <a:pt x="11745" y="6222"/>
                  <a:pt x="11745" y="6164"/>
                </a:cubicBezTo>
                <a:lnTo>
                  <a:pt x="11745" y="5944"/>
                </a:lnTo>
                <a:cubicBezTo>
                  <a:pt x="11745" y="5887"/>
                  <a:pt x="11721" y="5840"/>
                  <a:pt x="11692" y="5840"/>
                </a:cubicBezTo>
                <a:close/>
                <a:moveTo>
                  <a:pt x="12007" y="5840"/>
                </a:moveTo>
                <a:cubicBezTo>
                  <a:pt x="11978" y="5840"/>
                  <a:pt x="11955" y="5887"/>
                  <a:pt x="11955" y="5944"/>
                </a:cubicBezTo>
                <a:lnTo>
                  <a:pt x="11955" y="6164"/>
                </a:lnTo>
                <a:cubicBezTo>
                  <a:pt x="11955" y="6222"/>
                  <a:pt x="11978" y="6269"/>
                  <a:pt x="12007" y="6269"/>
                </a:cubicBezTo>
                <a:cubicBezTo>
                  <a:pt x="12036" y="6269"/>
                  <a:pt x="12060" y="6222"/>
                  <a:pt x="12060" y="6164"/>
                </a:cubicBezTo>
                <a:lnTo>
                  <a:pt x="12060" y="5944"/>
                </a:lnTo>
                <a:cubicBezTo>
                  <a:pt x="12060" y="5887"/>
                  <a:pt x="12036" y="5840"/>
                  <a:pt x="12007" y="5840"/>
                </a:cubicBezTo>
                <a:close/>
                <a:moveTo>
                  <a:pt x="12856" y="5840"/>
                </a:moveTo>
                <a:cubicBezTo>
                  <a:pt x="12827" y="5840"/>
                  <a:pt x="12804" y="5887"/>
                  <a:pt x="12804" y="5944"/>
                </a:cubicBezTo>
                <a:lnTo>
                  <a:pt x="12804" y="6164"/>
                </a:lnTo>
                <a:cubicBezTo>
                  <a:pt x="12804" y="6222"/>
                  <a:pt x="12827" y="6269"/>
                  <a:pt x="12856" y="6269"/>
                </a:cubicBezTo>
                <a:cubicBezTo>
                  <a:pt x="12886" y="6269"/>
                  <a:pt x="12909" y="6222"/>
                  <a:pt x="12909" y="6164"/>
                </a:cubicBezTo>
                <a:lnTo>
                  <a:pt x="12909" y="5944"/>
                </a:lnTo>
                <a:cubicBezTo>
                  <a:pt x="12909" y="5887"/>
                  <a:pt x="12886" y="5840"/>
                  <a:pt x="12856" y="5840"/>
                </a:cubicBezTo>
                <a:close/>
                <a:moveTo>
                  <a:pt x="13171" y="5840"/>
                </a:moveTo>
                <a:cubicBezTo>
                  <a:pt x="13142" y="5840"/>
                  <a:pt x="13118" y="5887"/>
                  <a:pt x="13118" y="5944"/>
                </a:cubicBezTo>
                <a:lnTo>
                  <a:pt x="13118" y="6164"/>
                </a:lnTo>
                <a:cubicBezTo>
                  <a:pt x="13118" y="6222"/>
                  <a:pt x="13142" y="6269"/>
                  <a:pt x="13171" y="6269"/>
                </a:cubicBezTo>
                <a:cubicBezTo>
                  <a:pt x="13200" y="6269"/>
                  <a:pt x="13224" y="6222"/>
                  <a:pt x="13224" y="6164"/>
                </a:cubicBezTo>
                <a:lnTo>
                  <a:pt x="13224" y="5944"/>
                </a:lnTo>
                <a:cubicBezTo>
                  <a:pt x="13224" y="5887"/>
                  <a:pt x="13200" y="5840"/>
                  <a:pt x="13171" y="5840"/>
                </a:cubicBezTo>
                <a:close/>
                <a:moveTo>
                  <a:pt x="14021" y="5840"/>
                </a:moveTo>
                <a:cubicBezTo>
                  <a:pt x="13992" y="5840"/>
                  <a:pt x="13968" y="5887"/>
                  <a:pt x="13968" y="5944"/>
                </a:cubicBezTo>
                <a:lnTo>
                  <a:pt x="13968" y="6164"/>
                </a:lnTo>
                <a:cubicBezTo>
                  <a:pt x="13968" y="6222"/>
                  <a:pt x="13992" y="6269"/>
                  <a:pt x="14021" y="6269"/>
                </a:cubicBezTo>
                <a:cubicBezTo>
                  <a:pt x="14050" y="6269"/>
                  <a:pt x="14074" y="6222"/>
                  <a:pt x="14074" y="6164"/>
                </a:cubicBezTo>
                <a:lnTo>
                  <a:pt x="14074" y="5944"/>
                </a:lnTo>
                <a:cubicBezTo>
                  <a:pt x="14074" y="5887"/>
                  <a:pt x="14050" y="5840"/>
                  <a:pt x="14021" y="5840"/>
                </a:cubicBezTo>
                <a:close/>
                <a:moveTo>
                  <a:pt x="14335" y="5840"/>
                </a:moveTo>
                <a:cubicBezTo>
                  <a:pt x="14306" y="5840"/>
                  <a:pt x="14282" y="5887"/>
                  <a:pt x="14282" y="5944"/>
                </a:cubicBezTo>
                <a:lnTo>
                  <a:pt x="14282" y="6164"/>
                </a:lnTo>
                <a:cubicBezTo>
                  <a:pt x="14282" y="6222"/>
                  <a:pt x="14306" y="6269"/>
                  <a:pt x="14335" y="6269"/>
                </a:cubicBezTo>
                <a:cubicBezTo>
                  <a:pt x="14364" y="6269"/>
                  <a:pt x="14388" y="6222"/>
                  <a:pt x="14388" y="6164"/>
                </a:cubicBezTo>
                <a:lnTo>
                  <a:pt x="14388" y="5944"/>
                </a:lnTo>
                <a:cubicBezTo>
                  <a:pt x="14388" y="5887"/>
                  <a:pt x="14364" y="5840"/>
                  <a:pt x="14335" y="5840"/>
                </a:cubicBezTo>
                <a:close/>
                <a:moveTo>
                  <a:pt x="15185" y="5840"/>
                </a:moveTo>
                <a:cubicBezTo>
                  <a:pt x="15156" y="5840"/>
                  <a:pt x="15132" y="5887"/>
                  <a:pt x="15132" y="5944"/>
                </a:cubicBezTo>
                <a:lnTo>
                  <a:pt x="15132" y="6164"/>
                </a:lnTo>
                <a:cubicBezTo>
                  <a:pt x="15132" y="6222"/>
                  <a:pt x="15156" y="6269"/>
                  <a:pt x="15185" y="6269"/>
                </a:cubicBezTo>
                <a:cubicBezTo>
                  <a:pt x="15214" y="6269"/>
                  <a:pt x="15237" y="6222"/>
                  <a:pt x="15237" y="6164"/>
                </a:cubicBezTo>
                <a:lnTo>
                  <a:pt x="15237" y="5944"/>
                </a:lnTo>
                <a:cubicBezTo>
                  <a:pt x="15237" y="5887"/>
                  <a:pt x="15214" y="5840"/>
                  <a:pt x="15185" y="5840"/>
                </a:cubicBezTo>
                <a:close/>
                <a:moveTo>
                  <a:pt x="15500" y="5840"/>
                </a:moveTo>
                <a:cubicBezTo>
                  <a:pt x="15470" y="5840"/>
                  <a:pt x="15447" y="5887"/>
                  <a:pt x="15447" y="5944"/>
                </a:cubicBezTo>
                <a:lnTo>
                  <a:pt x="15447" y="6164"/>
                </a:lnTo>
                <a:cubicBezTo>
                  <a:pt x="15447" y="6222"/>
                  <a:pt x="15470" y="6269"/>
                  <a:pt x="15500" y="6269"/>
                </a:cubicBezTo>
                <a:cubicBezTo>
                  <a:pt x="15529" y="6269"/>
                  <a:pt x="15551" y="6222"/>
                  <a:pt x="15551" y="6164"/>
                </a:cubicBezTo>
                <a:lnTo>
                  <a:pt x="15551" y="5944"/>
                </a:lnTo>
                <a:cubicBezTo>
                  <a:pt x="15551" y="5887"/>
                  <a:pt x="15529" y="5840"/>
                  <a:pt x="15500" y="5840"/>
                </a:cubicBezTo>
                <a:close/>
                <a:moveTo>
                  <a:pt x="16349" y="5840"/>
                </a:moveTo>
                <a:cubicBezTo>
                  <a:pt x="16320" y="5840"/>
                  <a:pt x="16296" y="5887"/>
                  <a:pt x="16296" y="5944"/>
                </a:cubicBezTo>
                <a:lnTo>
                  <a:pt x="16296" y="6164"/>
                </a:lnTo>
                <a:cubicBezTo>
                  <a:pt x="16296" y="6222"/>
                  <a:pt x="16320" y="6269"/>
                  <a:pt x="16349" y="6269"/>
                </a:cubicBezTo>
                <a:cubicBezTo>
                  <a:pt x="16378" y="6269"/>
                  <a:pt x="16401" y="6222"/>
                  <a:pt x="16401" y="6164"/>
                </a:cubicBezTo>
                <a:lnTo>
                  <a:pt x="16401" y="5944"/>
                </a:lnTo>
                <a:cubicBezTo>
                  <a:pt x="16401" y="5887"/>
                  <a:pt x="16378" y="5840"/>
                  <a:pt x="16349" y="5840"/>
                </a:cubicBezTo>
                <a:close/>
                <a:moveTo>
                  <a:pt x="16663" y="5840"/>
                </a:moveTo>
                <a:cubicBezTo>
                  <a:pt x="16634" y="5840"/>
                  <a:pt x="16611" y="5887"/>
                  <a:pt x="16611" y="5944"/>
                </a:cubicBezTo>
                <a:lnTo>
                  <a:pt x="16611" y="6164"/>
                </a:lnTo>
                <a:cubicBezTo>
                  <a:pt x="16611" y="6222"/>
                  <a:pt x="16634" y="6269"/>
                  <a:pt x="16663" y="6269"/>
                </a:cubicBezTo>
                <a:cubicBezTo>
                  <a:pt x="16692" y="6269"/>
                  <a:pt x="16716" y="6222"/>
                  <a:pt x="16716" y="6164"/>
                </a:cubicBezTo>
                <a:lnTo>
                  <a:pt x="16716" y="5944"/>
                </a:lnTo>
                <a:cubicBezTo>
                  <a:pt x="16716" y="5887"/>
                  <a:pt x="16692" y="5840"/>
                  <a:pt x="16663" y="5840"/>
                </a:cubicBezTo>
                <a:close/>
                <a:moveTo>
                  <a:pt x="17512" y="5840"/>
                </a:moveTo>
                <a:cubicBezTo>
                  <a:pt x="17483" y="5840"/>
                  <a:pt x="17459" y="5887"/>
                  <a:pt x="17459" y="5944"/>
                </a:cubicBezTo>
                <a:lnTo>
                  <a:pt x="17459" y="6164"/>
                </a:lnTo>
                <a:cubicBezTo>
                  <a:pt x="17459" y="6222"/>
                  <a:pt x="17483" y="6269"/>
                  <a:pt x="17512" y="6269"/>
                </a:cubicBezTo>
                <a:cubicBezTo>
                  <a:pt x="17541" y="6269"/>
                  <a:pt x="17565" y="6222"/>
                  <a:pt x="17565" y="6164"/>
                </a:cubicBezTo>
                <a:lnTo>
                  <a:pt x="17565" y="5944"/>
                </a:lnTo>
                <a:cubicBezTo>
                  <a:pt x="17565" y="5887"/>
                  <a:pt x="17541" y="5840"/>
                  <a:pt x="17512" y="5840"/>
                </a:cubicBezTo>
                <a:close/>
                <a:moveTo>
                  <a:pt x="17827" y="5840"/>
                </a:moveTo>
                <a:cubicBezTo>
                  <a:pt x="17798" y="5840"/>
                  <a:pt x="17774" y="5887"/>
                  <a:pt x="17774" y="5944"/>
                </a:cubicBezTo>
                <a:lnTo>
                  <a:pt x="17774" y="6164"/>
                </a:lnTo>
                <a:cubicBezTo>
                  <a:pt x="17774" y="6222"/>
                  <a:pt x="17798" y="6269"/>
                  <a:pt x="17827" y="6269"/>
                </a:cubicBezTo>
                <a:cubicBezTo>
                  <a:pt x="17856" y="6269"/>
                  <a:pt x="17880" y="6222"/>
                  <a:pt x="17880" y="6164"/>
                </a:cubicBezTo>
                <a:lnTo>
                  <a:pt x="17880" y="5944"/>
                </a:lnTo>
                <a:cubicBezTo>
                  <a:pt x="17880" y="5887"/>
                  <a:pt x="17856" y="5840"/>
                  <a:pt x="17827" y="5840"/>
                </a:cubicBezTo>
                <a:close/>
                <a:moveTo>
                  <a:pt x="18677" y="5840"/>
                </a:moveTo>
                <a:cubicBezTo>
                  <a:pt x="18648" y="5840"/>
                  <a:pt x="18624" y="5887"/>
                  <a:pt x="18624" y="5944"/>
                </a:cubicBezTo>
                <a:lnTo>
                  <a:pt x="18624" y="6164"/>
                </a:lnTo>
                <a:cubicBezTo>
                  <a:pt x="18624" y="6222"/>
                  <a:pt x="18648" y="6269"/>
                  <a:pt x="18677" y="6269"/>
                </a:cubicBezTo>
                <a:cubicBezTo>
                  <a:pt x="18706" y="6269"/>
                  <a:pt x="18730" y="6222"/>
                  <a:pt x="18730" y="6164"/>
                </a:cubicBezTo>
                <a:lnTo>
                  <a:pt x="18730" y="5944"/>
                </a:lnTo>
                <a:cubicBezTo>
                  <a:pt x="18730" y="5887"/>
                  <a:pt x="18706" y="5840"/>
                  <a:pt x="18677" y="5840"/>
                </a:cubicBezTo>
                <a:close/>
                <a:moveTo>
                  <a:pt x="18991" y="5840"/>
                </a:moveTo>
                <a:cubicBezTo>
                  <a:pt x="18962" y="5840"/>
                  <a:pt x="18938" y="5887"/>
                  <a:pt x="18938" y="5944"/>
                </a:cubicBezTo>
                <a:lnTo>
                  <a:pt x="18938" y="6164"/>
                </a:lnTo>
                <a:cubicBezTo>
                  <a:pt x="18938" y="6222"/>
                  <a:pt x="18962" y="6269"/>
                  <a:pt x="18991" y="6269"/>
                </a:cubicBezTo>
                <a:cubicBezTo>
                  <a:pt x="19020" y="6269"/>
                  <a:pt x="19044" y="6222"/>
                  <a:pt x="19044" y="6164"/>
                </a:cubicBezTo>
                <a:lnTo>
                  <a:pt x="19044" y="5944"/>
                </a:lnTo>
                <a:cubicBezTo>
                  <a:pt x="19044" y="5887"/>
                  <a:pt x="19020" y="5840"/>
                  <a:pt x="18991" y="5840"/>
                </a:cubicBezTo>
                <a:close/>
                <a:moveTo>
                  <a:pt x="19841" y="5840"/>
                </a:moveTo>
                <a:cubicBezTo>
                  <a:pt x="19812" y="5840"/>
                  <a:pt x="19788" y="5887"/>
                  <a:pt x="19788" y="5944"/>
                </a:cubicBezTo>
                <a:lnTo>
                  <a:pt x="19788" y="6164"/>
                </a:lnTo>
                <a:cubicBezTo>
                  <a:pt x="19788" y="6222"/>
                  <a:pt x="19812" y="6269"/>
                  <a:pt x="19841" y="6269"/>
                </a:cubicBezTo>
                <a:cubicBezTo>
                  <a:pt x="19870" y="6269"/>
                  <a:pt x="19894" y="6222"/>
                  <a:pt x="19894" y="6164"/>
                </a:cubicBezTo>
                <a:lnTo>
                  <a:pt x="19894" y="5944"/>
                </a:lnTo>
                <a:cubicBezTo>
                  <a:pt x="19894" y="5887"/>
                  <a:pt x="19870" y="5840"/>
                  <a:pt x="19841" y="5840"/>
                </a:cubicBezTo>
                <a:close/>
                <a:moveTo>
                  <a:pt x="20155" y="5840"/>
                </a:moveTo>
                <a:cubicBezTo>
                  <a:pt x="20126" y="5840"/>
                  <a:pt x="20102" y="5887"/>
                  <a:pt x="20102" y="5944"/>
                </a:cubicBezTo>
                <a:lnTo>
                  <a:pt x="20102" y="6164"/>
                </a:lnTo>
                <a:cubicBezTo>
                  <a:pt x="20102" y="6222"/>
                  <a:pt x="20126" y="6269"/>
                  <a:pt x="20155" y="6269"/>
                </a:cubicBezTo>
                <a:cubicBezTo>
                  <a:pt x="20184" y="6269"/>
                  <a:pt x="20207" y="6222"/>
                  <a:pt x="20207" y="6164"/>
                </a:cubicBezTo>
                <a:lnTo>
                  <a:pt x="20207" y="5944"/>
                </a:lnTo>
                <a:cubicBezTo>
                  <a:pt x="20207" y="5887"/>
                  <a:pt x="20184" y="5840"/>
                  <a:pt x="20155" y="5840"/>
                </a:cubicBezTo>
                <a:close/>
                <a:moveTo>
                  <a:pt x="21004" y="5840"/>
                </a:moveTo>
                <a:cubicBezTo>
                  <a:pt x="20975" y="5840"/>
                  <a:pt x="20952" y="5887"/>
                  <a:pt x="20952" y="5944"/>
                </a:cubicBezTo>
                <a:lnTo>
                  <a:pt x="20952" y="6164"/>
                </a:lnTo>
                <a:cubicBezTo>
                  <a:pt x="20952" y="6222"/>
                  <a:pt x="20975" y="6269"/>
                  <a:pt x="21004" y="6269"/>
                </a:cubicBezTo>
                <a:cubicBezTo>
                  <a:pt x="21033" y="6269"/>
                  <a:pt x="21057" y="6222"/>
                  <a:pt x="21057" y="6164"/>
                </a:cubicBezTo>
                <a:lnTo>
                  <a:pt x="21057" y="5944"/>
                </a:lnTo>
                <a:cubicBezTo>
                  <a:pt x="21057" y="5887"/>
                  <a:pt x="21033" y="5840"/>
                  <a:pt x="21004" y="5840"/>
                </a:cubicBezTo>
                <a:close/>
                <a:moveTo>
                  <a:pt x="21319" y="5840"/>
                </a:moveTo>
                <a:cubicBezTo>
                  <a:pt x="21289" y="5840"/>
                  <a:pt x="21267" y="5887"/>
                  <a:pt x="21267" y="5944"/>
                </a:cubicBezTo>
                <a:lnTo>
                  <a:pt x="21267" y="6164"/>
                </a:lnTo>
                <a:cubicBezTo>
                  <a:pt x="21267" y="6222"/>
                  <a:pt x="21289" y="6269"/>
                  <a:pt x="21319" y="6269"/>
                </a:cubicBezTo>
                <a:cubicBezTo>
                  <a:pt x="21348" y="6269"/>
                  <a:pt x="21372" y="6222"/>
                  <a:pt x="21372" y="6164"/>
                </a:cubicBezTo>
                <a:lnTo>
                  <a:pt x="21372" y="5944"/>
                </a:lnTo>
                <a:cubicBezTo>
                  <a:pt x="21372" y="5887"/>
                  <a:pt x="21348" y="5840"/>
                  <a:pt x="21319" y="5840"/>
                </a:cubicBezTo>
                <a:close/>
                <a:moveTo>
                  <a:pt x="281" y="6570"/>
                </a:moveTo>
                <a:cubicBezTo>
                  <a:pt x="252" y="6570"/>
                  <a:pt x="228" y="6617"/>
                  <a:pt x="228" y="6674"/>
                </a:cubicBezTo>
                <a:lnTo>
                  <a:pt x="228" y="6894"/>
                </a:lnTo>
                <a:cubicBezTo>
                  <a:pt x="228" y="6952"/>
                  <a:pt x="252" y="6999"/>
                  <a:pt x="281" y="6999"/>
                </a:cubicBezTo>
                <a:cubicBezTo>
                  <a:pt x="311" y="6999"/>
                  <a:pt x="334" y="6952"/>
                  <a:pt x="334" y="6894"/>
                </a:cubicBezTo>
                <a:lnTo>
                  <a:pt x="334" y="6674"/>
                </a:lnTo>
                <a:cubicBezTo>
                  <a:pt x="334" y="6617"/>
                  <a:pt x="311" y="6570"/>
                  <a:pt x="281" y="6570"/>
                </a:cubicBezTo>
                <a:close/>
                <a:moveTo>
                  <a:pt x="596" y="6570"/>
                </a:moveTo>
                <a:cubicBezTo>
                  <a:pt x="567" y="6570"/>
                  <a:pt x="543" y="6617"/>
                  <a:pt x="543" y="6674"/>
                </a:cubicBezTo>
                <a:lnTo>
                  <a:pt x="543" y="6894"/>
                </a:lnTo>
                <a:cubicBezTo>
                  <a:pt x="543" y="6952"/>
                  <a:pt x="567" y="6999"/>
                  <a:pt x="596" y="6999"/>
                </a:cubicBezTo>
                <a:cubicBezTo>
                  <a:pt x="625" y="6999"/>
                  <a:pt x="649" y="6952"/>
                  <a:pt x="649" y="6894"/>
                </a:cubicBezTo>
                <a:lnTo>
                  <a:pt x="649" y="6674"/>
                </a:lnTo>
                <a:cubicBezTo>
                  <a:pt x="649" y="6617"/>
                  <a:pt x="625" y="6570"/>
                  <a:pt x="596" y="6570"/>
                </a:cubicBezTo>
                <a:close/>
                <a:moveTo>
                  <a:pt x="1446" y="6570"/>
                </a:moveTo>
                <a:cubicBezTo>
                  <a:pt x="1417" y="6570"/>
                  <a:pt x="1393" y="6617"/>
                  <a:pt x="1393" y="6674"/>
                </a:cubicBezTo>
                <a:lnTo>
                  <a:pt x="1393" y="6894"/>
                </a:lnTo>
                <a:cubicBezTo>
                  <a:pt x="1393" y="6952"/>
                  <a:pt x="1417" y="6999"/>
                  <a:pt x="1446" y="6999"/>
                </a:cubicBezTo>
                <a:cubicBezTo>
                  <a:pt x="1475" y="6999"/>
                  <a:pt x="1499" y="6952"/>
                  <a:pt x="1499" y="6894"/>
                </a:cubicBezTo>
                <a:lnTo>
                  <a:pt x="1499" y="6674"/>
                </a:lnTo>
                <a:cubicBezTo>
                  <a:pt x="1499" y="6617"/>
                  <a:pt x="1475" y="6570"/>
                  <a:pt x="1446" y="6570"/>
                </a:cubicBezTo>
                <a:close/>
                <a:moveTo>
                  <a:pt x="1760" y="6570"/>
                </a:moveTo>
                <a:cubicBezTo>
                  <a:pt x="1731" y="6570"/>
                  <a:pt x="1707" y="6617"/>
                  <a:pt x="1707" y="6674"/>
                </a:cubicBezTo>
                <a:lnTo>
                  <a:pt x="1707" y="6894"/>
                </a:lnTo>
                <a:cubicBezTo>
                  <a:pt x="1707" y="6952"/>
                  <a:pt x="1731" y="6999"/>
                  <a:pt x="1760" y="6999"/>
                </a:cubicBezTo>
                <a:cubicBezTo>
                  <a:pt x="1789" y="6999"/>
                  <a:pt x="1813" y="6952"/>
                  <a:pt x="1813" y="6894"/>
                </a:cubicBezTo>
                <a:lnTo>
                  <a:pt x="1813" y="6674"/>
                </a:lnTo>
                <a:cubicBezTo>
                  <a:pt x="1813" y="6617"/>
                  <a:pt x="1789" y="6570"/>
                  <a:pt x="1760" y="6570"/>
                </a:cubicBezTo>
                <a:close/>
                <a:moveTo>
                  <a:pt x="2610" y="6570"/>
                </a:moveTo>
                <a:cubicBezTo>
                  <a:pt x="2581" y="6570"/>
                  <a:pt x="2557" y="6617"/>
                  <a:pt x="2557" y="6674"/>
                </a:cubicBezTo>
                <a:lnTo>
                  <a:pt x="2557" y="6894"/>
                </a:lnTo>
                <a:cubicBezTo>
                  <a:pt x="2557" y="6952"/>
                  <a:pt x="2581" y="6999"/>
                  <a:pt x="2610" y="6999"/>
                </a:cubicBezTo>
                <a:cubicBezTo>
                  <a:pt x="2639" y="6999"/>
                  <a:pt x="2662" y="6952"/>
                  <a:pt x="2662" y="6894"/>
                </a:cubicBezTo>
                <a:lnTo>
                  <a:pt x="2662" y="6674"/>
                </a:lnTo>
                <a:cubicBezTo>
                  <a:pt x="2662" y="6617"/>
                  <a:pt x="2639" y="6570"/>
                  <a:pt x="2610" y="6570"/>
                </a:cubicBezTo>
                <a:close/>
                <a:moveTo>
                  <a:pt x="2924" y="6570"/>
                </a:moveTo>
                <a:cubicBezTo>
                  <a:pt x="2895" y="6570"/>
                  <a:pt x="2871" y="6617"/>
                  <a:pt x="2871" y="6674"/>
                </a:cubicBezTo>
                <a:lnTo>
                  <a:pt x="2871" y="6894"/>
                </a:lnTo>
                <a:cubicBezTo>
                  <a:pt x="2871" y="6952"/>
                  <a:pt x="2895" y="6999"/>
                  <a:pt x="2924" y="6999"/>
                </a:cubicBezTo>
                <a:cubicBezTo>
                  <a:pt x="2954" y="6999"/>
                  <a:pt x="2976" y="6952"/>
                  <a:pt x="2976" y="6894"/>
                </a:cubicBezTo>
                <a:lnTo>
                  <a:pt x="2976" y="6674"/>
                </a:lnTo>
                <a:cubicBezTo>
                  <a:pt x="2976" y="6617"/>
                  <a:pt x="2954" y="6570"/>
                  <a:pt x="2924" y="6570"/>
                </a:cubicBezTo>
                <a:close/>
                <a:moveTo>
                  <a:pt x="3773" y="6570"/>
                </a:moveTo>
                <a:cubicBezTo>
                  <a:pt x="3744" y="6570"/>
                  <a:pt x="3721" y="6617"/>
                  <a:pt x="3721" y="6674"/>
                </a:cubicBezTo>
                <a:lnTo>
                  <a:pt x="3721" y="6894"/>
                </a:lnTo>
                <a:cubicBezTo>
                  <a:pt x="3721" y="6952"/>
                  <a:pt x="3744" y="6999"/>
                  <a:pt x="3773" y="6999"/>
                </a:cubicBezTo>
                <a:cubicBezTo>
                  <a:pt x="3802" y="6999"/>
                  <a:pt x="3826" y="6952"/>
                  <a:pt x="3826" y="6894"/>
                </a:cubicBezTo>
                <a:lnTo>
                  <a:pt x="3826" y="6674"/>
                </a:lnTo>
                <a:cubicBezTo>
                  <a:pt x="3826" y="6617"/>
                  <a:pt x="3802" y="6570"/>
                  <a:pt x="3773" y="6570"/>
                </a:cubicBezTo>
                <a:close/>
                <a:moveTo>
                  <a:pt x="4088" y="6570"/>
                </a:moveTo>
                <a:cubicBezTo>
                  <a:pt x="4058" y="6570"/>
                  <a:pt x="4035" y="6617"/>
                  <a:pt x="4035" y="6674"/>
                </a:cubicBezTo>
                <a:lnTo>
                  <a:pt x="4035" y="6894"/>
                </a:lnTo>
                <a:cubicBezTo>
                  <a:pt x="4035" y="6952"/>
                  <a:pt x="4058" y="6999"/>
                  <a:pt x="4088" y="6999"/>
                </a:cubicBezTo>
                <a:cubicBezTo>
                  <a:pt x="4117" y="6999"/>
                  <a:pt x="4141" y="6952"/>
                  <a:pt x="4141" y="6894"/>
                </a:cubicBezTo>
                <a:lnTo>
                  <a:pt x="4141" y="6674"/>
                </a:lnTo>
                <a:cubicBezTo>
                  <a:pt x="4141" y="6617"/>
                  <a:pt x="4117" y="6570"/>
                  <a:pt x="4088" y="6570"/>
                </a:cubicBezTo>
                <a:close/>
                <a:moveTo>
                  <a:pt x="4937" y="6570"/>
                </a:moveTo>
                <a:cubicBezTo>
                  <a:pt x="4908" y="6570"/>
                  <a:pt x="4884" y="6617"/>
                  <a:pt x="4884" y="6674"/>
                </a:cubicBezTo>
                <a:lnTo>
                  <a:pt x="4884" y="6894"/>
                </a:lnTo>
                <a:cubicBezTo>
                  <a:pt x="4884" y="6952"/>
                  <a:pt x="4908" y="6999"/>
                  <a:pt x="4937" y="6999"/>
                </a:cubicBezTo>
                <a:cubicBezTo>
                  <a:pt x="4966" y="6999"/>
                  <a:pt x="4990" y="6952"/>
                  <a:pt x="4990" y="6894"/>
                </a:cubicBezTo>
                <a:lnTo>
                  <a:pt x="4990" y="6674"/>
                </a:lnTo>
                <a:cubicBezTo>
                  <a:pt x="4990" y="6617"/>
                  <a:pt x="4966" y="6570"/>
                  <a:pt x="4937" y="6570"/>
                </a:cubicBezTo>
                <a:close/>
                <a:moveTo>
                  <a:pt x="5252" y="6570"/>
                </a:moveTo>
                <a:cubicBezTo>
                  <a:pt x="5223" y="6570"/>
                  <a:pt x="5199" y="6617"/>
                  <a:pt x="5199" y="6674"/>
                </a:cubicBezTo>
                <a:lnTo>
                  <a:pt x="5199" y="6894"/>
                </a:lnTo>
                <a:cubicBezTo>
                  <a:pt x="5199" y="6952"/>
                  <a:pt x="5223" y="6999"/>
                  <a:pt x="5252" y="6999"/>
                </a:cubicBezTo>
                <a:cubicBezTo>
                  <a:pt x="5281" y="6999"/>
                  <a:pt x="5305" y="6952"/>
                  <a:pt x="5305" y="6894"/>
                </a:cubicBezTo>
                <a:lnTo>
                  <a:pt x="5305" y="6674"/>
                </a:lnTo>
                <a:cubicBezTo>
                  <a:pt x="5305" y="6617"/>
                  <a:pt x="5281" y="6570"/>
                  <a:pt x="5252" y="6570"/>
                </a:cubicBezTo>
                <a:close/>
                <a:moveTo>
                  <a:pt x="6102" y="6570"/>
                </a:moveTo>
                <a:cubicBezTo>
                  <a:pt x="6072" y="6570"/>
                  <a:pt x="6049" y="6617"/>
                  <a:pt x="6049" y="6674"/>
                </a:cubicBezTo>
                <a:lnTo>
                  <a:pt x="6049" y="6894"/>
                </a:lnTo>
                <a:cubicBezTo>
                  <a:pt x="6049" y="6952"/>
                  <a:pt x="6072" y="6999"/>
                  <a:pt x="6102" y="6999"/>
                </a:cubicBezTo>
                <a:cubicBezTo>
                  <a:pt x="6131" y="6999"/>
                  <a:pt x="6155" y="6952"/>
                  <a:pt x="6155" y="6894"/>
                </a:cubicBezTo>
                <a:lnTo>
                  <a:pt x="6155" y="6674"/>
                </a:lnTo>
                <a:cubicBezTo>
                  <a:pt x="6155" y="6617"/>
                  <a:pt x="6131" y="6570"/>
                  <a:pt x="6102" y="6570"/>
                </a:cubicBezTo>
                <a:close/>
                <a:moveTo>
                  <a:pt x="6416" y="6570"/>
                </a:moveTo>
                <a:cubicBezTo>
                  <a:pt x="6387" y="6570"/>
                  <a:pt x="6363" y="6617"/>
                  <a:pt x="6363" y="6674"/>
                </a:cubicBezTo>
                <a:lnTo>
                  <a:pt x="6363" y="6894"/>
                </a:lnTo>
                <a:cubicBezTo>
                  <a:pt x="6363" y="6952"/>
                  <a:pt x="6387" y="6999"/>
                  <a:pt x="6416" y="6999"/>
                </a:cubicBezTo>
                <a:cubicBezTo>
                  <a:pt x="6445" y="6999"/>
                  <a:pt x="6469" y="6952"/>
                  <a:pt x="6469" y="6894"/>
                </a:cubicBezTo>
                <a:lnTo>
                  <a:pt x="6469" y="6674"/>
                </a:lnTo>
                <a:cubicBezTo>
                  <a:pt x="6469" y="6617"/>
                  <a:pt x="6445" y="6570"/>
                  <a:pt x="6416" y="6570"/>
                </a:cubicBezTo>
                <a:close/>
                <a:moveTo>
                  <a:pt x="7266" y="6570"/>
                </a:moveTo>
                <a:cubicBezTo>
                  <a:pt x="7237" y="6570"/>
                  <a:pt x="7213" y="6617"/>
                  <a:pt x="7213" y="6674"/>
                </a:cubicBezTo>
                <a:lnTo>
                  <a:pt x="7213" y="6894"/>
                </a:lnTo>
                <a:cubicBezTo>
                  <a:pt x="7213" y="6952"/>
                  <a:pt x="7237" y="6999"/>
                  <a:pt x="7266" y="6999"/>
                </a:cubicBezTo>
                <a:cubicBezTo>
                  <a:pt x="7295" y="6999"/>
                  <a:pt x="7318" y="6952"/>
                  <a:pt x="7318" y="6894"/>
                </a:cubicBezTo>
                <a:lnTo>
                  <a:pt x="7318" y="6674"/>
                </a:lnTo>
                <a:cubicBezTo>
                  <a:pt x="7318" y="6617"/>
                  <a:pt x="7295" y="6570"/>
                  <a:pt x="7266" y="6570"/>
                </a:cubicBezTo>
                <a:close/>
                <a:moveTo>
                  <a:pt x="7580" y="6570"/>
                </a:moveTo>
                <a:cubicBezTo>
                  <a:pt x="7551" y="6570"/>
                  <a:pt x="7527" y="6617"/>
                  <a:pt x="7527" y="6674"/>
                </a:cubicBezTo>
                <a:lnTo>
                  <a:pt x="7527" y="6894"/>
                </a:lnTo>
                <a:cubicBezTo>
                  <a:pt x="7527" y="6952"/>
                  <a:pt x="7551" y="6999"/>
                  <a:pt x="7580" y="6999"/>
                </a:cubicBezTo>
                <a:cubicBezTo>
                  <a:pt x="7609" y="6999"/>
                  <a:pt x="7632" y="6952"/>
                  <a:pt x="7632" y="6894"/>
                </a:cubicBezTo>
                <a:lnTo>
                  <a:pt x="7632" y="6674"/>
                </a:lnTo>
                <a:cubicBezTo>
                  <a:pt x="7632" y="6617"/>
                  <a:pt x="7609" y="6570"/>
                  <a:pt x="7580" y="6570"/>
                </a:cubicBezTo>
                <a:close/>
                <a:moveTo>
                  <a:pt x="8429" y="6570"/>
                </a:moveTo>
                <a:cubicBezTo>
                  <a:pt x="8400" y="6570"/>
                  <a:pt x="8377" y="6617"/>
                  <a:pt x="8377" y="6674"/>
                </a:cubicBezTo>
                <a:lnTo>
                  <a:pt x="8377" y="6894"/>
                </a:lnTo>
                <a:cubicBezTo>
                  <a:pt x="8377" y="6952"/>
                  <a:pt x="8400" y="6999"/>
                  <a:pt x="8429" y="6999"/>
                </a:cubicBezTo>
                <a:cubicBezTo>
                  <a:pt x="8458" y="6999"/>
                  <a:pt x="8482" y="6952"/>
                  <a:pt x="8482" y="6894"/>
                </a:cubicBezTo>
                <a:lnTo>
                  <a:pt x="8482" y="6674"/>
                </a:lnTo>
                <a:cubicBezTo>
                  <a:pt x="8482" y="6617"/>
                  <a:pt x="8458" y="6570"/>
                  <a:pt x="8429" y="6570"/>
                </a:cubicBezTo>
                <a:close/>
                <a:moveTo>
                  <a:pt x="8744" y="6570"/>
                </a:moveTo>
                <a:cubicBezTo>
                  <a:pt x="8714" y="6570"/>
                  <a:pt x="8691" y="6617"/>
                  <a:pt x="8691" y="6674"/>
                </a:cubicBezTo>
                <a:lnTo>
                  <a:pt x="8691" y="6894"/>
                </a:lnTo>
                <a:cubicBezTo>
                  <a:pt x="8691" y="6952"/>
                  <a:pt x="8714" y="6999"/>
                  <a:pt x="8744" y="6999"/>
                </a:cubicBezTo>
                <a:cubicBezTo>
                  <a:pt x="8773" y="6999"/>
                  <a:pt x="8796" y="6952"/>
                  <a:pt x="8796" y="6894"/>
                </a:cubicBezTo>
                <a:lnTo>
                  <a:pt x="8796" y="6674"/>
                </a:lnTo>
                <a:cubicBezTo>
                  <a:pt x="8796" y="6617"/>
                  <a:pt x="8773" y="6570"/>
                  <a:pt x="8744" y="6570"/>
                </a:cubicBezTo>
                <a:close/>
                <a:moveTo>
                  <a:pt x="9593" y="6570"/>
                </a:moveTo>
                <a:cubicBezTo>
                  <a:pt x="9564" y="6570"/>
                  <a:pt x="9540" y="6617"/>
                  <a:pt x="9540" y="6674"/>
                </a:cubicBezTo>
                <a:lnTo>
                  <a:pt x="9540" y="6894"/>
                </a:lnTo>
                <a:cubicBezTo>
                  <a:pt x="9540" y="6952"/>
                  <a:pt x="9564" y="6999"/>
                  <a:pt x="9593" y="6999"/>
                </a:cubicBezTo>
                <a:cubicBezTo>
                  <a:pt x="9622" y="6999"/>
                  <a:pt x="9646" y="6952"/>
                  <a:pt x="9646" y="6894"/>
                </a:cubicBezTo>
                <a:lnTo>
                  <a:pt x="9646" y="6674"/>
                </a:lnTo>
                <a:cubicBezTo>
                  <a:pt x="9646" y="6617"/>
                  <a:pt x="9622" y="6570"/>
                  <a:pt x="9593" y="6570"/>
                </a:cubicBezTo>
                <a:close/>
                <a:moveTo>
                  <a:pt x="9908" y="6570"/>
                </a:moveTo>
                <a:cubicBezTo>
                  <a:pt x="9879" y="6570"/>
                  <a:pt x="9855" y="6617"/>
                  <a:pt x="9855" y="6674"/>
                </a:cubicBezTo>
                <a:lnTo>
                  <a:pt x="9855" y="6894"/>
                </a:lnTo>
                <a:cubicBezTo>
                  <a:pt x="9855" y="6952"/>
                  <a:pt x="9879" y="6999"/>
                  <a:pt x="9908" y="6999"/>
                </a:cubicBezTo>
                <a:cubicBezTo>
                  <a:pt x="9937" y="6999"/>
                  <a:pt x="9961" y="6952"/>
                  <a:pt x="9961" y="6894"/>
                </a:cubicBezTo>
                <a:lnTo>
                  <a:pt x="9961" y="6674"/>
                </a:lnTo>
                <a:cubicBezTo>
                  <a:pt x="9961" y="6617"/>
                  <a:pt x="9937" y="6570"/>
                  <a:pt x="9908" y="6570"/>
                </a:cubicBezTo>
                <a:close/>
                <a:moveTo>
                  <a:pt x="10758" y="6570"/>
                </a:moveTo>
                <a:cubicBezTo>
                  <a:pt x="10728" y="6570"/>
                  <a:pt x="10705" y="6617"/>
                  <a:pt x="10705" y="6674"/>
                </a:cubicBezTo>
                <a:lnTo>
                  <a:pt x="10705" y="6894"/>
                </a:lnTo>
                <a:cubicBezTo>
                  <a:pt x="10705" y="6952"/>
                  <a:pt x="10728" y="6999"/>
                  <a:pt x="10758" y="6999"/>
                </a:cubicBezTo>
                <a:cubicBezTo>
                  <a:pt x="10787" y="6999"/>
                  <a:pt x="10810" y="6952"/>
                  <a:pt x="10810" y="6894"/>
                </a:cubicBezTo>
                <a:lnTo>
                  <a:pt x="10810" y="6674"/>
                </a:lnTo>
                <a:cubicBezTo>
                  <a:pt x="10810" y="6617"/>
                  <a:pt x="10787" y="6570"/>
                  <a:pt x="10758" y="6570"/>
                </a:cubicBezTo>
                <a:close/>
                <a:moveTo>
                  <a:pt x="11072" y="6570"/>
                </a:moveTo>
                <a:cubicBezTo>
                  <a:pt x="11043" y="6570"/>
                  <a:pt x="11019" y="6617"/>
                  <a:pt x="11019" y="6674"/>
                </a:cubicBezTo>
                <a:lnTo>
                  <a:pt x="11019" y="6894"/>
                </a:lnTo>
                <a:cubicBezTo>
                  <a:pt x="11019" y="6952"/>
                  <a:pt x="11043" y="6999"/>
                  <a:pt x="11072" y="6999"/>
                </a:cubicBezTo>
                <a:cubicBezTo>
                  <a:pt x="11101" y="6999"/>
                  <a:pt x="11125" y="6952"/>
                  <a:pt x="11125" y="6894"/>
                </a:cubicBezTo>
                <a:lnTo>
                  <a:pt x="11125" y="6674"/>
                </a:lnTo>
                <a:cubicBezTo>
                  <a:pt x="11125" y="6617"/>
                  <a:pt x="11101" y="6570"/>
                  <a:pt x="11072" y="6570"/>
                </a:cubicBezTo>
                <a:close/>
                <a:moveTo>
                  <a:pt x="11922" y="6570"/>
                </a:moveTo>
                <a:cubicBezTo>
                  <a:pt x="11893" y="6570"/>
                  <a:pt x="11869" y="6617"/>
                  <a:pt x="11869" y="6674"/>
                </a:cubicBezTo>
                <a:lnTo>
                  <a:pt x="11869" y="6894"/>
                </a:lnTo>
                <a:cubicBezTo>
                  <a:pt x="11869" y="6952"/>
                  <a:pt x="11893" y="6999"/>
                  <a:pt x="11922" y="6999"/>
                </a:cubicBezTo>
                <a:cubicBezTo>
                  <a:pt x="11951" y="6999"/>
                  <a:pt x="11974" y="6952"/>
                  <a:pt x="11974" y="6894"/>
                </a:cubicBezTo>
                <a:lnTo>
                  <a:pt x="11974" y="6674"/>
                </a:lnTo>
                <a:cubicBezTo>
                  <a:pt x="11974" y="6617"/>
                  <a:pt x="11951" y="6570"/>
                  <a:pt x="11922" y="6570"/>
                </a:cubicBezTo>
                <a:close/>
                <a:moveTo>
                  <a:pt x="12236" y="6570"/>
                </a:moveTo>
                <a:cubicBezTo>
                  <a:pt x="12207" y="6570"/>
                  <a:pt x="12183" y="6617"/>
                  <a:pt x="12183" y="6674"/>
                </a:cubicBezTo>
                <a:lnTo>
                  <a:pt x="12183" y="6894"/>
                </a:lnTo>
                <a:cubicBezTo>
                  <a:pt x="12183" y="6952"/>
                  <a:pt x="12207" y="6999"/>
                  <a:pt x="12236" y="6999"/>
                </a:cubicBezTo>
                <a:cubicBezTo>
                  <a:pt x="12265" y="6999"/>
                  <a:pt x="12288" y="6952"/>
                  <a:pt x="12288" y="6894"/>
                </a:cubicBezTo>
                <a:lnTo>
                  <a:pt x="12288" y="6674"/>
                </a:lnTo>
                <a:cubicBezTo>
                  <a:pt x="12288" y="6617"/>
                  <a:pt x="12265" y="6570"/>
                  <a:pt x="12236" y="6570"/>
                </a:cubicBezTo>
                <a:close/>
                <a:moveTo>
                  <a:pt x="13085" y="6570"/>
                </a:moveTo>
                <a:cubicBezTo>
                  <a:pt x="13056" y="6570"/>
                  <a:pt x="13032" y="6617"/>
                  <a:pt x="13032" y="6674"/>
                </a:cubicBezTo>
                <a:lnTo>
                  <a:pt x="13032" y="6894"/>
                </a:lnTo>
                <a:cubicBezTo>
                  <a:pt x="13032" y="6952"/>
                  <a:pt x="13056" y="6999"/>
                  <a:pt x="13085" y="6999"/>
                </a:cubicBezTo>
                <a:cubicBezTo>
                  <a:pt x="13114" y="6999"/>
                  <a:pt x="13138" y="6952"/>
                  <a:pt x="13138" y="6894"/>
                </a:cubicBezTo>
                <a:lnTo>
                  <a:pt x="13138" y="6674"/>
                </a:lnTo>
                <a:cubicBezTo>
                  <a:pt x="13138" y="6617"/>
                  <a:pt x="13114" y="6570"/>
                  <a:pt x="13085" y="6570"/>
                </a:cubicBezTo>
                <a:close/>
                <a:moveTo>
                  <a:pt x="13399" y="6570"/>
                </a:moveTo>
                <a:cubicBezTo>
                  <a:pt x="13370" y="6570"/>
                  <a:pt x="13348" y="6617"/>
                  <a:pt x="13348" y="6674"/>
                </a:cubicBezTo>
                <a:lnTo>
                  <a:pt x="13348" y="6894"/>
                </a:lnTo>
                <a:cubicBezTo>
                  <a:pt x="13348" y="6952"/>
                  <a:pt x="13370" y="6999"/>
                  <a:pt x="13399" y="6999"/>
                </a:cubicBezTo>
                <a:cubicBezTo>
                  <a:pt x="13428" y="6999"/>
                  <a:pt x="13452" y="6952"/>
                  <a:pt x="13452" y="6894"/>
                </a:cubicBezTo>
                <a:lnTo>
                  <a:pt x="13452" y="6674"/>
                </a:lnTo>
                <a:cubicBezTo>
                  <a:pt x="13452" y="6617"/>
                  <a:pt x="13428" y="6570"/>
                  <a:pt x="13399" y="6570"/>
                </a:cubicBezTo>
                <a:close/>
                <a:moveTo>
                  <a:pt x="14249" y="6570"/>
                </a:moveTo>
                <a:cubicBezTo>
                  <a:pt x="14220" y="6570"/>
                  <a:pt x="14196" y="6617"/>
                  <a:pt x="14196" y="6674"/>
                </a:cubicBezTo>
                <a:lnTo>
                  <a:pt x="14196" y="6894"/>
                </a:lnTo>
                <a:cubicBezTo>
                  <a:pt x="14196" y="6952"/>
                  <a:pt x="14220" y="6999"/>
                  <a:pt x="14249" y="6999"/>
                </a:cubicBezTo>
                <a:cubicBezTo>
                  <a:pt x="14278" y="6999"/>
                  <a:pt x="14302" y="6952"/>
                  <a:pt x="14302" y="6894"/>
                </a:cubicBezTo>
                <a:lnTo>
                  <a:pt x="14302" y="6674"/>
                </a:lnTo>
                <a:cubicBezTo>
                  <a:pt x="14302" y="6617"/>
                  <a:pt x="14278" y="6570"/>
                  <a:pt x="14249" y="6570"/>
                </a:cubicBezTo>
                <a:close/>
                <a:moveTo>
                  <a:pt x="14564" y="6570"/>
                </a:moveTo>
                <a:cubicBezTo>
                  <a:pt x="14535" y="6570"/>
                  <a:pt x="14511" y="6617"/>
                  <a:pt x="14511" y="6674"/>
                </a:cubicBezTo>
                <a:lnTo>
                  <a:pt x="14511" y="6894"/>
                </a:lnTo>
                <a:cubicBezTo>
                  <a:pt x="14511" y="6952"/>
                  <a:pt x="14535" y="6999"/>
                  <a:pt x="14564" y="6999"/>
                </a:cubicBezTo>
                <a:cubicBezTo>
                  <a:pt x="14593" y="6999"/>
                  <a:pt x="14617" y="6952"/>
                  <a:pt x="14617" y="6894"/>
                </a:cubicBezTo>
                <a:lnTo>
                  <a:pt x="14617" y="6674"/>
                </a:lnTo>
                <a:cubicBezTo>
                  <a:pt x="14617" y="6617"/>
                  <a:pt x="14593" y="6570"/>
                  <a:pt x="14564" y="6570"/>
                </a:cubicBezTo>
                <a:close/>
                <a:moveTo>
                  <a:pt x="15413" y="6570"/>
                </a:moveTo>
                <a:cubicBezTo>
                  <a:pt x="15384" y="6570"/>
                  <a:pt x="15360" y="6617"/>
                  <a:pt x="15360" y="6674"/>
                </a:cubicBezTo>
                <a:lnTo>
                  <a:pt x="15360" y="6894"/>
                </a:lnTo>
                <a:cubicBezTo>
                  <a:pt x="15360" y="6952"/>
                  <a:pt x="15384" y="6999"/>
                  <a:pt x="15413" y="6999"/>
                </a:cubicBezTo>
                <a:cubicBezTo>
                  <a:pt x="15442" y="6999"/>
                  <a:pt x="15465" y="6952"/>
                  <a:pt x="15465" y="6894"/>
                </a:cubicBezTo>
                <a:lnTo>
                  <a:pt x="15465" y="6674"/>
                </a:lnTo>
                <a:cubicBezTo>
                  <a:pt x="15465" y="6617"/>
                  <a:pt x="15442" y="6570"/>
                  <a:pt x="15413" y="6570"/>
                </a:cubicBezTo>
                <a:close/>
                <a:moveTo>
                  <a:pt x="15728" y="6570"/>
                </a:moveTo>
                <a:cubicBezTo>
                  <a:pt x="15699" y="6570"/>
                  <a:pt x="15675" y="6617"/>
                  <a:pt x="15675" y="6674"/>
                </a:cubicBezTo>
                <a:lnTo>
                  <a:pt x="15675" y="6894"/>
                </a:lnTo>
                <a:cubicBezTo>
                  <a:pt x="15675" y="6952"/>
                  <a:pt x="15699" y="6999"/>
                  <a:pt x="15728" y="6999"/>
                </a:cubicBezTo>
                <a:cubicBezTo>
                  <a:pt x="15757" y="6999"/>
                  <a:pt x="15781" y="6952"/>
                  <a:pt x="15781" y="6894"/>
                </a:cubicBezTo>
                <a:lnTo>
                  <a:pt x="15781" y="6674"/>
                </a:lnTo>
                <a:cubicBezTo>
                  <a:pt x="15781" y="6617"/>
                  <a:pt x="15757" y="6570"/>
                  <a:pt x="15728" y="6570"/>
                </a:cubicBezTo>
                <a:close/>
                <a:moveTo>
                  <a:pt x="16578" y="6570"/>
                </a:moveTo>
                <a:cubicBezTo>
                  <a:pt x="16549" y="6570"/>
                  <a:pt x="16525" y="6617"/>
                  <a:pt x="16525" y="6674"/>
                </a:cubicBezTo>
                <a:lnTo>
                  <a:pt x="16525" y="6894"/>
                </a:lnTo>
                <a:cubicBezTo>
                  <a:pt x="16525" y="6952"/>
                  <a:pt x="16549" y="6999"/>
                  <a:pt x="16578" y="6999"/>
                </a:cubicBezTo>
                <a:cubicBezTo>
                  <a:pt x="16607" y="6999"/>
                  <a:pt x="16630" y="6952"/>
                  <a:pt x="16630" y="6894"/>
                </a:cubicBezTo>
                <a:lnTo>
                  <a:pt x="16630" y="6674"/>
                </a:lnTo>
                <a:cubicBezTo>
                  <a:pt x="16630" y="6617"/>
                  <a:pt x="16607" y="6570"/>
                  <a:pt x="16578" y="6570"/>
                </a:cubicBezTo>
                <a:close/>
                <a:moveTo>
                  <a:pt x="16892" y="6570"/>
                </a:moveTo>
                <a:cubicBezTo>
                  <a:pt x="16863" y="6570"/>
                  <a:pt x="16839" y="6617"/>
                  <a:pt x="16839" y="6674"/>
                </a:cubicBezTo>
                <a:lnTo>
                  <a:pt x="16839" y="6894"/>
                </a:lnTo>
                <a:cubicBezTo>
                  <a:pt x="16839" y="6952"/>
                  <a:pt x="16863" y="6999"/>
                  <a:pt x="16892" y="6999"/>
                </a:cubicBezTo>
                <a:cubicBezTo>
                  <a:pt x="16921" y="6999"/>
                  <a:pt x="16944" y="6952"/>
                  <a:pt x="16944" y="6894"/>
                </a:cubicBezTo>
                <a:lnTo>
                  <a:pt x="16944" y="6674"/>
                </a:lnTo>
                <a:cubicBezTo>
                  <a:pt x="16944" y="6617"/>
                  <a:pt x="16921" y="6570"/>
                  <a:pt x="16892" y="6570"/>
                </a:cubicBezTo>
                <a:close/>
                <a:moveTo>
                  <a:pt x="17741" y="6570"/>
                </a:moveTo>
                <a:cubicBezTo>
                  <a:pt x="17712" y="6570"/>
                  <a:pt x="17689" y="6617"/>
                  <a:pt x="17689" y="6674"/>
                </a:cubicBezTo>
                <a:lnTo>
                  <a:pt x="17689" y="6894"/>
                </a:lnTo>
                <a:cubicBezTo>
                  <a:pt x="17689" y="6952"/>
                  <a:pt x="17712" y="6999"/>
                  <a:pt x="17741" y="6999"/>
                </a:cubicBezTo>
                <a:cubicBezTo>
                  <a:pt x="17770" y="6999"/>
                  <a:pt x="17794" y="6952"/>
                  <a:pt x="17794" y="6894"/>
                </a:cubicBezTo>
                <a:lnTo>
                  <a:pt x="17794" y="6674"/>
                </a:lnTo>
                <a:cubicBezTo>
                  <a:pt x="17794" y="6617"/>
                  <a:pt x="17770" y="6570"/>
                  <a:pt x="17741" y="6570"/>
                </a:cubicBezTo>
                <a:close/>
                <a:moveTo>
                  <a:pt x="18055" y="6570"/>
                </a:moveTo>
                <a:cubicBezTo>
                  <a:pt x="18026" y="6570"/>
                  <a:pt x="18002" y="6617"/>
                  <a:pt x="18002" y="6674"/>
                </a:cubicBezTo>
                <a:lnTo>
                  <a:pt x="18002" y="6894"/>
                </a:lnTo>
                <a:cubicBezTo>
                  <a:pt x="18002" y="6952"/>
                  <a:pt x="18026" y="6999"/>
                  <a:pt x="18055" y="6999"/>
                </a:cubicBezTo>
                <a:cubicBezTo>
                  <a:pt x="18085" y="6999"/>
                  <a:pt x="18108" y="6952"/>
                  <a:pt x="18108" y="6894"/>
                </a:cubicBezTo>
                <a:lnTo>
                  <a:pt x="18108" y="6674"/>
                </a:lnTo>
                <a:cubicBezTo>
                  <a:pt x="18108" y="6617"/>
                  <a:pt x="18085" y="6570"/>
                  <a:pt x="18055" y="6570"/>
                </a:cubicBezTo>
                <a:close/>
                <a:moveTo>
                  <a:pt x="18905" y="6570"/>
                </a:moveTo>
                <a:cubicBezTo>
                  <a:pt x="18876" y="6570"/>
                  <a:pt x="18852" y="6617"/>
                  <a:pt x="18852" y="6674"/>
                </a:cubicBezTo>
                <a:lnTo>
                  <a:pt x="18852" y="6894"/>
                </a:lnTo>
                <a:cubicBezTo>
                  <a:pt x="18852" y="6952"/>
                  <a:pt x="18876" y="6999"/>
                  <a:pt x="18905" y="6999"/>
                </a:cubicBezTo>
                <a:cubicBezTo>
                  <a:pt x="18934" y="6999"/>
                  <a:pt x="18958" y="6952"/>
                  <a:pt x="18958" y="6894"/>
                </a:cubicBezTo>
                <a:lnTo>
                  <a:pt x="18958" y="6674"/>
                </a:lnTo>
                <a:cubicBezTo>
                  <a:pt x="18958" y="6617"/>
                  <a:pt x="18934" y="6570"/>
                  <a:pt x="18905" y="6570"/>
                </a:cubicBezTo>
                <a:close/>
                <a:moveTo>
                  <a:pt x="19220" y="6570"/>
                </a:moveTo>
                <a:cubicBezTo>
                  <a:pt x="19191" y="6570"/>
                  <a:pt x="19167" y="6617"/>
                  <a:pt x="19167" y="6674"/>
                </a:cubicBezTo>
                <a:lnTo>
                  <a:pt x="19167" y="6894"/>
                </a:lnTo>
                <a:cubicBezTo>
                  <a:pt x="19167" y="6952"/>
                  <a:pt x="19191" y="6999"/>
                  <a:pt x="19220" y="6999"/>
                </a:cubicBezTo>
                <a:cubicBezTo>
                  <a:pt x="19249" y="6999"/>
                  <a:pt x="19273" y="6952"/>
                  <a:pt x="19273" y="6894"/>
                </a:cubicBezTo>
                <a:lnTo>
                  <a:pt x="19273" y="6674"/>
                </a:lnTo>
                <a:cubicBezTo>
                  <a:pt x="19273" y="6617"/>
                  <a:pt x="19249" y="6570"/>
                  <a:pt x="19220" y="6570"/>
                </a:cubicBezTo>
                <a:close/>
                <a:moveTo>
                  <a:pt x="20069" y="6570"/>
                </a:moveTo>
                <a:cubicBezTo>
                  <a:pt x="20040" y="6570"/>
                  <a:pt x="20016" y="6617"/>
                  <a:pt x="20016" y="6674"/>
                </a:cubicBezTo>
                <a:lnTo>
                  <a:pt x="20016" y="6894"/>
                </a:lnTo>
                <a:cubicBezTo>
                  <a:pt x="20016" y="6952"/>
                  <a:pt x="20040" y="6999"/>
                  <a:pt x="20069" y="6999"/>
                </a:cubicBezTo>
                <a:cubicBezTo>
                  <a:pt x="20099" y="6999"/>
                  <a:pt x="20122" y="6952"/>
                  <a:pt x="20122" y="6894"/>
                </a:cubicBezTo>
                <a:lnTo>
                  <a:pt x="20122" y="6674"/>
                </a:lnTo>
                <a:cubicBezTo>
                  <a:pt x="20122" y="6617"/>
                  <a:pt x="20099" y="6570"/>
                  <a:pt x="20069" y="6570"/>
                </a:cubicBezTo>
                <a:close/>
                <a:moveTo>
                  <a:pt x="20384" y="6570"/>
                </a:moveTo>
                <a:cubicBezTo>
                  <a:pt x="20355" y="6570"/>
                  <a:pt x="20331" y="6617"/>
                  <a:pt x="20331" y="6674"/>
                </a:cubicBezTo>
                <a:lnTo>
                  <a:pt x="20331" y="6894"/>
                </a:lnTo>
                <a:cubicBezTo>
                  <a:pt x="20331" y="6952"/>
                  <a:pt x="20355" y="6999"/>
                  <a:pt x="20384" y="6999"/>
                </a:cubicBezTo>
                <a:cubicBezTo>
                  <a:pt x="20413" y="6999"/>
                  <a:pt x="20436" y="6952"/>
                  <a:pt x="20436" y="6894"/>
                </a:cubicBezTo>
                <a:lnTo>
                  <a:pt x="20436" y="6674"/>
                </a:lnTo>
                <a:cubicBezTo>
                  <a:pt x="20436" y="6617"/>
                  <a:pt x="20413" y="6570"/>
                  <a:pt x="20384" y="6570"/>
                </a:cubicBezTo>
                <a:close/>
                <a:moveTo>
                  <a:pt x="21234" y="6570"/>
                </a:moveTo>
                <a:cubicBezTo>
                  <a:pt x="21204" y="6570"/>
                  <a:pt x="21181" y="6617"/>
                  <a:pt x="21181" y="6674"/>
                </a:cubicBezTo>
                <a:lnTo>
                  <a:pt x="21181" y="6894"/>
                </a:lnTo>
                <a:cubicBezTo>
                  <a:pt x="21181" y="6952"/>
                  <a:pt x="21204" y="6999"/>
                  <a:pt x="21234" y="6999"/>
                </a:cubicBezTo>
                <a:cubicBezTo>
                  <a:pt x="21263" y="6999"/>
                  <a:pt x="21285" y="6952"/>
                  <a:pt x="21285" y="6894"/>
                </a:cubicBezTo>
                <a:lnTo>
                  <a:pt x="21285" y="6674"/>
                </a:lnTo>
                <a:cubicBezTo>
                  <a:pt x="21285" y="6617"/>
                  <a:pt x="21263" y="6570"/>
                  <a:pt x="21234" y="6570"/>
                </a:cubicBezTo>
                <a:close/>
                <a:moveTo>
                  <a:pt x="21547" y="6570"/>
                </a:moveTo>
                <a:cubicBezTo>
                  <a:pt x="21518" y="6570"/>
                  <a:pt x="21495" y="6617"/>
                  <a:pt x="21495" y="6674"/>
                </a:cubicBezTo>
                <a:lnTo>
                  <a:pt x="21495" y="6894"/>
                </a:lnTo>
                <a:cubicBezTo>
                  <a:pt x="21495" y="6952"/>
                  <a:pt x="21518" y="6999"/>
                  <a:pt x="21547" y="6999"/>
                </a:cubicBezTo>
                <a:cubicBezTo>
                  <a:pt x="21576" y="6999"/>
                  <a:pt x="21600" y="6952"/>
                  <a:pt x="21600" y="6894"/>
                </a:cubicBezTo>
                <a:lnTo>
                  <a:pt x="21600" y="6674"/>
                </a:lnTo>
                <a:cubicBezTo>
                  <a:pt x="21600" y="6617"/>
                  <a:pt x="21576" y="6570"/>
                  <a:pt x="21547" y="6570"/>
                </a:cubicBezTo>
                <a:close/>
                <a:moveTo>
                  <a:pt x="53" y="7300"/>
                </a:moveTo>
                <a:cubicBezTo>
                  <a:pt x="24" y="7300"/>
                  <a:pt x="0" y="7347"/>
                  <a:pt x="0" y="7404"/>
                </a:cubicBezTo>
                <a:lnTo>
                  <a:pt x="0" y="7624"/>
                </a:lnTo>
                <a:cubicBezTo>
                  <a:pt x="0" y="7682"/>
                  <a:pt x="24" y="7729"/>
                  <a:pt x="53" y="7729"/>
                </a:cubicBezTo>
                <a:cubicBezTo>
                  <a:pt x="82" y="7729"/>
                  <a:pt x="106" y="7682"/>
                  <a:pt x="106" y="7624"/>
                </a:cubicBezTo>
                <a:lnTo>
                  <a:pt x="106" y="7404"/>
                </a:lnTo>
                <a:cubicBezTo>
                  <a:pt x="106" y="7347"/>
                  <a:pt x="82" y="7300"/>
                  <a:pt x="53" y="7300"/>
                </a:cubicBezTo>
                <a:close/>
                <a:moveTo>
                  <a:pt x="367" y="7300"/>
                </a:moveTo>
                <a:cubicBezTo>
                  <a:pt x="338" y="7300"/>
                  <a:pt x="315" y="7347"/>
                  <a:pt x="315" y="7404"/>
                </a:cubicBezTo>
                <a:lnTo>
                  <a:pt x="315" y="7624"/>
                </a:lnTo>
                <a:cubicBezTo>
                  <a:pt x="315" y="7682"/>
                  <a:pt x="338" y="7729"/>
                  <a:pt x="367" y="7729"/>
                </a:cubicBezTo>
                <a:cubicBezTo>
                  <a:pt x="397" y="7729"/>
                  <a:pt x="420" y="7682"/>
                  <a:pt x="420" y="7624"/>
                </a:cubicBezTo>
                <a:lnTo>
                  <a:pt x="420" y="7404"/>
                </a:lnTo>
                <a:cubicBezTo>
                  <a:pt x="420" y="7347"/>
                  <a:pt x="397" y="7300"/>
                  <a:pt x="367" y="7300"/>
                </a:cubicBezTo>
                <a:close/>
                <a:moveTo>
                  <a:pt x="1217" y="7300"/>
                </a:moveTo>
                <a:cubicBezTo>
                  <a:pt x="1188" y="7300"/>
                  <a:pt x="1164" y="7347"/>
                  <a:pt x="1164" y="7404"/>
                </a:cubicBezTo>
                <a:lnTo>
                  <a:pt x="1164" y="7624"/>
                </a:lnTo>
                <a:cubicBezTo>
                  <a:pt x="1164" y="7682"/>
                  <a:pt x="1188" y="7729"/>
                  <a:pt x="1217" y="7729"/>
                </a:cubicBezTo>
                <a:cubicBezTo>
                  <a:pt x="1246" y="7729"/>
                  <a:pt x="1270" y="7682"/>
                  <a:pt x="1270" y="7624"/>
                </a:cubicBezTo>
                <a:lnTo>
                  <a:pt x="1270" y="7404"/>
                </a:lnTo>
                <a:cubicBezTo>
                  <a:pt x="1270" y="7347"/>
                  <a:pt x="1246" y="7300"/>
                  <a:pt x="1217" y="7300"/>
                </a:cubicBezTo>
                <a:close/>
                <a:moveTo>
                  <a:pt x="1532" y="7300"/>
                </a:moveTo>
                <a:cubicBezTo>
                  <a:pt x="1503" y="7300"/>
                  <a:pt x="1479" y="7347"/>
                  <a:pt x="1479" y="7404"/>
                </a:cubicBezTo>
                <a:lnTo>
                  <a:pt x="1479" y="7624"/>
                </a:lnTo>
                <a:cubicBezTo>
                  <a:pt x="1479" y="7682"/>
                  <a:pt x="1503" y="7729"/>
                  <a:pt x="1532" y="7729"/>
                </a:cubicBezTo>
                <a:cubicBezTo>
                  <a:pt x="1561" y="7729"/>
                  <a:pt x="1584" y="7682"/>
                  <a:pt x="1584" y="7624"/>
                </a:cubicBezTo>
                <a:lnTo>
                  <a:pt x="1584" y="7404"/>
                </a:lnTo>
                <a:cubicBezTo>
                  <a:pt x="1584" y="7347"/>
                  <a:pt x="1561" y="7300"/>
                  <a:pt x="1532" y="7300"/>
                </a:cubicBezTo>
                <a:close/>
                <a:moveTo>
                  <a:pt x="2380" y="7300"/>
                </a:moveTo>
                <a:cubicBezTo>
                  <a:pt x="2351" y="7300"/>
                  <a:pt x="2329" y="7347"/>
                  <a:pt x="2329" y="7404"/>
                </a:cubicBezTo>
                <a:lnTo>
                  <a:pt x="2329" y="7624"/>
                </a:lnTo>
                <a:cubicBezTo>
                  <a:pt x="2329" y="7682"/>
                  <a:pt x="2351" y="7729"/>
                  <a:pt x="2380" y="7729"/>
                </a:cubicBezTo>
                <a:cubicBezTo>
                  <a:pt x="2409" y="7729"/>
                  <a:pt x="2433" y="7682"/>
                  <a:pt x="2433" y="7624"/>
                </a:cubicBezTo>
                <a:lnTo>
                  <a:pt x="2433" y="7404"/>
                </a:lnTo>
                <a:cubicBezTo>
                  <a:pt x="2433" y="7347"/>
                  <a:pt x="2409" y="7300"/>
                  <a:pt x="2380" y="7300"/>
                </a:cubicBezTo>
                <a:close/>
                <a:moveTo>
                  <a:pt x="2695" y="7300"/>
                </a:moveTo>
                <a:cubicBezTo>
                  <a:pt x="2666" y="7300"/>
                  <a:pt x="2643" y="7347"/>
                  <a:pt x="2643" y="7404"/>
                </a:cubicBezTo>
                <a:lnTo>
                  <a:pt x="2643" y="7624"/>
                </a:lnTo>
                <a:cubicBezTo>
                  <a:pt x="2643" y="7682"/>
                  <a:pt x="2666" y="7729"/>
                  <a:pt x="2695" y="7729"/>
                </a:cubicBezTo>
                <a:cubicBezTo>
                  <a:pt x="2724" y="7729"/>
                  <a:pt x="2748" y="7682"/>
                  <a:pt x="2748" y="7624"/>
                </a:cubicBezTo>
                <a:lnTo>
                  <a:pt x="2748" y="7404"/>
                </a:lnTo>
                <a:cubicBezTo>
                  <a:pt x="2748" y="7347"/>
                  <a:pt x="2724" y="7300"/>
                  <a:pt x="2695" y="7300"/>
                </a:cubicBezTo>
                <a:close/>
                <a:moveTo>
                  <a:pt x="3545" y="7300"/>
                </a:moveTo>
                <a:cubicBezTo>
                  <a:pt x="3516" y="7300"/>
                  <a:pt x="3492" y="7347"/>
                  <a:pt x="3492" y="7404"/>
                </a:cubicBezTo>
                <a:lnTo>
                  <a:pt x="3492" y="7624"/>
                </a:lnTo>
                <a:cubicBezTo>
                  <a:pt x="3492" y="7682"/>
                  <a:pt x="3516" y="7729"/>
                  <a:pt x="3545" y="7729"/>
                </a:cubicBezTo>
                <a:cubicBezTo>
                  <a:pt x="3574" y="7729"/>
                  <a:pt x="3598" y="7682"/>
                  <a:pt x="3598" y="7624"/>
                </a:cubicBezTo>
                <a:lnTo>
                  <a:pt x="3598" y="7404"/>
                </a:lnTo>
                <a:cubicBezTo>
                  <a:pt x="3598" y="7347"/>
                  <a:pt x="3574" y="7300"/>
                  <a:pt x="3545" y="7300"/>
                </a:cubicBezTo>
                <a:close/>
                <a:moveTo>
                  <a:pt x="3859" y="7300"/>
                </a:moveTo>
                <a:cubicBezTo>
                  <a:pt x="3830" y="7300"/>
                  <a:pt x="3806" y="7347"/>
                  <a:pt x="3806" y="7404"/>
                </a:cubicBezTo>
                <a:lnTo>
                  <a:pt x="3806" y="7624"/>
                </a:lnTo>
                <a:cubicBezTo>
                  <a:pt x="3806" y="7682"/>
                  <a:pt x="3830" y="7729"/>
                  <a:pt x="3859" y="7729"/>
                </a:cubicBezTo>
                <a:cubicBezTo>
                  <a:pt x="3888" y="7729"/>
                  <a:pt x="3912" y="7682"/>
                  <a:pt x="3912" y="7624"/>
                </a:cubicBezTo>
                <a:lnTo>
                  <a:pt x="3912" y="7404"/>
                </a:lnTo>
                <a:cubicBezTo>
                  <a:pt x="3912" y="7347"/>
                  <a:pt x="3888" y="7300"/>
                  <a:pt x="3859" y="7300"/>
                </a:cubicBezTo>
                <a:close/>
                <a:moveTo>
                  <a:pt x="4709" y="7300"/>
                </a:moveTo>
                <a:cubicBezTo>
                  <a:pt x="4680" y="7300"/>
                  <a:pt x="4656" y="7347"/>
                  <a:pt x="4656" y="7404"/>
                </a:cubicBezTo>
                <a:lnTo>
                  <a:pt x="4656" y="7624"/>
                </a:lnTo>
                <a:cubicBezTo>
                  <a:pt x="4656" y="7682"/>
                  <a:pt x="4680" y="7729"/>
                  <a:pt x="4709" y="7729"/>
                </a:cubicBezTo>
                <a:cubicBezTo>
                  <a:pt x="4738" y="7729"/>
                  <a:pt x="4762" y="7682"/>
                  <a:pt x="4762" y="7624"/>
                </a:cubicBezTo>
                <a:lnTo>
                  <a:pt x="4762" y="7404"/>
                </a:lnTo>
                <a:cubicBezTo>
                  <a:pt x="4762" y="7347"/>
                  <a:pt x="4738" y="7300"/>
                  <a:pt x="4709" y="7300"/>
                </a:cubicBezTo>
                <a:close/>
                <a:moveTo>
                  <a:pt x="5023" y="7300"/>
                </a:moveTo>
                <a:cubicBezTo>
                  <a:pt x="4994" y="7300"/>
                  <a:pt x="4970" y="7347"/>
                  <a:pt x="4970" y="7404"/>
                </a:cubicBezTo>
                <a:lnTo>
                  <a:pt x="4970" y="7624"/>
                </a:lnTo>
                <a:cubicBezTo>
                  <a:pt x="4970" y="7682"/>
                  <a:pt x="4994" y="7729"/>
                  <a:pt x="5023" y="7729"/>
                </a:cubicBezTo>
                <a:cubicBezTo>
                  <a:pt x="5053" y="7729"/>
                  <a:pt x="5076" y="7682"/>
                  <a:pt x="5076" y="7624"/>
                </a:cubicBezTo>
                <a:lnTo>
                  <a:pt x="5076" y="7404"/>
                </a:lnTo>
                <a:cubicBezTo>
                  <a:pt x="5076" y="7347"/>
                  <a:pt x="5053" y="7300"/>
                  <a:pt x="5023" y="7300"/>
                </a:cubicBezTo>
                <a:close/>
                <a:moveTo>
                  <a:pt x="5873" y="7300"/>
                </a:moveTo>
                <a:cubicBezTo>
                  <a:pt x="5844" y="7300"/>
                  <a:pt x="5820" y="7347"/>
                  <a:pt x="5820" y="7404"/>
                </a:cubicBezTo>
                <a:lnTo>
                  <a:pt x="5820" y="7624"/>
                </a:lnTo>
                <a:cubicBezTo>
                  <a:pt x="5820" y="7682"/>
                  <a:pt x="5844" y="7729"/>
                  <a:pt x="5873" y="7729"/>
                </a:cubicBezTo>
                <a:cubicBezTo>
                  <a:pt x="5902" y="7729"/>
                  <a:pt x="5926" y="7682"/>
                  <a:pt x="5926" y="7624"/>
                </a:cubicBezTo>
                <a:lnTo>
                  <a:pt x="5926" y="7404"/>
                </a:lnTo>
                <a:cubicBezTo>
                  <a:pt x="5926" y="7347"/>
                  <a:pt x="5902" y="7300"/>
                  <a:pt x="5873" y="7300"/>
                </a:cubicBezTo>
                <a:close/>
                <a:moveTo>
                  <a:pt x="6188" y="7300"/>
                </a:moveTo>
                <a:cubicBezTo>
                  <a:pt x="6159" y="7300"/>
                  <a:pt x="6135" y="7347"/>
                  <a:pt x="6135" y="7404"/>
                </a:cubicBezTo>
                <a:lnTo>
                  <a:pt x="6135" y="7624"/>
                </a:lnTo>
                <a:cubicBezTo>
                  <a:pt x="6135" y="7682"/>
                  <a:pt x="6159" y="7729"/>
                  <a:pt x="6188" y="7729"/>
                </a:cubicBezTo>
                <a:cubicBezTo>
                  <a:pt x="6217" y="7729"/>
                  <a:pt x="6240" y="7682"/>
                  <a:pt x="6240" y="7624"/>
                </a:cubicBezTo>
                <a:lnTo>
                  <a:pt x="6240" y="7404"/>
                </a:lnTo>
                <a:cubicBezTo>
                  <a:pt x="6240" y="7347"/>
                  <a:pt x="6217" y="7300"/>
                  <a:pt x="6188" y="7300"/>
                </a:cubicBezTo>
                <a:close/>
                <a:moveTo>
                  <a:pt x="7036" y="7300"/>
                </a:moveTo>
                <a:cubicBezTo>
                  <a:pt x="7007" y="7300"/>
                  <a:pt x="6984" y="7347"/>
                  <a:pt x="6984" y="7404"/>
                </a:cubicBezTo>
                <a:lnTo>
                  <a:pt x="6984" y="7624"/>
                </a:lnTo>
                <a:cubicBezTo>
                  <a:pt x="6984" y="7682"/>
                  <a:pt x="7007" y="7729"/>
                  <a:pt x="7036" y="7729"/>
                </a:cubicBezTo>
                <a:cubicBezTo>
                  <a:pt x="7065" y="7729"/>
                  <a:pt x="7089" y="7682"/>
                  <a:pt x="7089" y="7624"/>
                </a:cubicBezTo>
                <a:lnTo>
                  <a:pt x="7089" y="7404"/>
                </a:lnTo>
                <a:cubicBezTo>
                  <a:pt x="7089" y="7347"/>
                  <a:pt x="7065" y="7300"/>
                  <a:pt x="7036" y="7300"/>
                </a:cubicBezTo>
                <a:close/>
                <a:moveTo>
                  <a:pt x="7351" y="7300"/>
                </a:moveTo>
                <a:cubicBezTo>
                  <a:pt x="7322" y="7300"/>
                  <a:pt x="7299" y="7347"/>
                  <a:pt x="7299" y="7404"/>
                </a:cubicBezTo>
                <a:lnTo>
                  <a:pt x="7299" y="7624"/>
                </a:lnTo>
                <a:cubicBezTo>
                  <a:pt x="7299" y="7682"/>
                  <a:pt x="7322" y="7729"/>
                  <a:pt x="7351" y="7729"/>
                </a:cubicBezTo>
                <a:cubicBezTo>
                  <a:pt x="7380" y="7729"/>
                  <a:pt x="7404" y="7682"/>
                  <a:pt x="7404" y="7624"/>
                </a:cubicBezTo>
                <a:lnTo>
                  <a:pt x="7404" y="7404"/>
                </a:lnTo>
                <a:cubicBezTo>
                  <a:pt x="7404" y="7347"/>
                  <a:pt x="7380" y="7300"/>
                  <a:pt x="7351" y="7300"/>
                </a:cubicBezTo>
                <a:close/>
                <a:moveTo>
                  <a:pt x="8201" y="7300"/>
                </a:moveTo>
                <a:cubicBezTo>
                  <a:pt x="8171" y="7300"/>
                  <a:pt x="8148" y="7347"/>
                  <a:pt x="8148" y="7404"/>
                </a:cubicBezTo>
                <a:lnTo>
                  <a:pt x="8148" y="7624"/>
                </a:lnTo>
                <a:cubicBezTo>
                  <a:pt x="8148" y="7682"/>
                  <a:pt x="8171" y="7729"/>
                  <a:pt x="8201" y="7729"/>
                </a:cubicBezTo>
                <a:cubicBezTo>
                  <a:pt x="8230" y="7729"/>
                  <a:pt x="8254" y="7682"/>
                  <a:pt x="8254" y="7624"/>
                </a:cubicBezTo>
                <a:lnTo>
                  <a:pt x="8254" y="7404"/>
                </a:lnTo>
                <a:cubicBezTo>
                  <a:pt x="8254" y="7347"/>
                  <a:pt x="8230" y="7300"/>
                  <a:pt x="8201" y="7300"/>
                </a:cubicBezTo>
                <a:close/>
                <a:moveTo>
                  <a:pt x="8515" y="7300"/>
                </a:moveTo>
                <a:cubicBezTo>
                  <a:pt x="8486" y="7300"/>
                  <a:pt x="8462" y="7347"/>
                  <a:pt x="8462" y="7404"/>
                </a:cubicBezTo>
                <a:lnTo>
                  <a:pt x="8462" y="7624"/>
                </a:lnTo>
                <a:cubicBezTo>
                  <a:pt x="8462" y="7682"/>
                  <a:pt x="8486" y="7729"/>
                  <a:pt x="8515" y="7729"/>
                </a:cubicBezTo>
                <a:cubicBezTo>
                  <a:pt x="8544" y="7729"/>
                  <a:pt x="8568" y="7682"/>
                  <a:pt x="8568" y="7624"/>
                </a:cubicBezTo>
                <a:lnTo>
                  <a:pt x="8568" y="7404"/>
                </a:lnTo>
                <a:cubicBezTo>
                  <a:pt x="8568" y="7347"/>
                  <a:pt x="8544" y="7300"/>
                  <a:pt x="8515" y="7300"/>
                </a:cubicBezTo>
                <a:close/>
                <a:moveTo>
                  <a:pt x="9365" y="7300"/>
                </a:moveTo>
                <a:cubicBezTo>
                  <a:pt x="9336" y="7300"/>
                  <a:pt x="9312" y="7347"/>
                  <a:pt x="9312" y="7404"/>
                </a:cubicBezTo>
                <a:lnTo>
                  <a:pt x="9312" y="7624"/>
                </a:lnTo>
                <a:cubicBezTo>
                  <a:pt x="9312" y="7682"/>
                  <a:pt x="9336" y="7729"/>
                  <a:pt x="9365" y="7729"/>
                </a:cubicBezTo>
                <a:cubicBezTo>
                  <a:pt x="9394" y="7729"/>
                  <a:pt x="9418" y="7682"/>
                  <a:pt x="9418" y="7624"/>
                </a:cubicBezTo>
                <a:lnTo>
                  <a:pt x="9418" y="7404"/>
                </a:lnTo>
                <a:cubicBezTo>
                  <a:pt x="9418" y="7347"/>
                  <a:pt x="9394" y="7300"/>
                  <a:pt x="9365" y="7300"/>
                </a:cubicBezTo>
                <a:close/>
                <a:moveTo>
                  <a:pt x="9679" y="7300"/>
                </a:moveTo>
                <a:cubicBezTo>
                  <a:pt x="9650" y="7300"/>
                  <a:pt x="9626" y="7347"/>
                  <a:pt x="9626" y="7404"/>
                </a:cubicBezTo>
                <a:lnTo>
                  <a:pt x="9626" y="7624"/>
                </a:lnTo>
                <a:cubicBezTo>
                  <a:pt x="9626" y="7682"/>
                  <a:pt x="9650" y="7729"/>
                  <a:pt x="9679" y="7729"/>
                </a:cubicBezTo>
                <a:cubicBezTo>
                  <a:pt x="9708" y="7729"/>
                  <a:pt x="9732" y="7682"/>
                  <a:pt x="9732" y="7624"/>
                </a:cubicBezTo>
                <a:lnTo>
                  <a:pt x="9732" y="7404"/>
                </a:lnTo>
                <a:cubicBezTo>
                  <a:pt x="9732" y="7347"/>
                  <a:pt x="9708" y="7300"/>
                  <a:pt x="9679" y="7300"/>
                </a:cubicBezTo>
                <a:close/>
                <a:moveTo>
                  <a:pt x="10529" y="7300"/>
                </a:moveTo>
                <a:cubicBezTo>
                  <a:pt x="10500" y="7300"/>
                  <a:pt x="10476" y="7347"/>
                  <a:pt x="10476" y="7404"/>
                </a:cubicBezTo>
                <a:lnTo>
                  <a:pt x="10476" y="7624"/>
                </a:lnTo>
                <a:cubicBezTo>
                  <a:pt x="10476" y="7682"/>
                  <a:pt x="10500" y="7729"/>
                  <a:pt x="10529" y="7729"/>
                </a:cubicBezTo>
                <a:cubicBezTo>
                  <a:pt x="10558" y="7729"/>
                  <a:pt x="10582" y="7682"/>
                  <a:pt x="10582" y="7624"/>
                </a:cubicBezTo>
                <a:lnTo>
                  <a:pt x="10582" y="7404"/>
                </a:lnTo>
                <a:cubicBezTo>
                  <a:pt x="10582" y="7347"/>
                  <a:pt x="10558" y="7300"/>
                  <a:pt x="10529" y="7300"/>
                </a:cubicBezTo>
                <a:close/>
                <a:moveTo>
                  <a:pt x="10844" y="7300"/>
                </a:moveTo>
                <a:cubicBezTo>
                  <a:pt x="10814" y="7300"/>
                  <a:pt x="10791" y="7347"/>
                  <a:pt x="10791" y="7404"/>
                </a:cubicBezTo>
                <a:lnTo>
                  <a:pt x="10791" y="7624"/>
                </a:lnTo>
                <a:cubicBezTo>
                  <a:pt x="10791" y="7682"/>
                  <a:pt x="10814" y="7729"/>
                  <a:pt x="10844" y="7729"/>
                </a:cubicBezTo>
                <a:cubicBezTo>
                  <a:pt x="10873" y="7729"/>
                  <a:pt x="10895" y="7682"/>
                  <a:pt x="10895" y="7624"/>
                </a:cubicBezTo>
                <a:lnTo>
                  <a:pt x="10895" y="7404"/>
                </a:lnTo>
                <a:cubicBezTo>
                  <a:pt x="10895" y="7347"/>
                  <a:pt x="10873" y="7300"/>
                  <a:pt x="10844" y="7300"/>
                </a:cubicBezTo>
                <a:close/>
                <a:moveTo>
                  <a:pt x="11692" y="7300"/>
                </a:moveTo>
                <a:cubicBezTo>
                  <a:pt x="11663" y="7300"/>
                  <a:pt x="11640" y="7347"/>
                  <a:pt x="11640" y="7404"/>
                </a:cubicBezTo>
                <a:lnTo>
                  <a:pt x="11640" y="7624"/>
                </a:lnTo>
                <a:cubicBezTo>
                  <a:pt x="11640" y="7682"/>
                  <a:pt x="11663" y="7729"/>
                  <a:pt x="11692" y="7729"/>
                </a:cubicBezTo>
                <a:cubicBezTo>
                  <a:pt x="11721" y="7729"/>
                  <a:pt x="11745" y="7682"/>
                  <a:pt x="11745" y="7624"/>
                </a:cubicBezTo>
                <a:lnTo>
                  <a:pt x="11745" y="7404"/>
                </a:lnTo>
                <a:cubicBezTo>
                  <a:pt x="11745" y="7347"/>
                  <a:pt x="11721" y="7300"/>
                  <a:pt x="11692" y="7300"/>
                </a:cubicBezTo>
                <a:close/>
                <a:moveTo>
                  <a:pt x="12007" y="7300"/>
                </a:moveTo>
                <a:cubicBezTo>
                  <a:pt x="11978" y="7300"/>
                  <a:pt x="11955" y="7347"/>
                  <a:pt x="11955" y="7404"/>
                </a:cubicBezTo>
                <a:lnTo>
                  <a:pt x="11955" y="7624"/>
                </a:lnTo>
                <a:cubicBezTo>
                  <a:pt x="11955" y="7682"/>
                  <a:pt x="11978" y="7729"/>
                  <a:pt x="12007" y="7729"/>
                </a:cubicBezTo>
                <a:cubicBezTo>
                  <a:pt x="12036" y="7729"/>
                  <a:pt x="12060" y="7682"/>
                  <a:pt x="12060" y="7624"/>
                </a:cubicBezTo>
                <a:lnTo>
                  <a:pt x="12060" y="7404"/>
                </a:lnTo>
                <a:cubicBezTo>
                  <a:pt x="12060" y="7347"/>
                  <a:pt x="12036" y="7300"/>
                  <a:pt x="12007" y="7300"/>
                </a:cubicBezTo>
                <a:close/>
                <a:moveTo>
                  <a:pt x="12856" y="7300"/>
                </a:moveTo>
                <a:cubicBezTo>
                  <a:pt x="12827" y="7300"/>
                  <a:pt x="12804" y="7347"/>
                  <a:pt x="12804" y="7404"/>
                </a:cubicBezTo>
                <a:lnTo>
                  <a:pt x="12804" y="7624"/>
                </a:lnTo>
                <a:cubicBezTo>
                  <a:pt x="12804" y="7682"/>
                  <a:pt x="12827" y="7729"/>
                  <a:pt x="12856" y="7729"/>
                </a:cubicBezTo>
                <a:cubicBezTo>
                  <a:pt x="12886" y="7729"/>
                  <a:pt x="12909" y="7682"/>
                  <a:pt x="12909" y="7624"/>
                </a:cubicBezTo>
                <a:lnTo>
                  <a:pt x="12909" y="7404"/>
                </a:lnTo>
                <a:cubicBezTo>
                  <a:pt x="12909" y="7347"/>
                  <a:pt x="12886" y="7300"/>
                  <a:pt x="12856" y="7300"/>
                </a:cubicBezTo>
                <a:close/>
                <a:moveTo>
                  <a:pt x="13171" y="7300"/>
                </a:moveTo>
                <a:cubicBezTo>
                  <a:pt x="13142" y="7300"/>
                  <a:pt x="13118" y="7347"/>
                  <a:pt x="13118" y="7404"/>
                </a:cubicBezTo>
                <a:lnTo>
                  <a:pt x="13118" y="7624"/>
                </a:lnTo>
                <a:cubicBezTo>
                  <a:pt x="13118" y="7682"/>
                  <a:pt x="13142" y="7729"/>
                  <a:pt x="13171" y="7729"/>
                </a:cubicBezTo>
                <a:cubicBezTo>
                  <a:pt x="13200" y="7729"/>
                  <a:pt x="13224" y="7682"/>
                  <a:pt x="13224" y="7624"/>
                </a:cubicBezTo>
                <a:lnTo>
                  <a:pt x="13224" y="7404"/>
                </a:lnTo>
                <a:cubicBezTo>
                  <a:pt x="13224" y="7347"/>
                  <a:pt x="13200" y="7300"/>
                  <a:pt x="13171" y="7300"/>
                </a:cubicBezTo>
                <a:close/>
                <a:moveTo>
                  <a:pt x="14021" y="7300"/>
                </a:moveTo>
                <a:cubicBezTo>
                  <a:pt x="13992" y="7300"/>
                  <a:pt x="13968" y="7347"/>
                  <a:pt x="13968" y="7404"/>
                </a:cubicBezTo>
                <a:lnTo>
                  <a:pt x="13968" y="7624"/>
                </a:lnTo>
                <a:cubicBezTo>
                  <a:pt x="13968" y="7682"/>
                  <a:pt x="13992" y="7729"/>
                  <a:pt x="14021" y="7729"/>
                </a:cubicBezTo>
                <a:cubicBezTo>
                  <a:pt x="14050" y="7729"/>
                  <a:pt x="14074" y="7682"/>
                  <a:pt x="14074" y="7624"/>
                </a:cubicBezTo>
                <a:lnTo>
                  <a:pt x="14074" y="7404"/>
                </a:lnTo>
                <a:cubicBezTo>
                  <a:pt x="14074" y="7347"/>
                  <a:pt x="14050" y="7300"/>
                  <a:pt x="14021" y="7300"/>
                </a:cubicBezTo>
                <a:close/>
                <a:moveTo>
                  <a:pt x="14335" y="7300"/>
                </a:moveTo>
                <a:cubicBezTo>
                  <a:pt x="14306" y="7300"/>
                  <a:pt x="14282" y="7347"/>
                  <a:pt x="14282" y="7404"/>
                </a:cubicBezTo>
                <a:lnTo>
                  <a:pt x="14282" y="7624"/>
                </a:lnTo>
                <a:cubicBezTo>
                  <a:pt x="14282" y="7682"/>
                  <a:pt x="14306" y="7729"/>
                  <a:pt x="14335" y="7729"/>
                </a:cubicBezTo>
                <a:cubicBezTo>
                  <a:pt x="14364" y="7729"/>
                  <a:pt x="14388" y="7682"/>
                  <a:pt x="14388" y="7624"/>
                </a:cubicBezTo>
                <a:lnTo>
                  <a:pt x="14388" y="7404"/>
                </a:lnTo>
                <a:cubicBezTo>
                  <a:pt x="14388" y="7347"/>
                  <a:pt x="14364" y="7300"/>
                  <a:pt x="14335" y="7300"/>
                </a:cubicBezTo>
                <a:close/>
                <a:moveTo>
                  <a:pt x="15185" y="7300"/>
                </a:moveTo>
                <a:cubicBezTo>
                  <a:pt x="15156" y="7300"/>
                  <a:pt x="15132" y="7347"/>
                  <a:pt x="15132" y="7404"/>
                </a:cubicBezTo>
                <a:lnTo>
                  <a:pt x="15132" y="7624"/>
                </a:lnTo>
                <a:cubicBezTo>
                  <a:pt x="15132" y="7682"/>
                  <a:pt x="15156" y="7729"/>
                  <a:pt x="15185" y="7729"/>
                </a:cubicBezTo>
                <a:cubicBezTo>
                  <a:pt x="15214" y="7729"/>
                  <a:pt x="15237" y="7682"/>
                  <a:pt x="15237" y="7624"/>
                </a:cubicBezTo>
                <a:lnTo>
                  <a:pt x="15237" y="7404"/>
                </a:lnTo>
                <a:cubicBezTo>
                  <a:pt x="15237" y="7347"/>
                  <a:pt x="15214" y="7300"/>
                  <a:pt x="15185" y="7300"/>
                </a:cubicBezTo>
                <a:close/>
                <a:moveTo>
                  <a:pt x="15500" y="7300"/>
                </a:moveTo>
                <a:cubicBezTo>
                  <a:pt x="15470" y="7300"/>
                  <a:pt x="15447" y="7347"/>
                  <a:pt x="15447" y="7404"/>
                </a:cubicBezTo>
                <a:lnTo>
                  <a:pt x="15447" y="7624"/>
                </a:lnTo>
                <a:cubicBezTo>
                  <a:pt x="15447" y="7682"/>
                  <a:pt x="15470" y="7729"/>
                  <a:pt x="15500" y="7729"/>
                </a:cubicBezTo>
                <a:cubicBezTo>
                  <a:pt x="15529" y="7729"/>
                  <a:pt x="15551" y="7682"/>
                  <a:pt x="15551" y="7624"/>
                </a:cubicBezTo>
                <a:lnTo>
                  <a:pt x="15551" y="7404"/>
                </a:lnTo>
                <a:cubicBezTo>
                  <a:pt x="15551" y="7347"/>
                  <a:pt x="15529" y="7300"/>
                  <a:pt x="15500" y="7300"/>
                </a:cubicBezTo>
                <a:close/>
                <a:moveTo>
                  <a:pt x="16349" y="7300"/>
                </a:moveTo>
                <a:cubicBezTo>
                  <a:pt x="16320" y="7300"/>
                  <a:pt x="16296" y="7347"/>
                  <a:pt x="16296" y="7404"/>
                </a:cubicBezTo>
                <a:lnTo>
                  <a:pt x="16296" y="7624"/>
                </a:lnTo>
                <a:cubicBezTo>
                  <a:pt x="16296" y="7682"/>
                  <a:pt x="16320" y="7729"/>
                  <a:pt x="16349" y="7729"/>
                </a:cubicBezTo>
                <a:cubicBezTo>
                  <a:pt x="16378" y="7729"/>
                  <a:pt x="16401" y="7682"/>
                  <a:pt x="16401" y="7624"/>
                </a:cubicBezTo>
                <a:lnTo>
                  <a:pt x="16401" y="7404"/>
                </a:lnTo>
                <a:cubicBezTo>
                  <a:pt x="16401" y="7347"/>
                  <a:pt x="16378" y="7300"/>
                  <a:pt x="16349" y="7300"/>
                </a:cubicBezTo>
                <a:close/>
                <a:moveTo>
                  <a:pt x="16663" y="7300"/>
                </a:moveTo>
                <a:cubicBezTo>
                  <a:pt x="16634" y="7300"/>
                  <a:pt x="16611" y="7347"/>
                  <a:pt x="16611" y="7404"/>
                </a:cubicBezTo>
                <a:lnTo>
                  <a:pt x="16611" y="7624"/>
                </a:lnTo>
                <a:cubicBezTo>
                  <a:pt x="16611" y="7682"/>
                  <a:pt x="16634" y="7729"/>
                  <a:pt x="16663" y="7729"/>
                </a:cubicBezTo>
                <a:cubicBezTo>
                  <a:pt x="16692" y="7729"/>
                  <a:pt x="16716" y="7682"/>
                  <a:pt x="16716" y="7624"/>
                </a:cubicBezTo>
                <a:lnTo>
                  <a:pt x="16716" y="7404"/>
                </a:lnTo>
                <a:cubicBezTo>
                  <a:pt x="16716" y="7347"/>
                  <a:pt x="16692" y="7300"/>
                  <a:pt x="16663" y="7300"/>
                </a:cubicBezTo>
                <a:close/>
                <a:moveTo>
                  <a:pt x="17512" y="7300"/>
                </a:moveTo>
                <a:cubicBezTo>
                  <a:pt x="17483" y="7300"/>
                  <a:pt x="17459" y="7347"/>
                  <a:pt x="17459" y="7404"/>
                </a:cubicBezTo>
                <a:lnTo>
                  <a:pt x="17459" y="7624"/>
                </a:lnTo>
                <a:cubicBezTo>
                  <a:pt x="17459" y="7682"/>
                  <a:pt x="17483" y="7729"/>
                  <a:pt x="17512" y="7729"/>
                </a:cubicBezTo>
                <a:cubicBezTo>
                  <a:pt x="17541" y="7729"/>
                  <a:pt x="17565" y="7682"/>
                  <a:pt x="17565" y="7624"/>
                </a:cubicBezTo>
                <a:lnTo>
                  <a:pt x="17565" y="7404"/>
                </a:lnTo>
                <a:cubicBezTo>
                  <a:pt x="17565" y="7347"/>
                  <a:pt x="17541" y="7300"/>
                  <a:pt x="17512" y="7300"/>
                </a:cubicBezTo>
                <a:close/>
                <a:moveTo>
                  <a:pt x="17827" y="7300"/>
                </a:moveTo>
                <a:cubicBezTo>
                  <a:pt x="17798" y="7300"/>
                  <a:pt x="17774" y="7347"/>
                  <a:pt x="17774" y="7404"/>
                </a:cubicBezTo>
                <a:lnTo>
                  <a:pt x="17774" y="7624"/>
                </a:lnTo>
                <a:cubicBezTo>
                  <a:pt x="17774" y="7682"/>
                  <a:pt x="17798" y="7729"/>
                  <a:pt x="17827" y="7729"/>
                </a:cubicBezTo>
                <a:cubicBezTo>
                  <a:pt x="17856" y="7729"/>
                  <a:pt x="17880" y="7682"/>
                  <a:pt x="17880" y="7624"/>
                </a:cubicBezTo>
                <a:lnTo>
                  <a:pt x="17880" y="7404"/>
                </a:lnTo>
                <a:cubicBezTo>
                  <a:pt x="17880" y="7347"/>
                  <a:pt x="17856" y="7300"/>
                  <a:pt x="17827" y="7300"/>
                </a:cubicBezTo>
                <a:close/>
                <a:moveTo>
                  <a:pt x="18677" y="7300"/>
                </a:moveTo>
                <a:cubicBezTo>
                  <a:pt x="18648" y="7300"/>
                  <a:pt x="18624" y="7347"/>
                  <a:pt x="18624" y="7404"/>
                </a:cubicBezTo>
                <a:lnTo>
                  <a:pt x="18624" y="7624"/>
                </a:lnTo>
                <a:cubicBezTo>
                  <a:pt x="18624" y="7682"/>
                  <a:pt x="18648" y="7729"/>
                  <a:pt x="18677" y="7729"/>
                </a:cubicBezTo>
                <a:cubicBezTo>
                  <a:pt x="18706" y="7729"/>
                  <a:pt x="18730" y="7682"/>
                  <a:pt x="18730" y="7624"/>
                </a:cubicBezTo>
                <a:lnTo>
                  <a:pt x="18730" y="7404"/>
                </a:lnTo>
                <a:cubicBezTo>
                  <a:pt x="18730" y="7347"/>
                  <a:pt x="18706" y="7300"/>
                  <a:pt x="18677" y="7300"/>
                </a:cubicBezTo>
                <a:close/>
                <a:moveTo>
                  <a:pt x="18991" y="7300"/>
                </a:moveTo>
                <a:cubicBezTo>
                  <a:pt x="18962" y="7300"/>
                  <a:pt x="18938" y="7347"/>
                  <a:pt x="18938" y="7404"/>
                </a:cubicBezTo>
                <a:lnTo>
                  <a:pt x="18938" y="7624"/>
                </a:lnTo>
                <a:cubicBezTo>
                  <a:pt x="18938" y="7682"/>
                  <a:pt x="18962" y="7729"/>
                  <a:pt x="18991" y="7729"/>
                </a:cubicBezTo>
                <a:cubicBezTo>
                  <a:pt x="19020" y="7729"/>
                  <a:pt x="19044" y="7682"/>
                  <a:pt x="19044" y="7624"/>
                </a:cubicBezTo>
                <a:lnTo>
                  <a:pt x="19044" y="7404"/>
                </a:lnTo>
                <a:cubicBezTo>
                  <a:pt x="19044" y="7347"/>
                  <a:pt x="19020" y="7300"/>
                  <a:pt x="18991" y="7300"/>
                </a:cubicBezTo>
                <a:close/>
                <a:moveTo>
                  <a:pt x="19841" y="7300"/>
                </a:moveTo>
                <a:cubicBezTo>
                  <a:pt x="19812" y="7300"/>
                  <a:pt x="19788" y="7347"/>
                  <a:pt x="19788" y="7404"/>
                </a:cubicBezTo>
                <a:lnTo>
                  <a:pt x="19788" y="7624"/>
                </a:lnTo>
                <a:cubicBezTo>
                  <a:pt x="19788" y="7682"/>
                  <a:pt x="19812" y="7729"/>
                  <a:pt x="19841" y="7729"/>
                </a:cubicBezTo>
                <a:cubicBezTo>
                  <a:pt x="19870" y="7729"/>
                  <a:pt x="19894" y="7682"/>
                  <a:pt x="19894" y="7624"/>
                </a:cubicBezTo>
                <a:lnTo>
                  <a:pt x="19894" y="7404"/>
                </a:lnTo>
                <a:cubicBezTo>
                  <a:pt x="19894" y="7347"/>
                  <a:pt x="19870" y="7300"/>
                  <a:pt x="19841" y="7300"/>
                </a:cubicBezTo>
                <a:close/>
                <a:moveTo>
                  <a:pt x="20155" y="7300"/>
                </a:moveTo>
                <a:cubicBezTo>
                  <a:pt x="20126" y="7300"/>
                  <a:pt x="20102" y="7347"/>
                  <a:pt x="20102" y="7404"/>
                </a:cubicBezTo>
                <a:lnTo>
                  <a:pt x="20102" y="7624"/>
                </a:lnTo>
                <a:cubicBezTo>
                  <a:pt x="20102" y="7682"/>
                  <a:pt x="20126" y="7729"/>
                  <a:pt x="20155" y="7729"/>
                </a:cubicBezTo>
                <a:cubicBezTo>
                  <a:pt x="20184" y="7729"/>
                  <a:pt x="20207" y="7682"/>
                  <a:pt x="20207" y="7624"/>
                </a:cubicBezTo>
                <a:lnTo>
                  <a:pt x="20207" y="7404"/>
                </a:lnTo>
                <a:cubicBezTo>
                  <a:pt x="20207" y="7347"/>
                  <a:pt x="20184" y="7300"/>
                  <a:pt x="20155" y="7300"/>
                </a:cubicBezTo>
                <a:close/>
                <a:moveTo>
                  <a:pt x="21004" y="7300"/>
                </a:moveTo>
                <a:cubicBezTo>
                  <a:pt x="20975" y="7300"/>
                  <a:pt x="20952" y="7347"/>
                  <a:pt x="20952" y="7404"/>
                </a:cubicBezTo>
                <a:lnTo>
                  <a:pt x="20952" y="7624"/>
                </a:lnTo>
                <a:cubicBezTo>
                  <a:pt x="20952" y="7682"/>
                  <a:pt x="20975" y="7729"/>
                  <a:pt x="21004" y="7729"/>
                </a:cubicBezTo>
                <a:cubicBezTo>
                  <a:pt x="21033" y="7729"/>
                  <a:pt x="21057" y="7682"/>
                  <a:pt x="21057" y="7624"/>
                </a:cubicBezTo>
                <a:lnTo>
                  <a:pt x="21057" y="7404"/>
                </a:lnTo>
                <a:cubicBezTo>
                  <a:pt x="21057" y="7347"/>
                  <a:pt x="21033" y="7300"/>
                  <a:pt x="21004" y="7300"/>
                </a:cubicBezTo>
                <a:close/>
                <a:moveTo>
                  <a:pt x="21319" y="7300"/>
                </a:moveTo>
                <a:cubicBezTo>
                  <a:pt x="21289" y="7300"/>
                  <a:pt x="21267" y="7347"/>
                  <a:pt x="21267" y="7404"/>
                </a:cubicBezTo>
                <a:lnTo>
                  <a:pt x="21267" y="7624"/>
                </a:lnTo>
                <a:cubicBezTo>
                  <a:pt x="21267" y="7682"/>
                  <a:pt x="21289" y="7729"/>
                  <a:pt x="21319" y="7729"/>
                </a:cubicBezTo>
                <a:cubicBezTo>
                  <a:pt x="21348" y="7729"/>
                  <a:pt x="21372" y="7682"/>
                  <a:pt x="21372" y="7624"/>
                </a:cubicBezTo>
                <a:lnTo>
                  <a:pt x="21372" y="7404"/>
                </a:lnTo>
                <a:cubicBezTo>
                  <a:pt x="21372" y="7347"/>
                  <a:pt x="21348" y="7300"/>
                  <a:pt x="21319" y="7300"/>
                </a:cubicBezTo>
                <a:close/>
                <a:moveTo>
                  <a:pt x="281" y="8029"/>
                </a:moveTo>
                <a:cubicBezTo>
                  <a:pt x="252" y="8029"/>
                  <a:pt x="228" y="8077"/>
                  <a:pt x="228" y="8134"/>
                </a:cubicBezTo>
                <a:lnTo>
                  <a:pt x="228" y="8354"/>
                </a:lnTo>
                <a:cubicBezTo>
                  <a:pt x="228" y="8412"/>
                  <a:pt x="252" y="8459"/>
                  <a:pt x="281" y="8459"/>
                </a:cubicBezTo>
                <a:cubicBezTo>
                  <a:pt x="311" y="8459"/>
                  <a:pt x="334" y="8412"/>
                  <a:pt x="334" y="8354"/>
                </a:cubicBezTo>
                <a:lnTo>
                  <a:pt x="334" y="8134"/>
                </a:lnTo>
                <a:cubicBezTo>
                  <a:pt x="334" y="8077"/>
                  <a:pt x="311" y="8029"/>
                  <a:pt x="281" y="8029"/>
                </a:cubicBezTo>
                <a:close/>
                <a:moveTo>
                  <a:pt x="596" y="8029"/>
                </a:moveTo>
                <a:cubicBezTo>
                  <a:pt x="567" y="8029"/>
                  <a:pt x="543" y="8077"/>
                  <a:pt x="543" y="8134"/>
                </a:cubicBezTo>
                <a:lnTo>
                  <a:pt x="543" y="8354"/>
                </a:lnTo>
                <a:cubicBezTo>
                  <a:pt x="543" y="8412"/>
                  <a:pt x="567" y="8459"/>
                  <a:pt x="596" y="8459"/>
                </a:cubicBezTo>
                <a:cubicBezTo>
                  <a:pt x="625" y="8459"/>
                  <a:pt x="649" y="8412"/>
                  <a:pt x="649" y="8354"/>
                </a:cubicBezTo>
                <a:lnTo>
                  <a:pt x="649" y="8134"/>
                </a:lnTo>
                <a:cubicBezTo>
                  <a:pt x="649" y="8077"/>
                  <a:pt x="625" y="8029"/>
                  <a:pt x="596" y="8029"/>
                </a:cubicBezTo>
                <a:close/>
                <a:moveTo>
                  <a:pt x="1446" y="8029"/>
                </a:moveTo>
                <a:cubicBezTo>
                  <a:pt x="1417" y="8029"/>
                  <a:pt x="1393" y="8077"/>
                  <a:pt x="1393" y="8134"/>
                </a:cubicBezTo>
                <a:lnTo>
                  <a:pt x="1393" y="8354"/>
                </a:lnTo>
                <a:cubicBezTo>
                  <a:pt x="1393" y="8412"/>
                  <a:pt x="1417" y="8459"/>
                  <a:pt x="1446" y="8459"/>
                </a:cubicBezTo>
                <a:cubicBezTo>
                  <a:pt x="1475" y="8459"/>
                  <a:pt x="1499" y="8412"/>
                  <a:pt x="1499" y="8354"/>
                </a:cubicBezTo>
                <a:lnTo>
                  <a:pt x="1499" y="8134"/>
                </a:lnTo>
                <a:cubicBezTo>
                  <a:pt x="1499" y="8077"/>
                  <a:pt x="1475" y="8029"/>
                  <a:pt x="1446" y="8029"/>
                </a:cubicBezTo>
                <a:close/>
                <a:moveTo>
                  <a:pt x="1760" y="8029"/>
                </a:moveTo>
                <a:cubicBezTo>
                  <a:pt x="1731" y="8029"/>
                  <a:pt x="1707" y="8077"/>
                  <a:pt x="1707" y="8134"/>
                </a:cubicBezTo>
                <a:lnTo>
                  <a:pt x="1707" y="8354"/>
                </a:lnTo>
                <a:cubicBezTo>
                  <a:pt x="1707" y="8412"/>
                  <a:pt x="1731" y="8459"/>
                  <a:pt x="1760" y="8459"/>
                </a:cubicBezTo>
                <a:cubicBezTo>
                  <a:pt x="1789" y="8459"/>
                  <a:pt x="1813" y="8412"/>
                  <a:pt x="1813" y="8354"/>
                </a:cubicBezTo>
                <a:lnTo>
                  <a:pt x="1813" y="8134"/>
                </a:lnTo>
                <a:cubicBezTo>
                  <a:pt x="1813" y="8077"/>
                  <a:pt x="1789" y="8029"/>
                  <a:pt x="1760" y="8029"/>
                </a:cubicBezTo>
                <a:close/>
                <a:moveTo>
                  <a:pt x="2610" y="8029"/>
                </a:moveTo>
                <a:cubicBezTo>
                  <a:pt x="2581" y="8029"/>
                  <a:pt x="2557" y="8077"/>
                  <a:pt x="2557" y="8134"/>
                </a:cubicBezTo>
                <a:lnTo>
                  <a:pt x="2557" y="8354"/>
                </a:lnTo>
                <a:cubicBezTo>
                  <a:pt x="2557" y="8412"/>
                  <a:pt x="2581" y="8459"/>
                  <a:pt x="2610" y="8459"/>
                </a:cubicBezTo>
                <a:cubicBezTo>
                  <a:pt x="2639" y="8459"/>
                  <a:pt x="2662" y="8412"/>
                  <a:pt x="2662" y="8354"/>
                </a:cubicBezTo>
                <a:lnTo>
                  <a:pt x="2662" y="8134"/>
                </a:lnTo>
                <a:cubicBezTo>
                  <a:pt x="2662" y="8077"/>
                  <a:pt x="2639" y="8029"/>
                  <a:pt x="2610" y="8029"/>
                </a:cubicBezTo>
                <a:close/>
                <a:moveTo>
                  <a:pt x="2924" y="8029"/>
                </a:moveTo>
                <a:cubicBezTo>
                  <a:pt x="2895" y="8029"/>
                  <a:pt x="2871" y="8077"/>
                  <a:pt x="2871" y="8134"/>
                </a:cubicBezTo>
                <a:lnTo>
                  <a:pt x="2871" y="8354"/>
                </a:lnTo>
                <a:cubicBezTo>
                  <a:pt x="2871" y="8412"/>
                  <a:pt x="2895" y="8459"/>
                  <a:pt x="2924" y="8459"/>
                </a:cubicBezTo>
                <a:cubicBezTo>
                  <a:pt x="2954" y="8459"/>
                  <a:pt x="2976" y="8412"/>
                  <a:pt x="2976" y="8354"/>
                </a:cubicBezTo>
                <a:lnTo>
                  <a:pt x="2976" y="8134"/>
                </a:lnTo>
                <a:cubicBezTo>
                  <a:pt x="2976" y="8077"/>
                  <a:pt x="2954" y="8029"/>
                  <a:pt x="2924" y="8029"/>
                </a:cubicBezTo>
                <a:close/>
                <a:moveTo>
                  <a:pt x="3773" y="8029"/>
                </a:moveTo>
                <a:cubicBezTo>
                  <a:pt x="3744" y="8029"/>
                  <a:pt x="3721" y="8077"/>
                  <a:pt x="3721" y="8134"/>
                </a:cubicBezTo>
                <a:lnTo>
                  <a:pt x="3721" y="8354"/>
                </a:lnTo>
                <a:cubicBezTo>
                  <a:pt x="3721" y="8412"/>
                  <a:pt x="3744" y="8459"/>
                  <a:pt x="3773" y="8459"/>
                </a:cubicBezTo>
                <a:cubicBezTo>
                  <a:pt x="3802" y="8459"/>
                  <a:pt x="3826" y="8412"/>
                  <a:pt x="3826" y="8354"/>
                </a:cubicBezTo>
                <a:lnTo>
                  <a:pt x="3826" y="8134"/>
                </a:lnTo>
                <a:cubicBezTo>
                  <a:pt x="3826" y="8077"/>
                  <a:pt x="3802" y="8029"/>
                  <a:pt x="3773" y="8029"/>
                </a:cubicBezTo>
                <a:close/>
                <a:moveTo>
                  <a:pt x="4088" y="8029"/>
                </a:moveTo>
                <a:cubicBezTo>
                  <a:pt x="4058" y="8029"/>
                  <a:pt x="4035" y="8077"/>
                  <a:pt x="4035" y="8134"/>
                </a:cubicBezTo>
                <a:lnTo>
                  <a:pt x="4035" y="8354"/>
                </a:lnTo>
                <a:cubicBezTo>
                  <a:pt x="4035" y="8412"/>
                  <a:pt x="4058" y="8459"/>
                  <a:pt x="4088" y="8459"/>
                </a:cubicBezTo>
                <a:cubicBezTo>
                  <a:pt x="4117" y="8459"/>
                  <a:pt x="4141" y="8412"/>
                  <a:pt x="4141" y="8354"/>
                </a:cubicBezTo>
                <a:lnTo>
                  <a:pt x="4141" y="8134"/>
                </a:lnTo>
                <a:cubicBezTo>
                  <a:pt x="4141" y="8077"/>
                  <a:pt x="4117" y="8029"/>
                  <a:pt x="4088" y="8029"/>
                </a:cubicBezTo>
                <a:close/>
                <a:moveTo>
                  <a:pt x="4937" y="8029"/>
                </a:moveTo>
                <a:cubicBezTo>
                  <a:pt x="4908" y="8029"/>
                  <a:pt x="4884" y="8077"/>
                  <a:pt x="4884" y="8134"/>
                </a:cubicBezTo>
                <a:lnTo>
                  <a:pt x="4884" y="8354"/>
                </a:lnTo>
                <a:cubicBezTo>
                  <a:pt x="4884" y="8412"/>
                  <a:pt x="4908" y="8459"/>
                  <a:pt x="4937" y="8459"/>
                </a:cubicBezTo>
                <a:cubicBezTo>
                  <a:pt x="4966" y="8459"/>
                  <a:pt x="4990" y="8412"/>
                  <a:pt x="4990" y="8354"/>
                </a:cubicBezTo>
                <a:lnTo>
                  <a:pt x="4990" y="8134"/>
                </a:lnTo>
                <a:cubicBezTo>
                  <a:pt x="4990" y="8077"/>
                  <a:pt x="4966" y="8029"/>
                  <a:pt x="4937" y="8029"/>
                </a:cubicBezTo>
                <a:close/>
                <a:moveTo>
                  <a:pt x="5252" y="8029"/>
                </a:moveTo>
                <a:cubicBezTo>
                  <a:pt x="5223" y="8029"/>
                  <a:pt x="5199" y="8077"/>
                  <a:pt x="5199" y="8134"/>
                </a:cubicBezTo>
                <a:lnTo>
                  <a:pt x="5199" y="8354"/>
                </a:lnTo>
                <a:cubicBezTo>
                  <a:pt x="5199" y="8412"/>
                  <a:pt x="5223" y="8459"/>
                  <a:pt x="5252" y="8459"/>
                </a:cubicBezTo>
                <a:cubicBezTo>
                  <a:pt x="5281" y="8459"/>
                  <a:pt x="5305" y="8412"/>
                  <a:pt x="5305" y="8354"/>
                </a:cubicBezTo>
                <a:lnTo>
                  <a:pt x="5305" y="8134"/>
                </a:lnTo>
                <a:cubicBezTo>
                  <a:pt x="5305" y="8077"/>
                  <a:pt x="5281" y="8029"/>
                  <a:pt x="5252" y="8029"/>
                </a:cubicBezTo>
                <a:close/>
                <a:moveTo>
                  <a:pt x="6102" y="8029"/>
                </a:moveTo>
                <a:cubicBezTo>
                  <a:pt x="6072" y="8029"/>
                  <a:pt x="6049" y="8077"/>
                  <a:pt x="6049" y="8134"/>
                </a:cubicBezTo>
                <a:lnTo>
                  <a:pt x="6049" y="8354"/>
                </a:lnTo>
                <a:cubicBezTo>
                  <a:pt x="6049" y="8412"/>
                  <a:pt x="6072" y="8459"/>
                  <a:pt x="6102" y="8459"/>
                </a:cubicBezTo>
                <a:cubicBezTo>
                  <a:pt x="6131" y="8459"/>
                  <a:pt x="6155" y="8412"/>
                  <a:pt x="6155" y="8354"/>
                </a:cubicBezTo>
                <a:lnTo>
                  <a:pt x="6155" y="8134"/>
                </a:lnTo>
                <a:cubicBezTo>
                  <a:pt x="6155" y="8077"/>
                  <a:pt x="6131" y="8029"/>
                  <a:pt x="6102" y="8029"/>
                </a:cubicBezTo>
                <a:close/>
                <a:moveTo>
                  <a:pt x="6416" y="8029"/>
                </a:moveTo>
                <a:cubicBezTo>
                  <a:pt x="6387" y="8029"/>
                  <a:pt x="6363" y="8077"/>
                  <a:pt x="6363" y="8134"/>
                </a:cubicBezTo>
                <a:lnTo>
                  <a:pt x="6363" y="8354"/>
                </a:lnTo>
                <a:cubicBezTo>
                  <a:pt x="6363" y="8412"/>
                  <a:pt x="6387" y="8459"/>
                  <a:pt x="6416" y="8459"/>
                </a:cubicBezTo>
                <a:cubicBezTo>
                  <a:pt x="6445" y="8459"/>
                  <a:pt x="6469" y="8412"/>
                  <a:pt x="6469" y="8354"/>
                </a:cubicBezTo>
                <a:lnTo>
                  <a:pt x="6469" y="8134"/>
                </a:lnTo>
                <a:cubicBezTo>
                  <a:pt x="6469" y="8077"/>
                  <a:pt x="6445" y="8029"/>
                  <a:pt x="6416" y="8029"/>
                </a:cubicBezTo>
                <a:close/>
                <a:moveTo>
                  <a:pt x="7266" y="8029"/>
                </a:moveTo>
                <a:cubicBezTo>
                  <a:pt x="7237" y="8029"/>
                  <a:pt x="7213" y="8077"/>
                  <a:pt x="7213" y="8134"/>
                </a:cubicBezTo>
                <a:lnTo>
                  <a:pt x="7213" y="8354"/>
                </a:lnTo>
                <a:cubicBezTo>
                  <a:pt x="7213" y="8412"/>
                  <a:pt x="7237" y="8459"/>
                  <a:pt x="7266" y="8459"/>
                </a:cubicBezTo>
                <a:cubicBezTo>
                  <a:pt x="7295" y="8459"/>
                  <a:pt x="7318" y="8412"/>
                  <a:pt x="7318" y="8354"/>
                </a:cubicBezTo>
                <a:lnTo>
                  <a:pt x="7318" y="8134"/>
                </a:lnTo>
                <a:cubicBezTo>
                  <a:pt x="7318" y="8077"/>
                  <a:pt x="7295" y="8029"/>
                  <a:pt x="7266" y="8029"/>
                </a:cubicBezTo>
                <a:close/>
                <a:moveTo>
                  <a:pt x="7580" y="8029"/>
                </a:moveTo>
                <a:cubicBezTo>
                  <a:pt x="7551" y="8029"/>
                  <a:pt x="7527" y="8077"/>
                  <a:pt x="7527" y="8134"/>
                </a:cubicBezTo>
                <a:lnTo>
                  <a:pt x="7527" y="8354"/>
                </a:lnTo>
                <a:cubicBezTo>
                  <a:pt x="7527" y="8412"/>
                  <a:pt x="7551" y="8459"/>
                  <a:pt x="7580" y="8459"/>
                </a:cubicBezTo>
                <a:cubicBezTo>
                  <a:pt x="7609" y="8459"/>
                  <a:pt x="7632" y="8412"/>
                  <a:pt x="7632" y="8354"/>
                </a:cubicBezTo>
                <a:lnTo>
                  <a:pt x="7632" y="8134"/>
                </a:lnTo>
                <a:cubicBezTo>
                  <a:pt x="7632" y="8077"/>
                  <a:pt x="7609" y="8029"/>
                  <a:pt x="7580" y="8029"/>
                </a:cubicBezTo>
                <a:close/>
                <a:moveTo>
                  <a:pt x="8429" y="8029"/>
                </a:moveTo>
                <a:cubicBezTo>
                  <a:pt x="8400" y="8029"/>
                  <a:pt x="8377" y="8077"/>
                  <a:pt x="8377" y="8134"/>
                </a:cubicBezTo>
                <a:lnTo>
                  <a:pt x="8377" y="8354"/>
                </a:lnTo>
                <a:cubicBezTo>
                  <a:pt x="8377" y="8412"/>
                  <a:pt x="8400" y="8459"/>
                  <a:pt x="8429" y="8459"/>
                </a:cubicBezTo>
                <a:cubicBezTo>
                  <a:pt x="8458" y="8459"/>
                  <a:pt x="8482" y="8412"/>
                  <a:pt x="8482" y="8354"/>
                </a:cubicBezTo>
                <a:lnTo>
                  <a:pt x="8482" y="8134"/>
                </a:lnTo>
                <a:cubicBezTo>
                  <a:pt x="8482" y="8077"/>
                  <a:pt x="8458" y="8029"/>
                  <a:pt x="8429" y="8029"/>
                </a:cubicBezTo>
                <a:close/>
                <a:moveTo>
                  <a:pt x="8744" y="8029"/>
                </a:moveTo>
                <a:cubicBezTo>
                  <a:pt x="8714" y="8029"/>
                  <a:pt x="8691" y="8077"/>
                  <a:pt x="8691" y="8134"/>
                </a:cubicBezTo>
                <a:lnTo>
                  <a:pt x="8691" y="8354"/>
                </a:lnTo>
                <a:cubicBezTo>
                  <a:pt x="8691" y="8412"/>
                  <a:pt x="8714" y="8459"/>
                  <a:pt x="8744" y="8459"/>
                </a:cubicBezTo>
                <a:cubicBezTo>
                  <a:pt x="8773" y="8459"/>
                  <a:pt x="8796" y="8412"/>
                  <a:pt x="8796" y="8354"/>
                </a:cubicBezTo>
                <a:lnTo>
                  <a:pt x="8796" y="8134"/>
                </a:lnTo>
                <a:cubicBezTo>
                  <a:pt x="8796" y="8077"/>
                  <a:pt x="8773" y="8029"/>
                  <a:pt x="8744" y="8029"/>
                </a:cubicBezTo>
                <a:close/>
                <a:moveTo>
                  <a:pt x="9593" y="8029"/>
                </a:moveTo>
                <a:cubicBezTo>
                  <a:pt x="9564" y="8029"/>
                  <a:pt x="9540" y="8077"/>
                  <a:pt x="9540" y="8134"/>
                </a:cubicBezTo>
                <a:lnTo>
                  <a:pt x="9540" y="8354"/>
                </a:lnTo>
                <a:cubicBezTo>
                  <a:pt x="9540" y="8412"/>
                  <a:pt x="9564" y="8459"/>
                  <a:pt x="9593" y="8459"/>
                </a:cubicBezTo>
                <a:cubicBezTo>
                  <a:pt x="9622" y="8459"/>
                  <a:pt x="9646" y="8412"/>
                  <a:pt x="9646" y="8354"/>
                </a:cubicBezTo>
                <a:lnTo>
                  <a:pt x="9646" y="8134"/>
                </a:lnTo>
                <a:cubicBezTo>
                  <a:pt x="9646" y="8077"/>
                  <a:pt x="9622" y="8029"/>
                  <a:pt x="9593" y="8029"/>
                </a:cubicBezTo>
                <a:close/>
                <a:moveTo>
                  <a:pt x="9908" y="8029"/>
                </a:moveTo>
                <a:cubicBezTo>
                  <a:pt x="9879" y="8029"/>
                  <a:pt x="9855" y="8077"/>
                  <a:pt x="9855" y="8134"/>
                </a:cubicBezTo>
                <a:lnTo>
                  <a:pt x="9855" y="8354"/>
                </a:lnTo>
                <a:cubicBezTo>
                  <a:pt x="9855" y="8412"/>
                  <a:pt x="9879" y="8459"/>
                  <a:pt x="9908" y="8459"/>
                </a:cubicBezTo>
                <a:cubicBezTo>
                  <a:pt x="9937" y="8459"/>
                  <a:pt x="9961" y="8412"/>
                  <a:pt x="9961" y="8354"/>
                </a:cubicBezTo>
                <a:lnTo>
                  <a:pt x="9961" y="8134"/>
                </a:lnTo>
                <a:cubicBezTo>
                  <a:pt x="9961" y="8077"/>
                  <a:pt x="9937" y="8029"/>
                  <a:pt x="9908" y="8029"/>
                </a:cubicBezTo>
                <a:close/>
                <a:moveTo>
                  <a:pt x="10758" y="8029"/>
                </a:moveTo>
                <a:cubicBezTo>
                  <a:pt x="10728" y="8029"/>
                  <a:pt x="10705" y="8077"/>
                  <a:pt x="10705" y="8134"/>
                </a:cubicBezTo>
                <a:lnTo>
                  <a:pt x="10705" y="8354"/>
                </a:lnTo>
                <a:cubicBezTo>
                  <a:pt x="10705" y="8412"/>
                  <a:pt x="10728" y="8459"/>
                  <a:pt x="10758" y="8459"/>
                </a:cubicBezTo>
                <a:cubicBezTo>
                  <a:pt x="10787" y="8459"/>
                  <a:pt x="10810" y="8412"/>
                  <a:pt x="10810" y="8354"/>
                </a:cubicBezTo>
                <a:lnTo>
                  <a:pt x="10810" y="8134"/>
                </a:lnTo>
                <a:cubicBezTo>
                  <a:pt x="10810" y="8077"/>
                  <a:pt x="10787" y="8029"/>
                  <a:pt x="10758" y="8029"/>
                </a:cubicBezTo>
                <a:close/>
                <a:moveTo>
                  <a:pt x="11072" y="8029"/>
                </a:moveTo>
                <a:cubicBezTo>
                  <a:pt x="11043" y="8029"/>
                  <a:pt x="11019" y="8077"/>
                  <a:pt x="11019" y="8134"/>
                </a:cubicBezTo>
                <a:lnTo>
                  <a:pt x="11019" y="8354"/>
                </a:lnTo>
                <a:cubicBezTo>
                  <a:pt x="11019" y="8412"/>
                  <a:pt x="11043" y="8459"/>
                  <a:pt x="11072" y="8459"/>
                </a:cubicBezTo>
                <a:cubicBezTo>
                  <a:pt x="11101" y="8459"/>
                  <a:pt x="11125" y="8412"/>
                  <a:pt x="11125" y="8354"/>
                </a:cubicBezTo>
                <a:lnTo>
                  <a:pt x="11125" y="8134"/>
                </a:lnTo>
                <a:cubicBezTo>
                  <a:pt x="11125" y="8077"/>
                  <a:pt x="11101" y="8029"/>
                  <a:pt x="11072" y="8029"/>
                </a:cubicBezTo>
                <a:close/>
                <a:moveTo>
                  <a:pt x="11922" y="8029"/>
                </a:moveTo>
                <a:cubicBezTo>
                  <a:pt x="11893" y="8029"/>
                  <a:pt x="11869" y="8077"/>
                  <a:pt x="11869" y="8134"/>
                </a:cubicBezTo>
                <a:lnTo>
                  <a:pt x="11869" y="8354"/>
                </a:lnTo>
                <a:cubicBezTo>
                  <a:pt x="11869" y="8412"/>
                  <a:pt x="11893" y="8459"/>
                  <a:pt x="11922" y="8459"/>
                </a:cubicBezTo>
                <a:cubicBezTo>
                  <a:pt x="11951" y="8459"/>
                  <a:pt x="11974" y="8412"/>
                  <a:pt x="11974" y="8354"/>
                </a:cubicBezTo>
                <a:lnTo>
                  <a:pt x="11974" y="8134"/>
                </a:lnTo>
                <a:cubicBezTo>
                  <a:pt x="11974" y="8077"/>
                  <a:pt x="11951" y="8029"/>
                  <a:pt x="11922" y="8029"/>
                </a:cubicBezTo>
                <a:close/>
                <a:moveTo>
                  <a:pt x="12236" y="8029"/>
                </a:moveTo>
                <a:cubicBezTo>
                  <a:pt x="12207" y="8029"/>
                  <a:pt x="12183" y="8077"/>
                  <a:pt x="12183" y="8134"/>
                </a:cubicBezTo>
                <a:lnTo>
                  <a:pt x="12183" y="8354"/>
                </a:lnTo>
                <a:cubicBezTo>
                  <a:pt x="12183" y="8412"/>
                  <a:pt x="12207" y="8459"/>
                  <a:pt x="12236" y="8459"/>
                </a:cubicBezTo>
                <a:cubicBezTo>
                  <a:pt x="12265" y="8459"/>
                  <a:pt x="12288" y="8412"/>
                  <a:pt x="12288" y="8354"/>
                </a:cubicBezTo>
                <a:lnTo>
                  <a:pt x="12288" y="8134"/>
                </a:lnTo>
                <a:cubicBezTo>
                  <a:pt x="12288" y="8077"/>
                  <a:pt x="12265" y="8029"/>
                  <a:pt x="12236" y="8029"/>
                </a:cubicBezTo>
                <a:close/>
                <a:moveTo>
                  <a:pt x="13085" y="8029"/>
                </a:moveTo>
                <a:cubicBezTo>
                  <a:pt x="13056" y="8029"/>
                  <a:pt x="13032" y="8077"/>
                  <a:pt x="13032" y="8134"/>
                </a:cubicBezTo>
                <a:lnTo>
                  <a:pt x="13032" y="8354"/>
                </a:lnTo>
                <a:cubicBezTo>
                  <a:pt x="13032" y="8412"/>
                  <a:pt x="13056" y="8459"/>
                  <a:pt x="13085" y="8459"/>
                </a:cubicBezTo>
                <a:cubicBezTo>
                  <a:pt x="13114" y="8459"/>
                  <a:pt x="13138" y="8412"/>
                  <a:pt x="13138" y="8354"/>
                </a:cubicBezTo>
                <a:lnTo>
                  <a:pt x="13138" y="8134"/>
                </a:lnTo>
                <a:cubicBezTo>
                  <a:pt x="13138" y="8077"/>
                  <a:pt x="13114" y="8029"/>
                  <a:pt x="13085" y="8029"/>
                </a:cubicBezTo>
                <a:close/>
                <a:moveTo>
                  <a:pt x="13399" y="8029"/>
                </a:moveTo>
                <a:cubicBezTo>
                  <a:pt x="13370" y="8029"/>
                  <a:pt x="13348" y="8077"/>
                  <a:pt x="13348" y="8134"/>
                </a:cubicBezTo>
                <a:lnTo>
                  <a:pt x="13348" y="8354"/>
                </a:lnTo>
                <a:cubicBezTo>
                  <a:pt x="13348" y="8412"/>
                  <a:pt x="13370" y="8459"/>
                  <a:pt x="13399" y="8459"/>
                </a:cubicBezTo>
                <a:cubicBezTo>
                  <a:pt x="13428" y="8459"/>
                  <a:pt x="13452" y="8412"/>
                  <a:pt x="13452" y="8354"/>
                </a:cubicBezTo>
                <a:lnTo>
                  <a:pt x="13452" y="8134"/>
                </a:lnTo>
                <a:cubicBezTo>
                  <a:pt x="13452" y="8077"/>
                  <a:pt x="13428" y="8029"/>
                  <a:pt x="13399" y="8029"/>
                </a:cubicBezTo>
                <a:close/>
                <a:moveTo>
                  <a:pt x="14249" y="8029"/>
                </a:moveTo>
                <a:cubicBezTo>
                  <a:pt x="14220" y="8029"/>
                  <a:pt x="14196" y="8077"/>
                  <a:pt x="14196" y="8134"/>
                </a:cubicBezTo>
                <a:lnTo>
                  <a:pt x="14196" y="8354"/>
                </a:lnTo>
                <a:cubicBezTo>
                  <a:pt x="14196" y="8412"/>
                  <a:pt x="14220" y="8459"/>
                  <a:pt x="14249" y="8459"/>
                </a:cubicBezTo>
                <a:cubicBezTo>
                  <a:pt x="14278" y="8459"/>
                  <a:pt x="14302" y="8412"/>
                  <a:pt x="14302" y="8354"/>
                </a:cubicBezTo>
                <a:lnTo>
                  <a:pt x="14302" y="8134"/>
                </a:lnTo>
                <a:cubicBezTo>
                  <a:pt x="14302" y="8077"/>
                  <a:pt x="14278" y="8029"/>
                  <a:pt x="14249" y="8029"/>
                </a:cubicBezTo>
                <a:close/>
                <a:moveTo>
                  <a:pt x="14564" y="8029"/>
                </a:moveTo>
                <a:cubicBezTo>
                  <a:pt x="14535" y="8029"/>
                  <a:pt x="14511" y="8077"/>
                  <a:pt x="14511" y="8134"/>
                </a:cubicBezTo>
                <a:lnTo>
                  <a:pt x="14511" y="8354"/>
                </a:lnTo>
                <a:cubicBezTo>
                  <a:pt x="14511" y="8412"/>
                  <a:pt x="14535" y="8459"/>
                  <a:pt x="14564" y="8459"/>
                </a:cubicBezTo>
                <a:cubicBezTo>
                  <a:pt x="14593" y="8459"/>
                  <a:pt x="14617" y="8412"/>
                  <a:pt x="14617" y="8354"/>
                </a:cubicBezTo>
                <a:lnTo>
                  <a:pt x="14617" y="8134"/>
                </a:lnTo>
                <a:cubicBezTo>
                  <a:pt x="14617" y="8077"/>
                  <a:pt x="14593" y="8029"/>
                  <a:pt x="14564" y="8029"/>
                </a:cubicBezTo>
                <a:close/>
                <a:moveTo>
                  <a:pt x="15413" y="8029"/>
                </a:moveTo>
                <a:cubicBezTo>
                  <a:pt x="15384" y="8029"/>
                  <a:pt x="15360" y="8077"/>
                  <a:pt x="15360" y="8134"/>
                </a:cubicBezTo>
                <a:lnTo>
                  <a:pt x="15360" y="8354"/>
                </a:lnTo>
                <a:cubicBezTo>
                  <a:pt x="15360" y="8412"/>
                  <a:pt x="15384" y="8459"/>
                  <a:pt x="15413" y="8459"/>
                </a:cubicBezTo>
                <a:cubicBezTo>
                  <a:pt x="15442" y="8459"/>
                  <a:pt x="15465" y="8412"/>
                  <a:pt x="15465" y="8354"/>
                </a:cubicBezTo>
                <a:lnTo>
                  <a:pt x="15465" y="8134"/>
                </a:lnTo>
                <a:cubicBezTo>
                  <a:pt x="15465" y="8077"/>
                  <a:pt x="15442" y="8029"/>
                  <a:pt x="15413" y="8029"/>
                </a:cubicBezTo>
                <a:close/>
                <a:moveTo>
                  <a:pt x="15728" y="8029"/>
                </a:moveTo>
                <a:cubicBezTo>
                  <a:pt x="15699" y="8029"/>
                  <a:pt x="15675" y="8077"/>
                  <a:pt x="15675" y="8134"/>
                </a:cubicBezTo>
                <a:lnTo>
                  <a:pt x="15675" y="8354"/>
                </a:lnTo>
                <a:cubicBezTo>
                  <a:pt x="15675" y="8412"/>
                  <a:pt x="15699" y="8459"/>
                  <a:pt x="15728" y="8459"/>
                </a:cubicBezTo>
                <a:cubicBezTo>
                  <a:pt x="15757" y="8459"/>
                  <a:pt x="15781" y="8412"/>
                  <a:pt x="15781" y="8354"/>
                </a:cubicBezTo>
                <a:lnTo>
                  <a:pt x="15781" y="8134"/>
                </a:lnTo>
                <a:cubicBezTo>
                  <a:pt x="15781" y="8077"/>
                  <a:pt x="15757" y="8029"/>
                  <a:pt x="15728" y="8029"/>
                </a:cubicBezTo>
                <a:close/>
                <a:moveTo>
                  <a:pt x="16578" y="8029"/>
                </a:moveTo>
                <a:cubicBezTo>
                  <a:pt x="16549" y="8029"/>
                  <a:pt x="16525" y="8077"/>
                  <a:pt x="16525" y="8134"/>
                </a:cubicBezTo>
                <a:lnTo>
                  <a:pt x="16525" y="8354"/>
                </a:lnTo>
                <a:cubicBezTo>
                  <a:pt x="16525" y="8412"/>
                  <a:pt x="16549" y="8459"/>
                  <a:pt x="16578" y="8459"/>
                </a:cubicBezTo>
                <a:cubicBezTo>
                  <a:pt x="16607" y="8459"/>
                  <a:pt x="16630" y="8412"/>
                  <a:pt x="16630" y="8354"/>
                </a:cubicBezTo>
                <a:lnTo>
                  <a:pt x="16630" y="8134"/>
                </a:lnTo>
                <a:cubicBezTo>
                  <a:pt x="16630" y="8077"/>
                  <a:pt x="16607" y="8029"/>
                  <a:pt x="16578" y="8029"/>
                </a:cubicBezTo>
                <a:close/>
                <a:moveTo>
                  <a:pt x="16892" y="8029"/>
                </a:moveTo>
                <a:cubicBezTo>
                  <a:pt x="16863" y="8029"/>
                  <a:pt x="16839" y="8077"/>
                  <a:pt x="16839" y="8134"/>
                </a:cubicBezTo>
                <a:lnTo>
                  <a:pt x="16839" y="8354"/>
                </a:lnTo>
                <a:cubicBezTo>
                  <a:pt x="16839" y="8412"/>
                  <a:pt x="16863" y="8459"/>
                  <a:pt x="16892" y="8459"/>
                </a:cubicBezTo>
                <a:cubicBezTo>
                  <a:pt x="16921" y="8459"/>
                  <a:pt x="16944" y="8412"/>
                  <a:pt x="16944" y="8354"/>
                </a:cubicBezTo>
                <a:lnTo>
                  <a:pt x="16944" y="8134"/>
                </a:lnTo>
                <a:cubicBezTo>
                  <a:pt x="16944" y="8077"/>
                  <a:pt x="16921" y="8029"/>
                  <a:pt x="16892" y="8029"/>
                </a:cubicBezTo>
                <a:close/>
                <a:moveTo>
                  <a:pt x="17741" y="8029"/>
                </a:moveTo>
                <a:cubicBezTo>
                  <a:pt x="17712" y="8029"/>
                  <a:pt x="17689" y="8077"/>
                  <a:pt x="17689" y="8134"/>
                </a:cubicBezTo>
                <a:lnTo>
                  <a:pt x="17689" y="8354"/>
                </a:lnTo>
                <a:cubicBezTo>
                  <a:pt x="17689" y="8412"/>
                  <a:pt x="17712" y="8459"/>
                  <a:pt x="17741" y="8459"/>
                </a:cubicBezTo>
                <a:cubicBezTo>
                  <a:pt x="17770" y="8459"/>
                  <a:pt x="17794" y="8412"/>
                  <a:pt x="17794" y="8354"/>
                </a:cubicBezTo>
                <a:lnTo>
                  <a:pt x="17794" y="8134"/>
                </a:lnTo>
                <a:cubicBezTo>
                  <a:pt x="17794" y="8077"/>
                  <a:pt x="17770" y="8029"/>
                  <a:pt x="17741" y="8029"/>
                </a:cubicBezTo>
                <a:close/>
                <a:moveTo>
                  <a:pt x="18055" y="8029"/>
                </a:moveTo>
                <a:cubicBezTo>
                  <a:pt x="18026" y="8029"/>
                  <a:pt x="18002" y="8077"/>
                  <a:pt x="18002" y="8134"/>
                </a:cubicBezTo>
                <a:lnTo>
                  <a:pt x="18002" y="8354"/>
                </a:lnTo>
                <a:cubicBezTo>
                  <a:pt x="18002" y="8412"/>
                  <a:pt x="18026" y="8459"/>
                  <a:pt x="18055" y="8459"/>
                </a:cubicBezTo>
                <a:cubicBezTo>
                  <a:pt x="18085" y="8459"/>
                  <a:pt x="18108" y="8412"/>
                  <a:pt x="18108" y="8354"/>
                </a:cubicBezTo>
                <a:lnTo>
                  <a:pt x="18108" y="8134"/>
                </a:lnTo>
                <a:cubicBezTo>
                  <a:pt x="18108" y="8077"/>
                  <a:pt x="18085" y="8029"/>
                  <a:pt x="18055" y="8029"/>
                </a:cubicBezTo>
                <a:close/>
                <a:moveTo>
                  <a:pt x="18905" y="8029"/>
                </a:moveTo>
                <a:cubicBezTo>
                  <a:pt x="18876" y="8029"/>
                  <a:pt x="18852" y="8077"/>
                  <a:pt x="18852" y="8134"/>
                </a:cubicBezTo>
                <a:lnTo>
                  <a:pt x="18852" y="8354"/>
                </a:lnTo>
                <a:cubicBezTo>
                  <a:pt x="18852" y="8412"/>
                  <a:pt x="18876" y="8459"/>
                  <a:pt x="18905" y="8459"/>
                </a:cubicBezTo>
                <a:cubicBezTo>
                  <a:pt x="18934" y="8459"/>
                  <a:pt x="18958" y="8412"/>
                  <a:pt x="18958" y="8354"/>
                </a:cubicBezTo>
                <a:lnTo>
                  <a:pt x="18958" y="8134"/>
                </a:lnTo>
                <a:cubicBezTo>
                  <a:pt x="18958" y="8077"/>
                  <a:pt x="18934" y="8029"/>
                  <a:pt x="18905" y="8029"/>
                </a:cubicBezTo>
                <a:close/>
                <a:moveTo>
                  <a:pt x="19220" y="8029"/>
                </a:moveTo>
                <a:cubicBezTo>
                  <a:pt x="19191" y="8029"/>
                  <a:pt x="19167" y="8077"/>
                  <a:pt x="19167" y="8134"/>
                </a:cubicBezTo>
                <a:lnTo>
                  <a:pt x="19167" y="8354"/>
                </a:lnTo>
                <a:cubicBezTo>
                  <a:pt x="19167" y="8412"/>
                  <a:pt x="19191" y="8459"/>
                  <a:pt x="19220" y="8459"/>
                </a:cubicBezTo>
                <a:cubicBezTo>
                  <a:pt x="19249" y="8459"/>
                  <a:pt x="19273" y="8412"/>
                  <a:pt x="19273" y="8354"/>
                </a:cubicBezTo>
                <a:lnTo>
                  <a:pt x="19273" y="8134"/>
                </a:lnTo>
                <a:cubicBezTo>
                  <a:pt x="19273" y="8077"/>
                  <a:pt x="19249" y="8029"/>
                  <a:pt x="19220" y="8029"/>
                </a:cubicBezTo>
                <a:close/>
                <a:moveTo>
                  <a:pt x="20069" y="8029"/>
                </a:moveTo>
                <a:cubicBezTo>
                  <a:pt x="20040" y="8029"/>
                  <a:pt x="20016" y="8077"/>
                  <a:pt x="20016" y="8134"/>
                </a:cubicBezTo>
                <a:lnTo>
                  <a:pt x="20016" y="8354"/>
                </a:lnTo>
                <a:cubicBezTo>
                  <a:pt x="20016" y="8412"/>
                  <a:pt x="20040" y="8459"/>
                  <a:pt x="20069" y="8459"/>
                </a:cubicBezTo>
                <a:cubicBezTo>
                  <a:pt x="20099" y="8459"/>
                  <a:pt x="20122" y="8412"/>
                  <a:pt x="20122" y="8354"/>
                </a:cubicBezTo>
                <a:lnTo>
                  <a:pt x="20122" y="8134"/>
                </a:lnTo>
                <a:cubicBezTo>
                  <a:pt x="20122" y="8077"/>
                  <a:pt x="20099" y="8029"/>
                  <a:pt x="20069" y="8029"/>
                </a:cubicBezTo>
                <a:close/>
                <a:moveTo>
                  <a:pt x="20384" y="8029"/>
                </a:moveTo>
                <a:cubicBezTo>
                  <a:pt x="20355" y="8029"/>
                  <a:pt x="20331" y="8077"/>
                  <a:pt x="20331" y="8134"/>
                </a:cubicBezTo>
                <a:lnTo>
                  <a:pt x="20331" y="8354"/>
                </a:lnTo>
                <a:cubicBezTo>
                  <a:pt x="20331" y="8412"/>
                  <a:pt x="20355" y="8459"/>
                  <a:pt x="20384" y="8459"/>
                </a:cubicBezTo>
                <a:cubicBezTo>
                  <a:pt x="20413" y="8459"/>
                  <a:pt x="20436" y="8412"/>
                  <a:pt x="20436" y="8354"/>
                </a:cubicBezTo>
                <a:lnTo>
                  <a:pt x="20436" y="8134"/>
                </a:lnTo>
                <a:cubicBezTo>
                  <a:pt x="20436" y="8077"/>
                  <a:pt x="20413" y="8029"/>
                  <a:pt x="20384" y="8029"/>
                </a:cubicBezTo>
                <a:close/>
                <a:moveTo>
                  <a:pt x="21234" y="8029"/>
                </a:moveTo>
                <a:cubicBezTo>
                  <a:pt x="21204" y="8029"/>
                  <a:pt x="21181" y="8077"/>
                  <a:pt x="21181" y="8134"/>
                </a:cubicBezTo>
                <a:lnTo>
                  <a:pt x="21181" y="8354"/>
                </a:lnTo>
                <a:cubicBezTo>
                  <a:pt x="21181" y="8412"/>
                  <a:pt x="21204" y="8459"/>
                  <a:pt x="21234" y="8459"/>
                </a:cubicBezTo>
                <a:cubicBezTo>
                  <a:pt x="21263" y="8459"/>
                  <a:pt x="21285" y="8412"/>
                  <a:pt x="21285" y="8354"/>
                </a:cubicBezTo>
                <a:lnTo>
                  <a:pt x="21285" y="8134"/>
                </a:lnTo>
                <a:cubicBezTo>
                  <a:pt x="21285" y="8077"/>
                  <a:pt x="21263" y="8029"/>
                  <a:pt x="21234" y="8029"/>
                </a:cubicBezTo>
                <a:close/>
                <a:moveTo>
                  <a:pt x="21547" y="8029"/>
                </a:moveTo>
                <a:cubicBezTo>
                  <a:pt x="21518" y="8029"/>
                  <a:pt x="21495" y="8077"/>
                  <a:pt x="21495" y="8134"/>
                </a:cubicBezTo>
                <a:lnTo>
                  <a:pt x="21495" y="8354"/>
                </a:lnTo>
                <a:cubicBezTo>
                  <a:pt x="21495" y="8412"/>
                  <a:pt x="21518" y="8459"/>
                  <a:pt x="21547" y="8459"/>
                </a:cubicBezTo>
                <a:cubicBezTo>
                  <a:pt x="21576" y="8459"/>
                  <a:pt x="21600" y="8412"/>
                  <a:pt x="21600" y="8354"/>
                </a:cubicBezTo>
                <a:lnTo>
                  <a:pt x="21600" y="8134"/>
                </a:lnTo>
                <a:cubicBezTo>
                  <a:pt x="21600" y="8077"/>
                  <a:pt x="21576" y="8029"/>
                  <a:pt x="21547" y="8029"/>
                </a:cubicBezTo>
                <a:close/>
                <a:moveTo>
                  <a:pt x="53" y="8759"/>
                </a:moveTo>
                <a:cubicBezTo>
                  <a:pt x="24" y="8759"/>
                  <a:pt x="0" y="8807"/>
                  <a:pt x="0" y="8864"/>
                </a:cubicBezTo>
                <a:lnTo>
                  <a:pt x="0" y="9084"/>
                </a:lnTo>
                <a:cubicBezTo>
                  <a:pt x="0" y="9142"/>
                  <a:pt x="24" y="9189"/>
                  <a:pt x="53" y="9189"/>
                </a:cubicBezTo>
                <a:cubicBezTo>
                  <a:pt x="82" y="9189"/>
                  <a:pt x="106" y="9142"/>
                  <a:pt x="106" y="9084"/>
                </a:cubicBezTo>
                <a:lnTo>
                  <a:pt x="106" y="8864"/>
                </a:lnTo>
                <a:cubicBezTo>
                  <a:pt x="106" y="8807"/>
                  <a:pt x="82" y="8759"/>
                  <a:pt x="53" y="8759"/>
                </a:cubicBezTo>
                <a:close/>
                <a:moveTo>
                  <a:pt x="367" y="8759"/>
                </a:moveTo>
                <a:cubicBezTo>
                  <a:pt x="338" y="8759"/>
                  <a:pt x="315" y="8807"/>
                  <a:pt x="315" y="8864"/>
                </a:cubicBezTo>
                <a:lnTo>
                  <a:pt x="315" y="9084"/>
                </a:lnTo>
                <a:cubicBezTo>
                  <a:pt x="315" y="9142"/>
                  <a:pt x="338" y="9189"/>
                  <a:pt x="367" y="9189"/>
                </a:cubicBezTo>
                <a:cubicBezTo>
                  <a:pt x="397" y="9189"/>
                  <a:pt x="420" y="9142"/>
                  <a:pt x="420" y="9084"/>
                </a:cubicBezTo>
                <a:lnTo>
                  <a:pt x="420" y="8864"/>
                </a:lnTo>
                <a:cubicBezTo>
                  <a:pt x="420" y="8807"/>
                  <a:pt x="397" y="8759"/>
                  <a:pt x="367" y="8759"/>
                </a:cubicBezTo>
                <a:close/>
                <a:moveTo>
                  <a:pt x="1217" y="8759"/>
                </a:moveTo>
                <a:cubicBezTo>
                  <a:pt x="1188" y="8759"/>
                  <a:pt x="1164" y="8807"/>
                  <a:pt x="1164" y="8864"/>
                </a:cubicBezTo>
                <a:lnTo>
                  <a:pt x="1164" y="9084"/>
                </a:lnTo>
                <a:cubicBezTo>
                  <a:pt x="1164" y="9142"/>
                  <a:pt x="1188" y="9189"/>
                  <a:pt x="1217" y="9189"/>
                </a:cubicBezTo>
                <a:cubicBezTo>
                  <a:pt x="1246" y="9189"/>
                  <a:pt x="1270" y="9142"/>
                  <a:pt x="1270" y="9084"/>
                </a:cubicBezTo>
                <a:lnTo>
                  <a:pt x="1270" y="8864"/>
                </a:lnTo>
                <a:cubicBezTo>
                  <a:pt x="1270" y="8807"/>
                  <a:pt x="1246" y="8759"/>
                  <a:pt x="1217" y="8759"/>
                </a:cubicBezTo>
                <a:close/>
                <a:moveTo>
                  <a:pt x="1532" y="8759"/>
                </a:moveTo>
                <a:cubicBezTo>
                  <a:pt x="1503" y="8759"/>
                  <a:pt x="1479" y="8807"/>
                  <a:pt x="1479" y="8864"/>
                </a:cubicBezTo>
                <a:lnTo>
                  <a:pt x="1479" y="9084"/>
                </a:lnTo>
                <a:cubicBezTo>
                  <a:pt x="1479" y="9142"/>
                  <a:pt x="1503" y="9189"/>
                  <a:pt x="1532" y="9189"/>
                </a:cubicBezTo>
                <a:cubicBezTo>
                  <a:pt x="1561" y="9189"/>
                  <a:pt x="1584" y="9142"/>
                  <a:pt x="1584" y="9084"/>
                </a:cubicBezTo>
                <a:lnTo>
                  <a:pt x="1584" y="8864"/>
                </a:lnTo>
                <a:cubicBezTo>
                  <a:pt x="1584" y="8807"/>
                  <a:pt x="1561" y="8759"/>
                  <a:pt x="1532" y="8759"/>
                </a:cubicBezTo>
                <a:close/>
                <a:moveTo>
                  <a:pt x="2380" y="8759"/>
                </a:moveTo>
                <a:cubicBezTo>
                  <a:pt x="2351" y="8759"/>
                  <a:pt x="2329" y="8807"/>
                  <a:pt x="2329" y="8864"/>
                </a:cubicBezTo>
                <a:lnTo>
                  <a:pt x="2329" y="9084"/>
                </a:lnTo>
                <a:cubicBezTo>
                  <a:pt x="2329" y="9142"/>
                  <a:pt x="2351" y="9189"/>
                  <a:pt x="2380" y="9189"/>
                </a:cubicBezTo>
                <a:cubicBezTo>
                  <a:pt x="2409" y="9189"/>
                  <a:pt x="2433" y="9142"/>
                  <a:pt x="2433" y="9084"/>
                </a:cubicBezTo>
                <a:lnTo>
                  <a:pt x="2433" y="8864"/>
                </a:lnTo>
                <a:cubicBezTo>
                  <a:pt x="2433" y="8807"/>
                  <a:pt x="2409" y="8759"/>
                  <a:pt x="2380" y="8759"/>
                </a:cubicBezTo>
                <a:close/>
                <a:moveTo>
                  <a:pt x="2695" y="8759"/>
                </a:moveTo>
                <a:cubicBezTo>
                  <a:pt x="2666" y="8759"/>
                  <a:pt x="2643" y="8807"/>
                  <a:pt x="2643" y="8864"/>
                </a:cubicBezTo>
                <a:lnTo>
                  <a:pt x="2643" y="9084"/>
                </a:lnTo>
                <a:cubicBezTo>
                  <a:pt x="2643" y="9142"/>
                  <a:pt x="2666" y="9189"/>
                  <a:pt x="2695" y="9189"/>
                </a:cubicBezTo>
                <a:cubicBezTo>
                  <a:pt x="2724" y="9189"/>
                  <a:pt x="2748" y="9142"/>
                  <a:pt x="2748" y="9084"/>
                </a:cubicBezTo>
                <a:lnTo>
                  <a:pt x="2748" y="8864"/>
                </a:lnTo>
                <a:cubicBezTo>
                  <a:pt x="2748" y="8807"/>
                  <a:pt x="2724" y="8759"/>
                  <a:pt x="2695" y="8759"/>
                </a:cubicBezTo>
                <a:close/>
                <a:moveTo>
                  <a:pt x="3545" y="8759"/>
                </a:moveTo>
                <a:cubicBezTo>
                  <a:pt x="3516" y="8759"/>
                  <a:pt x="3492" y="8807"/>
                  <a:pt x="3492" y="8864"/>
                </a:cubicBezTo>
                <a:lnTo>
                  <a:pt x="3492" y="9084"/>
                </a:lnTo>
                <a:cubicBezTo>
                  <a:pt x="3492" y="9142"/>
                  <a:pt x="3516" y="9189"/>
                  <a:pt x="3545" y="9189"/>
                </a:cubicBezTo>
                <a:cubicBezTo>
                  <a:pt x="3574" y="9189"/>
                  <a:pt x="3598" y="9142"/>
                  <a:pt x="3598" y="9084"/>
                </a:cubicBezTo>
                <a:lnTo>
                  <a:pt x="3598" y="8864"/>
                </a:lnTo>
                <a:cubicBezTo>
                  <a:pt x="3598" y="8807"/>
                  <a:pt x="3574" y="8759"/>
                  <a:pt x="3545" y="8759"/>
                </a:cubicBezTo>
                <a:close/>
                <a:moveTo>
                  <a:pt x="3859" y="8759"/>
                </a:moveTo>
                <a:cubicBezTo>
                  <a:pt x="3830" y="8759"/>
                  <a:pt x="3806" y="8807"/>
                  <a:pt x="3806" y="8864"/>
                </a:cubicBezTo>
                <a:lnTo>
                  <a:pt x="3806" y="9084"/>
                </a:lnTo>
                <a:cubicBezTo>
                  <a:pt x="3806" y="9142"/>
                  <a:pt x="3830" y="9189"/>
                  <a:pt x="3859" y="9189"/>
                </a:cubicBezTo>
                <a:cubicBezTo>
                  <a:pt x="3888" y="9189"/>
                  <a:pt x="3912" y="9142"/>
                  <a:pt x="3912" y="9084"/>
                </a:cubicBezTo>
                <a:lnTo>
                  <a:pt x="3912" y="8864"/>
                </a:lnTo>
                <a:cubicBezTo>
                  <a:pt x="3912" y="8807"/>
                  <a:pt x="3888" y="8759"/>
                  <a:pt x="3859" y="8759"/>
                </a:cubicBezTo>
                <a:close/>
                <a:moveTo>
                  <a:pt x="4709" y="8759"/>
                </a:moveTo>
                <a:cubicBezTo>
                  <a:pt x="4680" y="8759"/>
                  <a:pt x="4656" y="8807"/>
                  <a:pt x="4656" y="8864"/>
                </a:cubicBezTo>
                <a:lnTo>
                  <a:pt x="4656" y="9084"/>
                </a:lnTo>
                <a:cubicBezTo>
                  <a:pt x="4656" y="9142"/>
                  <a:pt x="4680" y="9189"/>
                  <a:pt x="4709" y="9189"/>
                </a:cubicBezTo>
                <a:cubicBezTo>
                  <a:pt x="4738" y="9189"/>
                  <a:pt x="4762" y="9142"/>
                  <a:pt x="4762" y="9084"/>
                </a:cubicBezTo>
                <a:lnTo>
                  <a:pt x="4762" y="8864"/>
                </a:lnTo>
                <a:cubicBezTo>
                  <a:pt x="4762" y="8807"/>
                  <a:pt x="4738" y="8759"/>
                  <a:pt x="4709" y="8759"/>
                </a:cubicBezTo>
                <a:close/>
                <a:moveTo>
                  <a:pt x="5023" y="8759"/>
                </a:moveTo>
                <a:cubicBezTo>
                  <a:pt x="4994" y="8759"/>
                  <a:pt x="4970" y="8807"/>
                  <a:pt x="4970" y="8864"/>
                </a:cubicBezTo>
                <a:lnTo>
                  <a:pt x="4970" y="9084"/>
                </a:lnTo>
                <a:cubicBezTo>
                  <a:pt x="4970" y="9142"/>
                  <a:pt x="4994" y="9189"/>
                  <a:pt x="5023" y="9189"/>
                </a:cubicBezTo>
                <a:cubicBezTo>
                  <a:pt x="5053" y="9189"/>
                  <a:pt x="5076" y="9142"/>
                  <a:pt x="5076" y="9084"/>
                </a:cubicBezTo>
                <a:lnTo>
                  <a:pt x="5076" y="8864"/>
                </a:lnTo>
                <a:cubicBezTo>
                  <a:pt x="5076" y="8807"/>
                  <a:pt x="5053" y="8759"/>
                  <a:pt x="5023" y="8759"/>
                </a:cubicBezTo>
                <a:close/>
                <a:moveTo>
                  <a:pt x="5873" y="8759"/>
                </a:moveTo>
                <a:cubicBezTo>
                  <a:pt x="5844" y="8759"/>
                  <a:pt x="5820" y="8807"/>
                  <a:pt x="5820" y="8864"/>
                </a:cubicBezTo>
                <a:lnTo>
                  <a:pt x="5820" y="9084"/>
                </a:lnTo>
                <a:cubicBezTo>
                  <a:pt x="5820" y="9142"/>
                  <a:pt x="5844" y="9189"/>
                  <a:pt x="5873" y="9189"/>
                </a:cubicBezTo>
                <a:cubicBezTo>
                  <a:pt x="5902" y="9189"/>
                  <a:pt x="5926" y="9142"/>
                  <a:pt x="5926" y="9084"/>
                </a:cubicBezTo>
                <a:lnTo>
                  <a:pt x="5926" y="8864"/>
                </a:lnTo>
                <a:cubicBezTo>
                  <a:pt x="5926" y="8807"/>
                  <a:pt x="5902" y="8759"/>
                  <a:pt x="5873" y="8759"/>
                </a:cubicBezTo>
                <a:close/>
                <a:moveTo>
                  <a:pt x="6188" y="8759"/>
                </a:moveTo>
                <a:cubicBezTo>
                  <a:pt x="6159" y="8759"/>
                  <a:pt x="6135" y="8807"/>
                  <a:pt x="6135" y="8864"/>
                </a:cubicBezTo>
                <a:lnTo>
                  <a:pt x="6135" y="9084"/>
                </a:lnTo>
                <a:cubicBezTo>
                  <a:pt x="6135" y="9142"/>
                  <a:pt x="6159" y="9189"/>
                  <a:pt x="6188" y="9189"/>
                </a:cubicBezTo>
                <a:cubicBezTo>
                  <a:pt x="6217" y="9189"/>
                  <a:pt x="6240" y="9142"/>
                  <a:pt x="6240" y="9084"/>
                </a:cubicBezTo>
                <a:lnTo>
                  <a:pt x="6240" y="8864"/>
                </a:lnTo>
                <a:cubicBezTo>
                  <a:pt x="6240" y="8807"/>
                  <a:pt x="6217" y="8759"/>
                  <a:pt x="6188" y="8759"/>
                </a:cubicBezTo>
                <a:close/>
                <a:moveTo>
                  <a:pt x="7036" y="8759"/>
                </a:moveTo>
                <a:cubicBezTo>
                  <a:pt x="7007" y="8759"/>
                  <a:pt x="6984" y="8807"/>
                  <a:pt x="6984" y="8864"/>
                </a:cubicBezTo>
                <a:lnTo>
                  <a:pt x="6984" y="9084"/>
                </a:lnTo>
                <a:cubicBezTo>
                  <a:pt x="6984" y="9142"/>
                  <a:pt x="7007" y="9189"/>
                  <a:pt x="7036" y="9189"/>
                </a:cubicBezTo>
                <a:cubicBezTo>
                  <a:pt x="7065" y="9189"/>
                  <a:pt x="7089" y="9142"/>
                  <a:pt x="7089" y="9084"/>
                </a:cubicBezTo>
                <a:lnTo>
                  <a:pt x="7089" y="8864"/>
                </a:lnTo>
                <a:cubicBezTo>
                  <a:pt x="7089" y="8807"/>
                  <a:pt x="7065" y="8759"/>
                  <a:pt x="7036" y="8759"/>
                </a:cubicBezTo>
                <a:close/>
                <a:moveTo>
                  <a:pt x="7351" y="8759"/>
                </a:moveTo>
                <a:cubicBezTo>
                  <a:pt x="7322" y="8759"/>
                  <a:pt x="7299" y="8807"/>
                  <a:pt x="7299" y="8864"/>
                </a:cubicBezTo>
                <a:lnTo>
                  <a:pt x="7299" y="9084"/>
                </a:lnTo>
                <a:cubicBezTo>
                  <a:pt x="7299" y="9142"/>
                  <a:pt x="7322" y="9189"/>
                  <a:pt x="7351" y="9189"/>
                </a:cubicBezTo>
                <a:cubicBezTo>
                  <a:pt x="7380" y="9189"/>
                  <a:pt x="7404" y="9142"/>
                  <a:pt x="7404" y="9084"/>
                </a:cubicBezTo>
                <a:lnTo>
                  <a:pt x="7404" y="8864"/>
                </a:lnTo>
                <a:cubicBezTo>
                  <a:pt x="7404" y="8807"/>
                  <a:pt x="7380" y="8759"/>
                  <a:pt x="7351" y="8759"/>
                </a:cubicBezTo>
                <a:close/>
                <a:moveTo>
                  <a:pt x="8201" y="8759"/>
                </a:moveTo>
                <a:cubicBezTo>
                  <a:pt x="8171" y="8759"/>
                  <a:pt x="8148" y="8807"/>
                  <a:pt x="8148" y="8864"/>
                </a:cubicBezTo>
                <a:lnTo>
                  <a:pt x="8148" y="9084"/>
                </a:lnTo>
                <a:cubicBezTo>
                  <a:pt x="8148" y="9142"/>
                  <a:pt x="8171" y="9189"/>
                  <a:pt x="8201" y="9189"/>
                </a:cubicBezTo>
                <a:cubicBezTo>
                  <a:pt x="8230" y="9189"/>
                  <a:pt x="8254" y="9142"/>
                  <a:pt x="8254" y="9084"/>
                </a:cubicBezTo>
                <a:lnTo>
                  <a:pt x="8254" y="8864"/>
                </a:lnTo>
                <a:cubicBezTo>
                  <a:pt x="8254" y="8807"/>
                  <a:pt x="8230" y="8759"/>
                  <a:pt x="8201" y="8759"/>
                </a:cubicBezTo>
                <a:close/>
                <a:moveTo>
                  <a:pt x="8515" y="8759"/>
                </a:moveTo>
                <a:cubicBezTo>
                  <a:pt x="8486" y="8759"/>
                  <a:pt x="8462" y="8807"/>
                  <a:pt x="8462" y="8864"/>
                </a:cubicBezTo>
                <a:lnTo>
                  <a:pt x="8462" y="9084"/>
                </a:lnTo>
                <a:cubicBezTo>
                  <a:pt x="8462" y="9142"/>
                  <a:pt x="8486" y="9189"/>
                  <a:pt x="8515" y="9189"/>
                </a:cubicBezTo>
                <a:cubicBezTo>
                  <a:pt x="8544" y="9189"/>
                  <a:pt x="8568" y="9142"/>
                  <a:pt x="8568" y="9084"/>
                </a:cubicBezTo>
                <a:lnTo>
                  <a:pt x="8568" y="8864"/>
                </a:lnTo>
                <a:cubicBezTo>
                  <a:pt x="8568" y="8807"/>
                  <a:pt x="8544" y="8759"/>
                  <a:pt x="8515" y="8759"/>
                </a:cubicBezTo>
                <a:close/>
                <a:moveTo>
                  <a:pt x="9365" y="8759"/>
                </a:moveTo>
                <a:cubicBezTo>
                  <a:pt x="9336" y="8759"/>
                  <a:pt x="9312" y="8807"/>
                  <a:pt x="9312" y="8864"/>
                </a:cubicBezTo>
                <a:lnTo>
                  <a:pt x="9312" y="9084"/>
                </a:lnTo>
                <a:cubicBezTo>
                  <a:pt x="9312" y="9142"/>
                  <a:pt x="9336" y="9189"/>
                  <a:pt x="9365" y="9189"/>
                </a:cubicBezTo>
                <a:cubicBezTo>
                  <a:pt x="9394" y="9189"/>
                  <a:pt x="9418" y="9142"/>
                  <a:pt x="9418" y="9084"/>
                </a:cubicBezTo>
                <a:lnTo>
                  <a:pt x="9418" y="8864"/>
                </a:lnTo>
                <a:cubicBezTo>
                  <a:pt x="9418" y="8807"/>
                  <a:pt x="9394" y="8759"/>
                  <a:pt x="9365" y="8759"/>
                </a:cubicBezTo>
                <a:close/>
                <a:moveTo>
                  <a:pt x="9679" y="8759"/>
                </a:moveTo>
                <a:cubicBezTo>
                  <a:pt x="9650" y="8759"/>
                  <a:pt x="9626" y="8807"/>
                  <a:pt x="9626" y="8864"/>
                </a:cubicBezTo>
                <a:lnTo>
                  <a:pt x="9626" y="9084"/>
                </a:lnTo>
                <a:cubicBezTo>
                  <a:pt x="9626" y="9142"/>
                  <a:pt x="9650" y="9189"/>
                  <a:pt x="9679" y="9189"/>
                </a:cubicBezTo>
                <a:cubicBezTo>
                  <a:pt x="9708" y="9189"/>
                  <a:pt x="9732" y="9142"/>
                  <a:pt x="9732" y="9084"/>
                </a:cubicBezTo>
                <a:lnTo>
                  <a:pt x="9732" y="8864"/>
                </a:lnTo>
                <a:cubicBezTo>
                  <a:pt x="9732" y="8807"/>
                  <a:pt x="9708" y="8759"/>
                  <a:pt x="9679" y="8759"/>
                </a:cubicBezTo>
                <a:close/>
                <a:moveTo>
                  <a:pt x="10529" y="8759"/>
                </a:moveTo>
                <a:cubicBezTo>
                  <a:pt x="10500" y="8759"/>
                  <a:pt x="10476" y="8807"/>
                  <a:pt x="10476" y="8864"/>
                </a:cubicBezTo>
                <a:lnTo>
                  <a:pt x="10476" y="9084"/>
                </a:lnTo>
                <a:cubicBezTo>
                  <a:pt x="10476" y="9142"/>
                  <a:pt x="10500" y="9189"/>
                  <a:pt x="10529" y="9189"/>
                </a:cubicBezTo>
                <a:cubicBezTo>
                  <a:pt x="10558" y="9189"/>
                  <a:pt x="10582" y="9142"/>
                  <a:pt x="10582" y="9084"/>
                </a:cubicBezTo>
                <a:lnTo>
                  <a:pt x="10582" y="8864"/>
                </a:lnTo>
                <a:cubicBezTo>
                  <a:pt x="10582" y="8807"/>
                  <a:pt x="10558" y="8759"/>
                  <a:pt x="10529" y="8759"/>
                </a:cubicBezTo>
                <a:close/>
                <a:moveTo>
                  <a:pt x="10844" y="8759"/>
                </a:moveTo>
                <a:cubicBezTo>
                  <a:pt x="10814" y="8759"/>
                  <a:pt x="10791" y="8807"/>
                  <a:pt x="10791" y="8864"/>
                </a:cubicBezTo>
                <a:lnTo>
                  <a:pt x="10791" y="9084"/>
                </a:lnTo>
                <a:cubicBezTo>
                  <a:pt x="10791" y="9142"/>
                  <a:pt x="10814" y="9189"/>
                  <a:pt x="10844" y="9189"/>
                </a:cubicBezTo>
                <a:cubicBezTo>
                  <a:pt x="10873" y="9189"/>
                  <a:pt x="10895" y="9142"/>
                  <a:pt x="10895" y="9084"/>
                </a:cubicBezTo>
                <a:lnTo>
                  <a:pt x="10895" y="8864"/>
                </a:lnTo>
                <a:cubicBezTo>
                  <a:pt x="10895" y="8807"/>
                  <a:pt x="10873" y="8759"/>
                  <a:pt x="10844" y="8759"/>
                </a:cubicBezTo>
                <a:close/>
                <a:moveTo>
                  <a:pt x="11692" y="8759"/>
                </a:moveTo>
                <a:cubicBezTo>
                  <a:pt x="11663" y="8759"/>
                  <a:pt x="11640" y="8807"/>
                  <a:pt x="11640" y="8864"/>
                </a:cubicBezTo>
                <a:lnTo>
                  <a:pt x="11640" y="9084"/>
                </a:lnTo>
                <a:cubicBezTo>
                  <a:pt x="11640" y="9142"/>
                  <a:pt x="11663" y="9189"/>
                  <a:pt x="11692" y="9189"/>
                </a:cubicBezTo>
                <a:cubicBezTo>
                  <a:pt x="11721" y="9189"/>
                  <a:pt x="11745" y="9142"/>
                  <a:pt x="11745" y="9084"/>
                </a:cubicBezTo>
                <a:lnTo>
                  <a:pt x="11745" y="8864"/>
                </a:lnTo>
                <a:cubicBezTo>
                  <a:pt x="11745" y="8807"/>
                  <a:pt x="11721" y="8759"/>
                  <a:pt x="11692" y="8759"/>
                </a:cubicBezTo>
                <a:close/>
                <a:moveTo>
                  <a:pt x="12007" y="8759"/>
                </a:moveTo>
                <a:cubicBezTo>
                  <a:pt x="11978" y="8759"/>
                  <a:pt x="11955" y="8807"/>
                  <a:pt x="11955" y="8864"/>
                </a:cubicBezTo>
                <a:lnTo>
                  <a:pt x="11955" y="9084"/>
                </a:lnTo>
                <a:cubicBezTo>
                  <a:pt x="11955" y="9142"/>
                  <a:pt x="11978" y="9189"/>
                  <a:pt x="12007" y="9189"/>
                </a:cubicBezTo>
                <a:cubicBezTo>
                  <a:pt x="12036" y="9189"/>
                  <a:pt x="12060" y="9142"/>
                  <a:pt x="12060" y="9084"/>
                </a:cubicBezTo>
                <a:lnTo>
                  <a:pt x="12060" y="8864"/>
                </a:lnTo>
                <a:cubicBezTo>
                  <a:pt x="12060" y="8807"/>
                  <a:pt x="12036" y="8759"/>
                  <a:pt x="12007" y="8759"/>
                </a:cubicBezTo>
                <a:close/>
                <a:moveTo>
                  <a:pt x="12856" y="8759"/>
                </a:moveTo>
                <a:cubicBezTo>
                  <a:pt x="12827" y="8759"/>
                  <a:pt x="12804" y="8807"/>
                  <a:pt x="12804" y="8864"/>
                </a:cubicBezTo>
                <a:lnTo>
                  <a:pt x="12804" y="9084"/>
                </a:lnTo>
                <a:cubicBezTo>
                  <a:pt x="12804" y="9142"/>
                  <a:pt x="12827" y="9189"/>
                  <a:pt x="12856" y="9189"/>
                </a:cubicBezTo>
                <a:cubicBezTo>
                  <a:pt x="12886" y="9189"/>
                  <a:pt x="12909" y="9142"/>
                  <a:pt x="12909" y="9084"/>
                </a:cubicBezTo>
                <a:lnTo>
                  <a:pt x="12909" y="8864"/>
                </a:lnTo>
                <a:cubicBezTo>
                  <a:pt x="12909" y="8807"/>
                  <a:pt x="12886" y="8759"/>
                  <a:pt x="12856" y="8759"/>
                </a:cubicBezTo>
                <a:close/>
                <a:moveTo>
                  <a:pt x="13171" y="8759"/>
                </a:moveTo>
                <a:cubicBezTo>
                  <a:pt x="13142" y="8759"/>
                  <a:pt x="13118" y="8807"/>
                  <a:pt x="13118" y="8864"/>
                </a:cubicBezTo>
                <a:lnTo>
                  <a:pt x="13118" y="9084"/>
                </a:lnTo>
                <a:cubicBezTo>
                  <a:pt x="13118" y="9142"/>
                  <a:pt x="13142" y="9189"/>
                  <a:pt x="13171" y="9189"/>
                </a:cubicBezTo>
                <a:cubicBezTo>
                  <a:pt x="13200" y="9189"/>
                  <a:pt x="13224" y="9142"/>
                  <a:pt x="13224" y="9084"/>
                </a:cubicBezTo>
                <a:lnTo>
                  <a:pt x="13224" y="8864"/>
                </a:lnTo>
                <a:cubicBezTo>
                  <a:pt x="13224" y="8807"/>
                  <a:pt x="13200" y="8759"/>
                  <a:pt x="13171" y="8759"/>
                </a:cubicBezTo>
                <a:close/>
                <a:moveTo>
                  <a:pt x="14021" y="8759"/>
                </a:moveTo>
                <a:cubicBezTo>
                  <a:pt x="13992" y="8759"/>
                  <a:pt x="13968" y="8807"/>
                  <a:pt x="13968" y="8864"/>
                </a:cubicBezTo>
                <a:lnTo>
                  <a:pt x="13968" y="9084"/>
                </a:lnTo>
                <a:cubicBezTo>
                  <a:pt x="13968" y="9142"/>
                  <a:pt x="13992" y="9189"/>
                  <a:pt x="14021" y="9189"/>
                </a:cubicBezTo>
                <a:cubicBezTo>
                  <a:pt x="14050" y="9189"/>
                  <a:pt x="14074" y="9142"/>
                  <a:pt x="14074" y="9084"/>
                </a:cubicBezTo>
                <a:lnTo>
                  <a:pt x="14074" y="8864"/>
                </a:lnTo>
                <a:cubicBezTo>
                  <a:pt x="14074" y="8807"/>
                  <a:pt x="14050" y="8759"/>
                  <a:pt x="14021" y="8759"/>
                </a:cubicBezTo>
                <a:close/>
                <a:moveTo>
                  <a:pt x="14335" y="8759"/>
                </a:moveTo>
                <a:cubicBezTo>
                  <a:pt x="14306" y="8759"/>
                  <a:pt x="14282" y="8807"/>
                  <a:pt x="14282" y="8864"/>
                </a:cubicBezTo>
                <a:lnTo>
                  <a:pt x="14282" y="9084"/>
                </a:lnTo>
                <a:cubicBezTo>
                  <a:pt x="14282" y="9142"/>
                  <a:pt x="14306" y="9189"/>
                  <a:pt x="14335" y="9189"/>
                </a:cubicBezTo>
                <a:cubicBezTo>
                  <a:pt x="14364" y="9189"/>
                  <a:pt x="14388" y="9142"/>
                  <a:pt x="14388" y="9084"/>
                </a:cubicBezTo>
                <a:lnTo>
                  <a:pt x="14388" y="8864"/>
                </a:lnTo>
                <a:cubicBezTo>
                  <a:pt x="14388" y="8807"/>
                  <a:pt x="14364" y="8759"/>
                  <a:pt x="14335" y="8759"/>
                </a:cubicBezTo>
                <a:close/>
                <a:moveTo>
                  <a:pt x="15185" y="8759"/>
                </a:moveTo>
                <a:cubicBezTo>
                  <a:pt x="15156" y="8759"/>
                  <a:pt x="15132" y="8807"/>
                  <a:pt x="15132" y="8864"/>
                </a:cubicBezTo>
                <a:lnTo>
                  <a:pt x="15132" y="9084"/>
                </a:lnTo>
                <a:cubicBezTo>
                  <a:pt x="15132" y="9142"/>
                  <a:pt x="15156" y="9189"/>
                  <a:pt x="15185" y="9189"/>
                </a:cubicBezTo>
                <a:cubicBezTo>
                  <a:pt x="15214" y="9189"/>
                  <a:pt x="15237" y="9142"/>
                  <a:pt x="15237" y="9084"/>
                </a:cubicBezTo>
                <a:lnTo>
                  <a:pt x="15237" y="8864"/>
                </a:lnTo>
                <a:cubicBezTo>
                  <a:pt x="15237" y="8807"/>
                  <a:pt x="15214" y="8759"/>
                  <a:pt x="15185" y="8759"/>
                </a:cubicBezTo>
                <a:close/>
                <a:moveTo>
                  <a:pt x="15500" y="8759"/>
                </a:moveTo>
                <a:cubicBezTo>
                  <a:pt x="15470" y="8759"/>
                  <a:pt x="15447" y="8807"/>
                  <a:pt x="15447" y="8864"/>
                </a:cubicBezTo>
                <a:lnTo>
                  <a:pt x="15447" y="9084"/>
                </a:lnTo>
                <a:cubicBezTo>
                  <a:pt x="15447" y="9142"/>
                  <a:pt x="15470" y="9189"/>
                  <a:pt x="15500" y="9189"/>
                </a:cubicBezTo>
                <a:cubicBezTo>
                  <a:pt x="15529" y="9189"/>
                  <a:pt x="15551" y="9142"/>
                  <a:pt x="15551" y="9084"/>
                </a:cubicBezTo>
                <a:lnTo>
                  <a:pt x="15551" y="8864"/>
                </a:lnTo>
                <a:cubicBezTo>
                  <a:pt x="15551" y="8807"/>
                  <a:pt x="15529" y="8759"/>
                  <a:pt x="15500" y="8759"/>
                </a:cubicBezTo>
                <a:close/>
                <a:moveTo>
                  <a:pt x="16349" y="8759"/>
                </a:moveTo>
                <a:cubicBezTo>
                  <a:pt x="16320" y="8759"/>
                  <a:pt x="16296" y="8807"/>
                  <a:pt x="16296" y="8864"/>
                </a:cubicBezTo>
                <a:lnTo>
                  <a:pt x="16296" y="9084"/>
                </a:lnTo>
                <a:cubicBezTo>
                  <a:pt x="16296" y="9142"/>
                  <a:pt x="16320" y="9189"/>
                  <a:pt x="16349" y="9189"/>
                </a:cubicBezTo>
                <a:cubicBezTo>
                  <a:pt x="16378" y="9189"/>
                  <a:pt x="16401" y="9142"/>
                  <a:pt x="16401" y="9084"/>
                </a:cubicBezTo>
                <a:lnTo>
                  <a:pt x="16401" y="8864"/>
                </a:lnTo>
                <a:cubicBezTo>
                  <a:pt x="16401" y="8807"/>
                  <a:pt x="16378" y="8759"/>
                  <a:pt x="16349" y="8759"/>
                </a:cubicBezTo>
                <a:close/>
                <a:moveTo>
                  <a:pt x="16663" y="8759"/>
                </a:moveTo>
                <a:cubicBezTo>
                  <a:pt x="16634" y="8759"/>
                  <a:pt x="16611" y="8807"/>
                  <a:pt x="16611" y="8864"/>
                </a:cubicBezTo>
                <a:lnTo>
                  <a:pt x="16611" y="9084"/>
                </a:lnTo>
                <a:cubicBezTo>
                  <a:pt x="16611" y="9142"/>
                  <a:pt x="16634" y="9189"/>
                  <a:pt x="16663" y="9189"/>
                </a:cubicBezTo>
                <a:cubicBezTo>
                  <a:pt x="16692" y="9189"/>
                  <a:pt x="16716" y="9142"/>
                  <a:pt x="16716" y="9084"/>
                </a:cubicBezTo>
                <a:lnTo>
                  <a:pt x="16716" y="8864"/>
                </a:lnTo>
                <a:cubicBezTo>
                  <a:pt x="16716" y="8807"/>
                  <a:pt x="16692" y="8759"/>
                  <a:pt x="16663" y="8759"/>
                </a:cubicBezTo>
                <a:close/>
                <a:moveTo>
                  <a:pt x="17512" y="8759"/>
                </a:moveTo>
                <a:cubicBezTo>
                  <a:pt x="17483" y="8759"/>
                  <a:pt x="17459" y="8807"/>
                  <a:pt x="17459" y="8864"/>
                </a:cubicBezTo>
                <a:lnTo>
                  <a:pt x="17459" y="9084"/>
                </a:lnTo>
                <a:cubicBezTo>
                  <a:pt x="17459" y="9142"/>
                  <a:pt x="17483" y="9189"/>
                  <a:pt x="17512" y="9189"/>
                </a:cubicBezTo>
                <a:cubicBezTo>
                  <a:pt x="17541" y="9189"/>
                  <a:pt x="17565" y="9142"/>
                  <a:pt x="17565" y="9084"/>
                </a:cubicBezTo>
                <a:lnTo>
                  <a:pt x="17565" y="8864"/>
                </a:lnTo>
                <a:cubicBezTo>
                  <a:pt x="17565" y="8807"/>
                  <a:pt x="17541" y="8759"/>
                  <a:pt x="17512" y="8759"/>
                </a:cubicBezTo>
                <a:close/>
                <a:moveTo>
                  <a:pt x="17827" y="8759"/>
                </a:moveTo>
                <a:cubicBezTo>
                  <a:pt x="17798" y="8759"/>
                  <a:pt x="17774" y="8807"/>
                  <a:pt x="17774" y="8864"/>
                </a:cubicBezTo>
                <a:lnTo>
                  <a:pt x="17774" y="9084"/>
                </a:lnTo>
                <a:cubicBezTo>
                  <a:pt x="17774" y="9142"/>
                  <a:pt x="17798" y="9189"/>
                  <a:pt x="17827" y="9189"/>
                </a:cubicBezTo>
                <a:cubicBezTo>
                  <a:pt x="17856" y="9189"/>
                  <a:pt x="17880" y="9142"/>
                  <a:pt x="17880" y="9084"/>
                </a:cubicBezTo>
                <a:lnTo>
                  <a:pt x="17880" y="8864"/>
                </a:lnTo>
                <a:cubicBezTo>
                  <a:pt x="17880" y="8807"/>
                  <a:pt x="17856" y="8759"/>
                  <a:pt x="17827" y="8759"/>
                </a:cubicBezTo>
                <a:close/>
                <a:moveTo>
                  <a:pt x="18677" y="8759"/>
                </a:moveTo>
                <a:cubicBezTo>
                  <a:pt x="18648" y="8759"/>
                  <a:pt x="18624" y="8807"/>
                  <a:pt x="18624" y="8864"/>
                </a:cubicBezTo>
                <a:lnTo>
                  <a:pt x="18624" y="9084"/>
                </a:lnTo>
                <a:cubicBezTo>
                  <a:pt x="18624" y="9142"/>
                  <a:pt x="18648" y="9189"/>
                  <a:pt x="18677" y="9189"/>
                </a:cubicBezTo>
                <a:cubicBezTo>
                  <a:pt x="18706" y="9189"/>
                  <a:pt x="18730" y="9142"/>
                  <a:pt x="18730" y="9084"/>
                </a:cubicBezTo>
                <a:lnTo>
                  <a:pt x="18730" y="8864"/>
                </a:lnTo>
                <a:cubicBezTo>
                  <a:pt x="18730" y="8807"/>
                  <a:pt x="18706" y="8759"/>
                  <a:pt x="18677" y="8759"/>
                </a:cubicBezTo>
                <a:close/>
                <a:moveTo>
                  <a:pt x="18991" y="8759"/>
                </a:moveTo>
                <a:cubicBezTo>
                  <a:pt x="18962" y="8759"/>
                  <a:pt x="18938" y="8807"/>
                  <a:pt x="18938" y="8864"/>
                </a:cubicBezTo>
                <a:lnTo>
                  <a:pt x="18938" y="9084"/>
                </a:lnTo>
                <a:cubicBezTo>
                  <a:pt x="18938" y="9142"/>
                  <a:pt x="18962" y="9189"/>
                  <a:pt x="18991" y="9189"/>
                </a:cubicBezTo>
                <a:cubicBezTo>
                  <a:pt x="19020" y="9189"/>
                  <a:pt x="19044" y="9142"/>
                  <a:pt x="19044" y="9084"/>
                </a:cubicBezTo>
                <a:lnTo>
                  <a:pt x="19044" y="8864"/>
                </a:lnTo>
                <a:cubicBezTo>
                  <a:pt x="19044" y="8807"/>
                  <a:pt x="19020" y="8759"/>
                  <a:pt x="18991" y="8759"/>
                </a:cubicBezTo>
                <a:close/>
                <a:moveTo>
                  <a:pt x="19841" y="8759"/>
                </a:moveTo>
                <a:cubicBezTo>
                  <a:pt x="19812" y="8759"/>
                  <a:pt x="19788" y="8807"/>
                  <a:pt x="19788" y="8864"/>
                </a:cubicBezTo>
                <a:lnTo>
                  <a:pt x="19788" y="9084"/>
                </a:lnTo>
                <a:cubicBezTo>
                  <a:pt x="19788" y="9142"/>
                  <a:pt x="19812" y="9189"/>
                  <a:pt x="19841" y="9189"/>
                </a:cubicBezTo>
                <a:cubicBezTo>
                  <a:pt x="19870" y="9189"/>
                  <a:pt x="19894" y="9142"/>
                  <a:pt x="19894" y="9084"/>
                </a:cubicBezTo>
                <a:lnTo>
                  <a:pt x="19894" y="8864"/>
                </a:lnTo>
                <a:cubicBezTo>
                  <a:pt x="19894" y="8807"/>
                  <a:pt x="19870" y="8759"/>
                  <a:pt x="19841" y="8759"/>
                </a:cubicBezTo>
                <a:close/>
                <a:moveTo>
                  <a:pt x="20155" y="8759"/>
                </a:moveTo>
                <a:cubicBezTo>
                  <a:pt x="20126" y="8759"/>
                  <a:pt x="20102" y="8807"/>
                  <a:pt x="20102" y="8864"/>
                </a:cubicBezTo>
                <a:lnTo>
                  <a:pt x="20102" y="9084"/>
                </a:lnTo>
                <a:cubicBezTo>
                  <a:pt x="20102" y="9142"/>
                  <a:pt x="20126" y="9189"/>
                  <a:pt x="20155" y="9189"/>
                </a:cubicBezTo>
                <a:cubicBezTo>
                  <a:pt x="20184" y="9189"/>
                  <a:pt x="20207" y="9142"/>
                  <a:pt x="20207" y="9084"/>
                </a:cubicBezTo>
                <a:lnTo>
                  <a:pt x="20207" y="8864"/>
                </a:lnTo>
                <a:cubicBezTo>
                  <a:pt x="20207" y="8807"/>
                  <a:pt x="20184" y="8759"/>
                  <a:pt x="20155" y="8759"/>
                </a:cubicBezTo>
                <a:close/>
                <a:moveTo>
                  <a:pt x="21004" y="8759"/>
                </a:moveTo>
                <a:cubicBezTo>
                  <a:pt x="20975" y="8759"/>
                  <a:pt x="20952" y="8807"/>
                  <a:pt x="20952" y="8864"/>
                </a:cubicBezTo>
                <a:lnTo>
                  <a:pt x="20952" y="9084"/>
                </a:lnTo>
                <a:cubicBezTo>
                  <a:pt x="20952" y="9142"/>
                  <a:pt x="20975" y="9189"/>
                  <a:pt x="21004" y="9189"/>
                </a:cubicBezTo>
                <a:cubicBezTo>
                  <a:pt x="21033" y="9189"/>
                  <a:pt x="21057" y="9142"/>
                  <a:pt x="21057" y="9084"/>
                </a:cubicBezTo>
                <a:lnTo>
                  <a:pt x="21057" y="8864"/>
                </a:lnTo>
                <a:cubicBezTo>
                  <a:pt x="21057" y="8807"/>
                  <a:pt x="21033" y="8759"/>
                  <a:pt x="21004" y="8759"/>
                </a:cubicBezTo>
                <a:close/>
                <a:moveTo>
                  <a:pt x="21319" y="8759"/>
                </a:moveTo>
                <a:cubicBezTo>
                  <a:pt x="21289" y="8759"/>
                  <a:pt x="21267" y="8807"/>
                  <a:pt x="21267" y="8864"/>
                </a:cubicBezTo>
                <a:lnTo>
                  <a:pt x="21267" y="9084"/>
                </a:lnTo>
                <a:cubicBezTo>
                  <a:pt x="21267" y="9142"/>
                  <a:pt x="21289" y="9189"/>
                  <a:pt x="21319" y="9189"/>
                </a:cubicBezTo>
                <a:cubicBezTo>
                  <a:pt x="21348" y="9189"/>
                  <a:pt x="21372" y="9142"/>
                  <a:pt x="21372" y="9084"/>
                </a:cubicBezTo>
                <a:lnTo>
                  <a:pt x="21372" y="8864"/>
                </a:lnTo>
                <a:cubicBezTo>
                  <a:pt x="21372" y="8807"/>
                  <a:pt x="21348" y="8759"/>
                  <a:pt x="21319" y="8759"/>
                </a:cubicBezTo>
                <a:close/>
                <a:moveTo>
                  <a:pt x="281" y="9489"/>
                </a:moveTo>
                <a:cubicBezTo>
                  <a:pt x="252" y="9489"/>
                  <a:pt x="228" y="9536"/>
                  <a:pt x="228" y="9594"/>
                </a:cubicBezTo>
                <a:lnTo>
                  <a:pt x="228" y="9814"/>
                </a:lnTo>
                <a:cubicBezTo>
                  <a:pt x="228" y="9871"/>
                  <a:pt x="252" y="9919"/>
                  <a:pt x="281" y="9919"/>
                </a:cubicBezTo>
                <a:cubicBezTo>
                  <a:pt x="311" y="9919"/>
                  <a:pt x="334" y="9871"/>
                  <a:pt x="334" y="9814"/>
                </a:cubicBezTo>
                <a:lnTo>
                  <a:pt x="334" y="9594"/>
                </a:lnTo>
                <a:cubicBezTo>
                  <a:pt x="334" y="9536"/>
                  <a:pt x="311" y="9489"/>
                  <a:pt x="281" y="9489"/>
                </a:cubicBezTo>
                <a:close/>
                <a:moveTo>
                  <a:pt x="596" y="9489"/>
                </a:moveTo>
                <a:cubicBezTo>
                  <a:pt x="567" y="9489"/>
                  <a:pt x="543" y="9536"/>
                  <a:pt x="543" y="9594"/>
                </a:cubicBezTo>
                <a:lnTo>
                  <a:pt x="543" y="9814"/>
                </a:lnTo>
                <a:cubicBezTo>
                  <a:pt x="543" y="9871"/>
                  <a:pt x="567" y="9919"/>
                  <a:pt x="596" y="9919"/>
                </a:cubicBezTo>
                <a:cubicBezTo>
                  <a:pt x="625" y="9919"/>
                  <a:pt x="649" y="9871"/>
                  <a:pt x="649" y="9814"/>
                </a:cubicBezTo>
                <a:lnTo>
                  <a:pt x="649" y="9594"/>
                </a:lnTo>
                <a:cubicBezTo>
                  <a:pt x="649" y="9536"/>
                  <a:pt x="625" y="9489"/>
                  <a:pt x="596" y="9489"/>
                </a:cubicBezTo>
                <a:close/>
                <a:moveTo>
                  <a:pt x="1446" y="9489"/>
                </a:moveTo>
                <a:cubicBezTo>
                  <a:pt x="1417" y="9489"/>
                  <a:pt x="1393" y="9536"/>
                  <a:pt x="1393" y="9594"/>
                </a:cubicBezTo>
                <a:lnTo>
                  <a:pt x="1393" y="9814"/>
                </a:lnTo>
                <a:cubicBezTo>
                  <a:pt x="1393" y="9871"/>
                  <a:pt x="1417" y="9919"/>
                  <a:pt x="1446" y="9919"/>
                </a:cubicBezTo>
                <a:cubicBezTo>
                  <a:pt x="1475" y="9919"/>
                  <a:pt x="1499" y="9871"/>
                  <a:pt x="1499" y="9814"/>
                </a:cubicBezTo>
                <a:lnTo>
                  <a:pt x="1499" y="9594"/>
                </a:lnTo>
                <a:cubicBezTo>
                  <a:pt x="1499" y="9536"/>
                  <a:pt x="1475" y="9489"/>
                  <a:pt x="1446" y="9489"/>
                </a:cubicBezTo>
                <a:close/>
                <a:moveTo>
                  <a:pt x="1760" y="9489"/>
                </a:moveTo>
                <a:cubicBezTo>
                  <a:pt x="1731" y="9489"/>
                  <a:pt x="1707" y="9536"/>
                  <a:pt x="1707" y="9594"/>
                </a:cubicBezTo>
                <a:lnTo>
                  <a:pt x="1707" y="9814"/>
                </a:lnTo>
                <a:cubicBezTo>
                  <a:pt x="1707" y="9871"/>
                  <a:pt x="1731" y="9919"/>
                  <a:pt x="1760" y="9919"/>
                </a:cubicBezTo>
                <a:cubicBezTo>
                  <a:pt x="1789" y="9919"/>
                  <a:pt x="1813" y="9871"/>
                  <a:pt x="1813" y="9814"/>
                </a:cubicBezTo>
                <a:lnTo>
                  <a:pt x="1813" y="9594"/>
                </a:lnTo>
                <a:cubicBezTo>
                  <a:pt x="1813" y="9536"/>
                  <a:pt x="1789" y="9489"/>
                  <a:pt x="1760" y="9489"/>
                </a:cubicBezTo>
                <a:close/>
                <a:moveTo>
                  <a:pt x="2610" y="9489"/>
                </a:moveTo>
                <a:cubicBezTo>
                  <a:pt x="2581" y="9489"/>
                  <a:pt x="2557" y="9536"/>
                  <a:pt x="2557" y="9594"/>
                </a:cubicBezTo>
                <a:lnTo>
                  <a:pt x="2557" y="9814"/>
                </a:lnTo>
                <a:cubicBezTo>
                  <a:pt x="2557" y="9871"/>
                  <a:pt x="2581" y="9919"/>
                  <a:pt x="2610" y="9919"/>
                </a:cubicBezTo>
                <a:cubicBezTo>
                  <a:pt x="2639" y="9919"/>
                  <a:pt x="2662" y="9871"/>
                  <a:pt x="2662" y="9814"/>
                </a:cubicBezTo>
                <a:lnTo>
                  <a:pt x="2662" y="9594"/>
                </a:lnTo>
                <a:cubicBezTo>
                  <a:pt x="2662" y="9536"/>
                  <a:pt x="2639" y="9489"/>
                  <a:pt x="2610" y="9489"/>
                </a:cubicBezTo>
                <a:close/>
                <a:moveTo>
                  <a:pt x="2924" y="9489"/>
                </a:moveTo>
                <a:cubicBezTo>
                  <a:pt x="2895" y="9489"/>
                  <a:pt x="2871" y="9536"/>
                  <a:pt x="2871" y="9594"/>
                </a:cubicBezTo>
                <a:lnTo>
                  <a:pt x="2871" y="9814"/>
                </a:lnTo>
                <a:cubicBezTo>
                  <a:pt x="2871" y="9871"/>
                  <a:pt x="2895" y="9919"/>
                  <a:pt x="2924" y="9919"/>
                </a:cubicBezTo>
                <a:cubicBezTo>
                  <a:pt x="2954" y="9919"/>
                  <a:pt x="2976" y="9871"/>
                  <a:pt x="2976" y="9814"/>
                </a:cubicBezTo>
                <a:lnTo>
                  <a:pt x="2976" y="9594"/>
                </a:lnTo>
                <a:cubicBezTo>
                  <a:pt x="2976" y="9536"/>
                  <a:pt x="2954" y="9489"/>
                  <a:pt x="2924" y="9489"/>
                </a:cubicBezTo>
                <a:close/>
                <a:moveTo>
                  <a:pt x="3773" y="9489"/>
                </a:moveTo>
                <a:cubicBezTo>
                  <a:pt x="3744" y="9489"/>
                  <a:pt x="3721" y="9536"/>
                  <a:pt x="3721" y="9594"/>
                </a:cubicBezTo>
                <a:lnTo>
                  <a:pt x="3721" y="9814"/>
                </a:lnTo>
                <a:cubicBezTo>
                  <a:pt x="3721" y="9871"/>
                  <a:pt x="3744" y="9919"/>
                  <a:pt x="3773" y="9919"/>
                </a:cubicBezTo>
                <a:cubicBezTo>
                  <a:pt x="3802" y="9919"/>
                  <a:pt x="3826" y="9871"/>
                  <a:pt x="3826" y="9814"/>
                </a:cubicBezTo>
                <a:lnTo>
                  <a:pt x="3826" y="9594"/>
                </a:lnTo>
                <a:cubicBezTo>
                  <a:pt x="3826" y="9536"/>
                  <a:pt x="3802" y="9489"/>
                  <a:pt x="3773" y="9489"/>
                </a:cubicBezTo>
                <a:close/>
                <a:moveTo>
                  <a:pt x="4088" y="9489"/>
                </a:moveTo>
                <a:cubicBezTo>
                  <a:pt x="4058" y="9489"/>
                  <a:pt x="4035" y="9536"/>
                  <a:pt x="4035" y="9594"/>
                </a:cubicBezTo>
                <a:lnTo>
                  <a:pt x="4035" y="9814"/>
                </a:lnTo>
                <a:cubicBezTo>
                  <a:pt x="4035" y="9871"/>
                  <a:pt x="4058" y="9919"/>
                  <a:pt x="4088" y="9919"/>
                </a:cubicBezTo>
                <a:cubicBezTo>
                  <a:pt x="4117" y="9919"/>
                  <a:pt x="4141" y="9871"/>
                  <a:pt x="4141" y="9814"/>
                </a:cubicBezTo>
                <a:lnTo>
                  <a:pt x="4141" y="9594"/>
                </a:lnTo>
                <a:cubicBezTo>
                  <a:pt x="4141" y="9536"/>
                  <a:pt x="4117" y="9489"/>
                  <a:pt x="4088" y="9489"/>
                </a:cubicBezTo>
                <a:close/>
                <a:moveTo>
                  <a:pt x="4937" y="9489"/>
                </a:moveTo>
                <a:cubicBezTo>
                  <a:pt x="4908" y="9489"/>
                  <a:pt x="4884" y="9536"/>
                  <a:pt x="4884" y="9594"/>
                </a:cubicBezTo>
                <a:lnTo>
                  <a:pt x="4884" y="9814"/>
                </a:lnTo>
                <a:cubicBezTo>
                  <a:pt x="4884" y="9871"/>
                  <a:pt x="4908" y="9919"/>
                  <a:pt x="4937" y="9919"/>
                </a:cubicBezTo>
                <a:cubicBezTo>
                  <a:pt x="4966" y="9919"/>
                  <a:pt x="4990" y="9871"/>
                  <a:pt x="4990" y="9814"/>
                </a:cubicBezTo>
                <a:lnTo>
                  <a:pt x="4990" y="9594"/>
                </a:lnTo>
                <a:cubicBezTo>
                  <a:pt x="4990" y="9536"/>
                  <a:pt x="4966" y="9489"/>
                  <a:pt x="4937" y="9489"/>
                </a:cubicBezTo>
                <a:close/>
                <a:moveTo>
                  <a:pt x="5252" y="9489"/>
                </a:moveTo>
                <a:cubicBezTo>
                  <a:pt x="5223" y="9489"/>
                  <a:pt x="5199" y="9536"/>
                  <a:pt x="5199" y="9594"/>
                </a:cubicBezTo>
                <a:lnTo>
                  <a:pt x="5199" y="9814"/>
                </a:lnTo>
                <a:cubicBezTo>
                  <a:pt x="5199" y="9871"/>
                  <a:pt x="5223" y="9919"/>
                  <a:pt x="5252" y="9919"/>
                </a:cubicBezTo>
                <a:cubicBezTo>
                  <a:pt x="5281" y="9919"/>
                  <a:pt x="5305" y="9871"/>
                  <a:pt x="5305" y="9814"/>
                </a:cubicBezTo>
                <a:lnTo>
                  <a:pt x="5305" y="9594"/>
                </a:lnTo>
                <a:cubicBezTo>
                  <a:pt x="5305" y="9536"/>
                  <a:pt x="5281" y="9489"/>
                  <a:pt x="5252" y="9489"/>
                </a:cubicBezTo>
                <a:close/>
                <a:moveTo>
                  <a:pt x="6102" y="9489"/>
                </a:moveTo>
                <a:cubicBezTo>
                  <a:pt x="6072" y="9489"/>
                  <a:pt x="6049" y="9536"/>
                  <a:pt x="6049" y="9594"/>
                </a:cubicBezTo>
                <a:lnTo>
                  <a:pt x="6049" y="9814"/>
                </a:lnTo>
                <a:cubicBezTo>
                  <a:pt x="6049" y="9871"/>
                  <a:pt x="6072" y="9919"/>
                  <a:pt x="6102" y="9919"/>
                </a:cubicBezTo>
                <a:cubicBezTo>
                  <a:pt x="6131" y="9919"/>
                  <a:pt x="6155" y="9871"/>
                  <a:pt x="6155" y="9814"/>
                </a:cubicBezTo>
                <a:lnTo>
                  <a:pt x="6155" y="9594"/>
                </a:lnTo>
                <a:cubicBezTo>
                  <a:pt x="6155" y="9536"/>
                  <a:pt x="6131" y="9489"/>
                  <a:pt x="6102" y="9489"/>
                </a:cubicBezTo>
                <a:close/>
                <a:moveTo>
                  <a:pt x="6416" y="9489"/>
                </a:moveTo>
                <a:cubicBezTo>
                  <a:pt x="6387" y="9489"/>
                  <a:pt x="6363" y="9536"/>
                  <a:pt x="6363" y="9594"/>
                </a:cubicBezTo>
                <a:lnTo>
                  <a:pt x="6363" y="9814"/>
                </a:lnTo>
                <a:cubicBezTo>
                  <a:pt x="6363" y="9871"/>
                  <a:pt x="6387" y="9919"/>
                  <a:pt x="6416" y="9919"/>
                </a:cubicBezTo>
                <a:cubicBezTo>
                  <a:pt x="6445" y="9919"/>
                  <a:pt x="6469" y="9871"/>
                  <a:pt x="6469" y="9814"/>
                </a:cubicBezTo>
                <a:lnTo>
                  <a:pt x="6469" y="9594"/>
                </a:lnTo>
                <a:cubicBezTo>
                  <a:pt x="6469" y="9536"/>
                  <a:pt x="6445" y="9489"/>
                  <a:pt x="6416" y="9489"/>
                </a:cubicBezTo>
                <a:close/>
                <a:moveTo>
                  <a:pt x="7266" y="9489"/>
                </a:moveTo>
                <a:cubicBezTo>
                  <a:pt x="7237" y="9489"/>
                  <a:pt x="7213" y="9536"/>
                  <a:pt x="7213" y="9594"/>
                </a:cubicBezTo>
                <a:lnTo>
                  <a:pt x="7213" y="9814"/>
                </a:lnTo>
                <a:cubicBezTo>
                  <a:pt x="7213" y="9871"/>
                  <a:pt x="7237" y="9919"/>
                  <a:pt x="7266" y="9919"/>
                </a:cubicBezTo>
                <a:cubicBezTo>
                  <a:pt x="7295" y="9919"/>
                  <a:pt x="7318" y="9871"/>
                  <a:pt x="7318" y="9814"/>
                </a:cubicBezTo>
                <a:lnTo>
                  <a:pt x="7318" y="9594"/>
                </a:lnTo>
                <a:cubicBezTo>
                  <a:pt x="7318" y="9536"/>
                  <a:pt x="7295" y="9489"/>
                  <a:pt x="7266" y="9489"/>
                </a:cubicBezTo>
                <a:close/>
                <a:moveTo>
                  <a:pt x="7580" y="9489"/>
                </a:moveTo>
                <a:cubicBezTo>
                  <a:pt x="7551" y="9489"/>
                  <a:pt x="7527" y="9536"/>
                  <a:pt x="7527" y="9594"/>
                </a:cubicBezTo>
                <a:lnTo>
                  <a:pt x="7527" y="9814"/>
                </a:lnTo>
                <a:cubicBezTo>
                  <a:pt x="7527" y="9871"/>
                  <a:pt x="7551" y="9919"/>
                  <a:pt x="7580" y="9919"/>
                </a:cubicBezTo>
                <a:cubicBezTo>
                  <a:pt x="7609" y="9919"/>
                  <a:pt x="7632" y="9871"/>
                  <a:pt x="7632" y="9814"/>
                </a:cubicBezTo>
                <a:lnTo>
                  <a:pt x="7632" y="9594"/>
                </a:lnTo>
                <a:cubicBezTo>
                  <a:pt x="7632" y="9536"/>
                  <a:pt x="7609" y="9489"/>
                  <a:pt x="7580" y="9489"/>
                </a:cubicBezTo>
                <a:close/>
                <a:moveTo>
                  <a:pt x="8429" y="9489"/>
                </a:moveTo>
                <a:cubicBezTo>
                  <a:pt x="8400" y="9489"/>
                  <a:pt x="8377" y="9536"/>
                  <a:pt x="8377" y="9594"/>
                </a:cubicBezTo>
                <a:lnTo>
                  <a:pt x="8377" y="9814"/>
                </a:lnTo>
                <a:cubicBezTo>
                  <a:pt x="8377" y="9871"/>
                  <a:pt x="8400" y="9919"/>
                  <a:pt x="8429" y="9919"/>
                </a:cubicBezTo>
                <a:cubicBezTo>
                  <a:pt x="8458" y="9919"/>
                  <a:pt x="8482" y="9871"/>
                  <a:pt x="8482" y="9814"/>
                </a:cubicBezTo>
                <a:lnTo>
                  <a:pt x="8482" y="9594"/>
                </a:lnTo>
                <a:cubicBezTo>
                  <a:pt x="8482" y="9536"/>
                  <a:pt x="8458" y="9489"/>
                  <a:pt x="8429" y="9489"/>
                </a:cubicBezTo>
                <a:close/>
                <a:moveTo>
                  <a:pt x="8744" y="9489"/>
                </a:moveTo>
                <a:cubicBezTo>
                  <a:pt x="8714" y="9489"/>
                  <a:pt x="8691" y="9536"/>
                  <a:pt x="8691" y="9594"/>
                </a:cubicBezTo>
                <a:lnTo>
                  <a:pt x="8691" y="9814"/>
                </a:lnTo>
                <a:cubicBezTo>
                  <a:pt x="8691" y="9871"/>
                  <a:pt x="8714" y="9919"/>
                  <a:pt x="8744" y="9919"/>
                </a:cubicBezTo>
                <a:cubicBezTo>
                  <a:pt x="8773" y="9919"/>
                  <a:pt x="8796" y="9871"/>
                  <a:pt x="8796" y="9814"/>
                </a:cubicBezTo>
                <a:lnTo>
                  <a:pt x="8796" y="9594"/>
                </a:lnTo>
                <a:cubicBezTo>
                  <a:pt x="8796" y="9536"/>
                  <a:pt x="8773" y="9489"/>
                  <a:pt x="8744" y="9489"/>
                </a:cubicBezTo>
                <a:close/>
                <a:moveTo>
                  <a:pt x="9593" y="9489"/>
                </a:moveTo>
                <a:cubicBezTo>
                  <a:pt x="9564" y="9489"/>
                  <a:pt x="9540" y="9536"/>
                  <a:pt x="9540" y="9594"/>
                </a:cubicBezTo>
                <a:lnTo>
                  <a:pt x="9540" y="9814"/>
                </a:lnTo>
                <a:cubicBezTo>
                  <a:pt x="9540" y="9871"/>
                  <a:pt x="9564" y="9919"/>
                  <a:pt x="9593" y="9919"/>
                </a:cubicBezTo>
                <a:cubicBezTo>
                  <a:pt x="9622" y="9919"/>
                  <a:pt x="9646" y="9871"/>
                  <a:pt x="9646" y="9814"/>
                </a:cubicBezTo>
                <a:lnTo>
                  <a:pt x="9646" y="9594"/>
                </a:lnTo>
                <a:cubicBezTo>
                  <a:pt x="9646" y="9536"/>
                  <a:pt x="9622" y="9489"/>
                  <a:pt x="9593" y="9489"/>
                </a:cubicBezTo>
                <a:close/>
                <a:moveTo>
                  <a:pt x="9908" y="9489"/>
                </a:moveTo>
                <a:cubicBezTo>
                  <a:pt x="9879" y="9489"/>
                  <a:pt x="9855" y="9536"/>
                  <a:pt x="9855" y="9594"/>
                </a:cubicBezTo>
                <a:lnTo>
                  <a:pt x="9855" y="9814"/>
                </a:lnTo>
                <a:cubicBezTo>
                  <a:pt x="9855" y="9871"/>
                  <a:pt x="9879" y="9919"/>
                  <a:pt x="9908" y="9919"/>
                </a:cubicBezTo>
                <a:cubicBezTo>
                  <a:pt x="9937" y="9919"/>
                  <a:pt x="9961" y="9871"/>
                  <a:pt x="9961" y="9814"/>
                </a:cubicBezTo>
                <a:lnTo>
                  <a:pt x="9961" y="9594"/>
                </a:lnTo>
                <a:cubicBezTo>
                  <a:pt x="9961" y="9536"/>
                  <a:pt x="9937" y="9489"/>
                  <a:pt x="9908" y="9489"/>
                </a:cubicBezTo>
                <a:close/>
                <a:moveTo>
                  <a:pt x="10758" y="9489"/>
                </a:moveTo>
                <a:cubicBezTo>
                  <a:pt x="10728" y="9489"/>
                  <a:pt x="10705" y="9536"/>
                  <a:pt x="10705" y="9594"/>
                </a:cubicBezTo>
                <a:lnTo>
                  <a:pt x="10705" y="9814"/>
                </a:lnTo>
                <a:cubicBezTo>
                  <a:pt x="10705" y="9871"/>
                  <a:pt x="10728" y="9919"/>
                  <a:pt x="10758" y="9919"/>
                </a:cubicBezTo>
                <a:cubicBezTo>
                  <a:pt x="10787" y="9919"/>
                  <a:pt x="10810" y="9871"/>
                  <a:pt x="10810" y="9814"/>
                </a:cubicBezTo>
                <a:lnTo>
                  <a:pt x="10810" y="9594"/>
                </a:lnTo>
                <a:cubicBezTo>
                  <a:pt x="10810" y="9536"/>
                  <a:pt x="10787" y="9489"/>
                  <a:pt x="10758" y="9489"/>
                </a:cubicBezTo>
                <a:close/>
                <a:moveTo>
                  <a:pt x="11072" y="9489"/>
                </a:moveTo>
                <a:cubicBezTo>
                  <a:pt x="11043" y="9489"/>
                  <a:pt x="11019" y="9536"/>
                  <a:pt x="11019" y="9594"/>
                </a:cubicBezTo>
                <a:lnTo>
                  <a:pt x="11019" y="9814"/>
                </a:lnTo>
                <a:cubicBezTo>
                  <a:pt x="11019" y="9871"/>
                  <a:pt x="11043" y="9919"/>
                  <a:pt x="11072" y="9919"/>
                </a:cubicBezTo>
                <a:cubicBezTo>
                  <a:pt x="11101" y="9919"/>
                  <a:pt x="11125" y="9871"/>
                  <a:pt x="11125" y="9814"/>
                </a:cubicBezTo>
                <a:lnTo>
                  <a:pt x="11125" y="9594"/>
                </a:lnTo>
                <a:cubicBezTo>
                  <a:pt x="11125" y="9536"/>
                  <a:pt x="11101" y="9489"/>
                  <a:pt x="11072" y="9489"/>
                </a:cubicBezTo>
                <a:close/>
                <a:moveTo>
                  <a:pt x="11922" y="9489"/>
                </a:moveTo>
                <a:cubicBezTo>
                  <a:pt x="11893" y="9489"/>
                  <a:pt x="11869" y="9536"/>
                  <a:pt x="11869" y="9594"/>
                </a:cubicBezTo>
                <a:lnTo>
                  <a:pt x="11869" y="9814"/>
                </a:lnTo>
                <a:cubicBezTo>
                  <a:pt x="11869" y="9871"/>
                  <a:pt x="11893" y="9919"/>
                  <a:pt x="11922" y="9919"/>
                </a:cubicBezTo>
                <a:cubicBezTo>
                  <a:pt x="11951" y="9919"/>
                  <a:pt x="11974" y="9871"/>
                  <a:pt x="11974" y="9814"/>
                </a:cubicBezTo>
                <a:lnTo>
                  <a:pt x="11974" y="9594"/>
                </a:lnTo>
                <a:cubicBezTo>
                  <a:pt x="11974" y="9536"/>
                  <a:pt x="11951" y="9489"/>
                  <a:pt x="11922" y="9489"/>
                </a:cubicBezTo>
                <a:close/>
                <a:moveTo>
                  <a:pt x="12236" y="9489"/>
                </a:moveTo>
                <a:cubicBezTo>
                  <a:pt x="12207" y="9489"/>
                  <a:pt x="12183" y="9536"/>
                  <a:pt x="12183" y="9594"/>
                </a:cubicBezTo>
                <a:lnTo>
                  <a:pt x="12183" y="9814"/>
                </a:lnTo>
                <a:cubicBezTo>
                  <a:pt x="12183" y="9871"/>
                  <a:pt x="12207" y="9919"/>
                  <a:pt x="12236" y="9919"/>
                </a:cubicBezTo>
                <a:cubicBezTo>
                  <a:pt x="12265" y="9919"/>
                  <a:pt x="12288" y="9871"/>
                  <a:pt x="12288" y="9814"/>
                </a:cubicBezTo>
                <a:lnTo>
                  <a:pt x="12288" y="9594"/>
                </a:lnTo>
                <a:cubicBezTo>
                  <a:pt x="12288" y="9536"/>
                  <a:pt x="12265" y="9489"/>
                  <a:pt x="12236" y="9489"/>
                </a:cubicBezTo>
                <a:close/>
                <a:moveTo>
                  <a:pt x="13085" y="9489"/>
                </a:moveTo>
                <a:cubicBezTo>
                  <a:pt x="13056" y="9489"/>
                  <a:pt x="13032" y="9536"/>
                  <a:pt x="13032" y="9594"/>
                </a:cubicBezTo>
                <a:lnTo>
                  <a:pt x="13032" y="9814"/>
                </a:lnTo>
                <a:cubicBezTo>
                  <a:pt x="13032" y="9871"/>
                  <a:pt x="13056" y="9919"/>
                  <a:pt x="13085" y="9919"/>
                </a:cubicBezTo>
                <a:cubicBezTo>
                  <a:pt x="13114" y="9919"/>
                  <a:pt x="13138" y="9871"/>
                  <a:pt x="13138" y="9814"/>
                </a:cubicBezTo>
                <a:lnTo>
                  <a:pt x="13138" y="9594"/>
                </a:lnTo>
                <a:cubicBezTo>
                  <a:pt x="13138" y="9536"/>
                  <a:pt x="13114" y="9489"/>
                  <a:pt x="13085" y="9489"/>
                </a:cubicBezTo>
                <a:close/>
                <a:moveTo>
                  <a:pt x="13399" y="9489"/>
                </a:moveTo>
                <a:cubicBezTo>
                  <a:pt x="13370" y="9489"/>
                  <a:pt x="13348" y="9536"/>
                  <a:pt x="13348" y="9594"/>
                </a:cubicBezTo>
                <a:lnTo>
                  <a:pt x="13348" y="9814"/>
                </a:lnTo>
                <a:cubicBezTo>
                  <a:pt x="13348" y="9871"/>
                  <a:pt x="13370" y="9919"/>
                  <a:pt x="13399" y="9919"/>
                </a:cubicBezTo>
                <a:cubicBezTo>
                  <a:pt x="13428" y="9919"/>
                  <a:pt x="13452" y="9871"/>
                  <a:pt x="13452" y="9814"/>
                </a:cubicBezTo>
                <a:lnTo>
                  <a:pt x="13452" y="9594"/>
                </a:lnTo>
                <a:cubicBezTo>
                  <a:pt x="13452" y="9536"/>
                  <a:pt x="13428" y="9489"/>
                  <a:pt x="13399" y="9489"/>
                </a:cubicBezTo>
                <a:close/>
                <a:moveTo>
                  <a:pt x="14249" y="9489"/>
                </a:moveTo>
                <a:cubicBezTo>
                  <a:pt x="14220" y="9489"/>
                  <a:pt x="14196" y="9536"/>
                  <a:pt x="14196" y="9594"/>
                </a:cubicBezTo>
                <a:lnTo>
                  <a:pt x="14196" y="9814"/>
                </a:lnTo>
                <a:cubicBezTo>
                  <a:pt x="14196" y="9871"/>
                  <a:pt x="14220" y="9919"/>
                  <a:pt x="14249" y="9919"/>
                </a:cubicBezTo>
                <a:cubicBezTo>
                  <a:pt x="14278" y="9919"/>
                  <a:pt x="14302" y="9871"/>
                  <a:pt x="14302" y="9814"/>
                </a:cubicBezTo>
                <a:lnTo>
                  <a:pt x="14302" y="9594"/>
                </a:lnTo>
                <a:cubicBezTo>
                  <a:pt x="14302" y="9536"/>
                  <a:pt x="14278" y="9489"/>
                  <a:pt x="14249" y="9489"/>
                </a:cubicBezTo>
                <a:close/>
                <a:moveTo>
                  <a:pt x="14564" y="9489"/>
                </a:moveTo>
                <a:cubicBezTo>
                  <a:pt x="14535" y="9489"/>
                  <a:pt x="14511" y="9536"/>
                  <a:pt x="14511" y="9594"/>
                </a:cubicBezTo>
                <a:lnTo>
                  <a:pt x="14511" y="9814"/>
                </a:lnTo>
                <a:cubicBezTo>
                  <a:pt x="14511" y="9871"/>
                  <a:pt x="14535" y="9919"/>
                  <a:pt x="14564" y="9919"/>
                </a:cubicBezTo>
                <a:cubicBezTo>
                  <a:pt x="14593" y="9919"/>
                  <a:pt x="14617" y="9871"/>
                  <a:pt x="14617" y="9814"/>
                </a:cubicBezTo>
                <a:lnTo>
                  <a:pt x="14617" y="9594"/>
                </a:lnTo>
                <a:cubicBezTo>
                  <a:pt x="14617" y="9536"/>
                  <a:pt x="14593" y="9489"/>
                  <a:pt x="14564" y="9489"/>
                </a:cubicBezTo>
                <a:close/>
                <a:moveTo>
                  <a:pt x="15413" y="9489"/>
                </a:moveTo>
                <a:cubicBezTo>
                  <a:pt x="15384" y="9489"/>
                  <a:pt x="15360" y="9536"/>
                  <a:pt x="15360" y="9594"/>
                </a:cubicBezTo>
                <a:lnTo>
                  <a:pt x="15360" y="9814"/>
                </a:lnTo>
                <a:cubicBezTo>
                  <a:pt x="15360" y="9871"/>
                  <a:pt x="15384" y="9919"/>
                  <a:pt x="15413" y="9919"/>
                </a:cubicBezTo>
                <a:cubicBezTo>
                  <a:pt x="15442" y="9919"/>
                  <a:pt x="15465" y="9871"/>
                  <a:pt x="15465" y="9814"/>
                </a:cubicBezTo>
                <a:lnTo>
                  <a:pt x="15465" y="9594"/>
                </a:lnTo>
                <a:cubicBezTo>
                  <a:pt x="15465" y="9536"/>
                  <a:pt x="15442" y="9489"/>
                  <a:pt x="15413" y="9489"/>
                </a:cubicBezTo>
                <a:close/>
                <a:moveTo>
                  <a:pt x="15728" y="9489"/>
                </a:moveTo>
                <a:cubicBezTo>
                  <a:pt x="15699" y="9489"/>
                  <a:pt x="15675" y="9536"/>
                  <a:pt x="15675" y="9594"/>
                </a:cubicBezTo>
                <a:lnTo>
                  <a:pt x="15675" y="9814"/>
                </a:lnTo>
                <a:cubicBezTo>
                  <a:pt x="15675" y="9871"/>
                  <a:pt x="15699" y="9919"/>
                  <a:pt x="15728" y="9919"/>
                </a:cubicBezTo>
                <a:cubicBezTo>
                  <a:pt x="15757" y="9919"/>
                  <a:pt x="15781" y="9871"/>
                  <a:pt x="15781" y="9814"/>
                </a:cubicBezTo>
                <a:lnTo>
                  <a:pt x="15781" y="9594"/>
                </a:lnTo>
                <a:cubicBezTo>
                  <a:pt x="15781" y="9536"/>
                  <a:pt x="15757" y="9489"/>
                  <a:pt x="15728" y="9489"/>
                </a:cubicBezTo>
                <a:close/>
                <a:moveTo>
                  <a:pt x="16578" y="9489"/>
                </a:moveTo>
                <a:cubicBezTo>
                  <a:pt x="16549" y="9489"/>
                  <a:pt x="16525" y="9536"/>
                  <a:pt x="16525" y="9594"/>
                </a:cubicBezTo>
                <a:lnTo>
                  <a:pt x="16525" y="9814"/>
                </a:lnTo>
                <a:cubicBezTo>
                  <a:pt x="16525" y="9871"/>
                  <a:pt x="16549" y="9919"/>
                  <a:pt x="16578" y="9919"/>
                </a:cubicBezTo>
                <a:cubicBezTo>
                  <a:pt x="16607" y="9919"/>
                  <a:pt x="16630" y="9871"/>
                  <a:pt x="16630" y="9814"/>
                </a:cubicBezTo>
                <a:lnTo>
                  <a:pt x="16630" y="9594"/>
                </a:lnTo>
                <a:cubicBezTo>
                  <a:pt x="16630" y="9536"/>
                  <a:pt x="16607" y="9489"/>
                  <a:pt x="16578" y="9489"/>
                </a:cubicBezTo>
                <a:close/>
                <a:moveTo>
                  <a:pt x="16892" y="9489"/>
                </a:moveTo>
                <a:cubicBezTo>
                  <a:pt x="16863" y="9489"/>
                  <a:pt x="16839" y="9536"/>
                  <a:pt x="16839" y="9594"/>
                </a:cubicBezTo>
                <a:lnTo>
                  <a:pt x="16839" y="9814"/>
                </a:lnTo>
                <a:cubicBezTo>
                  <a:pt x="16839" y="9871"/>
                  <a:pt x="16863" y="9919"/>
                  <a:pt x="16892" y="9919"/>
                </a:cubicBezTo>
                <a:cubicBezTo>
                  <a:pt x="16921" y="9919"/>
                  <a:pt x="16944" y="9871"/>
                  <a:pt x="16944" y="9814"/>
                </a:cubicBezTo>
                <a:lnTo>
                  <a:pt x="16944" y="9594"/>
                </a:lnTo>
                <a:cubicBezTo>
                  <a:pt x="16944" y="9536"/>
                  <a:pt x="16921" y="9489"/>
                  <a:pt x="16892" y="9489"/>
                </a:cubicBezTo>
                <a:close/>
                <a:moveTo>
                  <a:pt x="17741" y="9489"/>
                </a:moveTo>
                <a:cubicBezTo>
                  <a:pt x="17712" y="9489"/>
                  <a:pt x="17689" y="9536"/>
                  <a:pt x="17689" y="9594"/>
                </a:cubicBezTo>
                <a:lnTo>
                  <a:pt x="17689" y="9814"/>
                </a:lnTo>
                <a:cubicBezTo>
                  <a:pt x="17689" y="9871"/>
                  <a:pt x="17712" y="9919"/>
                  <a:pt x="17741" y="9919"/>
                </a:cubicBezTo>
                <a:cubicBezTo>
                  <a:pt x="17770" y="9919"/>
                  <a:pt x="17794" y="9871"/>
                  <a:pt x="17794" y="9814"/>
                </a:cubicBezTo>
                <a:lnTo>
                  <a:pt x="17794" y="9594"/>
                </a:lnTo>
                <a:cubicBezTo>
                  <a:pt x="17794" y="9536"/>
                  <a:pt x="17770" y="9489"/>
                  <a:pt x="17741" y="9489"/>
                </a:cubicBezTo>
                <a:close/>
                <a:moveTo>
                  <a:pt x="18055" y="9489"/>
                </a:moveTo>
                <a:cubicBezTo>
                  <a:pt x="18026" y="9489"/>
                  <a:pt x="18002" y="9536"/>
                  <a:pt x="18002" y="9594"/>
                </a:cubicBezTo>
                <a:lnTo>
                  <a:pt x="18002" y="9814"/>
                </a:lnTo>
                <a:cubicBezTo>
                  <a:pt x="18002" y="9871"/>
                  <a:pt x="18026" y="9919"/>
                  <a:pt x="18055" y="9919"/>
                </a:cubicBezTo>
                <a:cubicBezTo>
                  <a:pt x="18085" y="9919"/>
                  <a:pt x="18108" y="9871"/>
                  <a:pt x="18108" y="9814"/>
                </a:cubicBezTo>
                <a:lnTo>
                  <a:pt x="18108" y="9594"/>
                </a:lnTo>
                <a:cubicBezTo>
                  <a:pt x="18108" y="9536"/>
                  <a:pt x="18085" y="9489"/>
                  <a:pt x="18055" y="9489"/>
                </a:cubicBezTo>
                <a:close/>
                <a:moveTo>
                  <a:pt x="18905" y="9489"/>
                </a:moveTo>
                <a:cubicBezTo>
                  <a:pt x="18876" y="9489"/>
                  <a:pt x="18852" y="9536"/>
                  <a:pt x="18852" y="9594"/>
                </a:cubicBezTo>
                <a:lnTo>
                  <a:pt x="18852" y="9814"/>
                </a:lnTo>
                <a:cubicBezTo>
                  <a:pt x="18852" y="9871"/>
                  <a:pt x="18876" y="9919"/>
                  <a:pt x="18905" y="9919"/>
                </a:cubicBezTo>
                <a:cubicBezTo>
                  <a:pt x="18934" y="9919"/>
                  <a:pt x="18958" y="9871"/>
                  <a:pt x="18958" y="9814"/>
                </a:cubicBezTo>
                <a:lnTo>
                  <a:pt x="18958" y="9594"/>
                </a:lnTo>
                <a:cubicBezTo>
                  <a:pt x="18958" y="9536"/>
                  <a:pt x="18934" y="9489"/>
                  <a:pt x="18905" y="9489"/>
                </a:cubicBezTo>
                <a:close/>
                <a:moveTo>
                  <a:pt x="19220" y="9489"/>
                </a:moveTo>
                <a:cubicBezTo>
                  <a:pt x="19191" y="9489"/>
                  <a:pt x="19167" y="9536"/>
                  <a:pt x="19167" y="9594"/>
                </a:cubicBezTo>
                <a:lnTo>
                  <a:pt x="19167" y="9814"/>
                </a:lnTo>
                <a:cubicBezTo>
                  <a:pt x="19167" y="9871"/>
                  <a:pt x="19191" y="9919"/>
                  <a:pt x="19220" y="9919"/>
                </a:cubicBezTo>
                <a:cubicBezTo>
                  <a:pt x="19249" y="9919"/>
                  <a:pt x="19273" y="9871"/>
                  <a:pt x="19273" y="9814"/>
                </a:cubicBezTo>
                <a:lnTo>
                  <a:pt x="19273" y="9594"/>
                </a:lnTo>
                <a:cubicBezTo>
                  <a:pt x="19273" y="9536"/>
                  <a:pt x="19249" y="9489"/>
                  <a:pt x="19220" y="9489"/>
                </a:cubicBezTo>
                <a:close/>
                <a:moveTo>
                  <a:pt x="20069" y="9489"/>
                </a:moveTo>
                <a:cubicBezTo>
                  <a:pt x="20040" y="9489"/>
                  <a:pt x="20016" y="9536"/>
                  <a:pt x="20016" y="9594"/>
                </a:cubicBezTo>
                <a:lnTo>
                  <a:pt x="20016" y="9814"/>
                </a:lnTo>
                <a:cubicBezTo>
                  <a:pt x="20016" y="9871"/>
                  <a:pt x="20040" y="9919"/>
                  <a:pt x="20069" y="9919"/>
                </a:cubicBezTo>
                <a:cubicBezTo>
                  <a:pt x="20099" y="9919"/>
                  <a:pt x="20122" y="9871"/>
                  <a:pt x="20122" y="9814"/>
                </a:cubicBezTo>
                <a:lnTo>
                  <a:pt x="20122" y="9594"/>
                </a:lnTo>
                <a:cubicBezTo>
                  <a:pt x="20122" y="9536"/>
                  <a:pt x="20099" y="9489"/>
                  <a:pt x="20069" y="9489"/>
                </a:cubicBezTo>
                <a:close/>
                <a:moveTo>
                  <a:pt x="20384" y="9489"/>
                </a:moveTo>
                <a:cubicBezTo>
                  <a:pt x="20355" y="9489"/>
                  <a:pt x="20331" y="9536"/>
                  <a:pt x="20331" y="9594"/>
                </a:cubicBezTo>
                <a:lnTo>
                  <a:pt x="20331" y="9814"/>
                </a:lnTo>
                <a:cubicBezTo>
                  <a:pt x="20331" y="9871"/>
                  <a:pt x="20355" y="9919"/>
                  <a:pt x="20384" y="9919"/>
                </a:cubicBezTo>
                <a:cubicBezTo>
                  <a:pt x="20413" y="9919"/>
                  <a:pt x="20436" y="9871"/>
                  <a:pt x="20436" y="9814"/>
                </a:cubicBezTo>
                <a:lnTo>
                  <a:pt x="20436" y="9594"/>
                </a:lnTo>
                <a:cubicBezTo>
                  <a:pt x="20436" y="9536"/>
                  <a:pt x="20413" y="9489"/>
                  <a:pt x="20384" y="9489"/>
                </a:cubicBezTo>
                <a:close/>
                <a:moveTo>
                  <a:pt x="21234" y="9489"/>
                </a:moveTo>
                <a:cubicBezTo>
                  <a:pt x="21204" y="9489"/>
                  <a:pt x="21181" y="9536"/>
                  <a:pt x="21181" y="9594"/>
                </a:cubicBezTo>
                <a:lnTo>
                  <a:pt x="21181" y="9814"/>
                </a:lnTo>
                <a:cubicBezTo>
                  <a:pt x="21181" y="9871"/>
                  <a:pt x="21204" y="9919"/>
                  <a:pt x="21234" y="9919"/>
                </a:cubicBezTo>
                <a:cubicBezTo>
                  <a:pt x="21263" y="9919"/>
                  <a:pt x="21285" y="9871"/>
                  <a:pt x="21285" y="9814"/>
                </a:cubicBezTo>
                <a:lnTo>
                  <a:pt x="21285" y="9594"/>
                </a:lnTo>
                <a:cubicBezTo>
                  <a:pt x="21285" y="9536"/>
                  <a:pt x="21263" y="9489"/>
                  <a:pt x="21234" y="9489"/>
                </a:cubicBezTo>
                <a:close/>
                <a:moveTo>
                  <a:pt x="21547" y="9489"/>
                </a:moveTo>
                <a:cubicBezTo>
                  <a:pt x="21518" y="9489"/>
                  <a:pt x="21495" y="9536"/>
                  <a:pt x="21495" y="9594"/>
                </a:cubicBezTo>
                <a:lnTo>
                  <a:pt x="21495" y="9814"/>
                </a:lnTo>
                <a:cubicBezTo>
                  <a:pt x="21495" y="9871"/>
                  <a:pt x="21518" y="9919"/>
                  <a:pt x="21547" y="9919"/>
                </a:cubicBezTo>
                <a:cubicBezTo>
                  <a:pt x="21576" y="9919"/>
                  <a:pt x="21600" y="9871"/>
                  <a:pt x="21600" y="9814"/>
                </a:cubicBezTo>
                <a:lnTo>
                  <a:pt x="21600" y="9594"/>
                </a:lnTo>
                <a:cubicBezTo>
                  <a:pt x="21600" y="9536"/>
                  <a:pt x="21576" y="9489"/>
                  <a:pt x="21547" y="9489"/>
                </a:cubicBezTo>
                <a:close/>
                <a:moveTo>
                  <a:pt x="53" y="10219"/>
                </a:moveTo>
                <a:cubicBezTo>
                  <a:pt x="24" y="10219"/>
                  <a:pt x="0" y="10266"/>
                  <a:pt x="0" y="10324"/>
                </a:cubicBezTo>
                <a:lnTo>
                  <a:pt x="0" y="10544"/>
                </a:lnTo>
                <a:cubicBezTo>
                  <a:pt x="0" y="10601"/>
                  <a:pt x="24" y="10649"/>
                  <a:pt x="53" y="10649"/>
                </a:cubicBezTo>
                <a:cubicBezTo>
                  <a:pt x="82" y="10649"/>
                  <a:pt x="106" y="10601"/>
                  <a:pt x="106" y="10544"/>
                </a:cubicBezTo>
                <a:lnTo>
                  <a:pt x="106" y="10324"/>
                </a:lnTo>
                <a:cubicBezTo>
                  <a:pt x="106" y="10266"/>
                  <a:pt x="82" y="10219"/>
                  <a:pt x="53" y="10219"/>
                </a:cubicBezTo>
                <a:close/>
                <a:moveTo>
                  <a:pt x="367" y="10219"/>
                </a:moveTo>
                <a:cubicBezTo>
                  <a:pt x="338" y="10219"/>
                  <a:pt x="315" y="10266"/>
                  <a:pt x="315" y="10324"/>
                </a:cubicBezTo>
                <a:lnTo>
                  <a:pt x="315" y="10544"/>
                </a:lnTo>
                <a:cubicBezTo>
                  <a:pt x="315" y="10601"/>
                  <a:pt x="338" y="10649"/>
                  <a:pt x="367" y="10649"/>
                </a:cubicBezTo>
                <a:cubicBezTo>
                  <a:pt x="397" y="10649"/>
                  <a:pt x="420" y="10601"/>
                  <a:pt x="420" y="10544"/>
                </a:cubicBezTo>
                <a:lnTo>
                  <a:pt x="420" y="10324"/>
                </a:lnTo>
                <a:cubicBezTo>
                  <a:pt x="420" y="10266"/>
                  <a:pt x="397" y="10219"/>
                  <a:pt x="367" y="10219"/>
                </a:cubicBezTo>
                <a:close/>
                <a:moveTo>
                  <a:pt x="1217" y="10219"/>
                </a:moveTo>
                <a:cubicBezTo>
                  <a:pt x="1188" y="10219"/>
                  <a:pt x="1164" y="10266"/>
                  <a:pt x="1164" y="10324"/>
                </a:cubicBezTo>
                <a:lnTo>
                  <a:pt x="1164" y="10544"/>
                </a:lnTo>
                <a:cubicBezTo>
                  <a:pt x="1164" y="10601"/>
                  <a:pt x="1188" y="10649"/>
                  <a:pt x="1217" y="10649"/>
                </a:cubicBezTo>
                <a:cubicBezTo>
                  <a:pt x="1246" y="10649"/>
                  <a:pt x="1270" y="10601"/>
                  <a:pt x="1270" y="10544"/>
                </a:cubicBezTo>
                <a:lnTo>
                  <a:pt x="1270" y="10324"/>
                </a:lnTo>
                <a:cubicBezTo>
                  <a:pt x="1270" y="10266"/>
                  <a:pt x="1246" y="10219"/>
                  <a:pt x="1217" y="10219"/>
                </a:cubicBezTo>
                <a:close/>
                <a:moveTo>
                  <a:pt x="1532" y="10219"/>
                </a:moveTo>
                <a:cubicBezTo>
                  <a:pt x="1503" y="10219"/>
                  <a:pt x="1479" y="10266"/>
                  <a:pt x="1479" y="10324"/>
                </a:cubicBezTo>
                <a:lnTo>
                  <a:pt x="1479" y="10544"/>
                </a:lnTo>
                <a:cubicBezTo>
                  <a:pt x="1479" y="10601"/>
                  <a:pt x="1503" y="10649"/>
                  <a:pt x="1532" y="10649"/>
                </a:cubicBezTo>
                <a:cubicBezTo>
                  <a:pt x="1561" y="10649"/>
                  <a:pt x="1584" y="10601"/>
                  <a:pt x="1584" y="10544"/>
                </a:cubicBezTo>
                <a:lnTo>
                  <a:pt x="1584" y="10324"/>
                </a:lnTo>
                <a:cubicBezTo>
                  <a:pt x="1584" y="10266"/>
                  <a:pt x="1561" y="10219"/>
                  <a:pt x="1532" y="10219"/>
                </a:cubicBezTo>
                <a:close/>
                <a:moveTo>
                  <a:pt x="2380" y="10219"/>
                </a:moveTo>
                <a:cubicBezTo>
                  <a:pt x="2351" y="10219"/>
                  <a:pt x="2329" y="10266"/>
                  <a:pt x="2329" y="10324"/>
                </a:cubicBezTo>
                <a:lnTo>
                  <a:pt x="2329" y="10544"/>
                </a:lnTo>
                <a:cubicBezTo>
                  <a:pt x="2329" y="10601"/>
                  <a:pt x="2351" y="10649"/>
                  <a:pt x="2380" y="10649"/>
                </a:cubicBezTo>
                <a:cubicBezTo>
                  <a:pt x="2409" y="10649"/>
                  <a:pt x="2433" y="10601"/>
                  <a:pt x="2433" y="10544"/>
                </a:cubicBezTo>
                <a:lnTo>
                  <a:pt x="2433" y="10324"/>
                </a:lnTo>
                <a:cubicBezTo>
                  <a:pt x="2433" y="10266"/>
                  <a:pt x="2409" y="10219"/>
                  <a:pt x="2380" y="10219"/>
                </a:cubicBezTo>
                <a:close/>
                <a:moveTo>
                  <a:pt x="2695" y="10219"/>
                </a:moveTo>
                <a:cubicBezTo>
                  <a:pt x="2666" y="10219"/>
                  <a:pt x="2643" y="10266"/>
                  <a:pt x="2643" y="10324"/>
                </a:cubicBezTo>
                <a:lnTo>
                  <a:pt x="2643" y="10544"/>
                </a:lnTo>
                <a:cubicBezTo>
                  <a:pt x="2643" y="10601"/>
                  <a:pt x="2666" y="10649"/>
                  <a:pt x="2695" y="10649"/>
                </a:cubicBezTo>
                <a:cubicBezTo>
                  <a:pt x="2724" y="10649"/>
                  <a:pt x="2748" y="10601"/>
                  <a:pt x="2748" y="10544"/>
                </a:cubicBezTo>
                <a:lnTo>
                  <a:pt x="2748" y="10324"/>
                </a:lnTo>
                <a:cubicBezTo>
                  <a:pt x="2748" y="10266"/>
                  <a:pt x="2724" y="10219"/>
                  <a:pt x="2695" y="10219"/>
                </a:cubicBezTo>
                <a:close/>
                <a:moveTo>
                  <a:pt x="3545" y="10219"/>
                </a:moveTo>
                <a:cubicBezTo>
                  <a:pt x="3516" y="10219"/>
                  <a:pt x="3492" y="10266"/>
                  <a:pt x="3492" y="10324"/>
                </a:cubicBezTo>
                <a:lnTo>
                  <a:pt x="3492" y="10544"/>
                </a:lnTo>
                <a:cubicBezTo>
                  <a:pt x="3492" y="10601"/>
                  <a:pt x="3516" y="10649"/>
                  <a:pt x="3545" y="10649"/>
                </a:cubicBezTo>
                <a:cubicBezTo>
                  <a:pt x="3574" y="10649"/>
                  <a:pt x="3598" y="10601"/>
                  <a:pt x="3598" y="10544"/>
                </a:cubicBezTo>
                <a:lnTo>
                  <a:pt x="3598" y="10324"/>
                </a:lnTo>
                <a:cubicBezTo>
                  <a:pt x="3598" y="10266"/>
                  <a:pt x="3574" y="10219"/>
                  <a:pt x="3545" y="10219"/>
                </a:cubicBezTo>
                <a:close/>
                <a:moveTo>
                  <a:pt x="3859" y="10219"/>
                </a:moveTo>
                <a:cubicBezTo>
                  <a:pt x="3830" y="10219"/>
                  <a:pt x="3806" y="10266"/>
                  <a:pt x="3806" y="10324"/>
                </a:cubicBezTo>
                <a:lnTo>
                  <a:pt x="3806" y="10544"/>
                </a:lnTo>
                <a:cubicBezTo>
                  <a:pt x="3806" y="10601"/>
                  <a:pt x="3830" y="10649"/>
                  <a:pt x="3859" y="10649"/>
                </a:cubicBezTo>
                <a:cubicBezTo>
                  <a:pt x="3888" y="10649"/>
                  <a:pt x="3912" y="10601"/>
                  <a:pt x="3912" y="10544"/>
                </a:cubicBezTo>
                <a:lnTo>
                  <a:pt x="3912" y="10324"/>
                </a:lnTo>
                <a:cubicBezTo>
                  <a:pt x="3912" y="10266"/>
                  <a:pt x="3888" y="10219"/>
                  <a:pt x="3859" y="10219"/>
                </a:cubicBezTo>
                <a:close/>
                <a:moveTo>
                  <a:pt x="4709" y="10219"/>
                </a:moveTo>
                <a:cubicBezTo>
                  <a:pt x="4680" y="10219"/>
                  <a:pt x="4656" y="10266"/>
                  <a:pt x="4656" y="10324"/>
                </a:cubicBezTo>
                <a:lnTo>
                  <a:pt x="4656" y="10544"/>
                </a:lnTo>
                <a:cubicBezTo>
                  <a:pt x="4656" y="10601"/>
                  <a:pt x="4680" y="10649"/>
                  <a:pt x="4709" y="10649"/>
                </a:cubicBezTo>
                <a:cubicBezTo>
                  <a:pt x="4738" y="10649"/>
                  <a:pt x="4762" y="10601"/>
                  <a:pt x="4762" y="10544"/>
                </a:cubicBezTo>
                <a:lnTo>
                  <a:pt x="4762" y="10324"/>
                </a:lnTo>
                <a:cubicBezTo>
                  <a:pt x="4762" y="10266"/>
                  <a:pt x="4738" y="10219"/>
                  <a:pt x="4709" y="10219"/>
                </a:cubicBezTo>
                <a:close/>
                <a:moveTo>
                  <a:pt x="5023" y="10219"/>
                </a:moveTo>
                <a:cubicBezTo>
                  <a:pt x="4994" y="10219"/>
                  <a:pt x="4970" y="10266"/>
                  <a:pt x="4970" y="10324"/>
                </a:cubicBezTo>
                <a:lnTo>
                  <a:pt x="4970" y="10544"/>
                </a:lnTo>
                <a:cubicBezTo>
                  <a:pt x="4970" y="10601"/>
                  <a:pt x="4994" y="10649"/>
                  <a:pt x="5023" y="10649"/>
                </a:cubicBezTo>
                <a:cubicBezTo>
                  <a:pt x="5053" y="10649"/>
                  <a:pt x="5076" y="10601"/>
                  <a:pt x="5076" y="10544"/>
                </a:cubicBezTo>
                <a:lnTo>
                  <a:pt x="5076" y="10324"/>
                </a:lnTo>
                <a:cubicBezTo>
                  <a:pt x="5076" y="10266"/>
                  <a:pt x="5053" y="10219"/>
                  <a:pt x="5023" y="10219"/>
                </a:cubicBezTo>
                <a:close/>
                <a:moveTo>
                  <a:pt x="5873" y="10219"/>
                </a:moveTo>
                <a:cubicBezTo>
                  <a:pt x="5844" y="10219"/>
                  <a:pt x="5820" y="10266"/>
                  <a:pt x="5820" y="10324"/>
                </a:cubicBezTo>
                <a:lnTo>
                  <a:pt x="5820" y="10544"/>
                </a:lnTo>
                <a:cubicBezTo>
                  <a:pt x="5820" y="10601"/>
                  <a:pt x="5844" y="10649"/>
                  <a:pt x="5873" y="10649"/>
                </a:cubicBezTo>
                <a:cubicBezTo>
                  <a:pt x="5902" y="10649"/>
                  <a:pt x="5926" y="10601"/>
                  <a:pt x="5926" y="10544"/>
                </a:cubicBezTo>
                <a:lnTo>
                  <a:pt x="5926" y="10324"/>
                </a:lnTo>
                <a:cubicBezTo>
                  <a:pt x="5926" y="10266"/>
                  <a:pt x="5902" y="10219"/>
                  <a:pt x="5873" y="10219"/>
                </a:cubicBezTo>
                <a:close/>
                <a:moveTo>
                  <a:pt x="6188" y="10219"/>
                </a:moveTo>
                <a:cubicBezTo>
                  <a:pt x="6159" y="10219"/>
                  <a:pt x="6135" y="10266"/>
                  <a:pt x="6135" y="10324"/>
                </a:cubicBezTo>
                <a:lnTo>
                  <a:pt x="6135" y="10544"/>
                </a:lnTo>
                <a:cubicBezTo>
                  <a:pt x="6135" y="10601"/>
                  <a:pt x="6159" y="10649"/>
                  <a:pt x="6188" y="10649"/>
                </a:cubicBezTo>
                <a:cubicBezTo>
                  <a:pt x="6217" y="10649"/>
                  <a:pt x="6240" y="10601"/>
                  <a:pt x="6240" y="10544"/>
                </a:cubicBezTo>
                <a:lnTo>
                  <a:pt x="6240" y="10324"/>
                </a:lnTo>
                <a:cubicBezTo>
                  <a:pt x="6240" y="10266"/>
                  <a:pt x="6217" y="10219"/>
                  <a:pt x="6188" y="10219"/>
                </a:cubicBezTo>
                <a:close/>
                <a:moveTo>
                  <a:pt x="7036" y="10219"/>
                </a:moveTo>
                <a:cubicBezTo>
                  <a:pt x="7007" y="10219"/>
                  <a:pt x="6984" y="10266"/>
                  <a:pt x="6984" y="10324"/>
                </a:cubicBezTo>
                <a:lnTo>
                  <a:pt x="6984" y="10544"/>
                </a:lnTo>
                <a:cubicBezTo>
                  <a:pt x="6984" y="10601"/>
                  <a:pt x="7007" y="10649"/>
                  <a:pt x="7036" y="10649"/>
                </a:cubicBezTo>
                <a:cubicBezTo>
                  <a:pt x="7065" y="10649"/>
                  <a:pt x="7089" y="10601"/>
                  <a:pt x="7089" y="10544"/>
                </a:cubicBezTo>
                <a:lnTo>
                  <a:pt x="7089" y="10324"/>
                </a:lnTo>
                <a:cubicBezTo>
                  <a:pt x="7089" y="10266"/>
                  <a:pt x="7065" y="10219"/>
                  <a:pt x="7036" y="10219"/>
                </a:cubicBezTo>
                <a:close/>
                <a:moveTo>
                  <a:pt x="7351" y="10219"/>
                </a:moveTo>
                <a:cubicBezTo>
                  <a:pt x="7322" y="10219"/>
                  <a:pt x="7299" y="10266"/>
                  <a:pt x="7299" y="10324"/>
                </a:cubicBezTo>
                <a:lnTo>
                  <a:pt x="7299" y="10544"/>
                </a:lnTo>
                <a:cubicBezTo>
                  <a:pt x="7299" y="10601"/>
                  <a:pt x="7322" y="10649"/>
                  <a:pt x="7351" y="10649"/>
                </a:cubicBezTo>
                <a:cubicBezTo>
                  <a:pt x="7380" y="10649"/>
                  <a:pt x="7404" y="10601"/>
                  <a:pt x="7404" y="10544"/>
                </a:cubicBezTo>
                <a:lnTo>
                  <a:pt x="7404" y="10324"/>
                </a:lnTo>
                <a:cubicBezTo>
                  <a:pt x="7404" y="10266"/>
                  <a:pt x="7380" y="10219"/>
                  <a:pt x="7351" y="10219"/>
                </a:cubicBezTo>
                <a:close/>
                <a:moveTo>
                  <a:pt x="8201" y="10219"/>
                </a:moveTo>
                <a:cubicBezTo>
                  <a:pt x="8171" y="10219"/>
                  <a:pt x="8148" y="10266"/>
                  <a:pt x="8148" y="10324"/>
                </a:cubicBezTo>
                <a:lnTo>
                  <a:pt x="8148" y="10544"/>
                </a:lnTo>
                <a:cubicBezTo>
                  <a:pt x="8148" y="10601"/>
                  <a:pt x="8171" y="10649"/>
                  <a:pt x="8201" y="10649"/>
                </a:cubicBezTo>
                <a:cubicBezTo>
                  <a:pt x="8230" y="10649"/>
                  <a:pt x="8254" y="10601"/>
                  <a:pt x="8254" y="10544"/>
                </a:cubicBezTo>
                <a:lnTo>
                  <a:pt x="8254" y="10324"/>
                </a:lnTo>
                <a:cubicBezTo>
                  <a:pt x="8254" y="10266"/>
                  <a:pt x="8230" y="10219"/>
                  <a:pt x="8201" y="10219"/>
                </a:cubicBezTo>
                <a:close/>
                <a:moveTo>
                  <a:pt x="8515" y="10219"/>
                </a:moveTo>
                <a:cubicBezTo>
                  <a:pt x="8486" y="10219"/>
                  <a:pt x="8462" y="10266"/>
                  <a:pt x="8462" y="10324"/>
                </a:cubicBezTo>
                <a:lnTo>
                  <a:pt x="8462" y="10544"/>
                </a:lnTo>
                <a:cubicBezTo>
                  <a:pt x="8462" y="10601"/>
                  <a:pt x="8486" y="10649"/>
                  <a:pt x="8515" y="10649"/>
                </a:cubicBezTo>
                <a:cubicBezTo>
                  <a:pt x="8544" y="10649"/>
                  <a:pt x="8568" y="10601"/>
                  <a:pt x="8568" y="10544"/>
                </a:cubicBezTo>
                <a:lnTo>
                  <a:pt x="8568" y="10324"/>
                </a:lnTo>
                <a:cubicBezTo>
                  <a:pt x="8568" y="10266"/>
                  <a:pt x="8544" y="10219"/>
                  <a:pt x="8515" y="10219"/>
                </a:cubicBezTo>
                <a:close/>
                <a:moveTo>
                  <a:pt x="9365" y="10219"/>
                </a:moveTo>
                <a:cubicBezTo>
                  <a:pt x="9336" y="10219"/>
                  <a:pt x="9312" y="10266"/>
                  <a:pt x="9312" y="10324"/>
                </a:cubicBezTo>
                <a:lnTo>
                  <a:pt x="9312" y="10544"/>
                </a:lnTo>
                <a:cubicBezTo>
                  <a:pt x="9312" y="10601"/>
                  <a:pt x="9336" y="10649"/>
                  <a:pt x="9365" y="10649"/>
                </a:cubicBezTo>
                <a:cubicBezTo>
                  <a:pt x="9394" y="10649"/>
                  <a:pt x="9418" y="10601"/>
                  <a:pt x="9418" y="10544"/>
                </a:cubicBezTo>
                <a:lnTo>
                  <a:pt x="9418" y="10324"/>
                </a:lnTo>
                <a:cubicBezTo>
                  <a:pt x="9418" y="10266"/>
                  <a:pt x="9394" y="10219"/>
                  <a:pt x="9365" y="10219"/>
                </a:cubicBezTo>
                <a:close/>
                <a:moveTo>
                  <a:pt x="9679" y="10219"/>
                </a:moveTo>
                <a:cubicBezTo>
                  <a:pt x="9650" y="10219"/>
                  <a:pt x="9626" y="10266"/>
                  <a:pt x="9626" y="10324"/>
                </a:cubicBezTo>
                <a:lnTo>
                  <a:pt x="9626" y="10544"/>
                </a:lnTo>
                <a:cubicBezTo>
                  <a:pt x="9626" y="10601"/>
                  <a:pt x="9650" y="10649"/>
                  <a:pt x="9679" y="10649"/>
                </a:cubicBezTo>
                <a:cubicBezTo>
                  <a:pt x="9708" y="10649"/>
                  <a:pt x="9732" y="10601"/>
                  <a:pt x="9732" y="10544"/>
                </a:cubicBezTo>
                <a:lnTo>
                  <a:pt x="9732" y="10324"/>
                </a:lnTo>
                <a:cubicBezTo>
                  <a:pt x="9732" y="10266"/>
                  <a:pt x="9708" y="10219"/>
                  <a:pt x="9679" y="10219"/>
                </a:cubicBezTo>
                <a:close/>
                <a:moveTo>
                  <a:pt x="10529" y="10219"/>
                </a:moveTo>
                <a:cubicBezTo>
                  <a:pt x="10500" y="10219"/>
                  <a:pt x="10476" y="10266"/>
                  <a:pt x="10476" y="10324"/>
                </a:cubicBezTo>
                <a:lnTo>
                  <a:pt x="10476" y="10544"/>
                </a:lnTo>
                <a:cubicBezTo>
                  <a:pt x="10476" y="10601"/>
                  <a:pt x="10500" y="10649"/>
                  <a:pt x="10529" y="10649"/>
                </a:cubicBezTo>
                <a:cubicBezTo>
                  <a:pt x="10558" y="10649"/>
                  <a:pt x="10582" y="10601"/>
                  <a:pt x="10582" y="10544"/>
                </a:cubicBezTo>
                <a:lnTo>
                  <a:pt x="10582" y="10324"/>
                </a:lnTo>
                <a:cubicBezTo>
                  <a:pt x="10582" y="10266"/>
                  <a:pt x="10558" y="10219"/>
                  <a:pt x="10529" y="10219"/>
                </a:cubicBezTo>
                <a:close/>
                <a:moveTo>
                  <a:pt x="10844" y="10219"/>
                </a:moveTo>
                <a:cubicBezTo>
                  <a:pt x="10814" y="10219"/>
                  <a:pt x="10791" y="10266"/>
                  <a:pt x="10791" y="10324"/>
                </a:cubicBezTo>
                <a:lnTo>
                  <a:pt x="10791" y="10544"/>
                </a:lnTo>
                <a:cubicBezTo>
                  <a:pt x="10791" y="10601"/>
                  <a:pt x="10814" y="10649"/>
                  <a:pt x="10844" y="10649"/>
                </a:cubicBezTo>
                <a:cubicBezTo>
                  <a:pt x="10873" y="10649"/>
                  <a:pt x="10895" y="10601"/>
                  <a:pt x="10895" y="10544"/>
                </a:cubicBezTo>
                <a:lnTo>
                  <a:pt x="10895" y="10324"/>
                </a:lnTo>
                <a:cubicBezTo>
                  <a:pt x="10895" y="10266"/>
                  <a:pt x="10873" y="10219"/>
                  <a:pt x="10844" y="10219"/>
                </a:cubicBezTo>
                <a:close/>
                <a:moveTo>
                  <a:pt x="11692" y="10219"/>
                </a:moveTo>
                <a:cubicBezTo>
                  <a:pt x="11663" y="10219"/>
                  <a:pt x="11640" y="10266"/>
                  <a:pt x="11640" y="10324"/>
                </a:cubicBezTo>
                <a:lnTo>
                  <a:pt x="11640" y="10544"/>
                </a:lnTo>
                <a:cubicBezTo>
                  <a:pt x="11640" y="10601"/>
                  <a:pt x="11663" y="10649"/>
                  <a:pt x="11692" y="10649"/>
                </a:cubicBezTo>
                <a:cubicBezTo>
                  <a:pt x="11721" y="10649"/>
                  <a:pt x="11745" y="10601"/>
                  <a:pt x="11745" y="10544"/>
                </a:cubicBezTo>
                <a:lnTo>
                  <a:pt x="11745" y="10324"/>
                </a:lnTo>
                <a:cubicBezTo>
                  <a:pt x="11745" y="10266"/>
                  <a:pt x="11721" y="10219"/>
                  <a:pt x="11692" y="10219"/>
                </a:cubicBezTo>
                <a:close/>
                <a:moveTo>
                  <a:pt x="12007" y="10219"/>
                </a:moveTo>
                <a:cubicBezTo>
                  <a:pt x="11978" y="10219"/>
                  <a:pt x="11955" y="10266"/>
                  <a:pt x="11955" y="10324"/>
                </a:cubicBezTo>
                <a:lnTo>
                  <a:pt x="11955" y="10544"/>
                </a:lnTo>
                <a:cubicBezTo>
                  <a:pt x="11955" y="10601"/>
                  <a:pt x="11978" y="10649"/>
                  <a:pt x="12007" y="10649"/>
                </a:cubicBezTo>
                <a:cubicBezTo>
                  <a:pt x="12036" y="10649"/>
                  <a:pt x="12060" y="10601"/>
                  <a:pt x="12060" y="10544"/>
                </a:cubicBezTo>
                <a:lnTo>
                  <a:pt x="12060" y="10324"/>
                </a:lnTo>
                <a:cubicBezTo>
                  <a:pt x="12060" y="10266"/>
                  <a:pt x="12036" y="10219"/>
                  <a:pt x="12007" y="10219"/>
                </a:cubicBezTo>
                <a:close/>
                <a:moveTo>
                  <a:pt x="12856" y="10219"/>
                </a:moveTo>
                <a:cubicBezTo>
                  <a:pt x="12827" y="10219"/>
                  <a:pt x="12804" y="10266"/>
                  <a:pt x="12804" y="10324"/>
                </a:cubicBezTo>
                <a:lnTo>
                  <a:pt x="12804" y="10544"/>
                </a:lnTo>
                <a:cubicBezTo>
                  <a:pt x="12804" y="10601"/>
                  <a:pt x="12827" y="10649"/>
                  <a:pt x="12856" y="10649"/>
                </a:cubicBezTo>
                <a:cubicBezTo>
                  <a:pt x="12886" y="10649"/>
                  <a:pt x="12909" y="10601"/>
                  <a:pt x="12909" y="10544"/>
                </a:cubicBezTo>
                <a:lnTo>
                  <a:pt x="12909" y="10324"/>
                </a:lnTo>
                <a:cubicBezTo>
                  <a:pt x="12909" y="10266"/>
                  <a:pt x="12886" y="10219"/>
                  <a:pt x="12856" y="10219"/>
                </a:cubicBezTo>
                <a:close/>
                <a:moveTo>
                  <a:pt x="13171" y="10219"/>
                </a:moveTo>
                <a:cubicBezTo>
                  <a:pt x="13142" y="10219"/>
                  <a:pt x="13118" y="10266"/>
                  <a:pt x="13118" y="10324"/>
                </a:cubicBezTo>
                <a:lnTo>
                  <a:pt x="13118" y="10544"/>
                </a:lnTo>
                <a:cubicBezTo>
                  <a:pt x="13118" y="10601"/>
                  <a:pt x="13142" y="10649"/>
                  <a:pt x="13171" y="10649"/>
                </a:cubicBezTo>
                <a:cubicBezTo>
                  <a:pt x="13200" y="10649"/>
                  <a:pt x="13224" y="10601"/>
                  <a:pt x="13224" y="10544"/>
                </a:cubicBezTo>
                <a:lnTo>
                  <a:pt x="13224" y="10324"/>
                </a:lnTo>
                <a:cubicBezTo>
                  <a:pt x="13224" y="10266"/>
                  <a:pt x="13200" y="10219"/>
                  <a:pt x="13171" y="10219"/>
                </a:cubicBezTo>
                <a:close/>
                <a:moveTo>
                  <a:pt x="14021" y="10219"/>
                </a:moveTo>
                <a:cubicBezTo>
                  <a:pt x="13992" y="10219"/>
                  <a:pt x="13968" y="10266"/>
                  <a:pt x="13968" y="10324"/>
                </a:cubicBezTo>
                <a:lnTo>
                  <a:pt x="13968" y="10544"/>
                </a:lnTo>
                <a:cubicBezTo>
                  <a:pt x="13968" y="10601"/>
                  <a:pt x="13992" y="10649"/>
                  <a:pt x="14021" y="10649"/>
                </a:cubicBezTo>
                <a:cubicBezTo>
                  <a:pt x="14050" y="10649"/>
                  <a:pt x="14074" y="10601"/>
                  <a:pt x="14074" y="10544"/>
                </a:cubicBezTo>
                <a:lnTo>
                  <a:pt x="14074" y="10324"/>
                </a:lnTo>
                <a:cubicBezTo>
                  <a:pt x="14074" y="10266"/>
                  <a:pt x="14050" y="10219"/>
                  <a:pt x="14021" y="10219"/>
                </a:cubicBezTo>
                <a:close/>
                <a:moveTo>
                  <a:pt x="14335" y="10219"/>
                </a:moveTo>
                <a:cubicBezTo>
                  <a:pt x="14306" y="10219"/>
                  <a:pt x="14282" y="10266"/>
                  <a:pt x="14282" y="10324"/>
                </a:cubicBezTo>
                <a:lnTo>
                  <a:pt x="14282" y="10544"/>
                </a:lnTo>
                <a:cubicBezTo>
                  <a:pt x="14282" y="10601"/>
                  <a:pt x="14306" y="10649"/>
                  <a:pt x="14335" y="10649"/>
                </a:cubicBezTo>
                <a:cubicBezTo>
                  <a:pt x="14364" y="10649"/>
                  <a:pt x="14388" y="10601"/>
                  <a:pt x="14388" y="10544"/>
                </a:cubicBezTo>
                <a:lnTo>
                  <a:pt x="14388" y="10324"/>
                </a:lnTo>
                <a:cubicBezTo>
                  <a:pt x="14388" y="10266"/>
                  <a:pt x="14364" y="10219"/>
                  <a:pt x="14335" y="10219"/>
                </a:cubicBezTo>
                <a:close/>
                <a:moveTo>
                  <a:pt x="15185" y="10219"/>
                </a:moveTo>
                <a:cubicBezTo>
                  <a:pt x="15156" y="10219"/>
                  <a:pt x="15132" y="10266"/>
                  <a:pt x="15132" y="10324"/>
                </a:cubicBezTo>
                <a:lnTo>
                  <a:pt x="15132" y="10544"/>
                </a:lnTo>
                <a:cubicBezTo>
                  <a:pt x="15132" y="10601"/>
                  <a:pt x="15156" y="10649"/>
                  <a:pt x="15185" y="10649"/>
                </a:cubicBezTo>
                <a:cubicBezTo>
                  <a:pt x="15214" y="10649"/>
                  <a:pt x="15237" y="10601"/>
                  <a:pt x="15237" y="10544"/>
                </a:cubicBezTo>
                <a:lnTo>
                  <a:pt x="15237" y="10324"/>
                </a:lnTo>
                <a:cubicBezTo>
                  <a:pt x="15237" y="10266"/>
                  <a:pt x="15214" y="10219"/>
                  <a:pt x="15185" y="10219"/>
                </a:cubicBezTo>
                <a:close/>
                <a:moveTo>
                  <a:pt x="15500" y="10219"/>
                </a:moveTo>
                <a:cubicBezTo>
                  <a:pt x="15470" y="10219"/>
                  <a:pt x="15447" y="10266"/>
                  <a:pt x="15447" y="10324"/>
                </a:cubicBezTo>
                <a:lnTo>
                  <a:pt x="15447" y="10544"/>
                </a:lnTo>
                <a:cubicBezTo>
                  <a:pt x="15447" y="10601"/>
                  <a:pt x="15470" y="10649"/>
                  <a:pt x="15500" y="10649"/>
                </a:cubicBezTo>
                <a:cubicBezTo>
                  <a:pt x="15529" y="10649"/>
                  <a:pt x="15551" y="10601"/>
                  <a:pt x="15551" y="10544"/>
                </a:cubicBezTo>
                <a:lnTo>
                  <a:pt x="15551" y="10324"/>
                </a:lnTo>
                <a:cubicBezTo>
                  <a:pt x="15551" y="10266"/>
                  <a:pt x="15529" y="10219"/>
                  <a:pt x="15500" y="10219"/>
                </a:cubicBezTo>
                <a:close/>
                <a:moveTo>
                  <a:pt x="16349" y="10219"/>
                </a:moveTo>
                <a:cubicBezTo>
                  <a:pt x="16320" y="10219"/>
                  <a:pt x="16296" y="10266"/>
                  <a:pt x="16296" y="10324"/>
                </a:cubicBezTo>
                <a:lnTo>
                  <a:pt x="16296" y="10544"/>
                </a:lnTo>
                <a:cubicBezTo>
                  <a:pt x="16296" y="10601"/>
                  <a:pt x="16320" y="10649"/>
                  <a:pt x="16349" y="10649"/>
                </a:cubicBezTo>
                <a:cubicBezTo>
                  <a:pt x="16378" y="10649"/>
                  <a:pt x="16401" y="10601"/>
                  <a:pt x="16401" y="10544"/>
                </a:cubicBezTo>
                <a:lnTo>
                  <a:pt x="16401" y="10324"/>
                </a:lnTo>
                <a:cubicBezTo>
                  <a:pt x="16401" y="10266"/>
                  <a:pt x="16378" y="10219"/>
                  <a:pt x="16349" y="10219"/>
                </a:cubicBezTo>
                <a:close/>
                <a:moveTo>
                  <a:pt x="16663" y="10219"/>
                </a:moveTo>
                <a:cubicBezTo>
                  <a:pt x="16634" y="10219"/>
                  <a:pt x="16611" y="10266"/>
                  <a:pt x="16611" y="10324"/>
                </a:cubicBezTo>
                <a:lnTo>
                  <a:pt x="16611" y="10544"/>
                </a:lnTo>
                <a:cubicBezTo>
                  <a:pt x="16611" y="10601"/>
                  <a:pt x="16634" y="10649"/>
                  <a:pt x="16663" y="10649"/>
                </a:cubicBezTo>
                <a:cubicBezTo>
                  <a:pt x="16692" y="10649"/>
                  <a:pt x="16716" y="10601"/>
                  <a:pt x="16716" y="10544"/>
                </a:cubicBezTo>
                <a:lnTo>
                  <a:pt x="16716" y="10324"/>
                </a:lnTo>
                <a:cubicBezTo>
                  <a:pt x="16716" y="10266"/>
                  <a:pt x="16692" y="10219"/>
                  <a:pt x="16663" y="10219"/>
                </a:cubicBezTo>
                <a:close/>
                <a:moveTo>
                  <a:pt x="17512" y="10219"/>
                </a:moveTo>
                <a:cubicBezTo>
                  <a:pt x="17483" y="10219"/>
                  <a:pt x="17459" y="10266"/>
                  <a:pt x="17459" y="10324"/>
                </a:cubicBezTo>
                <a:lnTo>
                  <a:pt x="17459" y="10544"/>
                </a:lnTo>
                <a:cubicBezTo>
                  <a:pt x="17459" y="10601"/>
                  <a:pt x="17483" y="10649"/>
                  <a:pt x="17512" y="10649"/>
                </a:cubicBezTo>
                <a:cubicBezTo>
                  <a:pt x="17541" y="10649"/>
                  <a:pt x="17565" y="10601"/>
                  <a:pt x="17565" y="10544"/>
                </a:cubicBezTo>
                <a:lnTo>
                  <a:pt x="17565" y="10324"/>
                </a:lnTo>
                <a:cubicBezTo>
                  <a:pt x="17565" y="10266"/>
                  <a:pt x="17541" y="10219"/>
                  <a:pt x="17512" y="10219"/>
                </a:cubicBezTo>
                <a:close/>
                <a:moveTo>
                  <a:pt x="17827" y="10219"/>
                </a:moveTo>
                <a:cubicBezTo>
                  <a:pt x="17798" y="10219"/>
                  <a:pt x="17774" y="10266"/>
                  <a:pt x="17774" y="10324"/>
                </a:cubicBezTo>
                <a:lnTo>
                  <a:pt x="17774" y="10544"/>
                </a:lnTo>
                <a:cubicBezTo>
                  <a:pt x="17774" y="10601"/>
                  <a:pt x="17798" y="10649"/>
                  <a:pt x="17827" y="10649"/>
                </a:cubicBezTo>
                <a:cubicBezTo>
                  <a:pt x="17856" y="10649"/>
                  <a:pt x="17880" y="10601"/>
                  <a:pt x="17880" y="10544"/>
                </a:cubicBezTo>
                <a:lnTo>
                  <a:pt x="17880" y="10324"/>
                </a:lnTo>
                <a:cubicBezTo>
                  <a:pt x="17880" y="10266"/>
                  <a:pt x="17856" y="10219"/>
                  <a:pt x="17827" y="10219"/>
                </a:cubicBezTo>
                <a:close/>
                <a:moveTo>
                  <a:pt x="18677" y="10219"/>
                </a:moveTo>
                <a:cubicBezTo>
                  <a:pt x="18648" y="10219"/>
                  <a:pt x="18624" y="10266"/>
                  <a:pt x="18624" y="10324"/>
                </a:cubicBezTo>
                <a:lnTo>
                  <a:pt x="18624" y="10544"/>
                </a:lnTo>
                <a:cubicBezTo>
                  <a:pt x="18624" y="10601"/>
                  <a:pt x="18648" y="10649"/>
                  <a:pt x="18677" y="10649"/>
                </a:cubicBezTo>
                <a:cubicBezTo>
                  <a:pt x="18706" y="10649"/>
                  <a:pt x="18730" y="10601"/>
                  <a:pt x="18730" y="10544"/>
                </a:cubicBezTo>
                <a:lnTo>
                  <a:pt x="18730" y="10324"/>
                </a:lnTo>
                <a:cubicBezTo>
                  <a:pt x="18730" y="10266"/>
                  <a:pt x="18706" y="10219"/>
                  <a:pt x="18677" y="10219"/>
                </a:cubicBezTo>
                <a:close/>
                <a:moveTo>
                  <a:pt x="18991" y="10219"/>
                </a:moveTo>
                <a:cubicBezTo>
                  <a:pt x="18962" y="10219"/>
                  <a:pt x="18938" y="10266"/>
                  <a:pt x="18938" y="10324"/>
                </a:cubicBezTo>
                <a:lnTo>
                  <a:pt x="18938" y="10544"/>
                </a:lnTo>
                <a:cubicBezTo>
                  <a:pt x="18938" y="10601"/>
                  <a:pt x="18962" y="10649"/>
                  <a:pt x="18991" y="10649"/>
                </a:cubicBezTo>
                <a:cubicBezTo>
                  <a:pt x="19020" y="10649"/>
                  <a:pt x="19044" y="10601"/>
                  <a:pt x="19044" y="10544"/>
                </a:cubicBezTo>
                <a:lnTo>
                  <a:pt x="19044" y="10324"/>
                </a:lnTo>
                <a:cubicBezTo>
                  <a:pt x="19044" y="10266"/>
                  <a:pt x="19020" y="10219"/>
                  <a:pt x="18991" y="10219"/>
                </a:cubicBezTo>
                <a:close/>
                <a:moveTo>
                  <a:pt x="19841" y="10219"/>
                </a:moveTo>
                <a:cubicBezTo>
                  <a:pt x="19812" y="10219"/>
                  <a:pt x="19788" y="10266"/>
                  <a:pt x="19788" y="10324"/>
                </a:cubicBezTo>
                <a:lnTo>
                  <a:pt x="19788" y="10544"/>
                </a:lnTo>
                <a:cubicBezTo>
                  <a:pt x="19788" y="10601"/>
                  <a:pt x="19812" y="10649"/>
                  <a:pt x="19841" y="10649"/>
                </a:cubicBezTo>
                <a:cubicBezTo>
                  <a:pt x="19870" y="10649"/>
                  <a:pt x="19894" y="10601"/>
                  <a:pt x="19894" y="10544"/>
                </a:cubicBezTo>
                <a:lnTo>
                  <a:pt x="19894" y="10324"/>
                </a:lnTo>
                <a:cubicBezTo>
                  <a:pt x="19894" y="10266"/>
                  <a:pt x="19870" y="10219"/>
                  <a:pt x="19841" y="10219"/>
                </a:cubicBezTo>
                <a:close/>
                <a:moveTo>
                  <a:pt x="20155" y="10219"/>
                </a:moveTo>
                <a:cubicBezTo>
                  <a:pt x="20126" y="10219"/>
                  <a:pt x="20102" y="10266"/>
                  <a:pt x="20102" y="10324"/>
                </a:cubicBezTo>
                <a:lnTo>
                  <a:pt x="20102" y="10544"/>
                </a:lnTo>
                <a:cubicBezTo>
                  <a:pt x="20102" y="10601"/>
                  <a:pt x="20126" y="10649"/>
                  <a:pt x="20155" y="10649"/>
                </a:cubicBezTo>
                <a:cubicBezTo>
                  <a:pt x="20184" y="10649"/>
                  <a:pt x="20207" y="10601"/>
                  <a:pt x="20207" y="10544"/>
                </a:cubicBezTo>
                <a:lnTo>
                  <a:pt x="20207" y="10324"/>
                </a:lnTo>
                <a:cubicBezTo>
                  <a:pt x="20207" y="10266"/>
                  <a:pt x="20184" y="10219"/>
                  <a:pt x="20155" y="10219"/>
                </a:cubicBezTo>
                <a:close/>
                <a:moveTo>
                  <a:pt x="21004" y="10219"/>
                </a:moveTo>
                <a:cubicBezTo>
                  <a:pt x="20975" y="10219"/>
                  <a:pt x="20952" y="10266"/>
                  <a:pt x="20952" y="10324"/>
                </a:cubicBezTo>
                <a:lnTo>
                  <a:pt x="20952" y="10544"/>
                </a:lnTo>
                <a:cubicBezTo>
                  <a:pt x="20952" y="10601"/>
                  <a:pt x="20975" y="10649"/>
                  <a:pt x="21004" y="10649"/>
                </a:cubicBezTo>
                <a:cubicBezTo>
                  <a:pt x="21033" y="10649"/>
                  <a:pt x="21057" y="10601"/>
                  <a:pt x="21057" y="10544"/>
                </a:cubicBezTo>
                <a:lnTo>
                  <a:pt x="21057" y="10324"/>
                </a:lnTo>
                <a:cubicBezTo>
                  <a:pt x="21057" y="10266"/>
                  <a:pt x="21033" y="10219"/>
                  <a:pt x="21004" y="10219"/>
                </a:cubicBezTo>
                <a:close/>
                <a:moveTo>
                  <a:pt x="21319" y="10219"/>
                </a:moveTo>
                <a:cubicBezTo>
                  <a:pt x="21289" y="10219"/>
                  <a:pt x="21267" y="10266"/>
                  <a:pt x="21267" y="10324"/>
                </a:cubicBezTo>
                <a:lnTo>
                  <a:pt x="21267" y="10544"/>
                </a:lnTo>
                <a:cubicBezTo>
                  <a:pt x="21267" y="10601"/>
                  <a:pt x="21289" y="10649"/>
                  <a:pt x="21319" y="10649"/>
                </a:cubicBezTo>
                <a:cubicBezTo>
                  <a:pt x="21348" y="10649"/>
                  <a:pt x="21372" y="10601"/>
                  <a:pt x="21372" y="10544"/>
                </a:cubicBezTo>
                <a:lnTo>
                  <a:pt x="21372" y="10324"/>
                </a:lnTo>
                <a:cubicBezTo>
                  <a:pt x="21372" y="10266"/>
                  <a:pt x="21348" y="10219"/>
                  <a:pt x="21319" y="10219"/>
                </a:cubicBezTo>
                <a:close/>
                <a:moveTo>
                  <a:pt x="281" y="10949"/>
                </a:moveTo>
                <a:cubicBezTo>
                  <a:pt x="252" y="10949"/>
                  <a:pt x="228" y="10996"/>
                  <a:pt x="228" y="11054"/>
                </a:cubicBezTo>
                <a:lnTo>
                  <a:pt x="228" y="11274"/>
                </a:lnTo>
                <a:cubicBezTo>
                  <a:pt x="228" y="11331"/>
                  <a:pt x="252" y="11379"/>
                  <a:pt x="281" y="11379"/>
                </a:cubicBezTo>
                <a:cubicBezTo>
                  <a:pt x="311" y="11379"/>
                  <a:pt x="334" y="11331"/>
                  <a:pt x="334" y="11274"/>
                </a:cubicBezTo>
                <a:lnTo>
                  <a:pt x="334" y="11054"/>
                </a:lnTo>
                <a:cubicBezTo>
                  <a:pt x="334" y="10996"/>
                  <a:pt x="311" y="10949"/>
                  <a:pt x="281" y="10949"/>
                </a:cubicBezTo>
                <a:close/>
                <a:moveTo>
                  <a:pt x="596" y="10949"/>
                </a:moveTo>
                <a:cubicBezTo>
                  <a:pt x="567" y="10949"/>
                  <a:pt x="543" y="10996"/>
                  <a:pt x="543" y="11054"/>
                </a:cubicBezTo>
                <a:lnTo>
                  <a:pt x="543" y="11274"/>
                </a:lnTo>
                <a:cubicBezTo>
                  <a:pt x="543" y="11331"/>
                  <a:pt x="567" y="11379"/>
                  <a:pt x="596" y="11379"/>
                </a:cubicBezTo>
                <a:cubicBezTo>
                  <a:pt x="625" y="11379"/>
                  <a:pt x="649" y="11331"/>
                  <a:pt x="649" y="11274"/>
                </a:cubicBezTo>
                <a:lnTo>
                  <a:pt x="649" y="11054"/>
                </a:lnTo>
                <a:cubicBezTo>
                  <a:pt x="649" y="10996"/>
                  <a:pt x="625" y="10949"/>
                  <a:pt x="596" y="10949"/>
                </a:cubicBezTo>
                <a:close/>
                <a:moveTo>
                  <a:pt x="1446" y="10949"/>
                </a:moveTo>
                <a:cubicBezTo>
                  <a:pt x="1417" y="10949"/>
                  <a:pt x="1393" y="10996"/>
                  <a:pt x="1393" y="11054"/>
                </a:cubicBezTo>
                <a:lnTo>
                  <a:pt x="1393" y="11274"/>
                </a:lnTo>
                <a:cubicBezTo>
                  <a:pt x="1393" y="11331"/>
                  <a:pt x="1417" y="11379"/>
                  <a:pt x="1446" y="11379"/>
                </a:cubicBezTo>
                <a:cubicBezTo>
                  <a:pt x="1475" y="11379"/>
                  <a:pt x="1499" y="11331"/>
                  <a:pt x="1499" y="11274"/>
                </a:cubicBezTo>
                <a:lnTo>
                  <a:pt x="1499" y="11054"/>
                </a:lnTo>
                <a:cubicBezTo>
                  <a:pt x="1499" y="10996"/>
                  <a:pt x="1475" y="10949"/>
                  <a:pt x="1446" y="10949"/>
                </a:cubicBezTo>
                <a:close/>
                <a:moveTo>
                  <a:pt x="1760" y="10949"/>
                </a:moveTo>
                <a:cubicBezTo>
                  <a:pt x="1731" y="10949"/>
                  <a:pt x="1707" y="10996"/>
                  <a:pt x="1707" y="11054"/>
                </a:cubicBezTo>
                <a:lnTo>
                  <a:pt x="1707" y="11274"/>
                </a:lnTo>
                <a:cubicBezTo>
                  <a:pt x="1707" y="11331"/>
                  <a:pt x="1731" y="11379"/>
                  <a:pt x="1760" y="11379"/>
                </a:cubicBezTo>
                <a:cubicBezTo>
                  <a:pt x="1789" y="11379"/>
                  <a:pt x="1813" y="11331"/>
                  <a:pt x="1813" y="11274"/>
                </a:cubicBezTo>
                <a:lnTo>
                  <a:pt x="1813" y="11054"/>
                </a:lnTo>
                <a:cubicBezTo>
                  <a:pt x="1813" y="10996"/>
                  <a:pt x="1789" y="10949"/>
                  <a:pt x="1760" y="10949"/>
                </a:cubicBezTo>
                <a:close/>
                <a:moveTo>
                  <a:pt x="2610" y="10949"/>
                </a:moveTo>
                <a:cubicBezTo>
                  <a:pt x="2581" y="10949"/>
                  <a:pt x="2557" y="10996"/>
                  <a:pt x="2557" y="11054"/>
                </a:cubicBezTo>
                <a:lnTo>
                  <a:pt x="2557" y="11274"/>
                </a:lnTo>
                <a:cubicBezTo>
                  <a:pt x="2557" y="11331"/>
                  <a:pt x="2581" y="11379"/>
                  <a:pt x="2610" y="11379"/>
                </a:cubicBezTo>
                <a:cubicBezTo>
                  <a:pt x="2639" y="11379"/>
                  <a:pt x="2662" y="11331"/>
                  <a:pt x="2662" y="11274"/>
                </a:cubicBezTo>
                <a:lnTo>
                  <a:pt x="2662" y="11054"/>
                </a:lnTo>
                <a:cubicBezTo>
                  <a:pt x="2662" y="10996"/>
                  <a:pt x="2639" y="10949"/>
                  <a:pt x="2610" y="10949"/>
                </a:cubicBezTo>
                <a:close/>
                <a:moveTo>
                  <a:pt x="2924" y="10949"/>
                </a:moveTo>
                <a:cubicBezTo>
                  <a:pt x="2895" y="10949"/>
                  <a:pt x="2871" y="10996"/>
                  <a:pt x="2871" y="11054"/>
                </a:cubicBezTo>
                <a:lnTo>
                  <a:pt x="2871" y="11274"/>
                </a:lnTo>
                <a:cubicBezTo>
                  <a:pt x="2871" y="11331"/>
                  <a:pt x="2895" y="11379"/>
                  <a:pt x="2924" y="11379"/>
                </a:cubicBezTo>
                <a:cubicBezTo>
                  <a:pt x="2954" y="11379"/>
                  <a:pt x="2976" y="11331"/>
                  <a:pt x="2976" y="11274"/>
                </a:cubicBezTo>
                <a:lnTo>
                  <a:pt x="2976" y="11054"/>
                </a:lnTo>
                <a:cubicBezTo>
                  <a:pt x="2976" y="10996"/>
                  <a:pt x="2954" y="10949"/>
                  <a:pt x="2924" y="10949"/>
                </a:cubicBezTo>
                <a:close/>
                <a:moveTo>
                  <a:pt x="3773" y="10949"/>
                </a:moveTo>
                <a:cubicBezTo>
                  <a:pt x="3744" y="10949"/>
                  <a:pt x="3721" y="10996"/>
                  <a:pt x="3721" y="11054"/>
                </a:cubicBezTo>
                <a:lnTo>
                  <a:pt x="3721" y="11274"/>
                </a:lnTo>
                <a:cubicBezTo>
                  <a:pt x="3721" y="11331"/>
                  <a:pt x="3744" y="11379"/>
                  <a:pt x="3773" y="11379"/>
                </a:cubicBezTo>
                <a:cubicBezTo>
                  <a:pt x="3802" y="11379"/>
                  <a:pt x="3826" y="11331"/>
                  <a:pt x="3826" y="11274"/>
                </a:cubicBezTo>
                <a:lnTo>
                  <a:pt x="3826" y="11054"/>
                </a:lnTo>
                <a:cubicBezTo>
                  <a:pt x="3826" y="10996"/>
                  <a:pt x="3802" y="10949"/>
                  <a:pt x="3773" y="10949"/>
                </a:cubicBezTo>
                <a:close/>
                <a:moveTo>
                  <a:pt x="4088" y="10949"/>
                </a:moveTo>
                <a:cubicBezTo>
                  <a:pt x="4058" y="10949"/>
                  <a:pt x="4035" y="10996"/>
                  <a:pt x="4035" y="11054"/>
                </a:cubicBezTo>
                <a:lnTo>
                  <a:pt x="4035" y="11274"/>
                </a:lnTo>
                <a:cubicBezTo>
                  <a:pt x="4035" y="11331"/>
                  <a:pt x="4058" y="11379"/>
                  <a:pt x="4088" y="11379"/>
                </a:cubicBezTo>
                <a:cubicBezTo>
                  <a:pt x="4117" y="11379"/>
                  <a:pt x="4141" y="11331"/>
                  <a:pt x="4141" y="11274"/>
                </a:cubicBezTo>
                <a:lnTo>
                  <a:pt x="4141" y="11054"/>
                </a:lnTo>
                <a:cubicBezTo>
                  <a:pt x="4141" y="10996"/>
                  <a:pt x="4117" y="10949"/>
                  <a:pt x="4088" y="10949"/>
                </a:cubicBezTo>
                <a:close/>
                <a:moveTo>
                  <a:pt x="4937" y="10949"/>
                </a:moveTo>
                <a:cubicBezTo>
                  <a:pt x="4908" y="10949"/>
                  <a:pt x="4884" y="10996"/>
                  <a:pt x="4884" y="11054"/>
                </a:cubicBezTo>
                <a:lnTo>
                  <a:pt x="4884" y="11274"/>
                </a:lnTo>
                <a:cubicBezTo>
                  <a:pt x="4884" y="11331"/>
                  <a:pt x="4908" y="11379"/>
                  <a:pt x="4937" y="11379"/>
                </a:cubicBezTo>
                <a:cubicBezTo>
                  <a:pt x="4966" y="11379"/>
                  <a:pt x="4990" y="11331"/>
                  <a:pt x="4990" y="11274"/>
                </a:cubicBezTo>
                <a:lnTo>
                  <a:pt x="4990" y="11054"/>
                </a:lnTo>
                <a:cubicBezTo>
                  <a:pt x="4990" y="10996"/>
                  <a:pt x="4966" y="10949"/>
                  <a:pt x="4937" y="10949"/>
                </a:cubicBezTo>
                <a:close/>
                <a:moveTo>
                  <a:pt x="5252" y="10949"/>
                </a:moveTo>
                <a:cubicBezTo>
                  <a:pt x="5223" y="10949"/>
                  <a:pt x="5199" y="10996"/>
                  <a:pt x="5199" y="11054"/>
                </a:cubicBezTo>
                <a:lnTo>
                  <a:pt x="5199" y="11274"/>
                </a:lnTo>
                <a:cubicBezTo>
                  <a:pt x="5199" y="11331"/>
                  <a:pt x="5223" y="11379"/>
                  <a:pt x="5252" y="11379"/>
                </a:cubicBezTo>
                <a:cubicBezTo>
                  <a:pt x="5281" y="11379"/>
                  <a:pt x="5305" y="11331"/>
                  <a:pt x="5305" y="11274"/>
                </a:cubicBezTo>
                <a:lnTo>
                  <a:pt x="5305" y="11054"/>
                </a:lnTo>
                <a:cubicBezTo>
                  <a:pt x="5305" y="10996"/>
                  <a:pt x="5281" y="10949"/>
                  <a:pt x="5252" y="10949"/>
                </a:cubicBezTo>
                <a:close/>
                <a:moveTo>
                  <a:pt x="6102" y="10949"/>
                </a:moveTo>
                <a:cubicBezTo>
                  <a:pt x="6072" y="10949"/>
                  <a:pt x="6049" y="10996"/>
                  <a:pt x="6049" y="11054"/>
                </a:cubicBezTo>
                <a:lnTo>
                  <a:pt x="6049" y="11274"/>
                </a:lnTo>
                <a:cubicBezTo>
                  <a:pt x="6049" y="11331"/>
                  <a:pt x="6072" y="11379"/>
                  <a:pt x="6102" y="11379"/>
                </a:cubicBezTo>
                <a:cubicBezTo>
                  <a:pt x="6131" y="11379"/>
                  <a:pt x="6155" y="11331"/>
                  <a:pt x="6155" y="11274"/>
                </a:cubicBezTo>
                <a:lnTo>
                  <a:pt x="6155" y="11054"/>
                </a:lnTo>
                <a:cubicBezTo>
                  <a:pt x="6155" y="10996"/>
                  <a:pt x="6131" y="10949"/>
                  <a:pt x="6102" y="10949"/>
                </a:cubicBezTo>
                <a:close/>
                <a:moveTo>
                  <a:pt x="6416" y="10949"/>
                </a:moveTo>
                <a:cubicBezTo>
                  <a:pt x="6387" y="10949"/>
                  <a:pt x="6363" y="10996"/>
                  <a:pt x="6363" y="11054"/>
                </a:cubicBezTo>
                <a:lnTo>
                  <a:pt x="6363" y="11274"/>
                </a:lnTo>
                <a:cubicBezTo>
                  <a:pt x="6363" y="11331"/>
                  <a:pt x="6387" y="11379"/>
                  <a:pt x="6416" y="11379"/>
                </a:cubicBezTo>
                <a:cubicBezTo>
                  <a:pt x="6445" y="11379"/>
                  <a:pt x="6469" y="11331"/>
                  <a:pt x="6469" y="11274"/>
                </a:cubicBezTo>
                <a:lnTo>
                  <a:pt x="6469" y="11054"/>
                </a:lnTo>
                <a:cubicBezTo>
                  <a:pt x="6469" y="10996"/>
                  <a:pt x="6445" y="10949"/>
                  <a:pt x="6416" y="10949"/>
                </a:cubicBezTo>
                <a:close/>
                <a:moveTo>
                  <a:pt x="7266" y="10949"/>
                </a:moveTo>
                <a:cubicBezTo>
                  <a:pt x="7237" y="10949"/>
                  <a:pt x="7213" y="10996"/>
                  <a:pt x="7213" y="11054"/>
                </a:cubicBezTo>
                <a:lnTo>
                  <a:pt x="7213" y="11274"/>
                </a:lnTo>
                <a:cubicBezTo>
                  <a:pt x="7213" y="11331"/>
                  <a:pt x="7237" y="11379"/>
                  <a:pt x="7266" y="11379"/>
                </a:cubicBezTo>
                <a:cubicBezTo>
                  <a:pt x="7295" y="11379"/>
                  <a:pt x="7318" y="11331"/>
                  <a:pt x="7318" y="11274"/>
                </a:cubicBezTo>
                <a:lnTo>
                  <a:pt x="7318" y="11054"/>
                </a:lnTo>
                <a:cubicBezTo>
                  <a:pt x="7318" y="10996"/>
                  <a:pt x="7295" y="10949"/>
                  <a:pt x="7266" y="10949"/>
                </a:cubicBezTo>
                <a:close/>
                <a:moveTo>
                  <a:pt x="7580" y="10949"/>
                </a:moveTo>
                <a:cubicBezTo>
                  <a:pt x="7551" y="10949"/>
                  <a:pt x="7527" y="10996"/>
                  <a:pt x="7527" y="11054"/>
                </a:cubicBezTo>
                <a:lnTo>
                  <a:pt x="7527" y="11274"/>
                </a:lnTo>
                <a:cubicBezTo>
                  <a:pt x="7527" y="11331"/>
                  <a:pt x="7551" y="11379"/>
                  <a:pt x="7580" y="11379"/>
                </a:cubicBezTo>
                <a:cubicBezTo>
                  <a:pt x="7609" y="11379"/>
                  <a:pt x="7632" y="11331"/>
                  <a:pt x="7632" y="11274"/>
                </a:cubicBezTo>
                <a:lnTo>
                  <a:pt x="7632" y="11054"/>
                </a:lnTo>
                <a:cubicBezTo>
                  <a:pt x="7632" y="10996"/>
                  <a:pt x="7609" y="10949"/>
                  <a:pt x="7580" y="10949"/>
                </a:cubicBezTo>
                <a:close/>
                <a:moveTo>
                  <a:pt x="8429" y="10949"/>
                </a:moveTo>
                <a:cubicBezTo>
                  <a:pt x="8400" y="10949"/>
                  <a:pt x="8377" y="10996"/>
                  <a:pt x="8377" y="11054"/>
                </a:cubicBezTo>
                <a:lnTo>
                  <a:pt x="8377" y="11274"/>
                </a:lnTo>
                <a:cubicBezTo>
                  <a:pt x="8377" y="11331"/>
                  <a:pt x="8400" y="11379"/>
                  <a:pt x="8429" y="11379"/>
                </a:cubicBezTo>
                <a:cubicBezTo>
                  <a:pt x="8458" y="11379"/>
                  <a:pt x="8482" y="11331"/>
                  <a:pt x="8482" y="11274"/>
                </a:cubicBezTo>
                <a:lnTo>
                  <a:pt x="8482" y="11054"/>
                </a:lnTo>
                <a:cubicBezTo>
                  <a:pt x="8482" y="10996"/>
                  <a:pt x="8458" y="10949"/>
                  <a:pt x="8429" y="10949"/>
                </a:cubicBezTo>
                <a:close/>
                <a:moveTo>
                  <a:pt x="8744" y="10949"/>
                </a:moveTo>
                <a:cubicBezTo>
                  <a:pt x="8714" y="10949"/>
                  <a:pt x="8691" y="10996"/>
                  <a:pt x="8691" y="11054"/>
                </a:cubicBezTo>
                <a:lnTo>
                  <a:pt x="8691" y="11274"/>
                </a:lnTo>
                <a:cubicBezTo>
                  <a:pt x="8691" y="11331"/>
                  <a:pt x="8714" y="11379"/>
                  <a:pt x="8744" y="11379"/>
                </a:cubicBezTo>
                <a:cubicBezTo>
                  <a:pt x="8773" y="11379"/>
                  <a:pt x="8796" y="11331"/>
                  <a:pt x="8796" y="11274"/>
                </a:cubicBezTo>
                <a:lnTo>
                  <a:pt x="8796" y="11054"/>
                </a:lnTo>
                <a:cubicBezTo>
                  <a:pt x="8796" y="10996"/>
                  <a:pt x="8773" y="10949"/>
                  <a:pt x="8744" y="10949"/>
                </a:cubicBezTo>
                <a:close/>
                <a:moveTo>
                  <a:pt x="9593" y="10949"/>
                </a:moveTo>
                <a:cubicBezTo>
                  <a:pt x="9564" y="10949"/>
                  <a:pt x="9540" y="10996"/>
                  <a:pt x="9540" y="11054"/>
                </a:cubicBezTo>
                <a:lnTo>
                  <a:pt x="9540" y="11274"/>
                </a:lnTo>
                <a:cubicBezTo>
                  <a:pt x="9540" y="11331"/>
                  <a:pt x="9564" y="11379"/>
                  <a:pt x="9593" y="11379"/>
                </a:cubicBezTo>
                <a:cubicBezTo>
                  <a:pt x="9622" y="11379"/>
                  <a:pt x="9646" y="11331"/>
                  <a:pt x="9646" y="11274"/>
                </a:cubicBezTo>
                <a:lnTo>
                  <a:pt x="9646" y="11054"/>
                </a:lnTo>
                <a:cubicBezTo>
                  <a:pt x="9646" y="10996"/>
                  <a:pt x="9622" y="10949"/>
                  <a:pt x="9593" y="10949"/>
                </a:cubicBezTo>
                <a:close/>
                <a:moveTo>
                  <a:pt x="9908" y="10949"/>
                </a:moveTo>
                <a:cubicBezTo>
                  <a:pt x="9879" y="10949"/>
                  <a:pt x="9855" y="10996"/>
                  <a:pt x="9855" y="11054"/>
                </a:cubicBezTo>
                <a:lnTo>
                  <a:pt x="9855" y="11274"/>
                </a:lnTo>
                <a:cubicBezTo>
                  <a:pt x="9855" y="11331"/>
                  <a:pt x="9879" y="11379"/>
                  <a:pt x="9908" y="11379"/>
                </a:cubicBezTo>
                <a:cubicBezTo>
                  <a:pt x="9937" y="11379"/>
                  <a:pt x="9961" y="11331"/>
                  <a:pt x="9961" y="11274"/>
                </a:cubicBezTo>
                <a:lnTo>
                  <a:pt x="9961" y="11054"/>
                </a:lnTo>
                <a:cubicBezTo>
                  <a:pt x="9961" y="10996"/>
                  <a:pt x="9937" y="10949"/>
                  <a:pt x="9908" y="10949"/>
                </a:cubicBezTo>
                <a:close/>
                <a:moveTo>
                  <a:pt x="10758" y="10949"/>
                </a:moveTo>
                <a:cubicBezTo>
                  <a:pt x="10728" y="10949"/>
                  <a:pt x="10705" y="10996"/>
                  <a:pt x="10705" y="11054"/>
                </a:cubicBezTo>
                <a:lnTo>
                  <a:pt x="10705" y="11274"/>
                </a:lnTo>
                <a:cubicBezTo>
                  <a:pt x="10705" y="11331"/>
                  <a:pt x="10728" y="11379"/>
                  <a:pt x="10758" y="11379"/>
                </a:cubicBezTo>
                <a:cubicBezTo>
                  <a:pt x="10787" y="11379"/>
                  <a:pt x="10810" y="11331"/>
                  <a:pt x="10810" y="11274"/>
                </a:cubicBezTo>
                <a:lnTo>
                  <a:pt x="10810" y="11054"/>
                </a:lnTo>
                <a:cubicBezTo>
                  <a:pt x="10810" y="10996"/>
                  <a:pt x="10787" y="10949"/>
                  <a:pt x="10758" y="10949"/>
                </a:cubicBezTo>
                <a:close/>
                <a:moveTo>
                  <a:pt x="11072" y="10949"/>
                </a:moveTo>
                <a:cubicBezTo>
                  <a:pt x="11043" y="10949"/>
                  <a:pt x="11019" y="10996"/>
                  <a:pt x="11019" y="11054"/>
                </a:cubicBezTo>
                <a:lnTo>
                  <a:pt x="11019" y="11274"/>
                </a:lnTo>
                <a:cubicBezTo>
                  <a:pt x="11019" y="11331"/>
                  <a:pt x="11043" y="11379"/>
                  <a:pt x="11072" y="11379"/>
                </a:cubicBezTo>
                <a:cubicBezTo>
                  <a:pt x="11101" y="11379"/>
                  <a:pt x="11125" y="11331"/>
                  <a:pt x="11125" y="11274"/>
                </a:cubicBezTo>
                <a:lnTo>
                  <a:pt x="11125" y="11054"/>
                </a:lnTo>
                <a:cubicBezTo>
                  <a:pt x="11125" y="10996"/>
                  <a:pt x="11101" y="10949"/>
                  <a:pt x="11072" y="10949"/>
                </a:cubicBezTo>
                <a:close/>
                <a:moveTo>
                  <a:pt x="11922" y="10949"/>
                </a:moveTo>
                <a:cubicBezTo>
                  <a:pt x="11893" y="10949"/>
                  <a:pt x="11869" y="10996"/>
                  <a:pt x="11869" y="11054"/>
                </a:cubicBezTo>
                <a:lnTo>
                  <a:pt x="11869" y="11274"/>
                </a:lnTo>
                <a:cubicBezTo>
                  <a:pt x="11869" y="11331"/>
                  <a:pt x="11893" y="11379"/>
                  <a:pt x="11922" y="11379"/>
                </a:cubicBezTo>
                <a:cubicBezTo>
                  <a:pt x="11951" y="11379"/>
                  <a:pt x="11974" y="11331"/>
                  <a:pt x="11974" y="11274"/>
                </a:cubicBezTo>
                <a:lnTo>
                  <a:pt x="11974" y="11054"/>
                </a:lnTo>
                <a:cubicBezTo>
                  <a:pt x="11974" y="10996"/>
                  <a:pt x="11951" y="10949"/>
                  <a:pt x="11922" y="10949"/>
                </a:cubicBezTo>
                <a:close/>
                <a:moveTo>
                  <a:pt x="12236" y="10949"/>
                </a:moveTo>
                <a:cubicBezTo>
                  <a:pt x="12207" y="10949"/>
                  <a:pt x="12183" y="10996"/>
                  <a:pt x="12183" y="11054"/>
                </a:cubicBezTo>
                <a:lnTo>
                  <a:pt x="12183" y="11274"/>
                </a:lnTo>
                <a:cubicBezTo>
                  <a:pt x="12183" y="11331"/>
                  <a:pt x="12207" y="11379"/>
                  <a:pt x="12236" y="11379"/>
                </a:cubicBezTo>
                <a:cubicBezTo>
                  <a:pt x="12265" y="11379"/>
                  <a:pt x="12288" y="11331"/>
                  <a:pt x="12288" y="11274"/>
                </a:cubicBezTo>
                <a:lnTo>
                  <a:pt x="12288" y="11054"/>
                </a:lnTo>
                <a:cubicBezTo>
                  <a:pt x="12288" y="10996"/>
                  <a:pt x="12265" y="10949"/>
                  <a:pt x="12236" y="10949"/>
                </a:cubicBezTo>
                <a:close/>
                <a:moveTo>
                  <a:pt x="13085" y="10949"/>
                </a:moveTo>
                <a:cubicBezTo>
                  <a:pt x="13056" y="10949"/>
                  <a:pt x="13032" y="10996"/>
                  <a:pt x="13032" y="11054"/>
                </a:cubicBezTo>
                <a:lnTo>
                  <a:pt x="13032" y="11274"/>
                </a:lnTo>
                <a:cubicBezTo>
                  <a:pt x="13032" y="11331"/>
                  <a:pt x="13056" y="11379"/>
                  <a:pt x="13085" y="11379"/>
                </a:cubicBezTo>
                <a:cubicBezTo>
                  <a:pt x="13114" y="11379"/>
                  <a:pt x="13138" y="11331"/>
                  <a:pt x="13138" y="11274"/>
                </a:cubicBezTo>
                <a:lnTo>
                  <a:pt x="13138" y="11054"/>
                </a:lnTo>
                <a:cubicBezTo>
                  <a:pt x="13138" y="10996"/>
                  <a:pt x="13114" y="10949"/>
                  <a:pt x="13085" y="10949"/>
                </a:cubicBezTo>
                <a:close/>
                <a:moveTo>
                  <a:pt x="13399" y="10949"/>
                </a:moveTo>
                <a:cubicBezTo>
                  <a:pt x="13370" y="10949"/>
                  <a:pt x="13348" y="10996"/>
                  <a:pt x="13348" y="11054"/>
                </a:cubicBezTo>
                <a:lnTo>
                  <a:pt x="13348" y="11274"/>
                </a:lnTo>
                <a:cubicBezTo>
                  <a:pt x="13348" y="11331"/>
                  <a:pt x="13370" y="11379"/>
                  <a:pt x="13399" y="11379"/>
                </a:cubicBezTo>
                <a:cubicBezTo>
                  <a:pt x="13428" y="11379"/>
                  <a:pt x="13452" y="11331"/>
                  <a:pt x="13452" y="11274"/>
                </a:cubicBezTo>
                <a:lnTo>
                  <a:pt x="13452" y="11054"/>
                </a:lnTo>
                <a:cubicBezTo>
                  <a:pt x="13452" y="10996"/>
                  <a:pt x="13428" y="10949"/>
                  <a:pt x="13399" y="10949"/>
                </a:cubicBezTo>
                <a:close/>
                <a:moveTo>
                  <a:pt x="14249" y="10949"/>
                </a:moveTo>
                <a:cubicBezTo>
                  <a:pt x="14220" y="10949"/>
                  <a:pt x="14196" y="10996"/>
                  <a:pt x="14196" y="11054"/>
                </a:cubicBezTo>
                <a:lnTo>
                  <a:pt x="14196" y="11274"/>
                </a:lnTo>
                <a:cubicBezTo>
                  <a:pt x="14196" y="11331"/>
                  <a:pt x="14220" y="11379"/>
                  <a:pt x="14249" y="11379"/>
                </a:cubicBezTo>
                <a:cubicBezTo>
                  <a:pt x="14278" y="11379"/>
                  <a:pt x="14302" y="11331"/>
                  <a:pt x="14302" y="11274"/>
                </a:cubicBezTo>
                <a:lnTo>
                  <a:pt x="14302" y="11054"/>
                </a:lnTo>
                <a:cubicBezTo>
                  <a:pt x="14302" y="10996"/>
                  <a:pt x="14278" y="10949"/>
                  <a:pt x="14249" y="10949"/>
                </a:cubicBezTo>
                <a:close/>
                <a:moveTo>
                  <a:pt x="14564" y="10949"/>
                </a:moveTo>
                <a:cubicBezTo>
                  <a:pt x="14535" y="10949"/>
                  <a:pt x="14511" y="10996"/>
                  <a:pt x="14511" y="11054"/>
                </a:cubicBezTo>
                <a:lnTo>
                  <a:pt x="14511" y="11274"/>
                </a:lnTo>
                <a:cubicBezTo>
                  <a:pt x="14511" y="11331"/>
                  <a:pt x="14535" y="11379"/>
                  <a:pt x="14564" y="11379"/>
                </a:cubicBezTo>
                <a:cubicBezTo>
                  <a:pt x="14593" y="11379"/>
                  <a:pt x="14617" y="11331"/>
                  <a:pt x="14617" y="11274"/>
                </a:cubicBezTo>
                <a:lnTo>
                  <a:pt x="14617" y="11054"/>
                </a:lnTo>
                <a:cubicBezTo>
                  <a:pt x="14617" y="10996"/>
                  <a:pt x="14593" y="10949"/>
                  <a:pt x="14564" y="10949"/>
                </a:cubicBezTo>
                <a:close/>
                <a:moveTo>
                  <a:pt x="15413" y="10949"/>
                </a:moveTo>
                <a:cubicBezTo>
                  <a:pt x="15384" y="10949"/>
                  <a:pt x="15360" y="10996"/>
                  <a:pt x="15360" y="11054"/>
                </a:cubicBezTo>
                <a:lnTo>
                  <a:pt x="15360" y="11274"/>
                </a:lnTo>
                <a:cubicBezTo>
                  <a:pt x="15360" y="11331"/>
                  <a:pt x="15384" y="11379"/>
                  <a:pt x="15413" y="11379"/>
                </a:cubicBezTo>
                <a:cubicBezTo>
                  <a:pt x="15442" y="11379"/>
                  <a:pt x="15465" y="11331"/>
                  <a:pt x="15465" y="11274"/>
                </a:cubicBezTo>
                <a:lnTo>
                  <a:pt x="15465" y="11054"/>
                </a:lnTo>
                <a:cubicBezTo>
                  <a:pt x="15465" y="10996"/>
                  <a:pt x="15442" y="10949"/>
                  <a:pt x="15413" y="10949"/>
                </a:cubicBezTo>
                <a:close/>
                <a:moveTo>
                  <a:pt x="15728" y="10949"/>
                </a:moveTo>
                <a:cubicBezTo>
                  <a:pt x="15699" y="10949"/>
                  <a:pt x="15675" y="10996"/>
                  <a:pt x="15675" y="11054"/>
                </a:cubicBezTo>
                <a:lnTo>
                  <a:pt x="15675" y="11274"/>
                </a:lnTo>
                <a:cubicBezTo>
                  <a:pt x="15675" y="11331"/>
                  <a:pt x="15699" y="11379"/>
                  <a:pt x="15728" y="11379"/>
                </a:cubicBezTo>
                <a:cubicBezTo>
                  <a:pt x="15757" y="11379"/>
                  <a:pt x="15781" y="11331"/>
                  <a:pt x="15781" y="11274"/>
                </a:cubicBezTo>
                <a:lnTo>
                  <a:pt x="15781" y="11054"/>
                </a:lnTo>
                <a:cubicBezTo>
                  <a:pt x="15781" y="10996"/>
                  <a:pt x="15757" y="10949"/>
                  <a:pt x="15728" y="10949"/>
                </a:cubicBezTo>
                <a:close/>
                <a:moveTo>
                  <a:pt x="16578" y="10949"/>
                </a:moveTo>
                <a:cubicBezTo>
                  <a:pt x="16549" y="10949"/>
                  <a:pt x="16525" y="10996"/>
                  <a:pt x="16525" y="11054"/>
                </a:cubicBezTo>
                <a:lnTo>
                  <a:pt x="16525" y="11274"/>
                </a:lnTo>
                <a:cubicBezTo>
                  <a:pt x="16525" y="11331"/>
                  <a:pt x="16549" y="11379"/>
                  <a:pt x="16578" y="11379"/>
                </a:cubicBezTo>
                <a:cubicBezTo>
                  <a:pt x="16607" y="11379"/>
                  <a:pt x="16630" y="11331"/>
                  <a:pt x="16630" y="11274"/>
                </a:cubicBezTo>
                <a:lnTo>
                  <a:pt x="16630" y="11054"/>
                </a:lnTo>
                <a:cubicBezTo>
                  <a:pt x="16630" y="10996"/>
                  <a:pt x="16607" y="10949"/>
                  <a:pt x="16578" y="10949"/>
                </a:cubicBezTo>
                <a:close/>
                <a:moveTo>
                  <a:pt x="16892" y="10949"/>
                </a:moveTo>
                <a:cubicBezTo>
                  <a:pt x="16863" y="10949"/>
                  <a:pt x="16839" y="10996"/>
                  <a:pt x="16839" y="11054"/>
                </a:cubicBezTo>
                <a:lnTo>
                  <a:pt x="16839" y="11274"/>
                </a:lnTo>
                <a:cubicBezTo>
                  <a:pt x="16839" y="11331"/>
                  <a:pt x="16863" y="11379"/>
                  <a:pt x="16892" y="11379"/>
                </a:cubicBezTo>
                <a:cubicBezTo>
                  <a:pt x="16921" y="11379"/>
                  <a:pt x="16944" y="11331"/>
                  <a:pt x="16944" y="11274"/>
                </a:cubicBezTo>
                <a:lnTo>
                  <a:pt x="16944" y="11054"/>
                </a:lnTo>
                <a:cubicBezTo>
                  <a:pt x="16944" y="10996"/>
                  <a:pt x="16921" y="10949"/>
                  <a:pt x="16892" y="10949"/>
                </a:cubicBezTo>
                <a:close/>
                <a:moveTo>
                  <a:pt x="17741" y="10949"/>
                </a:moveTo>
                <a:cubicBezTo>
                  <a:pt x="17712" y="10949"/>
                  <a:pt x="17689" y="10996"/>
                  <a:pt x="17689" y="11054"/>
                </a:cubicBezTo>
                <a:lnTo>
                  <a:pt x="17689" y="11274"/>
                </a:lnTo>
                <a:cubicBezTo>
                  <a:pt x="17689" y="11331"/>
                  <a:pt x="17712" y="11379"/>
                  <a:pt x="17741" y="11379"/>
                </a:cubicBezTo>
                <a:cubicBezTo>
                  <a:pt x="17770" y="11379"/>
                  <a:pt x="17794" y="11331"/>
                  <a:pt x="17794" y="11274"/>
                </a:cubicBezTo>
                <a:lnTo>
                  <a:pt x="17794" y="11054"/>
                </a:lnTo>
                <a:cubicBezTo>
                  <a:pt x="17794" y="10996"/>
                  <a:pt x="17770" y="10949"/>
                  <a:pt x="17741" y="10949"/>
                </a:cubicBezTo>
                <a:close/>
                <a:moveTo>
                  <a:pt x="18055" y="10949"/>
                </a:moveTo>
                <a:cubicBezTo>
                  <a:pt x="18026" y="10949"/>
                  <a:pt x="18002" y="10996"/>
                  <a:pt x="18002" y="11054"/>
                </a:cubicBezTo>
                <a:lnTo>
                  <a:pt x="18002" y="11274"/>
                </a:lnTo>
                <a:cubicBezTo>
                  <a:pt x="18002" y="11331"/>
                  <a:pt x="18026" y="11379"/>
                  <a:pt x="18055" y="11379"/>
                </a:cubicBezTo>
                <a:cubicBezTo>
                  <a:pt x="18085" y="11379"/>
                  <a:pt x="18108" y="11331"/>
                  <a:pt x="18108" y="11274"/>
                </a:cubicBezTo>
                <a:lnTo>
                  <a:pt x="18108" y="11054"/>
                </a:lnTo>
                <a:cubicBezTo>
                  <a:pt x="18108" y="10996"/>
                  <a:pt x="18085" y="10949"/>
                  <a:pt x="18055" y="10949"/>
                </a:cubicBezTo>
                <a:close/>
                <a:moveTo>
                  <a:pt x="18905" y="10949"/>
                </a:moveTo>
                <a:cubicBezTo>
                  <a:pt x="18876" y="10949"/>
                  <a:pt x="18852" y="10996"/>
                  <a:pt x="18852" y="11054"/>
                </a:cubicBezTo>
                <a:lnTo>
                  <a:pt x="18852" y="11274"/>
                </a:lnTo>
                <a:cubicBezTo>
                  <a:pt x="18852" y="11331"/>
                  <a:pt x="18876" y="11379"/>
                  <a:pt x="18905" y="11379"/>
                </a:cubicBezTo>
                <a:cubicBezTo>
                  <a:pt x="18934" y="11379"/>
                  <a:pt x="18958" y="11331"/>
                  <a:pt x="18958" y="11274"/>
                </a:cubicBezTo>
                <a:lnTo>
                  <a:pt x="18958" y="11054"/>
                </a:lnTo>
                <a:cubicBezTo>
                  <a:pt x="18958" y="10996"/>
                  <a:pt x="18934" y="10949"/>
                  <a:pt x="18905" y="10949"/>
                </a:cubicBezTo>
                <a:close/>
                <a:moveTo>
                  <a:pt x="19220" y="10949"/>
                </a:moveTo>
                <a:cubicBezTo>
                  <a:pt x="19191" y="10949"/>
                  <a:pt x="19167" y="10996"/>
                  <a:pt x="19167" y="11054"/>
                </a:cubicBezTo>
                <a:lnTo>
                  <a:pt x="19167" y="11274"/>
                </a:lnTo>
                <a:cubicBezTo>
                  <a:pt x="19167" y="11331"/>
                  <a:pt x="19191" y="11379"/>
                  <a:pt x="19220" y="11379"/>
                </a:cubicBezTo>
                <a:cubicBezTo>
                  <a:pt x="19249" y="11379"/>
                  <a:pt x="19273" y="11331"/>
                  <a:pt x="19273" y="11274"/>
                </a:cubicBezTo>
                <a:lnTo>
                  <a:pt x="19273" y="11054"/>
                </a:lnTo>
                <a:cubicBezTo>
                  <a:pt x="19273" y="10996"/>
                  <a:pt x="19249" y="10949"/>
                  <a:pt x="19220" y="10949"/>
                </a:cubicBezTo>
                <a:close/>
                <a:moveTo>
                  <a:pt x="20069" y="10949"/>
                </a:moveTo>
                <a:cubicBezTo>
                  <a:pt x="20040" y="10949"/>
                  <a:pt x="20016" y="10996"/>
                  <a:pt x="20016" y="11054"/>
                </a:cubicBezTo>
                <a:lnTo>
                  <a:pt x="20016" y="11274"/>
                </a:lnTo>
                <a:cubicBezTo>
                  <a:pt x="20016" y="11331"/>
                  <a:pt x="20040" y="11379"/>
                  <a:pt x="20069" y="11379"/>
                </a:cubicBezTo>
                <a:cubicBezTo>
                  <a:pt x="20099" y="11379"/>
                  <a:pt x="20122" y="11331"/>
                  <a:pt x="20122" y="11274"/>
                </a:cubicBezTo>
                <a:lnTo>
                  <a:pt x="20122" y="11054"/>
                </a:lnTo>
                <a:cubicBezTo>
                  <a:pt x="20122" y="10996"/>
                  <a:pt x="20099" y="10949"/>
                  <a:pt x="20069" y="10949"/>
                </a:cubicBezTo>
                <a:close/>
                <a:moveTo>
                  <a:pt x="20384" y="10949"/>
                </a:moveTo>
                <a:cubicBezTo>
                  <a:pt x="20355" y="10949"/>
                  <a:pt x="20331" y="10996"/>
                  <a:pt x="20331" y="11054"/>
                </a:cubicBezTo>
                <a:lnTo>
                  <a:pt x="20331" y="11274"/>
                </a:lnTo>
                <a:cubicBezTo>
                  <a:pt x="20331" y="11331"/>
                  <a:pt x="20355" y="11379"/>
                  <a:pt x="20384" y="11379"/>
                </a:cubicBezTo>
                <a:cubicBezTo>
                  <a:pt x="20413" y="11379"/>
                  <a:pt x="20436" y="11331"/>
                  <a:pt x="20436" y="11274"/>
                </a:cubicBezTo>
                <a:lnTo>
                  <a:pt x="20436" y="11054"/>
                </a:lnTo>
                <a:cubicBezTo>
                  <a:pt x="20436" y="10996"/>
                  <a:pt x="20413" y="10949"/>
                  <a:pt x="20384" y="10949"/>
                </a:cubicBezTo>
                <a:close/>
                <a:moveTo>
                  <a:pt x="21234" y="10949"/>
                </a:moveTo>
                <a:cubicBezTo>
                  <a:pt x="21204" y="10949"/>
                  <a:pt x="21181" y="10996"/>
                  <a:pt x="21181" y="11054"/>
                </a:cubicBezTo>
                <a:lnTo>
                  <a:pt x="21181" y="11274"/>
                </a:lnTo>
                <a:cubicBezTo>
                  <a:pt x="21181" y="11331"/>
                  <a:pt x="21204" y="11379"/>
                  <a:pt x="21234" y="11379"/>
                </a:cubicBezTo>
                <a:cubicBezTo>
                  <a:pt x="21263" y="11379"/>
                  <a:pt x="21285" y="11331"/>
                  <a:pt x="21285" y="11274"/>
                </a:cubicBezTo>
                <a:lnTo>
                  <a:pt x="21285" y="11054"/>
                </a:lnTo>
                <a:cubicBezTo>
                  <a:pt x="21285" y="10996"/>
                  <a:pt x="21263" y="10949"/>
                  <a:pt x="21234" y="10949"/>
                </a:cubicBezTo>
                <a:close/>
                <a:moveTo>
                  <a:pt x="21547" y="10949"/>
                </a:moveTo>
                <a:cubicBezTo>
                  <a:pt x="21518" y="10949"/>
                  <a:pt x="21495" y="10996"/>
                  <a:pt x="21495" y="11054"/>
                </a:cubicBezTo>
                <a:lnTo>
                  <a:pt x="21495" y="11274"/>
                </a:lnTo>
                <a:cubicBezTo>
                  <a:pt x="21495" y="11331"/>
                  <a:pt x="21518" y="11379"/>
                  <a:pt x="21547" y="11379"/>
                </a:cubicBezTo>
                <a:cubicBezTo>
                  <a:pt x="21576" y="11379"/>
                  <a:pt x="21600" y="11331"/>
                  <a:pt x="21600" y="11274"/>
                </a:cubicBezTo>
                <a:lnTo>
                  <a:pt x="21600" y="11054"/>
                </a:lnTo>
                <a:cubicBezTo>
                  <a:pt x="21600" y="10996"/>
                  <a:pt x="21576" y="10949"/>
                  <a:pt x="21547" y="10949"/>
                </a:cubicBezTo>
                <a:close/>
                <a:moveTo>
                  <a:pt x="53" y="11681"/>
                </a:moveTo>
                <a:cubicBezTo>
                  <a:pt x="24" y="11681"/>
                  <a:pt x="0" y="11726"/>
                  <a:pt x="0" y="11784"/>
                </a:cubicBezTo>
                <a:lnTo>
                  <a:pt x="0" y="12004"/>
                </a:lnTo>
                <a:cubicBezTo>
                  <a:pt x="0" y="12061"/>
                  <a:pt x="24" y="12108"/>
                  <a:pt x="53" y="12108"/>
                </a:cubicBezTo>
                <a:cubicBezTo>
                  <a:pt x="82" y="12108"/>
                  <a:pt x="106" y="12061"/>
                  <a:pt x="106" y="12004"/>
                </a:cubicBezTo>
                <a:lnTo>
                  <a:pt x="106" y="11784"/>
                </a:lnTo>
                <a:cubicBezTo>
                  <a:pt x="106" y="11726"/>
                  <a:pt x="82" y="11681"/>
                  <a:pt x="53" y="11681"/>
                </a:cubicBezTo>
                <a:close/>
                <a:moveTo>
                  <a:pt x="367" y="11681"/>
                </a:moveTo>
                <a:cubicBezTo>
                  <a:pt x="338" y="11681"/>
                  <a:pt x="315" y="11726"/>
                  <a:pt x="315" y="11784"/>
                </a:cubicBezTo>
                <a:lnTo>
                  <a:pt x="315" y="12004"/>
                </a:lnTo>
                <a:cubicBezTo>
                  <a:pt x="315" y="12061"/>
                  <a:pt x="338" y="12108"/>
                  <a:pt x="367" y="12108"/>
                </a:cubicBezTo>
                <a:cubicBezTo>
                  <a:pt x="397" y="12108"/>
                  <a:pt x="420" y="12061"/>
                  <a:pt x="420" y="12004"/>
                </a:cubicBezTo>
                <a:lnTo>
                  <a:pt x="420" y="11784"/>
                </a:lnTo>
                <a:cubicBezTo>
                  <a:pt x="420" y="11726"/>
                  <a:pt x="397" y="11681"/>
                  <a:pt x="367" y="11681"/>
                </a:cubicBezTo>
                <a:close/>
                <a:moveTo>
                  <a:pt x="1217" y="11681"/>
                </a:moveTo>
                <a:cubicBezTo>
                  <a:pt x="1188" y="11681"/>
                  <a:pt x="1164" y="11726"/>
                  <a:pt x="1164" y="11784"/>
                </a:cubicBezTo>
                <a:lnTo>
                  <a:pt x="1164" y="12004"/>
                </a:lnTo>
                <a:cubicBezTo>
                  <a:pt x="1164" y="12061"/>
                  <a:pt x="1188" y="12108"/>
                  <a:pt x="1217" y="12108"/>
                </a:cubicBezTo>
                <a:cubicBezTo>
                  <a:pt x="1246" y="12108"/>
                  <a:pt x="1270" y="12061"/>
                  <a:pt x="1270" y="12004"/>
                </a:cubicBezTo>
                <a:lnTo>
                  <a:pt x="1270" y="11784"/>
                </a:lnTo>
                <a:cubicBezTo>
                  <a:pt x="1270" y="11726"/>
                  <a:pt x="1246" y="11681"/>
                  <a:pt x="1217" y="11681"/>
                </a:cubicBezTo>
                <a:close/>
                <a:moveTo>
                  <a:pt x="1532" y="11681"/>
                </a:moveTo>
                <a:cubicBezTo>
                  <a:pt x="1503" y="11681"/>
                  <a:pt x="1479" y="11726"/>
                  <a:pt x="1479" y="11784"/>
                </a:cubicBezTo>
                <a:lnTo>
                  <a:pt x="1479" y="12004"/>
                </a:lnTo>
                <a:cubicBezTo>
                  <a:pt x="1479" y="12061"/>
                  <a:pt x="1503" y="12108"/>
                  <a:pt x="1532" y="12108"/>
                </a:cubicBezTo>
                <a:cubicBezTo>
                  <a:pt x="1561" y="12108"/>
                  <a:pt x="1584" y="12061"/>
                  <a:pt x="1584" y="12004"/>
                </a:cubicBezTo>
                <a:lnTo>
                  <a:pt x="1584" y="11784"/>
                </a:lnTo>
                <a:cubicBezTo>
                  <a:pt x="1584" y="11726"/>
                  <a:pt x="1561" y="11681"/>
                  <a:pt x="1532" y="11681"/>
                </a:cubicBezTo>
                <a:close/>
                <a:moveTo>
                  <a:pt x="2380" y="11681"/>
                </a:moveTo>
                <a:cubicBezTo>
                  <a:pt x="2351" y="11681"/>
                  <a:pt x="2329" y="11726"/>
                  <a:pt x="2329" y="11784"/>
                </a:cubicBezTo>
                <a:lnTo>
                  <a:pt x="2329" y="12004"/>
                </a:lnTo>
                <a:cubicBezTo>
                  <a:pt x="2329" y="12061"/>
                  <a:pt x="2351" y="12108"/>
                  <a:pt x="2380" y="12108"/>
                </a:cubicBezTo>
                <a:cubicBezTo>
                  <a:pt x="2409" y="12108"/>
                  <a:pt x="2433" y="12061"/>
                  <a:pt x="2433" y="12004"/>
                </a:cubicBezTo>
                <a:lnTo>
                  <a:pt x="2433" y="11784"/>
                </a:lnTo>
                <a:cubicBezTo>
                  <a:pt x="2433" y="11726"/>
                  <a:pt x="2409" y="11681"/>
                  <a:pt x="2380" y="11681"/>
                </a:cubicBezTo>
                <a:close/>
                <a:moveTo>
                  <a:pt x="2695" y="11681"/>
                </a:moveTo>
                <a:cubicBezTo>
                  <a:pt x="2666" y="11681"/>
                  <a:pt x="2643" y="11726"/>
                  <a:pt x="2643" y="11784"/>
                </a:cubicBezTo>
                <a:lnTo>
                  <a:pt x="2643" y="12004"/>
                </a:lnTo>
                <a:cubicBezTo>
                  <a:pt x="2643" y="12061"/>
                  <a:pt x="2666" y="12108"/>
                  <a:pt x="2695" y="12108"/>
                </a:cubicBezTo>
                <a:cubicBezTo>
                  <a:pt x="2724" y="12108"/>
                  <a:pt x="2748" y="12061"/>
                  <a:pt x="2748" y="12004"/>
                </a:cubicBezTo>
                <a:lnTo>
                  <a:pt x="2748" y="11784"/>
                </a:lnTo>
                <a:cubicBezTo>
                  <a:pt x="2748" y="11726"/>
                  <a:pt x="2724" y="11681"/>
                  <a:pt x="2695" y="11681"/>
                </a:cubicBezTo>
                <a:close/>
                <a:moveTo>
                  <a:pt x="3545" y="11681"/>
                </a:moveTo>
                <a:cubicBezTo>
                  <a:pt x="3516" y="11681"/>
                  <a:pt x="3492" y="11726"/>
                  <a:pt x="3492" y="11784"/>
                </a:cubicBezTo>
                <a:lnTo>
                  <a:pt x="3492" y="12004"/>
                </a:lnTo>
                <a:cubicBezTo>
                  <a:pt x="3492" y="12061"/>
                  <a:pt x="3516" y="12108"/>
                  <a:pt x="3545" y="12108"/>
                </a:cubicBezTo>
                <a:cubicBezTo>
                  <a:pt x="3574" y="12108"/>
                  <a:pt x="3598" y="12061"/>
                  <a:pt x="3598" y="12004"/>
                </a:cubicBezTo>
                <a:lnTo>
                  <a:pt x="3598" y="11784"/>
                </a:lnTo>
                <a:cubicBezTo>
                  <a:pt x="3598" y="11726"/>
                  <a:pt x="3574" y="11681"/>
                  <a:pt x="3545" y="11681"/>
                </a:cubicBezTo>
                <a:close/>
                <a:moveTo>
                  <a:pt x="3859" y="11681"/>
                </a:moveTo>
                <a:cubicBezTo>
                  <a:pt x="3830" y="11681"/>
                  <a:pt x="3806" y="11726"/>
                  <a:pt x="3806" y="11784"/>
                </a:cubicBezTo>
                <a:lnTo>
                  <a:pt x="3806" y="12004"/>
                </a:lnTo>
                <a:cubicBezTo>
                  <a:pt x="3806" y="12061"/>
                  <a:pt x="3830" y="12108"/>
                  <a:pt x="3859" y="12108"/>
                </a:cubicBezTo>
                <a:cubicBezTo>
                  <a:pt x="3888" y="12108"/>
                  <a:pt x="3912" y="12061"/>
                  <a:pt x="3912" y="12004"/>
                </a:cubicBezTo>
                <a:lnTo>
                  <a:pt x="3912" y="11784"/>
                </a:lnTo>
                <a:cubicBezTo>
                  <a:pt x="3912" y="11726"/>
                  <a:pt x="3888" y="11681"/>
                  <a:pt x="3859" y="11681"/>
                </a:cubicBezTo>
                <a:close/>
                <a:moveTo>
                  <a:pt x="4709" y="11681"/>
                </a:moveTo>
                <a:cubicBezTo>
                  <a:pt x="4680" y="11681"/>
                  <a:pt x="4656" y="11726"/>
                  <a:pt x="4656" y="11784"/>
                </a:cubicBezTo>
                <a:lnTo>
                  <a:pt x="4656" y="12004"/>
                </a:lnTo>
                <a:cubicBezTo>
                  <a:pt x="4656" y="12061"/>
                  <a:pt x="4680" y="12108"/>
                  <a:pt x="4709" y="12108"/>
                </a:cubicBezTo>
                <a:cubicBezTo>
                  <a:pt x="4738" y="12108"/>
                  <a:pt x="4762" y="12061"/>
                  <a:pt x="4762" y="12004"/>
                </a:cubicBezTo>
                <a:lnTo>
                  <a:pt x="4762" y="11784"/>
                </a:lnTo>
                <a:cubicBezTo>
                  <a:pt x="4762" y="11726"/>
                  <a:pt x="4738" y="11681"/>
                  <a:pt x="4709" y="11681"/>
                </a:cubicBezTo>
                <a:close/>
                <a:moveTo>
                  <a:pt x="5023" y="11681"/>
                </a:moveTo>
                <a:cubicBezTo>
                  <a:pt x="4994" y="11681"/>
                  <a:pt x="4970" y="11726"/>
                  <a:pt x="4970" y="11784"/>
                </a:cubicBezTo>
                <a:lnTo>
                  <a:pt x="4970" y="12004"/>
                </a:lnTo>
                <a:cubicBezTo>
                  <a:pt x="4970" y="12061"/>
                  <a:pt x="4994" y="12108"/>
                  <a:pt x="5023" y="12108"/>
                </a:cubicBezTo>
                <a:cubicBezTo>
                  <a:pt x="5053" y="12108"/>
                  <a:pt x="5076" y="12061"/>
                  <a:pt x="5076" y="12004"/>
                </a:cubicBezTo>
                <a:lnTo>
                  <a:pt x="5076" y="11784"/>
                </a:lnTo>
                <a:cubicBezTo>
                  <a:pt x="5076" y="11726"/>
                  <a:pt x="5053" y="11681"/>
                  <a:pt x="5023" y="11681"/>
                </a:cubicBezTo>
                <a:close/>
                <a:moveTo>
                  <a:pt x="5873" y="11681"/>
                </a:moveTo>
                <a:cubicBezTo>
                  <a:pt x="5844" y="11681"/>
                  <a:pt x="5820" y="11726"/>
                  <a:pt x="5820" y="11784"/>
                </a:cubicBezTo>
                <a:lnTo>
                  <a:pt x="5820" y="12004"/>
                </a:lnTo>
                <a:cubicBezTo>
                  <a:pt x="5820" y="12061"/>
                  <a:pt x="5844" y="12108"/>
                  <a:pt x="5873" y="12108"/>
                </a:cubicBezTo>
                <a:cubicBezTo>
                  <a:pt x="5902" y="12108"/>
                  <a:pt x="5926" y="12061"/>
                  <a:pt x="5926" y="12004"/>
                </a:cubicBezTo>
                <a:lnTo>
                  <a:pt x="5926" y="11784"/>
                </a:lnTo>
                <a:cubicBezTo>
                  <a:pt x="5926" y="11726"/>
                  <a:pt x="5902" y="11681"/>
                  <a:pt x="5873" y="11681"/>
                </a:cubicBezTo>
                <a:close/>
                <a:moveTo>
                  <a:pt x="6188" y="11681"/>
                </a:moveTo>
                <a:cubicBezTo>
                  <a:pt x="6159" y="11681"/>
                  <a:pt x="6135" y="11726"/>
                  <a:pt x="6135" y="11784"/>
                </a:cubicBezTo>
                <a:lnTo>
                  <a:pt x="6135" y="12004"/>
                </a:lnTo>
                <a:cubicBezTo>
                  <a:pt x="6135" y="12061"/>
                  <a:pt x="6159" y="12108"/>
                  <a:pt x="6188" y="12108"/>
                </a:cubicBezTo>
                <a:cubicBezTo>
                  <a:pt x="6217" y="12108"/>
                  <a:pt x="6240" y="12061"/>
                  <a:pt x="6240" y="12004"/>
                </a:cubicBezTo>
                <a:lnTo>
                  <a:pt x="6240" y="11784"/>
                </a:lnTo>
                <a:cubicBezTo>
                  <a:pt x="6240" y="11726"/>
                  <a:pt x="6217" y="11681"/>
                  <a:pt x="6188" y="11681"/>
                </a:cubicBezTo>
                <a:close/>
                <a:moveTo>
                  <a:pt x="7036" y="11681"/>
                </a:moveTo>
                <a:cubicBezTo>
                  <a:pt x="7007" y="11681"/>
                  <a:pt x="6984" y="11726"/>
                  <a:pt x="6984" y="11784"/>
                </a:cubicBezTo>
                <a:lnTo>
                  <a:pt x="6984" y="12004"/>
                </a:lnTo>
                <a:cubicBezTo>
                  <a:pt x="6984" y="12061"/>
                  <a:pt x="7007" y="12108"/>
                  <a:pt x="7036" y="12108"/>
                </a:cubicBezTo>
                <a:cubicBezTo>
                  <a:pt x="7065" y="12108"/>
                  <a:pt x="7089" y="12061"/>
                  <a:pt x="7089" y="12004"/>
                </a:cubicBezTo>
                <a:lnTo>
                  <a:pt x="7089" y="11784"/>
                </a:lnTo>
                <a:cubicBezTo>
                  <a:pt x="7089" y="11726"/>
                  <a:pt x="7065" y="11681"/>
                  <a:pt x="7036" y="11681"/>
                </a:cubicBezTo>
                <a:close/>
                <a:moveTo>
                  <a:pt x="7351" y="11681"/>
                </a:moveTo>
                <a:cubicBezTo>
                  <a:pt x="7322" y="11681"/>
                  <a:pt x="7299" y="11726"/>
                  <a:pt x="7299" y="11784"/>
                </a:cubicBezTo>
                <a:lnTo>
                  <a:pt x="7299" y="12004"/>
                </a:lnTo>
                <a:cubicBezTo>
                  <a:pt x="7299" y="12061"/>
                  <a:pt x="7322" y="12108"/>
                  <a:pt x="7351" y="12108"/>
                </a:cubicBezTo>
                <a:cubicBezTo>
                  <a:pt x="7380" y="12108"/>
                  <a:pt x="7404" y="12061"/>
                  <a:pt x="7404" y="12004"/>
                </a:cubicBezTo>
                <a:lnTo>
                  <a:pt x="7404" y="11784"/>
                </a:lnTo>
                <a:cubicBezTo>
                  <a:pt x="7404" y="11726"/>
                  <a:pt x="7380" y="11681"/>
                  <a:pt x="7351" y="11681"/>
                </a:cubicBezTo>
                <a:close/>
                <a:moveTo>
                  <a:pt x="8201" y="11681"/>
                </a:moveTo>
                <a:cubicBezTo>
                  <a:pt x="8171" y="11681"/>
                  <a:pt x="8148" y="11726"/>
                  <a:pt x="8148" y="11784"/>
                </a:cubicBezTo>
                <a:lnTo>
                  <a:pt x="8148" y="12004"/>
                </a:lnTo>
                <a:cubicBezTo>
                  <a:pt x="8148" y="12061"/>
                  <a:pt x="8171" y="12108"/>
                  <a:pt x="8201" y="12108"/>
                </a:cubicBezTo>
                <a:cubicBezTo>
                  <a:pt x="8230" y="12108"/>
                  <a:pt x="8254" y="12061"/>
                  <a:pt x="8254" y="12004"/>
                </a:cubicBezTo>
                <a:lnTo>
                  <a:pt x="8254" y="11784"/>
                </a:lnTo>
                <a:cubicBezTo>
                  <a:pt x="8254" y="11726"/>
                  <a:pt x="8230" y="11681"/>
                  <a:pt x="8201" y="11681"/>
                </a:cubicBezTo>
                <a:close/>
                <a:moveTo>
                  <a:pt x="8515" y="11681"/>
                </a:moveTo>
                <a:cubicBezTo>
                  <a:pt x="8486" y="11681"/>
                  <a:pt x="8462" y="11726"/>
                  <a:pt x="8462" y="11784"/>
                </a:cubicBezTo>
                <a:lnTo>
                  <a:pt x="8462" y="12004"/>
                </a:lnTo>
                <a:cubicBezTo>
                  <a:pt x="8462" y="12061"/>
                  <a:pt x="8486" y="12108"/>
                  <a:pt x="8515" y="12108"/>
                </a:cubicBezTo>
                <a:cubicBezTo>
                  <a:pt x="8544" y="12108"/>
                  <a:pt x="8568" y="12061"/>
                  <a:pt x="8568" y="12004"/>
                </a:cubicBezTo>
                <a:lnTo>
                  <a:pt x="8568" y="11784"/>
                </a:lnTo>
                <a:cubicBezTo>
                  <a:pt x="8568" y="11726"/>
                  <a:pt x="8544" y="11681"/>
                  <a:pt x="8515" y="11681"/>
                </a:cubicBezTo>
                <a:close/>
                <a:moveTo>
                  <a:pt x="9365" y="11681"/>
                </a:moveTo>
                <a:cubicBezTo>
                  <a:pt x="9336" y="11681"/>
                  <a:pt x="9312" y="11726"/>
                  <a:pt x="9312" y="11784"/>
                </a:cubicBezTo>
                <a:lnTo>
                  <a:pt x="9312" y="12004"/>
                </a:lnTo>
                <a:cubicBezTo>
                  <a:pt x="9312" y="12061"/>
                  <a:pt x="9336" y="12108"/>
                  <a:pt x="9365" y="12108"/>
                </a:cubicBezTo>
                <a:cubicBezTo>
                  <a:pt x="9394" y="12108"/>
                  <a:pt x="9418" y="12061"/>
                  <a:pt x="9418" y="12004"/>
                </a:cubicBezTo>
                <a:lnTo>
                  <a:pt x="9418" y="11784"/>
                </a:lnTo>
                <a:cubicBezTo>
                  <a:pt x="9418" y="11726"/>
                  <a:pt x="9394" y="11681"/>
                  <a:pt x="9365" y="11681"/>
                </a:cubicBezTo>
                <a:close/>
                <a:moveTo>
                  <a:pt x="9679" y="11681"/>
                </a:moveTo>
                <a:cubicBezTo>
                  <a:pt x="9650" y="11681"/>
                  <a:pt x="9626" y="11726"/>
                  <a:pt x="9626" y="11784"/>
                </a:cubicBezTo>
                <a:lnTo>
                  <a:pt x="9626" y="12004"/>
                </a:lnTo>
                <a:cubicBezTo>
                  <a:pt x="9626" y="12061"/>
                  <a:pt x="9650" y="12108"/>
                  <a:pt x="9679" y="12108"/>
                </a:cubicBezTo>
                <a:cubicBezTo>
                  <a:pt x="9708" y="12108"/>
                  <a:pt x="9732" y="12061"/>
                  <a:pt x="9732" y="12004"/>
                </a:cubicBezTo>
                <a:lnTo>
                  <a:pt x="9732" y="11784"/>
                </a:lnTo>
                <a:cubicBezTo>
                  <a:pt x="9732" y="11726"/>
                  <a:pt x="9708" y="11681"/>
                  <a:pt x="9679" y="11681"/>
                </a:cubicBezTo>
                <a:close/>
                <a:moveTo>
                  <a:pt x="10529" y="11681"/>
                </a:moveTo>
                <a:cubicBezTo>
                  <a:pt x="10500" y="11681"/>
                  <a:pt x="10476" y="11726"/>
                  <a:pt x="10476" y="11784"/>
                </a:cubicBezTo>
                <a:lnTo>
                  <a:pt x="10476" y="12004"/>
                </a:lnTo>
                <a:cubicBezTo>
                  <a:pt x="10476" y="12061"/>
                  <a:pt x="10500" y="12108"/>
                  <a:pt x="10529" y="12108"/>
                </a:cubicBezTo>
                <a:cubicBezTo>
                  <a:pt x="10558" y="12108"/>
                  <a:pt x="10582" y="12061"/>
                  <a:pt x="10582" y="12004"/>
                </a:cubicBezTo>
                <a:lnTo>
                  <a:pt x="10582" y="11784"/>
                </a:lnTo>
                <a:cubicBezTo>
                  <a:pt x="10582" y="11726"/>
                  <a:pt x="10558" y="11681"/>
                  <a:pt x="10529" y="11681"/>
                </a:cubicBezTo>
                <a:close/>
                <a:moveTo>
                  <a:pt x="10844" y="11681"/>
                </a:moveTo>
                <a:cubicBezTo>
                  <a:pt x="10814" y="11681"/>
                  <a:pt x="10791" y="11726"/>
                  <a:pt x="10791" y="11784"/>
                </a:cubicBezTo>
                <a:lnTo>
                  <a:pt x="10791" y="12004"/>
                </a:lnTo>
                <a:cubicBezTo>
                  <a:pt x="10791" y="12061"/>
                  <a:pt x="10814" y="12108"/>
                  <a:pt x="10844" y="12108"/>
                </a:cubicBezTo>
                <a:cubicBezTo>
                  <a:pt x="10873" y="12108"/>
                  <a:pt x="10895" y="12061"/>
                  <a:pt x="10895" y="12004"/>
                </a:cubicBezTo>
                <a:lnTo>
                  <a:pt x="10895" y="11784"/>
                </a:lnTo>
                <a:cubicBezTo>
                  <a:pt x="10895" y="11726"/>
                  <a:pt x="10873" y="11681"/>
                  <a:pt x="10844" y="11681"/>
                </a:cubicBezTo>
                <a:close/>
                <a:moveTo>
                  <a:pt x="11692" y="11681"/>
                </a:moveTo>
                <a:cubicBezTo>
                  <a:pt x="11663" y="11681"/>
                  <a:pt x="11640" y="11726"/>
                  <a:pt x="11640" y="11784"/>
                </a:cubicBezTo>
                <a:lnTo>
                  <a:pt x="11640" y="12004"/>
                </a:lnTo>
                <a:cubicBezTo>
                  <a:pt x="11640" y="12061"/>
                  <a:pt x="11663" y="12108"/>
                  <a:pt x="11692" y="12108"/>
                </a:cubicBezTo>
                <a:cubicBezTo>
                  <a:pt x="11721" y="12108"/>
                  <a:pt x="11745" y="12061"/>
                  <a:pt x="11745" y="12004"/>
                </a:cubicBezTo>
                <a:lnTo>
                  <a:pt x="11745" y="11784"/>
                </a:lnTo>
                <a:cubicBezTo>
                  <a:pt x="11745" y="11726"/>
                  <a:pt x="11721" y="11681"/>
                  <a:pt x="11692" y="11681"/>
                </a:cubicBezTo>
                <a:close/>
                <a:moveTo>
                  <a:pt x="12007" y="11681"/>
                </a:moveTo>
                <a:cubicBezTo>
                  <a:pt x="11978" y="11681"/>
                  <a:pt x="11955" y="11726"/>
                  <a:pt x="11955" y="11784"/>
                </a:cubicBezTo>
                <a:lnTo>
                  <a:pt x="11955" y="12004"/>
                </a:lnTo>
                <a:cubicBezTo>
                  <a:pt x="11955" y="12061"/>
                  <a:pt x="11978" y="12108"/>
                  <a:pt x="12007" y="12108"/>
                </a:cubicBezTo>
                <a:cubicBezTo>
                  <a:pt x="12036" y="12108"/>
                  <a:pt x="12060" y="12061"/>
                  <a:pt x="12060" y="12004"/>
                </a:cubicBezTo>
                <a:lnTo>
                  <a:pt x="12060" y="11784"/>
                </a:lnTo>
                <a:cubicBezTo>
                  <a:pt x="12060" y="11726"/>
                  <a:pt x="12036" y="11681"/>
                  <a:pt x="12007" y="11681"/>
                </a:cubicBezTo>
                <a:close/>
                <a:moveTo>
                  <a:pt x="12856" y="11681"/>
                </a:moveTo>
                <a:cubicBezTo>
                  <a:pt x="12827" y="11681"/>
                  <a:pt x="12804" y="11726"/>
                  <a:pt x="12804" y="11784"/>
                </a:cubicBezTo>
                <a:lnTo>
                  <a:pt x="12804" y="12004"/>
                </a:lnTo>
                <a:cubicBezTo>
                  <a:pt x="12804" y="12061"/>
                  <a:pt x="12827" y="12108"/>
                  <a:pt x="12856" y="12108"/>
                </a:cubicBezTo>
                <a:cubicBezTo>
                  <a:pt x="12886" y="12108"/>
                  <a:pt x="12909" y="12061"/>
                  <a:pt x="12909" y="12004"/>
                </a:cubicBezTo>
                <a:lnTo>
                  <a:pt x="12909" y="11784"/>
                </a:lnTo>
                <a:cubicBezTo>
                  <a:pt x="12909" y="11726"/>
                  <a:pt x="12886" y="11681"/>
                  <a:pt x="12856" y="11681"/>
                </a:cubicBezTo>
                <a:close/>
                <a:moveTo>
                  <a:pt x="13171" y="11681"/>
                </a:moveTo>
                <a:cubicBezTo>
                  <a:pt x="13142" y="11681"/>
                  <a:pt x="13118" y="11726"/>
                  <a:pt x="13118" y="11784"/>
                </a:cubicBezTo>
                <a:lnTo>
                  <a:pt x="13118" y="12004"/>
                </a:lnTo>
                <a:cubicBezTo>
                  <a:pt x="13118" y="12061"/>
                  <a:pt x="13142" y="12108"/>
                  <a:pt x="13171" y="12108"/>
                </a:cubicBezTo>
                <a:cubicBezTo>
                  <a:pt x="13200" y="12108"/>
                  <a:pt x="13224" y="12061"/>
                  <a:pt x="13224" y="12004"/>
                </a:cubicBezTo>
                <a:lnTo>
                  <a:pt x="13224" y="11784"/>
                </a:lnTo>
                <a:cubicBezTo>
                  <a:pt x="13224" y="11726"/>
                  <a:pt x="13200" y="11681"/>
                  <a:pt x="13171" y="11681"/>
                </a:cubicBezTo>
                <a:close/>
                <a:moveTo>
                  <a:pt x="14021" y="11681"/>
                </a:moveTo>
                <a:cubicBezTo>
                  <a:pt x="13992" y="11681"/>
                  <a:pt x="13968" y="11726"/>
                  <a:pt x="13968" y="11784"/>
                </a:cubicBezTo>
                <a:lnTo>
                  <a:pt x="13968" y="12004"/>
                </a:lnTo>
                <a:cubicBezTo>
                  <a:pt x="13968" y="12061"/>
                  <a:pt x="13992" y="12108"/>
                  <a:pt x="14021" y="12108"/>
                </a:cubicBezTo>
                <a:cubicBezTo>
                  <a:pt x="14050" y="12108"/>
                  <a:pt x="14074" y="12061"/>
                  <a:pt x="14074" y="12004"/>
                </a:cubicBezTo>
                <a:lnTo>
                  <a:pt x="14074" y="11784"/>
                </a:lnTo>
                <a:cubicBezTo>
                  <a:pt x="14074" y="11726"/>
                  <a:pt x="14050" y="11681"/>
                  <a:pt x="14021" y="11681"/>
                </a:cubicBezTo>
                <a:close/>
                <a:moveTo>
                  <a:pt x="14335" y="11681"/>
                </a:moveTo>
                <a:cubicBezTo>
                  <a:pt x="14306" y="11681"/>
                  <a:pt x="14282" y="11726"/>
                  <a:pt x="14282" y="11784"/>
                </a:cubicBezTo>
                <a:lnTo>
                  <a:pt x="14282" y="12004"/>
                </a:lnTo>
                <a:cubicBezTo>
                  <a:pt x="14282" y="12061"/>
                  <a:pt x="14306" y="12108"/>
                  <a:pt x="14335" y="12108"/>
                </a:cubicBezTo>
                <a:cubicBezTo>
                  <a:pt x="14364" y="12108"/>
                  <a:pt x="14388" y="12061"/>
                  <a:pt x="14388" y="12004"/>
                </a:cubicBezTo>
                <a:lnTo>
                  <a:pt x="14388" y="11784"/>
                </a:lnTo>
                <a:cubicBezTo>
                  <a:pt x="14388" y="11726"/>
                  <a:pt x="14364" y="11681"/>
                  <a:pt x="14335" y="11681"/>
                </a:cubicBezTo>
                <a:close/>
                <a:moveTo>
                  <a:pt x="15185" y="11681"/>
                </a:moveTo>
                <a:cubicBezTo>
                  <a:pt x="15156" y="11681"/>
                  <a:pt x="15132" y="11726"/>
                  <a:pt x="15132" y="11784"/>
                </a:cubicBezTo>
                <a:lnTo>
                  <a:pt x="15132" y="12004"/>
                </a:lnTo>
                <a:cubicBezTo>
                  <a:pt x="15132" y="12061"/>
                  <a:pt x="15156" y="12108"/>
                  <a:pt x="15185" y="12108"/>
                </a:cubicBezTo>
                <a:cubicBezTo>
                  <a:pt x="15214" y="12108"/>
                  <a:pt x="15237" y="12061"/>
                  <a:pt x="15237" y="12004"/>
                </a:cubicBezTo>
                <a:lnTo>
                  <a:pt x="15237" y="11784"/>
                </a:lnTo>
                <a:cubicBezTo>
                  <a:pt x="15237" y="11726"/>
                  <a:pt x="15214" y="11681"/>
                  <a:pt x="15185" y="11681"/>
                </a:cubicBezTo>
                <a:close/>
                <a:moveTo>
                  <a:pt x="15500" y="11681"/>
                </a:moveTo>
                <a:cubicBezTo>
                  <a:pt x="15470" y="11681"/>
                  <a:pt x="15447" y="11726"/>
                  <a:pt x="15447" y="11784"/>
                </a:cubicBezTo>
                <a:lnTo>
                  <a:pt x="15447" y="12004"/>
                </a:lnTo>
                <a:cubicBezTo>
                  <a:pt x="15447" y="12061"/>
                  <a:pt x="15470" y="12108"/>
                  <a:pt x="15500" y="12108"/>
                </a:cubicBezTo>
                <a:cubicBezTo>
                  <a:pt x="15529" y="12108"/>
                  <a:pt x="15551" y="12061"/>
                  <a:pt x="15551" y="12004"/>
                </a:cubicBezTo>
                <a:lnTo>
                  <a:pt x="15551" y="11784"/>
                </a:lnTo>
                <a:cubicBezTo>
                  <a:pt x="15551" y="11726"/>
                  <a:pt x="15529" y="11681"/>
                  <a:pt x="15500" y="11681"/>
                </a:cubicBezTo>
                <a:close/>
                <a:moveTo>
                  <a:pt x="16349" y="11681"/>
                </a:moveTo>
                <a:cubicBezTo>
                  <a:pt x="16320" y="11681"/>
                  <a:pt x="16296" y="11726"/>
                  <a:pt x="16296" y="11784"/>
                </a:cubicBezTo>
                <a:lnTo>
                  <a:pt x="16296" y="12004"/>
                </a:lnTo>
                <a:cubicBezTo>
                  <a:pt x="16296" y="12061"/>
                  <a:pt x="16320" y="12108"/>
                  <a:pt x="16349" y="12108"/>
                </a:cubicBezTo>
                <a:cubicBezTo>
                  <a:pt x="16378" y="12108"/>
                  <a:pt x="16401" y="12061"/>
                  <a:pt x="16401" y="12004"/>
                </a:cubicBezTo>
                <a:lnTo>
                  <a:pt x="16401" y="11784"/>
                </a:lnTo>
                <a:cubicBezTo>
                  <a:pt x="16401" y="11726"/>
                  <a:pt x="16378" y="11681"/>
                  <a:pt x="16349" y="11681"/>
                </a:cubicBezTo>
                <a:close/>
                <a:moveTo>
                  <a:pt x="16663" y="11681"/>
                </a:moveTo>
                <a:cubicBezTo>
                  <a:pt x="16634" y="11681"/>
                  <a:pt x="16611" y="11726"/>
                  <a:pt x="16611" y="11784"/>
                </a:cubicBezTo>
                <a:lnTo>
                  <a:pt x="16611" y="12004"/>
                </a:lnTo>
                <a:cubicBezTo>
                  <a:pt x="16611" y="12061"/>
                  <a:pt x="16634" y="12108"/>
                  <a:pt x="16663" y="12108"/>
                </a:cubicBezTo>
                <a:cubicBezTo>
                  <a:pt x="16692" y="12108"/>
                  <a:pt x="16716" y="12061"/>
                  <a:pt x="16716" y="12004"/>
                </a:cubicBezTo>
                <a:lnTo>
                  <a:pt x="16716" y="11784"/>
                </a:lnTo>
                <a:cubicBezTo>
                  <a:pt x="16716" y="11726"/>
                  <a:pt x="16692" y="11681"/>
                  <a:pt x="16663" y="11681"/>
                </a:cubicBezTo>
                <a:close/>
                <a:moveTo>
                  <a:pt x="17512" y="11681"/>
                </a:moveTo>
                <a:cubicBezTo>
                  <a:pt x="17483" y="11681"/>
                  <a:pt x="17459" y="11726"/>
                  <a:pt x="17459" y="11784"/>
                </a:cubicBezTo>
                <a:lnTo>
                  <a:pt x="17459" y="12004"/>
                </a:lnTo>
                <a:cubicBezTo>
                  <a:pt x="17459" y="12061"/>
                  <a:pt x="17483" y="12108"/>
                  <a:pt x="17512" y="12108"/>
                </a:cubicBezTo>
                <a:cubicBezTo>
                  <a:pt x="17541" y="12108"/>
                  <a:pt x="17565" y="12061"/>
                  <a:pt x="17565" y="12004"/>
                </a:cubicBezTo>
                <a:lnTo>
                  <a:pt x="17565" y="11784"/>
                </a:lnTo>
                <a:cubicBezTo>
                  <a:pt x="17565" y="11726"/>
                  <a:pt x="17541" y="11681"/>
                  <a:pt x="17512" y="11681"/>
                </a:cubicBezTo>
                <a:close/>
                <a:moveTo>
                  <a:pt x="17827" y="11681"/>
                </a:moveTo>
                <a:cubicBezTo>
                  <a:pt x="17798" y="11681"/>
                  <a:pt x="17774" y="11726"/>
                  <a:pt x="17774" y="11784"/>
                </a:cubicBezTo>
                <a:lnTo>
                  <a:pt x="17774" y="12004"/>
                </a:lnTo>
                <a:cubicBezTo>
                  <a:pt x="17774" y="12061"/>
                  <a:pt x="17798" y="12108"/>
                  <a:pt x="17827" y="12108"/>
                </a:cubicBezTo>
                <a:cubicBezTo>
                  <a:pt x="17856" y="12108"/>
                  <a:pt x="17880" y="12061"/>
                  <a:pt x="17880" y="12004"/>
                </a:cubicBezTo>
                <a:lnTo>
                  <a:pt x="17880" y="11784"/>
                </a:lnTo>
                <a:cubicBezTo>
                  <a:pt x="17880" y="11726"/>
                  <a:pt x="17856" y="11681"/>
                  <a:pt x="17827" y="11681"/>
                </a:cubicBezTo>
                <a:close/>
                <a:moveTo>
                  <a:pt x="18677" y="11681"/>
                </a:moveTo>
                <a:cubicBezTo>
                  <a:pt x="18648" y="11681"/>
                  <a:pt x="18624" y="11726"/>
                  <a:pt x="18624" y="11784"/>
                </a:cubicBezTo>
                <a:lnTo>
                  <a:pt x="18624" y="12004"/>
                </a:lnTo>
                <a:cubicBezTo>
                  <a:pt x="18624" y="12061"/>
                  <a:pt x="18648" y="12108"/>
                  <a:pt x="18677" y="12108"/>
                </a:cubicBezTo>
                <a:cubicBezTo>
                  <a:pt x="18706" y="12108"/>
                  <a:pt x="18730" y="12061"/>
                  <a:pt x="18730" y="12004"/>
                </a:cubicBezTo>
                <a:lnTo>
                  <a:pt x="18730" y="11784"/>
                </a:lnTo>
                <a:cubicBezTo>
                  <a:pt x="18730" y="11726"/>
                  <a:pt x="18706" y="11681"/>
                  <a:pt x="18677" y="11681"/>
                </a:cubicBezTo>
                <a:close/>
                <a:moveTo>
                  <a:pt x="18991" y="11681"/>
                </a:moveTo>
                <a:cubicBezTo>
                  <a:pt x="18962" y="11681"/>
                  <a:pt x="18938" y="11726"/>
                  <a:pt x="18938" y="11784"/>
                </a:cubicBezTo>
                <a:lnTo>
                  <a:pt x="18938" y="12004"/>
                </a:lnTo>
                <a:cubicBezTo>
                  <a:pt x="18938" y="12061"/>
                  <a:pt x="18962" y="12108"/>
                  <a:pt x="18991" y="12108"/>
                </a:cubicBezTo>
                <a:cubicBezTo>
                  <a:pt x="19020" y="12108"/>
                  <a:pt x="19044" y="12061"/>
                  <a:pt x="19044" y="12004"/>
                </a:cubicBezTo>
                <a:lnTo>
                  <a:pt x="19044" y="11784"/>
                </a:lnTo>
                <a:cubicBezTo>
                  <a:pt x="19044" y="11726"/>
                  <a:pt x="19020" y="11681"/>
                  <a:pt x="18991" y="11681"/>
                </a:cubicBezTo>
                <a:close/>
                <a:moveTo>
                  <a:pt x="19841" y="11681"/>
                </a:moveTo>
                <a:cubicBezTo>
                  <a:pt x="19812" y="11681"/>
                  <a:pt x="19788" y="11726"/>
                  <a:pt x="19788" y="11784"/>
                </a:cubicBezTo>
                <a:lnTo>
                  <a:pt x="19788" y="12004"/>
                </a:lnTo>
                <a:cubicBezTo>
                  <a:pt x="19788" y="12061"/>
                  <a:pt x="19812" y="12108"/>
                  <a:pt x="19841" y="12108"/>
                </a:cubicBezTo>
                <a:cubicBezTo>
                  <a:pt x="19870" y="12108"/>
                  <a:pt x="19894" y="12061"/>
                  <a:pt x="19894" y="12004"/>
                </a:cubicBezTo>
                <a:lnTo>
                  <a:pt x="19894" y="11784"/>
                </a:lnTo>
                <a:cubicBezTo>
                  <a:pt x="19894" y="11726"/>
                  <a:pt x="19870" y="11681"/>
                  <a:pt x="19841" y="11681"/>
                </a:cubicBezTo>
                <a:close/>
                <a:moveTo>
                  <a:pt x="20155" y="11681"/>
                </a:moveTo>
                <a:cubicBezTo>
                  <a:pt x="20126" y="11681"/>
                  <a:pt x="20102" y="11726"/>
                  <a:pt x="20102" y="11784"/>
                </a:cubicBezTo>
                <a:lnTo>
                  <a:pt x="20102" y="12004"/>
                </a:lnTo>
                <a:cubicBezTo>
                  <a:pt x="20102" y="12061"/>
                  <a:pt x="20126" y="12108"/>
                  <a:pt x="20155" y="12108"/>
                </a:cubicBezTo>
                <a:cubicBezTo>
                  <a:pt x="20184" y="12108"/>
                  <a:pt x="20207" y="12061"/>
                  <a:pt x="20207" y="12004"/>
                </a:cubicBezTo>
                <a:lnTo>
                  <a:pt x="20207" y="11784"/>
                </a:lnTo>
                <a:cubicBezTo>
                  <a:pt x="20207" y="11726"/>
                  <a:pt x="20184" y="11681"/>
                  <a:pt x="20155" y="11681"/>
                </a:cubicBezTo>
                <a:close/>
                <a:moveTo>
                  <a:pt x="21004" y="11681"/>
                </a:moveTo>
                <a:cubicBezTo>
                  <a:pt x="20975" y="11681"/>
                  <a:pt x="20952" y="11726"/>
                  <a:pt x="20952" y="11784"/>
                </a:cubicBezTo>
                <a:lnTo>
                  <a:pt x="20952" y="12004"/>
                </a:lnTo>
                <a:cubicBezTo>
                  <a:pt x="20952" y="12061"/>
                  <a:pt x="20975" y="12108"/>
                  <a:pt x="21004" y="12108"/>
                </a:cubicBezTo>
                <a:cubicBezTo>
                  <a:pt x="21033" y="12108"/>
                  <a:pt x="21057" y="12061"/>
                  <a:pt x="21057" y="12004"/>
                </a:cubicBezTo>
                <a:lnTo>
                  <a:pt x="21057" y="11784"/>
                </a:lnTo>
                <a:cubicBezTo>
                  <a:pt x="21057" y="11726"/>
                  <a:pt x="21033" y="11681"/>
                  <a:pt x="21004" y="11681"/>
                </a:cubicBezTo>
                <a:close/>
                <a:moveTo>
                  <a:pt x="21319" y="11681"/>
                </a:moveTo>
                <a:cubicBezTo>
                  <a:pt x="21289" y="11681"/>
                  <a:pt x="21267" y="11726"/>
                  <a:pt x="21267" y="11784"/>
                </a:cubicBezTo>
                <a:lnTo>
                  <a:pt x="21267" y="12004"/>
                </a:lnTo>
                <a:cubicBezTo>
                  <a:pt x="21267" y="12061"/>
                  <a:pt x="21289" y="12108"/>
                  <a:pt x="21319" y="12108"/>
                </a:cubicBezTo>
                <a:cubicBezTo>
                  <a:pt x="21348" y="12108"/>
                  <a:pt x="21372" y="12061"/>
                  <a:pt x="21372" y="12004"/>
                </a:cubicBezTo>
                <a:lnTo>
                  <a:pt x="21372" y="11784"/>
                </a:lnTo>
                <a:cubicBezTo>
                  <a:pt x="21372" y="11726"/>
                  <a:pt x="21348" y="11681"/>
                  <a:pt x="21319" y="11681"/>
                </a:cubicBezTo>
                <a:close/>
                <a:moveTo>
                  <a:pt x="281" y="12411"/>
                </a:moveTo>
                <a:cubicBezTo>
                  <a:pt x="252" y="12411"/>
                  <a:pt x="228" y="12456"/>
                  <a:pt x="228" y="12514"/>
                </a:cubicBezTo>
                <a:lnTo>
                  <a:pt x="228" y="12734"/>
                </a:lnTo>
                <a:cubicBezTo>
                  <a:pt x="228" y="12791"/>
                  <a:pt x="252" y="12838"/>
                  <a:pt x="281" y="12838"/>
                </a:cubicBezTo>
                <a:cubicBezTo>
                  <a:pt x="311" y="12838"/>
                  <a:pt x="334" y="12791"/>
                  <a:pt x="334" y="12734"/>
                </a:cubicBezTo>
                <a:lnTo>
                  <a:pt x="334" y="12514"/>
                </a:lnTo>
                <a:cubicBezTo>
                  <a:pt x="334" y="12456"/>
                  <a:pt x="311" y="12411"/>
                  <a:pt x="281" y="12411"/>
                </a:cubicBezTo>
                <a:close/>
                <a:moveTo>
                  <a:pt x="596" y="12411"/>
                </a:moveTo>
                <a:cubicBezTo>
                  <a:pt x="567" y="12411"/>
                  <a:pt x="543" y="12456"/>
                  <a:pt x="543" y="12514"/>
                </a:cubicBezTo>
                <a:lnTo>
                  <a:pt x="543" y="12734"/>
                </a:lnTo>
                <a:cubicBezTo>
                  <a:pt x="543" y="12791"/>
                  <a:pt x="567" y="12838"/>
                  <a:pt x="596" y="12838"/>
                </a:cubicBezTo>
                <a:cubicBezTo>
                  <a:pt x="625" y="12838"/>
                  <a:pt x="649" y="12791"/>
                  <a:pt x="649" y="12734"/>
                </a:cubicBezTo>
                <a:lnTo>
                  <a:pt x="649" y="12514"/>
                </a:lnTo>
                <a:cubicBezTo>
                  <a:pt x="649" y="12456"/>
                  <a:pt x="625" y="12411"/>
                  <a:pt x="596" y="12411"/>
                </a:cubicBezTo>
                <a:close/>
                <a:moveTo>
                  <a:pt x="1446" y="12411"/>
                </a:moveTo>
                <a:cubicBezTo>
                  <a:pt x="1417" y="12411"/>
                  <a:pt x="1393" y="12456"/>
                  <a:pt x="1393" y="12514"/>
                </a:cubicBezTo>
                <a:lnTo>
                  <a:pt x="1393" y="12734"/>
                </a:lnTo>
                <a:cubicBezTo>
                  <a:pt x="1393" y="12791"/>
                  <a:pt x="1417" y="12838"/>
                  <a:pt x="1446" y="12838"/>
                </a:cubicBezTo>
                <a:cubicBezTo>
                  <a:pt x="1475" y="12838"/>
                  <a:pt x="1499" y="12791"/>
                  <a:pt x="1499" y="12734"/>
                </a:cubicBezTo>
                <a:lnTo>
                  <a:pt x="1499" y="12514"/>
                </a:lnTo>
                <a:cubicBezTo>
                  <a:pt x="1499" y="12456"/>
                  <a:pt x="1475" y="12411"/>
                  <a:pt x="1446" y="12411"/>
                </a:cubicBezTo>
                <a:close/>
                <a:moveTo>
                  <a:pt x="1760" y="12411"/>
                </a:moveTo>
                <a:cubicBezTo>
                  <a:pt x="1731" y="12411"/>
                  <a:pt x="1707" y="12456"/>
                  <a:pt x="1707" y="12514"/>
                </a:cubicBezTo>
                <a:lnTo>
                  <a:pt x="1707" y="12734"/>
                </a:lnTo>
                <a:cubicBezTo>
                  <a:pt x="1707" y="12791"/>
                  <a:pt x="1731" y="12838"/>
                  <a:pt x="1760" y="12838"/>
                </a:cubicBezTo>
                <a:cubicBezTo>
                  <a:pt x="1789" y="12838"/>
                  <a:pt x="1813" y="12791"/>
                  <a:pt x="1813" y="12734"/>
                </a:cubicBezTo>
                <a:lnTo>
                  <a:pt x="1813" y="12514"/>
                </a:lnTo>
                <a:cubicBezTo>
                  <a:pt x="1813" y="12456"/>
                  <a:pt x="1789" y="12411"/>
                  <a:pt x="1760" y="12411"/>
                </a:cubicBezTo>
                <a:close/>
                <a:moveTo>
                  <a:pt x="2610" y="12411"/>
                </a:moveTo>
                <a:cubicBezTo>
                  <a:pt x="2581" y="12411"/>
                  <a:pt x="2557" y="12456"/>
                  <a:pt x="2557" y="12514"/>
                </a:cubicBezTo>
                <a:lnTo>
                  <a:pt x="2557" y="12734"/>
                </a:lnTo>
                <a:cubicBezTo>
                  <a:pt x="2557" y="12791"/>
                  <a:pt x="2581" y="12838"/>
                  <a:pt x="2610" y="12838"/>
                </a:cubicBezTo>
                <a:cubicBezTo>
                  <a:pt x="2639" y="12838"/>
                  <a:pt x="2662" y="12791"/>
                  <a:pt x="2662" y="12734"/>
                </a:cubicBezTo>
                <a:lnTo>
                  <a:pt x="2662" y="12514"/>
                </a:lnTo>
                <a:cubicBezTo>
                  <a:pt x="2662" y="12456"/>
                  <a:pt x="2639" y="12411"/>
                  <a:pt x="2610" y="12411"/>
                </a:cubicBezTo>
                <a:close/>
                <a:moveTo>
                  <a:pt x="2924" y="12411"/>
                </a:moveTo>
                <a:cubicBezTo>
                  <a:pt x="2895" y="12411"/>
                  <a:pt x="2871" y="12456"/>
                  <a:pt x="2871" y="12514"/>
                </a:cubicBezTo>
                <a:lnTo>
                  <a:pt x="2871" y="12734"/>
                </a:lnTo>
                <a:cubicBezTo>
                  <a:pt x="2871" y="12791"/>
                  <a:pt x="2895" y="12838"/>
                  <a:pt x="2924" y="12838"/>
                </a:cubicBezTo>
                <a:cubicBezTo>
                  <a:pt x="2954" y="12838"/>
                  <a:pt x="2976" y="12791"/>
                  <a:pt x="2976" y="12734"/>
                </a:cubicBezTo>
                <a:lnTo>
                  <a:pt x="2976" y="12514"/>
                </a:lnTo>
                <a:cubicBezTo>
                  <a:pt x="2976" y="12456"/>
                  <a:pt x="2954" y="12411"/>
                  <a:pt x="2924" y="12411"/>
                </a:cubicBezTo>
                <a:close/>
                <a:moveTo>
                  <a:pt x="3773" y="12411"/>
                </a:moveTo>
                <a:cubicBezTo>
                  <a:pt x="3744" y="12411"/>
                  <a:pt x="3721" y="12456"/>
                  <a:pt x="3721" y="12514"/>
                </a:cubicBezTo>
                <a:lnTo>
                  <a:pt x="3721" y="12734"/>
                </a:lnTo>
                <a:cubicBezTo>
                  <a:pt x="3721" y="12791"/>
                  <a:pt x="3744" y="12838"/>
                  <a:pt x="3773" y="12838"/>
                </a:cubicBezTo>
                <a:cubicBezTo>
                  <a:pt x="3802" y="12838"/>
                  <a:pt x="3826" y="12791"/>
                  <a:pt x="3826" y="12734"/>
                </a:cubicBezTo>
                <a:lnTo>
                  <a:pt x="3826" y="12514"/>
                </a:lnTo>
                <a:cubicBezTo>
                  <a:pt x="3826" y="12456"/>
                  <a:pt x="3802" y="12411"/>
                  <a:pt x="3773" y="12411"/>
                </a:cubicBezTo>
                <a:close/>
                <a:moveTo>
                  <a:pt x="4088" y="12411"/>
                </a:moveTo>
                <a:cubicBezTo>
                  <a:pt x="4058" y="12411"/>
                  <a:pt x="4035" y="12456"/>
                  <a:pt x="4035" y="12514"/>
                </a:cubicBezTo>
                <a:lnTo>
                  <a:pt x="4035" y="12734"/>
                </a:lnTo>
                <a:cubicBezTo>
                  <a:pt x="4035" y="12791"/>
                  <a:pt x="4058" y="12838"/>
                  <a:pt x="4088" y="12838"/>
                </a:cubicBezTo>
                <a:cubicBezTo>
                  <a:pt x="4117" y="12838"/>
                  <a:pt x="4141" y="12791"/>
                  <a:pt x="4141" y="12734"/>
                </a:cubicBezTo>
                <a:lnTo>
                  <a:pt x="4141" y="12514"/>
                </a:lnTo>
                <a:cubicBezTo>
                  <a:pt x="4141" y="12456"/>
                  <a:pt x="4117" y="12411"/>
                  <a:pt x="4088" y="12411"/>
                </a:cubicBezTo>
                <a:close/>
                <a:moveTo>
                  <a:pt x="4937" y="12411"/>
                </a:moveTo>
                <a:cubicBezTo>
                  <a:pt x="4908" y="12411"/>
                  <a:pt x="4884" y="12456"/>
                  <a:pt x="4884" y="12514"/>
                </a:cubicBezTo>
                <a:lnTo>
                  <a:pt x="4884" y="12734"/>
                </a:lnTo>
                <a:cubicBezTo>
                  <a:pt x="4884" y="12791"/>
                  <a:pt x="4908" y="12838"/>
                  <a:pt x="4937" y="12838"/>
                </a:cubicBezTo>
                <a:cubicBezTo>
                  <a:pt x="4966" y="12838"/>
                  <a:pt x="4990" y="12791"/>
                  <a:pt x="4990" y="12734"/>
                </a:cubicBezTo>
                <a:lnTo>
                  <a:pt x="4990" y="12514"/>
                </a:lnTo>
                <a:cubicBezTo>
                  <a:pt x="4990" y="12456"/>
                  <a:pt x="4966" y="12411"/>
                  <a:pt x="4937" y="12411"/>
                </a:cubicBezTo>
                <a:close/>
                <a:moveTo>
                  <a:pt x="5252" y="12411"/>
                </a:moveTo>
                <a:cubicBezTo>
                  <a:pt x="5223" y="12411"/>
                  <a:pt x="5199" y="12456"/>
                  <a:pt x="5199" y="12514"/>
                </a:cubicBezTo>
                <a:lnTo>
                  <a:pt x="5199" y="12734"/>
                </a:lnTo>
                <a:cubicBezTo>
                  <a:pt x="5199" y="12791"/>
                  <a:pt x="5223" y="12838"/>
                  <a:pt x="5252" y="12838"/>
                </a:cubicBezTo>
                <a:cubicBezTo>
                  <a:pt x="5281" y="12838"/>
                  <a:pt x="5305" y="12791"/>
                  <a:pt x="5305" y="12734"/>
                </a:cubicBezTo>
                <a:lnTo>
                  <a:pt x="5305" y="12514"/>
                </a:lnTo>
                <a:cubicBezTo>
                  <a:pt x="5305" y="12456"/>
                  <a:pt x="5281" y="12411"/>
                  <a:pt x="5252" y="12411"/>
                </a:cubicBezTo>
                <a:close/>
                <a:moveTo>
                  <a:pt x="6102" y="12411"/>
                </a:moveTo>
                <a:cubicBezTo>
                  <a:pt x="6072" y="12411"/>
                  <a:pt x="6049" y="12456"/>
                  <a:pt x="6049" y="12514"/>
                </a:cubicBezTo>
                <a:lnTo>
                  <a:pt x="6049" y="12734"/>
                </a:lnTo>
                <a:cubicBezTo>
                  <a:pt x="6049" y="12791"/>
                  <a:pt x="6072" y="12838"/>
                  <a:pt x="6102" y="12838"/>
                </a:cubicBezTo>
                <a:cubicBezTo>
                  <a:pt x="6131" y="12838"/>
                  <a:pt x="6155" y="12791"/>
                  <a:pt x="6155" y="12734"/>
                </a:cubicBezTo>
                <a:lnTo>
                  <a:pt x="6155" y="12514"/>
                </a:lnTo>
                <a:cubicBezTo>
                  <a:pt x="6155" y="12456"/>
                  <a:pt x="6131" y="12411"/>
                  <a:pt x="6102" y="12411"/>
                </a:cubicBezTo>
                <a:close/>
                <a:moveTo>
                  <a:pt x="6416" y="12411"/>
                </a:moveTo>
                <a:cubicBezTo>
                  <a:pt x="6387" y="12411"/>
                  <a:pt x="6363" y="12456"/>
                  <a:pt x="6363" y="12514"/>
                </a:cubicBezTo>
                <a:lnTo>
                  <a:pt x="6363" y="12734"/>
                </a:lnTo>
                <a:cubicBezTo>
                  <a:pt x="6363" y="12791"/>
                  <a:pt x="6387" y="12838"/>
                  <a:pt x="6416" y="12838"/>
                </a:cubicBezTo>
                <a:cubicBezTo>
                  <a:pt x="6445" y="12838"/>
                  <a:pt x="6469" y="12791"/>
                  <a:pt x="6469" y="12734"/>
                </a:cubicBezTo>
                <a:lnTo>
                  <a:pt x="6469" y="12514"/>
                </a:lnTo>
                <a:cubicBezTo>
                  <a:pt x="6469" y="12456"/>
                  <a:pt x="6445" y="12411"/>
                  <a:pt x="6416" y="12411"/>
                </a:cubicBezTo>
                <a:close/>
                <a:moveTo>
                  <a:pt x="7266" y="12411"/>
                </a:moveTo>
                <a:cubicBezTo>
                  <a:pt x="7237" y="12411"/>
                  <a:pt x="7213" y="12456"/>
                  <a:pt x="7213" y="12514"/>
                </a:cubicBezTo>
                <a:lnTo>
                  <a:pt x="7213" y="12734"/>
                </a:lnTo>
                <a:cubicBezTo>
                  <a:pt x="7213" y="12791"/>
                  <a:pt x="7237" y="12838"/>
                  <a:pt x="7266" y="12838"/>
                </a:cubicBezTo>
                <a:cubicBezTo>
                  <a:pt x="7295" y="12838"/>
                  <a:pt x="7318" y="12791"/>
                  <a:pt x="7318" y="12734"/>
                </a:cubicBezTo>
                <a:lnTo>
                  <a:pt x="7318" y="12514"/>
                </a:lnTo>
                <a:cubicBezTo>
                  <a:pt x="7318" y="12456"/>
                  <a:pt x="7295" y="12411"/>
                  <a:pt x="7266" y="12411"/>
                </a:cubicBezTo>
                <a:close/>
                <a:moveTo>
                  <a:pt x="7580" y="12411"/>
                </a:moveTo>
                <a:cubicBezTo>
                  <a:pt x="7551" y="12411"/>
                  <a:pt x="7527" y="12456"/>
                  <a:pt x="7527" y="12514"/>
                </a:cubicBezTo>
                <a:lnTo>
                  <a:pt x="7527" y="12734"/>
                </a:lnTo>
                <a:cubicBezTo>
                  <a:pt x="7527" y="12791"/>
                  <a:pt x="7551" y="12838"/>
                  <a:pt x="7580" y="12838"/>
                </a:cubicBezTo>
                <a:cubicBezTo>
                  <a:pt x="7609" y="12838"/>
                  <a:pt x="7632" y="12791"/>
                  <a:pt x="7632" y="12734"/>
                </a:cubicBezTo>
                <a:lnTo>
                  <a:pt x="7632" y="12514"/>
                </a:lnTo>
                <a:cubicBezTo>
                  <a:pt x="7632" y="12456"/>
                  <a:pt x="7609" y="12411"/>
                  <a:pt x="7580" y="12411"/>
                </a:cubicBezTo>
                <a:close/>
                <a:moveTo>
                  <a:pt x="8429" y="12411"/>
                </a:moveTo>
                <a:cubicBezTo>
                  <a:pt x="8400" y="12411"/>
                  <a:pt x="8377" y="12456"/>
                  <a:pt x="8377" y="12514"/>
                </a:cubicBezTo>
                <a:lnTo>
                  <a:pt x="8377" y="12734"/>
                </a:lnTo>
                <a:cubicBezTo>
                  <a:pt x="8377" y="12791"/>
                  <a:pt x="8400" y="12838"/>
                  <a:pt x="8429" y="12838"/>
                </a:cubicBezTo>
                <a:cubicBezTo>
                  <a:pt x="8458" y="12838"/>
                  <a:pt x="8482" y="12791"/>
                  <a:pt x="8482" y="12734"/>
                </a:cubicBezTo>
                <a:lnTo>
                  <a:pt x="8482" y="12514"/>
                </a:lnTo>
                <a:cubicBezTo>
                  <a:pt x="8482" y="12456"/>
                  <a:pt x="8458" y="12411"/>
                  <a:pt x="8429" y="12411"/>
                </a:cubicBezTo>
                <a:close/>
                <a:moveTo>
                  <a:pt x="8744" y="12411"/>
                </a:moveTo>
                <a:cubicBezTo>
                  <a:pt x="8714" y="12411"/>
                  <a:pt x="8691" y="12456"/>
                  <a:pt x="8691" y="12514"/>
                </a:cubicBezTo>
                <a:lnTo>
                  <a:pt x="8691" y="12734"/>
                </a:lnTo>
                <a:cubicBezTo>
                  <a:pt x="8691" y="12791"/>
                  <a:pt x="8714" y="12838"/>
                  <a:pt x="8744" y="12838"/>
                </a:cubicBezTo>
                <a:cubicBezTo>
                  <a:pt x="8773" y="12838"/>
                  <a:pt x="8796" y="12791"/>
                  <a:pt x="8796" y="12734"/>
                </a:cubicBezTo>
                <a:lnTo>
                  <a:pt x="8796" y="12514"/>
                </a:lnTo>
                <a:cubicBezTo>
                  <a:pt x="8796" y="12456"/>
                  <a:pt x="8773" y="12411"/>
                  <a:pt x="8744" y="12411"/>
                </a:cubicBezTo>
                <a:close/>
                <a:moveTo>
                  <a:pt x="9593" y="12411"/>
                </a:moveTo>
                <a:cubicBezTo>
                  <a:pt x="9564" y="12411"/>
                  <a:pt x="9540" y="12456"/>
                  <a:pt x="9540" y="12514"/>
                </a:cubicBezTo>
                <a:lnTo>
                  <a:pt x="9540" y="12734"/>
                </a:lnTo>
                <a:cubicBezTo>
                  <a:pt x="9540" y="12791"/>
                  <a:pt x="9564" y="12838"/>
                  <a:pt x="9593" y="12838"/>
                </a:cubicBezTo>
                <a:cubicBezTo>
                  <a:pt x="9622" y="12838"/>
                  <a:pt x="9646" y="12791"/>
                  <a:pt x="9646" y="12734"/>
                </a:cubicBezTo>
                <a:lnTo>
                  <a:pt x="9646" y="12514"/>
                </a:lnTo>
                <a:cubicBezTo>
                  <a:pt x="9646" y="12456"/>
                  <a:pt x="9622" y="12411"/>
                  <a:pt x="9593" y="12411"/>
                </a:cubicBezTo>
                <a:close/>
                <a:moveTo>
                  <a:pt x="9908" y="12411"/>
                </a:moveTo>
                <a:cubicBezTo>
                  <a:pt x="9879" y="12411"/>
                  <a:pt x="9855" y="12456"/>
                  <a:pt x="9855" y="12514"/>
                </a:cubicBezTo>
                <a:lnTo>
                  <a:pt x="9855" y="12734"/>
                </a:lnTo>
                <a:cubicBezTo>
                  <a:pt x="9855" y="12791"/>
                  <a:pt x="9879" y="12838"/>
                  <a:pt x="9908" y="12838"/>
                </a:cubicBezTo>
                <a:cubicBezTo>
                  <a:pt x="9937" y="12838"/>
                  <a:pt x="9961" y="12791"/>
                  <a:pt x="9961" y="12734"/>
                </a:cubicBezTo>
                <a:lnTo>
                  <a:pt x="9961" y="12514"/>
                </a:lnTo>
                <a:cubicBezTo>
                  <a:pt x="9961" y="12456"/>
                  <a:pt x="9937" y="12411"/>
                  <a:pt x="9908" y="12411"/>
                </a:cubicBezTo>
                <a:close/>
                <a:moveTo>
                  <a:pt x="10758" y="12411"/>
                </a:moveTo>
                <a:cubicBezTo>
                  <a:pt x="10728" y="12411"/>
                  <a:pt x="10705" y="12456"/>
                  <a:pt x="10705" y="12514"/>
                </a:cubicBezTo>
                <a:lnTo>
                  <a:pt x="10705" y="12734"/>
                </a:lnTo>
                <a:cubicBezTo>
                  <a:pt x="10705" y="12791"/>
                  <a:pt x="10728" y="12838"/>
                  <a:pt x="10758" y="12838"/>
                </a:cubicBezTo>
                <a:cubicBezTo>
                  <a:pt x="10787" y="12838"/>
                  <a:pt x="10810" y="12791"/>
                  <a:pt x="10810" y="12734"/>
                </a:cubicBezTo>
                <a:lnTo>
                  <a:pt x="10810" y="12514"/>
                </a:lnTo>
                <a:cubicBezTo>
                  <a:pt x="10810" y="12456"/>
                  <a:pt x="10787" y="12411"/>
                  <a:pt x="10758" y="12411"/>
                </a:cubicBezTo>
                <a:close/>
                <a:moveTo>
                  <a:pt x="11072" y="12411"/>
                </a:moveTo>
                <a:cubicBezTo>
                  <a:pt x="11043" y="12411"/>
                  <a:pt x="11019" y="12456"/>
                  <a:pt x="11019" y="12514"/>
                </a:cubicBezTo>
                <a:lnTo>
                  <a:pt x="11019" y="12734"/>
                </a:lnTo>
                <a:cubicBezTo>
                  <a:pt x="11019" y="12791"/>
                  <a:pt x="11043" y="12838"/>
                  <a:pt x="11072" y="12838"/>
                </a:cubicBezTo>
                <a:cubicBezTo>
                  <a:pt x="11101" y="12838"/>
                  <a:pt x="11125" y="12791"/>
                  <a:pt x="11125" y="12734"/>
                </a:cubicBezTo>
                <a:lnTo>
                  <a:pt x="11125" y="12514"/>
                </a:lnTo>
                <a:cubicBezTo>
                  <a:pt x="11125" y="12456"/>
                  <a:pt x="11101" y="12411"/>
                  <a:pt x="11072" y="12411"/>
                </a:cubicBezTo>
                <a:close/>
                <a:moveTo>
                  <a:pt x="11922" y="12411"/>
                </a:moveTo>
                <a:cubicBezTo>
                  <a:pt x="11893" y="12411"/>
                  <a:pt x="11869" y="12456"/>
                  <a:pt x="11869" y="12514"/>
                </a:cubicBezTo>
                <a:lnTo>
                  <a:pt x="11869" y="12734"/>
                </a:lnTo>
                <a:cubicBezTo>
                  <a:pt x="11869" y="12791"/>
                  <a:pt x="11893" y="12838"/>
                  <a:pt x="11922" y="12838"/>
                </a:cubicBezTo>
                <a:cubicBezTo>
                  <a:pt x="11951" y="12838"/>
                  <a:pt x="11974" y="12791"/>
                  <a:pt x="11974" y="12734"/>
                </a:cubicBezTo>
                <a:lnTo>
                  <a:pt x="11974" y="12514"/>
                </a:lnTo>
                <a:cubicBezTo>
                  <a:pt x="11974" y="12456"/>
                  <a:pt x="11951" y="12411"/>
                  <a:pt x="11922" y="12411"/>
                </a:cubicBezTo>
                <a:close/>
                <a:moveTo>
                  <a:pt x="12236" y="12411"/>
                </a:moveTo>
                <a:cubicBezTo>
                  <a:pt x="12207" y="12411"/>
                  <a:pt x="12183" y="12456"/>
                  <a:pt x="12183" y="12514"/>
                </a:cubicBezTo>
                <a:lnTo>
                  <a:pt x="12183" y="12734"/>
                </a:lnTo>
                <a:cubicBezTo>
                  <a:pt x="12183" y="12791"/>
                  <a:pt x="12207" y="12838"/>
                  <a:pt x="12236" y="12838"/>
                </a:cubicBezTo>
                <a:cubicBezTo>
                  <a:pt x="12265" y="12838"/>
                  <a:pt x="12288" y="12791"/>
                  <a:pt x="12288" y="12734"/>
                </a:cubicBezTo>
                <a:lnTo>
                  <a:pt x="12288" y="12514"/>
                </a:lnTo>
                <a:cubicBezTo>
                  <a:pt x="12288" y="12456"/>
                  <a:pt x="12265" y="12411"/>
                  <a:pt x="12236" y="12411"/>
                </a:cubicBezTo>
                <a:close/>
                <a:moveTo>
                  <a:pt x="13085" y="12411"/>
                </a:moveTo>
                <a:cubicBezTo>
                  <a:pt x="13056" y="12411"/>
                  <a:pt x="13032" y="12456"/>
                  <a:pt x="13032" y="12514"/>
                </a:cubicBezTo>
                <a:lnTo>
                  <a:pt x="13032" y="12734"/>
                </a:lnTo>
                <a:cubicBezTo>
                  <a:pt x="13032" y="12791"/>
                  <a:pt x="13056" y="12838"/>
                  <a:pt x="13085" y="12838"/>
                </a:cubicBezTo>
                <a:cubicBezTo>
                  <a:pt x="13114" y="12838"/>
                  <a:pt x="13138" y="12791"/>
                  <a:pt x="13138" y="12734"/>
                </a:cubicBezTo>
                <a:lnTo>
                  <a:pt x="13138" y="12514"/>
                </a:lnTo>
                <a:cubicBezTo>
                  <a:pt x="13138" y="12456"/>
                  <a:pt x="13114" y="12411"/>
                  <a:pt x="13085" y="12411"/>
                </a:cubicBezTo>
                <a:close/>
                <a:moveTo>
                  <a:pt x="13399" y="12411"/>
                </a:moveTo>
                <a:cubicBezTo>
                  <a:pt x="13370" y="12411"/>
                  <a:pt x="13348" y="12456"/>
                  <a:pt x="13348" y="12514"/>
                </a:cubicBezTo>
                <a:lnTo>
                  <a:pt x="13348" y="12734"/>
                </a:lnTo>
                <a:cubicBezTo>
                  <a:pt x="13348" y="12791"/>
                  <a:pt x="13370" y="12838"/>
                  <a:pt x="13399" y="12838"/>
                </a:cubicBezTo>
                <a:cubicBezTo>
                  <a:pt x="13428" y="12838"/>
                  <a:pt x="13452" y="12791"/>
                  <a:pt x="13452" y="12734"/>
                </a:cubicBezTo>
                <a:lnTo>
                  <a:pt x="13452" y="12514"/>
                </a:lnTo>
                <a:cubicBezTo>
                  <a:pt x="13452" y="12456"/>
                  <a:pt x="13428" y="12411"/>
                  <a:pt x="13399" y="12411"/>
                </a:cubicBezTo>
                <a:close/>
                <a:moveTo>
                  <a:pt x="14249" y="12411"/>
                </a:moveTo>
                <a:cubicBezTo>
                  <a:pt x="14220" y="12411"/>
                  <a:pt x="14196" y="12456"/>
                  <a:pt x="14196" y="12514"/>
                </a:cubicBezTo>
                <a:lnTo>
                  <a:pt x="14196" y="12734"/>
                </a:lnTo>
                <a:cubicBezTo>
                  <a:pt x="14196" y="12791"/>
                  <a:pt x="14220" y="12838"/>
                  <a:pt x="14249" y="12838"/>
                </a:cubicBezTo>
                <a:cubicBezTo>
                  <a:pt x="14278" y="12838"/>
                  <a:pt x="14302" y="12791"/>
                  <a:pt x="14302" y="12734"/>
                </a:cubicBezTo>
                <a:lnTo>
                  <a:pt x="14302" y="12514"/>
                </a:lnTo>
                <a:cubicBezTo>
                  <a:pt x="14302" y="12456"/>
                  <a:pt x="14278" y="12411"/>
                  <a:pt x="14249" y="12411"/>
                </a:cubicBezTo>
                <a:close/>
                <a:moveTo>
                  <a:pt x="14564" y="12411"/>
                </a:moveTo>
                <a:cubicBezTo>
                  <a:pt x="14535" y="12411"/>
                  <a:pt x="14511" y="12456"/>
                  <a:pt x="14511" y="12514"/>
                </a:cubicBezTo>
                <a:lnTo>
                  <a:pt x="14511" y="12734"/>
                </a:lnTo>
                <a:cubicBezTo>
                  <a:pt x="14511" y="12791"/>
                  <a:pt x="14535" y="12838"/>
                  <a:pt x="14564" y="12838"/>
                </a:cubicBezTo>
                <a:cubicBezTo>
                  <a:pt x="14593" y="12838"/>
                  <a:pt x="14617" y="12791"/>
                  <a:pt x="14617" y="12734"/>
                </a:cubicBezTo>
                <a:lnTo>
                  <a:pt x="14617" y="12514"/>
                </a:lnTo>
                <a:cubicBezTo>
                  <a:pt x="14617" y="12456"/>
                  <a:pt x="14593" y="12411"/>
                  <a:pt x="14564" y="12411"/>
                </a:cubicBezTo>
                <a:close/>
                <a:moveTo>
                  <a:pt x="15413" y="12411"/>
                </a:moveTo>
                <a:cubicBezTo>
                  <a:pt x="15384" y="12411"/>
                  <a:pt x="15360" y="12456"/>
                  <a:pt x="15360" y="12514"/>
                </a:cubicBezTo>
                <a:lnTo>
                  <a:pt x="15360" y="12734"/>
                </a:lnTo>
                <a:cubicBezTo>
                  <a:pt x="15360" y="12791"/>
                  <a:pt x="15384" y="12838"/>
                  <a:pt x="15413" y="12838"/>
                </a:cubicBezTo>
                <a:cubicBezTo>
                  <a:pt x="15442" y="12838"/>
                  <a:pt x="15465" y="12791"/>
                  <a:pt x="15465" y="12734"/>
                </a:cubicBezTo>
                <a:lnTo>
                  <a:pt x="15465" y="12514"/>
                </a:lnTo>
                <a:cubicBezTo>
                  <a:pt x="15465" y="12456"/>
                  <a:pt x="15442" y="12411"/>
                  <a:pt x="15413" y="12411"/>
                </a:cubicBezTo>
                <a:close/>
                <a:moveTo>
                  <a:pt x="15728" y="12411"/>
                </a:moveTo>
                <a:cubicBezTo>
                  <a:pt x="15699" y="12411"/>
                  <a:pt x="15675" y="12456"/>
                  <a:pt x="15675" y="12514"/>
                </a:cubicBezTo>
                <a:lnTo>
                  <a:pt x="15675" y="12734"/>
                </a:lnTo>
                <a:cubicBezTo>
                  <a:pt x="15675" y="12791"/>
                  <a:pt x="15699" y="12838"/>
                  <a:pt x="15728" y="12838"/>
                </a:cubicBezTo>
                <a:cubicBezTo>
                  <a:pt x="15757" y="12838"/>
                  <a:pt x="15781" y="12791"/>
                  <a:pt x="15781" y="12734"/>
                </a:cubicBezTo>
                <a:lnTo>
                  <a:pt x="15781" y="12514"/>
                </a:lnTo>
                <a:cubicBezTo>
                  <a:pt x="15781" y="12456"/>
                  <a:pt x="15757" y="12411"/>
                  <a:pt x="15728" y="12411"/>
                </a:cubicBezTo>
                <a:close/>
                <a:moveTo>
                  <a:pt x="16578" y="12411"/>
                </a:moveTo>
                <a:cubicBezTo>
                  <a:pt x="16549" y="12411"/>
                  <a:pt x="16525" y="12456"/>
                  <a:pt x="16525" y="12514"/>
                </a:cubicBezTo>
                <a:lnTo>
                  <a:pt x="16525" y="12734"/>
                </a:lnTo>
                <a:cubicBezTo>
                  <a:pt x="16525" y="12791"/>
                  <a:pt x="16549" y="12838"/>
                  <a:pt x="16578" y="12838"/>
                </a:cubicBezTo>
                <a:cubicBezTo>
                  <a:pt x="16607" y="12838"/>
                  <a:pt x="16630" y="12791"/>
                  <a:pt x="16630" y="12734"/>
                </a:cubicBezTo>
                <a:lnTo>
                  <a:pt x="16630" y="12514"/>
                </a:lnTo>
                <a:cubicBezTo>
                  <a:pt x="16630" y="12456"/>
                  <a:pt x="16607" y="12411"/>
                  <a:pt x="16578" y="12411"/>
                </a:cubicBezTo>
                <a:close/>
                <a:moveTo>
                  <a:pt x="16892" y="12411"/>
                </a:moveTo>
                <a:cubicBezTo>
                  <a:pt x="16863" y="12411"/>
                  <a:pt x="16839" y="12456"/>
                  <a:pt x="16839" y="12514"/>
                </a:cubicBezTo>
                <a:lnTo>
                  <a:pt x="16839" y="12734"/>
                </a:lnTo>
                <a:cubicBezTo>
                  <a:pt x="16839" y="12791"/>
                  <a:pt x="16863" y="12838"/>
                  <a:pt x="16892" y="12838"/>
                </a:cubicBezTo>
                <a:cubicBezTo>
                  <a:pt x="16921" y="12838"/>
                  <a:pt x="16944" y="12791"/>
                  <a:pt x="16944" y="12734"/>
                </a:cubicBezTo>
                <a:lnTo>
                  <a:pt x="16944" y="12514"/>
                </a:lnTo>
                <a:cubicBezTo>
                  <a:pt x="16944" y="12456"/>
                  <a:pt x="16921" y="12411"/>
                  <a:pt x="16892" y="12411"/>
                </a:cubicBezTo>
                <a:close/>
                <a:moveTo>
                  <a:pt x="17741" y="12411"/>
                </a:moveTo>
                <a:cubicBezTo>
                  <a:pt x="17712" y="12411"/>
                  <a:pt x="17689" y="12456"/>
                  <a:pt x="17689" y="12514"/>
                </a:cubicBezTo>
                <a:lnTo>
                  <a:pt x="17689" y="12734"/>
                </a:lnTo>
                <a:cubicBezTo>
                  <a:pt x="17689" y="12791"/>
                  <a:pt x="17712" y="12838"/>
                  <a:pt x="17741" y="12838"/>
                </a:cubicBezTo>
                <a:cubicBezTo>
                  <a:pt x="17770" y="12838"/>
                  <a:pt x="17794" y="12791"/>
                  <a:pt x="17794" y="12734"/>
                </a:cubicBezTo>
                <a:lnTo>
                  <a:pt x="17794" y="12514"/>
                </a:lnTo>
                <a:cubicBezTo>
                  <a:pt x="17794" y="12456"/>
                  <a:pt x="17770" y="12411"/>
                  <a:pt x="17741" y="12411"/>
                </a:cubicBezTo>
                <a:close/>
                <a:moveTo>
                  <a:pt x="18055" y="12411"/>
                </a:moveTo>
                <a:cubicBezTo>
                  <a:pt x="18026" y="12411"/>
                  <a:pt x="18002" y="12456"/>
                  <a:pt x="18002" y="12514"/>
                </a:cubicBezTo>
                <a:lnTo>
                  <a:pt x="18002" y="12734"/>
                </a:lnTo>
                <a:cubicBezTo>
                  <a:pt x="18002" y="12791"/>
                  <a:pt x="18026" y="12838"/>
                  <a:pt x="18055" y="12838"/>
                </a:cubicBezTo>
                <a:cubicBezTo>
                  <a:pt x="18085" y="12838"/>
                  <a:pt x="18108" y="12791"/>
                  <a:pt x="18108" y="12734"/>
                </a:cubicBezTo>
                <a:lnTo>
                  <a:pt x="18108" y="12514"/>
                </a:lnTo>
                <a:cubicBezTo>
                  <a:pt x="18108" y="12456"/>
                  <a:pt x="18085" y="12411"/>
                  <a:pt x="18055" y="12411"/>
                </a:cubicBezTo>
                <a:close/>
                <a:moveTo>
                  <a:pt x="18905" y="12411"/>
                </a:moveTo>
                <a:cubicBezTo>
                  <a:pt x="18876" y="12411"/>
                  <a:pt x="18852" y="12456"/>
                  <a:pt x="18852" y="12514"/>
                </a:cubicBezTo>
                <a:lnTo>
                  <a:pt x="18852" y="12734"/>
                </a:lnTo>
                <a:cubicBezTo>
                  <a:pt x="18852" y="12791"/>
                  <a:pt x="18876" y="12838"/>
                  <a:pt x="18905" y="12838"/>
                </a:cubicBezTo>
                <a:cubicBezTo>
                  <a:pt x="18934" y="12838"/>
                  <a:pt x="18958" y="12791"/>
                  <a:pt x="18958" y="12734"/>
                </a:cubicBezTo>
                <a:lnTo>
                  <a:pt x="18958" y="12514"/>
                </a:lnTo>
                <a:cubicBezTo>
                  <a:pt x="18958" y="12456"/>
                  <a:pt x="18934" y="12411"/>
                  <a:pt x="18905" y="12411"/>
                </a:cubicBezTo>
                <a:close/>
                <a:moveTo>
                  <a:pt x="19220" y="12411"/>
                </a:moveTo>
                <a:cubicBezTo>
                  <a:pt x="19191" y="12411"/>
                  <a:pt x="19167" y="12456"/>
                  <a:pt x="19167" y="12514"/>
                </a:cubicBezTo>
                <a:lnTo>
                  <a:pt x="19167" y="12734"/>
                </a:lnTo>
                <a:cubicBezTo>
                  <a:pt x="19167" y="12791"/>
                  <a:pt x="19191" y="12838"/>
                  <a:pt x="19220" y="12838"/>
                </a:cubicBezTo>
                <a:cubicBezTo>
                  <a:pt x="19249" y="12838"/>
                  <a:pt x="19273" y="12791"/>
                  <a:pt x="19273" y="12734"/>
                </a:cubicBezTo>
                <a:lnTo>
                  <a:pt x="19273" y="12514"/>
                </a:lnTo>
                <a:cubicBezTo>
                  <a:pt x="19273" y="12456"/>
                  <a:pt x="19249" y="12411"/>
                  <a:pt x="19220" y="12411"/>
                </a:cubicBezTo>
                <a:close/>
                <a:moveTo>
                  <a:pt x="20069" y="12411"/>
                </a:moveTo>
                <a:cubicBezTo>
                  <a:pt x="20040" y="12411"/>
                  <a:pt x="20016" y="12456"/>
                  <a:pt x="20016" y="12514"/>
                </a:cubicBezTo>
                <a:lnTo>
                  <a:pt x="20016" y="12734"/>
                </a:lnTo>
                <a:cubicBezTo>
                  <a:pt x="20016" y="12791"/>
                  <a:pt x="20040" y="12838"/>
                  <a:pt x="20069" y="12838"/>
                </a:cubicBezTo>
                <a:cubicBezTo>
                  <a:pt x="20099" y="12838"/>
                  <a:pt x="20122" y="12791"/>
                  <a:pt x="20122" y="12734"/>
                </a:cubicBezTo>
                <a:lnTo>
                  <a:pt x="20122" y="12514"/>
                </a:lnTo>
                <a:cubicBezTo>
                  <a:pt x="20122" y="12456"/>
                  <a:pt x="20099" y="12411"/>
                  <a:pt x="20069" y="12411"/>
                </a:cubicBezTo>
                <a:close/>
                <a:moveTo>
                  <a:pt x="20384" y="12411"/>
                </a:moveTo>
                <a:cubicBezTo>
                  <a:pt x="20355" y="12411"/>
                  <a:pt x="20331" y="12456"/>
                  <a:pt x="20331" y="12514"/>
                </a:cubicBezTo>
                <a:lnTo>
                  <a:pt x="20331" y="12734"/>
                </a:lnTo>
                <a:cubicBezTo>
                  <a:pt x="20331" y="12791"/>
                  <a:pt x="20355" y="12838"/>
                  <a:pt x="20384" y="12838"/>
                </a:cubicBezTo>
                <a:cubicBezTo>
                  <a:pt x="20413" y="12838"/>
                  <a:pt x="20436" y="12791"/>
                  <a:pt x="20436" y="12734"/>
                </a:cubicBezTo>
                <a:lnTo>
                  <a:pt x="20436" y="12514"/>
                </a:lnTo>
                <a:cubicBezTo>
                  <a:pt x="20436" y="12456"/>
                  <a:pt x="20413" y="12411"/>
                  <a:pt x="20384" y="12411"/>
                </a:cubicBezTo>
                <a:close/>
                <a:moveTo>
                  <a:pt x="21234" y="12411"/>
                </a:moveTo>
                <a:cubicBezTo>
                  <a:pt x="21204" y="12411"/>
                  <a:pt x="21181" y="12456"/>
                  <a:pt x="21181" y="12514"/>
                </a:cubicBezTo>
                <a:lnTo>
                  <a:pt x="21181" y="12734"/>
                </a:lnTo>
                <a:cubicBezTo>
                  <a:pt x="21181" y="12791"/>
                  <a:pt x="21204" y="12838"/>
                  <a:pt x="21234" y="12838"/>
                </a:cubicBezTo>
                <a:cubicBezTo>
                  <a:pt x="21263" y="12838"/>
                  <a:pt x="21285" y="12791"/>
                  <a:pt x="21285" y="12734"/>
                </a:cubicBezTo>
                <a:lnTo>
                  <a:pt x="21285" y="12514"/>
                </a:lnTo>
                <a:cubicBezTo>
                  <a:pt x="21285" y="12456"/>
                  <a:pt x="21263" y="12411"/>
                  <a:pt x="21234" y="12411"/>
                </a:cubicBezTo>
                <a:close/>
                <a:moveTo>
                  <a:pt x="21547" y="12411"/>
                </a:moveTo>
                <a:cubicBezTo>
                  <a:pt x="21518" y="12411"/>
                  <a:pt x="21495" y="12456"/>
                  <a:pt x="21495" y="12514"/>
                </a:cubicBezTo>
                <a:lnTo>
                  <a:pt x="21495" y="12734"/>
                </a:lnTo>
                <a:cubicBezTo>
                  <a:pt x="21495" y="12791"/>
                  <a:pt x="21518" y="12838"/>
                  <a:pt x="21547" y="12838"/>
                </a:cubicBezTo>
                <a:cubicBezTo>
                  <a:pt x="21576" y="12838"/>
                  <a:pt x="21600" y="12791"/>
                  <a:pt x="21600" y="12734"/>
                </a:cubicBezTo>
                <a:lnTo>
                  <a:pt x="21600" y="12514"/>
                </a:lnTo>
                <a:cubicBezTo>
                  <a:pt x="21600" y="12456"/>
                  <a:pt x="21576" y="12411"/>
                  <a:pt x="21547" y="12411"/>
                </a:cubicBezTo>
                <a:close/>
                <a:moveTo>
                  <a:pt x="53" y="13141"/>
                </a:moveTo>
                <a:cubicBezTo>
                  <a:pt x="24" y="13141"/>
                  <a:pt x="0" y="13186"/>
                  <a:pt x="0" y="13244"/>
                </a:cubicBezTo>
                <a:lnTo>
                  <a:pt x="0" y="13464"/>
                </a:lnTo>
                <a:cubicBezTo>
                  <a:pt x="0" y="13521"/>
                  <a:pt x="24" y="13568"/>
                  <a:pt x="53" y="13568"/>
                </a:cubicBezTo>
                <a:cubicBezTo>
                  <a:pt x="82" y="13568"/>
                  <a:pt x="106" y="13521"/>
                  <a:pt x="106" y="13464"/>
                </a:cubicBezTo>
                <a:lnTo>
                  <a:pt x="106" y="13244"/>
                </a:lnTo>
                <a:cubicBezTo>
                  <a:pt x="106" y="13186"/>
                  <a:pt x="82" y="13141"/>
                  <a:pt x="53" y="13141"/>
                </a:cubicBezTo>
                <a:close/>
                <a:moveTo>
                  <a:pt x="367" y="13141"/>
                </a:moveTo>
                <a:cubicBezTo>
                  <a:pt x="338" y="13141"/>
                  <a:pt x="315" y="13186"/>
                  <a:pt x="315" y="13244"/>
                </a:cubicBezTo>
                <a:lnTo>
                  <a:pt x="315" y="13464"/>
                </a:lnTo>
                <a:cubicBezTo>
                  <a:pt x="315" y="13521"/>
                  <a:pt x="338" y="13568"/>
                  <a:pt x="367" y="13568"/>
                </a:cubicBezTo>
                <a:cubicBezTo>
                  <a:pt x="397" y="13568"/>
                  <a:pt x="420" y="13521"/>
                  <a:pt x="420" y="13464"/>
                </a:cubicBezTo>
                <a:lnTo>
                  <a:pt x="420" y="13244"/>
                </a:lnTo>
                <a:cubicBezTo>
                  <a:pt x="420" y="13186"/>
                  <a:pt x="397" y="13141"/>
                  <a:pt x="367" y="13141"/>
                </a:cubicBezTo>
                <a:close/>
                <a:moveTo>
                  <a:pt x="1217" y="13141"/>
                </a:moveTo>
                <a:cubicBezTo>
                  <a:pt x="1188" y="13141"/>
                  <a:pt x="1164" y="13186"/>
                  <a:pt x="1164" y="13244"/>
                </a:cubicBezTo>
                <a:lnTo>
                  <a:pt x="1164" y="13464"/>
                </a:lnTo>
                <a:cubicBezTo>
                  <a:pt x="1164" y="13521"/>
                  <a:pt x="1188" y="13568"/>
                  <a:pt x="1217" y="13568"/>
                </a:cubicBezTo>
                <a:cubicBezTo>
                  <a:pt x="1246" y="13568"/>
                  <a:pt x="1270" y="13521"/>
                  <a:pt x="1270" y="13464"/>
                </a:cubicBezTo>
                <a:lnTo>
                  <a:pt x="1270" y="13244"/>
                </a:lnTo>
                <a:cubicBezTo>
                  <a:pt x="1270" y="13186"/>
                  <a:pt x="1246" y="13141"/>
                  <a:pt x="1217" y="13141"/>
                </a:cubicBezTo>
                <a:close/>
                <a:moveTo>
                  <a:pt x="1532" y="13141"/>
                </a:moveTo>
                <a:cubicBezTo>
                  <a:pt x="1503" y="13141"/>
                  <a:pt x="1479" y="13186"/>
                  <a:pt x="1479" y="13244"/>
                </a:cubicBezTo>
                <a:lnTo>
                  <a:pt x="1479" y="13464"/>
                </a:lnTo>
                <a:cubicBezTo>
                  <a:pt x="1479" y="13521"/>
                  <a:pt x="1503" y="13568"/>
                  <a:pt x="1532" y="13568"/>
                </a:cubicBezTo>
                <a:cubicBezTo>
                  <a:pt x="1561" y="13568"/>
                  <a:pt x="1584" y="13521"/>
                  <a:pt x="1584" y="13464"/>
                </a:cubicBezTo>
                <a:lnTo>
                  <a:pt x="1584" y="13244"/>
                </a:lnTo>
                <a:cubicBezTo>
                  <a:pt x="1584" y="13186"/>
                  <a:pt x="1561" y="13141"/>
                  <a:pt x="1532" y="13141"/>
                </a:cubicBezTo>
                <a:close/>
                <a:moveTo>
                  <a:pt x="2380" y="13141"/>
                </a:moveTo>
                <a:cubicBezTo>
                  <a:pt x="2351" y="13141"/>
                  <a:pt x="2329" y="13186"/>
                  <a:pt x="2329" y="13244"/>
                </a:cubicBezTo>
                <a:lnTo>
                  <a:pt x="2329" y="13464"/>
                </a:lnTo>
                <a:cubicBezTo>
                  <a:pt x="2329" y="13521"/>
                  <a:pt x="2351" y="13568"/>
                  <a:pt x="2380" y="13568"/>
                </a:cubicBezTo>
                <a:cubicBezTo>
                  <a:pt x="2409" y="13568"/>
                  <a:pt x="2433" y="13521"/>
                  <a:pt x="2433" y="13464"/>
                </a:cubicBezTo>
                <a:lnTo>
                  <a:pt x="2433" y="13244"/>
                </a:lnTo>
                <a:cubicBezTo>
                  <a:pt x="2433" y="13186"/>
                  <a:pt x="2409" y="13141"/>
                  <a:pt x="2380" y="13141"/>
                </a:cubicBezTo>
                <a:close/>
                <a:moveTo>
                  <a:pt x="2695" y="13141"/>
                </a:moveTo>
                <a:cubicBezTo>
                  <a:pt x="2666" y="13141"/>
                  <a:pt x="2643" y="13186"/>
                  <a:pt x="2643" y="13244"/>
                </a:cubicBezTo>
                <a:lnTo>
                  <a:pt x="2643" y="13464"/>
                </a:lnTo>
                <a:cubicBezTo>
                  <a:pt x="2643" y="13521"/>
                  <a:pt x="2666" y="13568"/>
                  <a:pt x="2695" y="13568"/>
                </a:cubicBezTo>
                <a:cubicBezTo>
                  <a:pt x="2724" y="13568"/>
                  <a:pt x="2748" y="13521"/>
                  <a:pt x="2748" y="13464"/>
                </a:cubicBezTo>
                <a:lnTo>
                  <a:pt x="2748" y="13244"/>
                </a:lnTo>
                <a:cubicBezTo>
                  <a:pt x="2748" y="13186"/>
                  <a:pt x="2724" y="13141"/>
                  <a:pt x="2695" y="13141"/>
                </a:cubicBezTo>
                <a:close/>
                <a:moveTo>
                  <a:pt x="3545" y="13141"/>
                </a:moveTo>
                <a:cubicBezTo>
                  <a:pt x="3516" y="13141"/>
                  <a:pt x="3492" y="13186"/>
                  <a:pt x="3492" y="13244"/>
                </a:cubicBezTo>
                <a:lnTo>
                  <a:pt x="3492" y="13464"/>
                </a:lnTo>
                <a:cubicBezTo>
                  <a:pt x="3492" y="13521"/>
                  <a:pt x="3516" y="13568"/>
                  <a:pt x="3545" y="13568"/>
                </a:cubicBezTo>
                <a:cubicBezTo>
                  <a:pt x="3574" y="13568"/>
                  <a:pt x="3598" y="13521"/>
                  <a:pt x="3598" y="13464"/>
                </a:cubicBezTo>
                <a:lnTo>
                  <a:pt x="3598" y="13244"/>
                </a:lnTo>
                <a:cubicBezTo>
                  <a:pt x="3598" y="13186"/>
                  <a:pt x="3574" y="13141"/>
                  <a:pt x="3545" y="13141"/>
                </a:cubicBezTo>
                <a:close/>
                <a:moveTo>
                  <a:pt x="3859" y="13141"/>
                </a:moveTo>
                <a:cubicBezTo>
                  <a:pt x="3830" y="13141"/>
                  <a:pt x="3806" y="13186"/>
                  <a:pt x="3806" y="13244"/>
                </a:cubicBezTo>
                <a:lnTo>
                  <a:pt x="3806" y="13464"/>
                </a:lnTo>
                <a:cubicBezTo>
                  <a:pt x="3806" y="13521"/>
                  <a:pt x="3830" y="13568"/>
                  <a:pt x="3859" y="13568"/>
                </a:cubicBezTo>
                <a:cubicBezTo>
                  <a:pt x="3888" y="13568"/>
                  <a:pt x="3912" y="13521"/>
                  <a:pt x="3912" y="13464"/>
                </a:cubicBezTo>
                <a:lnTo>
                  <a:pt x="3912" y="13244"/>
                </a:lnTo>
                <a:cubicBezTo>
                  <a:pt x="3912" y="13186"/>
                  <a:pt x="3888" y="13141"/>
                  <a:pt x="3859" y="13141"/>
                </a:cubicBezTo>
                <a:close/>
                <a:moveTo>
                  <a:pt x="4709" y="13141"/>
                </a:moveTo>
                <a:cubicBezTo>
                  <a:pt x="4680" y="13141"/>
                  <a:pt x="4656" y="13186"/>
                  <a:pt x="4656" y="13244"/>
                </a:cubicBezTo>
                <a:lnTo>
                  <a:pt x="4656" y="13464"/>
                </a:lnTo>
                <a:cubicBezTo>
                  <a:pt x="4656" y="13521"/>
                  <a:pt x="4680" y="13568"/>
                  <a:pt x="4709" y="13568"/>
                </a:cubicBezTo>
                <a:cubicBezTo>
                  <a:pt x="4738" y="13568"/>
                  <a:pt x="4762" y="13521"/>
                  <a:pt x="4762" y="13464"/>
                </a:cubicBezTo>
                <a:lnTo>
                  <a:pt x="4762" y="13244"/>
                </a:lnTo>
                <a:cubicBezTo>
                  <a:pt x="4762" y="13186"/>
                  <a:pt x="4738" y="13141"/>
                  <a:pt x="4709" y="13141"/>
                </a:cubicBezTo>
                <a:close/>
                <a:moveTo>
                  <a:pt x="5023" y="13141"/>
                </a:moveTo>
                <a:cubicBezTo>
                  <a:pt x="4994" y="13141"/>
                  <a:pt x="4970" y="13186"/>
                  <a:pt x="4970" y="13244"/>
                </a:cubicBezTo>
                <a:lnTo>
                  <a:pt x="4970" y="13464"/>
                </a:lnTo>
                <a:cubicBezTo>
                  <a:pt x="4970" y="13521"/>
                  <a:pt x="4994" y="13568"/>
                  <a:pt x="5023" y="13568"/>
                </a:cubicBezTo>
                <a:cubicBezTo>
                  <a:pt x="5053" y="13568"/>
                  <a:pt x="5076" y="13521"/>
                  <a:pt x="5076" y="13464"/>
                </a:cubicBezTo>
                <a:lnTo>
                  <a:pt x="5076" y="13244"/>
                </a:lnTo>
                <a:cubicBezTo>
                  <a:pt x="5076" y="13186"/>
                  <a:pt x="5053" y="13141"/>
                  <a:pt x="5023" y="13141"/>
                </a:cubicBezTo>
                <a:close/>
                <a:moveTo>
                  <a:pt x="5873" y="13141"/>
                </a:moveTo>
                <a:cubicBezTo>
                  <a:pt x="5844" y="13141"/>
                  <a:pt x="5820" y="13186"/>
                  <a:pt x="5820" y="13244"/>
                </a:cubicBezTo>
                <a:lnTo>
                  <a:pt x="5820" y="13464"/>
                </a:lnTo>
                <a:cubicBezTo>
                  <a:pt x="5820" y="13521"/>
                  <a:pt x="5844" y="13568"/>
                  <a:pt x="5873" y="13568"/>
                </a:cubicBezTo>
                <a:cubicBezTo>
                  <a:pt x="5902" y="13568"/>
                  <a:pt x="5926" y="13521"/>
                  <a:pt x="5926" y="13464"/>
                </a:cubicBezTo>
                <a:lnTo>
                  <a:pt x="5926" y="13244"/>
                </a:lnTo>
                <a:cubicBezTo>
                  <a:pt x="5926" y="13186"/>
                  <a:pt x="5902" y="13141"/>
                  <a:pt x="5873" y="13141"/>
                </a:cubicBezTo>
                <a:close/>
                <a:moveTo>
                  <a:pt x="6188" y="13141"/>
                </a:moveTo>
                <a:cubicBezTo>
                  <a:pt x="6159" y="13141"/>
                  <a:pt x="6135" y="13186"/>
                  <a:pt x="6135" y="13244"/>
                </a:cubicBezTo>
                <a:lnTo>
                  <a:pt x="6135" y="13464"/>
                </a:lnTo>
                <a:cubicBezTo>
                  <a:pt x="6135" y="13521"/>
                  <a:pt x="6159" y="13568"/>
                  <a:pt x="6188" y="13568"/>
                </a:cubicBezTo>
                <a:cubicBezTo>
                  <a:pt x="6217" y="13568"/>
                  <a:pt x="6240" y="13521"/>
                  <a:pt x="6240" y="13464"/>
                </a:cubicBezTo>
                <a:lnTo>
                  <a:pt x="6240" y="13244"/>
                </a:lnTo>
                <a:cubicBezTo>
                  <a:pt x="6240" y="13186"/>
                  <a:pt x="6217" y="13141"/>
                  <a:pt x="6188" y="13141"/>
                </a:cubicBezTo>
                <a:close/>
                <a:moveTo>
                  <a:pt x="7036" y="13141"/>
                </a:moveTo>
                <a:cubicBezTo>
                  <a:pt x="7007" y="13141"/>
                  <a:pt x="6984" y="13186"/>
                  <a:pt x="6984" y="13244"/>
                </a:cubicBezTo>
                <a:lnTo>
                  <a:pt x="6984" y="13464"/>
                </a:lnTo>
                <a:cubicBezTo>
                  <a:pt x="6984" y="13521"/>
                  <a:pt x="7007" y="13568"/>
                  <a:pt x="7036" y="13568"/>
                </a:cubicBezTo>
                <a:cubicBezTo>
                  <a:pt x="7065" y="13568"/>
                  <a:pt x="7089" y="13521"/>
                  <a:pt x="7089" y="13464"/>
                </a:cubicBezTo>
                <a:lnTo>
                  <a:pt x="7089" y="13244"/>
                </a:lnTo>
                <a:cubicBezTo>
                  <a:pt x="7089" y="13186"/>
                  <a:pt x="7065" y="13141"/>
                  <a:pt x="7036" y="13141"/>
                </a:cubicBezTo>
                <a:close/>
                <a:moveTo>
                  <a:pt x="7351" y="13141"/>
                </a:moveTo>
                <a:cubicBezTo>
                  <a:pt x="7322" y="13141"/>
                  <a:pt x="7299" y="13186"/>
                  <a:pt x="7299" y="13244"/>
                </a:cubicBezTo>
                <a:lnTo>
                  <a:pt x="7299" y="13464"/>
                </a:lnTo>
                <a:cubicBezTo>
                  <a:pt x="7299" y="13521"/>
                  <a:pt x="7322" y="13568"/>
                  <a:pt x="7351" y="13568"/>
                </a:cubicBezTo>
                <a:cubicBezTo>
                  <a:pt x="7380" y="13568"/>
                  <a:pt x="7404" y="13521"/>
                  <a:pt x="7404" y="13464"/>
                </a:cubicBezTo>
                <a:lnTo>
                  <a:pt x="7404" y="13244"/>
                </a:lnTo>
                <a:cubicBezTo>
                  <a:pt x="7404" y="13186"/>
                  <a:pt x="7380" y="13141"/>
                  <a:pt x="7351" y="13141"/>
                </a:cubicBezTo>
                <a:close/>
                <a:moveTo>
                  <a:pt x="8201" y="13141"/>
                </a:moveTo>
                <a:cubicBezTo>
                  <a:pt x="8171" y="13141"/>
                  <a:pt x="8148" y="13186"/>
                  <a:pt x="8148" y="13244"/>
                </a:cubicBezTo>
                <a:lnTo>
                  <a:pt x="8148" y="13464"/>
                </a:lnTo>
                <a:cubicBezTo>
                  <a:pt x="8148" y="13521"/>
                  <a:pt x="8171" y="13568"/>
                  <a:pt x="8201" y="13568"/>
                </a:cubicBezTo>
                <a:cubicBezTo>
                  <a:pt x="8230" y="13568"/>
                  <a:pt x="8254" y="13521"/>
                  <a:pt x="8254" y="13464"/>
                </a:cubicBezTo>
                <a:lnTo>
                  <a:pt x="8254" y="13244"/>
                </a:lnTo>
                <a:cubicBezTo>
                  <a:pt x="8254" y="13186"/>
                  <a:pt x="8230" y="13141"/>
                  <a:pt x="8201" y="13141"/>
                </a:cubicBezTo>
                <a:close/>
                <a:moveTo>
                  <a:pt x="8515" y="13141"/>
                </a:moveTo>
                <a:cubicBezTo>
                  <a:pt x="8486" y="13141"/>
                  <a:pt x="8462" y="13186"/>
                  <a:pt x="8462" y="13244"/>
                </a:cubicBezTo>
                <a:lnTo>
                  <a:pt x="8462" y="13464"/>
                </a:lnTo>
                <a:cubicBezTo>
                  <a:pt x="8462" y="13521"/>
                  <a:pt x="8486" y="13568"/>
                  <a:pt x="8515" y="13568"/>
                </a:cubicBezTo>
                <a:cubicBezTo>
                  <a:pt x="8544" y="13568"/>
                  <a:pt x="8568" y="13521"/>
                  <a:pt x="8568" y="13464"/>
                </a:cubicBezTo>
                <a:lnTo>
                  <a:pt x="8568" y="13244"/>
                </a:lnTo>
                <a:cubicBezTo>
                  <a:pt x="8568" y="13186"/>
                  <a:pt x="8544" y="13141"/>
                  <a:pt x="8515" y="13141"/>
                </a:cubicBezTo>
                <a:close/>
                <a:moveTo>
                  <a:pt x="9365" y="13141"/>
                </a:moveTo>
                <a:cubicBezTo>
                  <a:pt x="9336" y="13141"/>
                  <a:pt x="9312" y="13186"/>
                  <a:pt x="9312" y="13244"/>
                </a:cubicBezTo>
                <a:lnTo>
                  <a:pt x="9312" y="13464"/>
                </a:lnTo>
                <a:cubicBezTo>
                  <a:pt x="9312" y="13521"/>
                  <a:pt x="9336" y="13568"/>
                  <a:pt x="9365" y="13568"/>
                </a:cubicBezTo>
                <a:cubicBezTo>
                  <a:pt x="9394" y="13568"/>
                  <a:pt x="9418" y="13521"/>
                  <a:pt x="9418" y="13464"/>
                </a:cubicBezTo>
                <a:lnTo>
                  <a:pt x="9418" y="13244"/>
                </a:lnTo>
                <a:cubicBezTo>
                  <a:pt x="9418" y="13186"/>
                  <a:pt x="9394" y="13141"/>
                  <a:pt x="9365" y="13141"/>
                </a:cubicBezTo>
                <a:close/>
                <a:moveTo>
                  <a:pt x="9679" y="13141"/>
                </a:moveTo>
                <a:cubicBezTo>
                  <a:pt x="9650" y="13141"/>
                  <a:pt x="9626" y="13186"/>
                  <a:pt x="9626" y="13244"/>
                </a:cubicBezTo>
                <a:lnTo>
                  <a:pt x="9626" y="13464"/>
                </a:lnTo>
                <a:cubicBezTo>
                  <a:pt x="9626" y="13521"/>
                  <a:pt x="9650" y="13568"/>
                  <a:pt x="9679" y="13568"/>
                </a:cubicBezTo>
                <a:cubicBezTo>
                  <a:pt x="9708" y="13568"/>
                  <a:pt x="9732" y="13521"/>
                  <a:pt x="9732" y="13464"/>
                </a:cubicBezTo>
                <a:lnTo>
                  <a:pt x="9732" y="13244"/>
                </a:lnTo>
                <a:cubicBezTo>
                  <a:pt x="9732" y="13186"/>
                  <a:pt x="9708" y="13141"/>
                  <a:pt x="9679" y="13141"/>
                </a:cubicBezTo>
                <a:close/>
                <a:moveTo>
                  <a:pt x="10529" y="13141"/>
                </a:moveTo>
                <a:cubicBezTo>
                  <a:pt x="10500" y="13141"/>
                  <a:pt x="10476" y="13186"/>
                  <a:pt x="10476" y="13244"/>
                </a:cubicBezTo>
                <a:lnTo>
                  <a:pt x="10476" y="13464"/>
                </a:lnTo>
                <a:cubicBezTo>
                  <a:pt x="10476" y="13521"/>
                  <a:pt x="10500" y="13568"/>
                  <a:pt x="10529" y="13568"/>
                </a:cubicBezTo>
                <a:cubicBezTo>
                  <a:pt x="10558" y="13568"/>
                  <a:pt x="10582" y="13521"/>
                  <a:pt x="10582" y="13464"/>
                </a:cubicBezTo>
                <a:lnTo>
                  <a:pt x="10582" y="13244"/>
                </a:lnTo>
                <a:cubicBezTo>
                  <a:pt x="10582" y="13186"/>
                  <a:pt x="10558" y="13141"/>
                  <a:pt x="10529" y="13141"/>
                </a:cubicBezTo>
                <a:close/>
                <a:moveTo>
                  <a:pt x="10844" y="13141"/>
                </a:moveTo>
                <a:cubicBezTo>
                  <a:pt x="10814" y="13141"/>
                  <a:pt x="10791" y="13186"/>
                  <a:pt x="10791" y="13244"/>
                </a:cubicBezTo>
                <a:lnTo>
                  <a:pt x="10791" y="13464"/>
                </a:lnTo>
                <a:cubicBezTo>
                  <a:pt x="10791" y="13521"/>
                  <a:pt x="10814" y="13568"/>
                  <a:pt x="10844" y="13568"/>
                </a:cubicBezTo>
                <a:cubicBezTo>
                  <a:pt x="10873" y="13568"/>
                  <a:pt x="10895" y="13521"/>
                  <a:pt x="10895" y="13464"/>
                </a:cubicBezTo>
                <a:lnTo>
                  <a:pt x="10895" y="13244"/>
                </a:lnTo>
                <a:cubicBezTo>
                  <a:pt x="10895" y="13186"/>
                  <a:pt x="10873" y="13141"/>
                  <a:pt x="10844" y="13141"/>
                </a:cubicBezTo>
                <a:close/>
                <a:moveTo>
                  <a:pt x="11692" y="13141"/>
                </a:moveTo>
                <a:cubicBezTo>
                  <a:pt x="11663" y="13141"/>
                  <a:pt x="11640" y="13186"/>
                  <a:pt x="11640" y="13244"/>
                </a:cubicBezTo>
                <a:lnTo>
                  <a:pt x="11640" y="13464"/>
                </a:lnTo>
                <a:cubicBezTo>
                  <a:pt x="11640" y="13521"/>
                  <a:pt x="11663" y="13568"/>
                  <a:pt x="11692" y="13568"/>
                </a:cubicBezTo>
                <a:cubicBezTo>
                  <a:pt x="11721" y="13568"/>
                  <a:pt x="11745" y="13521"/>
                  <a:pt x="11745" y="13464"/>
                </a:cubicBezTo>
                <a:lnTo>
                  <a:pt x="11745" y="13244"/>
                </a:lnTo>
                <a:cubicBezTo>
                  <a:pt x="11745" y="13186"/>
                  <a:pt x="11721" y="13141"/>
                  <a:pt x="11692" y="13141"/>
                </a:cubicBezTo>
                <a:close/>
                <a:moveTo>
                  <a:pt x="12007" y="13141"/>
                </a:moveTo>
                <a:cubicBezTo>
                  <a:pt x="11978" y="13141"/>
                  <a:pt x="11955" y="13186"/>
                  <a:pt x="11955" y="13244"/>
                </a:cubicBezTo>
                <a:lnTo>
                  <a:pt x="11955" y="13464"/>
                </a:lnTo>
                <a:cubicBezTo>
                  <a:pt x="11955" y="13521"/>
                  <a:pt x="11978" y="13568"/>
                  <a:pt x="12007" y="13568"/>
                </a:cubicBezTo>
                <a:cubicBezTo>
                  <a:pt x="12036" y="13568"/>
                  <a:pt x="12060" y="13521"/>
                  <a:pt x="12060" y="13464"/>
                </a:cubicBezTo>
                <a:lnTo>
                  <a:pt x="12060" y="13244"/>
                </a:lnTo>
                <a:cubicBezTo>
                  <a:pt x="12060" y="13186"/>
                  <a:pt x="12036" y="13141"/>
                  <a:pt x="12007" y="13141"/>
                </a:cubicBezTo>
                <a:close/>
                <a:moveTo>
                  <a:pt x="12856" y="13141"/>
                </a:moveTo>
                <a:cubicBezTo>
                  <a:pt x="12827" y="13141"/>
                  <a:pt x="12804" y="13186"/>
                  <a:pt x="12804" y="13244"/>
                </a:cubicBezTo>
                <a:lnTo>
                  <a:pt x="12804" y="13464"/>
                </a:lnTo>
                <a:cubicBezTo>
                  <a:pt x="12804" y="13521"/>
                  <a:pt x="12827" y="13568"/>
                  <a:pt x="12856" y="13568"/>
                </a:cubicBezTo>
                <a:cubicBezTo>
                  <a:pt x="12886" y="13568"/>
                  <a:pt x="12909" y="13521"/>
                  <a:pt x="12909" y="13464"/>
                </a:cubicBezTo>
                <a:lnTo>
                  <a:pt x="12909" y="13244"/>
                </a:lnTo>
                <a:cubicBezTo>
                  <a:pt x="12909" y="13186"/>
                  <a:pt x="12886" y="13141"/>
                  <a:pt x="12856" y="13141"/>
                </a:cubicBezTo>
                <a:close/>
                <a:moveTo>
                  <a:pt x="13171" y="13141"/>
                </a:moveTo>
                <a:cubicBezTo>
                  <a:pt x="13142" y="13141"/>
                  <a:pt x="13118" y="13186"/>
                  <a:pt x="13118" y="13244"/>
                </a:cubicBezTo>
                <a:lnTo>
                  <a:pt x="13118" y="13464"/>
                </a:lnTo>
                <a:cubicBezTo>
                  <a:pt x="13118" y="13521"/>
                  <a:pt x="13142" y="13568"/>
                  <a:pt x="13171" y="13568"/>
                </a:cubicBezTo>
                <a:cubicBezTo>
                  <a:pt x="13200" y="13568"/>
                  <a:pt x="13224" y="13521"/>
                  <a:pt x="13224" y="13464"/>
                </a:cubicBezTo>
                <a:lnTo>
                  <a:pt x="13224" y="13244"/>
                </a:lnTo>
                <a:cubicBezTo>
                  <a:pt x="13224" y="13186"/>
                  <a:pt x="13200" y="13141"/>
                  <a:pt x="13171" y="13141"/>
                </a:cubicBezTo>
                <a:close/>
                <a:moveTo>
                  <a:pt x="14021" y="13141"/>
                </a:moveTo>
                <a:cubicBezTo>
                  <a:pt x="13992" y="13141"/>
                  <a:pt x="13968" y="13186"/>
                  <a:pt x="13968" y="13244"/>
                </a:cubicBezTo>
                <a:lnTo>
                  <a:pt x="13968" y="13464"/>
                </a:lnTo>
                <a:cubicBezTo>
                  <a:pt x="13968" y="13521"/>
                  <a:pt x="13992" y="13568"/>
                  <a:pt x="14021" y="13568"/>
                </a:cubicBezTo>
                <a:cubicBezTo>
                  <a:pt x="14050" y="13568"/>
                  <a:pt x="14074" y="13521"/>
                  <a:pt x="14074" y="13464"/>
                </a:cubicBezTo>
                <a:lnTo>
                  <a:pt x="14074" y="13244"/>
                </a:lnTo>
                <a:cubicBezTo>
                  <a:pt x="14074" y="13186"/>
                  <a:pt x="14050" y="13141"/>
                  <a:pt x="14021" y="13141"/>
                </a:cubicBezTo>
                <a:close/>
                <a:moveTo>
                  <a:pt x="14335" y="13141"/>
                </a:moveTo>
                <a:cubicBezTo>
                  <a:pt x="14306" y="13141"/>
                  <a:pt x="14282" y="13186"/>
                  <a:pt x="14282" y="13244"/>
                </a:cubicBezTo>
                <a:lnTo>
                  <a:pt x="14282" y="13464"/>
                </a:lnTo>
                <a:cubicBezTo>
                  <a:pt x="14282" y="13521"/>
                  <a:pt x="14306" y="13568"/>
                  <a:pt x="14335" y="13568"/>
                </a:cubicBezTo>
                <a:cubicBezTo>
                  <a:pt x="14364" y="13568"/>
                  <a:pt x="14388" y="13521"/>
                  <a:pt x="14388" y="13464"/>
                </a:cubicBezTo>
                <a:lnTo>
                  <a:pt x="14388" y="13244"/>
                </a:lnTo>
                <a:cubicBezTo>
                  <a:pt x="14388" y="13186"/>
                  <a:pt x="14364" y="13141"/>
                  <a:pt x="14335" y="13141"/>
                </a:cubicBezTo>
                <a:close/>
                <a:moveTo>
                  <a:pt x="15185" y="13141"/>
                </a:moveTo>
                <a:cubicBezTo>
                  <a:pt x="15156" y="13141"/>
                  <a:pt x="15132" y="13186"/>
                  <a:pt x="15132" y="13244"/>
                </a:cubicBezTo>
                <a:lnTo>
                  <a:pt x="15132" y="13464"/>
                </a:lnTo>
                <a:cubicBezTo>
                  <a:pt x="15132" y="13521"/>
                  <a:pt x="15156" y="13568"/>
                  <a:pt x="15185" y="13568"/>
                </a:cubicBezTo>
                <a:cubicBezTo>
                  <a:pt x="15214" y="13568"/>
                  <a:pt x="15237" y="13521"/>
                  <a:pt x="15237" y="13464"/>
                </a:cubicBezTo>
                <a:lnTo>
                  <a:pt x="15237" y="13244"/>
                </a:lnTo>
                <a:cubicBezTo>
                  <a:pt x="15237" y="13186"/>
                  <a:pt x="15214" y="13141"/>
                  <a:pt x="15185" y="13141"/>
                </a:cubicBezTo>
                <a:close/>
                <a:moveTo>
                  <a:pt x="15500" y="13141"/>
                </a:moveTo>
                <a:cubicBezTo>
                  <a:pt x="15470" y="13141"/>
                  <a:pt x="15447" y="13186"/>
                  <a:pt x="15447" y="13244"/>
                </a:cubicBezTo>
                <a:lnTo>
                  <a:pt x="15447" y="13464"/>
                </a:lnTo>
                <a:cubicBezTo>
                  <a:pt x="15447" y="13521"/>
                  <a:pt x="15470" y="13568"/>
                  <a:pt x="15500" y="13568"/>
                </a:cubicBezTo>
                <a:cubicBezTo>
                  <a:pt x="15529" y="13568"/>
                  <a:pt x="15551" y="13521"/>
                  <a:pt x="15551" y="13464"/>
                </a:cubicBezTo>
                <a:lnTo>
                  <a:pt x="15551" y="13244"/>
                </a:lnTo>
                <a:cubicBezTo>
                  <a:pt x="15551" y="13186"/>
                  <a:pt x="15529" y="13141"/>
                  <a:pt x="15500" y="13141"/>
                </a:cubicBezTo>
                <a:close/>
                <a:moveTo>
                  <a:pt x="16349" y="13141"/>
                </a:moveTo>
                <a:cubicBezTo>
                  <a:pt x="16320" y="13141"/>
                  <a:pt x="16296" y="13186"/>
                  <a:pt x="16296" y="13244"/>
                </a:cubicBezTo>
                <a:lnTo>
                  <a:pt x="16296" y="13464"/>
                </a:lnTo>
                <a:cubicBezTo>
                  <a:pt x="16296" y="13521"/>
                  <a:pt x="16320" y="13568"/>
                  <a:pt x="16349" y="13568"/>
                </a:cubicBezTo>
                <a:cubicBezTo>
                  <a:pt x="16378" y="13568"/>
                  <a:pt x="16401" y="13521"/>
                  <a:pt x="16401" y="13464"/>
                </a:cubicBezTo>
                <a:lnTo>
                  <a:pt x="16401" y="13244"/>
                </a:lnTo>
                <a:cubicBezTo>
                  <a:pt x="16401" y="13186"/>
                  <a:pt x="16378" y="13141"/>
                  <a:pt x="16349" y="13141"/>
                </a:cubicBezTo>
                <a:close/>
                <a:moveTo>
                  <a:pt x="16663" y="13141"/>
                </a:moveTo>
                <a:cubicBezTo>
                  <a:pt x="16634" y="13141"/>
                  <a:pt x="16611" y="13186"/>
                  <a:pt x="16611" y="13244"/>
                </a:cubicBezTo>
                <a:lnTo>
                  <a:pt x="16611" y="13464"/>
                </a:lnTo>
                <a:cubicBezTo>
                  <a:pt x="16611" y="13521"/>
                  <a:pt x="16634" y="13568"/>
                  <a:pt x="16663" y="13568"/>
                </a:cubicBezTo>
                <a:cubicBezTo>
                  <a:pt x="16692" y="13568"/>
                  <a:pt x="16716" y="13521"/>
                  <a:pt x="16716" y="13464"/>
                </a:cubicBezTo>
                <a:lnTo>
                  <a:pt x="16716" y="13244"/>
                </a:lnTo>
                <a:cubicBezTo>
                  <a:pt x="16716" y="13186"/>
                  <a:pt x="16692" y="13141"/>
                  <a:pt x="16663" y="13141"/>
                </a:cubicBezTo>
                <a:close/>
                <a:moveTo>
                  <a:pt x="17512" y="13141"/>
                </a:moveTo>
                <a:cubicBezTo>
                  <a:pt x="17483" y="13141"/>
                  <a:pt x="17459" y="13186"/>
                  <a:pt x="17459" y="13244"/>
                </a:cubicBezTo>
                <a:lnTo>
                  <a:pt x="17459" y="13464"/>
                </a:lnTo>
                <a:cubicBezTo>
                  <a:pt x="17459" y="13521"/>
                  <a:pt x="17483" y="13568"/>
                  <a:pt x="17512" y="13568"/>
                </a:cubicBezTo>
                <a:cubicBezTo>
                  <a:pt x="17541" y="13568"/>
                  <a:pt x="17565" y="13521"/>
                  <a:pt x="17565" y="13464"/>
                </a:cubicBezTo>
                <a:lnTo>
                  <a:pt x="17565" y="13244"/>
                </a:lnTo>
                <a:cubicBezTo>
                  <a:pt x="17565" y="13186"/>
                  <a:pt x="17541" y="13141"/>
                  <a:pt x="17512" y="13141"/>
                </a:cubicBezTo>
                <a:close/>
                <a:moveTo>
                  <a:pt x="17827" y="13141"/>
                </a:moveTo>
                <a:cubicBezTo>
                  <a:pt x="17798" y="13141"/>
                  <a:pt x="17774" y="13186"/>
                  <a:pt x="17774" y="13244"/>
                </a:cubicBezTo>
                <a:lnTo>
                  <a:pt x="17774" y="13464"/>
                </a:lnTo>
                <a:cubicBezTo>
                  <a:pt x="17774" y="13521"/>
                  <a:pt x="17798" y="13568"/>
                  <a:pt x="17827" y="13568"/>
                </a:cubicBezTo>
                <a:cubicBezTo>
                  <a:pt x="17856" y="13568"/>
                  <a:pt x="17880" y="13521"/>
                  <a:pt x="17880" y="13464"/>
                </a:cubicBezTo>
                <a:lnTo>
                  <a:pt x="17880" y="13244"/>
                </a:lnTo>
                <a:cubicBezTo>
                  <a:pt x="17880" y="13186"/>
                  <a:pt x="17856" y="13141"/>
                  <a:pt x="17827" y="13141"/>
                </a:cubicBezTo>
                <a:close/>
                <a:moveTo>
                  <a:pt x="18677" y="13141"/>
                </a:moveTo>
                <a:cubicBezTo>
                  <a:pt x="18648" y="13141"/>
                  <a:pt x="18624" y="13186"/>
                  <a:pt x="18624" y="13244"/>
                </a:cubicBezTo>
                <a:lnTo>
                  <a:pt x="18624" y="13464"/>
                </a:lnTo>
                <a:cubicBezTo>
                  <a:pt x="18624" y="13521"/>
                  <a:pt x="18648" y="13568"/>
                  <a:pt x="18677" y="13568"/>
                </a:cubicBezTo>
                <a:cubicBezTo>
                  <a:pt x="18706" y="13568"/>
                  <a:pt x="18730" y="13521"/>
                  <a:pt x="18730" y="13464"/>
                </a:cubicBezTo>
                <a:lnTo>
                  <a:pt x="18730" y="13244"/>
                </a:lnTo>
                <a:cubicBezTo>
                  <a:pt x="18730" y="13186"/>
                  <a:pt x="18706" y="13141"/>
                  <a:pt x="18677" y="13141"/>
                </a:cubicBezTo>
                <a:close/>
                <a:moveTo>
                  <a:pt x="18991" y="13141"/>
                </a:moveTo>
                <a:cubicBezTo>
                  <a:pt x="18962" y="13141"/>
                  <a:pt x="18938" y="13186"/>
                  <a:pt x="18938" y="13244"/>
                </a:cubicBezTo>
                <a:lnTo>
                  <a:pt x="18938" y="13464"/>
                </a:lnTo>
                <a:cubicBezTo>
                  <a:pt x="18938" y="13521"/>
                  <a:pt x="18962" y="13568"/>
                  <a:pt x="18991" y="13568"/>
                </a:cubicBezTo>
                <a:cubicBezTo>
                  <a:pt x="19020" y="13568"/>
                  <a:pt x="19044" y="13521"/>
                  <a:pt x="19044" y="13464"/>
                </a:cubicBezTo>
                <a:lnTo>
                  <a:pt x="19044" y="13244"/>
                </a:lnTo>
                <a:cubicBezTo>
                  <a:pt x="19044" y="13186"/>
                  <a:pt x="19020" y="13141"/>
                  <a:pt x="18991" y="13141"/>
                </a:cubicBezTo>
                <a:close/>
                <a:moveTo>
                  <a:pt x="19841" y="13141"/>
                </a:moveTo>
                <a:cubicBezTo>
                  <a:pt x="19812" y="13141"/>
                  <a:pt x="19788" y="13186"/>
                  <a:pt x="19788" y="13244"/>
                </a:cubicBezTo>
                <a:lnTo>
                  <a:pt x="19788" y="13464"/>
                </a:lnTo>
                <a:cubicBezTo>
                  <a:pt x="19788" y="13521"/>
                  <a:pt x="19812" y="13568"/>
                  <a:pt x="19841" y="13568"/>
                </a:cubicBezTo>
                <a:cubicBezTo>
                  <a:pt x="19870" y="13568"/>
                  <a:pt x="19894" y="13521"/>
                  <a:pt x="19894" y="13464"/>
                </a:cubicBezTo>
                <a:lnTo>
                  <a:pt x="19894" y="13244"/>
                </a:lnTo>
                <a:cubicBezTo>
                  <a:pt x="19894" y="13186"/>
                  <a:pt x="19870" y="13141"/>
                  <a:pt x="19841" y="13141"/>
                </a:cubicBezTo>
                <a:close/>
                <a:moveTo>
                  <a:pt x="20155" y="13141"/>
                </a:moveTo>
                <a:cubicBezTo>
                  <a:pt x="20126" y="13141"/>
                  <a:pt x="20102" y="13186"/>
                  <a:pt x="20102" y="13244"/>
                </a:cubicBezTo>
                <a:lnTo>
                  <a:pt x="20102" y="13464"/>
                </a:lnTo>
                <a:cubicBezTo>
                  <a:pt x="20102" y="13521"/>
                  <a:pt x="20126" y="13568"/>
                  <a:pt x="20155" y="13568"/>
                </a:cubicBezTo>
                <a:cubicBezTo>
                  <a:pt x="20184" y="13568"/>
                  <a:pt x="20207" y="13521"/>
                  <a:pt x="20207" y="13464"/>
                </a:cubicBezTo>
                <a:lnTo>
                  <a:pt x="20207" y="13244"/>
                </a:lnTo>
                <a:cubicBezTo>
                  <a:pt x="20207" y="13186"/>
                  <a:pt x="20184" y="13141"/>
                  <a:pt x="20155" y="13141"/>
                </a:cubicBezTo>
                <a:close/>
                <a:moveTo>
                  <a:pt x="21004" y="13141"/>
                </a:moveTo>
                <a:cubicBezTo>
                  <a:pt x="20975" y="13141"/>
                  <a:pt x="20952" y="13186"/>
                  <a:pt x="20952" y="13244"/>
                </a:cubicBezTo>
                <a:lnTo>
                  <a:pt x="20952" y="13464"/>
                </a:lnTo>
                <a:cubicBezTo>
                  <a:pt x="20952" y="13521"/>
                  <a:pt x="20975" y="13568"/>
                  <a:pt x="21004" y="13568"/>
                </a:cubicBezTo>
                <a:cubicBezTo>
                  <a:pt x="21033" y="13568"/>
                  <a:pt x="21057" y="13521"/>
                  <a:pt x="21057" y="13464"/>
                </a:cubicBezTo>
                <a:lnTo>
                  <a:pt x="21057" y="13244"/>
                </a:lnTo>
                <a:cubicBezTo>
                  <a:pt x="21057" y="13186"/>
                  <a:pt x="21033" y="13141"/>
                  <a:pt x="21004" y="13141"/>
                </a:cubicBezTo>
                <a:close/>
                <a:moveTo>
                  <a:pt x="21319" y="13141"/>
                </a:moveTo>
                <a:cubicBezTo>
                  <a:pt x="21289" y="13141"/>
                  <a:pt x="21267" y="13186"/>
                  <a:pt x="21267" y="13244"/>
                </a:cubicBezTo>
                <a:lnTo>
                  <a:pt x="21267" y="13464"/>
                </a:lnTo>
                <a:cubicBezTo>
                  <a:pt x="21267" y="13521"/>
                  <a:pt x="21289" y="13568"/>
                  <a:pt x="21319" y="13568"/>
                </a:cubicBezTo>
                <a:cubicBezTo>
                  <a:pt x="21348" y="13568"/>
                  <a:pt x="21372" y="13521"/>
                  <a:pt x="21372" y="13464"/>
                </a:cubicBezTo>
                <a:lnTo>
                  <a:pt x="21372" y="13244"/>
                </a:lnTo>
                <a:cubicBezTo>
                  <a:pt x="21372" y="13186"/>
                  <a:pt x="21348" y="13141"/>
                  <a:pt x="21319" y="13141"/>
                </a:cubicBezTo>
                <a:close/>
                <a:moveTo>
                  <a:pt x="281" y="13871"/>
                </a:moveTo>
                <a:cubicBezTo>
                  <a:pt x="252" y="13871"/>
                  <a:pt x="228" y="13916"/>
                  <a:pt x="228" y="13974"/>
                </a:cubicBezTo>
                <a:lnTo>
                  <a:pt x="228" y="14194"/>
                </a:lnTo>
                <a:cubicBezTo>
                  <a:pt x="228" y="14251"/>
                  <a:pt x="252" y="14298"/>
                  <a:pt x="281" y="14298"/>
                </a:cubicBezTo>
                <a:cubicBezTo>
                  <a:pt x="311" y="14298"/>
                  <a:pt x="334" y="14251"/>
                  <a:pt x="334" y="14194"/>
                </a:cubicBezTo>
                <a:lnTo>
                  <a:pt x="334" y="13974"/>
                </a:lnTo>
                <a:cubicBezTo>
                  <a:pt x="334" y="13916"/>
                  <a:pt x="311" y="13871"/>
                  <a:pt x="281" y="13871"/>
                </a:cubicBezTo>
                <a:close/>
                <a:moveTo>
                  <a:pt x="596" y="13871"/>
                </a:moveTo>
                <a:cubicBezTo>
                  <a:pt x="567" y="13871"/>
                  <a:pt x="543" y="13916"/>
                  <a:pt x="543" y="13974"/>
                </a:cubicBezTo>
                <a:lnTo>
                  <a:pt x="543" y="14194"/>
                </a:lnTo>
                <a:cubicBezTo>
                  <a:pt x="543" y="14251"/>
                  <a:pt x="567" y="14298"/>
                  <a:pt x="596" y="14298"/>
                </a:cubicBezTo>
                <a:cubicBezTo>
                  <a:pt x="625" y="14298"/>
                  <a:pt x="649" y="14251"/>
                  <a:pt x="649" y="14194"/>
                </a:cubicBezTo>
                <a:lnTo>
                  <a:pt x="649" y="13974"/>
                </a:lnTo>
                <a:cubicBezTo>
                  <a:pt x="649" y="13916"/>
                  <a:pt x="625" y="13871"/>
                  <a:pt x="596" y="13871"/>
                </a:cubicBezTo>
                <a:close/>
                <a:moveTo>
                  <a:pt x="1446" y="13871"/>
                </a:moveTo>
                <a:cubicBezTo>
                  <a:pt x="1417" y="13871"/>
                  <a:pt x="1393" y="13916"/>
                  <a:pt x="1393" y="13974"/>
                </a:cubicBezTo>
                <a:lnTo>
                  <a:pt x="1393" y="14194"/>
                </a:lnTo>
                <a:cubicBezTo>
                  <a:pt x="1393" y="14251"/>
                  <a:pt x="1417" y="14298"/>
                  <a:pt x="1446" y="14298"/>
                </a:cubicBezTo>
                <a:cubicBezTo>
                  <a:pt x="1475" y="14298"/>
                  <a:pt x="1499" y="14251"/>
                  <a:pt x="1499" y="14194"/>
                </a:cubicBezTo>
                <a:lnTo>
                  <a:pt x="1499" y="13974"/>
                </a:lnTo>
                <a:cubicBezTo>
                  <a:pt x="1499" y="13916"/>
                  <a:pt x="1475" y="13871"/>
                  <a:pt x="1446" y="13871"/>
                </a:cubicBezTo>
                <a:close/>
                <a:moveTo>
                  <a:pt x="1760" y="13871"/>
                </a:moveTo>
                <a:cubicBezTo>
                  <a:pt x="1731" y="13871"/>
                  <a:pt x="1707" y="13916"/>
                  <a:pt x="1707" y="13974"/>
                </a:cubicBezTo>
                <a:lnTo>
                  <a:pt x="1707" y="14194"/>
                </a:lnTo>
                <a:cubicBezTo>
                  <a:pt x="1707" y="14251"/>
                  <a:pt x="1731" y="14298"/>
                  <a:pt x="1760" y="14298"/>
                </a:cubicBezTo>
                <a:cubicBezTo>
                  <a:pt x="1789" y="14298"/>
                  <a:pt x="1813" y="14251"/>
                  <a:pt x="1813" y="14194"/>
                </a:cubicBezTo>
                <a:lnTo>
                  <a:pt x="1813" y="13974"/>
                </a:lnTo>
                <a:cubicBezTo>
                  <a:pt x="1813" y="13916"/>
                  <a:pt x="1789" y="13871"/>
                  <a:pt x="1760" y="13871"/>
                </a:cubicBezTo>
                <a:close/>
                <a:moveTo>
                  <a:pt x="2610" y="13871"/>
                </a:moveTo>
                <a:cubicBezTo>
                  <a:pt x="2581" y="13871"/>
                  <a:pt x="2557" y="13916"/>
                  <a:pt x="2557" y="13974"/>
                </a:cubicBezTo>
                <a:lnTo>
                  <a:pt x="2557" y="14194"/>
                </a:lnTo>
                <a:cubicBezTo>
                  <a:pt x="2557" y="14251"/>
                  <a:pt x="2581" y="14298"/>
                  <a:pt x="2610" y="14298"/>
                </a:cubicBezTo>
                <a:cubicBezTo>
                  <a:pt x="2639" y="14298"/>
                  <a:pt x="2662" y="14251"/>
                  <a:pt x="2662" y="14194"/>
                </a:cubicBezTo>
                <a:lnTo>
                  <a:pt x="2662" y="13974"/>
                </a:lnTo>
                <a:cubicBezTo>
                  <a:pt x="2662" y="13916"/>
                  <a:pt x="2639" y="13871"/>
                  <a:pt x="2610" y="13871"/>
                </a:cubicBezTo>
                <a:close/>
                <a:moveTo>
                  <a:pt x="2924" y="13871"/>
                </a:moveTo>
                <a:cubicBezTo>
                  <a:pt x="2895" y="13871"/>
                  <a:pt x="2871" y="13916"/>
                  <a:pt x="2871" y="13974"/>
                </a:cubicBezTo>
                <a:lnTo>
                  <a:pt x="2871" y="14194"/>
                </a:lnTo>
                <a:cubicBezTo>
                  <a:pt x="2871" y="14251"/>
                  <a:pt x="2895" y="14298"/>
                  <a:pt x="2924" y="14298"/>
                </a:cubicBezTo>
                <a:cubicBezTo>
                  <a:pt x="2954" y="14298"/>
                  <a:pt x="2976" y="14251"/>
                  <a:pt x="2976" y="14194"/>
                </a:cubicBezTo>
                <a:lnTo>
                  <a:pt x="2976" y="13974"/>
                </a:lnTo>
                <a:cubicBezTo>
                  <a:pt x="2976" y="13916"/>
                  <a:pt x="2954" y="13871"/>
                  <a:pt x="2924" y="13871"/>
                </a:cubicBezTo>
                <a:close/>
                <a:moveTo>
                  <a:pt x="3773" y="13871"/>
                </a:moveTo>
                <a:cubicBezTo>
                  <a:pt x="3744" y="13871"/>
                  <a:pt x="3721" y="13916"/>
                  <a:pt x="3721" y="13974"/>
                </a:cubicBezTo>
                <a:lnTo>
                  <a:pt x="3721" y="14194"/>
                </a:lnTo>
                <a:cubicBezTo>
                  <a:pt x="3721" y="14251"/>
                  <a:pt x="3744" y="14298"/>
                  <a:pt x="3773" y="14298"/>
                </a:cubicBezTo>
                <a:cubicBezTo>
                  <a:pt x="3802" y="14298"/>
                  <a:pt x="3826" y="14251"/>
                  <a:pt x="3826" y="14194"/>
                </a:cubicBezTo>
                <a:lnTo>
                  <a:pt x="3826" y="13974"/>
                </a:lnTo>
                <a:cubicBezTo>
                  <a:pt x="3826" y="13916"/>
                  <a:pt x="3802" y="13871"/>
                  <a:pt x="3773" y="13871"/>
                </a:cubicBezTo>
                <a:close/>
                <a:moveTo>
                  <a:pt x="4088" y="13871"/>
                </a:moveTo>
                <a:cubicBezTo>
                  <a:pt x="4058" y="13871"/>
                  <a:pt x="4035" y="13916"/>
                  <a:pt x="4035" y="13974"/>
                </a:cubicBezTo>
                <a:lnTo>
                  <a:pt x="4035" y="14194"/>
                </a:lnTo>
                <a:cubicBezTo>
                  <a:pt x="4035" y="14251"/>
                  <a:pt x="4058" y="14298"/>
                  <a:pt x="4088" y="14298"/>
                </a:cubicBezTo>
                <a:cubicBezTo>
                  <a:pt x="4117" y="14298"/>
                  <a:pt x="4141" y="14251"/>
                  <a:pt x="4141" y="14194"/>
                </a:cubicBezTo>
                <a:lnTo>
                  <a:pt x="4141" y="13974"/>
                </a:lnTo>
                <a:cubicBezTo>
                  <a:pt x="4141" y="13916"/>
                  <a:pt x="4117" y="13871"/>
                  <a:pt x="4088" y="13871"/>
                </a:cubicBezTo>
                <a:close/>
                <a:moveTo>
                  <a:pt x="4937" y="13871"/>
                </a:moveTo>
                <a:cubicBezTo>
                  <a:pt x="4908" y="13871"/>
                  <a:pt x="4884" y="13916"/>
                  <a:pt x="4884" y="13974"/>
                </a:cubicBezTo>
                <a:lnTo>
                  <a:pt x="4884" y="14194"/>
                </a:lnTo>
                <a:cubicBezTo>
                  <a:pt x="4884" y="14251"/>
                  <a:pt x="4908" y="14298"/>
                  <a:pt x="4937" y="14298"/>
                </a:cubicBezTo>
                <a:cubicBezTo>
                  <a:pt x="4966" y="14298"/>
                  <a:pt x="4990" y="14251"/>
                  <a:pt x="4990" y="14194"/>
                </a:cubicBezTo>
                <a:lnTo>
                  <a:pt x="4990" y="13974"/>
                </a:lnTo>
                <a:cubicBezTo>
                  <a:pt x="4990" y="13916"/>
                  <a:pt x="4966" y="13871"/>
                  <a:pt x="4937" y="13871"/>
                </a:cubicBezTo>
                <a:close/>
                <a:moveTo>
                  <a:pt x="5252" y="13871"/>
                </a:moveTo>
                <a:cubicBezTo>
                  <a:pt x="5223" y="13871"/>
                  <a:pt x="5199" y="13916"/>
                  <a:pt x="5199" y="13974"/>
                </a:cubicBezTo>
                <a:lnTo>
                  <a:pt x="5199" y="14194"/>
                </a:lnTo>
                <a:cubicBezTo>
                  <a:pt x="5199" y="14251"/>
                  <a:pt x="5223" y="14298"/>
                  <a:pt x="5252" y="14298"/>
                </a:cubicBezTo>
                <a:cubicBezTo>
                  <a:pt x="5281" y="14298"/>
                  <a:pt x="5305" y="14251"/>
                  <a:pt x="5305" y="14194"/>
                </a:cubicBezTo>
                <a:lnTo>
                  <a:pt x="5305" y="13974"/>
                </a:lnTo>
                <a:cubicBezTo>
                  <a:pt x="5305" y="13916"/>
                  <a:pt x="5281" y="13871"/>
                  <a:pt x="5252" y="13871"/>
                </a:cubicBezTo>
                <a:close/>
                <a:moveTo>
                  <a:pt x="6102" y="13871"/>
                </a:moveTo>
                <a:cubicBezTo>
                  <a:pt x="6072" y="13871"/>
                  <a:pt x="6049" y="13916"/>
                  <a:pt x="6049" y="13974"/>
                </a:cubicBezTo>
                <a:lnTo>
                  <a:pt x="6049" y="14194"/>
                </a:lnTo>
                <a:cubicBezTo>
                  <a:pt x="6049" y="14251"/>
                  <a:pt x="6072" y="14298"/>
                  <a:pt x="6102" y="14298"/>
                </a:cubicBezTo>
                <a:cubicBezTo>
                  <a:pt x="6131" y="14298"/>
                  <a:pt x="6155" y="14251"/>
                  <a:pt x="6155" y="14194"/>
                </a:cubicBezTo>
                <a:lnTo>
                  <a:pt x="6155" y="13974"/>
                </a:lnTo>
                <a:cubicBezTo>
                  <a:pt x="6155" y="13916"/>
                  <a:pt x="6131" y="13871"/>
                  <a:pt x="6102" y="13871"/>
                </a:cubicBezTo>
                <a:close/>
                <a:moveTo>
                  <a:pt x="6416" y="13871"/>
                </a:moveTo>
                <a:cubicBezTo>
                  <a:pt x="6387" y="13871"/>
                  <a:pt x="6363" y="13916"/>
                  <a:pt x="6363" y="13974"/>
                </a:cubicBezTo>
                <a:lnTo>
                  <a:pt x="6363" y="14194"/>
                </a:lnTo>
                <a:cubicBezTo>
                  <a:pt x="6363" y="14251"/>
                  <a:pt x="6387" y="14298"/>
                  <a:pt x="6416" y="14298"/>
                </a:cubicBezTo>
                <a:cubicBezTo>
                  <a:pt x="6445" y="14298"/>
                  <a:pt x="6469" y="14251"/>
                  <a:pt x="6469" y="14194"/>
                </a:cubicBezTo>
                <a:lnTo>
                  <a:pt x="6469" y="13974"/>
                </a:lnTo>
                <a:cubicBezTo>
                  <a:pt x="6469" y="13916"/>
                  <a:pt x="6445" y="13871"/>
                  <a:pt x="6416" y="13871"/>
                </a:cubicBezTo>
                <a:close/>
                <a:moveTo>
                  <a:pt x="7266" y="13871"/>
                </a:moveTo>
                <a:cubicBezTo>
                  <a:pt x="7237" y="13871"/>
                  <a:pt x="7213" y="13916"/>
                  <a:pt x="7213" y="13974"/>
                </a:cubicBezTo>
                <a:lnTo>
                  <a:pt x="7213" y="14194"/>
                </a:lnTo>
                <a:cubicBezTo>
                  <a:pt x="7213" y="14251"/>
                  <a:pt x="7237" y="14298"/>
                  <a:pt x="7266" y="14298"/>
                </a:cubicBezTo>
                <a:cubicBezTo>
                  <a:pt x="7295" y="14298"/>
                  <a:pt x="7318" y="14251"/>
                  <a:pt x="7318" y="14194"/>
                </a:cubicBezTo>
                <a:lnTo>
                  <a:pt x="7318" y="13974"/>
                </a:lnTo>
                <a:cubicBezTo>
                  <a:pt x="7318" y="13916"/>
                  <a:pt x="7295" y="13871"/>
                  <a:pt x="7266" y="13871"/>
                </a:cubicBezTo>
                <a:close/>
                <a:moveTo>
                  <a:pt x="7580" y="13871"/>
                </a:moveTo>
                <a:cubicBezTo>
                  <a:pt x="7551" y="13871"/>
                  <a:pt x="7527" y="13916"/>
                  <a:pt x="7527" y="13974"/>
                </a:cubicBezTo>
                <a:lnTo>
                  <a:pt x="7527" y="14194"/>
                </a:lnTo>
                <a:cubicBezTo>
                  <a:pt x="7527" y="14251"/>
                  <a:pt x="7551" y="14298"/>
                  <a:pt x="7580" y="14298"/>
                </a:cubicBezTo>
                <a:cubicBezTo>
                  <a:pt x="7609" y="14298"/>
                  <a:pt x="7632" y="14251"/>
                  <a:pt x="7632" y="14194"/>
                </a:cubicBezTo>
                <a:lnTo>
                  <a:pt x="7632" y="13974"/>
                </a:lnTo>
                <a:cubicBezTo>
                  <a:pt x="7632" y="13916"/>
                  <a:pt x="7609" y="13871"/>
                  <a:pt x="7580" y="13871"/>
                </a:cubicBezTo>
                <a:close/>
                <a:moveTo>
                  <a:pt x="8429" y="13871"/>
                </a:moveTo>
                <a:cubicBezTo>
                  <a:pt x="8400" y="13871"/>
                  <a:pt x="8377" y="13916"/>
                  <a:pt x="8377" y="13974"/>
                </a:cubicBezTo>
                <a:lnTo>
                  <a:pt x="8377" y="14194"/>
                </a:lnTo>
                <a:cubicBezTo>
                  <a:pt x="8377" y="14251"/>
                  <a:pt x="8400" y="14298"/>
                  <a:pt x="8429" y="14298"/>
                </a:cubicBezTo>
                <a:cubicBezTo>
                  <a:pt x="8458" y="14298"/>
                  <a:pt x="8482" y="14251"/>
                  <a:pt x="8482" y="14194"/>
                </a:cubicBezTo>
                <a:lnTo>
                  <a:pt x="8482" y="13974"/>
                </a:lnTo>
                <a:cubicBezTo>
                  <a:pt x="8482" y="13916"/>
                  <a:pt x="8458" y="13871"/>
                  <a:pt x="8429" y="13871"/>
                </a:cubicBezTo>
                <a:close/>
                <a:moveTo>
                  <a:pt x="8744" y="13871"/>
                </a:moveTo>
                <a:cubicBezTo>
                  <a:pt x="8714" y="13871"/>
                  <a:pt x="8691" y="13916"/>
                  <a:pt x="8691" y="13974"/>
                </a:cubicBezTo>
                <a:lnTo>
                  <a:pt x="8691" y="14194"/>
                </a:lnTo>
                <a:cubicBezTo>
                  <a:pt x="8691" y="14251"/>
                  <a:pt x="8714" y="14298"/>
                  <a:pt x="8744" y="14298"/>
                </a:cubicBezTo>
                <a:cubicBezTo>
                  <a:pt x="8773" y="14298"/>
                  <a:pt x="8796" y="14251"/>
                  <a:pt x="8796" y="14194"/>
                </a:cubicBezTo>
                <a:lnTo>
                  <a:pt x="8796" y="13974"/>
                </a:lnTo>
                <a:cubicBezTo>
                  <a:pt x="8796" y="13916"/>
                  <a:pt x="8773" y="13871"/>
                  <a:pt x="8744" y="13871"/>
                </a:cubicBezTo>
                <a:close/>
                <a:moveTo>
                  <a:pt x="9593" y="13871"/>
                </a:moveTo>
                <a:cubicBezTo>
                  <a:pt x="9564" y="13871"/>
                  <a:pt x="9540" y="13916"/>
                  <a:pt x="9540" y="13974"/>
                </a:cubicBezTo>
                <a:lnTo>
                  <a:pt x="9540" y="14194"/>
                </a:lnTo>
                <a:cubicBezTo>
                  <a:pt x="9540" y="14251"/>
                  <a:pt x="9564" y="14298"/>
                  <a:pt x="9593" y="14298"/>
                </a:cubicBezTo>
                <a:cubicBezTo>
                  <a:pt x="9622" y="14298"/>
                  <a:pt x="9646" y="14251"/>
                  <a:pt x="9646" y="14194"/>
                </a:cubicBezTo>
                <a:lnTo>
                  <a:pt x="9646" y="13974"/>
                </a:lnTo>
                <a:cubicBezTo>
                  <a:pt x="9646" y="13916"/>
                  <a:pt x="9622" y="13871"/>
                  <a:pt x="9593" y="13871"/>
                </a:cubicBezTo>
                <a:close/>
                <a:moveTo>
                  <a:pt x="9908" y="13871"/>
                </a:moveTo>
                <a:cubicBezTo>
                  <a:pt x="9879" y="13871"/>
                  <a:pt x="9855" y="13916"/>
                  <a:pt x="9855" y="13974"/>
                </a:cubicBezTo>
                <a:lnTo>
                  <a:pt x="9855" y="14194"/>
                </a:lnTo>
                <a:cubicBezTo>
                  <a:pt x="9855" y="14251"/>
                  <a:pt x="9879" y="14298"/>
                  <a:pt x="9908" y="14298"/>
                </a:cubicBezTo>
                <a:cubicBezTo>
                  <a:pt x="9937" y="14298"/>
                  <a:pt x="9961" y="14251"/>
                  <a:pt x="9961" y="14194"/>
                </a:cubicBezTo>
                <a:lnTo>
                  <a:pt x="9961" y="13974"/>
                </a:lnTo>
                <a:cubicBezTo>
                  <a:pt x="9961" y="13916"/>
                  <a:pt x="9937" y="13871"/>
                  <a:pt x="9908" y="13871"/>
                </a:cubicBezTo>
                <a:close/>
                <a:moveTo>
                  <a:pt x="10758" y="13871"/>
                </a:moveTo>
                <a:cubicBezTo>
                  <a:pt x="10728" y="13871"/>
                  <a:pt x="10705" y="13916"/>
                  <a:pt x="10705" y="13974"/>
                </a:cubicBezTo>
                <a:lnTo>
                  <a:pt x="10705" y="14194"/>
                </a:lnTo>
                <a:cubicBezTo>
                  <a:pt x="10705" y="14251"/>
                  <a:pt x="10728" y="14298"/>
                  <a:pt x="10758" y="14298"/>
                </a:cubicBezTo>
                <a:cubicBezTo>
                  <a:pt x="10787" y="14298"/>
                  <a:pt x="10810" y="14251"/>
                  <a:pt x="10810" y="14194"/>
                </a:cubicBezTo>
                <a:lnTo>
                  <a:pt x="10810" y="13974"/>
                </a:lnTo>
                <a:cubicBezTo>
                  <a:pt x="10810" y="13916"/>
                  <a:pt x="10787" y="13871"/>
                  <a:pt x="10758" y="13871"/>
                </a:cubicBezTo>
                <a:close/>
                <a:moveTo>
                  <a:pt x="11072" y="13871"/>
                </a:moveTo>
                <a:cubicBezTo>
                  <a:pt x="11043" y="13871"/>
                  <a:pt x="11019" y="13916"/>
                  <a:pt x="11019" y="13974"/>
                </a:cubicBezTo>
                <a:lnTo>
                  <a:pt x="11019" y="14194"/>
                </a:lnTo>
                <a:cubicBezTo>
                  <a:pt x="11019" y="14251"/>
                  <a:pt x="11043" y="14298"/>
                  <a:pt x="11072" y="14298"/>
                </a:cubicBezTo>
                <a:cubicBezTo>
                  <a:pt x="11101" y="14298"/>
                  <a:pt x="11125" y="14251"/>
                  <a:pt x="11125" y="14194"/>
                </a:cubicBezTo>
                <a:lnTo>
                  <a:pt x="11125" y="13974"/>
                </a:lnTo>
                <a:cubicBezTo>
                  <a:pt x="11125" y="13916"/>
                  <a:pt x="11101" y="13871"/>
                  <a:pt x="11072" y="13871"/>
                </a:cubicBezTo>
                <a:close/>
                <a:moveTo>
                  <a:pt x="11922" y="13871"/>
                </a:moveTo>
                <a:cubicBezTo>
                  <a:pt x="11893" y="13871"/>
                  <a:pt x="11869" y="13916"/>
                  <a:pt x="11869" y="13974"/>
                </a:cubicBezTo>
                <a:lnTo>
                  <a:pt x="11869" y="14194"/>
                </a:lnTo>
                <a:cubicBezTo>
                  <a:pt x="11869" y="14251"/>
                  <a:pt x="11893" y="14298"/>
                  <a:pt x="11922" y="14298"/>
                </a:cubicBezTo>
                <a:cubicBezTo>
                  <a:pt x="11951" y="14298"/>
                  <a:pt x="11974" y="14251"/>
                  <a:pt x="11974" y="14194"/>
                </a:cubicBezTo>
                <a:lnTo>
                  <a:pt x="11974" y="13974"/>
                </a:lnTo>
                <a:cubicBezTo>
                  <a:pt x="11974" y="13916"/>
                  <a:pt x="11951" y="13871"/>
                  <a:pt x="11922" y="13871"/>
                </a:cubicBezTo>
                <a:close/>
                <a:moveTo>
                  <a:pt x="12236" y="13871"/>
                </a:moveTo>
                <a:cubicBezTo>
                  <a:pt x="12207" y="13871"/>
                  <a:pt x="12183" y="13916"/>
                  <a:pt x="12183" y="13974"/>
                </a:cubicBezTo>
                <a:lnTo>
                  <a:pt x="12183" y="14194"/>
                </a:lnTo>
                <a:cubicBezTo>
                  <a:pt x="12183" y="14251"/>
                  <a:pt x="12207" y="14298"/>
                  <a:pt x="12236" y="14298"/>
                </a:cubicBezTo>
                <a:cubicBezTo>
                  <a:pt x="12265" y="14298"/>
                  <a:pt x="12288" y="14251"/>
                  <a:pt x="12288" y="14194"/>
                </a:cubicBezTo>
                <a:lnTo>
                  <a:pt x="12288" y="13974"/>
                </a:lnTo>
                <a:cubicBezTo>
                  <a:pt x="12288" y="13916"/>
                  <a:pt x="12265" y="13871"/>
                  <a:pt x="12236" y="13871"/>
                </a:cubicBezTo>
                <a:close/>
                <a:moveTo>
                  <a:pt x="13085" y="13871"/>
                </a:moveTo>
                <a:cubicBezTo>
                  <a:pt x="13056" y="13871"/>
                  <a:pt x="13032" y="13916"/>
                  <a:pt x="13032" y="13974"/>
                </a:cubicBezTo>
                <a:lnTo>
                  <a:pt x="13032" y="14194"/>
                </a:lnTo>
                <a:cubicBezTo>
                  <a:pt x="13032" y="14251"/>
                  <a:pt x="13056" y="14298"/>
                  <a:pt x="13085" y="14298"/>
                </a:cubicBezTo>
                <a:cubicBezTo>
                  <a:pt x="13114" y="14298"/>
                  <a:pt x="13138" y="14251"/>
                  <a:pt x="13138" y="14194"/>
                </a:cubicBezTo>
                <a:lnTo>
                  <a:pt x="13138" y="13974"/>
                </a:lnTo>
                <a:cubicBezTo>
                  <a:pt x="13138" y="13916"/>
                  <a:pt x="13114" y="13871"/>
                  <a:pt x="13085" y="13871"/>
                </a:cubicBezTo>
                <a:close/>
                <a:moveTo>
                  <a:pt x="13399" y="13871"/>
                </a:moveTo>
                <a:cubicBezTo>
                  <a:pt x="13370" y="13871"/>
                  <a:pt x="13348" y="13916"/>
                  <a:pt x="13348" y="13974"/>
                </a:cubicBezTo>
                <a:lnTo>
                  <a:pt x="13348" y="14194"/>
                </a:lnTo>
                <a:cubicBezTo>
                  <a:pt x="13348" y="14251"/>
                  <a:pt x="13370" y="14298"/>
                  <a:pt x="13399" y="14298"/>
                </a:cubicBezTo>
                <a:cubicBezTo>
                  <a:pt x="13428" y="14298"/>
                  <a:pt x="13452" y="14251"/>
                  <a:pt x="13452" y="14194"/>
                </a:cubicBezTo>
                <a:lnTo>
                  <a:pt x="13452" y="13974"/>
                </a:lnTo>
                <a:cubicBezTo>
                  <a:pt x="13452" y="13916"/>
                  <a:pt x="13428" y="13871"/>
                  <a:pt x="13399" y="13871"/>
                </a:cubicBezTo>
                <a:close/>
                <a:moveTo>
                  <a:pt x="14249" y="13871"/>
                </a:moveTo>
                <a:cubicBezTo>
                  <a:pt x="14220" y="13871"/>
                  <a:pt x="14196" y="13916"/>
                  <a:pt x="14196" y="13974"/>
                </a:cubicBezTo>
                <a:lnTo>
                  <a:pt x="14196" y="14194"/>
                </a:lnTo>
                <a:cubicBezTo>
                  <a:pt x="14196" y="14251"/>
                  <a:pt x="14220" y="14298"/>
                  <a:pt x="14249" y="14298"/>
                </a:cubicBezTo>
                <a:cubicBezTo>
                  <a:pt x="14278" y="14298"/>
                  <a:pt x="14302" y="14251"/>
                  <a:pt x="14302" y="14194"/>
                </a:cubicBezTo>
                <a:lnTo>
                  <a:pt x="14302" y="13974"/>
                </a:lnTo>
                <a:cubicBezTo>
                  <a:pt x="14302" y="13916"/>
                  <a:pt x="14278" y="13871"/>
                  <a:pt x="14249" y="13871"/>
                </a:cubicBezTo>
                <a:close/>
                <a:moveTo>
                  <a:pt x="14564" y="13871"/>
                </a:moveTo>
                <a:cubicBezTo>
                  <a:pt x="14535" y="13871"/>
                  <a:pt x="14511" y="13916"/>
                  <a:pt x="14511" y="13974"/>
                </a:cubicBezTo>
                <a:lnTo>
                  <a:pt x="14511" y="14194"/>
                </a:lnTo>
                <a:cubicBezTo>
                  <a:pt x="14511" y="14251"/>
                  <a:pt x="14535" y="14298"/>
                  <a:pt x="14564" y="14298"/>
                </a:cubicBezTo>
                <a:cubicBezTo>
                  <a:pt x="14593" y="14298"/>
                  <a:pt x="14617" y="14251"/>
                  <a:pt x="14617" y="14194"/>
                </a:cubicBezTo>
                <a:lnTo>
                  <a:pt x="14617" y="13974"/>
                </a:lnTo>
                <a:cubicBezTo>
                  <a:pt x="14617" y="13916"/>
                  <a:pt x="14593" y="13871"/>
                  <a:pt x="14564" y="13871"/>
                </a:cubicBezTo>
                <a:close/>
                <a:moveTo>
                  <a:pt x="15413" y="13871"/>
                </a:moveTo>
                <a:cubicBezTo>
                  <a:pt x="15384" y="13871"/>
                  <a:pt x="15360" y="13916"/>
                  <a:pt x="15360" y="13974"/>
                </a:cubicBezTo>
                <a:lnTo>
                  <a:pt x="15360" y="14194"/>
                </a:lnTo>
                <a:cubicBezTo>
                  <a:pt x="15360" y="14251"/>
                  <a:pt x="15384" y="14298"/>
                  <a:pt x="15413" y="14298"/>
                </a:cubicBezTo>
                <a:cubicBezTo>
                  <a:pt x="15442" y="14298"/>
                  <a:pt x="15465" y="14251"/>
                  <a:pt x="15465" y="14194"/>
                </a:cubicBezTo>
                <a:lnTo>
                  <a:pt x="15465" y="13974"/>
                </a:lnTo>
                <a:cubicBezTo>
                  <a:pt x="15465" y="13916"/>
                  <a:pt x="15442" y="13871"/>
                  <a:pt x="15413" y="13871"/>
                </a:cubicBezTo>
                <a:close/>
                <a:moveTo>
                  <a:pt x="15728" y="13871"/>
                </a:moveTo>
                <a:cubicBezTo>
                  <a:pt x="15699" y="13871"/>
                  <a:pt x="15675" y="13916"/>
                  <a:pt x="15675" y="13974"/>
                </a:cubicBezTo>
                <a:lnTo>
                  <a:pt x="15675" y="14194"/>
                </a:lnTo>
                <a:cubicBezTo>
                  <a:pt x="15675" y="14251"/>
                  <a:pt x="15699" y="14298"/>
                  <a:pt x="15728" y="14298"/>
                </a:cubicBezTo>
                <a:cubicBezTo>
                  <a:pt x="15757" y="14298"/>
                  <a:pt x="15781" y="14251"/>
                  <a:pt x="15781" y="14194"/>
                </a:cubicBezTo>
                <a:lnTo>
                  <a:pt x="15781" y="13974"/>
                </a:lnTo>
                <a:cubicBezTo>
                  <a:pt x="15781" y="13916"/>
                  <a:pt x="15757" y="13871"/>
                  <a:pt x="15728" y="13871"/>
                </a:cubicBezTo>
                <a:close/>
                <a:moveTo>
                  <a:pt x="16578" y="13871"/>
                </a:moveTo>
                <a:cubicBezTo>
                  <a:pt x="16549" y="13871"/>
                  <a:pt x="16525" y="13916"/>
                  <a:pt x="16525" y="13974"/>
                </a:cubicBezTo>
                <a:lnTo>
                  <a:pt x="16525" y="14194"/>
                </a:lnTo>
                <a:cubicBezTo>
                  <a:pt x="16525" y="14251"/>
                  <a:pt x="16549" y="14298"/>
                  <a:pt x="16578" y="14298"/>
                </a:cubicBezTo>
                <a:cubicBezTo>
                  <a:pt x="16607" y="14298"/>
                  <a:pt x="16630" y="14251"/>
                  <a:pt x="16630" y="14194"/>
                </a:cubicBezTo>
                <a:lnTo>
                  <a:pt x="16630" y="13974"/>
                </a:lnTo>
                <a:cubicBezTo>
                  <a:pt x="16630" y="13916"/>
                  <a:pt x="16607" y="13871"/>
                  <a:pt x="16578" y="13871"/>
                </a:cubicBezTo>
                <a:close/>
                <a:moveTo>
                  <a:pt x="16892" y="13871"/>
                </a:moveTo>
                <a:cubicBezTo>
                  <a:pt x="16863" y="13871"/>
                  <a:pt x="16839" y="13916"/>
                  <a:pt x="16839" y="13974"/>
                </a:cubicBezTo>
                <a:lnTo>
                  <a:pt x="16839" y="14194"/>
                </a:lnTo>
                <a:cubicBezTo>
                  <a:pt x="16839" y="14251"/>
                  <a:pt x="16863" y="14298"/>
                  <a:pt x="16892" y="14298"/>
                </a:cubicBezTo>
                <a:cubicBezTo>
                  <a:pt x="16921" y="14298"/>
                  <a:pt x="16944" y="14251"/>
                  <a:pt x="16944" y="14194"/>
                </a:cubicBezTo>
                <a:lnTo>
                  <a:pt x="16944" y="13974"/>
                </a:lnTo>
                <a:cubicBezTo>
                  <a:pt x="16944" y="13916"/>
                  <a:pt x="16921" y="13871"/>
                  <a:pt x="16892" y="13871"/>
                </a:cubicBezTo>
                <a:close/>
                <a:moveTo>
                  <a:pt x="17741" y="13871"/>
                </a:moveTo>
                <a:cubicBezTo>
                  <a:pt x="17712" y="13871"/>
                  <a:pt x="17689" y="13916"/>
                  <a:pt x="17689" y="13974"/>
                </a:cubicBezTo>
                <a:lnTo>
                  <a:pt x="17689" y="14194"/>
                </a:lnTo>
                <a:cubicBezTo>
                  <a:pt x="17689" y="14251"/>
                  <a:pt x="17712" y="14298"/>
                  <a:pt x="17741" y="14298"/>
                </a:cubicBezTo>
                <a:cubicBezTo>
                  <a:pt x="17770" y="14298"/>
                  <a:pt x="17794" y="14251"/>
                  <a:pt x="17794" y="14194"/>
                </a:cubicBezTo>
                <a:lnTo>
                  <a:pt x="17794" y="13974"/>
                </a:lnTo>
                <a:cubicBezTo>
                  <a:pt x="17794" y="13916"/>
                  <a:pt x="17770" y="13871"/>
                  <a:pt x="17741" y="13871"/>
                </a:cubicBezTo>
                <a:close/>
                <a:moveTo>
                  <a:pt x="18055" y="13871"/>
                </a:moveTo>
                <a:cubicBezTo>
                  <a:pt x="18026" y="13871"/>
                  <a:pt x="18002" y="13916"/>
                  <a:pt x="18002" y="13974"/>
                </a:cubicBezTo>
                <a:lnTo>
                  <a:pt x="18002" y="14194"/>
                </a:lnTo>
                <a:cubicBezTo>
                  <a:pt x="18002" y="14251"/>
                  <a:pt x="18026" y="14298"/>
                  <a:pt x="18055" y="14298"/>
                </a:cubicBezTo>
                <a:cubicBezTo>
                  <a:pt x="18085" y="14298"/>
                  <a:pt x="18108" y="14251"/>
                  <a:pt x="18108" y="14194"/>
                </a:cubicBezTo>
                <a:lnTo>
                  <a:pt x="18108" y="13974"/>
                </a:lnTo>
                <a:cubicBezTo>
                  <a:pt x="18108" y="13916"/>
                  <a:pt x="18085" y="13871"/>
                  <a:pt x="18055" y="13871"/>
                </a:cubicBezTo>
                <a:close/>
                <a:moveTo>
                  <a:pt x="18905" y="13871"/>
                </a:moveTo>
                <a:cubicBezTo>
                  <a:pt x="18876" y="13871"/>
                  <a:pt x="18852" y="13916"/>
                  <a:pt x="18852" y="13974"/>
                </a:cubicBezTo>
                <a:lnTo>
                  <a:pt x="18852" y="14194"/>
                </a:lnTo>
                <a:cubicBezTo>
                  <a:pt x="18852" y="14251"/>
                  <a:pt x="18876" y="14298"/>
                  <a:pt x="18905" y="14298"/>
                </a:cubicBezTo>
                <a:cubicBezTo>
                  <a:pt x="18934" y="14298"/>
                  <a:pt x="18958" y="14251"/>
                  <a:pt x="18958" y="14194"/>
                </a:cubicBezTo>
                <a:lnTo>
                  <a:pt x="18958" y="13974"/>
                </a:lnTo>
                <a:cubicBezTo>
                  <a:pt x="18958" y="13916"/>
                  <a:pt x="18934" y="13871"/>
                  <a:pt x="18905" y="13871"/>
                </a:cubicBezTo>
                <a:close/>
                <a:moveTo>
                  <a:pt x="19220" y="13871"/>
                </a:moveTo>
                <a:cubicBezTo>
                  <a:pt x="19191" y="13871"/>
                  <a:pt x="19167" y="13916"/>
                  <a:pt x="19167" y="13974"/>
                </a:cubicBezTo>
                <a:lnTo>
                  <a:pt x="19167" y="14194"/>
                </a:lnTo>
                <a:cubicBezTo>
                  <a:pt x="19167" y="14251"/>
                  <a:pt x="19191" y="14298"/>
                  <a:pt x="19220" y="14298"/>
                </a:cubicBezTo>
                <a:cubicBezTo>
                  <a:pt x="19249" y="14298"/>
                  <a:pt x="19273" y="14251"/>
                  <a:pt x="19273" y="14194"/>
                </a:cubicBezTo>
                <a:lnTo>
                  <a:pt x="19273" y="13974"/>
                </a:lnTo>
                <a:cubicBezTo>
                  <a:pt x="19273" y="13916"/>
                  <a:pt x="19249" y="13871"/>
                  <a:pt x="19220" y="13871"/>
                </a:cubicBezTo>
                <a:close/>
                <a:moveTo>
                  <a:pt x="20069" y="13871"/>
                </a:moveTo>
                <a:cubicBezTo>
                  <a:pt x="20040" y="13871"/>
                  <a:pt x="20016" y="13916"/>
                  <a:pt x="20016" y="13974"/>
                </a:cubicBezTo>
                <a:lnTo>
                  <a:pt x="20016" y="14194"/>
                </a:lnTo>
                <a:cubicBezTo>
                  <a:pt x="20016" y="14251"/>
                  <a:pt x="20040" y="14298"/>
                  <a:pt x="20069" y="14298"/>
                </a:cubicBezTo>
                <a:cubicBezTo>
                  <a:pt x="20099" y="14298"/>
                  <a:pt x="20122" y="14251"/>
                  <a:pt x="20122" y="14194"/>
                </a:cubicBezTo>
                <a:lnTo>
                  <a:pt x="20122" y="13974"/>
                </a:lnTo>
                <a:cubicBezTo>
                  <a:pt x="20122" y="13916"/>
                  <a:pt x="20099" y="13871"/>
                  <a:pt x="20069" y="13871"/>
                </a:cubicBezTo>
                <a:close/>
                <a:moveTo>
                  <a:pt x="20384" y="13871"/>
                </a:moveTo>
                <a:cubicBezTo>
                  <a:pt x="20355" y="13871"/>
                  <a:pt x="20331" y="13916"/>
                  <a:pt x="20331" y="13974"/>
                </a:cubicBezTo>
                <a:lnTo>
                  <a:pt x="20331" y="14194"/>
                </a:lnTo>
                <a:cubicBezTo>
                  <a:pt x="20331" y="14251"/>
                  <a:pt x="20355" y="14298"/>
                  <a:pt x="20384" y="14298"/>
                </a:cubicBezTo>
                <a:cubicBezTo>
                  <a:pt x="20413" y="14298"/>
                  <a:pt x="20436" y="14251"/>
                  <a:pt x="20436" y="14194"/>
                </a:cubicBezTo>
                <a:lnTo>
                  <a:pt x="20436" y="13974"/>
                </a:lnTo>
                <a:cubicBezTo>
                  <a:pt x="20436" y="13916"/>
                  <a:pt x="20413" y="13871"/>
                  <a:pt x="20384" y="13871"/>
                </a:cubicBezTo>
                <a:close/>
                <a:moveTo>
                  <a:pt x="21234" y="13871"/>
                </a:moveTo>
                <a:cubicBezTo>
                  <a:pt x="21204" y="13871"/>
                  <a:pt x="21181" y="13916"/>
                  <a:pt x="21181" y="13974"/>
                </a:cubicBezTo>
                <a:lnTo>
                  <a:pt x="21181" y="14194"/>
                </a:lnTo>
                <a:cubicBezTo>
                  <a:pt x="21181" y="14251"/>
                  <a:pt x="21204" y="14298"/>
                  <a:pt x="21234" y="14298"/>
                </a:cubicBezTo>
                <a:cubicBezTo>
                  <a:pt x="21263" y="14298"/>
                  <a:pt x="21285" y="14251"/>
                  <a:pt x="21285" y="14194"/>
                </a:cubicBezTo>
                <a:lnTo>
                  <a:pt x="21285" y="13974"/>
                </a:lnTo>
                <a:cubicBezTo>
                  <a:pt x="21285" y="13916"/>
                  <a:pt x="21263" y="13871"/>
                  <a:pt x="21234" y="13871"/>
                </a:cubicBezTo>
                <a:close/>
                <a:moveTo>
                  <a:pt x="21547" y="13871"/>
                </a:moveTo>
                <a:cubicBezTo>
                  <a:pt x="21518" y="13871"/>
                  <a:pt x="21495" y="13916"/>
                  <a:pt x="21495" y="13974"/>
                </a:cubicBezTo>
                <a:lnTo>
                  <a:pt x="21495" y="14194"/>
                </a:lnTo>
                <a:cubicBezTo>
                  <a:pt x="21495" y="14251"/>
                  <a:pt x="21518" y="14298"/>
                  <a:pt x="21547" y="14298"/>
                </a:cubicBezTo>
                <a:cubicBezTo>
                  <a:pt x="21576" y="14298"/>
                  <a:pt x="21600" y="14251"/>
                  <a:pt x="21600" y="14194"/>
                </a:cubicBezTo>
                <a:lnTo>
                  <a:pt x="21600" y="13974"/>
                </a:lnTo>
                <a:cubicBezTo>
                  <a:pt x="21600" y="13916"/>
                  <a:pt x="21576" y="13871"/>
                  <a:pt x="21547" y="13871"/>
                </a:cubicBezTo>
                <a:close/>
                <a:moveTo>
                  <a:pt x="53" y="14601"/>
                </a:moveTo>
                <a:cubicBezTo>
                  <a:pt x="24" y="14601"/>
                  <a:pt x="0" y="14646"/>
                  <a:pt x="0" y="14704"/>
                </a:cubicBezTo>
                <a:lnTo>
                  <a:pt x="0" y="14924"/>
                </a:lnTo>
                <a:cubicBezTo>
                  <a:pt x="0" y="14981"/>
                  <a:pt x="24" y="15028"/>
                  <a:pt x="53" y="15028"/>
                </a:cubicBezTo>
                <a:cubicBezTo>
                  <a:pt x="82" y="15028"/>
                  <a:pt x="106" y="14981"/>
                  <a:pt x="106" y="14924"/>
                </a:cubicBezTo>
                <a:lnTo>
                  <a:pt x="106" y="14704"/>
                </a:lnTo>
                <a:cubicBezTo>
                  <a:pt x="106" y="14646"/>
                  <a:pt x="82" y="14601"/>
                  <a:pt x="53" y="14601"/>
                </a:cubicBezTo>
                <a:close/>
                <a:moveTo>
                  <a:pt x="367" y="14601"/>
                </a:moveTo>
                <a:cubicBezTo>
                  <a:pt x="338" y="14601"/>
                  <a:pt x="315" y="14646"/>
                  <a:pt x="315" y="14704"/>
                </a:cubicBezTo>
                <a:lnTo>
                  <a:pt x="315" y="14924"/>
                </a:lnTo>
                <a:cubicBezTo>
                  <a:pt x="315" y="14981"/>
                  <a:pt x="338" y="15028"/>
                  <a:pt x="367" y="15028"/>
                </a:cubicBezTo>
                <a:cubicBezTo>
                  <a:pt x="397" y="15028"/>
                  <a:pt x="420" y="14981"/>
                  <a:pt x="420" y="14924"/>
                </a:cubicBezTo>
                <a:lnTo>
                  <a:pt x="420" y="14704"/>
                </a:lnTo>
                <a:cubicBezTo>
                  <a:pt x="420" y="14646"/>
                  <a:pt x="397" y="14601"/>
                  <a:pt x="367" y="14601"/>
                </a:cubicBezTo>
                <a:close/>
                <a:moveTo>
                  <a:pt x="1217" y="14601"/>
                </a:moveTo>
                <a:cubicBezTo>
                  <a:pt x="1188" y="14601"/>
                  <a:pt x="1164" y="14646"/>
                  <a:pt x="1164" y="14704"/>
                </a:cubicBezTo>
                <a:lnTo>
                  <a:pt x="1164" y="14924"/>
                </a:lnTo>
                <a:cubicBezTo>
                  <a:pt x="1164" y="14981"/>
                  <a:pt x="1188" y="15028"/>
                  <a:pt x="1217" y="15028"/>
                </a:cubicBezTo>
                <a:cubicBezTo>
                  <a:pt x="1246" y="15028"/>
                  <a:pt x="1270" y="14981"/>
                  <a:pt x="1270" y="14924"/>
                </a:cubicBezTo>
                <a:lnTo>
                  <a:pt x="1270" y="14704"/>
                </a:lnTo>
                <a:cubicBezTo>
                  <a:pt x="1270" y="14646"/>
                  <a:pt x="1246" y="14601"/>
                  <a:pt x="1217" y="14601"/>
                </a:cubicBezTo>
                <a:close/>
                <a:moveTo>
                  <a:pt x="1532" y="14601"/>
                </a:moveTo>
                <a:cubicBezTo>
                  <a:pt x="1503" y="14601"/>
                  <a:pt x="1479" y="14646"/>
                  <a:pt x="1479" y="14704"/>
                </a:cubicBezTo>
                <a:lnTo>
                  <a:pt x="1479" y="14924"/>
                </a:lnTo>
                <a:cubicBezTo>
                  <a:pt x="1479" y="14981"/>
                  <a:pt x="1503" y="15028"/>
                  <a:pt x="1532" y="15028"/>
                </a:cubicBezTo>
                <a:cubicBezTo>
                  <a:pt x="1561" y="15028"/>
                  <a:pt x="1584" y="14981"/>
                  <a:pt x="1584" y="14924"/>
                </a:cubicBezTo>
                <a:lnTo>
                  <a:pt x="1584" y="14704"/>
                </a:lnTo>
                <a:cubicBezTo>
                  <a:pt x="1584" y="14646"/>
                  <a:pt x="1561" y="14601"/>
                  <a:pt x="1532" y="14601"/>
                </a:cubicBezTo>
                <a:close/>
                <a:moveTo>
                  <a:pt x="2380" y="14601"/>
                </a:moveTo>
                <a:cubicBezTo>
                  <a:pt x="2351" y="14601"/>
                  <a:pt x="2329" y="14646"/>
                  <a:pt x="2329" y="14704"/>
                </a:cubicBezTo>
                <a:lnTo>
                  <a:pt x="2329" y="14924"/>
                </a:lnTo>
                <a:cubicBezTo>
                  <a:pt x="2329" y="14981"/>
                  <a:pt x="2351" y="15028"/>
                  <a:pt x="2380" y="15028"/>
                </a:cubicBezTo>
                <a:cubicBezTo>
                  <a:pt x="2409" y="15028"/>
                  <a:pt x="2433" y="14981"/>
                  <a:pt x="2433" y="14924"/>
                </a:cubicBezTo>
                <a:lnTo>
                  <a:pt x="2433" y="14704"/>
                </a:lnTo>
                <a:cubicBezTo>
                  <a:pt x="2433" y="14646"/>
                  <a:pt x="2409" y="14601"/>
                  <a:pt x="2380" y="14601"/>
                </a:cubicBezTo>
                <a:close/>
                <a:moveTo>
                  <a:pt x="2695" y="14601"/>
                </a:moveTo>
                <a:cubicBezTo>
                  <a:pt x="2666" y="14601"/>
                  <a:pt x="2643" y="14646"/>
                  <a:pt x="2643" y="14704"/>
                </a:cubicBezTo>
                <a:lnTo>
                  <a:pt x="2643" y="14924"/>
                </a:lnTo>
                <a:cubicBezTo>
                  <a:pt x="2643" y="14981"/>
                  <a:pt x="2666" y="15028"/>
                  <a:pt x="2695" y="15028"/>
                </a:cubicBezTo>
                <a:cubicBezTo>
                  <a:pt x="2724" y="15028"/>
                  <a:pt x="2748" y="14981"/>
                  <a:pt x="2748" y="14924"/>
                </a:cubicBezTo>
                <a:lnTo>
                  <a:pt x="2748" y="14704"/>
                </a:lnTo>
                <a:cubicBezTo>
                  <a:pt x="2748" y="14646"/>
                  <a:pt x="2724" y="14601"/>
                  <a:pt x="2695" y="14601"/>
                </a:cubicBezTo>
                <a:close/>
                <a:moveTo>
                  <a:pt x="3545" y="14601"/>
                </a:moveTo>
                <a:cubicBezTo>
                  <a:pt x="3516" y="14601"/>
                  <a:pt x="3492" y="14646"/>
                  <a:pt x="3492" y="14704"/>
                </a:cubicBezTo>
                <a:lnTo>
                  <a:pt x="3492" y="14924"/>
                </a:lnTo>
                <a:cubicBezTo>
                  <a:pt x="3492" y="14981"/>
                  <a:pt x="3516" y="15028"/>
                  <a:pt x="3545" y="15028"/>
                </a:cubicBezTo>
                <a:cubicBezTo>
                  <a:pt x="3574" y="15028"/>
                  <a:pt x="3598" y="14981"/>
                  <a:pt x="3598" y="14924"/>
                </a:cubicBezTo>
                <a:lnTo>
                  <a:pt x="3598" y="14704"/>
                </a:lnTo>
                <a:cubicBezTo>
                  <a:pt x="3598" y="14646"/>
                  <a:pt x="3574" y="14601"/>
                  <a:pt x="3545" y="14601"/>
                </a:cubicBezTo>
                <a:close/>
                <a:moveTo>
                  <a:pt x="3859" y="14601"/>
                </a:moveTo>
                <a:cubicBezTo>
                  <a:pt x="3830" y="14601"/>
                  <a:pt x="3806" y="14646"/>
                  <a:pt x="3806" y="14704"/>
                </a:cubicBezTo>
                <a:lnTo>
                  <a:pt x="3806" y="14924"/>
                </a:lnTo>
                <a:cubicBezTo>
                  <a:pt x="3806" y="14981"/>
                  <a:pt x="3830" y="15028"/>
                  <a:pt x="3859" y="15028"/>
                </a:cubicBezTo>
                <a:cubicBezTo>
                  <a:pt x="3888" y="15028"/>
                  <a:pt x="3912" y="14981"/>
                  <a:pt x="3912" y="14924"/>
                </a:cubicBezTo>
                <a:lnTo>
                  <a:pt x="3912" y="14704"/>
                </a:lnTo>
                <a:cubicBezTo>
                  <a:pt x="3912" y="14646"/>
                  <a:pt x="3888" y="14601"/>
                  <a:pt x="3859" y="14601"/>
                </a:cubicBezTo>
                <a:close/>
                <a:moveTo>
                  <a:pt x="4709" y="14601"/>
                </a:moveTo>
                <a:cubicBezTo>
                  <a:pt x="4680" y="14601"/>
                  <a:pt x="4656" y="14646"/>
                  <a:pt x="4656" y="14704"/>
                </a:cubicBezTo>
                <a:lnTo>
                  <a:pt x="4656" y="14924"/>
                </a:lnTo>
                <a:cubicBezTo>
                  <a:pt x="4656" y="14981"/>
                  <a:pt x="4680" y="15028"/>
                  <a:pt x="4709" y="15028"/>
                </a:cubicBezTo>
                <a:cubicBezTo>
                  <a:pt x="4738" y="15028"/>
                  <a:pt x="4762" y="14981"/>
                  <a:pt x="4762" y="14924"/>
                </a:cubicBezTo>
                <a:lnTo>
                  <a:pt x="4762" y="14704"/>
                </a:lnTo>
                <a:cubicBezTo>
                  <a:pt x="4762" y="14646"/>
                  <a:pt x="4738" y="14601"/>
                  <a:pt x="4709" y="14601"/>
                </a:cubicBezTo>
                <a:close/>
                <a:moveTo>
                  <a:pt x="5023" y="14601"/>
                </a:moveTo>
                <a:cubicBezTo>
                  <a:pt x="4994" y="14601"/>
                  <a:pt x="4970" y="14646"/>
                  <a:pt x="4970" y="14704"/>
                </a:cubicBezTo>
                <a:lnTo>
                  <a:pt x="4970" y="14924"/>
                </a:lnTo>
                <a:cubicBezTo>
                  <a:pt x="4970" y="14981"/>
                  <a:pt x="4994" y="15028"/>
                  <a:pt x="5023" y="15028"/>
                </a:cubicBezTo>
                <a:cubicBezTo>
                  <a:pt x="5053" y="15028"/>
                  <a:pt x="5076" y="14981"/>
                  <a:pt x="5076" y="14924"/>
                </a:cubicBezTo>
                <a:lnTo>
                  <a:pt x="5076" y="14704"/>
                </a:lnTo>
                <a:cubicBezTo>
                  <a:pt x="5076" y="14646"/>
                  <a:pt x="5053" y="14601"/>
                  <a:pt x="5023" y="14601"/>
                </a:cubicBezTo>
                <a:close/>
                <a:moveTo>
                  <a:pt x="5873" y="14601"/>
                </a:moveTo>
                <a:cubicBezTo>
                  <a:pt x="5844" y="14601"/>
                  <a:pt x="5820" y="14646"/>
                  <a:pt x="5820" y="14704"/>
                </a:cubicBezTo>
                <a:lnTo>
                  <a:pt x="5820" y="14924"/>
                </a:lnTo>
                <a:cubicBezTo>
                  <a:pt x="5820" y="14981"/>
                  <a:pt x="5844" y="15028"/>
                  <a:pt x="5873" y="15028"/>
                </a:cubicBezTo>
                <a:cubicBezTo>
                  <a:pt x="5902" y="15028"/>
                  <a:pt x="5926" y="14981"/>
                  <a:pt x="5926" y="14924"/>
                </a:cubicBezTo>
                <a:lnTo>
                  <a:pt x="5926" y="14704"/>
                </a:lnTo>
                <a:cubicBezTo>
                  <a:pt x="5926" y="14646"/>
                  <a:pt x="5902" y="14601"/>
                  <a:pt x="5873" y="14601"/>
                </a:cubicBezTo>
                <a:close/>
                <a:moveTo>
                  <a:pt x="6188" y="14601"/>
                </a:moveTo>
                <a:cubicBezTo>
                  <a:pt x="6159" y="14601"/>
                  <a:pt x="6135" y="14646"/>
                  <a:pt x="6135" y="14704"/>
                </a:cubicBezTo>
                <a:lnTo>
                  <a:pt x="6135" y="14924"/>
                </a:lnTo>
                <a:cubicBezTo>
                  <a:pt x="6135" y="14981"/>
                  <a:pt x="6159" y="15028"/>
                  <a:pt x="6188" y="15028"/>
                </a:cubicBezTo>
                <a:cubicBezTo>
                  <a:pt x="6217" y="15028"/>
                  <a:pt x="6240" y="14981"/>
                  <a:pt x="6240" y="14924"/>
                </a:cubicBezTo>
                <a:lnTo>
                  <a:pt x="6240" y="14704"/>
                </a:lnTo>
                <a:cubicBezTo>
                  <a:pt x="6240" y="14646"/>
                  <a:pt x="6217" y="14601"/>
                  <a:pt x="6188" y="14601"/>
                </a:cubicBezTo>
                <a:close/>
                <a:moveTo>
                  <a:pt x="7036" y="14601"/>
                </a:moveTo>
                <a:cubicBezTo>
                  <a:pt x="7007" y="14601"/>
                  <a:pt x="6984" y="14646"/>
                  <a:pt x="6984" y="14704"/>
                </a:cubicBezTo>
                <a:lnTo>
                  <a:pt x="6984" y="14924"/>
                </a:lnTo>
                <a:cubicBezTo>
                  <a:pt x="6984" y="14981"/>
                  <a:pt x="7007" y="15028"/>
                  <a:pt x="7036" y="15028"/>
                </a:cubicBezTo>
                <a:cubicBezTo>
                  <a:pt x="7065" y="15028"/>
                  <a:pt x="7089" y="14981"/>
                  <a:pt x="7089" y="14924"/>
                </a:cubicBezTo>
                <a:lnTo>
                  <a:pt x="7089" y="14704"/>
                </a:lnTo>
                <a:cubicBezTo>
                  <a:pt x="7089" y="14646"/>
                  <a:pt x="7065" y="14601"/>
                  <a:pt x="7036" y="14601"/>
                </a:cubicBezTo>
                <a:close/>
                <a:moveTo>
                  <a:pt x="7351" y="14601"/>
                </a:moveTo>
                <a:cubicBezTo>
                  <a:pt x="7322" y="14601"/>
                  <a:pt x="7299" y="14646"/>
                  <a:pt x="7299" y="14704"/>
                </a:cubicBezTo>
                <a:lnTo>
                  <a:pt x="7299" y="14924"/>
                </a:lnTo>
                <a:cubicBezTo>
                  <a:pt x="7299" y="14981"/>
                  <a:pt x="7322" y="15028"/>
                  <a:pt x="7351" y="15028"/>
                </a:cubicBezTo>
                <a:cubicBezTo>
                  <a:pt x="7380" y="15028"/>
                  <a:pt x="7404" y="14981"/>
                  <a:pt x="7404" y="14924"/>
                </a:cubicBezTo>
                <a:lnTo>
                  <a:pt x="7404" y="14704"/>
                </a:lnTo>
                <a:cubicBezTo>
                  <a:pt x="7404" y="14646"/>
                  <a:pt x="7380" y="14601"/>
                  <a:pt x="7351" y="14601"/>
                </a:cubicBezTo>
                <a:close/>
                <a:moveTo>
                  <a:pt x="8201" y="14601"/>
                </a:moveTo>
                <a:cubicBezTo>
                  <a:pt x="8171" y="14601"/>
                  <a:pt x="8148" y="14646"/>
                  <a:pt x="8148" y="14704"/>
                </a:cubicBezTo>
                <a:lnTo>
                  <a:pt x="8148" y="14924"/>
                </a:lnTo>
                <a:cubicBezTo>
                  <a:pt x="8148" y="14981"/>
                  <a:pt x="8171" y="15028"/>
                  <a:pt x="8201" y="15028"/>
                </a:cubicBezTo>
                <a:cubicBezTo>
                  <a:pt x="8230" y="15028"/>
                  <a:pt x="8254" y="14981"/>
                  <a:pt x="8254" y="14924"/>
                </a:cubicBezTo>
                <a:lnTo>
                  <a:pt x="8254" y="14704"/>
                </a:lnTo>
                <a:cubicBezTo>
                  <a:pt x="8254" y="14646"/>
                  <a:pt x="8230" y="14601"/>
                  <a:pt x="8201" y="14601"/>
                </a:cubicBezTo>
                <a:close/>
                <a:moveTo>
                  <a:pt x="8515" y="14601"/>
                </a:moveTo>
                <a:cubicBezTo>
                  <a:pt x="8486" y="14601"/>
                  <a:pt x="8462" y="14646"/>
                  <a:pt x="8462" y="14704"/>
                </a:cubicBezTo>
                <a:lnTo>
                  <a:pt x="8462" y="14924"/>
                </a:lnTo>
                <a:cubicBezTo>
                  <a:pt x="8462" y="14981"/>
                  <a:pt x="8486" y="15028"/>
                  <a:pt x="8515" y="15028"/>
                </a:cubicBezTo>
                <a:cubicBezTo>
                  <a:pt x="8544" y="15028"/>
                  <a:pt x="8568" y="14981"/>
                  <a:pt x="8568" y="14924"/>
                </a:cubicBezTo>
                <a:lnTo>
                  <a:pt x="8568" y="14704"/>
                </a:lnTo>
                <a:cubicBezTo>
                  <a:pt x="8568" y="14646"/>
                  <a:pt x="8544" y="14601"/>
                  <a:pt x="8515" y="14601"/>
                </a:cubicBezTo>
                <a:close/>
                <a:moveTo>
                  <a:pt x="9365" y="14601"/>
                </a:moveTo>
                <a:cubicBezTo>
                  <a:pt x="9336" y="14601"/>
                  <a:pt x="9312" y="14646"/>
                  <a:pt x="9312" y="14704"/>
                </a:cubicBezTo>
                <a:lnTo>
                  <a:pt x="9312" y="14924"/>
                </a:lnTo>
                <a:cubicBezTo>
                  <a:pt x="9312" y="14981"/>
                  <a:pt x="9336" y="15028"/>
                  <a:pt x="9365" y="15028"/>
                </a:cubicBezTo>
                <a:cubicBezTo>
                  <a:pt x="9394" y="15028"/>
                  <a:pt x="9418" y="14981"/>
                  <a:pt x="9418" y="14924"/>
                </a:cubicBezTo>
                <a:lnTo>
                  <a:pt x="9418" y="14704"/>
                </a:lnTo>
                <a:cubicBezTo>
                  <a:pt x="9418" y="14646"/>
                  <a:pt x="9394" y="14601"/>
                  <a:pt x="9365" y="14601"/>
                </a:cubicBezTo>
                <a:close/>
                <a:moveTo>
                  <a:pt x="9679" y="14601"/>
                </a:moveTo>
                <a:cubicBezTo>
                  <a:pt x="9650" y="14601"/>
                  <a:pt x="9626" y="14646"/>
                  <a:pt x="9626" y="14704"/>
                </a:cubicBezTo>
                <a:lnTo>
                  <a:pt x="9626" y="14924"/>
                </a:lnTo>
                <a:cubicBezTo>
                  <a:pt x="9626" y="14981"/>
                  <a:pt x="9650" y="15028"/>
                  <a:pt x="9679" y="15028"/>
                </a:cubicBezTo>
                <a:cubicBezTo>
                  <a:pt x="9708" y="15028"/>
                  <a:pt x="9732" y="14981"/>
                  <a:pt x="9732" y="14924"/>
                </a:cubicBezTo>
                <a:lnTo>
                  <a:pt x="9732" y="14704"/>
                </a:lnTo>
                <a:cubicBezTo>
                  <a:pt x="9732" y="14646"/>
                  <a:pt x="9708" y="14601"/>
                  <a:pt x="9679" y="14601"/>
                </a:cubicBezTo>
                <a:close/>
                <a:moveTo>
                  <a:pt x="10529" y="14601"/>
                </a:moveTo>
                <a:cubicBezTo>
                  <a:pt x="10500" y="14601"/>
                  <a:pt x="10476" y="14646"/>
                  <a:pt x="10476" y="14704"/>
                </a:cubicBezTo>
                <a:lnTo>
                  <a:pt x="10476" y="14924"/>
                </a:lnTo>
                <a:cubicBezTo>
                  <a:pt x="10476" y="14981"/>
                  <a:pt x="10500" y="15028"/>
                  <a:pt x="10529" y="15028"/>
                </a:cubicBezTo>
                <a:cubicBezTo>
                  <a:pt x="10558" y="15028"/>
                  <a:pt x="10582" y="14981"/>
                  <a:pt x="10582" y="14924"/>
                </a:cubicBezTo>
                <a:lnTo>
                  <a:pt x="10582" y="14704"/>
                </a:lnTo>
                <a:cubicBezTo>
                  <a:pt x="10582" y="14646"/>
                  <a:pt x="10558" y="14601"/>
                  <a:pt x="10529" y="14601"/>
                </a:cubicBezTo>
                <a:close/>
                <a:moveTo>
                  <a:pt x="10844" y="14601"/>
                </a:moveTo>
                <a:cubicBezTo>
                  <a:pt x="10814" y="14601"/>
                  <a:pt x="10791" y="14646"/>
                  <a:pt x="10791" y="14704"/>
                </a:cubicBezTo>
                <a:lnTo>
                  <a:pt x="10791" y="14924"/>
                </a:lnTo>
                <a:cubicBezTo>
                  <a:pt x="10791" y="14981"/>
                  <a:pt x="10814" y="15028"/>
                  <a:pt x="10844" y="15028"/>
                </a:cubicBezTo>
                <a:cubicBezTo>
                  <a:pt x="10873" y="15028"/>
                  <a:pt x="10895" y="14981"/>
                  <a:pt x="10895" y="14924"/>
                </a:cubicBezTo>
                <a:lnTo>
                  <a:pt x="10895" y="14704"/>
                </a:lnTo>
                <a:cubicBezTo>
                  <a:pt x="10895" y="14646"/>
                  <a:pt x="10873" y="14601"/>
                  <a:pt x="10844" y="14601"/>
                </a:cubicBezTo>
                <a:close/>
                <a:moveTo>
                  <a:pt x="11692" y="14601"/>
                </a:moveTo>
                <a:cubicBezTo>
                  <a:pt x="11663" y="14601"/>
                  <a:pt x="11640" y="14646"/>
                  <a:pt x="11640" y="14704"/>
                </a:cubicBezTo>
                <a:lnTo>
                  <a:pt x="11640" y="14924"/>
                </a:lnTo>
                <a:cubicBezTo>
                  <a:pt x="11640" y="14981"/>
                  <a:pt x="11663" y="15028"/>
                  <a:pt x="11692" y="15028"/>
                </a:cubicBezTo>
                <a:cubicBezTo>
                  <a:pt x="11721" y="15028"/>
                  <a:pt x="11745" y="14981"/>
                  <a:pt x="11745" y="14924"/>
                </a:cubicBezTo>
                <a:lnTo>
                  <a:pt x="11745" y="14704"/>
                </a:lnTo>
                <a:cubicBezTo>
                  <a:pt x="11745" y="14646"/>
                  <a:pt x="11721" y="14601"/>
                  <a:pt x="11692" y="14601"/>
                </a:cubicBezTo>
                <a:close/>
                <a:moveTo>
                  <a:pt x="12007" y="14601"/>
                </a:moveTo>
                <a:cubicBezTo>
                  <a:pt x="11978" y="14601"/>
                  <a:pt x="11955" y="14646"/>
                  <a:pt x="11955" y="14704"/>
                </a:cubicBezTo>
                <a:lnTo>
                  <a:pt x="11955" y="14924"/>
                </a:lnTo>
                <a:cubicBezTo>
                  <a:pt x="11955" y="14981"/>
                  <a:pt x="11978" y="15028"/>
                  <a:pt x="12007" y="15028"/>
                </a:cubicBezTo>
                <a:cubicBezTo>
                  <a:pt x="12036" y="15028"/>
                  <a:pt x="12060" y="14981"/>
                  <a:pt x="12060" y="14924"/>
                </a:cubicBezTo>
                <a:lnTo>
                  <a:pt x="12060" y="14704"/>
                </a:lnTo>
                <a:cubicBezTo>
                  <a:pt x="12060" y="14646"/>
                  <a:pt x="12036" y="14601"/>
                  <a:pt x="12007" y="14601"/>
                </a:cubicBezTo>
                <a:close/>
                <a:moveTo>
                  <a:pt x="12856" y="14601"/>
                </a:moveTo>
                <a:cubicBezTo>
                  <a:pt x="12827" y="14601"/>
                  <a:pt x="12804" y="14646"/>
                  <a:pt x="12804" y="14704"/>
                </a:cubicBezTo>
                <a:lnTo>
                  <a:pt x="12804" y="14924"/>
                </a:lnTo>
                <a:cubicBezTo>
                  <a:pt x="12804" y="14981"/>
                  <a:pt x="12827" y="15028"/>
                  <a:pt x="12856" y="15028"/>
                </a:cubicBezTo>
                <a:cubicBezTo>
                  <a:pt x="12886" y="15028"/>
                  <a:pt x="12909" y="14981"/>
                  <a:pt x="12909" y="14924"/>
                </a:cubicBezTo>
                <a:lnTo>
                  <a:pt x="12909" y="14704"/>
                </a:lnTo>
                <a:cubicBezTo>
                  <a:pt x="12909" y="14646"/>
                  <a:pt x="12886" y="14601"/>
                  <a:pt x="12856" y="14601"/>
                </a:cubicBezTo>
                <a:close/>
                <a:moveTo>
                  <a:pt x="13171" y="14601"/>
                </a:moveTo>
                <a:cubicBezTo>
                  <a:pt x="13142" y="14601"/>
                  <a:pt x="13118" y="14646"/>
                  <a:pt x="13118" y="14704"/>
                </a:cubicBezTo>
                <a:lnTo>
                  <a:pt x="13118" y="14924"/>
                </a:lnTo>
                <a:cubicBezTo>
                  <a:pt x="13118" y="14981"/>
                  <a:pt x="13142" y="15028"/>
                  <a:pt x="13171" y="15028"/>
                </a:cubicBezTo>
                <a:cubicBezTo>
                  <a:pt x="13200" y="15028"/>
                  <a:pt x="13224" y="14981"/>
                  <a:pt x="13224" y="14924"/>
                </a:cubicBezTo>
                <a:lnTo>
                  <a:pt x="13224" y="14704"/>
                </a:lnTo>
                <a:cubicBezTo>
                  <a:pt x="13224" y="14646"/>
                  <a:pt x="13200" y="14601"/>
                  <a:pt x="13171" y="14601"/>
                </a:cubicBezTo>
                <a:close/>
                <a:moveTo>
                  <a:pt x="14021" y="14601"/>
                </a:moveTo>
                <a:cubicBezTo>
                  <a:pt x="13992" y="14601"/>
                  <a:pt x="13968" y="14646"/>
                  <a:pt x="13968" y="14704"/>
                </a:cubicBezTo>
                <a:lnTo>
                  <a:pt x="13968" y="14924"/>
                </a:lnTo>
                <a:cubicBezTo>
                  <a:pt x="13968" y="14981"/>
                  <a:pt x="13992" y="15028"/>
                  <a:pt x="14021" y="15028"/>
                </a:cubicBezTo>
                <a:cubicBezTo>
                  <a:pt x="14050" y="15028"/>
                  <a:pt x="14074" y="14981"/>
                  <a:pt x="14074" y="14924"/>
                </a:cubicBezTo>
                <a:lnTo>
                  <a:pt x="14074" y="14704"/>
                </a:lnTo>
                <a:cubicBezTo>
                  <a:pt x="14074" y="14646"/>
                  <a:pt x="14050" y="14601"/>
                  <a:pt x="14021" y="14601"/>
                </a:cubicBezTo>
                <a:close/>
                <a:moveTo>
                  <a:pt x="14335" y="14601"/>
                </a:moveTo>
                <a:cubicBezTo>
                  <a:pt x="14306" y="14601"/>
                  <a:pt x="14282" y="14646"/>
                  <a:pt x="14282" y="14704"/>
                </a:cubicBezTo>
                <a:lnTo>
                  <a:pt x="14282" y="14924"/>
                </a:lnTo>
                <a:cubicBezTo>
                  <a:pt x="14282" y="14981"/>
                  <a:pt x="14306" y="15028"/>
                  <a:pt x="14335" y="15028"/>
                </a:cubicBezTo>
                <a:cubicBezTo>
                  <a:pt x="14364" y="15028"/>
                  <a:pt x="14388" y="14981"/>
                  <a:pt x="14388" y="14924"/>
                </a:cubicBezTo>
                <a:lnTo>
                  <a:pt x="14388" y="14704"/>
                </a:lnTo>
                <a:cubicBezTo>
                  <a:pt x="14388" y="14646"/>
                  <a:pt x="14364" y="14601"/>
                  <a:pt x="14335" y="14601"/>
                </a:cubicBezTo>
                <a:close/>
                <a:moveTo>
                  <a:pt x="15185" y="14601"/>
                </a:moveTo>
                <a:cubicBezTo>
                  <a:pt x="15156" y="14601"/>
                  <a:pt x="15132" y="14646"/>
                  <a:pt x="15132" y="14704"/>
                </a:cubicBezTo>
                <a:lnTo>
                  <a:pt x="15132" y="14924"/>
                </a:lnTo>
                <a:cubicBezTo>
                  <a:pt x="15132" y="14981"/>
                  <a:pt x="15156" y="15028"/>
                  <a:pt x="15185" y="15028"/>
                </a:cubicBezTo>
                <a:cubicBezTo>
                  <a:pt x="15214" y="15028"/>
                  <a:pt x="15237" y="14981"/>
                  <a:pt x="15237" y="14924"/>
                </a:cubicBezTo>
                <a:lnTo>
                  <a:pt x="15237" y="14704"/>
                </a:lnTo>
                <a:cubicBezTo>
                  <a:pt x="15237" y="14646"/>
                  <a:pt x="15214" y="14601"/>
                  <a:pt x="15185" y="14601"/>
                </a:cubicBezTo>
                <a:close/>
                <a:moveTo>
                  <a:pt x="15500" y="14601"/>
                </a:moveTo>
                <a:cubicBezTo>
                  <a:pt x="15470" y="14601"/>
                  <a:pt x="15447" y="14646"/>
                  <a:pt x="15447" y="14704"/>
                </a:cubicBezTo>
                <a:lnTo>
                  <a:pt x="15447" y="14924"/>
                </a:lnTo>
                <a:cubicBezTo>
                  <a:pt x="15447" y="14981"/>
                  <a:pt x="15470" y="15028"/>
                  <a:pt x="15500" y="15028"/>
                </a:cubicBezTo>
                <a:cubicBezTo>
                  <a:pt x="15529" y="15028"/>
                  <a:pt x="15551" y="14981"/>
                  <a:pt x="15551" y="14924"/>
                </a:cubicBezTo>
                <a:lnTo>
                  <a:pt x="15551" y="14704"/>
                </a:lnTo>
                <a:cubicBezTo>
                  <a:pt x="15551" y="14646"/>
                  <a:pt x="15529" y="14601"/>
                  <a:pt x="15500" y="14601"/>
                </a:cubicBezTo>
                <a:close/>
                <a:moveTo>
                  <a:pt x="16349" y="14601"/>
                </a:moveTo>
                <a:cubicBezTo>
                  <a:pt x="16320" y="14601"/>
                  <a:pt x="16296" y="14646"/>
                  <a:pt x="16296" y="14704"/>
                </a:cubicBezTo>
                <a:lnTo>
                  <a:pt x="16296" y="14924"/>
                </a:lnTo>
                <a:cubicBezTo>
                  <a:pt x="16296" y="14981"/>
                  <a:pt x="16320" y="15028"/>
                  <a:pt x="16349" y="15028"/>
                </a:cubicBezTo>
                <a:cubicBezTo>
                  <a:pt x="16378" y="15028"/>
                  <a:pt x="16401" y="14981"/>
                  <a:pt x="16401" y="14924"/>
                </a:cubicBezTo>
                <a:lnTo>
                  <a:pt x="16401" y="14704"/>
                </a:lnTo>
                <a:cubicBezTo>
                  <a:pt x="16401" y="14646"/>
                  <a:pt x="16378" y="14601"/>
                  <a:pt x="16349" y="14601"/>
                </a:cubicBezTo>
                <a:close/>
                <a:moveTo>
                  <a:pt x="16663" y="14601"/>
                </a:moveTo>
                <a:cubicBezTo>
                  <a:pt x="16634" y="14601"/>
                  <a:pt x="16611" y="14646"/>
                  <a:pt x="16611" y="14704"/>
                </a:cubicBezTo>
                <a:lnTo>
                  <a:pt x="16611" y="14924"/>
                </a:lnTo>
                <a:cubicBezTo>
                  <a:pt x="16611" y="14981"/>
                  <a:pt x="16634" y="15028"/>
                  <a:pt x="16663" y="15028"/>
                </a:cubicBezTo>
                <a:cubicBezTo>
                  <a:pt x="16692" y="15028"/>
                  <a:pt x="16716" y="14981"/>
                  <a:pt x="16716" y="14924"/>
                </a:cubicBezTo>
                <a:lnTo>
                  <a:pt x="16716" y="14704"/>
                </a:lnTo>
                <a:cubicBezTo>
                  <a:pt x="16716" y="14646"/>
                  <a:pt x="16692" y="14601"/>
                  <a:pt x="16663" y="14601"/>
                </a:cubicBezTo>
                <a:close/>
                <a:moveTo>
                  <a:pt x="17512" y="14601"/>
                </a:moveTo>
                <a:cubicBezTo>
                  <a:pt x="17483" y="14601"/>
                  <a:pt x="17459" y="14646"/>
                  <a:pt x="17459" y="14704"/>
                </a:cubicBezTo>
                <a:lnTo>
                  <a:pt x="17459" y="14924"/>
                </a:lnTo>
                <a:cubicBezTo>
                  <a:pt x="17459" y="14981"/>
                  <a:pt x="17483" y="15028"/>
                  <a:pt x="17512" y="15028"/>
                </a:cubicBezTo>
                <a:cubicBezTo>
                  <a:pt x="17541" y="15028"/>
                  <a:pt x="17565" y="14981"/>
                  <a:pt x="17565" y="14924"/>
                </a:cubicBezTo>
                <a:lnTo>
                  <a:pt x="17565" y="14704"/>
                </a:lnTo>
                <a:cubicBezTo>
                  <a:pt x="17565" y="14646"/>
                  <a:pt x="17541" y="14601"/>
                  <a:pt x="17512" y="14601"/>
                </a:cubicBezTo>
                <a:close/>
                <a:moveTo>
                  <a:pt x="17827" y="14601"/>
                </a:moveTo>
                <a:cubicBezTo>
                  <a:pt x="17798" y="14601"/>
                  <a:pt x="17774" y="14646"/>
                  <a:pt x="17774" y="14704"/>
                </a:cubicBezTo>
                <a:lnTo>
                  <a:pt x="17774" y="14924"/>
                </a:lnTo>
                <a:cubicBezTo>
                  <a:pt x="17774" y="14981"/>
                  <a:pt x="17798" y="15028"/>
                  <a:pt x="17827" y="15028"/>
                </a:cubicBezTo>
                <a:cubicBezTo>
                  <a:pt x="17856" y="15028"/>
                  <a:pt x="17880" y="14981"/>
                  <a:pt x="17880" y="14924"/>
                </a:cubicBezTo>
                <a:lnTo>
                  <a:pt x="17880" y="14704"/>
                </a:lnTo>
                <a:cubicBezTo>
                  <a:pt x="17880" y="14646"/>
                  <a:pt x="17856" y="14601"/>
                  <a:pt x="17827" y="14601"/>
                </a:cubicBezTo>
                <a:close/>
                <a:moveTo>
                  <a:pt x="18677" y="14601"/>
                </a:moveTo>
                <a:cubicBezTo>
                  <a:pt x="18648" y="14601"/>
                  <a:pt x="18624" y="14646"/>
                  <a:pt x="18624" y="14704"/>
                </a:cubicBezTo>
                <a:lnTo>
                  <a:pt x="18624" y="14924"/>
                </a:lnTo>
                <a:cubicBezTo>
                  <a:pt x="18624" y="14981"/>
                  <a:pt x="18648" y="15028"/>
                  <a:pt x="18677" y="15028"/>
                </a:cubicBezTo>
                <a:cubicBezTo>
                  <a:pt x="18706" y="15028"/>
                  <a:pt x="18730" y="14981"/>
                  <a:pt x="18730" y="14924"/>
                </a:cubicBezTo>
                <a:lnTo>
                  <a:pt x="18730" y="14704"/>
                </a:lnTo>
                <a:cubicBezTo>
                  <a:pt x="18730" y="14646"/>
                  <a:pt x="18706" y="14601"/>
                  <a:pt x="18677" y="14601"/>
                </a:cubicBezTo>
                <a:close/>
                <a:moveTo>
                  <a:pt x="18991" y="14601"/>
                </a:moveTo>
                <a:cubicBezTo>
                  <a:pt x="18962" y="14601"/>
                  <a:pt x="18938" y="14646"/>
                  <a:pt x="18938" y="14704"/>
                </a:cubicBezTo>
                <a:lnTo>
                  <a:pt x="18938" y="14924"/>
                </a:lnTo>
                <a:cubicBezTo>
                  <a:pt x="18938" y="14981"/>
                  <a:pt x="18962" y="15028"/>
                  <a:pt x="18991" y="15028"/>
                </a:cubicBezTo>
                <a:cubicBezTo>
                  <a:pt x="19020" y="15028"/>
                  <a:pt x="19044" y="14981"/>
                  <a:pt x="19044" y="14924"/>
                </a:cubicBezTo>
                <a:lnTo>
                  <a:pt x="19044" y="14704"/>
                </a:lnTo>
                <a:cubicBezTo>
                  <a:pt x="19044" y="14646"/>
                  <a:pt x="19020" y="14601"/>
                  <a:pt x="18991" y="14601"/>
                </a:cubicBezTo>
                <a:close/>
                <a:moveTo>
                  <a:pt x="19841" y="14601"/>
                </a:moveTo>
                <a:cubicBezTo>
                  <a:pt x="19812" y="14601"/>
                  <a:pt x="19788" y="14646"/>
                  <a:pt x="19788" y="14704"/>
                </a:cubicBezTo>
                <a:lnTo>
                  <a:pt x="19788" y="14924"/>
                </a:lnTo>
                <a:cubicBezTo>
                  <a:pt x="19788" y="14981"/>
                  <a:pt x="19812" y="15028"/>
                  <a:pt x="19841" y="15028"/>
                </a:cubicBezTo>
                <a:cubicBezTo>
                  <a:pt x="19870" y="15028"/>
                  <a:pt x="19894" y="14981"/>
                  <a:pt x="19894" y="14924"/>
                </a:cubicBezTo>
                <a:lnTo>
                  <a:pt x="19894" y="14704"/>
                </a:lnTo>
                <a:cubicBezTo>
                  <a:pt x="19894" y="14646"/>
                  <a:pt x="19870" y="14601"/>
                  <a:pt x="19841" y="14601"/>
                </a:cubicBezTo>
                <a:close/>
                <a:moveTo>
                  <a:pt x="20155" y="14601"/>
                </a:moveTo>
                <a:cubicBezTo>
                  <a:pt x="20126" y="14601"/>
                  <a:pt x="20102" y="14646"/>
                  <a:pt x="20102" y="14704"/>
                </a:cubicBezTo>
                <a:lnTo>
                  <a:pt x="20102" y="14924"/>
                </a:lnTo>
                <a:cubicBezTo>
                  <a:pt x="20102" y="14981"/>
                  <a:pt x="20126" y="15028"/>
                  <a:pt x="20155" y="15028"/>
                </a:cubicBezTo>
                <a:cubicBezTo>
                  <a:pt x="20184" y="15028"/>
                  <a:pt x="20207" y="14981"/>
                  <a:pt x="20207" y="14924"/>
                </a:cubicBezTo>
                <a:lnTo>
                  <a:pt x="20207" y="14704"/>
                </a:lnTo>
                <a:cubicBezTo>
                  <a:pt x="20207" y="14646"/>
                  <a:pt x="20184" y="14601"/>
                  <a:pt x="20155" y="14601"/>
                </a:cubicBezTo>
                <a:close/>
                <a:moveTo>
                  <a:pt x="21004" y="14601"/>
                </a:moveTo>
                <a:cubicBezTo>
                  <a:pt x="20975" y="14601"/>
                  <a:pt x="20952" y="14646"/>
                  <a:pt x="20952" y="14704"/>
                </a:cubicBezTo>
                <a:lnTo>
                  <a:pt x="20952" y="14924"/>
                </a:lnTo>
                <a:cubicBezTo>
                  <a:pt x="20952" y="14981"/>
                  <a:pt x="20975" y="15028"/>
                  <a:pt x="21004" y="15028"/>
                </a:cubicBezTo>
                <a:cubicBezTo>
                  <a:pt x="21033" y="15028"/>
                  <a:pt x="21057" y="14981"/>
                  <a:pt x="21057" y="14924"/>
                </a:cubicBezTo>
                <a:lnTo>
                  <a:pt x="21057" y="14704"/>
                </a:lnTo>
                <a:cubicBezTo>
                  <a:pt x="21057" y="14646"/>
                  <a:pt x="21033" y="14601"/>
                  <a:pt x="21004" y="14601"/>
                </a:cubicBezTo>
                <a:close/>
                <a:moveTo>
                  <a:pt x="21319" y="14601"/>
                </a:moveTo>
                <a:cubicBezTo>
                  <a:pt x="21289" y="14601"/>
                  <a:pt x="21267" y="14646"/>
                  <a:pt x="21267" y="14704"/>
                </a:cubicBezTo>
                <a:lnTo>
                  <a:pt x="21267" y="14924"/>
                </a:lnTo>
                <a:cubicBezTo>
                  <a:pt x="21267" y="14981"/>
                  <a:pt x="21289" y="15028"/>
                  <a:pt x="21319" y="15028"/>
                </a:cubicBezTo>
                <a:cubicBezTo>
                  <a:pt x="21348" y="15028"/>
                  <a:pt x="21372" y="14981"/>
                  <a:pt x="21372" y="14924"/>
                </a:cubicBezTo>
                <a:lnTo>
                  <a:pt x="21372" y="14704"/>
                </a:lnTo>
                <a:cubicBezTo>
                  <a:pt x="21372" y="14646"/>
                  <a:pt x="21348" y="14601"/>
                  <a:pt x="21319" y="14601"/>
                </a:cubicBezTo>
                <a:close/>
                <a:moveTo>
                  <a:pt x="281" y="15331"/>
                </a:moveTo>
                <a:cubicBezTo>
                  <a:pt x="252" y="15331"/>
                  <a:pt x="228" y="15376"/>
                  <a:pt x="228" y="15434"/>
                </a:cubicBezTo>
                <a:lnTo>
                  <a:pt x="228" y="15654"/>
                </a:lnTo>
                <a:cubicBezTo>
                  <a:pt x="228" y="15711"/>
                  <a:pt x="252" y="15758"/>
                  <a:pt x="281" y="15758"/>
                </a:cubicBezTo>
                <a:cubicBezTo>
                  <a:pt x="311" y="15758"/>
                  <a:pt x="334" y="15711"/>
                  <a:pt x="334" y="15654"/>
                </a:cubicBezTo>
                <a:lnTo>
                  <a:pt x="334" y="15434"/>
                </a:lnTo>
                <a:cubicBezTo>
                  <a:pt x="334" y="15376"/>
                  <a:pt x="311" y="15331"/>
                  <a:pt x="281" y="15331"/>
                </a:cubicBezTo>
                <a:close/>
                <a:moveTo>
                  <a:pt x="596" y="15331"/>
                </a:moveTo>
                <a:cubicBezTo>
                  <a:pt x="567" y="15331"/>
                  <a:pt x="543" y="15376"/>
                  <a:pt x="543" y="15434"/>
                </a:cubicBezTo>
                <a:lnTo>
                  <a:pt x="543" y="15654"/>
                </a:lnTo>
                <a:cubicBezTo>
                  <a:pt x="543" y="15711"/>
                  <a:pt x="567" y="15758"/>
                  <a:pt x="596" y="15758"/>
                </a:cubicBezTo>
                <a:cubicBezTo>
                  <a:pt x="625" y="15758"/>
                  <a:pt x="649" y="15711"/>
                  <a:pt x="649" y="15654"/>
                </a:cubicBezTo>
                <a:lnTo>
                  <a:pt x="649" y="15434"/>
                </a:lnTo>
                <a:cubicBezTo>
                  <a:pt x="649" y="15376"/>
                  <a:pt x="625" y="15331"/>
                  <a:pt x="596" y="15331"/>
                </a:cubicBezTo>
                <a:close/>
                <a:moveTo>
                  <a:pt x="1446" y="15331"/>
                </a:moveTo>
                <a:cubicBezTo>
                  <a:pt x="1417" y="15331"/>
                  <a:pt x="1393" y="15376"/>
                  <a:pt x="1393" y="15434"/>
                </a:cubicBezTo>
                <a:lnTo>
                  <a:pt x="1393" y="15654"/>
                </a:lnTo>
                <a:cubicBezTo>
                  <a:pt x="1393" y="15711"/>
                  <a:pt x="1417" y="15758"/>
                  <a:pt x="1446" y="15758"/>
                </a:cubicBezTo>
                <a:cubicBezTo>
                  <a:pt x="1475" y="15758"/>
                  <a:pt x="1499" y="15711"/>
                  <a:pt x="1499" y="15654"/>
                </a:cubicBezTo>
                <a:lnTo>
                  <a:pt x="1499" y="15434"/>
                </a:lnTo>
                <a:cubicBezTo>
                  <a:pt x="1499" y="15376"/>
                  <a:pt x="1475" y="15331"/>
                  <a:pt x="1446" y="15331"/>
                </a:cubicBezTo>
                <a:close/>
                <a:moveTo>
                  <a:pt x="1760" y="15331"/>
                </a:moveTo>
                <a:cubicBezTo>
                  <a:pt x="1731" y="15331"/>
                  <a:pt x="1707" y="15376"/>
                  <a:pt x="1707" y="15434"/>
                </a:cubicBezTo>
                <a:lnTo>
                  <a:pt x="1707" y="15654"/>
                </a:lnTo>
                <a:cubicBezTo>
                  <a:pt x="1707" y="15711"/>
                  <a:pt x="1731" y="15758"/>
                  <a:pt x="1760" y="15758"/>
                </a:cubicBezTo>
                <a:cubicBezTo>
                  <a:pt x="1789" y="15758"/>
                  <a:pt x="1813" y="15711"/>
                  <a:pt x="1813" y="15654"/>
                </a:cubicBezTo>
                <a:lnTo>
                  <a:pt x="1813" y="15434"/>
                </a:lnTo>
                <a:cubicBezTo>
                  <a:pt x="1813" y="15376"/>
                  <a:pt x="1789" y="15331"/>
                  <a:pt x="1760" y="15331"/>
                </a:cubicBezTo>
                <a:close/>
                <a:moveTo>
                  <a:pt x="2610" y="15331"/>
                </a:moveTo>
                <a:cubicBezTo>
                  <a:pt x="2581" y="15331"/>
                  <a:pt x="2557" y="15376"/>
                  <a:pt x="2557" y="15434"/>
                </a:cubicBezTo>
                <a:lnTo>
                  <a:pt x="2557" y="15654"/>
                </a:lnTo>
                <a:cubicBezTo>
                  <a:pt x="2557" y="15711"/>
                  <a:pt x="2581" y="15758"/>
                  <a:pt x="2610" y="15758"/>
                </a:cubicBezTo>
                <a:cubicBezTo>
                  <a:pt x="2639" y="15758"/>
                  <a:pt x="2662" y="15711"/>
                  <a:pt x="2662" y="15654"/>
                </a:cubicBezTo>
                <a:lnTo>
                  <a:pt x="2662" y="15434"/>
                </a:lnTo>
                <a:cubicBezTo>
                  <a:pt x="2662" y="15376"/>
                  <a:pt x="2639" y="15331"/>
                  <a:pt x="2610" y="15331"/>
                </a:cubicBezTo>
                <a:close/>
                <a:moveTo>
                  <a:pt x="2924" y="15331"/>
                </a:moveTo>
                <a:cubicBezTo>
                  <a:pt x="2895" y="15331"/>
                  <a:pt x="2871" y="15376"/>
                  <a:pt x="2871" y="15434"/>
                </a:cubicBezTo>
                <a:lnTo>
                  <a:pt x="2871" y="15654"/>
                </a:lnTo>
                <a:cubicBezTo>
                  <a:pt x="2871" y="15711"/>
                  <a:pt x="2895" y="15758"/>
                  <a:pt x="2924" y="15758"/>
                </a:cubicBezTo>
                <a:cubicBezTo>
                  <a:pt x="2954" y="15758"/>
                  <a:pt x="2976" y="15711"/>
                  <a:pt x="2976" y="15654"/>
                </a:cubicBezTo>
                <a:lnTo>
                  <a:pt x="2976" y="15434"/>
                </a:lnTo>
                <a:cubicBezTo>
                  <a:pt x="2976" y="15376"/>
                  <a:pt x="2954" y="15331"/>
                  <a:pt x="2924" y="15331"/>
                </a:cubicBezTo>
                <a:close/>
                <a:moveTo>
                  <a:pt x="3773" y="15331"/>
                </a:moveTo>
                <a:cubicBezTo>
                  <a:pt x="3744" y="15331"/>
                  <a:pt x="3721" y="15376"/>
                  <a:pt x="3721" y="15434"/>
                </a:cubicBezTo>
                <a:lnTo>
                  <a:pt x="3721" y="15654"/>
                </a:lnTo>
                <a:cubicBezTo>
                  <a:pt x="3721" y="15711"/>
                  <a:pt x="3744" y="15758"/>
                  <a:pt x="3773" y="15758"/>
                </a:cubicBezTo>
                <a:cubicBezTo>
                  <a:pt x="3802" y="15758"/>
                  <a:pt x="3826" y="15711"/>
                  <a:pt x="3826" y="15654"/>
                </a:cubicBezTo>
                <a:lnTo>
                  <a:pt x="3826" y="15434"/>
                </a:lnTo>
                <a:cubicBezTo>
                  <a:pt x="3826" y="15376"/>
                  <a:pt x="3802" y="15331"/>
                  <a:pt x="3773" y="15331"/>
                </a:cubicBezTo>
                <a:close/>
                <a:moveTo>
                  <a:pt x="4088" y="15331"/>
                </a:moveTo>
                <a:cubicBezTo>
                  <a:pt x="4058" y="15331"/>
                  <a:pt x="4035" y="15376"/>
                  <a:pt x="4035" y="15434"/>
                </a:cubicBezTo>
                <a:lnTo>
                  <a:pt x="4035" y="15654"/>
                </a:lnTo>
                <a:cubicBezTo>
                  <a:pt x="4035" y="15711"/>
                  <a:pt x="4058" y="15758"/>
                  <a:pt x="4088" y="15758"/>
                </a:cubicBezTo>
                <a:cubicBezTo>
                  <a:pt x="4117" y="15758"/>
                  <a:pt x="4141" y="15711"/>
                  <a:pt x="4141" y="15654"/>
                </a:cubicBezTo>
                <a:lnTo>
                  <a:pt x="4141" y="15434"/>
                </a:lnTo>
                <a:cubicBezTo>
                  <a:pt x="4141" y="15376"/>
                  <a:pt x="4117" y="15331"/>
                  <a:pt x="4088" y="15331"/>
                </a:cubicBezTo>
                <a:close/>
                <a:moveTo>
                  <a:pt x="4937" y="15331"/>
                </a:moveTo>
                <a:cubicBezTo>
                  <a:pt x="4908" y="15331"/>
                  <a:pt x="4884" y="15376"/>
                  <a:pt x="4884" y="15434"/>
                </a:cubicBezTo>
                <a:lnTo>
                  <a:pt x="4884" y="15654"/>
                </a:lnTo>
                <a:cubicBezTo>
                  <a:pt x="4884" y="15711"/>
                  <a:pt x="4908" y="15758"/>
                  <a:pt x="4937" y="15758"/>
                </a:cubicBezTo>
                <a:cubicBezTo>
                  <a:pt x="4966" y="15758"/>
                  <a:pt x="4990" y="15711"/>
                  <a:pt x="4990" y="15654"/>
                </a:cubicBezTo>
                <a:lnTo>
                  <a:pt x="4990" y="15434"/>
                </a:lnTo>
                <a:cubicBezTo>
                  <a:pt x="4990" y="15376"/>
                  <a:pt x="4966" y="15331"/>
                  <a:pt x="4937" y="15331"/>
                </a:cubicBezTo>
                <a:close/>
                <a:moveTo>
                  <a:pt x="5252" y="15331"/>
                </a:moveTo>
                <a:cubicBezTo>
                  <a:pt x="5223" y="15331"/>
                  <a:pt x="5199" y="15376"/>
                  <a:pt x="5199" y="15434"/>
                </a:cubicBezTo>
                <a:lnTo>
                  <a:pt x="5199" y="15654"/>
                </a:lnTo>
                <a:cubicBezTo>
                  <a:pt x="5199" y="15711"/>
                  <a:pt x="5223" y="15758"/>
                  <a:pt x="5252" y="15758"/>
                </a:cubicBezTo>
                <a:cubicBezTo>
                  <a:pt x="5281" y="15758"/>
                  <a:pt x="5305" y="15711"/>
                  <a:pt x="5305" y="15654"/>
                </a:cubicBezTo>
                <a:lnTo>
                  <a:pt x="5305" y="15434"/>
                </a:lnTo>
                <a:cubicBezTo>
                  <a:pt x="5305" y="15376"/>
                  <a:pt x="5281" y="15331"/>
                  <a:pt x="5252" y="15331"/>
                </a:cubicBezTo>
                <a:close/>
                <a:moveTo>
                  <a:pt x="6102" y="15331"/>
                </a:moveTo>
                <a:cubicBezTo>
                  <a:pt x="6072" y="15331"/>
                  <a:pt x="6049" y="15376"/>
                  <a:pt x="6049" y="15434"/>
                </a:cubicBezTo>
                <a:lnTo>
                  <a:pt x="6049" y="15654"/>
                </a:lnTo>
                <a:cubicBezTo>
                  <a:pt x="6049" y="15711"/>
                  <a:pt x="6072" y="15758"/>
                  <a:pt x="6102" y="15758"/>
                </a:cubicBezTo>
                <a:cubicBezTo>
                  <a:pt x="6131" y="15758"/>
                  <a:pt x="6155" y="15711"/>
                  <a:pt x="6155" y="15654"/>
                </a:cubicBezTo>
                <a:lnTo>
                  <a:pt x="6155" y="15434"/>
                </a:lnTo>
                <a:cubicBezTo>
                  <a:pt x="6155" y="15376"/>
                  <a:pt x="6131" y="15331"/>
                  <a:pt x="6102" y="15331"/>
                </a:cubicBezTo>
                <a:close/>
                <a:moveTo>
                  <a:pt x="6416" y="15331"/>
                </a:moveTo>
                <a:cubicBezTo>
                  <a:pt x="6387" y="15331"/>
                  <a:pt x="6363" y="15376"/>
                  <a:pt x="6363" y="15434"/>
                </a:cubicBezTo>
                <a:lnTo>
                  <a:pt x="6363" y="15654"/>
                </a:lnTo>
                <a:cubicBezTo>
                  <a:pt x="6363" y="15711"/>
                  <a:pt x="6387" y="15758"/>
                  <a:pt x="6416" y="15758"/>
                </a:cubicBezTo>
                <a:cubicBezTo>
                  <a:pt x="6445" y="15758"/>
                  <a:pt x="6469" y="15711"/>
                  <a:pt x="6469" y="15654"/>
                </a:cubicBezTo>
                <a:lnTo>
                  <a:pt x="6469" y="15434"/>
                </a:lnTo>
                <a:cubicBezTo>
                  <a:pt x="6469" y="15376"/>
                  <a:pt x="6445" y="15331"/>
                  <a:pt x="6416" y="15331"/>
                </a:cubicBezTo>
                <a:close/>
                <a:moveTo>
                  <a:pt x="7266" y="15331"/>
                </a:moveTo>
                <a:cubicBezTo>
                  <a:pt x="7237" y="15331"/>
                  <a:pt x="7213" y="15376"/>
                  <a:pt x="7213" y="15434"/>
                </a:cubicBezTo>
                <a:lnTo>
                  <a:pt x="7213" y="15654"/>
                </a:lnTo>
                <a:cubicBezTo>
                  <a:pt x="7213" y="15711"/>
                  <a:pt x="7237" y="15758"/>
                  <a:pt x="7266" y="15758"/>
                </a:cubicBezTo>
                <a:cubicBezTo>
                  <a:pt x="7295" y="15758"/>
                  <a:pt x="7318" y="15711"/>
                  <a:pt x="7318" y="15654"/>
                </a:cubicBezTo>
                <a:lnTo>
                  <a:pt x="7318" y="15434"/>
                </a:lnTo>
                <a:cubicBezTo>
                  <a:pt x="7318" y="15376"/>
                  <a:pt x="7295" y="15331"/>
                  <a:pt x="7266" y="15331"/>
                </a:cubicBezTo>
                <a:close/>
                <a:moveTo>
                  <a:pt x="7580" y="15331"/>
                </a:moveTo>
                <a:cubicBezTo>
                  <a:pt x="7551" y="15331"/>
                  <a:pt x="7527" y="15376"/>
                  <a:pt x="7527" y="15434"/>
                </a:cubicBezTo>
                <a:lnTo>
                  <a:pt x="7527" y="15654"/>
                </a:lnTo>
                <a:cubicBezTo>
                  <a:pt x="7527" y="15711"/>
                  <a:pt x="7551" y="15758"/>
                  <a:pt x="7580" y="15758"/>
                </a:cubicBezTo>
                <a:cubicBezTo>
                  <a:pt x="7609" y="15758"/>
                  <a:pt x="7632" y="15711"/>
                  <a:pt x="7632" y="15654"/>
                </a:cubicBezTo>
                <a:lnTo>
                  <a:pt x="7632" y="15434"/>
                </a:lnTo>
                <a:cubicBezTo>
                  <a:pt x="7632" y="15376"/>
                  <a:pt x="7609" y="15331"/>
                  <a:pt x="7580" y="15331"/>
                </a:cubicBezTo>
                <a:close/>
                <a:moveTo>
                  <a:pt x="8429" y="15331"/>
                </a:moveTo>
                <a:cubicBezTo>
                  <a:pt x="8400" y="15331"/>
                  <a:pt x="8377" y="15376"/>
                  <a:pt x="8377" y="15434"/>
                </a:cubicBezTo>
                <a:lnTo>
                  <a:pt x="8377" y="15654"/>
                </a:lnTo>
                <a:cubicBezTo>
                  <a:pt x="8377" y="15711"/>
                  <a:pt x="8400" y="15758"/>
                  <a:pt x="8429" y="15758"/>
                </a:cubicBezTo>
                <a:cubicBezTo>
                  <a:pt x="8458" y="15758"/>
                  <a:pt x="8482" y="15711"/>
                  <a:pt x="8482" y="15654"/>
                </a:cubicBezTo>
                <a:lnTo>
                  <a:pt x="8482" y="15434"/>
                </a:lnTo>
                <a:cubicBezTo>
                  <a:pt x="8482" y="15376"/>
                  <a:pt x="8458" y="15331"/>
                  <a:pt x="8429" y="15331"/>
                </a:cubicBezTo>
                <a:close/>
                <a:moveTo>
                  <a:pt x="8744" y="15331"/>
                </a:moveTo>
                <a:cubicBezTo>
                  <a:pt x="8714" y="15331"/>
                  <a:pt x="8691" y="15376"/>
                  <a:pt x="8691" y="15434"/>
                </a:cubicBezTo>
                <a:lnTo>
                  <a:pt x="8691" y="15654"/>
                </a:lnTo>
                <a:cubicBezTo>
                  <a:pt x="8691" y="15711"/>
                  <a:pt x="8714" y="15758"/>
                  <a:pt x="8744" y="15758"/>
                </a:cubicBezTo>
                <a:cubicBezTo>
                  <a:pt x="8773" y="15758"/>
                  <a:pt x="8796" y="15711"/>
                  <a:pt x="8796" y="15654"/>
                </a:cubicBezTo>
                <a:lnTo>
                  <a:pt x="8796" y="15434"/>
                </a:lnTo>
                <a:cubicBezTo>
                  <a:pt x="8796" y="15376"/>
                  <a:pt x="8773" y="15331"/>
                  <a:pt x="8744" y="15331"/>
                </a:cubicBezTo>
                <a:close/>
                <a:moveTo>
                  <a:pt x="9593" y="15331"/>
                </a:moveTo>
                <a:cubicBezTo>
                  <a:pt x="9564" y="15331"/>
                  <a:pt x="9540" y="15376"/>
                  <a:pt x="9540" y="15434"/>
                </a:cubicBezTo>
                <a:lnTo>
                  <a:pt x="9540" y="15654"/>
                </a:lnTo>
                <a:cubicBezTo>
                  <a:pt x="9540" y="15711"/>
                  <a:pt x="9564" y="15758"/>
                  <a:pt x="9593" y="15758"/>
                </a:cubicBezTo>
                <a:cubicBezTo>
                  <a:pt x="9622" y="15758"/>
                  <a:pt x="9646" y="15711"/>
                  <a:pt x="9646" y="15654"/>
                </a:cubicBezTo>
                <a:lnTo>
                  <a:pt x="9646" y="15434"/>
                </a:lnTo>
                <a:cubicBezTo>
                  <a:pt x="9646" y="15376"/>
                  <a:pt x="9622" y="15331"/>
                  <a:pt x="9593" y="15331"/>
                </a:cubicBezTo>
                <a:close/>
                <a:moveTo>
                  <a:pt x="9908" y="15331"/>
                </a:moveTo>
                <a:cubicBezTo>
                  <a:pt x="9879" y="15331"/>
                  <a:pt x="9855" y="15376"/>
                  <a:pt x="9855" y="15434"/>
                </a:cubicBezTo>
                <a:lnTo>
                  <a:pt x="9855" y="15654"/>
                </a:lnTo>
                <a:cubicBezTo>
                  <a:pt x="9855" y="15711"/>
                  <a:pt x="9879" y="15758"/>
                  <a:pt x="9908" y="15758"/>
                </a:cubicBezTo>
                <a:cubicBezTo>
                  <a:pt x="9937" y="15758"/>
                  <a:pt x="9961" y="15711"/>
                  <a:pt x="9961" y="15654"/>
                </a:cubicBezTo>
                <a:lnTo>
                  <a:pt x="9961" y="15434"/>
                </a:lnTo>
                <a:cubicBezTo>
                  <a:pt x="9961" y="15376"/>
                  <a:pt x="9937" y="15331"/>
                  <a:pt x="9908" y="15331"/>
                </a:cubicBezTo>
                <a:close/>
                <a:moveTo>
                  <a:pt x="10758" y="15331"/>
                </a:moveTo>
                <a:cubicBezTo>
                  <a:pt x="10728" y="15331"/>
                  <a:pt x="10705" y="15376"/>
                  <a:pt x="10705" y="15434"/>
                </a:cubicBezTo>
                <a:lnTo>
                  <a:pt x="10705" y="15654"/>
                </a:lnTo>
                <a:cubicBezTo>
                  <a:pt x="10705" y="15711"/>
                  <a:pt x="10728" y="15758"/>
                  <a:pt x="10758" y="15758"/>
                </a:cubicBezTo>
                <a:cubicBezTo>
                  <a:pt x="10787" y="15758"/>
                  <a:pt x="10810" y="15711"/>
                  <a:pt x="10810" y="15654"/>
                </a:cubicBezTo>
                <a:lnTo>
                  <a:pt x="10810" y="15434"/>
                </a:lnTo>
                <a:cubicBezTo>
                  <a:pt x="10810" y="15376"/>
                  <a:pt x="10787" y="15331"/>
                  <a:pt x="10758" y="15331"/>
                </a:cubicBezTo>
                <a:close/>
                <a:moveTo>
                  <a:pt x="11072" y="15331"/>
                </a:moveTo>
                <a:cubicBezTo>
                  <a:pt x="11043" y="15331"/>
                  <a:pt x="11019" y="15376"/>
                  <a:pt x="11019" y="15434"/>
                </a:cubicBezTo>
                <a:lnTo>
                  <a:pt x="11019" y="15654"/>
                </a:lnTo>
                <a:cubicBezTo>
                  <a:pt x="11019" y="15711"/>
                  <a:pt x="11043" y="15758"/>
                  <a:pt x="11072" y="15758"/>
                </a:cubicBezTo>
                <a:cubicBezTo>
                  <a:pt x="11101" y="15758"/>
                  <a:pt x="11125" y="15711"/>
                  <a:pt x="11125" y="15654"/>
                </a:cubicBezTo>
                <a:lnTo>
                  <a:pt x="11125" y="15434"/>
                </a:lnTo>
                <a:cubicBezTo>
                  <a:pt x="11125" y="15376"/>
                  <a:pt x="11101" y="15331"/>
                  <a:pt x="11072" y="15331"/>
                </a:cubicBezTo>
                <a:close/>
                <a:moveTo>
                  <a:pt x="11922" y="15331"/>
                </a:moveTo>
                <a:cubicBezTo>
                  <a:pt x="11893" y="15331"/>
                  <a:pt x="11869" y="15376"/>
                  <a:pt x="11869" y="15434"/>
                </a:cubicBezTo>
                <a:lnTo>
                  <a:pt x="11869" y="15654"/>
                </a:lnTo>
                <a:cubicBezTo>
                  <a:pt x="11869" y="15711"/>
                  <a:pt x="11893" y="15758"/>
                  <a:pt x="11922" y="15758"/>
                </a:cubicBezTo>
                <a:cubicBezTo>
                  <a:pt x="11951" y="15758"/>
                  <a:pt x="11974" y="15711"/>
                  <a:pt x="11974" y="15654"/>
                </a:cubicBezTo>
                <a:lnTo>
                  <a:pt x="11974" y="15434"/>
                </a:lnTo>
                <a:cubicBezTo>
                  <a:pt x="11974" y="15376"/>
                  <a:pt x="11951" y="15331"/>
                  <a:pt x="11922" y="15331"/>
                </a:cubicBezTo>
                <a:close/>
                <a:moveTo>
                  <a:pt x="12236" y="15331"/>
                </a:moveTo>
                <a:cubicBezTo>
                  <a:pt x="12207" y="15331"/>
                  <a:pt x="12183" y="15376"/>
                  <a:pt x="12183" y="15434"/>
                </a:cubicBezTo>
                <a:lnTo>
                  <a:pt x="12183" y="15654"/>
                </a:lnTo>
                <a:cubicBezTo>
                  <a:pt x="12183" y="15711"/>
                  <a:pt x="12207" y="15758"/>
                  <a:pt x="12236" y="15758"/>
                </a:cubicBezTo>
                <a:cubicBezTo>
                  <a:pt x="12265" y="15758"/>
                  <a:pt x="12288" y="15711"/>
                  <a:pt x="12288" y="15654"/>
                </a:cubicBezTo>
                <a:lnTo>
                  <a:pt x="12288" y="15434"/>
                </a:lnTo>
                <a:cubicBezTo>
                  <a:pt x="12288" y="15376"/>
                  <a:pt x="12265" y="15331"/>
                  <a:pt x="12236" y="15331"/>
                </a:cubicBezTo>
                <a:close/>
                <a:moveTo>
                  <a:pt x="13085" y="15331"/>
                </a:moveTo>
                <a:cubicBezTo>
                  <a:pt x="13056" y="15331"/>
                  <a:pt x="13032" y="15376"/>
                  <a:pt x="13032" y="15434"/>
                </a:cubicBezTo>
                <a:lnTo>
                  <a:pt x="13032" y="15654"/>
                </a:lnTo>
                <a:cubicBezTo>
                  <a:pt x="13032" y="15711"/>
                  <a:pt x="13056" y="15758"/>
                  <a:pt x="13085" y="15758"/>
                </a:cubicBezTo>
                <a:cubicBezTo>
                  <a:pt x="13114" y="15758"/>
                  <a:pt x="13138" y="15711"/>
                  <a:pt x="13138" y="15654"/>
                </a:cubicBezTo>
                <a:lnTo>
                  <a:pt x="13138" y="15434"/>
                </a:lnTo>
                <a:cubicBezTo>
                  <a:pt x="13138" y="15376"/>
                  <a:pt x="13114" y="15331"/>
                  <a:pt x="13085" y="15331"/>
                </a:cubicBezTo>
                <a:close/>
                <a:moveTo>
                  <a:pt x="13399" y="15331"/>
                </a:moveTo>
                <a:cubicBezTo>
                  <a:pt x="13370" y="15331"/>
                  <a:pt x="13348" y="15376"/>
                  <a:pt x="13348" y="15434"/>
                </a:cubicBezTo>
                <a:lnTo>
                  <a:pt x="13348" y="15654"/>
                </a:lnTo>
                <a:cubicBezTo>
                  <a:pt x="13348" y="15711"/>
                  <a:pt x="13370" y="15758"/>
                  <a:pt x="13399" y="15758"/>
                </a:cubicBezTo>
                <a:cubicBezTo>
                  <a:pt x="13428" y="15758"/>
                  <a:pt x="13452" y="15711"/>
                  <a:pt x="13452" y="15654"/>
                </a:cubicBezTo>
                <a:lnTo>
                  <a:pt x="13452" y="15434"/>
                </a:lnTo>
                <a:cubicBezTo>
                  <a:pt x="13452" y="15376"/>
                  <a:pt x="13428" y="15331"/>
                  <a:pt x="13399" y="15331"/>
                </a:cubicBezTo>
                <a:close/>
                <a:moveTo>
                  <a:pt x="14249" y="15331"/>
                </a:moveTo>
                <a:cubicBezTo>
                  <a:pt x="14220" y="15331"/>
                  <a:pt x="14196" y="15376"/>
                  <a:pt x="14196" y="15434"/>
                </a:cubicBezTo>
                <a:lnTo>
                  <a:pt x="14196" y="15654"/>
                </a:lnTo>
                <a:cubicBezTo>
                  <a:pt x="14196" y="15711"/>
                  <a:pt x="14220" y="15758"/>
                  <a:pt x="14249" y="15758"/>
                </a:cubicBezTo>
                <a:cubicBezTo>
                  <a:pt x="14278" y="15758"/>
                  <a:pt x="14302" y="15711"/>
                  <a:pt x="14302" y="15654"/>
                </a:cubicBezTo>
                <a:lnTo>
                  <a:pt x="14302" y="15434"/>
                </a:lnTo>
                <a:cubicBezTo>
                  <a:pt x="14302" y="15376"/>
                  <a:pt x="14278" y="15331"/>
                  <a:pt x="14249" y="15331"/>
                </a:cubicBezTo>
                <a:close/>
                <a:moveTo>
                  <a:pt x="14564" y="15331"/>
                </a:moveTo>
                <a:cubicBezTo>
                  <a:pt x="14535" y="15331"/>
                  <a:pt x="14511" y="15376"/>
                  <a:pt x="14511" y="15434"/>
                </a:cubicBezTo>
                <a:lnTo>
                  <a:pt x="14511" y="15654"/>
                </a:lnTo>
                <a:cubicBezTo>
                  <a:pt x="14511" y="15711"/>
                  <a:pt x="14535" y="15758"/>
                  <a:pt x="14564" y="15758"/>
                </a:cubicBezTo>
                <a:cubicBezTo>
                  <a:pt x="14593" y="15758"/>
                  <a:pt x="14617" y="15711"/>
                  <a:pt x="14617" y="15654"/>
                </a:cubicBezTo>
                <a:lnTo>
                  <a:pt x="14617" y="15434"/>
                </a:lnTo>
                <a:cubicBezTo>
                  <a:pt x="14617" y="15376"/>
                  <a:pt x="14593" y="15331"/>
                  <a:pt x="14564" y="15331"/>
                </a:cubicBezTo>
                <a:close/>
                <a:moveTo>
                  <a:pt x="15413" y="15331"/>
                </a:moveTo>
                <a:cubicBezTo>
                  <a:pt x="15384" y="15331"/>
                  <a:pt x="15360" y="15376"/>
                  <a:pt x="15360" y="15434"/>
                </a:cubicBezTo>
                <a:lnTo>
                  <a:pt x="15360" y="15654"/>
                </a:lnTo>
                <a:cubicBezTo>
                  <a:pt x="15360" y="15711"/>
                  <a:pt x="15384" y="15758"/>
                  <a:pt x="15413" y="15758"/>
                </a:cubicBezTo>
                <a:cubicBezTo>
                  <a:pt x="15442" y="15758"/>
                  <a:pt x="15465" y="15711"/>
                  <a:pt x="15465" y="15654"/>
                </a:cubicBezTo>
                <a:lnTo>
                  <a:pt x="15465" y="15434"/>
                </a:lnTo>
                <a:cubicBezTo>
                  <a:pt x="15465" y="15376"/>
                  <a:pt x="15442" y="15331"/>
                  <a:pt x="15413" y="15331"/>
                </a:cubicBezTo>
                <a:close/>
                <a:moveTo>
                  <a:pt x="15728" y="15331"/>
                </a:moveTo>
                <a:cubicBezTo>
                  <a:pt x="15699" y="15331"/>
                  <a:pt x="15675" y="15376"/>
                  <a:pt x="15675" y="15434"/>
                </a:cubicBezTo>
                <a:lnTo>
                  <a:pt x="15675" y="15654"/>
                </a:lnTo>
                <a:cubicBezTo>
                  <a:pt x="15675" y="15711"/>
                  <a:pt x="15699" y="15758"/>
                  <a:pt x="15728" y="15758"/>
                </a:cubicBezTo>
                <a:cubicBezTo>
                  <a:pt x="15757" y="15758"/>
                  <a:pt x="15781" y="15711"/>
                  <a:pt x="15781" y="15654"/>
                </a:cubicBezTo>
                <a:lnTo>
                  <a:pt x="15781" y="15434"/>
                </a:lnTo>
                <a:cubicBezTo>
                  <a:pt x="15781" y="15376"/>
                  <a:pt x="15757" y="15331"/>
                  <a:pt x="15728" y="15331"/>
                </a:cubicBezTo>
                <a:close/>
                <a:moveTo>
                  <a:pt x="16578" y="15331"/>
                </a:moveTo>
                <a:cubicBezTo>
                  <a:pt x="16549" y="15331"/>
                  <a:pt x="16525" y="15376"/>
                  <a:pt x="16525" y="15434"/>
                </a:cubicBezTo>
                <a:lnTo>
                  <a:pt x="16525" y="15654"/>
                </a:lnTo>
                <a:cubicBezTo>
                  <a:pt x="16525" y="15711"/>
                  <a:pt x="16549" y="15758"/>
                  <a:pt x="16578" y="15758"/>
                </a:cubicBezTo>
                <a:cubicBezTo>
                  <a:pt x="16607" y="15758"/>
                  <a:pt x="16630" y="15711"/>
                  <a:pt x="16630" y="15654"/>
                </a:cubicBezTo>
                <a:lnTo>
                  <a:pt x="16630" y="15434"/>
                </a:lnTo>
                <a:cubicBezTo>
                  <a:pt x="16630" y="15376"/>
                  <a:pt x="16607" y="15331"/>
                  <a:pt x="16578" y="15331"/>
                </a:cubicBezTo>
                <a:close/>
                <a:moveTo>
                  <a:pt x="16892" y="15331"/>
                </a:moveTo>
                <a:cubicBezTo>
                  <a:pt x="16863" y="15331"/>
                  <a:pt x="16839" y="15376"/>
                  <a:pt x="16839" y="15434"/>
                </a:cubicBezTo>
                <a:lnTo>
                  <a:pt x="16839" y="15654"/>
                </a:lnTo>
                <a:cubicBezTo>
                  <a:pt x="16839" y="15711"/>
                  <a:pt x="16863" y="15758"/>
                  <a:pt x="16892" y="15758"/>
                </a:cubicBezTo>
                <a:cubicBezTo>
                  <a:pt x="16921" y="15758"/>
                  <a:pt x="16944" y="15711"/>
                  <a:pt x="16944" y="15654"/>
                </a:cubicBezTo>
                <a:lnTo>
                  <a:pt x="16944" y="15434"/>
                </a:lnTo>
                <a:cubicBezTo>
                  <a:pt x="16944" y="15376"/>
                  <a:pt x="16921" y="15331"/>
                  <a:pt x="16892" y="15331"/>
                </a:cubicBezTo>
                <a:close/>
                <a:moveTo>
                  <a:pt x="17741" y="15331"/>
                </a:moveTo>
                <a:cubicBezTo>
                  <a:pt x="17712" y="15331"/>
                  <a:pt x="17689" y="15376"/>
                  <a:pt x="17689" y="15434"/>
                </a:cubicBezTo>
                <a:lnTo>
                  <a:pt x="17689" y="15654"/>
                </a:lnTo>
                <a:cubicBezTo>
                  <a:pt x="17689" y="15711"/>
                  <a:pt x="17712" y="15758"/>
                  <a:pt x="17741" y="15758"/>
                </a:cubicBezTo>
                <a:cubicBezTo>
                  <a:pt x="17770" y="15758"/>
                  <a:pt x="17794" y="15711"/>
                  <a:pt x="17794" y="15654"/>
                </a:cubicBezTo>
                <a:lnTo>
                  <a:pt x="17794" y="15434"/>
                </a:lnTo>
                <a:cubicBezTo>
                  <a:pt x="17794" y="15376"/>
                  <a:pt x="17770" y="15331"/>
                  <a:pt x="17741" y="15331"/>
                </a:cubicBezTo>
                <a:close/>
                <a:moveTo>
                  <a:pt x="18055" y="15331"/>
                </a:moveTo>
                <a:cubicBezTo>
                  <a:pt x="18026" y="15331"/>
                  <a:pt x="18002" y="15376"/>
                  <a:pt x="18002" y="15434"/>
                </a:cubicBezTo>
                <a:lnTo>
                  <a:pt x="18002" y="15654"/>
                </a:lnTo>
                <a:cubicBezTo>
                  <a:pt x="18002" y="15711"/>
                  <a:pt x="18026" y="15758"/>
                  <a:pt x="18055" y="15758"/>
                </a:cubicBezTo>
                <a:cubicBezTo>
                  <a:pt x="18085" y="15758"/>
                  <a:pt x="18108" y="15711"/>
                  <a:pt x="18108" y="15654"/>
                </a:cubicBezTo>
                <a:lnTo>
                  <a:pt x="18108" y="15434"/>
                </a:lnTo>
                <a:cubicBezTo>
                  <a:pt x="18108" y="15376"/>
                  <a:pt x="18085" y="15331"/>
                  <a:pt x="18055" y="15331"/>
                </a:cubicBezTo>
                <a:close/>
                <a:moveTo>
                  <a:pt x="18905" y="15331"/>
                </a:moveTo>
                <a:cubicBezTo>
                  <a:pt x="18876" y="15331"/>
                  <a:pt x="18852" y="15376"/>
                  <a:pt x="18852" y="15434"/>
                </a:cubicBezTo>
                <a:lnTo>
                  <a:pt x="18852" y="15654"/>
                </a:lnTo>
                <a:cubicBezTo>
                  <a:pt x="18852" y="15711"/>
                  <a:pt x="18876" y="15758"/>
                  <a:pt x="18905" y="15758"/>
                </a:cubicBezTo>
                <a:cubicBezTo>
                  <a:pt x="18934" y="15758"/>
                  <a:pt x="18958" y="15711"/>
                  <a:pt x="18958" y="15654"/>
                </a:cubicBezTo>
                <a:lnTo>
                  <a:pt x="18958" y="15434"/>
                </a:lnTo>
                <a:cubicBezTo>
                  <a:pt x="18958" y="15376"/>
                  <a:pt x="18934" y="15331"/>
                  <a:pt x="18905" y="15331"/>
                </a:cubicBezTo>
                <a:close/>
                <a:moveTo>
                  <a:pt x="19220" y="15331"/>
                </a:moveTo>
                <a:cubicBezTo>
                  <a:pt x="19191" y="15331"/>
                  <a:pt x="19167" y="15376"/>
                  <a:pt x="19167" y="15434"/>
                </a:cubicBezTo>
                <a:lnTo>
                  <a:pt x="19167" y="15654"/>
                </a:lnTo>
                <a:cubicBezTo>
                  <a:pt x="19167" y="15711"/>
                  <a:pt x="19191" y="15758"/>
                  <a:pt x="19220" y="15758"/>
                </a:cubicBezTo>
                <a:cubicBezTo>
                  <a:pt x="19249" y="15758"/>
                  <a:pt x="19273" y="15711"/>
                  <a:pt x="19273" y="15654"/>
                </a:cubicBezTo>
                <a:lnTo>
                  <a:pt x="19273" y="15434"/>
                </a:lnTo>
                <a:cubicBezTo>
                  <a:pt x="19273" y="15376"/>
                  <a:pt x="19249" y="15331"/>
                  <a:pt x="19220" y="15331"/>
                </a:cubicBezTo>
                <a:close/>
                <a:moveTo>
                  <a:pt x="20069" y="15331"/>
                </a:moveTo>
                <a:cubicBezTo>
                  <a:pt x="20040" y="15331"/>
                  <a:pt x="20016" y="15376"/>
                  <a:pt x="20016" y="15434"/>
                </a:cubicBezTo>
                <a:lnTo>
                  <a:pt x="20016" y="15654"/>
                </a:lnTo>
                <a:cubicBezTo>
                  <a:pt x="20016" y="15711"/>
                  <a:pt x="20040" y="15758"/>
                  <a:pt x="20069" y="15758"/>
                </a:cubicBezTo>
                <a:cubicBezTo>
                  <a:pt x="20099" y="15758"/>
                  <a:pt x="20122" y="15711"/>
                  <a:pt x="20122" y="15654"/>
                </a:cubicBezTo>
                <a:lnTo>
                  <a:pt x="20122" y="15434"/>
                </a:lnTo>
                <a:cubicBezTo>
                  <a:pt x="20122" y="15376"/>
                  <a:pt x="20099" y="15331"/>
                  <a:pt x="20069" y="15331"/>
                </a:cubicBezTo>
                <a:close/>
                <a:moveTo>
                  <a:pt x="20384" y="15331"/>
                </a:moveTo>
                <a:cubicBezTo>
                  <a:pt x="20355" y="15331"/>
                  <a:pt x="20331" y="15376"/>
                  <a:pt x="20331" y="15434"/>
                </a:cubicBezTo>
                <a:lnTo>
                  <a:pt x="20331" y="15654"/>
                </a:lnTo>
                <a:cubicBezTo>
                  <a:pt x="20331" y="15711"/>
                  <a:pt x="20355" y="15758"/>
                  <a:pt x="20384" y="15758"/>
                </a:cubicBezTo>
                <a:cubicBezTo>
                  <a:pt x="20413" y="15758"/>
                  <a:pt x="20436" y="15711"/>
                  <a:pt x="20436" y="15654"/>
                </a:cubicBezTo>
                <a:lnTo>
                  <a:pt x="20436" y="15434"/>
                </a:lnTo>
                <a:cubicBezTo>
                  <a:pt x="20436" y="15376"/>
                  <a:pt x="20413" y="15331"/>
                  <a:pt x="20384" y="15331"/>
                </a:cubicBezTo>
                <a:close/>
                <a:moveTo>
                  <a:pt x="21234" y="15331"/>
                </a:moveTo>
                <a:cubicBezTo>
                  <a:pt x="21204" y="15331"/>
                  <a:pt x="21181" y="15376"/>
                  <a:pt x="21181" y="15434"/>
                </a:cubicBezTo>
                <a:lnTo>
                  <a:pt x="21181" y="15654"/>
                </a:lnTo>
                <a:cubicBezTo>
                  <a:pt x="21181" y="15711"/>
                  <a:pt x="21204" y="15758"/>
                  <a:pt x="21234" y="15758"/>
                </a:cubicBezTo>
                <a:cubicBezTo>
                  <a:pt x="21263" y="15758"/>
                  <a:pt x="21285" y="15711"/>
                  <a:pt x="21285" y="15654"/>
                </a:cubicBezTo>
                <a:lnTo>
                  <a:pt x="21285" y="15434"/>
                </a:lnTo>
                <a:cubicBezTo>
                  <a:pt x="21285" y="15376"/>
                  <a:pt x="21263" y="15331"/>
                  <a:pt x="21234" y="15331"/>
                </a:cubicBezTo>
                <a:close/>
                <a:moveTo>
                  <a:pt x="21547" y="15331"/>
                </a:moveTo>
                <a:cubicBezTo>
                  <a:pt x="21518" y="15331"/>
                  <a:pt x="21495" y="15376"/>
                  <a:pt x="21495" y="15434"/>
                </a:cubicBezTo>
                <a:lnTo>
                  <a:pt x="21495" y="15654"/>
                </a:lnTo>
                <a:cubicBezTo>
                  <a:pt x="21495" y="15711"/>
                  <a:pt x="21518" y="15758"/>
                  <a:pt x="21547" y="15758"/>
                </a:cubicBezTo>
                <a:cubicBezTo>
                  <a:pt x="21576" y="15758"/>
                  <a:pt x="21600" y="15711"/>
                  <a:pt x="21600" y="15654"/>
                </a:cubicBezTo>
                <a:lnTo>
                  <a:pt x="21600" y="15434"/>
                </a:lnTo>
                <a:cubicBezTo>
                  <a:pt x="21600" y="15376"/>
                  <a:pt x="21576" y="15331"/>
                  <a:pt x="21547" y="15331"/>
                </a:cubicBezTo>
                <a:close/>
                <a:moveTo>
                  <a:pt x="53" y="16061"/>
                </a:moveTo>
                <a:cubicBezTo>
                  <a:pt x="24" y="16061"/>
                  <a:pt x="0" y="16108"/>
                  <a:pt x="0" y="16166"/>
                </a:cubicBezTo>
                <a:lnTo>
                  <a:pt x="0" y="16384"/>
                </a:lnTo>
                <a:cubicBezTo>
                  <a:pt x="0" y="16441"/>
                  <a:pt x="24" y="16488"/>
                  <a:pt x="53" y="16488"/>
                </a:cubicBezTo>
                <a:cubicBezTo>
                  <a:pt x="82" y="16488"/>
                  <a:pt x="106" y="16441"/>
                  <a:pt x="106" y="16384"/>
                </a:cubicBezTo>
                <a:lnTo>
                  <a:pt x="106" y="16166"/>
                </a:lnTo>
                <a:cubicBezTo>
                  <a:pt x="106" y="16108"/>
                  <a:pt x="82" y="16061"/>
                  <a:pt x="53" y="16061"/>
                </a:cubicBezTo>
                <a:close/>
                <a:moveTo>
                  <a:pt x="367" y="16061"/>
                </a:moveTo>
                <a:cubicBezTo>
                  <a:pt x="338" y="16061"/>
                  <a:pt x="315" y="16108"/>
                  <a:pt x="315" y="16166"/>
                </a:cubicBezTo>
                <a:lnTo>
                  <a:pt x="315" y="16384"/>
                </a:lnTo>
                <a:cubicBezTo>
                  <a:pt x="315" y="16441"/>
                  <a:pt x="338" y="16488"/>
                  <a:pt x="367" y="16488"/>
                </a:cubicBezTo>
                <a:cubicBezTo>
                  <a:pt x="397" y="16488"/>
                  <a:pt x="420" y="16441"/>
                  <a:pt x="420" y="16384"/>
                </a:cubicBezTo>
                <a:lnTo>
                  <a:pt x="420" y="16166"/>
                </a:lnTo>
                <a:cubicBezTo>
                  <a:pt x="420" y="16108"/>
                  <a:pt x="397" y="16061"/>
                  <a:pt x="367" y="16061"/>
                </a:cubicBezTo>
                <a:close/>
                <a:moveTo>
                  <a:pt x="1217" y="16061"/>
                </a:moveTo>
                <a:cubicBezTo>
                  <a:pt x="1188" y="16061"/>
                  <a:pt x="1164" y="16108"/>
                  <a:pt x="1164" y="16166"/>
                </a:cubicBezTo>
                <a:lnTo>
                  <a:pt x="1164" y="16384"/>
                </a:lnTo>
                <a:cubicBezTo>
                  <a:pt x="1164" y="16441"/>
                  <a:pt x="1188" y="16488"/>
                  <a:pt x="1217" y="16488"/>
                </a:cubicBezTo>
                <a:cubicBezTo>
                  <a:pt x="1246" y="16488"/>
                  <a:pt x="1270" y="16441"/>
                  <a:pt x="1270" y="16384"/>
                </a:cubicBezTo>
                <a:lnTo>
                  <a:pt x="1270" y="16166"/>
                </a:lnTo>
                <a:cubicBezTo>
                  <a:pt x="1270" y="16108"/>
                  <a:pt x="1246" y="16061"/>
                  <a:pt x="1217" y="16061"/>
                </a:cubicBezTo>
                <a:close/>
                <a:moveTo>
                  <a:pt x="1532" y="16061"/>
                </a:moveTo>
                <a:cubicBezTo>
                  <a:pt x="1503" y="16061"/>
                  <a:pt x="1479" y="16108"/>
                  <a:pt x="1479" y="16166"/>
                </a:cubicBezTo>
                <a:lnTo>
                  <a:pt x="1479" y="16384"/>
                </a:lnTo>
                <a:cubicBezTo>
                  <a:pt x="1479" y="16441"/>
                  <a:pt x="1503" y="16488"/>
                  <a:pt x="1532" y="16488"/>
                </a:cubicBezTo>
                <a:cubicBezTo>
                  <a:pt x="1561" y="16488"/>
                  <a:pt x="1584" y="16441"/>
                  <a:pt x="1584" y="16384"/>
                </a:cubicBezTo>
                <a:lnTo>
                  <a:pt x="1584" y="16166"/>
                </a:lnTo>
                <a:cubicBezTo>
                  <a:pt x="1584" y="16108"/>
                  <a:pt x="1561" y="16061"/>
                  <a:pt x="1532" y="16061"/>
                </a:cubicBezTo>
                <a:close/>
                <a:moveTo>
                  <a:pt x="2380" y="16061"/>
                </a:moveTo>
                <a:cubicBezTo>
                  <a:pt x="2351" y="16061"/>
                  <a:pt x="2329" y="16108"/>
                  <a:pt x="2329" y="16166"/>
                </a:cubicBezTo>
                <a:lnTo>
                  <a:pt x="2329" y="16384"/>
                </a:lnTo>
                <a:cubicBezTo>
                  <a:pt x="2329" y="16441"/>
                  <a:pt x="2351" y="16488"/>
                  <a:pt x="2380" y="16488"/>
                </a:cubicBezTo>
                <a:cubicBezTo>
                  <a:pt x="2409" y="16488"/>
                  <a:pt x="2433" y="16441"/>
                  <a:pt x="2433" y="16384"/>
                </a:cubicBezTo>
                <a:lnTo>
                  <a:pt x="2433" y="16166"/>
                </a:lnTo>
                <a:cubicBezTo>
                  <a:pt x="2433" y="16108"/>
                  <a:pt x="2409" y="16061"/>
                  <a:pt x="2380" y="16061"/>
                </a:cubicBezTo>
                <a:close/>
                <a:moveTo>
                  <a:pt x="2695" y="16061"/>
                </a:moveTo>
                <a:cubicBezTo>
                  <a:pt x="2666" y="16061"/>
                  <a:pt x="2643" y="16108"/>
                  <a:pt x="2643" y="16166"/>
                </a:cubicBezTo>
                <a:lnTo>
                  <a:pt x="2643" y="16384"/>
                </a:lnTo>
                <a:cubicBezTo>
                  <a:pt x="2643" y="16441"/>
                  <a:pt x="2666" y="16488"/>
                  <a:pt x="2695" y="16488"/>
                </a:cubicBezTo>
                <a:cubicBezTo>
                  <a:pt x="2724" y="16488"/>
                  <a:pt x="2748" y="16441"/>
                  <a:pt x="2748" y="16384"/>
                </a:cubicBezTo>
                <a:lnTo>
                  <a:pt x="2748" y="16166"/>
                </a:lnTo>
                <a:cubicBezTo>
                  <a:pt x="2748" y="16108"/>
                  <a:pt x="2724" y="16061"/>
                  <a:pt x="2695" y="16061"/>
                </a:cubicBezTo>
                <a:close/>
                <a:moveTo>
                  <a:pt x="3545" y="16061"/>
                </a:moveTo>
                <a:cubicBezTo>
                  <a:pt x="3516" y="16061"/>
                  <a:pt x="3492" y="16108"/>
                  <a:pt x="3492" y="16166"/>
                </a:cubicBezTo>
                <a:lnTo>
                  <a:pt x="3492" y="16384"/>
                </a:lnTo>
                <a:cubicBezTo>
                  <a:pt x="3492" y="16441"/>
                  <a:pt x="3516" y="16488"/>
                  <a:pt x="3545" y="16488"/>
                </a:cubicBezTo>
                <a:cubicBezTo>
                  <a:pt x="3574" y="16488"/>
                  <a:pt x="3598" y="16441"/>
                  <a:pt x="3598" y="16384"/>
                </a:cubicBezTo>
                <a:lnTo>
                  <a:pt x="3598" y="16166"/>
                </a:lnTo>
                <a:cubicBezTo>
                  <a:pt x="3598" y="16108"/>
                  <a:pt x="3574" y="16061"/>
                  <a:pt x="3545" y="16061"/>
                </a:cubicBezTo>
                <a:close/>
                <a:moveTo>
                  <a:pt x="3859" y="16061"/>
                </a:moveTo>
                <a:cubicBezTo>
                  <a:pt x="3830" y="16061"/>
                  <a:pt x="3806" y="16108"/>
                  <a:pt x="3806" y="16166"/>
                </a:cubicBezTo>
                <a:lnTo>
                  <a:pt x="3806" y="16384"/>
                </a:lnTo>
                <a:cubicBezTo>
                  <a:pt x="3806" y="16441"/>
                  <a:pt x="3830" y="16488"/>
                  <a:pt x="3859" y="16488"/>
                </a:cubicBezTo>
                <a:cubicBezTo>
                  <a:pt x="3888" y="16488"/>
                  <a:pt x="3912" y="16441"/>
                  <a:pt x="3912" y="16384"/>
                </a:cubicBezTo>
                <a:lnTo>
                  <a:pt x="3912" y="16166"/>
                </a:lnTo>
                <a:cubicBezTo>
                  <a:pt x="3912" y="16108"/>
                  <a:pt x="3888" y="16061"/>
                  <a:pt x="3859" y="16061"/>
                </a:cubicBezTo>
                <a:close/>
                <a:moveTo>
                  <a:pt x="4709" y="16061"/>
                </a:moveTo>
                <a:cubicBezTo>
                  <a:pt x="4680" y="16061"/>
                  <a:pt x="4656" y="16108"/>
                  <a:pt x="4656" y="16166"/>
                </a:cubicBezTo>
                <a:lnTo>
                  <a:pt x="4656" y="16384"/>
                </a:lnTo>
                <a:cubicBezTo>
                  <a:pt x="4656" y="16441"/>
                  <a:pt x="4680" y="16488"/>
                  <a:pt x="4709" y="16488"/>
                </a:cubicBezTo>
                <a:cubicBezTo>
                  <a:pt x="4738" y="16488"/>
                  <a:pt x="4762" y="16441"/>
                  <a:pt x="4762" y="16384"/>
                </a:cubicBezTo>
                <a:lnTo>
                  <a:pt x="4762" y="16166"/>
                </a:lnTo>
                <a:cubicBezTo>
                  <a:pt x="4762" y="16108"/>
                  <a:pt x="4738" y="16061"/>
                  <a:pt x="4709" y="16061"/>
                </a:cubicBezTo>
                <a:close/>
                <a:moveTo>
                  <a:pt x="5023" y="16061"/>
                </a:moveTo>
                <a:cubicBezTo>
                  <a:pt x="4994" y="16061"/>
                  <a:pt x="4970" y="16108"/>
                  <a:pt x="4970" y="16166"/>
                </a:cubicBezTo>
                <a:lnTo>
                  <a:pt x="4970" y="16384"/>
                </a:lnTo>
                <a:cubicBezTo>
                  <a:pt x="4970" y="16441"/>
                  <a:pt x="4994" y="16488"/>
                  <a:pt x="5023" y="16488"/>
                </a:cubicBezTo>
                <a:cubicBezTo>
                  <a:pt x="5053" y="16488"/>
                  <a:pt x="5076" y="16441"/>
                  <a:pt x="5076" y="16384"/>
                </a:cubicBezTo>
                <a:lnTo>
                  <a:pt x="5076" y="16166"/>
                </a:lnTo>
                <a:cubicBezTo>
                  <a:pt x="5076" y="16108"/>
                  <a:pt x="5053" y="16061"/>
                  <a:pt x="5023" y="16061"/>
                </a:cubicBezTo>
                <a:close/>
                <a:moveTo>
                  <a:pt x="5873" y="16061"/>
                </a:moveTo>
                <a:cubicBezTo>
                  <a:pt x="5844" y="16061"/>
                  <a:pt x="5820" y="16108"/>
                  <a:pt x="5820" y="16166"/>
                </a:cubicBezTo>
                <a:lnTo>
                  <a:pt x="5820" y="16384"/>
                </a:lnTo>
                <a:cubicBezTo>
                  <a:pt x="5820" y="16441"/>
                  <a:pt x="5844" y="16488"/>
                  <a:pt x="5873" y="16488"/>
                </a:cubicBezTo>
                <a:cubicBezTo>
                  <a:pt x="5902" y="16488"/>
                  <a:pt x="5926" y="16441"/>
                  <a:pt x="5926" y="16384"/>
                </a:cubicBezTo>
                <a:lnTo>
                  <a:pt x="5926" y="16166"/>
                </a:lnTo>
                <a:cubicBezTo>
                  <a:pt x="5926" y="16108"/>
                  <a:pt x="5902" y="16061"/>
                  <a:pt x="5873" y="16061"/>
                </a:cubicBezTo>
                <a:close/>
                <a:moveTo>
                  <a:pt x="6188" y="16061"/>
                </a:moveTo>
                <a:cubicBezTo>
                  <a:pt x="6159" y="16061"/>
                  <a:pt x="6135" y="16108"/>
                  <a:pt x="6135" y="16166"/>
                </a:cubicBezTo>
                <a:lnTo>
                  <a:pt x="6135" y="16384"/>
                </a:lnTo>
                <a:cubicBezTo>
                  <a:pt x="6135" y="16441"/>
                  <a:pt x="6159" y="16488"/>
                  <a:pt x="6188" y="16488"/>
                </a:cubicBezTo>
                <a:cubicBezTo>
                  <a:pt x="6217" y="16488"/>
                  <a:pt x="6240" y="16441"/>
                  <a:pt x="6240" y="16384"/>
                </a:cubicBezTo>
                <a:lnTo>
                  <a:pt x="6240" y="16166"/>
                </a:lnTo>
                <a:cubicBezTo>
                  <a:pt x="6240" y="16108"/>
                  <a:pt x="6217" y="16061"/>
                  <a:pt x="6188" y="16061"/>
                </a:cubicBezTo>
                <a:close/>
                <a:moveTo>
                  <a:pt x="7036" y="16061"/>
                </a:moveTo>
                <a:cubicBezTo>
                  <a:pt x="7007" y="16061"/>
                  <a:pt x="6984" y="16108"/>
                  <a:pt x="6984" y="16166"/>
                </a:cubicBezTo>
                <a:lnTo>
                  <a:pt x="6984" y="16384"/>
                </a:lnTo>
                <a:cubicBezTo>
                  <a:pt x="6984" y="16441"/>
                  <a:pt x="7007" y="16488"/>
                  <a:pt x="7036" y="16488"/>
                </a:cubicBezTo>
                <a:cubicBezTo>
                  <a:pt x="7065" y="16488"/>
                  <a:pt x="7089" y="16441"/>
                  <a:pt x="7089" y="16384"/>
                </a:cubicBezTo>
                <a:lnTo>
                  <a:pt x="7089" y="16166"/>
                </a:lnTo>
                <a:cubicBezTo>
                  <a:pt x="7089" y="16108"/>
                  <a:pt x="7065" y="16061"/>
                  <a:pt x="7036" y="16061"/>
                </a:cubicBezTo>
                <a:close/>
                <a:moveTo>
                  <a:pt x="7351" y="16061"/>
                </a:moveTo>
                <a:cubicBezTo>
                  <a:pt x="7322" y="16061"/>
                  <a:pt x="7299" y="16108"/>
                  <a:pt x="7299" y="16166"/>
                </a:cubicBezTo>
                <a:lnTo>
                  <a:pt x="7299" y="16384"/>
                </a:lnTo>
                <a:cubicBezTo>
                  <a:pt x="7299" y="16441"/>
                  <a:pt x="7322" y="16488"/>
                  <a:pt x="7351" y="16488"/>
                </a:cubicBezTo>
                <a:cubicBezTo>
                  <a:pt x="7380" y="16488"/>
                  <a:pt x="7404" y="16441"/>
                  <a:pt x="7404" y="16384"/>
                </a:cubicBezTo>
                <a:lnTo>
                  <a:pt x="7404" y="16166"/>
                </a:lnTo>
                <a:cubicBezTo>
                  <a:pt x="7404" y="16108"/>
                  <a:pt x="7380" y="16061"/>
                  <a:pt x="7351" y="16061"/>
                </a:cubicBezTo>
                <a:close/>
                <a:moveTo>
                  <a:pt x="8201" y="16061"/>
                </a:moveTo>
                <a:cubicBezTo>
                  <a:pt x="8171" y="16061"/>
                  <a:pt x="8148" y="16108"/>
                  <a:pt x="8148" y="16166"/>
                </a:cubicBezTo>
                <a:lnTo>
                  <a:pt x="8148" y="16384"/>
                </a:lnTo>
                <a:cubicBezTo>
                  <a:pt x="8148" y="16441"/>
                  <a:pt x="8171" y="16488"/>
                  <a:pt x="8201" y="16488"/>
                </a:cubicBezTo>
                <a:cubicBezTo>
                  <a:pt x="8230" y="16488"/>
                  <a:pt x="8254" y="16441"/>
                  <a:pt x="8254" y="16384"/>
                </a:cubicBezTo>
                <a:lnTo>
                  <a:pt x="8254" y="16166"/>
                </a:lnTo>
                <a:cubicBezTo>
                  <a:pt x="8254" y="16108"/>
                  <a:pt x="8230" y="16061"/>
                  <a:pt x="8201" y="16061"/>
                </a:cubicBezTo>
                <a:close/>
                <a:moveTo>
                  <a:pt x="8515" y="16061"/>
                </a:moveTo>
                <a:cubicBezTo>
                  <a:pt x="8486" y="16061"/>
                  <a:pt x="8462" y="16108"/>
                  <a:pt x="8462" y="16166"/>
                </a:cubicBezTo>
                <a:lnTo>
                  <a:pt x="8462" y="16384"/>
                </a:lnTo>
                <a:cubicBezTo>
                  <a:pt x="8462" y="16441"/>
                  <a:pt x="8486" y="16488"/>
                  <a:pt x="8515" y="16488"/>
                </a:cubicBezTo>
                <a:cubicBezTo>
                  <a:pt x="8544" y="16488"/>
                  <a:pt x="8568" y="16441"/>
                  <a:pt x="8568" y="16384"/>
                </a:cubicBezTo>
                <a:lnTo>
                  <a:pt x="8568" y="16166"/>
                </a:lnTo>
                <a:cubicBezTo>
                  <a:pt x="8568" y="16108"/>
                  <a:pt x="8544" y="16061"/>
                  <a:pt x="8515" y="16061"/>
                </a:cubicBezTo>
                <a:close/>
                <a:moveTo>
                  <a:pt x="9365" y="16061"/>
                </a:moveTo>
                <a:cubicBezTo>
                  <a:pt x="9336" y="16061"/>
                  <a:pt x="9312" y="16108"/>
                  <a:pt x="9312" y="16166"/>
                </a:cubicBezTo>
                <a:lnTo>
                  <a:pt x="9312" y="16384"/>
                </a:lnTo>
                <a:cubicBezTo>
                  <a:pt x="9312" y="16441"/>
                  <a:pt x="9336" y="16488"/>
                  <a:pt x="9365" y="16488"/>
                </a:cubicBezTo>
                <a:cubicBezTo>
                  <a:pt x="9394" y="16488"/>
                  <a:pt x="9418" y="16441"/>
                  <a:pt x="9418" y="16384"/>
                </a:cubicBezTo>
                <a:lnTo>
                  <a:pt x="9418" y="16166"/>
                </a:lnTo>
                <a:cubicBezTo>
                  <a:pt x="9418" y="16108"/>
                  <a:pt x="9394" y="16061"/>
                  <a:pt x="9365" y="16061"/>
                </a:cubicBezTo>
                <a:close/>
                <a:moveTo>
                  <a:pt x="9679" y="16061"/>
                </a:moveTo>
                <a:cubicBezTo>
                  <a:pt x="9650" y="16061"/>
                  <a:pt x="9626" y="16108"/>
                  <a:pt x="9626" y="16166"/>
                </a:cubicBezTo>
                <a:lnTo>
                  <a:pt x="9626" y="16384"/>
                </a:lnTo>
                <a:cubicBezTo>
                  <a:pt x="9626" y="16441"/>
                  <a:pt x="9650" y="16488"/>
                  <a:pt x="9679" y="16488"/>
                </a:cubicBezTo>
                <a:cubicBezTo>
                  <a:pt x="9708" y="16488"/>
                  <a:pt x="9732" y="16441"/>
                  <a:pt x="9732" y="16384"/>
                </a:cubicBezTo>
                <a:lnTo>
                  <a:pt x="9732" y="16166"/>
                </a:lnTo>
                <a:cubicBezTo>
                  <a:pt x="9732" y="16108"/>
                  <a:pt x="9708" y="16061"/>
                  <a:pt x="9679" y="16061"/>
                </a:cubicBezTo>
                <a:close/>
                <a:moveTo>
                  <a:pt x="10529" y="16061"/>
                </a:moveTo>
                <a:cubicBezTo>
                  <a:pt x="10500" y="16061"/>
                  <a:pt x="10476" y="16108"/>
                  <a:pt x="10476" y="16166"/>
                </a:cubicBezTo>
                <a:lnTo>
                  <a:pt x="10476" y="16384"/>
                </a:lnTo>
                <a:cubicBezTo>
                  <a:pt x="10476" y="16441"/>
                  <a:pt x="10500" y="16488"/>
                  <a:pt x="10529" y="16488"/>
                </a:cubicBezTo>
                <a:cubicBezTo>
                  <a:pt x="10558" y="16488"/>
                  <a:pt x="10582" y="16441"/>
                  <a:pt x="10582" y="16384"/>
                </a:cubicBezTo>
                <a:lnTo>
                  <a:pt x="10582" y="16166"/>
                </a:lnTo>
                <a:cubicBezTo>
                  <a:pt x="10582" y="16108"/>
                  <a:pt x="10558" y="16061"/>
                  <a:pt x="10529" y="16061"/>
                </a:cubicBezTo>
                <a:close/>
                <a:moveTo>
                  <a:pt x="10844" y="16061"/>
                </a:moveTo>
                <a:cubicBezTo>
                  <a:pt x="10814" y="16061"/>
                  <a:pt x="10791" y="16108"/>
                  <a:pt x="10791" y="16166"/>
                </a:cubicBezTo>
                <a:lnTo>
                  <a:pt x="10791" y="16384"/>
                </a:lnTo>
                <a:cubicBezTo>
                  <a:pt x="10791" y="16441"/>
                  <a:pt x="10814" y="16488"/>
                  <a:pt x="10844" y="16488"/>
                </a:cubicBezTo>
                <a:cubicBezTo>
                  <a:pt x="10873" y="16488"/>
                  <a:pt x="10895" y="16441"/>
                  <a:pt x="10895" y="16384"/>
                </a:cubicBezTo>
                <a:lnTo>
                  <a:pt x="10895" y="16166"/>
                </a:lnTo>
                <a:cubicBezTo>
                  <a:pt x="10895" y="16108"/>
                  <a:pt x="10873" y="16061"/>
                  <a:pt x="10844" y="16061"/>
                </a:cubicBezTo>
                <a:close/>
                <a:moveTo>
                  <a:pt x="11692" y="16061"/>
                </a:moveTo>
                <a:cubicBezTo>
                  <a:pt x="11663" y="16061"/>
                  <a:pt x="11640" y="16108"/>
                  <a:pt x="11640" y="16166"/>
                </a:cubicBezTo>
                <a:lnTo>
                  <a:pt x="11640" y="16384"/>
                </a:lnTo>
                <a:cubicBezTo>
                  <a:pt x="11640" y="16441"/>
                  <a:pt x="11663" y="16488"/>
                  <a:pt x="11692" y="16488"/>
                </a:cubicBezTo>
                <a:cubicBezTo>
                  <a:pt x="11721" y="16488"/>
                  <a:pt x="11745" y="16441"/>
                  <a:pt x="11745" y="16384"/>
                </a:cubicBezTo>
                <a:lnTo>
                  <a:pt x="11745" y="16166"/>
                </a:lnTo>
                <a:cubicBezTo>
                  <a:pt x="11745" y="16108"/>
                  <a:pt x="11721" y="16061"/>
                  <a:pt x="11692" y="16061"/>
                </a:cubicBezTo>
                <a:close/>
                <a:moveTo>
                  <a:pt x="12007" y="16061"/>
                </a:moveTo>
                <a:cubicBezTo>
                  <a:pt x="11978" y="16061"/>
                  <a:pt x="11955" y="16108"/>
                  <a:pt x="11955" y="16166"/>
                </a:cubicBezTo>
                <a:lnTo>
                  <a:pt x="11955" y="16384"/>
                </a:lnTo>
                <a:cubicBezTo>
                  <a:pt x="11955" y="16441"/>
                  <a:pt x="11978" y="16488"/>
                  <a:pt x="12007" y="16488"/>
                </a:cubicBezTo>
                <a:cubicBezTo>
                  <a:pt x="12036" y="16488"/>
                  <a:pt x="12060" y="16441"/>
                  <a:pt x="12060" y="16384"/>
                </a:cubicBezTo>
                <a:lnTo>
                  <a:pt x="12060" y="16166"/>
                </a:lnTo>
                <a:cubicBezTo>
                  <a:pt x="12060" y="16108"/>
                  <a:pt x="12036" y="16061"/>
                  <a:pt x="12007" y="16061"/>
                </a:cubicBezTo>
                <a:close/>
                <a:moveTo>
                  <a:pt x="12856" y="16061"/>
                </a:moveTo>
                <a:cubicBezTo>
                  <a:pt x="12827" y="16061"/>
                  <a:pt x="12804" y="16108"/>
                  <a:pt x="12804" y="16166"/>
                </a:cubicBezTo>
                <a:lnTo>
                  <a:pt x="12804" y="16384"/>
                </a:lnTo>
                <a:cubicBezTo>
                  <a:pt x="12804" y="16441"/>
                  <a:pt x="12827" y="16488"/>
                  <a:pt x="12856" y="16488"/>
                </a:cubicBezTo>
                <a:cubicBezTo>
                  <a:pt x="12886" y="16488"/>
                  <a:pt x="12909" y="16441"/>
                  <a:pt x="12909" y="16384"/>
                </a:cubicBezTo>
                <a:lnTo>
                  <a:pt x="12909" y="16166"/>
                </a:lnTo>
                <a:cubicBezTo>
                  <a:pt x="12909" y="16108"/>
                  <a:pt x="12886" y="16061"/>
                  <a:pt x="12856" y="16061"/>
                </a:cubicBezTo>
                <a:close/>
                <a:moveTo>
                  <a:pt x="13171" y="16061"/>
                </a:moveTo>
                <a:cubicBezTo>
                  <a:pt x="13142" y="16061"/>
                  <a:pt x="13118" y="16108"/>
                  <a:pt x="13118" y="16166"/>
                </a:cubicBezTo>
                <a:lnTo>
                  <a:pt x="13118" y="16384"/>
                </a:lnTo>
                <a:cubicBezTo>
                  <a:pt x="13118" y="16441"/>
                  <a:pt x="13142" y="16488"/>
                  <a:pt x="13171" y="16488"/>
                </a:cubicBezTo>
                <a:cubicBezTo>
                  <a:pt x="13200" y="16488"/>
                  <a:pt x="13224" y="16441"/>
                  <a:pt x="13224" y="16384"/>
                </a:cubicBezTo>
                <a:lnTo>
                  <a:pt x="13224" y="16166"/>
                </a:lnTo>
                <a:cubicBezTo>
                  <a:pt x="13224" y="16108"/>
                  <a:pt x="13200" y="16061"/>
                  <a:pt x="13171" y="16061"/>
                </a:cubicBezTo>
                <a:close/>
                <a:moveTo>
                  <a:pt x="14021" y="16061"/>
                </a:moveTo>
                <a:cubicBezTo>
                  <a:pt x="13992" y="16061"/>
                  <a:pt x="13968" y="16108"/>
                  <a:pt x="13968" y="16166"/>
                </a:cubicBezTo>
                <a:lnTo>
                  <a:pt x="13968" y="16384"/>
                </a:lnTo>
                <a:cubicBezTo>
                  <a:pt x="13968" y="16441"/>
                  <a:pt x="13992" y="16488"/>
                  <a:pt x="14021" y="16488"/>
                </a:cubicBezTo>
                <a:cubicBezTo>
                  <a:pt x="14050" y="16488"/>
                  <a:pt x="14074" y="16441"/>
                  <a:pt x="14074" y="16384"/>
                </a:cubicBezTo>
                <a:lnTo>
                  <a:pt x="14074" y="16166"/>
                </a:lnTo>
                <a:cubicBezTo>
                  <a:pt x="14074" y="16108"/>
                  <a:pt x="14050" y="16061"/>
                  <a:pt x="14021" y="16061"/>
                </a:cubicBezTo>
                <a:close/>
                <a:moveTo>
                  <a:pt x="14335" y="16061"/>
                </a:moveTo>
                <a:cubicBezTo>
                  <a:pt x="14306" y="16061"/>
                  <a:pt x="14282" y="16108"/>
                  <a:pt x="14282" y="16166"/>
                </a:cubicBezTo>
                <a:lnTo>
                  <a:pt x="14282" y="16384"/>
                </a:lnTo>
                <a:cubicBezTo>
                  <a:pt x="14282" y="16441"/>
                  <a:pt x="14306" y="16488"/>
                  <a:pt x="14335" y="16488"/>
                </a:cubicBezTo>
                <a:cubicBezTo>
                  <a:pt x="14364" y="16488"/>
                  <a:pt x="14388" y="16441"/>
                  <a:pt x="14388" y="16384"/>
                </a:cubicBezTo>
                <a:lnTo>
                  <a:pt x="14388" y="16166"/>
                </a:lnTo>
                <a:cubicBezTo>
                  <a:pt x="14388" y="16108"/>
                  <a:pt x="14364" y="16061"/>
                  <a:pt x="14335" y="16061"/>
                </a:cubicBezTo>
                <a:close/>
                <a:moveTo>
                  <a:pt x="15185" y="16061"/>
                </a:moveTo>
                <a:cubicBezTo>
                  <a:pt x="15156" y="16061"/>
                  <a:pt x="15132" y="16108"/>
                  <a:pt x="15132" y="16166"/>
                </a:cubicBezTo>
                <a:lnTo>
                  <a:pt x="15132" y="16384"/>
                </a:lnTo>
                <a:cubicBezTo>
                  <a:pt x="15132" y="16441"/>
                  <a:pt x="15156" y="16488"/>
                  <a:pt x="15185" y="16488"/>
                </a:cubicBezTo>
                <a:cubicBezTo>
                  <a:pt x="15214" y="16488"/>
                  <a:pt x="15237" y="16441"/>
                  <a:pt x="15237" y="16384"/>
                </a:cubicBezTo>
                <a:lnTo>
                  <a:pt x="15237" y="16166"/>
                </a:lnTo>
                <a:cubicBezTo>
                  <a:pt x="15237" y="16108"/>
                  <a:pt x="15214" y="16061"/>
                  <a:pt x="15185" y="16061"/>
                </a:cubicBezTo>
                <a:close/>
                <a:moveTo>
                  <a:pt x="15500" y="16061"/>
                </a:moveTo>
                <a:cubicBezTo>
                  <a:pt x="15470" y="16061"/>
                  <a:pt x="15447" y="16108"/>
                  <a:pt x="15447" y="16166"/>
                </a:cubicBezTo>
                <a:lnTo>
                  <a:pt x="15447" y="16384"/>
                </a:lnTo>
                <a:cubicBezTo>
                  <a:pt x="15447" y="16441"/>
                  <a:pt x="15470" y="16488"/>
                  <a:pt x="15500" y="16488"/>
                </a:cubicBezTo>
                <a:cubicBezTo>
                  <a:pt x="15529" y="16488"/>
                  <a:pt x="15551" y="16441"/>
                  <a:pt x="15551" y="16384"/>
                </a:cubicBezTo>
                <a:lnTo>
                  <a:pt x="15551" y="16166"/>
                </a:lnTo>
                <a:cubicBezTo>
                  <a:pt x="15551" y="16108"/>
                  <a:pt x="15529" y="16061"/>
                  <a:pt x="15500" y="16061"/>
                </a:cubicBezTo>
                <a:close/>
                <a:moveTo>
                  <a:pt x="16349" y="16061"/>
                </a:moveTo>
                <a:cubicBezTo>
                  <a:pt x="16320" y="16061"/>
                  <a:pt x="16296" y="16108"/>
                  <a:pt x="16296" y="16166"/>
                </a:cubicBezTo>
                <a:lnTo>
                  <a:pt x="16296" y="16384"/>
                </a:lnTo>
                <a:cubicBezTo>
                  <a:pt x="16296" y="16441"/>
                  <a:pt x="16320" y="16488"/>
                  <a:pt x="16349" y="16488"/>
                </a:cubicBezTo>
                <a:cubicBezTo>
                  <a:pt x="16378" y="16488"/>
                  <a:pt x="16401" y="16441"/>
                  <a:pt x="16401" y="16384"/>
                </a:cubicBezTo>
                <a:lnTo>
                  <a:pt x="16401" y="16166"/>
                </a:lnTo>
                <a:cubicBezTo>
                  <a:pt x="16401" y="16108"/>
                  <a:pt x="16378" y="16061"/>
                  <a:pt x="16349" y="16061"/>
                </a:cubicBezTo>
                <a:close/>
                <a:moveTo>
                  <a:pt x="16663" y="16061"/>
                </a:moveTo>
                <a:cubicBezTo>
                  <a:pt x="16634" y="16061"/>
                  <a:pt x="16611" y="16108"/>
                  <a:pt x="16611" y="16166"/>
                </a:cubicBezTo>
                <a:lnTo>
                  <a:pt x="16611" y="16384"/>
                </a:lnTo>
                <a:cubicBezTo>
                  <a:pt x="16611" y="16441"/>
                  <a:pt x="16634" y="16488"/>
                  <a:pt x="16663" y="16488"/>
                </a:cubicBezTo>
                <a:cubicBezTo>
                  <a:pt x="16692" y="16488"/>
                  <a:pt x="16716" y="16441"/>
                  <a:pt x="16716" y="16384"/>
                </a:cubicBezTo>
                <a:lnTo>
                  <a:pt x="16716" y="16166"/>
                </a:lnTo>
                <a:cubicBezTo>
                  <a:pt x="16716" y="16108"/>
                  <a:pt x="16692" y="16061"/>
                  <a:pt x="16663" y="16061"/>
                </a:cubicBezTo>
                <a:close/>
                <a:moveTo>
                  <a:pt x="17512" y="16061"/>
                </a:moveTo>
                <a:cubicBezTo>
                  <a:pt x="17483" y="16061"/>
                  <a:pt x="17459" y="16108"/>
                  <a:pt x="17459" y="16166"/>
                </a:cubicBezTo>
                <a:lnTo>
                  <a:pt x="17459" y="16384"/>
                </a:lnTo>
                <a:cubicBezTo>
                  <a:pt x="17459" y="16441"/>
                  <a:pt x="17483" y="16488"/>
                  <a:pt x="17512" y="16488"/>
                </a:cubicBezTo>
                <a:cubicBezTo>
                  <a:pt x="17541" y="16488"/>
                  <a:pt x="17565" y="16441"/>
                  <a:pt x="17565" y="16384"/>
                </a:cubicBezTo>
                <a:lnTo>
                  <a:pt x="17565" y="16166"/>
                </a:lnTo>
                <a:cubicBezTo>
                  <a:pt x="17565" y="16108"/>
                  <a:pt x="17541" y="16061"/>
                  <a:pt x="17512" y="16061"/>
                </a:cubicBezTo>
                <a:close/>
                <a:moveTo>
                  <a:pt x="17827" y="16061"/>
                </a:moveTo>
                <a:cubicBezTo>
                  <a:pt x="17798" y="16061"/>
                  <a:pt x="17774" y="16108"/>
                  <a:pt x="17774" y="16166"/>
                </a:cubicBezTo>
                <a:lnTo>
                  <a:pt x="17774" y="16384"/>
                </a:lnTo>
                <a:cubicBezTo>
                  <a:pt x="17774" y="16441"/>
                  <a:pt x="17798" y="16488"/>
                  <a:pt x="17827" y="16488"/>
                </a:cubicBezTo>
                <a:cubicBezTo>
                  <a:pt x="17856" y="16488"/>
                  <a:pt x="17880" y="16441"/>
                  <a:pt x="17880" y="16384"/>
                </a:cubicBezTo>
                <a:lnTo>
                  <a:pt x="17880" y="16166"/>
                </a:lnTo>
                <a:cubicBezTo>
                  <a:pt x="17880" y="16108"/>
                  <a:pt x="17856" y="16061"/>
                  <a:pt x="17827" y="16061"/>
                </a:cubicBezTo>
                <a:close/>
                <a:moveTo>
                  <a:pt x="18677" y="16061"/>
                </a:moveTo>
                <a:cubicBezTo>
                  <a:pt x="18648" y="16061"/>
                  <a:pt x="18624" y="16108"/>
                  <a:pt x="18624" y="16166"/>
                </a:cubicBezTo>
                <a:lnTo>
                  <a:pt x="18624" y="16384"/>
                </a:lnTo>
                <a:cubicBezTo>
                  <a:pt x="18624" y="16441"/>
                  <a:pt x="18648" y="16488"/>
                  <a:pt x="18677" y="16488"/>
                </a:cubicBezTo>
                <a:cubicBezTo>
                  <a:pt x="18706" y="16488"/>
                  <a:pt x="18730" y="16441"/>
                  <a:pt x="18730" y="16384"/>
                </a:cubicBezTo>
                <a:lnTo>
                  <a:pt x="18730" y="16166"/>
                </a:lnTo>
                <a:cubicBezTo>
                  <a:pt x="18730" y="16108"/>
                  <a:pt x="18706" y="16061"/>
                  <a:pt x="18677" y="16061"/>
                </a:cubicBezTo>
                <a:close/>
                <a:moveTo>
                  <a:pt x="18991" y="16061"/>
                </a:moveTo>
                <a:cubicBezTo>
                  <a:pt x="18962" y="16061"/>
                  <a:pt x="18938" y="16108"/>
                  <a:pt x="18938" y="16166"/>
                </a:cubicBezTo>
                <a:lnTo>
                  <a:pt x="18938" y="16384"/>
                </a:lnTo>
                <a:cubicBezTo>
                  <a:pt x="18938" y="16441"/>
                  <a:pt x="18962" y="16488"/>
                  <a:pt x="18991" y="16488"/>
                </a:cubicBezTo>
                <a:cubicBezTo>
                  <a:pt x="19020" y="16488"/>
                  <a:pt x="19044" y="16441"/>
                  <a:pt x="19044" y="16384"/>
                </a:cubicBezTo>
                <a:lnTo>
                  <a:pt x="19044" y="16166"/>
                </a:lnTo>
                <a:cubicBezTo>
                  <a:pt x="19044" y="16108"/>
                  <a:pt x="19020" y="16061"/>
                  <a:pt x="18991" y="16061"/>
                </a:cubicBezTo>
                <a:close/>
                <a:moveTo>
                  <a:pt x="19841" y="16061"/>
                </a:moveTo>
                <a:cubicBezTo>
                  <a:pt x="19812" y="16061"/>
                  <a:pt x="19788" y="16108"/>
                  <a:pt x="19788" y="16166"/>
                </a:cubicBezTo>
                <a:lnTo>
                  <a:pt x="19788" y="16384"/>
                </a:lnTo>
                <a:cubicBezTo>
                  <a:pt x="19788" y="16441"/>
                  <a:pt x="19812" y="16488"/>
                  <a:pt x="19841" y="16488"/>
                </a:cubicBezTo>
                <a:cubicBezTo>
                  <a:pt x="19870" y="16488"/>
                  <a:pt x="19894" y="16441"/>
                  <a:pt x="19894" y="16384"/>
                </a:cubicBezTo>
                <a:lnTo>
                  <a:pt x="19894" y="16166"/>
                </a:lnTo>
                <a:cubicBezTo>
                  <a:pt x="19894" y="16108"/>
                  <a:pt x="19870" y="16061"/>
                  <a:pt x="19841" y="16061"/>
                </a:cubicBezTo>
                <a:close/>
                <a:moveTo>
                  <a:pt x="20155" y="16061"/>
                </a:moveTo>
                <a:cubicBezTo>
                  <a:pt x="20126" y="16061"/>
                  <a:pt x="20102" y="16108"/>
                  <a:pt x="20102" y="16166"/>
                </a:cubicBezTo>
                <a:lnTo>
                  <a:pt x="20102" y="16384"/>
                </a:lnTo>
                <a:cubicBezTo>
                  <a:pt x="20102" y="16441"/>
                  <a:pt x="20126" y="16488"/>
                  <a:pt x="20155" y="16488"/>
                </a:cubicBezTo>
                <a:cubicBezTo>
                  <a:pt x="20184" y="16488"/>
                  <a:pt x="20207" y="16441"/>
                  <a:pt x="20207" y="16384"/>
                </a:cubicBezTo>
                <a:lnTo>
                  <a:pt x="20207" y="16166"/>
                </a:lnTo>
                <a:cubicBezTo>
                  <a:pt x="20207" y="16108"/>
                  <a:pt x="20184" y="16061"/>
                  <a:pt x="20155" y="16061"/>
                </a:cubicBezTo>
                <a:close/>
                <a:moveTo>
                  <a:pt x="21004" y="16061"/>
                </a:moveTo>
                <a:cubicBezTo>
                  <a:pt x="20975" y="16061"/>
                  <a:pt x="20952" y="16108"/>
                  <a:pt x="20952" y="16166"/>
                </a:cubicBezTo>
                <a:lnTo>
                  <a:pt x="20952" y="16384"/>
                </a:lnTo>
                <a:cubicBezTo>
                  <a:pt x="20952" y="16441"/>
                  <a:pt x="20975" y="16488"/>
                  <a:pt x="21004" y="16488"/>
                </a:cubicBezTo>
                <a:cubicBezTo>
                  <a:pt x="21033" y="16488"/>
                  <a:pt x="21057" y="16441"/>
                  <a:pt x="21057" y="16384"/>
                </a:cubicBezTo>
                <a:lnTo>
                  <a:pt x="21057" y="16166"/>
                </a:lnTo>
                <a:cubicBezTo>
                  <a:pt x="21057" y="16108"/>
                  <a:pt x="21033" y="16061"/>
                  <a:pt x="21004" y="16061"/>
                </a:cubicBezTo>
                <a:close/>
                <a:moveTo>
                  <a:pt x="21319" y="16061"/>
                </a:moveTo>
                <a:cubicBezTo>
                  <a:pt x="21289" y="16061"/>
                  <a:pt x="21267" y="16108"/>
                  <a:pt x="21267" y="16166"/>
                </a:cubicBezTo>
                <a:lnTo>
                  <a:pt x="21267" y="16384"/>
                </a:lnTo>
                <a:cubicBezTo>
                  <a:pt x="21267" y="16441"/>
                  <a:pt x="21289" y="16488"/>
                  <a:pt x="21319" y="16488"/>
                </a:cubicBezTo>
                <a:cubicBezTo>
                  <a:pt x="21348" y="16488"/>
                  <a:pt x="21372" y="16441"/>
                  <a:pt x="21372" y="16384"/>
                </a:cubicBezTo>
                <a:lnTo>
                  <a:pt x="21372" y="16166"/>
                </a:lnTo>
                <a:cubicBezTo>
                  <a:pt x="21372" y="16108"/>
                  <a:pt x="21348" y="16061"/>
                  <a:pt x="21319" y="16061"/>
                </a:cubicBezTo>
                <a:close/>
                <a:moveTo>
                  <a:pt x="281" y="16791"/>
                </a:moveTo>
                <a:cubicBezTo>
                  <a:pt x="252" y="16791"/>
                  <a:pt x="228" y="16838"/>
                  <a:pt x="228" y="16896"/>
                </a:cubicBezTo>
                <a:lnTo>
                  <a:pt x="228" y="17116"/>
                </a:lnTo>
                <a:cubicBezTo>
                  <a:pt x="228" y="17173"/>
                  <a:pt x="252" y="17218"/>
                  <a:pt x="281" y="17218"/>
                </a:cubicBezTo>
                <a:cubicBezTo>
                  <a:pt x="311" y="17218"/>
                  <a:pt x="334" y="17173"/>
                  <a:pt x="334" y="17116"/>
                </a:cubicBezTo>
                <a:lnTo>
                  <a:pt x="334" y="16896"/>
                </a:lnTo>
                <a:cubicBezTo>
                  <a:pt x="334" y="16838"/>
                  <a:pt x="311" y="16791"/>
                  <a:pt x="281" y="16791"/>
                </a:cubicBezTo>
                <a:close/>
                <a:moveTo>
                  <a:pt x="596" y="16791"/>
                </a:moveTo>
                <a:cubicBezTo>
                  <a:pt x="567" y="16791"/>
                  <a:pt x="543" y="16838"/>
                  <a:pt x="543" y="16896"/>
                </a:cubicBezTo>
                <a:lnTo>
                  <a:pt x="543" y="17116"/>
                </a:lnTo>
                <a:cubicBezTo>
                  <a:pt x="543" y="17173"/>
                  <a:pt x="567" y="17218"/>
                  <a:pt x="596" y="17218"/>
                </a:cubicBezTo>
                <a:cubicBezTo>
                  <a:pt x="625" y="17218"/>
                  <a:pt x="649" y="17173"/>
                  <a:pt x="649" y="17116"/>
                </a:cubicBezTo>
                <a:lnTo>
                  <a:pt x="649" y="16896"/>
                </a:lnTo>
                <a:cubicBezTo>
                  <a:pt x="649" y="16838"/>
                  <a:pt x="625" y="16791"/>
                  <a:pt x="596" y="16791"/>
                </a:cubicBezTo>
                <a:close/>
                <a:moveTo>
                  <a:pt x="1446" y="16791"/>
                </a:moveTo>
                <a:cubicBezTo>
                  <a:pt x="1417" y="16791"/>
                  <a:pt x="1393" y="16838"/>
                  <a:pt x="1393" y="16896"/>
                </a:cubicBezTo>
                <a:lnTo>
                  <a:pt x="1393" y="17116"/>
                </a:lnTo>
                <a:cubicBezTo>
                  <a:pt x="1393" y="17173"/>
                  <a:pt x="1417" y="17218"/>
                  <a:pt x="1446" y="17218"/>
                </a:cubicBezTo>
                <a:cubicBezTo>
                  <a:pt x="1475" y="17218"/>
                  <a:pt x="1499" y="17173"/>
                  <a:pt x="1499" y="17116"/>
                </a:cubicBezTo>
                <a:lnTo>
                  <a:pt x="1499" y="16896"/>
                </a:lnTo>
                <a:cubicBezTo>
                  <a:pt x="1499" y="16838"/>
                  <a:pt x="1475" y="16791"/>
                  <a:pt x="1446" y="16791"/>
                </a:cubicBezTo>
                <a:close/>
                <a:moveTo>
                  <a:pt x="1760" y="16791"/>
                </a:moveTo>
                <a:cubicBezTo>
                  <a:pt x="1731" y="16791"/>
                  <a:pt x="1707" y="16838"/>
                  <a:pt x="1707" y="16896"/>
                </a:cubicBezTo>
                <a:lnTo>
                  <a:pt x="1707" y="17116"/>
                </a:lnTo>
                <a:cubicBezTo>
                  <a:pt x="1707" y="17173"/>
                  <a:pt x="1731" y="17218"/>
                  <a:pt x="1760" y="17218"/>
                </a:cubicBezTo>
                <a:cubicBezTo>
                  <a:pt x="1789" y="17218"/>
                  <a:pt x="1813" y="17173"/>
                  <a:pt x="1813" y="17116"/>
                </a:cubicBezTo>
                <a:lnTo>
                  <a:pt x="1813" y="16896"/>
                </a:lnTo>
                <a:cubicBezTo>
                  <a:pt x="1813" y="16838"/>
                  <a:pt x="1789" y="16791"/>
                  <a:pt x="1760" y="16791"/>
                </a:cubicBezTo>
                <a:close/>
                <a:moveTo>
                  <a:pt x="2610" y="16791"/>
                </a:moveTo>
                <a:cubicBezTo>
                  <a:pt x="2581" y="16791"/>
                  <a:pt x="2557" y="16838"/>
                  <a:pt x="2557" y="16896"/>
                </a:cubicBezTo>
                <a:lnTo>
                  <a:pt x="2557" y="17116"/>
                </a:lnTo>
                <a:cubicBezTo>
                  <a:pt x="2557" y="17173"/>
                  <a:pt x="2581" y="17218"/>
                  <a:pt x="2610" y="17218"/>
                </a:cubicBezTo>
                <a:cubicBezTo>
                  <a:pt x="2639" y="17218"/>
                  <a:pt x="2662" y="17173"/>
                  <a:pt x="2662" y="17116"/>
                </a:cubicBezTo>
                <a:lnTo>
                  <a:pt x="2662" y="16896"/>
                </a:lnTo>
                <a:cubicBezTo>
                  <a:pt x="2662" y="16838"/>
                  <a:pt x="2639" y="16791"/>
                  <a:pt x="2610" y="16791"/>
                </a:cubicBezTo>
                <a:close/>
                <a:moveTo>
                  <a:pt x="2924" y="16791"/>
                </a:moveTo>
                <a:cubicBezTo>
                  <a:pt x="2895" y="16791"/>
                  <a:pt x="2871" y="16838"/>
                  <a:pt x="2871" y="16896"/>
                </a:cubicBezTo>
                <a:lnTo>
                  <a:pt x="2871" y="17116"/>
                </a:lnTo>
                <a:cubicBezTo>
                  <a:pt x="2871" y="17173"/>
                  <a:pt x="2895" y="17218"/>
                  <a:pt x="2924" y="17218"/>
                </a:cubicBezTo>
                <a:cubicBezTo>
                  <a:pt x="2954" y="17218"/>
                  <a:pt x="2976" y="17173"/>
                  <a:pt x="2976" y="17116"/>
                </a:cubicBezTo>
                <a:lnTo>
                  <a:pt x="2976" y="16896"/>
                </a:lnTo>
                <a:cubicBezTo>
                  <a:pt x="2976" y="16838"/>
                  <a:pt x="2954" y="16791"/>
                  <a:pt x="2924" y="16791"/>
                </a:cubicBezTo>
                <a:close/>
                <a:moveTo>
                  <a:pt x="3773" y="16791"/>
                </a:moveTo>
                <a:cubicBezTo>
                  <a:pt x="3744" y="16791"/>
                  <a:pt x="3721" y="16838"/>
                  <a:pt x="3721" y="16896"/>
                </a:cubicBezTo>
                <a:lnTo>
                  <a:pt x="3721" y="17116"/>
                </a:lnTo>
                <a:cubicBezTo>
                  <a:pt x="3721" y="17173"/>
                  <a:pt x="3744" y="17218"/>
                  <a:pt x="3773" y="17218"/>
                </a:cubicBezTo>
                <a:cubicBezTo>
                  <a:pt x="3802" y="17218"/>
                  <a:pt x="3826" y="17173"/>
                  <a:pt x="3826" y="17116"/>
                </a:cubicBezTo>
                <a:lnTo>
                  <a:pt x="3826" y="16896"/>
                </a:lnTo>
                <a:cubicBezTo>
                  <a:pt x="3826" y="16838"/>
                  <a:pt x="3802" y="16791"/>
                  <a:pt x="3773" y="16791"/>
                </a:cubicBezTo>
                <a:close/>
                <a:moveTo>
                  <a:pt x="4088" y="16791"/>
                </a:moveTo>
                <a:cubicBezTo>
                  <a:pt x="4058" y="16791"/>
                  <a:pt x="4035" y="16838"/>
                  <a:pt x="4035" y="16896"/>
                </a:cubicBezTo>
                <a:lnTo>
                  <a:pt x="4035" y="17116"/>
                </a:lnTo>
                <a:cubicBezTo>
                  <a:pt x="4035" y="17173"/>
                  <a:pt x="4058" y="17218"/>
                  <a:pt x="4088" y="17218"/>
                </a:cubicBezTo>
                <a:cubicBezTo>
                  <a:pt x="4117" y="17218"/>
                  <a:pt x="4141" y="17173"/>
                  <a:pt x="4141" y="17116"/>
                </a:cubicBezTo>
                <a:lnTo>
                  <a:pt x="4141" y="16896"/>
                </a:lnTo>
                <a:cubicBezTo>
                  <a:pt x="4141" y="16838"/>
                  <a:pt x="4117" y="16791"/>
                  <a:pt x="4088" y="16791"/>
                </a:cubicBezTo>
                <a:close/>
                <a:moveTo>
                  <a:pt x="4937" y="16791"/>
                </a:moveTo>
                <a:cubicBezTo>
                  <a:pt x="4908" y="16791"/>
                  <a:pt x="4884" y="16838"/>
                  <a:pt x="4884" y="16896"/>
                </a:cubicBezTo>
                <a:lnTo>
                  <a:pt x="4884" y="17116"/>
                </a:lnTo>
                <a:cubicBezTo>
                  <a:pt x="4884" y="17173"/>
                  <a:pt x="4908" y="17218"/>
                  <a:pt x="4937" y="17218"/>
                </a:cubicBezTo>
                <a:cubicBezTo>
                  <a:pt x="4966" y="17218"/>
                  <a:pt x="4990" y="17173"/>
                  <a:pt x="4990" y="17116"/>
                </a:cubicBezTo>
                <a:lnTo>
                  <a:pt x="4990" y="16896"/>
                </a:lnTo>
                <a:cubicBezTo>
                  <a:pt x="4990" y="16838"/>
                  <a:pt x="4966" y="16791"/>
                  <a:pt x="4937" y="16791"/>
                </a:cubicBezTo>
                <a:close/>
                <a:moveTo>
                  <a:pt x="5252" y="16791"/>
                </a:moveTo>
                <a:cubicBezTo>
                  <a:pt x="5223" y="16791"/>
                  <a:pt x="5199" y="16838"/>
                  <a:pt x="5199" y="16896"/>
                </a:cubicBezTo>
                <a:lnTo>
                  <a:pt x="5199" y="17116"/>
                </a:lnTo>
                <a:cubicBezTo>
                  <a:pt x="5199" y="17173"/>
                  <a:pt x="5223" y="17218"/>
                  <a:pt x="5252" y="17218"/>
                </a:cubicBezTo>
                <a:cubicBezTo>
                  <a:pt x="5281" y="17218"/>
                  <a:pt x="5305" y="17173"/>
                  <a:pt x="5305" y="17116"/>
                </a:cubicBezTo>
                <a:lnTo>
                  <a:pt x="5305" y="16896"/>
                </a:lnTo>
                <a:cubicBezTo>
                  <a:pt x="5305" y="16838"/>
                  <a:pt x="5281" y="16791"/>
                  <a:pt x="5252" y="16791"/>
                </a:cubicBezTo>
                <a:close/>
                <a:moveTo>
                  <a:pt x="6102" y="16791"/>
                </a:moveTo>
                <a:cubicBezTo>
                  <a:pt x="6072" y="16791"/>
                  <a:pt x="6049" y="16838"/>
                  <a:pt x="6049" y="16896"/>
                </a:cubicBezTo>
                <a:lnTo>
                  <a:pt x="6049" y="17116"/>
                </a:lnTo>
                <a:cubicBezTo>
                  <a:pt x="6049" y="17173"/>
                  <a:pt x="6072" y="17218"/>
                  <a:pt x="6102" y="17218"/>
                </a:cubicBezTo>
                <a:cubicBezTo>
                  <a:pt x="6131" y="17218"/>
                  <a:pt x="6155" y="17173"/>
                  <a:pt x="6155" y="17116"/>
                </a:cubicBezTo>
                <a:lnTo>
                  <a:pt x="6155" y="16896"/>
                </a:lnTo>
                <a:cubicBezTo>
                  <a:pt x="6155" y="16838"/>
                  <a:pt x="6131" y="16791"/>
                  <a:pt x="6102" y="16791"/>
                </a:cubicBezTo>
                <a:close/>
                <a:moveTo>
                  <a:pt x="6416" y="16791"/>
                </a:moveTo>
                <a:cubicBezTo>
                  <a:pt x="6387" y="16791"/>
                  <a:pt x="6363" y="16838"/>
                  <a:pt x="6363" y="16896"/>
                </a:cubicBezTo>
                <a:lnTo>
                  <a:pt x="6363" y="17116"/>
                </a:lnTo>
                <a:cubicBezTo>
                  <a:pt x="6363" y="17173"/>
                  <a:pt x="6387" y="17218"/>
                  <a:pt x="6416" y="17218"/>
                </a:cubicBezTo>
                <a:cubicBezTo>
                  <a:pt x="6445" y="17218"/>
                  <a:pt x="6469" y="17173"/>
                  <a:pt x="6469" y="17116"/>
                </a:cubicBezTo>
                <a:lnTo>
                  <a:pt x="6469" y="16896"/>
                </a:lnTo>
                <a:cubicBezTo>
                  <a:pt x="6469" y="16838"/>
                  <a:pt x="6445" y="16791"/>
                  <a:pt x="6416" y="16791"/>
                </a:cubicBezTo>
                <a:close/>
                <a:moveTo>
                  <a:pt x="7266" y="16791"/>
                </a:moveTo>
                <a:cubicBezTo>
                  <a:pt x="7237" y="16791"/>
                  <a:pt x="7213" y="16838"/>
                  <a:pt x="7213" y="16896"/>
                </a:cubicBezTo>
                <a:lnTo>
                  <a:pt x="7213" y="17116"/>
                </a:lnTo>
                <a:cubicBezTo>
                  <a:pt x="7213" y="17173"/>
                  <a:pt x="7237" y="17218"/>
                  <a:pt x="7266" y="17218"/>
                </a:cubicBezTo>
                <a:cubicBezTo>
                  <a:pt x="7295" y="17218"/>
                  <a:pt x="7318" y="17173"/>
                  <a:pt x="7318" y="17116"/>
                </a:cubicBezTo>
                <a:lnTo>
                  <a:pt x="7318" y="16896"/>
                </a:lnTo>
                <a:cubicBezTo>
                  <a:pt x="7318" y="16838"/>
                  <a:pt x="7295" y="16791"/>
                  <a:pt x="7266" y="16791"/>
                </a:cubicBezTo>
                <a:close/>
                <a:moveTo>
                  <a:pt x="7580" y="16791"/>
                </a:moveTo>
                <a:cubicBezTo>
                  <a:pt x="7551" y="16791"/>
                  <a:pt x="7527" y="16838"/>
                  <a:pt x="7527" y="16896"/>
                </a:cubicBezTo>
                <a:lnTo>
                  <a:pt x="7527" y="17116"/>
                </a:lnTo>
                <a:cubicBezTo>
                  <a:pt x="7527" y="17173"/>
                  <a:pt x="7551" y="17218"/>
                  <a:pt x="7580" y="17218"/>
                </a:cubicBezTo>
                <a:cubicBezTo>
                  <a:pt x="7609" y="17218"/>
                  <a:pt x="7632" y="17173"/>
                  <a:pt x="7632" y="17116"/>
                </a:cubicBezTo>
                <a:lnTo>
                  <a:pt x="7632" y="16896"/>
                </a:lnTo>
                <a:cubicBezTo>
                  <a:pt x="7632" y="16838"/>
                  <a:pt x="7609" y="16791"/>
                  <a:pt x="7580" y="16791"/>
                </a:cubicBezTo>
                <a:close/>
                <a:moveTo>
                  <a:pt x="8429" y="16791"/>
                </a:moveTo>
                <a:cubicBezTo>
                  <a:pt x="8400" y="16791"/>
                  <a:pt x="8377" y="16838"/>
                  <a:pt x="8377" y="16896"/>
                </a:cubicBezTo>
                <a:lnTo>
                  <a:pt x="8377" y="17116"/>
                </a:lnTo>
                <a:cubicBezTo>
                  <a:pt x="8377" y="17173"/>
                  <a:pt x="8400" y="17218"/>
                  <a:pt x="8429" y="17218"/>
                </a:cubicBezTo>
                <a:cubicBezTo>
                  <a:pt x="8458" y="17218"/>
                  <a:pt x="8482" y="17173"/>
                  <a:pt x="8482" y="17116"/>
                </a:cubicBezTo>
                <a:lnTo>
                  <a:pt x="8482" y="16896"/>
                </a:lnTo>
                <a:cubicBezTo>
                  <a:pt x="8482" y="16838"/>
                  <a:pt x="8458" y="16791"/>
                  <a:pt x="8429" y="16791"/>
                </a:cubicBezTo>
                <a:close/>
                <a:moveTo>
                  <a:pt x="8744" y="16791"/>
                </a:moveTo>
                <a:cubicBezTo>
                  <a:pt x="8714" y="16791"/>
                  <a:pt x="8691" y="16838"/>
                  <a:pt x="8691" y="16896"/>
                </a:cubicBezTo>
                <a:lnTo>
                  <a:pt x="8691" y="17116"/>
                </a:lnTo>
                <a:cubicBezTo>
                  <a:pt x="8691" y="17173"/>
                  <a:pt x="8714" y="17218"/>
                  <a:pt x="8744" y="17218"/>
                </a:cubicBezTo>
                <a:cubicBezTo>
                  <a:pt x="8773" y="17218"/>
                  <a:pt x="8796" y="17173"/>
                  <a:pt x="8796" y="17116"/>
                </a:cubicBezTo>
                <a:lnTo>
                  <a:pt x="8796" y="16896"/>
                </a:lnTo>
                <a:cubicBezTo>
                  <a:pt x="8796" y="16838"/>
                  <a:pt x="8773" y="16791"/>
                  <a:pt x="8744" y="16791"/>
                </a:cubicBezTo>
                <a:close/>
                <a:moveTo>
                  <a:pt x="9593" y="16791"/>
                </a:moveTo>
                <a:cubicBezTo>
                  <a:pt x="9564" y="16791"/>
                  <a:pt x="9540" y="16838"/>
                  <a:pt x="9540" y="16896"/>
                </a:cubicBezTo>
                <a:lnTo>
                  <a:pt x="9540" y="17116"/>
                </a:lnTo>
                <a:cubicBezTo>
                  <a:pt x="9540" y="17173"/>
                  <a:pt x="9564" y="17218"/>
                  <a:pt x="9593" y="17218"/>
                </a:cubicBezTo>
                <a:cubicBezTo>
                  <a:pt x="9622" y="17218"/>
                  <a:pt x="9646" y="17173"/>
                  <a:pt x="9646" y="17116"/>
                </a:cubicBezTo>
                <a:lnTo>
                  <a:pt x="9646" y="16896"/>
                </a:lnTo>
                <a:cubicBezTo>
                  <a:pt x="9646" y="16838"/>
                  <a:pt x="9622" y="16791"/>
                  <a:pt x="9593" y="16791"/>
                </a:cubicBezTo>
                <a:close/>
                <a:moveTo>
                  <a:pt x="9908" y="16791"/>
                </a:moveTo>
                <a:cubicBezTo>
                  <a:pt x="9879" y="16791"/>
                  <a:pt x="9855" y="16838"/>
                  <a:pt x="9855" y="16896"/>
                </a:cubicBezTo>
                <a:lnTo>
                  <a:pt x="9855" y="17116"/>
                </a:lnTo>
                <a:cubicBezTo>
                  <a:pt x="9855" y="17173"/>
                  <a:pt x="9879" y="17218"/>
                  <a:pt x="9908" y="17218"/>
                </a:cubicBezTo>
                <a:cubicBezTo>
                  <a:pt x="9937" y="17218"/>
                  <a:pt x="9961" y="17173"/>
                  <a:pt x="9961" y="17116"/>
                </a:cubicBezTo>
                <a:lnTo>
                  <a:pt x="9961" y="16896"/>
                </a:lnTo>
                <a:cubicBezTo>
                  <a:pt x="9961" y="16838"/>
                  <a:pt x="9937" y="16791"/>
                  <a:pt x="9908" y="16791"/>
                </a:cubicBezTo>
                <a:close/>
                <a:moveTo>
                  <a:pt x="10758" y="16791"/>
                </a:moveTo>
                <a:cubicBezTo>
                  <a:pt x="10728" y="16791"/>
                  <a:pt x="10705" y="16838"/>
                  <a:pt x="10705" y="16896"/>
                </a:cubicBezTo>
                <a:lnTo>
                  <a:pt x="10705" y="17116"/>
                </a:lnTo>
                <a:cubicBezTo>
                  <a:pt x="10705" y="17173"/>
                  <a:pt x="10728" y="17218"/>
                  <a:pt x="10758" y="17218"/>
                </a:cubicBezTo>
                <a:cubicBezTo>
                  <a:pt x="10787" y="17218"/>
                  <a:pt x="10810" y="17173"/>
                  <a:pt x="10810" y="17116"/>
                </a:cubicBezTo>
                <a:lnTo>
                  <a:pt x="10810" y="16896"/>
                </a:lnTo>
                <a:cubicBezTo>
                  <a:pt x="10810" y="16838"/>
                  <a:pt x="10787" y="16791"/>
                  <a:pt x="10758" y="16791"/>
                </a:cubicBezTo>
                <a:close/>
                <a:moveTo>
                  <a:pt x="11072" y="16791"/>
                </a:moveTo>
                <a:cubicBezTo>
                  <a:pt x="11043" y="16791"/>
                  <a:pt x="11019" y="16838"/>
                  <a:pt x="11019" y="16896"/>
                </a:cubicBezTo>
                <a:lnTo>
                  <a:pt x="11019" y="17116"/>
                </a:lnTo>
                <a:cubicBezTo>
                  <a:pt x="11019" y="17173"/>
                  <a:pt x="11043" y="17218"/>
                  <a:pt x="11072" y="17218"/>
                </a:cubicBezTo>
                <a:cubicBezTo>
                  <a:pt x="11101" y="17218"/>
                  <a:pt x="11125" y="17173"/>
                  <a:pt x="11125" y="17116"/>
                </a:cubicBezTo>
                <a:lnTo>
                  <a:pt x="11125" y="16896"/>
                </a:lnTo>
                <a:cubicBezTo>
                  <a:pt x="11125" y="16838"/>
                  <a:pt x="11101" y="16791"/>
                  <a:pt x="11072" y="16791"/>
                </a:cubicBezTo>
                <a:close/>
                <a:moveTo>
                  <a:pt x="11922" y="16791"/>
                </a:moveTo>
                <a:cubicBezTo>
                  <a:pt x="11893" y="16791"/>
                  <a:pt x="11869" y="16838"/>
                  <a:pt x="11869" y="16896"/>
                </a:cubicBezTo>
                <a:lnTo>
                  <a:pt x="11869" y="17116"/>
                </a:lnTo>
                <a:cubicBezTo>
                  <a:pt x="11869" y="17173"/>
                  <a:pt x="11893" y="17218"/>
                  <a:pt x="11922" y="17218"/>
                </a:cubicBezTo>
                <a:cubicBezTo>
                  <a:pt x="11951" y="17218"/>
                  <a:pt x="11974" y="17173"/>
                  <a:pt x="11974" y="17116"/>
                </a:cubicBezTo>
                <a:lnTo>
                  <a:pt x="11974" y="16896"/>
                </a:lnTo>
                <a:cubicBezTo>
                  <a:pt x="11974" y="16838"/>
                  <a:pt x="11951" y="16791"/>
                  <a:pt x="11922" y="16791"/>
                </a:cubicBezTo>
                <a:close/>
                <a:moveTo>
                  <a:pt x="12236" y="16791"/>
                </a:moveTo>
                <a:cubicBezTo>
                  <a:pt x="12207" y="16791"/>
                  <a:pt x="12183" y="16838"/>
                  <a:pt x="12183" y="16896"/>
                </a:cubicBezTo>
                <a:lnTo>
                  <a:pt x="12183" y="17116"/>
                </a:lnTo>
                <a:cubicBezTo>
                  <a:pt x="12183" y="17173"/>
                  <a:pt x="12207" y="17218"/>
                  <a:pt x="12236" y="17218"/>
                </a:cubicBezTo>
                <a:cubicBezTo>
                  <a:pt x="12265" y="17218"/>
                  <a:pt x="12288" y="17173"/>
                  <a:pt x="12288" y="17116"/>
                </a:cubicBezTo>
                <a:lnTo>
                  <a:pt x="12288" y="16896"/>
                </a:lnTo>
                <a:cubicBezTo>
                  <a:pt x="12288" y="16838"/>
                  <a:pt x="12265" y="16791"/>
                  <a:pt x="12236" y="16791"/>
                </a:cubicBezTo>
                <a:close/>
                <a:moveTo>
                  <a:pt x="13085" y="16791"/>
                </a:moveTo>
                <a:cubicBezTo>
                  <a:pt x="13056" y="16791"/>
                  <a:pt x="13032" y="16838"/>
                  <a:pt x="13032" y="16896"/>
                </a:cubicBezTo>
                <a:lnTo>
                  <a:pt x="13032" y="17116"/>
                </a:lnTo>
                <a:cubicBezTo>
                  <a:pt x="13032" y="17173"/>
                  <a:pt x="13056" y="17218"/>
                  <a:pt x="13085" y="17218"/>
                </a:cubicBezTo>
                <a:cubicBezTo>
                  <a:pt x="13114" y="17218"/>
                  <a:pt x="13138" y="17173"/>
                  <a:pt x="13138" y="17116"/>
                </a:cubicBezTo>
                <a:lnTo>
                  <a:pt x="13138" y="16896"/>
                </a:lnTo>
                <a:cubicBezTo>
                  <a:pt x="13138" y="16838"/>
                  <a:pt x="13114" y="16791"/>
                  <a:pt x="13085" y="16791"/>
                </a:cubicBezTo>
                <a:close/>
                <a:moveTo>
                  <a:pt x="13399" y="16791"/>
                </a:moveTo>
                <a:cubicBezTo>
                  <a:pt x="13370" y="16791"/>
                  <a:pt x="13348" y="16838"/>
                  <a:pt x="13348" y="16896"/>
                </a:cubicBezTo>
                <a:lnTo>
                  <a:pt x="13348" y="17116"/>
                </a:lnTo>
                <a:cubicBezTo>
                  <a:pt x="13348" y="17173"/>
                  <a:pt x="13370" y="17218"/>
                  <a:pt x="13399" y="17218"/>
                </a:cubicBezTo>
                <a:cubicBezTo>
                  <a:pt x="13428" y="17218"/>
                  <a:pt x="13452" y="17173"/>
                  <a:pt x="13452" y="17116"/>
                </a:cubicBezTo>
                <a:lnTo>
                  <a:pt x="13452" y="16896"/>
                </a:lnTo>
                <a:cubicBezTo>
                  <a:pt x="13452" y="16838"/>
                  <a:pt x="13428" y="16791"/>
                  <a:pt x="13399" y="16791"/>
                </a:cubicBezTo>
                <a:close/>
                <a:moveTo>
                  <a:pt x="14249" y="16791"/>
                </a:moveTo>
                <a:cubicBezTo>
                  <a:pt x="14220" y="16791"/>
                  <a:pt x="14196" y="16838"/>
                  <a:pt x="14196" y="16896"/>
                </a:cubicBezTo>
                <a:lnTo>
                  <a:pt x="14196" y="17116"/>
                </a:lnTo>
                <a:cubicBezTo>
                  <a:pt x="14196" y="17173"/>
                  <a:pt x="14220" y="17218"/>
                  <a:pt x="14249" y="17218"/>
                </a:cubicBezTo>
                <a:cubicBezTo>
                  <a:pt x="14278" y="17218"/>
                  <a:pt x="14302" y="17173"/>
                  <a:pt x="14302" y="17116"/>
                </a:cubicBezTo>
                <a:lnTo>
                  <a:pt x="14302" y="16896"/>
                </a:lnTo>
                <a:cubicBezTo>
                  <a:pt x="14302" y="16838"/>
                  <a:pt x="14278" y="16791"/>
                  <a:pt x="14249" y="16791"/>
                </a:cubicBezTo>
                <a:close/>
                <a:moveTo>
                  <a:pt x="14564" y="16791"/>
                </a:moveTo>
                <a:cubicBezTo>
                  <a:pt x="14535" y="16791"/>
                  <a:pt x="14511" y="16838"/>
                  <a:pt x="14511" y="16896"/>
                </a:cubicBezTo>
                <a:lnTo>
                  <a:pt x="14511" y="17116"/>
                </a:lnTo>
                <a:cubicBezTo>
                  <a:pt x="14511" y="17173"/>
                  <a:pt x="14535" y="17218"/>
                  <a:pt x="14564" y="17218"/>
                </a:cubicBezTo>
                <a:cubicBezTo>
                  <a:pt x="14593" y="17218"/>
                  <a:pt x="14617" y="17173"/>
                  <a:pt x="14617" y="17116"/>
                </a:cubicBezTo>
                <a:lnTo>
                  <a:pt x="14617" y="16896"/>
                </a:lnTo>
                <a:cubicBezTo>
                  <a:pt x="14617" y="16838"/>
                  <a:pt x="14593" y="16791"/>
                  <a:pt x="14564" y="16791"/>
                </a:cubicBezTo>
                <a:close/>
                <a:moveTo>
                  <a:pt x="15413" y="16791"/>
                </a:moveTo>
                <a:cubicBezTo>
                  <a:pt x="15384" y="16791"/>
                  <a:pt x="15360" y="16838"/>
                  <a:pt x="15360" y="16896"/>
                </a:cubicBezTo>
                <a:lnTo>
                  <a:pt x="15360" y="17116"/>
                </a:lnTo>
                <a:cubicBezTo>
                  <a:pt x="15360" y="17173"/>
                  <a:pt x="15384" y="17218"/>
                  <a:pt x="15413" y="17218"/>
                </a:cubicBezTo>
                <a:cubicBezTo>
                  <a:pt x="15442" y="17218"/>
                  <a:pt x="15465" y="17173"/>
                  <a:pt x="15465" y="17116"/>
                </a:cubicBezTo>
                <a:lnTo>
                  <a:pt x="15465" y="16896"/>
                </a:lnTo>
                <a:cubicBezTo>
                  <a:pt x="15465" y="16838"/>
                  <a:pt x="15442" y="16791"/>
                  <a:pt x="15413" y="16791"/>
                </a:cubicBezTo>
                <a:close/>
                <a:moveTo>
                  <a:pt x="15728" y="16791"/>
                </a:moveTo>
                <a:cubicBezTo>
                  <a:pt x="15699" y="16791"/>
                  <a:pt x="15675" y="16838"/>
                  <a:pt x="15675" y="16896"/>
                </a:cubicBezTo>
                <a:lnTo>
                  <a:pt x="15675" y="17116"/>
                </a:lnTo>
                <a:cubicBezTo>
                  <a:pt x="15675" y="17173"/>
                  <a:pt x="15699" y="17218"/>
                  <a:pt x="15728" y="17218"/>
                </a:cubicBezTo>
                <a:cubicBezTo>
                  <a:pt x="15757" y="17218"/>
                  <a:pt x="15781" y="17173"/>
                  <a:pt x="15781" y="17116"/>
                </a:cubicBezTo>
                <a:lnTo>
                  <a:pt x="15781" y="16896"/>
                </a:lnTo>
                <a:cubicBezTo>
                  <a:pt x="15781" y="16838"/>
                  <a:pt x="15757" y="16791"/>
                  <a:pt x="15728" y="16791"/>
                </a:cubicBezTo>
                <a:close/>
                <a:moveTo>
                  <a:pt x="16578" y="16791"/>
                </a:moveTo>
                <a:cubicBezTo>
                  <a:pt x="16549" y="16791"/>
                  <a:pt x="16525" y="16838"/>
                  <a:pt x="16525" y="16896"/>
                </a:cubicBezTo>
                <a:lnTo>
                  <a:pt x="16525" y="17116"/>
                </a:lnTo>
                <a:cubicBezTo>
                  <a:pt x="16525" y="17173"/>
                  <a:pt x="16549" y="17218"/>
                  <a:pt x="16578" y="17218"/>
                </a:cubicBezTo>
                <a:cubicBezTo>
                  <a:pt x="16607" y="17218"/>
                  <a:pt x="16630" y="17173"/>
                  <a:pt x="16630" y="17116"/>
                </a:cubicBezTo>
                <a:lnTo>
                  <a:pt x="16630" y="16896"/>
                </a:lnTo>
                <a:cubicBezTo>
                  <a:pt x="16630" y="16838"/>
                  <a:pt x="16607" y="16791"/>
                  <a:pt x="16578" y="16791"/>
                </a:cubicBezTo>
                <a:close/>
                <a:moveTo>
                  <a:pt x="16892" y="16791"/>
                </a:moveTo>
                <a:cubicBezTo>
                  <a:pt x="16863" y="16791"/>
                  <a:pt x="16839" y="16838"/>
                  <a:pt x="16839" y="16896"/>
                </a:cubicBezTo>
                <a:lnTo>
                  <a:pt x="16839" y="17116"/>
                </a:lnTo>
                <a:cubicBezTo>
                  <a:pt x="16839" y="17173"/>
                  <a:pt x="16863" y="17218"/>
                  <a:pt x="16892" y="17218"/>
                </a:cubicBezTo>
                <a:cubicBezTo>
                  <a:pt x="16921" y="17218"/>
                  <a:pt x="16944" y="17173"/>
                  <a:pt x="16944" y="17116"/>
                </a:cubicBezTo>
                <a:lnTo>
                  <a:pt x="16944" y="16896"/>
                </a:lnTo>
                <a:cubicBezTo>
                  <a:pt x="16944" y="16838"/>
                  <a:pt x="16921" y="16791"/>
                  <a:pt x="16892" y="16791"/>
                </a:cubicBezTo>
                <a:close/>
                <a:moveTo>
                  <a:pt x="17741" y="16791"/>
                </a:moveTo>
                <a:cubicBezTo>
                  <a:pt x="17712" y="16791"/>
                  <a:pt x="17689" y="16838"/>
                  <a:pt x="17689" y="16896"/>
                </a:cubicBezTo>
                <a:lnTo>
                  <a:pt x="17689" y="17116"/>
                </a:lnTo>
                <a:cubicBezTo>
                  <a:pt x="17689" y="17173"/>
                  <a:pt x="17712" y="17218"/>
                  <a:pt x="17741" y="17218"/>
                </a:cubicBezTo>
                <a:cubicBezTo>
                  <a:pt x="17770" y="17218"/>
                  <a:pt x="17794" y="17173"/>
                  <a:pt x="17794" y="17116"/>
                </a:cubicBezTo>
                <a:lnTo>
                  <a:pt x="17794" y="16896"/>
                </a:lnTo>
                <a:cubicBezTo>
                  <a:pt x="17794" y="16838"/>
                  <a:pt x="17770" y="16791"/>
                  <a:pt x="17741" y="16791"/>
                </a:cubicBezTo>
                <a:close/>
                <a:moveTo>
                  <a:pt x="18055" y="16791"/>
                </a:moveTo>
                <a:cubicBezTo>
                  <a:pt x="18026" y="16791"/>
                  <a:pt x="18002" y="16838"/>
                  <a:pt x="18002" y="16896"/>
                </a:cubicBezTo>
                <a:lnTo>
                  <a:pt x="18002" y="17116"/>
                </a:lnTo>
                <a:cubicBezTo>
                  <a:pt x="18002" y="17173"/>
                  <a:pt x="18026" y="17218"/>
                  <a:pt x="18055" y="17218"/>
                </a:cubicBezTo>
                <a:cubicBezTo>
                  <a:pt x="18085" y="17218"/>
                  <a:pt x="18108" y="17173"/>
                  <a:pt x="18108" y="17116"/>
                </a:cubicBezTo>
                <a:lnTo>
                  <a:pt x="18108" y="16896"/>
                </a:lnTo>
                <a:cubicBezTo>
                  <a:pt x="18108" y="16838"/>
                  <a:pt x="18085" y="16791"/>
                  <a:pt x="18055" y="16791"/>
                </a:cubicBezTo>
                <a:close/>
                <a:moveTo>
                  <a:pt x="18905" y="16791"/>
                </a:moveTo>
                <a:cubicBezTo>
                  <a:pt x="18876" y="16791"/>
                  <a:pt x="18852" y="16838"/>
                  <a:pt x="18852" y="16896"/>
                </a:cubicBezTo>
                <a:lnTo>
                  <a:pt x="18852" y="17116"/>
                </a:lnTo>
                <a:cubicBezTo>
                  <a:pt x="18852" y="17173"/>
                  <a:pt x="18876" y="17218"/>
                  <a:pt x="18905" y="17218"/>
                </a:cubicBezTo>
                <a:cubicBezTo>
                  <a:pt x="18934" y="17218"/>
                  <a:pt x="18958" y="17173"/>
                  <a:pt x="18958" y="17116"/>
                </a:cubicBezTo>
                <a:lnTo>
                  <a:pt x="18958" y="16896"/>
                </a:lnTo>
                <a:cubicBezTo>
                  <a:pt x="18958" y="16838"/>
                  <a:pt x="18934" y="16791"/>
                  <a:pt x="18905" y="16791"/>
                </a:cubicBezTo>
                <a:close/>
                <a:moveTo>
                  <a:pt x="19220" y="16791"/>
                </a:moveTo>
                <a:cubicBezTo>
                  <a:pt x="19191" y="16791"/>
                  <a:pt x="19167" y="16838"/>
                  <a:pt x="19167" y="16896"/>
                </a:cubicBezTo>
                <a:lnTo>
                  <a:pt x="19167" y="17116"/>
                </a:lnTo>
                <a:cubicBezTo>
                  <a:pt x="19167" y="17173"/>
                  <a:pt x="19191" y="17218"/>
                  <a:pt x="19220" y="17218"/>
                </a:cubicBezTo>
                <a:cubicBezTo>
                  <a:pt x="19249" y="17218"/>
                  <a:pt x="19273" y="17173"/>
                  <a:pt x="19273" y="17116"/>
                </a:cubicBezTo>
                <a:lnTo>
                  <a:pt x="19273" y="16896"/>
                </a:lnTo>
                <a:cubicBezTo>
                  <a:pt x="19273" y="16838"/>
                  <a:pt x="19249" y="16791"/>
                  <a:pt x="19220" y="16791"/>
                </a:cubicBezTo>
                <a:close/>
                <a:moveTo>
                  <a:pt x="20069" y="16791"/>
                </a:moveTo>
                <a:cubicBezTo>
                  <a:pt x="20040" y="16791"/>
                  <a:pt x="20016" y="16838"/>
                  <a:pt x="20016" y="16896"/>
                </a:cubicBezTo>
                <a:lnTo>
                  <a:pt x="20016" y="17116"/>
                </a:lnTo>
                <a:cubicBezTo>
                  <a:pt x="20016" y="17173"/>
                  <a:pt x="20040" y="17218"/>
                  <a:pt x="20069" y="17218"/>
                </a:cubicBezTo>
                <a:cubicBezTo>
                  <a:pt x="20099" y="17218"/>
                  <a:pt x="20122" y="17173"/>
                  <a:pt x="20122" y="17116"/>
                </a:cubicBezTo>
                <a:lnTo>
                  <a:pt x="20122" y="16896"/>
                </a:lnTo>
                <a:cubicBezTo>
                  <a:pt x="20122" y="16838"/>
                  <a:pt x="20099" y="16791"/>
                  <a:pt x="20069" y="16791"/>
                </a:cubicBezTo>
                <a:close/>
                <a:moveTo>
                  <a:pt x="20384" y="16791"/>
                </a:moveTo>
                <a:cubicBezTo>
                  <a:pt x="20355" y="16791"/>
                  <a:pt x="20331" y="16838"/>
                  <a:pt x="20331" y="16896"/>
                </a:cubicBezTo>
                <a:lnTo>
                  <a:pt x="20331" y="17116"/>
                </a:lnTo>
                <a:cubicBezTo>
                  <a:pt x="20331" y="17173"/>
                  <a:pt x="20355" y="17218"/>
                  <a:pt x="20384" y="17218"/>
                </a:cubicBezTo>
                <a:cubicBezTo>
                  <a:pt x="20413" y="17218"/>
                  <a:pt x="20436" y="17173"/>
                  <a:pt x="20436" y="17116"/>
                </a:cubicBezTo>
                <a:lnTo>
                  <a:pt x="20436" y="16896"/>
                </a:lnTo>
                <a:cubicBezTo>
                  <a:pt x="20436" y="16838"/>
                  <a:pt x="20413" y="16791"/>
                  <a:pt x="20384" y="16791"/>
                </a:cubicBezTo>
                <a:close/>
                <a:moveTo>
                  <a:pt x="21234" y="16791"/>
                </a:moveTo>
                <a:cubicBezTo>
                  <a:pt x="21204" y="16791"/>
                  <a:pt x="21181" y="16838"/>
                  <a:pt x="21181" y="16896"/>
                </a:cubicBezTo>
                <a:lnTo>
                  <a:pt x="21181" y="17116"/>
                </a:lnTo>
                <a:cubicBezTo>
                  <a:pt x="21181" y="17173"/>
                  <a:pt x="21204" y="17218"/>
                  <a:pt x="21234" y="17218"/>
                </a:cubicBezTo>
                <a:cubicBezTo>
                  <a:pt x="21263" y="17218"/>
                  <a:pt x="21285" y="17173"/>
                  <a:pt x="21285" y="17116"/>
                </a:cubicBezTo>
                <a:lnTo>
                  <a:pt x="21285" y="16896"/>
                </a:lnTo>
                <a:cubicBezTo>
                  <a:pt x="21285" y="16838"/>
                  <a:pt x="21263" y="16791"/>
                  <a:pt x="21234" y="16791"/>
                </a:cubicBezTo>
                <a:close/>
                <a:moveTo>
                  <a:pt x="21547" y="16791"/>
                </a:moveTo>
                <a:cubicBezTo>
                  <a:pt x="21518" y="16791"/>
                  <a:pt x="21495" y="16838"/>
                  <a:pt x="21495" y="16896"/>
                </a:cubicBezTo>
                <a:lnTo>
                  <a:pt x="21495" y="17116"/>
                </a:lnTo>
                <a:cubicBezTo>
                  <a:pt x="21495" y="17173"/>
                  <a:pt x="21518" y="17218"/>
                  <a:pt x="21547" y="17218"/>
                </a:cubicBezTo>
                <a:cubicBezTo>
                  <a:pt x="21576" y="17218"/>
                  <a:pt x="21600" y="17173"/>
                  <a:pt x="21600" y="17116"/>
                </a:cubicBezTo>
                <a:lnTo>
                  <a:pt x="21600" y="16896"/>
                </a:lnTo>
                <a:cubicBezTo>
                  <a:pt x="21600" y="16838"/>
                  <a:pt x="21576" y="16791"/>
                  <a:pt x="21547" y="16791"/>
                </a:cubicBezTo>
                <a:close/>
                <a:moveTo>
                  <a:pt x="53" y="17521"/>
                </a:moveTo>
                <a:cubicBezTo>
                  <a:pt x="24" y="17521"/>
                  <a:pt x="0" y="17568"/>
                  <a:pt x="0" y="17626"/>
                </a:cubicBezTo>
                <a:lnTo>
                  <a:pt x="0" y="17846"/>
                </a:lnTo>
                <a:cubicBezTo>
                  <a:pt x="0" y="17903"/>
                  <a:pt x="24" y="17948"/>
                  <a:pt x="53" y="17948"/>
                </a:cubicBezTo>
                <a:cubicBezTo>
                  <a:pt x="82" y="17948"/>
                  <a:pt x="106" y="17903"/>
                  <a:pt x="106" y="17846"/>
                </a:cubicBezTo>
                <a:lnTo>
                  <a:pt x="106" y="17626"/>
                </a:lnTo>
                <a:cubicBezTo>
                  <a:pt x="106" y="17568"/>
                  <a:pt x="82" y="17521"/>
                  <a:pt x="53" y="17521"/>
                </a:cubicBezTo>
                <a:close/>
                <a:moveTo>
                  <a:pt x="367" y="17521"/>
                </a:moveTo>
                <a:cubicBezTo>
                  <a:pt x="338" y="17521"/>
                  <a:pt x="315" y="17568"/>
                  <a:pt x="315" y="17626"/>
                </a:cubicBezTo>
                <a:lnTo>
                  <a:pt x="315" y="17846"/>
                </a:lnTo>
                <a:cubicBezTo>
                  <a:pt x="315" y="17903"/>
                  <a:pt x="338" y="17948"/>
                  <a:pt x="367" y="17948"/>
                </a:cubicBezTo>
                <a:cubicBezTo>
                  <a:pt x="397" y="17948"/>
                  <a:pt x="420" y="17903"/>
                  <a:pt x="420" y="17846"/>
                </a:cubicBezTo>
                <a:lnTo>
                  <a:pt x="420" y="17626"/>
                </a:lnTo>
                <a:cubicBezTo>
                  <a:pt x="420" y="17568"/>
                  <a:pt x="397" y="17521"/>
                  <a:pt x="367" y="17521"/>
                </a:cubicBezTo>
                <a:close/>
                <a:moveTo>
                  <a:pt x="1217" y="17521"/>
                </a:moveTo>
                <a:cubicBezTo>
                  <a:pt x="1188" y="17521"/>
                  <a:pt x="1164" y="17568"/>
                  <a:pt x="1164" y="17626"/>
                </a:cubicBezTo>
                <a:lnTo>
                  <a:pt x="1164" y="17846"/>
                </a:lnTo>
                <a:cubicBezTo>
                  <a:pt x="1164" y="17903"/>
                  <a:pt x="1188" y="17948"/>
                  <a:pt x="1217" y="17948"/>
                </a:cubicBezTo>
                <a:cubicBezTo>
                  <a:pt x="1246" y="17948"/>
                  <a:pt x="1270" y="17903"/>
                  <a:pt x="1270" y="17846"/>
                </a:cubicBezTo>
                <a:lnTo>
                  <a:pt x="1270" y="17626"/>
                </a:lnTo>
                <a:cubicBezTo>
                  <a:pt x="1270" y="17568"/>
                  <a:pt x="1246" y="17521"/>
                  <a:pt x="1217" y="17521"/>
                </a:cubicBezTo>
                <a:close/>
                <a:moveTo>
                  <a:pt x="1532" y="17521"/>
                </a:moveTo>
                <a:cubicBezTo>
                  <a:pt x="1503" y="17521"/>
                  <a:pt x="1479" y="17568"/>
                  <a:pt x="1479" y="17626"/>
                </a:cubicBezTo>
                <a:lnTo>
                  <a:pt x="1479" y="17846"/>
                </a:lnTo>
                <a:cubicBezTo>
                  <a:pt x="1479" y="17903"/>
                  <a:pt x="1503" y="17948"/>
                  <a:pt x="1532" y="17948"/>
                </a:cubicBezTo>
                <a:cubicBezTo>
                  <a:pt x="1561" y="17948"/>
                  <a:pt x="1584" y="17903"/>
                  <a:pt x="1584" y="17846"/>
                </a:cubicBezTo>
                <a:lnTo>
                  <a:pt x="1584" y="17626"/>
                </a:lnTo>
                <a:cubicBezTo>
                  <a:pt x="1584" y="17568"/>
                  <a:pt x="1561" y="17521"/>
                  <a:pt x="1532" y="17521"/>
                </a:cubicBezTo>
                <a:close/>
                <a:moveTo>
                  <a:pt x="2380" y="17521"/>
                </a:moveTo>
                <a:cubicBezTo>
                  <a:pt x="2351" y="17521"/>
                  <a:pt x="2329" y="17568"/>
                  <a:pt x="2329" y="17626"/>
                </a:cubicBezTo>
                <a:lnTo>
                  <a:pt x="2329" y="17846"/>
                </a:lnTo>
                <a:cubicBezTo>
                  <a:pt x="2329" y="17903"/>
                  <a:pt x="2351" y="17948"/>
                  <a:pt x="2380" y="17948"/>
                </a:cubicBezTo>
                <a:cubicBezTo>
                  <a:pt x="2409" y="17948"/>
                  <a:pt x="2433" y="17903"/>
                  <a:pt x="2433" y="17846"/>
                </a:cubicBezTo>
                <a:lnTo>
                  <a:pt x="2433" y="17626"/>
                </a:lnTo>
                <a:cubicBezTo>
                  <a:pt x="2433" y="17568"/>
                  <a:pt x="2409" y="17521"/>
                  <a:pt x="2380" y="17521"/>
                </a:cubicBezTo>
                <a:close/>
                <a:moveTo>
                  <a:pt x="2695" y="17521"/>
                </a:moveTo>
                <a:cubicBezTo>
                  <a:pt x="2666" y="17521"/>
                  <a:pt x="2643" y="17568"/>
                  <a:pt x="2643" y="17626"/>
                </a:cubicBezTo>
                <a:lnTo>
                  <a:pt x="2643" y="17846"/>
                </a:lnTo>
                <a:cubicBezTo>
                  <a:pt x="2643" y="17903"/>
                  <a:pt x="2666" y="17948"/>
                  <a:pt x="2695" y="17948"/>
                </a:cubicBezTo>
                <a:cubicBezTo>
                  <a:pt x="2724" y="17948"/>
                  <a:pt x="2748" y="17903"/>
                  <a:pt x="2748" y="17846"/>
                </a:cubicBezTo>
                <a:lnTo>
                  <a:pt x="2748" y="17626"/>
                </a:lnTo>
                <a:cubicBezTo>
                  <a:pt x="2748" y="17568"/>
                  <a:pt x="2724" y="17521"/>
                  <a:pt x="2695" y="17521"/>
                </a:cubicBezTo>
                <a:close/>
                <a:moveTo>
                  <a:pt x="3545" y="17521"/>
                </a:moveTo>
                <a:cubicBezTo>
                  <a:pt x="3516" y="17521"/>
                  <a:pt x="3492" y="17568"/>
                  <a:pt x="3492" y="17626"/>
                </a:cubicBezTo>
                <a:lnTo>
                  <a:pt x="3492" y="17846"/>
                </a:lnTo>
                <a:cubicBezTo>
                  <a:pt x="3492" y="17903"/>
                  <a:pt x="3516" y="17948"/>
                  <a:pt x="3545" y="17948"/>
                </a:cubicBezTo>
                <a:cubicBezTo>
                  <a:pt x="3574" y="17948"/>
                  <a:pt x="3598" y="17903"/>
                  <a:pt x="3598" y="17846"/>
                </a:cubicBezTo>
                <a:lnTo>
                  <a:pt x="3598" y="17626"/>
                </a:lnTo>
                <a:cubicBezTo>
                  <a:pt x="3598" y="17568"/>
                  <a:pt x="3574" y="17521"/>
                  <a:pt x="3545" y="17521"/>
                </a:cubicBezTo>
                <a:close/>
                <a:moveTo>
                  <a:pt x="3859" y="17521"/>
                </a:moveTo>
                <a:cubicBezTo>
                  <a:pt x="3830" y="17521"/>
                  <a:pt x="3806" y="17568"/>
                  <a:pt x="3806" y="17626"/>
                </a:cubicBezTo>
                <a:lnTo>
                  <a:pt x="3806" y="17846"/>
                </a:lnTo>
                <a:cubicBezTo>
                  <a:pt x="3806" y="17903"/>
                  <a:pt x="3830" y="17948"/>
                  <a:pt x="3859" y="17948"/>
                </a:cubicBezTo>
                <a:cubicBezTo>
                  <a:pt x="3888" y="17948"/>
                  <a:pt x="3912" y="17903"/>
                  <a:pt x="3912" y="17846"/>
                </a:cubicBezTo>
                <a:lnTo>
                  <a:pt x="3912" y="17626"/>
                </a:lnTo>
                <a:cubicBezTo>
                  <a:pt x="3912" y="17568"/>
                  <a:pt x="3888" y="17521"/>
                  <a:pt x="3859" y="17521"/>
                </a:cubicBezTo>
                <a:close/>
                <a:moveTo>
                  <a:pt x="4709" y="17521"/>
                </a:moveTo>
                <a:cubicBezTo>
                  <a:pt x="4680" y="17521"/>
                  <a:pt x="4656" y="17568"/>
                  <a:pt x="4656" y="17626"/>
                </a:cubicBezTo>
                <a:lnTo>
                  <a:pt x="4656" y="17846"/>
                </a:lnTo>
                <a:cubicBezTo>
                  <a:pt x="4656" y="17903"/>
                  <a:pt x="4680" y="17948"/>
                  <a:pt x="4709" y="17948"/>
                </a:cubicBezTo>
                <a:cubicBezTo>
                  <a:pt x="4738" y="17948"/>
                  <a:pt x="4762" y="17903"/>
                  <a:pt x="4762" y="17846"/>
                </a:cubicBezTo>
                <a:lnTo>
                  <a:pt x="4762" y="17626"/>
                </a:lnTo>
                <a:cubicBezTo>
                  <a:pt x="4762" y="17568"/>
                  <a:pt x="4738" y="17521"/>
                  <a:pt x="4709" y="17521"/>
                </a:cubicBezTo>
                <a:close/>
                <a:moveTo>
                  <a:pt x="5023" y="17521"/>
                </a:moveTo>
                <a:cubicBezTo>
                  <a:pt x="4994" y="17521"/>
                  <a:pt x="4970" y="17568"/>
                  <a:pt x="4970" y="17626"/>
                </a:cubicBezTo>
                <a:lnTo>
                  <a:pt x="4970" y="17846"/>
                </a:lnTo>
                <a:cubicBezTo>
                  <a:pt x="4970" y="17903"/>
                  <a:pt x="4994" y="17948"/>
                  <a:pt x="5023" y="17948"/>
                </a:cubicBezTo>
                <a:cubicBezTo>
                  <a:pt x="5053" y="17948"/>
                  <a:pt x="5076" y="17903"/>
                  <a:pt x="5076" y="17846"/>
                </a:cubicBezTo>
                <a:lnTo>
                  <a:pt x="5076" y="17626"/>
                </a:lnTo>
                <a:cubicBezTo>
                  <a:pt x="5076" y="17568"/>
                  <a:pt x="5053" y="17521"/>
                  <a:pt x="5023" y="17521"/>
                </a:cubicBezTo>
                <a:close/>
                <a:moveTo>
                  <a:pt x="5873" y="17521"/>
                </a:moveTo>
                <a:cubicBezTo>
                  <a:pt x="5844" y="17521"/>
                  <a:pt x="5820" y="17568"/>
                  <a:pt x="5820" y="17626"/>
                </a:cubicBezTo>
                <a:lnTo>
                  <a:pt x="5820" y="17846"/>
                </a:lnTo>
                <a:cubicBezTo>
                  <a:pt x="5820" y="17903"/>
                  <a:pt x="5844" y="17948"/>
                  <a:pt x="5873" y="17948"/>
                </a:cubicBezTo>
                <a:cubicBezTo>
                  <a:pt x="5902" y="17948"/>
                  <a:pt x="5926" y="17903"/>
                  <a:pt x="5926" y="17846"/>
                </a:cubicBezTo>
                <a:lnTo>
                  <a:pt x="5926" y="17626"/>
                </a:lnTo>
                <a:cubicBezTo>
                  <a:pt x="5926" y="17568"/>
                  <a:pt x="5902" y="17521"/>
                  <a:pt x="5873" y="17521"/>
                </a:cubicBezTo>
                <a:close/>
                <a:moveTo>
                  <a:pt x="6188" y="17521"/>
                </a:moveTo>
                <a:cubicBezTo>
                  <a:pt x="6159" y="17521"/>
                  <a:pt x="6135" y="17568"/>
                  <a:pt x="6135" y="17626"/>
                </a:cubicBezTo>
                <a:lnTo>
                  <a:pt x="6135" y="17846"/>
                </a:lnTo>
                <a:cubicBezTo>
                  <a:pt x="6135" y="17903"/>
                  <a:pt x="6159" y="17948"/>
                  <a:pt x="6188" y="17948"/>
                </a:cubicBezTo>
                <a:cubicBezTo>
                  <a:pt x="6217" y="17948"/>
                  <a:pt x="6240" y="17903"/>
                  <a:pt x="6240" y="17846"/>
                </a:cubicBezTo>
                <a:lnTo>
                  <a:pt x="6240" y="17626"/>
                </a:lnTo>
                <a:cubicBezTo>
                  <a:pt x="6240" y="17568"/>
                  <a:pt x="6217" y="17521"/>
                  <a:pt x="6188" y="17521"/>
                </a:cubicBezTo>
                <a:close/>
                <a:moveTo>
                  <a:pt x="7036" y="17521"/>
                </a:moveTo>
                <a:cubicBezTo>
                  <a:pt x="7007" y="17521"/>
                  <a:pt x="6984" y="17568"/>
                  <a:pt x="6984" y="17626"/>
                </a:cubicBezTo>
                <a:lnTo>
                  <a:pt x="6984" y="17846"/>
                </a:lnTo>
                <a:cubicBezTo>
                  <a:pt x="6984" y="17903"/>
                  <a:pt x="7007" y="17948"/>
                  <a:pt x="7036" y="17948"/>
                </a:cubicBezTo>
                <a:cubicBezTo>
                  <a:pt x="7065" y="17948"/>
                  <a:pt x="7089" y="17903"/>
                  <a:pt x="7089" y="17846"/>
                </a:cubicBezTo>
                <a:lnTo>
                  <a:pt x="7089" y="17626"/>
                </a:lnTo>
                <a:cubicBezTo>
                  <a:pt x="7089" y="17568"/>
                  <a:pt x="7065" y="17521"/>
                  <a:pt x="7036" y="17521"/>
                </a:cubicBezTo>
                <a:close/>
                <a:moveTo>
                  <a:pt x="7351" y="17521"/>
                </a:moveTo>
                <a:cubicBezTo>
                  <a:pt x="7322" y="17521"/>
                  <a:pt x="7299" y="17568"/>
                  <a:pt x="7299" y="17626"/>
                </a:cubicBezTo>
                <a:lnTo>
                  <a:pt x="7299" y="17846"/>
                </a:lnTo>
                <a:cubicBezTo>
                  <a:pt x="7299" y="17903"/>
                  <a:pt x="7322" y="17948"/>
                  <a:pt x="7351" y="17948"/>
                </a:cubicBezTo>
                <a:cubicBezTo>
                  <a:pt x="7380" y="17948"/>
                  <a:pt x="7404" y="17903"/>
                  <a:pt x="7404" y="17846"/>
                </a:cubicBezTo>
                <a:lnTo>
                  <a:pt x="7404" y="17626"/>
                </a:lnTo>
                <a:cubicBezTo>
                  <a:pt x="7404" y="17568"/>
                  <a:pt x="7380" y="17521"/>
                  <a:pt x="7351" y="17521"/>
                </a:cubicBezTo>
                <a:close/>
                <a:moveTo>
                  <a:pt x="8201" y="17521"/>
                </a:moveTo>
                <a:cubicBezTo>
                  <a:pt x="8171" y="17521"/>
                  <a:pt x="8148" y="17568"/>
                  <a:pt x="8148" y="17626"/>
                </a:cubicBezTo>
                <a:lnTo>
                  <a:pt x="8148" y="17846"/>
                </a:lnTo>
                <a:cubicBezTo>
                  <a:pt x="8148" y="17903"/>
                  <a:pt x="8171" y="17948"/>
                  <a:pt x="8201" y="17948"/>
                </a:cubicBezTo>
                <a:cubicBezTo>
                  <a:pt x="8230" y="17948"/>
                  <a:pt x="8254" y="17903"/>
                  <a:pt x="8254" y="17846"/>
                </a:cubicBezTo>
                <a:lnTo>
                  <a:pt x="8254" y="17626"/>
                </a:lnTo>
                <a:cubicBezTo>
                  <a:pt x="8254" y="17568"/>
                  <a:pt x="8230" y="17521"/>
                  <a:pt x="8201" y="17521"/>
                </a:cubicBezTo>
                <a:close/>
                <a:moveTo>
                  <a:pt x="8515" y="17521"/>
                </a:moveTo>
                <a:cubicBezTo>
                  <a:pt x="8486" y="17521"/>
                  <a:pt x="8462" y="17568"/>
                  <a:pt x="8462" y="17626"/>
                </a:cubicBezTo>
                <a:lnTo>
                  <a:pt x="8462" y="17846"/>
                </a:lnTo>
                <a:cubicBezTo>
                  <a:pt x="8462" y="17903"/>
                  <a:pt x="8486" y="17948"/>
                  <a:pt x="8515" y="17948"/>
                </a:cubicBezTo>
                <a:cubicBezTo>
                  <a:pt x="8544" y="17948"/>
                  <a:pt x="8568" y="17903"/>
                  <a:pt x="8568" y="17846"/>
                </a:cubicBezTo>
                <a:lnTo>
                  <a:pt x="8568" y="17626"/>
                </a:lnTo>
                <a:cubicBezTo>
                  <a:pt x="8568" y="17568"/>
                  <a:pt x="8544" y="17521"/>
                  <a:pt x="8515" y="17521"/>
                </a:cubicBezTo>
                <a:close/>
                <a:moveTo>
                  <a:pt x="9365" y="17521"/>
                </a:moveTo>
                <a:cubicBezTo>
                  <a:pt x="9336" y="17521"/>
                  <a:pt x="9312" y="17568"/>
                  <a:pt x="9312" y="17626"/>
                </a:cubicBezTo>
                <a:lnTo>
                  <a:pt x="9312" y="17846"/>
                </a:lnTo>
                <a:cubicBezTo>
                  <a:pt x="9312" y="17903"/>
                  <a:pt x="9336" y="17948"/>
                  <a:pt x="9365" y="17948"/>
                </a:cubicBezTo>
                <a:cubicBezTo>
                  <a:pt x="9394" y="17948"/>
                  <a:pt x="9418" y="17903"/>
                  <a:pt x="9418" y="17846"/>
                </a:cubicBezTo>
                <a:lnTo>
                  <a:pt x="9418" y="17626"/>
                </a:lnTo>
                <a:cubicBezTo>
                  <a:pt x="9418" y="17568"/>
                  <a:pt x="9394" y="17521"/>
                  <a:pt x="9365" y="17521"/>
                </a:cubicBezTo>
                <a:close/>
                <a:moveTo>
                  <a:pt x="9679" y="17521"/>
                </a:moveTo>
                <a:cubicBezTo>
                  <a:pt x="9650" y="17521"/>
                  <a:pt x="9626" y="17568"/>
                  <a:pt x="9626" y="17626"/>
                </a:cubicBezTo>
                <a:lnTo>
                  <a:pt x="9626" y="17846"/>
                </a:lnTo>
                <a:cubicBezTo>
                  <a:pt x="9626" y="17903"/>
                  <a:pt x="9650" y="17948"/>
                  <a:pt x="9679" y="17948"/>
                </a:cubicBezTo>
                <a:cubicBezTo>
                  <a:pt x="9708" y="17948"/>
                  <a:pt x="9732" y="17903"/>
                  <a:pt x="9732" y="17846"/>
                </a:cubicBezTo>
                <a:lnTo>
                  <a:pt x="9732" y="17626"/>
                </a:lnTo>
                <a:cubicBezTo>
                  <a:pt x="9732" y="17568"/>
                  <a:pt x="9708" y="17521"/>
                  <a:pt x="9679" y="17521"/>
                </a:cubicBezTo>
                <a:close/>
                <a:moveTo>
                  <a:pt x="10529" y="17521"/>
                </a:moveTo>
                <a:cubicBezTo>
                  <a:pt x="10500" y="17521"/>
                  <a:pt x="10476" y="17568"/>
                  <a:pt x="10476" y="17626"/>
                </a:cubicBezTo>
                <a:lnTo>
                  <a:pt x="10476" y="17846"/>
                </a:lnTo>
                <a:cubicBezTo>
                  <a:pt x="10476" y="17903"/>
                  <a:pt x="10500" y="17948"/>
                  <a:pt x="10529" y="17948"/>
                </a:cubicBezTo>
                <a:cubicBezTo>
                  <a:pt x="10558" y="17948"/>
                  <a:pt x="10582" y="17903"/>
                  <a:pt x="10582" y="17846"/>
                </a:cubicBezTo>
                <a:lnTo>
                  <a:pt x="10582" y="17626"/>
                </a:lnTo>
                <a:cubicBezTo>
                  <a:pt x="10582" y="17568"/>
                  <a:pt x="10558" y="17521"/>
                  <a:pt x="10529" y="17521"/>
                </a:cubicBezTo>
                <a:close/>
                <a:moveTo>
                  <a:pt x="10844" y="17521"/>
                </a:moveTo>
                <a:cubicBezTo>
                  <a:pt x="10814" y="17521"/>
                  <a:pt x="10791" y="17568"/>
                  <a:pt x="10791" y="17626"/>
                </a:cubicBezTo>
                <a:lnTo>
                  <a:pt x="10791" y="17846"/>
                </a:lnTo>
                <a:cubicBezTo>
                  <a:pt x="10791" y="17903"/>
                  <a:pt x="10814" y="17948"/>
                  <a:pt x="10844" y="17948"/>
                </a:cubicBezTo>
                <a:cubicBezTo>
                  <a:pt x="10873" y="17948"/>
                  <a:pt x="10895" y="17903"/>
                  <a:pt x="10895" y="17846"/>
                </a:cubicBezTo>
                <a:lnTo>
                  <a:pt x="10895" y="17626"/>
                </a:lnTo>
                <a:cubicBezTo>
                  <a:pt x="10895" y="17568"/>
                  <a:pt x="10873" y="17521"/>
                  <a:pt x="10844" y="17521"/>
                </a:cubicBezTo>
                <a:close/>
                <a:moveTo>
                  <a:pt x="11692" y="17521"/>
                </a:moveTo>
                <a:cubicBezTo>
                  <a:pt x="11663" y="17521"/>
                  <a:pt x="11640" y="17568"/>
                  <a:pt x="11640" y="17626"/>
                </a:cubicBezTo>
                <a:lnTo>
                  <a:pt x="11640" y="17846"/>
                </a:lnTo>
                <a:cubicBezTo>
                  <a:pt x="11640" y="17903"/>
                  <a:pt x="11663" y="17948"/>
                  <a:pt x="11692" y="17948"/>
                </a:cubicBezTo>
                <a:cubicBezTo>
                  <a:pt x="11721" y="17948"/>
                  <a:pt x="11745" y="17903"/>
                  <a:pt x="11745" y="17846"/>
                </a:cubicBezTo>
                <a:lnTo>
                  <a:pt x="11745" y="17626"/>
                </a:lnTo>
                <a:cubicBezTo>
                  <a:pt x="11745" y="17568"/>
                  <a:pt x="11721" y="17521"/>
                  <a:pt x="11692" y="17521"/>
                </a:cubicBezTo>
                <a:close/>
                <a:moveTo>
                  <a:pt x="12007" y="17521"/>
                </a:moveTo>
                <a:cubicBezTo>
                  <a:pt x="11978" y="17521"/>
                  <a:pt x="11955" y="17568"/>
                  <a:pt x="11955" y="17626"/>
                </a:cubicBezTo>
                <a:lnTo>
                  <a:pt x="11955" y="17846"/>
                </a:lnTo>
                <a:cubicBezTo>
                  <a:pt x="11955" y="17903"/>
                  <a:pt x="11978" y="17948"/>
                  <a:pt x="12007" y="17948"/>
                </a:cubicBezTo>
                <a:cubicBezTo>
                  <a:pt x="12036" y="17948"/>
                  <a:pt x="12060" y="17903"/>
                  <a:pt x="12060" y="17846"/>
                </a:cubicBezTo>
                <a:lnTo>
                  <a:pt x="12060" y="17626"/>
                </a:lnTo>
                <a:cubicBezTo>
                  <a:pt x="12060" y="17568"/>
                  <a:pt x="12036" y="17521"/>
                  <a:pt x="12007" y="17521"/>
                </a:cubicBezTo>
                <a:close/>
                <a:moveTo>
                  <a:pt x="12856" y="17521"/>
                </a:moveTo>
                <a:cubicBezTo>
                  <a:pt x="12827" y="17521"/>
                  <a:pt x="12804" y="17568"/>
                  <a:pt x="12804" y="17626"/>
                </a:cubicBezTo>
                <a:lnTo>
                  <a:pt x="12804" y="17846"/>
                </a:lnTo>
                <a:cubicBezTo>
                  <a:pt x="12804" y="17903"/>
                  <a:pt x="12827" y="17948"/>
                  <a:pt x="12856" y="17948"/>
                </a:cubicBezTo>
                <a:cubicBezTo>
                  <a:pt x="12886" y="17948"/>
                  <a:pt x="12909" y="17903"/>
                  <a:pt x="12909" y="17846"/>
                </a:cubicBezTo>
                <a:lnTo>
                  <a:pt x="12909" y="17626"/>
                </a:lnTo>
                <a:cubicBezTo>
                  <a:pt x="12909" y="17568"/>
                  <a:pt x="12886" y="17521"/>
                  <a:pt x="12856" y="17521"/>
                </a:cubicBezTo>
                <a:close/>
                <a:moveTo>
                  <a:pt x="13171" y="17521"/>
                </a:moveTo>
                <a:cubicBezTo>
                  <a:pt x="13142" y="17521"/>
                  <a:pt x="13118" y="17568"/>
                  <a:pt x="13118" y="17626"/>
                </a:cubicBezTo>
                <a:lnTo>
                  <a:pt x="13118" y="17846"/>
                </a:lnTo>
                <a:cubicBezTo>
                  <a:pt x="13118" y="17903"/>
                  <a:pt x="13142" y="17948"/>
                  <a:pt x="13171" y="17948"/>
                </a:cubicBezTo>
                <a:cubicBezTo>
                  <a:pt x="13200" y="17948"/>
                  <a:pt x="13224" y="17903"/>
                  <a:pt x="13224" y="17846"/>
                </a:cubicBezTo>
                <a:lnTo>
                  <a:pt x="13224" y="17626"/>
                </a:lnTo>
                <a:cubicBezTo>
                  <a:pt x="13224" y="17568"/>
                  <a:pt x="13200" y="17521"/>
                  <a:pt x="13171" y="17521"/>
                </a:cubicBezTo>
                <a:close/>
                <a:moveTo>
                  <a:pt x="14021" y="17521"/>
                </a:moveTo>
                <a:cubicBezTo>
                  <a:pt x="13992" y="17521"/>
                  <a:pt x="13968" y="17568"/>
                  <a:pt x="13968" y="17626"/>
                </a:cubicBezTo>
                <a:lnTo>
                  <a:pt x="13968" y="17846"/>
                </a:lnTo>
                <a:cubicBezTo>
                  <a:pt x="13968" y="17903"/>
                  <a:pt x="13992" y="17948"/>
                  <a:pt x="14021" y="17948"/>
                </a:cubicBezTo>
                <a:cubicBezTo>
                  <a:pt x="14050" y="17948"/>
                  <a:pt x="14074" y="17903"/>
                  <a:pt x="14074" y="17846"/>
                </a:cubicBezTo>
                <a:lnTo>
                  <a:pt x="14074" y="17626"/>
                </a:lnTo>
                <a:cubicBezTo>
                  <a:pt x="14074" y="17568"/>
                  <a:pt x="14050" y="17521"/>
                  <a:pt x="14021" y="17521"/>
                </a:cubicBezTo>
                <a:close/>
                <a:moveTo>
                  <a:pt x="14335" y="17521"/>
                </a:moveTo>
                <a:cubicBezTo>
                  <a:pt x="14306" y="17521"/>
                  <a:pt x="14282" y="17568"/>
                  <a:pt x="14282" y="17626"/>
                </a:cubicBezTo>
                <a:lnTo>
                  <a:pt x="14282" y="17846"/>
                </a:lnTo>
                <a:cubicBezTo>
                  <a:pt x="14282" y="17903"/>
                  <a:pt x="14306" y="17948"/>
                  <a:pt x="14335" y="17948"/>
                </a:cubicBezTo>
                <a:cubicBezTo>
                  <a:pt x="14364" y="17948"/>
                  <a:pt x="14388" y="17903"/>
                  <a:pt x="14388" y="17846"/>
                </a:cubicBezTo>
                <a:lnTo>
                  <a:pt x="14388" y="17626"/>
                </a:lnTo>
                <a:cubicBezTo>
                  <a:pt x="14388" y="17568"/>
                  <a:pt x="14364" y="17521"/>
                  <a:pt x="14335" y="17521"/>
                </a:cubicBezTo>
                <a:close/>
                <a:moveTo>
                  <a:pt x="15185" y="17521"/>
                </a:moveTo>
                <a:cubicBezTo>
                  <a:pt x="15156" y="17521"/>
                  <a:pt x="15132" y="17568"/>
                  <a:pt x="15132" y="17626"/>
                </a:cubicBezTo>
                <a:lnTo>
                  <a:pt x="15132" y="17846"/>
                </a:lnTo>
                <a:cubicBezTo>
                  <a:pt x="15132" y="17903"/>
                  <a:pt x="15156" y="17948"/>
                  <a:pt x="15185" y="17948"/>
                </a:cubicBezTo>
                <a:cubicBezTo>
                  <a:pt x="15214" y="17948"/>
                  <a:pt x="15237" y="17903"/>
                  <a:pt x="15237" y="17846"/>
                </a:cubicBezTo>
                <a:lnTo>
                  <a:pt x="15237" y="17626"/>
                </a:lnTo>
                <a:cubicBezTo>
                  <a:pt x="15237" y="17568"/>
                  <a:pt x="15214" y="17521"/>
                  <a:pt x="15185" y="17521"/>
                </a:cubicBezTo>
                <a:close/>
                <a:moveTo>
                  <a:pt x="15500" y="17521"/>
                </a:moveTo>
                <a:cubicBezTo>
                  <a:pt x="15470" y="17521"/>
                  <a:pt x="15447" y="17568"/>
                  <a:pt x="15447" y="17626"/>
                </a:cubicBezTo>
                <a:lnTo>
                  <a:pt x="15447" y="17846"/>
                </a:lnTo>
                <a:cubicBezTo>
                  <a:pt x="15447" y="17903"/>
                  <a:pt x="15470" y="17948"/>
                  <a:pt x="15500" y="17948"/>
                </a:cubicBezTo>
                <a:cubicBezTo>
                  <a:pt x="15529" y="17948"/>
                  <a:pt x="15551" y="17903"/>
                  <a:pt x="15551" y="17846"/>
                </a:cubicBezTo>
                <a:lnTo>
                  <a:pt x="15551" y="17626"/>
                </a:lnTo>
                <a:cubicBezTo>
                  <a:pt x="15551" y="17568"/>
                  <a:pt x="15529" y="17521"/>
                  <a:pt x="15500" y="17521"/>
                </a:cubicBezTo>
                <a:close/>
                <a:moveTo>
                  <a:pt x="16349" y="17521"/>
                </a:moveTo>
                <a:cubicBezTo>
                  <a:pt x="16320" y="17521"/>
                  <a:pt x="16296" y="17568"/>
                  <a:pt x="16296" y="17626"/>
                </a:cubicBezTo>
                <a:lnTo>
                  <a:pt x="16296" y="17846"/>
                </a:lnTo>
                <a:cubicBezTo>
                  <a:pt x="16296" y="17903"/>
                  <a:pt x="16320" y="17948"/>
                  <a:pt x="16349" y="17948"/>
                </a:cubicBezTo>
                <a:cubicBezTo>
                  <a:pt x="16378" y="17948"/>
                  <a:pt x="16401" y="17903"/>
                  <a:pt x="16401" y="17846"/>
                </a:cubicBezTo>
                <a:lnTo>
                  <a:pt x="16401" y="17626"/>
                </a:lnTo>
                <a:cubicBezTo>
                  <a:pt x="16401" y="17568"/>
                  <a:pt x="16378" y="17521"/>
                  <a:pt x="16349" y="17521"/>
                </a:cubicBezTo>
                <a:close/>
                <a:moveTo>
                  <a:pt x="16663" y="17521"/>
                </a:moveTo>
                <a:cubicBezTo>
                  <a:pt x="16634" y="17521"/>
                  <a:pt x="16611" y="17568"/>
                  <a:pt x="16611" y="17626"/>
                </a:cubicBezTo>
                <a:lnTo>
                  <a:pt x="16611" y="17846"/>
                </a:lnTo>
                <a:cubicBezTo>
                  <a:pt x="16611" y="17903"/>
                  <a:pt x="16634" y="17948"/>
                  <a:pt x="16663" y="17948"/>
                </a:cubicBezTo>
                <a:cubicBezTo>
                  <a:pt x="16692" y="17948"/>
                  <a:pt x="16716" y="17903"/>
                  <a:pt x="16716" y="17846"/>
                </a:cubicBezTo>
                <a:lnTo>
                  <a:pt x="16716" y="17626"/>
                </a:lnTo>
                <a:cubicBezTo>
                  <a:pt x="16716" y="17568"/>
                  <a:pt x="16692" y="17521"/>
                  <a:pt x="16663" y="17521"/>
                </a:cubicBezTo>
                <a:close/>
                <a:moveTo>
                  <a:pt x="17512" y="17521"/>
                </a:moveTo>
                <a:cubicBezTo>
                  <a:pt x="17483" y="17521"/>
                  <a:pt x="17459" y="17568"/>
                  <a:pt x="17459" y="17626"/>
                </a:cubicBezTo>
                <a:lnTo>
                  <a:pt x="17459" y="17846"/>
                </a:lnTo>
                <a:cubicBezTo>
                  <a:pt x="17459" y="17903"/>
                  <a:pt x="17483" y="17948"/>
                  <a:pt x="17512" y="17948"/>
                </a:cubicBezTo>
                <a:cubicBezTo>
                  <a:pt x="17541" y="17948"/>
                  <a:pt x="17565" y="17903"/>
                  <a:pt x="17565" y="17846"/>
                </a:cubicBezTo>
                <a:lnTo>
                  <a:pt x="17565" y="17626"/>
                </a:lnTo>
                <a:cubicBezTo>
                  <a:pt x="17565" y="17568"/>
                  <a:pt x="17541" y="17521"/>
                  <a:pt x="17512" y="17521"/>
                </a:cubicBezTo>
                <a:close/>
                <a:moveTo>
                  <a:pt x="17827" y="17521"/>
                </a:moveTo>
                <a:cubicBezTo>
                  <a:pt x="17798" y="17521"/>
                  <a:pt x="17774" y="17568"/>
                  <a:pt x="17774" y="17626"/>
                </a:cubicBezTo>
                <a:lnTo>
                  <a:pt x="17774" y="17846"/>
                </a:lnTo>
                <a:cubicBezTo>
                  <a:pt x="17774" y="17903"/>
                  <a:pt x="17798" y="17948"/>
                  <a:pt x="17827" y="17948"/>
                </a:cubicBezTo>
                <a:cubicBezTo>
                  <a:pt x="17856" y="17948"/>
                  <a:pt x="17880" y="17903"/>
                  <a:pt x="17880" y="17846"/>
                </a:cubicBezTo>
                <a:lnTo>
                  <a:pt x="17880" y="17626"/>
                </a:lnTo>
                <a:cubicBezTo>
                  <a:pt x="17880" y="17568"/>
                  <a:pt x="17856" y="17521"/>
                  <a:pt x="17827" y="17521"/>
                </a:cubicBezTo>
                <a:close/>
                <a:moveTo>
                  <a:pt x="18677" y="17521"/>
                </a:moveTo>
                <a:cubicBezTo>
                  <a:pt x="18648" y="17521"/>
                  <a:pt x="18624" y="17568"/>
                  <a:pt x="18624" y="17626"/>
                </a:cubicBezTo>
                <a:lnTo>
                  <a:pt x="18624" y="17846"/>
                </a:lnTo>
                <a:cubicBezTo>
                  <a:pt x="18624" y="17903"/>
                  <a:pt x="18648" y="17948"/>
                  <a:pt x="18677" y="17948"/>
                </a:cubicBezTo>
                <a:cubicBezTo>
                  <a:pt x="18706" y="17948"/>
                  <a:pt x="18730" y="17903"/>
                  <a:pt x="18730" y="17846"/>
                </a:cubicBezTo>
                <a:lnTo>
                  <a:pt x="18730" y="17626"/>
                </a:lnTo>
                <a:cubicBezTo>
                  <a:pt x="18730" y="17568"/>
                  <a:pt x="18706" y="17521"/>
                  <a:pt x="18677" y="17521"/>
                </a:cubicBezTo>
                <a:close/>
                <a:moveTo>
                  <a:pt x="18991" y="17521"/>
                </a:moveTo>
                <a:cubicBezTo>
                  <a:pt x="18962" y="17521"/>
                  <a:pt x="18938" y="17568"/>
                  <a:pt x="18938" y="17626"/>
                </a:cubicBezTo>
                <a:lnTo>
                  <a:pt x="18938" y="17846"/>
                </a:lnTo>
                <a:cubicBezTo>
                  <a:pt x="18938" y="17903"/>
                  <a:pt x="18962" y="17948"/>
                  <a:pt x="18991" y="17948"/>
                </a:cubicBezTo>
                <a:cubicBezTo>
                  <a:pt x="19020" y="17948"/>
                  <a:pt x="19044" y="17903"/>
                  <a:pt x="19044" y="17846"/>
                </a:cubicBezTo>
                <a:lnTo>
                  <a:pt x="19044" y="17626"/>
                </a:lnTo>
                <a:cubicBezTo>
                  <a:pt x="19044" y="17568"/>
                  <a:pt x="19020" y="17521"/>
                  <a:pt x="18991" y="17521"/>
                </a:cubicBezTo>
                <a:close/>
                <a:moveTo>
                  <a:pt x="19841" y="17521"/>
                </a:moveTo>
                <a:cubicBezTo>
                  <a:pt x="19812" y="17521"/>
                  <a:pt x="19788" y="17568"/>
                  <a:pt x="19788" y="17626"/>
                </a:cubicBezTo>
                <a:lnTo>
                  <a:pt x="19788" y="17846"/>
                </a:lnTo>
                <a:cubicBezTo>
                  <a:pt x="19788" y="17903"/>
                  <a:pt x="19812" y="17948"/>
                  <a:pt x="19841" y="17948"/>
                </a:cubicBezTo>
                <a:cubicBezTo>
                  <a:pt x="19870" y="17948"/>
                  <a:pt x="19894" y="17903"/>
                  <a:pt x="19894" y="17846"/>
                </a:cubicBezTo>
                <a:lnTo>
                  <a:pt x="19894" y="17626"/>
                </a:lnTo>
                <a:cubicBezTo>
                  <a:pt x="19894" y="17568"/>
                  <a:pt x="19870" y="17521"/>
                  <a:pt x="19841" y="17521"/>
                </a:cubicBezTo>
                <a:close/>
                <a:moveTo>
                  <a:pt x="20155" y="17521"/>
                </a:moveTo>
                <a:cubicBezTo>
                  <a:pt x="20126" y="17521"/>
                  <a:pt x="20102" y="17568"/>
                  <a:pt x="20102" y="17626"/>
                </a:cubicBezTo>
                <a:lnTo>
                  <a:pt x="20102" y="17846"/>
                </a:lnTo>
                <a:cubicBezTo>
                  <a:pt x="20102" y="17903"/>
                  <a:pt x="20126" y="17948"/>
                  <a:pt x="20155" y="17948"/>
                </a:cubicBezTo>
                <a:cubicBezTo>
                  <a:pt x="20184" y="17948"/>
                  <a:pt x="20207" y="17903"/>
                  <a:pt x="20207" y="17846"/>
                </a:cubicBezTo>
                <a:lnTo>
                  <a:pt x="20207" y="17626"/>
                </a:lnTo>
                <a:cubicBezTo>
                  <a:pt x="20207" y="17568"/>
                  <a:pt x="20184" y="17521"/>
                  <a:pt x="20155" y="17521"/>
                </a:cubicBezTo>
                <a:close/>
                <a:moveTo>
                  <a:pt x="21004" y="17521"/>
                </a:moveTo>
                <a:cubicBezTo>
                  <a:pt x="20975" y="17521"/>
                  <a:pt x="20952" y="17568"/>
                  <a:pt x="20952" y="17626"/>
                </a:cubicBezTo>
                <a:lnTo>
                  <a:pt x="20952" y="17846"/>
                </a:lnTo>
                <a:cubicBezTo>
                  <a:pt x="20952" y="17903"/>
                  <a:pt x="20975" y="17948"/>
                  <a:pt x="21004" y="17948"/>
                </a:cubicBezTo>
                <a:cubicBezTo>
                  <a:pt x="21033" y="17948"/>
                  <a:pt x="21057" y="17903"/>
                  <a:pt x="21057" y="17846"/>
                </a:cubicBezTo>
                <a:lnTo>
                  <a:pt x="21057" y="17626"/>
                </a:lnTo>
                <a:cubicBezTo>
                  <a:pt x="21057" y="17568"/>
                  <a:pt x="21033" y="17521"/>
                  <a:pt x="21004" y="17521"/>
                </a:cubicBezTo>
                <a:close/>
                <a:moveTo>
                  <a:pt x="21319" y="17521"/>
                </a:moveTo>
                <a:cubicBezTo>
                  <a:pt x="21289" y="17521"/>
                  <a:pt x="21267" y="17568"/>
                  <a:pt x="21267" y="17626"/>
                </a:cubicBezTo>
                <a:lnTo>
                  <a:pt x="21267" y="17846"/>
                </a:lnTo>
                <a:cubicBezTo>
                  <a:pt x="21267" y="17903"/>
                  <a:pt x="21289" y="17948"/>
                  <a:pt x="21319" y="17948"/>
                </a:cubicBezTo>
                <a:cubicBezTo>
                  <a:pt x="21348" y="17948"/>
                  <a:pt x="21372" y="17903"/>
                  <a:pt x="21372" y="17846"/>
                </a:cubicBezTo>
                <a:lnTo>
                  <a:pt x="21372" y="17626"/>
                </a:lnTo>
                <a:cubicBezTo>
                  <a:pt x="21372" y="17568"/>
                  <a:pt x="21348" y="17521"/>
                  <a:pt x="21319" y="17521"/>
                </a:cubicBezTo>
                <a:close/>
                <a:moveTo>
                  <a:pt x="281" y="18251"/>
                </a:moveTo>
                <a:cubicBezTo>
                  <a:pt x="252" y="18251"/>
                  <a:pt x="228" y="18298"/>
                  <a:pt x="228" y="18356"/>
                </a:cubicBezTo>
                <a:lnTo>
                  <a:pt x="228" y="18576"/>
                </a:lnTo>
                <a:cubicBezTo>
                  <a:pt x="228" y="18633"/>
                  <a:pt x="252" y="18678"/>
                  <a:pt x="281" y="18678"/>
                </a:cubicBezTo>
                <a:cubicBezTo>
                  <a:pt x="311" y="18678"/>
                  <a:pt x="334" y="18633"/>
                  <a:pt x="334" y="18576"/>
                </a:cubicBezTo>
                <a:lnTo>
                  <a:pt x="334" y="18356"/>
                </a:lnTo>
                <a:cubicBezTo>
                  <a:pt x="334" y="18298"/>
                  <a:pt x="311" y="18251"/>
                  <a:pt x="281" y="18251"/>
                </a:cubicBezTo>
                <a:close/>
                <a:moveTo>
                  <a:pt x="596" y="18251"/>
                </a:moveTo>
                <a:cubicBezTo>
                  <a:pt x="567" y="18251"/>
                  <a:pt x="543" y="18298"/>
                  <a:pt x="543" y="18356"/>
                </a:cubicBezTo>
                <a:lnTo>
                  <a:pt x="543" y="18576"/>
                </a:lnTo>
                <a:cubicBezTo>
                  <a:pt x="543" y="18633"/>
                  <a:pt x="567" y="18678"/>
                  <a:pt x="596" y="18678"/>
                </a:cubicBezTo>
                <a:cubicBezTo>
                  <a:pt x="625" y="18678"/>
                  <a:pt x="649" y="18633"/>
                  <a:pt x="649" y="18576"/>
                </a:cubicBezTo>
                <a:lnTo>
                  <a:pt x="649" y="18356"/>
                </a:lnTo>
                <a:cubicBezTo>
                  <a:pt x="649" y="18298"/>
                  <a:pt x="625" y="18251"/>
                  <a:pt x="596" y="18251"/>
                </a:cubicBezTo>
                <a:close/>
                <a:moveTo>
                  <a:pt x="1446" y="18251"/>
                </a:moveTo>
                <a:cubicBezTo>
                  <a:pt x="1417" y="18251"/>
                  <a:pt x="1393" y="18298"/>
                  <a:pt x="1393" y="18356"/>
                </a:cubicBezTo>
                <a:lnTo>
                  <a:pt x="1393" y="18576"/>
                </a:lnTo>
                <a:cubicBezTo>
                  <a:pt x="1393" y="18633"/>
                  <a:pt x="1417" y="18678"/>
                  <a:pt x="1446" y="18678"/>
                </a:cubicBezTo>
                <a:cubicBezTo>
                  <a:pt x="1475" y="18678"/>
                  <a:pt x="1499" y="18633"/>
                  <a:pt x="1499" y="18576"/>
                </a:cubicBezTo>
                <a:lnTo>
                  <a:pt x="1499" y="18356"/>
                </a:lnTo>
                <a:cubicBezTo>
                  <a:pt x="1499" y="18298"/>
                  <a:pt x="1475" y="18251"/>
                  <a:pt x="1446" y="18251"/>
                </a:cubicBezTo>
                <a:close/>
                <a:moveTo>
                  <a:pt x="1760" y="18251"/>
                </a:moveTo>
                <a:cubicBezTo>
                  <a:pt x="1731" y="18251"/>
                  <a:pt x="1707" y="18298"/>
                  <a:pt x="1707" y="18356"/>
                </a:cubicBezTo>
                <a:lnTo>
                  <a:pt x="1707" y="18576"/>
                </a:lnTo>
                <a:cubicBezTo>
                  <a:pt x="1707" y="18633"/>
                  <a:pt x="1731" y="18678"/>
                  <a:pt x="1760" y="18678"/>
                </a:cubicBezTo>
                <a:cubicBezTo>
                  <a:pt x="1789" y="18678"/>
                  <a:pt x="1813" y="18633"/>
                  <a:pt x="1813" y="18576"/>
                </a:cubicBezTo>
                <a:lnTo>
                  <a:pt x="1813" y="18356"/>
                </a:lnTo>
                <a:cubicBezTo>
                  <a:pt x="1813" y="18298"/>
                  <a:pt x="1789" y="18251"/>
                  <a:pt x="1760" y="18251"/>
                </a:cubicBezTo>
                <a:close/>
                <a:moveTo>
                  <a:pt x="2610" y="18251"/>
                </a:moveTo>
                <a:cubicBezTo>
                  <a:pt x="2581" y="18251"/>
                  <a:pt x="2557" y="18298"/>
                  <a:pt x="2557" y="18356"/>
                </a:cubicBezTo>
                <a:lnTo>
                  <a:pt x="2557" y="18576"/>
                </a:lnTo>
                <a:cubicBezTo>
                  <a:pt x="2557" y="18633"/>
                  <a:pt x="2581" y="18678"/>
                  <a:pt x="2610" y="18678"/>
                </a:cubicBezTo>
                <a:cubicBezTo>
                  <a:pt x="2639" y="18678"/>
                  <a:pt x="2662" y="18633"/>
                  <a:pt x="2662" y="18576"/>
                </a:cubicBezTo>
                <a:lnTo>
                  <a:pt x="2662" y="18356"/>
                </a:lnTo>
                <a:cubicBezTo>
                  <a:pt x="2662" y="18298"/>
                  <a:pt x="2639" y="18251"/>
                  <a:pt x="2610" y="18251"/>
                </a:cubicBezTo>
                <a:close/>
                <a:moveTo>
                  <a:pt x="2924" y="18251"/>
                </a:moveTo>
                <a:cubicBezTo>
                  <a:pt x="2895" y="18251"/>
                  <a:pt x="2871" y="18298"/>
                  <a:pt x="2871" y="18356"/>
                </a:cubicBezTo>
                <a:lnTo>
                  <a:pt x="2871" y="18576"/>
                </a:lnTo>
                <a:cubicBezTo>
                  <a:pt x="2871" y="18633"/>
                  <a:pt x="2895" y="18678"/>
                  <a:pt x="2924" y="18678"/>
                </a:cubicBezTo>
                <a:cubicBezTo>
                  <a:pt x="2954" y="18678"/>
                  <a:pt x="2976" y="18633"/>
                  <a:pt x="2976" y="18576"/>
                </a:cubicBezTo>
                <a:lnTo>
                  <a:pt x="2976" y="18356"/>
                </a:lnTo>
                <a:cubicBezTo>
                  <a:pt x="2976" y="18298"/>
                  <a:pt x="2954" y="18251"/>
                  <a:pt x="2924" y="18251"/>
                </a:cubicBezTo>
                <a:close/>
                <a:moveTo>
                  <a:pt x="3773" y="18251"/>
                </a:moveTo>
                <a:cubicBezTo>
                  <a:pt x="3744" y="18251"/>
                  <a:pt x="3721" y="18298"/>
                  <a:pt x="3721" y="18356"/>
                </a:cubicBezTo>
                <a:lnTo>
                  <a:pt x="3721" y="18576"/>
                </a:lnTo>
                <a:cubicBezTo>
                  <a:pt x="3721" y="18633"/>
                  <a:pt x="3744" y="18678"/>
                  <a:pt x="3773" y="18678"/>
                </a:cubicBezTo>
                <a:cubicBezTo>
                  <a:pt x="3802" y="18678"/>
                  <a:pt x="3826" y="18633"/>
                  <a:pt x="3826" y="18576"/>
                </a:cubicBezTo>
                <a:lnTo>
                  <a:pt x="3826" y="18356"/>
                </a:lnTo>
                <a:cubicBezTo>
                  <a:pt x="3826" y="18298"/>
                  <a:pt x="3802" y="18251"/>
                  <a:pt x="3773" y="18251"/>
                </a:cubicBezTo>
                <a:close/>
                <a:moveTo>
                  <a:pt x="4088" y="18251"/>
                </a:moveTo>
                <a:cubicBezTo>
                  <a:pt x="4058" y="18251"/>
                  <a:pt x="4035" y="18298"/>
                  <a:pt x="4035" y="18356"/>
                </a:cubicBezTo>
                <a:lnTo>
                  <a:pt x="4035" y="18576"/>
                </a:lnTo>
                <a:cubicBezTo>
                  <a:pt x="4035" y="18633"/>
                  <a:pt x="4058" y="18678"/>
                  <a:pt x="4088" y="18678"/>
                </a:cubicBezTo>
                <a:cubicBezTo>
                  <a:pt x="4117" y="18678"/>
                  <a:pt x="4141" y="18633"/>
                  <a:pt x="4141" y="18576"/>
                </a:cubicBezTo>
                <a:lnTo>
                  <a:pt x="4141" y="18356"/>
                </a:lnTo>
                <a:cubicBezTo>
                  <a:pt x="4141" y="18298"/>
                  <a:pt x="4117" y="18251"/>
                  <a:pt x="4088" y="18251"/>
                </a:cubicBezTo>
                <a:close/>
                <a:moveTo>
                  <a:pt x="4937" y="18251"/>
                </a:moveTo>
                <a:cubicBezTo>
                  <a:pt x="4908" y="18251"/>
                  <a:pt x="4884" y="18298"/>
                  <a:pt x="4884" y="18356"/>
                </a:cubicBezTo>
                <a:lnTo>
                  <a:pt x="4884" y="18576"/>
                </a:lnTo>
                <a:cubicBezTo>
                  <a:pt x="4884" y="18633"/>
                  <a:pt x="4908" y="18678"/>
                  <a:pt x="4937" y="18678"/>
                </a:cubicBezTo>
                <a:cubicBezTo>
                  <a:pt x="4966" y="18678"/>
                  <a:pt x="4990" y="18633"/>
                  <a:pt x="4990" y="18576"/>
                </a:cubicBezTo>
                <a:lnTo>
                  <a:pt x="4990" y="18356"/>
                </a:lnTo>
                <a:cubicBezTo>
                  <a:pt x="4990" y="18298"/>
                  <a:pt x="4966" y="18251"/>
                  <a:pt x="4937" y="18251"/>
                </a:cubicBezTo>
                <a:close/>
                <a:moveTo>
                  <a:pt x="5252" y="18251"/>
                </a:moveTo>
                <a:cubicBezTo>
                  <a:pt x="5223" y="18251"/>
                  <a:pt x="5199" y="18298"/>
                  <a:pt x="5199" y="18356"/>
                </a:cubicBezTo>
                <a:lnTo>
                  <a:pt x="5199" y="18576"/>
                </a:lnTo>
                <a:cubicBezTo>
                  <a:pt x="5199" y="18633"/>
                  <a:pt x="5223" y="18678"/>
                  <a:pt x="5252" y="18678"/>
                </a:cubicBezTo>
                <a:cubicBezTo>
                  <a:pt x="5281" y="18678"/>
                  <a:pt x="5305" y="18633"/>
                  <a:pt x="5305" y="18576"/>
                </a:cubicBezTo>
                <a:lnTo>
                  <a:pt x="5305" y="18356"/>
                </a:lnTo>
                <a:cubicBezTo>
                  <a:pt x="5305" y="18298"/>
                  <a:pt x="5281" y="18251"/>
                  <a:pt x="5252" y="18251"/>
                </a:cubicBezTo>
                <a:close/>
                <a:moveTo>
                  <a:pt x="6102" y="18251"/>
                </a:moveTo>
                <a:cubicBezTo>
                  <a:pt x="6072" y="18251"/>
                  <a:pt x="6049" y="18298"/>
                  <a:pt x="6049" y="18356"/>
                </a:cubicBezTo>
                <a:lnTo>
                  <a:pt x="6049" y="18576"/>
                </a:lnTo>
                <a:cubicBezTo>
                  <a:pt x="6049" y="18633"/>
                  <a:pt x="6072" y="18678"/>
                  <a:pt x="6102" y="18678"/>
                </a:cubicBezTo>
                <a:cubicBezTo>
                  <a:pt x="6131" y="18678"/>
                  <a:pt x="6155" y="18633"/>
                  <a:pt x="6155" y="18576"/>
                </a:cubicBezTo>
                <a:lnTo>
                  <a:pt x="6155" y="18356"/>
                </a:lnTo>
                <a:cubicBezTo>
                  <a:pt x="6155" y="18298"/>
                  <a:pt x="6131" y="18251"/>
                  <a:pt x="6102" y="18251"/>
                </a:cubicBezTo>
                <a:close/>
                <a:moveTo>
                  <a:pt x="6416" y="18251"/>
                </a:moveTo>
                <a:cubicBezTo>
                  <a:pt x="6387" y="18251"/>
                  <a:pt x="6363" y="18298"/>
                  <a:pt x="6363" y="18356"/>
                </a:cubicBezTo>
                <a:lnTo>
                  <a:pt x="6363" y="18576"/>
                </a:lnTo>
                <a:cubicBezTo>
                  <a:pt x="6363" y="18633"/>
                  <a:pt x="6387" y="18678"/>
                  <a:pt x="6416" y="18678"/>
                </a:cubicBezTo>
                <a:cubicBezTo>
                  <a:pt x="6445" y="18678"/>
                  <a:pt x="6469" y="18633"/>
                  <a:pt x="6469" y="18576"/>
                </a:cubicBezTo>
                <a:lnTo>
                  <a:pt x="6469" y="18356"/>
                </a:lnTo>
                <a:cubicBezTo>
                  <a:pt x="6469" y="18298"/>
                  <a:pt x="6445" y="18251"/>
                  <a:pt x="6416" y="18251"/>
                </a:cubicBezTo>
                <a:close/>
                <a:moveTo>
                  <a:pt x="7266" y="18251"/>
                </a:moveTo>
                <a:cubicBezTo>
                  <a:pt x="7237" y="18251"/>
                  <a:pt x="7213" y="18298"/>
                  <a:pt x="7213" y="18356"/>
                </a:cubicBezTo>
                <a:lnTo>
                  <a:pt x="7213" y="18576"/>
                </a:lnTo>
                <a:cubicBezTo>
                  <a:pt x="7213" y="18633"/>
                  <a:pt x="7237" y="18678"/>
                  <a:pt x="7266" y="18678"/>
                </a:cubicBezTo>
                <a:cubicBezTo>
                  <a:pt x="7295" y="18678"/>
                  <a:pt x="7318" y="18633"/>
                  <a:pt x="7318" y="18576"/>
                </a:cubicBezTo>
                <a:lnTo>
                  <a:pt x="7318" y="18356"/>
                </a:lnTo>
                <a:cubicBezTo>
                  <a:pt x="7318" y="18298"/>
                  <a:pt x="7295" y="18251"/>
                  <a:pt x="7266" y="18251"/>
                </a:cubicBezTo>
                <a:close/>
                <a:moveTo>
                  <a:pt x="7580" y="18251"/>
                </a:moveTo>
                <a:cubicBezTo>
                  <a:pt x="7551" y="18251"/>
                  <a:pt x="7527" y="18298"/>
                  <a:pt x="7527" y="18356"/>
                </a:cubicBezTo>
                <a:lnTo>
                  <a:pt x="7527" y="18576"/>
                </a:lnTo>
                <a:cubicBezTo>
                  <a:pt x="7527" y="18633"/>
                  <a:pt x="7551" y="18678"/>
                  <a:pt x="7580" y="18678"/>
                </a:cubicBezTo>
                <a:cubicBezTo>
                  <a:pt x="7609" y="18678"/>
                  <a:pt x="7632" y="18633"/>
                  <a:pt x="7632" y="18576"/>
                </a:cubicBezTo>
                <a:lnTo>
                  <a:pt x="7632" y="18356"/>
                </a:lnTo>
                <a:cubicBezTo>
                  <a:pt x="7632" y="18298"/>
                  <a:pt x="7609" y="18251"/>
                  <a:pt x="7580" y="18251"/>
                </a:cubicBezTo>
                <a:close/>
                <a:moveTo>
                  <a:pt x="8429" y="18251"/>
                </a:moveTo>
                <a:cubicBezTo>
                  <a:pt x="8400" y="18251"/>
                  <a:pt x="8377" y="18298"/>
                  <a:pt x="8377" y="18356"/>
                </a:cubicBezTo>
                <a:lnTo>
                  <a:pt x="8377" y="18576"/>
                </a:lnTo>
                <a:cubicBezTo>
                  <a:pt x="8377" y="18633"/>
                  <a:pt x="8400" y="18678"/>
                  <a:pt x="8429" y="18678"/>
                </a:cubicBezTo>
                <a:cubicBezTo>
                  <a:pt x="8458" y="18678"/>
                  <a:pt x="8482" y="18633"/>
                  <a:pt x="8482" y="18576"/>
                </a:cubicBezTo>
                <a:lnTo>
                  <a:pt x="8482" y="18356"/>
                </a:lnTo>
                <a:cubicBezTo>
                  <a:pt x="8482" y="18298"/>
                  <a:pt x="8458" y="18251"/>
                  <a:pt x="8429" y="18251"/>
                </a:cubicBezTo>
                <a:close/>
                <a:moveTo>
                  <a:pt x="8744" y="18251"/>
                </a:moveTo>
                <a:cubicBezTo>
                  <a:pt x="8714" y="18251"/>
                  <a:pt x="8691" y="18298"/>
                  <a:pt x="8691" y="18356"/>
                </a:cubicBezTo>
                <a:lnTo>
                  <a:pt x="8691" y="18576"/>
                </a:lnTo>
                <a:cubicBezTo>
                  <a:pt x="8691" y="18633"/>
                  <a:pt x="8714" y="18678"/>
                  <a:pt x="8744" y="18678"/>
                </a:cubicBezTo>
                <a:cubicBezTo>
                  <a:pt x="8773" y="18678"/>
                  <a:pt x="8796" y="18633"/>
                  <a:pt x="8796" y="18576"/>
                </a:cubicBezTo>
                <a:lnTo>
                  <a:pt x="8796" y="18356"/>
                </a:lnTo>
                <a:cubicBezTo>
                  <a:pt x="8796" y="18298"/>
                  <a:pt x="8773" y="18251"/>
                  <a:pt x="8744" y="18251"/>
                </a:cubicBezTo>
                <a:close/>
                <a:moveTo>
                  <a:pt x="9593" y="18251"/>
                </a:moveTo>
                <a:cubicBezTo>
                  <a:pt x="9564" y="18251"/>
                  <a:pt x="9540" y="18298"/>
                  <a:pt x="9540" y="18356"/>
                </a:cubicBezTo>
                <a:lnTo>
                  <a:pt x="9540" y="18576"/>
                </a:lnTo>
                <a:cubicBezTo>
                  <a:pt x="9540" y="18633"/>
                  <a:pt x="9564" y="18678"/>
                  <a:pt x="9593" y="18678"/>
                </a:cubicBezTo>
                <a:cubicBezTo>
                  <a:pt x="9622" y="18678"/>
                  <a:pt x="9646" y="18633"/>
                  <a:pt x="9646" y="18576"/>
                </a:cubicBezTo>
                <a:lnTo>
                  <a:pt x="9646" y="18356"/>
                </a:lnTo>
                <a:cubicBezTo>
                  <a:pt x="9646" y="18298"/>
                  <a:pt x="9622" y="18251"/>
                  <a:pt x="9593" y="18251"/>
                </a:cubicBezTo>
                <a:close/>
                <a:moveTo>
                  <a:pt x="9908" y="18251"/>
                </a:moveTo>
                <a:cubicBezTo>
                  <a:pt x="9879" y="18251"/>
                  <a:pt x="9855" y="18298"/>
                  <a:pt x="9855" y="18356"/>
                </a:cubicBezTo>
                <a:lnTo>
                  <a:pt x="9855" y="18576"/>
                </a:lnTo>
                <a:cubicBezTo>
                  <a:pt x="9855" y="18633"/>
                  <a:pt x="9879" y="18678"/>
                  <a:pt x="9908" y="18678"/>
                </a:cubicBezTo>
                <a:cubicBezTo>
                  <a:pt x="9937" y="18678"/>
                  <a:pt x="9961" y="18633"/>
                  <a:pt x="9961" y="18576"/>
                </a:cubicBezTo>
                <a:lnTo>
                  <a:pt x="9961" y="18356"/>
                </a:lnTo>
                <a:cubicBezTo>
                  <a:pt x="9961" y="18298"/>
                  <a:pt x="9937" y="18251"/>
                  <a:pt x="9908" y="18251"/>
                </a:cubicBezTo>
                <a:close/>
                <a:moveTo>
                  <a:pt x="10758" y="18251"/>
                </a:moveTo>
                <a:cubicBezTo>
                  <a:pt x="10728" y="18251"/>
                  <a:pt x="10705" y="18298"/>
                  <a:pt x="10705" y="18356"/>
                </a:cubicBezTo>
                <a:lnTo>
                  <a:pt x="10705" y="18576"/>
                </a:lnTo>
                <a:cubicBezTo>
                  <a:pt x="10705" y="18633"/>
                  <a:pt x="10728" y="18678"/>
                  <a:pt x="10758" y="18678"/>
                </a:cubicBezTo>
                <a:cubicBezTo>
                  <a:pt x="10787" y="18678"/>
                  <a:pt x="10810" y="18633"/>
                  <a:pt x="10810" y="18576"/>
                </a:cubicBezTo>
                <a:lnTo>
                  <a:pt x="10810" y="18356"/>
                </a:lnTo>
                <a:cubicBezTo>
                  <a:pt x="10810" y="18298"/>
                  <a:pt x="10787" y="18251"/>
                  <a:pt x="10758" y="18251"/>
                </a:cubicBezTo>
                <a:close/>
                <a:moveTo>
                  <a:pt x="11072" y="18251"/>
                </a:moveTo>
                <a:cubicBezTo>
                  <a:pt x="11043" y="18251"/>
                  <a:pt x="11019" y="18298"/>
                  <a:pt x="11019" y="18356"/>
                </a:cubicBezTo>
                <a:lnTo>
                  <a:pt x="11019" y="18576"/>
                </a:lnTo>
                <a:cubicBezTo>
                  <a:pt x="11019" y="18633"/>
                  <a:pt x="11043" y="18678"/>
                  <a:pt x="11072" y="18678"/>
                </a:cubicBezTo>
                <a:cubicBezTo>
                  <a:pt x="11101" y="18678"/>
                  <a:pt x="11125" y="18633"/>
                  <a:pt x="11125" y="18576"/>
                </a:cubicBezTo>
                <a:lnTo>
                  <a:pt x="11125" y="18356"/>
                </a:lnTo>
                <a:cubicBezTo>
                  <a:pt x="11125" y="18298"/>
                  <a:pt x="11101" y="18251"/>
                  <a:pt x="11072" y="18251"/>
                </a:cubicBezTo>
                <a:close/>
                <a:moveTo>
                  <a:pt x="11922" y="18251"/>
                </a:moveTo>
                <a:cubicBezTo>
                  <a:pt x="11893" y="18251"/>
                  <a:pt x="11869" y="18298"/>
                  <a:pt x="11869" y="18356"/>
                </a:cubicBezTo>
                <a:lnTo>
                  <a:pt x="11869" y="18576"/>
                </a:lnTo>
                <a:cubicBezTo>
                  <a:pt x="11869" y="18633"/>
                  <a:pt x="11893" y="18678"/>
                  <a:pt x="11922" y="18678"/>
                </a:cubicBezTo>
                <a:cubicBezTo>
                  <a:pt x="11951" y="18678"/>
                  <a:pt x="11974" y="18633"/>
                  <a:pt x="11974" y="18576"/>
                </a:cubicBezTo>
                <a:lnTo>
                  <a:pt x="11974" y="18356"/>
                </a:lnTo>
                <a:cubicBezTo>
                  <a:pt x="11974" y="18298"/>
                  <a:pt x="11951" y="18251"/>
                  <a:pt x="11922" y="18251"/>
                </a:cubicBezTo>
                <a:close/>
                <a:moveTo>
                  <a:pt x="12236" y="18251"/>
                </a:moveTo>
                <a:cubicBezTo>
                  <a:pt x="12207" y="18251"/>
                  <a:pt x="12183" y="18298"/>
                  <a:pt x="12183" y="18356"/>
                </a:cubicBezTo>
                <a:lnTo>
                  <a:pt x="12183" y="18576"/>
                </a:lnTo>
                <a:cubicBezTo>
                  <a:pt x="12183" y="18633"/>
                  <a:pt x="12207" y="18678"/>
                  <a:pt x="12236" y="18678"/>
                </a:cubicBezTo>
                <a:cubicBezTo>
                  <a:pt x="12265" y="18678"/>
                  <a:pt x="12288" y="18633"/>
                  <a:pt x="12288" y="18576"/>
                </a:cubicBezTo>
                <a:lnTo>
                  <a:pt x="12288" y="18356"/>
                </a:lnTo>
                <a:cubicBezTo>
                  <a:pt x="12288" y="18298"/>
                  <a:pt x="12265" y="18251"/>
                  <a:pt x="12236" y="18251"/>
                </a:cubicBezTo>
                <a:close/>
                <a:moveTo>
                  <a:pt x="13085" y="18251"/>
                </a:moveTo>
                <a:cubicBezTo>
                  <a:pt x="13056" y="18251"/>
                  <a:pt x="13032" y="18298"/>
                  <a:pt x="13032" y="18356"/>
                </a:cubicBezTo>
                <a:lnTo>
                  <a:pt x="13032" y="18576"/>
                </a:lnTo>
                <a:cubicBezTo>
                  <a:pt x="13032" y="18633"/>
                  <a:pt x="13056" y="18678"/>
                  <a:pt x="13085" y="18678"/>
                </a:cubicBezTo>
                <a:cubicBezTo>
                  <a:pt x="13114" y="18678"/>
                  <a:pt x="13138" y="18633"/>
                  <a:pt x="13138" y="18576"/>
                </a:cubicBezTo>
                <a:lnTo>
                  <a:pt x="13138" y="18356"/>
                </a:lnTo>
                <a:cubicBezTo>
                  <a:pt x="13138" y="18298"/>
                  <a:pt x="13114" y="18251"/>
                  <a:pt x="13085" y="18251"/>
                </a:cubicBezTo>
                <a:close/>
                <a:moveTo>
                  <a:pt x="13399" y="18251"/>
                </a:moveTo>
                <a:cubicBezTo>
                  <a:pt x="13370" y="18251"/>
                  <a:pt x="13348" y="18298"/>
                  <a:pt x="13348" y="18356"/>
                </a:cubicBezTo>
                <a:lnTo>
                  <a:pt x="13348" y="18576"/>
                </a:lnTo>
                <a:cubicBezTo>
                  <a:pt x="13348" y="18633"/>
                  <a:pt x="13370" y="18678"/>
                  <a:pt x="13399" y="18678"/>
                </a:cubicBezTo>
                <a:cubicBezTo>
                  <a:pt x="13428" y="18678"/>
                  <a:pt x="13452" y="18633"/>
                  <a:pt x="13452" y="18576"/>
                </a:cubicBezTo>
                <a:lnTo>
                  <a:pt x="13452" y="18356"/>
                </a:lnTo>
                <a:cubicBezTo>
                  <a:pt x="13452" y="18298"/>
                  <a:pt x="13428" y="18251"/>
                  <a:pt x="13399" y="18251"/>
                </a:cubicBezTo>
                <a:close/>
                <a:moveTo>
                  <a:pt x="14249" y="18251"/>
                </a:moveTo>
                <a:cubicBezTo>
                  <a:pt x="14220" y="18251"/>
                  <a:pt x="14196" y="18298"/>
                  <a:pt x="14196" y="18356"/>
                </a:cubicBezTo>
                <a:lnTo>
                  <a:pt x="14196" y="18576"/>
                </a:lnTo>
                <a:cubicBezTo>
                  <a:pt x="14196" y="18633"/>
                  <a:pt x="14220" y="18678"/>
                  <a:pt x="14249" y="18678"/>
                </a:cubicBezTo>
                <a:cubicBezTo>
                  <a:pt x="14278" y="18678"/>
                  <a:pt x="14302" y="18633"/>
                  <a:pt x="14302" y="18576"/>
                </a:cubicBezTo>
                <a:lnTo>
                  <a:pt x="14302" y="18356"/>
                </a:lnTo>
                <a:cubicBezTo>
                  <a:pt x="14302" y="18298"/>
                  <a:pt x="14278" y="18251"/>
                  <a:pt x="14249" y="18251"/>
                </a:cubicBezTo>
                <a:close/>
                <a:moveTo>
                  <a:pt x="14564" y="18251"/>
                </a:moveTo>
                <a:cubicBezTo>
                  <a:pt x="14535" y="18251"/>
                  <a:pt x="14511" y="18298"/>
                  <a:pt x="14511" y="18356"/>
                </a:cubicBezTo>
                <a:lnTo>
                  <a:pt x="14511" y="18576"/>
                </a:lnTo>
                <a:cubicBezTo>
                  <a:pt x="14511" y="18633"/>
                  <a:pt x="14535" y="18678"/>
                  <a:pt x="14564" y="18678"/>
                </a:cubicBezTo>
                <a:cubicBezTo>
                  <a:pt x="14593" y="18678"/>
                  <a:pt x="14617" y="18633"/>
                  <a:pt x="14617" y="18576"/>
                </a:cubicBezTo>
                <a:lnTo>
                  <a:pt x="14617" y="18356"/>
                </a:lnTo>
                <a:cubicBezTo>
                  <a:pt x="14617" y="18298"/>
                  <a:pt x="14593" y="18251"/>
                  <a:pt x="14564" y="18251"/>
                </a:cubicBezTo>
                <a:close/>
                <a:moveTo>
                  <a:pt x="15413" y="18251"/>
                </a:moveTo>
                <a:cubicBezTo>
                  <a:pt x="15384" y="18251"/>
                  <a:pt x="15360" y="18298"/>
                  <a:pt x="15360" y="18356"/>
                </a:cubicBezTo>
                <a:lnTo>
                  <a:pt x="15360" y="18576"/>
                </a:lnTo>
                <a:cubicBezTo>
                  <a:pt x="15360" y="18633"/>
                  <a:pt x="15384" y="18678"/>
                  <a:pt x="15413" y="18678"/>
                </a:cubicBezTo>
                <a:cubicBezTo>
                  <a:pt x="15442" y="18678"/>
                  <a:pt x="15465" y="18633"/>
                  <a:pt x="15465" y="18576"/>
                </a:cubicBezTo>
                <a:lnTo>
                  <a:pt x="15465" y="18356"/>
                </a:lnTo>
                <a:cubicBezTo>
                  <a:pt x="15465" y="18298"/>
                  <a:pt x="15442" y="18251"/>
                  <a:pt x="15413" y="18251"/>
                </a:cubicBezTo>
                <a:close/>
                <a:moveTo>
                  <a:pt x="15728" y="18251"/>
                </a:moveTo>
                <a:cubicBezTo>
                  <a:pt x="15699" y="18251"/>
                  <a:pt x="15675" y="18298"/>
                  <a:pt x="15675" y="18356"/>
                </a:cubicBezTo>
                <a:lnTo>
                  <a:pt x="15675" y="18576"/>
                </a:lnTo>
                <a:cubicBezTo>
                  <a:pt x="15675" y="18633"/>
                  <a:pt x="15699" y="18678"/>
                  <a:pt x="15728" y="18678"/>
                </a:cubicBezTo>
                <a:cubicBezTo>
                  <a:pt x="15757" y="18678"/>
                  <a:pt x="15781" y="18633"/>
                  <a:pt x="15781" y="18576"/>
                </a:cubicBezTo>
                <a:lnTo>
                  <a:pt x="15781" y="18356"/>
                </a:lnTo>
                <a:cubicBezTo>
                  <a:pt x="15781" y="18298"/>
                  <a:pt x="15757" y="18251"/>
                  <a:pt x="15728" y="18251"/>
                </a:cubicBezTo>
                <a:close/>
                <a:moveTo>
                  <a:pt x="16578" y="18251"/>
                </a:moveTo>
                <a:cubicBezTo>
                  <a:pt x="16549" y="18251"/>
                  <a:pt x="16525" y="18298"/>
                  <a:pt x="16525" y="18356"/>
                </a:cubicBezTo>
                <a:lnTo>
                  <a:pt x="16525" y="18576"/>
                </a:lnTo>
                <a:cubicBezTo>
                  <a:pt x="16525" y="18633"/>
                  <a:pt x="16549" y="18678"/>
                  <a:pt x="16578" y="18678"/>
                </a:cubicBezTo>
                <a:cubicBezTo>
                  <a:pt x="16607" y="18678"/>
                  <a:pt x="16630" y="18633"/>
                  <a:pt x="16630" y="18576"/>
                </a:cubicBezTo>
                <a:lnTo>
                  <a:pt x="16630" y="18356"/>
                </a:lnTo>
                <a:cubicBezTo>
                  <a:pt x="16630" y="18298"/>
                  <a:pt x="16607" y="18251"/>
                  <a:pt x="16578" y="18251"/>
                </a:cubicBezTo>
                <a:close/>
                <a:moveTo>
                  <a:pt x="16892" y="18251"/>
                </a:moveTo>
                <a:cubicBezTo>
                  <a:pt x="16863" y="18251"/>
                  <a:pt x="16839" y="18298"/>
                  <a:pt x="16839" y="18356"/>
                </a:cubicBezTo>
                <a:lnTo>
                  <a:pt x="16839" y="18576"/>
                </a:lnTo>
                <a:cubicBezTo>
                  <a:pt x="16839" y="18633"/>
                  <a:pt x="16863" y="18678"/>
                  <a:pt x="16892" y="18678"/>
                </a:cubicBezTo>
                <a:cubicBezTo>
                  <a:pt x="16921" y="18678"/>
                  <a:pt x="16944" y="18633"/>
                  <a:pt x="16944" y="18576"/>
                </a:cubicBezTo>
                <a:lnTo>
                  <a:pt x="16944" y="18356"/>
                </a:lnTo>
                <a:cubicBezTo>
                  <a:pt x="16944" y="18298"/>
                  <a:pt x="16921" y="18251"/>
                  <a:pt x="16892" y="18251"/>
                </a:cubicBezTo>
                <a:close/>
                <a:moveTo>
                  <a:pt x="17741" y="18251"/>
                </a:moveTo>
                <a:cubicBezTo>
                  <a:pt x="17712" y="18251"/>
                  <a:pt x="17689" y="18298"/>
                  <a:pt x="17689" y="18356"/>
                </a:cubicBezTo>
                <a:lnTo>
                  <a:pt x="17689" y="18576"/>
                </a:lnTo>
                <a:cubicBezTo>
                  <a:pt x="17689" y="18633"/>
                  <a:pt x="17712" y="18678"/>
                  <a:pt x="17741" y="18678"/>
                </a:cubicBezTo>
                <a:cubicBezTo>
                  <a:pt x="17770" y="18678"/>
                  <a:pt x="17794" y="18633"/>
                  <a:pt x="17794" y="18576"/>
                </a:cubicBezTo>
                <a:lnTo>
                  <a:pt x="17794" y="18356"/>
                </a:lnTo>
                <a:cubicBezTo>
                  <a:pt x="17794" y="18298"/>
                  <a:pt x="17770" y="18251"/>
                  <a:pt x="17741" y="18251"/>
                </a:cubicBezTo>
                <a:close/>
                <a:moveTo>
                  <a:pt x="18055" y="18251"/>
                </a:moveTo>
                <a:cubicBezTo>
                  <a:pt x="18026" y="18251"/>
                  <a:pt x="18002" y="18298"/>
                  <a:pt x="18002" y="18356"/>
                </a:cubicBezTo>
                <a:lnTo>
                  <a:pt x="18002" y="18576"/>
                </a:lnTo>
                <a:cubicBezTo>
                  <a:pt x="18002" y="18633"/>
                  <a:pt x="18026" y="18678"/>
                  <a:pt x="18055" y="18678"/>
                </a:cubicBezTo>
                <a:cubicBezTo>
                  <a:pt x="18085" y="18678"/>
                  <a:pt x="18108" y="18633"/>
                  <a:pt x="18108" y="18576"/>
                </a:cubicBezTo>
                <a:lnTo>
                  <a:pt x="18108" y="18356"/>
                </a:lnTo>
                <a:cubicBezTo>
                  <a:pt x="18108" y="18298"/>
                  <a:pt x="18085" y="18251"/>
                  <a:pt x="18055" y="18251"/>
                </a:cubicBezTo>
                <a:close/>
                <a:moveTo>
                  <a:pt x="18905" y="18251"/>
                </a:moveTo>
                <a:cubicBezTo>
                  <a:pt x="18876" y="18251"/>
                  <a:pt x="18852" y="18298"/>
                  <a:pt x="18852" y="18356"/>
                </a:cubicBezTo>
                <a:lnTo>
                  <a:pt x="18852" y="18576"/>
                </a:lnTo>
                <a:cubicBezTo>
                  <a:pt x="18852" y="18633"/>
                  <a:pt x="18876" y="18678"/>
                  <a:pt x="18905" y="18678"/>
                </a:cubicBezTo>
                <a:cubicBezTo>
                  <a:pt x="18934" y="18678"/>
                  <a:pt x="18958" y="18633"/>
                  <a:pt x="18958" y="18576"/>
                </a:cubicBezTo>
                <a:lnTo>
                  <a:pt x="18958" y="18356"/>
                </a:lnTo>
                <a:cubicBezTo>
                  <a:pt x="18958" y="18298"/>
                  <a:pt x="18934" y="18251"/>
                  <a:pt x="18905" y="18251"/>
                </a:cubicBezTo>
                <a:close/>
                <a:moveTo>
                  <a:pt x="19220" y="18251"/>
                </a:moveTo>
                <a:cubicBezTo>
                  <a:pt x="19191" y="18251"/>
                  <a:pt x="19167" y="18298"/>
                  <a:pt x="19167" y="18356"/>
                </a:cubicBezTo>
                <a:lnTo>
                  <a:pt x="19167" y="18576"/>
                </a:lnTo>
                <a:cubicBezTo>
                  <a:pt x="19167" y="18633"/>
                  <a:pt x="19191" y="18678"/>
                  <a:pt x="19220" y="18678"/>
                </a:cubicBezTo>
                <a:cubicBezTo>
                  <a:pt x="19249" y="18678"/>
                  <a:pt x="19273" y="18633"/>
                  <a:pt x="19273" y="18576"/>
                </a:cubicBezTo>
                <a:lnTo>
                  <a:pt x="19273" y="18356"/>
                </a:lnTo>
                <a:cubicBezTo>
                  <a:pt x="19273" y="18298"/>
                  <a:pt x="19249" y="18251"/>
                  <a:pt x="19220" y="18251"/>
                </a:cubicBezTo>
                <a:close/>
                <a:moveTo>
                  <a:pt x="20069" y="18251"/>
                </a:moveTo>
                <a:cubicBezTo>
                  <a:pt x="20040" y="18251"/>
                  <a:pt x="20016" y="18298"/>
                  <a:pt x="20016" y="18356"/>
                </a:cubicBezTo>
                <a:lnTo>
                  <a:pt x="20016" y="18576"/>
                </a:lnTo>
                <a:cubicBezTo>
                  <a:pt x="20016" y="18633"/>
                  <a:pt x="20040" y="18678"/>
                  <a:pt x="20069" y="18678"/>
                </a:cubicBezTo>
                <a:cubicBezTo>
                  <a:pt x="20099" y="18678"/>
                  <a:pt x="20122" y="18633"/>
                  <a:pt x="20122" y="18576"/>
                </a:cubicBezTo>
                <a:lnTo>
                  <a:pt x="20122" y="18356"/>
                </a:lnTo>
                <a:cubicBezTo>
                  <a:pt x="20122" y="18298"/>
                  <a:pt x="20099" y="18251"/>
                  <a:pt x="20069" y="18251"/>
                </a:cubicBezTo>
                <a:close/>
                <a:moveTo>
                  <a:pt x="20384" y="18251"/>
                </a:moveTo>
                <a:cubicBezTo>
                  <a:pt x="20355" y="18251"/>
                  <a:pt x="20331" y="18298"/>
                  <a:pt x="20331" y="18356"/>
                </a:cubicBezTo>
                <a:lnTo>
                  <a:pt x="20331" y="18576"/>
                </a:lnTo>
                <a:cubicBezTo>
                  <a:pt x="20331" y="18633"/>
                  <a:pt x="20355" y="18678"/>
                  <a:pt x="20384" y="18678"/>
                </a:cubicBezTo>
                <a:cubicBezTo>
                  <a:pt x="20413" y="18678"/>
                  <a:pt x="20436" y="18633"/>
                  <a:pt x="20436" y="18576"/>
                </a:cubicBezTo>
                <a:lnTo>
                  <a:pt x="20436" y="18356"/>
                </a:lnTo>
                <a:cubicBezTo>
                  <a:pt x="20436" y="18298"/>
                  <a:pt x="20413" y="18251"/>
                  <a:pt x="20384" y="18251"/>
                </a:cubicBezTo>
                <a:close/>
                <a:moveTo>
                  <a:pt x="21234" y="18251"/>
                </a:moveTo>
                <a:cubicBezTo>
                  <a:pt x="21204" y="18251"/>
                  <a:pt x="21181" y="18298"/>
                  <a:pt x="21181" y="18356"/>
                </a:cubicBezTo>
                <a:lnTo>
                  <a:pt x="21181" y="18576"/>
                </a:lnTo>
                <a:cubicBezTo>
                  <a:pt x="21181" y="18633"/>
                  <a:pt x="21204" y="18678"/>
                  <a:pt x="21234" y="18678"/>
                </a:cubicBezTo>
                <a:cubicBezTo>
                  <a:pt x="21263" y="18678"/>
                  <a:pt x="21285" y="18633"/>
                  <a:pt x="21285" y="18576"/>
                </a:cubicBezTo>
                <a:lnTo>
                  <a:pt x="21285" y="18356"/>
                </a:lnTo>
                <a:cubicBezTo>
                  <a:pt x="21285" y="18298"/>
                  <a:pt x="21263" y="18251"/>
                  <a:pt x="21234" y="18251"/>
                </a:cubicBezTo>
                <a:close/>
                <a:moveTo>
                  <a:pt x="21547" y="18251"/>
                </a:moveTo>
                <a:cubicBezTo>
                  <a:pt x="21518" y="18251"/>
                  <a:pt x="21495" y="18298"/>
                  <a:pt x="21495" y="18356"/>
                </a:cubicBezTo>
                <a:lnTo>
                  <a:pt x="21495" y="18576"/>
                </a:lnTo>
                <a:cubicBezTo>
                  <a:pt x="21495" y="18633"/>
                  <a:pt x="21518" y="18678"/>
                  <a:pt x="21547" y="18678"/>
                </a:cubicBezTo>
                <a:cubicBezTo>
                  <a:pt x="21576" y="18678"/>
                  <a:pt x="21600" y="18633"/>
                  <a:pt x="21600" y="18576"/>
                </a:cubicBezTo>
                <a:lnTo>
                  <a:pt x="21600" y="18356"/>
                </a:lnTo>
                <a:cubicBezTo>
                  <a:pt x="21600" y="18298"/>
                  <a:pt x="21576" y="18251"/>
                  <a:pt x="21547" y="18251"/>
                </a:cubicBezTo>
                <a:close/>
                <a:moveTo>
                  <a:pt x="53" y="18981"/>
                </a:moveTo>
                <a:cubicBezTo>
                  <a:pt x="24" y="18981"/>
                  <a:pt x="0" y="19028"/>
                  <a:pt x="0" y="19085"/>
                </a:cubicBezTo>
                <a:lnTo>
                  <a:pt x="0" y="19306"/>
                </a:lnTo>
                <a:cubicBezTo>
                  <a:pt x="0" y="19363"/>
                  <a:pt x="24" y="19408"/>
                  <a:pt x="53" y="19408"/>
                </a:cubicBezTo>
                <a:cubicBezTo>
                  <a:pt x="82" y="19408"/>
                  <a:pt x="106" y="19363"/>
                  <a:pt x="106" y="19306"/>
                </a:cubicBezTo>
                <a:lnTo>
                  <a:pt x="106" y="19085"/>
                </a:lnTo>
                <a:cubicBezTo>
                  <a:pt x="106" y="19028"/>
                  <a:pt x="82" y="18981"/>
                  <a:pt x="53" y="18981"/>
                </a:cubicBezTo>
                <a:close/>
                <a:moveTo>
                  <a:pt x="367" y="18981"/>
                </a:moveTo>
                <a:cubicBezTo>
                  <a:pt x="338" y="18981"/>
                  <a:pt x="315" y="19028"/>
                  <a:pt x="315" y="19085"/>
                </a:cubicBezTo>
                <a:lnTo>
                  <a:pt x="315" y="19306"/>
                </a:lnTo>
                <a:cubicBezTo>
                  <a:pt x="315" y="19363"/>
                  <a:pt x="338" y="19408"/>
                  <a:pt x="367" y="19408"/>
                </a:cubicBezTo>
                <a:cubicBezTo>
                  <a:pt x="397" y="19408"/>
                  <a:pt x="420" y="19363"/>
                  <a:pt x="420" y="19306"/>
                </a:cubicBezTo>
                <a:lnTo>
                  <a:pt x="420" y="19085"/>
                </a:lnTo>
                <a:cubicBezTo>
                  <a:pt x="420" y="19028"/>
                  <a:pt x="397" y="18981"/>
                  <a:pt x="367" y="18981"/>
                </a:cubicBezTo>
                <a:close/>
                <a:moveTo>
                  <a:pt x="1217" y="18981"/>
                </a:moveTo>
                <a:cubicBezTo>
                  <a:pt x="1188" y="18981"/>
                  <a:pt x="1164" y="19028"/>
                  <a:pt x="1164" y="19085"/>
                </a:cubicBezTo>
                <a:lnTo>
                  <a:pt x="1164" y="19306"/>
                </a:lnTo>
                <a:cubicBezTo>
                  <a:pt x="1164" y="19363"/>
                  <a:pt x="1188" y="19408"/>
                  <a:pt x="1217" y="19408"/>
                </a:cubicBezTo>
                <a:cubicBezTo>
                  <a:pt x="1246" y="19408"/>
                  <a:pt x="1270" y="19363"/>
                  <a:pt x="1270" y="19306"/>
                </a:cubicBezTo>
                <a:lnTo>
                  <a:pt x="1270" y="19085"/>
                </a:lnTo>
                <a:cubicBezTo>
                  <a:pt x="1270" y="19028"/>
                  <a:pt x="1246" y="18981"/>
                  <a:pt x="1217" y="18981"/>
                </a:cubicBezTo>
                <a:close/>
                <a:moveTo>
                  <a:pt x="1532" y="18981"/>
                </a:moveTo>
                <a:cubicBezTo>
                  <a:pt x="1503" y="18981"/>
                  <a:pt x="1479" y="19028"/>
                  <a:pt x="1479" y="19085"/>
                </a:cubicBezTo>
                <a:lnTo>
                  <a:pt x="1479" y="19306"/>
                </a:lnTo>
                <a:cubicBezTo>
                  <a:pt x="1479" y="19363"/>
                  <a:pt x="1503" y="19408"/>
                  <a:pt x="1532" y="19408"/>
                </a:cubicBezTo>
                <a:cubicBezTo>
                  <a:pt x="1561" y="19408"/>
                  <a:pt x="1584" y="19363"/>
                  <a:pt x="1584" y="19306"/>
                </a:cubicBezTo>
                <a:lnTo>
                  <a:pt x="1584" y="19085"/>
                </a:lnTo>
                <a:cubicBezTo>
                  <a:pt x="1584" y="19028"/>
                  <a:pt x="1561" y="18981"/>
                  <a:pt x="1532" y="18981"/>
                </a:cubicBezTo>
                <a:close/>
                <a:moveTo>
                  <a:pt x="2380" y="18981"/>
                </a:moveTo>
                <a:cubicBezTo>
                  <a:pt x="2351" y="18981"/>
                  <a:pt x="2329" y="19028"/>
                  <a:pt x="2329" y="19085"/>
                </a:cubicBezTo>
                <a:lnTo>
                  <a:pt x="2329" y="19306"/>
                </a:lnTo>
                <a:cubicBezTo>
                  <a:pt x="2329" y="19363"/>
                  <a:pt x="2351" y="19408"/>
                  <a:pt x="2380" y="19408"/>
                </a:cubicBezTo>
                <a:cubicBezTo>
                  <a:pt x="2409" y="19408"/>
                  <a:pt x="2433" y="19363"/>
                  <a:pt x="2433" y="19306"/>
                </a:cubicBezTo>
                <a:lnTo>
                  <a:pt x="2433" y="19085"/>
                </a:lnTo>
                <a:cubicBezTo>
                  <a:pt x="2433" y="19028"/>
                  <a:pt x="2409" y="18981"/>
                  <a:pt x="2380" y="18981"/>
                </a:cubicBezTo>
                <a:close/>
                <a:moveTo>
                  <a:pt x="2695" y="18981"/>
                </a:moveTo>
                <a:cubicBezTo>
                  <a:pt x="2666" y="18981"/>
                  <a:pt x="2643" y="19028"/>
                  <a:pt x="2643" y="19085"/>
                </a:cubicBezTo>
                <a:lnTo>
                  <a:pt x="2643" y="19306"/>
                </a:lnTo>
                <a:cubicBezTo>
                  <a:pt x="2643" y="19363"/>
                  <a:pt x="2666" y="19408"/>
                  <a:pt x="2695" y="19408"/>
                </a:cubicBezTo>
                <a:cubicBezTo>
                  <a:pt x="2724" y="19408"/>
                  <a:pt x="2748" y="19363"/>
                  <a:pt x="2748" y="19306"/>
                </a:cubicBezTo>
                <a:lnTo>
                  <a:pt x="2748" y="19085"/>
                </a:lnTo>
                <a:cubicBezTo>
                  <a:pt x="2748" y="19028"/>
                  <a:pt x="2724" y="18981"/>
                  <a:pt x="2695" y="18981"/>
                </a:cubicBezTo>
                <a:close/>
                <a:moveTo>
                  <a:pt x="3545" y="18981"/>
                </a:moveTo>
                <a:cubicBezTo>
                  <a:pt x="3516" y="18981"/>
                  <a:pt x="3492" y="19028"/>
                  <a:pt x="3492" y="19085"/>
                </a:cubicBezTo>
                <a:lnTo>
                  <a:pt x="3492" y="19306"/>
                </a:lnTo>
                <a:cubicBezTo>
                  <a:pt x="3492" y="19363"/>
                  <a:pt x="3516" y="19408"/>
                  <a:pt x="3545" y="19408"/>
                </a:cubicBezTo>
                <a:cubicBezTo>
                  <a:pt x="3574" y="19408"/>
                  <a:pt x="3598" y="19363"/>
                  <a:pt x="3598" y="19306"/>
                </a:cubicBezTo>
                <a:lnTo>
                  <a:pt x="3598" y="19085"/>
                </a:lnTo>
                <a:cubicBezTo>
                  <a:pt x="3598" y="19028"/>
                  <a:pt x="3574" y="18981"/>
                  <a:pt x="3545" y="18981"/>
                </a:cubicBezTo>
                <a:close/>
                <a:moveTo>
                  <a:pt x="3859" y="18981"/>
                </a:moveTo>
                <a:cubicBezTo>
                  <a:pt x="3830" y="18981"/>
                  <a:pt x="3806" y="19028"/>
                  <a:pt x="3806" y="19085"/>
                </a:cubicBezTo>
                <a:lnTo>
                  <a:pt x="3806" y="19306"/>
                </a:lnTo>
                <a:cubicBezTo>
                  <a:pt x="3806" y="19363"/>
                  <a:pt x="3830" y="19408"/>
                  <a:pt x="3859" y="19408"/>
                </a:cubicBezTo>
                <a:cubicBezTo>
                  <a:pt x="3888" y="19408"/>
                  <a:pt x="3912" y="19363"/>
                  <a:pt x="3912" y="19306"/>
                </a:cubicBezTo>
                <a:lnTo>
                  <a:pt x="3912" y="19085"/>
                </a:lnTo>
                <a:cubicBezTo>
                  <a:pt x="3912" y="19028"/>
                  <a:pt x="3888" y="18981"/>
                  <a:pt x="3859" y="18981"/>
                </a:cubicBezTo>
                <a:close/>
                <a:moveTo>
                  <a:pt x="4709" y="18981"/>
                </a:moveTo>
                <a:cubicBezTo>
                  <a:pt x="4680" y="18981"/>
                  <a:pt x="4656" y="19028"/>
                  <a:pt x="4656" y="19085"/>
                </a:cubicBezTo>
                <a:lnTo>
                  <a:pt x="4656" y="19306"/>
                </a:lnTo>
                <a:cubicBezTo>
                  <a:pt x="4656" y="19363"/>
                  <a:pt x="4680" y="19408"/>
                  <a:pt x="4709" y="19408"/>
                </a:cubicBezTo>
                <a:cubicBezTo>
                  <a:pt x="4738" y="19408"/>
                  <a:pt x="4762" y="19363"/>
                  <a:pt x="4762" y="19306"/>
                </a:cubicBezTo>
                <a:lnTo>
                  <a:pt x="4762" y="19085"/>
                </a:lnTo>
                <a:cubicBezTo>
                  <a:pt x="4762" y="19028"/>
                  <a:pt x="4738" y="18981"/>
                  <a:pt x="4709" y="18981"/>
                </a:cubicBezTo>
                <a:close/>
                <a:moveTo>
                  <a:pt x="5023" y="18981"/>
                </a:moveTo>
                <a:cubicBezTo>
                  <a:pt x="4994" y="18981"/>
                  <a:pt x="4970" y="19028"/>
                  <a:pt x="4970" y="19085"/>
                </a:cubicBezTo>
                <a:lnTo>
                  <a:pt x="4970" y="19306"/>
                </a:lnTo>
                <a:cubicBezTo>
                  <a:pt x="4970" y="19363"/>
                  <a:pt x="4994" y="19408"/>
                  <a:pt x="5023" y="19408"/>
                </a:cubicBezTo>
                <a:cubicBezTo>
                  <a:pt x="5053" y="19408"/>
                  <a:pt x="5076" y="19363"/>
                  <a:pt x="5076" y="19306"/>
                </a:cubicBezTo>
                <a:lnTo>
                  <a:pt x="5076" y="19085"/>
                </a:lnTo>
                <a:cubicBezTo>
                  <a:pt x="5076" y="19028"/>
                  <a:pt x="5053" y="18981"/>
                  <a:pt x="5023" y="18981"/>
                </a:cubicBezTo>
                <a:close/>
                <a:moveTo>
                  <a:pt x="5873" y="18981"/>
                </a:moveTo>
                <a:cubicBezTo>
                  <a:pt x="5844" y="18981"/>
                  <a:pt x="5820" y="19028"/>
                  <a:pt x="5820" y="19085"/>
                </a:cubicBezTo>
                <a:lnTo>
                  <a:pt x="5820" y="19306"/>
                </a:lnTo>
                <a:cubicBezTo>
                  <a:pt x="5820" y="19363"/>
                  <a:pt x="5844" y="19408"/>
                  <a:pt x="5873" y="19408"/>
                </a:cubicBezTo>
                <a:cubicBezTo>
                  <a:pt x="5902" y="19408"/>
                  <a:pt x="5926" y="19363"/>
                  <a:pt x="5926" y="19306"/>
                </a:cubicBezTo>
                <a:lnTo>
                  <a:pt x="5926" y="19085"/>
                </a:lnTo>
                <a:cubicBezTo>
                  <a:pt x="5926" y="19028"/>
                  <a:pt x="5902" y="18981"/>
                  <a:pt x="5873" y="18981"/>
                </a:cubicBezTo>
                <a:close/>
                <a:moveTo>
                  <a:pt x="6188" y="18981"/>
                </a:moveTo>
                <a:cubicBezTo>
                  <a:pt x="6159" y="18981"/>
                  <a:pt x="6135" y="19028"/>
                  <a:pt x="6135" y="19085"/>
                </a:cubicBezTo>
                <a:lnTo>
                  <a:pt x="6135" y="19306"/>
                </a:lnTo>
                <a:cubicBezTo>
                  <a:pt x="6135" y="19363"/>
                  <a:pt x="6159" y="19408"/>
                  <a:pt x="6188" y="19408"/>
                </a:cubicBezTo>
                <a:cubicBezTo>
                  <a:pt x="6217" y="19408"/>
                  <a:pt x="6240" y="19363"/>
                  <a:pt x="6240" y="19306"/>
                </a:cubicBezTo>
                <a:lnTo>
                  <a:pt x="6240" y="19085"/>
                </a:lnTo>
                <a:cubicBezTo>
                  <a:pt x="6240" y="19028"/>
                  <a:pt x="6217" y="18981"/>
                  <a:pt x="6188" y="18981"/>
                </a:cubicBezTo>
                <a:close/>
                <a:moveTo>
                  <a:pt x="7036" y="18981"/>
                </a:moveTo>
                <a:cubicBezTo>
                  <a:pt x="7007" y="18981"/>
                  <a:pt x="6984" y="19028"/>
                  <a:pt x="6984" y="19085"/>
                </a:cubicBezTo>
                <a:lnTo>
                  <a:pt x="6984" y="19306"/>
                </a:lnTo>
                <a:cubicBezTo>
                  <a:pt x="6984" y="19363"/>
                  <a:pt x="7007" y="19408"/>
                  <a:pt x="7036" y="19408"/>
                </a:cubicBezTo>
                <a:cubicBezTo>
                  <a:pt x="7065" y="19408"/>
                  <a:pt x="7089" y="19363"/>
                  <a:pt x="7089" y="19306"/>
                </a:cubicBezTo>
                <a:lnTo>
                  <a:pt x="7089" y="19085"/>
                </a:lnTo>
                <a:cubicBezTo>
                  <a:pt x="7089" y="19028"/>
                  <a:pt x="7065" y="18981"/>
                  <a:pt x="7036" y="18981"/>
                </a:cubicBezTo>
                <a:close/>
                <a:moveTo>
                  <a:pt x="7351" y="18981"/>
                </a:moveTo>
                <a:cubicBezTo>
                  <a:pt x="7322" y="18981"/>
                  <a:pt x="7299" y="19028"/>
                  <a:pt x="7299" y="19085"/>
                </a:cubicBezTo>
                <a:lnTo>
                  <a:pt x="7299" y="19306"/>
                </a:lnTo>
                <a:cubicBezTo>
                  <a:pt x="7299" y="19363"/>
                  <a:pt x="7322" y="19408"/>
                  <a:pt x="7351" y="19408"/>
                </a:cubicBezTo>
                <a:cubicBezTo>
                  <a:pt x="7380" y="19408"/>
                  <a:pt x="7404" y="19363"/>
                  <a:pt x="7404" y="19306"/>
                </a:cubicBezTo>
                <a:lnTo>
                  <a:pt x="7404" y="19085"/>
                </a:lnTo>
                <a:cubicBezTo>
                  <a:pt x="7404" y="19028"/>
                  <a:pt x="7380" y="18981"/>
                  <a:pt x="7351" y="18981"/>
                </a:cubicBezTo>
                <a:close/>
                <a:moveTo>
                  <a:pt x="8201" y="18981"/>
                </a:moveTo>
                <a:cubicBezTo>
                  <a:pt x="8171" y="18981"/>
                  <a:pt x="8148" y="19028"/>
                  <a:pt x="8148" y="19085"/>
                </a:cubicBezTo>
                <a:lnTo>
                  <a:pt x="8148" y="19306"/>
                </a:lnTo>
                <a:cubicBezTo>
                  <a:pt x="8148" y="19363"/>
                  <a:pt x="8171" y="19408"/>
                  <a:pt x="8201" y="19408"/>
                </a:cubicBezTo>
                <a:cubicBezTo>
                  <a:pt x="8230" y="19408"/>
                  <a:pt x="8254" y="19363"/>
                  <a:pt x="8254" y="19306"/>
                </a:cubicBezTo>
                <a:lnTo>
                  <a:pt x="8254" y="19085"/>
                </a:lnTo>
                <a:cubicBezTo>
                  <a:pt x="8254" y="19028"/>
                  <a:pt x="8230" y="18981"/>
                  <a:pt x="8201" y="18981"/>
                </a:cubicBezTo>
                <a:close/>
                <a:moveTo>
                  <a:pt x="8515" y="18981"/>
                </a:moveTo>
                <a:cubicBezTo>
                  <a:pt x="8486" y="18981"/>
                  <a:pt x="8462" y="19028"/>
                  <a:pt x="8462" y="19085"/>
                </a:cubicBezTo>
                <a:lnTo>
                  <a:pt x="8462" y="19306"/>
                </a:lnTo>
                <a:cubicBezTo>
                  <a:pt x="8462" y="19363"/>
                  <a:pt x="8486" y="19408"/>
                  <a:pt x="8515" y="19408"/>
                </a:cubicBezTo>
                <a:cubicBezTo>
                  <a:pt x="8544" y="19408"/>
                  <a:pt x="8568" y="19363"/>
                  <a:pt x="8568" y="19306"/>
                </a:cubicBezTo>
                <a:lnTo>
                  <a:pt x="8568" y="19085"/>
                </a:lnTo>
                <a:cubicBezTo>
                  <a:pt x="8568" y="19028"/>
                  <a:pt x="8544" y="18981"/>
                  <a:pt x="8515" y="18981"/>
                </a:cubicBezTo>
                <a:close/>
                <a:moveTo>
                  <a:pt x="9365" y="18981"/>
                </a:moveTo>
                <a:cubicBezTo>
                  <a:pt x="9336" y="18981"/>
                  <a:pt x="9312" y="19028"/>
                  <a:pt x="9312" y="19085"/>
                </a:cubicBezTo>
                <a:lnTo>
                  <a:pt x="9312" y="19306"/>
                </a:lnTo>
                <a:cubicBezTo>
                  <a:pt x="9312" y="19363"/>
                  <a:pt x="9336" y="19408"/>
                  <a:pt x="9365" y="19408"/>
                </a:cubicBezTo>
                <a:cubicBezTo>
                  <a:pt x="9394" y="19408"/>
                  <a:pt x="9418" y="19363"/>
                  <a:pt x="9418" y="19306"/>
                </a:cubicBezTo>
                <a:lnTo>
                  <a:pt x="9418" y="19085"/>
                </a:lnTo>
                <a:cubicBezTo>
                  <a:pt x="9418" y="19028"/>
                  <a:pt x="9394" y="18981"/>
                  <a:pt x="9365" y="18981"/>
                </a:cubicBezTo>
                <a:close/>
                <a:moveTo>
                  <a:pt x="9679" y="18981"/>
                </a:moveTo>
                <a:cubicBezTo>
                  <a:pt x="9650" y="18981"/>
                  <a:pt x="9626" y="19028"/>
                  <a:pt x="9626" y="19085"/>
                </a:cubicBezTo>
                <a:lnTo>
                  <a:pt x="9626" y="19306"/>
                </a:lnTo>
                <a:cubicBezTo>
                  <a:pt x="9626" y="19363"/>
                  <a:pt x="9650" y="19408"/>
                  <a:pt x="9679" y="19408"/>
                </a:cubicBezTo>
                <a:cubicBezTo>
                  <a:pt x="9708" y="19408"/>
                  <a:pt x="9732" y="19363"/>
                  <a:pt x="9732" y="19306"/>
                </a:cubicBezTo>
                <a:lnTo>
                  <a:pt x="9732" y="19085"/>
                </a:lnTo>
                <a:cubicBezTo>
                  <a:pt x="9732" y="19028"/>
                  <a:pt x="9708" y="18981"/>
                  <a:pt x="9679" y="18981"/>
                </a:cubicBezTo>
                <a:close/>
                <a:moveTo>
                  <a:pt x="10529" y="18981"/>
                </a:moveTo>
                <a:cubicBezTo>
                  <a:pt x="10500" y="18981"/>
                  <a:pt x="10476" y="19028"/>
                  <a:pt x="10476" y="19085"/>
                </a:cubicBezTo>
                <a:lnTo>
                  <a:pt x="10476" y="19306"/>
                </a:lnTo>
                <a:cubicBezTo>
                  <a:pt x="10476" y="19363"/>
                  <a:pt x="10500" y="19408"/>
                  <a:pt x="10529" y="19408"/>
                </a:cubicBezTo>
                <a:cubicBezTo>
                  <a:pt x="10558" y="19408"/>
                  <a:pt x="10582" y="19363"/>
                  <a:pt x="10582" y="19306"/>
                </a:cubicBezTo>
                <a:lnTo>
                  <a:pt x="10582" y="19085"/>
                </a:lnTo>
                <a:cubicBezTo>
                  <a:pt x="10582" y="19028"/>
                  <a:pt x="10558" y="18981"/>
                  <a:pt x="10529" y="18981"/>
                </a:cubicBezTo>
                <a:close/>
                <a:moveTo>
                  <a:pt x="10844" y="18981"/>
                </a:moveTo>
                <a:cubicBezTo>
                  <a:pt x="10814" y="18981"/>
                  <a:pt x="10791" y="19028"/>
                  <a:pt x="10791" y="19085"/>
                </a:cubicBezTo>
                <a:lnTo>
                  <a:pt x="10791" y="19306"/>
                </a:lnTo>
                <a:cubicBezTo>
                  <a:pt x="10791" y="19363"/>
                  <a:pt x="10814" y="19408"/>
                  <a:pt x="10844" y="19408"/>
                </a:cubicBezTo>
                <a:cubicBezTo>
                  <a:pt x="10873" y="19408"/>
                  <a:pt x="10895" y="19363"/>
                  <a:pt x="10895" y="19306"/>
                </a:cubicBezTo>
                <a:lnTo>
                  <a:pt x="10895" y="19085"/>
                </a:lnTo>
                <a:cubicBezTo>
                  <a:pt x="10895" y="19028"/>
                  <a:pt x="10873" y="18981"/>
                  <a:pt x="10844" y="18981"/>
                </a:cubicBezTo>
                <a:close/>
                <a:moveTo>
                  <a:pt x="11692" y="18981"/>
                </a:moveTo>
                <a:cubicBezTo>
                  <a:pt x="11663" y="18981"/>
                  <a:pt x="11640" y="19028"/>
                  <a:pt x="11640" y="19085"/>
                </a:cubicBezTo>
                <a:lnTo>
                  <a:pt x="11640" y="19306"/>
                </a:lnTo>
                <a:cubicBezTo>
                  <a:pt x="11640" y="19363"/>
                  <a:pt x="11663" y="19408"/>
                  <a:pt x="11692" y="19408"/>
                </a:cubicBezTo>
                <a:cubicBezTo>
                  <a:pt x="11721" y="19408"/>
                  <a:pt x="11745" y="19363"/>
                  <a:pt x="11745" y="19306"/>
                </a:cubicBezTo>
                <a:lnTo>
                  <a:pt x="11745" y="19085"/>
                </a:lnTo>
                <a:cubicBezTo>
                  <a:pt x="11745" y="19028"/>
                  <a:pt x="11721" y="18981"/>
                  <a:pt x="11692" y="18981"/>
                </a:cubicBezTo>
                <a:close/>
                <a:moveTo>
                  <a:pt x="12007" y="18981"/>
                </a:moveTo>
                <a:cubicBezTo>
                  <a:pt x="11978" y="18981"/>
                  <a:pt x="11955" y="19028"/>
                  <a:pt x="11955" y="19085"/>
                </a:cubicBezTo>
                <a:lnTo>
                  <a:pt x="11955" y="19306"/>
                </a:lnTo>
                <a:cubicBezTo>
                  <a:pt x="11955" y="19363"/>
                  <a:pt x="11978" y="19408"/>
                  <a:pt x="12007" y="19408"/>
                </a:cubicBezTo>
                <a:cubicBezTo>
                  <a:pt x="12036" y="19408"/>
                  <a:pt x="12060" y="19363"/>
                  <a:pt x="12060" y="19306"/>
                </a:cubicBezTo>
                <a:lnTo>
                  <a:pt x="12060" y="19085"/>
                </a:lnTo>
                <a:cubicBezTo>
                  <a:pt x="12060" y="19028"/>
                  <a:pt x="12036" y="18981"/>
                  <a:pt x="12007" y="18981"/>
                </a:cubicBezTo>
                <a:close/>
                <a:moveTo>
                  <a:pt x="12856" y="18981"/>
                </a:moveTo>
                <a:cubicBezTo>
                  <a:pt x="12827" y="18981"/>
                  <a:pt x="12804" y="19028"/>
                  <a:pt x="12804" y="19085"/>
                </a:cubicBezTo>
                <a:lnTo>
                  <a:pt x="12804" y="19306"/>
                </a:lnTo>
                <a:cubicBezTo>
                  <a:pt x="12804" y="19363"/>
                  <a:pt x="12827" y="19408"/>
                  <a:pt x="12856" y="19408"/>
                </a:cubicBezTo>
                <a:cubicBezTo>
                  <a:pt x="12886" y="19408"/>
                  <a:pt x="12909" y="19363"/>
                  <a:pt x="12909" y="19306"/>
                </a:cubicBezTo>
                <a:lnTo>
                  <a:pt x="12909" y="19085"/>
                </a:lnTo>
                <a:cubicBezTo>
                  <a:pt x="12909" y="19028"/>
                  <a:pt x="12886" y="18981"/>
                  <a:pt x="12856" y="18981"/>
                </a:cubicBezTo>
                <a:close/>
                <a:moveTo>
                  <a:pt x="13171" y="18981"/>
                </a:moveTo>
                <a:cubicBezTo>
                  <a:pt x="13142" y="18981"/>
                  <a:pt x="13118" y="19028"/>
                  <a:pt x="13118" y="19085"/>
                </a:cubicBezTo>
                <a:lnTo>
                  <a:pt x="13118" y="19306"/>
                </a:lnTo>
                <a:cubicBezTo>
                  <a:pt x="13118" y="19363"/>
                  <a:pt x="13142" y="19408"/>
                  <a:pt x="13171" y="19408"/>
                </a:cubicBezTo>
                <a:cubicBezTo>
                  <a:pt x="13200" y="19408"/>
                  <a:pt x="13224" y="19363"/>
                  <a:pt x="13224" y="19306"/>
                </a:cubicBezTo>
                <a:lnTo>
                  <a:pt x="13224" y="19085"/>
                </a:lnTo>
                <a:cubicBezTo>
                  <a:pt x="13224" y="19028"/>
                  <a:pt x="13200" y="18981"/>
                  <a:pt x="13171" y="18981"/>
                </a:cubicBezTo>
                <a:close/>
                <a:moveTo>
                  <a:pt x="14021" y="18981"/>
                </a:moveTo>
                <a:cubicBezTo>
                  <a:pt x="13992" y="18981"/>
                  <a:pt x="13968" y="19028"/>
                  <a:pt x="13968" y="19085"/>
                </a:cubicBezTo>
                <a:lnTo>
                  <a:pt x="13968" y="19306"/>
                </a:lnTo>
                <a:cubicBezTo>
                  <a:pt x="13968" y="19363"/>
                  <a:pt x="13992" y="19408"/>
                  <a:pt x="14021" y="19408"/>
                </a:cubicBezTo>
                <a:cubicBezTo>
                  <a:pt x="14050" y="19408"/>
                  <a:pt x="14074" y="19363"/>
                  <a:pt x="14074" y="19306"/>
                </a:cubicBezTo>
                <a:lnTo>
                  <a:pt x="14074" y="19085"/>
                </a:lnTo>
                <a:cubicBezTo>
                  <a:pt x="14074" y="19028"/>
                  <a:pt x="14050" y="18981"/>
                  <a:pt x="14021" y="18981"/>
                </a:cubicBezTo>
                <a:close/>
                <a:moveTo>
                  <a:pt x="14335" y="18981"/>
                </a:moveTo>
                <a:cubicBezTo>
                  <a:pt x="14306" y="18981"/>
                  <a:pt x="14282" y="19028"/>
                  <a:pt x="14282" y="19085"/>
                </a:cubicBezTo>
                <a:lnTo>
                  <a:pt x="14282" y="19306"/>
                </a:lnTo>
                <a:cubicBezTo>
                  <a:pt x="14282" y="19363"/>
                  <a:pt x="14306" y="19408"/>
                  <a:pt x="14335" y="19408"/>
                </a:cubicBezTo>
                <a:cubicBezTo>
                  <a:pt x="14364" y="19408"/>
                  <a:pt x="14388" y="19363"/>
                  <a:pt x="14388" y="19306"/>
                </a:cubicBezTo>
                <a:lnTo>
                  <a:pt x="14388" y="19085"/>
                </a:lnTo>
                <a:cubicBezTo>
                  <a:pt x="14388" y="19028"/>
                  <a:pt x="14364" y="18981"/>
                  <a:pt x="14335" y="18981"/>
                </a:cubicBezTo>
                <a:close/>
                <a:moveTo>
                  <a:pt x="15185" y="18981"/>
                </a:moveTo>
                <a:cubicBezTo>
                  <a:pt x="15156" y="18981"/>
                  <a:pt x="15132" y="19028"/>
                  <a:pt x="15132" y="19085"/>
                </a:cubicBezTo>
                <a:lnTo>
                  <a:pt x="15132" y="19306"/>
                </a:lnTo>
                <a:cubicBezTo>
                  <a:pt x="15132" y="19363"/>
                  <a:pt x="15156" y="19408"/>
                  <a:pt x="15185" y="19408"/>
                </a:cubicBezTo>
                <a:cubicBezTo>
                  <a:pt x="15214" y="19408"/>
                  <a:pt x="15237" y="19363"/>
                  <a:pt x="15237" y="19306"/>
                </a:cubicBezTo>
                <a:lnTo>
                  <a:pt x="15237" y="19085"/>
                </a:lnTo>
                <a:cubicBezTo>
                  <a:pt x="15237" y="19028"/>
                  <a:pt x="15214" y="18981"/>
                  <a:pt x="15185" y="18981"/>
                </a:cubicBezTo>
                <a:close/>
                <a:moveTo>
                  <a:pt x="15500" y="18981"/>
                </a:moveTo>
                <a:cubicBezTo>
                  <a:pt x="15470" y="18981"/>
                  <a:pt x="15447" y="19028"/>
                  <a:pt x="15447" y="19085"/>
                </a:cubicBezTo>
                <a:lnTo>
                  <a:pt x="15447" y="19306"/>
                </a:lnTo>
                <a:cubicBezTo>
                  <a:pt x="15447" y="19363"/>
                  <a:pt x="15470" y="19408"/>
                  <a:pt x="15500" y="19408"/>
                </a:cubicBezTo>
                <a:cubicBezTo>
                  <a:pt x="15529" y="19408"/>
                  <a:pt x="15551" y="19363"/>
                  <a:pt x="15551" y="19306"/>
                </a:cubicBezTo>
                <a:lnTo>
                  <a:pt x="15551" y="19085"/>
                </a:lnTo>
                <a:cubicBezTo>
                  <a:pt x="15551" y="19028"/>
                  <a:pt x="15529" y="18981"/>
                  <a:pt x="15500" y="18981"/>
                </a:cubicBezTo>
                <a:close/>
                <a:moveTo>
                  <a:pt x="16349" y="18981"/>
                </a:moveTo>
                <a:cubicBezTo>
                  <a:pt x="16320" y="18981"/>
                  <a:pt x="16296" y="19028"/>
                  <a:pt x="16296" y="19085"/>
                </a:cubicBezTo>
                <a:lnTo>
                  <a:pt x="16296" y="19306"/>
                </a:lnTo>
                <a:cubicBezTo>
                  <a:pt x="16296" y="19363"/>
                  <a:pt x="16320" y="19408"/>
                  <a:pt x="16349" y="19408"/>
                </a:cubicBezTo>
                <a:cubicBezTo>
                  <a:pt x="16378" y="19408"/>
                  <a:pt x="16401" y="19363"/>
                  <a:pt x="16401" y="19306"/>
                </a:cubicBezTo>
                <a:lnTo>
                  <a:pt x="16401" y="19085"/>
                </a:lnTo>
                <a:cubicBezTo>
                  <a:pt x="16401" y="19028"/>
                  <a:pt x="16378" y="18981"/>
                  <a:pt x="16349" y="18981"/>
                </a:cubicBezTo>
                <a:close/>
                <a:moveTo>
                  <a:pt x="16663" y="18981"/>
                </a:moveTo>
                <a:cubicBezTo>
                  <a:pt x="16634" y="18981"/>
                  <a:pt x="16611" y="19028"/>
                  <a:pt x="16611" y="19085"/>
                </a:cubicBezTo>
                <a:lnTo>
                  <a:pt x="16611" y="19306"/>
                </a:lnTo>
                <a:cubicBezTo>
                  <a:pt x="16611" y="19363"/>
                  <a:pt x="16634" y="19408"/>
                  <a:pt x="16663" y="19408"/>
                </a:cubicBezTo>
                <a:cubicBezTo>
                  <a:pt x="16692" y="19408"/>
                  <a:pt x="16716" y="19363"/>
                  <a:pt x="16716" y="19306"/>
                </a:cubicBezTo>
                <a:lnTo>
                  <a:pt x="16716" y="19085"/>
                </a:lnTo>
                <a:cubicBezTo>
                  <a:pt x="16716" y="19028"/>
                  <a:pt x="16692" y="18981"/>
                  <a:pt x="16663" y="18981"/>
                </a:cubicBezTo>
                <a:close/>
                <a:moveTo>
                  <a:pt x="17512" y="18981"/>
                </a:moveTo>
                <a:cubicBezTo>
                  <a:pt x="17483" y="18981"/>
                  <a:pt x="17459" y="19028"/>
                  <a:pt x="17459" y="19085"/>
                </a:cubicBezTo>
                <a:lnTo>
                  <a:pt x="17459" y="19306"/>
                </a:lnTo>
                <a:cubicBezTo>
                  <a:pt x="17459" y="19363"/>
                  <a:pt x="17483" y="19408"/>
                  <a:pt x="17512" y="19408"/>
                </a:cubicBezTo>
                <a:cubicBezTo>
                  <a:pt x="17541" y="19408"/>
                  <a:pt x="17565" y="19363"/>
                  <a:pt x="17565" y="19306"/>
                </a:cubicBezTo>
                <a:lnTo>
                  <a:pt x="17565" y="19085"/>
                </a:lnTo>
                <a:cubicBezTo>
                  <a:pt x="17565" y="19028"/>
                  <a:pt x="17541" y="18981"/>
                  <a:pt x="17512" y="18981"/>
                </a:cubicBezTo>
                <a:close/>
                <a:moveTo>
                  <a:pt x="17827" y="18981"/>
                </a:moveTo>
                <a:cubicBezTo>
                  <a:pt x="17798" y="18981"/>
                  <a:pt x="17774" y="19028"/>
                  <a:pt x="17774" y="19085"/>
                </a:cubicBezTo>
                <a:lnTo>
                  <a:pt x="17774" y="19306"/>
                </a:lnTo>
                <a:cubicBezTo>
                  <a:pt x="17774" y="19363"/>
                  <a:pt x="17798" y="19408"/>
                  <a:pt x="17827" y="19408"/>
                </a:cubicBezTo>
                <a:cubicBezTo>
                  <a:pt x="17856" y="19408"/>
                  <a:pt x="17880" y="19363"/>
                  <a:pt x="17880" y="19306"/>
                </a:cubicBezTo>
                <a:lnTo>
                  <a:pt x="17880" y="19085"/>
                </a:lnTo>
                <a:cubicBezTo>
                  <a:pt x="17880" y="19028"/>
                  <a:pt x="17856" y="18981"/>
                  <a:pt x="17827" y="18981"/>
                </a:cubicBezTo>
                <a:close/>
                <a:moveTo>
                  <a:pt x="18677" y="18981"/>
                </a:moveTo>
                <a:cubicBezTo>
                  <a:pt x="18648" y="18981"/>
                  <a:pt x="18624" y="19028"/>
                  <a:pt x="18624" y="19085"/>
                </a:cubicBezTo>
                <a:lnTo>
                  <a:pt x="18624" y="19306"/>
                </a:lnTo>
                <a:cubicBezTo>
                  <a:pt x="18624" y="19363"/>
                  <a:pt x="18648" y="19408"/>
                  <a:pt x="18677" y="19408"/>
                </a:cubicBezTo>
                <a:cubicBezTo>
                  <a:pt x="18706" y="19408"/>
                  <a:pt x="18730" y="19363"/>
                  <a:pt x="18730" y="19306"/>
                </a:cubicBezTo>
                <a:lnTo>
                  <a:pt x="18730" y="19085"/>
                </a:lnTo>
                <a:cubicBezTo>
                  <a:pt x="18730" y="19028"/>
                  <a:pt x="18706" y="18981"/>
                  <a:pt x="18677" y="18981"/>
                </a:cubicBezTo>
                <a:close/>
                <a:moveTo>
                  <a:pt x="18991" y="18981"/>
                </a:moveTo>
                <a:cubicBezTo>
                  <a:pt x="18962" y="18981"/>
                  <a:pt x="18938" y="19028"/>
                  <a:pt x="18938" y="19085"/>
                </a:cubicBezTo>
                <a:lnTo>
                  <a:pt x="18938" y="19306"/>
                </a:lnTo>
                <a:cubicBezTo>
                  <a:pt x="18938" y="19363"/>
                  <a:pt x="18962" y="19408"/>
                  <a:pt x="18991" y="19408"/>
                </a:cubicBezTo>
                <a:cubicBezTo>
                  <a:pt x="19020" y="19408"/>
                  <a:pt x="19044" y="19363"/>
                  <a:pt x="19044" y="19306"/>
                </a:cubicBezTo>
                <a:lnTo>
                  <a:pt x="19044" y="19085"/>
                </a:lnTo>
                <a:cubicBezTo>
                  <a:pt x="19044" y="19028"/>
                  <a:pt x="19020" y="18981"/>
                  <a:pt x="18991" y="18981"/>
                </a:cubicBezTo>
                <a:close/>
                <a:moveTo>
                  <a:pt x="19841" y="18981"/>
                </a:moveTo>
                <a:cubicBezTo>
                  <a:pt x="19812" y="18981"/>
                  <a:pt x="19788" y="19028"/>
                  <a:pt x="19788" y="19085"/>
                </a:cubicBezTo>
                <a:lnTo>
                  <a:pt x="19788" y="19306"/>
                </a:lnTo>
                <a:cubicBezTo>
                  <a:pt x="19788" y="19363"/>
                  <a:pt x="19812" y="19408"/>
                  <a:pt x="19841" y="19408"/>
                </a:cubicBezTo>
                <a:cubicBezTo>
                  <a:pt x="19870" y="19408"/>
                  <a:pt x="19894" y="19363"/>
                  <a:pt x="19894" y="19306"/>
                </a:cubicBezTo>
                <a:lnTo>
                  <a:pt x="19894" y="19085"/>
                </a:lnTo>
                <a:cubicBezTo>
                  <a:pt x="19894" y="19028"/>
                  <a:pt x="19870" y="18981"/>
                  <a:pt x="19841" y="18981"/>
                </a:cubicBezTo>
                <a:close/>
                <a:moveTo>
                  <a:pt x="20155" y="18981"/>
                </a:moveTo>
                <a:cubicBezTo>
                  <a:pt x="20126" y="18981"/>
                  <a:pt x="20102" y="19028"/>
                  <a:pt x="20102" y="19085"/>
                </a:cubicBezTo>
                <a:lnTo>
                  <a:pt x="20102" y="19306"/>
                </a:lnTo>
                <a:cubicBezTo>
                  <a:pt x="20102" y="19363"/>
                  <a:pt x="20126" y="19408"/>
                  <a:pt x="20155" y="19408"/>
                </a:cubicBezTo>
                <a:cubicBezTo>
                  <a:pt x="20184" y="19408"/>
                  <a:pt x="20207" y="19363"/>
                  <a:pt x="20207" y="19306"/>
                </a:cubicBezTo>
                <a:lnTo>
                  <a:pt x="20207" y="19085"/>
                </a:lnTo>
                <a:cubicBezTo>
                  <a:pt x="20207" y="19028"/>
                  <a:pt x="20184" y="18981"/>
                  <a:pt x="20155" y="18981"/>
                </a:cubicBezTo>
                <a:close/>
                <a:moveTo>
                  <a:pt x="21004" y="18981"/>
                </a:moveTo>
                <a:cubicBezTo>
                  <a:pt x="20975" y="18981"/>
                  <a:pt x="20952" y="19028"/>
                  <a:pt x="20952" y="19085"/>
                </a:cubicBezTo>
                <a:lnTo>
                  <a:pt x="20952" y="19306"/>
                </a:lnTo>
                <a:cubicBezTo>
                  <a:pt x="20952" y="19363"/>
                  <a:pt x="20975" y="19408"/>
                  <a:pt x="21004" y="19408"/>
                </a:cubicBezTo>
                <a:cubicBezTo>
                  <a:pt x="21033" y="19408"/>
                  <a:pt x="21057" y="19363"/>
                  <a:pt x="21057" y="19306"/>
                </a:cubicBezTo>
                <a:lnTo>
                  <a:pt x="21057" y="19085"/>
                </a:lnTo>
                <a:cubicBezTo>
                  <a:pt x="21057" y="19028"/>
                  <a:pt x="21033" y="18981"/>
                  <a:pt x="21004" y="18981"/>
                </a:cubicBezTo>
                <a:close/>
                <a:moveTo>
                  <a:pt x="21319" y="18981"/>
                </a:moveTo>
                <a:cubicBezTo>
                  <a:pt x="21289" y="18981"/>
                  <a:pt x="21267" y="19028"/>
                  <a:pt x="21267" y="19085"/>
                </a:cubicBezTo>
                <a:lnTo>
                  <a:pt x="21267" y="19306"/>
                </a:lnTo>
                <a:cubicBezTo>
                  <a:pt x="21267" y="19363"/>
                  <a:pt x="21289" y="19408"/>
                  <a:pt x="21319" y="19408"/>
                </a:cubicBezTo>
                <a:cubicBezTo>
                  <a:pt x="21348" y="19408"/>
                  <a:pt x="21372" y="19363"/>
                  <a:pt x="21372" y="19306"/>
                </a:cubicBezTo>
                <a:lnTo>
                  <a:pt x="21372" y="19085"/>
                </a:lnTo>
                <a:cubicBezTo>
                  <a:pt x="21372" y="19028"/>
                  <a:pt x="21348" y="18981"/>
                  <a:pt x="21319" y="18981"/>
                </a:cubicBezTo>
                <a:close/>
                <a:moveTo>
                  <a:pt x="281" y="19711"/>
                </a:moveTo>
                <a:cubicBezTo>
                  <a:pt x="252" y="19711"/>
                  <a:pt x="228" y="19758"/>
                  <a:pt x="228" y="19815"/>
                </a:cubicBezTo>
                <a:lnTo>
                  <a:pt x="228" y="20036"/>
                </a:lnTo>
                <a:cubicBezTo>
                  <a:pt x="228" y="20093"/>
                  <a:pt x="252" y="20138"/>
                  <a:pt x="281" y="20138"/>
                </a:cubicBezTo>
                <a:cubicBezTo>
                  <a:pt x="311" y="20138"/>
                  <a:pt x="334" y="20093"/>
                  <a:pt x="334" y="20036"/>
                </a:cubicBezTo>
                <a:lnTo>
                  <a:pt x="334" y="19815"/>
                </a:lnTo>
                <a:cubicBezTo>
                  <a:pt x="334" y="19758"/>
                  <a:pt x="311" y="19711"/>
                  <a:pt x="281" y="19711"/>
                </a:cubicBezTo>
                <a:close/>
                <a:moveTo>
                  <a:pt x="596" y="19711"/>
                </a:moveTo>
                <a:cubicBezTo>
                  <a:pt x="567" y="19711"/>
                  <a:pt x="543" y="19758"/>
                  <a:pt x="543" y="19815"/>
                </a:cubicBezTo>
                <a:lnTo>
                  <a:pt x="543" y="20036"/>
                </a:lnTo>
                <a:cubicBezTo>
                  <a:pt x="543" y="20093"/>
                  <a:pt x="567" y="20138"/>
                  <a:pt x="596" y="20138"/>
                </a:cubicBezTo>
                <a:cubicBezTo>
                  <a:pt x="625" y="20138"/>
                  <a:pt x="649" y="20093"/>
                  <a:pt x="649" y="20036"/>
                </a:cubicBezTo>
                <a:lnTo>
                  <a:pt x="649" y="19815"/>
                </a:lnTo>
                <a:cubicBezTo>
                  <a:pt x="649" y="19758"/>
                  <a:pt x="625" y="19711"/>
                  <a:pt x="596" y="19711"/>
                </a:cubicBezTo>
                <a:close/>
                <a:moveTo>
                  <a:pt x="1446" y="19711"/>
                </a:moveTo>
                <a:cubicBezTo>
                  <a:pt x="1417" y="19711"/>
                  <a:pt x="1393" y="19758"/>
                  <a:pt x="1393" y="19815"/>
                </a:cubicBezTo>
                <a:lnTo>
                  <a:pt x="1393" y="20036"/>
                </a:lnTo>
                <a:cubicBezTo>
                  <a:pt x="1393" y="20093"/>
                  <a:pt x="1417" y="20138"/>
                  <a:pt x="1446" y="20138"/>
                </a:cubicBezTo>
                <a:cubicBezTo>
                  <a:pt x="1475" y="20138"/>
                  <a:pt x="1499" y="20093"/>
                  <a:pt x="1499" y="20036"/>
                </a:cubicBezTo>
                <a:lnTo>
                  <a:pt x="1499" y="19815"/>
                </a:lnTo>
                <a:cubicBezTo>
                  <a:pt x="1499" y="19758"/>
                  <a:pt x="1475" y="19711"/>
                  <a:pt x="1446" y="19711"/>
                </a:cubicBezTo>
                <a:close/>
                <a:moveTo>
                  <a:pt x="1760" y="19711"/>
                </a:moveTo>
                <a:cubicBezTo>
                  <a:pt x="1731" y="19711"/>
                  <a:pt x="1707" y="19758"/>
                  <a:pt x="1707" y="19815"/>
                </a:cubicBezTo>
                <a:lnTo>
                  <a:pt x="1707" y="20036"/>
                </a:lnTo>
                <a:cubicBezTo>
                  <a:pt x="1707" y="20093"/>
                  <a:pt x="1731" y="20138"/>
                  <a:pt x="1760" y="20138"/>
                </a:cubicBezTo>
                <a:cubicBezTo>
                  <a:pt x="1789" y="20138"/>
                  <a:pt x="1813" y="20093"/>
                  <a:pt x="1813" y="20036"/>
                </a:cubicBezTo>
                <a:lnTo>
                  <a:pt x="1813" y="19815"/>
                </a:lnTo>
                <a:cubicBezTo>
                  <a:pt x="1813" y="19758"/>
                  <a:pt x="1789" y="19711"/>
                  <a:pt x="1760" y="19711"/>
                </a:cubicBezTo>
                <a:close/>
                <a:moveTo>
                  <a:pt x="2610" y="19711"/>
                </a:moveTo>
                <a:cubicBezTo>
                  <a:pt x="2581" y="19711"/>
                  <a:pt x="2557" y="19758"/>
                  <a:pt x="2557" y="19815"/>
                </a:cubicBezTo>
                <a:lnTo>
                  <a:pt x="2557" y="20036"/>
                </a:lnTo>
                <a:cubicBezTo>
                  <a:pt x="2557" y="20093"/>
                  <a:pt x="2581" y="20138"/>
                  <a:pt x="2610" y="20138"/>
                </a:cubicBezTo>
                <a:cubicBezTo>
                  <a:pt x="2639" y="20138"/>
                  <a:pt x="2662" y="20093"/>
                  <a:pt x="2662" y="20036"/>
                </a:cubicBezTo>
                <a:lnTo>
                  <a:pt x="2662" y="19815"/>
                </a:lnTo>
                <a:cubicBezTo>
                  <a:pt x="2662" y="19758"/>
                  <a:pt x="2639" y="19711"/>
                  <a:pt x="2610" y="19711"/>
                </a:cubicBezTo>
                <a:close/>
                <a:moveTo>
                  <a:pt x="2924" y="19711"/>
                </a:moveTo>
                <a:cubicBezTo>
                  <a:pt x="2895" y="19711"/>
                  <a:pt x="2871" y="19758"/>
                  <a:pt x="2871" y="19815"/>
                </a:cubicBezTo>
                <a:lnTo>
                  <a:pt x="2871" y="20036"/>
                </a:lnTo>
                <a:cubicBezTo>
                  <a:pt x="2871" y="20093"/>
                  <a:pt x="2895" y="20138"/>
                  <a:pt x="2924" y="20138"/>
                </a:cubicBezTo>
                <a:cubicBezTo>
                  <a:pt x="2954" y="20138"/>
                  <a:pt x="2976" y="20093"/>
                  <a:pt x="2976" y="20036"/>
                </a:cubicBezTo>
                <a:lnTo>
                  <a:pt x="2976" y="19815"/>
                </a:lnTo>
                <a:cubicBezTo>
                  <a:pt x="2976" y="19758"/>
                  <a:pt x="2954" y="19711"/>
                  <a:pt x="2924" y="19711"/>
                </a:cubicBezTo>
                <a:close/>
                <a:moveTo>
                  <a:pt x="3773" y="19711"/>
                </a:moveTo>
                <a:cubicBezTo>
                  <a:pt x="3744" y="19711"/>
                  <a:pt x="3721" y="19758"/>
                  <a:pt x="3721" y="19815"/>
                </a:cubicBezTo>
                <a:lnTo>
                  <a:pt x="3721" y="20036"/>
                </a:lnTo>
                <a:cubicBezTo>
                  <a:pt x="3721" y="20093"/>
                  <a:pt x="3744" y="20138"/>
                  <a:pt x="3773" y="20138"/>
                </a:cubicBezTo>
                <a:cubicBezTo>
                  <a:pt x="3802" y="20138"/>
                  <a:pt x="3826" y="20093"/>
                  <a:pt x="3826" y="20036"/>
                </a:cubicBezTo>
                <a:lnTo>
                  <a:pt x="3826" y="19815"/>
                </a:lnTo>
                <a:cubicBezTo>
                  <a:pt x="3826" y="19758"/>
                  <a:pt x="3802" y="19711"/>
                  <a:pt x="3773" y="19711"/>
                </a:cubicBezTo>
                <a:close/>
                <a:moveTo>
                  <a:pt x="4088" y="19711"/>
                </a:moveTo>
                <a:cubicBezTo>
                  <a:pt x="4058" y="19711"/>
                  <a:pt x="4035" y="19758"/>
                  <a:pt x="4035" y="19815"/>
                </a:cubicBezTo>
                <a:lnTo>
                  <a:pt x="4035" y="20036"/>
                </a:lnTo>
                <a:cubicBezTo>
                  <a:pt x="4035" y="20093"/>
                  <a:pt x="4058" y="20138"/>
                  <a:pt x="4088" y="20138"/>
                </a:cubicBezTo>
                <a:cubicBezTo>
                  <a:pt x="4117" y="20138"/>
                  <a:pt x="4141" y="20093"/>
                  <a:pt x="4141" y="20036"/>
                </a:cubicBezTo>
                <a:lnTo>
                  <a:pt x="4141" y="19815"/>
                </a:lnTo>
                <a:cubicBezTo>
                  <a:pt x="4141" y="19758"/>
                  <a:pt x="4117" y="19711"/>
                  <a:pt x="4088" y="19711"/>
                </a:cubicBezTo>
                <a:close/>
                <a:moveTo>
                  <a:pt x="4937" y="19711"/>
                </a:moveTo>
                <a:cubicBezTo>
                  <a:pt x="4908" y="19711"/>
                  <a:pt x="4884" y="19758"/>
                  <a:pt x="4884" y="19815"/>
                </a:cubicBezTo>
                <a:lnTo>
                  <a:pt x="4884" y="20036"/>
                </a:lnTo>
                <a:cubicBezTo>
                  <a:pt x="4884" y="20093"/>
                  <a:pt x="4908" y="20138"/>
                  <a:pt x="4937" y="20138"/>
                </a:cubicBezTo>
                <a:cubicBezTo>
                  <a:pt x="4966" y="20138"/>
                  <a:pt x="4990" y="20093"/>
                  <a:pt x="4990" y="20036"/>
                </a:cubicBezTo>
                <a:lnTo>
                  <a:pt x="4990" y="19815"/>
                </a:lnTo>
                <a:cubicBezTo>
                  <a:pt x="4990" y="19758"/>
                  <a:pt x="4966" y="19711"/>
                  <a:pt x="4937" y="19711"/>
                </a:cubicBezTo>
                <a:close/>
                <a:moveTo>
                  <a:pt x="5252" y="19711"/>
                </a:moveTo>
                <a:cubicBezTo>
                  <a:pt x="5223" y="19711"/>
                  <a:pt x="5199" y="19758"/>
                  <a:pt x="5199" y="19815"/>
                </a:cubicBezTo>
                <a:lnTo>
                  <a:pt x="5199" y="20036"/>
                </a:lnTo>
                <a:cubicBezTo>
                  <a:pt x="5199" y="20093"/>
                  <a:pt x="5223" y="20138"/>
                  <a:pt x="5252" y="20138"/>
                </a:cubicBezTo>
                <a:cubicBezTo>
                  <a:pt x="5281" y="20138"/>
                  <a:pt x="5305" y="20093"/>
                  <a:pt x="5305" y="20036"/>
                </a:cubicBezTo>
                <a:lnTo>
                  <a:pt x="5305" y="19815"/>
                </a:lnTo>
                <a:cubicBezTo>
                  <a:pt x="5305" y="19758"/>
                  <a:pt x="5281" y="19711"/>
                  <a:pt x="5252" y="19711"/>
                </a:cubicBezTo>
                <a:close/>
                <a:moveTo>
                  <a:pt x="6102" y="19711"/>
                </a:moveTo>
                <a:cubicBezTo>
                  <a:pt x="6072" y="19711"/>
                  <a:pt x="6049" y="19758"/>
                  <a:pt x="6049" y="19815"/>
                </a:cubicBezTo>
                <a:lnTo>
                  <a:pt x="6049" y="20036"/>
                </a:lnTo>
                <a:cubicBezTo>
                  <a:pt x="6049" y="20093"/>
                  <a:pt x="6072" y="20138"/>
                  <a:pt x="6102" y="20138"/>
                </a:cubicBezTo>
                <a:cubicBezTo>
                  <a:pt x="6131" y="20138"/>
                  <a:pt x="6155" y="20093"/>
                  <a:pt x="6155" y="20036"/>
                </a:cubicBezTo>
                <a:lnTo>
                  <a:pt x="6155" y="19815"/>
                </a:lnTo>
                <a:cubicBezTo>
                  <a:pt x="6155" y="19758"/>
                  <a:pt x="6131" y="19711"/>
                  <a:pt x="6102" y="19711"/>
                </a:cubicBezTo>
                <a:close/>
                <a:moveTo>
                  <a:pt x="6416" y="19711"/>
                </a:moveTo>
                <a:cubicBezTo>
                  <a:pt x="6387" y="19711"/>
                  <a:pt x="6363" y="19758"/>
                  <a:pt x="6363" y="19815"/>
                </a:cubicBezTo>
                <a:lnTo>
                  <a:pt x="6363" y="20036"/>
                </a:lnTo>
                <a:cubicBezTo>
                  <a:pt x="6363" y="20093"/>
                  <a:pt x="6387" y="20138"/>
                  <a:pt x="6416" y="20138"/>
                </a:cubicBezTo>
                <a:cubicBezTo>
                  <a:pt x="6445" y="20138"/>
                  <a:pt x="6469" y="20093"/>
                  <a:pt x="6469" y="20036"/>
                </a:cubicBezTo>
                <a:lnTo>
                  <a:pt x="6469" y="19815"/>
                </a:lnTo>
                <a:cubicBezTo>
                  <a:pt x="6469" y="19758"/>
                  <a:pt x="6445" y="19711"/>
                  <a:pt x="6416" y="19711"/>
                </a:cubicBezTo>
                <a:close/>
                <a:moveTo>
                  <a:pt x="7266" y="19711"/>
                </a:moveTo>
                <a:cubicBezTo>
                  <a:pt x="7237" y="19711"/>
                  <a:pt x="7213" y="19758"/>
                  <a:pt x="7213" y="19815"/>
                </a:cubicBezTo>
                <a:lnTo>
                  <a:pt x="7213" y="20036"/>
                </a:lnTo>
                <a:cubicBezTo>
                  <a:pt x="7213" y="20093"/>
                  <a:pt x="7237" y="20138"/>
                  <a:pt x="7266" y="20138"/>
                </a:cubicBezTo>
                <a:cubicBezTo>
                  <a:pt x="7295" y="20138"/>
                  <a:pt x="7318" y="20093"/>
                  <a:pt x="7318" y="20036"/>
                </a:cubicBezTo>
                <a:lnTo>
                  <a:pt x="7318" y="19815"/>
                </a:lnTo>
                <a:cubicBezTo>
                  <a:pt x="7318" y="19758"/>
                  <a:pt x="7295" y="19711"/>
                  <a:pt x="7266" y="19711"/>
                </a:cubicBezTo>
                <a:close/>
                <a:moveTo>
                  <a:pt x="7580" y="19711"/>
                </a:moveTo>
                <a:cubicBezTo>
                  <a:pt x="7551" y="19711"/>
                  <a:pt x="7527" y="19758"/>
                  <a:pt x="7527" y="19815"/>
                </a:cubicBezTo>
                <a:lnTo>
                  <a:pt x="7527" y="20036"/>
                </a:lnTo>
                <a:cubicBezTo>
                  <a:pt x="7527" y="20093"/>
                  <a:pt x="7551" y="20138"/>
                  <a:pt x="7580" y="20138"/>
                </a:cubicBezTo>
                <a:cubicBezTo>
                  <a:pt x="7609" y="20138"/>
                  <a:pt x="7632" y="20093"/>
                  <a:pt x="7632" y="20036"/>
                </a:cubicBezTo>
                <a:lnTo>
                  <a:pt x="7632" y="19815"/>
                </a:lnTo>
                <a:cubicBezTo>
                  <a:pt x="7632" y="19758"/>
                  <a:pt x="7609" y="19711"/>
                  <a:pt x="7580" y="19711"/>
                </a:cubicBezTo>
                <a:close/>
                <a:moveTo>
                  <a:pt x="8429" y="19711"/>
                </a:moveTo>
                <a:cubicBezTo>
                  <a:pt x="8400" y="19711"/>
                  <a:pt x="8377" y="19758"/>
                  <a:pt x="8377" y="19815"/>
                </a:cubicBezTo>
                <a:lnTo>
                  <a:pt x="8377" y="20036"/>
                </a:lnTo>
                <a:cubicBezTo>
                  <a:pt x="8377" y="20093"/>
                  <a:pt x="8400" y="20138"/>
                  <a:pt x="8429" y="20138"/>
                </a:cubicBezTo>
                <a:cubicBezTo>
                  <a:pt x="8458" y="20138"/>
                  <a:pt x="8482" y="20093"/>
                  <a:pt x="8482" y="20036"/>
                </a:cubicBezTo>
                <a:lnTo>
                  <a:pt x="8482" y="19815"/>
                </a:lnTo>
                <a:cubicBezTo>
                  <a:pt x="8482" y="19758"/>
                  <a:pt x="8458" y="19711"/>
                  <a:pt x="8429" y="19711"/>
                </a:cubicBezTo>
                <a:close/>
                <a:moveTo>
                  <a:pt x="8744" y="19711"/>
                </a:moveTo>
                <a:cubicBezTo>
                  <a:pt x="8714" y="19711"/>
                  <a:pt x="8691" y="19758"/>
                  <a:pt x="8691" y="19815"/>
                </a:cubicBezTo>
                <a:lnTo>
                  <a:pt x="8691" y="20036"/>
                </a:lnTo>
                <a:cubicBezTo>
                  <a:pt x="8691" y="20093"/>
                  <a:pt x="8714" y="20138"/>
                  <a:pt x="8744" y="20138"/>
                </a:cubicBezTo>
                <a:cubicBezTo>
                  <a:pt x="8773" y="20138"/>
                  <a:pt x="8796" y="20093"/>
                  <a:pt x="8796" y="20036"/>
                </a:cubicBezTo>
                <a:lnTo>
                  <a:pt x="8796" y="19815"/>
                </a:lnTo>
                <a:cubicBezTo>
                  <a:pt x="8796" y="19758"/>
                  <a:pt x="8773" y="19711"/>
                  <a:pt x="8744" y="19711"/>
                </a:cubicBezTo>
                <a:close/>
                <a:moveTo>
                  <a:pt x="9593" y="19711"/>
                </a:moveTo>
                <a:cubicBezTo>
                  <a:pt x="9564" y="19711"/>
                  <a:pt x="9540" y="19758"/>
                  <a:pt x="9540" y="19815"/>
                </a:cubicBezTo>
                <a:lnTo>
                  <a:pt x="9540" y="20036"/>
                </a:lnTo>
                <a:cubicBezTo>
                  <a:pt x="9540" y="20093"/>
                  <a:pt x="9564" y="20138"/>
                  <a:pt x="9593" y="20138"/>
                </a:cubicBezTo>
                <a:cubicBezTo>
                  <a:pt x="9622" y="20138"/>
                  <a:pt x="9646" y="20093"/>
                  <a:pt x="9646" y="20036"/>
                </a:cubicBezTo>
                <a:lnTo>
                  <a:pt x="9646" y="19815"/>
                </a:lnTo>
                <a:cubicBezTo>
                  <a:pt x="9646" y="19758"/>
                  <a:pt x="9622" y="19711"/>
                  <a:pt x="9593" y="19711"/>
                </a:cubicBezTo>
                <a:close/>
                <a:moveTo>
                  <a:pt x="9908" y="19711"/>
                </a:moveTo>
                <a:cubicBezTo>
                  <a:pt x="9879" y="19711"/>
                  <a:pt x="9855" y="19758"/>
                  <a:pt x="9855" y="19815"/>
                </a:cubicBezTo>
                <a:lnTo>
                  <a:pt x="9855" y="20036"/>
                </a:lnTo>
                <a:cubicBezTo>
                  <a:pt x="9855" y="20093"/>
                  <a:pt x="9879" y="20138"/>
                  <a:pt x="9908" y="20138"/>
                </a:cubicBezTo>
                <a:cubicBezTo>
                  <a:pt x="9937" y="20138"/>
                  <a:pt x="9961" y="20093"/>
                  <a:pt x="9961" y="20036"/>
                </a:cubicBezTo>
                <a:lnTo>
                  <a:pt x="9961" y="19815"/>
                </a:lnTo>
                <a:cubicBezTo>
                  <a:pt x="9961" y="19758"/>
                  <a:pt x="9937" y="19711"/>
                  <a:pt x="9908" y="19711"/>
                </a:cubicBezTo>
                <a:close/>
                <a:moveTo>
                  <a:pt x="10758" y="19711"/>
                </a:moveTo>
                <a:cubicBezTo>
                  <a:pt x="10728" y="19711"/>
                  <a:pt x="10705" y="19758"/>
                  <a:pt x="10705" y="19815"/>
                </a:cubicBezTo>
                <a:lnTo>
                  <a:pt x="10705" y="20036"/>
                </a:lnTo>
                <a:cubicBezTo>
                  <a:pt x="10705" y="20093"/>
                  <a:pt x="10728" y="20138"/>
                  <a:pt x="10758" y="20138"/>
                </a:cubicBezTo>
                <a:cubicBezTo>
                  <a:pt x="10787" y="20138"/>
                  <a:pt x="10810" y="20093"/>
                  <a:pt x="10810" y="20036"/>
                </a:cubicBezTo>
                <a:lnTo>
                  <a:pt x="10810" y="19815"/>
                </a:lnTo>
                <a:cubicBezTo>
                  <a:pt x="10810" y="19758"/>
                  <a:pt x="10787" y="19711"/>
                  <a:pt x="10758" y="19711"/>
                </a:cubicBezTo>
                <a:close/>
                <a:moveTo>
                  <a:pt x="11072" y="19711"/>
                </a:moveTo>
                <a:cubicBezTo>
                  <a:pt x="11043" y="19711"/>
                  <a:pt x="11019" y="19758"/>
                  <a:pt x="11019" y="19815"/>
                </a:cubicBezTo>
                <a:lnTo>
                  <a:pt x="11019" y="20036"/>
                </a:lnTo>
                <a:cubicBezTo>
                  <a:pt x="11019" y="20093"/>
                  <a:pt x="11043" y="20138"/>
                  <a:pt x="11072" y="20138"/>
                </a:cubicBezTo>
                <a:cubicBezTo>
                  <a:pt x="11101" y="20138"/>
                  <a:pt x="11125" y="20093"/>
                  <a:pt x="11125" y="20036"/>
                </a:cubicBezTo>
                <a:lnTo>
                  <a:pt x="11125" y="19815"/>
                </a:lnTo>
                <a:cubicBezTo>
                  <a:pt x="11125" y="19758"/>
                  <a:pt x="11101" y="19711"/>
                  <a:pt x="11072" y="19711"/>
                </a:cubicBezTo>
                <a:close/>
                <a:moveTo>
                  <a:pt x="11922" y="19711"/>
                </a:moveTo>
                <a:cubicBezTo>
                  <a:pt x="11893" y="19711"/>
                  <a:pt x="11869" y="19758"/>
                  <a:pt x="11869" y="19815"/>
                </a:cubicBezTo>
                <a:lnTo>
                  <a:pt x="11869" y="20036"/>
                </a:lnTo>
                <a:cubicBezTo>
                  <a:pt x="11869" y="20093"/>
                  <a:pt x="11893" y="20138"/>
                  <a:pt x="11922" y="20138"/>
                </a:cubicBezTo>
                <a:cubicBezTo>
                  <a:pt x="11951" y="20138"/>
                  <a:pt x="11974" y="20093"/>
                  <a:pt x="11974" y="20036"/>
                </a:cubicBezTo>
                <a:lnTo>
                  <a:pt x="11974" y="19815"/>
                </a:lnTo>
                <a:cubicBezTo>
                  <a:pt x="11974" y="19758"/>
                  <a:pt x="11951" y="19711"/>
                  <a:pt x="11922" y="19711"/>
                </a:cubicBezTo>
                <a:close/>
                <a:moveTo>
                  <a:pt x="12236" y="19711"/>
                </a:moveTo>
                <a:cubicBezTo>
                  <a:pt x="12207" y="19711"/>
                  <a:pt x="12183" y="19758"/>
                  <a:pt x="12183" y="19815"/>
                </a:cubicBezTo>
                <a:lnTo>
                  <a:pt x="12183" y="20036"/>
                </a:lnTo>
                <a:cubicBezTo>
                  <a:pt x="12183" y="20093"/>
                  <a:pt x="12207" y="20138"/>
                  <a:pt x="12236" y="20138"/>
                </a:cubicBezTo>
                <a:cubicBezTo>
                  <a:pt x="12265" y="20138"/>
                  <a:pt x="12288" y="20093"/>
                  <a:pt x="12288" y="20036"/>
                </a:cubicBezTo>
                <a:lnTo>
                  <a:pt x="12288" y="19815"/>
                </a:lnTo>
                <a:cubicBezTo>
                  <a:pt x="12288" y="19758"/>
                  <a:pt x="12265" y="19711"/>
                  <a:pt x="12236" y="19711"/>
                </a:cubicBezTo>
                <a:close/>
                <a:moveTo>
                  <a:pt x="13085" y="19711"/>
                </a:moveTo>
                <a:cubicBezTo>
                  <a:pt x="13056" y="19711"/>
                  <a:pt x="13032" y="19758"/>
                  <a:pt x="13032" y="19815"/>
                </a:cubicBezTo>
                <a:lnTo>
                  <a:pt x="13032" y="20036"/>
                </a:lnTo>
                <a:cubicBezTo>
                  <a:pt x="13032" y="20093"/>
                  <a:pt x="13056" y="20138"/>
                  <a:pt x="13085" y="20138"/>
                </a:cubicBezTo>
                <a:cubicBezTo>
                  <a:pt x="13114" y="20138"/>
                  <a:pt x="13138" y="20093"/>
                  <a:pt x="13138" y="20036"/>
                </a:cubicBezTo>
                <a:lnTo>
                  <a:pt x="13138" y="19815"/>
                </a:lnTo>
                <a:cubicBezTo>
                  <a:pt x="13138" y="19758"/>
                  <a:pt x="13114" y="19711"/>
                  <a:pt x="13085" y="19711"/>
                </a:cubicBezTo>
                <a:close/>
                <a:moveTo>
                  <a:pt x="13399" y="19711"/>
                </a:moveTo>
                <a:cubicBezTo>
                  <a:pt x="13370" y="19711"/>
                  <a:pt x="13348" y="19758"/>
                  <a:pt x="13348" y="19815"/>
                </a:cubicBezTo>
                <a:lnTo>
                  <a:pt x="13348" y="20036"/>
                </a:lnTo>
                <a:cubicBezTo>
                  <a:pt x="13348" y="20093"/>
                  <a:pt x="13370" y="20138"/>
                  <a:pt x="13399" y="20138"/>
                </a:cubicBezTo>
                <a:cubicBezTo>
                  <a:pt x="13428" y="20138"/>
                  <a:pt x="13452" y="20093"/>
                  <a:pt x="13452" y="20036"/>
                </a:cubicBezTo>
                <a:lnTo>
                  <a:pt x="13452" y="19815"/>
                </a:lnTo>
                <a:cubicBezTo>
                  <a:pt x="13452" y="19758"/>
                  <a:pt x="13428" y="19711"/>
                  <a:pt x="13399" y="19711"/>
                </a:cubicBezTo>
                <a:close/>
                <a:moveTo>
                  <a:pt x="14249" y="19711"/>
                </a:moveTo>
                <a:cubicBezTo>
                  <a:pt x="14220" y="19711"/>
                  <a:pt x="14196" y="19758"/>
                  <a:pt x="14196" y="19815"/>
                </a:cubicBezTo>
                <a:lnTo>
                  <a:pt x="14196" y="20036"/>
                </a:lnTo>
                <a:cubicBezTo>
                  <a:pt x="14196" y="20093"/>
                  <a:pt x="14220" y="20138"/>
                  <a:pt x="14249" y="20138"/>
                </a:cubicBezTo>
                <a:cubicBezTo>
                  <a:pt x="14278" y="20138"/>
                  <a:pt x="14302" y="20093"/>
                  <a:pt x="14302" y="20036"/>
                </a:cubicBezTo>
                <a:lnTo>
                  <a:pt x="14302" y="19815"/>
                </a:lnTo>
                <a:cubicBezTo>
                  <a:pt x="14302" y="19758"/>
                  <a:pt x="14278" y="19711"/>
                  <a:pt x="14249" y="19711"/>
                </a:cubicBezTo>
                <a:close/>
                <a:moveTo>
                  <a:pt x="14564" y="19711"/>
                </a:moveTo>
                <a:cubicBezTo>
                  <a:pt x="14535" y="19711"/>
                  <a:pt x="14511" y="19758"/>
                  <a:pt x="14511" y="19815"/>
                </a:cubicBezTo>
                <a:lnTo>
                  <a:pt x="14511" y="20036"/>
                </a:lnTo>
                <a:cubicBezTo>
                  <a:pt x="14511" y="20093"/>
                  <a:pt x="14535" y="20138"/>
                  <a:pt x="14564" y="20138"/>
                </a:cubicBezTo>
                <a:cubicBezTo>
                  <a:pt x="14593" y="20138"/>
                  <a:pt x="14617" y="20093"/>
                  <a:pt x="14617" y="20036"/>
                </a:cubicBezTo>
                <a:lnTo>
                  <a:pt x="14617" y="19815"/>
                </a:lnTo>
                <a:cubicBezTo>
                  <a:pt x="14617" y="19758"/>
                  <a:pt x="14593" y="19711"/>
                  <a:pt x="14564" y="19711"/>
                </a:cubicBezTo>
                <a:close/>
                <a:moveTo>
                  <a:pt x="15413" y="19711"/>
                </a:moveTo>
                <a:cubicBezTo>
                  <a:pt x="15384" y="19711"/>
                  <a:pt x="15360" y="19758"/>
                  <a:pt x="15360" y="19815"/>
                </a:cubicBezTo>
                <a:lnTo>
                  <a:pt x="15360" y="20036"/>
                </a:lnTo>
                <a:cubicBezTo>
                  <a:pt x="15360" y="20093"/>
                  <a:pt x="15384" y="20138"/>
                  <a:pt x="15413" y="20138"/>
                </a:cubicBezTo>
                <a:cubicBezTo>
                  <a:pt x="15442" y="20138"/>
                  <a:pt x="15465" y="20093"/>
                  <a:pt x="15465" y="20036"/>
                </a:cubicBezTo>
                <a:lnTo>
                  <a:pt x="15465" y="19815"/>
                </a:lnTo>
                <a:cubicBezTo>
                  <a:pt x="15465" y="19758"/>
                  <a:pt x="15442" y="19711"/>
                  <a:pt x="15413" y="19711"/>
                </a:cubicBezTo>
                <a:close/>
                <a:moveTo>
                  <a:pt x="15728" y="19711"/>
                </a:moveTo>
                <a:cubicBezTo>
                  <a:pt x="15699" y="19711"/>
                  <a:pt x="15675" y="19758"/>
                  <a:pt x="15675" y="19815"/>
                </a:cubicBezTo>
                <a:lnTo>
                  <a:pt x="15675" y="20036"/>
                </a:lnTo>
                <a:cubicBezTo>
                  <a:pt x="15675" y="20093"/>
                  <a:pt x="15699" y="20138"/>
                  <a:pt x="15728" y="20138"/>
                </a:cubicBezTo>
                <a:cubicBezTo>
                  <a:pt x="15757" y="20138"/>
                  <a:pt x="15781" y="20093"/>
                  <a:pt x="15781" y="20036"/>
                </a:cubicBezTo>
                <a:lnTo>
                  <a:pt x="15781" y="19815"/>
                </a:lnTo>
                <a:cubicBezTo>
                  <a:pt x="15781" y="19758"/>
                  <a:pt x="15757" y="19711"/>
                  <a:pt x="15728" y="19711"/>
                </a:cubicBezTo>
                <a:close/>
                <a:moveTo>
                  <a:pt x="16578" y="19711"/>
                </a:moveTo>
                <a:cubicBezTo>
                  <a:pt x="16549" y="19711"/>
                  <a:pt x="16525" y="19758"/>
                  <a:pt x="16525" y="19815"/>
                </a:cubicBezTo>
                <a:lnTo>
                  <a:pt x="16525" y="20036"/>
                </a:lnTo>
                <a:cubicBezTo>
                  <a:pt x="16525" y="20093"/>
                  <a:pt x="16549" y="20138"/>
                  <a:pt x="16578" y="20138"/>
                </a:cubicBezTo>
                <a:cubicBezTo>
                  <a:pt x="16607" y="20138"/>
                  <a:pt x="16630" y="20093"/>
                  <a:pt x="16630" y="20036"/>
                </a:cubicBezTo>
                <a:lnTo>
                  <a:pt x="16630" y="19815"/>
                </a:lnTo>
                <a:cubicBezTo>
                  <a:pt x="16630" y="19758"/>
                  <a:pt x="16607" y="19711"/>
                  <a:pt x="16578" y="19711"/>
                </a:cubicBezTo>
                <a:close/>
                <a:moveTo>
                  <a:pt x="16892" y="19711"/>
                </a:moveTo>
                <a:cubicBezTo>
                  <a:pt x="16863" y="19711"/>
                  <a:pt x="16839" y="19758"/>
                  <a:pt x="16839" y="19815"/>
                </a:cubicBezTo>
                <a:lnTo>
                  <a:pt x="16839" y="20036"/>
                </a:lnTo>
                <a:cubicBezTo>
                  <a:pt x="16839" y="20093"/>
                  <a:pt x="16863" y="20138"/>
                  <a:pt x="16892" y="20138"/>
                </a:cubicBezTo>
                <a:cubicBezTo>
                  <a:pt x="16921" y="20138"/>
                  <a:pt x="16944" y="20093"/>
                  <a:pt x="16944" y="20036"/>
                </a:cubicBezTo>
                <a:lnTo>
                  <a:pt x="16944" y="19815"/>
                </a:lnTo>
                <a:cubicBezTo>
                  <a:pt x="16944" y="19758"/>
                  <a:pt x="16921" y="19711"/>
                  <a:pt x="16892" y="19711"/>
                </a:cubicBezTo>
                <a:close/>
                <a:moveTo>
                  <a:pt x="17741" y="19711"/>
                </a:moveTo>
                <a:cubicBezTo>
                  <a:pt x="17712" y="19711"/>
                  <a:pt x="17689" y="19758"/>
                  <a:pt x="17689" y="19815"/>
                </a:cubicBezTo>
                <a:lnTo>
                  <a:pt x="17689" y="20036"/>
                </a:lnTo>
                <a:cubicBezTo>
                  <a:pt x="17689" y="20093"/>
                  <a:pt x="17712" y="20138"/>
                  <a:pt x="17741" y="20138"/>
                </a:cubicBezTo>
                <a:cubicBezTo>
                  <a:pt x="17770" y="20138"/>
                  <a:pt x="17794" y="20093"/>
                  <a:pt x="17794" y="20036"/>
                </a:cubicBezTo>
                <a:lnTo>
                  <a:pt x="17794" y="19815"/>
                </a:lnTo>
                <a:cubicBezTo>
                  <a:pt x="17794" y="19758"/>
                  <a:pt x="17770" y="19711"/>
                  <a:pt x="17741" y="19711"/>
                </a:cubicBezTo>
                <a:close/>
                <a:moveTo>
                  <a:pt x="18055" y="19711"/>
                </a:moveTo>
                <a:cubicBezTo>
                  <a:pt x="18026" y="19711"/>
                  <a:pt x="18002" y="19758"/>
                  <a:pt x="18002" y="19815"/>
                </a:cubicBezTo>
                <a:lnTo>
                  <a:pt x="18002" y="20036"/>
                </a:lnTo>
                <a:cubicBezTo>
                  <a:pt x="18002" y="20093"/>
                  <a:pt x="18026" y="20138"/>
                  <a:pt x="18055" y="20138"/>
                </a:cubicBezTo>
                <a:cubicBezTo>
                  <a:pt x="18085" y="20138"/>
                  <a:pt x="18108" y="20093"/>
                  <a:pt x="18108" y="20036"/>
                </a:cubicBezTo>
                <a:lnTo>
                  <a:pt x="18108" y="19815"/>
                </a:lnTo>
                <a:cubicBezTo>
                  <a:pt x="18108" y="19758"/>
                  <a:pt x="18085" y="19711"/>
                  <a:pt x="18055" y="19711"/>
                </a:cubicBezTo>
                <a:close/>
                <a:moveTo>
                  <a:pt x="18905" y="19711"/>
                </a:moveTo>
                <a:cubicBezTo>
                  <a:pt x="18876" y="19711"/>
                  <a:pt x="18852" y="19758"/>
                  <a:pt x="18852" y="19815"/>
                </a:cubicBezTo>
                <a:lnTo>
                  <a:pt x="18852" y="20036"/>
                </a:lnTo>
                <a:cubicBezTo>
                  <a:pt x="18852" y="20093"/>
                  <a:pt x="18876" y="20138"/>
                  <a:pt x="18905" y="20138"/>
                </a:cubicBezTo>
                <a:cubicBezTo>
                  <a:pt x="18934" y="20138"/>
                  <a:pt x="18958" y="20093"/>
                  <a:pt x="18958" y="20036"/>
                </a:cubicBezTo>
                <a:lnTo>
                  <a:pt x="18958" y="19815"/>
                </a:lnTo>
                <a:cubicBezTo>
                  <a:pt x="18958" y="19758"/>
                  <a:pt x="18934" y="19711"/>
                  <a:pt x="18905" y="19711"/>
                </a:cubicBezTo>
                <a:close/>
                <a:moveTo>
                  <a:pt x="19220" y="19711"/>
                </a:moveTo>
                <a:cubicBezTo>
                  <a:pt x="19191" y="19711"/>
                  <a:pt x="19167" y="19758"/>
                  <a:pt x="19167" y="19815"/>
                </a:cubicBezTo>
                <a:lnTo>
                  <a:pt x="19167" y="20036"/>
                </a:lnTo>
                <a:cubicBezTo>
                  <a:pt x="19167" y="20093"/>
                  <a:pt x="19191" y="20138"/>
                  <a:pt x="19220" y="20138"/>
                </a:cubicBezTo>
                <a:cubicBezTo>
                  <a:pt x="19249" y="20138"/>
                  <a:pt x="19273" y="20093"/>
                  <a:pt x="19273" y="20036"/>
                </a:cubicBezTo>
                <a:lnTo>
                  <a:pt x="19273" y="19815"/>
                </a:lnTo>
                <a:cubicBezTo>
                  <a:pt x="19273" y="19758"/>
                  <a:pt x="19249" y="19711"/>
                  <a:pt x="19220" y="19711"/>
                </a:cubicBezTo>
                <a:close/>
                <a:moveTo>
                  <a:pt x="20069" y="19711"/>
                </a:moveTo>
                <a:cubicBezTo>
                  <a:pt x="20040" y="19711"/>
                  <a:pt x="20016" y="19758"/>
                  <a:pt x="20016" y="19815"/>
                </a:cubicBezTo>
                <a:lnTo>
                  <a:pt x="20016" y="20036"/>
                </a:lnTo>
                <a:cubicBezTo>
                  <a:pt x="20016" y="20093"/>
                  <a:pt x="20040" y="20138"/>
                  <a:pt x="20069" y="20138"/>
                </a:cubicBezTo>
                <a:cubicBezTo>
                  <a:pt x="20099" y="20138"/>
                  <a:pt x="20122" y="20093"/>
                  <a:pt x="20122" y="20036"/>
                </a:cubicBezTo>
                <a:lnTo>
                  <a:pt x="20122" y="19815"/>
                </a:lnTo>
                <a:cubicBezTo>
                  <a:pt x="20122" y="19758"/>
                  <a:pt x="20099" y="19711"/>
                  <a:pt x="20069" y="19711"/>
                </a:cubicBezTo>
                <a:close/>
                <a:moveTo>
                  <a:pt x="20384" y="19711"/>
                </a:moveTo>
                <a:cubicBezTo>
                  <a:pt x="20355" y="19711"/>
                  <a:pt x="20331" y="19758"/>
                  <a:pt x="20331" y="19815"/>
                </a:cubicBezTo>
                <a:lnTo>
                  <a:pt x="20331" y="20036"/>
                </a:lnTo>
                <a:cubicBezTo>
                  <a:pt x="20331" y="20093"/>
                  <a:pt x="20355" y="20138"/>
                  <a:pt x="20384" y="20138"/>
                </a:cubicBezTo>
                <a:cubicBezTo>
                  <a:pt x="20413" y="20138"/>
                  <a:pt x="20436" y="20093"/>
                  <a:pt x="20436" y="20036"/>
                </a:cubicBezTo>
                <a:lnTo>
                  <a:pt x="20436" y="19815"/>
                </a:lnTo>
                <a:cubicBezTo>
                  <a:pt x="20436" y="19758"/>
                  <a:pt x="20413" y="19711"/>
                  <a:pt x="20384" y="19711"/>
                </a:cubicBezTo>
                <a:close/>
                <a:moveTo>
                  <a:pt x="21234" y="19711"/>
                </a:moveTo>
                <a:cubicBezTo>
                  <a:pt x="21204" y="19711"/>
                  <a:pt x="21181" y="19758"/>
                  <a:pt x="21181" y="19815"/>
                </a:cubicBezTo>
                <a:lnTo>
                  <a:pt x="21181" y="20036"/>
                </a:lnTo>
                <a:cubicBezTo>
                  <a:pt x="21181" y="20093"/>
                  <a:pt x="21204" y="20138"/>
                  <a:pt x="21234" y="20138"/>
                </a:cubicBezTo>
                <a:cubicBezTo>
                  <a:pt x="21263" y="20138"/>
                  <a:pt x="21285" y="20093"/>
                  <a:pt x="21285" y="20036"/>
                </a:cubicBezTo>
                <a:lnTo>
                  <a:pt x="21285" y="19815"/>
                </a:lnTo>
                <a:cubicBezTo>
                  <a:pt x="21285" y="19758"/>
                  <a:pt x="21263" y="19711"/>
                  <a:pt x="21234" y="19711"/>
                </a:cubicBezTo>
                <a:close/>
                <a:moveTo>
                  <a:pt x="21547" y="19711"/>
                </a:moveTo>
                <a:cubicBezTo>
                  <a:pt x="21518" y="19711"/>
                  <a:pt x="21495" y="19758"/>
                  <a:pt x="21495" y="19815"/>
                </a:cubicBezTo>
                <a:lnTo>
                  <a:pt x="21495" y="20036"/>
                </a:lnTo>
                <a:cubicBezTo>
                  <a:pt x="21495" y="20093"/>
                  <a:pt x="21518" y="20138"/>
                  <a:pt x="21547" y="20138"/>
                </a:cubicBezTo>
                <a:cubicBezTo>
                  <a:pt x="21576" y="20138"/>
                  <a:pt x="21600" y="20093"/>
                  <a:pt x="21600" y="20036"/>
                </a:cubicBezTo>
                <a:lnTo>
                  <a:pt x="21600" y="19815"/>
                </a:lnTo>
                <a:cubicBezTo>
                  <a:pt x="21600" y="19758"/>
                  <a:pt x="21576" y="19711"/>
                  <a:pt x="21547" y="19711"/>
                </a:cubicBezTo>
                <a:close/>
                <a:moveTo>
                  <a:pt x="53" y="20441"/>
                </a:moveTo>
                <a:cubicBezTo>
                  <a:pt x="24" y="20441"/>
                  <a:pt x="0" y="20488"/>
                  <a:pt x="0" y="20545"/>
                </a:cubicBezTo>
                <a:lnTo>
                  <a:pt x="0" y="20765"/>
                </a:lnTo>
                <a:cubicBezTo>
                  <a:pt x="0" y="20823"/>
                  <a:pt x="24" y="20868"/>
                  <a:pt x="53" y="20868"/>
                </a:cubicBezTo>
                <a:cubicBezTo>
                  <a:pt x="82" y="20868"/>
                  <a:pt x="106" y="20823"/>
                  <a:pt x="106" y="20765"/>
                </a:cubicBezTo>
                <a:lnTo>
                  <a:pt x="106" y="20545"/>
                </a:lnTo>
                <a:cubicBezTo>
                  <a:pt x="106" y="20488"/>
                  <a:pt x="82" y="20441"/>
                  <a:pt x="53" y="20441"/>
                </a:cubicBezTo>
                <a:close/>
                <a:moveTo>
                  <a:pt x="367" y="20441"/>
                </a:moveTo>
                <a:cubicBezTo>
                  <a:pt x="338" y="20441"/>
                  <a:pt x="315" y="20488"/>
                  <a:pt x="315" y="20545"/>
                </a:cubicBezTo>
                <a:lnTo>
                  <a:pt x="315" y="20765"/>
                </a:lnTo>
                <a:cubicBezTo>
                  <a:pt x="315" y="20823"/>
                  <a:pt x="338" y="20868"/>
                  <a:pt x="367" y="20868"/>
                </a:cubicBezTo>
                <a:cubicBezTo>
                  <a:pt x="397" y="20868"/>
                  <a:pt x="420" y="20823"/>
                  <a:pt x="420" y="20765"/>
                </a:cubicBezTo>
                <a:lnTo>
                  <a:pt x="420" y="20545"/>
                </a:lnTo>
                <a:cubicBezTo>
                  <a:pt x="420" y="20488"/>
                  <a:pt x="397" y="20441"/>
                  <a:pt x="367" y="20441"/>
                </a:cubicBezTo>
                <a:close/>
                <a:moveTo>
                  <a:pt x="1217" y="20441"/>
                </a:moveTo>
                <a:cubicBezTo>
                  <a:pt x="1188" y="20441"/>
                  <a:pt x="1164" y="20488"/>
                  <a:pt x="1164" y="20545"/>
                </a:cubicBezTo>
                <a:lnTo>
                  <a:pt x="1164" y="20765"/>
                </a:lnTo>
                <a:cubicBezTo>
                  <a:pt x="1164" y="20823"/>
                  <a:pt x="1188" y="20868"/>
                  <a:pt x="1217" y="20868"/>
                </a:cubicBezTo>
                <a:cubicBezTo>
                  <a:pt x="1246" y="20868"/>
                  <a:pt x="1270" y="20823"/>
                  <a:pt x="1270" y="20765"/>
                </a:cubicBezTo>
                <a:lnTo>
                  <a:pt x="1270" y="20545"/>
                </a:lnTo>
                <a:cubicBezTo>
                  <a:pt x="1270" y="20488"/>
                  <a:pt x="1246" y="20441"/>
                  <a:pt x="1217" y="20441"/>
                </a:cubicBezTo>
                <a:close/>
                <a:moveTo>
                  <a:pt x="1532" y="20441"/>
                </a:moveTo>
                <a:cubicBezTo>
                  <a:pt x="1503" y="20441"/>
                  <a:pt x="1479" y="20488"/>
                  <a:pt x="1479" y="20545"/>
                </a:cubicBezTo>
                <a:lnTo>
                  <a:pt x="1479" y="20765"/>
                </a:lnTo>
                <a:cubicBezTo>
                  <a:pt x="1479" y="20823"/>
                  <a:pt x="1503" y="20868"/>
                  <a:pt x="1532" y="20868"/>
                </a:cubicBezTo>
                <a:cubicBezTo>
                  <a:pt x="1561" y="20868"/>
                  <a:pt x="1584" y="20823"/>
                  <a:pt x="1584" y="20765"/>
                </a:cubicBezTo>
                <a:lnTo>
                  <a:pt x="1584" y="20545"/>
                </a:lnTo>
                <a:cubicBezTo>
                  <a:pt x="1584" y="20488"/>
                  <a:pt x="1561" y="20441"/>
                  <a:pt x="1532" y="20441"/>
                </a:cubicBezTo>
                <a:close/>
                <a:moveTo>
                  <a:pt x="2380" y="20441"/>
                </a:moveTo>
                <a:cubicBezTo>
                  <a:pt x="2351" y="20441"/>
                  <a:pt x="2329" y="20488"/>
                  <a:pt x="2329" y="20545"/>
                </a:cubicBezTo>
                <a:lnTo>
                  <a:pt x="2329" y="20765"/>
                </a:lnTo>
                <a:cubicBezTo>
                  <a:pt x="2329" y="20823"/>
                  <a:pt x="2351" y="20868"/>
                  <a:pt x="2380" y="20868"/>
                </a:cubicBezTo>
                <a:cubicBezTo>
                  <a:pt x="2409" y="20868"/>
                  <a:pt x="2433" y="20823"/>
                  <a:pt x="2433" y="20765"/>
                </a:cubicBezTo>
                <a:lnTo>
                  <a:pt x="2433" y="20545"/>
                </a:lnTo>
                <a:cubicBezTo>
                  <a:pt x="2433" y="20488"/>
                  <a:pt x="2409" y="20441"/>
                  <a:pt x="2380" y="20441"/>
                </a:cubicBezTo>
                <a:close/>
                <a:moveTo>
                  <a:pt x="2695" y="20441"/>
                </a:moveTo>
                <a:cubicBezTo>
                  <a:pt x="2666" y="20441"/>
                  <a:pt x="2643" y="20488"/>
                  <a:pt x="2643" y="20545"/>
                </a:cubicBezTo>
                <a:lnTo>
                  <a:pt x="2643" y="20765"/>
                </a:lnTo>
                <a:cubicBezTo>
                  <a:pt x="2643" y="20823"/>
                  <a:pt x="2666" y="20868"/>
                  <a:pt x="2695" y="20868"/>
                </a:cubicBezTo>
                <a:cubicBezTo>
                  <a:pt x="2724" y="20868"/>
                  <a:pt x="2748" y="20823"/>
                  <a:pt x="2748" y="20765"/>
                </a:cubicBezTo>
                <a:lnTo>
                  <a:pt x="2748" y="20545"/>
                </a:lnTo>
                <a:cubicBezTo>
                  <a:pt x="2748" y="20488"/>
                  <a:pt x="2724" y="20441"/>
                  <a:pt x="2695" y="20441"/>
                </a:cubicBezTo>
                <a:close/>
                <a:moveTo>
                  <a:pt x="3545" y="20441"/>
                </a:moveTo>
                <a:cubicBezTo>
                  <a:pt x="3516" y="20441"/>
                  <a:pt x="3492" y="20488"/>
                  <a:pt x="3492" y="20545"/>
                </a:cubicBezTo>
                <a:lnTo>
                  <a:pt x="3492" y="20765"/>
                </a:lnTo>
                <a:cubicBezTo>
                  <a:pt x="3492" y="20823"/>
                  <a:pt x="3516" y="20868"/>
                  <a:pt x="3545" y="20868"/>
                </a:cubicBezTo>
                <a:cubicBezTo>
                  <a:pt x="3574" y="20868"/>
                  <a:pt x="3598" y="20823"/>
                  <a:pt x="3598" y="20765"/>
                </a:cubicBezTo>
                <a:lnTo>
                  <a:pt x="3598" y="20545"/>
                </a:lnTo>
                <a:cubicBezTo>
                  <a:pt x="3598" y="20488"/>
                  <a:pt x="3574" y="20441"/>
                  <a:pt x="3545" y="20441"/>
                </a:cubicBezTo>
                <a:close/>
                <a:moveTo>
                  <a:pt x="3859" y="20441"/>
                </a:moveTo>
                <a:cubicBezTo>
                  <a:pt x="3830" y="20441"/>
                  <a:pt x="3806" y="20488"/>
                  <a:pt x="3806" y="20545"/>
                </a:cubicBezTo>
                <a:lnTo>
                  <a:pt x="3806" y="20765"/>
                </a:lnTo>
                <a:cubicBezTo>
                  <a:pt x="3806" y="20823"/>
                  <a:pt x="3830" y="20868"/>
                  <a:pt x="3859" y="20868"/>
                </a:cubicBezTo>
                <a:cubicBezTo>
                  <a:pt x="3888" y="20868"/>
                  <a:pt x="3912" y="20823"/>
                  <a:pt x="3912" y="20765"/>
                </a:cubicBezTo>
                <a:lnTo>
                  <a:pt x="3912" y="20545"/>
                </a:lnTo>
                <a:cubicBezTo>
                  <a:pt x="3912" y="20488"/>
                  <a:pt x="3888" y="20441"/>
                  <a:pt x="3859" y="20441"/>
                </a:cubicBezTo>
                <a:close/>
                <a:moveTo>
                  <a:pt x="4709" y="20441"/>
                </a:moveTo>
                <a:cubicBezTo>
                  <a:pt x="4680" y="20441"/>
                  <a:pt x="4656" y="20488"/>
                  <a:pt x="4656" y="20545"/>
                </a:cubicBezTo>
                <a:lnTo>
                  <a:pt x="4656" y="20765"/>
                </a:lnTo>
                <a:cubicBezTo>
                  <a:pt x="4656" y="20823"/>
                  <a:pt x="4680" y="20868"/>
                  <a:pt x="4709" y="20868"/>
                </a:cubicBezTo>
                <a:cubicBezTo>
                  <a:pt x="4738" y="20868"/>
                  <a:pt x="4762" y="20823"/>
                  <a:pt x="4762" y="20765"/>
                </a:cubicBezTo>
                <a:lnTo>
                  <a:pt x="4762" y="20545"/>
                </a:lnTo>
                <a:cubicBezTo>
                  <a:pt x="4762" y="20488"/>
                  <a:pt x="4738" y="20441"/>
                  <a:pt x="4709" y="20441"/>
                </a:cubicBezTo>
                <a:close/>
                <a:moveTo>
                  <a:pt x="5023" y="20441"/>
                </a:moveTo>
                <a:cubicBezTo>
                  <a:pt x="4994" y="20441"/>
                  <a:pt x="4970" y="20488"/>
                  <a:pt x="4970" y="20545"/>
                </a:cubicBezTo>
                <a:lnTo>
                  <a:pt x="4970" y="20765"/>
                </a:lnTo>
                <a:cubicBezTo>
                  <a:pt x="4970" y="20823"/>
                  <a:pt x="4994" y="20868"/>
                  <a:pt x="5023" y="20868"/>
                </a:cubicBezTo>
                <a:cubicBezTo>
                  <a:pt x="5053" y="20868"/>
                  <a:pt x="5076" y="20823"/>
                  <a:pt x="5076" y="20765"/>
                </a:cubicBezTo>
                <a:lnTo>
                  <a:pt x="5076" y="20545"/>
                </a:lnTo>
                <a:cubicBezTo>
                  <a:pt x="5076" y="20488"/>
                  <a:pt x="5053" y="20441"/>
                  <a:pt x="5023" y="20441"/>
                </a:cubicBezTo>
                <a:close/>
                <a:moveTo>
                  <a:pt x="5873" y="20441"/>
                </a:moveTo>
                <a:cubicBezTo>
                  <a:pt x="5844" y="20441"/>
                  <a:pt x="5820" y="20488"/>
                  <a:pt x="5820" y="20545"/>
                </a:cubicBezTo>
                <a:lnTo>
                  <a:pt x="5820" y="20765"/>
                </a:lnTo>
                <a:cubicBezTo>
                  <a:pt x="5820" y="20823"/>
                  <a:pt x="5844" y="20868"/>
                  <a:pt x="5873" y="20868"/>
                </a:cubicBezTo>
                <a:cubicBezTo>
                  <a:pt x="5902" y="20868"/>
                  <a:pt x="5926" y="20823"/>
                  <a:pt x="5926" y="20765"/>
                </a:cubicBezTo>
                <a:lnTo>
                  <a:pt x="5926" y="20545"/>
                </a:lnTo>
                <a:cubicBezTo>
                  <a:pt x="5926" y="20488"/>
                  <a:pt x="5902" y="20441"/>
                  <a:pt x="5873" y="20441"/>
                </a:cubicBezTo>
                <a:close/>
                <a:moveTo>
                  <a:pt x="6188" y="20441"/>
                </a:moveTo>
                <a:cubicBezTo>
                  <a:pt x="6159" y="20441"/>
                  <a:pt x="6135" y="20488"/>
                  <a:pt x="6135" y="20545"/>
                </a:cubicBezTo>
                <a:lnTo>
                  <a:pt x="6135" y="20765"/>
                </a:lnTo>
                <a:cubicBezTo>
                  <a:pt x="6135" y="20823"/>
                  <a:pt x="6159" y="20868"/>
                  <a:pt x="6188" y="20868"/>
                </a:cubicBezTo>
                <a:cubicBezTo>
                  <a:pt x="6217" y="20868"/>
                  <a:pt x="6240" y="20823"/>
                  <a:pt x="6240" y="20765"/>
                </a:cubicBezTo>
                <a:lnTo>
                  <a:pt x="6240" y="20545"/>
                </a:lnTo>
                <a:cubicBezTo>
                  <a:pt x="6240" y="20488"/>
                  <a:pt x="6217" y="20441"/>
                  <a:pt x="6188" y="20441"/>
                </a:cubicBezTo>
                <a:close/>
                <a:moveTo>
                  <a:pt x="7036" y="20441"/>
                </a:moveTo>
                <a:cubicBezTo>
                  <a:pt x="7007" y="20441"/>
                  <a:pt x="6984" y="20488"/>
                  <a:pt x="6984" y="20545"/>
                </a:cubicBezTo>
                <a:lnTo>
                  <a:pt x="6984" y="20765"/>
                </a:lnTo>
                <a:cubicBezTo>
                  <a:pt x="6984" y="20823"/>
                  <a:pt x="7007" y="20868"/>
                  <a:pt x="7036" y="20868"/>
                </a:cubicBezTo>
                <a:cubicBezTo>
                  <a:pt x="7065" y="20868"/>
                  <a:pt x="7089" y="20823"/>
                  <a:pt x="7089" y="20765"/>
                </a:cubicBezTo>
                <a:lnTo>
                  <a:pt x="7089" y="20545"/>
                </a:lnTo>
                <a:cubicBezTo>
                  <a:pt x="7089" y="20488"/>
                  <a:pt x="7065" y="20441"/>
                  <a:pt x="7036" y="20441"/>
                </a:cubicBezTo>
                <a:close/>
                <a:moveTo>
                  <a:pt x="7351" y="20441"/>
                </a:moveTo>
                <a:cubicBezTo>
                  <a:pt x="7322" y="20441"/>
                  <a:pt x="7299" y="20488"/>
                  <a:pt x="7299" y="20545"/>
                </a:cubicBezTo>
                <a:lnTo>
                  <a:pt x="7299" y="20765"/>
                </a:lnTo>
                <a:cubicBezTo>
                  <a:pt x="7299" y="20823"/>
                  <a:pt x="7322" y="20868"/>
                  <a:pt x="7351" y="20868"/>
                </a:cubicBezTo>
                <a:cubicBezTo>
                  <a:pt x="7380" y="20868"/>
                  <a:pt x="7404" y="20823"/>
                  <a:pt x="7404" y="20765"/>
                </a:cubicBezTo>
                <a:lnTo>
                  <a:pt x="7404" y="20545"/>
                </a:lnTo>
                <a:cubicBezTo>
                  <a:pt x="7404" y="20488"/>
                  <a:pt x="7380" y="20441"/>
                  <a:pt x="7351" y="20441"/>
                </a:cubicBezTo>
                <a:close/>
                <a:moveTo>
                  <a:pt x="8201" y="20441"/>
                </a:moveTo>
                <a:cubicBezTo>
                  <a:pt x="8171" y="20441"/>
                  <a:pt x="8148" y="20488"/>
                  <a:pt x="8148" y="20545"/>
                </a:cubicBezTo>
                <a:lnTo>
                  <a:pt x="8148" y="20765"/>
                </a:lnTo>
                <a:cubicBezTo>
                  <a:pt x="8148" y="20823"/>
                  <a:pt x="8171" y="20868"/>
                  <a:pt x="8201" y="20868"/>
                </a:cubicBezTo>
                <a:cubicBezTo>
                  <a:pt x="8230" y="20868"/>
                  <a:pt x="8254" y="20823"/>
                  <a:pt x="8254" y="20765"/>
                </a:cubicBezTo>
                <a:lnTo>
                  <a:pt x="8254" y="20545"/>
                </a:lnTo>
                <a:cubicBezTo>
                  <a:pt x="8254" y="20488"/>
                  <a:pt x="8230" y="20441"/>
                  <a:pt x="8201" y="20441"/>
                </a:cubicBezTo>
                <a:close/>
                <a:moveTo>
                  <a:pt x="8515" y="20441"/>
                </a:moveTo>
                <a:cubicBezTo>
                  <a:pt x="8486" y="20441"/>
                  <a:pt x="8462" y="20488"/>
                  <a:pt x="8462" y="20545"/>
                </a:cubicBezTo>
                <a:lnTo>
                  <a:pt x="8462" y="20765"/>
                </a:lnTo>
                <a:cubicBezTo>
                  <a:pt x="8462" y="20823"/>
                  <a:pt x="8486" y="20868"/>
                  <a:pt x="8515" y="20868"/>
                </a:cubicBezTo>
                <a:cubicBezTo>
                  <a:pt x="8544" y="20868"/>
                  <a:pt x="8568" y="20823"/>
                  <a:pt x="8568" y="20765"/>
                </a:cubicBezTo>
                <a:lnTo>
                  <a:pt x="8568" y="20545"/>
                </a:lnTo>
                <a:cubicBezTo>
                  <a:pt x="8568" y="20488"/>
                  <a:pt x="8544" y="20441"/>
                  <a:pt x="8515" y="20441"/>
                </a:cubicBezTo>
                <a:close/>
                <a:moveTo>
                  <a:pt x="9365" y="20441"/>
                </a:moveTo>
                <a:cubicBezTo>
                  <a:pt x="9336" y="20441"/>
                  <a:pt x="9312" y="20488"/>
                  <a:pt x="9312" y="20545"/>
                </a:cubicBezTo>
                <a:lnTo>
                  <a:pt x="9312" y="20765"/>
                </a:lnTo>
                <a:cubicBezTo>
                  <a:pt x="9312" y="20823"/>
                  <a:pt x="9336" y="20868"/>
                  <a:pt x="9365" y="20868"/>
                </a:cubicBezTo>
                <a:cubicBezTo>
                  <a:pt x="9394" y="20868"/>
                  <a:pt x="9418" y="20823"/>
                  <a:pt x="9418" y="20765"/>
                </a:cubicBezTo>
                <a:lnTo>
                  <a:pt x="9418" y="20545"/>
                </a:lnTo>
                <a:cubicBezTo>
                  <a:pt x="9418" y="20488"/>
                  <a:pt x="9394" y="20441"/>
                  <a:pt x="9365" y="20441"/>
                </a:cubicBezTo>
                <a:close/>
                <a:moveTo>
                  <a:pt x="9679" y="20441"/>
                </a:moveTo>
                <a:cubicBezTo>
                  <a:pt x="9650" y="20441"/>
                  <a:pt x="9626" y="20488"/>
                  <a:pt x="9626" y="20545"/>
                </a:cubicBezTo>
                <a:lnTo>
                  <a:pt x="9626" y="20765"/>
                </a:lnTo>
                <a:cubicBezTo>
                  <a:pt x="9626" y="20823"/>
                  <a:pt x="9650" y="20868"/>
                  <a:pt x="9679" y="20868"/>
                </a:cubicBezTo>
                <a:cubicBezTo>
                  <a:pt x="9708" y="20868"/>
                  <a:pt x="9732" y="20823"/>
                  <a:pt x="9732" y="20765"/>
                </a:cubicBezTo>
                <a:lnTo>
                  <a:pt x="9732" y="20545"/>
                </a:lnTo>
                <a:cubicBezTo>
                  <a:pt x="9732" y="20488"/>
                  <a:pt x="9708" y="20441"/>
                  <a:pt x="9679" y="20441"/>
                </a:cubicBezTo>
                <a:close/>
                <a:moveTo>
                  <a:pt x="10529" y="20441"/>
                </a:moveTo>
                <a:cubicBezTo>
                  <a:pt x="10500" y="20441"/>
                  <a:pt x="10476" y="20488"/>
                  <a:pt x="10476" y="20545"/>
                </a:cubicBezTo>
                <a:lnTo>
                  <a:pt x="10476" y="20765"/>
                </a:lnTo>
                <a:cubicBezTo>
                  <a:pt x="10476" y="20823"/>
                  <a:pt x="10500" y="20868"/>
                  <a:pt x="10529" y="20868"/>
                </a:cubicBezTo>
                <a:cubicBezTo>
                  <a:pt x="10558" y="20868"/>
                  <a:pt x="10582" y="20823"/>
                  <a:pt x="10582" y="20765"/>
                </a:cubicBezTo>
                <a:lnTo>
                  <a:pt x="10582" y="20545"/>
                </a:lnTo>
                <a:cubicBezTo>
                  <a:pt x="10582" y="20488"/>
                  <a:pt x="10558" y="20441"/>
                  <a:pt x="10529" y="20441"/>
                </a:cubicBezTo>
                <a:close/>
                <a:moveTo>
                  <a:pt x="10844" y="20441"/>
                </a:moveTo>
                <a:cubicBezTo>
                  <a:pt x="10814" y="20441"/>
                  <a:pt x="10791" y="20488"/>
                  <a:pt x="10791" y="20545"/>
                </a:cubicBezTo>
                <a:lnTo>
                  <a:pt x="10791" y="20765"/>
                </a:lnTo>
                <a:cubicBezTo>
                  <a:pt x="10791" y="20823"/>
                  <a:pt x="10814" y="20868"/>
                  <a:pt x="10844" y="20868"/>
                </a:cubicBezTo>
                <a:cubicBezTo>
                  <a:pt x="10873" y="20868"/>
                  <a:pt x="10895" y="20823"/>
                  <a:pt x="10895" y="20765"/>
                </a:cubicBezTo>
                <a:lnTo>
                  <a:pt x="10895" y="20545"/>
                </a:lnTo>
                <a:cubicBezTo>
                  <a:pt x="10895" y="20488"/>
                  <a:pt x="10873" y="20441"/>
                  <a:pt x="10844" y="20441"/>
                </a:cubicBezTo>
                <a:close/>
                <a:moveTo>
                  <a:pt x="11692" y="20441"/>
                </a:moveTo>
                <a:cubicBezTo>
                  <a:pt x="11663" y="20441"/>
                  <a:pt x="11640" y="20488"/>
                  <a:pt x="11640" y="20545"/>
                </a:cubicBezTo>
                <a:lnTo>
                  <a:pt x="11640" y="20765"/>
                </a:lnTo>
                <a:cubicBezTo>
                  <a:pt x="11640" y="20823"/>
                  <a:pt x="11663" y="20868"/>
                  <a:pt x="11692" y="20868"/>
                </a:cubicBezTo>
                <a:cubicBezTo>
                  <a:pt x="11721" y="20868"/>
                  <a:pt x="11745" y="20823"/>
                  <a:pt x="11745" y="20765"/>
                </a:cubicBezTo>
                <a:lnTo>
                  <a:pt x="11745" y="20545"/>
                </a:lnTo>
                <a:cubicBezTo>
                  <a:pt x="11745" y="20488"/>
                  <a:pt x="11721" y="20441"/>
                  <a:pt x="11692" y="20441"/>
                </a:cubicBezTo>
                <a:close/>
                <a:moveTo>
                  <a:pt x="12007" y="20441"/>
                </a:moveTo>
                <a:cubicBezTo>
                  <a:pt x="11978" y="20441"/>
                  <a:pt x="11955" y="20488"/>
                  <a:pt x="11955" y="20545"/>
                </a:cubicBezTo>
                <a:lnTo>
                  <a:pt x="11955" y="20765"/>
                </a:lnTo>
                <a:cubicBezTo>
                  <a:pt x="11955" y="20823"/>
                  <a:pt x="11978" y="20868"/>
                  <a:pt x="12007" y="20868"/>
                </a:cubicBezTo>
                <a:cubicBezTo>
                  <a:pt x="12036" y="20868"/>
                  <a:pt x="12060" y="20823"/>
                  <a:pt x="12060" y="20765"/>
                </a:cubicBezTo>
                <a:lnTo>
                  <a:pt x="12060" y="20545"/>
                </a:lnTo>
                <a:cubicBezTo>
                  <a:pt x="12060" y="20488"/>
                  <a:pt x="12036" y="20441"/>
                  <a:pt x="12007" y="20441"/>
                </a:cubicBezTo>
                <a:close/>
                <a:moveTo>
                  <a:pt x="12856" y="20441"/>
                </a:moveTo>
                <a:cubicBezTo>
                  <a:pt x="12827" y="20441"/>
                  <a:pt x="12804" y="20488"/>
                  <a:pt x="12804" y="20545"/>
                </a:cubicBezTo>
                <a:lnTo>
                  <a:pt x="12804" y="20765"/>
                </a:lnTo>
                <a:cubicBezTo>
                  <a:pt x="12804" y="20823"/>
                  <a:pt x="12827" y="20868"/>
                  <a:pt x="12856" y="20868"/>
                </a:cubicBezTo>
                <a:cubicBezTo>
                  <a:pt x="12886" y="20868"/>
                  <a:pt x="12909" y="20823"/>
                  <a:pt x="12909" y="20765"/>
                </a:cubicBezTo>
                <a:lnTo>
                  <a:pt x="12909" y="20545"/>
                </a:lnTo>
                <a:cubicBezTo>
                  <a:pt x="12909" y="20488"/>
                  <a:pt x="12886" y="20441"/>
                  <a:pt x="12856" y="20441"/>
                </a:cubicBezTo>
                <a:close/>
                <a:moveTo>
                  <a:pt x="13171" y="20441"/>
                </a:moveTo>
                <a:cubicBezTo>
                  <a:pt x="13142" y="20441"/>
                  <a:pt x="13118" y="20488"/>
                  <a:pt x="13118" y="20545"/>
                </a:cubicBezTo>
                <a:lnTo>
                  <a:pt x="13118" y="20765"/>
                </a:lnTo>
                <a:cubicBezTo>
                  <a:pt x="13118" y="20823"/>
                  <a:pt x="13142" y="20868"/>
                  <a:pt x="13171" y="20868"/>
                </a:cubicBezTo>
                <a:cubicBezTo>
                  <a:pt x="13200" y="20868"/>
                  <a:pt x="13224" y="20823"/>
                  <a:pt x="13224" y="20765"/>
                </a:cubicBezTo>
                <a:lnTo>
                  <a:pt x="13224" y="20545"/>
                </a:lnTo>
                <a:cubicBezTo>
                  <a:pt x="13224" y="20488"/>
                  <a:pt x="13200" y="20441"/>
                  <a:pt x="13171" y="20441"/>
                </a:cubicBezTo>
                <a:close/>
                <a:moveTo>
                  <a:pt x="14021" y="20441"/>
                </a:moveTo>
                <a:cubicBezTo>
                  <a:pt x="13992" y="20441"/>
                  <a:pt x="13968" y="20488"/>
                  <a:pt x="13968" y="20545"/>
                </a:cubicBezTo>
                <a:lnTo>
                  <a:pt x="13968" y="20765"/>
                </a:lnTo>
                <a:cubicBezTo>
                  <a:pt x="13968" y="20823"/>
                  <a:pt x="13992" y="20868"/>
                  <a:pt x="14021" y="20868"/>
                </a:cubicBezTo>
                <a:cubicBezTo>
                  <a:pt x="14050" y="20868"/>
                  <a:pt x="14074" y="20823"/>
                  <a:pt x="14074" y="20765"/>
                </a:cubicBezTo>
                <a:lnTo>
                  <a:pt x="14074" y="20545"/>
                </a:lnTo>
                <a:cubicBezTo>
                  <a:pt x="14074" y="20488"/>
                  <a:pt x="14050" y="20441"/>
                  <a:pt x="14021" y="20441"/>
                </a:cubicBezTo>
                <a:close/>
                <a:moveTo>
                  <a:pt x="14335" y="20441"/>
                </a:moveTo>
                <a:cubicBezTo>
                  <a:pt x="14306" y="20441"/>
                  <a:pt x="14282" y="20488"/>
                  <a:pt x="14282" y="20545"/>
                </a:cubicBezTo>
                <a:lnTo>
                  <a:pt x="14282" y="20765"/>
                </a:lnTo>
                <a:cubicBezTo>
                  <a:pt x="14282" y="20823"/>
                  <a:pt x="14306" y="20868"/>
                  <a:pt x="14335" y="20868"/>
                </a:cubicBezTo>
                <a:cubicBezTo>
                  <a:pt x="14364" y="20868"/>
                  <a:pt x="14388" y="20823"/>
                  <a:pt x="14388" y="20765"/>
                </a:cubicBezTo>
                <a:lnTo>
                  <a:pt x="14388" y="20545"/>
                </a:lnTo>
                <a:cubicBezTo>
                  <a:pt x="14388" y="20488"/>
                  <a:pt x="14364" y="20441"/>
                  <a:pt x="14335" y="20441"/>
                </a:cubicBezTo>
                <a:close/>
                <a:moveTo>
                  <a:pt x="15185" y="20441"/>
                </a:moveTo>
                <a:cubicBezTo>
                  <a:pt x="15156" y="20441"/>
                  <a:pt x="15132" y="20488"/>
                  <a:pt x="15132" y="20545"/>
                </a:cubicBezTo>
                <a:lnTo>
                  <a:pt x="15132" y="20765"/>
                </a:lnTo>
                <a:cubicBezTo>
                  <a:pt x="15132" y="20823"/>
                  <a:pt x="15156" y="20868"/>
                  <a:pt x="15185" y="20868"/>
                </a:cubicBezTo>
                <a:cubicBezTo>
                  <a:pt x="15214" y="20868"/>
                  <a:pt x="15237" y="20823"/>
                  <a:pt x="15237" y="20765"/>
                </a:cubicBezTo>
                <a:lnTo>
                  <a:pt x="15237" y="20545"/>
                </a:lnTo>
                <a:cubicBezTo>
                  <a:pt x="15237" y="20488"/>
                  <a:pt x="15214" y="20441"/>
                  <a:pt x="15185" y="20441"/>
                </a:cubicBezTo>
                <a:close/>
                <a:moveTo>
                  <a:pt x="15500" y="20441"/>
                </a:moveTo>
                <a:cubicBezTo>
                  <a:pt x="15470" y="20441"/>
                  <a:pt x="15447" y="20488"/>
                  <a:pt x="15447" y="20545"/>
                </a:cubicBezTo>
                <a:lnTo>
                  <a:pt x="15447" y="20765"/>
                </a:lnTo>
                <a:cubicBezTo>
                  <a:pt x="15447" y="20823"/>
                  <a:pt x="15470" y="20868"/>
                  <a:pt x="15500" y="20868"/>
                </a:cubicBezTo>
                <a:cubicBezTo>
                  <a:pt x="15529" y="20868"/>
                  <a:pt x="15551" y="20823"/>
                  <a:pt x="15551" y="20765"/>
                </a:cubicBezTo>
                <a:lnTo>
                  <a:pt x="15551" y="20545"/>
                </a:lnTo>
                <a:cubicBezTo>
                  <a:pt x="15551" y="20488"/>
                  <a:pt x="15529" y="20441"/>
                  <a:pt x="15500" y="20441"/>
                </a:cubicBezTo>
                <a:close/>
                <a:moveTo>
                  <a:pt x="16349" y="20441"/>
                </a:moveTo>
                <a:cubicBezTo>
                  <a:pt x="16320" y="20441"/>
                  <a:pt x="16296" y="20488"/>
                  <a:pt x="16296" y="20545"/>
                </a:cubicBezTo>
                <a:lnTo>
                  <a:pt x="16296" y="20765"/>
                </a:lnTo>
                <a:cubicBezTo>
                  <a:pt x="16296" y="20823"/>
                  <a:pt x="16320" y="20868"/>
                  <a:pt x="16349" y="20868"/>
                </a:cubicBezTo>
                <a:cubicBezTo>
                  <a:pt x="16378" y="20868"/>
                  <a:pt x="16401" y="20823"/>
                  <a:pt x="16401" y="20765"/>
                </a:cubicBezTo>
                <a:lnTo>
                  <a:pt x="16401" y="20545"/>
                </a:lnTo>
                <a:cubicBezTo>
                  <a:pt x="16401" y="20488"/>
                  <a:pt x="16378" y="20441"/>
                  <a:pt x="16349" y="20441"/>
                </a:cubicBezTo>
                <a:close/>
                <a:moveTo>
                  <a:pt x="16663" y="20441"/>
                </a:moveTo>
                <a:cubicBezTo>
                  <a:pt x="16634" y="20441"/>
                  <a:pt x="16611" y="20488"/>
                  <a:pt x="16611" y="20545"/>
                </a:cubicBezTo>
                <a:lnTo>
                  <a:pt x="16611" y="20765"/>
                </a:lnTo>
                <a:cubicBezTo>
                  <a:pt x="16611" y="20823"/>
                  <a:pt x="16634" y="20868"/>
                  <a:pt x="16663" y="20868"/>
                </a:cubicBezTo>
                <a:cubicBezTo>
                  <a:pt x="16692" y="20868"/>
                  <a:pt x="16716" y="20823"/>
                  <a:pt x="16716" y="20765"/>
                </a:cubicBezTo>
                <a:lnTo>
                  <a:pt x="16716" y="20545"/>
                </a:lnTo>
                <a:cubicBezTo>
                  <a:pt x="16716" y="20488"/>
                  <a:pt x="16692" y="20441"/>
                  <a:pt x="16663" y="20441"/>
                </a:cubicBezTo>
                <a:close/>
                <a:moveTo>
                  <a:pt x="17512" y="20441"/>
                </a:moveTo>
                <a:cubicBezTo>
                  <a:pt x="17483" y="20441"/>
                  <a:pt x="17459" y="20488"/>
                  <a:pt x="17459" y="20545"/>
                </a:cubicBezTo>
                <a:lnTo>
                  <a:pt x="17459" y="20765"/>
                </a:lnTo>
                <a:cubicBezTo>
                  <a:pt x="17459" y="20823"/>
                  <a:pt x="17483" y="20868"/>
                  <a:pt x="17512" y="20868"/>
                </a:cubicBezTo>
                <a:cubicBezTo>
                  <a:pt x="17541" y="20868"/>
                  <a:pt x="17565" y="20823"/>
                  <a:pt x="17565" y="20765"/>
                </a:cubicBezTo>
                <a:lnTo>
                  <a:pt x="17565" y="20545"/>
                </a:lnTo>
                <a:cubicBezTo>
                  <a:pt x="17565" y="20488"/>
                  <a:pt x="17541" y="20441"/>
                  <a:pt x="17512" y="20441"/>
                </a:cubicBezTo>
                <a:close/>
                <a:moveTo>
                  <a:pt x="17827" y="20441"/>
                </a:moveTo>
                <a:cubicBezTo>
                  <a:pt x="17798" y="20441"/>
                  <a:pt x="17774" y="20488"/>
                  <a:pt x="17774" y="20545"/>
                </a:cubicBezTo>
                <a:lnTo>
                  <a:pt x="17774" y="20765"/>
                </a:lnTo>
                <a:cubicBezTo>
                  <a:pt x="17774" y="20823"/>
                  <a:pt x="17798" y="20868"/>
                  <a:pt x="17827" y="20868"/>
                </a:cubicBezTo>
                <a:cubicBezTo>
                  <a:pt x="17856" y="20868"/>
                  <a:pt x="17880" y="20823"/>
                  <a:pt x="17880" y="20765"/>
                </a:cubicBezTo>
                <a:lnTo>
                  <a:pt x="17880" y="20545"/>
                </a:lnTo>
                <a:cubicBezTo>
                  <a:pt x="17880" y="20488"/>
                  <a:pt x="17856" y="20441"/>
                  <a:pt x="17827" y="20441"/>
                </a:cubicBezTo>
                <a:close/>
                <a:moveTo>
                  <a:pt x="18677" y="20441"/>
                </a:moveTo>
                <a:cubicBezTo>
                  <a:pt x="18648" y="20441"/>
                  <a:pt x="18624" y="20488"/>
                  <a:pt x="18624" y="20545"/>
                </a:cubicBezTo>
                <a:lnTo>
                  <a:pt x="18624" y="20765"/>
                </a:lnTo>
                <a:cubicBezTo>
                  <a:pt x="18624" y="20823"/>
                  <a:pt x="18648" y="20868"/>
                  <a:pt x="18677" y="20868"/>
                </a:cubicBezTo>
                <a:cubicBezTo>
                  <a:pt x="18706" y="20868"/>
                  <a:pt x="18730" y="20823"/>
                  <a:pt x="18730" y="20765"/>
                </a:cubicBezTo>
                <a:lnTo>
                  <a:pt x="18730" y="20545"/>
                </a:lnTo>
                <a:cubicBezTo>
                  <a:pt x="18730" y="20488"/>
                  <a:pt x="18706" y="20441"/>
                  <a:pt x="18677" y="20441"/>
                </a:cubicBezTo>
                <a:close/>
                <a:moveTo>
                  <a:pt x="18991" y="20441"/>
                </a:moveTo>
                <a:cubicBezTo>
                  <a:pt x="18962" y="20441"/>
                  <a:pt x="18938" y="20488"/>
                  <a:pt x="18938" y="20545"/>
                </a:cubicBezTo>
                <a:lnTo>
                  <a:pt x="18938" y="20765"/>
                </a:lnTo>
                <a:cubicBezTo>
                  <a:pt x="18938" y="20823"/>
                  <a:pt x="18962" y="20868"/>
                  <a:pt x="18991" y="20868"/>
                </a:cubicBezTo>
                <a:cubicBezTo>
                  <a:pt x="19020" y="20868"/>
                  <a:pt x="19044" y="20823"/>
                  <a:pt x="19044" y="20765"/>
                </a:cubicBezTo>
                <a:lnTo>
                  <a:pt x="19044" y="20545"/>
                </a:lnTo>
                <a:cubicBezTo>
                  <a:pt x="19044" y="20488"/>
                  <a:pt x="19020" y="20441"/>
                  <a:pt x="18991" y="20441"/>
                </a:cubicBezTo>
                <a:close/>
                <a:moveTo>
                  <a:pt x="19841" y="20441"/>
                </a:moveTo>
                <a:cubicBezTo>
                  <a:pt x="19812" y="20441"/>
                  <a:pt x="19788" y="20488"/>
                  <a:pt x="19788" y="20545"/>
                </a:cubicBezTo>
                <a:lnTo>
                  <a:pt x="19788" y="20765"/>
                </a:lnTo>
                <a:cubicBezTo>
                  <a:pt x="19788" y="20823"/>
                  <a:pt x="19812" y="20868"/>
                  <a:pt x="19841" y="20868"/>
                </a:cubicBezTo>
                <a:cubicBezTo>
                  <a:pt x="19870" y="20868"/>
                  <a:pt x="19894" y="20823"/>
                  <a:pt x="19894" y="20765"/>
                </a:cubicBezTo>
                <a:lnTo>
                  <a:pt x="19894" y="20545"/>
                </a:lnTo>
                <a:cubicBezTo>
                  <a:pt x="19894" y="20488"/>
                  <a:pt x="19870" y="20441"/>
                  <a:pt x="19841" y="20441"/>
                </a:cubicBezTo>
                <a:close/>
                <a:moveTo>
                  <a:pt x="20155" y="20441"/>
                </a:moveTo>
                <a:cubicBezTo>
                  <a:pt x="20126" y="20441"/>
                  <a:pt x="20102" y="20488"/>
                  <a:pt x="20102" y="20545"/>
                </a:cubicBezTo>
                <a:lnTo>
                  <a:pt x="20102" y="20765"/>
                </a:lnTo>
                <a:cubicBezTo>
                  <a:pt x="20102" y="20823"/>
                  <a:pt x="20126" y="20868"/>
                  <a:pt x="20155" y="20868"/>
                </a:cubicBezTo>
                <a:cubicBezTo>
                  <a:pt x="20184" y="20868"/>
                  <a:pt x="20207" y="20823"/>
                  <a:pt x="20207" y="20765"/>
                </a:cubicBezTo>
                <a:lnTo>
                  <a:pt x="20207" y="20545"/>
                </a:lnTo>
                <a:cubicBezTo>
                  <a:pt x="20207" y="20488"/>
                  <a:pt x="20184" y="20441"/>
                  <a:pt x="20155" y="20441"/>
                </a:cubicBezTo>
                <a:close/>
                <a:moveTo>
                  <a:pt x="21004" y="20441"/>
                </a:moveTo>
                <a:cubicBezTo>
                  <a:pt x="20975" y="20441"/>
                  <a:pt x="20952" y="20488"/>
                  <a:pt x="20952" y="20545"/>
                </a:cubicBezTo>
                <a:lnTo>
                  <a:pt x="20952" y="20765"/>
                </a:lnTo>
                <a:cubicBezTo>
                  <a:pt x="20952" y="20823"/>
                  <a:pt x="20975" y="20868"/>
                  <a:pt x="21004" y="20868"/>
                </a:cubicBezTo>
                <a:cubicBezTo>
                  <a:pt x="21033" y="20868"/>
                  <a:pt x="21057" y="20823"/>
                  <a:pt x="21057" y="20765"/>
                </a:cubicBezTo>
                <a:lnTo>
                  <a:pt x="21057" y="20545"/>
                </a:lnTo>
                <a:cubicBezTo>
                  <a:pt x="21057" y="20488"/>
                  <a:pt x="21033" y="20441"/>
                  <a:pt x="21004" y="20441"/>
                </a:cubicBezTo>
                <a:close/>
                <a:moveTo>
                  <a:pt x="21319" y="20441"/>
                </a:moveTo>
                <a:cubicBezTo>
                  <a:pt x="21289" y="20441"/>
                  <a:pt x="21267" y="20488"/>
                  <a:pt x="21267" y="20545"/>
                </a:cubicBezTo>
                <a:lnTo>
                  <a:pt x="21267" y="20765"/>
                </a:lnTo>
                <a:cubicBezTo>
                  <a:pt x="21267" y="20823"/>
                  <a:pt x="21289" y="20868"/>
                  <a:pt x="21319" y="20868"/>
                </a:cubicBezTo>
                <a:cubicBezTo>
                  <a:pt x="21348" y="20868"/>
                  <a:pt x="21372" y="20823"/>
                  <a:pt x="21372" y="20765"/>
                </a:cubicBezTo>
                <a:lnTo>
                  <a:pt x="21372" y="20545"/>
                </a:lnTo>
                <a:cubicBezTo>
                  <a:pt x="21372" y="20488"/>
                  <a:pt x="21348" y="20441"/>
                  <a:pt x="21319" y="20441"/>
                </a:cubicBezTo>
                <a:close/>
                <a:moveTo>
                  <a:pt x="281" y="21171"/>
                </a:moveTo>
                <a:cubicBezTo>
                  <a:pt x="252" y="21171"/>
                  <a:pt x="228" y="21218"/>
                  <a:pt x="228" y="21275"/>
                </a:cubicBezTo>
                <a:lnTo>
                  <a:pt x="228" y="21495"/>
                </a:lnTo>
                <a:cubicBezTo>
                  <a:pt x="228" y="21553"/>
                  <a:pt x="252" y="21600"/>
                  <a:pt x="281" y="21600"/>
                </a:cubicBezTo>
                <a:cubicBezTo>
                  <a:pt x="311" y="21600"/>
                  <a:pt x="334" y="21553"/>
                  <a:pt x="334" y="21495"/>
                </a:cubicBezTo>
                <a:lnTo>
                  <a:pt x="334" y="21275"/>
                </a:lnTo>
                <a:cubicBezTo>
                  <a:pt x="334" y="21218"/>
                  <a:pt x="311" y="21171"/>
                  <a:pt x="281" y="21171"/>
                </a:cubicBezTo>
                <a:close/>
                <a:moveTo>
                  <a:pt x="596" y="21171"/>
                </a:moveTo>
                <a:cubicBezTo>
                  <a:pt x="567" y="21171"/>
                  <a:pt x="543" y="21218"/>
                  <a:pt x="543" y="21275"/>
                </a:cubicBezTo>
                <a:lnTo>
                  <a:pt x="543" y="21495"/>
                </a:lnTo>
                <a:cubicBezTo>
                  <a:pt x="543" y="21553"/>
                  <a:pt x="567" y="21600"/>
                  <a:pt x="596" y="21600"/>
                </a:cubicBezTo>
                <a:cubicBezTo>
                  <a:pt x="625" y="21600"/>
                  <a:pt x="649" y="21553"/>
                  <a:pt x="649" y="21495"/>
                </a:cubicBezTo>
                <a:lnTo>
                  <a:pt x="649" y="21275"/>
                </a:lnTo>
                <a:cubicBezTo>
                  <a:pt x="649" y="21218"/>
                  <a:pt x="625" y="21171"/>
                  <a:pt x="596" y="21171"/>
                </a:cubicBezTo>
                <a:close/>
                <a:moveTo>
                  <a:pt x="1446" y="21171"/>
                </a:moveTo>
                <a:cubicBezTo>
                  <a:pt x="1417" y="21171"/>
                  <a:pt x="1393" y="21218"/>
                  <a:pt x="1393" y="21275"/>
                </a:cubicBezTo>
                <a:lnTo>
                  <a:pt x="1393" y="21495"/>
                </a:lnTo>
                <a:cubicBezTo>
                  <a:pt x="1393" y="21553"/>
                  <a:pt x="1417" y="21600"/>
                  <a:pt x="1446" y="21600"/>
                </a:cubicBezTo>
                <a:cubicBezTo>
                  <a:pt x="1475" y="21600"/>
                  <a:pt x="1499" y="21553"/>
                  <a:pt x="1499" y="21495"/>
                </a:cubicBezTo>
                <a:lnTo>
                  <a:pt x="1499" y="21275"/>
                </a:lnTo>
                <a:cubicBezTo>
                  <a:pt x="1499" y="21218"/>
                  <a:pt x="1475" y="21171"/>
                  <a:pt x="1446" y="21171"/>
                </a:cubicBezTo>
                <a:close/>
                <a:moveTo>
                  <a:pt x="1760" y="21171"/>
                </a:moveTo>
                <a:cubicBezTo>
                  <a:pt x="1731" y="21171"/>
                  <a:pt x="1707" y="21218"/>
                  <a:pt x="1707" y="21275"/>
                </a:cubicBezTo>
                <a:lnTo>
                  <a:pt x="1707" y="21495"/>
                </a:lnTo>
                <a:cubicBezTo>
                  <a:pt x="1707" y="21553"/>
                  <a:pt x="1731" y="21600"/>
                  <a:pt x="1760" y="21600"/>
                </a:cubicBezTo>
                <a:cubicBezTo>
                  <a:pt x="1789" y="21600"/>
                  <a:pt x="1813" y="21553"/>
                  <a:pt x="1813" y="21495"/>
                </a:cubicBezTo>
                <a:lnTo>
                  <a:pt x="1813" y="21275"/>
                </a:lnTo>
                <a:cubicBezTo>
                  <a:pt x="1813" y="21218"/>
                  <a:pt x="1789" y="21171"/>
                  <a:pt x="1760" y="21171"/>
                </a:cubicBezTo>
                <a:close/>
                <a:moveTo>
                  <a:pt x="2610" y="21171"/>
                </a:moveTo>
                <a:cubicBezTo>
                  <a:pt x="2581" y="21171"/>
                  <a:pt x="2557" y="21218"/>
                  <a:pt x="2557" y="21275"/>
                </a:cubicBezTo>
                <a:lnTo>
                  <a:pt x="2557" y="21495"/>
                </a:lnTo>
                <a:cubicBezTo>
                  <a:pt x="2557" y="21553"/>
                  <a:pt x="2581" y="21600"/>
                  <a:pt x="2610" y="21600"/>
                </a:cubicBezTo>
                <a:cubicBezTo>
                  <a:pt x="2639" y="21600"/>
                  <a:pt x="2662" y="21553"/>
                  <a:pt x="2662" y="21495"/>
                </a:cubicBezTo>
                <a:lnTo>
                  <a:pt x="2662" y="21275"/>
                </a:lnTo>
                <a:cubicBezTo>
                  <a:pt x="2662" y="21218"/>
                  <a:pt x="2639" y="21171"/>
                  <a:pt x="2610" y="21171"/>
                </a:cubicBezTo>
                <a:close/>
                <a:moveTo>
                  <a:pt x="2924" y="21171"/>
                </a:moveTo>
                <a:cubicBezTo>
                  <a:pt x="2895" y="21171"/>
                  <a:pt x="2871" y="21218"/>
                  <a:pt x="2871" y="21275"/>
                </a:cubicBezTo>
                <a:lnTo>
                  <a:pt x="2871" y="21495"/>
                </a:lnTo>
                <a:cubicBezTo>
                  <a:pt x="2871" y="21553"/>
                  <a:pt x="2895" y="21600"/>
                  <a:pt x="2924" y="21600"/>
                </a:cubicBezTo>
                <a:cubicBezTo>
                  <a:pt x="2954" y="21600"/>
                  <a:pt x="2976" y="21553"/>
                  <a:pt x="2976" y="21495"/>
                </a:cubicBezTo>
                <a:lnTo>
                  <a:pt x="2976" y="21275"/>
                </a:lnTo>
                <a:cubicBezTo>
                  <a:pt x="2976" y="21218"/>
                  <a:pt x="2954" y="21171"/>
                  <a:pt x="2924" y="21171"/>
                </a:cubicBezTo>
                <a:close/>
                <a:moveTo>
                  <a:pt x="3773" y="21171"/>
                </a:moveTo>
                <a:cubicBezTo>
                  <a:pt x="3744" y="21171"/>
                  <a:pt x="3721" y="21218"/>
                  <a:pt x="3721" y="21275"/>
                </a:cubicBezTo>
                <a:lnTo>
                  <a:pt x="3721" y="21495"/>
                </a:lnTo>
                <a:cubicBezTo>
                  <a:pt x="3721" y="21553"/>
                  <a:pt x="3744" y="21600"/>
                  <a:pt x="3773" y="21600"/>
                </a:cubicBezTo>
                <a:cubicBezTo>
                  <a:pt x="3802" y="21600"/>
                  <a:pt x="3826" y="21553"/>
                  <a:pt x="3826" y="21495"/>
                </a:cubicBezTo>
                <a:lnTo>
                  <a:pt x="3826" y="21275"/>
                </a:lnTo>
                <a:cubicBezTo>
                  <a:pt x="3826" y="21218"/>
                  <a:pt x="3802" y="21171"/>
                  <a:pt x="3773" y="21171"/>
                </a:cubicBezTo>
                <a:close/>
                <a:moveTo>
                  <a:pt x="4088" y="21171"/>
                </a:moveTo>
                <a:cubicBezTo>
                  <a:pt x="4058" y="21171"/>
                  <a:pt x="4035" y="21218"/>
                  <a:pt x="4035" y="21275"/>
                </a:cubicBezTo>
                <a:lnTo>
                  <a:pt x="4035" y="21495"/>
                </a:lnTo>
                <a:cubicBezTo>
                  <a:pt x="4035" y="21553"/>
                  <a:pt x="4058" y="21600"/>
                  <a:pt x="4088" y="21600"/>
                </a:cubicBezTo>
                <a:cubicBezTo>
                  <a:pt x="4117" y="21600"/>
                  <a:pt x="4141" y="21553"/>
                  <a:pt x="4141" y="21495"/>
                </a:cubicBezTo>
                <a:lnTo>
                  <a:pt x="4141" y="21275"/>
                </a:lnTo>
                <a:cubicBezTo>
                  <a:pt x="4141" y="21218"/>
                  <a:pt x="4117" y="21171"/>
                  <a:pt x="4088" y="21171"/>
                </a:cubicBezTo>
                <a:close/>
                <a:moveTo>
                  <a:pt x="4937" y="21171"/>
                </a:moveTo>
                <a:cubicBezTo>
                  <a:pt x="4908" y="21171"/>
                  <a:pt x="4884" y="21218"/>
                  <a:pt x="4884" y="21275"/>
                </a:cubicBezTo>
                <a:lnTo>
                  <a:pt x="4884" y="21495"/>
                </a:lnTo>
                <a:cubicBezTo>
                  <a:pt x="4884" y="21553"/>
                  <a:pt x="4908" y="21600"/>
                  <a:pt x="4937" y="21600"/>
                </a:cubicBezTo>
                <a:cubicBezTo>
                  <a:pt x="4966" y="21600"/>
                  <a:pt x="4990" y="21553"/>
                  <a:pt x="4990" y="21495"/>
                </a:cubicBezTo>
                <a:lnTo>
                  <a:pt x="4990" y="21275"/>
                </a:lnTo>
                <a:cubicBezTo>
                  <a:pt x="4990" y="21218"/>
                  <a:pt x="4966" y="21171"/>
                  <a:pt x="4937" y="21171"/>
                </a:cubicBezTo>
                <a:close/>
                <a:moveTo>
                  <a:pt x="5252" y="21171"/>
                </a:moveTo>
                <a:cubicBezTo>
                  <a:pt x="5223" y="21171"/>
                  <a:pt x="5199" y="21218"/>
                  <a:pt x="5199" y="21275"/>
                </a:cubicBezTo>
                <a:lnTo>
                  <a:pt x="5199" y="21495"/>
                </a:lnTo>
                <a:cubicBezTo>
                  <a:pt x="5199" y="21553"/>
                  <a:pt x="5223" y="21600"/>
                  <a:pt x="5252" y="21600"/>
                </a:cubicBezTo>
                <a:cubicBezTo>
                  <a:pt x="5281" y="21600"/>
                  <a:pt x="5305" y="21553"/>
                  <a:pt x="5305" y="21495"/>
                </a:cubicBezTo>
                <a:lnTo>
                  <a:pt x="5305" y="21275"/>
                </a:lnTo>
                <a:cubicBezTo>
                  <a:pt x="5305" y="21218"/>
                  <a:pt x="5281" y="21171"/>
                  <a:pt x="5252" y="21171"/>
                </a:cubicBezTo>
                <a:close/>
                <a:moveTo>
                  <a:pt x="6102" y="21171"/>
                </a:moveTo>
                <a:cubicBezTo>
                  <a:pt x="6072" y="21171"/>
                  <a:pt x="6049" y="21218"/>
                  <a:pt x="6049" y="21275"/>
                </a:cubicBezTo>
                <a:lnTo>
                  <a:pt x="6049" y="21495"/>
                </a:lnTo>
                <a:cubicBezTo>
                  <a:pt x="6049" y="21553"/>
                  <a:pt x="6072" y="21600"/>
                  <a:pt x="6102" y="21600"/>
                </a:cubicBezTo>
                <a:cubicBezTo>
                  <a:pt x="6131" y="21600"/>
                  <a:pt x="6155" y="21553"/>
                  <a:pt x="6155" y="21495"/>
                </a:cubicBezTo>
                <a:lnTo>
                  <a:pt x="6155" y="21275"/>
                </a:lnTo>
                <a:cubicBezTo>
                  <a:pt x="6155" y="21218"/>
                  <a:pt x="6131" y="21171"/>
                  <a:pt x="6102" y="21171"/>
                </a:cubicBezTo>
                <a:close/>
                <a:moveTo>
                  <a:pt x="6416" y="21171"/>
                </a:moveTo>
                <a:cubicBezTo>
                  <a:pt x="6387" y="21171"/>
                  <a:pt x="6363" y="21218"/>
                  <a:pt x="6363" y="21275"/>
                </a:cubicBezTo>
                <a:lnTo>
                  <a:pt x="6363" y="21495"/>
                </a:lnTo>
                <a:cubicBezTo>
                  <a:pt x="6363" y="21553"/>
                  <a:pt x="6387" y="21600"/>
                  <a:pt x="6416" y="21600"/>
                </a:cubicBezTo>
                <a:cubicBezTo>
                  <a:pt x="6445" y="21600"/>
                  <a:pt x="6469" y="21553"/>
                  <a:pt x="6469" y="21495"/>
                </a:cubicBezTo>
                <a:lnTo>
                  <a:pt x="6469" y="21275"/>
                </a:lnTo>
                <a:cubicBezTo>
                  <a:pt x="6469" y="21218"/>
                  <a:pt x="6445" y="21171"/>
                  <a:pt x="6416" y="21171"/>
                </a:cubicBezTo>
                <a:close/>
                <a:moveTo>
                  <a:pt x="7266" y="21171"/>
                </a:moveTo>
                <a:cubicBezTo>
                  <a:pt x="7237" y="21171"/>
                  <a:pt x="7213" y="21218"/>
                  <a:pt x="7213" y="21275"/>
                </a:cubicBezTo>
                <a:lnTo>
                  <a:pt x="7213" y="21495"/>
                </a:lnTo>
                <a:cubicBezTo>
                  <a:pt x="7213" y="21553"/>
                  <a:pt x="7237" y="21600"/>
                  <a:pt x="7266" y="21600"/>
                </a:cubicBezTo>
                <a:cubicBezTo>
                  <a:pt x="7295" y="21600"/>
                  <a:pt x="7318" y="21553"/>
                  <a:pt x="7318" y="21495"/>
                </a:cubicBezTo>
                <a:lnTo>
                  <a:pt x="7318" y="21275"/>
                </a:lnTo>
                <a:cubicBezTo>
                  <a:pt x="7318" y="21218"/>
                  <a:pt x="7295" y="21171"/>
                  <a:pt x="7266" y="21171"/>
                </a:cubicBezTo>
                <a:close/>
                <a:moveTo>
                  <a:pt x="7580" y="21171"/>
                </a:moveTo>
                <a:cubicBezTo>
                  <a:pt x="7551" y="21171"/>
                  <a:pt x="7527" y="21218"/>
                  <a:pt x="7527" y="21275"/>
                </a:cubicBezTo>
                <a:lnTo>
                  <a:pt x="7527" y="21495"/>
                </a:lnTo>
                <a:cubicBezTo>
                  <a:pt x="7527" y="21553"/>
                  <a:pt x="7551" y="21600"/>
                  <a:pt x="7580" y="21600"/>
                </a:cubicBezTo>
                <a:cubicBezTo>
                  <a:pt x="7609" y="21600"/>
                  <a:pt x="7632" y="21553"/>
                  <a:pt x="7632" y="21495"/>
                </a:cubicBezTo>
                <a:lnTo>
                  <a:pt x="7632" y="21275"/>
                </a:lnTo>
                <a:cubicBezTo>
                  <a:pt x="7632" y="21218"/>
                  <a:pt x="7609" y="21171"/>
                  <a:pt x="7580" y="21171"/>
                </a:cubicBezTo>
                <a:close/>
                <a:moveTo>
                  <a:pt x="8429" y="21171"/>
                </a:moveTo>
                <a:cubicBezTo>
                  <a:pt x="8400" y="21171"/>
                  <a:pt x="8377" y="21218"/>
                  <a:pt x="8377" y="21275"/>
                </a:cubicBezTo>
                <a:lnTo>
                  <a:pt x="8377" y="21495"/>
                </a:lnTo>
                <a:cubicBezTo>
                  <a:pt x="8377" y="21553"/>
                  <a:pt x="8400" y="21600"/>
                  <a:pt x="8429" y="21600"/>
                </a:cubicBezTo>
                <a:cubicBezTo>
                  <a:pt x="8458" y="21600"/>
                  <a:pt x="8482" y="21553"/>
                  <a:pt x="8482" y="21495"/>
                </a:cubicBezTo>
                <a:lnTo>
                  <a:pt x="8482" y="21275"/>
                </a:lnTo>
                <a:cubicBezTo>
                  <a:pt x="8482" y="21218"/>
                  <a:pt x="8458" y="21171"/>
                  <a:pt x="8429" y="21171"/>
                </a:cubicBezTo>
                <a:close/>
                <a:moveTo>
                  <a:pt x="8744" y="21171"/>
                </a:moveTo>
                <a:cubicBezTo>
                  <a:pt x="8714" y="21171"/>
                  <a:pt x="8691" y="21218"/>
                  <a:pt x="8691" y="21275"/>
                </a:cubicBezTo>
                <a:lnTo>
                  <a:pt x="8691" y="21495"/>
                </a:lnTo>
                <a:cubicBezTo>
                  <a:pt x="8691" y="21553"/>
                  <a:pt x="8714" y="21600"/>
                  <a:pt x="8744" y="21600"/>
                </a:cubicBezTo>
                <a:cubicBezTo>
                  <a:pt x="8773" y="21600"/>
                  <a:pt x="8796" y="21553"/>
                  <a:pt x="8796" y="21495"/>
                </a:cubicBezTo>
                <a:lnTo>
                  <a:pt x="8796" y="21275"/>
                </a:lnTo>
                <a:cubicBezTo>
                  <a:pt x="8796" y="21218"/>
                  <a:pt x="8773" y="21171"/>
                  <a:pt x="8744" y="21171"/>
                </a:cubicBezTo>
                <a:close/>
                <a:moveTo>
                  <a:pt x="9593" y="21171"/>
                </a:moveTo>
                <a:cubicBezTo>
                  <a:pt x="9564" y="21171"/>
                  <a:pt x="9540" y="21218"/>
                  <a:pt x="9540" y="21275"/>
                </a:cubicBezTo>
                <a:lnTo>
                  <a:pt x="9540" y="21495"/>
                </a:lnTo>
                <a:cubicBezTo>
                  <a:pt x="9540" y="21553"/>
                  <a:pt x="9564" y="21600"/>
                  <a:pt x="9593" y="21600"/>
                </a:cubicBezTo>
                <a:cubicBezTo>
                  <a:pt x="9622" y="21600"/>
                  <a:pt x="9646" y="21553"/>
                  <a:pt x="9646" y="21495"/>
                </a:cubicBezTo>
                <a:lnTo>
                  <a:pt x="9646" y="21275"/>
                </a:lnTo>
                <a:cubicBezTo>
                  <a:pt x="9646" y="21218"/>
                  <a:pt x="9622" y="21171"/>
                  <a:pt x="9593" y="21171"/>
                </a:cubicBezTo>
                <a:close/>
                <a:moveTo>
                  <a:pt x="9908" y="21171"/>
                </a:moveTo>
                <a:cubicBezTo>
                  <a:pt x="9879" y="21171"/>
                  <a:pt x="9855" y="21218"/>
                  <a:pt x="9855" y="21275"/>
                </a:cubicBezTo>
                <a:lnTo>
                  <a:pt x="9855" y="21495"/>
                </a:lnTo>
                <a:cubicBezTo>
                  <a:pt x="9855" y="21553"/>
                  <a:pt x="9879" y="21600"/>
                  <a:pt x="9908" y="21600"/>
                </a:cubicBezTo>
                <a:cubicBezTo>
                  <a:pt x="9937" y="21600"/>
                  <a:pt x="9961" y="21553"/>
                  <a:pt x="9961" y="21495"/>
                </a:cubicBezTo>
                <a:lnTo>
                  <a:pt x="9961" y="21275"/>
                </a:lnTo>
                <a:cubicBezTo>
                  <a:pt x="9961" y="21218"/>
                  <a:pt x="9937" y="21171"/>
                  <a:pt x="9908" y="21171"/>
                </a:cubicBezTo>
                <a:close/>
                <a:moveTo>
                  <a:pt x="10758" y="21171"/>
                </a:moveTo>
                <a:cubicBezTo>
                  <a:pt x="10728" y="21171"/>
                  <a:pt x="10705" y="21218"/>
                  <a:pt x="10705" y="21275"/>
                </a:cubicBezTo>
                <a:lnTo>
                  <a:pt x="10705" y="21495"/>
                </a:lnTo>
                <a:cubicBezTo>
                  <a:pt x="10705" y="21553"/>
                  <a:pt x="10728" y="21600"/>
                  <a:pt x="10758" y="21600"/>
                </a:cubicBezTo>
                <a:cubicBezTo>
                  <a:pt x="10787" y="21600"/>
                  <a:pt x="10810" y="21553"/>
                  <a:pt x="10810" y="21495"/>
                </a:cubicBezTo>
                <a:lnTo>
                  <a:pt x="10810" y="21275"/>
                </a:lnTo>
                <a:cubicBezTo>
                  <a:pt x="10810" y="21218"/>
                  <a:pt x="10787" y="21171"/>
                  <a:pt x="10758" y="21171"/>
                </a:cubicBezTo>
                <a:close/>
                <a:moveTo>
                  <a:pt x="11072" y="21171"/>
                </a:moveTo>
                <a:cubicBezTo>
                  <a:pt x="11043" y="21171"/>
                  <a:pt x="11019" y="21218"/>
                  <a:pt x="11019" y="21275"/>
                </a:cubicBezTo>
                <a:lnTo>
                  <a:pt x="11019" y="21495"/>
                </a:lnTo>
                <a:cubicBezTo>
                  <a:pt x="11019" y="21553"/>
                  <a:pt x="11043" y="21600"/>
                  <a:pt x="11072" y="21600"/>
                </a:cubicBezTo>
                <a:cubicBezTo>
                  <a:pt x="11101" y="21600"/>
                  <a:pt x="11125" y="21553"/>
                  <a:pt x="11125" y="21495"/>
                </a:cubicBezTo>
                <a:lnTo>
                  <a:pt x="11125" y="21275"/>
                </a:lnTo>
                <a:cubicBezTo>
                  <a:pt x="11125" y="21218"/>
                  <a:pt x="11101" y="21171"/>
                  <a:pt x="11072" y="21171"/>
                </a:cubicBezTo>
                <a:close/>
                <a:moveTo>
                  <a:pt x="11922" y="21171"/>
                </a:moveTo>
                <a:cubicBezTo>
                  <a:pt x="11893" y="21171"/>
                  <a:pt x="11869" y="21218"/>
                  <a:pt x="11869" y="21275"/>
                </a:cubicBezTo>
                <a:lnTo>
                  <a:pt x="11869" y="21495"/>
                </a:lnTo>
                <a:cubicBezTo>
                  <a:pt x="11869" y="21553"/>
                  <a:pt x="11893" y="21600"/>
                  <a:pt x="11922" y="21600"/>
                </a:cubicBezTo>
                <a:cubicBezTo>
                  <a:pt x="11951" y="21600"/>
                  <a:pt x="11974" y="21553"/>
                  <a:pt x="11974" y="21495"/>
                </a:cubicBezTo>
                <a:lnTo>
                  <a:pt x="11974" y="21275"/>
                </a:lnTo>
                <a:cubicBezTo>
                  <a:pt x="11974" y="21218"/>
                  <a:pt x="11951" y="21171"/>
                  <a:pt x="11922" y="21171"/>
                </a:cubicBezTo>
                <a:close/>
                <a:moveTo>
                  <a:pt x="12236" y="21171"/>
                </a:moveTo>
                <a:cubicBezTo>
                  <a:pt x="12207" y="21171"/>
                  <a:pt x="12183" y="21218"/>
                  <a:pt x="12183" y="21275"/>
                </a:cubicBezTo>
                <a:lnTo>
                  <a:pt x="12183" y="21495"/>
                </a:lnTo>
                <a:cubicBezTo>
                  <a:pt x="12183" y="21553"/>
                  <a:pt x="12207" y="21600"/>
                  <a:pt x="12236" y="21600"/>
                </a:cubicBezTo>
                <a:cubicBezTo>
                  <a:pt x="12265" y="21600"/>
                  <a:pt x="12288" y="21553"/>
                  <a:pt x="12288" y="21495"/>
                </a:cubicBezTo>
                <a:lnTo>
                  <a:pt x="12288" y="21275"/>
                </a:lnTo>
                <a:cubicBezTo>
                  <a:pt x="12288" y="21218"/>
                  <a:pt x="12265" y="21171"/>
                  <a:pt x="12236" y="21171"/>
                </a:cubicBezTo>
                <a:close/>
                <a:moveTo>
                  <a:pt x="13085" y="21171"/>
                </a:moveTo>
                <a:cubicBezTo>
                  <a:pt x="13056" y="21171"/>
                  <a:pt x="13032" y="21218"/>
                  <a:pt x="13032" y="21275"/>
                </a:cubicBezTo>
                <a:lnTo>
                  <a:pt x="13032" y="21495"/>
                </a:lnTo>
                <a:cubicBezTo>
                  <a:pt x="13032" y="21553"/>
                  <a:pt x="13056" y="21600"/>
                  <a:pt x="13085" y="21600"/>
                </a:cubicBezTo>
                <a:cubicBezTo>
                  <a:pt x="13114" y="21600"/>
                  <a:pt x="13138" y="21553"/>
                  <a:pt x="13138" y="21495"/>
                </a:cubicBezTo>
                <a:lnTo>
                  <a:pt x="13138" y="21275"/>
                </a:lnTo>
                <a:cubicBezTo>
                  <a:pt x="13138" y="21218"/>
                  <a:pt x="13114" y="21171"/>
                  <a:pt x="13085" y="21171"/>
                </a:cubicBezTo>
                <a:close/>
                <a:moveTo>
                  <a:pt x="13399" y="21171"/>
                </a:moveTo>
                <a:cubicBezTo>
                  <a:pt x="13370" y="21171"/>
                  <a:pt x="13348" y="21218"/>
                  <a:pt x="13348" y="21275"/>
                </a:cubicBezTo>
                <a:lnTo>
                  <a:pt x="13348" y="21495"/>
                </a:lnTo>
                <a:cubicBezTo>
                  <a:pt x="13348" y="21553"/>
                  <a:pt x="13370" y="21600"/>
                  <a:pt x="13399" y="21600"/>
                </a:cubicBezTo>
                <a:cubicBezTo>
                  <a:pt x="13428" y="21600"/>
                  <a:pt x="13452" y="21553"/>
                  <a:pt x="13452" y="21495"/>
                </a:cubicBezTo>
                <a:lnTo>
                  <a:pt x="13452" y="21275"/>
                </a:lnTo>
                <a:cubicBezTo>
                  <a:pt x="13452" y="21218"/>
                  <a:pt x="13428" y="21171"/>
                  <a:pt x="13399" y="21171"/>
                </a:cubicBezTo>
                <a:close/>
                <a:moveTo>
                  <a:pt x="14249" y="21171"/>
                </a:moveTo>
                <a:cubicBezTo>
                  <a:pt x="14220" y="21171"/>
                  <a:pt x="14196" y="21218"/>
                  <a:pt x="14196" y="21275"/>
                </a:cubicBezTo>
                <a:lnTo>
                  <a:pt x="14196" y="21495"/>
                </a:lnTo>
                <a:cubicBezTo>
                  <a:pt x="14196" y="21553"/>
                  <a:pt x="14220" y="21600"/>
                  <a:pt x="14249" y="21600"/>
                </a:cubicBezTo>
                <a:cubicBezTo>
                  <a:pt x="14278" y="21600"/>
                  <a:pt x="14302" y="21553"/>
                  <a:pt x="14302" y="21495"/>
                </a:cubicBezTo>
                <a:lnTo>
                  <a:pt x="14302" y="21275"/>
                </a:lnTo>
                <a:cubicBezTo>
                  <a:pt x="14302" y="21218"/>
                  <a:pt x="14278" y="21171"/>
                  <a:pt x="14249" y="21171"/>
                </a:cubicBezTo>
                <a:close/>
                <a:moveTo>
                  <a:pt x="14564" y="21171"/>
                </a:moveTo>
                <a:cubicBezTo>
                  <a:pt x="14535" y="21171"/>
                  <a:pt x="14511" y="21218"/>
                  <a:pt x="14511" y="21275"/>
                </a:cubicBezTo>
                <a:lnTo>
                  <a:pt x="14511" y="21495"/>
                </a:lnTo>
                <a:cubicBezTo>
                  <a:pt x="14511" y="21553"/>
                  <a:pt x="14535" y="21600"/>
                  <a:pt x="14564" y="21600"/>
                </a:cubicBezTo>
                <a:cubicBezTo>
                  <a:pt x="14593" y="21600"/>
                  <a:pt x="14617" y="21553"/>
                  <a:pt x="14617" y="21495"/>
                </a:cubicBezTo>
                <a:lnTo>
                  <a:pt x="14617" y="21275"/>
                </a:lnTo>
                <a:cubicBezTo>
                  <a:pt x="14617" y="21218"/>
                  <a:pt x="14593" y="21171"/>
                  <a:pt x="14564" y="21171"/>
                </a:cubicBezTo>
                <a:close/>
                <a:moveTo>
                  <a:pt x="15413" y="21171"/>
                </a:moveTo>
                <a:cubicBezTo>
                  <a:pt x="15384" y="21171"/>
                  <a:pt x="15360" y="21218"/>
                  <a:pt x="15360" y="21275"/>
                </a:cubicBezTo>
                <a:lnTo>
                  <a:pt x="15360" y="21495"/>
                </a:lnTo>
                <a:cubicBezTo>
                  <a:pt x="15360" y="21553"/>
                  <a:pt x="15384" y="21600"/>
                  <a:pt x="15413" y="21600"/>
                </a:cubicBezTo>
                <a:cubicBezTo>
                  <a:pt x="15442" y="21600"/>
                  <a:pt x="15465" y="21553"/>
                  <a:pt x="15465" y="21495"/>
                </a:cubicBezTo>
                <a:lnTo>
                  <a:pt x="15465" y="21275"/>
                </a:lnTo>
                <a:cubicBezTo>
                  <a:pt x="15465" y="21218"/>
                  <a:pt x="15442" y="21171"/>
                  <a:pt x="15413" y="21171"/>
                </a:cubicBezTo>
                <a:close/>
                <a:moveTo>
                  <a:pt x="15728" y="21171"/>
                </a:moveTo>
                <a:cubicBezTo>
                  <a:pt x="15699" y="21171"/>
                  <a:pt x="15675" y="21218"/>
                  <a:pt x="15675" y="21275"/>
                </a:cubicBezTo>
                <a:lnTo>
                  <a:pt x="15675" y="21495"/>
                </a:lnTo>
                <a:cubicBezTo>
                  <a:pt x="15675" y="21553"/>
                  <a:pt x="15699" y="21600"/>
                  <a:pt x="15728" y="21600"/>
                </a:cubicBezTo>
                <a:cubicBezTo>
                  <a:pt x="15757" y="21600"/>
                  <a:pt x="15781" y="21553"/>
                  <a:pt x="15781" y="21495"/>
                </a:cubicBezTo>
                <a:lnTo>
                  <a:pt x="15781" y="21275"/>
                </a:lnTo>
                <a:cubicBezTo>
                  <a:pt x="15781" y="21218"/>
                  <a:pt x="15757" y="21171"/>
                  <a:pt x="15728" y="21171"/>
                </a:cubicBezTo>
                <a:close/>
                <a:moveTo>
                  <a:pt x="16578" y="21171"/>
                </a:moveTo>
                <a:cubicBezTo>
                  <a:pt x="16549" y="21171"/>
                  <a:pt x="16525" y="21218"/>
                  <a:pt x="16525" y="21275"/>
                </a:cubicBezTo>
                <a:lnTo>
                  <a:pt x="16525" y="21495"/>
                </a:lnTo>
                <a:cubicBezTo>
                  <a:pt x="16525" y="21553"/>
                  <a:pt x="16549" y="21600"/>
                  <a:pt x="16578" y="21600"/>
                </a:cubicBezTo>
                <a:cubicBezTo>
                  <a:pt x="16607" y="21600"/>
                  <a:pt x="16630" y="21553"/>
                  <a:pt x="16630" y="21495"/>
                </a:cubicBezTo>
                <a:lnTo>
                  <a:pt x="16630" y="21275"/>
                </a:lnTo>
                <a:cubicBezTo>
                  <a:pt x="16630" y="21218"/>
                  <a:pt x="16607" y="21171"/>
                  <a:pt x="16578" y="21171"/>
                </a:cubicBezTo>
                <a:close/>
                <a:moveTo>
                  <a:pt x="16892" y="21171"/>
                </a:moveTo>
                <a:cubicBezTo>
                  <a:pt x="16863" y="21171"/>
                  <a:pt x="16839" y="21218"/>
                  <a:pt x="16839" y="21275"/>
                </a:cubicBezTo>
                <a:lnTo>
                  <a:pt x="16839" y="21495"/>
                </a:lnTo>
                <a:cubicBezTo>
                  <a:pt x="16839" y="21553"/>
                  <a:pt x="16863" y="21600"/>
                  <a:pt x="16892" y="21600"/>
                </a:cubicBezTo>
                <a:cubicBezTo>
                  <a:pt x="16921" y="21600"/>
                  <a:pt x="16944" y="21553"/>
                  <a:pt x="16944" y="21495"/>
                </a:cubicBezTo>
                <a:lnTo>
                  <a:pt x="16944" y="21275"/>
                </a:lnTo>
                <a:cubicBezTo>
                  <a:pt x="16944" y="21218"/>
                  <a:pt x="16921" y="21171"/>
                  <a:pt x="16892" y="21171"/>
                </a:cubicBezTo>
                <a:close/>
                <a:moveTo>
                  <a:pt x="17741" y="21171"/>
                </a:moveTo>
                <a:cubicBezTo>
                  <a:pt x="17712" y="21171"/>
                  <a:pt x="17689" y="21218"/>
                  <a:pt x="17689" y="21275"/>
                </a:cubicBezTo>
                <a:lnTo>
                  <a:pt x="17689" y="21495"/>
                </a:lnTo>
                <a:cubicBezTo>
                  <a:pt x="17689" y="21553"/>
                  <a:pt x="17712" y="21600"/>
                  <a:pt x="17741" y="21600"/>
                </a:cubicBezTo>
                <a:cubicBezTo>
                  <a:pt x="17770" y="21600"/>
                  <a:pt x="17794" y="21553"/>
                  <a:pt x="17794" y="21495"/>
                </a:cubicBezTo>
                <a:lnTo>
                  <a:pt x="17794" y="21275"/>
                </a:lnTo>
                <a:cubicBezTo>
                  <a:pt x="17794" y="21218"/>
                  <a:pt x="17770" y="21171"/>
                  <a:pt x="17741" y="21171"/>
                </a:cubicBezTo>
                <a:close/>
                <a:moveTo>
                  <a:pt x="18055" y="21171"/>
                </a:moveTo>
                <a:cubicBezTo>
                  <a:pt x="18026" y="21171"/>
                  <a:pt x="18002" y="21218"/>
                  <a:pt x="18002" y="21275"/>
                </a:cubicBezTo>
                <a:lnTo>
                  <a:pt x="18002" y="21495"/>
                </a:lnTo>
                <a:cubicBezTo>
                  <a:pt x="18002" y="21553"/>
                  <a:pt x="18026" y="21600"/>
                  <a:pt x="18055" y="21600"/>
                </a:cubicBezTo>
                <a:cubicBezTo>
                  <a:pt x="18085" y="21600"/>
                  <a:pt x="18108" y="21553"/>
                  <a:pt x="18108" y="21495"/>
                </a:cubicBezTo>
                <a:lnTo>
                  <a:pt x="18108" y="21275"/>
                </a:lnTo>
                <a:cubicBezTo>
                  <a:pt x="18108" y="21218"/>
                  <a:pt x="18085" y="21171"/>
                  <a:pt x="18055" y="21171"/>
                </a:cubicBezTo>
                <a:close/>
                <a:moveTo>
                  <a:pt x="18905" y="21171"/>
                </a:moveTo>
                <a:cubicBezTo>
                  <a:pt x="18876" y="21171"/>
                  <a:pt x="18852" y="21218"/>
                  <a:pt x="18852" y="21275"/>
                </a:cubicBezTo>
                <a:lnTo>
                  <a:pt x="18852" y="21495"/>
                </a:lnTo>
                <a:cubicBezTo>
                  <a:pt x="18852" y="21553"/>
                  <a:pt x="18876" y="21600"/>
                  <a:pt x="18905" y="21600"/>
                </a:cubicBezTo>
                <a:cubicBezTo>
                  <a:pt x="18934" y="21600"/>
                  <a:pt x="18958" y="21553"/>
                  <a:pt x="18958" y="21495"/>
                </a:cubicBezTo>
                <a:lnTo>
                  <a:pt x="18958" y="21275"/>
                </a:lnTo>
                <a:cubicBezTo>
                  <a:pt x="18958" y="21218"/>
                  <a:pt x="18934" y="21171"/>
                  <a:pt x="18905" y="21171"/>
                </a:cubicBezTo>
                <a:close/>
                <a:moveTo>
                  <a:pt x="19220" y="21171"/>
                </a:moveTo>
                <a:cubicBezTo>
                  <a:pt x="19191" y="21171"/>
                  <a:pt x="19167" y="21218"/>
                  <a:pt x="19167" y="21275"/>
                </a:cubicBezTo>
                <a:lnTo>
                  <a:pt x="19167" y="21495"/>
                </a:lnTo>
                <a:cubicBezTo>
                  <a:pt x="19167" y="21553"/>
                  <a:pt x="19191" y="21600"/>
                  <a:pt x="19220" y="21600"/>
                </a:cubicBezTo>
                <a:cubicBezTo>
                  <a:pt x="19249" y="21600"/>
                  <a:pt x="19273" y="21553"/>
                  <a:pt x="19273" y="21495"/>
                </a:cubicBezTo>
                <a:lnTo>
                  <a:pt x="19273" y="21275"/>
                </a:lnTo>
                <a:cubicBezTo>
                  <a:pt x="19273" y="21218"/>
                  <a:pt x="19249" y="21171"/>
                  <a:pt x="19220" y="21171"/>
                </a:cubicBezTo>
                <a:close/>
                <a:moveTo>
                  <a:pt x="20069" y="21171"/>
                </a:moveTo>
                <a:cubicBezTo>
                  <a:pt x="20040" y="21171"/>
                  <a:pt x="20016" y="21218"/>
                  <a:pt x="20016" y="21275"/>
                </a:cubicBezTo>
                <a:lnTo>
                  <a:pt x="20016" y="21495"/>
                </a:lnTo>
                <a:cubicBezTo>
                  <a:pt x="20016" y="21553"/>
                  <a:pt x="20040" y="21600"/>
                  <a:pt x="20069" y="21600"/>
                </a:cubicBezTo>
                <a:cubicBezTo>
                  <a:pt x="20099" y="21600"/>
                  <a:pt x="20122" y="21553"/>
                  <a:pt x="20122" y="21495"/>
                </a:cubicBezTo>
                <a:lnTo>
                  <a:pt x="20122" y="21275"/>
                </a:lnTo>
                <a:cubicBezTo>
                  <a:pt x="20122" y="21218"/>
                  <a:pt x="20099" y="21171"/>
                  <a:pt x="20069" y="21171"/>
                </a:cubicBezTo>
                <a:close/>
                <a:moveTo>
                  <a:pt x="20384" y="21171"/>
                </a:moveTo>
                <a:cubicBezTo>
                  <a:pt x="20355" y="21171"/>
                  <a:pt x="20331" y="21218"/>
                  <a:pt x="20331" y="21275"/>
                </a:cubicBezTo>
                <a:lnTo>
                  <a:pt x="20331" y="21495"/>
                </a:lnTo>
                <a:cubicBezTo>
                  <a:pt x="20331" y="21553"/>
                  <a:pt x="20355" y="21600"/>
                  <a:pt x="20384" y="21600"/>
                </a:cubicBezTo>
                <a:cubicBezTo>
                  <a:pt x="20413" y="21600"/>
                  <a:pt x="20436" y="21553"/>
                  <a:pt x="20436" y="21495"/>
                </a:cubicBezTo>
                <a:lnTo>
                  <a:pt x="20436" y="21275"/>
                </a:lnTo>
                <a:cubicBezTo>
                  <a:pt x="20436" y="21218"/>
                  <a:pt x="20413" y="21171"/>
                  <a:pt x="20384" y="21171"/>
                </a:cubicBezTo>
                <a:close/>
                <a:moveTo>
                  <a:pt x="21234" y="21171"/>
                </a:moveTo>
                <a:cubicBezTo>
                  <a:pt x="21204" y="21171"/>
                  <a:pt x="21181" y="21218"/>
                  <a:pt x="21181" y="21275"/>
                </a:cubicBezTo>
                <a:lnTo>
                  <a:pt x="21181" y="21495"/>
                </a:lnTo>
                <a:cubicBezTo>
                  <a:pt x="21181" y="21553"/>
                  <a:pt x="21204" y="21600"/>
                  <a:pt x="21234" y="21600"/>
                </a:cubicBezTo>
                <a:cubicBezTo>
                  <a:pt x="21263" y="21600"/>
                  <a:pt x="21285" y="21553"/>
                  <a:pt x="21285" y="21495"/>
                </a:cubicBezTo>
                <a:lnTo>
                  <a:pt x="21285" y="21275"/>
                </a:lnTo>
                <a:cubicBezTo>
                  <a:pt x="21285" y="21218"/>
                  <a:pt x="21263" y="21171"/>
                  <a:pt x="21234" y="21171"/>
                </a:cubicBezTo>
                <a:close/>
                <a:moveTo>
                  <a:pt x="21547" y="21171"/>
                </a:moveTo>
                <a:cubicBezTo>
                  <a:pt x="21518" y="21171"/>
                  <a:pt x="21495" y="21218"/>
                  <a:pt x="21495" y="21275"/>
                </a:cubicBezTo>
                <a:lnTo>
                  <a:pt x="21495" y="21495"/>
                </a:lnTo>
                <a:cubicBezTo>
                  <a:pt x="21495" y="21553"/>
                  <a:pt x="21518" y="21600"/>
                  <a:pt x="21547" y="21600"/>
                </a:cubicBezTo>
                <a:cubicBezTo>
                  <a:pt x="21576" y="21600"/>
                  <a:pt x="21600" y="21553"/>
                  <a:pt x="21600" y="21495"/>
                </a:cubicBezTo>
                <a:lnTo>
                  <a:pt x="21600" y="21275"/>
                </a:lnTo>
                <a:cubicBezTo>
                  <a:pt x="21600" y="21218"/>
                  <a:pt x="21576" y="21171"/>
                  <a:pt x="21547" y="21171"/>
                </a:cubicBezTo>
                <a:close/>
              </a:path>
            </a:pathLst>
          </a:custGeom>
          <a:gradFill>
            <a:gsLst>
              <a:gs pos="0">
                <a:srgbClr val="18274E"/>
              </a:gs>
              <a:gs pos="14456">
                <a:srgbClr val="0E1B45"/>
              </a:gs>
              <a:gs pos="49638">
                <a:srgbClr val="040E3C"/>
              </a:gs>
            </a:gsLst>
            <a:path>
              <a:fillToRect l="33539" t="-4064" r="66460" b="104064"/>
            </a:path>
          </a:gradFill>
          <a:ln w="12700">
            <a:miter lim="400000"/>
          </a:ln>
        </p:spPr>
        <p:txBody>
          <a:bodyPr lIns="45719" rIns="45719" anchor="ctr"/>
          <a:lstStyle/>
          <a:p>
            <a:pPr defTabSz="914400">
              <a:lnSpc>
                <a:spcPct val="100000"/>
              </a:lnSpc>
              <a:buClrTx/>
              <a:defRPr sz="1800" baseline="0">
                <a:solidFill>
                  <a:srgbClr val="DE8919"/>
                </a:solidFill>
              </a:defRPr>
            </a:pPr>
            <a:endParaRPr/>
          </a:p>
        </p:txBody>
      </p:sp>
      <p:sp>
        <p:nvSpPr>
          <p:cNvPr id="1019" name="Tvar"/>
          <p:cNvSpPr>
            <a:spLocks noGrp="1"/>
          </p:cNvSpPr>
          <p:nvPr>
            <p:ph type="body" idx="22"/>
          </p:nvPr>
        </p:nvSpPr>
        <p:spPr>
          <a:xfrm>
            <a:off x="-83741" y="5727"/>
            <a:ext cx="14815345" cy="1379894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17746" y="21600"/>
                </a:lnTo>
                <a:cubicBezTo>
                  <a:pt x="17717" y="21366"/>
                  <a:pt x="17702" y="21122"/>
                  <a:pt x="17702" y="20869"/>
                </a:cubicBezTo>
                <a:cubicBezTo>
                  <a:pt x="17702" y="20437"/>
                  <a:pt x="17759" y="20006"/>
                  <a:pt x="17844" y="19513"/>
                </a:cubicBezTo>
                <a:lnTo>
                  <a:pt x="18850" y="14056"/>
                </a:lnTo>
                <a:cubicBezTo>
                  <a:pt x="18879" y="13903"/>
                  <a:pt x="18879" y="13777"/>
                  <a:pt x="18879" y="13624"/>
                </a:cubicBezTo>
                <a:cubicBezTo>
                  <a:pt x="18879" y="12948"/>
                  <a:pt x="18505" y="12609"/>
                  <a:pt x="17873" y="12609"/>
                </a:cubicBezTo>
                <a:lnTo>
                  <a:pt x="15875" y="12609"/>
                </a:lnTo>
                <a:lnTo>
                  <a:pt x="16565" y="8847"/>
                </a:lnTo>
                <a:lnTo>
                  <a:pt x="18563" y="8847"/>
                </a:lnTo>
                <a:cubicBezTo>
                  <a:pt x="18950" y="8847"/>
                  <a:pt x="19280" y="8731"/>
                  <a:pt x="19538" y="8492"/>
                </a:cubicBezTo>
                <a:cubicBezTo>
                  <a:pt x="19797" y="8252"/>
                  <a:pt x="19983" y="7889"/>
                  <a:pt x="20085" y="7397"/>
                </a:cubicBezTo>
                <a:lnTo>
                  <a:pt x="21148" y="1722"/>
                </a:lnTo>
                <a:cubicBezTo>
                  <a:pt x="21206" y="1405"/>
                  <a:pt x="21272" y="1103"/>
                  <a:pt x="21347" y="817"/>
                </a:cubicBezTo>
                <a:cubicBezTo>
                  <a:pt x="21423" y="530"/>
                  <a:pt x="21507" y="258"/>
                  <a:pt x="21600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040E3C"/>
          </a:solidFill>
        </p:spPr>
        <p:txBody>
          <a:bodyPr lIns="50800" tIns="50800" rIns="50800" bIns="50800" anchor="ctr">
            <a:noAutofit/>
          </a:bodyPr>
          <a:lstStyle/>
          <a:p>
            <a: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200">
                <a:solidFill>
                  <a:srgbClr val="040E3C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1020" name="Volný tvar 6"/>
          <p:cNvSpPr/>
          <p:nvPr/>
        </p:nvSpPr>
        <p:spPr>
          <a:xfrm>
            <a:off x="134619" y="128682"/>
            <a:ext cx="24114762" cy="122132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3" y="0"/>
                </a:moveTo>
                <a:cubicBezTo>
                  <a:pt x="24" y="0"/>
                  <a:pt x="0" y="47"/>
                  <a:pt x="0" y="105"/>
                </a:cubicBezTo>
                <a:lnTo>
                  <a:pt x="0" y="325"/>
                </a:lnTo>
                <a:cubicBezTo>
                  <a:pt x="0" y="382"/>
                  <a:pt x="24" y="427"/>
                  <a:pt x="53" y="427"/>
                </a:cubicBezTo>
                <a:cubicBezTo>
                  <a:pt x="82" y="427"/>
                  <a:pt x="106" y="382"/>
                  <a:pt x="106" y="325"/>
                </a:cubicBezTo>
                <a:lnTo>
                  <a:pt x="106" y="105"/>
                </a:lnTo>
                <a:cubicBezTo>
                  <a:pt x="106" y="47"/>
                  <a:pt x="82" y="0"/>
                  <a:pt x="53" y="0"/>
                </a:cubicBezTo>
                <a:close/>
                <a:moveTo>
                  <a:pt x="367" y="0"/>
                </a:moveTo>
                <a:cubicBezTo>
                  <a:pt x="338" y="0"/>
                  <a:pt x="315" y="47"/>
                  <a:pt x="315" y="105"/>
                </a:cubicBezTo>
                <a:lnTo>
                  <a:pt x="315" y="325"/>
                </a:lnTo>
                <a:cubicBezTo>
                  <a:pt x="315" y="382"/>
                  <a:pt x="338" y="427"/>
                  <a:pt x="367" y="427"/>
                </a:cubicBezTo>
                <a:cubicBezTo>
                  <a:pt x="397" y="427"/>
                  <a:pt x="420" y="382"/>
                  <a:pt x="420" y="325"/>
                </a:cubicBezTo>
                <a:lnTo>
                  <a:pt x="420" y="105"/>
                </a:lnTo>
                <a:cubicBezTo>
                  <a:pt x="420" y="47"/>
                  <a:pt x="397" y="0"/>
                  <a:pt x="367" y="0"/>
                </a:cubicBezTo>
                <a:close/>
                <a:moveTo>
                  <a:pt x="1217" y="0"/>
                </a:moveTo>
                <a:cubicBezTo>
                  <a:pt x="1188" y="0"/>
                  <a:pt x="1164" y="47"/>
                  <a:pt x="1164" y="105"/>
                </a:cubicBezTo>
                <a:lnTo>
                  <a:pt x="1164" y="325"/>
                </a:lnTo>
                <a:cubicBezTo>
                  <a:pt x="1164" y="382"/>
                  <a:pt x="1188" y="427"/>
                  <a:pt x="1217" y="427"/>
                </a:cubicBezTo>
                <a:cubicBezTo>
                  <a:pt x="1246" y="427"/>
                  <a:pt x="1270" y="382"/>
                  <a:pt x="1270" y="325"/>
                </a:cubicBezTo>
                <a:lnTo>
                  <a:pt x="1270" y="105"/>
                </a:lnTo>
                <a:cubicBezTo>
                  <a:pt x="1270" y="47"/>
                  <a:pt x="1246" y="0"/>
                  <a:pt x="1217" y="0"/>
                </a:cubicBezTo>
                <a:close/>
                <a:moveTo>
                  <a:pt x="1532" y="0"/>
                </a:moveTo>
                <a:cubicBezTo>
                  <a:pt x="1503" y="0"/>
                  <a:pt x="1479" y="47"/>
                  <a:pt x="1479" y="105"/>
                </a:cubicBezTo>
                <a:lnTo>
                  <a:pt x="1479" y="325"/>
                </a:lnTo>
                <a:cubicBezTo>
                  <a:pt x="1479" y="382"/>
                  <a:pt x="1503" y="427"/>
                  <a:pt x="1532" y="427"/>
                </a:cubicBezTo>
                <a:cubicBezTo>
                  <a:pt x="1561" y="427"/>
                  <a:pt x="1584" y="382"/>
                  <a:pt x="1584" y="325"/>
                </a:cubicBezTo>
                <a:lnTo>
                  <a:pt x="1584" y="105"/>
                </a:lnTo>
                <a:cubicBezTo>
                  <a:pt x="1584" y="47"/>
                  <a:pt x="1561" y="0"/>
                  <a:pt x="1532" y="0"/>
                </a:cubicBezTo>
                <a:close/>
                <a:moveTo>
                  <a:pt x="2380" y="0"/>
                </a:moveTo>
                <a:cubicBezTo>
                  <a:pt x="2351" y="0"/>
                  <a:pt x="2329" y="47"/>
                  <a:pt x="2329" y="105"/>
                </a:cubicBezTo>
                <a:lnTo>
                  <a:pt x="2329" y="325"/>
                </a:lnTo>
                <a:cubicBezTo>
                  <a:pt x="2329" y="382"/>
                  <a:pt x="2351" y="427"/>
                  <a:pt x="2380" y="427"/>
                </a:cubicBezTo>
                <a:cubicBezTo>
                  <a:pt x="2409" y="427"/>
                  <a:pt x="2433" y="382"/>
                  <a:pt x="2433" y="325"/>
                </a:cubicBezTo>
                <a:lnTo>
                  <a:pt x="2433" y="105"/>
                </a:lnTo>
                <a:cubicBezTo>
                  <a:pt x="2433" y="47"/>
                  <a:pt x="2409" y="0"/>
                  <a:pt x="2380" y="0"/>
                </a:cubicBezTo>
                <a:close/>
                <a:moveTo>
                  <a:pt x="2695" y="0"/>
                </a:moveTo>
                <a:cubicBezTo>
                  <a:pt x="2666" y="0"/>
                  <a:pt x="2643" y="47"/>
                  <a:pt x="2643" y="105"/>
                </a:cubicBezTo>
                <a:lnTo>
                  <a:pt x="2643" y="325"/>
                </a:lnTo>
                <a:cubicBezTo>
                  <a:pt x="2643" y="382"/>
                  <a:pt x="2666" y="427"/>
                  <a:pt x="2695" y="427"/>
                </a:cubicBezTo>
                <a:cubicBezTo>
                  <a:pt x="2724" y="427"/>
                  <a:pt x="2748" y="382"/>
                  <a:pt x="2748" y="325"/>
                </a:cubicBezTo>
                <a:lnTo>
                  <a:pt x="2748" y="105"/>
                </a:lnTo>
                <a:cubicBezTo>
                  <a:pt x="2748" y="47"/>
                  <a:pt x="2724" y="0"/>
                  <a:pt x="2695" y="0"/>
                </a:cubicBezTo>
                <a:close/>
                <a:moveTo>
                  <a:pt x="3545" y="0"/>
                </a:moveTo>
                <a:cubicBezTo>
                  <a:pt x="3516" y="0"/>
                  <a:pt x="3492" y="47"/>
                  <a:pt x="3492" y="105"/>
                </a:cubicBezTo>
                <a:lnTo>
                  <a:pt x="3492" y="325"/>
                </a:lnTo>
                <a:cubicBezTo>
                  <a:pt x="3492" y="382"/>
                  <a:pt x="3516" y="427"/>
                  <a:pt x="3545" y="427"/>
                </a:cubicBezTo>
                <a:cubicBezTo>
                  <a:pt x="3574" y="427"/>
                  <a:pt x="3598" y="382"/>
                  <a:pt x="3598" y="325"/>
                </a:cubicBezTo>
                <a:lnTo>
                  <a:pt x="3598" y="105"/>
                </a:lnTo>
                <a:cubicBezTo>
                  <a:pt x="3598" y="47"/>
                  <a:pt x="3574" y="0"/>
                  <a:pt x="3545" y="0"/>
                </a:cubicBezTo>
                <a:close/>
                <a:moveTo>
                  <a:pt x="3859" y="0"/>
                </a:moveTo>
                <a:cubicBezTo>
                  <a:pt x="3830" y="0"/>
                  <a:pt x="3806" y="47"/>
                  <a:pt x="3806" y="105"/>
                </a:cubicBezTo>
                <a:lnTo>
                  <a:pt x="3806" y="325"/>
                </a:lnTo>
                <a:cubicBezTo>
                  <a:pt x="3806" y="382"/>
                  <a:pt x="3830" y="427"/>
                  <a:pt x="3859" y="427"/>
                </a:cubicBezTo>
                <a:cubicBezTo>
                  <a:pt x="3888" y="427"/>
                  <a:pt x="3912" y="382"/>
                  <a:pt x="3912" y="325"/>
                </a:cubicBezTo>
                <a:lnTo>
                  <a:pt x="3912" y="105"/>
                </a:lnTo>
                <a:cubicBezTo>
                  <a:pt x="3912" y="47"/>
                  <a:pt x="3888" y="0"/>
                  <a:pt x="3859" y="0"/>
                </a:cubicBezTo>
                <a:close/>
                <a:moveTo>
                  <a:pt x="4709" y="0"/>
                </a:moveTo>
                <a:cubicBezTo>
                  <a:pt x="4680" y="0"/>
                  <a:pt x="4656" y="47"/>
                  <a:pt x="4656" y="105"/>
                </a:cubicBezTo>
                <a:lnTo>
                  <a:pt x="4656" y="325"/>
                </a:lnTo>
                <a:cubicBezTo>
                  <a:pt x="4656" y="382"/>
                  <a:pt x="4680" y="427"/>
                  <a:pt x="4709" y="427"/>
                </a:cubicBezTo>
                <a:cubicBezTo>
                  <a:pt x="4738" y="427"/>
                  <a:pt x="4762" y="382"/>
                  <a:pt x="4762" y="325"/>
                </a:cubicBezTo>
                <a:lnTo>
                  <a:pt x="4762" y="105"/>
                </a:lnTo>
                <a:cubicBezTo>
                  <a:pt x="4762" y="47"/>
                  <a:pt x="4738" y="0"/>
                  <a:pt x="4709" y="0"/>
                </a:cubicBezTo>
                <a:close/>
                <a:moveTo>
                  <a:pt x="5023" y="0"/>
                </a:moveTo>
                <a:cubicBezTo>
                  <a:pt x="4994" y="0"/>
                  <a:pt x="4970" y="47"/>
                  <a:pt x="4970" y="105"/>
                </a:cubicBezTo>
                <a:lnTo>
                  <a:pt x="4970" y="325"/>
                </a:lnTo>
                <a:cubicBezTo>
                  <a:pt x="4970" y="382"/>
                  <a:pt x="4994" y="427"/>
                  <a:pt x="5023" y="427"/>
                </a:cubicBezTo>
                <a:cubicBezTo>
                  <a:pt x="5053" y="427"/>
                  <a:pt x="5076" y="382"/>
                  <a:pt x="5076" y="325"/>
                </a:cubicBezTo>
                <a:lnTo>
                  <a:pt x="5076" y="105"/>
                </a:lnTo>
                <a:cubicBezTo>
                  <a:pt x="5076" y="47"/>
                  <a:pt x="5053" y="0"/>
                  <a:pt x="5023" y="0"/>
                </a:cubicBezTo>
                <a:close/>
                <a:moveTo>
                  <a:pt x="5873" y="0"/>
                </a:moveTo>
                <a:cubicBezTo>
                  <a:pt x="5844" y="0"/>
                  <a:pt x="5820" y="47"/>
                  <a:pt x="5820" y="105"/>
                </a:cubicBezTo>
                <a:lnTo>
                  <a:pt x="5820" y="325"/>
                </a:lnTo>
                <a:cubicBezTo>
                  <a:pt x="5820" y="382"/>
                  <a:pt x="5844" y="427"/>
                  <a:pt x="5873" y="427"/>
                </a:cubicBezTo>
                <a:cubicBezTo>
                  <a:pt x="5902" y="427"/>
                  <a:pt x="5926" y="382"/>
                  <a:pt x="5926" y="325"/>
                </a:cubicBezTo>
                <a:lnTo>
                  <a:pt x="5926" y="105"/>
                </a:lnTo>
                <a:cubicBezTo>
                  <a:pt x="5926" y="47"/>
                  <a:pt x="5902" y="0"/>
                  <a:pt x="5873" y="0"/>
                </a:cubicBezTo>
                <a:close/>
                <a:moveTo>
                  <a:pt x="6188" y="0"/>
                </a:moveTo>
                <a:cubicBezTo>
                  <a:pt x="6159" y="0"/>
                  <a:pt x="6135" y="47"/>
                  <a:pt x="6135" y="105"/>
                </a:cubicBezTo>
                <a:lnTo>
                  <a:pt x="6135" y="325"/>
                </a:lnTo>
                <a:cubicBezTo>
                  <a:pt x="6135" y="382"/>
                  <a:pt x="6159" y="427"/>
                  <a:pt x="6188" y="427"/>
                </a:cubicBezTo>
                <a:cubicBezTo>
                  <a:pt x="6217" y="427"/>
                  <a:pt x="6240" y="382"/>
                  <a:pt x="6240" y="325"/>
                </a:cubicBezTo>
                <a:lnTo>
                  <a:pt x="6240" y="105"/>
                </a:lnTo>
                <a:cubicBezTo>
                  <a:pt x="6240" y="47"/>
                  <a:pt x="6217" y="0"/>
                  <a:pt x="6188" y="0"/>
                </a:cubicBezTo>
                <a:close/>
                <a:moveTo>
                  <a:pt x="7036" y="0"/>
                </a:moveTo>
                <a:cubicBezTo>
                  <a:pt x="7007" y="0"/>
                  <a:pt x="6984" y="47"/>
                  <a:pt x="6984" y="105"/>
                </a:cubicBezTo>
                <a:lnTo>
                  <a:pt x="6984" y="325"/>
                </a:lnTo>
                <a:cubicBezTo>
                  <a:pt x="6984" y="382"/>
                  <a:pt x="7007" y="427"/>
                  <a:pt x="7036" y="427"/>
                </a:cubicBezTo>
                <a:cubicBezTo>
                  <a:pt x="7065" y="427"/>
                  <a:pt x="7089" y="382"/>
                  <a:pt x="7089" y="325"/>
                </a:cubicBezTo>
                <a:lnTo>
                  <a:pt x="7089" y="105"/>
                </a:lnTo>
                <a:cubicBezTo>
                  <a:pt x="7089" y="47"/>
                  <a:pt x="7065" y="0"/>
                  <a:pt x="7036" y="0"/>
                </a:cubicBezTo>
                <a:close/>
                <a:moveTo>
                  <a:pt x="7351" y="0"/>
                </a:moveTo>
                <a:cubicBezTo>
                  <a:pt x="7322" y="0"/>
                  <a:pt x="7299" y="47"/>
                  <a:pt x="7299" y="105"/>
                </a:cubicBezTo>
                <a:lnTo>
                  <a:pt x="7299" y="325"/>
                </a:lnTo>
                <a:cubicBezTo>
                  <a:pt x="7299" y="382"/>
                  <a:pt x="7322" y="427"/>
                  <a:pt x="7351" y="427"/>
                </a:cubicBezTo>
                <a:cubicBezTo>
                  <a:pt x="7380" y="427"/>
                  <a:pt x="7404" y="382"/>
                  <a:pt x="7404" y="325"/>
                </a:cubicBezTo>
                <a:lnTo>
                  <a:pt x="7404" y="105"/>
                </a:lnTo>
                <a:cubicBezTo>
                  <a:pt x="7404" y="47"/>
                  <a:pt x="7380" y="0"/>
                  <a:pt x="7351" y="0"/>
                </a:cubicBezTo>
                <a:close/>
                <a:moveTo>
                  <a:pt x="8201" y="0"/>
                </a:moveTo>
                <a:cubicBezTo>
                  <a:pt x="8171" y="0"/>
                  <a:pt x="8148" y="47"/>
                  <a:pt x="8148" y="105"/>
                </a:cubicBezTo>
                <a:lnTo>
                  <a:pt x="8148" y="325"/>
                </a:lnTo>
                <a:cubicBezTo>
                  <a:pt x="8148" y="382"/>
                  <a:pt x="8171" y="427"/>
                  <a:pt x="8201" y="427"/>
                </a:cubicBezTo>
                <a:cubicBezTo>
                  <a:pt x="8230" y="427"/>
                  <a:pt x="8254" y="382"/>
                  <a:pt x="8254" y="325"/>
                </a:cubicBezTo>
                <a:lnTo>
                  <a:pt x="8254" y="105"/>
                </a:lnTo>
                <a:cubicBezTo>
                  <a:pt x="8254" y="47"/>
                  <a:pt x="8230" y="0"/>
                  <a:pt x="8201" y="0"/>
                </a:cubicBezTo>
                <a:close/>
                <a:moveTo>
                  <a:pt x="8515" y="0"/>
                </a:moveTo>
                <a:cubicBezTo>
                  <a:pt x="8486" y="0"/>
                  <a:pt x="8462" y="47"/>
                  <a:pt x="8462" y="105"/>
                </a:cubicBezTo>
                <a:lnTo>
                  <a:pt x="8462" y="325"/>
                </a:lnTo>
                <a:cubicBezTo>
                  <a:pt x="8462" y="382"/>
                  <a:pt x="8486" y="427"/>
                  <a:pt x="8515" y="427"/>
                </a:cubicBezTo>
                <a:cubicBezTo>
                  <a:pt x="8544" y="427"/>
                  <a:pt x="8568" y="382"/>
                  <a:pt x="8568" y="325"/>
                </a:cubicBezTo>
                <a:lnTo>
                  <a:pt x="8568" y="105"/>
                </a:lnTo>
                <a:cubicBezTo>
                  <a:pt x="8568" y="47"/>
                  <a:pt x="8544" y="0"/>
                  <a:pt x="8515" y="0"/>
                </a:cubicBezTo>
                <a:close/>
                <a:moveTo>
                  <a:pt x="9365" y="0"/>
                </a:moveTo>
                <a:cubicBezTo>
                  <a:pt x="9336" y="0"/>
                  <a:pt x="9312" y="47"/>
                  <a:pt x="9312" y="105"/>
                </a:cubicBezTo>
                <a:lnTo>
                  <a:pt x="9312" y="325"/>
                </a:lnTo>
                <a:cubicBezTo>
                  <a:pt x="9312" y="382"/>
                  <a:pt x="9336" y="427"/>
                  <a:pt x="9365" y="427"/>
                </a:cubicBezTo>
                <a:cubicBezTo>
                  <a:pt x="9394" y="427"/>
                  <a:pt x="9418" y="382"/>
                  <a:pt x="9418" y="325"/>
                </a:cubicBezTo>
                <a:lnTo>
                  <a:pt x="9418" y="105"/>
                </a:lnTo>
                <a:cubicBezTo>
                  <a:pt x="9418" y="47"/>
                  <a:pt x="9394" y="0"/>
                  <a:pt x="9365" y="0"/>
                </a:cubicBezTo>
                <a:close/>
                <a:moveTo>
                  <a:pt x="9679" y="0"/>
                </a:moveTo>
                <a:cubicBezTo>
                  <a:pt x="9650" y="0"/>
                  <a:pt x="9626" y="47"/>
                  <a:pt x="9626" y="105"/>
                </a:cubicBezTo>
                <a:lnTo>
                  <a:pt x="9626" y="325"/>
                </a:lnTo>
                <a:cubicBezTo>
                  <a:pt x="9626" y="382"/>
                  <a:pt x="9650" y="427"/>
                  <a:pt x="9679" y="427"/>
                </a:cubicBezTo>
                <a:cubicBezTo>
                  <a:pt x="9708" y="427"/>
                  <a:pt x="9732" y="382"/>
                  <a:pt x="9732" y="325"/>
                </a:cubicBezTo>
                <a:lnTo>
                  <a:pt x="9732" y="105"/>
                </a:lnTo>
                <a:cubicBezTo>
                  <a:pt x="9732" y="47"/>
                  <a:pt x="9708" y="0"/>
                  <a:pt x="9679" y="0"/>
                </a:cubicBezTo>
                <a:close/>
                <a:moveTo>
                  <a:pt x="10529" y="0"/>
                </a:moveTo>
                <a:cubicBezTo>
                  <a:pt x="10500" y="0"/>
                  <a:pt x="10476" y="47"/>
                  <a:pt x="10476" y="105"/>
                </a:cubicBezTo>
                <a:lnTo>
                  <a:pt x="10476" y="325"/>
                </a:lnTo>
                <a:cubicBezTo>
                  <a:pt x="10476" y="382"/>
                  <a:pt x="10500" y="427"/>
                  <a:pt x="10529" y="427"/>
                </a:cubicBezTo>
                <a:cubicBezTo>
                  <a:pt x="10558" y="427"/>
                  <a:pt x="10582" y="382"/>
                  <a:pt x="10582" y="325"/>
                </a:cubicBezTo>
                <a:lnTo>
                  <a:pt x="10582" y="105"/>
                </a:lnTo>
                <a:cubicBezTo>
                  <a:pt x="10582" y="47"/>
                  <a:pt x="10558" y="0"/>
                  <a:pt x="10529" y="0"/>
                </a:cubicBezTo>
                <a:close/>
                <a:moveTo>
                  <a:pt x="10844" y="0"/>
                </a:moveTo>
                <a:cubicBezTo>
                  <a:pt x="10814" y="0"/>
                  <a:pt x="10791" y="47"/>
                  <a:pt x="10791" y="105"/>
                </a:cubicBezTo>
                <a:lnTo>
                  <a:pt x="10791" y="325"/>
                </a:lnTo>
                <a:cubicBezTo>
                  <a:pt x="10791" y="382"/>
                  <a:pt x="10814" y="427"/>
                  <a:pt x="10844" y="427"/>
                </a:cubicBezTo>
                <a:cubicBezTo>
                  <a:pt x="10873" y="427"/>
                  <a:pt x="10895" y="382"/>
                  <a:pt x="10895" y="325"/>
                </a:cubicBezTo>
                <a:lnTo>
                  <a:pt x="10895" y="105"/>
                </a:lnTo>
                <a:cubicBezTo>
                  <a:pt x="10895" y="47"/>
                  <a:pt x="10873" y="0"/>
                  <a:pt x="10844" y="0"/>
                </a:cubicBezTo>
                <a:close/>
                <a:moveTo>
                  <a:pt x="11692" y="0"/>
                </a:moveTo>
                <a:cubicBezTo>
                  <a:pt x="11663" y="0"/>
                  <a:pt x="11640" y="47"/>
                  <a:pt x="11640" y="105"/>
                </a:cubicBezTo>
                <a:lnTo>
                  <a:pt x="11640" y="325"/>
                </a:lnTo>
                <a:cubicBezTo>
                  <a:pt x="11640" y="382"/>
                  <a:pt x="11663" y="427"/>
                  <a:pt x="11692" y="427"/>
                </a:cubicBezTo>
                <a:cubicBezTo>
                  <a:pt x="11721" y="427"/>
                  <a:pt x="11745" y="382"/>
                  <a:pt x="11745" y="325"/>
                </a:cubicBezTo>
                <a:lnTo>
                  <a:pt x="11745" y="105"/>
                </a:lnTo>
                <a:cubicBezTo>
                  <a:pt x="11745" y="47"/>
                  <a:pt x="11721" y="0"/>
                  <a:pt x="11692" y="0"/>
                </a:cubicBezTo>
                <a:close/>
                <a:moveTo>
                  <a:pt x="12007" y="0"/>
                </a:moveTo>
                <a:cubicBezTo>
                  <a:pt x="11978" y="0"/>
                  <a:pt x="11955" y="47"/>
                  <a:pt x="11955" y="105"/>
                </a:cubicBezTo>
                <a:lnTo>
                  <a:pt x="11955" y="325"/>
                </a:lnTo>
                <a:cubicBezTo>
                  <a:pt x="11955" y="382"/>
                  <a:pt x="11978" y="427"/>
                  <a:pt x="12007" y="427"/>
                </a:cubicBezTo>
                <a:cubicBezTo>
                  <a:pt x="12036" y="427"/>
                  <a:pt x="12060" y="382"/>
                  <a:pt x="12060" y="325"/>
                </a:cubicBezTo>
                <a:lnTo>
                  <a:pt x="12060" y="105"/>
                </a:lnTo>
                <a:cubicBezTo>
                  <a:pt x="12060" y="47"/>
                  <a:pt x="12036" y="0"/>
                  <a:pt x="12007" y="0"/>
                </a:cubicBezTo>
                <a:close/>
                <a:moveTo>
                  <a:pt x="12856" y="0"/>
                </a:moveTo>
                <a:cubicBezTo>
                  <a:pt x="12827" y="0"/>
                  <a:pt x="12804" y="47"/>
                  <a:pt x="12804" y="105"/>
                </a:cubicBezTo>
                <a:lnTo>
                  <a:pt x="12804" y="325"/>
                </a:lnTo>
                <a:cubicBezTo>
                  <a:pt x="12804" y="382"/>
                  <a:pt x="12827" y="427"/>
                  <a:pt x="12856" y="427"/>
                </a:cubicBezTo>
                <a:cubicBezTo>
                  <a:pt x="12886" y="427"/>
                  <a:pt x="12909" y="382"/>
                  <a:pt x="12909" y="325"/>
                </a:cubicBezTo>
                <a:lnTo>
                  <a:pt x="12909" y="105"/>
                </a:lnTo>
                <a:cubicBezTo>
                  <a:pt x="12909" y="47"/>
                  <a:pt x="12886" y="0"/>
                  <a:pt x="12856" y="0"/>
                </a:cubicBezTo>
                <a:close/>
                <a:moveTo>
                  <a:pt x="13171" y="0"/>
                </a:moveTo>
                <a:cubicBezTo>
                  <a:pt x="13142" y="0"/>
                  <a:pt x="13118" y="47"/>
                  <a:pt x="13118" y="105"/>
                </a:cubicBezTo>
                <a:lnTo>
                  <a:pt x="13118" y="325"/>
                </a:lnTo>
                <a:cubicBezTo>
                  <a:pt x="13118" y="382"/>
                  <a:pt x="13142" y="427"/>
                  <a:pt x="13171" y="427"/>
                </a:cubicBezTo>
                <a:cubicBezTo>
                  <a:pt x="13200" y="427"/>
                  <a:pt x="13224" y="382"/>
                  <a:pt x="13224" y="325"/>
                </a:cubicBezTo>
                <a:lnTo>
                  <a:pt x="13224" y="105"/>
                </a:lnTo>
                <a:cubicBezTo>
                  <a:pt x="13224" y="47"/>
                  <a:pt x="13200" y="0"/>
                  <a:pt x="13171" y="0"/>
                </a:cubicBezTo>
                <a:close/>
                <a:moveTo>
                  <a:pt x="14021" y="0"/>
                </a:moveTo>
                <a:cubicBezTo>
                  <a:pt x="13992" y="0"/>
                  <a:pt x="13968" y="47"/>
                  <a:pt x="13968" y="105"/>
                </a:cubicBezTo>
                <a:lnTo>
                  <a:pt x="13968" y="325"/>
                </a:lnTo>
                <a:cubicBezTo>
                  <a:pt x="13968" y="382"/>
                  <a:pt x="13992" y="427"/>
                  <a:pt x="14021" y="427"/>
                </a:cubicBezTo>
                <a:cubicBezTo>
                  <a:pt x="14050" y="427"/>
                  <a:pt x="14074" y="382"/>
                  <a:pt x="14074" y="325"/>
                </a:cubicBezTo>
                <a:lnTo>
                  <a:pt x="14074" y="105"/>
                </a:lnTo>
                <a:cubicBezTo>
                  <a:pt x="14074" y="47"/>
                  <a:pt x="14050" y="0"/>
                  <a:pt x="14021" y="0"/>
                </a:cubicBezTo>
                <a:close/>
                <a:moveTo>
                  <a:pt x="14335" y="0"/>
                </a:moveTo>
                <a:cubicBezTo>
                  <a:pt x="14306" y="0"/>
                  <a:pt x="14282" y="47"/>
                  <a:pt x="14282" y="105"/>
                </a:cubicBezTo>
                <a:lnTo>
                  <a:pt x="14282" y="325"/>
                </a:lnTo>
                <a:cubicBezTo>
                  <a:pt x="14282" y="382"/>
                  <a:pt x="14306" y="427"/>
                  <a:pt x="14335" y="427"/>
                </a:cubicBezTo>
                <a:cubicBezTo>
                  <a:pt x="14364" y="427"/>
                  <a:pt x="14388" y="382"/>
                  <a:pt x="14388" y="325"/>
                </a:cubicBezTo>
                <a:lnTo>
                  <a:pt x="14388" y="105"/>
                </a:lnTo>
                <a:cubicBezTo>
                  <a:pt x="14388" y="47"/>
                  <a:pt x="14364" y="0"/>
                  <a:pt x="14335" y="0"/>
                </a:cubicBezTo>
                <a:close/>
                <a:moveTo>
                  <a:pt x="15185" y="0"/>
                </a:moveTo>
                <a:cubicBezTo>
                  <a:pt x="15156" y="0"/>
                  <a:pt x="15132" y="47"/>
                  <a:pt x="15132" y="105"/>
                </a:cubicBezTo>
                <a:lnTo>
                  <a:pt x="15132" y="325"/>
                </a:lnTo>
                <a:cubicBezTo>
                  <a:pt x="15132" y="382"/>
                  <a:pt x="15156" y="427"/>
                  <a:pt x="15185" y="427"/>
                </a:cubicBezTo>
                <a:cubicBezTo>
                  <a:pt x="15214" y="427"/>
                  <a:pt x="15237" y="382"/>
                  <a:pt x="15237" y="325"/>
                </a:cubicBezTo>
                <a:lnTo>
                  <a:pt x="15237" y="105"/>
                </a:lnTo>
                <a:cubicBezTo>
                  <a:pt x="15237" y="47"/>
                  <a:pt x="15214" y="0"/>
                  <a:pt x="15185" y="0"/>
                </a:cubicBezTo>
                <a:close/>
                <a:moveTo>
                  <a:pt x="15500" y="0"/>
                </a:moveTo>
                <a:cubicBezTo>
                  <a:pt x="15470" y="0"/>
                  <a:pt x="15447" y="47"/>
                  <a:pt x="15447" y="105"/>
                </a:cubicBezTo>
                <a:lnTo>
                  <a:pt x="15447" y="325"/>
                </a:lnTo>
                <a:cubicBezTo>
                  <a:pt x="15447" y="382"/>
                  <a:pt x="15470" y="427"/>
                  <a:pt x="15500" y="427"/>
                </a:cubicBezTo>
                <a:cubicBezTo>
                  <a:pt x="15529" y="427"/>
                  <a:pt x="15551" y="382"/>
                  <a:pt x="15551" y="325"/>
                </a:cubicBezTo>
                <a:lnTo>
                  <a:pt x="15551" y="105"/>
                </a:lnTo>
                <a:cubicBezTo>
                  <a:pt x="15551" y="47"/>
                  <a:pt x="15529" y="0"/>
                  <a:pt x="15500" y="0"/>
                </a:cubicBezTo>
                <a:close/>
                <a:moveTo>
                  <a:pt x="16349" y="0"/>
                </a:moveTo>
                <a:cubicBezTo>
                  <a:pt x="16320" y="0"/>
                  <a:pt x="16296" y="47"/>
                  <a:pt x="16296" y="105"/>
                </a:cubicBezTo>
                <a:lnTo>
                  <a:pt x="16296" y="325"/>
                </a:lnTo>
                <a:cubicBezTo>
                  <a:pt x="16296" y="382"/>
                  <a:pt x="16320" y="427"/>
                  <a:pt x="16349" y="427"/>
                </a:cubicBezTo>
                <a:cubicBezTo>
                  <a:pt x="16378" y="427"/>
                  <a:pt x="16401" y="382"/>
                  <a:pt x="16401" y="325"/>
                </a:cubicBezTo>
                <a:lnTo>
                  <a:pt x="16401" y="105"/>
                </a:lnTo>
                <a:cubicBezTo>
                  <a:pt x="16401" y="47"/>
                  <a:pt x="16378" y="0"/>
                  <a:pt x="16349" y="0"/>
                </a:cubicBezTo>
                <a:close/>
                <a:moveTo>
                  <a:pt x="16663" y="0"/>
                </a:moveTo>
                <a:cubicBezTo>
                  <a:pt x="16634" y="0"/>
                  <a:pt x="16611" y="47"/>
                  <a:pt x="16611" y="105"/>
                </a:cubicBezTo>
                <a:lnTo>
                  <a:pt x="16611" y="325"/>
                </a:lnTo>
                <a:cubicBezTo>
                  <a:pt x="16611" y="382"/>
                  <a:pt x="16634" y="427"/>
                  <a:pt x="16663" y="427"/>
                </a:cubicBezTo>
                <a:cubicBezTo>
                  <a:pt x="16692" y="427"/>
                  <a:pt x="16716" y="382"/>
                  <a:pt x="16716" y="325"/>
                </a:cubicBezTo>
                <a:lnTo>
                  <a:pt x="16716" y="105"/>
                </a:lnTo>
                <a:cubicBezTo>
                  <a:pt x="16716" y="47"/>
                  <a:pt x="16692" y="0"/>
                  <a:pt x="16663" y="0"/>
                </a:cubicBezTo>
                <a:close/>
                <a:moveTo>
                  <a:pt x="17512" y="0"/>
                </a:moveTo>
                <a:cubicBezTo>
                  <a:pt x="17483" y="0"/>
                  <a:pt x="17459" y="47"/>
                  <a:pt x="17459" y="105"/>
                </a:cubicBezTo>
                <a:lnTo>
                  <a:pt x="17459" y="325"/>
                </a:lnTo>
                <a:cubicBezTo>
                  <a:pt x="17459" y="382"/>
                  <a:pt x="17483" y="427"/>
                  <a:pt x="17512" y="427"/>
                </a:cubicBezTo>
                <a:cubicBezTo>
                  <a:pt x="17541" y="427"/>
                  <a:pt x="17565" y="382"/>
                  <a:pt x="17565" y="325"/>
                </a:cubicBezTo>
                <a:lnTo>
                  <a:pt x="17565" y="105"/>
                </a:lnTo>
                <a:cubicBezTo>
                  <a:pt x="17565" y="47"/>
                  <a:pt x="17541" y="0"/>
                  <a:pt x="17512" y="0"/>
                </a:cubicBezTo>
                <a:close/>
                <a:moveTo>
                  <a:pt x="17827" y="0"/>
                </a:moveTo>
                <a:cubicBezTo>
                  <a:pt x="17798" y="0"/>
                  <a:pt x="17774" y="47"/>
                  <a:pt x="17774" y="105"/>
                </a:cubicBezTo>
                <a:lnTo>
                  <a:pt x="17774" y="325"/>
                </a:lnTo>
                <a:cubicBezTo>
                  <a:pt x="17774" y="382"/>
                  <a:pt x="17798" y="427"/>
                  <a:pt x="17827" y="427"/>
                </a:cubicBezTo>
                <a:cubicBezTo>
                  <a:pt x="17856" y="427"/>
                  <a:pt x="17880" y="382"/>
                  <a:pt x="17880" y="325"/>
                </a:cubicBezTo>
                <a:lnTo>
                  <a:pt x="17880" y="105"/>
                </a:lnTo>
                <a:cubicBezTo>
                  <a:pt x="17880" y="47"/>
                  <a:pt x="17856" y="0"/>
                  <a:pt x="17827" y="0"/>
                </a:cubicBezTo>
                <a:close/>
                <a:moveTo>
                  <a:pt x="18677" y="0"/>
                </a:moveTo>
                <a:cubicBezTo>
                  <a:pt x="18648" y="0"/>
                  <a:pt x="18624" y="47"/>
                  <a:pt x="18624" y="105"/>
                </a:cubicBezTo>
                <a:lnTo>
                  <a:pt x="18624" y="325"/>
                </a:lnTo>
                <a:cubicBezTo>
                  <a:pt x="18624" y="382"/>
                  <a:pt x="18648" y="427"/>
                  <a:pt x="18677" y="427"/>
                </a:cubicBezTo>
                <a:cubicBezTo>
                  <a:pt x="18706" y="427"/>
                  <a:pt x="18730" y="382"/>
                  <a:pt x="18730" y="325"/>
                </a:cubicBezTo>
                <a:lnTo>
                  <a:pt x="18730" y="105"/>
                </a:lnTo>
                <a:cubicBezTo>
                  <a:pt x="18730" y="47"/>
                  <a:pt x="18706" y="0"/>
                  <a:pt x="18677" y="0"/>
                </a:cubicBezTo>
                <a:close/>
                <a:moveTo>
                  <a:pt x="18991" y="0"/>
                </a:moveTo>
                <a:cubicBezTo>
                  <a:pt x="18962" y="0"/>
                  <a:pt x="18938" y="47"/>
                  <a:pt x="18938" y="105"/>
                </a:cubicBezTo>
                <a:lnTo>
                  <a:pt x="18938" y="325"/>
                </a:lnTo>
                <a:cubicBezTo>
                  <a:pt x="18938" y="382"/>
                  <a:pt x="18962" y="427"/>
                  <a:pt x="18991" y="427"/>
                </a:cubicBezTo>
                <a:cubicBezTo>
                  <a:pt x="19020" y="427"/>
                  <a:pt x="19044" y="382"/>
                  <a:pt x="19044" y="325"/>
                </a:cubicBezTo>
                <a:lnTo>
                  <a:pt x="19044" y="105"/>
                </a:lnTo>
                <a:cubicBezTo>
                  <a:pt x="19044" y="47"/>
                  <a:pt x="19020" y="0"/>
                  <a:pt x="18991" y="0"/>
                </a:cubicBezTo>
                <a:close/>
                <a:moveTo>
                  <a:pt x="19841" y="0"/>
                </a:moveTo>
                <a:cubicBezTo>
                  <a:pt x="19812" y="0"/>
                  <a:pt x="19788" y="47"/>
                  <a:pt x="19788" y="105"/>
                </a:cubicBezTo>
                <a:lnTo>
                  <a:pt x="19788" y="325"/>
                </a:lnTo>
                <a:cubicBezTo>
                  <a:pt x="19788" y="382"/>
                  <a:pt x="19812" y="427"/>
                  <a:pt x="19841" y="427"/>
                </a:cubicBezTo>
                <a:cubicBezTo>
                  <a:pt x="19870" y="427"/>
                  <a:pt x="19894" y="382"/>
                  <a:pt x="19894" y="325"/>
                </a:cubicBezTo>
                <a:lnTo>
                  <a:pt x="19894" y="105"/>
                </a:lnTo>
                <a:cubicBezTo>
                  <a:pt x="19894" y="47"/>
                  <a:pt x="19870" y="0"/>
                  <a:pt x="19841" y="0"/>
                </a:cubicBezTo>
                <a:close/>
                <a:moveTo>
                  <a:pt x="20155" y="0"/>
                </a:moveTo>
                <a:cubicBezTo>
                  <a:pt x="20126" y="0"/>
                  <a:pt x="20102" y="47"/>
                  <a:pt x="20102" y="105"/>
                </a:cubicBezTo>
                <a:lnTo>
                  <a:pt x="20102" y="325"/>
                </a:lnTo>
                <a:cubicBezTo>
                  <a:pt x="20102" y="382"/>
                  <a:pt x="20126" y="427"/>
                  <a:pt x="20155" y="427"/>
                </a:cubicBezTo>
                <a:cubicBezTo>
                  <a:pt x="20184" y="427"/>
                  <a:pt x="20207" y="382"/>
                  <a:pt x="20207" y="325"/>
                </a:cubicBezTo>
                <a:lnTo>
                  <a:pt x="20207" y="105"/>
                </a:lnTo>
                <a:cubicBezTo>
                  <a:pt x="20207" y="47"/>
                  <a:pt x="20184" y="0"/>
                  <a:pt x="20155" y="0"/>
                </a:cubicBezTo>
                <a:close/>
                <a:moveTo>
                  <a:pt x="21004" y="0"/>
                </a:moveTo>
                <a:cubicBezTo>
                  <a:pt x="20975" y="0"/>
                  <a:pt x="20952" y="47"/>
                  <a:pt x="20952" y="105"/>
                </a:cubicBezTo>
                <a:lnTo>
                  <a:pt x="20952" y="325"/>
                </a:lnTo>
                <a:cubicBezTo>
                  <a:pt x="20952" y="382"/>
                  <a:pt x="20975" y="427"/>
                  <a:pt x="21004" y="427"/>
                </a:cubicBezTo>
                <a:cubicBezTo>
                  <a:pt x="21033" y="427"/>
                  <a:pt x="21057" y="382"/>
                  <a:pt x="21057" y="325"/>
                </a:cubicBezTo>
                <a:lnTo>
                  <a:pt x="21057" y="105"/>
                </a:lnTo>
                <a:cubicBezTo>
                  <a:pt x="21057" y="47"/>
                  <a:pt x="21033" y="0"/>
                  <a:pt x="21004" y="0"/>
                </a:cubicBezTo>
                <a:close/>
                <a:moveTo>
                  <a:pt x="21319" y="0"/>
                </a:moveTo>
                <a:cubicBezTo>
                  <a:pt x="21289" y="0"/>
                  <a:pt x="21267" y="47"/>
                  <a:pt x="21267" y="105"/>
                </a:cubicBezTo>
                <a:lnTo>
                  <a:pt x="21267" y="325"/>
                </a:lnTo>
                <a:cubicBezTo>
                  <a:pt x="21267" y="382"/>
                  <a:pt x="21289" y="427"/>
                  <a:pt x="21319" y="427"/>
                </a:cubicBezTo>
                <a:cubicBezTo>
                  <a:pt x="21348" y="427"/>
                  <a:pt x="21372" y="382"/>
                  <a:pt x="21372" y="325"/>
                </a:cubicBezTo>
                <a:lnTo>
                  <a:pt x="21372" y="105"/>
                </a:lnTo>
                <a:cubicBezTo>
                  <a:pt x="21372" y="47"/>
                  <a:pt x="21348" y="0"/>
                  <a:pt x="21319" y="0"/>
                </a:cubicBezTo>
                <a:close/>
                <a:moveTo>
                  <a:pt x="281" y="730"/>
                </a:moveTo>
                <a:cubicBezTo>
                  <a:pt x="252" y="730"/>
                  <a:pt x="228" y="777"/>
                  <a:pt x="228" y="835"/>
                </a:cubicBezTo>
                <a:lnTo>
                  <a:pt x="228" y="1055"/>
                </a:lnTo>
                <a:cubicBezTo>
                  <a:pt x="228" y="1112"/>
                  <a:pt x="252" y="1157"/>
                  <a:pt x="281" y="1157"/>
                </a:cubicBezTo>
                <a:cubicBezTo>
                  <a:pt x="311" y="1157"/>
                  <a:pt x="334" y="1112"/>
                  <a:pt x="334" y="1055"/>
                </a:cubicBezTo>
                <a:lnTo>
                  <a:pt x="334" y="835"/>
                </a:lnTo>
                <a:cubicBezTo>
                  <a:pt x="334" y="777"/>
                  <a:pt x="311" y="730"/>
                  <a:pt x="281" y="730"/>
                </a:cubicBezTo>
                <a:close/>
                <a:moveTo>
                  <a:pt x="596" y="730"/>
                </a:moveTo>
                <a:cubicBezTo>
                  <a:pt x="567" y="730"/>
                  <a:pt x="543" y="777"/>
                  <a:pt x="543" y="835"/>
                </a:cubicBezTo>
                <a:lnTo>
                  <a:pt x="543" y="1055"/>
                </a:lnTo>
                <a:cubicBezTo>
                  <a:pt x="543" y="1112"/>
                  <a:pt x="567" y="1157"/>
                  <a:pt x="596" y="1157"/>
                </a:cubicBezTo>
                <a:cubicBezTo>
                  <a:pt x="625" y="1157"/>
                  <a:pt x="649" y="1112"/>
                  <a:pt x="649" y="1055"/>
                </a:cubicBezTo>
                <a:lnTo>
                  <a:pt x="649" y="835"/>
                </a:lnTo>
                <a:cubicBezTo>
                  <a:pt x="649" y="777"/>
                  <a:pt x="625" y="730"/>
                  <a:pt x="596" y="730"/>
                </a:cubicBezTo>
                <a:close/>
                <a:moveTo>
                  <a:pt x="1446" y="730"/>
                </a:moveTo>
                <a:cubicBezTo>
                  <a:pt x="1417" y="730"/>
                  <a:pt x="1393" y="777"/>
                  <a:pt x="1393" y="835"/>
                </a:cubicBezTo>
                <a:lnTo>
                  <a:pt x="1393" y="1055"/>
                </a:lnTo>
                <a:cubicBezTo>
                  <a:pt x="1393" y="1112"/>
                  <a:pt x="1417" y="1157"/>
                  <a:pt x="1446" y="1157"/>
                </a:cubicBezTo>
                <a:cubicBezTo>
                  <a:pt x="1475" y="1157"/>
                  <a:pt x="1499" y="1112"/>
                  <a:pt x="1499" y="1055"/>
                </a:cubicBezTo>
                <a:lnTo>
                  <a:pt x="1499" y="835"/>
                </a:lnTo>
                <a:cubicBezTo>
                  <a:pt x="1499" y="777"/>
                  <a:pt x="1475" y="730"/>
                  <a:pt x="1446" y="730"/>
                </a:cubicBezTo>
                <a:close/>
                <a:moveTo>
                  <a:pt x="1760" y="730"/>
                </a:moveTo>
                <a:cubicBezTo>
                  <a:pt x="1731" y="730"/>
                  <a:pt x="1707" y="777"/>
                  <a:pt x="1707" y="835"/>
                </a:cubicBezTo>
                <a:lnTo>
                  <a:pt x="1707" y="1055"/>
                </a:lnTo>
                <a:cubicBezTo>
                  <a:pt x="1707" y="1112"/>
                  <a:pt x="1731" y="1157"/>
                  <a:pt x="1760" y="1157"/>
                </a:cubicBezTo>
                <a:cubicBezTo>
                  <a:pt x="1789" y="1157"/>
                  <a:pt x="1813" y="1112"/>
                  <a:pt x="1813" y="1055"/>
                </a:cubicBezTo>
                <a:lnTo>
                  <a:pt x="1813" y="835"/>
                </a:lnTo>
                <a:cubicBezTo>
                  <a:pt x="1813" y="777"/>
                  <a:pt x="1789" y="730"/>
                  <a:pt x="1760" y="730"/>
                </a:cubicBezTo>
                <a:close/>
                <a:moveTo>
                  <a:pt x="2610" y="730"/>
                </a:moveTo>
                <a:cubicBezTo>
                  <a:pt x="2581" y="730"/>
                  <a:pt x="2557" y="777"/>
                  <a:pt x="2557" y="835"/>
                </a:cubicBezTo>
                <a:lnTo>
                  <a:pt x="2557" y="1055"/>
                </a:lnTo>
                <a:cubicBezTo>
                  <a:pt x="2557" y="1112"/>
                  <a:pt x="2581" y="1157"/>
                  <a:pt x="2610" y="1157"/>
                </a:cubicBezTo>
                <a:cubicBezTo>
                  <a:pt x="2639" y="1157"/>
                  <a:pt x="2662" y="1112"/>
                  <a:pt x="2662" y="1055"/>
                </a:cubicBezTo>
                <a:lnTo>
                  <a:pt x="2662" y="835"/>
                </a:lnTo>
                <a:cubicBezTo>
                  <a:pt x="2662" y="777"/>
                  <a:pt x="2639" y="730"/>
                  <a:pt x="2610" y="730"/>
                </a:cubicBezTo>
                <a:close/>
                <a:moveTo>
                  <a:pt x="2924" y="730"/>
                </a:moveTo>
                <a:cubicBezTo>
                  <a:pt x="2895" y="730"/>
                  <a:pt x="2871" y="777"/>
                  <a:pt x="2871" y="835"/>
                </a:cubicBezTo>
                <a:lnTo>
                  <a:pt x="2871" y="1055"/>
                </a:lnTo>
                <a:cubicBezTo>
                  <a:pt x="2871" y="1112"/>
                  <a:pt x="2895" y="1157"/>
                  <a:pt x="2924" y="1157"/>
                </a:cubicBezTo>
                <a:cubicBezTo>
                  <a:pt x="2954" y="1157"/>
                  <a:pt x="2976" y="1112"/>
                  <a:pt x="2976" y="1055"/>
                </a:cubicBezTo>
                <a:lnTo>
                  <a:pt x="2976" y="835"/>
                </a:lnTo>
                <a:cubicBezTo>
                  <a:pt x="2976" y="777"/>
                  <a:pt x="2954" y="730"/>
                  <a:pt x="2924" y="730"/>
                </a:cubicBezTo>
                <a:close/>
                <a:moveTo>
                  <a:pt x="3773" y="730"/>
                </a:moveTo>
                <a:cubicBezTo>
                  <a:pt x="3744" y="730"/>
                  <a:pt x="3721" y="777"/>
                  <a:pt x="3721" y="835"/>
                </a:cubicBezTo>
                <a:lnTo>
                  <a:pt x="3721" y="1055"/>
                </a:lnTo>
                <a:cubicBezTo>
                  <a:pt x="3721" y="1112"/>
                  <a:pt x="3744" y="1157"/>
                  <a:pt x="3773" y="1157"/>
                </a:cubicBezTo>
                <a:cubicBezTo>
                  <a:pt x="3802" y="1157"/>
                  <a:pt x="3826" y="1112"/>
                  <a:pt x="3826" y="1055"/>
                </a:cubicBezTo>
                <a:lnTo>
                  <a:pt x="3826" y="835"/>
                </a:lnTo>
                <a:cubicBezTo>
                  <a:pt x="3826" y="777"/>
                  <a:pt x="3802" y="730"/>
                  <a:pt x="3773" y="730"/>
                </a:cubicBezTo>
                <a:close/>
                <a:moveTo>
                  <a:pt x="4088" y="730"/>
                </a:moveTo>
                <a:cubicBezTo>
                  <a:pt x="4058" y="730"/>
                  <a:pt x="4035" y="777"/>
                  <a:pt x="4035" y="835"/>
                </a:cubicBezTo>
                <a:lnTo>
                  <a:pt x="4035" y="1055"/>
                </a:lnTo>
                <a:cubicBezTo>
                  <a:pt x="4035" y="1112"/>
                  <a:pt x="4058" y="1157"/>
                  <a:pt x="4088" y="1157"/>
                </a:cubicBezTo>
                <a:cubicBezTo>
                  <a:pt x="4117" y="1157"/>
                  <a:pt x="4141" y="1112"/>
                  <a:pt x="4141" y="1055"/>
                </a:cubicBezTo>
                <a:lnTo>
                  <a:pt x="4141" y="835"/>
                </a:lnTo>
                <a:cubicBezTo>
                  <a:pt x="4141" y="777"/>
                  <a:pt x="4117" y="730"/>
                  <a:pt x="4088" y="730"/>
                </a:cubicBezTo>
                <a:close/>
                <a:moveTo>
                  <a:pt x="4937" y="730"/>
                </a:moveTo>
                <a:cubicBezTo>
                  <a:pt x="4908" y="730"/>
                  <a:pt x="4884" y="777"/>
                  <a:pt x="4884" y="835"/>
                </a:cubicBezTo>
                <a:lnTo>
                  <a:pt x="4884" y="1055"/>
                </a:lnTo>
                <a:cubicBezTo>
                  <a:pt x="4884" y="1112"/>
                  <a:pt x="4908" y="1157"/>
                  <a:pt x="4937" y="1157"/>
                </a:cubicBezTo>
                <a:cubicBezTo>
                  <a:pt x="4966" y="1157"/>
                  <a:pt x="4990" y="1112"/>
                  <a:pt x="4990" y="1055"/>
                </a:cubicBezTo>
                <a:lnTo>
                  <a:pt x="4990" y="835"/>
                </a:lnTo>
                <a:cubicBezTo>
                  <a:pt x="4990" y="777"/>
                  <a:pt x="4966" y="730"/>
                  <a:pt x="4937" y="730"/>
                </a:cubicBezTo>
                <a:close/>
                <a:moveTo>
                  <a:pt x="5252" y="730"/>
                </a:moveTo>
                <a:cubicBezTo>
                  <a:pt x="5223" y="730"/>
                  <a:pt x="5199" y="777"/>
                  <a:pt x="5199" y="835"/>
                </a:cubicBezTo>
                <a:lnTo>
                  <a:pt x="5199" y="1055"/>
                </a:lnTo>
                <a:cubicBezTo>
                  <a:pt x="5199" y="1112"/>
                  <a:pt x="5223" y="1157"/>
                  <a:pt x="5252" y="1157"/>
                </a:cubicBezTo>
                <a:cubicBezTo>
                  <a:pt x="5281" y="1157"/>
                  <a:pt x="5305" y="1112"/>
                  <a:pt x="5305" y="1055"/>
                </a:cubicBezTo>
                <a:lnTo>
                  <a:pt x="5305" y="835"/>
                </a:lnTo>
                <a:cubicBezTo>
                  <a:pt x="5305" y="777"/>
                  <a:pt x="5281" y="730"/>
                  <a:pt x="5252" y="730"/>
                </a:cubicBezTo>
                <a:close/>
                <a:moveTo>
                  <a:pt x="6102" y="730"/>
                </a:moveTo>
                <a:cubicBezTo>
                  <a:pt x="6072" y="730"/>
                  <a:pt x="6049" y="777"/>
                  <a:pt x="6049" y="835"/>
                </a:cubicBezTo>
                <a:lnTo>
                  <a:pt x="6049" y="1055"/>
                </a:lnTo>
                <a:cubicBezTo>
                  <a:pt x="6049" y="1112"/>
                  <a:pt x="6072" y="1157"/>
                  <a:pt x="6102" y="1157"/>
                </a:cubicBezTo>
                <a:cubicBezTo>
                  <a:pt x="6131" y="1157"/>
                  <a:pt x="6155" y="1112"/>
                  <a:pt x="6155" y="1055"/>
                </a:cubicBezTo>
                <a:lnTo>
                  <a:pt x="6155" y="835"/>
                </a:lnTo>
                <a:cubicBezTo>
                  <a:pt x="6155" y="777"/>
                  <a:pt x="6131" y="730"/>
                  <a:pt x="6102" y="730"/>
                </a:cubicBezTo>
                <a:close/>
                <a:moveTo>
                  <a:pt x="6416" y="730"/>
                </a:moveTo>
                <a:cubicBezTo>
                  <a:pt x="6387" y="730"/>
                  <a:pt x="6363" y="777"/>
                  <a:pt x="6363" y="835"/>
                </a:cubicBezTo>
                <a:lnTo>
                  <a:pt x="6363" y="1055"/>
                </a:lnTo>
                <a:cubicBezTo>
                  <a:pt x="6363" y="1112"/>
                  <a:pt x="6387" y="1157"/>
                  <a:pt x="6416" y="1157"/>
                </a:cubicBezTo>
                <a:cubicBezTo>
                  <a:pt x="6445" y="1157"/>
                  <a:pt x="6469" y="1112"/>
                  <a:pt x="6469" y="1055"/>
                </a:cubicBezTo>
                <a:lnTo>
                  <a:pt x="6469" y="835"/>
                </a:lnTo>
                <a:cubicBezTo>
                  <a:pt x="6469" y="777"/>
                  <a:pt x="6445" y="730"/>
                  <a:pt x="6416" y="730"/>
                </a:cubicBezTo>
                <a:close/>
                <a:moveTo>
                  <a:pt x="7266" y="730"/>
                </a:moveTo>
                <a:cubicBezTo>
                  <a:pt x="7237" y="730"/>
                  <a:pt x="7213" y="777"/>
                  <a:pt x="7213" y="835"/>
                </a:cubicBezTo>
                <a:lnTo>
                  <a:pt x="7213" y="1055"/>
                </a:lnTo>
                <a:cubicBezTo>
                  <a:pt x="7213" y="1112"/>
                  <a:pt x="7237" y="1157"/>
                  <a:pt x="7266" y="1157"/>
                </a:cubicBezTo>
                <a:cubicBezTo>
                  <a:pt x="7295" y="1157"/>
                  <a:pt x="7318" y="1112"/>
                  <a:pt x="7318" y="1055"/>
                </a:cubicBezTo>
                <a:lnTo>
                  <a:pt x="7318" y="835"/>
                </a:lnTo>
                <a:cubicBezTo>
                  <a:pt x="7318" y="777"/>
                  <a:pt x="7295" y="730"/>
                  <a:pt x="7266" y="730"/>
                </a:cubicBezTo>
                <a:close/>
                <a:moveTo>
                  <a:pt x="7580" y="730"/>
                </a:moveTo>
                <a:cubicBezTo>
                  <a:pt x="7551" y="730"/>
                  <a:pt x="7527" y="777"/>
                  <a:pt x="7527" y="835"/>
                </a:cubicBezTo>
                <a:lnTo>
                  <a:pt x="7527" y="1055"/>
                </a:lnTo>
                <a:cubicBezTo>
                  <a:pt x="7527" y="1112"/>
                  <a:pt x="7551" y="1157"/>
                  <a:pt x="7580" y="1157"/>
                </a:cubicBezTo>
                <a:cubicBezTo>
                  <a:pt x="7609" y="1157"/>
                  <a:pt x="7632" y="1112"/>
                  <a:pt x="7632" y="1055"/>
                </a:cubicBezTo>
                <a:lnTo>
                  <a:pt x="7632" y="835"/>
                </a:lnTo>
                <a:cubicBezTo>
                  <a:pt x="7632" y="777"/>
                  <a:pt x="7609" y="730"/>
                  <a:pt x="7580" y="730"/>
                </a:cubicBezTo>
                <a:close/>
                <a:moveTo>
                  <a:pt x="8429" y="730"/>
                </a:moveTo>
                <a:cubicBezTo>
                  <a:pt x="8400" y="730"/>
                  <a:pt x="8377" y="777"/>
                  <a:pt x="8377" y="835"/>
                </a:cubicBezTo>
                <a:lnTo>
                  <a:pt x="8377" y="1055"/>
                </a:lnTo>
                <a:cubicBezTo>
                  <a:pt x="8377" y="1112"/>
                  <a:pt x="8400" y="1157"/>
                  <a:pt x="8429" y="1157"/>
                </a:cubicBezTo>
                <a:cubicBezTo>
                  <a:pt x="8458" y="1157"/>
                  <a:pt x="8482" y="1112"/>
                  <a:pt x="8482" y="1055"/>
                </a:cubicBezTo>
                <a:lnTo>
                  <a:pt x="8482" y="835"/>
                </a:lnTo>
                <a:cubicBezTo>
                  <a:pt x="8482" y="777"/>
                  <a:pt x="8458" y="730"/>
                  <a:pt x="8429" y="730"/>
                </a:cubicBezTo>
                <a:close/>
                <a:moveTo>
                  <a:pt x="8744" y="730"/>
                </a:moveTo>
                <a:cubicBezTo>
                  <a:pt x="8714" y="730"/>
                  <a:pt x="8691" y="777"/>
                  <a:pt x="8691" y="835"/>
                </a:cubicBezTo>
                <a:lnTo>
                  <a:pt x="8691" y="1055"/>
                </a:lnTo>
                <a:cubicBezTo>
                  <a:pt x="8691" y="1112"/>
                  <a:pt x="8714" y="1157"/>
                  <a:pt x="8744" y="1157"/>
                </a:cubicBezTo>
                <a:cubicBezTo>
                  <a:pt x="8773" y="1157"/>
                  <a:pt x="8796" y="1112"/>
                  <a:pt x="8796" y="1055"/>
                </a:cubicBezTo>
                <a:lnTo>
                  <a:pt x="8796" y="835"/>
                </a:lnTo>
                <a:cubicBezTo>
                  <a:pt x="8796" y="777"/>
                  <a:pt x="8773" y="730"/>
                  <a:pt x="8744" y="730"/>
                </a:cubicBezTo>
                <a:close/>
                <a:moveTo>
                  <a:pt x="9593" y="730"/>
                </a:moveTo>
                <a:cubicBezTo>
                  <a:pt x="9564" y="730"/>
                  <a:pt x="9540" y="777"/>
                  <a:pt x="9540" y="835"/>
                </a:cubicBezTo>
                <a:lnTo>
                  <a:pt x="9540" y="1055"/>
                </a:lnTo>
                <a:cubicBezTo>
                  <a:pt x="9540" y="1112"/>
                  <a:pt x="9564" y="1157"/>
                  <a:pt x="9593" y="1157"/>
                </a:cubicBezTo>
                <a:cubicBezTo>
                  <a:pt x="9622" y="1157"/>
                  <a:pt x="9646" y="1112"/>
                  <a:pt x="9646" y="1055"/>
                </a:cubicBezTo>
                <a:lnTo>
                  <a:pt x="9646" y="835"/>
                </a:lnTo>
                <a:cubicBezTo>
                  <a:pt x="9646" y="777"/>
                  <a:pt x="9622" y="730"/>
                  <a:pt x="9593" y="730"/>
                </a:cubicBezTo>
                <a:close/>
                <a:moveTo>
                  <a:pt x="9908" y="730"/>
                </a:moveTo>
                <a:cubicBezTo>
                  <a:pt x="9879" y="730"/>
                  <a:pt x="9855" y="777"/>
                  <a:pt x="9855" y="835"/>
                </a:cubicBezTo>
                <a:lnTo>
                  <a:pt x="9855" y="1055"/>
                </a:lnTo>
                <a:cubicBezTo>
                  <a:pt x="9855" y="1112"/>
                  <a:pt x="9879" y="1157"/>
                  <a:pt x="9908" y="1157"/>
                </a:cubicBezTo>
                <a:cubicBezTo>
                  <a:pt x="9937" y="1157"/>
                  <a:pt x="9961" y="1112"/>
                  <a:pt x="9961" y="1055"/>
                </a:cubicBezTo>
                <a:lnTo>
                  <a:pt x="9961" y="835"/>
                </a:lnTo>
                <a:cubicBezTo>
                  <a:pt x="9961" y="777"/>
                  <a:pt x="9937" y="730"/>
                  <a:pt x="9908" y="730"/>
                </a:cubicBezTo>
                <a:close/>
                <a:moveTo>
                  <a:pt x="10758" y="730"/>
                </a:moveTo>
                <a:cubicBezTo>
                  <a:pt x="10728" y="730"/>
                  <a:pt x="10705" y="777"/>
                  <a:pt x="10705" y="835"/>
                </a:cubicBezTo>
                <a:lnTo>
                  <a:pt x="10705" y="1055"/>
                </a:lnTo>
                <a:cubicBezTo>
                  <a:pt x="10705" y="1112"/>
                  <a:pt x="10728" y="1157"/>
                  <a:pt x="10758" y="1157"/>
                </a:cubicBezTo>
                <a:cubicBezTo>
                  <a:pt x="10787" y="1157"/>
                  <a:pt x="10810" y="1112"/>
                  <a:pt x="10810" y="1055"/>
                </a:cubicBezTo>
                <a:lnTo>
                  <a:pt x="10810" y="835"/>
                </a:lnTo>
                <a:cubicBezTo>
                  <a:pt x="10810" y="777"/>
                  <a:pt x="10787" y="730"/>
                  <a:pt x="10758" y="730"/>
                </a:cubicBezTo>
                <a:close/>
                <a:moveTo>
                  <a:pt x="11072" y="730"/>
                </a:moveTo>
                <a:cubicBezTo>
                  <a:pt x="11043" y="730"/>
                  <a:pt x="11019" y="777"/>
                  <a:pt x="11019" y="835"/>
                </a:cubicBezTo>
                <a:lnTo>
                  <a:pt x="11019" y="1055"/>
                </a:lnTo>
                <a:cubicBezTo>
                  <a:pt x="11019" y="1112"/>
                  <a:pt x="11043" y="1157"/>
                  <a:pt x="11072" y="1157"/>
                </a:cubicBezTo>
                <a:cubicBezTo>
                  <a:pt x="11101" y="1157"/>
                  <a:pt x="11125" y="1112"/>
                  <a:pt x="11125" y="1055"/>
                </a:cubicBezTo>
                <a:lnTo>
                  <a:pt x="11125" y="835"/>
                </a:lnTo>
                <a:cubicBezTo>
                  <a:pt x="11125" y="777"/>
                  <a:pt x="11101" y="730"/>
                  <a:pt x="11072" y="730"/>
                </a:cubicBezTo>
                <a:close/>
                <a:moveTo>
                  <a:pt x="11922" y="730"/>
                </a:moveTo>
                <a:cubicBezTo>
                  <a:pt x="11893" y="730"/>
                  <a:pt x="11869" y="777"/>
                  <a:pt x="11869" y="835"/>
                </a:cubicBezTo>
                <a:lnTo>
                  <a:pt x="11869" y="1055"/>
                </a:lnTo>
                <a:cubicBezTo>
                  <a:pt x="11869" y="1112"/>
                  <a:pt x="11893" y="1157"/>
                  <a:pt x="11922" y="1157"/>
                </a:cubicBezTo>
                <a:cubicBezTo>
                  <a:pt x="11951" y="1157"/>
                  <a:pt x="11974" y="1112"/>
                  <a:pt x="11974" y="1055"/>
                </a:cubicBezTo>
                <a:lnTo>
                  <a:pt x="11974" y="835"/>
                </a:lnTo>
                <a:cubicBezTo>
                  <a:pt x="11974" y="777"/>
                  <a:pt x="11951" y="730"/>
                  <a:pt x="11922" y="730"/>
                </a:cubicBezTo>
                <a:close/>
                <a:moveTo>
                  <a:pt x="12236" y="730"/>
                </a:moveTo>
                <a:cubicBezTo>
                  <a:pt x="12207" y="730"/>
                  <a:pt x="12183" y="777"/>
                  <a:pt x="12183" y="835"/>
                </a:cubicBezTo>
                <a:lnTo>
                  <a:pt x="12183" y="1055"/>
                </a:lnTo>
                <a:cubicBezTo>
                  <a:pt x="12183" y="1112"/>
                  <a:pt x="12207" y="1157"/>
                  <a:pt x="12236" y="1157"/>
                </a:cubicBezTo>
                <a:cubicBezTo>
                  <a:pt x="12265" y="1157"/>
                  <a:pt x="12288" y="1112"/>
                  <a:pt x="12288" y="1055"/>
                </a:cubicBezTo>
                <a:lnTo>
                  <a:pt x="12288" y="835"/>
                </a:lnTo>
                <a:cubicBezTo>
                  <a:pt x="12288" y="777"/>
                  <a:pt x="12265" y="730"/>
                  <a:pt x="12236" y="730"/>
                </a:cubicBezTo>
                <a:close/>
                <a:moveTo>
                  <a:pt x="13085" y="730"/>
                </a:moveTo>
                <a:cubicBezTo>
                  <a:pt x="13056" y="730"/>
                  <a:pt x="13032" y="777"/>
                  <a:pt x="13032" y="835"/>
                </a:cubicBezTo>
                <a:lnTo>
                  <a:pt x="13032" y="1055"/>
                </a:lnTo>
                <a:cubicBezTo>
                  <a:pt x="13032" y="1112"/>
                  <a:pt x="13056" y="1157"/>
                  <a:pt x="13085" y="1157"/>
                </a:cubicBezTo>
                <a:cubicBezTo>
                  <a:pt x="13114" y="1157"/>
                  <a:pt x="13138" y="1112"/>
                  <a:pt x="13138" y="1055"/>
                </a:cubicBezTo>
                <a:lnTo>
                  <a:pt x="13138" y="835"/>
                </a:lnTo>
                <a:cubicBezTo>
                  <a:pt x="13138" y="777"/>
                  <a:pt x="13114" y="730"/>
                  <a:pt x="13085" y="730"/>
                </a:cubicBezTo>
                <a:close/>
                <a:moveTo>
                  <a:pt x="13399" y="730"/>
                </a:moveTo>
                <a:cubicBezTo>
                  <a:pt x="13370" y="730"/>
                  <a:pt x="13348" y="777"/>
                  <a:pt x="13348" y="835"/>
                </a:cubicBezTo>
                <a:lnTo>
                  <a:pt x="13348" y="1055"/>
                </a:lnTo>
                <a:cubicBezTo>
                  <a:pt x="13348" y="1112"/>
                  <a:pt x="13370" y="1157"/>
                  <a:pt x="13399" y="1157"/>
                </a:cubicBezTo>
                <a:cubicBezTo>
                  <a:pt x="13428" y="1157"/>
                  <a:pt x="13452" y="1112"/>
                  <a:pt x="13452" y="1055"/>
                </a:cubicBezTo>
                <a:lnTo>
                  <a:pt x="13452" y="835"/>
                </a:lnTo>
                <a:cubicBezTo>
                  <a:pt x="13452" y="777"/>
                  <a:pt x="13428" y="730"/>
                  <a:pt x="13399" y="730"/>
                </a:cubicBezTo>
                <a:close/>
                <a:moveTo>
                  <a:pt x="14249" y="730"/>
                </a:moveTo>
                <a:cubicBezTo>
                  <a:pt x="14220" y="730"/>
                  <a:pt x="14196" y="777"/>
                  <a:pt x="14196" y="835"/>
                </a:cubicBezTo>
                <a:lnTo>
                  <a:pt x="14196" y="1055"/>
                </a:lnTo>
                <a:cubicBezTo>
                  <a:pt x="14196" y="1112"/>
                  <a:pt x="14220" y="1157"/>
                  <a:pt x="14249" y="1157"/>
                </a:cubicBezTo>
                <a:cubicBezTo>
                  <a:pt x="14278" y="1157"/>
                  <a:pt x="14302" y="1112"/>
                  <a:pt x="14302" y="1055"/>
                </a:cubicBezTo>
                <a:lnTo>
                  <a:pt x="14302" y="835"/>
                </a:lnTo>
                <a:cubicBezTo>
                  <a:pt x="14302" y="777"/>
                  <a:pt x="14278" y="730"/>
                  <a:pt x="14249" y="730"/>
                </a:cubicBezTo>
                <a:close/>
                <a:moveTo>
                  <a:pt x="14564" y="730"/>
                </a:moveTo>
                <a:cubicBezTo>
                  <a:pt x="14535" y="730"/>
                  <a:pt x="14511" y="777"/>
                  <a:pt x="14511" y="835"/>
                </a:cubicBezTo>
                <a:lnTo>
                  <a:pt x="14511" y="1055"/>
                </a:lnTo>
                <a:cubicBezTo>
                  <a:pt x="14511" y="1112"/>
                  <a:pt x="14535" y="1157"/>
                  <a:pt x="14564" y="1157"/>
                </a:cubicBezTo>
                <a:cubicBezTo>
                  <a:pt x="14593" y="1157"/>
                  <a:pt x="14617" y="1112"/>
                  <a:pt x="14617" y="1055"/>
                </a:cubicBezTo>
                <a:lnTo>
                  <a:pt x="14617" y="835"/>
                </a:lnTo>
                <a:cubicBezTo>
                  <a:pt x="14617" y="777"/>
                  <a:pt x="14593" y="730"/>
                  <a:pt x="14564" y="730"/>
                </a:cubicBezTo>
                <a:close/>
                <a:moveTo>
                  <a:pt x="15413" y="730"/>
                </a:moveTo>
                <a:cubicBezTo>
                  <a:pt x="15384" y="730"/>
                  <a:pt x="15360" y="777"/>
                  <a:pt x="15360" y="835"/>
                </a:cubicBezTo>
                <a:lnTo>
                  <a:pt x="15360" y="1055"/>
                </a:lnTo>
                <a:cubicBezTo>
                  <a:pt x="15360" y="1112"/>
                  <a:pt x="15384" y="1157"/>
                  <a:pt x="15413" y="1157"/>
                </a:cubicBezTo>
                <a:cubicBezTo>
                  <a:pt x="15442" y="1157"/>
                  <a:pt x="15465" y="1112"/>
                  <a:pt x="15465" y="1055"/>
                </a:cubicBezTo>
                <a:lnTo>
                  <a:pt x="15465" y="835"/>
                </a:lnTo>
                <a:cubicBezTo>
                  <a:pt x="15465" y="777"/>
                  <a:pt x="15442" y="730"/>
                  <a:pt x="15413" y="730"/>
                </a:cubicBezTo>
                <a:close/>
                <a:moveTo>
                  <a:pt x="15728" y="730"/>
                </a:moveTo>
                <a:cubicBezTo>
                  <a:pt x="15699" y="730"/>
                  <a:pt x="15675" y="777"/>
                  <a:pt x="15675" y="835"/>
                </a:cubicBezTo>
                <a:lnTo>
                  <a:pt x="15675" y="1055"/>
                </a:lnTo>
                <a:cubicBezTo>
                  <a:pt x="15675" y="1112"/>
                  <a:pt x="15699" y="1157"/>
                  <a:pt x="15728" y="1157"/>
                </a:cubicBezTo>
                <a:cubicBezTo>
                  <a:pt x="15757" y="1157"/>
                  <a:pt x="15781" y="1112"/>
                  <a:pt x="15781" y="1055"/>
                </a:cubicBezTo>
                <a:lnTo>
                  <a:pt x="15781" y="835"/>
                </a:lnTo>
                <a:cubicBezTo>
                  <a:pt x="15781" y="777"/>
                  <a:pt x="15757" y="730"/>
                  <a:pt x="15728" y="730"/>
                </a:cubicBezTo>
                <a:close/>
                <a:moveTo>
                  <a:pt x="16578" y="730"/>
                </a:moveTo>
                <a:cubicBezTo>
                  <a:pt x="16549" y="730"/>
                  <a:pt x="16525" y="777"/>
                  <a:pt x="16525" y="835"/>
                </a:cubicBezTo>
                <a:lnTo>
                  <a:pt x="16525" y="1055"/>
                </a:lnTo>
                <a:cubicBezTo>
                  <a:pt x="16525" y="1112"/>
                  <a:pt x="16549" y="1157"/>
                  <a:pt x="16578" y="1157"/>
                </a:cubicBezTo>
                <a:cubicBezTo>
                  <a:pt x="16607" y="1157"/>
                  <a:pt x="16630" y="1112"/>
                  <a:pt x="16630" y="1055"/>
                </a:cubicBezTo>
                <a:lnTo>
                  <a:pt x="16630" y="835"/>
                </a:lnTo>
                <a:cubicBezTo>
                  <a:pt x="16630" y="777"/>
                  <a:pt x="16607" y="730"/>
                  <a:pt x="16578" y="730"/>
                </a:cubicBezTo>
                <a:close/>
                <a:moveTo>
                  <a:pt x="16892" y="730"/>
                </a:moveTo>
                <a:cubicBezTo>
                  <a:pt x="16863" y="730"/>
                  <a:pt x="16839" y="777"/>
                  <a:pt x="16839" y="835"/>
                </a:cubicBezTo>
                <a:lnTo>
                  <a:pt x="16839" y="1055"/>
                </a:lnTo>
                <a:cubicBezTo>
                  <a:pt x="16839" y="1112"/>
                  <a:pt x="16863" y="1157"/>
                  <a:pt x="16892" y="1157"/>
                </a:cubicBezTo>
                <a:cubicBezTo>
                  <a:pt x="16921" y="1157"/>
                  <a:pt x="16944" y="1112"/>
                  <a:pt x="16944" y="1055"/>
                </a:cubicBezTo>
                <a:lnTo>
                  <a:pt x="16944" y="835"/>
                </a:lnTo>
                <a:cubicBezTo>
                  <a:pt x="16944" y="777"/>
                  <a:pt x="16921" y="730"/>
                  <a:pt x="16892" y="730"/>
                </a:cubicBezTo>
                <a:close/>
                <a:moveTo>
                  <a:pt x="17741" y="730"/>
                </a:moveTo>
                <a:cubicBezTo>
                  <a:pt x="17712" y="730"/>
                  <a:pt x="17689" y="777"/>
                  <a:pt x="17689" y="835"/>
                </a:cubicBezTo>
                <a:lnTo>
                  <a:pt x="17689" y="1055"/>
                </a:lnTo>
                <a:cubicBezTo>
                  <a:pt x="17689" y="1112"/>
                  <a:pt x="17712" y="1157"/>
                  <a:pt x="17741" y="1157"/>
                </a:cubicBezTo>
                <a:cubicBezTo>
                  <a:pt x="17770" y="1157"/>
                  <a:pt x="17794" y="1112"/>
                  <a:pt x="17794" y="1055"/>
                </a:cubicBezTo>
                <a:lnTo>
                  <a:pt x="17794" y="835"/>
                </a:lnTo>
                <a:cubicBezTo>
                  <a:pt x="17794" y="777"/>
                  <a:pt x="17770" y="730"/>
                  <a:pt x="17741" y="730"/>
                </a:cubicBezTo>
                <a:close/>
                <a:moveTo>
                  <a:pt x="18055" y="730"/>
                </a:moveTo>
                <a:cubicBezTo>
                  <a:pt x="18026" y="730"/>
                  <a:pt x="18002" y="777"/>
                  <a:pt x="18002" y="835"/>
                </a:cubicBezTo>
                <a:lnTo>
                  <a:pt x="18002" y="1055"/>
                </a:lnTo>
                <a:cubicBezTo>
                  <a:pt x="18002" y="1112"/>
                  <a:pt x="18026" y="1157"/>
                  <a:pt x="18055" y="1157"/>
                </a:cubicBezTo>
                <a:cubicBezTo>
                  <a:pt x="18085" y="1157"/>
                  <a:pt x="18108" y="1112"/>
                  <a:pt x="18108" y="1055"/>
                </a:cubicBezTo>
                <a:lnTo>
                  <a:pt x="18108" y="835"/>
                </a:lnTo>
                <a:cubicBezTo>
                  <a:pt x="18108" y="777"/>
                  <a:pt x="18085" y="730"/>
                  <a:pt x="18055" y="730"/>
                </a:cubicBezTo>
                <a:close/>
                <a:moveTo>
                  <a:pt x="18905" y="730"/>
                </a:moveTo>
                <a:cubicBezTo>
                  <a:pt x="18876" y="730"/>
                  <a:pt x="18852" y="777"/>
                  <a:pt x="18852" y="835"/>
                </a:cubicBezTo>
                <a:lnTo>
                  <a:pt x="18852" y="1055"/>
                </a:lnTo>
                <a:cubicBezTo>
                  <a:pt x="18852" y="1112"/>
                  <a:pt x="18876" y="1157"/>
                  <a:pt x="18905" y="1157"/>
                </a:cubicBezTo>
                <a:cubicBezTo>
                  <a:pt x="18934" y="1157"/>
                  <a:pt x="18958" y="1112"/>
                  <a:pt x="18958" y="1055"/>
                </a:cubicBezTo>
                <a:lnTo>
                  <a:pt x="18958" y="835"/>
                </a:lnTo>
                <a:cubicBezTo>
                  <a:pt x="18958" y="777"/>
                  <a:pt x="18934" y="730"/>
                  <a:pt x="18905" y="730"/>
                </a:cubicBezTo>
                <a:close/>
                <a:moveTo>
                  <a:pt x="19220" y="730"/>
                </a:moveTo>
                <a:cubicBezTo>
                  <a:pt x="19191" y="730"/>
                  <a:pt x="19167" y="777"/>
                  <a:pt x="19167" y="835"/>
                </a:cubicBezTo>
                <a:lnTo>
                  <a:pt x="19167" y="1055"/>
                </a:lnTo>
                <a:cubicBezTo>
                  <a:pt x="19167" y="1112"/>
                  <a:pt x="19191" y="1157"/>
                  <a:pt x="19220" y="1157"/>
                </a:cubicBezTo>
                <a:cubicBezTo>
                  <a:pt x="19249" y="1157"/>
                  <a:pt x="19273" y="1112"/>
                  <a:pt x="19273" y="1055"/>
                </a:cubicBezTo>
                <a:lnTo>
                  <a:pt x="19273" y="835"/>
                </a:lnTo>
                <a:cubicBezTo>
                  <a:pt x="19273" y="777"/>
                  <a:pt x="19249" y="730"/>
                  <a:pt x="19220" y="730"/>
                </a:cubicBezTo>
                <a:close/>
                <a:moveTo>
                  <a:pt x="20069" y="730"/>
                </a:moveTo>
                <a:cubicBezTo>
                  <a:pt x="20040" y="730"/>
                  <a:pt x="20016" y="777"/>
                  <a:pt x="20016" y="835"/>
                </a:cubicBezTo>
                <a:lnTo>
                  <a:pt x="20016" y="1055"/>
                </a:lnTo>
                <a:cubicBezTo>
                  <a:pt x="20016" y="1112"/>
                  <a:pt x="20040" y="1157"/>
                  <a:pt x="20069" y="1157"/>
                </a:cubicBezTo>
                <a:cubicBezTo>
                  <a:pt x="20099" y="1157"/>
                  <a:pt x="20122" y="1112"/>
                  <a:pt x="20122" y="1055"/>
                </a:cubicBezTo>
                <a:lnTo>
                  <a:pt x="20122" y="835"/>
                </a:lnTo>
                <a:cubicBezTo>
                  <a:pt x="20122" y="777"/>
                  <a:pt x="20099" y="730"/>
                  <a:pt x="20069" y="730"/>
                </a:cubicBezTo>
                <a:close/>
                <a:moveTo>
                  <a:pt x="20384" y="730"/>
                </a:moveTo>
                <a:cubicBezTo>
                  <a:pt x="20355" y="730"/>
                  <a:pt x="20331" y="777"/>
                  <a:pt x="20331" y="835"/>
                </a:cubicBezTo>
                <a:lnTo>
                  <a:pt x="20331" y="1055"/>
                </a:lnTo>
                <a:cubicBezTo>
                  <a:pt x="20331" y="1112"/>
                  <a:pt x="20355" y="1157"/>
                  <a:pt x="20384" y="1157"/>
                </a:cubicBezTo>
                <a:cubicBezTo>
                  <a:pt x="20413" y="1157"/>
                  <a:pt x="20436" y="1112"/>
                  <a:pt x="20436" y="1055"/>
                </a:cubicBezTo>
                <a:lnTo>
                  <a:pt x="20436" y="835"/>
                </a:lnTo>
                <a:cubicBezTo>
                  <a:pt x="20436" y="777"/>
                  <a:pt x="20413" y="730"/>
                  <a:pt x="20384" y="730"/>
                </a:cubicBezTo>
                <a:close/>
                <a:moveTo>
                  <a:pt x="21234" y="730"/>
                </a:moveTo>
                <a:cubicBezTo>
                  <a:pt x="21204" y="730"/>
                  <a:pt x="21181" y="777"/>
                  <a:pt x="21181" y="835"/>
                </a:cubicBezTo>
                <a:lnTo>
                  <a:pt x="21181" y="1055"/>
                </a:lnTo>
                <a:cubicBezTo>
                  <a:pt x="21181" y="1112"/>
                  <a:pt x="21204" y="1157"/>
                  <a:pt x="21234" y="1157"/>
                </a:cubicBezTo>
                <a:cubicBezTo>
                  <a:pt x="21263" y="1157"/>
                  <a:pt x="21285" y="1112"/>
                  <a:pt x="21285" y="1055"/>
                </a:cubicBezTo>
                <a:lnTo>
                  <a:pt x="21285" y="835"/>
                </a:lnTo>
                <a:cubicBezTo>
                  <a:pt x="21285" y="777"/>
                  <a:pt x="21263" y="730"/>
                  <a:pt x="21234" y="730"/>
                </a:cubicBezTo>
                <a:close/>
                <a:moveTo>
                  <a:pt x="21547" y="730"/>
                </a:moveTo>
                <a:cubicBezTo>
                  <a:pt x="21518" y="730"/>
                  <a:pt x="21495" y="777"/>
                  <a:pt x="21495" y="835"/>
                </a:cubicBezTo>
                <a:lnTo>
                  <a:pt x="21495" y="1055"/>
                </a:lnTo>
                <a:cubicBezTo>
                  <a:pt x="21495" y="1112"/>
                  <a:pt x="21518" y="1157"/>
                  <a:pt x="21547" y="1157"/>
                </a:cubicBezTo>
                <a:cubicBezTo>
                  <a:pt x="21576" y="1157"/>
                  <a:pt x="21600" y="1112"/>
                  <a:pt x="21600" y="1055"/>
                </a:cubicBezTo>
                <a:lnTo>
                  <a:pt x="21600" y="835"/>
                </a:lnTo>
                <a:cubicBezTo>
                  <a:pt x="21600" y="777"/>
                  <a:pt x="21576" y="730"/>
                  <a:pt x="21547" y="730"/>
                </a:cubicBezTo>
                <a:close/>
                <a:moveTo>
                  <a:pt x="53" y="1460"/>
                </a:moveTo>
                <a:cubicBezTo>
                  <a:pt x="24" y="1460"/>
                  <a:pt x="0" y="1507"/>
                  <a:pt x="0" y="1564"/>
                </a:cubicBezTo>
                <a:lnTo>
                  <a:pt x="0" y="1785"/>
                </a:lnTo>
                <a:cubicBezTo>
                  <a:pt x="0" y="1842"/>
                  <a:pt x="24" y="1887"/>
                  <a:pt x="53" y="1887"/>
                </a:cubicBezTo>
                <a:cubicBezTo>
                  <a:pt x="82" y="1887"/>
                  <a:pt x="106" y="1842"/>
                  <a:pt x="106" y="1785"/>
                </a:cubicBezTo>
                <a:lnTo>
                  <a:pt x="106" y="1564"/>
                </a:lnTo>
                <a:cubicBezTo>
                  <a:pt x="106" y="1507"/>
                  <a:pt x="82" y="1460"/>
                  <a:pt x="53" y="1460"/>
                </a:cubicBezTo>
                <a:close/>
                <a:moveTo>
                  <a:pt x="367" y="1460"/>
                </a:moveTo>
                <a:cubicBezTo>
                  <a:pt x="338" y="1460"/>
                  <a:pt x="315" y="1507"/>
                  <a:pt x="315" y="1564"/>
                </a:cubicBezTo>
                <a:lnTo>
                  <a:pt x="315" y="1785"/>
                </a:lnTo>
                <a:cubicBezTo>
                  <a:pt x="315" y="1842"/>
                  <a:pt x="338" y="1887"/>
                  <a:pt x="367" y="1887"/>
                </a:cubicBezTo>
                <a:cubicBezTo>
                  <a:pt x="397" y="1887"/>
                  <a:pt x="420" y="1842"/>
                  <a:pt x="420" y="1785"/>
                </a:cubicBezTo>
                <a:lnTo>
                  <a:pt x="420" y="1564"/>
                </a:lnTo>
                <a:cubicBezTo>
                  <a:pt x="420" y="1507"/>
                  <a:pt x="397" y="1460"/>
                  <a:pt x="367" y="1460"/>
                </a:cubicBezTo>
                <a:close/>
                <a:moveTo>
                  <a:pt x="1217" y="1460"/>
                </a:moveTo>
                <a:cubicBezTo>
                  <a:pt x="1188" y="1460"/>
                  <a:pt x="1164" y="1507"/>
                  <a:pt x="1164" y="1564"/>
                </a:cubicBezTo>
                <a:lnTo>
                  <a:pt x="1164" y="1785"/>
                </a:lnTo>
                <a:cubicBezTo>
                  <a:pt x="1164" y="1842"/>
                  <a:pt x="1188" y="1887"/>
                  <a:pt x="1217" y="1887"/>
                </a:cubicBezTo>
                <a:cubicBezTo>
                  <a:pt x="1246" y="1887"/>
                  <a:pt x="1270" y="1842"/>
                  <a:pt x="1270" y="1785"/>
                </a:cubicBezTo>
                <a:lnTo>
                  <a:pt x="1270" y="1564"/>
                </a:lnTo>
                <a:cubicBezTo>
                  <a:pt x="1270" y="1507"/>
                  <a:pt x="1246" y="1460"/>
                  <a:pt x="1217" y="1460"/>
                </a:cubicBezTo>
                <a:close/>
                <a:moveTo>
                  <a:pt x="1532" y="1460"/>
                </a:moveTo>
                <a:cubicBezTo>
                  <a:pt x="1503" y="1460"/>
                  <a:pt x="1479" y="1507"/>
                  <a:pt x="1479" y="1564"/>
                </a:cubicBezTo>
                <a:lnTo>
                  <a:pt x="1479" y="1785"/>
                </a:lnTo>
                <a:cubicBezTo>
                  <a:pt x="1479" y="1842"/>
                  <a:pt x="1503" y="1887"/>
                  <a:pt x="1532" y="1887"/>
                </a:cubicBezTo>
                <a:cubicBezTo>
                  <a:pt x="1561" y="1887"/>
                  <a:pt x="1584" y="1842"/>
                  <a:pt x="1584" y="1785"/>
                </a:cubicBezTo>
                <a:lnTo>
                  <a:pt x="1584" y="1564"/>
                </a:lnTo>
                <a:cubicBezTo>
                  <a:pt x="1584" y="1507"/>
                  <a:pt x="1561" y="1460"/>
                  <a:pt x="1532" y="1460"/>
                </a:cubicBezTo>
                <a:close/>
                <a:moveTo>
                  <a:pt x="2380" y="1460"/>
                </a:moveTo>
                <a:cubicBezTo>
                  <a:pt x="2351" y="1460"/>
                  <a:pt x="2329" y="1507"/>
                  <a:pt x="2329" y="1564"/>
                </a:cubicBezTo>
                <a:lnTo>
                  <a:pt x="2329" y="1785"/>
                </a:lnTo>
                <a:cubicBezTo>
                  <a:pt x="2329" y="1842"/>
                  <a:pt x="2351" y="1887"/>
                  <a:pt x="2380" y="1887"/>
                </a:cubicBezTo>
                <a:cubicBezTo>
                  <a:pt x="2409" y="1887"/>
                  <a:pt x="2433" y="1842"/>
                  <a:pt x="2433" y="1785"/>
                </a:cubicBezTo>
                <a:lnTo>
                  <a:pt x="2433" y="1564"/>
                </a:lnTo>
                <a:cubicBezTo>
                  <a:pt x="2433" y="1507"/>
                  <a:pt x="2409" y="1460"/>
                  <a:pt x="2380" y="1460"/>
                </a:cubicBezTo>
                <a:close/>
                <a:moveTo>
                  <a:pt x="2695" y="1460"/>
                </a:moveTo>
                <a:cubicBezTo>
                  <a:pt x="2666" y="1460"/>
                  <a:pt x="2643" y="1507"/>
                  <a:pt x="2643" y="1564"/>
                </a:cubicBezTo>
                <a:lnTo>
                  <a:pt x="2643" y="1785"/>
                </a:lnTo>
                <a:cubicBezTo>
                  <a:pt x="2643" y="1842"/>
                  <a:pt x="2666" y="1887"/>
                  <a:pt x="2695" y="1887"/>
                </a:cubicBezTo>
                <a:cubicBezTo>
                  <a:pt x="2724" y="1887"/>
                  <a:pt x="2748" y="1842"/>
                  <a:pt x="2748" y="1785"/>
                </a:cubicBezTo>
                <a:lnTo>
                  <a:pt x="2748" y="1564"/>
                </a:lnTo>
                <a:cubicBezTo>
                  <a:pt x="2748" y="1507"/>
                  <a:pt x="2724" y="1460"/>
                  <a:pt x="2695" y="1460"/>
                </a:cubicBezTo>
                <a:close/>
                <a:moveTo>
                  <a:pt x="3545" y="1460"/>
                </a:moveTo>
                <a:cubicBezTo>
                  <a:pt x="3516" y="1460"/>
                  <a:pt x="3492" y="1507"/>
                  <a:pt x="3492" y="1564"/>
                </a:cubicBezTo>
                <a:lnTo>
                  <a:pt x="3492" y="1785"/>
                </a:lnTo>
                <a:cubicBezTo>
                  <a:pt x="3492" y="1842"/>
                  <a:pt x="3516" y="1887"/>
                  <a:pt x="3545" y="1887"/>
                </a:cubicBezTo>
                <a:cubicBezTo>
                  <a:pt x="3574" y="1887"/>
                  <a:pt x="3598" y="1842"/>
                  <a:pt x="3598" y="1785"/>
                </a:cubicBezTo>
                <a:lnTo>
                  <a:pt x="3598" y="1564"/>
                </a:lnTo>
                <a:cubicBezTo>
                  <a:pt x="3598" y="1507"/>
                  <a:pt x="3574" y="1460"/>
                  <a:pt x="3545" y="1460"/>
                </a:cubicBezTo>
                <a:close/>
                <a:moveTo>
                  <a:pt x="3859" y="1460"/>
                </a:moveTo>
                <a:cubicBezTo>
                  <a:pt x="3830" y="1460"/>
                  <a:pt x="3806" y="1507"/>
                  <a:pt x="3806" y="1564"/>
                </a:cubicBezTo>
                <a:lnTo>
                  <a:pt x="3806" y="1785"/>
                </a:lnTo>
                <a:cubicBezTo>
                  <a:pt x="3806" y="1842"/>
                  <a:pt x="3830" y="1887"/>
                  <a:pt x="3859" y="1887"/>
                </a:cubicBezTo>
                <a:cubicBezTo>
                  <a:pt x="3888" y="1887"/>
                  <a:pt x="3912" y="1842"/>
                  <a:pt x="3912" y="1785"/>
                </a:cubicBezTo>
                <a:lnTo>
                  <a:pt x="3912" y="1564"/>
                </a:lnTo>
                <a:cubicBezTo>
                  <a:pt x="3912" y="1507"/>
                  <a:pt x="3888" y="1460"/>
                  <a:pt x="3859" y="1460"/>
                </a:cubicBezTo>
                <a:close/>
                <a:moveTo>
                  <a:pt x="4709" y="1460"/>
                </a:moveTo>
                <a:cubicBezTo>
                  <a:pt x="4680" y="1460"/>
                  <a:pt x="4656" y="1507"/>
                  <a:pt x="4656" y="1564"/>
                </a:cubicBezTo>
                <a:lnTo>
                  <a:pt x="4656" y="1785"/>
                </a:lnTo>
                <a:cubicBezTo>
                  <a:pt x="4656" y="1842"/>
                  <a:pt x="4680" y="1887"/>
                  <a:pt x="4709" y="1887"/>
                </a:cubicBezTo>
                <a:cubicBezTo>
                  <a:pt x="4738" y="1887"/>
                  <a:pt x="4762" y="1842"/>
                  <a:pt x="4762" y="1785"/>
                </a:cubicBezTo>
                <a:lnTo>
                  <a:pt x="4762" y="1564"/>
                </a:lnTo>
                <a:cubicBezTo>
                  <a:pt x="4762" y="1507"/>
                  <a:pt x="4738" y="1460"/>
                  <a:pt x="4709" y="1460"/>
                </a:cubicBezTo>
                <a:close/>
                <a:moveTo>
                  <a:pt x="5023" y="1460"/>
                </a:moveTo>
                <a:cubicBezTo>
                  <a:pt x="4994" y="1460"/>
                  <a:pt x="4970" y="1507"/>
                  <a:pt x="4970" y="1564"/>
                </a:cubicBezTo>
                <a:lnTo>
                  <a:pt x="4970" y="1785"/>
                </a:lnTo>
                <a:cubicBezTo>
                  <a:pt x="4970" y="1842"/>
                  <a:pt x="4994" y="1887"/>
                  <a:pt x="5023" y="1887"/>
                </a:cubicBezTo>
                <a:cubicBezTo>
                  <a:pt x="5053" y="1887"/>
                  <a:pt x="5076" y="1842"/>
                  <a:pt x="5076" y="1785"/>
                </a:cubicBezTo>
                <a:lnTo>
                  <a:pt x="5076" y="1564"/>
                </a:lnTo>
                <a:cubicBezTo>
                  <a:pt x="5076" y="1507"/>
                  <a:pt x="5053" y="1460"/>
                  <a:pt x="5023" y="1460"/>
                </a:cubicBezTo>
                <a:close/>
                <a:moveTo>
                  <a:pt x="5873" y="1460"/>
                </a:moveTo>
                <a:cubicBezTo>
                  <a:pt x="5844" y="1460"/>
                  <a:pt x="5820" y="1507"/>
                  <a:pt x="5820" y="1564"/>
                </a:cubicBezTo>
                <a:lnTo>
                  <a:pt x="5820" y="1785"/>
                </a:lnTo>
                <a:cubicBezTo>
                  <a:pt x="5820" y="1842"/>
                  <a:pt x="5844" y="1887"/>
                  <a:pt x="5873" y="1887"/>
                </a:cubicBezTo>
                <a:cubicBezTo>
                  <a:pt x="5902" y="1887"/>
                  <a:pt x="5926" y="1842"/>
                  <a:pt x="5926" y="1785"/>
                </a:cubicBezTo>
                <a:lnTo>
                  <a:pt x="5926" y="1564"/>
                </a:lnTo>
                <a:cubicBezTo>
                  <a:pt x="5926" y="1507"/>
                  <a:pt x="5902" y="1460"/>
                  <a:pt x="5873" y="1460"/>
                </a:cubicBezTo>
                <a:close/>
                <a:moveTo>
                  <a:pt x="6188" y="1460"/>
                </a:moveTo>
                <a:cubicBezTo>
                  <a:pt x="6159" y="1460"/>
                  <a:pt x="6135" y="1507"/>
                  <a:pt x="6135" y="1564"/>
                </a:cubicBezTo>
                <a:lnTo>
                  <a:pt x="6135" y="1785"/>
                </a:lnTo>
                <a:cubicBezTo>
                  <a:pt x="6135" y="1842"/>
                  <a:pt x="6159" y="1887"/>
                  <a:pt x="6188" y="1887"/>
                </a:cubicBezTo>
                <a:cubicBezTo>
                  <a:pt x="6217" y="1887"/>
                  <a:pt x="6240" y="1842"/>
                  <a:pt x="6240" y="1785"/>
                </a:cubicBezTo>
                <a:lnTo>
                  <a:pt x="6240" y="1564"/>
                </a:lnTo>
                <a:cubicBezTo>
                  <a:pt x="6240" y="1507"/>
                  <a:pt x="6217" y="1460"/>
                  <a:pt x="6188" y="1460"/>
                </a:cubicBezTo>
                <a:close/>
                <a:moveTo>
                  <a:pt x="7036" y="1460"/>
                </a:moveTo>
                <a:cubicBezTo>
                  <a:pt x="7007" y="1460"/>
                  <a:pt x="6984" y="1507"/>
                  <a:pt x="6984" y="1564"/>
                </a:cubicBezTo>
                <a:lnTo>
                  <a:pt x="6984" y="1785"/>
                </a:lnTo>
                <a:cubicBezTo>
                  <a:pt x="6984" y="1842"/>
                  <a:pt x="7007" y="1887"/>
                  <a:pt x="7036" y="1887"/>
                </a:cubicBezTo>
                <a:cubicBezTo>
                  <a:pt x="7065" y="1887"/>
                  <a:pt x="7089" y="1842"/>
                  <a:pt x="7089" y="1785"/>
                </a:cubicBezTo>
                <a:lnTo>
                  <a:pt x="7089" y="1564"/>
                </a:lnTo>
                <a:cubicBezTo>
                  <a:pt x="7089" y="1507"/>
                  <a:pt x="7065" y="1460"/>
                  <a:pt x="7036" y="1460"/>
                </a:cubicBezTo>
                <a:close/>
                <a:moveTo>
                  <a:pt x="7351" y="1460"/>
                </a:moveTo>
                <a:cubicBezTo>
                  <a:pt x="7322" y="1460"/>
                  <a:pt x="7299" y="1507"/>
                  <a:pt x="7299" y="1564"/>
                </a:cubicBezTo>
                <a:lnTo>
                  <a:pt x="7299" y="1785"/>
                </a:lnTo>
                <a:cubicBezTo>
                  <a:pt x="7299" y="1842"/>
                  <a:pt x="7322" y="1887"/>
                  <a:pt x="7351" y="1887"/>
                </a:cubicBezTo>
                <a:cubicBezTo>
                  <a:pt x="7380" y="1887"/>
                  <a:pt x="7404" y="1842"/>
                  <a:pt x="7404" y="1785"/>
                </a:cubicBezTo>
                <a:lnTo>
                  <a:pt x="7404" y="1564"/>
                </a:lnTo>
                <a:cubicBezTo>
                  <a:pt x="7404" y="1507"/>
                  <a:pt x="7380" y="1460"/>
                  <a:pt x="7351" y="1460"/>
                </a:cubicBezTo>
                <a:close/>
                <a:moveTo>
                  <a:pt x="8201" y="1460"/>
                </a:moveTo>
                <a:cubicBezTo>
                  <a:pt x="8171" y="1460"/>
                  <a:pt x="8148" y="1507"/>
                  <a:pt x="8148" y="1564"/>
                </a:cubicBezTo>
                <a:lnTo>
                  <a:pt x="8148" y="1785"/>
                </a:lnTo>
                <a:cubicBezTo>
                  <a:pt x="8148" y="1842"/>
                  <a:pt x="8171" y="1887"/>
                  <a:pt x="8201" y="1887"/>
                </a:cubicBezTo>
                <a:cubicBezTo>
                  <a:pt x="8230" y="1887"/>
                  <a:pt x="8254" y="1842"/>
                  <a:pt x="8254" y="1785"/>
                </a:cubicBezTo>
                <a:lnTo>
                  <a:pt x="8254" y="1564"/>
                </a:lnTo>
                <a:cubicBezTo>
                  <a:pt x="8254" y="1507"/>
                  <a:pt x="8230" y="1460"/>
                  <a:pt x="8201" y="1460"/>
                </a:cubicBezTo>
                <a:close/>
                <a:moveTo>
                  <a:pt x="8515" y="1460"/>
                </a:moveTo>
                <a:cubicBezTo>
                  <a:pt x="8486" y="1460"/>
                  <a:pt x="8462" y="1507"/>
                  <a:pt x="8462" y="1564"/>
                </a:cubicBezTo>
                <a:lnTo>
                  <a:pt x="8462" y="1785"/>
                </a:lnTo>
                <a:cubicBezTo>
                  <a:pt x="8462" y="1842"/>
                  <a:pt x="8486" y="1887"/>
                  <a:pt x="8515" y="1887"/>
                </a:cubicBezTo>
                <a:cubicBezTo>
                  <a:pt x="8544" y="1887"/>
                  <a:pt x="8568" y="1842"/>
                  <a:pt x="8568" y="1785"/>
                </a:cubicBezTo>
                <a:lnTo>
                  <a:pt x="8568" y="1564"/>
                </a:lnTo>
                <a:cubicBezTo>
                  <a:pt x="8568" y="1507"/>
                  <a:pt x="8544" y="1460"/>
                  <a:pt x="8515" y="1460"/>
                </a:cubicBezTo>
                <a:close/>
                <a:moveTo>
                  <a:pt x="9365" y="1460"/>
                </a:moveTo>
                <a:cubicBezTo>
                  <a:pt x="9336" y="1460"/>
                  <a:pt x="9312" y="1507"/>
                  <a:pt x="9312" y="1564"/>
                </a:cubicBezTo>
                <a:lnTo>
                  <a:pt x="9312" y="1785"/>
                </a:lnTo>
                <a:cubicBezTo>
                  <a:pt x="9312" y="1842"/>
                  <a:pt x="9336" y="1887"/>
                  <a:pt x="9365" y="1887"/>
                </a:cubicBezTo>
                <a:cubicBezTo>
                  <a:pt x="9394" y="1887"/>
                  <a:pt x="9418" y="1842"/>
                  <a:pt x="9418" y="1785"/>
                </a:cubicBezTo>
                <a:lnTo>
                  <a:pt x="9418" y="1564"/>
                </a:lnTo>
                <a:cubicBezTo>
                  <a:pt x="9418" y="1507"/>
                  <a:pt x="9394" y="1460"/>
                  <a:pt x="9365" y="1460"/>
                </a:cubicBezTo>
                <a:close/>
                <a:moveTo>
                  <a:pt x="9679" y="1460"/>
                </a:moveTo>
                <a:cubicBezTo>
                  <a:pt x="9650" y="1460"/>
                  <a:pt x="9626" y="1507"/>
                  <a:pt x="9626" y="1564"/>
                </a:cubicBezTo>
                <a:lnTo>
                  <a:pt x="9626" y="1785"/>
                </a:lnTo>
                <a:cubicBezTo>
                  <a:pt x="9626" y="1842"/>
                  <a:pt x="9650" y="1887"/>
                  <a:pt x="9679" y="1887"/>
                </a:cubicBezTo>
                <a:cubicBezTo>
                  <a:pt x="9708" y="1887"/>
                  <a:pt x="9732" y="1842"/>
                  <a:pt x="9732" y="1785"/>
                </a:cubicBezTo>
                <a:lnTo>
                  <a:pt x="9732" y="1564"/>
                </a:lnTo>
                <a:cubicBezTo>
                  <a:pt x="9732" y="1507"/>
                  <a:pt x="9708" y="1460"/>
                  <a:pt x="9679" y="1460"/>
                </a:cubicBezTo>
                <a:close/>
                <a:moveTo>
                  <a:pt x="10529" y="1460"/>
                </a:moveTo>
                <a:cubicBezTo>
                  <a:pt x="10500" y="1460"/>
                  <a:pt x="10476" y="1507"/>
                  <a:pt x="10476" y="1564"/>
                </a:cubicBezTo>
                <a:lnTo>
                  <a:pt x="10476" y="1785"/>
                </a:lnTo>
                <a:cubicBezTo>
                  <a:pt x="10476" y="1842"/>
                  <a:pt x="10500" y="1887"/>
                  <a:pt x="10529" y="1887"/>
                </a:cubicBezTo>
                <a:cubicBezTo>
                  <a:pt x="10558" y="1887"/>
                  <a:pt x="10582" y="1842"/>
                  <a:pt x="10582" y="1785"/>
                </a:cubicBezTo>
                <a:lnTo>
                  <a:pt x="10582" y="1564"/>
                </a:lnTo>
                <a:cubicBezTo>
                  <a:pt x="10582" y="1507"/>
                  <a:pt x="10558" y="1460"/>
                  <a:pt x="10529" y="1460"/>
                </a:cubicBezTo>
                <a:close/>
                <a:moveTo>
                  <a:pt x="10844" y="1460"/>
                </a:moveTo>
                <a:cubicBezTo>
                  <a:pt x="10814" y="1460"/>
                  <a:pt x="10791" y="1507"/>
                  <a:pt x="10791" y="1564"/>
                </a:cubicBezTo>
                <a:lnTo>
                  <a:pt x="10791" y="1785"/>
                </a:lnTo>
                <a:cubicBezTo>
                  <a:pt x="10791" y="1842"/>
                  <a:pt x="10814" y="1887"/>
                  <a:pt x="10844" y="1887"/>
                </a:cubicBezTo>
                <a:cubicBezTo>
                  <a:pt x="10873" y="1887"/>
                  <a:pt x="10895" y="1842"/>
                  <a:pt x="10895" y="1785"/>
                </a:cubicBezTo>
                <a:lnTo>
                  <a:pt x="10895" y="1564"/>
                </a:lnTo>
                <a:cubicBezTo>
                  <a:pt x="10895" y="1507"/>
                  <a:pt x="10873" y="1460"/>
                  <a:pt x="10844" y="1460"/>
                </a:cubicBezTo>
                <a:close/>
                <a:moveTo>
                  <a:pt x="11692" y="1460"/>
                </a:moveTo>
                <a:cubicBezTo>
                  <a:pt x="11663" y="1460"/>
                  <a:pt x="11640" y="1507"/>
                  <a:pt x="11640" y="1564"/>
                </a:cubicBezTo>
                <a:lnTo>
                  <a:pt x="11640" y="1785"/>
                </a:lnTo>
                <a:cubicBezTo>
                  <a:pt x="11640" y="1842"/>
                  <a:pt x="11663" y="1887"/>
                  <a:pt x="11692" y="1887"/>
                </a:cubicBezTo>
                <a:cubicBezTo>
                  <a:pt x="11721" y="1887"/>
                  <a:pt x="11745" y="1842"/>
                  <a:pt x="11745" y="1785"/>
                </a:cubicBezTo>
                <a:lnTo>
                  <a:pt x="11745" y="1564"/>
                </a:lnTo>
                <a:cubicBezTo>
                  <a:pt x="11745" y="1507"/>
                  <a:pt x="11721" y="1460"/>
                  <a:pt x="11692" y="1460"/>
                </a:cubicBezTo>
                <a:close/>
                <a:moveTo>
                  <a:pt x="12007" y="1460"/>
                </a:moveTo>
                <a:cubicBezTo>
                  <a:pt x="11978" y="1460"/>
                  <a:pt x="11955" y="1507"/>
                  <a:pt x="11955" y="1564"/>
                </a:cubicBezTo>
                <a:lnTo>
                  <a:pt x="11955" y="1785"/>
                </a:lnTo>
                <a:cubicBezTo>
                  <a:pt x="11955" y="1842"/>
                  <a:pt x="11978" y="1887"/>
                  <a:pt x="12007" y="1887"/>
                </a:cubicBezTo>
                <a:cubicBezTo>
                  <a:pt x="12036" y="1887"/>
                  <a:pt x="12060" y="1842"/>
                  <a:pt x="12060" y="1785"/>
                </a:cubicBezTo>
                <a:lnTo>
                  <a:pt x="12060" y="1564"/>
                </a:lnTo>
                <a:cubicBezTo>
                  <a:pt x="12060" y="1507"/>
                  <a:pt x="12036" y="1460"/>
                  <a:pt x="12007" y="1460"/>
                </a:cubicBezTo>
                <a:close/>
                <a:moveTo>
                  <a:pt x="12856" y="1460"/>
                </a:moveTo>
                <a:cubicBezTo>
                  <a:pt x="12827" y="1460"/>
                  <a:pt x="12804" y="1507"/>
                  <a:pt x="12804" y="1564"/>
                </a:cubicBezTo>
                <a:lnTo>
                  <a:pt x="12804" y="1785"/>
                </a:lnTo>
                <a:cubicBezTo>
                  <a:pt x="12804" y="1842"/>
                  <a:pt x="12827" y="1887"/>
                  <a:pt x="12856" y="1887"/>
                </a:cubicBezTo>
                <a:cubicBezTo>
                  <a:pt x="12886" y="1887"/>
                  <a:pt x="12909" y="1842"/>
                  <a:pt x="12909" y="1785"/>
                </a:cubicBezTo>
                <a:lnTo>
                  <a:pt x="12909" y="1564"/>
                </a:lnTo>
                <a:cubicBezTo>
                  <a:pt x="12909" y="1507"/>
                  <a:pt x="12886" y="1460"/>
                  <a:pt x="12856" y="1460"/>
                </a:cubicBezTo>
                <a:close/>
                <a:moveTo>
                  <a:pt x="13171" y="1460"/>
                </a:moveTo>
                <a:cubicBezTo>
                  <a:pt x="13142" y="1460"/>
                  <a:pt x="13118" y="1507"/>
                  <a:pt x="13118" y="1564"/>
                </a:cubicBezTo>
                <a:lnTo>
                  <a:pt x="13118" y="1785"/>
                </a:lnTo>
                <a:cubicBezTo>
                  <a:pt x="13118" y="1842"/>
                  <a:pt x="13142" y="1887"/>
                  <a:pt x="13171" y="1887"/>
                </a:cubicBezTo>
                <a:cubicBezTo>
                  <a:pt x="13200" y="1887"/>
                  <a:pt x="13224" y="1842"/>
                  <a:pt x="13224" y="1785"/>
                </a:cubicBezTo>
                <a:lnTo>
                  <a:pt x="13224" y="1564"/>
                </a:lnTo>
                <a:cubicBezTo>
                  <a:pt x="13224" y="1507"/>
                  <a:pt x="13200" y="1460"/>
                  <a:pt x="13171" y="1460"/>
                </a:cubicBezTo>
                <a:close/>
                <a:moveTo>
                  <a:pt x="14021" y="1460"/>
                </a:moveTo>
                <a:cubicBezTo>
                  <a:pt x="13992" y="1460"/>
                  <a:pt x="13968" y="1507"/>
                  <a:pt x="13968" y="1564"/>
                </a:cubicBezTo>
                <a:lnTo>
                  <a:pt x="13968" y="1785"/>
                </a:lnTo>
                <a:cubicBezTo>
                  <a:pt x="13968" y="1842"/>
                  <a:pt x="13992" y="1887"/>
                  <a:pt x="14021" y="1887"/>
                </a:cubicBezTo>
                <a:cubicBezTo>
                  <a:pt x="14050" y="1887"/>
                  <a:pt x="14074" y="1842"/>
                  <a:pt x="14074" y="1785"/>
                </a:cubicBezTo>
                <a:lnTo>
                  <a:pt x="14074" y="1564"/>
                </a:lnTo>
                <a:cubicBezTo>
                  <a:pt x="14074" y="1507"/>
                  <a:pt x="14050" y="1460"/>
                  <a:pt x="14021" y="1460"/>
                </a:cubicBezTo>
                <a:close/>
                <a:moveTo>
                  <a:pt x="14335" y="1460"/>
                </a:moveTo>
                <a:cubicBezTo>
                  <a:pt x="14306" y="1460"/>
                  <a:pt x="14282" y="1507"/>
                  <a:pt x="14282" y="1564"/>
                </a:cubicBezTo>
                <a:lnTo>
                  <a:pt x="14282" y="1785"/>
                </a:lnTo>
                <a:cubicBezTo>
                  <a:pt x="14282" y="1842"/>
                  <a:pt x="14306" y="1887"/>
                  <a:pt x="14335" y="1887"/>
                </a:cubicBezTo>
                <a:cubicBezTo>
                  <a:pt x="14364" y="1887"/>
                  <a:pt x="14388" y="1842"/>
                  <a:pt x="14388" y="1785"/>
                </a:cubicBezTo>
                <a:lnTo>
                  <a:pt x="14388" y="1564"/>
                </a:lnTo>
                <a:cubicBezTo>
                  <a:pt x="14388" y="1507"/>
                  <a:pt x="14364" y="1460"/>
                  <a:pt x="14335" y="1460"/>
                </a:cubicBezTo>
                <a:close/>
                <a:moveTo>
                  <a:pt x="15185" y="1460"/>
                </a:moveTo>
                <a:cubicBezTo>
                  <a:pt x="15156" y="1460"/>
                  <a:pt x="15132" y="1507"/>
                  <a:pt x="15132" y="1564"/>
                </a:cubicBezTo>
                <a:lnTo>
                  <a:pt x="15132" y="1785"/>
                </a:lnTo>
                <a:cubicBezTo>
                  <a:pt x="15132" y="1842"/>
                  <a:pt x="15156" y="1887"/>
                  <a:pt x="15185" y="1887"/>
                </a:cubicBezTo>
                <a:cubicBezTo>
                  <a:pt x="15214" y="1887"/>
                  <a:pt x="15237" y="1842"/>
                  <a:pt x="15237" y="1785"/>
                </a:cubicBezTo>
                <a:lnTo>
                  <a:pt x="15237" y="1564"/>
                </a:lnTo>
                <a:cubicBezTo>
                  <a:pt x="15237" y="1507"/>
                  <a:pt x="15214" y="1460"/>
                  <a:pt x="15185" y="1460"/>
                </a:cubicBezTo>
                <a:close/>
                <a:moveTo>
                  <a:pt x="15500" y="1460"/>
                </a:moveTo>
                <a:cubicBezTo>
                  <a:pt x="15470" y="1460"/>
                  <a:pt x="15447" y="1507"/>
                  <a:pt x="15447" y="1564"/>
                </a:cubicBezTo>
                <a:lnTo>
                  <a:pt x="15447" y="1785"/>
                </a:lnTo>
                <a:cubicBezTo>
                  <a:pt x="15447" y="1842"/>
                  <a:pt x="15470" y="1887"/>
                  <a:pt x="15500" y="1887"/>
                </a:cubicBezTo>
                <a:cubicBezTo>
                  <a:pt x="15529" y="1887"/>
                  <a:pt x="15551" y="1842"/>
                  <a:pt x="15551" y="1785"/>
                </a:cubicBezTo>
                <a:lnTo>
                  <a:pt x="15551" y="1564"/>
                </a:lnTo>
                <a:cubicBezTo>
                  <a:pt x="15551" y="1507"/>
                  <a:pt x="15529" y="1460"/>
                  <a:pt x="15500" y="1460"/>
                </a:cubicBezTo>
                <a:close/>
                <a:moveTo>
                  <a:pt x="16349" y="1460"/>
                </a:moveTo>
                <a:cubicBezTo>
                  <a:pt x="16320" y="1460"/>
                  <a:pt x="16296" y="1507"/>
                  <a:pt x="16296" y="1564"/>
                </a:cubicBezTo>
                <a:lnTo>
                  <a:pt x="16296" y="1785"/>
                </a:lnTo>
                <a:cubicBezTo>
                  <a:pt x="16296" y="1842"/>
                  <a:pt x="16320" y="1887"/>
                  <a:pt x="16349" y="1887"/>
                </a:cubicBezTo>
                <a:cubicBezTo>
                  <a:pt x="16378" y="1887"/>
                  <a:pt x="16401" y="1842"/>
                  <a:pt x="16401" y="1785"/>
                </a:cubicBezTo>
                <a:lnTo>
                  <a:pt x="16401" y="1564"/>
                </a:lnTo>
                <a:cubicBezTo>
                  <a:pt x="16401" y="1507"/>
                  <a:pt x="16378" y="1460"/>
                  <a:pt x="16349" y="1460"/>
                </a:cubicBezTo>
                <a:close/>
                <a:moveTo>
                  <a:pt x="16663" y="1460"/>
                </a:moveTo>
                <a:cubicBezTo>
                  <a:pt x="16634" y="1460"/>
                  <a:pt x="16611" y="1507"/>
                  <a:pt x="16611" y="1564"/>
                </a:cubicBezTo>
                <a:lnTo>
                  <a:pt x="16611" y="1785"/>
                </a:lnTo>
                <a:cubicBezTo>
                  <a:pt x="16611" y="1842"/>
                  <a:pt x="16634" y="1887"/>
                  <a:pt x="16663" y="1887"/>
                </a:cubicBezTo>
                <a:cubicBezTo>
                  <a:pt x="16692" y="1887"/>
                  <a:pt x="16716" y="1842"/>
                  <a:pt x="16716" y="1785"/>
                </a:cubicBezTo>
                <a:lnTo>
                  <a:pt x="16716" y="1564"/>
                </a:lnTo>
                <a:cubicBezTo>
                  <a:pt x="16716" y="1507"/>
                  <a:pt x="16692" y="1460"/>
                  <a:pt x="16663" y="1460"/>
                </a:cubicBezTo>
                <a:close/>
                <a:moveTo>
                  <a:pt x="17512" y="1460"/>
                </a:moveTo>
                <a:cubicBezTo>
                  <a:pt x="17483" y="1460"/>
                  <a:pt x="17459" y="1507"/>
                  <a:pt x="17459" y="1564"/>
                </a:cubicBezTo>
                <a:lnTo>
                  <a:pt x="17459" y="1785"/>
                </a:lnTo>
                <a:cubicBezTo>
                  <a:pt x="17459" y="1842"/>
                  <a:pt x="17483" y="1887"/>
                  <a:pt x="17512" y="1887"/>
                </a:cubicBezTo>
                <a:cubicBezTo>
                  <a:pt x="17541" y="1887"/>
                  <a:pt x="17565" y="1842"/>
                  <a:pt x="17565" y="1785"/>
                </a:cubicBezTo>
                <a:lnTo>
                  <a:pt x="17565" y="1564"/>
                </a:lnTo>
                <a:cubicBezTo>
                  <a:pt x="17565" y="1507"/>
                  <a:pt x="17541" y="1460"/>
                  <a:pt x="17512" y="1460"/>
                </a:cubicBezTo>
                <a:close/>
                <a:moveTo>
                  <a:pt x="17827" y="1460"/>
                </a:moveTo>
                <a:cubicBezTo>
                  <a:pt x="17798" y="1460"/>
                  <a:pt x="17774" y="1507"/>
                  <a:pt x="17774" y="1564"/>
                </a:cubicBezTo>
                <a:lnTo>
                  <a:pt x="17774" y="1785"/>
                </a:lnTo>
                <a:cubicBezTo>
                  <a:pt x="17774" y="1842"/>
                  <a:pt x="17798" y="1887"/>
                  <a:pt x="17827" y="1887"/>
                </a:cubicBezTo>
                <a:cubicBezTo>
                  <a:pt x="17856" y="1887"/>
                  <a:pt x="17880" y="1842"/>
                  <a:pt x="17880" y="1785"/>
                </a:cubicBezTo>
                <a:lnTo>
                  <a:pt x="17880" y="1564"/>
                </a:lnTo>
                <a:cubicBezTo>
                  <a:pt x="17880" y="1507"/>
                  <a:pt x="17856" y="1460"/>
                  <a:pt x="17827" y="1460"/>
                </a:cubicBezTo>
                <a:close/>
                <a:moveTo>
                  <a:pt x="18677" y="1460"/>
                </a:moveTo>
                <a:cubicBezTo>
                  <a:pt x="18648" y="1460"/>
                  <a:pt x="18624" y="1507"/>
                  <a:pt x="18624" y="1564"/>
                </a:cubicBezTo>
                <a:lnTo>
                  <a:pt x="18624" y="1785"/>
                </a:lnTo>
                <a:cubicBezTo>
                  <a:pt x="18624" y="1842"/>
                  <a:pt x="18648" y="1887"/>
                  <a:pt x="18677" y="1887"/>
                </a:cubicBezTo>
                <a:cubicBezTo>
                  <a:pt x="18706" y="1887"/>
                  <a:pt x="18730" y="1842"/>
                  <a:pt x="18730" y="1785"/>
                </a:cubicBezTo>
                <a:lnTo>
                  <a:pt x="18730" y="1564"/>
                </a:lnTo>
                <a:cubicBezTo>
                  <a:pt x="18730" y="1507"/>
                  <a:pt x="18706" y="1460"/>
                  <a:pt x="18677" y="1460"/>
                </a:cubicBezTo>
                <a:close/>
                <a:moveTo>
                  <a:pt x="18991" y="1460"/>
                </a:moveTo>
                <a:cubicBezTo>
                  <a:pt x="18962" y="1460"/>
                  <a:pt x="18938" y="1507"/>
                  <a:pt x="18938" y="1564"/>
                </a:cubicBezTo>
                <a:lnTo>
                  <a:pt x="18938" y="1785"/>
                </a:lnTo>
                <a:cubicBezTo>
                  <a:pt x="18938" y="1842"/>
                  <a:pt x="18962" y="1887"/>
                  <a:pt x="18991" y="1887"/>
                </a:cubicBezTo>
                <a:cubicBezTo>
                  <a:pt x="19020" y="1887"/>
                  <a:pt x="19044" y="1842"/>
                  <a:pt x="19044" y="1785"/>
                </a:cubicBezTo>
                <a:lnTo>
                  <a:pt x="19044" y="1564"/>
                </a:lnTo>
                <a:cubicBezTo>
                  <a:pt x="19044" y="1507"/>
                  <a:pt x="19020" y="1460"/>
                  <a:pt x="18991" y="1460"/>
                </a:cubicBezTo>
                <a:close/>
                <a:moveTo>
                  <a:pt x="19841" y="1460"/>
                </a:moveTo>
                <a:cubicBezTo>
                  <a:pt x="19812" y="1460"/>
                  <a:pt x="19788" y="1507"/>
                  <a:pt x="19788" y="1564"/>
                </a:cubicBezTo>
                <a:lnTo>
                  <a:pt x="19788" y="1785"/>
                </a:lnTo>
                <a:cubicBezTo>
                  <a:pt x="19788" y="1842"/>
                  <a:pt x="19812" y="1887"/>
                  <a:pt x="19841" y="1887"/>
                </a:cubicBezTo>
                <a:cubicBezTo>
                  <a:pt x="19870" y="1887"/>
                  <a:pt x="19894" y="1842"/>
                  <a:pt x="19894" y="1785"/>
                </a:cubicBezTo>
                <a:lnTo>
                  <a:pt x="19894" y="1564"/>
                </a:lnTo>
                <a:cubicBezTo>
                  <a:pt x="19894" y="1507"/>
                  <a:pt x="19870" y="1460"/>
                  <a:pt x="19841" y="1460"/>
                </a:cubicBezTo>
                <a:close/>
                <a:moveTo>
                  <a:pt x="20155" y="1460"/>
                </a:moveTo>
                <a:cubicBezTo>
                  <a:pt x="20126" y="1460"/>
                  <a:pt x="20102" y="1507"/>
                  <a:pt x="20102" y="1564"/>
                </a:cubicBezTo>
                <a:lnTo>
                  <a:pt x="20102" y="1785"/>
                </a:lnTo>
                <a:cubicBezTo>
                  <a:pt x="20102" y="1842"/>
                  <a:pt x="20126" y="1887"/>
                  <a:pt x="20155" y="1887"/>
                </a:cubicBezTo>
                <a:cubicBezTo>
                  <a:pt x="20184" y="1887"/>
                  <a:pt x="20207" y="1842"/>
                  <a:pt x="20207" y="1785"/>
                </a:cubicBezTo>
                <a:lnTo>
                  <a:pt x="20207" y="1564"/>
                </a:lnTo>
                <a:cubicBezTo>
                  <a:pt x="20207" y="1507"/>
                  <a:pt x="20184" y="1460"/>
                  <a:pt x="20155" y="1460"/>
                </a:cubicBezTo>
                <a:close/>
                <a:moveTo>
                  <a:pt x="21004" y="1460"/>
                </a:moveTo>
                <a:cubicBezTo>
                  <a:pt x="20975" y="1460"/>
                  <a:pt x="20952" y="1507"/>
                  <a:pt x="20952" y="1564"/>
                </a:cubicBezTo>
                <a:lnTo>
                  <a:pt x="20952" y="1785"/>
                </a:lnTo>
                <a:cubicBezTo>
                  <a:pt x="20952" y="1842"/>
                  <a:pt x="20975" y="1887"/>
                  <a:pt x="21004" y="1887"/>
                </a:cubicBezTo>
                <a:cubicBezTo>
                  <a:pt x="21033" y="1887"/>
                  <a:pt x="21057" y="1842"/>
                  <a:pt x="21057" y="1785"/>
                </a:cubicBezTo>
                <a:lnTo>
                  <a:pt x="21057" y="1564"/>
                </a:lnTo>
                <a:cubicBezTo>
                  <a:pt x="21057" y="1507"/>
                  <a:pt x="21033" y="1460"/>
                  <a:pt x="21004" y="1460"/>
                </a:cubicBezTo>
                <a:close/>
                <a:moveTo>
                  <a:pt x="21319" y="1460"/>
                </a:moveTo>
                <a:cubicBezTo>
                  <a:pt x="21289" y="1460"/>
                  <a:pt x="21267" y="1507"/>
                  <a:pt x="21267" y="1564"/>
                </a:cubicBezTo>
                <a:lnTo>
                  <a:pt x="21267" y="1785"/>
                </a:lnTo>
                <a:cubicBezTo>
                  <a:pt x="21267" y="1842"/>
                  <a:pt x="21289" y="1887"/>
                  <a:pt x="21319" y="1887"/>
                </a:cubicBezTo>
                <a:cubicBezTo>
                  <a:pt x="21348" y="1887"/>
                  <a:pt x="21372" y="1842"/>
                  <a:pt x="21372" y="1785"/>
                </a:cubicBezTo>
                <a:lnTo>
                  <a:pt x="21372" y="1564"/>
                </a:lnTo>
                <a:cubicBezTo>
                  <a:pt x="21372" y="1507"/>
                  <a:pt x="21348" y="1460"/>
                  <a:pt x="21319" y="1460"/>
                </a:cubicBezTo>
                <a:close/>
                <a:moveTo>
                  <a:pt x="281" y="2190"/>
                </a:moveTo>
                <a:cubicBezTo>
                  <a:pt x="252" y="2190"/>
                  <a:pt x="228" y="2237"/>
                  <a:pt x="228" y="2294"/>
                </a:cubicBezTo>
                <a:lnTo>
                  <a:pt x="228" y="2515"/>
                </a:lnTo>
                <a:cubicBezTo>
                  <a:pt x="228" y="2572"/>
                  <a:pt x="252" y="2617"/>
                  <a:pt x="281" y="2617"/>
                </a:cubicBezTo>
                <a:cubicBezTo>
                  <a:pt x="311" y="2617"/>
                  <a:pt x="334" y="2572"/>
                  <a:pt x="334" y="2515"/>
                </a:cubicBezTo>
                <a:lnTo>
                  <a:pt x="334" y="2294"/>
                </a:lnTo>
                <a:cubicBezTo>
                  <a:pt x="334" y="2237"/>
                  <a:pt x="311" y="2190"/>
                  <a:pt x="281" y="2190"/>
                </a:cubicBezTo>
                <a:close/>
                <a:moveTo>
                  <a:pt x="596" y="2190"/>
                </a:moveTo>
                <a:cubicBezTo>
                  <a:pt x="567" y="2190"/>
                  <a:pt x="543" y="2237"/>
                  <a:pt x="543" y="2294"/>
                </a:cubicBezTo>
                <a:lnTo>
                  <a:pt x="543" y="2515"/>
                </a:lnTo>
                <a:cubicBezTo>
                  <a:pt x="543" y="2572"/>
                  <a:pt x="567" y="2617"/>
                  <a:pt x="596" y="2617"/>
                </a:cubicBezTo>
                <a:cubicBezTo>
                  <a:pt x="625" y="2617"/>
                  <a:pt x="649" y="2572"/>
                  <a:pt x="649" y="2515"/>
                </a:cubicBezTo>
                <a:lnTo>
                  <a:pt x="649" y="2294"/>
                </a:lnTo>
                <a:cubicBezTo>
                  <a:pt x="649" y="2237"/>
                  <a:pt x="625" y="2190"/>
                  <a:pt x="596" y="2190"/>
                </a:cubicBezTo>
                <a:close/>
                <a:moveTo>
                  <a:pt x="1446" y="2190"/>
                </a:moveTo>
                <a:cubicBezTo>
                  <a:pt x="1417" y="2190"/>
                  <a:pt x="1393" y="2237"/>
                  <a:pt x="1393" y="2294"/>
                </a:cubicBezTo>
                <a:lnTo>
                  <a:pt x="1393" y="2515"/>
                </a:lnTo>
                <a:cubicBezTo>
                  <a:pt x="1393" y="2572"/>
                  <a:pt x="1417" y="2617"/>
                  <a:pt x="1446" y="2617"/>
                </a:cubicBezTo>
                <a:cubicBezTo>
                  <a:pt x="1475" y="2617"/>
                  <a:pt x="1499" y="2572"/>
                  <a:pt x="1499" y="2515"/>
                </a:cubicBezTo>
                <a:lnTo>
                  <a:pt x="1499" y="2294"/>
                </a:lnTo>
                <a:cubicBezTo>
                  <a:pt x="1499" y="2237"/>
                  <a:pt x="1475" y="2190"/>
                  <a:pt x="1446" y="2190"/>
                </a:cubicBezTo>
                <a:close/>
                <a:moveTo>
                  <a:pt x="1760" y="2190"/>
                </a:moveTo>
                <a:cubicBezTo>
                  <a:pt x="1731" y="2190"/>
                  <a:pt x="1707" y="2237"/>
                  <a:pt x="1707" y="2294"/>
                </a:cubicBezTo>
                <a:lnTo>
                  <a:pt x="1707" y="2515"/>
                </a:lnTo>
                <a:cubicBezTo>
                  <a:pt x="1707" y="2572"/>
                  <a:pt x="1731" y="2617"/>
                  <a:pt x="1760" y="2617"/>
                </a:cubicBezTo>
                <a:cubicBezTo>
                  <a:pt x="1789" y="2617"/>
                  <a:pt x="1813" y="2572"/>
                  <a:pt x="1813" y="2515"/>
                </a:cubicBezTo>
                <a:lnTo>
                  <a:pt x="1813" y="2294"/>
                </a:lnTo>
                <a:cubicBezTo>
                  <a:pt x="1813" y="2237"/>
                  <a:pt x="1789" y="2190"/>
                  <a:pt x="1760" y="2190"/>
                </a:cubicBezTo>
                <a:close/>
                <a:moveTo>
                  <a:pt x="2610" y="2190"/>
                </a:moveTo>
                <a:cubicBezTo>
                  <a:pt x="2581" y="2190"/>
                  <a:pt x="2557" y="2237"/>
                  <a:pt x="2557" y="2294"/>
                </a:cubicBezTo>
                <a:lnTo>
                  <a:pt x="2557" y="2515"/>
                </a:lnTo>
                <a:cubicBezTo>
                  <a:pt x="2557" y="2572"/>
                  <a:pt x="2581" y="2617"/>
                  <a:pt x="2610" y="2617"/>
                </a:cubicBezTo>
                <a:cubicBezTo>
                  <a:pt x="2639" y="2617"/>
                  <a:pt x="2662" y="2572"/>
                  <a:pt x="2662" y="2515"/>
                </a:cubicBezTo>
                <a:lnTo>
                  <a:pt x="2662" y="2294"/>
                </a:lnTo>
                <a:cubicBezTo>
                  <a:pt x="2662" y="2237"/>
                  <a:pt x="2639" y="2190"/>
                  <a:pt x="2610" y="2190"/>
                </a:cubicBezTo>
                <a:close/>
                <a:moveTo>
                  <a:pt x="2924" y="2190"/>
                </a:moveTo>
                <a:cubicBezTo>
                  <a:pt x="2895" y="2190"/>
                  <a:pt x="2871" y="2237"/>
                  <a:pt x="2871" y="2294"/>
                </a:cubicBezTo>
                <a:lnTo>
                  <a:pt x="2871" y="2515"/>
                </a:lnTo>
                <a:cubicBezTo>
                  <a:pt x="2871" y="2572"/>
                  <a:pt x="2895" y="2617"/>
                  <a:pt x="2924" y="2617"/>
                </a:cubicBezTo>
                <a:cubicBezTo>
                  <a:pt x="2954" y="2617"/>
                  <a:pt x="2976" y="2572"/>
                  <a:pt x="2976" y="2515"/>
                </a:cubicBezTo>
                <a:lnTo>
                  <a:pt x="2976" y="2294"/>
                </a:lnTo>
                <a:cubicBezTo>
                  <a:pt x="2976" y="2237"/>
                  <a:pt x="2954" y="2190"/>
                  <a:pt x="2924" y="2190"/>
                </a:cubicBezTo>
                <a:close/>
                <a:moveTo>
                  <a:pt x="3773" y="2190"/>
                </a:moveTo>
                <a:cubicBezTo>
                  <a:pt x="3744" y="2190"/>
                  <a:pt x="3721" y="2237"/>
                  <a:pt x="3721" y="2294"/>
                </a:cubicBezTo>
                <a:lnTo>
                  <a:pt x="3721" y="2515"/>
                </a:lnTo>
                <a:cubicBezTo>
                  <a:pt x="3721" y="2572"/>
                  <a:pt x="3744" y="2617"/>
                  <a:pt x="3773" y="2617"/>
                </a:cubicBezTo>
                <a:cubicBezTo>
                  <a:pt x="3802" y="2617"/>
                  <a:pt x="3826" y="2572"/>
                  <a:pt x="3826" y="2515"/>
                </a:cubicBezTo>
                <a:lnTo>
                  <a:pt x="3826" y="2294"/>
                </a:lnTo>
                <a:cubicBezTo>
                  <a:pt x="3826" y="2237"/>
                  <a:pt x="3802" y="2190"/>
                  <a:pt x="3773" y="2190"/>
                </a:cubicBezTo>
                <a:close/>
                <a:moveTo>
                  <a:pt x="4088" y="2190"/>
                </a:moveTo>
                <a:cubicBezTo>
                  <a:pt x="4058" y="2190"/>
                  <a:pt x="4035" y="2237"/>
                  <a:pt x="4035" y="2294"/>
                </a:cubicBezTo>
                <a:lnTo>
                  <a:pt x="4035" y="2515"/>
                </a:lnTo>
                <a:cubicBezTo>
                  <a:pt x="4035" y="2572"/>
                  <a:pt x="4058" y="2617"/>
                  <a:pt x="4088" y="2617"/>
                </a:cubicBezTo>
                <a:cubicBezTo>
                  <a:pt x="4117" y="2617"/>
                  <a:pt x="4141" y="2572"/>
                  <a:pt x="4141" y="2515"/>
                </a:cubicBezTo>
                <a:lnTo>
                  <a:pt x="4141" y="2294"/>
                </a:lnTo>
                <a:cubicBezTo>
                  <a:pt x="4141" y="2237"/>
                  <a:pt x="4117" y="2190"/>
                  <a:pt x="4088" y="2190"/>
                </a:cubicBezTo>
                <a:close/>
                <a:moveTo>
                  <a:pt x="4937" y="2190"/>
                </a:moveTo>
                <a:cubicBezTo>
                  <a:pt x="4908" y="2190"/>
                  <a:pt x="4884" y="2237"/>
                  <a:pt x="4884" y="2294"/>
                </a:cubicBezTo>
                <a:lnTo>
                  <a:pt x="4884" y="2515"/>
                </a:lnTo>
                <a:cubicBezTo>
                  <a:pt x="4884" y="2572"/>
                  <a:pt x="4908" y="2617"/>
                  <a:pt x="4937" y="2617"/>
                </a:cubicBezTo>
                <a:cubicBezTo>
                  <a:pt x="4966" y="2617"/>
                  <a:pt x="4990" y="2572"/>
                  <a:pt x="4990" y="2515"/>
                </a:cubicBezTo>
                <a:lnTo>
                  <a:pt x="4990" y="2294"/>
                </a:lnTo>
                <a:cubicBezTo>
                  <a:pt x="4990" y="2237"/>
                  <a:pt x="4966" y="2190"/>
                  <a:pt x="4937" y="2190"/>
                </a:cubicBezTo>
                <a:close/>
                <a:moveTo>
                  <a:pt x="5252" y="2190"/>
                </a:moveTo>
                <a:cubicBezTo>
                  <a:pt x="5223" y="2190"/>
                  <a:pt x="5199" y="2237"/>
                  <a:pt x="5199" y="2294"/>
                </a:cubicBezTo>
                <a:lnTo>
                  <a:pt x="5199" y="2515"/>
                </a:lnTo>
                <a:cubicBezTo>
                  <a:pt x="5199" y="2572"/>
                  <a:pt x="5223" y="2617"/>
                  <a:pt x="5252" y="2617"/>
                </a:cubicBezTo>
                <a:cubicBezTo>
                  <a:pt x="5281" y="2617"/>
                  <a:pt x="5305" y="2572"/>
                  <a:pt x="5305" y="2515"/>
                </a:cubicBezTo>
                <a:lnTo>
                  <a:pt x="5305" y="2294"/>
                </a:lnTo>
                <a:cubicBezTo>
                  <a:pt x="5305" y="2237"/>
                  <a:pt x="5281" y="2190"/>
                  <a:pt x="5252" y="2190"/>
                </a:cubicBezTo>
                <a:close/>
                <a:moveTo>
                  <a:pt x="6102" y="2190"/>
                </a:moveTo>
                <a:cubicBezTo>
                  <a:pt x="6072" y="2190"/>
                  <a:pt x="6049" y="2237"/>
                  <a:pt x="6049" y="2294"/>
                </a:cubicBezTo>
                <a:lnTo>
                  <a:pt x="6049" y="2515"/>
                </a:lnTo>
                <a:cubicBezTo>
                  <a:pt x="6049" y="2572"/>
                  <a:pt x="6072" y="2617"/>
                  <a:pt x="6102" y="2617"/>
                </a:cubicBezTo>
                <a:cubicBezTo>
                  <a:pt x="6131" y="2617"/>
                  <a:pt x="6155" y="2572"/>
                  <a:pt x="6155" y="2515"/>
                </a:cubicBezTo>
                <a:lnTo>
                  <a:pt x="6155" y="2294"/>
                </a:lnTo>
                <a:cubicBezTo>
                  <a:pt x="6155" y="2237"/>
                  <a:pt x="6131" y="2190"/>
                  <a:pt x="6102" y="2190"/>
                </a:cubicBezTo>
                <a:close/>
                <a:moveTo>
                  <a:pt x="6416" y="2190"/>
                </a:moveTo>
                <a:cubicBezTo>
                  <a:pt x="6387" y="2190"/>
                  <a:pt x="6363" y="2237"/>
                  <a:pt x="6363" y="2294"/>
                </a:cubicBezTo>
                <a:lnTo>
                  <a:pt x="6363" y="2515"/>
                </a:lnTo>
                <a:cubicBezTo>
                  <a:pt x="6363" y="2572"/>
                  <a:pt x="6387" y="2617"/>
                  <a:pt x="6416" y="2617"/>
                </a:cubicBezTo>
                <a:cubicBezTo>
                  <a:pt x="6445" y="2617"/>
                  <a:pt x="6469" y="2572"/>
                  <a:pt x="6469" y="2515"/>
                </a:cubicBezTo>
                <a:lnTo>
                  <a:pt x="6469" y="2294"/>
                </a:lnTo>
                <a:cubicBezTo>
                  <a:pt x="6469" y="2237"/>
                  <a:pt x="6445" y="2190"/>
                  <a:pt x="6416" y="2190"/>
                </a:cubicBezTo>
                <a:close/>
                <a:moveTo>
                  <a:pt x="7266" y="2190"/>
                </a:moveTo>
                <a:cubicBezTo>
                  <a:pt x="7237" y="2190"/>
                  <a:pt x="7213" y="2237"/>
                  <a:pt x="7213" y="2294"/>
                </a:cubicBezTo>
                <a:lnTo>
                  <a:pt x="7213" y="2515"/>
                </a:lnTo>
                <a:cubicBezTo>
                  <a:pt x="7213" y="2572"/>
                  <a:pt x="7237" y="2617"/>
                  <a:pt x="7266" y="2617"/>
                </a:cubicBezTo>
                <a:cubicBezTo>
                  <a:pt x="7295" y="2617"/>
                  <a:pt x="7318" y="2572"/>
                  <a:pt x="7318" y="2515"/>
                </a:cubicBezTo>
                <a:lnTo>
                  <a:pt x="7318" y="2294"/>
                </a:lnTo>
                <a:cubicBezTo>
                  <a:pt x="7318" y="2237"/>
                  <a:pt x="7295" y="2190"/>
                  <a:pt x="7266" y="2190"/>
                </a:cubicBezTo>
                <a:close/>
                <a:moveTo>
                  <a:pt x="7580" y="2190"/>
                </a:moveTo>
                <a:cubicBezTo>
                  <a:pt x="7551" y="2190"/>
                  <a:pt x="7527" y="2237"/>
                  <a:pt x="7527" y="2294"/>
                </a:cubicBezTo>
                <a:lnTo>
                  <a:pt x="7527" y="2515"/>
                </a:lnTo>
                <a:cubicBezTo>
                  <a:pt x="7527" y="2572"/>
                  <a:pt x="7551" y="2617"/>
                  <a:pt x="7580" y="2617"/>
                </a:cubicBezTo>
                <a:cubicBezTo>
                  <a:pt x="7609" y="2617"/>
                  <a:pt x="7632" y="2572"/>
                  <a:pt x="7632" y="2515"/>
                </a:cubicBezTo>
                <a:lnTo>
                  <a:pt x="7632" y="2294"/>
                </a:lnTo>
                <a:cubicBezTo>
                  <a:pt x="7632" y="2237"/>
                  <a:pt x="7609" y="2190"/>
                  <a:pt x="7580" y="2190"/>
                </a:cubicBezTo>
                <a:close/>
                <a:moveTo>
                  <a:pt x="8429" y="2190"/>
                </a:moveTo>
                <a:cubicBezTo>
                  <a:pt x="8400" y="2190"/>
                  <a:pt x="8377" y="2237"/>
                  <a:pt x="8377" y="2294"/>
                </a:cubicBezTo>
                <a:lnTo>
                  <a:pt x="8377" y="2515"/>
                </a:lnTo>
                <a:cubicBezTo>
                  <a:pt x="8377" y="2572"/>
                  <a:pt x="8400" y="2617"/>
                  <a:pt x="8429" y="2617"/>
                </a:cubicBezTo>
                <a:cubicBezTo>
                  <a:pt x="8458" y="2617"/>
                  <a:pt x="8482" y="2572"/>
                  <a:pt x="8482" y="2515"/>
                </a:cubicBezTo>
                <a:lnTo>
                  <a:pt x="8482" y="2294"/>
                </a:lnTo>
                <a:cubicBezTo>
                  <a:pt x="8482" y="2237"/>
                  <a:pt x="8458" y="2190"/>
                  <a:pt x="8429" y="2190"/>
                </a:cubicBezTo>
                <a:close/>
                <a:moveTo>
                  <a:pt x="8744" y="2190"/>
                </a:moveTo>
                <a:cubicBezTo>
                  <a:pt x="8714" y="2190"/>
                  <a:pt x="8691" y="2237"/>
                  <a:pt x="8691" y="2294"/>
                </a:cubicBezTo>
                <a:lnTo>
                  <a:pt x="8691" y="2515"/>
                </a:lnTo>
                <a:cubicBezTo>
                  <a:pt x="8691" y="2572"/>
                  <a:pt x="8714" y="2617"/>
                  <a:pt x="8744" y="2617"/>
                </a:cubicBezTo>
                <a:cubicBezTo>
                  <a:pt x="8773" y="2617"/>
                  <a:pt x="8796" y="2572"/>
                  <a:pt x="8796" y="2515"/>
                </a:cubicBezTo>
                <a:lnTo>
                  <a:pt x="8796" y="2294"/>
                </a:lnTo>
                <a:cubicBezTo>
                  <a:pt x="8796" y="2237"/>
                  <a:pt x="8773" y="2190"/>
                  <a:pt x="8744" y="2190"/>
                </a:cubicBezTo>
                <a:close/>
                <a:moveTo>
                  <a:pt x="9593" y="2190"/>
                </a:moveTo>
                <a:cubicBezTo>
                  <a:pt x="9564" y="2190"/>
                  <a:pt x="9540" y="2237"/>
                  <a:pt x="9540" y="2294"/>
                </a:cubicBezTo>
                <a:lnTo>
                  <a:pt x="9540" y="2515"/>
                </a:lnTo>
                <a:cubicBezTo>
                  <a:pt x="9540" y="2572"/>
                  <a:pt x="9564" y="2617"/>
                  <a:pt x="9593" y="2617"/>
                </a:cubicBezTo>
                <a:cubicBezTo>
                  <a:pt x="9622" y="2617"/>
                  <a:pt x="9646" y="2572"/>
                  <a:pt x="9646" y="2515"/>
                </a:cubicBezTo>
                <a:lnTo>
                  <a:pt x="9646" y="2294"/>
                </a:lnTo>
                <a:cubicBezTo>
                  <a:pt x="9646" y="2237"/>
                  <a:pt x="9622" y="2190"/>
                  <a:pt x="9593" y="2190"/>
                </a:cubicBezTo>
                <a:close/>
                <a:moveTo>
                  <a:pt x="9908" y="2190"/>
                </a:moveTo>
                <a:cubicBezTo>
                  <a:pt x="9879" y="2190"/>
                  <a:pt x="9855" y="2237"/>
                  <a:pt x="9855" y="2294"/>
                </a:cubicBezTo>
                <a:lnTo>
                  <a:pt x="9855" y="2515"/>
                </a:lnTo>
                <a:cubicBezTo>
                  <a:pt x="9855" y="2572"/>
                  <a:pt x="9879" y="2617"/>
                  <a:pt x="9908" y="2617"/>
                </a:cubicBezTo>
                <a:cubicBezTo>
                  <a:pt x="9937" y="2617"/>
                  <a:pt x="9961" y="2572"/>
                  <a:pt x="9961" y="2515"/>
                </a:cubicBezTo>
                <a:lnTo>
                  <a:pt x="9961" y="2294"/>
                </a:lnTo>
                <a:cubicBezTo>
                  <a:pt x="9961" y="2237"/>
                  <a:pt x="9937" y="2190"/>
                  <a:pt x="9908" y="2190"/>
                </a:cubicBezTo>
                <a:close/>
                <a:moveTo>
                  <a:pt x="10758" y="2190"/>
                </a:moveTo>
                <a:cubicBezTo>
                  <a:pt x="10728" y="2190"/>
                  <a:pt x="10705" y="2237"/>
                  <a:pt x="10705" y="2294"/>
                </a:cubicBezTo>
                <a:lnTo>
                  <a:pt x="10705" y="2515"/>
                </a:lnTo>
                <a:cubicBezTo>
                  <a:pt x="10705" y="2572"/>
                  <a:pt x="10728" y="2617"/>
                  <a:pt x="10758" y="2617"/>
                </a:cubicBezTo>
                <a:cubicBezTo>
                  <a:pt x="10787" y="2617"/>
                  <a:pt x="10810" y="2572"/>
                  <a:pt x="10810" y="2515"/>
                </a:cubicBezTo>
                <a:lnTo>
                  <a:pt x="10810" y="2294"/>
                </a:lnTo>
                <a:cubicBezTo>
                  <a:pt x="10810" y="2237"/>
                  <a:pt x="10787" y="2190"/>
                  <a:pt x="10758" y="2190"/>
                </a:cubicBezTo>
                <a:close/>
                <a:moveTo>
                  <a:pt x="11072" y="2190"/>
                </a:moveTo>
                <a:cubicBezTo>
                  <a:pt x="11043" y="2190"/>
                  <a:pt x="11019" y="2237"/>
                  <a:pt x="11019" y="2294"/>
                </a:cubicBezTo>
                <a:lnTo>
                  <a:pt x="11019" y="2515"/>
                </a:lnTo>
                <a:cubicBezTo>
                  <a:pt x="11019" y="2572"/>
                  <a:pt x="11043" y="2617"/>
                  <a:pt x="11072" y="2617"/>
                </a:cubicBezTo>
                <a:cubicBezTo>
                  <a:pt x="11101" y="2617"/>
                  <a:pt x="11125" y="2572"/>
                  <a:pt x="11125" y="2515"/>
                </a:cubicBezTo>
                <a:lnTo>
                  <a:pt x="11125" y="2294"/>
                </a:lnTo>
                <a:cubicBezTo>
                  <a:pt x="11125" y="2237"/>
                  <a:pt x="11101" y="2190"/>
                  <a:pt x="11072" y="2190"/>
                </a:cubicBezTo>
                <a:close/>
                <a:moveTo>
                  <a:pt x="11922" y="2190"/>
                </a:moveTo>
                <a:cubicBezTo>
                  <a:pt x="11893" y="2190"/>
                  <a:pt x="11869" y="2237"/>
                  <a:pt x="11869" y="2294"/>
                </a:cubicBezTo>
                <a:lnTo>
                  <a:pt x="11869" y="2515"/>
                </a:lnTo>
                <a:cubicBezTo>
                  <a:pt x="11869" y="2572"/>
                  <a:pt x="11893" y="2617"/>
                  <a:pt x="11922" y="2617"/>
                </a:cubicBezTo>
                <a:cubicBezTo>
                  <a:pt x="11951" y="2617"/>
                  <a:pt x="11974" y="2572"/>
                  <a:pt x="11974" y="2515"/>
                </a:cubicBezTo>
                <a:lnTo>
                  <a:pt x="11974" y="2294"/>
                </a:lnTo>
                <a:cubicBezTo>
                  <a:pt x="11974" y="2237"/>
                  <a:pt x="11951" y="2190"/>
                  <a:pt x="11922" y="2190"/>
                </a:cubicBezTo>
                <a:close/>
                <a:moveTo>
                  <a:pt x="12236" y="2190"/>
                </a:moveTo>
                <a:cubicBezTo>
                  <a:pt x="12207" y="2190"/>
                  <a:pt x="12183" y="2237"/>
                  <a:pt x="12183" y="2294"/>
                </a:cubicBezTo>
                <a:lnTo>
                  <a:pt x="12183" y="2515"/>
                </a:lnTo>
                <a:cubicBezTo>
                  <a:pt x="12183" y="2572"/>
                  <a:pt x="12207" y="2617"/>
                  <a:pt x="12236" y="2617"/>
                </a:cubicBezTo>
                <a:cubicBezTo>
                  <a:pt x="12265" y="2617"/>
                  <a:pt x="12288" y="2572"/>
                  <a:pt x="12288" y="2515"/>
                </a:cubicBezTo>
                <a:lnTo>
                  <a:pt x="12288" y="2294"/>
                </a:lnTo>
                <a:cubicBezTo>
                  <a:pt x="12288" y="2237"/>
                  <a:pt x="12265" y="2190"/>
                  <a:pt x="12236" y="2190"/>
                </a:cubicBezTo>
                <a:close/>
                <a:moveTo>
                  <a:pt x="13085" y="2190"/>
                </a:moveTo>
                <a:cubicBezTo>
                  <a:pt x="13056" y="2190"/>
                  <a:pt x="13032" y="2237"/>
                  <a:pt x="13032" y="2294"/>
                </a:cubicBezTo>
                <a:lnTo>
                  <a:pt x="13032" y="2515"/>
                </a:lnTo>
                <a:cubicBezTo>
                  <a:pt x="13032" y="2572"/>
                  <a:pt x="13056" y="2617"/>
                  <a:pt x="13085" y="2617"/>
                </a:cubicBezTo>
                <a:cubicBezTo>
                  <a:pt x="13114" y="2617"/>
                  <a:pt x="13138" y="2572"/>
                  <a:pt x="13138" y="2515"/>
                </a:cubicBezTo>
                <a:lnTo>
                  <a:pt x="13138" y="2294"/>
                </a:lnTo>
                <a:cubicBezTo>
                  <a:pt x="13138" y="2237"/>
                  <a:pt x="13114" y="2190"/>
                  <a:pt x="13085" y="2190"/>
                </a:cubicBezTo>
                <a:close/>
                <a:moveTo>
                  <a:pt x="13399" y="2190"/>
                </a:moveTo>
                <a:cubicBezTo>
                  <a:pt x="13370" y="2190"/>
                  <a:pt x="13348" y="2237"/>
                  <a:pt x="13348" y="2294"/>
                </a:cubicBezTo>
                <a:lnTo>
                  <a:pt x="13348" y="2515"/>
                </a:lnTo>
                <a:cubicBezTo>
                  <a:pt x="13348" y="2572"/>
                  <a:pt x="13370" y="2617"/>
                  <a:pt x="13399" y="2617"/>
                </a:cubicBezTo>
                <a:cubicBezTo>
                  <a:pt x="13428" y="2617"/>
                  <a:pt x="13452" y="2572"/>
                  <a:pt x="13452" y="2515"/>
                </a:cubicBezTo>
                <a:lnTo>
                  <a:pt x="13452" y="2294"/>
                </a:lnTo>
                <a:cubicBezTo>
                  <a:pt x="13452" y="2237"/>
                  <a:pt x="13428" y="2190"/>
                  <a:pt x="13399" y="2190"/>
                </a:cubicBezTo>
                <a:close/>
                <a:moveTo>
                  <a:pt x="14249" y="2190"/>
                </a:moveTo>
                <a:cubicBezTo>
                  <a:pt x="14220" y="2190"/>
                  <a:pt x="14196" y="2237"/>
                  <a:pt x="14196" y="2294"/>
                </a:cubicBezTo>
                <a:lnTo>
                  <a:pt x="14196" y="2515"/>
                </a:lnTo>
                <a:cubicBezTo>
                  <a:pt x="14196" y="2572"/>
                  <a:pt x="14220" y="2617"/>
                  <a:pt x="14249" y="2617"/>
                </a:cubicBezTo>
                <a:cubicBezTo>
                  <a:pt x="14278" y="2617"/>
                  <a:pt x="14302" y="2572"/>
                  <a:pt x="14302" y="2515"/>
                </a:cubicBezTo>
                <a:lnTo>
                  <a:pt x="14302" y="2294"/>
                </a:lnTo>
                <a:cubicBezTo>
                  <a:pt x="14302" y="2237"/>
                  <a:pt x="14278" y="2190"/>
                  <a:pt x="14249" y="2190"/>
                </a:cubicBezTo>
                <a:close/>
                <a:moveTo>
                  <a:pt x="14564" y="2190"/>
                </a:moveTo>
                <a:cubicBezTo>
                  <a:pt x="14535" y="2190"/>
                  <a:pt x="14511" y="2237"/>
                  <a:pt x="14511" y="2294"/>
                </a:cubicBezTo>
                <a:lnTo>
                  <a:pt x="14511" y="2515"/>
                </a:lnTo>
                <a:cubicBezTo>
                  <a:pt x="14511" y="2572"/>
                  <a:pt x="14535" y="2617"/>
                  <a:pt x="14564" y="2617"/>
                </a:cubicBezTo>
                <a:cubicBezTo>
                  <a:pt x="14593" y="2617"/>
                  <a:pt x="14617" y="2572"/>
                  <a:pt x="14617" y="2515"/>
                </a:cubicBezTo>
                <a:lnTo>
                  <a:pt x="14617" y="2294"/>
                </a:lnTo>
                <a:cubicBezTo>
                  <a:pt x="14617" y="2237"/>
                  <a:pt x="14593" y="2190"/>
                  <a:pt x="14564" y="2190"/>
                </a:cubicBezTo>
                <a:close/>
                <a:moveTo>
                  <a:pt x="15413" y="2190"/>
                </a:moveTo>
                <a:cubicBezTo>
                  <a:pt x="15384" y="2190"/>
                  <a:pt x="15360" y="2237"/>
                  <a:pt x="15360" y="2294"/>
                </a:cubicBezTo>
                <a:lnTo>
                  <a:pt x="15360" y="2515"/>
                </a:lnTo>
                <a:cubicBezTo>
                  <a:pt x="15360" y="2572"/>
                  <a:pt x="15384" y="2617"/>
                  <a:pt x="15413" y="2617"/>
                </a:cubicBezTo>
                <a:cubicBezTo>
                  <a:pt x="15442" y="2617"/>
                  <a:pt x="15465" y="2572"/>
                  <a:pt x="15465" y="2515"/>
                </a:cubicBezTo>
                <a:lnTo>
                  <a:pt x="15465" y="2294"/>
                </a:lnTo>
                <a:cubicBezTo>
                  <a:pt x="15465" y="2237"/>
                  <a:pt x="15442" y="2190"/>
                  <a:pt x="15413" y="2190"/>
                </a:cubicBezTo>
                <a:close/>
                <a:moveTo>
                  <a:pt x="15728" y="2190"/>
                </a:moveTo>
                <a:cubicBezTo>
                  <a:pt x="15699" y="2190"/>
                  <a:pt x="15675" y="2237"/>
                  <a:pt x="15675" y="2294"/>
                </a:cubicBezTo>
                <a:lnTo>
                  <a:pt x="15675" y="2515"/>
                </a:lnTo>
                <a:cubicBezTo>
                  <a:pt x="15675" y="2572"/>
                  <a:pt x="15699" y="2617"/>
                  <a:pt x="15728" y="2617"/>
                </a:cubicBezTo>
                <a:cubicBezTo>
                  <a:pt x="15757" y="2617"/>
                  <a:pt x="15781" y="2572"/>
                  <a:pt x="15781" y="2515"/>
                </a:cubicBezTo>
                <a:lnTo>
                  <a:pt x="15781" y="2294"/>
                </a:lnTo>
                <a:cubicBezTo>
                  <a:pt x="15781" y="2237"/>
                  <a:pt x="15757" y="2190"/>
                  <a:pt x="15728" y="2190"/>
                </a:cubicBezTo>
                <a:close/>
                <a:moveTo>
                  <a:pt x="16578" y="2190"/>
                </a:moveTo>
                <a:cubicBezTo>
                  <a:pt x="16549" y="2190"/>
                  <a:pt x="16525" y="2237"/>
                  <a:pt x="16525" y="2294"/>
                </a:cubicBezTo>
                <a:lnTo>
                  <a:pt x="16525" y="2515"/>
                </a:lnTo>
                <a:cubicBezTo>
                  <a:pt x="16525" y="2572"/>
                  <a:pt x="16549" y="2617"/>
                  <a:pt x="16578" y="2617"/>
                </a:cubicBezTo>
                <a:cubicBezTo>
                  <a:pt x="16607" y="2617"/>
                  <a:pt x="16630" y="2572"/>
                  <a:pt x="16630" y="2515"/>
                </a:cubicBezTo>
                <a:lnTo>
                  <a:pt x="16630" y="2294"/>
                </a:lnTo>
                <a:cubicBezTo>
                  <a:pt x="16630" y="2237"/>
                  <a:pt x="16607" y="2190"/>
                  <a:pt x="16578" y="2190"/>
                </a:cubicBezTo>
                <a:close/>
                <a:moveTo>
                  <a:pt x="16892" y="2190"/>
                </a:moveTo>
                <a:cubicBezTo>
                  <a:pt x="16863" y="2190"/>
                  <a:pt x="16839" y="2237"/>
                  <a:pt x="16839" y="2294"/>
                </a:cubicBezTo>
                <a:lnTo>
                  <a:pt x="16839" y="2515"/>
                </a:lnTo>
                <a:cubicBezTo>
                  <a:pt x="16839" y="2572"/>
                  <a:pt x="16863" y="2617"/>
                  <a:pt x="16892" y="2617"/>
                </a:cubicBezTo>
                <a:cubicBezTo>
                  <a:pt x="16921" y="2617"/>
                  <a:pt x="16944" y="2572"/>
                  <a:pt x="16944" y="2515"/>
                </a:cubicBezTo>
                <a:lnTo>
                  <a:pt x="16944" y="2294"/>
                </a:lnTo>
                <a:cubicBezTo>
                  <a:pt x="16944" y="2237"/>
                  <a:pt x="16921" y="2190"/>
                  <a:pt x="16892" y="2190"/>
                </a:cubicBezTo>
                <a:close/>
                <a:moveTo>
                  <a:pt x="17741" y="2190"/>
                </a:moveTo>
                <a:cubicBezTo>
                  <a:pt x="17712" y="2190"/>
                  <a:pt x="17689" y="2237"/>
                  <a:pt x="17689" y="2294"/>
                </a:cubicBezTo>
                <a:lnTo>
                  <a:pt x="17689" y="2515"/>
                </a:lnTo>
                <a:cubicBezTo>
                  <a:pt x="17689" y="2572"/>
                  <a:pt x="17712" y="2617"/>
                  <a:pt x="17741" y="2617"/>
                </a:cubicBezTo>
                <a:cubicBezTo>
                  <a:pt x="17770" y="2617"/>
                  <a:pt x="17794" y="2572"/>
                  <a:pt x="17794" y="2515"/>
                </a:cubicBezTo>
                <a:lnTo>
                  <a:pt x="17794" y="2294"/>
                </a:lnTo>
                <a:cubicBezTo>
                  <a:pt x="17794" y="2237"/>
                  <a:pt x="17770" y="2190"/>
                  <a:pt x="17741" y="2190"/>
                </a:cubicBezTo>
                <a:close/>
                <a:moveTo>
                  <a:pt x="18055" y="2190"/>
                </a:moveTo>
                <a:cubicBezTo>
                  <a:pt x="18026" y="2190"/>
                  <a:pt x="18002" y="2237"/>
                  <a:pt x="18002" y="2294"/>
                </a:cubicBezTo>
                <a:lnTo>
                  <a:pt x="18002" y="2515"/>
                </a:lnTo>
                <a:cubicBezTo>
                  <a:pt x="18002" y="2572"/>
                  <a:pt x="18026" y="2617"/>
                  <a:pt x="18055" y="2617"/>
                </a:cubicBezTo>
                <a:cubicBezTo>
                  <a:pt x="18085" y="2617"/>
                  <a:pt x="18108" y="2572"/>
                  <a:pt x="18108" y="2515"/>
                </a:cubicBezTo>
                <a:lnTo>
                  <a:pt x="18108" y="2294"/>
                </a:lnTo>
                <a:cubicBezTo>
                  <a:pt x="18108" y="2237"/>
                  <a:pt x="18085" y="2190"/>
                  <a:pt x="18055" y="2190"/>
                </a:cubicBezTo>
                <a:close/>
                <a:moveTo>
                  <a:pt x="18905" y="2190"/>
                </a:moveTo>
                <a:cubicBezTo>
                  <a:pt x="18876" y="2190"/>
                  <a:pt x="18852" y="2237"/>
                  <a:pt x="18852" y="2294"/>
                </a:cubicBezTo>
                <a:lnTo>
                  <a:pt x="18852" y="2515"/>
                </a:lnTo>
                <a:cubicBezTo>
                  <a:pt x="18852" y="2572"/>
                  <a:pt x="18876" y="2617"/>
                  <a:pt x="18905" y="2617"/>
                </a:cubicBezTo>
                <a:cubicBezTo>
                  <a:pt x="18934" y="2617"/>
                  <a:pt x="18958" y="2572"/>
                  <a:pt x="18958" y="2515"/>
                </a:cubicBezTo>
                <a:lnTo>
                  <a:pt x="18958" y="2294"/>
                </a:lnTo>
                <a:cubicBezTo>
                  <a:pt x="18958" y="2237"/>
                  <a:pt x="18934" y="2190"/>
                  <a:pt x="18905" y="2190"/>
                </a:cubicBezTo>
                <a:close/>
                <a:moveTo>
                  <a:pt x="19220" y="2190"/>
                </a:moveTo>
                <a:cubicBezTo>
                  <a:pt x="19191" y="2190"/>
                  <a:pt x="19167" y="2237"/>
                  <a:pt x="19167" y="2294"/>
                </a:cubicBezTo>
                <a:lnTo>
                  <a:pt x="19167" y="2515"/>
                </a:lnTo>
                <a:cubicBezTo>
                  <a:pt x="19167" y="2572"/>
                  <a:pt x="19191" y="2617"/>
                  <a:pt x="19220" y="2617"/>
                </a:cubicBezTo>
                <a:cubicBezTo>
                  <a:pt x="19249" y="2617"/>
                  <a:pt x="19273" y="2572"/>
                  <a:pt x="19273" y="2515"/>
                </a:cubicBezTo>
                <a:lnTo>
                  <a:pt x="19273" y="2294"/>
                </a:lnTo>
                <a:cubicBezTo>
                  <a:pt x="19273" y="2237"/>
                  <a:pt x="19249" y="2190"/>
                  <a:pt x="19220" y="2190"/>
                </a:cubicBezTo>
                <a:close/>
                <a:moveTo>
                  <a:pt x="20069" y="2190"/>
                </a:moveTo>
                <a:cubicBezTo>
                  <a:pt x="20040" y="2190"/>
                  <a:pt x="20016" y="2237"/>
                  <a:pt x="20016" y="2294"/>
                </a:cubicBezTo>
                <a:lnTo>
                  <a:pt x="20016" y="2515"/>
                </a:lnTo>
                <a:cubicBezTo>
                  <a:pt x="20016" y="2572"/>
                  <a:pt x="20040" y="2617"/>
                  <a:pt x="20069" y="2617"/>
                </a:cubicBezTo>
                <a:cubicBezTo>
                  <a:pt x="20099" y="2617"/>
                  <a:pt x="20122" y="2572"/>
                  <a:pt x="20122" y="2515"/>
                </a:cubicBezTo>
                <a:lnTo>
                  <a:pt x="20122" y="2294"/>
                </a:lnTo>
                <a:cubicBezTo>
                  <a:pt x="20122" y="2237"/>
                  <a:pt x="20099" y="2190"/>
                  <a:pt x="20069" y="2190"/>
                </a:cubicBezTo>
                <a:close/>
                <a:moveTo>
                  <a:pt x="20384" y="2190"/>
                </a:moveTo>
                <a:cubicBezTo>
                  <a:pt x="20355" y="2190"/>
                  <a:pt x="20331" y="2237"/>
                  <a:pt x="20331" y="2294"/>
                </a:cubicBezTo>
                <a:lnTo>
                  <a:pt x="20331" y="2515"/>
                </a:lnTo>
                <a:cubicBezTo>
                  <a:pt x="20331" y="2572"/>
                  <a:pt x="20355" y="2617"/>
                  <a:pt x="20384" y="2617"/>
                </a:cubicBezTo>
                <a:cubicBezTo>
                  <a:pt x="20413" y="2617"/>
                  <a:pt x="20436" y="2572"/>
                  <a:pt x="20436" y="2515"/>
                </a:cubicBezTo>
                <a:lnTo>
                  <a:pt x="20436" y="2294"/>
                </a:lnTo>
                <a:cubicBezTo>
                  <a:pt x="20436" y="2237"/>
                  <a:pt x="20413" y="2190"/>
                  <a:pt x="20384" y="2190"/>
                </a:cubicBezTo>
                <a:close/>
                <a:moveTo>
                  <a:pt x="21234" y="2190"/>
                </a:moveTo>
                <a:cubicBezTo>
                  <a:pt x="21204" y="2190"/>
                  <a:pt x="21181" y="2237"/>
                  <a:pt x="21181" y="2294"/>
                </a:cubicBezTo>
                <a:lnTo>
                  <a:pt x="21181" y="2515"/>
                </a:lnTo>
                <a:cubicBezTo>
                  <a:pt x="21181" y="2572"/>
                  <a:pt x="21204" y="2617"/>
                  <a:pt x="21234" y="2617"/>
                </a:cubicBezTo>
                <a:cubicBezTo>
                  <a:pt x="21263" y="2617"/>
                  <a:pt x="21285" y="2572"/>
                  <a:pt x="21285" y="2515"/>
                </a:cubicBezTo>
                <a:lnTo>
                  <a:pt x="21285" y="2294"/>
                </a:lnTo>
                <a:cubicBezTo>
                  <a:pt x="21285" y="2237"/>
                  <a:pt x="21263" y="2190"/>
                  <a:pt x="21234" y="2190"/>
                </a:cubicBezTo>
                <a:close/>
                <a:moveTo>
                  <a:pt x="21547" y="2190"/>
                </a:moveTo>
                <a:cubicBezTo>
                  <a:pt x="21518" y="2190"/>
                  <a:pt x="21495" y="2237"/>
                  <a:pt x="21495" y="2294"/>
                </a:cubicBezTo>
                <a:lnTo>
                  <a:pt x="21495" y="2515"/>
                </a:lnTo>
                <a:cubicBezTo>
                  <a:pt x="21495" y="2572"/>
                  <a:pt x="21518" y="2617"/>
                  <a:pt x="21547" y="2617"/>
                </a:cubicBezTo>
                <a:cubicBezTo>
                  <a:pt x="21576" y="2617"/>
                  <a:pt x="21600" y="2572"/>
                  <a:pt x="21600" y="2515"/>
                </a:cubicBezTo>
                <a:lnTo>
                  <a:pt x="21600" y="2294"/>
                </a:lnTo>
                <a:cubicBezTo>
                  <a:pt x="21600" y="2237"/>
                  <a:pt x="21576" y="2190"/>
                  <a:pt x="21547" y="2190"/>
                </a:cubicBezTo>
                <a:close/>
                <a:moveTo>
                  <a:pt x="53" y="2920"/>
                </a:moveTo>
                <a:cubicBezTo>
                  <a:pt x="24" y="2920"/>
                  <a:pt x="0" y="2967"/>
                  <a:pt x="0" y="3024"/>
                </a:cubicBezTo>
                <a:lnTo>
                  <a:pt x="0" y="3244"/>
                </a:lnTo>
                <a:cubicBezTo>
                  <a:pt x="0" y="3302"/>
                  <a:pt x="24" y="3347"/>
                  <a:pt x="53" y="3347"/>
                </a:cubicBezTo>
                <a:cubicBezTo>
                  <a:pt x="82" y="3347"/>
                  <a:pt x="106" y="3302"/>
                  <a:pt x="106" y="3244"/>
                </a:cubicBezTo>
                <a:lnTo>
                  <a:pt x="106" y="3024"/>
                </a:lnTo>
                <a:cubicBezTo>
                  <a:pt x="106" y="2967"/>
                  <a:pt x="82" y="2920"/>
                  <a:pt x="53" y="2920"/>
                </a:cubicBezTo>
                <a:close/>
                <a:moveTo>
                  <a:pt x="367" y="2920"/>
                </a:moveTo>
                <a:cubicBezTo>
                  <a:pt x="338" y="2920"/>
                  <a:pt x="315" y="2967"/>
                  <a:pt x="315" y="3024"/>
                </a:cubicBezTo>
                <a:lnTo>
                  <a:pt x="315" y="3244"/>
                </a:lnTo>
                <a:cubicBezTo>
                  <a:pt x="315" y="3302"/>
                  <a:pt x="338" y="3347"/>
                  <a:pt x="367" y="3347"/>
                </a:cubicBezTo>
                <a:cubicBezTo>
                  <a:pt x="397" y="3347"/>
                  <a:pt x="420" y="3302"/>
                  <a:pt x="420" y="3244"/>
                </a:cubicBezTo>
                <a:lnTo>
                  <a:pt x="420" y="3024"/>
                </a:lnTo>
                <a:cubicBezTo>
                  <a:pt x="420" y="2967"/>
                  <a:pt x="397" y="2920"/>
                  <a:pt x="367" y="2920"/>
                </a:cubicBezTo>
                <a:close/>
                <a:moveTo>
                  <a:pt x="1217" y="2920"/>
                </a:moveTo>
                <a:cubicBezTo>
                  <a:pt x="1188" y="2920"/>
                  <a:pt x="1164" y="2967"/>
                  <a:pt x="1164" y="3024"/>
                </a:cubicBezTo>
                <a:lnTo>
                  <a:pt x="1164" y="3244"/>
                </a:lnTo>
                <a:cubicBezTo>
                  <a:pt x="1164" y="3302"/>
                  <a:pt x="1188" y="3347"/>
                  <a:pt x="1217" y="3347"/>
                </a:cubicBezTo>
                <a:cubicBezTo>
                  <a:pt x="1246" y="3347"/>
                  <a:pt x="1270" y="3302"/>
                  <a:pt x="1270" y="3244"/>
                </a:cubicBezTo>
                <a:lnTo>
                  <a:pt x="1270" y="3024"/>
                </a:lnTo>
                <a:cubicBezTo>
                  <a:pt x="1270" y="2967"/>
                  <a:pt x="1246" y="2920"/>
                  <a:pt x="1217" y="2920"/>
                </a:cubicBezTo>
                <a:close/>
                <a:moveTo>
                  <a:pt x="1532" y="2920"/>
                </a:moveTo>
                <a:cubicBezTo>
                  <a:pt x="1503" y="2920"/>
                  <a:pt x="1479" y="2967"/>
                  <a:pt x="1479" y="3024"/>
                </a:cubicBezTo>
                <a:lnTo>
                  <a:pt x="1479" y="3244"/>
                </a:lnTo>
                <a:cubicBezTo>
                  <a:pt x="1479" y="3302"/>
                  <a:pt x="1503" y="3347"/>
                  <a:pt x="1532" y="3347"/>
                </a:cubicBezTo>
                <a:cubicBezTo>
                  <a:pt x="1561" y="3347"/>
                  <a:pt x="1584" y="3302"/>
                  <a:pt x="1584" y="3244"/>
                </a:cubicBezTo>
                <a:lnTo>
                  <a:pt x="1584" y="3024"/>
                </a:lnTo>
                <a:cubicBezTo>
                  <a:pt x="1584" y="2967"/>
                  <a:pt x="1561" y="2920"/>
                  <a:pt x="1532" y="2920"/>
                </a:cubicBezTo>
                <a:close/>
                <a:moveTo>
                  <a:pt x="2380" y="2920"/>
                </a:moveTo>
                <a:cubicBezTo>
                  <a:pt x="2351" y="2920"/>
                  <a:pt x="2329" y="2967"/>
                  <a:pt x="2329" y="3024"/>
                </a:cubicBezTo>
                <a:lnTo>
                  <a:pt x="2329" y="3244"/>
                </a:lnTo>
                <a:cubicBezTo>
                  <a:pt x="2329" y="3302"/>
                  <a:pt x="2351" y="3347"/>
                  <a:pt x="2380" y="3347"/>
                </a:cubicBezTo>
                <a:cubicBezTo>
                  <a:pt x="2409" y="3347"/>
                  <a:pt x="2433" y="3302"/>
                  <a:pt x="2433" y="3244"/>
                </a:cubicBezTo>
                <a:lnTo>
                  <a:pt x="2433" y="3024"/>
                </a:lnTo>
                <a:cubicBezTo>
                  <a:pt x="2433" y="2967"/>
                  <a:pt x="2409" y="2920"/>
                  <a:pt x="2380" y="2920"/>
                </a:cubicBezTo>
                <a:close/>
                <a:moveTo>
                  <a:pt x="2695" y="2920"/>
                </a:moveTo>
                <a:cubicBezTo>
                  <a:pt x="2666" y="2920"/>
                  <a:pt x="2643" y="2967"/>
                  <a:pt x="2643" y="3024"/>
                </a:cubicBezTo>
                <a:lnTo>
                  <a:pt x="2643" y="3244"/>
                </a:lnTo>
                <a:cubicBezTo>
                  <a:pt x="2643" y="3302"/>
                  <a:pt x="2666" y="3347"/>
                  <a:pt x="2695" y="3347"/>
                </a:cubicBezTo>
                <a:cubicBezTo>
                  <a:pt x="2724" y="3347"/>
                  <a:pt x="2748" y="3302"/>
                  <a:pt x="2748" y="3244"/>
                </a:cubicBezTo>
                <a:lnTo>
                  <a:pt x="2748" y="3024"/>
                </a:lnTo>
                <a:cubicBezTo>
                  <a:pt x="2748" y="2967"/>
                  <a:pt x="2724" y="2920"/>
                  <a:pt x="2695" y="2920"/>
                </a:cubicBezTo>
                <a:close/>
                <a:moveTo>
                  <a:pt x="3545" y="2920"/>
                </a:moveTo>
                <a:cubicBezTo>
                  <a:pt x="3516" y="2920"/>
                  <a:pt x="3492" y="2967"/>
                  <a:pt x="3492" y="3024"/>
                </a:cubicBezTo>
                <a:lnTo>
                  <a:pt x="3492" y="3244"/>
                </a:lnTo>
                <a:cubicBezTo>
                  <a:pt x="3492" y="3302"/>
                  <a:pt x="3516" y="3347"/>
                  <a:pt x="3545" y="3347"/>
                </a:cubicBezTo>
                <a:cubicBezTo>
                  <a:pt x="3574" y="3347"/>
                  <a:pt x="3598" y="3302"/>
                  <a:pt x="3598" y="3244"/>
                </a:cubicBezTo>
                <a:lnTo>
                  <a:pt x="3598" y="3024"/>
                </a:lnTo>
                <a:cubicBezTo>
                  <a:pt x="3598" y="2967"/>
                  <a:pt x="3574" y="2920"/>
                  <a:pt x="3545" y="2920"/>
                </a:cubicBezTo>
                <a:close/>
                <a:moveTo>
                  <a:pt x="3859" y="2920"/>
                </a:moveTo>
                <a:cubicBezTo>
                  <a:pt x="3830" y="2920"/>
                  <a:pt x="3806" y="2967"/>
                  <a:pt x="3806" y="3024"/>
                </a:cubicBezTo>
                <a:lnTo>
                  <a:pt x="3806" y="3244"/>
                </a:lnTo>
                <a:cubicBezTo>
                  <a:pt x="3806" y="3302"/>
                  <a:pt x="3830" y="3347"/>
                  <a:pt x="3859" y="3347"/>
                </a:cubicBezTo>
                <a:cubicBezTo>
                  <a:pt x="3888" y="3347"/>
                  <a:pt x="3912" y="3302"/>
                  <a:pt x="3912" y="3244"/>
                </a:cubicBezTo>
                <a:lnTo>
                  <a:pt x="3912" y="3024"/>
                </a:lnTo>
                <a:cubicBezTo>
                  <a:pt x="3912" y="2967"/>
                  <a:pt x="3888" y="2920"/>
                  <a:pt x="3859" y="2920"/>
                </a:cubicBezTo>
                <a:close/>
                <a:moveTo>
                  <a:pt x="4709" y="2920"/>
                </a:moveTo>
                <a:cubicBezTo>
                  <a:pt x="4680" y="2920"/>
                  <a:pt x="4656" y="2967"/>
                  <a:pt x="4656" y="3024"/>
                </a:cubicBezTo>
                <a:lnTo>
                  <a:pt x="4656" y="3244"/>
                </a:lnTo>
                <a:cubicBezTo>
                  <a:pt x="4656" y="3302"/>
                  <a:pt x="4680" y="3347"/>
                  <a:pt x="4709" y="3347"/>
                </a:cubicBezTo>
                <a:cubicBezTo>
                  <a:pt x="4738" y="3347"/>
                  <a:pt x="4762" y="3302"/>
                  <a:pt x="4762" y="3244"/>
                </a:cubicBezTo>
                <a:lnTo>
                  <a:pt x="4762" y="3024"/>
                </a:lnTo>
                <a:cubicBezTo>
                  <a:pt x="4762" y="2967"/>
                  <a:pt x="4738" y="2920"/>
                  <a:pt x="4709" y="2920"/>
                </a:cubicBezTo>
                <a:close/>
                <a:moveTo>
                  <a:pt x="5023" y="2920"/>
                </a:moveTo>
                <a:cubicBezTo>
                  <a:pt x="4994" y="2920"/>
                  <a:pt x="4970" y="2967"/>
                  <a:pt x="4970" y="3024"/>
                </a:cubicBezTo>
                <a:lnTo>
                  <a:pt x="4970" y="3244"/>
                </a:lnTo>
                <a:cubicBezTo>
                  <a:pt x="4970" y="3302"/>
                  <a:pt x="4994" y="3347"/>
                  <a:pt x="5023" y="3347"/>
                </a:cubicBezTo>
                <a:cubicBezTo>
                  <a:pt x="5053" y="3347"/>
                  <a:pt x="5076" y="3302"/>
                  <a:pt x="5076" y="3244"/>
                </a:cubicBezTo>
                <a:lnTo>
                  <a:pt x="5076" y="3024"/>
                </a:lnTo>
                <a:cubicBezTo>
                  <a:pt x="5076" y="2967"/>
                  <a:pt x="5053" y="2920"/>
                  <a:pt x="5023" y="2920"/>
                </a:cubicBezTo>
                <a:close/>
                <a:moveTo>
                  <a:pt x="5873" y="2920"/>
                </a:moveTo>
                <a:cubicBezTo>
                  <a:pt x="5844" y="2920"/>
                  <a:pt x="5820" y="2967"/>
                  <a:pt x="5820" y="3024"/>
                </a:cubicBezTo>
                <a:lnTo>
                  <a:pt x="5820" y="3244"/>
                </a:lnTo>
                <a:cubicBezTo>
                  <a:pt x="5820" y="3302"/>
                  <a:pt x="5844" y="3347"/>
                  <a:pt x="5873" y="3347"/>
                </a:cubicBezTo>
                <a:cubicBezTo>
                  <a:pt x="5902" y="3347"/>
                  <a:pt x="5926" y="3302"/>
                  <a:pt x="5926" y="3244"/>
                </a:cubicBezTo>
                <a:lnTo>
                  <a:pt x="5926" y="3024"/>
                </a:lnTo>
                <a:cubicBezTo>
                  <a:pt x="5926" y="2967"/>
                  <a:pt x="5902" y="2920"/>
                  <a:pt x="5873" y="2920"/>
                </a:cubicBezTo>
                <a:close/>
                <a:moveTo>
                  <a:pt x="6188" y="2920"/>
                </a:moveTo>
                <a:cubicBezTo>
                  <a:pt x="6159" y="2920"/>
                  <a:pt x="6135" y="2967"/>
                  <a:pt x="6135" y="3024"/>
                </a:cubicBezTo>
                <a:lnTo>
                  <a:pt x="6135" y="3244"/>
                </a:lnTo>
                <a:cubicBezTo>
                  <a:pt x="6135" y="3302"/>
                  <a:pt x="6159" y="3347"/>
                  <a:pt x="6188" y="3347"/>
                </a:cubicBezTo>
                <a:cubicBezTo>
                  <a:pt x="6217" y="3347"/>
                  <a:pt x="6240" y="3302"/>
                  <a:pt x="6240" y="3244"/>
                </a:cubicBezTo>
                <a:lnTo>
                  <a:pt x="6240" y="3024"/>
                </a:lnTo>
                <a:cubicBezTo>
                  <a:pt x="6240" y="2967"/>
                  <a:pt x="6217" y="2920"/>
                  <a:pt x="6188" y="2920"/>
                </a:cubicBezTo>
                <a:close/>
                <a:moveTo>
                  <a:pt x="7036" y="2920"/>
                </a:moveTo>
                <a:cubicBezTo>
                  <a:pt x="7007" y="2920"/>
                  <a:pt x="6984" y="2967"/>
                  <a:pt x="6984" y="3024"/>
                </a:cubicBezTo>
                <a:lnTo>
                  <a:pt x="6984" y="3244"/>
                </a:lnTo>
                <a:cubicBezTo>
                  <a:pt x="6984" y="3302"/>
                  <a:pt x="7007" y="3347"/>
                  <a:pt x="7036" y="3347"/>
                </a:cubicBezTo>
                <a:cubicBezTo>
                  <a:pt x="7065" y="3347"/>
                  <a:pt x="7089" y="3302"/>
                  <a:pt x="7089" y="3244"/>
                </a:cubicBezTo>
                <a:lnTo>
                  <a:pt x="7089" y="3024"/>
                </a:lnTo>
                <a:cubicBezTo>
                  <a:pt x="7089" y="2967"/>
                  <a:pt x="7065" y="2920"/>
                  <a:pt x="7036" y="2920"/>
                </a:cubicBezTo>
                <a:close/>
                <a:moveTo>
                  <a:pt x="7351" y="2920"/>
                </a:moveTo>
                <a:cubicBezTo>
                  <a:pt x="7322" y="2920"/>
                  <a:pt x="7299" y="2967"/>
                  <a:pt x="7299" y="3024"/>
                </a:cubicBezTo>
                <a:lnTo>
                  <a:pt x="7299" y="3244"/>
                </a:lnTo>
                <a:cubicBezTo>
                  <a:pt x="7299" y="3302"/>
                  <a:pt x="7322" y="3347"/>
                  <a:pt x="7351" y="3347"/>
                </a:cubicBezTo>
                <a:cubicBezTo>
                  <a:pt x="7380" y="3347"/>
                  <a:pt x="7404" y="3302"/>
                  <a:pt x="7404" y="3244"/>
                </a:cubicBezTo>
                <a:lnTo>
                  <a:pt x="7404" y="3024"/>
                </a:lnTo>
                <a:cubicBezTo>
                  <a:pt x="7404" y="2967"/>
                  <a:pt x="7380" y="2920"/>
                  <a:pt x="7351" y="2920"/>
                </a:cubicBezTo>
                <a:close/>
                <a:moveTo>
                  <a:pt x="8201" y="2920"/>
                </a:moveTo>
                <a:cubicBezTo>
                  <a:pt x="8171" y="2920"/>
                  <a:pt x="8148" y="2967"/>
                  <a:pt x="8148" y="3024"/>
                </a:cubicBezTo>
                <a:lnTo>
                  <a:pt x="8148" y="3244"/>
                </a:lnTo>
                <a:cubicBezTo>
                  <a:pt x="8148" y="3302"/>
                  <a:pt x="8171" y="3347"/>
                  <a:pt x="8201" y="3347"/>
                </a:cubicBezTo>
                <a:cubicBezTo>
                  <a:pt x="8230" y="3347"/>
                  <a:pt x="8254" y="3302"/>
                  <a:pt x="8254" y="3244"/>
                </a:cubicBezTo>
                <a:lnTo>
                  <a:pt x="8254" y="3024"/>
                </a:lnTo>
                <a:cubicBezTo>
                  <a:pt x="8254" y="2967"/>
                  <a:pt x="8230" y="2920"/>
                  <a:pt x="8201" y="2920"/>
                </a:cubicBezTo>
                <a:close/>
                <a:moveTo>
                  <a:pt x="8515" y="2920"/>
                </a:moveTo>
                <a:cubicBezTo>
                  <a:pt x="8486" y="2920"/>
                  <a:pt x="8462" y="2967"/>
                  <a:pt x="8462" y="3024"/>
                </a:cubicBezTo>
                <a:lnTo>
                  <a:pt x="8462" y="3244"/>
                </a:lnTo>
                <a:cubicBezTo>
                  <a:pt x="8462" y="3302"/>
                  <a:pt x="8486" y="3347"/>
                  <a:pt x="8515" y="3347"/>
                </a:cubicBezTo>
                <a:cubicBezTo>
                  <a:pt x="8544" y="3347"/>
                  <a:pt x="8568" y="3302"/>
                  <a:pt x="8568" y="3244"/>
                </a:cubicBezTo>
                <a:lnTo>
                  <a:pt x="8568" y="3024"/>
                </a:lnTo>
                <a:cubicBezTo>
                  <a:pt x="8568" y="2967"/>
                  <a:pt x="8544" y="2920"/>
                  <a:pt x="8515" y="2920"/>
                </a:cubicBezTo>
                <a:close/>
                <a:moveTo>
                  <a:pt x="9365" y="2920"/>
                </a:moveTo>
                <a:cubicBezTo>
                  <a:pt x="9336" y="2920"/>
                  <a:pt x="9312" y="2967"/>
                  <a:pt x="9312" y="3024"/>
                </a:cubicBezTo>
                <a:lnTo>
                  <a:pt x="9312" y="3244"/>
                </a:lnTo>
                <a:cubicBezTo>
                  <a:pt x="9312" y="3302"/>
                  <a:pt x="9336" y="3347"/>
                  <a:pt x="9365" y="3347"/>
                </a:cubicBezTo>
                <a:cubicBezTo>
                  <a:pt x="9394" y="3347"/>
                  <a:pt x="9418" y="3302"/>
                  <a:pt x="9418" y="3244"/>
                </a:cubicBezTo>
                <a:lnTo>
                  <a:pt x="9418" y="3024"/>
                </a:lnTo>
                <a:cubicBezTo>
                  <a:pt x="9418" y="2967"/>
                  <a:pt x="9394" y="2920"/>
                  <a:pt x="9365" y="2920"/>
                </a:cubicBezTo>
                <a:close/>
                <a:moveTo>
                  <a:pt x="9679" y="2920"/>
                </a:moveTo>
                <a:cubicBezTo>
                  <a:pt x="9650" y="2920"/>
                  <a:pt x="9626" y="2967"/>
                  <a:pt x="9626" y="3024"/>
                </a:cubicBezTo>
                <a:lnTo>
                  <a:pt x="9626" y="3244"/>
                </a:lnTo>
                <a:cubicBezTo>
                  <a:pt x="9626" y="3302"/>
                  <a:pt x="9650" y="3347"/>
                  <a:pt x="9679" y="3347"/>
                </a:cubicBezTo>
                <a:cubicBezTo>
                  <a:pt x="9708" y="3347"/>
                  <a:pt x="9732" y="3302"/>
                  <a:pt x="9732" y="3244"/>
                </a:cubicBezTo>
                <a:lnTo>
                  <a:pt x="9732" y="3024"/>
                </a:lnTo>
                <a:cubicBezTo>
                  <a:pt x="9732" y="2967"/>
                  <a:pt x="9708" y="2920"/>
                  <a:pt x="9679" y="2920"/>
                </a:cubicBezTo>
                <a:close/>
                <a:moveTo>
                  <a:pt x="10529" y="2920"/>
                </a:moveTo>
                <a:cubicBezTo>
                  <a:pt x="10500" y="2920"/>
                  <a:pt x="10476" y="2967"/>
                  <a:pt x="10476" y="3024"/>
                </a:cubicBezTo>
                <a:lnTo>
                  <a:pt x="10476" y="3244"/>
                </a:lnTo>
                <a:cubicBezTo>
                  <a:pt x="10476" y="3302"/>
                  <a:pt x="10500" y="3347"/>
                  <a:pt x="10529" y="3347"/>
                </a:cubicBezTo>
                <a:cubicBezTo>
                  <a:pt x="10558" y="3347"/>
                  <a:pt x="10582" y="3302"/>
                  <a:pt x="10582" y="3244"/>
                </a:cubicBezTo>
                <a:lnTo>
                  <a:pt x="10582" y="3024"/>
                </a:lnTo>
                <a:cubicBezTo>
                  <a:pt x="10582" y="2967"/>
                  <a:pt x="10558" y="2920"/>
                  <a:pt x="10529" y="2920"/>
                </a:cubicBezTo>
                <a:close/>
                <a:moveTo>
                  <a:pt x="10844" y="2920"/>
                </a:moveTo>
                <a:cubicBezTo>
                  <a:pt x="10814" y="2920"/>
                  <a:pt x="10791" y="2967"/>
                  <a:pt x="10791" y="3024"/>
                </a:cubicBezTo>
                <a:lnTo>
                  <a:pt x="10791" y="3244"/>
                </a:lnTo>
                <a:cubicBezTo>
                  <a:pt x="10791" y="3302"/>
                  <a:pt x="10814" y="3347"/>
                  <a:pt x="10844" y="3347"/>
                </a:cubicBezTo>
                <a:cubicBezTo>
                  <a:pt x="10873" y="3347"/>
                  <a:pt x="10895" y="3302"/>
                  <a:pt x="10895" y="3244"/>
                </a:cubicBezTo>
                <a:lnTo>
                  <a:pt x="10895" y="3024"/>
                </a:lnTo>
                <a:cubicBezTo>
                  <a:pt x="10895" y="2967"/>
                  <a:pt x="10873" y="2920"/>
                  <a:pt x="10844" y="2920"/>
                </a:cubicBezTo>
                <a:close/>
                <a:moveTo>
                  <a:pt x="11692" y="2920"/>
                </a:moveTo>
                <a:cubicBezTo>
                  <a:pt x="11663" y="2920"/>
                  <a:pt x="11640" y="2967"/>
                  <a:pt x="11640" y="3024"/>
                </a:cubicBezTo>
                <a:lnTo>
                  <a:pt x="11640" y="3244"/>
                </a:lnTo>
                <a:cubicBezTo>
                  <a:pt x="11640" y="3302"/>
                  <a:pt x="11663" y="3347"/>
                  <a:pt x="11692" y="3347"/>
                </a:cubicBezTo>
                <a:cubicBezTo>
                  <a:pt x="11721" y="3347"/>
                  <a:pt x="11745" y="3302"/>
                  <a:pt x="11745" y="3244"/>
                </a:cubicBezTo>
                <a:lnTo>
                  <a:pt x="11745" y="3024"/>
                </a:lnTo>
                <a:cubicBezTo>
                  <a:pt x="11745" y="2967"/>
                  <a:pt x="11721" y="2920"/>
                  <a:pt x="11692" y="2920"/>
                </a:cubicBezTo>
                <a:close/>
                <a:moveTo>
                  <a:pt x="12007" y="2920"/>
                </a:moveTo>
                <a:cubicBezTo>
                  <a:pt x="11978" y="2920"/>
                  <a:pt x="11955" y="2967"/>
                  <a:pt x="11955" y="3024"/>
                </a:cubicBezTo>
                <a:lnTo>
                  <a:pt x="11955" y="3244"/>
                </a:lnTo>
                <a:cubicBezTo>
                  <a:pt x="11955" y="3302"/>
                  <a:pt x="11978" y="3347"/>
                  <a:pt x="12007" y="3347"/>
                </a:cubicBezTo>
                <a:cubicBezTo>
                  <a:pt x="12036" y="3347"/>
                  <a:pt x="12060" y="3302"/>
                  <a:pt x="12060" y="3244"/>
                </a:cubicBezTo>
                <a:lnTo>
                  <a:pt x="12060" y="3024"/>
                </a:lnTo>
                <a:cubicBezTo>
                  <a:pt x="12060" y="2967"/>
                  <a:pt x="12036" y="2920"/>
                  <a:pt x="12007" y="2920"/>
                </a:cubicBezTo>
                <a:close/>
                <a:moveTo>
                  <a:pt x="12856" y="2920"/>
                </a:moveTo>
                <a:cubicBezTo>
                  <a:pt x="12827" y="2920"/>
                  <a:pt x="12804" y="2967"/>
                  <a:pt x="12804" y="3024"/>
                </a:cubicBezTo>
                <a:lnTo>
                  <a:pt x="12804" y="3244"/>
                </a:lnTo>
                <a:cubicBezTo>
                  <a:pt x="12804" y="3302"/>
                  <a:pt x="12827" y="3347"/>
                  <a:pt x="12856" y="3347"/>
                </a:cubicBezTo>
                <a:cubicBezTo>
                  <a:pt x="12886" y="3347"/>
                  <a:pt x="12909" y="3302"/>
                  <a:pt x="12909" y="3244"/>
                </a:cubicBezTo>
                <a:lnTo>
                  <a:pt x="12909" y="3024"/>
                </a:lnTo>
                <a:cubicBezTo>
                  <a:pt x="12909" y="2967"/>
                  <a:pt x="12886" y="2920"/>
                  <a:pt x="12856" y="2920"/>
                </a:cubicBezTo>
                <a:close/>
                <a:moveTo>
                  <a:pt x="13171" y="2920"/>
                </a:moveTo>
                <a:cubicBezTo>
                  <a:pt x="13142" y="2920"/>
                  <a:pt x="13118" y="2967"/>
                  <a:pt x="13118" y="3024"/>
                </a:cubicBezTo>
                <a:lnTo>
                  <a:pt x="13118" y="3244"/>
                </a:lnTo>
                <a:cubicBezTo>
                  <a:pt x="13118" y="3302"/>
                  <a:pt x="13142" y="3347"/>
                  <a:pt x="13171" y="3347"/>
                </a:cubicBezTo>
                <a:cubicBezTo>
                  <a:pt x="13200" y="3347"/>
                  <a:pt x="13224" y="3302"/>
                  <a:pt x="13224" y="3244"/>
                </a:cubicBezTo>
                <a:lnTo>
                  <a:pt x="13224" y="3024"/>
                </a:lnTo>
                <a:cubicBezTo>
                  <a:pt x="13224" y="2967"/>
                  <a:pt x="13200" y="2920"/>
                  <a:pt x="13171" y="2920"/>
                </a:cubicBezTo>
                <a:close/>
                <a:moveTo>
                  <a:pt x="14021" y="2920"/>
                </a:moveTo>
                <a:cubicBezTo>
                  <a:pt x="13992" y="2920"/>
                  <a:pt x="13968" y="2967"/>
                  <a:pt x="13968" y="3024"/>
                </a:cubicBezTo>
                <a:lnTo>
                  <a:pt x="13968" y="3244"/>
                </a:lnTo>
                <a:cubicBezTo>
                  <a:pt x="13968" y="3302"/>
                  <a:pt x="13992" y="3347"/>
                  <a:pt x="14021" y="3347"/>
                </a:cubicBezTo>
                <a:cubicBezTo>
                  <a:pt x="14050" y="3347"/>
                  <a:pt x="14074" y="3302"/>
                  <a:pt x="14074" y="3244"/>
                </a:cubicBezTo>
                <a:lnTo>
                  <a:pt x="14074" y="3024"/>
                </a:lnTo>
                <a:cubicBezTo>
                  <a:pt x="14074" y="2967"/>
                  <a:pt x="14050" y="2920"/>
                  <a:pt x="14021" y="2920"/>
                </a:cubicBezTo>
                <a:close/>
                <a:moveTo>
                  <a:pt x="14335" y="2920"/>
                </a:moveTo>
                <a:cubicBezTo>
                  <a:pt x="14306" y="2920"/>
                  <a:pt x="14282" y="2967"/>
                  <a:pt x="14282" y="3024"/>
                </a:cubicBezTo>
                <a:lnTo>
                  <a:pt x="14282" y="3244"/>
                </a:lnTo>
                <a:cubicBezTo>
                  <a:pt x="14282" y="3302"/>
                  <a:pt x="14306" y="3347"/>
                  <a:pt x="14335" y="3347"/>
                </a:cubicBezTo>
                <a:cubicBezTo>
                  <a:pt x="14364" y="3347"/>
                  <a:pt x="14388" y="3302"/>
                  <a:pt x="14388" y="3244"/>
                </a:cubicBezTo>
                <a:lnTo>
                  <a:pt x="14388" y="3024"/>
                </a:lnTo>
                <a:cubicBezTo>
                  <a:pt x="14388" y="2967"/>
                  <a:pt x="14364" y="2920"/>
                  <a:pt x="14335" y="2920"/>
                </a:cubicBezTo>
                <a:close/>
                <a:moveTo>
                  <a:pt x="15185" y="2920"/>
                </a:moveTo>
                <a:cubicBezTo>
                  <a:pt x="15156" y="2920"/>
                  <a:pt x="15132" y="2967"/>
                  <a:pt x="15132" y="3024"/>
                </a:cubicBezTo>
                <a:lnTo>
                  <a:pt x="15132" y="3244"/>
                </a:lnTo>
                <a:cubicBezTo>
                  <a:pt x="15132" y="3302"/>
                  <a:pt x="15156" y="3347"/>
                  <a:pt x="15185" y="3347"/>
                </a:cubicBezTo>
                <a:cubicBezTo>
                  <a:pt x="15214" y="3347"/>
                  <a:pt x="15237" y="3302"/>
                  <a:pt x="15237" y="3244"/>
                </a:cubicBezTo>
                <a:lnTo>
                  <a:pt x="15237" y="3024"/>
                </a:lnTo>
                <a:cubicBezTo>
                  <a:pt x="15237" y="2967"/>
                  <a:pt x="15214" y="2920"/>
                  <a:pt x="15185" y="2920"/>
                </a:cubicBezTo>
                <a:close/>
                <a:moveTo>
                  <a:pt x="15500" y="2920"/>
                </a:moveTo>
                <a:cubicBezTo>
                  <a:pt x="15470" y="2920"/>
                  <a:pt x="15447" y="2967"/>
                  <a:pt x="15447" y="3024"/>
                </a:cubicBezTo>
                <a:lnTo>
                  <a:pt x="15447" y="3244"/>
                </a:lnTo>
                <a:cubicBezTo>
                  <a:pt x="15447" y="3302"/>
                  <a:pt x="15470" y="3347"/>
                  <a:pt x="15500" y="3347"/>
                </a:cubicBezTo>
                <a:cubicBezTo>
                  <a:pt x="15529" y="3347"/>
                  <a:pt x="15551" y="3302"/>
                  <a:pt x="15551" y="3244"/>
                </a:cubicBezTo>
                <a:lnTo>
                  <a:pt x="15551" y="3024"/>
                </a:lnTo>
                <a:cubicBezTo>
                  <a:pt x="15551" y="2967"/>
                  <a:pt x="15529" y="2920"/>
                  <a:pt x="15500" y="2920"/>
                </a:cubicBezTo>
                <a:close/>
                <a:moveTo>
                  <a:pt x="16349" y="2920"/>
                </a:moveTo>
                <a:cubicBezTo>
                  <a:pt x="16320" y="2920"/>
                  <a:pt x="16296" y="2967"/>
                  <a:pt x="16296" y="3024"/>
                </a:cubicBezTo>
                <a:lnTo>
                  <a:pt x="16296" y="3244"/>
                </a:lnTo>
                <a:cubicBezTo>
                  <a:pt x="16296" y="3302"/>
                  <a:pt x="16320" y="3347"/>
                  <a:pt x="16349" y="3347"/>
                </a:cubicBezTo>
                <a:cubicBezTo>
                  <a:pt x="16378" y="3347"/>
                  <a:pt x="16401" y="3302"/>
                  <a:pt x="16401" y="3244"/>
                </a:cubicBezTo>
                <a:lnTo>
                  <a:pt x="16401" y="3024"/>
                </a:lnTo>
                <a:cubicBezTo>
                  <a:pt x="16401" y="2967"/>
                  <a:pt x="16378" y="2920"/>
                  <a:pt x="16349" y="2920"/>
                </a:cubicBezTo>
                <a:close/>
                <a:moveTo>
                  <a:pt x="16663" y="2920"/>
                </a:moveTo>
                <a:cubicBezTo>
                  <a:pt x="16634" y="2920"/>
                  <a:pt x="16611" y="2967"/>
                  <a:pt x="16611" y="3024"/>
                </a:cubicBezTo>
                <a:lnTo>
                  <a:pt x="16611" y="3244"/>
                </a:lnTo>
                <a:cubicBezTo>
                  <a:pt x="16611" y="3302"/>
                  <a:pt x="16634" y="3347"/>
                  <a:pt x="16663" y="3347"/>
                </a:cubicBezTo>
                <a:cubicBezTo>
                  <a:pt x="16692" y="3347"/>
                  <a:pt x="16716" y="3302"/>
                  <a:pt x="16716" y="3244"/>
                </a:cubicBezTo>
                <a:lnTo>
                  <a:pt x="16716" y="3024"/>
                </a:lnTo>
                <a:cubicBezTo>
                  <a:pt x="16716" y="2967"/>
                  <a:pt x="16692" y="2920"/>
                  <a:pt x="16663" y="2920"/>
                </a:cubicBezTo>
                <a:close/>
                <a:moveTo>
                  <a:pt x="17512" y="2920"/>
                </a:moveTo>
                <a:cubicBezTo>
                  <a:pt x="17483" y="2920"/>
                  <a:pt x="17459" y="2967"/>
                  <a:pt x="17459" y="3024"/>
                </a:cubicBezTo>
                <a:lnTo>
                  <a:pt x="17459" y="3244"/>
                </a:lnTo>
                <a:cubicBezTo>
                  <a:pt x="17459" y="3302"/>
                  <a:pt x="17483" y="3347"/>
                  <a:pt x="17512" y="3347"/>
                </a:cubicBezTo>
                <a:cubicBezTo>
                  <a:pt x="17541" y="3347"/>
                  <a:pt x="17565" y="3302"/>
                  <a:pt x="17565" y="3244"/>
                </a:cubicBezTo>
                <a:lnTo>
                  <a:pt x="17565" y="3024"/>
                </a:lnTo>
                <a:cubicBezTo>
                  <a:pt x="17565" y="2967"/>
                  <a:pt x="17541" y="2920"/>
                  <a:pt x="17512" y="2920"/>
                </a:cubicBezTo>
                <a:close/>
                <a:moveTo>
                  <a:pt x="17827" y="2920"/>
                </a:moveTo>
                <a:cubicBezTo>
                  <a:pt x="17798" y="2920"/>
                  <a:pt x="17774" y="2967"/>
                  <a:pt x="17774" y="3024"/>
                </a:cubicBezTo>
                <a:lnTo>
                  <a:pt x="17774" y="3244"/>
                </a:lnTo>
                <a:cubicBezTo>
                  <a:pt x="17774" y="3302"/>
                  <a:pt x="17798" y="3347"/>
                  <a:pt x="17827" y="3347"/>
                </a:cubicBezTo>
                <a:cubicBezTo>
                  <a:pt x="17856" y="3347"/>
                  <a:pt x="17880" y="3302"/>
                  <a:pt x="17880" y="3244"/>
                </a:cubicBezTo>
                <a:lnTo>
                  <a:pt x="17880" y="3024"/>
                </a:lnTo>
                <a:cubicBezTo>
                  <a:pt x="17880" y="2967"/>
                  <a:pt x="17856" y="2920"/>
                  <a:pt x="17827" y="2920"/>
                </a:cubicBezTo>
                <a:close/>
                <a:moveTo>
                  <a:pt x="18677" y="2920"/>
                </a:moveTo>
                <a:cubicBezTo>
                  <a:pt x="18648" y="2920"/>
                  <a:pt x="18624" y="2967"/>
                  <a:pt x="18624" y="3024"/>
                </a:cubicBezTo>
                <a:lnTo>
                  <a:pt x="18624" y="3244"/>
                </a:lnTo>
                <a:cubicBezTo>
                  <a:pt x="18624" y="3302"/>
                  <a:pt x="18648" y="3347"/>
                  <a:pt x="18677" y="3347"/>
                </a:cubicBezTo>
                <a:cubicBezTo>
                  <a:pt x="18706" y="3347"/>
                  <a:pt x="18730" y="3302"/>
                  <a:pt x="18730" y="3244"/>
                </a:cubicBezTo>
                <a:lnTo>
                  <a:pt x="18730" y="3024"/>
                </a:lnTo>
                <a:cubicBezTo>
                  <a:pt x="18730" y="2967"/>
                  <a:pt x="18706" y="2920"/>
                  <a:pt x="18677" y="2920"/>
                </a:cubicBezTo>
                <a:close/>
                <a:moveTo>
                  <a:pt x="18991" y="2920"/>
                </a:moveTo>
                <a:cubicBezTo>
                  <a:pt x="18962" y="2920"/>
                  <a:pt x="18938" y="2967"/>
                  <a:pt x="18938" y="3024"/>
                </a:cubicBezTo>
                <a:lnTo>
                  <a:pt x="18938" y="3244"/>
                </a:lnTo>
                <a:cubicBezTo>
                  <a:pt x="18938" y="3302"/>
                  <a:pt x="18962" y="3347"/>
                  <a:pt x="18991" y="3347"/>
                </a:cubicBezTo>
                <a:cubicBezTo>
                  <a:pt x="19020" y="3347"/>
                  <a:pt x="19044" y="3302"/>
                  <a:pt x="19044" y="3244"/>
                </a:cubicBezTo>
                <a:lnTo>
                  <a:pt x="19044" y="3024"/>
                </a:lnTo>
                <a:cubicBezTo>
                  <a:pt x="19044" y="2967"/>
                  <a:pt x="19020" y="2920"/>
                  <a:pt x="18991" y="2920"/>
                </a:cubicBezTo>
                <a:close/>
                <a:moveTo>
                  <a:pt x="19841" y="2920"/>
                </a:moveTo>
                <a:cubicBezTo>
                  <a:pt x="19812" y="2920"/>
                  <a:pt x="19788" y="2967"/>
                  <a:pt x="19788" y="3024"/>
                </a:cubicBezTo>
                <a:lnTo>
                  <a:pt x="19788" y="3244"/>
                </a:lnTo>
                <a:cubicBezTo>
                  <a:pt x="19788" y="3302"/>
                  <a:pt x="19812" y="3347"/>
                  <a:pt x="19841" y="3347"/>
                </a:cubicBezTo>
                <a:cubicBezTo>
                  <a:pt x="19870" y="3347"/>
                  <a:pt x="19894" y="3302"/>
                  <a:pt x="19894" y="3244"/>
                </a:cubicBezTo>
                <a:lnTo>
                  <a:pt x="19894" y="3024"/>
                </a:lnTo>
                <a:cubicBezTo>
                  <a:pt x="19894" y="2967"/>
                  <a:pt x="19870" y="2920"/>
                  <a:pt x="19841" y="2920"/>
                </a:cubicBezTo>
                <a:close/>
                <a:moveTo>
                  <a:pt x="20155" y="2920"/>
                </a:moveTo>
                <a:cubicBezTo>
                  <a:pt x="20126" y="2920"/>
                  <a:pt x="20102" y="2967"/>
                  <a:pt x="20102" y="3024"/>
                </a:cubicBezTo>
                <a:lnTo>
                  <a:pt x="20102" y="3244"/>
                </a:lnTo>
                <a:cubicBezTo>
                  <a:pt x="20102" y="3302"/>
                  <a:pt x="20126" y="3347"/>
                  <a:pt x="20155" y="3347"/>
                </a:cubicBezTo>
                <a:cubicBezTo>
                  <a:pt x="20184" y="3347"/>
                  <a:pt x="20207" y="3302"/>
                  <a:pt x="20207" y="3244"/>
                </a:cubicBezTo>
                <a:lnTo>
                  <a:pt x="20207" y="3024"/>
                </a:lnTo>
                <a:cubicBezTo>
                  <a:pt x="20207" y="2967"/>
                  <a:pt x="20184" y="2920"/>
                  <a:pt x="20155" y="2920"/>
                </a:cubicBezTo>
                <a:close/>
                <a:moveTo>
                  <a:pt x="21004" y="2920"/>
                </a:moveTo>
                <a:cubicBezTo>
                  <a:pt x="20975" y="2920"/>
                  <a:pt x="20952" y="2967"/>
                  <a:pt x="20952" y="3024"/>
                </a:cubicBezTo>
                <a:lnTo>
                  <a:pt x="20952" y="3244"/>
                </a:lnTo>
                <a:cubicBezTo>
                  <a:pt x="20952" y="3302"/>
                  <a:pt x="20975" y="3347"/>
                  <a:pt x="21004" y="3347"/>
                </a:cubicBezTo>
                <a:cubicBezTo>
                  <a:pt x="21033" y="3347"/>
                  <a:pt x="21057" y="3302"/>
                  <a:pt x="21057" y="3244"/>
                </a:cubicBezTo>
                <a:lnTo>
                  <a:pt x="21057" y="3024"/>
                </a:lnTo>
                <a:cubicBezTo>
                  <a:pt x="21057" y="2967"/>
                  <a:pt x="21033" y="2920"/>
                  <a:pt x="21004" y="2920"/>
                </a:cubicBezTo>
                <a:close/>
                <a:moveTo>
                  <a:pt x="21319" y="2920"/>
                </a:moveTo>
                <a:cubicBezTo>
                  <a:pt x="21289" y="2920"/>
                  <a:pt x="21267" y="2967"/>
                  <a:pt x="21267" y="3024"/>
                </a:cubicBezTo>
                <a:lnTo>
                  <a:pt x="21267" y="3244"/>
                </a:lnTo>
                <a:cubicBezTo>
                  <a:pt x="21267" y="3302"/>
                  <a:pt x="21289" y="3347"/>
                  <a:pt x="21319" y="3347"/>
                </a:cubicBezTo>
                <a:cubicBezTo>
                  <a:pt x="21348" y="3347"/>
                  <a:pt x="21372" y="3302"/>
                  <a:pt x="21372" y="3244"/>
                </a:cubicBezTo>
                <a:lnTo>
                  <a:pt x="21372" y="3024"/>
                </a:lnTo>
                <a:cubicBezTo>
                  <a:pt x="21372" y="2967"/>
                  <a:pt x="21348" y="2920"/>
                  <a:pt x="21319" y="2920"/>
                </a:cubicBezTo>
                <a:close/>
                <a:moveTo>
                  <a:pt x="281" y="3650"/>
                </a:moveTo>
                <a:cubicBezTo>
                  <a:pt x="252" y="3650"/>
                  <a:pt x="228" y="3697"/>
                  <a:pt x="228" y="3754"/>
                </a:cubicBezTo>
                <a:lnTo>
                  <a:pt x="228" y="3974"/>
                </a:lnTo>
                <a:cubicBezTo>
                  <a:pt x="228" y="4032"/>
                  <a:pt x="252" y="4077"/>
                  <a:pt x="281" y="4077"/>
                </a:cubicBezTo>
                <a:cubicBezTo>
                  <a:pt x="311" y="4077"/>
                  <a:pt x="334" y="4032"/>
                  <a:pt x="334" y="3974"/>
                </a:cubicBezTo>
                <a:lnTo>
                  <a:pt x="334" y="3754"/>
                </a:lnTo>
                <a:cubicBezTo>
                  <a:pt x="334" y="3697"/>
                  <a:pt x="311" y="3650"/>
                  <a:pt x="281" y="3650"/>
                </a:cubicBezTo>
                <a:close/>
                <a:moveTo>
                  <a:pt x="596" y="3650"/>
                </a:moveTo>
                <a:cubicBezTo>
                  <a:pt x="567" y="3650"/>
                  <a:pt x="543" y="3697"/>
                  <a:pt x="543" y="3754"/>
                </a:cubicBezTo>
                <a:lnTo>
                  <a:pt x="543" y="3974"/>
                </a:lnTo>
                <a:cubicBezTo>
                  <a:pt x="543" y="4032"/>
                  <a:pt x="567" y="4077"/>
                  <a:pt x="596" y="4077"/>
                </a:cubicBezTo>
                <a:cubicBezTo>
                  <a:pt x="625" y="4077"/>
                  <a:pt x="649" y="4032"/>
                  <a:pt x="649" y="3974"/>
                </a:cubicBezTo>
                <a:lnTo>
                  <a:pt x="649" y="3754"/>
                </a:lnTo>
                <a:cubicBezTo>
                  <a:pt x="649" y="3697"/>
                  <a:pt x="625" y="3650"/>
                  <a:pt x="596" y="3650"/>
                </a:cubicBezTo>
                <a:close/>
                <a:moveTo>
                  <a:pt x="1446" y="3650"/>
                </a:moveTo>
                <a:cubicBezTo>
                  <a:pt x="1417" y="3650"/>
                  <a:pt x="1393" y="3697"/>
                  <a:pt x="1393" y="3754"/>
                </a:cubicBezTo>
                <a:lnTo>
                  <a:pt x="1393" y="3974"/>
                </a:lnTo>
                <a:cubicBezTo>
                  <a:pt x="1393" y="4032"/>
                  <a:pt x="1417" y="4077"/>
                  <a:pt x="1446" y="4077"/>
                </a:cubicBezTo>
                <a:cubicBezTo>
                  <a:pt x="1475" y="4077"/>
                  <a:pt x="1499" y="4032"/>
                  <a:pt x="1499" y="3974"/>
                </a:cubicBezTo>
                <a:lnTo>
                  <a:pt x="1499" y="3754"/>
                </a:lnTo>
                <a:cubicBezTo>
                  <a:pt x="1499" y="3697"/>
                  <a:pt x="1475" y="3650"/>
                  <a:pt x="1446" y="3650"/>
                </a:cubicBezTo>
                <a:close/>
                <a:moveTo>
                  <a:pt x="1760" y="3650"/>
                </a:moveTo>
                <a:cubicBezTo>
                  <a:pt x="1731" y="3650"/>
                  <a:pt x="1707" y="3697"/>
                  <a:pt x="1707" y="3754"/>
                </a:cubicBezTo>
                <a:lnTo>
                  <a:pt x="1707" y="3974"/>
                </a:lnTo>
                <a:cubicBezTo>
                  <a:pt x="1707" y="4032"/>
                  <a:pt x="1731" y="4077"/>
                  <a:pt x="1760" y="4077"/>
                </a:cubicBezTo>
                <a:cubicBezTo>
                  <a:pt x="1789" y="4077"/>
                  <a:pt x="1813" y="4032"/>
                  <a:pt x="1813" y="3974"/>
                </a:cubicBezTo>
                <a:lnTo>
                  <a:pt x="1813" y="3754"/>
                </a:lnTo>
                <a:cubicBezTo>
                  <a:pt x="1813" y="3697"/>
                  <a:pt x="1789" y="3650"/>
                  <a:pt x="1760" y="3650"/>
                </a:cubicBezTo>
                <a:close/>
                <a:moveTo>
                  <a:pt x="2610" y="3650"/>
                </a:moveTo>
                <a:cubicBezTo>
                  <a:pt x="2581" y="3650"/>
                  <a:pt x="2557" y="3697"/>
                  <a:pt x="2557" y="3754"/>
                </a:cubicBezTo>
                <a:lnTo>
                  <a:pt x="2557" y="3974"/>
                </a:lnTo>
                <a:cubicBezTo>
                  <a:pt x="2557" y="4032"/>
                  <a:pt x="2581" y="4077"/>
                  <a:pt x="2610" y="4077"/>
                </a:cubicBezTo>
                <a:cubicBezTo>
                  <a:pt x="2639" y="4077"/>
                  <a:pt x="2662" y="4032"/>
                  <a:pt x="2662" y="3974"/>
                </a:cubicBezTo>
                <a:lnTo>
                  <a:pt x="2662" y="3754"/>
                </a:lnTo>
                <a:cubicBezTo>
                  <a:pt x="2662" y="3697"/>
                  <a:pt x="2639" y="3650"/>
                  <a:pt x="2610" y="3650"/>
                </a:cubicBezTo>
                <a:close/>
                <a:moveTo>
                  <a:pt x="2924" y="3650"/>
                </a:moveTo>
                <a:cubicBezTo>
                  <a:pt x="2895" y="3650"/>
                  <a:pt x="2871" y="3697"/>
                  <a:pt x="2871" y="3754"/>
                </a:cubicBezTo>
                <a:lnTo>
                  <a:pt x="2871" y="3974"/>
                </a:lnTo>
                <a:cubicBezTo>
                  <a:pt x="2871" y="4032"/>
                  <a:pt x="2895" y="4077"/>
                  <a:pt x="2924" y="4077"/>
                </a:cubicBezTo>
                <a:cubicBezTo>
                  <a:pt x="2954" y="4077"/>
                  <a:pt x="2976" y="4032"/>
                  <a:pt x="2976" y="3974"/>
                </a:cubicBezTo>
                <a:lnTo>
                  <a:pt x="2976" y="3754"/>
                </a:lnTo>
                <a:cubicBezTo>
                  <a:pt x="2976" y="3697"/>
                  <a:pt x="2954" y="3650"/>
                  <a:pt x="2924" y="3650"/>
                </a:cubicBezTo>
                <a:close/>
                <a:moveTo>
                  <a:pt x="3773" y="3650"/>
                </a:moveTo>
                <a:cubicBezTo>
                  <a:pt x="3744" y="3650"/>
                  <a:pt x="3721" y="3697"/>
                  <a:pt x="3721" y="3754"/>
                </a:cubicBezTo>
                <a:lnTo>
                  <a:pt x="3721" y="3974"/>
                </a:lnTo>
                <a:cubicBezTo>
                  <a:pt x="3721" y="4032"/>
                  <a:pt x="3744" y="4077"/>
                  <a:pt x="3773" y="4077"/>
                </a:cubicBezTo>
                <a:cubicBezTo>
                  <a:pt x="3802" y="4077"/>
                  <a:pt x="3826" y="4032"/>
                  <a:pt x="3826" y="3974"/>
                </a:cubicBezTo>
                <a:lnTo>
                  <a:pt x="3826" y="3754"/>
                </a:lnTo>
                <a:cubicBezTo>
                  <a:pt x="3826" y="3697"/>
                  <a:pt x="3802" y="3650"/>
                  <a:pt x="3773" y="3650"/>
                </a:cubicBezTo>
                <a:close/>
                <a:moveTo>
                  <a:pt x="4088" y="3650"/>
                </a:moveTo>
                <a:cubicBezTo>
                  <a:pt x="4058" y="3650"/>
                  <a:pt x="4035" y="3697"/>
                  <a:pt x="4035" y="3754"/>
                </a:cubicBezTo>
                <a:lnTo>
                  <a:pt x="4035" y="3974"/>
                </a:lnTo>
                <a:cubicBezTo>
                  <a:pt x="4035" y="4032"/>
                  <a:pt x="4058" y="4077"/>
                  <a:pt x="4088" y="4077"/>
                </a:cubicBezTo>
                <a:cubicBezTo>
                  <a:pt x="4117" y="4077"/>
                  <a:pt x="4141" y="4032"/>
                  <a:pt x="4141" y="3974"/>
                </a:cubicBezTo>
                <a:lnTo>
                  <a:pt x="4141" y="3754"/>
                </a:lnTo>
                <a:cubicBezTo>
                  <a:pt x="4141" y="3697"/>
                  <a:pt x="4117" y="3650"/>
                  <a:pt x="4088" y="3650"/>
                </a:cubicBezTo>
                <a:close/>
                <a:moveTo>
                  <a:pt x="4937" y="3650"/>
                </a:moveTo>
                <a:cubicBezTo>
                  <a:pt x="4908" y="3650"/>
                  <a:pt x="4884" y="3697"/>
                  <a:pt x="4884" y="3754"/>
                </a:cubicBezTo>
                <a:lnTo>
                  <a:pt x="4884" y="3974"/>
                </a:lnTo>
                <a:cubicBezTo>
                  <a:pt x="4884" y="4032"/>
                  <a:pt x="4908" y="4077"/>
                  <a:pt x="4937" y="4077"/>
                </a:cubicBezTo>
                <a:cubicBezTo>
                  <a:pt x="4966" y="4077"/>
                  <a:pt x="4990" y="4032"/>
                  <a:pt x="4990" y="3974"/>
                </a:cubicBezTo>
                <a:lnTo>
                  <a:pt x="4990" y="3754"/>
                </a:lnTo>
                <a:cubicBezTo>
                  <a:pt x="4990" y="3697"/>
                  <a:pt x="4966" y="3650"/>
                  <a:pt x="4937" y="3650"/>
                </a:cubicBezTo>
                <a:close/>
                <a:moveTo>
                  <a:pt x="5252" y="3650"/>
                </a:moveTo>
                <a:cubicBezTo>
                  <a:pt x="5223" y="3650"/>
                  <a:pt x="5199" y="3697"/>
                  <a:pt x="5199" y="3754"/>
                </a:cubicBezTo>
                <a:lnTo>
                  <a:pt x="5199" y="3974"/>
                </a:lnTo>
                <a:cubicBezTo>
                  <a:pt x="5199" y="4032"/>
                  <a:pt x="5223" y="4077"/>
                  <a:pt x="5252" y="4077"/>
                </a:cubicBezTo>
                <a:cubicBezTo>
                  <a:pt x="5281" y="4077"/>
                  <a:pt x="5305" y="4032"/>
                  <a:pt x="5305" y="3974"/>
                </a:cubicBezTo>
                <a:lnTo>
                  <a:pt x="5305" y="3754"/>
                </a:lnTo>
                <a:cubicBezTo>
                  <a:pt x="5305" y="3697"/>
                  <a:pt x="5281" y="3650"/>
                  <a:pt x="5252" y="3650"/>
                </a:cubicBezTo>
                <a:close/>
                <a:moveTo>
                  <a:pt x="6102" y="3650"/>
                </a:moveTo>
                <a:cubicBezTo>
                  <a:pt x="6072" y="3650"/>
                  <a:pt x="6049" y="3697"/>
                  <a:pt x="6049" y="3754"/>
                </a:cubicBezTo>
                <a:lnTo>
                  <a:pt x="6049" y="3974"/>
                </a:lnTo>
                <a:cubicBezTo>
                  <a:pt x="6049" y="4032"/>
                  <a:pt x="6072" y="4077"/>
                  <a:pt x="6102" y="4077"/>
                </a:cubicBezTo>
                <a:cubicBezTo>
                  <a:pt x="6131" y="4077"/>
                  <a:pt x="6155" y="4032"/>
                  <a:pt x="6155" y="3974"/>
                </a:cubicBezTo>
                <a:lnTo>
                  <a:pt x="6155" y="3754"/>
                </a:lnTo>
                <a:cubicBezTo>
                  <a:pt x="6155" y="3697"/>
                  <a:pt x="6131" y="3650"/>
                  <a:pt x="6102" y="3650"/>
                </a:cubicBezTo>
                <a:close/>
                <a:moveTo>
                  <a:pt x="6416" y="3650"/>
                </a:moveTo>
                <a:cubicBezTo>
                  <a:pt x="6387" y="3650"/>
                  <a:pt x="6363" y="3697"/>
                  <a:pt x="6363" y="3754"/>
                </a:cubicBezTo>
                <a:lnTo>
                  <a:pt x="6363" y="3974"/>
                </a:lnTo>
                <a:cubicBezTo>
                  <a:pt x="6363" y="4032"/>
                  <a:pt x="6387" y="4077"/>
                  <a:pt x="6416" y="4077"/>
                </a:cubicBezTo>
                <a:cubicBezTo>
                  <a:pt x="6445" y="4077"/>
                  <a:pt x="6469" y="4032"/>
                  <a:pt x="6469" y="3974"/>
                </a:cubicBezTo>
                <a:lnTo>
                  <a:pt x="6469" y="3754"/>
                </a:lnTo>
                <a:cubicBezTo>
                  <a:pt x="6469" y="3697"/>
                  <a:pt x="6445" y="3650"/>
                  <a:pt x="6416" y="3650"/>
                </a:cubicBezTo>
                <a:close/>
                <a:moveTo>
                  <a:pt x="7266" y="3650"/>
                </a:moveTo>
                <a:cubicBezTo>
                  <a:pt x="7237" y="3650"/>
                  <a:pt x="7213" y="3697"/>
                  <a:pt x="7213" y="3754"/>
                </a:cubicBezTo>
                <a:lnTo>
                  <a:pt x="7213" y="3974"/>
                </a:lnTo>
                <a:cubicBezTo>
                  <a:pt x="7213" y="4032"/>
                  <a:pt x="7237" y="4077"/>
                  <a:pt x="7266" y="4077"/>
                </a:cubicBezTo>
                <a:cubicBezTo>
                  <a:pt x="7295" y="4077"/>
                  <a:pt x="7318" y="4032"/>
                  <a:pt x="7318" y="3974"/>
                </a:cubicBezTo>
                <a:lnTo>
                  <a:pt x="7318" y="3754"/>
                </a:lnTo>
                <a:cubicBezTo>
                  <a:pt x="7318" y="3697"/>
                  <a:pt x="7295" y="3650"/>
                  <a:pt x="7266" y="3650"/>
                </a:cubicBezTo>
                <a:close/>
                <a:moveTo>
                  <a:pt x="7580" y="3650"/>
                </a:moveTo>
                <a:cubicBezTo>
                  <a:pt x="7551" y="3650"/>
                  <a:pt x="7527" y="3697"/>
                  <a:pt x="7527" y="3754"/>
                </a:cubicBezTo>
                <a:lnTo>
                  <a:pt x="7527" y="3974"/>
                </a:lnTo>
                <a:cubicBezTo>
                  <a:pt x="7527" y="4032"/>
                  <a:pt x="7551" y="4077"/>
                  <a:pt x="7580" y="4077"/>
                </a:cubicBezTo>
                <a:cubicBezTo>
                  <a:pt x="7609" y="4077"/>
                  <a:pt x="7632" y="4032"/>
                  <a:pt x="7632" y="3974"/>
                </a:cubicBezTo>
                <a:lnTo>
                  <a:pt x="7632" y="3754"/>
                </a:lnTo>
                <a:cubicBezTo>
                  <a:pt x="7632" y="3697"/>
                  <a:pt x="7609" y="3650"/>
                  <a:pt x="7580" y="3650"/>
                </a:cubicBezTo>
                <a:close/>
                <a:moveTo>
                  <a:pt x="8429" y="3650"/>
                </a:moveTo>
                <a:cubicBezTo>
                  <a:pt x="8400" y="3650"/>
                  <a:pt x="8377" y="3697"/>
                  <a:pt x="8377" y="3754"/>
                </a:cubicBezTo>
                <a:lnTo>
                  <a:pt x="8377" y="3974"/>
                </a:lnTo>
                <a:cubicBezTo>
                  <a:pt x="8377" y="4032"/>
                  <a:pt x="8400" y="4077"/>
                  <a:pt x="8429" y="4077"/>
                </a:cubicBezTo>
                <a:cubicBezTo>
                  <a:pt x="8458" y="4077"/>
                  <a:pt x="8482" y="4032"/>
                  <a:pt x="8482" y="3974"/>
                </a:cubicBezTo>
                <a:lnTo>
                  <a:pt x="8482" y="3754"/>
                </a:lnTo>
                <a:cubicBezTo>
                  <a:pt x="8482" y="3697"/>
                  <a:pt x="8458" y="3650"/>
                  <a:pt x="8429" y="3650"/>
                </a:cubicBezTo>
                <a:close/>
                <a:moveTo>
                  <a:pt x="8744" y="3650"/>
                </a:moveTo>
                <a:cubicBezTo>
                  <a:pt x="8714" y="3650"/>
                  <a:pt x="8691" y="3697"/>
                  <a:pt x="8691" y="3754"/>
                </a:cubicBezTo>
                <a:lnTo>
                  <a:pt x="8691" y="3974"/>
                </a:lnTo>
                <a:cubicBezTo>
                  <a:pt x="8691" y="4032"/>
                  <a:pt x="8714" y="4077"/>
                  <a:pt x="8744" y="4077"/>
                </a:cubicBezTo>
                <a:cubicBezTo>
                  <a:pt x="8773" y="4077"/>
                  <a:pt x="8796" y="4032"/>
                  <a:pt x="8796" y="3974"/>
                </a:cubicBezTo>
                <a:lnTo>
                  <a:pt x="8796" y="3754"/>
                </a:lnTo>
                <a:cubicBezTo>
                  <a:pt x="8796" y="3697"/>
                  <a:pt x="8773" y="3650"/>
                  <a:pt x="8744" y="3650"/>
                </a:cubicBezTo>
                <a:close/>
                <a:moveTo>
                  <a:pt x="9593" y="3650"/>
                </a:moveTo>
                <a:cubicBezTo>
                  <a:pt x="9564" y="3650"/>
                  <a:pt x="9540" y="3697"/>
                  <a:pt x="9540" y="3754"/>
                </a:cubicBezTo>
                <a:lnTo>
                  <a:pt x="9540" y="3974"/>
                </a:lnTo>
                <a:cubicBezTo>
                  <a:pt x="9540" y="4032"/>
                  <a:pt x="9564" y="4077"/>
                  <a:pt x="9593" y="4077"/>
                </a:cubicBezTo>
                <a:cubicBezTo>
                  <a:pt x="9622" y="4077"/>
                  <a:pt x="9646" y="4032"/>
                  <a:pt x="9646" y="3974"/>
                </a:cubicBezTo>
                <a:lnTo>
                  <a:pt x="9646" y="3754"/>
                </a:lnTo>
                <a:cubicBezTo>
                  <a:pt x="9646" y="3697"/>
                  <a:pt x="9622" y="3650"/>
                  <a:pt x="9593" y="3650"/>
                </a:cubicBezTo>
                <a:close/>
                <a:moveTo>
                  <a:pt x="9908" y="3650"/>
                </a:moveTo>
                <a:cubicBezTo>
                  <a:pt x="9879" y="3650"/>
                  <a:pt x="9855" y="3697"/>
                  <a:pt x="9855" y="3754"/>
                </a:cubicBezTo>
                <a:lnTo>
                  <a:pt x="9855" y="3974"/>
                </a:lnTo>
                <a:cubicBezTo>
                  <a:pt x="9855" y="4032"/>
                  <a:pt x="9879" y="4077"/>
                  <a:pt x="9908" y="4077"/>
                </a:cubicBezTo>
                <a:cubicBezTo>
                  <a:pt x="9937" y="4077"/>
                  <a:pt x="9961" y="4032"/>
                  <a:pt x="9961" y="3974"/>
                </a:cubicBezTo>
                <a:lnTo>
                  <a:pt x="9961" y="3754"/>
                </a:lnTo>
                <a:cubicBezTo>
                  <a:pt x="9961" y="3697"/>
                  <a:pt x="9937" y="3650"/>
                  <a:pt x="9908" y="3650"/>
                </a:cubicBezTo>
                <a:close/>
                <a:moveTo>
                  <a:pt x="10758" y="3650"/>
                </a:moveTo>
                <a:cubicBezTo>
                  <a:pt x="10728" y="3650"/>
                  <a:pt x="10705" y="3697"/>
                  <a:pt x="10705" y="3754"/>
                </a:cubicBezTo>
                <a:lnTo>
                  <a:pt x="10705" y="3974"/>
                </a:lnTo>
                <a:cubicBezTo>
                  <a:pt x="10705" y="4032"/>
                  <a:pt x="10728" y="4077"/>
                  <a:pt x="10758" y="4077"/>
                </a:cubicBezTo>
                <a:cubicBezTo>
                  <a:pt x="10787" y="4077"/>
                  <a:pt x="10810" y="4032"/>
                  <a:pt x="10810" y="3974"/>
                </a:cubicBezTo>
                <a:lnTo>
                  <a:pt x="10810" y="3754"/>
                </a:lnTo>
                <a:cubicBezTo>
                  <a:pt x="10810" y="3697"/>
                  <a:pt x="10787" y="3650"/>
                  <a:pt x="10758" y="3650"/>
                </a:cubicBezTo>
                <a:close/>
                <a:moveTo>
                  <a:pt x="11072" y="3650"/>
                </a:moveTo>
                <a:cubicBezTo>
                  <a:pt x="11043" y="3650"/>
                  <a:pt x="11019" y="3697"/>
                  <a:pt x="11019" y="3754"/>
                </a:cubicBezTo>
                <a:lnTo>
                  <a:pt x="11019" y="3974"/>
                </a:lnTo>
                <a:cubicBezTo>
                  <a:pt x="11019" y="4032"/>
                  <a:pt x="11043" y="4077"/>
                  <a:pt x="11072" y="4077"/>
                </a:cubicBezTo>
                <a:cubicBezTo>
                  <a:pt x="11101" y="4077"/>
                  <a:pt x="11125" y="4032"/>
                  <a:pt x="11125" y="3974"/>
                </a:cubicBezTo>
                <a:lnTo>
                  <a:pt x="11125" y="3754"/>
                </a:lnTo>
                <a:cubicBezTo>
                  <a:pt x="11125" y="3697"/>
                  <a:pt x="11101" y="3650"/>
                  <a:pt x="11072" y="3650"/>
                </a:cubicBezTo>
                <a:close/>
                <a:moveTo>
                  <a:pt x="11922" y="3650"/>
                </a:moveTo>
                <a:cubicBezTo>
                  <a:pt x="11893" y="3650"/>
                  <a:pt x="11869" y="3697"/>
                  <a:pt x="11869" y="3754"/>
                </a:cubicBezTo>
                <a:lnTo>
                  <a:pt x="11869" y="3974"/>
                </a:lnTo>
                <a:cubicBezTo>
                  <a:pt x="11869" y="4032"/>
                  <a:pt x="11893" y="4077"/>
                  <a:pt x="11922" y="4077"/>
                </a:cubicBezTo>
                <a:cubicBezTo>
                  <a:pt x="11951" y="4077"/>
                  <a:pt x="11974" y="4032"/>
                  <a:pt x="11974" y="3974"/>
                </a:cubicBezTo>
                <a:lnTo>
                  <a:pt x="11974" y="3754"/>
                </a:lnTo>
                <a:cubicBezTo>
                  <a:pt x="11974" y="3697"/>
                  <a:pt x="11951" y="3650"/>
                  <a:pt x="11922" y="3650"/>
                </a:cubicBezTo>
                <a:close/>
                <a:moveTo>
                  <a:pt x="12236" y="3650"/>
                </a:moveTo>
                <a:cubicBezTo>
                  <a:pt x="12207" y="3650"/>
                  <a:pt x="12183" y="3697"/>
                  <a:pt x="12183" y="3754"/>
                </a:cubicBezTo>
                <a:lnTo>
                  <a:pt x="12183" y="3974"/>
                </a:lnTo>
                <a:cubicBezTo>
                  <a:pt x="12183" y="4032"/>
                  <a:pt x="12207" y="4077"/>
                  <a:pt x="12236" y="4077"/>
                </a:cubicBezTo>
                <a:cubicBezTo>
                  <a:pt x="12265" y="4077"/>
                  <a:pt x="12288" y="4032"/>
                  <a:pt x="12288" y="3974"/>
                </a:cubicBezTo>
                <a:lnTo>
                  <a:pt x="12288" y="3754"/>
                </a:lnTo>
                <a:cubicBezTo>
                  <a:pt x="12288" y="3697"/>
                  <a:pt x="12265" y="3650"/>
                  <a:pt x="12236" y="3650"/>
                </a:cubicBezTo>
                <a:close/>
                <a:moveTo>
                  <a:pt x="13085" y="3650"/>
                </a:moveTo>
                <a:cubicBezTo>
                  <a:pt x="13056" y="3650"/>
                  <a:pt x="13032" y="3697"/>
                  <a:pt x="13032" y="3754"/>
                </a:cubicBezTo>
                <a:lnTo>
                  <a:pt x="13032" y="3974"/>
                </a:lnTo>
                <a:cubicBezTo>
                  <a:pt x="13032" y="4032"/>
                  <a:pt x="13056" y="4077"/>
                  <a:pt x="13085" y="4077"/>
                </a:cubicBezTo>
                <a:cubicBezTo>
                  <a:pt x="13114" y="4077"/>
                  <a:pt x="13138" y="4032"/>
                  <a:pt x="13138" y="3974"/>
                </a:cubicBezTo>
                <a:lnTo>
                  <a:pt x="13138" y="3754"/>
                </a:lnTo>
                <a:cubicBezTo>
                  <a:pt x="13138" y="3697"/>
                  <a:pt x="13114" y="3650"/>
                  <a:pt x="13085" y="3650"/>
                </a:cubicBezTo>
                <a:close/>
                <a:moveTo>
                  <a:pt x="13399" y="3650"/>
                </a:moveTo>
                <a:cubicBezTo>
                  <a:pt x="13370" y="3650"/>
                  <a:pt x="13348" y="3697"/>
                  <a:pt x="13348" y="3754"/>
                </a:cubicBezTo>
                <a:lnTo>
                  <a:pt x="13348" y="3974"/>
                </a:lnTo>
                <a:cubicBezTo>
                  <a:pt x="13348" y="4032"/>
                  <a:pt x="13370" y="4077"/>
                  <a:pt x="13399" y="4077"/>
                </a:cubicBezTo>
                <a:cubicBezTo>
                  <a:pt x="13428" y="4077"/>
                  <a:pt x="13452" y="4032"/>
                  <a:pt x="13452" y="3974"/>
                </a:cubicBezTo>
                <a:lnTo>
                  <a:pt x="13452" y="3754"/>
                </a:lnTo>
                <a:cubicBezTo>
                  <a:pt x="13452" y="3697"/>
                  <a:pt x="13428" y="3650"/>
                  <a:pt x="13399" y="3650"/>
                </a:cubicBezTo>
                <a:close/>
                <a:moveTo>
                  <a:pt x="14249" y="3650"/>
                </a:moveTo>
                <a:cubicBezTo>
                  <a:pt x="14220" y="3650"/>
                  <a:pt x="14196" y="3697"/>
                  <a:pt x="14196" y="3754"/>
                </a:cubicBezTo>
                <a:lnTo>
                  <a:pt x="14196" y="3974"/>
                </a:lnTo>
                <a:cubicBezTo>
                  <a:pt x="14196" y="4032"/>
                  <a:pt x="14220" y="4077"/>
                  <a:pt x="14249" y="4077"/>
                </a:cubicBezTo>
                <a:cubicBezTo>
                  <a:pt x="14278" y="4077"/>
                  <a:pt x="14302" y="4032"/>
                  <a:pt x="14302" y="3974"/>
                </a:cubicBezTo>
                <a:lnTo>
                  <a:pt x="14302" y="3754"/>
                </a:lnTo>
                <a:cubicBezTo>
                  <a:pt x="14302" y="3697"/>
                  <a:pt x="14278" y="3650"/>
                  <a:pt x="14249" y="3650"/>
                </a:cubicBezTo>
                <a:close/>
                <a:moveTo>
                  <a:pt x="14564" y="3650"/>
                </a:moveTo>
                <a:cubicBezTo>
                  <a:pt x="14535" y="3650"/>
                  <a:pt x="14511" y="3697"/>
                  <a:pt x="14511" y="3754"/>
                </a:cubicBezTo>
                <a:lnTo>
                  <a:pt x="14511" y="3974"/>
                </a:lnTo>
                <a:cubicBezTo>
                  <a:pt x="14511" y="4032"/>
                  <a:pt x="14535" y="4077"/>
                  <a:pt x="14564" y="4077"/>
                </a:cubicBezTo>
                <a:cubicBezTo>
                  <a:pt x="14593" y="4077"/>
                  <a:pt x="14617" y="4032"/>
                  <a:pt x="14617" y="3974"/>
                </a:cubicBezTo>
                <a:lnTo>
                  <a:pt x="14617" y="3754"/>
                </a:lnTo>
                <a:cubicBezTo>
                  <a:pt x="14617" y="3697"/>
                  <a:pt x="14593" y="3650"/>
                  <a:pt x="14564" y="3650"/>
                </a:cubicBezTo>
                <a:close/>
                <a:moveTo>
                  <a:pt x="15413" y="3650"/>
                </a:moveTo>
                <a:cubicBezTo>
                  <a:pt x="15384" y="3650"/>
                  <a:pt x="15360" y="3697"/>
                  <a:pt x="15360" y="3754"/>
                </a:cubicBezTo>
                <a:lnTo>
                  <a:pt x="15360" y="3974"/>
                </a:lnTo>
                <a:cubicBezTo>
                  <a:pt x="15360" y="4032"/>
                  <a:pt x="15384" y="4077"/>
                  <a:pt x="15413" y="4077"/>
                </a:cubicBezTo>
                <a:cubicBezTo>
                  <a:pt x="15442" y="4077"/>
                  <a:pt x="15465" y="4032"/>
                  <a:pt x="15465" y="3974"/>
                </a:cubicBezTo>
                <a:lnTo>
                  <a:pt x="15465" y="3754"/>
                </a:lnTo>
                <a:cubicBezTo>
                  <a:pt x="15465" y="3697"/>
                  <a:pt x="15442" y="3650"/>
                  <a:pt x="15413" y="3650"/>
                </a:cubicBezTo>
                <a:close/>
                <a:moveTo>
                  <a:pt x="15728" y="3650"/>
                </a:moveTo>
                <a:cubicBezTo>
                  <a:pt x="15699" y="3650"/>
                  <a:pt x="15675" y="3697"/>
                  <a:pt x="15675" y="3754"/>
                </a:cubicBezTo>
                <a:lnTo>
                  <a:pt x="15675" y="3974"/>
                </a:lnTo>
                <a:cubicBezTo>
                  <a:pt x="15675" y="4032"/>
                  <a:pt x="15699" y="4077"/>
                  <a:pt x="15728" y="4077"/>
                </a:cubicBezTo>
                <a:cubicBezTo>
                  <a:pt x="15757" y="4077"/>
                  <a:pt x="15781" y="4032"/>
                  <a:pt x="15781" y="3974"/>
                </a:cubicBezTo>
                <a:lnTo>
                  <a:pt x="15781" y="3754"/>
                </a:lnTo>
                <a:cubicBezTo>
                  <a:pt x="15781" y="3697"/>
                  <a:pt x="15757" y="3650"/>
                  <a:pt x="15728" y="3650"/>
                </a:cubicBezTo>
                <a:close/>
                <a:moveTo>
                  <a:pt x="16578" y="3650"/>
                </a:moveTo>
                <a:cubicBezTo>
                  <a:pt x="16549" y="3650"/>
                  <a:pt x="16525" y="3697"/>
                  <a:pt x="16525" y="3754"/>
                </a:cubicBezTo>
                <a:lnTo>
                  <a:pt x="16525" y="3974"/>
                </a:lnTo>
                <a:cubicBezTo>
                  <a:pt x="16525" y="4032"/>
                  <a:pt x="16549" y="4077"/>
                  <a:pt x="16578" y="4077"/>
                </a:cubicBezTo>
                <a:cubicBezTo>
                  <a:pt x="16607" y="4077"/>
                  <a:pt x="16630" y="4032"/>
                  <a:pt x="16630" y="3974"/>
                </a:cubicBezTo>
                <a:lnTo>
                  <a:pt x="16630" y="3754"/>
                </a:lnTo>
                <a:cubicBezTo>
                  <a:pt x="16630" y="3697"/>
                  <a:pt x="16607" y="3650"/>
                  <a:pt x="16578" y="3650"/>
                </a:cubicBezTo>
                <a:close/>
                <a:moveTo>
                  <a:pt x="16892" y="3650"/>
                </a:moveTo>
                <a:cubicBezTo>
                  <a:pt x="16863" y="3650"/>
                  <a:pt x="16839" y="3697"/>
                  <a:pt x="16839" y="3754"/>
                </a:cubicBezTo>
                <a:lnTo>
                  <a:pt x="16839" y="3974"/>
                </a:lnTo>
                <a:cubicBezTo>
                  <a:pt x="16839" y="4032"/>
                  <a:pt x="16863" y="4077"/>
                  <a:pt x="16892" y="4077"/>
                </a:cubicBezTo>
                <a:cubicBezTo>
                  <a:pt x="16921" y="4077"/>
                  <a:pt x="16944" y="4032"/>
                  <a:pt x="16944" y="3974"/>
                </a:cubicBezTo>
                <a:lnTo>
                  <a:pt x="16944" y="3754"/>
                </a:lnTo>
                <a:cubicBezTo>
                  <a:pt x="16944" y="3697"/>
                  <a:pt x="16921" y="3650"/>
                  <a:pt x="16892" y="3650"/>
                </a:cubicBezTo>
                <a:close/>
                <a:moveTo>
                  <a:pt x="17741" y="3650"/>
                </a:moveTo>
                <a:cubicBezTo>
                  <a:pt x="17712" y="3650"/>
                  <a:pt x="17689" y="3697"/>
                  <a:pt x="17689" y="3754"/>
                </a:cubicBezTo>
                <a:lnTo>
                  <a:pt x="17689" y="3974"/>
                </a:lnTo>
                <a:cubicBezTo>
                  <a:pt x="17689" y="4032"/>
                  <a:pt x="17712" y="4077"/>
                  <a:pt x="17741" y="4077"/>
                </a:cubicBezTo>
                <a:cubicBezTo>
                  <a:pt x="17770" y="4077"/>
                  <a:pt x="17794" y="4032"/>
                  <a:pt x="17794" y="3974"/>
                </a:cubicBezTo>
                <a:lnTo>
                  <a:pt x="17794" y="3754"/>
                </a:lnTo>
                <a:cubicBezTo>
                  <a:pt x="17794" y="3697"/>
                  <a:pt x="17770" y="3650"/>
                  <a:pt x="17741" y="3650"/>
                </a:cubicBezTo>
                <a:close/>
                <a:moveTo>
                  <a:pt x="18055" y="3650"/>
                </a:moveTo>
                <a:cubicBezTo>
                  <a:pt x="18026" y="3650"/>
                  <a:pt x="18002" y="3697"/>
                  <a:pt x="18002" y="3754"/>
                </a:cubicBezTo>
                <a:lnTo>
                  <a:pt x="18002" y="3974"/>
                </a:lnTo>
                <a:cubicBezTo>
                  <a:pt x="18002" y="4032"/>
                  <a:pt x="18026" y="4077"/>
                  <a:pt x="18055" y="4077"/>
                </a:cubicBezTo>
                <a:cubicBezTo>
                  <a:pt x="18085" y="4077"/>
                  <a:pt x="18108" y="4032"/>
                  <a:pt x="18108" y="3974"/>
                </a:cubicBezTo>
                <a:lnTo>
                  <a:pt x="18108" y="3754"/>
                </a:lnTo>
                <a:cubicBezTo>
                  <a:pt x="18108" y="3697"/>
                  <a:pt x="18085" y="3650"/>
                  <a:pt x="18055" y="3650"/>
                </a:cubicBezTo>
                <a:close/>
                <a:moveTo>
                  <a:pt x="18905" y="3650"/>
                </a:moveTo>
                <a:cubicBezTo>
                  <a:pt x="18876" y="3650"/>
                  <a:pt x="18852" y="3697"/>
                  <a:pt x="18852" y="3754"/>
                </a:cubicBezTo>
                <a:lnTo>
                  <a:pt x="18852" y="3974"/>
                </a:lnTo>
                <a:cubicBezTo>
                  <a:pt x="18852" y="4032"/>
                  <a:pt x="18876" y="4077"/>
                  <a:pt x="18905" y="4077"/>
                </a:cubicBezTo>
                <a:cubicBezTo>
                  <a:pt x="18934" y="4077"/>
                  <a:pt x="18958" y="4032"/>
                  <a:pt x="18958" y="3974"/>
                </a:cubicBezTo>
                <a:lnTo>
                  <a:pt x="18958" y="3754"/>
                </a:lnTo>
                <a:cubicBezTo>
                  <a:pt x="18958" y="3697"/>
                  <a:pt x="18934" y="3650"/>
                  <a:pt x="18905" y="3650"/>
                </a:cubicBezTo>
                <a:close/>
                <a:moveTo>
                  <a:pt x="19220" y="3650"/>
                </a:moveTo>
                <a:cubicBezTo>
                  <a:pt x="19191" y="3650"/>
                  <a:pt x="19167" y="3697"/>
                  <a:pt x="19167" y="3754"/>
                </a:cubicBezTo>
                <a:lnTo>
                  <a:pt x="19167" y="3974"/>
                </a:lnTo>
                <a:cubicBezTo>
                  <a:pt x="19167" y="4032"/>
                  <a:pt x="19191" y="4077"/>
                  <a:pt x="19220" y="4077"/>
                </a:cubicBezTo>
                <a:cubicBezTo>
                  <a:pt x="19249" y="4077"/>
                  <a:pt x="19273" y="4032"/>
                  <a:pt x="19273" y="3974"/>
                </a:cubicBezTo>
                <a:lnTo>
                  <a:pt x="19273" y="3754"/>
                </a:lnTo>
                <a:cubicBezTo>
                  <a:pt x="19273" y="3697"/>
                  <a:pt x="19249" y="3650"/>
                  <a:pt x="19220" y="3650"/>
                </a:cubicBezTo>
                <a:close/>
                <a:moveTo>
                  <a:pt x="20069" y="3650"/>
                </a:moveTo>
                <a:cubicBezTo>
                  <a:pt x="20040" y="3650"/>
                  <a:pt x="20016" y="3697"/>
                  <a:pt x="20016" y="3754"/>
                </a:cubicBezTo>
                <a:lnTo>
                  <a:pt x="20016" y="3974"/>
                </a:lnTo>
                <a:cubicBezTo>
                  <a:pt x="20016" y="4032"/>
                  <a:pt x="20040" y="4077"/>
                  <a:pt x="20069" y="4077"/>
                </a:cubicBezTo>
                <a:cubicBezTo>
                  <a:pt x="20099" y="4077"/>
                  <a:pt x="20122" y="4032"/>
                  <a:pt x="20122" y="3974"/>
                </a:cubicBezTo>
                <a:lnTo>
                  <a:pt x="20122" y="3754"/>
                </a:lnTo>
                <a:cubicBezTo>
                  <a:pt x="20122" y="3697"/>
                  <a:pt x="20099" y="3650"/>
                  <a:pt x="20069" y="3650"/>
                </a:cubicBezTo>
                <a:close/>
                <a:moveTo>
                  <a:pt x="20384" y="3650"/>
                </a:moveTo>
                <a:cubicBezTo>
                  <a:pt x="20355" y="3650"/>
                  <a:pt x="20331" y="3697"/>
                  <a:pt x="20331" y="3754"/>
                </a:cubicBezTo>
                <a:lnTo>
                  <a:pt x="20331" y="3974"/>
                </a:lnTo>
                <a:cubicBezTo>
                  <a:pt x="20331" y="4032"/>
                  <a:pt x="20355" y="4077"/>
                  <a:pt x="20384" y="4077"/>
                </a:cubicBezTo>
                <a:cubicBezTo>
                  <a:pt x="20413" y="4077"/>
                  <a:pt x="20436" y="4032"/>
                  <a:pt x="20436" y="3974"/>
                </a:cubicBezTo>
                <a:lnTo>
                  <a:pt x="20436" y="3754"/>
                </a:lnTo>
                <a:cubicBezTo>
                  <a:pt x="20436" y="3697"/>
                  <a:pt x="20413" y="3650"/>
                  <a:pt x="20384" y="3650"/>
                </a:cubicBezTo>
                <a:close/>
                <a:moveTo>
                  <a:pt x="21234" y="3650"/>
                </a:moveTo>
                <a:cubicBezTo>
                  <a:pt x="21204" y="3650"/>
                  <a:pt x="21181" y="3697"/>
                  <a:pt x="21181" y="3754"/>
                </a:cubicBezTo>
                <a:lnTo>
                  <a:pt x="21181" y="3974"/>
                </a:lnTo>
                <a:cubicBezTo>
                  <a:pt x="21181" y="4032"/>
                  <a:pt x="21204" y="4077"/>
                  <a:pt x="21234" y="4077"/>
                </a:cubicBezTo>
                <a:cubicBezTo>
                  <a:pt x="21263" y="4077"/>
                  <a:pt x="21285" y="4032"/>
                  <a:pt x="21285" y="3974"/>
                </a:cubicBezTo>
                <a:lnTo>
                  <a:pt x="21285" y="3754"/>
                </a:lnTo>
                <a:cubicBezTo>
                  <a:pt x="21285" y="3697"/>
                  <a:pt x="21263" y="3650"/>
                  <a:pt x="21234" y="3650"/>
                </a:cubicBezTo>
                <a:close/>
                <a:moveTo>
                  <a:pt x="21547" y="3650"/>
                </a:moveTo>
                <a:cubicBezTo>
                  <a:pt x="21518" y="3650"/>
                  <a:pt x="21495" y="3697"/>
                  <a:pt x="21495" y="3754"/>
                </a:cubicBezTo>
                <a:lnTo>
                  <a:pt x="21495" y="3974"/>
                </a:lnTo>
                <a:cubicBezTo>
                  <a:pt x="21495" y="4032"/>
                  <a:pt x="21518" y="4077"/>
                  <a:pt x="21547" y="4077"/>
                </a:cubicBezTo>
                <a:cubicBezTo>
                  <a:pt x="21576" y="4077"/>
                  <a:pt x="21600" y="4032"/>
                  <a:pt x="21600" y="3974"/>
                </a:cubicBezTo>
                <a:lnTo>
                  <a:pt x="21600" y="3754"/>
                </a:lnTo>
                <a:cubicBezTo>
                  <a:pt x="21600" y="3697"/>
                  <a:pt x="21576" y="3650"/>
                  <a:pt x="21547" y="3650"/>
                </a:cubicBezTo>
                <a:close/>
                <a:moveTo>
                  <a:pt x="53" y="4380"/>
                </a:moveTo>
                <a:cubicBezTo>
                  <a:pt x="24" y="4380"/>
                  <a:pt x="0" y="4427"/>
                  <a:pt x="0" y="4484"/>
                </a:cubicBezTo>
                <a:lnTo>
                  <a:pt x="0" y="4704"/>
                </a:lnTo>
                <a:cubicBezTo>
                  <a:pt x="0" y="4762"/>
                  <a:pt x="24" y="4809"/>
                  <a:pt x="53" y="4809"/>
                </a:cubicBezTo>
                <a:cubicBezTo>
                  <a:pt x="82" y="4809"/>
                  <a:pt x="106" y="4762"/>
                  <a:pt x="106" y="4704"/>
                </a:cubicBezTo>
                <a:lnTo>
                  <a:pt x="106" y="4484"/>
                </a:lnTo>
                <a:cubicBezTo>
                  <a:pt x="106" y="4427"/>
                  <a:pt x="82" y="4380"/>
                  <a:pt x="53" y="4380"/>
                </a:cubicBezTo>
                <a:close/>
                <a:moveTo>
                  <a:pt x="367" y="4380"/>
                </a:moveTo>
                <a:cubicBezTo>
                  <a:pt x="338" y="4380"/>
                  <a:pt x="315" y="4427"/>
                  <a:pt x="315" y="4484"/>
                </a:cubicBezTo>
                <a:lnTo>
                  <a:pt x="315" y="4704"/>
                </a:lnTo>
                <a:cubicBezTo>
                  <a:pt x="315" y="4762"/>
                  <a:pt x="338" y="4809"/>
                  <a:pt x="367" y="4809"/>
                </a:cubicBezTo>
                <a:cubicBezTo>
                  <a:pt x="397" y="4809"/>
                  <a:pt x="420" y="4762"/>
                  <a:pt x="420" y="4704"/>
                </a:cubicBezTo>
                <a:lnTo>
                  <a:pt x="420" y="4484"/>
                </a:lnTo>
                <a:cubicBezTo>
                  <a:pt x="420" y="4427"/>
                  <a:pt x="397" y="4380"/>
                  <a:pt x="367" y="4380"/>
                </a:cubicBezTo>
                <a:close/>
                <a:moveTo>
                  <a:pt x="1217" y="4380"/>
                </a:moveTo>
                <a:cubicBezTo>
                  <a:pt x="1188" y="4380"/>
                  <a:pt x="1164" y="4427"/>
                  <a:pt x="1164" y="4484"/>
                </a:cubicBezTo>
                <a:lnTo>
                  <a:pt x="1164" y="4704"/>
                </a:lnTo>
                <a:cubicBezTo>
                  <a:pt x="1164" y="4762"/>
                  <a:pt x="1188" y="4809"/>
                  <a:pt x="1217" y="4809"/>
                </a:cubicBezTo>
                <a:cubicBezTo>
                  <a:pt x="1246" y="4809"/>
                  <a:pt x="1270" y="4762"/>
                  <a:pt x="1270" y="4704"/>
                </a:cubicBezTo>
                <a:lnTo>
                  <a:pt x="1270" y="4484"/>
                </a:lnTo>
                <a:cubicBezTo>
                  <a:pt x="1270" y="4427"/>
                  <a:pt x="1246" y="4380"/>
                  <a:pt x="1217" y="4380"/>
                </a:cubicBezTo>
                <a:close/>
                <a:moveTo>
                  <a:pt x="1532" y="4380"/>
                </a:moveTo>
                <a:cubicBezTo>
                  <a:pt x="1503" y="4380"/>
                  <a:pt x="1479" y="4427"/>
                  <a:pt x="1479" y="4484"/>
                </a:cubicBezTo>
                <a:lnTo>
                  <a:pt x="1479" y="4704"/>
                </a:lnTo>
                <a:cubicBezTo>
                  <a:pt x="1479" y="4762"/>
                  <a:pt x="1503" y="4809"/>
                  <a:pt x="1532" y="4809"/>
                </a:cubicBezTo>
                <a:cubicBezTo>
                  <a:pt x="1561" y="4809"/>
                  <a:pt x="1584" y="4762"/>
                  <a:pt x="1584" y="4704"/>
                </a:cubicBezTo>
                <a:lnTo>
                  <a:pt x="1584" y="4484"/>
                </a:lnTo>
                <a:cubicBezTo>
                  <a:pt x="1584" y="4427"/>
                  <a:pt x="1561" y="4380"/>
                  <a:pt x="1532" y="4380"/>
                </a:cubicBezTo>
                <a:close/>
                <a:moveTo>
                  <a:pt x="2380" y="4380"/>
                </a:moveTo>
                <a:cubicBezTo>
                  <a:pt x="2351" y="4380"/>
                  <a:pt x="2329" y="4427"/>
                  <a:pt x="2329" y="4484"/>
                </a:cubicBezTo>
                <a:lnTo>
                  <a:pt x="2329" y="4704"/>
                </a:lnTo>
                <a:cubicBezTo>
                  <a:pt x="2329" y="4762"/>
                  <a:pt x="2351" y="4809"/>
                  <a:pt x="2380" y="4809"/>
                </a:cubicBezTo>
                <a:cubicBezTo>
                  <a:pt x="2409" y="4809"/>
                  <a:pt x="2433" y="4762"/>
                  <a:pt x="2433" y="4704"/>
                </a:cubicBezTo>
                <a:lnTo>
                  <a:pt x="2433" y="4484"/>
                </a:lnTo>
                <a:cubicBezTo>
                  <a:pt x="2433" y="4427"/>
                  <a:pt x="2409" y="4380"/>
                  <a:pt x="2380" y="4380"/>
                </a:cubicBezTo>
                <a:close/>
                <a:moveTo>
                  <a:pt x="2695" y="4380"/>
                </a:moveTo>
                <a:cubicBezTo>
                  <a:pt x="2666" y="4380"/>
                  <a:pt x="2643" y="4427"/>
                  <a:pt x="2643" y="4484"/>
                </a:cubicBezTo>
                <a:lnTo>
                  <a:pt x="2643" y="4704"/>
                </a:lnTo>
                <a:cubicBezTo>
                  <a:pt x="2643" y="4762"/>
                  <a:pt x="2666" y="4809"/>
                  <a:pt x="2695" y="4809"/>
                </a:cubicBezTo>
                <a:cubicBezTo>
                  <a:pt x="2724" y="4809"/>
                  <a:pt x="2748" y="4762"/>
                  <a:pt x="2748" y="4704"/>
                </a:cubicBezTo>
                <a:lnTo>
                  <a:pt x="2748" y="4484"/>
                </a:lnTo>
                <a:cubicBezTo>
                  <a:pt x="2748" y="4427"/>
                  <a:pt x="2724" y="4380"/>
                  <a:pt x="2695" y="4380"/>
                </a:cubicBezTo>
                <a:close/>
                <a:moveTo>
                  <a:pt x="3545" y="4380"/>
                </a:moveTo>
                <a:cubicBezTo>
                  <a:pt x="3516" y="4380"/>
                  <a:pt x="3492" y="4427"/>
                  <a:pt x="3492" y="4484"/>
                </a:cubicBezTo>
                <a:lnTo>
                  <a:pt x="3492" y="4704"/>
                </a:lnTo>
                <a:cubicBezTo>
                  <a:pt x="3492" y="4762"/>
                  <a:pt x="3516" y="4809"/>
                  <a:pt x="3545" y="4809"/>
                </a:cubicBezTo>
                <a:cubicBezTo>
                  <a:pt x="3574" y="4809"/>
                  <a:pt x="3598" y="4762"/>
                  <a:pt x="3598" y="4704"/>
                </a:cubicBezTo>
                <a:lnTo>
                  <a:pt x="3598" y="4484"/>
                </a:lnTo>
                <a:cubicBezTo>
                  <a:pt x="3598" y="4427"/>
                  <a:pt x="3574" y="4380"/>
                  <a:pt x="3545" y="4380"/>
                </a:cubicBezTo>
                <a:close/>
                <a:moveTo>
                  <a:pt x="3859" y="4380"/>
                </a:moveTo>
                <a:cubicBezTo>
                  <a:pt x="3830" y="4380"/>
                  <a:pt x="3806" y="4427"/>
                  <a:pt x="3806" y="4484"/>
                </a:cubicBezTo>
                <a:lnTo>
                  <a:pt x="3806" y="4704"/>
                </a:lnTo>
                <a:cubicBezTo>
                  <a:pt x="3806" y="4762"/>
                  <a:pt x="3830" y="4809"/>
                  <a:pt x="3859" y="4809"/>
                </a:cubicBezTo>
                <a:cubicBezTo>
                  <a:pt x="3888" y="4809"/>
                  <a:pt x="3912" y="4762"/>
                  <a:pt x="3912" y="4704"/>
                </a:cubicBezTo>
                <a:lnTo>
                  <a:pt x="3912" y="4484"/>
                </a:lnTo>
                <a:cubicBezTo>
                  <a:pt x="3912" y="4427"/>
                  <a:pt x="3888" y="4380"/>
                  <a:pt x="3859" y="4380"/>
                </a:cubicBezTo>
                <a:close/>
                <a:moveTo>
                  <a:pt x="4709" y="4380"/>
                </a:moveTo>
                <a:cubicBezTo>
                  <a:pt x="4680" y="4380"/>
                  <a:pt x="4656" y="4427"/>
                  <a:pt x="4656" y="4484"/>
                </a:cubicBezTo>
                <a:lnTo>
                  <a:pt x="4656" y="4704"/>
                </a:lnTo>
                <a:cubicBezTo>
                  <a:pt x="4656" y="4762"/>
                  <a:pt x="4680" y="4809"/>
                  <a:pt x="4709" y="4809"/>
                </a:cubicBezTo>
                <a:cubicBezTo>
                  <a:pt x="4738" y="4809"/>
                  <a:pt x="4762" y="4762"/>
                  <a:pt x="4762" y="4704"/>
                </a:cubicBezTo>
                <a:lnTo>
                  <a:pt x="4762" y="4484"/>
                </a:lnTo>
                <a:cubicBezTo>
                  <a:pt x="4762" y="4427"/>
                  <a:pt x="4738" y="4380"/>
                  <a:pt x="4709" y="4380"/>
                </a:cubicBezTo>
                <a:close/>
                <a:moveTo>
                  <a:pt x="5023" y="4380"/>
                </a:moveTo>
                <a:cubicBezTo>
                  <a:pt x="4994" y="4380"/>
                  <a:pt x="4970" y="4427"/>
                  <a:pt x="4970" y="4484"/>
                </a:cubicBezTo>
                <a:lnTo>
                  <a:pt x="4970" y="4704"/>
                </a:lnTo>
                <a:cubicBezTo>
                  <a:pt x="4970" y="4762"/>
                  <a:pt x="4994" y="4809"/>
                  <a:pt x="5023" y="4809"/>
                </a:cubicBezTo>
                <a:cubicBezTo>
                  <a:pt x="5053" y="4809"/>
                  <a:pt x="5076" y="4762"/>
                  <a:pt x="5076" y="4704"/>
                </a:cubicBezTo>
                <a:lnTo>
                  <a:pt x="5076" y="4484"/>
                </a:lnTo>
                <a:cubicBezTo>
                  <a:pt x="5076" y="4427"/>
                  <a:pt x="5053" y="4380"/>
                  <a:pt x="5023" y="4380"/>
                </a:cubicBezTo>
                <a:close/>
                <a:moveTo>
                  <a:pt x="5873" y="4380"/>
                </a:moveTo>
                <a:cubicBezTo>
                  <a:pt x="5844" y="4380"/>
                  <a:pt x="5820" y="4427"/>
                  <a:pt x="5820" y="4484"/>
                </a:cubicBezTo>
                <a:lnTo>
                  <a:pt x="5820" y="4704"/>
                </a:lnTo>
                <a:cubicBezTo>
                  <a:pt x="5820" y="4762"/>
                  <a:pt x="5844" y="4809"/>
                  <a:pt x="5873" y="4809"/>
                </a:cubicBezTo>
                <a:cubicBezTo>
                  <a:pt x="5902" y="4809"/>
                  <a:pt x="5926" y="4762"/>
                  <a:pt x="5926" y="4704"/>
                </a:cubicBezTo>
                <a:lnTo>
                  <a:pt x="5926" y="4484"/>
                </a:lnTo>
                <a:cubicBezTo>
                  <a:pt x="5926" y="4427"/>
                  <a:pt x="5902" y="4380"/>
                  <a:pt x="5873" y="4380"/>
                </a:cubicBezTo>
                <a:close/>
                <a:moveTo>
                  <a:pt x="6188" y="4380"/>
                </a:moveTo>
                <a:cubicBezTo>
                  <a:pt x="6159" y="4380"/>
                  <a:pt x="6135" y="4427"/>
                  <a:pt x="6135" y="4484"/>
                </a:cubicBezTo>
                <a:lnTo>
                  <a:pt x="6135" y="4704"/>
                </a:lnTo>
                <a:cubicBezTo>
                  <a:pt x="6135" y="4762"/>
                  <a:pt x="6159" y="4809"/>
                  <a:pt x="6188" y="4809"/>
                </a:cubicBezTo>
                <a:cubicBezTo>
                  <a:pt x="6217" y="4809"/>
                  <a:pt x="6240" y="4762"/>
                  <a:pt x="6240" y="4704"/>
                </a:cubicBezTo>
                <a:lnTo>
                  <a:pt x="6240" y="4484"/>
                </a:lnTo>
                <a:cubicBezTo>
                  <a:pt x="6240" y="4427"/>
                  <a:pt x="6217" y="4380"/>
                  <a:pt x="6188" y="4380"/>
                </a:cubicBezTo>
                <a:close/>
                <a:moveTo>
                  <a:pt x="7036" y="4380"/>
                </a:moveTo>
                <a:cubicBezTo>
                  <a:pt x="7007" y="4380"/>
                  <a:pt x="6984" y="4427"/>
                  <a:pt x="6984" y="4484"/>
                </a:cubicBezTo>
                <a:lnTo>
                  <a:pt x="6984" y="4704"/>
                </a:lnTo>
                <a:cubicBezTo>
                  <a:pt x="6984" y="4762"/>
                  <a:pt x="7007" y="4809"/>
                  <a:pt x="7036" y="4809"/>
                </a:cubicBezTo>
                <a:cubicBezTo>
                  <a:pt x="7065" y="4809"/>
                  <a:pt x="7089" y="4762"/>
                  <a:pt x="7089" y="4704"/>
                </a:cubicBezTo>
                <a:lnTo>
                  <a:pt x="7089" y="4484"/>
                </a:lnTo>
                <a:cubicBezTo>
                  <a:pt x="7089" y="4427"/>
                  <a:pt x="7065" y="4380"/>
                  <a:pt x="7036" y="4380"/>
                </a:cubicBezTo>
                <a:close/>
                <a:moveTo>
                  <a:pt x="7351" y="4380"/>
                </a:moveTo>
                <a:cubicBezTo>
                  <a:pt x="7322" y="4380"/>
                  <a:pt x="7299" y="4427"/>
                  <a:pt x="7299" y="4484"/>
                </a:cubicBezTo>
                <a:lnTo>
                  <a:pt x="7299" y="4704"/>
                </a:lnTo>
                <a:cubicBezTo>
                  <a:pt x="7299" y="4762"/>
                  <a:pt x="7322" y="4809"/>
                  <a:pt x="7351" y="4809"/>
                </a:cubicBezTo>
                <a:cubicBezTo>
                  <a:pt x="7380" y="4809"/>
                  <a:pt x="7404" y="4762"/>
                  <a:pt x="7404" y="4704"/>
                </a:cubicBezTo>
                <a:lnTo>
                  <a:pt x="7404" y="4484"/>
                </a:lnTo>
                <a:cubicBezTo>
                  <a:pt x="7404" y="4427"/>
                  <a:pt x="7380" y="4380"/>
                  <a:pt x="7351" y="4380"/>
                </a:cubicBezTo>
                <a:close/>
                <a:moveTo>
                  <a:pt x="8201" y="4380"/>
                </a:moveTo>
                <a:cubicBezTo>
                  <a:pt x="8171" y="4380"/>
                  <a:pt x="8148" y="4427"/>
                  <a:pt x="8148" y="4484"/>
                </a:cubicBezTo>
                <a:lnTo>
                  <a:pt x="8148" y="4704"/>
                </a:lnTo>
                <a:cubicBezTo>
                  <a:pt x="8148" y="4762"/>
                  <a:pt x="8171" y="4809"/>
                  <a:pt x="8201" y="4809"/>
                </a:cubicBezTo>
                <a:cubicBezTo>
                  <a:pt x="8230" y="4809"/>
                  <a:pt x="8254" y="4762"/>
                  <a:pt x="8254" y="4704"/>
                </a:cubicBezTo>
                <a:lnTo>
                  <a:pt x="8254" y="4484"/>
                </a:lnTo>
                <a:cubicBezTo>
                  <a:pt x="8254" y="4427"/>
                  <a:pt x="8230" y="4380"/>
                  <a:pt x="8201" y="4380"/>
                </a:cubicBezTo>
                <a:close/>
                <a:moveTo>
                  <a:pt x="8515" y="4380"/>
                </a:moveTo>
                <a:cubicBezTo>
                  <a:pt x="8486" y="4380"/>
                  <a:pt x="8462" y="4427"/>
                  <a:pt x="8462" y="4484"/>
                </a:cubicBezTo>
                <a:lnTo>
                  <a:pt x="8462" y="4704"/>
                </a:lnTo>
                <a:cubicBezTo>
                  <a:pt x="8462" y="4762"/>
                  <a:pt x="8486" y="4809"/>
                  <a:pt x="8515" y="4809"/>
                </a:cubicBezTo>
                <a:cubicBezTo>
                  <a:pt x="8544" y="4809"/>
                  <a:pt x="8568" y="4762"/>
                  <a:pt x="8568" y="4704"/>
                </a:cubicBezTo>
                <a:lnTo>
                  <a:pt x="8568" y="4484"/>
                </a:lnTo>
                <a:cubicBezTo>
                  <a:pt x="8568" y="4427"/>
                  <a:pt x="8544" y="4380"/>
                  <a:pt x="8515" y="4380"/>
                </a:cubicBezTo>
                <a:close/>
                <a:moveTo>
                  <a:pt x="9365" y="4380"/>
                </a:moveTo>
                <a:cubicBezTo>
                  <a:pt x="9336" y="4380"/>
                  <a:pt x="9312" y="4427"/>
                  <a:pt x="9312" y="4484"/>
                </a:cubicBezTo>
                <a:lnTo>
                  <a:pt x="9312" y="4704"/>
                </a:lnTo>
                <a:cubicBezTo>
                  <a:pt x="9312" y="4762"/>
                  <a:pt x="9336" y="4809"/>
                  <a:pt x="9365" y="4809"/>
                </a:cubicBezTo>
                <a:cubicBezTo>
                  <a:pt x="9394" y="4809"/>
                  <a:pt x="9418" y="4762"/>
                  <a:pt x="9418" y="4704"/>
                </a:cubicBezTo>
                <a:lnTo>
                  <a:pt x="9418" y="4484"/>
                </a:lnTo>
                <a:cubicBezTo>
                  <a:pt x="9418" y="4427"/>
                  <a:pt x="9394" y="4380"/>
                  <a:pt x="9365" y="4380"/>
                </a:cubicBezTo>
                <a:close/>
                <a:moveTo>
                  <a:pt x="9679" y="4380"/>
                </a:moveTo>
                <a:cubicBezTo>
                  <a:pt x="9650" y="4380"/>
                  <a:pt x="9626" y="4427"/>
                  <a:pt x="9626" y="4484"/>
                </a:cubicBezTo>
                <a:lnTo>
                  <a:pt x="9626" y="4704"/>
                </a:lnTo>
                <a:cubicBezTo>
                  <a:pt x="9626" y="4762"/>
                  <a:pt x="9650" y="4809"/>
                  <a:pt x="9679" y="4809"/>
                </a:cubicBezTo>
                <a:cubicBezTo>
                  <a:pt x="9708" y="4809"/>
                  <a:pt x="9732" y="4762"/>
                  <a:pt x="9732" y="4704"/>
                </a:cubicBezTo>
                <a:lnTo>
                  <a:pt x="9732" y="4484"/>
                </a:lnTo>
                <a:cubicBezTo>
                  <a:pt x="9732" y="4427"/>
                  <a:pt x="9708" y="4380"/>
                  <a:pt x="9679" y="4380"/>
                </a:cubicBezTo>
                <a:close/>
                <a:moveTo>
                  <a:pt x="10529" y="4380"/>
                </a:moveTo>
                <a:cubicBezTo>
                  <a:pt x="10500" y="4380"/>
                  <a:pt x="10476" y="4427"/>
                  <a:pt x="10476" y="4484"/>
                </a:cubicBezTo>
                <a:lnTo>
                  <a:pt x="10476" y="4704"/>
                </a:lnTo>
                <a:cubicBezTo>
                  <a:pt x="10476" y="4762"/>
                  <a:pt x="10500" y="4809"/>
                  <a:pt x="10529" y="4809"/>
                </a:cubicBezTo>
                <a:cubicBezTo>
                  <a:pt x="10558" y="4809"/>
                  <a:pt x="10582" y="4762"/>
                  <a:pt x="10582" y="4704"/>
                </a:cubicBezTo>
                <a:lnTo>
                  <a:pt x="10582" y="4484"/>
                </a:lnTo>
                <a:cubicBezTo>
                  <a:pt x="10582" y="4427"/>
                  <a:pt x="10558" y="4380"/>
                  <a:pt x="10529" y="4380"/>
                </a:cubicBezTo>
                <a:close/>
                <a:moveTo>
                  <a:pt x="10844" y="4380"/>
                </a:moveTo>
                <a:cubicBezTo>
                  <a:pt x="10814" y="4380"/>
                  <a:pt x="10791" y="4427"/>
                  <a:pt x="10791" y="4484"/>
                </a:cubicBezTo>
                <a:lnTo>
                  <a:pt x="10791" y="4704"/>
                </a:lnTo>
                <a:cubicBezTo>
                  <a:pt x="10791" y="4762"/>
                  <a:pt x="10814" y="4809"/>
                  <a:pt x="10844" y="4809"/>
                </a:cubicBezTo>
                <a:cubicBezTo>
                  <a:pt x="10873" y="4809"/>
                  <a:pt x="10895" y="4762"/>
                  <a:pt x="10895" y="4704"/>
                </a:cubicBezTo>
                <a:lnTo>
                  <a:pt x="10895" y="4484"/>
                </a:lnTo>
                <a:cubicBezTo>
                  <a:pt x="10895" y="4427"/>
                  <a:pt x="10873" y="4380"/>
                  <a:pt x="10844" y="4380"/>
                </a:cubicBezTo>
                <a:close/>
                <a:moveTo>
                  <a:pt x="11692" y="4380"/>
                </a:moveTo>
                <a:cubicBezTo>
                  <a:pt x="11663" y="4380"/>
                  <a:pt x="11640" y="4427"/>
                  <a:pt x="11640" y="4484"/>
                </a:cubicBezTo>
                <a:lnTo>
                  <a:pt x="11640" y="4704"/>
                </a:lnTo>
                <a:cubicBezTo>
                  <a:pt x="11640" y="4762"/>
                  <a:pt x="11663" y="4809"/>
                  <a:pt x="11692" y="4809"/>
                </a:cubicBezTo>
                <a:cubicBezTo>
                  <a:pt x="11721" y="4809"/>
                  <a:pt x="11745" y="4762"/>
                  <a:pt x="11745" y="4704"/>
                </a:cubicBezTo>
                <a:lnTo>
                  <a:pt x="11745" y="4484"/>
                </a:lnTo>
                <a:cubicBezTo>
                  <a:pt x="11745" y="4427"/>
                  <a:pt x="11721" y="4380"/>
                  <a:pt x="11692" y="4380"/>
                </a:cubicBezTo>
                <a:close/>
                <a:moveTo>
                  <a:pt x="12007" y="4380"/>
                </a:moveTo>
                <a:cubicBezTo>
                  <a:pt x="11978" y="4380"/>
                  <a:pt x="11955" y="4427"/>
                  <a:pt x="11955" y="4484"/>
                </a:cubicBezTo>
                <a:lnTo>
                  <a:pt x="11955" y="4704"/>
                </a:lnTo>
                <a:cubicBezTo>
                  <a:pt x="11955" y="4762"/>
                  <a:pt x="11978" y="4809"/>
                  <a:pt x="12007" y="4809"/>
                </a:cubicBezTo>
                <a:cubicBezTo>
                  <a:pt x="12036" y="4809"/>
                  <a:pt x="12060" y="4762"/>
                  <a:pt x="12060" y="4704"/>
                </a:cubicBezTo>
                <a:lnTo>
                  <a:pt x="12060" y="4484"/>
                </a:lnTo>
                <a:cubicBezTo>
                  <a:pt x="12060" y="4427"/>
                  <a:pt x="12036" y="4380"/>
                  <a:pt x="12007" y="4380"/>
                </a:cubicBezTo>
                <a:close/>
                <a:moveTo>
                  <a:pt x="12856" y="4380"/>
                </a:moveTo>
                <a:cubicBezTo>
                  <a:pt x="12827" y="4380"/>
                  <a:pt x="12804" y="4427"/>
                  <a:pt x="12804" y="4484"/>
                </a:cubicBezTo>
                <a:lnTo>
                  <a:pt x="12804" y="4704"/>
                </a:lnTo>
                <a:cubicBezTo>
                  <a:pt x="12804" y="4762"/>
                  <a:pt x="12827" y="4809"/>
                  <a:pt x="12856" y="4809"/>
                </a:cubicBezTo>
                <a:cubicBezTo>
                  <a:pt x="12886" y="4809"/>
                  <a:pt x="12909" y="4762"/>
                  <a:pt x="12909" y="4704"/>
                </a:cubicBezTo>
                <a:lnTo>
                  <a:pt x="12909" y="4484"/>
                </a:lnTo>
                <a:cubicBezTo>
                  <a:pt x="12909" y="4427"/>
                  <a:pt x="12886" y="4380"/>
                  <a:pt x="12856" y="4380"/>
                </a:cubicBezTo>
                <a:close/>
                <a:moveTo>
                  <a:pt x="13171" y="4380"/>
                </a:moveTo>
                <a:cubicBezTo>
                  <a:pt x="13142" y="4380"/>
                  <a:pt x="13118" y="4427"/>
                  <a:pt x="13118" y="4484"/>
                </a:cubicBezTo>
                <a:lnTo>
                  <a:pt x="13118" y="4704"/>
                </a:lnTo>
                <a:cubicBezTo>
                  <a:pt x="13118" y="4762"/>
                  <a:pt x="13142" y="4809"/>
                  <a:pt x="13171" y="4809"/>
                </a:cubicBezTo>
                <a:cubicBezTo>
                  <a:pt x="13200" y="4809"/>
                  <a:pt x="13224" y="4762"/>
                  <a:pt x="13224" y="4704"/>
                </a:cubicBezTo>
                <a:lnTo>
                  <a:pt x="13224" y="4484"/>
                </a:lnTo>
                <a:cubicBezTo>
                  <a:pt x="13224" y="4427"/>
                  <a:pt x="13200" y="4380"/>
                  <a:pt x="13171" y="4380"/>
                </a:cubicBezTo>
                <a:close/>
                <a:moveTo>
                  <a:pt x="14021" y="4380"/>
                </a:moveTo>
                <a:cubicBezTo>
                  <a:pt x="13992" y="4380"/>
                  <a:pt x="13968" y="4427"/>
                  <a:pt x="13968" y="4484"/>
                </a:cubicBezTo>
                <a:lnTo>
                  <a:pt x="13968" y="4704"/>
                </a:lnTo>
                <a:cubicBezTo>
                  <a:pt x="13968" y="4762"/>
                  <a:pt x="13992" y="4809"/>
                  <a:pt x="14021" y="4809"/>
                </a:cubicBezTo>
                <a:cubicBezTo>
                  <a:pt x="14050" y="4809"/>
                  <a:pt x="14074" y="4762"/>
                  <a:pt x="14074" y="4704"/>
                </a:cubicBezTo>
                <a:lnTo>
                  <a:pt x="14074" y="4484"/>
                </a:lnTo>
                <a:cubicBezTo>
                  <a:pt x="14074" y="4427"/>
                  <a:pt x="14050" y="4380"/>
                  <a:pt x="14021" y="4380"/>
                </a:cubicBezTo>
                <a:close/>
                <a:moveTo>
                  <a:pt x="14335" y="4380"/>
                </a:moveTo>
                <a:cubicBezTo>
                  <a:pt x="14306" y="4380"/>
                  <a:pt x="14282" y="4427"/>
                  <a:pt x="14282" y="4484"/>
                </a:cubicBezTo>
                <a:lnTo>
                  <a:pt x="14282" y="4704"/>
                </a:lnTo>
                <a:cubicBezTo>
                  <a:pt x="14282" y="4762"/>
                  <a:pt x="14306" y="4809"/>
                  <a:pt x="14335" y="4809"/>
                </a:cubicBezTo>
                <a:cubicBezTo>
                  <a:pt x="14364" y="4809"/>
                  <a:pt x="14388" y="4762"/>
                  <a:pt x="14388" y="4704"/>
                </a:cubicBezTo>
                <a:lnTo>
                  <a:pt x="14388" y="4484"/>
                </a:lnTo>
                <a:cubicBezTo>
                  <a:pt x="14388" y="4427"/>
                  <a:pt x="14364" y="4380"/>
                  <a:pt x="14335" y="4380"/>
                </a:cubicBezTo>
                <a:close/>
                <a:moveTo>
                  <a:pt x="15185" y="4380"/>
                </a:moveTo>
                <a:cubicBezTo>
                  <a:pt x="15156" y="4380"/>
                  <a:pt x="15132" y="4427"/>
                  <a:pt x="15132" y="4484"/>
                </a:cubicBezTo>
                <a:lnTo>
                  <a:pt x="15132" y="4704"/>
                </a:lnTo>
                <a:cubicBezTo>
                  <a:pt x="15132" y="4762"/>
                  <a:pt x="15156" y="4809"/>
                  <a:pt x="15185" y="4809"/>
                </a:cubicBezTo>
                <a:cubicBezTo>
                  <a:pt x="15214" y="4809"/>
                  <a:pt x="15237" y="4762"/>
                  <a:pt x="15237" y="4704"/>
                </a:cubicBezTo>
                <a:lnTo>
                  <a:pt x="15237" y="4484"/>
                </a:lnTo>
                <a:cubicBezTo>
                  <a:pt x="15237" y="4427"/>
                  <a:pt x="15214" y="4380"/>
                  <a:pt x="15185" y="4380"/>
                </a:cubicBezTo>
                <a:close/>
                <a:moveTo>
                  <a:pt x="15500" y="4380"/>
                </a:moveTo>
                <a:cubicBezTo>
                  <a:pt x="15470" y="4380"/>
                  <a:pt x="15447" y="4427"/>
                  <a:pt x="15447" y="4484"/>
                </a:cubicBezTo>
                <a:lnTo>
                  <a:pt x="15447" y="4704"/>
                </a:lnTo>
                <a:cubicBezTo>
                  <a:pt x="15447" y="4762"/>
                  <a:pt x="15470" y="4809"/>
                  <a:pt x="15500" y="4809"/>
                </a:cubicBezTo>
                <a:cubicBezTo>
                  <a:pt x="15529" y="4809"/>
                  <a:pt x="15551" y="4762"/>
                  <a:pt x="15551" y="4704"/>
                </a:cubicBezTo>
                <a:lnTo>
                  <a:pt x="15551" y="4484"/>
                </a:lnTo>
                <a:cubicBezTo>
                  <a:pt x="15551" y="4427"/>
                  <a:pt x="15529" y="4380"/>
                  <a:pt x="15500" y="4380"/>
                </a:cubicBezTo>
                <a:close/>
                <a:moveTo>
                  <a:pt x="16349" y="4380"/>
                </a:moveTo>
                <a:cubicBezTo>
                  <a:pt x="16320" y="4380"/>
                  <a:pt x="16296" y="4427"/>
                  <a:pt x="16296" y="4484"/>
                </a:cubicBezTo>
                <a:lnTo>
                  <a:pt x="16296" y="4704"/>
                </a:lnTo>
                <a:cubicBezTo>
                  <a:pt x="16296" y="4762"/>
                  <a:pt x="16320" y="4809"/>
                  <a:pt x="16349" y="4809"/>
                </a:cubicBezTo>
                <a:cubicBezTo>
                  <a:pt x="16378" y="4809"/>
                  <a:pt x="16401" y="4762"/>
                  <a:pt x="16401" y="4704"/>
                </a:cubicBezTo>
                <a:lnTo>
                  <a:pt x="16401" y="4484"/>
                </a:lnTo>
                <a:cubicBezTo>
                  <a:pt x="16401" y="4427"/>
                  <a:pt x="16378" y="4380"/>
                  <a:pt x="16349" y="4380"/>
                </a:cubicBezTo>
                <a:close/>
                <a:moveTo>
                  <a:pt x="16663" y="4380"/>
                </a:moveTo>
                <a:cubicBezTo>
                  <a:pt x="16634" y="4380"/>
                  <a:pt x="16611" y="4427"/>
                  <a:pt x="16611" y="4484"/>
                </a:cubicBezTo>
                <a:lnTo>
                  <a:pt x="16611" y="4704"/>
                </a:lnTo>
                <a:cubicBezTo>
                  <a:pt x="16611" y="4762"/>
                  <a:pt x="16634" y="4809"/>
                  <a:pt x="16663" y="4809"/>
                </a:cubicBezTo>
                <a:cubicBezTo>
                  <a:pt x="16692" y="4809"/>
                  <a:pt x="16716" y="4762"/>
                  <a:pt x="16716" y="4704"/>
                </a:cubicBezTo>
                <a:lnTo>
                  <a:pt x="16716" y="4484"/>
                </a:lnTo>
                <a:cubicBezTo>
                  <a:pt x="16716" y="4427"/>
                  <a:pt x="16692" y="4380"/>
                  <a:pt x="16663" y="4380"/>
                </a:cubicBezTo>
                <a:close/>
                <a:moveTo>
                  <a:pt x="17512" y="4380"/>
                </a:moveTo>
                <a:cubicBezTo>
                  <a:pt x="17483" y="4380"/>
                  <a:pt x="17459" y="4427"/>
                  <a:pt x="17459" y="4484"/>
                </a:cubicBezTo>
                <a:lnTo>
                  <a:pt x="17459" y="4704"/>
                </a:lnTo>
                <a:cubicBezTo>
                  <a:pt x="17459" y="4762"/>
                  <a:pt x="17483" y="4809"/>
                  <a:pt x="17512" y="4809"/>
                </a:cubicBezTo>
                <a:cubicBezTo>
                  <a:pt x="17541" y="4809"/>
                  <a:pt x="17565" y="4762"/>
                  <a:pt x="17565" y="4704"/>
                </a:cubicBezTo>
                <a:lnTo>
                  <a:pt x="17565" y="4484"/>
                </a:lnTo>
                <a:cubicBezTo>
                  <a:pt x="17565" y="4427"/>
                  <a:pt x="17541" y="4380"/>
                  <a:pt x="17512" y="4380"/>
                </a:cubicBezTo>
                <a:close/>
                <a:moveTo>
                  <a:pt x="17827" y="4380"/>
                </a:moveTo>
                <a:cubicBezTo>
                  <a:pt x="17798" y="4380"/>
                  <a:pt x="17774" y="4427"/>
                  <a:pt x="17774" y="4484"/>
                </a:cubicBezTo>
                <a:lnTo>
                  <a:pt x="17774" y="4704"/>
                </a:lnTo>
                <a:cubicBezTo>
                  <a:pt x="17774" y="4762"/>
                  <a:pt x="17798" y="4809"/>
                  <a:pt x="17827" y="4809"/>
                </a:cubicBezTo>
                <a:cubicBezTo>
                  <a:pt x="17856" y="4809"/>
                  <a:pt x="17880" y="4762"/>
                  <a:pt x="17880" y="4704"/>
                </a:cubicBezTo>
                <a:lnTo>
                  <a:pt x="17880" y="4484"/>
                </a:lnTo>
                <a:cubicBezTo>
                  <a:pt x="17880" y="4427"/>
                  <a:pt x="17856" y="4380"/>
                  <a:pt x="17827" y="4380"/>
                </a:cubicBezTo>
                <a:close/>
                <a:moveTo>
                  <a:pt x="18677" y="4380"/>
                </a:moveTo>
                <a:cubicBezTo>
                  <a:pt x="18648" y="4380"/>
                  <a:pt x="18624" y="4427"/>
                  <a:pt x="18624" y="4484"/>
                </a:cubicBezTo>
                <a:lnTo>
                  <a:pt x="18624" y="4704"/>
                </a:lnTo>
                <a:cubicBezTo>
                  <a:pt x="18624" y="4762"/>
                  <a:pt x="18648" y="4809"/>
                  <a:pt x="18677" y="4809"/>
                </a:cubicBezTo>
                <a:cubicBezTo>
                  <a:pt x="18706" y="4809"/>
                  <a:pt x="18730" y="4762"/>
                  <a:pt x="18730" y="4704"/>
                </a:cubicBezTo>
                <a:lnTo>
                  <a:pt x="18730" y="4484"/>
                </a:lnTo>
                <a:cubicBezTo>
                  <a:pt x="18730" y="4427"/>
                  <a:pt x="18706" y="4380"/>
                  <a:pt x="18677" y="4380"/>
                </a:cubicBezTo>
                <a:close/>
                <a:moveTo>
                  <a:pt x="18991" y="4380"/>
                </a:moveTo>
                <a:cubicBezTo>
                  <a:pt x="18962" y="4380"/>
                  <a:pt x="18938" y="4427"/>
                  <a:pt x="18938" y="4484"/>
                </a:cubicBezTo>
                <a:lnTo>
                  <a:pt x="18938" y="4704"/>
                </a:lnTo>
                <a:cubicBezTo>
                  <a:pt x="18938" y="4762"/>
                  <a:pt x="18962" y="4809"/>
                  <a:pt x="18991" y="4809"/>
                </a:cubicBezTo>
                <a:cubicBezTo>
                  <a:pt x="19020" y="4809"/>
                  <a:pt x="19044" y="4762"/>
                  <a:pt x="19044" y="4704"/>
                </a:cubicBezTo>
                <a:lnTo>
                  <a:pt x="19044" y="4484"/>
                </a:lnTo>
                <a:cubicBezTo>
                  <a:pt x="19044" y="4427"/>
                  <a:pt x="19020" y="4380"/>
                  <a:pt x="18991" y="4380"/>
                </a:cubicBezTo>
                <a:close/>
                <a:moveTo>
                  <a:pt x="19841" y="4380"/>
                </a:moveTo>
                <a:cubicBezTo>
                  <a:pt x="19812" y="4380"/>
                  <a:pt x="19788" y="4427"/>
                  <a:pt x="19788" y="4484"/>
                </a:cubicBezTo>
                <a:lnTo>
                  <a:pt x="19788" y="4704"/>
                </a:lnTo>
                <a:cubicBezTo>
                  <a:pt x="19788" y="4762"/>
                  <a:pt x="19812" y="4809"/>
                  <a:pt x="19841" y="4809"/>
                </a:cubicBezTo>
                <a:cubicBezTo>
                  <a:pt x="19870" y="4809"/>
                  <a:pt x="19894" y="4762"/>
                  <a:pt x="19894" y="4704"/>
                </a:cubicBezTo>
                <a:lnTo>
                  <a:pt x="19894" y="4484"/>
                </a:lnTo>
                <a:cubicBezTo>
                  <a:pt x="19894" y="4427"/>
                  <a:pt x="19870" y="4380"/>
                  <a:pt x="19841" y="4380"/>
                </a:cubicBezTo>
                <a:close/>
                <a:moveTo>
                  <a:pt x="20155" y="4380"/>
                </a:moveTo>
                <a:cubicBezTo>
                  <a:pt x="20126" y="4380"/>
                  <a:pt x="20102" y="4427"/>
                  <a:pt x="20102" y="4484"/>
                </a:cubicBezTo>
                <a:lnTo>
                  <a:pt x="20102" y="4704"/>
                </a:lnTo>
                <a:cubicBezTo>
                  <a:pt x="20102" y="4762"/>
                  <a:pt x="20126" y="4809"/>
                  <a:pt x="20155" y="4809"/>
                </a:cubicBezTo>
                <a:cubicBezTo>
                  <a:pt x="20184" y="4809"/>
                  <a:pt x="20207" y="4762"/>
                  <a:pt x="20207" y="4704"/>
                </a:cubicBezTo>
                <a:lnTo>
                  <a:pt x="20207" y="4484"/>
                </a:lnTo>
                <a:cubicBezTo>
                  <a:pt x="20207" y="4427"/>
                  <a:pt x="20184" y="4380"/>
                  <a:pt x="20155" y="4380"/>
                </a:cubicBezTo>
                <a:close/>
                <a:moveTo>
                  <a:pt x="21004" y="4380"/>
                </a:moveTo>
                <a:cubicBezTo>
                  <a:pt x="20975" y="4380"/>
                  <a:pt x="20952" y="4427"/>
                  <a:pt x="20952" y="4484"/>
                </a:cubicBezTo>
                <a:lnTo>
                  <a:pt x="20952" y="4704"/>
                </a:lnTo>
                <a:cubicBezTo>
                  <a:pt x="20952" y="4762"/>
                  <a:pt x="20975" y="4809"/>
                  <a:pt x="21004" y="4809"/>
                </a:cubicBezTo>
                <a:cubicBezTo>
                  <a:pt x="21033" y="4809"/>
                  <a:pt x="21057" y="4762"/>
                  <a:pt x="21057" y="4704"/>
                </a:cubicBezTo>
                <a:lnTo>
                  <a:pt x="21057" y="4484"/>
                </a:lnTo>
                <a:cubicBezTo>
                  <a:pt x="21057" y="4427"/>
                  <a:pt x="21033" y="4380"/>
                  <a:pt x="21004" y="4380"/>
                </a:cubicBezTo>
                <a:close/>
                <a:moveTo>
                  <a:pt x="21319" y="4380"/>
                </a:moveTo>
                <a:cubicBezTo>
                  <a:pt x="21289" y="4380"/>
                  <a:pt x="21267" y="4427"/>
                  <a:pt x="21267" y="4484"/>
                </a:cubicBezTo>
                <a:lnTo>
                  <a:pt x="21267" y="4704"/>
                </a:lnTo>
                <a:cubicBezTo>
                  <a:pt x="21267" y="4762"/>
                  <a:pt x="21289" y="4809"/>
                  <a:pt x="21319" y="4809"/>
                </a:cubicBezTo>
                <a:cubicBezTo>
                  <a:pt x="21348" y="4809"/>
                  <a:pt x="21372" y="4762"/>
                  <a:pt x="21372" y="4704"/>
                </a:cubicBezTo>
                <a:lnTo>
                  <a:pt x="21372" y="4484"/>
                </a:lnTo>
                <a:cubicBezTo>
                  <a:pt x="21372" y="4427"/>
                  <a:pt x="21348" y="4380"/>
                  <a:pt x="21319" y="4380"/>
                </a:cubicBezTo>
                <a:close/>
                <a:moveTo>
                  <a:pt x="281" y="5110"/>
                </a:moveTo>
                <a:cubicBezTo>
                  <a:pt x="252" y="5110"/>
                  <a:pt x="228" y="5157"/>
                  <a:pt x="228" y="5214"/>
                </a:cubicBezTo>
                <a:lnTo>
                  <a:pt x="228" y="5434"/>
                </a:lnTo>
                <a:cubicBezTo>
                  <a:pt x="228" y="5492"/>
                  <a:pt x="252" y="5539"/>
                  <a:pt x="281" y="5539"/>
                </a:cubicBezTo>
                <a:cubicBezTo>
                  <a:pt x="311" y="5539"/>
                  <a:pt x="334" y="5492"/>
                  <a:pt x="334" y="5434"/>
                </a:cubicBezTo>
                <a:lnTo>
                  <a:pt x="334" y="5214"/>
                </a:lnTo>
                <a:cubicBezTo>
                  <a:pt x="334" y="5157"/>
                  <a:pt x="311" y="5110"/>
                  <a:pt x="281" y="5110"/>
                </a:cubicBezTo>
                <a:close/>
                <a:moveTo>
                  <a:pt x="596" y="5110"/>
                </a:moveTo>
                <a:cubicBezTo>
                  <a:pt x="567" y="5110"/>
                  <a:pt x="543" y="5157"/>
                  <a:pt x="543" y="5214"/>
                </a:cubicBezTo>
                <a:lnTo>
                  <a:pt x="543" y="5434"/>
                </a:lnTo>
                <a:cubicBezTo>
                  <a:pt x="543" y="5492"/>
                  <a:pt x="567" y="5539"/>
                  <a:pt x="596" y="5539"/>
                </a:cubicBezTo>
                <a:cubicBezTo>
                  <a:pt x="625" y="5539"/>
                  <a:pt x="649" y="5492"/>
                  <a:pt x="649" y="5434"/>
                </a:cubicBezTo>
                <a:lnTo>
                  <a:pt x="649" y="5214"/>
                </a:lnTo>
                <a:cubicBezTo>
                  <a:pt x="649" y="5157"/>
                  <a:pt x="625" y="5110"/>
                  <a:pt x="596" y="5110"/>
                </a:cubicBezTo>
                <a:close/>
                <a:moveTo>
                  <a:pt x="1446" y="5110"/>
                </a:moveTo>
                <a:cubicBezTo>
                  <a:pt x="1417" y="5110"/>
                  <a:pt x="1393" y="5157"/>
                  <a:pt x="1393" y="5214"/>
                </a:cubicBezTo>
                <a:lnTo>
                  <a:pt x="1393" y="5434"/>
                </a:lnTo>
                <a:cubicBezTo>
                  <a:pt x="1393" y="5492"/>
                  <a:pt x="1417" y="5539"/>
                  <a:pt x="1446" y="5539"/>
                </a:cubicBezTo>
                <a:cubicBezTo>
                  <a:pt x="1475" y="5539"/>
                  <a:pt x="1499" y="5492"/>
                  <a:pt x="1499" y="5434"/>
                </a:cubicBezTo>
                <a:lnTo>
                  <a:pt x="1499" y="5214"/>
                </a:lnTo>
                <a:cubicBezTo>
                  <a:pt x="1499" y="5157"/>
                  <a:pt x="1475" y="5110"/>
                  <a:pt x="1446" y="5110"/>
                </a:cubicBezTo>
                <a:close/>
                <a:moveTo>
                  <a:pt x="1760" y="5110"/>
                </a:moveTo>
                <a:cubicBezTo>
                  <a:pt x="1731" y="5110"/>
                  <a:pt x="1707" y="5157"/>
                  <a:pt x="1707" y="5214"/>
                </a:cubicBezTo>
                <a:lnTo>
                  <a:pt x="1707" y="5434"/>
                </a:lnTo>
                <a:cubicBezTo>
                  <a:pt x="1707" y="5492"/>
                  <a:pt x="1731" y="5539"/>
                  <a:pt x="1760" y="5539"/>
                </a:cubicBezTo>
                <a:cubicBezTo>
                  <a:pt x="1789" y="5539"/>
                  <a:pt x="1813" y="5492"/>
                  <a:pt x="1813" y="5434"/>
                </a:cubicBezTo>
                <a:lnTo>
                  <a:pt x="1813" y="5214"/>
                </a:lnTo>
                <a:cubicBezTo>
                  <a:pt x="1813" y="5157"/>
                  <a:pt x="1789" y="5110"/>
                  <a:pt x="1760" y="5110"/>
                </a:cubicBezTo>
                <a:close/>
                <a:moveTo>
                  <a:pt x="2610" y="5110"/>
                </a:moveTo>
                <a:cubicBezTo>
                  <a:pt x="2581" y="5110"/>
                  <a:pt x="2557" y="5157"/>
                  <a:pt x="2557" y="5214"/>
                </a:cubicBezTo>
                <a:lnTo>
                  <a:pt x="2557" y="5434"/>
                </a:lnTo>
                <a:cubicBezTo>
                  <a:pt x="2557" y="5492"/>
                  <a:pt x="2581" y="5539"/>
                  <a:pt x="2610" y="5539"/>
                </a:cubicBezTo>
                <a:cubicBezTo>
                  <a:pt x="2639" y="5539"/>
                  <a:pt x="2662" y="5492"/>
                  <a:pt x="2662" y="5434"/>
                </a:cubicBezTo>
                <a:lnTo>
                  <a:pt x="2662" y="5214"/>
                </a:lnTo>
                <a:cubicBezTo>
                  <a:pt x="2662" y="5157"/>
                  <a:pt x="2639" y="5110"/>
                  <a:pt x="2610" y="5110"/>
                </a:cubicBezTo>
                <a:close/>
                <a:moveTo>
                  <a:pt x="2924" y="5110"/>
                </a:moveTo>
                <a:cubicBezTo>
                  <a:pt x="2895" y="5110"/>
                  <a:pt x="2871" y="5157"/>
                  <a:pt x="2871" y="5214"/>
                </a:cubicBezTo>
                <a:lnTo>
                  <a:pt x="2871" y="5434"/>
                </a:lnTo>
                <a:cubicBezTo>
                  <a:pt x="2871" y="5492"/>
                  <a:pt x="2895" y="5539"/>
                  <a:pt x="2924" y="5539"/>
                </a:cubicBezTo>
                <a:cubicBezTo>
                  <a:pt x="2954" y="5539"/>
                  <a:pt x="2976" y="5492"/>
                  <a:pt x="2976" y="5434"/>
                </a:cubicBezTo>
                <a:lnTo>
                  <a:pt x="2976" y="5214"/>
                </a:lnTo>
                <a:cubicBezTo>
                  <a:pt x="2976" y="5157"/>
                  <a:pt x="2954" y="5110"/>
                  <a:pt x="2924" y="5110"/>
                </a:cubicBezTo>
                <a:close/>
                <a:moveTo>
                  <a:pt x="3773" y="5110"/>
                </a:moveTo>
                <a:cubicBezTo>
                  <a:pt x="3744" y="5110"/>
                  <a:pt x="3721" y="5157"/>
                  <a:pt x="3721" y="5214"/>
                </a:cubicBezTo>
                <a:lnTo>
                  <a:pt x="3721" y="5434"/>
                </a:lnTo>
                <a:cubicBezTo>
                  <a:pt x="3721" y="5492"/>
                  <a:pt x="3744" y="5539"/>
                  <a:pt x="3773" y="5539"/>
                </a:cubicBezTo>
                <a:cubicBezTo>
                  <a:pt x="3802" y="5539"/>
                  <a:pt x="3826" y="5492"/>
                  <a:pt x="3826" y="5434"/>
                </a:cubicBezTo>
                <a:lnTo>
                  <a:pt x="3826" y="5214"/>
                </a:lnTo>
                <a:cubicBezTo>
                  <a:pt x="3826" y="5157"/>
                  <a:pt x="3802" y="5110"/>
                  <a:pt x="3773" y="5110"/>
                </a:cubicBezTo>
                <a:close/>
                <a:moveTo>
                  <a:pt x="4088" y="5110"/>
                </a:moveTo>
                <a:cubicBezTo>
                  <a:pt x="4058" y="5110"/>
                  <a:pt x="4035" y="5157"/>
                  <a:pt x="4035" y="5214"/>
                </a:cubicBezTo>
                <a:lnTo>
                  <a:pt x="4035" y="5434"/>
                </a:lnTo>
                <a:cubicBezTo>
                  <a:pt x="4035" y="5492"/>
                  <a:pt x="4058" y="5539"/>
                  <a:pt x="4088" y="5539"/>
                </a:cubicBezTo>
                <a:cubicBezTo>
                  <a:pt x="4117" y="5539"/>
                  <a:pt x="4141" y="5492"/>
                  <a:pt x="4141" y="5434"/>
                </a:cubicBezTo>
                <a:lnTo>
                  <a:pt x="4141" y="5214"/>
                </a:lnTo>
                <a:cubicBezTo>
                  <a:pt x="4141" y="5157"/>
                  <a:pt x="4117" y="5110"/>
                  <a:pt x="4088" y="5110"/>
                </a:cubicBezTo>
                <a:close/>
                <a:moveTo>
                  <a:pt x="4937" y="5110"/>
                </a:moveTo>
                <a:cubicBezTo>
                  <a:pt x="4908" y="5110"/>
                  <a:pt x="4884" y="5157"/>
                  <a:pt x="4884" y="5214"/>
                </a:cubicBezTo>
                <a:lnTo>
                  <a:pt x="4884" y="5434"/>
                </a:lnTo>
                <a:cubicBezTo>
                  <a:pt x="4884" y="5492"/>
                  <a:pt x="4908" y="5539"/>
                  <a:pt x="4937" y="5539"/>
                </a:cubicBezTo>
                <a:cubicBezTo>
                  <a:pt x="4966" y="5539"/>
                  <a:pt x="4990" y="5492"/>
                  <a:pt x="4990" y="5434"/>
                </a:cubicBezTo>
                <a:lnTo>
                  <a:pt x="4990" y="5214"/>
                </a:lnTo>
                <a:cubicBezTo>
                  <a:pt x="4990" y="5157"/>
                  <a:pt x="4966" y="5110"/>
                  <a:pt x="4937" y="5110"/>
                </a:cubicBezTo>
                <a:close/>
                <a:moveTo>
                  <a:pt x="5252" y="5110"/>
                </a:moveTo>
                <a:cubicBezTo>
                  <a:pt x="5223" y="5110"/>
                  <a:pt x="5199" y="5157"/>
                  <a:pt x="5199" y="5214"/>
                </a:cubicBezTo>
                <a:lnTo>
                  <a:pt x="5199" y="5434"/>
                </a:lnTo>
                <a:cubicBezTo>
                  <a:pt x="5199" y="5492"/>
                  <a:pt x="5223" y="5539"/>
                  <a:pt x="5252" y="5539"/>
                </a:cubicBezTo>
                <a:cubicBezTo>
                  <a:pt x="5281" y="5539"/>
                  <a:pt x="5305" y="5492"/>
                  <a:pt x="5305" y="5434"/>
                </a:cubicBezTo>
                <a:lnTo>
                  <a:pt x="5305" y="5214"/>
                </a:lnTo>
                <a:cubicBezTo>
                  <a:pt x="5305" y="5157"/>
                  <a:pt x="5281" y="5110"/>
                  <a:pt x="5252" y="5110"/>
                </a:cubicBezTo>
                <a:close/>
                <a:moveTo>
                  <a:pt x="6102" y="5110"/>
                </a:moveTo>
                <a:cubicBezTo>
                  <a:pt x="6072" y="5110"/>
                  <a:pt x="6049" y="5157"/>
                  <a:pt x="6049" y="5214"/>
                </a:cubicBezTo>
                <a:lnTo>
                  <a:pt x="6049" y="5434"/>
                </a:lnTo>
                <a:cubicBezTo>
                  <a:pt x="6049" y="5492"/>
                  <a:pt x="6072" y="5539"/>
                  <a:pt x="6102" y="5539"/>
                </a:cubicBezTo>
                <a:cubicBezTo>
                  <a:pt x="6131" y="5539"/>
                  <a:pt x="6155" y="5492"/>
                  <a:pt x="6155" y="5434"/>
                </a:cubicBezTo>
                <a:lnTo>
                  <a:pt x="6155" y="5214"/>
                </a:lnTo>
                <a:cubicBezTo>
                  <a:pt x="6155" y="5157"/>
                  <a:pt x="6131" y="5110"/>
                  <a:pt x="6102" y="5110"/>
                </a:cubicBezTo>
                <a:close/>
                <a:moveTo>
                  <a:pt x="6416" y="5110"/>
                </a:moveTo>
                <a:cubicBezTo>
                  <a:pt x="6387" y="5110"/>
                  <a:pt x="6363" y="5157"/>
                  <a:pt x="6363" y="5214"/>
                </a:cubicBezTo>
                <a:lnTo>
                  <a:pt x="6363" y="5434"/>
                </a:lnTo>
                <a:cubicBezTo>
                  <a:pt x="6363" y="5492"/>
                  <a:pt x="6387" y="5539"/>
                  <a:pt x="6416" y="5539"/>
                </a:cubicBezTo>
                <a:cubicBezTo>
                  <a:pt x="6445" y="5539"/>
                  <a:pt x="6469" y="5492"/>
                  <a:pt x="6469" y="5434"/>
                </a:cubicBezTo>
                <a:lnTo>
                  <a:pt x="6469" y="5214"/>
                </a:lnTo>
                <a:cubicBezTo>
                  <a:pt x="6469" y="5157"/>
                  <a:pt x="6445" y="5110"/>
                  <a:pt x="6416" y="5110"/>
                </a:cubicBezTo>
                <a:close/>
                <a:moveTo>
                  <a:pt x="7266" y="5110"/>
                </a:moveTo>
                <a:cubicBezTo>
                  <a:pt x="7237" y="5110"/>
                  <a:pt x="7213" y="5157"/>
                  <a:pt x="7213" y="5214"/>
                </a:cubicBezTo>
                <a:lnTo>
                  <a:pt x="7213" y="5434"/>
                </a:lnTo>
                <a:cubicBezTo>
                  <a:pt x="7213" y="5492"/>
                  <a:pt x="7237" y="5539"/>
                  <a:pt x="7266" y="5539"/>
                </a:cubicBezTo>
                <a:cubicBezTo>
                  <a:pt x="7295" y="5539"/>
                  <a:pt x="7318" y="5492"/>
                  <a:pt x="7318" y="5434"/>
                </a:cubicBezTo>
                <a:lnTo>
                  <a:pt x="7318" y="5214"/>
                </a:lnTo>
                <a:cubicBezTo>
                  <a:pt x="7318" y="5157"/>
                  <a:pt x="7295" y="5110"/>
                  <a:pt x="7266" y="5110"/>
                </a:cubicBezTo>
                <a:close/>
                <a:moveTo>
                  <a:pt x="7580" y="5110"/>
                </a:moveTo>
                <a:cubicBezTo>
                  <a:pt x="7551" y="5110"/>
                  <a:pt x="7527" y="5157"/>
                  <a:pt x="7527" y="5214"/>
                </a:cubicBezTo>
                <a:lnTo>
                  <a:pt x="7527" y="5434"/>
                </a:lnTo>
                <a:cubicBezTo>
                  <a:pt x="7527" y="5492"/>
                  <a:pt x="7551" y="5539"/>
                  <a:pt x="7580" y="5539"/>
                </a:cubicBezTo>
                <a:cubicBezTo>
                  <a:pt x="7609" y="5539"/>
                  <a:pt x="7632" y="5492"/>
                  <a:pt x="7632" y="5434"/>
                </a:cubicBezTo>
                <a:lnTo>
                  <a:pt x="7632" y="5214"/>
                </a:lnTo>
                <a:cubicBezTo>
                  <a:pt x="7632" y="5157"/>
                  <a:pt x="7609" y="5110"/>
                  <a:pt x="7580" y="5110"/>
                </a:cubicBezTo>
                <a:close/>
                <a:moveTo>
                  <a:pt x="8429" y="5110"/>
                </a:moveTo>
                <a:cubicBezTo>
                  <a:pt x="8400" y="5110"/>
                  <a:pt x="8377" y="5157"/>
                  <a:pt x="8377" y="5214"/>
                </a:cubicBezTo>
                <a:lnTo>
                  <a:pt x="8377" y="5434"/>
                </a:lnTo>
                <a:cubicBezTo>
                  <a:pt x="8377" y="5492"/>
                  <a:pt x="8400" y="5539"/>
                  <a:pt x="8429" y="5539"/>
                </a:cubicBezTo>
                <a:cubicBezTo>
                  <a:pt x="8458" y="5539"/>
                  <a:pt x="8482" y="5492"/>
                  <a:pt x="8482" y="5434"/>
                </a:cubicBezTo>
                <a:lnTo>
                  <a:pt x="8482" y="5214"/>
                </a:lnTo>
                <a:cubicBezTo>
                  <a:pt x="8482" y="5157"/>
                  <a:pt x="8458" y="5110"/>
                  <a:pt x="8429" y="5110"/>
                </a:cubicBezTo>
                <a:close/>
                <a:moveTo>
                  <a:pt x="8744" y="5110"/>
                </a:moveTo>
                <a:cubicBezTo>
                  <a:pt x="8714" y="5110"/>
                  <a:pt x="8691" y="5157"/>
                  <a:pt x="8691" y="5214"/>
                </a:cubicBezTo>
                <a:lnTo>
                  <a:pt x="8691" y="5434"/>
                </a:lnTo>
                <a:cubicBezTo>
                  <a:pt x="8691" y="5492"/>
                  <a:pt x="8714" y="5539"/>
                  <a:pt x="8744" y="5539"/>
                </a:cubicBezTo>
                <a:cubicBezTo>
                  <a:pt x="8773" y="5539"/>
                  <a:pt x="8796" y="5492"/>
                  <a:pt x="8796" y="5434"/>
                </a:cubicBezTo>
                <a:lnTo>
                  <a:pt x="8796" y="5214"/>
                </a:lnTo>
                <a:cubicBezTo>
                  <a:pt x="8796" y="5157"/>
                  <a:pt x="8773" y="5110"/>
                  <a:pt x="8744" y="5110"/>
                </a:cubicBezTo>
                <a:close/>
                <a:moveTo>
                  <a:pt x="9593" y="5110"/>
                </a:moveTo>
                <a:cubicBezTo>
                  <a:pt x="9564" y="5110"/>
                  <a:pt x="9540" y="5157"/>
                  <a:pt x="9540" y="5214"/>
                </a:cubicBezTo>
                <a:lnTo>
                  <a:pt x="9540" y="5434"/>
                </a:lnTo>
                <a:cubicBezTo>
                  <a:pt x="9540" y="5492"/>
                  <a:pt x="9564" y="5539"/>
                  <a:pt x="9593" y="5539"/>
                </a:cubicBezTo>
                <a:cubicBezTo>
                  <a:pt x="9622" y="5539"/>
                  <a:pt x="9646" y="5492"/>
                  <a:pt x="9646" y="5434"/>
                </a:cubicBezTo>
                <a:lnTo>
                  <a:pt x="9646" y="5214"/>
                </a:lnTo>
                <a:cubicBezTo>
                  <a:pt x="9646" y="5157"/>
                  <a:pt x="9622" y="5110"/>
                  <a:pt x="9593" y="5110"/>
                </a:cubicBezTo>
                <a:close/>
                <a:moveTo>
                  <a:pt x="9908" y="5110"/>
                </a:moveTo>
                <a:cubicBezTo>
                  <a:pt x="9879" y="5110"/>
                  <a:pt x="9855" y="5157"/>
                  <a:pt x="9855" y="5214"/>
                </a:cubicBezTo>
                <a:lnTo>
                  <a:pt x="9855" y="5434"/>
                </a:lnTo>
                <a:cubicBezTo>
                  <a:pt x="9855" y="5492"/>
                  <a:pt x="9879" y="5539"/>
                  <a:pt x="9908" y="5539"/>
                </a:cubicBezTo>
                <a:cubicBezTo>
                  <a:pt x="9937" y="5539"/>
                  <a:pt x="9961" y="5492"/>
                  <a:pt x="9961" y="5434"/>
                </a:cubicBezTo>
                <a:lnTo>
                  <a:pt x="9961" y="5214"/>
                </a:lnTo>
                <a:cubicBezTo>
                  <a:pt x="9961" y="5157"/>
                  <a:pt x="9937" y="5110"/>
                  <a:pt x="9908" y="5110"/>
                </a:cubicBezTo>
                <a:close/>
                <a:moveTo>
                  <a:pt x="10758" y="5110"/>
                </a:moveTo>
                <a:cubicBezTo>
                  <a:pt x="10728" y="5110"/>
                  <a:pt x="10705" y="5157"/>
                  <a:pt x="10705" y="5214"/>
                </a:cubicBezTo>
                <a:lnTo>
                  <a:pt x="10705" y="5434"/>
                </a:lnTo>
                <a:cubicBezTo>
                  <a:pt x="10705" y="5492"/>
                  <a:pt x="10728" y="5539"/>
                  <a:pt x="10758" y="5539"/>
                </a:cubicBezTo>
                <a:cubicBezTo>
                  <a:pt x="10787" y="5539"/>
                  <a:pt x="10810" y="5492"/>
                  <a:pt x="10810" y="5434"/>
                </a:cubicBezTo>
                <a:lnTo>
                  <a:pt x="10810" y="5214"/>
                </a:lnTo>
                <a:cubicBezTo>
                  <a:pt x="10810" y="5157"/>
                  <a:pt x="10787" y="5110"/>
                  <a:pt x="10758" y="5110"/>
                </a:cubicBezTo>
                <a:close/>
                <a:moveTo>
                  <a:pt x="11072" y="5110"/>
                </a:moveTo>
                <a:cubicBezTo>
                  <a:pt x="11043" y="5110"/>
                  <a:pt x="11019" y="5157"/>
                  <a:pt x="11019" y="5214"/>
                </a:cubicBezTo>
                <a:lnTo>
                  <a:pt x="11019" y="5434"/>
                </a:lnTo>
                <a:cubicBezTo>
                  <a:pt x="11019" y="5492"/>
                  <a:pt x="11043" y="5539"/>
                  <a:pt x="11072" y="5539"/>
                </a:cubicBezTo>
                <a:cubicBezTo>
                  <a:pt x="11101" y="5539"/>
                  <a:pt x="11125" y="5492"/>
                  <a:pt x="11125" y="5434"/>
                </a:cubicBezTo>
                <a:lnTo>
                  <a:pt x="11125" y="5214"/>
                </a:lnTo>
                <a:cubicBezTo>
                  <a:pt x="11125" y="5157"/>
                  <a:pt x="11101" y="5110"/>
                  <a:pt x="11072" y="5110"/>
                </a:cubicBezTo>
                <a:close/>
                <a:moveTo>
                  <a:pt x="11922" y="5110"/>
                </a:moveTo>
                <a:cubicBezTo>
                  <a:pt x="11893" y="5110"/>
                  <a:pt x="11869" y="5157"/>
                  <a:pt x="11869" y="5214"/>
                </a:cubicBezTo>
                <a:lnTo>
                  <a:pt x="11869" y="5434"/>
                </a:lnTo>
                <a:cubicBezTo>
                  <a:pt x="11869" y="5492"/>
                  <a:pt x="11893" y="5539"/>
                  <a:pt x="11922" y="5539"/>
                </a:cubicBezTo>
                <a:cubicBezTo>
                  <a:pt x="11951" y="5539"/>
                  <a:pt x="11974" y="5492"/>
                  <a:pt x="11974" y="5434"/>
                </a:cubicBezTo>
                <a:lnTo>
                  <a:pt x="11974" y="5214"/>
                </a:lnTo>
                <a:cubicBezTo>
                  <a:pt x="11974" y="5157"/>
                  <a:pt x="11951" y="5110"/>
                  <a:pt x="11922" y="5110"/>
                </a:cubicBezTo>
                <a:close/>
                <a:moveTo>
                  <a:pt x="12236" y="5110"/>
                </a:moveTo>
                <a:cubicBezTo>
                  <a:pt x="12207" y="5110"/>
                  <a:pt x="12183" y="5157"/>
                  <a:pt x="12183" y="5214"/>
                </a:cubicBezTo>
                <a:lnTo>
                  <a:pt x="12183" y="5434"/>
                </a:lnTo>
                <a:cubicBezTo>
                  <a:pt x="12183" y="5492"/>
                  <a:pt x="12207" y="5539"/>
                  <a:pt x="12236" y="5539"/>
                </a:cubicBezTo>
                <a:cubicBezTo>
                  <a:pt x="12265" y="5539"/>
                  <a:pt x="12288" y="5492"/>
                  <a:pt x="12288" y="5434"/>
                </a:cubicBezTo>
                <a:lnTo>
                  <a:pt x="12288" y="5214"/>
                </a:lnTo>
                <a:cubicBezTo>
                  <a:pt x="12288" y="5157"/>
                  <a:pt x="12265" y="5110"/>
                  <a:pt x="12236" y="5110"/>
                </a:cubicBezTo>
                <a:close/>
                <a:moveTo>
                  <a:pt x="13085" y="5110"/>
                </a:moveTo>
                <a:cubicBezTo>
                  <a:pt x="13056" y="5110"/>
                  <a:pt x="13032" y="5157"/>
                  <a:pt x="13032" y="5214"/>
                </a:cubicBezTo>
                <a:lnTo>
                  <a:pt x="13032" y="5434"/>
                </a:lnTo>
                <a:cubicBezTo>
                  <a:pt x="13032" y="5492"/>
                  <a:pt x="13056" y="5539"/>
                  <a:pt x="13085" y="5539"/>
                </a:cubicBezTo>
                <a:cubicBezTo>
                  <a:pt x="13114" y="5539"/>
                  <a:pt x="13138" y="5492"/>
                  <a:pt x="13138" y="5434"/>
                </a:cubicBezTo>
                <a:lnTo>
                  <a:pt x="13138" y="5214"/>
                </a:lnTo>
                <a:cubicBezTo>
                  <a:pt x="13138" y="5157"/>
                  <a:pt x="13114" y="5110"/>
                  <a:pt x="13085" y="5110"/>
                </a:cubicBezTo>
                <a:close/>
                <a:moveTo>
                  <a:pt x="13399" y="5110"/>
                </a:moveTo>
                <a:cubicBezTo>
                  <a:pt x="13370" y="5110"/>
                  <a:pt x="13348" y="5157"/>
                  <a:pt x="13348" y="5214"/>
                </a:cubicBezTo>
                <a:lnTo>
                  <a:pt x="13348" y="5434"/>
                </a:lnTo>
                <a:cubicBezTo>
                  <a:pt x="13348" y="5492"/>
                  <a:pt x="13370" y="5539"/>
                  <a:pt x="13399" y="5539"/>
                </a:cubicBezTo>
                <a:cubicBezTo>
                  <a:pt x="13428" y="5539"/>
                  <a:pt x="13452" y="5492"/>
                  <a:pt x="13452" y="5434"/>
                </a:cubicBezTo>
                <a:lnTo>
                  <a:pt x="13452" y="5214"/>
                </a:lnTo>
                <a:cubicBezTo>
                  <a:pt x="13452" y="5157"/>
                  <a:pt x="13428" y="5110"/>
                  <a:pt x="13399" y="5110"/>
                </a:cubicBezTo>
                <a:close/>
                <a:moveTo>
                  <a:pt x="14249" y="5110"/>
                </a:moveTo>
                <a:cubicBezTo>
                  <a:pt x="14220" y="5110"/>
                  <a:pt x="14196" y="5157"/>
                  <a:pt x="14196" y="5214"/>
                </a:cubicBezTo>
                <a:lnTo>
                  <a:pt x="14196" y="5434"/>
                </a:lnTo>
                <a:cubicBezTo>
                  <a:pt x="14196" y="5492"/>
                  <a:pt x="14220" y="5539"/>
                  <a:pt x="14249" y="5539"/>
                </a:cubicBezTo>
                <a:cubicBezTo>
                  <a:pt x="14278" y="5539"/>
                  <a:pt x="14302" y="5492"/>
                  <a:pt x="14302" y="5434"/>
                </a:cubicBezTo>
                <a:lnTo>
                  <a:pt x="14302" y="5214"/>
                </a:lnTo>
                <a:cubicBezTo>
                  <a:pt x="14302" y="5157"/>
                  <a:pt x="14278" y="5110"/>
                  <a:pt x="14249" y="5110"/>
                </a:cubicBezTo>
                <a:close/>
                <a:moveTo>
                  <a:pt x="14564" y="5110"/>
                </a:moveTo>
                <a:cubicBezTo>
                  <a:pt x="14535" y="5110"/>
                  <a:pt x="14511" y="5157"/>
                  <a:pt x="14511" y="5214"/>
                </a:cubicBezTo>
                <a:lnTo>
                  <a:pt x="14511" y="5434"/>
                </a:lnTo>
                <a:cubicBezTo>
                  <a:pt x="14511" y="5492"/>
                  <a:pt x="14535" y="5539"/>
                  <a:pt x="14564" y="5539"/>
                </a:cubicBezTo>
                <a:cubicBezTo>
                  <a:pt x="14593" y="5539"/>
                  <a:pt x="14617" y="5492"/>
                  <a:pt x="14617" y="5434"/>
                </a:cubicBezTo>
                <a:lnTo>
                  <a:pt x="14617" y="5214"/>
                </a:lnTo>
                <a:cubicBezTo>
                  <a:pt x="14617" y="5157"/>
                  <a:pt x="14593" y="5110"/>
                  <a:pt x="14564" y="5110"/>
                </a:cubicBezTo>
                <a:close/>
                <a:moveTo>
                  <a:pt x="15413" y="5110"/>
                </a:moveTo>
                <a:cubicBezTo>
                  <a:pt x="15384" y="5110"/>
                  <a:pt x="15360" y="5157"/>
                  <a:pt x="15360" y="5214"/>
                </a:cubicBezTo>
                <a:lnTo>
                  <a:pt x="15360" y="5434"/>
                </a:lnTo>
                <a:cubicBezTo>
                  <a:pt x="15360" y="5492"/>
                  <a:pt x="15384" y="5539"/>
                  <a:pt x="15413" y="5539"/>
                </a:cubicBezTo>
                <a:cubicBezTo>
                  <a:pt x="15442" y="5539"/>
                  <a:pt x="15465" y="5492"/>
                  <a:pt x="15465" y="5434"/>
                </a:cubicBezTo>
                <a:lnTo>
                  <a:pt x="15465" y="5214"/>
                </a:lnTo>
                <a:cubicBezTo>
                  <a:pt x="15465" y="5157"/>
                  <a:pt x="15442" y="5110"/>
                  <a:pt x="15413" y="5110"/>
                </a:cubicBezTo>
                <a:close/>
                <a:moveTo>
                  <a:pt x="15728" y="5110"/>
                </a:moveTo>
                <a:cubicBezTo>
                  <a:pt x="15699" y="5110"/>
                  <a:pt x="15675" y="5157"/>
                  <a:pt x="15675" y="5214"/>
                </a:cubicBezTo>
                <a:lnTo>
                  <a:pt x="15675" y="5434"/>
                </a:lnTo>
                <a:cubicBezTo>
                  <a:pt x="15675" y="5492"/>
                  <a:pt x="15699" y="5539"/>
                  <a:pt x="15728" y="5539"/>
                </a:cubicBezTo>
                <a:cubicBezTo>
                  <a:pt x="15757" y="5539"/>
                  <a:pt x="15781" y="5492"/>
                  <a:pt x="15781" y="5434"/>
                </a:cubicBezTo>
                <a:lnTo>
                  <a:pt x="15781" y="5214"/>
                </a:lnTo>
                <a:cubicBezTo>
                  <a:pt x="15781" y="5157"/>
                  <a:pt x="15757" y="5110"/>
                  <a:pt x="15728" y="5110"/>
                </a:cubicBezTo>
                <a:close/>
                <a:moveTo>
                  <a:pt x="16578" y="5110"/>
                </a:moveTo>
                <a:cubicBezTo>
                  <a:pt x="16549" y="5110"/>
                  <a:pt x="16525" y="5157"/>
                  <a:pt x="16525" y="5214"/>
                </a:cubicBezTo>
                <a:lnTo>
                  <a:pt x="16525" y="5434"/>
                </a:lnTo>
                <a:cubicBezTo>
                  <a:pt x="16525" y="5492"/>
                  <a:pt x="16549" y="5539"/>
                  <a:pt x="16578" y="5539"/>
                </a:cubicBezTo>
                <a:cubicBezTo>
                  <a:pt x="16607" y="5539"/>
                  <a:pt x="16630" y="5492"/>
                  <a:pt x="16630" y="5434"/>
                </a:cubicBezTo>
                <a:lnTo>
                  <a:pt x="16630" y="5214"/>
                </a:lnTo>
                <a:cubicBezTo>
                  <a:pt x="16630" y="5157"/>
                  <a:pt x="16607" y="5110"/>
                  <a:pt x="16578" y="5110"/>
                </a:cubicBezTo>
                <a:close/>
                <a:moveTo>
                  <a:pt x="16892" y="5110"/>
                </a:moveTo>
                <a:cubicBezTo>
                  <a:pt x="16863" y="5110"/>
                  <a:pt x="16839" y="5157"/>
                  <a:pt x="16839" y="5214"/>
                </a:cubicBezTo>
                <a:lnTo>
                  <a:pt x="16839" y="5434"/>
                </a:lnTo>
                <a:cubicBezTo>
                  <a:pt x="16839" y="5492"/>
                  <a:pt x="16863" y="5539"/>
                  <a:pt x="16892" y="5539"/>
                </a:cubicBezTo>
                <a:cubicBezTo>
                  <a:pt x="16921" y="5539"/>
                  <a:pt x="16944" y="5492"/>
                  <a:pt x="16944" y="5434"/>
                </a:cubicBezTo>
                <a:lnTo>
                  <a:pt x="16944" y="5214"/>
                </a:lnTo>
                <a:cubicBezTo>
                  <a:pt x="16944" y="5157"/>
                  <a:pt x="16921" y="5110"/>
                  <a:pt x="16892" y="5110"/>
                </a:cubicBezTo>
                <a:close/>
                <a:moveTo>
                  <a:pt x="17741" y="5110"/>
                </a:moveTo>
                <a:cubicBezTo>
                  <a:pt x="17712" y="5110"/>
                  <a:pt x="17689" y="5157"/>
                  <a:pt x="17689" y="5214"/>
                </a:cubicBezTo>
                <a:lnTo>
                  <a:pt x="17689" y="5434"/>
                </a:lnTo>
                <a:cubicBezTo>
                  <a:pt x="17689" y="5492"/>
                  <a:pt x="17712" y="5539"/>
                  <a:pt x="17741" y="5539"/>
                </a:cubicBezTo>
                <a:cubicBezTo>
                  <a:pt x="17770" y="5539"/>
                  <a:pt x="17794" y="5492"/>
                  <a:pt x="17794" y="5434"/>
                </a:cubicBezTo>
                <a:lnTo>
                  <a:pt x="17794" y="5214"/>
                </a:lnTo>
                <a:cubicBezTo>
                  <a:pt x="17794" y="5157"/>
                  <a:pt x="17770" y="5110"/>
                  <a:pt x="17741" y="5110"/>
                </a:cubicBezTo>
                <a:close/>
                <a:moveTo>
                  <a:pt x="18055" y="5110"/>
                </a:moveTo>
                <a:cubicBezTo>
                  <a:pt x="18026" y="5110"/>
                  <a:pt x="18002" y="5157"/>
                  <a:pt x="18002" y="5214"/>
                </a:cubicBezTo>
                <a:lnTo>
                  <a:pt x="18002" y="5434"/>
                </a:lnTo>
                <a:cubicBezTo>
                  <a:pt x="18002" y="5492"/>
                  <a:pt x="18026" y="5539"/>
                  <a:pt x="18055" y="5539"/>
                </a:cubicBezTo>
                <a:cubicBezTo>
                  <a:pt x="18085" y="5539"/>
                  <a:pt x="18108" y="5492"/>
                  <a:pt x="18108" y="5434"/>
                </a:cubicBezTo>
                <a:lnTo>
                  <a:pt x="18108" y="5214"/>
                </a:lnTo>
                <a:cubicBezTo>
                  <a:pt x="18108" y="5157"/>
                  <a:pt x="18085" y="5110"/>
                  <a:pt x="18055" y="5110"/>
                </a:cubicBezTo>
                <a:close/>
                <a:moveTo>
                  <a:pt x="18905" y="5110"/>
                </a:moveTo>
                <a:cubicBezTo>
                  <a:pt x="18876" y="5110"/>
                  <a:pt x="18852" y="5157"/>
                  <a:pt x="18852" y="5214"/>
                </a:cubicBezTo>
                <a:lnTo>
                  <a:pt x="18852" y="5434"/>
                </a:lnTo>
                <a:cubicBezTo>
                  <a:pt x="18852" y="5492"/>
                  <a:pt x="18876" y="5539"/>
                  <a:pt x="18905" y="5539"/>
                </a:cubicBezTo>
                <a:cubicBezTo>
                  <a:pt x="18934" y="5539"/>
                  <a:pt x="18958" y="5492"/>
                  <a:pt x="18958" y="5434"/>
                </a:cubicBezTo>
                <a:lnTo>
                  <a:pt x="18958" y="5214"/>
                </a:lnTo>
                <a:cubicBezTo>
                  <a:pt x="18958" y="5157"/>
                  <a:pt x="18934" y="5110"/>
                  <a:pt x="18905" y="5110"/>
                </a:cubicBezTo>
                <a:close/>
                <a:moveTo>
                  <a:pt x="19220" y="5110"/>
                </a:moveTo>
                <a:cubicBezTo>
                  <a:pt x="19191" y="5110"/>
                  <a:pt x="19167" y="5157"/>
                  <a:pt x="19167" y="5214"/>
                </a:cubicBezTo>
                <a:lnTo>
                  <a:pt x="19167" y="5434"/>
                </a:lnTo>
                <a:cubicBezTo>
                  <a:pt x="19167" y="5492"/>
                  <a:pt x="19191" y="5539"/>
                  <a:pt x="19220" y="5539"/>
                </a:cubicBezTo>
                <a:cubicBezTo>
                  <a:pt x="19249" y="5539"/>
                  <a:pt x="19273" y="5492"/>
                  <a:pt x="19273" y="5434"/>
                </a:cubicBezTo>
                <a:lnTo>
                  <a:pt x="19273" y="5214"/>
                </a:lnTo>
                <a:cubicBezTo>
                  <a:pt x="19273" y="5157"/>
                  <a:pt x="19249" y="5110"/>
                  <a:pt x="19220" y="5110"/>
                </a:cubicBezTo>
                <a:close/>
                <a:moveTo>
                  <a:pt x="20069" y="5110"/>
                </a:moveTo>
                <a:cubicBezTo>
                  <a:pt x="20040" y="5110"/>
                  <a:pt x="20016" y="5157"/>
                  <a:pt x="20016" y="5214"/>
                </a:cubicBezTo>
                <a:lnTo>
                  <a:pt x="20016" y="5434"/>
                </a:lnTo>
                <a:cubicBezTo>
                  <a:pt x="20016" y="5492"/>
                  <a:pt x="20040" y="5539"/>
                  <a:pt x="20069" y="5539"/>
                </a:cubicBezTo>
                <a:cubicBezTo>
                  <a:pt x="20099" y="5539"/>
                  <a:pt x="20122" y="5492"/>
                  <a:pt x="20122" y="5434"/>
                </a:cubicBezTo>
                <a:lnTo>
                  <a:pt x="20122" y="5214"/>
                </a:lnTo>
                <a:cubicBezTo>
                  <a:pt x="20122" y="5157"/>
                  <a:pt x="20099" y="5110"/>
                  <a:pt x="20069" y="5110"/>
                </a:cubicBezTo>
                <a:close/>
                <a:moveTo>
                  <a:pt x="20384" y="5110"/>
                </a:moveTo>
                <a:cubicBezTo>
                  <a:pt x="20355" y="5110"/>
                  <a:pt x="20331" y="5157"/>
                  <a:pt x="20331" y="5214"/>
                </a:cubicBezTo>
                <a:lnTo>
                  <a:pt x="20331" y="5434"/>
                </a:lnTo>
                <a:cubicBezTo>
                  <a:pt x="20331" y="5492"/>
                  <a:pt x="20355" y="5539"/>
                  <a:pt x="20384" y="5539"/>
                </a:cubicBezTo>
                <a:cubicBezTo>
                  <a:pt x="20413" y="5539"/>
                  <a:pt x="20436" y="5492"/>
                  <a:pt x="20436" y="5434"/>
                </a:cubicBezTo>
                <a:lnTo>
                  <a:pt x="20436" y="5214"/>
                </a:lnTo>
                <a:cubicBezTo>
                  <a:pt x="20436" y="5157"/>
                  <a:pt x="20413" y="5110"/>
                  <a:pt x="20384" y="5110"/>
                </a:cubicBezTo>
                <a:close/>
                <a:moveTo>
                  <a:pt x="21234" y="5110"/>
                </a:moveTo>
                <a:cubicBezTo>
                  <a:pt x="21204" y="5110"/>
                  <a:pt x="21181" y="5157"/>
                  <a:pt x="21181" y="5214"/>
                </a:cubicBezTo>
                <a:lnTo>
                  <a:pt x="21181" y="5434"/>
                </a:lnTo>
                <a:cubicBezTo>
                  <a:pt x="21181" y="5492"/>
                  <a:pt x="21204" y="5539"/>
                  <a:pt x="21234" y="5539"/>
                </a:cubicBezTo>
                <a:cubicBezTo>
                  <a:pt x="21263" y="5539"/>
                  <a:pt x="21285" y="5492"/>
                  <a:pt x="21285" y="5434"/>
                </a:cubicBezTo>
                <a:lnTo>
                  <a:pt x="21285" y="5214"/>
                </a:lnTo>
                <a:cubicBezTo>
                  <a:pt x="21285" y="5157"/>
                  <a:pt x="21263" y="5110"/>
                  <a:pt x="21234" y="5110"/>
                </a:cubicBezTo>
                <a:close/>
                <a:moveTo>
                  <a:pt x="21547" y="5110"/>
                </a:moveTo>
                <a:cubicBezTo>
                  <a:pt x="21518" y="5110"/>
                  <a:pt x="21495" y="5157"/>
                  <a:pt x="21495" y="5214"/>
                </a:cubicBezTo>
                <a:lnTo>
                  <a:pt x="21495" y="5434"/>
                </a:lnTo>
                <a:cubicBezTo>
                  <a:pt x="21495" y="5492"/>
                  <a:pt x="21518" y="5539"/>
                  <a:pt x="21547" y="5539"/>
                </a:cubicBezTo>
                <a:cubicBezTo>
                  <a:pt x="21576" y="5539"/>
                  <a:pt x="21600" y="5492"/>
                  <a:pt x="21600" y="5434"/>
                </a:cubicBezTo>
                <a:lnTo>
                  <a:pt x="21600" y="5214"/>
                </a:lnTo>
                <a:cubicBezTo>
                  <a:pt x="21600" y="5157"/>
                  <a:pt x="21576" y="5110"/>
                  <a:pt x="21547" y="5110"/>
                </a:cubicBezTo>
                <a:close/>
                <a:moveTo>
                  <a:pt x="53" y="5840"/>
                </a:moveTo>
                <a:cubicBezTo>
                  <a:pt x="24" y="5840"/>
                  <a:pt x="0" y="5887"/>
                  <a:pt x="0" y="5944"/>
                </a:cubicBezTo>
                <a:lnTo>
                  <a:pt x="0" y="6164"/>
                </a:lnTo>
                <a:cubicBezTo>
                  <a:pt x="0" y="6222"/>
                  <a:pt x="24" y="6269"/>
                  <a:pt x="53" y="6269"/>
                </a:cubicBezTo>
                <a:cubicBezTo>
                  <a:pt x="82" y="6269"/>
                  <a:pt x="106" y="6222"/>
                  <a:pt x="106" y="6164"/>
                </a:cubicBezTo>
                <a:lnTo>
                  <a:pt x="106" y="5944"/>
                </a:lnTo>
                <a:cubicBezTo>
                  <a:pt x="106" y="5887"/>
                  <a:pt x="82" y="5840"/>
                  <a:pt x="53" y="5840"/>
                </a:cubicBezTo>
                <a:close/>
                <a:moveTo>
                  <a:pt x="367" y="5840"/>
                </a:moveTo>
                <a:cubicBezTo>
                  <a:pt x="338" y="5840"/>
                  <a:pt x="315" y="5887"/>
                  <a:pt x="315" y="5944"/>
                </a:cubicBezTo>
                <a:lnTo>
                  <a:pt x="315" y="6164"/>
                </a:lnTo>
                <a:cubicBezTo>
                  <a:pt x="315" y="6222"/>
                  <a:pt x="338" y="6269"/>
                  <a:pt x="367" y="6269"/>
                </a:cubicBezTo>
                <a:cubicBezTo>
                  <a:pt x="397" y="6269"/>
                  <a:pt x="420" y="6222"/>
                  <a:pt x="420" y="6164"/>
                </a:cubicBezTo>
                <a:lnTo>
                  <a:pt x="420" y="5944"/>
                </a:lnTo>
                <a:cubicBezTo>
                  <a:pt x="420" y="5887"/>
                  <a:pt x="397" y="5840"/>
                  <a:pt x="367" y="5840"/>
                </a:cubicBezTo>
                <a:close/>
                <a:moveTo>
                  <a:pt x="1217" y="5840"/>
                </a:moveTo>
                <a:cubicBezTo>
                  <a:pt x="1188" y="5840"/>
                  <a:pt x="1164" y="5887"/>
                  <a:pt x="1164" y="5944"/>
                </a:cubicBezTo>
                <a:lnTo>
                  <a:pt x="1164" y="6164"/>
                </a:lnTo>
                <a:cubicBezTo>
                  <a:pt x="1164" y="6222"/>
                  <a:pt x="1188" y="6269"/>
                  <a:pt x="1217" y="6269"/>
                </a:cubicBezTo>
                <a:cubicBezTo>
                  <a:pt x="1246" y="6269"/>
                  <a:pt x="1270" y="6222"/>
                  <a:pt x="1270" y="6164"/>
                </a:cubicBezTo>
                <a:lnTo>
                  <a:pt x="1270" y="5944"/>
                </a:lnTo>
                <a:cubicBezTo>
                  <a:pt x="1270" y="5887"/>
                  <a:pt x="1246" y="5840"/>
                  <a:pt x="1217" y="5840"/>
                </a:cubicBezTo>
                <a:close/>
                <a:moveTo>
                  <a:pt x="1532" y="5840"/>
                </a:moveTo>
                <a:cubicBezTo>
                  <a:pt x="1503" y="5840"/>
                  <a:pt x="1479" y="5887"/>
                  <a:pt x="1479" y="5944"/>
                </a:cubicBezTo>
                <a:lnTo>
                  <a:pt x="1479" y="6164"/>
                </a:lnTo>
                <a:cubicBezTo>
                  <a:pt x="1479" y="6222"/>
                  <a:pt x="1503" y="6269"/>
                  <a:pt x="1532" y="6269"/>
                </a:cubicBezTo>
                <a:cubicBezTo>
                  <a:pt x="1561" y="6269"/>
                  <a:pt x="1584" y="6222"/>
                  <a:pt x="1584" y="6164"/>
                </a:cubicBezTo>
                <a:lnTo>
                  <a:pt x="1584" y="5944"/>
                </a:lnTo>
                <a:cubicBezTo>
                  <a:pt x="1584" y="5887"/>
                  <a:pt x="1561" y="5840"/>
                  <a:pt x="1532" y="5840"/>
                </a:cubicBezTo>
                <a:close/>
                <a:moveTo>
                  <a:pt x="2380" y="5840"/>
                </a:moveTo>
                <a:cubicBezTo>
                  <a:pt x="2351" y="5840"/>
                  <a:pt x="2329" y="5887"/>
                  <a:pt x="2329" y="5944"/>
                </a:cubicBezTo>
                <a:lnTo>
                  <a:pt x="2329" y="6164"/>
                </a:lnTo>
                <a:cubicBezTo>
                  <a:pt x="2329" y="6222"/>
                  <a:pt x="2351" y="6269"/>
                  <a:pt x="2380" y="6269"/>
                </a:cubicBezTo>
                <a:cubicBezTo>
                  <a:pt x="2409" y="6269"/>
                  <a:pt x="2433" y="6222"/>
                  <a:pt x="2433" y="6164"/>
                </a:cubicBezTo>
                <a:lnTo>
                  <a:pt x="2433" y="5944"/>
                </a:lnTo>
                <a:cubicBezTo>
                  <a:pt x="2433" y="5887"/>
                  <a:pt x="2409" y="5840"/>
                  <a:pt x="2380" y="5840"/>
                </a:cubicBezTo>
                <a:close/>
                <a:moveTo>
                  <a:pt x="2695" y="5840"/>
                </a:moveTo>
                <a:cubicBezTo>
                  <a:pt x="2666" y="5840"/>
                  <a:pt x="2643" y="5887"/>
                  <a:pt x="2643" y="5944"/>
                </a:cubicBezTo>
                <a:lnTo>
                  <a:pt x="2643" y="6164"/>
                </a:lnTo>
                <a:cubicBezTo>
                  <a:pt x="2643" y="6222"/>
                  <a:pt x="2666" y="6269"/>
                  <a:pt x="2695" y="6269"/>
                </a:cubicBezTo>
                <a:cubicBezTo>
                  <a:pt x="2724" y="6269"/>
                  <a:pt x="2748" y="6222"/>
                  <a:pt x="2748" y="6164"/>
                </a:cubicBezTo>
                <a:lnTo>
                  <a:pt x="2748" y="5944"/>
                </a:lnTo>
                <a:cubicBezTo>
                  <a:pt x="2748" y="5887"/>
                  <a:pt x="2724" y="5840"/>
                  <a:pt x="2695" y="5840"/>
                </a:cubicBezTo>
                <a:close/>
                <a:moveTo>
                  <a:pt x="3545" y="5840"/>
                </a:moveTo>
                <a:cubicBezTo>
                  <a:pt x="3516" y="5840"/>
                  <a:pt x="3492" y="5887"/>
                  <a:pt x="3492" y="5944"/>
                </a:cubicBezTo>
                <a:lnTo>
                  <a:pt x="3492" y="6164"/>
                </a:lnTo>
                <a:cubicBezTo>
                  <a:pt x="3492" y="6222"/>
                  <a:pt x="3516" y="6269"/>
                  <a:pt x="3545" y="6269"/>
                </a:cubicBezTo>
                <a:cubicBezTo>
                  <a:pt x="3574" y="6269"/>
                  <a:pt x="3598" y="6222"/>
                  <a:pt x="3598" y="6164"/>
                </a:cubicBezTo>
                <a:lnTo>
                  <a:pt x="3598" y="5944"/>
                </a:lnTo>
                <a:cubicBezTo>
                  <a:pt x="3598" y="5887"/>
                  <a:pt x="3574" y="5840"/>
                  <a:pt x="3545" y="5840"/>
                </a:cubicBezTo>
                <a:close/>
                <a:moveTo>
                  <a:pt x="3859" y="5840"/>
                </a:moveTo>
                <a:cubicBezTo>
                  <a:pt x="3830" y="5840"/>
                  <a:pt x="3806" y="5887"/>
                  <a:pt x="3806" y="5944"/>
                </a:cubicBezTo>
                <a:lnTo>
                  <a:pt x="3806" y="6164"/>
                </a:lnTo>
                <a:cubicBezTo>
                  <a:pt x="3806" y="6222"/>
                  <a:pt x="3830" y="6269"/>
                  <a:pt x="3859" y="6269"/>
                </a:cubicBezTo>
                <a:cubicBezTo>
                  <a:pt x="3888" y="6269"/>
                  <a:pt x="3912" y="6222"/>
                  <a:pt x="3912" y="6164"/>
                </a:cubicBezTo>
                <a:lnTo>
                  <a:pt x="3912" y="5944"/>
                </a:lnTo>
                <a:cubicBezTo>
                  <a:pt x="3912" y="5887"/>
                  <a:pt x="3888" y="5840"/>
                  <a:pt x="3859" y="5840"/>
                </a:cubicBezTo>
                <a:close/>
                <a:moveTo>
                  <a:pt x="4709" y="5840"/>
                </a:moveTo>
                <a:cubicBezTo>
                  <a:pt x="4680" y="5840"/>
                  <a:pt x="4656" y="5887"/>
                  <a:pt x="4656" y="5944"/>
                </a:cubicBezTo>
                <a:lnTo>
                  <a:pt x="4656" y="6164"/>
                </a:lnTo>
                <a:cubicBezTo>
                  <a:pt x="4656" y="6222"/>
                  <a:pt x="4680" y="6269"/>
                  <a:pt x="4709" y="6269"/>
                </a:cubicBezTo>
                <a:cubicBezTo>
                  <a:pt x="4738" y="6269"/>
                  <a:pt x="4762" y="6222"/>
                  <a:pt x="4762" y="6164"/>
                </a:cubicBezTo>
                <a:lnTo>
                  <a:pt x="4762" y="5944"/>
                </a:lnTo>
                <a:cubicBezTo>
                  <a:pt x="4762" y="5887"/>
                  <a:pt x="4738" y="5840"/>
                  <a:pt x="4709" y="5840"/>
                </a:cubicBezTo>
                <a:close/>
                <a:moveTo>
                  <a:pt x="5023" y="5840"/>
                </a:moveTo>
                <a:cubicBezTo>
                  <a:pt x="4994" y="5840"/>
                  <a:pt x="4970" y="5887"/>
                  <a:pt x="4970" y="5944"/>
                </a:cubicBezTo>
                <a:lnTo>
                  <a:pt x="4970" y="6164"/>
                </a:lnTo>
                <a:cubicBezTo>
                  <a:pt x="4970" y="6222"/>
                  <a:pt x="4994" y="6269"/>
                  <a:pt x="5023" y="6269"/>
                </a:cubicBezTo>
                <a:cubicBezTo>
                  <a:pt x="5053" y="6269"/>
                  <a:pt x="5076" y="6222"/>
                  <a:pt x="5076" y="6164"/>
                </a:cubicBezTo>
                <a:lnTo>
                  <a:pt x="5076" y="5944"/>
                </a:lnTo>
                <a:cubicBezTo>
                  <a:pt x="5076" y="5887"/>
                  <a:pt x="5053" y="5840"/>
                  <a:pt x="5023" y="5840"/>
                </a:cubicBezTo>
                <a:close/>
                <a:moveTo>
                  <a:pt x="5873" y="5840"/>
                </a:moveTo>
                <a:cubicBezTo>
                  <a:pt x="5844" y="5840"/>
                  <a:pt x="5820" y="5887"/>
                  <a:pt x="5820" y="5944"/>
                </a:cubicBezTo>
                <a:lnTo>
                  <a:pt x="5820" y="6164"/>
                </a:lnTo>
                <a:cubicBezTo>
                  <a:pt x="5820" y="6222"/>
                  <a:pt x="5844" y="6269"/>
                  <a:pt x="5873" y="6269"/>
                </a:cubicBezTo>
                <a:cubicBezTo>
                  <a:pt x="5902" y="6269"/>
                  <a:pt x="5926" y="6222"/>
                  <a:pt x="5926" y="6164"/>
                </a:cubicBezTo>
                <a:lnTo>
                  <a:pt x="5926" y="5944"/>
                </a:lnTo>
                <a:cubicBezTo>
                  <a:pt x="5926" y="5887"/>
                  <a:pt x="5902" y="5840"/>
                  <a:pt x="5873" y="5840"/>
                </a:cubicBezTo>
                <a:close/>
                <a:moveTo>
                  <a:pt x="6188" y="5840"/>
                </a:moveTo>
                <a:cubicBezTo>
                  <a:pt x="6159" y="5840"/>
                  <a:pt x="6135" y="5887"/>
                  <a:pt x="6135" y="5944"/>
                </a:cubicBezTo>
                <a:lnTo>
                  <a:pt x="6135" y="6164"/>
                </a:lnTo>
                <a:cubicBezTo>
                  <a:pt x="6135" y="6222"/>
                  <a:pt x="6159" y="6269"/>
                  <a:pt x="6188" y="6269"/>
                </a:cubicBezTo>
                <a:cubicBezTo>
                  <a:pt x="6217" y="6269"/>
                  <a:pt x="6240" y="6222"/>
                  <a:pt x="6240" y="6164"/>
                </a:cubicBezTo>
                <a:lnTo>
                  <a:pt x="6240" y="5944"/>
                </a:lnTo>
                <a:cubicBezTo>
                  <a:pt x="6240" y="5887"/>
                  <a:pt x="6217" y="5840"/>
                  <a:pt x="6188" y="5840"/>
                </a:cubicBezTo>
                <a:close/>
                <a:moveTo>
                  <a:pt x="7036" y="5840"/>
                </a:moveTo>
                <a:cubicBezTo>
                  <a:pt x="7007" y="5840"/>
                  <a:pt x="6984" y="5887"/>
                  <a:pt x="6984" y="5944"/>
                </a:cubicBezTo>
                <a:lnTo>
                  <a:pt x="6984" y="6164"/>
                </a:lnTo>
                <a:cubicBezTo>
                  <a:pt x="6984" y="6222"/>
                  <a:pt x="7007" y="6269"/>
                  <a:pt x="7036" y="6269"/>
                </a:cubicBezTo>
                <a:cubicBezTo>
                  <a:pt x="7065" y="6269"/>
                  <a:pt x="7089" y="6222"/>
                  <a:pt x="7089" y="6164"/>
                </a:cubicBezTo>
                <a:lnTo>
                  <a:pt x="7089" y="5944"/>
                </a:lnTo>
                <a:cubicBezTo>
                  <a:pt x="7089" y="5887"/>
                  <a:pt x="7065" y="5840"/>
                  <a:pt x="7036" y="5840"/>
                </a:cubicBezTo>
                <a:close/>
                <a:moveTo>
                  <a:pt x="7351" y="5840"/>
                </a:moveTo>
                <a:cubicBezTo>
                  <a:pt x="7322" y="5840"/>
                  <a:pt x="7299" y="5887"/>
                  <a:pt x="7299" y="5944"/>
                </a:cubicBezTo>
                <a:lnTo>
                  <a:pt x="7299" y="6164"/>
                </a:lnTo>
                <a:cubicBezTo>
                  <a:pt x="7299" y="6222"/>
                  <a:pt x="7322" y="6269"/>
                  <a:pt x="7351" y="6269"/>
                </a:cubicBezTo>
                <a:cubicBezTo>
                  <a:pt x="7380" y="6269"/>
                  <a:pt x="7404" y="6222"/>
                  <a:pt x="7404" y="6164"/>
                </a:cubicBezTo>
                <a:lnTo>
                  <a:pt x="7404" y="5944"/>
                </a:lnTo>
                <a:cubicBezTo>
                  <a:pt x="7404" y="5887"/>
                  <a:pt x="7380" y="5840"/>
                  <a:pt x="7351" y="5840"/>
                </a:cubicBezTo>
                <a:close/>
                <a:moveTo>
                  <a:pt x="8201" y="5840"/>
                </a:moveTo>
                <a:cubicBezTo>
                  <a:pt x="8171" y="5840"/>
                  <a:pt x="8148" y="5887"/>
                  <a:pt x="8148" y="5944"/>
                </a:cubicBezTo>
                <a:lnTo>
                  <a:pt x="8148" y="6164"/>
                </a:lnTo>
                <a:cubicBezTo>
                  <a:pt x="8148" y="6222"/>
                  <a:pt x="8171" y="6269"/>
                  <a:pt x="8201" y="6269"/>
                </a:cubicBezTo>
                <a:cubicBezTo>
                  <a:pt x="8230" y="6269"/>
                  <a:pt x="8254" y="6222"/>
                  <a:pt x="8254" y="6164"/>
                </a:cubicBezTo>
                <a:lnTo>
                  <a:pt x="8254" y="5944"/>
                </a:lnTo>
                <a:cubicBezTo>
                  <a:pt x="8254" y="5887"/>
                  <a:pt x="8230" y="5840"/>
                  <a:pt x="8201" y="5840"/>
                </a:cubicBezTo>
                <a:close/>
                <a:moveTo>
                  <a:pt x="8515" y="5840"/>
                </a:moveTo>
                <a:cubicBezTo>
                  <a:pt x="8486" y="5840"/>
                  <a:pt x="8462" y="5887"/>
                  <a:pt x="8462" y="5944"/>
                </a:cubicBezTo>
                <a:lnTo>
                  <a:pt x="8462" y="6164"/>
                </a:lnTo>
                <a:cubicBezTo>
                  <a:pt x="8462" y="6222"/>
                  <a:pt x="8486" y="6269"/>
                  <a:pt x="8515" y="6269"/>
                </a:cubicBezTo>
                <a:cubicBezTo>
                  <a:pt x="8544" y="6269"/>
                  <a:pt x="8568" y="6222"/>
                  <a:pt x="8568" y="6164"/>
                </a:cubicBezTo>
                <a:lnTo>
                  <a:pt x="8568" y="5944"/>
                </a:lnTo>
                <a:cubicBezTo>
                  <a:pt x="8568" y="5887"/>
                  <a:pt x="8544" y="5840"/>
                  <a:pt x="8515" y="5840"/>
                </a:cubicBezTo>
                <a:close/>
                <a:moveTo>
                  <a:pt x="9365" y="5840"/>
                </a:moveTo>
                <a:cubicBezTo>
                  <a:pt x="9336" y="5840"/>
                  <a:pt x="9312" y="5887"/>
                  <a:pt x="9312" y="5944"/>
                </a:cubicBezTo>
                <a:lnTo>
                  <a:pt x="9312" y="6164"/>
                </a:lnTo>
                <a:cubicBezTo>
                  <a:pt x="9312" y="6222"/>
                  <a:pt x="9336" y="6269"/>
                  <a:pt x="9365" y="6269"/>
                </a:cubicBezTo>
                <a:cubicBezTo>
                  <a:pt x="9394" y="6269"/>
                  <a:pt x="9418" y="6222"/>
                  <a:pt x="9418" y="6164"/>
                </a:cubicBezTo>
                <a:lnTo>
                  <a:pt x="9418" y="5944"/>
                </a:lnTo>
                <a:cubicBezTo>
                  <a:pt x="9418" y="5887"/>
                  <a:pt x="9394" y="5840"/>
                  <a:pt x="9365" y="5840"/>
                </a:cubicBezTo>
                <a:close/>
                <a:moveTo>
                  <a:pt x="9679" y="5840"/>
                </a:moveTo>
                <a:cubicBezTo>
                  <a:pt x="9650" y="5840"/>
                  <a:pt x="9626" y="5887"/>
                  <a:pt x="9626" y="5944"/>
                </a:cubicBezTo>
                <a:lnTo>
                  <a:pt x="9626" y="6164"/>
                </a:lnTo>
                <a:cubicBezTo>
                  <a:pt x="9626" y="6222"/>
                  <a:pt x="9650" y="6269"/>
                  <a:pt x="9679" y="6269"/>
                </a:cubicBezTo>
                <a:cubicBezTo>
                  <a:pt x="9708" y="6269"/>
                  <a:pt x="9732" y="6222"/>
                  <a:pt x="9732" y="6164"/>
                </a:cubicBezTo>
                <a:lnTo>
                  <a:pt x="9732" y="5944"/>
                </a:lnTo>
                <a:cubicBezTo>
                  <a:pt x="9732" y="5887"/>
                  <a:pt x="9708" y="5840"/>
                  <a:pt x="9679" y="5840"/>
                </a:cubicBezTo>
                <a:close/>
                <a:moveTo>
                  <a:pt x="10529" y="5840"/>
                </a:moveTo>
                <a:cubicBezTo>
                  <a:pt x="10500" y="5840"/>
                  <a:pt x="10476" y="5887"/>
                  <a:pt x="10476" y="5944"/>
                </a:cubicBezTo>
                <a:lnTo>
                  <a:pt x="10476" y="6164"/>
                </a:lnTo>
                <a:cubicBezTo>
                  <a:pt x="10476" y="6222"/>
                  <a:pt x="10500" y="6269"/>
                  <a:pt x="10529" y="6269"/>
                </a:cubicBezTo>
                <a:cubicBezTo>
                  <a:pt x="10558" y="6269"/>
                  <a:pt x="10582" y="6222"/>
                  <a:pt x="10582" y="6164"/>
                </a:cubicBezTo>
                <a:lnTo>
                  <a:pt x="10582" y="5944"/>
                </a:lnTo>
                <a:cubicBezTo>
                  <a:pt x="10582" y="5887"/>
                  <a:pt x="10558" y="5840"/>
                  <a:pt x="10529" y="5840"/>
                </a:cubicBezTo>
                <a:close/>
                <a:moveTo>
                  <a:pt x="10844" y="5840"/>
                </a:moveTo>
                <a:cubicBezTo>
                  <a:pt x="10814" y="5840"/>
                  <a:pt x="10791" y="5887"/>
                  <a:pt x="10791" y="5944"/>
                </a:cubicBezTo>
                <a:lnTo>
                  <a:pt x="10791" y="6164"/>
                </a:lnTo>
                <a:cubicBezTo>
                  <a:pt x="10791" y="6222"/>
                  <a:pt x="10814" y="6269"/>
                  <a:pt x="10844" y="6269"/>
                </a:cubicBezTo>
                <a:cubicBezTo>
                  <a:pt x="10873" y="6269"/>
                  <a:pt x="10895" y="6222"/>
                  <a:pt x="10895" y="6164"/>
                </a:cubicBezTo>
                <a:lnTo>
                  <a:pt x="10895" y="5944"/>
                </a:lnTo>
                <a:cubicBezTo>
                  <a:pt x="10895" y="5887"/>
                  <a:pt x="10873" y="5840"/>
                  <a:pt x="10844" y="5840"/>
                </a:cubicBezTo>
                <a:close/>
                <a:moveTo>
                  <a:pt x="11692" y="5840"/>
                </a:moveTo>
                <a:cubicBezTo>
                  <a:pt x="11663" y="5840"/>
                  <a:pt x="11640" y="5887"/>
                  <a:pt x="11640" y="5944"/>
                </a:cubicBezTo>
                <a:lnTo>
                  <a:pt x="11640" y="6164"/>
                </a:lnTo>
                <a:cubicBezTo>
                  <a:pt x="11640" y="6222"/>
                  <a:pt x="11663" y="6269"/>
                  <a:pt x="11692" y="6269"/>
                </a:cubicBezTo>
                <a:cubicBezTo>
                  <a:pt x="11721" y="6269"/>
                  <a:pt x="11745" y="6222"/>
                  <a:pt x="11745" y="6164"/>
                </a:cubicBezTo>
                <a:lnTo>
                  <a:pt x="11745" y="5944"/>
                </a:lnTo>
                <a:cubicBezTo>
                  <a:pt x="11745" y="5887"/>
                  <a:pt x="11721" y="5840"/>
                  <a:pt x="11692" y="5840"/>
                </a:cubicBezTo>
                <a:close/>
                <a:moveTo>
                  <a:pt x="12007" y="5840"/>
                </a:moveTo>
                <a:cubicBezTo>
                  <a:pt x="11978" y="5840"/>
                  <a:pt x="11955" y="5887"/>
                  <a:pt x="11955" y="5944"/>
                </a:cubicBezTo>
                <a:lnTo>
                  <a:pt x="11955" y="6164"/>
                </a:lnTo>
                <a:cubicBezTo>
                  <a:pt x="11955" y="6222"/>
                  <a:pt x="11978" y="6269"/>
                  <a:pt x="12007" y="6269"/>
                </a:cubicBezTo>
                <a:cubicBezTo>
                  <a:pt x="12036" y="6269"/>
                  <a:pt x="12060" y="6222"/>
                  <a:pt x="12060" y="6164"/>
                </a:cubicBezTo>
                <a:lnTo>
                  <a:pt x="12060" y="5944"/>
                </a:lnTo>
                <a:cubicBezTo>
                  <a:pt x="12060" y="5887"/>
                  <a:pt x="12036" y="5840"/>
                  <a:pt x="12007" y="5840"/>
                </a:cubicBezTo>
                <a:close/>
                <a:moveTo>
                  <a:pt x="12856" y="5840"/>
                </a:moveTo>
                <a:cubicBezTo>
                  <a:pt x="12827" y="5840"/>
                  <a:pt x="12804" y="5887"/>
                  <a:pt x="12804" y="5944"/>
                </a:cubicBezTo>
                <a:lnTo>
                  <a:pt x="12804" y="6164"/>
                </a:lnTo>
                <a:cubicBezTo>
                  <a:pt x="12804" y="6222"/>
                  <a:pt x="12827" y="6269"/>
                  <a:pt x="12856" y="6269"/>
                </a:cubicBezTo>
                <a:cubicBezTo>
                  <a:pt x="12886" y="6269"/>
                  <a:pt x="12909" y="6222"/>
                  <a:pt x="12909" y="6164"/>
                </a:cubicBezTo>
                <a:lnTo>
                  <a:pt x="12909" y="5944"/>
                </a:lnTo>
                <a:cubicBezTo>
                  <a:pt x="12909" y="5887"/>
                  <a:pt x="12886" y="5840"/>
                  <a:pt x="12856" y="5840"/>
                </a:cubicBezTo>
                <a:close/>
                <a:moveTo>
                  <a:pt x="13171" y="5840"/>
                </a:moveTo>
                <a:cubicBezTo>
                  <a:pt x="13142" y="5840"/>
                  <a:pt x="13118" y="5887"/>
                  <a:pt x="13118" y="5944"/>
                </a:cubicBezTo>
                <a:lnTo>
                  <a:pt x="13118" y="6164"/>
                </a:lnTo>
                <a:cubicBezTo>
                  <a:pt x="13118" y="6222"/>
                  <a:pt x="13142" y="6269"/>
                  <a:pt x="13171" y="6269"/>
                </a:cubicBezTo>
                <a:cubicBezTo>
                  <a:pt x="13200" y="6269"/>
                  <a:pt x="13224" y="6222"/>
                  <a:pt x="13224" y="6164"/>
                </a:cubicBezTo>
                <a:lnTo>
                  <a:pt x="13224" y="5944"/>
                </a:lnTo>
                <a:cubicBezTo>
                  <a:pt x="13224" y="5887"/>
                  <a:pt x="13200" y="5840"/>
                  <a:pt x="13171" y="5840"/>
                </a:cubicBezTo>
                <a:close/>
                <a:moveTo>
                  <a:pt x="14021" y="5840"/>
                </a:moveTo>
                <a:cubicBezTo>
                  <a:pt x="13992" y="5840"/>
                  <a:pt x="13968" y="5887"/>
                  <a:pt x="13968" y="5944"/>
                </a:cubicBezTo>
                <a:lnTo>
                  <a:pt x="13968" y="6164"/>
                </a:lnTo>
                <a:cubicBezTo>
                  <a:pt x="13968" y="6222"/>
                  <a:pt x="13992" y="6269"/>
                  <a:pt x="14021" y="6269"/>
                </a:cubicBezTo>
                <a:cubicBezTo>
                  <a:pt x="14050" y="6269"/>
                  <a:pt x="14074" y="6222"/>
                  <a:pt x="14074" y="6164"/>
                </a:cubicBezTo>
                <a:lnTo>
                  <a:pt x="14074" y="5944"/>
                </a:lnTo>
                <a:cubicBezTo>
                  <a:pt x="14074" y="5887"/>
                  <a:pt x="14050" y="5840"/>
                  <a:pt x="14021" y="5840"/>
                </a:cubicBezTo>
                <a:close/>
                <a:moveTo>
                  <a:pt x="14335" y="5840"/>
                </a:moveTo>
                <a:cubicBezTo>
                  <a:pt x="14306" y="5840"/>
                  <a:pt x="14282" y="5887"/>
                  <a:pt x="14282" y="5944"/>
                </a:cubicBezTo>
                <a:lnTo>
                  <a:pt x="14282" y="6164"/>
                </a:lnTo>
                <a:cubicBezTo>
                  <a:pt x="14282" y="6222"/>
                  <a:pt x="14306" y="6269"/>
                  <a:pt x="14335" y="6269"/>
                </a:cubicBezTo>
                <a:cubicBezTo>
                  <a:pt x="14364" y="6269"/>
                  <a:pt x="14388" y="6222"/>
                  <a:pt x="14388" y="6164"/>
                </a:cubicBezTo>
                <a:lnTo>
                  <a:pt x="14388" y="5944"/>
                </a:lnTo>
                <a:cubicBezTo>
                  <a:pt x="14388" y="5887"/>
                  <a:pt x="14364" y="5840"/>
                  <a:pt x="14335" y="5840"/>
                </a:cubicBezTo>
                <a:close/>
                <a:moveTo>
                  <a:pt x="15185" y="5840"/>
                </a:moveTo>
                <a:cubicBezTo>
                  <a:pt x="15156" y="5840"/>
                  <a:pt x="15132" y="5887"/>
                  <a:pt x="15132" y="5944"/>
                </a:cubicBezTo>
                <a:lnTo>
                  <a:pt x="15132" y="6164"/>
                </a:lnTo>
                <a:cubicBezTo>
                  <a:pt x="15132" y="6222"/>
                  <a:pt x="15156" y="6269"/>
                  <a:pt x="15185" y="6269"/>
                </a:cubicBezTo>
                <a:cubicBezTo>
                  <a:pt x="15214" y="6269"/>
                  <a:pt x="15237" y="6222"/>
                  <a:pt x="15237" y="6164"/>
                </a:cubicBezTo>
                <a:lnTo>
                  <a:pt x="15237" y="5944"/>
                </a:lnTo>
                <a:cubicBezTo>
                  <a:pt x="15237" y="5887"/>
                  <a:pt x="15214" y="5840"/>
                  <a:pt x="15185" y="5840"/>
                </a:cubicBezTo>
                <a:close/>
                <a:moveTo>
                  <a:pt x="15500" y="5840"/>
                </a:moveTo>
                <a:cubicBezTo>
                  <a:pt x="15470" y="5840"/>
                  <a:pt x="15447" y="5887"/>
                  <a:pt x="15447" y="5944"/>
                </a:cubicBezTo>
                <a:lnTo>
                  <a:pt x="15447" y="6164"/>
                </a:lnTo>
                <a:cubicBezTo>
                  <a:pt x="15447" y="6222"/>
                  <a:pt x="15470" y="6269"/>
                  <a:pt x="15500" y="6269"/>
                </a:cubicBezTo>
                <a:cubicBezTo>
                  <a:pt x="15529" y="6269"/>
                  <a:pt x="15551" y="6222"/>
                  <a:pt x="15551" y="6164"/>
                </a:cubicBezTo>
                <a:lnTo>
                  <a:pt x="15551" y="5944"/>
                </a:lnTo>
                <a:cubicBezTo>
                  <a:pt x="15551" y="5887"/>
                  <a:pt x="15529" y="5840"/>
                  <a:pt x="15500" y="5840"/>
                </a:cubicBezTo>
                <a:close/>
                <a:moveTo>
                  <a:pt x="16349" y="5840"/>
                </a:moveTo>
                <a:cubicBezTo>
                  <a:pt x="16320" y="5840"/>
                  <a:pt x="16296" y="5887"/>
                  <a:pt x="16296" y="5944"/>
                </a:cubicBezTo>
                <a:lnTo>
                  <a:pt x="16296" y="6164"/>
                </a:lnTo>
                <a:cubicBezTo>
                  <a:pt x="16296" y="6222"/>
                  <a:pt x="16320" y="6269"/>
                  <a:pt x="16349" y="6269"/>
                </a:cubicBezTo>
                <a:cubicBezTo>
                  <a:pt x="16378" y="6269"/>
                  <a:pt x="16401" y="6222"/>
                  <a:pt x="16401" y="6164"/>
                </a:cubicBezTo>
                <a:lnTo>
                  <a:pt x="16401" y="5944"/>
                </a:lnTo>
                <a:cubicBezTo>
                  <a:pt x="16401" y="5887"/>
                  <a:pt x="16378" y="5840"/>
                  <a:pt x="16349" y="5840"/>
                </a:cubicBezTo>
                <a:close/>
                <a:moveTo>
                  <a:pt x="16663" y="5840"/>
                </a:moveTo>
                <a:cubicBezTo>
                  <a:pt x="16634" y="5840"/>
                  <a:pt x="16611" y="5887"/>
                  <a:pt x="16611" y="5944"/>
                </a:cubicBezTo>
                <a:lnTo>
                  <a:pt x="16611" y="6164"/>
                </a:lnTo>
                <a:cubicBezTo>
                  <a:pt x="16611" y="6222"/>
                  <a:pt x="16634" y="6269"/>
                  <a:pt x="16663" y="6269"/>
                </a:cubicBezTo>
                <a:cubicBezTo>
                  <a:pt x="16692" y="6269"/>
                  <a:pt x="16716" y="6222"/>
                  <a:pt x="16716" y="6164"/>
                </a:cubicBezTo>
                <a:lnTo>
                  <a:pt x="16716" y="5944"/>
                </a:lnTo>
                <a:cubicBezTo>
                  <a:pt x="16716" y="5887"/>
                  <a:pt x="16692" y="5840"/>
                  <a:pt x="16663" y="5840"/>
                </a:cubicBezTo>
                <a:close/>
                <a:moveTo>
                  <a:pt x="17512" y="5840"/>
                </a:moveTo>
                <a:cubicBezTo>
                  <a:pt x="17483" y="5840"/>
                  <a:pt x="17459" y="5887"/>
                  <a:pt x="17459" y="5944"/>
                </a:cubicBezTo>
                <a:lnTo>
                  <a:pt x="17459" y="6164"/>
                </a:lnTo>
                <a:cubicBezTo>
                  <a:pt x="17459" y="6222"/>
                  <a:pt x="17483" y="6269"/>
                  <a:pt x="17512" y="6269"/>
                </a:cubicBezTo>
                <a:cubicBezTo>
                  <a:pt x="17541" y="6269"/>
                  <a:pt x="17565" y="6222"/>
                  <a:pt x="17565" y="6164"/>
                </a:cubicBezTo>
                <a:lnTo>
                  <a:pt x="17565" y="5944"/>
                </a:lnTo>
                <a:cubicBezTo>
                  <a:pt x="17565" y="5887"/>
                  <a:pt x="17541" y="5840"/>
                  <a:pt x="17512" y="5840"/>
                </a:cubicBezTo>
                <a:close/>
                <a:moveTo>
                  <a:pt x="17827" y="5840"/>
                </a:moveTo>
                <a:cubicBezTo>
                  <a:pt x="17798" y="5840"/>
                  <a:pt x="17774" y="5887"/>
                  <a:pt x="17774" y="5944"/>
                </a:cubicBezTo>
                <a:lnTo>
                  <a:pt x="17774" y="6164"/>
                </a:lnTo>
                <a:cubicBezTo>
                  <a:pt x="17774" y="6222"/>
                  <a:pt x="17798" y="6269"/>
                  <a:pt x="17827" y="6269"/>
                </a:cubicBezTo>
                <a:cubicBezTo>
                  <a:pt x="17856" y="6269"/>
                  <a:pt x="17880" y="6222"/>
                  <a:pt x="17880" y="6164"/>
                </a:cubicBezTo>
                <a:lnTo>
                  <a:pt x="17880" y="5944"/>
                </a:lnTo>
                <a:cubicBezTo>
                  <a:pt x="17880" y="5887"/>
                  <a:pt x="17856" y="5840"/>
                  <a:pt x="17827" y="5840"/>
                </a:cubicBezTo>
                <a:close/>
                <a:moveTo>
                  <a:pt x="18677" y="5840"/>
                </a:moveTo>
                <a:cubicBezTo>
                  <a:pt x="18648" y="5840"/>
                  <a:pt x="18624" y="5887"/>
                  <a:pt x="18624" y="5944"/>
                </a:cubicBezTo>
                <a:lnTo>
                  <a:pt x="18624" y="6164"/>
                </a:lnTo>
                <a:cubicBezTo>
                  <a:pt x="18624" y="6222"/>
                  <a:pt x="18648" y="6269"/>
                  <a:pt x="18677" y="6269"/>
                </a:cubicBezTo>
                <a:cubicBezTo>
                  <a:pt x="18706" y="6269"/>
                  <a:pt x="18730" y="6222"/>
                  <a:pt x="18730" y="6164"/>
                </a:cubicBezTo>
                <a:lnTo>
                  <a:pt x="18730" y="5944"/>
                </a:lnTo>
                <a:cubicBezTo>
                  <a:pt x="18730" y="5887"/>
                  <a:pt x="18706" y="5840"/>
                  <a:pt x="18677" y="5840"/>
                </a:cubicBezTo>
                <a:close/>
                <a:moveTo>
                  <a:pt x="18991" y="5840"/>
                </a:moveTo>
                <a:cubicBezTo>
                  <a:pt x="18962" y="5840"/>
                  <a:pt x="18938" y="5887"/>
                  <a:pt x="18938" y="5944"/>
                </a:cubicBezTo>
                <a:lnTo>
                  <a:pt x="18938" y="6164"/>
                </a:lnTo>
                <a:cubicBezTo>
                  <a:pt x="18938" y="6222"/>
                  <a:pt x="18962" y="6269"/>
                  <a:pt x="18991" y="6269"/>
                </a:cubicBezTo>
                <a:cubicBezTo>
                  <a:pt x="19020" y="6269"/>
                  <a:pt x="19044" y="6222"/>
                  <a:pt x="19044" y="6164"/>
                </a:cubicBezTo>
                <a:lnTo>
                  <a:pt x="19044" y="5944"/>
                </a:lnTo>
                <a:cubicBezTo>
                  <a:pt x="19044" y="5887"/>
                  <a:pt x="19020" y="5840"/>
                  <a:pt x="18991" y="5840"/>
                </a:cubicBezTo>
                <a:close/>
                <a:moveTo>
                  <a:pt x="19841" y="5840"/>
                </a:moveTo>
                <a:cubicBezTo>
                  <a:pt x="19812" y="5840"/>
                  <a:pt x="19788" y="5887"/>
                  <a:pt x="19788" y="5944"/>
                </a:cubicBezTo>
                <a:lnTo>
                  <a:pt x="19788" y="6164"/>
                </a:lnTo>
                <a:cubicBezTo>
                  <a:pt x="19788" y="6222"/>
                  <a:pt x="19812" y="6269"/>
                  <a:pt x="19841" y="6269"/>
                </a:cubicBezTo>
                <a:cubicBezTo>
                  <a:pt x="19870" y="6269"/>
                  <a:pt x="19894" y="6222"/>
                  <a:pt x="19894" y="6164"/>
                </a:cubicBezTo>
                <a:lnTo>
                  <a:pt x="19894" y="5944"/>
                </a:lnTo>
                <a:cubicBezTo>
                  <a:pt x="19894" y="5887"/>
                  <a:pt x="19870" y="5840"/>
                  <a:pt x="19841" y="5840"/>
                </a:cubicBezTo>
                <a:close/>
                <a:moveTo>
                  <a:pt x="20155" y="5840"/>
                </a:moveTo>
                <a:cubicBezTo>
                  <a:pt x="20126" y="5840"/>
                  <a:pt x="20102" y="5887"/>
                  <a:pt x="20102" y="5944"/>
                </a:cubicBezTo>
                <a:lnTo>
                  <a:pt x="20102" y="6164"/>
                </a:lnTo>
                <a:cubicBezTo>
                  <a:pt x="20102" y="6222"/>
                  <a:pt x="20126" y="6269"/>
                  <a:pt x="20155" y="6269"/>
                </a:cubicBezTo>
                <a:cubicBezTo>
                  <a:pt x="20184" y="6269"/>
                  <a:pt x="20207" y="6222"/>
                  <a:pt x="20207" y="6164"/>
                </a:cubicBezTo>
                <a:lnTo>
                  <a:pt x="20207" y="5944"/>
                </a:lnTo>
                <a:cubicBezTo>
                  <a:pt x="20207" y="5887"/>
                  <a:pt x="20184" y="5840"/>
                  <a:pt x="20155" y="5840"/>
                </a:cubicBezTo>
                <a:close/>
                <a:moveTo>
                  <a:pt x="21004" y="5840"/>
                </a:moveTo>
                <a:cubicBezTo>
                  <a:pt x="20975" y="5840"/>
                  <a:pt x="20952" y="5887"/>
                  <a:pt x="20952" y="5944"/>
                </a:cubicBezTo>
                <a:lnTo>
                  <a:pt x="20952" y="6164"/>
                </a:lnTo>
                <a:cubicBezTo>
                  <a:pt x="20952" y="6222"/>
                  <a:pt x="20975" y="6269"/>
                  <a:pt x="21004" y="6269"/>
                </a:cubicBezTo>
                <a:cubicBezTo>
                  <a:pt x="21033" y="6269"/>
                  <a:pt x="21057" y="6222"/>
                  <a:pt x="21057" y="6164"/>
                </a:cubicBezTo>
                <a:lnTo>
                  <a:pt x="21057" y="5944"/>
                </a:lnTo>
                <a:cubicBezTo>
                  <a:pt x="21057" y="5887"/>
                  <a:pt x="21033" y="5840"/>
                  <a:pt x="21004" y="5840"/>
                </a:cubicBezTo>
                <a:close/>
                <a:moveTo>
                  <a:pt x="21319" y="5840"/>
                </a:moveTo>
                <a:cubicBezTo>
                  <a:pt x="21289" y="5840"/>
                  <a:pt x="21267" y="5887"/>
                  <a:pt x="21267" y="5944"/>
                </a:cubicBezTo>
                <a:lnTo>
                  <a:pt x="21267" y="6164"/>
                </a:lnTo>
                <a:cubicBezTo>
                  <a:pt x="21267" y="6222"/>
                  <a:pt x="21289" y="6269"/>
                  <a:pt x="21319" y="6269"/>
                </a:cubicBezTo>
                <a:cubicBezTo>
                  <a:pt x="21348" y="6269"/>
                  <a:pt x="21372" y="6222"/>
                  <a:pt x="21372" y="6164"/>
                </a:cubicBezTo>
                <a:lnTo>
                  <a:pt x="21372" y="5944"/>
                </a:lnTo>
                <a:cubicBezTo>
                  <a:pt x="21372" y="5887"/>
                  <a:pt x="21348" y="5840"/>
                  <a:pt x="21319" y="5840"/>
                </a:cubicBezTo>
                <a:close/>
                <a:moveTo>
                  <a:pt x="281" y="6570"/>
                </a:moveTo>
                <a:cubicBezTo>
                  <a:pt x="252" y="6570"/>
                  <a:pt x="228" y="6617"/>
                  <a:pt x="228" y="6674"/>
                </a:cubicBezTo>
                <a:lnTo>
                  <a:pt x="228" y="6894"/>
                </a:lnTo>
                <a:cubicBezTo>
                  <a:pt x="228" y="6952"/>
                  <a:pt x="252" y="6999"/>
                  <a:pt x="281" y="6999"/>
                </a:cubicBezTo>
                <a:cubicBezTo>
                  <a:pt x="311" y="6999"/>
                  <a:pt x="334" y="6952"/>
                  <a:pt x="334" y="6894"/>
                </a:cubicBezTo>
                <a:lnTo>
                  <a:pt x="334" y="6674"/>
                </a:lnTo>
                <a:cubicBezTo>
                  <a:pt x="334" y="6617"/>
                  <a:pt x="311" y="6570"/>
                  <a:pt x="281" y="6570"/>
                </a:cubicBezTo>
                <a:close/>
                <a:moveTo>
                  <a:pt x="596" y="6570"/>
                </a:moveTo>
                <a:cubicBezTo>
                  <a:pt x="567" y="6570"/>
                  <a:pt x="543" y="6617"/>
                  <a:pt x="543" y="6674"/>
                </a:cubicBezTo>
                <a:lnTo>
                  <a:pt x="543" y="6894"/>
                </a:lnTo>
                <a:cubicBezTo>
                  <a:pt x="543" y="6952"/>
                  <a:pt x="567" y="6999"/>
                  <a:pt x="596" y="6999"/>
                </a:cubicBezTo>
                <a:cubicBezTo>
                  <a:pt x="625" y="6999"/>
                  <a:pt x="649" y="6952"/>
                  <a:pt x="649" y="6894"/>
                </a:cubicBezTo>
                <a:lnTo>
                  <a:pt x="649" y="6674"/>
                </a:lnTo>
                <a:cubicBezTo>
                  <a:pt x="649" y="6617"/>
                  <a:pt x="625" y="6570"/>
                  <a:pt x="596" y="6570"/>
                </a:cubicBezTo>
                <a:close/>
                <a:moveTo>
                  <a:pt x="1446" y="6570"/>
                </a:moveTo>
                <a:cubicBezTo>
                  <a:pt x="1417" y="6570"/>
                  <a:pt x="1393" y="6617"/>
                  <a:pt x="1393" y="6674"/>
                </a:cubicBezTo>
                <a:lnTo>
                  <a:pt x="1393" y="6894"/>
                </a:lnTo>
                <a:cubicBezTo>
                  <a:pt x="1393" y="6952"/>
                  <a:pt x="1417" y="6999"/>
                  <a:pt x="1446" y="6999"/>
                </a:cubicBezTo>
                <a:cubicBezTo>
                  <a:pt x="1475" y="6999"/>
                  <a:pt x="1499" y="6952"/>
                  <a:pt x="1499" y="6894"/>
                </a:cubicBezTo>
                <a:lnTo>
                  <a:pt x="1499" y="6674"/>
                </a:lnTo>
                <a:cubicBezTo>
                  <a:pt x="1499" y="6617"/>
                  <a:pt x="1475" y="6570"/>
                  <a:pt x="1446" y="6570"/>
                </a:cubicBezTo>
                <a:close/>
                <a:moveTo>
                  <a:pt x="1760" y="6570"/>
                </a:moveTo>
                <a:cubicBezTo>
                  <a:pt x="1731" y="6570"/>
                  <a:pt x="1707" y="6617"/>
                  <a:pt x="1707" y="6674"/>
                </a:cubicBezTo>
                <a:lnTo>
                  <a:pt x="1707" y="6894"/>
                </a:lnTo>
                <a:cubicBezTo>
                  <a:pt x="1707" y="6952"/>
                  <a:pt x="1731" y="6999"/>
                  <a:pt x="1760" y="6999"/>
                </a:cubicBezTo>
                <a:cubicBezTo>
                  <a:pt x="1789" y="6999"/>
                  <a:pt x="1813" y="6952"/>
                  <a:pt x="1813" y="6894"/>
                </a:cubicBezTo>
                <a:lnTo>
                  <a:pt x="1813" y="6674"/>
                </a:lnTo>
                <a:cubicBezTo>
                  <a:pt x="1813" y="6617"/>
                  <a:pt x="1789" y="6570"/>
                  <a:pt x="1760" y="6570"/>
                </a:cubicBezTo>
                <a:close/>
                <a:moveTo>
                  <a:pt x="2610" y="6570"/>
                </a:moveTo>
                <a:cubicBezTo>
                  <a:pt x="2581" y="6570"/>
                  <a:pt x="2557" y="6617"/>
                  <a:pt x="2557" y="6674"/>
                </a:cubicBezTo>
                <a:lnTo>
                  <a:pt x="2557" y="6894"/>
                </a:lnTo>
                <a:cubicBezTo>
                  <a:pt x="2557" y="6952"/>
                  <a:pt x="2581" y="6999"/>
                  <a:pt x="2610" y="6999"/>
                </a:cubicBezTo>
                <a:cubicBezTo>
                  <a:pt x="2639" y="6999"/>
                  <a:pt x="2662" y="6952"/>
                  <a:pt x="2662" y="6894"/>
                </a:cubicBezTo>
                <a:lnTo>
                  <a:pt x="2662" y="6674"/>
                </a:lnTo>
                <a:cubicBezTo>
                  <a:pt x="2662" y="6617"/>
                  <a:pt x="2639" y="6570"/>
                  <a:pt x="2610" y="6570"/>
                </a:cubicBezTo>
                <a:close/>
                <a:moveTo>
                  <a:pt x="2924" y="6570"/>
                </a:moveTo>
                <a:cubicBezTo>
                  <a:pt x="2895" y="6570"/>
                  <a:pt x="2871" y="6617"/>
                  <a:pt x="2871" y="6674"/>
                </a:cubicBezTo>
                <a:lnTo>
                  <a:pt x="2871" y="6894"/>
                </a:lnTo>
                <a:cubicBezTo>
                  <a:pt x="2871" y="6952"/>
                  <a:pt x="2895" y="6999"/>
                  <a:pt x="2924" y="6999"/>
                </a:cubicBezTo>
                <a:cubicBezTo>
                  <a:pt x="2954" y="6999"/>
                  <a:pt x="2976" y="6952"/>
                  <a:pt x="2976" y="6894"/>
                </a:cubicBezTo>
                <a:lnTo>
                  <a:pt x="2976" y="6674"/>
                </a:lnTo>
                <a:cubicBezTo>
                  <a:pt x="2976" y="6617"/>
                  <a:pt x="2954" y="6570"/>
                  <a:pt x="2924" y="6570"/>
                </a:cubicBezTo>
                <a:close/>
                <a:moveTo>
                  <a:pt x="3773" y="6570"/>
                </a:moveTo>
                <a:cubicBezTo>
                  <a:pt x="3744" y="6570"/>
                  <a:pt x="3721" y="6617"/>
                  <a:pt x="3721" y="6674"/>
                </a:cubicBezTo>
                <a:lnTo>
                  <a:pt x="3721" y="6894"/>
                </a:lnTo>
                <a:cubicBezTo>
                  <a:pt x="3721" y="6952"/>
                  <a:pt x="3744" y="6999"/>
                  <a:pt x="3773" y="6999"/>
                </a:cubicBezTo>
                <a:cubicBezTo>
                  <a:pt x="3802" y="6999"/>
                  <a:pt x="3826" y="6952"/>
                  <a:pt x="3826" y="6894"/>
                </a:cubicBezTo>
                <a:lnTo>
                  <a:pt x="3826" y="6674"/>
                </a:lnTo>
                <a:cubicBezTo>
                  <a:pt x="3826" y="6617"/>
                  <a:pt x="3802" y="6570"/>
                  <a:pt x="3773" y="6570"/>
                </a:cubicBezTo>
                <a:close/>
                <a:moveTo>
                  <a:pt x="4088" y="6570"/>
                </a:moveTo>
                <a:cubicBezTo>
                  <a:pt x="4058" y="6570"/>
                  <a:pt x="4035" y="6617"/>
                  <a:pt x="4035" y="6674"/>
                </a:cubicBezTo>
                <a:lnTo>
                  <a:pt x="4035" y="6894"/>
                </a:lnTo>
                <a:cubicBezTo>
                  <a:pt x="4035" y="6952"/>
                  <a:pt x="4058" y="6999"/>
                  <a:pt x="4088" y="6999"/>
                </a:cubicBezTo>
                <a:cubicBezTo>
                  <a:pt x="4117" y="6999"/>
                  <a:pt x="4141" y="6952"/>
                  <a:pt x="4141" y="6894"/>
                </a:cubicBezTo>
                <a:lnTo>
                  <a:pt x="4141" y="6674"/>
                </a:lnTo>
                <a:cubicBezTo>
                  <a:pt x="4141" y="6617"/>
                  <a:pt x="4117" y="6570"/>
                  <a:pt x="4088" y="6570"/>
                </a:cubicBezTo>
                <a:close/>
                <a:moveTo>
                  <a:pt x="4937" y="6570"/>
                </a:moveTo>
                <a:cubicBezTo>
                  <a:pt x="4908" y="6570"/>
                  <a:pt x="4884" y="6617"/>
                  <a:pt x="4884" y="6674"/>
                </a:cubicBezTo>
                <a:lnTo>
                  <a:pt x="4884" y="6894"/>
                </a:lnTo>
                <a:cubicBezTo>
                  <a:pt x="4884" y="6952"/>
                  <a:pt x="4908" y="6999"/>
                  <a:pt x="4937" y="6999"/>
                </a:cubicBezTo>
                <a:cubicBezTo>
                  <a:pt x="4966" y="6999"/>
                  <a:pt x="4990" y="6952"/>
                  <a:pt x="4990" y="6894"/>
                </a:cubicBezTo>
                <a:lnTo>
                  <a:pt x="4990" y="6674"/>
                </a:lnTo>
                <a:cubicBezTo>
                  <a:pt x="4990" y="6617"/>
                  <a:pt x="4966" y="6570"/>
                  <a:pt x="4937" y="6570"/>
                </a:cubicBezTo>
                <a:close/>
                <a:moveTo>
                  <a:pt x="5252" y="6570"/>
                </a:moveTo>
                <a:cubicBezTo>
                  <a:pt x="5223" y="6570"/>
                  <a:pt x="5199" y="6617"/>
                  <a:pt x="5199" y="6674"/>
                </a:cubicBezTo>
                <a:lnTo>
                  <a:pt x="5199" y="6894"/>
                </a:lnTo>
                <a:cubicBezTo>
                  <a:pt x="5199" y="6952"/>
                  <a:pt x="5223" y="6999"/>
                  <a:pt x="5252" y="6999"/>
                </a:cubicBezTo>
                <a:cubicBezTo>
                  <a:pt x="5281" y="6999"/>
                  <a:pt x="5305" y="6952"/>
                  <a:pt x="5305" y="6894"/>
                </a:cubicBezTo>
                <a:lnTo>
                  <a:pt x="5305" y="6674"/>
                </a:lnTo>
                <a:cubicBezTo>
                  <a:pt x="5305" y="6617"/>
                  <a:pt x="5281" y="6570"/>
                  <a:pt x="5252" y="6570"/>
                </a:cubicBezTo>
                <a:close/>
                <a:moveTo>
                  <a:pt x="6102" y="6570"/>
                </a:moveTo>
                <a:cubicBezTo>
                  <a:pt x="6072" y="6570"/>
                  <a:pt x="6049" y="6617"/>
                  <a:pt x="6049" y="6674"/>
                </a:cubicBezTo>
                <a:lnTo>
                  <a:pt x="6049" y="6894"/>
                </a:lnTo>
                <a:cubicBezTo>
                  <a:pt x="6049" y="6952"/>
                  <a:pt x="6072" y="6999"/>
                  <a:pt x="6102" y="6999"/>
                </a:cubicBezTo>
                <a:cubicBezTo>
                  <a:pt x="6131" y="6999"/>
                  <a:pt x="6155" y="6952"/>
                  <a:pt x="6155" y="6894"/>
                </a:cubicBezTo>
                <a:lnTo>
                  <a:pt x="6155" y="6674"/>
                </a:lnTo>
                <a:cubicBezTo>
                  <a:pt x="6155" y="6617"/>
                  <a:pt x="6131" y="6570"/>
                  <a:pt x="6102" y="6570"/>
                </a:cubicBezTo>
                <a:close/>
                <a:moveTo>
                  <a:pt x="6416" y="6570"/>
                </a:moveTo>
                <a:cubicBezTo>
                  <a:pt x="6387" y="6570"/>
                  <a:pt x="6363" y="6617"/>
                  <a:pt x="6363" y="6674"/>
                </a:cubicBezTo>
                <a:lnTo>
                  <a:pt x="6363" y="6894"/>
                </a:lnTo>
                <a:cubicBezTo>
                  <a:pt x="6363" y="6952"/>
                  <a:pt x="6387" y="6999"/>
                  <a:pt x="6416" y="6999"/>
                </a:cubicBezTo>
                <a:cubicBezTo>
                  <a:pt x="6445" y="6999"/>
                  <a:pt x="6469" y="6952"/>
                  <a:pt x="6469" y="6894"/>
                </a:cubicBezTo>
                <a:lnTo>
                  <a:pt x="6469" y="6674"/>
                </a:lnTo>
                <a:cubicBezTo>
                  <a:pt x="6469" y="6617"/>
                  <a:pt x="6445" y="6570"/>
                  <a:pt x="6416" y="6570"/>
                </a:cubicBezTo>
                <a:close/>
                <a:moveTo>
                  <a:pt x="7266" y="6570"/>
                </a:moveTo>
                <a:cubicBezTo>
                  <a:pt x="7237" y="6570"/>
                  <a:pt x="7213" y="6617"/>
                  <a:pt x="7213" y="6674"/>
                </a:cubicBezTo>
                <a:lnTo>
                  <a:pt x="7213" y="6894"/>
                </a:lnTo>
                <a:cubicBezTo>
                  <a:pt x="7213" y="6952"/>
                  <a:pt x="7237" y="6999"/>
                  <a:pt x="7266" y="6999"/>
                </a:cubicBezTo>
                <a:cubicBezTo>
                  <a:pt x="7295" y="6999"/>
                  <a:pt x="7318" y="6952"/>
                  <a:pt x="7318" y="6894"/>
                </a:cubicBezTo>
                <a:lnTo>
                  <a:pt x="7318" y="6674"/>
                </a:lnTo>
                <a:cubicBezTo>
                  <a:pt x="7318" y="6617"/>
                  <a:pt x="7295" y="6570"/>
                  <a:pt x="7266" y="6570"/>
                </a:cubicBezTo>
                <a:close/>
                <a:moveTo>
                  <a:pt x="7580" y="6570"/>
                </a:moveTo>
                <a:cubicBezTo>
                  <a:pt x="7551" y="6570"/>
                  <a:pt x="7527" y="6617"/>
                  <a:pt x="7527" y="6674"/>
                </a:cubicBezTo>
                <a:lnTo>
                  <a:pt x="7527" y="6894"/>
                </a:lnTo>
                <a:cubicBezTo>
                  <a:pt x="7527" y="6952"/>
                  <a:pt x="7551" y="6999"/>
                  <a:pt x="7580" y="6999"/>
                </a:cubicBezTo>
                <a:cubicBezTo>
                  <a:pt x="7609" y="6999"/>
                  <a:pt x="7632" y="6952"/>
                  <a:pt x="7632" y="6894"/>
                </a:cubicBezTo>
                <a:lnTo>
                  <a:pt x="7632" y="6674"/>
                </a:lnTo>
                <a:cubicBezTo>
                  <a:pt x="7632" y="6617"/>
                  <a:pt x="7609" y="6570"/>
                  <a:pt x="7580" y="6570"/>
                </a:cubicBezTo>
                <a:close/>
                <a:moveTo>
                  <a:pt x="8429" y="6570"/>
                </a:moveTo>
                <a:cubicBezTo>
                  <a:pt x="8400" y="6570"/>
                  <a:pt x="8377" y="6617"/>
                  <a:pt x="8377" y="6674"/>
                </a:cubicBezTo>
                <a:lnTo>
                  <a:pt x="8377" y="6894"/>
                </a:lnTo>
                <a:cubicBezTo>
                  <a:pt x="8377" y="6952"/>
                  <a:pt x="8400" y="6999"/>
                  <a:pt x="8429" y="6999"/>
                </a:cubicBezTo>
                <a:cubicBezTo>
                  <a:pt x="8458" y="6999"/>
                  <a:pt x="8482" y="6952"/>
                  <a:pt x="8482" y="6894"/>
                </a:cubicBezTo>
                <a:lnTo>
                  <a:pt x="8482" y="6674"/>
                </a:lnTo>
                <a:cubicBezTo>
                  <a:pt x="8482" y="6617"/>
                  <a:pt x="8458" y="6570"/>
                  <a:pt x="8429" y="6570"/>
                </a:cubicBezTo>
                <a:close/>
                <a:moveTo>
                  <a:pt x="8744" y="6570"/>
                </a:moveTo>
                <a:cubicBezTo>
                  <a:pt x="8714" y="6570"/>
                  <a:pt x="8691" y="6617"/>
                  <a:pt x="8691" y="6674"/>
                </a:cubicBezTo>
                <a:lnTo>
                  <a:pt x="8691" y="6894"/>
                </a:lnTo>
                <a:cubicBezTo>
                  <a:pt x="8691" y="6952"/>
                  <a:pt x="8714" y="6999"/>
                  <a:pt x="8744" y="6999"/>
                </a:cubicBezTo>
                <a:cubicBezTo>
                  <a:pt x="8773" y="6999"/>
                  <a:pt x="8796" y="6952"/>
                  <a:pt x="8796" y="6894"/>
                </a:cubicBezTo>
                <a:lnTo>
                  <a:pt x="8796" y="6674"/>
                </a:lnTo>
                <a:cubicBezTo>
                  <a:pt x="8796" y="6617"/>
                  <a:pt x="8773" y="6570"/>
                  <a:pt x="8744" y="6570"/>
                </a:cubicBezTo>
                <a:close/>
                <a:moveTo>
                  <a:pt x="9593" y="6570"/>
                </a:moveTo>
                <a:cubicBezTo>
                  <a:pt x="9564" y="6570"/>
                  <a:pt x="9540" y="6617"/>
                  <a:pt x="9540" y="6674"/>
                </a:cubicBezTo>
                <a:lnTo>
                  <a:pt x="9540" y="6894"/>
                </a:lnTo>
                <a:cubicBezTo>
                  <a:pt x="9540" y="6952"/>
                  <a:pt x="9564" y="6999"/>
                  <a:pt x="9593" y="6999"/>
                </a:cubicBezTo>
                <a:cubicBezTo>
                  <a:pt x="9622" y="6999"/>
                  <a:pt x="9646" y="6952"/>
                  <a:pt x="9646" y="6894"/>
                </a:cubicBezTo>
                <a:lnTo>
                  <a:pt x="9646" y="6674"/>
                </a:lnTo>
                <a:cubicBezTo>
                  <a:pt x="9646" y="6617"/>
                  <a:pt x="9622" y="6570"/>
                  <a:pt x="9593" y="6570"/>
                </a:cubicBezTo>
                <a:close/>
                <a:moveTo>
                  <a:pt x="9908" y="6570"/>
                </a:moveTo>
                <a:cubicBezTo>
                  <a:pt x="9879" y="6570"/>
                  <a:pt x="9855" y="6617"/>
                  <a:pt x="9855" y="6674"/>
                </a:cubicBezTo>
                <a:lnTo>
                  <a:pt x="9855" y="6894"/>
                </a:lnTo>
                <a:cubicBezTo>
                  <a:pt x="9855" y="6952"/>
                  <a:pt x="9879" y="6999"/>
                  <a:pt x="9908" y="6999"/>
                </a:cubicBezTo>
                <a:cubicBezTo>
                  <a:pt x="9937" y="6999"/>
                  <a:pt x="9961" y="6952"/>
                  <a:pt x="9961" y="6894"/>
                </a:cubicBezTo>
                <a:lnTo>
                  <a:pt x="9961" y="6674"/>
                </a:lnTo>
                <a:cubicBezTo>
                  <a:pt x="9961" y="6617"/>
                  <a:pt x="9937" y="6570"/>
                  <a:pt x="9908" y="6570"/>
                </a:cubicBezTo>
                <a:close/>
                <a:moveTo>
                  <a:pt x="10758" y="6570"/>
                </a:moveTo>
                <a:cubicBezTo>
                  <a:pt x="10728" y="6570"/>
                  <a:pt x="10705" y="6617"/>
                  <a:pt x="10705" y="6674"/>
                </a:cubicBezTo>
                <a:lnTo>
                  <a:pt x="10705" y="6894"/>
                </a:lnTo>
                <a:cubicBezTo>
                  <a:pt x="10705" y="6952"/>
                  <a:pt x="10728" y="6999"/>
                  <a:pt x="10758" y="6999"/>
                </a:cubicBezTo>
                <a:cubicBezTo>
                  <a:pt x="10787" y="6999"/>
                  <a:pt x="10810" y="6952"/>
                  <a:pt x="10810" y="6894"/>
                </a:cubicBezTo>
                <a:lnTo>
                  <a:pt x="10810" y="6674"/>
                </a:lnTo>
                <a:cubicBezTo>
                  <a:pt x="10810" y="6617"/>
                  <a:pt x="10787" y="6570"/>
                  <a:pt x="10758" y="6570"/>
                </a:cubicBezTo>
                <a:close/>
                <a:moveTo>
                  <a:pt x="11072" y="6570"/>
                </a:moveTo>
                <a:cubicBezTo>
                  <a:pt x="11043" y="6570"/>
                  <a:pt x="11019" y="6617"/>
                  <a:pt x="11019" y="6674"/>
                </a:cubicBezTo>
                <a:lnTo>
                  <a:pt x="11019" y="6894"/>
                </a:lnTo>
                <a:cubicBezTo>
                  <a:pt x="11019" y="6952"/>
                  <a:pt x="11043" y="6999"/>
                  <a:pt x="11072" y="6999"/>
                </a:cubicBezTo>
                <a:cubicBezTo>
                  <a:pt x="11101" y="6999"/>
                  <a:pt x="11125" y="6952"/>
                  <a:pt x="11125" y="6894"/>
                </a:cubicBezTo>
                <a:lnTo>
                  <a:pt x="11125" y="6674"/>
                </a:lnTo>
                <a:cubicBezTo>
                  <a:pt x="11125" y="6617"/>
                  <a:pt x="11101" y="6570"/>
                  <a:pt x="11072" y="6570"/>
                </a:cubicBezTo>
                <a:close/>
                <a:moveTo>
                  <a:pt x="11922" y="6570"/>
                </a:moveTo>
                <a:cubicBezTo>
                  <a:pt x="11893" y="6570"/>
                  <a:pt x="11869" y="6617"/>
                  <a:pt x="11869" y="6674"/>
                </a:cubicBezTo>
                <a:lnTo>
                  <a:pt x="11869" y="6894"/>
                </a:lnTo>
                <a:cubicBezTo>
                  <a:pt x="11869" y="6952"/>
                  <a:pt x="11893" y="6999"/>
                  <a:pt x="11922" y="6999"/>
                </a:cubicBezTo>
                <a:cubicBezTo>
                  <a:pt x="11951" y="6999"/>
                  <a:pt x="11974" y="6952"/>
                  <a:pt x="11974" y="6894"/>
                </a:cubicBezTo>
                <a:lnTo>
                  <a:pt x="11974" y="6674"/>
                </a:lnTo>
                <a:cubicBezTo>
                  <a:pt x="11974" y="6617"/>
                  <a:pt x="11951" y="6570"/>
                  <a:pt x="11922" y="6570"/>
                </a:cubicBezTo>
                <a:close/>
                <a:moveTo>
                  <a:pt x="12236" y="6570"/>
                </a:moveTo>
                <a:cubicBezTo>
                  <a:pt x="12207" y="6570"/>
                  <a:pt x="12183" y="6617"/>
                  <a:pt x="12183" y="6674"/>
                </a:cubicBezTo>
                <a:lnTo>
                  <a:pt x="12183" y="6894"/>
                </a:lnTo>
                <a:cubicBezTo>
                  <a:pt x="12183" y="6952"/>
                  <a:pt x="12207" y="6999"/>
                  <a:pt x="12236" y="6999"/>
                </a:cubicBezTo>
                <a:cubicBezTo>
                  <a:pt x="12265" y="6999"/>
                  <a:pt x="12288" y="6952"/>
                  <a:pt x="12288" y="6894"/>
                </a:cubicBezTo>
                <a:lnTo>
                  <a:pt x="12288" y="6674"/>
                </a:lnTo>
                <a:cubicBezTo>
                  <a:pt x="12288" y="6617"/>
                  <a:pt x="12265" y="6570"/>
                  <a:pt x="12236" y="6570"/>
                </a:cubicBezTo>
                <a:close/>
                <a:moveTo>
                  <a:pt x="13085" y="6570"/>
                </a:moveTo>
                <a:cubicBezTo>
                  <a:pt x="13056" y="6570"/>
                  <a:pt x="13032" y="6617"/>
                  <a:pt x="13032" y="6674"/>
                </a:cubicBezTo>
                <a:lnTo>
                  <a:pt x="13032" y="6894"/>
                </a:lnTo>
                <a:cubicBezTo>
                  <a:pt x="13032" y="6952"/>
                  <a:pt x="13056" y="6999"/>
                  <a:pt x="13085" y="6999"/>
                </a:cubicBezTo>
                <a:cubicBezTo>
                  <a:pt x="13114" y="6999"/>
                  <a:pt x="13138" y="6952"/>
                  <a:pt x="13138" y="6894"/>
                </a:cubicBezTo>
                <a:lnTo>
                  <a:pt x="13138" y="6674"/>
                </a:lnTo>
                <a:cubicBezTo>
                  <a:pt x="13138" y="6617"/>
                  <a:pt x="13114" y="6570"/>
                  <a:pt x="13085" y="6570"/>
                </a:cubicBezTo>
                <a:close/>
                <a:moveTo>
                  <a:pt x="13399" y="6570"/>
                </a:moveTo>
                <a:cubicBezTo>
                  <a:pt x="13370" y="6570"/>
                  <a:pt x="13348" y="6617"/>
                  <a:pt x="13348" y="6674"/>
                </a:cubicBezTo>
                <a:lnTo>
                  <a:pt x="13348" y="6894"/>
                </a:lnTo>
                <a:cubicBezTo>
                  <a:pt x="13348" y="6952"/>
                  <a:pt x="13370" y="6999"/>
                  <a:pt x="13399" y="6999"/>
                </a:cubicBezTo>
                <a:cubicBezTo>
                  <a:pt x="13428" y="6999"/>
                  <a:pt x="13452" y="6952"/>
                  <a:pt x="13452" y="6894"/>
                </a:cubicBezTo>
                <a:lnTo>
                  <a:pt x="13452" y="6674"/>
                </a:lnTo>
                <a:cubicBezTo>
                  <a:pt x="13452" y="6617"/>
                  <a:pt x="13428" y="6570"/>
                  <a:pt x="13399" y="6570"/>
                </a:cubicBezTo>
                <a:close/>
                <a:moveTo>
                  <a:pt x="14249" y="6570"/>
                </a:moveTo>
                <a:cubicBezTo>
                  <a:pt x="14220" y="6570"/>
                  <a:pt x="14196" y="6617"/>
                  <a:pt x="14196" y="6674"/>
                </a:cubicBezTo>
                <a:lnTo>
                  <a:pt x="14196" y="6894"/>
                </a:lnTo>
                <a:cubicBezTo>
                  <a:pt x="14196" y="6952"/>
                  <a:pt x="14220" y="6999"/>
                  <a:pt x="14249" y="6999"/>
                </a:cubicBezTo>
                <a:cubicBezTo>
                  <a:pt x="14278" y="6999"/>
                  <a:pt x="14302" y="6952"/>
                  <a:pt x="14302" y="6894"/>
                </a:cubicBezTo>
                <a:lnTo>
                  <a:pt x="14302" y="6674"/>
                </a:lnTo>
                <a:cubicBezTo>
                  <a:pt x="14302" y="6617"/>
                  <a:pt x="14278" y="6570"/>
                  <a:pt x="14249" y="6570"/>
                </a:cubicBezTo>
                <a:close/>
                <a:moveTo>
                  <a:pt x="14564" y="6570"/>
                </a:moveTo>
                <a:cubicBezTo>
                  <a:pt x="14535" y="6570"/>
                  <a:pt x="14511" y="6617"/>
                  <a:pt x="14511" y="6674"/>
                </a:cubicBezTo>
                <a:lnTo>
                  <a:pt x="14511" y="6894"/>
                </a:lnTo>
                <a:cubicBezTo>
                  <a:pt x="14511" y="6952"/>
                  <a:pt x="14535" y="6999"/>
                  <a:pt x="14564" y="6999"/>
                </a:cubicBezTo>
                <a:cubicBezTo>
                  <a:pt x="14593" y="6999"/>
                  <a:pt x="14617" y="6952"/>
                  <a:pt x="14617" y="6894"/>
                </a:cubicBezTo>
                <a:lnTo>
                  <a:pt x="14617" y="6674"/>
                </a:lnTo>
                <a:cubicBezTo>
                  <a:pt x="14617" y="6617"/>
                  <a:pt x="14593" y="6570"/>
                  <a:pt x="14564" y="6570"/>
                </a:cubicBezTo>
                <a:close/>
                <a:moveTo>
                  <a:pt x="15413" y="6570"/>
                </a:moveTo>
                <a:cubicBezTo>
                  <a:pt x="15384" y="6570"/>
                  <a:pt x="15360" y="6617"/>
                  <a:pt x="15360" y="6674"/>
                </a:cubicBezTo>
                <a:lnTo>
                  <a:pt x="15360" y="6894"/>
                </a:lnTo>
                <a:cubicBezTo>
                  <a:pt x="15360" y="6952"/>
                  <a:pt x="15384" y="6999"/>
                  <a:pt x="15413" y="6999"/>
                </a:cubicBezTo>
                <a:cubicBezTo>
                  <a:pt x="15442" y="6999"/>
                  <a:pt x="15465" y="6952"/>
                  <a:pt x="15465" y="6894"/>
                </a:cubicBezTo>
                <a:lnTo>
                  <a:pt x="15465" y="6674"/>
                </a:lnTo>
                <a:cubicBezTo>
                  <a:pt x="15465" y="6617"/>
                  <a:pt x="15442" y="6570"/>
                  <a:pt x="15413" y="6570"/>
                </a:cubicBezTo>
                <a:close/>
                <a:moveTo>
                  <a:pt x="15728" y="6570"/>
                </a:moveTo>
                <a:cubicBezTo>
                  <a:pt x="15699" y="6570"/>
                  <a:pt x="15675" y="6617"/>
                  <a:pt x="15675" y="6674"/>
                </a:cubicBezTo>
                <a:lnTo>
                  <a:pt x="15675" y="6894"/>
                </a:lnTo>
                <a:cubicBezTo>
                  <a:pt x="15675" y="6952"/>
                  <a:pt x="15699" y="6999"/>
                  <a:pt x="15728" y="6999"/>
                </a:cubicBezTo>
                <a:cubicBezTo>
                  <a:pt x="15757" y="6999"/>
                  <a:pt x="15781" y="6952"/>
                  <a:pt x="15781" y="6894"/>
                </a:cubicBezTo>
                <a:lnTo>
                  <a:pt x="15781" y="6674"/>
                </a:lnTo>
                <a:cubicBezTo>
                  <a:pt x="15781" y="6617"/>
                  <a:pt x="15757" y="6570"/>
                  <a:pt x="15728" y="6570"/>
                </a:cubicBezTo>
                <a:close/>
                <a:moveTo>
                  <a:pt x="16578" y="6570"/>
                </a:moveTo>
                <a:cubicBezTo>
                  <a:pt x="16549" y="6570"/>
                  <a:pt x="16525" y="6617"/>
                  <a:pt x="16525" y="6674"/>
                </a:cubicBezTo>
                <a:lnTo>
                  <a:pt x="16525" y="6894"/>
                </a:lnTo>
                <a:cubicBezTo>
                  <a:pt x="16525" y="6952"/>
                  <a:pt x="16549" y="6999"/>
                  <a:pt x="16578" y="6999"/>
                </a:cubicBezTo>
                <a:cubicBezTo>
                  <a:pt x="16607" y="6999"/>
                  <a:pt x="16630" y="6952"/>
                  <a:pt x="16630" y="6894"/>
                </a:cubicBezTo>
                <a:lnTo>
                  <a:pt x="16630" y="6674"/>
                </a:lnTo>
                <a:cubicBezTo>
                  <a:pt x="16630" y="6617"/>
                  <a:pt x="16607" y="6570"/>
                  <a:pt x="16578" y="6570"/>
                </a:cubicBezTo>
                <a:close/>
                <a:moveTo>
                  <a:pt x="16892" y="6570"/>
                </a:moveTo>
                <a:cubicBezTo>
                  <a:pt x="16863" y="6570"/>
                  <a:pt x="16839" y="6617"/>
                  <a:pt x="16839" y="6674"/>
                </a:cubicBezTo>
                <a:lnTo>
                  <a:pt x="16839" y="6894"/>
                </a:lnTo>
                <a:cubicBezTo>
                  <a:pt x="16839" y="6952"/>
                  <a:pt x="16863" y="6999"/>
                  <a:pt x="16892" y="6999"/>
                </a:cubicBezTo>
                <a:cubicBezTo>
                  <a:pt x="16921" y="6999"/>
                  <a:pt x="16944" y="6952"/>
                  <a:pt x="16944" y="6894"/>
                </a:cubicBezTo>
                <a:lnTo>
                  <a:pt x="16944" y="6674"/>
                </a:lnTo>
                <a:cubicBezTo>
                  <a:pt x="16944" y="6617"/>
                  <a:pt x="16921" y="6570"/>
                  <a:pt x="16892" y="6570"/>
                </a:cubicBezTo>
                <a:close/>
                <a:moveTo>
                  <a:pt x="17741" y="6570"/>
                </a:moveTo>
                <a:cubicBezTo>
                  <a:pt x="17712" y="6570"/>
                  <a:pt x="17689" y="6617"/>
                  <a:pt x="17689" y="6674"/>
                </a:cubicBezTo>
                <a:lnTo>
                  <a:pt x="17689" y="6894"/>
                </a:lnTo>
                <a:cubicBezTo>
                  <a:pt x="17689" y="6952"/>
                  <a:pt x="17712" y="6999"/>
                  <a:pt x="17741" y="6999"/>
                </a:cubicBezTo>
                <a:cubicBezTo>
                  <a:pt x="17770" y="6999"/>
                  <a:pt x="17794" y="6952"/>
                  <a:pt x="17794" y="6894"/>
                </a:cubicBezTo>
                <a:lnTo>
                  <a:pt x="17794" y="6674"/>
                </a:lnTo>
                <a:cubicBezTo>
                  <a:pt x="17794" y="6617"/>
                  <a:pt x="17770" y="6570"/>
                  <a:pt x="17741" y="6570"/>
                </a:cubicBezTo>
                <a:close/>
                <a:moveTo>
                  <a:pt x="18055" y="6570"/>
                </a:moveTo>
                <a:cubicBezTo>
                  <a:pt x="18026" y="6570"/>
                  <a:pt x="18002" y="6617"/>
                  <a:pt x="18002" y="6674"/>
                </a:cubicBezTo>
                <a:lnTo>
                  <a:pt x="18002" y="6894"/>
                </a:lnTo>
                <a:cubicBezTo>
                  <a:pt x="18002" y="6952"/>
                  <a:pt x="18026" y="6999"/>
                  <a:pt x="18055" y="6999"/>
                </a:cubicBezTo>
                <a:cubicBezTo>
                  <a:pt x="18085" y="6999"/>
                  <a:pt x="18108" y="6952"/>
                  <a:pt x="18108" y="6894"/>
                </a:cubicBezTo>
                <a:lnTo>
                  <a:pt x="18108" y="6674"/>
                </a:lnTo>
                <a:cubicBezTo>
                  <a:pt x="18108" y="6617"/>
                  <a:pt x="18085" y="6570"/>
                  <a:pt x="18055" y="6570"/>
                </a:cubicBezTo>
                <a:close/>
                <a:moveTo>
                  <a:pt x="18905" y="6570"/>
                </a:moveTo>
                <a:cubicBezTo>
                  <a:pt x="18876" y="6570"/>
                  <a:pt x="18852" y="6617"/>
                  <a:pt x="18852" y="6674"/>
                </a:cubicBezTo>
                <a:lnTo>
                  <a:pt x="18852" y="6894"/>
                </a:lnTo>
                <a:cubicBezTo>
                  <a:pt x="18852" y="6952"/>
                  <a:pt x="18876" y="6999"/>
                  <a:pt x="18905" y="6999"/>
                </a:cubicBezTo>
                <a:cubicBezTo>
                  <a:pt x="18934" y="6999"/>
                  <a:pt x="18958" y="6952"/>
                  <a:pt x="18958" y="6894"/>
                </a:cubicBezTo>
                <a:lnTo>
                  <a:pt x="18958" y="6674"/>
                </a:lnTo>
                <a:cubicBezTo>
                  <a:pt x="18958" y="6617"/>
                  <a:pt x="18934" y="6570"/>
                  <a:pt x="18905" y="6570"/>
                </a:cubicBezTo>
                <a:close/>
                <a:moveTo>
                  <a:pt x="19220" y="6570"/>
                </a:moveTo>
                <a:cubicBezTo>
                  <a:pt x="19191" y="6570"/>
                  <a:pt x="19167" y="6617"/>
                  <a:pt x="19167" y="6674"/>
                </a:cubicBezTo>
                <a:lnTo>
                  <a:pt x="19167" y="6894"/>
                </a:lnTo>
                <a:cubicBezTo>
                  <a:pt x="19167" y="6952"/>
                  <a:pt x="19191" y="6999"/>
                  <a:pt x="19220" y="6999"/>
                </a:cubicBezTo>
                <a:cubicBezTo>
                  <a:pt x="19249" y="6999"/>
                  <a:pt x="19273" y="6952"/>
                  <a:pt x="19273" y="6894"/>
                </a:cubicBezTo>
                <a:lnTo>
                  <a:pt x="19273" y="6674"/>
                </a:lnTo>
                <a:cubicBezTo>
                  <a:pt x="19273" y="6617"/>
                  <a:pt x="19249" y="6570"/>
                  <a:pt x="19220" y="6570"/>
                </a:cubicBezTo>
                <a:close/>
                <a:moveTo>
                  <a:pt x="20069" y="6570"/>
                </a:moveTo>
                <a:cubicBezTo>
                  <a:pt x="20040" y="6570"/>
                  <a:pt x="20016" y="6617"/>
                  <a:pt x="20016" y="6674"/>
                </a:cubicBezTo>
                <a:lnTo>
                  <a:pt x="20016" y="6894"/>
                </a:lnTo>
                <a:cubicBezTo>
                  <a:pt x="20016" y="6952"/>
                  <a:pt x="20040" y="6999"/>
                  <a:pt x="20069" y="6999"/>
                </a:cubicBezTo>
                <a:cubicBezTo>
                  <a:pt x="20099" y="6999"/>
                  <a:pt x="20122" y="6952"/>
                  <a:pt x="20122" y="6894"/>
                </a:cubicBezTo>
                <a:lnTo>
                  <a:pt x="20122" y="6674"/>
                </a:lnTo>
                <a:cubicBezTo>
                  <a:pt x="20122" y="6617"/>
                  <a:pt x="20099" y="6570"/>
                  <a:pt x="20069" y="6570"/>
                </a:cubicBezTo>
                <a:close/>
                <a:moveTo>
                  <a:pt x="20384" y="6570"/>
                </a:moveTo>
                <a:cubicBezTo>
                  <a:pt x="20355" y="6570"/>
                  <a:pt x="20331" y="6617"/>
                  <a:pt x="20331" y="6674"/>
                </a:cubicBezTo>
                <a:lnTo>
                  <a:pt x="20331" y="6894"/>
                </a:lnTo>
                <a:cubicBezTo>
                  <a:pt x="20331" y="6952"/>
                  <a:pt x="20355" y="6999"/>
                  <a:pt x="20384" y="6999"/>
                </a:cubicBezTo>
                <a:cubicBezTo>
                  <a:pt x="20413" y="6999"/>
                  <a:pt x="20436" y="6952"/>
                  <a:pt x="20436" y="6894"/>
                </a:cubicBezTo>
                <a:lnTo>
                  <a:pt x="20436" y="6674"/>
                </a:lnTo>
                <a:cubicBezTo>
                  <a:pt x="20436" y="6617"/>
                  <a:pt x="20413" y="6570"/>
                  <a:pt x="20384" y="6570"/>
                </a:cubicBezTo>
                <a:close/>
                <a:moveTo>
                  <a:pt x="21234" y="6570"/>
                </a:moveTo>
                <a:cubicBezTo>
                  <a:pt x="21204" y="6570"/>
                  <a:pt x="21181" y="6617"/>
                  <a:pt x="21181" y="6674"/>
                </a:cubicBezTo>
                <a:lnTo>
                  <a:pt x="21181" y="6894"/>
                </a:lnTo>
                <a:cubicBezTo>
                  <a:pt x="21181" y="6952"/>
                  <a:pt x="21204" y="6999"/>
                  <a:pt x="21234" y="6999"/>
                </a:cubicBezTo>
                <a:cubicBezTo>
                  <a:pt x="21263" y="6999"/>
                  <a:pt x="21285" y="6952"/>
                  <a:pt x="21285" y="6894"/>
                </a:cubicBezTo>
                <a:lnTo>
                  <a:pt x="21285" y="6674"/>
                </a:lnTo>
                <a:cubicBezTo>
                  <a:pt x="21285" y="6617"/>
                  <a:pt x="21263" y="6570"/>
                  <a:pt x="21234" y="6570"/>
                </a:cubicBezTo>
                <a:close/>
                <a:moveTo>
                  <a:pt x="21547" y="6570"/>
                </a:moveTo>
                <a:cubicBezTo>
                  <a:pt x="21518" y="6570"/>
                  <a:pt x="21495" y="6617"/>
                  <a:pt x="21495" y="6674"/>
                </a:cubicBezTo>
                <a:lnTo>
                  <a:pt x="21495" y="6894"/>
                </a:lnTo>
                <a:cubicBezTo>
                  <a:pt x="21495" y="6952"/>
                  <a:pt x="21518" y="6999"/>
                  <a:pt x="21547" y="6999"/>
                </a:cubicBezTo>
                <a:cubicBezTo>
                  <a:pt x="21576" y="6999"/>
                  <a:pt x="21600" y="6952"/>
                  <a:pt x="21600" y="6894"/>
                </a:cubicBezTo>
                <a:lnTo>
                  <a:pt x="21600" y="6674"/>
                </a:lnTo>
                <a:cubicBezTo>
                  <a:pt x="21600" y="6617"/>
                  <a:pt x="21576" y="6570"/>
                  <a:pt x="21547" y="6570"/>
                </a:cubicBezTo>
                <a:close/>
                <a:moveTo>
                  <a:pt x="53" y="7300"/>
                </a:moveTo>
                <a:cubicBezTo>
                  <a:pt x="24" y="7300"/>
                  <a:pt x="0" y="7347"/>
                  <a:pt x="0" y="7404"/>
                </a:cubicBezTo>
                <a:lnTo>
                  <a:pt x="0" y="7624"/>
                </a:lnTo>
                <a:cubicBezTo>
                  <a:pt x="0" y="7682"/>
                  <a:pt x="24" y="7729"/>
                  <a:pt x="53" y="7729"/>
                </a:cubicBezTo>
                <a:cubicBezTo>
                  <a:pt x="82" y="7729"/>
                  <a:pt x="106" y="7682"/>
                  <a:pt x="106" y="7624"/>
                </a:cubicBezTo>
                <a:lnTo>
                  <a:pt x="106" y="7404"/>
                </a:lnTo>
                <a:cubicBezTo>
                  <a:pt x="106" y="7347"/>
                  <a:pt x="82" y="7300"/>
                  <a:pt x="53" y="7300"/>
                </a:cubicBezTo>
                <a:close/>
                <a:moveTo>
                  <a:pt x="367" y="7300"/>
                </a:moveTo>
                <a:cubicBezTo>
                  <a:pt x="338" y="7300"/>
                  <a:pt x="315" y="7347"/>
                  <a:pt x="315" y="7404"/>
                </a:cubicBezTo>
                <a:lnTo>
                  <a:pt x="315" y="7624"/>
                </a:lnTo>
                <a:cubicBezTo>
                  <a:pt x="315" y="7682"/>
                  <a:pt x="338" y="7729"/>
                  <a:pt x="367" y="7729"/>
                </a:cubicBezTo>
                <a:cubicBezTo>
                  <a:pt x="397" y="7729"/>
                  <a:pt x="420" y="7682"/>
                  <a:pt x="420" y="7624"/>
                </a:cubicBezTo>
                <a:lnTo>
                  <a:pt x="420" y="7404"/>
                </a:lnTo>
                <a:cubicBezTo>
                  <a:pt x="420" y="7347"/>
                  <a:pt x="397" y="7300"/>
                  <a:pt x="367" y="7300"/>
                </a:cubicBezTo>
                <a:close/>
                <a:moveTo>
                  <a:pt x="1217" y="7300"/>
                </a:moveTo>
                <a:cubicBezTo>
                  <a:pt x="1188" y="7300"/>
                  <a:pt x="1164" y="7347"/>
                  <a:pt x="1164" y="7404"/>
                </a:cubicBezTo>
                <a:lnTo>
                  <a:pt x="1164" y="7624"/>
                </a:lnTo>
                <a:cubicBezTo>
                  <a:pt x="1164" y="7682"/>
                  <a:pt x="1188" y="7729"/>
                  <a:pt x="1217" y="7729"/>
                </a:cubicBezTo>
                <a:cubicBezTo>
                  <a:pt x="1246" y="7729"/>
                  <a:pt x="1270" y="7682"/>
                  <a:pt x="1270" y="7624"/>
                </a:cubicBezTo>
                <a:lnTo>
                  <a:pt x="1270" y="7404"/>
                </a:lnTo>
                <a:cubicBezTo>
                  <a:pt x="1270" y="7347"/>
                  <a:pt x="1246" y="7300"/>
                  <a:pt x="1217" y="7300"/>
                </a:cubicBezTo>
                <a:close/>
                <a:moveTo>
                  <a:pt x="1532" y="7300"/>
                </a:moveTo>
                <a:cubicBezTo>
                  <a:pt x="1503" y="7300"/>
                  <a:pt x="1479" y="7347"/>
                  <a:pt x="1479" y="7404"/>
                </a:cubicBezTo>
                <a:lnTo>
                  <a:pt x="1479" y="7624"/>
                </a:lnTo>
                <a:cubicBezTo>
                  <a:pt x="1479" y="7682"/>
                  <a:pt x="1503" y="7729"/>
                  <a:pt x="1532" y="7729"/>
                </a:cubicBezTo>
                <a:cubicBezTo>
                  <a:pt x="1561" y="7729"/>
                  <a:pt x="1584" y="7682"/>
                  <a:pt x="1584" y="7624"/>
                </a:cubicBezTo>
                <a:lnTo>
                  <a:pt x="1584" y="7404"/>
                </a:lnTo>
                <a:cubicBezTo>
                  <a:pt x="1584" y="7347"/>
                  <a:pt x="1561" y="7300"/>
                  <a:pt x="1532" y="7300"/>
                </a:cubicBezTo>
                <a:close/>
                <a:moveTo>
                  <a:pt x="2380" y="7300"/>
                </a:moveTo>
                <a:cubicBezTo>
                  <a:pt x="2351" y="7300"/>
                  <a:pt x="2329" y="7347"/>
                  <a:pt x="2329" y="7404"/>
                </a:cubicBezTo>
                <a:lnTo>
                  <a:pt x="2329" y="7624"/>
                </a:lnTo>
                <a:cubicBezTo>
                  <a:pt x="2329" y="7682"/>
                  <a:pt x="2351" y="7729"/>
                  <a:pt x="2380" y="7729"/>
                </a:cubicBezTo>
                <a:cubicBezTo>
                  <a:pt x="2409" y="7729"/>
                  <a:pt x="2433" y="7682"/>
                  <a:pt x="2433" y="7624"/>
                </a:cubicBezTo>
                <a:lnTo>
                  <a:pt x="2433" y="7404"/>
                </a:lnTo>
                <a:cubicBezTo>
                  <a:pt x="2433" y="7347"/>
                  <a:pt x="2409" y="7300"/>
                  <a:pt x="2380" y="7300"/>
                </a:cubicBezTo>
                <a:close/>
                <a:moveTo>
                  <a:pt x="2695" y="7300"/>
                </a:moveTo>
                <a:cubicBezTo>
                  <a:pt x="2666" y="7300"/>
                  <a:pt x="2643" y="7347"/>
                  <a:pt x="2643" y="7404"/>
                </a:cubicBezTo>
                <a:lnTo>
                  <a:pt x="2643" y="7624"/>
                </a:lnTo>
                <a:cubicBezTo>
                  <a:pt x="2643" y="7682"/>
                  <a:pt x="2666" y="7729"/>
                  <a:pt x="2695" y="7729"/>
                </a:cubicBezTo>
                <a:cubicBezTo>
                  <a:pt x="2724" y="7729"/>
                  <a:pt x="2748" y="7682"/>
                  <a:pt x="2748" y="7624"/>
                </a:cubicBezTo>
                <a:lnTo>
                  <a:pt x="2748" y="7404"/>
                </a:lnTo>
                <a:cubicBezTo>
                  <a:pt x="2748" y="7347"/>
                  <a:pt x="2724" y="7300"/>
                  <a:pt x="2695" y="7300"/>
                </a:cubicBezTo>
                <a:close/>
                <a:moveTo>
                  <a:pt x="3545" y="7300"/>
                </a:moveTo>
                <a:cubicBezTo>
                  <a:pt x="3516" y="7300"/>
                  <a:pt x="3492" y="7347"/>
                  <a:pt x="3492" y="7404"/>
                </a:cubicBezTo>
                <a:lnTo>
                  <a:pt x="3492" y="7624"/>
                </a:lnTo>
                <a:cubicBezTo>
                  <a:pt x="3492" y="7682"/>
                  <a:pt x="3516" y="7729"/>
                  <a:pt x="3545" y="7729"/>
                </a:cubicBezTo>
                <a:cubicBezTo>
                  <a:pt x="3574" y="7729"/>
                  <a:pt x="3598" y="7682"/>
                  <a:pt x="3598" y="7624"/>
                </a:cubicBezTo>
                <a:lnTo>
                  <a:pt x="3598" y="7404"/>
                </a:lnTo>
                <a:cubicBezTo>
                  <a:pt x="3598" y="7347"/>
                  <a:pt x="3574" y="7300"/>
                  <a:pt x="3545" y="7300"/>
                </a:cubicBezTo>
                <a:close/>
                <a:moveTo>
                  <a:pt x="3859" y="7300"/>
                </a:moveTo>
                <a:cubicBezTo>
                  <a:pt x="3830" y="7300"/>
                  <a:pt x="3806" y="7347"/>
                  <a:pt x="3806" y="7404"/>
                </a:cubicBezTo>
                <a:lnTo>
                  <a:pt x="3806" y="7624"/>
                </a:lnTo>
                <a:cubicBezTo>
                  <a:pt x="3806" y="7682"/>
                  <a:pt x="3830" y="7729"/>
                  <a:pt x="3859" y="7729"/>
                </a:cubicBezTo>
                <a:cubicBezTo>
                  <a:pt x="3888" y="7729"/>
                  <a:pt x="3912" y="7682"/>
                  <a:pt x="3912" y="7624"/>
                </a:cubicBezTo>
                <a:lnTo>
                  <a:pt x="3912" y="7404"/>
                </a:lnTo>
                <a:cubicBezTo>
                  <a:pt x="3912" y="7347"/>
                  <a:pt x="3888" y="7300"/>
                  <a:pt x="3859" y="7300"/>
                </a:cubicBezTo>
                <a:close/>
                <a:moveTo>
                  <a:pt x="4709" y="7300"/>
                </a:moveTo>
                <a:cubicBezTo>
                  <a:pt x="4680" y="7300"/>
                  <a:pt x="4656" y="7347"/>
                  <a:pt x="4656" y="7404"/>
                </a:cubicBezTo>
                <a:lnTo>
                  <a:pt x="4656" y="7624"/>
                </a:lnTo>
                <a:cubicBezTo>
                  <a:pt x="4656" y="7682"/>
                  <a:pt x="4680" y="7729"/>
                  <a:pt x="4709" y="7729"/>
                </a:cubicBezTo>
                <a:cubicBezTo>
                  <a:pt x="4738" y="7729"/>
                  <a:pt x="4762" y="7682"/>
                  <a:pt x="4762" y="7624"/>
                </a:cubicBezTo>
                <a:lnTo>
                  <a:pt x="4762" y="7404"/>
                </a:lnTo>
                <a:cubicBezTo>
                  <a:pt x="4762" y="7347"/>
                  <a:pt x="4738" y="7300"/>
                  <a:pt x="4709" y="7300"/>
                </a:cubicBezTo>
                <a:close/>
                <a:moveTo>
                  <a:pt x="5023" y="7300"/>
                </a:moveTo>
                <a:cubicBezTo>
                  <a:pt x="4994" y="7300"/>
                  <a:pt x="4970" y="7347"/>
                  <a:pt x="4970" y="7404"/>
                </a:cubicBezTo>
                <a:lnTo>
                  <a:pt x="4970" y="7624"/>
                </a:lnTo>
                <a:cubicBezTo>
                  <a:pt x="4970" y="7682"/>
                  <a:pt x="4994" y="7729"/>
                  <a:pt x="5023" y="7729"/>
                </a:cubicBezTo>
                <a:cubicBezTo>
                  <a:pt x="5053" y="7729"/>
                  <a:pt x="5076" y="7682"/>
                  <a:pt x="5076" y="7624"/>
                </a:cubicBezTo>
                <a:lnTo>
                  <a:pt x="5076" y="7404"/>
                </a:lnTo>
                <a:cubicBezTo>
                  <a:pt x="5076" y="7347"/>
                  <a:pt x="5053" y="7300"/>
                  <a:pt x="5023" y="7300"/>
                </a:cubicBezTo>
                <a:close/>
                <a:moveTo>
                  <a:pt x="5873" y="7300"/>
                </a:moveTo>
                <a:cubicBezTo>
                  <a:pt x="5844" y="7300"/>
                  <a:pt x="5820" y="7347"/>
                  <a:pt x="5820" y="7404"/>
                </a:cubicBezTo>
                <a:lnTo>
                  <a:pt x="5820" y="7624"/>
                </a:lnTo>
                <a:cubicBezTo>
                  <a:pt x="5820" y="7682"/>
                  <a:pt x="5844" y="7729"/>
                  <a:pt x="5873" y="7729"/>
                </a:cubicBezTo>
                <a:cubicBezTo>
                  <a:pt x="5902" y="7729"/>
                  <a:pt x="5926" y="7682"/>
                  <a:pt x="5926" y="7624"/>
                </a:cubicBezTo>
                <a:lnTo>
                  <a:pt x="5926" y="7404"/>
                </a:lnTo>
                <a:cubicBezTo>
                  <a:pt x="5926" y="7347"/>
                  <a:pt x="5902" y="7300"/>
                  <a:pt x="5873" y="7300"/>
                </a:cubicBezTo>
                <a:close/>
                <a:moveTo>
                  <a:pt x="6188" y="7300"/>
                </a:moveTo>
                <a:cubicBezTo>
                  <a:pt x="6159" y="7300"/>
                  <a:pt x="6135" y="7347"/>
                  <a:pt x="6135" y="7404"/>
                </a:cubicBezTo>
                <a:lnTo>
                  <a:pt x="6135" y="7624"/>
                </a:lnTo>
                <a:cubicBezTo>
                  <a:pt x="6135" y="7682"/>
                  <a:pt x="6159" y="7729"/>
                  <a:pt x="6188" y="7729"/>
                </a:cubicBezTo>
                <a:cubicBezTo>
                  <a:pt x="6217" y="7729"/>
                  <a:pt x="6240" y="7682"/>
                  <a:pt x="6240" y="7624"/>
                </a:cubicBezTo>
                <a:lnTo>
                  <a:pt x="6240" y="7404"/>
                </a:lnTo>
                <a:cubicBezTo>
                  <a:pt x="6240" y="7347"/>
                  <a:pt x="6217" y="7300"/>
                  <a:pt x="6188" y="7300"/>
                </a:cubicBezTo>
                <a:close/>
                <a:moveTo>
                  <a:pt x="7036" y="7300"/>
                </a:moveTo>
                <a:cubicBezTo>
                  <a:pt x="7007" y="7300"/>
                  <a:pt x="6984" y="7347"/>
                  <a:pt x="6984" y="7404"/>
                </a:cubicBezTo>
                <a:lnTo>
                  <a:pt x="6984" y="7624"/>
                </a:lnTo>
                <a:cubicBezTo>
                  <a:pt x="6984" y="7682"/>
                  <a:pt x="7007" y="7729"/>
                  <a:pt x="7036" y="7729"/>
                </a:cubicBezTo>
                <a:cubicBezTo>
                  <a:pt x="7065" y="7729"/>
                  <a:pt x="7089" y="7682"/>
                  <a:pt x="7089" y="7624"/>
                </a:cubicBezTo>
                <a:lnTo>
                  <a:pt x="7089" y="7404"/>
                </a:lnTo>
                <a:cubicBezTo>
                  <a:pt x="7089" y="7347"/>
                  <a:pt x="7065" y="7300"/>
                  <a:pt x="7036" y="7300"/>
                </a:cubicBezTo>
                <a:close/>
                <a:moveTo>
                  <a:pt x="7351" y="7300"/>
                </a:moveTo>
                <a:cubicBezTo>
                  <a:pt x="7322" y="7300"/>
                  <a:pt x="7299" y="7347"/>
                  <a:pt x="7299" y="7404"/>
                </a:cubicBezTo>
                <a:lnTo>
                  <a:pt x="7299" y="7624"/>
                </a:lnTo>
                <a:cubicBezTo>
                  <a:pt x="7299" y="7682"/>
                  <a:pt x="7322" y="7729"/>
                  <a:pt x="7351" y="7729"/>
                </a:cubicBezTo>
                <a:cubicBezTo>
                  <a:pt x="7380" y="7729"/>
                  <a:pt x="7404" y="7682"/>
                  <a:pt x="7404" y="7624"/>
                </a:cubicBezTo>
                <a:lnTo>
                  <a:pt x="7404" y="7404"/>
                </a:lnTo>
                <a:cubicBezTo>
                  <a:pt x="7404" y="7347"/>
                  <a:pt x="7380" y="7300"/>
                  <a:pt x="7351" y="7300"/>
                </a:cubicBezTo>
                <a:close/>
                <a:moveTo>
                  <a:pt x="8201" y="7300"/>
                </a:moveTo>
                <a:cubicBezTo>
                  <a:pt x="8171" y="7300"/>
                  <a:pt x="8148" y="7347"/>
                  <a:pt x="8148" y="7404"/>
                </a:cubicBezTo>
                <a:lnTo>
                  <a:pt x="8148" y="7624"/>
                </a:lnTo>
                <a:cubicBezTo>
                  <a:pt x="8148" y="7682"/>
                  <a:pt x="8171" y="7729"/>
                  <a:pt x="8201" y="7729"/>
                </a:cubicBezTo>
                <a:cubicBezTo>
                  <a:pt x="8230" y="7729"/>
                  <a:pt x="8254" y="7682"/>
                  <a:pt x="8254" y="7624"/>
                </a:cubicBezTo>
                <a:lnTo>
                  <a:pt x="8254" y="7404"/>
                </a:lnTo>
                <a:cubicBezTo>
                  <a:pt x="8254" y="7347"/>
                  <a:pt x="8230" y="7300"/>
                  <a:pt x="8201" y="7300"/>
                </a:cubicBezTo>
                <a:close/>
                <a:moveTo>
                  <a:pt x="8515" y="7300"/>
                </a:moveTo>
                <a:cubicBezTo>
                  <a:pt x="8486" y="7300"/>
                  <a:pt x="8462" y="7347"/>
                  <a:pt x="8462" y="7404"/>
                </a:cubicBezTo>
                <a:lnTo>
                  <a:pt x="8462" y="7624"/>
                </a:lnTo>
                <a:cubicBezTo>
                  <a:pt x="8462" y="7682"/>
                  <a:pt x="8486" y="7729"/>
                  <a:pt x="8515" y="7729"/>
                </a:cubicBezTo>
                <a:cubicBezTo>
                  <a:pt x="8544" y="7729"/>
                  <a:pt x="8568" y="7682"/>
                  <a:pt x="8568" y="7624"/>
                </a:cubicBezTo>
                <a:lnTo>
                  <a:pt x="8568" y="7404"/>
                </a:lnTo>
                <a:cubicBezTo>
                  <a:pt x="8568" y="7347"/>
                  <a:pt x="8544" y="7300"/>
                  <a:pt x="8515" y="7300"/>
                </a:cubicBezTo>
                <a:close/>
                <a:moveTo>
                  <a:pt x="9365" y="7300"/>
                </a:moveTo>
                <a:cubicBezTo>
                  <a:pt x="9336" y="7300"/>
                  <a:pt x="9312" y="7347"/>
                  <a:pt x="9312" y="7404"/>
                </a:cubicBezTo>
                <a:lnTo>
                  <a:pt x="9312" y="7624"/>
                </a:lnTo>
                <a:cubicBezTo>
                  <a:pt x="9312" y="7682"/>
                  <a:pt x="9336" y="7729"/>
                  <a:pt x="9365" y="7729"/>
                </a:cubicBezTo>
                <a:cubicBezTo>
                  <a:pt x="9394" y="7729"/>
                  <a:pt x="9418" y="7682"/>
                  <a:pt x="9418" y="7624"/>
                </a:cubicBezTo>
                <a:lnTo>
                  <a:pt x="9418" y="7404"/>
                </a:lnTo>
                <a:cubicBezTo>
                  <a:pt x="9418" y="7347"/>
                  <a:pt x="9394" y="7300"/>
                  <a:pt x="9365" y="7300"/>
                </a:cubicBezTo>
                <a:close/>
                <a:moveTo>
                  <a:pt x="9679" y="7300"/>
                </a:moveTo>
                <a:cubicBezTo>
                  <a:pt x="9650" y="7300"/>
                  <a:pt x="9626" y="7347"/>
                  <a:pt x="9626" y="7404"/>
                </a:cubicBezTo>
                <a:lnTo>
                  <a:pt x="9626" y="7624"/>
                </a:lnTo>
                <a:cubicBezTo>
                  <a:pt x="9626" y="7682"/>
                  <a:pt x="9650" y="7729"/>
                  <a:pt x="9679" y="7729"/>
                </a:cubicBezTo>
                <a:cubicBezTo>
                  <a:pt x="9708" y="7729"/>
                  <a:pt x="9732" y="7682"/>
                  <a:pt x="9732" y="7624"/>
                </a:cubicBezTo>
                <a:lnTo>
                  <a:pt x="9732" y="7404"/>
                </a:lnTo>
                <a:cubicBezTo>
                  <a:pt x="9732" y="7347"/>
                  <a:pt x="9708" y="7300"/>
                  <a:pt x="9679" y="7300"/>
                </a:cubicBezTo>
                <a:close/>
                <a:moveTo>
                  <a:pt x="10529" y="7300"/>
                </a:moveTo>
                <a:cubicBezTo>
                  <a:pt x="10500" y="7300"/>
                  <a:pt x="10476" y="7347"/>
                  <a:pt x="10476" y="7404"/>
                </a:cubicBezTo>
                <a:lnTo>
                  <a:pt x="10476" y="7624"/>
                </a:lnTo>
                <a:cubicBezTo>
                  <a:pt x="10476" y="7682"/>
                  <a:pt x="10500" y="7729"/>
                  <a:pt x="10529" y="7729"/>
                </a:cubicBezTo>
                <a:cubicBezTo>
                  <a:pt x="10558" y="7729"/>
                  <a:pt x="10582" y="7682"/>
                  <a:pt x="10582" y="7624"/>
                </a:cubicBezTo>
                <a:lnTo>
                  <a:pt x="10582" y="7404"/>
                </a:lnTo>
                <a:cubicBezTo>
                  <a:pt x="10582" y="7347"/>
                  <a:pt x="10558" y="7300"/>
                  <a:pt x="10529" y="7300"/>
                </a:cubicBezTo>
                <a:close/>
                <a:moveTo>
                  <a:pt x="10844" y="7300"/>
                </a:moveTo>
                <a:cubicBezTo>
                  <a:pt x="10814" y="7300"/>
                  <a:pt x="10791" y="7347"/>
                  <a:pt x="10791" y="7404"/>
                </a:cubicBezTo>
                <a:lnTo>
                  <a:pt x="10791" y="7624"/>
                </a:lnTo>
                <a:cubicBezTo>
                  <a:pt x="10791" y="7682"/>
                  <a:pt x="10814" y="7729"/>
                  <a:pt x="10844" y="7729"/>
                </a:cubicBezTo>
                <a:cubicBezTo>
                  <a:pt x="10873" y="7729"/>
                  <a:pt x="10895" y="7682"/>
                  <a:pt x="10895" y="7624"/>
                </a:cubicBezTo>
                <a:lnTo>
                  <a:pt x="10895" y="7404"/>
                </a:lnTo>
                <a:cubicBezTo>
                  <a:pt x="10895" y="7347"/>
                  <a:pt x="10873" y="7300"/>
                  <a:pt x="10844" y="7300"/>
                </a:cubicBezTo>
                <a:close/>
                <a:moveTo>
                  <a:pt x="11692" y="7300"/>
                </a:moveTo>
                <a:cubicBezTo>
                  <a:pt x="11663" y="7300"/>
                  <a:pt x="11640" y="7347"/>
                  <a:pt x="11640" y="7404"/>
                </a:cubicBezTo>
                <a:lnTo>
                  <a:pt x="11640" y="7624"/>
                </a:lnTo>
                <a:cubicBezTo>
                  <a:pt x="11640" y="7682"/>
                  <a:pt x="11663" y="7729"/>
                  <a:pt x="11692" y="7729"/>
                </a:cubicBezTo>
                <a:cubicBezTo>
                  <a:pt x="11721" y="7729"/>
                  <a:pt x="11745" y="7682"/>
                  <a:pt x="11745" y="7624"/>
                </a:cubicBezTo>
                <a:lnTo>
                  <a:pt x="11745" y="7404"/>
                </a:lnTo>
                <a:cubicBezTo>
                  <a:pt x="11745" y="7347"/>
                  <a:pt x="11721" y="7300"/>
                  <a:pt x="11692" y="7300"/>
                </a:cubicBezTo>
                <a:close/>
                <a:moveTo>
                  <a:pt x="12007" y="7300"/>
                </a:moveTo>
                <a:cubicBezTo>
                  <a:pt x="11978" y="7300"/>
                  <a:pt x="11955" y="7347"/>
                  <a:pt x="11955" y="7404"/>
                </a:cubicBezTo>
                <a:lnTo>
                  <a:pt x="11955" y="7624"/>
                </a:lnTo>
                <a:cubicBezTo>
                  <a:pt x="11955" y="7682"/>
                  <a:pt x="11978" y="7729"/>
                  <a:pt x="12007" y="7729"/>
                </a:cubicBezTo>
                <a:cubicBezTo>
                  <a:pt x="12036" y="7729"/>
                  <a:pt x="12060" y="7682"/>
                  <a:pt x="12060" y="7624"/>
                </a:cubicBezTo>
                <a:lnTo>
                  <a:pt x="12060" y="7404"/>
                </a:lnTo>
                <a:cubicBezTo>
                  <a:pt x="12060" y="7347"/>
                  <a:pt x="12036" y="7300"/>
                  <a:pt x="12007" y="7300"/>
                </a:cubicBezTo>
                <a:close/>
                <a:moveTo>
                  <a:pt x="12856" y="7300"/>
                </a:moveTo>
                <a:cubicBezTo>
                  <a:pt x="12827" y="7300"/>
                  <a:pt x="12804" y="7347"/>
                  <a:pt x="12804" y="7404"/>
                </a:cubicBezTo>
                <a:lnTo>
                  <a:pt x="12804" y="7624"/>
                </a:lnTo>
                <a:cubicBezTo>
                  <a:pt x="12804" y="7682"/>
                  <a:pt x="12827" y="7729"/>
                  <a:pt x="12856" y="7729"/>
                </a:cubicBezTo>
                <a:cubicBezTo>
                  <a:pt x="12886" y="7729"/>
                  <a:pt x="12909" y="7682"/>
                  <a:pt x="12909" y="7624"/>
                </a:cubicBezTo>
                <a:lnTo>
                  <a:pt x="12909" y="7404"/>
                </a:lnTo>
                <a:cubicBezTo>
                  <a:pt x="12909" y="7347"/>
                  <a:pt x="12886" y="7300"/>
                  <a:pt x="12856" y="7300"/>
                </a:cubicBezTo>
                <a:close/>
                <a:moveTo>
                  <a:pt x="13171" y="7300"/>
                </a:moveTo>
                <a:cubicBezTo>
                  <a:pt x="13142" y="7300"/>
                  <a:pt x="13118" y="7347"/>
                  <a:pt x="13118" y="7404"/>
                </a:cubicBezTo>
                <a:lnTo>
                  <a:pt x="13118" y="7624"/>
                </a:lnTo>
                <a:cubicBezTo>
                  <a:pt x="13118" y="7682"/>
                  <a:pt x="13142" y="7729"/>
                  <a:pt x="13171" y="7729"/>
                </a:cubicBezTo>
                <a:cubicBezTo>
                  <a:pt x="13200" y="7729"/>
                  <a:pt x="13224" y="7682"/>
                  <a:pt x="13224" y="7624"/>
                </a:cubicBezTo>
                <a:lnTo>
                  <a:pt x="13224" y="7404"/>
                </a:lnTo>
                <a:cubicBezTo>
                  <a:pt x="13224" y="7347"/>
                  <a:pt x="13200" y="7300"/>
                  <a:pt x="13171" y="7300"/>
                </a:cubicBezTo>
                <a:close/>
                <a:moveTo>
                  <a:pt x="14021" y="7300"/>
                </a:moveTo>
                <a:cubicBezTo>
                  <a:pt x="13992" y="7300"/>
                  <a:pt x="13968" y="7347"/>
                  <a:pt x="13968" y="7404"/>
                </a:cubicBezTo>
                <a:lnTo>
                  <a:pt x="13968" y="7624"/>
                </a:lnTo>
                <a:cubicBezTo>
                  <a:pt x="13968" y="7682"/>
                  <a:pt x="13992" y="7729"/>
                  <a:pt x="14021" y="7729"/>
                </a:cubicBezTo>
                <a:cubicBezTo>
                  <a:pt x="14050" y="7729"/>
                  <a:pt x="14074" y="7682"/>
                  <a:pt x="14074" y="7624"/>
                </a:cubicBezTo>
                <a:lnTo>
                  <a:pt x="14074" y="7404"/>
                </a:lnTo>
                <a:cubicBezTo>
                  <a:pt x="14074" y="7347"/>
                  <a:pt x="14050" y="7300"/>
                  <a:pt x="14021" y="7300"/>
                </a:cubicBezTo>
                <a:close/>
                <a:moveTo>
                  <a:pt x="14335" y="7300"/>
                </a:moveTo>
                <a:cubicBezTo>
                  <a:pt x="14306" y="7300"/>
                  <a:pt x="14282" y="7347"/>
                  <a:pt x="14282" y="7404"/>
                </a:cubicBezTo>
                <a:lnTo>
                  <a:pt x="14282" y="7624"/>
                </a:lnTo>
                <a:cubicBezTo>
                  <a:pt x="14282" y="7682"/>
                  <a:pt x="14306" y="7729"/>
                  <a:pt x="14335" y="7729"/>
                </a:cubicBezTo>
                <a:cubicBezTo>
                  <a:pt x="14364" y="7729"/>
                  <a:pt x="14388" y="7682"/>
                  <a:pt x="14388" y="7624"/>
                </a:cubicBezTo>
                <a:lnTo>
                  <a:pt x="14388" y="7404"/>
                </a:lnTo>
                <a:cubicBezTo>
                  <a:pt x="14388" y="7347"/>
                  <a:pt x="14364" y="7300"/>
                  <a:pt x="14335" y="7300"/>
                </a:cubicBezTo>
                <a:close/>
                <a:moveTo>
                  <a:pt x="15185" y="7300"/>
                </a:moveTo>
                <a:cubicBezTo>
                  <a:pt x="15156" y="7300"/>
                  <a:pt x="15132" y="7347"/>
                  <a:pt x="15132" y="7404"/>
                </a:cubicBezTo>
                <a:lnTo>
                  <a:pt x="15132" y="7624"/>
                </a:lnTo>
                <a:cubicBezTo>
                  <a:pt x="15132" y="7682"/>
                  <a:pt x="15156" y="7729"/>
                  <a:pt x="15185" y="7729"/>
                </a:cubicBezTo>
                <a:cubicBezTo>
                  <a:pt x="15214" y="7729"/>
                  <a:pt x="15237" y="7682"/>
                  <a:pt x="15237" y="7624"/>
                </a:cubicBezTo>
                <a:lnTo>
                  <a:pt x="15237" y="7404"/>
                </a:lnTo>
                <a:cubicBezTo>
                  <a:pt x="15237" y="7347"/>
                  <a:pt x="15214" y="7300"/>
                  <a:pt x="15185" y="7300"/>
                </a:cubicBezTo>
                <a:close/>
                <a:moveTo>
                  <a:pt x="15500" y="7300"/>
                </a:moveTo>
                <a:cubicBezTo>
                  <a:pt x="15470" y="7300"/>
                  <a:pt x="15447" y="7347"/>
                  <a:pt x="15447" y="7404"/>
                </a:cubicBezTo>
                <a:lnTo>
                  <a:pt x="15447" y="7624"/>
                </a:lnTo>
                <a:cubicBezTo>
                  <a:pt x="15447" y="7682"/>
                  <a:pt x="15470" y="7729"/>
                  <a:pt x="15500" y="7729"/>
                </a:cubicBezTo>
                <a:cubicBezTo>
                  <a:pt x="15529" y="7729"/>
                  <a:pt x="15551" y="7682"/>
                  <a:pt x="15551" y="7624"/>
                </a:cubicBezTo>
                <a:lnTo>
                  <a:pt x="15551" y="7404"/>
                </a:lnTo>
                <a:cubicBezTo>
                  <a:pt x="15551" y="7347"/>
                  <a:pt x="15529" y="7300"/>
                  <a:pt x="15500" y="7300"/>
                </a:cubicBezTo>
                <a:close/>
                <a:moveTo>
                  <a:pt x="16349" y="7300"/>
                </a:moveTo>
                <a:cubicBezTo>
                  <a:pt x="16320" y="7300"/>
                  <a:pt x="16296" y="7347"/>
                  <a:pt x="16296" y="7404"/>
                </a:cubicBezTo>
                <a:lnTo>
                  <a:pt x="16296" y="7624"/>
                </a:lnTo>
                <a:cubicBezTo>
                  <a:pt x="16296" y="7682"/>
                  <a:pt x="16320" y="7729"/>
                  <a:pt x="16349" y="7729"/>
                </a:cubicBezTo>
                <a:cubicBezTo>
                  <a:pt x="16378" y="7729"/>
                  <a:pt x="16401" y="7682"/>
                  <a:pt x="16401" y="7624"/>
                </a:cubicBezTo>
                <a:lnTo>
                  <a:pt x="16401" y="7404"/>
                </a:lnTo>
                <a:cubicBezTo>
                  <a:pt x="16401" y="7347"/>
                  <a:pt x="16378" y="7300"/>
                  <a:pt x="16349" y="7300"/>
                </a:cubicBezTo>
                <a:close/>
                <a:moveTo>
                  <a:pt x="16663" y="7300"/>
                </a:moveTo>
                <a:cubicBezTo>
                  <a:pt x="16634" y="7300"/>
                  <a:pt x="16611" y="7347"/>
                  <a:pt x="16611" y="7404"/>
                </a:cubicBezTo>
                <a:lnTo>
                  <a:pt x="16611" y="7624"/>
                </a:lnTo>
                <a:cubicBezTo>
                  <a:pt x="16611" y="7682"/>
                  <a:pt x="16634" y="7729"/>
                  <a:pt x="16663" y="7729"/>
                </a:cubicBezTo>
                <a:cubicBezTo>
                  <a:pt x="16692" y="7729"/>
                  <a:pt x="16716" y="7682"/>
                  <a:pt x="16716" y="7624"/>
                </a:cubicBezTo>
                <a:lnTo>
                  <a:pt x="16716" y="7404"/>
                </a:lnTo>
                <a:cubicBezTo>
                  <a:pt x="16716" y="7347"/>
                  <a:pt x="16692" y="7300"/>
                  <a:pt x="16663" y="7300"/>
                </a:cubicBezTo>
                <a:close/>
                <a:moveTo>
                  <a:pt x="17512" y="7300"/>
                </a:moveTo>
                <a:cubicBezTo>
                  <a:pt x="17483" y="7300"/>
                  <a:pt x="17459" y="7347"/>
                  <a:pt x="17459" y="7404"/>
                </a:cubicBezTo>
                <a:lnTo>
                  <a:pt x="17459" y="7624"/>
                </a:lnTo>
                <a:cubicBezTo>
                  <a:pt x="17459" y="7682"/>
                  <a:pt x="17483" y="7729"/>
                  <a:pt x="17512" y="7729"/>
                </a:cubicBezTo>
                <a:cubicBezTo>
                  <a:pt x="17541" y="7729"/>
                  <a:pt x="17565" y="7682"/>
                  <a:pt x="17565" y="7624"/>
                </a:cubicBezTo>
                <a:lnTo>
                  <a:pt x="17565" y="7404"/>
                </a:lnTo>
                <a:cubicBezTo>
                  <a:pt x="17565" y="7347"/>
                  <a:pt x="17541" y="7300"/>
                  <a:pt x="17512" y="7300"/>
                </a:cubicBezTo>
                <a:close/>
                <a:moveTo>
                  <a:pt x="17827" y="7300"/>
                </a:moveTo>
                <a:cubicBezTo>
                  <a:pt x="17798" y="7300"/>
                  <a:pt x="17774" y="7347"/>
                  <a:pt x="17774" y="7404"/>
                </a:cubicBezTo>
                <a:lnTo>
                  <a:pt x="17774" y="7624"/>
                </a:lnTo>
                <a:cubicBezTo>
                  <a:pt x="17774" y="7682"/>
                  <a:pt x="17798" y="7729"/>
                  <a:pt x="17827" y="7729"/>
                </a:cubicBezTo>
                <a:cubicBezTo>
                  <a:pt x="17856" y="7729"/>
                  <a:pt x="17880" y="7682"/>
                  <a:pt x="17880" y="7624"/>
                </a:cubicBezTo>
                <a:lnTo>
                  <a:pt x="17880" y="7404"/>
                </a:lnTo>
                <a:cubicBezTo>
                  <a:pt x="17880" y="7347"/>
                  <a:pt x="17856" y="7300"/>
                  <a:pt x="17827" y="7300"/>
                </a:cubicBezTo>
                <a:close/>
                <a:moveTo>
                  <a:pt x="18677" y="7300"/>
                </a:moveTo>
                <a:cubicBezTo>
                  <a:pt x="18648" y="7300"/>
                  <a:pt x="18624" y="7347"/>
                  <a:pt x="18624" y="7404"/>
                </a:cubicBezTo>
                <a:lnTo>
                  <a:pt x="18624" y="7624"/>
                </a:lnTo>
                <a:cubicBezTo>
                  <a:pt x="18624" y="7682"/>
                  <a:pt x="18648" y="7729"/>
                  <a:pt x="18677" y="7729"/>
                </a:cubicBezTo>
                <a:cubicBezTo>
                  <a:pt x="18706" y="7729"/>
                  <a:pt x="18730" y="7682"/>
                  <a:pt x="18730" y="7624"/>
                </a:cubicBezTo>
                <a:lnTo>
                  <a:pt x="18730" y="7404"/>
                </a:lnTo>
                <a:cubicBezTo>
                  <a:pt x="18730" y="7347"/>
                  <a:pt x="18706" y="7300"/>
                  <a:pt x="18677" y="7300"/>
                </a:cubicBezTo>
                <a:close/>
                <a:moveTo>
                  <a:pt x="18991" y="7300"/>
                </a:moveTo>
                <a:cubicBezTo>
                  <a:pt x="18962" y="7300"/>
                  <a:pt x="18938" y="7347"/>
                  <a:pt x="18938" y="7404"/>
                </a:cubicBezTo>
                <a:lnTo>
                  <a:pt x="18938" y="7624"/>
                </a:lnTo>
                <a:cubicBezTo>
                  <a:pt x="18938" y="7682"/>
                  <a:pt x="18962" y="7729"/>
                  <a:pt x="18991" y="7729"/>
                </a:cubicBezTo>
                <a:cubicBezTo>
                  <a:pt x="19020" y="7729"/>
                  <a:pt x="19044" y="7682"/>
                  <a:pt x="19044" y="7624"/>
                </a:cubicBezTo>
                <a:lnTo>
                  <a:pt x="19044" y="7404"/>
                </a:lnTo>
                <a:cubicBezTo>
                  <a:pt x="19044" y="7347"/>
                  <a:pt x="19020" y="7300"/>
                  <a:pt x="18991" y="7300"/>
                </a:cubicBezTo>
                <a:close/>
                <a:moveTo>
                  <a:pt x="19841" y="7300"/>
                </a:moveTo>
                <a:cubicBezTo>
                  <a:pt x="19812" y="7300"/>
                  <a:pt x="19788" y="7347"/>
                  <a:pt x="19788" y="7404"/>
                </a:cubicBezTo>
                <a:lnTo>
                  <a:pt x="19788" y="7624"/>
                </a:lnTo>
                <a:cubicBezTo>
                  <a:pt x="19788" y="7682"/>
                  <a:pt x="19812" y="7729"/>
                  <a:pt x="19841" y="7729"/>
                </a:cubicBezTo>
                <a:cubicBezTo>
                  <a:pt x="19870" y="7729"/>
                  <a:pt x="19894" y="7682"/>
                  <a:pt x="19894" y="7624"/>
                </a:cubicBezTo>
                <a:lnTo>
                  <a:pt x="19894" y="7404"/>
                </a:lnTo>
                <a:cubicBezTo>
                  <a:pt x="19894" y="7347"/>
                  <a:pt x="19870" y="7300"/>
                  <a:pt x="19841" y="7300"/>
                </a:cubicBezTo>
                <a:close/>
                <a:moveTo>
                  <a:pt x="20155" y="7300"/>
                </a:moveTo>
                <a:cubicBezTo>
                  <a:pt x="20126" y="7300"/>
                  <a:pt x="20102" y="7347"/>
                  <a:pt x="20102" y="7404"/>
                </a:cubicBezTo>
                <a:lnTo>
                  <a:pt x="20102" y="7624"/>
                </a:lnTo>
                <a:cubicBezTo>
                  <a:pt x="20102" y="7682"/>
                  <a:pt x="20126" y="7729"/>
                  <a:pt x="20155" y="7729"/>
                </a:cubicBezTo>
                <a:cubicBezTo>
                  <a:pt x="20184" y="7729"/>
                  <a:pt x="20207" y="7682"/>
                  <a:pt x="20207" y="7624"/>
                </a:cubicBezTo>
                <a:lnTo>
                  <a:pt x="20207" y="7404"/>
                </a:lnTo>
                <a:cubicBezTo>
                  <a:pt x="20207" y="7347"/>
                  <a:pt x="20184" y="7300"/>
                  <a:pt x="20155" y="7300"/>
                </a:cubicBezTo>
                <a:close/>
                <a:moveTo>
                  <a:pt x="21004" y="7300"/>
                </a:moveTo>
                <a:cubicBezTo>
                  <a:pt x="20975" y="7300"/>
                  <a:pt x="20952" y="7347"/>
                  <a:pt x="20952" y="7404"/>
                </a:cubicBezTo>
                <a:lnTo>
                  <a:pt x="20952" y="7624"/>
                </a:lnTo>
                <a:cubicBezTo>
                  <a:pt x="20952" y="7682"/>
                  <a:pt x="20975" y="7729"/>
                  <a:pt x="21004" y="7729"/>
                </a:cubicBezTo>
                <a:cubicBezTo>
                  <a:pt x="21033" y="7729"/>
                  <a:pt x="21057" y="7682"/>
                  <a:pt x="21057" y="7624"/>
                </a:cubicBezTo>
                <a:lnTo>
                  <a:pt x="21057" y="7404"/>
                </a:lnTo>
                <a:cubicBezTo>
                  <a:pt x="21057" y="7347"/>
                  <a:pt x="21033" y="7300"/>
                  <a:pt x="21004" y="7300"/>
                </a:cubicBezTo>
                <a:close/>
                <a:moveTo>
                  <a:pt x="21319" y="7300"/>
                </a:moveTo>
                <a:cubicBezTo>
                  <a:pt x="21289" y="7300"/>
                  <a:pt x="21267" y="7347"/>
                  <a:pt x="21267" y="7404"/>
                </a:cubicBezTo>
                <a:lnTo>
                  <a:pt x="21267" y="7624"/>
                </a:lnTo>
                <a:cubicBezTo>
                  <a:pt x="21267" y="7682"/>
                  <a:pt x="21289" y="7729"/>
                  <a:pt x="21319" y="7729"/>
                </a:cubicBezTo>
                <a:cubicBezTo>
                  <a:pt x="21348" y="7729"/>
                  <a:pt x="21372" y="7682"/>
                  <a:pt x="21372" y="7624"/>
                </a:cubicBezTo>
                <a:lnTo>
                  <a:pt x="21372" y="7404"/>
                </a:lnTo>
                <a:cubicBezTo>
                  <a:pt x="21372" y="7347"/>
                  <a:pt x="21348" y="7300"/>
                  <a:pt x="21319" y="7300"/>
                </a:cubicBezTo>
                <a:close/>
                <a:moveTo>
                  <a:pt x="281" y="8029"/>
                </a:moveTo>
                <a:cubicBezTo>
                  <a:pt x="252" y="8029"/>
                  <a:pt x="228" y="8077"/>
                  <a:pt x="228" y="8134"/>
                </a:cubicBezTo>
                <a:lnTo>
                  <a:pt x="228" y="8354"/>
                </a:lnTo>
                <a:cubicBezTo>
                  <a:pt x="228" y="8412"/>
                  <a:pt x="252" y="8459"/>
                  <a:pt x="281" y="8459"/>
                </a:cubicBezTo>
                <a:cubicBezTo>
                  <a:pt x="311" y="8459"/>
                  <a:pt x="334" y="8412"/>
                  <a:pt x="334" y="8354"/>
                </a:cubicBezTo>
                <a:lnTo>
                  <a:pt x="334" y="8134"/>
                </a:lnTo>
                <a:cubicBezTo>
                  <a:pt x="334" y="8077"/>
                  <a:pt x="311" y="8029"/>
                  <a:pt x="281" y="8029"/>
                </a:cubicBezTo>
                <a:close/>
                <a:moveTo>
                  <a:pt x="596" y="8029"/>
                </a:moveTo>
                <a:cubicBezTo>
                  <a:pt x="567" y="8029"/>
                  <a:pt x="543" y="8077"/>
                  <a:pt x="543" y="8134"/>
                </a:cubicBezTo>
                <a:lnTo>
                  <a:pt x="543" y="8354"/>
                </a:lnTo>
                <a:cubicBezTo>
                  <a:pt x="543" y="8412"/>
                  <a:pt x="567" y="8459"/>
                  <a:pt x="596" y="8459"/>
                </a:cubicBezTo>
                <a:cubicBezTo>
                  <a:pt x="625" y="8459"/>
                  <a:pt x="649" y="8412"/>
                  <a:pt x="649" y="8354"/>
                </a:cubicBezTo>
                <a:lnTo>
                  <a:pt x="649" y="8134"/>
                </a:lnTo>
                <a:cubicBezTo>
                  <a:pt x="649" y="8077"/>
                  <a:pt x="625" y="8029"/>
                  <a:pt x="596" y="8029"/>
                </a:cubicBezTo>
                <a:close/>
                <a:moveTo>
                  <a:pt x="1446" y="8029"/>
                </a:moveTo>
                <a:cubicBezTo>
                  <a:pt x="1417" y="8029"/>
                  <a:pt x="1393" y="8077"/>
                  <a:pt x="1393" y="8134"/>
                </a:cubicBezTo>
                <a:lnTo>
                  <a:pt x="1393" y="8354"/>
                </a:lnTo>
                <a:cubicBezTo>
                  <a:pt x="1393" y="8412"/>
                  <a:pt x="1417" y="8459"/>
                  <a:pt x="1446" y="8459"/>
                </a:cubicBezTo>
                <a:cubicBezTo>
                  <a:pt x="1475" y="8459"/>
                  <a:pt x="1499" y="8412"/>
                  <a:pt x="1499" y="8354"/>
                </a:cubicBezTo>
                <a:lnTo>
                  <a:pt x="1499" y="8134"/>
                </a:lnTo>
                <a:cubicBezTo>
                  <a:pt x="1499" y="8077"/>
                  <a:pt x="1475" y="8029"/>
                  <a:pt x="1446" y="8029"/>
                </a:cubicBezTo>
                <a:close/>
                <a:moveTo>
                  <a:pt x="1760" y="8029"/>
                </a:moveTo>
                <a:cubicBezTo>
                  <a:pt x="1731" y="8029"/>
                  <a:pt x="1707" y="8077"/>
                  <a:pt x="1707" y="8134"/>
                </a:cubicBezTo>
                <a:lnTo>
                  <a:pt x="1707" y="8354"/>
                </a:lnTo>
                <a:cubicBezTo>
                  <a:pt x="1707" y="8412"/>
                  <a:pt x="1731" y="8459"/>
                  <a:pt x="1760" y="8459"/>
                </a:cubicBezTo>
                <a:cubicBezTo>
                  <a:pt x="1789" y="8459"/>
                  <a:pt x="1813" y="8412"/>
                  <a:pt x="1813" y="8354"/>
                </a:cubicBezTo>
                <a:lnTo>
                  <a:pt x="1813" y="8134"/>
                </a:lnTo>
                <a:cubicBezTo>
                  <a:pt x="1813" y="8077"/>
                  <a:pt x="1789" y="8029"/>
                  <a:pt x="1760" y="8029"/>
                </a:cubicBezTo>
                <a:close/>
                <a:moveTo>
                  <a:pt x="2610" y="8029"/>
                </a:moveTo>
                <a:cubicBezTo>
                  <a:pt x="2581" y="8029"/>
                  <a:pt x="2557" y="8077"/>
                  <a:pt x="2557" y="8134"/>
                </a:cubicBezTo>
                <a:lnTo>
                  <a:pt x="2557" y="8354"/>
                </a:lnTo>
                <a:cubicBezTo>
                  <a:pt x="2557" y="8412"/>
                  <a:pt x="2581" y="8459"/>
                  <a:pt x="2610" y="8459"/>
                </a:cubicBezTo>
                <a:cubicBezTo>
                  <a:pt x="2639" y="8459"/>
                  <a:pt x="2662" y="8412"/>
                  <a:pt x="2662" y="8354"/>
                </a:cubicBezTo>
                <a:lnTo>
                  <a:pt x="2662" y="8134"/>
                </a:lnTo>
                <a:cubicBezTo>
                  <a:pt x="2662" y="8077"/>
                  <a:pt x="2639" y="8029"/>
                  <a:pt x="2610" y="8029"/>
                </a:cubicBezTo>
                <a:close/>
                <a:moveTo>
                  <a:pt x="2924" y="8029"/>
                </a:moveTo>
                <a:cubicBezTo>
                  <a:pt x="2895" y="8029"/>
                  <a:pt x="2871" y="8077"/>
                  <a:pt x="2871" y="8134"/>
                </a:cubicBezTo>
                <a:lnTo>
                  <a:pt x="2871" y="8354"/>
                </a:lnTo>
                <a:cubicBezTo>
                  <a:pt x="2871" y="8412"/>
                  <a:pt x="2895" y="8459"/>
                  <a:pt x="2924" y="8459"/>
                </a:cubicBezTo>
                <a:cubicBezTo>
                  <a:pt x="2954" y="8459"/>
                  <a:pt x="2976" y="8412"/>
                  <a:pt x="2976" y="8354"/>
                </a:cubicBezTo>
                <a:lnTo>
                  <a:pt x="2976" y="8134"/>
                </a:lnTo>
                <a:cubicBezTo>
                  <a:pt x="2976" y="8077"/>
                  <a:pt x="2954" y="8029"/>
                  <a:pt x="2924" y="8029"/>
                </a:cubicBezTo>
                <a:close/>
                <a:moveTo>
                  <a:pt x="3773" y="8029"/>
                </a:moveTo>
                <a:cubicBezTo>
                  <a:pt x="3744" y="8029"/>
                  <a:pt x="3721" y="8077"/>
                  <a:pt x="3721" y="8134"/>
                </a:cubicBezTo>
                <a:lnTo>
                  <a:pt x="3721" y="8354"/>
                </a:lnTo>
                <a:cubicBezTo>
                  <a:pt x="3721" y="8412"/>
                  <a:pt x="3744" y="8459"/>
                  <a:pt x="3773" y="8459"/>
                </a:cubicBezTo>
                <a:cubicBezTo>
                  <a:pt x="3802" y="8459"/>
                  <a:pt x="3826" y="8412"/>
                  <a:pt x="3826" y="8354"/>
                </a:cubicBezTo>
                <a:lnTo>
                  <a:pt x="3826" y="8134"/>
                </a:lnTo>
                <a:cubicBezTo>
                  <a:pt x="3826" y="8077"/>
                  <a:pt x="3802" y="8029"/>
                  <a:pt x="3773" y="8029"/>
                </a:cubicBezTo>
                <a:close/>
                <a:moveTo>
                  <a:pt x="4088" y="8029"/>
                </a:moveTo>
                <a:cubicBezTo>
                  <a:pt x="4058" y="8029"/>
                  <a:pt x="4035" y="8077"/>
                  <a:pt x="4035" y="8134"/>
                </a:cubicBezTo>
                <a:lnTo>
                  <a:pt x="4035" y="8354"/>
                </a:lnTo>
                <a:cubicBezTo>
                  <a:pt x="4035" y="8412"/>
                  <a:pt x="4058" y="8459"/>
                  <a:pt x="4088" y="8459"/>
                </a:cubicBezTo>
                <a:cubicBezTo>
                  <a:pt x="4117" y="8459"/>
                  <a:pt x="4141" y="8412"/>
                  <a:pt x="4141" y="8354"/>
                </a:cubicBezTo>
                <a:lnTo>
                  <a:pt x="4141" y="8134"/>
                </a:lnTo>
                <a:cubicBezTo>
                  <a:pt x="4141" y="8077"/>
                  <a:pt x="4117" y="8029"/>
                  <a:pt x="4088" y="8029"/>
                </a:cubicBezTo>
                <a:close/>
                <a:moveTo>
                  <a:pt x="4937" y="8029"/>
                </a:moveTo>
                <a:cubicBezTo>
                  <a:pt x="4908" y="8029"/>
                  <a:pt x="4884" y="8077"/>
                  <a:pt x="4884" y="8134"/>
                </a:cubicBezTo>
                <a:lnTo>
                  <a:pt x="4884" y="8354"/>
                </a:lnTo>
                <a:cubicBezTo>
                  <a:pt x="4884" y="8412"/>
                  <a:pt x="4908" y="8459"/>
                  <a:pt x="4937" y="8459"/>
                </a:cubicBezTo>
                <a:cubicBezTo>
                  <a:pt x="4966" y="8459"/>
                  <a:pt x="4990" y="8412"/>
                  <a:pt x="4990" y="8354"/>
                </a:cubicBezTo>
                <a:lnTo>
                  <a:pt x="4990" y="8134"/>
                </a:lnTo>
                <a:cubicBezTo>
                  <a:pt x="4990" y="8077"/>
                  <a:pt x="4966" y="8029"/>
                  <a:pt x="4937" y="8029"/>
                </a:cubicBezTo>
                <a:close/>
                <a:moveTo>
                  <a:pt x="5252" y="8029"/>
                </a:moveTo>
                <a:cubicBezTo>
                  <a:pt x="5223" y="8029"/>
                  <a:pt x="5199" y="8077"/>
                  <a:pt x="5199" y="8134"/>
                </a:cubicBezTo>
                <a:lnTo>
                  <a:pt x="5199" y="8354"/>
                </a:lnTo>
                <a:cubicBezTo>
                  <a:pt x="5199" y="8412"/>
                  <a:pt x="5223" y="8459"/>
                  <a:pt x="5252" y="8459"/>
                </a:cubicBezTo>
                <a:cubicBezTo>
                  <a:pt x="5281" y="8459"/>
                  <a:pt x="5305" y="8412"/>
                  <a:pt x="5305" y="8354"/>
                </a:cubicBezTo>
                <a:lnTo>
                  <a:pt x="5305" y="8134"/>
                </a:lnTo>
                <a:cubicBezTo>
                  <a:pt x="5305" y="8077"/>
                  <a:pt x="5281" y="8029"/>
                  <a:pt x="5252" y="8029"/>
                </a:cubicBezTo>
                <a:close/>
                <a:moveTo>
                  <a:pt x="6102" y="8029"/>
                </a:moveTo>
                <a:cubicBezTo>
                  <a:pt x="6072" y="8029"/>
                  <a:pt x="6049" y="8077"/>
                  <a:pt x="6049" y="8134"/>
                </a:cubicBezTo>
                <a:lnTo>
                  <a:pt x="6049" y="8354"/>
                </a:lnTo>
                <a:cubicBezTo>
                  <a:pt x="6049" y="8412"/>
                  <a:pt x="6072" y="8459"/>
                  <a:pt x="6102" y="8459"/>
                </a:cubicBezTo>
                <a:cubicBezTo>
                  <a:pt x="6131" y="8459"/>
                  <a:pt x="6155" y="8412"/>
                  <a:pt x="6155" y="8354"/>
                </a:cubicBezTo>
                <a:lnTo>
                  <a:pt x="6155" y="8134"/>
                </a:lnTo>
                <a:cubicBezTo>
                  <a:pt x="6155" y="8077"/>
                  <a:pt x="6131" y="8029"/>
                  <a:pt x="6102" y="8029"/>
                </a:cubicBezTo>
                <a:close/>
                <a:moveTo>
                  <a:pt x="6416" y="8029"/>
                </a:moveTo>
                <a:cubicBezTo>
                  <a:pt x="6387" y="8029"/>
                  <a:pt x="6363" y="8077"/>
                  <a:pt x="6363" y="8134"/>
                </a:cubicBezTo>
                <a:lnTo>
                  <a:pt x="6363" y="8354"/>
                </a:lnTo>
                <a:cubicBezTo>
                  <a:pt x="6363" y="8412"/>
                  <a:pt x="6387" y="8459"/>
                  <a:pt x="6416" y="8459"/>
                </a:cubicBezTo>
                <a:cubicBezTo>
                  <a:pt x="6445" y="8459"/>
                  <a:pt x="6469" y="8412"/>
                  <a:pt x="6469" y="8354"/>
                </a:cubicBezTo>
                <a:lnTo>
                  <a:pt x="6469" y="8134"/>
                </a:lnTo>
                <a:cubicBezTo>
                  <a:pt x="6469" y="8077"/>
                  <a:pt x="6445" y="8029"/>
                  <a:pt x="6416" y="8029"/>
                </a:cubicBezTo>
                <a:close/>
                <a:moveTo>
                  <a:pt x="7266" y="8029"/>
                </a:moveTo>
                <a:cubicBezTo>
                  <a:pt x="7237" y="8029"/>
                  <a:pt x="7213" y="8077"/>
                  <a:pt x="7213" y="8134"/>
                </a:cubicBezTo>
                <a:lnTo>
                  <a:pt x="7213" y="8354"/>
                </a:lnTo>
                <a:cubicBezTo>
                  <a:pt x="7213" y="8412"/>
                  <a:pt x="7237" y="8459"/>
                  <a:pt x="7266" y="8459"/>
                </a:cubicBezTo>
                <a:cubicBezTo>
                  <a:pt x="7295" y="8459"/>
                  <a:pt x="7318" y="8412"/>
                  <a:pt x="7318" y="8354"/>
                </a:cubicBezTo>
                <a:lnTo>
                  <a:pt x="7318" y="8134"/>
                </a:lnTo>
                <a:cubicBezTo>
                  <a:pt x="7318" y="8077"/>
                  <a:pt x="7295" y="8029"/>
                  <a:pt x="7266" y="8029"/>
                </a:cubicBezTo>
                <a:close/>
                <a:moveTo>
                  <a:pt x="7580" y="8029"/>
                </a:moveTo>
                <a:cubicBezTo>
                  <a:pt x="7551" y="8029"/>
                  <a:pt x="7527" y="8077"/>
                  <a:pt x="7527" y="8134"/>
                </a:cubicBezTo>
                <a:lnTo>
                  <a:pt x="7527" y="8354"/>
                </a:lnTo>
                <a:cubicBezTo>
                  <a:pt x="7527" y="8412"/>
                  <a:pt x="7551" y="8459"/>
                  <a:pt x="7580" y="8459"/>
                </a:cubicBezTo>
                <a:cubicBezTo>
                  <a:pt x="7609" y="8459"/>
                  <a:pt x="7632" y="8412"/>
                  <a:pt x="7632" y="8354"/>
                </a:cubicBezTo>
                <a:lnTo>
                  <a:pt x="7632" y="8134"/>
                </a:lnTo>
                <a:cubicBezTo>
                  <a:pt x="7632" y="8077"/>
                  <a:pt x="7609" y="8029"/>
                  <a:pt x="7580" y="8029"/>
                </a:cubicBezTo>
                <a:close/>
                <a:moveTo>
                  <a:pt x="8429" y="8029"/>
                </a:moveTo>
                <a:cubicBezTo>
                  <a:pt x="8400" y="8029"/>
                  <a:pt x="8377" y="8077"/>
                  <a:pt x="8377" y="8134"/>
                </a:cubicBezTo>
                <a:lnTo>
                  <a:pt x="8377" y="8354"/>
                </a:lnTo>
                <a:cubicBezTo>
                  <a:pt x="8377" y="8412"/>
                  <a:pt x="8400" y="8459"/>
                  <a:pt x="8429" y="8459"/>
                </a:cubicBezTo>
                <a:cubicBezTo>
                  <a:pt x="8458" y="8459"/>
                  <a:pt x="8482" y="8412"/>
                  <a:pt x="8482" y="8354"/>
                </a:cubicBezTo>
                <a:lnTo>
                  <a:pt x="8482" y="8134"/>
                </a:lnTo>
                <a:cubicBezTo>
                  <a:pt x="8482" y="8077"/>
                  <a:pt x="8458" y="8029"/>
                  <a:pt x="8429" y="8029"/>
                </a:cubicBezTo>
                <a:close/>
                <a:moveTo>
                  <a:pt x="8744" y="8029"/>
                </a:moveTo>
                <a:cubicBezTo>
                  <a:pt x="8714" y="8029"/>
                  <a:pt x="8691" y="8077"/>
                  <a:pt x="8691" y="8134"/>
                </a:cubicBezTo>
                <a:lnTo>
                  <a:pt x="8691" y="8354"/>
                </a:lnTo>
                <a:cubicBezTo>
                  <a:pt x="8691" y="8412"/>
                  <a:pt x="8714" y="8459"/>
                  <a:pt x="8744" y="8459"/>
                </a:cubicBezTo>
                <a:cubicBezTo>
                  <a:pt x="8773" y="8459"/>
                  <a:pt x="8796" y="8412"/>
                  <a:pt x="8796" y="8354"/>
                </a:cubicBezTo>
                <a:lnTo>
                  <a:pt x="8796" y="8134"/>
                </a:lnTo>
                <a:cubicBezTo>
                  <a:pt x="8796" y="8077"/>
                  <a:pt x="8773" y="8029"/>
                  <a:pt x="8744" y="8029"/>
                </a:cubicBezTo>
                <a:close/>
                <a:moveTo>
                  <a:pt x="9593" y="8029"/>
                </a:moveTo>
                <a:cubicBezTo>
                  <a:pt x="9564" y="8029"/>
                  <a:pt x="9540" y="8077"/>
                  <a:pt x="9540" y="8134"/>
                </a:cubicBezTo>
                <a:lnTo>
                  <a:pt x="9540" y="8354"/>
                </a:lnTo>
                <a:cubicBezTo>
                  <a:pt x="9540" y="8412"/>
                  <a:pt x="9564" y="8459"/>
                  <a:pt x="9593" y="8459"/>
                </a:cubicBezTo>
                <a:cubicBezTo>
                  <a:pt x="9622" y="8459"/>
                  <a:pt x="9646" y="8412"/>
                  <a:pt x="9646" y="8354"/>
                </a:cubicBezTo>
                <a:lnTo>
                  <a:pt x="9646" y="8134"/>
                </a:lnTo>
                <a:cubicBezTo>
                  <a:pt x="9646" y="8077"/>
                  <a:pt x="9622" y="8029"/>
                  <a:pt x="9593" y="8029"/>
                </a:cubicBezTo>
                <a:close/>
                <a:moveTo>
                  <a:pt x="9908" y="8029"/>
                </a:moveTo>
                <a:cubicBezTo>
                  <a:pt x="9879" y="8029"/>
                  <a:pt x="9855" y="8077"/>
                  <a:pt x="9855" y="8134"/>
                </a:cubicBezTo>
                <a:lnTo>
                  <a:pt x="9855" y="8354"/>
                </a:lnTo>
                <a:cubicBezTo>
                  <a:pt x="9855" y="8412"/>
                  <a:pt x="9879" y="8459"/>
                  <a:pt x="9908" y="8459"/>
                </a:cubicBezTo>
                <a:cubicBezTo>
                  <a:pt x="9937" y="8459"/>
                  <a:pt x="9961" y="8412"/>
                  <a:pt x="9961" y="8354"/>
                </a:cubicBezTo>
                <a:lnTo>
                  <a:pt x="9961" y="8134"/>
                </a:lnTo>
                <a:cubicBezTo>
                  <a:pt x="9961" y="8077"/>
                  <a:pt x="9937" y="8029"/>
                  <a:pt x="9908" y="8029"/>
                </a:cubicBezTo>
                <a:close/>
                <a:moveTo>
                  <a:pt x="10758" y="8029"/>
                </a:moveTo>
                <a:cubicBezTo>
                  <a:pt x="10728" y="8029"/>
                  <a:pt x="10705" y="8077"/>
                  <a:pt x="10705" y="8134"/>
                </a:cubicBezTo>
                <a:lnTo>
                  <a:pt x="10705" y="8354"/>
                </a:lnTo>
                <a:cubicBezTo>
                  <a:pt x="10705" y="8412"/>
                  <a:pt x="10728" y="8459"/>
                  <a:pt x="10758" y="8459"/>
                </a:cubicBezTo>
                <a:cubicBezTo>
                  <a:pt x="10787" y="8459"/>
                  <a:pt x="10810" y="8412"/>
                  <a:pt x="10810" y="8354"/>
                </a:cubicBezTo>
                <a:lnTo>
                  <a:pt x="10810" y="8134"/>
                </a:lnTo>
                <a:cubicBezTo>
                  <a:pt x="10810" y="8077"/>
                  <a:pt x="10787" y="8029"/>
                  <a:pt x="10758" y="8029"/>
                </a:cubicBezTo>
                <a:close/>
                <a:moveTo>
                  <a:pt x="11072" y="8029"/>
                </a:moveTo>
                <a:cubicBezTo>
                  <a:pt x="11043" y="8029"/>
                  <a:pt x="11019" y="8077"/>
                  <a:pt x="11019" y="8134"/>
                </a:cubicBezTo>
                <a:lnTo>
                  <a:pt x="11019" y="8354"/>
                </a:lnTo>
                <a:cubicBezTo>
                  <a:pt x="11019" y="8412"/>
                  <a:pt x="11043" y="8459"/>
                  <a:pt x="11072" y="8459"/>
                </a:cubicBezTo>
                <a:cubicBezTo>
                  <a:pt x="11101" y="8459"/>
                  <a:pt x="11125" y="8412"/>
                  <a:pt x="11125" y="8354"/>
                </a:cubicBezTo>
                <a:lnTo>
                  <a:pt x="11125" y="8134"/>
                </a:lnTo>
                <a:cubicBezTo>
                  <a:pt x="11125" y="8077"/>
                  <a:pt x="11101" y="8029"/>
                  <a:pt x="11072" y="8029"/>
                </a:cubicBezTo>
                <a:close/>
                <a:moveTo>
                  <a:pt x="11922" y="8029"/>
                </a:moveTo>
                <a:cubicBezTo>
                  <a:pt x="11893" y="8029"/>
                  <a:pt x="11869" y="8077"/>
                  <a:pt x="11869" y="8134"/>
                </a:cubicBezTo>
                <a:lnTo>
                  <a:pt x="11869" y="8354"/>
                </a:lnTo>
                <a:cubicBezTo>
                  <a:pt x="11869" y="8412"/>
                  <a:pt x="11893" y="8459"/>
                  <a:pt x="11922" y="8459"/>
                </a:cubicBezTo>
                <a:cubicBezTo>
                  <a:pt x="11951" y="8459"/>
                  <a:pt x="11974" y="8412"/>
                  <a:pt x="11974" y="8354"/>
                </a:cubicBezTo>
                <a:lnTo>
                  <a:pt x="11974" y="8134"/>
                </a:lnTo>
                <a:cubicBezTo>
                  <a:pt x="11974" y="8077"/>
                  <a:pt x="11951" y="8029"/>
                  <a:pt x="11922" y="8029"/>
                </a:cubicBezTo>
                <a:close/>
                <a:moveTo>
                  <a:pt x="12236" y="8029"/>
                </a:moveTo>
                <a:cubicBezTo>
                  <a:pt x="12207" y="8029"/>
                  <a:pt x="12183" y="8077"/>
                  <a:pt x="12183" y="8134"/>
                </a:cubicBezTo>
                <a:lnTo>
                  <a:pt x="12183" y="8354"/>
                </a:lnTo>
                <a:cubicBezTo>
                  <a:pt x="12183" y="8412"/>
                  <a:pt x="12207" y="8459"/>
                  <a:pt x="12236" y="8459"/>
                </a:cubicBezTo>
                <a:cubicBezTo>
                  <a:pt x="12265" y="8459"/>
                  <a:pt x="12288" y="8412"/>
                  <a:pt x="12288" y="8354"/>
                </a:cubicBezTo>
                <a:lnTo>
                  <a:pt x="12288" y="8134"/>
                </a:lnTo>
                <a:cubicBezTo>
                  <a:pt x="12288" y="8077"/>
                  <a:pt x="12265" y="8029"/>
                  <a:pt x="12236" y="8029"/>
                </a:cubicBezTo>
                <a:close/>
                <a:moveTo>
                  <a:pt x="13085" y="8029"/>
                </a:moveTo>
                <a:cubicBezTo>
                  <a:pt x="13056" y="8029"/>
                  <a:pt x="13032" y="8077"/>
                  <a:pt x="13032" y="8134"/>
                </a:cubicBezTo>
                <a:lnTo>
                  <a:pt x="13032" y="8354"/>
                </a:lnTo>
                <a:cubicBezTo>
                  <a:pt x="13032" y="8412"/>
                  <a:pt x="13056" y="8459"/>
                  <a:pt x="13085" y="8459"/>
                </a:cubicBezTo>
                <a:cubicBezTo>
                  <a:pt x="13114" y="8459"/>
                  <a:pt x="13138" y="8412"/>
                  <a:pt x="13138" y="8354"/>
                </a:cubicBezTo>
                <a:lnTo>
                  <a:pt x="13138" y="8134"/>
                </a:lnTo>
                <a:cubicBezTo>
                  <a:pt x="13138" y="8077"/>
                  <a:pt x="13114" y="8029"/>
                  <a:pt x="13085" y="8029"/>
                </a:cubicBezTo>
                <a:close/>
                <a:moveTo>
                  <a:pt x="13399" y="8029"/>
                </a:moveTo>
                <a:cubicBezTo>
                  <a:pt x="13370" y="8029"/>
                  <a:pt x="13348" y="8077"/>
                  <a:pt x="13348" y="8134"/>
                </a:cubicBezTo>
                <a:lnTo>
                  <a:pt x="13348" y="8354"/>
                </a:lnTo>
                <a:cubicBezTo>
                  <a:pt x="13348" y="8412"/>
                  <a:pt x="13370" y="8459"/>
                  <a:pt x="13399" y="8459"/>
                </a:cubicBezTo>
                <a:cubicBezTo>
                  <a:pt x="13428" y="8459"/>
                  <a:pt x="13452" y="8412"/>
                  <a:pt x="13452" y="8354"/>
                </a:cubicBezTo>
                <a:lnTo>
                  <a:pt x="13452" y="8134"/>
                </a:lnTo>
                <a:cubicBezTo>
                  <a:pt x="13452" y="8077"/>
                  <a:pt x="13428" y="8029"/>
                  <a:pt x="13399" y="8029"/>
                </a:cubicBezTo>
                <a:close/>
                <a:moveTo>
                  <a:pt x="14249" y="8029"/>
                </a:moveTo>
                <a:cubicBezTo>
                  <a:pt x="14220" y="8029"/>
                  <a:pt x="14196" y="8077"/>
                  <a:pt x="14196" y="8134"/>
                </a:cubicBezTo>
                <a:lnTo>
                  <a:pt x="14196" y="8354"/>
                </a:lnTo>
                <a:cubicBezTo>
                  <a:pt x="14196" y="8412"/>
                  <a:pt x="14220" y="8459"/>
                  <a:pt x="14249" y="8459"/>
                </a:cubicBezTo>
                <a:cubicBezTo>
                  <a:pt x="14278" y="8459"/>
                  <a:pt x="14302" y="8412"/>
                  <a:pt x="14302" y="8354"/>
                </a:cubicBezTo>
                <a:lnTo>
                  <a:pt x="14302" y="8134"/>
                </a:lnTo>
                <a:cubicBezTo>
                  <a:pt x="14302" y="8077"/>
                  <a:pt x="14278" y="8029"/>
                  <a:pt x="14249" y="8029"/>
                </a:cubicBezTo>
                <a:close/>
                <a:moveTo>
                  <a:pt x="14564" y="8029"/>
                </a:moveTo>
                <a:cubicBezTo>
                  <a:pt x="14535" y="8029"/>
                  <a:pt x="14511" y="8077"/>
                  <a:pt x="14511" y="8134"/>
                </a:cubicBezTo>
                <a:lnTo>
                  <a:pt x="14511" y="8354"/>
                </a:lnTo>
                <a:cubicBezTo>
                  <a:pt x="14511" y="8412"/>
                  <a:pt x="14535" y="8459"/>
                  <a:pt x="14564" y="8459"/>
                </a:cubicBezTo>
                <a:cubicBezTo>
                  <a:pt x="14593" y="8459"/>
                  <a:pt x="14617" y="8412"/>
                  <a:pt x="14617" y="8354"/>
                </a:cubicBezTo>
                <a:lnTo>
                  <a:pt x="14617" y="8134"/>
                </a:lnTo>
                <a:cubicBezTo>
                  <a:pt x="14617" y="8077"/>
                  <a:pt x="14593" y="8029"/>
                  <a:pt x="14564" y="8029"/>
                </a:cubicBezTo>
                <a:close/>
                <a:moveTo>
                  <a:pt x="15413" y="8029"/>
                </a:moveTo>
                <a:cubicBezTo>
                  <a:pt x="15384" y="8029"/>
                  <a:pt x="15360" y="8077"/>
                  <a:pt x="15360" y="8134"/>
                </a:cubicBezTo>
                <a:lnTo>
                  <a:pt x="15360" y="8354"/>
                </a:lnTo>
                <a:cubicBezTo>
                  <a:pt x="15360" y="8412"/>
                  <a:pt x="15384" y="8459"/>
                  <a:pt x="15413" y="8459"/>
                </a:cubicBezTo>
                <a:cubicBezTo>
                  <a:pt x="15442" y="8459"/>
                  <a:pt x="15465" y="8412"/>
                  <a:pt x="15465" y="8354"/>
                </a:cubicBezTo>
                <a:lnTo>
                  <a:pt x="15465" y="8134"/>
                </a:lnTo>
                <a:cubicBezTo>
                  <a:pt x="15465" y="8077"/>
                  <a:pt x="15442" y="8029"/>
                  <a:pt x="15413" y="8029"/>
                </a:cubicBezTo>
                <a:close/>
                <a:moveTo>
                  <a:pt x="15728" y="8029"/>
                </a:moveTo>
                <a:cubicBezTo>
                  <a:pt x="15699" y="8029"/>
                  <a:pt x="15675" y="8077"/>
                  <a:pt x="15675" y="8134"/>
                </a:cubicBezTo>
                <a:lnTo>
                  <a:pt x="15675" y="8354"/>
                </a:lnTo>
                <a:cubicBezTo>
                  <a:pt x="15675" y="8412"/>
                  <a:pt x="15699" y="8459"/>
                  <a:pt x="15728" y="8459"/>
                </a:cubicBezTo>
                <a:cubicBezTo>
                  <a:pt x="15757" y="8459"/>
                  <a:pt x="15781" y="8412"/>
                  <a:pt x="15781" y="8354"/>
                </a:cubicBezTo>
                <a:lnTo>
                  <a:pt x="15781" y="8134"/>
                </a:lnTo>
                <a:cubicBezTo>
                  <a:pt x="15781" y="8077"/>
                  <a:pt x="15757" y="8029"/>
                  <a:pt x="15728" y="8029"/>
                </a:cubicBezTo>
                <a:close/>
                <a:moveTo>
                  <a:pt x="16578" y="8029"/>
                </a:moveTo>
                <a:cubicBezTo>
                  <a:pt x="16549" y="8029"/>
                  <a:pt x="16525" y="8077"/>
                  <a:pt x="16525" y="8134"/>
                </a:cubicBezTo>
                <a:lnTo>
                  <a:pt x="16525" y="8354"/>
                </a:lnTo>
                <a:cubicBezTo>
                  <a:pt x="16525" y="8412"/>
                  <a:pt x="16549" y="8459"/>
                  <a:pt x="16578" y="8459"/>
                </a:cubicBezTo>
                <a:cubicBezTo>
                  <a:pt x="16607" y="8459"/>
                  <a:pt x="16630" y="8412"/>
                  <a:pt x="16630" y="8354"/>
                </a:cubicBezTo>
                <a:lnTo>
                  <a:pt x="16630" y="8134"/>
                </a:lnTo>
                <a:cubicBezTo>
                  <a:pt x="16630" y="8077"/>
                  <a:pt x="16607" y="8029"/>
                  <a:pt x="16578" y="8029"/>
                </a:cubicBezTo>
                <a:close/>
                <a:moveTo>
                  <a:pt x="16892" y="8029"/>
                </a:moveTo>
                <a:cubicBezTo>
                  <a:pt x="16863" y="8029"/>
                  <a:pt x="16839" y="8077"/>
                  <a:pt x="16839" y="8134"/>
                </a:cubicBezTo>
                <a:lnTo>
                  <a:pt x="16839" y="8354"/>
                </a:lnTo>
                <a:cubicBezTo>
                  <a:pt x="16839" y="8412"/>
                  <a:pt x="16863" y="8459"/>
                  <a:pt x="16892" y="8459"/>
                </a:cubicBezTo>
                <a:cubicBezTo>
                  <a:pt x="16921" y="8459"/>
                  <a:pt x="16944" y="8412"/>
                  <a:pt x="16944" y="8354"/>
                </a:cubicBezTo>
                <a:lnTo>
                  <a:pt x="16944" y="8134"/>
                </a:lnTo>
                <a:cubicBezTo>
                  <a:pt x="16944" y="8077"/>
                  <a:pt x="16921" y="8029"/>
                  <a:pt x="16892" y="8029"/>
                </a:cubicBezTo>
                <a:close/>
                <a:moveTo>
                  <a:pt x="17741" y="8029"/>
                </a:moveTo>
                <a:cubicBezTo>
                  <a:pt x="17712" y="8029"/>
                  <a:pt x="17689" y="8077"/>
                  <a:pt x="17689" y="8134"/>
                </a:cubicBezTo>
                <a:lnTo>
                  <a:pt x="17689" y="8354"/>
                </a:lnTo>
                <a:cubicBezTo>
                  <a:pt x="17689" y="8412"/>
                  <a:pt x="17712" y="8459"/>
                  <a:pt x="17741" y="8459"/>
                </a:cubicBezTo>
                <a:cubicBezTo>
                  <a:pt x="17770" y="8459"/>
                  <a:pt x="17794" y="8412"/>
                  <a:pt x="17794" y="8354"/>
                </a:cubicBezTo>
                <a:lnTo>
                  <a:pt x="17794" y="8134"/>
                </a:lnTo>
                <a:cubicBezTo>
                  <a:pt x="17794" y="8077"/>
                  <a:pt x="17770" y="8029"/>
                  <a:pt x="17741" y="8029"/>
                </a:cubicBezTo>
                <a:close/>
                <a:moveTo>
                  <a:pt x="18055" y="8029"/>
                </a:moveTo>
                <a:cubicBezTo>
                  <a:pt x="18026" y="8029"/>
                  <a:pt x="18002" y="8077"/>
                  <a:pt x="18002" y="8134"/>
                </a:cubicBezTo>
                <a:lnTo>
                  <a:pt x="18002" y="8354"/>
                </a:lnTo>
                <a:cubicBezTo>
                  <a:pt x="18002" y="8412"/>
                  <a:pt x="18026" y="8459"/>
                  <a:pt x="18055" y="8459"/>
                </a:cubicBezTo>
                <a:cubicBezTo>
                  <a:pt x="18085" y="8459"/>
                  <a:pt x="18108" y="8412"/>
                  <a:pt x="18108" y="8354"/>
                </a:cubicBezTo>
                <a:lnTo>
                  <a:pt x="18108" y="8134"/>
                </a:lnTo>
                <a:cubicBezTo>
                  <a:pt x="18108" y="8077"/>
                  <a:pt x="18085" y="8029"/>
                  <a:pt x="18055" y="8029"/>
                </a:cubicBezTo>
                <a:close/>
                <a:moveTo>
                  <a:pt x="18905" y="8029"/>
                </a:moveTo>
                <a:cubicBezTo>
                  <a:pt x="18876" y="8029"/>
                  <a:pt x="18852" y="8077"/>
                  <a:pt x="18852" y="8134"/>
                </a:cubicBezTo>
                <a:lnTo>
                  <a:pt x="18852" y="8354"/>
                </a:lnTo>
                <a:cubicBezTo>
                  <a:pt x="18852" y="8412"/>
                  <a:pt x="18876" y="8459"/>
                  <a:pt x="18905" y="8459"/>
                </a:cubicBezTo>
                <a:cubicBezTo>
                  <a:pt x="18934" y="8459"/>
                  <a:pt x="18958" y="8412"/>
                  <a:pt x="18958" y="8354"/>
                </a:cubicBezTo>
                <a:lnTo>
                  <a:pt x="18958" y="8134"/>
                </a:lnTo>
                <a:cubicBezTo>
                  <a:pt x="18958" y="8077"/>
                  <a:pt x="18934" y="8029"/>
                  <a:pt x="18905" y="8029"/>
                </a:cubicBezTo>
                <a:close/>
                <a:moveTo>
                  <a:pt x="19220" y="8029"/>
                </a:moveTo>
                <a:cubicBezTo>
                  <a:pt x="19191" y="8029"/>
                  <a:pt x="19167" y="8077"/>
                  <a:pt x="19167" y="8134"/>
                </a:cubicBezTo>
                <a:lnTo>
                  <a:pt x="19167" y="8354"/>
                </a:lnTo>
                <a:cubicBezTo>
                  <a:pt x="19167" y="8412"/>
                  <a:pt x="19191" y="8459"/>
                  <a:pt x="19220" y="8459"/>
                </a:cubicBezTo>
                <a:cubicBezTo>
                  <a:pt x="19249" y="8459"/>
                  <a:pt x="19273" y="8412"/>
                  <a:pt x="19273" y="8354"/>
                </a:cubicBezTo>
                <a:lnTo>
                  <a:pt x="19273" y="8134"/>
                </a:lnTo>
                <a:cubicBezTo>
                  <a:pt x="19273" y="8077"/>
                  <a:pt x="19249" y="8029"/>
                  <a:pt x="19220" y="8029"/>
                </a:cubicBezTo>
                <a:close/>
                <a:moveTo>
                  <a:pt x="20069" y="8029"/>
                </a:moveTo>
                <a:cubicBezTo>
                  <a:pt x="20040" y="8029"/>
                  <a:pt x="20016" y="8077"/>
                  <a:pt x="20016" y="8134"/>
                </a:cubicBezTo>
                <a:lnTo>
                  <a:pt x="20016" y="8354"/>
                </a:lnTo>
                <a:cubicBezTo>
                  <a:pt x="20016" y="8412"/>
                  <a:pt x="20040" y="8459"/>
                  <a:pt x="20069" y="8459"/>
                </a:cubicBezTo>
                <a:cubicBezTo>
                  <a:pt x="20099" y="8459"/>
                  <a:pt x="20122" y="8412"/>
                  <a:pt x="20122" y="8354"/>
                </a:cubicBezTo>
                <a:lnTo>
                  <a:pt x="20122" y="8134"/>
                </a:lnTo>
                <a:cubicBezTo>
                  <a:pt x="20122" y="8077"/>
                  <a:pt x="20099" y="8029"/>
                  <a:pt x="20069" y="8029"/>
                </a:cubicBezTo>
                <a:close/>
                <a:moveTo>
                  <a:pt x="20384" y="8029"/>
                </a:moveTo>
                <a:cubicBezTo>
                  <a:pt x="20355" y="8029"/>
                  <a:pt x="20331" y="8077"/>
                  <a:pt x="20331" y="8134"/>
                </a:cubicBezTo>
                <a:lnTo>
                  <a:pt x="20331" y="8354"/>
                </a:lnTo>
                <a:cubicBezTo>
                  <a:pt x="20331" y="8412"/>
                  <a:pt x="20355" y="8459"/>
                  <a:pt x="20384" y="8459"/>
                </a:cubicBezTo>
                <a:cubicBezTo>
                  <a:pt x="20413" y="8459"/>
                  <a:pt x="20436" y="8412"/>
                  <a:pt x="20436" y="8354"/>
                </a:cubicBezTo>
                <a:lnTo>
                  <a:pt x="20436" y="8134"/>
                </a:lnTo>
                <a:cubicBezTo>
                  <a:pt x="20436" y="8077"/>
                  <a:pt x="20413" y="8029"/>
                  <a:pt x="20384" y="8029"/>
                </a:cubicBezTo>
                <a:close/>
                <a:moveTo>
                  <a:pt x="21234" y="8029"/>
                </a:moveTo>
                <a:cubicBezTo>
                  <a:pt x="21204" y="8029"/>
                  <a:pt x="21181" y="8077"/>
                  <a:pt x="21181" y="8134"/>
                </a:cubicBezTo>
                <a:lnTo>
                  <a:pt x="21181" y="8354"/>
                </a:lnTo>
                <a:cubicBezTo>
                  <a:pt x="21181" y="8412"/>
                  <a:pt x="21204" y="8459"/>
                  <a:pt x="21234" y="8459"/>
                </a:cubicBezTo>
                <a:cubicBezTo>
                  <a:pt x="21263" y="8459"/>
                  <a:pt x="21285" y="8412"/>
                  <a:pt x="21285" y="8354"/>
                </a:cubicBezTo>
                <a:lnTo>
                  <a:pt x="21285" y="8134"/>
                </a:lnTo>
                <a:cubicBezTo>
                  <a:pt x="21285" y="8077"/>
                  <a:pt x="21263" y="8029"/>
                  <a:pt x="21234" y="8029"/>
                </a:cubicBezTo>
                <a:close/>
                <a:moveTo>
                  <a:pt x="21547" y="8029"/>
                </a:moveTo>
                <a:cubicBezTo>
                  <a:pt x="21518" y="8029"/>
                  <a:pt x="21495" y="8077"/>
                  <a:pt x="21495" y="8134"/>
                </a:cubicBezTo>
                <a:lnTo>
                  <a:pt x="21495" y="8354"/>
                </a:lnTo>
                <a:cubicBezTo>
                  <a:pt x="21495" y="8412"/>
                  <a:pt x="21518" y="8459"/>
                  <a:pt x="21547" y="8459"/>
                </a:cubicBezTo>
                <a:cubicBezTo>
                  <a:pt x="21576" y="8459"/>
                  <a:pt x="21600" y="8412"/>
                  <a:pt x="21600" y="8354"/>
                </a:cubicBezTo>
                <a:lnTo>
                  <a:pt x="21600" y="8134"/>
                </a:lnTo>
                <a:cubicBezTo>
                  <a:pt x="21600" y="8077"/>
                  <a:pt x="21576" y="8029"/>
                  <a:pt x="21547" y="8029"/>
                </a:cubicBezTo>
                <a:close/>
                <a:moveTo>
                  <a:pt x="53" y="8759"/>
                </a:moveTo>
                <a:cubicBezTo>
                  <a:pt x="24" y="8759"/>
                  <a:pt x="0" y="8807"/>
                  <a:pt x="0" y="8864"/>
                </a:cubicBezTo>
                <a:lnTo>
                  <a:pt x="0" y="9084"/>
                </a:lnTo>
                <a:cubicBezTo>
                  <a:pt x="0" y="9142"/>
                  <a:pt x="24" y="9189"/>
                  <a:pt x="53" y="9189"/>
                </a:cubicBezTo>
                <a:cubicBezTo>
                  <a:pt x="82" y="9189"/>
                  <a:pt x="106" y="9142"/>
                  <a:pt x="106" y="9084"/>
                </a:cubicBezTo>
                <a:lnTo>
                  <a:pt x="106" y="8864"/>
                </a:lnTo>
                <a:cubicBezTo>
                  <a:pt x="106" y="8807"/>
                  <a:pt x="82" y="8759"/>
                  <a:pt x="53" y="8759"/>
                </a:cubicBezTo>
                <a:close/>
                <a:moveTo>
                  <a:pt x="367" y="8759"/>
                </a:moveTo>
                <a:cubicBezTo>
                  <a:pt x="338" y="8759"/>
                  <a:pt x="315" y="8807"/>
                  <a:pt x="315" y="8864"/>
                </a:cubicBezTo>
                <a:lnTo>
                  <a:pt x="315" y="9084"/>
                </a:lnTo>
                <a:cubicBezTo>
                  <a:pt x="315" y="9142"/>
                  <a:pt x="338" y="9189"/>
                  <a:pt x="367" y="9189"/>
                </a:cubicBezTo>
                <a:cubicBezTo>
                  <a:pt x="397" y="9189"/>
                  <a:pt x="420" y="9142"/>
                  <a:pt x="420" y="9084"/>
                </a:cubicBezTo>
                <a:lnTo>
                  <a:pt x="420" y="8864"/>
                </a:lnTo>
                <a:cubicBezTo>
                  <a:pt x="420" y="8807"/>
                  <a:pt x="397" y="8759"/>
                  <a:pt x="367" y="8759"/>
                </a:cubicBezTo>
                <a:close/>
                <a:moveTo>
                  <a:pt x="1217" y="8759"/>
                </a:moveTo>
                <a:cubicBezTo>
                  <a:pt x="1188" y="8759"/>
                  <a:pt x="1164" y="8807"/>
                  <a:pt x="1164" y="8864"/>
                </a:cubicBezTo>
                <a:lnTo>
                  <a:pt x="1164" y="9084"/>
                </a:lnTo>
                <a:cubicBezTo>
                  <a:pt x="1164" y="9142"/>
                  <a:pt x="1188" y="9189"/>
                  <a:pt x="1217" y="9189"/>
                </a:cubicBezTo>
                <a:cubicBezTo>
                  <a:pt x="1246" y="9189"/>
                  <a:pt x="1270" y="9142"/>
                  <a:pt x="1270" y="9084"/>
                </a:cubicBezTo>
                <a:lnTo>
                  <a:pt x="1270" y="8864"/>
                </a:lnTo>
                <a:cubicBezTo>
                  <a:pt x="1270" y="8807"/>
                  <a:pt x="1246" y="8759"/>
                  <a:pt x="1217" y="8759"/>
                </a:cubicBezTo>
                <a:close/>
                <a:moveTo>
                  <a:pt x="1532" y="8759"/>
                </a:moveTo>
                <a:cubicBezTo>
                  <a:pt x="1503" y="8759"/>
                  <a:pt x="1479" y="8807"/>
                  <a:pt x="1479" y="8864"/>
                </a:cubicBezTo>
                <a:lnTo>
                  <a:pt x="1479" y="9084"/>
                </a:lnTo>
                <a:cubicBezTo>
                  <a:pt x="1479" y="9142"/>
                  <a:pt x="1503" y="9189"/>
                  <a:pt x="1532" y="9189"/>
                </a:cubicBezTo>
                <a:cubicBezTo>
                  <a:pt x="1561" y="9189"/>
                  <a:pt x="1584" y="9142"/>
                  <a:pt x="1584" y="9084"/>
                </a:cubicBezTo>
                <a:lnTo>
                  <a:pt x="1584" y="8864"/>
                </a:lnTo>
                <a:cubicBezTo>
                  <a:pt x="1584" y="8807"/>
                  <a:pt x="1561" y="8759"/>
                  <a:pt x="1532" y="8759"/>
                </a:cubicBezTo>
                <a:close/>
                <a:moveTo>
                  <a:pt x="2380" y="8759"/>
                </a:moveTo>
                <a:cubicBezTo>
                  <a:pt x="2351" y="8759"/>
                  <a:pt x="2329" y="8807"/>
                  <a:pt x="2329" y="8864"/>
                </a:cubicBezTo>
                <a:lnTo>
                  <a:pt x="2329" y="9084"/>
                </a:lnTo>
                <a:cubicBezTo>
                  <a:pt x="2329" y="9142"/>
                  <a:pt x="2351" y="9189"/>
                  <a:pt x="2380" y="9189"/>
                </a:cubicBezTo>
                <a:cubicBezTo>
                  <a:pt x="2409" y="9189"/>
                  <a:pt x="2433" y="9142"/>
                  <a:pt x="2433" y="9084"/>
                </a:cubicBezTo>
                <a:lnTo>
                  <a:pt x="2433" y="8864"/>
                </a:lnTo>
                <a:cubicBezTo>
                  <a:pt x="2433" y="8807"/>
                  <a:pt x="2409" y="8759"/>
                  <a:pt x="2380" y="8759"/>
                </a:cubicBezTo>
                <a:close/>
                <a:moveTo>
                  <a:pt x="2695" y="8759"/>
                </a:moveTo>
                <a:cubicBezTo>
                  <a:pt x="2666" y="8759"/>
                  <a:pt x="2643" y="8807"/>
                  <a:pt x="2643" y="8864"/>
                </a:cubicBezTo>
                <a:lnTo>
                  <a:pt x="2643" y="9084"/>
                </a:lnTo>
                <a:cubicBezTo>
                  <a:pt x="2643" y="9142"/>
                  <a:pt x="2666" y="9189"/>
                  <a:pt x="2695" y="9189"/>
                </a:cubicBezTo>
                <a:cubicBezTo>
                  <a:pt x="2724" y="9189"/>
                  <a:pt x="2748" y="9142"/>
                  <a:pt x="2748" y="9084"/>
                </a:cubicBezTo>
                <a:lnTo>
                  <a:pt x="2748" y="8864"/>
                </a:lnTo>
                <a:cubicBezTo>
                  <a:pt x="2748" y="8807"/>
                  <a:pt x="2724" y="8759"/>
                  <a:pt x="2695" y="8759"/>
                </a:cubicBezTo>
                <a:close/>
                <a:moveTo>
                  <a:pt x="3545" y="8759"/>
                </a:moveTo>
                <a:cubicBezTo>
                  <a:pt x="3516" y="8759"/>
                  <a:pt x="3492" y="8807"/>
                  <a:pt x="3492" y="8864"/>
                </a:cubicBezTo>
                <a:lnTo>
                  <a:pt x="3492" y="9084"/>
                </a:lnTo>
                <a:cubicBezTo>
                  <a:pt x="3492" y="9142"/>
                  <a:pt x="3516" y="9189"/>
                  <a:pt x="3545" y="9189"/>
                </a:cubicBezTo>
                <a:cubicBezTo>
                  <a:pt x="3574" y="9189"/>
                  <a:pt x="3598" y="9142"/>
                  <a:pt x="3598" y="9084"/>
                </a:cubicBezTo>
                <a:lnTo>
                  <a:pt x="3598" y="8864"/>
                </a:lnTo>
                <a:cubicBezTo>
                  <a:pt x="3598" y="8807"/>
                  <a:pt x="3574" y="8759"/>
                  <a:pt x="3545" y="8759"/>
                </a:cubicBezTo>
                <a:close/>
                <a:moveTo>
                  <a:pt x="3859" y="8759"/>
                </a:moveTo>
                <a:cubicBezTo>
                  <a:pt x="3830" y="8759"/>
                  <a:pt x="3806" y="8807"/>
                  <a:pt x="3806" y="8864"/>
                </a:cubicBezTo>
                <a:lnTo>
                  <a:pt x="3806" y="9084"/>
                </a:lnTo>
                <a:cubicBezTo>
                  <a:pt x="3806" y="9142"/>
                  <a:pt x="3830" y="9189"/>
                  <a:pt x="3859" y="9189"/>
                </a:cubicBezTo>
                <a:cubicBezTo>
                  <a:pt x="3888" y="9189"/>
                  <a:pt x="3912" y="9142"/>
                  <a:pt x="3912" y="9084"/>
                </a:cubicBezTo>
                <a:lnTo>
                  <a:pt x="3912" y="8864"/>
                </a:lnTo>
                <a:cubicBezTo>
                  <a:pt x="3912" y="8807"/>
                  <a:pt x="3888" y="8759"/>
                  <a:pt x="3859" y="8759"/>
                </a:cubicBezTo>
                <a:close/>
                <a:moveTo>
                  <a:pt x="4709" y="8759"/>
                </a:moveTo>
                <a:cubicBezTo>
                  <a:pt x="4680" y="8759"/>
                  <a:pt x="4656" y="8807"/>
                  <a:pt x="4656" y="8864"/>
                </a:cubicBezTo>
                <a:lnTo>
                  <a:pt x="4656" y="9084"/>
                </a:lnTo>
                <a:cubicBezTo>
                  <a:pt x="4656" y="9142"/>
                  <a:pt x="4680" y="9189"/>
                  <a:pt x="4709" y="9189"/>
                </a:cubicBezTo>
                <a:cubicBezTo>
                  <a:pt x="4738" y="9189"/>
                  <a:pt x="4762" y="9142"/>
                  <a:pt x="4762" y="9084"/>
                </a:cubicBezTo>
                <a:lnTo>
                  <a:pt x="4762" y="8864"/>
                </a:lnTo>
                <a:cubicBezTo>
                  <a:pt x="4762" y="8807"/>
                  <a:pt x="4738" y="8759"/>
                  <a:pt x="4709" y="8759"/>
                </a:cubicBezTo>
                <a:close/>
                <a:moveTo>
                  <a:pt x="5023" y="8759"/>
                </a:moveTo>
                <a:cubicBezTo>
                  <a:pt x="4994" y="8759"/>
                  <a:pt x="4970" y="8807"/>
                  <a:pt x="4970" y="8864"/>
                </a:cubicBezTo>
                <a:lnTo>
                  <a:pt x="4970" y="9084"/>
                </a:lnTo>
                <a:cubicBezTo>
                  <a:pt x="4970" y="9142"/>
                  <a:pt x="4994" y="9189"/>
                  <a:pt x="5023" y="9189"/>
                </a:cubicBezTo>
                <a:cubicBezTo>
                  <a:pt x="5053" y="9189"/>
                  <a:pt x="5076" y="9142"/>
                  <a:pt x="5076" y="9084"/>
                </a:cubicBezTo>
                <a:lnTo>
                  <a:pt x="5076" y="8864"/>
                </a:lnTo>
                <a:cubicBezTo>
                  <a:pt x="5076" y="8807"/>
                  <a:pt x="5053" y="8759"/>
                  <a:pt x="5023" y="8759"/>
                </a:cubicBezTo>
                <a:close/>
                <a:moveTo>
                  <a:pt x="5873" y="8759"/>
                </a:moveTo>
                <a:cubicBezTo>
                  <a:pt x="5844" y="8759"/>
                  <a:pt x="5820" y="8807"/>
                  <a:pt x="5820" y="8864"/>
                </a:cubicBezTo>
                <a:lnTo>
                  <a:pt x="5820" y="9084"/>
                </a:lnTo>
                <a:cubicBezTo>
                  <a:pt x="5820" y="9142"/>
                  <a:pt x="5844" y="9189"/>
                  <a:pt x="5873" y="9189"/>
                </a:cubicBezTo>
                <a:cubicBezTo>
                  <a:pt x="5902" y="9189"/>
                  <a:pt x="5926" y="9142"/>
                  <a:pt x="5926" y="9084"/>
                </a:cubicBezTo>
                <a:lnTo>
                  <a:pt x="5926" y="8864"/>
                </a:lnTo>
                <a:cubicBezTo>
                  <a:pt x="5926" y="8807"/>
                  <a:pt x="5902" y="8759"/>
                  <a:pt x="5873" y="8759"/>
                </a:cubicBezTo>
                <a:close/>
                <a:moveTo>
                  <a:pt x="6188" y="8759"/>
                </a:moveTo>
                <a:cubicBezTo>
                  <a:pt x="6159" y="8759"/>
                  <a:pt x="6135" y="8807"/>
                  <a:pt x="6135" y="8864"/>
                </a:cubicBezTo>
                <a:lnTo>
                  <a:pt x="6135" y="9084"/>
                </a:lnTo>
                <a:cubicBezTo>
                  <a:pt x="6135" y="9142"/>
                  <a:pt x="6159" y="9189"/>
                  <a:pt x="6188" y="9189"/>
                </a:cubicBezTo>
                <a:cubicBezTo>
                  <a:pt x="6217" y="9189"/>
                  <a:pt x="6240" y="9142"/>
                  <a:pt x="6240" y="9084"/>
                </a:cubicBezTo>
                <a:lnTo>
                  <a:pt x="6240" y="8864"/>
                </a:lnTo>
                <a:cubicBezTo>
                  <a:pt x="6240" y="8807"/>
                  <a:pt x="6217" y="8759"/>
                  <a:pt x="6188" y="8759"/>
                </a:cubicBezTo>
                <a:close/>
                <a:moveTo>
                  <a:pt x="7036" y="8759"/>
                </a:moveTo>
                <a:cubicBezTo>
                  <a:pt x="7007" y="8759"/>
                  <a:pt x="6984" y="8807"/>
                  <a:pt x="6984" y="8864"/>
                </a:cubicBezTo>
                <a:lnTo>
                  <a:pt x="6984" y="9084"/>
                </a:lnTo>
                <a:cubicBezTo>
                  <a:pt x="6984" y="9142"/>
                  <a:pt x="7007" y="9189"/>
                  <a:pt x="7036" y="9189"/>
                </a:cubicBezTo>
                <a:cubicBezTo>
                  <a:pt x="7065" y="9189"/>
                  <a:pt x="7089" y="9142"/>
                  <a:pt x="7089" y="9084"/>
                </a:cubicBezTo>
                <a:lnTo>
                  <a:pt x="7089" y="8864"/>
                </a:lnTo>
                <a:cubicBezTo>
                  <a:pt x="7089" y="8807"/>
                  <a:pt x="7065" y="8759"/>
                  <a:pt x="7036" y="8759"/>
                </a:cubicBezTo>
                <a:close/>
                <a:moveTo>
                  <a:pt x="7351" y="8759"/>
                </a:moveTo>
                <a:cubicBezTo>
                  <a:pt x="7322" y="8759"/>
                  <a:pt x="7299" y="8807"/>
                  <a:pt x="7299" y="8864"/>
                </a:cubicBezTo>
                <a:lnTo>
                  <a:pt x="7299" y="9084"/>
                </a:lnTo>
                <a:cubicBezTo>
                  <a:pt x="7299" y="9142"/>
                  <a:pt x="7322" y="9189"/>
                  <a:pt x="7351" y="9189"/>
                </a:cubicBezTo>
                <a:cubicBezTo>
                  <a:pt x="7380" y="9189"/>
                  <a:pt x="7404" y="9142"/>
                  <a:pt x="7404" y="9084"/>
                </a:cubicBezTo>
                <a:lnTo>
                  <a:pt x="7404" y="8864"/>
                </a:lnTo>
                <a:cubicBezTo>
                  <a:pt x="7404" y="8807"/>
                  <a:pt x="7380" y="8759"/>
                  <a:pt x="7351" y="8759"/>
                </a:cubicBezTo>
                <a:close/>
                <a:moveTo>
                  <a:pt x="8201" y="8759"/>
                </a:moveTo>
                <a:cubicBezTo>
                  <a:pt x="8171" y="8759"/>
                  <a:pt x="8148" y="8807"/>
                  <a:pt x="8148" y="8864"/>
                </a:cubicBezTo>
                <a:lnTo>
                  <a:pt x="8148" y="9084"/>
                </a:lnTo>
                <a:cubicBezTo>
                  <a:pt x="8148" y="9142"/>
                  <a:pt x="8171" y="9189"/>
                  <a:pt x="8201" y="9189"/>
                </a:cubicBezTo>
                <a:cubicBezTo>
                  <a:pt x="8230" y="9189"/>
                  <a:pt x="8254" y="9142"/>
                  <a:pt x="8254" y="9084"/>
                </a:cubicBezTo>
                <a:lnTo>
                  <a:pt x="8254" y="8864"/>
                </a:lnTo>
                <a:cubicBezTo>
                  <a:pt x="8254" y="8807"/>
                  <a:pt x="8230" y="8759"/>
                  <a:pt x="8201" y="8759"/>
                </a:cubicBezTo>
                <a:close/>
                <a:moveTo>
                  <a:pt x="8515" y="8759"/>
                </a:moveTo>
                <a:cubicBezTo>
                  <a:pt x="8486" y="8759"/>
                  <a:pt x="8462" y="8807"/>
                  <a:pt x="8462" y="8864"/>
                </a:cubicBezTo>
                <a:lnTo>
                  <a:pt x="8462" y="9084"/>
                </a:lnTo>
                <a:cubicBezTo>
                  <a:pt x="8462" y="9142"/>
                  <a:pt x="8486" y="9189"/>
                  <a:pt x="8515" y="9189"/>
                </a:cubicBezTo>
                <a:cubicBezTo>
                  <a:pt x="8544" y="9189"/>
                  <a:pt x="8568" y="9142"/>
                  <a:pt x="8568" y="9084"/>
                </a:cubicBezTo>
                <a:lnTo>
                  <a:pt x="8568" y="8864"/>
                </a:lnTo>
                <a:cubicBezTo>
                  <a:pt x="8568" y="8807"/>
                  <a:pt x="8544" y="8759"/>
                  <a:pt x="8515" y="8759"/>
                </a:cubicBezTo>
                <a:close/>
                <a:moveTo>
                  <a:pt x="9365" y="8759"/>
                </a:moveTo>
                <a:cubicBezTo>
                  <a:pt x="9336" y="8759"/>
                  <a:pt x="9312" y="8807"/>
                  <a:pt x="9312" y="8864"/>
                </a:cubicBezTo>
                <a:lnTo>
                  <a:pt x="9312" y="9084"/>
                </a:lnTo>
                <a:cubicBezTo>
                  <a:pt x="9312" y="9142"/>
                  <a:pt x="9336" y="9189"/>
                  <a:pt x="9365" y="9189"/>
                </a:cubicBezTo>
                <a:cubicBezTo>
                  <a:pt x="9394" y="9189"/>
                  <a:pt x="9418" y="9142"/>
                  <a:pt x="9418" y="9084"/>
                </a:cubicBezTo>
                <a:lnTo>
                  <a:pt x="9418" y="8864"/>
                </a:lnTo>
                <a:cubicBezTo>
                  <a:pt x="9418" y="8807"/>
                  <a:pt x="9394" y="8759"/>
                  <a:pt x="9365" y="8759"/>
                </a:cubicBezTo>
                <a:close/>
                <a:moveTo>
                  <a:pt x="9679" y="8759"/>
                </a:moveTo>
                <a:cubicBezTo>
                  <a:pt x="9650" y="8759"/>
                  <a:pt x="9626" y="8807"/>
                  <a:pt x="9626" y="8864"/>
                </a:cubicBezTo>
                <a:lnTo>
                  <a:pt x="9626" y="9084"/>
                </a:lnTo>
                <a:cubicBezTo>
                  <a:pt x="9626" y="9142"/>
                  <a:pt x="9650" y="9189"/>
                  <a:pt x="9679" y="9189"/>
                </a:cubicBezTo>
                <a:cubicBezTo>
                  <a:pt x="9708" y="9189"/>
                  <a:pt x="9732" y="9142"/>
                  <a:pt x="9732" y="9084"/>
                </a:cubicBezTo>
                <a:lnTo>
                  <a:pt x="9732" y="8864"/>
                </a:lnTo>
                <a:cubicBezTo>
                  <a:pt x="9732" y="8807"/>
                  <a:pt x="9708" y="8759"/>
                  <a:pt x="9679" y="8759"/>
                </a:cubicBezTo>
                <a:close/>
                <a:moveTo>
                  <a:pt x="10529" y="8759"/>
                </a:moveTo>
                <a:cubicBezTo>
                  <a:pt x="10500" y="8759"/>
                  <a:pt x="10476" y="8807"/>
                  <a:pt x="10476" y="8864"/>
                </a:cubicBezTo>
                <a:lnTo>
                  <a:pt x="10476" y="9084"/>
                </a:lnTo>
                <a:cubicBezTo>
                  <a:pt x="10476" y="9142"/>
                  <a:pt x="10500" y="9189"/>
                  <a:pt x="10529" y="9189"/>
                </a:cubicBezTo>
                <a:cubicBezTo>
                  <a:pt x="10558" y="9189"/>
                  <a:pt x="10582" y="9142"/>
                  <a:pt x="10582" y="9084"/>
                </a:cubicBezTo>
                <a:lnTo>
                  <a:pt x="10582" y="8864"/>
                </a:lnTo>
                <a:cubicBezTo>
                  <a:pt x="10582" y="8807"/>
                  <a:pt x="10558" y="8759"/>
                  <a:pt x="10529" y="8759"/>
                </a:cubicBezTo>
                <a:close/>
                <a:moveTo>
                  <a:pt x="10844" y="8759"/>
                </a:moveTo>
                <a:cubicBezTo>
                  <a:pt x="10814" y="8759"/>
                  <a:pt x="10791" y="8807"/>
                  <a:pt x="10791" y="8864"/>
                </a:cubicBezTo>
                <a:lnTo>
                  <a:pt x="10791" y="9084"/>
                </a:lnTo>
                <a:cubicBezTo>
                  <a:pt x="10791" y="9142"/>
                  <a:pt x="10814" y="9189"/>
                  <a:pt x="10844" y="9189"/>
                </a:cubicBezTo>
                <a:cubicBezTo>
                  <a:pt x="10873" y="9189"/>
                  <a:pt x="10895" y="9142"/>
                  <a:pt x="10895" y="9084"/>
                </a:cubicBezTo>
                <a:lnTo>
                  <a:pt x="10895" y="8864"/>
                </a:lnTo>
                <a:cubicBezTo>
                  <a:pt x="10895" y="8807"/>
                  <a:pt x="10873" y="8759"/>
                  <a:pt x="10844" y="8759"/>
                </a:cubicBezTo>
                <a:close/>
                <a:moveTo>
                  <a:pt x="11692" y="8759"/>
                </a:moveTo>
                <a:cubicBezTo>
                  <a:pt x="11663" y="8759"/>
                  <a:pt x="11640" y="8807"/>
                  <a:pt x="11640" y="8864"/>
                </a:cubicBezTo>
                <a:lnTo>
                  <a:pt x="11640" y="9084"/>
                </a:lnTo>
                <a:cubicBezTo>
                  <a:pt x="11640" y="9142"/>
                  <a:pt x="11663" y="9189"/>
                  <a:pt x="11692" y="9189"/>
                </a:cubicBezTo>
                <a:cubicBezTo>
                  <a:pt x="11721" y="9189"/>
                  <a:pt x="11745" y="9142"/>
                  <a:pt x="11745" y="9084"/>
                </a:cubicBezTo>
                <a:lnTo>
                  <a:pt x="11745" y="8864"/>
                </a:lnTo>
                <a:cubicBezTo>
                  <a:pt x="11745" y="8807"/>
                  <a:pt x="11721" y="8759"/>
                  <a:pt x="11692" y="8759"/>
                </a:cubicBezTo>
                <a:close/>
                <a:moveTo>
                  <a:pt x="12007" y="8759"/>
                </a:moveTo>
                <a:cubicBezTo>
                  <a:pt x="11978" y="8759"/>
                  <a:pt x="11955" y="8807"/>
                  <a:pt x="11955" y="8864"/>
                </a:cubicBezTo>
                <a:lnTo>
                  <a:pt x="11955" y="9084"/>
                </a:lnTo>
                <a:cubicBezTo>
                  <a:pt x="11955" y="9142"/>
                  <a:pt x="11978" y="9189"/>
                  <a:pt x="12007" y="9189"/>
                </a:cubicBezTo>
                <a:cubicBezTo>
                  <a:pt x="12036" y="9189"/>
                  <a:pt x="12060" y="9142"/>
                  <a:pt x="12060" y="9084"/>
                </a:cubicBezTo>
                <a:lnTo>
                  <a:pt x="12060" y="8864"/>
                </a:lnTo>
                <a:cubicBezTo>
                  <a:pt x="12060" y="8807"/>
                  <a:pt x="12036" y="8759"/>
                  <a:pt x="12007" y="8759"/>
                </a:cubicBezTo>
                <a:close/>
                <a:moveTo>
                  <a:pt x="12856" y="8759"/>
                </a:moveTo>
                <a:cubicBezTo>
                  <a:pt x="12827" y="8759"/>
                  <a:pt x="12804" y="8807"/>
                  <a:pt x="12804" y="8864"/>
                </a:cubicBezTo>
                <a:lnTo>
                  <a:pt x="12804" y="9084"/>
                </a:lnTo>
                <a:cubicBezTo>
                  <a:pt x="12804" y="9142"/>
                  <a:pt x="12827" y="9189"/>
                  <a:pt x="12856" y="9189"/>
                </a:cubicBezTo>
                <a:cubicBezTo>
                  <a:pt x="12886" y="9189"/>
                  <a:pt x="12909" y="9142"/>
                  <a:pt x="12909" y="9084"/>
                </a:cubicBezTo>
                <a:lnTo>
                  <a:pt x="12909" y="8864"/>
                </a:lnTo>
                <a:cubicBezTo>
                  <a:pt x="12909" y="8807"/>
                  <a:pt x="12886" y="8759"/>
                  <a:pt x="12856" y="8759"/>
                </a:cubicBezTo>
                <a:close/>
                <a:moveTo>
                  <a:pt x="13171" y="8759"/>
                </a:moveTo>
                <a:cubicBezTo>
                  <a:pt x="13142" y="8759"/>
                  <a:pt x="13118" y="8807"/>
                  <a:pt x="13118" y="8864"/>
                </a:cubicBezTo>
                <a:lnTo>
                  <a:pt x="13118" y="9084"/>
                </a:lnTo>
                <a:cubicBezTo>
                  <a:pt x="13118" y="9142"/>
                  <a:pt x="13142" y="9189"/>
                  <a:pt x="13171" y="9189"/>
                </a:cubicBezTo>
                <a:cubicBezTo>
                  <a:pt x="13200" y="9189"/>
                  <a:pt x="13224" y="9142"/>
                  <a:pt x="13224" y="9084"/>
                </a:cubicBezTo>
                <a:lnTo>
                  <a:pt x="13224" y="8864"/>
                </a:lnTo>
                <a:cubicBezTo>
                  <a:pt x="13224" y="8807"/>
                  <a:pt x="13200" y="8759"/>
                  <a:pt x="13171" y="8759"/>
                </a:cubicBezTo>
                <a:close/>
                <a:moveTo>
                  <a:pt x="14021" y="8759"/>
                </a:moveTo>
                <a:cubicBezTo>
                  <a:pt x="13992" y="8759"/>
                  <a:pt x="13968" y="8807"/>
                  <a:pt x="13968" y="8864"/>
                </a:cubicBezTo>
                <a:lnTo>
                  <a:pt x="13968" y="9084"/>
                </a:lnTo>
                <a:cubicBezTo>
                  <a:pt x="13968" y="9142"/>
                  <a:pt x="13992" y="9189"/>
                  <a:pt x="14021" y="9189"/>
                </a:cubicBezTo>
                <a:cubicBezTo>
                  <a:pt x="14050" y="9189"/>
                  <a:pt x="14074" y="9142"/>
                  <a:pt x="14074" y="9084"/>
                </a:cubicBezTo>
                <a:lnTo>
                  <a:pt x="14074" y="8864"/>
                </a:lnTo>
                <a:cubicBezTo>
                  <a:pt x="14074" y="8807"/>
                  <a:pt x="14050" y="8759"/>
                  <a:pt x="14021" y="8759"/>
                </a:cubicBezTo>
                <a:close/>
                <a:moveTo>
                  <a:pt x="14335" y="8759"/>
                </a:moveTo>
                <a:cubicBezTo>
                  <a:pt x="14306" y="8759"/>
                  <a:pt x="14282" y="8807"/>
                  <a:pt x="14282" y="8864"/>
                </a:cubicBezTo>
                <a:lnTo>
                  <a:pt x="14282" y="9084"/>
                </a:lnTo>
                <a:cubicBezTo>
                  <a:pt x="14282" y="9142"/>
                  <a:pt x="14306" y="9189"/>
                  <a:pt x="14335" y="9189"/>
                </a:cubicBezTo>
                <a:cubicBezTo>
                  <a:pt x="14364" y="9189"/>
                  <a:pt x="14388" y="9142"/>
                  <a:pt x="14388" y="9084"/>
                </a:cubicBezTo>
                <a:lnTo>
                  <a:pt x="14388" y="8864"/>
                </a:lnTo>
                <a:cubicBezTo>
                  <a:pt x="14388" y="8807"/>
                  <a:pt x="14364" y="8759"/>
                  <a:pt x="14335" y="8759"/>
                </a:cubicBezTo>
                <a:close/>
                <a:moveTo>
                  <a:pt x="15185" y="8759"/>
                </a:moveTo>
                <a:cubicBezTo>
                  <a:pt x="15156" y="8759"/>
                  <a:pt x="15132" y="8807"/>
                  <a:pt x="15132" y="8864"/>
                </a:cubicBezTo>
                <a:lnTo>
                  <a:pt x="15132" y="9084"/>
                </a:lnTo>
                <a:cubicBezTo>
                  <a:pt x="15132" y="9142"/>
                  <a:pt x="15156" y="9189"/>
                  <a:pt x="15185" y="9189"/>
                </a:cubicBezTo>
                <a:cubicBezTo>
                  <a:pt x="15214" y="9189"/>
                  <a:pt x="15237" y="9142"/>
                  <a:pt x="15237" y="9084"/>
                </a:cubicBezTo>
                <a:lnTo>
                  <a:pt x="15237" y="8864"/>
                </a:lnTo>
                <a:cubicBezTo>
                  <a:pt x="15237" y="8807"/>
                  <a:pt x="15214" y="8759"/>
                  <a:pt x="15185" y="8759"/>
                </a:cubicBezTo>
                <a:close/>
                <a:moveTo>
                  <a:pt x="15500" y="8759"/>
                </a:moveTo>
                <a:cubicBezTo>
                  <a:pt x="15470" y="8759"/>
                  <a:pt x="15447" y="8807"/>
                  <a:pt x="15447" y="8864"/>
                </a:cubicBezTo>
                <a:lnTo>
                  <a:pt x="15447" y="9084"/>
                </a:lnTo>
                <a:cubicBezTo>
                  <a:pt x="15447" y="9142"/>
                  <a:pt x="15470" y="9189"/>
                  <a:pt x="15500" y="9189"/>
                </a:cubicBezTo>
                <a:cubicBezTo>
                  <a:pt x="15529" y="9189"/>
                  <a:pt x="15551" y="9142"/>
                  <a:pt x="15551" y="9084"/>
                </a:cubicBezTo>
                <a:lnTo>
                  <a:pt x="15551" y="8864"/>
                </a:lnTo>
                <a:cubicBezTo>
                  <a:pt x="15551" y="8807"/>
                  <a:pt x="15529" y="8759"/>
                  <a:pt x="15500" y="8759"/>
                </a:cubicBezTo>
                <a:close/>
                <a:moveTo>
                  <a:pt x="16349" y="8759"/>
                </a:moveTo>
                <a:cubicBezTo>
                  <a:pt x="16320" y="8759"/>
                  <a:pt x="16296" y="8807"/>
                  <a:pt x="16296" y="8864"/>
                </a:cubicBezTo>
                <a:lnTo>
                  <a:pt x="16296" y="9084"/>
                </a:lnTo>
                <a:cubicBezTo>
                  <a:pt x="16296" y="9142"/>
                  <a:pt x="16320" y="9189"/>
                  <a:pt x="16349" y="9189"/>
                </a:cubicBezTo>
                <a:cubicBezTo>
                  <a:pt x="16378" y="9189"/>
                  <a:pt x="16401" y="9142"/>
                  <a:pt x="16401" y="9084"/>
                </a:cubicBezTo>
                <a:lnTo>
                  <a:pt x="16401" y="8864"/>
                </a:lnTo>
                <a:cubicBezTo>
                  <a:pt x="16401" y="8807"/>
                  <a:pt x="16378" y="8759"/>
                  <a:pt x="16349" y="8759"/>
                </a:cubicBezTo>
                <a:close/>
                <a:moveTo>
                  <a:pt x="16663" y="8759"/>
                </a:moveTo>
                <a:cubicBezTo>
                  <a:pt x="16634" y="8759"/>
                  <a:pt x="16611" y="8807"/>
                  <a:pt x="16611" y="8864"/>
                </a:cubicBezTo>
                <a:lnTo>
                  <a:pt x="16611" y="9084"/>
                </a:lnTo>
                <a:cubicBezTo>
                  <a:pt x="16611" y="9142"/>
                  <a:pt x="16634" y="9189"/>
                  <a:pt x="16663" y="9189"/>
                </a:cubicBezTo>
                <a:cubicBezTo>
                  <a:pt x="16692" y="9189"/>
                  <a:pt x="16716" y="9142"/>
                  <a:pt x="16716" y="9084"/>
                </a:cubicBezTo>
                <a:lnTo>
                  <a:pt x="16716" y="8864"/>
                </a:lnTo>
                <a:cubicBezTo>
                  <a:pt x="16716" y="8807"/>
                  <a:pt x="16692" y="8759"/>
                  <a:pt x="16663" y="8759"/>
                </a:cubicBezTo>
                <a:close/>
                <a:moveTo>
                  <a:pt x="17512" y="8759"/>
                </a:moveTo>
                <a:cubicBezTo>
                  <a:pt x="17483" y="8759"/>
                  <a:pt x="17459" y="8807"/>
                  <a:pt x="17459" y="8864"/>
                </a:cubicBezTo>
                <a:lnTo>
                  <a:pt x="17459" y="9084"/>
                </a:lnTo>
                <a:cubicBezTo>
                  <a:pt x="17459" y="9142"/>
                  <a:pt x="17483" y="9189"/>
                  <a:pt x="17512" y="9189"/>
                </a:cubicBezTo>
                <a:cubicBezTo>
                  <a:pt x="17541" y="9189"/>
                  <a:pt x="17565" y="9142"/>
                  <a:pt x="17565" y="9084"/>
                </a:cubicBezTo>
                <a:lnTo>
                  <a:pt x="17565" y="8864"/>
                </a:lnTo>
                <a:cubicBezTo>
                  <a:pt x="17565" y="8807"/>
                  <a:pt x="17541" y="8759"/>
                  <a:pt x="17512" y="8759"/>
                </a:cubicBezTo>
                <a:close/>
                <a:moveTo>
                  <a:pt x="17827" y="8759"/>
                </a:moveTo>
                <a:cubicBezTo>
                  <a:pt x="17798" y="8759"/>
                  <a:pt x="17774" y="8807"/>
                  <a:pt x="17774" y="8864"/>
                </a:cubicBezTo>
                <a:lnTo>
                  <a:pt x="17774" y="9084"/>
                </a:lnTo>
                <a:cubicBezTo>
                  <a:pt x="17774" y="9142"/>
                  <a:pt x="17798" y="9189"/>
                  <a:pt x="17827" y="9189"/>
                </a:cubicBezTo>
                <a:cubicBezTo>
                  <a:pt x="17856" y="9189"/>
                  <a:pt x="17880" y="9142"/>
                  <a:pt x="17880" y="9084"/>
                </a:cubicBezTo>
                <a:lnTo>
                  <a:pt x="17880" y="8864"/>
                </a:lnTo>
                <a:cubicBezTo>
                  <a:pt x="17880" y="8807"/>
                  <a:pt x="17856" y="8759"/>
                  <a:pt x="17827" y="8759"/>
                </a:cubicBezTo>
                <a:close/>
                <a:moveTo>
                  <a:pt x="18677" y="8759"/>
                </a:moveTo>
                <a:cubicBezTo>
                  <a:pt x="18648" y="8759"/>
                  <a:pt x="18624" y="8807"/>
                  <a:pt x="18624" y="8864"/>
                </a:cubicBezTo>
                <a:lnTo>
                  <a:pt x="18624" y="9084"/>
                </a:lnTo>
                <a:cubicBezTo>
                  <a:pt x="18624" y="9142"/>
                  <a:pt x="18648" y="9189"/>
                  <a:pt x="18677" y="9189"/>
                </a:cubicBezTo>
                <a:cubicBezTo>
                  <a:pt x="18706" y="9189"/>
                  <a:pt x="18730" y="9142"/>
                  <a:pt x="18730" y="9084"/>
                </a:cubicBezTo>
                <a:lnTo>
                  <a:pt x="18730" y="8864"/>
                </a:lnTo>
                <a:cubicBezTo>
                  <a:pt x="18730" y="8807"/>
                  <a:pt x="18706" y="8759"/>
                  <a:pt x="18677" y="8759"/>
                </a:cubicBezTo>
                <a:close/>
                <a:moveTo>
                  <a:pt x="18991" y="8759"/>
                </a:moveTo>
                <a:cubicBezTo>
                  <a:pt x="18962" y="8759"/>
                  <a:pt x="18938" y="8807"/>
                  <a:pt x="18938" y="8864"/>
                </a:cubicBezTo>
                <a:lnTo>
                  <a:pt x="18938" y="9084"/>
                </a:lnTo>
                <a:cubicBezTo>
                  <a:pt x="18938" y="9142"/>
                  <a:pt x="18962" y="9189"/>
                  <a:pt x="18991" y="9189"/>
                </a:cubicBezTo>
                <a:cubicBezTo>
                  <a:pt x="19020" y="9189"/>
                  <a:pt x="19044" y="9142"/>
                  <a:pt x="19044" y="9084"/>
                </a:cubicBezTo>
                <a:lnTo>
                  <a:pt x="19044" y="8864"/>
                </a:lnTo>
                <a:cubicBezTo>
                  <a:pt x="19044" y="8807"/>
                  <a:pt x="19020" y="8759"/>
                  <a:pt x="18991" y="8759"/>
                </a:cubicBezTo>
                <a:close/>
                <a:moveTo>
                  <a:pt x="19841" y="8759"/>
                </a:moveTo>
                <a:cubicBezTo>
                  <a:pt x="19812" y="8759"/>
                  <a:pt x="19788" y="8807"/>
                  <a:pt x="19788" y="8864"/>
                </a:cubicBezTo>
                <a:lnTo>
                  <a:pt x="19788" y="9084"/>
                </a:lnTo>
                <a:cubicBezTo>
                  <a:pt x="19788" y="9142"/>
                  <a:pt x="19812" y="9189"/>
                  <a:pt x="19841" y="9189"/>
                </a:cubicBezTo>
                <a:cubicBezTo>
                  <a:pt x="19870" y="9189"/>
                  <a:pt x="19894" y="9142"/>
                  <a:pt x="19894" y="9084"/>
                </a:cubicBezTo>
                <a:lnTo>
                  <a:pt x="19894" y="8864"/>
                </a:lnTo>
                <a:cubicBezTo>
                  <a:pt x="19894" y="8807"/>
                  <a:pt x="19870" y="8759"/>
                  <a:pt x="19841" y="8759"/>
                </a:cubicBezTo>
                <a:close/>
                <a:moveTo>
                  <a:pt x="20155" y="8759"/>
                </a:moveTo>
                <a:cubicBezTo>
                  <a:pt x="20126" y="8759"/>
                  <a:pt x="20102" y="8807"/>
                  <a:pt x="20102" y="8864"/>
                </a:cubicBezTo>
                <a:lnTo>
                  <a:pt x="20102" y="9084"/>
                </a:lnTo>
                <a:cubicBezTo>
                  <a:pt x="20102" y="9142"/>
                  <a:pt x="20126" y="9189"/>
                  <a:pt x="20155" y="9189"/>
                </a:cubicBezTo>
                <a:cubicBezTo>
                  <a:pt x="20184" y="9189"/>
                  <a:pt x="20207" y="9142"/>
                  <a:pt x="20207" y="9084"/>
                </a:cubicBezTo>
                <a:lnTo>
                  <a:pt x="20207" y="8864"/>
                </a:lnTo>
                <a:cubicBezTo>
                  <a:pt x="20207" y="8807"/>
                  <a:pt x="20184" y="8759"/>
                  <a:pt x="20155" y="8759"/>
                </a:cubicBezTo>
                <a:close/>
                <a:moveTo>
                  <a:pt x="21004" y="8759"/>
                </a:moveTo>
                <a:cubicBezTo>
                  <a:pt x="20975" y="8759"/>
                  <a:pt x="20952" y="8807"/>
                  <a:pt x="20952" y="8864"/>
                </a:cubicBezTo>
                <a:lnTo>
                  <a:pt x="20952" y="9084"/>
                </a:lnTo>
                <a:cubicBezTo>
                  <a:pt x="20952" y="9142"/>
                  <a:pt x="20975" y="9189"/>
                  <a:pt x="21004" y="9189"/>
                </a:cubicBezTo>
                <a:cubicBezTo>
                  <a:pt x="21033" y="9189"/>
                  <a:pt x="21057" y="9142"/>
                  <a:pt x="21057" y="9084"/>
                </a:cubicBezTo>
                <a:lnTo>
                  <a:pt x="21057" y="8864"/>
                </a:lnTo>
                <a:cubicBezTo>
                  <a:pt x="21057" y="8807"/>
                  <a:pt x="21033" y="8759"/>
                  <a:pt x="21004" y="8759"/>
                </a:cubicBezTo>
                <a:close/>
                <a:moveTo>
                  <a:pt x="21319" y="8759"/>
                </a:moveTo>
                <a:cubicBezTo>
                  <a:pt x="21289" y="8759"/>
                  <a:pt x="21267" y="8807"/>
                  <a:pt x="21267" y="8864"/>
                </a:cubicBezTo>
                <a:lnTo>
                  <a:pt x="21267" y="9084"/>
                </a:lnTo>
                <a:cubicBezTo>
                  <a:pt x="21267" y="9142"/>
                  <a:pt x="21289" y="9189"/>
                  <a:pt x="21319" y="9189"/>
                </a:cubicBezTo>
                <a:cubicBezTo>
                  <a:pt x="21348" y="9189"/>
                  <a:pt x="21372" y="9142"/>
                  <a:pt x="21372" y="9084"/>
                </a:cubicBezTo>
                <a:lnTo>
                  <a:pt x="21372" y="8864"/>
                </a:lnTo>
                <a:cubicBezTo>
                  <a:pt x="21372" y="8807"/>
                  <a:pt x="21348" y="8759"/>
                  <a:pt x="21319" y="8759"/>
                </a:cubicBezTo>
                <a:close/>
                <a:moveTo>
                  <a:pt x="281" y="9489"/>
                </a:moveTo>
                <a:cubicBezTo>
                  <a:pt x="252" y="9489"/>
                  <a:pt x="228" y="9536"/>
                  <a:pt x="228" y="9594"/>
                </a:cubicBezTo>
                <a:lnTo>
                  <a:pt x="228" y="9814"/>
                </a:lnTo>
                <a:cubicBezTo>
                  <a:pt x="228" y="9871"/>
                  <a:pt x="252" y="9919"/>
                  <a:pt x="281" y="9919"/>
                </a:cubicBezTo>
                <a:cubicBezTo>
                  <a:pt x="311" y="9919"/>
                  <a:pt x="334" y="9871"/>
                  <a:pt x="334" y="9814"/>
                </a:cubicBezTo>
                <a:lnTo>
                  <a:pt x="334" y="9594"/>
                </a:lnTo>
                <a:cubicBezTo>
                  <a:pt x="334" y="9536"/>
                  <a:pt x="311" y="9489"/>
                  <a:pt x="281" y="9489"/>
                </a:cubicBezTo>
                <a:close/>
                <a:moveTo>
                  <a:pt x="596" y="9489"/>
                </a:moveTo>
                <a:cubicBezTo>
                  <a:pt x="567" y="9489"/>
                  <a:pt x="543" y="9536"/>
                  <a:pt x="543" y="9594"/>
                </a:cubicBezTo>
                <a:lnTo>
                  <a:pt x="543" y="9814"/>
                </a:lnTo>
                <a:cubicBezTo>
                  <a:pt x="543" y="9871"/>
                  <a:pt x="567" y="9919"/>
                  <a:pt x="596" y="9919"/>
                </a:cubicBezTo>
                <a:cubicBezTo>
                  <a:pt x="625" y="9919"/>
                  <a:pt x="649" y="9871"/>
                  <a:pt x="649" y="9814"/>
                </a:cubicBezTo>
                <a:lnTo>
                  <a:pt x="649" y="9594"/>
                </a:lnTo>
                <a:cubicBezTo>
                  <a:pt x="649" y="9536"/>
                  <a:pt x="625" y="9489"/>
                  <a:pt x="596" y="9489"/>
                </a:cubicBezTo>
                <a:close/>
                <a:moveTo>
                  <a:pt x="1446" y="9489"/>
                </a:moveTo>
                <a:cubicBezTo>
                  <a:pt x="1417" y="9489"/>
                  <a:pt x="1393" y="9536"/>
                  <a:pt x="1393" y="9594"/>
                </a:cubicBezTo>
                <a:lnTo>
                  <a:pt x="1393" y="9814"/>
                </a:lnTo>
                <a:cubicBezTo>
                  <a:pt x="1393" y="9871"/>
                  <a:pt x="1417" y="9919"/>
                  <a:pt x="1446" y="9919"/>
                </a:cubicBezTo>
                <a:cubicBezTo>
                  <a:pt x="1475" y="9919"/>
                  <a:pt x="1499" y="9871"/>
                  <a:pt x="1499" y="9814"/>
                </a:cubicBezTo>
                <a:lnTo>
                  <a:pt x="1499" y="9594"/>
                </a:lnTo>
                <a:cubicBezTo>
                  <a:pt x="1499" y="9536"/>
                  <a:pt x="1475" y="9489"/>
                  <a:pt x="1446" y="9489"/>
                </a:cubicBezTo>
                <a:close/>
                <a:moveTo>
                  <a:pt x="1760" y="9489"/>
                </a:moveTo>
                <a:cubicBezTo>
                  <a:pt x="1731" y="9489"/>
                  <a:pt x="1707" y="9536"/>
                  <a:pt x="1707" y="9594"/>
                </a:cubicBezTo>
                <a:lnTo>
                  <a:pt x="1707" y="9814"/>
                </a:lnTo>
                <a:cubicBezTo>
                  <a:pt x="1707" y="9871"/>
                  <a:pt x="1731" y="9919"/>
                  <a:pt x="1760" y="9919"/>
                </a:cubicBezTo>
                <a:cubicBezTo>
                  <a:pt x="1789" y="9919"/>
                  <a:pt x="1813" y="9871"/>
                  <a:pt x="1813" y="9814"/>
                </a:cubicBezTo>
                <a:lnTo>
                  <a:pt x="1813" y="9594"/>
                </a:lnTo>
                <a:cubicBezTo>
                  <a:pt x="1813" y="9536"/>
                  <a:pt x="1789" y="9489"/>
                  <a:pt x="1760" y="9489"/>
                </a:cubicBezTo>
                <a:close/>
                <a:moveTo>
                  <a:pt x="2610" y="9489"/>
                </a:moveTo>
                <a:cubicBezTo>
                  <a:pt x="2581" y="9489"/>
                  <a:pt x="2557" y="9536"/>
                  <a:pt x="2557" y="9594"/>
                </a:cubicBezTo>
                <a:lnTo>
                  <a:pt x="2557" y="9814"/>
                </a:lnTo>
                <a:cubicBezTo>
                  <a:pt x="2557" y="9871"/>
                  <a:pt x="2581" y="9919"/>
                  <a:pt x="2610" y="9919"/>
                </a:cubicBezTo>
                <a:cubicBezTo>
                  <a:pt x="2639" y="9919"/>
                  <a:pt x="2662" y="9871"/>
                  <a:pt x="2662" y="9814"/>
                </a:cubicBezTo>
                <a:lnTo>
                  <a:pt x="2662" y="9594"/>
                </a:lnTo>
                <a:cubicBezTo>
                  <a:pt x="2662" y="9536"/>
                  <a:pt x="2639" y="9489"/>
                  <a:pt x="2610" y="9489"/>
                </a:cubicBezTo>
                <a:close/>
                <a:moveTo>
                  <a:pt x="2924" y="9489"/>
                </a:moveTo>
                <a:cubicBezTo>
                  <a:pt x="2895" y="9489"/>
                  <a:pt x="2871" y="9536"/>
                  <a:pt x="2871" y="9594"/>
                </a:cubicBezTo>
                <a:lnTo>
                  <a:pt x="2871" y="9814"/>
                </a:lnTo>
                <a:cubicBezTo>
                  <a:pt x="2871" y="9871"/>
                  <a:pt x="2895" y="9919"/>
                  <a:pt x="2924" y="9919"/>
                </a:cubicBezTo>
                <a:cubicBezTo>
                  <a:pt x="2954" y="9919"/>
                  <a:pt x="2976" y="9871"/>
                  <a:pt x="2976" y="9814"/>
                </a:cubicBezTo>
                <a:lnTo>
                  <a:pt x="2976" y="9594"/>
                </a:lnTo>
                <a:cubicBezTo>
                  <a:pt x="2976" y="9536"/>
                  <a:pt x="2954" y="9489"/>
                  <a:pt x="2924" y="9489"/>
                </a:cubicBezTo>
                <a:close/>
                <a:moveTo>
                  <a:pt x="3773" y="9489"/>
                </a:moveTo>
                <a:cubicBezTo>
                  <a:pt x="3744" y="9489"/>
                  <a:pt x="3721" y="9536"/>
                  <a:pt x="3721" y="9594"/>
                </a:cubicBezTo>
                <a:lnTo>
                  <a:pt x="3721" y="9814"/>
                </a:lnTo>
                <a:cubicBezTo>
                  <a:pt x="3721" y="9871"/>
                  <a:pt x="3744" y="9919"/>
                  <a:pt x="3773" y="9919"/>
                </a:cubicBezTo>
                <a:cubicBezTo>
                  <a:pt x="3802" y="9919"/>
                  <a:pt x="3826" y="9871"/>
                  <a:pt x="3826" y="9814"/>
                </a:cubicBezTo>
                <a:lnTo>
                  <a:pt x="3826" y="9594"/>
                </a:lnTo>
                <a:cubicBezTo>
                  <a:pt x="3826" y="9536"/>
                  <a:pt x="3802" y="9489"/>
                  <a:pt x="3773" y="9489"/>
                </a:cubicBezTo>
                <a:close/>
                <a:moveTo>
                  <a:pt x="4088" y="9489"/>
                </a:moveTo>
                <a:cubicBezTo>
                  <a:pt x="4058" y="9489"/>
                  <a:pt x="4035" y="9536"/>
                  <a:pt x="4035" y="9594"/>
                </a:cubicBezTo>
                <a:lnTo>
                  <a:pt x="4035" y="9814"/>
                </a:lnTo>
                <a:cubicBezTo>
                  <a:pt x="4035" y="9871"/>
                  <a:pt x="4058" y="9919"/>
                  <a:pt x="4088" y="9919"/>
                </a:cubicBezTo>
                <a:cubicBezTo>
                  <a:pt x="4117" y="9919"/>
                  <a:pt x="4141" y="9871"/>
                  <a:pt x="4141" y="9814"/>
                </a:cubicBezTo>
                <a:lnTo>
                  <a:pt x="4141" y="9594"/>
                </a:lnTo>
                <a:cubicBezTo>
                  <a:pt x="4141" y="9536"/>
                  <a:pt x="4117" y="9489"/>
                  <a:pt x="4088" y="9489"/>
                </a:cubicBezTo>
                <a:close/>
                <a:moveTo>
                  <a:pt x="4937" y="9489"/>
                </a:moveTo>
                <a:cubicBezTo>
                  <a:pt x="4908" y="9489"/>
                  <a:pt x="4884" y="9536"/>
                  <a:pt x="4884" y="9594"/>
                </a:cubicBezTo>
                <a:lnTo>
                  <a:pt x="4884" y="9814"/>
                </a:lnTo>
                <a:cubicBezTo>
                  <a:pt x="4884" y="9871"/>
                  <a:pt x="4908" y="9919"/>
                  <a:pt x="4937" y="9919"/>
                </a:cubicBezTo>
                <a:cubicBezTo>
                  <a:pt x="4966" y="9919"/>
                  <a:pt x="4990" y="9871"/>
                  <a:pt x="4990" y="9814"/>
                </a:cubicBezTo>
                <a:lnTo>
                  <a:pt x="4990" y="9594"/>
                </a:lnTo>
                <a:cubicBezTo>
                  <a:pt x="4990" y="9536"/>
                  <a:pt x="4966" y="9489"/>
                  <a:pt x="4937" y="9489"/>
                </a:cubicBezTo>
                <a:close/>
                <a:moveTo>
                  <a:pt x="5252" y="9489"/>
                </a:moveTo>
                <a:cubicBezTo>
                  <a:pt x="5223" y="9489"/>
                  <a:pt x="5199" y="9536"/>
                  <a:pt x="5199" y="9594"/>
                </a:cubicBezTo>
                <a:lnTo>
                  <a:pt x="5199" y="9814"/>
                </a:lnTo>
                <a:cubicBezTo>
                  <a:pt x="5199" y="9871"/>
                  <a:pt x="5223" y="9919"/>
                  <a:pt x="5252" y="9919"/>
                </a:cubicBezTo>
                <a:cubicBezTo>
                  <a:pt x="5281" y="9919"/>
                  <a:pt x="5305" y="9871"/>
                  <a:pt x="5305" y="9814"/>
                </a:cubicBezTo>
                <a:lnTo>
                  <a:pt x="5305" y="9594"/>
                </a:lnTo>
                <a:cubicBezTo>
                  <a:pt x="5305" y="9536"/>
                  <a:pt x="5281" y="9489"/>
                  <a:pt x="5252" y="9489"/>
                </a:cubicBezTo>
                <a:close/>
                <a:moveTo>
                  <a:pt x="6102" y="9489"/>
                </a:moveTo>
                <a:cubicBezTo>
                  <a:pt x="6072" y="9489"/>
                  <a:pt x="6049" y="9536"/>
                  <a:pt x="6049" y="9594"/>
                </a:cubicBezTo>
                <a:lnTo>
                  <a:pt x="6049" y="9814"/>
                </a:lnTo>
                <a:cubicBezTo>
                  <a:pt x="6049" y="9871"/>
                  <a:pt x="6072" y="9919"/>
                  <a:pt x="6102" y="9919"/>
                </a:cubicBezTo>
                <a:cubicBezTo>
                  <a:pt x="6131" y="9919"/>
                  <a:pt x="6155" y="9871"/>
                  <a:pt x="6155" y="9814"/>
                </a:cubicBezTo>
                <a:lnTo>
                  <a:pt x="6155" y="9594"/>
                </a:lnTo>
                <a:cubicBezTo>
                  <a:pt x="6155" y="9536"/>
                  <a:pt x="6131" y="9489"/>
                  <a:pt x="6102" y="9489"/>
                </a:cubicBezTo>
                <a:close/>
                <a:moveTo>
                  <a:pt x="6416" y="9489"/>
                </a:moveTo>
                <a:cubicBezTo>
                  <a:pt x="6387" y="9489"/>
                  <a:pt x="6363" y="9536"/>
                  <a:pt x="6363" y="9594"/>
                </a:cubicBezTo>
                <a:lnTo>
                  <a:pt x="6363" y="9814"/>
                </a:lnTo>
                <a:cubicBezTo>
                  <a:pt x="6363" y="9871"/>
                  <a:pt x="6387" y="9919"/>
                  <a:pt x="6416" y="9919"/>
                </a:cubicBezTo>
                <a:cubicBezTo>
                  <a:pt x="6445" y="9919"/>
                  <a:pt x="6469" y="9871"/>
                  <a:pt x="6469" y="9814"/>
                </a:cubicBezTo>
                <a:lnTo>
                  <a:pt x="6469" y="9594"/>
                </a:lnTo>
                <a:cubicBezTo>
                  <a:pt x="6469" y="9536"/>
                  <a:pt x="6445" y="9489"/>
                  <a:pt x="6416" y="9489"/>
                </a:cubicBezTo>
                <a:close/>
                <a:moveTo>
                  <a:pt x="7266" y="9489"/>
                </a:moveTo>
                <a:cubicBezTo>
                  <a:pt x="7237" y="9489"/>
                  <a:pt x="7213" y="9536"/>
                  <a:pt x="7213" y="9594"/>
                </a:cubicBezTo>
                <a:lnTo>
                  <a:pt x="7213" y="9814"/>
                </a:lnTo>
                <a:cubicBezTo>
                  <a:pt x="7213" y="9871"/>
                  <a:pt x="7237" y="9919"/>
                  <a:pt x="7266" y="9919"/>
                </a:cubicBezTo>
                <a:cubicBezTo>
                  <a:pt x="7295" y="9919"/>
                  <a:pt x="7318" y="9871"/>
                  <a:pt x="7318" y="9814"/>
                </a:cubicBezTo>
                <a:lnTo>
                  <a:pt x="7318" y="9594"/>
                </a:lnTo>
                <a:cubicBezTo>
                  <a:pt x="7318" y="9536"/>
                  <a:pt x="7295" y="9489"/>
                  <a:pt x="7266" y="9489"/>
                </a:cubicBezTo>
                <a:close/>
                <a:moveTo>
                  <a:pt x="7580" y="9489"/>
                </a:moveTo>
                <a:cubicBezTo>
                  <a:pt x="7551" y="9489"/>
                  <a:pt x="7527" y="9536"/>
                  <a:pt x="7527" y="9594"/>
                </a:cubicBezTo>
                <a:lnTo>
                  <a:pt x="7527" y="9814"/>
                </a:lnTo>
                <a:cubicBezTo>
                  <a:pt x="7527" y="9871"/>
                  <a:pt x="7551" y="9919"/>
                  <a:pt x="7580" y="9919"/>
                </a:cubicBezTo>
                <a:cubicBezTo>
                  <a:pt x="7609" y="9919"/>
                  <a:pt x="7632" y="9871"/>
                  <a:pt x="7632" y="9814"/>
                </a:cubicBezTo>
                <a:lnTo>
                  <a:pt x="7632" y="9594"/>
                </a:lnTo>
                <a:cubicBezTo>
                  <a:pt x="7632" y="9536"/>
                  <a:pt x="7609" y="9489"/>
                  <a:pt x="7580" y="9489"/>
                </a:cubicBezTo>
                <a:close/>
                <a:moveTo>
                  <a:pt x="8429" y="9489"/>
                </a:moveTo>
                <a:cubicBezTo>
                  <a:pt x="8400" y="9489"/>
                  <a:pt x="8377" y="9536"/>
                  <a:pt x="8377" y="9594"/>
                </a:cubicBezTo>
                <a:lnTo>
                  <a:pt x="8377" y="9814"/>
                </a:lnTo>
                <a:cubicBezTo>
                  <a:pt x="8377" y="9871"/>
                  <a:pt x="8400" y="9919"/>
                  <a:pt x="8429" y="9919"/>
                </a:cubicBezTo>
                <a:cubicBezTo>
                  <a:pt x="8458" y="9919"/>
                  <a:pt x="8482" y="9871"/>
                  <a:pt x="8482" y="9814"/>
                </a:cubicBezTo>
                <a:lnTo>
                  <a:pt x="8482" y="9594"/>
                </a:lnTo>
                <a:cubicBezTo>
                  <a:pt x="8482" y="9536"/>
                  <a:pt x="8458" y="9489"/>
                  <a:pt x="8429" y="9489"/>
                </a:cubicBezTo>
                <a:close/>
                <a:moveTo>
                  <a:pt x="8744" y="9489"/>
                </a:moveTo>
                <a:cubicBezTo>
                  <a:pt x="8714" y="9489"/>
                  <a:pt x="8691" y="9536"/>
                  <a:pt x="8691" y="9594"/>
                </a:cubicBezTo>
                <a:lnTo>
                  <a:pt x="8691" y="9814"/>
                </a:lnTo>
                <a:cubicBezTo>
                  <a:pt x="8691" y="9871"/>
                  <a:pt x="8714" y="9919"/>
                  <a:pt x="8744" y="9919"/>
                </a:cubicBezTo>
                <a:cubicBezTo>
                  <a:pt x="8773" y="9919"/>
                  <a:pt x="8796" y="9871"/>
                  <a:pt x="8796" y="9814"/>
                </a:cubicBezTo>
                <a:lnTo>
                  <a:pt x="8796" y="9594"/>
                </a:lnTo>
                <a:cubicBezTo>
                  <a:pt x="8796" y="9536"/>
                  <a:pt x="8773" y="9489"/>
                  <a:pt x="8744" y="9489"/>
                </a:cubicBezTo>
                <a:close/>
                <a:moveTo>
                  <a:pt x="9593" y="9489"/>
                </a:moveTo>
                <a:cubicBezTo>
                  <a:pt x="9564" y="9489"/>
                  <a:pt x="9540" y="9536"/>
                  <a:pt x="9540" y="9594"/>
                </a:cubicBezTo>
                <a:lnTo>
                  <a:pt x="9540" y="9814"/>
                </a:lnTo>
                <a:cubicBezTo>
                  <a:pt x="9540" y="9871"/>
                  <a:pt x="9564" y="9919"/>
                  <a:pt x="9593" y="9919"/>
                </a:cubicBezTo>
                <a:cubicBezTo>
                  <a:pt x="9622" y="9919"/>
                  <a:pt x="9646" y="9871"/>
                  <a:pt x="9646" y="9814"/>
                </a:cubicBezTo>
                <a:lnTo>
                  <a:pt x="9646" y="9594"/>
                </a:lnTo>
                <a:cubicBezTo>
                  <a:pt x="9646" y="9536"/>
                  <a:pt x="9622" y="9489"/>
                  <a:pt x="9593" y="9489"/>
                </a:cubicBezTo>
                <a:close/>
                <a:moveTo>
                  <a:pt x="9908" y="9489"/>
                </a:moveTo>
                <a:cubicBezTo>
                  <a:pt x="9879" y="9489"/>
                  <a:pt x="9855" y="9536"/>
                  <a:pt x="9855" y="9594"/>
                </a:cubicBezTo>
                <a:lnTo>
                  <a:pt x="9855" y="9814"/>
                </a:lnTo>
                <a:cubicBezTo>
                  <a:pt x="9855" y="9871"/>
                  <a:pt x="9879" y="9919"/>
                  <a:pt x="9908" y="9919"/>
                </a:cubicBezTo>
                <a:cubicBezTo>
                  <a:pt x="9937" y="9919"/>
                  <a:pt x="9961" y="9871"/>
                  <a:pt x="9961" y="9814"/>
                </a:cubicBezTo>
                <a:lnTo>
                  <a:pt x="9961" y="9594"/>
                </a:lnTo>
                <a:cubicBezTo>
                  <a:pt x="9961" y="9536"/>
                  <a:pt x="9937" y="9489"/>
                  <a:pt x="9908" y="9489"/>
                </a:cubicBezTo>
                <a:close/>
                <a:moveTo>
                  <a:pt x="10758" y="9489"/>
                </a:moveTo>
                <a:cubicBezTo>
                  <a:pt x="10728" y="9489"/>
                  <a:pt x="10705" y="9536"/>
                  <a:pt x="10705" y="9594"/>
                </a:cubicBezTo>
                <a:lnTo>
                  <a:pt x="10705" y="9814"/>
                </a:lnTo>
                <a:cubicBezTo>
                  <a:pt x="10705" y="9871"/>
                  <a:pt x="10728" y="9919"/>
                  <a:pt x="10758" y="9919"/>
                </a:cubicBezTo>
                <a:cubicBezTo>
                  <a:pt x="10787" y="9919"/>
                  <a:pt x="10810" y="9871"/>
                  <a:pt x="10810" y="9814"/>
                </a:cubicBezTo>
                <a:lnTo>
                  <a:pt x="10810" y="9594"/>
                </a:lnTo>
                <a:cubicBezTo>
                  <a:pt x="10810" y="9536"/>
                  <a:pt x="10787" y="9489"/>
                  <a:pt x="10758" y="9489"/>
                </a:cubicBezTo>
                <a:close/>
                <a:moveTo>
                  <a:pt x="11072" y="9489"/>
                </a:moveTo>
                <a:cubicBezTo>
                  <a:pt x="11043" y="9489"/>
                  <a:pt x="11019" y="9536"/>
                  <a:pt x="11019" y="9594"/>
                </a:cubicBezTo>
                <a:lnTo>
                  <a:pt x="11019" y="9814"/>
                </a:lnTo>
                <a:cubicBezTo>
                  <a:pt x="11019" y="9871"/>
                  <a:pt x="11043" y="9919"/>
                  <a:pt x="11072" y="9919"/>
                </a:cubicBezTo>
                <a:cubicBezTo>
                  <a:pt x="11101" y="9919"/>
                  <a:pt x="11125" y="9871"/>
                  <a:pt x="11125" y="9814"/>
                </a:cubicBezTo>
                <a:lnTo>
                  <a:pt x="11125" y="9594"/>
                </a:lnTo>
                <a:cubicBezTo>
                  <a:pt x="11125" y="9536"/>
                  <a:pt x="11101" y="9489"/>
                  <a:pt x="11072" y="9489"/>
                </a:cubicBezTo>
                <a:close/>
                <a:moveTo>
                  <a:pt x="11922" y="9489"/>
                </a:moveTo>
                <a:cubicBezTo>
                  <a:pt x="11893" y="9489"/>
                  <a:pt x="11869" y="9536"/>
                  <a:pt x="11869" y="9594"/>
                </a:cubicBezTo>
                <a:lnTo>
                  <a:pt x="11869" y="9814"/>
                </a:lnTo>
                <a:cubicBezTo>
                  <a:pt x="11869" y="9871"/>
                  <a:pt x="11893" y="9919"/>
                  <a:pt x="11922" y="9919"/>
                </a:cubicBezTo>
                <a:cubicBezTo>
                  <a:pt x="11951" y="9919"/>
                  <a:pt x="11974" y="9871"/>
                  <a:pt x="11974" y="9814"/>
                </a:cubicBezTo>
                <a:lnTo>
                  <a:pt x="11974" y="9594"/>
                </a:lnTo>
                <a:cubicBezTo>
                  <a:pt x="11974" y="9536"/>
                  <a:pt x="11951" y="9489"/>
                  <a:pt x="11922" y="9489"/>
                </a:cubicBezTo>
                <a:close/>
                <a:moveTo>
                  <a:pt x="12236" y="9489"/>
                </a:moveTo>
                <a:cubicBezTo>
                  <a:pt x="12207" y="9489"/>
                  <a:pt x="12183" y="9536"/>
                  <a:pt x="12183" y="9594"/>
                </a:cubicBezTo>
                <a:lnTo>
                  <a:pt x="12183" y="9814"/>
                </a:lnTo>
                <a:cubicBezTo>
                  <a:pt x="12183" y="9871"/>
                  <a:pt x="12207" y="9919"/>
                  <a:pt x="12236" y="9919"/>
                </a:cubicBezTo>
                <a:cubicBezTo>
                  <a:pt x="12265" y="9919"/>
                  <a:pt x="12288" y="9871"/>
                  <a:pt x="12288" y="9814"/>
                </a:cubicBezTo>
                <a:lnTo>
                  <a:pt x="12288" y="9594"/>
                </a:lnTo>
                <a:cubicBezTo>
                  <a:pt x="12288" y="9536"/>
                  <a:pt x="12265" y="9489"/>
                  <a:pt x="12236" y="9489"/>
                </a:cubicBezTo>
                <a:close/>
                <a:moveTo>
                  <a:pt x="13085" y="9489"/>
                </a:moveTo>
                <a:cubicBezTo>
                  <a:pt x="13056" y="9489"/>
                  <a:pt x="13032" y="9536"/>
                  <a:pt x="13032" y="9594"/>
                </a:cubicBezTo>
                <a:lnTo>
                  <a:pt x="13032" y="9814"/>
                </a:lnTo>
                <a:cubicBezTo>
                  <a:pt x="13032" y="9871"/>
                  <a:pt x="13056" y="9919"/>
                  <a:pt x="13085" y="9919"/>
                </a:cubicBezTo>
                <a:cubicBezTo>
                  <a:pt x="13114" y="9919"/>
                  <a:pt x="13138" y="9871"/>
                  <a:pt x="13138" y="9814"/>
                </a:cubicBezTo>
                <a:lnTo>
                  <a:pt x="13138" y="9594"/>
                </a:lnTo>
                <a:cubicBezTo>
                  <a:pt x="13138" y="9536"/>
                  <a:pt x="13114" y="9489"/>
                  <a:pt x="13085" y="9489"/>
                </a:cubicBezTo>
                <a:close/>
                <a:moveTo>
                  <a:pt x="13399" y="9489"/>
                </a:moveTo>
                <a:cubicBezTo>
                  <a:pt x="13370" y="9489"/>
                  <a:pt x="13348" y="9536"/>
                  <a:pt x="13348" y="9594"/>
                </a:cubicBezTo>
                <a:lnTo>
                  <a:pt x="13348" y="9814"/>
                </a:lnTo>
                <a:cubicBezTo>
                  <a:pt x="13348" y="9871"/>
                  <a:pt x="13370" y="9919"/>
                  <a:pt x="13399" y="9919"/>
                </a:cubicBezTo>
                <a:cubicBezTo>
                  <a:pt x="13428" y="9919"/>
                  <a:pt x="13452" y="9871"/>
                  <a:pt x="13452" y="9814"/>
                </a:cubicBezTo>
                <a:lnTo>
                  <a:pt x="13452" y="9594"/>
                </a:lnTo>
                <a:cubicBezTo>
                  <a:pt x="13452" y="9536"/>
                  <a:pt x="13428" y="9489"/>
                  <a:pt x="13399" y="9489"/>
                </a:cubicBezTo>
                <a:close/>
                <a:moveTo>
                  <a:pt x="14249" y="9489"/>
                </a:moveTo>
                <a:cubicBezTo>
                  <a:pt x="14220" y="9489"/>
                  <a:pt x="14196" y="9536"/>
                  <a:pt x="14196" y="9594"/>
                </a:cubicBezTo>
                <a:lnTo>
                  <a:pt x="14196" y="9814"/>
                </a:lnTo>
                <a:cubicBezTo>
                  <a:pt x="14196" y="9871"/>
                  <a:pt x="14220" y="9919"/>
                  <a:pt x="14249" y="9919"/>
                </a:cubicBezTo>
                <a:cubicBezTo>
                  <a:pt x="14278" y="9919"/>
                  <a:pt x="14302" y="9871"/>
                  <a:pt x="14302" y="9814"/>
                </a:cubicBezTo>
                <a:lnTo>
                  <a:pt x="14302" y="9594"/>
                </a:lnTo>
                <a:cubicBezTo>
                  <a:pt x="14302" y="9536"/>
                  <a:pt x="14278" y="9489"/>
                  <a:pt x="14249" y="9489"/>
                </a:cubicBezTo>
                <a:close/>
                <a:moveTo>
                  <a:pt x="14564" y="9489"/>
                </a:moveTo>
                <a:cubicBezTo>
                  <a:pt x="14535" y="9489"/>
                  <a:pt x="14511" y="9536"/>
                  <a:pt x="14511" y="9594"/>
                </a:cubicBezTo>
                <a:lnTo>
                  <a:pt x="14511" y="9814"/>
                </a:lnTo>
                <a:cubicBezTo>
                  <a:pt x="14511" y="9871"/>
                  <a:pt x="14535" y="9919"/>
                  <a:pt x="14564" y="9919"/>
                </a:cubicBezTo>
                <a:cubicBezTo>
                  <a:pt x="14593" y="9919"/>
                  <a:pt x="14617" y="9871"/>
                  <a:pt x="14617" y="9814"/>
                </a:cubicBezTo>
                <a:lnTo>
                  <a:pt x="14617" y="9594"/>
                </a:lnTo>
                <a:cubicBezTo>
                  <a:pt x="14617" y="9536"/>
                  <a:pt x="14593" y="9489"/>
                  <a:pt x="14564" y="9489"/>
                </a:cubicBezTo>
                <a:close/>
                <a:moveTo>
                  <a:pt x="15413" y="9489"/>
                </a:moveTo>
                <a:cubicBezTo>
                  <a:pt x="15384" y="9489"/>
                  <a:pt x="15360" y="9536"/>
                  <a:pt x="15360" y="9594"/>
                </a:cubicBezTo>
                <a:lnTo>
                  <a:pt x="15360" y="9814"/>
                </a:lnTo>
                <a:cubicBezTo>
                  <a:pt x="15360" y="9871"/>
                  <a:pt x="15384" y="9919"/>
                  <a:pt x="15413" y="9919"/>
                </a:cubicBezTo>
                <a:cubicBezTo>
                  <a:pt x="15442" y="9919"/>
                  <a:pt x="15465" y="9871"/>
                  <a:pt x="15465" y="9814"/>
                </a:cubicBezTo>
                <a:lnTo>
                  <a:pt x="15465" y="9594"/>
                </a:lnTo>
                <a:cubicBezTo>
                  <a:pt x="15465" y="9536"/>
                  <a:pt x="15442" y="9489"/>
                  <a:pt x="15413" y="9489"/>
                </a:cubicBezTo>
                <a:close/>
                <a:moveTo>
                  <a:pt x="15728" y="9489"/>
                </a:moveTo>
                <a:cubicBezTo>
                  <a:pt x="15699" y="9489"/>
                  <a:pt x="15675" y="9536"/>
                  <a:pt x="15675" y="9594"/>
                </a:cubicBezTo>
                <a:lnTo>
                  <a:pt x="15675" y="9814"/>
                </a:lnTo>
                <a:cubicBezTo>
                  <a:pt x="15675" y="9871"/>
                  <a:pt x="15699" y="9919"/>
                  <a:pt x="15728" y="9919"/>
                </a:cubicBezTo>
                <a:cubicBezTo>
                  <a:pt x="15757" y="9919"/>
                  <a:pt x="15781" y="9871"/>
                  <a:pt x="15781" y="9814"/>
                </a:cubicBezTo>
                <a:lnTo>
                  <a:pt x="15781" y="9594"/>
                </a:lnTo>
                <a:cubicBezTo>
                  <a:pt x="15781" y="9536"/>
                  <a:pt x="15757" y="9489"/>
                  <a:pt x="15728" y="9489"/>
                </a:cubicBezTo>
                <a:close/>
                <a:moveTo>
                  <a:pt x="16578" y="9489"/>
                </a:moveTo>
                <a:cubicBezTo>
                  <a:pt x="16549" y="9489"/>
                  <a:pt x="16525" y="9536"/>
                  <a:pt x="16525" y="9594"/>
                </a:cubicBezTo>
                <a:lnTo>
                  <a:pt x="16525" y="9814"/>
                </a:lnTo>
                <a:cubicBezTo>
                  <a:pt x="16525" y="9871"/>
                  <a:pt x="16549" y="9919"/>
                  <a:pt x="16578" y="9919"/>
                </a:cubicBezTo>
                <a:cubicBezTo>
                  <a:pt x="16607" y="9919"/>
                  <a:pt x="16630" y="9871"/>
                  <a:pt x="16630" y="9814"/>
                </a:cubicBezTo>
                <a:lnTo>
                  <a:pt x="16630" y="9594"/>
                </a:lnTo>
                <a:cubicBezTo>
                  <a:pt x="16630" y="9536"/>
                  <a:pt x="16607" y="9489"/>
                  <a:pt x="16578" y="9489"/>
                </a:cubicBezTo>
                <a:close/>
                <a:moveTo>
                  <a:pt x="16892" y="9489"/>
                </a:moveTo>
                <a:cubicBezTo>
                  <a:pt x="16863" y="9489"/>
                  <a:pt x="16839" y="9536"/>
                  <a:pt x="16839" y="9594"/>
                </a:cubicBezTo>
                <a:lnTo>
                  <a:pt x="16839" y="9814"/>
                </a:lnTo>
                <a:cubicBezTo>
                  <a:pt x="16839" y="9871"/>
                  <a:pt x="16863" y="9919"/>
                  <a:pt x="16892" y="9919"/>
                </a:cubicBezTo>
                <a:cubicBezTo>
                  <a:pt x="16921" y="9919"/>
                  <a:pt x="16944" y="9871"/>
                  <a:pt x="16944" y="9814"/>
                </a:cubicBezTo>
                <a:lnTo>
                  <a:pt x="16944" y="9594"/>
                </a:lnTo>
                <a:cubicBezTo>
                  <a:pt x="16944" y="9536"/>
                  <a:pt x="16921" y="9489"/>
                  <a:pt x="16892" y="9489"/>
                </a:cubicBezTo>
                <a:close/>
                <a:moveTo>
                  <a:pt x="17741" y="9489"/>
                </a:moveTo>
                <a:cubicBezTo>
                  <a:pt x="17712" y="9489"/>
                  <a:pt x="17689" y="9536"/>
                  <a:pt x="17689" y="9594"/>
                </a:cubicBezTo>
                <a:lnTo>
                  <a:pt x="17689" y="9814"/>
                </a:lnTo>
                <a:cubicBezTo>
                  <a:pt x="17689" y="9871"/>
                  <a:pt x="17712" y="9919"/>
                  <a:pt x="17741" y="9919"/>
                </a:cubicBezTo>
                <a:cubicBezTo>
                  <a:pt x="17770" y="9919"/>
                  <a:pt x="17794" y="9871"/>
                  <a:pt x="17794" y="9814"/>
                </a:cubicBezTo>
                <a:lnTo>
                  <a:pt x="17794" y="9594"/>
                </a:lnTo>
                <a:cubicBezTo>
                  <a:pt x="17794" y="9536"/>
                  <a:pt x="17770" y="9489"/>
                  <a:pt x="17741" y="9489"/>
                </a:cubicBezTo>
                <a:close/>
                <a:moveTo>
                  <a:pt x="18055" y="9489"/>
                </a:moveTo>
                <a:cubicBezTo>
                  <a:pt x="18026" y="9489"/>
                  <a:pt x="18002" y="9536"/>
                  <a:pt x="18002" y="9594"/>
                </a:cubicBezTo>
                <a:lnTo>
                  <a:pt x="18002" y="9814"/>
                </a:lnTo>
                <a:cubicBezTo>
                  <a:pt x="18002" y="9871"/>
                  <a:pt x="18026" y="9919"/>
                  <a:pt x="18055" y="9919"/>
                </a:cubicBezTo>
                <a:cubicBezTo>
                  <a:pt x="18085" y="9919"/>
                  <a:pt x="18108" y="9871"/>
                  <a:pt x="18108" y="9814"/>
                </a:cubicBezTo>
                <a:lnTo>
                  <a:pt x="18108" y="9594"/>
                </a:lnTo>
                <a:cubicBezTo>
                  <a:pt x="18108" y="9536"/>
                  <a:pt x="18085" y="9489"/>
                  <a:pt x="18055" y="9489"/>
                </a:cubicBezTo>
                <a:close/>
                <a:moveTo>
                  <a:pt x="18905" y="9489"/>
                </a:moveTo>
                <a:cubicBezTo>
                  <a:pt x="18876" y="9489"/>
                  <a:pt x="18852" y="9536"/>
                  <a:pt x="18852" y="9594"/>
                </a:cubicBezTo>
                <a:lnTo>
                  <a:pt x="18852" y="9814"/>
                </a:lnTo>
                <a:cubicBezTo>
                  <a:pt x="18852" y="9871"/>
                  <a:pt x="18876" y="9919"/>
                  <a:pt x="18905" y="9919"/>
                </a:cubicBezTo>
                <a:cubicBezTo>
                  <a:pt x="18934" y="9919"/>
                  <a:pt x="18958" y="9871"/>
                  <a:pt x="18958" y="9814"/>
                </a:cubicBezTo>
                <a:lnTo>
                  <a:pt x="18958" y="9594"/>
                </a:lnTo>
                <a:cubicBezTo>
                  <a:pt x="18958" y="9536"/>
                  <a:pt x="18934" y="9489"/>
                  <a:pt x="18905" y="9489"/>
                </a:cubicBezTo>
                <a:close/>
                <a:moveTo>
                  <a:pt x="19220" y="9489"/>
                </a:moveTo>
                <a:cubicBezTo>
                  <a:pt x="19191" y="9489"/>
                  <a:pt x="19167" y="9536"/>
                  <a:pt x="19167" y="9594"/>
                </a:cubicBezTo>
                <a:lnTo>
                  <a:pt x="19167" y="9814"/>
                </a:lnTo>
                <a:cubicBezTo>
                  <a:pt x="19167" y="9871"/>
                  <a:pt x="19191" y="9919"/>
                  <a:pt x="19220" y="9919"/>
                </a:cubicBezTo>
                <a:cubicBezTo>
                  <a:pt x="19249" y="9919"/>
                  <a:pt x="19273" y="9871"/>
                  <a:pt x="19273" y="9814"/>
                </a:cubicBezTo>
                <a:lnTo>
                  <a:pt x="19273" y="9594"/>
                </a:lnTo>
                <a:cubicBezTo>
                  <a:pt x="19273" y="9536"/>
                  <a:pt x="19249" y="9489"/>
                  <a:pt x="19220" y="9489"/>
                </a:cubicBezTo>
                <a:close/>
                <a:moveTo>
                  <a:pt x="20069" y="9489"/>
                </a:moveTo>
                <a:cubicBezTo>
                  <a:pt x="20040" y="9489"/>
                  <a:pt x="20016" y="9536"/>
                  <a:pt x="20016" y="9594"/>
                </a:cubicBezTo>
                <a:lnTo>
                  <a:pt x="20016" y="9814"/>
                </a:lnTo>
                <a:cubicBezTo>
                  <a:pt x="20016" y="9871"/>
                  <a:pt x="20040" y="9919"/>
                  <a:pt x="20069" y="9919"/>
                </a:cubicBezTo>
                <a:cubicBezTo>
                  <a:pt x="20099" y="9919"/>
                  <a:pt x="20122" y="9871"/>
                  <a:pt x="20122" y="9814"/>
                </a:cubicBezTo>
                <a:lnTo>
                  <a:pt x="20122" y="9594"/>
                </a:lnTo>
                <a:cubicBezTo>
                  <a:pt x="20122" y="9536"/>
                  <a:pt x="20099" y="9489"/>
                  <a:pt x="20069" y="9489"/>
                </a:cubicBezTo>
                <a:close/>
                <a:moveTo>
                  <a:pt x="20384" y="9489"/>
                </a:moveTo>
                <a:cubicBezTo>
                  <a:pt x="20355" y="9489"/>
                  <a:pt x="20331" y="9536"/>
                  <a:pt x="20331" y="9594"/>
                </a:cubicBezTo>
                <a:lnTo>
                  <a:pt x="20331" y="9814"/>
                </a:lnTo>
                <a:cubicBezTo>
                  <a:pt x="20331" y="9871"/>
                  <a:pt x="20355" y="9919"/>
                  <a:pt x="20384" y="9919"/>
                </a:cubicBezTo>
                <a:cubicBezTo>
                  <a:pt x="20413" y="9919"/>
                  <a:pt x="20436" y="9871"/>
                  <a:pt x="20436" y="9814"/>
                </a:cubicBezTo>
                <a:lnTo>
                  <a:pt x="20436" y="9594"/>
                </a:lnTo>
                <a:cubicBezTo>
                  <a:pt x="20436" y="9536"/>
                  <a:pt x="20413" y="9489"/>
                  <a:pt x="20384" y="9489"/>
                </a:cubicBezTo>
                <a:close/>
                <a:moveTo>
                  <a:pt x="21234" y="9489"/>
                </a:moveTo>
                <a:cubicBezTo>
                  <a:pt x="21204" y="9489"/>
                  <a:pt x="21181" y="9536"/>
                  <a:pt x="21181" y="9594"/>
                </a:cubicBezTo>
                <a:lnTo>
                  <a:pt x="21181" y="9814"/>
                </a:lnTo>
                <a:cubicBezTo>
                  <a:pt x="21181" y="9871"/>
                  <a:pt x="21204" y="9919"/>
                  <a:pt x="21234" y="9919"/>
                </a:cubicBezTo>
                <a:cubicBezTo>
                  <a:pt x="21263" y="9919"/>
                  <a:pt x="21285" y="9871"/>
                  <a:pt x="21285" y="9814"/>
                </a:cubicBezTo>
                <a:lnTo>
                  <a:pt x="21285" y="9594"/>
                </a:lnTo>
                <a:cubicBezTo>
                  <a:pt x="21285" y="9536"/>
                  <a:pt x="21263" y="9489"/>
                  <a:pt x="21234" y="9489"/>
                </a:cubicBezTo>
                <a:close/>
                <a:moveTo>
                  <a:pt x="21547" y="9489"/>
                </a:moveTo>
                <a:cubicBezTo>
                  <a:pt x="21518" y="9489"/>
                  <a:pt x="21495" y="9536"/>
                  <a:pt x="21495" y="9594"/>
                </a:cubicBezTo>
                <a:lnTo>
                  <a:pt x="21495" y="9814"/>
                </a:lnTo>
                <a:cubicBezTo>
                  <a:pt x="21495" y="9871"/>
                  <a:pt x="21518" y="9919"/>
                  <a:pt x="21547" y="9919"/>
                </a:cubicBezTo>
                <a:cubicBezTo>
                  <a:pt x="21576" y="9919"/>
                  <a:pt x="21600" y="9871"/>
                  <a:pt x="21600" y="9814"/>
                </a:cubicBezTo>
                <a:lnTo>
                  <a:pt x="21600" y="9594"/>
                </a:lnTo>
                <a:cubicBezTo>
                  <a:pt x="21600" y="9536"/>
                  <a:pt x="21576" y="9489"/>
                  <a:pt x="21547" y="9489"/>
                </a:cubicBezTo>
                <a:close/>
                <a:moveTo>
                  <a:pt x="53" y="10219"/>
                </a:moveTo>
                <a:cubicBezTo>
                  <a:pt x="24" y="10219"/>
                  <a:pt x="0" y="10266"/>
                  <a:pt x="0" y="10324"/>
                </a:cubicBezTo>
                <a:lnTo>
                  <a:pt x="0" y="10544"/>
                </a:lnTo>
                <a:cubicBezTo>
                  <a:pt x="0" y="10601"/>
                  <a:pt x="24" y="10649"/>
                  <a:pt x="53" y="10649"/>
                </a:cubicBezTo>
                <a:cubicBezTo>
                  <a:pt x="82" y="10649"/>
                  <a:pt x="106" y="10601"/>
                  <a:pt x="106" y="10544"/>
                </a:cubicBezTo>
                <a:lnTo>
                  <a:pt x="106" y="10324"/>
                </a:lnTo>
                <a:cubicBezTo>
                  <a:pt x="106" y="10266"/>
                  <a:pt x="82" y="10219"/>
                  <a:pt x="53" y="10219"/>
                </a:cubicBezTo>
                <a:close/>
                <a:moveTo>
                  <a:pt x="367" y="10219"/>
                </a:moveTo>
                <a:cubicBezTo>
                  <a:pt x="338" y="10219"/>
                  <a:pt x="315" y="10266"/>
                  <a:pt x="315" y="10324"/>
                </a:cubicBezTo>
                <a:lnTo>
                  <a:pt x="315" y="10544"/>
                </a:lnTo>
                <a:cubicBezTo>
                  <a:pt x="315" y="10601"/>
                  <a:pt x="338" y="10649"/>
                  <a:pt x="367" y="10649"/>
                </a:cubicBezTo>
                <a:cubicBezTo>
                  <a:pt x="397" y="10649"/>
                  <a:pt x="420" y="10601"/>
                  <a:pt x="420" y="10544"/>
                </a:cubicBezTo>
                <a:lnTo>
                  <a:pt x="420" y="10324"/>
                </a:lnTo>
                <a:cubicBezTo>
                  <a:pt x="420" y="10266"/>
                  <a:pt x="397" y="10219"/>
                  <a:pt x="367" y="10219"/>
                </a:cubicBezTo>
                <a:close/>
                <a:moveTo>
                  <a:pt x="1217" y="10219"/>
                </a:moveTo>
                <a:cubicBezTo>
                  <a:pt x="1188" y="10219"/>
                  <a:pt x="1164" y="10266"/>
                  <a:pt x="1164" y="10324"/>
                </a:cubicBezTo>
                <a:lnTo>
                  <a:pt x="1164" y="10544"/>
                </a:lnTo>
                <a:cubicBezTo>
                  <a:pt x="1164" y="10601"/>
                  <a:pt x="1188" y="10649"/>
                  <a:pt x="1217" y="10649"/>
                </a:cubicBezTo>
                <a:cubicBezTo>
                  <a:pt x="1246" y="10649"/>
                  <a:pt x="1270" y="10601"/>
                  <a:pt x="1270" y="10544"/>
                </a:cubicBezTo>
                <a:lnTo>
                  <a:pt x="1270" y="10324"/>
                </a:lnTo>
                <a:cubicBezTo>
                  <a:pt x="1270" y="10266"/>
                  <a:pt x="1246" y="10219"/>
                  <a:pt x="1217" y="10219"/>
                </a:cubicBezTo>
                <a:close/>
                <a:moveTo>
                  <a:pt x="1532" y="10219"/>
                </a:moveTo>
                <a:cubicBezTo>
                  <a:pt x="1503" y="10219"/>
                  <a:pt x="1479" y="10266"/>
                  <a:pt x="1479" y="10324"/>
                </a:cubicBezTo>
                <a:lnTo>
                  <a:pt x="1479" y="10544"/>
                </a:lnTo>
                <a:cubicBezTo>
                  <a:pt x="1479" y="10601"/>
                  <a:pt x="1503" y="10649"/>
                  <a:pt x="1532" y="10649"/>
                </a:cubicBezTo>
                <a:cubicBezTo>
                  <a:pt x="1561" y="10649"/>
                  <a:pt x="1584" y="10601"/>
                  <a:pt x="1584" y="10544"/>
                </a:cubicBezTo>
                <a:lnTo>
                  <a:pt x="1584" y="10324"/>
                </a:lnTo>
                <a:cubicBezTo>
                  <a:pt x="1584" y="10266"/>
                  <a:pt x="1561" y="10219"/>
                  <a:pt x="1532" y="10219"/>
                </a:cubicBezTo>
                <a:close/>
                <a:moveTo>
                  <a:pt x="2380" y="10219"/>
                </a:moveTo>
                <a:cubicBezTo>
                  <a:pt x="2351" y="10219"/>
                  <a:pt x="2329" y="10266"/>
                  <a:pt x="2329" y="10324"/>
                </a:cubicBezTo>
                <a:lnTo>
                  <a:pt x="2329" y="10544"/>
                </a:lnTo>
                <a:cubicBezTo>
                  <a:pt x="2329" y="10601"/>
                  <a:pt x="2351" y="10649"/>
                  <a:pt x="2380" y="10649"/>
                </a:cubicBezTo>
                <a:cubicBezTo>
                  <a:pt x="2409" y="10649"/>
                  <a:pt x="2433" y="10601"/>
                  <a:pt x="2433" y="10544"/>
                </a:cubicBezTo>
                <a:lnTo>
                  <a:pt x="2433" y="10324"/>
                </a:lnTo>
                <a:cubicBezTo>
                  <a:pt x="2433" y="10266"/>
                  <a:pt x="2409" y="10219"/>
                  <a:pt x="2380" y="10219"/>
                </a:cubicBezTo>
                <a:close/>
                <a:moveTo>
                  <a:pt x="2695" y="10219"/>
                </a:moveTo>
                <a:cubicBezTo>
                  <a:pt x="2666" y="10219"/>
                  <a:pt x="2643" y="10266"/>
                  <a:pt x="2643" y="10324"/>
                </a:cubicBezTo>
                <a:lnTo>
                  <a:pt x="2643" y="10544"/>
                </a:lnTo>
                <a:cubicBezTo>
                  <a:pt x="2643" y="10601"/>
                  <a:pt x="2666" y="10649"/>
                  <a:pt x="2695" y="10649"/>
                </a:cubicBezTo>
                <a:cubicBezTo>
                  <a:pt x="2724" y="10649"/>
                  <a:pt x="2748" y="10601"/>
                  <a:pt x="2748" y="10544"/>
                </a:cubicBezTo>
                <a:lnTo>
                  <a:pt x="2748" y="10324"/>
                </a:lnTo>
                <a:cubicBezTo>
                  <a:pt x="2748" y="10266"/>
                  <a:pt x="2724" y="10219"/>
                  <a:pt x="2695" y="10219"/>
                </a:cubicBezTo>
                <a:close/>
                <a:moveTo>
                  <a:pt x="3545" y="10219"/>
                </a:moveTo>
                <a:cubicBezTo>
                  <a:pt x="3516" y="10219"/>
                  <a:pt x="3492" y="10266"/>
                  <a:pt x="3492" y="10324"/>
                </a:cubicBezTo>
                <a:lnTo>
                  <a:pt x="3492" y="10544"/>
                </a:lnTo>
                <a:cubicBezTo>
                  <a:pt x="3492" y="10601"/>
                  <a:pt x="3516" y="10649"/>
                  <a:pt x="3545" y="10649"/>
                </a:cubicBezTo>
                <a:cubicBezTo>
                  <a:pt x="3574" y="10649"/>
                  <a:pt x="3598" y="10601"/>
                  <a:pt x="3598" y="10544"/>
                </a:cubicBezTo>
                <a:lnTo>
                  <a:pt x="3598" y="10324"/>
                </a:lnTo>
                <a:cubicBezTo>
                  <a:pt x="3598" y="10266"/>
                  <a:pt x="3574" y="10219"/>
                  <a:pt x="3545" y="10219"/>
                </a:cubicBezTo>
                <a:close/>
                <a:moveTo>
                  <a:pt x="3859" y="10219"/>
                </a:moveTo>
                <a:cubicBezTo>
                  <a:pt x="3830" y="10219"/>
                  <a:pt x="3806" y="10266"/>
                  <a:pt x="3806" y="10324"/>
                </a:cubicBezTo>
                <a:lnTo>
                  <a:pt x="3806" y="10544"/>
                </a:lnTo>
                <a:cubicBezTo>
                  <a:pt x="3806" y="10601"/>
                  <a:pt x="3830" y="10649"/>
                  <a:pt x="3859" y="10649"/>
                </a:cubicBezTo>
                <a:cubicBezTo>
                  <a:pt x="3888" y="10649"/>
                  <a:pt x="3912" y="10601"/>
                  <a:pt x="3912" y="10544"/>
                </a:cubicBezTo>
                <a:lnTo>
                  <a:pt x="3912" y="10324"/>
                </a:lnTo>
                <a:cubicBezTo>
                  <a:pt x="3912" y="10266"/>
                  <a:pt x="3888" y="10219"/>
                  <a:pt x="3859" y="10219"/>
                </a:cubicBezTo>
                <a:close/>
                <a:moveTo>
                  <a:pt x="4709" y="10219"/>
                </a:moveTo>
                <a:cubicBezTo>
                  <a:pt x="4680" y="10219"/>
                  <a:pt x="4656" y="10266"/>
                  <a:pt x="4656" y="10324"/>
                </a:cubicBezTo>
                <a:lnTo>
                  <a:pt x="4656" y="10544"/>
                </a:lnTo>
                <a:cubicBezTo>
                  <a:pt x="4656" y="10601"/>
                  <a:pt x="4680" y="10649"/>
                  <a:pt x="4709" y="10649"/>
                </a:cubicBezTo>
                <a:cubicBezTo>
                  <a:pt x="4738" y="10649"/>
                  <a:pt x="4762" y="10601"/>
                  <a:pt x="4762" y="10544"/>
                </a:cubicBezTo>
                <a:lnTo>
                  <a:pt x="4762" y="10324"/>
                </a:lnTo>
                <a:cubicBezTo>
                  <a:pt x="4762" y="10266"/>
                  <a:pt x="4738" y="10219"/>
                  <a:pt x="4709" y="10219"/>
                </a:cubicBezTo>
                <a:close/>
                <a:moveTo>
                  <a:pt x="5023" y="10219"/>
                </a:moveTo>
                <a:cubicBezTo>
                  <a:pt x="4994" y="10219"/>
                  <a:pt x="4970" y="10266"/>
                  <a:pt x="4970" y="10324"/>
                </a:cubicBezTo>
                <a:lnTo>
                  <a:pt x="4970" y="10544"/>
                </a:lnTo>
                <a:cubicBezTo>
                  <a:pt x="4970" y="10601"/>
                  <a:pt x="4994" y="10649"/>
                  <a:pt x="5023" y="10649"/>
                </a:cubicBezTo>
                <a:cubicBezTo>
                  <a:pt x="5053" y="10649"/>
                  <a:pt x="5076" y="10601"/>
                  <a:pt x="5076" y="10544"/>
                </a:cubicBezTo>
                <a:lnTo>
                  <a:pt x="5076" y="10324"/>
                </a:lnTo>
                <a:cubicBezTo>
                  <a:pt x="5076" y="10266"/>
                  <a:pt x="5053" y="10219"/>
                  <a:pt x="5023" y="10219"/>
                </a:cubicBezTo>
                <a:close/>
                <a:moveTo>
                  <a:pt x="5873" y="10219"/>
                </a:moveTo>
                <a:cubicBezTo>
                  <a:pt x="5844" y="10219"/>
                  <a:pt x="5820" y="10266"/>
                  <a:pt x="5820" y="10324"/>
                </a:cubicBezTo>
                <a:lnTo>
                  <a:pt x="5820" y="10544"/>
                </a:lnTo>
                <a:cubicBezTo>
                  <a:pt x="5820" y="10601"/>
                  <a:pt x="5844" y="10649"/>
                  <a:pt x="5873" y="10649"/>
                </a:cubicBezTo>
                <a:cubicBezTo>
                  <a:pt x="5902" y="10649"/>
                  <a:pt x="5926" y="10601"/>
                  <a:pt x="5926" y="10544"/>
                </a:cubicBezTo>
                <a:lnTo>
                  <a:pt x="5926" y="10324"/>
                </a:lnTo>
                <a:cubicBezTo>
                  <a:pt x="5926" y="10266"/>
                  <a:pt x="5902" y="10219"/>
                  <a:pt x="5873" y="10219"/>
                </a:cubicBezTo>
                <a:close/>
                <a:moveTo>
                  <a:pt x="6188" y="10219"/>
                </a:moveTo>
                <a:cubicBezTo>
                  <a:pt x="6159" y="10219"/>
                  <a:pt x="6135" y="10266"/>
                  <a:pt x="6135" y="10324"/>
                </a:cubicBezTo>
                <a:lnTo>
                  <a:pt x="6135" y="10544"/>
                </a:lnTo>
                <a:cubicBezTo>
                  <a:pt x="6135" y="10601"/>
                  <a:pt x="6159" y="10649"/>
                  <a:pt x="6188" y="10649"/>
                </a:cubicBezTo>
                <a:cubicBezTo>
                  <a:pt x="6217" y="10649"/>
                  <a:pt x="6240" y="10601"/>
                  <a:pt x="6240" y="10544"/>
                </a:cubicBezTo>
                <a:lnTo>
                  <a:pt x="6240" y="10324"/>
                </a:lnTo>
                <a:cubicBezTo>
                  <a:pt x="6240" y="10266"/>
                  <a:pt x="6217" y="10219"/>
                  <a:pt x="6188" y="10219"/>
                </a:cubicBezTo>
                <a:close/>
                <a:moveTo>
                  <a:pt x="7036" y="10219"/>
                </a:moveTo>
                <a:cubicBezTo>
                  <a:pt x="7007" y="10219"/>
                  <a:pt x="6984" y="10266"/>
                  <a:pt x="6984" y="10324"/>
                </a:cubicBezTo>
                <a:lnTo>
                  <a:pt x="6984" y="10544"/>
                </a:lnTo>
                <a:cubicBezTo>
                  <a:pt x="6984" y="10601"/>
                  <a:pt x="7007" y="10649"/>
                  <a:pt x="7036" y="10649"/>
                </a:cubicBezTo>
                <a:cubicBezTo>
                  <a:pt x="7065" y="10649"/>
                  <a:pt x="7089" y="10601"/>
                  <a:pt x="7089" y="10544"/>
                </a:cubicBezTo>
                <a:lnTo>
                  <a:pt x="7089" y="10324"/>
                </a:lnTo>
                <a:cubicBezTo>
                  <a:pt x="7089" y="10266"/>
                  <a:pt x="7065" y="10219"/>
                  <a:pt x="7036" y="10219"/>
                </a:cubicBezTo>
                <a:close/>
                <a:moveTo>
                  <a:pt x="7351" y="10219"/>
                </a:moveTo>
                <a:cubicBezTo>
                  <a:pt x="7322" y="10219"/>
                  <a:pt x="7299" y="10266"/>
                  <a:pt x="7299" y="10324"/>
                </a:cubicBezTo>
                <a:lnTo>
                  <a:pt x="7299" y="10544"/>
                </a:lnTo>
                <a:cubicBezTo>
                  <a:pt x="7299" y="10601"/>
                  <a:pt x="7322" y="10649"/>
                  <a:pt x="7351" y="10649"/>
                </a:cubicBezTo>
                <a:cubicBezTo>
                  <a:pt x="7380" y="10649"/>
                  <a:pt x="7404" y="10601"/>
                  <a:pt x="7404" y="10544"/>
                </a:cubicBezTo>
                <a:lnTo>
                  <a:pt x="7404" y="10324"/>
                </a:lnTo>
                <a:cubicBezTo>
                  <a:pt x="7404" y="10266"/>
                  <a:pt x="7380" y="10219"/>
                  <a:pt x="7351" y="10219"/>
                </a:cubicBezTo>
                <a:close/>
                <a:moveTo>
                  <a:pt x="8201" y="10219"/>
                </a:moveTo>
                <a:cubicBezTo>
                  <a:pt x="8171" y="10219"/>
                  <a:pt x="8148" y="10266"/>
                  <a:pt x="8148" y="10324"/>
                </a:cubicBezTo>
                <a:lnTo>
                  <a:pt x="8148" y="10544"/>
                </a:lnTo>
                <a:cubicBezTo>
                  <a:pt x="8148" y="10601"/>
                  <a:pt x="8171" y="10649"/>
                  <a:pt x="8201" y="10649"/>
                </a:cubicBezTo>
                <a:cubicBezTo>
                  <a:pt x="8230" y="10649"/>
                  <a:pt x="8254" y="10601"/>
                  <a:pt x="8254" y="10544"/>
                </a:cubicBezTo>
                <a:lnTo>
                  <a:pt x="8254" y="10324"/>
                </a:lnTo>
                <a:cubicBezTo>
                  <a:pt x="8254" y="10266"/>
                  <a:pt x="8230" y="10219"/>
                  <a:pt x="8201" y="10219"/>
                </a:cubicBezTo>
                <a:close/>
                <a:moveTo>
                  <a:pt x="8515" y="10219"/>
                </a:moveTo>
                <a:cubicBezTo>
                  <a:pt x="8486" y="10219"/>
                  <a:pt x="8462" y="10266"/>
                  <a:pt x="8462" y="10324"/>
                </a:cubicBezTo>
                <a:lnTo>
                  <a:pt x="8462" y="10544"/>
                </a:lnTo>
                <a:cubicBezTo>
                  <a:pt x="8462" y="10601"/>
                  <a:pt x="8486" y="10649"/>
                  <a:pt x="8515" y="10649"/>
                </a:cubicBezTo>
                <a:cubicBezTo>
                  <a:pt x="8544" y="10649"/>
                  <a:pt x="8568" y="10601"/>
                  <a:pt x="8568" y="10544"/>
                </a:cubicBezTo>
                <a:lnTo>
                  <a:pt x="8568" y="10324"/>
                </a:lnTo>
                <a:cubicBezTo>
                  <a:pt x="8568" y="10266"/>
                  <a:pt x="8544" y="10219"/>
                  <a:pt x="8515" y="10219"/>
                </a:cubicBezTo>
                <a:close/>
                <a:moveTo>
                  <a:pt x="9365" y="10219"/>
                </a:moveTo>
                <a:cubicBezTo>
                  <a:pt x="9336" y="10219"/>
                  <a:pt x="9312" y="10266"/>
                  <a:pt x="9312" y="10324"/>
                </a:cubicBezTo>
                <a:lnTo>
                  <a:pt x="9312" y="10544"/>
                </a:lnTo>
                <a:cubicBezTo>
                  <a:pt x="9312" y="10601"/>
                  <a:pt x="9336" y="10649"/>
                  <a:pt x="9365" y="10649"/>
                </a:cubicBezTo>
                <a:cubicBezTo>
                  <a:pt x="9394" y="10649"/>
                  <a:pt x="9418" y="10601"/>
                  <a:pt x="9418" y="10544"/>
                </a:cubicBezTo>
                <a:lnTo>
                  <a:pt x="9418" y="10324"/>
                </a:lnTo>
                <a:cubicBezTo>
                  <a:pt x="9418" y="10266"/>
                  <a:pt x="9394" y="10219"/>
                  <a:pt x="9365" y="10219"/>
                </a:cubicBezTo>
                <a:close/>
                <a:moveTo>
                  <a:pt x="9679" y="10219"/>
                </a:moveTo>
                <a:cubicBezTo>
                  <a:pt x="9650" y="10219"/>
                  <a:pt x="9626" y="10266"/>
                  <a:pt x="9626" y="10324"/>
                </a:cubicBezTo>
                <a:lnTo>
                  <a:pt x="9626" y="10544"/>
                </a:lnTo>
                <a:cubicBezTo>
                  <a:pt x="9626" y="10601"/>
                  <a:pt x="9650" y="10649"/>
                  <a:pt x="9679" y="10649"/>
                </a:cubicBezTo>
                <a:cubicBezTo>
                  <a:pt x="9708" y="10649"/>
                  <a:pt x="9732" y="10601"/>
                  <a:pt x="9732" y="10544"/>
                </a:cubicBezTo>
                <a:lnTo>
                  <a:pt x="9732" y="10324"/>
                </a:lnTo>
                <a:cubicBezTo>
                  <a:pt x="9732" y="10266"/>
                  <a:pt x="9708" y="10219"/>
                  <a:pt x="9679" y="10219"/>
                </a:cubicBezTo>
                <a:close/>
                <a:moveTo>
                  <a:pt x="10529" y="10219"/>
                </a:moveTo>
                <a:cubicBezTo>
                  <a:pt x="10500" y="10219"/>
                  <a:pt x="10476" y="10266"/>
                  <a:pt x="10476" y="10324"/>
                </a:cubicBezTo>
                <a:lnTo>
                  <a:pt x="10476" y="10544"/>
                </a:lnTo>
                <a:cubicBezTo>
                  <a:pt x="10476" y="10601"/>
                  <a:pt x="10500" y="10649"/>
                  <a:pt x="10529" y="10649"/>
                </a:cubicBezTo>
                <a:cubicBezTo>
                  <a:pt x="10558" y="10649"/>
                  <a:pt x="10582" y="10601"/>
                  <a:pt x="10582" y="10544"/>
                </a:cubicBezTo>
                <a:lnTo>
                  <a:pt x="10582" y="10324"/>
                </a:lnTo>
                <a:cubicBezTo>
                  <a:pt x="10582" y="10266"/>
                  <a:pt x="10558" y="10219"/>
                  <a:pt x="10529" y="10219"/>
                </a:cubicBezTo>
                <a:close/>
                <a:moveTo>
                  <a:pt x="10844" y="10219"/>
                </a:moveTo>
                <a:cubicBezTo>
                  <a:pt x="10814" y="10219"/>
                  <a:pt x="10791" y="10266"/>
                  <a:pt x="10791" y="10324"/>
                </a:cubicBezTo>
                <a:lnTo>
                  <a:pt x="10791" y="10544"/>
                </a:lnTo>
                <a:cubicBezTo>
                  <a:pt x="10791" y="10601"/>
                  <a:pt x="10814" y="10649"/>
                  <a:pt x="10844" y="10649"/>
                </a:cubicBezTo>
                <a:cubicBezTo>
                  <a:pt x="10873" y="10649"/>
                  <a:pt x="10895" y="10601"/>
                  <a:pt x="10895" y="10544"/>
                </a:cubicBezTo>
                <a:lnTo>
                  <a:pt x="10895" y="10324"/>
                </a:lnTo>
                <a:cubicBezTo>
                  <a:pt x="10895" y="10266"/>
                  <a:pt x="10873" y="10219"/>
                  <a:pt x="10844" y="10219"/>
                </a:cubicBezTo>
                <a:close/>
                <a:moveTo>
                  <a:pt x="11692" y="10219"/>
                </a:moveTo>
                <a:cubicBezTo>
                  <a:pt x="11663" y="10219"/>
                  <a:pt x="11640" y="10266"/>
                  <a:pt x="11640" y="10324"/>
                </a:cubicBezTo>
                <a:lnTo>
                  <a:pt x="11640" y="10544"/>
                </a:lnTo>
                <a:cubicBezTo>
                  <a:pt x="11640" y="10601"/>
                  <a:pt x="11663" y="10649"/>
                  <a:pt x="11692" y="10649"/>
                </a:cubicBezTo>
                <a:cubicBezTo>
                  <a:pt x="11721" y="10649"/>
                  <a:pt x="11745" y="10601"/>
                  <a:pt x="11745" y="10544"/>
                </a:cubicBezTo>
                <a:lnTo>
                  <a:pt x="11745" y="10324"/>
                </a:lnTo>
                <a:cubicBezTo>
                  <a:pt x="11745" y="10266"/>
                  <a:pt x="11721" y="10219"/>
                  <a:pt x="11692" y="10219"/>
                </a:cubicBezTo>
                <a:close/>
                <a:moveTo>
                  <a:pt x="12007" y="10219"/>
                </a:moveTo>
                <a:cubicBezTo>
                  <a:pt x="11978" y="10219"/>
                  <a:pt x="11955" y="10266"/>
                  <a:pt x="11955" y="10324"/>
                </a:cubicBezTo>
                <a:lnTo>
                  <a:pt x="11955" y="10544"/>
                </a:lnTo>
                <a:cubicBezTo>
                  <a:pt x="11955" y="10601"/>
                  <a:pt x="11978" y="10649"/>
                  <a:pt x="12007" y="10649"/>
                </a:cubicBezTo>
                <a:cubicBezTo>
                  <a:pt x="12036" y="10649"/>
                  <a:pt x="12060" y="10601"/>
                  <a:pt x="12060" y="10544"/>
                </a:cubicBezTo>
                <a:lnTo>
                  <a:pt x="12060" y="10324"/>
                </a:lnTo>
                <a:cubicBezTo>
                  <a:pt x="12060" y="10266"/>
                  <a:pt x="12036" y="10219"/>
                  <a:pt x="12007" y="10219"/>
                </a:cubicBezTo>
                <a:close/>
                <a:moveTo>
                  <a:pt x="12856" y="10219"/>
                </a:moveTo>
                <a:cubicBezTo>
                  <a:pt x="12827" y="10219"/>
                  <a:pt x="12804" y="10266"/>
                  <a:pt x="12804" y="10324"/>
                </a:cubicBezTo>
                <a:lnTo>
                  <a:pt x="12804" y="10544"/>
                </a:lnTo>
                <a:cubicBezTo>
                  <a:pt x="12804" y="10601"/>
                  <a:pt x="12827" y="10649"/>
                  <a:pt x="12856" y="10649"/>
                </a:cubicBezTo>
                <a:cubicBezTo>
                  <a:pt x="12886" y="10649"/>
                  <a:pt x="12909" y="10601"/>
                  <a:pt x="12909" y="10544"/>
                </a:cubicBezTo>
                <a:lnTo>
                  <a:pt x="12909" y="10324"/>
                </a:lnTo>
                <a:cubicBezTo>
                  <a:pt x="12909" y="10266"/>
                  <a:pt x="12886" y="10219"/>
                  <a:pt x="12856" y="10219"/>
                </a:cubicBezTo>
                <a:close/>
                <a:moveTo>
                  <a:pt x="13171" y="10219"/>
                </a:moveTo>
                <a:cubicBezTo>
                  <a:pt x="13142" y="10219"/>
                  <a:pt x="13118" y="10266"/>
                  <a:pt x="13118" y="10324"/>
                </a:cubicBezTo>
                <a:lnTo>
                  <a:pt x="13118" y="10544"/>
                </a:lnTo>
                <a:cubicBezTo>
                  <a:pt x="13118" y="10601"/>
                  <a:pt x="13142" y="10649"/>
                  <a:pt x="13171" y="10649"/>
                </a:cubicBezTo>
                <a:cubicBezTo>
                  <a:pt x="13200" y="10649"/>
                  <a:pt x="13224" y="10601"/>
                  <a:pt x="13224" y="10544"/>
                </a:cubicBezTo>
                <a:lnTo>
                  <a:pt x="13224" y="10324"/>
                </a:lnTo>
                <a:cubicBezTo>
                  <a:pt x="13224" y="10266"/>
                  <a:pt x="13200" y="10219"/>
                  <a:pt x="13171" y="10219"/>
                </a:cubicBezTo>
                <a:close/>
                <a:moveTo>
                  <a:pt x="14021" y="10219"/>
                </a:moveTo>
                <a:cubicBezTo>
                  <a:pt x="13992" y="10219"/>
                  <a:pt x="13968" y="10266"/>
                  <a:pt x="13968" y="10324"/>
                </a:cubicBezTo>
                <a:lnTo>
                  <a:pt x="13968" y="10544"/>
                </a:lnTo>
                <a:cubicBezTo>
                  <a:pt x="13968" y="10601"/>
                  <a:pt x="13992" y="10649"/>
                  <a:pt x="14021" y="10649"/>
                </a:cubicBezTo>
                <a:cubicBezTo>
                  <a:pt x="14050" y="10649"/>
                  <a:pt x="14074" y="10601"/>
                  <a:pt x="14074" y="10544"/>
                </a:cubicBezTo>
                <a:lnTo>
                  <a:pt x="14074" y="10324"/>
                </a:lnTo>
                <a:cubicBezTo>
                  <a:pt x="14074" y="10266"/>
                  <a:pt x="14050" y="10219"/>
                  <a:pt x="14021" y="10219"/>
                </a:cubicBezTo>
                <a:close/>
                <a:moveTo>
                  <a:pt x="14335" y="10219"/>
                </a:moveTo>
                <a:cubicBezTo>
                  <a:pt x="14306" y="10219"/>
                  <a:pt x="14282" y="10266"/>
                  <a:pt x="14282" y="10324"/>
                </a:cubicBezTo>
                <a:lnTo>
                  <a:pt x="14282" y="10544"/>
                </a:lnTo>
                <a:cubicBezTo>
                  <a:pt x="14282" y="10601"/>
                  <a:pt x="14306" y="10649"/>
                  <a:pt x="14335" y="10649"/>
                </a:cubicBezTo>
                <a:cubicBezTo>
                  <a:pt x="14364" y="10649"/>
                  <a:pt x="14388" y="10601"/>
                  <a:pt x="14388" y="10544"/>
                </a:cubicBezTo>
                <a:lnTo>
                  <a:pt x="14388" y="10324"/>
                </a:lnTo>
                <a:cubicBezTo>
                  <a:pt x="14388" y="10266"/>
                  <a:pt x="14364" y="10219"/>
                  <a:pt x="14335" y="10219"/>
                </a:cubicBezTo>
                <a:close/>
                <a:moveTo>
                  <a:pt x="15185" y="10219"/>
                </a:moveTo>
                <a:cubicBezTo>
                  <a:pt x="15156" y="10219"/>
                  <a:pt x="15132" y="10266"/>
                  <a:pt x="15132" y="10324"/>
                </a:cubicBezTo>
                <a:lnTo>
                  <a:pt x="15132" y="10544"/>
                </a:lnTo>
                <a:cubicBezTo>
                  <a:pt x="15132" y="10601"/>
                  <a:pt x="15156" y="10649"/>
                  <a:pt x="15185" y="10649"/>
                </a:cubicBezTo>
                <a:cubicBezTo>
                  <a:pt x="15214" y="10649"/>
                  <a:pt x="15237" y="10601"/>
                  <a:pt x="15237" y="10544"/>
                </a:cubicBezTo>
                <a:lnTo>
                  <a:pt x="15237" y="10324"/>
                </a:lnTo>
                <a:cubicBezTo>
                  <a:pt x="15237" y="10266"/>
                  <a:pt x="15214" y="10219"/>
                  <a:pt x="15185" y="10219"/>
                </a:cubicBezTo>
                <a:close/>
                <a:moveTo>
                  <a:pt x="15500" y="10219"/>
                </a:moveTo>
                <a:cubicBezTo>
                  <a:pt x="15470" y="10219"/>
                  <a:pt x="15447" y="10266"/>
                  <a:pt x="15447" y="10324"/>
                </a:cubicBezTo>
                <a:lnTo>
                  <a:pt x="15447" y="10544"/>
                </a:lnTo>
                <a:cubicBezTo>
                  <a:pt x="15447" y="10601"/>
                  <a:pt x="15470" y="10649"/>
                  <a:pt x="15500" y="10649"/>
                </a:cubicBezTo>
                <a:cubicBezTo>
                  <a:pt x="15529" y="10649"/>
                  <a:pt x="15551" y="10601"/>
                  <a:pt x="15551" y="10544"/>
                </a:cubicBezTo>
                <a:lnTo>
                  <a:pt x="15551" y="10324"/>
                </a:lnTo>
                <a:cubicBezTo>
                  <a:pt x="15551" y="10266"/>
                  <a:pt x="15529" y="10219"/>
                  <a:pt x="15500" y="10219"/>
                </a:cubicBezTo>
                <a:close/>
                <a:moveTo>
                  <a:pt x="16349" y="10219"/>
                </a:moveTo>
                <a:cubicBezTo>
                  <a:pt x="16320" y="10219"/>
                  <a:pt x="16296" y="10266"/>
                  <a:pt x="16296" y="10324"/>
                </a:cubicBezTo>
                <a:lnTo>
                  <a:pt x="16296" y="10544"/>
                </a:lnTo>
                <a:cubicBezTo>
                  <a:pt x="16296" y="10601"/>
                  <a:pt x="16320" y="10649"/>
                  <a:pt x="16349" y="10649"/>
                </a:cubicBezTo>
                <a:cubicBezTo>
                  <a:pt x="16378" y="10649"/>
                  <a:pt x="16401" y="10601"/>
                  <a:pt x="16401" y="10544"/>
                </a:cubicBezTo>
                <a:lnTo>
                  <a:pt x="16401" y="10324"/>
                </a:lnTo>
                <a:cubicBezTo>
                  <a:pt x="16401" y="10266"/>
                  <a:pt x="16378" y="10219"/>
                  <a:pt x="16349" y="10219"/>
                </a:cubicBezTo>
                <a:close/>
                <a:moveTo>
                  <a:pt x="16663" y="10219"/>
                </a:moveTo>
                <a:cubicBezTo>
                  <a:pt x="16634" y="10219"/>
                  <a:pt x="16611" y="10266"/>
                  <a:pt x="16611" y="10324"/>
                </a:cubicBezTo>
                <a:lnTo>
                  <a:pt x="16611" y="10544"/>
                </a:lnTo>
                <a:cubicBezTo>
                  <a:pt x="16611" y="10601"/>
                  <a:pt x="16634" y="10649"/>
                  <a:pt x="16663" y="10649"/>
                </a:cubicBezTo>
                <a:cubicBezTo>
                  <a:pt x="16692" y="10649"/>
                  <a:pt x="16716" y="10601"/>
                  <a:pt x="16716" y="10544"/>
                </a:cubicBezTo>
                <a:lnTo>
                  <a:pt x="16716" y="10324"/>
                </a:lnTo>
                <a:cubicBezTo>
                  <a:pt x="16716" y="10266"/>
                  <a:pt x="16692" y="10219"/>
                  <a:pt x="16663" y="10219"/>
                </a:cubicBezTo>
                <a:close/>
                <a:moveTo>
                  <a:pt x="17512" y="10219"/>
                </a:moveTo>
                <a:cubicBezTo>
                  <a:pt x="17483" y="10219"/>
                  <a:pt x="17459" y="10266"/>
                  <a:pt x="17459" y="10324"/>
                </a:cubicBezTo>
                <a:lnTo>
                  <a:pt x="17459" y="10544"/>
                </a:lnTo>
                <a:cubicBezTo>
                  <a:pt x="17459" y="10601"/>
                  <a:pt x="17483" y="10649"/>
                  <a:pt x="17512" y="10649"/>
                </a:cubicBezTo>
                <a:cubicBezTo>
                  <a:pt x="17541" y="10649"/>
                  <a:pt x="17565" y="10601"/>
                  <a:pt x="17565" y="10544"/>
                </a:cubicBezTo>
                <a:lnTo>
                  <a:pt x="17565" y="10324"/>
                </a:lnTo>
                <a:cubicBezTo>
                  <a:pt x="17565" y="10266"/>
                  <a:pt x="17541" y="10219"/>
                  <a:pt x="17512" y="10219"/>
                </a:cubicBezTo>
                <a:close/>
                <a:moveTo>
                  <a:pt x="17827" y="10219"/>
                </a:moveTo>
                <a:cubicBezTo>
                  <a:pt x="17798" y="10219"/>
                  <a:pt x="17774" y="10266"/>
                  <a:pt x="17774" y="10324"/>
                </a:cubicBezTo>
                <a:lnTo>
                  <a:pt x="17774" y="10544"/>
                </a:lnTo>
                <a:cubicBezTo>
                  <a:pt x="17774" y="10601"/>
                  <a:pt x="17798" y="10649"/>
                  <a:pt x="17827" y="10649"/>
                </a:cubicBezTo>
                <a:cubicBezTo>
                  <a:pt x="17856" y="10649"/>
                  <a:pt x="17880" y="10601"/>
                  <a:pt x="17880" y="10544"/>
                </a:cubicBezTo>
                <a:lnTo>
                  <a:pt x="17880" y="10324"/>
                </a:lnTo>
                <a:cubicBezTo>
                  <a:pt x="17880" y="10266"/>
                  <a:pt x="17856" y="10219"/>
                  <a:pt x="17827" y="10219"/>
                </a:cubicBezTo>
                <a:close/>
                <a:moveTo>
                  <a:pt x="18677" y="10219"/>
                </a:moveTo>
                <a:cubicBezTo>
                  <a:pt x="18648" y="10219"/>
                  <a:pt x="18624" y="10266"/>
                  <a:pt x="18624" y="10324"/>
                </a:cubicBezTo>
                <a:lnTo>
                  <a:pt x="18624" y="10544"/>
                </a:lnTo>
                <a:cubicBezTo>
                  <a:pt x="18624" y="10601"/>
                  <a:pt x="18648" y="10649"/>
                  <a:pt x="18677" y="10649"/>
                </a:cubicBezTo>
                <a:cubicBezTo>
                  <a:pt x="18706" y="10649"/>
                  <a:pt x="18730" y="10601"/>
                  <a:pt x="18730" y="10544"/>
                </a:cubicBezTo>
                <a:lnTo>
                  <a:pt x="18730" y="10324"/>
                </a:lnTo>
                <a:cubicBezTo>
                  <a:pt x="18730" y="10266"/>
                  <a:pt x="18706" y="10219"/>
                  <a:pt x="18677" y="10219"/>
                </a:cubicBezTo>
                <a:close/>
                <a:moveTo>
                  <a:pt x="18991" y="10219"/>
                </a:moveTo>
                <a:cubicBezTo>
                  <a:pt x="18962" y="10219"/>
                  <a:pt x="18938" y="10266"/>
                  <a:pt x="18938" y="10324"/>
                </a:cubicBezTo>
                <a:lnTo>
                  <a:pt x="18938" y="10544"/>
                </a:lnTo>
                <a:cubicBezTo>
                  <a:pt x="18938" y="10601"/>
                  <a:pt x="18962" y="10649"/>
                  <a:pt x="18991" y="10649"/>
                </a:cubicBezTo>
                <a:cubicBezTo>
                  <a:pt x="19020" y="10649"/>
                  <a:pt x="19044" y="10601"/>
                  <a:pt x="19044" y="10544"/>
                </a:cubicBezTo>
                <a:lnTo>
                  <a:pt x="19044" y="10324"/>
                </a:lnTo>
                <a:cubicBezTo>
                  <a:pt x="19044" y="10266"/>
                  <a:pt x="19020" y="10219"/>
                  <a:pt x="18991" y="10219"/>
                </a:cubicBezTo>
                <a:close/>
                <a:moveTo>
                  <a:pt x="19841" y="10219"/>
                </a:moveTo>
                <a:cubicBezTo>
                  <a:pt x="19812" y="10219"/>
                  <a:pt x="19788" y="10266"/>
                  <a:pt x="19788" y="10324"/>
                </a:cubicBezTo>
                <a:lnTo>
                  <a:pt x="19788" y="10544"/>
                </a:lnTo>
                <a:cubicBezTo>
                  <a:pt x="19788" y="10601"/>
                  <a:pt x="19812" y="10649"/>
                  <a:pt x="19841" y="10649"/>
                </a:cubicBezTo>
                <a:cubicBezTo>
                  <a:pt x="19870" y="10649"/>
                  <a:pt x="19894" y="10601"/>
                  <a:pt x="19894" y="10544"/>
                </a:cubicBezTo>
                <a:lnTo>
                  <a:pt x="19894" y="10324"/>
                </a:lnTo>
                <a:cubicBezTo>
                  <a:pt x="19894" y="10266"/>
                  <a:pt x="19870" y="10219"/>
                  <a:pt x="19841" y="10219"/>
                </a:cubicBezTo>
                <a:close/>
                <a:moveTo>
                  <a:pt x="20155" y="10219"/>
                </a:moveTo>
                <a:cubicBezTo>
                  <a:pt x="20126" y="10219"/>
                  <a:pt x="20102" y="10266"/>
                  <a:pt x="20102" y="10324"/>
                </a:cubicBezTo>
                <a:lnTo>
                  <a:pt x="20102" y="10544"/>
                </a:lnTo>
                <a:cubicBezTo>
                  <a:pt x="20102" y="10601"/>
                  <a:pt x="20126" y="10649"/>
                  <a:pt x="20155" y="10649"/>
                </a:cubicBezTo>
                <a:cubicBezTo>
                  <a:pt x="20184" y="10649"/>
                  <a:pt x="20207" y="10601"/>
                  <a:pt x="20207" y="10544"/>
                </a:cubicBezTo>
                <a:lnTo>
                  <a:pt x="20207" y="10324"/>
                </a:lnTo>
                <a:cubicBezTo>
                  <a:pt x="20207" y="10266"/>
                  <a:pt x="20184" y="10219"/>
                  <a:pt x="20155" y="10219"/>
                </a:cubicBezTo>
                <a:close/>
                <a:moveTo>
                  <a:pt x="21004" y="10219"/>
                </a:moveTo>
                <a:cubicBezTo>
                  <a:pt x="20975" y="10219"/>
                  <a:pt x="20952" y="10266"/>
                  <a:pt x="20952" y="10324"/>
                </a:cubicBezTo>
                <a:lnTo>
                  <a:pt x="20952" y="10544"/>
                </a:lnTo>
                <a:cubicBezTo>
                  <a:pt x="20952" y="10601"/>
                  <a:pt x="20975" y="10649"/>
                  <a:pt x="21004" y="10649"/>
                </a:cubicBezTo>
                <a:cubicBezTo>
                  <a:pt x="21033" y="10649"/>
                  <a:pt x="21057" y="10601"/>
                  <a:pt x="21057" y="10544"/>
                </a:cubicBezTo>
                <a:lnTo>
                  <a:pt x="21057" y="10324"/>
                </a:lnTo>
                <a:cubicBezTo>
                  <a:pt x="21057" y="10266"/>
                  <a:pt x="21033" y="10219"/>
                  <a:pt x="21004" y="10219"/>
                </a:cubicBezTo>
                <a:close/>
                <a:moveTo>
                  <a:pt x="21319" y="10219"/>
                </a:moveTo>
                <a:cubicBezTo>
                  <a:pt x="21289" y="10219"/>
                  <a:pt x="21267" y="10266"/>
                  <a:pt x="21267" y="10324"/>
                </a:cubicBezTo>
                <a:lnTo>
                  <a:pt x="21267" y="10544"/>
                </a:lnTo>
                <a:cubicBezTo>
                  <a:pt x="21267" y="10601"/>
                  <a:pt x="21289" y="10649"/>
                  <a:pt x="21319" y="10649"/>
                </a:cubicBezTo>
                <a:cubicBezTo>
                  <a:pt x="21348" y="10649"/>
                  <a:pt x="21372" y="10601"/>
                  <a:pt x="21372" y="10544"/>
                </a:cubicBezTo>
                <a:lnTo>
                  <a:pt x="21372" y="10324"/>
                </a:lnTo>
                <a:cubicBezTo>
                  <a:pt x="21372" y="10266"/>
                  <a:pt x="21348" y="10219"/>
                  <a:pt x="21319" y="10219"/>
                </a:cubicBezTo>
                <a:close/>
                <a:moveTo>
                  <a:pt x="281" y="10949"/>
                </a:moveTo>
                <a:cubicBezTo>
                  <a:pt x="252" y="10949"/>
                  <a:pt x="228" y="10996"/>
                  <a:pt x="228" y="11054"/>
                </a:cubicBezTo>
                <a:lnTo>
                  <a:pt x="228" y="11274"/>
                </a:lnTo>
                <a:cubicBezTo>
                  <a:pt x="228" y="11331"/>
                  <a:pt x="252" y="11379"/>
                  <a:pt x="281" y="11379"/>
                </a:cubicBezTo>
                <a:cubicBezTo>
                  <a:pt x="311" y="11379"/>
                  <a:pt x="334" y="11331"/>
                  <a:pt x="334" y="11274"/>
                </a:cubicBezTo>
                <a:lnTo>
                  <a:pt x="334" y="11054"/>
                </a:lnTo>
                <a:cubicBezTo>
                  <a:pt x="334" y="10996"/>
                  <a:pt x="311" y="10949"/>
                  <a:pt x="281" y="10949"/>
                </a:cubicBezTo>
                <a:close/>
                <a:moveTo>
                  <a:pt x="596" y="10949"/>
                </a:moveTo>
                <a:cubicBezTo>
                  <a:pt x="567" y="10949"/>
                  <a:pt x="543" y="10996"/>
                  <a:pt x="543" y="11054"/>
                </a:cubicBezTo>
                <a:lnTo>
                  <a:pt x="543" y="11274"/>
                </a:lnTo>
                <a:cubicBezTo>
                  <a:pt x="543" y="11331"/>
                  <a:pt x="567" y="11379"/>
                  <a:pt x="596" y="11379"/>
                </a:cubicBezTo>
                <a:cubicBezTo>
                  <a:pt x="625" y="11379"/>
                  <a:pt x="649" y="11331"/>
                  <a:pt x="649" y="11274"/>
                </a:cubicBezTo>
                <a:lnTo>
                  <a:pt x="649" y="11054"/>
                </a:lnTo>
                <a:cubicBezTo>
                  <a:pt x="649" y="10996"/>
                  <a:pt x="625" y="10949"/>
                  <a:pt x="596" y="10949"/>
                </a:cubicBezTo>
                <a:close/>
                <a:moveTo>
                  <a:pt x="1446" y="10949"/>
                </a:moveTo>
                <a:cubicBezTo>
                  <a:pt x="1417" y="10949"/>
                  <a:pt x="1393" y="10996"/>
                  <a:pt x="1393" y="11054"/>
                </a:cubicBezTo>
                <a:lnTo>
                  <a:pt x="1393" y="11274"/>
                </a:lnTo>
                <a:cubicBezTo>
                  <a:pt x="1393" y="11331"/>
                  <a:pt x="1417" y="11379"/>
                  <a:pt x="1446" y="11379"/>
                </a:cubicBezTo>
                <a:cubicBezTo>
                  <a:pt x="1475" y="11379"/>
                  <a:pt x="1499" y="11331"/>
                  <a:pt x="1499" y="11274"/>
                </a:cubicBezTo>
                <a:lnTo>
                  <a:pt x="1499" y="11054"/>
                </a:lnTo>
                <a:cubicBezTo>
                  <a:pt x="1499" y="10996"/>
                  <a:pt x="1475" y="10949"/>
                  <a:pt x="1446" y="10949"/>
                </a:cubicBezTo>
                <a:close/>
                <a:moveTo>
                  <a:pt x="1760" y="10949"/>
                </a:moveTo>
                <a:cubicBezTo>
                  <a:pt x="1731" y="10949"/>
                  <a:pt x="1707" y="10996"/>
                  <a:pt x="1707" y="11054"/>
                </a:cubicBezTo>
                <a:lnTo>
                  <a:pt x="1707" y="11274"/>
                </a:lnTo>
                <a:cubicBezTo>
                  <a:pt x="1707" y="11331"/>
                  <a:pt x="1731" y="11379"/>
                  <a:pt x="1760" y="11379"/>
                </a:cubicBezTo>
                <a:cubicBezTo>
                  <a:pt x="1789" y="11379"/>
                  <a:pt x="1813" y="11331"/>
                  <a:pt x="1813" y="11274"/>
                </a:cubicBezTo>
                <a:lnTo>
                  <a:pt x="1813" y="11054"/>
                </a:lnTo>
                <a:cubicBezTo>
                  <a:pt x="1813" y="10996"/>
                  <a:pt x="1789" y="10949"/>
                  <a:pt x="1760" y="10949"/>
                </a:cubicBezTo>
                <a:close/>
                <a:moveTo>
                  <a:pt x="2610" y="10949"/>
                </a:moveTo>
                <a:cubicBezTo>
                  <a:pt x="2581" y="10949"/>
                  <a:pt x="2557" y="10996"/>
                  <a:pt x="2557" y="11054"/>
                </a:cubicBezTo>
                <a:lnTo>
                  <a:pt x="2557" y="11274"/>
                </a:lnTo>
                <a:cubicBezTo>
                  <a:pt x="2557" y="11331"/>
                  <a:pt x="2581" y="11379"/>
                  <a:pt x="2610" y="11379"/>
                </a:cubicBezTo>
                <a:cubicBezTo>
                  <a:pt x="2639" y="11379"/>
                  <a:pt x="2662" y="11331"/>
                  <a:pt x="2662" y="11274"/>
                </a:cubicBezTo>
                <a:lnTo>
                  <a:pt x="2662" y="11054"/>
                </a:lnTo>
                <a:cubicBezTo>
                  <a:pt x="2662" y="10996"/>
                  <a:pt x="2639" y="10949"/>
                  <a:pt x="2610" y="10949"/>
                </a:cubicBezTo>
                <a:close/>
                <a:moveTo>
                  <a:pt x="2924" y="10949"/>
                </a:moveTo>
                <a:cubicBezTo>
                  <a:pt x="2895" y="10949"/>
                  <a:pt x="2871" y="10996"/>
                  <a:pt x="2871" y="11054"/>
                </a:cubicBezTo>
                <a:lnTo>
                  <a:pt x="2871" y="11274"/>
                </a:lnTo>
                <a:cubicBezTo>
                  <a:pt x="2871" y="11331"/>
                  <a:pt x="2895" y="11379"/>
                  <a:pt x="2924" y="11379"/>
                </a:cubicBezTo>
                <a:cubicBezTo>
                  <a:pt x="2954" y="11379"/>
                  <a:pt x="2976" y="11331"/>
                  <a:pt x="2976" y="11274"/>
                </a:cubicBezTo>
                <a:lnTo>
                  <a:pt x="2976" y="11054"/>
                </a:lnTo>
                <a:cubicBezTo>
                  <a:pt x="2976" y="10996"/>
                  <a:pt x="2954" y="10949"/>
                  <a:pt x="2924" y="10949"/>
                </a:cubicBezTo>
                <a:close/>
                <a:moveTo>
                  <a:pt x="3773" y="10949"/>
                </a:moveTo>
                <a:cubicBezTo>
                  <a:pt x="3744" y="10949"/>
                  <a:pt x="3721" y="10996"/>
                  <a:pt x="3721" y="11054"/>
                </a:cubicBezTo>
                <a:lnTo>
                  <a:pt x="3721" y="11274"/>
                </a:lnTo>
                <a:cubicBezTo>
                  <a:pt x="3721" y="11331"/>
                  <a:pt x="3744" y="11379"/>
                  <a:pt x="3773" y="11379"/>
                </a:cubicBezTo>
                <a:cubicBezTo>
                  <a:pt x="3802" y="11379"/>
                  <a:pt x="3826" y="11331"/>
                  <a:pt x="3826" y="11274"/>
                </a:cubicBezTo>
                <a:lnTo>
                  <a:pt x="3826" y="11054"/>
                </a:lnTo>
                <a:cubicBezTo>
                  <a:pt x="3826" y="10996"/>
                  <a:pt x="3802" y="10949"/>
                  <a:pt x="3773" y="10949"/>
                </a:cubicBezTo>
                <a:close/>
                <a:moveTo>
                  <a:pt x="4088" y="10949"/>
                </a:moveTo>
                <a:cubicBezTo>
                  <a:pt x="4058" y="10949"/>
                  <a:pt x="4035" y="10996"/>
                  <a:pt x="4035" y="11054"/>
                </a:cubicBezTo>
                <a:lnTo>
                  <a:pt x="4035" y="11274"/>
                </a:lnTo>
                <a:cubicBezTo>
                  <a:pt x="4035" y="11331"/>
                  <a:pt x="4058" y="11379"/>
                  <a:pt x="4088" y="11379"/>
                </a:cubicBezTo>
                <a:cubicBezTo>
                  <a:pt x="4117" y="11379"/>
                  <a:pt x="4141" y="11331"/>
                  <a:pt x="4141" y="11274"/>
                </a:cubicBezTo>
                <a:lnTo>
                  <a:pt x="4141" y="11054"/>
                </a:lnTo>
                <a:cubicBezTo>
                  <a:pt x="4141" y="10996"/>
                  <a:pt x="4117" y="10949"/>
                  <a:pt x="4088" y="10949"/>
                </a:cubicBezTo>
                <a:close/>
                <a:moveTo>
                  <a:pt x="4937" y="10949"/>
                </a:moveTo>
                <a:cubicBezTo>
                  <a:pt x="4908" y="10949"/>
                  <a:pt x="4884" y="10996"/>
                  <a:pt x="4884" y="11054"/>
                </a:cubicBezTo>
                <a:lnTo>
                  <a:pt x="4884" y="11274"/>
                </a:lnTo>
                <a:cubicBezTo>
                  <a:pt x="4884" y="11331"/>
                  <a:pt x="4908" y="11379"/>
                  <a:pt x="4937" y="11379"/>
                </a:cubicBezTo>
                <a:cubicBezTo>
                  <a:pt x="4966" y="11379"/>
                  <a:pt x="4990" y="11331"/>
                  <a:pt x="4990" y="11274"/>
                </a:cubicBezTo>
                <a:lnTo>
                  <a:pt x="4990" y="11054"/>
                </a:lnTo>
                <a:cubicBezTo>
                  <a:pt x="4990" y="10996"/>
                  <a:pt x="4966" y="10949"/>
                  <a:pt x="4937" y="10949"/>
                </a:cubicBezTo>
                <a:close/>
                <a:moveTo>
                  <a:pt x="5252" y="10949"/>
                </a:moveTo>
                <a:cubicBezTo>
                  <a:pt x="5223" y="10949"/>
                  <a:pt x="5199" y="10996"/>
                  <a:pt x="5199" y="11054"/>
                </a:cubicBezTo>
                <a:lnTo>
                  <a:pt x="5199" y="11274"/>
                </a:lnTo>
                <a:cubicBezTo>
                  <a:pt x="5199" y="11331"/>
                  <a:pt x="5223" y="11379"/>
                  <a:pt x="5252" y="11379"/>
                </a:cubicBezTo>
                <a:cubicBezTo>
                  <a:pt x="5281" y="11379"/>
                  <a:pt x="5305" y="11331"/>
                  <a:pt x="5305" y="11274"/>
                </a:cubicBezTo>
                <a:lnTo>
                  <a:pt x="5305" y="11054"/>
                </a:lnTo>
                <a:cubicBezTo>
                  <a:pt x="5305" y="10996"/>
                  <a:pt x="5281" y="10949"/>
                  <a:pt x="5252" y="10949"/>
                </a:cubicBezTo>
                <a:close/>
                <a:moveTo>
                  <a:pt x="6102" y="10949"/>
                </a:moveTo>
                <a:cubicBezTo>
                  <a:pt x="6072" y="10949"/>
                  <a:pt x="6049" y="10996"/>
                  <a:pt x="6049" y="11054"/>
                </a:cubicBezTo>
                <a:lnTo>
                  <a:pt x="6049" y="11274"/>
                </a:lnTo>
                <a:cubicBezTo>
                  <a:pt x="6049" y="11331"/>
                  <a:pt x="6072" y="11379"/>
                  <a:pt x="6102" y="11379"/>
                </a:cubicBezTo>
                <a:cubicBezTo>
                  <a:pt x="6131" y="11379"/>
                  <a:pt x="6155" y="11331"/>
                  <a:pt x="6155" y="11274"/>
                </a:cubicBezTo>
                <a:lnTo>
                  <a:pt x="6155" y="11054"/>
                </a:lnTo>
                <a:cubicBezTo>
                  <a:pt x="6155" y="10996"/>
                  <a:pt x="6131" y="10949"/>
                  <a:pt x="6102" y="10949"/>
                </a:cubicBezTo>
                <a:close/>
                <a:moveTo>
                  <a:pt x="6416" y="10949"/>
                </a:moveTo>
                <a:cubicBezTo>
                  <a:pt x="6387" y="10949"/>
                  <a:pt x="6363" y="10996"/>
                  <a:pt x="6363" y="11054"/>
                </a:cubicBezTo>
                <a:lnTo>
                  <a:pt x="6363" y="11274"/>
                </a:lnTo>
                <a:cubicBezTo>
                  <a:pt x="6363" y="11331"/>
                  <a:pt x="6387" y="11379"/>
                  <a:pt x="6416" y="11379"/>
                </a:cubicBezTo>
                <a:cubicBezTo>
                  <a:pt x="6445" y="11379"/>
                  <a:pt x="6469" y="11331"/>
                  <a:pt x="6469" y="11274"/>
                </a:cubicBezTo>
                <a:lnTo>
                  <a:pt x="6469" y="11054"/>
                </a:lnTo>
                <a:cubicBezTo>
                  <a:pt x="6469" y="10996"/>
                  <a:pt x="6445" y="10949"/>
                  <a:pt x="6416" y="10949"/>
                </a:cubicBezTo>
                <a:close/>
                <a:moveTo>
                  <a:pt x="7266" y="10949"/>
                </a:moveTo>
                <a:cubicBezTo>
                  <a:pt x="7237" y="10949"/>
                  <a:pt x="7213" y="10996"/>
                  <a:pt x="7213" y="11054"/>
                </a:cubicBezTo>
                <a:lnTo>
                  <a:pt x="7213" y="11274"/>
                </a:lnTo>
                <a:cubicBezTo>
                  <a:pt x="7213" y="11331"/>
                  <a:pt x="7237" y="11379"/>
                  <a:pt x="7266" y="11379"/>
                </a:cubicBezTo>
                <a:cubicBezTo>
                  <a:pt x="7295" y="11379"/>
                  <a:pt x="7318" y="11331"/>
                  <a:pt x="7318" y="11274"/>
                </a:cubicBezTo>
                <a:lnTo>
                  <a:pt x="7318" y="11054"/>
                </a:lnTo>
                <a:cubicBezTo>
                  <a:pt x="7318" y="10996"/>
                  <a:pt x="7295" y="10949"/>
                  <a:pt x="7266" y="10949"/>
                </a:cubicBezTo>
                <a:close/>
                <a:moveTo>
                  <a:pt x="7580" y="10949"/>
                </a:moveTo>
                <a:cubicBezTo>
                  <a:pt x="7551" y="10949"/>
                  <a:pt x="7527" y="10996"/>
                  <a:pt x="7527" y="11054"/>
                </a:cubicBezTo>
                <a:lnTo>
                  <a:pt x="7527" y="11274"/>
                </a:lnTo>
                <a:cubicBezTo>
                  <a:pt x="7527" y="11331"/>
                  <a:pt x="7551" y="11379"/>
                  <a:pt x="7580" y="11379"/>
                </a:cubicBezTo>
                <a:cubicBezTo>
                  <a:pt x="7609" y="11379"/>
                  <a:pt x="7632" y="11331"/>
                  <a:pt x="7632" y="11274"/>
                </a:cubicBezTo>
                <a:lnTo>
                  <a:pt x="7632" y="11054"/>
                </a:lnTo>
                <a:cubicBezTo>
                  <a:pt x="7632" y="10996"/>
                  <a:pt x="7609" y="10949"/>
                  <a:pt x="7580" y="10949"/>
                </a:cubicBezTo>
                <a:close/>
                <a:moveTo>
                  <a:pt x="8429" y="10949"/>
                </a:moveTo>
                <a:cubicBezTo>
                  <a:pt x="8400" y="10949"/>
                  <a:pt x="8377" y="10996"/>
                  <a:pt x="8377" y="11054"/>
                </a:cubicBezTo>
                <a:lnTo>
                  <a:pt x="8377" y="11274"/>
                </a:lnTo>
                <a:cubicBezTo>
                  <a:pt x="8377" y="11331"/>
                  <a:pt x="8400" y="11379"/>
                  <a:pt x="8429" y="11379"/>
                </a:cubicBezTo>
                <a:cubicBezTo>
                  <a:pt x="8458" y="11379"/>
                  <a:pt x="8482" y="11331"/>
                  <a:pt x="8482" y="11274"/>
                </a:cubicBezTo>
                <a:lnTo>
                  <a:pt x="8482" y="11054"/>
                </a:lnTo>
                <a:cubicBezTo>
                  <a:pt x="8482" y="10996"/>
                  <a:pt x="8458" y="10949"/>
                  <a:pt x="8429" y="10949"/>
                </a:cubicBezTo>
                <a:close/>
                <a:moveTo>
                  <a:pt x="8744" y="10949"/>
                </a:moveTo>
                <a:cubicBezTo>
                  <a:pt x="8714" y="10949"/>
                  <a:pt x="8691" y="10996"/>
                  <a:pt x="8691" y="11054"/>
                </a:cubicBezTo>
                <a:lnTo>
                  <a:pt x="8691" y="11274"/>
                </a:lnTo>
                <a:cubicBezTo>
                  <a:pt x="8691" y="11331"/>
                  <a:pt x="8714" y="11379"/>
                  <a:pt x="8744" y="11379"/>
                </a:cubicBezTo>
                <a:cubicBezTo>
                  <a:pt x="8773" y="11379"/>
                  <a:pt x="8796" y="11331"/>
                  <a:pt x="8796" y="11274"/>
                </a:cubicBezTo>
                <a:lnTo>
                  <a:pt x="8796" y="11054"/>
                </a:lnTo>
                <a:cubicBezTo>
                  <a:pt x="8796" y="10996"/>
                  <a:pt x="8773" y="10949"/>
                  <a:pt x="8744" y="10949"/>
                </a:cubicBezTo>
                <a:close/>
                <a:moveTo>
                  <a:pt x="9593" y="10949"/>
                </a:moveTo>
                <a:cubicBezTo>
                  <a:pt x="9564" y="10949"/>
                  <a:pt x="9540" y="10996"/>
                  <a:pt x="9540" y="11054"/>
                </a:cubicBezTo>
                <a:lnTo>
                  <a:pt x="9540" y="11274"/>
                </a:lnTo>
                <a:cubicBezTo>
                  <a:pt x="9540" y="11331"/>
                  <a:pt x="9564" y="11379"/>
                  <a:pt x="9593" y="11379"/>
                </a:cubicBezTo>
                <a:cubicBezTo>
                  <a:pt x="9622" y="11379"/>
                  <a:pt x="9646" y="11331"/>
                  <a:pt x="9646" y="11274"/>
                </a:cubicBezTo>
                <a:lnTo>
                  <a:pt x="9646" y="11054"/>
                </a:lnTo>
                <a:cubicBezTo>
                  <a:pt x="9646" y="10996"/>
                  <a:pt x="9622" y="10949"/>
                  <a:pt x="9593" y="10949"/>
                </a:cubicBezTo>
                <a:close/>
                <a:moveTo>
                  <a:pt x="9908" y="10949"/>
                </a:moveTo>
                <a:cubicBezTo>
                  <a:pt x="9879" y="10949"/>
                  <a:pt x="9855" y="10996"/>
                  <a:pt x="9855" y="11054"/>
                </a:cubicBezTo>
                <a:lnTo>
                  <a:pt x="9855" y="11274"/>
                </a:lnTo>
                <a:cubicBezTo>
                  <a:pt x="9855" y="11331"/>
                  <a:pt x="9879" y="11379"/>
                  <a:pt x="9908" y="11379"/>
                </a:cubicBezTo>
                <a:cubicBezTo>
                  <a:pt x="9937" y="11379"/>
                  <a:pt x="9961" y="11331"/>
                  <a:pt x="9961" y="11274"/>
                </a:cubicBezTo>
                <a:lnTo>
                  <a:pt x="9961" y="11054"/>
                </a:lnTo>
                <a:cubicBezTo>
                  <a:pt x="9961" y="10996"/>
                  <a:pt x="9937" y="10949"/>
                  <a:pt x="9908" y="10949"/>
                </a:cubicBezTo>
                <a:close/>
                <a:moveTo>
                  <a:pt x="10758" y="10949"/>
                </a:moveTo>
                <a:cubicBezTo>
                  <a:pt x="10728" y="10949"/>
                  <a:pt x="10705" y="10996"/>
                  <a:pt x="10705" y="11054"/>
                </a:cubicBezTo>
                <a:lnTo>
                  <a:pt x="10705" y="11274"/>
                </a:lnTo>
                <a:cubicBezTo>
                  <a:pt x="10705" y="11331"/>
                  <a:pt x="10728" y="11379"/>
                  <a:pt x="10758" y="11379"/>
                </a:cubicBezTo>
                <a:cubicBezTo>
                  <a:pt x="10787" y="11379"/>
                  <a:pt x="10810" y="11331"/>
                  <a:pt x="10810" y="11274"/>
                </a:cubicBezTo>
                <a:lnTo>
                  <a:pt x="10810" y="11054"/>
                </a:lnTo>
                <a:cubicBezTo>
                  <a:pt x="10810" y="10996"/>
                  <a:pt x="10787" y="10949"/>
                  <a:pt x="10758" y="10949"/>
                </a:cubicBezTo>
                <a:close/>
                <a:moveTo>
                  <a:pt x="11072" y="10949"/>
                </a:moveTo>
                <a:cubicBezTo>
                  <a:pt x="11043" y="10949"/>
                  <a:pt x="11019" y="10996"/>
                  <a:pt x="11019" y="11054"/>
                </a:cubicBezTo>
                <a:lnTo>
                  <a:pt x="11019" y="11274"/>
                </a:lnTo>
                <a:cubicBezTo>
                  <a:pt x="11019" y="11331"/>
                  <a:pt x="11043" y="11379"/>
                  <a:pt x="11072" y="11379"/>
                </a:cubicBezTo>
                <a:cubicBezTo>
                  <a:pt x="11101" y="11379"/>
                  <a:pt x="11125" y="11331"/>
                  <a:pt x="11125" y="11274"/>
                </a:cubicBezTo>
                <a:lnTo>
                  <a:pt x="11125" y="11054"/>
                </a:lnTo>
                <a:cubicBezTo>
                  <a:pt x="11125" y="10996"/>
                  <a:pt x="11101" y="10949"/>
                  <a:pt x="11072" y="10949"/>
                </a:cubicBezTo>
                <a:close/>
                <a:moveTo>
                  <a:pt x="11922" y="10949"/>
                </a:moveTo>
                <a:cubicBezTo>
                  <a:pt x="11893" y="10949"/>
                  <a:pt x="11869" y="10996"/>
                  <a:pt x="11869" y="11054"/>
                </a:cubicBezTo>
                <a:lnTo>
                  <a:pt x="11869" y="11274"/>
                </a:lnTo>
                <a:cubicBezTo>
                  <a:pt x="11869" y="11331"/>
                  <a:pt x="11893" y="11379"/>
                  <a:pt x="11922" y="11379"/>
                </a:cubicBezTo>
                <a:cubicBezTo>
                  <a:pt x="11951" y="11379"/>
                  <a:pt x="11974" y="11331"/>
                  <a:pt x="11974" y="11274"/>
                </a:cubicBezTo>
                <a:lnTo>
                  <a:pt x="11974" y="11054"/>
                </a:lnTo>
                <a:cubicBezTo>
                  <a:pt x="11974" y="10996"/>
                  <a:pt x="11951" y="10949"/>
                  <a:pt x="11922" y="10949"/>
                </a:cubicBezTo>
                <a:close/>
                <a:moveTo>
                  <a:pt x="12236" y="10949"/>
                </a:moveTo>
                <a:cubicBezTo>
                  <a:pt x="12207" y="10949"/>
                  <a:pt x="12183" y="10996"/>
                  <a:pt x="12183" y="11054"/>
                </a:cubicBezTo>
                <a:lnTo>
                  <a:pt x="12183" y="11274"/>
                </a:lnTo>
                <a:cubicBezTo>
                  <a:pt x="12183" y="11331"/>
                  <a:pt x="12207" y="11379"/>
                  <a:pt x="12236" y="11379"/>
                </a:cubicBezTo>
                <a:cubicBezTo>
                  <a:pt x="12265" y="11379"/>
                  <a:pt x="12288" y="11331"/>
                  <a:pt x="12288" y="11274"/>
                </a:cubicBezTo>
                <a:lnTo>
                  <a:pt x="12288" y="11054"/>
                </a:lnTo>
                <a:cubicBezTo>
                  <a:pt x="12288" y="10996"/>
                  <a:pt x="12265" y="10949"/>
                  <a:pt x="12236" y="10949"/>
                </a:cubicBezTo>
                <a:close/>
                <a:moveTo>
                  <a:pt x="13085" y="10949"/>
                </a:moveTo>
                <a:cubicBezTo>
                  <a:pt x="13056" y="10949"/>
                  <a:pt x="13032" y="10996"/>
                  <a:pt x="13032" y="11054"/>
                </a:cubicBezTo>
                <a:lnTo>
                  <a:pt x="13032" y="11274"/>
                </a:lnTo>
                <a:cubicBezTo>
                  <a:pt x="13032" y="11331"/>
                  <a:pt x="13056" y="11379"/>
                  <a:pt x="13085" y="11379"/>
                </a:cubicBezTo>
                <a:cubicBezTo>
                  <a:pt x="13114" y="11379"/>
                  <a:pt x="13138" y="11331"/>
                  <a:pt x="13138" y="11274"/>
                </a:cubicBezTo>
                <a:lnTo>
                  <a:pt x="13138" y="11054"/>
                </a:lnTo>
                <a:cubicBezTo>
                  <a:pt x="13138" y="10996"/>
                  <a:pt x="13114" y="10949"/>
                  <a:pt x="13085" y="10949"/>
                </a:cubicBezTo>
                <a:close/>
                <a:moveTo>
                  <a:pt x="13399" y="10949"/>
                </a:moveTo>
                <a:cubicBezTo>
                  <a:pt x="13370" y="10949"/>
                  <a:pt x="13348" y="10996"/>
                  <a:pt x="13348" y="11054"/>
                </a:cubicBezTo>
                <a:lnTo>
                  <a:pt x="13348" y="11274"/>
                </a:lnTo>
                <a:cubicBezTo>
                  <a:pt x="13348" y="11331"/>
                  <a:pt x="13370" y="11379"/>
                  <a:pt x="13399" y="11379"/>
                </a:cubicBezTo>
                <a:cubicBezTo>
                  <a:pt x="13428" y="11379"/>
                  <a:pt x="13452" y="11331"/>
                  <a:pt x="13452" y="11274"/>
                </a:cubicBezTo>
                <a:lnTo>
                  <a:pt x="13452" y="11054"/>
                </a:lnTo>
                <a:cubicBezTo>
                  <a:pt x="13452" y="10996"/>
                  <a:pt x="13428" y="10949"/>
                  <a:pt x="13399" y="10949"/>
                </a:cubicBezTo>
                <a:close/>
                <a:moveTo>
                  <a:pt x="14249" y="10949"/>
                </a:moveTo>
                <a:cubicBezTo>
                  <a:pt x="14220" y="10949"/>
                  <a:pt x="14196" y="10996"/>
                  <a:pt x="14196" y="11054"/>
                </a:cubicBezTo>
                <a:lnTo>
                  <a:pt x="14196" y="11274"/>
                </a:lnTo>
                <a:cubicBezTo>
                  <a:pt x="14196" y="11331"/>
                  <a:pt x="14220" y="11379"/>
                  <a:pt x="14249" y="11379"/>
                </a:cubicBezTo>
                <a:cubicBezTo>
                  <a:pt x="14278" y="11379"/>
                  <a:pt x="14302" y="11331"/>
                  <a:pt x="14302" y="11274"/>
                </a:cubicBezTo>
                <a:lnTo>
                  <a:pt x="14302" y="11054"/>
                </a:lnTo>
                <a:cubicBezTo>
                  <a:pt x="14302" y="10996"/>
                  <a:pt x="14278" y="10949"/>
                  <a:pt x="14249" y="10949"/>
                </a:cubicBezTo>
                <a:close/>
                <a:moveTo>
                  <a:pt x="14564" y="10949"/>
                </a:moveTo>
                <a:cubicBezTo>
                  <a:pt x="14535" y="10949"/>
                  <a:pt x="14511" y="10996"/>
                  <a:pt x="14511" y="11054"/>
                </a:cubicBezTo>
                <a:lnTo>
                  <a:pt x="14511" y="11274"/>
                </a:lnTo>
                <a:cubicBezTo>
                  <a:pt x="14511" y="11331"/>
                  <a:pt x="14535" y="11379"/>
                  <a:pt x="14564" y="11379"/>
                </a:cubicBezTo>
                <a:cubicBezTo>
                  <a:pt x="14593" y="11379"/>
                  <a:pt x="14617" y="11331"/>
                  <a:pt x="14617" y="11274"/>
                </a:cubicBezTo>
                <a:lnTo>
                  <a:pt x="14617" y="11054"/>
                </a:lnTo>
                <a:cubicBezTo>
                  <a:pt x="14617" y="10996"/>
                  <a:pt x="14593" y="10949"/>
                  <a:pt x="14564" y="10949"/>
                </a:cubicBezTo>
                <a:close/>
                <a:moveTo>
                  <a:pt x="15413" y="10949"/>
                </a:moveTo>
                <a:cubicBezTo>
                  <a:pt x="15384" y="10949"/>
                  <a:pt x="15360" y="10996"/>
                  <a:pt x="15360" y="11054"/>
                </a:cubicBezTo>
                <a:lnTo>
                  <a:pt x="15360" y="11274"/>
                </a:lnTo>
                <a:cubicBezTo>
                  <a:pt x="15360" y="11331"/>
                  <a:pt x="15384" y="11379"/>
                  <a:pt x="15413" y="11379"/>
                </a:cubicBezTo>
                <a:cubicBezTo>
                  <a:pt x="15442" y="11379"/>
                  <a:pt x="15465" y="11331"/>
                  <a:pt x="15465" y="11274"/>
                </a:cubicBezTo>
                <a:lnTo>
                  <a:pt x="15465" y="11054"/>
                </a:lnTo>
                <a:cubicBezTo>
                  <a:pt x="15465" y="10996"/>
                  <a:pt x="15442" y="10949"/>
                  <a:pt x="15413" y="10949"/>
                </a:cubicBezTo>
                <a:close/>
                <a:moveTo>
                  <a:pt x="15728" y="10949"/>
                </a:moveTo>
                <a:cubicBezTo>
                  <a:pt x="15699" y="10949"/>
                  <a:pt x="15675" y="10996"/>
                  <a:pt x="15675" y="11054"/>
                </a:cubicBezTo>
                <a:lnTo>
                  <a:pt x="15675" y="11274"/>
                </a:lnTo>
                <a:cubicBezTo>
                  <a:pt x="15675" y="11331"/>
                  <a:pt x="15699" y="11379"/>
                  <a:pt x="15728" y="11379"/>
                </a:cubicBezTo>
                <a:cubicBezTo>
                  <a:pt x="15757" y="11379"/>
                  <a:pt x="15781" y="11331"/>
                  <a:pt x="15781" y="11274"/>
                </a:cubicBezTo>
                <a:lnTo>
                  <a:pt x="15781" y="11054"/>
                </a:lnTo>
                <a:cubicBezTo>
                  <a:pt x="15781" y="10996"/>
                  <a:pt x="15757" y="10949"/>
                  <a:pt x="15728" y="10949"/>
                </a:cubicBezTo>
                <a:close/>
                <a:moveTo>
                  <a:pt x="16578" y="10949"/>
                </a:moveTo>
                <a:cubicBezTo>
                  <a:pt x="16549" y="10949"/>
                  <a:pt x="16525" y="10996"/>
                  <a:pt x="16525" y="11054"/>
                </a:cubicBezTo>
                <a:lnTo>
                  <a:pt x="16525" y="11274"/>
                </a:lnTo>
                <a:cubicBezTo>
                  <a:pt x="16525" y="11331"/>
                  <a:pt x="16549" y="11379"/>
                  <a:pt x="16578" y="11379"/>
                </a:cubicBezTo>
                <a:cubicBezTo>
                  <a:pt x="16607" y="11379"/>
                  <a:pt x="16630" y="11331"/>
                  <a:pt x="16630" y="11274"/>
                </a:cubicBezTo>
                <a:lnTo>
                  <a:pt x="16630" y="11054"/>
                </a:lnTo>
                <a:cubicBezTo>
                  <a:pt x="16630" y="10996"/>
                  <a:pt x="16607" y="10949"/>
                  <a:pt x="16578" y="10949"/>
                </a:cubicBezTo>
                <a:close/>
                <a:moveTo>
                  <a:pt x="16892" y="10949"/>
                </a:moveTo>
                <a:cubicBezTo>
                  <a:pt x="16863" y="10949"/>
                  <a:pt x="16839" y="10996"/>
                  <a:pt x="16839" y="11054"/>
                </a:cubicBezTo>
                <a:lnTo>
                  <a:pt x="16839" y="11274"/>
                </a:lnTo>
                <a:cubicBezTo>
                  <a:pt x="16839" y="11331"/>
                  <a:pt x="16863" y="11379"/>
                  <a:pt x="16892" y="11379"/>
                </a:cubicBezTo>
                <a:cubicBezTo>
                  <a:pt x="16921" y="11379"/>
                  <a:pt x="16944" y="11331"/>
                  <a:pt x="16944" y="11274"/>
                </a:cubicBezTo>
                <a:lnTo>
                  <a:pt x="16944" y="11054"/>
                </a:lnTo>
                <a:cubicBezTo>
                  <a:pt x="16944" y="10996"/>
                  <a:pt x="16921" y="10949"/>
                  <a:pt x="16892" y="10949"/>
                </a:cubicBezTo>
                <a:close/>
                <a:moveTo>
                  <a:pt x="17741" y="10949"/>
                </a:moveTo>
                <a:cubicBezTo>
                  <a:pt x="17712" y="10949"/>
                  <a:pt x="17689" y="10996"/>
                  <a:pt x="17689" y="11054"/>
                </a:cubicBezTo>
                <a:lnTo>
                  <a:pt x="17689" y="11274"/>
                </a:lnTo>
                <a:cubicBezTo>
                  <a:pt x="17689" y="11331"/>
                  <a:pt x="17712" y="11379"/>
                  <a:pt x="17741" y="11379"/>
                </a:cubicBezTo>
                <a:cubicBezTo>
                  <a:pt x="17770" y="11379"/>
                  <a:pt x="17794" y="11331"/>
                  <a:pt x="17794" y="11274"/>
                </a:cubicBezTo>
                <a:lnTo>
                  <a:pt x="17794" y="11054"/>
                </a:lnTo>
                <a:cubicBezTo>
                  <a:pt x="17794" y="10996"/>
                  <a:pt x="17770" y="10949"/>
                  <a:pt x="17741" y="10949"/>
                </a:cubicBezTo>
                <a:close/>
                <a:moveTo>
                  <a:pt x="18055" y="10949"/>
                </a:moveTo>
                <a:cubicBezTo>
                  <a:pt x="18026" y="10949"/>
                  <a:pt x="18002" y="10996"/>
                  <a:pt x="18002" y="11054"/>
                </a:cubicBezTo>
                <a:lnTo>
                  <a:pt x="18002" y="11274"/>
                </a:lnTo>
                <a:cubicBezTo>
                  <a:pt x="18002" y="11331"/>
                  <a:pt x="18026" y="11379"/>
                  <a:pt x="18055" y="11379"/>
                </a:cubicBezTo>
                <a:cubicBezTo>
                  <a:pt x="18085" y="11379"/>
                  <a:pt x="18108" y="11331"/>
                  <a:pt x="18108" y="11274"/>
                </a:cubicBezTo>
                <a:lnTo>
                  <a:pt x="18108" y="11054"/>
                </a:lnTo>
                <a:cubicBezTo>
                  <a:pt x="18108" y="10996"/>
                  <a:pt x="18085" y="10949"/>
                  <a:pt x="18055" y="10949"/>
                </a:cubicBezTo>
                <a:close/>
                <a:moveTo>
                  <a:pt x="18905" y="10949"/>
                </a:moveTo>
                <a:cubicBezTo>
                  <a:pt x="18876" y="10949"/>
                  <a:pt x="18852" y="10996"/>
                  <a:pt x="18852" y="11054"/>
                </a:cubicBezTo>
                <a:lnTo>
                  <a:pt x="18852" y="11274"/>
                </a:lnTo>
                <a:cubicBezTo>
                  <a:pt x="18852" y="11331"/>
                  <a:pt x="18876" y="11379"/>
                  <a:pt x="18905" y="11379"/>
                </a:cubicBezTo>
                <a:cubicBezTo>
                  <a:pt x="18934" y="11379"/>
                  <a:pt x="18958" y="11331"/>
                  <a:pt x="18958" y="11274"/>
                </a:cubicBezTo>
                <a:lnTo>
                  <a:pt x="18958" y="11054"/>
                </a:lnTo>
                <a:cubicBezTo>
                  <a:pt x="18958" y="10996"/>
                  <a:pt x="18934" y="10949"/>
                  <a:pt x="18905" y="10949"/>
                </a:cubicBezTo>
                <a:close/>
                <a:moveTo>
                  <a:pt x="19220" y="10949"/>
                </a:moveTo>
                <a:cubicBezTo>
                  <a:pt x="19191" y="10949"/>
                  <a:pt x="19167" y="10996"/>
                  <a:pt x="19167" y="11054"/>
                </a:cubicBezTo>
                <a:lnTo>
                  <a:pt x="19167" y="11274"/>
                </a:lnTo>
                <a:cubicBezTo>
                  <a:pt x="19167" y="11331"/>
                  <a:pt x="19191" y="11379"/>
                  <a:pt x="19220" y="11379"/>
                </a:cubicBezTo>
                <a:cubicBezTo>
                  <a:pt x="19249" y="11379"/>
                  <a:pt x="19273" y="11331"/>
                  <a:pt x="19273" y="11274"/>
                </a:cubicBezTo>
                <a:lnTo>
                  <a:pt x="19273" y="11054"/>
                </a:lnTo>
                <a:cubicBezTo>
                  <a:pt x="19273" y="10996"/>
                  <a:pt x="19249" y="10949"/>
                  <a:pt x="19220" y="10949"/>
                </a:cubicBezTo>
                <a:close/>
                <a:moveTo>
                  <a:pt x="20069" y="10949"/>
                </a:moveTo>
                <a:cubicBezTo>
                  <a:pt x="20040" y="10949"/>
                  <a:pt x="20016" y="10996"/>
                  <a:pt x="20016" y="11054"/>
                </a:cubicBezTo>
                <a:lnTo>
                  <a:pt x="20016" y="11274"/>
                </a:lnTo>
                <a:cubicBezTo>
                  <a:pt x="20016" y="11331"/>
                  <a:pt x="20040" y="11379"/>
                  <a:pt x="20069" y="11379"/>
                </a:cubicBezTo>
                <a:cubicBezTo>
                  <a:pt x="20099" y="11379"/>
                  <a:pt x="20122" y="11331"/>
                  <a:pt x="20122" y="11274"/>
                </a:cubicBezTo>
                <a:lnTo>
                  <a:pt x="20122" y="11054"/>
                </a:lnTo>
                <a:cubicBezTo>
                  <a:pt x="20122" y="10996"/>
                  <a:pt x="20099" y="10949"/>
                  <a:pt x="20069" y="10949"/>
                </a:cubicBezTo>
                <a:close/>
                <a:moveTo>
                  <a:pt x="20384" y="10949"/>
                </a:moveTo>
                <a:cubicBezTo>
                  <a:pt x="20355" y="10949"/>
                  <a:pt x="20331" y="10996"/>
                  <a:pt x="20331" y="11054"/>
                </a:cubicBezTo>
                <a:lnTo>
                  <a:pt x="20331" y="11274"/>
                </a:lnTo>
                <a:cubicBezTo>
                  <a:pt x="20331" y="11331"/>
                  <a:pt x="20355" y="11379"/>
                  <a:pt x="20384" y="11379"/>
                </a:cubicBezTo>
                <a:cubicBezTo>
                  <a:pt x="20413" y="11379"/>
                  <a:pt x="20436" y="11331"/>
                  <a:pt x="20436" y="11274"/>
                </a:cubicBezTo>
                <a:lnTo>
                  <a:pt x="20436" y="11054"/>
                </a:lnTo>
                <a:cubicBezTo>
                  <a:pt x="20436" y="10996"/>
                  <a:pt x="20413" y="10949"/>
                  <a:pt x="20384" y="10949"/>
                </a:cubicBezTo>
                <a:close/>
                <a:moveTo>
                  <a:pt x="21234" y="10949"/>
                </a:moveTo>
                <a:cubicBezTo>
                  <a:pt x="21204" y="10949"/>
                  <a:pt x="21181" y="10996"/>
                  <a:pt x="21181" y="11054"/>
                </a:cubicBezTo>
                <a:lnTo>
                  <a:pt x="21181" y="11274"/>
                </a:lnTo>
                <a:cubicBezTo>
                  <a:pt x="21181" y="11331"/>
                  <a:pt x="21204" y="11379"/>
                  <a:pt x="21234" y="11379"/>
                </a:cubicBezTo>
                <a:cubicBezTo>
                  <a:pt x="21263" y="11379"/>
                  <a:pt x="21285" y="11331"/>
                  <a:pt x="21285" y="11274"/>
                </a:cubicBezTo>
                <a:lnTo>
                  <a:pt x="21285" y="11054"/>
                </a:lnTo>
                <a:cubicBezTo>
                  <a:pt x="21285" y="10996"/>
                  <a:pt x="21263" y="10949"/>
                  <a:pt x="21234" y="10949"/>
                </a:cubicBezTo>
                <a:close/>
                <a:moveTo>
                  <a:pt x="21547" y="10949"/>
                </a:moveTo>
                <a:cubicBezTo>
                  <a:pt x="21518" y="10949"/>
                  <a:pt x="21495" y="10996"/>
                  <a:pt x="21495" y="11054"/>
                </a:cubicBezTo>
                <a:lnTo>
                  <a:pt x="21495" y="11274"/>
                </a:lnTo>
                <a:cubicBezTo>
                  <a:pt x="21495" y="11331"/>
                  <a:pt x="21518" y="11379"/>
                  <a:pt x="21547" y="11379"/>
                </a:cubicBezTo>
                <a:cubicBezTo>
                  <a:pt x="21576" y="11379"/>
                  <a:pt x="21600" y="11331"/>
                  <a:pt x="21600" y="11274"/>
                </a:cubicBezTo>
                <a:lnTo>
                  <a:pt x="21600" y="11054"/>
                </a:lnTo>
                <a:cubicBezTo>
                  <a:pt x="21600" y="10996"/>
                  <a:pt x="21576" y="10949"/>
                  <a:pt x="21547" y="10949"/>
                </a:cubicBezTo>
                <a:close/>
                <a:moveTo>
                  <a:pt x="53" y="11681"/>
                </a:moveTo>
                <a:cubicBezTo>
                  <a:pt x="24" y="11681"/>
                  <a:pt x="0" y="11726"/>
                  <a:pt x="0" y="11784"/>
                </a:cubicBezTo>
                <a:lnTo>
                  <a:pt x="0" y="12004"/>
                </a:lnTo>
                <a:cubicBezTo>
                  <a:pt x="0" y="12061"/>
                  <a:pt x="24" y="12108"/>
                  <a:pt x="53" y="12108"/>
                </a:cubicBezTo>
                <a:cubicBezTo>
                  <a:pt x="82" y="12108"/>
                  <a:pt x="106" y="12061"/>
                  <a:pt x="106" y="12004"/>
                </a:cubicBezTo>
                <a:lnTo>
                  <a:pt x="106" y="11784"/>
                </a:lnTo>
                <a:cubicBezTo>
                  <a:pt x="106" y="11726"/>
                  <a:pt x="82" y="11681"/>
                  <a:pt x="53" y="11681"/>
                </a:cubicBezTo>
                <a:close/>
                <a:moveTo>
                  <a:pt x="367" y="11681"/>
                </a:moveTo>
                <a:cubicBezTo>
                  <a:pt x="338" y="11681"/>
                  <a:pt x="315" y="11726"/>
                  <a:pt x="315" y="11784"/>
                </a:cubicBezTo>
                <a:lnTo>
                  <a:pt x="315" y="12004"/>
                </a:lnTo>
                <a:cubicBezTo>
                  <a:pt x="315" y="12061"/>
                  <a:pt x="338" y="12108"/>
                  <a:pt x="367" y="12108"/>
                </a:cubicBezTo>
                <a:cubicBezTo>
                  <a:pt x="397" y="12108"/>
                  <a:pt x="420" y="12061"/>
                  <a:pt x="420" y="12004"/>
                </a:cubicBezTo>
                <a:lnTo>
                  <a:pt x="420" y="11784"/>
                </a:lnTo>
                <a:cubicBezTo>
                  <a:pt x="420" y="11726"/>
                  <a:pt x="397" y="11681"/>
                  <a:pt x="367" y="11681"/>
                </a:cubicBezTo>
                <a:close/>
                <a:moveTo>
                  <a:pt x="1217" y="11681"/>
                </a:moveTo>
                <a:cubicBezTo>
                  <a:pt x="1188" y="11681"/>
                  <a:pt x="1164" y="11726"/>
                  <a:pt x="1164" y="11784"/>
                </a:cubicBezTo>
                <a:lnTo>
                  <a:pt x="1164" y="12004"/>
                </a:lnTo>
                <a:cubicBezTo>
                  <a:pt x="1164" y="12061"/>
                  <a:pt x="1188" y="12108"/>
                  <a:pt x="1217" y="12108"/>
                </a:cubicBezTo>
                <a:cubicBezTo>
                  <a:pt x="1246" y="12108"/>
                  <a:pt x="1270" y="12061"/>
                  <a:pt x="1270" y="12004"/>
                </a:cubicBezTo>
                <a:lnTo>
                  <a:pt x="1270" y="11784"/>
                </a:lnTo>
                <a:cubicBezTo>
                  <a:pt x="1270" y="11726"/>
                  <a:pt x="1246" y="11681"/>
                  <a:pt x="1217" y="11681"/>
                </a:cubicBezTo>
                <a:close/>
                <a:moveTo>
                  <a:pt x="1532" y="11681"/>
                </a:moveTo>
                <a:cubicBezTo>
                  <a:pt x="1503" y="11681"/>
                  <a:pt x="1479" y="11726"/>
                  <a:pt x="1479" y="11784"/>
                </a:cubicBezTo>
                <a:lnTo>
                  <a:pt x="1479" y="12004"/>
                </a:lnTo>
                <a:cubicBezTo>
                  <a:pt x="1479" y="12061"/>
                  <a:pt x="1503" y="12108"/>
                  <a:pt x="1532" y="12108"/>
                </a:cubicBezTo>
                <a:cubicBezTo>
                  <a:pt x="1561" y="12108"/>
                  <a:pt x="1584" y="12061"/>
                  <a:pt x="1584" y="12004"/>
                </a:cubicBezTo>
                <a:lnTo>
                  <a:pt x="1584" y="11784"/>
                </a:lnTo>
                <a:cubicBezTo>
                  <a:pt x="1584" y="11726"/>
                  <a:pt x="1561" y="11681"/>
                  <a:pt x="1532" y="11681"/>
                </a:cubicBezTo>
                <a:close/>
                <a:moveTo>
                  <a:pt x="2380" y="11681"/>
                </a:moveTo>
                <a:cubicBezTo>
                  <a:pt x="2351" y="11681"/>
                  <a:pt x="2329" y="11726"/>
                  <a:pt x="2329" y="11784"/>
                </a:cubicBezTo>
                <a:lnTo>
                  <a:pt x="2329" y="12004"/>
                </a:lnTo>
                <a:cubicBezTo>
                  <a:pt x="2329" y="12061"/>
                  <a:pt x="2351" y="12108"/>
                  <a:pt x="2380" y="12108"/>
                </a:cubicBezTo>
                <a:cubicBezTo>
                  <a:pt x="2409" y="12108"/>
                  <a:pt x="2433" y="12061"/>
                  <a:pt x="2433" y="12004"/>
                </a:cubicBezTo>
                <a:lnTo>
                  <a:pt x="2433" y="11784"/>
                </a:lnTo>
                <a:cubicBezTo>
                  <a:pt x="2433" y="11726"/>
                  <a:pt x="2409" y="11681"/>
                  <a:pt x="2380" y="11681"/>
                </a:cubicBezTo>
                <a:close/>
                <a:moveTo>
                  <a:pt x="2695" y="11681"/>
                </a:moveTo>
                <a:cubicBezTo>
                  <a:pt x="2666" y="11681"/>
                  <a:pt x="2643" y="11726"/>
                  <a:pt x="2643" y="11784"/>
                </a:cubicBezTo>
                <a:lnTo>
                  <a:pt x="2643" y="12004"/>
                </a:lnTo>
                <a:cubicBezTo>
                  <a:pt x="2643" y="12061"/>
                  <a:pt x="2666" y="12108"/>
                  <a:pt x="2695" y="12108"/>
                </a:cubicBezTo>
                <a:cubicBezTo>
                  <a:pt x="2724" y="12108"/>
                  <a:pt x="2748" y="12061"/>
                  <a:pt x="2748" y="12004"/>
                </a:cubicBezTo>
                <a:lnTo>
                  <a:pt x="2748" y="11784"/>
                </a:lnTo>
                <a:cubicBezTo>
                  <a:pt x="2748" y="11726"/>
                  <a:pt x="2724" y="11681"/>
                  <a:pt x="2695" y="11681"/>
                </a:cubicBezTo>
                <a:close/>
                <a:moveTo>
                  <a:pt x="3545" y="11681"/>
                </a:moveTo>
                <a:cubicBezTo>
                  <a:pt x="3516" y="11681"/>
                  <a:pt x="3492" y="11726"/>
                  <a:pt x="3492" y="11784"/>
                </a:cubicBezTo>
                <a:lnTo>
                  <a:pt x="3492" y="12004"/>
                </a:lnTo>
                <a:cubicBezTo>
                  <a:pt x="3492" y="12061"/>
                  <a:pt x="3516" y="12108"/>
                  <a:pt x="3545" y="12108"/>
                </a:cubicBezTo>
                <a:cubicBezTo>
                  <a:pt x="3574" y="12108"/>
                  <a:pt x="3598" y="12061"/>
                  <a:pt x="3598" y="12004"/>
                </a:cubicBezTo>
                <a:lnTo>
                  <a:pt x="3598" y="11784"/>
                </a:lnTo>
                <a:cubicBezTo>
                  <a:pt x="3598" y="11726"/>
                  <a:pt x="3574" y="11681"/>
                  <a:pt x="3545" y="11681"/>
                </a:cubicBezTo>
                <a:close/>
                <a:moveTo>
                  <a:pt x="3859" y="11681"/>
                </a:moveTo>
                <a:cubicBezTo>
                  <a:pt x="3830" y="11681"/>
                  <a:pt x="3806" y="11726"/>
                  <a:pt x="3806" y="11784"/>
                </a:cubicBezTo>
                <a:lnTo>
                  <a:pt x="3806" y="12004"/>
                </a:lnTo>
                <a:cubicBezTo>
                  <a:pt x="3806" y="12061"/>
                  <a:pt x="3830" y="12108"/>
                  <a:pt x="3859" y="12108"/>
                </a:cubicBezTo>
                <a:cubicBezTo>
                  <a:pt x="3888" y="12108"/>
                  <a:pt x="3912" y="12061"/>
                  <a:pt x="3912" y="12004"/>
                </a:cubicBezTo>
                <a:lnTo>
                  <a:pt x="3912" y="11784"/>
                </a:lnTo>
                <a:cubicBezTo>
                  <a:pt x="3912" y="11726"/>
                  <a:pt x="3888" y="11681"/>
                  <a:pt x="3859" y="11681"/>
                </a:cubicBezTo>
                <a:close/>
                <a:moveTo>
                  <a:pt x="4709" y="11681"/>
                </a:moveTo>
                <a:cubicBezTo>
                  <a:pt x="4680" y="11681"/>
                  <a:pt x="4656" y="11726"/>
                  <a:pt x="4656" y="11784"/>
                </a:cubicBezTo>
                <a:lnTo>
                  <a:pt x="4656" y="12004"/>
                </a:lnTo>
                <a:cubicBezTo>
                  <a:pt x="4656" y="12061"/>
                  <a:pt x="4680" y="12108"/>
                  <a:pt x="4709" y="12108"/>
                </a:cubicBezTo>
                <a:cubicBezTo>
                  <a:pt x="4738" y="12108"/>
                  <a:pt x="4762" y="12061"/>
                  <a:pt x="4762" y="12004"/>
                </a:cubicBezTo>
                <a:lnTo>
                  <a:pt x="4762" y="11784"/>
                </a:lnTo>
                <a:cubicBezTo>
                  <a:pt x="4762" y="11726"/>
                  <a:pt x="4738" y="11681"/>
                  <a:pt x="4709" y="11681"/>
                </a:cubicBezTo>
                <a:close/>
                <a:moveTo>
                  <a:pt x="5023" y="11681"/>
                </a:moveTo>
                <a:cubicBezTo>
                  <a:pt x="4994" y="11681"/>
                  <a:pt x="4970" y="11726"/>
                  <a:pt x="4970" y="11784"/>
                </a:cubicBezTo>
                <a:lnTo>
                  <a:pt x="4970" y="12004"/>
                </a:lnTo>
                <a:cubicBezTo>
                  <a:pt x="4970" y="12061"/>
                  <a:pt x="4994" y="12108"/>
                  <a:pt x="5023" y="12108"/>
                </a:cubicBezTo>
                <a:cubicBezTo>
                  <a:pt x="5053" y="12108"/>
                  <a:pt x="5076" y="12061"/>
                  <a:pt x="5076" y="12004"/>
                </a:cubicBezTo>
                <a:lnTo>
                  <a:pt x="5076" y="11784"/>
                </a:lnTo>
                <a:cubicBezTo>
                  <a:pt x="5076" y="11726"/>
                  <a:pt x="5053" y="11681"/>
                  <a:pt x="5023" y="11681"/>
                </a:cubicBezTo>
                <a:close/>
                <a:moveTo>
                  <a:pt x="5873" y="11681"/>
                </a:moveTo>
                <a:cubicBezTo>
                  <a:pt x="5844" y="11681"/>
                  <a:pt x="5820" y="11726"/>
                  <a:pt x="5820" y="11784"/>
                </a:cubicBezTo>
                <a:lnTo>
                  <a:pt x="5820" y="12004"/>
                </a:lnTo>
                <a:cubicBezTo>
                  <a:pt x="5820" y="12061"/>
                  <a:pt x="5844" y="12108"/>
                  <a:pt x="5873" y="12108"/>
                </a:cubicBezTo>
                <a:cubicBezTo>
                  <a:pt x="5902" y="12108"/>
                  <a:pt x="5926" y="12061"/>
                  <a:pt x="5926" y="12004"/>
                </a:cubicBezTo>
                <a:lnTo>
                  <a:pt x="5926" y="11784"/>
                </a:lnTo>
                <a:cubicBezTo>
                  <a:pt x="5926" y="11726"/>
                  <a:pt x="5902" y="11681"/>
                  <a:pt x="5873" y="11681"/>
                </a:cubicBezTo>
                <a:close/>
                <a:moveTo>
                  <a:pt x="6188" y="11681"/>
                </a:moveTo>
                <a:cubicBezTo>
                  <a:pt x="6159" y="11681"/>
                  <a:pt x="6135" y="11726"/>
                  <a:pt x="6135" y="11784"/>
                </a:cubicBezTo>
                <a:lnTo>
                  <a:pt x="6135" y="12004"/>
                </a:lnTo>
                <a:cubicBezTo>
                  <a:pt x="6135" y="12061"/>
                  <a:pt x="6159" y="12108"/>
                  <a:pt x="6188" y="12108"/>
                </a:cubicBezTo>
                <a:cubicBezTo>
                  <a:pt x="6217" y="12108"/>
                  <a:pt x="6240" y="12061"/>
                  <a:pt x="6240" y="12004"/>
                </a:cubicBezTo>
                <a:lnTo>
                  <a:pt x="6240" y="11784"/>
                </a:lnTo>
                <a:cubicBezTo>
                  <a:pt x="6240" y="11726"/>
                  <a:pt x="6217" y="11681"/>
                  <a:pt x="6188" y="11681"/>
                </a:cubicBezTo>
                <a:close/>
                <a:moveTo>
                  <a:pt x="7036" y="11681"/>
                </a:moveTo>
                <a:cubicBezTo>
                  <a:pt x="7007" y="11681"/>
                  <a:pt x="6984" y="11726"/>
                  <a:pt x="6984" y="11784"/>
                </a:cubicBezTo>
                <a:lnTo>
                  <a:pt x="6984" y="12004"/>
                </a:lnTo>
                <a:cubicBezTo>
                  <a:pt x="6984" y="12061"/>
                  <a:pt x="7007" y="12108"/>
                  <a:pt x="7036" y="12108"/>
                </a:cubicBezTo>
                <a:cubicBezTo>
                  <a:pt x="7065" y="12108"/>
                  <a:pt x="7089" y="12061"/>
                  <a:pt x="7089" y="12004"/>
                </a:cubicBezTo>
                <a:lnTo>
                  <a:pt x="7089" y="11784"/>
                </a:lnTo>
                <a:cubicBezTo>
                  <a:pt x="7089" y="11726"/>
                  <a:pt x="7065" y="11681"/>
                  <a:pt x="7036" y="11681"/>
                </a:cubicBezTo>
                <a:close/>
                <a:moveTo>
                  <a:pt x="7351" y="11681"/>
                </a:moveTo>
                <a:cubicBezTo>
                  <a:pt x="7322" y="11681"/>
                  <a:pt x="7299" y="11726"/>
                  <a:pt x="7299" y="11784"/>
                </a:cubicBezTo>
                <a:lnTo>
                  <a:pt x="7299" y="12004"/>
                </a:lnTo>
                <a:cubicBezTo>
                  <a:pt x="7299" y="12061"/>
                  <a:pt x="7322" y="12108"/>
                  <a:pt x="7351" y="12108"/>
                </a:cubicBezTo>
                <a:cubicBezTo>
                  <a:pt x="7380" y="12108"/>
                  <a:pt x="7404" y="12061"/>
                  <a:pt x="7404" y="12004"/>
                </a:cubicBezTo>
                <a:lnTo>
                  <a:pt x="7404" y="11784"/>
                </a:lnTo>
                <a:cubicBezTo>
                  <a:pt x="7404" y="11726"/>
                  <a:pt x="7380" y="11681"/>
                  <a:pt x="7351" y="11681"/>
                </a:cubicBezTo>
                <a:close/>
                <a:moveTo>
                  <a:pt x="8201" y="11681"/>
                </a:moveTo>
                <a:cubicBezTo>
                  <a:pt x="8171" y="11681"/>
                  <a:pt x="8148" y="11726"/>
                  <a:pt x="8148" y="11784"/>
                </a:cubicBezTo>
                <a:lnTo>
                  <a:pt x="8148" y="12004"/>
                </a:lnTo>
                <a:cubicBezTo>
                  <a:pt x="8148" y="12061"/>
                  <a:pt x="8171" y="12108"/>
                  <a:pt x="8201" y="12108"/>
                </a:cubicBezTo>
                <a:cubicBezTo>
                  <a:pt x="8230" y="12108"/>
                  <a:pt x="8254" y="12061"/>
                  <a:pt x="8254" y="12004"/>
                </a:cubicBezTo>
                <a:lnTo>
                  <a:pt x="8254" y="11784"/>
                </a:lnTo>
                <a:cubicBezTo>
                  <a:pt x="8254" y="11726"/>
                  <a:pt x="8230" y="11681"/>
                  <a:pt x="8201" y="11681"/>
                </a:cubicBezTo>
                <a:close/>
                <a:moveTo>
                  <a:pt x="8515" y="11681"/>
                </a:moveTo>
                <a:cubicBezTo>
                  <a:pt x="8486" y="11681"/>
                  <a:pt x="8462" y="11726"/>
                  <a:pt x="8462" y="11784"/>
                </a:cubicBezTo>
                <a:lnTo>
                  <a:pt x="8462" y="12004"/>
                </a:lnTo>
                <a:cubicBezTo>
                  <a:pt x="8462" y="12061"/>
                  <a:pt x="8486" y="12108"/>
                  <a:pt x="8515" y="12108"/>
                </a:cubicBezTo>
                <a:cubicBezTo>
                  <a:pt x="8544" y="12108"/>
                  <a:pt x="8568" y="12061"/>
                  <a:pt x="8568" y="12004"/>
                </a:cubicBezTo>
                <a:lnTo>
                  <a:pt x="8568" y="11784"/>
                </a:lnTo>
                <a:cubicBezTo>
                  <a:pt x="8568" y="11726"/>
                  <a:pt x="8544" y="11681"/>
                  <a:pt x="8515" y="11681"/>
                </a:cubicBezTo>
                <a:close/>
                <a:moveTo>
                  <a:pt x="9365" y="11681"/>
                </a:moveTo>
                <a:cubicBezTo>
                  <a:pt x="9336" y="11681"/>
                  <a:pt x="9312" y="11726"/>
                  <a:pt x="9312" y="11784"/>
                </a:cubicBezTo>
                <a:lnTo>
                  <a:pt x="9312" y="12004"/>
                </a:lnTo>
                <a:cubicBezTo>
                  <a:pt x="9312" y="12061"/>
                  <a:pt x="9336" y="12108"/>
                  <a:pt x="9365" y="12108"/>
                </a:cubicBezTo>
                <a:cubicBezTo>
                  <a:pt x="9394" y="12108"/>
                  <a:pt x="9418" y="12061"/>
                  <a:pt x="9418" y="12004"/>
                </a:cubicBezTo>
                <a:lnTo>
                  <a:pt x="9418" y="11784"/>
                </a:lnTo>
                <a:cubicBezTo>
                  <a:pt x="9418" y="11726"/>
                  <a:pt x="9394" y="11681"/>
                  <a:pt x="9365" y="11681"/>
                </a:cubicBezTo>
                <a:close/>
                <a:moveTo>
                  <a:pt x="9679" y="11681"/>
                </a:moveTo>
                <a:cubicBezTo>
                  <a:pt x="9650" y="11681"/>
                  <a:pt x="9626" y="11726"/>
                  <a:pt x="9626" y="11784"/>
                </a:cubicBezTo>
                <a:lnTo>
                  <a:pt x="9626" y="12004"/>
                </a:lnTo>
                <a:cubicBezTo>
                  <a:pt x="9626" y="12061"/>
                  <a:pt x="9650" y="12108"/>
                  <a:pt x="9679" y="12108"/>
                </a:cubicBezTo>
                <a:cubicBezTo>
                  <a:pt x="9708" y="12108"/>
                  <a:pt x="9732" y="12061"/>
                  <a:pt x="9732" y="12004"/>
                </a:cubicBezTo>
                <a:lnTo>
                  <a:pt x="9732" y="11784"/>
                </a:lnTo>
                <a:cubicBezTo>
                  <a:pt x="9732" y="11726"/>
                  <a:pt x="9708" y="11681"/>
                  <a:pt x="9679" y="11681"/>
                </a:cubicBezTo>
                <a:close/>
                <a:moveTo>
                  <a:pt x="10529" y="11681"/>
                </a:moveTo>
                <a:cubicBezTo>
                  <a:pt x="10500" y="11681"/>
                  <a:pt x="10476" y="11726"/>
                  <a:pt x="10476" y="11784"/>
                </a:cubicBezTo>
                <a:lnTo>
                  <a:pt x="10476" y="12004"/>
                </a:lnTo>
                <a:cubicBezTo>
                  <a:pt x="10476" y="12061"/>
                  <a:pt x="10500" y="12108"/>
                  <a:pt x="10529" y="12108"/>
                </a:cubicBezTo>
                <a:cubicBezTo>
                  <a:pt x="10558" y="12108"/>
                  <a:pt x="10582" y="12061"/>
                  <a:pt x="10582" y="12004"/>
                </a:cubicBezTo>
                <a:lnTo>
                  <a:pt x="10582" y="11784"/>
                </a:lnTo>
                <a:cubicBezTo>
                  <a:pt x="10582" y="11726"/>
                  <a:pt x="10558" y="11681"/>
                  <a:pt x="10529" y="11681"/>
                </a:cubicBezTo>
                <a:close/>
                <a:moveTo>
                  <a:pt x="10844" y="11681"/>
                </a:moveTo>
                <a:cubicBezTo>
                  <a:pt x="10814" y="11681"/>
                  <a:pt x="10791" y="11726"/>
                  <a:pt x="10791" y="11784"/>
                </a:cubicBezTo>
                <a:lnTo>
                  <a:pt x="10791" y="12004"/>
                </a:lnTo>
                <a:cubicBezTo>
                  <a:pt x="10791" y="12061"/>
                  <a:pt x="10814" y="12108"/>
                  <a:pt x="10844" y="12108"/>
                </a:cubicBezTo>
                <a:cubicBezTo>
                  <a:pt x="10873" y="12108"/>
                  <a:pt x="10895" y="12061"/>
                  <a:pt x="10895" y="12004"/>
                </a:cubicBezTo>
                <a:lnTo>
                  <a:pt x="10895" y="11784"/>
                </a:lnTo>
                <a:cubicBezTo>
                  <a:pt x="10895" y="11726"/>
                  <a:pt x="10873" y="11681"/>
                  <a:pt x="10844" y="11681"/>
                </a:cubicBezTo>
                <a:close/>
                <a:moveTo>
                  <a:pt x="11692" y="11681"/>
                </a:moveTo>
                <a:cubicBezTo>
                  <a:pt x="11663" y="11681"/>
                  <a:pt x="11640" y="11726"/>
                  <a:pt x="11640" y="11784"/>
                </a:cubicBezTo>
                <a:lnTo>
                  <a:pt x="11640" y="12004"/>
                </a:lnTo>
                <a:cubicBezTo>
                  <a:pt x="11640" y="12061"/>
                  <a:pt x="11663" y="12108"/>
                  <a:pt x="11692" y="12108"/>
                </a:cubicBezTo>
                <a:cubicBezTo>
                  <a:pt x="11721" y="12108"/>
                  <a:pt x="11745" y="12061"/>
                  <a:pt x="11745" y="12004"/>
                </a:cubicBezTo>
                <a:lnTo>
                  <a:pt x="11745" y="11784"/>
                </a:lnTo>
                <a:cubicBezTo>
                  <a:pt x="11745" y="11726"/>
                  <a:pt x="11721" y="11681"/>
                  <a:pt x="11692" y="11681"/>
                </a:cubicBezTo>
                <a:close/>
                <a:moveTo>
                  <a:pt x="12007" y="11681"/>
                </a:moveTo>
                <a:cubicBezTo>
                  <a:pt x="11978" y="11681"/>
                  <a:pt x="11955" y="11726"/>
                  <a:pt x="11955" y="11784"/>
                </a:cubicBezTo>
                <a:lnTo>
                  <a:pt x="11955" y="12004"/>
                </a:lnTo>
                <a:cubicBezTo>
                  <a:pt x="11955" y="12061"/>
                  <a:pt x="11978" y="12108"/>
                  <a:pt x="12007" y="12108"/>
                </a:cubicBezTo>
                <a:cubicBezTo>
                  <a:pt x="12036" y="12108"/>
                  <a:pt x="12060" y="12061"/>
                  <a:pt x="12060" y="12004"/>
                </a:cubicBezTo>
                <a:lnTo>
                  <a:pt x="12060" y="11784"/>
                </a:lnTo>
                <a:cubicBezTo>
                  <a:pt x="12060" y="11726"/>
                  <a:pt x="12036" y="11681"/>
                  <a:pt x="12007" y="11681"/>
                </a:cubicBezTo>
                <a:close/>
                <a:moveTo>
                  <a:pt x="12856" y="11681"/>
                </a:moveTo>
                <a:cubicBezTo>
                  <a:pt x="12827" y="11681"/>
                  <a:pt x="12804" y="11726"/>
                  <a:pt x="12804" y="11784"/>
                </a:cubicBezTo>
                <a:lnTo>
                  <a:pt x="12804" y="12004"/>
                </a:lnTo>
                <a:cubicBezTo>
                  <a:pt x="12804" y="12061"/>
                  <a:pt x="12827" y="12108"/>
                  <a:pt x="12856" y="12108"/>
                </a:cubicBezTo>
                <a:cubicBezTo>
                  <a:pt x="12886" y="12108"/>
                  <a:pt x="12909" y="12061"/>
                  <a:pt x="12909" y="12004"/>
                </a:cubicBezTo>
                <a:lnTo>
                  <a:pt x="12909" y="11784"/>
                </a:lnTo>
                <a:cubicBezTo>
                  <a:pt x="12909" y="11726"/>
                  <a:pt x="12886" y="11681"/>
                  <a:pt x="12856" y="11681"/>
                </a:cubicBezTo>
                <a:close/>
                <a:moveTo>
                  <a:pt x="13171" y="11681"/>
                </a:moveTo>
                <a:cubicBezTo>
                  <a:pt x="13142" y="11681"/>
                  <a:pt x="13118" y="11726"/>
                  <a:pt x="13118" y="11784"/>
                </a:cubicBezTo>
                <a:lnTo>
                  <a:pt x="13118" y="12004"/>
                </a:lnTo>
                <a:cubicBezTo>
                  <a:pt x="13118" y="12061"/>
                  <a:pt x="13142" y="12108"/>
                  <a:pt x="13171" y="12108"/>
                </a:cubicBezTo>
                <a:cubicBezTo>
                  <a:pt x="13200" y="12108"/>
                  <a:pt x="13224" y="12061"/>
                  <a:pt x="13224" y="12004"/>
                </a:cubicBezTo>
                <a:lnTo>
                  <a:pt x="13224" y="11784"/>
                </a:lnTo>
                <a:cubicBezTo>
                  <a:pt x="13224" y="11726"/>
                  <a:pt x="13200" y="11681"/>
                  <a:pt x="13171" y="11681"/>
                </a:cubicBezTo>
                <a:close/>
                <a:moveTo>
                  <a:pt x="14021" y="11681"/>
                </a:moveTo>
                <a:cubicBezTo>
                  <a:pt x="13992" y="11681"/>
                  <a:pt x="13968" y="11726"/>
                  <a:pt x="13968" y="11784"/>
                </a:cubicBezTo>
                <a:lnTo>
                  <a:pt x="13968" y="12004"/>
                </a:lnTo>
                <a:cubicBezTo>
                  <a:pt x="13968" y="12061"/>
                  <a:pt x="13992" y="12108"/>
                  <a:pt x="14021" y="12108"/>
                </a:cubicBezTo>
                <a:cubicBezTo>
                  <a:pt x="14050" y="12108"/>
                  <a:pt x="14074" y="12061"/>
                  <a:pt x="14074" y="12004"/>
                </a:cubicBezTo>
                <a:lnTo>
                  <a:pt x="14074" y="11784"/>
                </a:lnTo>
                <a:cubicBezTo>
                  <a:pt x="14074" y="11726"/>
                  <a:pt x="14050" y="11681"/>
                  <a:pt x="14021" y="11681"/>
                </a:cubicBezTo>
                <a:close/>
                <a:moveTo>
                  <a:pt x="14335" y="11681"/>
                </a:moveTo>
                <a:cubicBezTo>
                  <a:pt x="14306" y="11681"/>
                  <a:pt x="14282" y="11726"/>
                  <a:pt x="14282" y="11784"/>
                </a:cubicBezTo>
                <a:lnTo>
                  <a:pt x="14282" y="12004"/>
                </a:lnTo>
                <a:cubicBezTo>
                  <a:pt x="14282" y="12061"/>
                  <a:pt x="14306" y="12108"/>
                  <a:pt x="14335" y="12108"/>
                </a:cubicBezTo>
                <a:cubicBezTo>
                  <a:pt x="14364" y="12108"/>
                  <a:pt x="14388" y="12061"/>
                  <a:pt x="14388" y="12004"/>
                </a:cubicBezTo>
                <a:lnTo>
                  <a:pt x="14388" y="11784"/>
                </a:lnTo>
                <a:cubicBezTo>
                  <a:pt x="14388" y="11726"/>
                  <a:pt x="14364" y="11681"/>
                  <a:pt x="14335" y="11681"/>
                </a:cubicBezTo>
                <a:close/>
                <a:moveTo>
                  <a:pt x="15185" y="11681"/>
                </a:moveTo>
                <a:cubicBezTo>
                  <a:pt x="15156" y="11681"/>
                  <a:pt x="15132" y="11726"/>
                  <a:pt x="15132" y="11784"/>
                </a:cubicBezTo>
                <a:lnTo>
                  <a:pt x="15132" y="12004"/>
                </a:lnTo>
                <a:cubicBezTo>
                  <a:pt x="15132" y="12061"/>
                  <a:pt x="15156" y="12108"/>
                  <a:pt x="15185" y="12108"/>
                </a:cubicBezTo>
                <a:cubicBezTo>
                  <a:pt x="15214" y="12108"/>
                  <a:pt x="15237" y="12061"/>
                  <a:pt x="15237" y="12004"/>
                </a:cubicBezTo>
                <a:lnTo>
                  <a:pt x="15237" y="11784"/>
                </a:lnTo>
                <a:cubicBezTo>
                  <a:pt x="15237" y="11726"/>
                  <a:pt x="15214" y="11681"/>
                  <a:pt x="15185" y="11681"/>
                </a:cubicBezTo>
                <a:close/>
                <a:moveTo>
                  <a:pt x="15500" y="11681"/>
                </a:moveTo>
                <a:cubicBezTo>
                  <a:pt x="15470" y="11681"/>
                  <a:pt x="15447" y="11726"/>
                  <a:pt x="15447" y="11784"/>
                </a:cubicBezTo>
                <a:lnTo>
                  <a:pt x="15447" y="12004"/>
                </a:lnTo>
                <a:cubicBezTo>
                  <a:pt x="15447" y="12061"/>
                  <a:pt x="15470" y="12108"/>
                  <a:pt x="15500" y="12108"/>
                </a:cubicBezTo>
                <a:cubicBezTo>
                  <a:pt x="15529" y="12108"/>
                  <a:pt x="15551" y="12061"/>
                  <a:pt x="15551" y="12004"/>
                </a:cubicBezTo>
                <a:lnTo>
                  <a:pt x="15551" y="11784"/>
                </a:lnTo>
                <a:cubicBezTo>
                  <a:pt x="15551" y="11726"/>
                  <a:pt x="15529" y="11681"/>
                  <a:pt x="15500" y="11681"/>
                </a:cubicBezTo>
                <a:close/>
                <a:moveTo>
                  <a:pt x="16349" y="11681"/>
                </a:moveTo>
                <a:cubicBezTo>
                  <a:pt x="16320" y="11681"/>
                  <a:pt x="16296" y="11726"/>
                  <a:pt x="16296" y="11784"/>
                </a:cubicBezTo>
                <a:lnTo>
                  <a:pt x="16296" y="12004"/>
                </a:lnTo>
                <a:cubicBezTo>
                  <a:pt x="16296" y="12061"/>
                  <a:pt x="16320" y="12108"/>
                  <a:pt x="16349" y="12108"/>
                </a:cubicBezTo>
                <a:cubicBezTo>
                  <a:pt x="16378" y="12108"/>
                  <a:pt x="16401" y="12061"/>
                  <a:pt x="16401" y="12004"/>
                </a:cubicBezTo>
                <a:lnTo>
                  <a:pt x="16401" y="11784"/>
                </a:lnTo>
                <a:cubicBezTo>
                  <a:pt x="16401" y="11726"/>
                  <a:pt x="16378" y="11681"/>
                  <a:pt x="16349" y="11681"/>
                </a:cubicBezTo>
                <a:close/>
                <a:moveTo>
                  <a:pt x="16663" y="11681"/>
                </a:moveTo>
                <a:cubicBezTo>
                  <a:pt x="16634" y="11681"/>
                  <a:pt x="16611" y="11726"/>
                  <a:pt x="16611" y="11784"/>
                </a:cubicBezTo>
                <a:lnTo>
                  <a:pt x="16611" y="12004"/>
                </a:lnTo>
                <a:cubicBezTo>
                  <a:pt x="16611" y="12061"/>
                  <a:pt x="16634" y="12108"/>
                  <a:pt x="16663" y="12108"/>
                </a:cubicBezTo>
                <a:cubicBezTo>
                  <a:pt x="16692" y="12108"/>
                  <a:pt x="16716" y="12061"/>
                  <a:pt x="16716" y="12004"/>
                </a:cubicBezTo>
                <a:lnTo>
                  <a:pt x="16716" y="11784"/>
                </a:lnTo>
                <a:cubicBezTo>
                  <a:pt x="16716" y="11726"/>
                  <a:pt x="16692" y="11681"/>
                  <a:pt x="16663" y="11681"/>
                </a:cubicBezTo>
                <a:close/>
                <a:moveTo>
                  <a:pt x="17512" y="11681"/>
                </a:moveTo>
                <a:cubicBezTo>
                  <a:pt x="17483" y="11681"/>
                  <a:pt x="17459" y="11726"/>
                  <a:pt x="17459" y="11784"/>
                </a:cubicBezTo>
                <a:lnTo>
                  <a:pt x="17459" y="12004"/>
                </a:lnTo>
                <a:cubicBezTo>
                  <a:pt x="17459" y="12061"/>
                  <a:pt x="17483" y="12108"/>
                  <a:pt x="17512" y="12108"/>
                </a:cubicBezTo>
                <a:cubicBezTo>
                  <a:pt x="17541" y="12108"/>
                  <a:pt x="17565" y="12061"/>
                  <a:pt x="17565" y="12004"/>
                </a:cubicBezTo>
                <a:lnTo>
                  <a:pt x="17565" y="11784"/>
                </a:lnTo>
                <a:cubicBezTo>
                  <a:pt x="17565" y="11726"/>
                  <a:pt x="17541" y="11681"/>
                  <a:pt x="17512" y="11681"/>
                </a:cubicBezTo>
                <a:close/>
                <a:moveTo>
                  <a:pt x="17827" y="11681"/>
                </a:moveTo>
                <a:cubicBezTo>
                  <a:pt x="17798" y="11681"/>
                  <a:pt x="17774" y="11726"/>
                  <a:pt x="17774" y="11784"/>
                </a:cubicBezTo>
                <a:lnTo>
                  <a:pt x="17774" y="12004"/>
                </a:lnTo>
                <a:cubicBezTo>
                  <a:pt x="17774" y="12061"/>
                  <a:pt x="17798" y="12108"/>
                  <a:pt x="17827" y="12108"/>
                </a:cubicBezTo>
                <a:cubicBezTo>
                  <a:pt x="17856" y="12108"/>
                  <a:pt x="17880" y="12061"/>
                  <a:pt x="17880" y="12004"/>
                </a:cubicBezTo>
                <a:lnTo>
                  <a:pt x="17880" y="11784"/>
                </a:lnTo>
                <a:cubicBezTo>
                  <a:pt x="17880" y="11726"/>
                  <a:pt x="17856" y="11681"/>
                  <a:pt x="17827" y="11681"/>
                </a:cubicBezTo>
                <a:close/>
                <a:moveTo>
                  <a:pt x="18677" y="11681"/>
                </a:moveTo>
                <a:cubicBezTo>
                  <a:pt x="18648" y="11681"/>
                  <a:pt x="18624" y="11726"/>
                  <a:pt x="18624" y="11784"/>
                </a:cubicBezTo>
                <a:lnTo>
                  <a:pt x="18624" y="12004"/>
                </a:lnTo>
                <a:cubicBezTo>
                  <a:pt x="18624" y="12061"/>
                  <a:pt x="18648" y="12108"/>
                  <a:pt x="18677" y="12108"/>
                </a:cubicBezTo>
                <a:cubicBezTo>
                  <a:pt x="18706" y="12108"/>
                  <a:pt x="18730" y="12061"/>
                  <a:pt x="18730" y="12004"/>
                </a:cubicBezTo>
                <a:lnTo>
                  <a:pt x="18730" y="11784"/>
                </a:lnTo>
                <a:cubicBezTo>
                  <a:pt x="18730" y="11726"/>
                  <a:pt x="18706" y="11681"/>
                  <a:pt x="18677" y="11681"/>
                </a:cubicBezTo>
                <a:close/>
                <a:moveTo>
                  <a:pt x="18991" y="11681"/>
                </a:moveTo>
                <a:cubicBezTo>
                  <a:pt x="18962" y="11681"/>
                  <a:pt x="18938" y="11726"/>
                  <a:pt x="18938" y="11784"/>
                </a:cubicBezTo>
                <a:lnTo>
                  <a:pt x="18938" y="12004"/>
                </a:lnTo>
                <a:cubicBezTo>
                  <a:pt x="18938" y="12061"/>
                  <a:pt x="18962" y="12108"/>
                  <a:pt x="18991" y="12108"/>
                </a:cubicBezTo>
                <a:cubicBezTo>
                  <a:pt x="19020" y="12108"/>
                  <a:pt x="19044" y="12061"/>
                  <a:pt x="19044" y="12004"/>
                </a:cubicBezTo>
                <a:lnTo>
                  <a:pt x="19044" y="11784"/>
                </a:lnTo>
                <a:cubicBezTo>
                  <a:pt x="19044" y="11726"/>
                  <a:pt x="19020" y="11681"/>
                  <a:pt x="18991" y="11681"/>
                </a:cubicBezTo>
                <a:close/>
                <a:moveTo>
                  <a:pt x="19841" y="11681"/>
                </a:moveTo>
                <a:cubicBezTo>
                  <a:pt x="19812" y="11681"/>
                  <a:pt x="19788" y="11726"/>
                  <a:pt x="19788" y="11784"/>
                </a:cubicBezTo>
                <a:lnTo>
                  <a:pt x="19788" y="12004"/>
                </a:lnTo>
                <a:cubicBezTo>
                  <a:pt x="19788" y="12061"/>
                  <a:pt x="19812" y="12108"/>
                  <a:pt x="19841" y="12108"/>
                </a:cubicBezTo>
                <a:cubicBezTo>
                  <a:pt x="19870" y="12108"/>
                  <a:pt x="19894" y="12061"/>
                  <a:pt x="19894" y="12004"/>
                </a:cubicBezTo>
                <a:lnTo>
                  <a:pt x="19894" y="11784"/>
                </a:lnTo>
                <a:cubicBezTo>
                  <a:pt x="19894" y="11726"/>
                  <a:pt x="19870" y="11681"/>
                  <a:pt x="19841" y="11681"/>
                </a:cubicBezTo>
                <a:close/>
                <a:moveTo>
                  <a:pt x="20155" y="11681"/>
                </a:moveTo>
                <a:cubicBezTo>
                  <a:pt x="20126" y="11681"/>
                  <a:pt x="20102" y="11726"/>
                  <a:pt x="20102" y="11784"/>
                </a:cubicBezTo>
                <a:lnTo>
                  <a:pt x="20102" y="12004"/>
                </a:lnTo>
                <a:cubicBezTo>
                  <a:pt x="20102" y="12061"/>
                  <a:pt x="20126" y="12108"/>
                  <a:pt x="20155" y="12108"/>
                </a:cubicBezTo>
                <a:cubicBezTo>
                  <a:pt x="20184" y="12108"/>
                  <a:pt x="20207" y="12061"/>
                  <a:pt x="20207" y="12004"/>
                </a:cubicBezTo>
                <a:lnTo>
                  <a:pt x="20207" y="11784"/>
                </a:lnTo>
                <a:cubicBezTo>
                  <a:pt x="20207" y="11726"/>
                  <a:pt x="20184" y="11681"/>
                  <a:pt x="20155" y="11681"/>
                </a:cubicBezTo>
                <a:close/>
                <a:moveTo>
                  <a:pt x="21004" y="11681"/>
                </a:moveTo>
                <a:cubicBezTo>
                  <a:pt x="20975" y="11681"/>
                  <a:pt x="20952" y="11726"/>
                  <a:pt x="20952" y="11784"/>
                </a:cubicBezTo>
                <a:lnTo>
                  <a:pt x="20952" y="12004"/>
                </a:lnTo>
                <a:cubicBezTo>
                  <a:pt x="20952" y="12061"/>
                  <a:pt x="20975" y="12108"/>
                  <a:pt x="21004" y="12108"/>
                </a:cubicBezTo>
                <a:cubicBezTo>
                  <a:pt x="21033" y="12108"/>
                  <a:pt x="21057" y="12061"/>
                  <a:pt x="21057" y="12004"/>
                </a:cubicBezTo>
                <a:lnTo>
                  <a:pt x="21057" y="11784"/>
                </a:lnTo>
                <a:cubicBezTo>
                  <a:pt x="21057" y="11726"/>
                  <a:pt x="21033" y="11681"/>
                  <a:pt x="21004" y="11681"/>
                </a:cubicBezTo>
                <a:close/>
                <a:moveTo>
                  <a:pt x="21319" y="11681"/>
                </a:moveTo>
                <a:cubicBezTo>
                  <a:pt x="21289" y="11681"/>
                  <a:pt x="21267" y="11726"/>
                  <a:pt x="21267" y="11784"/>
                </a:cubicBezTo>
                <a:lnTo>
                  <a:pt x="21267" y="12004"/>
                </a:lnTo>
                <a:cubicBezTo>
                  <a:pt x="21267" y="12061"/>
                  <a:pt x="21289" y="12108"/>
                  <a:pt x="21319" y="12108"/>
                </a:cubicBezTo>
                <a:cubicBezTo>
                  <a:pt x="21348" y="12108"/>
                  <a:pt x="21372" y="12061"/>
                  <a:pt x="21372" y="12004"/>
                </a:cubicBezTo>
                <a:lnTo>
                  <a:pt x="21372" y="11784"/>
                </a:lnTo>
                <a:cubicBezTo>
                  <a:pt x="21372" y="11726"/>
                  <a:pt x="21348" y="11681"/>
                  <a:pt x="21319" y="11681"/>
                </a:cubicBezTo>
                <a:close/>
                <a:moveTo>
                  <a:pt x="281" y="12411"/>
                </a:moveTo>
                <a:cubicBezTo>
                  <a:pt x="252" y="12411"/>
                  <a:pt x="228" y="12456"/>
                  <a:pt x="228" y="12514"/>
                </a:cubicBezTo>
                <a:lnTo>
                  <a:pt x="228" y="12734"/>
                </a:lnTo>
                <a:cubicBezTo>
                  <a:pt x="228" y="12791"/>
                  <a:pt x="252" y="12838"/>
                  <a:pt x="281" y="12838"/>
                </a:cubicBezTo>
                <a:cubicBezTo>
                  <a:pt x="311" y="12838"/>
                  <a:pt x="334" y="12791"/>
                  <a:pt x="334" y="12734"/>
                </a:cubicBezTo>
                <a:lnTo>
                  <a:pt x="334" y="12514"/>
                </a:lnTo>
                <a:cubicBezTo>
                  <a:pt x="334" y="12456"/>
                  <a:pt x="311" y="12411"/>
                  <a:pt x="281" y="12411"/>
                </a:cubicBezTo>
                <a:close/>
                <a:moveTo>
                  <a:pt x="596" y="12411"/>
                </a:moveTo>
                <a:cubicBezTo>
                  <a:pt x="567" y="12411"/>
                  <a:pt x="543" y="12456"/>
                  <a:pt x="543" y="12514"/>
                </a:cubicBezTo>
                <a:lnTo>
                  <a:pt x="543" y="12734"/>
                </a:lnTo>
                <a:cubicBezTo>
                  <a:pt x="543" y="12791"/>
                  <a:pt x="567" y="12838"/>
                  <a:pt x="596" y="12838"/>
                </a:cubicBezTo>
                <a:cubicBezTo>
                  <a:pt x="625" y="12838"/>
                  <a:pt x="649" y="12791"/>
                  <a:pt x="649" y="12734"/>
                </a:cubicBezTo>
                <a:lnTo>
                  <a:pt x="649" y="12514"/>
                </a:lnTo>
                <a:cubicBezTo>
                  <a:pt x="649" y="12456"/>
                  <a:pt x="625" y="12411"/>
                  <a:pt x="596" y="12411"/>
                </a:cubicBezTo>
                <a:close/>
                <a:moveTo>
                  <a:pt x="1446" y="12411"/>
                </a:moveTo>
                <a:cubicBezTo>
                  <a:pt x="1417" y="12411"/>
                  <a:pt x="1393" y="12456"/>
                  <a:pt x="1393" y="12514"/>
                </a:cubicBezTo>
                <a:lnTo>
                  <a:pt x="1393" y="12734"/>
                </a:lnTo>
                <a:cubicBezTo>
                  <a:pt x="1393" y="12791"/>
                  <a:pt x="1417" y="12838"/>
                  <a:pt x="1446" y="12838"/>
                </a:cubicBezTo>
                <a:cubicBezTo>
                  <a:pt x="1475" y="12838"/>
                  <a:pt x="1499" y="12791"/>
                  <a:pt x="1499" y="12734"/>
                </a:cubicBezTo>
                <a:lnTo>
                  <a:pt x="1499" y="12514"/>
                </a:lnTo>
                <a:cubicBezTo>
                  <a:pt x="1499" y="12456"/>
                  <a:pt x="1475" y="12411"/>
                  <a:pt x="1446" y="12411"/>
                </a:cubicBezTo>
                <a:close/>
                <a:moveTo>
                  <a:pt x="1760" y="12411"/>
                </a:moveTo>
                <a:cubicBezTo>
                  <a:pt x="1731" y="12411"/>
                  <a:pt x="1707" y="12456"/>
                  <a:pt x="1707" y="12514"/>
                </a:cubicBezTo>
                <a:lnTo>
                  <a:pt x="1707" y="12734"/>
                </a:lnTo>
                <a:cubicBezTo>
                  <a:pt x="1707" y="12791"/>
                  <a:pt x="1731" y="12838"/>
                  <a:pt x="1760" y="12838"/>
                </a:cubicBezTo>
                <a:cubicBezTo>
                  <a:pt x="1789" y="12838"/>
                  <a:pt x="1813" y="12791"/>
                  <a:pt x="1813" y="12734"/>
                </a:cubicBezTo>
                <a:lnTo>
                  <a:pt x="1813" y="12514"/>
                </a:lnTo>
                <a:cubicBezTo>
                  <a:pt x="1813" y="12456"/>
                  <a:pt x="1789" y="12411"/>
                  <a:pt x="1760" y="12411"/>
                </a:cubicBezTo>
                <a:close/>
                <a:moveTo>
                  <a:pt x="2610" y="12411"/>
                </a:moveTo>
                <a:cubicBezTo>
                  <a:pt x="2581" y="12411"/>
                  <a:pt x="2557" y="12456"/>
                  <a:pt x="2557" y="12514"/>
                </a:cubicBezTo>
                <a:lnTo>
                  <a:pt x="2557" y="12734"/>
                </a:lnTo>
                <a:cubicBezTo>
                  <a:pt x="2557" y="12791"/>
                  <a:pt x="2581" y="12838"/>
                  <a:pt x="2610" y="12838"/>
                </a:cubicBezTo>
                <a:cubicBezTo>
                  <a:pt x="2639" y="12838"/>
                  <a:pt x="2662" y="12791"/>
                  <a:pt x="2662" y="12734"/>
                </a:cubicBezTo>
                <a:lnTo>
                  <a:pt x="2662" y="12514"/>
                </a:lnTo>
                <a:cubicBezTo>
                  <a:pt x="2662" y="12456"/>
                  <a:pt x="2639" y="12411"/>
                  <a:pt x="2610" y="12411"/>
                </a:cubicBezTo>
                <a:close/>
                <a:moveTo>
                  <a:pt x="2924" y="12411"/>
                </a:moveTo>
                <a:cubicBezTo>
                  <a:pt x="2895" y="12411"/>
                  <a:pt x="2871" y="12456"/>
                  <a:pt x="2871" y="12514"/>
                </a:cubicBezTo>
                <a:lnTo>
                  <a:pt x="2871" y="12734"/>
                </a:lnTo>
                <a:cubicBezTo>
                  <a:pt x="2871" y="12791"/>
                  <a:pt x="2895" y="12838"/>
                  <a:pt x="2924" y="12838"/>
                </a:cubicBezTo>
                <a:cubicBezTo>
                  <a:pt x="2954" y="12838"/>
                  <a:pt x="2976" y="12791"/>
                  <a:pt x="2976" y="12734"/>
                </a:cubicBezTo>
                <a:lnTo>
                  <a:pt x="2976" y="12514"/>
                </a:lnTo>
                <a:cubicBezTo>
                  <a:pt x="2976" y="12456"/>
                  <a:pt x="2954" y="12411"/>
                  <a:pt x="2924" y="12411"/>
                </a:cubicBezTo>
                <a:close/>
                <a:moveTo>
                  <a:pt x="3773" y="12411"/>
                </a:moveTo>
                <a:cubicBezTo>
                  <a:pt x="3744" y="12411"/>
                  <a:pt x="3721" y="12456"/>
                  <a:pt x="3721" y="12514"/>
                </a:cubicBezTo>
                <a:lnTo>
                  <a:pt x="3721" y="12734"/>
                </a:lnTo>
                <a:cubicBezTo>
                  <a:pt x="3721" y="12791"/>
                  <a:pt x="3744" y="12838"/>
                  <a:pt x="3773" y="12838"/>
                </a:cubicBezTo>
                <a:cubicBezTo>
                  <a:pt x="3802" y="12838"/>
                  <a:pt x="3826" y="12791"/>
                  <a:pt x="3826" y="12734"/>
                </a:cubicBezTo>
                <a:lnTo>
                  <a:pt x="3826" y="12514"/>
                </a:lnTo>
                <a:cubicBezTo>
                  <a:pt x="3826" y="12456"/>
                  <a:pt x="3802" y="12411"/>
                  <a:pt x="3773" y="12411"/>
                </a:cubicBezTo>
                <a:close/>
                <a:moveTo>
                  <a:pt x="4088" y="12411"/>
                </a:moveTo>
                <a:cubicBezTo>
                  <a:pt x="4058" y="12411"/>
                  <a:pt x="4035" y="12456"/>
                  <a:pt x="4035" y="12514"/>
                </a:cubicBezTo>
                <a:lnTo>
                  <a:pt x="4035" y="12734"/>
                </a:lnTo>
                <a:cubicBezTo>
                  <a:pt x="4035" y="12791"/>
                  <a:pt x="4058" y="12838"/>
                  <a:pt x="4088" y="12838"/>
                </a:cubicBezTo>
                <a:cubicBezTo>
                  <a:pt x="4117" y="12838"/>
                  <a:pt x="4141" y="12791"/>
                  <a:pt x="4141" y="12734"/>
                </a:cubicBezTo>
                <a:lnTo>
                  <a:pt x="4141" y="12514"/>
                </a:lnTo>
                <a:cubicBezTo>
                  <a:pt x="4141" y="12456"/>
                  <a:pt x="4117" y="12411"/>
                  <a:pt x="4088" y="12411"/>
                </a:cubicBezTo>
                <a:close/>
                <a:moveTo>
                  <a:pt x="4937" y="12411"/>
                </a:moveTo>
                <a:cubicBezTo>
                  <a:pt x="4908" y="12411"/>
                  <a:pt x="4884" y="12456"/>
                  <a:pt x="4884" y="12514"/>
                </a:cubicBezTo>
                <a:lnTo>
                  <a:pt x="4884" y="12734"/>
                </a:lnTo>
                <a:cubicBezTo>
                  <a:pt x="4884" y="12791"/>
                  <a:pt x="4908" y="12838"/>
                  <a:pt x="4937" y="12838"/>
                </a:cubicBezTo>
                <a:cubicBezTo>
                  <a:pt x="4966" y="12838"/>
                  <a:pt x="4990" y="12791"/>
                  <a:pt x="4990" y="12734"/>
                </a:cubicBezTo>
                <a:lnTo>
                  <a:pt x="4990" y="12514"/>
                </a:lnTo>
                <a:cubicBezTo>
                  <a:pt x="4990" y="12456"/>
                  <a:pt x="4966" y="12411"/>
                  <a:pt x="4937" y="12411"/>
                </a:cubicBezTo>
                <a:close/>
                <a:moveTo>
                  <a:pt x="5252" y="12411"/>
                </a:moveTo>
                <a:cubicBezTo>
                  <a:pt x="5223" y="12411"/>
                  <a:pt x="5199" y="12456"/>
                  <a:pt x="5199" y="12514"/>
                </a:cubicBezTo>
                <a:lnTo>
                  <a:pt x="5199" y="12734"/>
                </a:lnTo>
                <a:cubicBezTo>
                  <a:pt x="5199" y="12791"/>
                  <a:pt x="5223" y="12838"/>
                  <a:pt x="5252" y="12838"/>
                </a:cubicBezTo>
                <a:cubicBezTo>
                  <a:pt x="5281" y="12838"/>
                  <a:pt x="5305" y="12791"/>
                  <a:pt x="5305" y="12734"/>
                </a:cubicBezTo>
                <a:lnTo>
                  <a:pt x="5305" y="12514"/>
                </a:lnTo>
                <a:cubicBezTo>
                  <a:pt x="5305" y="12456"/>
                  <a:pt x="5281" y="12411"/>
                  <a:pt x="5252" y="12411"/>
                </a:cubicBezTo>
                <a:close/>
                <a:moveTo>
                  <a:pt x="6102" y="12411"/>
                </a:moveTo>
                <a:cubicBezTo>
                  <a:pt x="6072" y="12411"/>
                  <a:pt x="6049" y="12456"/>
                  <a:pt x="6049" y="12514"/>
                </a:cubicBezTo>
                <a:lnTo>
                  <a:pt x="6049" y="12734"/>
                </a:lnTo>
                <a:cubicBezTo>
                  <a:pt x="6049" y="12791"/>
                  <a:pt x="6072" y="12838"/>
                  <a:pt x="6102" y="12838"/>
                </a:cubicBezTo>
                <a:cubicBezTo>
                  <a:pt x="6131" y="12838"/>
                  <a:pt x="6155" y="12791"/>
                  <a:pt x="6155" y="12734"/>
                </a:cubicBezTo>
                <a:lnTo>
                  <a:pt x="6155" y="12514"/>
                </a:lnTo>
                <a:cubicBezTo>
                  <a:pt x="6155" y="12456"/>
                  <a:pt x="6131" y="12411"/>
                  <a:pt x="6102" y="12411"/>
                </a:cubicBezTo>
                <a:close/>
                <a:moveTo>
                  <a:pt x="6416" y="12411"/>
                </a:moveTo>
                <a:cubicBezTo>
                  <a:pt x="6387" y="12411"/>
                  <a:pt x="6363" y="12456"/>
                  <a:pt x="6363" y="12514"/>
                </a:cubicBezTo>
                <a:lnTo>
                  <a:pt x="6363" y="12734"/>
                </a:lnTo>
                <a:cubicBezTo>
                  <a:pt x="6363" y="12791"/>
                  <a:pt x="6387" y="12838"/>
                  <a:pt x="6416" y="12838"/>
                </a:cubicBezTo>
                <a:cubicBezTo>
                  <a:pt x="6445" y="12838"/>
                  <a:pt x="6469" y="12791"/>
                  <a:pt x="6469" y="12734"/>
                </a:cubicBezTo>
                <a:lnTo>
                  <a:pt x="6469" y="12514"/>
                </a:lnTo>
                <a:cubicBezTo>
                  <a:pt x="6469" y="12456"/>
                  <a:pt x="6445" y="12411"/>
                  <a:pt x="6416" y="12411"/>
                </a:cubicBezTo>
                <a:close/>
                <a:moveTo>
                  <a:pt x="7266" y="12411"/>
                </a:moveTo>
                <a:cubicBezTo>
                  <a:pt x="7237" y="12411"/>
                  <a:pt x="7213" y="12456"/>
                  <a:pt x="7213" y="12514"/>
                </a:cubicBezTo>
                <a:lnTo>
                  <a:pt x="7213" y="12734"/>
                </a:lnTo>
                <a:cubicBezTo>
                  <a:pt x="7213" y="12791"/>
                  <a:pt x="7237" y="12838"/>
                  <a:pt x="7266" y="12838"/>
                </a:cubicBezTo>
                <a:cubicBezTo>
                  <a:pt x="7295" y="12838"/>
                  <a:pt x="7318" y="12791"/>
                  <a:pt x="7318" y="12734"/>
                </a:cubicBezTo>
                <a:lnTo>
                  <a:pt x="7318" y="12514"/>
                </a:lnTo>
                <a:cubicBezTo>
                  <a:pt x="7318" y="12456"/>
                  <a:pt x="7295" y="12411"/>
                  <a:pt x="7266" y="12411"/>
                </a:cubicBezTo>
                <a:close/>
                <a:moveTo>
                  <a:pt x="7580" y="12411"/>
                </a:moveTo>
                <a:cubicBezTo>
                  <a:pt x="7551" y="12411"/>
                  <a:pt x="7527" y="12456"/>
                  <a:pt x="7527" y="12514"/>
                </a:cubicBezTo>
                <a:lnTo>
                  <a:pt x="7527" y="12734"/>
                </a:lnTo>
                <a:cubicBezTo>
                  <a:pt x="7527" y="12791"/>
                  <a:pt x="7551" y="12838"/>
                  <a:pt x="7580" y="12838"/>
                </a:cubicBezTo>
                <a:cubicBezTo>
                  <a:pt x="7609" y="12838"/>
                  <a:pt x="7632" y="12791"/>
                  <a:pt x="7632" y="12734"/>
                </a:cubicBezTo>
                <a:lnTo>
                  <a:pt x="7632" y="12514"/>
                </a:lnTo>
                <a:cubicBezTo>
                  <a:pt x="7632" y="12456"/>
                  <a:pt x="7609" y="12411"/>
                  <a:pt x="7580" y="12411"/>
                </a:cubicBezTo>
                <a:close/>
                <a:moveTo>
                  <a:pt x="8429" y="12411"/>
                </a:moveTo>
                <a:cubicBezTo>
                  <a:pt x="8400" y="12411"/>
                  <a:pt x="8377" y="12456"/>
                  <a:pt x="8377" y="12514"/>
                </a:cubicBezTo>
                <a:lnTo>
                  <a:pt x="8377" y="12734"/>
                </a:lnTo>
                <a:cubicBezTo>
                  <a:pt x="8377" y="12791"/>
                  <a:pt x="8400" y="12838"/>
                  <a:pt x="8429" y="12838"/>
                </a:cubicBezTo>
                <a:cubicBezTo>
                  <a:pt x="8458" y="12838"/>
                  <a:pt x="8482" y="12791"/>
                  <a:pt x="8482" y="12734"/>
                </a:cubicBezTo>
                <a:lnTo>
                  <a:pt x="8482" y="12514"/>
                </a:lnTo>
                <a:cubicBezTo>
                  <a:pt x="8482" y="12456"/>
                  <a:pt x="8458" y="12411"/>
                  <a:pt x="8429" y="12411"/>
                </a:cubicBezTo>
                <a:close/>
                <a:moveTo>
                  <a:pt x="8744" y="12411"/>
                </a:moveTo>
                <a:cubicBezTo>
                  <a:pt x="8714" y="12411"/>
                  <a:pt x="8691" y="12456"/>
                  <a:pt x="8691" y="12514"/>
                </a:cubicBezTo>
                <a:lnTo>
                  <a:pt x="8691" y="12734"/>
                </a:lnTo>
                <a:cubicBezTo>
                  <a:pt x="8691" y="12791"/>
                  <a:pt x="8714" y="12838"/>
                  <a:pt x="8744" y="12838"/>
                </a:cubicBezTo>
                <a:cubicBezTo>
                  <a:pt x="8773" y="12838"/>
                  <a:pt x="8796" y="12791"/>
                  <a:pt x="8796" y="12734"/>
                </a:cubicBezTo>
                <a:lnTo>
                  <a:pt x="8796" y="12514"/>
                </a:lnTo>
                <a:cubicBezTo>
                  <a:pt x="8796" y="12456"/>
                  <a:pt x="8773" y="12411"/>
                  <a:pt x="8744" y="12411"/>
                </a:cubicBezTo>
                <a:close/>
                <a:moveTo>
                  <a:pt x="9593" y="12411"/>
                </a:moveTo>
                <a:cubicBezTo>
                  <a:pt x="9564" y="12411"/>
                  <a:pt x="9540" y="12456"/>
                  <a:pt x="9540" y="12514"/>
                </a:cubicBezTo>
                <a:lnTo>
                  <a:pt x="9540" y="12734"/>
                </a:lnTo>
                <a:cubicBezTo>
                  <a:pt x="9540" y="12791"/>
                  <a:pt x="9564" y="12838"/>
                  <a:pt x="9593" y="12838"/>
                </a:cubicBezTo>
                <a:cubicBezTo>
                  <a:pt x="9622" y="12838"/>
                  <a:pt x="9646" y="12791"/>
                  <a:pt x="9646" y="12734"/>
                </a:cubicBezTo>
                <a:lnTo>
                  <a:pt x="9646" y="12514"/>
                </a:lnTo>
                <a:cubicBezTo>
                  <a:pt x="9646" y="12456"/>
                  <a:pt x="9622" y="12411"/>
                  <a:pt x="9593" y="12411"/>
                </a:cubicBezTo>
                <a:close/>
                <a:moveTo>
                  <a:pt x="9908" y="12411"/>
                </a:moveTo>
                <a:cubicBezTo>
                  <a:pt x="9879" y="12411"/>
                  <a:pt x="9855" y="12456"/>
                  <a:pt x="9855" y="12514"/>
                </a:cubicBezTo>
                <a:lnTo>
                  <a:pt x="9855" y="12734"/>
                </a:lnTo>
                <a:cubicBezTo>
                  <a:pt x="9855" y="12791"/>
                  <a:pt x="9879" y="12838"/>
                  <a:pt x="9908" y="12838"/>
                </a:cubicBezTo>
                <a:cubicBezTo>
                  <a:pt x="9937" y="12838"/>
                  <a:pt x="9961" y="12791"/>
                  <a:pt x="9961" y="12734"/>
                </a:cubicBezTo>
                <a:lnTo>
                  <a:pt x="9961" y="12514"/>
                </a:lnTo>
                <a:cubicBezTo>
                  <a:pt x="9961" y="12456"/>
                  <a:pt x="9937" y="12411"/>
                  <a:pt x="9908" y="12411"/>
                </a:cubicBezTo>
                <a:close/>
                <a:moveTo>
                  <a:pt x="10758" y="12411"/>
                </a:moveTo>
                <a:cubicBezTo>
                  <a:pt x="10728" y="12411"/>
                  <a:pt x="10705" y="12456"/>
                  <a:pt x="10705" y="12514"/>
                </a:cubicBezTo>
                <a:lnTo>
                  <a:pt x="10705" y="12734"/>
                </a:lnTo>
                <a:cubicBezTo>
                  <a:pt x="10705" y="12791"/>
                  <a:pt x="10728" y="12838"/>
                  <a:pt x="10758" y="12838"/>
                </a:cubicBezTo>
                <a:cubicBezTo>
                  <a:pt x="10787" y="12838"/>
                  <a:pt x="10810" y="12791"/>
                  <a:pt x="10810" y="12734"/>
                </a:cubicBezTo>
                <a:lnTo>
                  <a:pt x="10810" y="12514"/>
                </a:lnTo>
                <a:cubicBezTo>
                  <a:pt x="10810" y="12456"/>
                  <a:pt x="10787" y="12411"/>
                  <a:pt x="10758" y="12411"/>
                </a:cubicBezTo>
                <a:close/>
                <a:moveTo>
                  <a:pt x="11072" y="12411"/>
                </a:moveTo>
                <a:cubicBezTo>
                  <a:pt x="11043" y="12411"/>
                  <a:pt x="11019" y="12456"/>
                  <a:pt x="11019" y="12514"/>
                </a:cubicBezTo>
                <a:lnTo>
                  <a:pt x="11019" y="12734"/>
                </a:lnTo>
                <a:cubicBezTo>
                  <a:pt x="11019" y="12791"/>
                  <a:pt x="11043" y="12838"/>
                  <a:pt x="11072" y="12838"/>
                </a:cubicBezTo>
                <a:cubicBezTo>
                  <a:pt x="11101" y="12838"/>
                  <a:pt x="11125" y="12791"/>
                  <a:pt x="11125" y="12734"/>
                </a:cubicBezTo>
                <a:lnTo>
                  <a:pt x="11125" y="12514"/>
                </a:lnTo>
                <a:cubicBezTo>
                  <a:pt x="11125" y="12456"/>
                  <a:pt x="11101" y="12411"/>
                  <a:pt x="11072" y="12411"/>
                </a:cubicBezTo>
                <a:close/>
                <a:moveTo>
                  <a:pt x="11922" y="12411"/>
                </a:moveTo>
                <a:cubicBezTo>
                  <a:pt x="11893" y="12411"/>
                  <a:pt x="11869" y="12456"/>
                  <a:pt x="11869" y="12514"/>
                </a:cubicBezTo>
                <a:lnTo>
                  <a:pt x="11869" y="12734"/>
                </a:lnTo>
                <a:cubicBezTo>
                  <a:pt x="11869" y="12791"/>
                  <a:pt x="11893" y="12838"/>
                  <a:pt x="11922" y="12838"/>
                </a:cubicBezTo>
                <a:cubicBezTo>
                  <a:pt x="11951" y="12838"/>
                  <a:pt x="11974" y="12791"/>
                  <a:pt x="11974" y="12734"/>
                </a:cubicBezTo>
                <a:lnTo>
                  <a:pt x="11974" y="12514"/>
                </a:lnTo>
                <a:cubicBezTo>
                  <a:pt x="11974" y="12456"/>
                  <a:pt x="11951" y="12411"/>
                  <a:pt x="11922" y="12411"/>
                </a:cubicBezTo>
                <a:close/>
                <a:moveTo>
                  <a:pt x="12236" y="12411"/>
                </a:moveTo>
                <a:cubicBezTo>
                  <a:pt x="12207" y="12411"/>
                  <a:pt x="12183" y="12456"/>
                  <a:pt x="12183" y="12514"/>
                </a:cubicBezTo>
                <a:lnTo>
                  <a:pt x="12183" y="12734"/>
                </a:lnTo>
                <a:cubicBezTo>
                  <a:pt x="12183" y="12791"/>
                  <a:pt x="12207" y="12838"/>
                  <a:pt x="12236" y="12838"/>
                </a:cubicBezTo>
                <a:cubicBezTo>
                  <a:pt x="12265" y="12838"/>
                  <a:pt x="12288" y="12791"/>
                  <a:pt x="12288" y="12734"/>
                </a:cubicBezTo>
                <a:lnTo>
                  <a:pt x="12288" y="12514"/>
                </a:lnTo>
                <a:cubicBezTo>
                  <a:pt x="12288" y="12456"/>
                  <a:pt x="12265" y="12411"/>
                  <a:pt x="12236" y="12411"/>
                </a:cubicBezTo>
                <a:close/>
                <a:moveTo>
                  <a:pt x="13085" y="12411"/>
                </a:moveTo>
                <a:cubicBezTo>
                  <a:pt x="13056" y="12411"/>
                  <a:pt x="13032" y="12456"/>
                  <a:pt x="13032" y="12514"/>
                </a:cubicBezTo>
                <a:lnTo>
                  <a:pt x="13032" y="12734"/>
                </a:lnTo>
                <a:cubicBezTo>
                  <a:pt x="13032" y="12791"/>
                  <a:pt x="13056" y="12838"/>
                  <a:pt x="13085" y="12838"/>
                </a:cubicBezTo>
                <a:cubicBezTo>
                  <a:pt x="13114" y="12838"/>
                  <a:pt x="13138" y="12791"/>
                  <a:pt x="13138" y="12734"/>
                </a:cubicBezTo>
                <a:lnTo>
                  <a:pt x="13138" y="12514"/>
                </a:lnTo>
                <a:cubicBezTo>
                  <a:pt x="13138" y="12456"/>
                  <a:pt x="13114" y="12411"/>
                  <a:pt x="13085" y="12411"/>
                </a:cubicBezTo>
                <a:close/>
                <a:moveTo>
                  <a:pt x="13399" y="12411"/>
                </a:moveTo>
                <a:cubicBezTo>
                  <a:pt x="13370" y="12411"/>
                  <a:pt x="13348" y="12456"/>
                  <a:pt x="13348" y="12514"/>
                </a:cubicBezTo>
                <a:lnTo>
                  <a:pt x="13348" y="12734"/>
                </a:lnTo>
                <a:cubicBezTo>
                  <a:pt x="13348" y="12791"/>
                  <a:pt x="13370" y="12838"/>
                  <a:pt x="13399" y="12838"/>
                </a:cubicBezTo>
                <a:cubicBezTo>
                  <a:pt x="13428" y="12838"/>
                  <a:pt x="13452" y="12791"/>
                  <a:pt x="13452" y="12734"/>
                </a:cubicBezTo>
                <a:lnTo>
                  <a:pt x="13452" y="12514"/>
                </a:lnTo>
                <a:cubicBezTo>
                  <a:pt x="13452" y="12456"/>
                  <a:pt x="13428" y="12411"/>
                  <a:pt x="13399" y="12411"/>
                </a:cubicBezTo>
                <a:close/>
                <a:moveTo>
                  <a:pt x="14249" y="12411"/>
                </a:moveTo>
                <a:cubicBezTo>
                  <a:pt x="14220" y="12411"/>
                  <a:pt x="14196" y="12456"/>
                  <a:pt x="14196" y="12514"/>
                </a:cubicBezTo>
                <a:lnTo>
                  <a:pt x="14196" y="12734"/>
                </a:lnTo>
                <a:cubicBezTo>
                  <a:pt x="14196" y="12791"/>
                  <a:pt x="14220" y="12838"/>
                  <a:pt x="14249" y="12838"/>
                </a:cubicBezTo>
                <a:cubicBezTo>
                  <a:pt x="14278" y="12838"/>
                  <a:pt x="14302" y="12791"/>
                  <a:pt x="14302" y="12734"/>
                </a:cubicBezTo>
                <a:lnTo>
                  <a:pt x="14302" y="12514"/>
                </a:lnTo>
                <a:cubicBezTo>
                  <a:pt x="14302" y="12456"/>
                  <a:pt x="14278" y="12411"/>
                  <a:pt x="14249" y="12411"/>
                </a:cubicBezTo>
                <a:close/>
                <a:moveTo>
                  <a:pt x="14564" y="12411"/>
                </a:moveTo>
                <a:cubicBezTo>
                  <a:pt x="14535" y="12411"/>
                  <a:pt x="14511" y="12456"/>
                  <a:pt x="14511" y="12514"/>
                </a:cubicBezTo>
                <a:lnTo>
                  <a:pt x="14511" y="12734"/>
                </a:lnTo>
                <a:cubicBezTo>
                  <a:pt x="14511" y="12791"/>
                  <a:pt x="14535" y="12838"/>
                  <a:pt x="14564" y="12838"/>
                </a:cubicBezTo>
                <a:cubicBezTo>
                  <a:pt x="14593" y="12838"/>
                  <a:pt x="14617" y="12791"/>
                  <a:pt x="14617" y="12734"/>
                </a:cubicBezTo>
                <a:lnTo>
                  <a:pt x="14617" y="12514"/>
                </a:lnTo>
                <a:cubicBezTo>
                  <a:pt x="14617" y="12456"/>
                  <a:pt x="14593" y="12411"/>
                  <a:pt x="14564" y="12411"/>
                </a:cubicBezTo>
                <a:close/>
                <a:moveTo>
                  <a:pt x="15413" y="12411"/>
                </a:moveTo>
                <a:cubicBezTo>
                  <a:pt x="15384" y="12411"/>
                  <a:pt x="15360" y="12456"/>
                  <a:pt x="15360" y="12514"/>
                </a:cubicBezTo>
                <a:lnTo>
                  <a:pt x="15360" y="12734"/>
                </a:lnTo>
                <a:cubicBezTo>
                  <a:pt x="15360" y="12791"/>
                  <a:pt x="15384" y="12838"/>
                  <a:pt x="15413" y="12838"/>
                </a:cubicBezTo>
                <a:cubicBezTo>
                  <a:pt x="15442" y="12838"/>
                  <a:pt x="15465" y="12791"/>
                  <a:pt x="15465" y="12734"/>
                </a:cubicBezTo>
                <a:lnTo>
                  <a:pt x="15465" y="12514"/>
                </a:lnTo>
                <a:cubicBezTo>
                  <a:pt x="15465" y="12456"/>
                  <a:pt x="15442" y="12411"/>
                  <a:pt x="15413" y="12411"/>
                </a:cubicBezTo>
                <a:close/>
                <a:moveTo>
                  <a:pt x="15728" y="12411"/>
                </a:moveTo>
                <a:cubicBezTo>
                  <a:pt x="15699" y="12411"/>
                  <a:pt x="15675" y="12456"/>
                  <a:pt x="15675" y="12514"/>
                </a:cubicBezTo>
                <a:lnTo>
                  <a:pt x="15675" y="12734"/>
                </a:lnTo>
                <a:cubicBezTo>
                  <a:pt x="15675" y="12791"/>
                  <a:pt x="15699" y="12838"/>
                  <a:pt x="15728" y="12838"/>
                </a:cubicBezTo>
                <a:cubicBezTo>
                  <a:pt x="15757" y="12838"/>
                  <a:pt x="15781" y="12791"/>
                  <a:pt x="15781" y="12734"/>
                </a:cubicBezTo>
                <a:lnTo>
                  <a:pt x="15781" y="12514"/>
                </a:lnTo>
                <a:cubicBezTo>
                  <a:pt x="15781" y="12456"/>
                  <a:pt x="15757" y="12411"/>
                  <a:pt x="15728" y="12411"/>
                </a:cubicBezTo>
                <a:close/>
                <a:moveTo>
                  <a:pt x="16578" y="12411"/>
                </a:moveTo>
                <a:cubicBezTo>
                  <a:pt x="16549" y="12411"/>
                  <a:pt x="16525" y="12456"/>
                  <a:pt x="16525" y="12514"/>
                </a:cubicBezTo>
                <a:lnTo>
                  <a:pt x="16525" y="12734"/>
                </a:lnTo>
                <a:cubicBezTo>
                  <a:pt x="16525" y="12791"/>
                  <a:pt x="16549" y="12838"/>
                  <a:pt x="16578" y="12838"/>
                </a:cubicBezTo>
                <a:cubicBezTo>
                  <a:pt x="16607" y="12838"/>
                  <a:pt x="16630" y="12791"/>
                  <a:pt x="16630" y="12734"/>
                </a:cubicBezTo>
                <a:lnTo>
                  <a:pt x="16630" y="12514"/>
                </a:lnTo>
                <a:cubicBezTo>
                  <a:pt x="16630" y="12456"/>
                  <a:pt x="16607" y="12411"/>
                  <a:pt x="16578" y="12411"/>
                </a:cubicBezTo>
                <a:close/>
                <a:moveTo>
                  <a:pt x="16892" y="12411"/>
                </a:moveTo>
                <a:cubicBezTo>
                  <a:pt x="16863" y="12411"/>
                  <a:pt x="16839" y="12456"/>
                  <a:pt x="16839" y="12514"/>
                </a:cubicBezTo>
                <a:lnTo>
                  <a:pt x="16839" y="12734"/>
                </a:lnTo>
                <a:cubicBezTo>
                  <a:pt x="16839" y="12791"/>
                  <a:pt x="16863" y="12838"/>
                  <a:pt x="16892" y="12838"/>
                </a:cubicBezTo>
                <a:cubicBezTo>
                  <a:pt x="16921" y="12838"/>
                  <a:pt x="16944" y="12791"/>
                  <a:pt x="16944" y="12734"/>
                </a:cubicBezTo>
                <a:lnTo>
                  <a:pt x="16944" y="12514"/>
                </a:lnTo>
                <a:cubicBezTo>
                  <a:pt x="16944" y="12456"/>
                  <a:pt x="16921" y="12411"/>
                  <a:pt x="16892" y="12411"/>
                </a:cubicBezTo>
                <a:close/>
                <a:moveTo>
                  <a:pt x="17741" y="12411"/>
                </a:moveTo>
                <a:cubicBezTo>
                  <a:pt x="17712" y="12411"/>
                  <a:pt x="17689" y="12456"/>
                  <a:pt x="17689" y="12514"/>
                </a:cubicBezTo>
                <a:lnTo>
                  <a:pt x="17689" y="12734"/>
                </a:lnTo>
                <a:cubicBezTo>
                  <a:pt x="17689" y="12791"/>
                  <a:pt x="17712" y="12838"/>
                  <a:pt x="17741" y="12838"/>
                </a:cubicBezTo>
                <a:cubicBezTo>
                  <a:pt x="17770" y="12838"/>
                  <a:pt x="17794" y="12791"/>
                  <a:pt x="17794" y="12734"/>
                </a:cubicBezTo>
                <a:lnTo>
                  <a:pt x="17794" y="12514"/>
                </a:lnTo>
                <a:cubicBezTo>
                  <a:pt x="17794" y="12456"/>
                  <a:pt x="17770" y="12411"/>
                  <a:pt x="17741" y="12411"/>
                </a:cubicBezTo>
                <a:close/>
                <a:moveTo>
                  <a:pt x="18055" y="12411"/>
                </a:moveTo>
                <a:cubicBezTo>
                  <a:pt x="18026" y="12411"/>
                  <a:pt x="18002" y="12456"/>
                  <a:pt x="18002" y="12514"/>
                </a:cubicBezTo>
                <a:lnTo>
                  <a:pt x="18002" y="12734"/>
                </a:lnTo>
                <a:cubicBezTo>
                  <a:pt x="18002" y="12791"/>
                  <a:pt x="18026" y="12838"/>
                  <a:pt x="18055" y="12838"/>
                </a:cubicBezTo>
                <a:cubicBezTo>
                  <a:pt x="18085" y="12838"/>
                  <a:pt x="18108" y="12791"/>
                  <a:pt x="18108" y="12734"/>
                </a:cubicBezTo>
                <a:lnTo>
                  <a:pt x="18108" y="12514"/>
                </a:lnTo>
                <a:cubicBezTo>
                  <a:pt x="18108" y="12456"/>
                  <a:pt x="18085" y="12411"/>
                  <a:pt x="18055" y="12411"/>
                </a:cubicBezTo>
                <a:close/>
                <a:moveTo>
                  <a:pt x="18905" y="12411"/>
                </a:moveTo>
                <a:cubicBezTo>
                  <a:pt x="18876" y="12411"/>
                  <a:pt x="18852" y="12456"/>
                  <a:pt x="18852" y="12514"/>
                </a:cubicBezTo>
                <a:lnTo>
                  <a:pt x="18852" y="12734"/>
                </a:lnTo>
                <a:cubicBezTo>
                  <a:pt x="18852" y="12791"/>
                  <a:pt x="18876" y="12838"/>
                  <a:pt x="18905" y="12838"/>
                </a:cubicBezTo>
                <a:cubicBezTo>
                  <a:pt x="18934" y="12838"/>
                  <a:pt x="18958" y="12791"/>
                  <a:pt x="18958" y="12734"/>
                </a:cubicBezTo>
                <a:lnTo>
                  <a:pt x="18958" y="12514"/>
                </a:lnTo>
                <a:cubicBezTo>
                  <a:pt x="18958" y="12456"/>
                  <a:pt x="18934" y="12411"/>
                  <a:pt x="18905" y="12411"/>
                </a:cubicBezTo>
                <a:close/>
                <a:moveTo>
                  <a:pt x="19220" y="12411"/>
                </a:moveTo>
                <a:cubicBezTo>
                  <a:pt x="19191" y="12411"/>
                  <a:pt x="19167" y="12456"/>
                  <a:pt x="19167" y="12514"/>
                </a:cubicBezTo>
                <a:lnTo>
                  <a:pt x="19167" y="12734"/>
                </a:lnTo>
                <a:cubicBezTo>
                  <a:pt x="19167" y="12791"/>
                  <a:pt x="19191" y="12838"/>
                  <a:pt x="19220" y="12838"/>
                </a:cubicBezTo>
                <a:cubicBezTo>
                  <a:pt x="19249" y="12838"/>
                  <a:pt x="19273" y="12791"/>
                  <a:pt x="19273" y="12734"/>
                </a:cubicBezTo>
                <a:lnTo>
                  <a:pt x="19273" y="12514"/>
                </a:lnTo>
                <a:cubicBezTo>
                  <a:pt x="19273" y="12456"/>
                  <a:pt x="19249" y="12411"/>
                  <a:pt x="19220" y="12411"/>
                </a:cubicBezTo>
                <a:close/>
                <a:moveTo>
                  <a:pt x="20069" y="12411"/>
                </a:moveTo>
                <a:cubicBezTo>
                  <a:pt x="20040" y="12411"/>
                  <a:pt x="20016" y="12456"/>
                  <a:pt x="20016" y="12514"/>
                </a:cubicBezTo>
                <a:lnTo>
                  <a:pt x="20016" y="12734"/>
                </a:lnTo>
                <a:cubicBezTo>
                  <a:pt x="20016" y="12791"/>
                  <a:pt x="20040" y="12838"/>
                  <a:pt x="20069" y="12838"/>
                </a:cubicBezTo>
                <a:cubicBezTo>
                  <a:pt x="20099" y="12838"/>
                  <a:pt x="20122" y="12791"/>
                  <a:pt x="20122" y="12734"/>
                </a:cubicBezTo>
                <a:lnTo>
                  <a:pt x="20122" y="12514"/>
                </a:lnTo>
                <a:cubicBezTo>
                  <a:pt x="20122" y="12456"/>
                  <a:pt x="20099" y="12411"/>
                  <a:pt x="20069" y="12411"/>
                </a:cubicBezTo>
                <a:close/>
                <a:moveTo>
                  <a:pt x="20384" y="12411"/>
                </a:moveTo>
                <a:cubicBezTo>
                  <a:pt x="20355" y="12411"/>
                  <a:pt x="20331" y="12456"/>
                  <a:pt x="20331" y="12514"/>
                </a:cubicBezTo>
                <a:lnTo>
                  <a:pt x="20331" y="12734"/>
                </a:lnTo>
                <a:cubicBezTo>
                  <a:pt x="20331" y="12791"/>
                  <a:pt x="20355" y="12838"/>
                  <a:pt x="20384" y="12838"/>
                </a:cubicBezTo>
                <a:cubicBezTo>
                  <a:pt x="20413" y="12838"/>
                  <a:pt x="20436" y="12791"/>
                  <a:pt x="20436" y="12734"/>
                </a:cubicBezTo>
                <a:lnTo>
                  <a:pt x="20436" y="12514"/>
                </a:lnTo>
                <a:cubicBezTo>
                  <a:pt x="20436" y="12456"/>
                  <a:pt x="20413" y="12411"/>
                  <a:pt x="20384" y="12411"/>
                </a:cubicBezTo>
                <a:close/>
                <a:moveTo>
                  <a:pt x="21234" y="12411"/>
                </a:moveTo>
                <a:cubicBezTo>
                  <a:pt x="21204" y="12411"/>
                  <a:pt x="21181" y="12456"/>
                  <a:pt x="21181" y="12514"/>
                </a:cubicBezTo>
                <a:lnTo>
                  <a:pt x="21181" y="12734"/>
                </a:lnTo>
                <a:cubicBezTo>
                  <a:pt x="21181" y="12791"/>
                  <a:pt x="21204" y="12838"/>
                  <a:pt x="21234" y="12838"/>
                </a:cubicBezTo>
                <a:cubicBezTo>
                  <a:pt x="21263" y="12838"/>
                  <a:pt x="21285" y="12791"/>
                  <a:pt x="21285" y="12734"/>
                </a:cubicBezTo>
                <a:lnTo>
                  <a:pt x="21285" y="12514"/>
                </a:lnTo>
                <a:cubicBezTo>
                  <a:pt x="21285" y="12456"/>
                  <a:pt x="21263" y="12411"/>
                  <a:pt x="21234" y="12411"/>
                </a:cubicBezTo>
                <a:close/>
                <a:moveTo>
                  <a:pt x="21547" y="12411"/>
                </a:moveTo>
                <a:cubicBezTo>
                  <a:pt x="21518" y="12411"/>
                  <a:pt x="21495" y="12456"/>
                  <a:pt x="21495" y="12514"/>
                </a:cubicBezTo>
                <a:lnTo>
                  <a:pt x="21495" y="12734"/>
                </a:lnTo>
                <a:cubicBezTo>
                  <a:pt x="21495" y="12791"/>
                  <a:pt x="21518" y="12838"/>
                  <a:pt x="21547" y="12838"/>
                </a:cubicBezTo>
                <a:cubicBezTo>
                  <a:pt x="21576" y="12838"/>
                  <a:pt x="21600" y="12791"/>
                  <a:pt x="21600" y="12734"/>
                </a:cubicBezTo>
                <a:lnTo>
                  <a:pt x="21600" y="12514"/>
                </a:lnTo>
                <a:cubicBezTo>
                  <a:pt x="21600" y="12456"/>
                  <a:pt x="21576" y="12411"/>
                  <a:pt x="21547" y="12411"/>
                </a:cubicBezTo>
                <a:close/>
                <a:moveTo>
                  <a:pt x="53" y="13141"/>
                </a:moveTo>
                <a:cubicBezTo>
                  <a:pt x="24" y="13141"/>
                  <a:pt x="0" y="13186"/>
                  <a:pt x="0" y="13244"/>
                </a:cubicBezTo>
                <a:lnTo>
                  <a:pt x="0" y="13464"/>
                </a:lnTo>
                <a:cubicBezTo>
                  <a:pt x="0" y="13521"/>
                  <a:pt x="24" y="13568"/>
                  <a:pt x="53" y="13568"/>
                </a:cubicBezTo>
                <a:cubicBezTo>
                  <a:pt x="82" y="13568"/>
                  <a:pt x="106" y="13521"/>
                  <a:pt x="106" y="13464"/>
                </a:cubicBezTo>
                <a:lnTo>
                  <a:pt x="106" y="13244"/>
                </a:lnTo>
                <a:cubicBezTo>
                  <a:pt x="106" y="13186"/>
                  <a:pt x="82" y="13141"/>
                  <a:pt x="53" y="13141"/>
                </a:cubicBezTo>
                <a:close/>
                <a:moveTo>
                  <a:pt x="367" y="13141"/>
                </a:moveTo>
                <a:cubicBezTo>
                  <a:pt x="338" y="13141"/>
                  <a:pt x="315" y="13186"/>
                  <a:pt x="315" y="13244"/>
                </a:cubicBezTo>
                <a:lnTo>
                  <a:pt x="315" y="13464"/>
                </a:lnTo>
                <a:cubicBezTo>
                  <a:pt x="315" y="13521"/>
                  <a:pt x="338" y="13568"/>
                  <a:pt x="367" y="13568"/>
                </a:cubicBezTo>
                <a:cubicBezTo>
                  <a:pt x="397" y="13568"/>
                  <a:pt x="420" y="13521"/>
                  <a:pt x="420" y="13464"/>
                </a:cubicBezTo>
                <a:lnTo>
                  <a:pt x="420" y="13244"/>
                </a:lnTo>
                <a:cubicBezTo>
                  <a:pt x="420" y="13186"/>
                  <a:pt x="397" y="13141"/>
                  <a:pt x="367" y="13141"/>
                </a:cubicBezTo>
                <a:close/>
                <a:moveTo>
                  <a:pt x="1217" y="13141"/>
                </a:moveTo>
                <a:cubicBezTo>
                  <a:pt x="1188" y="13141"/>
                  <a:pt x="1164" y="13186"/>
                  <a:pt x="1164" y="13244"/>
                </a:cubicBezTo>
                <a:lnTo>
                  <a:pt x="1164" y="13464"/>
                </a:lnTo>
                <a:cubicBezTo>
                  <a:pt x="1164" y="13521"/>
                  <a:pt x="1188" y="13568"/>
                  <a:pt x="1217" y="13568"/>
                </a:cubicBezTo>
                <a:cubicBezTo>
                  <a:pt x="1246" y="13568"/>
                  <a:pt x="1270" y="13521"/>
                  <a:pt x="1270" y="13464"/>
                </a:cubicBezTo>
                <a:lnTo>
                  <a:pt x="1270" y="13244"/>
                </a:lnTo>
                <a:cubicBezTo>
                  <a:pt x="1270" y="13186"/>
                  <a:pt x="1246" y="13141"/>
                  <a:pt x="1217" y="13141"/>
                </a:cubicBezTo>
                <a:close/>
                <a:moveTo>
                  <a:pt x="1532" y="13141"/>
                </a:moveTo>
                <a:cubicBezTo>
                  <a:pt x="1503" y="13141"/>
                  <a:pt x="1479" y="13186"/>
                  <a:pt x="1479" y="13244"/>
                </a:cubicBezTo>
                <a:lnTo>
                  <a:pt x="1479" y="13464"/>
                </a:lnTo>
                <a:cubicBezTo>
                  <a:pt x="1479" y="13521"/>
                  <a:pt x="1503" y="13568"/>
                  <a:pt x="1532" y="13568"/>
                </a:cubicBezTo>
                <a:cubicBezTo>
                  <a:pt x="1561" y="13568"/>
                  <a:pt x="1584" y="13521"/>
                  <a:pt x="1584" y="13464"/>
                </a:cubicBezTo>
                <a:lnTo>
                  <a:pt x="1584" y="13244"/>
                </a:lnTo>
                <a:cubicBezTo>
                  <a:pt x="1584" y="13186"/>
                  <a:pt x="1561" y="13141"/>
                  <a:pt x="1532" y="13141"/>
                </a:cubicBezTo>
                <a:close/>
                <a:moveTo>
                  <a:pt x="2380" y="13141"/>
                </a:moveTo>
                <a:cubicBezTo>
                  <a:pt x="2351" y="13141"/>
                  <a:pt x="2329" y="13186"/>
                  <a:pt x="2329" y="13244"/>
                </a:cubicBezTo>
                <a:lnTo>
                  <a:pt x="2329" y="13464"/>
                </a:lnTo>
                <a:cubicBezTo>
                  <a:pt x="2329" y="13521"/>
                  <a:pt x="2351" y="13568"/>
                  <a:pt x="2380" y="13568"/>
                </a:cubicBezTo>
                <a:cubicBezTo>
                  <a:pt x="2409" y="13568"/>
                  <a:pt x="2433" y="13521"/>
                  <a:pt x="2433" y="13464"/>
                </a:cubicBezTo>
                <a:lnTo>
                  <a:pt x="2433" y="13244"/>
                </a:lnTo>
                <a:cubicBezTo>
                  <a:pt x="2433" y="13186"/>
                  <a:pt x="2409" y="13141"/>
                  <a:pt x="2380" y="13141"/>
                </a:cubicBezTo>
                <a:close/>
                <a:moveTo>
                  <a:pt x="2695" y="13141"/>
                </a:moveTo>
                <a:cubicBezTo>
                  <a:pt x="2666" y="13141"/>
                  <a:pt x="2643" y="13186"/>
                  <a:pt x="2643" y="13244"/>
                </a:cubicBezTo>
                <a:lnTo>
                  <a:pt x="2643" y="13464"/>
                </a:lnTo>
                <a:cubicBezTo>
                  <a:pt x="2643" y="13521"/>
                  <a:pt x="2666" y="13568"/>
                  <a:pt x="2695" y="13568"/>
                </a:cubicBezTo>
                <a:cubicBezTo>
                  <a:pt x="2724" y="13568"/>
                  <a:pt x="2748" y="13521"/>
                  <a:pt x="2748" y="13464"/>
                </a:cubicBezTo>
                <a:lnTo>
                  <a:pt x="2748" y="13244"/>
                </a:lnTo>
                <a:cubicBezTo>
                  <a:pt x="2748" y="13186"/>
                  <a:pt x="2724" y="13141"/>
                  <a:pt x="2695" y="13141"/>
                </a:cubicBezTo>
                <a:close/>
                <a:moveTo>
                  <a:pt x="3545" y="13141"/>
                </a:moveTo>
                <a:cubicBezTo>
                  <a:pt x="3516" y="13141"/>
                  <a:pt x="3492" y="13186"/>
                  <a:pt x="3492" y="13244"/>
                </a:cubicBezTo>
                <a:lnTo>
                  <a:pt x="3492" y="13464"/>
                </a:lnTo>
                <a:cubicBezTo>
                  <a:pt x="3492" y="13521"/>
                  <a:pt x="3516" y="13568"/>
                  <a:pt x="3545" y="13568"/>
                </a:cubicBezTo>
                <a:cubicBezTo>
                  <a:pt x="3574" y="13568"/>
                  <a:pt x="3598" y="13521"/>
                  <a:pt x="3598" y="13464"/>
                </a:cubicBezTo>
                <a:lnTo>
                  <a:pt x="3598" y="13244"/>
                </a:lnTo>
                <a:cubicBezTo>
                  <a:pt x="3598" y="13186"/>
                  <a:pt x="3574" y="13141"/>
                  <a:pt x="3545" y="13141"/>
                </a:cubicBezTo>
                <a:close/>
                <a:moveTo>
                  <a:pt x="3859" y="13141"/>
                </a:moveTo>
                <a:cubicBezTo>
                  <a:pt x="3830" y="13141"/>
                  <a:pt x="3806" y="13186"/>
                  <a:pt x="3806" y="13244"/>
                </a:cubicBezTo>
                <a:lnTo>
                  <a:pt x="3806" y="13464"/>
                </a:lnTo>
                <a:cubicBezTo>
                  <a:pt x="3806" y="13521"/>
                  <a:pt x="3830" y="13568"/>
                  <a:pt x="3859" y="13568"/>
                </a:cubicBezTo>
                <a:cubicBezTo>
                  <a:pt x="3888" y="13568"/>
                  <a:pt x="3912" y="13521"/>
                  <a:pt x="3912" y="13464"/>
                </a:cubicBezTo>
                <a:lnTo>
                  <a:pt x="3912" y="13244"/>
                </a:lnTo>
                <a:cubicBezTo>
                  <a:pt x="3912" y="13186"/>
                  <a:pt x="3888" y="13141"/>
                  <a:pt x="3859" y="13141"/>
                </a:cubicBezTo>
                <a:close/>
                <a:moveTo>
                  <a:pt x="4709" y="13141"/>
                </a:moveTo>
                <a:cubicBezTo>
                  <a:pt x="4680" y="13141"/>
                  <a:pt x="4656" y="13186"/>
                  <a:pt x="4656" y="13244"/>
                </a:cubicBezTo>
                <a:lnTo>
                  <a:pt x="4656" y="13464"/>
                </a:lnTo>
                <a:cubicBezTo>
                  <a:pt x="4656" y="13521"/>
                  <a:pt x="4680" y="13568"/>
                  <a:pt x="4709" y="13568"/>
                </a:cubicBezTo>
                <a:cubicBezTo>
                  <a:pt x="4738" y="13568"/>
                  <a:pt x="4762" y="13521"/>
                  <a:pt x="4762" y="13464"/>
                </a:cubicBezTo>
                <a:lnTo>
                  <a:pt x="4762" y="13244"/>
                </a:lnTo>
                <a:cubicBezTo>
                  <a:pt x="4762" y="13186"/>
                  <a:pt x="4738" y="13141"/>
                  <a:pt x="4709" y="13141"/>
                </a:cubicBezTo>
                <a:close/>
                <a:moveTo>
                  <a:pt x="5023" y="13141"/>
                </a:moveTo>
                <a:cubicBezTo>
                  <a:pt x="4994" y="13141"/>
                  <a:pt x="4970" y="13186"/>
                  <a:pt x="4970" y="13244"/>
                </a:cubicBezTo>
                <a:lnTo>
                  <a:pt x="4970" y="13464"/>
                </a:lnTo>
                <a:cubicBezTo>
                  <a:pt x="4970" y="13521"/>
                  <a:pt x="4994" y="13568"/>
                  <a:pt x="5023" y="13568"/>
                </a:cubicBezTo>
                <a:cubicBezTo>
                  <a:pt x="5053" y="13568"/>
                  <a:pt x="5076" y="13521"/>
                  <a:pt x="5076" y="13464"/>
                </a:cubicBezTo>
                <a:lnTo>
                  <a:pt x="5076" y="13244"/>
                </a:lnTo>
                <a:cubicBezTo>
                  <a:pt x="5076" y="13186"/>
                  <a:pt x="5053" y="13141"/>
                  <a:pt x="5023" y="13141"/>
                </a:cubicBezTo>
                <a:close/>
                <a:moveTo>
                  <a:pt x="5873" y="13141"/>
                </a:moveTo>
                <a:cubicBezTo>
                  <a:pt x="5844" y="13141"/>
                  <a:pt x="5820" y="13186"/>
                  <a:pt x="5820" y="13244"/>
                </a:cubicBezTo>
                <a:lnTo>
                  <a:pt x="5820" y="13464"/>
                </a:lnTo>
                <a:cubicBezTo>
                  <a:pt x="5820" y="13521"/>
                  <a:pt x="5844" y="13568"/>
                  <a:pt x="5873" y="13568"/>
                </a:cubicBezTo>
                <a:cubicBezTo>
                  <a:pt x="5902" y="13568"/>
                  <a:pt x="5926" y="13521"/>
                  <a:pt x="5926" y="13464"/>
                </a:cubicBezTo>
                <a:lnTo>
                  <a:pt x="5926" y="13244"/>
                </a:lnTo>
                <a:cubicBezTo>
                  <a:pt x="5926" y="13186"/>
                  <a:pt x="5902" y="13141"/>
                  <a:pt x="5873" y="13141"/>
                </a:cubicBezTo>
                <a:close/>
                <a:moveTo>
                  <a:pt x="6188" y="13141"/>
                </a:moveTo>
                <a:cubicBezTo>
                  <a:pt x="6159" y="13141"/>
                  <a:pt x="6135" y="13186"/>
                  <a:pt x="6135" y="13244"/>
                </a:cubicBezTo>
                <a:lnTo>
                  <a:pt x="6135" y="13464"/>
                </a:lnTo>
                <a:cubicBezTo>
                  <a:pt x="6135" y="13521"/>
                  <a:pt x="6159" y="13568"/>
                  <a:pt x="6188" y="13568"/>
                </a:cubicBezTo>
                <a:cubicBezTo>
                  <a:pt x="6217" y="13568"/>
                  <a:pt x="6240" y="13521"/>
                  <a:pt x="6240" y="13464"/>
                </a:cubicBezTo>
                <a:lnTo>
                  <a:pt x="6240" y="13244"/>
                </a:lnTo>
                <a:cubicBezTo>
                  <a:pt x="6240" y="13186"/>
                  <a:pt x="6217" y="13141"/>
                  <a:pt x="6188" y="13141"/>
                </a:cubicBezTo>
                <a:close/>
                <a:moveTo>
                  <a:pt x="7036" y="13141"/>
                </a:moveTo>
                <a:cubicBezTo>
                  <a:pt x="7007" y="13141"/>
                  <a:pt x="6984" y="13186"/>
                  <a:pt x="6984" y="13244"/>
                </a:cubicBezTo>
                <a:lnTo>
                  <a:pt x="6984" y="13464"/>
                </a:lnTo>
                <a:cubicBezTo>
                  <a:pt x="6984" y="13521"/>
                  <a:pt x="7007" y="13568"/>
                  <a:pt x="7036" y="13568"/>
                </a:cubicBezTo>
                <a:cubicBezTo>
                  <a:pt x="7065" y="13568"/>
                  <a:pt x="7089" y="13521"/>
                  <a:pt x="7089" y="13464"/>
                </a:cubicBezTo>
                <a:lnTo>
                  <a:pt x="7089" y="13244"/>
                </a:lnTo>
                <a:cubicBezTo>
                  <a:pt x="7089" y="13186"/>
                  <a:pt x="7065" y="13141"/>
                  <a:pt x="7036" y="13141"/>
                </a:cubicBezTo>
                <a:close/>
                <a:moveTo>
                  <a:pt x="7351" y="13141"/>
                </a:moveTo>
                <a:cubicBezTo>
                  <a:pt x="7322" y="13141"/>
                  <a:pt x="7299" y="13186"/>
                  <a:pt x="7299" y="13244"/>
                </a:cubicBezTo>
                <a:lnTo>
                  <a:pt x="7299" y="13464"/>
                </a:lnTo>
                <a:cubicBezTo>
                  <a:pt x="7299" y="13521"/>
                  <a:pt x="7322" y="13568"/>
                  <a:pt x="7351" y="13568"/>
                </a:cubicBezTo>
                <a:cubicBezTo>
                  <a:pt x="7380" y="13568"/>
                  <a:pt x="7404" y="13521"/>
                  <a:pt x="7404" y="13464"/>
                </a:cubicBezTo>
                <a:lnTo>
                  <a:pt x="7404" y="13244"/>
                </a:lnTo>
                <a:cubicBezTo>
                  <a:pt x="7404" y="13186"/>
                  <a:pt x="7380" y="13141"/>
                  <a:pt x="7351" y="13141"/>
                </a:cubicBezTo>
                <a:close/>
                <a:moveTo>
                  <a:pt x="8201" y="13141"/>
                </a:moveTo>
                <a:cubicBezTo>
                  <a:pt x="8171" y="13141"/>
                  <a:pt x="8148" y="13186"/>
                  <a:pt x="8148" y="13244"/>
                </a:cubicBezTo>
                <a:lnTo>
                  <a:pt x="8148" y="13464"/>
                </a:lnTo>
                <a:cubicBezTo>
                  <a:pt x="8148" y="13521"/>
                  <a:pt x="8171" y="13568"/>
                  <a:pt x="8201" y="13568"/>
                </a:cubicBezTo>
                <a:cubicBezTo>
                  <a:pt x="8230" y="13568"/>
                  <a:pt x="8254" y="13521"/>
                  <a:pt x="8254" y="13464"/>
                </a:cubicBezTo>
                <a:lnTo>
                  <a:pt x="8254" y="13244"/>
                </a:lnTo>
                <a:cubicBezTo>
                  <a:pt x="8254" y="13186"/>
                  <a:pt x="8230" y="13141"/>
                  <a:pt x="8201" y="13141"/>
                </a:cubicBezTo>
                <a:close/>
                <a:moveTo>
                  <a:pt x="8515" y="13141"/>
                </a:moveTo>
                <a:cubicBezTo>
                  <a:pt x="8486" y="13141"/>
                  <a:pt x="8462" y="13186"/>
                  <a:pt x="8462" y="13244"/>
                </a:cubicBezTo>
                <a:lnTo>
                  <a:pt x="8462" y="13464"/>
                </a:lnTo>
                <a:cubicBezTo>
                  <a:pt x="8462" y="13521"/>
                  <a:pt x="8486" y="13568"/>
                  <a:pt x="8515" y="13568"/>
                </a:cubicBezTo>
                <a:cubicBezTo>
                  <a:pt x="8544" y="13568"/>
                  <a:pt x="8568" y="13521"/>
                  <a:pt x="8568" y="13464"/>
                </a:cubicBezTo>
                <a:lnTo>
                  <a:pt x="8568" y="13244"/>
                </a:lnTo>
                <a:cubicBezTo>
                  <a:pt x="8568" y="13186"/>
                  <a:pt x="8544" y="13141"/>
                  <a:pt x="8515" y="13141"/>
                </a:cubicBezTo>
                <a:close/>
                <a:moveTo>
                  <a:pt x="9365" y="13141"/>
                </a:moveTo>
                <a:cubicBezTo>
                  <a:pt x="9336" y="13141"/>
                  <a:pt x="9312" y="13186"/>
                  <a:pt x="9312" y="13244"/>
                </a:cubicBezTo>
                <a:lnTo>
                  <a:pt x="9312" y="13464"/>
                </a:lnTo>
                <a:cubicBezTo>
                  <a:pt x="9312" y="13521"/>
                  <a:pt x="9336" y="13568"/>
                  <a:pt x="9365" y="13568"/>
                </a:cubicBezTo>
                <a:cubicBezTo>
                  <a:pt x="9394" y="13568"/>
                  <a:pt x="9418" y="13521"/>
                  <a:pt x="9418" y="13464"/>
                </a:cubicBezTo>
                <a:lnTo>
                  <a:pt x="9418" y="13244"/>
                </a:lnTo>
                <a:cubicBezTo>
                  <a:pt x="9418" y="13186"/>
                  <a:pt x="9394" y="13141"/>
                  <a:pt x="9365" y="13141"/>
                </a:cubicBezTo>
                <a:close/>
                <a:moveTo>
                  <a:pt x="9679" y="13141"/>
                </a:moveTo>
                <a:cubicBezTo>
                  <a:pt x="9650" y="13141"/>
                  <a:pt x="9626" y="13186"/>
                  <a:pt x="9626" y="13244"/>
                </a:cubicBezTo>
                <a:lnTo>
                  <a:pt x="9626" y="13464"/>
                </a:lnTo>
                <a:cubicBezTo>
                  <a:pt x="9626" y="13521"/>
                  <a:pt x="9650" y="13568"/>
                  <a:pt x="9679" y="13568"/>
                </a:cubicBezTo>
                <a:cubicBezTo>
                  <a:pt x="9708" y="13568"/>
                  <a:pt x="9732" y="13521"/>
                  <a:pt x="9732" y="13464"/>
                </a:cubicBezTo>
                <a:lnTo>
                  <a:pt x="9732" y="13244"/>
                </a:lnTo>
                <a:cubicBezTo>
                  <a:pt x="9732" y="13186"/>
                  <a:pt x="9708" y="13141"/>
                  <a:pt x="9679" y="13141"/>
                </a:cubicBezTo>
                <a:close/>
                <a:moveTo>
                  <a:pt x="10529" y="13141"/>
                </a:moveTo>
                <a:cubicBezTo>
                  <a:pt x="10500" y="13141"/>
                  <a:pt x="10476" y="13186"/>
                  <a:pt x="10476" y="13244"/>
                </a:cubicBezTo>
                <a:lnTo>
                  <a:pt x="10476" y="13464"/>
                </a:lnTo>
                <a:cubicBezTo>
                  <a:pt x="10476" y="13521"/>
                  <a:pt x="10500" y="13568"/>
                  <a:pt x="10529" y="13568"/>
                </a:cubicBezTo>
                <a:cubicBezTo>
                  <a:pt x="10558" y="13568"/>
                  <a:pt x="10582" y="13521"/>
                  <a:pt x="10582" y="13464"/>
                </a:cubicBezTo>
                <a:lnTo>
                  <a:pt x="10582" y="13244"/>
                </a:lnTo>
                <a:cubicBezTo>
                  <a:pt x="10582" y="13186"/>
                  <a:pt x="10558" y="13141"/>
                  <a:pt x="10529" y="13141"/>
                </a:cubicBezTo>
                <a:close/>
                <a:moveTo>
                  <a:pt x="10844" y="13141"/>
                </a:moveTo>
                <a:cubicBezTo>
                  <a:pt x="10814" y="13141"/>
                  <a:pt x="10791" y="13186"/>
                  <a:pt x="10791" y="13244"/>
                </a:cubicBezTo>
                <a:lnTo>
                  <a:pt x="10791" y="13464"/>
                </a:lnTo>
                <a:cubicBezTo>
                  <a:pt x="10791" y="13521"/>
                  <a:pt x="10814" y="13568"/>
                  <a:pt x="10844" y="13568"/>
                </a:cubicBezTo>
                <a:cubicBezTo>
                  <a:pt x="10873" y="13568"/>
                  <a:pt x="10895" y="13521"/>
                  <a:pt x="10895" y="13464"/>
                </a:cubicBezTo>
                <a:lnTo>
                  <a:pt x="10895" y="13244"/>
                </a:lnTo>
                <a:cubicBezTo>
                  <a:pt x="10895" y="13186"/>
                  <a:pt x="10873" y="13141"/>
                  <a:pt x="10844" y="13141"/>
                </a:cubicBezTo>
                <a:close/>
                <a:moveTo>
                  <a:pt x="11692" y="13141"/>
                </a:moveTo>
                <a:cubicBezTo>
                  <a:pt x="11663" y="13141"/>
                  <a:pt x="11640" y="13186"/>
                  <a:pt x="11640" y="13244"/>
                </a:cubicBezTo>
                <a:lnTo>
                  <a:pt x="11640" y="13464"/>
                </a:lnTo>
                <a:cubicBezTo>
                  <a:pt x="11640" y="13521"/>
                  <a:pt x="11663" y="13568"/>
                  <a:pt x="11692" y="13568"/>
                </a:cubicBezTo>
                <a:cubicBezTo>
                  <a:pt x="11721" y="13568"/>
                  <a:pt x="11745" y="13521"/>
                  <a:pt x="11745" y="13464"/>
                </a:cubicBezTo>
                <a:lnTo>
                  <a:pt x="11745" y="13244"/>
                </a:lnTo>
                <a:cubicBezTo>
                  <a:pt x="11745" y="13186"/>
                  <a:pt x="11721" y="13141"/>
                  <a:pt x="11692" y="13141"/>
                </a:cubicBezTo>
                <a:close/>
                <a:moveTo>
                  <a:pt x="12007" y="13141"/>
                </a:moveTo>
                <a:cubicBezTo>
                  <a:pt x="11978" y="13141"/>
                  <a:pt x="11955" y="13186"/>
                  <a:pt x="11955" y="13244"/>
                </a:cubicBezTo>
                <a:lnTo>
                  <a:pt x="11955" y="13464"/>
                </a:lnTo>
                <a:cubicBezTo>
                  <a:pt x="11955" y="13521"/>
                  <a:pt x="11978" y="13568"/>
                  <a:pt x="12007" y="13568"/>
                </a:cubicBezTo>
                <a:cubicBezTo>
                  <a:pt x="12036" y="13568"/>
                  <a:pt x="12060" y="13521"/>
                  <a:pt x="12060" y="13464"/>
                </a:cubicBezTo>
                <a:lnTo>
                  <a:pt x="12060" y="13244"/>
                </a:lnTo>
                <a:cubicBezTo>
                  <a:pt x="12060" y="13186"/>
                  <a:pt x="12036" y="13141"/>
                  <a:pt x="12007" y="13141"/>
                </a:cubicBezTo>
                <a:close/>
                <a:moveTo>
                  <a:pt x="12856" y="13141"/>
                </a:moveTo>
                <a:cubicBezTo>
                  <a:pt x="12827" y="13141"/>
                  <a:pt x="12804" y="13186"/>
                  <a:pt x="12804" y="13244"/>
                </a:cubicBezTo>
                <a:lnTo>
                  <a:pt x="12804" y="13464"/>
                </a:lnTo>
                <a:cubicBezTo>
                  <a:pt x="12804" y="13521"/>
                  <a:pt x="12827" y="13568"/>
                  <a:pt x="12856" y="13568"/>
                </a:cubicBezTo>
                <a:cubicBezTo>
                  <a:pt x="12886" y="13568"/>
                  <a:pt x="12909" y="13521"/>
                  <a:pt x="12909" y="13464"/>
                </a:cubicBezTo>
                <a:lnTo>
                  <a:pt x="12909" y="13244"/>
                </a:lnTo>
                <a:cubicBezTo>
                  <a:pt x="12909" y="13186"/>
                  <a:pt x="12886" y="13141"/>
                  <a:pt x="12856" y="13141"/>
                </a:cubicBezTo>
                <a:close/>
                <a:moveTo>
                  <a:pt x="13171" y="13141"/>
                </a:moveTo>
                <a:cubicBezTo>
                  <a:pt x="13142" y="13141"/>
                  <a:pt x="13118" y="13186"/>
                  <a:pt x="13118" y="13244"/>
                </a:cubicBezTo>
                <a:lnTo>
                  <a:pt x="13118" y="13464"/>
                </a:lnTo>
                <a:cubicBezTo>
                  <a:pt x="13118" y="13521"/>
                  <a:pt x="13142" y="13568"/>
                  <a:pt x="13171" y="13568"/>
                </a:cubicBezTo>
                <a:cubicBezTo>
                  <a:pt x="13200" y="13568"/>
                  <a:pt x="13224" y="13521"/>
                  <a:pt x="13224" y="13464"/>
                </a:cubicBezTo>
                <a:lnTo>
                  <a:pt x="13224" y="13244"/>
                </a:lnTo>
                <a:cubicBezTo>
                  <a:pt x="13224" y="13186"/>
                  <a:pt x="13200" y="13141"/>
                  <a:pt x="13171" y="13141"/>
                </a:cubicBezTo>
                <a:close/>
                <a:moveTo>
                  <a:pt x="14021" y="13141"/>
                </a:moveTo>
                <a:cubicBezTo>
                  <a:pt x="13992" y="13141"/>
                  <a:pt x="13968" y="13186"/>
                  <a:pt x="13968" y="13244"/>
                </a:cubicBezTo>
                <a:lnTo>
                  <a:pt x="13968" y="13464"/>
                </a:lnTo>
                <a:cubicBezTo>
                  <a:pt x="13968" y="13521"/>
                  <a:pt x="13992" y="13568"/>
                  <a:pt x="14021" y="13568"/>
                </a:cubicBezTo>
                <a:cubicBezTo>
                  <a:pt x="14050" y="13568"/>
                  <a:pt x="14074" y="13521"/>
                  <a:pt x="14074" y="13464"/>
                </a:cubicBezTo>
                <a:lnTo>
                  <a:pt x="14074" y="13244"/>
                </a:lnTo>
                <a:cubicBezTo>
                  <a:pt x="14074" y="13186"/>
                  <a:pt x="14050" y="13141"/>
                  <a:pt x="14021" y="13141"/>
                </a:cubicBezTo>
                <a:close/>
                <a:moveTo>
                  <a:pt x="14335" y="13141"/>
                </a:moveTo>
                <a:cubicBezTo>
                  <a:pt x="14306" y="13141"/>
                  <a:pt x="14282" y="13186"/>
                  <a:pt x="14282" y="13244"/>
                </a:cubicBezTo>
                <a:lnTo>
                  <a:pt x="14282" y="13464"/>
                </a:lnTo>
                <a:cubicBezTo>
                  <a:pt x="14282" y="13521"/>
                  <a:pt x="14306" y="13568"/>
                  <a:pt x="14335" y="13568"/>
                </a:cubicBezTo>
                <a:cubicBezTo>
                  <a:pt x="14364" y="13568"/>
                  <a:pt x="14388" y="13521"/>
                  <a:pt x="14388" y="13464"/>
                </a:cubicBezTo>
                <a:lnTo>
                  <a:pt x="14388" y="13244"/>
                </a:lnTo>
                <a:cubicBezTo>
                  <a:pt x="14388" y="13186"/>
                  <a:pt x="14364" y="13141"/>
                  <a:pt x="14335" y="13141"/>
                </a:cubicBezTo>
                <a:close/>
                <a:moveTo>
                  <a:pt x="15185" y="13141"/>
                </a:moveTo>
                <a:cubicBezTo>
                  <a:pt x="15156" y="13141"/>
                  <a:pt x="15132" y="13186"/>
                  <a:pt x="15132" y="13244"/>
                </a:cubicBezTo>
                <a:lnTo>
                  <a:pt x="15132" y="13464"/>
                </a:lnTo>
                <a:cubicBezTo>
                  <a:pt x="15132" y="13521"/>
                  <a:pt x="15156" y="13568"/>
                  <a:pt x="15185" y="13568"/>
                </a:cubicBezTo>
                <a:cubicBezTo>
                  <a:pt x="15214" y="13568"/>
                  <a:pt x="15237" y="13521"/>
                  <a:pt x="15237" y="13464"/>
                </a:cubicBezTo>
                <a:lnTo>
                  <a:pt x="15237" y="13244"/>
                </a:lnTo>
                <a:cubicBezTo>
                  <a:pt x="15237" y="13186"/>
                  <a:pt x="15214" y="13141"/>
                  <a:pt x="15185" y="13141"/>
                </a:cubicBezTo>
                <a:close/>
                <a:moveTo>
                  <a:pt x="15500" y="13141"/>
                </a:moveTo>
                <a:cubicBezTo>
                  <a:pt x="15470" y="13141"/>
                  <a:pt x="15447" y="13186"/>
                  <a:pt x="15447" y="13244"/>
                </a:cubicBezTo>
                <a:lnTo>
                  <a:pt x="15447" y="13464"/>
                </a:lnTo>
                <a:cubicBezTo>
                  <a:pt x="15447" y="13521"/>
                  <a:pt x="15470" y="13568"/>
                  <a:pt x="15500" y="13568"/>
                </a:cubicBezTo>
                <a:cubicBezTo>
                  <a:pt x="15529" y="13568"/>
                  <a:pt x="15551" y="13521"/>
                  <a:pt x="15551" y="13464"/>
                </a:cubicBezTo>
                <a:lnTo>
                  <a:pt x="15551" y="13244"/>
                </a:lnTo>
                <a:cubicBezTo>
                  <a:pt x="15551" y="13186"/>
                  <a:pt x="15529" y="13141"/>
                  <a:pt x="15500" y="13141"/>
                </a:cubicBezTo>
                <a:close/>
                <a:moveTo>
                  <a:pt x="16349" y="13141"/>
                </a:moveTo>
                <a:cubicBezTo>
                  <a:pt x="16320" y="13141"/>
                  <a:pt x="16296" y="13186"/>
                  <a:pt x="16296" y="13244"/>
                </a:cubicBezTo>
                <a:lnTo>
                  <a:pt x="16296" y="13464"/>
                </a:lnTo>
                <a:cubicBezTo>
                  <a:pt x="16296" y="13521"/>
                  <a:pt x="16320" y="13568"/>
                  <a:pt x="16349" y="13568"/>
                </a:cubicBezTo>
                <a:cubicBezTo>
                  <a:pt x="16378" y="13568"/>
                  <a:pt x="16401" y="13521"/>
                  <a:pt x="16401" y="13464"/>
                </a:cubicBezTo>
                <a:lnTo>
                  <a:pt x="16401" y="13244"/>
                </a:lnTo>
                <a:cubicBezTo>
                  <a:pt x="16401" y="13186"/>
                  <a:pt x="16378" y="13141"/>
                  <a:pt x="16349" y="13141"/>
                </a:cubicBezTo>
                <a:close/>
                <a:moveTo>
                  <a:pt x="16663" y="13141"/>
                </a:moveTo>
                <a:cubicBezTo>
                  <a:pt x="16634" y="13141"/>
                  <a:pt x="16611" y="13186"/>
                  <a:pt x="16611" y="13244"/>
                </a:cubicBezTo>
                <a:lnTo>
                  <a:pt x="16611" y="13464"/>
                </a:lnTo>
                <a:cubicBezTo>
                  <a:pt x="16611" y="13521"/>
                  <a:pt x="16634" y="13568"/>
                  <a:pt x="16663" y="13568"/>
                </a:cubicBezTo>
                <a:cubicBezTo>
                  <a:pt x="16692" y="13568"/>
                  <a:pt x="16716" y="13521"/>
                  <a:pt x="16716" y="13464"/>
                </a:cubicBezTo>
                <a:lnTo>
                  <a:pt x="16716" y="13244"/>
                </a:lnTo>
                <a:cubicBezTo>
                  <a:pt x="16716" y="13186"/>
                  <a:pt x="16692" y="13141"/>
                  <a:pt x="16663" y="13141"/>
                </a:cubicBezTo>
                <a:close/>
                <a:moveTo>
                  <a:pt x="17512" y="13141"/>
                </a:moveTo>
                <a:cubicBezTo>
                  <a:pt x="17483" y="13141"/>
                  <a:pt x="17459" y="13186"/>
                  <a:pt x="17459" y="13244"/>
                </a:cubicBezTo>
                <a:lnTo>
                  <a:pt x="17459" y="13464"/>
                </a:lnTo>
                <a:cubicBezTo>
                  <a:pt x="17459" y="13521"/>
                  <a:pt x="17483" y="13568"/>
                  <a:pt x="17512" y="13568"/>
                </a:cubicBezTo>
                <a:cubicBezTo>
                  <a:pt x="17541" y="13568"/>
                  <a:pt x="17565" y="13521"/>
                  <a:pt x="17565" y="13464"/>
                </a:cubicBezTo>
                <a:lnTo>
                  <a:pt x="17565" y="13244"/>
                </a:lnTo>
                <a:cubicBezTo>
                  <a:pt x="17565" y="13186"/>
                  <a:pt x="17541" y="13141"/>
                  <a:pt x="17512" y="13141"/>
                </a:cubicBezTo>
                <a:close/>
                <a:moveTo>
                  <a:pt x="17827" y="13141"/>
                </a:moveTo>
                <a:cubicBezTo>
                  <a:pt x="17798" y="13141"/>
                  <a:pt x="17774" y="13186"/>
                  <a:pt x="17774" y="13244"/>
                </a:cubicBezTo>
                <a:lnTo>
                  <a:pt x="17774" y="13464"/>
                </a:lnTo>
                <a:cubicBezTo>
                  <a:pt x="17774" y="13521"/>
                  <a:pt x="17798" y="13568"/>
                  <a:pt x="17827" y="13568"/>
                </a:cubicBezTo>
                <a:cubicBezTo>
                  <a:pt x="17856" y="13568"/>
                  <a:pt x="17880" y="13521"/>
                  <a:pt x="17880" y="13464"/>
                </a:cubicBezTo>
                <a:lnTo>
                  <a:pt x="17880" y="13244"/>
                </a:lnTo>
                <a:cubicBezTo>
                  <a:pt x="17880" y="13186"/>
                  <a:pt x="17856" y="13141"/>
                  <a:pt x="17827" y="13141"/>
                </a:cubicBezTo>
                <a:close/>
                <a:moveTo>
                  <a:pt x="18677" y="13141"/>
                </a:moveTo>
                <a:cubicBezTo>
                  <a:pt x="18648" y="13141"/>
                  <a:pt x="18624" y="13186"/>
                  <a:pt x="18624" y="13244"/>
                </a:cubicBezTo>
                <a:lnTo>
                  <a:pt x="18624" y="13464"/>
                </a:lnTo>
                <a:cubicBezTo>
                  <a:pt x="18624" y="13521"/>
                  <a:pt x="18648" y="13568"/>
                  <a:pt x="18677" y="13568"/>
                </a:cubicBezTo>
                <a:cubicBezTo>
                  <a:pt x="18706" y="13568"/>
                  <a:pt x="18730" y="13521"/>
                  <a:pt x="18730" y="13464"/>
                </a:cubicBezTo>
                <a:lnTo>
                  <a:pt x="18730" y="13244"/>
                </a:lnTo>
                <a:cubicBezTo>
                  <a:pt x="18730" y="13186"/>
                  <a:pt x="18706" y="13141"/>
                  <a:pt x="18677" y="13141"/>
                </a:cubicBezTo>
                <a:close/>
                <a:moveTo>
                  <a:pt x="18991" y="13141"/>
                </a:moveTo>
                <a:cubicBezTo>
                  <a:pt x="18962" y="13141"/>
                  <a:pt x="18938" y="13186"/>
                  <a:pt x="18938" y="13244"/>
                </a:cubicBezTo>
                <a:lnTo>
                  <a:pt x="18938" y="13464"/>
                </a:lnTo>
                <a:cubicBezTo>
                  <a:pt x="18938" y="13521"/>
                  <a:pt x="18962" y="13568"/>
                  <a:pt x="18991" y="13568"/>
                </a:cubicBezTo>
                <a:cubicBezTo>
                  <a:pt x="19020" y="13568"/>
                  <a:pt x="19044" y="13521"/>
                  <a:pt x="19044" y="13464"/>
                </a:cubicBezTo>
                <a:lnTo>
                  <a:pt x="19044" y="13244"/>
                </a:lnTo>
                <a:cubicBezTo>
                  <a:pt x="19044" y="13186"/>
                  <a:pt x="19020" y="13141"/>
                  <a:pt x="18991" y="13141"/>
                </a:cubicBezTo>
                <a:close/>
                <a:moveTo>
                  <a:pt x="19841" y="13141"/>
                </a:moveTo>
                <a:cubicBezTo>
                  <a:pt x="19812" y="13141"/>
                  <a:pt x="19788" y="13186"/>
                  <a:pt x="19788" y="13244"/>
                </a:cubicBezTo>
                <a:lnTo>
                  <a:pt x="19788" y="13464"/>
                </a:lnTo>
                <a:cubicBezTo>
                  <a:pt x="19788" y="13521"/>
                  <a:pt x="19812" y="13568"/>
                  <a:pt x="19841" y="13568"/>
                </a:cubicBezTo>
                <a:cubicBezTo>
                  <a:pt x="19870" y="13568"/>
                  <a:pt x="19894" y="13521"/>
                  <a:pt x="19894" y="13464"/>
                </a:cubicBezTo>
                <a:lnTo>
                  <a:pt x="19894" y="13244"/>
                </a:lnTo>
                <a:cubicBezTo>
                  <a:pt x="19894" y="13186"/>
                  <a:pt x="19870" y="13141"/>
                  <a:pt x="19841" y="13141"/>
                </a:cubicBezTo>
                <a:close/>
                <a:moveTo>
                  <a:pt x="20155" y="13141"/>
                </a:moveTo>
                <a:cubicBezTo>
                  <a:pt x="20126" y="13141"/>
                  <a:pt x="20102" y="13186"/>
                  <a:pt x="20102" y="13244"/>
                </a:cubicBezTo>
                <a:lnTo>
                  <a:pt x="20102" y="13464"/>
                </a:lnTo>
                <a:cubicBezTo>
                  <a:pt x="20102" y="13521"/>
                  <a:pt x="20126" y="13568"/>
                  <a:pt x="20155" y="13568"/>
                </a:cubicBezTo>
                <a:cubicBezTo>
                  <a:pt x="20184" y="13568"/>
                  <a:pt x="20207" y="13521"/>
                  <a:pt x="20207" y="13464"/>
                </a:cubicBezTo>
                <a:lnTo>
                  <a:pt x="20207" y="13244"/>
                </a:lnTo>
                <a:cubicBezTo>
                  <a:pt x="20207" y="13186"/>
                  <a:pt x="20184" y="13141"/>
                  <a:pt x="20155" y="13141"/>
                </a:cubicBezTo>
                <a:close/>
                <a:moveTo>
                  <a:pt x="21004" y="13141"/>
                </a:moveTo>
                <a:cubicBezTo>
                  <a:pt x="20975" y="13141"/>
                  <a:pt x="20952" y="13186"/>
                  <a:pt x="20952" y="13244"/>
                </a:cubicBezTo>
                <a:lnTo>
                  <a:pt x="20952" y="13464"/>
                </a:lnTo>
                <a:cubicBezTo>
                  <a:pt x="20952" y="13521"/>
                  <a:pt x="20975" y="13568"/>
                  <a:pt x="21004" y="13568"/>
                </a:cubicBezTo>
                <a:cubicBezTo>
                  <a:pt x="21033" y="13568"/>
                  <a:pt x="21057" y="13521"/>
                  <a:pt x="21057" y="13464"/>
                </a:cubicBezTo>
                <a:lnTo>
                  <a:pt x="21057" y="13244"/>
                </a:lnTo>
                <a:cubicBezTo>
                  <a:pt x="21057" y="13186"/>
                  <a:pt x="21033" y="13141"/>
                  <a:pt x="21004" y="13141"/>
                </a:cubicBezTo>
                <a:close/>
                <a:moveTo>
                  <a:pt x="21319" y="13141"/>
                </a:moveTo>
                <a:cubicBezTo>
                  <a:pt x="21289" y="13141"/>
                  <a:pt x="21267" y="13186"/>
                  <a:pt x="21267" y="13244"/>
                </a:cubicBezTo>
                <a:lnTo>
                  <a:pt x="21267" y="13464"/>
                </a:lnTo>
                <a:cubicBezTo>
                  <a:pt x="21267" y="13521"/>
                  <a:pt x="21289" y="13568"/>
                  <a:pt x="21319" y="13568"/>
                </a:cubicBezTo>
                <a:cubicBezTo>
                  <a:pt x="21348" y="13568"/>
                  <a:pt x="21372" y="13521"/>
                  <a:pt x="21372" y="13464"/>
                </a:cubicBezTo>
                <a:lnTo>
                  <a:pt x="21372" y="13244"/>
                </a:lnTo>
                <a:cubicBezTo>
                  <a:pt x="21372" y="13186"/>
                  <a:pt x="21348" y="13141"/>
                  <a:pt x="21319" y="13141"/>
                </a:cubicBezTo>
                <a:close/>
                <a:moveTo>
                  <a:pt x="281" y="13871"/>
                </a:moveTo>
                <a:cubicBezTo>
                  <a:pt x="252" y="13871"/>
                  <a:pt x="228" y="13916"/>
                  <a:pt x="228" y="13974"/>
                </a:cubicBezTo>
                <a:lnTo>
                  <a:pt x="228" y="14194"/>
                </a:lnTo>
                <a:cubicBezTo>
                  <a:pt x="228" y="14251"/>
                  <a:pt x="252" y="14298"/>
                  <a:pt x="281" y="14298"/>
                </a:cubicBezTo>
                <a:cubicBezTo>
                  <a:pt x="311" y="14298"/>
                  <a:pt x="334" y="14251"/>
                  <a:pt x="334" y="14194"/>
                </a:cubicBezTo>
                <a:lnTo>
                  <a:pt x="334" y="13974"/>
                </a:lnTo>
                <a:cubicBezTo>
                  <a:pt x="334" y="13916"/>
                  <a:pt x="311" y="13871"/>
                  <a:pt x="281" y="13871"/>
                </a:cubicBezTo>
                <a:close/>
                <a:moveTo>
                  <a:pt x="596" y="13871"/>
                </a:moveTo>
                <a:cubicBezTo>
                  <a:pt x="567" y="13871"/>
                  <a:pt x="543" y="13916"/>
                  <a:pt x="543" y="13974"/>
                </a:cubicBezTo>
                <a:lnTo>
                  <a:pt x="543" y="14194"/>
                </a:lnTo>
                <a:cubicBezTo>
                  <a:pt x="543" y="14251"/>
                  <a:pt x="567" y="14298"/>
                  <a:pt x="596" y="14298"/>
                </a:cubicBezTo>
                <a:cubicBezTo>
                  <a:pt x="625" y="14298"/>
                  <a:pt x="649" y="14251"/>
                  <a:pt x="649" y="14194"/>
                </a:cubicBezTo>
                <a:lnTo>
                  <a:pt x="649" y="13974"/>
                </a:lnTo>
                <a:cubicBezTo>
                  <a:pt x="649" y="13916"/>
                  <a:pt x="625" y="13871"/>
                  <a:pt x="596" y="13871"/>
                </a:cubicBezTo>
                <a:close/>
                <a:moveTo>
                  <a:pt x="1446" y="13871"/>
                </a:moveTo>
                <a:cubicBezTo>
                  <a:pt x="1417" y="13871"/>
                  <a:pt x="1393" y="13916"/>
                  <a:pt x="1393" y="13974"/>
                </a:cubicBezTo>
                <a:lnTo>
                  <a:pt x="1393" y="14194"/>
                </a:lnTo>
                <a:cubicBezTo>
                  <a:pt x="1393" y="14251"/>
                  <a:pt x="1417" y="14298"/>
                  <a:pt x="1446" y="14298"/>
                </a:cubicBezTo>
                <a:cubicBezTo>
                  <a:pt x="1475" y="14298"/>
                  <a:pt x="1499" y="14251"/>
                  <a:pt x="1499" y="14194"/>
                </a:cubicBezTo>
                <a:lnTo>
                  <a:pt x="1499" y="13974"/>
                </a:lnTo>
                <a:cubicBezTo>
                  <a:pt x="1499" y="13916"/>
                  <a:pt x="1475" y="13871"/>
                  <a:pt x="1446" y="13871"/>
                </a:cubicBezTo>
                <a:close/>
                <a:moveTo>
                  <a:pt x="1760" y="13871"/>
                </a:moveTo>
                <a:cubicBezTo>
                  <a:pt x="1731" y="13871"/>
                  <a:pt x="1707" y="13916"/>
                  <a:pt x="1707" y="13974"/>
                </a:cubicBezTo>
                <a:lnTo>
                  <a:pt x="1707" y="14194"/>
                </a:lnTo>
                <a:cubicBezTo>
                  <a:pt x="1707" y="14251"/>
                  <a:pt x="1731" y="14298"/>
                  <a:pt x="1760" y="14298"/>
                </a:cubicBezTo>
                <a:cubicBezTo>
                  <a:pt x="1789" y="14298"/>
                  <a:pt x="1813" y="14251"/>
                  <a:pt x="1813" y="14194"/>
                </a:cubicBezTo>
                <a:lnTo>
                  <a:pt x="1813" y="13974"/>
                </a:lnTo>
                <a:cubicBezTo>
                  <a:pt x="1813" y="13916"/>
                  <a:pt x="1789" y="13871"/>
                  <a:pt x="1760" y="13871"/>
                </a:cubicBezTo>
                <a:close/>
                <a:moveTo>
                  <a:pt x="2610" y="13871"/>
                </a:moveTo>
                <a:cubicBezTo>
                  <a:pt x="2581" y="13871"/>
                  <a:pt x="2557" y="13916"/>
                  <a:pt x="2557" y="13974"/>
                </a:cubicBezTo>
                <a:lnTo>
                  <a:pt x="2557" y="14194"/>
                </a:lnTo>
                <a:cubicBezTo>
                  <a:pt x="2557" y="14251"/>
                  <a:pt x="2581" y="14298"/>
                  <a:pt x="2610" y="14298"/>
                </a:cubicBezTo>
                <a:cubicBezTo>
                  <a:pt x="2639" y="14298"/>
                  <a:pt x="2662" y="14251"/>
                  <a:pt x="2662" y="14194"/>
                </a:cubicBezTo>
                <a:lnTo>
                  <a:pt x="2662" y="13974"/>
                </a:lnTo>
                <a:cubicBezTo>
                  <a:pt x="2662" y="13916"/>
                  <a:pt x="2639" y="13871"/>
                  <a:pt x="2610" y="13871"/>
                </a:cubicBezTo>
                <a:close/>
                <a:moveTo>
                  <a:pt x="2924" y="13871"/>
                </a:moveTo>
                <a:cubicBezTo>
                  <a:pt x="2895" y="13871"/>
                  <a:pt x="2871" y="13916"/>
                  <a:pt x="2871" y="13974"/>
                </a:cubicBezTo>
                <a:lnTo>
                  <a:pt x="2871" y="14194"/>
                </a:lnTo>
                <a:cubicBezTo>
                  <a:pt x="2871" y="14251"/>
                  <a:pt x="2895" y="14298"/>
                  <a:pt x="2924" y="14298"/>
                </a:cubicBezTo>
                <a:cubicBezTo>
                  <a:pt x="2954" y="14298"/>
                  <a:pt x="2976" y="14251"/>
                  <a:pt x="2976" y="14194"/>
                </a:cubicBezTo>
                <a:lnTo>
                  <a:pt x="2976" y="13974"/>
                </a:lnTo>
                <a:cubicBezTo>
                  <a:pt x="2976" y="13916"/>
                  <a:pt x="2954" y="13871"/>
                  <a:pt x="2924" y="13871"/>
                </a:cubicBezTo>
                <a:close/>
                <a:moveTo>
                  <a:pt x="3773" y="13871"/>
                </a:moveTo>
                <a:cubicBezTo>
                  <a:pt x="3744" y="13871"/>
                  <a:pt x="3721" y="13916"/>
                  <a:pt x="3721" y="13974"/>
                </a:cubicBezTo>
                <a:lnTo>
                  <a:pt x="3721" y="14194"/>
                </a:lnTo>
                <a:cubicBezTo>
                  <a:pt x="3721" y="14251"/>
                  <a:pt x="3744" y="14298"/>
                  <a:pt x="3773" y="14298"/>
                </a:cubicBezTo>
                <a:cubicBezTo>
                  <a:pt x="3802" y="14298"/>
                  <a:pt x="3826" y="14251"/>
                  <a:pt x="3826" y="14194"/>
                </a:cubicBezTo>
                <a:lnTo>
                  <a:pt x="3826" y="13974"/>
                </a:lnTo>
                <a:cubicBezTo>
                  <a:pt x="3826" y="13916"/>
                  <a:pt x="3802" y="13871"/>
                  <a:pt x="3773" y="13871"/>
                </a:cubicBezTo>
                <a:close/>
                <a:moveTo>
                  <a:pt x="4088" y="13871"/>
                </a:moveTo>
                <a:cubicBezTo>
                  <a:pt x="4058" y="13871"/>
                  <a:pt x="4035" y="13916"/>
                  <a:pt x="4035" y="13974"/>
                </a:cubicBezTo>
                <a:lnTo>
                  <a:pt x="4035" y="14194"/>
                </a:lnTo>
                <a:cubicBezTo>
                  <a:pt x="4035" y="14251"/>
                  <a:pt x="4058" y="14298"/>
                  <a:pt x="4088" y="14298"/>
                </a:cubicBezTo>
                <a:cubicBezTo>
                  <a:pt x="4117" y="14298"/>
                  <a:pt x="4141" y="14251"/>
                  <a:pt x="4141" y="14194"/>
                </a:cubicBezTo>
                <a:lnTo>
                  <a:pt x="4141" y="13974"/>
                </a:lnTo>
                <a:cubicBezTo>
                  <a:pt x="4141" y="13916"/>
                  <a:pt x="4117" y="13871"/>
                  <a:pt x="4088" y="13871"/>
                </a:cubicBezTo>
                <a:close/>
                <a:moveTo>
                  <a:pt x="4937" y="13871"/>
                </a:moveTo>
                <a:cubicBezTo>
                  <a:pt x="4908" y="13871"/>
                  <a:pt x="4884" y="13916"/>
                  <a:pt x="4884" y="13974"/>
                </a:cubicBezTo>
                <a:lnTo>
                  <a:pt x="4884" y="14194"/>
                </a:lnTo>
                <a:cubicBezTo>
                  <a:pt x="4884" y="14251"/>
                  <a:pt x="4908" y="14298"/>
                  <a:pt x="4937" y="14298"/>
                </a:cubicBezTo>
                <a:cubicBezTo>
                  <a:pt x="4966" y="14298"/>
                  <a:pt x="4990" y="14251"/>
                  <a:pt x="4990" y="14194"/>
                </a:cubicBezTo>
                <a:lnTo>
                  <a:pt x="4990" y="13974"/>
                </a:lnTo>
                <a:cubicBezTo>
                  <a:pt x="4990" y="13916"/>
                  <a:pt x="4966" y="13871"/>
                  <a:pt x="4937" y="13871"/>
                </a:cubicBezTo>
                <a:close/>
                <a:moveTo>
                  <a:pt x="5252" y="13871"/>
                </a:moveTo>
                <a:cubicBezTo>
                  <a:pt x="5223" y="13871"/>
                  <a:pt x="5199" y="13916"/>
                  <a:pt x="5199" y="13974"/>
                </a:cubicBezTo>
                <a:lnTo>
                  <a:pt x="5199" y="14194"/>
                </a:lnTo>
                <a:cubicBezTo>
                  <a:pt x="5199" y="14251"/>
                  <a:pt x="5223" y="14298"/>
                  <a:pt x="5252" y="14298"/>
                </a:cubicBezTo>
                <a:cubicBezTo>
                  <a:pt x="5281" y="14298"/>
                  <a:pt x="5305" y="14251"/>
                  <a:pt x="5305" y="14194"/>
                </a:cubicBezTo>
                <a:lnTo>
                  <a:pt x="5305" y="13974"/>
                </a:lnTo>
                <a:cubicBezTo>
                  <a:pt x="5305" y="13916"/>
                  <a:pt x="5281" y="13871"/>
                  <a:pt x="5252" y="13871"/>
                </a:cubicBezTo>
                <a:close/>
                <a:moveTo>
                  <a:pt x="6102" y="13871"/>
                </a:moveTo>
                <a:cubicBezTo>
                  <a:pt x="6072" y="13871"/>
                  <a:pt x="6049" y="13916"/>
                  <a:pt x="6049" y="13974"/>
                </a:cubicBezTo>
                <a:lnTo>
                  <a:pt x="6049" y="14194"/>
                </a:lnTo>
                <a:cubicBezTo>
                  <a:pt x="6049" y="14251"/>
                  <a:pt x="6072" y="14298"/>
                  <a:pt x="6102" y="14298"/>
                </a:cubicBezTo>
                <a:cubicBezTo>
                  <a:pt x="6131" y="14298"/>
                  <a:pt x="6155" y="14251"/>
                  <a:pt x="6155" y="14194"/>
                </a:cubicBezTo>
                <a:lnTo>
                  <a:pt x="6155" y="13974"/>
                </a:lnTo>
                <a:cubicBezTo>
                  <a:pt x="6155" y="13916"/>
                  <a:pt x="6131" y="13871"/>
                  <a:pt x="6102" y="13871"/>
                </a:cubicBezTo>
                <a:close/>
                <a:moveTo>
                  <a:pt x="6416" y="13871"/>
                </a:moveTo>
                <a:cubicBezTo>
                  <a:pt x="6387" y="13871"/>
                  <a:pt x="6363" y="13916"/>
                  <a:pt x="6363" y="13974"/>
                </a:cubicBezTo>
                <a:lnTo>
                  <a:pt x="6363" y="14194"/>
                </a:lnTo>
                <a:cubicBezTo>
                  <a:pt x="6363" y="14251"/>
                  <a:pt x="6387" y="14298"/>
                  <a:pt x="6416" y="14298"/>
                </a:cubicBezTo>
                <a:cubicBezTo>
                  <a:pt x="6445" y="14298"/>
                  <a:pt x="6469" y="14251"/>
                  <a:pt x="6469" y="14194"/>
                </a:cubicBezTo>
                <a:lnTo>
                  <a:pt x="6469" y="13974"/>
                </a:lnTo>
                <a:cubicBezTo>
                  <a:pt x="6469" y="13916"/>
                  <a:pt x="6445" y="13871"/>
                  <a:pt x="6416" y="13871"/>
                </a:cubicBezTo>
                <a:close/>
                <a:moveTo>
                  <a:pt x="7266" y="13871"/>
                </a:moveTo>
                <a:cubicBezTo>
                  <a:pt x="7237" y="13871"/>
                  <a:pt x="7213" y="13916"/>
                  <a:pt x="7213" y="13974"/>
                </a:cubicBezTo>
                <a:lnTo>
                  <a:pt x="7213" y="14194"/>
                </a:lnTo>
                <a:cubicBezTo>
                  <a:pt x="7213" y="14251"/>
                  <a:pt x="7237" y="14298"/>
                  <a:pt x="7266" y="14298"/>
                </a:cubicBezTo>
                <a:cubicBezTo>
                  <a:pt x="7295" y="14298"/>
                  <a:pt x="7318" y="14251"/>
                  <a:pt x="7318" y="14194"/>
                </a:cubicBezTo>
                <a:lnTo>
                  <a:pt x="7318" y="13974"/>
                </a:lnTo>
                <a:cubicBezTo>
                  <a:pt x="7318" y="13916"/>
                  <a:pt x="7295" y="13871"/>
                  <a:pt x="7266" y="13871"/>
                </a:cubicBezTo>
                <a:close/>
                <a:moveTo>
                  <a:pt x="7580" y="13871"/>
                </a:moveTo>
                <a:cubicBezTo>
                  <a:pt x="7551" y="13871"/>
                  <a:pt x="7527" y="13916"/>
                  <a:pt x="7527" y="13974"/>
                </a:cubicBezTo>
                <a:lnTo>
                  <a:pt x="7527" y="14194"/>
                </a:lnTo>
                <a:cubicBezTo>
                  <a:pt x="7527" y="14251"/>
                  <a:pt x="7551" y="14298"/>
                  <a:pt x="7580" y="14298"/>
                </a:cubicBezTo>
                <a:cubicBezTo>
                  <a:pt x="7609" y="14298"/>
                  <a:pt x="7632" y="14251"/>
                  <a:pt x="7632" y="14194"/>
                </a:cubicBezTo>
                <a:lnTo>
                  <a:pt x="7632" y="13974"/>
                </a:lnTo>
                <a:cubicBezTo>
                  <a:pt x="7632" y="13916"/>
                  <a:pt x="7609" y="13871"/>
                  <a:pt x="7580" y="13871"/>
                </a:cubicBezTo>
                <a:close/>
                <a:moveTo>
                  <a:pt x="8429" y="13871"/>
                </a:moveTo>
                <a:cubicBezTo>
                  <a:pt x="8400" y="13871"/>
                  <a:pt x="8377" y="13916"/>
                  <a:pt x="8377" y="13974"/>
                </a:cubicBezTo>
                <a:lnTo>
                  <a:pt x="8377" y="14194"/>
                </a:lnTo>
                <a:cubicBezTo>
                  <a:pt x="8377" y="14251"/>
                  <a:pt x="8400" y="14298"/>
                  <a:pt x="8429" y="14298"/>
                </a:cubicBezTo>
                <a:cubicBezTo>
                  <a:pt x="8458" y="14298"/>
                  <a:pt x="8482" y="14251"/>
                  <a:pt x="8482" y="14194"/>
                </a:cubicBezTo>
                <a:lnTo>
                  <a:pt x="8482" y="13974"/>
                </a:lnTo>
                <a:cubicBezTo>
                  <a:pt x="8482" y="13916"/>
                  <a:pt x="8458" y="13871"/>
                  <a:pt x="8429" y="13871"/>
                </a:cubicBezTo>
                <a:close/>
                <a:moveTo>
                  <a:pt x="8744" y="13871"/>
                </a:moveTo>
                <a:cubicBezTo>
                  <a:pt x="8714" y="13871"/>
                  <a:pt x="8691" y="13916"/>
                  <a:pt x="8691" y="13974"/>
                </a:cubicBezTo>
                <a:lnTo>
                  <a:pt x="8691" y="14194"/>
                </a:lnTo>
                <a:cubicBezTo>
                  <a:pt x="8691" y="14251"/>
                  <a:pt x="8714" y="14298"/>
                  <a:pt x="8744" y="14298"/>
                </a:cubicBezTo>
                <a:cubicBezTo>
                  <a:pt x="8773" y="14298"/>
                  <a:pt x="8796" y="14251"/>
                  <a:pt x="8796" y="14194"/>
                </a:cubicBezTo>
                <a:lnTo>
                  <a:pt x="8796" y="13974"/>
                </a:lnTo>
                <a:cubicBezTo>
                  <a:pt x="8796" y="13916"/>
                  <a:pt x="8773" y="13871"/>
                  <a:pt x="8744" y="13871"/>
                </a:cubicBezTo>
                <a:close/>
                <a:moveTo>
                  <a:pt x="9593" y="13871"/>
                </a:moveTo>
                <a:cubicBezTo>
                  <a:pt x="9564" y="13871"/>
                  <a:pt x="9540" y="13916"/>
                  <a:pt x="9540" y="13974"/>
                </a:cubicBezTo>
                <a:lnTo>
                  <a:pt x="9540" y="14194"/>
                </a:lnTo>
                <a:cubicBezTo>
                  <a:pt x="9540" y="14251"/>
                  <a:pt x="9564" y="14298"/>
                  <a:pt x="9593" y="14298"/>
                </a:cubicBezTo>
                <a:cubicBezTo>
                  <a:pt x="9622" y="14298"/>
                  <a:pt x="9646" y="14251"/>
                  <a:pt x="9646" y="14194"/>
                </a:cubicBezTo>
                <a:lnTo>
                  <a:pt x="9646" y="13974"/>
                </a:lnTo>
                <a:cubicBezTo>
                  <a:pt x="9646" y="13916"/>
                  <a:pt x="9622" y="13871"/>
                  <a:pt x="9593" y="13871"/>
                </a:cubicBezTo>
                <a:close/>
                <a:moveTo>
                  <a:pt x="9908" y="13871"/>
                </a:moveTo>
                <a:cubicBezTo>
                  <a:pt x="9879" y="13871"/>
                  <a:pt x="9855" y="13916"/>
                  <a:pt x="9855" y="13974"/>
                </a:cubicBezTo>
                <a:lnTo>
                  <a:pt x="9855" y="14194"/>
                </a:lnTo>
                <a:cubicBezTo>
                  <a:pt x="9855" y="14251"/>
                  <a:pt x="9879" y="14298"/>
                  <a:pt x="9908" y="14298"/>
                </a:cubicBezTo>
                <a:cubicBezTo>
                  <a:pt x="9937" y="14298"/>
                  <a:pt x="9961" y="14251"/>
                  <a:pt x="9961" y="14194"/>
                </a:cubicBezTo>
                <a:lnTo>
                  <a:pt x="9961" y="13974"/>
                </a:lnTo>
                <a:cubicBezTo>
                  <a:pt x="9961" y="13916"/>
                  <a:pt x="9937" y="13871"/>
                  <a:pt x="9908" y="13871"/>
                </a:cubicBezTo>
                <a:close/>
                <a:moveTo>
                  <a:pt x="10758" y="13871"/>
                </a:moveTo>
                <a:cubicBezTo>
                  <a:pt x="10728" y="13871"/>
                  <a:pt x="10705" y="13916"/>
                  <a:pt x="10705" y="13974"/>
                </a:cubicBezTo>
                <a:lnTo>
                  <a:pt x="10705" y="14194"/>
                </a:lnTo>
                <a:cubicBezTo>
                  <a:pt x="10705" y="14251"/>
                  <a:pt x="10728" y="14298"/>
                  <a:pt x="10758" y="14298"/>
                </a:cubicBezTo>
                <a:cubicBezTo>
                  <a:pt x="10787" y="14298"/>
                  <a:pt x="10810" y="14251"/>
                  <a:pt x="10810" y="14194"/>
                </a:cubicBezTo>
                <a:lnTo>
                  <a:pt x="10810" y="13974"/>
                </a:lnTo>
                <a:cubicBezTo>
                  <a:pt x="10810" y="13916"/>
                  <a:pt x="10787" y="13871"/>
                  <a:pt x="10758" y="13871"/>
                </a:cubicBezTo>
                <a:close/>
                <a:moveTo>
                  <a:pt x="11072" y="13871"/>
                </a:moveTo>
                <a:cubicBezTo>
                  <a:pt x="11043" y="13871"/>
                  <a:pt x="11019" y="13916"/>
                  <a:pt x="11019" y="13974"/>
                </a:cubicBezTo>
                <a:lnTo>
                  <a:pt x="11019" y="14194"/>
                </a:lnTo>
                <a:cubicBezTo>
                  <a:pt x="11019" y="14251"/>
                  <a:pt x="11043" y="14298"/>
                  <a:pt x="11072" y="14298"/>
                </a:cubicBezTo>
                <a:cubicBezTo>
                  <a:pt x="11101" y="14298"/>
                  <a:pt x="11125" y="14251"/>
                  <a:pt x="11125" y="14194"/>
                </a:cubicBezTo>
                <a:lnTo>
                  <a:pt x="11125" y="13974"/>
                </a:lnTo>
                <a:cubicBezTo>
                  <a:pt x="11125" y="13916"/>
                  <a:pt x="11101" y="13871"/>
                  <a:pt x="11072" y="13871"/>
                </a:cubicBezTo>
                <a:close/>
                <a:moveTo>
                  <a:pt x="11922" y="13871"/>
                </a:moveTo>
                <a:cubicBezTo>
                  <a:pt x="11893" y="13871"/>
                  <a:pt x="11869" y="13916"/>
                  <a:pt x="11869" y="13974"/>
                </a:cubicBezTo>
                <a:lnTo>
                  <a:pt x="11869" y="14194"/>
                </a:lnTo>
                <a:cubicBezTo>
                  <a:pt x="11869" y="14251"/>
                  <a:pt x="11893" y="14298"/>
                  <a:pt x="11922" y="14298"/>
                </a:cubicBezTo>
                <a:cubicBezTo>
                  <a:pt x="11951" y="14298"/>
                  <a:pt x="11974" y="14251"/>
                  <a:pt x="11974" y="14194"/>
                </a:cubicBezTo>
                <a:lnTo>
                  <a:pt x="11974" y="13974"/>
                </a:lnTo>
                <a:cubicBezTo>
                  <a:pt x="11974" y="13916"/>
                  <a:pt x="11951" y="13871"/>
                  <a:pt x="11922" y="13871"/>
                </a:cubicBezTo>
                <a:close/>
                <a:moveTo>
                  <a:pt x="12236" y="13871"/>
                </a:moveTo>
                <a:cubicBezTo>
                  <a:pt x="12207" y="13871"/>
                  <a:pt x="12183" y="13916"/>
                  <a:pt x="12183" y="13974"/>
                </a:cubicBezTo>
                <a:lnTo>
                  <a:pt x="12183" y="14194"/>
                </a:lnTo>
                <a:cubicBezTo>
                  <a:pt x="12183" y="14251"/>
                  <a:pt x="12207" y="14298"/>
                  <a:pt x="12236" y="14298"/>
                </a:cubicBezTo>
                <a:cubicBezTo>
                  <a:pt x="12265" y="14298"/>
                  <a:pt x="12288" y="14251"/>
                  <a:pt x="12288" y="14194"/>
                </a:cubicBezTo>
                <a:lnTo>
                  <a:pt x="12288" y="13974"/>
                </a:lnTo>
                <a:cubicBezTo>
                  <a:pt x="12288" y="13916"/>
                  <a:pt x="12265" y="13871"/>
                  <a:pt x="12236" y="13871"/>
                </a:cubicBezTo>
                <a:close/>
                <a:moveTo>
                  <a:pt x="13085" y="13871"/>
                </a:moveTo>
                <a:cubicBezTo>
                  <a:pt x="13056" y="13871"/>
                  <a:pt x="13032" y="13916"/>
                  <a:pt x="13032" y="13974"/>
                </a:cubicBezTo>
                <a:lnTo>
                  <a:pt x="13032" y="14194"/>
                </a:lnTo>
                <a:cubicBezTo>
                  <a:pt x="13032" y="14251"/>
                  <a:pt x="13056" y="14298"/>
                  <a:pt x="13085" y="14298"/>
                </a:cubicBezTo>
                <a:cubicBezTo>
                  <a:pt x="13114" y="14298"/>
                  <a:pt x="13138" y="14251"/>
                  <a:pt x="13138" y="14194"/>
                </a:cubicBezTo>
                <a:lnTo>
                  <a:pt x="13138" y="13974"/>
                </a:lnTo>
                <a:cubicBezTo>
                  <a:pt x="13138" y="13916"/>
                  <a:pt x="13114" y="13871"/>
                  <a:pt x="13085" y="13871"/>
                </a:cubicBezTo>
                <a:close/>
                <a:moveTo>
                  <a:pt x="13399" y="13871"/>
                </a:moveTo>
                <a:cubicBezTo>
                  <a:pt x="13370" y="13871"/>
                  <a:pt x="13348" y="13916"/>
                  <a:pt x="13348" y="13974"/>
                </a:cubicBezTo>
                <a:lnTo>
                  <a:pt x="13348" y="14194"/>
                </a:lnTo>
                <a:cubicBezTo>
                  <a:pt x="13348" y="14251"/>
                  <a:pt x="13370" y="14298"/>
                  <a:pt x="13399" y="14298"/>
                </a:cubicBezTo>
                <a:cubicBezTo>
                  <a:pt x="13428" y="14298"/>
                  <a:pt x="13452" y="14251"/>
                  <a:pt x="13452" y="14194"/>
                </a:cubicBezTo>
                <a:lnTo>
                  <a:pt x="13452" y="13974"/>
                </a:lnTo>
                <a:cubicBezTo>
                  <a:pt x="13452" y="13916"/>
                  <a:pt x="13428" y="13871"/>
                  <a:pt x="13399" y="13871"/>
                </a:cubicBezTo>
                <a:close/>
                <a:moveTo>
                  <a:pt x="14249" y="13871"/>
                </a:moveTo>
                <a:cubicBezTo>
                  <a:pt x="14220" y="13871"/>
                  <a:pt x="14196" y="13916"/>
                  <a:pt x="14196" y="13974"/>
                </a:cubicBezTo>
                <a:lnTo>
                  <a:pt x="14196" y="14194"/>
                </a:lnTo>
                <a:cubicBezTo>
                  <a:pt x="14196" y="14251"/>
                  <a:pt x="14220" y="14298"/>
                  <a:pt x="14249" y="14298"/>
                </a:cubicBezTo>
                <a:cubicBezTo>
                  <a:pt x="14278" y="14298"/>
                  <a:pt x="14302" y="14251"/>
                  <a:pt x="14302" y="14194"/>
                </a:cubicBezTo>
                <a:lnTo>
                  <a:pt x="14302" y="13974"/>
                </a:lnTo>
                <a:cubicBezTo>
                  <a:pt x="14302" y="13916"/>
                  <a:pt x="14278" y="13871"/>
                  <a:pt x="14249" y="13871"/>
                </a:cubicBezTo>
                <a:close/>
                <a:moveTo>
                  <a:pt x="14564" y="13871"/>
                </a:moveTo>
                <a:cubicBezTo>
                  <a:pt x="14535" y="13871"/>
                  <a:pt x="14511" y="13916"/>
                  <a:pt x="14511" y="13974"/>
                </a:cubicBezTo>
                <a:lnTo>
                  <a:pt x="14511" y="14194"/>
                </a:lnTo>
                <a:cubicBezTo>
                  <a:pt x="14511" y="14251"/>
                  <a:pt x="14535" y="14298"/>
                  <a:pt x="14564" y="14298"/>
                </a:cubicBezTo>
                <a:cubicBezTo>
                  <a:pt x="14593" y="14298"/>
                  <a:pt x="14617" y="14251"/>
                  <a:pt x="14617" y="14194"/>
                </a:cubicBezTo>
                <a:lnTo>
                  <a:pt x="14617" y="13974"/>
                </a:lnTo>
                <a:cubicBezTo>
                  <a:pt x="14617" y="13916"/>
                  <a:pt x="14593" y="13871"/>
                  <a:pt x="14564" y="13871"/>
                </a:cubicBezTo>
                <a:close/>
                <a:moveTo>
                  <a:pt x="15413" y="13871"/>
                </a:moveTo>
                <a:cubicBezTo>
                  <a:pt x="15384" y="13871"/>
                  <a:pt x="15360" y="13916"/>
                  <a:pt x="15360" y="13974"/>
                </a:cubicBezTo>
                <a:lnTo>
                  <a:pt x="15360" y="14194"/>
                </a:lnTo>
                <a:cubicBezTo>
                  <a:pt x="15360" y="14251"/>
                  <a:pt x="15384" y="14298"/>
                  <a:pt x="15413" y="14298"/>
                </a:cubicBezTo>
                <a:cubicBezTo>
                  <a:pt x="15442" y="14298"/>
                  <a:pt x="15465" y="14251"/>
                  <a:pt x="15465" y="14194"/>
                </a:cubicBezTo>
                <a:lnTo>
                  <a:pt x="15465" y="13974"/>
                </a:lnTo>
                <a:cubicBezTo>
                  <a:pt x="15465" y="13916"/>
                  <a:pt x="15442" y="13871"/>
                  <a:pt x="15413" y="13871"/>
                </a:cubicBezTo>
                <a:close/>
                <a:moveTo>
                  <a:pt x="15728" y="13871"/>
                </a:moveTo>
                <a:cubicBezTo>
                  <a:pt x="15699" y="13871"/>
                  <a:pt x="15675" y="13916"/>
                  <a:pt x="15675" y="13974"/>
                </a:cubicBezTo>
                <a:lnTo>
                  <a:pt x="15675" y="14194"/>
                </a:lnTo>
                <a:cubicBezTo>
                  <a:pt x="15675" y="14251"/>
                  <a:pt x="15699" y="14298"/>
                  <a:pt x="15728" y="14298"/>
                </a:cubicBezTo>
                <a:cubicBezTo>
                  <a:pt x="15757" y="14298"/>
                  <a:pt x="15781" y="14251"/>
                  <a:pt x="15781" y="14194"/>
                </a:cubicBezTo>
                <a:lnTo>
                  <a:pt x="15781" y="13974"/>
                </a:lnTo>
                <a:cubicBezTo>
                  <a:pt x="15781" y="13916"/>
                  <a:pt x="15757" y="13871"/>
                  <a:pt x="15728" y="13871"/>
                </a:cubicBezTo>
                <a:close/>
                <a:moveTo>
                  <a:pt x="16578" y="13871"/>
                </a:moveTo>
                <a:cubicBezTo>
                  <a:pt x="16549" y="13871"/>
                  <a:pt x="16525" y="13916"/>
                  <a:pt x="16525" y="13974"/>
                </a:cubicBezTo>
                <a:lnTo>
                  <a:pt x="16525" y="14194"/>
                </a:lnTo>
                <a:cubicBezTo>
                  <a:pt x="16525" y="14251"/>
                  <a:pt x="16549" y="14298"/>
                  <a:pt x="16578" y="14298"/>
                </a:cubicBezTo>
                <a:cubicBezTo>
                  <a:pt x="16607" y="14298"/>
                  <a:pt x="16630" y="14251"/>
                  <a:pt x="16630" y="14194"/>
                </a:cubicBezTo>
                <a:lnTo>
                  <a:pt x="16630" y="13974"/>
                </a:lnTo>
                <a:cubicBezTo>
                  <a:pt x="16630" y="13916"/>
                  <a:pt x="16607" y="13871"/>
                  <a:pt x="16578" y="13871"/>
                </a:cubicBezTo>
                <a:close/>
                <a:moveTo>
                  <a:pt x="16892" y="13871"/>
                </a:moveTo>
                <a:cubicBezTo>
                  <a:pt x="16863" y="13871"/>
                  <a:pt x="16839" y="13916"/>
                  <a:pt x="16839" y="13974"/>
                </a:cubicBezTo>
                <a:lnTo>
                  <a:pt x="16839" y="14194"/>
                </a:lnTo>
                <a:cubicBezTo>
                  <a:pt x="16839" y="14251"/>
                  <a:pt x="16863" y="14298"/>
                  <a:pt x="16892" y="14298"/>
                </a:cubicBezTo>
                <a:cubicBezTo>
                  <a:pt x="16921" y="14298"/>
                  <a:pt x="16944" y="14251"/>
                  <a:pt x="16944" y="14194"/>
                </a:cubicBezTo>
                <a:lnTo>
                  <a:pt x="16944" y="13974"/>
                </a:lnTo>
                <a:cubicBezTo>
                  <a:pt x="16944" y="13916"/>
                  <a:pt x="16921" y="13871"/>
                  <a:pt x="16892" y="13871"/>
                </a:cubicBezTo>
                <a:close/>
                <a:moveTo>
                  <a:pt x="17741" y="13871"/>
                </a:moveTo>
                <a:cubicBezTo>
                  <a:pt x="17712" y="13871"/>
                  <a:pt x="17689" y="13916"/>
                  <a:pt x="17689" y="13974"/>
                </a:cubicBezTo>
                <a:lnTo>
                  <a:pt x="17689" y="14194"/>
                </a:lnTo>
                <a:cubicBezTo>
                  <a:pt x="17689" y="14251"/>
                  <a:pt x="17712" y="14298"/>
                  <a:pt x="17741" y="14298"/>
                </a:cubicBezTo>
                <a:cubicBezTo>
                  <a:pt x="17770" y="14298"/>
                  <a:pt x="17794" y="14251"/>
                  <a:pt x="17794" y="14194"/>
                </a:cubicBezTo>
                <a:lnTo>
                  <a:pt x="17794" y="13974"/>
                </a:lnTo>
                <a:cubicBezTo>
                  <a:pt x="17794" y="13916"/>
                  <a:pt x="17770" y="13871"/>
                  <a:pt x="17741" y="13871"/>
                </a:cubicBezTo>
                <a:close/>
                <a:moveTo>
                  <a:pt x="18055" y="13871"/>
                </a:moveTo>
                <a:cubicBezTo>
                  <a:pt x="18026" y="13871"/>
                  <a:pt x="18002" y="13916"/>
                  <a:pt x="18002" y="13974"/>
                </a:cubicBezTo>
                <a:lnTo>
                  <a:pt x="18002" y="14194"/>
                </a:lnTo>
                <a:cubicBezTo>
                  <a:pt x="18002" y="14251"/>
                  <a:pt x="18026" y="14298"/>
                  <a:pt x="18055" y="14298"/>
                </a:cubicBezTo>
                <a:cubicBezTo>
                  <a:pt x="18085" y="14298"/>
                  <a:pt x="18108" y="14251"/>
                  <a:pt x="18108" y="14194"/>
                </a:cubicBezTo>
                <a:lnTo>
                  <a:pt x="18108" y="13974"/>
                </a:lnTo>
                <a:cubicBezTo>
                  <a:pt x="18108" y="13916"/>
                  <a:pt x="18085" y="13871"/>
                  <a:pt x="18055" y="13871"/>
                </a:cubicBezTo>
                <a:close/>
                <a:moveTo>
                  <a:pt x="18905" y="13871"/>
                </a:moveTo>
                <a:cubicBezTo>
                  <a:pt x="18876" y="13871"/>
                  <a:pt x="18852" y="13916"/>
                  <a:pt x="18852" y="13974"/>
                </a:cubicBezTo>
                <a:lnTo>
                  <a:pt x="18852" y="14194"/>
                </a:lnTo>
                <a:cubicBezTo>
                  <a:pt x="18852" y="14251"/>
                  <a:pt x="18876" y="14298"/>
                  <a:pt x="18905" y="14298"/>
                </a:cubicBezTo>
                <a:cubicBezTo>
                  <a:pt x="18934" y="14298"/>
                  <a:pt x="18958" y="14251"/>
                  <a:pt x="18958" y="14194"/>
                </a:cubicBezTo>
                <a:lnTo>
                  <a:pt x="18958" y="13974"/>
                </a:lnTo>
                <a:cubicBezTo>
                  <a:pt x="18958" y="13916"/>
                  <a:pt x="18934" y="13871"/>
                  <a:pt x="18905" y="13871"/>
                </a:cubicBezTo>
                <a:close/>
                <a:moveTo>
                  <a:pt x="19220" y="13871"/>
                </a:moveTo>
                <a:cubicBezTo>
                  <a:pt x="19191" y="13871"/>
                  <a:pt x="19167" y="13916"/>
                  <a:pt x="19167" y="13974"/>
                </a:cubicBezTo>
                <a:lnTo>
                  <a:pt x="19167" y="14194"/>
                </a:lnTo>
                <a:cubicBezTo>
                  <a:pt x="19167" y="14251"/>
                  <a:pt x="19191" y="14298"/>
                  <a:pt x="19220" y="14298"/>
                </a:cubicBezTo>
                <a:cubicBezTo>
                  <a:pt x="19249" y="14298"/>
                  <a:pt x="19273" y="14251"/>
                  <a:pt x="19273" y="14194"/>
                </a:cubicBezTo>
                <a:lnTo>
                  <a:pt x="19273" y="13974"/>
                </a:lnTo>
                <a:cubicBezTo>
                  <a:pt x="19273" y="13916"/>
                  <a:pt x="19249" y="13871"/>
                  <a:pt x="19220" y="13871"/>
                </a:cubicBezTo>
                <a:close/>
                <a:moveTo>
                  <a:pt x="20069" y="13871"/>
                </a:moveTo>
                <a:cubicBezTo>
                  <a:pt x="20040" y="13871"/>
                  <a:pt x="20016" y="13916"/>
                  <a:pt x="20016" y="13974"/>
                </a:cubicBezTo>
                <a:lnTo>
                  <a:pt x="20016" y="14194"/>
                </a:lnTo>
                <a:cubicBezTo>
                  <a:pt x="20016" y="14251"/>
                  <a:pt x="20040" y="14298"/>
                  <a:pt x="20069" y="14298"/>
                </a:cubicBezTo>
                <a:cubicBezTo>
                  <a:pt x="20099" y="14298"/>
                  <a:pt x="20122" y="14251"/>
                  <a:pt x="20122" y="14194"/>
                </a:cubicBezTo>
                <a:lnTo>
                  <a:pt x="20122" y="13974"/>
                </a:lnTo>
                <a:cubicBezTo>
                  <a:pt x="20122" y="13916"/>
                  <a:pt x="20099" y="13871"/>
                  <a:pt x="20069" y="13871"/>
                </a:cubicBezTo>
                <a:close/>
                <a:moveTo>
                  <a:pt x="20384" y="13871"/>
                </a:moveTo>
                <a:cubicBezTo>
                  <a:pt x="20355" y="13871"/>
                  <a:pt x="20331" y="13916"/>
                  <a:pt x="20331" y="13974"/>
                </a:cubicBezTo>
                <a:lnTo>
                  <a:pt x="20331" y="14194"/>
                </a:lnTo>
                <a:cubicBezTo>
                  <a:pt x="20331" y="14251"/>
                  <a:pt x="20355" y="14298"/>
                  <a:pt x="20384" y="14298"/>
                </a:cubicBezTo>
                <a:cubicBezTo>
                  <a:pt x="20413" y="14298"/>
                  <a:pt x="20436" y="14251"/>
                  <a:pt x="20436" y="14194"/>
                </a:cubicBezTo>
                <a:lnTo>
                  <a:pt x="20436" y="13974"/>
                </a:lnTo>
                <a:cubicBezTo>
                  <a:pt x="20436" y="13916"/>
                  <a:pt x="20413" y="13871"/>
                  <a:pt x="20384" y="13871"/>
                </a:cubicBezTo>
                <a:close/>
                <a:moveTo>
                  <a:pt x="21234" y="13871"/>
                </a:moveTo>
                <a:cubicBezTo>
                  <a:pt x="21204" y="13871"/>
                  <a:pt x="21181" y="13916"/>
                  <a:pt x="21181" y="13974"/>
                </a:cubicBezTo>
                <a:lnTo>
                  <a:pt x="21181" y="14194"/>
                </a:lnTo>
                <a:cubicBezTo>
                  <a:pt x="21181" y="14251"/>
                  <a:pt x="21204" y="14298"/>
                  <a:pt x="21234" y="14298"/>
                </a:cubicBezTo>
                <a:cubicBezTo>
                  <a:pt x="21263" y="14298"/>
                  <a:pt x="21285" y="14251"/>
                  <a:pt x="21285" y="14194"/>
                </a:cubicBezTo>
                <a:lnTo>
                  <a:pt x="21285" y="13974"/>
                </a:lnTo>
                <a:cubicBezTo>
                  <a:pt x="21285" y="13916"/>
                  <a:pt x="21263" y="13871"/>
                  <a:pt x="21234" y="13871"/>
                </a:cubicBezTo>
                <a:close/>
                <a:moveTo>
                  <a:pt x="21547" y="13871"/>
                </a:moveTo>
                <a:cubicBezTo>
                  <a:pt x="21518" y="13871"/>
                  <a:pt x="21495" y="13916"/>
                  <a:pt x="21495" y="13974"/>
                </a:cubicBezTo>
                <a:lnTo>
                  <a:pt x="21495" y="14194"/>
                </a:lnTo>
                <a:cubicBezTo>
                  <a:pt x="21495" y="14251"/>
                  <a:pt x="21518" y="14298"/>
                  <a:pt x="21547" y="14298"/>
                </a:cubicBezTo>
                <a:cubicBezTo>
                  <a:pt x="21576" y="14298"/>
                  <a:pt x="21600" y="14251"/>
                  <a:pt x="21600" y="14194"/>
                </a:cubicBezTo>
                <a:lnTo>
                  <a:pt x="21600" y="13974"/>
                </a:lnTo>
                <a:cubicBezTo>
                  <a:pt x="21600" y="13916"/>
                  <a:pt x="21576" y="13871"/>
                  <a:pt x="21547" y="13871"/>
                </a:cubicBezTo>
                <a:close/>
                <a:moveTo>
                  <a:pt x="53" y="14601"/>
                </a:moveTo>
                <a:cubicBezTo>
                  <a:pt x="24" y="14601"/>
                  <a:pt x="0" y="14646"/>
                  <a:pt x="0" y="14704"/>
                </a:cubicBezTo>
                <a:lnTo>
                  <a:pt x="0" y="14924"/>
                </a:lnTo>
                <a:cubicBezTo>
                  <a:pt x="0" y="14981"/>
                  <a:pt x="24" y="15028"/>
                  <a:pt x="53" y="15028"/>
                </a:cubicBezTo>
                <a:cubicBezTo>
                  <a:pt x="82" y="15028"/>
                  <a:pt x="106" y="14981"/>
                  <a:pt x="106" y="14924"/>
                </a:cubicBezTo>
                <a:lnTo>
                  <a:pt x="106" y="14704"/>
                </a:lnTo>
                <a:cubicBezTo>
                  <a:pt x="106" y="14646"/>
                  <a:pt x="82" y="14601"/>
                  <a:pt x="53" y="14601"/>
                </a:cubicBezTo>
                <a:close/>
                <a:moveTo>
                  <a:pt x="367" y="14601"/>
                </a:moveTo>
                <a:cubicBezTo>
                  <a:pt x="338" y="14601"/>
                  <a:pt x="315" y="14646"/>
                  <a:pt x="315" y="14704"/>
                </a:cubicBezTo>
                <a:lnTo>
                  <a:pt x="315" y="14924"/>
                </a:lnTo>
                <a:cubicBezTo>
                  <a:pt x="315" y="14981"/>
                  <a:pt x="338" y="15028"/>
                  <a:pt x="367" y="15028"/>
                </a:cubicBezTo>
                <a:cubicBezTo>
                  <a:pt x="397" y="15028"/>
                  <a:pt x="420" y="14981"/>
                  <a:pt x="420" y="14924"/>
                </a:cubicBezTo>
                <a:lnTo>
                  <a:pt x="420" y="14704"/>
                </a:lnTo>
                <a:cubicBezTo>
                  <a:pt x="420" y="14646"/>
                  <a:pt x="397" y="14601"/>
                  <a:pt x="367" y="14601"/>
                </a:cubicBezTo>
                <a:close/>
                <a:moveTo>
                  <a:pt x="1217" y="14601"/>
                </a:moveTo>
                <a:cubicBezTo>
                  <a:pt x="1188" y="14601"/>
                  <a:pt x="1164" y="14646"/>
                  <a:pt x="1164" y="14704"/>
                </a:cubicBezTo>
                <a:lnTo>
                  <a:pt x="1164" y="14924"/>
                </a:lnTo>
                <a:cubicBezTo>
                  <a:pt x="1164" y="14981"/>
                  <a:pt x="1188" y="15028"/>
                  <a:pt x="1217" y="15028"/>
                </a:cubicBezTo>
                <a:cubicBezTo>
                  <a:pt x="1246" y="15028"/>
                  <a:pt x="1270" y="14981"/>
                  <a:pt x="1270" y="14924"/>
                </a:cubicBezTo>
                <a:lnTo>
                  <a:pt x="1270" y="14704"/>
                </a:lnTo>
                <a:cubicBezTo>
                  <a:pt x="1270" y="14646"/>
                  <a:pt x="1246" y="14601"/>
                  <a:pt x="1217" y="14601"/>
                </a:cubicBezTo>
                <a:close/>
                <a:moveTo>
                  <a:pt x="1532" y="14601"/>
                </a:moveTo>
                <a:cubicBezTo>
                  <a:pt x="1503" y="14601"/>
                  <a:pt x="1479" y="14646"/>
                  <a:pt x="1479" y="14704"/>
                </a:cubicBezTo>
                <a:lnTo>
                  <a:pt x="1479" y="14924"/>
                </a:lnTo>
                <a:cubicBezTo>
                  <a:pt x="1479" y="14981"/>
                  <a:pt x="1503" y="15028"/>
                  <a:pt x="1532" y="15028"/>
                </a:cubicBezTo>
                <a:cubicBezTo>
                  <a:pt x="1561" y="15028"/>
                  <a:pt x="1584" y="14981"/>
                  <a:pt x="1584" y="14924"/>
                </a:cubicBezTo>
                <a:lnTo>
                  <a:pt x="1584" y="14704"/>
                </a:lnTo>
                <a:cubicBezTo>
                  <a:pt x="1584" y="14646"/>
                  <a:pt x="1561" y="14601"/>
                  <a:pt x="1532" y="14601"/>
                </a:cubicBezTo>
                <a:close/>
                <a:moveTo>
                  <a:pt x="2380" y="14601"/>
                </a:moveTo>
                <a:cubicBezTo>
                  <a:pt x="2351" y="14601"/>
                  <a:pt x="2329" y="14646"/>
                  <a:pt x="2329" y="14704"/>
                </a:cubicBezTo>
                <a:lnTo>
                  <a:pt x="2329" y="14924"/>
                </a:lnTo>
                <a:cubicBezTo>
                  <a:pt x="2329" y="14981"/>
                  <a:pt x="2351" y="15028"/>
                  <a:pt x="2380" y="15028"/>
                </a:cubicBezTo>
                <a:cubicBezTo>
                  <a:pt x="2409" y="15028"/>
                  <a:pt x="2433" y="14981"/>
                  <a:pt x="2433" y="14924"/>
                </a:cubicBezTo>
                <a:lnTo>
                  <a:pt x="2433" y="14704"/>
                </a:lnTo>
                <a:cubicBezTo>
                  <a:pt x="2433" y="14646"/>
                  <a:pt x="2409" y="14601"/>
                  <a:pt x="2380" y="14601"/>
                </a:cubicBezTo>
                <a:close/>
                <a:moveTo>
                  <a:pt x="2695" y="14601"/>
                </a:moveTo>
                <a:cubicBezTo>
                  <a:pt x="2666" y="14601"/>
                  <a:pt x="2643" y="14646"/>
                  <a:pt x="2643" y="14704"/>
                </a:cubicBezTo>
                <a:lnTo>
                  <a:pt x="2643" y="14924"/>
                </a:lnTo>
                <a:cubicBezTo>
                  <a:pt x="2643" y="14981"/>
                  <a:pt x="2666" y="15028"/>
                  <a:pt x="2695" y="15028"/>
                </a:cubicBezTo>
                <a:cubicBezTo>
                  <a:pt x="2724" y="15028"/>
                  <a:pt x="2748" y="14981"/>
                  <a:pt x="2748" y="14924"/>
                </a:cubicBezTo>
                <a:lnTo>
                  <a:pt x="2748" y="14704"/>
                </a:lnTo>
                <a:cubicBezTo>
                  <a:pt x="2748" y="14646"/>
                  <a:pt x="2724" y="14601"/>
                  <a:pt x="2695" y="14601"/>
                </a:cubicBezTo>
                <a:close/>
                <a:moveTo>
                  <a:pt x="3545" y="14601"/>
                </a:moveTo>
                <a:cubicBezTo>
                  <a:pt x="3516" y="14601"/>
                  <a:pt x="3492" y="14646"/>
                  <a:pt x="3492" y="14704"/>
                </a:cubicBezTo>
                <a:lnTo>
                  <a:pt x="3492" y="14924"/>
                </a:lnTo>
                <a:cubicBezTo>
                  <a:pt x="3492" y="14981"/>
                  <a:pt x="3516" y="15028"/>
                  <a:pt x="3545" y="15028"/>
                </a:cubicBezTo>
                <a:cubicBezTo>
                  <a:pt x="3574" y="15028"/>
                  <a:pt x="3598" y="14981"/>
                  <a:pt x="3598" y="14924"/>
                </a:cubicBezTo>
                <a:lnTo>
                  <a:pt x="3598" y="14704"/>
                </a:lnTo>
                <a:cubicBezTo>
                  <a:pt x="3598" y="14646"/>
                  <a:pt x="3574" y="14601"/>
                  <a:pt x="3545" y="14601"/>
                </a:cubicBezTo>
                <a:close/>
                <a:moveTo>
                  <a:pt x="3859" y="14601"/>
                </a:moveTo>
                <a:cubicBezTo>
                  <a:pt x="3830" y="14601"/>
                  <a:pt x="3806" y="14646"/>
                  <a:pt x="3806" y="14704"/>
                </a:cubicBezTo>
                <a:lnTo>
                  <a:pt x="3806" y="14924"/>
                </a:lnTo>
                <a:cubicBezTo>
                  <a:pt x="3806" y="14981"/>
                  <a:pt x="3830" y="15028"/>
                  <a:pt x="3859" y="15028"/>
                </a:cubicBezTo>
                <a:cubicBezTo>
                  <a:pt x="3888" y="15028"/>
                  <a:pt x="3912" y="14981"/>
                  <a:pt x="3912" y="14924"/>
                </a:cubicBezTo>
                <a:lnTo>
                  <a:pt x="3912" y="14704"/>
                </a:lnTo>
                <a:cubicBezTo>
                  <a:pt x="3912" y="14646"/>
                  <a:pt x="3888" y="14601"/>
                  <a:pt x="3859" y="14601"/>
                </a:cubicBezTo>
                <a:close/>
                <a:moveTo>
                  <a:pt x="4709" y="14601"/>
                </a:moveTo>
                <a:cubicBezTo>
                  <a:pt x="4680" y="14601"/>
                  <a:pt x="4656" y="14646"/>
                  <a:pt x="4656" y="14704"/>
                </a:cubicBezTo>
                <a:lnTo>
                  <a:pt x="4656" y="14924"/>
                </a:lnTo>
                <a:cubicBezTo>
                  <a:pt x="4656" y="14981"/>
                  <a:pt x="4680" y="15028"/>
                  <a:pt x="4709" y="15028"/>
                </a:cubicBezTo>
                <a:cubicBezTo>
                  <a:pt x="4738" y="15028"/>
                  <a:pt x="4762" y="14981"/>
                  <a:pt x="4762" y="14924"/>
                </a:cubicBezTo>
                <a:lnTo>
                  <a:pt x="4762" y="14704"/>
                </a:lnTo>
                <a:cubicBezTo>
                  <a:pt x="4762" y="14646"/>
                  <a:pt x="4738" y="14601"/>
                  <a:pt x="4709" y="14601"/>
                </a:cubicBezTo>
                <a:close/>
                <a:moveTo>
                  <a:pt x="5023" y="14601"/>
                </a:moveTo>
                <a:cubicBezTo>
                  <a:pt x="4994" y="14601"/>
                  <a:pt x="4970" y="14646"/>
                  <a:pt x="4970" y="14704"/>
                </a:cubicBezTo>
                <a:lnTo>
                  <a:pt x="4970" y="14924"/>
                </a:lnTo>
                <a:cubicBezTo>
                  <a:pt x="4970" y="14981"/>
                  <a:pt x="4994" y="15028"/>
                  <a:pt x="5023" y="15028"/>
                </a:cubicBezTo>
                <a:cubicBezTo>
                  <a:pt x="5053" y="15028"/>
                  <a:pt x="5076" y="14981"/>
                  <a:pt x="5076" y="14924"/>
                </a:cubicBezTo>
                <a:lnTo>
                  <a:pt x="5076" y="14704"/>
                </a:lnTo>
                <a:cubicBezTo>
                  <a:pt x="5076" y="14646"/>
                  <a:pt x="5053" y="14601"/>
                  <a:pt x="5023" y="14601"/>
                </a:cubicBezTo>
                <a:close/>
                <a:moveTo>
                  <a:pt x="5873" y="14601"/>
                </a:moveTo>
                <a:cubicBezTo>
                  <a:pt x="5844" y="14601"/>
                  <a:pt x="5820" y="14646"/>
                  <a:pt x="5820" y="14704"/>
                </a:cubicBezTo>
                <a:lnTo>
                  <a:pt x="5820" y="14924"/>
                </a:lnTo>
                <a:cubicBezTo>
                  <a:pt x="5820" y="14981"/>
                  <a:pt x="5844" y="15028"/>
                  <a:pt x="5873" y="15028"/>
                </a:cubicBezTo>
                <a:cubicBezTo>
                  <a:pt x="5902" y="15028"/>
                  <a:pt x="5926" y="14981"/>
                  <a:pt x="5926" y="14924"/>
                </a:cubicBezTo>
                <a:lnTo>
                  <a:pt x="5926" y="14704"/>
                </a:lnTo>
                <a:cubicBezTo>
                  <a:pt x="5926" y="14646"/>
                  <a:pt x="5902" y="14601"/>
                  <a:pt x="5873" y="14601"/>
                </a:cubicBezTo>
                <a:close/>
                <a:moveTo>
                  <a:pt x="6188" y="14601"/>
                </a:moveTo>
                <a:cubicBezTo>
                  <a:pt x="6159" y="14601"/>
                  <a:pt x="6135" y="14646"/>
                  <a:pt x="6135" y="14704"/>
                </a:cubicBezTo>
                <a:lnTo>
                  <a:pt x="6135" y="14924"/>
                </a:lnTo>
                <a:cubicBezTo>
                  <a:pt x="6135" y="14981"/>
                  <a:pt x="6159" y="15028"/>
                  <a:pt x="6188" y="15028"/>
                </a:cubicBezTo>
                <a:cubicBezTo>
                  <a:pt x="6217" y="15028"/>
                  <a:pt x="6240" y="14981"/>
                  <a:pt x="6240" y="14924"/>
                </a:cubicBezTo>
                <a:lnTo>
                  <a:pt x="6240" y="14704"/>
                </a:lnTo>
                <a:cubicBezTo>
                  <a:pt x="6240" y="14646"/>
                  <a:pt x="6217" y="14601"/>
                  <a:pt x="6188" y="14601"/>
                </a:cubicBezTo>
                <a:close/>
                <a:moveTo>
                  <a:pt x="7036" y="14601"/>
                </a:moveTo>
                <a:cubicBezTo>
                  <a:pt x="7007" y="14601"/>
                  <a:pt x="6984" y="14646"/>
                  <a:pt x="6984" y="14704"/>
                </a:cubicBezTo>
                <a:lnTo>
                  <a:pt x="6984" y="14924"/>
                </a:lnTo>
                <a:cubicBezTo>
                  <a:pt x="6984" y="14981"/>
                  <a:pt x="7007" y="15028"/>
                  <a:pt x="7036" y="15028"/>
                </a:cubicBezTo>
                <a:cubicBezTo>
                  <a:pt x="7065" y="15028"/>
                  <a:pt x="7089" y="14981"/>
                  <a:pt x="7089" y="14924"/>
                </a:cubicBezTo>
                <a:lnTo>
                  <a:pt x="7089" y="14704"/>
                </a:lnTo>
                <a:cubicBezTo>
                  <a:pt x="7089" y="14646"/>
                  <a:pt x="7065" y="14601"/>
                  <a:pt x="7036" y="14601"/>
                </a:cubicBezTo>
                <a:close/>
                <a:moveTo>
                  <a:pt x="7351" y="14601"/>
                </a:moveTo>
                <a:cubicBezTo>
                  <a:pt x="7322" y="14601"/>
                  <a:pt x="7299" y="14646"/>
                  <a:pt x="7299" y="14704"/>
                </a:cubicBezTo>
                <a:lnTo>
                  <a:pt x="7299" y="14924"/>
                </a:lnTo>
                <a:cubicBezTo>
                  <a:pt x="7299" y="14981"/>
                  <a:pt x="7322" y="15028"/>
                  <a:pt x="7351" y="15028"/>
                </a:cubicBezTo>
                <a:cubicBezTo>
                  <a:pt x="7380" y="15028"/>
                  <a:pt x="7404" y="14981"/>
                  <a:pt x="7404" y="14924"/>
                </a:cubicBezTo>
                <a:lnTo>
                  <a:pt x="7404" y="14704"/>
                </a:lnTo>
                <a:cubicBezTo>
                  <a:pt x="7404" y="14646"/>
                  <a:pt x="7380" y="14601"/>
                  <a:pt x="7351" y="14601"/>
                </a:cubicBezTo>
                <a:close/>
                <a:moveTo>
                  <a:pt x="8201" y="14601"/>
                </a:moveTo>
                <a:cubicBezTo>
                  <a:pt x="8171" y="14601"/>
                  <a:pt x="8148" y="14646"/>
                  <a:pt x="8148" y="14704"/>
                </a:cubicBezTo>
                <a:lnTo>
                  <a:pt x="8148" y="14924"/>
                </a:lnTo>
                <a:cubicBezTo>
                  <a:pt x="8148" y="14981"/>
                  <a:pt x="8171" y="15028"/>
                  <a:pt x="8201" y="15028"/>
                </a:cubicBezTo>
                <a:cubicBezTo>
                  <a:pt x="8230" y="15028"/>
                  <a:pt x="8254" y="14981"/>
                  <a:pt x="8254" y="14924"/>
                </a:cubicBezTo>
                <a:lnTo>
                  <a:pt x="8254" y="14704"/>
                </a:lnTo>
                <a:cubicBezTo>
                  <a:pt x="8254" y="14646"/>
                  <a:pt x="8230" y="14601"/>
                  <a:pt x="8201" y="14601"/>
                </a:cubicBezTo>
                <a:close/>
                <a:moveTo>
                  <a:pt x="8515" y="14601"/>
                </a:moveTo>
                <a:cubicBezTo>
                  <a:pt x="8486" y="14601"/>
                  <a:pt x="8462" y="14646"/>
                  <a:pt x="8462" y="14704"/>
                </a:cubicBezTo>
                <a:lnTo>
                  <a:pt x="8462" y="14924"/>
                </a:lnTo>
                <a:cubicBezTo>
                  <a:pt x="8462" y="14981"/>
                  <a:pt x="8486" y="15028"/>
                  <a:pt x="8515" y="15028"/>
                </a:cubicBezTo>
                <a:cubicBezTo>
                  <a:pt x="8544" y="15028"/>
                  <a:pt x="8568" y="14981"/>
                  <a:pt x="8568" y="14924"/>
                </a:cubicBezTo>
                <a:lnTo>
                  <a:pt x="8568" y="14704"/>
                </a:lnTo>
                <a:cubicBezTo>
                  <a:pt x="8568" y="14646"/>
                  <a:pt x="8544" y="14601"/>
                  <a:pt x="8515" y="14601"/>
                </a:cubicBezTo>
                <a:close/>
                <a:moveTo>
                  <a:pt x="9365" y="14601"/>
                </a:moveTo>
                <a:cubicBezTo>
                  <a:pt x="9336" y="14601"/>
                  <a:pt x="9312" y="14646"/>
                  <a:pt x="9312" y="14704"/>
                </a:cubicBezTo>
                <a:lnTo>
                  <a:pt x="9312" y="14924"/>
                </a:lnTo>
                <a:cubicBezTo>
                  <a:pt x="9312" y="14981"/>
                  <a:pt x="9336" y="15028"/>
                  <a:pt x="9365" y="15028"/>
                </a:cubicBezTo>
                <a:cubicBezTo>
                  <a:pt x="9394" y="15028"/>
                  <a:pt x="9418" y="14981"/>
                  <a:pt x="9418" y="14924"/>
                </a:cubicBezTo>
                <a:lnTo>
                  <a:pt x="9418" y="14704"/>
                </a:lnTo>
                <a:cubicBezTo>
                  <a:pt x="9418" y="14646"/>
                  <a:pt x="9394" y="14601"/>
                  <a:pt x="9365" y="14601"/>
                </a:cubicBezTo>
                <a:close/>
                <a:moveTo>
                  <a:pt x="9679" y="14601"/>
                </a:moveTo>
                <a:cubicBezTo>
                  <a:pt x="9650" y="14601"/>
                  <a:pt x="9626" y="14646"/>
                  <a:pt x="9626" y="14704"/>
                </a:cubicBezTo>
                <a:lnTo>
                  <a:pt x="9626" y="14924"/>
                </a:lnTo>
                <a:cubicBezTo>
                  <a:pt x="9626" y="14981"/>
                  <a:pt x="9650" y="15028"/>
                  <a:pt x="9679" y="15028"/>
                </a:cubicBezTo>
                <a:cubicBezTo>
                  <a:pt x="9708" y="15028"/>
                  <a:pt x="9732" y="14981"/>
                  <a:pt x="9732" y="14924"/>
                </a:cubicBezTo>
                <a:lnTo>
                  <a:pt x="9732" y="14704"/>
                </a:lnTo>
                <a:cubicBezTo>
                  <a:pt x="9732" y="14646"/>
                  <a:pt x="9708" y="14601"/>
                  <a:pt x="9679" y="14601"/>
                </a:cubicBezTo>
                <a:close/>
                <a:moveTo>
                  <a:pt x="10529" y="14601"/>
                </a:moveTo>
                <a:cubicBezTo>
                  <a:pt x="10500" y="14601"/>
                  <a:pt x="10476" y="14646"/>
                  <a:pt x="10476" y="14704"/>
                </a:cubicBezTo>
                <a:lnTo>
                  <a:pt x="10476" y="14924"/>
                </a:lnTo>
                <a:cubicBezTo>
                  <a:pt x="10476" y="14981"/>
                  <a:pt x="10500" y="15028"/>
                  <a:pt x="10529" y="15028"/>
                </a:cubicBezTo>
                <a:cubicBezTo>
                  <a:pt x="10558" y="15028"/>
                  <a:pt x="10582" y="14981"/>
                  <a:pt x="10582" y="14924"/>
                </a:cubicBezTo>
                <a:lnTo>
                  <a:pt x="10582" y="14704"/>
                </a:lnTo>
                <a:cubicBezTo>
                  <a:pt x="10582" y="14646"/>
                  <a:pt x="10558" y="14601"/>
                  <a:pt x="10529" y="14601"/>
                </a:cubicBezTo>
                <a:close/>
                <a:moveTo>
                  <a:pt x="10844" y="14601"/>
                </a:moveTo>
                <a:cubicBezTo>
                  <a:pt x="10814" y="14601"/>
                  <a:pt x="10791" y="14646"/>
                  <a:pt x="10791" y="14704"/>
                </a:cubicBezTo>
                <a:lnTo>
                  <a:pt x="10791" y="14924"/>
                </a:lnTo>
                <a:cubicBezTo>
                  <a:pt x="10791" y="14981"/>
                  <a:pt x="10814" y="15028"/>
                  <a:pt x="10844" y="15028"/>
                </a:cubicBezTo>
                <a:cubicBezTo>
                  <a:pt x="10873" y="15028"/>
                  <a:pt x="10895" y="14981"/>
                  <a:pt x="10895" y="14924"/>
                </a:cubicBezTo>
                <a:lnTo>
                  <a:pt x="10895" y="14704"/>
                </a:lnTo>
                <a:cubicBezTo>
                  <a:pt x="10895" y="14646"/>
                  <a:pt x="10873" y="14601"/>
                  <a:pt x="10844" y="14601"/>
                </a:cubicBezTo>
                <a:close/>
                <a:moveTo>
                  <a:pt x="11692" y="14601"/>
                </a:moveTo>
                <a:cubicBezTo>
                  <a:pt x="11663" y="14601"/>
                  <a:pt x="11640" y="14646"/>
                  <a:pt x="11640" y="14704"/>
                </a:cubicBezTo>
                <a:lnTo>
                  <a:pt x="11640" y="14924"/>
                </a:lnTo>
                <a:cubicBezTo>
                  <a:pt x="11640" y="14981"/>
                  <a:pt x="11663" y="15028"/>
                  <a:pt x="11692" y="15028"/>
                </a:cubicBezTo>
                <a:cubicBezTo>
                  <a:pt x="11721" y="15028"/>
                  <a:pt x="11745" y="14981"/>
                  <a:pt x="11745" y="14924"/>
                </a:cubicBezTo>
                <a:lnTo>
                  <a:pt x="11745" y="14704"/>
                </a:lnTo>
                <a:cubicBezTo>
                  <a:pt x="11745" y="14646"/>
                  <a:pt x="11721" y="14601"/>
                  <a:pt x="11692" y="14601"/>
                </a:cubicBezTo>
                <a:close/>
                <a:moveTo>
                  <a:pt x="12007" y="14601"/>
                </a:moveTo>
                <a:cubicBezTo>
                  <a:pt x="11978" y="14601"/>
                  <a:pt x="11955" y="14646"/>
                  <a:pt x="11955" y="14704"/>
                </a:cubicBezTo>
                <a:lnTo>
                  <a:pt x="11955" y="14924"/>
                </a:lnTo>
                <a:cubicBezTo>
                  <a:pt x="11955" y="14981"/>
                  <a:pt x="11978" y="15028"/>
                  <a:pt x="12007" y="15028"/>
                </a:cubicBezTo>
                <a:cubicBezTo>
                  <a:pt x="12036" y="15028"/>
                  <a:pt x="12060" y="14981"/>
                  <a:pt x="12060" y="14924"/>
                </a:cubicBezTo>
                <a:lnTo>
                  <a:pt x="12060" y="14704"/>
                </a:lnTo>
                <a:cubicBezTo>
                  <a:pt x="12060" y="14646"/>
                  <a:pt x="12036" y="14601"/>
                  <a:pt x="12007" y="14601"/>
                </a:cubicBezTo>
                <a:close/>
                <a:moveTo>
                  <a:pt x="12856" y="14601"/>
                </a:moveTo>
                <a:cubicBezTo>
                  <a:pt x="12827" y="14601"/>
                  <a:pt x="12804" y="14646"/>
                  <a:pt x="12804" y="14704"/>
                </a:cubicBezTo>
                <a:lnTo>
                  <a:pt x="12804" y="14924"/>
                </a:lnTo>
                <a:cubicBezTo>
                  <a:pt x="12804" y="14981"/>
                  <a:pt x="12827" y="15028"/>
                  <a:pt x="12856" y="15028"/>
                </a:cubicBezTo>
                <a:cubicBezTo>
                  <a:pt x="12886" y="15028"/>
                  <a:pt x="12909" y="14981"/>
                  <a:pt x="12909" y="14924"/>
                </a:cubicBezTo>
                <a:lnTo>
                  <a:pt x="12909" y="14704"/>
                </a:lnTo>
                <a:cubicBezTo>
                  <a:pt x="12909" y="14646"/>
                  <a:pt x="12886" y="14601"/>
                  <a:pt x="12856" y="14601"/>
                </a:cubicBezTo>
                <a:close/>
                <a:moveTo>
                  <a:pt x="13171" y="14601"/>
                </a:moveTo>
                <a:cubicBezTo>
                  <a:pt x="13142" y="14601"/>
                  <a:pt x="13118" y="14646"/>
                  <a:pt x="13118" y="14704"/>
                </a:cubicBezTo>
                <a:lnTo>
                  <a:pt x="13118" y="14924"/>
                </a:lnTo>
                <a:cubicBezTo>
                  <a:pt x="13118" y="14981"/>
                  <a:pt x="13142" y="15028"/>
                  <a:pt x="13171" y="15028"/>
                </a:cubicBezTo>
                <a:cubicBezTo>
                  <a:pt x="13200" y="15028"/>
                  <a:pt x="13224" y="14981"/>
                  <a:pt x="13224" y="14924"/>
                </a:cubicBezTo>
                <a:lnTo>
                  <a:pt x="13224" y="14704"/>
                </a:lnTo>
                <a:cubicBezTo>
                  <a:pt x="13224" y="14646"/>
                  <a:pt x="13200" y="14601"/>
                  <a:pt x="13171" y="14601"/>
                </a:cubicBezTo>
                <a:close/>
                <a:moveTo>
                  <a:pt x="14021" y="14601"/>
                </a:moveTo>
                <a:cubicBezTo>
                  <a:pt x="13992" y="14601"/>
                  <a:pt x="13968" y="14646"/>
                  <a:pt x="13968" y="14704"/>
                </a:cubicBezTo>
                <a:lnTo>
                  <a:pt x="13968" y="14924"/>
                </a:lnTo>
                <a:cubicBezTo>
                  <a:pt x="13968" y="14981"/>
                  <a:pt x="13992" y="15028"/>
                  <a:pt x="14021" y="15028"/>
                </a:cubicBezTo>
                <a:cubicBezTo>
                  <a:pt x="14050" y="15028"/>
                  <a:pt x="14074" y="14981"/>
                  <a:pt x="14074" y="14924"/>
                </a:cubicBezTo>
                <a:lnTo>
                  <a:pt x="14074" y="14704"/>
                </a:lnTo>
                <a:cubicBezTo>
                  <a:pt x="14074" y="14646"/>
                  <a:pt x="14050" y="14601"/>
                  <a:pt x="14021" y="14601"/>
                </a:cubicBezTo>
                <a:close/>
                <a:moveTo>
                  <a:pt x="14335" y="14601"/>
                </a:moveTo>
                <a:cubicBezTo>
                  <a:pt x="14306" y="14601"/>
                  <a:pt x="14282" y="14646"/>
                  <a:pt x="14282" y="14704"/>
                </a:cubicBezTo>
                <a:lnTo>
                  <a:pt x="14282" y="14924"/>
                </a:lnTo>
                <a:cubicBezTo>
                  <a:pt x="14282" y="14981"/>
                  <a:pt x="14306" y="15028"/>
                  <a:pt x="14335" y="15028"/>
                </a:cubicBezTo>
                <a:cubicBezTo>
                  <a:pt x="14364" y="15028"/>
                  <a:pt x="14388" y="14981"/>
                  <a:pt x="14388" y="14924"/>
                </a:cubicBezTo>
                <a:lnTo>
                  <a:pt x="14388" y="14704"/>
                </a:lnTo>
                <a:cubicBezTo>
                  <a:pt x="14388" y="14646"/>
                  <a:pt x="14364" y="14601"/>
                  <a:pt x="14335" y="14601"/>
                </a:cubicBezTo>
                <a:close/>
                <a:moveTo>
                  <a:pt x="15185" y="14601"/>
                </a:moveTo>
                <a:cubicBezTo>
                  <a:pt x="15156" y="14601"/>
                  <a:pt x="15132" y="14646"/>
                  <a:pt x="15132" y="14704"/>
                </a:cubicBezTo>
                <a:lnTo>
                  <a:pt x="15132" y="14924"/>
                </a:lnTo>
                <a:cubicBezTo>
                  <a:pt x="15132" y="14981"/>
                  <a:pt x="15156" y="15028"/>
                  <a:pt x="15185" y="15028"/>
                </a:cubicBezTo>
                <a:cubicBezTo>
                  <a:pt x="15214" y="15028"/>
                  <a:pt x="15237" y="14981"/>
                  <a:pt x="15237" y="14924"/>
                </a:cubicBezTo>
                <a:lnTo>
                  <a:pt x="15237" y="14704"/>
                </a:lnTo>
                <a:cubicBezTo>
                  <a:pt x="15237" y="14646"/>
                  <a:pt x="15214" y="14601"/>
                  <a:pt x="15185" y="14601"/>
                </a:cubicBezTo>
                <a:close/>
                <a:moveTo>
                  <a:pt x="15500" y="14601"/>
                </a:moveTo>
                <a:cubicBezTo>
                  <a:pt x="15470" y="14601"/>
                  <a:pt x="15447" y="14646"/>
                  <a:pt x="15447" y="14704"/>
                </a:cubicBezTo>
                <a:lnTo>
                  <a:pt x="15447" y="14924"/>
                </a:lnTo>
                <a:cubicBezTo>
                  <a:pt x="15447" y="14981"/>
                  <a:pt x="15470" y="15028"/>
                  <a:pt x="15500" y="15028"/>
                </a:cubicBezTo>
                <a:cubicBezTo>
                  <a:pt x="15529" y="15028"/>
                  <a:pt x="15551" y="14981"/>
                  <a:pt x="15551" y="14924"/>
                </a:cubicBezTo>
                <a:lnTo>
                  <a:pt x="15551" y="14704"/>
                </a:lnTo>
                <a:cubicBezTo>
                  <a:pt x="15551" y="14646"/>
                  <a:pt x="15529" y="14601"/>
                  <a:pt x="15500" y="14601"/>
                </a:cubicBezTo>
                <a:close/>
                <a:moveTo>
                  <a:pt x="16349" y="14601"/>
                </a:moveTo>
                <a:cubicBezTo>
                  <a:pt x="16320" y="14601"/>
                  <a:pt x="16296" y="14646"/>
                  <a:pt x="16296" y="14704"/>
                </a:cubicBezTo>
                <a:lnTo>
                  <a:pt x="16296" y="14924"/>
                </a:lnTo>
                <a:cubicBezTo>
                  <a:pt x="16296" y="14981"/>
                  <a:pt x="16320" y="15028"/>
                  <a:pt x="16349" y="15028"/>
                </a:cubicBezTo>
                <a:cubicBezTo>
                  <a:pt x="16378" y="15028"/>
                  <a:pt x="16401" y="14981"/>
                  <a:pt x="16401" y="14924"/>
                </a:cubicBezTo>
                <a:lnTo>
                  <a:pt x="16401" y="14704"/>
                </a:lnTo>
                <a:cubicBezTo>
                  <a:pt x="16401" y="14646"/>
                  <a:pt x="16378" y="14601"/>
                  <a:pt x="16349" y="14601"/>
                </a:cubicBezTo>
                <a:close/>
                <a:moveTo>
                  <a:pt x="16663" y="14601"/>
                </a:moveTo>
                <a:cubicBezTo>
                  <a:pt x="16634" y="14601"/>
                  <a:pt x="16611" y="14646"/>
                  <a:pt x="16611" y="14704"/>
                </a:cubicBezTo>
                <a:lnTo>
                  <a:pt x="16611" y="14924"/>
                </a:lnTo>
                <a:cubicBezTo>
                  <a:pt x="16611" y="14981"/>
                  <a:pt x="16634" y="15028"/>
                  <a:pt x="16663" y="15028"/>
                </a:cubicBezTo>
                <a:cubicBezTo>
                  <a:pt x="16692" y="15028"/>
                  <a:pt x="16716" y="14981"/>
                  <a:pt x="16716" y="14924"/>
                </a:cubicBezTo>
                <a:lnTo>
                  <a:pt x="16716" y="14704"/>
                </a:lnTo>
                <a:cubicBezTo>
                  <a:pt x="16716" y="14646"/>
                  <a:pt x="16692" y="14601"/>
                  <a:pt x="16663" y="14601"/>
                </a:cubicBezTo>
                <a:close/>
                <a:moveTo>
                  <a:pt x="17512" y="14601"/>
                </a:moveTo>
                <a:cubicBezTo>
                  <a:pt x="17483" y="14601"/>
                  <a:pt x="17459" y="14646"/>
                  <a:pt x="17459" y="14704"/>
                </a:cubicBezTo>
                <a:lnTo>
                  <a:pt x="17459" y="14924"/>
                </a:lnTo>
                <a:cubicBezTo>
                  <a:pt x="17459" y="14981"/>
                  <a:pt x="17483" y="15028"/>
                  <a:pt x="17512" y="15028"/>
                </a:cubicBezTo>
                <a:cubicBezTo>
                  <a:pt x="17541" y="15028"/>
                  <a:pt x="17565" y="14981"/>
                  <a:pt x="17565" y="14924"/>
                </a:cubicBezTo>
                <a:lnTo>
                  <a:pt x="17565" y="14704"/>
                </a:lnTo>
                <a:cubicBezTo>
                  <a:pt x="17565" y="14646"/>
                  <a:pt x="17541" y="14601"/>
                  <a:pt x="17512" y="14601"/>
                </a:cubicBezTo>
                <a:close/>
                <a:moveTo>
                  <a:pt x="17827" y="14601"/>
                </a:moveTo>
                <a:cubicBezTo>
                  <a:pt x="17798" y="14601"/>
                  <a:pt x="17774" y="14646"/>
                  <a:pt x="17774" y="14704"/>
                </a:cubicBezTo>
                <a:lnTo>
                  <a:pt x="17774" y="14924"/>
                </a:lnTo>
                <a:cubicBezTo>
                  <a:pt x="17774" y="14981"/>
                  <a:pt x="17798" y="15028"/>
                  <a:pt x="17827" y="15028"/>
                </a:cubicBezTo>
                <a:cubicBezTo>
                  <a:pt x="17856" y="15028"/>
                  <a:pt x="17880" y="14981"/>
                  <a:pt x="17880" y="14924"/>
                </a:cubicBezTo>
                <a:lnTo>
                  <a:pt x="17880" y="14704"/>
                </a:lnTo>
                <a:cubicBezTo>
                  <a:pt x="17880" y="14646"/>
                  <a:pt x="17856" y="14601"/>
                  <a:pt x="17827" y="14601"/>
                </a:cubicBezTo>
                <a:close/>
                <a:moveTo>
                  <a:pt x="18677" y="14601"/>
                </a:moveTo>
                <a:cubicBezTo>
                  <a:pt x="18648" y="14601"/>
                  <a:pt x="18624" y="14646"/>
                  <a:pt x="18624" y="14704"/>
                </a:cubicBezTo>
                <a:lnTo>
                  <a:pt x="18624" y="14924"/>
                </a:lnTo>
                <a:cubicBezTo>
                  <a:pt x="18624" y="14981"/>
                  <a:pt x="18648" y="15028"/>
                  <a:pt x="18677" y="15028"/>
                </a:cubicBezTo>
                <a:cubicBezTo>
                  <a:pt x="18706" y="15028"/>
                  <a:pt x="18730" y="14981"/>
                  <a:pt x="18730" y="14924"/>
                </a:cubicBezTo>
                <a:lnTo>
                  <a:pt x="18730" y="14704"/>
                </a:lnTo>
                <a:cubicBezTo>
                  <a:pt x="18730" y="14646"/>
                  <a:pt x="18706" y="14601"/>
                  <a:pt x="18677" y="14601"/>
                </a:cubicBezTo>
                <a:close/>
                <a:moveTo>
                  <a:pt x="18991" y="14601"/>
                </a:moveTo>
                <a:cubicBezTo>
                  <a:pt x="18962" y="14601"/>
                  <a:pt x="18938" y="14646"/>
                  <a:pt x="18938" y="14704"/>
                </a:cubicBezTo>
                <a:lnTo>
                  <a:pt x="18938" y="14924"/>
                </a:lnTo>
                <a:cubicBezTo>
                  <a:pt x="18938" y="14981"/>
                  <a:pt x="18962" y="15028"/>
                  <a:pt x="18991" y="15028"/>
                </a:cubicBezTo>
                <a:cubicBezTo>
                  <a:pt x="19020" y="15028"/>
                  <a:pt x="19044" y="14981"/>
                  <a:pt x="19044" y="14924"/>
                </a:cubicBezTo>
                <a:lnTo>
                  <a:pt x="19044" y="14704"/>
                </a:lnTo>
                <a:cubicBezTo>
                  <a:pt x="19044" y="14646"/>
                  <a:pt x="19020" y="14601"/>
                  <a:pt x="18991" y="14601"/>
                </a:cubicBezTo>
                <a:close/>
                <a:moveTo>
                  <a:pt x="19841" y="14601"/>
                </a:moveTo>
                <a:cubicBezTo>
                  <a:pt x="19812" y="14601"/>
                  <a:pt x="19788" y="14646"/>
                  <a:pt x="19788" y="14704"/>
                </a:cubicBezTo>
                <a:lnTo>
                  <a:pt x="19788" y="14924"/>
                </a:lnTo>
                <a:cubicBezTo>
                  <a:pt x="19788" y="14981"/>
                  <a:pt x="19812" y="15028"/>
                  <a:pt x="19841" y="15028"/>
                </a:cubicBezTo>
                <a:cubicBezTo>
                  <a:pt x="19870" y="15028"/>
                  <a:pt x="19894" y="14981"/>
                  <a:pt x="19894" y="14924"/>
                </a:cubicBezTo>
                <a:lnTo>
                  <a:pt x="19894" y="14704"/>
                </a:lnTo>
                <a:cubicBezTo>
                  <a:pt x="19894" y="14646"/>
                  <a:pt x="19870" y="14601"/>
                  <a:pt x="19841" y="14601"/>
                </a:cubicBezTo>
                <a:close/>
                <a:moveTo>
                  <a:pt x="20155" y="14601"/>
                </a:moveTo>
                <a:cubicBezTo>
                  <a:pt x="20126" y="14601"/>
                  <a:pt x="20102" y="14646"/>
                  <a:pt x="20102" y="14704"/>
                </a:cubicBezTo>
                <a:lnTo>
                  <a:pt x="20102" y="14924"/>
                </a:lnTo>
                <a:cubicBezTo>
                  <a:pt x="20102" y="14981"/>
                  <a:pt x="20126" y="15028"/>
                  <a:pt x="20155" y="15028"/>
                </a:cubicBezTo>
                <a:cubicBezTo>
                  <a:pt x="20184" y="15028"/>
                  <a:pt x="20207" y="14981"/>
                  <a:pt x="20207" y="14924"/>
                </a:cubicBezTo>
                <a:lnTo>
                  <a:pt x="20207" y="14704"/>
                </a:lnTo>
                <a:cubicBezTo>
                  <a:pt x="20207" y="14646"/>
                  <a:pt x="20184" y="14601"/>
                  <a:pt x="20155" y="14601"/>
                </a:cubicBezTo>
                <a:close/>
                <a:moveTo>
                  <a:pt x="21004" y="14601"/>
                </a:moveTo>
                <a:cubicBezTo>
                  <a:pt x="20975" y="14601"/>
                  <a:pt x="20952" y="14646"/>
                  <a:pt x="20952" y="14704"/>
                </a:cubicBezTo>
                <a:lnTo>
                  <a:pt x="20952" y="14924"/>
                </a:lnTo>
                <a:cubicBezTo>
                  <a:pt x="20952" y="14981"/>
                  <a:pt x="20975" y="15028"/>
                  <a:pt x="21004" y="15028"/>
                </a:cubicBezTo>
                <a:cubicBezTo>
                  <a:pt x="21033" y="15028"/>
                  <a:pt x="21057" y="14981"/>
                  <a:pt x="21057" y="14924"/>
                </a:cubicBezTo>
                <a:lnTo>
                  <a:pt x="21057" y="14704"/>
                </a:lnTo>
                <a:cubicBezTo>
                  <a:pt x="21057" y="14646"/>
                  <a:pt x="21033" y="14601"/>
                  <a:pt x="21004" y="14601"/>
                </a:cubicBezTo>
                <a:close/>
                <a:moveTo>
                  <a:pt x="21319" y="14601"/>
                </a:moveTo>
                <a:cubicBezTo>
                  <a:pt x="21289" y="14601"/>
                  <a:pt x="21267" y="14646"/>
                  <a:pt x="21267" y="14704"/>
                </a:cubicBezTo>
                <a:lnTo>
                  <a:pt x="21267" y="14924"/>
                </a:lnTo>
                <a:cubicBezTo>
                  <a:pt x="21267" y="14981"/>
                  <a:pt x="21289" y="15028"/>
                  <a:pt x="21319" y="15028"/>
                </a:cubicBezTo>
                <a:cubicBezTo>
                  <a:pt x="21348" y="15028"/>
                  <a:pt x="21372" y="14981"/>
                  <a:pt x="21372" y="14924"/>
                </a:cubicBezTo>
                <a:lnTo>
                  <a:pt x="21372" y="14704"/>
                </a:lnTo>
                <a:cubicBezTo>
                  <a:pt x="21372" y="14646"/>
                  <a:pt x="21348" y="14601"/>
                  <a:pt x="21319" y="14601"/>
                </a:cubicBezTo>
                <a:close/>
                <a:moveTo>
                  <a:pt x="281" y="15331"/>
                </a:moveTo>
                <a:cubicBezTo>
                  <a:pt x="252" y="15331"/>
                  <a:pt x="228" y="15376"/>
                  <a:pt x="228" y="15434"/>
                </a:cubicBezTo>
                <a:lnTo>
                  <a:pt x="228" y="15654"/>
                </a:lnTo>
                <a:cubicBezTo>
                  <a:pt x="228" y="15711"/>
                  <a:pt x="252" y="15758"/>
                  <a:pt x="281" y="15758"/>
                </a:cubicBezTo>
                <a:cubicBezTo>
                  <a:pt x="311" y="15758"/>
                  <a:pt x="334" y="15711"/>
                  <a:pt x="334" y="15654"/>
                </a:cubicBezTo>
                <a:lnTo>
                  <a:pt x="334" y="15434"/>
                </a:lnTo>
                <a:cubicBezTo>
                  <a:pt x="334" y="15376"/>
                  <a:pt x="311" y="15331"/>
                  <a:pt x="281" y="15331"/>
                </a:cubicBezTo>
                <a:close/>
                <a:moveTo>
                  <a:pt x="596" y="15331"/>
                </a:moveTo>
                <a:cubicBezTo>
                  <a:pt x="567" y="15331"/>
                  <a:pt x="543" y="15376"/>
                  <a:pt x="543" y="15434"/>
                </a:cubicBezTo>
                <a:lnTo>
                  <a:pt x="543" y="15654"/>
                </a:lnTo>
                <a:cubicBezTo>
                  <a:pt x="543" y="15711"/>
                  <a:pt x="567" y="15758"/>
                  <a:pt x="596" y="15758"/>
                </a:cubicBezTo>
                <a:cubicBezTo>
                  <a:pt x="625" y="15758"/>
                  <a:pt x="649" y="15711"/>
                  <a:pt x="649" y="15654"/>
                </a:cubicBezTo>
                <a:lnTo>
                  <a:pt x="649" y="15434"/>
                </a:lnTo>
                <a:cubicBezTo>
                  <a:pt x="649" y="15376"/>
                  <a:pt x="625" y="15331"/>
                  <a:pt x="596" y="15331"/>
                </a:cubicBezTo>
                <a:close/>
                <a:moveTo>
                  <a:pt x="1446" y="15331"/>
                </a:moveTo>
                <a:cubicBezTo>
                  <a:pt x="1417" y="15331"/>
                  <a:pt x="1393" y="15376"/>
                  <a:pt x="1393" y="15434"/>
                </a:cubicBezTo>
                <a:lnTo>
                  <a:pt x="1393" y="15654"/>
                </a:lnTo>
                <a:cubicBezTo>
                  <a:pt x="1393" y="15711"/>
                  <a:pt x="1417" y="15758"/>
                  <a:pt x="1446" y="15758"/>
                </a:cubicBezTo>
                <a:cubicBezTo>
                  <a:pt x="1475" y="15758"/>
                  <a:pt x="1499" y="15711"/>
                  <a:pt x="1499" y="15654"/>
                </a:cubicBezTo>
                <a:lnTo>
                  <a:pt x="1499" y="15434"/>
                </a:lnTo>
                <a:cubicBezTo>
                  <a:pt x="1499" y="15376"/>
                  <a:pt x="1475" y="15331"/>
                  <a:pt x="1446" y="15331"/>
                </a:cubicBezTo>
                <a:close/>
                <a:moveTo>
                  <a:pt x="1760" y="15331"/>
                </a:moveTo>
                <a:cubicBezTo>
                  <a:pt x="1731" y="15331"/>
                  <a:pt x="1707" y="15376"/>
                  <a:pt x="1707" y="15434"/>
                </a:cubicBezTo>
                <a:lnTo>
                  <a:pt x="1707" y="15654"/>
                </a:lnTo>
                <a:cubicBezTo>
                  <a:pt x="1707" y="15711"/>
                  <a:pt x="1731" y="15758"/>
                  <a:pt x="1760" y="15758"/>
                </a:cubicBezTo>
                <a:cubicBezTo>
                  <a:pt x="1789" y="15758"/>
                  <a:pt x="1813" y="15711"/>
                  <a:pt x="1813" y="15654"/>
                </a:cubicBezTo>
                <a:lnTo>
                  <a:pt x="1813" y="15434"/>
                </a:lnTo>
                <a:cubicBezTo>
                  <a:pt x="1813" y="15376"/>
                  <a:pt x="1789" y="15331"/>
                  <a:pt x="1760" y="15331"/>
                </a:cubicBezTo>
                <a:close/>
                <a:moveTo>
                  <a:pt x="2610" y="15331"/>
                </a:moveTo>
                <a:cubicBezTo>
                  <a:pt x="2581" y="15331"/>
                  <a:pt x="2557" y="15376"/>
                  <a:pt x="2557" y="15434"/>
                </a:cubicBezTo>
                <a:lnTo>
                  <a:pt x="2557" y="15654"/>
                </a:lnTo>
                <a:cubicBezTo>
                  <a:pt x="2557" y="15711"/>
                  <a:pt x="2581" y="15758"/>
                  <a:pt x="2610" y="15758"/>
                </a:cubicBezTo>
                <a:cubicBezTo>
                  <a:pt x="2639" y="15758"/>
                  <a:pt x="2662" y="15711"/>
                  <a:pt x="2662" y="15654"/>
                </a:cubicBezTo>
                <a:lnTo>
                  <a:pt x="2662" y="15434"/>
                </a:lnTo>
                <a:cubicBezTo>
                  <a:pt x="2662" y="15376"/>
                  <a:pt x="2639" y="15331"/>
                  <a:pt x="2610" y="15331"/>
                </a:cubicBezTo>
                <a:close/>
                <a:moveTo>
                  <a:pt x="2924" y="15331"/>
                </a:moveTo>
                <a:cubicBezTo>
                  <a:pt x="2895" y="15331"/>
                  <a:pt x="2871" y="15376"/>
                  <a:pt x="2871" y="15434"/>
                </a:cubicBezTo>
                <a:lnTo>
                  <a:pt x="2871" y="15654"/>
                </a:lnTo>
                <a:cubicBezTo>
                  <a:pt x="2871" y="15711"/>
                  <a:pt x="2895" y="15758"/>
                  <a:pt x="2924" y="15758"/>
                </a:cubicBezTo>
                <a:cubicBezTo>
                  <a:pt x="2954" y="15758"/>
                  <a:pt x="2976" y="15711"/>
                  <a:pt x="2976" y="15654"/>
                </a:cubicBezTo>
                <a:lnTo>
                  <a:pt x="2976" y="15434"/>
                </a:lnTo>
                <a:cubicBezTo>
                  <a:pt x="2976" y="15376"/>
                  <a:pt x="2954" y="15331"/>
                  <a:pt x="2924" y="15331"/>
                </a:cubicBezTo>
                <a:close/>
                <a:moveTo>
                  <a:pt x="3773" y="15331"/>
                </a:moveTo>
                <a:cubicBezTo>
                  <a:pt x="3744" y="15331"/>
                  <a:pt x="3721" y="15376"/>
                  <a:pt x="3721" y="15434"/>
                </a:cubicBezTo>
                <a:lnTo>
                  <a:pt x="3721" y="15654"/>
                </a:lnTo>
                <a:cubicBezTo>
                  <a:pt x="3721" y="15711"/>
                  <a:pt x="3744" y="15758"/>
                  <a:pt x="3773" y="15758"/>
                </a:cubicBezTo>
                <a:cubicBezTo>
                  <a:pt x="3802" y="15758"/>
                  <a:pt x="3826" y="15711"/>
                  <a:pt x="3826" y="15654"/>
                </a:cubicBezTo>
                <a:lnTo>
                  <a:pt x="3826" y="15434"/>
                </a:lnTo>
                <a:cubicBezTo>
                  <a:pt x="3826" y="15376"/>
                  <a:pt x="3802" y="15331"/>
                  <a:pt x="3773" y="15331"/>
                </a:cubicBezTo>
                <a:close/>
                <a:moveTo>
                  <a:pt x="4088" y="15331"/>
                </a:moveTo>
                <a:cubicBezTo>
                  <a:pt x="4058" y="15331"/>
                  <a:pt x="4035" y="15376"/>
                  <a:pt x="4035" y="15434"/>
                </a:cubicBezTo>
                <a:lnTo>
                  <a:pt x="4035" y="15654"/>
                </a:lnTo>
                <a:cubicBezTo>
                  <a:pt x="4035" y="15711"/>
                  <a:pt x="4058" y="15758"/>
                  <a:pt x="4088" y="15758"/>
                </a:cubicBezTo>
                <a:cubicBezTo>
                  <a:pt x="4117" y="15758"/>
                  <a:pt x="4141" y="15711"/>
                  <a:pt x="4141" y="15654"/>
                </a:cubicBezTo>
                <a:lnTo>
                  <a:pt x="4141" y="15434"/>
                </a:lnTo>
                <a:cubicBezTo>
                  <a:pt x="4141" y="15376"/>
                  <a:pt x="4117" y="15331"/>
                  <a:pt x="4088" y="15331"/>
                </a:cubicBezTo>
                <a:close/>
                <a:moveTo>
                  <a:pt x="4937" y="15331"/>
                </a:moveTo>
                <a:cubicBezTo>
                  <a:pt x="4908" y="15331"/>
                  <a:pt x="4884" y="15376"/>
                  <a:pt x="4884" y="15434"/>
                </a:cubicBezTo>
                <a:lnTo>
                  <a:pt x="4884" y="15654"/>
                </a:lnTo>
                <a:cubicBezTo>
                  <a:pt x="4884" y="15711"/>
                  <a:pt x="4908" y="15758"/>
                  <a:pt x="4937" y="15758"/>
                </a:cubicBezTo>
                <a:cubicBezTo>
                  <a:pt x="4966" y="15758"/>
                  <a:pt x="4990" y="15711"/>
                  <a:pt x="4990" y="15654"/>
                </a:cubicBezTo>
                <a:lnTo>
                  <a:pt x="4990" y="15434"/>
                </a:lnTo>
                <a:cubicBezTo>
                  <a:pt x="4990" y="15376"/>
                  <a:pt x="4966" y="15331"/>
                  <a:pt x="4937" y="15331"/>
                </a:cubicBezTo>
                <a:close/>
                <a:moveTo>
                  <a:pt x="5252" y="15331"/>
                </a:moveTo>
                <a:cubicBezTo>
                  <a:pt x="5223" y="15331"/>
                  <a:pt x="5199" y="15376"/>
                  <a:pt x="5199" y="15434"/>
                </a:cubicBezTo>
                <a:lnTo>
                  <a:pt x="5199" y="15654"/>
                </a:lnTo>
                <a:cubicBezTo>
                  <a:pt x="5199" y="15711"/>
                  <a:pt x="5223" y="15758"/>
                  <a:pt x="5252" y="15758"/>
                </a:cubicBezTo>
                <a:cubicBezTo>
                  <a:pt x="5281" y="15758"/>
                  <a:pt x="5305" y="15711"/>
                  <a:pt x="5305" y="15654"/>
                </a:cubicBezTo>
                <a:lnTo>
                  <a:pt x="5305" y="15434"/>
                </a:lnTo>
                <a:cubicBezTo>
                  <a:pt x="5305" y="15376"/>
                  <a:pt x="5281" y="15331"/>
                  <a:pt x="5252" y="15331"/>
                </a:cubicBezTo>
                <a:close/>
                <a:moveTo>
                  <a:pt x="6102" y="15331"/>
                </a:moveTo>
                <a:cubicBezTo>
                  <a:pt x="6072" y="15331"/>
                  <a:pt x="6049" y="15376"/>
                  <a:pt x="6049" y="15434"/>
                </a:cubicBezTo>
                <a:lnTo>
                  <a:pt x="6049" y="15654"/>
                </a:lnTo>
                <a:cubicBezTo>
                  <a:pt x="6049" y="15711"/>
                  <a:pt x="6072" y="15758"/>
                  <a:pt x="6102" y="15758"/>
                </a:cubicBezTo>
                <a:cubicBezTo>
                  <a:pt x="6131" y="15758"/>
                  <a:pt x="6155" y="15711"/>
                  <a:pt x="6155" y="15654"/>
                </a:cubicBezTo>
                <a:lnTo>
                  <a:pt x="6155" y="15434"/>
                </a:lnTo>
                <a:cubicBezTo>
                  <a:pt x="6155" y="15376"/>
                  <a:pt x="6131" y="15331"/>
                  <a:pt x="6102" y="15331"/>
                </a:cubicBezTo>
                <a:close/>
                <a:moveTo>
                  <a:pt x="6416" y="15331"/>
                </a:moveTo>
                <a:cubicBezTo>
                  <a:pt x="6387" y="15331"/>
                  <a:pt x="6363" y="15376"/>
                  <a:pt x="6363" y="15434"/>
                </a:cubicBezTo>
                <a:lnTo>
                  <a:pt x="6363" y="15654"/>
                </a:lnTo>
                <a:cubicBezTo>
                  <a:pt x="6363" y="15711"/>
                  <a:pt x="6387" y="15758"/>
                  <a:pt x="6416" y="15758"/>
                </a:cubicBezTo>
                <a:cubicBezTo>
                  <a:pt x="6445" y="15758"/>
                  <a:pt x="6469" y="15711"/>
                  <a:pt x="6469" y="15654"/>
                </a:cubicBezTo>
                <a:lnTo>
                  <a:pt x="6469" y="15434"/>
                </a:lnTo>
                <a:cubicBezTo>
                  <a:pt x="6469" y="15376"/>
                  <a:pt x="6445" y="15331"/>
                  <a:pt x="6416" y="15331"/>
                </a:cubicBezTo>
                <a:close/>
                <a:moveTo>
                  <a:pt x="7266" y="15331"/>
                </a:moveTo>
                <a:cubicBezTo>
                  <a:pt x="7237" y="15331"/>
                  <a:pt x="7213" y="15376"/>
                  <a:pt x="7213" y="15434"/>
                </a:cubicBezTo>
                <a:lnTo>
                  <a:pt x="7213" y="15654"/>
                </a:lnTo>
                <a:cubicBezTo>
                  <a:pt x="7213" y="15711"/>
                  <a:pt x="7237" y="15758"/>
                  <a:pt x="7266" y="15758"/>
                </a:cubicBezTo>
                <a:cubicBezTo>
                  <a:pt x="7295" y="15758"/>
                  <a:pt x="7318" y="15711"/>
                  <a:pt x="7318" y="15654"/>
                </a:cubicBezTo>
                <a:lnTo>
                  <a:pt x="7318" y="15434"/>
                </a:lnTo>
                <a:cubicBezTo>
                  <a:pt x="7318" y="15376"/>
                  <a:pt x="7295" y="15331"/>
                  <a:pt x="7266" y="15331"/>
                </a:cubicBezTo>
                <a:close/>
                <a:moveTo>
                  <a:pt x="7580" y="15331"/>
                </a:moveTo>
                <a:cubicBezTo>
                  <a:pt x="7551" y="15331"/>
                  <a:pt x="7527" y="15376"/>
                  <a:pt x="7527" y="15434"/>
                </a:cubicBezTo>
                <a:lnTo>
                  <a:pt x="7527" y="15654"/>
                </a:lnTo>
                <a:cubicBezTo>
                  <a:pt x="7527" y="15711"/>
                  <a:pt x="7551" y="15758"/>
                  <a:pt x="7580" y="15758"/>
                </a:cubicBezTo>
                <a:cubicBezTo>
                  <a:pt x="7609" y="15758"/>
                  <a:pt x="7632" y="15711"/>
                  <a:pt x="7632" y="15654"/>
                </a:cubicBezTo>
                <a:lnTo>
                  <a:pt x="7632" y="15434"/>
                </a:lnTo>
                <a:cubicBezTo>
                  <a:pt x="7632" y="15376"/>
                  <a:pt x="7609" y="15331"/>
                  <a:pt x="7580" y="15331"/>
                </a:cubicBezTo>
                <a:close/>
                <a:moveTo>
                  <a:pt x="8429" y="15331"/>
                </a:moveTo>
                <a:cubicBezTo>
                  <a:pt x="8400" y="15331"/>
                  <a:pt x="8377" y="15376"/>
                  <a:pt x="8377" y="15434"/>
                </a:cubicBezTo>
                <a:lnTo>
                  <a:pt x="8377" y="15654"/>
                </a:lnTo>
                <a:cubicBezTo>
                  <a:pt x="8377" y="15711"/>
                  <a:pt x="8400" y="15758"/>
                  <a:pt x="8429" y="15758"/>
                </a:cubicBezTo>
                <a:cubicBezTo>
                  <a:pt x="8458" y="15758"/>
                  <a:pt x="8482" y="15711"/>
                  <a:pt x="8482" y="15654"/>
                </a:cubicBezTo>
                <a:lnTo>
                  <a:pt x="8482" y="15434"/>
                </a:lnTo>
                <a:cubicBezTo>
                  <a:pt x="8482" y="15376"/>
                  <a:pt x="8458" y="15331"/>
                  <a:pt x="8429" y="15331"/>
                </a:cubicBezTo>
                <a:close/>
                <a:moveTo>
                  <a:pt x="8744" y="15331"/>
                </a:moveTo>
                <a:cubicBezTo>
                  <a:pt x="8714" y="15331"/>
                  <a:pt x="8691" y="15376"/>
                  <a:pt x="8691" y="15434"/>
                </a:cubicBezTo>
                <a:lnTo>
                  <a:pt x="8691" y="15654"/>
                </a:lnTo>
                <a:cubicBezTo>
                  <a:pt x="8691" y="15711"/>
                  <a:pt x="8714" y="15758"/>
                  <a:pt x="8744" y="15758"/>
                </a:cubicBezTo>
                <a:cubicBezTo>
                  <a:pt x="8773" y="15758"/>
                  <a:pt x="8796" y="15711"/>
                  <a:pt x="8796" y="15654"/>
                </a:cubicBezTo>
                <a:lnTo>
                  <a:pt x="8796" y="15434"/>
                </a:lnTo>
                <a:cubicBezTo>
                  <a:pt x="8796" y="15376"/>
                  <a:pt x="8773" y="15331"/>
                  <a:pt x="8744" y="15331"/>
                </a:cubicBezTo>
                <a:close/>
                <a:moveTo>
                  <a:pt x="9593" y="15331"/>
                </a:moveTo>
                <a:cubicBezTo>
                  <a:pt x="9564" y="15331"/>
                  <a:pt x="9540" y="15376"/>
                  <a:pt x="9540" y="15434"/>
                </a:cubicBezTo>
                <a:lnTo>
                  <a:pt x="9540" y="15654"/>
                </a:lnTo>
                <a:cubicBezTo>
                  <a:pt x="9540" y="15711"/>
                  <a:pt x="9564" y="15758"/>
                  <a:pt x="9593" y="15758"/>
                </a:cubicBezTo>
                <a:cubicBezTo>
                  <a:pt x="9622" y="15758"/>
                  <a:pt x="9646" y="15711"/>
                  <a:pt x="9646" y="15654"/>
                </a:cubicBezTo>
                <a:lnTo>
                  <a:pt x="9646" y="15434"/>
                </a:lnTo>
                <a:cubicBezTo>
                  <a:pt x="9646" y="15376"/>
                  <a:pt x="9622" y="15331"/>
                  <a:pt x="9593" y="15331"/>
                </a:cubicBezTo>
                <a:close/>
                <a:moveTo>
                  <a:pt x="9908" y="15331"/>
                </a:moveTo>
                <a:cubicBezTo>
                  <a:pt x="9879" y="15331"/>
                  <a:pt x="9855" y="15376"/>
                  <a:pt x="9855" y="15434"/>
                </a:cubicBezTo>
                <a:lnTo>
                  <a:pt x="9855" y="15654"/>
                </a:lnTo>
                <a:cubicBezTo>
                  <a:pt x="9855" y="15711"/>
                  <a:pt x="9879" y="15758"/>
                  <a:pt x="9908" y="15758"/>
                </a:cubicBezTo>
                <a:cubicBezTo>
                  <a:pt x="9937" y="15758"/>
                  <a:pt x="9961" y="15711"/>
                  <a:pt x="9961" y="15654"/>
                </a:cubicBezTo>
                <a:lnTo>
                  <a:pt x="9961" y="15434"/>
                </a:lnTo>
                <a:cubicBezTo>
                  <a:pt x="9961" y="15376"/>
                  <a:pt x="9937" y="15331"/>
                  <a:pt x="9908" y="15331"/>
                </a:cubicBezTo>
                <a:close/>
                <a:moveTo>
                  <a:pt x="10758" y="15331"/>
                </a:moveTo>
                <a:cubicBezTo>
                  <a:pt x="10728" y="15331"/>
                  <a:pt x="10705" y="15376"/>
                  <a:pt x="10705" y="15434"/>
                </a:cubicBezTo>
                <a:lnTo>
                  <a:pt x="10705" y="15654"/>
                </a:lnTo>
                <a:cubicBezTo>
                  <a:pt x="10705" y="15711"/>
                  <a:pt x="10728" y="15758"/>
                  <a:pt x="10758" y="15758"/>
                </a:cubicBezTo>
                <a:cubicBezTo>
                  <a:pt x="10787" y="15758"/>
                  <a:pt x="10810" y="15711"/>
                  <a:pt x="10810" y="15654"/>
                </a:cubicBezTo>
                <a:lnTo>
                  <a:pt x="10810" y="15434"/>
                </a:lnTo>
                <a:cubicBezTo>
                  <a:pt x="10810" y="15376"/>
                  <a:pt x="10787" y="15331"/>
                  <a:pt x="10758" y="15331"/>
                </a:cubicBezTo>
                <a:close/>
                <a:moveTo>
                  <a:pt x="11072" y="15331"/>
                </a:moveTo>
                <a:cubicBezTo>
                  <a:pt x="11043" y="15331"/>
                  <a:pt x="11019" y="15376"/>
                  <a:pt x="11019" y="15434"/>
                </a:cubicBezTo>
                <a:lnTo>
                  <a:pt x="11019" y="15654"/>
                </a:lnTo>
                <a:cubicBezTo>
                  <a:pt x="11019" y="15711"/>
                  <a:pt x="11043" y="15758"/>
                  <a:pt x="11072" y="15758"/>
                </a:cubicBezTo>
                <a:cubicBezTo>
                  <a:pt x="11101" y="15758"/>
                  <a:pt x="11125" y="15711"/>
                  <a:pt x="11125" y="15654"/>
                </a:cubicBezTo>
                <a:lnTo>
                  <a:pt x="11125" y="15434"/>
                </a:lnTo>
                <a:cubicBezTo>
                  <a:pt x="11125" y="15376"/>
                  <a:pt x="11101" y="15331"/>
                  <a:pt x="11072" y="15331"/>
                </a:cubicBezTo>
                <a:close/>
                <a:moveTo>
                  <a:pt x="11922" y="15331"/>
                </a:moveTo>
                <a:cubicBezTo>
                  <a:pt x="11893" y="15331"/>
                  <a:pt x="11869" y="15376"/>
                  <a:pt x="11869" y="15434"/>
                </a:cubicBezTo>
                <a:lnTo>
                  <a:pt x="11869" y="15654"/>
                </a:lnTo>
                <a:cubicBezTo>
                  <a:pt x="11869" y="15711"/>
                  <a:pt x="11893" y="15758"/>
                  <a:pt x="11922" y="15758"/>
                </a:cubicBezTo>
                <a:cubicBezTo>
                  <a:pt x="11951" y="15758"/>
                  <a:pt x="11974" y="15711"/>
                  <a:pt x="11974" y="15654"/>
                </a:cubicBezTo>
                <a:lnTo>
                  <a:pt x="11974" y="15434"/>
                </a:lnTo>
                <a:cubicBezTo>
                  <a:pt x="11974" y="15376"/>
                  <a:pt x="11951" y="15331"/>
                  <a:pt x="11922" y="15331"/>
                </a:cubicBezTo>
                <a:close/>
                <a:moveTo>
                  <a:pt x="12236" y="15331"/>
                </a:moveTo>
                <a:cubicBezTo>
                  <a:pt x="12207" y="15331"/>
                  <a:pt x="12183" y="15376"/>
                  <a:pt x="12183" y="15434"/>
                </a:cubicBezTo>
                <a:lnTo>
                  <a:pt x="12183" y="15654"/>
                </a:lnTo>
                <a:cubicBezTo>
                  <a:pt x="12183" y="15711"/>
                  <a:pt x="12207" y="15758"/>
                  <a:pt x="12236" y="15758"/>
                </a:cubicBezTo>
                <a:cubicBezTo>
                  <a:pt x="12265" y="15758"/>
                  <a:pt x="12288" y="15711"/>
                  <a:pt x="12288" y="15654"/>
                </a:cubicBezTo>
                <a:lnTo>
                  <a:pt x="12288" y="15434"/>
                </a:lnTo>
                <a:cubicBezTo>
                  <a:pt x="12288" y="15376"/>
                  <a:pt x="12265" y="15331"/>
                  <a:pt x="12236" y="15331"/>
                </a:cubicBezTo>
                <a:close/>
                <a:moveTo>
                  <a:pt x="13085" y="15331"/>
                </a:moveTo>
                <a:cubicBezTo>
                  <a:pt x="13056" y="15331"/>
                  <a:pt x="13032" y="15376"/>
                  <a:pt x="13032" y="15434"/>
                </a:cubicBezTo>
                <a:lnTo>
                  <a:pt x="13032" y="15654"/>
                </a:lnTo>
                <a:cubicBezTo>
                  <a:pt x="13032" y="15711"/>
                  <a:pt x="13056" y="15758"/>
                  <a:pt x="13085" y="15758"/>
                </a:cubicBezTo>
                <a:cubicBezTo>
                  <a:pt x="13114" y="15758"/>
                  <a:pt x="13138" y="15711"/>
                  <a:pt x="13138" y="15654"/>
                </a:cubicBezTo>
                <a:lnTo>
                  <a:pt x="13138" y="15434"/>
                </a:lnTo>
                <a:cubicBezTo>
                  <a:pt x="13138" y="15376"/>
                  <a:pt x="13114" y="15331"/>
                  <a:pt x="13085" y="15331"/>
                </a:cubicBezTo>
                <a:close/>
                <a:moveTo>
                  <a:pt x="13399" y="15331"/>
                </a:moveTo>
                <a:cubicBezTo>
                  <a:pt x="13370" y="15331"/>
                  <a:pt x="13348" y="15376"/>
                  <a:pt x="13348" y="15434"/>
                </a:cubicBezTo>
                <a:lnTo>
                  <a:pt x="13348" y="15654"/>
                </a:lnTo>
                <a:cubicBezTo>
                  <a:pt x="13348" y="15711"/>
                  <a:pt x="13370" y="15758"/>
                  <a:pt x="13399" y="15758"/>
                </a:cubicBezTo>
                <a:cubicBezTo>
                  <a:pt x="13428" y="15758"/>
                  <a:pt x="13452" y="15711"/>
                  <a:pt x="13452" y="15654"/>
                </a:cubicBezTo>
                <a:lnTo>
                  <a:pt x="13452" y="15434"/>
                </a:lnTo>
                <a:cubicBezTo>
                  <a:pt x="13452" y="15376"/>
                  <a:pt x="13428" y="15331"/>
                  <a:pt x="13399" y="15331"/>
                </a:cubicBezTo>
                <a:close/>
                <a:moveTo>
                  <a:pt x="14249" y="15331"/>
                </a:moveTo>
                <a:cubicBezTo>
                  <a:pt x="14220" y="15331"/>
                  <a:pt x="14196" y="15376"/>
                  <a:pt x="14196" y="15434"/>
                </a:cubicBezTo>
                <a:lnTo>
                  <a:pt x="14196" y="15654"/>
                </a:lnTo>
                <a:cubicBezTo>
                  <a:pt x="14196" y="15711"/>
                  <a:pt x="14220" y="15758"/>
                  <a:pt x="14249" y="15758"/>
                </a:cubicBezTo>
                <a:cubicBezTo>
                  <a:pt x="14278" y="15758"/>
                  <a:pt x="14302" y="15711"/>
                  <a:pt x="14302" y="15654"/>
                </a:cubicBezTo>
                <a:lnTo>
                  <a:pt x="14302" y="15434"/>
                </a:lnTo>
                <a:cubicBezTo>
                  <a:pt x="14302" y="15376"/>
                  <a:pt x="14278" y="15331"/>
                  <a:pt x="14249" y="15331"/>
                </a:cubicBezTo>
                <a:close/>
                <a:moveTo>
                  <a:pt x="14564" y="15331"/>
                </a:moveTo>
                <a:cubicBezTo>
                  <a:pt x="14535" y="15331"/>
                  <a:pt x="14511" y="15376"/>
                  <a:pt x="14511" y="15434"/>
                </a:cubicBezTo>
                <a:lnTo>
                  <a:pt x="14511" y="15654"/>
                </a:lnTo>
                <a:cubicBezTo>
                  <a:pt x="14511" y="15711"/>
                  <a:pt x="14535" y="15758"/>
                  <a:pt x="14564" y="15758"/>
                </a:cubicBezTo>
                <a:cubicBezTo>
                  <a:pt x="14593" y="15758"/>
                  <a:pt x="14617" y="15711"/>
                  <a:pt x="14617" y="15654"/>
                </a:cubicBezTo>
                <a:lnTo>
                  <a:pt x="14617" y="15434"/>
                </a:lnTo>
                <a:cubicBezTo>
                  <a:pt x="14617" y="15376"/>
                  <a:pt x="14593" y="15331"/>
                  <a:pt x="14564" y="15331"/>
                </a:cubicBezTo>
                <a:close/>
                <a:moveTo>
                  <a:pt x="15413" y="15331"/>
                </a:moveTo>
                <a:cubicBezTo>
                  <a:pt x="15384" y="15331"/>
                  <a:pt x="15360" y="15376"/>
                  <a:pt x="15360" y="15434"/>
                </a:cubicBezTo>
                <a:lnTo>
                  <a:pt x="15360" y="15654"/>
                </a:lnTo>
                <a:cubicBezTo>
                  <a:pt x="15360" y="15711"/>
                  <a:pt x="15384" y="15758"/>
                  <a:pt x="15413" y="15758"/>
                </a:cubicBezTo>
                <a:cubicBezTo>
                  <a:pt x="15442" y="15758"/>
                  <a:pt x="15465" y="15711"/>
                  <a:pt x="15465" y="15654"/>
                </a:cubicBezTo>
                <a:lnTo>
                  <a:pt x="15465" y="15434"/>
                </a:lnTo>
                <a:cubicBezTo>
                  <a:pt x="15465" y="15376"/>
                  <a:pt x="15442" y="15331"/>
                  <a:pt x="15413" y="15331"/>
                </a:cubicBezTo>
                <a:close/>
                <a:moveTo>
                  <a:pt x="15728" y="15331"/>
                </a:moveTo>
                <a:cubicBezTo>
                  <a:pt x="15699" y="15331"/>
                  <a:pt x="15675" y="15376"/>
                  <a:pt x="15675" y="15434"/>
                </a:cubicBezTo>
                <a:lnTo>
                  <a:pt x="15675" y="15654"/>
                </a:lnTo>
                <a:cubicBezTo>
                  <a:pt x="15675" y="15711"/>
                  <a:pt x="15699" y="15758"/>
                  <a:pt x="15728" y="15758"/>
                </a:cubicBezTo>
                <a:cubicBezTo>
                  <a:pt x="15757" y="15758"/>
                  <a:pt x="15781" y="15711"/>
                  <a:pt x="15781" y="15654"/>
                </a:cubicBezTo>
                <a:lnTo>
                  <a:pt x="15781" y="15434"/>
                </a:lnTo>
                <a:cubicBezTo>
                  <a:pt x="15781" y="15376"/>
                  <a:pt x="15757" y="15331"/>
                  <a:pt x="15728" y="15331"/>
                </a:cubicBezTo>
                <a:close/>
                <a:moveTo>
                  <a:pt x="16578" y="15331"/>
                </a:moveTo>
                <a:cubicBezTo>
                  <a:pt x="16549" y="15331"/>
                  <a:pt x="16525" y="15376"/>
                  <a:pt x="16525" y="15434"/>
                </a:cubicBezTo>
                <a:lnTo>
                  <a:pt x="16525" y="15654"/>
                </a:lnTo>
                <a:cubicBezTo>
                  <a:pt x="16525" y="15711"/>
                  <a:pt x="16549" y="15758"/>
                  <a:pt x="16578" y="15758"/>
                </a:cubicBezTo>
                <a:cubicBezTo>
                  <a:pt x="16607" y="15758"/>
                  <a:pt x="16630" y="15711"/>
                  <a:pt x="16630" y="15654"/>
                </a:cubicBezTo>
                <a:lnTo>
                  <a:pt x="16630" y="15434"/>
                </a:lnTo>
                <a:cubicBezTo>
                  <a:pt x="16630" y="15376"/>
                  <a:pt x="16607" y="15331"/>
                  <a:pt x="16578" y="15331"/>
                </a:cubicBezTo>
                <a:close/>
                <a:moveTo>
                  <a:pt x="16892" y="15331"/>
                </a:moveTo>
                <a:cubicBezTo>
                  <a:pt x="16863" y="15331"/>
                  <a:pt x="16839" y="15376"/>
                  <a:pt x="16839" y="15434"/>
                </a:cubicBezTo>
                <a:lnTo>
                  <a:pt x="16839" y="15654"/>
                </a:lnTo>
                <a:cubicBezTo>
                  <a:pt x="16839" y="15711"/>
                  <a:pt x="16863" y="15758"/>
                  <a:pt x="16892" y="15758"/>
                </a:cubicBezTo>
                <a:cubicBezTo>
                  <a:pt x="16921" y="15758"/>
                  <a:pt x="16944" y="15711"/>
                  <a:pt x="16944" y="15654"/>
                </a:cubicBezTo>
                <a:lnTo>
                  <a:pt x="16944" y="15434"/>
                </a:lnTo>
                <a:cubicBezTo>
                  <a:pt x="16944" y="15376"/>
                  <a:pt x="16921" y="15331"/>
                  <a:pt x="16892" y="15331"/>
                </a:cubicBezTo>
                <a:close/>
                <a:moveTo>
                  <a:pt x="17741" y="15331"/>
                </a:moveTo>
                <a:cubicBezTo>
                  <a:pt x="17712" y="15331"/>
                  <a:pt x="17689" y="15376"/>
                  <a:pt x="17689" y="15434"/>
                </a:cubicBezTo>
                <a:lnTo>
                  <a:pt x="17689" y="15654"/>
                </a:lnTo>
                <a:cubicBezTo>
                  <a:pt x="17689" y="15711"/>
                  <a:pt x="17712" y="15758"/>
                  <a:pt x="17741" y="15758"/>
                </a:cubicBezTo>
                <a:cubicBezTo>
                  <a:pt x="17770" y="15758"/>
                  <a:pt x="17794" y="15711"/>
                  <a:pt x="17794" y="15654"/>
                </a:cubicBezTo>
                <a:lnTo>
                  <a:pt x="17794" y="15434"/>
                </a:lnTo>
                <a:cubicBezTo>
                  <a:pt x="17794" y="15376"/>
                  <a:pt x="17770" y="15331"/>
                  <a:pt x="17741" y="15331"/>
                </a:cubicBezTo>
                <a:close/>
                <a:moveTo>
                  <a:pt x="18055" y="15331"/>
                </a:moveTo>
                <a:cubicBezTo>
                  <a:pt x="18026" y="15331"/>
                  <a:pt x="18002" y="15376"/>
                  <a:pt x="18002" y="15434"/>
                </a:cubicBezTo>
                <a:lnTo>
                  <a:pt x="18002" y="15654"/>
                </a:lnTo>
                <a:cubicBezTo>
                  <a:pt x="18002" y="15711"/>
                  <a:pt x="18026" y="15758"/>
                  <a:pt x="18055" y="15758"/>
                </a:cubicBezTo>
                <a:cubicBezTo>
                  <a:pt x="18085" y="15758"/>
                  <a:pt x="18108" y="15711"/>
                  <a:pt x="18108" y="15654"/>
                </a:cubicBezTo>
                <a:lnTo>
                  <a:pt x="18108" y="15434"/>
                </a:lnTo>
                <a:cubicBezTo>
                  <a:pt x="18108" y="15376"/>
                  <a:pt x="18085" y="15331"/>
                  <a:pt x="18055" y="15331"/>
                </a:cubicBezTo>
                <a:close/>
                <a:moveTo>
                  <a:pt x="18905" y="15331"/>
                </a:moveTo>
                <a:cubicBezTo>
                  <a:pt x="18876" y="15331"/>
                  <a:pt x="18852" y="15376"/>
                  <a:pt x="18852" y="15434"/>
                </a:cubicBezTo>
                <a:lnTo>
                  <a:pt x="18852" y="15654"/>
                </a:lnTo>
                <a:cubicBezTo>
                  <a:pt x="18852" y="15711"/>
                  <a:pt x="18876" y="15758"/>
                  <a:pt x="18905" y="15758"/>
                </a:cubicBezTo>
                <a:cubicBezTo>
                  <a:pt x="18934" y="15758"/>
                  <a:pt x="18958" y="15711"/>
                  <a:pt x="18958" y="15654"/>
                </a:cubicBezTo>
                <a:lnTo>
                  <a:pt x="18958" y="15434"/>
                </a:lnTo>
                <a:cubicBezTo>
                  <a:pt x="18958" y="15376"/>
                  <a:pt x="18934" y="15331"/>
                  <a:pt x="18905" y="15331"/>
                </a:cubicBezTo>
                <a:close/>
                <a:moveTo>
                  <a:pt x="19220" y="15331"/>
                </a:moveTo>
                <a:cubicBezTo>
                  <a:pt x="19191" y="15331"/>
                  <a:pt x="19167" y="15376"/>
                  <a:pt x="19167" y="15434"/>
                </a:cubicBezTo>
                <a:lnTo>
                  <a:pt x="19167" y="15654"/>
                </a:lnTo>
                <a:cubicBezTo>
                  <a:pt x="19167" y="15711"/>
                  <a:pt x="19191" y="15758"/>
                  <a:pt x="19220" y="15758"/>
                </a:cubicBezTo>
                <a:cubicBezTo>
                  <a:pt x="19249" y="15758"/>
                  <a:pt x="19273" y="15711"/>
                  <a:pt x="19273" y="15654"/>
                </a:cubicBezTo>
                <a:lnTo>
                  <a:pt x="19273" y="15434"/>
                </a:lnTo>
                <a:cubicBezTo>
                  <a:pt x="19273" y="15376"/>
                  <a:pt x="19249" y="15331"/>
                  <a:pt x="19220" y="15331"/>
                </a:cubicBezTo>
                <a:close/>
                <a:moveTo>
                  <a:pt x="20069" y="15331"/>
                </a:moveTo>
                <a:cubicBezTo>
                  <a:pt x="20040" y="15331"/>
                  <a:pt x="20016" y="15376"/>
                  <a:pt x="20016" y="15434"/>
                </a:cubicBezTo>
                <a:lnTo>
                  <a:pt x="20016" y="15654"/>
                </a:lnTo>
                <a:cubicBezTo>
                  <a:pt x="20016" y="15711"/>
                  <a:pt x="20040" y="15758"/>
                  <a:pt x="20069" y="15758"/>
                </a:cubicBezTo>
                <a:cubicBezTo>
                  <a:pt x="20099" y="15758"/>
                  <a:pt x="20122" y="15711"/>
                  <a:pt x="20122" y="15654"/>
                </a:cubicBezTo>
                <a:lnTo>
                  <a:pt x="20122" y="15434"/>
                </a:lnTo>
                <a:cubicBezTo>
                  <a:pt x="20122" y="15376"/>
                  <a:pt x="20099" y="15331"/>
                  <a:pt x="20069" y="15331"/>
                </a:cubicBezTo>
                <a:close/>
                <a:moveTo>
                  <a:pt x="20384" y="15331"/>
                </a:moveTo>
                <a:cubicBezTo>
                  <a:pt x="20355" y="15331"/>
                  <a:pt x="20331" y="15376"/>
                  <a:pt x="20331" y="15434"/>
                </a:cubicBezTo>
                <a:lnTo>
                  <a:pt x="20331" y="15654"/>
                </a:lnTo>
                <a:cubicBezTo>
                  <a:pt x="20331" y="15711"/>
                  <a:pt x="20355" y="15758"/>
                  <a:pt x="20384" y="15758"/>
                </a:cubicBezTo>
                <a:cubicBezTo>
                  <a:pt x="20413" y="15758"/>
                  <a:pt x="20436" y="15711"/>
                  <a:pt x="20436" y="15654"/>
                </a:cubicBezTo>
                <a:lnTo>
                  <a:pt x="20436" y="15434"/>
                </a:lnTo>
                <a:cubicBezTo>
                  <a:pt x="20436" y="15376"/>
                  <a:pt x="20413" y="15331"/>
                  <a:pt x="20384" y="15331"/>
                </a:cubicBezTo>
                <a:close/>
                <a:moveTo>
                  <a:pt x="21234" y="15331"/>
                </a:moveTo>
                <a:cubicBezTo>
                  <a:pt x="21204" y="15331"/>
                  <a:pt x="21181" y="15376"/>
                  <a:pt x="21181" y="15434"/>
                </a:cubicBezTo>
                <a:lnTo>
                  <a:pt x="21181" y="15654"/>
                </a:lnTo>
                <a:cubicBezTo>
                  <a:pt x="21181" y="15711"/>
                  <a:pt x="21204" y="15758"/>
                  <a:pt x="21234" y="15758"/>
                </a:cubicBezTo>
                <a:cubicBezTo>
                  <a:pt x="21263" y="15758"/>
                  <a:pt x="21285" y="15711"/>
                  <a:pt x="21285" y="15654"/>
                </a:cubicBezTo>
                <a:lnTo>
                  <a:pt x="21285" y="15434"/>
                </a:lnTo>
                <a:cubicBezTo>
                  <a:pt x="21285" y="15376"/>
                  <a:pt x="21263" y="15331"/>
                  <a:pt x="21234" y="15331"/>
                </a:cubicBezTo>
                <a:close/>
                <a:moveTo>
                  <a:pt x="21547" y="15331"/>
                </a:moveTo>
                <a:cubicBezTo>
                  <a:pt x="21518" y="15331"/>
                  <a:pt x="21495" y="15376"/>
                  <a:pt x="21495" y="15434"/>
                </a:cubicBezTo>
                <a:lnTo>
                  <a:pt x="21495" y="15654"/>
                </a:lnTo>
                <a:cubicBezTo>
                  <a:pt x="21495" y="15711"/>
                  <a:pt x="21518" y="15758"/>
                  <a:pt x="21547" y="15758"/>
                </a:cubicBezTo>
                <a:cubicBezTo>
                  <a:pt x="21576" y="15758"/>
                  <a:pt x="21600" y="15711"/>
                  <a:pt x="21600" y="15654"/>
                </a:cubicBezTo>
                <a:lnTo>
                  <a:pt x="21600" y="15434"/>
                </a:lnTo>
                <a:cubicBezTo>
                  <a:pt x="21600" y="15376"/>
                  <a:pt x="21576" y="15331"/>
                  <a:pt x="21547" y="15331"/>
                </a:cubicBezTo>
                <a:close/>
                <a:moveTo>
                  <a:pt x="53" y="16061"/>
                </a:moveTo>
                <a:cubicBezTo>
                  <a:pt x="24" y="16061"/>
                  <a:pt x="0" y="16108"/>
                  <a:pt x="0" y="16166"/>
                </a:cubicBezTo>
                <a:lnTo>
                  <a:pt x="0" y="16384"/>
                </a:lnTo>
                <a:cubicBezTo>
                  <a:pt x="0" y="16441"/>
                  <a:pt x="24" y="16488"/>
                  <a:pt x="53" y="16488"/>
                </a:cubicBezTo>
                <a:cubicBezTo>
                  <a:pt x="82" y="16488"/>
                  <a:pt x="106" y="16441"/>
                  <a:pt x="106" y="16384"/>
                </a:cubicBezTo>
                <a:lnTo>
                  <a:pt x="106" y="16166"/>
                </a:lnTo>
                <a:cubicBezTo>
                  <a:pt x="106" y="16108"/>
                  <a:pt x="82" y="16061"/>
                  <a:pt x="53" y="16061"/>
                </a:cubicBezTo>
                <a:close/>
                <a:moveTo>
                  <a:pt x="367" y="16061"/>
                </a:moveTo>
                <a:cubicBezTo>
                  <a:pt x="338" y="16061"/>
                  <a:pt x="315" y="16108"/>
                  <a:pt x="315" y="16166"/>
                </a:cubicBezTo>
                <a:lnTo>
                  <a:pt x="315" y="16384"/>
                </a:lnTo>
                <a:cubicBezTo>
                  <a:pt x="315" y="16441"/>
                  <a:pt x="338" y="16488"/>
                  <a:pt x="367" y="16488"/>
                </a:cubicBezTo>
                <a:cubicBezTo>
                  <a:pt x="397" y="16488"/>
                  <a:pt x="420" y="16441"/>
                  <a:pt x="420" y="16384"/>
                </a:cubicBezTo>
                <a:lnTo>
                  <a:pt x="420" y="16166"/>
                </a:lnTo>
                <a:cubicBezTo>
                  <a:pt x="420" y="16108"/>
                  <a:pt x="397" y="16061"/>
                  <a:pt x="367" y="16061"/>
                </a:cubicBezTo>
                <a:close/>
                <a:moveTo>
                  <a:pt x="1217" y="16061"/>
                </a:moveTo>
                <a:cubicBezTo>
                  <a:pt x="1188" y="16061"/>
                  <a:pt x="1164" y="16108"/>
                  <a:pt x="1164" y="16166"/>
                </a:cubicBezTo>
                <a:lnTo>
                  <a:pt x="1164" y="16384"/>
                </a:lnTo>
                <a:cubicBezTo>
                  <a:pt x="1164" y="16441"/>
                  <a:pt x="1188" y="16488"/>
                  <a:pt x="1217" y="16488"/>
                </a:cubicBezTo>
                <a:cubicBezTo>
                  <a:pt x="1246" y="16488"/>
                  <a:pt x="1270" y="16441"/>
                  <a:pt x="1270" y="16384"/>
                </a:cubicBezTo>
                <a:lnTo>
                  <a:pt x="1270" y="16166"/>
                </a:lnTo>
                <a:cubicBezTo>
                  <a:pt x="1270" y="16108"/>
                  <a:pt x="1246" y="16061"/>
                  <a:pt x="1217" y="16061"/>
                </a:cubicBezTo>
                <a:close/>
                <a:moveTo>
                  <a:pt x="1532" y="16061"/>
                </a:moveTo>
                <a:cubicBezTo>
                  <a:pt x="1503" y="16061"/>
                  <a:pt x="1479" y="16108"/>
                  <a:pt x="1479" y="16166"/>
                </a:cubicBezTo>
                <a:lnTo>
                  <a:pt x="1479" y="16384"/>
                </a:lnTo>
                <a:cubicBezTo>
                  <a:pt x="1479" y="16441"/>
                  <a:pt x="1503" y="16488"/>
                  <a:pt x="1532" y="16488"/>
                </a:cubicBezTo>
                <a:cubicBezTo>
                  <a:pt x="1561" y="16488"/>
                  <a:pt x="1584" y="16441"/>
                  <a:pt x="1584" y="16384"/>
                </a:cubicBezTo>
                <a:lnTo>
                  <a:pt x="1584" y="16166"/>
                </a:lnTo>
                <a:cubicBezTo>
                  <a:pt x="1584" y="16108"/>
                  <a:pt x="1561" y="16061"/>
                  <a:pt x="1532" y="16061"/>
                </a:cubicBezTo>
                <a:close/>
                <a:moveTo>
                  <a:pt x="2380" y="16061"/>
                </a:moveTo>
                <a:cubicBezTo>
                  <a:pt x="2351" y="16061"/>
                  <a:pt x="2329" y="16108"/>
                  <a:pt x="2329" y="16166"/>
                </a:cubicBezTo>
                <a:lnTo>
                  <a:pt x="2329" y="16384"/>
                </a:lnTo>
                <a:cubicBezTo>
                  <a:pt x="2329" y="16441"/>
                  <a:pt x="2351" y="16488"/>
                  <a:pt x="2380" y="16488"/>
                </a:cubicBezTo>
                <a:cubicBezTo>
                  <a:pt x="2409" y="16488"/>
                  <a:pt x="2433" y="16441"/>
                  <a:pt x="2433" y="16384"/>
                </a:cubicBezTo>
                <a:lnTo>
                  <a:pt x="2433" y="16166"/>
                </a:lnTo>
                <a:cubicBezTo>
                  <a:pt x="2433" y="16108"/>
                  <a:pt x="2409" y="16061"/>
                  <a:pt x="2380" y="16061"/>
                </a:cubicBezTo>
                <a:close/>
                <a:moveTo>
                  <a:pt x="2695" y="16061"/>
                </a:moveTo>
                <a:cubicBezTo>
                  <a:pt x="2666" y="16061"/>
                  <a:pt x="2643" y="16108"/>
                  <a:pt x="2643" y="16166"/>
                </a:cubicBezTo>
                <a:lnTo>
                  <a:pt x="2643" y="16384"/>
                </a:lnTo>
                <a:cubicBezTo>
                  <a:pt x="2643" y="16441"/>
                  <a:pt x="2666" y="16488"/>
                  <a:pt x="2695" y="16488"/>
                </a:cubicBezTo>
                <a:cubicBezTo>
                  <a:pt x="2724" y="16488"/>
                  <a:pt x="2748" y="16441"/>
                  <a:pt x="2748" y="16384"/>
                </a:cubicBezTo>
                <a:lnTo>
                  <a:pt x="2748" y="16166"/>
                </a:lnTo>
                <a:cubicBezTo>
                  <a:pt x="2748" y="16108"/>
                  <a:pt x="2724" y="16061"/>
                  <a:pt x="2695" y="16061"/>
                </a:cubicBezTo>
                <a:close/>
                <a:moveTo>
                  <a:pt x="3545" y="16061"/>
                </a:moveTo>
                <a:cubicBezTo>
                  <a:pt x="3516" y="16061"/>
                  <a:pt x="3492" y="16108"/>
                  <a:pt x="3492" y="16166"/>
                </a:cubicBezTo>
                <a:lnTo>
                  <a:pt x="3492" y="16384"/>
                </a:lnTo>
                <a:cubicBezTo>
                  <a:pt x="3492" y="16441"/>
                  <a:pt x="3516" y="16488"/>
                  <a:pt x="3545" y="16488"/>
                </a:cubicBezTo>
                <a:cubicBezTo>
                  <a:pt x="3574" y="16488"/>
                  <a:pt x="3598" y="16441"/>
                  <a:pt x="3598" y="16384"/>
                </a:cubicBezTo>
                <a:lnTo>
                  <a:pt x="3598" y="16166"/>
                </a:lnTo>
                <a:cubicBezTo>
                  <a:pt x="3598" y="16108"/>
                  <a:pt x="3574" y="16061"/>
                  <a:pt x="3545" y="16061"/>
                </a:cubicBezTo>
                <a:close/>
                <a:moveTo>
                  <a:pt x="3859" y="16061"/>
                </a:moveTo>
                <a:cubicBezTo>
                  <a:pt x="3830" y="16061"/>
                  <a:pt x="3806" y="16108"/>
                  <a:pt x="3806" y="16166"/>
                </a:cubicBezTo>
                <a:lnTo>
                  <a:pt x="3806" y="16384"/>
                </a:lnTo>
                <a:cubicBezTo>
                  <a:pt x="3806" y="16441"/>
                  <a:pt x="3830" y="16488"/>
                  <a:pt x="3859" y="16488"/>
                </a:cubicBezTo>
                <a:cubicBezTo>
                  <a:pt x="3888" y="16488"/>
                  <a:pt x="3912" y="16441"/>
                  <a:pt x="3912" y="16384"/>
                </a:cubicBezTo>
                <a:lnTo>
                  <a:pt x="3912" y="16166"/>
                </a:lnTo>
                <a:cubicBezTo>
                  <a:pt x="3912" y="16108"/>
                  <a:pt x="3888" y="16061"/>
                  <a:pt x="3859" y="16061"/>
                </a:cubicBezTo>
                <a:close/>
                <a:moveTo>
                  <a:pt x="4709" y="16061"/>
                </a:moveTo>
                <a:cubicBezTo>
                  <a:pt x="4680" y="16061"/>
                  <a:pt x="4656" y="16108"/>
                  <a:pt x="4656" y="16166"/>
                </a:cubicBezTo>
                <a:lnTo>
                  <a:pt x="4656" y="16384"/>
                </a:lnTo>
                <a:cubicBezTo>
                  <a:pt x="4656" y="16441"/>
                  <a:pt x="4680" y="16488"/>
                  <a:pt x="4709" y="16488"/>
                </a:cubicBezTo>
                <a:cubicBezTo>
                  <a:pt x="4738" y="16488"/>
                  <a:pt x="4762" y="16441"/>
                  <a:pt x="4762" y="16384"/>
                </a:cubicBezTo>
                <a:lnTo>
                  <a:pt x="4762" y="16166"/>
                </a:lnTo>
                <a:cubicBezTo>
                  <a:pt x="4762" y="16108"/>
                  <a:pt x="4738" y="16061"/>
                  <a:pt x="4709" y="16061"/>
                </a:cubicBezTo>
                <a:close/>
                <a:moveTo>
                  <a:pt x="5023" y="16061"/>
                </a:moveTo>
                <a:cubicBezTo>
                  <a:pt x="4994" y="16061"/>
                  <a:pt x="4970" y="16108"/>
                  <a:pt x="4970" y="16166"/>
                </a:cubicBezTo>
                <a:lnTo>
                  <a:pt x="4970" y="16384"/>
                </a:lnTo>
                <a:cubicBezTo>
                  <a:pt x="4970" y="16441"/>
                  <a:pt x="4994" y="16488"/>
                  <a:pt x="5023" y="16488"/>
                </a:cubicBezTo>
                <a:cubicBezTo>
                  <a:pt x="5053" y="16488"/>
                  <a:pt x="5076" y="16441"/>
                  <a:pt x="5076" y="16384"/>
                </a:cubicBezTo>
                <a:lnTo>
                  <a:pt x="5076" y="16166"/>
                </a:lnTo>
                <a:cubicBezTo>
                  <a:pt x="5076" y="16108"/>
                  <a:pt x="5053" y="16061"/>
                  <a:pt x="5023" y="16061"/>
                </a:cubicBezTo>
                <a:close/>
                <a:moveTo>
                  <a:pt x="5873" y="16061"/>
                </a:moveTo>
                <a:cubicBezTo>
                  <a:pt x="5844" y="16061"/>
                  <a:pt x="5820" y="16108"/>
                  <a:pt x="5820" y="16166"/>
                </a:cubicBezTo>
                <a:lnTo>
                  <a:pt x="5820" y="16384"/>
                </a:lnTo>
                <a:cubicBezTo>
                  <a:pt x="5820" y="16441"/>
                  <a:pt x="5844" y="16488"/>
                  <a:pt x="5873" y="16488"/>
                </a:cubicBezTo>
                <a:cubicBezTo>
                  <a:pt x="5902" y="16488"/>
                  <a:pt x="5926" y="16441"/>
                  <a:pt x="5926" y="16384"/>
                </a:cubicBezTo>
                <a:lnTo>
                  <a:pt x="5926" y="16166"/>
                </a:lnTo>
                <a:cubicBezTo>
                  <a:pt x="5926" y="16108"/>
                  <a:pt x="5902" y="16061"/>
                  <a:pt x="5873" y="16061"/>
                </a:cubicBezTo>
                <a:close/>
                <a:moveTo>
                  <a:pt x="6188" y="16061"/>
                </a:moveTo>
                <a:cubicBezTo>
                  <a:pt x="6159" y="16061"/>
                  <a:pt x="6135" y="16108"/>
                  <a:pt x="6135" y="16166"/>
                </a:cubicBezTo>
                <a:lnTo>
                  <a:pt x="6135" y="16384"/>
                </a:lnTo>
                <a:cubicBezTo>
                  <a:pt x="6135" y="16441"/>
                  <a:pt x="6159" y="16488"/>
                  <a:pt x="6188" y="16488"/>
                </a:cubicBezTo>
                <a:cubicBezTo>
                  <a:pt x="6217" y="16488"/>
                  <a:pt x="6240" y="16441"/>
                  <a:pt x="6240" y="16384"/>
                </a:cubicBezTo>
                <a:lnTo>
                  <a:pt x="6240" y="16166"/>
                </a:lnTo>
                <a:cubicBezTo>
                  <a:pt x="6240" y="16108"/>
                  <a:pt x="6217" y="16061"/>
                  <a:pt x="6188" y="16061"/>
                </a:cubicBezTo>
                <a:close/>
                <a:moveTo>
                  <a:pt x="7036" y="16061"/>
                </a:moveTo>
                <a:cubicBezTo>
                  <a:pt x="7007" y="16061"/>
                  <a:pt x="6984" y="16108"/>
                  <a:pt x="6984" y="16166"/>
                </a:cubicBezTo>
                <a:lnTo>
                  <a:pt x="6984" y="16384"/>
                </a:lnTo>
                <a:cubicBezTo>
                  <a:pt x="6984" y="16441"/>
                  <a:pt x="7007" y="16488"/>
                  <a:pt x="7036" y="16488"/>
                </a:cubicBezTo>
                <a:cubicBezTo>
                  <a:pt x="7065" y="16488"/>
                  <a:pt x="7089" y="16441"/>
                  <a:pt x="7089" y="16384"/>
                </a:cubicBezTo>
                <a:lnTo>
                  <a:pt x="7089" y="16166"/>
                </a:lnTo>
                <a:cubicBezTo>
                  <a:pt x="7089" y="16108"/>
                  <a:pt x="7065" y="16061"/>
                  <a:pt x="7036" y="16061"/>
                </a:cubicBezTo>
                <a:close/>
                <a:moveTo>
                  <a:pt x="7351" y="16061"/>
                </a:moveTo>
                <a:cubicBezTo>
                  <a:pt x="7322" y="16061"/>
                  <a:pt x="7299" y="16108"/>
                  <a:pt x="7299" y="16166"/>
                </a:cubicBezTo>
                <a:lnTo>
                  <a:pt x="7299" y="16384"/>
                </a:lnTo>
                <a:cubicBezTo>
                  <a:pt x="7299" y="16441"/>
                  <a:pt x="7322" y="16488"/>
                  <a:pt x="7351" y="16488"/>
                </a:cubicBezTo>
                <a:cubicBezTo>
                  <a:pt x="7380" y="16488"/>
                  <a:pt x="7404" y="16441"/>
                  <a:pt x="7404" y="16384"/>
                </a:cubicBezTo>
                <a:lnTo>
                  <a:pt x="7404" y="16166"/>
                </a:lnTo>
                <a:cubicBezTo>
                  <a:pt x="7404" y="16108"/>
                  <a:pt x="7380" y="16061"/>
                  <a:pt x="7351" y="16061"/>
                </a:cubicBezTo>
                <a:close/>
                <a:moveTo>
                  <a:pt x="8201" y="16061"/>
                </a:moveTo>
                <a:cubicBezTo>
                  <a:pt x="8171" y="16061"/>
                  <a:pt x="8148" y="16108"/>
                  <a:pt x="8148" y="16166"/>
                </a:cubicBezTo>
                <a:lnTo>
                  <a:pt x="8148" y="16384"/>
                </a:lnTo>
                <a:cubicBezTo>
                  <a:pt x="8148" y="16441"/>
                  <a:pt x="8171" y="16488"/>
                  <a:pt x="8201" y="16488"/>
                </a:cubicBezTo>
                <a:cubicBezTo>
                  <a:pt x="8230" y="16488"/>
                  <a:pt x="8254" y="16441"/>
                  <a:pt x="8254" y="16384"/>
                </a:cubicBezTo>
                <a:lnTo>
                  <a:pt x="8254" y="16166"/>
                </a:lnTo>
                <a:cubicBezTo>
                  <a:pt x="8254" y="16108"/>
                  <a:pt x="8230" y="16061"/>
                  <a:pt x="8201" y="16061"/>
                </a:cubicBezTo>
                <a:close/>
                <a:moveTo>
                  <a:pt x="8515" y="16061"/>
                </a:moveTo>
                <a:cubicBezTo>
                  <a:pt x="8486" y="16061"/>
                  <a:pt x="8462" y="16108"/>
                  <a:pt x="8462" y="16166"/>
                </a:cubicBezTo>
                <a:lnTo>
                  <a:pt x="8462" y="16384"/>
                </a:lnTo>
                <a:cubicBezTo>
                  <a:pt x="8462" y="16441"/>
                  <a:pt x="8486" y="16488"/>
                  <a:pt x="8515" y="16488"/>
                </a:cubicBezTo>
                <a:cubicBezTo>
                  <a:pt x="8544" y="16488"/>
                  <a:pt x="8568" y="16441"/>
                  <a:pt x="8568" y="16384"/>
                </a:cubicBezTo>
                <a:lnTo>
                  <a:pt x="8568" y="16166"/>
                </a:lnTo>
                <a:cubicBezTo>
                  <a:pt x="8568" y="16108"/>
                  <a:pt x="8544" y="16061"/>
                  <a:pt x="8515" y="16061"/>
                </a:cubicBezTo>
                <a:close/>
                <a:moveTo>
                  <a:pt x="9365" y="16061"/>
                </a:moveTo>
                <a:cubicBezTo>
                  <a:pt x="9336" y="16061"/>
                  <a:pt x="9312" y="16108"/>
                  <a:pt x="9312" y="16166"/>
                </a:cubicBezTo>
                <a:lnTo>
                  <a:pt x="9312" y="16384"/>
                </a:lnTo>
                <a:cubicBezTo>
                  <a:pt x="9312" y="16441"/>
                  <a:pt x="9336" y="16488"/>
                  <a:pt x="9365" y="16488"/>
                </a:cubicBezTo>
                <a:cubicBezTo>
                  <a:pt x="9394" y="16488"/>
                  <a:pt x="9418" y="16441"/>
                  <a:pt x="9418" y="16384"/>
                </a:cubicBezTo>
                <a:lnTo>
                  <a:pt x="9418" y="16166"/>
                </a:lnTo>
                <a:cubicBezTo>
                  <a:pt x="9418" y="16108"/>
                  <a:pt x="9394" y="16061"/>
                  <a:pt x="9365" y="16061"/>
                </a:cubicBezTo>
                <a:close/>
                <a:moveTo>
                  <a:pt x="9679" y="16061"/>
                </a:moveTo>
                <a:cubicBezTo>
                  <a:pt x="9650" y="16061"/>
                  <a:pt x="9626" y="16108"/>
                  <a:pt x="9626" y="16166"/>
                </a:cubicBezTo>
                <a:lnTo>
                  <a:pt x="9626" y="16384"/>
                </a:lnTo>
                <a:cubicBezTo>
                  <a:pt x="9626" y="16441"/>
                  <a:pt x="9650" y="16488"/>
                  <a:pt x="9679" y="16488"/>
                </a:cubicBezTo>
                <a:cubicBezTo>
                  <a:pt x="9708" y="16488"/>
                  <a:pt x="9732" y="16441"/>
                  <a:pt x="9732" y="16384"/>
                </a:cubicBezTo>
                <a:lnTo>
                  <a:pt x="9732" y="16166"/>
                </a:lnTo>
                <a:cubicBezTo>
                  <a:pt x="9732" y="16108"/>
                  <a:pt x="9708" y="16061"/>
                  <a:pt x="9679" y="16061"/>
                </a:cubicBezTo>
                <a:close/>
                <a:moveTo>
                  <a:pt x="10529" y="16061"/>
                </a:moveTo>
                <a:cubicBezTo>
                  <a:pt x="10500" y="16061"/>
                  <a:pt x="10476" y="16108"/>
                  <a:pt x="10476" y="16166"/>
                </a:cubicBezTo>
                <a:lnTo>
                  <a:pt x="10476" y="16384"/>
                </a:lnTo>
                <a:cubicBezTo>
                  <a:pt x="10476" y="16441"/>
                  <a:pt x="10500" y="16488"/>
                  <a:pt x="10529" y="16488"/>
                </a:cubicBezTo>
                <a:cubicBezTo>
                  <a:pt x="10558" y="16488"/>
                  <a:pt x="10582" y="16441"/>
                  <a:pt x="10582" y="16384"/>
                </a:cubicBezTo>
                <a:lnTo>
                  <a:pt x="10582" y="16166"/>
                </a:lnTo>
                <a:cubicBezTo>
                  <a:pt x="10582" y="16108"/>
                  <a:pt x="10558" y="16061"/>
                  <a:pt x="10529" y="16061"/>
                </a:cubicBezTo>
                <a:close/>
                <a:moveTo>
                  <a:pt x="10844" y="16061"/>
                </a:moveTo>
                <a:cubicBezTo>
                  <a:pt x="10814" y="16061"/>
                  <a:pt x="10791" y="16108"/>
                  <a:pt x="10791" y="16166"/>
                </a:cubicBezTo>
                <a:lnTo>
                  <a:pt x="10791" y="16384"/>
                </a:lnTo>
                <a:cubicBezTo>
                  <a:pt x="10791" y="16441"/>
                  <a:pt x="10814" y="16488"/>
                  <a:pt x="10844" y="16488"/>
                </a:cubicBezTo>
                <a:cubicBezTo>
                  <a:pt x="10873" y="16488"/>
                  <a:pt x="10895" y="16441"/>
                  <a:pt x="10895" y="16384"/>
                </a:cubicBezTo>
                <a:lnTo>
                  <a:pt x="10895" y="16166"/>
                </a:lnTo>
                <a:cubicBezTo>
                  <a:pt x="10895" y="16108"/>
                  <a:pt x="10873" y="16061"/>
                  <a:pt x="10844" y="16061"/>
                </a:cubicBezTo>
                <a:close/>
                <a:moveTo>
                  <a:pt x="11692" y="16061"/>
                </a:moveTo>
                <a:cubicBezTo>
                  <a:pt x="11663" y="16061"/>
                  <a:pt x="11640" y="16108"/>
                  <a:pt x="11640" y="16166"/>
                </a:cubicBezTo>
                <a:lnTo>
                  <a:pt x="11640" y="16384"/>
                </a:lnTo>
                <a:cubicBezTo>
                  <a:pt x="11640" y="16441"/>
                  <a:pt x="11663" y="16488"/>
                  <a:pt x="11692" y="16488"/>
                </a:cubicBezTo>
                <a:cubicBezTo>
                  <a:pt x="11721" y="16488"/>
                  <a:pt x="11745" y="16441"/>
                  <a:pt x="11745" y="16384"/>
                </a:cubicBezTo>
                <a:lnTo>
                  <a:pt x="11745" y="16166"/>
                </a:lnTo>
                <a:cubicBezTo>
                  <a:pt x="11745" y="16108"/>
                  <a:pt x="11721" y="16061"/>
                  <a:pt x="11692" y="16061"/>
                </a:cubicBezTo>
                <a:close/>
                <a:moveTo>
                  <a:pt x="12007" y="16061"/>
                </a:moveTo>
                <a:cubicBezTo>
                  <a:pt x="11978" y="16061"/>
                  <a:pt x="11955" y="16108"/>
                  <a:pt x="11955" y="16166"/>
                </a:cubicBezTo>
                <a:lnTo>
                  <a:pt x="11955" y="16384"/>
                </a:lnTo>
                <a:cubicBezTo>
                  <a:pt x="11955" y="16441"/>
                  <a:pt x="11978" y="16488"/>
                  <a:pt x="12007" y="16488"/>
                </a:cubicBezTo>
                <a:cubicBezTo>
                  <a:pt x="12036" y="16488"/>
                  <a:pt x="12060" y="16441"/>
                  <a:pt x="12060" y="16384"/>
                </a:cubicBezTo>
                <a:lnTo>
                  <a:pt x="12060" y="16166"/>
                </a:lnTo>
                <a:cubicBezTo>
                  <a:pt x="12060" y="16108"/>
                  <a:pt x="12036" y="16061"/>
                  <a:pt x="12007" y="16061"/>
                </a:cubicBezTo>
                <a:close/>
                <a:moveTo>
                  <a:pt x="12856" y="16061"/>
                </a:moveTo>
                <a:cubicBezTo>
                  <a:pt x="12827" y="16061"/>
                  <a:pt x="12804" y="16108"/>
                  <a:pt x="12804" y="16166"/>
                </a:cubicBezTo>
                <a:lnTo>
                  <a:pt x="12804" y="16384"/>
                </a:lnTo>
                <a:cubicBezTo>
                  <a:pt x="12804" y="16441"/>
                  <a:pt x="12827" y="16488"/>
                  <a:pt x="12856" y="16488"/>
                </a:cubicBezTo>
                <a:cubicBezTo>
                  <a:pt x="12886" y="16488"/>
                  <a:pt x="12909" y="16441"/>
                  <a:pt x="12909" y="16384"/>
                </a:cubicBezTo>
                <a:lnTo>
                  <a:pt x="12909" y="16166"/>
                </a:lnTo>
                <a:cubicBezTo>
                  <a:pt x="12909" y="16108"/>
                  <a:pt x="12886" y="16061"/>
                  <a:pt x="12856" y="16061"/>
                </a:cubicBezTo>
                <a:close/>
                <a:moveTo>
                  <a:pt x="13171" y="16061"/>
                </a:moveTo>
                <a:cubicBezTo>
                  <a:pt x="13142" y="16061"/>
                  <a:pt x="13118" y="16108"/>
                  <a:pt x="13118" y="16166"/>
                </a:cubicBezTo>
                <a:lnTo>
                  <a:pt x="13118" y="16384"/>
                </a:lnTo>
                <a:cubicBezTo>
                  <a:pt x="13118" y="16441"/>
                  <a:pt x="13142" y="16488"/>
                  <a:pt x="13171" y="16488"/>
                </a:cubicBezTo>
                <a:cubicBezTo>
                  <a:pt x="13200" y="16488"/>
                  <a:pt x="13224" y="16441"/>
                  <a:pt x="13224" y="16384"/>
                </a:cubicBezTo>
                <a:lnTo>
                  <a:pt x="13224" y="16166"/>
                </a:lnTo>
                <a:cubicBezTo>
                  <a:pt x="13224" y="16108"/>
                  <a:pt x="13200" y="16061"/>
                  <a:pt x="13171" y="16061"/>
                </a:cubicBezTo>
                <a:close/>
                <a:moveTo>
                  <a:pt x="14021" y="16061"/>
                </a:moveTo>
                <a:cubicBezTo>
                  <a:pt x="13992" y="16061"/>
                  <a:pt x="13968" y="16108"/>
                  <a:pt x="13968" y="16166"/>
                </a:cubicBezTo>
                <a:lnTo>
                  <a:pt x="13968" y="16384"/>
                </a:lnTo>
                <a:cubicBezTo>
                  <a:pt x="13968" y="16441"/>
                  <a:pt x="13992" y="16488"/>
                  <a:pt x="14021" y="16488"/>
                </a:cubicBezTo>
                <a:cubicBezTo>
                  <a:pt x="14050" y="16488"/>
                  <a:pt x="14074" y="16441"/>
                  <a:pt x="14074" y="16384"/>
                </a:cubicBezTo>
                <a:lnTo>
                  <a:pt x="14074" y="16166"/>
                </a:lnTo>
                <a:cubicBezTo>
                  <a:pt x="14074" y="16108"/>
                  <a:pt x="14050" y="16061"/>
                  <a:pt x="14021" y="16061"/>
                </a:cubicBezTo>
                <a:close/>
                <a:moveTo>
                  <a:pt x="14335" y="16061"/>
                </a:moveTo>
                <a:cubicBezTo>
                  <a:pt x="14306" y="16061"/>
                  <a:pt x="14282" y="16108"/>
                  <a:pt x="14282" y="16166"/>
                </a:cubicBezTo>
                <a:lnTo>
                  <a:pt x="14282" y="16384"/>
                </a:lnTo>
                <a:cubicBezTo>
                  <a:pt x="14282" y="16441"/>
                  <a:pt x="14306" y="16488"/>
                  <a:pt x="14335" y="16488"/>
                </a:cubicBezTo>
                <a:cubicBezTo>
                  <a:pt x="14364" y="16488"/>
                  <a:pt x="14388" y="16441"/>
                  <a:pt x="14388" y="16384"/>
                </a:cubicBezTo>
                <a:lnTo>
                  <a:pt x="14388" y="16166"/>
                </a:lnTo>
                <a:cubicBezTo>
                  <a:pt x="14388" y="16108"/>
                  <a:pt x="14364" y="16061"/>
                  <a:pt x="14335" y="16061"/>
                </a:cubicBezTo>
                <a:close/>
                <a:moveTo>
                  <a:pt x="15185" y="16061"/>
                </a:moveTo>
                <a:cubicBezTo>
                  <a:pt x="15156" y="16061"/>
                  <a:pt x="15132" y="16108"/>
                  <a:pt x="15132" y="16166"/>
                </a:cubicBezTo>
                <a:lnTo>
                  <a:pt x="15132" y="16384"/>
                </a:lnTo>
                <a:cubicBezTo>
                  <a:pt x="15132" y="16441"/>
                  <a:pt x="15156" y="16488"/>
                  <a:pt x="15185" y="16488"/>
                </a:cubicBezTo>
                <a:cubicBezTo>
                  <a:pt x="15214" y="16488"/>
                  <a:pt x="15237" y="16441"/>
                  <a:pt x="15237" y="16384"/>
                </a:cubicBezTo>
                <a:lnTo>
                  <a:pt x="15237" y="16166"/>
                </a:lnTo>
                <a:cubicBezTo>
                  <a:pt x="15237" y="16108"/>
                  <a:pt x="15214" y="16061"/>
                  <a:pt x="15185" y="16061"/>
                </a:cubicBezTo>
                <a:close/>
                <a:moveTo>
                  <a:pt x="15500" y="16061"/>
                </a:moveTo>
                <a:cubicBezTo>
                  <a:pt x="15470" y="16061"/>
                  <a:pt x="15447" y="16108"/>
                  <a:pt x="15447" y="16166"/>
                </a:cubicBezTo>
                <a:lnTo>
                  <a:pt x="15447" y="16384"/>
                </a:lnTo>
                <a:cubicBezTo>
                  <a:pt x="15447" y="16441"/>
                  <a:pt x="15470" y="16488"/>
                  <a:pt x="15500" y="16488"/>
                </a:cubicBezTo>
                <a:cubicBezTo>
                  <a:pt x="15529" y="16488"/>
                  <a:pt x="15551" y="16441"/>
                  <a:pt x="15551" y="16384"/>
                </a:cubicBezTo>
                <a:lnTo>
                  <a:pt x="15551" y="16166"/>
                </a:lnTo>
                <a:cubicBezTo>
                  <a:pt x="15551" y="16108"/>
                  <a:pt x="15529" y="16061"/>
                  <a:pt x="15500" y="16061"/>
                </a:cubicBezTo>
                <a:close/>
                <a:moveTo>
                  <a:pt x="16349" y="16061"/>
                </a:moveTo>
                <a:cubicBezTo>
                  <a:pt x="16320" y="16061"/>
                  <a:pt x="16296" y="16108"/>
                  <a:pt x="16296" y="16166"/>
                </a:cubicBezTo>
                <a:lnTo>
                  <a:pt x="16296" y="16384"/>
                </a:lnTo>
                <a:cubicBezTo>
                  <a:pt x="16296" y="16441"/>
                  <a:pt x="16320" y="16488"/>
                  <a:pt x="16349" y="16488"/>
                </a:cubicBezTo>
                <a:cubicBezTo>
                  <a:pt x="16378" y="16488"/>
                  <a:pt x="16401" y="16441"/>
                  <a:pt x="16401" y="16384"/>
                </a:cubicBezTo>
                <a:lnTo>
                  <a:pt x="16401" y="16166"/>
                </a:lnTo>
                <a:cubicBezTo>
                  <a:pt x="16401" y="16108"/>
                  <a:pt x="16378" y="16061"/>
                  <a:pt x="16349" y="16061"/>
                </a:cubicBezTo>
                <a:close/>
                <a:moveTo>
                  <a:pt x="16663" y="16061"/>
                </a:moveTo>
                <a:cubicBezTo>
                  <a:pt x="16634" y="16061"/>
                  <a:pt x="16611" y="16108"/>
                  <a:pt x="16611" y="16166"/>
                </a:cubicBezTo>
                <a:lnTo>
                  <a:pt x="16611" y="16384"/>
                </a:lnTo>
                <a:cubicBezTo>
                  <a:pt x="16611" y="16441"/>
                  <a:pt x="16634" y="16488"/>
                  <a:pt x="16663" y="16488"/>
                </a:cubicBezTo>
                <a:cubicBezTo>
                  <a:pt x="16692" y="16488"/>
                  <a:pt x="16716" y="16441"/>
                  <a:pt x="16716" y="16384"/>
                </a:cubicBezTo>
                <a:lnTo>
                  <a:pt x="16716" y="16166"/>
                </a:lnTo>
                <a:cubicBezTo>
                  <a:pt x="16716" y="16108"/>
                  <a:pt x="16692" y="16061"/>
                  <a:pt x="16663" y="16061"/>
                </a:cubicBezTo>
                <a:close/>
                <a:moveTo>
                  <a:pt x="17512" y="16061"/>
                </a:moveTo>
                <a:cubicBezTo>
                  <a:pt x="17483" y="16061"/>
                  <a:pt x="17459" y="16108"/>
                  <a:pt x="17459" y="16166"/>
                </a:cubicBezTo>
                <a:lnTo>
                  <a:pt x="17459" y="16384"/>
                </a:lnTo>
                <a:cubicBezTo>
                  <a:pt x="17459" y="16441"/>
                  <a:pt x="17483" y="16488"/>
                  <a:pt x="17512" y="16488"/>
                </a:cubicBezTo>
                <a:cubicBezTo>
                  <a:pt x="17541" y="16488"/>
                  <a:pt x="17565" y="16441"/>
                  <a:pt x="17565" y="16384"/>
                </a:cubicBezTo>
                <a:lnTo>
                  <a:pt x="17565" y="16166"/>
                </a:lnTo>
                <a:cubicBezTo>
                  <a:pt x="17565" y="16108"/>
                  <a:pt x="17541" y="16061"/>
                  <a:pt x="17512" y="16061"/>
                </a:cubicBezTo>
                <a:close/>
                <a:moveTo>
                  <a:pt x="17827" y="16061"/>
                </a:moveTo>
                <a:cubicBezTo>
                  <a:pt x="17798" y="16061"/>
                  <a:pt x="17774" y="16108"/>
                  <a:pt x="17774" y="16166"/>
                </a:cubicBezTo>
                <a:lnTo>
                  <a:pt x="17774" y="16384"/>
                </a:lnTo>
                <a:cubicBezTo>
                  <a:pt x="17774" y="16441"/>
                  <a:pt x="17798" y="16488"/>
                  <a:pt x="17827" y="16488"/>
                </a:cubicBezTo>
                <a:cubicBezTo>
                  <a:pt x="17856" y="16488"/>
                  <a:pt x="17880" y="16441"/>
                  <a:pt x="17880" y="16384"/>
                </a:cubicBezTo>
                <a:lnTo>
                  <a:pt x="17880" y="16166"/>
                </a:lnTo>
                <a:cubicBezTo>
                  <a:pt x="17880" y="16108"/>
                  <a:pt x="17856" y="16061"/>
                  <a:pt x="17827" y="16061"/>
                </a:cubicBezTo>
                <a:close/>
                <a:moveTo>
                  <a:pt x="18677" y="16061"/>
                </a:moveTo>
                <a:cubicBezTo>
                  <a:pt x="18648" y="16061"/>
                  <a:pt x="18624" y="16108"/>
                  <a:pt x="18624" y="16166"/>
                </a:cubicBezTo>
                <a:lnTo>
                  <a:pt x="18624" y="16384"/>
                </a:lnTo>
                <a:cubicBezTo>
                  <a:pt x="18624" y="16441"/>
                  <a:pt x="18648" y="16488"/>
                  <a:pt x="18677" y="16488"/>
                </a:cubicBezTo>
                <a:cubicBezTo>
                  <a:pt x="18706" y="16488"/>
                  <a:pt x="18730" y="16441"/>
                  <a:pt x="18730" y="16384"/>
                </a:cubicBezTo>
                <a:lnTo>
                  <a:pt x="18730" y="16166"/>
                </a:lnTo>
                <a:cubicBezTo>
                  <a:pt x="18730" y="16108"/>
                  <a:pt x="18706" y="16061"/>
                  <a:pt x="18677" y="16061"/>
                </a:cubicBezTo>
                <a:close/>
                <a:moveTo>
                  <a:pt x="18991" y="16061"/>
                </a:moveTo>
                <a:cubicBezTo>
                  <a:pt x="18962" y="16061"/>
                  <a:pt x="18938" y="16108"/>
                  <a:pt x="18938" y="16166"/>
                </a:cubicBezTo>
                <a:lnTo>
                  <a:pt x="18938" y="16384"/>
                </a:lnTo>
                <a:cubicBezTo>
                  <a:pt x="18938" y="16441"/>
                  <a:pt x="18962" y="16488"/>
                  <a:pt x="18991" y="16488"/>
                </a:cubicBezTo>
                <a:cubicBezTo>
                  <a:pt x="19020" y="16488"/>
                  <a:pt x="19044" y="16441"/>
                  <a:pt x="19044" y="16384"/>
                </a:cubicBezTo>
                <a:lnTo>
                  <a:pt x="19044" y="16166"/>
                </a:lnTo>
                <a:cubicBezTo>
                  <a:pt x="19044" y="16108"/>
                  <a:pt x="19020" y="16061"/>
                  <a:pt x="18991" y="16061"/>
                </a:cubicBezTo>
                <a:close/>
                <a:moveTo>
                  <a:pt x="19841" y="16061"/>
                </a:moveTo>
                <a:cubicBezTo>
                  <a:pt x="19812" y="16061"/>
                  <a:pt x="19788" y="16108"/>
                  <a:pt x="19788" y="16166"/>
                </a:cubicBezTo>
                <a:lnTo>
                  <a:pt x="19788" y="16384"/>
                </a:lnTo>
                <a:cubicBezTo>
                  <a:pt x="19788" y="16441"/>
                  <a:pt x="19812" y="16488"/>
                  <a:pt x="19841" y="16488"/>
                </a:cubicBezTo>
                <a:cubicBezTo>
                  <a:pt x="19870" y="16488"/>
                  <a:pt x="19894" y="16441"/>
                  <a:pt x="19894" y="16384"/>
                </a:cubicBezTo>
                <a:lnTo>
                  <a:pt x="19894" y="16166"/>
                </a:lnTo>
                <a:cubicBezTo>
                  <a:pt x="19894" y="16108"/>
                  <a:pt x="19870" y="16061"/>
                  <a:pt x="19841" y="16061"/>
                </a:cubicBezTo>
                <a:close/>
                <a:moveTo>
                  <a:pt x="20155" y="16061"/>
                </a:moveTo>
                <a:cubicBezTo>
                  <a:pt x="20126" y="16061"/>
                  <a:pt x="20102" y="16108"/>
                  <a:pt x="20102" y="16166"/>
                </a:cubicBezTo>
                <a:lnTo>
                  <a:pt x="20102" y="16384"/>
                </a:lnTo>
                <a:cubicBezTo>
                  <a:pt x="20102" y="16441"/>
                  <a:pt x="20126" y="16488"/>
                  <a:pt x="20155" y="16488"/>
                </a:cubicBezTo>
                <a:cubicBezTo>
                  <a:pt x="20184" y="16488"/>
                  <a:pt x="20207" y="16441"/>
                  <a:pt x="20207" y="16384"/>
                </a:cubicBezTo>
                <a:lnTo>
                  <a:pt x="20207" y="16166"/>
                </a:lnTo>
                <a:cubicBezTo>
                  <a:pt x="20207" y="16108"/>
                  <a:pt x="20184" y="16061"/>
                  <a:pt x="20155" y="16061"/>
                </a:cubicBezTo>
                <a:close/>
                <a:moveTo>
                  <a:pt x="21004" y="16061"/>
                </a:moveTo>
                <a:cubicBezTo>
                  <a:pt x="20975" y="16061"/>
                  <a:pt x="20952" y="16108"/>
                  <a:pt x="20952" y="16166"/>
                </a:cubicBezTo>
                <a:lnTo>
                  <a:pt x="20952" y="16384"/>
                </a:lnTo>
                <a:cubicBezTo>
                  <a:pt x="20952" y="16441"/>
                  <a:pt x="20975" y="16488"/>
                  <a:pt x="21004" y="16488"/>
                </a:cubicBezTo>
                <a:cubicBezTo>
                  <a:pt x="21033" y="16488"/>
                  <a:pt x="21057" y="16441"/>
                  <a:pt x="21057" y="16384"/>
                </a:cubicBezTo>
                <a:lnTo>
                  <a:pt x="21057" y="16166"/>
                </a:lnTo>
                <a:cubicBezTo>
                  <a:pt x="21057" y="16108"/>
                  <a:pt x="21033" y="16061"/>
                  <a:pt x="21004" y="16061"/>
                </a:cubicBezTo>
                <a:close/>
                <a:moveTo>
                  <a:pt x="21319" y="16061"/>
                </a:moveTo>
                <a:cubicBezTo>
                  <a:pt x="21289" y="16061"/>
                  <a:pt x="21267" y="16108"/>
                  <a:pt x="21267" y="16166"/>
                </a:cubicBezTo>
                <a:lnTo>
                  <a:pt x="21267" y="16384"/>
                </a:lnTo>
                <a:cubicBezTo>
                  <a:pt x="21267" y="16441"/>
                  <a:pt x="21289" y="16488"/>
                  <a:pt x="21319" y="16488"/>
                </a:cubicBezTo>
                <a:cubicBezTo>
                  <a:pt x="21348" y="16488"/>
                  <a:pt x="21372" y="16441"/>
                  <a:pt x="21372" y="16384"/>
                </a:cubicBezTo>
                <a:lnTo>
                  <a:pt x="21372" y="16166"/>
                </a:lnTo>
                <a:cubicBezTo>
                  <a:pt x="21372" y="16108"/>
                  <a:pt x="21348" y="16061"/>
                  <a:pt x="21319" y="16061"/>
                </a:cubicBezTo>
                <a:close/>
                <a:moveTo>
                  <a:pt x="281" y="16791"/>
                </a:moveTo>
                <a:cubicBezTo>
                  <a:pt x="252" y="16791"/>
                  <a:pt x="228" y="16838"/>
                  <a:pt x="228" y="16896"/>
                </a:cubicBezTo>
                <a:lnTo>
                  <a:pt x="228" y="17116"/>
                </a:lnTo>
                <a:cubicBezTo>
                  <a:pt x="228" y="17173"/>
                  <a:pt x="252" y="17218"/>
                  <a:pt x="281" y="17218"/>
                </a:cubicBezTo>
                <a:cubicBezTo>
                  <a:pt x="311" y="17218"/>
                  <a:pt x="334" y="17173"/>
                  <a:pt x="334" y="17116"/>
                </a:cubicBezTo>
                <a:lnTo>
                  <a:pt x="334" y="16896"/>
                </a:lnTo>
                <a:cubicBezTo>
                  <a:pt x="334" y="16838"/>
                  <a:pt x="311" y="16791"/>
                  <a:pt x="281" y="16791"/>
                </a:cubicBezTo>
                <a:close/>
                <a:moveTo>
                  <a:pt x="596" y="16791"/>
                </a:moveTo>
                <a:cubicBezTo>
                  <a:pt x="567" y="16791"/>
                  <a:pt x="543" y="16838"/>
                  <a:pt x="543" y="16896"/>
                </a:cubicBezTo>
                <a:lnTo>
                  <a:pt x="543" y="17116"/>
                </a:lnTo>
                <a:cubicBezTo>
                  <a:pt x="543" y="17173"/>
                  <a:pt x="567" y="17218"/>
                  <a:pt x="596" y="17218"/>
                </a:cubicBezTo>
                <a:cubicBezTo>
                  <a:pt x="625" y="17218"/>
                  <a:pt x="649" y="17173"/>
                  <a:pt x="649" y="17116"/>
                </a:cubicBezTo>
                <a:lnTo>
                  <a:pt x="649" y="16896"/>
                </a:lnTo>
                <a:cubicBezTo>
                  <a:pt x="649" y="16838"/>
                  <a:pt x="625" y="16791"/>
                  <a:pt x="596" y="16791"/>
                </a:cubicBezTo>
                <a:close/>
                <a:moveTo>
                  <a:pt x="1446" y="16791"/>
                </a:moveTo>
                <a:cubicBezTo>
                  <a:pt x="1417" y="16791"/>
                  <a:pt x="1393" y="16838"/>
                  <a:pt x="1393" y="16896"/>
                </a:cubicBezTo>
                <a:lnTo>
                  <a:pt x="1393" y="17116"/>
                </a:lnTo>
                <a:cubicBezTo>
                  <a:pt x="1393" y="17173"/>
                  <a:pt x="1417" y="17218"/>
                  <a:pt x="1446" y="17218"/>
                </a:cubicBezTo>
                <a:cubicBezTo>
                  <a:pt x="1475" y="17218"/>
                  <a:pt x="1499" y="17173"/>
                  <a:pt x="1499" y="17116"/>
                </a:cubicBezTo>
                <a:lnTo>
                  <a:pt x="1499" y="16896"/>
                </a:lnTo>
                <a:cubicBezTo>
                  <a:pt x="1499" y="16838"/>
                  <a:pt x="1475" y="16791"/>
                  <a:pt x="1446" y="16791"/>
                </a:cubicBezTo>
                <a:close/>
                <a:moveTo>
                  <a:pt x="1760" y="16791"/>
                </a:moveTo>
                <a:cubicBezTo>
                  <a:pt x="1731" y="16791"/>
                  <a:pt x="1707" y="16838"/>
                  <a:pt x="1707" y="16896"/>
                </a:cubicBezTo>
                <a:lnTo>
                  <a:pt x="1707" y="17116"/>
                </a:lnTo>
                <a:cubicBezTo>
                  <a:pt x="1707" y="17173"/>
                  <a:pt x="1731" y="17218"/>
                  <a:pt x="1760" y="17218"/>
                </a:cubicBezTo>
                <a:cubicBezTo>
                  <a:pt x="1789" y="17218"/>
                  <a:pt x="1813" y="17173"/>
                  <a:pt x="1813" y="17116"/>
                </a:cubicBezTo>
                <a:lnTo>
                  <a:pt x="1813" y="16896"/>
                </a:lnTo>
                <a:cubicBezTo>
                  <a:pt x="1813" y="16838"/>
                  <a:pt x="1789" y="16791"/>
                  <a:pt x="1760" y="16791"/>
                </a:cubicBezTo>
                <a:close/>
                <a:moveTo>
                  <a:pt x="2610" y="16791"/>
                </a:moveTo>
                <a:cubicBezTo>
                  <a:pt x="2581" y="16791"/>
                  <a:pt x="2557" y="16838"/>
                  <a:pt x="2557" y="16896"/>
                </a:cubicBezTo>
                <a:lnTo>
                  <a:pt x="2557" y="17116"/>
                </a:lnTo>
                <a:cubicBezTo>
                  <a:pt x="2557" y="17173"/>
                  <a:pt x="2581" y="17218"/>
                  <a:pt x="2610" y="17218"/>
                </a:cubicBezTo>
                <a:cubicBezTo>
                  <a:pt x="2639" y="17218"/>
                  <a:pt x="2662" y="17173"/>
                  <a:pt x="2662" y="17116"/>
                </a:cubicBezTo>
                <a:lnTo>
                  <a:pt x="2662" y="16896"/>
                </a:lnTo>
                <a:cubicBezTo>
                  <a:pt x="2662" y="16838"/>
                  <a:pt x="2639" y="16791"/>
                  <a:pt x="2610" y="16791"/>
                </a:cubicBezTo>
                <a:close/>
                <a:moveTo>
                  <a:pt x="2924" y="16791"/>
                </a:moveTo>
                <a:cubicBezTo>
                  <a:pt x="2895" y="16791"/>
                  <a:pt x="2871" y="16838"/>
                  <a:pt x="2871" y="16896"/>
                </a:cubicBezTo>
                <a:lnTo>
                  <a:pt x="2871" y="17116"/>
                </a:lnTo>
                <a:cubicBezTo>
                  <a:pt x="2871" y="17173"/>
                  <a:pt x="2895" y="17218"/>
                  <a:pt x="2924" y="17218"/>
                </a:cubicBezTo>
                <a:cubicBezTo>
                  <a:pt x="2954" y="17218"/>
                  <a:pt x="2976" y="17173"/>
                  <a:pt x="2976" y="17116"/>
                </a:cubicBezTo>
                <a:lnTo>
                  <a:pt x="2976" y="16896"/>
                </a:lnTo>
                <a:cubicBezTo>
                  <a:pt x="2976" y="16838"/>
                  <a:pt x="2954" y="16791"/>
                  <a:pt x="2924" y="16791"/>
                </a:cubicBezTo>
                <a:close/>
                <a:moveTo>
                  <a:pt x="3773" y="16791"/>
                </a:moveTo>
                <a:cubicBezTo>
                  <a:pt x="3744" y="16791"/>
                  <a:pt x="3721" y="16838"/>
                  <a:pt x="3721" y="16896"/>
                </a:cubicBezTo>
                <a:lnTo>
                  <a:pt x="3721" y="17116"/>
                </a:lnTo>
                <a:cubicBezTo>
                  <a:pt x="3721" y="17173"/>
                  <a:pt x="3744" y="17218"/>
                  <a:pt x="3773" y="17218"/>
                </a:cubicBezTo>
                <a:cubicBezTo>
                  <a:pt x="3802" y="17218"/>
                  <a:pt x="3826" y="17173"/>
                  <a:pt x="3826" y="17116"/>
                </a:cubicBezTo>
                <a:lnTo>
                  <a:pt x="3826" y="16896"/>
                </a:lnTo>
                <a:cubicBezTo>
                  <a:pt x="3826" y="16838"/>
                  <a:pt x="3802" y="16791"/>
                  <a:pt x="3773" y="16791"/>
                </a:cubicBezTo>
                <a:close/>
                <a:moveTo>
                  <a:pt x="4088" y="16791"/>
                </a:moveTo>
                <a:cubicBezTo>
                  <a:pt x="4058" y="16791"/>
                  <a:pt x="4035" y="16838"/>
                  <a:pt x="4035" y="16896"/>
                </a:cubicBezTo>
                <a:lnTo>
                  <a:pt x="4035" y="17116"/>
                </a:lnTo>
                <a:cubicBezTo>
                  <a:pt x="4035" y="17173"/>
                  <a:pt x="4058" y="17218"/>
                  <a:pt x="4088" y="17218"/>
                </a:cubicBezTo>
                <a:cubicBezTo>
                  <a:pt x="4117" y="17218"/>
                  <a:pt x="4141" y="17173"/>
                  <a:pt x="4141" y="17116"/>
                </a:cubicBezTo>
                <a:lnTo>
                  <a:pt x="4141" y="16896"/>
                </a:lnTo>
                <a:cubicBezTo>
                  <a:pt x="4141" y="16838"/>
                  <a:pt x="4117" y="16791"/>
                  <a:pt x="4088" y="16791"/>
                </a:cubicBezTo>
                <a:close/>
                <a:moveTo>
                  <a:pt x="4937" y="16791"/>
                </a:moveTo>
                <a:cubicBezTo>
                  <a:pt x="4908" y="16791"/>
                  <a:pt x="4884" y="16838"/>
                  <a:pt x="4884" y="16896"/>
                </a:cubicBezTo>
                <a:lnTo>
                  <a:pt x="4884" y="17116"/>
                </a:lnTo>
                <a:cubicBezTo>
                  <a:pt x="4884" y="17173"/>
                  <a:pt x="4908" y="17218"/>
                  <a:pt x="4937" y="17218"/>
                </a:cubicBezTo>
                <a:cubicBezTo>
                  <a:pt x="4966" y="17218"/>
                  <a:pt x="4990" y="17173"/>
                  <a:pt x="4990" y="17116"/>
                </a:cubicBezTo>
                <a:lnTo>
                  <a:pt x="4990" y="16896"/>
                </a:lnTo>
                <a:cubicBezTo>
                  <a:pt x="4990" y="16838"/>
                  <a:pt x="4966" y="16791"/>
                  <a:pt x="4937" y="16791"/>
                </a:cubicBezTo>
                <a:close/>
                <a:moveTo>
                  <a:pt x="5252" y="16791"/>
                </a:moveTo>
                <a:cubicBezTo>
                  <a:pt x="5223" y="16791"/>
                  <a:pt x="5199" y="16838"/>
                  <a:pt x="5199" y="16896"/>
                </a:cubicBezTo>
                <a:lnTo>
                  <a:pt x="5199" y="17116"/>
                </a:lnTo>
                <a:cubicBezTo>
                  <a:pt x="5199" y="17173"/>
                  <a:pt x="5223" y="17218"/>
                  <a:pt x="5252" y="17218"/>
                </a:cubicBezTo>
                <a:cubicBezTo>
                  <a:pt x="5281" y="17218"/>
                  <a:pt x="5305" y="17173"/>
                  <a:pt x="5305" y="17116"/>
                </a:cubicBezTo>
                <a:lnTo>
                  <a:pt x="5305" y="16896"/>
                </a:lnTo>
                <a:cubicBezTo>
                  <a:pt x="5305" y="16838"/>
                  <a:pt x="5281" y="16791"/>
                  <a:pt x="5252" y="16791"/>
                </a:cubicBezTo>
                <a:close/>
                <a:moveTo>
                  <a:pt x="6102" y="16791"/>
                </a:moveTo>
                <a:cubicBezTo>
                  <a:pt x="6072" y="16791"/>
                  <a:pt x="6049" y="16838"/>
                  <a:pt x="6049" y="16896"/>
                </a:cubicBezTo>
                <a:lnTo>
                  <a:pt x="6049" y="17116"/>
                </a:lnTo>
                <a:cubicBezTo>
                  <a:pt x="6049" y="17173"/>
                  <a:pt x="6072" y="17218"/>
                  <a:pt x="6102" y="17218"/>
                </a:cubicBezTo>
                <a:cubicBezTo>
                  <a:pt x="6131" y="17218"/>
                  <a:pt x="6155" y="17173"/>
                  <a:pt x="6155" y="17116"/>
                </a:cubicBezTo>
                <a:lnTo>
                  <a:pt x="6155" y="16896"/>
                </a:lnTo>
                <a:cubicBezTo>
                  <a:pt x="6155" y="16838"/>
                  <a:pt x="6131" y="16791"/>
                  <a:pt x="6102" y="16791"/>
                </a:cubicBezTo>
                <a:close/>
                <a:moveTo>
                  <a:pt x="6416" y="16791"/>
                </a:moveTo>
                <a:cubicBezTo>
                  <a:pt x="6387" y="16791"/>
                  <a:pt x="6363" y="16838"/>
                  <a:pt x="6363" y="16896"/>
                </a:cubicBezTo>
                <a:lnTo>
                  <a:pt x="6363" y="17116"/>
                </a:lnTo>
                <a:cubicBezTo>
                  <a:pt x="6363" y="17173"/>
                  <a:pt x="6387" y="17218"/>
                  <a:pt x="6416" y="17218"/>
                </a:cubicBezTo>
                <a:cubicBezTo>
                  <a:pt x="6445" y="17218"/>
                  <a:pt x="6469" y="17173"/>
                  <a:pt x="6469" y="17116"/>
                </a:cubicBezTo>
                <a:lnTo>
                  <a:pt x="6469" y="16896"/>
                </a:lnTo>
                <a:cubicBezTo>
                  <a:pt x="6469" y="16838"/>
                  <a:pt x="6445" y="16791"/>
                  <a:pt x="6416" y="16791"/>
                </a:cubicBezTo>
                <a:close/>
                <a:moveTo>
                  <a:pt x="7266" y="16791"/>
                </a:moveTo>
                <a:cubicBezTo>
                  <a:pt x="7237" y="16791"/>
                  <a:pt x="7213" y="16838"/>
                  <a:pt x="7213" y="16896"/>
                </a:cubicBezTo>
                <a:lnTo>
                  <a:pt x="7213" y="17116"/>
                </a:lnTo>
                <a:cubicBezTo>
                  <a:pt x="7213" y="17173"/>
                  <a:pt x="7237" y="17218"/>
                  <a:pt x="7266" y="17218"/>
                </a:cubicBezTo>
                <a:cubicBezTo>
                  <a:pt x="7295" y="17218"/>
                  <a:pt x="7318" y="17173"/>
                  <a:pt x="7318" y="17116"/>
                </a:cubicBezTo>
                <a:lnTo>
                  <a:pt x="7318" y="16896"/>
                </a:lnTo>
                <a:cubicBezTo>
                  <a:pt x="7318" y="16838"/>
                  <a:pt x="7295" y="16791"/>
                  <a:pt x="7266" y="16791"/>
                </a:cubicBezTo>
                <a:close/>
                <a:moveTo>
                  <a:pt x="7580" y="16791"/>
                </a:moveTo>
                <a:cubicBezTo>
                  <a:pt x="7551" y="16791"/>
                  <a:pt x="7527" y="16838"/>
                  <a:pt x="7527" y="16896"/>
                </a:cubicBezTo>
                <a:lnTo>
                  <a:pt x="7527" y="17116"/>
                </a:lnTo>
                <a:cubicBezTo>
                  <a:pt x="7527" y="17173"/>
                  <a:pt x="7551" y="17218"/>
                  <a:pt x="7580" y="17218"/>
                </a:cubicBezTo>
                <a:cubicBezTo>
                  <a:pt x="7609" y="17218"/>
                  <a:pt x="7632" y="17173"/>
                  <a:pt x="7632" y="17116"/>
                </a:cubicBezTo>
                <a:lnTo>
                  <a:pt x="7632" y="16896"/>
                </a:lnTo>
                <a:cubicBezTo>
                  <a:pt x="7632" y="16838"/>
                  <a:pt x="7609" y="16791"/>
                  <a:pt x="7580" y="16791"/>
                </a:cubicBezTo>
                <a:close/>
                <a:moveTo>
                  <a:pt x="8429" y="16791"/>
                </a:moveTo>
                <a:cubicBezTo>
                  <a:pt x="8400" y="16791"/>
                  <a:pt x="8377" y="16838"/>
                  <a:pt x="8377" y="16896"/>
                </a:cubicBezTo>
                <a:lnTo>
                  <a:pt x="8377" y="17116"/>
                </a:lnTo>
                <a:cubicBezTo>
                  <a:pt x="8377" y="17173"/>
                  <a:pt x="8400" y="17218"/>
                  <a:pt x="8429" y="17218"/>
                </a:cubicBezTo>
                <a:cubicBezTo>
                  <a:pt x="8458" y="17218"/>
                  <a:pt x="8482" y="17173"/>
                  <a:pt x="8482" y="17116"/>
                </a:cubicBezTo>
                <a:lnTo>
                  <a:pt x="8482" y="16896"/>
                </a:lnTo>
                <a:cubicBezTo>
                  <a:pt x="8482" y="16838"/>
                  <a:pt x="8458" y="16791"/>
                  <a:pt x="8429" y="16791"/>
                </a:cubicBezTo>
                <a:close/>
                <a:moveTo>
                  <a:pt x="8744" y="16791"/>
                </a:moveTo>
                <a:cubicBezTo>
                  <a:pt x="8714" y="16791"/>
                  <a:pt x="8691" y="16838"/>
                  <a:pt x="8691" y="16896"/>
                </a:cubicBezTo>
                <a:lnTo>
                  <a:pt x="8691" y="17116"/>
                </a:lnTo>
                <a:cubicBezTo>
                  <a:pt x="8691" y="17173"/>
                  <a:pt x="8714" y="17218"/>
                  <a:pt x="8744" y="17218"/>
                </a:cubicBezTo>
                <a:cubicBezTo>
                  <a:pt x="8773" y="17218"/>
                  <a:pt x="8796" y="17173"/>
                  <a:pt x="8796" y="17116"/>
                </a:cubicBezTo>
                <a:lnTo>
                  <a:pt x="8796" y="16896"/>
                </a:lnTo>
                <a:cubicBezTo>
                  <a:pt x="8796" y="16838"/>
                  <a:pt x="8773" y="16791"/>
                  <a:pt x="8744" y="16791"/>
                </a:cubicBezTo>
                <a:close/>
                <a:moveTo>
                  <a:pt x="9593" y="16791"/>
                </a:moveTo>
                <a:cubicBezTo>
                  <a:pt x="9564" y="16791"/>
                  <a:pt x="9540" y="16838"/>
                  <a:pt x="9540" y="16896"/>
                </a:cubicBezTo>
                <a:lnTo>
                  <a:pt x="9540" y="17116"/>
                </a:lnTo>
                <a:cubicBezTo>
                  <a:pt x="9540" y="17173"/>
                  <a:pt x="9564" y="17218"/>
                  <a:pt x="9593" y="17218"/>
                </a:cubicBezTo>
                <a:cubicBezTo>
                  <a:pt x="9622" y="17218"/>
                  <a:pt x="9646" y="17173"/>
                  <a:pt x="9646" y="17116"/>
                </a:cubicBezTo>
                <a:lnTo>
                  <a:pt x="9646" y="16896"/>
                </a:lnTo>
                <a:cubicBezTo>
                  <a:pt x="9646" y="16838"/>
                  <a:pt x="9622" y="16791"/>
                  <a:pt x="9593" y="16791"/>
                </a:cubicBezTo>
                <a:close/>
                <a:moveTo>
                  <a:pt x="9908" y="16791"/>
                </a:moveTo>
                <a:cubicBezTo>
                  <a:pt x="9879" y="16791"/>
                  <a:pt x="9855" y="16838"/>
                  <a:pt x="9855" y="16896"/>
                </a:cubicBezTo>
                <a:lnTo>
                  <a:pt x="9855" y="17116"/>
                </a:lnTo>
                <a:cubicBezTo>
                  <a:pt x="9855" y="17173"/>
                  <a:pt x="9879" y="17218"/>
                  <a:pt x="9908" y="17218"/>
                </a:cubicBezTo>
                <a:cubicBezTo>
                  <a:pt x="9937" y="17218"/>
                  <a:pt x="9961" y="17173"/>
                  <a:pt x="9961" y="17116"/>
                </a:cubicBezTo>
                <a:lnTo>
                  <a:pt x="9961" y="16896"/>
                </a:lnTo>
                <a:cubicBezTo>
                  <a:pt x="9961" y="16838"/>
                  <a:pt x="9937" y="16791"/>
                  <a:pt x="9908" y="16791"/>
                </a:cubicBezTo>
                <a:close/>
                <a:moveTo>
                  <a:pt x="10758" y="16791"/>
                </a:moveTo>
                <a:cubicBezTo>
                  <a:pt x="10728" y="16791"/>
                  <a:pt x="10705" y="16838"/>
                  <a:pt x="10705" y="16896"/>
                </a:cubicBezTo>
                <a:lnTo>
                  <a:pt x="10705" y="17116"/>
                </a:lnTo>
                <a:cubicBezTo>
                  <a:pt x="10705" y="17173"/>
                  <a:pt x="10728" y="17218"/>
                  <a:pt x="10758" y="17218"/>
                </a:cubicBezTo>
                <a:cubicBezTo>
                  <a:pt x="10787" y="17218"/>
                  <a:pt x="10810" y="17173"/>
                  <a:pt x="10810" y="17116"/>
                </a:cubicBezTo>
                <a:lnTo>
                  <a:pt x="10810" y="16896"/>
                </a:lnTo>
                <a:cubicBezTo>
                  <a:pt x="10810" y="16838"/>
                  <a:pt x="10787" y="16791"/>
                  <a:pt x="10758" y="16791"/>
                </a:cubicBezTo>
                <a:close/>
                <a:moveTo>
                  <a:pt x="11072" y="16791"/>
                </a:moveTo>
                <a:cubicBezTo>
                  <a:pt x="11043" y="16791"/>
                  <a:pt x="11019" y="16838"/>
                  <a:pt x="11019" y="16896"/>
                </a:cubicBezTo>
                <a:lnTo>
                  <a:pt x="11019" y="17116"/>
                </a:lnTo>
                <a:cubicBezTo>
                  <a:pt x="11019" y="17173"/>
                  <a:pt x="11043" y="17218"/>
                  <a:pt x="11072" y="17218"/>
                </a:cubicBezTo>
                <a:cubicBezTo>
                  <a:pt x="11101" y="17218"/>
                  <a:pt x="11125" y="17173"/>
                  <a:pt x="11125" y="17116"/>
                </a:cubicBezTo>
                <a:lnTo>
                  <a:pt x="11125" y="16896"/>
                </a:lnTo>
                <a:cubicBezTo>
                  <a:pt x="11125" y="16838"/>
                  <a:pt x="11101" y="16791"/>
                  <a:pt x="11072" y="16791"/>
                </a:cubicBezTo>
                <a:close/>
                <a:moveTo>
                  <a:pt x="11922" y="16791"/>
                </a:moveTo>
                <a:cubicBezTo>
                  <a:pt x="11893" y="16791"/>
                  <a:pt x="11869" y="16838"/>
                  <a:pt x="11869" y="16896"/>
                </a:cubicBezTo>
                <a:lnTo>
                  <a:pt x="11869" y="17116"/>
                </a:lnTo>
                <a:cubicBezTo>
                  <a:pt x="11869" y="17173"/>
                  <a:pt x="11893" y="17218"/>
                  <a:pt x="11922" y="17218"/>
                </a:cubicBezTo>
                <a:cubicBezTo>
                  <a:pt x="11951" y="17218"/>
                  <a:pt x="11974" y="17173"/>
                  <a:pt x="11974" y="17116"/>
                </a:cubicBezTo>
                <a:lnTo>
                  <a:pt x="11974" y="16896"/>
                </a:lnTo>
                <a:cubicBezTo>
                  <a:pt x="11974" y="16838"/>
                  <a:pt x="11951" y="16791"/>
                  <a:pt x="11922" y="16791"/>
                </a:cubicBezTo>
                <a:close/>
                <a:moveTo>
                  <a:pt x="12236" y="16791"/>
                </a:moveTo>
                <a:cubicBezTo>
                  <a:pt x="12207" y="16791"/>
                  <a:pt x="12183" y="16838"/>
                  <a:pt x="12183" y="16896"/>
                </a:cubicBezTo>
                <a:lnTo>
                  <a:pt x="12183" y="17116"/>
                </a:lnTo>
                <a:cubicBezTo>
                  <a:pt x="12183" y="17173"/>
                  <a:pt x="12207" y="17218"/>
                  <a:pt x="12236" y="17218"/>
                </a:cubicBezTo>
                <a:cubicBezTo>
                  <a:pt x="12265" y="17218"/>
                  <a:pt x="12288" y="17173"/>
                  <a:pt x="12288" y="17116"/>
                </a:cubicBezTo>
                <a:lnTo>
                  <a:pt x="12288" y="16896"/>
                </a:lnTo>
                <a:cubicBezTo>
                  <a:pt x="12288" y="16838"/>
                  <a:pt x="12265" y="16791"/>
                  <a:pt x="12236" y="16791"/>
                </a:cubicBezTo>
                <a:close/>
                <a:moveTo>
                  <a:pt x="13085" y="16791"/>
                </a:moveTo>
                <a:cubicBezTo>
                  <a:pt x="13056" y="16791"/>
                  <a:pt x="13032" y="16838"/>
                  <a:pt x="13032" y="16896"/>
                </a:cubicBezTo>
                <a:lnTo>
                  <a:pt x="13032" y="17116"/>
                </a:lnTo>
                <a:cubicBezTo>
                  <a:pt x="13032" y="17173"/>
                  <a:pt x="13056" y="17218"/>
                  <a:pt x="13085" y="17218"/>
                </a:cubicBezTo>
                <a:cubicBezTo>
                  <a:pt x="13114" y="17218"/>
                  <a:pt x="13138" y="17173"/>
                  <a:pt x="13138" y="17116"/>
                </a:cubicBezTo>
                <a:lnTo>
                  <a:pt x="13138" y="16896"/>
                </a:lnTo>
                <a:cubicBezTo>
                  <a:pt x="13138" y="16838"/>
                  <a:pt x="13114" y="16791"/>
                  <a:pt x="13085" y="16791"/>
                </a:cubicBezTo>
                <a:close/>
                <a:moveTo>
                  <a:pt x="13399" y="16791"/>
                </a:moveTo>
                <a:cubicBezTo>
                  <a:pt x="13370" y="16791"/>
                  <a:pt x="13348" y="16838"/>
                  <a:pt x="13348" y="16896"/>
                </a:cubicBezTo>
                <a:lnTo>
                  <a:pt x="13348" y="17116"/>
                </a:lnTo>
                <a:cubicBezTo>
                  <a:pt x="13348" y="17173"/>
                  <a:pt x="13370" y="17218"/>
                  <a:pt x="13399" y="17218"/>
                </a:cubicBezTo>
                <a:cubicBezTo>
                  <a:pt x="13428" y="17218"/>
                  <a:pt x="13452" y="17173"/>
                  <a:pt x="13452" y="17116"/>
                </a:cubicBezTo>
                <a:lnTo>
                  <a:pt x="13452" y="16896"/>
                </a:lnTo>
                <a:cubicBezTo>
                  <a:pt x="13452" y="16838"/>
                  <a:pt x="13428" y="16791"/>
                  <a:pt x="13399" y="16791"/>
                </a:cubicBezTo>
                <a:close/>
                <a:moveTo>
                  <a:pt x="14249" y="16791"/>
                </a:moveTo>
                <a:cubicBezTo>
                  <a:pt x="14220" y="16791"/>
                  <a:pt x="14196" y="16838"/>
                  <a:pt x="14196" y="16896"/>
                </a:cubicBezTo>
                <a:lnTo>
                  <a:pt x="14196" y="17116"/>
                </a:lnTo>
                <a:cubicBezTo>
                  <a:pt x="14196" y="17173"/>
                  <a:pt x="14220" y="17218"/>
                  <a:pt x="14249" y="17218"/>
                </a:cubicBezTo>
                <a:cubicBezTo>
                  <a:pt x="14278" y="17218"/>
                  <a:pt x="14302" y="17173"/>
                  <a:pt x="14302" y="17116"/>
                </a:cubicBezTo>
                <a:lnTo>
                  <a:pt x="14302" y="16896"/>
                </a:lnTo>
                <a:cubicBezTo>
                  <a:pt x="14302" y="16838"/>
                  <a:pt x="14278" y="16791"/>
                  <a:pt x="14249" y="16791"/>
                </a:cubicBezTo>
                <a:close/>
                <a:moveTo>
                  <a:pt x="14564" y="16791"/>
                </a:moveTo>
                <a:cubicBezTo>
                  <a:pt x="14535" y="16791"/>
                  <a:pt x="14511" y="16838"/>
                  <a:pt x="14511" y="16896"/>
                </a:cubicBezTo>
                <a:lnTo>
                  <a:pt x="14511" y="17116"/>
                </a:lnTo>
                <a:cubicBezTo>
                  <a:pt x="14511" y="17173"/>
                  <a:pt x="14535" y="17218"/>
                  <a:pt x="14564" y="17218"/>
                </a:cubicBezTo>
                <a:cubicBezTo>
                  <a:pt x="14593" y="17218"/>
                  <a:pt x="14617" y="17173"/>
                  <a:pt x="14617" y="17116"/>
                </a:cubicBezTo>
                <a:lnTo>
                  <a:pt x="14617" y="16896"/>
                </a:lnTo>
                <a:cubicBezTo>
                  <a:pt x="14617" y="16838"/>
                  <a:pt x="14593" y="16791"/>
                  <a:pt x="14564" y="16791"/>
                </a:cubicBezTo>
                <a:close/>
                <a:moveTo>
                  <a:pt x="15413" y="16791"/>
                </a:moveTo>
                <a:cubicBezTo>
                  <a:pt x="15384" y="16791"/>
                  <a:pt x="15360" y="16838"/>
                  <a:pt x="15360" y="16896"/>
                </a:cubicBezTo>
                <a:lnTo>
                  <a:pt x="15360" y="17116"/>
                </a:lnTo>
                <a:cubicBezTo>
                  <a:pt x="15360" y="17173"/>
                  <a:pt x="15384" y="17218"/>
                  <a:pt x="15413" y="17218"/>
                </a:cubicBezTo>
                <a:cubicBezTo>
                  <a:pt x="15442" y="17218"/>
                  <a:pt x="15465" y="17173"/>
                  <a:pt x="15465" y="17116"/>
                </a:cubicBezTo>
                <a:lnTo>
                  <a:pt x="15465" y="16896"/>
                </a:lnTo>
                <a:cubicBezTo>
                  <a:pt x="15465" y="16838"/>
                  <a:pt x="15442" y="16791"/>
                  <a:pt x="15413" y="16791"/>
                </a:cubicBezTo>
                <a:close/>
                <a:moveTo>
                  <a:pt x="15728" y="16791"/>
                </a:moveTo>
                <a:cubicBezTo>
                  <a:pt x="15699" y="16791"/>
                  <a:pt x="15675" y="16838"/>
                  <a:pt x="15675" y="16896"/>
                </a:cubicBezTo>
                <a:lnTo>
                  <a:pt x="15675" y="17116"/>
                </a:lnTo>
                <a:cubicBezTo>
                  <a:pt x="15675" y="17173"/>
                  <a:pt x="15699" y="17218"/>
                  <a:pt x="15728" y="17218"/>
                </a:cubicBezTo>
                <a:cubicBezTo>
                  <a:pt x="15757" y="17218"/>
                  <a:pt x="15781" y="17173"/>
                  <a:pt x="15781" y="17116"/>
                </a:cubicBezTo>
                <a:lnTo>
                  <a:pt x="15781" y="16896"/>
                </a:lnTo>
                <a:cubicBezTo>
                  <a:pt x="15781" y="16838"/>
                  <a:pt x="15757" y="16791"/>
                  <a:pt x="15728" y="16791"/>
                </a:cubicBezTo>
                <a:close/>
                <a:moveTo>
                  <a:pt x="16578" y="16791"/>
                </a:moveTo>
                <a:cubicBezTo>
                  <a:pt x="16549" y="16791"/>
                  <a:pt x="16525" y="16838"/>
                  <a:pt x="16525" y="16896"/>
                </a:cubicBezTo>
                <a:lnTo>
                  <a:pt x="16525" y="17116"/>
                </a:lnTo>
                <a:cubicBezTo>
                  <a:pt x="16525" y="17173"/>
                  <a:pt x="16549" y="17218"/>
                  <a:pt x="16578" y="17218"/>
                </a:cubicBezTo>
                <a:cubicBezTo>
                  <a:pt x="16607" y="17218"/>
                  <a:pt x="16630" y="17173"/>
                  <a:pt x="16630" y="17116"/>
                </a:cubicBezTo>
                <a:lnTo>
                  <a:pt x="16630" y="16896"/>
                </a:lnTo>
                <a:cubicBezTo>
                  <a:pt x="16630" y="16838"/>
                  <a:pt x="16607" y="16791"/>
                  <a:pt x="16578" y="16791"/>
                </a:cubicBezTo>
                <a:close/>
                <a:moveTo>
                  <a:pt x="16892" y="16791"/>
                </a:moveTo>
                <a:cubicBezTo>
                  <a:pt x="16863" y="16791"/>
                  <a:pt x="16839" y="16838"/>
                  <a:pt x="16839" y="16896"/>
                </a:cubicBezTo>
                <a:lnTo>
                  <a:pt x="16839" y="17116"/>
                </a:lnTo>
                <a:cubicBezTo>
                  <a:pt x="16839" y="17173"/>
                  <a:pt x="16863" y="17218"/>
                  <a:pt x="16892" y="17218"/>
                </a:cubicBezTo>
                <a:cubicBezTo>
                  <a:pt x="16921" y="17218"/>
                  <a:pt x="16944" y="17173"/>
                  <a:pt x="16944" y="17116"/>
                </a:cubicBezTo>
                <a:lnTo>
                  <a:pt x="16944" y="16896"/>
                </a:lnTo>
                <a:cubicBezTo>
                  <a:pt x="16944" y="16838"/>
                  <a:pt x="16921" y="16791"/>
                  <a:pt x="16892" y="16791"/>
                </a:cubicBezTo>
                <a:close/>
                <a:moveTo>
                  <a:pt x="17741" y="16791"/>
                </a:moveTo>
                <a:cubicBezTo>
                  <a:pt x="17712" y="16791"/>
                  <a:pt x="17689" y="16838"/>
                  <a:pt x="17689" y="16896"/>
                </a:cubicBezTo>
                <a:lnTo>
                  <a:pt x="17689" y="17116"/>
                </a:lnTo>
                <a:cubicBezTo>
                  <a:pt x="17689" y="17173"/>
                  <a:pt x="17712" y="17218"/>
                  <a:pt x="17741" y="17218"/>
                </a:cubicBezTo>
                <a:cubicBezTo>
                  <a:pt x="17770" y="17218"/>
                  <a:pt x="17794" y="17173"/>
                  <a:pt x="17794" y="17116"/>
                </a:cubicBezTo>
                <a:lnTo>
                  <a:pt x="17794" y="16896"/>
                </a:lnTo>
                <a:cubicBezTo>
                  <a:pt x="17794" y="16838"/>
                  <a:pt x="17770" y="16791"/>
                  <a:pt x="17741" y="16791"/>
                </a:cubicBezTo>
                <a:close/>
                <a:moveTo>
                  <a:pt x="18055" y="16791"/>
                </a:moveTo>
                <a:cubicBezTo>
                  <a:pt x="18026" y="16791"/>
                  <a:pt x="18002" y="16838"/>
                  <a:pt x="18002" y="16896"/>
                </a:cubicBezTo>
                <a:lnTo>
                  <a:pt x="18002" y="17116"/>
                </a:lnTo>
                <a:cubicBezTo>
                  <a:pt x="18002" y="17173"/>
                  <a:pt x="18026" y="17218"/>
                  <a:pt x="18055" y="17218"/>
                </a:cubicBezTo>
                <a:cubicBezTo>
                  <a:pt x="18085" y="17218"/>
                  <a:pt x="18108" y="17173"/>
                  <a:pt x="18108" y="17116"/>
                </a:cubicBezTo>
                <a:lnTo>
                  <a:pt x="18108" y="16896"/>
                </a:lnTo>
                <a:cubicBezTo>
                  <a:pt x="18108" y="16838"/>
                  <a:pt x="18085" y="16791"/>
                  <a:pt x="18055" y="16791"/>
                </a:cubicBezTo>
                <a:close/>
                <a:moveTo>
                  <a:pt x="18905" y="16791"/>
                </a:moveTo>
                <a:cubicBezTo>
                  <a:pt x="18876" y="16791"/>
                  <a:pt x="18852" y="16838"/>
                  <a:pt x="18852" y="16896"/>
                </a:cubicBezTo>
                <a:lnTo>
                  <a:pt x="18852" y="17116"/>
                </a:lnTo>
                <a:cubicBezTo>
                  <a:pt x="18852" y="17173"/>
                  <a:pt x="18876" y="17218"/>
                  <a:pt x="18905" y="17218"/>
                </a:cubicBezTo>
                <a:cubicBezTo>
                  <a:pt x="18934" y="17218"/>
                  <a:pt x="18958" y="17173"/>
                  <a:pt x="18958" y="17116"/>
                </a:cubicBezTo>
                <a:lnTo>
                  <a:pt x="18958" y="16896"/>
                </a:lnTo>
                <a:cubicBezTo>
                  <a:pt x="18958" y="16838"/>
                  <a:pt x="18934" y="16791"/>
                  <a:pt x="18905" y="16791"/>
                </a:cubicBezTo>
                <a:close/>
                <a:moveTo>
                  <a:pt x="19220" y="16791"/>
                </a:moveTo>
                <a:cubicBezTo>
                  <a:pt x="19191" y="16791"/>
                  <a:pt x="19167" y="16838"/>
                  <a:pt x="19167" y="16896"/>
                </a:cubicBezTo>
                <a:lnTo>
                  <a:pt x="19167" y="17116"/>
                </a:lnTo>
                <a:cubicBezTo>
                  <a:pt x="19167" y="17173"/>
                  <a:pt x="19191" y="17218"/>
                  <a:pt x="19220" y="17218"/>
                </a:cubicBezTo>
                <a:cubicBezTo>
                  <a:pt x="19249" y="17218"/>
                  <a:pt x="19273" y="17173"/>
                  <a:pt x="19273" y="17116"/>
                </a:cubicBezTo>
                <a:lnTo>
                  <a:pt x="19273" y="16896"/>
                </a:lnTo>
                <a:cubicBezTo>
                  <a:pt x="19273" y="16838"/>
                  <a:pt x="19249" y="16791"/>
                  <a:pt x="19220" y="16791"/>
                </a:cubicBezTo>
                <a:close/>
                <a:moveTo>
                  <a:pt x="20069" y="16791"/>
                </a:moveTo>
                <a:cubicBezTo>
                  <a:pt x="20040" y="16791"/>
                  <a:pt x="20016" y="16838"/>
                  <a:pt x="20016" y="16896"/>
                </a:cubicBezTo>
                <a:lnTo>
                  <a:pt x="20016" y="17116"/>
                </a:lnTo>
                <a:cubicBezTo>
                  <a:pt x="20016" y="17173"/>
                  <a:pt x="20040" y="17218"/>
                  <a:pt x="20069" y="17218"/>
                </a:cubicBezTo>
                <a:cubicBezTo>
                  <a:pt x="20099" y="17218"/>
                  <a:pt x="20122" y="17173"/>
                  <a:pt x="20122" y="17116"/>
                </a:cubicBezTo>
                <a:lnTo>
                  <a:pt x="20122" y="16896"/>
                </a:lnTo>
                <a:cubicBezTo>
                  <a:pt x="20122" y="16838"/>
                  <a:pt x="20099" y="16791"/>
                  <a:pt x="20069" y="16791"/>
                </a:cubicBezTo>
                <a:close/>
                <a:moveTo>
                  <a:pt x="20384" y="16791"/>
                </a:moveTo>
                <a:cubicBezTo>
                  <a:pt x="20355" y="16791"/>
                  <a:pt x="20331" y="16838"/>
                  <a:pt x="20331" y="16896"/>
                </a:cubicBezTo>
                <a:lnTo>
                  <a:pt x="20331" y="17116"/>
                </a:lnTo>
                <a:cubicBezTo>
                  <a:pt x="20331" y="17173"/>
                  <a:pt x="20355" y="17218"/>
                  <a:pt x="20384" y="17218"/>
                </a:cubicBezTo>
                <a:cubicBezTo>
                  <a:pt x="20413" y="17218"/>
                  <a:pt x="20436" y="17173"/>
                  <a:pt x="20436" y="17116"/>
                </a:cubicBezTo>
                <a:lnTo>
                  <a:pt x="20436" y="16896"/>
                </a:lnTo>
                <a:cubicBezTo>
                  <a:pt x="20436" y="16838"/>
                  <a:pt x="20413" y="16791"/>
                  <a:pt x="20384" y="16791"/>
                </a:cubicBezTo>
                <a:close/>
                <a:moveTo>
                  <a:pt x="21234" y="16791"/>
                </a:moveTo>
                <a:cubicBezTo>
                  <a:pt x="21204" y="16791"/>
                  <a:pt x="21181" y="16838"/>
                  <a:pt x="21181" y="16896"/>
                </a:cubicBezTo>
                <a:lnTo>
                  <a:pt x="21181" y="17116"/>
                </a:lnTo>
                <a:cubicBezTo>
                  <a:pt x="21181" y="17173"/>
                  <a:pt x="21204" y="17218"/>
                  <a:pt x="21234" y="17218"/>
                </a:cubicBezTo>
                <a:cubicBezTo>
                  <a:pt x="21263" y="17218"/>
                  <a:pt x="21285" y="17173"/>
                  <a:pt x="21285" y="17116"/>
                </a:cubicBezTo>
                <a:lnTo>
                  <a:pt x="21285" y="16896"/>
                </a:lnTo>
                <a:cubicBezTo>
                  <a:pt x="21285" y="16838"/>
                  <a:pt x="21263" y="16791"/>
                  <a:pt x="21234" y="16791"/>
                </a:cubicBezTo>
                <a:close/>
                <a:moveTo>
                  <a:pt x="21547" y="16791"/>
                </a:moveTo>
                <a:cubicBezTo>
                  <a:pt x="21518" y="16791"/>
                  <a:pt x="21495" y="16838"/>
                  <a:pt x="21495" y="16896"/>
                </a:cubicBezTo>
                <a:lnTo>
                  <a:pt x="21495" y="17116"/>
                </a:lnTo>
                <a:cubicBezTo>
                  <a:pt x="21495" y="17173"/>
                  <a:pt x="21518" y="17218"/>
                  <a:pt x="21547" y="17218"/>
                </a:cubicBezTo>
                <a:cubicBezTo>
                  <a:pt x="21576" y="17218"/>
                  <a:pt x="21600" y="17173"/>
                  <a:pt x="21600" y="17116"/>
                </a:cubicBezTo>
                <a:lnTo>
                  <a:pt x="21600" y="16896"/>
                </a:lnTo>
                <a:cubicBezTo>
                  <a:pt x="21600" y="16838"/>
                  <a:pt x="21576" y="16791"/>
                  <a:pt x="21547" y="16791"/>
                </a:cubicBezTo>
                <a:close/>
                <a:moveTo>
                  <a:pt x="53" y="17521"/>
                </a:moveTo>
                <a:cubicBezTo>
                  <a:pt x="24" y="17521"/>
                  <a:pt x="0" y="17568"/>
                  <a:pt x="0" y="17626"/>
                </a:cubicBezTo>
                <a:lnTo>
                  <a:pt x="0" y="17846"/>
                </a:lnTo>
                <a:cubicBezTo>
                  <a:pt x="0" y="17903"/>
                  <a:pt x="24" y="17948"/>
                  <a:pt x="53" y="17948"/>
                </a:cubicBezTo>
                <a:cubicBezTo>
                  <a:pt x="82" y="17948"/>
                  <a:pt x="106" y="17903"/>
                  <a:pt x="106" y="17846"/>
                </a:cubicBezTo>
                <a:lnTo>
                  <a:pt x="106" y="17626"/>
                </a:lnTo>
                <a:cubicBezTo>
                  <a:pt x="106" y="17568"/>
                  <a:pt x="82" y="17521"/>
                  <a:pt x="53" y="17521"/>
                </a:cubicBezTo>
                <a:close/>
                <a:moveTo>
                  <a:pt x="367" y="17521"/>
                </a:moveTo>
                <a:cubicBezTo>
                  <a:pt x="338" y="17521"/>
                  <a:pt x="315" y="17568"/>
                  <a:pt x="315" y="17626"/>
                </a:cubicBezTo>
                <a:lnTo>
                  <a:pt x="315" y="17846"/>
                </a:lnTo>
                <a:cubicBezTo>
                  <a:pt x="315" y="17903"/>
                  <a:pt x="338" y="17948"/>
                  <a:pt x="367" y="17948"/>
                </a:cubicBezTo>
                <a:cubicBezTo>
                  <a:pt x="397" y="17948"/>
                  <a:pt x="420" y="17903"/>
                  <a:pt x="420" y="17846"/>
                </a:cubicBezTo>
                <a:lnTo>
                  <a:pt x="420" y="17626"/>
                </a:lnTo>
                <a:cubicBezTo>
                  <a:pt x="420" y="17568"/>
                  <a:pt x="397" y="17521"/>
                  <a:pt x="367" y="17521"/>
                </a:cubicBezTo>
                <a:close/>
                <a:moveTo>
                  <a:pt x="1217" y="17521"/>
                </a:moveTo>
                <a:cubicBezTo>
                  <a:pt x="1188" y="17521"/>
                  <a:pt x="1164" y="17568"/>
                  <a:pt x="1164" y="17626"/>
                </a:cubicBezTo>
                <a:lnTo>
                  <a:pt x="1164" y="17846"/>
                </a:lnTo>
                <a:cubicBezTo>
                  <a:pt x="1164" y="17903"/>
                  <a:pt x="1188" y="17948"/>
                  <a:pt x="1217" y="17948"/>
                </a:cubicBezTo>
                <a:cubicBezTo>
                  <a:pt x="1246" y="17948"/>
                  <a:pt x="1270" y="17903"/>
                  <a:pt x="1270" y="17846"/>
                </a:cubicBezTo>
                <a:lnTo>
                  <a:pt x="1270" y="17626"/>
                </a:lnTo>
                <a:cubicBezTo>
                  <a:pt x="1270" y="17568"/>
                  <a:pt x="1246" y="17521"/>
                  <a:pt x="1217" y="17521"/>
                </a:cubicBezTo>
                <a:close/>
                <a:moveTo>
                  <a:pt x="1532" y="17521"/>
                </a:moveTo>
                <a:cubicBezTo>
                  <a:pt x="1503" y="17521"/>
                  <a:pt x="1479" y="17568"/>
                  <a:pt x="1479" y="17626"/>
                </a:cubicBezTo>
                <a:lnTo>
                  <a:pt x="1479" y="17846"/>
                </a:lnTo>
                <a:cubicBezTo>
                  <a:pt x="1479" y="17903"/>
                  <a:pt x="1503" y="17948"/>
                  <a:pt x="1532" y="17948"/>
                </a:cubicBezTo>
                <a:cubicBezTo>
                  <a:pt x="1561" y="17948"/>
                  <a:pt x="1584" y="17903"/>
                  <a:pt x="1584" y="17846"/>
                </a:cubicBezTo>
                <a:lnTo>
                  <a:pt x="1584" y="17626"/>
                </a:lnTo>
                <a:cubicBezTo>
                  <a:pt x="1584" y="17568"/>
                  <a:pt x="1561" y="17521"/>
                  <a:pt x="1532" y="17521"/>
                </a:cubicBezTo>
                <a:close/>
                <a:moveTo>
                  <a:pt x="2380" y="17521"/>
                </a:moveTo>
                <a:cubicBezTo>
                  <a:pt x="2351" y="17521"/>
                  <a:pt x="2329" y="17568"/>
                  <a:pt x="2329" y="17626"/>
                </a:cubicBezTo>
                <a:lnTo>
                  <a:pt x="2329" y="17846"/>
                </a:lnTo>
                <a:cubicBezTo>
                  <a:pt x="2329" y="17903"/>
                  <a:pt x="2351" y="17948"/>
                  <a:pt x="2380" y="17948"/>
                </a:cubicBezTo>
                <a:cubicBezTo>
                  <a:pt x="2409" y="17948"/>
                  <a:pt x="2433" y="17903"/>
                  <a:pt x="2433" y="17846"/>
                </a:cubicBezTo>
                <a:lnTo>
                  <a:pt x="2433" y="17626"/>
                </a:lnTo>
                <a:cubicBezTo>
                  <a:pt x="2433" y="17568"/>
                  <a:pt x="2409" y="17521"/>
                  <a:pt x="2380" y="17521"/>
                </a:cubicBezTo>
                <a:close/>
                <a:moveTo>
                  <a:pt x="2695" y="17521"/>
                </a:moveTo>
                <a:cubicBezTo>
                  <a:pt x="2666" y="17521"/>
                  <a:pt x="2643" y="17568"/>
                  <a:pt x="2643" y="17626"/>
                </a:cubicBezTo>
                <a:lnTo>
                  <a:pt x="2643" y="17846"/>
                </a:lnTo>
                <a:cubicBezTo>
                  <a:pt x="2643" y="17903"/>
                  <a:pt x="2666" y="17948"/>
                  <a:pt x="2695" y="17948"/>
                </a:cubicBezTo>
                <a:cubicBezTo>
                  <a:pt x="2724" y="17948"/>
                  <a:pt x="2748" y="17903"/>
                  <a:pt x="2748" y="17846"/>
                </a:cubicBezTo>
                <a:lnTo>
                  <a:pt x="2748" y="17626"/>
                </a:lnTo>
                <a:cubicBezTo>
                  <a:pt x="2748" y="17568"/>
                  <a:pt x="2724" y="17521"/>
                  <a:pt x="2695" y="17521"/>
                </a:cubicBezTo>
                <a:close/>
                <a:moveTo>
                  <a:pt x="3545" y="17521"/>
                </a:moveTo>
                <a:cubicBezTo>
                  <a:pt x="3516" y="17521"/>
                  <a:pt x="3492" y="17568"/>
                  <a:pt x="3492" y="17626"/>
                </a:cubicBezTo>
                <a:lnTo>
                  <a:pt x="3492" y="17846"/>
                </a:lnTo>
                <a:cubicBezTo>
                  <a:pt x="3492" y="17903"/>
                  <a:pt x="3516" y="17948"/>
                  <a:pt x="3545" y="17948"/>
                </a:cubicBezTo>
                <a:cubicBezTo>
                  <a:pt x="3574" y="17948"/>
                  <a:pt x="3598" y="17903"/>
                  <a:pt x="3598" y="17846"/>
                </a:cubicBezTo>
                <a:lnTo>
                  <a:pt x="3598" y="17626"/>
                </a:lnTo>
                <a:cubicBezTo>
                  <a:pt x="3598" y="17568"/>
                  <a:pt x="3574" y="17521"/>
                  <a:pt x="3545" y="17521"/>
                </a:cubicBezTo>
                <a:close/>
                <a:moveTo>
                  <a:pt x="3859" y="17521"/>
                </a:moveTo>
                <a:cubicBezTo>
                  <a:pt x="3830" y="17521"/>
                  <a:pt x="3806" y="17568"/>
                  <a:pt x="3806" y="17626"/>
                </a:cubicBezTo>
                <a:lnTo>
                  <a:pt x="3806" y="17846"/>
                </a:lnTo>
                <a:cubicBezTo>
                  <a:pt x="3806" y="17903"/>
                  <a:pt x="3830" y="17948"/>
                  <a:pt x="3859" y="17948"/>
                </a:cubicBezTo>
                <a:cubicBezTo>
                  <a:pt x="3888" y="17948"/>
                  <a:pt x="3912" y="17903"/>
                  <a:pt x="3912" y="17846"/>
                </a:cubicBezTo>
                <a:lnTo>
                  <a:pt x="3912" y="17626"/>
                </a:lnTo>
                <a:cubicBezTo>
                  <a:pt x="3912" y="17568"/>
                  <a:pt x="3888" y="17521"/>
                  <a:pt x="3859" y="17521"/>
                </a:cubicBezTo>
                <a:close/>
                <a:moveTo>
                  <a:pt x="4709" y="17521"/>
                </a:moveTo>
                <a:cubicBezTo>
                  <a:pt x="4680" y="17521"/>
                  <a:pt x="4656" y="17568"/>
                  <a:pt x="4656" y="17626"/>
                </a:cubicBezTo>
                <a:lnTo>
                  <a:pt x="4656" y="17846"/>
                </a:lnTo>
                <a:cubicBezTo>
                  <a:pt x="4656" y="17903"/>
                  <a:pt x="4680" y="17948"/>
                  <a:pt x="4709" y="17948"/>
                </a:cubicBezTo>
                <a:cubicBezTo>
                  <a:pt x="4738" y="17948"/>
                  <a:pt x="4762" y="17903"/>
                  <a:pt x="4762" y="17846"/>
                </a:cubicBezTo>
                <a:lnTo>
                  <a:pt x="4762" y="17626"/>
                </a:lnTo>
                <a:cubicBezTo>
                  <a:pt x="4762" y="17568"/>
                  <a:pt x="4738" y="17521"/>
                  <a:pt x="4709" y="17521"/>
                </a:cubicBezTo>
                <a:close/>
                <a:moveTo>
                  <a:pt x="5023" y="17521"/>
                </a:moveTo>
                <a:cubicBezTo>
                  <a:pt x="4994" y="17521"/>
                  <a:pt x="4970" y="17568"/>
                  <a:pt x="4970" y="17626"/>
                </a:cubicBezTo>
                <a:lnTo>
                  <a:pt x="4970" y="17846"/>
                </a:lnTo>
                <a:cubicBezTo>
                  <a:pt x="4970" y="17903"/>
                  <a:pt x="4994" y="17948"/>
                  <a:pt x="5023" y="17948"/>
                </a:cubicBezTo>
                <a:cubicBezTo>
                  <a:pt x="5053" y="17948"/>
                  <a:pt x="5076" y="17903"/>
                  <a:pt x="5076" y="17846"/>
                </a:cubicBezTo>
                <a:lnTo>
                  <a:pt x="5076" y="17626"/>
                </a:lnTo>
                <a:cubicBezTo>
                  <a:pt x="5076" y="17568"/>
                  <a:pt x="5053" y="17521"/>
                  <a:pt x="5023" y="17521"/>
                </a:cubicBezTo>
                <a:close/>
                <a:moveTo>
                  <a:pt x="5873" y="17521"/>
                </a:moveTo>
                <a:cubicBezTo>
                  <a:pt x="5844" y="17521"/>
                  <a:pt x="5820" y="17568"/>
                  <a:pt x="5820" y="17626"/>
                </a:cubicBezTo>
                <a:lnTo>
                  <a:pt x="5820" y="17846"/>
                </a:lnTo>
                <a:cubicBezTo>
                  <a:pt x="5820" y="17903"/>
                  <a:pt x="5844" y="17948"/>
                  <a:pt x="5873" y="17948"/>
                </a:cubicBezTo>
                <a:cubicBezTo>
                  <a:pt x="5902" y="17948"/>
                  <a:pt x="5926" y="17903"/>
                  <a:pt x="5926" y="17846"/>
                </a:cubicBezTo>
                <a:lnTo>
                  <a:pt x="5926" y="17626"/>
                </a:lnTo>
                <a:cubicBezTo>
                  <a:pt x="5926" y="17568"/>
                  <a:pt x="5902" y="17521"/>
                  <a:pt x="5873" y="17521"/>
                </a:cubicBezTo>
                <a:close/>
                <a:moveTo>
                  <a:pt x="6188" y="17521"/>
                </a:moveTo>
                <a:cubicBezTo>
                  <a:pt x="6159" y="17521"/>
                  <a:pt x="6135" y="17568"/>
                  <a:pt x="6135" y="17626"/>
                </a:cubicBezTo>
                <a:lnTo>
                  <a:pt x="6135" y="17846"/>
                </a:lnTo>
                <a:cubicBezTo>
                  <a:pt x="6135" y="17903"/>
                  <a:pt x="6159" y="17948"/>
                  <a:pt x="6188" y="17948"/>
                </a:cubicBezTo>
                <a:cubicBezTo>
                  <a:pt x="6217" y="17948"/>
                  <a:pt x="6240" y="17903"/>
                  <a:pt x="6240" y="17846"/>
                </a:cubicBezTo>
                <a:lnTo>
                  <a:pt x="6240" y="17626"/>
                </a:lnTo>
                <a:cubicBezTo>
                  <a:pt x="6240" y="17568"/>
                  <a:pt x="6217" y="17521"/>
                  <a:pt x="6188" y="17521"/>
                </a:cubicBezTo>
                <a:close/>
                <a:moveTo>
                  <a:pt x="7036" y="17521"/>
                </a:moveTo>
                <a:cubicBezTo>
                  <a:pt x="7007" y="17521"/>
                  <a:pt x="6984" y="17568"/>
                  <a:pt x="6984" y="17626"/>
                </a:cubicBezTo>
                <a:lnTo>
                  <a:pt x="6984" y="17846"/>
                </a:lnTo>
                <a:cubicBezTo>
                  <a:pt x="6984" y="17903"/>
                  <a:pt x="7007" y="17948"/>
                  <a:pt x="7036" y="17948"/>
                </a:cubicBezTo>
                <a:cubicBezTo>
                  <a:pt x="7065" y="17948"/>
                  <a:pt x="7089" y="17903"/>
                  <a:pt x="7089" y="17846"/>
                </a:cubicBezTo>
                <a:lnTo>
                  <a:pt x="7089" y="17626"/>
                </a:lnTo>
                <a:cubicBezTo>
                  <a:pt x="7089" y="17568"/>
                  <a:pt x="7065" y="17521"/>
                  <a:pt x="7036" y="17521"/>
                </a:cubicBezTo>
                <a:close/>
                <a:moveTo>
                  <a:pt x="7351" y="17521"/>
                </a:moveTo>
                <a:cubicBezTo>
                  <a:pt x="7322" y="17521"/>
                  <a:pt x="7299" y="17568"/>
                  <a:pt x="7299" y="17626"/>
                </a:cubicBezTo>
                <a:lnTo>
                  <a:pt x="7299" y="17846"/>
                </a:lnTo>
                <a:cubicBezTo>
                  <a:pt x="7299" y="17903"/>
                  <a:pt x="7322" y="17948"/>
                  <a:pt x="7351" y="17948"/>
                </a:cubicBezTo>
                <a:cubicBezTo>
                  <a:pt x="7380" y="17948"/>
                  <a:pt x="7404" y="17903"/>
                  <a:pt x="7404" y="17846"/>
                </a:cubicBezTo>
                <a:lnTo>
                  <a:pt x="7404" y="17626"/>
                </a:lnTo>
                <a:cubicBezTo>
                  <a:pt x="7404" y="17568"/>
                  <a:pt x="7380" y="17521"/>
                  <a:pt x="7351" y="17521"/>
                </a:cubicBezTo>
                <a:close/>
                <a:moveTo>
                  <a:pt x="8201" y="17521"/>
                </a:moveTo>
                <a:cubicBezTo>
                  <a:pt x="8171" y="17521"/>
                  <a:pt x="8148" y="17568"/>
                  <a:pt x="8148" y="17626"/>
                </a:cubicBezTo>
                <a:lnTo>
                  <a:pt x="8148" y="17846"/>
                </a:lnTo>
                <a:cubicBezTo>
                  <a:pt x="8148" y="17903"/>
                  <a:pt x="8171" y="17948"/>
                  <a:pt x="8201" y="17948"/>
                </a:cubicBezTo>
                <a:cubicBezTo>
                  <a:pt x="8230" y="17948"/>
                  <a:pt x="8254" y="17903"/>
                  <a:pt x="8254" y="17846"/>
                </a:cubicBezTo>
                <a:lnTo>
                  <a:pt x="8254" y="17626"/>
                </a:lnTo>
                <a:cubicBezTo>
                  <a:pt x="8254" y="17568"/>
                  <a:pt x="8230" y="17521"/>
                  <a:pt x="8201" y="17521"/>
                </a:cubicBezTo>
                <a:close/>
                <a:moveTo>
                  <a:pt x="8515" y="17521"/>
                </a:moveTo>
                <a:cubicBezTo>
                  <a:pt x="8486" y="17521"/>
                  <a:pt x="8462" y="17568"/>
                  <a:pt x="8462" y="17626"/>
                </a:cubicBezTo>
                <a:lnTo>
                  <a:pt x="8462" y="17846"/>
                </a:lnTo>
                <a:cubicBezTo>
                  <a:pt x="8462" y="17903"/>
                  <a:pt x="8486" y="17948"/>
                  <a:pt x="8515" y="17948"/>
                </a:cubicBezTo>
                <a:cubicBezTo>
                  <a:pt x="8544" y="17948"/>
                  <a:pt x="8568" y="17903"/>
                  <a:pt x="8568" y="17846"/>
                </a:cubicBezTo>
                <a:lnTo>
                  <a:pt x="8568" y="17626"/>
                </a:lnTo>
                <a:cubicBezTo>
                  <a:pt x="8568" y="17568"/>
                  <a:pt x="8544" y="17521"/>
                  <a:pt x="8515" y="17521"/>
                </a:cubicBezTo>
                <a:close/>
                <a:moveTo>
                  <a:pt x="9365" y="17521"/>
                </a:moveTo>
                <a:cubicBezTo>
                  <a:pt x="9336" y="17521"/>
                  <a:pt x="9312" y="17568"/>
                  <a:pt x="9312" y="17626"/>
                </a:cubicBezTo>
                <a:lnTo>
                  <a:pt x="9312" y="17846"/>
                </a:lnTo>
                <a:cubicBezTo>
                  <a:pt x="9312" y="17903"/>
                  <a:pt x="9336" y="17948"/>
                  <a:pt x="9365" y="17948"/>
                </a:cubicBezTo>
                <a:cubicBezTo>
                  <a:pt x="9394" y="17948"/>
                  <a:pt x="9418" y="17903"/>
                  <a:pt x="9418" y="17846"/>
                </a:cubicBezTo>
                <a:lnTo>
                  <a:pt x="9418" y="17626"/>
                </a:lnTo>
                <a:cubicBezTo>
                  <a:pt x="9418" y="17568"/>
                  <a:pt x="9394" y="17521"/>
                  <a:pt x="9365" y="17521"/>
                </a:cubicBezTo>
                <a:close/>
                <a:moveTo>
                  <a:pt x="9679" y="17521"/>
                </a:moveTo>
                <a:cubicBezTo>
                  <a:pt x="9650" y="17521"/>
                  <a:pt x="9626" y="17568"/>
                  <a:pt x="9626" y="17626"/>
                </a:cubicBezTo>
                <a:lnTo>
                  <a:pt x="9626" y="17846"/>
                </a:lnTo>
                <a:cubicBezTo>
                  <a:pt x="9626" y="17903"/>
                  <a:pt x="9650" y="17948"/>
                  <a:pt x="9679" y="17948"/>
                </a:cubicBezTo>
                <a:cubicBezTo>
                  <a:pt x="9708" y="17948"/>
                  <a:pt x="9732" y="17903"/>
                  <a:pt x="9732" y="17846"/>
                </a:cubicBezTo>
                <a:lnTo>
                  <a:pt x="9732" y="17626"/>
                </a:lnTo>
                <a:cubicBezTo>
                  <a:pt x="9732" y="17568"/>
                  <a:pt x="9708" y="17521"/>
                  <a:pt x="9679" y="17521"/>
                </a:cubicBezTo>
                <a:close/>
                <a:moveTo>
                  <a:pt x="10529" y="17521"/>
                </a:moveTo>
                <a:cubicBezTo>
                  <a:pt x="10500" y="17521"/>
                  <a:pt x="10476" y="17568"/>
                  <a:pt x="10476" y="17626"/>
                </a:cubicBezTo>
                <a:lnTo>
                  <a:pt x="10476" y="17846"/>
                </a:lnTo>
                <a:cubicBezTo>
                  <a:pt x="10476" y="17903"/>
                  <a:pt x="10500" y="17948"/>
                  <a:pt x="10529" y="17948"/>
                </a:cubicBezTo>
                <a:cubicBezTo>
                  <a:pt x="10558" y="17948"/>
                  <a:pt x="10582" y="17903"/>
                  <a:pt x="10582" y="17846"/>
                </a:cubicBezTo>
                <a:lnTo>
                  <a:pt x="10582" y="17626"/>
                </a:lnTo>
                <a:cubicBezTo>
                  <a:pt x="10582" y="17568"/>
                  <a:pt x="10558" y="17521"/>
                  <a:pt x="10529" y="17521"/>
                </a:cubicBezTo>
                <a:close/>
                <a:moveTo>
                  <a:pt x="10844" y="17521"/>
                </a:moveTo>
                <a:cubicBezTo>
                  <a:pt x="10814" y="17521"/>
                  <a:pt x="10791" y="17568"/>
                  <a:pt x="10791" y="17626"/>
                </a:cubicBezTo>
                <a:lnTo>
                  <a:pt x="10791" y="17846"/>
                </a:lnTo>
                <a:cubicBezTo>
                  <a:pt x="10791" y="17903"/>
                  <a:pt x="10814" y="17948"/>
                  <a:pt x="10844" y="17948"/>
                </a:cubicBezTo>
                <a:cubicBezTo>
                  <a:pt x="10873" y="17948"/>
                  <a:pt x="10895" y="17903"/>
                  <a:pt x="10895" y="17846"/>
                </a:cubicBezTo>
                <a:lnTo>
                  <a:pt x="10895" y="17626"/>
                </a:lnTo>
                <a:cubicBezTo>
                  <a:pt x="10895" y="17568"/>
                  <a:pt x="10873" y="17521"/>
                  <a:pt x="10844" y="17521"/>
                </a:cubicBezTo>
                <a:close/>
                <a:moveTo>
                  <a:pt x="11692" y="17521"/>
                </a:moveTo>
                <a:cubicBezTo>
                  <a:pt x="11663" y="17521"/>
                  <a:pt x="11640" y="17568"/>
                  <a:pt x="11640" y="17626"/>
                </a:cubicBezTo>
                <a:lnTo>
                  <a:pt x="11640" y="17846"/>
                </a:lnTo>
                <a:cubicBezTo>
                  <a:pt x="11640" y="17903"/>
                  <a:pt x="11663" y="17948"/>
                  <a:pt x="11692" y="17948"/>
                </a:cubicBezTo>
                <a:cubicBezTo>
                  <a:pt x="11721" y="17948"/>
                  <a:pt x="11745" y="17903"/>
                  <a:pt x="11745" y="17846"/>
                </a:cubicBezTo>
                <a:lnTo>
                  <a:pt x="11745" y="17626"/>
                </a:lnTo>
                <a:cubicBezTo>
                  <a:pt x="11745" y="17568"/>
                  <a:pt x="11721" y="17521"/>
                  <a:pt x="11692" y="17521"/>
                </a:cubicBezTo>
                <a:close/>
                <a:moveTo>
                  <a:pt x="12007" y="17521"/>
                </a:moveTo>
                <a:cubicBezTo>
                  <a:pt x="11978" y="17521"/>
                  <a:pt x="11955" y="17568"/>
                  <a:pt x="11955" y="17626"/>
                </a:cubicBezTo>
                <a:lnTo>
                  <a:pt x="11955" y="17846"/>
                </a:lnTo>
                <a:cubicBezTo>
                  <a:pt x="11955" y="17903"/>
                  <a:pt x="11978" y="17948"/>
                  <a:pt x="12007" y="17948"/>
                </a:cubicBezTo>
                <a:cubicBezTo>
                  <a:pt x="12036" y="17948"/>
                  <a:pt x="12060" y="17903"/>
                  <a:pt x="12060" y="17846"/>
                </a:cubicBezTo>
                <a:lnTo>
                  <a:pt x="12060" y="17626"/>
                </a:lnTo>
                <a:cubicBezTo>
                  <a:pt x="12060" y="17568"/>
                  <a:pt x="12036" y="17521"/>
                  <a:pt x="12007" y="17521"/>
                </a:cubicBezTo>
                <a:close/>
                <a:moveTo>
                  <a:pt x="12856" y="17521"/>
                </a:moveTo>
                <a:cubicBezTo>
                  <a:pt x="12827" y="17521"/>
                  <a:pt x="12804" y="17568"/>
                  <a:pt x="12804" y="17626"/>
                </a:cubicBezTo>
                <a:lnTo>
                  <a:pt x="12804" y="17846"/>
                </a:lnTo>
                <a:cubicBezTo>
                  <a:pt x="12804" y="17903"/>
                  <a:pt x="12827" y="17948"/>
                  <a:pt x="12856" y="17948"/>
                </a:cubicBezTo>
                <a:cubicBezTo>
                  <a:pt x="12886" y="17948"/>
                  <a:pt x="12909" y="17903"/>
                  <a:pt x="12909" y="17846"/>
                </a:cubicBezTo>
                <a:lnTo>
                  <a:pt x="12909" y="17626"/>
                </a:lnTo>
                <a:cubicBezTo>
                  <a:pt x="12909" y="17568"/>
                  <a:pt x="12886" y="17521"/>
                  <a:pt x="12856" y="17521"/>
                </a:cubicBezTo>
                <a:close/>
                <a:moveTo>
                  <a:pt x="13171" y="17521"/>
                </a:moveTo>
                <a:cubicBezTo>
                  <a:pt x="13142" y="17521"/>
                  <a:pt x="13118" y="17568"/>
                  <a:pt x="13118" y="17626"/>
                </a:cubicBezTo>
                <a:lnTo>
                  <a:pt x="13118" y="17846"/>
                </a:lnTo>
                <a:cubicBezTo>
                  <a:pt x="13118" y="17903"/>
                  <a:pt x="13142" y="17948"/>
                  <a:pt x="13171" y="17948"/>
                </a:cubicBezTo>
                <a:cubicBezTo>
                  <a:pt x="13200" y="17948"/>
                  <a:pt x="13224" y="17903"/>
                  <a:pt x="13224" y="17846"/>
                </a:cubicBezTo>
                <a:lnTo>
                  <a:pt x="13224" y="17626"/>
                </a:lnTo>
                <a:cubicBezTo>
                  <a:pt x="13224" y="17568"/>
                  <a:pt x="13200" y="17521"/>
                  <a:pt x="13171" y="17521"/>
                </a:cubicBezTo>
                <a:close/>
                <a:moveTo>
                  <a:pt x="14021" y="17521"/>
                </a:moveTo>
                <a:cubicBezTo>
                  <a:pt x="13992" y="17521"/>
                  <a:pt x="13968" y="17568"/>
                  <a:pt x="13968" y="17626"/>
                </a:cubicBezTo>
                <a:lnTo>
                  <a:pt x="13968" y="17846"/>
                </a:lnTo>
                <a:cubicBezTo>
                  <a:pt x="13968" y="17903"/>
                  <a:pt x="13992" y="17948"/>
                  <a:pt x="14021" y="17948"/>
                </a:cubicBezTo>
                <a:cubicBezTo>
                  <a:pt x="14050" y="17948"/>
                  <a:pt x="14074" y="17903"/>
                  <a:pt x="14074" y="17846"/>
                </a:cubicBezTo>
                <a:lnTo>
                  <a:pt x="14074" y="17626"/>
                </a:lnTo>
                <a:cubicBezTo>
                  <a:pt x="14074" y="17568"/>
                  <a:pt x="14050" y="17521"/>
                  <a:pt x="14021" y="17521"/>
                </a:cubicBezTo>
                <a:close/>
                <a:moveTo>
                  <a:pt x="14335" y="17521"/>
                </a:moveTo>
                <a:cubicBezTo>
                  <a:pt x="14306" y="17521"/>
                  <a:pt x="14282" y="17568"/>
                  <a:pt x="14282" y="17626"/>
                </a:cubicBezTo>
                <a:lnTo>
                  <a:pt x="14282" y="17846"/>
                </a:lnTo>
                <a:cubicBezTo>
                  <a:pt x="14282" y="17903"/>
                  <a:pt x="14306" y="17948"/>
                  <a:pt x="14335" y="17948"/>
                </a:cubicBezTo>
                <a:cubicBezTo>
                  <a:pt x="14364" y="17948"/>
                  <a:pt x="14388" y="17903"/>
                  <a:pt x="14388" y="17846"/>
                </a:cubicBezTo>
                <a:lnTo>
                  <a:pt x="14388" y="17626"/>
                </a:lnTo>
                <a:cubicBezTo>
                  <a:pt x="14388" y="17568"/>
                  <a:pt x="14364" y="17521"/>
                  <a:pt x="14335" y="17521"/>
                </a:cubicBezTo>
                <a:close/>
                <a:moveTo>
                  <a:pt x="15185" y="17521"/>
                </a:moveTo>
                <a:cubicBezTo>
                  <a:pt x="15156" y="17521"/>
                  <a:pt x="15132" y="17568"/>
                  <a:pt x="15132" y="17626"/>
                </a:cubicBezTo>
                <a:lnTo>
                  <a:pt x="15132" y="17846"/>
                </a:lnTo>
                <a:cubicBezTo>
                  <a:pt x="15132" y="17903"/>
                  <a:pt x="15156" y="17948"/>
                  <a:pt x="15185" y="17948"/>
                </a:cubicBezTo>
                <a:cubicBezTo>
                  <a:pt x="15214" y="17948"/>
                  <a:pt x="15237" y="17903"/>
                  <a:pt x="15237" y="17846"/>
                </a:cubicBezTo>
                <a:lnTo>
                  <a:pt x="15237" y="17626"/>
                </a:lnTo>
                <a:cubicBezTo>
                  <a:pt x="15237" y="17568"/>
                  <a:pt x="15214" y="17521"/>
                  <a:pt x="15185" y="17521"/>
                </a:cubicBezTo>
                <a:close/>
                <a:moveTo>
                  <a:pt x="15500" y="17521"/>
                </a:moveTo>
                <a:cubicBezTo>
                  <a:pt x="15470" y="17521"/>
                  <a:pt x="15447" y="17568"/>
                  <a:pt x="15447" y="17626"/>
                </a:cubicBezTo>
                <a:lnTo>
                  <a:pt x="15447" y="17846"/>
                </a:lnTo>
                <a:cubicBezTo>
                  <a:pt x="15447" y="17903"/>
                  <a:pt x="15470" y="17948"/>
                  <a:pt x="15500" y="17948"/>
                </a:cubicBezTo>
                <a:cubicBezTo>
                  <a:pt x="15529" y="17948"/>
                  <a:pt x="15551" y="17903"/>
                  <a:pt x="15551" y="17846"/>
                </a:cubicBezTo>
                <a:lnTo>
                  <a:pt x="15551" y="17626"/>
                </a:lnTo>
                <a:cubicBezTo>
                  <a:pt x="15551" y="17568"/>
                  <a:pt x="15529" y="17521"/>
                  <a:pt x="15500" y="17521"/>
                </a:cubicBezTo>
                <a:close/>
                <a:moveTo>
                  <a:pt x="16349" y="17521"/>
                </a:moveTo>
                <a:cubicBezTo>
                  <a:pt x="16320" y="17521"/>
                  <a:pt x="16296" y="17568"/>
                  <a:pt x="16296" y="17626"/>
                </a:cubicBezTo>
                <a:lnTo>
                  <a:pt x="16296" y="17846"/>
                </a:lnTo>
                <a:cubicBezTo>
                  <a:pt x="16296" y="17903"/>
                  <a:pt x="16320" y="17948"/>
                  <a:pt x="16349" y="17948"/>
                </a:cubicBezTo>
                <a:cubicBezTo>
                  <a:pt x="16378" y="17948"/>
                  <a:pt x="16401" y="17903"/>
                  <a:pt x="16401" y="17846"/>
                </a:cubicBezTo>
                <a:lnTo>
                  <a:pt x="16401" y="17626"/>
                </a:lnTo>
                <a:cubicBezTo>
                  <a:pt x="16401" y="17568"/>
                  <a:pt x="16378" y="17521"/>
                  <a:pt x="16349" y="17521"/>
                </a:cubicBezTo>
                <a:close/>
                <a:moveTo>
                  <a:pt x="16663" y="17521"/>
                </a:moveTo>
                <a:cubicBezTo>
                  <a:pt x="16634" y="17521"/>
                  <a:pt x="16611" y="17568"/>
                  <a:pt x="16611" y="17626"/>
                </a:cubicBezTo>
                <a:lnTo>
                  <a:pt x="16611" y="17846"/>
                </a:lnTo>
                <a:cubicBezTo>
                  <a:pt x="16611" y="17903"/>
                  <a:pt x="16634" y="17948"/>
                  <a:pt x="16663" y="17948"/>
                </a:cubicBezTo>
                <a:cubicBezTo>
                  <a:pt x="16692" y="17948"/>
                  <a:pt x="16716" y="17903"/>
                  <a:pt x="16716" y="17846"/>
                </a:cubicBezTo>
                <a:lnTo>
                  <a:pt x="16716" y="17626"/>
                </a:lnTo>
                <a:cubicBezTo>
                  <a:pt x="16716" y="17568"/>
                  <a:pt x="16692" y="17521"/>
                  <a:pt x="16663" y="17521"/>
                </a:cubicBezTo>
                <a:close/>
                <a:moveTo>
                  <a:pt x="17512" y="17521"/>
                </a:moveTo>
                <a:cubicBezTo>
                  <a:pt x="17483" y="17521"/>
                  <a:pt x="17459" y="17568"/>
                  <a:pt x="17459" y="17626"/>
                </a:cubicBezTo>
                <a:lnTo>
                  <a:pt x="17459" y="17846"/>
                </a:lnTo>
                <a:cubicBezTo>
                  <a:pt x="17459" y="17903"/>
                  <a:pt x="17483" y="17948"/>
                  <a:pt x="17512" y="17948"/>
                </a:cubicBezTo>
                <a:cubicBezTo>
                  <a:pt x="17541" y="17948"/>
                  <a:pt x="17565" y="17903"/>
                  <a:pt x="17565" y="17846"/>
                </a:cubicBezTo>
                <a:lnTo>
                  <a:pt x="17565" y="17626"/>
                </a:lnTo>
                <a:cubicBezTo>
                  <a:pt x="17565" y="17568"/>
                  <a:pt x="17541" y="17521"/>
                  <a:pt x="17512" y="17521"/>
                </a:cubicBezTo>
                <a:close/>
                <a:moveTo>
                  <a:pt x="17827" y="17521"/>
                </a:moveTo>
                <a:cubicBezTo>
                  <a:pt x="17798" y="17521"/>
                  <a:pt x="17774" y="17568"/>
                  <a:pt x="17774" y="17626"/>
                </a:cubicBezTo>
                <a:lnTo>
                  <a:pt x="17774" y="17846"/>
                </a:lnTo>
                <a:cubicBezTo>
                  <a:pt x="17774" y="17903"/>
                  <a:pt x="17798" y="17948"/>
                  <a:pt x="17827" y="17948"/>
                </a:cubicBezTo>
                <a:cubicBezTo>
                  <a:pt x="17856" y="17948"/>
                  <a:pt x="17880" y="17903"/>
                  <a:pt x="17880" y="17846"/>
                </a:cubicBezTo>
                <a:lnTo>
                  <a:pt x="17880" y="17626"/>
                </a:lnTo>
                <a:cubicBezTo>
                  <a:pt x="17880" y="17568"/>
                  <a:pt x="17856" y="17521"/>
                  <a:pt x="17827" y="17521"/>
                </a:cubicBezTo>
                <a:close/>
                <a:moveTo>
                  <a:pt x="18677" y="17521"/>
                </a:moveTo>
                <a:cubicBezTo>
                  <a:pt x="18648" y="17521"/>
                  <a:pt x="18624" y="17568"/>
                  <a:pt x="18624" y="17626"/>
                </a:cubicBezTo>
                <a:lnTo>
                  <a:pt x="18624" y="17846"/>
                </a:lnTo>
                <a:cubicBezTo>
                  <a:pt x="18624" y="17903"/>
                  <a:pt x="18648" y="17948"/>
                  <a:pt x="18677" y="17948"/>
                </a:cubicBezTo>
                <a:cubicBezTo>
                  <a:pt x="18706" y="17948"/>
                  <a:pt x="18730" y="17903"/>
                  <a:pt x="18730" y="17846"/>
                </a:cubicBezTo>
                <a:lnTo>
                  <a:pt x="18730" y="17626"/>
                </a:lnTo>
                <a:cubicBezTo>
                  <a:pt x="18730" y="17568"/>
                  <a:pt x="18706" y="17521"/>
                  <a:pt x="18677" y="17521"/>
                </a:cubicBezTo>
                <a:close/>
                <a:moveTo>
                  <a:pt x="18991" y="17521"/>
                </a:moveTo>
                <a:cubicBezTo>
                  <a:pt x="18962" y="17521"/>
                  <a:pt x="18938" y="17568"/>
                  <a:pt x="18938" y="17626"/>
                </a:cubicBezTo>
                <a:lnTo>
                  <a:pt x="18938" y="17846"/>
                </a:lnTo>
                <a:cubicBezTo>
                  <a:pt x="18938" y="17903"/>
                  <a:pt x="18962" y="17948"/>
                  <a:pt x="18991" y="17948"/>
                </a:cubicBezTo>
                <a:cubicBezTo>
                  <a:pt x="19020" y="17948"/>
                  <a:pt x="19044" y="17903"/>
                  <a:pt x="19044" y="17846"/>
                </a:cubicBezTo>
                <a:lnTo>
                  <a:pt x="19044" y="17626"/>
                </a:lnTo>
                <a:cubicBezTo>
                  <a:pt x="19044" y="17568"/>
                  <a:pt x="19020" y="17521"/>
                  <a:pt x="18991" y="17521"/>
                </a:cubicBezTo>
                <a:close/>
                <a:moveTo>
                  <a:pt x="19841" y="17521"/>
                </a:moveTo>
                <a:cubicBezTo>
                  <a:pt x="19812" y="17521"/>
                  <a:pt x="19788" y="17568"/>
                  <a:pt x="19788" y="17626"/>
                </a:cubicBezTo>
                <a:lnTo>
                  <a:pt x="19788" y="17846"/>
                </a:lnTo>
                <a:cubicBezTo>
                  <a:pt x="19788" y="17903"/>
                  <a:pt x="19812" y="17948"/>
                  <a:pt x="19841" y="17948"/>
                </a:cubicBezTo>
                <a:cubicBezTo>
                  <a:pt x="19870" y="17948"/>
                  <a:pt x="19894" y="17903"/>
                  <a:pt x="19894" y="17846"/>
                </a:cubicBezTo>
                <a:lnTo>
                  <a:pt x="19894" y="17626"/>
                </a:lnTo>
                <a:cubicBezTo>
                  <a:pt x="19894" y="17568"/>
                  <a:pt x="19870" y="17521"/>
                  <a:pt x="19841" y="17521"/>
                </a:cubicBezTo>
                <a:close/>
                <a:moveTo>
                  <a:pt x="20155" y="17521"/>
                </a:moveTo>
                <a:cubicBezTo>
                  <a:pt x="20126" y="17521"/>
                  <a:pt x="20102" y="17568"/>
                  <a:pt x="20102" y="17626"/>
                </a:cubicBezTo>
                <a:lnTo>
                  <a:pt x="20102" y="17846"/>
                </a:lnTo>
                <a:cubicBezTo>
                  <a:pt x="20102" y="17903"/>
                  <a:pt x="20126" y="17948"/>
                  <a:pt x="20155" y="17948"/>
                </a:cubicBezTo>
                <a:cubicBezTo>
                  <a:pt x="20184" y="17948"/>
                  <a:pt x="20207" y="17903"/>
                  <a:pt x="20207" y="17846"/>
                </a:cubicBezTo>
                <a:lnTo>
                  <a:pt x="20207" y="17626"/>
                </a:lnTo>
                <a:cubicBezTo>
                  <a:pt x="20207" y="17568"/>
                  <a:pt x="20184" y="17521"/>
                  <a:pt x="20155" y="17521"/>
                </a:cubicBezTo>
                <a:close/>
                <a:moveTo>
                  <a:pt x="21004" y="17521"/>
                </a:moveTo>
                <a:cubicBezTo>
                  <a:pt x="20975" y="17521"/>
                  <a:pt x="20952" y="17568"/>
                  <a:pt x="20952" y="17626"/>
                </a:cubicBezTo>
                <a:lnTo>
                  <a:pt x="20952" y="17846"/>
                </a:lnTo>
                <a:cubicBezTo>
                  <a:pt x="20952" y="17903"/>
                  <a:pt x="20975" y="17948"/>
                  <a:pt x="21004" y="17948"/>
                </a:cubicBezTo>
                <a:cubicBezTo>
                  <a:pt x="21033" y="17948"/>
                  <a:pt x="21057" y="17903"/>
                  <a:pt x="21057" y="17846"/>
                </a:cubicBezTo>
                <a:lnTo>
                  <a:pt x="21057" y="17626"/>
                </a:lnTo>
                <a:cubicBezTo>
                  <a:pt x="21057" y="17568"/>
                  <a:pt x="21033" y="17521"/>
                  <a:pt x="21004" y="17521"/>
                </a:cubicBezTo>
                <a:close/>
                <a:moveTo>
                  <a:pt x="21319" y="17521"/>
                </a:moveTo>
                <a:cubicBezTo>
                  <a:pt x="21289" y="17521"/>
                  <a:pt x="21267" y="17568"/>
                  <a:pt x="21267" y="17626"/>
                </a:cubicBezTo>
                <a:lnTo>
                  <a:pt x="21267" y="17846"/>
                </a:lnTo>
                <a:cubicBezTo>
                  <a:pt x="21267" y="17903"/>
                  <a:pt x="21289" y="17948"/>
                  <a:pt x="21319" y="17948"/>
                </a:cubicBezTo>
                <a:cubicBezTo>
                  <a:pt x="21348" y="17948"/>
                  <a:pt x="21372" y="17903"/>
                  <a:pt x="21372" y="17846"/>
                </a:cubicBezTo>
                <a:lnTo>
                  <a:pt x="21372" y="17626"/>
                </a:lnTo>
                <a:cubicBezTo>
                  <a:pt x="21372" y="17568"/>
                  <a:pt x="21348" y="17521"/>
                  <a:pt x="21319" y="17521"/>
                </a:cubicBezTo>
                <a:close/>
                <a:moveTo>
                  <a:pt x="281" y="18251"/>
                </a:moveTo>
                <a:cubicBezTo>
                  <a:pt x="252" y="18251"/>
                  <a:pt x="228" y="18298"/>
                  <a:pt x="228" y="18356"/>
                </a:cubicBezTo>
                <a:lnTo>
                  <a:pt x="228" y="18576"/>
                </a:lnTo>
                <a:cubicBezTo>
                  <a:pt x="228" y="18633"/>
                  <a:pt x="252" y="18678"/>
                  <a:pt x="281" y="18678"/>
                </a:cubicBezTo>
                <a:cubicBezTo>
                  <a:pt x="311" y="18678"/>
                  <a:pt x="334" y="18633"/>
                  <a:pt x="334" y="18576"/>
                </a:cubicBezTo>
                <a:lnTo>
                  <a:pt x="334" y="18356"/>
                </a:lnTo>
                <a:cubicBezTo>
                  <a:pt x="334" y="18298"/>
                  <a:pt x="311" y="18251"/>
                  <a:pt x="281" y="18251"/>
                </a:cubicBezTo>
                <a:close/>
                <a:moveTo>
                  <a:pt x="596" y="18251"/>
                </a:moveTo>
                <a:cubicBezTo>
                  <a:pt x="567" y="18251"/>
                  <a:pt x="543" y="18298"/>
                  <a:pt x="543" y="18356"/>
                </a:cubicBezTo>
                <a:lnTo>
                  <a:pt x="543" y="18576"/>
                </a:lnTo>
                <a:cubicBezTo>
                  <a:pt x="543" y="18633"/>
                  <a:pt x="567" y="18678"/>
                  <a:pt x="596" y="18678"/>
                </a:cubicBezTo>
                <a:cubicBezTo>
                  <a:pt x="625" y="18678"/>
                  <a:pt x="649" y="18633"/>
                  <a:pt x="649" y="18576"/>
                </a:cubicBezTo>
                <a:lnTo>
                  <a:pt x="649" y="18356"/>
                </a:lnTo>
                <a:cubicBezTo>
                  <a:pt x="649" y="18298"/>
                  <a:pt x="625" y="18251"/>
                  <a:pt x="596" y="18251"/>
                </a:cubicBezTo>
                <a:close/>
                <a:moveTo>
                  <a:pt x="1446" y="18251"/>
                </a:moveTo>
                <a:cubicBezTo>
                  <a:pt x="1417" y="18251"/>
                  <a:pt x="1393" y="18298"/>
                  <a:pt x="1393" y="18356"/>
                </a:cubicBezTo>
                <a:lnTo>
                  <a:pt x="1393" y="18576"/>
                </a:lnTo>
                <a:cubicBezTo>
                  <a:pt x="1393" y="18633"/>
                  <a:pt x="1417" y="18678"/>
                  <a:pt x="1446" y="18678"/>
                </a:cubicBezTo>
                <a:cubicBezTo>
                  <a:pt x="1475" y="18678"/>
                  <a:pt x="1499" y="18633"/>
                  <a:pt x="1499" y="18576"/>
                </a:cubicBezTo>
                <a:lnTo>
                  <a:pt x="1499" y="18356"/>
                </a:lnTo>
                <a:cubicBezTo>
                  <a:pt x="1499" y="18298"/>
                  <a:pt x="1475" y="18251"/>
                  <a:pt x="1446" y="18251"/>
                </a:cubicBezTo>
                <a:close/>
                <a:moveTo>
                  <a:pt x="1760" y="18251"/>
                </a:moveTo>
                <a:cubicBezTo>
                  <a:pt x="1731" y="18251"/>
                  <a:pt x="1707" y="18298"/>
                  <a:pt x="1707" y="18356"/>
                </a:cubicBezTo>
                <a:lnTo>
                  <a:pt x="1707" y="18576"/>
                </a:lnTo>
                <a:cubicBezTo>
                  <a:pt x="1707" y="18633"/>
                  <a:pt x="1731" y="18678"/>
                  <a:pt x="1760" y="18678"/>
                </a:cubicBezTo>
                <a:cubicBezTo>
                  <a:pt x="1789" y="18678"/>
                  <a:pt x="1813" y="18633"/>
                  <a:pt x="1813" y="18576"/>
                </a:cubicBezTo>
                <a:lnTo>
                  <a:pt x="1813" y="18356"/>
                </a:lnTo>
                <a:cubicBezTo>
                  <a:pt x="1813" y="18298"/>
                  <a:pt x="1789" y="18251"/>
                  <a:pt x="1760" y="18251"/>
                </a:cubicBezTo>
                <a:close/>
                <a:moveTo>
                  <a:pt x="2610" y="18251"/>
                </a:moveTo>
                <a:cubicBezTo>
                  <a:pt x="2581" y="18251"/>
                  <a:pt x="2557" y="18298"/>
                  <a:pt x="2557" y="18356"/>
                </a:cubicBezTo>
                <a:lnTo>
                  <a:pt x="2557" y="18576"/>
                </a:lnTo>
                <a:cubicBezTo>
                  <a:pt x="2557" y="18633"/>
                  <a:pt x="2581" y="18678"/>
                  <a:pt x="2610" y="18678"/>
                </a:cubicBezTo>
                <a:cubicBezTo>
                  <a:pt x="2639" y="18678"/>
                  <a:pt x="2662" y="18633"/>
                  <a:pt x="2662" y="18576"/>
                </a:cubicBezTo>
                <a:lnTo>
                  <a:pt x="2662" y="18356"/>
                </a:lnTo>
                <a:cubicBezTo>
                  <a:pt x="2662" y="18298"/>
                  <a:pt x="2639" y="18251"/>
                  <a:pt x="2610" y="18251"/>
                </a:cubicBezTo>
                <a:close/>
                <a:moveTo>
                  <a:pt x="2924" y="18251"/>
                </a:moveTo>
                <a:cubicBezTo>
                  <a:pt x="2895" y="18251"/>
                  <a:pt x="2871" y="18298"/>
                  <a:pt x="2871" y="18356"/>
                </a:cubicBezTo>
                <a:lnTo>
                  <a:pt x="2871" y="18576"/>
                </a:lnTo>
                <a:cubicBezTo>
                  <a:pt x="2871" y="18633"/>
                  <a:pt x="2895" y="18678"/>
                  <a:pt x="2924" y="18678"/>
                </a:cubicBezTo>
                <a:cubicBezTo>
                  <a:pt x="2954" y="18678"/>
                  <a:pt x="2976" y="18633"/>
                  <a:pt x="2976" y="18576"/>
                </a:cubicBezTo>
                <a:lnTo>
                  <a:pt x="2976" y="18356"/>
                </a:lnTo>
                <a:cubicBezTo>
                  <a:pt x="2976" y="18298"/>
                  <a:pt x="2954" y="18251"/>
                  <a:pt x="2924" y="18251"/>
                </a:cubicBezTo>
                <a:close/>
                <a:moveTo>
                  <a:pt x="3773" y="18251"/>
                </a:moveTo>
                <a:cubicBezTo>
                  <a:pt x="3744" y="18251"/>
                  <a:pt x="3721" y="18298"/>
                  <a:pt x="3721" y="18356"/>
                </a:cubicBezTo>
                <a:lnTo>
                  <a:pt x="3721" y="18576"/>
                </a:lnTo>
                <a:cubicBezTo>
                  <a:pt x="3721" y="18633"/>
                  <a:pt x="3744" y="18678"/>
                  <a:pt x="3773" y="18678"/>
                </a:cubicBezTo>
                <a:cubicBezTo>
                  <a:pt x="3802" y="18678"/>
                  <a:pt x="3826" y="18633"/>
                  <a:pt x="3826" y="18576"/>
                </a:cubicBezTo>
                <a:lnTo>
                  <a:pt x="3826" y="18356"/>
                </a:lnTo>
                <a:cubicBezTo>
                  <a:pt x="3826" y="18298"/>
                  <a:pt x="3802" y="18251"/>
                  <a:pt x="3773" y="18251"/>
                </a:cubicBezTo>
                <a:close/>
                <a:moveTo>
                  <a:pt x="4088" y="18251"/>
                </a:moveTo>
                <a:cubicBezTo>
                  <a:pt x="4058" y="18251"/>
                  <a:pt x="4035" y="18298"/>
                  <a:pt x="4035" y="18356"/>
                </a:cubicBezTo>
                <a:lnTo>
                  <a:pt x="4035" y="18576"/>
                </a:lnTo>
                <a:cubicBezTo>
                  <a:pt x="4035" y="18633"/>
                  <a:pt x="4058" y="18678"/>
                  <a:pt x="4088" y="18678"/>
                </a:cubicBezTo>
                <a:cubicBezTo>
                  <a:pt x="4117" y="18678"/>
                  <a:pt x="4141" y="18633"/>
                  <a:pt x="4141" y="18576"/>
                </a:cubicBezTo>
                <a:lnTo>
                  <a:pt x="4141" y="18356"/>
                </a:lnTo>
                <a:cubicBezTo>
                  <a:pt x="4141" y="18298"/>
                  <a:pt x="4117" y="18251"/>
                  <a:pt x="4088" y="18251"/>
                </a:cubicBezTo>
                <a:close/>
                <a:moveTo>
                  <a:pt x="4937" y="18251"/>
                </a:moveTo>
                <a:cubicBezTo>
                  <a:pt x="4908" y="18251"/>
                  <a:pt x="4884" y="18298"/>
                  <a:pt x="4884" y="18356"/>
                </a:cubicBezTo>
                <a:lnTo>
                  <a:pt x="4884" y="18576"/>
                </a:lnTo>
                <a:cubicBezTo>
                  <a:pt x="4884" y="18633"/>
                  <a:pt x="4908" y="18678"/>
                  <a:pt x="4937" y="18678"/>
                </a:cubicBezTo>
                <a:cubicBezTo>
                  <a:pt x="4966" y="18678"/>
                  <a:pt x="4990" y="18633"/>
                  <a:pt x="4990" y="18576"/>
                </a:cubicBezTo>
                <a:lnTo>
                  <a:pt x="4990" y="18356"/>
                </a:lnTo>
                <a:cubicBezTo>
                  <a:pt x="4990" y="18298"/>
                  <a:pt x="4966" y="18251"/>
                  <a:pt x="4937" y="18251"/>
                </a:cubicBezTo>
                <a:close/>
                <a:moveTo>
                  <a:pt x="5252" y="18251"/>
                </a:moveTo>
                <a:cubicBezTo>
                  <a:pt x="5223" y="18251"/>
                  <a:pt x="5199" y="18298"/>
                  <a:pt x="5199" y="18356"/>
                </a:cubicBezTo>
                <a:lnTo>
                  <a:pt x="5199" y="18576"/>
                </a:lnTo>
                <a:cubicBezTo>
                  <a:pt x="5199" y="18633"/>
                  <a:pt x="5223" y="18678"/>
                  <a:pt x="5252" y="18678"/>
                </a:cubicBezTo>
                <a:cubicBezTo>
                  <a:pt x="5281" y="18678"/>
                  <a:pt x="5305" y="18633"/>
                  <a:pt x="5305" y="18576"/>
                </a:cubicBezTo>
                <a:lnTo>
                  <a:pt x="5305" y="18356"/>
                </a:lnTo>
                <a:cubicBezTo>
                  <a:pt x="5305" y="18298"/>
                  <a:pt x="5281" y="18251"/>
                  <a:pt x="5252" y="18251"/>
                </a:cubicBezTo>
                <a:close/>
                <a:moveTo>
                  <a:pt x="6102" y="18251"/>
                </a:moveTo>
                <a:cubicBezTo>
                  <a:pt x="6072" y="18251"/>
                  <a:pt x="6049" y="18298"/>
                  <a:pt x="6049" y="18356"/>
                </a:cubicBezTo>
                <a:lnTo>
                  <a:pt x="6049" y="18576"/>
                </a:lnTo>
                <a:cubicBezTo>
                  <a:pt x="6049" y="18633"/>
                  <a:pt x="6072" y="18678"/>
                  <a:pt x="6102" y="18678"/>
                </a:cubicBezTo>
                <a:cubicBezTo>
                  <a:pt x="6131" y="18678"/>
                  <a:pt x="6155" y="18633"/>
                  <a:pt x="6155" y="18576"/>
                </a:cubicBezTo>
                <a:lnTo>
                  <a:pt x="6155" y="18356"/>
                </a:lnTo>
                <a:cubicBezTo>
                  <a:pt x="6155" y="18298"/>
                  <a:pt x="6131" y="18251"/>
                  <a:pt x="6102" y="18251"/>
                </a:cubicBezTo>
                <a:close/>
                <a:moveTo>
                  <a:pt x="6416" y="18251"/>
                </a:moveTo>
                <a:cubicBezTo>
                  <a:pt x="6387" y="18251"/>
                  <a:pt x="6363" y="18298"/>
                  <a:pt x="6363" y="18356"/>
                </a:cubicBezTo>
                <a:lnTo>
                  <a:pt x="6363" y="18576"/>
                </a:lnTo>
                <a:cubicBezTo>
                  <a:pt x="6363" y="18633"/>
                  <a:pt x="6387" y="18678"/>
                  <a:pt x="6416" y="18678"/>
                </a:cubicBezTo>
                <a:cubicBezTo>
                  <a:pt x="6445" y="18678"/>
                  <a:pt x="6469" y="18633"/>
                  <a:pt x="6469" y="18576"/>
                </a:cubicBezTo>
                <a:lnTo>
                  <a:pt x="6469" y="18356"/>
                </a:lnTo>
                <a:cubicBezTo>
                  <a:pt x="6469" y="18298"/>
                  <a:pt x="6445" y="18251"/>
                  <a:pt x="6416" y="18251"/>
                </a:cubicBezTo>
                <a:close/>
                <a:moveTo>
                  <a:pt x="7266" y="18251"/>
                </a:moveTo>
                <a:cubicBezTo>
                  <a:pt x="7237" y="18251"/>
                  <a:pt x="7213" y="18298"/>
                  <a:pt x="7213" y="18356"/>
                </a:cubicBezTo>
                <a:lnTo>
                  <a:pt x="7213" y="18576"/>
                </a:lnTo>
                <a:cubicBezTo>
                  <a:pt x="7213" y="18633"/>
                  <a:pt x="7237" y="18678"/>
                  <a:pt x="7266" y="18678"/>
                </a:cubicBezTo>
                <a:cubicBezTo>
                  <a:pt x="7295" y="18678"/>
                  <a:pt x="7318" y="18633"/>
                  <a:pt x="7318" y="18576"/>
                </a:cubicBezTo>
                <a:lnTo>
                  <a:pt x="7318" y="18356"/>
                </a:lnTo>
                <a:cubicBezTo>
                  <a:pt x="7318" y="18298"/>
                  <a:pt x="7295" y="18251"/>
                  <a:pt x="7266" y="18251"/>
                </a:cubicBezTo>
                <a:close/>
                <a:moveTo>
                  <a:pt x="7580" y="18251"/>
                </a:moveTo>
                <a:cubicBezTo>
                  <a:pt x="7551" y="18251"/>
                  <a:pt x="7527" y="18298"/>
                  <a:pt x="7527" y="18356"/>
                </a:cubicBezTo>
                <a:lnTo>
                  <a:pt x="7527" y="18576"/>
                </a:lnTo>
                <a:cubicBezTo>
                  <a:pt x="7527" y="18633"/>
                  <a:pt x="7551" y="18678"/>
                  <a:pt x="7580" y="18678"/>
                </a:cubicBezTo>
                <a:cubicBezTo>
                  <a:pt x="7609" y="18678"/>
                  <a:pt x="7632" y="18633"/>
                  <a:pt x="7632" y="18576"/>
                </a:cubicBezTo>
                <a:lnTo>
                  <a:pt x="7632" y="18356"/>
                </a:lnTo>
                <a:cubicBezTo>
                  <a:pt x="7632" y="18298"/>
                  <a:pt x="7609" y="18251"/>
                  <a:pt x="7580" y="18251"/>
                </a:cubicBezTo>
                <a:close/>
                <a:moveTo>
                  <a:pt x="8429" y="18251"/>
                </a:moveTo>
                <a:cubicBezTo>
                  <a:pt x="8400" y="18251"/>
                  <a:pt x="8377" y="18298"/>
                  <a:pt x="8377" y="18356"/>
                </a:cubicBezTo>
                <a:lnTo>
                  <a:pt x="8377" y="18576"/>
                </a:lnTo>
                <a:cubicBezTo>
                  <a:pt x="8377" y="18633"/>
                  <a:pt x="8400" y="18678"/>
                  <a:pt x="8429" y="18678"/>
                </a:cubicBezTo>
                <a:cubicBezTo>
                  <a:pt x="8458" y="18678"/>
                  <a:pt x="8482" y="18633"/>
                  <a:pt x="8482" y="18576"/>
                </a:cubicBezTo>
                <a:lnTo>
                  <a:pt x="8482" y="18356"/>
                </a:lnTo>
                <a:cubicBezTo>
                  <a:pt x="8482" y="18298"/>
                  <a:pt x="8458" y="18251"/>
                  <a:pt x="8429" y="18251"/>
                </a:cubicBezTo>
                <a:close/>
                <a:moveTo>
                  <a:pt x="8744" y="18251"/>
                </a:moveTo>
                <a:cubicBezTo>
                  <a:pt x="8714" y="18251"/>
                  <a:pt x="8691" y="18298"/>
                  <a:pt x="8691" y="18356"/>
                </a:cubicBezTo>
                <a:lnTo>
                  <a:pt x="8691" y="18576"/>
                </a:lnTo>
                <a:cubicBezTo>
                  <a:pt x="8691" y="18633"/>
                  <a:pt x="8714" y="18678"/>
                  <a:pt x="8744" y="18678"/>
                </a:cubicBezTo>
                <a:cubicBezTo>
                  <a:pt x="8773" y="18678"/>
                  <a:pt x="8796" y="18633"/>
                  <a:pt x="8796" y="18576"/>
                </a:cubicBezTo>
                <a:lnTo>
                  <a:pt x="8796" y="18356"/>
                </a:lnTo>
                <a:cubicBezTo>
                  <a:pt x="8796" y="18298"/>
                  <a:pt x="8773" y="18251"/>
                  <a:pt x="8744" y="18251"/>
                </a:cubicBezTo>
                <a:close/>
                <a:moveTo>
                  <a:pt x="9593" y="18251"/>
                </a:moveTo>
                <a:cubicBezTo>
                  <a:pt x="9564" y="18251"/>
                  <a:pt x="9540" y="18298"/>
                  <a:pt x="9540" y="18356"/>
                </a:cubicBezTo>
                <a:lnTo>
                  <a:pt x="9540" y="18576"/>
                </a:lnTo>
                <a:cubicBezTo>
                  <a:pt x="9540" y="18633"/>
                  <a:pt x="9564" y="18678"/>
                  <a:pt x="9593" y="18678"/>
                </a:cubicBezTo>
                <a:cubicBezTo>
                  <a:pt x="9622" y="18678"/>
                  <a:pt x="9646" y="18633"/>
                  <a:pt x="9646" y="18576"/>
                </a:cubicBezTo>
                <a:lnTo>
                  <a:pt x="9646" y="18356"/>
                </a:lnTo>
                <a:cubicBezTo>
                  <a:pt x="9646" y="18298"/>
                  <a:pt x="9622" y="18251"/>
                  <a:pt x="9593" y="18251"/>
                </a:cubicBezTo>
                <a:close/>
                <a:moveTo>
                  <a:pt x="9908" y="18251"/>
                </a:moveTo>
                <a:cubicBezTo>
                  <a:pt x="9879" y="18251"/>
                  <a:pt x="9855" y="18298"/>
                  <a:pt x="9855" y="18356"/>
                </a:cubicBezTo>
                <a:lnTo>
                  <a:pt x="9855" y="18576"/>
                </a:lnTo>
                <a:cubicBezTo>
                  <a:pt x="9855" y="18633"/>
                  <a:pt x="9879" y="18678"/>
                  <a:pt x="9908" y="18678"/>
                </a:cubicBezTo>
                <a:cubicBezTo>
                  <a:pt x="9937" y="18678"/>
                  <a:pt x="9961" y="18633"/>
                  <a:pt x="9961" y="18576"/>
                </a:cubicBezTo>
                <a:lnTo>
                  <a:pt x="9961" y="18356"/>
                </a:lnTo>
                <a:cubicBezTo>
                  <a:pt x="9961" y="18298"/>
                  <a:pt x="9937" y="18251"/>
                  <a:pt x="9908" y="18251"/>
                </a:cubicBezTo>
                <a:close/>
                <a:moveTo>
                  <a:pt x="10758" y="18251"/>
                </a:moveTo>
                <a:cubicBezTo>
                  <a:pt x="10728" y="18251"/>
                  <a:pt x="10705" y="18298"/>
                  <a:pt x="10705" y="18356"/>
                </a:cubicBezTo>
                <a:lnTo>
                  <a:pt x="10705" y="18576"/>
                </a:lnTo>
                <a:cubicBezTo>
                  <a:pt x="10705" y="18633"/>
                  <a:pt x="10728" y="18678"/>
                  <a:pt x="10758" y="18678"/>
                </a:cubicBezTo>
                <a:cubicBezTo>
                  <a:pt x="10787" y="18678"/>
                  <a:pt x="10810" y="18633"/>
                  <a:pt x="10810" y="18576"/>
                </a:cubicBezTo>
                <a:lnTo>
                  <a:pt x="10810" y="18356"/>
                </a:lnTo>
                <a:cubicBezTo>
                  <a:pt x="10810" y="18298"/>
                  <a:pt x="10787" y="18251"/>
                  <a:pt x="10758" y="18251"/>
                </a:cubicBezTo>
                <a:close/>
                <a:moveTo>
                  <a:pt x="11072" y="18251"/>
                </a:moveTo>
                <a:cubicBezTo>
                  <a:pt x="11043" y="18251"/>
                  <a:pt x="11019" y="18298"/>
                  <a:pt x="11019" y="18356"/>
                </a:cubicBezTo>
                <a:lnTo>
                  <a:pt x="11019" y="18576"/>
                </a:lnTo>
                <a:cubicBezTo>
                  <a:pt x="11019" y="18633"/>
                  <a:pt x="11043" y="18678"/>
                  <a:pt x="11072" y="18678"/>
                </a:cubicBezTo>
                <a:cubicBezTo>
                  <a:pt x="11101" y="18678"/>
                  <a:pt x="11125" y="18633"/>
                  <a:pt x="11125" y="18576"/>
                </a:cubicBezTo>
                <a:lnTo>
                  <a:pt x="11125" y="18356"/>
                </a:lnTo>
                <a:cubicBezTo>
                  <a:pt x="11125" y="18298"/>
                  <a:pt x="11101" y="18251"/>
                  <a:pt x="11072" y="18251"/>
                </a:cubicBezTo>
                <a:close/>
                <a:moveTo>
                  <a:pt x="11922" y="18251"/>
                </a:moveTo>
                <a:cubicBezTo>
                  <a:pt x="11893" y="18251"/>
                  <a:pt x="11869" y="18298"/>
                  <a:pt x="11869" y="18356"/>
                </a:cubicBezTo>
                <a:lnTo>
                  <a:pt x="11869" y="18576"/>
                </a:lnTo>
                <a:cubicBezTo>
                  <a:pt x="11869" y="18633"/>
                  <a:pt x="11893" y="18678"/>
                  <a:pt x="11922" y="18678"/>
                </a:cubicBezTo>
                <a:cubicBezTo>
                  <a:pt x="11951" y="18678"/>
                  <a:pt x="11974" y="18633"/>
                  <a:pt x="11974" y="18576"/>
                </a:cubicBezTo>
                <a:lnTo>
                  <a:pt x="11974" y="18356"/>
                </a:lnTo>
                <a:cubicBezTo>
                  <a:pt x="11974" y="18298"/>
                  <a:pt x="11951" y="18251"/>
                  <a:pt x="11922" y="18251"/>
                </a:cubicBezTo>
                <a:close/>
                <a:moveTo>
                  <a:pt x="12236" y="18251"/>
                </a:moveTo>
                <a:cubicBezTo>
                  <a:pt x="12207" y="18251"/>
                  <a:pt x="12183" y="18298"/>
                  <a:pt x="12183" y="18356"/>
                </a:cubicBezTo>
                <a:lnTo>
                  <a:pt x="12183" y="18576"/>
                </a:lnTo>
                <a:cubicBezTo>
                  <a:pt x="12183" y="18633"/>
                  <a:pt x="12207" y="18678"/>
                  <a:pt x="12236" y="18678"/>
                </a:cubicBezTo>
                <a:cubicBezTo>
                  <a:pt x="12265" y="18678"/>
                  <a:pt x="12288" y="18633"/>
                  <a:pt x="12288" y="18576"/>
                </a:cubicBezTo>
                <a:lnTo>
                  <a:pt x="12288" y="18356"/>
                </a:lnTo>
                <a:cubicBezTo>
                  <a:pt x="12288" y="18298"/>
                  <a:pt x="12265" y="18251"/>
                  <a:pt x="12236" y="18251"/>
                </a:cubicBezTo>
                <a:close/>
                <a:moveTo>
                  <a:pt x="13085" y="18251"/>
                </a:moveTo>
                <a:cubicBezTo>
                  <a:pt x="13056" y="18251"/>
                  <a:pt x="13032" y="18298"/>
                  <a:pt x="13032" y="18356"/>
                </a:cubicBezTo>
                <a:lnTo>
                  <a:pt x="13032" y="18576"/>
                </a:lnTo>
                <a:cubicBezTo>
                  <a:pt x="13032" y="18633"/>
                  <a:pt x="13056" y="18678"/>
                  <a:pt x="13085" y="18678"/>
                </a:cubicBezTo>
                <a:cubicBezTo>
                  <a:pt x="13114" y="18678"/>
                  <a:pt x="13138" y="18633"/>
                  <a:pt x="13138" y="18576"/>
                </a:cubicBezTo>
                <a:lnTo>
                  <a:pt x="13138" y="18356"/>
                </a:lnTo>
                <a:cubicBezTo>
                  <a:pt x="13138" y="18298"/>
                  <a:pt x="13114" y="18251"/>
                  <a:pt x="13085" y="18251"/>
                </a:cubicBezTo>
                <a:close/>
                <a:moveTo>
                  <a:pt x="13399" y="18251"/>
                </a:moveTo>
                <a:cubicBezTo>
                  <a:pt x="13370" y="18251"/>
                  <a:pt x="13348" y="18298"/>
                  <a:pt x="13348" y="18356"/>
                </a:cubicBezTo>
                <a:lnTo>
                  <a:pt x="13348" y="18576"/>
                </a:lnTo>
                <a:cubicBezTo>
                  <a:pt x="13348" y="18633"/>
                  <a:pt x="13370" y="18678"/>
                  <a:pt x="13399" y="18678"/>
                </a:cubicBezTo>
                <a:cubicBezTo>
                  <a:pt x="13428" y="18678"/>
                  <a:pt x="13452" y="18633"/>
                  <a:pt x="13452" y="18576"/>
                </a:cubicBezTo>
                <a:lnTo>
                  <a:pt x="13452" y="18356"/>
                </a:lnTo>
                <a:cubicBezTo>
                  <a:pt x="13452" y="18298"/>
                  <a:pt x="13428" y="18251"/>
                  <a:pt x="13399" y="18251"/>
                </a:cubicBezTo>
                <a:close/>
                <a:moveTo>
                  <a:pt x="14249" y="18251"/>
                </a:moveTo>
                <a:cubicBezTo>
                  <a:pt x="14220" y="18251"/>
                  <a:pt x="14196" y="18298"/>
                  <a:pt x="14196" y="18356"/>
                </a:cubicBezTo>
                <a:lnTo>
                  <a:pt x="14196" y="18576"/>
                </a:lnTo>
                <a:cubicBezTo>
                  <a:pt x="14196" y="18633"/>
                  <a:pt x="14220" y="18678"/>
                  <a:pt x="14249" y="18678"/>
                </a:cubicBezTo>
                <a:cubicBezTo>
                  <a:pt x="14278" y="18678"/>
                  <a:pt x="14302" y="18633"/>
                  <a:pt x="14302" y="18576"/>
                </a:cubicBezTo>
                <a:lnTo>
                  <a:pt x="14302" y="18356"/>
                </a:lnTo>
                <a:cubicBezTo>
                  <a:pt x="14302" y="18298"/>
                  <a:pt x="14278" y="18251"/>
                  <a:pt x="14249" y="18251"/>
                </a:cubicBezTo>
                <a:close/>
                <a:moveTo>
                  <a:pt x="14564" y="18251"/>
                </a:moveTo>
                <a:cubicBezTo>
                  <a:pt x="14535" y="18251"/>
                  <a:pt x="14511" y="18298"/>
                  <a:pt x="14511" y="18356"/>
                </a:cubicBezTo>
                <a:lnTo>
                  <a:pt x="14511" y="18576"/>
                </a:lnTo>
                <a:cubicBezTo>
                  <a:pt x="14511" y="18633"/>
                  <a:pt x="14535" y="18678"/>
                  <a:pt x="14564" y="18678"/>
                </a:cubicBezTo>
                <a:cubicBezTo>
                  <a:pt x="14593" y="18678"/>
                  <a:pt x="14617" y="18633"/>
                  <a:pt x="14617" y="18576"/>
                </a:cubicBezTo>
                <a:lnTo>
                  <a:pt x="14617" y="18356"/>
                </a:lnTo>
                <a:cubicBezTo>
                  <a:pt x="14617" y="18298"/>
                  <a:pt x="14593" y="18251"/>
                  <a:pt x="14564" y="18251"/>
                </a:cubicBezTo>
                <a:close/>
                <a:moveTo>
                  <a:pt x="15413" y="18251"/>
                </a:moveTo>
                <a:cubicBezTo>
                  <a:pt x="15384" y="18251"/>
                  <a:pt x="15360" y="18298"/>
                  <a:pt x="15360" y="18356"/>
                </a:cubicBezTo>
                <a:lnTo>
                  <a:pt x="15360" y="18576"/>
                </a:lnTo>
                <a:cubicBezTo>
                  <a:pt x="15360" y="18633"/>
                  <a:pt x="15384" y="18678"/>
                  <a:pt x="15413" y="18678"/>
                </a:cubicBezTo>
                <a:cubicBezTo>
                  <a:pt x="15442" y="18678"/>
                  <a:pt x="15465" y="18633"/>
                  <a:pt x="15465" y="18576"/>
                </a:cubicBezTo>
                <a:lnTo>
                  <a:pt x="15465" y="18356"/>
                </a:lnTo>
                <a:cubicBezTo>
                  <a:pt x="15465" y="18298"/>
                  <a:pt x="15442" y="18251"/>
                  <a:pt x="15413" y="18251"/>
                </a:cubicBezTo>
                <a:close/>
                <a:moveTo>
                  <a:pt x="15728" y="18251"/>
                </a:moveTo>
                <a:cubicBezTo>
                  <a:pt x="15699" y="18251"/>
                  <a:pt x="15675" y="18298"/>
                  <a:pt x="15675" y="18356"/>
                </a:cubicBezTo>
                <a:lnTo>
                  <a:pt x="15675" y="18576"/>
                </a:lnTo>
                <a:cubicBezTo>
                  <a:pt x="15675" y="18633"/>
                  <a:pt x="15699" y="18678"/>
                  <a:pt x="15728" y="18678"/>
                </a:cubicBezTo>
                <a:cubicBezTo>
                  <a:pt x="15757" y="18678"/>
                  <a:pt x="15781" y="18633"/>
                  <a:pt x="15781" y="18576"/>
                </a:cubicBezTo>
                <a:lnTo>
                  <a:pt x="15781" y="18356"/>
                </a:lnTo>
                <a:cubicBezTo>
                  <a:pt x="15781" y="18298"/>
                  <a:pt x="15757" y="18251"/>
                  <a:pt x="15728" y="18251"/>
                </a:cubicBezTo>
                <a:close/>
                <a:moveTo>
                  <a:pt x="16578" y="18251"/>
                </a:moveTo>
                <a:cubicBezTo>
                  <a:pt x="16549" y="18251"/>
                  <a:pt x="16525" y="18298"/>
                  <a:pt x="16525" y="18356"/>
                </a:cubicBezTo>
                <a:lnTo>
                  <a:pt x="16525" y="18576"/>
                </a:lnTo>
                <a:cubicBezTo>
                  <a:pt x="16525" y="18633"/>
                  <a:pt x="16549" y="18678"/>
                  <a:pt x="16578" y="18678"/>
                </a:cubicBezTo>
                <a:cubicBezTo>
                  <a:pt x="16607" y="18678"/>
                  <a:pt x="16630" y="18633"/>
                  <a:pt x="16630" y="18576"/>
                </a:cubicBezTo>
                <a:lnTo>
                  <a:pt x="16630" y="18356"/>
                </a:lnTo>
                <a:cubicBezTo>
                  <a:pt x="16630" y="18298"/>
                  <a:pt x="16607" y="18251"/>
                  <a:pt x="16578" y="18251"/>
                </a:cubicBezTo>
                <a:close/>
                <a:moveTo>
                  <a:pt x="16892" y="18251"/>
                </a:moveTo>
                <a:cubicBezTo>
                  <a:pt x="16863" y="18251"/>
                  <a:pt x="16839" y="18298"/>
                  <a:pt x="16839" y="18356"/>
                </a:cubicBezTo>
                <a:lnTo>
                  <a:pt x="16839" y="18576"/>
                </a:lnTo>
                <a:cubicBezTo>
                  <a:pt x="16839" y="18633"/>
                  <a:pt x="16863" y="18678"/>
                  <a:pt x="16892" y="18678"/>
                </a:cubicBezTo>
                <a:cubicBezTo>
                  <a:pt x="16921" y="18678"/>
                  <a:pt x="16944" y="18633"/>
                  <a:pt x="16944" y="18576"/>
                </a:cubicBezTo>
                <a:lnTo>
                  <a:pt x="16944" y="18356"/>
                </a:lnTo>
                <a:cubicBezTo>
                  <a:pt x="16944" y="18298"/>
                  <a:pt x="16921" y="18251"/>
                  <a:pt x="16892" y="18251"/>
                </a:cubicBezTo>
                <a:close/>
                <a:moveTo>
                  <a:pt x="17741" y="18251"/>
                </a:moveTo>
                <a:cubicBezTo>
                  <a:pt x="17712" y="18251"/>
                  <a:pt x="17689" y="18298"/>
                  <a:pt x="17689" y="18356"/>
                </a:cubicBezTo>
                <a:lnTo>
                  <a:pt x="17689" y="18576"/>
                </a:lnTo>
                <a:cubicBezTo>
                  <a:pt x="17689" y="18633"/>
                  <a:pt x="17712" y="18678"/>
                  <a:pt x="17741" y="18678"/>
                </a:cubicBezTo>
                <a:cubicBezTo>
                  <a:pt x="17770" y="18678"/>
                  <a:pt x="17794" y="18633"/>
                  <a:pt x="17794" y="18576"/>
                </a:cubicBezTo>
                <a:lnTo>
                  <a:pt x="17794" y="18356"/>
                </a:lnTo>
                <a:cubicBezTo>
                  <a:pt x="17794" y="18298"/>
                  <a:pt x="17770" y="18251"/>
                  <a:pt x="17741" y="18251"/>
                </a:cubicBezTo>
                <a:close/>
                <a:moveTo>
                  <a:pt x="18055" y="18251"/>
                </a:moveTo>
                <a:cubicBezTo>
                  <a:pt x="18026" y="18251"/>
                  <a:pt x="18002" y="18298"/>
                  <a:pt x="18002" y="18356"/>
                </a:cubicBezTo>
                <a:lnTo>
                  <a:pt x="18002" y="18576"/>
                </a:lnTo>
                <a:cubicBezTo>
                  <a:pt x="18002" y="18633"/>
                  <a:pt x="18026" y="18678"/>
                  <a:pt x="18055" y="18678"/>
                </a:cubicBezTo>
                <a:cubicBezTo>
                  <a:pt x="18085" y="18678"/>
                  <a:pt x="18108" y="18633"/>
                  <a:pt x="18108" y="18576"/>
                </a:cubicBezTo>
                <a:lnTo>
                  <a:pt x="18108" y="18356"/>
                </a:lnTo>
                <a:cubicBezTo>
                  <a:pt x="18108" y="18298"/>
                  <a:pt x="18085" y="18251"/>
                  <a:pt x="18055" y="18251"/>
                </a:cubicBezTo>
                <a:close/>
                <a:moveTo>
                  <a:pt x="18905" y="18251"/>
                </a:moveTo>
                <a:cubicBezTo>
                  <a:pt x="18876" y="18251"/>
                  <a:pt x="18852" y="18298"/>
                  <a:pt x="18852" y="18356"/>
                </a:cubicBezTo>
                <a:lnTo>
                  <a:pt x="18852" y="18576"/>
                </a:lnTo>
                <a:cubicBezTo>
                  <a:pt x="18852" y="18633"/>
                  <a:pt x="18876" y="18678"/>
                  <a:pt x="18905" y="18678"/>
                </a:cubicBezTo>
                <a:cubicBezTo>
                  <a:pt x="18934" y="18678"/>
                  <a:pt x="18958" y="18633"/>
                  <a:pt x="18958" y="18576"/>
                </a:cubicBezTo>
                <a:lnTo>
                  <a:pt x="18958" y="18356"/>
                </a:lnTo>
                <a:cubicBezTo>
                  <a:pt x="18958" y="18298"/>
                  <a:pt x="18934" y="18251"/>
                  <a:pt x="18905" y="18251"/>
                </a:cubicBezTo>
                <a:close/>
                <a:moveTo>
                  <a:pt x="19220" y="18251"/>
                </a:moveTo>
                <a:cubicBezTo>
                  <a:pt x="19191" y="18251"/>
                  <a:pt x="19167" y="18298"/>
                  <a:pt x="19167" y="18356"/>
                </a:cubicBezTo>
                <a:lnTo>
                  <a:pt x="19167" y="18576"/>
                </a:lnTo>
                <a:cubicBezTo>
                  <a:pt x="19167" y="18633"/>
                  <a:pt x="19191" y="18678"/>
                  <a:pt x="19220" y="18678"/>
                </a:cubicBezTo>
                <a:cubicBezTo>
                  <a:pt x="19249" y="18678"/>
                  <a:pt x="19273" y="18633"/>
                  <a:pt x="19273" y="18576"/>
                </a:cubicBezTo>
                <a:lnTo>
                  <a:pt x="19273" y="18356"/>
                </a:lnTo>
                <a:cubicBezTo>
                  <a:pt x="19273" y="18298"/>
                  <a:pt x="19249" y="18251"/>
                  <a:pt x="19220" y="18251"/>
                </a:cubicBezTo>
                <a:close/>
                <a:moveTo>
                  <a:pt x="20069" y="18251"/>
                </a:moveTo>
                <a:cubicBezTo>
                  <a:pt x="20040" y="18251"/>
                  <a:pt x="20016" y="18298"/>
                  <a:pt x="20016" y="18356"/>
                </a:cubicBezTo>
                <a:lnTo>
                  <a:pt x="20016" y="18576"/>
                </a:lnTo>
                <a:cubicBezTo>
                  <a:pt x="20016" y="18633"/>
                  <a:pt x="20040" y="18678"/>
                  <a:pt x="20069" y="18678"/>
                </a:cubicBezTo>
                <a:cubicBezTo>
                  <a:pt x="20099" y="18678"/>
                  <a:pt x="20122" y="18633"/>
                  <a:pt x="20122" y="18576"/>
                </a:cubicBezTo>
                <a:lnTo>
                  <a:pt x="20122" y="18356"/>
                </a:lnTo>
                <a:cubicBezTo>
                  <a:pt x="20122" y="18298"/>
                  <a:pt x="20099" y="18251"/>
                  <a:pt x="20069" y="18251"/>
                </a:cubicBezTo>
                <a:close/>
                <a:moveTo>
                  <a:pt x="20384" y="18251"/>
                </a:moveTo>
                <a:cubicBezTo>
                  <a:pt x="20355" y="18251"/>
                  <a:pt x="20331" y="18298"/>
                  <a:pt x="20331" y="18356"/>
                </a:cubicBezTo>
                <a:lnTo>
                  <a:pt x="20331" y="18576"/>
                </a:lnTo>
                <a:cubicBezTo>
                  <a:pt x="20331" y="18633"/>
                  <a:pt x="20355" y="18678"/>
                  <a:pt x="20384" y="18678"/>
                </a:cubicBezTo>
                <a:cubicBezTo>
                  <a:pt x="20413" y="18678"/>
                  <a:pt x="20436" y="18633"/>
                  <a:pt x="20436" y="18576"/>
                </a:cubicBezTo>
                <a:lnTo>
                  <a:pt x="20436" y="18356"/>
                </a:lnTo>
                <a:cubicBezTo>
                  <a:pt x="20436" y="18298"/>
                  <a:pt x="20413" y="18251"/>
                  <a:pt x="20384" y="18251"/>
                </a:cubicBezTo>
                <a:close/>
                <a:moveTo>
                  <a:pt x="21234" y="18251"/>
                </a:moveTo>
                <a:cubicBezTo>
                  <a:pt x="21204" y="18251"/>
                  <a:pt x="21181" y="18298"/>
                  <a:pt x="21181" y="18356"/>
                </a:cubicBezTo>
                <a:lnTo>
                  <a:pt x="21181" y="18576"/>
                </a:lnTo>
                <a:cubicBezTo>
                  <a:pt x="21181" y="18633"/>
                  <a:pt x="21204" y="18678"/>
                  <a:pt x="21234" y="18678"/>
                </a:cubicBezTo>
                <a:cubicBezTo>
                  <a:pt x="21263" y="18678"/>
                  <a:pt x="21285" y="18633"/>
                  <a:pt x="21285" y="18576"/>
                </a:cubicBezTo>
                <a:lnTo>
                  <a:pt x="21285" y="18356"/>
                </a:lnTo>
                <a:cubicBezTo>
                  <a:pt x="21285" y="18298"/>
                  <a:pt x="21263" y="18251"/>
                  <a:pt x="21234" y="18251"/>
                </a:cubicBezTo>
                <a:close/>
                <a:moveTo>
                  <a:pt x="21547" y="18251"/>
                </a:moveTo>
                <a:cubicBezTo>
                  <a:pt x="21518" y="18251"/>
                  <a:pt x="21495" y="18298"/>
                  <a:pt x="21495" y="18356"/>
                </a:cubicBezTo>
                <a:lnTo>
                  <a:pt x="21495" y="18576"/>
                </a:lnTo>
                <a:cubicBezTo>
                  <a:pt x="21495" y="18633"/>
                  <a:pt x="21518" y="18678"/>
                  <a:pt x="21547" y="18678"/>
                </a:cubicBezTo>
                <a:cubicBezTo>
                  <a:pt x="21576" y="18678"/>
                  <a:pt x="21600" y="18633"/>
                  <a:pt x="21600" y="18576"/>
                </a:cubicBezTo>
                <a:lnTo>
                  <a:pt x="21600" y="18356"/>
                </a:lnTo>
                <a:cubicBezTo>
                  <a:pt x="21600" y="18298"/>
                  <a:pt x="21576" y="18251"/>
                  <a:pt x="21547" y="18251"/>
                </a:cubicBezTo>
                <a:close/>
                <a:moveTo>
                  <a:pt x="53" y="18981"/>
                </a:moveTo>
                <a:cubicBezTo>
                  <a:pt x="24" y="18981"/>
                  <a:pt x="0" y="19028"/>
                  <a:pt x="0" y="19085"/>
                </a:cubicBezTo>
                <a:lnTo>
                  <a:pt x="0" y="19306"/>
                </a:lnTo>
                <a:cubicBezTo>
                  <a:pt x="0" y="19363"/>
                  <a:pt x="24" y="19408"/>
                  <a:pt x="53" y="19408"/>
                </a:cubicBezTo>
                <a:cubicBezTo>
                  <a:pt x="82" y="19408"/>
                  <a:pt x="106" y="19363"/>
                  <a:pt x="106" y="19306"/>
                </a:cubicBezTo>
                <a:lnTo>
                  <a:pt x="106" y="19085"/>
                </a:lnTo>
                <a:cubicBezTo>
                  <a:pt x="106" y="19028"/>
                  <a:pt x="82" y="18981"/>
                  <a:pt x="53" y="18981"/>
                </a:cubicBezTo>
                <a:close/>
                <a:moveTo>
                  <a:pt x="367" y="18981"/>
                </a:moveTo>
                <a:cubicBezTo>
                  <a:pt x="338" y="18981"/>
                  <a:pt x="315" y="19028"/>
                  <a:pt x="315" y="19085"/>
                </a:cubicBezTo>
                <a:lnTo>
                  <a:pt x="315" y="19306"/>
                </a:lnTo>
                <a:cubicBezTo>
                  <a:pt x="315" y="19363"/>
                  <a:pt x="338" y="19408"/>
                  <a:pt x="367" y="19408"/>
                </a:cubicBezTo>
                <a:cubicBezTo>
                  <a:pt x="397" y="19408"/>
                  <a:pt x="420" y="19363"/>
                  <a:pt x="420" y="19306"/>
                </a:cubicBezTo>
                <a:lnTo>
                  <a:pt x="420" y="19085"/>
                </a:lnTo>
                <a:cubicBezTo>
                  <a:pt x="420" y="19028"/>
                  <a:pt x="397" y="18981"/>
                  <a:pt x="367" y="18981"/>
                </a:cubicBezTo>
                <a:close/>
                <a:moveTo>
                  <a:pt x="1217" y="18981"/>
                </a:moveTo>
                <a:cubicBezTo>
                  <a:pt x="1188" y="18981"/>
                  <a:pt x="1164" y="19028"/>
                  <a:pt x="1164" y="19085"/>
                </a:cubicBezTo>
                <a:lnTo>
                  <a:pt x="1164" y="19306"/>
                </a:lnTo>
                <a:cubicBezTo>
                  <a:pt x="1164" y="19363"/>
                  <a:pt x="1188" y="19408"/>
                  <a:pt x="1217" y="19408"/>
                </a:cubicBezTo>
                <a:cubicBezTo>
                  <a:pt x="1246" y="19408"/>
                  <a:pt x="1270" y="19363"/>
                  <a:pt x="1270" y="19306"/>
                </a:cubicBezTo>
                <a:lnTo>
                  <a:pt x="1270" y="19085"/>
                </a:lnTo>
                <a:cubicBezTo>
                  <a:pt x="1270" y="19028"/>
                  <a:pt x="1246" y="18981"/>
                  <a:pt x="1217" y="18981"/>
                </a:cubicBezTo>
                <a:close/>
                <a:moveTo>
                  <a:pt x="1532" y="18981"/>
                </a:moveTo>
                <a:cubicBezTo>
                  <a:pt x="1503" y="18981"/>
                  <a:pt x="1479" y="19028"/>
                  <a:pt x="1479" y="19085"/>
                </a:cubicBezTo>
                <a:lnTo>
                  <a:pt x="1479" y="19306"/>
                </a:lnTo>
                <a:cubicBezTo>
                  <a:pt x="1479" y="19363"/>
                  <a:pt x="1503" y="19408"/>
                  <a:pt x="1532" y="19408"/>
                </a:cubicBezTo>
                <a:cubicBezTo>
                  <a:pt x="1561" y="19408"/>
                  <a:pt x="1584" y="19363"/>
                  <a:pt x="1584" y="19306"/>
                </a:cubicBezTo>
                <a:lnTo>
                  <a:pt x="1584" y="19085"/>
                </a:lnTo>
                <a:cubicBezTo>
                  <a:pt x="1584" y="19028"/>
                  <a:pt x="1561" y="18981"/>
                  <a:pt x="1532" y="18981"/>
                </a:cubicBezTo>
                <a:close/>
                <a:moveTo>
                  <a:pt x="2380" y="18981"/>
                </a:moveTo>
                <a:cubicBezTo>
                  <a:pt x="2351" y="18981"/>
                  <a:pt x="2329" y="19028"/>
                  <a:pt x="2329" y="19085"/>
                </a:cubicBezTo>
                <a:lnTo>
                  <a:pt x="2329" y="19306"/>
                </a:lnTo>
                <a:cubicBezTo>
                  <a:pt x="2329" y="19363"/>
                  <a:pt x="2351" y="19408"/>
                  <a:pt x="2380" y="19408"/>
                </a:cubicBezTo>
                <a:cubicBezTo>
                  <a:pt x="2409" y="19408"/>
                  <a:pt x="2433" y="19363"/>
                  <a:pt x="2433" y="19306"/>
                </a:cubicBezTo>
                <a:lnTo>
                  <a:pt x="2433" y="19085"/>
                </a:lnTo>
                <a:cubicBezTo>
                  <a:pt x="2433" y="19028"/>
                  <a:pt x="2409" y="18981"/>
                  <a:pt x="2380" y="18981"/>
                </a:cubicBezTo>
                <a:close/>
                <a:moveTo>
                  <a:pt x="2695" y="18981"/>
                </a:moveTo>
                <a:cubicBezTo>
                  <a:pt x="2666" y="18981"/>
                  <a:pt x="2643" y="19028"/>
                  <a:pt x="2643" y="19085"/>
                </a:cubicBezTo>
                <a:lnTo>
                  <a:pt x="2643" y="19306"/>
                </a:lnTo>
                <a:cubicBezTo>
                  <a:pt x="2643" y="19363"/>
                  <a:pt x="2666" y="19408"/>
                  <a:pt x="2695" y="19408"/>
                </a:cubicBezTo>
                <a:cubicBezTo>
                  <a:pt x="2724" y="19408"/>
                  <a:pt x="2748" y="19363"/>
                  <a:pt x="2748" y="19306"/>
                </a:cubicBezTo>
                <a:lnTo>
                  <a:pt x="2748" y="19085"/>
                </a:lnTo>
                <a:cubicBezTo>
                  <a:pt x="2748" y="19028"/>
                  <a:pt x="2724" y="18981"/>
                  <a:pt x="2695" y="18981"/>
                </a:cubicBezTo>
                <a:close/>
                <a:moveTo>
                  <a:pt x="3545" y="18981"/>
                </a:moveTo>
                <a:cubicBezTo>
                  <a:pt x="3516" y="18981"/>
                  <a:pt x="3492" y="19028"/>
                  <a:pt x="3492" y="19085"/>
                </a:cubicBezTo>
                <a:lnTo>
                  <a:pt x="3492" y="19306"/>
                </a:lnTo>
                <a:cubicBezTo>
                  <a:pt x="3492" y="19363"/>
                  <a:pt x="3516" y="19408"/>
                  <a:pt x="3545" y="19408"/>
                </a:cubicBezTo>
                <a:cubicBezTo>
                  <a:pt x="3574" y="19408"/>
                  <a:pt x="3598" y="19363"/>
                  <a:pt x="3598" y="19306"/>
                </a:cubicBezTo>
                <a:lnTo>
                  <a:pt x="3598" y="19085"/>
                </a:lnTo>
                <a:cubicBezTo>
                  <a:pt x="3598" y="19028"/>
                  <a:pt x="3574" y="18981"/>
                  <a:pt x="3545" y="18981"/>
                </a:cubicBezTo>
                <a:close/>
                <a:moveTo>
                  <a:pt x="3859" y="18981"/>
                </a:moveTo>
                <a:cubicBezTo>
                  <a:pt x="3830" y="18981"/>
                  <a:pt x="3806" y="19028"/>
                  <a:pt x="3806" y="19085"/>
                </a:cubicBezTo>
                <a:lnTo>
                  <a:pt x="3806" y="19306"/>
                </a:lnTo>
                <a:cubicBezTo>
                  <a:pt x="3806" y="19363"/>
                  <a:pt x="3830" y="19408"/>
                  <a:pt x="3859" y="19408"/>
                </a:cubicBezTo>
                <a:cubicBezTo>
                  <a:pt x="3888" y="19408"/>
                  <a:pt x="3912" y="19363"/>
                  <a:pt x="3912" y="19306"/>
                </a:cubicBezTo>
                <a:lnTo>
                  <a:pt x="3912" y="19085"/>
                </a:lnTo>
                <a:cubicBezTo>
                  <a:pt x="3912" y="19028"/>
                  <a:pt x="3888" y="18981"/>
                  <a:pt x="3859" y="18981"/>
                </a:cubicBezTo>
                <a:close/>
                <a:moveTo>
                  <a:pt x="4709" y="18981"/>
                </a:moveTo>
                <a:cubicBezTo>
                  <a:pt x="4680" y="18981"/>
                  <a:pt x="4656" y="19028"/>
                  <a:pt x="4656" y="19085"/>
                </a:cubicBezTo>
                <a:lnTo>
                  <a:pt x="4656" y="19306"/>
                </a:lnTo>
                <a:cubicBezTo>
                  <a:pt x="4656" y="19363"/>
                  <a:pt x="4680" y="19408"/>
                  <a:pt x="4709" y="19408"/>
                </a:cubicBezTo>
                <a:cubicBezTo>
                  <a:pt x="4738" y="19408"/>
                  <a:pt x="4762" y="19363"/>
                  <a:pt x="4762" y="19306"/>
                </a:cubicBezTo>
                <a:lnTo>
                  <a:pt x="4762" y="19085"/>
                </a:lnTo>
                <a:cubicBezTo>
                  <a:pt x="4762" y="19028"/>
                  <a:pt x="4738" y="18981"/>
                  <a:pt x="4709" y="18981"/>
                </a:cubicBezTo>
                <a:close/>
                <a:moveTo>
                  <a:pt x="5023" y="18981"/>
                </a:moveTo>
                <a:cubicBezTo>
                  <a:pt x="4994" y="18981"/>
                  <a:pt x="4970" y="19028"/>
                  <a:pt x="4970" y="19085"/>
                </a:cubicBezTo>
                <a:lnTo>
                  <a:pt x="4970" y="19306"/>
                </a:lnTo>
                <a:cubicBezTo>
                  <a:pt x="4970" y="19363"/>
                  <a:pt x="4994" y="19408"/>
                  <a:pt x="5023" y="19408"/>
                </a:cubicBezTo>
                <a:cubicBezTo>
                  <a:pt x="5053" y="19408"/>
                  <a:pt x="5076" y="19363"/>
                  <a:pt x="5076" y="19306"/>
                </a:cubicBezTo>
                <a:lnTo>
                  <a:pt x="5076" y="19085"/>
                </a:lnTo>
                <a:cubicBezTo>
                  <a:pt x="5076" y="19028"/>
                  <a:pt x="5053" y="18981"/>
                  <a:pt x="5023" y="18981"/>
                </a:cubicBezTo>
                <a:close/>
                <a:moveTo>
                  <a:pt x="5873" y="18981"/>
                </a:moveTo>
                <a:cubicBezTo>
                  <a:pt x="5844" y="18981"/>
                  <a:pt x="5820" y="19028"/>
                  <a:pt x="5820" y="19085"/>
                </a:cubicBezTo>
                <a:lnTo>
                  <a:pt x="5820" y="19306"/>
                </a:lnTo>
                <a:cubicBezTo>
                  <a:pt x="5820" y="19363"/>
                  <a:pt x="5844" y="19408"/>
                  <a:pt x="5873" y="19408"/>
                </a:cubicBezTo>
                <a:cubicBezTo>
                  <a:pt x="5902" y="19408"/>
                  <a:pt x="5926" y="19363"/>
                  <a:pt x="5926" y="19306"/>
                </a:cubicBezTo>
                <a:lnTo>
                  <a:pt x="5926" y="19085"/>
                </a:lnTo>
                <a:cubicBezTo>
                  <a:pt x="5926" y="19028"/>
                  <a:pt x="5902" y="18981"/>
                  <a:pt x="5873" y="18981"/>
                </a:cubicBezTo>
                <a:close/>
                <a:moveTo>
                  <a:pt x="6188" y="18981"/>
                </a:moveTo>
                <a:cubicBezTo>
                  <a:pt x="6159" y="18981"/>
                  <a:pt x="6135" y="19028"/>
                  <a:pt x="6135" y="19085"/>
                </a:cubicBezTo>
                <a:lnTo>
                  <a:pt x="6135" y="19306"/>
                </a:lnTo>
                <a:cubicBezTo>
                  <a:pt x="6135" y="19363"/>
                  <a:pt x="6159" y="19408"/>
                  <a:pt x="6188" y="19408"/>
                </a:cubicBezTo>
                <a:cubicBezTo>
                  <a:pt x="6217" y="19408"/>
                  <a:pt x="6240" y="19363"/>
                  <a:pt x="6240" y="19306"/>
                </a:cubicBezTo>
                <a:lnTo>
                  <a:pt x="6240" y="19085"/>
                </a:lnTo>
                <a:cubicBezTo>
                  <a:pt x="6240" y="19028"/>
                  <a:pt x="6217" y="18981"/>
                  <a:pt x="6188" y="18981"/>
                </a:cubicBezTo>
                <a:close/>
                <a:moveTo>
                  <a:pt x="7036" y="18981"/>
                </a:moveTo>
                <a:cubicBezTo>
                  <a:pt x="7007" y="18981"/>
                  <a:pt x="6984" y="19028"/>
                  <a:pt x="6984" y="19085"/>
                </a:cubicBezTo>
                <a:lnTo>
                  <a:pt x="6984" y="19306"/>
                </a:lnTo>
                <a:cubicBezTo>
                  <a:pt x="6984" y="19363"/>
                  <a:pt x="7007" y="19408"/>
                  <a:pt x="7036" y="19408"/>
                </a:cubicBezTo>
                <a:cubicBezTo>
                  <a:pt x="7065" y="19408"/>
                  <a:pt x="7089" y="19363"/>
                  <a:pt x="7089" y="19306"/>
                </a:cubicBezTo>
                <a:lnTo>
                  <a:pt x="7089" y="19085"/>
                </a:lnTo>
                <a:cubicBezTo>
                  <a:pt x="7089" y="19028"/>
                  <a:pt x="7065" y="18981"/>
                  <a:pt x="7036" y="18981"/>
                </a:cubicBezTo>
                <a:close/>
                <a:moveTo>
                  <a:pt x="7351" y="18981"/>
                </a:moveTo>
                <a:cubicBezTo>
                  <a:pt x="7322" y="18981"/>
                  <a:pt x="7299" y="19028"/>
                  <a:pt x="7299" y="19085"/>
                </a:cubicBezTo>
                <a:lnTo>
                  <a:pt x="7299" y="19306"/>
                </a:lnTo>
                <a:cubicBezTo>
                  <a:pt x="7299" y="19363"/>
                  <a:pt x="7322" y="19408"/>
                  <a:pt x="7351" y="19408"/>
                </a:cubicBezTo>
                <a:cubicBezTo>
                  <a:pt x="7380" y="19408"/>
                  <a:pt x="7404" y="19363"/>
                  <a:pt x="7404" y="19306"/>
                </a:cubicBezTo>
                <a:lnTo>
                  <a:pt x="7404" y="19085"/>
                </a:lnTo>
                <a:cubicBezTo>
                  <a:pt x="7404" y="19028"/>
                  <a:pt x="7380" y="18981"/>
                  <a:pt x="7351" y="18981"/>
                </a:cubicBezTo>
                <a:close/>
                <a:moveTo>
                  <a:pt x="8201" y="18981"/>
                </a:moveTo>
                <a:cubicBezTo>
                  <a:pt x="8171" y="18981"/>
                  <a:pt x="8148" y="19028"/>
                  <a:pt x="8148" y="19085"/>
                </a:cubicBezTo>
                <a:lnTo>
                  <a:pt x="8148" y="19306"/>
                </a:lnTo>
                <a:cubicBezTo>
                  <a:pt x="8148" y="19363"/>
                  <a:pt x="8171" y="19408"/>
                  <a:pt x="8201" y="19408"/>
                </a:cubicBezTo>
                <a:cubicBezTo>
                  <a:pt x="8230" y="19408"/>
                  <a:pt x="8254" y="19363"/>
                  <a:pt x="8254" y="19306"/>
                </a:cubicBezTo>
                <a:lnTo>
                  <a:pt x="8254" y="19085"/>
                </a:lnTo>
                <a:cubicBezTo>
                  <a:pt x="8254" y="19028"/>
                  <a:pt x="8230" y="18981"/>
                  <a:pt x="8201" y="18981"/>
                </a:cubicBezTo>
                <a:close/>
                <a:moveTo>
                  <a:pt x="8515" y="18981"/>
                </a:moveTo>
                <a:cubicBezTo>
                  <a:pt x="8486" y="18981"/>
                  <a:pt x="8462" y="19028"/>
                  <a:pt x="8462" y="19085"/>
                </a:cubicBezTo>
                <a:lnTo>
                  <a:pt x="8462" y="19306"/>
                </a:lnTo>
                <a:cubicBezTo>
                  <a:pt x="8462" y="19363"/>
                  <a:pt x="8486" y="19408"/>
                  <a:pt x="8515" y="19408"/>
                </a:cubicBezTo>
                <a:cubicBezTo>
                  <a:pt x="8544" y="19408"/>
                  <a:pt x="8568" y="19363"/>
                  <a:pt x="8568" y="19306"/>
                </a:cubicBezTo>
                <a:lnTo>
                  <a:pt x="8568" y="19085"/>
                </a:lnTo>
                <a:cubicBezTo>
                  <a:pt x="8568" y="19028"/>
                  <a:pt x="8544" y="18981"/>
                  <a:pt x="8515" y="18981"/>
                </a:cubicBezTo>
                <a:close/>
                <a:moveTo>
                  <a:pt x="9365" y="18981"/>
                </a:moveTo>
                <a:cubicBezTo>
                  <a:pt x="9336" y="18981"/>
                  <a:pt x="9312" y="19028"/>
                  <a:pt x="9312" y="19085"/>
                </a:cubicBezTo>
                <a:lnTo>
                  <a:pt x="9312" y="19306"/>
                </a:lnTo>
                <a:cubicBezTo>
                  <a:pt x="9312" y="19363"/>
                  <a:pt x="9336" y="19408"/>
                  <a:pt x="9365" y="19408"/>
                </a:cubicBezTo>
                <a:cubicBezTo>
                  <a:pt x="9394" y="19408"/>
                  <a:pt x="9418" y="19363"/>
                  <a:pt x="9418" y="19306"/>
                </a:cubicBezTo>
                <a:lnTo>
                  <a:pt x="9418" y="19085"/>
                </a:lnTo>
                <a:cubicBezTo>
                  <a:pt x="9418" y="19028"/>
                  <a:pt x="9394" y="18981"/>
                  <a:pt x="9365" y="18981"/>
                </a:cubicBezTo>
                <a:close/>
                <a:moveTo>
                  <a:pt x="9679" y="18981"/>
                </a:moveTo>
                <a:cubicBezTo>
                  <a:pt x="9650" y="18981"/>
                  <a:pt x="9626" y="19028"/>
                  <a:pt x="9626" y="19085"/>
                </a:cubicBezTo>
                <a:lnTo>
                  <a:pt x="9626" y="19306"/>
                </a:lnTo>
                <a:cubicBezTo>
                  <a:pt x="9626" y="19363"/>
                  <a:pt x="9650" y="19408"/>
                  <a:pt x="9679" y="19408"/>
                </a:cubicBezTo>
                <a:cubicBezTo>
                  <a:pt x="9708" y="19408"/>
                  <a:pt x="9732" y="19363"/>
                  <a:pt x="9732" y="19306"/>
                </a:cubicBezTo>
                <a:lnTo>
                  <a:pt x="9732" y="19085"/>
                </a:lnTo>
                <a:cubicBezTo>
                  <a:pt x="9732" y="19028"/>
                  <a:pt x="9708" y="18981"/>
                  <a:pt x="9679" y="18981"/>
                </a:cubicBezTo>
                <a:close/>
                <a:moveTo>
                  <a:pt x="10529" y="18981"/>
                </a:moveTo>
                <a:cubicBezTo>
                  <a:pt x="10500" y="18981"/>
                  <a:pt x="10476" y="19028"/>
                  <a:pt x="10476" y="19085"/>
                </a:cubicBezTo>
                <a:lnTo>
                  <a:pt x="10476" y="19306"/>
                </a:lnTo>
                <a:cubicBezTo>
                  <a:pt x="10476" y="19363"/>
                  <a:pt x="10500" y="19408"/>
                  <a:pt x="10529" y="19408"/>
                </a:cubicBezTo>
                <a:cubicBezTo>
                  <a:pt x="10558" y="19408"/>
                  <a:pt x="10582" y="19363"/>
                  <a:pt x="10582" y="19306"/>
                </a:cubicBezTo>
                <a:lnTo>
                  <a:pt x="10582" y="19085"/>
                </a:lnTo>
                <a:cubicBezTo>
                  <a:pt x="10582" y="19028"/>
                  <a:pt x="10558" y="18981"/>
                  <a:pt x="10529" y="18981"/>
                </a:cubicBezTo>
                <a:close/>
                <a:moveTo>
                  <a:pt x="10844" y="18981"/>
                </a:moveTo>
                <a:cubicBezTo>
                  <a:pt x="10814" y="18981"/>
                  <a:pt x="10791" y="19028"/>
                  <a:pt x="10791" y="19085"/>
                </a:cubicBezTo>
                <a:lnTo>
                  <a:pt x="10791" y="19306"/>
                </a:lnTo>
                <a:cubicBezTo>
                  <a:pt x="10791" y="19363"/>
                  <a:pt x="10814" y="19408"/>
                  <a:pt x="10844" y="19408"/>
                </a:cubicBezTo>
                <a:cubicBezTo>
                  <a:pt x="10873" y="19408"/>
                  <a:pt x="10895" y="19363"/>
                  <a:pt x="10895" y="19306"/>
                </a:cubicBezTo>
                <a:lnTo>
                  <a:pt x="10895" y="19085"/>
                </a:lnTo>
                <a:cubicBezTo>
                  <a:pt x="10895" y="19028"/>
                  <a:pt x="10873" y="18981"/>
                  <a:pt x="10844" y="18981"/>
                </a:cubicBezTo>
                <a:close/>
                <a:moveTo>
                  <a:pt x="11692" y="18981"/>
                </a:moveTo>
                <a:cubicBezTo>
                  <a:pt x="11663" y="18981"/>
                  <a:pt x="11640" y="19028"/>
                  <a:pt x="11640" y="19085"/>
                </a:cubicBezTo>
                <a:lnTo>
                  <a:pt x="11640" y="19306"/>
                </a:lnTo>
                <a:cubicBezTo>
                  <a:pt x="11640" y="19363"/>
                  <a:pt x="11663" y="19408"/>
                  <a:pt x="11692" y="19408"/>
                </a:cubicBezTo>
                <a:cubicBezTo>
                  <a:pt x="11721" y="19408"/>
                  <a:pt x="11745" y="19363"/>
                  <a:pt x="11745" y="19306"/>
                </a:cubicBezTo>
                <a:lnTo>
                  <a:pt x="11745" y="19085"/>
                </a:lnTo>
                <a:cubicBezTo>
                  <a:pt x="11745" y="19028"/>
                  <a:pt x="11721" y="18981"/>
                  <a:pt x="11692" y="18981"/>
                </a:cubicBezTo>
                <a:close/>
                <a:moveTo>
                  <a:pt x="12007" y="18981"/>
                </a:moveTo>
                <a:cubicBezTo>
                  <a:pt x="11978" y="18981"/>
                  <a:pt x="11955" y="19028"/>
                  <a:pt x="11955" y="19085"/>
                </a:cubicBezTo>
                <a:lnTo>
                  <a:pt x="11955" y="19306"/>
                </a:lnTo>
                <a:cubicBezTo>
                  <a:pt x="11955" y="19363"/>
                  <a:pt x="11978" y="19408"/>
                  <a:pt x="12007" y="19408"/>
                </a:cubicBezTo>
                <a:cubicBezTo>
                  <a:pt x="12036" y="19408"/>
                  <a:pt x="12060" y="19363"/>
                  <a:pt x="12060" y="19306"/>
                </a:cubicBezTo>
                <a:lnTo>
                  <a:pt x="12060" y="19085"/>
                </a:lnTo>
                <a:cubicBezTo>
                  <a:pt x="12060" y="19028"/>
                  <a:pt x="12036" y="18981"/>
                  <a:pt x="12007" y="18981"/>
                </a:cubicBezTo>
                <a:close/>
                <a:moveTo>
                  <a:pt x="12856" y="18981"/>
                </a:moveTo>
                <a:cubicBezTo>
                  <a:pt x="12827" y="18981"/>
                  <a:pt x="12804" y="19028"/>
                  <a:pt x="12804" y="19085"/>
                </a:cubicBezTo>
                <a:lnTo>
                  <a:pt x="12804" y="19306"/>
                </a:lnTo>
                <a:cubicBezTo>
                  <a:pt x="12804" y="19363"/>
                  <a:pt x="12827" y="19408"/>
                  <a:pt x="12856" y="19408"/>
                </a:cubicBezTo>
                <a:cubicBezTo>
                  <a:pt x="12886" y="19408"/>
                  <a:pt x="12909" y="19363"/>
                  <a:pt x="12909" y="19306"/>
                </a:cubicBezTo>
                <a:lnTo>
                  <a:pt x="12909" y="19085"/>
                </a:lnTo>
                <a:cubicBezTo>
                  <a:pt x="12909" y="19028"/>
                  <a:pt x="12886" y="18981"/>
                  <a:pt x="12856" y="18981"/>
                </a:cubicBezTo>
                <a:close/>
                <a:moveTo>
                  <a:pt x="13171" y="18981"/>
                </a:moveTo>
                <a:cubicBezTo>
                  <a:pt x="13142" y="18981"/>
                  <a:pt x="13118" y="19028"/>
                  <a:pt x="13118" y="19085"/>
                </a:cubicBezTo>
                <a:lnTo>
                  <a:pt x="13118" y="19306"/>
                </a:lnTo>
                <a:cubicBezTo>
                  <a:pt x="13118" y="19363"/>
                  <a:pt x="13142" y="19408"/>
                  <a:pt x="13171" y="19408"/>
                </a:cubicBezTo>
                <a:cubicBezTo>
                  <a:pt x="13200" y="19408"/>
                  <a:pt x="13224" y="19363"/>
                  <a:pt x="13224" y="19306"/>
                </a:cubicBezTo>
                <a:lnTo>
                  <a:pt x="13224" y="19085"/>
                </a:lnTo>
                <a:cubicBezTo>
                  <a:pt x="13224" y="19028"/>
                  <a:pt x="13200" y="18981"/>
                  <a:pt x="13171" y="18981"/>
                </a:cubicBezTo>
                <a:close/>
                <a:moveTo>
                  <a:pt x="14021" y="18981"/>
                </a:moveTo>
                <a:cubicBezTo>
                  <a:pt x="13992" y="18981"/>
                  <a:pt x="13968" y="19028"/>
                  <a:pt x="13968" y="19085"/>
                </a:cubicBezTo>
                <a:lnTo>
                  <a:pt x="13968" y="19306"/>
                </a:lnTo>
                <a:cubicBezTo>
                  <a:pt x="13968" y="19363"/>
                  <a:pt x="13992" y="19408"/>
                  <a:pt x="14021" y="19408"/>
                </a:cubicBezTo>
                <a:cubicBezTo>
                  <a:pt x="14050" y="19408"/>
                  <a:pt x="14074" y="19363"/>
                  <a:pt x="14074" y="19306"/>
                </a:cubicBezTo>
                <a:lnTo>
                  <a:pt x="14074" y="19085"/>
                </a:lnTo>
                <a:cubicBezTo>
                  <a:pt x="14074" y="19028"/>
                  <a:pt x="14050" y="18981"/>
                  <a:pt x="14021" y="18981"/>
                </a:cubicBezTo>
                <a:close/>
                <a:moveTo>
                  <a:pt x="14335" y="18981"/>
                </a:moveTo>
                <a:cubicBezTo>
                  <a:pt x="14306" y="18981"/>
                  <a:pt x="14282" y="19028"/>
                  <a:pt x="14282" y="19085"/>
                </a:cubicBezTo>
                <a:lnTo>
                  <a:pt x="14282" y="19306"/>
                </a:lnTo>
                <a:cubicBezTo>
                  <a:pt x="14282" y="19363"/>
                  <a:pt x="14306" y="19408"/>
                  <a:pt x="14335" y="19408"/>
                </a:cubicBezTo>
                <a:cubicBezTo>
                  <a:pt x="14364" y="19408"/>
                  <a:pt x="14388" y="19363"/>
                  <a:pt x="14388" y="19306"/>
                </a:cubicBezTo>
                <a:lnTo>
                  <a:pt x="14388" y="19085"/>
                </a:lnTo>
                <a:cubicBezTo>
                  <a:pt x="14388" y="19028"/>
                  <a:pt x="14364" y="18981"/>
                  <a:pt x="14335" y="18981"/>
                </a:cubicBezTo>
                <a:close/>
                <a:moveTo>
                  <a:pt x="15185" y="18981"/>
                </a:moveTo>
                <a:cubicBezTo>
                  <a:pt x="15156" y="18981"/>
                  <a:pt x="15132" y="19028"/>
                  <a:pt x="15132" y="19085"/>
                </a:cubicBezTo>
                <a:lnTo>
                  <a:pt x="15132" y="19306"/>
                </a:lnTo>
                <a:cubicBezTo>
                  <a:pt x="15132" y="19363"/>
                  <a:pt x="15156" y="19408"/>
                  <a:pt x="15185" y="19408"/>
                </a:cubicBezTo>
                <a:cubicBezTo>
                  <a:pt x="15214" y="19408"/>
                  <a:pt x="15237" y="19363"/>
                  <a:pt x="15237" y="19306"/>
                </a:cubicBezTo>
                <a:lnTo>
                  <a:pt x="15237" y="19085"/>
                </a:lnTo>
                <a:cubicBezTo>
                  <a:pt x="15237" y="19028"/>
                  <a:pt x="15214" y="18981"/>
                  <a:pt x="15185" y="18981"/>
                </a:cubicBezTo>
                <a:close/>
                <a:moveTo>
                  <a:pt x="15500" y="18981"/>
                </a:moveTo>
                <a:cubicBezTo>
                  <a:pt x="15470" y="18981"/>
                  <a:pt x="15447" y="19028"/>
                  <a:pt x="15447" y="19085"/>
                </a:cubicBezTo>
                <a:lnTo>
                  <a:pt x="15447" y="19306"/>
                </a:lnTo>
                <a:cubicBezTo>
                  <a:pt x="15447" y="19363"/>
                  <a:pt x="15470" y="19408"/>
                  <a:pt x="15500" y="19408"/>
                </a:cubicBezTo>
                <a:cubicBezTo>
                  <a:pt x="15529" y="19408"/>
                  <a:pt x="15551" y="19363"/>
                  <a:pt x="15551" y="19306"/>
                </a:cubicBezTo>
                <a:lnTo>
                  <a:pt x="15551" y="19085"/>
                </a:lnTo>
                <a:cubicBezTo>
                  <a:pt x="15551" y="19028"/>
                  <a:pt x="15529" y="18981"/>
                  <a:pt x="15500" y="18981"/>
                </a:cubicBezTo>
                <a:close/>
                <a:moveTo>
                  <a:pt x="16349" y="18981"/>
                </a:moveTo>
                <a:cubicBezTo>
                  <a:pt x="16320" y="18981"/>
                  <a:pt x="16296" y="19028"/>
                  <a:pt x="16296" y="19085"/>
                </a:cubicBezTo>
                <a:lnTo>
                  <a:pt x="16296" y="19306"/>
                </a:lnTo>
                <a:cubicBezTo>
                  <a:pt x="16296" y="19363"/>
                  <a:pt x="16320" y="19408"/>
                  <a:pt x="16349" y="19408"/>
                </a:cubicBezTo>
                <a:cubicBezTo>
                  <a:pt x="16378" y="19408"/>
                  <a:pt x="16401" y="19363"/>
                  <a:pt x="16401" y="19306"/>
                </a:cubicBezTo>
                <a:lnTo>
                  <a:pt x="16401" y="19085"/>
                </a:lnTo>
                <a:cubicBezTo>
                  <a:pt x="16401" y="19028"/>
                  <a:pt x="16378" y="18981"/>
                  <a:pt x="16349" y="18981"/>
                </a:cubicBezTo>
                <a:close/>
                <a:moveTo>
                  <a:pt x="16663" y="18981"/>
                </a:moveTo>
                <a:cubicBezTo>
                  <a:pt x="16634" y="18981"/>
                  <a:pt x="16611" y="19028"/>
                  <a:pt x="16611" y="19085"/>
                </a:cubicBezTo>
                <a:lnTo>
                  <a:pt x="16611" y="19306"/>
                </a:lnTo>
                <a:cubicBezTo>
                  <a:pt x="16611" y="19363"/>
                  <a:pt x="16634" y="19408"/>
                  <a:pt x="16663" y="19408"/>
                </a:cubicBezTo>
                <a:cubicBezTo>
                  <a:pt x="16692" y="19408"/>
                  <a:pt x="16716" y="19363"/>
                  <a:pt x="16716" y="19306"/>
                </a:cubicBezTo>
                <a:lnTo>
                  <a:pt x="16716" y="19085"/>
                </a:lnTo>
                <a:cubicBezTo>
                  <a:pt x="16716" y="19028"/>
                  <a:pt x="16692" y="18981"/>
                  <a:pt x="16663" y="18981"/>
                </a:cubicBezTo>
                <a:close/>
                <a:moveTo>
                  <a:pt x="17512" y="18981"/>
                </a:moveTo>
                <a:cubicBezTo>
                  <a:pt x="17483" y="18981"/>
                  <a:pt x="17459" y="19028"/>
                  <a:pt x="17459" y="19085"/>
                </a:cubicBezTo>
                <a:lnTo>
                  <a:pt x="17459" y="19306"/>
                </a:lnTo>
                <a:cubicBezTo>
                  <a:pt x="17459" y="19363"/>
                  <a:pt x="17483" y="19408"/>
                  <a:pt x="17512" y="19408"/>
                </a:cubicBezTo>
                <a:cubicBezTo>
                  <a:pt x="17541" y="19408"/>
                  <a:pt x="17565" y="19363"/>
                  <a:pt x="17565" y="19306"/>
                </a:cubicBezTo>
                <a:lnTo>
                  <a:pt x="17565" y="19085"/>
                </a:lnTo>
                <a:cubicBezTo>
                  <a:pt x="17565" y="19028"/>
                  <a:pt x="17541" y="18981"/>
                  <a:pt x="17512" y="18981"/>
                </a:cubicBezTo>
                <a:close/>
                <a:moveTo>
                  <a:pt x="17827" y="18981"/>
                </a:moveTo>
                <a:cubicBezTo>
                  <a:pt x="17798" y="18981"/>
                  <a:pt x="17774" y="19028"/>
                  <a:pt x="17774" y="19085"/>
                </a:cubicBezTo>
                <a:lnTo>
                  <a:pt x="17774" y="19306"/>
                </a:lnTo>
                <a:cubicBezTo>
                  <a:pt x="17774" y="19363"/>
                  <a:pt x="17798" y="19408"/>
                  <a:pt x="17827" y="19408"/>
                </a:cubicBezTo>
                <a:cubicBezTo>
                  <a:pt x="17856" y="19408"/>
                  <a:pt x="17880" y="19363"/>
                  <a:pt x="17880" y="19306"/>
                </a:cubicBezTo>
                <a:lnTo>
                  <a:pt x="17880" y="19085"/>
                </a:lnTo>
                <a:cubicBezTo>
                  <a:pt x="17880" y="19028"/>
                  <a:pt x="17856" y="18981"/>
                  <a:pt x="17827" y="18981"/>
                </a:cubicBezTo>
                <a:close/>
                <a:moveTo>
                  <a:pt x="18677" y="18981"/>
                </a:moveTo>
                <a:cubicBezTo>
                  <a:pt x="18648" y="18981"/>
                  <a:pt x="18624" y="19028"/>
                  <a:pt x="18624" y="19085"/>
                </a:cubicBezTo>
                <a:lnTo>
                  <a:pt x="18624" y="19306"/>
                </a:lnTo>
                <a:cubicBezTo>
                  <a:pt x="18624" y="19363"/>
                  <a:pt x="18648" y="19408"/>
                  <a:pt x="18677" y="19408"/>
                </a:cubicBezTo>
                <a:cubicBezTo>
                  <a:pt x="18706" y="19408"/>
                  <a:pt x="18730" y="19363"/>
                  <a:pt x="18730" y="19306"/>
                </a:cubicBezTo>
                <a:lnTo>
                  <a:pt x="18730" y="19085"/>
                </a:lnTo>
                <a:cubicBezTo>
                  <a:pt x="18730" y="19028"/>
                  <a:pt x="18706" y="18981"/>
                  <a:pt x="18677" y="18981"/>
                </a:cubicBezTo>
                <a:close/>
                <a:moveTo>
                  <a:pt x="18991" y="18981"/>
                </a:moveTo>
                <a:cubicBezTo>
                  <a:pt x="18962" y="18981"/>
                  <a:pt x="18938" y="19028"/>
                  <a:pt x="18938" y="19085"/>
                </a:cubicBezTo>
                <a:lnTo>
                  <a:pt x="18938" y="19306"/>
                </a:lnTo>
                <a:cubicBezTo>
                  <a:pt x="18938" y="19363"/>
                  <a:pt x="18962" y="19408"/>
                  <a:pt x="18991" y="19408"/>
                </a:cubicBezTo>
                <a:cubicBezTo>
                  <a:pt x="19020" y="19408"/>
                  <a:pt x="19044" y="19363"/>
                  <a:pt x="19044" y="19306"/>
                </a:cubicBezTo>
                <a:lnTo>
                  <a:pt x="19044" y="19085"/>
                </a:lnTo>
                <a:cubicBezTo>
                  <a:pt x="19044" y="19028"/>
                  <a:pt x="19020" y="18981"/>
                  <a:pt x="18991" y="18981"/>
                </a:cubicBezTo>
                <a:close/>
                <a:moveTo>
                  <a:pt x="19841" y="18981"/>
                </a:moveTo>
                <a:cubicBezTo>
                  <a:pt x="19812" y="18981"/>
                  <a:pt x="19788" y="19028"/>
                  <a:pt x="19788" y="19085"/>
                </a:cubicBezTo>
                <a:lnTo>
                  <a:pt x="19788" y="19306"/>
                </a:lnTo>
                <a:cubicBezTo>
                  <a:pt x="19788" y="19363"/>
                  <a:pt x="19812" y="19408"/>
                  <a:pt x="19841" y="19408"/>
                </a:cubicBezTo>
                <a:cubicBezTo>
                  <a:pt x="19870" y="19408"/>
                  <a:pt x="19894" y="19363"/>
                  <a:pt x="19894" y="19306"/>
                </a:cubicBezTo>
                <a:lnTo>
                  <a:pt x="19894" y="19085"/>
                </a:lnTo>
                <a:cubicBezTo>
                  <a:pt x="19894" y="19028"/>
                  <a:pt x="19870" y="18981"/>
                  <a:pt x="19841" y="18981"/>
                </a:cubicBezTo>
                <a:close/>
                <a:moveTo>
                  <a:pt x="20155" y="18981"/>
                </a:moveTo>
                <a:cubicBezTo>
                  <a:pt x="20126" y="18981"/>
                  <a:pt x="20102" y="19028"/>
                  <a:pt x="20102" y="19085"/>
                </a:cubicBezTo>
                <a:lnTo>
                  <a:pt x="20102" y="19306"/>
                </a:lnTo>
                <a:cubicBezTo>
                  <a:pt x="20102" y="19363"/>
                  <a:pt x="20126" y="19408"/>
                  <a:pt x="20155" y="19408"/>
                </a:cubicBezTo>
                <a:cubicBezTo>
                  <a:pt x="20184" y="19408"/>
                  <a:pt x="20207" y="19363"/>
                  <a:pt x="20207" y="19306"/>
                </a:cubicBezTo>
                <a:lnTo>
                  <a:pt x="20207" y="19085"/>
                </a:lnTo>
                <a:cubicBezTo>
                  <a:pt x="20207" y="19028"/>
                  <a:pt x="20184" y="18981"/>
                  <a:pt x="20155" y="18981"/>
                </a:cubicBezTo>
                <a:close/>
                <a:moveTo>
                  <a:pt x="21004" y="18981"/>
                </a:moveTo>
                <a:cubicBezTo>
                  <a:pt x="20975" y="18981"/>
                  <a:pt x="20952" y="19028"/>
                  <a:pt x="20952" y="19085"/>
                </a:cubicBezTo>
                <a:lnTo>
                  <a:pt x="20952" y="19306"/>
                </a:lnTo>
                <a:cubicBezTo>
                  <a:pt x="20952" y="19363"/>
                  <a:pt x="20975" y="19408"/>
                  <a:pt x="21004" y="19408"/>
                </a:cubicBezTo>
                <a:cubicBezTo>
                  <a:pt x="21033" y="19408"/>
                  <a:pt x="21057" y="19363"/>
                  <a:pt x="21057" y="19306"/>
                </a:cubicBezTo>
                <a:lnTo>
                  <a:pt x="21057" y="19085"/>
                </a:lnTo>
                <a:cubicBezTo>
                  <a:pt x="21057" y="19028"/>
                  <a:pt x="21033" y="18981"/>
                  <a:pt x="21004" y="18981"/>
                </a:cubicBezTo>
                <a:close/>
                <a:moveTo>
                  <a:pt x="21319" y="18981"/>
                </a:moveTo>
                <a:cubicBezTo>
                  <a:pt x="21289" y="18981"/>
                  <a:pt x="21267" y="19028"/>
                  <a:pt x="21267" y="19085"/>
                </a:cubicBezTo>
                <a:lnTo>
                  <a:pt x="21267" y="19306"/>
                </a:lnTo>
                <a:cubicBezTo>
                  <a:pt x="21267" y="19363"/>
                  <a:pt x="21289" y="19408"/>
                  <a:pt x="21319" y="19408"/>
                </a:cubicBezTo>
                <a:cubicBezTo>
                  <a:pt x="21348" y="19408"/>
                  <a:pt x="21372" y="19363"/>
                  <a:pt x="21372" y="19306"/>
                </a:cubicBezTo>
                <a:lnTo>
                  <a:pt x="21372" y="19085"/>
                </a:lnTo>
                <a:cubicBezTo>
                  <a:pt x="21372" y="19028"/>
                  <a:pt x="21348" y="18981"/>
                  <a:pt x="21319" y="18981"/>
                </a:cubicBezTo>
                <a:close/>
                <a:moveTo>
                  <a:pt x="281" y="19711"/>
                </a:moveTo>
                <a:cubicBezTo>
                  <a:pt x="252" y="19711"/>
                  <a:pt x="228" y="19758"/>
                  <a:pt x="228" y="19815"/>
                </a:cubicBezTo>
                <a:lnTo>
                  <a:pt x="228" y="20036"/>
                </a:lnTo>
                <a:cubicBezTo>
                  <a:pt x="228" y="20093"/>
                  <a:pt x="252" y="20138"/>
                  <a:pt x="281" y="20138"/>
                </a:cubicBezTo>
                <a:cubicBezTo>
                  <a:pt x="311" y="20138"/>
                  <a:pt x="334" y="20093"/>
                  <a:pt x="334" y="20036"/>
                </a:cubicBezTo>
                <a:lnTo>
                  <a:pt x="334" y="19815"/>
                </a:lnTo>
                <a:cubicBezTo>
                  <a:pt x="334" y="19758"/>
                  <a:pt x="311" y="19711"/>
                  <a:pt x="281" y="19711"/>
                </a:cubicBezTo>
                <a:close/>
                <a:moveTo>
                  <a:pt x="596" y="19711"/>
                </a:moveTo>
                <a:cubicBezTo>
                  <a:pt x="567" y="19711"/>
                  <a:pt x="543" y="19758"/>
                  <a:pt x="543" y="19815"/>
                </a:cubicBezTo>
                <a:lnTo>
                  <a:pt x="543" y="20036"/>
                </a:lnTo>
                <a:cubicBezTo>
                  <a:pt x="543" y="20093"/>
                  <a:pt x="567" y="20138"/>
                  <a:pt x="596" y="20138"/>
                </a:cubicBezTo>
                <a:cubicBezTo>
                  <a:pt x="625" y="20138"/>
                  <a:pt x="649" y="20093"/>
                  <a:pt x="649" y="20036"/>
                </a:cubicBezTo>
                <a:lnTo>
                  <a:pt x="649" y="19815"/>
                </a:lnTo>
                <a:cubicBezTo>
                  <a:pt x="649" y="19758"/>
                  <a:pt x="625" y="19711"/>
                  <a:pt x="596" y="19711"/>
                </a:cubicBezTo>
                <a:close/>
                <a:moveTo>
                  <a:pt x="1446" y="19711"/>
                </a:moveTo>
                <a:cubicBezTo>
                  <a:pt x="1417" y="19711"/>
                  <a:pt x="1393" y="19758"/>
                  <a:pt x="1393" y="19815"/>
                </a:cubicBezTo>
                <a:lnTo>
                  <a:pt x="1393" y="20036"/>
                </a:lnTo>
                <a:cubicBezTo>
                  <a:pt x="1393" y="20093"/>
                  <a:pt x="1417" y="20138"/>
                  <a:pt x="1446" y="20138"/>
                </a:cubicBezTo>
                <a:cubicBezTo>
                  <a:pt x="1475" y="20138"/>
                  <a:pt x="1499" y="20093"/>
                  <a:pt x="1499" y="20036"/>
                </a:cubicBezTo>
                <a:lnTo>
                  <a:pt x="1499" y="19815"/>
                </a:lnTo>
                <a:cubicBezTo>
                  <a:pt x="1499" y="19758"/>
                  <a:pt x="1475" y="19711"/>
                  <a:pt x="1446" y="19711"/>
                </a:cubicBezTo>
                <a:close/>
                <a:moveTo>
                  <a:pt x="1760" y="19711"/>
                </a:moveTo>
                <a:cubicBezTo>
                  <a:pt x="1731" y="19711"/>
                  <a:pt x="1707" y="19758"/>
                  <a:pt x="1707" y="19815"/>
                </a:cubicBezTo>
                <a:lnTo>
                  <a:pt x="1707" y="20036"/>
                </a:lnTo>
                <a:cubicBezTo>
                  <a:pt x="1707" y="20093"/>
                  <a:pt x="1731" y="20138"/>
                  <a:pt x="1760" y="20138"/>
                </a:cubicBezTo>
                <a:cubicBezTo>
                  <a:pt x="1789" y="20138"/>
                  <a:pt x="1813" y="20093"/>
                  <a:pt x="1813" y="20036"/>
                </a:cubicBezTo>
                <a:lnTo>
                  <a:pt x="1813" y="19815"/>
                </a:lnTo>
                <a:cubicBezTo>
                  <a:pt x="1813" y="19758"/>
                  <a:pt x="1789" y="19711"/>
                  <a:pt x="1760" y="19711"/>
                </a:cubicBezTo>
                <a:close/>
                <a:moveTo>
                  <a:pt x="2610" y="19711"/>
                </a:moveTo>
                <a:cubicBezTo>
                  <a:pt x="2581" y="19711"/>
                  <a:pt x="2557" y="19758"/>
                  <a:pt x="2557" y="19815"/>
                </a:cubicBezTo>
                <a:lnTo>
                  <a:pt x="2557" y="20036"/>
                </a:lnTo>
                <a:cubicBezTo>
                  <a:pt x="2557" y="20093"/>
                  <a:pt x="2581" y="20138"/>
                  <a:pt x="2610" y="20138"/>
                </a:cubicBezTo>
                <a:cubicBezTo>
                  <a:pt x="2639" y="20138"/>
                  <a:pt x="2662" y="20093"/>
                  <a:pt x="2662" y="20036"/>
                </a:cubicBezTo>
                <a:lnTo>
                  <a:pt x="2662" y="19815"/>
                </a:lnTo>
                <a:cubicBezTo>
                  <a:pt x="2662" y="19758"/>
                  <a:pt x="2639" y="19711"/>
                  <a:pt x="2610" y="19711"/>
                </a:cubicBezTo>
                <a:close/>
                <a:moveTo>
                  <a:pt x="2924" y="19711"/>
                </a:moveTo>
                <a:cubicBezTo>
                  <a:pt x="2895" y="19711"/>
                  <a:pt x="2871" y="19758"/>
                  <a:pt x="2871" y="19815"/>
                </a:cubicBezTo>
                <a:lnTo>
                  <a:pt x="2871" y="20036"/>
                </a:lnTo>
                <a:cubicBezTo>
                  <a:pt x="2871" y="20093"/>
                  <a:pt x="2895" y="20138"/>
                  <a:pt x="2924" y="20138"/>
                </a:cubicBezTo>
                <a:cubicBezTo>
                  <a:pt x="2954" y="20138"/>
                  <a:pt x="2976" y="20093"/>
                  <a:pt x="2976" y="20036"/>
                </a:cubicBezTo>
                <a:lnTo>
                  <a:pt x="2976" y="19815"/>
                </a:lnTo>
                <a:cubicBezTo>
                  <a:pt x="2976" y="19758"/>
                  <a:pt x="2954" y="19711"/>
                  <a:pt x="2924" y="19711"/>
                </a:cubicBezTo>
                <a:close/>
                <a:moveTo>
                  <a:pt x="3773" y="19711"/>
                </a:moveTo>
                <a:cubicBezTo>
                  <a:pt x="3744" y="19711"/>
                  <a:pt x="3721" y="19758"/>
                  <a:pt x="3721" y="19815"/>
                </a:cubicBezTo>
                <a:lnTo>
                  <a:pt x="3721" y="20036"/>
                </a:lnTo>
                <a:cubicBezTo>
                  <a:pt x="3721" y="20093"/>
                  <a:pt x="3744" y="20138"/>
                  <a:pt x="3773" y="20138"/>
                </a:cubicBezTo>
                <a:cubicBezTo>
                  <a:pt x="3802" y="20138"/>
                  <a:pt x="3826" y="20093"/>
                  <a:pt x="3826" y="20036"/>
                </a:cubicBezTo>
                <a:lnTo>
                  <a:pt x="3826" y="19815"/>
                </a:lnTo>
                <a:cubicBezTo>
                  <a:pt x="3826" y="19758"/>
                  <a:pt x="3802" y="19711"/>
                  <a:pt x="3773" y="19711"/>
                </a:cubicBezTo>
                <a:close/>
                <a:moveTo>
                  <a:pt x="4088" y="19711"/>
                </a:moveTo>
                <a:cubicBezTo>
                  <a:pt x="4058" y="19711"/>
                  <a:pt x="4035" y="19758"/>
                  <a:pt x="4035" y="19815"/>
                </a:cubicBezTo>
                <a:lnTo>
                  <a:pt x="4035" y="20036"/>
                </a:lnTo>
                <a:cubicBezTo>
                  <a:pt x="4035" y="20093"/>
                  <a:pt x="4058" y="20138"/>
                  <a:pt x="4088" y="20138"/>
                </a:cubicBezTo>
                <a:cubicBezTo>
                  <a:pt x="4117" y="20138"/>
                  <a:pt x="4141" y="20093"/>
                  <a:pt x="4141" y="20036"/>
                </a:cubicBezTo>
                <a:lnTo>
                  <a:pt x="4141" y="19815"/>
                </a:lnTo>
                <a:cubicBezTo>
                  <a:pt x="4141" y="19758"/>
                  <a:pt x="4117" y="19711"/>
                  <a:pt x="4088" y="19711"/>
                </a:cubicBezTo>
                <a:close/>
                <a:moveTo>
                  <a:pt x="4937" y="19711"/>
                </a:moveTo>
                <a:cubicBezTo>
                  <a:pt x="4908" y="19711"/>
                  <a:pt x="4884" y="19758"/>
                  <a:pt x="4884" y="19815"/>
                </a:cubicBezTo>
                <a:lnTo>
                  <a:pt x="4884" y="20036"/>
                </a:lnTo>
                <a:cubicBezTo>
                  <a:pt x="4884" y="20093"/>
                  <a:pt x="4908" y="20138"/>
                  <a:pt x="4937" y="20138"/>
                </a:cubicBezTo>
                <a:cubicBezTo>
                  <a:pt x="4966" y="20138"/>
                  <a:pt x="4990" y="20093"/>
                  <a:pt x="4990" y="20036"/>
                </a:cubicBezTo>
                <a:lnTo>
                  <a:pt x="4990" y="19815"/>
                </a:lnTo>
                <a:cubicBezTo>
                  <a:pt x="4990" y="19758"/>
                  <a:pt x="4966" y="19711"/>
                  <a:pt x="4937" y="19711"/>
                </a:cubicBezTo>
                <a:close/>
                <a:moveTo>
                  <a:pt x="5252" y="19711"/>
                </a:moveTo>
                <a:cubicBezTo>
                  <a:pt x="5223" y="19711"/>
                  <a:pt x="5199" y="19758"/>
                  <a:pt x="5199" y="19815"/>
                </a:cubicBezTo>
                <a:lnTo>
                  <a:pt x="5199" y="20036"/>
                </a:lnTo>
                <a:cubicBezTo>
                  <a:pt x="5199" y="20093"/>
                  <a:pt x="5223" y="20138"/>
                  <a:pt x="5252" y="20138"/>
                </a:cubicBezTo>
                <a:cubicBezTo>
                  <a:pt x="5281" y="20138"/>
                  <a:pt x="5305" y="20093"/>
                  <a:pt x="5305" y="20036"/>
                </a:cubicBezTo>
                <a:lnTo>
                  <a:pt x="5305" y="19815"/>
                </a:lnTo>
                <a:cubicBezTo>
                  <a:pt x="5305" y="19758"/>
                  <a:pt x="5281" y="19711"/>
                  <a:pt x="5252" y="19711"/>
                </a:cubicBezTo>
                <a:close/>
                <a:moveTo>
                  <a:pt x="6102" y="19711"/>
                </a:moveTo>
                <a:cubicBezTo>
                  <a:pt x="6072" y="19711"/>
                  <a:pt x="6049" y="19758"/>
                  <a:pt x="6049" y="19815"/>
                </a:cubicBezTo>
                <a:lnTo>
                  <a:pt x="6049" y="20036"/>
                </a:lnTo>
                <a:cubicBezTo>
                  <a:pt x="6049" y="20093"/>
                  <a:pt x="6072" y="20138"/>
                  <a:pt x="6102" y="20138"/>
                </a:cubicBezTo>
                <a:cubicBezTo>
                  <a:pt x="6131" y="20138"/>
                  <a:pt x="6155" y="20093"/>
                  <a:pt x="6155" y="20036"/>
                </a:cubicBezTo>
                <a:lnTo>
                  <a:pt x="6155" y="19815"/>
                </a:lnTo>
                <a:cubicBezTo>
                  <a:pt x="6155" y="19758"/>
                  <a:pt x="6131" y="19711"/>
                  <a:pt x="6102" y="19711"/>
                </a:cubicBezTo>
                <a:close/>
                <a:moveTo>
                  <a:pt x="6416" y="19711"/>
                </a:moveTo>
                <a:cubicBezTo>
                  <a:pt x="6387" y="19711"/>
                  <a:pt x="6363" y="19758"/>
                  <a:pt x="6363" y="19815"/>
                </a:cubicBezTo>
                <a:lnTo>
                  <a:pt x="6363" y="20036"/>
                </a:lnTo>
                <a:cubicBezTo>
                  <a:pt x="6363" y="20093"/>
                  <a:pt x="6387" y="20138"/>
                  <a:pt x="6416" y="20138"/>
                </a:cubicBezTo>
                <a:cubicBezTo>
                  <a:pt x="6445" y="20138"/>
                  <a:pt x="6469" y="20093"/>
                  <a:pt x="6469" y="20036"/>
                </a:cubicBezTo>
                <a:lnTo>
                  <a:pt x="6469" y="19815"/>
                </a:lnTo>
                <a:cubicBezTo>
                  <a:pt x="6469" y="19758"/>
                  <a:pt x="6445" y="19711"/>
                  <a:pt x="6416" y="19711"/>
                </a:cubicBezTo>
                <a:close/>
                <a:moveTo>
                  <a:pt x="7266" y="19711"/>
                </a:moveTo>
                <a:cubicBezTo>
                  <a:pt x="7237" y="19711"/>
                  <a:pt x="7213" y="19758"/>
                  <a:pt x="7213" y="19815"/>
                </a:cubicBezTo>
                <a:lnTo>
                  <a:pt x="7213" y="20036"/>
                </a:lnTo>
                <a:cubicBezTo>
                  <a:pt x="7213" y="20093"/>
                  <a:pt x="7237" y="20138"/>
                  <a:pt x="7266" y="20138"/>
                </a:cubicBezTo>
                <a:cubicBezTo>
                  <a:pt x="7295" y="20138"/>
                  <a:pt x="7318" y="20093"/>
                  <a:pt x="7318" y="20036"/>
                </a:cubicBezTo>
                <a:lnTo>
                  <a:pt x="7318" y="19815"/>
                </a:lnTo>
                <a:cubicBezTo>
                  <a:pt x="7318" y="19758"/>
                  <a:pt x="7295" y="19711"/>
                  <a:pt x="7266" y="19711"/>
                </a:cubicBezTo>
                <a:close/>
                <a:moveTo>
                  <a:pt x="7580" y="19711"/>
                </a:moveTo>
                <a:cubicBezTo>
                  <a:pt x="7551" y="19711"/>
                  <a:pt x="7527" y="19758"/>
                  <a:pt x="7527" y="19815"/>
                </a:cubicBezTo>
                <a:lnTo>
                  <a:pt x="7527" y="20036"/>
                </a:lnTo>
                <a:cubicBezTo>
                  <a:pt x="7527" y="20093"/>
                  <a:pt x="7551" y="20138"/>
                  <a:pt x="7580" y="20138"/>
                </a:cubicBezTo>
                <a:cubicBezTo>
                  <a:pt x="7609" y="20138"/>
                  <a:pt x="7632" y="20093"/>
                  <a:pt x="7632" y="20036"/>
                </a:cubicBezTo>
                <a:lnTo>
                  <a:pt x="7632" y="19815"/>
                </a:lnTo>
                <a:cubicBezTo>
                  <a:pt x="7632" y="19758"/>
                  <a:pt x="7609" y="19711"/>
                  <a:pt x="7580" y="19711"/>
                </a:cubicBezTo>
                <a:close/>
                <a:moveTo>
                  <a:pt x="8429" y="19711"/>
                </a:moveTo>
                <a:cubicBezTo>
                  <a:pt x="8400" y="19711"/>
                  <a:pt x="8377" y="19758"/>
                  <a:pt x="8377" y="19815"/>
                </a:cubicBezTo>
                <a:lnTo>
                  <a:pt x="8377" y="20036"/>
                </a:lnTo>
                <a:cubicBezTo>
                  <a:pt x="8377" y="20093"/>
                  <a:pt x="8400" y="20138"/>
                  <a:pt x="8429" y="20138"/>
                </a:cubicBezTo>
                <a:cubicBezTo>
                  <a:pt x="8458" y="20138"/>
                  <a:pt x="8482" y="20093"/>
                  <a:pt x="8482" y="20036"/>
                </a:cubicBezTo>
                <a:lnTo>
                  <a:pt x="8482" y="19815"/>
                </a:lnTo>
                <a:cubicBezTo>
                  <a:pt x="8482" y="19758"/>
                  <a:pt x="8458" y="19711"/>
                  <a:pt x="8429" y="19711"/>
                </a:cubicBezTo>
                <a:close/>
                <a:moveTo>
                  <a:pt x="8744" y="19711"/>
                </a:moveTo>
                <a:cubicBezTo>
                  <a:pt x="8714" y="19711"/>
                  <a:pt x="8691" y="19758"/>
                  <a:pt x="8691" y="19815"/>
                </a:cubicBezTo>
                <a:lnTo>
                  <a:pt x="8691" y="20036"/>
                </a:lnTo>
                <a:cubicBezTo>
                  <a:pt x="8691" y="20093"/>
                  <a:pt x="8714" y="20138"/>
                  <a:pt x="8744" y="20138"/>
                </a:cubicBezTo>
                <a:cubicBezTo>
                  <a:pt x="8773" y="20138"/>
                  <a:pt x="8796" y="20093"/>
                  <a:pt x="8796" y="20036"/>
                </a:cubicBezTo>
                <a:lnTo>
                  <a:pt x="8796" y="19815"/>
                </a:lnTo>
                <a:cubicBezTo>
                  <a:pt x="8796" y="19758"/>
                  <a:pt x="8773" y="19711"/>
                  <a:pt x="8744" y="19711"/>
                </a:cubicBezTo>
                <a:close/>
                <a:moveTo>
                  <a:pt x="9593" y="19711"/>
                </a:moveTo>
                <a:cubicBezTo>
                  <a:pt x="9564" y="19711"/>
                  <a:pt x="9540" y="19758"/>
                  <a:pt x="9540" y="19815"/>
                </a:cubicBezTo>
                <a:lnTo>
                  <a:pt x="9540" y="20036"/>
                </a:lnTo>
                <a:cubicBezTo>
                  <a:pt x="9540" y="20093"/>
                  <a:pt x="9564" y="20138"/>
                  <a:pt x="9593" y="20138"/>
                </a:cubicBezTo>
                <a:cubicBezTo>
                  <a:pt x="9622" y="20138"/>
                  <a:pt x="9646" y="20093"/>
                  <a:pt x="9646" y="20036"/>
                </a:cubicBezTo>
                <a:lnTo>
                  <a:pt x="9646" y="19815"/>
                </a:lnTo>
                <a:cubicBezTo>
                  <a:pt x="9646" y="19758"/>
                  <a:pt x="9622" y="19711"/>
                  <a:pt x="9593" y="19711"/>
                </a:cubicBezTo>
                <a:close/>
                <a:moveTo>
                  <a:pt x="9908" y="19711"/>
                </a:moveTo>
                <a:cubicBezTo>
                  <a:pt x="9879" y="19711"/>
                  <a:pt x="9855" y="19758"/>
                  <a:pt x="9855" y="19815"/>
                </a:cubicBezTo>
                <a:lnTo>
                  <a:pt x="9855" y="20036"/>
                </a:lnTo>
                <a:cubicBezTo>
                  <a:pt x="9855" y="20093"/>
                  <a:pt x="9879" y="20138"/>
                  <a:pt x="9908" y="20138"/>
                </a:cubicBezTo>
                <a:cubicBezTo>
                  <a:pt x="9937" y="20138"/>
                  <a:pt x="9961" y="20093"/>
                  <a:pt x="9961" y="20036"/>
                </a:cubicBezTo>
                <a:lnTo>
                  <a:pt x="9961" y="19815"/>
                </a:lnTo>
                <a:cubicBezTo>
                  <a:pt x="9961" y="19758"/>
                  <a:pt x="9937" y="19711"/>
                  <a:pt x="9908" y="19711"/>
                </a:cubicBezTo>
                <a:close/>
                <a:moveTo>
                  <a:pt x="10758" y="19711"/>
                </a:moveTo>
                <a:cubicBezTo>
                  <a:pt x="10728" y="19711"/>
                  <a:pt x="10705" y="19758"/>
                  <a:pt x="10705" y="19815"/>
                </a:cubicBezTo>
                <a:lnTo>
                  <a:pt x="10705" y="20036"/>
                </a:lnTo>
                <a:cubicBezTo>
                  <a:pt x="10705" y="20093"/>
                  <a:pt x="10728" y="20138"/>
                  <a:pt x="10758" y="20138"/>
                </a:cubicBezTo>
                <a:cubicBezTo>
                  <a:pt x="10787" y="20138"/>
                  <a:pt x="10810" y="20093"/>
                  <a:pt x="10810" y="20036"/>
                </a:cubicBezTo>
                <a:lnTo>
                  <a:pt x="10810" y="19815"/>
                </a:lnTo>
                <a:cubicBezTo>
                  <a:pt x="10810" y="19758"/>
                  <a:pt x="10787" y="19711"/>
                  <a:pt x="10758" y="19711"/>
                </a:cubicBezTo>
                <a:close/>
                <a:moveTo>
                  <a:pt x="11072" y="19711"/>
                </a:moveTo>
                <a:cubicBezTo>
                  <a:pt x="11043" y="19711"/>
                  <a:pt x="11019" y="19758"/>
                  <a:pt x="11019" y="19815"/>
                </a:cubicBezTo>
                <a:lnTo>
                  <a:pt x="11019" y="20036"/>
                </a:lnTo>
                <a:cubicBezTo>
                  <a:pt x="11019" y="20093"/>
                  <a:pt x="11043" y="20138"/>
                  <a:pt x="11072" y="20138"/>
                </a:cubicBezTo>
                <a:cubicBezTo>
                  <a:pt x="11101" y="20138"/>
                  <a:pt x="11125" y="20093"/>
                  <a:pt x="11125" y="20036"/>
                </a:cubicBezTo>
                <a:lnTo>
                  <a:pt x="11125" y="19815"/>
                </a:lnTo>
                <a:cubicBezTo>
                  <a:pt x="11125" y="19758"/>
                  <a:pt x="11101" y="19711"/>
                  <a:pt x="11072" y="19711"/>
                </a:cubicBezTo>
                <a:close/>
                <a:moveTo>
                  <a:pt x="11922" y="19711"/>
                </a:moveTo>
                <a:cubicBezTo>
                  <a:pt x="11893" y="19711"/>
                  <a:pt x="11869" y="19758"/>
                  <a:pt x="11869" y="19815"/>
                </a:cubicBezTo>
                <a:lnTo>
                  <a:pt x="11869" y="20036"/>
                </a:lnTo>
                <a:cubicBezTo>
                  <a:pt x="11869" y="20093"/>
                  <a:pt x="11893" y="20138"/>
                  <a:pt x="11922" y="20138"/>
                </a:cubicBezTo>
                <a:cubicBezTo>
                  <a:pt x="11951" y="20138"/>
                  <a:pt x="11974" y="20093"/>
                  <a:pt x="11974" y="20036"/>
                </a:cubicBezTo>
                <a:lnTo>
                  <a:pt x="11974" y="19815"/>
                </a:lnTo>
                <a:cubicBezTo>
                  <a:pt x="11974" y="19758"/>
                  <a:pt x="11951" y="19711"/>
                  <a:pt x="11922" y="19711"/>
                </a:cubicBezTo>
                <a:close/>
                <a:moveTo>
                  <a:pt x="12236" y="19711"/>
                </a:moveTo>
                <a:cubicBezTo>
                  <a:pt x="12207" y="19711"/>
                  <a:pt x="12183" y="19758"/>
                  <a:pt x="12183" y="19815"/>
                </a:cubicBezTo>
                <a:lnTo>
                  <a:pt x="12183" y="20036"/>
                </a:lnTo>
                <a:cubicBezTo>
                  <a:pt x="12183" y="20093"/>
                  <a:pt x="12207" y="20138"/>
                  <a:pt x="12236" y="20138"/>
                </a:cubicBezTo>
                <a:cubicBezTo>
                  <a:pt x="12265" y="20138"/>
                  <a:pt x="12288" y="20093"/>
                  <a:pt x="12288" y="20036"/>
                </a:cubicBezTo>
                <a:lnTo>
                  <a:pt x="12288" y="19815"/>
                </a:lnTo>
                <a:cubicBezTo>
                  <a:pt x="12288" y="19758"/>
                  <a:pt x="12265" y="19711"/>
                  <a:pt x="12236" y="19711"/>
                </a:cubicBezTo>
                <a:close/>
                <a:moveTo>
                  <a:pt x="13085" y="19711"/>
                </a:moveTo>
                <a:cubicBezTo>
                  <a:pt x="13056" y="19711"/>
                  <a:pt x="13032" y="19758"/>
                  <a:pt x="13032" y="19815"/>
                </a:cubicBezTo>
                <a:lnTo>
                  <a:pt x="13032" y="20036"/>
                </a:lnTo>
                <a:cubicBezTo>
                  <a:pt x="13032" y="20093"/>
                  <a:pt x="13056" y="20138"/>
                  <a:pt x="13085" y="20138"/>
                </a:cubicBezTo>
                <a:cubicBezTo>
                  <a:pt x="13114" y="20138"/>
                  <a:pt x="13138" y="20093"/>
                  <a:pt x="13138" y="20036"/>
                </a:cubicBezTo>
                <a:lnTo>
                  <a:pt x="13138" y="19815"/>
                </a:lnTo>
                <a:cubicBezTo>
                  <a:pt x="13138" y="19758"/>
                  <a:pt x="13114" y="19711"/>
                  <a:pt x="13085" y="19711"/>
                </a:cubicBezTo>
                <a:close/>
                <a:moveTo>
                  <a:pt x="13399" y="19711"/>
                </a:moveTo>
                <a:cubicBezTo>
                  <a:pt x="13370" y="19711"/>
                  <a:pt x="13348" y="19758"/>
                  <a:pt x="13348" y="19815"/>
                </a:cubicBezTo>
                <a:lnTo>
                  <a:pt x="13348" y="20036"/>
                </a:lnTo>
                <a:cubicBezTo>
                  <a:pt x="13348" y="20093"/>
                  <a:pt x="13370" y="20138"/>
                  <a:pt x="13399" y="20138"/>
                </a:cubicBezTo>
                <a:cubicBezTo>
                  <a:pt x="13428" y="20138"/>
                  <a:pt x="13452" y="20093"/>
                  <a:pt x="13452" y="20036"/>
                </a:cubicBezTo>
                <a:lnTo>
                  <a:pt x="13452" y="19815"/>
                </a:lnTo>
                <a:cubicBezTo>
                  <a:pt x="13452" y="19758"/>
                  <a:pt x="13428" y="19711"/>
                  <a:pt x="13399" y="19711"/>
                </a:cubicBezTo>
                <a:close/>
                <a:moveTo>
                  <a:pt x="14249" y="19711"/>
                </a:moveTo>
                <a:cubicBezTo>
                  <a:pt x="14220" y="19711"/>
                  <a:pt x="14196" y="19758"/>
                  <a:pt x="14196" y="19815"/>
                </a:cubicBezTo>
                <a:lnTo>
                  <a:pt x="14196" y="20036"/>
                </a:lnTo>
                <a:cubicBezTo>
                  <a:pt x="14196" y="20093"/>
                  <a:pt x="14220" y="20138"/>
                  <a:pt x="14249" y="20138"/>
                </a:cubicBezTo>
                <a:cubicBezTo>
                  <a:pt x="14278" y="20138"/>
                  <a:pt x="14302" y="20093"/>
                  <a:pt x="14302" y="20036"/>
                </a:cubicBezTo>
                <a:lnTo>
                  <a:pt x="14302" y="19815"/>
                </a:lnTo>
                <a:cubicBezTo>
                  <a:pt x="14302" y="19758"/>
                  <a:pt x="14278" y="19711"/>
                  <a:pt x="14249" y="19711"/>
                </a:cubicBezTo>
                <a:close/>
                <a:moveTo>
                  <a:pt x="14564" y="19711"/>
                </a:moveTo>
                <a:cubicBezTo>
                  <a:pt x="14535" y="19711"/>
                  <a:pt x="14511" y="19758"/>
                  <a:pt x="14511" y="19815"/>
                </a:cubicBezTo>
                <a:lnTo>
                  <a:pt x="14511" y="20036"/>
                </a:lnTo>
                <a:cubicBezTo>
                  <a:pt x="14511" y="20093"/>
                  <a:pt x="14535" y="20138"/>
                  <a:pt x="14564" y="20138"/>
                </a:cubicBezTo>
                <a:cubicBezTo>
                  <a:pt x="14593" y="20138"/>
                  <a:pt x="14617" y="20093"/>
                  <a:pt x="14617" y="20036"/>
                </a:cubicBezTo>
                <a:lnTo>
                  <a:pt x="14617" y="19815"/>
                </a:lnTo>
                <a:cubicBezTo>
                  <a:pt x="14617" y="19758"/>
                  <a:pt x="14593" y="19711"/>
                  <a:pt x="14564" y="19711"/>
                </a:cubicBezTo>
                <a:close/>
                <a:moveTo>
                  <a:pt x="15413" y="19711"/>
                </a:moveTo>
                <a:cubicBezTo>
                  <a:pt x="15384" y="19711"/>
                  <a:pt x="15360" y="19758"/>
                  <a:pt x="15360" y="19815"/>
                </a:cubicBezTo>
                <a:lnTo>
                  <a:pt x="15360" y="20036"/>
                </a:lnTo>
                <a:cubicBezTo>
                  <a:pt x="15360" y="20093"/>
                  <a:pt x="15384" y="20138"/>
                  <a:pt x="15413" y="20138"/>
                </a:cubicBezTo>
                <a:cubicBezTo>
                  <a:pt x="15442" y="20138"/>
                  <a:pt x="15465" y="20093"/>
                  <a:pt x="15465" y="20036"/>
                </a:cubicBezTo>
                <a:lnTo>
                  <a:pt x="15465" y="19815"/>
                </a:lnTo>
                <a:cubicBezTo>
                  <a:pt x="15465" y="19758"/>
                  <a:pt x="15442" y="19711"/>
                  <a:pt x="15413" y="19711"/>
                </a:cubicBezTo>
                <a:close/>
                <a:moveTo>
                  <a:pt x="15728" y="19711"/>
                </a:moveTo>
                <a:cubicBezTo>
                  <a:pt x="15699" y="19711"/>
                  <a:pt x="15675" y="19758"/>
                  <a:pt x="15675" y="19815"/>
                </a:cubicBezTo>
                <a:lnTo>
                  <a:pt x="15675" y="20036"/>
                </a:lnTo>
                <a:cubicBezTo>
                  <a:pt x="15675" y="20093"/>
                  <a:pt x="15699" y="20138"/>
                  <a:pt x="15728" y="20138"/>
                </a:cubicBezTo>
                <a:cubicBezTo>
                  <a:pt x="15757" y="20138"/>
                  <a:pt x="15781" y="20093"/>
                  <a:pt x="15781" y="20036"/>
                </a:cubicBezTo>
                <a:lnTo>
                  <a:pt x="15781" y="19815"/>
                </a:lnTo>
                <a:cubicBezTo>
                  <a:pt x="15781" y="19758"/>
                  <a:pt x="15757" y="19711"/>
                  <a:pt x="15728" y="19711"/>
                </a:cubicBezTo>
                <a:close/>
                <a:moveTo>
                  <a:pt x="16578" y="19711"/>
                </a:moveTo>
                <a:cubicBezTo>
                  <a:pt x="16549" y="19711"/>
                  <a:pt x="16525" y="19758"/>
                  <a:pt x="16525" y="19815"/>
                </a:cubicBezTo>
                <a:lnTo>
                  <a:pt x="16525" y="20036"/>
                </a:lnTo>
                <a:cubicBezTo>
                  <a:pt x="16525" y="20093"/>
                  <a:pt x="16549" y="20138"/>
                  <a:pt x="16578" y="20138"/>
                </a:cubicBezTo>
                <a:cubicBezTo>
                  <a:pt x="16607" y="20138"/>
                  <a:pt x="16630" y="20093"/>
                  <a:pt x="16630" y="20036"/>
                </a:cubicBezTo>
                <a:lnTo>
                  <a:pt x="16630" y="19815"/>
                </a:lnTo>
                <a:cubicBezTo>
                  <a:pt x="16630" y="19758"/>
                  <a:pt x="16607" y="19711"/>
                  <a:pt x="16578" y="19711"/>
                </a:cubicBezTo>
                <a:close/>
                <a:moveTo>
                  <a:pt x="16892" y="19711"/>
                </a:moveTo>
                <a:cubicBezTo>
                  <a:pt x="16863" y="19711"/>
                  <a:pt x="16839" y="19758"/>
                  <a:pt x="16839" y="19815"/>
                </a:cubicBezTo>
                <a:lnTo>
                  <a:pt x="16839" y="20036"/>
                </a:lnTo>
                <a:cubicBezTo>
                  <a:pt x="16839" y="20093"/>
                  <a:pt x="16863" y="20138"/>
                  <a:pt x="16892" y="20138"/>
                </a:cubicBezTo>
                <a:cubicBezTo>
                  <a:pt x="16921" y="20138"/>
                  <a:pt x="16944" y="20093"/>
                  <a:pt x="16944" y="20036"/>
                </a:cubicBezTo>
                <a:lnTo>
                  <a:pt x="16944" y="19815"/>
                </a:lnTo>
                <a:cubicBezTo>
                  <a:pt x="16944" y="19758"/>
                  <a:pt x="16921" y="19711"/>
                  <a:pt x="16892" y="19711"/>
                </a:cubicBezTo>
                <a:close/>
                <a:moveTo>
                  <a:pt x="17741" y="19711"/>
                </a:moveTo>
                <a:cubicBezTo>
                  <a:pt x="17712" y="19711"/>
                  <a:pt x="17689" y="19758"/>
                  <a:pt x="17689" y="19815"/>
                </a:cubicBezTo>
                <a:lnTo>
                  <a:pt x="17689" y="20036"/>
                </a:lnTo>
                <a:cubicBezTo>
                  <a:pt x="17689" y="20093"/>
                  <a:pt x="17712" y="20138"/>
                  <a:pt x="17741" y="20138"/>
                </a:cubicBezTo>
                <a:cubicBezTo>
                  <a:pt x="17770" y="20138"/>
                  <a:pt x="17794" y="20093"/>
                  <a:pt x="17794" y="20036"/>
                </a:cubicBezTo>
                <a:lnTo>
                  <a:pt x="17794" y="19815"/>
                </a:lnTo>
                <a:cubicBezTo>
                  <a:pt x="17794" y="19758"/>
                  <a:pt x="17770" y="19711"/>
                  <a:pt x="17741" y="19711"/>
                </a:cubicBezTo>
                <a:close/>
                <a:moveTo>
                  <a:pt x="18055" y="19711"/>
                </a:moveTo>
                <a:cubicBezTo>
                  <a:pt x="18026" y="19711"/>
                  <a:pt x="18002" y="19758"/>
                  <a:pt x="18002" y="19815"/>
                </a:cubicBezTo>
                <a:lnTo>
                  <a:pt x="18002" y="20036"/>
                </a:lnTo>
                <a:cubicBezTo>
                  <a:pt x="18002" y="20093"/>
                  <a:pt x="18026" y="20138"/>
                  <a:pt x="18055" y="20138"/>
                </a:cubicBezTo>
                <a:cubicBezTo>
                  <a:pt x="18085" y="20138"/>
                  <a:pt x="18108" y="20093"/>
                  <a:pt x="18108" y="20036"/>
                </a:cubicBezTo>
                <a:lnTo>
                  <a:pt x="18108" y="19815"/>
                </a:lnTo>
                <a:cubicBezTo>
                  <a:pt x="18108" y="19758"/>
                  <a:pt x="18085" y="19711"/>
                  <a:pt x="18055" y="19711"/>
                </a:cubicBezTo>
                <a:close/>
                <a:moveTo>
                  <a:pt x="18905" y="19711"/>
                </a:moveTo>
                <a:cubicBezTo>
                  <a:pt x="18876" y="19711"/>
                  <a:pt x="18852" y="19758"/>
                  <a:pt x="18852" y="19815"/>
                </a:cubicBezTo>
                <a:lnTo>
                  <a:pt x="18852" y="20036"/>
                </a:lnTo>
                <a:cubicBezTo>
                  <a:pt x="18852" y="20093"/>
                  <a:pt x="18876" y="20138"/>
                  <a:pt x="18905" y="20138"/>
                </a:cubicBezTo>
                <a:cubicBezTo>
                  <a:pt x="18934" y="20138"/>
                  <a:pt x="18958" y="20093"/>
                  <a:pt x="18958" y="20036"/>
                </a:cubicBezTo>
                <a:lnTo>
                  <a:pt x="18958" y="19815"/>
                </a:lnTo>
                <a:cubicBezTo>
                  <a:pt x="18958" y="19758"/>
                  <a:pt x="18934" y="19711"/>
                  <a:pt x="18905" y="19711"/>
                </a:cubicBezTo>
                <a:close/>
                <a:moveTo>
                  <a:pt x="19220" y="19711"/>
                </a:moveTo>
                <a:cubicBezTo>
                  <a:pt x="19191" y="19711"/>
                  <a:pt x="19167" y="19758"/>
                  <a:pt x="19167" y="19815"/>
                </a:cubicBezTo>
                <a:lnTo>
                  <a:pt x="19167" y="20036"/>
                </a:lnTo>
                <a:cubicBezTo>
                  <a:pt x="19167" y="20093"/>
                  <a:pt x="19191" y="20138"/>
                  <a:pt x="19220" y="20138"/>
                </a:cubicBezTo>
                <a:cubicBezTo>
                  <a:pt x="19249" y="20138"/>
                  <a:pt x="19273" y="20093"/>
                  <a:pt x="19273" y="20036"/>
                </a:cubicBezTo>
                <a:lnTo>
                  <a:pt x="19273" y="19815"/>
                </a:lnTo>
                <a:cubicBezTo>
                  <a:pt x="19273" y="19758"/>
                  <a:pt x="19249" y="19711"/>
                  <a:pt x="19220" y="19711"/>
                </a:cubicBezTo>
                <a:close/>
                <a:moveTo>
                  <a:pt x="20069" y="19711"/>
                </a:moveTo>
                <a:cubicBezTo>
                  <a:pt x="20040" y="19711"/>
                  <a:pt x="20016" y="19758"/>
                  <a:pt x="20016" y="19815"/>
                </a:cubicBezTo>
                <a:lnTo>
                  <a:pt x="20016" y="20036"/>
                </a:lnTo>
                <a:cubicBezTo>
                  <a:pt x="20016" y="20093"/>
                  <a:pt x="20040" y="20138"/>
                  <a:pt x="20069" y="20138"/>
                </a:cubicBezTo>
                <a:cubicBezTo>
                  <a:pt x="20099" y="20138"/>
                  <a:pt x="20122" y="20093"/>
                  <a:pt x="20122" y="20036"/>
                </a:cubicBezTo>
                <a:lnTo>
                  <a:pt x="20122" y="19815"/>
                </a:lnTo>
                <a:cubicBezTo>
                  <a:pt x="20122" y="19758"/>
                  <a:pt x="20099" y="19711"/>
                  <a:pt x="20069" y="19711"/>
                </a:cubicBezTo>
                <a:close/>
                <a:moveTo>
                  <a:pt x="20384" y="19711"/>
                </a:moveTo>
                <a:cubicBezTo>
                  <a:pt x="20355" y="19711"/>
                  <a:pt x="20331" y="19758"/>
                  <a:pt x="20331" y="19815"/>
                </a:cubicBezTo>
                <a:lnTo>
                  <a:pt x="20331" y="20036"/>
                </a:lnTo>
                <a:cubicBezTo>
                  <a:pt x="20331" y="20093"/>
                  <a:pt x="20355" y="20138"/>
                  <a:pt x="20384" y="20138"/>
                </a:cubicBezTo>
                <a:cubicBezTo>
                  <a:pt x="20413" y="20138"/>
                  <a:pt x="20436" y="20093"/>
                  <a:pt x="20436" y="20036"/>
                </a:cubicBezTo>
                <a:lnTo>
                  <a:pt x="20436" y="19815"/>
                </a:lnTo>
                <a:cubicBezTo>
                  <a:pt x="20436" y="19758"/>
                  <a:pt x="20413" y="19711"/>
                  <a:pt x="20384" y="19711"/>
                </a:cubicBezTo>
                <a:close/>
                <a:moveTo>
                  <a:pt x="21234" y="19711"/>
                </a:moveTo>
                <a:cubicBezTo>
                  <a:pt x="21204" y="19711"/>
                  <a:pt x="21181" y="19758"/>
                  <a:pt x="21181" y="19815"/>
                </a:cubicBezTo>
                <a:lnTo>
                  <a:pt x="21181" y="20036"/>
                </a:lnTo>
                <a:cubicBezTo>
                  <a:pt x="21181" y="20093"/>
                  <a:pt x="21204" y="20138"/>
                  <a:pt x="21234" y="20138"/>
                </a:cubicBezTo>
                <a:cubicBezTo>
                  <a:pt x="21263" y="20138"/>
                  <a:pt x="21285" y="20093"/>
                  <a:pt x="21285" y="20036"/>
                </a:cubicBezTo>
                <a:lnTo>
                  <a:pt x="21285" y="19815"/>
                </a:lnTo>
                <a:cubicBezTo>
                  <a:pt x="21285" y="19758"/>
                  <a:pt x="21263" y="19711"/>
                  <a:pt x="21234" y="19711"/>
                </a:cubicBezTo>
                <a:close/>
                <a:moveTo>
                  <a:pt x="21547" y="19711"/>
                </a:moveTo>
                <a:cubicBezTo>
                  <a:pt x="21518" y="19711"/>
                  <a:pt x="21495" y="19758"/>
                  <a:pt x="21495" y="19815"/>
                </a:cubicBezTo>
                <a:lnTo>
                  <a:pt x="21495" y="20036"/>
                </a:lnTo>
                <a:cubicBezTo>
                  <a:pt x="21495" y="20093"/>
                  <a:pt x="21518" y="20138"/>
                  <a:pt x="21547" y="20138"/>
                </a:cubicBezTo>
                <a:cubicBezTo>
                  <a:pt x="21576" y="20138"/>
                  <a:pt x="21600" y="20093"/>
                  <a:pt x="21600" y="20036"/>
                </a:cubicBezTo>
                <a:lnTo>
                  <a:pt x="21600" y="19815"/>
                </a:lnTo>
                <a:cubicBezTo>
                  <a:pt x="21600" y="19758"/>
                  <a:pt x="21576" y="19711"/>
                  <a:pt x="21547" y="19711"/>
                </a:cubicBezTo>
                <a:close/>
                <a:moveTo>
                  <a:pt x="53" y="20441"/>
                </a:moveTo>
                <a:cubicBezTo>
                  <a:pt x="24" y="20441"/>
                  <a:pt x="0" y="20488"/>
                  <a:pt x="0" y="20545"/>
                </a:cubicBezTo>
                <a:lnTo>
                  <a:pt x="0" y="20765"/>
                </a:lnTo>
                <a:cubicBezTo>
                  <a:pt x="0" y="20823"/>
                  <a:pt x="24" y="20868"/>
                  <a:pt x="53" y="20868"/>
                </a:cubicBezTo>
                <a:cubicBezTo>
                  <a:pt x="82" y="20868"/>
                  <a:pt x="106" y="20823"/>
                  <a:pt x="106" y="20765"/>
                </a:cubicBezTo>
                <a:lnTo>
                  <a:pt x="106" y="20545"/>
                </a:lnTo>
                <a:cubicBezTo>
                  <a:pt x="106" y="20488"/>
                  <a:pt x="82" y="20441"/>
                  <a:pt x="53" y="20441"/>
                </a:cubicBezTo>
                <a:close/>
                <a:moveTo>
                  <a:pt x="367" y="20441"/>
                </a:moveTo>
                <a:cubicBezTo>
                  <a:pt x="338" y="20441"/>
                  <a:pt x="315" y="20488"/>
                  <a:pt x="315" y="20545"/>
                </a:cubicBezTo>
                <a:lnTo>
                  <a:pt x="315" y="20765"/>
                </a:lnTo>
                <a:cubicBezTo>
                  <a:pt x="315" y="20823"/>
                  <a:pt x="338" y="20868"/>
                  <a:pt x="367" y="20868"/>
                </a:cubicBezTo>
                <a:cubicBezTo>
                  <a:pt x="397" y="20868"/>
                  <a:pt x="420" y="20823"/>
                  <a:pt x="420" y="20765"/>
                </a:cubicBezTo>
                <a:lnTo>
                  <a:pt x="420" y="20545"/>
                </a:lnTo>
                <a:cubicBezTo>
                  <a:pt x="420" y="20488"/>
                  <a:pt x="397" y="20441"/>
                  <a:pt x="367" y="20441"/>
                </a:cubicBezTo>
                <a:close/>
                <a:moveTo>
                  <a:pt x="1217" y="20441"/>
                </a:moveTo>
                <a:cubicBezTo>
                  <a:pt x="1188" y="20441"/>
                  <a:pt x="1164" y="20488"/>
                  <a:pt x="1164" y="20545"/>
                </a:cubicBezTo>
                <a:lnTo>
                  <a:pt x="1164" y="20765"/>
                </a:lnTo>
                <a:cubicBezTo>
                  <a:pt x="1164" y="20823"/>
                  <a:pt x="1188" y="20868"/>
                  <a:pt x="1217" y="20868"/>
                </a:cubicBezTo>
                <a:cubicBezTo>
                  <a:pt x="1246" y="20868"/>
                  <a:pt x="1270" y="20823"/>
                  <a:pt x="1270" y="20765"/>
                </a:cubicBezTo>
                <a:lnTo>
                  <a:pt x="1270" y="20545"/>
                </a:lnTo>
                <a:cubicBezTo>
                  <a:pt x="1270" y="20488"/>
                  <a:pt x="1246" y="20441"/>
                  <a:pt x="1217" y="20441"/>
                </a:cubicBezTo>
                <a:close/>
                <a:moveTo>
                  <a:pt x="1532" y="20441"/>
                </a:moveTo>
                <a:cubicBezTo>
                  <a:pt x="1503" y="20441"/>
                  <a:pt x="1479" y="20488"/>
                  <a:pt x="1479" y="20545"/>
                </a:cubicBezTo>
                <a:lnTo>
                  <a:pt x="1479" y="20765"/>
                </a:lnTo>
                <a:cubicBezTo>
                  <a:pt x="1479" y="20823"/>
                  <a:pt x="1503" y="20868"/>
                  <a:pt x="1532" y="20868"/>
                </a:cubicBezTo>
                <a:cubicBezTo>
                  <a:pt x="1561" y="20868"/>
                  <a:pt x="1584" y="20823"/>
                  <a:pt x="1584" y="20765"/>
                </a:cubicBezTo>
                <a:lnTo>
                  <a:pt x="1584" y="20545"/>
                </a:lnTo>
                <a:cubicBezTo>
                  <a:pt x="1584" y="20488"/>
                  <a:pt x="1561" y="20441"/>
                  <a:pt x="1532" y="20441"/>
                </a:cubicBezTo>
                <a:close/>
                <a:moveTo>
                  <a:pt x="2380" y="20441"/>
                </a:moveTo>
                <a:cubicBezTo>
                  <a:pt x="2351" y="20441"/>
                  <a:pt x="2329" y="20488"/>
                  <a:pt x="2329" y="20545"/>
                </a:cubicBezTo>
                <a:lnTo>
                  <a:pt x="2329" y="20765"/>
                </a:lnTo>
                <a:cubicBezTo>
                  <a:pt x="2329" y="20823"/>
                  <a:pt x="2351" y="20868"/>
                  <a:pt x="2380" y="20868"/>
                </a:cubicBezTo>
                <a:cubicBezTo>
                  <a:pt x="2409" y="20868"/>
                  <a:pt x="2433" y="20823"/>
                  <a:pt x="2433" y="20765"/>
                </a:cubicBezTo>
                <a:lnTo>
                  <a:pt x="2433" y="20545"/>
                </a:lnTo>
                <a:cubicBezTo>
                  <a:pt x="2433" y="20488"/>
                  <a:pt x="2409" y="20441"/>
                  <a:pt x="2380" y="20441"/>
                </a:cubicBezTo>
                <a:close/>
                <a:moveTo>
                  <a:pt x="2695" y="20441"/>
                </a:moveTo>
                <a:cubicBezTo>
                  <a:pt x="2666" y="20441"/>
                  <a:pt x="2643" y="20488"/>
                  <a:pt x="2643" y="20545"/>
                </a:cubicBezTo>
                <a:lnTo>
                  <a:pt x="2643" y="20765"/>
                </a:lnTo>
                <a:cubicBezTo>
                  <a:pt x="2643" y="20823"/>
                  <a:pt x="2666" y="20868"/>
                  <a:pt x="2695" y="20868"/>
                </a:cubicBezTo>
                <a:cubicBezTo>
                  <a:pt x="2724" y="20868"/>
                  <a:pt x="2748" y="20823"/>
                  <a:pt x="2748" y="20765"/>
                </a:cubicBezTo>
                <a:lnTo>
                  <a:pt x="2748" y="20545"/>
                </a:lnTo>
                <a:cubicBezTo>
                  <a:pt x="2748" y="20488"/>
                  <a:pt x="2724" y="20441"/>
                  <a:pt x="2695" y="20441"/>
                </a:cubicBezTo>
                <a:close/>
                <a:moveTo>
                  <a:pt x="3545" y="20441"/>
                </a:moveTo>
                <a:cubicBezTo>
                  <a:pt x="3516" y="20441"/>
                  <a:pt x="3492" y="20488"/>
                  <a:pt x="3492" y="20545"/>
                </a:cubicBezTo>
                <a:lnTo>
                  <a:pt x="3492" y="20765"/>
                </a:lnTo>
                <a:cubicBezTo>
                  <a:pt x="3492" y="20823"/>
                  <a:pt x="3516" y="20868"/>
                  <a:pt x="3545" y="20868"/>
                </a:cubicBezTo>
                <a:cubicBezTo>
                  <a:pt x="3574" y="20868"/>
                  <a:pt x="3598" y="20823"/>
                  <a:pt x="3598" y="20765"/>
                </a:cubicBezTo>
                <a:lnTo>
                  <a:pt x="3598" y="20545"/>
                </a:lnTo>
                <a:cubicBezTo>
                  <a:pt x="3598" y="20488"/>
                  <a:pt x="3574" y="20441"/>
                  <a:pt x="3545" y="20441"/>
                </a:cubicBezTo>
                <a:close/>
                <a:moveTo>
                  <a:pt x="3859" y="20441"/>
                </a:moveTo>
                <a:cubicBezTo>
                  <a:pt x="3830" y="20441"/>
                  <a:pt x="3806" y="20488"/>
                  <a:pt x="3806" y="20545"/>
                </a:cubicBezTo>
                <a:lnTo>
                  <a:pt x="3806" y="20765"/>
                </a:lnTo>
                <a:cubicBezTo>
                  <a:pt x="3806" y="20823"/>
                  <a:pt x="3830" y="20868"/>
                  <a:pt x="3859" y="20868"/>
                </a:cubicBezTo>
                <a:cubicBezTo>
                  <a:pt x="3888" y="20868"/>
                  <a:pt x="3912" y="20823"/>
                  <a:pt x="3912" y="20765"/>
                </a:cubicBezTo>
                <a:lnTo>
                  <a:pt x="3912" y="20545"/>
                </a:lnTo>
                <a:cubicBezTo>
                  <a:pt x="3912" y="20488"/>
                  <a:pt x="3888" y="20441"/>
                  <a:pt x="3859" y="20441"/>
                </a:cubicBezTo>
                <a:close/>
                <a:moveTo>
                  <a:pt x="4709" y="20441"/>
                </a:moveTo>
                <a:cubicBezTo>
                  <a:pt x="4680" y="20441"/>
                  <a:pt x="4656" y="20488"/>
                  <a:pt x="4656" y="20545"/>
                </a:cubicBezTo>
                <a:lnTo>
                  <a:pt x="4656" y="20765"/>
                </a:lnTo>
                <a:cubicBezTo>
                  <a:pt x="4656" y="20823"/>
                  <a:pt x="4680" y="20868"/>
                  <a:pt x="4709" y="20868"/>
                </a:cubicBezTo>
                <a:cubicBezTo>
                  <a:pt x="4738" y="20868"/>
                  <a:pt x="4762" y="20823"/>
                  <a:pt x="4762" y="20765"/>
                </a:cubicBezTo>
                <a:lnTo>
                  <a:pt x="4762" y="20545"/>
                </a:lnTo>
                <a:cubicBezTo>
                  <a:pt x="4762" y="20488"/>
                  <a:pt x="4738" y="20441"/>
                  <a:pt x="4709" y="20441"/>
                </a:cubicBezTo>
                <a:close/>
                <a:moveTo>
                  <a:pt x="5023" y="20441"/>
                </a:moveTo>
                <a:cubicBezTo>
                  <a:pt x="4994" y="20441"/>
                  <a:pt x="4970" y="20488"/>
                  <a:pt x="4970" y="20545"/>
                </a:cubicBezTo>
                <a:lnTo>
                  <a:pt x="4970" y="20765"/>
                </a:lnTo>
                <a:cubicBezTo>
                  <a:pt x="4970" y="20823"/>
                  <a:pt x="4994" y="20868"/>
                  <a:pt x="5023" y="20868"/>
                </a:cubicBezTo>
                <a:cubicBezTo>
                  <a:pt x="5053" y="20868"/>
                  <a:pt x="5076" y="20823"/>
                  <a:pt x="5076" y="20765"/>
                </a:cubicBezTo>
                <a:lnTo>
                  <a:pt x="5076" y="20545"/>
                </a:lnTo>
                <a:cubicBezTo>
                  <a:pt x="5076" y="20488"/>
                  <a:pt x="5053" y="20441"/>
                  <a:pt x="5023" y="20441"/>
                </a:cubicBezTo>
                <a:close/>
                <a:moveTo>
                  <a:pt x="5873" y="20441"/>
                </a:moveTo>
                <a:cubicBezTo>
                  <a:pt x="5844" y="20441"/>
                  <a:pt x="5820" y="20488"/>
                  <a:pt x="5820" y="20545"/>
                </a:cubicBezTo>
                <a:lnTo>
                  <a:pt x="5820" y="20765"/>
                </a:lnTo>
                <a:cubicBezTo>
                  <a:pt x="5820" y="20823"/>
                  <a:pt x="5844" y="20868"/>
                  <a:pt x="5873" y="20868"/>
                </a:cubicBezTo>
                <a:cubicBezTo>
                  <a:pt x="5902" y="20868"/>
                  <a:pt x="5926" y="20823"/>
                  <a:pt x="5926" y="20765"/>
                </a:cubicBezTo>
                <a:lnTo>
                  <a:pt x="5926" y="20545"/>
                </a:lnTo>
                <a:cubicBezTo>
                  <a:pt x="5926" y="20488"/>
                  <a:pt x="5902" y="20441"/>
                  <a:pt x="5873" y="20441"/>
                </a:cubicBezTo>
                <a:close/>
                <a:moveTo>
                  <a:pt x="6188" y="20441"/>
                </a:moveTo>
                <a:cubicBezTo>
                  <a:pt x="6159" y="20441"/>
                  <a:pt x="6135" y="20488"/>
                  <a:pt x="6135" y="20545"/>
                </a:cubicBezTo>
                <a:lnTo>
                  <a:pt x="6135" y="20765"/>
                </a:lnTo>
                <a:cubicBezTo>
                  <a:pt x="6135" y="20823"/>
                  <a:pt x="6159" y="20868"/>
                  <a:pt x="6188" y="20868"/>
                </a:cubicBezTo>
                <a:cubicBezTo>
                  <a:pt x="6217" y="20868"/>
                  <a:pt x="6240" y="20823"/>
                  <a:pt x="6240" y="20765"/>
                </a:cubicBezTo>
                <a:lnTo>
                  <a:pt x="6240" y="20545"/>
                </a:lnTo>
                <a:cubicBezTo>
                  <a:pt x="6240" y="20488"/>
                  <a:pt x="6217" y="20441"/>
                  <a:pt x="6188" y="20441"/>
                </a:cubicBezTo>
                <a:close/>
                <a:moveTo>
                  <a:pt x="7036" y="20441"/>
                </a:moveTo>
                <a:cubicBezTo>
                  <a:pt x="7007" y="20441"/>
                  <a:pt x="6984" y="20488"/>
                  <a:pt x="6984" y="20545"/>
                </a:cubicBezTo>
                <a:lnTo>
                  <a:pt x="6984" y="20765"/>
                </a:lnTo>
                <a:cubicBezTo>
                  <a:pt x="6984" y="20823"/>
                  <a:pt x="7007" y="20868"/>
                  <a:pt x="7036" y="20868"/>
                </a:cubicBezTo>
                <a:cubicBezTo>
                  <a:pt x="7065" y="20868"/>
                  <a:pt x="7089" y="20823"/>
                  <a:pt x="7089" y="20765"/>
                </a:cubicBezTo>
                <a:lnTo>
                  <a:pt x="7089" y="20545"/>
                </a:lnTo>
                <a:cubicBezTo>
                  <a:pt x="7089" y="20488"/>
                  <a:pt x="7065" y="20441"/>
                  <a:pt x="7036" y="20441"/>
                </a:cubicBezTo>
                <a:close/>
                <a:moveTo>
                  <a:pt x="7351" y="20441"/>
                </a:moveTo>
                <a:cubicBezTo>
                  <a:pt x="7322" y="20441"/>
                  <a:pt x="7299" y="20488"/>
                  <a:pt x="7299" y="20545"/>
                </a:cubicBezTo>
                <a:lnTo>
                  <a:pt x="7299" y="20765"/>
                </a:lnTo>
                <a:cubicBezTo>
                  <a:pt x="7299" y="20823"/>
                  <a:pt x="7322" y="20868"/>
                  <a:pt x="7351" y="20868"/>
                </a:cubicBezTo>
                <a:cubicBezTo>
                  <a:pt x="7380" y="20868"/>
                  <a:pt x="7404" y="20823"/>
                  <a:pt x="7404" y="20765"/>
                </a:cubicBezTo>
                <a:lnTo>
                  <a:pt x="7404" y="20545"/>
                </a:lnTo>
                <a:cubicBezTo>
                  <a:pt x="7404" y="20488"/>
                  <a:pt x="7380" y="20441"/>
                  <a:pt x="7351" y="20441"/>
                </a:cubicBezTo>
                <a:close/>
                <a:moveTo>
                  <a:pt x="8201" y="20441"/>
                </a:moveTo>
                <a:cubicBezTo>
                  <a:pt x="8171" y="20441"/>
                  <a:pt x="8148" y="20488"/>
                  <a:pt x="8148" y="20545"/>
                </a:cubicBezTo>
                <a:lnTo>
                  <a:pt x="8148" y="20765"/>
                </a:lnTo>
                <a:cubicBezTo>
                  <a:pt x="8148" y="20823"/>
                  <a:pt x="8171" y="20868"/>
                  <a:pt x="8201" y="20868"/>
                </a:cubicBezTo>
                <a:cubicBezTo>
                  <a:pt x="8230" y="20868"/>
                  <a:pt x="8254" y="20823"/>
                  <a:pt x="8254" y="20765"/>
                </a:cubicBezTo>
                <a:lnTo>
                  <a:pt x="8254" y="20545"/>
                </a:lnTo>
                <a:cubicBezTo>
                  <a:pt x="8254" y="20488"/>
                  <a:pt x="8230" y="20441"/>
                  <a:pt x="8201" y="20441"/>
                </a:cubicBezTo>
                <a:close/>
                <a:moveTo>
                  <a:pt x="8515" y="20441"/>
                </a:moveTo>
                <a:cubicBezTo>
                  <a:pt x="8486" y="20441"/>
                  <a:pt x="8462" y="20488"/>
                  <a:pt x="8462" y="20545"/>
                </a:cubicBezTo>
                <a:lnTo>
                  <a:pt x="8462" y="20765"/>
                </a:lnTo>
                <a:cubicBezTo>
                  <a:pt x="8462" y="20823"/>
                  <a:pt x="8486" y="20868"/>
                  <a:pt x="8515" y="20868"/>
                </a:cubicBezTo>
                <a:cubicBezTo>
                  <a:pt x="8544" y="20868"/>
                  <a:pt x="8568" y="20823"/>
                  <a:pt x="8568" y="20765"/>
                </a:cubicBezTo>
                <a:lnTo>
                  <a:pt x="8568" y="20545"/>
                </a:lnTo>
                <a:cubicBezTo>
                  <a:pt x="8568" y="20488"/>
                  <a:pt x="8544" y="20441"/>
                  <a:pt x="8515" y="20441"/>
                </a:cubicBezTo>
                <a:close/>
                <a:moveTo>
                  <a:pt x="9365" y="20441"/>
                </a:moveTo>
                <a:cubicBezTo>
                  <a:pt x="9336" y="20441"/>
                  <a:pt x="9312" y="20488"/>
                  <a:pt x="9312" y="20545"/>
                </a:cubicBezTo>
                <a:lnTo>
                  <a:pt x="9312" y="20765"/>
                </a:lnTo>
                <a:cubicBezTo>
                  <a:pt x="9312" y="20823"/>
                  <a:pt x="9336" y="20868"/>
                  <a:pt x="9365" y="20868"/>
                </a:cubicBezTo>
                <a:cubicBezTo>
                  <a:pt x="9394" y="20868"/>
                  <a:pt x="9418" y="20823"/>
                  <a:pt x="9418" y="20765"/>
                </a:cubicBezTo>
                <a:lnTo>
                  <a:pt x="9418" y="20545"/>
                </a:lnTo>
                <a:cubicBezTo>
                  <a:pt x="9418" y="20488"/>
                  <a:pt x="9394" y="20441"/>
                  <a:pt x="9365" y="20441"/>
                </a:cubicBezTo>
                <a:close/>
                <a:moveTo>
                  <a:pt x="9679" y="20441"/>
                </a:moveTo>
                <a:cubicBezTo>
                  <a:pt x="9650" y="20441"/>
                  <a:pt x="9626" y="20488"/>
                  <a:pt x="9626" y="20545"/>
                </a:cubicBezTo>
                <a:lnTo>
                  <a:pt x="9626" y="20765"/>
                </a:lnTo>
                <a:cubicBezTo>
                  <a:pt x="9626" y="20823"/>
                  <a:pt x="9650" y="20868"/>
                  <a:pt x="9679" y="20868"/>
                </a:cubicBezTo>
                <a:cubicBezTo>
                  <a:pt x="9708" y="20868"/>
                  <a:pt x="9732" y="20823"/>
                  <a:pt x="9732" y="20765"/>
                </a:cubicBezTo>
                <a:lnTo>
                  <a:pt x="9732" y="20545"/>
                </a:lnTo>
                <a:cubicBezTo>
                  <a:pt x="9732" y="20488"/>
                  <a:pt x="9708" y="20441"/>
                  <a:pt x="9679" y="20441"/>
                </a:cubicBezTo>
                <a:close/>
                <a:moveTo>
                  <a:pt x="10529" y="20441"/>
                </a:moveTo>
                <a:cubicBezTo>
                  <a:pt x="10500" y="20441"/>
                  <a:pt x="10476" y="20488"/>
                  <a:pt x="10476" y="20545"/>
                </a:cubicBezTo>
                <a:lnTo>
                  <a:pt x="10476" y="20765"/>
                </a:lnTo>
                <a:cubicBezTo>
                  <a:pt x="10476" y="20823"/>
                  <a:pt x="10500" y="20868"/>
                  <a:pt x="10529" y="20868"/>
                </a:cubicBezTo>
                <a:cubicBezTo>
                  <a:pt x="10558" y="20868"/>
                  <a:pt x="10582" y="20823"/>
                  <a:pt x="10582" y="20765"/>
                </a:cubicBezTo>
                <a:lnTo>
                  <a:pt x="10582" y="20545"/>
                </a:lnTo>
                <a:cubicBezTo>
                  <a:pt x="10582" y="20488"/>
                  <a:pt x="10558" y="20441"/>
                  <a:pt x="10529" y="20441"/>
                </a:cubicBezTo>
                <a:close/>
                <a:moveTo>
                  <a:pt x="10844" y="20441"/>
                </a:moveTo>
                <a:cubicBezTo>
                  <a:pt x="10814" y="20441"/>
                  <a:pt x="10791" y="20488"/>
                  <a:pt x="10791" y="20545"/>
                </a:cubicBezTo>
                <a:lnTo>
                  <a:pt x="10791" y="20765"/>
                </a:lnTo>
                <a:cubicBezTo>
                  <a:pt x="10791" y="20823"/>
                  <a:pt x="10814" y="20868"/>
                  <a:pt x="10844" y="20868"/>
                </a:cubicBezTo>
                <a:cubicBezTo>
                  <a:pt x="10873" y="20868"/>
                  <a:pt x="10895" y="20823"/>
                  <a:pt x="10895" y="20765"/>
                </a:cubicBezTo>
                <a:lnTo>
                  <a:pt x="10895" y="20545"/>
                </a:lnTo>
                <a:cubicBezTo>
                  <a:pt x="10895" y="20488"/>
                  <a:pt x="10873" y="20441"/>
                  <a:pt x="10844" y="20441"/>
                </a:cubicBezTo>
                <a:close/>
                <a:moveTo>
                  <a:pt x="11692" y="20441"/>
                </a:moveTo>
                <a:cubicBezTo>
                  <a:pt x="11663" y="20441"/>
                  <a:pt x="11640" y="20488"/>
                  <a:pt x="11640" y="20545"/>
                </a:cubicBezTo>
                <a:lnTo>
                  <a:pt x="11640" y="20765"/>
                </a:lnTo>
                <a:cubicBezTo>
                  <a:pt x="11640" y="20823"/>
                  <a:pt x="11663" y="20868"/>
                  <a:pt x="11692" y="20868"/>
                </a:cubicBezTo>
                <a:cubicBezTo>
                  <a:pt x="11721" y="20868"/>
                  <a:pt x="11745" y="20823"/>
                  <a:pt x="11745" y="20765"/>
                </a:cubicBezTo>
                <a:lnTo>
                  <a:pt x="11745" y="20545"/>
                </a:lnTo>
                <a:cubicBezTo>
                  <a:pt x="11745" y="20488"/>
                  <a:pt x="11721" y="20441"/>
                  <a:pt x="11692" y="20441"/>
                </a:cubicBezTo>
                <a:close/>
                <a:moveTo>
                  <a:pt x="12007" y="20441"/>
                </a:moveTo>
                <a:cubicBezTo>
                  <a:pt x="11978" y="20441"/>
                  <a:pt x="11955" y="20488"/>
                  <a:pt x="11955" y="20545"/>
                </a:cubicBezTo>
                <a:lnTo>
                  <a:pt x="11955" y="20765"/>
                </a:lnTo>
                <a:cubicBezTo>
                  <a:pt x="11955" y="20823"/>
                  <a:pt x="11978" y="20868"/>
                  <a:pt x="12007" y="20868"/>
                </a:cubicBezTo>
                <a:cubicBezTo>
                  <a:pt x="12036" y="20868"/>
                  <a:pt x="12060" y="20823"/>
                  <a:pt x="12060" y="20765"/>
                </a:cubicBezTo>
                <a:lnTo>
                  <a:pt x="12060" y="20545"/>
                </a:lnTo>
                <a:cubicBezTo>
                  <a:pt x="12060" y="20488"/>
                  <a:pt x="12036" y="20441"/>
                  <a:pt x="12007" y="20441"/>
                </a:cubicBezTo>
                <a:close/>
                <a:moveTo>
                  <a:pt x="12856" y="20441"/>
                </a:moveTo>
                <a:cubicBezTo>
                  <a:pt x="12827" y="20441"/>
                  <a:pt x="12804" y="20488"/>
                  <a:pt x="12804" y="20545"/>
                </a:cubicBezTo>
                <a:lnTo>
                  <a:pt x="12804" y="20765"/>
                </a:lnTo>
                <a:cubicBezTo>
                  <a:pt x="12804" y="20823"/>
                  <a:pt x="12827" y="20868"/>
                  <a:pt x="12856" y="20868"/>
                </a:cubicBezTo>
                <a:cubicBezTo>
                  <a:pt x="12886" y="20868"/>
                  <a:pt x="12909" y="20823"/>
                  <a:pt x="12909" y="20765"/>
                </a:cubicBezTo>
                <a:lnTo>
                  <a:pt x="12909" y="20545"/>
                </a:lnTo>
                <a:cubicBezTo>
                  <a:pt x="12909" y="20488"/>
                  <a:pt x="12886" y="20441"/>
                  <a:pt x="12856" y="20441"/>
                </a:cubicBezTo>
                <a:close/>
                <a:moveTo>
                  <a:pt x="13171" y="20441"/>
                </a:moveTo>
                <a:cubicBezTo>
                  <a:pt x="13142" y="20441"/>
                  <a:pt x="13118" y="20488"/>
                  <a:pt x="13118" y="20545"/>
                </a:cubicBezTo>
                <a:lnTo>
                  <a:pt x="13118" y="20765"/>
                </a:lnTo>
                <a:cubicBezTo>
                  <a:pt x="13118" y="20823"/>
                  <a:pt x="13142" y="20868"/>
                  <a:pt x="13171" y="20868"/>
                </a:cubicBezTo>
                <a:cubicBezTo>
                  <a:pt x="13200" y="20868"/>
                  <a:pt x="13224" y="20823"/>
                  <a:pt x="13224" y="20765"/>
                </a:cubicBezTo>
                <a:lnTo>
                  <a:pt x="13224" y="20545"/>
                </a:lnTo>
                <a:cubicBezTo>
                  <a:pt x="13224" y="20488"/>
                  <a:pt x="13200" y="20441"/>
                  <a:pt x="13171" y="20441"/>
                </a:cubicBezTo>
                <a:close/>
                <a:moveTo>
                  <a:pt x="14021" y="20441"/>
                </a:moveTo>
                <a:cubicBezTo>
                  <a:pt x="13992" y="20441"/>
                  <a:pt x="13968" y="20488"/>
                  <a:pt x="13968" y="20545"/>
                </a:cubicBezTo>
                <a:lnTo>
                  <a:pt x="13968" y="20765"/>
                </a:lnTo>
                <a:cubicBezTo>
                  <a:pt x="13968" y="20823"/>
                  <a:pt x="13992" y="20868"/>
                  <a:pt x="14021" y="20868"/>
                </a:cubicBezTo>
                <a:cubicBezTo>
                  <a:pt x="14050" y="20868"/>
                  <a:pt x="14074" y="20823"/>
                  <a:pt x="14074" y="20765"/>
                </a:cubicBezTo>
                <a:lnTo>
                  <a:pt x="14074" y="20545"/>
                </a:lnTo>
                <a:cubicBezTo>
                  <a:pt x="14074" y="20488"/>
                  <a:pt x="14050" y="20441"/>
                  <a:pt x="14021" y="20441"/>
                </a:cubicBezTo>
                <a:close/>
                <a:moveTo>
                  <a:pt x="14335" y="20441"/>
                </a:moveTo>
                <a:cubicBezTo>
                  <a:pt x="14306" y="20441"/>
                  <a:pt x="14282" y="20488"/>
                  <a:pt x="14282" y="20545"/>
                </a:cubicBezTo>
                <a:lnTo>
                  <a:pt x="14282" y="20765"/>
                </a:lnTo>
                <a:cubicBezTo>
                  <a:pt x="14282" y="20823"/>
                  <a:pt x="14306" y="20868"/>
                  <a:pt x="14335" y="20868"/>
                </a:cubicBezTo>
                <a:cubicBezTo>
                  <a:pt x="14364" y="20868"/>
                  <a:pt x="14388" y="20823"/>
                  <a:pt x="14388" y="20765"/>
                </a:cubicBezTo>
                <a:lnTo>
                  <a:pt x="14388" y="20545"/>
                </a:lnTo>
                <a:cubicBezTo>
                  <a:pt x="14388" y="20488"/>
                  <a:pt x="14364" y="20441"/>
                  <a:pt x="14335" y="20441"/>
                </a:cubicBezTo>
                <a:close/>
                <a:moveTo>
                  <a:pt x="15185" y="20441"/>
                </a:moveTo>
                <a:cubicBezTo>
                  <a:pt x="15156" y="20441"/>
                  <a:pt x="15132" y="20488"/>
                  <a:pt x="15132" y="20545"/>
                </a:cubicBezTo>
                <a:lnTo>
                  <a:pt x="15132" y="20765"/>
                </a:lnTo>
                <a:cubicBezTo>
                  <a:pt x="15132" y="20823"/>
                  <a:pt x="15156" y="20868"/>
                  <a:pt x="15185" y="20868"/>
                </a:cubicBezTo>
                <a:cubicBezTo>
                  <a:pt x="15214" y="20868"/>
                  <a:pt x="15237" y="20823"/>
                  <a:pt x="15237" y="20765"/>
                </a:cubicBezTo>
                <a:lnTo>
                  <a:pt x="15237" y="20545"/>
                </a:lnTo>
                <a:cubicBezTo>
                  <a:pt x="15237" y="20488"/>
                  <a:pt x="15214" y="20441"/>
                  <a:pt x="15185" y="20441"/>
                </a:cubicBezTo>
                <a:close/>
                <a:moveTo>
                  <a:pt x="15500" y="20441"/>
                </a:moveTo>
                <a:cubicBezTo>
                  <a:pt x="15470" y="20441"/>
                  <a:pt x="15447" y="20488"/>
                  <a:pt x="15447" y="20545"/>
                </a:cubicBezTo>
                <a:lnTo>
                  <a:pt x="15447" y="20765"/>
                </a:lnTo>
                <a:cubicBezTo>
                  <a:pt x="15447" y="20823"/>
                  <a:pt x="15470" y="20868"/>
                  <a:pt x="15500" y="20868"/>
                </a:cubicBezTo>
                <a:cubicBezTo>
                  <a:pt x="15529" y="20868"/>
                  <a:pt x="15551" y="20823"/>
                  <a:pt x="15551" y="20765"/>
                </a:cubicBezTo>
                <a:lnTo>
                  <a:pt x="15551" y="20545"/>
                </a:lnTo>
                <a:cubicBezTo>
                  <a:pt x="15551" y="20488"/>
                  <a:pt x="15529" y="20441"/>
                  <a:pt x="15500" y="20441"/>
                </a:cubicBezTo>
                <a:close/>
                <a:moveTo>
                  <a:pt x="16349" y="20441"/>
                </a:moveTo>
                <a:cubicBezTo>
                  <a:pt x="16320" y="20441"/>
                  <a:pt x="16296" y="20488"/>
                  <a:pt x="16296" y="20545"/>
                </a:cubicBezTo>
                <a:lnTo>
                  <a:pt x="16296" y="20765"/>
                </a:lnTo>
                <a:cubicBezTo>
                  <a:pt x="16296" y="20823"/>
                  <a:pt x="16320" y="20868"/>
                  <a:pt x="16349" y="20868"/>
                </a:cubicBezTo>
                <a:cubicBezTo>
                  <a:pt x="16378" y="20868"/>
                  <a:pt x="16401" y="20823"/>
                  <a:pt x="16401" y="20765"/>
                </a:cubicBezTo>
                <a:lnTo>
                  <a:pt x="16401" y="20545"/>
                </a:lnTo>
                <a:cubicBezTo>
                  <a:pt x="16401" y="20488"/>
                  <a:pt x="16378" y="20441"/>
                  <a:pt x="16349" y="20441"/>
                </a:cubicBezTo>
                <a:close/>
                <a:moveTo>
                  <a:pt x="16663" y="20441"/>
                </a:moveTo>
                <a:cubicBezTo>
                  <a:pt x="16634" y="20441"/>
                  <a:pt x="16611" y="20488"/>
                  <a:pt x="16611" y="20545"/>
                </a:cubicBezTo>
                <a:lnTo>
                  <a:pt x="16611" y="20765"/>
                </a:lnTo>
                <a:cubicBezTo>
                  <a:pt x="16611" y="20823"/>
                  <a:pt x="16634" y="20868"/>
                  <a:pt x="16663" y="20868"/>
                </a:cubicBezTo>
                <a:cubicBezTo>
                  <a:pt x="16692" y="20868"/>
                  <a:pt x="16716" y="20823"/>
                  <a:pt x="16716" y="20765"/>
                </a:cubicBezTo>
                <a:lnTo>
                  <a:pt x="16716" y="20545"/>
                </a:lnTo>
                <a:cubicBezTo>
                  <a:pt x="16716" y="20488"/>
                  <a:pt x="16692" y="20441"/>
                  <a:pt x="16663" y="20441"/>
                </a:cubicBezTo>
                <a:close/>
                <a:moveTo>
                  <a:pt x="17512" y="20441"/>
                </a:moveTo>
                <a:cubicBezTo>
                  <a:pt x="17483" y="20441"/>
                  <a:pt x="17459" y="20488"/>
                  <a:pt x="17459" y="20545"/>
                </a:cubicBezTo>
                <a:lnTo>
                  <a:pt x="17459" y="20765"/>
                </a:lnTo>
                <a:cubicBezTo>
                  <a:pt x="17459" y="20823"/>
                  <a:pt x="17483" y="20868"/>
                  <a:pt x="17512" y="20868"/>
                </a:cubicBezTo>
                <a:cubicBezTo>
                  <a:pt x="17541" y="20868"/>
                  <a:pt x="17565" y="20823"/>
                  <a:pt x="17565" y="20765"/>
                </a:cubicBezTo>
                <a:lnTo>
                  <a:pt x="17565" y="20545"/>
                </a:lnTo>
                <a:cubicBezTo>
                  <a:pt x="17565" y="20488"/>
                  <a:pt x="17541" y="20441"/>
                  <a:pt x="17512" y="20441"/>
                </a:cubicBezTo>
                <a:close/>
                <a:moveTo>
                  <a:pt x="17827" y="20441"/>
                </a:moveTo>
                <a:cubicBezTo>
                  <a:pt x="17798" y="20441"/>
                  <a:pt x="17774" y="20488"/>
                  <a:pt x="17774" y="20545"/>
                </a:cubicBezTo>
                <a:lnTo>
                  <a:pt x="17774" y="20765"/>
                </a:lnTo>
                <a:cubicBezTo>
                  <a:pt x="17774" y="20823"/>
                  <a:pt x="17798" y="20868"/>
                  <a:pt x="17827" y="20868"/>
                </a:cubicBezTo>
                <a:cubicBezTo>
                  <a:pt x="17856" y="20868"/>
                  <a:pt x="17880" y="20823"/>
                  <a:pt x="17880" y="20765"/>
                </a:cubicBezTo>
                <a:lnTo>
                  <a:pt x="17880" y="20545"/>
                </a:lnTo>
                <a:cubicBezTo>
                  <a:pt x="17880" y="20488"/>
                  <a:pt x="17856" y="20441"/>
                  <a:pt x="17827" y="20441"/>
                </a:cubicBezTo>
                <a:close/>
                <a:moveTo>
                  <a:pt x="18677" y="20441"/>
                </a:moveTo>
                <a:cubicBezTo>
                  <a:pt x="18648" y="20441"/>
                  <a:pt x="18624" y="20488"/>
                  <a:pt x="18624" y="20545"/>
                </a:cubicBezTo>
                <a:lnTo>
                  <a:pt x="18624" y="20765"/>
                </a:lnTo>
                <a:cubicBezTo>
                  <a:pt x="18624" y="20823"/>
                  <a:pt x="18648" y="20868"/>
                  <a:pt x="18677" y="20868"/>
                </a:cubicBezTo>
                <a:cubicBezTo>
                  <a:pt x="18706" y="20868"/>
                  <a:pt x="18730" y="20823"/>
                  <a:pt x="18730" y="20765"/>
                </a:cubicBezTo>
                <a:lnTo>
                  <a:pt x="18730" y="20545"/>
                </a:lnTo>
                <a:cubicBezTo>
                  <a:pt x="18730" y="20488"/>
                  <a:pt x="18706" y="20441"/>
                  <a:pt x="18677" y="20441"/>
                </a:cubicBezTo>
                <a:close/>
                <a:moveTo>
                  <a:pt x="18991" y="20441"/>
                </a:moveTo>
                <a:cubicBezTo>
                  <a:pt x="18962" y="20441"/>
                  <a:pt x="18938" y="20488"/>
                  <a:pt x="18938" y="20545"/>
                </a:cubicBezTo>
                <a:lnTo>
                  <a:pt x="18938" y="20765"/>
                </a:lnTo>
                <a:cubicBezTo>
                  <a:pt x="18938" y="20823"/>
                  <a:pt x="18962" y="20868"/>
                  <a:pt x="18991" y="20868"/>
                </a:cubicBezTo>
                <a:cubicBezTo>
                  <a:pt x="19020" y="20868"/>
                  <a:pt x="19044" y="20823"/>
                  <a:pt x="19044" y="20765"/>
                </a:cubicBezTo>
                <a:lnTo>
                  <a:pt x="19044" y="20545"/>
                </a:lnTo>
                <a:cubicBezTo>
                  <a:pt x="19044" y="20488"/>
                  <a:pt x="19020" y="20441"/>
                  <a:pt x="18991" y="20441"/>
                </a:cubicBezTo>
                <a:close/>
                <a:moveTo>
                  <a:pt x="19841" y="20441"/>
                </a:moveTo>
                <a:cubicBezTo>
                  <a:pt x="19812" y="20441"/>
                  <a:pt x="19788" y="20488"/>
                  <a:pt x="19788" y="20545"/>
                </a:cubicBezTo>
                <a:lnTo>
                  <a:pt x="19788" y="20765"/>
                </a:lnTo>
                <a:cubicBezTo>
                  <a:pt x="19788" y="20823"/>
                  <a:pt x="19812" y="20868"/>
                  <a:pt x="19841" y="20868"/>
                </a:cubicBezTo>
                <a:cubicBezTo>
                  <a:pt x="19870" y="20868"/>
                  <a:pt x="19894" y="20823"/>
                  <a:pt x="19894" y="20765"/>
                </a:cubicBezTo>
                <a:lnTo>
                  <a:pt x="19894" y="20545"/>
                </a:lnTo>
                <a:cubicBezTo>
                  <a:pt x="19894" y="20488"/>
                  <a:pt x="19870" y="20441"/>
                  <a:pt x="19841" y="20441"/>
                </a:cubicBezTo>
                <a:close/>
                <a:moveTo>
                  <a:pt x="20155" y="20441"/>
                </a:moveTo>
                <a:cubicBezTo>
                  <a:pt x="20126" y="20441"/>
                  <a:pt x="20102" y="20488"/>
                  <a:pt x="20102" y="20545"/>
                </a:cubicBezTo>
                <a:lnTo>
                  <a:pt x="20102" y="20765"/>
                </a:lnTo>
                <a:cubicBezTo>
                  <a:pt x="20102" y="20823"/>
                  <a:pt x="20126" y="20868"/>
                  <a:pt x="20155" y="20868"/>
                </a:cubicBezTo>
                <a:cubicBezTo>
                  <a:pt x="20184" y="20868"/>
                  <a:pt x="20207" y="20823"/>
                  <a:pt x="20207" y="20765"/>
                </a:cubicBezTo>
                <a:lnTo>
                  <a:pt x="20207" y="20545"/>
                </a:lnTo>
                <a:cubicBezTo>
                  <a:pt x="20207" y="20488"/>
                  <a:pt x="20184" y="20441"/>
                  <a:pt x="20155" y="20441"/>
                </a:cubicBezTo>
                <a:close/>
                <a:moveTo>
                  <a:pt x="21004" y="20441"/>
                </a:moveTo>
                <a:cubicBezTo>
                  <a:pt x="20975" y="20441"/>
                  <a:pt x="20952" y="20488"/>
                  <a:pt x="20952" y="20545"/>
                </a:cubicBezTo>
                <a:lnTo>
                  <a:pt x="20952" y="20765"/>
                </a:lnTo>
                <a:cubicBezTo>
                  <a:pt x="20952" y="20823"/>
                  <a:pt x="20975" y="20868"/>
                  <a:pt x="21004" y="20868"/>
                </a:cubicBezTo>
                <a:cubicBezTo>
                  <a:pt x="21033" y="20868"/>
                  <a:pt x="21057" y="20823"/>
                  <a:pt x="21057" y="20765"/>
                </a:cubicBezTo>
                <a:lnTo>
                  <a:pt x="21057" y="20545"/>
                </a:lnTo>
                <a:cubicBezTo>
                  <a:pt x="21057" y="20488"/>
                  <a:pt x="21033" y="20441"/>
                  <a:pt x="21004" y="20441"/>
                </a:cubicBezTo>
                <a:close/>
                <a:moveTo>
                  <a:pt x="21319" y="20441"/>
                </a:moveTo>
                <a:cubicBezTo>
                  <a:pt x="21289" y="20441"/>
                  <a:pt x="21267" y="20488"/>
                  <a:pt x="21267" y="20545"/>
                </a:cubicBezTo>
                <a:lnTo>
                  <a:pt x="21267" y="20765"/>
                </a:lnTo>
                <a:cubicBezTo>
                  <a:pt x="21267" y="20823"/>
                  <a:pt x="21289" y="20868"/>
                  <a:pt x="21319" y="20868"/>
                </a:cubicBezTo>
                <a:cubicBezTo>
                  <a:pt x="21348" y="20868"/>
                  <a:pt x="21372" y="20823"/>
                  <a:pt x="21372" y="20765"/>
                </a:cubicBezTo>
                <a:lnTo>
                  <a:pt x="21372" y="20545"/>
                </a:lnTo>
                <a:cubicBezTo>
                  <a:pt x="21372" y="20488"/>
                  <a:pt x="21348" y="20441"/>
                  <a:pt x="21319" y="20441"/>
                </a:cubicBezTo>
                <a:close/>
                <a:moveTo>
                  <a:pt x="281" y="21171"/>
                </a:moveTo>
                <a:cubicBezTo>
                  <a:pt x="252" y="21171"/>
                  <a:pt x="228" y="21218"/>
                  <a:pt x="228" y="21275"/>
                </a:cubicBezTo>
                <a:lnTo>
                  <a:pt x="228" y="21495"/>
                </a:lnTo>
                <a:cubicBezTo>
                  <a:pt x="228" y="21553"/>
                  <a:pt x="252" y="21600"/>
                  <a:pt x="281" y="21600"/>
                </a:cubicBezTo>
                <a:cubicBezTo>
                  <a:pt x="311" y="21600"/>
                  <a:pt x="334" y="21553"/>
                  <a:pt x="334" y="21495"/>
                </a:cubicBezTo>
                <a:lnTo>
                  <a:pt x="334" y="21275"/>
                </a:lnTo>
                <a:cubicBezTo>
                  <a:pt x="334" y="21218"/>
                  <a:pt x="311" y="21171"/>
                  <a:pt x="281" y="21171"/>
                </a:cubicBezTo>
                <a:close/>
                <a:moveTo>
                  <a:pt x="596" y="21171"/>
                </a:moveTo>
                <a:cubicBezTo>
                  <a:pt x="567" y="21171"/>
                  <a:pt x="543" y="21218"/>
                  <a:pt x="543" y="21275"/>
                </a:cubicBezTo>
                <a:lnTo>
                  <a:pt x="543" y="21495"/>
                </a:lnTo>
                <a:cubicBezTo>
                  <a:pt x="543" y="21553"/>
                  <a:pt x="567" y="21600"/>
                  <a:pt x="596" y="21600"/>
                </a:cubicBezTo>
                <a:cubicBezTo>
                  <a:pt x="625" y="21600"/>
                  <a:pt x="649" y="21553"/>
                  <a:pt x="649" y="21495"/>
                </a:cubicBezTo>
                <a:lnTo>
                  <a:pt x="649" y="21275"/>
                </a:lnTo>
                <a:cubicBezTo>
                  <a:pt x="649" y="21218"/>
                  <a:pt x="625" y="21171"/>
                  <a:pt x="596" y="21171"/>
                </a:cubicBezTo>
                <a:close/>
                <a:moveTo>
                  <a:pt x="1446" y="21171"/>
                </a:moveTo>
                <a:cubicBezTo>
                  <a:pt x="1417" y="21171"/>
                  <a:pt x="1393" y="21218"/>
                  <a:pt x="1393" y="21275"/>
                </a:cubicBezTo>
                <a:lnTo>
                  <a:pt x="1393" y="21495"/>
                </a:lnTo>
                <a:cubicBezTo>
                  <a:pt x="1393" y="21553"/>
                  <a:pt x="1417" y="21600"/>
                  <a:pt x="1446" y="21600"/>
                </a:cubicBezTo>
                <a:cubicBezTo>
                  <a:pt x="1475" y="21600"/>
                  <a:pt x="1499" y="21553"/>
                  <a:pt x="1499" y="21495"/>
                </a:cubicBezTo>
                <a:lnTo>
                  <a:pt x="1499" y="21275"/>
                </a:lnTo>
                <a:cubicBezTo>
                  <a:pt x="1499" y="21218"/>
                  <a:pt x="1475" y="21171"/>
                  <a:pt x="1446" y="21171"/>
                </a:cubicBezTo>
                <a:close/>
                <a:moveTo>
                  <a:pt x="1760" y="21171"/>
                </a:moveTo>
                <a:cubicBezTo>
                  <a:pt x="1731" y="21171"/>
                  <a:pt x="1707" y="21218"/>
                  <a:pt x="1707" y="21275"/>
                </a:cubicBezTo>
                <a:lnTo>
                  <a:pt x="1707" y="21495"/>
                </a:lnTo>
                <a:cubicBezTo>
                  <a:pt x="1707" y="21553"/>
                  <a:pt x="1731" y="21600"/>
                  <a:pt x="1760" y="21600"/>
                </a:cubicBezTo>
                <a:cubicBezTo>
                  <a:pt x="1789" y="21600"/>
                  <a:pt x="1813" y="21553"/>
                  <a:pt x="1813" y="21495"/>
                </a:cubicBezTo>
                <a:lnTo>
                  <a:pt x="1813" y="21275"/>
                </a:lnTo>
                <a:cubicBezTo>
                  <a:pt x="1813" y="21218"/>
                  <a:pt x="1789" y="21171"/>
                  <a:pt x="1760" y="21171"/>
                </a:cubicBezTo>
                <a:close/>
                <a:moveTo>
                  <a:pt x="2610" y="21171"/>
                </a:moveTo>
                <a:cubicBezTo>
                  <a:pt x="2581" y="21171"/>
                  <a:pt x="2557" y="21218"/>
                  <a:pt x="2557" y="21275"/>
                </a:cubicBezTo>
                <a:lnTo>
                  <a:pt x="2557" y="21495"/>
                </a:lnTo>
                <a:cubicBezTo>
                  <a:pt x="2557" y="21553"/>
                  <a:pt x="2581" y="21600"/>
                  <a:pt x="2610" y="21600"/>
                </a:cubicBezTo>
                <a:cubicBezTo>
                  <a:pt x="2639" y="21600"/>
                  <a:pt x="2662" y="21553"/>
                  <a:pt x="2662" y="21495"/>
                </a:cubicBezTo>
                <a:lnTo>
                  <a:pt x="2662" y="21275"/>
                </a:lnTo>
                <a:cubicBezTo>
                  <a:pt x="2662" y="21218"/>
                  <a:pt x="2639" y="21171"/>
                  <a:pt x="2610" y="21171"/>
                </a:cubicBezTo>
                <a:close/>
                <a:moveTo>
                  <a:pt x="2924" y="21171"/>
                </a:moveTo>
                <a:cubicBezTo>
                  <a:pt x="2895" y="21171"/>
                  <a:pt x="2871" y="21218"/>
                  <a:pt x="2871" y="21275"/>
                </a:cubicBezTo>
                <a:lnTo>
                  <a:pt x="2871" y="21495"/>
                </a:lnTo>
                <a:cubicBezTo>
                  <a:pt x="2871" y="21553"/>
                  <a:pt x="2895" y="21600"/>
                  <a:pt x="2924" y="21600"/>
                </a:cubicBezTo>
                <a:cubicBezTo>
                  <a:pt x="2954" y="21600"/>
                  <a:pt x="2976" y="21553"/>
                  <a:pt x="2976" y="21495"/>
                </a:cubicBezTo>
                <a:lnTo>
                  <a:pt x="2976" y="21275"/>
                </a:lnTo>
                <a:cubicBezTo>
                  <a:pt x="2976" y="21218"/>
                  <a:pt x="2954" y="21171"/>
                  <a:pt x="2924" y="21171"/>
                </a:cubicBezTo>
                <a:close/>
                <a:moveTo>
                  <a:pt x="3773" y="21171"/>
                </a:moveTo>
                <a:cubicBezTo>
                  <a:pt x="3744" y="21171"/>
                  <a:pt x="3721" y="21218"/>
                  <a:pt x="3721" y="21275"/>
                </a:cubicBezTo>
                <a:lnTo>
                  <a:pt x="3721" y="21495"/>
                </a:lnTo>
                <a:cubicBezTo>
                  <a:pt x="3721" y="21553"/>
                  <a:pt x="3744" y="21600"/>
                  <a:pt x="3773" y="21600"/>
                </a:cubicBezTo>
                <a:cubicBezTo>
                  <a:pt x="3802" y="21600"/>
                  <a:pt x="3826" y="21553"/>
                  <a:pt x="3826" y="21495"/>
                </a:cubicBezTo>
                <a:lnTo>
                  <a:pt x="3826" y="21275"/>
                </a:lnTo>
                <a:cubicBezTo>
                  <a:pt x="3826" y="21218"/>
                  <a:pt x="3802" y="21171"/>
                  <a:pt x="3773" y="21171"/>
                </a:cubicBezTo>
                <a:close/>
                <a:moveTo>
                  <a:pt x="4088" y="21171"/>
                </a:moveTo>
                <a:cubicBezTo>
                  <a:pt x="4058" y="21171"/>
                  <a:pt x="4035" y="21218"/>
                  <a:pt x="4035" y="21275"/>
                </a:cubicBezTo>
                <a:lnTo>
                  <a:pt x="4035" y="21495"/>
                </a:lnTo>
                <a:cubicBezTo>
                  <a:pt x="4035" y="21553"/>
                  <a:pt x="4058" y="21600"/>
                  <a:pt x="4088" y="21600"/>
                </a:cubicBezTo>
                <a:cubicBezTo>
                  <a:pt x="4117" y="21600"/>
                  <a:pt x="4141" y="21553"/>
                  <a:pt x="4141" y="21495"/>
                </a:cubicBezTo>
                <a:lnTo>
                  <a:pt x="4141" y="21275"/>
                </a:lnTo>
                <a:cubicBezTo>
                  <a:pt x="4141" y="21218"/>
                  <a:pt x="4117" y="21171"/>
                  <a:pt x="4088" y="21171"/>
                </a:cubicBezTo>
                <a:close/>
                <a:moveTo>
                  <a:pt x="4937" y="21171"/>
                </a:moveTo>
                <a:cubicBezTo>
                  <a:pt x="4908" y="21171"/>
                  <a:pt x="4884" y="21218"/>
                  <a:pt x="4884" y="21275"/>
                </a:cubicBezTo>
                <a:lnTo>
                  <a:pt x="4884" y="21495"/>
                </a:lnTo>
                <a:cubicBezTo>
                  <a:pt x="4884" y="21553"/>
                  <a:pt x="4908" y="21600"/>
                  <a:pt x="4937" y="21600"/>
                </a:cubicBezTo>
                <a:cubicBezTo>
                  <a:pt x="4966" y="21600"/>
                  <a:pt x="4990" y="21553"/>
                  <a:pt x="4990" y="21495"/>
                </a:cubicBezTo>
                <a:lnTo>
                  <a:pt x="4990" y="21275"/>
                </a:lnTo>
                <a:cubicBezTo>
                  <a:pt x="4990" y="21218"/>
                  <a:pt x="4966" y="21171"/>
                  <a:pt x="4937" y="21171"/>
                </a:cubicBezTo>
                <a:close/>
                <a:moveTo>
                  <a:pt x="5252" y="21171"/>
                </a:moveTo>
                <a:cubicBezTo>
                  <a:pt x="5223" y="21171"/>
                  <a:pt x="5199" y="21218"/>
                  <a:pt x="5199" y="21275"/>
                </a:cubicBezTo>
                <a:lnTo>
                  <a:pt x="5199" y="21495"/>
                </a:lnTo>
                <a:cubicBezTo>
                  <a:pt x="5199" y="21553"/>
                  <a:pt x="5223" y="21600"/>
                  <a:pt x="5252" y="21600"/>
                </a:cubicBezTo>
                <a:cubicBezTo>
                  <a:pt x="5281" y="21600"/>
                  <a:pt x="5305" y="21553"/>
                  <a:pt x="5305" y="21495"/>
                </a:cubicBezTo>
                <a:lnTo>
                  <a:pt x="5305" y="21275"/>
                </a:lnTo>
                <a:cubicBezTo>
                  <a:pt x="5305" y="21218"/>
                  <a:pt x="5281" y="21171"/>
                  <a:pt x="5252" y="21171"/>
                </a:cubicBezTo>
                <a:close/>
                <a:moveTo>
                  <a:pt x="6102" y="21171"/>
                </a:moveTo>
                <a:cubicBezTo>
                  <a:pt x="6072" y="21171"/>
                  <a:pt x="6049" y="21218"/>
                  <a:pt x="6049" y="21275"/>
                </a:cubicBezTo>
                <a:lnTo>
                  <a:pt x="6049" y="21495"/>
                </a:lnTo>
                <a:cubicBezTo>
                  <a:pt x="6049" y="21553"/>
                  <a:pt x="6072" y="21600"/>
                  <a:pt x="6102" y="21600"/>
                </a:cubicBezTo>
                <a:cubicBezTo>
                  <a:pt x="6131" y="21600"/>
                  <a:pt x="6155" y="21553"/>
                  <a:pt x="6155" y="21495"/>
                </a:cubicBezTo>
                <a:lnTo>
                  <a:pt x="6155" y="21275"/>
                </a:lnTo>
                <a:cubicBezTo>
                  <a:pt x="6155" y="21218"/>
                  <a:pt x="6131" y="21171"/>
                  <a:pt x="6102" y="21171"/>
                </a:cubicBezTo>
                <a:close/>
                <a:moveTo>
                  <a:pt x="6416" y="21171"/>
                </a:moveTo>
                <a:cubicBezTo>
                  <a:pt x="6387" y="21171"/>
                  <a:pt x="6363" y="21218"/>
                  <a:pt x="6363" y="21275"/>
                </a:cubicBezTo>
                <a:lnTo>
                  <a:pt x="6363" y="21495"/>
                </a:lnTo>
                <a:cubicBezTo>
                  <a:pt x="6363" y="21553"/>
                  <a:pt x="6387" y="21600"/>
                  <a:pt x="6416" y="21600"/>
                </a:cubicBezTo>
                <a:cubicBezTo>
                  <a:pt x="6445" y="21600"/>
                  <a:pt x="6469" y="21553"/>
                  <a:pt x="6469" y="21495"/>
                </a:cubicBezTo>
                <a:lnTo>
                  <a:pt x="6469" y="21275"/>
                </a:lnTo>
                <a:cubicBezTo>
                  <a:pt x="6469" y="21218"/>
                  <a:pt x="6445" y="21171"/>
                  <a:pt x="6416" y="21171"/>
                </a:cubicBezTo>
                <a:close/>
                <a:moveTo>
                  <a:pt x="7266" y="21171"/>
                </a:moveTo>
                <a:cubicBezTo>
                  <a:pt x="7237" y="21171"/>
                  <a:pt x="7213" y="21218"/>
                  <a:pt x="7213" y="21275"/>
                </a:cubicBezTo>
                <a:lnTo>
                  <a:pt x="7213" y="21495"/>
                </a:lnTo>
                <a:cubicBezTo>
                  <a:pt x="7213" y="21553"/>
                  <a:pt x="7237" y="21600"/>
                  <a:pt x="7266" y="21600"/>
                </a:cubicBezTo>
                <a:cubicBezTo>
                  <a:pt x="7295" y="21600"/>
                  <a:pt x="7318" y="21553"/>
                  <a:pt x="7318" y="21495"/>
                </a:cubicBezTo>
                <a:lnTo>
                  <a:pt x="7318" y="21275"/>
                </a:lnTo>
                <a:cubicBezTo>
                  <a:pt x="7318" y="21218"/>
                  <a:pt x="7295" y="21171"/>
                  <a:pt x="7266" y="21171"/>
                </a:cubicBezTo>
                <a:close/>
                <a:moveTo>
                  <a:pt x="7580" y="21171"/>
                </a:moveTo>
                <a:cubicBezTo>
                  <a:pt x="7551" y="21171"/>
                  <a:pt x="7527" y="21218"/>
                  <a:pt x="7527" y="21275"/>
                </a:cubicBezTo>
                <a:lnTo>
                  <a:pt x="7527" y="21495"/>
                </a:lnTo>
                <a:cubicBezTo>
                  <a:pt x="7527" y="21553"/>
                  <a:pt x="7551" y="21600"/>
                  <a:pt x="7580" y="21600"/>
                </a:cubicBezTo>
                <a:cubicBezTo>
                  <a:pt x="7609" y="21600"/>
                  <a:pt x="7632" y="21553"/>
                  <a:pt x="7632" y="21495"/>
                </a:cubicBezTo>
                <a:lnTo>
                  <a:pt x="7632" y="21275"/>
                </a:lnTo>
                <a:cubicBezTo>
                  <a:pt x="7632" y="21218"/>
                  <a:pt x="7609" y="21171"/>
                  <a:pt x="7580" y="21171"/>
                </a:cubicBezTo>
                <a:close/>
                <a:moveTo>
                  <a:pt x="8429" y="21171"/>
                </a:moveTo>
                <a:cubicBezTo>
                  <a:pt x="8400" y="21171"/>
                  <a:pt x="8377" y="21218"/>
                  <a:pt x="8377" y="21275"/>
                </a:cubicBezTo>
                <a:lnTo>
                  <a:pt x="8377" y="21495"/>
                </a:lnTo>
                <a:cubicBezTo>
                  <a:pt x="8377" y="21553"/>
                  <a:pt x="8400" y="21600"/>
                  <a:pt x="8429" y="21600"/>
                </a:cubicBezTo>
                <a:cubicBezTo>
                  <a:pt x="8458" y="21600"/>
                  <a:pt x="8482" y="21553"/>
                  <a:pt x="8482" y="21495"/>
                </a:cubicBezTo>
                <a:lnTo>
                  <a:pt x="8482" y="21275"/>
                </a:lnTo>
                <a:cubicBezTo>
                  <a:pt x="8482" y="21218"/>
                  <a:pt x="8458" y="21171"/>
                  <a:pt x="8429" y="21171"/>
                </a:cubicBezTo>
                <a:close/>
                <a:moveTo>
                  <a:pt x="8744" y="21171"/>
                </a:moveTo>
                <a:cubicBezTo>
                  <a:pt x="8714" y="21171"/>
                  <a:pt x="8691" y="21218"/>
                  <a:pt x="8691" y="21275"/>
                </a:cubicBezTo>
                <a:lnTo>
                  <a:pt x="8691" y="21495"/>
                </a:lnTo>
                <a:cubicBezTo>
                  <a:pt x="8691" y="21553"/>
                  <a:pt x="8714" y="21600"/>
                  <a:pt x="8744" y="21600"/>
                </a:cubicBezTo>
                <a:cubicBezTo>
                  <a:pt x="8773" y="21600"/>
                  <a:pt x="8796" y="21553"/>
                  <a:pt x="8796" y="21495"/>
                </a:cubicBezTo>
                <a:lnTo>
                  <a:pt x="8796" y="21275"/>
                </a:lnTo>
                <a:cubicBezTo>
                  <a:pt x="8796" y="21218"/>
                  <a:pt x="8773" y="21171"/>
                  <a:pt x="8744" y="21171"/>
                </a:cubicBezTo>
                <a:close/>
                <a:moveTo>
                  <a:pt x="9593" y="21171"/>
                </a:moveTo>
                <a:cubicBezTo>
                  <a:pt x="9564" y="21171"/>
                  <a:pt x="9540" y="21218"/>
                  <a:pt x="9540" y="21275"/>
                </a:cubicBezTo>
                <a:lnTo>
                  <a:pt x="9540" y="21495"/>
                </a:lnTo>
                <a:cubicBezTo>
                  <a:pt x="9540" y="21553"/>
                  <a:pt x="9564" y="21600"/>
                  <a:pt x="9593" y="21600"/>
                </a:cubicBezTo>
                <a:cubicBezTo>
                  <a:pt x="9622" y="21600"/>
                  <a:pt x="9646" y="21553"/>
                  <a:pt x="9646" y="21495"/>
                </a:cubicBezTo>
                <a:lnTo>
                  <a:pt x="9646" y="21275"/>
                </a:lnTo>
                <a:cubicBezTo>
                  <a:pt x="9646" y="21218"/>
                  <a:pt x="9622" y="21171"/>
                  <a:pt x="9593" y="21171"/>
                </a:cubicBezTo>
                <a:close/>
                <a:moveTo>
                  <a:pt x="9908" y="21171"/>
                </a:moveTo>
                <a:cubicBezTo>
                  <a:pt x="9879" y="21171"/>
                  <a:pt x="9855" y="21218"/>
                  <a:pt x="9855" y="21275"/>
                </a:cubicBezTo>
                <a:lnTo>
                  <a:pt x="9855" y="21495"/>
                </a:lnTo>
                <a:cubicBezTo>
                  <a:pt x="9855" y="21553"/>
                  <a:pt x="9879" y="21600"/>
                  <a:pt x="9908" y="21600"/>
                </a:cubicBezTo>
                <a:cubicBezTo>
                  <a:pt x="9937" y="21600"/>
                  <a:pt x="9961" y="21553"/>
                  <a:pt x="9961" y="21495"/>
                </a:cubicBezTo>
                <a:lnTo>
                  <a:pt x="9961" y="21275"/>
                </a:lnTo>
                <a:cubicBezTo>
                  <a:pt x="9961" y="21218"/>
                  <a:pt x="9937" y="21171"/>
                  <a:pt x="9908" y="21171"/>
                </a:cubicBezTo>
                <a:close/>
                <a:moveTo>
                  <a:pt x="10758" y="21171"/>
                </a:moveTo>
                <a:cubicBezTo>
                  <a:pt x="10728" y="21171"/>
                  <a:pt x="10705" y="21218"/>
                  <a:pt x="10705" y="21275"/>
                </a:cubicBezTo>
                <a:lnTo>
                  <a:pt x="10705" y="21495"/>
                </a:lnTo>
                <a:cubicBezTo>
                  <a:pt x="10705" y="21553"/>
                  <a:pt x="10728" y="21600"/>
                  <a:pt x="10758" y="21600"/>
                </a:cubicBezTo>
                <a:cubicBezTo>
                  <a:pt x="10787" y="21600"/>
                  <a:pt x="10810" y="21553"/>
                  <a:pt x="10810" y="21495"/>
                </a:cubicBezTo>
                <a:lnTo>
                  <a:pt x="10810" y="21275"/>
                </a:lnTo>
                <a:cubicBezTo>
                  <a:pt x="10810" y="21218"/>
                  <a:pt x="10787" y="21171"/>
                  <a:pt x="10758" y="21171"/>
                </a:cubicBezTo>
                <a:close/>
                <a:moveTo>
                  <a:pt x="11072" y="21171"/>
                </a:moveTo>
                <a:cubicBezTo>
                  <a:pt x="11043" y="21171"/>
                  <a:pt x="11019" y="21218"/>
                  <a:pt x="11019" y="21275"/>
                </a:cubicBezTo>
                <a:lnTo>
                  <a:pt x="11019" y="21495"/>
                </a:lnTo>
                <a:cubicBezTo>
                  <a:pt x="11019" y="21553"/>
                  <a:pt x="11043" y="21600"/>
                  <a:pt x="11072" y="21600"/>
                </a:cubicBezTo>
                <a:cubicBezTo>
                  <a:pt x="11101" y="21600"/>
                  <a:pt x="11125" y="21553"/>
                  <a:pt x="11125" y="21495"/>
                </a:cubicBezTo>
                <a:lnTo>
                  <a:pt x="11125" y="21275"/>
                </a:lnTo>
                <a:cubicBezTo>
                  <a:pt x="11125" y="21218"/>
                  <a:pt x="11101" y="21171"/>
                  <a:pt x="11072" y="21171"/>
                </a:cubicBezTo>
                <a:close/>
                <a:moveTo>
                  <a:pt x="11922" y="21171"/>
                </a:moveTo>
                <a:cubicBezTo>
                  <a:pt x="11893" y="21171"/>
                  <a:pt x="11869" y="21218"/>
                  <a:pt x="11869" y="21275"/>
                </a:cubicBezTo>
                <a:lnTo>
                  <a:pt x="11869" y="21495"/>
                </a:lnTo>
                <a:cubicBezTo>
                  <a:pt x="11869" y="21553"/>
                  <a:pt x="11893" y="21600"/>
                  <a:pt x="11922" y="21600"/>
                </a:cubicBezTo>
                <a:cubicBezTo>
                  <a:pt x="11951" y="21600"/>
                  <a:pt x="11974" y="21553"/>
                  <a:pt x="11974" y="21495"/>
                </a:cubicBezTo>
                <a:lnTo>
                  <a:pt x="11974" y="21275"/>
                </a:lnTo>
                <a:cubicBezTo>
                  <a:pt x="11974" y="21218"/>
                  <a:pt x="11951" y="21171"/>
                  <a:pt x="11922" y="21171"/>
                </a:cubicBezTo>
                <a:close/>
                <a:moveTo>
                  <a:pt x="12236" y="21171"/>
                </a:moveTo>
                <a:cubicBezTo>
                  <a:pt x="12207" y="21171"/>
                  <a:pt x="12183" y="21218"/>
                  <a:pt x="12183" y="21275"/>
                </a:cubicBezTo>
                <a:lnTo>
                  <a:pt x="12183" y="21495"/>
                </a:lnTo>
                <a:cubicBezTo>
                  <a:pt x="12183" y="21553"/>
                  <a:pt x="12207" y="21600"/>
                  <a:pt x="12236" y="21600"/>
                </a:cubicBezTo>
                <a:cubicBezTo>
                  <a:pt x="12265" y="21600"/>
                  <a:pt x="12288" y="21553"/>
                  <a:pt x="12288" y="21495"/>
                </a:cubicBezTo>
                <a:lnTo>
                  <a:pt x="12288" y="21275"/>
                </a:lnTo>
                <a:cubicBezTo>
                  <a:pt x="12288" y="21218"/>
                  <a:pt x="12265" y="21171"/>
                  <a:pt x="12236" y="21171"/>
                </a:cubicBezTo>
                <a:close/>
                <a:moveTo>
                  <a:pt x="13085" y="21171"/>
                </a:moveTo>
                <a:cubicBezTo>
                  <a:pt x="13056" y="21171"/>
                  <a:pt x="13032" y="21218"/>
                  <a:pt x="13032" y="21275"/>
                </a:cubicBezTo>
                <a:lnTo>
                  <a:pt x="13032" y="21495"/>
                </a:lnTo>
                <a:cubicBezTo>
                  <a:pt x="13032" y="21553"/>
                  <a:pt x="13056" y="21600"/>
                  <a:pt x="13085" y="21600"/>
                </a:cubicBezTo>
                <a:cubicBezTo>
                  <a:pt x="13114" y="21600"/>
                  <a:pt x="13138" y="21553"/>
                  <a:pt x="13138" y="21495"/>
                </a:cubicBezTo>
                <a:lnTo>
                  <a:pt x="13138" y="21275"/>
                </a:lnTo>
                <a:cubicBezTo>
                  <a:pt x="13138" y="21218"/>
                  <a:pt x="13114" y="21171"/>
                  <a:pt x="13085" y="21171"/>
                </a:cubicBezTo>
                <a:close/>
                <a:moveTo>
                  <a:pt x="13399" y="21171"/>
                </a:moveTo>
                <a:cubicBezTo>
                  <a:pt x="13370" y="21171"/>
                  <a:pt x="13348" y="21218"/>
                  <a:pt x="13348" y="21275"/>
                </a:cubicBezTo>
                <a:lnTo>
                  <a:pt x="13348" y="21495"/>
                </a:lnTo>
                <a:cubicBezTo>
                  <a:pt x="13348" y="21553"/>
                  <a:pt x="13370" y="21600"/>
                  <a:pt x="13399" y="21600"/>
                </a:cubicBezTo>
                <a:cubicBezTo>
                  <a:pt x="13428" y="21600"/>
                  <a:pt x="13452" y="21553"/>
                  <a:pt x="13452" y="21495"/>
                </a:cubicBezTo>
                <a:lnTo>
                  <a:pt x="13452" y="21275"/>
                </a:lnTo>
                <a:cubicBezTo>
                  <a:pt x="13452" y="21218"/>
                  <a:pt x="13428" y="21171"/>
                  <a:pt x="13399" y="21171"/>
                </a:cubicBezTo>
                <a:close/>
                <a:moveTo>
                  <a:pt x="14249" y="21171"/>
                </a:moveTo>
                <a:cubicBezTo>
                  <a:pt x="14220" y="21171"/>
                  <a:pt x="14196" y="21218"/>
                  <a:pt x="14196" y="21275"/>
                </a:cubicBezTo>
                <a:lnTo>
                  <a:pt x="14196" y="21495"/>
                </a:lnTo>
                <a:cubicBezTo>
                  <a:pt x="14196" y="21553"/>
                  <a:pt x="14220" y="21600"/>
                  <a:pt x="14249" y="21600"/>
                </a:cubicBezTo>
                <a:cubicBezTo>
                  <a:pt x="14278" y="21600"/>
                  <a:pt x="14302" y="21553"/>
                  <a:pt x="14302" y="21495"/>
                </a:cubicBezTo>
                <a:lnTo>
                  <a:pt x="14302" y="21275"/>
                </a:lnTo>
                <a:cubicBezTo>
                  <a:pt x="14302" y="21218"/>
                  <a:pt x="14278" y="21171"/>
                  <a:pt x="14249" y="21171"/>
                </a:cubicBezTo>
                <a:close/>
                <a:moveTo>
                  <a:pt x="14564" y="21171"/>
                </a:moveTo>
                <a:cubicBezTo>
                  <a:pt x="14535" y="21171"/>
                  <a:pt x="14511" y="21218"/>
                  <a:pt x="14511" y="21275"/>
                </a:cubicBezTo>
                <a:lnTo>
                  <a:pt x="14511" y="21495"/>
                </a:lnTo>
                <a:cubicBezTo>
                  <a:pt x="14511" y="21553"/>
                  <a:pt x="14535" y="21600"/>
                  <a:pt x="14564" y="21600"/>
                </a:cubicBezTo>
                <a:cubicBezTo>
                  <a:pt x="14593" y="21600"/>
                  <a:pt x="14617" y="21553"/>
                  <a:pt x="14617" y="21495"/>
                </a:cubicBezTo>
                <a:lnTo>
                  <a:pt x="14617" y="21275"/>
                </a:lnTo>
                <a:cubicBezTo>
                  <a:pt x="14617" y="21218"/>
                  <a:pt x="14593" y="21171"/>
                  <a:pt x="14564" y="21171"/>
                </a:cubicBezTo>
                <a:close/>
                <a:moveTo>
                  <a:pt x="15413" y="21171"/>
                </a:moveTo>
                <a:cubicBezTo>
                  <a:pt x="15384" y="21171"/>
                  <a:pt x="15360" y="21218"/>
                  <a:pt x="15360" y="21275"/>
                </a:cubicBezTo>
                <a:lnTo>
                  <a:pt x="15360" y="21495"/>
                </a:lnTo>
                <a:cubicBezTo>
                  <a:pt x="15360" y="21553"/>
                  <a:pt x="15384" y="21600"/>
                  <a:pt x="15413" y="21600"/>
                </a:cubicBezTo>
                <a:cubicBezTo>
                  <a:pt x="15442" y="21600"/>
                  <a:pt x="15465" y="21553"/>
                  <a:pt x="15465" y="21495"/>
                </a:cubicBezTo>
                <a:lnTo>
                  <a:pt x="15465" y="21275"/>
                </a:lnTo>
                <a:cubicBezTo>
                  <a:pt x="15465" y="21218"/>
                  <a:pt x="15442" y="21171"/>
                  <a:pt x="15413" y="21171"/>
                </a:cubicBezTo>
                <a:close/>
                <a:moveTo>
                  <a:pt x="15728" y="21171"/>
                </a:moveTo>
                <a:cubicBezTo>
                  <a:pt x="15699" y="21171"/>
                  <a:pt x="15675" y="21218"/>
                  <a:pt x="15675" y="21275"/>
                </a:cubicBezTo>
                <a:lnTo>
                  <a:pt x="15675" y="21495"/>
                </a:lnTo>
                <a:cubicBezTo>
                  <a:pt x="15675" y="21553"/>
                  <a:pt x="15699" y="21600"/>
                  <a:pt x="15728" y="21600"/>
                </a:cubicBezTo>
                <a:cubicBezTo>
                  <a:pt x="15757" y="21600"/>
                  <a:pt x="15781" y="21553"/>
                  <a:pt x="15781" y="21495"/>
                </a:cubicBezTo>
                <a:lnTo>
                  <a:pt x="15781" y="21275"/>
                </a:lnTo>
                <a:cubicBezTo>
                  <a:pt x="15781" y="21218"/>
                  <a:pt x="15757" y="21171"/>
                  <a:pt x="15728" y="21171"/>
                </a:cubicBezTo>
                <a:close/>
                <a:moveTo>
                  <a:pt x="16578" y="21171"/>
                </a:moveTo>
                <a:cubicBezTo>
                  <a:pt x="16549" y="21171"/>
                  <a:pt x="16525" y="21218"/>
                  <a:pt x="16525" y="21275"/>
                </a:cubicBezTo>
                <a:lnTo>
                  <a:pt x="16525" y="21495"/>
                </a:lnTo>
                <a:cubicBezTo>
                  <a:pt x="16525" y="21553"/>
                  <a:pt x="16549" y="21600"/>
                  <a:pt x="16578" y="21600"/>
                </a:cubicBezTo>
                <a:cubicBezTo>
                  <a:pt x="16607" y="21600"/>
                  <a:pt x="16630" y="21553"/>
                  <a:pt x="16630" y="21495"/>
                </a:cubicBezTo>
                <a:lnTo>
                  <a:pt x="16630" y="21275"/>
                </a:lnTo>
                <a:cubicBezTo>
                  <a:pt x="16630" y="21218"/>
                  <a:pt x="16607" y="21171"/>
                  <a:pt x="16578" y="21171"/>
                </a:cubicBezTo>
                <a:close/>
                <a:moveTo>
                  <a:pt x="16892" y="21171"/>
                </a:moveTo>
                <a:cubicBezTo>
                  <a:pt x="16863" y="21171"/>
                  <a:pt x="16839" y="21218"/>
                  <a:pt x="16839" y="21275"/>
                </a:cubicBezTo>
                <a:lnTo>
                  <a:pt x="16839" y="21495"/>
                </a:lnTo>
                <a:cubicBezTo>
                  <a:pt x="16839" y="21553"/>
                  <a:pt x="16863" y="21600"/>
                  <a:pt x="16892" y="21600"/>
                </a:cubicBezTo>
                <a:cubicBezTo>
                  <a:pt x="16921" y="21600"/>
                  <a:pt x="16944" y="21553"/>
                  <a:pt x="16944" y="21495"/>
                </a:cubicBezTo>
                <a:lnTo>
                  <a:pt x="16944" y="21275"/>
                </a:lnTo>
                <a:cubicBezTo>
                  <a:pt x="16944" y="21218"/>
                  <a:pt x="16921" y="21171"/>
                  <a:pt x="16892" y="21171"/>
                </a:cubicBezTo>
                <a:close/>
                <a:moveTo>
                  <a:pt x="17741" y="21171"/>
                </a:moveTo>
                <a:cubicBezTo>
                  <a:pt x="17712" y="21171"/>
                  <a:pt x="17689" y="21218"/>
                  <a:pt x="17689" y="21275"/>
                </a:cubicBezTo>
                <a:lnTo>
                  <a:pt x="17689" y="21495"/>
                </a:lnTo>
                <a:cubicBezTo>
                  <a:pt x="17689" y="21553"/>
                  <a:pt x="17712" y="21600"/>
                  <a:pt x="17741" y="21600"/>
                </a:cubicBezTo>
                <a:cubicBezTo>
                  <a:pt x="17770" y="21600"/>
                  <a:pt x="17794" y="21553"/>
                  <a:pt x="17794" y="21495"/>
                </a:cubicBezTo>
                <a:lnTo>
                  <a:pt x="17794" y="21275"/>
                </a:lnTo>
                <a:cubicBezTo>
                  <a:pt x="17794" y="21218"/>
                  <a:pt x="17770" y="21171"/>
                  <a:pt x="17741" y="21171"/>
                </a:cubicBezTo>
                <a:close/>
                <a:moveTo>
                  <a:pt x="18055" y="21171"/>
                </a:moveTo>
                <a:cubicBezTo>
                  <a:pt x="18026" y="21171"/>
                  <a:pt x="18002" y="21218"/>
                  <a:pt x="18002" y="21275"/>
                </a:cubicBezTo>
                <a:lnTo>
                  <a:pt x="18002" y="21495"/>
                </a:lnTo>
                <a:cubicBezTo>
                  <a:pt x="18002" y="21553"/>
                  <a:pt x="18026" y="21600"/>
                  <a:pt x="18055" y="21600"/>
                </a:cubicBezTo>
                <a:cubicBezTo>
                  <a:pt x="18085" y="21600"/>
                  <a:pt x="18108" y="21553"/>
                  <a:pt x="18108" y="21495"/>
                </a:cubicBezTo>
                <a:lnTo>
                  <a:pt x="18108" y="21275"/>
                </a:lnTo>
                <a:cubicBezTo>
                  <a:pt x="18108" y="21218"/>
                  <a:pt x="18085" y="21171"/>
                  <a:pt x="18055" y="21171"/>
                </a:cubicBezTo>
                <a:close/>
                <a:moveTo>
                  <a:pt x="18905" y="21171"/>
                </a:moveTo>
                <a:cubicBezTo>
                  <a:pt x="18876" y="21171"/>
                  <a:pt x="18852" y="21218"/>
                  <a:pt x="18852" y="21275"/>
                </a:cubicBezTo>
                <a:lnTo>
                  <a:pt x="18852" y="21495"/>
                </a:lnTo>
                <a:cubicBezTo>
                  <a:pt x="18852" y="21553"/>
                  <a:pt x="18876" y="21600"/>
                  <a:pt x="18905" y="21600"/>
                </a:cubicBezTo>
                <a:cubicBezTo>
                  <a:pt x="18934" y="21600"/>
                  <a:pt x="18958" y="21553"/>
                  <a:pt x="18958" y="21495"/>
                </a:cubicBezTo>
                <a:lnTo>
                  <a:pt x="18958" y="21275"/>
                </a:lnTo>
                <a:cubicBezTo>
                  <a:pt x="18958" y="21218"/>
                  <a:pt x="18934" y="21171"/>
                  <a:pt x="18905" y="21171"/>
                </a:cubicBezTo>
                <a:close/>
                <a:moveTo>
                  <a:pt x="19220" y="21171"/>
                </a:moveTo>
                <a:cubicBezTo>
                  <a:pt x="19191" y="21171"/>
                  <a:pt x="19167" y="21218"/>
                  <a:pt x="19167" y="21275"/>
                </a:cubicBezTo>
                <a:lnTo>
                  <a:pt x="19167" y="21495"/>
                </a:lnTo>
                <a:cubicBezTo>
                  <a:pt x="19167" y="21553"/>
                  <a:pt x="19191" y="21600"/>
                  <a:pt x="19220" y="21600"/>
                </a:cubicBezTo>
                <a:cubicBezTo>
                  <a:pt x="19249" y="21600"/>
                  <a:pt x="19273" y="21553"/>
                  <a:pt x="19273" y="21495"/>
                </a:cubicBezTo>
                <a:lnTo>
                  <a:pt x="19273" y="21275"/>
                </a:lnTo>
                <a:cubicBezTo>
                  <a:pt x="19273" y="21218"/>
                  <a:pt x="19249" y="21171"/>
                  <a:pt x="19220" y="21171"/>
                </a:cubicBezTo>
                <a:close/>
                <a:moveTo>
                  <a:pt x="20069" y="21171"/>
                </a:moveTo>
                <a:cubicBezTo>
                  <a:pt x="20040" y="21171"/>
                  <a:pt x="20016" y="21218"/>
                  <a:pt x="20016" y="21275"/>
                </a:cubicBezTo>
                <a:lnTo>
                  <a:pt x="20016" y="21495"/>
                </a:lnTo>
                <a:cubicBezTo>
                  <a:pt x="20016" y="21553"/>
                  <a:pt x="20040" y="21600"/>
                  <a:pt x="20069" y="21600"/>
                </a:cubicBezTo>
                <a:cubicBezTo>
                  <a:pt x="20099" y="21600"/>
                  <a:pt x="20122" y="21553"/>
                  <a:pt x="20122" y="21495"/>
                </a:cubicBezTo>
                <a:lnTo>
                  <a:pt x="20122" y="21275"/>
                </a:lnTo>
                <a:cubicBezTo>
                  <a:pt x="20122" y="21218"/>
                  <a:pt x="20099" y="21171"/>
                  <a:pt x="20069" y="21171"/>
                </a:cubicBezTo>
                <a:close/>
                <a:moveTo>
                  <a:pt x="20384" y="21171"/>
                </a:moveTo>
                <a:cubicBezTo>
                  <a:pt x="20355" y="21171"/>
                  <a:pt x="20331" y="21218"/>
                  <a:pt x="20331" y="21275"/>
                </a:cubicBezTo>
                <a:lnTo>
                  <a:pt x="20331" y="21495"/>
                </a:lnTo>
                <a:cubicBezTo>
                  <a:pt x="20331" y="21553"/>
                  <a:pt x="20355" y="21600"/>
                  <a:pt x="20384" y="21600"/>
                </a:cubicBezTo>
                <a:cubicBezTo>
                  <a:pt x="20413" y="21600"/>
                  <a:pt x="20436" y="21553"/>
                  <a:pt x="20436" y="21495"/>
                </a:cubicBezTo>
                <a:lnTo>
                  <a:pt x="20436" y="21275"/>
                </a:lnTo>
                <a:cubicBezTo>
                  <a:pt x="20436" y="21218"/>
                  <a:pt x="20413" y="21171"/>
                  <a:pt x="20384" y="21171"/>
                </a:cubicBezTo>
                <a:close/>
                <a:moveTo>
                  <a:pt x="21234" y="21171"/>
                </a:moveTo>
                <a:cubicBezTo>
                  <a:pt x="21204" y="21171"/>
                  <a:pt x="21181" y="21218"/>
                  <a:pt x="21181" y="21275"/>
                </a:cubicBezTo>
                <a:lnTo>
                  <a:pt x="21181" y="21495"/>
                </a:lnTo>
                <a:cubicBezTo>
                  <a:pt x="21181" y="21553"/>
                  <a:pt x="21204" y="21600"/>
                  <a:pt x="21234" y="21600"/>
                </a:cubicBezTo>
                <a:cubicBezTo>
                  <a:pt x="21263" y="21600"/>
                  <a:pt x="21285" y="21553"/>
                  <a:pt x="21285" y="21495"/>
                </a:cubicBezTo>
                <a:lnTo>
                  <a:pt x="21285" y="21275"/>
                </a:lnTo>
                <a:cubicBezTo>
                  <a:pt x="21285" y="21218"/>
                  <a:pt x="21263" y="21171"/>
                  <a:pt x="21234" y="21171"/>
                </a:cubicBezTo>
                <a:close/>
                <a:moveTo>
                  <a:pt x="21547" y="21171"/>
                </a:moveTo>
                <a:cubicBezTo>
                  <a:pt x="21518" y="21171"/>
                  <a:pt x="21495" y="21218"/>
                  <a:pt x="21495" y="21275"/>
                </a:cubicBezTo>
                <a:lnTo>
                  <a:pt x="21495" y="21495"/>
                </a:lnTo>
                <a:cubicBezTo>
                  <a:pt x="21495" y="21553"/>
                  <a:pt x="21518" y="21600"/>
                  <a:pt x="21547" y="21600"/>
                </a:cubicBezTo>
                <a:cubicBezTo>
                  <a:pt x="21576" y="21600"/>
                  <a:pt x="21600" y="21553"/>
                  <a:pt x="21600" y="21495"/>
                </a:cubicBezTo>
                <a:lnTo>
                  <a:pt x="21600" y="21275"/>
                </a:lnTo>
                <a:cubicBezTo>
                  <a:pt x="21600" y="21218"/>
                  <a:pt x="21576" y="21171"/>
                  <a:pt x="21547" y="21171"/>
                </a:cubicBezTo>
                <a:close/>
              </a:path>
            </a:pathLst>
          </a:custGeom>
          <a:gradFill>
            <a:gsLst>
              <a:gs pos="0">
                <a:srgbClr val="18274E"/>
              </a:gs>
              <a:gs pos="14456">
                <a:srgbClr val="0E1B45"/>
              </a:gs>
              <a:gs pos="49638">
                <a:srgbClr val="040E3C"/>
              </a:gs>
            </a:gsLst>
            <a:path>
              <a:fillToRect l="33539" t="-4064" r="66460" b="104064"/>
            </a:path>
          </a:gradFill>
          <a:ln w="12700">
            <a:miter lim="400000"/>
          </a:ln>
        </p:spPr>
        <p:txBody>
          <a:bodyPr lIns="45719" rIns="45719" anchor="ctr"/>
          <a:lstStyle/>
          <a:p>
            <a:pPr defTabSz="914400">
              <a:lnSpc>
                <a:spcPct val="100000"/>
              </a:lnSpc>
              <a:buClrTx/>
              <a:defRPr sz="1800" baseline="0">
                <a:solidFill>
                  <a:srgbClr val="DE8919"/>
                </a:solidFill>
              </a:defRPr>
            </a:pPr>
            <a:endParaRPr/>
          </a:p>
        </p:txBody>
      </p:sp>
      <p:sp>
        <p:nvSpPr>
          <p:cNvPr id="1021" name="Jsem lektorem osobní produktivity a moderních nástrojů, které pomáhají lidem s osobní produktivitou. Mými školeními již prošly za poslední roky stovky klientů, ať už v případě firemních školení nebo otevřených kurzů pro veřejnost na serveru Naučmese.…"/>
          <p:cNvSpPr txBox="1">
            <a:spLocks noGrp="1"/>
          </p:cNvSpPr>
          <p:nvPr>
            <p:ph type="body" sz="quarter" idx="23"/>
          </p:nvPr>
        </p:nvSpPr>
        <p:spPr>
          <a:xfrm>
            <a:off x="2571594" y="5371823"/>
            <a:ext cx="7009543" cy="5930901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/>
          <a:p>
            <a:pPr marL="0" indent="0" defTabSz="825500">
              <a:lnSpc>
                <a:spcPct val="13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2500">
                <a:solidFill>
                  <a:srgbClr val="FFFFFF"/>
                </a:solidFill>
                <a:latin typeface="Montserrat Regular"/>
                <a:ea typeface="Montserrat Regular"/>
                <a:cs typeface="Montserrat Regular"/>
                <a:sym typeface="Montserrat Regular"/>
              </a:defRPr>
            </a:pPr>
            <a:r>
              <a:t>Jsem lektorem osobní produktivity a moderních nástrojů, které pomáhají lidem s osobní produktivitou. Mými školeními již prošly za poslední roky stovky klientů, ať už v případě firemních školení nebo otevřených kurzů pro veřejnost na serveru Naučmese.</a:t>
            </a:r>
          </a:p>
          <a:p>
            <a:pPr marL="0" indent="0" defTabSz="825500">
              <a:lnSpc>
                <a:spcPct val="13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2500">
                <a:solidFill>
                  <a:srgbClr val="FFFFFF"/>
                </a:solidFill>
                <a:latin typeface="Montserrat Regular"/>
                <a:ea typeface="Montserrat Regular"/>
                <a:cs typeface="Montserrat Regular"/>
                <a:sym typeface="Montserrat Regular"/>
              </a:defRPr>
            </a:pPr>
            <a:r>
              <a:t>Působím převážně v Praze, ale má školení probíhají po celé ČR. Rád píšu, a proto kromě svého blogu přispívám rovněž články o osobní produktivitě do odborných médií.</a:t>
            </a:r>
          </a:p>
        </p:txBody>
      </p:sp>
      <p:sp>
        <p:nvSpPr>
          <p:cNvPr id="1022" name="Nějaký nadpis"/>
          <p:cNvSpPr txBox="1">
            <a:spLocks noGrp="1"/>
          </p:cNvSpPr>
          <p:nvPr>
            <p:ph type="body" sz="quarter" idx="24"/>
          </p:nvPr>
        </p:nvSpPr>
        <p:spPr>
          <a:xfrm>
            <a:off x="2560875" y="3654450"/>
            <a:ext cx="6222087" cy="10820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indent="0" defTabSz="825500">
              <a:lnSpc>
                <a:spcPct val="15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6400" i="1"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rPr>
                <a:solidFill>
                  <a:srgbClr val="6BE0C3"/>
                </a:solidFill>
              </a:rPr>
              <a:t>Nějaký</a:t>
            </a:r>
            <a:r>
              <a:t> </a:t>
            </a:r>
            <a:r>
              <a:rPr>
                <a:solidFill>
                  <a:srgbClr val="FFFFFF"/>
                </a:solidFill>
              </a:rPr>
              <a:t>nadpis</a:t>
            </a:r>
          </a:p>
        </p:txBody>
      </p:sp>
      <p:sp>
        <p:nvSpPr>
          <p:cNvPr id="1023" name="Číslo snímku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Obrazek na p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0" name="Obrázek"/>
          <p:cNvSpPr>
            <a:spLocks noGrp="1"/>
          </p:cNvSpPr>
          <p:nvPr>
            <p:ph type="pic" idx="21"/>
          </p:nvPr>
        </p:nvSpPr>
        <p:spPr>
          <a:xfrm>
            <a:off x="12201184" y="0"/>
            <a:ext cx="12192001" cy="13716001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pic>
        <p:nvPicPr>
          <p:cNvPr id="1031" name="pasted-image.pdf" descr="pasted-image.pdf"/>
          <p:cNvPicPr>
            <a:picLocks noChangeAspect="1"/>
          </p:cNvPicPr>
          <p:nvPr/>
        </p:nvPicPr>
        <p:blipFill>
          <a:blip r:embed="rId2">
            <a:alphaModFix amt="21196"/>
          </a:blip>
          <a:stretch>
            <a:fillRect/>
          </a:stretch>
        </p:blipFill>
        <p:spPr>
          <a:xfrm>
            <a:off x="23215600" y="3589437"/>
            <a:ext cx="1168400" cy="6134101"/>
          </a:xfrm>
          <a:prstGeom prst="rect">
            <a:avLst/>
          </a:prstGeom>
          <a:ln w="12700">
            <a:miter lim="400000"/>
          </a:ln>
        </p:spPr>
      </p:pic>
      <p:sp>
        <p:nvSpPr>
          <p:cNvPr id="1032" name="Digital academy M365"/>
          <p:cNvSpPr txBox="1">
            <a:spLocks noGrp="1"/>
          </p:cNvSpPr>
          <p:nvPr>
            <p:ph type="body" sz="quarter" idx="22"/>
          </p:nvPr>
        </p:nvSpPr>
        <p:spPr>
          <a:xfrm>
            <a:off x="2275846" y="5668010"/>
            <a:ext cx="7053637" cy="2379980"/>
          </a:xfrm>
          <a:prstGeom prst="rect">
            <a:avLst/>
          </a:prstGeom>
        </p:spPr>
        <p:txBody>
          <a:bodyPr lIns="50800" tIns="50800" rIns="50800" bIns="50800" anchor="ctr">
            <a:spAutoFit/>
          </a:bodyPr>
          <a:lstStyle>
            <a:lvl1pPr marL="0" indent="0" algn="ctr" defTabSz="825500">
              <a:lnSpc>
                <a:spcPct val="13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6400" i="1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Tak jak to vypadá?</a:t>
            </a:r>
          </a:p>
        </p:txBody>
      </p:sp>
      <p:sp>
        <p:nvSpPr>
          <p:cNvPr id="1033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1959031" y="13081000"/>
            <a:ext cx="453238" cy="461059"/>
          </a:xfrm>
          <a:prstGeom prst="rect">
            <a:avLst/>
          </a:prstGeom>
        </p:spPr>
        <p:txBody>
          <a:bodyPr lIns="50800" tIns="50800" rIns="50800" bIns="50800" anchor="t"/>
          <a:lstStyle>
            <a:lvl1pPr algn="ctr">
              <a:defRPr sz="2400" b="0">
                <a:solidFill>
                  <a:srgbClr val="000000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Obrazek na pul (tex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0" name="Obrázek"/>
          <p:cNvSpPr>
            <a:spLocks noGrp="1"/>
          </p:cNvSpPr>
          <p:nvPr>
            <p:ph type="pic" idx="21"/>
          </p:nvPr>
        </p:nvSpPr>
        <p:spPr>
          <a:xfrm>
            <a:off x="12201184" y="0"/>
            <a:ext cx="12192001" cy="13716001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1041" name="Jan Dolejš"/>
          <p:cNvSpPr txBox="1">
            <a:spLocks noGrp="1"/>
          </p:cNvSpPr>
          <p:nvPr>
            <p:ph type="body" sz="quarter" idx="22"/>
          </p:nvPr>
        </p:nvSpPr>
        <p:spPr>
          <a:xfrm>
            <a:off x="2584294" y="3654450"/>
            <a:ext cx="4544874" cy="1092201"/>
          </a:xfrm>
          <a:prstGeom prst="rect">
            <a:avLst/>
          </a:prstGeom>
        </p:spPr>
        <p:txBody>
          <a:bodyPr wrap="none" lIns="50800" tIns="50800" rIns="50800" bIns="50800">
            <a:spAutoFit/>
          </a:bodyPr>
          <a:lstStyle>
            <a:lvl1pPr marL="0" indent="0" defTabSz="825500">
              <a:lnSpc>
                <a:spcPct val="15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6400" i="1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Jan Dolejš</a:t>
            </a:r>
          </a:p>
        </p:txBody>
      </p:sp>
      <p:sp>
        <p:nvSpPr>
          <p:cNvPr id="1042" name="Jsem lektorem osobní produktivity a moderních nástrojů, které pomáhají lidem s osobní produktivitou. Mými školeními již prošly za poslední roky stovky klientů, ať už v případě firemních školení nebo otevřených kurzů pro veřejnost na serveru Naučmese.…"/>
          <p:cNvSpPr txBox="1">
            <a:spLocks noGrp="1"/>
          </p:cNvSpPr>
          <p:nvPr>
            <p:ph type="body" sz="quarter" idx="23"/>
          </p:nvPr>
        </p:nvSpPr>
        <p:spPr>
          <a:xfrm>
            <a:off x="2584294" y="5025054"/>
            <a:ext cx="7778128" cy="4985697"/>
          </a:xfrm>
          <a:prstGeom prst="rect">
            <a:avLst/>
          </a:prstGeom>
        </p:spPr>
        <p:txBody>
          <a:bodyPr lIns="50800" tIns="50800" rIns="50800" bIns="50800" anchor="ctr">
            <a:spAutoFit/>
          </a:bodyPr>
          <a:lstStyle/>
          <a:p>
            <a:pPr marL="0" indent="0" defTabSz="457200">
              <a:lnSpc>
                <a:spcPct val="13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2500" baseline="1125">
                <a:latin typeface="Montserrat Regular"/>
                <a:ea typeface="Montserrat Regular"/>
                <a:cs typeface="Montserrat Regular"/>
                <a:sym typeface="Montserrat Regular"/>
              </a:defRPr>
            </a:pPr>
            <a:r>
              <a:t>Jsem lektorem osobní produktivity a moderních nástrojů, které pomáhají lidem s osobní produktivitou. Mými školeními již prošly za poslední roky stovky klientů, ať už v případě firemních školení nebo otevřených kurzů pro veřejnost na serveru Naučmese.</a:t>
            </a:r>
          </a:p>
          <a:p>
            <a:pPr marL="0" indent="0" defTabSz="457200">
              <a:lnSpc>
                <a:spcPct val="13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2500" baseline="1125">
                <a:latin typeface="Montserrat Regular"/>
                <a:ea typeface="Montserrat Regular"/>
                <a:cs typeface="Montserrat Regular"/>
                <a:sym typeface="Montserrat Regular"/>
              </a:defRPr>
            </a:pPr>
            <a:r>
              <a:t>Působím převážně v Praze, ale má školení probíhají po celé ČR. Rád píšu, a proto kromě svého blogu přispívám rovněž články o osobní produktivitě do odborných médií.</a:t>
            </a:r>
          </a:p>
        </p:txBody>
      </p:sp>
      <p:sp>
        <p:nvSpPr>
          <p:cNvPr id="1043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1959031" y="13081000"/>
            <a:ext cx="453238" cy="461059"/>
          </a:xfrm>
          <a:prstGeom prst="rect">
            <a:avLst/>
          </a:prstGeom>
        </p:spPr>
        <p:txBody>
          <a:bodyPr lIns="50800" tIns="50800" rIns="50800" bIns="50800" anchor="t"/>
          <a:lstStyle>
            <a:lvl1pPr algn="ctr">
              <a:defRPr sz="2400" b="0">
                <a:solidFill>
                  <a:srgbClr val="000000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Obrazek na pul (body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" name="Obrázek"/>
          <p:cNvSpPr>
            <a:spLocks noGrp="1"/>
          </p:cNvSpPr>
          <p:nvPr>
            <p:ph type="pic" idx="21"/>
          </p:nvPr>
        </p:nvSpPr>
        <p:spPr>
          <a:xfrm>
            <a:off x="12201184" y="0"/>
            <a:ext cx="12192001" cy="13716001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1051" name="Digital academy M365"/>
          <p:cNvSpPr txBox="1">
            <a:spLocks noGrp="1"/>
          </p:cNvSpPr>
          <p:nvPr>
            <p:ph type="body" sz="quarter" idx="22"/>
          </p:nvPr>
        </p:nvSpPr>
        <p:spPr>
          <a:xfrm>
            <a:off x="1575694" y="3631293"/>
            <a:ext cx="7679818" cy="723901"/>
          </a:xfrm>
          <a:prstGeom prst="rect">
            <a:avLst/>
          </a:prstGeom>
        </p:spPr>
        <p:txBody>
          <a:bodyPr lIns="50800" tIns="50800" rIns="50800" bIns="50800" anchor="ctr">
            <a:spAutoFit/>
          </a:bodyPr>
          <a:lstStyle>
            <a:lvl1pPr marL="0" indent="0" defTabSz="825500">
              <a:lnSpc>
                <a:spcPct val="13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4000" i="1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Pro koho je program určen?</a:t>
            </a:r>
          </a:p>
        </p:txBody>
      </p:sp>
      <p:sp>
        <p:nvSpPr>
          <p:cNvPr id="1052" name="TextovéPole 7"/>
          <p:cNvSpPr txBox="1">
            <a:spLocks noGrp="1"/>
          </p:cNvSpPr>
          <p:nvPr>
            <p:ph type="body" sz="quarter" idx="23"/>
          </p:nvPr>
        </p:nvSpPr>
        <p:spPr>
          <a:xfrm>
            <a:off x="3839400" y="5274900"/>
            <a:ext cx="6196121" cy="1041401"/>
          </a:xfrm>
          <a:prstGeom prst="rect">
            <a:avLst/>
          </a:prstGeom>
        </p:spPr>
        <p:txBody>
          <a:bodyPr lIns="50800" tIns="50800" rIns="50800" bIns="50800" anchor="ctr">
            <a:spAutoFit/>
          </a:bodyPr>
          <a:lstStyle/>
          <a:p>
            <a:pPr marL="0" indent="0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000">
                <a:latin typeface="Montserrat Regular"/>
                <a:ea typeface="Montserrat Regular"/>
                <a:cs typeface="Montserrat Regular"/>
                <a:sym typeface="Montserrat Regular"/>
              </a:defRPr>
            </a:pPr>
            <a:r>
              <a:t>Pro ty, kteří se chtějí naučit </a:t>
            </a:r>
            <a:br/>
            <a:r>
              <a:t>a ovládnout Microsoft 365</a:t>
            </a:r>
          </a:p>
        </p:txBody>
      </p:sp>
      <p:sp>
        <p:nvSpPr>
          <p:cNvPr id="1053" name="TextovéPole 15"/>
          <p:cNvSpPr txBox="1">
            <a:spLocks noGrp="1"/>
          </p:cNvSpPr>
          <p:nvPr>
            <p:ph type="body" sz="quarter" idx="24"/>
          </p:nvPr>
        </p:nvSpPr>
        <p:spPr>
          <a:xfrm>
            <a:off x="3839801" y="6956506"/>
            <a:ext cx="6196121" cy="1041401"/>
          </a:xfrm>
          <a:prstGeom prst="rect">
            <a:avLst/>
          </a:prstGeom>
        </p:spPr>
        <p:txBody>
          <a:bodyPr lIns="50800" tIns="50800" rIns="50800" bIns="50800" anchor="ctr">
            <a:spAutoFit/>
          </a:bodyPr>
          <a:lstStyle/>
          <a:p>
            <a:pPr marL="0" indent="0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000">
                <a:latin typeface="Montserrat Regular"/>
                <a:ea typeface="Montserrat Regular"/>
                <a:cs typeface="Montserrat Regular"/>
                <a:sym typeface="Montserrat Regular"/>
              </a:defRPr>
            </a:pPr>
            <a:r>
              <a:t>Pro ty, kteří ve firmě pomáhají </a:t>
            </a:r>
            <a:br/>
            <a:r>
              <a:t>s adopcí Microsoft 365</a:t>
            </a:r>
          </a:p>
        </p:txBody>
      </p:sp>
      <p:sp>
        <p:nvSpPr>
          <p:cNvPr id="1054" name="TextovéPole 16"/>
          <p:cNvSpPr txBox="1">
            <a:spLocks noGrp="1"/>
          </p:cNvSpPr>
          <p:nvPr>
            <p:ph type="body" sz="quarter" idx="25"/>
          </p:nvPr>
        </p:nvSpPr>
        <p:spPr>
          <a:xfrm>
            <a:off x="3840202" y="8804929"/>
            <a:ext cx="6196121" cy="1041401"/>
          </a:xfrm>
          <a:prstGeom prst="rect">
            <a:avLst/>
          </a:prstGeom>
        </p:spPr>
        <p:txBody>
          <a:bodyPr lIns="50800" tIns="50800" rIns="50800" bIns="50800" anchor="ctr">
            <a:spAutoFit/>
          </a:bodyPr>
          <a:lstStyle/>
          <a:p>
            <a:pPr marL="0" indent="0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000">
                <a:latin typeface="Montserrat Regular"/>
                <a:ea typeface="Montserrat Regular"/>
                <a:cs typeface="Montserrat Regular"/>
                <a:sym typeface="Montserrat Regular"/>
              </a:defRPr>
            </a:pPr>
            <a:r>
              <a:t>Pro ty, kteří chtějí pořádat </a:t>
            </a:r>
            <a:br/>
            <a:r>
              <a:t>školení či adopci Microsoft 365</a:t>
            </a:r>
          </a:p>
        </p:txBody>
      </p:sp>
      <p:sp>
        <p:nvSpPr>
          <p:cNvPr id="1055" name="1"/>
          <p:cNvSpPr>
            <a:spLocks noGrp="1"/>
          </p:cNvSpPr>
          <p:nvPr>
            <p:ph type="body" sz="quarter" idx="26"/>
          </p:nvPr>
        </p:nvSpPr>
        <p:spPr>
          <a:xfrm>
            <a:off x="1575694" y="5186557"/>
            <a:ext cx="1748617" cy="121808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66" y="9394"/>
                </a:moveTo>
                <a:cubicBezTo>
                  <a:pt x="20112" y="9394"/>
                  <a:pt x="19902" y="9139"/>
                  <a:pt x="19902" y="8631"/>
                </a:cubicBezTo>
                <a:cubicBezTo>
                  <a:pt x="19902" y="8516"/>
                  <a:pt x="19902" y="8422"/>
                  <a:pt x="19918" y="8308"/>
                </a:cubicBezTo>
                <a:lnTo>
                  <a:pt x="20498" y="4224"/>
                </a:lnTo>
                <a:cubicBezTo>
                  <a:pt x="20546" y="3878"/>
                  <a:pt x="20577" y="3532"/>
                  <a:pt x="20577" y="3209"/>
                </a:cubicBezTo>
                <a:cubicBezTo>
                  <a:pt x="20577" y="1223"/>
                  <a:pt x="19646" y="0"/>
                  <a:pt x="18053" y="0"/>
                </a:cubicBezTo>
                <a:lnTo>
                  <a:pt x="6553" y="0"/>
                </a:lnTo>
                <a:cubicBezTo>
                  <a:pt x="5476" y="0"/>
                  <a:pt x="4672" y="306"/>
                  <a:pt x="4089" y="966"/>
                </a:cubicBezTo>
                <a:cubicBezTo>
                  <a:pt x="3507" y="1627"/>
                  <a:pt x="3145" y="2642"/>
                  <a:pt x="2952" y="4061"/>
                </a:cubicBezTo>
                <a:lnTo>
                  <a:pt x="2356" y="8308"/>
                </a:lnTo>
                <a:cubicBezTo>
                  <a:pt x="2300" y="8677"/>
                  <a:pt x="2195" y="8948"/>
                  <a:pt x="2051" y="9127"/>
                </a:cubicBezTo>
                <a:cubicBezTo>
                  <a:pt x="1906" y="9307"/>
                  <a:pt x="1721" y="9394"/>
                  <a:pt x="1504" y="9394"/>
                </a:cubicBezTo>
                <a:lnTo>
                  <a:pt x="386" y="9394"/>
                </a:lnTo>
                <a:lnTo>
                  <a:pt x="0" y="12209"/>
                </a:lnTo>
                <a:lnTo>
                  <a:pt x="1118" y="12209"/>
                </a:lnTo>
                <a:cubicBezTo>
                  <a:pt x="1473" y="12209"/>
                  <a:pt x="1682" y="12463"/>
                  <a:pt x="1682" y="12969"/>
                </a:cubicBezTo>
                <a:cubicBezTo>
                  <a:pt x="1682" y="13084"/>
                  <a:pt x="1682" y="13178"/>
                  <a:pt x="1666" y="13292"/>
                </a:cubicBezTo>
                <a:lnTo>
                  <a:pt x="1102" y="17376"/>
                </a:lnTo>
                <a:cubicBezTo>
                  <a:pt x="1054" y="17745"/>
                  <a:pt x="1023" y="18068"/>
                  <a:pt x="1023" y="18391"/>
                </a:cubicBezTo>
                <a:cubicBezTo>
                  <a:pt x="1023" y="20377"/>
                  <a:pt x="1938" y="21600"/>
                  <a:pt x="3547" y="21600"/>
                </a:cubicBezTo>
                <a:lnTo>
                  <a:pt x="15047" y="21600"/>
                </a:lnTo>
                <a:cubicBezTo>
                  <a:pt x="16116" y="21600"/>
                  <a:pt x="16916" y="21294"/>
                  <a:pt x="17497" y="20634"/>
                </a:cubicBezTo>
                <a:cubicBezTo>
                  <a:pt x="18077" y="19973"/>
                  <a:pt x="18439" y="18958"/>
                  <a:pt x="18632" y="17539"/>
                </a:cubicBezTo>
                <a:lnTo>
                  <a:pt x="19244" y="13292"/>
                </a:lnTo>
                <a:cubicBezTo>
                  <a:pt x="19291" y="12923"/>
                  <a:pt x="19392" y="12652"/>
                  <a:pt x="19537" y="12473"/>
                </a:cubicBezTo>
                <a:cubicBezTo>
                  <a:pt x="19682" y="12293"/>
                  <a:pt x="19871" y="12206"/>
                  <a:pt x="20096" y="12206"/>
                </a:cubicBezTo>
                <a:lnTo>
                  <a:pt x="21198" y="12206"/>
                </a:lnTo>
                <a:lnTo>
                  <a:pt x="21600" y="9391"/>
                </a:lnTo>
                <a:lnTo>
                  <a:pt x="20466" y="9391"/>
                </a:lnTo>
                <a:lnTo>
                  <a:pt x="20466" y="9394"/>
                </a:lnTo>
                <a:close/>
              </a:path>
            </a:pathLst>
          </a:custGeom>
          <a:solidFill>
            <a:srgbClr val="6BE0C3"/>
          </a:solidFill>
        </p:spPr>
        <p:txBody>
          <a:bodyPr lIns="50800" tIns="50800" rIns="50800" bIns="50800" anchor="ctr">
            <a:noAutofit/>
          </a:bodyPr>
          <a:lstStyle>
            <a:lvl1pPr marL="0" indent="0" algn="ctr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6500" i="1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1</a:t>
            </a:r>
          </a:p>
        </p:txBody>
      </p:sp>
      <p:sp>
        <p:nvSpPr>
          <p:cNvPr id="1056" name="2"/>
          <p:cNvSpPr>
            <a:spLocks noGrp="1"/>
          </p:cNvSpPr>
          <p:nvPr>
            <p:ph type="body" sz="quarter" idx="27"/>
          </p:nvPr>
        </p:nvSpPr>
        <p:spPr>
          <a:xfrm>
            <a:off x="1575694" y="6868162"/>
            <a:ext cx="1748617" cy="121808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66" y="9394"/>
                </a:moveTo>
                <a:cubicBezTo>
                  <a:pt x="20112" y="9394"/>
                  <a:pt x="19902" y="9139"/>
                  <a:pt x="19902" y="8631"/>
                </a:cubicBezTo>
                <a:cubicBezTo>
                  <a:pt x="19902" y="8516"/>
                  <a:pt x="19902" y="8422"/>
                  <a:pt x="19918" y="8308"/>
                </a:cubicBezTo>
                <a:lnTo>
                  <a:pt x="20498" y="4224"/>
                </a:lnTo>
                <a:cubicBezTo>
                  <a:pt x="20546" y="3878"/>
                  <a:pt x="20577" y="3532"/>
                  <a:pt x="20577" y="3209"/>
                </a:cubicBezTo>
                <a:cubicBezTo>
                  <a:pt x="20577" y="1223"/>
                  <a:pt x="19646" y="0"/>
                  <a:pt x="18053" y="0"/>
                </a:cubicBezTo>
                <a:lnTo>
                  <a:pt x="6553" y="0"/>
                </a:lnTo>
                <a:cubicBezTo>
                  <a:pt x="5476" y="0"/>
                  <a:pt x="4672" y="306"/>
                  <a:pt x="4089" y="966"/>
                </a:cubicBezTo>
                <a:cubicBezTo>
                  <a:pt x="3507" y="1627"/>
                  <a:pt x="3145" y="2642"/>
                  <a:pt x="2952" y="4061"/>
                </a:cubicBezTo>
                <a:lnTo>
                  <a:pt x="2356" y="8308"/>
                </a:lnTo>
                <a:cubicBezTo>
                  <a:pt x="2300" y="8677"/>
                  <a:pt x="2195" y="8948"/>
                  <a:pt x="2051" y="9127"/>
                </a:cubicBezTo>
                <a:cubicBezTo>
                  <a:pt x="1906" y="9307"/>
                  <a:pt x="1721" y="9394"/>
                  <a:pt x="1504" y="9394"/>
                </a:cubicBezTo>
                <a:lnTo>
                  <a:pt x="386" y="9394"/>
                </a:lnTo>
                <a:lnTo>
                  <a:pt x="0" y="12209"/>
                </a:lnTo>
                <a:lnTo>
                  <a:pt x="1118" y="12209"/>
                </a:lnTo>
                <a:cubicBezTo>
                  <a:pt x="1473" y="12209"/>
                  <a:pt x="1682" y="12463"/>
                  <a:pt x="1682" y="12969"/>
                </a:cubicBezTo>
                <a:cubicBezTo>
                  <a:pt x="1682" y="13084"/>
                  <a:pt x="1682" y="13178"/>
                  <a:pt x="1666" y="13292"/>
                </a:cubicBezTo>
                <a:lnTo>
                  <a:pt x="1102" y="17376"/>
                </a:lnTo>
                <a:cubicBezTo>
                  <a:pt x="1054" y="17745"/>
                  <a:pt x="1023" y="18068"/>
                  <a:pt x="1023" y="18391"/>
                </a:cubicBezTo>
                <a:cubicBezTo>
                  <a:pt x="1023" y="20377"/>
                  <a:pt x="1938" y="21600"/>
                  <a:pt x="3547" y="21600"/>
                </a:cubicBezTo>
                <a:lnTo>
                  <a:pt x="15047" y="21600"/>
                </a:lnTo>
                <a:cubicBezTo>
                  <a:pt x="16116" y="21600"/>
                  <a:pt x="16916" y="21294"/>
                  <a:pt x="17497" y="20634"/>
                </a:cubicBezTo>
                <a:cubicBezTo>
                  <a:pt x="18077" y="19973"/>
                  <a:pt x="18439" y="18958"/>
                  <a:pt x="18632" y="17539"/>
                </a:cubicBezTo>
                <a:lnTo>
                  <a:pt x="19244" y="13292"/>
                </a:lnTo>
                <a:cubicBezTo>
                  <a:pt x="19291" y="12923"/>
                  <a:pt x="19392" y="12652"/>
                  <a:pt x="19537" y="12473"/>
                </a:cubicBezTo>
                <a:cubicBezTo>
                  <a:pt x="19682" y="12293"/>
                  <a:pt x="19871" y="12206"/>
                  <a:pt x="20096" y="12206"/>
                </a:cubicBezTo>
                <a:lnTo>
                  <a:pt x="21198" y="12206"/>
                </a:lnTo>
                <a:lnTo>
                  <a:pt x="21600" y="9391"/>
                </a:lnTo>
                <a:lnTo>
                  <a:pt x="20466" y="9391"/>
                </a:lnTo>
                <a:lnTo>
                  <a:pt x="20466" y="9394"/>
                </a:lnTo>
                <a:close/>
              </a:path>
            </a:pathLst>
          </a:custGeom>
          <a:solidFill>
            <a:srgbClr val="6BE0C3"/>
          </a:solidFill>
        </p:spPr>
        <p:txBody>
          <a:bodyPr lIns="50800" tIns="50800" rIns="50800" bIns="50800" anchor="ctr">
            <a:noAutofit/>
          </a:bodyPr>
          <a:lstStyle>
            <a:lvl1pPr marL="0" indent="0" algn="ctr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6500" i="1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2</a:t>
            </a:r>
          </a:p>
        </p:txBody>
      </p:sp>
      <p:sp>
        <p:nvSpPr>
          <p:cNvPr id="1057" name="3"/>
          <p:cNvSpPr>
            <a:spLocks noGrp="1"/>
          </p:cNvSpPr>
          <p:nvPr>
            <p:ph type="body" sz="quarter" idx="28"/>
          </p:nvPr>
        </p:nvSpPr>
        <p:spPr>
          <a:xfrm>
            <a:off x="1575694" y="8716585"/>
            <a:ext cx="1748617" cy="121808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66" y="9394"/>
                </a:moveTo>
                <a:cubicBezTo>
                  <a:pt x="20112" y="9394"/>
                  <a:pt x="19902" y="9139"/>
                  <a:pt x="19902" y="8631"/>
                </a:cubicBezTo>
                <a:cubicBezTo>
                  <a:pt x="19902" y="8516"/>
                  <a:pt x="19902" y="8422"/>
                  <a:pt x="19918" y="8308"/>
                </a:cubicBezTo>
                <a:lnTo>
                  <a:pt x="20498" y="4224"/>
                </a:lnTo>
                <a:cubicBezTo>
                  <a:pt x="20546" y="3878"/>
                  <a:pt x="20577" y="3532"/>
                  <a:pt x="20577" y="3209"/>
                </a:cubicBezTo>
                <a:cubicBezTo>
                  <a:pt x="20577" y="1223"/>
                  <a:pt x="19646" y="0"/>
                  <a:pt x="18053" y="0"/>
                </a:cubicBezTo>
                <a:lnTo>
                  <a:pt x="6553" y="0"/>
                </a:lnTo>
                <a:cubicBezTo>
                  <a:pt x="5476" y="0"/>
                  <a:pt x="4672" y="306"/>
                  <a:pt x="4089" y="966"/>
                </a:cubicBezTo>
                <a:cubicBezTo>
                  <a:pt x="3507" y="1627"/>
                  <a:pt x="3145" y="2642"/>
                  <a:pt x="2952" y="4061"/>
                </a:cubicBezTo>
                <a:lnTo>
                  <a:pt x="2356" y="8308"/>
                </a:lnTo>
                <a:cubicBezTo>
                  <a:pt x="2300" y="8677"/>
                  <a:pt x="2195" y="8948"/>
                  <a:pt x="2051" y="9127"/>
                </a:cubicBezTo>
                <a:cubicBezTo>
                  <a:pt x="1906" y="9307"/>
                  <a:pt x="1721" y="9394"/>
                  <a:pt x="1504" y="9394"/>
                </a:cubicBezTo>
                <a:lnTo>
                  <a:pt x="386" y="9394"/>
                </a:lnTo>
                <a:lnTo>
                  <a:pt x="0" y="12209"/>
                </a:lnTo>
                <a:lnTo>
                  <a:pt x="1118" y="12209"/>
                </a:lnTo>
                <a:cubicBezTo>
                  <a:pt x="1473" y="12209"/>
                  <a:pt x="1682" y="12463"/>
                  <a:pt x="1682" y="12969"/>
                </a:cubicBezTo>
                <a:cubicBezTo>
                  <a:pt x="1682" y="13084"/>
                  <a:pt x="1682" y="13178"/>
                  <a:pt x="1666" y="13292"/>
                </a:cubicBezTo>
                <a:lnTo>
                  <a:pt x="1102" y="17376"/>
                </a:lnTo>
                <a:cubicBezTo>
                  <a:pt x="1054" y="17745"/>
                  <a:pt x="1023" y="18068"/>
                  <a:pt x="1023" y="18391"/>
                </a:cubicBezTo>
                <a:cubicBezTo>
                  <a:pt x="1023" y="20377"/>
                  <a:pt x="1938" y="21600"/>
                  <a:pt x="3547" y="21600"/>
                </a:cubicBezTo>
                <a:lnTo>
                  <a:pt x="15047" y="21600"/>
                </a:lnTo>
                <a:cubicBezTo>
                  <a:pt x="16116" y="21600"/>
                  <a:pt x="16916" y="21294"/>
                  <a:pt x="17497" y="20634"/>
                </a:cubicBezTo>
                <a:cubicBezTo>
                  <a:pt x="18077" y="19973"/>
                  <a:pt x="18439" y="18958"/>
                  <a:pt x="18632" y="17539"/>
                </a:cubicBezTo>
                <a:lnTo>
                  <a:pt x="19244" y="13292"/>
                </a:lnTo>
                <a:cubicBezTo>
                  <a:pt x="19291" y="12923"/>
                  <a:pt x="19392" y="12652"/>
                  <a:pt x="19537" y="12473"/>
                </a:cubicBezTo>
                <a:cubicBezTo>
                  <a:pt x="19682" y="12293"/>
                  <a:pt x="19871" y="12206"/>
                  <a:pt x="20096" y="12206"/>
                </a:cubicBezTo>
                <a:lnTo>
                  <a:pt x="21198" y="12206"/>
                </a:lnTo>
                <a:lnTo>
                  <a:pt x="21600" y="9391"/>
                </a:lnTo>
                <a:lnTo>
                  <a:pt x="20466" y="9391"/>
                </a:lnTo>
                <a:lnTo>
                  <a:pt x="20466" y="9394"/>
                </a:lnTo>
                <a:close/>
              </a:path>
            </a:pathLst>
          </a:custGeom>
          <a:solidFill>
            <a:srgbClr val="6BE0C3"/>
          </a:solidFill>
        </p:spPr>
        <p:txBody>
          <a:bodyPr lIns="50800" tIns="50800" rIns="50800" bIns="50800" anchor="ctr">
            <a:noAutofit/>
          </a:bodyPr>
          <a:lstStyle>
            <a:lvl1pPr marL="0" indent="0" algn="ctr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6500" i="1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3</a:t>
            </a:r>
          </a:p>
        </p:txBody>
      </p:sp>
      <p:sp>
        <p:nvSpPr>
          <p:cNvPr id="1058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1959031" y="13081000"/>
            <a:ext cx="453238" cy="461059"/>
          </a:xfrm>
          <a:prstGeom prst="rect">
            <a:avLst/>
          </a:prstGeom>
        </p:spPr>
        <p:txBody>
          <a:bodyPr lIns="50800" tIns="50800" rIns="50800" bIns="50800" anchor="t"/>
          <a:lstStyle>
            <a:lvl1pPr algn="ctr">
              <a:defRPr sz="2400" b="0">
                <a:solidFill>
                  <a:srgbClr val="000000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3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5" name="Volný tvar 6"/>
          <p:cNvSpPr/>
          <p:nvPr/>
        </p:nvSpPr>
        <p:spPr>
          <a:xfrm>
            <a:off x="134619" y="128682"/>
            <a:ext cx="24114762" cy="122132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3" y="0"/>
                </a:moveTo>
                <a:cubicBezTo>
                  <a:pt x="24" y="0"/>
                  <a:pt x="0" y="47"/>
                  <a:pt x="0" y="105"/>
                </a:cubicBezTo>
                <a:lnTo>
                  <a:pt x="0" y="325"/>
                </a:lnTo>
                <a:cubicBezTo>
                  <a:pt x="0" y="382"/>
                  <a:pt x="24" y="427"/>
                  <a:pt x="53" y="427"/>
                </a:cubicBezTo>
                <a:cubicBezTo>
                  <a:pt x="82" y="427"/>
                  <a:pt x="106" y="382"/>
                  <a:pt x="106" y="325"/>
                </a:cubicBezTo>
                <a:lnTo>
                  <a:pt x="106" y="105"/>
                </a:lnTo>
                <a:cubicBezTo>
                  <a:pt x="106" y="47"/>
                  <a:pt x="82" y="0"/>
                  <a:pt x="53" y="0"/>
                </a:cubicBezTo>
                <a:close/>
                <a:moveTo>
                  <a:pt x="367" y="0"/>
                </a:moveTo>
                <a:cubicBezTo>
                  <a:pt x="338" y="0"/>
                  <a:pt x="315" y="47"/>
                  <a:pt x="315" y="105"/>
                </a:cubicBezTo>
                <a:lnTo>
                  <a:pt x="315" y="325"/>
                </a:lnTo>
                <a:cubicBezTo>
                  <a:pt x="315" y="382"/>
                  <a:pt x="338" y="427"/>
                  <a:pt x="367" y="427"/>
                </a:cubicBezTo>
                <a:cubicBezTo>
                  <a:pt x="397" y="427"/>
                  <a:pt x="420" y="382"/>
                  <a:pt x="420" y="325"/>
                </a:cubicBezTo>
                <a:lnTo>
                  <a:pt x="420" y="105"/>
                </a:lnTo>
                <a:cubicBezTo>
                  <a:pt x="420" y="47"/>
                  <a:pt x="397" y="0"/>
                  <a:pt x="367" y="0"/>
                </a:cubicBezTo>
                <a:close/>
                <a:moveTo>
                  <a:pt x="1217" y="0"/>
                </a:moveTo>
                <a:cubicBezTo>
                  <a:pt x="1188" y="0"/>
                  <a:pt x="1164" y="47"/>
                  <a:pt x="1164" y="105"/>
                </a:cubicBezTo>
                <a:lnTo>
                  <a:pt x="1164" y="325"/>
                </a:lnTo>
                <a:cubicBezTo>
                  <a:pt x="1164" y="382"/>
                  <a:pt x="1188" y="427"/>
                  <a:pt x="1217" y="427"/>
                </a:cubicBezTo>
                <a:cubicBezTo>
                  <a:pt x="1246" y="427"/>
                  <a:pt x="1270" y="382"/>
                  <a:pt x="1270" y="325"/>
                </a:cubicBezTo>
                <a:lnTo>
                  <a:pt x="1270" y="105"/>
                </a:lnTo>
                <a:cubicBezTo>
                  <a:pt x="1270" y="47"/>
                  <a:pt x="1246" y="0"/>
                  <a:pt x="1217" y="0"/>
                </a:cubicBezTo>
                <a:close/>
                <a:moveTo>
                  <a:pt x="1532" y="0"/>
                </a:moveTo>
                <a:cubicBezTo>
                  <a:pt x="1503" y="0"/>
                  <a:pt x="1479" y="47"/>
                  <a:pt x="1479" y="105"/>
                </a:cubicBezTo>
                <a:lnTo>
                  <a:pt x="1479" y="325"/>
                </a:lnTo>
                <a:cubicBezTo>
                  <a:pt x="1479" y="382"/>
                  <a:pt x="1503" y="427"/>
                  <a:pt x="1532" y="427"/>
                </a:cubicBezTo>
                <a:cubicBezTo>
                  <a:pt x="1561" y="427"/>
                  <a:pt x="1584" y="382"/>
                  <a:pt x="1584" y="325"/>
                </a:cubicBezTo>
                <a:lnTo>
                  <a:pt x="1584" y="105"/>
                </a:lnTo>
                <a:cubicBezTo>
                  <a:pt x="1584" y="47"/>
                  <a:pt x="1561" y="0"/>
                  <a:pt x="1532" y="0"/>
                </a:cubicBezTo>
                <a:close/>
                <a:moveTo>
                  <a:pt x="2380" y="0"/>
                </a:moveTo>
                <a:cubicBezTo>
                  <a:pt x="2351" y="0"/>
                  <a:pt x="2329" y="47"/>
                  <a:pt x="2329" y="105"/>
                </a:cubicBezTo>
                <a:lnTo>
                  <a:pt x="2329" y="325"/>
                </a:lnTo>
                <a:cubicBezTo>
                  <a:pt x="2329" y="382"/>
                  <a:pt x="2351" y="427"/>
                  <a:pt x="2380" y="427"/>
                </a:cubicBezTo>
                <a:cubicBezTo>
                  <a:pt x="2409" y="427"/>
                  <a:pt x="2433" y="382"/>
                  <a:pt x="2433" y="325"/>
                </a:cubicBezTo>
                <a:lnTo>
                  <a:pt x="2433" y="105"/>
                </a:lnTo>
                <a:cubicBezTo>
                  <a:pt x="2433" y="47"/>
                  <a:pt x="2409" y="0"/>
                  <a:pt x="2380" y="0"/>
                </a:cubicBezTo>
                <a:close/>
                <a:moveTo>
                  <a:pt x="2695" y="0"/>
                </a:moveTo>
                <a:cubicBezTo>
                  <a:pt x="2666" y="0"/>
                  <a:pt x="2643" y="47"/>
                  <a:pt x="2643" y="105"/>
                </a:cubicBezTo>
                <a:lnTo>
                  <a:pt x="2643" y="325"/>
                </a:lnTo>
                <a:cubicBezTo>
                  <a:pt x="2643" y="382"/>
                  <a:pt x="2666" y="427"/>
                  <a:pt x="2695" y="427"/>
                </a:cubicBezTo>
                <a:cubicBezTo>
                  <a:pt x="2724" y="427"/>
                  <a:pt x="2748" y="382"/>
                  <a:pt x="2748" y="325"/>
                </a:cubicBezTo>
                <a:lnTo>
                  <a:pt x="2748" y="105"/>
                </a:lnTo>
                <a:cubicBezTo>
                  <a:pt x="2748" y="47"/>
                  <a:pt x="2724" y="0"/>
                  <a:pt x="2695" y="0"/>
                </a:cubicBezTo>
                <a:close/>
                <a:moveTo>
                  <a:pt x="3545" y="0"/>
                </a:moveTo>
                <a:cubicBezTo>
                  <a:pt x="3516" y="0"/>
                  <a:pt x="3492" y="47"/>
                  <a:pt x="3492" y="105"/>
                </a:cubicBezTo>
                <a:lnTo>
                  <a:pt x="3492" y="325"/>
                </a:lnTo>
                <a:cubicBezTo>
                  <a:pt x="3492" y="382"/>
                  <a:pt x="3516" y="427"/>
                  <a:pt x="3545" y="427"/>
                </a:cubicBezTo>
                <a:cubicBezTo>
                  <a:pt x="3574" y="427"/>
                  <a:pt x="3598" y="382"/>
                  <a:pt x="3598" y="325"/>
                </a:cubicBezTo>
                <a:lnTo>
                  <a:pt x="3598" y="105"/>
                </a:lnTo>
                <a:cubicBezTo>
                  <a:pt x="3598" y="47"/>
                  <a:pt x="3574" y="0"/>
                  <a:pt x="3545" y="0"/>
                </a:cubicBezTo>
                <a:close/>
                <a:moveTo>
                  <a:pt x="3859" y="0"/>
                </a:moveTo>
                <a:cubicBezTo>
                  <a:pt x="3830" y="0"/>
                  <a:pt x="3806" y="47"/>
                  <a:pt x="3806" y="105"/>
                </a:cubicBezTo>
                <a:lnTo>
                  <a:pt x="3806" y="325"/>
                </a:lnTo>
                <a:cubicBezTo>
                  <a:pt x="3806" y="382"/>
                  <a:pt x="3830" y="427"/>
                  <a:pt x="3859" y="427"/>
                </a:cubicBezTo>
                <a:cubicBezTo>
                  <a:pt x="3888" y="427"/>
                  <a:pt x="3912" y="382"/>
                  <a:pt x="3912" y="325"/>
                </a:cubicBezTo>
                <a:lnTo>
                  <a:pt x="3912" y="105"/>
                </a:lnTo>
                <a:cubicBezTo>
                  <a:pt x="3912" y="47"/>
                  <a:pt x="3888" y="0"/>
                  <a:pt x="3859" y="0"/>
                </a:cubicBezTo>
                <a:close/>
                <a:moveTo>
                  <a:pt x="4709" y="0"/>
                </a:moveTo>
                <a:cubicBezTo>
                  <a:pt x="4680" y="0"/>
                  <a:pt x="4656" y="47"/>
                  <a:pt x="4656" y="105"/>
                </a:cubicBezTo>
                <a:lnTo>
                  <a:pt x="4656" y="325"/>
                </a:lnTo>
                <a:cubicBezTo>
                  <a:pt x="4656" y="382"/>
                  <a:pt x="4680" y="427"/>
                  <a:pt x="4709" y="427"/>
                </a:cubicBezTo>
                <a:cubicBezTo>
                  <a:pt x="4738" y="427"/>
                  <a:pt x="4762" y="382"/>
                  <a:pt x="4762" y="325"/>
                </a:cubicBezTo>
                <a:lnTo>
                  <a:pt x="4762" y="105"/>
                </a:lnTo>
                <a:cubicBezTo>
                  <a:pt x="4762" y="47"/>
                  <a:pt x="4738" y="0"/>
                  <a:pt x="4709" y="0"/>
                </a:cubicBezTo>
                <a:close/>
                <a:moveTo>
                  <a:pt x="5023" y="0"/>
                </a:moveTo>
                <a:cubicBezTo>
                  <a:pt x="4994" y="0"/>
                  <a:pt x="4970" y="47"/>
                  <a:pt x="4970" y="105"/>
                </a:cubicBezTo>
                <a:lnTo>
                  <a:pt x="4970" y="325"/>
                </a:lnTo>
                <a:cubicBezTo>
                  <a:pt x="4970" y="382"/>
                  <a:pt x="4994" y="427"/>
                  <a:pt x="5023" y="427"/>
                </a:cubicBezTo>
                <a:cubicBezTo>
                  <a:pt x="5053" y="427"/>
                  <a:pt x="5076" y="382"/>
                  <a:pt x="5076" y="325"/>
                </a:cubicBezTo>
                <a:lnTo>
                  <a:pt x="5076" y="105"/>
                </a:lnTo>
                <a:cubicBezTo>
                  <a:pt x="5076" y="47"/>
                  <a:pt x="5053" y="0"/>
                  <a:pt x="5023" y="0"/>
                </a:cubicBezTo>
                <a:close/>
                <a:moveTo>
                  <a:pt x="5873" y="0"/>
                </a:moveTo>
                <a:cubicBezTo>
                  <a:pt x="5844" y="0"/>
                  <a:pt x="5820" y="47"/>
                  <a:pt x="5820" y="105"/>
                </a:cubicBezTo>
                <a:lnTo>
                  <a:pt x="5820" y="325"/>
                </a:lnTo>
                <a:cubicBezTo>
                  <a:pt x="5820" y="382"/>
                  <a:pt x="5844" y="427"/>
                  <a:pt x="5873" y="427"/>
                </a:cubicBezTo>
                <a:cubicBezTo>
                  <a:pt x="5902" y="427"/>
                  <a:pt x="5926" y="382"/>
                  <a:pt x="5926" y="325"/>
                </a:cubicBezTo>
                <a:lnTo>
                  <a:pt x="5926" y="105"/>
                </a:lnTo>
                <a:cubicBezTo>
                  <a:pt x="5926" y="47"/>
                  <a:pt x="5902" y="0"/>
                  <a:pt x="5873" y="0"/>
                </a:cubicBezTo>
                <a:close/>
                <a:moveTo>
                  <a:pt x="6188" y="0"/>
                </a:moveTo>
                <a:cubicBezTo>
                  <a:pt x="6159" y="0"/>
                  <a:pt x="6135" y="47"/>
                  <a:pt x="6135" y="105"/>
                </a:cubicBezTo>
                <a:lnTo>
                  <a:pt x="6135" y="325"/>
                </a:lnTo>
                <a:cubicBezTo>
                  <a:pt x="6135" y="382"/>
                  <a:pt x="6159" y="427"/>
                  <a:pt x="6188" y="427"/>
                </a:cubicBezTo>
                <a:cubicBezTo>
                  <a:pt x="6217" y="427"/>
                  <a:pt x="6240" y="382"/>
                  <a:pt x="6240" y="325"/>
                </a:cubicBezTo>
                <a:lnTo>
                  <a:pt x="6240" y="105"/>
                </a:lnTo>
                <a:cubicBezTo>
                  <a:pt x="6240" y="47"/>
                  <a:pt x="6217" y="0"/>
                  <a:pt x="6188" y="0"/>
                </a:cubicBezTo>
                <a:close/>
                <a:moveTo>
                  <a:pt x="7036" y="0"/>
                </a:moveTo>
                <a:cubicBezTo>
                  <a:pt x="7007" y="0"/>
                  <a:pt x="6984" y="47"/>
                  <a:pt x="6984" y="105"/>
                </a:cubicBezTo>
                <a:lnTo>
                  <a:pt x="6984" y="325"/>
                </a:lnTo>
                <a:cubicBezTo>
                  <a:pt x="6984" y="382"/>
                  <a:pt x="7007" y="427"/>
                  <a:pt x="7036" y="427"/>
                </a:cubicBezTo>
                <a:cubicBezTo>
                  <a:pt x="7065" y="427"/>
                  <a:pt x="7089" y="382"/>
                  <a:pt x="7089" y="325"/>
                </a:cubicBezTo>
                <a:lnTo>
                  <a:pt x="7089" y="105"/>
                </a:lnTo>
                <a:cubicBezTo>
                  <a:pt x="7089" y="47"/>
                  <a:pt x="7065" y="0"/>
                  <a:pt x="7036" y="0"/>
                </a:cubicBezTo>
                <a:close/>
                <a:moveTo>
                  <a:pt x="7351" y="0"/>
                </a:moveTo>
                <a:cubicBezTo>
                  <a:pt x="7322" y="0"/>
                  <a:pt x="7299" y="47"/>
                  <a:pt x="7299" y="105"/>
                </a:cubicBezTo>
                <a:lnTo>
                  <a:pt x="7299" y="325"/>
                </a:lnTo>
                <a:cubicBezTo>
                  <a:pt x="7299" y="382"/>
                  <a:pt x="7322" y="427"/>
                  <a:pt x="7351" y="427"/>
                </a:cubicBezTo>
                <a:cubicBezTo>
                  <a:pt x="7380" y="427"/>
                  <a:pt x="7404" y="382"/>
                  <a:pt x="7404" y="325"/>
                </a:cubicBezTo>
                <a:lnTo>
                  <a:pt x="7404" y="105"/>
                </a:lnTo>
                <a:cubicBezTo>
                  <a:pt x="7404" y="47"/>
                  <a:pt x="7380" y="0"/>
                  <a:pt x="7351" y="0"/>
                </a:cubicBezTo>
                <a:close/>
                <a:moveTo>
                  <a:pt x="8201" y="0"/>
                </a:moveTo>
                <a:cubicBezTo>
                  <a:pt x="8171" y="0"/>
                  <a:pt x="8148" y="47"/>
                  <a:pt x="8148" y="105"/>
                </a:cubicBezTo>
                <a:lnTo>
                  <a:pt x="8148" y="325"/>
                </a:lnTo>
                <a:cubicBezTo>
                  <a:pt x="8148" y="382"/>
                  <a:pt x="8171" y="427"/>
                  <a:pt x="8201" y="427"/>
                </a:cubicBezTo>
                <a:cubicBezTo>
                  <a:pt x="8230" y="427"/>
                  <a:pt x="8254" y="382"/>
                  <a:pt x="8254" y="325"/>
                </a:cubicBezTo>
                <a:lnTo>
                  <a:pt x="8254" y="105"/>
                </a:lnTo>
                <a:cubicBezTo>
                  <a:pt x="8254" y="47"/>
                  <a:pt x="8230" y="0"/>
                  <a:pt x="8201" y="0"/>
                </a:cubicBezTo>
                <a:close/>
                <a:moveTo>
                  <a:pt x="8515" y="0"/>
                </a:moveTo>
                <a:cubicBezTo>
                  <a:pt x="8486" y="0"/>
                  <a:pt x="8462" y="47"/>
                  <a:pt x="8462" y="105"/>
                </a:cubicBezTo>
                <a:lnTo>
                  <a:pt x="8462" y="325"/>
                </a:lnTo>
                <a:cubicBezTo>
                  <a:pt x="8462" y="382"/>
                  <a:pt x="8486" y="427"/>
                  <a:pt x="8515" y="427"/>
                </a:cubicBezTo>
                <a:cubicBezTo>
                  <a:pt x="8544" y="427"/>
                  <a:pt x="8568" y="382"/>
                  <a:pt x="8568" y="325"/>
                </a:cubicBezTo>
                <a:lnTo>
                  <a:pt x="8568" y="105"/>
                </a:lnTo>
                <a:cubicBezTo>
                  <a:pt x="8568" y="47"/>
                  <a:pt x="8544" y="0"/>
                  <a:pt x="8515" y="0"/>
                </a:cubicBezTo>
                <a:close/>
                <a:moveTo>
                  <a:pt x="9365" y="0"/>
                </a:moveTo>
                <a:cubicBezTo>
                  <a:pt x="9336" y="0"/>
                  <a:pt x="9312" y="47"/>
                  <a:pt x="9312" y="105"/>
                </a:cubicBezTo>
                <a:lnTo>
                  <a:pt x="9312" y="325"/>
                </a:lnTo>
                <a:cubicBezTo>
                  <a:pt x="9312" y="382"/>
                  <a:pt x="9336" y="427"/>
                  <a:pt x="9365" y="427"/>
                </a:cubicBezTo>
                <a:cubicBezTo>
                  <a:pt x="9394" y="427"/>
                  <a:pt x="9418" y="382"/>
                  <a:pt x="9418" y="325"/>
                </a:cubicBezTo>
                <a:lnTo>
                  <a:pt x="9418" y="105"/>
                </a:lnTo>
                <a:cubicBezTo>
                  <a:pt x="9418" y="47"/>
                  <a:pt x="9394" y="0"/>
                  <a:pt x="9365" y="0"/>
                </a:cubicBezTo>
                <a:close/>
                <a:moveTo>
                  <a:pt x="9679" y="0"/>
                </a:moveTo>
                <a:cubicBezTo>
                  <a:pt x="9650" y="0"/>
                  <a:pt x="9626" y="47"/>
                  <a:pt x="9626" y="105"/>
                </a:cubicBezTo>
                <a:lnTo>
                  <a:pt x="9626" y="325"/>
                </a:lnTo>
                <a:cubicBezTo>
                  <a:pt x="9626" y="382"/>
                  <a:pt x="9650" y="427"/>
                  <a:pt x="9679" y="427"/>
                </a:cubicBezTo>
                <a:cubicBezTo>
                  <a:pt x="9708" y="427"/>
                  <a:pt x="9732" y="382"/>
                  <a:pt x="9732" y="325"/>
                </a:cubicBezTo>
                <a:lnTo>
                  <a:pt x="9732" y="105"/>
                </a:lnTo>
                <a:cubicBezTo>
                  <a:pt x="9732" y="47"/>
                  <a:pt x="9708" y="0"/>
                  <a:pt x="9679" y="0"/>
                </a:cubicBezTo>
                <a:close/>
                <a:moveTo>
                  <a:pt x="10529" y="0"/>
                </a:moveTo>
                <a:cubicBezTo>
                  <a:pt x="10500" y="0"/>
                  <a:pt x="10476" y="47"/>
                  <a:pt x="10476" y="105"/>
                </a:cubicBezTo>
                <a:lnTo>
                  <a:pt x="10476" y="325"/>
                </a:lnTo>
                <a:cubicBezTo>
                  <a:pt x="10476" y="382"/>
                  <a:pt x="10500" y="427"/>
                  <a:pt x="10529" y="427"/>
                </a:cubicBezTo>
                <a:cubicBezTo>
                  <a:pt x="10558" y="427"/>
                  <a:pt x="10582" y="382"/>
                  <a:pt x="10582" y="325"/>
                </a:cubicBezTo>
                <a:lnTo>
                  <a:pt x="10582" y="105"/>
                </a:lnTo>
                <a:cubicBezTo>
                  <a:pt x="10582" y="47"/>
                  <a:pt x="10558" y="0"/>
                  <a:pt x="10529" y="0"/>
                </a:cubicBezTo>
                <a:close/>
                <a:moveTo>
                  <a:pt x="10844" y="0"/>
                </a:moveTo>
                <a:cubicBezTo>
                  <a:pt x="10814" y="0"/>
                  <a:pt x="10791" y="47"/>
                  <a:pt x="10791" y="105"/>
                </a:cubicBezTo>
                <a:lnTo>
                  <a:pt x="10791" y="325"/>
                </a:lnTo>
                <a:cubicBezTo>
                  <a:pt x="10791" y="382"/>
                  <a:pt x="10814" y="427"/>
                  <a:pt x="10844" y="427"/>
                </a:cubicBezTo>
                <a:cubicBezTo>
                  <a:pt x="10873" y="427"/>
                  <a:pt x="10895" y="382"/>
                  <a:pt x="10895" y="325"/>
                </a:cubicBezTo>
                <a:lnTo>
                  <a:pt x="10895" y="105"/>
                </a:lnTo>
                <a:cubicBezTo>
                  <a:pt x="10895" y="47"/>
                  <a:pt x="10873" y="0"/>
                  <a:pt x="10844" y="0"/>
                </a:cubicBezTo>
                <a:close/>
                <a:moveTo>
                  <a:pt x="11692" y="0"/>
                </a:moveTo>
                <a:cubicBezTo>
                  <a:pt x="11663" y="0"/>
                  <a:pt x="11640" y="47"/>
                  <a:pt x="11640" y="105"/>
                </a:cubicBezTo>
                <a:lnTo>
                  <a:pt x="11640" y="325"/>
                </a:lnTo>
                <a:cubicBezTo>
                  <a:pt x="11640" y="382"/>
                  <a:pt x="11663" y="427"/>
                  <a:pt x="11692" y="427"/>
                </a:cubicBezTo>
                <a:cubicBezTo>
                  <a:pt x="11721" y="427"/>
                  <a:pt x="11745" y="382"/>
                  <a:pt x="11745" y="325"/>
                </a:cubicBezTo>
                <a:lnTo>
                  <a:pt x="11745" y="105"/>
                </a:lnTo>
                <a:cubicBezTo>
                  <a:pt x="11745" y="47"/>
                  <a:pt x="11721" y="0"/>
                  <a:pt x="11692" y="0"/>
                </a:cubicBezTo>
                <a:close/>
                <a:moveTo>
                  <a:pt x="12007" y="0"/>
                </a:moveTo>
                <a:cubicBezTo>
                  <a:pt x="11978" y="0"/>
                  <a:pt x="11955" y="47"/>
                  <a:pt x="11955" y="105"/>
                </a:cubicBezTo>
                <a:lnTo>
                  <a:pt x="11955" y="325"/>
                </a:lnTo>
                <a:cubicBezTo>
                  <a:pt x="11955" y="382"/>
                  <a:pt x="11978" y="427"/>
                  <a:pt x="12007" y="427"/>
                </a:cubicBezTo>
                <a:cubicBezTo>
                  <a:pt x="12036" y="427"/>
                  <a:pt x="12060" y="382"/>
                  <a:pt x="12060" y="325"/>
                </a:cubicBezTo>
                <a:lnTo>
                  <a:pt x="12060" y="105"/>
                </a:lnTo>
                <a:cubicBezTo>
                  <a:pt x="12060" y="47"/>
                  <a:pt x="12036" y="0"/>
                  <a:pt x="12007" y="0"/>
                </a:cubicBezTo>
                <a:close/>
                <a:moveTo>
                  <a:pt x="12856" y="0"/>
                </a:moveTo>
                <a:cubicBezTo>
                  <a:pt x="12827" y="0"/>
                  <a:pt x="12804" y="47"/>
                  <a:pt x="12804" y="105"/>
                </a:cubicBezTo>
                <a:lnTo>
                  <a:pt x="12804" y="325"/>
                </a:lnTo>
                <a:cubicBezTo>
                  <a:pt x="12804" y="382"/>
                  <a:pt x="12827" y="427"/>
                  <a:pt x="12856" y="427"/>
                </a:cubicBezTo>
                <a:cubicBezTo>
                  <a:pt x="12886" y="427"/>
                  <a:pt x="12909" y="382"/>
                  <a:pt x="12909" y="325"/>
                </a:cubicBezTo>
                <a:lnTo>
                  <a:pt x="12909" y="105"/>
                </a:lnTo>
                <a:cubicBezTo>
                  <a:pt x="12909" y="47"/>
                  <a:pt x="12886" y="0"/>
                  <a:pt x="12856" y="0"/>
                </a:cubicBezTo>
                <a:close/>
                <a:moveTo>
                  <a:pt x="13171" y="0"/>
                </a:moveTo>
                <a:cubicBezTo>
                  <a:pt x="13142" y="0"/>
                  <a:pt x="13118" y="47"/>
                  <a:pt x="13118" y="105"/>
                </a:cubicBezTo>
                <a:lnTo>
                  <a:pt x="13118" y="325"/>
                </a:lnTo>
                <a:cubicBezTo>
                  <a:pt x="13118" y="382"/>
                  <a:pt x="13142" y="427"/>
                  <a:pt x="13171" y="427"/>
                </a:cubicBezTo>
                <a:cubicBezTo>
                  <a:pt x="13200" y="427"/>
                  <a:pt x="13224" y="382"/>
                  <a:pt x="13224" y="325"/>
                </a:cubicBezTo>
                <a:lnTo>
                  <a:pt x="13224" y="105"/>
                </a:lnTo>
                <a:cubicBezTo>
                  <a:pt x="13224" y="47"/>
                  <a:pt x="13200" y="0"/>
                  <a:pt x="13171" y="0"/>
                </a:cubicBezTo>
                <a:close/>
                <a:moveTo>
                  <a:pt x="14021" y="0"/>
                </a:moveTo>
                <a:cubicBezTo>
                  <a:pt x="13992" y="0"/>
                  <a:pt x="13968" y="47"/>
                  <a:pt x="13968" y="105"/>
                </a:cubicBezTo>
                <a:lnTo>
                  <a:pt x="13968" y="325"/>
                </a:lnTo>
                <a:cubicBezTo>
                  <a:pt x="13968" y="382"/>
                  <a:pt x="13992" y="427"/>
                  <a:pt x="14021" y="427"/>
                </a:cubicBezTo>
                <a:cubicBezTo>
                  <a:pt x="14050" y="427"/>
                  <a:pt x="14074" y="382"/>
                  <a:pt x="14074" y="325"/>
                </a:cubicBezTo>
                <a:lnTo>
                  <a:pt x="14074" y="105"/>
                </a:lnTo>
                <a:cubicBezTo>
                  <a:pt x="14074" y="47"/>
                  <a:pt x="14050" y="0"/>
                  <a:pt x="14021" y="0"/>
                </a:cubicBezTo>
                <a:close/>
                <a:moveTo>
                  <a:pt x="14335" y="0"/>
                </a:moveTo>
                <a:cubicBezTo>
                  <a:pt x="14306" y="0"/>
                  <a:pt x="14282" y="47"/>
                  <a:pt x="14282" y="105"/>
                </a:cubicBezTo>
                <a:lnTo>
                  <a:pt x="14282" y="325"/>
                </a:lnTo>
                <a:cubicBezTo>
                  <a:pt x="14282" y="382"/>
                  <a:pt x="14306" y="427"/>
                  <a:pt x="14335" y="427"/>
                </a:cubicBezTo>
                <a:cubicBezTo>
                  <a:pt x="14364" y="427"/>
                  <a:pt x="14388" y="382"/>
                  <a:pt x="14388" y="325"/>
                </a:cubicBezTo>
                <a:lnTo>
                  <a:pt x="14388" y="105"/>
                </a:lnTo>
                <a:cubicBezTo>
                  <a:pt x="14388" y="47"/>
                  <a:pt x="14364" y="0"/>
                  <a:pt x="14335" y="0"/>
                </a:cubicBezTo>
                <a:close/>
                <a:moveTo>
                  <a:pt x="15185" y="0"/>
                </a:moveTo>
                <a:cubicBezTo>
                  <a:pt x="15156" y="0"/>
                  <a:pt x="15132" y="47"/>
                  <a:pt x="15132" y="105"/>
                </a:cubicBezTo>
                <a:lnTo>
                  <a:pt x="15132" y="325"/>
                </a:lnTo>
                <a:cubicBezTo>
                  <a:pt x="15132" y="382"/>
                  <a:pt x="15156" y="427"/>
                  <a:pt x="15185" y="427"/>
                </a:cubicBezTo>
                <a:cubicBezTo>
                  <a:pt x="15214" y="427"/>
                  <a:pt x="15237" y="382"/>
                  <a:pt x="15237" y="325"/>
                </a:cubicBezTo>
                <a:lnTo>
                  <a:pt x="15237" y="105"/>
                </a:lnTo>
                <a:cubicBezTo>
                  <a:pt x="15237" y="47"/>
                  <a:pt x="15214" y="0"/>
                  <a:pt x="15185" y="0"/>
                </a:cubicBezTo>
                <a:close/>
                <a:moveTo>
                  <a:pt x="15500" y="0"/>
                </a:moveTo>
                <a:cubicBezTo>
                  <a:pt x="15470" y="0"/>
                  <a:pt x="15447" y="47"/>
                  <a:pt x="15447" y="105"/>
                </a:cubicBezTo>
                <a:lnTo>
                  <a:pt x="15447" y="325"/>
                </a:lnTo>
                <a:cubicBezTo>
                  <a:pt x="15447" y="382"/>
                  <a:pt x="15470" y="427"/>
                  <a:pt x="15500" y="427"/>
                </a:cubicBezTo>
                <a:cubicBezTo>
                  <a:pt x="15529" y="427"/>
                  <a:pt x="15551" y="382"/>
                  <a:pt x="15551" y="325"/>
                </a:cubicBezTo>
                <a:lnTo>
                  <a:pt x="15551" y="105"/>
                </a:lnTo>
                <a:cubicBezTo>
                  <a:pt x="15551" y="47"/>
                  <a:pt x="15529" y="0"/>
                  <a:pt x="15500" y="0"/>
                </a:cubicBezTo>
                <a:close/>
                <a:moveTo>
                  <a:pt x="16349" y="0"/>
                </a:moveTo>
                <a:cubicBezTo>
                  <a:pt x="16320" y="0"/>
                  <a:pt x="16296" y="47"/>
                  <a:pt x="16296" y="105"/>
                </a:cubicBezTo>
                <a:lnTo>
                  <a:pt x="16296" y="325"/>
                </a:lnTo>
                <a:cubicBezTo>
                  <a:pt x="16296" y="382"/>
                  <a:pt x="16320" y="427"/>
                  <a:pt x="16349" y="427"/>
                </a:cubicBezTo>
                <a:cubicBezTo>
                  <a:pt x="16378" y="427"/>
                  <a:pt x="16401" y="382"/>
                  <a:pt x="16401" y="325"/>
                </a:cubicBezTo>
                <a:lnTo>
                  <a:pt x="16401" y="105"/>
                </a:lnTo>
                <a:cubicBezTo>
                  <a:pt x="16401" y="47"/>
                  <a:pt x="16378" y="0"/>
                  <a:pt x="16349" y="0"/>
                </a:cubicBezTo>
                <a:close/>
                <a:moveTo>
                  <a:pt x="16663" y="0"/>
                </a:moveTo>
                <a:cubicBezTo>
                  <a:pt x="16634" y="0"/>
                  <a:pt x="16611" y="47"/>
                  <a:pt x="16611" y="105"/>
                </a:cubicBezTo>
                <a:lnTo>
                  <a:pt x="16611" y="325"/>
                </a:lnTo>
                <a:cubicBezTo>
                  <a:pt x="16611" y="382"/>
                  <a:pt x="16634" y="427"/>
                  <a:pt x="16663" y="427"/>
                </a:cubicBezTo>
                <a:cubicBezTo>
                  <a:pt x="16692" y="427"/>
                  <a:pt x="16716" y="382"/>
                  <a:pt x="16716" y="325"/>
                </a:cubicBezTo>
                <a:lnTo>
                  <a:pt x="16716" y="105"/>
                </a:lnTo>
                <a:cubicBezTo>
                  <a:pt x="16716" y="47"/>
                  <a:pt x="16692" y="0"/>
                  <a:pt x="16663" y="0"/>
                </a:cubicBezTo>
                <a:close/>
                <a:moveTo>
                  <a:pt x="17512" y="0"/>
                </a:moveTo>
                <a:cubicBezTo>
                  <a:pt x="17483" y="0"/>
                  <a:pt x="17459" y="47"/>
                  <a:pt x="17459" y="105"/>
                </a:cubicBezTo>
                <a:lnTo>
                  <a:pt x="17459" y="325"/>
                </a:lnTo>
                <a:cubicBezTo>
                  <a:pt x="17459" y="382"/>
                  <a:pt x="17483" y="427"/>
                  <a:pt x="17512" y="427"/>
                </a:cubicBezTo>
                <a:cubicBezTo>
                  <a:pt x="17541" y="427"/>
                  <a:pt x="17565" y="382"/>
                  <a:pt x="17565" y="325"/>
                </a:cubicBezTo>
                <a:lnTo>
                  <a:pt x="17565" y="105"/>
                </a:lnTo>
                <a:cubicBezTo>
                  <a:pt x="17565" y="47"/>
                  <a:pt x="17541" y="0"/>
                  <a:pt x="17512" y="0"/>
                </a:cubicBezTo>
                <a:close/>
                <a:moveTo>
                  <a:pt x="17827" y="0"/>
                </a:moveTo>
                <a:cubicBezTo>
                  <a:pt x="17798" y="0"/>
                  <a:pt x="17774" y="47"/>
                  <a:pt x="17774" y="105"/>
                </a:cubicBezTo>
                <a:lnTo>
                  <a:pt x="17774" y="325"/>
                </a:lnTo>
                <a:cubicBezTo>
                  <a:pt x="17774" y="382"/>
                  <a:pt x="17798" y="427"/>
                  <a:pt x="17827" y="427"/>
                </a:cubicBezTo>
                <a:cubicBezTo>
                  <a:pt x="17856" y="427"/>
                  <a:pt x="17880" y="382"/>
                  <a:pt x="17880" y="325"/>
                </a:cubicBezTo>
                <a:lnTo>
                  <a:pt x="17880" y="105"/>
                </a:lnTo>
                <a:cubicBezTo>
                  <a:pt x="17880" y="47"/>
                  <a:pt x="17856" y="0"/>
                  <a:pt x="17827" y="0"/>
                </a:cubicBezTo>
                <a:close/>
                <a:moveTo>
                  <a:pt x="18677" y="0"/>
                </a:moveTo>
                <a:cubicBezTo>
                  <a:pt x="18648" y="0"/>
                  <a:pt x="18624" y="47"/>
                  <a:pt x="18624" y="105"/>
                </a:cubicBezTo>
                <a:lnTo>
                  <a:pt x="18624" y="325"/>
                </a:lnTo>
                <a:cubicBezTo>
                  <a:pt x="18624" y="382"/>
                  <a:pt x="18648" y="427"/>
                  <a:pt x="18677" y="427"/>
                </a:cubicBezTo>
                <a:cubicBezTo>
                  <a:pt x="18706" y="427"/>
                  <a:pt x="18730" y="382"/>
                  <a:pt x="18730" y="325"/>
                </a:cubicBezTo>
                <a:lnTo>
                  <a:pt x="18730" y="105"/>
                </a:lnTo>
                <a:cubicBezTo>
                  <a:pt x="18730" y="47"/>
                  <a:pt x="18706" y="0"/>
                  <a:pt x="18677" y="0"/>
                </a:cubicBezTo>
                <a:close/>
                <a:moveTo>
                  <a:pt x="18991" y="0"/>
                </a:moveTo>
                <a:cubicBezTo>
                  <a:pt x="18962" y="0"/>
                  <a:pt x="18938" y="47"/>
                  <a:pt x="18938" y="105"/>
                </a:cubicBezTo>
                <a:lnTo>
                  <a:pt x="18938" y="325"/>
                </a:lnTo>
                <a:cubicBezTo>
                  <a:pt x="18938" y="382"/>
                  <a:pt x="18962" y="427"/>
                  <a:pt x="18991" y="427"/>
                </a:cubicBezTo>
                <a:cubicBezTo>
                  <a:pt x="19020" y="427"/>
                  <a:pt x="19044" y="382"/>
                  <a:pt x="19044" y="325"/>
                </a:cubicBezTo>
                <a:lnTo>
                  <a:pt x="19044" y="105"/>
                </a:lnTo>
                <a:cubicBezTo>
                  <a:pt x="19044" y="47"/>
                  <a:pt x="19020" y="0"/>
                  <a:pt x="18991" y="0"/>
                </a:cubicBezTo>
                <a:close/>
                <a:moveTo>
                  <a:pt x="19841" y="0"/>
                </a:moveTo>
                <a:cubicBezTo>
                  <a:pt x="19812" y="0"/>
                  <a:pt x="19788" y="47"/>
                  <a:pt x="19788" y="105"/>
                </a:cubicBezTo>
                <a:lnTo>
                  <a:pt x="19788" y="325"/>
                </a:lnTo>
                <a:cubicBezTo>
                  <a:pt x="19788" y="382"/>
                  <a:pt x="19812" y="427"/>
                  <a:pt x="19841" y="427"/>
                </a:cubicBezTo>
                <a:cubicBezTo>
                  <a:pt x="19870" y="427"/>
                  <a:pt x="19894" y="382"/>
                  <a:pt x="19894" y="325"/>
                </a:cubicBezTo>
                <a:lnTo>
                  <a:pt x="19894" y="105"/>
                </a:lnTo>
                <a:cubicBezTo>
                  <a:pt x="19894" y="47"/>
                  <a:pt x="19870" y="0"/>
                  <a:pt x="19841" y="0"/>
                </a:cubicBezTo>
                <a:close/>
                <a:moveTo>
                  <a:pt x="20155" y="0"/>
                </a:moveTo>
                <a:cubicBezTo>
                  <a:pt x="20126" y="0"/>
                  <a:pt x="20102" y="47"/>
                  <a:pt x="20102" y="105"/>
                </a:cubicBezTo>
                <a:lnTo>
                  <a:pt x="20102" y="325"/>
                </a:lnTo>
                <a:cubicBezTo>
                  <a:pt x="20102" y="382"/>
                  <a:pt x="20126" y="427"/>
                  <a:pt x="20155" y="427"/>
                </a:cubicBezTo>
                <a:cubicBezTo>
                  <a:pt x="20184" y="427"/>
                  <a:pt x="20207" y="382"/>
                  <a:pt x="20207" y="325"/>
                </a:cubicBezTo>
                <a:lnTo>
                  <a:pt x="20207" y="105"/>
                </a:lnTo>
                <a:cubicBezTo>
                  <a:pt x="20207" y="47"/>
                  <a:pt x="20184" y="0"/>
                  <a:pt x="20155" y="0"/>
                </a:cubicBezTo>
                <a:close/>
                <a:moveTo>
                  <a:pt x="21004" y="0"/>
                </a:moveTo>
                <a:cubicBezTo>
                  <a:pt x="20975" y="0"/>
                  <a:pt x="20952" y="47"/>
                  <a:pt x="20952" y="105"/>
                </a:cubicBezTo>
                <a:lnTo>
                  <a:pt x="20952" y="325"/>
                </a:lnTo>
                <a:cubicBezTo>
                  <a:pt x="20952" y="382"/>
                  <a:pt x="20975" y="427"/>
                  <a:pt x="21004" y="427"/>
                </a:cubicBezTo>
                <a:cubicBezTo>
                  <a:pt x="21033" y="427"/>
                  <a:pt x="21057" y="382"/>
                  <a:pt x="21057" y="325"/>
                </a:cubicBezTo>
                <a:lnTo>
                  <a:pt x="21057" y="105"/>
                </a:lnTo>
                <a:cubicBezTo>
                  <a:pt x="21057" y="47"/>
                  <a:pt x="21033" y="0"/>
                  <a:pt x="21004" y="0"/>
                </a:cubicBezTo>
                <a:close/>
                <a:moveTo>
                  <a:pt x="21319" y="0"/>
                </a:moveTo>
                <a:cubicBezTo>
                  <a:pt x="21289" y="0"/>
                  <a:pt x="21267" y="47"/>
                  <a:pt x="21267" y="105"/>
                </a:cubicBezTo>
                <a:lnTo>
                  <a:pt x="21267" y="325"/>
                </a:lnTo>
                <a:cubicBezTo>
                  <a:pt x="21267" y="382"/>
                  <a:pt x="21289" y="427"/>
                  <a:pt x="21319" y="427"/>
                </a:cubicBezTo>
                <a:cubicBezTo>
                  <a:pt x="21348" y="427"/>
                  <a:pt x="21372" y="382"/>
                  <a:pt x="21372" y="325"/>
                </a:cubicBezTo>
                <a:lnTo>
                  <a:pt x="21372" y="105"/>
                </a:lnTo>
                <a:cubicBezTo>
                  <a:pt x="21372" y="47"/>
                  <a:pt x="21348" y="0"/>
                  <a:pt x="21319" y="0"/>
                </a:cubicBezTo>
                <a:close/>
                <a:moveTo>
                  <a:pt x="281" y="730"/>
                </a:moveTo>
                <a:cubicBezTo>
                  <a:pt x="252" y="730"/>
                  <a:pt x="228" y="777"/>
                  <a:pt x="228" y="835"/>
                </a:cubicBezTo>
                <a:lnTo>
                  <a:pt x="228" y="1055"/>
                </a:lnTo>
                <a:cubicBezTo>
                  <a:pt x="228" y="1112"/>
                  <a:pt x="252" y="1157"/>
                  <a:pt x="281" y="1157"/>
                </a:cubicBezTo>
                <a:cubicBezTo>
                  <a:pt x="311" y="1157"/>
                  <a:pt x="334" y="1112"/>
                  <a:pt x="334" y="1055"/>
                </a:cubicBezTo>
                <a:lnTo>
                  <a:pt x="334" y="835"/>
                </a:lnTo>
                <a:cubicBezTo>
                  <a:pt x="334" y="777"/>
                  <a:pt x="311" y="730"/>
                  <a:pt x="281" y="730"/>
                </a:cubicBezTo>
                <a:close/>
                <a:moveTo>
                  <a:pt x="596" y="730"/>
                </a:moveTo>
                <a:cubicBezTo>
                  <a:pt x="567" y="730"/>
                  <a:pt x="543" y="777"/>
                  <a:pt x="543" y="835"/>
                </a:cubicBezTo>
                <a:lnTo>
                  <a:pt x="543" y="1055"/>
                </a:lnTo>
                <a:cubicBezTo>
                  <a:pt x="543" y="1112"/>
                  <a:pt x="567" y="1157"/>
                  <a:pt x="596" y="1157"/>
                </a:cubicBezTo>
                <a:cubicBezTo>
                  <a:pt x="625" y="1157"/>
                  <a:pt x="649" y="1112"/>
                  <a:pt x="649" y="1055"/>
                </a:cubicBezTo>
                <a:lnTo>
                  <a:pt x="649" y="835"/>
                </a:lnTo>
                <a:cubicBezTo>
                  <a:pt x="649" y="777"/>
                  <a:pt x="625" y="730"/>
                  <a:pt x="596" y="730"/>
                </a:cubicBezTo>
                <a:close/>
                <a:moveTo>
                  <a:pt x="1446" y="730"/>
                </a:moveTo>
                <a:cubicBezTo>
                  <a:pt x="1417" y="730"/>
                  <a:pt x="1393" y="777"/>
                  <a:pt x="1393" y="835"/>
                </a:cubicBezTo>
                <a:lnTo>
                  <a:pt x="1393" y="1055"/>
                </a:lnTo>
                <a:cubicBezTo>
                  <a:pt x="1393" y="1112"/>
                  <a:pt x="1417" y="1157"/>
                  <a:pt x="1446" y="1157"/>
                </a:cubicBezTo>
                <a:cubicBezTo>
                  <a:pt x="1475" y="1157"/>
                  <a:pt x="1499" y="1112"/>
                  <a:pt x="1499" y="1055"/>
                </a:cubicBezTo>
                <a:lnTo>
                  <a:pt x="1499" y="835"/>
                </a:lnTo>
                <a:cubicBezTo>
                  <a:pt x="1499" y="777"/>
                  <a:pt x="1475" y="730"/>
                  <a:pt x="1446" y="730"/>
                </a:cubicBezTo>
                <a:close/>
                <a:moveTo>
                  <a:pt x="1760" y="730"/>
                </a:moveTo>
                <a:cubicBezTo>
                  <a:pt x="1731" y="730"/>
                  <a:pt x="1707" y="777"/>
                  <a:pt x="1707" y="835"/>
                </a:cubicBezTo>
                <a:lnTo>
                  <a:pt x="1707" y="1055"/>
                </a:lnTo>
                <a:cubicBezTo>
                  <a:pt x="1707" y="1112"/>
                  <a:pt x="1731" y="1157"/>
                  <a:pt x="1760" y="1157"/>
                </a:cubicBezTo>
                <a:cubicBezTo>
                  <a:pt x="1789" y="1157"/>
                  <a:pt x="1813" y="1112"/>
                  <a:pt x="1813" y="1055"/>
                </a:cubicBezTo>
                <a:lnTo>
                  <a:pt x="1813" y="835"/>
                </a:lnTo>
                <a:cubicBezTo>
                  <a:pt x="1813" y="777"/>
                  <a:pt x="1789" y="730"/>
                  <a:pt x="1760" y="730"/>
                </a:cubicBezTo>
                <a:close/>
                <a:moveTo>
                  <a:pt x="2610" y="730"/>
                </a:moveTo>
                <a:cubicBezTo>
                  <a:pt x="2581" y="730"/>
                  <a:pt x="2557" y="777"/>
                  <a:pt x="2557" y="835"/>
                </a:cubicBezTo>
                <a:lnTo>
                  <a:pt x="2557" y="1055"/>
                </a:lnTo>
                <a:cubicBezTo>
                  <a:pt x="2557" y="1112"/>
                  <a:pt x="2581" y="1157"/>
                  <a:pt x="2610" y="1157"/>
                </a:cubicBezTo>
                <a:cubicBezTo>
                  <a:pt x="2639" y="1157"/>
                  <a:pt x="2662" y="1112"/>
                  <a:pt x="2662" y="1055"/>
                </a:cubicBezTo>
                <a:lnTo>
                  <a:pt x="2662" y="835"/>
                </a:lnTo>
                <a:cubicBezTo>
                  <a:pt x="2662" y="777"/>
                  <a:pt x="2639" y="730"/>
                  <a:pt x="2610" y="730"/>
                </a:cubicBezTo>
                <a:close/>
                <a:moveTo>
                  <a:pt x="2924" y="730"/>
                </a:moveTo>
                <a:cubicBezTo>
                  <a:pt x="2895" y="730"/>
                  <a:pt x="2871" y="777"/>
                  <a:pt x="2871" y="835"/>
                </a:cubicBezTo>
                <a:lnTo>
                  <a:pt x="2871" y="1055"/>
                </a:lnTo>
                <a:cubicBezTo>
                  <a:pt x="2871" y="1112"/>
                  <a:pt x="2895" y="1157"/>
                  <a:pt x="2924" y="1157"/>
                </a:cubicBezTo>
                <a:cubicBezTo>
                  <a:pt x="2954" y="1157"/>
                  <a:pt x="2976" y="1112"/>
                  <a:pt x="2976" y="1055"/>
                </a:cubicBezTo>
                <a:lnTo>
                  <a:pt x="2976" y="835"/>
                </a:lnTo>
                <a:cubicBezTo>
                  <a:pt x="2976" y="777"/>
                  <a:pt x="2954" y="730"/>
                  <a:pt x="2924" y="730"/>
                </a:cubicBezTo>
                <a:close/>
                <a:moveTo>
                  <a:pt x="3773" y="730"/>
                </a:moveTo>
                <a:cubicBezTo>
                  <a:pt x="3744" y="730"/>
                  <a:pt x="3721" y="777"/>
                  <a:pt x="3721" y="835"/>
                </a:cubicBezTo>
                <a:lnTo>
                  <a:pt x="3721" y="1055"/>
                </a:lnTo>
                <a:cubicBezTo>
                  <a:pt x="3721" y="1112"/>
                  <a:pt x="3744" y="1157"/>
                  <a:pt x="3773" y="1157"/>
                </a:cubicBezTo>
                <a:cubicBezTo>
                  <a:pt x="3802" y="1157"/>
                  <a:pt x="3826" y="1112"/>
                  <a:pt x="3826" y="1055"/>
                </a:cubicBezTo>
                <a:lnTo>
                  <a:pt x="3826" y="835"/>
                </a:lnTo>
                <a:cubicBezTo>
                  <a:pt x="3826" y="777"/>
                  <a:pt x="3802" y="730"/>
                  <a:pt x="3773" y="730"/>
                </a:cubicBezTo>
                <a:close/>
                <a:moveTo>
                  <a:pt x="4088" y="730"/>
                </a:moveTo>
                <a:cubicBezTo>
                  <a:pt x="4058" y="730"/>
                  <a:pt x="4035" y="777"/>
                  <a:pt x="4035" y="835"/>
                </a:cubicBezTo>
                <a:lnTo>
                  <a:pt x="4035" y="1055"/>
                </a:lnTo>
                <a:cubicBezTo>
                  <a:pt x="4035" y="1112"/>
                  <a:pt x="4058" y="1157"/>
                  <a:pt x="4088" y="1157"/>
                </a:cubicBezTo>
                <a:cubicBezTo>
                  <a:pt x="4117" y="1157"/>
                  <a:pt x="4141" y="1112"/>
                  <a:pt x="4141" y="1055"/>
                </a:cubicBezTo>
                <a:lnTo>
                  <a:pt x="4141" y="835"/>
                </a:lnTo>
                <a:cubicBezTo>
                  <a:pt x="4141" y="777"/>
                  <a:pt x="4117" y="730"/>
                  <a:pt x="4088" y="730"/>
                </a:cubicBezTo>
                <a:close/>
                <a:moveTo>
                  <a:pt x="4937" y="730"/>
                </a:moveTo>
                <a:cubicBezTo>
                  <a:pt x="4908" y="730"/>
                  <a:pt x="4884" y="777"/>
                  <a:pt x="4884" y="835"/>
                </a:cubicBezTo>
                <a:lnTo>
                  <a:pt x="4884" y="1055"/>
                </a:lnTo>
                <a:cubicBezTo>
                  <a:pt x="4884" y="1112"/>
                  <a:pt x="4908" y="1157"/>
                  <a:pt x="4937" y="1157"/>
                </a:cubicBezTo>
                <a:cubicBezTo>
                  <a:pt x="4966" y="1157"/>
                  <a:pt x="4990" y="1112"/>
                  <a:pt x="4990" y="1055"/>
                </a:cubicBezTo>
                <a:lnTo>
                  <a:pt x="4990" y="835"/>
                </a:lnTo>
                <a:cubicBezTo>
                  <a:pt x="4990" y="777"/>
                  <a:pt x="4966" y="730"/>
                  <a:pt x="4937" y="730"/>
                </a:cubicBezTo>
                <a:close/>
                <a:moveTo>
                  <a:pt x="5252" y="730"/>
                </a:moveTo>
                <a:cubicBezTo>
                  <a:pt x="5223" y="730"/>
                  <a:pt x="5199" y="777"/>
                  <a:pt x="5199" y="835"/>
                </a:cubicBezTo>
                <a:lnTo>
                  <a:pt x="5199" y="1055"/>
                </a:lnTo>
                <a:cubicBezTo>
                  <a:pt x="5199" y="1112"/>
                  <a:pt x="5223" y="1157"/>
                  <a:pt x="5252" y="1157"/>
                </a:cubicBezTo>
                <a:cubicBezTo>
                  <a:pt x="5281" y="1157"/>
                  <a:pt x="5305" y="1112"/>
                  <a:pt x="5305" y="1055"/>
                </a:cubicBezTo>
                <a:lnTo>
                  <a:pt x="5305" y="835"/>
                </a:lnTo>
                <a:cubicBezTo>
                  <a:pt x="5305" y="777"/>
                  <a:pt x="5281" y="730"/>
                  <a:pt x="5252" y="730"/>
                </a:cubicBezTo>
                <a:close/>
                <a:moveTo>
                  <a:pt x="6102" y="730"/>
                </a:moveTo>
                <a:cubicBezTo>
                  <a:pt x="6072" y="730"/>
                  <a:pt x="6049" y="777"/>
                  <a:pt x="6049" y="835"/>
                </a:cubicBezTo>
                <a:lnTo>
                  <a:pt x="6049" y="1055"/>
                </a:lnTo>
                <a:cubicBezTo>
                  <a:pt x="6049" y="1112"/>
                  <a:pt x="6072" y="1157"/>
                  <a:pt x="6102" y="1157"/>
                </a:cubicBezTo>
                <a:cubicBezTo>
                  <a:pt x="6131" y="1157"/>
                  <a:pt x="6155" y="1112"/>
                  <a:pt x="6155" y="1055"/>
                </a:cubicBezTo>
                <a:lnTo>
                  <a:pt x="6155" y="835"/>
                </a:lnTo>
                <a:cubicBezTo>
                  <a:pt x="6155" y="777"/>
                  <a:pt x="6131" y="730"/>
                  <a:pt x="6102" y="730"/>
                </a:cubicBezTo>
                <a:close/>
                <a:moveTo>
                  <a:pt x="6416" y="730"/>
                </a:moveTo>
                <a:cubicBezTo>
                  <a:pt x="6387" y="730"/>
                  <a:pt x="6363" y="777"/>
                  <a:pt x="6363" y="835"/>
                </a:cubicBezTo>
                <a:lnTo>
                  <a:pt x="6363" y="1055"/>
                </a:lnTo>
                <a:cubicBezTo>
                  <a:pt x="6363" y="1112"/>
                  <a:pt x="6387" y="1157"/>
                  <a:pt x="6416" y="1157"/>
                </a:cubicBezTo>
                <a:cubicBezTo>
                  <a:pt x="6445" y="1157"/>
                  <a:pt x="6469" y="1112"/>
                  <a:pt x="6469" y="1055"/>
                </a:cubicBezTo>
                <a:lnTo>
                  <a:pt x="6469" y="835"/>
                </a:lnTo>
                <a:cubicBezTo>
                  <a:pt x="6469" y="777"/>
                  <a:pt x="6445" y="730"/>
                  <a:pt x="6416" y="730"/>
                </a:cubicBezTo>
                <a:close/>
                <a:moveTo>
                  <a:pt x="7266" y="730"/>
                </a:moveTo>
                <a:cubicBezTo>
                  <a:pt x="7237" y="730"/>
                  <a:pt x="7213" y="777"/>
                  <a:pt x="7213" y="835"/>
                </a:cubicBezTo>
                <a:lnTo>
                  <a:pt x="7213" y="1055"/>
                </a:lnTo>
                <a:cubicBezTo>
                  <a:pt x="7213" y="1112"/>
                  <a:pt x="7237" y="1157"/>
                  <a:pt x="7266" y="1157"/>
                </a:cubicBezTo>
                <a:cubicBezTo>
                  <a:pt x="7295" y="1157"/>
                  <a:pt x="7318" y="1112"/>
                  <a:pt x="7318" y="1055"/>
                </a:cubicBezTo>
                <a:lnTo>
                  <a:pt x="7318" y="835"/>
                </a:lnTo>
                <a:cubicBezTo>
                  <a:pt x="7318" y="777"/>
                  <a:pt x="7295" y="730"/>
                  <a:pt x="7266" y="730"/>
                </a:cubicBezTo>
                <a:close/>
                <a:moveTo>
                  <a:pt x="7580" y="730"/>
                </a:moveTo>
                <a:cubicBezTo>
                  <a:pt x="7551" y="730"/>
                  <a:pt x="7527" y="777"/>
                  <a:pt x="7527" y="835"/>
                </a:cubicBezTo>
                <a:lnTo>
                  <a:pt x="7527" y="1055"/>
                </a:lnTo>
                <a:cubicBezTo>
                  <a:pt x="7527" y="1112"/>
                  <a:pt x="7551" y="1157"/>
                  <a:pt x="7580" y="1157"/>
                </a:cubicBezTo>
                <a:cubicBezTo>
                  <a:pt x="7609" y="1157"/>
                  <a:pt x="7632" y="1112"/>
                  <a:pt x="7632" y="1055"/>
                </a:cubicBezTo>
                <a:lnTo>
                  <a:pt x="7632" y="835"/>
                </a:lnTo>
                <a:cubicBezTo>
                  <a:pt x="7632" y="777"/>
                  <a:pt x="7609" y="730"/>
                  <a:pt x="7580" y="730"/>
                </a:cubicBezTo>
                <a:close/>
                <a:moveTo>
                  <a:pt x="8429" y="730"/>
                </a:moveTo>
                <a:cubicBezTo>
                  <a:pt x="8400" y="730"/>
                  <a:pt x="8377" y="777"/>
                  <a:pt x="8377" y="835"/>
                </a:cubicBezTo>
                <a:lnTo>
                  <a:pt x="8377" y="1055"/>
                </a:lnTo>
                <a:cubicBezTo>
                  <a:pt x="8377" y="1112"/>
                  <a:pt x="8400" y="1157"/>
                  <a:pt x="8429" y="1157"/>
                </a:cubicBezTo>
                <a:cubicBezTo>
                  <a:pt x="8458" y="1157"/>
                  <a:pt x="8482" y="1112"/>
                  <a:pt x="8482" y="1055"/>
                </a:cubicBezTo>
                <a:lnTo>
                  <a:pt x="8482" y="835"/>
                </a:lnTo>
                <a:cubicBezTo>
                  <a:pt x="8482" y="777"/>
                  <a:pt x="8458" y="730"/>
                  <a:pt x="8429" y="730"/>
                </a:cubicBezTo>
                <a:close/>
                <a:moveTo>
                  <a:pt x="8744" y="730"/>
                </a:moveTo>
                <a:cubicBezTo>
                  <a:pt x="8714" y="730"/>
                  <a:pt x="8691" y="777"/>
                  <a:pt x="8691" y="835"/>
                </a:cubicBezTo>
                <a:lnTo>
                  <a:pt x="8691" y="1055"/>
                </a:lnTo>
                <a:cubicBezTo>
                  <a:pt x="8691" y="1112"/>
                  <a:pt x="8714" y="1157"/>
                  <a:pt x="8744" y="1157"/>
                </a:cubicBezTo>
                <a:cubicBezTo>
                  <a:pt x="8773" y="1157"/>
                  <a:pt x="8796" y="1112"/>
                  <a:pt x="8796" y="1055"/>
                </a:cubicBezTo>
                <a:lnTo>
                  <a:pt x="8796" y="835"/>
                </a:lnTo>
                <a:cubicBezTo>
                  <a:pt x="8796" y="777"/>
                  <a:pt x="8773" y="730"/>
                  <a:pt x="8744" y="730"/>
                </a:cubicBezTo>
                <a:close/>
                <a:moveTo>
                  <a:pt x="9593" y="730"/>
                </a:moveTo>
                <a:cubicBezTo>
                  <a:pt x="9564" y="730"/>
                  <a:pt x="9540" y="777"/>
                  <a:pt x="9540" y="835"/>
                </a:cubicBezTo>
                <a:lnTo>
                  <a:pt x="9540" y="1055"/>
                </a:lnTo>
                <a:cubicBezTo>
                  <a:pt x="9540" y="1112"/>
                  <a:pt x="9564" y="1157"/>
                  <a:pt x="9593" y="1157"/>
                </a:cubicBezTo>
                <a:cubicBezTo>
                  <a:pt x="9622" y="1157"/>
                  <a:pt x="9646" y="1112"/>
                  <a:pt x="9646" y="1055"/>
                </a:cubicBezTo>
                <a:lnTo>
                  <a:pt x="9646" y="835"/>
                </a:lnTo>
                <a:cubicBezTo>
                  <a:pt x="9646" y="777"/>
                  <a:pt x="9622" y="730"/>
                  <a:pt x="9593" y="730"/>
                </a:cubicBezTo>
                <a:close/>
                <a:moveTo>
                  <a:pt x="9908" y="730"/>
                </a:moveTo>
                <a:cubicBezTo>
                  <a:pt x="9879" y="730"/>
                  <a:pt x="9855" y="777"/>
                  <a:pt x="9855" y="835"/>
                </a:cubicBezTo>
                <a:lnTo>
                  <a:pt x="9855" y="1055"/>
                </a:lnTo>
                <a:cubicBezTo>
                  <a:pt x="9855" y="1112"/>
                  <a:pt x="9879" y="1157"/>
                  <a:pt x="9908" y="1157"/>
                </a:cubicBezTo>
                <a:cubicBezTo>
                  <a:pt x="9937" y="1157"/>
                  <a:pt x="9961" y="1112"/>
                  <a:pt x="9961" y="1055"/>
                </a:cubicBezTo>
                <a:lnTo>
                  <a:pt x="9961" y="835"/>
                </a:lnTo>
                <a:cubicBezTo>
                  <a:pt x="9961" y="777"/>
                  <a:pt x="9937" y="730"/>
                  <a:pt x="9908" y="730"/>
                </a:cubicBezTo>
                <a:close/>
                <a:moveTo>
                  <a:pt x="10758" y="730"/>
                </a:moveTo>
                <a:cubicBezTo>
                  <a:pt x="10728" y="730"/>
                  <a:pt x="10705" y="777"/>
                  <a:pt x="10705" y="835"/>
                </a:cubicBezTo>
                <a:lnTo>
                  <a:pt x="10705" y="1055"/>
                </a:lnTo>
                <a:cubicBezTo>
                  <a:pt x="10705" y="1112"/>
                  <a:pt x="10728" y="1157"/>
                  <a:pt x="10758" y="1157"/>
                </a:cubicBezTo>
                <a:cubicBezTo>
                  <a:pt x="10787" y="1157"/>
                  <a:pt x="10810" y="1112"/>
                  <a:pt x="10810" y="1055"/>
                </a:cubicBezTo>
                <a:lnTo>
                  <a:pt x="10810" y="835"/>
                </a:lnTo>
                <a:cubicBezTo>
                  <a:pt x="10810" y="777"/>
                  <a:pt x="10787" y="730"/>
                  <a:pt x="10758" y="730"/>
                </a:cubicBezTo>
                <a:close/>
                <a:moveTo>
                  <a:pt x="11072" y="730"/>
                </a:moveTo>
                <a:cubicBezTo>
                  <a:pt x="11043" y="730"/>
                  <a:pt x="11019" y="777"/>
                  <a:pt x="11019" y="835"/>
                </a:cubicBezTo>
                <a:lnTo>
                  <a:pt x="11019" y="1055"/>
                </a:lnTo>
                <a:cubicBezTo>
                  <a:pt x="11019" y="1112"/>
                  <a:pt x="11043" y="1157"/>
                  <a:pt x="11072" y="1157"/>
                </a:cubicBezTo>
                <a:cubicBezTo>
                  <a:pt x="11101" y="1157"/>
                  <a:pt x="11125" y="1112"/>
                  <a:pt x="11125" y="1055"/>
                </a:cubicBezTo>
                <a:lnTo>
                  <a:pt x="11125" y="835"/>
                </a:lnTo>
                <a:cubicBezTo>
                  <a:pt x="11125" y="777"/>
                  <a:pt x="11101" y="730"/>
                  <a:pt x="11072" y="730"/>
                </a:cubicBezTo>
                <a:close/>
                <a:moveTo>
                  <a:pt x="11922" y="730"/>
                </a:moveTo>
                <a:cubicBezTo>
                  <a:pt x="11893" y="730"/>
                  <a:pt x="11869" y="777"/>
                  <a:pt x="11869" y="835"/>
                </a:cubicBezTo>
                <a:lnTo>
                  <a:pt x="11869" y="1055"/>
                </a:lnTo>
                <a:cubicBezTo>
                  <a:pt x="11869" y="1112"/>
                  <a:pt x="11893" y="1157"/>
                  <a:pt x="11922" y="1157"/>
                </a:cubicBezTo>
                <a:cubicBezTo>
                  <a:pt x="11951" y="1157"/>
                  <a:pt x="11974" y="1112"/>
                  <a:pt x="11974" y="1055"/>
                </a:cubicBezTo>
                <a:lnTo>
                  <a:pt x="11974" y="835"/>
                </a:lnTo>
                <a:cubicBezTo>
                  <a:pt x="11974" y="777"/>
                  <a:pt x="11951" y="730"/>
                  <a:pt x="11922" y="730"/>
                </a:cubicBezTo>
                <a:close/>
                <a:moveTo>
                  <a:pt x="12236" y="730"/>
                </a:moveTo>
                <a:cubicBezTo>
                  <a:pt x="12207" y="730"/>
                  <a:pt x="12183" y="777"/>
                  <a:pt x="12183" y="835"/>
                </a:cubicBezTo>
                <a:lnTo>
                  <a:pt x="12183" y="1055"/>
                </a:lnTo>
                <a:cubicBezTo>
                  <a:pt x="12183" y="1112"/>
                  <a:pt x="12207" y="1157"/>
                  <a:pt x="12236" y="1157"/>
                </a:cubicBezTo>
                <a:cubicBezTo>
                  <a:pt x="12265" y="1157"/>
                  <a:pt x="12288" y="1112"/>
                  <a:pt x="12288" y="1055"/>
                </a:cubicBezTo>
                <a:lnTo>
                  <a:pt x="12288" y="835"/>
                </a:lnTo>
                <a:cubicBezTo>
                  <a:pt x="12288" y="777"/>
                  <a:pt x="12265" y="730"/>
                  <a:pt x="12236" y="730"/>
                </a:cubicBezTo>
                <a:close/>
                <a:moveTo>
                  <a:pt x="13085" y="730"/>
                </a:moveTo>
                <a:cubicBezTo>
                  <a:pt x="13056" y="730"/>
                  <a:pt x="13032" y="777"/>
                  <a:pt x="13032" y="835"/>
                </a:cubicBezTo>
                <a:lnTo>
                  <a:pt x="13032" y="1055"/>
                </a:lnTo>
                <a:cubicBezTo>
                  <a:pt x="13032" y="1112"/>
                  <a:pt x="13056" y="1157"/>
                  <a:pt x="13085" y="1157"/>
                </a:cubicBezTo>
                <a:cubicBezTo>
                  <a:pt x="13114" y="1157"/>
                  <a:pt x="13138" y="1112"/>
                  <a:pt x="13138" y="1055"/>
                </a:cubicBezTo>
                <a:lnTo>
                  <a:pt x="13138" y="835"/>
                </a:lnTo>
                <a:cubicBezTo>
                  <a:pt x="13138" y="777"/>
                  <a:pt x="13114" y="730"/>
                  <a:pt x="13085" y="730"/>
                </a:cubicBezTo>
                <a:close/>
                <a:moveTo>
                  <a:pt x="13399" y="730"/>
                </a:moveTo>
                <a:cubicBezTo>
                  <a:pt x="13370" y="730"/>
                  <a:pt x="13348" y="777"/>
                  <a:pt x="13348" y="835"/>
                </a:cubicBezTo>
                <a:lnTo>
                  <a:pt x="13348" y="1055"/>
                </a:lnTo>
                <a:cubicBezTo>
                  <a:pt x="13348" y="1112"/>
                  <a:pt x="13370" y="1157"/>
                  <a:pt x="13399" y="1157"/>
                </a:cubicBezTo>
                <a:cubicBezTo>
                  <a:pt x="13428" y="1157"/>
                  <a:pt x="13452" y="1112"/>
                  <a:pt x="13452" y="1055"/>
                </a:cubicBezTo>
                <a:lnTo>
                  <a:pt x="13452" y="835"/>
                </a:lnTo>
                <a:cubicBezTo>
                  <a:pt x="13452" y="777"/>
                  <a:pt x="13428" y="730"/>
                  <a:pt x="13399" y="730"/>
                </a:cubicBezTo>
                <a:close/>
                <a:moveTo>
                  <a:pt x="14249" y="730"/>
                </a:moveTo>
                <a:cubicBezTo>
                  <a:pt x="14220" y="730"/>
                  <a:pt x="14196" y="777"/>
                  <a:pt x="14196" y="835"/>
                </a:cubicBezTo>
                <a:lnTo>
                  <a:pt x="14196" y="1055"/>
                </a:lnTo>
                <a:cubicBezTo>
                  <a:pt x="14196" y="1112"/>
                  <a:pt x="14220" y="1157"/>
                  <a:pt x="14249" y="1157"/>
                </a:cubicBezTo>
                <a:cubicBezTo>
                  <a:pt x="14278" y="1157"/>
                  <a:pt x="14302" y="1112"/>
                  <a:pt x="14302" y="1055"/>
                </a:cubicBezTo>
                <a:lnTo>
                  <a:pt x="14302" y="835"/>
                </a:lnTo>
                <a:cubicBezTo>
                  <a:pt x="14302" y="777"/>
                  <a:pt x="14278" y="730"/>
                  <a:pt x="14249" y="730"/>
                </a:cubicBezTo>
                <a:close/>
                <a:moveTo>
                  <a:pt x="14564" y="730"/>
                </a:moveTo>
                <a:cubicBezTo>
                  <a:pt x="14535" y="730"/>
                  <a:pt x="14511" y="777"/>
                  <a:pt x="14511" y="835"/>
                </a:cubicBezTo>
                <a:lnTo>
                  <a:pt x="14511" y="1055"/>
                </a:lnTo>
                <a:cubicBezTo>
                  <a:pt x="14511" y="1112"/>
                  <a:pt x="14535" y="1157"/>
                  <a:pt x="14564" y="1157"/>
                </a:cubicBezTo>
                <a:cubicBezTo>
                  <a:pt x="14593" y="1157"/>
                  <a:pt x="14617" y="1112"/>
                  <a:pt x="14617" y="1055"/>
                </a:cubicBezTo>
                <a:lnTo>
                  <a:pt x="14617" y="835"/>
                </a:lnTo>
                <a:cubicBezTo>
                  <a:pt x="14617" y="777"/>
                  <a:pt x="14593" y="730"/>
                  <a:pt x="14564" y="730"/>
                </a:cubicBezTo>
                <a:close/>
                <a:moveTo>
                  <a:pt x="15413" y="730"/>
                </a:moveTo>
                <a:cubicBezTo>
                  <a:pt x="15384" y="730"/>
                  <a:pt x="15360" y="777"/>
                  <a:pt x="15360" y="835"/>
                </a:cubicBezTo>
                <a:lnTo>
                  <a:pt x="15360" y="1055"/>
                </a:lnTo>
                <a:cubicBezTo>
                  <a:pt x="15360" y="1112"/>
                  <a:pt x="15384" y="1157"/>
                  <a:pt x="15413" y="1157"/>
                </a:cubicBezTo>
                <a:cubicBezTo>
                  <a:pt x="15442" y="1157"/>
                  <a:pt x="15465" y="1112"/>
                  <a:pt x="15465" y="1055"/>
                </a:cubicBezTo>
                <a:lnTo>
                  <a:pt x="15465" y="835"/>
                </a:lnTo>
                <a:cubicBezTo>
                  <a:pt x="15465" y="777"/>
                  <a:pt x="15442" y="730"/>
                  <a:pt x="15413" y="730"/>
                </a:cubicBezTo>
                <a:close/>
                <a:moveTo>
                  <a:pt x="15728" y="730"/>
                </a:moveTo>
                <a:cubicBezTo>
                  <a:pt x="15699" y="730"/>
                  <a:pt x="15675" y="777"/>
                  <a:pt x="15675" y="835"/>
                </a:cubicBezTo>
                <a:lnTo>
                  <a:pt x="15675" y="1055"/>
                </a:lnTo>
                <a:cubicBezTo>
                  <a:pt x="15675" y="1112"/>
                  <a:pt x="15699" y="1157"/>
                  <a:pt x="15728" y="1157"/>
                </a:cubicBezTo>
                <a:cubicBezTo>
                  <a:pt x="15757" y="1157"/>
                  <a:pt x="15781" y="1112"/>
                  <a:pt x="15781" y="1055"/>
                </a:cubicBezTo>
                <a:lnTo>
                  <a:pt x="15781" y="835"/>
                </a:lnTo>
                <a:cubicBezTo>
                  <a:pt x="15781" y="777"/>
                  <a:pt x="15757" y="730"/>
                  <a:pt x="15728" y="730"/>
                </a:cubicBezTo>
                <a:close/>
                <a:moveTo>
                  <a:pt x="16578" y="730"/>
                </a:moveTo>
                <a:cubicBezTo>
                  <a:pt x="16549" y="730"/>
                  <a:pt x="16525" y="777"/>
                  <a:pt x="16525" y="835"/>
                </a:cubicBezTo>
                <a:lnTo>
                  <a:pt x="16525" y="1055"/>
                </a:lnTo>
                <a:cubicBezTo>
                  <a:pt x="16525" y="1112"/>
                  <a:pt x="16549" y="1157"/>
                  <a:pt x="16578" y="1157"/>
                </a:cubicBezTo>
                <a:cubicBezTo>
                  <a:pt x="16607" y="1157"/>
                  <a:pt x="16630" y="1112"/>
                  <a:pt x="16630" y="1055"/>
                </a:cubicBezTo>
                <a:lnTo>
                  <a:pt x="16630" y="835"/>
                </a:lnTo>
                <a:cubicBezTo>
                  <a:pt x="16630" y="777"/>
                  <a:pt x="16607" y="730"/>
                  <a:pt x="16578" y="730"/>
                </a:cubicBezTo>
                <a:close/>
                <a:moveTo>
                  <a:pt x="16892" y="730"/>
                </a:moveTo>
                <a:cubicBezTo>
                  <a:pt x="16863" y="730"/>
                  <a:pt x="16839" y="777"/>
                  <a:pt x="16839" y="835"/>
                </a:cubicBezTo>
                <a:lnTo>
                  <a:pt x="16839" y="1055"/>
                </a:lnTo>
                <a:cubicBezTo>
                  <a:pt x="16839" y="1112"/>
                  <a:pt x="16863" y="1157"/>
                  <a:pt x="16892" y="1157"/>
                </a:cubicBezTo>
                <a:cubicBezTo>
                  <a:pt x="16921" y="1157"/>
                  <a:pt x="16944" y="1112"/>
                  <a:pt x="16944" y="1055"/>
                </a:cubicBezTo>
                <a:lnTo>
                  <a:pt x="16944" y="835"/>
                </a:lnTo>
                <a:cubicBezTo>
                  <a:pt x="16944" y="777"/>
                  <a:pt x="16921" y="730"/>
                  <a:pt x="16892" y="730"/>
                </a:cubicBezTo>
                <a:close/>
                <a:moveTo>
                  <a:pt x="17741" y="730"/>
                </a:moveTo>
                <a:cubicBezTo>
                  <a:pt x="17712" y="730"/>
                  <a:pt x="17689" y="777"/>
                  <a:pt x="17689" y="835"/>
                </a:cubicBezTo>
                <a:lnTo>
                  <a:pt x="17689" y="1055"/>
                </a:lnTo>
                <a:cubicBezTo>
                  <a:pt x="17689" y="1112"/>
                  <a:pt x="17712" y="1157"/>
                  <a:pt x="17741" y="1157"/>
                </a:cubicBezTo>
                <a:cubicBezTo>
                  <a:pt x="17770" y="1157"/>
                  <a:pt x="17794" y="1112"/>
                  <a:pt x="17794" y="1055"/>
                </a:cubicBezTo>
                <a:lnTo>
                  <a:pt x="17794" y="835"/>
                </a:lnTo>
                <a:cubicBezTo>
                  <a:pt x="17794" y="777"/>
                  <a:pt x="17770" y="730"/>
                  <a:pt x="17741" y="730"/>
                </a:cubicBezTo>
                <a:close/>
                <a:moveTo>
                  <a:pt x="18055" y="730"/>
                </a:moveTo>
                <a:cubicBezTo>
                  <a:pt x="18026" y="730"/>
                  <a:pt x="18002" y="777"/>
                  <a:pt x="18002" y="835"/>
                </a:cubicBezTo>
                <a:lnTo>
                  <a:pt x="18002" y="1055"/>
                </a:lnTo>
                <a:cubicBezTo>
                  <a:pt x="18002" y="1112"/>
                  <a:pt x="18026" y="1157"/>
                  <a:pt x="18055" y="1157"/>
                </a:cubicBezTo>
                <a:cubicBezTo>
                  <a:pt x="18085" y="1157"/>
                  <a:pt x="18108" y="1112"/>
                  <a:pt x="18108" y="1055"/>
                </a:cubicBezTo>
                <a:lnTo>
                  <a:pt x="18108" y="835"/>
                </a:lnTo>
                <a:cubicBezTo>
                  <a:pt x="18108" y="777"/>
                  <a:pt x="18085" y="730"/>
                  <a:pt x="18055" y="730"/>
                </a:cubicBezTo>
                <a:close/>
                <a:moveTo>
                  <a:pt x="18905" y="730"/>
                </a:moveTo>
                <a:cubicBezTo>
                  <a:pt x="18876" y="730"/>
                  <a:pt x="18852" y="777"/>
                  <a:pt x="18852" y="835"/>
                </a:cubicBezTo>
                <a:lnTo>
                  <a:pt x="18852" y="1055"/>
                </a:lnTo>
                <a:cubicBezTo>
                  <a:pt x="18852" y="1112"/>
                  <a:pt x="18876" y="1157"/>
                  <a:pt x="18905" y="1157"/>
                </a:cubicBezTo>
                <a:cubicBezTo>
                  <a:pt x="18934" y="1157"/>
                  <a:pt x="18958" y="1112"/>
                  <a:pt x="18958" y="1055"/>
                </a:cubicBezTo>
                <a:lnTo>
                  <a:pt x="18958" y="835"/>
                </a:lnTo>
                <a:cubicBezTo>
                  <a:pt x="18958" y="777"/>
                  <a:pt x="18934" y="730"/>
                  <a:pt x="18905" y="730"/>
                </a:cubicBezTo>
                <a:close/>
                <a:moveTo>
                  <a:pt x="19220" y="730"/>
                </a:moveTo>
                <a:cubicBezTo>
                  <a:pt x="19191" y="730"/>
                  <a:pt x="19167" y="777"/>
                  <a:pt x="19167" y="835"/>
                </a:cubicBezTo>
                <a:lnTo>
                  <a:pt x="19167" y="1055"/>
                </a:lnTo>
                <a:cubicBezTo>
                  <a:pt x="19167" y="1112"/>
                  <a:pt x="19191" y="1157"/>
                  <a:pt x="19220" y="1157"/>
                </a:cubicBezTo>
                <a:cubicBezTo>
                  <a:pt x="19249" y="1157"/>
                  <a:pt x="19273" y="1112"/>
                  <a:pt x="19273" y="1055"/>
                </a:cubicBezTo>
                <a:lnTo>
                  <a:pt x="19273" y="835"/>
                </a:lnTo>
                <a:cubicBezTo>
                  <a:pt x="19273" y="777"/>
                  <a:pt x="19249" y="730"/>
                  <a:pt x="19220" y="730"/>
                </a:cubicBezTo>
                <a:close/>
                <a:moveTo>
                  <a:pt x="20069" y="730"/>
                </a:moveTo>
                <a:cubicBezTo>
                  <a:pt x="20040" y="730"/>
                  <a:pt x="20016" y="777"/>
                  <a:pt x="20016" y="835"/>
                </a:cubicBezTo>
                <a:lnTo>
                  <a:pt x="20016" y="1055"/>
                </a:lnTo>
                <a:cubicBezTo>
                  <a:pt x="20016" y="1112"/>
                  <a:pt x="20040" y="1157"/>
                  <a:pt x="20069" y="1157"/>
                </a:cubicBezTo>
                <a:cubicBezTo>
                  <a:pt x="20099" y="1157"/>
                  <a:pt x="20122" y="1112"/>
                  <a:pt x="20122" y="1055"/>
                </a:cubicBezTo>
                <a:lnTo>
                  <a:pt x="20122" y="835"/>
                </a:lnTo>
                <a:cubicBezTo>
                  <a:pt x="20122" y="777"/>
                  <a:pt x="20099" y="730"/>
                  <a:pt x="20069" y="730"/>
                </a:cubicBezTo>
                <a:close/>
                <a:moveTo>
                  <a:pt x="20384" y="730"/>
                </a:moveTo>
                <a:cubicBezTo>
                  <a:pt x="20355" y="730"/>
                  <a:pt x="20331" y="777"/>
                  <a:pt x="20331" y="835"/>
                </a:cubicBezTo>
                <a:lnTo>
                  <a:pt x="20331" y="1055"/>
                </a:lnTo>
                <a:cubicBezTo>
                  <a:pt x="20331" y="1112"/>
                  <a:pt x="20355" y="1157"/>
                  <a:pt x="20384" y="1157"/>
                </a:cubicBezTo>
                <a:cubicBezTo>
                  <a:pt x="20413" y="1157"/>
                  <a:pt x="20436" y="1112"/>
                  <a:pt x="20436" y="1055"/>
                </a:cubicBezTo>
                <a:lnTo>
                  <a:pt x="20436" y="835"/>
                </a:lnTo>
                <a:cubicBezTo>
                  <a:pt x="20436" y="777"/>
                  <a:pt x="20413" y="730"/>
                  <a:pt x="20384" y="730"/>
                </a:cubicBezTo>
                <a:close/>
                <a:moveTo>
                  <a:pt x="21234" y="730"/>
                </a:moveTo>
                <a:cubicBezTo>
                  <a:pt x="21204" y="730"/>
                  <a:pt x="21181" y="777"/>
                  <a:pt x="21181" y="835"/>
                </a:cubicBezTo>
                <a:lnTo>
                  <a:pt x="21181" y="1055"/>
                </a:lnTo>
                <a:cubicBezTo>
                  <a:pt x="21181" y="1112"/>
                  <a:pt x="21204" y="1157"/>
                  <a:pt x="21234" y="1157"/>
                </a:cubicBezTo>
                <a:cubicBezTo>
                  <a:pt x="21263" y="1157"/>
                  <a:pt x="21285" y="1112"/>
                  <a:pt x="21285" y="1055"/>
                </a:cubicBezTo>
                <a:lnTo>
                  <a:pt x="21285" y="835"/>
                </a:lnTo>
                <a:cubicBezTo>
                  <a:pt x="21285" y="777"/>
                  <a:pt x="21263" y="730"/>
                  <a:pt x="21234" y="730"/>
                </a:cubicBezTo>
                <a:close/>
                <a:moveTo>
                  <a:pt x="21547" y="730"/>
                </a:moveTo>
                <a:cubicBezTo>
                  <a:pt x="21518" y="730"/>
                  <a:pt x="21495" y="777"/>
                  <a:pt x="21495" y="835"/>
                </a:cubicBezTo>
                <a:lnTo>
                  <a:pt x="21495" y="1055"/>
                </a:lnTo>
                <a:cubicBezTo>
                  <a:pt x="21495" y="1112"/>
                  <a:pt x="21518" y="1157"/>
                  <a:pt x="21547" y="1157"/>
                </a:cubicBezTo>
                <a:cubicBezTo>
                  <a:pt x="21576" y="1157"/>
                  <a:pt x="21600" y="1112"/>
                  <a:pt x="21600" y="1055"/>
                </a:cubicBezTo>
                <a:lnTo>
                  <a:pt x="21600" y="835"/>
                </a:lnTo>
                <a:cubicBezTo>
                  <a:pt x="21600" y="777"/>
                  <a:pt x="21576" y="730"/>
                  <a:pt x="21547" y="730"/>
                </a:cubicBezTo>
                <a:close/>
                <a:moveTo>
                  <a:pt x="53" y="1460"/>
                </a:moveTo>
                <a:cubicBezTo>
                  <a:pt x="24" y="1460"/>
                  <a:pt x="0" y="1507"/>
                  <a:pt x="0" y="1564"/>
                </a:cubicBezTo>
                <a:lnTo>
                  <a:pt x="0" y="1785"/>
                </a:lnTo>
                <a:cubicBezTo>
                  <a:pt x="0" y="1842"/>
                  <a:pt x="24" y="1887"/>
                  <a:pt x="53" y="1887"/>
                </a:cubicBezTo>
                <a:cubicBezTo>
                  <a:pt x="82" y="1887"/>
                  <a:pt x="106" y="1842"/>
                  <a:pt x="106" y="1785"/>
                </a:cubicBezTo>
                <a:lnTo>
                  <a:pt x="106" y="1564"/>
                </a:lnTo>
                <a:cubicBezTo>
                  <a:pt x="106" y="1507"/>
                  <a:pt x="82" y="1460"/>
                  <a:pt x="53" y="1460"/>
                </a:cubicBezTo>
                <a:close/>
                <a:moveTo>
                  <a:pt x="367" y="1460"/>
                </a:moveTo>
                <a:cubicBezTo>
                  <a:pt x="338" y="1460"/>
                  <a:pt x="315" y="1507"/>
                  <a:pt x="315" y="1564"/>
                </a:cubicBezTo>
                <a:lnTo>
                  <a:pt x="315" y="1785"/>
                </a:lnTo>
                <a:cubicBezTo>
                  <a:pt x="315" y="1842"/>
                  <a:pt x="338" y="1887"/>
                  <a:pt x="367" y="1887"/>
                </a:cubicBezTo>
                <a:cubicBezTo>
                  <a:pt x="397" y="1887"/>
                  <a:pt x="420" y="1842"/>
                  <a:pt x="420" y="1785"/>
                </a:cubicBezTo>
                <a:lnTo>
                  <a:pt x="420" y="1564"/>
                </a:lnTo>
                <a:cubicBezTo>
                  <a:pt x="420" y="1507"/>
                  <a:pt x="397" y="1460"/>
                  <a:pt x="367" y="1460"/>
                </a:cubicBezTo>
                <a:close/>
                <a:moveTo>
                  <a:pt x="1217" y="1460"/>
                </a:moveTo>
                <a:cubicBezTo>
                  <a:pt x="1188" y="1460"/>
                  <a:pt x="1164" y="1507"/>
                  <a:pt x="1164" y="1564"/>
                </a:cubicBezTo>
                <a:lnTo>
                  <a:pt x="1164" y="1785"/>
                </a:lnTo>
                <a:cubicBezTo>
                  <a:pt x="1164" y="1842"/>
                  <a:pt x="1188" y="1887"/>
                  <a:pt x="1217" y="1887"/>
                </a:cubicBezTo>
                <a:cubicBezTo>
                  <a:pt x="1246" y="1887"/>
                  <a:pt x="1270" y="1842"/>
                  <a:pt x="1270" y="1785"/>
                </a:cubicBezTo>
                <a:lnTo>
                  <a:pt x="1270" y="1564"/>
                </a:lnTo>
                <a:cubicBezTo>
                  <a:pt x="1270" y="1507"/>
                  <a:pt x="1246" y="1460"/>
                  <a:pt x="1217" y="1460"/>
                </a:cubicBezTo>
                <a:close/>
                <a:moveTo>
                  <a:pt x="1532" y="1460"/>
                </a:moveTo>
                <a:cubicBezTo>
                  <a:pt x="1503" y="1460"/>
                  <a:pt x="1479" y="1507"/>
                  <a:pt x="1479" y="1564"/>
                </a:cubicBezTo>
                <a:lnTo>
                  <a:pt x="1479" y="1785"/>
                </a:lnTo>
                <a:cubicBezTo>
                  <a:pt x="1479" y="1842"/>
                  <a:pt x="1503" y="1887"/>
                  <a:pt x="1532" y="1887"/>
                </a:cubicBezTo>
                <a:cubicBezTo>
                  <a:pt x="1561" y="1887"/>
                  <a:pt x="1584" y="1842"/>
                  <a:pt x="1584" y="1785"/>
                </a:cubicBezTo>
                <a:lnTo>
                  <a:pt x="1584" y="1564"/>
                </a:lnTo>
                <a:cubicBezTo>
                  <a:pt x="1584" y="1507"/>
                  <a:pt x="1561" y="1460"/>
                  <a:pt x="1532" y="1460"/>
                </a:cubicBezTo>
                <a:close/>
                <a:moveTo>
                  <a:pt x="2380" y="1460"/>
                </a:moveTo>
                <a:cubicBezTo>
                  <a:pt x="2351" y="1460"/>
                  <a:pt x="2329" y="1507"/>
                  <a:pt x="2329" y="1564"/>
                </a:cubicBezTo>
                <a:lnTo>
                  <a:pt x="2329" y="1785"/>
                </a:lnTo>
                <a:cubicBezTo>
                  <a:pt x="2329" y="1842"/>
                  <a:pt x="2351" y="1887"/>
                  <a:pt x="2380" y="1887"/>
                </a:cubicBezTo>
                <a:cubicBezTo>
                  <a:pt x="2409" y="1887"/>
                  <a:pt x="2433" y="1842"/>
                  <a:pt x="2433" y="1785"/>
                </a:cubicBezTo>
                <a:lnTo>
                  <a:pt x="2433" y="1564"/>
                </a:lnTo>
                <a:cubicBezTo>
                  <a:pt x="2433" y="1507"/>
                  <a:pt x="2409" y="1460"/>
                  <a:pt x="2380" y="1460"/>
                </a:cubicBezTo>
                <a:close/>
                <a:moveTo>
                  <a:pt x="2695" y="1460"/>
                </a:moveTo>
                <a:cubicBezTo>
                  <a:pt x="2666" y="1460"/>
                  <a:pt x="2643" y="1507"/>
                  <a:pt x="2643" y="1564"/>
                </a:cubicBezTo>
                <a:lnTo>
                  <a:pt x="2643" y="1785"/>
                </a:lnTo>
                <a:cubicBezTo>
                  <a:pt x="2643" y="1842"/>
                  <a:pt x="2666" y="1887"/>
                  <a:pt x="2695" y="1887"/>
                </a:cubicBezTo>
                <a:cubicBezTo>
                  <a:pt x="2724" y="1887"/>
                  <a:pt x="2748" y="1842"/>
                  <a:pt x="2748" y="1785"/>
                </a:cubicBezTo>
                <a:lnTo>
                  <a:pt x="2748" y="1564"/>
                </a:lnTo>
                <a:cubicBezTo>
                  <a:pt x="2748" y="1507"/>
                  <a:pt x="2724" y="1460"/>
                  <a:pt x="2695" y="1460"/>
                </a:cubicBezTo>
                <a:close/>
                <a:moveTo>
                  <a:pt x="3545" y="1460"/>
                </a:moveTo>
                <a:cubicBezTo>
                  <a:pt x="3516" y="1460"/>
                  <a:pt x="3492" y="1507"/>
                  <a:pt x="3492" y="1564"/>
                </a:cubicBezTo>
                <a:lnTo>
                  <a:pt x="3492" y="1785"/>
                </a:lnTo>
                <a:cubicBezTo>
                  <a:pt x="3492" y="1842"/>
                  <a:pt x="3516" y="1887"/>
                  <a:pt x="3545" y="1887"/>
                </a:cubicBezTo>
                <a:cubicBezTo>
                  <a:pt x="3574" y="1887"/>
                  <a:pt x="3598" y="1842"/>
                  <a:pt x="3598" y="1785"/>
                </a:cubicBezTo>
                <a:lnTo>
                  <a:pt x="3598" y="1564"/>
                </a:lnTo>
                <a:cubicBezTo>
                  <a:pt x="3598" y="1507"/>
                  <a:pt x="3574" y="1460"/>
                  <a:pt x="3545" y="1460"/>
                </a:cubicBezTo>
                <a:close/>
                <a:moveTo>
                  <a:pt x="3859" y="1460"/>
                </a:moveTo>
                <a:cubicBezTo>
                  <a:pt x="3830" y="1460"/>
                  <a:pt x="3806" y="1507"/>
                  <a:pt x="3806" y="1564"/>
                </a:cubicBezTo>
                <a:lnTo>
                  <a:pt x="3806" y="1785"/>
                </a:lnTo>
                <a:cubicBezTo>
                  <a:pt x="3806" y="1842"/>
                  <a:pt x="3830" y="1887"/>
                  <a:pt x="3859" y="1887"/>
                </a:cubicBezTo>
                <a:cubicBezTo>
                  <a:pt x="3888" y="1887"/>
                  <a:pt x="3912" y="1842"/>
                  <a:pt x="3912" y="1785"/>
                </a:cubicBezTo>
                <a:lnTo>
                  <a:pt x="3912" y="1564"/>
                </a:lnTo>
                <a:cubicBezTo>
                  <a:pt x="3912" y="1507"/>
                  <a:pt x="3888" y="1460"/>
                  <a:pt x="3859" y="1460"/>
                </a:cubicBezTo>
                <a:close/>
                <a:moveTo>
                  <a:pt x="4709" y="1460"/>
                </a:moveTo>
                <a:cubicBezTo>
                  <a:pt x="4680" y="1460"/>
                  <a:pt x="4656" y="1507"/>
                  <a:pt x="4656" y="1564"/>
                </a:cubicBezTo>
                <a:lnTo>
                  <a:pt x="4656" y="1785"/>
                </a:lnTo>
                <a:cubicBezTo>
                  <a:pt x="4656" y="1842"/>
                  <a:pt x="4680" y="1887"/>
                  <a:pt x="4709" y="1887"/>
                </a:cubicBezTo>
                <a:cubicBezTo>
                  <a:pt x="4738" y="1887"/>
                  <a:pt x="4762" y="1842"/>
                  <a:pt x="4762" y="1785"/>
                </a:cubicBezTo>
                <a:lnTo>
                  <a:pt x="4762" y="1564"/>
                </a:lnTo>
                <a:cubicBezTo>
                  <a:pt x="4762" y="1507"/>
                  <a:pt x="4738" y="1460"/>
                  <a:pt x="4709" y="1460"/>
                </a:cubicBezTo>
                <a:close/>
                <a:moveTo>
                  <a:pt x="5023" y="1460"/>
                </a:moveTo>
                <a:cubicBezTo>
                  <a:pt x="4994" y="1460"/>
                  <a:pt x="4970" y="1507"/>
                  <a:pt x="4970" y="1564"/>
                </a:cubicBezTo>
                <a:lnTo>
                  <a:pt x="4970" y="1785"/>
                </a:lnTo>
                <a:cubicBezTo>
                  <a:pt x="4970" y="1842"/>
                  <a:pt x="4994" y="1887"/>
                  <a:pt x="5023" y="1887"/>
                </a:cubicBezTo>
                <a:cubicBezTo>
                  <a:pt x="5053" y="1887"/>
                  <a:pt x="5076" y="1842"/>
                  <a:pt x="5076" y="1785"/>
                </a:cubicBezTo>
                <a:lnTo>
                  <a:pt x="5076" y="1564"/>
                </a:lnTo>
                <a:cubicBezTo>
                  <a:pt x="5076" y="1507"/>
                  <a:pt x="5053" y="1460"/>
                  <a:pt x="5023" y="1460"/>
                </a:cubicBezTo>
                <a:close/>
                <a:moveTo>
                  <a:pt x="5873" y="1460"/>
                </a:moveTo>
                <a:cubicBezTo>
                  <a:pt x="5844" y="1460"/>
                  <a:pt x="5820" y="1507"/>
                  <a:pt x="5820" y="1564"/>
                </a:cubicBezTo>
                <a:lnTo>
                  <a:pt x="5820" y="1785"/>
                </a:lnTo>
                <a:cubicBezTo>
                  <a:pt x="5820" y="1842"/>
                  <a:pt x="5844" y="1887"/>
                  <a:pt x="5873" y="1887"/>
                </a:cubicBezTo>
                <a:cubicBezTo>
                  <a:pt x="5902" y="1887"/>
                  <a:pt x="5926" y="1842"/>
                  <a:pt x="5926" y="1785"/>
                </a:cubicBezTo>
                <a:lnTo>
                  <a:pt x="5926" y="1564"/>
                </a:lnTo>
                <a:cubicBezTo>
                  <a:pt x="5926" y="1507"/>
                  <a:pt x="5902" y="1460"/>
                  <a:pt x="5873" y="1460"/>
                </a:cubicBezTo>
                <a:close/>
                <a:moveTo>
                  <a:pt x="6188" y="1460"/>
                </a:moveTo>
                <a:cubicBezTo>
                  <a:pt x="6159" y="1460"/>
                  <a:pt x="6135" y="1507"/>
                  <a:pt x="6135" y="1564"/>
                </a:cubicBezTo>
                <a:lnTo>
                  <a:pt x="6135" y="1785"/>
                </a:lnTo>
                <a:cubicBezTo>
                  <a:pt x="6135" y="1842"/>
                  <a:pt x="6159" y="1887"/>
                  <a:pt x="6188" y="1887"/>
                </a:cubicBezTo>
                <a:cubicBezTo>
                  <a:pt x="6217" y="1887"/>
                  <a:pt x="6240" y="1842"/>
                  <a:pt x="6240" y="1785"/>
                </a:cubicBezTo>
                <a:lnTo>
                  <a:pt x="6240" y="1564"/>
                </a:lnTo>
                <a:cubicBezTo>
                  <a:pt x="6240" y="1507"/>
                  <a:pt x="6217" y="1460"/>
                  <a:pt x="6188" y="1460"/>
                </a:cubicBezTo>
                <a:close/>
                <a:moveTo>
                  <a:pt x="7036" y="1460"/>
                </a:moveTo>
                <a:cubicBezTo>
                  <a:pt x="7007" y="1460"/>
                  <a:pt x="6984" y="1507"/>
                  <a:pt x="6984" y="1564"/>
                </a:cubicBezTo>
                <a:lnTo>
                  <a:pt x="6984" y="1785"/>
                </a:lnTo>
                <a:cubicBezTo>
                  <a:pt x="6984" y="1842"/>
                  <a:pt x="7007" y="1887"/>
                  <a:pt x="7036" y="1887"/>
                </a:cubicBezTo>
                <a:cubicBezTo>
                  <a:pt x="7065" y="1887"/>
                  <a:pt x="7089" y="1842"/>
                  <a:pt x="7089" y="1785"/>
                </a:cubicBezTo>
                <a:lnTo>
                  <a:pt x="7089" y="1564"/>
                </a:lnTo>
                <a:cubicBezTo>
                  <a:pt x="7089" y="1507"/>
                  <a:pt x="7065" y="1460"/>
                  <a:pt x="7036" y="1460"/>
                </a:cubicBezTo>
                <a:close/>
                <a:moveTo>
                  <a:pt x="7351" y="1460"/>
                </a:moveTo>
                <a:cubicBezTo>
                  <a:pt x="7322" y="1460"/>
                  <a:pt x="7299" y="1507"/>
                  <a:pt x="7299" y="1564"/>
                </a:cubicBezTo>
                <a:lnTo>
                  <a:pt x="7299" y="1785"/>
                </a:lnTo>
                <a:cubicBezTo>
                  <a:pt x="7299" y="1842"/>
                  <a:pt x="7322" y="1887"/>
                  <a:pt x="7351" y="1887"/>
                </a:cubicBezTo>
                <a:cubicBezTo>
                  <a:pt x="7380" y="1887"/>
                  <a:pt x="7404" y="1842"/>
                  <a:pt x="7404" y="1785"/>
                </a:cubicBezTo>
                <a:lnTo>
                  <a:pt x="7404" y="1564"/>
                </a:lnTo>
                <a:cubicBezTo>
                  <a:pt x="7404" y="1507"/>
                  <a:pt x="7380" y="1460"/>
                  <a:pt x="7351" y="1460"/>
                </a:cubicBezTo>
                <a:close/>
                <a:moveTo>
                  <a:pt x="8201" y="1460"/>
                </a:moveTo>
                <a:cubicBezTo>
                  <a:pt x="8171" y="1460"/>
                  <a:pt x="8148" y="1507"/>
                  <a:pt x="8148" y="1564"/>
                </a:cubicBezTo>
                <a:lnTo>
                  <a:pt x="8148" y="1785"/>
                </a:lnTo>
                <a:cubicBezTo>
                  <a:pt x="8148" y="1842"/>
                  <a:pt x="8171" y="1887"/>
                  <a:pt x="8201" y="1887"/>
                </a:cubicBezTo>
                <a:cubicBezTo>
                  <a:pt x="8230" y="1887"/>
                  <a:pt x="8254" y="1842"/>
                  <a:pt x="8254" y="1785"/>
                </a:cubicBezTo>
                <a:lnTo>
                  <a:pt x="8254" y="1564"/>
                </a:lnTo>
                <a:cubicBezTo>
                  <a:pt x="8254" y="1507"/>
                  <a:pt x="8230" y="1460"/>
                  <a:pt x="8201" y="1460"/>
                </a:cubicBezTo>
                <a:close/>
                <a:moveTo>
                  <a:pt x="8515" y="1460"/>
                </a:moveTo>
                <a:cubicBezTo>
                  <a:pt x="8486" y="1460"/>
                  <a:pt x="8462" y="1507"/>
                  <a:pt x="8462" y="1564"/>
                </a:cubicBezTo>
                <a:lnTo>
                  <a:pt x="8462" y="1785"/>
                </a:lnTo>
                <a:cubicBezTo>
                  <a:pt x="8462" y="1842"/>
                  <a:pt x="8486" y="1887"/>
                  <a:pt x="8515" y="1887"/>
                </a:cubicBezTo>
                <a:cubicBezTo>
                  <a:pt x="8544" y="1887"/>
                  <a:pt x="8568" y="1842"/>
                  <a:pt x="8568" y="1785"/>
                </a:cubicBezTo>
                <a:lnTo>
                  <a:pt x="8568" y="1564"/>
                </a:lnTo>
                <a:cubicBezTo>
                  <a:pt x="8568" y="1507"/>
                  <a:pt x="8544" y="1460"/>
                  <a:pt x="8515" y="1460"/>
                </a:cubicBezTo>
                <a:close/>
                <a:moveTo>
                  <a:pt x="9365" y="1460"/>
                </a:moveTo>
                <a:cubicBezTo>
                  <a:pt x="9336" y="1460"/>
                  <a:pt x="9312" y="1507"/>
                  <a:pt x="9312" y="1564"/>
                </a:cubicBezTo>
                <a:lnTo>
                  <a:pt x="9312" y="1785"/>
                </a:lnTo>
                <a:cubicBezTo>
                  <a:pt x="9312" y="1842"/>
                  <a:pt x="9336" y="1887"/>
                  <a:pt x="9365" y="1887"/>
                </a:cubicBezTo>
                <a:cubicBezTo>
                  <a:pt x="9394" y="1887"/>
                  <a:pt x="9418" y="1842"/>
                  <a:pt x="9418" y="1785"/>
                </a:cubicBezTo>
                <a:lnTo>
                  <a:pt x="9418" y="1564"/>
                </a:lnTo>
                <a:cubicBezTo>
                  <a:pt x="9418" y="1507"/>
                  <a:pt x="9394" y="1460"/>
                  <a:pt x="9365" y="1460"/>
                </a:cubicBezTo>
                <a:close/>
                <a:moveTo>
                  <a:pt x="9679" y="1460"/>
                </a:moveTo>
                <a:cubicBezTo>
                  <a:pt x="9650" y="1460"/>
                  <a:pt x="9626" y="1507"/>
                  <a:pt x="9626" y="1564"/>
                </a:cubicBezTo>
                <a:lnTo>
                  <a:pt x="9626" y="1785"/>
                </a:lnTo>
                <a:cubicBezTo>
                  <a:pt x="9626" y="1842"/>
                  <a:pt x="9650" y="1887"/>
                  <a:pt x="9679" y="1887"/>
                </a:cubicBezTo>
                <a:cubicBezTo>
                  <a:pt x="9708" y="1887"/>
                  <a:pt x="9732" y="1842"/>
                  <a:pt x="9732" y="1785"/>
                </a:cubicBezTo>
                <a:lnTo>
                  <a:pt x="9732" y="1564"/>
                </a:lnTo>
                <a:cubicBezTo>
                  <a:pt x="9732" y="1507"/>
                  <a:pt x="9708" y="1460"/>
                  <a:pt x="9679" y="1460"/>
                </a:cubicBezTo>
                <a:close/>
                <a:moveTo>
                  <a:pt x="10529" y="1460"/>
                </a:moveTo>
                <a:cubicBezTo>
                  <a:pt x="10500" y="1460"/>
                  <a:pt x="10476" y="1507"/>
                  <a:pt x="10476" y="1564"/>
                </a:cubicBezTo>
                <a:lnTo>
                  <a:pt x="10476" y="1785"/>
                </a:lnTo>
                <a:cubicBezTo>
                  <a:pt x="10476" y="1842"/>
                  <a:pt x="10500" y="1887"/>
                  <a:pt x="10529" y="1887"/>
                </a:cubicBezTo>
                <a:cubicBezTo>
                  <a:pt x="10558" y="1887"/>
                  <a:pt x="10582" y="1842"/>
                  <a:pt x="10582" y="1785"/>
                </a:cubicBezTo>
                <a:lnTo>
                  <a:pt x="10582" y="1564"/>
                </a:lnTo>
                <a:cubicBezTo>
                  <a:pt x="10582" y="1507"/>
                  <a:pt x="10558" y="1460"/>
                  <a:pt x="10529" y="1460"/>
                </a:cubicBezTo>
                <a:close/>
                <a:moveTo>
                  <a:pt x="10844" y="1460"/>
                </a:moveTo>
                <a:cubicBezTo>
                  <a:pt x="10814" y="1460"/>
                  <a:pt x="10791" y="1507"/>
                  <a:pt x="10791" y="1564"/>
                </a:cubicBezTo>
                <a:lnTo>
                  <a:pt x="10791" y="1785"/>
                </a:lnTo>
                <a:cubicBezTo>
                  <a:pt x="10791" y="1842"/>
                  <a:pt x="10814" y="1887"/>
                  <a:pt x="10844" y="1887"/>
                </a:cubicBezTo>
                <a:cubicBezTo>
                  <a:pt x="10873" y="1887"/>
                  <a:pt x="10895" y="1842"/>
                  <a:pt x="10895" y="1785"/>
                </a:cubicBezTo>
                <a:lnTo>
                  <a:pt x="10895" y="1564"/>
                </a:lnTo>
                <a:cubicBezTo>
                  <a:pt x="10895" y="1507"/>
                  <a:pt x="10873" y="1460"/>
                  <a:pt x="10844" y="1460"/>
                </a:cubicBezTo>
                <a:close/>
                <a:moveTo>
                  <a:pt x="11692" y="1460"/>
                </a:moveTo>
                <a:cubicBezTo>
                  <a:pt x="11663" y="1460"/>
                  <a:pt x="11640" y="1507"/>
                  <a:pt x="11640" y="1564"/>
                </a:cubicBezTo>
                <a:lnTo>
                  <a:pt x="11640" y="1785"/>
                </a:lnTo>
                <a:cubicBezTo>
                  <a:pt x="11640" y="1842"/>
                  <a:pt x="11663" y="1887"/>
                  <a:pt x="11692" y="1887"/>
                </a:cubicBezTo>
                <a:cubicBezTo>
                  <a:pt x="11721" y="1887"/>
                  <a:pt x="11745" y="1842"/>
                  <a:pt x="11745" y="1785"/>
                </a:cubicBezTo>
                <a:lnTo>
                  <a:pt x="11745" y="1564"/>
                </a:lnTo>
                <a:cubicBezTo>
                  <a:pt x="11745" y="1507"/>
                  <a:pt x="11721" y="1460"/>
                  <a:pt x="11692" y="1460"/>
                </a:cubicBezTo>
                <a:close/>
                <a:moveTo>
                  <a:pt x="12007" y="1460"/>
                </a:moveTo>
                <a:cubicBezTo>
                  <a:pt x="11978" y="1460"/>
                  <a:pt x="11955" y="1507"/>
                  <a:pt x="11955" y="1564"/>
                </a:cubicBezTo>
                <a:lnTo>
                  <a:pt x="11955" y="1785"/>
                </a:lnTo>
                <a:cubicBezTo>
                  <a:pt x="11955" y="1842"/>
                  <a:pt x="11978" y="1887"/>
                  <a:pt x="12007" y="1887"/>
                </a:cubicBezTo>
                <a:cubicBezTo>
                  <a:pt x="12036" y="1887"/>
                  <a:pt x="12060" y="1842"/>
                  <a:pt x="12060" y="1785"/>
                </a:cubicBezTo>
                <a:lnTo>
                  <a:pt x="12060" y="1564"/>
                </a:lnTo>
                <a:cubicBezTo>
                  <a:pt x="12060" y="1507"/>
                  <a:pt x="12036" y="1460"/>
                  <a:pt x="12007" y="1460"/>
                </a:cubicBezTo>
                <a:close/>
                <a:moveTo>
                  <a:pt x="12856" y="1460"/>
                </a:moveTo>
                <a:cubicBezTo>
                  <a:pt x="12827" y="1460"/>
                  <a:pt x="12804" y="1507"/>
                  <a:pt x="12804" y="1564"/>
                </a:cubicBezTo>
                <a:lnTo>
                  <a:pt x="12804" y="1785"/>
                </a:lnTo>
                <a:cubicBezTo>
                  <a:pt x="12804" y="1842"/>
                  <a:pt x="12827" y="1887"/>
                  <a:pt x="12856" y="1887"/>
                </a:cubicBezTo>
                <a:cubicBezTo>
                  <a:pt x="12886" y="1887"/>
                  <a:pt x="12909" y="1842"/>
                  <a:pt x="12909" y="1785"/>
                </a:cubicBezTo>
                <a:lnTo>
                  <a:pt x="12909" y="1564"/>
                </a:lnTo>
                <a:cubicBezTo>
                  <a:pt x="12909" y="1507"/>
                  <a:pt x="12886" y="1460"/>
                  <a:pt x="12856" y="1460"/>
                </a:cubicBezTo>
                <a:close/>
                <a:moveTo>
                  <a:pt x="13171" y="1460"/>
                </a:moveTo>
                <a:cubicBezTo>
                  <a:pt x="13142" y="1460"/>
                  <a:pt x="13118" y="1507"/>
                  <a:pt x="13118" y="1564"/>
                </a:cubicBezTo>
                <a:lnTo>
                  <a:pt x="13118" y="1785"/>
                </a:lnTo>
                <a:cubicBezTo>
                  <a:pt x="13118" y="1842"/>
                  <a:pt x="13142" y="1887"/>
                  <a:pt x="13171" y="1887"/>
                </a:cubicBezTo>
                <a:cubicBezTo>
                  <a:pt x="13200" y="1887"/>
                  <a:pt x="13224" y="1842"/>
                  <a:pt x="13224" y="1785"/>
                </a:cubicBezTo>
                <a:lnTo>
                  <a:pt x="13224" y="1564"/>
                </a:lnTo>
                <a:cubicBezTo>
                  <a:pt x="13224" y="1507"/>
                  <a:pt x="13200" y="1460"/>
                  <a:pt x="13171" y="1460"/>
                </a:cubicBezTo>
                <a:close/>
                <a:moveTo>
                  <a:pt x="14021" y="1460"/>
                </a:moveTo>
                <a:cubicBezTo>
                  <a:pt x="13992" y="1460"/>
                  <a:pt x="13968" y="1507"/>
                  <a:pt x="13968" y="1564"/>
                </a:cubicBezTo>
                <a:lnTo>
                  <a:pt x="13968" y="1785"/>
                </a:lnTo>
                <a:cubicBezTo>
                  <a:pt x="13968" y="1842"/>
                  <a:pt x="13992" y="1887"/>
                  <a:pt x="14021" y="1887"/>
                </a:cubicBezTo>
                <a:cubicBezTo>
                  <a:pt x="14050" y="1887"/>
                  <a:pt x="14074" y="1842"/>
                  <a:pt x="14074" y="1785"/>
                </a:cubicBezTo>
                <a:lnTo>
                  <a:pt x="14074" y="1564"/>
                </a:lnTo>
                <a:cubicBezTo>
                  <a:pt x="14074" y="1507"/>
                  <a:pt x="14050" y="1460"/>
                  <a:pt x="14021" y="1460"/>
                </a:cubicBezTo>
                <a:close/>
                <a:moveTo>
                  <a:pt x="14335" y="1460"/>
                </a:moveTo>
                <a:cubicBezTo>
                  <a:pt x="14306" y="1460"/>
                  <a:pt x="14282" y="1507"/>
                  <a:pt x="14282" y="1564"/>
                </a:cubicBezTo>
                <a:lnTo>
                  <a:pt x="14282" y="1785"/>
                </a:lnTo>
                <a:cubicBezTo>
                  <a:pt x="14282" y="1842"/>
                  <a:pt x="14306" y="1887"/>
                  <a:pt x="14335" y="1887"/>
                </a:cubicBezTo>
                <a:cubicBezTo>
                  <a:pt x="14364" y="1887"/>
                  <a:pt x="14388" y="1842"/>
                  <a:pt x="14388" y="1785"/>
                </a:cubicBezTo>
                <a:lnTo>
                  <a:pt x="14388" y="1564"/>
                </a:lnTo>
                <a:cubicBezTo>
                  <a:pt x="14388" y="1507"/>
                  <a:pt x="14364" y="1460"/>
                  <a:pt x="14335" y="1460"/>
                </a:cubicBezTo>
                <a:close/>
                <a:moveTo>
                  <a:pt x="15185" y="1460"/>
                </a:moveTo>
                <a:cubicBezTo>
                  <a:pt x="15156" y="1460"/>
                  <a:pt x="15132" y="1507"/>
                  <a:pt x="15132" y="1564"/>
                </a:cubicBezTo>
                <a:lnTo>
                  <a:pt x="15132" y="1785"/>
                </a:lnTo>
                <a:cubicBezTo>
                  <a:pt x="15132" y="1842"/>
                  <a:pt x="15156" y="1887"/>
                  <a:pt x="15185" y="1887"/>
                </a:cubicBezTo>
                <a:cubicBezTo>
                  <a:pt x="15214" y="1887"/>
                  <a:pt x="15237" y="1842"/>
                  <a:pt x="15237" y="1785"/>
                </a:cubicBezTo>
                <a:lnTo>
                  <a:pt x="15237" y="1564"/>
                </a:lnTo>
                <a:cubicBezTo>
                  <a:pt x="15237" y="1507"/>
                  <a:pt x="15214" y="1460"/>
                  <a:pt x="15185" y="1460"/>
                </a:cubicBezTo>
                <a:close/>
                <a:moveTo>
                  <a:pt x="15500" y="1460"/>
                </a:moveTo>
                <a:cubicBezTo>
                  <a:pt x="15470" y="1460"/>
                  <a:pt x="15447" y="1507"/>
                  <a:pt x="15447" y="1564"/>
                </a:cubicBezTo>
                <a:lnTo>
                  <a:pt x="15447" y="1785"/>
                </a:lnTo>
                <a:cubicBezTo>
                  <a:pt x="15447" y="1842"/>
                  <a:pt x="15470" y="1887"/>
                  <a:pt x="15500" y="1887"/>
                </a:cubicBezTo>
                <a:cubicBezTo>
                  <a:pt x="15529" y="1887"/>
                  <a:pt x="15551" y="1842"/>
                  <a:pt x="15551" y="1785"/>
                </a:cubicBezTo>
                <a:lnTo>
                  <a:pt x="15551" y="1564"/>
                </a:lnTo>
                <a:cubicBezTo>
                  <a:pt x="15551" y="1507"/>
                  <a:pt x="15529" y="1460"/>
                  <a:pt x="15500" y="1460"/>
                </a:cubicBezTo>
                <a:close/>
                <a:moveTo>
                  <a:pt x="16349" y="1460"/>
                </a:moveTo>
                <a:cubicBezTo>
                  <a:pt x="16320" y="1460"/>
                  <a:pt x="16296" y="1507"/>
                  <a:pt x="16296" y="1564"/>
                </a:cubicBezTo>
                <a:lnTo>
                  <a:pt x="16296" y="1785"/>
                </a:lnTo>
                <a:cubicBezTo>
                  <a:pt x="16296" y="1842"/>
                  <a:pt x="16320" y="1887"/>
                  <a:pt x="16349" y="1887"/>
                </a:cubicBezTo>
                <a:cubicBezTo>
                  <a:pt x="16378" y="1887"/>
                  <a:pt x="16401" y="1842"/>
                  <a:pt x="16401" y="1785"/>
                </a:cubicBezTo>
                <a:lnTo>
                  <a:pt x="16401" y="1564"/>
                </a:lnTo>
                <a:cubicBezTo>
                  <a:pt x="16401" y="1507"/>
                  <a:pt x="16378" y="1460"/>
                  <a:pt x="16349" y="1460"/>
                </a:cubicBezTo>
                <a:close/>
                <a:moveTo>
                  <a:pt x="16663" y="1460"/>
                </a:moveTo>
                <a:cubicBezTo>
                  <a:pt x="16634" y="1460"/>
                  <a:pt x="16611" y="1507"/>
                  <a:pt x="16611" y="1564"/>
                </a:cubicBezTo>
                <a:lnTo>
                  <a:pt x="16611" y="1785"/>
                </a:lnTo>
                <a:cubicBezTo>
                  <a:pt x="16611" y="1842"/>
                  <a:pt x="16634" y="1887"/>
                  <a:pt x="16663" y="1887"/>
                </a:cubicBezTo>
                <a:cubicBezTo>
                  <a:pt x="16692" y="1887"/>
                  <a:pt x="16716" y="1842"/>
                  <a:pt x="16716" y="1785"/>
                </a:cubicBezTo>
                <a:lnTo>
                  <a:pt x="16716" y="1564"/>
                </a:lnTo>
                <a:cubicBezTo>
                  <a:pt x="16716" y="1507"/>
                  <a:pt x="16692" y="1460"/>
                  <a:pt x="16663" y="1460"/>
                </a:cubicBezTo>
                <a:close/>
                <a:moveTo>
                  <a:pt x="17512" y="1460"/>
                </a:moveTo>
                <a:cubicBezTo>
                  <a:pt x="17483" y="1460"/>
                  <a:pt x="17459" y="1507"/>
                  <a:pt x="17459" y="1564"/>
                </a:cubicBezTo>
                <a:lnTo>
                  <a:pt x="17459" y="1785"/>
                </a:lnTo>
                <a:cubicBezTo>
                  <a:pt x="17459" y="1842"/>
                  <a:pt x="17483" y="1887"/>
                  <a:pt x="17512" y="1887"/>
                </a:cubicBezTo>
                <a:cubicBezTo>
                  <a:pt x="17541" y="1887"/>
                  <a:pt x="17565" y="1842"/>
                  <a:pt x="17565" y="1785"/>
                </a:cubicBezTo>
                <a:lnTo>
                  <a:pt x="17565" y="1564"/>
                </a:lnTo>
                <a:cubicBezTo>
                  <a:pt x="17565" y="1507"/>
                  <a:pt x="17541" y="1460"/>
                  <a:pt x="17512" y="1460"/>
                </a:cubicBezTo>
                <a:close/>
                <a:moveTo>
                  <a:pt x="17827" y="1460"/>
                </a:moveTo>
                <a:cubicBezTo>
                  <a:pt x="17798" y="1460"/>
                  <a:pt x="17774" y="1507"/>
                  <a:pt x="17774" y="1564"/>
                </a:cubicBezTo>
                <a:lnTo>
                  <a:pt x="17774" y="1785"/>
                </a:lnTo>
                <a:cubicBezTo>
                  <a:pt x="17774" y="1842"/>
                  <a:pt x="17798" y="1887"/>
                  <a:pt x="17827" y="1887"/>
                </a:cubicBezTo>
                <a:cubicBezTo>
                  <a:pt x="17856" y="1887"/>
                  <a:pt x="17880" y="1842"/>
                  <a:pt x="17880" y="1785"/>
                </a:cubicBezTo>
                <a:lnTo>
                  <a:pt x="17880" y="1564"/>
                </a:lnTo>
                <a:cubicBezTo>
                  <a:pt x="17880" y="1507"/>
                  <a:pt x="17856" y="1460"/>
                  <a:pt x="17827" y="1460"/>
                </a:cubicBezTo>
                <a:close/>
                <a:moveTo>
                  <a:pt x="18677" y="1460"/>
                </a:moveTo>
                <a:cubicBezTo>
                  <a:pt x="18648" y="1460"/>
                  <a:pt x="18624" y="1507"/>
                  <a:pt x="18624" y="1564"/>
                </a:cubicBezTo>
                <a:lnTo>
                  <a:pt x="18624" y="1785"/>
                </a:lnTo>
                <a:cubicBezTo>
                  <a:pt x="18624" y="1842"/>
                  <a:pt x="18648" y="1887"/>
                  <a:pt x="18677" y="1887"/>
                </a:cubicBezTo>
                <a:cubicBezTo>
                  <a:pt x="18706" y="1887"/>
                  <a:pt x="18730" y="1842"/>
                  <a:pt x="18730" y="1785"/>
                </a:cubicBezTo>
                <a:lnTo>
                  <a:pt x="18730" y="1564"/>
                </a:lnTo>
                <a:cubicBezTo>
                  <a:pt x="18730" y="1507"/>
                  <a:pt x="18706" y="1460"/>
                  <a:pt x="18677" y="1460"/>
                </a:cubicBezTo>
                <a:close/>
                <a:moveTo>
                  <a:pt x="18991" y="1460"/>
                </a:moveTo>
                <a:cubicBezTo>
                  <a:pt x="18962" y="1460"/>
                  <a:pt x="18938" y="1507"/>
                  <a:pt x="18938" y="1564"/>
                </a:cubicBezTo>
                <a:lnTo>
                  <a:pt x="18938" y="1785"/>
                </a:lnTo>
                <a:cubicBezTo>
                  <a:pt x="18938" y="1842"/>
                  <a:pt x="18962" y="1887"/>
                  <a:pt x="18991" y="1887"/>
                </a:cubicBezTo>
                <a:cubicBezTo>
                  <a:pt x="19020" y="1887"/>
                  <a:pt x="19044" y="1842"/>
                  <a:pt x="19044" y="1785"/>
                </a:cubicBezTo>
                <a:lnTo>
                  <a:pt x="19044" y="1564"/>
                </a:lnTo>
                <a:cubicBezTo>
                  <a:pt x="19044" y="1507"/>
                  <a:pt x="19020" y="1460"/>
                  <a:pt x="18991" y="1460"/>
                </a:cubicBezTo>
                <a:close/>
                <a:moveTo>
                  <a:pt x="19841" y="1460"/>
                </a:moveTo>
                <a:cubicBezTo>
                  <a:pt x="19812" y="1460"/>
                  <a:pt x="19788" y="1507"/>
                  <a:pt x="19788" y="1564"/>
                </a:cubicBezTo>
                <a:lnTo>
                  <a:pt x="19788" y="1785"/>
                </a:lnTo>
                <a:cubicBezTo>
                  <a:pt x="19788" y="1842"/>
                  <a:pt x="19812" y="1887"/>
                  <a:pt x="19841" y="1887"/>
                </a:cubicBezTo>
                <a:cubicBezTo>
                  <a:pt x="19870" y="1887"/>
                  <a:pt x="19894" y="1842"/>
                  <a:pt x="19894" y="1785"/>
                </a:cubicBezTo>
                <a:lnTo>
                  <a:pt x="19894" y="1564"/>
                </a:lnTo>
                <a:cubicBezTo>
                  <a:pt x="19894" y="1507"/>
                  <a:pt x="19870" y="1460"/>
                  <a:pt x="19841" y="1460"/>
                </a:cubicBezTo>
                <a:close/>
                <a:moveTo>
                  <a:pt x="20155" y="1460"/>
                </a:moveTo>
                <a:cubicBezTo>
                  <a:pt x="20126" y="1460"/>
                  <a:pt x="20102" y="1507"/>
                  <a:pt x="20102" y="1564"/>
                </a:cubicBezTo>
                <a:lnTo>
                  <a:pt x="20102" y="1785"/>
                </a:lnTo>
                <a:cubicBezTo>
                  <a:pt x="20102" y="1842"/>
                  <a:pt x="20126" y="1887"/>
                  <a:pt x="20155" y="1887"/>
                </a:cubicBezTo>
                <a:cubicBezTo>
                  <a:pt x="20184" y="1887"/>
                  <a:pt x="20207" y="1842"/>
                  <a:pt x="20207" y="1785"/>
                </a:cubicBezTo>
                <a:lnTo>
                  <a:pt x="20207" y="1564"/>
                </a:lnTo>
                <a:cubicBezTo>
                  <a:pt x="20207" y="1507"/>
                  <a:pt x="20184" y="1460"/>
                  <a:pt x="20155" y="1460"/>
                </a:cubicBezTo>
                <a:close/>
                <a:moveTo>
                  <a:pt x="21004" y="1460"/>
                </a:moveTo>
                <a:cubicBezTo>
                  <a:pt x="20975" y="1460"/>
                  <a:pt x="20952" y="1507"/>
                  <a:pt x="20952" y="1564"/>
                </a:cubicBezTo>
                <a:lnTo>
                  <a:pt x="20952" y="1785"/>
                </a:lnTo>
                <a:cubicBezTo>
                  <a:pt x="20952" y="1842"/>
                  <a:pt x="20975" y="1887"/>
                  <a:pt x="21004" y="1887"/>
                </a:cubicBezTo>
                <a:cubicBezTo>
                  <a:pt x="21033" y="1887"/>
                  <a:pt x="21057" y="1842"/>
                  <a:pt x="21057" y="1785"/>
                </a:cubicBezTo>
                <a:lnTo>
                  <a:pt x="21057" y="1564"/>
                </a:lnTo>
                <a:cubicBezTo>
                  <a:pt x="21057" y="1507"/>
                  <a:pt x="21033" y="1460"/>
                  <a:pt x="21004" y="1460"/>
                </a:cubicBezTo>
                <a:close/>
                <a:moveTo>
                  <a:pt x="21319" y="1460"/>
                </a:moveTo>
                <a:cubicBezTo>
                  <a:pt x="21289" y="1460"/>
                  <a:pt x="21267" y="1507"/>
                  <a:pt x="21267" y="1564"/>
                </a:cubicBezTo>
                <a:lnTo>
                  <a:pt x="21267" y="1785"/>
                </a:lnTo>
                <a:cubicBezTo>
                  <a:pt x="21267" y="1842"/>
                  <a:pt x="21289" y="1887"/>
                  <a:pt x="21319" y="1887"/>
                </a:cubicBezTo>
                <a:cubicBezTo>
                  <a:pt x="21348" y="1887"/>
                  <a:pt x="21372" y="1842"/>
                  <a:pt x="21372" y="1785"/>
                </a:cubicBezTo>
                <a:lnTo>
                  <a:pt x="21372" y="1564"/>
                </a:lnTo>
                <a:cubicBezTo>
                  <a:pt x="21372" y="1507"/>
                  <a:pt x="21348" y="1460"/>
                  <a:pt x="21319" y="1460"/>
                </a:cubicBezTo>
                <a:close/>
                <a:moveTo>
                  <a:pt x="281" y="2190"/>
                </a:moveTo>
                <a:cubicBezTo>
                  <a:pt x="252" y="2190"/>
                  <a:pt x="228" y="2237"/>
                  <a:pt x="228" y="2294"/>
                </a:cubicBezTo>
                <a:lnTo>
                  <a:pt x="228" y="2515"/>
                </a:lnTo>
                <a:cubicBezTo>
                  <a:pt x="228" y="2572"/>
                  <a:pt x="252" y="2617"/>
                  <a:pt x="281" y="2617"/>
                </a:cubicBezTo>
                <a:cubicBezTo>
                  <a:pt x="311" y="2617"/>
                  <a:pt x="334" y="2572"/>
                  <a:pt x="334" y="2515"/>
                </a:cubicBezTo>
                <a:lnTo>
                  <a:pt x="334" y="2294"/>
                </a:lnTo>
                <a:cubicBezTo>
                  <a:pt x="334" y="2237"/>
                  <a:pt x="311" y="2190"/>
                  <a:pt x="281" y="2190"/>
                </a:cubicBezTo>
                <a:close/>
                <a:moveTo>
                  <a:pt x="596" y="2190"/>
                </a:moveTo>
                <a:cubicBezTo>
                  <a:pt x="567" y="2190"/>
                  <a:pt x="543" y="2237"/>
                  <a:pt x="543" y="2294"/>
                </a:cubicBezTo>
                <a:lnTo>
                  <a:pt x="543" y="2515"/>
                </a:lnTo>
                <a:cubicBezTo>
                  <a:pt x="543" y="2572"/>
                  <a:pt x="567" y="2617"/>
                  <a:pt x="596" y="2617"/>
                </a:cubicBezTo>
                <a:cubicBezTo>
                  <a:pt x="625" y="2617"/>
                  <a:pt x="649" y="2572"/>
                  <a:pt x="649" y="2515"/>
                </a:cubicBezTo>
                <a:lnTo>
                  <a:pt x="649" y="2294"/>
                </a:lnTo>
                <a:cubicBezTo>
                  <a:pt x="649" y="2237"/>
                  <a:pt x="625" y="2190"/>
                  <a:pt x="596" y="2190"/>
                </a:cubicBezTo>
                <a:close/>
                <a:moveTo>
                  <a:pt x="1446" y="2190"/>
                </a:moveTo>
                <a:cubicBezTo>
                  <a:pt x="1417" y="2190"/>
                  <a:pt x="1393" y="2237"/>
                  <a:pt x="1393" y="2294"/>
                </a:cubicBezTo>
                <a:lnTo>
                  <a:pt x="1393" y="2515"/>
                </a:lnTo>
                <a:cubicBezTo>
                  <a:pt x="1393" y="2572"/>
                  <a:pt x="1417" y="2617"/>
                  <a:pt x="1446" y="2617"/>
                </a:cubicBezTo>
                <a:cubicBezTo>
                  <a:pt x="1475" y="2617"/>
                  <a:pt x="1499" y="2572"/>
                  <a:pt x="1499" y="2515"/>
                </a:cubicBezTo>
                <a:lnTo>
                  <a:pt x="1499" y="2294"/>
                </a:lnTo>
                <a:cubicBezTo>
                  <a:pt x="1499" y="2237"/>
                  <a:pt x="1475" y="2190"/>
                  <a:pt x="1446" y="2190"/>
                </a:cubicBezTo>
                <a:close/>
                <a:moveTo>
                  <a:pt x="1760" y="2190"/>
                </a:moveTo>
                <a:cubicBezTo>
                  <a:pt x="1731" y="2190"/>
                  <a:pt x="1707" y="2237"/>
                  <a:pt x="1707" y="2294"/>
                </a:cubicBezTo>
                <a:lnTo>
                  <a:pt x="1707" y="2515"/>
                </a:lnTo>
                <a:cubicBezTo>
                  <a:pt x="1707" y="2572"/>
                  <a:pt x="1731" y="2617"/>
                  <a:pt x="1760" y="2617"/>
                </a:cubicBezTo>
                <a:cubicBezTo>
                  <a:pt x="1789" y="2617"/>
                  <a:pt x="1813" y="2572"/>
                  <a:pt x="1813" y="2515"/>
                </a:cubicBezTo>
                <a:lnTo>
                  <a:pt x="1813" y="2294"/>
                </a:lnTo>
                <a:cubicBezTo>
                  <a:pt x="1813" y="2237"/>
                  <a:pt x="1789" y="2190"/>
                  <a:pt x="1760" y="2190"/>
                </a:cubicBezTo>
                <a:close/>
                <a:moveTo>
                  <a:pt x="2610" y="2190"/>
                </a:moveTo>
                <a:cubicBezTo>
                  <a:pt x="2581" y="2190"/>
                  <a:pt x="2557" y="2237"/>
                  <a:pt x="2557" y="2294"/>
                </a:cubicBezTo>
                <a:lnTo>
                  <a:pt x="2557" y="2515"/>
                </a:lnTo>
                <a:cubicBezTo>
                  <a:pt x="2557" y="2572"/>
                  <a:pt x="2581" y="2617"/>
                  <a:pt x="2610" y="2617"/>
                </a:cubicBezTo>
                <a:cubicBezTo>
                  <a:pt x="2639" y="2617"/>
                  <a:pt x="2662" y="2572"/>
                  <a:pt x="2662" y="2515"/>
                </a:cubicBezTo>
                <a:lnTo>
                  <a:pt x="2662" y="2294"/>
                </a:lnTo>
                <a:cubicBezTo>
                  <a:pt x="2662" y="2237"/>
                  <a:pt x="2639" y="2190"/>
                  <a:pt x="2610" y="2190"/>
                </a:cubicBezTo>
                <a:close/>
                <a:moveTo>
                  <a:pt x="2924" y="2190"/>
                </a:moveTo>
                <a:cubicBezTo>
                  <a:pt x="2895" y="2190"/>
                  <a:pt x="2871" y="2237"/>
                  <a:pt x="2871" y="2294"/>
                </a:cubicBezTo>
                <a:lnTo>
                  <a:pt x="2871" y="2515"/>
                </a:lnTo>
                <a:cubicBezTo>
                  <a:pt x="2871" y="2572"/>
                  <a:pt x="2895" y="2617"/>
                  <a:pt x="2924" y="2617"/>
                </a:cubicBezTo>
                <a:cubicBezTo>
                  <a:pt x="2954" y="2617"/>
                  <a:pt x="2976" y="2572"/>
                  <a:pt x="2976" y="2515"/>
                </a:cubicBezTo>
                <a:lnTo>
                  <a:pt x="2976" y="2294"/>
                </a:lnTo>
                <a:cubicBezTo>
                  <a:pt x="2976" y="2237"/>
                  <a:pt x="2954" y="2190"/>
                  <a:pt x="2924" y="2190"/>
                </a:cubicBezTo>
                <a:close/>
                <a:moveTo>
                  <a:pt x="3773" y="2190"/>
                </a:moveTo>
                <a:cubicBezTo>
                  <a:pt x="3744" y="2190"/>
                  <a:pt x="3721" y="2237"/>
                  <a:pt x="3721" y="2294"/>
                </a:cubicBezTo>
                <a:lnTo>
                  <a:pt x="3721" y="2515"/>
                </a:lnTo>
                <a:cubicBezTo>
                  <a:pt x="3721" y="2572"/>
                  <a:pt x="3744" y="2617"/>
                  <a:pt x="3773" y="2617"/>
                </a:cubicBezTo>
                <a:cubicBezTo>
                  <a:pt x="3802" y="2617"/>
                  <a:pt x="3826" y="2572"/>
                  <a:pt x="3826" y="2515"/>
                </a:cubicBezTo>
                <a:lnTo>
                  <a:pt x="3826" y="2294"/>
                </a:lnTo>
                <a:cubicBezTo>
                  <a:pt x="3826" y="2237"/>
                  <a:pt x="3802" y="2190"/>
                  <a:pt x="3773" y="2190"/>
                </a:cubicBezTo>
                <a:close/>
                <a:moveTo>
                  <a:pt x="4088" y="2190"/>
                </a:moveTo>
                <a:cubicBezTo>
                  <a:pt x="4058" y="2190"/>
                  <a:pt x="4035" y="2237"/>
                  <a:pt x="4035" y="2294"/>
                </a:cubicBezTo>
                <a:lnTo>
                  <a:pt x="4035" y="2515"/>
                </a:lnTo>
                <a:cubicBezTo>
                  <a:pt x="4035" y="2572"/>
                  <a:pt x="4058" y="2617"/>
                  <a:pt x="4088" y="2617"/>
                </a:cubicBezTo>
                <a:cubicBezTo>
                  <a:pt x="4117" y="2617"/>
                  <a:pt x="4141" y="2572"/>
                  <a:pt x="4141" y="2515"/>
                </a:cubicBezTo>
                <a:lnTo>
                  <a:pt x="4141" y="2294"/>
                </a:lnTo>
                <a:cubicBezTo>
                  <a:pt x="4141" y="2237"/>
                  <a:pt x="4117" y="2190"/>
                  <a:pt x="4088" y="2190"/>
                </a:cubicBezTo>
                <a:close/>
                <a:moveTo>
                  <a:pt x="4937" y="2190"/>
                </a:moveTo>
                <a:cubicBezTo>
                  <a:pt x="4908" y="2190"/>
                  <a:pt x="4884" y="2237"/>
                  <a:pt x="4884" y="2294"/>
                </a:cubicBezTo>
                <a:lnTo>
                  <a:pt x="4884" y="2515"/>
                </a:lnTo>
                <a:cubicBezTo>
                  <a:pt x="4884" y="2572"/>
                  <a:pt x="4908" y="2617"/>
                  <a:pt x="4937" y="2617"/>
                </a:cubicBezTo>
                <a:cubicBezTo>
                  <a:pt x="4966" y="2617"/>
                  <a:pt x="4990" y="2572"/>
                  <a:pt x="4990" y="2515"/>
                </a:cubicBezTo>
                <a:lnTo>
                  <a:pt x="4990" y="2294"/>
                </a:lnTo>
                <a:cubicBezTo>
                  <a:pt x="4990" y="2237"/>
                  <a:pt x="4966" y="2190"/>
                  <a:pt x="4937" y="2190"/>
                </a:cubicBezTo>
                <a:close/>
                <a:moveTo>
                  <a:pt x="5252" y="2190"/>
                </a:moveTo>
                <a:cubicBezTo>
                  <a:pt x="5223" y="2190"/>
                  <a:pt x="5199" y="2237"/>
                  <a:pt x="5199" y="2294"/>
                </a:cubicBezTo>
                <a:lnTo>
                  <a:pt x="5199" y="2515"/>
                </a:lnTo>
                <a:cubicBezTo>
                  <a:pt x="5199" y="2572"/>
                  <a:pt x="5223" y="2617"/>
                  <a:pt x="5252" y="2617"/>
                </a:cubicBezTo>
                <a:cubicBezTo>
                  <a:pt x="5281" y="2617"/>
                  <a:pt x="5305" y="2572"/>
                  <a:pt x="5305" y="2515"/>
                </a:cubicBezTo>
                <a:lnTo>
                  <a:pt x="5305" y="2294"/>
                </a:lnTo>
                <a:cubicBezTo>
                  <a:pt x="5305" y="2237"/>
                  <a:pt x="5281" y="2190"/>
                  <a:pt x="5252" y="2190"/>
                </a:cubicBezTo>
                <a:close/>
                <a:moveTo>
                  <a:pt x="6102" y="2190"/>
                </a:moveTo>
                <a:cubicBezTo>
                  <a:pt x="6072" y="2190"/>
                  <a:pt x="6049" y="2237"/>
                  <a:pt x="6049" y="2294"/>
                </a:cubicBezTo>
                <a:lnTo>
                  <a:pt x="6049" y="2515"/>
                </a:lnTo>
                <a:cubicBezTo>
                  <a:pt x="6049" y="2572"/>
                  <a:pt x="6072" y="2617"/>
                  <a:pt x="6102" y="2617"/>
                </a:cubicBezTo>
                <a:cubicBezTo>
                  <a:pt x="6131" y="2617"/>
                  <a:pt x="6155" y="2572"/>
                  <a:pt x="6155" y="2515"/>
                </a:cubicBezTo>
                <a:lnTo>
                  <a:pt x="6155" y="2294"/>
                </a:lnTo>
                <a:cubicBezTo>
                  <a:pt x="6155" y="2237"/>
                  <a:pt x="6131" y="2190"/>
                  <a:pt x="6102" y="2190"/>
                </a:cubicBezTo>
                <a:close/>
                <a:moveTo>
                  <a:pt x="6416" y="2190"/>
                </a:moveTo>
                <a:cubicBezTo>
                  <a:pt x="6387" y="2190"/>
                  <a:pt x="6363" y="2237"/>
                  <a:pt x="6363" y="2294"/>
                </a:cubicBezTo>
                <a:lnTo>
                  <a:pt x="6363" y="2515"/>
                </a:lnTo>
                <a:cubicBezTo>
                  <a:pt x="6363" y="2572"/>
                  <a:pt x="6387" y="2617"/>
                  <a:pt x="6416" y="2617"/>
                </a:cubicBezTo>
                <a:cubicBezTo>
                  <a:pt x="6445" y="2617"/>
                  <a:pt x="6469" y="2572"/>
                  <a:pt x="6469" y="2515"/>
                </a:cubicBezTo>
                <a:lnTo>
                  <a:pt x="6469" y="2294"/>
                </a:lnTo>
                <a:cubicBezTo>
                  <a:pt x="6469" y="2237"/>
                  <a:pt x="6445" y="2190"/>
                  <a:pt x="6416" y="2190"/>
                </a:cubicBezTo>
                <a:close/>
                <a:moveTo>
                  <a:pt x="7266" y="2190"/>
                </a:moveTo>
                <a:cubicBezTo>
                  <a:pt x="7237" y="2190"/>
                  <a:pt x="7213" y="2237"/>
                  <a:pt x="7213" y="2294"/>
                </a:cubicBezTo>
                <a:lnTo>
                  <a:pt x="7213" y="2515"/>
                </a:lnTo>
                <a:cubicBezTo>
                  <a:pt x="7213" y="2572"/>
                  <a:pt x="7237" y="2617"/>
                  <a:pt x="7266" y="2617"/>
                </a:cubicBezTo>
                <a:cubicBezTo>
                  <a:pt x="7295" y="2617"/>
                  <a:pt x="7318" y="2572"/>
                  <a:pt x="7318" y="2515"/>
                </a:cubicBezTo>
                <a:lnTo>
                  <a:pt x="7318" y="2294"/>
                </a:lnTo>
                <a:cubicBezTo>
                  <a:pt x="7318" y="2237"/>
                  <a:pt x="7295" y="2190"/>
                  <a:pt x="7266" y="2190"/>
                </a:cubicBezTo>
                <a:close/>
                <a:moveTo>
                  <a:pt x="7580" y="2190"/>
                </a:moveTo>
                <a:cubicBezTo>
                  <a:pt x="7551" y="2190"/>
                  <a:pt x="7527" y="2237"/>
                  <a:pt x="7527" y="2294"/>
                </a:cubicBezTo>
                <a:lnTo>
                  <a:pt x="7527" y="2515"/>
                </a:lnTo>
                <a:cubicBezTo>
                  <a:pt x="7527" y="2572"/>
                  <a:pt x="7551" y="2617"/>
                  <a:pt x="7580" y="2617"/>
                </a:cubicBezTo>
                <a:cubicBezTo>
                  <a:pt x="7609" y="2617"/>
                  <a:pt x="7632" y="2572"/>
                  <a:pt x="7632" y="2515"/>
                </a:cubicBezTo>
                <a:lnTo>
                  <a:pt x="7632" y="2294"/>
                </a:lnTo>
                <a:cubicBezTo>
                  <a:pt x="7632" y="2237"/>
                  <a:pt x="7609" y="2190"/>
                  <a:pt x="7580" y="2190"/>
                </a:cubicBezTo>
                <a:close/>
                <a:moveTo>
                  <a:pt x="8429" y="2190"/>
                </a:moveTo>
                <a:cubicBezTo>
                  <a:pt x="8400" y="2190"/>
                  <a:pt x="8377" y="2237"/>
                  <a:pt x="8377" y="2294"/>
                </a:cubicBezTo>
                <a:lnTo>
                  <a:pt x="8377" y="2515"/>
                </a:lnTo>
                <a:cubicBezTo>
                  <a:pt x="8377" y="2572"/>
                  <a:pt x="8400" y="2617"/>
                  <a:pt x="8429" y="2617"/>
                </a:cubicBezTo>
                <a:cubicBezTo>
                  <a:pt x="8458" y="2617"/>
                  <a:pt x="8482" y="2572"/>
                  <a:pt x="8482" y="2515"/>
                </a:cubicBezTo>
                <a:lnTo>
                  <a:pt x="8482" y="2294"/>
                </a:lnTo>
                <a:cubicBezTo>
                  <a:pt x="8482" y="2237"/>
                  <a:pt x="8458" y="2190"/>
                  <a:pt x="8429" y="2190"/>
                </a:cubicBezTo>
                <a:close/>
                <a:moveTo>
                  <a:pt x="8744" y="2190"/>
                </a:moveTo>
                <a:cubicBezTo>
                  <a:pt x="8714" y="2190"/>
                  <a:pt x="8691" y="2237"/>
                  <a:pt x="8691" y="2294"/>
                </a:cubicBezTo>
                <a:lnTo>
                  <a:pt x="8691" y="2515"/>
                </a:lnTo>
                <a:cubicBezTo>
                  <a:pt x="8691" y="2572"/>
                  <a:pt x="8714" y="2617"/>
                  <a:pt x="8744" y="2617"/>
                </a:cubicBezTo>
                <a:cubicBezTo>
                  <a:pt x="8773" y="2617"/>
                  <a:pt x="8796" y="2572"/>
                  <a:pt x="8796" y="2515"/>
                </a:cubicBezTo>
                <a:lnTo>
                  <a:pt x="8796" y="2294"/>
                </a:lnTo>
                <a:cubicBezTo>
                  <a:pt x="8796" y="2237"/>
                  <a:pt x="8773" y="2190"/>
                  <a:pt x="8744" y="2190"/>
                </a:cubicBezTo>
                <a:close/>
                <a:moveTo>
                  <a:pt x="9593" y="2190"/>
                </a:moveTo>
                <a:cubicBezTo>
                  <a:pt x="9564" y="2190"/>
                  <a:pt x="9540" y="2237"/>
                  <a:pt x="9540" y="2294"/>
                </a:cubicBezTo>
                <a:lnTo>
                  <a:pt x="9540" y="2515"/>
                </a:lnTo>
                <a:cubicBezTo>
                  <a:pt x="9540" y="2572"/>
                  <a:pt x="9564" y="2617"/>
                  <a:pt x="9593" y="2617"/>
                </a:cubicBezTo>
                <a:cubicBezTo>
                  <a:pt x="9622" y="2617"/>
                  <a:pt x="9646" y="2572"/>
                  <a:pt x="9646" y="2515"/>
                </a:cubicBezTo>
                <a:lnTo>
                  <a:pt x="9646" y="2294"/>
                </a:lnTo>
                <a:cubicBezTo>
                  <a:pt x="9646" y="2237"/>
                  <a:pt x="9622" y="2190"/>
                  <a:pt x="9593" y="2190"/>
                </a:cubicBezTo>
                <a:close/>
                <a:moveTo>
                  <a:pt x="9908" y="2190"/>
                </a:moveTo>
                <a:cubicBezTo>
                  <a:pt x="9879" y="2190"/>
                  <a:pt x="9855" y="2237"/>
                  <a:pt x="9855" y="2294"/>
                </a:cubicBezTo>
                <a:lnTo>
                  <a:pt x="9855" y="2515"/>
                </a:lnTo>
                <a:cubicBezTo>
                  <a:pt x="9855" y="2572"/>
                  <a:pt x="9879" y="2617"/>
                  <a:pt x="9908" y="2617"/>
                </a:cubicBezTo>
                <a:cubicBezTo>
                  <a:pt x="9937" y="2617"/>
                  <a:pt x="9961" y="2572"/>
                  <a:pt x="9961" y="2515"/>
                </a:cubicBezTo>
                <a:lnTo>
                  <a:pt x="9961" y="2294"/>
                </a:lnTo>
                <a:cubicBezTo>
                  <a:pt x="9961" y="2237"/>
                  <a:pt x="9937" y="2190"/>
                  <a:pt x="9908" y="2190"/>
                </a:cubicBezTo>
                <a:close/>
                <a:moveTo>
                  <a:pt x="10758" y="2190"/>
                </a:moveTo>
                <a:cubicBezTo>
                  <a:pt x="10728" y="2190"/>
                  <a:pt x="10705" y="2237"/>
                  <a:pt x="10705" y="2294"/>
                </a:cubicBezTo>
                <a:lnTo>
                  <a:pt x="10705" y="2515"/>
                </a:lnTo>
                <a:cubicBezTo>
                  <a:pt x="10705" y="2572"/>
                  <a:pt x="10728" y="2617"/>
                  <a:pt x="10758" y="2617"/>
                </a:cubicBezTo>
                <a:cubicBezTo>
                  <a:pt x="10787" y="2617"/>
                  <a:pt x="10810" y="2572"/>
                  <a:pt x="10810" y="2515"/>
                </a:cubicBezTo>
                <a:lnTo>
                  <a:pt x="10810" y="2294"/>
                </a:lnTo>
                <a:cubicBezTo>
                  <a:pt x="10810" y="2237"/>
                  <a:pt x="10787" y="2190"/>
                  <a:pt x="10758" y="2190"/>
                </a:cubicBezTo>
                <a:close/>
                <a:moveTo>
                  <a:pt x="11072" y="2190"/>
                </a:moveTo>
                <a:cubicBezTo>
                  <a:pt x="11043" y="2190"/>
                  <a:pt x="11019" y="2237"/>
                  <a:pt x="11019" y="2294"/>
                </a:cubicBezTo>
                <a:lnTo>
                  <a:pt x="11019" y="2515"/>
                </a:lnTo>
                <a:cubicBezTo>
                  <a:pt x="11019" y="2572"/>
                  <a:pt x="11043" y="2617"/>
                  <a:pt x="11072" y="2617"/>
                </a:cubicBezTo>
                <a:cubicBezTo>
                  <a:pt x="11101" y="2617"/>
                  <a:pt x="11125" y="2572"/>
                  <a:pt x="11125" y="2515"/>
                </a:cubicBezTo>
                <a:lnTo>
                  <a:pt x="11125" y="2294"/>
                </a:lnTo>
                <a:cubicBezTo>
                  <a:pt x="11125" y="2237"/>
                  <a:pt x="11101" y="2190"/>
                  <a:pt x="11072" y="2190"/>
                </a:cubicBezTo>
                <a:close/>
                <a:moveTo>
                  <a:pt x="11922" y="2190"/>
                </a:moveTo>
                <a:cubicBezTo>
                  <a:pt x="11893" y="2190"/>
                  <a:pt x="11869" y="2237"/>
                  <a:pt x="11869" y="2294"/>
                </a:cubicBezTo>
                <a:lnTo>
                  <a:pt x="11869" y="2515"/>
                </a:lnTo>
                <a:cubicBezTo>
                  <a:pt x="11869" y="2572"/>
                  <a:pt x="11893" y="2617"/>
                  <a:pt x="11922" y="2617"/>
                </a:cubicBezTo>
                <a:cubicBezTo>
                  <a:pt x="11951" y="2617"/>
                  <a:pt x="11974" y="2572"/>
                  <a:pt x="11974" y="2515"/>
                </a:cubicBezTo>
                <a:lnTo>
                  <a:pt x="11974" y="2294"/>
                </a:lnTo>
                <a:cubicBezTo>
                  <a:pt x="11974" y="2237"/>
                  <a:pt x="11951" y="2190"/>
                  <a:pt x="11922" y="2190"/>
                </a:cubicBezTo>
                <a:close/>
                <a:moveTo>
                  <a:pt x="12236" y="2190"/>
                </a:moveTo>
                <a:cubicBezTo>
                  <a:pt x="12207" y="2190"/>
                  <a:pt x="12183" y="2237"/>
                  <a:pt x="12183" y="2294"/>
                </a:cubicBezTo>
                <a:lnTo>
                  <a:pt x="12183" y="2515"/>
                </a:lnTo>
                <a:cubicBezTo>
                  <a:pt x="12183" y="2572"/>
                  <a:pt x="12207" y="2617"/>
                  <a:pt x="12236" y="2617"/>
                </a:cubicBezTo>
                <a:cubicBezTo>
                  <a:pt x="12265" y="2617"/>
                  <a:pt x="12288" y="2572"/>
                  <a:pt x="12288" y="2515"/>
                </a:cubicBezTo>
                <a:lnTo>
                  <a:pt x="12288" y="2294"/>
                </a:lnTo>
                <a:cubicBezTo>
                  <a:pt x="12288" y="2237"/>
                  <a:pt x="12265" y="2190"/>
                  <a:pt x="12236" y="2190"/>
                </a:cubicBezTo>
                <a:close/>
                <a:moveTo>
                  <a:pt x="13085" y="2190"/>
                </a:moveTo>
                <a:cubicBezTo>
                  <a:pt x="13056" y="2190"/>
                  <a:pt x="13032" y="2237"/>
                  <a:pt x="13032" y="2294"/>
                </a:cubicBezTo>
                <a:lnTo>
                  <a:pt x="13032" y="2515"/>
                </a:lnTo>
                <a:cubicBezTo>
                  <a:pt x="13032" y="2572"/>
                  <a:pt x="13056" y="2617"/>
                  <a:pt x="13085" y="2617"/>
                </a:cubicBezTo>
                <a:cubicBezTo>
                  <a:pt x="13114" y="2617"/>
                  <a:pt x="13138" y="2572"/>
                  <a:pt x="13138" y="2515"/>
                </a:cubicBezTo>
                <a:lnTo>
                  <a:pt x="13138" y="2294"/>
                </a:lnTo>
                <a:cubicBezTo>
                  <a:pt x="13138" y="2237"/>
                  <a:pt x="13114" y="2190"/>
                  <a:pt x="13085" y="2190"/>
                </a:cubicBezTo>
                <a:close/>
                <a:moveTo>
                  <a:pt x="13399" y="2190"/>
                </a:moveTo>
                <a:cubicBezTo>
                  <a:pt x="13370" y="2190"/>
                  <a:pt x="13348" y="2237"/>
                  <a:pt x="13348" y="2294"/>
                </a:cubicBezTo>
                <a:lnTo>
                  <a:pt x="13348" y="2515"/>
                </a:lnTo>
                <a:cubicBezTo>
                  <a:pt x="13348" y="2572"/>
                  <a:pt x="13370" y="2617"/>
                  <a:pt x="13399" y="2617"/>
                </a:cubicBezTo>
                <a:cubicBezTo>
                  <a:pt x="13428" y="2617"/>
                  <a:pt x="13452" y="2572"/>
                  <a:pt x="13452" y="2515"/>
                </a:cubicBezTo>
                <a:lnTo>
                  <a:pt x="13452" y="2294"/>
                </a:lnTo>
                <a:cubicBezTo>
                  <a:pt x="13452" y="2237"/>
                  <a:pt x="13428" y="2190"/>
                  <a:pt x="13399" y="2190"/>
                </a:cubicBezTo>
                <a:close/>
                <a:moveTo>
                  <a:pt x="14249" y="2190"/>
                </a:moveTo>
                <a:cubicBezTo>
                  <a:pt x="14220" y="2190"/>
                  <a:pt x="14196" y="2237"/>
                  <a:pt x="14196" y="2294"/>
                </a:cubicBezTo>
                <a:lnTo>
                  <a:pt x="14196" y="2515"/>
                </a:lnTo>
                <a:cubicBezTo>
                  <a:pt x="14196" y="2572"/>
                  <a:pt x="14220" y="2617"/>
                  <a:pt x="14249" y="2617"/>
                </a:cubicBezTo>
                <a:cubicBezTo>
                  <a:pt x="14278" y="2617"/>
                  <a:pt x="14302" y="2572"/>
                  <a:pt x="14302" y="2515"/>
                </a:cubicBezTo>
                <a:lnTo>
                  <a:pt x="14302" y="2294"/>
                </a:lnTo>
                <a:cubicBezTo>
                  <a:pt x="14302" y="2237"/>
                  <a:pt x="14278" y="2190"/>
                  <a:pt x="14249" y="2190"/>
                </a:cubicBezTo>
                <a:close/>
                <a:moveTo>
                  <a:pt x="14564" y="2190"/>
                </a:moveTo>
                <a:cubicBezTo>
                  <a:pt x="14535" y="2190"/>
                  <a:pt x="14511" y="2237"/>
                  <a:pt x="14511" y="2294"/>
                </a:cubicBezTo>
                <a:lnTo>
                  <a:pt x="14511" y="2515"/>
                </a:lnTo>
                <a:cubicBezTo>
                  <a:pt x="14511" y="2572"/>
                  <a:pt x="14535" y="2617"/>
                  <a:pt x="14564" y="2617"/>
                </a:cubicBezTo>
                <a:cubicBezTo>
                  <a:pt x="14593" y="2617"/>
                  <a:pt x="14617" y="2572"/>
                  <a:pt x="14617" y="2515"/>
                </a:cubicBezTo>
                <a:lnTo>
                  <a:pt x="14617" y="2294"/>
                </a:lnTo>
                <a:cubicBezTo>
                  <a:pt x="14617" y="2237"/>
                  <a:pt x="14593" y="2190"/>
                  <a:pt x="14564" y="2190"/>
                </a:cubicBezTo>
                <a:close/>
                <a:moveTo>
                  <a:pt x="15413" y="2190"/>
                </a:moveTo>
                <a:cubicBezTo>
                  <a:pt x="15384" y="2190"/>
                  <a:pt x="15360" y="2237"/>
                  <a:pt x="15360" y="2294"/>
                </a:cubicBezTo>
                <a:lnTo>
                  <a:pt x="15360" y="2515"/>
                </a:lnTo>
                <a:cubicBezTo>
                  <a:pt x="15360" y="2572"/>
                  <a:pt x="15384" y="2617"/>
                  <a:pt x="15413" y="2617"/>
                </a:cubicBezTo>
                <a:cubicBezTo>
                  <a:pt x="15442" y="2617"/>
                  <a:pt x="15465" y="2572"/>
                  <a:pt x="15465" y="2515"/>
                </a:cubicBezTo>
                <a:lnTo>
                  <a:pt x="15465" y="2294"/>
                </a:lnTo>
                <a:cubicBezTo>
                  <a:pt x="15465" y="2237"/>
                  <a:pt x="15442" y="2190"/>
                  <a:pt x="15413" y="2190"/>
                </a:cubicBezTo>
                <a:close/>
                <a:moveTo>
                  <a:pt x="15728" y="2190"/>
                </a:moveTo>
                <a:cubicBezTo>
                  <a:pt x="15699" y="2190"/>
                  <a:pt x="15675" y="2237"/>
                  <a:pt x="15675" y="2294"/>
                </a:cubicBezTo>
                <a:lnTo>
                  <a:pt x="15675" y="2515"/>
                </a:lnTo>
                <a:cubicBezTo>
                  <a:pt x="15675" y="2572"/>
                  <a:pt x="15699" y="2617"/>
                  <a:pt x="15728" y="2617"/>
                </a:cubicBezTo>
                <a:cubicBezTo>
                  <a:pt x="15757" y="2617"/>
                  <a:pt x="15781" y="2572"/>
                  <a:pt x="15781" y="2515"/>
                </a:cubicBezTo>
                <a:lnTo>
                  <a:pt x="15781" y="2294"/>
                </a:lnTo>
                <a:cubicBezTo>
                  <a:pt x="15781" y="2237"/>
                  <a:pt x="15757" y="2190"/>
                  <a:pt x="15728" y="2190"/>
                </a:cubicBezTo>
                <a:close/>
                <a:moveTo>
                  <a:pt x="16578" y="2190"/>
                </a:moveTo>
                <a:cubicBezTo>
                  <a:pt x="16549" y="2190"/>
                  <a:pt x="16525" y="2237"/>
                  <a:pt x="16525" y="2294"/>
                </a:cubicBezTo>
                <a:lnTo>
                  <a:pt x="16525" y="2515"/>
                </a:lnTo>
                <a:cubicBezTo>
                  <a:pt x="16525" y="2572"/>
                  <a:pt x="16549" y="2617"/>
                  <a:pt x="16578" y="2617"/>
                </a:cubicBezTo>
                <a:cubicBezTo>
                  <a:pt x="16607" y="2617"/>
                  <a:pt x="16630" y="2572"/>
                  <a:pt x="16630" y="2515"/>
                </a:cubicBezTo>
                <a:lnTo>
                  <a:pt x="16630" y="2294"/>
                </a:lnTo>
                <a:cubicBezTo>
                  <a:pt x="16630" y="2237"/>
                  <a:pt x="16607" y="2190"/>
                  <a:pt x="16578" y="2190"/>
                </a:cubicBezTo>
                <a:close/>
                <a:moveTo>
                  <a:pt x="16892" y="2190"/>
                </a:moveTo>
                <a:cubicBezTo>
                  <a:pt x="16863" y="2190"/>
                  <a:pt x="16839" y="2237"/>
                  <a:pt x="16839" y="2294"/>
                </a:cubicBezTo>
                <a:lnTo>
                  <a:pt x="16839" y="2515"/>
                </a:lnTo>
                <a:cubicBezTo>
                  <a:pt x="16839" y="2572"/>
                  <a:pt x="16863" y="2617"/>
                  <a:pt x="16892" y="2617"/>
                </a:cubicBezTo>
                <a:cubicBezTo>
                  <a:pt x="16921" y="2617"/>
                  <a:pt x="16944" y="2572"/>
                  <a:pt x="16944" y="2515"/>
                </a:cubicBezTo>
                <a:lnTo>
                  <a:pt x="16944" y="2294"/>
                </a:lnTo>
                <a:cubicBezTo>
                  <a:pt x="16944" y="2237"/>
                  <a:pt x="16921" y="2190"/>
                  <a:pt x="16892" y="2190"/>
                </a:cubicBezTo>
                <a:close/>
                <a:moveTo>
                  <a:pt x="17741" y="2190"/>
                </a:moveTo>
                <a:cubicBezTo>
                  <a:pt x="17712" y="2190"/>
                  <a:pt x="17689" y="2237"/>
                  <a:pt x="17689" y="2294"/>
                </a:cubicBezTo>
                <a:lnTo>
                  <a:pt x="17689" y="2515"/>
                </a:lnTo>
                <a:cubicBezTo>
                  <a:pt x="17689" y="2572"/>
                  <a:pt x="17712" y="2617"/>
                  <a:pt x="17741" y="2617"/>
                </a:cubicBezTo>
                <a:cubicBezTo>
                  <a:pt x="17770" y="2617"/>
                  <a:pt x="17794" y="2572"/>
                  <a:pt x="17794" y="2515"/>
                </a:cubicBezTo>
                <a:lnTo>
                  <a:pt x="17794" y="2294"/>
                </a:lnTo>
                <a:cubicBezTo>
                  <a:pt x="17794" y="2237"/>
                  <a:pt x="17770" y="2190"/>
                  <a:pt x="17741" y="2190"/>
                </a:cubicBezTo>
                <a:close/>
                <a:moveTo>
                  <a:pt x="18055" y="2190"/>
                </a:moveTo>
                <a:cubicBezTo>
                  <a:pt x="18026" y="2190"/>
                  <a:pt x="18002" y="2237"/>
                  <a:pt x="18002" y="2294"/>
                </a:cubicBezTo>
                <a:lnTo>
                  <a:pt x="18002" y="2515"/>
                </a:lnTo>
                <a:cubicBezTo>
                  <a:pt x="18002" y="2572"/>
                  <a:pt x="18026" y="2617"/>
                  <a:pt x="18055" y="2617"/>
                </a:cubicBezTo>
                <a:cubicBezTo>
                  <a:pt x="18085" y="2617"/>
                  <a:pt x="18108" y="2572"/>
                  <a:pt x="18108" y="2515"/>
                </a:cubicBezTo>
                <a:lnTo>
                  <a:pt x="18108" y="2294"/>
                </a:lnTo>
                <a:cubicBezTo>
                  <a:pt x="18108" y="2237"/>
                  <a:pt x="18085" y="2190"/>
                  <a:pt x="18055" y="2190"/>
                </a:cubicBezTo>
                <a:close/>
                <a:moveTo>
                  <a:pt x="18905" y="2190"/>
                </a:moveTo>
                <a:cubicBezTo>
                  <a:pt x="18876" y="2190"/>
                  <a:pt x="18852" y="2237"/>
                  <a:pt x="18852" y="2294"/>
                </a:cubicBezTo>
                <a:lnTo>
                  <a:pt x="18852" y="2515"/>
                </a:lnTo>
                <a:cubicBezTo>
                  <a:pt x="18852" y="2572"/>
                  <a:pt x="18876" y="2617"/>
                  <a:pt x="18905" y="2617"/>
                </a:cubicBezTo>
                <a:cubicBezTo>
                  <a:pt x="18934" y="2617"/>
                  <a:pt x="18958" y="2572"/>
                  <a:pt x="18958" y="2515"/>
                </a:cubicBezTo>
                <a:lnTo>
                  <a:pt x="18958" y="2294"/>
                </a:lnTo>
                <a:cubicBezTo>
                  <a:pt x="18958" y="2237"/>
                  <a:pt x="18934" y="2190"/>
                  <a:pt x="18905" y="2190"/>
                </a:cubicBezTo>
                <a:close/>
                <a:moveTo>
                  <a:pt x="19220" y="2190"/>
                </a:moveTo>
                <a:cubicBezTo>
                  <a:pt x="19191" y="2190"/>
                  <a:pt x="19167" y="2237"/>
                  <a:pt x="19167" y="2294"/>
                </a:cubicBezTo>
                <a:lnTo>
                  <a:pt x="19167" y="2515"/>
                </a:lnTo>
                <a:cubicBezTo>
                  <a:pt x="19167" y="2572"/>
                  <a:pt x="19191" y="2617"/>
                  <a:pt x="19220" y="2617"/>
                </a:cubicBezTo>
                <a:cubicBezTo>
                  <a:pt x="19249" y="2617"/>
                  <a:pt x="19273" y="2572"/>
                  <a:pt x="19273" y="2515"/>
                </a:cubicBezTo>
                <a:lnTo>
                  <a:pt x="19273" y="2294"/>
                </a:lnTo>
                <a:cubicBezTo>
                  <a:pt x="19273" y="2237"/>
                  <a:pt x="19249" y="2190"/>
                  <a:pt x="19220" y="2190"/>
                </a:cubicBezTo>
                <a:close/>
                <a:moveTo>
                  <a:pt x="20069" y="2190"/>
                </a:moveTo>
                <a:cubicBezTo>
                  <a:pt x="20040" y="2190"/>
                  <a:pt x="20016" y="2237"/>
                  <a:pt x="20016" y="2294"/>
                </a:cubicBezTo>
                <a:lnTo>
                  <a:pt x="20016" y="2515"/>
                </a:lnTo>
                <a:cubicBezTo>
                  <a:pt x="20016" y="2572"/>
                  <a:pt x="20040" y="2617"/>
                  <a:pt x="20069" y="2617"/>
                </a:cubicBezTo>
                <a:cubicBezTo>
                  <a:pt x="20099" y="2617"/>
                  <a:pt x="20122" y="2572"/>
                  <a:pt x="20122" y="2515"/>
                </a:cubicBezTo>
                <a:lnTo>
                  <a:pt x="20122" y="2294"/>
                </a:lnTo>
                <a:cubicBezTo>
                  <a:pt x="20122" y="2237"/>
                  <a:pt x="20099" y="2190"/>
                  <a:pt x="20069" y="2190"/>
                </a:cubicBezTo>
                <a:close/>
                <a:moveTo>
                  <a:pt x="20384" y="2190"/>
                </a:moveTo>
                <a:cubicBezTo>
                  <a:pt x="20355" y="2190"/>
                  <a:pt x="20331" y="2237"/>
                  <a:pt x="20331" y="2294"/>
                </a:cubicBezTo>
                <a:lnTo>
                  <a:pt x="20331" y="2515"/>
                </a:lnTo>
                <a:cubicBezTo>
                  <a:pt x="20331" y="2572"/>
                  <a:pt x="20355" y="2617"/>
                  <a:pt x="20384" y="2617"/>
                </a:cubicBezTo>
                <a:cubicBezTo>
                  <a:pt x="20413" y="2617"/>
                  <a:pt x="20436" y="2572"/>
                  <a:pt x="20436" y="2515"/>
                </a:cubicBezTo>
                <a:lnTo>
                  <a:pt x="20436" y="2294"/>
                </a:lnTo>
                <a:cubicBezTo>
                  <a:pt x="20436" y="2237"/>
                  <a:pt x="20413" y="2190"/>
                  <a:pt x="20384" y="2190"/>
                </a:cubicBezTo>
                <a:close/>
                <a:moveTo>
                  <a:pt x="21234" y="2190"/>
                </a:moveTo>
                <a:cubicBezTo>
                  <a:pt x="21204" y="2190"/>
                  <a:pt x="21181" y="2237"/>
                  <a:pt x="21181" y="2294"/>
                </a:cubicBezTo>
                <a:lnTo>
                  <a:pt x="21181" y="2515"/>
                </a:lnTo>
                <a:cubicBezTo>
                  <a:pt x="21181" y="2572"/>
                  <a:pt x="21204" y="2617"/>
                  <a:pt x="21234" y="2617"/>
                </a:cubicBezTo>
                <a:cubicBezTo>
                  <a:pt x="21263" y="2617"/>
                  <a:pt x="21285" y="2572"/>
                  <a:pt x="21285" y="2515"/>
                </a:cubicBezTo>
                <a:lnTo>
                  <a:pt x="21285" y="2294"/>
                </a:lnTo>
                <a:cubicBezTo>
                  <a:pt x="21285" y="2237"/>
                  <a:pt x="21263" y="2190"/>
                  <a:pt x="21234" y="2190"/>
                </a:cubicBezTo>
                <a:close/>
                <a:moveTo>
                  <a:pt x="21547" y="2190"/>
                </a:moveTo>
                <a:cubicBezTo>
                  <a:pt x="21518" y="2190"/>
                  <a:pt x="21495" y="2237"/>
                  <a:pt x="21495" y="2294"/>
                </a:cubicBezTo>
                <a:lnTo>
                  <a:pt x="21495" y="2515"/>
                </a:lnTo>
                <a:cubicBezTo>
                  <a:pt x="21495" y="2572"/>
                  <a:pt x="21518" y="2617"/>
                  <a:pt x="21547" y="2617"/>
                </a:cubicBezTo>
                <a:cubicBezTo>
                  <a:pt x="21576" y="2617"/>
                  <a:pt x="21600" y="2572"/>
                  <a:pt x="21600" y="2515"/>
                </a:cubicBezTo>
                <a:lnTo>
                  <a:pt x="21600" y="2294"/>
                </a:lnTo>
                <a:cubicBezTo>
                  <a:pt x="21600" y="2237"/>
                  <a:pt x="21576" y="2190"/>
                  <a:pt x="21547" y="2190"/>
                </a:cubicBezTo>
                <a:close/>
                <a:moveTo>
                  <a:pt x="53" y="2920"/>
                </a:moveTo>
                <a:cubicBezTo>
                  <a:pt x="24" y="2920"/>
                  <a:pt x="0" y="2967"/>
                  <a:pt x="0" y="3024"/>
                </a:cubicBezTo>
                <a:lnTo>
                  <a:pt x="0" y="3244"/>
                </a:lnTo>
                <a:cubicBezTo>
                  <a:pt x="0" y="3302"/>
                  <a:pt x="24" y="3347"/>
                  <a:pt x="53" y="3347"/>
                </a:cubicBezTo>
                <a:cubicBezTo>
                  <a:pt x="82" y="3347"/>
                  <a:pt x="106" y="3302"/>
                  <a:pt x="106" y="3244"/>
                </a:cubicBezTo>
                <a:lnTo>
                  <a:pt x="106" y="3024"/>
                </a:lnTo>
                <a:cubicBezTo>
                  <a:pt x="106" y="2967"/>
                  <a:pt x="82" y="2920"/>
                  <a:pt x="53" y="2920"/>
                </a:cubicBezTo>
                <a:close/>
                <a:moveTo>
                  <a:pt x="367" y="2920"/>
                </a:moveTo>
                <a:cubicBezTo>
                  <a:pt x="338" y="2920"/>
                  <a:pt x="315" y="2967"/>
                  <a:pt x="315" y="3024"/>
                </a:cubicBezTo>
                <a:lnTo>
                  <a:pt x="315" y="3244"/>
                </a:lnTo>
                <a:cubicBezTo>
                  <a:pt x="315" y="3302"/>
                  <a:pt x="338" y="3347"/>
                  <a:pt x="367" y="3347"/>
                </a:cubicBezTo>
                <a:cubicBezTo>
                  <a:pt x="397" y="3347"/>
                  <a:pt x="420" y="3302"/>
                  <a:pt x="420" y="3244"/>
                </a:cubicBezTo>
                <a:lnTo>
                  <a:pt x="420" y="3024"/>
                </a:lnTo>
                <a:cubicBezTo>
                  <a:pt x="420" y="2967"/>
                  <a:pt x="397" y="2920"/>
                  <a:pt x="367" y="2920"/>
                </a:cubicBezTo>
                <a:close/>
                <a:moveTo>
                  <a:pt x="1217" y="2920"/>
                </a:moveTo>
                <a:cubicBezTo>
                  <a:pt x="1188" y="2920"/>
                  <a:pt x="1164" y="2967"/>
                  <a:pt x="1164" y="3024"/>
                </a:cubicBezTo>
                <a:lnTo>
                  <a:pt x="1164" y="3244"/>
                </a:lnTo>
                <a:cubicBezTo>
                  <a:pt x="1164" y="3302"/>
                  <a:pt x="1188" y="3347"/>
                  <a:pt x="1217" y="3347"/>
                </a:cubicBezTo>
                <a:cubicBezTo>
                  <a:pt x="1246" y="3347"/>
                  <a:pt x="1270" y="3302"/>
                  <a:pt x="1270" y="3244"/>
                </a:cubicBezTo>
                <a:lnTo>
                  <a:pt x="1270" y="3024"/>
                </a:lnTo>
                <a:cubicBezTo>
                  <a:pt x="1270" y="2967"/>
                  <a:pt x="1246" y="2920"/>
                  <a:pt x="1217" y="2920"/>
                </a:cubicBezTo>
                <a:close/>
                <a:moveTo>
                  <a:pt x="1532" y="2920"/>
                </a:moveTo>
                <a:cubicBezTo>
                  <a:pt x="1503" y="2920"/>
                  <a:pt x="1479" y="2967"/>
                  <a:pt x="1479" y="3024"/>
                </a:cubicBezTo>
                <a:lnTo>
                  <a:pt x="1479" y="3244"/>
                </a:lnTo>
                <a:cubicBezTo>
                  <a:pt x="1479" y="3302"/>
                  <a:pt x="1503" y="3347"/>
                  <a:pt x="1532" y="3347"/>
                </a:cubicBezTo>
                <a:cubicBezTo>
                  <a:pt x="1561" y="3347"/>
                  <a:pt x="1584" y="3302"/>
                  <a:pt x="1584" y="3244"/>
                </a:cubicBezTo>
                <a:lnTo>
                  <a:pt x="1584" y="3024"/>
                </a:lnTo>
                <a:cubicBezTo>
                  <a:pt x="1584" y="2967"/>
                  <a:pt x="1561" y="2920"/>
                  <a:pt x="1532" y="2920"/>
                </a:cubicBezTo>
                <a:close/>
                <a:moveTo>
                  <a:pt x="2380" y="2920"/>
                </a:moveTo>
                <a:cubicBezTo>
                  <a:pt x="2351" y="2920"/>
                  <a:pt x="2329" y="2967"/>
                  <a:pt x="2329" y="3024"/>
                </a:cubicBezTo>
                <a:lnTo>
                  <a:pt x="2329" y="3244"/>
                </a:lnTo>
                <a:cubicBezTo>
                  <a:pt x="2329" y="3302"/>
                  <a:pt x="2351" y="3347"/>
                  <a:pt x="2380" y="3347"/>
                </a:cubicBezTo>
                <a:cubicBezTo>
                  <a:pt x="2409" y="3347"/>
                  <a:pt x="2433" y="3302"/>
                  <a:pt x="2433" y="3244"/>
                </a:cubicBezTo>
                <a:lnTo>
                  <a:pt x="2433" y="3024"/>
                </a:lnTo>
                <a:cubicBezTo>
                  <a:pt x="2433" y="2967"/>
                  <a:pt x="2409" y="2920"/>
                  <a:pt x="2380" y="2920"/>
                </a:cubicBezTo>
                <a:close/>
                <a:moveTo>
                  <a:pt x="2695" y="2920"/>
                </a:moveTo>
                <a:cubicBezTo>
                  <a:pt x="2666" y="2920"/>
                  <a:pt x="2643" y="2967"/>
                  <a:pt x="2643" y="3024"/>
                </a:cubicBezTo>
                <a:lnTo>
                  <a:pt x="2643" y="3244"/>
                </a:lnTo>
                <a:cubicBezTo>
                  <a:pt x="2643" y="3302"/>
                  <a:pt x="2666" y="3347"/>
                  <a:pt x="2695" y="3347"/>
                </a:cubicBezTo>
                <a:cubicBezTo>
                  <a:pt x="2724" y="3347"/>
                  <a:pt x="2748" y="3302"/>
                  <a:pt x="2748" y="3244"/>
                </a:cubicBezTo>
                <a:lnTo>
                  <a:pt x="2748" y="3024"/>
                </a:lnTo>
                <a:cubicBezTo>
                  <a:pt x="2748" y="2967"/>
                  <a:pt x="2724" y="2920"/>
                  <a:pt x="2695" y="2920"/>
                </a:cubicBezTo>
                <a:close/>
                <a:moveTo>
                  <a:pt x="3545" y="2920"/>
                </a:moveTo>
                <a:cubicBezTo>
                  <a:pt x="3516" y="2920"/>
                  <a:pt x="3492" y="2967"/>
                  <a:pt x="3492" y="3024"/>
                </a:cubicBezTo>
                <a:lnTo>
                  <a:pt x="3492" y="3244"/>
                </a:lnTo>
                <a:cubicBezTo>
                  <a:pt x="3492" y="3302"/>
                  <a:pt x="3516" y="3347"/>
                  <a:pt x="3545" y="3347"/>
                </a:cubicBezTo>
                <a:cubicBezTo>
                  <a:pt x="3574" y="3347"/>
                  <a:pt x="3598" y="3302"/>
                  <a:pt x="3598" y="3244"/>
                </a:cubicBezTo>
                <a:lnTo>
                  <a:pt x="3598" y="3024"/>
                </a:lnTo>
                <a:cubicBezTo>
                  <a:pt x="3598" y="2967"/>
                  <a:pt x="3574" y="2920"/>
                  <a:pt x="3545" y="2920"/>
                </a:cubicBezTo>
                <a:close/>
                <a:moveTo>
                  <a:pt x="3859" y="2920"/>
                </a:moveTo>
                <a:cubicBezTo>
                  <a:pt x="3830" y="2920"/>
                  <a:pt x="3806" y="2967"/>
                  <a:pt x="3806" y="3024"/>
                </a:cubicBezTo>
                <a:lnTo>
                  <a:pt x="3806" y="3244"/>
                </a:lnTo>
                <a:cubicBezTo>
                  <a:pt x="3806" y="3302"/>
                  <a:pt x="3830" y="3347"/>
                  <a:pt x="3859" y="3347"/>
                </a:cubicBezTo>
                <a:cubicBezTo>
                  <a:pt x="3888" y="3347"/>
                  <a:pt x="3912" y="3302"/>
                  <a:pt x="3912" y="3244"/>
                </a:cubicBezTo>
                <a:lnTo>
                  <a:pt x="3912" y="3024"/>
                </a:lnTo>
                <a:cubicBezTo>
                  <a:pt x="3912" y="2967"/>
                  <a:pt x="3888" y="2920"/>
                  <a:pt x="3859" y="2920"/>
                </a:cubicBezTo>
                <a:close/>
                <a:moveTo>
                  <a:pt x="4709" y="2920"/>
                </a:moveTo>
                <a:cubicBezTo>
                  <a:pt x="4680" y="2920"/>
                  <a:pt x="4656" y="2967"/>
                  <a:pt x="4656" y="3024"/>
                </a:cubicBezTo>
                <a:lnTo>
                  <a:pt x="4656" y="3244"/>
                </a:lnTo>
                <a:cubicBezTo>
                  <a:pt x="4656" y="3302"/>
                  <a:pt x="4680" y="3347"/>
                  <a:pt x="4709" y="3347"/>
                </a:cubicBezTo>
                <a:cubicBezTo>
                  <a:pt x="4738" y="3347"/>
                  <a:pt x="4762" y="3302"/>
                  <a:pt x="4762" y="3244"/>
                </a:cubicBezTo>
                <a:lnTo>
                  <a:pt x="4762" y="3024"/>
                </a:lnTo>
                <a:cubicBezTo>
                  <a:pt x="4762" y="2967"/>
                  <a:pt x="4738" y="2920"/>
                  <a:pt x="4709" y="2920"/>
                </a:cubicBezTo>
                <a:close/>
                <a:moveTo>
                  <a:pt x="5023" y="2920"/>
                </a:moveTo>
                <a:cubicBezTo>
                  <a:pt x="4994" y="2920"/>
                  <a:pt x="4970" y="2967"/>
                  <a:pt x="4970" y="3024"/>
                </a:cubicBezTo>
                <a:lnTo>
                  <a:pt x="4970" y="3244"/>
                </a:lnTo>
                <a:cubicBezTo>
                  <a:pt x="4970" y="3302"/>
                  <a:pt x="4994" y="3347"/>
                  <a:pt x="5023" y="3347"/>
                </a:cubicBezTo>
                <a:cubicBezTo>
                  <a:pt x="5053" y="3347"/>
                  <a:pt x="5076" y="3302"/>
                  <a:pt x="5076" y="3244"/>
                </a:cubicBezTo>
                <a:lnTo>
                  <a:pt x="5076" y="3024"/>
                </a:lnTo>
                <a:cubicBezTo>
                  <a:pt x="5076" y="2967"/>
                  <a:pt x="5053" y="2920"/>
                  <a:pt x="5023" y="2920"/>
                </a:cubicBezTo>
                <a:close/>
                <a:moveTo>
                  <a:pt x="5873" y="2920"/>
                </a:moveTo>
                <a:cubicBezTo>
                  <a:pt x="5844" y="2920"/>
                  <a:pt x="5820" y="2967"/>
                  <a:pt x="5820" y="3024"/>
                </a:cubicBezTo>
                <a:lnTo>
                  <a:pt x="5820" y="3244"/>
                </a:lnTo>
                <a:cubicBezTo>
                  <a:pt x="5820" y="3302"/>
                  <a:pt x="5844" y="3347"/>
                  <a:pt x="5873" y="3347"/>
                </a:cubicBezTo>
                <a:cubicBezTo>
                  <a:pt x="5902" y="3347"/>
                  <a:pt x="5926" y="3302"/>
                  <a:pt x="5926" y="3244"/>
                </a:cubicBezTo>
                <a:lnTo>
                  <a:pt x="5926" y="3024"/>
                </a:lnTo>
                <a:cubicBezTo>
                  <a:pt x="5926" y="2967"/>
                  <a:pt x="5902" y="2920"/>
                  <a:pt x="5873" y="2920"/>
                </a:cubicBezTo>
                <a:close/>
                <a:moveTo>
                  <a:pt x="6188" y="2920"/>
                </a:moveTo>
                <a:cubicBezTo>
                  <a:pt x="6159" y="2920"/>
                  <a:pt x="6135" y="2967"/>
                  <a:pt x="6135" y="3024"/>
                </a:cubicBezTo>
                <a:lnTo>
                  <a:pt x="6135" y="3244"/>
                </a:lnTo>
                <a:cubicBezTo>
                  <a:pt x="6135" y="3302"/>
                  <a:pt x="6159" y="3347"/>
                  <a:pt x="6188" y="3347"/>
                </a:cubicBezTo>
                <a:cubicBezTo>
                  <a:pt x="6217" y="3347"/>
                  <a:pt x="6240" y="3302"/>
                  <a:pt x="6240" y="3244"/>
                </a:cubicBezTo>
                <a:lnTo>
                  <a:pt x="6240" y="3024"/>
                </a:lnTo>
                <a:cubicBezTo>
                  <a:pt x="6240" y="2967"/>
                  <a:pt x="6217" y="2920"/>
                  <a:pt x="6188" y="2920"/>
                </a:cubicBezTo>
                <a:close/>
                <a:moveTo>
                  <a:pt x="7036" y="2920"/>
                </a:moveTo>
                <a:cubicBezTo>
                  <a:pt x="7007" y="2920"/>
                  <a:pt x="6984" y="2967"/>
                  <a:pt x="6984" y="3024"/>
                </a:cubicBezTo>
                <a:lnTo>
                  <a:pt x="6984" y="3244"/>
                </a:lnTo>
                <a:cubicBezTo>
                  <a:pt x="6984" y="3302"/>
                  <a:pt x="7007" y="3347"/>
                  <a:pt x="7036" y="3347"/>
                </a:cubicBezTo>
                <a:cubicBezTo>
                  <a:pt x="7065" y="3347"/>
                  <a:pt x="7089" y="3302"/>
                  <a:pt x="7089" y="3244"/>
                </a:cubicBezTo>
                <a:lnTo>
                  <a:pt x="7089" y="3024"/>
                </a:lnTo>
                <a:cubicBezTo>
                  <a:pt x="7089" y="2967"/>
                  <a:pt x="7065" y="2920"/>
                  <a:pt x="7036" y="2920"/>
                </a:cubicBezTo>
                <a:close/>
                <a:moveTo>
                  <a:pt x="7351" y="2920"/>
                </a:moveTo>
                <a:cubicBezTo>
                  <a:pt x="7322" y="2920"/>
                  <a:pt x="7299" y="2967"/>
                  <a:pt x="7299" y="3024"/>
                </a:cubicBezTo>
                <a:lnTo>
                  <a:pt x="7299" y="3244"/>
                </a:lnTo>
                <a:cubicBezTo>
                  <a:pt x="7299" y="3302"/>
                  <a:pt x="7322" y="3347"/>
                  <a:pt x="7351" y="3347"/>
                </a:cubicBezTo>
                <a:cubicBezTo>
                  <a:pt x="7380" y="3347"/>
                  <a:pt x="7404" y="3302"/>
                  <a:pt x="7404" y="3244"/>
                </a:cubicBezTo>
                <a:lnTo>
                  <a:pt x="7404" y="3024"/>
                </a:lnTo>
                <a:cubicBezTo>
                  <a:pt x="7404" y="2967"/>
                  <a:pt x="7380" y="2920"/>
                  <a:pt x="7351" y="2920"/>
                </a:cubicBezTo>
                <a:close/>
                <a:moveTo>
                  <a:pt x="8201" y="2920"/>
                </a:moveTo>
                <a:cubicBezTo>
                  <a:pt x="8171" y="2920"/>
                  <a:pt x="8148" y="2967"/>
                  <a:pt x="8148" y="3024"/>
                </a:cubicBezTo>
                <a:lnTo>
                  <a:pt x="8148" y="3244"/>
                </a:lnTo>
                <a:cubicBezTo>
                  <a:pt x="8148" y="3302"/>
                  <a:pt x="8171" y="3347"/>
                  <a:pt x="8201" y="3347"/>
                </a:cubicBezTo>
                <a:cubicBezTo>
                  <a:pt x="8230" y="3347"/>
                  <a:pt x="8254" y="3302"/>
                  <a:pt x="8254" y="3244"/>
                </a:cubicBezTo>
                <a:lnTo>
                  <a:pt x="8254" y="3024"/>
                </a:lnTo>
                <a:cubicBezTo>
                  <a:pt x="8254" y="2967"/>
                  <a:pt x="8230" y="2920"/>
                  <a:pt x="8201" y="2920"/>
                </a:cubicBezTo>
                <a:close/>
                <a:moveTo>
                  <a:pt x="8515" y="2920"/>
                </a:moveTo>
                <a:cubicBezTo>
                  <a:pt x="8486" y="2920"/>
                  <a:pt x="8462" y="2967"/>
                  <a:pt x="8462" y="3024"/>
                </a:cubicBezTo>
                <a:lnTo>
                  <a:pt x="8462" y="3244"/>
                </a:lnTo>
                <a:cubicBezTo>
                  <a:pt x="8462" y="3302"/>
                  <a:pt x="8486" y="3347"/>
                  <a:pt x="8515" y="3347"/>
                </a:cubicBezTo>
                <a:cubicBezTo>
                  <a:pt x="8544" y="3347"/>
                  <a:pt x="8568" y="3302"/>
                  <a:pt x="8568" y="3244"/>
                </a:cubicBezTo>
                <a:lnTo>
                  <a:pt x="8568" y="3024"/>
                </a:lnTo>
                <a:cubicBezTo>
                  <a:pt x="8568" y="2967"/>
                  <a:pt x="8544" y="2920"/>
                  <a:pt x="8515" y="2920"/>
                </a:cubicBezTo>
                <a:close/>
                <a:moveTo>
                  <a:pt x="9365" y="2920"/>
                </a:moveTo>
                <a:cubicBezTo>
                  <a:pt x="9336" y="2920"/>
                  <a:pt x="9312" y="2967"/>
                  <a:pt x="9312" y="3024"/>
                </a:cubicBezTo>
                <a:lnTo>
                  <a:pt x="9312" y="3244"/>
                </a:lnTo>
                <a:cubicBezTo>
                  <a:pt x="9312" y="3302"/>
                  <a:pt x="9336" y="3347"/>
                  <a:pt x="9365" y="3347"/>
                </a:cubicBezTo>
                <a:cubicBezTo>
                  <a:pt x="9394" y="3347"/>
                  <a:pt x="9418" y="3302"/>
                  <a:pt x="9418" y="3244"/>
                </a:cubicBezTo>
                <a:lnTo>
                  <a:pt x="9418" y="3024"/>
                </a:lnTo>
                <a:cubicBezTo>
                  <a:pt x="9418" y="2967"/>
                  <a:pt x="9394" y="2920"/>
                  <a:pt x="9365" y="2920"/>
                </a:cubicBezTo>
                <a:close/>
                <a:moveTo>
                  <a:pt x="9679" y="2920"/>
                </a:moveTo>
                <a:cubicBezTo>
                  <a:pt x="9650" y="2920"/>
                  <a:pt x="9626" y="2967"/>
                  <a:pt x="9626" y="3024"/>
                </a:cubicBezTo>
                <a:lnTo>
                  <a:pt x="9626" y="3244"/>
                </a:lnTo>
                <a:cubicBezTo>
                  <a:pt x="9626" y="3302"/>
                  <a:pt x="9650" y="3347"/>
                  <a:pt x="9679" y="3347"/>
                </a:cubicBezTo>
                <a:cubicBezTo>
                  <a:pt x="9708" y="3347"/>
                  <a:pt x="9732" y="3302"/>
                  <a:pt x="9732" y="3244"/>
                </a:cubicBezTo>
                <a:lnTo>
                  <a:pt x="9732" y="3024"/>
                </a:lnTo>
                <a:cubicBezTo>
                  <a:pt x="9732" y="2967"/>
                  <a:pt x="9708" y="2920"/>
                  <a:pt x="9679" y="2920"/>
                </a:cubicBezTo>
                <a:close/>
                <a:moveTo>
                  <a:pt x="10529" y="2920"/>
                </a:moveTo>
                <a:cubicBezTo>
                  <a:pt x="10500" y="2920"/>
                  <a:pt x="10476" y="2967"/>
                  <a:pt x="10476" y="3024"/>
                </a:cubicBezTo>
                <a:lnTo>
                  <a:pt x="10476" y="3244"/>
                </a:lnTo>
                <a:cubicBezTo>
                  <a:pt x="10476" y="3302"/>
                  <a:pt x="10500" y="3347"/>
                  <a:pt x="10529" y="3347"/>
                </a:cubicBezTo>
                <a:cubicBezTo>
                  <a:pt x="10558" y="3347"/>
                  <a:pt x="10582" y="3302"/>
                  <a:pt x="10582" y="3244"/>
                </a:cubicBezTo>
                <a:lnTo>
                  <a:pt x="10582" y="3024"/>
                </a:lnTo>
                <a:cubicBezTo>
                  <a:pt x="10582" y="2967"/>
                  <a:pt x="10558" y="2920"/>
                  <a:pt x="10529" y="2920"/>
                </a:cubicBezTo>
                <a:close/>
                <a:moveTo>
                  <a:pt x="10844" y="2920"/>
                </a:moveTo>
                <a:cubicBezTo>
                  <a:pt x="10814" y="2920"/>
                  <a:pt x="10791" y="2967"/>
                  <a:pt x="10791" y="3024"/>
                </a:cubicBezTo>
                <a:lnTo>
                  <a:pt x="10791" y="3244"/>
                </a:lnTo>
                <a:cubicBezTo>
                  <a:pt x="10791" y="3302"/>
                  <a:pt x="10814" y="3347"/>
                  <a:pt x="10844" y="3347"/>
                </a:cubicBezTo>
                <a:cubicBezTo>
                  <a:pt x="10873" y="3347"/>
                  <a:pt x="10895" y="3302"/>
                  <a:pt x="10895" y="3244"/>
                </a:cubicBezTo>
                <a:lnTo>
                  <a:pt x="10895" y="3024"/>
                </a:lnTo>
                <a:cubicBezTo>
                  <a:pt x="10895" y="2967"/>
                  <a:pt x="10873" y="2920"/>
                  <a:pt x="10844" y="2920"/>
                </a:cubicBezTo>
                <a:close/>
                <a:moveTo>
                  <a:pt x="11692" y="2920"/>
                </a:moveTo>
                <a:cubicBezTo>
                  <a:pt x="11663" y="2920"/>
                  <a:pt x="11640" y="2967"/>
                  <a:pt x="11640" y="3024"/>
                </a:cubicBezTo>
                <a:lnTo>
                  <a:pt x="11640" y="3244"/>
                </a:lnTo>
                <a:cubicBezTo>
                  <a:pt x="11640" y="3302"/>
                  <a:pt x="11663" y="3347"/>
                  <a:pt x="11692" y="3347"/>
                </a:cubicBezTo>
                <a:cubicBezTo>
                  <a:pt x="11721" y="3347"/>
                  <a:pt x="11745" y="3302"/>
                  <a:pt x="11745" y="3244"/>
                </a:cubicBezTo>
                <a:lnTo>
                  <a:pt x="11745" y="3024"/>
                </a:lnTo>
                <a:cubicBezTo>
                  <a:pt x="11745" y="2967"/>
                  <a:pt x="11721" y="2920"/>
                  <a:pt x="11692" y="2920"/>
                </a:cubicBezTo>
                <a:close/>
                <a:moveTo>
                  <a:pt x="12007" y="2920"/>
                </a:moveTo>
                <a:cubicBezTo>
                  <a:pt x="11978" y="2920"/>
                  <a:pt x="11955" y="2967"/>
                  <a:pt x="11955" y="3024"/>
                </a:cubicBezTo>
                <a:lnTo>
                  <a:pt x="11955" y="3244"/>
                </a:lnTo>
                <a:cubicBezTo>
                  <a:pt x="11955" y="3302"/>
                  <a:pt x="11978" y="3347"/>
                  <a:pt x="12007" y="3347"/>
                </a:cubicBezTo>
                <a:cubicBezTo>
                  <a:pt x="12036" y="3347"/>
                  <a:pt x="12060" y="3302"/>
                  <a:pt x="12060" y="3244"/>
                </a:cubicBezTo>
                <a:lnTo>
                  <a:pt x="12060" y="3024"/>
                </a:lnTo>
                <a:cubicBezTo>
                  <a:pt x="12060" y="2967"/>
                  <a:pt x="12036" y="2920"/>
                  <a:pt x="12007" y="2920"/>
                </a:cubicBezTo>
                <a:close/>
                <a:moveTo>
                  <a:pt x="12856" y="2920"/>
                </a:moveTo>
                <a:cubicBezTo>
                  <a:pt x="12827" y="2920"/>
                  <a:pt x="12804" y="2967"/>
                  <a:pt x="12804" y="3024"/>
                </a:cubicBezTo>
                <a:lnTo>
                  <a:pt x="12804" y="3244"/>
                </a:lnTo>
                <a:cubicBezTo>
                  <a:pt x="12804" y="3302"/>
                  <a:pt x="12827" y="3347"/>
                  <a:pt x="12856" y="3347"/>
                </a:cubicBezTo>
                <a:cubicBezTo>
                  <a:pt x="12886" y="3347"/>
                  <a:pt x="12909" y="3302"/>
                  <a:pt x="12909" y="3244"/>
                </a:cubicBezTo>
                <a:lnTo>
                  <a:pt x="12909" y="3024"/>
                </a:lnTo>
                <a:cubicBezTo>
                  <a:pt x="12909" y="2967"/>
                  <a:pt x="12886" y="2920"/>
                  <a:pt x="12856" y="2920"/>
                </a:cubicBezTo>
                <a:close/>
                <a:moveTo>
                  <a:pt x="13171" y="2920"/>
                </a:moveTo>
                <a:cubicBezTo>
                  <a:pt x="13142" y="2920"/>
                  <a:pt x="13118" y="2967"/>
                  <a:pt x="13118" y="3024"/>
                </a:cubicBezTo>
                <a:lnTo>
                  <a:pt x="13118" y="3244"/>
                </a:lnTo>
                <a:cubicBezTo>
                  <a:pt x="13118" y="3302"/>
                  <a:pt x="13142" y="3347"/>
                  <a:pt x="13171" y="3347"/>
                </a:cubicBezTo>
                <a:cubicBezTo>
                  <a:pt x="13200" y="3347"/>
                  <a:pt x="13224" y="3302"/>
                  <a:pt x="13224" y="3244"/>
                </a:cubicBezTo>
                <a:lnTo>
                  <a:pt x="13224" y="3024"/>
                </a:lnTo>
                <a:cubicBezTo>
                  <a:pt x="13224" y="2967"/>
                  <a:pt x="13200" y="2920"/>
                  <a:pt x="13171" y="2920"/>
                </a:cubicBezTo>
                <a:close/>
                <a:moveTo>
                  <a:pt x="14021" y="2920"/>
                </a:moveTo>
                <a:cubicBezTo>
                  <a:pt x="13992" y="2920"/>
                  <a:pt x="13968" y="2967"/>
                  <a:pt x="13968" y="3024"/>
                </a:cubicBezTo>
                <a:lnTo>
                  <a:pt x="13968" y="3244"/>
                </a:lnTo>
                <a:cubicBezTo>
                  <a:pt x="13968" y="3302"/>
                  <a:pt x="13992" y="3347"/>
                  <a:pt x="14021" y="3347"/>
                </a:cubicBezTo>
                <a:cubicBezTo>
                  <a:pt x="14050" y="3347"/>
                  <a:pt x="14074" y="3302"/>
                  <a:pt x="14074" y="3244"/>
                </a:cubicBezTo>
                <a:lnTo>
                  <a:pt x="14074" y="3024"/>
                </a:lnTo>
                <a:cubicBezTo>
                  <a:pt x="14074" y="2967"/>
                  <a:pt x="14050" y="2920"/>
                  <a:pt x="14021" y="2920"/>
                </a:cubicBezTo>
                <a:close/>
                <a:moveTo>
                  <a:pt x="14335" y="2920"/>
                </a:moveTo>
                <a:cubicBezTo>
                  <a:pt x="14306" y="2920"/>
                  <a:pt x="14282" y="2967"/>
                  <a:pt x="14282" y="3024"/>
                </a:cubicBezTo>
                <a:lnTo>
                  <a:pt x="14282" y="3244"/>
                </a:lnTo>
                <a:cubicBezTo>
                  <a:pt x="14282" y="3302"/>
                  <a:pt x="14306" y="3347"/>
                  <a:pt x="14335" y="3347"/>
                </a:cubicBezTo>
                <a:cubicBezTo>
                  <a:pt x="14364" y="3347"/>
                  <a:pt x="14388" y="3302"/>
                  <a:pt x="14388" y="3244"/>
                </a:cubicBezTo>
                <a:lnTo>
                  <a:pt x="14388" y="3024"/>
                </a:lnTo>
                <a:cubicBezTo>
                  <a:pt x="14388" y="2967"/>
                  <a:pt x="14364" y="2920"/>
                  <a:pt x="14335" y="2920"/>
                </a:cubicBezTo>
                <a:close/>
                <a:moveTo>
                  <a:pt x="15185" y="2920"/>
                </a:moveTo>
                <a:cubicBezTo>
                  <a:pt x="15156" y="2920"/>
                  <a:pt x="15132" y="2967"/>
                  <a:pt x="15132" y="3024"/>
                </a:cubicBezTo>
                <a:lnTo>
                  <a:pt x="15132" y="3244"/>
                </a:lnTo>
                <a:cubicBezTo>
                  <a:pt x="15132" y="3302"/>
                  <a:pt x="15156" y="3347"/>
                  <a:pt x="15185" y="3347"/>
                </a:cubicBezTo>
                <a:cubicBezTo>
                  <a:pt x="15214" y="3347"/>
                  <a:pt x="15237" y="3302"/>
                  <a:pt x="15237" y="3244"/>
                </a:cubicBezTo>
                <a:lnTo>
                  <a:pt x="15237" y="3024"/>
                </a:lnTo>
                <a:cubicBezTo>
                  <a:pt x="15237" y="2967"/>
                  <a:pt x="15214" y="2920"/>
                  <a:pt x="15185" y="2920"/>
                </a:cubicBezTo>
                <a:close/>
                <a:moveTo>
                  <a:pt x="15500" y="2920"/>
                </a:moveTo>
                <a:cubicBezTo>
                  <a:pt x="15470" y="2920"/>
                  <a:pt x="15447" y="2967"/>
                  <a:pt x="15447" y="3024"/>
                </a:cubicBezTo>
                <a:lnTo>
                  <a:pt x="15447" y="3244"/>
                </a:lnTo>
                <a:cubicBezTo>
                  <a:pt x="15447" y="3302"/>
                  <a:pt x="15470" y="3347"/>
                  <a:pt x="15500" y="3347"/>
                </a:cubicBezTo>
                <a:cubicBezTo>
                  <a:pt x="15529" y="3347"/>
                  <a:pt x="15551" y="3302"/>
                  <a:pt x="15551" y="3244"/>
                </a:cubicBezTo>
                <a:lnTo>
                  <a:pt x="15551" y="3024"/>
                </a:lnTo>
                <a:cubicBezTo>
                  <a:pt x="15551" y="2967"/>
                  <a:pt x="15529" y="2920"/>
                  <a:pt x="15500" y="2920"/>
                </a:cubicBezTo>
                <a:close/>
                <a:moveTo>
                  <a:pt x="16349" y="2920"/>
                </a:moveTo>
                <a:cubicBezTo>
                  <a:pt x="16320" y="2920"/>
                  <a:pt x="16296" y="2967"/>
                  <a:pt x="16296" y="3024"/>
                </a:cubicBezTo>
                <a:lnTo>
                  <a:pt x="16296" y="3244"/>
                </a:lnTo>
                <a:cubicBezTo>
                  <a:pt x="16296" y="3302"/>
                  <a:pt x="16320" y="3347"/>
                  <a:pt x="16349" y="3347"/>
                </a:cubicBezTo>
                <a:cubicBezTo>
                  <a:pt x="16378" y="3347"/>
                  <a:pt x="16401" y="3302"/>
                  <a:pt x="16401" y="3244"/>
                </a:cubicBezTo>
                <a:lnTo>
                  <a:pt x="16401" y="3024"/>
                </a:lnTo>
                <a:cubicBezTo>
                  <a:pt x="16401" y="2967"/>
                  <a:pt x="16378" y="2920"/>
                  <a:pt x="16349" y="2920"/>
                </a:cubicBezTo>
                <a:close/>
                <a:moveTo>
                  <a:pt x="16663" y="2920"/>
                </a:moveTo>
                <a:cubicBezTo>
                  <a:pt x="16634" y="2920"/>
                  <a:pt x="16611" y="2967"/>
                  <a:pt x="16611" y="3024"/>
                </a:cubicBezTo>
                <a:lnTo>
                  <a:pt x="16611" y="3244"/>
                </a:lnTo>
                <a:cubicBezTo>
                  <a:pt x="16611" y="3302"/>
                  <a:pt x="16634" y="3347"/>
                  <a:pt x="16663" y="3347"/>
                </a:cubicBezTo>
                <a:cubicBezTo>
                  <a:pt x="16692" y="3347"/>
                  <a:pt x="16716" y="3302"/>
                  <a:pt x="16716" y="3244"/>
                </a:cubicBezTo>
                <a:lnTo>
                  <a:pt x="16716" y="3024"/>
                </a:lnTo>
                <a:cubicBezTo>
                  <a:pt x="16716" y="2967"/>
                  <a:pt x="16692" y="2920"/>
                  <a:pt x="16663" y="2920"/>
                </a:cubicBezTo>
                <a:close/>
                <a:moveTo>
                  <a:pt x="17512" y="2920"/>
                </a:moveTo>
                <a:cubicBezTo>
                  <a:pt x="17483" y="2920"/>
                  <a:pt x="17459" y="2967"/>
                  <a:pt x="17459" y="3024"/>
                </a:cubicBezTo>
                <a:lnTo>
                  <a:pt x="17459" y="3244"/>
                </a:lnTo>
                <a:cubicBezTo>
                  <a:pt x="17459" y="3302"/>
                  <a:pt x="17483" y="3347"/>
                  <a:pt x="17512" y="3347"/>
                </a:cubicBezTo>
                <a:cubicBezTo>
                  <a:pt x="17541" y="3347"/>
                  <a:pt x="17565" y="3302"/>
                  <a:pt x="17565" y="3244"/>
                </a:cubicBezTo>
                <a:lnTo>
                  <a:pt x="17565" y="3024"/>
                </a:lnTo>
                <a:cubicBezTo>
                  <a:pt x="17565" y="2967"/>
                  <a:pt x="17541" y="2920"/>
                  <a:pt x="17512" y="2920"/>
                </a:cubicBezTo>
                <a:close/>
                <a:moveTo>
                  <a:pt x="17827" y="2920"/>
                </a:moveTo>
                <a:cubicBezTo>
                  <a:pt x="17798" y="2920"/>
                  <a:pt x="17774" y="2967"/>
                  <a:pt x="17774" y="3024"/>
                </a:cubicBezTo>
                <a:lnTo>
                  <a:pt x="17774" y="3244"/>
                </a:lnTo>
                <a:cubicBezTo>
                  <a:pt x="17774" y="3302"/>
                  <a:pt x="17798" y="3347"/>
                  <a:pt x="17827" y="3347"/>
                </a:cubicBezTo>
                <a:cubicBezTo>
                  <a:pt x="17856" y="3347"/>
                  <a:pt x="17880" y="3302"/>
                  <a:pt x="17880" y="3244"/>
                </a:cubicBezTo>
                <a:lnTo>
                  <a:pt x="17880" y="3024"/>
                </a:lnTo>
                <a:cubicBezTo>
                  <a:pt x="17880" y="2967"/>
                  <a:pt x="17856" y="2920"/>
                  <a:pt x="17827" y="2920"/>
                </a:cubicBezTo>
                <a:close/>
                <a:moveTo>
                  <a:pt x="18677" y="2920"/>
                </a:moveTo>
                <a:cubicBezTo>
                  <a:pt x="18648" y="2920"/>
                  <a:pt x="18624" y="2967"/>
                  <a:pt x="18624" y="3024"/>
                </a:cubicBezTo>
                <a:lnTo>
                  <a:pt x="18624" y="3244"/>
                </a:lnTo>
                <a:cubicBezTo>
                  <a:pt x="18624" y="3302"/>
                  <a:pt x="18648" y="3347"/>
                  <a:pt x="18677" y="3347"/>
                </a:cubicBezTo>
                <a:cubicBezTo>
                  <a:pt x="18706" y="3347"/>
                  <a:pt x="18730" y="3302"/>
                  <a:pt x="18730" y="3244"/>
                </a:cubicBezTo>
                <a:lnTo>
                  <a:pt x="18730" y="3024"/>
                </a:lnTo>
                <a:cubicBezTo>
                  <a:pt x="18730" y="2967"/>
                  <a:pt x="18706" y="2920"/>
                  <a:pt x="18677" y="2920"/>
                </a:cubicBezTo>
                <a:close/>
                <a:moveTo>
                  <a:pt x="18991" y="2920"/>
                </a:moveTo>
                <a:cubicBezTo>
                  <a:pt x="18962" y="2920"/>
                  <a:pt x="18938" y="2967"/>
                  <a:pt x="18938" y="3024"/>
                </a:cubicBezTo>
                <a:lnTo>
                  <a:pt x="18938" y="3244"/>
                </a:lnTo>
                <a:cubicBezTo>
                  <a:pt x="18938" y="3302"/>
                  <a:pt x="18962" y="3347"/>
                  <a:pt x="18991" y="3347"/>
                </a:cubicBezTo>
                <a:cubicBezTo>
                  <a:pt x="19020" y="3347"/>
                  <a:pt x="19044" y="3302"/>
                  <a:pt x="19044" y="3244"/>
                </a:cubicBezTo>
                <a:lnTo>
                  <a:pt x="19044" y="3024"/>
                </a:lnTo>
                <a:cubicBezTo>
                  <a:pt x="19044" y="2967"/>
                  <a:pt x="19020" y="2920"/>
                  <a:pt x="18991" y="2920"/>
                </a:cubicBezTo>
                <a:close/>
                <a:moveTo>
                  <a:pt x="19841" y="2920"/>
                </a:moveTo>
                <a:cubicBezTo>
                  <a:pt x="19812" y="2920"/>
                  <a:pt x="19788" y="2967"/>
                  <a:pt x="19788" y="3024"/>
                </a:cubicBezTo>
                <a:lnTo>
                  <a:pt x="19788" y="3244"/>
                </a:lnTo>
                <a:cubicBezTo>
                  <a:pt x="19788" y="3302"/>
                  <a:pt x="19812" y="3347"/>
                  <a:pt x="19841" y="3347"/>
                </a:cubicBezTo>
                <a:cubicBezTo>
                  <a:pt x="19870" y="3347"/>
                  <a:pt x="19894" y="3302"/>
                  <a:pt x="19894" y="3244"/>
                </a:cubicBezTo>
                <a:lnTo>
                  <a:pt x="19894" y="3024"/>
                </a:lnTo>
                <a:cubicBezTo>
                  <a:pt x="19894" y="2967"/>
                  <a:pt x="19870" y="2920"/>
                  <a:pt x="19841" y="2920"/>
                </a:cubicBezTo>
                <a:close/>
                <a:moveTo>
                  <a:pt x="20155" y="2920"/>
                </a:moveTo>
                <a:cubicBezTo>
                  <a:pt x="20126" y="2920"/>
                  <a:pt x="20102" y="2967"/>
                  <a:pt x="20102" y="3024"/>
                </a:cubicBezTo>
                <a:lnTo>
                  <a:pt x="20102" y="3244"/>
                </a:lnTo>
                <a:cubicBezTo>
                  <a:pt x="20102" y="3302"/>
                  <a:pt x="20126" y="3347"/>
                  <a:pt x="20155" y="3347"/>
                </a:cubicBezTo>
                <a:cubicBezTo>
                  <a:pt x="20184" y="3347"/>
                  <a:pt x="20207" y="3302"/>
                  <a:pt x="20207" y="3244"/>
                </a:cubicBezTo>
                <a:lnTo>
                  <a:pt x="20207" y="3024"/>
                </a:lnTo>
                <a:cubicBezTo>
                  <a:pt x="20207" y="2967"/>
                  <a:pt x="20184" y="2920"/>
                  <a:pt x="20155" y="2920"/>
                </a:cubicBezTo>
                <a:close/>
                <a:moveTo>
                  <a:pt x="21004" y="2920"/>
                </a:moveTo>
                <a:cubicBezTo>
                  <a:pt x="20975" y="2920"/>
                  <a:pt x="20952" y="2967"/>
                  <a:pt x="20952" y="3024"/>
                </a:cubicBezTo>
                <a:lnTo>
                  <a:pt x="20952" y="3244"/>
                </a:lnTo>
                <a:cubicBezTo>
                  <a:pt x="20952" y="3302"/>
                  <a:pt x="20975" y="3347"/>
                  <a:pt x="21004" y="3347"/>
                </a:cubicBezTo>
                <a:cubicBezTo>
                  <a:pt x="21033" y="3347"/>
                  <a:pt x="21057" y="3302"/>
                  <a:pt x="21057" y="3244"/>
                </a:cubicBezTo>
                <a:lnTo>
                  <a:pt x="21057" y="3024"/>
                </a:lnTo>
                <a:cubicBezTo>
                  <a:pt x="21057" y="2967"/>
                  <a:pt x="21033" y="2920"/>
                  <a:pt x="21004" y="2920"/>
                </a:cubicBezTo>
                <a:close/>
                <a:moveTo>
                  <a:pt x="21319" y="2920"/>
                </a:moveTo>
                <a:cubicBezTo>
                  <a:pt x="21289" y="2920"/>
                  <a:pt x="21267" y="2967"/>
                  <a:pt x="21267" y="3024"/>
                </a:cubicBezTo>
                <a:lnTo>
                  <a:pt x="21267" y="3244"/>
                </a:lnTo>
                <a:cubicBezTo>
                  <a:pt x="21267" y="3302"/>
                  <a:pt x="21289" y="3347"/>
                  <a:pt x="21319" y="3347"/>
                </a:cubicBezTo>
                <a:cubicBezTo>
                  <a:pt x="21348" y="3347"/>
                  <a:pt x="21372" y="3302"/>
                  <a:pt x="21372" y="3244"/>
                </a:cubicBezTo>
                <a:lnTo>
                  <a:pt x="21372" y="3024"/>
                </a:lnTo>
                <a:cubicBezTo>
                  <a:pt x="21372" y="2967"/>
                  <a:pt x="21348" y="2920"/>
                  <a:pt x="21319" y="2920"/>
                </a:cubicBezTo>
                <a:close/>
                <a:moveTo>
                  <a:pt x="281" y="3650"/>
                </a:moveTo>
                <a:cubicBezTo>
                  <a:pt x="252" y="3650"/>
                  <a:pt x="228" y="3697"/>
                  <a:pt x="228" y="3754"/>
                </a:cubicBezTo>
                <a:lnTo>
                  <a:pt x="228" y="3974"/>
                </a:lnTo>
                <a:cubicBezTo>
                  <a:pt x="228" y="4032"/>
                  <a:pt x="252" y="4077"/>
                  <a:pt x="281" y="4077"/>
                </a:cubicBezTo>
                <a:cubicBezTo>
                  <a:pt x="311" y="4077"/>
                  <a:pt x="334" y="4032"/>
                  <a:pt x="334" y="3974"/>
                </a:cubicBezTo>
                <a:lnTo>
                  <a:pt x="334" y="3754"/>
                </a:lnTo>
                <a:cubicBezTo>
                  <a:pt x="334" y="3697"/>
                  <a:pt x="311" y="3650"/>
                  <a:pt x="281" y="3650"/>
                </a:cubicBezTo>
                <a:close/>
                <a:moveTo>
                  <a:pt x="596" y="3650"/>
                </a:moveTo>
                <a:cubicBezTo>
                  <a:pt x="567" y="3650"/>
                  <a:pt x="543" y="3697"/>
                  <a:pt x="543" y="3754"/>
                </a:cubicBezTo>
                <a:lnTo>
                  <a:pt x="543" y="3974"/>
                </a:lnTo>
                <a:cubicBezTo>
                  <a:pt x="543" y="4032"/>
                  <a:pt x="567" y="4077"/>
                  <a:pt x="596" y="4077"/>
                </a:cubicBezTo>
                <a:cubicBezTo>
                  <a:pt x="625" y="4077"/>
                  <a:pt x="649" y="4032"/>
                  <a:pt x="649" y="3974"/>
                </a:cubicBezTo>
                <a:lnTo>
                  <a:pt x="649" y="3754"/>
                </a:lnTo>
                <a:cubicBezTo>
                  <a:pt x="649" y="3697"/>
                  <a:pt x="625" y="3650"/>
                  <a:pt x="596" y="3650"/>
                </a:cubicBezTo>
                <a:close/>
                <a:moveTo>
                  <a:pt x="1446" y="3650"/>
                </a:moveTo>
                <a:cubicBezTo>
                  <a:pt x="1417" y="3650"/>
                  <a:pt x="1393" y="3697"/>
                  <a:pt x="1393" y="3754"/>
                </a:cubicBezTo>
                <a:lnTo>
                  <a:pt x="1393" y="3974"/>
                </a:lnTo>
                <a:cubicBezTo>
                  <a:pt x="1393" y="4032"/>
                  <a:pt x="1417" y="4077"/>
                  <a:pt x="1446" y="4077"/>
                </a:cubicBezTo>
                <a:cubicBezTo>
                  <a:pt x="1475" y="4077"/>
                  <a:pt x="1499" y="4032"/>
                  <a:pt x="1499" y="3974"/>
                </a:cubicBezTo>
                <a:lnTo>
                  <a:pt x="1499" y="3754"/>
                </a:lnTo>
                <a:cubicBezTo>
                  <a:pt x="1499" y="3697"/>
                  <a:pt x="1475" y="3650"/>
                  <a:pt x="1446" y="3650"/>
                </a:cubicBezTo>
                <a:close/>
                <a:moveTo>
                  <a:pt x="1760" y="3650"/>
                </a:moveTo>
                <a:cubicBezTo>
                  <a:pt x="1731" y="3650"/>
                  <a:pt x="1707" y="3697"/>
                  <a:pt x="1707" y="3754"/>
                </a:cubicBezTo>
                <a:lnTo>
                  <a:pt x="1707" y="3974"/>
                </a:lnTo>
                <a:cubicBezTo>
                  <a:pt x="1707" y="4032"/>
                  <a:pt x="1731" y="4077"/>
                  <a:pt x="1760" y="4077"/>
                </a:cubicBezTo>
                <a:cubicBezTo>
                  <a:pt x="1789" y="4077"/>
                  <a:pt x="1813" y="4032"/>
                  <a:pt x="1813" y="3974"/>
                </a:cubicBezTo>
                <a:lnTo>
                  <a:pt x="1813" y="3754"/>
                </a:lnTo>
                <a:cubicBezTo>
                  <a:pt x="1813" y="3697"/>
                  <a:pt x="1789" y="3650"/>
                  <a:pt x="1760" y="3650"/>
                </a:cubicBezTo>
                <a:close/>
                <a:moveTo>
                  <a:pt x="2610" y="3650"/>
                </a:moveTo>
                <a:cubicBezTo>
                  <a:pt x="2581" y="3650"/>
                  <a:pt x="2557" y="3697"/>
                  <a:pt x="2557" y="3754"/>
                </a:cubicBezTo>
                <a:lnTo>
                  <a:pt x="2557" y="3974"/>
                </a:lnTo>
                <a:cubicBezTo>
                  <a:pt x="2557" y="4032"/>
                  <a:pt x="2581" y="4077"/>
                  <a:pt x="2610" y="4077"/>
                </a:cubicBezTo>
                <a:cubicBezTo>
                  <a:pt x="2639" y="4077"/>
                  <a:pt x="2662" y="4032"/>
                  <a:pt x="2662" y="3974"/>
                </a:cubicBezTo>
                <a:lnTo>
                  <a:pt x="2662" y="3754"/>
                </a:lnTo>
                <a:cubicBezTo>
                  <a:pt x="2662" y="3697"/>
                  <a:pt x="2639" y="3650"/>
                  <a:pt x="2610" y="3650"/>
                </a:cubicBezTo>
                <a:close/>
                <a:moveTo>
                  <a:pt x="2924" y="3650"/>
                </a:moveTo>
                <a:cubicBezTo>
                  <a:pt x="2895" y="3650"/>
                  <a:pt x="2871" y="3697"/>
                  <a:pt x="2871" y="3754"/>
                </a:cubicBezTo>
                <a:lnTo>
                  <a:pt x="2871" y="3974"/>
                </a:lnTo>
                <a:cubicBezTo>
                  <a:pt x="2871" y="4032"/>
                  <a:pt x="2895" y="4077"/>
                  <a:pt x="2924" y="4077"/>
                </a:cubicBezTo>
                <a:cubicBezTo>
                  <a:pt x="2954" y="4077"/>
                  <a:pt x="2976" y="4032"/>
                  <a:pt x="2976" y="3974"/>
                </a:cubicBezTo>
                <a:lnTo>
                  <a:pt x="2976" y="3754"/>
                </a:lnTo>
                <a:cubicBezTo>
                  <a:pt x="2976" y="3697"/>
                  <a:pt x="2954" y="3650"/>
                  <a:pt x="2924" y="3650"/>
                </a:cubicBezTo>
                <a:close/>
                <a:moveTo>
                  <a:pt x="3773" y="3650"/>
                </a:moveTo>
                <a:cubicBezTo>
                  <a:pt x="3744" y="3650"/>
                  <a:pt x="3721" y="3697"/>
                  <a:pt x="3721" y="3754"/>
                </a:cubicBezTo>
                <a:lnTo>
                  <a:pt x="3721" y="3974"/>
                </a:lnTo>
                <a:cubicBezTo>
                  <a:pt x="3721" y="4032"/>
                  <a:pt x="3744" y="4077"/>
                  <a:pt x="3773" y="4077"/>
                </a:cubicBezTo>
                <a:cubicBezTo>
                  <a:pt x="3802" y="4077"/>
                  <a:pt x="3826" y="4032"/>
                  <a:pt x="3826" y="3974"/>
                </a:cubicBezTo>
                <a:lnTo>
                  <a:pt x="3826" y="3754"/>
                </a:lnTo>
                <a:cubicBezTo>
                  <a:pt x="3826" y="3697"/>
                  <a:pt x="3802" y="3650"/>
                  <a:pt x="3773" y="3650"/>
                </a:cubicBezTo>
                <a:close/>
                <a:moveTo>
                  <a:pt x="4088" y="3650"/>
                </a:moveTo>
                <a:cubicBezTo>
                  <a:pt x="4058" y="3650"/>
                  <a:pt x="4035" y="3697"/>
                  <a:pt x="4035" y="3754"/>
                </a:cubicBezTo>
                <a:lnTo>
                  <a:pt x="4035" y="3974"/>
                </a:lnTo>
                <a:cubicBezTo>
                  <a:pt x="4035" y="4032"/>
                  <a:pt x="4058" y="4077"/>
                  <a:pt x="4088" y="4077"/>
                </a:cubicBezTo>
                <a:cubicBezTo>
                  <a:pt x="4117" y="4077"/>
                  <a:pt x="4141" y="4032"/>
                  <a:pt x="4141" y="3974"/>
                </a:cubicBezTo>
                <a:lnTo>
                  <a:pt x="4141" y="3754"/>
                </a:lnTo>
                <a:cubicBezTo>
                  <a:pt x="4141" y="3697"/>
                  <a:pt x="4117" y="3650"/>
                  <a:pt x="4088" y="3650"/>
                </a:cubicBezTo>
                <a:close/>
                <a:moveTo>
                  <a:pt x="4937" y="3650"/>
                </a:moveTo>
                <a:cubicBezTo>
                  <a:pt x="4908" y="3650"/>
                  <a:pt x="4884" y="3697"/>
                  <a:pt x="4884" y="3754"/>
                </a:cubicBezTo>
                <a:lnTo>
                  <a:pt x="4884" y="3974"/>
                </a:lnTo>
                <a:cubicBezTo>
                  <a:pt x="4884" y="4032"/>
                  <a:pt x="4908" y="4077"/>
                  <a:pt x="4937" y="4077"/>
                </a:cubicBezTo>
                <a:cubicBezTo>
                  <a:pt x="4966" y="4077"/>
                  <a:pt x="4990" y="4032"/>
                  <a:pt x="4990" y="3974"/>
                </a:cubicBezTo>
                <a:lnTo>
                  <a:pt x="4990" y="3754"/>
                </a:lnTo>
                <a:cubicBezTo>
                  <a:pt x="4990" y="3697"/>
                  <a:pt x="4966" y="3650"/>
                  <a:pt x="4937" y="3650"/>
                </a:cubicBezTo>
                <a:close/>
                <a:moveTo>
                  <a:pt x="5252" y="3650"/>
                </a:moveTo>
                <a:cubicBezTo>
                  <a:pt x="5223" y="3650"/>
                  <a:pt x="5199" y="3697"/>
                  <a:pt x="5199" y="3754"/>
                </a:cubicBezTo>
                <a:lnTo>
                  <a:pt x="5199" y="3974"/>
                </a:lnTo>
                <a:cubicBezTo>
                  <a:pt x="5199" y="4032"/>
                  <a:pt x="5223" y="4077"/>
                  <a:pt x="5252" y="4077"/>
                </a:cubicBezTo>
                <a:cubicBezTo>
                  <a:pt x="5281" y="4077"/>
                  <a:pt x="5305" y="4032"/>
                  <a:pt x="5305" y="3974"/>
                </a:cubicBezTo>
                <a:lnTo>
                  <a:pt x="5305" y="3754"/>
                </a:lnTo>
                <a:cubicBezTo>
                  <a:pt x="5305" y="3697"/>
                  <a:pt x="5281" y="3650"/>
                  <a:pt x="5252" y="3650"/>
                </a:cubicBezTo>
                <a:close/>
                <a:moveTo>
                  <a:pt x="6102" y="3650"/>
                </a:moveTo>
                <a:cubicBezTo>
                  <a:pt x="6072" y="3650"/>
                  <a:pt x="6049" y="3697"/>
                  <a:pt x="6049" y="3754"/>
                </a:cubicBezTo>
                <a:lnTo>
                  <a:pt x="6049" y="3974"/>
                </a:lnTo>
                <a:cubicBezTo>
                  <a:pt x="6049" y="4032"/>
                  <a:pt x="6072" y="4077"/>
                  <a:pt x="6102" y="4077"/>
                </a:cubicBezTo>
                <a:cubicBezTo>
                  <a:pt x="6131" y="4077"/>
                  <a:pt x="6155" y="4032"/>
                  <a:pt x="6155" y="3974"/>
                </a:cubicBezTo>
                <a:lnTo>
                  <a:pt x="6155" y="3754"/>
                </a:lnTo>
                <a:cubicBezTo>
                  <a:pt x="6155" y="3697"/>
                  <a:pt x="6131" y="3650"/>
                  <a:pt x="6102" y="3650"/>
                </a:cubicBezTo>
                <a:close/>
                <a:moveTo>
                  <a:pt x="6416" y="3650"/>
                </a:moveTo>
                <a:cubicBezTo>
                  <a:pt x="6387" y="3650"/>
                  <a:pt x="6363" y="3697"/>
                  <a:pt x="6363" y="3754"/>
                </a:cubicBezTo>
                <a:lnTo>
                  <a:pt x="6363" y="3974"/>
                </a:lnTo>
                <a:cubicBezTo>
                  <a:pt x="6363" y="4032"/>
                  <a:pt x="6387" y="4077"/>
                  <a:pt x="6416" y="4077"/>
                </a:cubicBezTo>
                <a:cubicBezTo>
                  <a:pt x="6445" y="4077"/>
                  <a:pt x="6469" y="4032"/>
                  <a:pt x="6469" y="3974"/>
                </a:cubicBezTo>
                <a:lnTo>
                  <a:pt x="6469" y="3754"/>
                </a:lnTo>
                <a:cubicBezTo>
                  <a:pt x="6469" y="3697"/>
                  <a:pt x="6445" y="3650"/>
                  <a:pt x="6416" y="3650"/>
                </a:cubicBezTo>
                <a:close/>
                <a:moveTo>
                  <a:pt x="7266" y="3650"/>
                </a:moveTo>
                <a:cubicBezTo>
                  <a:pt x="7237" y="3650"/>
                  <a:pt x="7213" y="3697"/>
                  <a:pt x="7213" y="3754"/>
                </a:cubicBezTo>
                <a:lnTo>
                  <a:pt x="7213" y="3974"/>
                </a:lnTo>
                <a:cubicBezTo>
                  <a:pt x="7213" y="4032"/>
                  <a:pt x="7237" y="4077"/>
                  <a:pt x="7266" y="4077"/>
                </a:cubicBezTo>
                <a:cubicBezTo>
                  <a:pt x="7295" y="4077"/>
                  <a:pt x="7318" y="4032"/>
                  <a:pt x="7318" y="3974"/>
                </a:cubicBezTo>
                <a:lnTo>
                  <a:pt x="7318" y="3754"/>
                </a:lnTo>
                <a:cubicBezTo>
                  <a:pt x="7318" y="3697"/>
                  <a:pt x="7295" y="3650"/>
                  <a:pt x="7266" y="3650"/>
                </a:cubicBezTo>
                <a:close/>
                <a:moveTo>
                  <a:pt x="7580" y="3650"/>
                </a:moveTo>
                <a:cubicBezTo>
                  <a:pt x="7551" y="3650"/>
                  <a:pt x="7527" y="3697"/>
                  <a:pt x="7527" y="3754"/>
                </a:cubicBezTo>
                <a:lnTo>
                  <a:pt x="7527" y="3974"/>
                </a:lnTo>
                <a:cubicBezTo>
                  <a:pt x="7527" y="4032"/>
                  <a:pt x="7551" y="4077"/>
                  <a:pt x="7580" y="4077"/>
                </a:cubicBezTo>
                <a:cubicBezTo>
                  <a:pt x="7609" y="4077"/>
                  <a:pt x="7632" y="4032"/>
                  <a:pt x="7632" y="3974"/>
                </a:cubicBezTo>
                <a:lnTo>
                  <a:pt x="7632" y="3754"/>
                </a:lnTo>
                <a:cubicBezTo>
                  <a:pt x="7632" y="3697"/>
                  <a:pt x="7609" y="3650"/>
                  <a:pt x="7580" y="3650"/>
                </a:cubicBezTo>
                <a:close/>
                <a:moveTo>
                  <a:pt x="8429" y="3650"/>
                </a:moveTo>
                <a:cubicBezTo>
                  <a:pt x="8400" y="3650"/>
                  <a:pt x="8377" y="3697"/>
                  <a:pt x="8377" y="3754"/>
                </a:cubicBezTo>
                <a:lnTo>
                  <a:pt x="8377" y="3974"/>
                </a:lnTo>
                <a:cubicBezTo>
                  <a:pt x="8377" y="4032"/>
                  <a:pt x="8400" y="4077"/>
                  <a:pt x="8429" y="4077"/>
                </a:cubicBezTo>
                <a:cubicBezTo>
                  <a:pt x="8458" y="4077"/>
                  <a:pt x="8482" y="4032"/>
                  <a:pt x="8482" y="3974"/>
                </a:cubicBezTo>
                <a:lnTo>
                  <a:pt x="8482" y="3754"/>
                </a:lnTo>
                <a:cubicBezTo>
                  <a:pt x="8482" y="3697"/>
                  <a:pt x="8458" y="3650"/>
                  <a:pt x="8429" y="3650"/>
                </a:cubicBezTo>
                <a:close/>
                <a:moveTo>
                  <a:pt x="8744" y="3650"/>
                </a:moveTo>
                <a:cubicBezTo>
                  <a:pt x="8714" y="3650"/>
                  <a:pt x="8691" y="3697"/>
                  <a:pt x="8691" y="3754"/>
                </a:cubicBezTo>
                <a:lnTo>
                  <a:pt x="8691" y="3974"/>
                </a:lnTo>
                <a:cubicBezTo>
                  <a:pt x="8691" y="4032"/>
                  <a:pt x="8714" y="4077"/>
                  <a:pt x="8744" y="4077"/>
                </a:cubicBezTo>
                <a:cubicBezTo>
                  <a:pt x="8773" y="4077"/>
                  <a:pt x="8796" y="4032"/>
                  <a:pt x="8796" y="3974"/>
                </a:cubicBezTo>
                <a:lnTo>
                  <a:pt x="8796" y="3754"/>
                </a:lnTo>
                <a:cubicBezTo>
                  <a:pt x="8796" y="3697"/>
                  <a:pt x="8773" y="3650"/>
                  <a:pt x="8744" y="3650"/>
                </a:cubicBezTo>
                <a:close/>
                <a:moveTo>
                  <a:pt x="9593" y="3650"/>
                </a:moveTo>
                <a:cubicBezTo>
                  <a:pt x="9564" y="3650"/>
                  <a:pt x="9540" y="3697"/>
                  <a:pt x="9540" y="3754"/>
                </a:cubicBezTo>
                <a:lnTo>
                  <a:pt x="9540" y="3974"/>
                </a:lnTo>
                <a:cubicBezTo>
                  <a:pt x="9540" y="4032"/>
                  <a:pt x="9564" y="4077"/>
                  <a:pt x="9593" y="4077"/>
                </a:cubicBezTo>
                <a:cubicBezTo>
                  <a:pt x="9622" y="4077"/>
                  <a:pt x="9646" y="4032"/>
                  <a:pt x="9646" y="3974"/>
                </a:cubicBezTo>
                <a:lnTo>
                  <a:pt x="9646" y="3754"/>
                </a:lnTo>
                <a:cubicBezTo>
                  <a:pt x="9646" y="3697"/>
                  <a:pt x="9622" y="3650"/>
                  <a:pt x="9593" y="3650"/>
                </a:cubicBezTo>
                <a:close/>
                <a:moveTo>
                  <a:pt x="9908" y="3650"/>
                </a:moveTo>
                <a:cubicBezTo>
                  <a:pt x="9879" y="3650"/>
                  <a:pt x="9855" y="3697"/>
                  <a:pt x="9855" y="3754"/>
                </a:cubicBezTo>
                <a:lnTo>
                  <a:pt x="9855" y="3974"/>
                </a:lnTo>
                <a:cubicBezTo>
                  <a:pt x="9855" y="4032"/>
                  <a:pt x="9879" y="4077"/>
                  <a:pt x="9908" y="4077"/>
                </a:cubicBezTo>
                <a:cubicBezTo>
                  <a:pt x="9937" y="4077"/>
                  <a:pt x="9961" y="4032"/>
                  <a:pt x="9961" y="3974"/>
                </a:cubicBezTo>
                <a:lnTo>
                  <a:pt x="9961" y="3754"/>
                </a:lnTo>
                <a:cubicBezTo>
                  <a:pt x="9961" y="3697"/>
                  <a:pt x="9937" y="3650"/>
                  <a:pt x="9908" y="3650"/>
                </a:cubicBezTo>
                <a:close/>
                <a:moveTo>
                  <a:pt x="10758" y="3650"/>
                </a:moveTo>
                <a:cubicBezTo>
                  <a:pt x="10728" y="3650"/>
                  <a:pt x="10705" y="3697"/>
                  <a:pt x="10705" y="3754"/>
                </a:cubicBezTo>
                <a:lnTo>
                  <a:pt x="10705" y="3974"/>
                </a:lnTo>
                <a:cubicBezTo>
                  <a:pt x="10705" y="4032"/>
                  <a:pt x="10728" y="4077"/>
                  <a:pt x="10758" y="4077"/>
                </a:cubicBezTo>
                <a:cubicBezTo>
                  <a:pt x="10787" y="4077"/>
                  <a:pt x="10810" y="4032"/>
                  <a:pt x="10810" y="3974"/>
                </a:cubicBezTo>
                <a:lnTo>
                  <a:pt x="10810" y="3754"/>
                </a:lnTo>
                <a:cubicBezTo>
                  <a:pt x="10810" y="3697"/>
                  <a:pt x="10787" y="3650"/>
                  <a:pt x="10758" y="3650"/>
                </a:cubicBezTo>
                <a:close/>
                <a:moveTo>
                  <a:pt x="11072" y="3650"/>
                </a:moveTo>
                <a:cubicBezTo>
                  <a:pt x="11043" y="3650"/>
                  <a:pt x="11019" y="3697"/>
                  <a:pt x="11019" y="3754"/>
                </a:cubicBezTo>
                <a:lnTo>
                  <a:pt x="11019" y="3974"/>
                </a:lnTo>
                <a:cubicBezTo>
                  <a:pt x="11019" y="4032"/>
                  <a:pt x="11043" y="4077"/>
                  <a:pt x="11072" y="4077"/>
                </a:cubicBezTo>
                <a:cubicBezTo>
                  <a:pt x="11101" y="4077"/>
                  <a:pt x="11125" y="4032"/>
                  <a:pt x="11125" y="3974"/>
                </a:cubicBezTo>
                <a:lnTo>
                  <a:pt x="11125" y="3754"/>
                </a:lnTo>
                <a:cubicBezTo>
                  <a:pt x="11125" y="3697"/>
                  <a:pt x="11101" y="3650"/>
                  <a:pt x="11072" y="3650"/>
                </a:cubicBezTo>
                <a:close/>
                <a:moveTo>
                  <a:pt x="11922" y="3650"/>
                </a:moveTo>
                <a:cubicBezTo>
                  <a:pt x="11893" y="3650"/>
                  <a:pt x="11869" y="3697"/>
                  <a:pt x="11869" y="3754"/>
                </a:cubicBezTo>
                <a:lnTo>
                  <a:pt x="11869" y="3974"/>
                </a:lnTo>
                <a:cubicBezTo>
                  <a:pt x="11869" y="4032"/>
                  <a:pt x="11893" y="4077"/>
                  <a:pt x="11922" y="4077"/>
                </a:cubicBezTo>
                <a:cubicBezTo>
                  <a:pt x="11951" y="4077"/>
                  <a:pt x="11974" y="4032"/>
                  <a:pt x="11974" y="3974"/>
                </a:cubicBezTo>
                <a:lnTo>
                  <a:pt x="11974" y="3754"/>
                </a:lnTo>
                <a:cubicBezTo>
                  <a:pt x="11974" y="3697"/>
                  <a:pt x="11951" y="3650"/>
                  <a:pt x="11922" y="3650"/>
                </a:cubicBezTo>
                <a:close/>
                <a:moveTo>
                  <a:pt x="12236" y="3650"/>
                </a:moveTo>
                <a:cubicBezTo>
                  <a:pt x="12207" y="3650"/>
                  <a:pt x="12183" y="3697"/>
                  <a:pt x="12183" y="3754"/>
                </a:cubicBezTo>
                <a:lnTo>
                  <a:pt x="12183" y="3974"/>
                </a:lnTo>
                <a:cubicBezTo>
                  <a:pt x="12183" y="4032"/>
                  <a:pt x="12207" y="4077"/>
                  <a:pt x="12236" y="4077"/>
                </a:cubicBezTo>
                <a:cubicBezTo>
                  <a:pt x="12265" y="4077"/>
                  <a:pt x="12288" y="4032"/>
                  <a:pt x="12288" y="3974"/>
                </a:cubicBezTo>
                <a:lnTo>
                  <a:pt x="12288" y="3754"/>
                </a:lnTo>
                <a:cubicBezTo>
                  <a:pt x="12288" y="3697"/>
                  <a:pt x="12265" y="3650"/>
                  <a:pt x="12236" y="3650"/>
                </a:cubicBezTo>
                <a:close/>
                <a:moveTo>
                  <a:pt x="13085" y="3650"/>
                </a:moveTo>
                <a:cubicBezTo>
                  <a:pt x="13056" y="3650"/>
                  <a:pt x="13032" y="3697"/>
                  <a:pt x="13032" y="3754"/>
                </a:cubicBezTo>
                <a:lnTo>
                  <a:pt x="13032" y="3974"/>
                </a:lnTo>
                <a:cubicBezTo>
                  <a:pt x="13032" y="4032"/>
                  <a:pt x="13056" y="4077"/>
                  <a:pt x="13085" y="4077"/>
                </a:cubicBezTo>
                <a:cubicBezTo>
                  <a:pt x="13114" y="4077"/>
                  <a:pt x="13138" y="4032"/>
                  <a:pt x="13138" y="3974"/>
                </a:cubicBezTo>
                <a:lnTo>
                  <a:pt x="13138" y="3754"/>
                </a:lnTo>
                <a:cubicBezTo>
                  <a:pt x="13138" y="3697"/>
                  <a:pt x="13114" y="3650"/>
                  <a:pt x="13085" y="3650"/>
                </a:cubicBezTo>
                <a:close/>
                <a:moveTo>
                  <a:pt x="13399" y="3650"/>
                </a:moveTo>
                <a:cubicBezTo>
                  <a:pt x="13370" y="3650"/>
                  <a:pt x="13348" y="3697"/>
                  <a:pt x="13348" y="3754"/>
                </a:cubicBezTo>
                <a:lnTo>
                  <a:pt x="13348" y="3974"/>
                </a:lnTo>
                <a:cubicBezTo>
                  <a:pt x="13348" y="4032"/>
                  <a:pt x="13370" y="4077"/>
                  <a:pt x="13399" y="4077"/>
                </a:cubicBezTo>
                <a:cubicBezTo>
                  <a:pt x="13428" y="4077"/>
                  <a:pt x="13452" y="4032"/>
                  <a:pt x="13452" y="3974"/>
                </a:cubicBezTo>
                <a:lnTo>
                  <a:pt x="13452" y="3754"/>
                </a:lnTo>
                <a:cubicBezTo>
                  <a:pt x="13452" y="3697"/>
                  <a:pt x="13428" y="3650"/>
                  <a:pt x="13399" y="3650"/>
                </a:cubicBezTo>
                <a:close/>
                <a:moveTo>
                  <a:pt x="14249" y="3650"/>
                </a:moveTo>
                <a:cubicBezTo>
                  <a:pt x="14220" y="3650"/>
                  <a:pt x="14196" y="3697"/>
                  <a:pt x="14196" y="3754"/>
                </a:cubicBezTo>
                <a:lnTo>
                  <a:pt x="14196" y="3974"/>
                </a:lnTo>
                <a:cubicBezTo>
                  <a:pt x="14196" y="4032"/>
                  <a:pt x="14220" y="4077"/>
                  <a:pt x="14249" y="4077"/>
                </a:cubicBezTo>
                <a:cubicBezTo>
                  <a:pt x="14278" y="4077"/>
                  <a:pt x="14302" y="4032"/>
                  <a:pt x="14302" y="3974"/>
                </a:cubicBezTo>
                <a:lnTo>
                  <a:pt x="14302" y="3754"/>
                </a:lnTo>
                <a:cubicBezTo>
                  <a:pt x="14302" y="3697"/>
                  <a:pt x="14278" y="3650"/>
                  <a:pt x="14249" y="3650"/>
                </a:cubicBezTo>
                <a:close/>
                <a:moveTo>
                  <a:pt x="14564" y="3650"/>
                </a:moveTo>
                <a:cubicBezTo>
                  <a:pt x="14535" y="3650"/>
                  <a:pt x="14511" y="3697"/>
                  <a:pt x="14511" y="3754"/>
                </a:cubicBezTo>
                <a:lnTo>
                  <a:pt x="14511" y="3974"/>
                </a:lnTo>
                <a:cubicBezTo>
                  <a:pt x="14511" y="4032"/>
                  <a:pt x="14535" y="4077"/>
                  <a:pt x="14564" y="4077"/>
                </a:cubicBezTo>
                <a:cubicBezTo>
                  <a:pt x="14593" y="4077"/>
                  <a:pt x="14617" y="4032"/>
                  <a:pt x="14617" y="3974"/>
                </a:cubicBezTo>
                <a:lnTo>
                  <a:pt x="14617" y="3754"/>
                </a:lnTo>
                <a:cubicBezTo>
                  <a:pt x="14617" y="3697"/>
                  <a:pt x="14593" y="3650"/>
                  <a:pt x="14564" y="3650"/>
                </a:cubicBezTo>
                <a:close/>
                <a:moveTo>
                  <a:pt x="15413" y="3650"/>
                </a:moveTo>
                <a:cubicBezTo>
                  <a:pt x="15384" y="3650"/>
                  <a:pt x="15360" y="3697"/>
                  <a:pt x="15360" y="3754"/>
                </a:cubicBezTo>
                <a:lnTo>
                  <a:pt x="15360" y="3974"/>
                </a:lnTo>
                <a:cubicBezTo>
                  <a:pt x="15360" y="4032"/>
                  <a:pt x="15384" y="4077"/>
                  <a:pt x="15413" y="4077"/>
                </a:cubicBezTo>
                <a:cubicBezTo>
                  <a:pt x="15442" y="4077"/>
                  <a:pt x="15465" y="4032"/>
                  <a:pt x="15465" y="3974"/>
                </a:cubicBezTo>
                <a:lnTo>
                  <a:pt x="15465" y="3754"/>
                </a:lnTo>
                <a:cubicBezTo>
                  <a:pt x="15465" y="3697"/>
                  <a:pt x="15442" y="3650"/>
                  <a:pt x="15413" y="3650"/>
                </a:cubicBezTo>
                <a:close/>
                <a:moveTo>
                  <a:pt x="15728" y="3650"/>
                </a:moveTo>
                <a:cubicBezTo>
                  <a:pt x="15699" y="3650"/>
                  <a:pt x="15675" y="3697"/>
                  <a:pt x="15675" y="3754"/>
                </a:cubicBezTo>
                <a:lnTo>
                  <a:pt x="15675" y="3974"/>
                </a:lnTo>
                <a:cubicBezTo>
                  <a:pt x="15675" y="4032"/>
                  <a:pt x="15699" y="4077"/>
                  <a:pt x="15728" y="4077"/>
                </a:cubicBezTo>
                <a:cubicBezTo>
                  <a:pt x="15757" y="4077"/>
                  <a:pt x="15781" y="4032"/>
                  <a:pt x="15781" y="3974"/>
                </a:cubicBezTo>
                <a:lnTo>
                  <a:pt x="15781" y="3754"/>
                </a:lnTo>
                <a:cubicBezTo>
                  <a:pt x="15781" y="3697"/>
                  <a:pt x="15757" y="3650"/>
                  <a:pt x="15728" y="3650"/>
                </a:cubicBezTo>
                <a:close/>
                <a:moveTo>
                  <a:pt x="16578" y="3650"/>
                </a:moveTo>
                <a:cubicBezTo>
                  <a:pt x="16549" y="3650"/>
                  <a:pt x="16525" y="3697"/>
                  <a:pt x="16525" y="3754"/>
                </a:cubicBezTo>
                <a:lnTo>
                  <a:pt x="16525" y="3974"/>
                </a:lnTo>
                <a:cubicBezTo>
                  <a:pt x="16525" y="4032"/>
                  <a:pt x="16549" y="4077"/>
                  <a:pt x="16578" y="4077"/>
                </a:cubicBezTo>
                <a:cubicBezTo>
                  <a:pt x="16607" y="4077"/>
                  <a:pt x="16630" y="4032"/>
                  <a:pt x="16630" y="3974"/>
                </a:cubicBezTo>
                <a:lnTo>
                  <a:pt x="16630" y="3754"/>
                </a:lnTo>
                <a:cubicBezTo>
                  <a:pt x="16630" y="3697"/>
                  <a:pt x="16607" y="3650"/>
                  <a:pt x="16578" y="3650"/>
                </a:cubicBezTo>
                <a:close/>
                <a:moveTo>
                  <a:pt x="16892" y="3650"/>
                </a:moveTo>
                <a:cubicBezTo>
                  <a:pt x="16863" y="3650"/>
                  <a:pt x="16839" y="3697"/>
                  <a:pt x="16839" y="3754"/>
                </a:cubicBezTo>
                <a:lnTo>
                  <a:pt x="16839" y="3974"/>
                </a:lnTo>
                <a:cubicBezTo>
                  <a:pt x="16839" y="4032"/>
                  <a:pt x="16863" y="4077"/>
                  <a:pt x="16892" y="4077"/>
                </a:cubicBezTo>
                <a:cubicBezTo>
                  <a:pt x="16921" y="4077"/>
                  <a:pt x="16944" y="4032"/>
                  <a:pt x="16944" y="3974"/>
                </a:cubicBezTo>
                <a:lnTo>
                  <a:pt x="16944" y="3754"/>
                </a:lnTo>
                <a:cubicBezTo>
                  <a:pt x="16944" y="3697"/>
                  <a:pt x="16921" y="3650"/>
                  <a:pt x="16892" y="3650"/>
                </a:cubicBezTo>
                <a:close/>
                <a:moveTo>
                  <a:pt x="17741" y="3650"/>
                </a:moveTo>
                <a:cubicBezTo>
                  <a:pt x="17712" y="3650"/>
                  <a:pt x="17689" y="3697"/>
                  <a:pt x="17689" y="3754"/>
                </a:cubicBezTo>
                <a:lnTo>
                  <a:pt x="17689" y="3974"/>
                </a:lnTo>
                <a:cubicBezTo>
                  <a:pt x="17689" y="4032"/>
                  <a:pt x="17712" y="4077"/>
                  <a:pt x="17741" y="4077"/>
                </a:cubicBezTo>
                <a:cubicBezTo>
                  <a:pt x="17770" y="4077"/>
                  <a:pt x="17794" y="4032"/>
                  <a:pt x="17794" y="3974"/>
                </a:cubicBezTo>
                <a:lnTo>
                  <a:pt x="17794" y="3754"/>
                </a:lnTo>
                <a:cubicBezTo>
                  <a:pt x="17794" y="3697"/>
                  <a:pt x="17770" y="3650"/>
                  <a:pt x="17741" y="3650"/>
                </a:cubicBezTo>
                <a:close/>
                <a:moveTo>
                  <a:pt x="18055" y="3650"/>
                </a:moveTo>
                <a:cubicBezTo>
                  <a:pt x="18026" y="3650"/>
                  <a:pt x="18002" y="3697"/>
                  <a:pt x="18002" y="3754"/>
                </a:cubicBezTo>
                <a:lnTo>
                  <a:pt x="18002" y="3974"/>
                </a:lnTo>
                <a:cubicBezTo>
                  <a:pt x="18002" y="4032"/>
                  <a:pt x="18026" y="4077"/>
                  <a:pt x="18055" y="4077"/>
                </a:cubicBezTo>
                <a:cubicBezTo>
                  <a:pt x="18085" y="4077"/>
                  <a:pt x="18108" y="4032"/>
                  <a:pt x="18108" y="3974"/>
                </a:cubicBezTo>
                <a:lnTo>
                  <a:pt x="18108" y="3754"/>
                </a:lnTo>
                <a:cubicBezTo>
                  <a:pt x="18108" y="3697"/>
                  <a:pt x="18085" y="3650"/>
                  <a:pt x="18055" y="3650"/>
                </a:cubicBezTo>
                <a:close/>
                <a:moveTo>
                  <a:pt x="18905" y="3650"/>
                </a:moveTo>
                <a:cubicBezTo>
                  <a:pt x="18876" y="3650"/>
                  <a:pt x="18852" y="3697"/>
                  <a:pt x="18852" y="3754"/>
                </a:cubicBezTo>
                <a:lnTo>
                  <a:pt x="18852" y="3974"/>
                </a:lnTo>
                <a:cubicBezTo>
                  <a:pt x="18852" y="4032"/>
                  <a:pt x="18876" y="4077"/>
                  <a:pt x="18905" y="4077"/>
                </a:cubicBezTo>
                <a:cubicBezTo>
                  <a:pt x="18934" y="4077"/>
                  <a:pt x="18958" y="4032"/>
                  <a:pt x="18958" y="3974"/>
                </a:cubicBezTo>
                <a:lnTo>
                  <a:pt x="18958" y="3754"/>
                </a:lnTo>
                <a:cubicBezTo>
                  <a:pt x="18958" y="3697"/>
                  <a:pt x="18934" y="3650"/>
                  <a:pt x="18905" y="3650"/>
                </a:cubicBezTo>
                <a:close/>
                <a:moveTo>
                  <a:pt x="19220" y="3650"/>
                </a:moveTo>
                <a:cubicBezTo>
                  <a:pt x="19191" y="3650"/>
                  <a:pt x="19167" y="3697"/>
                  <a:pt x="19167" y="3754"/>
                </a:cubicBezTo>
                <a:lnTo>
                  <a:pt x="19167" y="3974"/>
                </a:lnTo>
                <a:cubicBezTo>
                  <a:pt x="19167" y="4032"/>
                  <a:pt x="19191" y="4077"/>
                  <a:pt x="19220" y="4077"/>
                </a:cubicBezTo>
                <a:cubicBezTo>
                  <a:pt x="19249" y="4077"/>
                  <a:pt x="19273" y="4032"/>
                  <a:pt x="19273" y="3974"/>
                </a:cubicBezTo>
                <a:lnTo>
                  <a:pt x="19273" y="3754"/>
                </a:lnTo>
                <a:cubicBezTo>
                  <a:pt x="19273" y="3697"/>
                  <a:pt x="19249" y="3650"/>
                  <a:pt x="19220" y="3650"/>
                </a:cubicBezTo>
                <a:close/>
                <a:moveTo>
                  <a:pt x="20069" y="3650"/>
                </a:moveTo>
                <a:cubicBezTo>
                  <a:pt x="20040" y="3650"/>
                  <a:pt x="20016" y="3697"/>
                  <a:pt x="20016" y="3754"/>
                </a:cubicBezTo>
                <a:lnTo>
                  <a:pt x="20016" y="3974"/>
                </a:lnTo>
                <a:cubicBezTo>
                  <a:pt x="20016" y="4032"/>
                  <a:pt x="20040" y="4077"/>
                  <a:pt x="20069" y="4077"/>
                </a:cubicBezTo>
                <a:cubicBezTo>
                  <a:pt x="20099" y="4077"/>
                  <a:pt x="20122" y="4032"/>
                  <a:pt x="20122" y="3974"/>
                </a:cubicBezTo>
                <a:lnTo>
                  <a:pt x="20122" y="3754"/>
                </a:lnTo>
                <a:cubicBezTo>
                  <a:pt x="20122" y="3697"/>
                  <a:pt x="20099" y="3650"/>
                  <a:pt x="20069" y="3650"/>
                </a:cubicBezTo>
                <a:close/>
                <a:moveTo>
                  <a:pt x="20384" y="3650"/>
                </a:moveTo>
                <a:cubicBezTo>
                  <a:pt x="20355" y="3650"/>
                  <a:pt x="20331" y="3697"/>
                  <a:pt x="20331" y="3754"/>
                </a:cubicBezTo>
                <a:lnTo>
                  <a:pt x="20331" y="3974"/>
                </a:lnTo>
                <a:cubicBezTo>
                  <a:pt x="20331" y="4032"/>
                  <a:pt x="20355" y="4077"/>
                  <a:pt x="20384" y="4077"/>
                </a:cubicBezTo>
                <a:cubicBezTo>
                  <a:pt x="20413" y="4077"/>
                  <a:pt x="20436" y="4032"/>
                  <a:pt x="20436" y="3974"/>
                </a:cubicBezTo>
                <a:lnTo>
                  <a:pt x="20436" y="3754"/>
                </a:lnTo>
                <a:cubicBezTo>
                  <a:pt x="20436" y="3697"/>
                  <a:pt x="20413" y="3650"/>
                  <a:pt x="20384" y="3650"/>
                </a:cubicBezTo>
                <a:close/>
                <a:moveTo>
                  <a:pt x="21234" y="3650"/>
                </a:moveTo>
                <a:cubicBezTo>
                  <a:pt x="21204" y="3650"/>
                  <a:pt x="21181" y="3697"/>
                  <a:pt x="21181" y="3754"/>
                </a:cubicBezTo>
                <a:lnTo>
                  <a:pt x="21181" y="3974"/>
                </a:lnTo>
                <a:cubicBezTo>
                  <a:pt x="21181" y="4032"/>
                  <a:pt x="21204" y="4077"/>
                  <a:pt x="21234" y="4077"/>
                </a:cubicBezTo>
                <a:cubicBezTo>
                  <a:pt x="21263" y="4077"/>
                  <a:pt x="21285" y="4032"/>
                  <a:pt x="21285" y="3974"/>
                </a:cubicBezTo>
                <a:lnTo>
                  <a:pt x="21285" y="3754"/>
                </a:lnTo>
                <a:cubicBezTo>
                  <a:pt x="21285" y="3697"/>
                  <a:pt x="21263" y="3650"/>
                  <a:pt x="21234" y="3650"/>
                </a:cubicBezTo>
                <a:close/>
                <a:moveTo>
                  <a:pt x="21547" y="3650"/>
                </a:moveTo>
                <a:cubicBezTo>
                  <a:pt x="21518" y="3650"/>
                  <a:pt x="21495" y="3697"/>
                  <a:pt x="21495" y="3754"/>
                </a:cubicBezTo>
                <a:lnTo>
                  <a:pt x="21495" y="3974"/>
                </a:lnTo>
                <a:cubicBezTo>
                  <a:pt x="21495" y="4032"/>
                  <a:pt x="21518" y="4077"/>
                  <a:pt x="21547" y="4077"/>
                </a:cubicBezTo>
                <a:cubicBezTo>
                  <a:pt x="21576" y="4077"/>
                  <a:pt x="21600" y="4032"/>
                  <a:pt x="21600" y="3974"/>
                </a:cubicBezTo>
                <a:lnTo>
                  <a:pt x="21600" y="3754"/>
                </a:lnTo>
                <a:cubicBezTo>
                  <a:pt x="21600" y="3697"/>
                  <a:pt x="21576" y="3650"/>
                  <a:pt x="21547" y="3650"/>
                </a:cubicBezTo>
                <a:close/>
                <a:moveTo>
                  <a:pt x="53" y="4380"/>
                </a:moveTo>
                <a:cubicBezTo>
                  <a:pt x="24" y="4380"/>
                  <a:pt x="0" y="4427"/>
                  <a:pt x="0" y="4484"/>
                </a:cubicBezTo>
                <a:lnTo>
                  <a:pt x="0" y="4704"/>
                </a:lnTo>
                <a:cubicBezTo>
                  <a:pt x="0" y="4762"/>
                  <a:pt x="24" y="4809"/>
                  <a:pt x="53" y="4809"/>
                </a:cubicBezTo>
                <a:cubicBezTo>
                  <a:pt x="82" y="4809"/>
                  <a:pt x="106" y="4762"/>
                  <a:pt x="106" y="4704"/>
                </a:cubicBezTo>
                <a:lnTo>
                  <a:pt x="106" y="4484"/>
                </a:lnTo>
                <a:cubicBezTo>
                  <a:pt x="106" y="4427"/>
                  <a:pt x="82" y="4380"/>
                  <a:pt x="53" y="4380"/>
                </a:cubicBezTo>
                <a:close/>
                <a:moveTo>
                  <a:pt x="367" y="4380"/>
                </a:moveTo>
                <a:cubicBezTo>
                  <a:pt x="338" y="4380"/>
                  <a:pt x="315" y="4427"/>
                  <a:pt x="315" y="4484"/>
                </a:cubicBezTo>
                <a:lnTo>
                  <a:pt x="315" y="4704"/>
                </a:lnTo>
                <a:cubicBezTo>
                  <a:pt x="315" y="4762"/>
                  <a:pt x="338" y="4809"/>
                  <a:pt x="367" y="4809"/>
                </a:cubicBezTo>
                <a:cubicBezTo>
                  <a:pt x="397" y="4809"/>
                  <a:pt x="420" y="4762"/>
                  <a:pt x="420" y="4704"/>
                </a:cubicBezTo>
                <a:lnTo>
                  <a:pt x="420" y="4484"/>
                </a:lnTo>
                <a:cubicBezTo>
                  <a:pt x="420" y="4427"/>
                  <a:pt x="397" y="4380"/>
                  <a:pt x="367" y="4380"/>
                </a:cubicBezTo>
                <a:close/>
                <a:moveTo>
                  <a:pt x="1217" y="4380"/>
                </a:moveTo>
                <a:cubicBezTo>
                  <a:pt x="1188" y="4380"/>
                  <a:pt x="1164" y="4427"/>
                  <a:pt x="1164" y="4484"/>
                </a:cubicBezTo>
                <a:lnTo>
                  <a:pt x="1164" y="4704"/>
                </a:lnTo>
                <a:cubicBezTo>
                  <a:pt x="1164" y="4762"/>
                  <a:pt x="1188" y="4809"/>
                  <a:pt x="1217" y="4809"/>
                </a:cubicBezTo>
                <a:cubicBezTo>
                  <a:pt x="1246" y="4809"/>
                  <a:pt x="1270" y="4762"/>
                  <a:pt x="1270" y="4704"/>
                </a:cubicBezTo>
                <a:lnTo>
                  <a:pt x="1270" y="4484"/>
                </a:lnTo>
                <a:cubicBezTo>
                  <a:pt x="1270" y="4427"/>
                  <a:pt x="1246" y="4380"/>
                  <a:pt x="1217" y="4380"/>
                </a:cubicBezTo>
                <a:close/>
                <a:moveTo>
                  <a:pt x="1532" y="4380"/>
                </a:moveTo>
                <a:cubicBezTo>
                  <a:pt x="1503" y="4380"/>
                  <a:pt x="1479" y="4427"/>
                  <a:pt x="1479" y="4484"/>
                </a:cubicBezTo>
                <a:lnTo>
                  <a:pt x="1479" y="4704"/>
                </a:lnTo>
                <a:cubicBezTo>
                  <a:pt x="1479" y="4762"/>
                  <a:pt x="1503" y="4809"/>
                  <a:pt x="1532" y="4809"/>
                </a:cubicBezTo>
                <a:cubicBezTo>
                  <a:pt x="1561" y="4809"/>
                  <a:pt x="1584" y="4762"/>
                  <a:pt x="1584" y="4704"/>
                </a:cubicBezTo>
                <a:lnTo>
                  <a:pt x="1584" y="4484"/>
                </a:lnTo>
                <a:cubicBezTo>
                  <a:pt x="1584" y="4427"/>
                  <a:pt x="1561" y="4380"/>
                  <a:pt x="1532" y="4380"/>
                </a:cubicBezTo>
                <a:close/>
                <a:moveTo>
                  <a:pt x="2380" y="4380"/>
                </a:moveTo>
                <a:cubicBezTo>
                  <a:pt x="2351" y="4380"/>
                  <a:pt x="2329" y="4427"/>
                  <a:pt x="2329" y="4484"/>
                </a:cubicBezTo>
                <a:lnTo>
                  <a:pt x="2329" y="4704"/>
                </a:lnTo>
                <a:cubicBezTo>
                  <a:pt x="2329" y="4762"/>
                  <a:pt x="2351" y="4809"/>
                  <a:pt x="2380" y="4809"/>
                </a:cubicBezTo>
                <a:cubicBezTo>
                  <a:pt x="2409" y="4809"/>
                  <a:pt x="2433" y="4762"/>
                  <a:pt x="2433" y="4704"/>
                </a:cubicBezTo>
                <a:lnTo>
                  <a:pt x="2433" y="4484"/>
                </a:lnTo>
                <a:cubicBezTo>
                  <a:pt x="2433" y="4427"/>
                  <a:pt x="2409" y="4380"/>
                  <a:pt x="2380" y="4380"/>
                </a:cubicBezTo>
                <a:close/>
                <a:moveTo>
                  <a:pt x="2695" y="4380"/>
                </a:moveTo>
                <a:cubicBezTo>
                  <a:pt x="2666" y="4380"/>
                  <a:pt x="2643" y="4427"/>
                  <a:pt x="2643" y="4484"/>
                </a:cubicBezTo>
                <a:lnTo>
                  <a:pt x="2643" y="4704"/>
                </a:lnTo>
                <a:cubicBezTo>
                  <a:pt x="2643" y="4762"/>
                  <a:pt x="2666" y="4809"/>
                  <a:pt x="2695" y="4809"/>
                </a:cubicBezTo>
                <a:cubicBezTo>
                  <a:pt x="2724" y="4809"/>
                  <a:pt x="2748" y="4762"/>
                  <a:pt x="2748" y="4704"/>
                </a:cubicBezTo>
                <a:lnTo>
                  <a:pt x="2748" y="4484"/>
                </a:lnTo>
                <a:cubicBezTo>
                  <a:pt x="2748" y="4427"/>
                  <a:pt x="2724" y="4380"/>
                  <a:pt x="2695" y="4380"/>
                </a:cubicBezTo>
                <a:close/>
                <a:moveTo>
                  <a:pt x="3545" y="4380"/>
                </a:moveTo>
                <a:cubicBezTo>
                  <a:pt x="3516" y="4380"/>
                  <a:pt x="3492" y="4427"/>
                  <a:pt x="3492" y="4484"/>
                </a:cubicBezTo>
                <a:lnTo>
                  <a:pt x="3492" y="4704"/>
                </a:lnTo>
                <a:cubicBezTo>
                  <a:pt x="3492" y="4762"/>
                  <a:pt x="3516" y="4809"/>
                  <a:pt x="3545" y="4809"/>
                </a:cubicBezTo>
                <a:cubicBezTo>
                  <a:pt x="3574" y="4809"/>
                  <a:pt x="3598" y="4762"/>
                  <a:pt x="3598" y="4704"/>
                </a:cubicBezTo>
                <a:lnTo>
                  <a:pt x="3598" y="4484"/>
                </a:lnTo>
                <a:cubicBezTo>
                  <a:pt x="3598" y="4427"/>
                  <a:pt x="3574" y="4380"/>
                  <a:pt x="3545" y="4380"/>
                </a:cubicBezTo>
                <a:close/>
                <a:moveTo>
                  <a:pt x="3859" y="4380"/>
                </a:moveTo>
                <a:cubicBezTo>
                  <a:pt x="3830" y="4380"/>
                  <a:pt x="3806" y="4427"/>
                  <a:pt x="3806" y="4484"/>
                </a:cubicBezTo>
                <a:lnTo>
                  <a:pt x="3806" y="4704"/>
                </a:lnTo>
                <a:cubicBezTo>
                  <a:pt x="3806" y="4762"/>
                  <a:pt x="3830" y="4809"/>
                  <a:pt x="3859" y="4809"/>
                </a:cubicBezTo>
                <a:cubicBezTo>
                  <a:pt x="3888" y="4809"/>
                  <a:pt x="3912" y="4762"/>
                  <a:pt x="3912" y="4704"/>
                </a:cubicBezTo>
                <a:lnTo>
                  <a:pt x="3912" y="4484"/>
                </a:lnTo>
                <a:cubicBezTo>
                  <a:pt x="3912" y="4427"/>
                  <a:pt x="3888" y="4380"/>
                  <a:pt x="3859" y="4380"/>
                </a:cubicBezTo>
                <a:close/>
                <a:moveTo>
                  <a:pt x="4709" y="4380"/>
                </a:moveTo>
                <a:cubicBezTo>
                  <a:pt x="4680" y="4380"/>
                  <a:pt x="4656" y="4427"/>
                  <a:pt x="4656" y="4484"/>
                </a:cubicBezTo>
                <a:lnTo>
                  <a:pt x="4656" y="4704"/>
                </a:lnTo>
                <a:cubicBezTo>
                  <a:pt x="4656" y="4762"/>
                  <a:pt x="4680" y="4809"/>
                  <a:pt x="4709" y="4809"/>
                </a:cubicBezTo>
                <a:cubicBezTo>
                  <a:pt x="4738" y="4809"/>
                  <a:pt x="4762" y="4762"/>
                  <a:pt x="4762" y="4704"/>
                </a:cubicBezTo>
                <a:lnTo>
                  <a:pt x="4762" y="4484"/>
                </a:lnTo>
                <a:cubicBezTo>
                  <a:pt x="4762" y="4427"/>
                  <a:pt x="4738" y="4380"/>
                  <a:pt x="4709" y="4380"/>
                </a:cubicBezTo>
                <a:close/>
                <a:moveTo>
                  <a:pt x="5023" y="4380"/>
                </a:moveTo>
                <a:cubicBezTo>
                  <a:pt x="4994" y="4380"/>
                  <a:pt x="4970" y="4427"/>
                  <a:pt x="4970" y="4484"/>
                </a:cubicBezTo>
                <a:lnTo>
                  <a:pt x="4970" y="4704"/>
                </a:lnTo>
                <a:cubicBezTo>
                  <a:pt x="4970" y="4762"/>
                  <a:pt x="4994" y="4809"/>
                  <a:pt x="5023" y="4809"/>
                </a:cubicBezTo>
                <a:cubicBezTo>
                  <a:pt x="5053" y="4809"/>
                  <a:pt x="5076" y="4762"/>
                  <a:pt x="5076" y="4704"/>
                </a:cubicBezTo>
                <a:lnTo>
                  <a:pt x="5076" y="4484"/>
                </a:lnTo>
                <a:cubicBezTo>
                  <a:pt x="5076" y="4427"/>
                  <a:pt x="5053" y="4380"/>
                  <a:pt x="5023" y="4380"/>
                </a:cubicBezTo>
                <a:close/>
                <a:moveTo>
                  <a:pt x="5873" y="4380"/>
                </a:moveTo>
                <a:cubicBezTo>
                  <a:pt x="5844" y="4380"/>
                  <a:pt x="5820" y="4427"/>
                  <a:pt x="5820" y="4484"/>
                </a:cubicBezTo>
                <a:lnTo>
                  <a:pt x="5820" y="4704"/>
                </a:lnTo>
                <a:cubicBezTo>
                  <a:pt x="5820" y="4762"/>
                  <a:pt x="5844" y="4809"/>
                  <a:pt x="5873" y="4809"/>
                </a:cubicBezTo>
                <a:cubicBezTo>
                  <a:pt x="5902" y="4809"/>
                  <a:pt x="5926" y="4762"/>
                  <a:pt x="5926" y="4704"/>
                </a:cubicBezTo>
                <a:lnTo>
                  <a:pt x="5926" y="4484"/>
                </a:lnTo>
                <a:cubicBezTo>
                  <a:pt x="5926" y="4427"/>
                  <a:pt x="5902" y="4380"/>
                  <a:pt x="5873" y="4380"/>
                </a:cubicBezTo>
                <a:close/>
                <a:moveTo>
                  <a:pt x="6188" y="4380"/>
                </a:moveTo>
                <a:cubicBezTo>
                  <a:pt x="6159" y="4380"/>
                  <a:pt x="6135" y="4427"/>
                  <a:pt x="6135" y="4484"/>
                </a:cubicBezTo>
                <a:lnTo>
                  <a:pt x="6135" y="4704"/>
                </a:lnTo>
                <a:cubicBezTo>
                  <a:pt x="6135" y="4762"/>
                  <a:pt x="6159" y="4809"/>
                  <a:pt x="6188" y="4809"/>
                </a:cubicBezTo>
                <a:cubicBezTo>
                  <a:pt x="6217" y="4809"/>
                  <a:pt x="6240" y="4762"/>
                  <a:pt x="6240" y="4704"/>
                </a:cubicBezTo>
                <a:lnTo>
                  <a:pt x="6240" y="4484"/>
                </a:lnTo>
                <a:cubicBezTo>
                  <a:pt x="6240" y="4427"/>
                  <a:pt x="6217" y="4380"/>
                  <a:pt x="6188" y="4380"/>
                </a:cubicBezTo>
                <a:close/>
                <a:moveTo>
                  <a:pt x="7036" y="4380"/>
                </a:moveTo>
                <a:cubicBezTo>
                  <a:pt x="7007" y="4380"/>
                  <a:pt x="6984" y="4427"/>
                  <a:pt x="6984" y="4484"/>
                </a:cubicBezTo>
                <a:lnTo>
                  <a:pt x="6984" y="4704"/>
                </a:lnTo>
                <a:cubicBezTo>
                  <a:pt x="6984" y="4762"/>
                  <a:pt x="7007" y="4809"/>
                  <a:pt x="7036" y="4809"/>
                </a:cubicBezTo>
                <a:cubicBezTo>
                  <a:pt x="7065" y="4809"/>
                  <a:pt x="7089" y="4762"/>
                  <a:pt x="7089" y="4704"/>
                </a:cubicBezTo>
                <a:lnTo>
                  <a:pt x="7089" y="4484"/>
                </a:lnTo>
                <a:cubicBezTo>
                  <a:pt x="7089" y="4427"/>
                  <a:pt x="7065" y="4380"/>
                  <a:pt x="7036" y="4380"/>
                </a:cubicBezTo>
                <a:close/>
                <a:moveTo>
                  <a:pt x="7351" y="4380"/>
                </a:moveTo>
                <a:cubicBezTo>
                  <a:pt x="7322" y="4380"/>
                  <a:pt x="7299" y="4427"/>
                  <a:pt x="7299" y="4484"/>
                </a:cubicBezTo>
                <a:lnTo>
                  <a:pt x="7299" y="4704"/>
                </a:lnTo>
                <a:cubicBezTo>
                  <a:pt x="7299" y="4762"/>
                  <a:pt x="7322" y="4809"/>
                  <a:pt x="7351" y="4809"/>
                </a:cubicBezTo>
                <a:cubicBezTo>
                  <a:pt x="7380" y="4809"/>
                  <a:pt x="7404" y="4762"/>
                  <a:pt x="7404" y="4704"/>
                </a:cubicBezTo>
                <a:lnTo>
                  <a:pt x="7404" y="4484"/>
                </a:lnTo>
                <a:cubicBezTo>
                  <a:pt x="7404" y="4427"/>
                  <a:pt x="7380" y="4380"/>
                  <a:pt x="7351" y="4380"/>
                </a:cubicBezTo>
                <a:close/>
                <a:moveTo>
                  <a:pt x="8201" y="4380"/>
                </a:moveTo>
                <a:cubicBezTo>
                  <a:pt x="8171" y="4380"/>
                  <a:pt x="8148" y="4427"/>
                  <a:pt x="8148" y="4484"/>
                </a:cubicBezTo>
                <a:lnTo>
                  <a:pt x="8148" y="4704"/>
                </a:lnTo>
                <a:cubicBezTo>
                  <a:pt x="8148" y="4762"/>
                  <a:pt x="8171" y="4809"/>
                  <a:pt x="8201" y="4809"/>
                </a:cubicBezTo>
                <a:cubicBezTo>
                  <a:pt x="8230" y="4809"/>
                  <a:pt x="8254" y="4762"/>
                  <a:pt x="8254" y="4704"/>
                </a:cubicBezTo>
                <a:lnTo>
                  <a:pt x="8254" y="4484"/>
                </a:lnTo>
                <a:cubicBezTo>
                  <a:pt x="8254" y="4427"/>
                  <a:pt x="8230" y="4380"/>
                  <a:pt x="8201" y="4380"/>
                </a:cubicBezTo>
                <a:close/>
                <a:moveTo>
                  <a:pt x="8515" y="4380"/>
                </a:moveTo>
                <a:cubicBezTo>
                  <a:pt x="8486" y="4380"/>
                  <a:pt x="8462" y="4427"/>
                  <a:pt x="8462" y="4484"/>
                </a:cubicBezTo>
                <a:lnTo>
                  <a:pt x="8462" y="4704"/>
                </a:lnTo>
                <a:cubicBezTo>
                  <a:pt x="8462" y="4762"/>
                  <a:pt x="8486" y="4809"/>
                  <a:pt x="8515" y="4809"/>
                </a:cubicBezTo>
                <a:cubicBezTo>
                  <a:pt x="8544" y="4809"/>
                  <a:pt x="8568" y="4762"/>
                  <a:pt x="8568" y="4704"/>
                </a:cubicBezTo>
                <a:lnTo>
                  <a:pt x="8568" y="4484"/>
                </a:lnTo>
                <a:cubicBezTo>
                  <a:pt x="8568" y="4427"/>
                  <a:pt x="8544" y="4380"/>
                  <a:pt x="8515" y="4380"/>
                </a:cubicBezTo>
                <a:close/>
                <a:moveTo>
                  <a:pt x="9365" y="4380"/>
                </a:moveTo>
                <a:cubicBezTo>
                  <a:pt x="9336" y="4380"/>
                  <a:pt x="9312" y="4427"/>
                  <a:pt x="9312" y="4484"/>
                </a:cubicBezTo>
                <a:lnTo>
                  <a:pt x="9312" y="4704"/>
                </a:lnTo>
                <a:cubicBezTo>
                  <a:pt x="9312" y="4762"/>
                  <a:pt x="9336" y="4809"/>
                  <a:pt x="9365" y="4809"/>
                </a:cubicBezTo>
                <a:cubicBezTo>
                  <a:pt x="9394" y="4809"/>
                  <a:pt x="9418" y="4762"/>
                  <a:pt x="9418" y="4704"/>
                </a:cubicBezTo>
                <a:lnTo>
                  <a:pt x="9418" y="4484"/>
                </a:lnTo>
                <a:cubicBezTo>
                  <a:pt x="9418" y="4427"/>
                  <a:pt x="9394" y="4380"/>
                  <a:pt x="9365" y="4380"/>
                </a:cubicBezTo>
                <a:close/>
                <a:moveTo>
                  <a:pt x="9679" y="4380"/>
                </a:moveTo>
                <a:cubicBezTo>
                  <a:pt x="9650" y="4380"/>
                  <a:pt x="9626" y="4427"/>
                  <a:pt x="9626" y="4484"/>
                </a:cubicBezTo>
                <a:lnTo>
                  <a:pt x="9626" y="4704"/>
                </a:lnTo>
                <a:cubicBezTo>
                  <a:pt x="9626" y="4762"/>
                  <a:pt x="9650" y="4809"/>
                  <a:pt x="9679" y="4809"/>
                </a:cubicBezTo>
                <a:cubicBezTo>
                  <a:pt x="9708" y="4809"/>
                  <a:pt x="9732" y="4762"/>
                  <a:pt x="9732" y="4704"/>
                </a:cubicBezTo>
                <a:lnTo>
                  <a:pt x="9732" y="4484"/>
                </a:lnTo>
                <a:cubicBezTo>
                  <a:pt x="9732" y="4427"/>
                  <a:pt x="9708" y="4380"/>
                  <a:pt x="9679" y="4380"/>
                </a:cubicBezTo>
                <a:close/>
                <a:moveTo>
                  <a:pt x="10529" y="4380"/>
                </a:moveTo>
                <a:cubicBezTo>
                  <a:pt x="10500" y="4380"/>
                  <a:pt x="10476" y="4427"/>
                  <a:pt x="10476" y="4484"/>
                </a:cubicBezTo>
                <a:lnTo>
                  <a:pt x="10476" y="4704"/>
                </a:lnTo>
                <a:cubicBezTo>
                  <a:pt x="10476" y="4762"/>
                  <a:pt x="10500" y="4809"/>
                  <a:pt x="10529" y="4809"/>
                </a:cubicBezTo>
                <a:cubicBezTo>
                  <a:pt x="10558" y="4809"/>
                  <a:pt x="10582" y="4762"/>
                  <a:pt x="10582" y="4704"/>
                </a:cubicBezTo>
                <a:lnTo>
                  <a:pt x="10582" y="4484"/>
                </a:lnTo>
                <a:cubicBezTo>
                  <a:pt x="10582" y="4427"/>
                  <a:pt x="10558" y="4380"/>
                  <a:pt x="10529" y="4380"/>
                </a:cubicBezTo>
                <a:close/>
                <a:moveTo>
                  <a:pt x="10844" y="4380"/>
                </a:moveTo>
                <a:cubicBezTo>
                  <a:pt x="10814" y="4380"/>
                  <a:pt x="10791" y="4427"/>
                  <a:pt x="10791" y="4484"/>
                </a:cubicBezTo>
                <a:lnTo>
                  <a:pt x="10791" y="4704"/>
                </a:lnTo>
                <a:cubicBezTo>
                  <a:pt x="10791" y="4762"/>
                  <a:pt x="10814" y="4809"/>
                  <a:pt x="10844" y="4809"/>
                </a:cubicBezTo>
                <a:cubicBezTo>
                  <a:pt x="10873" y="4809"/>
                  <a:pt x="10895" y="4762"/>
                  <a:pt x="10895" y="4704"/>
                </a:cubicBezTo>
                <a:lnTo>
                  <a:pt x="10895" y="4484"/>
                </a:lnTo>
                <a:cubicBezTo>
                  <a:pt x="10895" y="4427"/>
                  <a:pt x="10873" y="4380"/>
                  <a:pt x="10844" y="4380"/>
                </a:cubicBezTo>
                <a:close/>
                <a:moveTo>
                  <a:pt x="11692" y="4380"/>
                </a:moveTo>
                <a:cubicBezTo>
                  <a:pt x="11663" y="4380"/>
                  <a:pt x="11640" y="4427"/>
                  <a:pt x="11640" y="4484"/>
                </a:cubicBezTo>
                <a:lnTo>
                  <a:pt x="11640" y="4704"/>
                </a:lnTo>
                <a:cubicBezTo>
                  <a:pt x="11640" y="4762"/>
                  <a:pt x="11663" y="4809"/>
                  <a:pt x="11692" y="4809"/>
                </a:cubicBezTo>
                <a:cubicBezTo>
                  <a:pt x="11721" y="4809"/>
                  <a:pt x="11745" y="4762"/>
                  <a:pt x="11745" y="4704"/>
                </a:cubicBezTo>
                <a:lnTo>
                  <a:pt x="11745" y="4484"/>
                </a:lnTo>
                <a:cubicBezTo>
                  <a:pt x="11745" y="4427"/>
                  <a:pt x="11721" y="4380"/>
                  <a:pt x="11692" y="4380"/>
                </a:cubicBezTo>
                <a:close/>
                <a:moveTo>
                  <a:pt x="12007" y="4380"/>
                </a:moveTo>
                <a:cubicBezTo>
                  <a:pt x="11978" y="4380"/>
                  <a:pt x="11955" y="4427"/>
                  <a:pt x="11955" y="4484"/>
                </a:cubicBezTo>
                <a:lnTo>
                  <a:pt x="11955" y="4704"/>
                </a:lnTo>
                <a:cubicBezTo>
                  <a:pt x="11955" y="4762"/>
                  <a:pt x="11978" y="4809"/>
                  <a:pt x="12007" y="4809"/>
                </a:cubicBezTo>
                <a:cubicBezTo>
                  <a:pt x="12036" y="4809"/>
                  <a:pt x="12060" y="4762"/>
                  <a:pt x="12060" y="4704"/>
                </a:cubicBezTo>
                <a:lnTo>
                  <a:pt x="12060" y="4484"/>
                </a:lnTo>
                <a:cubicBezTo>
                  <a:pt x="12060" y="4427"/>
                  <a:pt x="12036" y="4380"/>
                  <a:pt x="12007" y="4380"/>
                </a:cubicBezTo>
                <a:close/>
                <a:moveTo>
                  <a:pt x="12856" y="4380"/>
                </a:moveTo>
                <a:cubicBezTo>
                  <a:pt x="12827" y="4380"/>
                  <a:pt x="12804" y="4427"/>
                  <a:pt x="12804" y="4484"/>
                </a:cubicBezTo>
                <a:lnTo>
                  <a:pt x="12804" y="4704"/>
                </a:lnTo>
                <a:cubicBezTo>
                  <a:pt x="12804" y="4762"/>
                  <a:pt x="12827" y="4809"/>
                  <a:pt x="12856" y="4809"/>
                </a:cubicBezTo>
                <a:cubicBezTo>
                  <a:pt x="12886" y="4809"/>
                  <a:pt x="12909" y="4762"/>
                  <a:pt x="12909" y="4704"/>
                </a:cubicBezTo>
                <a:lnTo>
                  <a:pt x="12909" y="4484"/>
                </a:lnTo>
                <a:cubicBezTo>
                  <a:pt x="12909" y="4427"/>
                  <a:pt x="12886" y="4380"/>
                  <a:pt x="12856" y="4380"/>
                </a:cubicBezTo>
                <a:close/>
                <a:moveTo>
                  <a:pt x="13171" y="4380"/>
                </a:moveTo>
                <a:cubicBezTo>
                  <a:pt x="13142" y="4380"/>
                  <a:pt x="13118" y="4427"/>
                  <a:pt x="13118" y="4484"/>
                </a:cubicBezTo>
                <a:lnTo>
                  <a:pt x="13118" y="4704"/>
                </a:lnTo>
                <a:cubicBezTo>
                  <a:pt x="13118" y="4762"/>
                  <a:pt x="13142" y="4809"/>
                  <a:pt x="13171" y="4809"/>
                </a:cubicBezTo>
                <a:cubicBezTo>
                  <a:pt x="13200" y="4809"/>
                  <a:pt x="13224" y="4762"/>
                  <a:pt x="13224" y="4704"/>
                </a:cubicBezTo>
                <a:lnTo>
                  <a:pt x="13224" y="4484"/>
                </a:lnTo>
                <a:cubicBezTo>
                  <a:pt x="13224" y="4427"/>
                  <a:pt x="13200" y="4380"/>
                  <a:pt x="13171" y="4380"/>
                </a:cubicBezTo>
                <a:close/>
                <a:moveTo>
                  <a:pt x="14021" y="4380"/>
                </a:moveTo>
                <a:cubicBezTo>
                  <a:pt x="13992" y="4380"/>
                  <a:pt x="13968" y="4427"/>
                  <a:pt x="13968" y="4484"/>
                </a:cubicBezTo>
                <a:lnTo>
                  <a:pt x="13968" y="4704"/>
                </a:lnTo>
                <a:cubicBezTo>
                  <a:pt x="13968" y="4762"/>
                  <a:pt x="13992" y="4809"/>
                  <a:pt x="14021" y="4809"/>
                </a:cubicBezTo>
                <a:cubicBezTo>
                  <a:pt x="14050" y="4809"/>
                  <a:pt x="14074" y="4762"/>
                  <a:pt x="14074" y="4704"/>
                </a:cubicBezTo>
                <a:lnTo>
                  <a:pt x="14074" y="4484"/>
                </a:lnTo>
                <a:cubicBezTo>
                  <a:pt x="14074" y="4427"/>
                  <a:pt x="14050" y="4380"/>
                  <a:pt x="14021" y="4380"/>
                </a:cubicBezTo>
                <a:close/>
                <a:moveTo>
                  <a:pt x="14335" y="4380"/>
                </a:moveTo>
                <a:cubicBezTo>
                  <a:pt x="14306" y="4380"/>
                  <a:pt x="14282" y="4427"/>
                  <a:pt x="14282" y="4484"/>
                </a:cubicBezTo>
                <a:lnTo>
                  <a:pt x="14282" y="4704"/>
                </a:lnTo>
                <a:cubicBezTo>
                  <a:pt x="14282" y="4762"/>
                  <a:pt x="14306" y="4809"/>
                  <a:pt x="14335" y="4809"/>
                </a:cubicBezTo>
                <a:cubicBezTo>
                  <a:pt x="14364" y="4809"/>
                  <a:pt x="14388" y="4762"/>
                  <a:pt x="14388" y="4704"/>
                </a:cubicBezTo>
                <a:lnTo>
                  <a:pt x="14388" y="4484"/>
                </a:lnTo>
                <a:cubicBezTo>
                  <a:pt x="14388" y="4427"/>
                  <a:pt x="14364" y="4380"/>
                  <a:pt x="14335" y="4380"/>
                </a:cubicBezTo>
                <a:close/>
                <a:moveTo>
                  <a:pt x="15185" y="4380"/>
                </a:moveTo>
                <a:cubicBezTo>
                  <a:pt x="15156" y="4380"/>
                  <a:pt x="15132" y="4427"/>
                  <a:pt x="15132" y="4484"/>
                </a:cubicBezTo>
                <a:lnTo>
                  <a:pt x="15132" y="4704"/>
                </a:lnTo>
                <a:cubicBezTo>
                  <a:pt x="15132" y="4762"/>
                  <a:pt x="15156" y="4809"/>
                  <a:pt x="15185" y="4809"/>
                </a:cubicBezTo>
                <a:cubicBezTo>
                  <a:pt x="15214" y="4809"/>
                  <a:pt x="15237" y="4762"/>
                  <a:pt x="15237" y="4704"/>
                </a:cubicBezTo>
                <a:lnTo>
                  <a:pt x="15237" y="4484"/>
                </a:lnTo>
                <a:cubicBezTo>
                  <a:pt x="15237" y="4427"/>
                  <a:pt x="15214" y="4380"/>
                  <a:pt x="15185" y="4380"/>
                </a:cubicBezTo>
                <a:close/>
                <a:moveTo>
                  <a:pt x="15500" y="4380"/>
                </a:moveTo>
                <a:cubicBezTo>
                  <a:pt x="15470" y="4380"/>
                  <a:pt x="15447" y="4427"/>
                  <a:pt x="15447" y="4484"/>
                </a:cubicBezTo>
                <a:lnTo>
                  <a:pt x="15447" y="4704"/>
                </a:lnTo>
                <a:cubicBezTo>
                  <a:pt x="15447" y="4762"/>
                  <a:pt x="15470" y="4809"/>
                  <a:pt x="15500" y="4809"/>
                </a:cubicBezTo>
                <a:cubicBezTo>
                  <a:pt x="15529" y="4809"/>
                  <a:pt x="15551" y="4762"/>
                  <a:pt x="15551" y="4704"/>
                </a:cubicBezTo>
                <a:lnTo>
                  <a:pt x="15551" y="4484"/>
                </a:lnTo>
                <a:cubicBezTo>
                  <a:pt x="15551" y="4427"/>
                  <a:pt x="15529" y="4380"/>
                  <a:pt x="15500" y="4380"/>
                </a:cubicBezTo>
                <a:close/>
                <a:moveTo>
                  <a:pt x="16349" y="4380"/>
                </a:moveTo>
                <a:cubicBezTo>
                  <a:pt x="16320" y="4380"/>
                  <a:pt x="16296" y="4427"/>
                  <a:pt x="16296" y="4484"/>
                </a:cubicBezTo>
                <a:lnTo>
                  <a:pt x="16296" y="4704"/>
                </a:lnTo>
                <a:cubicBezTo>
                  <a:pt x="16296" y="4762"/>
                  <a:pt x="16320" y="4809"/>
                  <a:pt x="16349" y="4809"/>
                </a:cubicBezTo>
                <a:cubicBezTo>
                  <a:pt x="16378" y="4809"/>
                  <a:pt x="16401" y="4762"/>
                  <a:pt x="16401" y="4704"/>
                </a:cubicBezTo>
                <a:lnTo>
                  <a:pt x="16401" y="4484"/>
                </a:lnTo>
                <a:cubicBezTo>
                  <a:pt x="16401" y="4427"/>
                  <a:pt x="16378" y="4380"/>
                  <a:pt x="16349" y="4380"/>
                </a:cubicBezTo>
                <a:close/>
                <a:moveTo>
                  <a:pt x="16663" y="4380"/>
                </a:moveTo>
                <a:cubicBezTo>
                  <a:pt x="16634" y="4380"/>
                  <a:pt x="16611" y="4427"/>
                  <a:pt x="16611" y="4484"/>
                </a:cubicBezTo>
                <a:lnTo>
                  <a:pt x="16611" y="4704"/>
                </a:lnTo>
                <a:cubicBezTo>
                  <a:pt x="16611" y="4762"/>
                  <a:pt x="16634" y="4809"/>
                  <a:pt x="16663" y="4809"/>
                </a:cubicBezTo>
                <a:cubicBezTo>
                  <a:pt x="16692" y="4809"/>
                  <a:pt x="16716" y="4762"/>
                  <a:pt x="16716" y="4704"/>
                </a:cubicBezTo>
                <a:lnTo>
                  <a:pt x="16716" y="4484"/>
                </a:lnTo>
                <a:cubicBezTo>
                  <a:pt x="16716" y="4427"/>
                  <a:pt x="16692" y="4380"/>
                  <a:pt x="16663" y="4380"/>
                </a:cubicBezTo>
                <a:close/>
                <a:moveTo>
                  <a:pt x="17512" y="4380"/>
                </a:moveTo>
                <a:cubicBezTo>
                  <a:pt x="17483" y="4380"/>
                  <a:pt x="17459" y="4427"/>
                  <a:pt x="17459" y="4484"/>
                </a:cubicBezTo>
                <a:lnTo>
                  <a:pt x="17459" y="4704"/>
                </a:lnTo>
                <a:cubicBezTo>
                  <a:pt x="17459" y="4762"/>
                  <a:pt x="17483" y="4809"/>
                  <a:pt x="17512" y="4809"/>
                </a:cubicBezTo>
                <a:cubicBezTo>
                  <a:pt x="17541" y="4809"/>
                  <a:pt x="17565" y="4762"/>
                  <a:pt x="17565" y="4704"/>
                </a:cubicBezTo>
                <a:lnTo>
                  <a:pt x="17565" y="4484"/>
                </a:lnTo>
                <a:cubicBezTo>
                  <a:pt x="17565" y="4427"/>
                  <a:pt x="17541" y="4380"/>
                  <a:pt x="17512" y="4380"/>
                </a:cubicBezTo>
                <a:close/>
                <a:moveTo>
                  <a:pt x="17827" y="4380"/>
                </a:moveTo>
                <a:cubicBezTo>
                  <a:pt x="17798" y="4380"/>
                  <a:pt x="17774" y="4427"/>
                  <a:pt x="17774" y="4484"/>
                </a:cubicBezTo>
                <a:lnTo>
                  <a:pt x="17774" y="4704"/>
                </a:lnTo>
                <a:cubicBezTo>
                  <a:pt x="17774" y="4762"/>
                  <a:pt x="17798" y="4809"/>
                  <a:pt x="17827" y="4809"/>
                </a:cubicBezTo>
                <a:cubicBezTo>
                  <a:pt x="17856" y="4809"/>
                  <a:pt x="17880" y="4762"/>
                  <a:pt x="17880" y="4704"/>
                </a:cubicBezTo>
                <a:lnTo>
                  <a:pt x="17880" y="4484"/>
                </a:lnTo>
                <a:cubicBezTo>
                  <a:pt x="17880" y="4427"/>
                  <a:pt x="17856" y="4380"/>
                  <a:pt x="17827" y="4380"/>
                </a:cubicBezTo>
                <a:close/>
                <a:moveTo>
                  <a:pt x="18677" y="4380"/>
                </a:moveTo>
                <a:cubicBezTo>
                  <a:pt x="18648" y="4380"/>
                  <a:pt x="18624" y="4427"/>
                  <a:pt x="18624" y="4484"/>
                </a:cubicBezTo>
                <a:lnTo>
                  <a:pt x="18624" y="4704"/>
                </a:lnTo>
                <a:cubicBezTo>
                  <a:pt x="18624" y="4762"/>
                  <a:pt x="18648" y="4809"/>
                  <a:pt x="18677" y="4809"/>
                </a:cubicBezTo>
                <a:cubicBezTo>
                  <a:pt x="18706" y="4809"/>
                  <a:pt x="18730" y="4762"/>
                  <a:pt x="18730" y="4704"/>
                </a:cubicBezTo>
                <a:lnTo>
                  <a:pt x="18730" y="4484"/>
                </a:lnTo>
                <a:cubicBezTo>
                  <a:pt x="18730" y="4427"/>
                  <a:pt x="18706" y="4380"/>
                  <a:pt x="18677" y="4380"/>
                </a:cubicBezTo>
                <a:close/>
                <a:moveTo>
                  <a:pt x="18991" y="4380"/>
                </a:moveTo>
                <a:cubicBezTo>
                  <a:pt x="18962" y="4380"/>
                  <a:pt x="18938" y="4427"/>
                  <a:pt x="18938" y="4484"/>
                </a:cubicBezTo>
                <a:lnTo>
                  <a:pt x="18938" y="4704"/>
                </a:lnTo>
                <a:cubicBezTo>
                  <a:pt x="18938" y="4762"/>
                  <a:pt x="18962" y="4809"/>
                  <a:pt x="18991" y="4809"/>
                </a:cubicBezTo>
                <a:cubicBezTo>
                  <a:pt x="19020" y="4809"/>
                  <a:pt x="19044" y="4762"/>
                  <a:pt x="19044" y="4704"/>
                </a:cubicBezTo>
                <a:lnTo>
                  <a:pt x="19044" y="4484"/>
                </a:lnTo>
                <a:cubicBezTo>
                  <a:pt x="19044" y="4427"/>
                  <a:pt x="19020" y="4380"/>
                  <a:pt x="18991" y="4380"/>
                </a:cubicBezTo>
                <a:close/>
                <a:moveTo>
                  <a:pt x="19841" y="4380"/>
                </a:moveTo>
                <a:cubicBezTo>
                  <a:pt x="19812" y="4380"/>
                  <a:pt x="19788" y="4427"/>
                  <a:pt x="19788" y="4484"/>
                </a:cubicBezTo>
                <a:lnTo>
                  <a:pt x="19788" y="4704"/>
                </a:lnTo>
                <a:cubicBezTo>
                  <a:pt x="19788" y="4762"/>
                  <a:pt x="19812" y="4809"/>
                  <a:pt x="19841" y="4809"/>
                </a:cubicBezTo>
                <a:cubicBezTo>
                  <a:pt x="19870" y="4809"/>
                  <a:pt x="19894" y="4762"/>
                  <a:pt x="19894" y="4704"/>
                </a:cubicBezTo>
                <a:lnTo>
                  <a:pt x="19894" y="4484"/>
                </a:lnTo>
                <a:cubicBezTo>
                  <a:pt x="19894" y="4427"/>
                  <a:pt x="19870" y="4380"/>
                  <a:pt x="19841" y="4380"/>
                </a:cubicBezTo>
                <a:close/>
                <a:moveTo>
                  <a:pt x="20155" y="4380"/>
                </a:moveTo>
                <a:cubicBezTo>
                  <a:pt x="20126" y="4380"/>
                  <a:pt x="20102" y="4427"/>
                  <a:pt x="20102" y="4484"/>
                </a:cubicBezTo>
                <a:lnTo>
                  <a:pt x="20102" y="4704"/>
                </a:lnTo>
                <a:cubicBezTo>
                  <a:pt x="20102" y="4762"/>
                  <a:pt x="20126" y="4809"/>
                  <a:pt x="20155" y="4809"/>
                </a:cubicBezTo>
                <a:cubicBezTo>
                  <a:pt x="20184" y="4809"/>
                  <a:pt x="20207" y="4762"/>
                  <a:pt x="20207" y="4704"/>
                </a:cubicBezTo>
                <a:lnTo>
                  <a:pt x="20207" y="4484"/>
                </a:lnTo>
                <a:cubicBezTo>
                  <a:pt x="20207" y="4427"/>
                  <a:pt x="20184" y="4380"/>
                  <a:pt x="20155" y="4380"/>
                </a:cubicBezTo>
                <a:close/>
                <a:moveTo>
                  <a:pt x="21004" y="4380"/>
                </a:moveTo>
                <a:cubicBezTo>
                  <a:pt x="20975" y="4380"/>
                  <a:pt x="20952" y="4427"/>
                  <a:pt x="20952" y="4484"/>
                </a:cubicBezTo>
                <a:lnTo>
                  <a:pt x="20952" y="4704"/>
                </a:lnTo>
                <a:cubicBezTo>
                  <a:pt x="20952" y="4762"/>
                  <a:pt x="20975" y="4809"/>
                  <a:pt x="21004" y="4809"/>
                </a:cubicBezTo>
                <a:cubicBezTo>
                  <a:pt x="21033" y="4809"/>
                  <a:pt x="21057" y="4762"/>
                  <a:pt x="21057" y="4704"/>
                </a:cubicBezTo>
                <a:lnTo>
                  <a:pt x="21057" y="4484"/>
                </a:lnTo>
                <a:cubicBezTo>
                  <a:pt x="21057" y="4427"/>
                  <a:pt x="21033" y="4380"/>
                  <a:pt x="21004" y="4380"/>
                </a:cubicBezTo>
                <a:close/>
                <a:moveTo>
                  <a:pt x="21319" y="4380"/>
                </a:moveTo>
                <a:cubicBezTo>
                  <a:pt x="21289" y="4380"/>
                  <a:pt x="21267" y="4427"/>
                  <a:pt x="21267" y="4484"/>
                </a:cubicBezTo>
                <a:lnTo>
                  <a:pt x="21267" y="4704"/>
                </a:lnTo>
                <a:cubicBezTo>
                  <a:pt x="21267" y="4762"/>
                  <a:pt x="21289" y="4809"/>
                  <a:pt x="21319" y="4809"/>
                </a:cubicBezTo>
                <a:cubicBezTo>
                  <a:pt x="21348" y="4809"/>
                  <a:pt x="21372" y="4762"/>
                  <a:pt x="21372" y="4704"/>
                </a:cubicBezTo>
                <a:lnTo>
                  <a:pt x="21372" y="4484"/>
                </a:lnTo>
                <a:cubicBezTo>
                  <a:pt x="21372" y="4427"/>
                  <a:pt x="21348" y="4380"/>
                  <a:pt x="21319" y="4380"/>
                </a:cubicBezTo>
                <a:close/>
                <a:moveTo>
                  <a:pt x="281" y="5110"/>
                </a:moveTo>
                <a:cubicBezTo>
                  <a:pt x="252" y="5110"/>
                  <a:pt x="228" y="5157"/>
                  <a:pt x="228" y="5214"/>
                </a:cubicBezTo>
                <a:lnTo>
                  <a:pt x="228" y="5434"/>
                </a:lnTo>
                <a:cubicBezTo>
                  <a:pt x="228" y="5492"/>
                  <a:pt x="252" y="5539"/>
                  <a:pt x="281" y="5539"/>
                </a:cubicBezTo>
                <a:cubicBezTo>
                  <a:pt x="311" y="5539"/>
                  <a:pt x="334" y="5492"/>
                  <a:pt x="334" y="5434"/>
                </a:cubicBezTo>
                <a:lnTo>
                  <a:pt x="334" y="5214"/>
                </a:lnTo>
                <a:cubicBezTo>
                  <a:pt x="334" y="5157"/>
                  <a:pt x="311" y="5110"/>
                  <a:pt x="281" y="5110"/>
                </a:cubicBezTo>
                <a:close/>
                <a:moveTo>
                  <a:pt x="596" y="5110"/>
                </a:moveTo>
                <a:cubicBezTo>
                  <a:pt x="567" y="5110"/>
                  <a:pt x="543" y="5157"/>
                  <a:pt x="543" y="5214"/>
                </a:cubicBezTo>
                <a:lnTo>
                  <a:pt x="543" y="5434"/>
                </a:lnTo>
                <a:cubicBezTo>
                  <a:pt x="543" y="5492"/>
                  <a:pt x="567" y="5539"/>
                  <a:pt x="596" y="5539"/>
                </a:cubicBezTo>
                <a:cubicBezTo>
                  <a:pt x="625" y="5539"/>
                  <a:pt x="649" y="5492"/>
                  <a:pt x="649" y="5434"/>
                </a:cubicBezTo>
                <a:lnTo>
                  <a:pt x="649" y="5214"/>
                </a:lnTo>
                <a:cubicBezTo>
                  <a:pt x="649" y="5157"/>
                  <a:pt x="625" y="5110"/>
                  <a:pt x="596" y="5110"/>
                </a:cubicBezTo>
                <a:close/>
                <a:moveTo>
                  <a:pt x="1446" y="5110"/>
                </a:moveTo>
                <a:cubicBezTo>
                  <a:pt x="1417" y="5110"/>
                  <a:pt x="1393" y="5157"/>
                  <a:pt x="1393" y="5214"/>
                </a:cubicBezTo>
                <a:lnTo>
                  <a:pt x="1393" y="5434"/>
                </a:lnTo>
                <a:cubicBezTo>
                  <a:pt x="1393" y="5492"/>
                  <a:pt x="1417" y="5539"/>
                  <a:pt x="1446" y="5539"/>
                </a:cubicBezTo>
                <a:cubicBezTo>
                  <a:pt x="1475" y="5539"/>
                  <a:pt x="1499" y="5492"/>
                  <a:pt x="1499" y="5434"/>
                </a:cubicBezTo>
                <a:lnTo>
                  <a:pt x="1499" y="5214"/>
                </a:lnTo>
                <a:cubicBezTo>
                  <a:pt x="1499" y="5157"/>
                  <a:pt x="1475" y="5110"/>
                  <a:pt x="1446" y="5110"/>
                </a:cubicBezTo>
                <a:close/>
                <a:moveTo>
                  <a:pt x="1760" y="5110"/>
                </a:moveTo>
                <a:cubicBezTo>
                  <a:pt x="1731" y="5110"/>
                  <a:pt x="1707" y="5157"/>
                  <a:pt x="1707" y="5214"/>
                </a:cubicBezTo>
                <a:lnTo>
                  <a:pt x="1707" y="5434"/>
                </a:lnTo>
                <a:cubicBezTo>
                  <a:pt x="1707" y="5492"/>
                  <a:pt x="1731" y="5539"/>
                  <a:pt x="1760" y="5539"/>
                </a:cubicBezTo>
                <a:cubicBezTo>
                  <a:pt x="1789" y="5539"/>
                  <a:pt x="1813" y="5492"/>
                  <a:pt x="1813" y="5434"/>
                </a:cubicBezTo>
                <a:lnTo>
                  <a:pt x="1813" y="5214"/>
                </a:lnTo>
                <a:cubicBezTo>
                  <a:pt x="1813" y="5157"/>
                  <a:pt x="1789" y="5110"/>
                  <a:pt x="1760" y="5110"/>
                </a:cubicBezTo>
                <a:close/>
                <a:moveTo>
                  <a:pt x="2610" y="5110"/>
                </a:moveTo>
                <a:cubicBezTo>
                  <a:pt x="2581" y="5110"/>
                  <a:pt x="2557" y="5157"/>
                  <a:pt x="2557" y="5214"/>
                </a:cubicBezTo>
                <a:lnTo>
                  <a:pt x="2557" y="5434"/>
                </a:lnTo>
                <a:cubicBezTo>
                  <a:pt x="2557" y="5492"/>
                  <a:pt x="2581" y="5539"/>
                  <a:pt x="2610" y="5539"/>
                </a:cubicBezTo>
                <a:cubicBezTo>
                  <a:pt x="2639" y="5539"/>
                  <a:pt x="2662" y="5492"/>
                  <a:pt x="2662" y="5434"/>
                </a:cubicBezTo>
                <a:lnTo>
                  <a:pt x="2662" y="5214"/>
                </a:lnTo>
                <a:cubicBezTo>
                  <a:pt x="2662" y="5157"/>
                  <a:pt x="2639" y="5110"/>
                  <a:pt x="2610" y="5110"/>
                </a:cubicBezTo>
                <a:close/>
                <a:moveTo>
                  <a:pt x="2924" y="5110"/>
                </a:moveTo>
                <a:cubicBezTo>
                  <a:pt x="2895" y="5110"/>
                  <a:pt x="2871" y="5157"/>
                  <a:pt x="2871" y="5214"/>
                </a:cubicBezTo>
                <a:lnTo>
                  <a:pt x="2871" y="5434"/>
                </a:lnTo>
                <a:cubicBezTo>
                  <a:pt x="2871" y="5492"/>
                  <a:pt x="2895" y="5539"/>
                  <a:pt x="2924" y="5539"/>
                </a:cubicBezTo>
                <a:cubicBezTo>
                  <a:pt x="2954" y="5539"/>
                  <a:pt x="2976" y="5492"/>
                  <a:pt x="2976" y="5434"/>
                </a:cubicBezTo>
                <a:lnTo>
                  <a:pt x="2976" y="5214"/>
                </a:lnTo>
                <a:cubicBezTo>
                  <a:pt x="2976" y="5157"/>
                  <a:pt x="2954" y="5110"/>
                  <a:pt x="2924" y="5110"/>
                </a:cubicBezTo>
                <a:close/>
                <a:moveTo>
                  <a:pt x="3773" y="5110"/>
                </a:moveTo>
                <a:cubicBezTo>
                  <a:pt x="3744" y="5110"/>
                  <a:pt x="3721" y="5157"/>
                  <a:pt x="3721" y="5214"/>
                </a:cubicBezTo>
                <a:lnTo>
                  <a:pt x="3721" y="5434"/>
                </a:lnTo>
                <a:cubicBezTo>
                  <a:pt x="3721" y="5492"/>
                  <a:pt x="3744" y="5539"/>
                  <a:pt x="3773" y="5539"/>
                </a:cubicBezTo>
                <a:cubicBezTo>
                  <a:pt x="3802" y="5539"/>
                  <a:pt x="3826" y="5492"/>
                  <a:pt x="3826" y="5434"/>
                </a:cubicBezTo>
                <a:lnTo>
                  <a:pt x="3826" y="5214"/>
                </a:lnTo>
                <a:cubicBezTo>
                  <a:pt x="3826" y="5157"/>
                  <a:pt x="3802" y="5110"/>
                  <a:pt x="3773" y="5110"/>
                </a:cubicBezTo>
                <a:close/>
                <a:moveTo>
                  <a:pt x="4088" y="5110"/>
                </a:moveTo>
                <a:cubicBezTo>
                  <a:pt x="4058" y="5110"/>
                  <a:pt x="4035" y="5157"/>
                  <a:pt x="4035" y="5214"/>
                </a:cubicBezTo>
                <a:lnTo>
                  <a:pt x="4035" y="5434"/>
                </a:lnTo>
                <a:cubicBezTo>
                  <a:pt x="4035" y="5492"/>
                  <a:pt x="4058" y="5539"/>
                  <a:pt x="4088" y="5539"/>
                </a:cubicBezTo>
                <a:cubicBezTo>
                  <a:pt x="4117" y="5539"/>
                  <a:pt x="4141" y="5492"/>
                  <a:pt x="4141" y="5434"/>
                </a:cubicBezTo>
                <a:lnTo>
                  <a:pt x="4141" y="5214"/>
                </a:lnTo>
                <a:cubicBezTo>
                  <a:pt x="4141" y="5157"/>
                  <a:pt x="4117" y="5110"/>
                  <a:pt x="4088" y="5110"/>
                </a:cubicBezTo>
                <a:close/>
                <a:moveTo>
                  <a:pt x="4937" y="5110"/>
                </a:moveTo>
                <a:cubicBezTo>
                  <a:pt x="4908" y="5110"/>
                  <a:pt x="4884" y="5157"/>
                  <a:pt x="4884" y="5214"/>
                </a:cubicBezTo>
                <a:lnTo>
                  <a:pt x="4884" y="5434"/>
                </a:lnTo>
                <a:cubicBezTo>
                  <a:pt x="4884" y="5492"/>
                  <a:pt x="4908" y="5539"/>
                  <a:pt x="4937" y="5539"/>
                </a:cubicBezTo>
                <a:cubicBezTo>
                  <a:pt x="4966" y="5539"/>
                  <a:pt x="4990" y="5492"/>
                  <a:pt x="4990" y="5434"/>
                </a:cubicBezTo>
                <a:lnTo>
                  <a:pt x="4990" y="5214"/>
                </a:lnTo>
                <a:cubicBezTo>
                  <a:pt x="4990" y="5157"/>
                  <a:pt x="4966" y="5110"/>
                  <a:pt x="4937" y="5110"/>
                </a:cubicBezTo>
                <a:close/>
                <a:moveTo>
                  <a:pt x="5252" y="5110"/>
                </a:moveTo>
                <a:cubicBezTo>
                  <a:pt x="5223" y="5110"/>
                  <a:pt x="5199" y="5157"/>
                  <a:pt x="5199" y="5214"/>
                </a:cubicBezTo>
                <a:lnTo>
                  <a:pt x="5199" y="5434"/>
                </a:lnTo>
                <a:cubicBezTo>
                  <a:pt x="5199" y="5492"/>
                  <a:pt x="5223" y="5539"/>
                  <a:pt x="5252" y="5539"/>
                </a:cubicBezTo>
                <a:cubicBezTo>
                  <a:pt x="5281" y="5539"/>
                  <a:pt x="5305" y="5492"/>
                  <a:pt x="5305" y="5434"/>
                </a:cubicBezTo>
                <a:lnTo>
                  <a:pt x="5305" y="5214"/>
                </a:lnTo>
                <a:cubicBezTo>
                  <a:pt x="5305" y="5157"/>
                  <a:pt x="5281" y="5110"/>
                  <a:pt x="5252" y="5110"/>
                </a:cubicBezTo>
                <a:close/>
                <a:moveTo>
                  <a:pt x="6102" y="5110"/>
                </a:moveTo>
                <a:cubicBezTo>
                  <a:pt x="6072" y="5110"/>
                  <a:pt x="6049" y="5157"/>
                  <a:pt x="6049" y="5214"/>
                </a:cubicBezTo>
                <a:lnTo>
                  <a:pt x="6049" y="5434"/>
                </a:lnTo>
                <a:cubicBezTo>
                  <a:pt x="6049" y="5492"/>
                  <a:pt x="6072" y="5539"/>
                  <a:pt x="6102" y="5539"/>
                </a:cubicBezTo>
                <a:cubicBezTo>
                  <a:pt x="6131" y="5539"/>
                  <a:pt x="6155" y="5492"/>
                  <a:pt x="6155" y="5434"/>
                </a:cubicBezTo>
                <a:lnTo>
                  <a:pt x="6155" y="5214"/>
                </a:lnTo>
                <a:cubicBezTo>
                  <a:pt x="6155" y="5157"/>
                  <a:pt x="6131" y="5110"/>
                  <a:pt x="6102" y="5110"/>
                </a:cubicBezTo>
                <a:close/>
                <a:moveTo>
                  <a:pt x="6416" y="5110"/>
                </a:moveTo>
                <a:cubicBezTo>
                  <a:pt x="6387" y="5110"/>
                  <a:pt x="6363" y="5157"/>
                  <a:pt x="6363" y="5214"/>
                </a:cubicBezTo>
                <a:lnTo>
                  <a:pt x="6363" y="5434"/>
                </a:lnTo>
                <a:cubicBezTo>
                  <a:pt x="6363" y="5492"/>
                  <a:pt x="6387" y="5539"/>
                  <a:pt x="6416" y="5539"/>
                </a:cubicBezTo>
                <a:cubicBezTo>
                  <a:pt x="6445" y="5539"/>
                  <a:pt x="6469" y="5492"/>
                  <a:pt x="6469" y="5434"/>
                </a:cubicBezTo>
                <a:lnTo>
                  <a:pt x="6469" y="5214"/>
                </a:lnTo>
                <a:cubicBezTo>
                  <a:pt x="6469" y="5157"/>
                  <a:pt x="6445" y="5110"/>
                  <a:pt x="6416" y="5110"/>
                </a:cubicBezTo>
                <a:close/>
                <a:moveTo>
                  <a:pt x="7266" y="5110"/>
                </a:moveTo>
                <a:cubicBezTo>
                  <a:pt x="7237" y="5110"/>
                  <a:pt x="7213" y="5157"/>
                  <a:pt x="7213" y="5214"/>
                </a:cubicBezTo>
                <a:lnTo>
                  <a:pt x="7213" y="5434"/>
                </a:lnTo>
                <a:cubicBezTo>
                  <a:pt x="7213" y="5492"/>
                  <a:pt x="7237" y="5539"/>
                  <a:pt x="7266" y="5539"/>
                </a:cubicBezTo>
                <a:cubicBezTo>
                  <a:pt x="7295" y="5539"/>
                  <a:pt x="7318" y="5492"/>
                  <a:pt x="7318" y="5434"/>
                </a:cubicBezTo>
                <a:lnTo>
                  <a:pt x="7318" y="5214"/>
                </a:lnTo>
                <a:cubicBezTo>
                  <a:pt x="7318" y="5157"/>
                  <a:pt x="7295" y="5110"/>
                  <a:pt x="7266" y="5110"/>
                </a:cubicBezTo>
                <a:close/>
                <a:moveTo>
                  <a:pt x="7580" y="5110"/>
                </a:moveTo>
                <a:cubicBezTo>
                  <a:pt x="7551" y="5110"/>
                  <a:pt x="7527" y="5157"/>
                  <a:pt x="7527" y="5214"/>
                </a:cubicBezTo>
                <a:lnTo>
                  <a:pt x="7527" y="5434"/>
                </a:lnTo>
                <a:cubicBezTo>
                  <a:pt x="7527" y="5492"/>
                  <a:pt x="7551" y="5539"/>
                  <a:pt x="7580" y="5539"/>
                </a:cubicBezTo>
                <a:cubicBezTo>
                  <a:pt x="7609" y="5539"/>
                  <a:pt x="7632" y="5492"/>
                  <a:pt x="7632" y="5434"/>
                </a:cubicBezTo>
                <a:lnTo>
                  <a:pt x="7632" y="5214"/>
                </a:lnTo>
                <a:cubicBezTo>
                  <a:pt x="7632" y="5157"/>
                  <a:pt x="7609" y="5110"/>
                  <a:pt x="7580" y="5110"/>
                </a:cubicBezTo>
                <a:close/>
                <a:moveTo>
                  <a:pt x="8429" y="5110"/>
                </a:moveTo>
                <a:cubicBezTo>
                  <a:pt x="8400" y="5110"/>
                  <a:pt x="8377" y="5157"/>
                  <a:pt x="8377" y="5214"/>
                </a:cubicBezTo>
                <a:lnTo>
                  <a:pt x="8377" y="5434"/>
                </a:lnTo>
                <a:cubicBezTo>
                  <a:pt x="8377" y="5492"/>
                  <a:pt x="8400" y="5539"/>
                  <a:pt x="8429" y="5539"/>
                </a:cubicBezTo>
                <a:cubicBezTo>
                  <a:pt x="8458" y="5539"/>
                  <a:pt x="8482" y="5492"/>
                  <a:pt x="8482" y="5434"/>
                </a:cubicBezTo>
                <a:lnTo>
                  <a:pt x="8482" y="5214"/>
                </a:lnTo>
                <a:cubicBezTo>
                  <a:pt x="8482" y="5157"/>
                  <a:pt x="8458" y="5110"/>
                  <a:pt x="8429" y="5110"/>
                </a:cubicBezTo>
                <a:close/>
                <a:moveTo>
                  <a:pt x="8744" y="5110"/>
                </a:moveTo>
                <a:cubicBezTo>
                  <a:pt x="8714" y="5110"/>
                  <a:pt x="8691" y="5157"/>
                  <a:pt x="8691" y="5214"/>
                </a:cubicBezTo>
                <a:lnTo>
                  <a:pt x="8691" y="5434"/>
                </a:lnTo>
                <a:cubicBezTo>
                  <a:pt x="8691" y="5492"/>
                  <a:pt x="8714" y="5539"/>
                  <a:pt x="8744" y="5539"/>
                </a:cubicBezTo>
                <a:cubicBezTo>
                  <a:pt x="8773" y="5539"/>
                  <a:pt x="8796" y="5492"/>
                  <a:pt x="8796" y="5434"/>
                </a:cubicBezTo>
                <a:lnTo>
                  <a:pt x="8796" y="5214"/>
                </a:lnTo>
                <a:cubicBezTo>
                  <a:pt x="8796" y="5157"/>
                  <a:pt x="8773" y="5110"/>
                  <a:pt x="8744" y="5110"/>
                </a:cubicBezTo>
                <a:close/>
                <a:moveTo>
                  <a:pt x="9593" y="5110"/>
                </a:moveTo>
                <a:cubicBezTo>
                  <a:pt x="9564" y="5110"/>
                  <a:pt x="9540" y="5157"/>
                  <a:pt x="9540" y="5214"/>
                </a:cubicBezTo>
                <a:lnTo>
                  <a:pt x="9540" y="5434"/>
                </a:lnTo>
                <a:cubicBezTo>
                  <a:pt x="9540" y="5492"/>
                  <a:pt x="9564" y="5539"/>
                  <a:pt x="9593" y="5539"/>
                </a:cubicBezTo>
                <a:cubicBezTo>
                  <a:pt x="9622" y="5539"/>
                  <a:pt x="9646" y="5492"/>
                  <a:pt x="9646" y="5434"/>
                </a:cubicBezTo>
                <a:lnTo>
                  <a:pt x="9646" y="5214"/>
                </a:lnTo>
                <a:cubicBezTo>
                  <a:pt x="9646" y="5157"/>
                  <a:pt x="9622" y="5110"/>
                  <a:pt x="9593" y="5110"/>
                </a:cubicBezTo>
                <a:close/>
                <a:moveTo>
                  <a:pt x="9908" y="5110"/>
                </a:moveTo>
                <a:cubicBezTo>
                  <a:pt x="9879" y="5110"/>
                  <a:pt x="9855" y="5157"/>
                  <a:pt x="9855" y="5214"/>
                </a:cubicBezTo>
                <a:lnTo>
                  <a:pt x="9855" y="5434"/>
                </a:lnTo>
                <a:cubicBezTo>
                  <a:pt x="9855" y="5492"/>
                  <a:pt x="9879" y="5539"/>
                  <a:pt x="9908" y="5539"/>
                </a:cubicBezTo>
                <a:cubicBezTo>
                  <a:pt x="9937" y="5539"/>
                  <a:pt x="9961" y="5492"/>
                  <a:pt x="9961" y="5434"/>
                </a:cubicBezTo>
                <a:lnTo>
                  <a:pt x="9961" y="5214"/>
                </a:lnTo>
                <a:cubicBezTo>
                  <a:pt x="9961" y="5157"/>
                  <a:pt x="9937" y="5110"/>
                  <a:pt x="9908" y="5110"/>
                </a:cubicBezTo>
                <a:close/>
                <a:moveTo>
                  <a:pt x="10758" y="5110"/>
                </a:moveTo>
                <a:cubicBezTo>
                  <a:pt x="10728" y="5110"/>
                  <a:pt x="10705" y="5157"/>
                  <a:pt x="10705" y="5214"/>
                </a:cubicBezTo>
                <a:lnTo>
                  <a:pt x="10705" y="5434"/>
                </a:lnTo>
                <a:cubicBezTo>
                  <a:pt x="10705" y="5492"/>
                  <a:pt x="10728" y="5539"/>
                  <a:pt x="10758" y="5539"/>
                </a:cubicBezTo>
                <a:cubicBezTo>
                  <a:pt x="10787" y="5539"/>
                  <a:pt x="10810" y="5492"/>
                  <a:pt x="10810" y="5434"/>
                </a:cubicBezTo>
                <a:lnTo>
                  <a:pt x="10810" y="5214"/>
                </a:lnTo>
                <a:cubicBezTo>
                  <a:pt x="10810" y="5157"/>
                  <a:pt x="10787" y="5110"/>
                  <a:pt x="10758" y="5110"/>
                </a:cubicBezTo>
                <a:close/>
                <a:moveTo>
                  <a:pt x="11072" y="5110"/>
                </a:moveTo>
                <a:cubicBezTo>
                  <a:pt x="11043" y="5110"/>
                  <a:pt x="11019" y="5157"/>
                  <a:pt x="11019" y="5214"/>
                </a:cubicBezTo>
                <a:lnTo>
                  <a:pt x="11019" y="5434"/>
                </a:lnTo>
                <a:cubicBezTo>
                  <a:pt x="11019" y="5492"/>
                  <a:pt x="11043" y="5539"/>
                  <a:pt x="11072" y="5539"/>
                </a:cubicBezTo>
                <a:cubicBezTo>
                  <a:pt x="11101" y="5539"/>
                  <a:pt x="11125" y="5492"/>
                  <a:pt x="11125" y="5434"/>
                </a:cubicBezTo>
                <a:lnTo>
                  <a:pt x="11125" y="5214"/>
                </a:lnTo>
                <a:cubicBezTo>
                  <a:pt x="11125" y="5157"/>
                  <a:pt x="11101" y="5110"/>
                  <a:pt x="11072" y="5110"/>
                </a:cubicBezTo>
                <a:close/>
                <a:moveTo>
                  <a:pt x="11922" y="5110"/>
                </a:moveTo>
                <a:cubicBezTo>
                  <a:pt x="11893" y="5110"/>
                  <a:pt x="11869" y="5157"/>
                  <a:pt x="11869" y="5214"/>
                </a:cubicBezTo>
                <a:lnTo>
                  <a:pt x="11869" y="5434"/>
                </a:lnTo>
                <a:cubicBezTo>
                  <a:pt x="11869" y="5492"/>
                  <a:pt x="11893" y="5539"/>
                  <a:pt x="11922" y="5539"/>
                </a:cubicBezTo>
                <a:cubicBezTo>
                  <a:pt x="11951" y="5539"/>
                  <a:pt x="11974" y="5492"/>
                  <a:pt x="11974" y="5434"/>
                </a:cubicBezTo>
                <a:lnTo>
                  <a:pt x="11974" y="5214"/>
                </a:lnTo>
                <a:cubicBezTo>
                  <a:pt x="11974" y="5157"/>
                  <a:pt x="11951" y="5110"/>
                  <a:pt x="11922" y="5110"/>
                </a:cubicBezTo>
                <a:close/>
                <a:moveTo>
                  <a:pt x="12236" y="5110"/>
                </a:moveTo>
                <a:cubicBezTo>
                  <a:pt x="12207" y="5110"/>
                  <a:pt x="12183" y="5157"/>
                  <a:pt x="12183" y="5214"/>
                </a:cubicBezTo>
                <a:lnTo>
                  <a:pt x="12183" y="5434"/>
                </a:lnTo>
                <a:cubicBezTo>
                  <a:pt x="12183" y="5492"/>
                  <a:pt x="12207" y="5539"/>
                  <a:pt x="12236" y="5539"/>
                </a:cubicBezTo>
                <a:cubicBezTo>
                  <a:pt x="12265" y="5539"/>
                  <a:pt x="12288" y="5492"/>
                  <a:pt x="12288" y="5434"/>
                </a:cubicBezTo>
                <a:lnTo>
                  <a:pt x="12288" y="5214"/>
                </a:lnTo>
                <a:cubicBezTo>
                  <a:pt x="12288" y="5157"/>
                  <a:pt x="12265" y="5110"/>
                  <a:pt x="12236" y="5110"/>
                </a:cubicBezTo>
                <a:close/>
                <a:moveTo>
                  <a:pt x="13085" y="5110"/>
                </a:moveTo>
                <a:cubicBezTo>
                  <a:pt x="13056" y="5110"/>
                  <a:pt x="13032" y="5157"/>
                  <a:pt x="13032" y="5214"/>
                </a:cubicBezTo>
                <a:lnTo>
                  <a:pt x="13032" y="5434"/>
                </a:lnTo>
                <a:cubicBezTo>
                  <a:pt x="13032" y="5492"/>
                  <a:pt x="13056" y="5539"/>
                  <a:pt x="13085" y="5539"/>
                </a:cubicBezTo>
                <a:cubicBezTo>
                  <a:pt x="13114" y="5539"/>
                  <a:pt x="13138" y="5492"/>
                  <a:pt x="13138" y="5434"/>
                </a:cubicBezTo>
                <a:lnTo>
                  <a:pt x="13138" y="5214"/>
                </a:lnTo>
                <a:cubicBezTo>
                  <a:pt x="13138" y="5157"/>
                  <a:pt x="13114" y="5110"/>
                  <a:pt x="13085" y="5110"/>
                </a:cubicBezTo>
                <a:close/>
                <a:moveTo>
                  <a:pt x="13399" y="5110"/>
                </a:moveTo>
                <a:cubicBezTo>
                  <a:pt x="13370" y="5110"/>
                  <a:pt x="13348" y="5157"/>
                  <a:pt x="13348" y="5214"/>
                </a:cubicBezTo>
                <a:lnTo>
                  <a:pt x="13348" y="5434"/>
                </a:lnTo>
                <a:cubicBezTo>
                  <a:pt x="13348" y="5492"/>
                  <a:pt x="13370" y="5539"/>
                  <a:pt x="13399" y="5539"/>
                </a:cubicBezTo>
                <a:cubicBezTo>
                  <a:pt x="13428" y="5539"/>
                  <a:pt x="13452" y="5492"/>
                  <a:pt x="13452" y="5434"/>
                </a:cubicBezTo>
                <a:lnTo>
                  <a:pt x="13452" y="5214"/>
                </a:lnTo>
                <a:cubicBezTo>
                  <a:pt x="13452" y="5157"/>
                  <a:pt x="13428" y="5110"/>
                  <a:pt x="13399" y="5110"/>
                </a:cubicBezTo>
                <a:close/>
                <a:moveTo>
                  <a:pt x="14249" y="5110"/>
                </a:moveTo>
                <a:cubicBezTo>
                  <a:pt x="14220" y="5110"/>
                  <a:pt x="14196" y="5157"/>
                  <a:pt x="14196" y="5214"/>
                </a:cubicBezTo>
                <a:lnTo>
                  <a:pt x="14196" y="5434"/>
                </a:lnTo>
                <a:cubicBezTo>
                  <a:pt x="14196" y="5492"/>
                  <a:pt x="14220" y="5539"/>
                  <a:pt x="14249" y="5539"/>
                </a:cubicBezTo>
                <a:cubicBezTo>
                  <a:pt x="14278" y="5539"/>
                  <a:pt x="14302" y="5492"/>
                  <a:pt x="14302" y="5434"/>
                </a:cubicBezTo>
                <a:lnTo>
                  <a:pt x="14302" y="5214"/>
                </a:lnTo>
                <a:cubicBezTo>
                  <a:pt x="14302" y="5157"/>
                  <a:pt x="14278" y="5110"/>
                  <a:pt x="14249" y="5110"/>
                </a:cubicBezTo>
                <a:close/>
                <a:moveTo>
                  <a:pt x="14564" y="5110"/>
                </a:moveTo>
                <a:cubicBezTo>
                  <a:pt x="14535" y="5110"/>
                  <a:pt x="14511" y="5157"/>
                  <a:pt x="14511" y="5214"/>
                </a:cubicBezTo>
                <a:lnTo>
                  <a:pt x="14511" y="5434"/>
                </a:lnTo>
                <a:cubicBezTo>
                  <a:pt x="14511" y="5492"/>
                  <a:pt x="14535" y="5539"/>
                  <a:pt x="14564" y="5539"/>
                </a:cubicBezTo>
                <a:cubicBezTo>
                  <a:pt x="14593" y="5539"/>
                  <a:pt x="14617" y="5492"/>
                  <a:pt x="14617" y="5434"/>
                </a:cubicBezTo>
                <a:lnTo>
                  <a:pt x="14617" y="5214"/>
                </a:lnTo>
                <a:cubicBezTo>
                  <a:pt x="14617" y="5157"/>
                  <a:pt x="14593" y="5110"/>
                  <a:pt x="14564" y="5110"/>
                </a:cubicBezTo>
                <a:close/>
                <a:moveTo>
                  <a:pt x="15413" y="5110"/>
                </a:moveTo>
                <a:cubicBezTo>
                  <a:pt x="15384" y="5110"/>
                  <a:pt x="15360" y="5157"/>
                  <a:pt x="15360" y="5214"/>
                </a:cubicBezTo>
                <a:lnTo>
                  <a:pt x="15360" y="5434"/>
                </a:lnTo>
                <a:cubicBezTo>
                  <a:pt x="15360" y="5492"/>
                  <a:pt x="15384" y="5539"/>
                  <a:pt x="15413" y="5539"/>
                </a:cubicBezTo>
                <a:cubicBezTo>
                  <a:pt x="15442" y="5539"/>
                  <a:pt x="15465" y="5492"/>
                  <a:pt x="15465" y="5434"/>
                </a:cubicBezTo>
                <a:lnTo>
                  <a:pt x="15465" y="5214"/>
                </a:lnTo>
                <a:cubicBezTo>
                  <a:pt x="15465" y="5157"/>
                  <a:pt x="15442" y="5110"/>
                  <a:pt x="15413" y="5110"/>
                </a:cubicBezTo>
                <a:close/>
                <a:moveTo>
                  <a:pt x="15728" y="5110"/>
                </a:moveTo>
                <a:cubicBezTo>
                  <a:pt x="15699" y="5110"/>
                  <a:pt x="15675" y="5157"/>
                  <a:pt x="15675" y="5214"/>
                </a:cubicBezTo>
                <a:lnTo>
                  <a:pt x="15675" y="5434"/>
                </a:lnTo>
                <a:cubicBezTo>
                  <a:pt x="15675" y="5492"/>
                  <a:pt x="15699" y="5539"/>
                  <a:pt x="15728" y="5539"/>
                </a:cubicBezTo>
                <a:cubicBezTo>
                  <a:pt x="15757" y="5539"/>
                  <a:pt x="15781" y="5492"/>
                  <a:pt x="15781" y="5434"/>
                </a:cubicBezTo>
                <a:lnTo>
                  <a:pt x="15781" y="5214"/>
                </a:lnTo>
                <a:cubicBezTo>
                  <a:pt x="15781" y="5157"/>
                  <a:pt x="15757" y="5110"/>
                  <a:pt x="15728" y="5110"/>
                </a:cubicBezTo>
                <a:close/>
                <a:moveTo>
                  <a:pt x="16578" y="5110"/>
                </a:moveTo>
                <a:cubicBezTo>
                  <a:pt x="16549" y="5110"/>
                  <a:pt x="16525" y="5157"/>
                  <a:pt x="16525" y="5214"/>
                </a:cubicBezTo>
                <a:lnTo>
                  <a:pt x="16525" y="5434"/>
                </a:lnTo>
                <a:cubicBezTo>
                  <a:pt x="16525" y="5492"/>
                  <a:pt x="16549" y="5539"/>
                  <a:pt x="16578" y="5539"/>
                </a:cubicBezTo>
                <a:cubicBezTo>
                  <a:pt x="16607" y="5539"/>
                  <a:pt x="16630" y="5492"/>
                  <a:pt x="16630" y="5434"/>
                </a:cubicBezTo>
                <a:lnTo>
                  <a:pt x="16630" y="5214"/>
                </a:lnTo>
                <a:cubicBezTo>
                  <a:pt x="16630" y="5157"/>
                  <a:pt x="16607" y="5110"/>
                  <a:pt x="16578" y="5110"/>
                </a:cubicBezTo>
                <a:close/>
                <a:moveTo>
                  <a:pt x="16892" y="5110"/>
                </a:moveTo>
                <a:cubicBezTo>
                  <a:pt x="16863" y="5110"/>
                  <a:pt x="16839" y="5157"/>
                  <a:pt x="16839" y="5214"/>
                </a:cubicBezTo>
                <a:lnTo>
                  <a:pt x="16839" y="5434"/>
                </a:lnTo>
                <a:cubicBezTo>
                  <a:pt x="16839" y="5492"/>
                  <a:pt x="16863" y="5539"/>
                  <a:pt x="16892" y="5539"/>
                </a:cubicBezTo>
                <a:cubicBezTo>
                  <a:pt x="16921" y="5539"/>
                  <a:pt x="16944" y="5492"/>
                  <a:pt x="16944" y="5434"/>
                </a:cubicBezTo>
                <a:lnTo>
                  <a:pt x="16944" y="5214"/>
                </a:lnTo>
                <a:cubicBezTo>
                  <a:pt x="16944" y="5157"/>
                  <a:pt x="16921" y="5110"/>
                  <a:pt x="16892" y="5110"/>
                </a:cubicBezTo>
                <a:close/>
                <a:moveTo>
                  <a:pt x="17741" y="5110"/>
                </a:moveTo>
                <a:cubicBezTo>
                  <a:pt x="17712" y="5110"/>
                  <a:pt x="17689" y="5157"/>
                  <a:pt x="17689" y="5214"/>
                </a:cubicBezTo>
                <a:lnTo>
                  <a:pt x="17689" y="5434"/>
                </a:lnTo>
                <a:cubicBezTo>
                  <a:pt x="17689" y="5492"/>
                  <a:pt x="17712" y="5539"/>
                  <a:pt x="17741" y="5539"/>
                </a:cubicBezTo>
                <a:cubicBezTo>
                  <a:pt x="17770" y="5539"/>
                  <a:pt x="17794" y="5492"/>
                  <a:pt x="17794" y="5434"/>
                </a:cubicBezTo>
                <a:lnTo>
                  <a:pt x="17794" y="5214"/>
                </a:lnTo>
                <a:cubicBezTo>
                  <a:pt x="17794" y="5157"/>
                  <a:pt x="17770" y="5110"/>
                  <a:pt x="17741" y="5110"/>
                </a:cubicBezTo>
                <a:close/>
                <a:moveTo>
                  <a:pt x="18055" y="5110"/>
                </a:moveTo>
                <a:cubicBezTo>
                  <a:pt x="18026" y="5110"/>
                  <a:pt x="18002" y="5157"/>
                  <a:pt x="18002" y="5214"/>
                </a:cubicBezTo>
                <a:lnTo>
                  <a:pt x="18002" y="5434"/>
                </a:lnTo>
                <a:cubicBezTo>
                  <a:pt x="18002" y="5492"/>
                  <a:pt x="18026" y="5539"/>
                  <a:pt x="18055" y="5539"/>
                </a:cubicBezTo>
                <a:cubicBezTo>
                  <a:pt x="18085" y="5539"/>
                  <a:pt x="18108" y="5492"/>
                  <a:pt x="18108" y="5434"/>
                </a:cubicBezTo>
                <a:lnTo>
                  <a:pt x="18108" y="5214"/>
                </a:lnTo>
                <a:cubicBezTo>
                  <a:pt x="18108" y="5157"/>
                  <a:pt x="18085" y="5110"/>
                  <a:pt x="18055" y="5110"/>
                </a:cubicBezTo>
                <a:close/>
                <a:moveTo>
                  <a:pt x="18905" y="5110"/>
                </a:moveTo>
                <a:cubicBezTo>
                  <a:pt x="18876" y="5110"/>
                  <a:pt x="18852" y="5157"/>
                  <a:pt x="18852" y="5214"/>
                </a:cubicBezTo>
                <a:lnTo>
                  <a:pt x="18852" y="5434"/>
                </a:lnTo>
                <a:cubicBezTo>
                  <a:pt x="18852" y="5492"/>
                  <a:pt x="18876" y="5539"/>
                  <a:pt x="18905" y="5539"/>
                </a:cubicBezTo>
                <a:cubicBezTo>
                  <a:pt x="18934" y="5539"/>
                  <a:pt x="18958" y="5492"/>
                  <a:pt x="18958" y="5434"/>
                </a:cubicBezTo>
                <a:lnTo>
                  <a:pt x="18958" y="5214"/>
                </a:lnTo>
                <a:cubicBezTo>
                  <a:pt x="18958" y="5157"/>
                  <a:pt x="18934" y="5110"/>
                  <a:pt x="18905" y="5110"/>
                </a:cubicBezTo>
                <a:close/>
                <a:moveTo>
                  <a:pt x="19220" y="5110"/>
                </a:moveTo>
                <a:cubicBezTo>
                  <a:pt x="19191" y="5110"/>
                  <a:pt x="19167" y="5157"/>
                  <a:pt x="19167" y="5214"/>
                </a:cubicBezTo>
                <a:lnTo>
                  <a:pt x="19167" y="5434"/>
                </a:lnTo>
                <a:cubicBezTo>
                  <a:pt x="19167" y="5492"/>
                  <a:pt x="19191" y="5539"/>
                  <a:pt x="19220" y="5539"/>
                </a:cubicBezTo>
                <a:cubicBezTo>
                  <a:pt x="19249" y="5539"/>
                  <a:pt x="19273" y="5492"/>
                  <a:pt x="19273" y="5434"/>
                </a:cubicBezTo>
                <a:lnTo>
                  <a:pt x="19273" y="5214"/>
                </a:lnTo>
                <a:cubicBezTo>
                  <a:pt x="19273" y="5157"/>
                  <a:pt x="19249" y="5110"/>
                  <a:pt x="19220" y="5110"/>
                </a:cubicBezTo>
                <a:close/>
                <a:moveTo>
                  <a:pt x="20069" y="5110"/>
                </a:moveTo>
                <a:cubicBezTo>
                  <a:pt x="20040" y="5110"/>
                  <a:pt x="20016" y="5157"/>
                  <a:pt x="20016" y="5214"/>
                </a:cubicBezTo>
                <a:lnTo>
                  <a:pt x="20016" y="5434"/>
                </a:lnTo>
                <a:cubicBezTo>
                  <a:pt x="20016" y="5492"/>
                  <a:pt x="20040" y="5539"/>
                  <a:pt x="20069" y="5539"/>
                </a:cubicBezTo>
                <a:cubicBezTo>
                  <a:pt x="20099" y="5539"/>
                  <a:pt x="20122" y="5492"/>
                  <a:pt x="20122" y="5434"/>
                </a:cubicBezTo>
                <a:lnTo>
                  <a:pt x="20122" y="5214"/>
                </a:lnTo>
                <a:cubicBezTo>
                  <a:pt x="20122" y="5157"/>
                  <a:pt x="20099" y="5110"/>
                  <a:pt x="20069" y="5110"/>
                </a:cubicBezTo>
                <a:close/>
                <a:moveTo>
                  <a:pt x="20384" y="5110"/>
                </a:moveTo>
                <a:cubicBezTo>
                  <a:pt x="20355" y="5110"/>
                  <a:pt x="20331" y="5157"/>
                  <a:pt x="20331" y="5214"/>
                </a:cubicBezTo>
                <a:lnTo>
                  <a:pt x="20331" y="5434"/>
                </a:lnTo>
                <a:cubicBezTo>
                  <a:pt x="20331" y="5492"/>
                  <a:pt x="20355" y="5539"/>
                  <a:pt x="20384" y="5539"/>
                </a:cubicBezTo>
                <a:cubicBezTo>
                  <a:pt x="20413" y="5539"/>
                  <a:pt x="20436" y="5492"/>
                  <a:pt x="20436" y="5434"/>
                </a:cubicBezTo>
                <a:lnTo>
                  <a:pt x="20436" y="5214"/>
                </a:lnTo>
                <a:cubicBezTo>
                  <a:pt x="20436" y="5157"/>
                  <a:pt x="20413" y="5110"/>
                  <a:pt x="20384" y="5110"/>
                </a:cubicBezTo>
                <a:close/>
                <a:moveTo>
                  <a:pt x="21234" y="5110"/>
                </a:moveTo>
                <a:cubicBezTo>
                  <a:pt x="21204" y="5110"/>
                  <a:pt x="21181" y="5157"/>
                  <a:pt x="21181" y="5214"/>
                </a:cubicBezTo>
                <a:lnTo>
                  <a:pt x="21181" y="5434"/>
                </a:lnTo>
                <a:cubicBezTo>
                  <a:pt x="21181" y="5492"/>
                  <a:pt x="21204" y="5539"/>
                  <a:pt x="21234" y="5539"/>
                </a:cubicBezTo>
                <a:cubicBezTo>
                  <a:pt x="21263" y="5539"/>
                  <a:pt x="21285" y="5492"/>
                  <a:pt x="21285" y="5434"/>
                </a:cubicBezTo>
                <a:lnTo>
                  <a:pt x="21285" y="5214"/>
                </a:lnTo>
                <a:cubicBezTo>
                  <a:pt x="21285" y="5157"/>
                  <a:pt x="21263" y="5110"/>
                  <a:pt x="21234" y="5110"/>
                </a:cubicBezTo>
                <a:close/>
                <a:moveTo>
                  <a:pt x="21547" y="5110"/>
                </a:moveTo>
                <a:cubicBezTo>
                  <a:pt x="21518" y="5110"/>
                  <a:pt x="21495" y="5157"/>
                  <a:pt x="21495" y="5214"/>
                </a:cubicBezTo>
                <a:lnTo>
                  <a:pt x="21495" y="5434"/>
                </a:lnTo>
                <a:cubicBezTo>
                  <a:pt x="21495" y="5492"/>
                  <a:pt x="21518" y="5539"/>
                  <a:pt x="21547" y="5539"/>
                </a:cubicBezTo>
                <a:cubicBezTo>
                  <a:pt x="21576" y="5539"/>
                  <a:pt x="21600" y="5492"/>
                  <a:pt x="21600" y="5434"/>
                </a:cubicBezTo>
                <a:lnTo>
                  <a:pt x="21600" y="5214"/>
                </a:lnTo>
                <a:cubicBezTo>
                  <a:pt x="21600" y="5157"/>
                  <a:pt x="21576" y="5110"/>
                  <a:pt x="21547" y="5110"/>
                </a:cubicBezTo>
                <a:close/>
                <a:moveTo>
                  <a:pt x="53" y="5840"/>
                </a:moveTo>
                <a:cubicBezTo>
                  <a:pt x="24" y="5840"/>
                  <a:pt x="0" y="5887"/>
                  <a:pt x="0" y="5944"/>
                </a:cubicBezTo>
                <a:lnTo>
                  <a:pt x="0" y="6164"/>
                </a:lnTo>
                <a:cubicBezTo>
                  <a:pt x="0" y="6222"/>
                  <a:pt x="24" y="6269"/>
                  <a:pt x="53" y="6269"/>
                </a:cubicBezTo>
                <a:cubicBezTo>
                  <a:pt x="82" y="6269"/>
                  <a:pt x="106" y="6222"/>
                  <a:pt x="106" y="6164"/>
                </a:cubicBezTo>
                <a:lnTo>
                  <a:pt x="106" y="5944"/>
                </a:lnTo>
                <a:cubicBezTo>
                  <a:pt x="106" y="5887"/>
                  <a:pt x="82" y="5840"/>
                  <a:pt x="53" y="5840"/>
                </a:cubicBezTo>
                <a:close/>
                <a:moveTo>
                  <a:pt x="367" y="5840"/>
                </a:moveTo>
                <a:cubicBezTo>
                  <a:pt x="338" y="5840"/>
                  <a:pt x="315" y="5887"/>
                  <a:pt x="315" y="5944"/>
                </a:cubicBezTo>
                <a:lnTo>
                  <a:pt x="315" y="6164"/>
                </a:lnTo>
                <a:cubicBezTo>
                  <a:pt x="315" y="6222"/>
                  <a:pt x="338" y="6269"/>
                  <a:pt x="367" y="6269"/>
                </a:cubicBezTo>
                <a:cubicBezTo>
                  <a:pt x="397" y="6269"/>
                  <a:pt x="420" y="6222"/>
                  <a:pt x="420" y="6164"/>
                </a:cubicBezTo>
                <a:lnTo>
                  <a:pt x="420" y="5944"/>
                </a:lnTo>
                <a:cubicBezTo>
                  <a:pt x="420" y="5887"/>
                  <a:pt x="397" y="5840"/>
                  <a:pt x="367" y="5840"/>
                </a:cubicBezTo>
                <a:close/>
                <a:moveTo>
                  <a:pt x="1217" y="5840"/>
                </a:moveTo>
                <a:cubicBezTo>
                  <a:pt x="1188" y="5840"/>
                  <a:pt x="1164" y="5887"/>
                  <a:pt x="1164" y="5944"/>
                </a:cubicBezTo>
                <a:lnTo>
                  <a:pt x="1164" y="6164"/>
                </a:lnTo>
                <a:cubicBezTo>
                  <a:pt x="1164" y="6222"/>
                  <a:pt x="1188" y="6269"/>
                  <a:pt x="1217" y="6269"/>
                </a:cubicBezTo>
                <a:cubicBezTo>
                  <a:pt x="1246" y="6269"/>
                  <a:pt x="1270" y="6222"/>
                  <a:pt x="1270" y="6164"/>
                </a:cubicBezTo>
                <a:lnTo>
                  <a:pt x="1270" y="5944"/>
                </a:lnTo>
                <a:cubicBezTo>
                  <a:pt x="1270" y="5887"/>
                  <a:pt x="1246" y="5840"/>
                  <a:pt x="1217" y="5840"/>
                </a:cubicBezTo>
                <a:close/>
                <a:moveTo>
                  <a:pt x="1532" y="5840"/>
                </a:moveTo>
                <a:cubicBezTo>
                  <a:pt x="1503" y="5840"/>
                  <a:pt x="1479" y="5887"/>
                  <a:pt x="1479" y="5944"/>
                </a:cubicBezTo>
                <a:lnTo>
                  <a:pt x="1479" y="6164"/>
                </a:lnTo>
                <a:cubicBezTo>
                  <a:pt x="1479" y="6222"/>
                  <a:pt x="1503" y="6269"/>
                  <a:pt x="1532" y="6269"/>
                </a:cubicBezTo>
                <a:cubicBezTo>
                  <a:pt x="1561" y="6269"/>
                  <a:pt x="1584" y="6222"/>
                  <a:pt x="1584" y="6164"/>
                </a:cubicBezTo>
                <a:lnTo>
                  <a:pt x="1584" y="5944"/>
                </a:lnTo>
                <a:cubicBezTo>
                  <a:pt x="1584" y="5887"/>
                  <a:pt x="1561" y="5840"/>
                  <a:pt x="1532" y="5840"/>
                </a:cubicBezTo>
                <a:close/>
                <a:moveTo>
                  <a:pt x="2380" y="5840"/>
                </a:moveTo>
                <a:cubicBezTo>
                  <a:pt x="2351" y="5840"/>
                  <a:pt x="2329" y="5887"/>
                  <a:pt x="2329" y="5944"/>
                </a:cubicBezTo>
                <a:lnTo>
                  <a:pt x="2329" y="6164"/>
                </a:lnTo>
                <a:cubicBezTo>
                  <a:pt x="2329" y="6222"/>
                  <a:pt x="2351" y="6269"/>
                  <a:pt x="2380" y="6269"/>
                </a:cubicBezTo>
                <a:cubicBezTo>
                  <a:pt x="2409" y="6269"/>
                  <a:pt x="2433" y="6222"/>
                  <a:pt x="2433" y="6164"/>
                </a:cubicBezTo>
                <a:lnTo>
                  <a:pt x="2433" y="5944"/>
                </a:lnTo>
                <a:cubicBezTo>
                  <a:pt x="2433" y="5887"/>
                  <a:pt x="2409" y="5840"/>
                  <a:pt x="2380" y="5840"/>
                </a:cubicBezTo>
                <a:close/>
                <a:moveTo>
                  <a:pt x="2695" y="5840"/>
                </a:moveTo>
                <a:cubicBezTo>
                  <a:pt x="2666" y="5840"/>
                  <a:pt x="2643" y="5887"/>
                  <a:pt x="2643" y="5944"/>
                </a:cubicBezTo>
                <a:lnTo>
                  <a:pt x="2643" y="6164"/>
                </a:lnTo>
                <a:cubicBezTo>
                  <a:pt x="2643" y="6222"/>
                  <a:pt x="2666" y="6269"/>
                  <a:pt x="2695" y="6269"/>
                </a:cubicBezTo>
                <a:cubicBezTo>
                  <a:pt x="2724" y="6269"/>
                  <a:pt x="2748" y="6222"/>
                  <a:pt x="2748" y="6164"/>
                </a:cubicBezTo>
                <a:lnTo>
                  <a:pt x="2748" y="5944"/>
                </a:lnTo>
                <a:cubicBezTo>
                  <a:pt x="2748" y="5887"/>
                  <a:pt x="2724" y="5840"/>
                  <a:pt x="2695" y="5840"/>
                </a:cubicBezTo>
                <a:close/>
                <a:moveTo>
                  <a:pt x="3545" y="5840"/>
                </a:moveTo>
                <a:cubicBezTo>
                  <a:pt x="3516" y="5840"/>
                  <a:pt x="3492" y="5887"/>
                  <a:pt x="3492" y="5944"/>
                </a:cubicBezTo>
                <a:lnTo>
                  <a:pt x="3492" y="6164"/>
                </a:lnTo>
                <a:cubicBezTo>
                  <a:pt x="3492" y="6222"/>
                  <a:pt x="3516" y="6269"/>
                  <a:pt x="3545" y="6269"/>
                </a:cubicBezTo>
                <a:cubicBezTo>
                  <a:pt x="3574" y="6269"/>
                  <a:pt x="3598" y="6222"/>
                  <a:pt x="3598" y="6164"/>
                </a:cubicBezTo>
                <a:lnTo>
                  <a:pt x="3598" y="5944"/>
                </a:lnTo>
                <a:cubicBezTo>
                  <a:pt x="3598" y="5887"/>
                  <a:pt x="3574" y="5840"/>
                  <a:pt x="3545" y="5840"/>
                </a:cubicBezTo>
                <a:close/>
                <a:moveTo>
                  <a:pt x="3859" y="5840"/>
                </a:moveTo>
                <a:cubicBezTo>
                  <a:pt x="3830" y="5840"/>
                  <a:pt x="3806" y="5887"/>
                  <a:pt x="3806" y="5944"/>
                </a:cubicBezTo>
                <a:lnTo>
                  <a:pt x="3806" y="6164"/>
                </a:lnTo>
                <a:cubicBezTo>
                  <a:pt x="3806" y="6222"/>
                  <a:pt x="3830" y="6269"/>
                  <a:pt x="3859" y="6269"/>
                </a:cubicBezTo>
                <a:cubicBezTo>
                  <a:pt x="3888" y="6269"/>
                  <a:pt x="3912" y="6222"/>
                  <a:pt x="3912" y="6164"/>
                </a:cubicBezTo>
                <a:lnTo>
                  <a:pt x="3912" y="5944"/>
                </a:lnTo>
                <a:cubicBezTo>
                  <a:pt x="3912" y="5887"/>
                  <a:pt x="3888" y="5840"/>
                  <a:pt x="3859" y="5840"/>
                </a:cubicBezTo>
                <a:close/>
                <a:moveTo>
                  <a:pt x="4709" y="5840"/>
                </a:moveTo>
                <a:cubicBezTo>
                  <a:pt x="4680" y="5840"/>
                  <a:pt x="4656" y="5887"/>
                  <a:pt x="4656" y="5944"/>
                </a:cubicBezTo>
                <a:lnTo>
                  <a:pt x="4656" y="6164"/>
                </a:lnTo>
                <a:cubicBezTo>
                  <a:pt x="4656" y="6222"/>
                  <a:pt x="4680" y="6269"/>
                  <a:pt x="4709" y="6269"/>
                </a:cubicBezTo>
                <a:cubicBezTo>
                  <a:pt x="4738" y="6269"/>
                  <a:pt x="4762" y="6222"/>
                  <a:pt x="4762" y="6164"/>
                </a:cubicBezTo>
                <a:lnTo>
                  <a:pt x="4762" y="5944"/>
                </a:lnTo>
                <a:cubicBezTo>
                  <a:pt x="4762" y="5887"/>
                  <a:pt x="4738" y="5840"/>
                  <a:pt x="4709" y="5840"/>
                </a:cubicBezTo>
                <a:close/>
                <a:moveTo>
                  <a:pt x="5023" y="5840"/>
                </a:moveTo>
                <a:cubicBezTo>
                  <a:pt x="4994" y="5840"/>
                  <a:pt x="4970" y="5887"/>
                  <a:pt x="4970" y="5944"/>
                </a:cubicBezTo>
                <a:lnTo>
                  <a:pt x="4970" y="6164"/>
                </a:lnTo>
                <a:cubicBezTo>
                  <a:pt x="4970" y="6222"/>
                  <a:pt x="4994" y="6269"/>
                  <a:pt x="5023" y="6269"/>
                </a:cubicBezTo>
                <a:cubicBezTo>
                  <a:pt x="5053" y="6269"/>
                  <a:pt x="5076" y="6222"/>
                  <a:pt x="5076" y="6164"/>
                </a:cubicBezTo>
                <a:lnTo>
                  <a:pt x="5076" y="5944"/>
                </a:lnTo>
                <a:cubicBezTo>
                  <a:pt x="5076" y="5887"/>
                  <a:pt x="5053" y="5840"/>
                  <a:pt x="5023" y="5840"/>
                </a:cubicBezTo>
                <a:close/>
                <a:moveTo>
                  <a:pt x="5873" y="5840"/>
                </a:moveTo>
                <a:cubicBezTo>
                  <a:pt x="5844" y="5840"/>
                  <a:pt x="5820" y="5887"/>
                  <a:pt x="5820" y="5944"/>
                </a:cubicBezTo>
                <a:lnTo>
                  <a:pt x="5820" y="6164"/>
                </a:lnTo>
                <a:cubicBezTo>
                  <a:pt x="5820" y="6222"/>
                  <a:pt x="5844" y="6269"/>
                  <a:pt x="5873" y="6269"/>
                </a:cubicBezTo>
                <a:cubicBezTo>
                  <a:pt x="5902" y="6269"/>
                  <a:pt x="5926" y="6222"/>
                  <a:pt x="5926" y="6164"/>
                </a:cubicBezTo>
                <a:lnTo>
                  <a:pt x="5926" y="5944"/>
                </a:lnTo>
                <a:cubicBezTo>
                  <a:pt x="5926" y="5887"/>
                  <a:pt x="5902" y="5840"/>
                  <a:pt x="5873" y="5840"/>
                </a:cubicBezTo>
                <a:close/>
                <a:moveTo>
                  <a:pt x="6188" y="5840"/>
                </a:moveTo>
                <a:cubicBezTo>
                  <a:pt x="6159" y="5840"/>
                  <a:pt x="6135" y="5887"/>
                  <a:pt x="6135" y="5944"/>
                </a:cubicBezTo>
                <a:lnTo>
                  <a:pt x="6135" y="6164"/>
                </a:lnTo>
                <a:cubicBezTo>
                  <a:pt x="6135" y="6222"/>
                  <a:pt x="6159" y="6269"/>
                  <a:pt x="6188" y="6269"/>
                </a:cubicBezTo>
                <a:cubicBezTo>
                  <a:pt x="6217" y="6269"/>
                  <a:pt x="6240" y="6222"/>
                  <a:pt x="6240" y="6164"/>
                </a:cubicBezTo>
                <a:lnTo>
                  <a:pt x="6240" y="5944"/>
                </a:lnTo>
                <a:cubicBezTo>
                  <a:pt x="6240" y="5887"/>
                  <a:pt x="6217" y="5840"/>
                  <a:pt x="6188" y="5840"/>
                </a:cubicBezTo>
                <a:close/>
                <a:moveTo>
                  <a:pt x="7036" y="5840"/>
                </a:moveTo>
                <a:cubicBezTo>
                  <a:pt x="7007" y="5840"/>
                  <a:pt x="6984" y="5887"/>
                  <a:pt x="6984" y="5944"/>
                </a:cubicBezTo>
                <a:lnTo>
                  <a:pt x="6984" y="6164"/>
                </a:lnTo>
                <a:cubicBezTo>
                  <a:pt x="6984" y="6222"/>
                  <a:pt x="7007" y="6269"/>
                  <a:pt x="7036" y="6269"/>
                </a:cubicBezTo>
                <a:cubicBezTo>
                  <a:pt x="7065" y="6269"/>
                  <a:pt x="7089" y="6222"/>
                  <a:pt x="7089" y="6164"/>
                </a:cubicBezTo>
                <a:lnTo>
                  <a:pt x="7089" y="5944"/>
                </a:lnTo>
                <a:cubicBezTo>
                  <a:pt x="7089" y="5887"/>
                  <a:pt x="7065" y="5840"/>
                  <a:pt x="7036" y="5840"/>
                </a:cubicBezTo>
                <a:close/>
                <a:moveTo>
                  <a:pt x="7351" y="5840"/>
                </a:moveTo>
                <a:cubicBezTo>
                  <a:pt x="7322" y="5840"/>
                  <a:pt x="7299" y="5887"/>
                  <a:pt x="7299" y="5944"/>
                </a:cubicBezTo>
                <a:lnTo>
                  <a:pt x="7299" y="6164"/>
                </a:lnTo>
                <a:cubicBezTo>
                  <a:pt x="7299" y="6222"/>
                  <a:pt x="7322" y="6269"/>
                  <a:pt x="7351" y="6269"/>
                </a:cubicBezTo>
                <a:cubicBezTo>
                  <a:pt x="7380" y="6269"/>
                  <a:pt x="7404" y="6222"/>
                  <a:pt x="7404" y="6164"/>
                </a:cubicBezTo>
                <a:lnTo>
                  <a:pt x="7404" y="5944"/>
                </a:lnTo>
                <a:cubicBezTo>
                  <a:pt x="7404" y="5887"/>
                  <a:pt x="7380" y="5840"/>
                  <a:pt x="7351" y="5840"/>
                </a:cubicBezTo>
                <a:close/>
                <a:moveTo>
                  <a:pt x="8201" y="5840"/>
                </a:moveTo>
                <a:cubicBezTo>
                  <a:pt x="8171" y="5840"/>
                  <a:pt x="8148" y="5887"/>
                  <a:pt x="8148" y="5944"/>
                </a:cubicBezTo>
                <a:lnTo>
                  <a:pt x="8148" y="6164"/>
                </a:lnTo>
                <a:cubicBezTo>
                  <a:pt x="8148" y="6222"/>
                  <a:pt x="8171" y="6269"/>
                  <a:pt x="8201" y="6269"/>
                </a:cubicBezTo>
                <a:cubicBezTo>
                  <a:pt x="8230" y="6269"/>
                  <a:pt x="8254" y="6222"/>
                  <a:pt x="8254" y="6164"/>
                </a:cubicBezTo>
                <a:lnTo>
                  <a:pt x="8254" y="5944"/>
                </a:lnTo>
                <a:cubicBezTo>
                  <a:pt x="8254" y="5887"/>
                  <a:pt x="8230" y="5840"/>
                  <a:pt x="8201" y="5840"/>
                </a:cubicBezTo>
                <a:close/>
                <a:moveTo>
                  <a:pt x="8515" y="5840"/>
                </a:moveTo>
                <a:cubicBezTo>
                  <a:pt x="8486" y="5840"/>
                  <a:pt x="8462" y="5887"/>
                  <a:pt x="8462" y="5944"/>
                </a:cubicBezTo>
                <a:lnTo>
                  <a:pt x="8462" y="6164"/>
                </a:lnTo>
                <a:cubicBezTo>
                  <a:pt x="8462" y="6222"/>
                  <a:pt x="8486" y="6269"/>
                  <a:pt x="8515" y="6269"/>
                </a:cubicBezTo>
                <a:cubicBezTo>
                  <a:pt x="8544" y="6269"/>
                  <a:pt x="8568" y="6222"/>
                  <a:pt x="8568" y="6164"/>
                </a:cubicBezTo>
                <a:lnTo>
                  <a:pt x="8568" y="5944"/>
                </a:lnTo>
                <a:cubicBezTo>
                  <a:pt x="8568" y="5887"/>
                  <a:pt x="8544" y="5840"/>
                  <a:pt x="8515" y="5840"/>
                </a:cubicBezTo>
                <a:close/>
                <a:moveTo>
                  <a:pt x="9365" y="5840"/>
                </a:moveTo>
                <a:cubicBezTo>
                  <a:pt x="9336" y="5840"/>
                  <a:pt x="9312" y="5887"/>
                  <a:pt x="9312" y="5944"/>
                </a:cubicBezTo>
                <a:lnTo>
                  <a:pt x="9312" y="6164"/>
                </a:lnTo>
                <a:cubicBezTo>
                  <a:pt x="9312" y="6222"/>
                  <a:pt x="9336" y="6269"/>
                  <a:pt x="9365" y="6269"/>
                </a:cubicBezTo>
                <a:cubicBezTo>
                  <a:pt x="9394" y="6269"/>
                  <a:pt x="9418" y="6222"/>
                  <a:pt x="9418" y="6164"/>
                </a:cubicBezTo>
                <a:lnTo>
                  <a:pt x="9418" y="5944"/>
                </a:lnTo>
                <a:cubicBezTo>
                  <a:pt x="9418" y="5887"/>
                  <a:pt x="9394" y="5840"/>
                  <a:pt x="9365" y="5840"/>
                </a:cubicBezTo>
                <a:close/>
                <a:moveTo>
                  <a:pt x="9679" y="5840"/>
                </a:moveTo>
                <a:cubicBezTo>
                  <a:pt x="9650" y="5840"/>
                  <a:pt x="9626" y="5887"/>
                  <a:pt x="9626" y="5944"/>
                </a:cubicBezTo>
                <a:lnTo>
                  <a:pt x="9626" y="6164"/>
                </a:lnTo>
                <a:cubicBezTo>
                  <a:pt x="9626" y="6222"/>
                  <a:pt x="9650" y="6269"/>
                  <a:pt x="9679" y="6269"/>
                </a:cubicBezTo>
                <a:cubicBezTo>
                  <a:pt x="9708" y="6269"/>
                  <a:pt x="9732" y="6222"/>
                  <a:pt x="9732" y="6164"/>
                </a:cubicBezTo>
                <a:lnTo>
                  <a:pt x="9732" y="5944"/>
                </a:lnTo>
                <a:cubicBezTo>
                  <a:pt x="9732" y="5887"/>
                  <a:pt x="9708" y="5840"/>
                  <a:pt x="9679" y="5840"/>
                </a:cubicBezTo>
                <a:close/>
                <a:moveTo>
                  <a:pt x="10529" y="5840"/>
                </a:moveTo>
                <a:cubicBezTo>
                  <a:pt x="10500" y="5840"/>
                  <a:pt x="10476" y="5887"/>
                  <a:pt x="10476" y="5944"/>
                </a:cubicBezTo>
                <a:lnTo>
                  <a:pt x="10476" y="6164"/>
                </a:lnTo>
                <a:cubicBezTo>
                  <a:pt x="10476" y="6222"/>
                  <a:pt x="10500" y="6269"/>
                  <a:pt x="10529" y="6269"/>
                </a:cubicBezTo>
                <a:cubicBezTo>
                  <a:pt x="10558" y="6269"/>
                  <a:pt x="10582" y="6222"/>
                  <a:pt x="10582" y="6164"/>
                </a:cubicBezTo>
                <a:lnTo>
                  <a:pt x="10582" y="5944"/>
                </a:lnTo>
                <a:cubicBezTo>
                  <a:pt x="10582" y="5887"/>
                  <a:pt x="10558" y="5840"/>
                  <a:pt x="10529" y="5840"/>
                </a:cubicBezTo>
                <a:close/>
                <a:moveTo>
                  <a:pt x="10844" y="5840"/>
                </a:moveTo>
                <a:cubicBezTo>
                  <a:pt x="10814" y="5840"/>
                  <a:pt x="10791" y="5887"/>
                  <a:pt x="10791" y="5944"/>
                </a:cubicBezTo>
                <a:lnTo>
                  <a:pt x="10791" y="6164"/>
                </a:lnTo>
                <a:cubicBezTo>
                  <a:pt x="10791" y="6222"/>
                  <a:pt x="10814" y="6269"/>
                  <a:pt x="10844" y="6269"/>
                </a:cubicBezTo>
                <a:cubicBezTo>
                  <a:pt x="10873" y="6269"/>
                  <a:pt x="10895" y="6222"/>
                  <a:pt x="10895" y="6164"/>
                </a:cubicBezTo>
                <a:lnTo>
                  <a:pt x="10895" y="5944"/>
                </a:lnTo>
                <a:cubicBezTo>
                  <a:pt x="10895" y="5887"/>
                  <a:pt x="10873" y="5840"/>
                  <a:pt x="10844" y="5840"/>
                </a:cubicBezTo>
                <a:close/>
                <a:moveTo>
                  <a:pt x="11692" y="5840"/>
                </a:moveTo>
                <a:cubicBezTo>
                  <a:pt x="11663" y="5840"/>
                  <a:pt x="11640" y="5887"/>
                  <a:pt x="11640" y="5944"/>
                </a:cubicBezTo>
                <a:lnTo>
                  <a:pt x="11640" y="6164"/>
                </a:lnTo>
                <a:cubicBezTo>
                  <a:pt x="11640" y="6222"/>
                  <a:pt x="11663" y="6269"/>
                  <a:pt x="11692" y="6269"/>
                </a:cubicBezTo>
                <a:cubicBezTo>
                  <a:pt x="11721" y="6269"/>
                  <a:pt x="11745" y="6222"/>
                  <a:pt x="11745" y="6164"/>
                </a:cubicBezTo>
                <a:lnTo>
                  <a:pt x="11745" y="5944"/>
                </a:lnTo>
                <a:cubicBezTo>
                  <a:pt x="11745" y="5887"/>
                  <a:pt x="11721" y="5840"/>
                  <a:pt x="11692" y="5840"/>
                </a:cubicBezTo>
                <a:close/>
                <a:moveTo>
                  <a:pt x="12007" y="5840"/>
                </a:moveTo>
                <a:cubicBezTo>
                  <a:pt x="11978" y="5840"/>
                  <a:pt x="11955" y="5887"/>
                  <a:pt x="11955" y="5944"/>
                </a:cubicBezTo>
                <a:lnTo>
                  <a:pt x="11955" y="6164"/>
                </a:lnTo>
                <a:cubicBezTo>
                  <a:pt x="11955" y="6222"/>
                  <a:pt x="11978" y="6269"/>
                  <a:pt x="12007" y="6269"/>
                </a:cubicBezTo>
                <a:cubicBezTo>
                  <a:pt x="12036" y="6269"/>
                  <a:pt x="12060" y="6222"/>
                  <a:pt x="12060" y="6164"/>
                </a:cubicBezTo>
                <a:lnTo>
                  <a:pt x="12060" y="5944"/>
                </a:lnTo>
                <a:cubicBezTo>
                  <a:pt x="12060" y="5887"/>
                  <a:pt x="12036" y="5840"/>
                  <a:pt x="12007" y="5840"/>
                </a:cubicBezTo>
                <a:close/>
                <a:moveTo>
                  <a:pt x="12856" y="5840"/>
                </a:moveTo>
                <a:cubicBezTo>
                  <a:pt x="12827" y="5840"/>
                  <a:pt x="12804" y="5887"/>
                  <a:pt x="12804" y="5944"/>
                </a:cubicBezTo>
                <a:lnTo>
                  <a:pt x="12804" y="6164"/>
                </a:lnTo>
                <a:cubicBezTo>
                  <a:pt x="12804" y="6222"/>
                  <a:pt x="12827" y="6269"/>
                  <a:pt x="12856" y="6269"/>
                </a:cubicBezTo>
                <a:cubicBezTo>
                  <a:pt x="12886" y="6269"/>
                  <a:pt x="12909" y="6222"/>
                  <a:pt x="12909" y="6164"/>
                </a:cubicBezTo>
                <a:lnTo>
                  <a:pt x="12909" y="5944"/>
                </a:lnTo>
                <a:cubicBezTo>
                  <a:pt x="12909" y="5887"/>
                  <a:pt x="12886" y="5840"/>
                  <a:pt x="12856" y="5840"/>
                </a:cubicBezTo>
                <a:close/>
                <a:moveTo>
                  <a:pt x="13171" y="5840"/>
                </a:moveTo>
                <a:cubicBezTo>
                  <a:pt x="13142" y="5840"/>
                  <a:pt x="13118" y="5887"/>
                  <a:pt x="13118" y="5944"/>
                </a:cubicBezTo>
                <a:lnTo>
                  <a:pt x="13118" y="6164"/>
                </a:lnTo>
                <a:cubicBezTo>
                  <a:pt x="13118" y="6222"/>
                  <a:pt x="13142" y="6269"/>
                  <a:pt x="13171" y="6269"/>
                </a:cubicBezTo>
                <a:cubicBezTo>
                  <a:pt x="13200" y="6269"/>
                  <a:pt x="13224" y="6222"/>
                  <a:pt x="13224" y="6164"/>
                </a:cubicBezTo>
                <a:lnTo>
                  <a:pt x="13224" y="5944"/>
                </a:lnTo>
                <a:cubicBezTo>
                  <a:pt x="13224" y="5887"/>
                  <a:pt x="13200" y="5840"/>
                  <a:pt x="13171" y="5840"/>
                </a:cubicBezTo>
                <a:close/>
                <a:moveTo>
                  <a:pt x="14021" y="5840"/>
                </a:moveTo>
                <a:cubicBezTo>
                  <a:pt x="13992" y="5840"/>
                  <a:pt x="13968" y="5887"/>
                  <a:pt x="13968" y="5944"/>
                </a:cubicBezTo>
                <a:lnTo>
                  <a:pt x="13968" y="6164"/>
                </a:lnTo>
                <a:cubicBezTo>
                  <a:pt x="13968" y="6222"/>
                  <a:pt x="13992" y="6269"/>
                  <a:pt x="14021" y="6269"/>
                </a:cubicBezTo>
                <a:cubicBezTo>
                  <a:pt x="14050" y="6269"/>
                  <a:pt x="14074" y="6222"/>
                  <a:pt x="14074" y="6164"/>
                </a:cubicBezTo>
                <a:lnTo>
                  <a:pt x="14074" y="5944"/>
                </a:lnTo>
                <a:cubicBezTo>
                  <a:pt x="14074" y="5887"/>
                  <a:pt x="14050" y="5840"/>
                  <a:pt x="14021" y="5840"/>
                </a:cubicBezTo>
                <a:close/>
                <a:moveTo>
                  <a:pt x="14335" y="5840"/>
                </a:moveTo>
                <a:cubicBezTo>
                  <a:pt x="14306" y="5840"/>
                  <a:pt x="14282" y="5887"/>
                  <a:pt x="14282" y="5944"/>
                </a:cubicBezTo>
                <a:lnTo>
                  <a:pt x="14282" y="6164"/>
                </a:lnTo>
                <a:cubicBezTo>
                  <a:pt x="14282" y="6222"/>
                  <a:pt x="14306" y="6269"/>
                  <a:pt x="14335" y="6269"/>
                </a:cubicBezTo>
                <a:cubicBezTo>
                  <a:pt x="14364" y="6269"/>
                  <a:pt x="14388" y="6222"/>
                  <a:pt x="14388" y="6164"/>
                </a:cubicBezTo>
                <a:lnTo>
                  <a:pt x="14388" y="5944"/>
                </a:lnTo>
                <a:cubicBezTo>
                  <a:pt x="14388" y="5887"/>
                  <a:pt x="14364" y="5840"/>
                  <a:pt x="14335" y="5840"/>
                </a:cubicBezTo>
                <a:close/>
                <a:moveTo>
                  <a:pt x="15185" y="5840"/>
                </a:moveTo>
                <a:cubicBezTo>
                  <a:pt x="15156" y="5840"/>
                  <a:pt x="15132" y="5887"/>
                  <a:pt x="15132" y="5944"/>
                </a:cubicBezTo>
                <a:lnTo>
                  <a:pt x="15132" y="6164"/>
                </a:lnTo>
                <a:cubicBezTo>
                  <a:pt x="15132" y="6222"/>
                  <a:pt x="15156" y="6269"/>
                  <a:pt x="15185" y="6269"/>
                </a:cubicBezTo>
                <a:cubicBezTo>
                  <a:pt x="15214" y="6269"/>
                  <a:pt x="15237" y="6222"/>
                  <a:pt x="15237" y="6164"/>
                </a:cubicBezTo>
                <a:lnTo>
                  <a:pt x="15237" y="5944"/>
                </a:lnTo>
                <a:cubicBezTo>
                  <a:pt x="15237" y="5887"/>
                  <a:pt x="15214" y="5840"/>
                  <a:pt x="15185" y="5840"/>
                </a:cubicBezTo>
                <a:close/>
                <a:moveTo>
                  <a:pt x="15500" y="5840"/>
                </a:moveTo>
                <a:cubicBezTo>
                  <a:pt x="15470" y="5840"/>
                  <a:pt x="15447" y="5887"/>
                  <a:pt x="15447" y="5944"/>
                </a:cubicBezTo>
                <a:lnTo>
                  <a:pt x="15447" y="6164"/>
                </a:lnTo>
                <a:cubicBezTo>
                  <a:pt x="15447" y="6222"/>
                  <a:pt x="15470" y="6269"/>
                  <a:pt x="15500" y="6269"/>
                </a:cubicBezTo>
                <a:cubicBezTo>
                  <a:pt x="15529" y="6269"/>
                  <a:pt x="15551" y="6222"/>
                  <a:pt x="15551" y="6164"/>
                </a:cubicBezTo>
                <a:lnTo>
                  <a:pt x="15551" y="5944"/>
                </a:lnTo>
                <a:cubicBezTo>
                  <a:pt x="15551" y="5887"/>
                  <a:pt x="15529" y="5840"/>
                  <a:pt x="15500" y="5840"/>
                </a:cubicBezTo>
                <a:close/>
                <a:moveTo>
                  <a:pt x="16349" y="5840"/>
                </a:moveTo>
                <a:cubicBezTo>
                  <a:pt x="16320" y="5840"/>
                  <a:pt x="16296" y="5887"/>
                  <a:pt x="16296" y="5944"/>
                </a:cubicBezTo>
                <a:lnTo>
                  <a:pt x="16296" y="6164"/>
                </a:lnTo>
                <a:cubicBezTo>
                  <a:pt x="16296" y="6222"/>
                  <a:pt x="16320" y="6269"/>
                  <a:pt x="16349" y="6269"/>
                </a:cubicBezTo>
                <a:cubicBezTo>
                  <a:pt x="16378" y="6269"/>
                  <a:pt x="16401" y="6222"/>
                  <a:pt x="16401" y="6164"/>
                </a:cubicBezTo>
                <a:lnTo>
                  <a:pt x="16401" y="5944"/>
                </a:lnTo>
                <a:cubicBezTo>
                  <a:pt x="16401" y="5887"/>
                  <a:pt x="16378" y="5840"/>
                  <a:pt x="16349" y="5840"/>
                </a:cubicBezTo>
                <a:close/>
                <a:moveTo>
                  <a:pt x="16663" y="5840"/>
                </a:moveTo>
                <a:cubicBezTo>
                  <a:pt x="16634" y="5840"/>
                  <a:pt x="16611" y="5887"/>
                  <a:pt x="16611" y="5944"/>
                </a:cubicBezTo>
                <a:lnTo>
                  <a:pt x="16611" y="6164"/>
                </a:lnTo>
                <a:cubicBezTo>
                  <a:pt x="16611" y="6222"/>
                  <a:pt x="16634" y="6269"/>
                  <a:pt x="16663" y="6269"/>
                </a:cubicBezTo>
                <a:cubicBezTo>
                  <a:pt x="16692" y="6269"/>
                  <a:pt x="16716" y="6222"/>
                  <a:pt x="16716" y="6164"/>
                </a:cubicBezTo>
                <a:lnTo>
                  <a:pt x="16716" y="5944"/>
                </a:lnTo>
                <a:cubicBezTo>
                  <a:pt x="16716" y="5887"/>
                  <a:pt x="16692" y="5840"/>
                  <a:pt x="16663" y="5840"/>
                </a:cubicBezTo>
                <a:close/>
                <a:moveTo>
                  <a:pt x="17512" y="5840"/>
                </a:moveTo>
                <a:cubicBezTo>
                  <a:pt x="17483" y="5840"/>
                  <a:pt x="17459" y="5887"/>
                  <a:pt x="17459" y="5944"/>
                </a:cubicBezTo>
                <a:lnTo>
                  <a:pt x="17459" y="6164"/>
                </a:lnTo>
                <a:cubicBezTo>
                  <a:pt x="17459" y="6222"/>
                  <a:pt x="17483" y="6269"/>
                  <a:pt x="17512" y="6269"/>
                </a:cubicBezTo>
                <a:cubicBezTo>
                  <a:pt x="17541" y="6269"/>
                  <a:pt x="17565" y="6222"/>
                  <a:pt x="17565" y="6164"/>
                </a:cubicBezTo>
                <a:lnTo>
                  <a:pt x="17565" y="5944"/>
                </a:lnTo>
                <a:cubicBezTo>
                  <a:pt x="17565" y="5887"/>
                  <a:pt x="17541" y="5840"/>
                  <a:pt x="17512" y="5840"/>
                </a:cubicBezTo>
                <a:close/>
                <a:moveTo>
                  <a:pt x="17827" y="5840"/>
                </a:moveTo>
                <a:cubicBezTo>
                  <a:pt x="17798" y="5840"/>
                  <a:pt x="17774" y="5887"/>
                  <a:pt x="17774" y="5944"/>
                </a:cubicBezTo>
                <a:lnTo>
                  <a:pt x="17774" y="6164"/>
                </a:lnTo>
                <a:cubicBezTo>
                  <a:pt x="17774" y="6222"/>
                  <a:pt x="17798" y="6269"/>
                  <a:pt x="17827" y="6269"/>
                </a:cubicBezTo>
                <a:cubicBezTo>
                  <a:pt x="17856" y="6269"/>
                  <a:pt x="17880" y="6222"/>
                  <a:pt x="17880" y="6164"/>
                </a:cubicBezTo>
                <a:lnTo>
                  <a:pt x="17880" y="5944"/>
                </a:lnTo>
                <a:cubicBezTo>
                  <a:pt x="17880" y="5887"/>
                  <a:pt x="17856" y="5840"/>
                  <a:pt x="17827" y="5840"/>
                </a:cubicBezTo>
                <a:close/>
                <a:moveTo>
                  <a:pt x="18677" y="5840"/>
                </a:moveTo>
                <a:cubicBezTo>
                  <a:pt x="18648" y="5840"/>
                  <a:pt x="18624" y="5887"/>
                  <a:pt x="18624" y="5944"/>
                </a:cubicBezTo>
                <a:lnTo>
                  <a:pt x="18624" y="6164"/>
                </a:lnTo>
                <a:cubicBezTo>
                  <a:pt x="18624" y="6222"/>
                  <a:pt x="18648" y="6269"/>
                  <a:pt x="18677" y="6269"/>
                </a:cubicBezTo>
                <a:cubicBezTo>
                  <a:pt x="18706" y="6269"/>
                  <a:pt x="18730" y="6222"/>
                  <a:pt x="18730" y="6164"/>
                </a:cubicBezTo>
                <a:lnTo>
                  <a:pt x="18730" y="5944"/>
                </a:lnTo>
                <a:cubicBezTo>
                  <a:pt x="18730" y="5887"/>
                  <a:pt x="18706" y="5840"/>
                  <a:pt x="18677" y="5840"/>
                </a:cubicBezTo>
                <a:close/>
                <a:moveTo>
                  <a:pt x="18991" y="5840"/>
                </a:moveTo>
                <a:cubicBezTo>
                  <a:pt x="18962" y="5840"/>
                  <a:pt x="18938" y="5887"/>
                  <a:pt x="18938" y="5944"/>
                </a:cubicBezTo>
                <a:lnTo>
                  <a:pt x="18938" y="6164"/>
                </a:lnTo>
                <a:cubicBezTo>
                  <a:pt x="18938" y="6222"/>
                  <a:pt x="18962" y="6269"/>
                  <a:pt x="18991" y="6269"/>
                </a:cubicBezTo>
                <a:cubicBezTo>
                  <a:pt x="19020" y="6269"/>
                  <a:pt x="19044" y="6222"/>
                  <a:pt x="19044" y="6164"/>
                </a:cubicBezTo>
                <a:lnTo>
                  <a:pt x="19044" y="5944"/>
                </a:lnTo>
                <a:cubicBezTo>
                  <a:pt x="19044" y="5887"/>
                  <a:pt x="19020" y="5840"/>
                  <a:pt x="18991" y="5840"/>
                </a:cubicBezTo>
                <a:close/>
                <a:moveTo>
                  <a:pt x="19841" y="5840"/>
                </a:moveTo>
                <a:cubicBezTo>
                  <a:pt x="19812" y="5840"/>
                  <a:pt x="19788" y="5887"/>
                  <a:pt x="19788" y="5944"/>
                </a:cubicBezTo>
                <a:lnTo>
                  <a:pt x="19788" y="6164"/>
                </a:lnTo>
                <a:cubicBezTo>
                  <a:pt x="19788" y="6222"/>
                  <a:pt x="19812" y="6269"/>
                  <a:pt x="19841" y="6269"/>
                </a:cubicBezTo>
                <a:cubicBezTo>
                  <a:pt x="19870" y="6269"/>
                  <a:pt x="19894" y="6222"/>
                  <a:pt x="19894" y="6164"/>
                </a:cubicBezTo>
                <a:lnTo>
                  <a:pt x="19894" y="5944"/>
                </a:lnTo>
                <a:cubicBezTo>
                  <a:pt x="19894" y="5887"/>
                  <a:pt x="19870" y="5840"/>
                  <a:pt x="19841" y="5840"/>
                </a:cubicBezTo>
                <a:close/>
                <a:moveTo>
                  <a:pt x="20155" y="5840"/>
                </a:moveTo>
                <a:cubicBezTo>
                  <a:pt x="20126" y="5840"/>
                  <a:pt x="20102" y="5887"/>
                  <a:pt x="20102" y="5944"/>
                </a:cubicBezTo>
                <a:lnTo>
                  <a:pt x="20102" y="6164"/>
                </a:lnTo>
                <a:cubicBezTo>
                  <a:pt x="20102" y="6222"/>
                  <a:pt x="20126" y="6269"/>
                  <a:pt x="20155" y="6269"/>
                </a:cubicBezTo>
                <a:cubicBezTo>
                  <a:pt x="20184" y="6269"/>
                  <a:pt x="20207" y="6222"/>
                  <a:pt x="20207" y="6164"/>
                </a:cubicBezTo>
                <a:lnTo>
                  <a:pt x="20207" y="5944"/>
                </a:lnTo>
                <a:cubicBezTo>
                  <a:pt x="20207" y="5887"/>
                  <a:pt x="20184" y="5840"/>
                  <a:pt x="20155" y="5840"/>
                </a:cubicBezTo>
                <a:close/>
                <a:moveTo>
                  <a:pt x="21004" y="5840"/>
                </a:moveTo>
                <a:cubicBezTo>
                  <a:pt x="20975" y="5840"/>
                  <a:pt x="20952" y="5887"/>
                  <a:pt x="20952" y="5944"/>
                </a:cubicBezTo>
                <a:lnTo>
                  <a:pt x="20952" y="6164"/>
                </a:lnTo>
                <a:cubicBezTo>
                  <a:pt x="20952" y="6222"/>
                  <a:pt x="20975" y="6269"/>
                  <a:pt x="21004" y="6269"/>
                </a:cubicBezTo>
                <a:cubicBezTo>
                  <a:pt x="21033" y="6269"/>
                  <a:pt x="21057" y="6222"/>
                  <a:pt x="21057" y="6164"/>
                </a:cubicBezTo>
                <a:lnTo>
                  <a:pt x="21057" y="5944"/>
                </a:lnTo>
                <a:cubicBezTo>
                  <a:pt x="21057" y="5887"/>
                  <a:pt x="21033" y="5840"/>
                  <a:pt x="21004" y="5840"/>
                </a:cubicBezTo>
                <a:close/>
                <a:moveTo>
                  <a:pt x="21319" y="5840"/>
                </a:moveTo>
                <a:cubicBezTo>
                  <a:pt x="21289" y="5840"/>
                  <a:pt x="21267" y="5887"/>
                  <a:pt x="21267" y="5944"/>
                </a:cubicBezTo>
                <a:lnTo>
                  <a:pt x="21267" y="6164"/>
                </a:lnTo>
                <a:cubicBezTo>
                  <a:pt x="21267" y="6222"/>
                  <a:pt x="21289" y="6269"/>
                  <a:pt x="21319" y="6269"/>
                </a:cubicBezTo>
                <a:cubicBezTo>
                  <a:pt x="21348" y="6269"/>
                  <a:pt x="21372" y="6222"/>
                  <a:pt x="21372" y="6164"/>
                </a:cubicBezTo>
                <a:lnTo>
                  <a:pt x="21372" y="5944"/>
                </a:lnTo>
                <a:cubicBezTo>
                  <a:pt x="21372" y="5887"/>
                  <a:pt x="21348" y="5840"/>
                  <a:pt x="21319" y="5840"/>
                </a:cubicBezTo>
                <a:close/>
                <a:moveTo>
                  <a:pt x="281" y="6570"/>
                </a:moveTo>
                <a:cubicBezTo>
                  <a:pt x="252" y="6570"/>
                  <a:pt x="228" y="6617"/>
                  <a:pt x="228" y="6674"/>
                </a:cubicBezTo>
                <a:lnTo>
                  <a:pt x="228" y="6894"/>
                </a:lnTo>
                <a:cubicBezTo>
                  <a:pt x="228" y="6952"/>
                  <a:pt x="252" y="6999"/>
                  <a:pt x="281" y="6999"/>
                </a:cubicBezTo>
                <a:cubicBezTo>
                  <a:pt x="311" y="6999"/>
                  <a:pt x="334" y="6952"/>
                  <a:pt x="334" y="6894"/>
                </a:cubicBezTo>
                <a:lnTo>
                  <a:pt x="334" y="6674"/>
                </a:lnTo>
                <a:cubicBezTo>
                  <a:pt x="334" y="6617"/>
                  <a:pt x="311" y="6570"/>
                  <a:pt x="281" y="6570"/>
                </a:cubicBezTo>
                <a:close/>
                <a:moveTo>
                  <a:pt x="596" y="6570"/>
                </a:moveTo>
                <a:cubicBezTo>
                  <a:pt x="567" y="6570"/>
                  <a:pt x="543" y="6617"/>
                  <a:pt x="543" y="6674"/>
                </a:cubicBezTo>
                <a:lnTo>
                  <a:pt x="543" y="6894"/>
                </a:lnTo>
                <a:cubicBezTo>
                  <a:pt x="543" y="6952"/>
                  <a:pt x="567" y="6999"/>
                  <a:pt x="596" y="6999"/>
                </a:cubicBezTo>
                <a:cubicBezTo>
                  <a:pt x="625" y="6999"/>
                  <a:pt x="649" y="6952"/>
                  <a:pt x="649" y="6894"/>
                </a:cubicBezTo>
                <a:lnTo>
                  <a:pt x="649" y="6674"/>
                </a:lnTo>
                <a:cubicBezTo>
                  <a:pt x="649" y="6617"/>
                  <a:pt x="625" y="6570"/>
                  <a:pt x="596" y="6570"/>
                </a:cubicBezTo>
                <a:close/>
                <a:moveTo>
                  <a:pt x="1446" y="6570"/>
                </a:moveTo>
                <a:cubicBezTo>
                  <a:pt x="1417" y="6570"/>
                  <a:pt x="1393" y="6617"/>
                  <a:pt x="1393" y="6674"/>
                </a:cubicBezTo>
                <a:lnTo>
                  <a:pt x="1393" y="6894"/>
                </a:lnTo>
                <a:cubicBezTo>
                  <a:pt x="1393" y="6952"/>
                  <a:pt x="1417" y="6999"/>
                  <a:pt x="1446" y="6999"/>
                </a:cubicBezTo>
                <a:cubicBezTo>
                  <a:pt x="1475" y="6999"/>
                  <a:pt x="1499" y="6952"/>
                  <a:pt x="1499" y="6894"/>
                </a:cubicBezTo>
                <a:lnTo>
                  <a:pt x="1499" y="6674"/>
                </a:lnTo>
                <a:cubicBezTo>
                  <a:pt x="1499" y="6617"/>
                  <a:pt x="1475" y="6570"/>
                  <a:pt x="1446" y="6570"/>
                </a:cubicBezTo>
                <a:close/>
                <a:moveTo>
                  <a:pt x="1760" y="6570"/>
                </a:moveTo>
                <a:cubicBezTo>
                  <a:pt x="1731" y="6570"/>
                  <a:pt x="1707" y="6617"/>
                  <a:pt x="1707" y="6674"/>
                </a:cubicBezTo>
                <a:lnTo>
                  <a:pt x="1707" y="6894"/>
                </a:lnTo>
                <a:cubicBezTo>
                  <a:pt x="1707" y="6952"/>
                  <a:pt x="1731" y="6999"/>
                  <a:pt x="1760" y="6999"/>
                </a:cubicBezTo>
                <a:cubicBezTo>
                  <a:pt x="1789" y="6999"/>
                  <a:pt x="1813" y="6952"/>
                  <a:pt x="1813" y="6894"/>
                </a:cubicBezTo>
                <a:lnTo>
                  <a:pt x="1813" y="6674"/>
                </a:lnTo>
                <a:cubicBezTo>
                  <a:pt x="1813" y="6617"/>
                  <a:pt x="1789" y="6570"/>
                  <a:pt x="1760" y="6570"/>
                </a:cubicBezTo>
                <a:close/>
                <a:moveTo>
                  <a:pt x="2610" y="6570"/>
                </a:moveTo>
                <a:cubicBezTo>
                  <a:pt x="2581" y="6570"/>
                  <a:pt x="2557" y="6617"/>
                  <a:pt x="2557" y="6674"/>
                </a:cubicBezTo>
                <a:lnTo>
                  <a:pt x="2557" y="6894"/>
                </a:lnTo>
                <a:cubicBezTo>
                  <a:pt x="2557" y="6952"/>
                  <a:pt x="2581" y="6999"/>
                  <a:pt x="2610" y="6999"/>
                </a:cubicBezTo>
                <a:cubicBezTo>
                  <a:pt x="2639" y="6999"/>
                  <a:pt x="2662" y="6952"/>
                  <a:pt x="2662" y="6894"/>
                </a:cubicBezTo>
                <a:lnTo>
                  <a:pt x="2662" y="6674"/>
                </a:lnTo>
                <a:cubicBezTo>
                  <a:pt x="2662" y="6617"/>
                  <a:pt x="2639" y="6570"/>
                  <a:pt x="2610" y="6570"/>
                </a:cubicBezTo>
                <a:close/>
                <a:moveTo>
                  <a:pt x="2924" y="6570"/>
                </a:moveTo>
                <a:cubicBezTo>
                  <a:pt x="2895" y="6570"/>
                  <a:pt x="2871" y="6617"/>
                  <a:pt x="2871" y="6674"/>
                </a:cubicBezTo>
                <a:lnTo>
                  <a:pt x="2871" y="6894"/>
                </a:lnTo>
                <a:cubicBezTo>
                  <a:pt x="2871" y="6952"/>
                  <a:pt x="2895" y="6999"/>
                  <a:pt x="2924" y="6999"/>
                </a:cubicBezTo>
                <a:cubicBezTo>
                  <a:pt x="2954" y="6999"/>
                  <a:pt x="2976" y="6952"/>
                  <a:pt x="2976" y="6894"/>
                </a:cubicBezTo>
                <a:lnTo>
                  <a:pt x="2976" y="6674"/>
                </a:lnTo>
                <a:cubicBezTo>
                  <a:pt x="2976" y="6617"/>
                  <a:pt x="2954" y="6570"/>
                  <a:pt x="2924" y="6570"/>
                </a:cubicBezTo>
                <a:close/>
                <a:moveTo>
                  <a:pt x="3773" y="6570"/>
                </a:moveTo>
                <a:cubicBezTo>
                  <a:pt x="3744" y="6570"/>
                  <a:pt x="3721" y="6617"/>
                  <a:pt x="3721" y="6674"/>
                </a:cubicBezTo>
                <a:lnTo>
                  <a:pt x="3721" y="6894"/>
                </a:lnTo>
                <a:cubicBezTo>
                  <a:pt x="3721" y="6952"/>
                  <a:pt x="3744" y="6999"/>
                  <a:pt x="3773" y="6999"/>
                </a:cubicBezTo>
                <a:cubicBezTo>
                  <a:pt x="3802" y="6999"/>
                  <a:pt x="3826" y="6952"/>
                  <a:pt x="3826" y="6894"/>
                </a:cubicBezTo>
                <a:lnTo>
                  <a:pt x="3826" y="6674"/>
                </a:lnTo>
                <a:cubicBezTo>
                  <a:pt x="3826" y="6617"/>
                  <a:pt x="3802" y="6570"/>
                  <a:pt x="3773" y="6570"/>
                </a:cubicBezTo>
                <a:close/>
                <a:moveTo>
                  <a:pt x="4088" y="6570"/>
                </a:moveTo>
                <a:cubicBezTo>
                  <a:pt x="4058" y="6570"/>
                  <a:pt x="4035" y="6617"/>
                  <a:pt x="4035" y="6674"/>
                </a:cubicBezTo>
                <a:lnTo>
                  <a:pt x="4035" y="6894"/>
                </a:lnTo>
                <a:cubicBezTo>
                  <a:pt x="4035" y="6952"/>
                  <a:pt x="4058" y="6999"/>
                  <a:pt x="4088" y="6999"/>
                </a:cubicBezTo>
                <a:cubicBezTo>
                  <a:pt x="4117" y="6999"/>
                  <a:pt x="4141" y="6952"/>
                  <a:pt x="4141" y="6894"/>
                </a:cubicBezTo>
                <a:lnTo>
                  <a:pt x="4141" y="6674"/>
                </a:lnTo>
                <a:cubicBezTo>
                  <a:pt x="4141" y="6617"/>
                  <a:pt x="4117" y="6570"/>
                  <a:pt x="4088" y="6570"/>
                </a:cubicBezTo>
                <a:close/>
                <a:moveTo>
                  <a:pt x="4937" y="6570"/>
                </a:moveTo>
                <a:cubicBezTo>
                  <a:pt x="4908" y="6570"/>
                  <a:pt x="4884" y="6617"/>
                  <a:pt x="4884" y="6674"/>
                </a:cubicBezTo>
                <a:lnTo>
                  <a:pt x="4884" y="6894"/>
                </a:lnTo>
                <a:cubicBezTo>
                  <a:pt x="4884" y="6952"/>
                  <a:pt x="4908" y="6999"/>
                  <a:pt x="4937" y="6999"/>
                </a:cubicBezTo>
                <a:cubicBezTo>
                  <a:pt x="4966" y="6999"/>
                  <a:pt x="4990" y="6952"/>
                  <a:pt x="4990" y="6894"/>
                </a:cubicBezTo>
                <a:lnTo>
                  <a:pt x="4990" y="6674"/>
                </a:lnTo>
                <a:cubicBezTo>
                  <a:pt x="4990" y="6617"/>
                  <a:pt x="4966" y="6570"/>
                  <a:pt x="4937" y="6570"/>
                </a:cubicBezTo>
                <a:close/>
                <a:moveTo>
                  <a:pt x="5252" y="6570"/>
                </a:moveTo>
                <a:cubicBezTo>
                  <a:pt x="5223" y="6570"/>
                  <a:pt x="5199" y="6617"/>
                  <a:pt x="5199" y="6674"/>
                </a:cubicBezTo>
                <a:lnTo>
                  <a:pt x="5199" y="6894"/>
                </a:lnTo>
                <a:cubicBezTo>
                  <a:pt x="5199" y="6952"/>
                  <a:pt x="5223" y="6999"/>
                  <a:pt x="5252" y="6999"/>
                </a:cubicBezTo>
                <a:cubicBezTo>
                  <a:pt x="5281" y="6999"/>
                  <a:pt x="5305" y="6952"/>
                  <a:pt x="5305" y="6894"/>
                </a:cubicBezTo>
                <a:lnTo>
                  <a:pt x="5305" y="6674"/>
                </a:lnTo>
                <a:cubicBezTo>
                  <a:pt x="5305" y="6617"/>
                  <a:pt x="5281" y="6570"/>
                  <a:pt x="5252" y="6570"/>
                </a:cubicBezTo>
                <a:close/>
                <a:moveTo>
                  <a:pt x="6102" y="6570"/>
                </a:moveTo>
                <a:cubicBezTo>
                  <a:pt x="6072" y="6570"/>
                  <a:pt x="6049" y="6617"/>
                  <a:pt x="6049" y="6674"/>
                </a:cubicBezTo>
                <a:lnTo>
                  <a:pt x="6049" y="6894"/>
                </a:lnTo>
                <a:cubicBezTo>
                  <a:pt x="6049" y="6952"/>
                  <a:pt x="6072" y="6999"/>
                  <a:pt x="6102" y="6999"/>
                </a:cubicBezTo>
                <a:cubicBezTo>
                  <a:pt x="6131" y="6999"/>
                  <a:pt x="6155" y="6952"/>
                  <a:pt x="6155" y="6894"/>
                </a:cubicBezTo>
                <a:lnTo>
                  <a:pt x="6155" y="6674"/>
                </a:lnTo>
                <a:cubicBezTo>
                  <a:pt x="6155" y="6617"/>
                  <a:pt x="6131" y="6570"/>
                  <a:pt x="6102" y="6570"/>
                </a:cubicBezTo>
                <a:close/>
                <a:moveTo>
                  <a:pt x="6416" y="6570"/>
                </a:moveTo>
                <a:cubicBezTo>
                  <a:pt x="6387" y="6570"/>
                  <a:pt x="6363" y="6617"/>
                  <a:pt x="6363" y="6674"/>
                </a:cubicBezTo>
                <a:lnTo>
                  <a:pt x="6363" y="6894"/>
                </a:lnTo>
                <a:cubicBezTo>
                  <a:pt x="6363" y="6952"/>
                  <a:pt x="6387" y="6999"/>
                  <a:pt x="6416" y="6999"/>
                </a:cubicBezTo>
                <a:cubicBezTo>
                  <a:pt x="6445" y="6999"/>
                  <a:pt x="6469" y="6952"/>
                  <a:pt x="6469" y="6894"/>
                </a:cubicBezTo>
                <a:lnTo>
                  <a:pt x="6469" y="6674"/>
                </a:lnTo>
                <a:cubicBezTo>
                  <a:pt x="6469" y="6617"/>
                  <a:pt x="6445" y="6570"/>
                  <a:pt x="6416" y="6570"/>
                </a:cubicBezTo>
                <a:close/>
                <a:moveTo>
                  <a:pt x="7266" y="6570"/>
                </a:moveTo>
                <a:cubicBezTo>
                  <a:pt x="7237" y="6570"/>
                  <a:pt x="7213" y="6617"/>
                  <a:pt x="7213" y="6674"/>
                </a:cubicBezTo>
                <a:lnTo>
                  <a:pt x="7213" y="6894"/>
                </a:lnTo>
                <a:cubicBezTo>
                  <a:pt x="7213" y="6952"/>
                  <a:pt x="7237" y="6999"/>
                  <a:pt x="7266" y="6999"/>
                </a:cubicBezTo>
                <a:cubicBezTo>
                  <a:pt x="7295" y="6999"/>
                  <a:pt x="7318" y="6952"/>
                  <a:pt x="7318" y="6894"/>
                </a:cubicBezTo>
                <a:lnTo>
                  <a:pt x="7318" y="6674"/>
                </a:lnTo>
                <a:cubicBezTo>
                  <a:pt x="7318" y="6617"/>
                  <a:pt x="7295" y="6570"/>
                  <a:pt x="7266" y="6570"/>
                </a:cubicBezTo>
                <a:close/>
                <a:moveTo>
                  <a:pt x="7580" y="6570"/>
                </a:moveTo>
                <a:cubicBezTo>
                  <a:pt x="7551" y="6570"/>
                  <a:pt x="7527" y="6617"/>
                  <a:pt x="7527" y="6674"/>
                </a:cubicBezTo>
                <a:lnTo>
                  <a:pt x="7527" y="6894"/>
                </a:lnTo>
                <a:cubicBezTo>
                  <a:pt x="7527" y="6952"/>
                  <a:pt x="7551" y="6999"/>
                  <a:pt x="7580" y="6999"/>
                </a:cubicBezTo>
                <a:cubicBezTo>
                  <a:pt x="7609" y="6999"/>
                  <a:pt x="7632" y="6952"/>
                  <a:pt x="7632" y="6894"/>
                </a:cubicBezTo>
                <a:lnTo>
                  <a:pt x="7632" y="6674"/>
                </a:lnTo>
                <a:cubicBezTo>
                  <a:pt x="7632" y="6617"/>
                  <a:pt x="7609" y="6570"/>
                  <a:pt x="7580" y="6570"/>
                </a:cubicBezTo>
                <a:close/>
                <a:moveTo>
                  <a:pt x="8429" y="6570"/>
                </a:moveTo>
                <a:cubicBezTo>
                  <a:pt x="8400" y="6570"/>
                  <a:pt x="8377" y="6617"/>
                  <a:pt x="8377" y="6674"/>
                </a:cubicBezTo>
                <a:lnTo>
                  <a:pt x="8377" y="6894"/>
                </a:lnTo>
                <a:cubicBezTo>
                  <a:pt x="8377" y="6952"/>
                  <a:pt x="8400" y="6999"/>
                  <a:pt x="8429" y="6999"/>
                </a:cubicBezTo>
                <a:cubicBezTo>
                  <a:pt x="8458" y="6999"/>
                  <a:pt x="8482" y="6952"/>
                  <a:pt x="8482" y="6894"/>
                </a:cubicBezTo>
                <a:lnTo>
                  <a:pt x="8482" y="6674"/>
                </a:lnTo>
                <a:cubicBezTo>
                  <a:pt x="8482" y="6617"/>
                  <a:pt x="8458" y="6570"/>
                  <a:pt x="8429" y="6570"/>
                </a:cubicBezTo>
                <a:close/>
                <a:moveTo>
                  <a:pt x="8744" y="6570"/>
                </a:moveTo>
                <a:cubicBezTo>
                  <a:pt x="8714" y="6570"/>
                  <a:pt x="8691" y="6617"/>
                  <a:pt x="8691" y="6674"/>
                </a:cubicBezTo>
                <a:lnTo>
                  <a:pt x="8691" y="6894"/>
                </a:lnTo>
                <a:cubicBezTo>
                  <a:pt x="8691" y="6952"/>
                  <a:pt x="8714" y="6999"/>
                  <a:pt x="8744" y="6999"/>
                </a:cubicBezTo>
                <a:cubicBezTo>
                  <a:pt x="8773" y="6999"/>
                  <a:pt x="8796" y="6952"/>
                  <a:pt x="8796" y="6894"/>
                </a:cubicBezTo>
                <a:lnTo>
                  <a:pt x="8796" y="6674"/>
                </a:lnTo>
                <a:cubicBezTo>
                  <a:pt x="8796" y="6617"/>
                  <a:pt x="8773" y="6570"/>
                  <a:pt x="8744" y="6570"/>
                </a:cubicBezTo>
                <a:close/>
                <a:moveTo>
                  <a:pt x="9593" y="6570"/>
                </a:moveTo>
                <a:cubicBezTo>
                  <a:pt x="9564" y="6570"/>
                  <a:pt x="9540" y="6617"/>
                  <a:pt x="9540" y="6674"/>
                </a:cubicBezTo>
                <a:lnTo>
                  <a:pt x="9540" y="6894"/>
                </a:lnTo>
                <a:cubicBezTo>
                  <a:pt x="9540" y="6952"/>
                  <a:pt x="9564" y="6999"/>
                  <a:pt x="9593" y="6999"/>
                </a:cubicBezTo>
                <a:cubicBezTo>
                  <a:pt x="9622" y="6999"/>
                  <a:pt x="9646" y="6952"/>
                  <a:pt x="9646" y="6894"/>
                </a:cubicBezTo>
                <a:lnTo>
                  <a:pt x="9646" y="6674"/>
                </a:lnTo>
                <a:cubicBezTo>
                  <a:pt x="9646" y="6617"/>
                  <a:pt x="9622" y="6570"/>
                  <a:pt x="9593" y="6570"/>
                </a:cubicBezTo>
                <a:close/>
                <a:moveTo>
                  <a:pt x="9908" y="6570"/>
                </a:moveTo>
                <a:cubicBezTo>
                  <a:pt x="9879" y="6570"/>
                  <a:pt x="9855" y="6617"/>
                  <a:pt x="9855" y="6674"/>
                </a:cubicBezTo>
                <a:lnTo>
                  <a:pt x="9855" y="6894"/>
                </a:lnTo>
                <a:cubicBezTo>
                  <a:pt x="9855" y="6952"/>
                  <a:pt x="9879" y="6999"/>
                  <a:pt x="9908" y="6999"/>
                </a:cubicBezTo>
                <a:cubicBezTo>
                  <a:pt x="9937" y="6999"/>
                  <a:pt x="9961" y="6952"/>
                  <a:pt x="9961" y="6894"/>
                </a:cubicBezTo>
                <a:lnTo>
                  <a:pt x="9961" y="6674"/>
                </a:lnTo>
                <a:cubicBezTo>
                  <a:pt x="9961" y="6617"/>
                  <a:pt x="9937" y="6570"/>
                  <a:pt x="9908" y="6570"/>
                </a:cubicBezTo>
                <a:close/>
                <a:moveTo>
                  <a:pt x="10758" y="6570"/>
                </a:moveTo>
                <a:cubicBezTo>
                  <a:pt x="10728" y="6570"/>
                  <a:pt x="10705" y="6617"/>
                  <a:pt x="10705" y="6674"/>
                </a:cubicBezTo>
                <a:lnTo>
                  <a:pt x="10705" y="6894"/>
                </a:lnTo>
                <a:cubicBezTo>
                  <a:pt x="10705" y="6952"/>
                  <a:pt x="10728" y="6999"/>
                  <a:pt x="10758" y="6999"/>
                </a:cubicBezTo>
                <a:cubicBezTo>
                  <a:pt x="10787" y="6999"/>
                  <a:pt x="10810" y="6952"/>
                  <a:pt x="10810" y="6894"/>
                </a:cubicBezTo>
                <a:lnTo>
                  <a:pt x="10810" y="6674"/>
                </a:lnTo>
                <a:cubicBezTo>
                  <a:pt x="10810" y="6617"/>
                  <a:pt x="10787" y="6570"/>
                  <a:pt x="10758" y="6570"/>
                </a:cubicBezTo>
                <a:close/>
                <a:moveTo>
                  <a:pt x="11072" y="6570"/>
                </a:moveTo>
                <a:cubicBezTo>
                  <a:pt x="11043" y="6570"/>
                  <a:pt x="11019" y="6617"/>
                  <a:pt x="11019" y="6674"/>
                </a:cubicBezTo>
                <a:lnTo>
                  <a:pt x="11019" y="6894"/>
                </a:lnTo>
                <a:cubicBezTo>
                  <a:pt x="11019" y="6952"/>
                  <a:pt x="11043" y="6999"/>
                  <a:pt x="11072" y="6999"/>
                </a:cubicBezTo>
                <a:cubicBezTo>
                  <a:pt x="11101" y="6999"/>
                  <a:pt x="11125" y="6952"/>
                  <a:pt x="11125" y="6894"/>
                </a:cubicBezTo>
                <a:lnTo>
                  <a:pt x="11125" y="6674"/>
                </a:lnTo>
                <a:cubicBezTo>
                  <a:pt x="11125" y="6617"/>
                  <a:pt x="11101" y="6570"/>
                  <a:pt x="11072" y="6570"/>
                </a:cubicBezTo>
                <a:close/>
                <a:moveTo>
                  <a:pt x="11922" y="6570"/>
                </a:moveTo>
                <a:cubicBezTo>
                  <a:pt x="11893" y="6570"/>
                  <a:pt x="11869" y="6617"/>
                  <a:pt x="11869" y="6674"/>
                </a:cubicBezTo>
                <a:lnTo>
                  <a:pt x="11869" y="6894"/>
                </a:lnTo>
                <a:cubicBezTo>
                  <a:pt x="11869" y="6952"/>
                  <a:pt x="11893" y="6999"/>
                  <a:pt x="11922" y="6999"/>
                </a:cubicBezTo>
                <a:cubicBezTo>
                  <a:pt x="11951" y="6999"/>
                  <a:pt x="11974" y="6952"/>
                  <a:pt x="11974" y="6894"/>
                </a:cubicBezTo>
                <a:lnTo>
                  <a:pt x="11974" y="6674"/>
                </a:lnTo>
                <a:cubicBezTo>
                  <a:pt x="11974" y="6617"/>
                  <a:pt x="11951" y="6570"/>
                  <a:pt x="11922" y="6570"/>
                </a:cubicBezTo>
                <a:close/>
                <a:moveTo>
                  <a:pt x="12236" y="6570"/>
                </a:moveTo>
                <a:cubicBezTo>
                  <a:pt x="12207" y="6570"/>
                  <a:pt x="12183" y="6617"/>
                  <a:pt x="12183" y="6674"/>
                </a:cubicBezTo>
                <a:lnTo>
                  <a:pt x="12183" y="6894"/>
                </a:lnTo>
                <a:cubicBezTo>
                  <a:pt x="12183" y="6952"/>
                  <a:pt x="12207" y="6999"/>
                  <a:pt x="12236" y="6999"/>
                </a:cubicBezTo>
                <a:cubicBezTo>
                  <a:pt x="12265" y="6999"/>
                  <a:pt x="12288" y="6952"/>
                  <a:pt x="12288" y="6894"/>
                </a:cubicBezTo>
                <a:lnTo>
                  <a:pt x="12288" y="6674"/>
                </a:lnTo>
                <a:cubicBezTo>
                  <a:pt x="12288" y="6617"/>
                  <a:pt x="12265" y="6570"/>
                  <a:pt x="12236" y="6570"/>
                </a:cubicBezTo>
                <a:close/>
                <a:moveTo>
                  <a:pt x="13085" y="6570"/>
                </a:moveTo>
                <a:cubicBezTo>
                  <a:pt x="13056" y="6570"/>
                  <a:pt x="13032" y="6617"/>
                  <a:pt x="13032" y="6674"/>
                </a:cubicBezTo>
                <a:lnTo>
                  <a:pt x="13032" y="6894"/>
                </a:lnTo>
                <a:cubicBezTo>
                  <a:pt x="13032" y="6952"/>
                  <a:pt x="13056" y="6999"/>
                  <a:pt x="13085" y="6999"/>
                </a:cubicBezTo>
                <a:cubicBezTo>
                  <a:pt x="13114" y="6999"/>
                  <a:pt x="13138" y="6952"/>
                  <a:pt x="13138" y="6894"/>
                </a:cubicBezTo>
                <a:lnTo>
                  <a:pt x="13138" y="6674"/>
                </a:lnTo>
                <a:cubicBezTo>
                  <a:pt x="13138" y="6617"/>
                  <a:pt x="13114" y="6570"/>
                  <a:pt x="13085" y="6570"/>
                </a:cubicBezTo>
                <a:close/>
                <a:moveTo>
                  <a:pt x="13399" y="6570"/>
                </a:moveTo>
                <a:cubicBezTo>
                  <a:pt x="13370" y="6570"/>
                  <a:pt x="13348" y="6617"/>
                  <a:pt x="13348" y="6674"/>
                </a:cubicBezTo>
                <a:lnTo>
                  <a:pt x="13348" y="6894"/>
                </a:lnTo>
                <a:cubicBezTo>
                  <a:pt x="13348" y="6952"/>
                  <a:pt x="13370" y="6999"/>
                  <a:pt x="13399" y="6999"/>
                </a:cubicBezTo>
                <a:cubicBezTo>
                  <a:pt x="13428" y="6999"/>
                  <a:pt x="13452" y="6952"/>
                  <a:pt x="13452" y="6894"/>
                </a:cubicBezTo>
                <a:lnTo>
                  <a:pt x="13452" y="6674"/>
                </a:lnTo>
                <a:cubicBezTo>
                  <a:pt x="13452" y="6617"/>
                  <a:pt x="13428" y="6570"/>
                  <a:pt x="13399" y="6570"/>
                </a:cubicBezTo>
                <a:close/>
                <a:moveTo>
                  <a:pt x="14249" y="6570"/>
                </a:moveTo>
                <a:cubicBezTo>
                  <a:pt x="14220" y="6570"/>
                  <a:pt x="14196" y="6617"/>
                  <a:pt x="14196" y="6674"/>
                </a:cubicBezTo>
                <a:lnTo>
                  <a:pt x="14196" y="6894"/>
                </a:lnTo>
                <a:cubicBezTo>
                  <a:pt x="14196" y="6952"/>
                  <a:pt x="14220" y="6999"/>
                  <a:pt x="14249" y="6999"/>
                </a:cubicBezTo>
                <a:cubicBezTo>
                  <a:pt x="14278" y="6999"/>
                  <a:pt x="14302" y="6952"/>
                  <a:pt x="14302" y="6894"/>
                </a:cubicBezTo>
                <a:lnTo>
                  <a:pt x="14302" y="6674"/>
                </a:lnTo>
                <a:cubicBezTo>
                  <a:pt x="14302" y="6617"/>
                  <a:pt x="14278" y="6570"/>
                  <a:pt x="14249" y="6570"/>
                </a:cubicBezTo>
                <a:close/>
                <a:moveTo>
                  <a:pt x="14564" y="6570"/>
                </a:moveTo>
                <a:cubicBezTo>
                  <a:pt x="14535" y="6570"/>
                  <a:pt x="14511" y="6617"/>
                  <a:pt x="14511" y="6674"/>
                </a:cubicBezTo>
                <a:lnTo>
                  <a:pt x="14511" y="6894"/>
                </a:lnTo>
                <a:cubicBezTo>
                  <a:pt x="14511" y="6952"/>
                  <a:pt x="14535" y="6999"/>
                  <a:pt x="14564" y="6999"/>
                </a:cubicBezTo>
                <a:cubicBezTo>
                  <a:pt x="14593" y="6999"/>
                  <a:pt x="14617" y="6952"/>
                  <a:pt x="14617" y="6894"/>
                </a:cubicBezTo>
                <a:lnTo>
                  <a:pt x="14617" y="6674"/>
                </a:lnTo>
                <a:cubicBezTo>
                  <a:pt x="14617" y="6617"/>
                  <a:pt x="14593" y="6570"/>
                  <a:pt x="14564" y="6570"/>
                </a:cubicBezTo>
                <a:close/>
                <a:moveTo>
                  <a:pt x="15413" y="6570"/>
                </a:moveTo>
                <a:cubicBezTo>
                  <a:pt x="15384" y="6570"/>
                  <a:pt x="15360" y="6617"/>
                  <a:pt x="15360" y="6674"/>
                </a:cubicBezTo>
                <a:lnTo>
                  <a:pt x="15360" y="6894"/>
                </a:lnTo>
                <a:cubicBezTo>
                  <a:pt x="15360" y="6952"/>
                  <a:pt x="15384" y="6999"/>
                  <a:pt x="15413" y="6999"/>
                </a:cubicBezTo>
                <a:cubicBezTo>
                  <a:pt x="15442" y="6999"/>
                  <a:pt x="15465" y="6952"/>
                  <a:pt x="15465" y="6894"/>
                </a:cubicBezTo>
                <a:lnTo>
                  <a:pt x="15465" y="6674"/>
                </a:lnTo>
                <a:cubicBezTo>
                  <a:pt x="15465" y="6617"/>
                  <a:pt x="15442" y="6570"/>
                  <a:pt x="15413" y="6570"/>
                </a:cubicBezTo>
                <a:close/>
                <a:moveTo>
                  <a:pt x="15728" y="6570"/>
                </a:moveTo>
                <a:cubicBezTo>
                  <a:pt x="15699" y="6570"/>
                  <a:pt x="15675" y="6617"/>
                  <a:pt x="15675" y="6674"/>
                </a:cubicBezTo>
                <a:lnTo>
                  <a:pt x="15675" y="6894"/>
                </a:lnTo>
                <a:cubicBezTo>
                  <a:pt x="15675" y="6952"/>
                  <a:pt x="15699" y="6999"/>
                  <a:pt x="15728" y="6999"/>
                </a:cubicBezTo>
                <a:cubicBezTo>
                  <a:pt x="15757" y="6999"/>
                  <a:pt x="15781" y="6952"/>
                  <a:pt x="15781" y="6894"/>
                </a:cubicBezTo>
                <a:lnTo>
                  <a:pt x="15781" y="6674"/>
                </a:lnTo>
                <a:cubicBezTo>
                  <a:pt x="15781" y="6617"/>
                  <a:pt x="15757" y="6570"/>
                  <a:pt x="15728" y="6570"/>
                </a:cubicBezTo>
                <a:close/>
                <a:moveTo>
                  <a:pt x="16578" y="6570"/>
                </a:moveTo>
                <a:cubicBezTo>
                  <a:pt x="16549" y="6570"/>
                  <a:pt x="16525" y="6617"/>
                  <a:pt x="16525" y="6674"/>
                </a:cubicBezTo>
                <a:lnTo>
                  <a:pt x="16525" y="6894"/>
                </a:lnTo>
                <a:cubicBezTo>
                  <a:pt x="16525" y="6952"/>
                  <a:pt x="16549" y="6999"/>
                  <a:pt x="16578" y="6999"/>
                </a:cubicBezTo>
                <a:cubicBezTo>
                  <a:pt x="16607" y="6999"/>
                  <a:pt x="16630" y="6952"/>
                  <a:pt x="16630" y="6894"/>
                </a:cubicBezTo>
                <a:lnTo>
                  <a:pt x="16630" y="6674"/>
                </a:lnTo>
                <a:cubicBezTo>
                  <a:pt x="16630" y="6617"/>
                  <a:pt x="16607" y="6570"/>
                  <a:pt x="16578" y="6570"/>
                </a:cubicBezTo>
                <a:close/>
                <a:moveTo>
                  <a:pt x="16892" y="6570"/>
                </a:moveTo>
                <a:cubicBezTo>
                  <a:pt x="16863" y="6570"/>
                  <a:pt x="16839" y="6617"/>
                  <a:pt x="16839" y="6674"/>
                </a:cubicBezTo>
                <a:lnTo>
                  <a:pt x="16839" y="6894"/>
                </a:lnTo>
                <a:cubicBezTo>
                  <a:pt x="16839" y="6952"/>
                  <a:pt x="16863" y="6999"/>
                  <a:pt x="16892" y="6999"/>
                </a:cubicBezTo>
                <a:cubicBezTo>
                  <a:pt x="16921" y="6999"/>
                  <a:pt x="16944" y="6952"/>
                  <a:pt x="16944" y="6894"/>
                </a:cubicBezTo>
                <a:lnTo>
                  <a:pt x="16944" y="6674"/>
                </a:lnTo>
                <a:cubicBezTo>
                  <a:pt x="16944" y="6617"/>
                  <a:pt x="16921" y="6570"/>
                  <a:pt x="16892" y="6570"/>
                </a:cubicBezTo>
                <a:close/>
                <a:moveTo>
                  <a:pt x="17741" y="6570"/>
                </a:moveTo>
                <a:cubicBezTo>
                  <a:pt x="17712" y="6570"/>
                  <a:pt x="17689" y="6617"/>
                  <a:pt x="17689" y="6674"/>
                </a:cubicBezTo>
                <a:lnTo>
                  <a:pt x="17689" y="6894"/>
                </a:lnTo>
                <a:cubicBezTo>
                  <a:pt x="17689" y="6952"/>
                  <a:pt x="17712" y="6999"/>
                  <a:pt x="17741" y="6999"/>
                </a:cubicBezTo>
                <a:cubicBezTo>
                  <a:pt x="17770" y="6999"/>
                  <a:pt x="17794" y="6952"/>
                  <a:pt x="17794" y="6894"/>
                </a:cubicBezTo>
                <a:lnTo>
                  <a:pt x="17794" y="6674"/>
                </a:lnTo>
                <a:cubicBezTo>
                  <a:pt x="17794" y="6617"/>
                  <a:pt x="17770" y="6570"/>
                  <a:pt x="17741" y="6570"/>
                </a:cubicBezTo>
                <a:close/>
                <a:moveTo>
                  <a:pt x="18055" y="6570"/>
                </a:moveTo>
                <a:cubicBezTo>
                  <a:pt x="18026" y="6570"/>
                  <a:pt x="18002" y="6617"/>
                  <a:pt x="18002" y="6674"/>
                </a:cubicBezTo>
                <a:lnTo>
                  <a:pt x="18002" y="6894"/>
                </a:lnTo>
                <a:cubicBezTo>
                  <a:pt x="18002" y="6952"/>
                  <a:pt x="18026" y="6999"/>
                  <a:pt x="18055" y="6999"/>
                </a:cubicBezTo>
                <a:cubicBezTo>
                  <a:pt x="18085" y="6999"/>
                  <a:pt x="18108" y="6952"/>
                  <a:pt x="18108" y="6894"/>
                </a:cubicBezTo>
                <a:lnTo>
                  <a:pt x="18108" y="6674"/>
                </a:lnTo>
                <a:cubicBezTo>
                  <a:pt x="18108" y="6617"/>
                  <a:pt x="18085" y="6570"/>
                  <a:pt x="18055" y="6570"/>
                </a:cubicBezTo>
                <a:close/>
                <a:moveTo>
                  <a:pt x="18905" y="6570"/>
                </a:moveTo>
                <a:cubicBezTo>
                  <a:pt x="18876" y="6570"/>
                  <a:pt x="18852" y="6617"/>
                  <a:pt x="18852" y="6674"/>
                </a:cubicBezTo>
                <a:lnTo>
                  <a:pt x="18852" y="6894"/>
                </a:lnTo>
                <a:cubicBezTo>
                  <a:pt x="18852" y="6952"/>
                  <a:pt x="18876" y="6999"/>
                  <a:pt x="18905" y="6999"/>
                </a:cubicBezTo>
                <a:cubicBezTo>
                  <a:pt x="18934" y="6999"/>
                  <a:pt x="18958" y="6952"/>
                  <a:pt x="18958" y="6894"/>
                </a:cubicBezTo>
                <a:lnTo>
                  <a:pt x="18958" y="6674"/>
                </a:lnTo>
                <a:cubicBezTo>
                  <a:pt x="18958" y="6617"/>
                  <a:pt x="18934" y="6570"/>
                  <a:pt x="18905" y="6570"/>
                </a:cubicBezTo>
                <a:close/>
                <a:moveTo>
                  <a:pt x="19220" y="6570"/>
                </a:moveTo>
                <a:cubicBezTo>
                  <a:pt x="19191" y="6570"/>
                  <a:pt x="19167" y="6617"/>
                  <a:pt x="19167" y="6674"/>
                </a:cubicBezTo>
                <a:lnTo>
                  <a:pt x="19167" y="6894"/>
                </a:lnTo>
                <a:cubicBezTo>
                  <a:pt x="19167" y="6952"/>
                  <a:pt x="19191" y="6999"/>
                  <a:pt x="19220" y="6999"/>
                </a:cubicBezTo>
                <a:cubicBezTo>
                  <a:pt x="19249" y="6999"/>
                  <a:pt x="19273" y="6952"/>
                  <a:pt x="19273" y="6894"/>
                </a:cubicBezTo>
                <a:lnTo>
                  <a:pt x="19273" y="6674"/>
                </a:lnTo>
                <a:cubicBezTo>
                  <a:pt x="19273" y="6617"/>
                  <a:pt x="19249" y="6570"/>
                  <a:pt x="19220" y="6570"/>
                </a:cubicBezTo>
                <a:close/>
                <a:moveTo>
                  <a:pt x="20069" y="6570"/>
                </a:moveTo>
                <a:cubicBezTo>
                  <a:pt x="20040" y="6570"/>
                  <a:pt x="20016" y="6617"/>
                  <a:pt x="20016" y="6674"/>
                </a:cubicBezTo>
                <a:lnTo>
                  <a:pt x="20016" y="6894"/>
                </a:lnTo>
                <a:cubicBezTo>
                  <a:pt x="20016" y="6952"/>
                  <a:pt x="20040" y="6999"/>
                  <a:pt x="20069" y="6999"/>
                </a:cubicBezTo>
                <a:cubicBezTo>
                  <a:pt x="20099" y="6999"/>
                  <a:pt x="20122" y="6952"/>
                  <a:pt x="20122" y="6894"/>
                </a:cubicBezTo>
                <a:lnTo>
                  <a:pt x="20122" y="6674"/>
                </a:lnTo>
                <a:cubicBezTo>
                  <a:pt x="20122" y="6617"/>
                  <a:pt x="20099" y="6570"/>
                  <a:pt x="20069" y="6570"/>
                </a:cubicBezTo>
                <a:close/>
                <a:moveTo>
                  <a:pt x="20384" y="6570"/>
                </a:moveTo>
                <a:cubicBezTo>
                  <a:pt x="20355" y="6570"/>
                  <a:pt x="20331" y="6617"/>
                  <a:pt x="20331" y="6674"/>
                </a:cubicBezTo>
                <a:lnTo>
                  <a:pt x="20331" y="6894"/>
                </a:lnTo>
                <a:cubicBezTo>
                  <a:pt x="20331" y="6952"/>
                  <a:pt x="20355" y="6999"/>
                  <a:pt x="20384" y="6999"/>
                </a:cubicBezTo>
                <a:cubicBezTo>
                  <a:pt x="20413" y="6999"/>
                  <a:pt x="20436" y="6952"/>
                  <a:pt x="20436" y="6894"/>
                </a:cubicBezTo>
                <a:lnTo>
                  <a:pt x="20436" y="6674"/>
                </a:lnTo>
                <a:cubicBezTo>
                  <a:pt x="20436" y="6617"/>
                  <a:pt x="20413" y="6570"/>
                  <a:pt x="20384" y="6570"/>
                </a:cubicBezTo>
                <a:close/>
                <a:moveTo>
                  <a:pt x="21234" y="6570"/>
                </a:moveTo>
                <a:cubicBezTo>
                  <a:pt x="21204" y="6570"/>
                  <a:pt x="21181" y="6617"/>
                  <a:pt x="21181" y="6674"/>
                </a:cubicBezTo>
                <a:lnTo>
                  <a:pt x="21181" y="6894"/>
                </a:lnTo>
                <a:cubicBezTo>
                  <a:pt x="21181" y="6952"/>
                  <a:pt x="21204" y="6999"/>
                  <a:pt x="21234" y="6999"/>
                </a:cubicBezTo>
                <a:cubicBezTo>
                  <a:pt x="21263" y="6999"/>
                  <a:pt x="21285" y="6952"/>
                  <a:pt x="21285" y="6894"/>
                </a:cubicBezTo>
                <a:lnTo>
                  <a:pt x="21285" y="6674"/>
                </a:lnTo>
                <a:cubicBezTo>
                  <a:pt x="21285" y="6617"/>
                  <a:pt x="21263" y="6570"/>
                  <a:pt x="21234" y="6570"/>
                </a:cubicBezTo>
                <a:close/>
                <a:moveTo>
                  <a:pt x="21547" y="6570"/>
                </a:moveTo>
                <a:cubicBezTo>
                  <a:pt x="21518" y="6570"/>
                  <a:pt x="21495" y="6617"/>
                  <a:pt x="21495" y="6674"/>
                </a:cubicBezTo>
                <a:lnTo>
                  <a:pt x="21495" y="6894"/>
                </a:lnTo>
                <a:cubicBezTo>
                  <a:pt x="21495" y="6952"/>
                  <a:pt x="21518" y="6999"/>
                  <a:pt x="21547" y="6999"/>
                </a:cubicBezTo>
                <a:cubicBezTo>
                  <a:pt x="21576" y="6999"/>
                  <a:pt x="21600" y="6952"/>
                  <a:pt x="21600" y="6894"/>
                </a:cubicBezTo>
                <a:lnTo>
                  <a:pt x="21600" y="6674"/>
                </a:lnTo>
                <a:cubicBezTo>
                  <a:pt x="21600" y="6617"/>
                  <a:pt x="21576" y="6570"/>
                  <a:pt x="21547" y="6570"/>
                </a:cubicBezTo>
                <a:close/>
                <a:moveTo>
                  <a:pt x="53" y="7300"/>
                </a:moveTo>
                <a:cubicBezTo>
                  <a:pt x="24" y="7300"/>
                  <a:pt x="0" y="7347"/>
                  <a:pt x="0" y="7404"/>
                </a:cubicBezTo>
                <a:lnTo>
                  <a:pt x="0" y="7624"/>
                </a:lnTo>
                <a:cubicBezTo>
                  <a:pt x="0" y="7682"/>
                  <a:pt x="24" y="7729"/>
                  <a:pt x="53" y="7729"/>
                </a:cubicBezTo>
                <a:cubicBezTo>
                  <a:pt x="82" y="7729"/>
                  <a:pt x="106" y="7682"/>
                  <a:pt x="106" y="7624"/>
                </a:cubicBezTo>
                <a:lnTo>
                  <a:pt x="106" y="7404"/>
                </a:lnTo>
                <a:cubicBezTo>
                  <a:pt x="106" y="7347"/>
                  <a:pt x="82" y="7300"/>
                  <a:pt x="53" y="7300"/>
                </a:cubicBezTo>
                <a:close/>
                <a:moveTo>
                  <a:pt x="367" y="7300"/>
                </a:moveTo>
                <a:cubicBezTo>
                  <a:pt x="338" y="7300"/>
                  <a:pt x="315" y="7347"/>
                  <a:pt x="315" y="7404"/>
                </a:cubicBezTo>
                <a:lnTo>
                  <a:pt x="315" y="7624"/>
                </a:lnTo>
                <a:cubicBezTo>
                  <a:pt x="315" y="7682"/>
                  <a:pt x="338" y="7729"/>
                  <a:pt x="367" y="7729"/>
                </a:cubicBezTo>
                <a:cubicBezTo>
                  <a:pt x="397" y="7729"/>
                  <a:pt x="420" y="7682"/>
                  <a:pt x="420" y="7624"/>
                </a:cubicBezTo>
                <a:lnTo>
                  <a:pt x="420" y="7404"/>
                </a:lnTo>
                <a:cubicBezTo>
                  <a:pt x="420" y="7347"/>
                  <a:pt x="397" y="7300"/>
                  <a:pt x="367" y="7300"/>
                </a:cubicBezTo>
                <a:close/>
                <a:moveTo>
                  <a:pt x="1217" y="7300"/>
                </a:moveTo>
                <a:cubicBezTo>
                  <a:pt x="1188" y="7300"/>
                  <a:pt x="1164" y="7347"/>
                  <a:pt x="1164" y="7404"/>
                </a:cubicBezTo>
                <a:lnTo>
                  <a:pt x="1164" y="7624"/>
                </a:lnTo>
                <a:cubicBezTo>
                  <a:pt x="1164" y="7682"/>
                  <a:pt x="1188" y="7729"/>
                  <a:pt x="1217" y="7729"/>
                </a:cubicBezTo>
                <a:cubicBezTo>
                  <a:pt x="1246" y="7729"/>
                  <a:pt x="1270" y="7682"/>
                  <a:pt x="1270" y="7624"/>
                </a:cubicBezTo>
                <a:lnTo>
                  <a:pt x="1270" y="7404"/>
                </a:lnTo>
                <a:cubicBezTo>
                  <a:pt x="1270" y="7347"/>
                  <a:pt x="1246" y="7300"/>
                  <a:pt x="1217" y="7300"/>
                </a:cubicBezTo>
                <a:close/>
                <a:moveTo>
                  <a:pt x="1532" y="7300"/>
                </a:moveTo>
                <a:cubicBezTo>
                  <a:pt x="1503" y="7300"/>
                  <a:pt x="1479" y="7347"/>
                  <a:pt x="1479" y="7404"/>
                </a:cubicBezTo>
                <a:lnTo>
                  <a:pt x="1479" y="7624"/>
                </a:lnTo>
                <a:cubicBezTo>
                  <a:pt x="1479" y="7682"/>
                  <a:pt x="1503" y="7729"/>
                  <a:pt x="1532" y="7729"/>
                </a:cubicBezTo>
                <a:cubicBezTo>
                  <a:pt x="1561" y="7729"/>
                  <a:pt x="1584" y="7682"/>
                  <a:pt x="1584" y="7624"/>
                </a:cubicBezTo>
                <a:lnTo>
                  <a:pt x="1584" y="7404"/>
                </a:lnTo>
                <a:cubicBezTo>
                  <a:pt x="1584" y="7347"/>
                  <a:pt x="1561" y="7300"/>
                  <a:pt x="1532" y="7300"/>
                </a:cubicBezTo>
                <a:close/>
                <a:moveTo>
                  <a:pt x="2380" y="7300"/>
                </a:moveTo>
                <a:cubicBezTo>
                  <a:pt x="2351" y="7300"/>
                  <a:pt x="2329" y="7347"/>
                  <a:pt x="2329" y="7404"/>
                </a:cubicBezTo>
                <a:lnTo>
                  <a:pt x="2329" y="7624"/>
                </a:lnTo>
                <a:cubicBezTo>
                  <a:pt x="2329" y="7682"/>
                  <a:pt x="2351" y="7729"/>
                  <a:pt x="2380" y="7729"/>
                </a:cubicBezTo>
                <a:cubicBezTo>
                  <a:pt x="2409" y="7729"/>
                  <a:pt x="2433" y="7682"/>
                  <a:pt x="2433" y="7624"/>
                </a:cubicBezTo>
                <a:lnTo>
                  <a:pt x="2433" y="7404"/>
                </a:lnTo>
                <a:cubicBezTo>
                  <a:pt x="2433" y="7347"/>
                  <a:pt x="2409" y="7300"/>
                  <a:pt x="2380" y="7300"/>
                </a:cubicBezTo>
                <a:close/>
                <a:moveTo>
                  <a:pt x="2695" y="7300"/>
                </a:moveTo>
                <a:cubicBezTo>
                  <a:pt x="2666" y="7300"/>
                  <a:pt x="2643" y="7347"/>
                  <a:pt x="2643" y="7404"/>
                </a:cubicBezTo>
                <a:lnTo>
                  <a:pt x="2643" y="7624"/>
                </a:lnTo>
                <a:cubicBezTo>
                  <a:pt x="2643" y="7682"/>
                  <a:pt x="2666" y="7729"/>
                  <a:pt x="2695" y="7729"/>
                </a:cubicBezTo>
                <a:cubicBezTo>
                  <a:pt x="2724" y="7729"/>
                  <a:pt x="2748" y="7682"/>
                  <a:pt x="2748" y="7624"/>
                </a:cubicBezTo>
                <a:lnTo>
                  <a:pt x="2748" y="7404"/>
                </a:lnTo>
                <a:cubicBezTo>
                  <a:pt x="2748" y="7347"/>
                  <a:pt x="2724" y="7300"/>
                  <a:pt x="2695" y="7300"/>
                </a:cubicBezTo>
                <a:close/>
                <a:moveTo>
                  <a:pt x="3545" y="7300"/>
                </a:moveTo>
                <a:cubicBezTo>
                  <a:pt x="3516" y="7300"/>
                  <a:pt x="3492" y="7347"/>
                  <a:pt x="3492" y="7404"/>
                </a:cubicBezTo>
                <a:lnTo>
                  <a:pt x="3492" y="7624"/>
                </a:lnTo>
                <a:cubicBezTo>
                  <a:pt x="3492" y="7682"/>
                  <a:pt x="3516" y="7729"/>
                  <a:pt x="3545" y="7729"/>
                </a:cubicBezTo>
                <a:cubicBezTo>
                  <a:pt x="3574" y="7729"/>
                  <a:pt x="3598" y="7682"/>
                  <a:pt x="3598" y="7624"/>
                </a:cubicBezTo>
                <a:lnTo>
                  <a:pt x="3598" y="7404"/>
                </a:lnTo>
                <a:cubicBezTo>
                  <a:pt x="3598" y="7347"/>
                  <a:pt x="3574" y="7300"/>
                  <a:pt x="3545" y="7300"/>
                </a:cubicBezTo>
                <a:close/>
                <a:moveTo>
                  <a:pt x="3859" y="7300"/>
                </a:moveTo>
                <a:cubicBezTo>
                  <a:pt x="3830" y="7300"/>
                  <a:pt x="3806" y="7347"/>
                  <a:pt x="3806" y="7404"/>
                </a:cubicBezTo>
                <a:lnTo>
                  <a:pt x="3806" y="7624"/>
                </a:lnTo>
                <a:cubicBezTo>
                  <a:pt x="3806" y="7682"/>
                  <a:pt x="3830" y="7729"/>
                  <a:pt x="3859" y="7729"/>
                </a:cubicBezTo>
                <a:cubicBezTo>
                  <a:pt x="3888" y="7729"/>
                  <a:pt x="3912" y="7682"/>
                  <a:pt x="3912" y="7624"/>
                </a:cubicBezTo>
                <a:lnTo>
                  <a:pt x="3912" y="7404"/>
                </a:lnTo>
                <a:cubicBezTo>
                  <a:pt x="3912" y="7347"/>
                  <a:pt x="3888" y="7300"/>
                  <a:pt x="3859" y="7300"/>
                </a:cubicBezTo>
                <a:close/>
                <a:moveTo>
                  <a:pt x="4709" y="7300"/>
                </a:moveTo>
                <a:cubicBezTo>
                  <a:pt x="4680" y="7300"/>
                  <a:pt x="4656" y="7347"/>
                  <a:pt x="4656" y="7404"/>
                </a:cubicBezTo>
                <a:lnTo>
                  <a:pt x="4656" y="7624"/>
                </a:lnTo>
                <a:cubicBezTo>
                  <a:pt x="4656" y="7682"/>
                  <a:pt x="4680" y="7729"/>
                  <a:pt x="4709" y="7729"/>
                </a:cubicBezTo>
                <a:cubicBezTo>
                  <a:pt x="4738" y="7729"/>
                  <a:pt x="4762" y="7682"/>
                  <a:pt x="4762" y="7624"/>
                </a:cubicBezTo>
                <a:lnTo>
                  <a:pt x="4762" y="7404"/>
                </a:lnTo>
                <a:cubicBezTo>
                  <a:pt x="4762" y="7347"/>
                  <a:pt x="4738" y="7300"/>
                  <a:pt x="4709" y="7300"/>
                </a:cubicBezTo>
                <a:close/>
                <a:moveTo>
                  <a:pt x="5023" y="7300"/>
                </a:moveTo>
                <a:cubicBezTo>
                  <a:pt x="4994" y="7300"/>
                  <a:pt x="4970" y="7347"/>
                  <a:pt x="4970" y="7404"/>
                </a:cubicBezTo>
                <a:lnTo>
                  <a:pt x="4970" y="7624"/>
                </a:lnTo>
                <a:cubicBezTo>
                  <a:pt x="4970" y="7682"/>
                  <a:pt x="4994" y="7729"/>
                  <a:pt x="5023" y="7729"/>
                </a:cubicBezTo>
                <a:cubicBezTo>
                  <a:pt x="5053" y="7729"/>
                  <a:pt x="5076" y="7682"/>
                  <a:pt x="5076" y="7624"/>
                </a:cubicBezTo>
                <a:lnTo>
                  <a:pt x="5076" y="7404"/>
                </a:lnTo>
                <a:cubicBezTo>
                  <a:pt x="5076" y="7347"/>
                  <a:pt x="5053" y="7300"/>
                  <a:pt x="5023" y="7300"/>
                </a:cubicBezTo>
                <a:close/>
                <a:moveTo>
                  <a:pt x="5873" y="7300"/>
                </a:moveTo>
                <a:cubicBezTo>
                  <a:pt x="5844" y="7300"/>
                  <a:pt x="5820" y="7347"/>
                  <a:pt x="5820" y="7404"/>
                </a:cubicBezTo>
                <a:lnTo>
                  <a:pt x="5820" y="7624"/>
                </a:lnTo>
                <a:cubicBezTo>
                  <a:pt x="5820" y="7682"/>
                  <a:pt x="5844" y="7729"/>
                  <a:pt x="5873" y="7729"/>
                </a:cubicBezTo>
                <a:cubicBezTo>
                  <a:pt x="5902" y="7729"/>
                  <a:pt x="5926" y="7682"/>
                  <a:pt x="5926" y="7624"/>
                </a:cubicBezTo>
                <a:lnTo>
                  <a:pt x="5926" y="7404"/>
                </a:lnTo>
                <a:cubicBezTo>
                  <a:pt x="5926" y="7347"/>
                  <a:pt x="5902" y="7300"/>
                  <a:pt x="5873" y="7300"/>
                </a:cubicBezTo>
                <a:close/>
                <a:moveTo>
                  <a:pt x="6188" y="7300"/>
                </a:moveTo>
                <a:cubicBezTo>
                  <a:pt x="6159" y="7300"/>
                  <a:pt x="6135" y="7347"/>
                  <a:pt x="6135" y="7404"/>
                </a:cubicBezTo>
                <a:lnTo>
                  <a:pt x="6135" y="7624"/>
                </a:lnTo>
                <a:cubicBezTo>
                  <a:pt x="6135" y="7682"/>
                  <a:pt x="6159" y="7729"/>
                  <a:pt x="6188" y="7729"/>
                </a:cubicBezTo>
                <a:cubicBezTo>
                  <a:pt x="6217" y="7729"/>
                  <a:pt x="6240" y="7682"/>
                  <a:pt x="6240" y="7624"/>
                </a:cubicBezTo>
                <a:lnTo>
                  <a:pt x="6240" y="7404"/>
                </a:lnTo>
                <a:cubicBezTo>
                  <a:pt x="6240" y="7347"/>
                  <a:pt x="6217" y="7300"/>
                  <a:pt x="6188" y="7300"/>
                </a:cubicBezTo>
                <a:close/>
                <a:moveTo>
                  <a:pt x="7036" y="7300"/>
                </a:moveTo>
                <a:cubicBezTo>
                  <a:pt x="7007" y="7300"/>
                  <a:pt x="6984" y="7347"/>
                  <a:pt x="6984" y="7404"/>
                </a:cubicBezTo>
                <a:lnTo>
                  <a:pt x="6984" y="7624"/>
                </a:lnTo>
                <a:cubicBezTo>
                  <a:pt x="6984" y="7682"/>
                  <a:pt x="7007" y="7729"/>
                  <a:pt x="7036" y="7729"/>
                </a:cubicBezTo>
                <a:cubicBezTo>
                  <a:pt x="7065" y="7729"/>
                  <a:pt x="7089" y="7682"/>
                  <a:pt x="7089" y="7624"/>
                </a:cubicBezTo>
                <a:lnTo>
                  <a:pt x="7089" y="7404"/>
                </a:lnTo>
                <a:cubicBezTo>
                  <a:pt x="7089" y="7347"/>
                  <a:pt x="7065" y="7300"/>
                  <a:pt x="7036" y="7300"/>
                </a:cubicBezTo>
                <a:close/>
                <a:moveTo>
                  <a:pt x="7351" y="7300"/>
                </a:moveTo>
                <a:cubicBezTo>
                  <a:pt x="7322" y="7300"/>
                  <a:pt x="7299" y="7347"/>
                  <a:pt x="7299" y="7404"/>
                </a:cubicBezTo>
                <a:lnTo>
                  <a:pt x="7299" y="7624"/>
                </a:lnTo>
                <a:cubicBezTo>
                  <a:pt x="7299" y="7682"/>
                  <a:pt x="7322" y="7729"/>
                  <a:pt x="7351" y="7729"/>
                </a:cubicBezTo>
                <a:cubicBezTo>
                  <a:pt x="7380" y="7729"/>
                  <a:pt x="7404" y="7682"/>
                  <a:pt x="7404" y="7624"/>
                </a:cubicBezTo>
                <a:lnTo>
                  <a:pt x="7404" y="7404"/>
                </a:lnTo>
                <a:cubicBezTo>
                  <a:pt x="7404" y="7347"/>
                  <a:pt x="7380" y="7300"/>
                  <a:pt x="7351" y="7300"/>
                </a:cubicBezTo>
                <a:close/>
                <a:moveTo>
                  <a:pt x="8201" y="7300"/>
                </a:moveTo>
                <a:cubicBezTo>
                  <a:pt x="8171" y="7300"/>
                  <a:pt x="8148" y="7347"/>
                  <a:pt x="8148" y="7404"/>
                </a:cubicBezTo>
                <a:lnTo>
                  <a:pt x="8148" y="7624"/>
                </a:lnTo>
                <a:cubicBezTo>
                  <a:pt x="8148" y="7682"/>
                  <a:pt x="8171" y="7729"/>
                  <a:pt x="8201" y="7729"/>
                </a:cubicBezTo>
                <a:cubicBezTo>
                  <a:pt x="8230" y="7729"/>
                  <a:pt x="8254" y="7682"/>
                  <a:pt x="8254" y="7624"/>
                </a:cubicBezTo>
                <a:lnTo>
                  <a:pt x="8254" y="7404"/>
                </a:lnTo>
                <a:cubicBezTo>
                  <a:pt x="8254" y="7347"/>
                  <a:pt x="8230" y="7300"/>
                  <a:pt x="8201" y="7300"/>
                </a:cubicBezTo>
                <a:close/>
                <a:moveTo>
                  <a:pt x="8515" y="7300"/>
                </a:moveTo>
                <a:cubicBezTo>
                  <a:pt x="8486" y="7300"/>
                  <a:pt x="8462" y="7347"/>
                  <a:pt x="8462" y="7404"/>
                </a:cubicBezTo>
                <a:lnTo>
                  <a:pt x="8462" y="7624"/>
                </a:lnTo>
                <a:cubicBezTo>
                  <a:pt x="8462" y="7682"/>
                  <a:pt x="8486" y="7729"/>
                  <a:pt x="8515" y="7729"/>
                </a:cubicBezTo>
                <a:cubicBezTo>
                  <a:pt x="8544" y="7729"/>
                  <a:pt x="8568" y="7682"/>
                  <a:pt x="8568" y="7624"/>
                </a:cubicBezTo>
                <a:lnTo>
                  <a:pt x="8568" y="7404"/>
                </a:lnTo>
                <a:cubicBezTo>
                  <a:pt x="8568" y="7347"/>
                  <a:pt x="8544" y="7300"/>
                  <a:pt x="8515" y="7300"/>
                </a:cubicBezTo>
                <a:close/>
                <a:moveTo>
                  <a:pt x="9365" y="7300"/>
                </a:moveTo>
                <a:cubicBezTo>
                  <a:pt x="9336" y="7300"/>
                  <a:pt x="9312" y="7347"/>
                  <a:pt x="9312" y="7404"/>
                </a:cubicBezTo>
                <a:lnTo>
                  <a:pt x="9312" y="7624"/>
                </a:lnTo>
                <a:cubicBezTo>
                  <a:pt x="9312" y="7682"/>
                  <a:pt x="9336" y="7729"/>
                  <a:pt x="9365" y="7729"/>
                </a:cubicBezTo>
                <a:cubicBezTo>
                  <a:pt x="9394" y="7729"/>
                  <a:pt x="9418" y="7682"/>
                  <a:pt x="9418" y="7624"/>
                </a:cubicBezTo>
                <a:lnTo>
                  <a:pt x="9418" y="7404"/>
                </a:lnTo>
                <a:cubicBezTo>
                  <a:pt x="9418" y="7347"/>
                  <a:pt x="9394" y="7300"/>
                  <a:pt x="9365" y="7300"/>
                </a:cubicBezTo>
                <a:close/>
                <a:moveTo>
                  <a:pt x="9679" y="7300"/>
                </a:moveTo>
                <a:cubicBezTo>
                  <a:pt x="9650" y="7300"/>
                  <a:pt x="9626" y="7347"/>
                  <a:pt x="9626" y="7404"/>
                </a:cubicBezTo>
                <a:lnTo>
                  <a:pt x="9626" y="7624"/>
                </a:lnTo>
                <a:cubicBezTo>
                  <a:pt x="9626" y="7682"/>
                  <a:pt x="9650" y="7729"/>
                  <a:pt x="9679" y="7729"/>
                </a:cubicBezTo>
                <a:cubicBezTo>
                  <a:pt x="9708" y="7729"/>
                  <a:pt x="9732" y="7682"/>
                  <a:pt x="9732" y="7624"/>
                </a:cubicBezTo>
                <a:lnTo>
                  <a:pt x="9732" y="7404"/>
                </a:lnTo>
                <a:cubicBezTo>
                  <a:pt x="9732" y="7347"/>
                  <a:pt x="9708" y="7300"/>
                  <a:pt x="9679" y="7300"/>
                </a:cubicBezTo>
                <a:close/>
                <a:moveTo>
                  <a:pt x="10529" y="7300"/>
                </a:moveTo>
                <a:cubicBezTo>
                  <a:pt x="10500" y="7300"/>
                  <a:pt x="10476" y="7347"/>
                  <a:pt x="10476" y="7404"/>
                </a:cubicBezTo>
                <a:lnTo>
                  <a:pt x="10476" y="7624"/>
                </a:lnTo>
                <a:cubicBezTo>
                  <a:pt x="10476" y="7682"/>
                  <a:pt x="10500" y="7729"/>
                  <a:pt x="10529" y="7729"/>
                </a:cubicBezTo>
                <a:cubicBezTo>
                  <a:pt x="10558" y="7729"/>
                  <a:pt x="10582" y="7682"/>
                  <a:pt x="10582" y="7624"/>
                </a:cubicBezTo>
                <a:lnTo>
                  <a:pt x="10582" y="7404"/>
                </a:lnTo>
                <a:cubicBezTo>
                  <a:pt x="10582" y="7347"/>
                  <a:pt x="10558" y="7300"/>
                  <a:pt x="10529" y="7300"/>
                </a:cubicBezTo>
                <a:close/>
                <a:moveTo>
                  <a:pt x="10844" y="7300"/>
                </a:moveTo>
                <a:cubicBezTo>
                  <a:pt x="10814" y="7300"/>
                  <a:pt x="10791" y="7347"/>
                  <a:pt x="10791" y="7404"/>
                </a:cubicBezTo>
                <a:lnTo>
                  <a:pt x="10791" y="7624"/>
                </a:lnTo>
                <a:cubicBezTo>
                  <a:pt x="10791" y="7682"/>
                  <a:pt x="10814" y="7729"/>
                  <a:pt x="10844" y="7729"/>
                </a:cubicBezTo>
                <a:cubicBezTo>
                  <a:pt x="10873" y="7729"/>
                  <a:pt x="10895" y="7682"/>
                  <a:pt x="10895" y="7624"/>
                </a:cubicBezTo>
                <a:lnTo>
                  <a:pt x="10895" y="7404"/>
                </a:lnTo>
                <a:cubicBezTo>
                  <a:pt x="10895" y="7347"/>
                  <a:pt x="10873" y="7300"/>
                  <a:pt x="10844" y="7300"/>
                </a:cubicBezTo>
                <a:close/>
                <a:moveTo>
                  <a:pt x="11692" y="7300"/>
                </a:moveTo>
                <a:cubicBezTo>
                  <a:pt x="11663" y="7300"/>
                  <a:pt x="11640" y="7347"/>
                  <a:pt x="11640" y="7404"/>
                </a:cubicBezTo>
                <a:lnTo>
                  <a:pt x="11640" y="7624"/>
                </a:lnTo>
                <a:cubicBezTo>
                  <a:pt x="11640" y="7682"/>
                  <a:pt x="11663" y="7729"/>
                  <a:pt x="11692" y="7729"/>
                </a:cubicBezTo>
                <a:cubicBezTo>
                  <a:pt x="11721" y="7729"/>
                  <a:pt x="11745" y="7682"/>
                  <a:pt x="11745" y="7624"/>
                </a:cubicBezTo>
                <a:lnTo>
                  <a:pt x="11745" y="7404"/>
                </a:lnTo>
                <a:cubicBezTo>
                  <a:pt x="11745" y="7347"/>
                  <a:pt x="11721" y="7300"/>
                  <a:pt x="11692" y="7300"/>
                </a:cubicBezTo>
                <a:close/>
                <a:moveTo>
                  <a:pt x="12007" y="7300"/>
                </a:moveTo>
                <a:cubicBezTo>
                  <a:pt x="11978" y="7300"/>
                  <a:pt x="11955" y="7347"/>
                  <a:pt x="11955" y="7404"/>
                </a:cubicBezTo>
                <a:lnTo>
                  <a:pt x="11955" y="7624"/>
                </a:lnTo>
                <a:cubicBezTo>
                  <a:pt x="11955" y="7682"/>
                  <a:pt x="11978" y="7729"/>
                  <a:pt x="12007" y="7729"/>
                </a:cubicBezTo>
                <a:cubicBezTo>
                  <a:pt x="12036" y="7729"/>
                  <a:pt x="12060" y="7682"/>
                  <a:pt x="12060" y="7624"/>
                </a:cubicBezTo>
                <a:lnTo>
                  <a:pt x="12060" y="7404"/>
                </a:lnTo>
                <a:cubicBezTo>
                  <a:pt x="12060" y="7347"/>
                  <a:pt x="12036" y="7300"/>
                  <a:pt x="12007" y="7300"/>
                </a:cubicBezTo>
                <a:close/>
                <a:moveTo>
                  <a:pt x="12856" y="7300"/>
                </a:moveTo>
                <a:cubicBezTo>
                  <a:pt x="12827" y="7300"/>
                  <a:pt x="12804" y="7347"/>
                  <a:pt x="12804" y="7404"/>
                </a:cubicBezTo>
                <a:lnTo>
                  <a:pt x="12804" y="7624"/>
                </a:lnTo>
                <a:cubicBezTo>
                  <a:pt x="12804" y="7682"/>
                  <a:pt x="12827" y="7729"/>
                  <a:pt x="12856" y="7729"/>
                </a:cubicBezTo>
                <a:cubicBezTo>
                  <a:pt x="12886" y="7729"/>
                  <a:pt x="12909" y="7682"/>
                  <a:pt x="12909" y="7624"/>
                </a:cubicBezTo>
                <a:lnTo>
                  <a:pt x="12909" y="7404"/>
                </a:lnTo>
                <a:cubicBezTo>
                  <a:pt x="12909" y="7347"/>
                  <a:pt x="12886" y="7300"/>
                  <a:pt x="12856" y="7300"/>
                </a:cubicBezTo>
                <a:close/>
                <a:moveTo>
                  <a:pt x="13171" y="7300"/>
                </a:moveTo>
                <a:cubicBezTo>
                  <a:pt x="13142" y="7300"/>
                  <a:pt x="13118" y="7347"/>
                  <a:pt x="13118" y="7404"/>
                </a:cubicBezTo>
                <a:lnTo>
                  <a:pt x="13118" y="7624"/>
                </a:lnTo>
                <a:cubicBezTo>
                  <a:pt x="13118" y="7682"/>
                  <a:pt x="13142" y="7729"/>
                  <a:pt x="13171" y="7729"/>
                </a:cubicBezTo>
                <a:cubicBezTo>
                  <a:pt x="13200" y="7729"/>
                  <a:pt x="13224" y="7682"/>
                  <a:pt x="13224" y="7624"/>
                </a:cubicBezTo>
                <a:lnTo>
                  <a:pt x="13224" y="7404"/>
                </a:lnTo>
                <a:cubicBezTo>
                  <a:pt x="13224" y="7347"/>
                  <a:pt x="13200" y="7300"/>
                  <a:pt x="13171" y="7300"/>
                </a:cubicBezTo>
                <a:close/>
                <a:moveTo>
                  <a:pt x="14021" y="7300"/>
                </a:moveTo>
                <a:cubicBezTo>
                  <a:pt x="13992" y="7300"/>
                  <a:pt x="13968" y="7347"/>
                  <a:pt x="13968" y="7404"/>
                </a:cubicBezTo>
                <a:lnTo>
                  <a:pt x="13968" y="7624"/>
                </a:lnTo>
                <a:cubicBezTo>
                  <a:pt x="13968" y="7682"/>
                  <a:pt x="13992" y="7729"/>
                  <a:pt x="14021" y="7729"/>
                </a:cubicBezTo>
                <a:cubicBezTo>
                  <a:pt x="14050" y="7729"/>
                  <a:pt x="14074" y="7682"/>
                  <a:pt x="14074" y="7624"/>
                </a:cubicBezTo>
                <a:lnTo>
                  <a:pt x="14074" y="7404"/>
                </a:lnTo>
                <a:cubicBezTo>
                  <a:pt x="14074" y="7347"/>
                  <a:pt x="14050" y="7300"/>
                  <a:pt x="14021" y="7300"/>
                </a:cubicBezTo>
                <a:close/>
                <a:moveTo>
                  <a:pt x="14335" y="7300"/>
                </a:moveTo>
                <a:cubicBezTo>
                  <a:pt x="14306" y="7300"/>
                  <a:pt x="14282" y="7347"/>
                  <a:pt x="14282" y="7404"/>
                </a:cubicBezTo>
                <a:lnTo>
                  <a:pt x="14282" y="7624"/>
                </a:lnTo>
                <a:cubicBezTo>
                  <a:pt x="14282" y="7682"/>
                  <a:pt x="14306" y="7729"/>
                  <a:pt x="14335" y="7729"/>
                </a:cubicBezTo>
                <a:cubicBezTo>
                  <a:pt x="14364" y="7729"/>
                  <a:pt x="14388" y="7682"/>
                  <a:pt x="14388" y="7624"/>
                </a:cubicBezTo>
                <a:lnTo>
                  <a:pt x="14388" y="7404"/>
                </a:lnTo>
                <a:cubicBezTo>
                  <a:pt x="14388" y="7347"/>
                  <a:pt x="14364" y="7300"/>
                  <a:pt x="14335" y="7300"/>
                </a:cubicBezTo>
                <a:close/>
                <a:moveTo>
                  <a:pt x="15185" y="7300"/>
                </a:moveTo>
                <a:cubicBezTo>
                  <a:pt x="15156" y="7300"/>
                  <a:pt x="15132" y="7347"/>
                  <a:pt x="15132" y="7404"/>
                </a:cubicBezTo>
                <a:lnTo>
                  <a:pt x="15132" y="7624"/>
                </a:lnTo>
                <a:cubicBezTo>
                  <a:pt x="15132" y="7682"/>
                  <a:pt x="15156" y="7729"/>
                  <a:pt x="15185" y="7729"/>
                </a:cubicBezTo>
                <a:cubicBezTo>
                  <a:pt x="15214" y="7729"/>
                  <a:pt x="15237" y="7682"/>
                  <a:pt x="15237" y="7624"/>
                </a:cubicBezTo>
                <a:lnTo>
                  <a:pt x="15237" y="7404"/>
                </a:lnTo>
                <a:cubicBezTo>
                  <a:pt x="15237" y="7347"/>
                  <a:pt x="15214" y="7300"/>
                  <a:pt x="15185" y="7300"/>
                </a:cubicBezTo>
                <a:close/>
                <a:moveTo>
                  <a:pt x="15500" y="7300"/>
                </a:moveTo>
                <a:cubicBezTo>
                  <a:pt x="15470" y="7300"/>
                  <a:pt x="15447" y="7347"/>
                  <a:pt x="15447" y="7404"/>
                </a:cubicBezTo>
                <a:lnTo>
                  <a:pt x="15447" y="7624"/>
                </a:lnTo>
                <a:cubicBezTo>
                  <a:pt x="15447" y="7682"/>
                  <a:pt x="15470" y="7729"/>
                  <a:pt x="15500" y="7729"/>
                </a:cubicBezTo>
                <a:cubicBezTo>
                  <a:pt x="15529" y="7729"/>
                  <a:pt x="15551" y="7682"/>
                  <a:pt x="15551" y="7624"/>
                </a:cubicBezTo>
                <a:lnTo>
                  <a:pt x="15551" y="7404"/>
                </a:lnTo>
                <a:cubicBezTo>
                  <a:pt x="15551" y="7347"/>
                  <a:pt x="15529" y="7300"/>
                  <a:pt x="15500" y="7300"/>
                </a:cubicBezTo>
                <a:close/>
                <a:moveTo>
                  <a:pt x="16349" y="7300"/>
                </a:moveTo>
                <a:cubicBezTo>
                  <a:pt x="16320" y="7300"/>
                  <a:pt x="16296" y="7347"/>
                  <a:pt x="16296" y="7404"/>
                </a:cubicBezTo>
                <a:lnTo>
                  <a:pt x="16296" y="7624"/>
                </a:lnTo>
                <a:cubicBezTo>
                  <a:pt x="16296" y="7682"/>
                  <a:pt x="16320" y="7729"/>
                  <a:pt x="16349" y="7729"/>
                </a:cubicBezTo>
                <a:cubicBezTo>
                  <a:pt x="16378" y="7729"/>
                  <a:pt x="16401" y="7682"/>
                  <a:pt x="16401" y="7624"/>
                </a:cubicBezTo>
                <a:lnTo>
                  <a:pt x="16401" y="7404"/>
                </a:lnTo>
                <a:cubicBezTo>
                  <a:pt x="16401" y="7347"/>
                  <a:pt x="16378" y="7300"/>
                  <a:pt x="16349" y="7300"/>
                </a:cubicBezTo>
                <a:close/>
                <a:moveTo>
                  <a:pt x="16663" y="7300"/>
                </a:moveTo>
                <a:cubicBezTo>
                  <a:pt x="16634" y="7300"/>
                  <a:pt x="16611" y="7347"/>
                  <a:pt x="16611" y="7404"/>
                </a:cubicBezTo>
                <a:lnTo>
                  <a:pt x="16611" y="7624"/>
                </a:lnTo>
                <a:cubicBezTo>
                  <a:pt x="16611" y="7682"/>
                  <a:pt x="16634" y="7729"/>
                  <a:pt x="16663" y="7729"/>
                </a:cubicBezTo>
                <a:cubicBezTo>
                  <a:pt x="16692" y="7729"/>
                  <a:pt x="16716" y="7682"/>
                  <a:pt x="16716" y="7624"/>
                </a:cubicBezTo>
                <a:lnTo>
                  <a:pt x="16716" y="7404"/>
                </a:lnTo>
                <a:cubicBezTo>
                  <a:pt x="16716" y="7347"/>
                  <a:pt x="16692" y="7300"/>
                  <a:pt x="16663" y="7300"/>
                </a:cubicBezTo>
                <a:close/>
                <a:moveTo>
                  <a:pt x="17512" y="7300"/>
                </a:moveTo>
                <a:cubicBezTo>
                  <a:pt x="17483" y="7300"/>
                  <a:pt x="17459" y="7347"/>
                  <a:pt x="17459" y="7404"/>
                </a:cubicBezTo>
                <a:lnTo>
                  <a:pt x="17459" y="7624"/>
                </a:lnTo>
                <a:cubicBezTo>
                  <a:pt x="17459" y="7682"/>
                  <a:pt x="17483" y="7729"/>
                  <a:pt x="17512" y="7729"/>
                </a:cubicBezTo>
                <a:cubicBezTo>
                  <a:pt x="17541" y="7729"/>
                  <a:pt x="17565" y="7682"/>
                  <a:pt x="17565" y="7624"/>
                </a:cubicBezTo>
                <a:lnTo>
                  <a:pt x="17565" y="7404"/>
                </a:lnTo>
                <a:cubicBezTo>
                  <a:pt x="17565" y="7347"/>
                  <a:pt x="17541" y="7300"/>
                  <a:pt x="17512" y="7300"/>
                </a:cubicBezTo>
                <a:close/>
                <a:moveTo>
                  <a:pt x="17827" y="7300"/>
                </a:moveTo>
                <a:cubicBezTo>
                  <a:pt x="17798" y="7300"/>
                  <a:pt x="17774" y="7347"/>
                  <a:pt x="17774" y="7404"/>
                </a:cubicBezTo>
                <a:lnTo>
                  <a:pt x="17774" y="7624"/>
                </a:lnTo>
                <a:cubicBezTo>
                  <a:pt x="17774" y="7682"/>
                  <a:pt x="17798" y="7729"/>
                  <a:pt x="17827" y="7729"/>
                </a:cubicBezTo>
                <a:cubicBezTo>
                  <a:pt x="17856" y="7729"/>
                  <a:pt x="17880" y="7682"/>
                  <a:pt x="17880" y="7624"/>
                </a:cubicBezTo>
                <a:lnTo>
                  <a:pt x="17880" y="7404"/>
                </a:lnTo>
                <a:cubicBezTo>
                  <a:pt x="17880" y="7347"/>
                  <a:pt x="17856" y="7300"/>
                  <a:pt x="17827" y="7300"/>
                </a:cubicBezTo>
                <a:close/>
                <a:moveTo>
                  <a:pt x="18677" y="7300"/>
                </a:moveTo>
                <a:cubicBezTo>
                  <a:pt x="18648" y="7300"/>
                  <a:pt x="18624" y="7347"/>
                  <a:pt x="18624" y="7404"/>
                </a:cubicBezTo>
                <a:lnTo>
                  <a:pt x="18624" y="7624"/>
                </a:lnTo>
                <a:cubicBezTo>
                  <a:pt x="18624" y="7682"/>
                  <a:pt x="18648" y="7729"/>
                  <a:pt x="18677" y="7729"/>
                </a:cubicBezTo>
                <a:cubicBezTo>
                  <a:pt x="18706" y="7729"/>
                  <a:pt x="18730" y="7682"/>
                  <a:pt x="18730" y="7624"/>
                </a:cubicBezTo>
                <a:lnTo>
                  <a:pt x="18730" y="7404"/>
                </a:lnTo>
                <a:cubicBezTo>
                  <a:pt x="18730" y="7347"/>
                  <a:pt x="18706" y="7300"/>
                  <a:pt x="18677" y="7300"/>
                </a:cubicBezTo>
                <a:close/>
                <a:moveTo>
                  <a:pt x="18991" y="7300"/>
                </a:moveTo>
                <a:cubicBezTo>
                  <a:pt x="18962" y="7300"/>
                  <a:pt x="18938" y="7347"/>
                  <a:pt x="18938" y="7404"/>
                </a:cubicBezTo>
                <a:lnTo>
                  <a:pt x="18938" y="7624"/>
                </a:lnTo>
                <a:cubicBezTo>
                  <a:pt x="18938" y="7682"/>
                  <a:pt x="18962" y="7729"/>
                  <a:pt x="18991" y="7729"/>
                </a:cubicBezTo>
                <a:cubicBezTo>
                  <a:pt x="19020" y="7729"/>
                  <a:pt x="19044" y="7682"/>
                  <a:pt x="19044" y="7624"/>
                </a:cubicBezTo>
                <a:lnTo>
                  <a:pt x="19044" y="7404"/>
                </a:lnTo>
                <a:cubicBezTo>
                  <a:pt x="19044" y="7347"/>
                  <a:pt x="19020" y="7300"/>
                  <a:pt x="18991" y="7300"/>
                </a:cubicBezTo>
                <a:close/>
                <a:moveTo>
                  <a:pt x="19841" y="7300"/>
                </a:moveTo>
                <a:cubicBezTo>
                  <a:pt x="19812" y="7300"/>
                  <a:pt x="19788" y="7347"/>
                  <a:pt x="19788" y="7404"/>
                </a:cubicBezTo>
                <a:lnTo>
                  <a:pt x="19788" y="7624"/>
                </a:lnTo>
                <a:cubicBezTo>
                  <a:pt x="19788" y="7682"/>
                  <a:pt x="19812" y="7729"/>
                  <a:pt x="19841" y="7729"/>
                </a:cubicBezTo>
                <a:cubicBezTo>
                  <a:pt x="19870" y="7729"/>
                  <a:pt x="19894" y="7682"/>
                  <a:pt x="19894" y="7624"/>
                </a:cubicBezTo>
                <a:lnTo>
                  <a:pt x="19894" y="7404"/>
                </a:lnTo>
                <a:cubicBezTo>
                  <a:pt x="19894" y="7347"/>
                  <a:pt x="19870" y="7300"/>
                  <a:pt x="19841" y="7300"/>
                </a:cubicBezTo>
                <a:close/>
                <a:moveTo>
                  <a:pt x="20155" y="7300"/>
                </a:moveTo>
                <a:cubicBezTo>
                  <a:pt x="20126" y="7300"/>
                  <a:pt x="20102" y="7347"/>
                  <a:pt x="20102" y="7404"/>
                </a:cubicBezTo>
                <a:lnTo>
                  <a:pt x="20102" y="7624"/>
                </a:lnTo>
                <a:cubicBezTo>
                  <a:pt x="20102" y="7682"/>
                  <a:pt x="20126" y="7729"/>
                  <a:pt x="20155" y="7729"/>
                </a:cubicBezTo>
                <a:cubicBezTo>
                  <a:pt x="20184" y="7729"/>
                  <a:pt x="20207" y="7682"/>
                  <a:pt x="20207" y="7624"/>
                </a:cubicBezTo>
                <a:lnTo>
                  <a:pt x="20207" y="7404"/>
                </a:lnTo>
                <a:cubicBezTo>
                  <a:pt x="20207" y="7347"/>
                  <a:pt x="20184" y="7300"/>
                  <a:pt x="20155" y="7300"/>
                </a:cubicBezTo>
                <a:close/>
                <a:moveTo>
                  <a:pt x="21004" y="7300"/>
                </a:moveTo>
                <a:cubicBezTo>
                  <a:pt x="20975" y="7300"/>
                  <a:pt x="20952" y="7347"/>
                  <a:pt x="20952" y="7404"/>
                </a:cubicBezTo>
                <a:lnTo>
                  <a:pt x="20952" y="7624"/>
                </a:lnTo>
                <a:cubicBezTo>
                  <a:pt x="20952" y="7682"/>
                  <a:pt x="20975" y="7729"/>
                  <a:pt x="21004" y="7729"/>
                </a:cubicBezTo>
                <a:cubicBezTo>
                  <a:pt x="21033" y="7729"/>
                  <a:pt x="21057" y="7682"/>
                  <a:pt x="21057" y="7624"/>
                </a:cubicBezTo>
                <a:lnTo>
                  <a:pt x="21057" y="7404"/>
                </a:lnTo>
                <a:cubicBezTo>
                  <a:pt x="21057" y="7347"/>
                  <a:pt x="21033" y="7300"/>
                  <a:pt x="21004" y="7300"/>
                </a:cubicBezTo>
                <a:close/>
                <a:moveTo>
                  <a:pt x="21319" y="7300"/>
                </a:moveTo>
                <a:cubicBezTo>
                  <a:pt x="21289" y="7300"/>
                  <a:pt x="21267" y="7347"/>
                  <a:pt x="21267" y="7404"/>
                </a:cubicBezTo>
                <a:lnTo>
                  <a:pt x="21267" y="7624"/>
                </a:lnTo>
                <a:cubicBezTo>
                  <a:pt x="21267" y="7682"/>
                  <a:pt x="21289" y="7729"/>
                  <a:pt x="21319" y="7729"/>
                </a:cubicBezTo>
                <a:cubicBezTo>
                  <a:pt x="21348" y="7729"/>
                  <a:pt x="21372" y="7682"/>
                  <a:pt x="21372" y="7624"/>
                </a:cubicBezTo>
                <a:lnTo>
                  <a:pt x="21372" y="7404"/>
                </a:lnTo>
                <a:cubicBezTo>
                  <a:pt x="21372" y="7347"/>
                  <a:pt x="21348" y="7300"/>
                  <a:pt x="21319" y="7300"/>
                </a:cubicBezTo>
                <a:close/>
                <a:moveTo>
                  <a:pt x="281" y="8029"/>
                </a:moveTo>
                <a:cubicBezTo>
                  <a:pt x="252" y="8029"/>
                  <a:pt x="228" y="8077"/>
                  <a:pt x="228" y="8134"/>
                </a:cubicBezTo>
                <a:lnTo>
                  <a:pt x="228" y="8354"/>
                </a:lnTo>
                <a:cubicBezTo>
                  <a:pt x="228" y="8412"/>
                  <a:pt x="252" y="8459"/>
                  <a:pt x="281" y="8459"/>
                </a:cubicBezTo>
                <a:cubicBezTo>
                  <a:pt x="311" y="8459"/>
                  <a:pt x="334" y="8412"/>
                  <a:pt x="334" y="8354"/>
                </a:cubicBezTo>
                <a:lnTo>
                  <a:pt x="334" y="8134"/>
                </a:lnTo>
                <a:cubicBezTo>
                  <a:pt x="334" y="8077"/>
                  <a:pt x="311" y="8029"/>
                  <a:pt x="281" y="8029"/>
                </a:cubicBezTo>
                <a:close/>
                <a:moveTo>
                  <a:pt x="596" y="8029"/>
                </a:moveTo>
                <a:cubicBezTo>
                  <a:pt x="567" y="8029"/>
                  <a:pt x="543" y="8077"/>
                  <a:pt x="543" y="8134"/>
                </a:cubicBezTo>
                <a:lnTo>
                  <a:pt x="543" y="8354"/>
                </a:lnTo>
                <a:cubicBezTo>
                  <a:pt x="543" y="8412"/>
                  <a:pt x="567" y="8459"/>
                  <a:pt x="596" y="8459"/>
                </a:cubicBezTo>
                <a:cubicBezTo>
                  <a:pt x="625" y="8459"/>
                  <a:pt x="649" y="8412"/>
                  <a:pt x="649" y="8354"/>
                </a:cubicBezTo>
                <a:lnTo>
                  <a:pt x="649" y="8134"/>
                </a:lnTo>
                <a:cubicBezTo>
                  <a:pt x="649" y="8077"/>
                  <a:pt x="625" y="8029"/>
                  <a:pt x="596" y="8029"/>
                </a:cubicBezTo>
                <a:close/>
                <a:moveTo>
                  <a:pt x="1446" y="8029"/>
                </a:moveTo>
                <a:cubicBezTo>
                  <a:pt x="1417" y="8029"/>
                  <a:pt x="1393" y="8077"/>
                  <a:pt x="1393" y="8134"/>
                </a:cubicBezTo>
                <a:lnTo>
                  <a:pt x="1393" y="8354"/>
                </a:lnTo>
                <a:cubicBezTo>
                  <a:pt x="1393" y="8412"/>
                  <a:pt x="1417" y="8459"/>
                  <a:pt x="1446" y="8459"/>
                </a:cubicBezTo>
                <a:cubicBezTo>
                  <a:pt x="1475" y="8459"/>
                  <a:pt x="1499" y="8412"/>
                  <a:pt x="1499" y="8354"/>
                </a:cubicBezTo>
                <a:lnTo>
                  <a:pt x="1499" y="8134"/>
                </a:lnTo>
                <a:cubicBezTo>
                  <a:pt x="1499" y="8077"/>
                  <a:pt x="1475" y="8029"/>
                  <a:pt x="1446" y="8029"/>
                </a:cubicBezTo>
                <a:close/>
                <a:moveTo>
                  <a:pt x="1760" y="8029"/>
                </a:moveTo>
                <a:cubicBezTo>
                  <a:pt x="1731" y="8029"/>
                  <a:pt x="1707" y="8077"/>
                  <a:pt x="1707" y="8134"/>
                </a:cubicBezTo>
                <a:lnTo>
                  <a:pt x="1707" y="8354"/>
                </a:lnTo>
                <a:cubicBezTo>
                  <a:pt x="1707" y="8412"/>
                  <a:pt x="1731" y="8459"/>
                  <a:pt x="1760" y="8459"/>
                </a:cubicBezTo>
                <a:cubicBezTo>
                  <a:pt x="1789" y="8459"/>
                  <a:pt x="1813" y="8412"/>
                  <a:pt x="1813" y="8354"/>
                </a:cubicBezTo>
                <a:lnTo>
                  <a:pt x="1813" y="8134"/>
                </a:lnTo>
                <a:cubicBezTo>
                  <a:pt x="1813" y="8077"/>
                  <a:pt x="1789" y="8029"/>
                  <a:pt x="1760" y="8029"/>
                </a:cubicBezTo>
                <a:close/>
                <a:moveTo>
                  <a:pt x="2610" y="8029"/>
                </a:moveTo>
                <a:cubicBezTo>
                  <a:pt x="2581" y="8029"/>
                  <a:pt x="2557" y="8077"/>
                  <a:pt x="2557" y="8134"/>
                </a:cubicBezTo>
                <a:lnTo>
                  <a:pt x="2557" y="8354"/>
                </a:lnTo>
                <a:cubicBezTo>
                  <a:pt x="2557" y="8412"/>
                  <a:pt x="2581" y="8459"/>
                  <a:pt x="2610" y="8459"/>
                </a:cubicBezTo>
                <a:cubicBezTo>
                  <a:pt x="2639" y="8459"/>
                  <a:pt x="2662" y="8412"/>
                  <a:pt x="2662" y="8354"/>
                </a:cubicBezTo>
                <a:lnTo>
                  <a:pt x="2662" y="8134"/>
                </a:lnTo>
                <a:cubicBezTo>
                  <a:pt x="2662" y="8077"/>
                  <a:pt x="2639" y="8029"/>
                  <a:pt x="2610" y="8029"/>
                </a:cubicBezTo>
                <a:close/>
                <a:moveTo>
                  <a:pt x="2924" y="8029"/>
                </a:moveTo>
                <a:cubicBezTo>
                  <a:pt x="2895" y="8029"/>
                  <a:pt x="2871" y="8077"/>
                  <a:pt x="2871" y="8134"/>
                </a:cubicBezTo>
                <a:lnTo>
                  <a:pt x="2871" y="8354"/>
                </a:lnTo>
                <a:cubicBezTo>
                  <a:pt x="2871" y="8412"/>
                  <a:pt x="2895" y="8459"/>
                  <a:pt x="2924" y="8459"/>
                </a:cubicBezTo>
                <a:cubicBezTo>
                  <a:pt x="2954" y="8459"/>
                  <a:pt x="2976" y="8412"/>
                  <a:pt x="2976" y="8354"/>
                </a:cubicBezTo>
                <a:lnTo>
                  <a:pt x="2976" y="8134"/>
                </a:lnTo>
                <a:cubicBezTo>
                  <a:pt x="2976" y="8077"/>
                  <a:pt x="2954" y="8029"/>
                  <a:pt x="2924" y="8029"/>
                </a:cubicBezTo>
                <a:close/>
                <a:moveTo>
                  <a:pt x="3773" y="8029"/>
                </a:moveTo>
                <a:cubicBezTo>
                  <a:pt x="3744" y="8029"/>
                  <a:pt x="3721" y="8077"/>
                  <a:pt x="3721" y="8134"/>
                </a:cubicBezTo>
                <a:lnTo>
                  <a:pt x="3721" y="8354"/>
                </a:lnTo>
                <a:cubicBezTo>
                  <a:pt x="3721" y="8412"/>
                  <a:pt x="3744" y="8459"/>
                  <a:pt x="3773" y="8459"/>
                </a:cubicBezTo>
                <a:cubicBezTo>
                  <a:pt x="3802" y="8459"/>
                  <a:pt x="3826" y="8412"/>
                  <a:pt x="3826" y="8354"/>
                </a:cubicBezTo>
                <a:lnTo>
                  <a:pt x="3826" y="8134"/>
                </a:lnTo>
                <a:cubicBezTo>
                  <a:pt x="3826" y="8077"/>
                  <a:pt x="3802" y="8029"/>
                  <a:pt x="3773" y="8029"/>
                </a:cubicBezTo>
                <a:close/>
                <a:moveTo>
                  <a:pt x="4088" y="8029"/>
                </a:moveTo>
                <a:cubicBezTo>
                  <a:pt x="4058" y="8029"/>
                  <a:pt x="4035" y="8077"/>
                  <a:pt x="4035" y="8134"/>
                </a:cubicBezTo>
                <a:lnTo>
                  <a:pt x="4035" y="8354"/>
                </a:lnTo>
                <a:cubicBezTo>
                  <a:pt x="4035" y="8412"/>
                  <a:pt x="4058" y="8459"/>
                  <a:pt x="4088" y="8459"/>
                </a:cubicBezTo>
                <a:cubicBezTo>
                  <a:pt x="4117" y="8459"/>
                  <a:pt x="4141" y="8412"/>
                  <a:pt x="4141" y="8354"/>
                </a:cubicBezTo>
                <a:lnTo>
                  <a:pt x="4141" y="8134"/>
                </a:lnTo>
                <a:cubicBezTo>
                  <a:pt x="4141" y="8077"/>
                  <a:pt x="4117" y="8029"/>
                  <a:pt x="4088" y="8029"/>
                </a:cubicBezTo>
                <a:close/>
                <a:moveTo>
                  <a:pt x="4937" y="8029"/>
                </a:moveTo>
                <a:cubicBezTo>
                  <a:pt x="4908" y="8029"/>
                  <a:pt x="4884" y="8077"/>
                  <a:pt x="4884" y="8134"/>
                </a:cubicBezTo>
                <a:lnTo>
                  <a:pt x="4884" y="8354"/>
                </a:lnTo>
                <a:cubicBezTo>
                  <a:pt x="4884" y="8412"/>
                  <a:pt x="4908" y="8459"/>
                  <a:pt x="4937" y="8459"/>
                </a:cubicBezTo>
                <a:cubicBezTo>
                  <a:pt x="4966" y="8459"/>
                  <a:pt x="4990" y="8412"/>
                  <a:pt x="4990" y="8354"/>
                </a:cubicBezTo>
                <a:lnTo>
                  <a:pt x="4990" y="8134"/>
                </a:lnTo>
                <a:cubicBezTo>
                  <a:pt x="4990" y="8077"/>
                  <a:pt x="4966" y="8029"/>
                  <a:pt x="4937" y="8029"/>
                </a:cubicBezTo>
                <a:close/>
                <a:moveTo>
                  <a:pt x="5252" y="8029"/>
                </a:moveTo>
                <a:cubicBezTo>
                  <a:pt x="5223" y="8029"/>
                  <a:pt x="5199" y="8077"/>
                  <a:pt x="5199" y="8134"/>
                </a:cubicBezTo>
                <a:lnTo>
                  <a:pt x="5199" y="8354"/>
                </a:lnTo>
                <a:cubicBezTo>
                  <a:pt x="5199" y="8412"/>
                  <a:pt x="5223" y="8459"/>
                  <a:pt x="5252" y="8459"/>
                </a:cubicBezTo>
                <a:cubicBezTo>
                  <a:pt x="5281" y="8459"/>
                  <a:pt x="5305" y="8412"/>
                  <a:pt x="5305" y="8354"/>
                </a:cubicBezTo>
                <a:lnTo>
                  <a:pt x="5305" y="8134"/>
                </a:lnTo>
                <a:cubicBezTo>
                  <a:pt x="5305" y="8077"/>
                  <a:pt x="5281" y="8029"/>
                  <a:pt x="5252" y="8029"/>
                </a:cubicBezTo>
                <a:close/>
                <a:moveTo>
                  <a:pt x="6102" y="8029"/>
                </a:moveTo>
                <a:cubicBezTo>
                  <a:pt x="6072" y="8029"/>
                  <a:pt x="6049" y="8077"/>
                  <a:pt x="6049" y="8134"/>
                </a:cubicBezTo>
                <a:lnTo>
                  <a:pt x="6049" y="8354"/>
                </a:lnTo>
                <a:cubicBezTo>
                  <a:pt x="6049" y="8412"/>
                  <a:pt x="6072" y="8459"/>
                  <a:pt x="6102" y="8459"/>
                </a:cubicBezTo>
                <a:cubicBezTo>
                  <a:pt x="6131" y="8459"/>
                  <a:pt x="6155" y="8412"/>
                  <a:pt x="6155" y="8354"/>
                </a:cubicBezTo>
                <a:lnTo>
                  <a:pt x="6155" y="8134"/>
                </a:lnTo>
                <a:cubicBezTo>
                  <a:pt x="6155" y="8077"/>
                  <a:pt x="6131" y="8029"/>
                  <a:pt x="6102" y="8029"/>
                </a:cubicBezTo>
                <a:close/>
                <a:moveTo>
                  <a:pt x="6416" y="8029"/>
                </a:moveTo>
                <a:cubicBezTo>
                  <a:pt x="6387" y="8029"/>
                  <a:pt x="6363" y="8077"/>
                  <a:pt x="6363" y="8134"/>
                </a:cubicBezTo>
                <a:lnTo>
                  <a:pt x="6363" y="8354"/>
                </a:lnTo>
                <a:cubicBezTo>
                  <a:pt x="6363" y="8412"/>
                  <a:pt x="6387" y="8459"/>
                  <a:pt x="6416" y="8459"/>
                </a:cubicBezTo>
                <a:cubicBezTo>
                  <a:pt x="6445" y="8459"/>
                  <a:pt x="6469" y="8412"/>
                  <a:pt x="6469" y="8354"/>
                </a:cubicBezTo>
                <a:lnTo>
                  <a:pt x="6469" y="8134"/>
                </a:lnTo>
                <a:cubicBezTo>
                  <a:pt x="6469" y="8077"/>
                  <a:pt x="6445" y="8029"/>
                  <a:pt x="6416" y="8029"/>
                </a:cubicBezTo>
                <a:close/>
                <a:moveTo>
                  <a:pt x="7266" y="8029"/>
                </a:moveTo>
                <a:cubicBezTo>
                  <a:pt x="7237" y="8029"/>
                  <a:pt x="7213" y="8077"/>
                  <a:pt x="7213" y="8134"/>
                </a:cubicBezTo>
                <a:lnTo>
                  <a:pt x="7213" y="8354"/>
                </a:lnTo>
                <a:cubicBezTo>
                  <a:pt x="7213" y="8412"/>
                  <a:pt x="7237" y="8459"/>
                  <a:pt x="7266" y="8459"/>
                </a:cubicBezTo>
                <a:cubicBezTo>
                  <a:pt x="7295" y="8459"/>
                  <a:pt x="7318" y="8412"/>
                  <a:pt x="7318" y="8354"/>
                </a:cubicBezTo>
                <a:lnTo>
                  <a:pt x="7318" y="8134"/>
                </a:lnTo>
                <a:cubicBezTo>
                  <a:pt x="7318" y="8077"/>
                  <a:pt x="7295" y="8029"/>
                  <a:pt x="7266" y="8029"/>
                </a:cubicBezTo>
                <a:close/>
                <a:moveTo>
                  <a:pt x="7580" y="8029"/>
                </a:moveTo>
                <a:cubicBezTo>
                  <a:pt x="7551" y="8029"/>
                  <a:pt x="7527" y="8077"/>
                  <a:pt x="7527" y="8134"/>
                </a:cubicBezTo>
                <a:lnTo>
                  <a:pt x="7527" y="8354"/>
                </a:lnTo>
                <a:cubicBezTo>
                  <a:pt x="7527" y="8412"/>
                  <a:pt x="7551" y="8459"/>
                  <a:pt x="7580" y="8459"/>
                </a:cubicBezTo>
                <a:cubicBezTo>
                  <a:pt x="7609" y="8459"/>
                  <a:pt x="7632" y="8412"/>
                  <a:pt x="7632" y="8354"/>
                </a:cubicBezTo>
                <a:lnTo>
                  <a:pt x="7632" y="8134"/>
                </a:lnTo>
                <a:cubicBezTo>
                  <a:pt x="7632" y="8077"/>
                  <a:pt x="7609" y="8029"/>
                  <a:pt x="7580" y="8029"/>
                </a:cubicBezTo>
                <a:close/>
                <a:moveTo>
                  <a:pt x="8429" y="8029"/>
                </a:moveTo>
                <a:cubicBezTo>
                  <a:pt x="8400" y="8029"/>
                  <a:pt x="8377" y="8077"/>
                  <a:pt x="8377" y="8134"/>
                </a:cubicBezTo>
                <a:lnTo>
                  <a:pt x="8377" y="8354"/>
                </a:lnTo>
                <a:cubicBezTo>
                  <a:pt x="8377" y="8412"/>
                  <a:pt x="8400" y="8459"/>
                  <a:pt x="8429" y="8459"/>
                </a:cubicBezTo>
                <a:cubicBezTo>
                  <a:pt x="8458" y="8459"/>
                  <a:pt x="8482" y="8412"/>
                  <a:pt x="8482" y="8354"/>
                </a:cubicBezTo>
                <a:lnTo>
                  <a:pt x="8482" y="8134"/>
                </a:lnTo>
                <a:cubicBezTo>
                  <a:pt x="8482" y="8077"/>
                  <a:pt x="8458" y="8029"/>
                  <a:pt x="8429" y="8029"/>
                </a:cubicBezTo>
                <a:close/>
                <a:moveTo>
                  <a:pt x="8744" y="8029"/>
                </a:moveTo>
                <a:cubicBezTo>
                  <a:pt x="8714" y="8029"/>
                  <a:pt x="8691" y="8077"/>
                  <a:pt x="8691" y="8134"/>
                </a:cubicBezTo>
                <a:lnTo>
                  <a:pt x="8691" y="8354"/>
                </a:lnTo>
                <a:cubicBezTo>
                  <a:pt x="8691" y="8412"/>
                  <a:pt x="8714" y="8459"/>
                  <a:pt x="8744" y="8459"/>
                </a:cubicBezTo>
                <a:cubicBezTo>
                  <a:pt x="8773" y="8459"/>
                  <a:pt x="8796" y="8412"/>
                  <a:pt x="8796" y="8354"/>
                </a:cubicBezTo>
                <a:lnTo>
                  <a:pt x="8796" y="8134"/>
                </a:lnTo>
                <a:cubicBezTo>
                  <a:pt x="8796" y="8077"/>
                  <a:pt x="8773" y="8029"/>
                  <a:pt x="8744" y="8029"/>
                </a:cubicBezTo>
                <a:close/>
                <a:moveTo>
                  <a:pt x="9593" y="8029"/>
                </a:moveTo>
                <a:cubicBezTo>
                  <a:pt x="9564" y="8029"/>
                  <a:pt x="9540" y="8077"/>
                  <a:pt x="9540" y="8134"/>
                </a:cubicBezTo>
                <a:lnTo>
                  <a:pt x="9540" y="8354"/>
                </a:lnTo>
                <a:cubicBezTo>
                  <a:pt x="9540" y="8412"/>
                  <a:pt x="9564" y="8459"/>
                  <a:pt x="9593" y="8459"/>
                </a:cubicBezTo>
                <a:cubicBezTo>
                  <a:pt x="9622" y="8459"/>
                  <a:pt x="9646" y="8412"/>
                  <a:pt x="9646" y="8354"/>
                </a:cubicBezTo>
                <a:lnTo>
                  <a:pt x="9646" y="8134"/>
                </a:lnTo>
                <a:cubicBezTo>
                  <a:pt x="9646" y="8077"/>
                  <a:pt x="9622" y="8029"/>
                  <a:pt x="9593" y="8029"/>
                </a:cubicBezTo>
                <a:close/>
                <a:moveTo>
                  <a:pt x="9908" y="8029"/>
                </a:moveTo>
                <a:cubicBezTo>
                  <a:pt x="9879" y="8029"/>
                  <a:pt x="9855" y="8077"/>
                  <a:pt x="9855" y="8134"/>
                </a:cubicBezTo>
                <a:lnTo>
                  <a:pt x="9855" y="8354"/>
                </a:lnTo>
                <a:cubicBezTo>
                  <a:pt x="9855" y="8412"/>
                  <a:pt x="9879" y="8459"/>
                  <a:pt x="9908" y="8459"/>
                </a:cubicBezTo>
                <a:cubicBezTo>
                  <a:pt x="9937" y="8459"/>
                  <a:pt x="9961" y="8412"/>
                  <a:pt x="9961" y="8354"/>
                </a:cubicBezTo>
                <a:lnTo>
                  <a:pt x="9961" y="8134"/>
                </a:lnTo>
                <a:cubicBezTo>
                  <a:pt x="9961" y="8077"/>
                  <a:pt x="9937" y="8029"/>
                  <a:pt x="9908" y="8029"/>
                </a:cubicBezTo>
                <a:close/>
                <a:moveTo>
                  <a:pt x="10758" y="8029"/>
                </a:moveTo>
                <a:cubicBezTo>
                  <a:pt x="10728" y="8029"/>
                  <a:pt x="10705" y="8077"/>
                  <a:pt x="10705" y="8134"/>
                </a:cubicBezTo>
                <a:lnTo>
                  <a:pt x="10705" y="8354"/>
                </a:lnTo>
                <a:cubicBezTo>
                  <a:pt x="10705" y="8412"/>
                  <a:pt x="10728" y="8459"/>
                  <a:pt x="10758" y="8459"/>
                </a:cubicBezTo>
                <a:cubicBezTo>
                  <a:pt x="10787" y="8459"/>
                  <a:pt x="10810" y="8412"/>
                  <a:pt x="10810" y="8354"/>
                </a:cubicBezTo>
                <a:lnTo>
                  <a:pt x="10810" y="8134"/>
                </a:lnTo>
                <a:cubicBezTo>
                  <a:pt x="10810" y="8077"/>
                  <a:pt x="10787" y="8029"/>
                  <a:pt x="10758" y="8029"/>
                </a:cubicBezTo>
                <a:close/>
                <a:moveTo>
                  <a:pt x="11072" y="8029"/>
                </a:moveTo>
                <a:cubicBezTo>
                  <a:pt x="11043" y="8029"/>
                  <a:pt x="11019" y="8077"/>
                  <a:pt x="11019" y="8134"/>
                </a:cubicBezTo>
                <a:lnTo>
                  <a:pt x="11019" y="8354"/>
                </a:lnTo>
                <a:cubicBezTo>
                  <a:pt x="11019" y="8412"/>
                  <a:pt x="11043" y="8459"/>
                  <a:pt x="11072" y="8459"/>
                </a:cubicBezTo>
                <a:cubicBezTo>
                  <a:pt x="11101" y="8459"/>
                  <a:pt x="11125" y="8412"/>
                  <a:pt x="11125" y="8354"/>
                </a:cubicBezTo>
                <a:lnTo>
                  <a:pt x="11125" y="8134"/>
                </a:lnTo>
                <a:cubicBezTo>
                  <a:pt x="11125" y="8077"/>
                  <a:pt x="11101" y="8029"/>
                  <a:pt x="11072" y="8029"/>
                </a:cubicBezTo>
                <a:close/>
                <a:moveTo>
                  <a:pt x="11922" y="8029"/>
                </a:moveTo>
                <a:cubicBezTo>
                  <a:pt x="11893" y="8029"/>
                  <a:pt x="11869" y="8077"/>
                  <a:pt x="11869" y="8134"/>
                </a:cubicBezTo>
                <a:lnTo>
                  <a:pt x="11869" y="8354"/>
                </a:lnTo>
                <a:cubicBezTo>
                  <a:pt x="11869" y="8412"/>
                  <a:pt x="11893" y="8459"/>
                  <a:pt x="11922" y="8459"/>
                </a:cubicBezTo>
                <a:cubicBezTo>
                  <a:pt x="11951" y="8459"/>
                  <a:pt x="11974" y="8412"/>
                  <a:pt x="11974" y="8354"/>
                </a:cubicBezTo>
                <a:lnTo>
                  <a:pt x="11974" y="8134"/>
                </a:lnTo>
                <a:cubicBezTo>
                  <a:pt x="11974" y="8077"/>
                  <a:pt x="11951" y="8029"/>
                  <a:pt x="11922" y="8029"/>
                </a:cubicBezTo>
                <a:close/>
                <a:moveTo>
                  <a:pt x="12236" y="8029"/>
                </a:moveTo>
                <a:cubicBezTo>
                  <a:pt x="12207" y="8029"/>
                  <a:pt x="12183" y="8077"/>
                  <a:pt x="12183" y="8134"/>
                </a:cubicBezTo>
                <a:lnTo>
                  <a:pt x="12183" y="8354"/>
                </a:lnTo>
                <a:cubicBezTo>
                  <a:pt x="12183" y="8412"/>
                  <a:pt x="12207" y="8459"/>
                  <a:pt x="12236" y="8459"/>
                </a:cubicBezTo>
                <a:cubicBezTo>
                  <a:pt x="12265" y="8459"/>
                  <a:pt x="12288" y="8412"/>
                  <a:pt x="12288" y="8354"/>
                </a:cubicBezTo>
                <a:lnTo>
                  <a:pt x="12288" y="8134"/>
                </a:lnTo>
                <a:cubicBezTo>
                  <a:pt x="12288" y="8077"/>
                  <a:pt x="12265" y="8029"/>
                  <a:pt x="12236" y="8029"/>
                </a:cubicBezTo>
                <a:close/>
                <a:moveTo>
                  <a:pt x="13085" y="8029"/>
                </a:moveTo>
                <a:cubicBezTo>
                  <a:pt x="13056" y="8029"/>
                  <a:pt x="13032" y="8077"/>
                  <a:pt x="13032" y="8134"/>
                </a:cubicBezTo>
                <a:lnTo>
                  <a:pt x="13032" y="8354"/>
                </a:lnTo>
                <a:cubicBezTo>
                  <a:pt x="13032" y="8412"/>
                  <a:pt x="13056" y="8459"/>
                  <a:pt x="13085" y="8459"/>
                </a:cubicBezTo>
                <a:cubicBezTo>
                  <a:pt x="13114" y="8459"/>
                  <a:pt x="13138" y="8412"/>
                  <a:pt x="13138" y="8354"/>
                </a:cubicBezTo>
                <a:lnTo>
                  <a:pt x="13138" y="8134"/>
                </a:lnTo>
                <a:cubicBezTo>
                  <a:pt x="13138" y="8077"/>
                  <a:pt x="13114" y="8029"/>
                  <a:pt x="13085" y="8029"/>
                </a:cubicBezTo>
                <a:close/>
                <a:moveTo>
                  <a:pt x="13399" y="8029"/>
                </a:moveTo>
                <a:cubicBezTo>
                  <a:pt x="13370" y="8029"/>
                  <a:pt x="13348" y="8077"/>
                  <a:pt x="13348" y="8134"/>
                </a:cubicBezTo>
                <a:lnTo>
                  <a:pt x="13348" y="8354"/>
                </a:lnTo>
                <a:cubicBezTo>
                  <a:pt x="13348" y="8412"/>
                  <a:pt x="13370" y="8459"/>
                  <a:pt x="13399" y="8459"/>
                </a:cubicBezTo>
                <a:cubicBezTo>
                  <a:pt x="13428" y="8459"/>
                  <a:pt x="13452" y="8412"/>
                  <a:pt x="13452" y="8354"/>
                </a:cubicBezTo>
                <a:lnTo>
                  <a:pt x="13452" y="8134"/>
                </a:lnTo>
                <a:cubicBezTo>
                  <a:pt x="13452" y="8077"/>
                  <a:pt x="13428" y="8029"/>
                  <a:pt x="13399" y="8029"/>
                </a:cubicBezTo>
                <a:close/>
                <a:moveTo>
                  <a:pt x="14249" y="8029"/>
                </a:moveTo>
                <a:cubicBezTo>
                  <a:pt x="14220" y="8029"/>
                  <a:pt x="14196" y="8077"/>
                  <a:pt x="14196" y="8134"/>
                </a:cubicBezTo>
                <a:lnTo>
                  <a:pt x="14196" y="8354"/>
                </a:lnTo>
                <a:cubicBezTo>
                  <a:pt x="14196" y="8412"/>
                  <a:pt x="14220" y="8459"/>
                  <a:pt x="14249" y="8459"/>
                </a:cubicBezTo>
                <a:cubicBezTo>
                  <a:pt x="14278" y="8459"/>
                  <a:pt x="14302" y="8412"/>
                  <a:pt x="14302" y="8354"/>
                </a:cubicBezTo>
                <a:lnTo>
                  <a:pt x="14302" y="8134"/>
                </a:lnTo>
                <a:cubicBezTo>
                  <a:pt x="14302" y="8077"/>
                  <a:pt x="14278" y="8029"/>
                  <a:pt x="14249" y="8029"/>
                </a:cubicBezTo>
                <a:close/>
                <a:moveTo>
                  <a:pt x="14564" y="8029"/>
                </a:moveTo>
                <a:cubicBezTo>
                  <a:pt x="14535" y="8029"/>
                  <a:pt x="14511" y="8077"/>
                  <a:pt x="14511" y="8134"/>
                </a:cubicBezTo>
                <a:lnTo>
                  <a:pt x="14511" y="8354"/>
                </a:lnTo>
                <a:cubicBezTo>
                  <a:pt x="14511" y="8412"/>
                  <a:pt x="14535" y="8459"/>
                  <a:pt x="14564" y="8459"/>
                </a:cubicBezTo>
                <a:cubicBezTo>
                  <a:pt x="14593" y="8459"/>
                  <a:pt x="14617" y="8412"/>
                  <a:pt x="14617" y="8354"/>
                </a:cubicBezTo>
                <a:lnTo>
                  <a:pt x="14617" y="8134"/>
                </a:lnTo>
                <a:cubicBezTo>
                  <a:pt x="14617" y="8077"/>
                  <a:pt x="14593" y="8029"/>
                  <a:pt x="14564" y="8029"/>
                </a:cubicBezTo>
                <a:close/>
                <a:moveTo>
                  <a:pt x="15413" y="8029"/>
                </a:moveTo>
                <a:cubicBezTo>
                  <a:pt x="15384" y="8029"/>
                  <a:pt x="15360" y="8077"/>
                  <a:pt x="15360" y="8134"/>
                </a:cubicBezTo>
                <a:lnTo>
                  <a:pt x="15360" y="8354"/>
                </a:lnTo>
                <a:cubicBezTo>
                  <a:pt x="15360" y="8412"/>
                  <a:pt x="15384" y="8459"/>
                  <a:pt x="15413" y="8459"/>
                </a:cubicBezTo>
                <a:cubicBezTo>
                  <a:pt x="15442" y="8459"/>
                  <a:pt x="15465" y="8412"/>
                  <a:pt x="15465" y="8354"/>
                </a:cubicBezTo>
                <a:lnTo>
                  <a:pt x="15465" y="8134"/>
                </a:lnTo>
                <a:cubicBezTo>
                  <a:pt x="15465" y="8077"/>
                  <a:pt x="15442" y="8029"/>
                  <a:pt x="15413" y="8029"/>
                </a:cubicBezTo>
                <a:close/>
                <a:moveTo>
                  <a:pt x="15728" y="8029"/>
                </a:moveTo>
                <a:cubicBezTo>
                  <a:pt x="15699" y="8029"/>
                  <a:pt x="15675" y="8077"/>
                  <a:pt x="15675" y="8134"/>
                </a:cubicBezTo>
                <a:lnTo>
                  <a:pt x="15675" y="8354"/>
                </a:lnTo>
                <a:cubicBezTo>
                  <a:pt x="15675" y="8412"/>
                  <a:pt x="15699" y="8459"/>
                  <a:pt x="15728" y="8459"/>
                </a:cubicBezTo>
                <a:cubicBezTo>
                  <a:pt x="15757" y="8459"/>
                  <a:pt x="15781" y="8412"/>
                  <a:pt x="15781" y="8354"/>
                </a:cubicBezTo>
                <a:lnTo>
                  <a:pt x="15781" y="8134"/>
                </a:lnTo>
                <a:cubicBezTo>
                  <a:pt x="15781" y="8077"/>
                  <a:pt x="15757" y="8029"/>
                  <a:pt x="15728" y="8029"/>
                </a:cubicBezTo>
                <a:close/>
                <a:moveTo>
                  <a:pt x="16578" y="8029"/>
                </a:moveTo>
                <a:cubicBezTo>
                  <a:pt x="16549" y="8029"/>
                  <a:pt x="16525" y="8077"/>
                  <a:pt x="16525" y="8134"/>
                </a:cubicBezTo>
                <a:lnTo>
                  <a:pt x="16525" y="8354"/>
                </a:lnTo>
                <a:cubicBezTo>
                  <a:pt x="16525" y="8412"/>
                  <a:pt x="16549" y="8459"/>
                  <a:pt x="16578" y="8459"/>
                </a:cubicBezTo>
                <a:cubicBezTo>
                  <a:pt x="16607" y="8459"/>
                  <a:pt x="16630" y="8412"/>
                  <a:pt x="16630" y="8354"/>
                </a:cubicBezTo>
                <a:lnTo>
                  <a:pt x="16630" y="8134"/>
                </a:lnTo>
                <a:cubicBezTo>
                  <a:pt x="16630" y="8077"/>
                  <a:pt x="16607" y="8029"/>
                  <a:pt x="16578" y="8029"/>
                </a:cubicBezTo>
                <a:close/>
                <a:moveTo>
                  <a:pt x="16892" y="8029"/>
                </a:moveTo>
                <a:cubicBezTo>
                  <a:pt x="16863" y="8029"/>
                  <a:pt x="16839" y="8077"/>
                  <a:pt x="16839" y="8134"/>
                </a:cubicBezTo>
                <a:lnTo>
                  <a:pt x="16839" y="8354"/>
                </a:lnTo>
                <a:cubicBezTo>
                  <a:pt x="16839" y="8412"/>
                  <a:pt x="16863" y="8459"/>
                  <a:pt x="16892" y="8459"/>
                </a:cubicBezTo>
                <a:cubicBezTo>
                  <a:pt x="16921" y="8459"/>
                  <a:pt x="16944" y="8412"/>
                  <a:pt x="16944" y="8354"/>
                </a:cubicBezTo>
                <a:lnTo>
                  <a:pt x="16944" y="8134"/>
                </a:lnTo>
                <a:cubicBezTo>
                  <a:pt x="16944" y="8077"/>
                  <a:pt x="16921" y="8029"/>
                  <a:pt x="16892" y="8029"/>
                </a:cubicBezTo>
                <a:close/>
                <a:moveTo>
                  <a:pt x="17741" y="8029"/>
                </a:moveTo>
                <a:cubicBezTo>
                  <a:pt x="17712" y="8029"/>
                  <a:pt x="17689" y="8077"/>
                  <a:pt x="17689" y="8134"/>
                </a:cubicBezTo>
                <a:lnTo>
                  <a:pt x="17689" y="8354"/>
                </a:lnTo>
                <a:cubicBezTo>
                  <a:pt x="17689" y="8412"/>
                  <a:pt x="17712" y="8459"/>
                  <a:pt x="17741" y="8459"/>
                </a:cubicBezTo>
                <a:cubicBezTo>
                  <a:pt x="17770" y="8459"/>
                  <a:pt x="17794" y="8412"/>
                  <a:pt x="17794" y="8354"/>
                </a:cubicBezTo>
                <a:lnTo>
                  <a:pt x="17794" y="8134"/>
                </a:lnTo>
                <a:cubicBezTo>
                  <a:pt x="17794" y="8077"/>
                  <a:pt x="17770" y="8029"/>
                  <a:pt x="17741" y="8029"/>
                </a:cubicBezTo>
                <a:close/>
                <a:moveTo>
                  <a:pt x="18055" y="8029"/>
                </a:moveTo>
                <a:cubicBezTo>
                  <a:pt x="18026" y="8029"/>
                  <a:pt x="18002" y="8077"/>
                  <a:pt x="18002" y="8134"/>
                </a:cubicBezTo>
                <a:lnTo>
                  <a:pt x="18002" y="8354"/>
                </a:lnTo>
                <a:cubicBezTo>
                  <a:pt x="18002" y="8412"/>
                  <a:pt x="18026" y="8459"/>
                  <a:pt x="18055" y="8459"/>
                </a:cubicBezTo>
                <a:cubicBezTo>
                  <a:pt x="18085" y="8459"/>
                  <a:pt x="18108" y="8412"/>
                  <a:pt x="18108" y="8354"/>
                </a:cubicBezTo>
                <a:lnTo>
                  <a:pt x="18108" y="8134"/>
                </a:lnTo>
                <a:cubicBezTo>
                  <a:pt x="18108" y="8077"/>
                  <a:pt x="18085" y="8029"/>
                  <a:pt x="18055" y="8029"/>
                </a:cubicBezTo>
                <a:close/>
                <a:moveTo>
                  <a:pt x="18905" y="8029"/>
                </a:moveTo>
                <a:cubicBezTo>
                  <a:pt x="18876" y="8029"/>
                  <a:pt x="18852" y="8077"/>
                  <a:pt x="18852" y="8134"/>
                </a:cubicBezTo>
                <a:lnTo>
                  <a:pt x="18852" y="8354"/>
                </a:lnTo>
                <a:cubicBezTo>
                  <a:pt x="18852" y="8412"/>
                  <a:pt x="18876" y="8459"/>
                  <a:pt x="18905" y="8459"/>
                </a:cubicBezTo>
                <a:cubicBezTo>
                  <a:pt x="18934" y="8459"/>
                  <a:pt x="18958" y="8412"/>
                  <a:pt x="18958" y="8354"/>
                </a:cubicBezTo>
                <a:lnTo>
                  <a:pt x="18958" y="8134"/>
                </a:lnTo>
                <a:cubicBezTo>
                  <a:pt x="18958" y="8077"/>
                  <a:pt x="18934" y="8029"/>
                  <a:pt x="18905" y="8029"/>
                </a:cubicBezTo>
                <a:close/>
                <a:moveTo>
                  <a:pt x="19220" y="8029"/>
                </a:moveTo>
                <a:cubicBezTo>
                  <a:pt x="19191" y="8029"/>
                  <a:pt x="19167" y="8077"/>
                  <a:pt x="19167" y="8134"/>
                </a:cubicBezTo>
                <a:lnTo>
                  <a:pt x="19167" y="8354"/>
                </a:lnTo>
                <a:cubicBezTo>
                  <a:pt x="19167" y="8412"/>
                  <a:pt x="19191" y="8459"/>
                  <a:pt x="19220" y="8459"/>
                </a:cubicBezTo>
                <a:cubicBezTo>
                  <a:pt x="19249" y="8459"/>
                  <a:pt x="19273" y="8412"/>
                  <a:pt x="19273" y="8354"/>
                </a:cubicBezTo>
                <a:lnTo>
                  <a:pt x="19273" y="8134"/>
                </a:lnTo>
                <a:cubicBezTo>
                  <a:pt x="19273" y="8077"/>
                  <a:pt x="19249" y="8029"/>
                  <a:pt x="19220" y="8029"/>
                </a:cubicBezTo>
                <a:close/>
                <a:moveTo>
                  <a:pt x="20069" y="8029"/>
                </a:moveTo>
                <a:cubicBezTo>
                  <a:pt x="20040" y="8029"/>
                  <a:pt x="20016" y="8077"/>
                  <a:pt x="20016" y="8134"/>
                </a:cubicBezTo>
                <a:lnTo>
                  <a:pt x="20016" y="8354"/>
                </a:lnTo>
                <a:cubicBezTo>
                  <a:pt x="20016" y="8412"/>
                  <a:pt x="20040" y="8459"/>
                  <a:pt x="20069" y="8459"/>
                </a:cubicBezTo>
                <a:cubicBezTo>
                  <a:pt x="20099" y="8459"/>
                  <a:pt x="20122" y="8412"/>
                  <a:pt x="20122" y="8354"/>
                </a:cubicBezTo>
                <a:lnTo>
                  <a:pt x="20122" y="8134"/>
                </a:lnTo>
                <a:cubicBezTo>
                  <a:pt x="20122" y="8077"/>
                  <a:pt x="20099" y="8029"/>
                  <a:pt x="20069" y="8029"/>
                </a:cubicBezTo>
                <a:close/>
                <a:moveTo>
                  <a:pt x="20384" y="8029"/>
                </a:moveTo>
                <a:cubicBezTo>
                  <a:pt x="20355" y="8029"/>
                  <a:pt x="20331" y="8077"/>
                  <a:pt x="20331" y="8134"/>
                </a:cubicBezTo>
                <a:lnTo>
                  <a:pt x="20331" y="8354"/>
                </a:lnTo>
                <a:cubicBezTo>
                  <a:pt x="20331" y="8412"/>
                  <a:pt x="20355" y="8459"/>
                  <a:pt x="20384" y="8459"/>
                </a:cubicBezTo>
                <a:cubicBezTo>
                  <a:pt x="20413" y="8459"/>
                  <a:pt x="20436" y="8412"/>
                  <a:pt x="20436" y="8354"/>
                </a:cubicBezTo>
                <a:lnTo>
                  <a:pt x="20436" y="8134"/>
                </a:lnTo>
                <a:cubicBezTo>
                  <a:pt x="20436" y="8077"/>
                  <a:pt x="20413" y="8029"/>
                  <a:pt x="20384" y="8029"/>
                </a:cubicBezTo>
                <a:close/>
                <a:moveTo>
                  <a:pt x="21234" y="8029"/>
                </a:moveTo>
                <a:cubicBezTo>
                  <a:pt x="21204" y="8029"/>
                  <a:pt x="21181" y="8077"/>
                  <a:pt x="21181" y="8134"/>
                </a:cubicBezTo>
                <a:lnTo>
                  <a:pt x="21181" y="8354"/>
                </a:lnTo>
                <a:cubicBezTo>
                  <a:pt x="21181" y="8412"/>
                  <a:pt x="21204" y="8459"/>
                  <a:pt x="21234" y="8459"/>
                </a:cubicBezTo>
                <a:cubicBezTo>
                  <a:pt x="21263" y="8459"/>
                  <a:pt x="21285" y="8412"/>
                  <a:pt x="21285" y="8354"/>
                </a:cubicBezTo>
                <a:lnTo>
                  <a:pt x="21285" y="8134"/>
                </a:lnTo>
                <a:cubicBezTo>
                  <a:pt x="21285" y="8077"/>
                  <a:pt x="21263" y="8029"/>
                  <a:pt x="21234" y="8029"/>
                </a:cubicBezTo>
                <a:close/>
                <a:moveTo>
                  <a:pt x="21547" y="8029"/>
                </a:moveTo>
                <a:cubicBezTo>
                  <a:pt x="21518" y="8029"/>
                  <a:pt x="21495" y="8077"/>
                  <a:pt x="21495" y="8134"/>
                </a:cubicBezTo>
                <a:lnTo>
                  <a:pt x="21495" y="8354"/>
                </a:lnTo>
                <a:cubicBezTo>
                  <a:pt x="21495" y="8412"/>
                  <a:pt x="21518" y="8459"/>
                  <a:pt x="21547" y="8459"/>
                </a:cubicBezTo>
                <a:cubicBezTo>
                  <a:pt x="21576" y="8459"/>
                  <a:pt x="21600" y="8412"/>
                  <a:pt x="21600" y="8354"/>
                </a:cubicBezTo>
                <a:lnTo>
                  <a:pt x="21600" y="8134"/>
                </a:lnTo>
                <a:cubicBezTo>
                  <a:pt x="21600" y="8077"/>
                  <a:pt x="21576" y="8029"/>
                  <a:pt x="21547" y="8029"/>
                </a:cubicBezTo>
                <a:close/>
                <a:moveTo>
                  <a:pt x="53" y="8759"/>
                </a:moveTo>
                <a:cubicBezTo>
                  <a:pt x="24" y="8759"/>
                  <a:pt x="0" y="8807"/>
                  <a:pt x="0" y="8864"/>
                </a:cubicBezTo>
                <a:lnTo>
                  <a:pt x="0" y="9084"/>
                </a:lnTo>
                <a:cubicBezTo>
                  <a:pt x="0" y="9142"/>
                  <a:pt x="24" y="9189"/>
                  <a:pt x="53" y="9189"/>
                </a:cubicBezTo>
                <a:cubicBezTo>
                  <a:pt x="82" y="9189"/>
                  <a:pt x="106" y="9142"/>
                  <a:pt x="106" y="9084"/>
                </a:cubicBezTo>
                <a:lnTo>
                  <a:pt x="106" y="8864"/>
                </a:lnTo>
                <a:cubicBezTo>
                  <a:pt x="106" y="8807"/>
                  <a:pt x="82" y="8759"/>
                  <a:pt x="53" y="8759"/>
                </a:cubicBezTo>
                <a:close/>
                <a:moveTo>
                  <a:pt x="367" y="8759"/>
                </a:moveTo>
                <a:cubicBezTo>
                  <a:pt x="338" y="8759"/>
                  <a:pt x="315" y="8807"/>
                  <a:pt x="315" y="8864"/>
                </a:cubicBezTo>
                <a:lnTo>
                  <a:pt x="315" y="9084"/>
                </a:lnTo>
                <a:cubicBezTo>
                  <a:pt x="315" y="9142"/>
                  <a:pt x="338" y="9189"/>
                  <a:pt x="367" y="9189"/>
                </a:cubicBezTo>
                <a:cubicBezTo>
                  <a:pt x="397" y="9189"/>
                  <a:pt x="420" y="9142"/>
                  <a:pt x="420" y="9084"/>
                </a:cubicBezTo>
                <a:lnTo>
                  <a:pt x="420" y="8864"/>
                </a:lnTo>
                <a:cubicBezTo>
                  <a:pt x="420" y="8807"/>
                  <a:pt x="397" y="8759"/>
                  <a:pt x="367" y="8759"/>
                </a:cubicBezTo>
                <a:close/>
                <a:moveTo>
                  <a:pt x="1217" y="8759"/>
                </a:moveTo>
                <a:cubicBezTo>
                  <a:pt x="1188" y="8759"/>
                  <a:pt x="1164" y="8807"/>
                  <a:pt x="1164" y="8864"/>
                </a:cubicBezTo>
                <a:lnTo>
                  <a:pt x="1164" y="9084"/>
                </a:lnTo>
                <a:cubicBezTo>
                  <a:pt x="1164" y="9142"/>
                  <a:pt x="1188" y="9189"/>
                  <a:pt x="1217" y="9189"/>
                </a:cubicBezTo>
                <a:cubicBezTo>
                  <a:pt x="1246" y="9189"/>
                  <a:pt x="1270" y="9142"/>
                  <a:pt x="1270" y="9084"/>
                </a:cubicBezTo>
                <a:lnTo>
                  <a:pt x="1270" y="8864"/>
                </a:lnTo>
                <a:cubicBezTo>
                  <a:pt x="1270" y="8807"/>
                  <a:pt x="1246" y="8759"/>
                  <a:pt x="1217" y="8759"/>
                </a:cubicBezTo>
                <a:close/>
                <a:moveTo>
                  <a:pt x="1532" y="8759"/>
                </a:moveTo>
                <a:cubicBezTo>
                  <a:pt x="1503" y="8759"/>
                  <a:pt x="1479" y="8807"/>
                  <a:pt x="1479" y="8864"/>
                </a:cubicBezTo>
                <a:lnTo>
                  <a:pt x="1479" y="9084"/>
                </a:lnTo>
                <a:cubicBezTo>
                  <a:pt x="1479" y="9142"/>
                  <a:pt x="1503" y="9189"/>
                  <a:pt x="1532" y="9189"/>
                </a:cubicBezTo>
                <a:cubicBezTo>
                  <a:pt x="1561" y="9189"/>
                  <a:pt x="1584" y="9142"/>
                  <a:pt x="1584" y="9084"/>
                </a:cubicBezTo>
                <a:lnTo>
                  <a:pt x="1584" y="8864"/>
                </a:lnTo>
                <a:cubicBezTo>
                  <a:pt x="1584" y="8807"/>
                  <a:pt x="1561" y="8759"/>
                  <a:pt x="1532" y="8759"/>
                </a:cubicBezTo>
                <a:close/>
                <a:moveTo>
                  <a:pt x="2380" y="8759"/>
                </a:moveTo>
                <a:cubicBezTo>
                  <a:pt x="2351" y="8759"/>
                  <a:pt x="2329" y="8807"/>
                  <a:pt x="2329" y="8864"/>
                </a:cubicBezTo>
                <a:lnTo>
                  <a:pt x="2329" y="9084"/>
                </a:lnTo>
                <a:cubicBezTo>
                  <a:pt x="2329" y="9142"/>
                  <a:pt x="2351" y="9189"/>
                  <a:pt x="2380" y="9189"/>
                </a:cubicBezTo>
                <a:cubicBezTo>
                  <a:pt x="2409" y="9189"/>
                  <a:pt x="2433" y="9142"/>
                  <a:pt x="2433" y="9084"/>
                </a:cubicBezTo>
                <a:lnTo>
                  <a:pt x="2433" y="8864"/>
                </a:lnTo>
                <a:cubicBezTo>
                  <a:pt x="2433" y="8807"/>
                  <a:pt x="2409" y="8759"/>
                  <a:pt x="2380" y="8759"/>
                </a:cubicBezTo>
                <a:close/>
                <a:moveTo>
                  <a:pt x="2695" y="8759"/>
                </a:moveTo>
                <a:cubicBezTo>
                  <a:pt x="2666" y="8759"/>
                  <a:pt x="2643" y="8807"/>
                  <a:pt x="2643" y="8864"/>
                </a:cubicBezTo>
                <a:lnTo>
                  <a:pt x="2643" y="9084"/>
                </a:lnTo>
                <a:cubicBezTo>
                  <a:pt x="2643" y="9142"/>
                  <a:pt x="2666" y="9189"/>
                  <a:pt x="2695" y="9189"/>
                </a:cubicBezTo>
                <a:cubicBezTo>
                  <a:pt x="2724" y="9189"/>
                  <a:pt x="2748" y="9142"/>
                  <a:pt x="2748" y="9084"/>
                </a:cubicBezTo>
                <a:lnTo>
                  <a:pt x="2748" y="8864"/>
                </a:lnTo>
                <a:cubicBezTo>
                  <a:pt x="2748" y="8807"/>
                  <a:pt x="2724" y="8759"/>
                  <a:pt x="2695" y="8759"/>
                </a:cubicBezTo>
                <a:close/>
                <a:moveTo>
                  <a:pt x="3545" y="8759"/>
                </a:moveTo>
                <a:cubicBezTo>
                  <a:pt x="3516" y="8759"/>
                  <a:pt x="3492" y="8807"/>
                  <a:pt x="3492" y="8864"/>
                </a:cubicBezTo>
                <a:lnTo>
                  <a:pt x="3492" y="9084"/>
                </a:lnTo>
                <a:cubicBezTo>
                  <a:pt x="3492" y="9142"/>
                  <a:pt x="3516" y="9189"/>
                  <a:pt x="3545" y="9189"/>
                </a:cubicBezTo>
                <a:cubicBezTo>
                  <a:pt x="3574" y="9189"/>
                  <a:pt x="3598" y="9142"/>
                  <a:pt x="3598" y="9084"/>
                </a:cubicBezTo>
                <a:lnTo>
                  <a:pt x="3598" y="8864"/>
                </a:lnTo>
                <a:cubicBezTo>
                  <a:pt x="3598" y="8807"/>
                  <a:pt x="3574" y="8759"/>
                  <a:pt x="3545" y="8759"/>
                </a:cubicBezTo>
                <a:close/>
                <a:moveTo>
                  <a:pt x="3859" y="8759"/>
                </a:moveTo>
                <a:cubicBezTo>
                  <a:pt x="3830" y="8759"/>
                  <a:pt x="3806" y="8807"/>
                  <a:pt x="3806" y="8864"/>
                </a:cubicBezTo>
                <a:lnTo>
                  <a:pt x="3806" y="9084"/>
                </a:lnTo>
                <a:cubicBezTo>
                  <a:pt x="3806" y="9142"/>
                  <a:pt x="3830" y="9189"/>
                  <a:pt x="3859" y="9189"/>
                </a:cubicBezTo>
                <a:cubicBezTo>
                  <a:pt x="3888" y="9189"/>
                  <a:pt x="3912" y="9142"/>
                  <a:pt x="3912" y="9084"/>
                </a:cubicBezTo>
                <a:lnTo>
                  <a:pt x="3912" y="8864"/>
                </a:lnTo>
                <a:cubicBezTo>
                  <a:pt x="3912" y="8807"/>
                  <a:pt x="3888" y="8759"/>
                  <a:pt x="3859" y="8759"/>
                </a:cubicBezTo>
                <a:close/>
                <a:moveTo>
                  <a:pt x="4709" y="8759"/>
                </a:moveTo>
                <a:cubicBezTo>
                  <a:pt x="4680" y="8759"/>
                  <a:pt x="4656" y="8807"/>
                  <a:pt x="4656" y="8864"/>
                </a:cubicBezTo>
                <a:lnTo>
                  <a:pt x="4656" y="9084"/>
                </a:lnTo>
                <a:cubicBezTo>
                  <a:pt x="4656" y="9142"/>
                  <a:pt x="4680" y="9189"/>
                  <a:pt x="4709" y="9189"/>
                </a:cubicBezTo>
                <a:cubicBezTo>
                  <a:pt x="4738" y="9189"/>
                  <a:pt x="4762" y="9142"/>
                  <a:pt x="4762" y="9084"/>
                </a:cubicBezTo>
                <a:lnTo>
                  <a:pt x="4762" y="8864"/>
                </a:lnTo>
                <a:cubicBezTo>
                  <a:pt x="4762" y="8807"/>
                  <a:pt x="4738" y="8759"/>
                  <a:pt x="4709" y="8759"/>
                </a:cubicBezTo>
                <a:close/>
                <a:moveTo>
                  <a:pt x="5023" y="8759"/>
                </a:moveTo>
                <a:cubicBezTo>
                  <a:pt x="4994" y="8759"/>
                  <a:pt x="4970" y="8807"/>
                  <a:pt x="4970" y="8864"/>
                </a:cubicBezTo>
                <a:lnTo>
                  <a:pt x="4970" y="9084"/>
                </a:lnTo>
                <a:cubicBezTo>
                  <a:pt x="4970" y="9142"/>
                  <a:pt x="4994" y="9189"/>
                  <a:pt x="5023" y="9189"/>
                </a:cubicBezTo>
                <a:cubicBezTo>
                  <a:pt x="5053" y="9189"/>
                  <a:pt x="5076" y="9142"/>
                  <a:pt x="5076" y="9084"/>
                </a:cubicBezTo>
                <a:lnTo>
                  <a:pt x="5076" y="8864"/>
                </a:lnTo>
                <a:cubicBezTo>
                  <a:pt x="5076" y="8807"/>
                  <a:pt x="5053" y="8759"/>
                  <a:pt x="5023" y="8759"/>
                </a:cubicBezTo>
                <a:close/>
                <a:moveTo>
                  <a:pt x="5873" y="8759"/>
                </a:moveTo>
                <a:cubicBezTo>
                  <a:pt x="5844" y="8759"/>
                  <a:pt x="5820" y="8807"/>
                  <a:pt x="5820" y="8864"/>
                </a:cubicBezTo>
                <a:lnTo>
                  <a:pt x="5820" y="9084"/>
                </a:lnTo>
                <a:cubicBezTo>
                  <a:pt x="5820" y="9142"/>
                  <a:pt x="5844" y="9189"/>
                  <a:pt x="5873" y="9189"/>
                </a:cubicBezTo>
                <a:cubicBezTo>
                  <a:pt x="5902" y="9189"/>
                  <a:pt x="5926" y="9142"/>
                  <a:pt x="5926" y="9084"/>
                </a:cubicBezTo>
                <a:lnTo>
                  <a:pt x="5926" y="8864"/>
                </a:lnTo>
                <a:cubicBezTo>
                  <a:pt x="5926" y="8807"/>
                  <a:pt x="5902" y="8759"/>
                  <a:pt x="5873" y="8759"/>
                </a:cubicBezTo>
                <a:close/>
                <a:moveTo>
                  <a:pt x="6188" y="8759"/>
                </a:moveTo>
                <a:cubicBezTo>
                  <a:pt x="6159" y="8759"/>
                  <a:pt x="6135" y="8807"/>
                  <a:pt x="6135" y="8864"/>
                </a:cubicBezTo>
                <a:lnTo>
                  <a:pt x="6135" y="9084"/>
                </a:lnTo>
                <a:cubicBezTo>
                  <a:pt x="6135" y="9142"/>
                  <a:pt x="6159" y="9189"/>
                  <a:pt x="6188" y="9189"/>
                </a:cubicBezTo>
                <a:cubicBezTo>
                  <a:pt x="6217" y="9189"/>
                  <a:pt x="6240" y="9142"/>
                  <a:pt x="6240" y="9084"/>
                </a:cubicBezTo>
                <a:lnTo>
                  <a:pt x="6240" y="8864"/>
                </a:lnTo>
                <a:cubicBezTo>
                  <a:pt x="6240" y="8807"/>
                  <a:pt x="6217" y="8759"/>
                  <a:pt x="6188" y="8759"/>
                </a:cubicBezTo>
                <a:close/>
                <a:moveTo>
                  <a:pt x="7036" y="8759"/>
                </a:moveTo>
                <a:cubicBezTo>
                  <a:pt x="7007" y="8759"/>
                  <a:pt x="6984" y="8807"/>
                  <a:pt x="6984" y="8864"/>
                </a:cubicBezTo>
                <a:lnTo>
                  <a:pt x="6984" y="9084"/>
                </a:lnTo>
                <a:cubicBezTo>
                  <a:pt x="6984" y="9142"/>
                  <a:pt x="7007" y="9189"/>
                  <a:pt x="7036" y="9189"/>
                </a:cubicBezTo>
                <a:cubicBezTo>
                  <a:pt x="7065" y="9189"/>
                  <a:pt x="7089" y="9142"/>
                  <a:pt x="7089" y="9084"/>
                </a:cubicBezTo>
                <a:lnTo>
                  <a:pt x="7089" y="8864"/>
                </a:lnTo>
                <a:cubicBezTo>
                  <a:pt x="7089" y="8807"/>
                  <a:pt x="7065" y="8759"/>
                  <a:pt x="7036" y="8759"/>
                </a:cubicBezTo>
                <a:close/>
                <a:moveTo>
                  <a:pt x="7351" y="8759"/>
                </a:moveTo>
                <a:cubicBezTo>
                  <a:pt x="7322" y="8759"/>
                  <a:pt x="7299" y="8807"/>
                  <a:pt x="7299" y="8864"/>
                </a:cubicBezTo>
                <a:lnTo>
                  <a:pt x="7299" y="9084"/>
                </a:lnTo>
                <a:cubicBezTo>
                  <a:pt x="7299" y="9142"/>
                  <a:pt x="7322" y="9189"/>
                  <a:pt x="7351" y="9189"/>
                </a:cubicBezTo>
                <a:cubicBezTo>
                  <a:pt x="7380" y="9189"/>
                  <a:pt x="7404" y="9142"/>
                  <a:pt x="7404" y="9084"/>
                </a:cubicBezTo>
                <a:lnTo>
                  <a:pt x="7404" y="8864"/>
                </a:lnTo>
                <a:cubicBezTo>
                  <a:pt x="7404" y="8807"/>
                  <a:pt x="7380" y="8759"/>
                  <a:pt x="7351" y="8759"/>
                </a:cubicBezTo>
                <a:close/>
                <a:moveTo>
                  <a:pt x="8201" y="8759"/>
                </a:moveTo>
                <a:cubicBezTo>
                  <a:pt x="8171" y="8759"/>
                  <a:pt x="8148" y="8807"/>
                  <a:pt x="8148" y="8864"/>
                </a:cubicBezTo>
                <a:lnTo>
                  <a:pt x="8148" y="9084"/>
                </a:lnTo>
                <a:cubicBezTo>
                  <a:pt x="8148" y="9142"/>
                  <a:pt x="8171" y="9189"/>
                  <a:pt x="8201" y="9189"/>
                </a:cubicBezTo>
                <a:cubicBezTo>
                  <a:pt x="8230" y="9189"/>
                  <a:pt x="8254" y="9142"/>
                  <a:pt x="8254" y="9084"/>
                </a:cubicBezTo>
                <a:lnTo>
                  <a:pt x="8254" y="8864"/>
                </a:lnTo>
                <a:cubicBezTo>
                  <a:pt x="8254" y="8807"/>
                  <a:pt x="8230" y="8759"/>
                  <a:pt x="8201" y="8759"/>
                </a:cubicBezTo>
                <a:close/>
                <a:moveTo>
                  <a:pt x="8515" y="8759"/>
                </a:moveTo>
                <a:cubicBezTo>
                  <a:pt x="8486" y="8759"/>
                  <a:pt x="8462" y="8807"/>
                  <a:pt x="8462" y="8864"/>
                </a:cubicBezTo>
                <a:lnTo>
                  <a:pt x="8462" y="9084"/>
                </a:lnTo>
                <a:cubicBezTo>
                  <a:pt x="8462" y="9142"/>
                  <a:pt x="8486" y="9189"/>
                  <a:pt x="8515" y="9189"/>
                </a:cubicBezTo>
                <a:cubicBezTo>
                  <a:pt x="8544" y="9189"/>
                  <a:pt x="8568" y="9142"/>
                  <a:pt x="8568" y="9084"/>
                </a:cubicBezTo>
                <a:lnTo>
                  <a:pt x="8568" y="8864"/>
                </a:lnTo>
                <a:cubicBezTo>
                  <a:pt x="8568" y="8807"/>
                  <a:pt x="8544" y="8759"/>
                  <a:pt x="8515" y="8759"/>
                </a:cubicBezTo>
                <a:close/>
                <a:moveTo>
                  <a:pt x="9365" y="8759"/>
                </a:moveTo>
                <a:cubicBezTo>
                  <a:pt x="9336" y="8759"/>
                  <a:pt x="9312" y="8807"/>
                  <a:pt x="9312" y="8864"/>
                </a:cubicBezTo>
                <a:lnTo>
                  <a:pt x="9312" y="9084"/>
                </a:lnTo>
                <a:cubicBezTo>
                  <a:pt x="9312" y="9142"/>
                  <a:pt x="9336" y="9189"/>
                  <a:pt x="9365" y="9189"/>
                </a:cubicBezTo>
                <a:cubicBezTo>
                  <a:pt x="9394" y="9189"/>
                  <a:pt x="9418" y="9142"/>
                  <a:pt x="9418" y="9084"/>
                </a:cubicBezTo>
                <a:lnTo>
                  <a:pt x="9418" y="8864"/>
                </a:lnTo>
                <a:cubicBezTo>
                  <a:pt x="9418" y="8807"/>
                  <a:pt x="9394" y="8759"/>
                  <a:pt x="9365" y="8759"/>
                </a:cubicBezTo>
                <a:close/>
                <a:moveTo>
                  <a:pt x="9679" y="8759"/>
                </a:moveTo>
                <a:cubicBezTo>
                  <a:pt x="9650" y="8759"/>
                  <a:pt x="9626" y="8807"/>
                  <a:pt x="9626" y="8864"/>
                </a:cubicBezTo>
                <a:lnTo>
                  <a:pt x="9626" y="9084"/>
                </a:lnTo>
                <a:cubicBezTo>
                  <a:pt x="9626" y="9142"/>
                  <a:pt x="9650" y="9189"/>
                  <a:pt x="9679" y="9189"/>
                </a:cubicBezTo>
                <a:cubicBezTo>
                  <a:pt x="9708" y="9189"/>
                  <a:pt x="9732" y="9142"/>
                  <a:pt x="9732" y="9084"/>
                </a:cubicBezTo>
                <a:lnTo>
                  <a:pt x="9732" y="8864"/>
                </a:lnTo>
                <a:cubicBezTo>
                  <a:pt x="9732" y="8807"/>
                  <a:pt x="9708" y="8759"/>
                  <a:pt x="9679" y="8759"/>
                </a:cubicBezTo>
                <a:close/>
                <a:moveTo>
                  <a:pt x="10529" y="8759"/>
                </a:moveTo>
                <a:cubicBezTo>
                  <a:pt x="10500" y="8759"/>
                  <a:pt x="10476" y="8807"/>
                  <a:pt x="10476" y="8864"/>
                </a:cubicBezTo>
                <a:lnTo>
                  <a:pt x="10476" y="9084"/>
                </a:lnTo>
                <a:cubicBezTo>
                  <a:pt x="10476" y="9142"/>
                  <a:pt x="10500" y="9189"/>
                  <a:pt x="10529" y="9189"/>
                </a:cubicBezTo>
                <a:cubicBezTo>
                  <a:pt x="10558" y="9189"/>
                  <a:pt x="10582" y="9142"/>
                  <a:pt x="10582" y="9084"/>
                </a:cubicBezTo>
                <a:lnTo>
                  <a:pt x="10582" y="8864"/>
                </a:lnTo>
                <a:cubicBezTo>
                  <a:pt x="10582" y="8807"/>
                  <a:pt x="10558" y="8759"/>
                  <a:pt x="10529" y="8759"/>
                </a:cubicBezTo>
                <a:close/>
                <a:moveTo>
                  <a:pt x="10844" y="8759"/>
                </a:moveTo>
                <a:cubicBezTo>
                  <a:pt x="10814" y="8759"/>
                  <a:pt x="10791" y="8807"/>
                  <a:pt x="10791" y="8864"/>
                </a:cubicBezTo>
                <a:lnTo>
                  <a:pt x="10791" y="9084"/>
                </a:lnTo>
                <a:cubicBezTo>
                  <a:pt x="10791" y="9142"/>
                  <a:pt x="10814" y="9189"/>
                  <a:pt x="10844" y="9189"/>
                </a:cubicBezTo>
                <a:cubicBezTo>
                  <a:pt x="10873" y="9189"/>
                  <a:pt x="10895" y="9142"/>
                  <a:pt x="10895" y="9084"/>
                </a:cubicBezTo>
                <a:lnTo>
                  <a:pt x="10895" y="8864"/>
                </a:lnTo>
                <a:cubicBezTo>
                  <a:pt x="10895" y="8807"/>
                  <a:pt x="10873" y="8759"/>
                  <a:pt x="10844" y="8759"/>
                </a:cubicBezTo>
                <a:close/>
                <a:moveTo>
                  <a:pt x="11692" y="8759"/>
                </a:moveTo>
                <a:cubicBezTo>
                  <a:pt x="11663" y="8759"/>
                  <a:pt x="11640" y="8807"/>
                  <a:pt x="11640" y="8864"/>
                </a:cubicBezTo>
                <a:lnTo>
                  <a:pt x="11640" y="9084"/>
                </a:lnTo>
                <a:cubicBezTo>
                  <a:pt x="11640" y="9142"/>
                  <a:pt x="11663" y="9189"/>
                  <a:pt x="11692" y="9189"/>
                </a:cubicBezTo>
                <a:cubicBezTo>
                  <a:pt x="11721" y="9189"/>
                  <a:pt x="11745" y="9142"/>
                  <a:pt x="11745" y="9084"/>
                </a:cubicBezTo>
                <a:lnTo>
                  <a:pt x="11745" y="8864"/>
                </a:lnTo>
                <a:cubicBezTo>
                  <a:pt x="11745" y="8807"/>
                  <a:pt x="11721" y="8759"/>
                  <a:pt x="11692" y="8759"/>
                </a:cubicBezTo>
                <a:close/>
                <a:moveTo>
                  <a:pt x="12007" y="8759"/>
                </a:moveTo>
                <a:cubicBezTo>
                  <a:pt x="11978" y="8759"/>
                  <a:pt x="11955" y="8807"/>
                  <a:pt x="11955" y="8864"/>
                </a:cubicBezTo>
                <a:lnTo>
                  <a:pt x="11955" y="9084"/>
                </a:lnTo>
                <a:cubicBezTo>
                  <a:pt x="11955" y="9142"/>
                  <a:pt x="11978" y="9189"/>
                  <a:pt x="12007" y="9189"/>
                </a:cubicBezTo>
                <a:cubicBezTo>
                  <a:pt x="12036" y="9189"/>
                  <a:pt x="12060" y="9142"/>
                  <a:pt x="12060" y="9084"/>
                </a:cubicBezTo>
                <a:lnTo>
                  <a:pt x="12060" y="8864"/>
                </a:lnTo>
                <a:cubicBezTo>
                  <a:pt x="12060" y="8807"/>
                  <a:pt x="12036" y="8759"/>
                  <a:pt x="12007" y="8759"/>
                </a:cubicBezTo>
                <a:close/>
                <a:moveTo>
                  <a:pt x="12856" y="8759"/>
                </a:moveTo>
                <a:cubicBezTo>
                  <a:pt x="12827" y="8759"/>
                  <a:pt x="12804" y="8807"/>
                  <a:pt x="12804" y="8864"/>
                </a:cubicBezTo>
                <a:lnTo>
                  <a:pt x="12804" y="9084"/>
                </a:lnTo>
                <a:cubicBezTo>
                  <a:pt x="12804" y="9142"/>
                  <a:pt x="12827" y="9189"/>
                  <a:pt x="12856" y="9189"/>
                </a:cubicBezTo>
                <a:cubicBezTo>
                  <a:pt x="12886" y="9189"/>
                  <a:pt x="12909" y="9142"/>
                  <a:pt x="12909" y="9084"/>
                </a:cubicBezTo>
                <a:lnTo>
                  <a:pt x="12909" y="8864"/>
                </a:lnTo>
                <a:cubicBezTo>
                  <a:pt x="12909" y="8807"/>
                  <a:pt x="12886" y="8759"/>
                  <a:pt x="12856" y="8759"/>
                </a:cubicBezTo>
                <a:close/>
                <a:moveTo>
                  <a:pt x="13171" y="8759"/>
                </a:moveTo>
                <a:cubicBezTo>
                  <a:pt x="13142" y="8759"/>
                  <a:pt x="13118" y="8807"/>
                  <a:pt x="13118" y="8864"/>
                </a:cubicBezTo>
                <a:lnTo>
                  <a:pt x="13118" y="9084"/>
                </a:lnTo>
                <a:cubicBezTo>
                  <a:pt x="13118" y="9142"/>
                  <a:pt x="13142" y="9189"/>
                  <a:pt x="13171" y="9189"/>
                </a:cubicBezTo>
                <a:cubicBezTo>
                  <a:pt x="13200" y="9189"/>
                  <a:pt x="13224" y="9142"/>
                  <a:pt x="13224" y="9084"/>
                </a:cubicBezTo>
                <a:lnTo>
                  <a:pt x="13224" y="8864"/>
                </a:lnTo>
                <a:cubicBezTo>
                  <a:pt x="13224" y="8807"/>
                  <a:pt x="13200" y="8759"/>
                  <a:pt x="13171" y="8759"/>
                </a:cubicBezTo>
                <a:close/>
                <a:moveTo>
                  <a:pt x="14021" y="8759"/>
                </a:moveTo>
                <a:cubicBezTo>
                  <a:pt x="13992" y="8759"/>
                  <a:pt x="13968" y="8807"/>
                  <a:pt x="13968" y="8864"/>
                </a:cubicBezTo>
                <a:lnTo>
                  <a:pt x="13968" y="9084"/>
                </a:lnTo>
                <a:cubicBezTo>
                  <a:pt x="13968" y="9142"/>
                  <a:pt x="13992" y="9189"/>
                  <a:pt x="14021" y="9189"/>
                </a:cubicBezTo>
                <a:cubicBezTo>
                  <a:pt x="14050" y="9189"/>
                  <a:pt x="14074" y="9142"/>
                  <a:pt x="14074" y="9084"/>
                </a:cubicBezTo>
                <a:lnTo>
                  <a:pt x="14074" y="8864"/>
                </a:lnTo>
                <a:cubicBezTo>
                  <a:pt x="14074" y="8807"/>
                  <a:pt x="14050" y="8759"/>
                  <a:pt x="14021" y="8759"/>
                </a:cubicBezTo>
                <a:close/>
                <a:moveTo>
                  <a:pt x="14335" y="8759"/>
                </a:moveTo>
                <a:cubicBezTo>
                  <a:pt x="14306" y="8759"/>
                  <a:pt x="14282" y="8807"/>
                  <a:pt x="14282" y="8864"/>
                </a:cubicBezTo>
                <a:lnTo>
                  <a:pt x="14282" y="9084"/>
                </a:lnTo>
                <a:cubicBezTo>
                  <a:pt x="14282" y="9142"/>
                  <a:pt x="14306" y="9189"/>
                  <a:pt x="14335" y="9189"/>
                </a:cubicBezTo>
                <a:cubicBezTo>
                  <a:pt x="14364" y="9189"/>
                  <a:pt x="14388" y="9142"/>
                  <a:pt x="14388" y="9084"/>
                </a:cubicBezTo>
                <a:lnTo>
                  <a:pt x="14388" y="8864"/>
                </a:lnTo>
                <a:cubicBezTo>
                  <a:pt x="14388" y="8807"/>
                  <a:pt x="14364" y="8759"/>
                  <a:pt x="14335" y="8759"/>
                </a:cubicBezTo>
                <a:close/>
                <a:moveTo>
                  <a:pt x="15185" y="8759"/>
                </a:moveTo>
                <a:cubicBezTo>
                  <a:pt x="15156" y="8759"/>
                  <a:pt x="15132" y="8807"/>
                  <a:pt x="15132" y="8864"/>
                </a:cubicBezTo>
                <a:lnTo>
                  <a:pt x="15132" y="9084"/>
                </a:lnTo>
                <a:cubicBezTo>
                  <a:pt x="15132" y="9142"/>
                  <a:pt x="15156" y="9189"/>
                  <a:pt x="15185" y="9189"/>
                </a:cubicBezTo>
                <a:cubicBezTo>
                  <a:pt x="15214" y="9189"/>
                  <a:pt x="15237" y="9142"/>
                  <a:pt x="15237" y="9084"/>
                </a:cubicBezTo>
                <a:lnTo>
                  <a:pt x="15237" y="8864"/>
                </a:lnTo>
                <a:cubicBezTo>
                  <a:pt x="15237" y="8807"/>
                  <a:pt x="15214" y="8759"/>
                  <a:pt x="15185" y="8759"/>
                </a:cubicBezTo>
                <a:close/>
                <a:moveTo>
                  <a:pt x="15500" y="8759"/>
                </a:moveTo>
                <a:cubicBezTo>
                  <a:pt x="15470" y="8759"/>
                  <a:pt x="15447" y="8807"/>
                  <a:pt x="15447" y="8864"/>
                </a:cubicBezTo>
                <a:lnTo>
                  <a:pt x="15447" y="9084"/>
                </a:lnTo>
                <a:cubicBezTo>
                  <a:pt x="15447" y="9142"/>
                  <a:pt x="15470" y="9189"/>
                  <a:pt x="15500" y="9189"/>
                </a:cubicBezTo>
                <a:cubicBezTo>
                  <a:pt x="15529" y="9189"/>
                  <a:pt x="15551" y="9142"/>
                  <a:pt x="15551" y="9084"/>
                </a:cubicBezTo>
                <a:lnTo>
                  <a:pt x="15551" y="8864"/>
                </a:lnTo>
                <a:cubicBezTo>
                  <a:pt x="15551" y="8807"/>
                  <a:pt x="15529" y="8759"/>
                  <a:pt x="15500" y="8759"/>
                </a:cubicBezTo>
                <a:close/>
                <a:moveTo>
                  <a:pt x="16349" y="8759"/>
                </a:moveTo>
                <a:cubicBezTo>
                  <a:pt x="16320" y="8759"/>
                  <a:pt x="16296" y="8807"/>
                  <a:pt x="16296" y="8864"/>
                </a:cubicBezTo>
                <a:lnTo>
                  <a:pt x="16296" y="9084"/>
                </a:lnTo>
                <a:cubicBezTo>
                  <a:pt x="16296" y="9142"/>
                  <a:pt x="16320" y="9189"/>
                  <a:pt x="16349" y="9189"/>
                </a:cubicBezTo>
                <a:cubicBezTo>
                  <a:pt x="16378" y="9189"/>
                  <a:pt x="16401" y="9142"/>
                  <a:pt x="16401" y="9084"/>
                </a:cubicBezTo>
                <a:lnTo>
                  <a:pt x="16401" y="8864"/>
                </a:lnTo>
                <a:cubicBezTo>
                  <a:pt x="16401" y="8807"/>
                  <a:pt x="16378" y="8759"/>
                  <a:pt x="16349" y="8759"/>
                </a:cubicBezTo>
                <a:close/>
                <a:moveTo>
                  <a:pt x="16663" y="8759"/>
                </a:moveTo>
                <a:cubicBezTo>
                  <a:pt x="16634" y="8759"/>
                  <a:pt x="16611" y="8807"/>
                  <a:pt x="16611" y="8864"/>
                </a:cubicBezTo>
                <a:lnTo>
                  <a:pt x="16611" y="9084"/>
                </a:lnTo>
                <a:cubicBezTo>
                  <a:pt x="16611" y="9142"/>
                  <a:pt x="16634" y="9189"/>
                  <a:pt x="16663" y="9189"/>
                </a:cubicBezTo>
                <a:cubicBezTo>
                  <a:pt x="16692" y="9189"/>
                  <a:pt x="16716" y="9142"/>
                  <a:pt x="16716" y="9084"/>
                </a:cubicBezTo>
                <a:lnTo>
                  <a:pt x="16716" y="8864"/>
                </a:lnTo>
                <a:cubicBezTo>
                  <a:pt x="16716" y="8807"/>
                  <a:pt x="16692" y="8759"/>
                  <a:pt x="16663" y="8759"/>
                </a:cubicBezTo>
                <a:close/>
                <a:moveTo>
                  <a:pt x="17512" y="8759"/>
                </a:moveTo>
                <a:cubicBezTo>
                  <a:pt x="17483" y="8759"/>
                  <a:pt x="17459" y="8807"/>
                  <a:pt x="17459" y="8864"/>
                </a:cubicBezTo>
                <a:lnTo>
                  <a:pt x="17459" y="9084"/>
                </a:lnTo>
                <a:cubicBezTo>
                  <a:pt x="17459" y="9142"/>
                  <a:pt x="17483" y="9189"/>
                  <a:pt x="17512" y="9189"/>
                </a:cubicBezTo>
                <a:cubicBezTo>
                  <a:pt x="17541" y="9189"/>
                  <a:pt x="17565" y="9142"/>
                  <a:pt x="17565" y="9084"/>
                </a:cubicBezTo>
                <a:lnTo>
                  <a:pt x="17565" y="8864"/>
                </a:lnTo>
                <a:cubicBezTo>
                  <a:pt x="17565" y="8807"/>
                  <a:pt x="17541" y="8759"/>
                  <a:pt x="17512" y="8759"/>
                </a:cubicBezTo>
                <a:close/>
                <a:moveTo>
                  <a:pt x="17827" y="8759"/>
                </a:moveTo>
                <a:cubicBezTo>
                  <a:pt x="17798" y="8759"/>
                  <a:pt x="17774" y="8807"/>
                  <a:pt x="17774" y="8864"/>
                </a:cubicBezTo>
                <a:lnTo>
                  <a:pt x="17774" y="9084"/>
                </a:lnTo>
                <a:cubicBezTo>
                  <a:pt x="17774" y="9142"/>
                  <a:pt x="17798" y="9189"/>
                  <a:pt x="17827" y="9189"/>
                </a:cubicBezTo>
                <a:cubicBezTo>
                  <a:pt x="17856" y="9189"/>
                  <a:pt x="17880" y="9142"/>
                  <a:pt x="17880" y="9084"/>
                </a:cubicBezTo>
                <a:lnTo>
                  <a:pt x="17880" y="8864"/>
                </a:lnTo>
                <a:cubicBezTo>
                  <a:pt x="17880" y="8807"/>
                  <a:pt x="17856" y="8759"/>
                  <a:pt x="17827" y="8759"/>
                </a:cubicBezTo>
                <a:close/>
                <a:moveTo>
                  <a:pt x="18677" y="8759"/>
                </a:moveTo>
                <a:cubicBezTo>
                  <a:pt x="18648" y="8759"/>
                  <a:pt x="18624" y="8807"/>
                  <a:pt x="18624" y="8864"/>
                </a:cubicBezTo>
                <a:lnTo>
                  <a:pt x="18624" y="9084"/>
                </a:lnTo>
                <a:cubicBezTo>
                  <a:pt x="18624" y="9142"/>
                  <a:pt x="18648" y="9189"/>
                  <a:pt x="18677" y="9189"/>
                </a:cubicBezTo>
                <a:cubicBezTo>
                  <a:pt x="18706" y="9189"/>
                  <a:pt x="18730" y="9142"/>
                  <a:pt x="18730" y="9084"/>
                </a:cubicBezTo>
                <a:lnTo>
                  <a:pt x="18730" y="8864"/>
                </a:lnTo>
                <a:cubicBezTo>
                  <a:pt x="18730" y="8807"/>
                  <a:pt x="18706" y="8759"/>
                  <a:pt x="18677" y="8759"/>
                </a:cubicBezTo>
                <a:close/>
                <a:moveTo>
                  <a:pt x="18991" y="8759"/>
                </a:moveTo>
                <a:cubicBezTo>
                  <a:pt x="18962" y="8759"/>
                  <a:pt x="18938" y="8807"/>
                  <a:pt x="18938" y="8864"/>
                </a:cubicBezTo>
                <a:lnTo>
                  <a:pt x="18938" y="9084"/>
                </a:lnTo>
                <a:cubicBezTo>
                  <a:pt x="18938" y="9142"/>
                  <a:pt x="18962" y="9189"/>
                  <a:pt x="18991" y="9189"/>
                </a:cubicBezTo>
                <a:cubicBezTo>
                  <a:pt x="19020" y="9189"/>
                  <a:pt x="19044" y="9142"/>
                  <a:pt x="19044" y="9084"/>
                </a:cubicBezTo>
                <a:lnTo>
                  <a:pt x="19044" y="8864"/>
                </a:lnTo>
                <a:cubicBezTo>
                  <a:pt x="19044" y="8807"/>
                  <a:pt x="19020" y="8759"/>
                  <a:pt x="18991" y="8759"/>
                </a:cubicBezTo>
                <a:close/>
                <a:moveTo>
                  <a:pt x="19841" y="8759"/>
                </a:moveTo>
                <a:cubicBezTo>
                  <a:pt x="19812" y="8759"/>
                  <a:pt x="19788" y="8807"/>
                  <a:pt x="19788" y="8864"/>
                </a:cubicBezTo>
                <a:lnTo>
                  <a:pt x="19788" y="9084"/>
                </a:lnTo>
                <a:cubicBezTo>
                  <a:pt x="19788" y="9142"/>
                  <a:pt x="19812" y="9189"/>
                  <a:pt x="19841" y="9189"/>
                </a:cubicBezTo>
                <a:cubicBezTo>
                  <a:pt x="19870" y="9189"/>
                  <a:pt x="19894" y="9142"/>
                  <a:pt x="19894" y="9084"/>
                </a:cubicBezTo>
                <a:lnTo>
                  <a:pt x="19894" y="8864"/>
                </a:lnTo>
                <a:cubicBezTo>
                  <a:pt x="19894" y="8807"/>
                  <a:pt x="19870" y="8759"/>
                  <a:pt x="19841" y="8759"/>
                </a:cubicBezTo>
                <a:close/>
                <a:moveTo>
                  <a:pt x="20155" y="8759"/>
                </a:moveTo>
                <a:cubicBezTo>
                  <a:pt x="20126" y="8759"/>
                  <a:pt x="20102" y="8807"/>
                  <a:pt x="20102" y="8864"/>
                </a:cubicBezTo>
                <a:lnTo>
                  <a:pt x="20102" y="9084"/>
                </a:lnTo>
                <a:cubicBezTo>
                  <a:pt x="20102" y="9142"/>
                  <a:pt x="20126" y="9189"/>
                  <a:pt x="20155" y="9189"/>
                </a:cubicBezTo>
                <a:cubicBezTo>
                  <a:pt x="20184" y="9189"/>
                  <a:pt x="20207" y="9142"/>
                  <a:pt x="20207" y="9084"/>
                </a:cubicBezTo>
                <a:lnTo>
                  <a:pt x="20207" y="8864"/>
                </a:lnTo>
                <a:cubicBezTo>
                  <a:pt x="20207" y="8807"/>
                  <a:pt x="20184" y="8759"/>
                  <a:pt x="20155" y="8759"/>
                </a:cubicBezTo>
                <a:close/>
                <a:moveTo>
                  <a:pt x="21004" y="8759"/>
                </a:moveTo>
                <a:cubicBezTo>
                  <a:pt x="20975" y="8759"/>
                  <a:pt x="20952" y="8807"/>
                  <a:pt x="20952" y="8864"/>
                </a:cubicBezTo>
                <a:lnTo>
                  <a:pt x="20952" y="9084"/>
                </a:lnTo>
                <a:cubicBezTo>
                  <a:pt x="20952" y="9142"/>
                  <a:pt x="20975" y="9189"/>
                  <a:pt x="21004" y="9189"/>
                </a:cubicBezTo>
                <a:cubicBezTo>
                  <a:pt x="21033" y="9189"/>
                  <a:pt x="21057" y="9142"/>
                  <a:pt x="21057" y="9084"/>
                </a:cubicBezTo>
                <a:lnTo>
                  <a:pt x="21057" y="8864"/>
                </a:lnTo>
                <a:cubicBezTo>
                  <a:pt x="21057" y="8807"/>
                  <a:pt x="21033" y="8759"/>
                  <a:pt x="21004" y="8759"/>
                </a:cubicBezTo>
                <a:close/>
                <a:moveTo>
                  <a:pt x="21319" y="8759"/>
                </a:moveTo>
                <a:cubicBezTo>
                  <a:pt x="21289" y="8759"/>
                  <a:pt x="21267" y="8807"/>
                  <a:pt x="21267" y="8864"/>
                </a:cubicBezTo>
                <a:lnTo>
                  <a:pt x="21267" y="9084"/>
                </a:lnTo>
                <a:cubicBezTo>
                  <a:pt x="21267" y="9142"/>
                  <a:pt x="21289" y="9189"/>
                  <a:pt x="21319" y="9189"/>
                </a:cubicBezTo>
                <a:cubicBezTo>
                  <a:pt x="21348" y="9189"/>
                  <a:pt x="21372" y="9142"/>
                  <a:pt x="21372" y="9084"/>
                </a:cubicBezTo>
                <a:lnTo>
                  <a:pt x="21372" y="8864"/>
                </a:lnTo>
                <a:cubicBezTo>
                  <a:pt x="21372" y="8807"/>
                  <a:pt x="21348" y="8759"/>
                  <a:pt x="21319" y="8759"/>
                </a:cubicBezTo>
                <a:close/>
                <a:moveTo>
                  <a:pt x="281" y="9489"/>
                </a:moveTo>
                <a:cubicBezTo>
                  <a:pt x="252" y="9489"/>
                  <a:pt x="228" y="9536"/>
                  <a:pt x="228" y="9594"/>
                </a:cubicBezTo>
                <a:lnTo>
                  <a:pt x="228" y="9814"/>
                </a:lnTo>
                <a:cubicBezTo>
                  <a:pt x="228" y="9871"/>
                  <a:pt x="252" y="9919"/>
                  <a:pt x="281" y="9919"/>
                </a:cubicBezTo>
                <a:cubicBezTo>
                  <a:pt x="311" y="9919"/>
                  <a:pt x="334" y="9871"/>
                  <a:pt x="334" y="9814"/>
                </a:cubicBezTo>
                <a:lnTo>
                  <a:pt x="334" y="9594"/>
                </a:lnTo>
                <a:cubicBezTo>
                  <a:pt x="334" y="9536"/>
                  <a:pt x="311" y="9489"/>
                  <a:pt x="281" y="9489"/>
                </a:cubicBezTo>
                <a:close/>
                <a:moveTo>
                  <a:pt x="596" y="9489"/>
                </a:moveTo>
                <a:cubicBezTo>
                  <a:pt x="567" y="9489"/>
                  <a:pt x="543" y="9536"/>
                  <a:pt x="543" y="9594"/>
                </a:cubicBezTo>
                <a:lnTo>
                  <a:pt x="543" y="9814"/>
                </a:lnTo>
                <a:cubicBezTo>
                  <a:pt x="543" y="9871"/>
                  <a:pt x="567" y="9919"/>
                  <a:pt x="596" y="9919"/>
                </a:cubicBezTo>
                <a:cubicBezTo>
                  <a:pt x="625" y="9919"/>
                  <a:pt x="649" y="9871"/>
                  <a:pt x="649" y="9814"/>
                </a:cubicBezTo>
                <a:lnTo>
                  <a:pt x="649" y="9594"/>
                </a:lnTo>
                <a:cubicBezTo>
                  <a:pt x="649" y="9536"/>
                  <a:pt x="625" y="9489"/>
                  <a:pt x="596" y="9489"/>
                </a:cubicBezTo>
                <a:close/>
                <a:moveTo>
                  <a:pt x="1446" y="9489"/>
                </a:moveTo>
                <a:cubicBezTo>
                  <a:pt x="1417" y="9489"/>
                  <a:pt x="1393" y="9536"/>
                  <a:pt x="1393" y="9594"/>
                </a:cubicBezTo>
                <a:lnTo>
                  <a:pt x="1393" y="9814"/>
                </a:lnTo>
                <a:cubicBezTo>
                  <a:pt x="1393" y="9871"/>
                  <a:pt x="1417" y="9919"/>
                  <a:pt x="1446" y="9919"/>
                </a:cubicBezTo>
                <a:cubicBezTo>
                  <a:pt x="1475" y="9919"/>
                  <a:pt x="1499" y="9871"/>
                  <a:pt x="1499" y="9814"/>
                </a:cubicBezTo>
                <a:lnTo>
                  <a:pt x="1499" y="9594"/>
                </a:lnTo>
                <a:cubicBezTo>
                  <a:pt x="1499" y="9536"/>
                  <a:pt x="1475" y="9489"/>
                  <a:pt x="1446" y="9489"/>
                </a:cubicBezTo>
                <a:close/>
                <a:moveTo>
                  <a:pt x="1760" y="9489"/>
                </a:moveTo>
                <a:cubicBezTo>
                  <a:pt x="1731" y="9489"/>
                  <a:pt x="1707" y="9536"/>
                  <a:pt x="1707" y="9594"/>
                </a:cubicBezTo>
                <a:lnTo>
                  <a:pt x="1707" y="9814"/>
                </a:lnTo>
                <a:cubicBezTo>
                  <a:pt x="1707" y="9871"/>
                  <a:pt x="1731" y="9919"/>
                  <a:pt x="1760" y="9919"/>
                </a:cubicBezTo>
                <a:cubicBezTo>
                  <a:pt x="1789" y="9919"/>
                  <a:pt x="1813" y="9871"/>
                  <a:pt x="1813" y="9814"/>
                </a:cubicBezTo>
                <a:lnTo>
                  <a:pt x="1813" y="9594"/>
                </a:lnTo>
                <a:cubicBezTo>
                  <a:pt x="1813" y="9536"/>
                  <a:pt x="1789" y="9489"/>
                  <a:pt x="1760" y="9489"/>
                </a:cubicBezTo>
                <a:close/>
                <a:moveTo>
                  <a:pt x="2610" y="9489"/>
                </a:moveTo>
                <a:cubicBezTo>
                  <a:pt x="2581" y="9489"/>
                  <a:pt x="2557" y="9536"/>
                  <a:pt x="2557" y="9594"/>
                </a:cubicBezTo>
                <a:lnTo>
                  <a:pt x="2557" y="9814"/>
                </a:lnTo>
                <a:cubicBezTo>
                  <a:pt x="2557" y="9871"/>
                  <a:pt x="2581" y="9919"/>
                  <a:pt x="2610" y="9919"/>
                </a:cubicBezTo>
                <a:cubicBezTo>
                  <a:pt x="2639" y="9919"/>
                  <a:pt x="2662" y="9871"/>
                  <a:pt x="2662" y="9814"/>
                </a:cubicBezTo>
                <a:lnTo>
                  <a:pt x="2662" y="9594"/>
                </a:lnTo>
                <a:cubicBezTo>
                  <a:pt x="2662" y="9536"/>
                  <a:pt x="2639" y="9489"/>
                  <a:pt x="2610" y="9489"/>
                </a:cubicBezTo>
                <a:close/>
                <a:moveTo>
                  <a:pt x="2924" y="9489"/>
                </a:moveTo>
                <a:cubicBezTo>
                  <a:pt x="2895" y="9489"/>
                  <a:pt x="2871" y="9536"/>
                  <a:pt x="2871" y="9594"/>
                </a:cubicBezTo>
                <a:lnTo>
                  <a:pt x="2871" y="9814"/>
                </a:lnTo>
                <a:cubicBezTo>
                  <a:pt x="2871" y="9871"/>
                  <a:pt x="2895" y="9919"/>
                  <a:pt x="2924" y="9919"/>
                </a:cubicBezTo>
                <a:cubicBezTo>
                  <a:pt x="2954" y="9919"/>
                  <a:pt x="2976" y="9871"/>
                  <a:pt x="2976" y="9814"/>
                </a:cubicBezTo>
                <a:lnTo>
                  <a:pt x="2976" y="9594"/>
                </a:lnTo>
                <a:cubicBezTo>
                  <a:pt x="2976" y="9536"/>
                  <a:pt x="2954" y="9489"/>
                  <a:pt x="2924" y="9489"/>
                </a:cubicBezTo>
                <a:close/>
                <a:moveTo>
                  <a:pt x="3773" y="9489"/>
                </a:moveTo>
                <a:cubicBezTo>
                  <a:pt x="3744" y="9489"/>
                  <a:pt x="3721" y="9536"/>
                  <a:pt x="3721" y="9594"/>
                </a:cubicBezTo>
                <a:lnTo>
                  <a:pt x="3721" y="9814"/>
                </a:lnTo>
                <a:cubicBezTo>
                  <a:pt x="3721" y="9871"/>
                  <a:pt x="3744" y="9919"/>
                  <a:pt x="3773" y="9919"/>
                </a:cubicBezTo>
                <a:cubicBezTo>
                  <a:pt x="3802" y="9919"/>
                  <a:pt x="3826" y="9871"/>
                  <a:pt x="3826" y="9814"/>
                </a:cubicBezTo>
                <a:lnTo>
                  <a:pt x="3826" y="9594"/>
                </a:lnTo>
                <a:cubicBezTo>
                  <a:pt x="3826" y="9536"/>
                  <a:pt x="3802" y="9489"/>
                  <a:pt x="3773" y="9489"/>
                </a:cubicBezTo>
                <a:close/>
                <a:moveTo>
                  <a:pt x="4088" y="9489"/>
                </a:moveTo>
                <a:cubicBezTo>
                  <a:pt x="4058" y="9489"/>
                  <a:pt x="4035" y="9536"/>
                  <a:pt x="4035" y="9594"/>
                </a:cubicBezTo>
                <a:lnTo>
                  <a:pt x="4035" y="9814"/>
                </a:lnTo>
                <a:cubicBezTo>
                  <a:pt x="4035" y="9871"/>
                  <a:pt x="4058" y="9919"/>
                  <a:pt x="4088" y="9919"/>
                </a:cubicBezTo>
                <a:cubicBezTo>
                  <a:pt x="4117" y="9919"/>
                  <a:pt x="4141" y="9871"/>
                  <a:pt x="4141" y="9814"/>
                </a:cubicBezTo>
                <a:lnTo>
                  <a:pt x="4141" y="9594"/>
                </a:lnTo>
                <a:cubicBezTo>
                  <a:pt x="4141" y="9536"/>
                  <a:pt x="4117" y="9489"/>
                  <a:pt x="4088" y="9489"/>
                </a:cubicBezTo>
                <a:close/>
                <a:moveTo>
                  <a:pt x="4937" y="9489"/>
                </a:moveTo>
                <a:cubicBezTo>
                  <a:pt x="4908" y="9489"/>
                  <a:pt x="4884" y="9536"/>
                  <a:pt x="4884" y="9594"/>
                </a:cubicBezTo>
                <a:lnTo>
                  <a:pt x="4884" y="9814"/>
                </a:lnTo>
                <a:cubicBezTo>
                  <a:pt x="4884" y="9871"/>
                  <a:pt x="4908" y="9919"/>
                  <a:pt x="4937" y="9919"/>
                </a:cubicBezTo>
                <a:cubicBezTo>
                  <a:pt x="4966" y="9919"/>
                  <a:pt x="4990" y="9871"/>
                  <a:pt x="4990" y="9814"/>
                </a:cubicBezTo>
                <a:lnTo>
                  <a:pt x="4990" y="9594"/>
                </a:lnTo>
                <a:cubicBezTo>
                  <a:pt x="4990" y="9536"/>
                  <a:pt x="4966" y="9489"/>
                  <a:pt x="4937" y="9489"/>
                </a:cubicBezTo>
                <a:close/>
                <a:moveTo>
                  <a:pt x="5252" y="9489"/>
                </a:moveTo>
                <a:cubicBezTo>
                  <a:pt x="5223" y="9489"/>
                  <a:pt x="5199" y="9536"/>
                  <a:pt x="5199" y="9594"/>
                </a:cubicBezTo>
                <a:lnTo>
                  <a:pt x="5199" y="9814"/>
                </a:lnTo>
                <a:cubicBezTo>
                  <a:pt x="5199" y="9871"/>
                  <a:pt x="5223" y="9919"/>
                  <a:pt x="5252" y="9919"/>
                </a:cubicBezTo>
                <a:cubicBezTo>
                  <a:pt x="5281" y="9919"/>
                  <a:pt x="5305" y="9871"/>
                  <a:pt x="5305" y="9814"/>
                </a:cubicBezTo>
                <a:lnTo>
                  <a:pt x="5305" y="9594"/>
                </a:lnTo>
                <a:cubicBezTo>
                  <a:pt x="5305" y="9536"/>
                  <a:pt x="5281" y="9489"/>
                  <a:pt x="5252" y="9489"/>
                </a:cubicBezTo>
                <a:close/>
                <a:moveTo>
                  <a:pt x="6102" y="9489"/>
                </a:moveTo>
                <a:cubicBezTo>
                  <a:pt x="6072" y="9489"/>
                  <a:pt x="6049" y="9536"/>
                  <a:pt x="6049" y="9594"/>
                </a:cubicBezTo>
                <a:lnTo>
                  <a:pt x="6049" y="9814"/>
                </a:lnTo>
                <a:cubicBezTo>
                  <a:pt x="6049" y="9871"/>
                  <a:pt x="6072" y="9919"/>
                  <a:pt x="6102" y="9919"/>
                </a:cubicBezTo>
                <a:cubicBezTo>
                  <a:pt x="6131" y="9919"/>
                  <a:pt x="6155" y="9871"/>
                  <a:pt x="6155" y="9814"/>
                </a:cubicBezTo>
                <a:lnTo>
                  <a:pt x="6155" y="9594"/>
                </a:lnTo>
                <a:cubicBezTo>
                  <a:pt x="6155" y="9536"/>
                  <a:pt x="6131" y="9489"/>
                  <a:pt x="6102" y="9489"/>
                </a:cubicBezTo>
                <a:close/>
                <a:moveTo>
                  <a:pt x="6416" y="9489"/>
                </a:moveTo>
                <a:cubicBezTo>
                  <a:pt x="6387" y="9489"/>
                  <a:pt x="6363" y="9536"/>
                  <a:pt x="6363" y="9594"/>
                </a:cubicBezTo>
                <a:lnTo>
                  <a:pt x="6363" y="9814"/>
                </a:lnTo>
                <a:cubicBezTo>
                  <a:pt x="6363" y="9871"/>
                  <a:pt x="6387" y="9919"/>
                  <a:pt x="6416" y="9919"/>
                </a:cubicBezTo>
                <a:cubicBezTo>
                  <a:pt x="6445" y="9919"/>
                  <a:pt x="6469" y="9871"/>
                  <a:pt x="6469" y="9814"/>
                </a:cubicBezTo>
                <a:lnTo>
                  <a:pt x="6469" y="9594"/>
                </a:lnTo>
                <a:cubicBezTo>
                  <a:pt x="6469" y="9536"/>
                  <a:pt x="6445" y="9489"/>
                  <a:pt x="6416" y="9489"/>
                </a:cubicBezTo>
                <a:close/>
                <a:moveTo>
                  <a:pt x="7266" y="9489"/>
                </a:moveTo>
                <a:cubicBezTo>
                  <a:pt x="7237" y="9489"/>
                  <a:pt x="7213" y="9536"/>
                  <a:pt x="7213" y="9594"/>
                </a:cubicBezTo>
                <a:lnTo>
                  <a:pt x="7213" y="9814"/>
                </a:lnTo>
                <a:cubicBezTo>
                  <a:pt x="7213" y="9871"/>
                  <a:pt x="7237" y="9919"/>
                  <a:pt x="7266" y="9919"/>
                </a:cubicBezTo>
                <a:cubicBezTo>
                  <a:pt x="7295" y="9919"/>
                  <a:pt x="7318" y="9871"/>
                  <a:pt x="7318" y="9814"/>
                </a:cubicBezTo>
                <a:lnTo>
                  <a:pt x="7318" y="9594"/>
                </a:lnTo>
                <a:cubicBezTo>
                  <a:pt x="7318" y="9536"/>
                  <a:pt x="7295" y="9489"/>
                  <a:pt x="7266" y="9489"/>
                </a:cubicBezTo>
                <a:close/>
                <a:moveTo>
                  <a:pt x="7580" y="9489"/>
                </a:moveTo>
                <a:cubicBezTo>
                  <a:pt x="7551" y="9489"/>
                  <a:pt x="7527" y="9536"/>
                  <a:pt x="7527" y="9594"/>
                </a:cubicBezTo>
                <a:lnTo>
                  <a:pt x="7527" y="9814"/>
                </a:lnTo>
                <a:cubicBezTo>
                  <a:pt x="7527" y="9871"/>
                  <a:pt x="7551" y="9919"/>
                  <a:pt x="7580" y="9919"/>
                </a:cubicBezTo>
                <a:cubicBezTo>
                  <a:pt x="7609" y="9919"/>
                  <a:pt x="7632" y="9871"/>
                  <a:pt x="7632" y="9814"/>
                </a:cubicBezTo>
                <a:lnTo>
                  <a:pt x="7632" y="9594"/>
                </a:lnTo>
                <a:cubicBezTo>
                  <a:pt x="7632" y="9536"/>
                  <a:pt x="7609" y="9489"/>
                  <a:pt x="7580" y="9489"/>
                </a:cubicBezTo>
                <a:close/>
                <a:moveTo>
                  <a:pt x="8429" y="9489"/>
                </a:moveTo>
                <a:cubicBezTo>
                  <a:pt x="8400" y="9489"/>
                  <a:pt x="8377" y="9536"/>
                  <a:pt x="8377" y="9594"/>
                </a:cubicBezTo>
                <a:lnTo>
                  <a:pt x="8377" y="9814"/>
                </a:lnTo>
                <a:cubicBezTo>
                  <a:pt x="8377" y="9871"/>
                  <a:pt x="8400" y="9919"/>
                  <a:pt x="8429" y="9919"/>
                </a:cubicBezTo>
                <a:cubicBezTo>
                  <a:pt x="8458" y="9919"/>
                  <a:pt x="8482" y="9871"/>
                  <a:pt x="8482" y="9814"/>
                </a:cubicBezTo>
                <a:lnTo>
                  <a:pt x="8482" y="9594"/>
                </a:lnTo>
                <a:cubicBezTo>
                  <a:pt x="8482" y="9536"/>
                  <a:pt x="8458" y="9489"/>
                  <a:pt x="8429" y="9489"/>
                </a:cubicBezTo>
                <a:close/>
                <a:moveTo>
                  <a:pt x="8744" y="9489"/>
                </a:moveTo>
                <a:cubicBezTo>
                  <a:pt x="8714" y="9489"/>
                  <a:pt x="8691" y="9536"/>
                  <a:pt x="8691" y="9594"/>
                </a:cubicBezTo>
                <a:lnTo>
                  <a:pt x="8691" y="9814"/>
                </a:lnTo>
                <a:cubicBezTo>
                  <a:pt x="8691" y="9871"/>
                  <a:pt x="8714" y="9919"/>
                  <a:pt x="8744" y="9919"/>
                </a:cubicBezTo>
                <a:cubicBezTo>
                  <a:pt x="8773" y="9919"/>
                  <a:pt x="8796" y="9871"/>
                  <a:pt x="8796" y="9814"/>
                </a:cubicBezTo>
                <a:lnTo>
                  <a:pt x="8796" y="9594"/>
                </a:lnTo>
                <a:cubicBezTo>
                  <a:pt x="8796" y="9536"/>
                  <a:pt x="8773" y="9489"/>
                  <a:pt x="8744" y="9489"/>
                </a:cubicBezTo>
                <a:close/>
                <a:moveTo>
                  <a:pt x="9593" y="9489"/>
                </a:moveTo>
                <a:cubicBezTo>
                  <a:pt x="9564" y="9489"/>
                  <a:pt x="9540" y="9536"/>
                  <a:pt x="9540" y="9594"/>
                </a:cubicBezTo>
                <a:lnTo>
                  <a:pt x="9540" y="9814"/>
                </a:lnTo>
                <a:cubicBezTo>
                  <a:pt x="9540" y="9871"/>
                  <a:pt x="9564" y="9919"/>
                  <a:pt x="9593" y="9919"/>
                </a:cubicBezTo>
                <a:cubicBezTo>
                  <a:pt x="9622" y="9919"/>
                  <a:pt x="9646" y="9871"/>
                  <a:pt x="9646" y="9814"/>
                </a:cubicBezTo>
                <a:lnTo>
                  <a:pt x="9646" y="9594"/>
                </a:lnTo>
                <a:cubicBezTo>
                  <a:pt x="9646" y="9536"/>
                  <a:pt x="9622" y="9489"/>
                  <a:pt x="9593" y="9489"/>
                </a:cubicBezTo>
                <a:close/>
                <a:moveTo>
                  <a:pt x="9908" y="9489"/>
                </a:moveTo>
                <a:cubicBezTo>
                  <a:pt x="9879" y="9489"/>
                  <a:pt x="9855" y="9536"/>
                  <a:pt x="9855" y="9594"/>
                </a:cubicBezTo>
                <a:lnTo>
                  <a:pt x="9855" y="9814"/>
                </a:lnTo>
                <a:cubicBezTo>
                  <a:pt x="9855" y="9871"/>
                  <a:pt x="9879" y="9919"/>
                  <a:pt x="9908" y="9919"/>
                </a:cubicBezTo>
                <a:cubicBezTo>
                  <a:pt x="9937" y="9919"/>
                  <a:pt x="9961" y="9871"/>
                  <a:pt x="9961" y="9814"/>
                </a:cubicBezTo>
                <a:lnTo>
                  <a:pt x="9961" y="9594"/>
                </a:lnTo>
                <a:cubicBezTo>
                  <a:pt x="9961" y="9536"/>
                  <a:pt x="9937" y="9489"/>
                  <a:pt x="9908" y="9489"/>
                </a:cubicBezTo>
                <a:close/>
                <a:moveTo>
                  <a:pt x="10758" y="9489"/>
                </a:moveTo>
                <a:cubicBezTo>
                  <a:pt x="10728" y="9489"/>
                  <a:pt x="10705" y="9536"/>
                  <a:pt x="10705" y="9594"/>
                </a:cubicBezTo>
                <a:lnTo>
                  <a:pt x="10705" y="9814"/>
                </a:lnTo>
                <a:cubicBezTo>
                  <a:pt x="10705" y="9871"/>
                  <a:pt x="10728" y="9919"/>
                  <a:pt x="10758" y="9919"/>
                </a:cubicBezTo>
                <a:cubicBezTo>
                  <a:pt x="10787" y="9919"/>
                  <a:pt x="10810" y="9871"/>
                  <a:pt x="10810" y="9814"/>
                </a:cubicBezTo>
                <a:lnTo>
                  <a:pt x="10810" y="9594"/>
                </a:lnTo>
                <a:cubicBezTo>
                  <a:pt x="10810" y="9536"/>
                  <a:pt x="10787" y="9489"/>
                  <a:pt x="10758" y="9489"/>
                </a:cubicBezTo>
                <a:close/>
                <a:moveTo>
                  <a:pt x="11072" y="9489"/>
                </a:moveTo>
                <a:cubicBezTo>
                  <a:pt x="11043" y="9489"/>
                  <a:pt x="11019" y="9536"/>
                  <a:pt x="11019" y="9594"/>
                </a:cubicBezTo>
                <a:lnTo>
                  <a:pt x="11019" y="9814"/>
                </a:lnTo>
                <a:cubicBezTo>
                  <a:pt x="11019" y="9871"/>
                  <a:pt x="11043" y="9919"/>
                  <a:pt x="11072" y="9919"/>
                </a:cubicBezTo>
                <a:cubicBezTo>
                  <a:pt x="11101" y="9919"/>
                  <a:pt x="11125" y="9871"/>
                  <a:pt x="11125" y="9814"/>
                </a:cubicBezTo>
                <a:lnTo>
                  <a:pt x="11125" y="9594"/>
                </a:lnTo>
                <a:cubicBezTo>
                  <a:pt x="11125" y="9536"/>
                  <a:pt x="11101" y="9489"/>
                  <a:pt x="11072" y="9489"/>
                </a:cubicBezTo>
                <a:close/>
                <a:moveTo>
                  <a:pt x="11922" y="9489"/>
                </a:moveTo>
                <a:cubicBezTo>
                  <a:pt x="11893" y="9489"/>
                  <a:pt x="11869" y="9536"/>
                  <a:pt x="11869" y="9594"/>
                </a:cubicBezTo>
                <a:lnTo>
                  <a:pt x="11869" y="9814"/>
                </a:lnTo>
                <a:cubicBezTo>
                  <a:pt x="11869" y="9871"/>
                  <a:pt x="11893" y="9919"/>
                  <a:pt x="11922" y="9919"/>
                </a:cubicBezTo>
                <a:cubicBezTo>
                  <a:pt x="11951" y="9919"/>
                  <a:pt x="11974" y="9871"/>
                  <a:pt x="11974" y="9814"/>
                </a:cubicBezTo>
                <a:lnTo>
                  <a:pt x="11974" y="9594"/>
                </a:lnTo>
                <a:cubicBezTo>
                  <a:pt x="11974" y="9536"/>
                  <a:pt x="11951" y="9489"/>
                  <a:pt x="11922" y="9489"/>
                </a:cubicBezTo>
                <a:close/>
                <a:moveTo>
                  <a:pt x="12236" y="9489"/>
                </a:moveTo>
                <a:cubicBezTo>
                  <a:pt x="12207" y="9489"/>
                  <a:pt x="12183" y="9536"/>
                  <a:pt x="12183" y="9594"/>
                </a:cubicBezTo>
                <a:lnTo>
                  <a:pt x="12183" y="9814"/>
                </a:lnTo>
                <a:cubicBezTo>
                  <a:pt x="12183" y="9871"/>
                  <a:pt x="12207" y="9919"/>
                  <a:pt x="12236" y="9919"/>
                </a:cubicBezTo>
                <a:cubicBezTo>
                  <a:pt x="12265" y="9919"/>
                  <a:pt x="12288" y="9871"/>
                  <a:pt x="12288" y="9814"/>
                </a:cubicBezTo>
                <a:lnTo>
                  <a:pt x="12288" y="9594"/>
                </a:lnTo>
                <a:cubicBezTo>
                  <a:pt x="12288" y="9536"/>
                  <a:pt x="12265" y="9489"/>
                  <a:pt x="12236" y="9489"/>
                </a:cubicBezTo>
                <a:close/>
                <a:moveTo>
                  <a:pt x="13085" y="9489"/>
                </a:moveTo>
                <a:cubicBezTo>
                  <a:pt x="13056" y="9489"/>
                  <a:pt x="13032" y="9536"/>
                  <a:pt x="13032" y="9594"/>
                </a:cubicBezTo>
                <a:lnTo>
                  <a:pt x="13032" y="9814"/>
                </a:lnTo>
                <a:cubicBezTo>
                  <a:pt x="13032" y="9871"/>
                  <a:pt x="13056" y="9919"/>
                  <a:pt x="13085" y="9919"/>
                </a:cubicBezTo>
                <a:cubicBezTo>
                  <a:pt x="13114" y="9919"/>
                  <a:pt x="13138" y="9871"/>
                  <a:pt x="13138" y="9814"/>
                </a:cubicBezTo>
                <a:lnTo>
                  <a:pt x="13138" y="9594"/>
                </a:lnTo>
                <a:cubicBezTo>
                  <a:pt x="13138" y="9536"/>
                  <a:pt x="13114" y="9489"/>
                  <a:pt x="13085" y="9489"/>
                </a:cubicBezTo>
                <a:close/>
                <a:moveTo>
                  <a:pt x="13399" y="9489"/>
                </a:moveTo>
                <a:cubicBezTo>
                  <a:pt x="13370" y="9489"/>
                  <a:pt x="13348" y="9536"/>
                  <a:pt x="13348" y="9594"/>
                </a:cubicBezTo>
                <a:lnTo>
                  <a:pt x="13348" y="9814"/>
                </a:lnTo>
                <a:cubicBezTo>
                  <a:pt x="13348" y="9871"/>
                  <a:pt x="13370" y="9919"/>
                  <a:pt x="13399" y="9919"/>
                </a:cubicBezTo>
                <a:cubicBezTo>
                  <a:pt x="13428" y="9919"/>
                  <a:pt x="13452" y="9871"/>
                  <a:pt x="13452" y="9814"/>
                </a:cubicBezTo>
                <a:lnTo>
                  <a:pt x="13452" y="9594"/>
                </a:lnTo>
                <a:cubicBezTo>
                  <a:pt x="13452" y="9536"/>
                  <a:pt x="13428" y="9489"/>
                  <a:pt x="13399" y="9489"/>
                </a:cubicBezTo>
                <a:close/>
                <a:moveTo>
                  <a:pt x="14249" y="9489"/>
                </a:moveTo>
                <a:cubicBezTo>
                  <a:pt x="14220" y="9489"/>
                  <a:pt x="14196" y="9536"/>
                  <a:pt x="14196" y="9594"/>
                </a:cubicBezTo>
                <a:lnTo>
                  <a:pt x="14196" y="9814"/>
                </a:lnTo>
                <a:cubicBezTo>
                  <a:pt x="14196" y="9871"/>
                  <a:pt x="14220" y="9919"/>
                  <a:pt x="14249" y="9919"/>
                </a:cubicBezTo>
                <a:cubicBezTo>
                  <a:pt x="14278" y="9919"/>
                  <a:pt x="14302" y="9871"/>
                  <a:pt x="14302" y="9814"/>
                </a:cubicBezTo>
                <a:lnTo>
                  <a:pt x="14302" y="9594"/>
                </a:lnTo>
                <a:cubicBezTo>
                  <a:pt x="14302" y="9536"/>
                  <a:pt x="14278" y="9489"/>
                  <a:pt x="14249" y="9489"/>
                </a:cubicBezTo>
                <a:close/>
                <a:moveTo>
                  <a:pt x="14564" y="9489"/>
                </a:moveTo>
                <a:cubicBezTo>
                  <a:pt x="14535" y="9489"/>
                  <a:pt x="14511" y="9536"/>
                  <a:pt x="14511" y="9594"/>
                </a:cubicBezTo>
                <a:lnTo>
                  <a:pt x="14511" y="9814"/>
                </a:lnTo>
                <a:cubicBezTo>
                  <a:pt x="14511" y="9871"/>
                  <a:pt x="14535" y="9919"/>
                  <a:pt x="14564" y="9919"/>
                </a:cubicBezTo>
                <a:cubicBezTo>
                  <a:pt x="14593" y="9919"/>
                  <a:pt x="14617" y="9871"/>
                  <a:pt x="14617" y="9814"/>
                </a:cubicBezTo>
                <a:lnTo>
                  <a:pt x="14617" y="9594"/>
                </a:lnTo>
                <a:cubicBezTo>
                  <a:pt x="14617" y="9536"/>
                  <a:pt x="14593" y="9489"/>
                  <a:pt x="14564" y="9489"/>
                </a:cubicBezTo>
                <a:close/>
                <a:moveTo>
                  <a:pt x="15413" y="9489"/>
                </a:moveTo>
                <a:cubicBezTo>
                  <a:pt x="15384" y="9489"/>
                  <a:pt x="15360" y="9536"/>
                  <a:pt x="15360" y="9594"/>
                </a:cubicBezTo>
                <a:lnTo>
                  <a:pt x="15360" y="9814"/>
                </a:lnTo>
                <a:cubicBezTo>
                  <a:pt x="15360" y="9871"/>
                  <a:pt x="15384" y="9919"/>
                  <a:pt x="15413" y="9919"/>
                </a:cubicBezTo>
                <a:cubicBezTo>
                  <a:pt x="15442" y="9919"/>
                  <a:pt x="15465" y="9871"/>
                  <a:pt x="15465" y="9814"/>
                </a:cubicBezTo>
                <a:lnTo>
                  <a:pt x="15465" y="9594"/>
                </a:lnTo>
                <a:cubicBezTo>
                  <a:pt x="15465" y="9536"/>
                  <a:pt x="15442" y="9489"/>
                  <a:pt x="15413" y="9489"/>
                </a:cubicBezTo>
                <a:close/>
                <a:moveTo>
                  <a:pt x="15728" y="9489"/>
                </a:moveTo>
                <a:cubicBezTo>
                  <a:pt x="15699" y="9489"/>
                  <a:pt x="15675" y="9536"/>
                  <a:pt x="15675" y="9594"/>
                </a:cubicBezTo>
                <a:lnTo>
                  <a:pt x="15675" y="9814"/>
                </a:lnTo>
                <a:cubicBezTo>
                  <a:pt x="15675" y="9871"/>
                  <a:pt x="15699" y="9919"/>
                  <a:pt x="15728" y="9919"/>
                </a:cubicBezTo>
                <a:cubicBezTo>
                  <a:pt x="15757" y="9919"/>
                  <a:pt x="15781" y="9871"/>
                  <a:pt x="15781" y="9814"/>
                </a:cubicBezTo>
                <a:lnTo>
                  <a:pt x="15781" y="9594"/>
                </a:lnTo>
                <a:cubicBezTo>
                  <a:pt x="15781" y="9536"/>
                  <a:pt x="15757" y="9489"/>
                  <a:pt x="15728" y="9489"/>
                </a:cubicBezTo>
                <a:close/>
                <a:moveTo>
                  <a:pt x="16578" y="9489"/>
                </a:moveTo>
                <a:cubicBezTo>
                  <a:pt x="16549" y="9489"/>
                  <a:pt x="16525" y="9536"/>
                  <a:pt x="16525" y="9594"/>
                </a:cubicBezTo>
                <a:lnTo>
                  <a:pt x="16525" y="9814"/>
                </a:lnTo>
                <a:cubicBezTo>
                  <a:pt x="16525" y="9871"/>
                  <a:pt x="16549" y="9919"/>
                  <a:pt x="16578" y="9919"/>
                </a:cubicBezTo>
                <a:cubicBezTo>
                  <a:pt x="16607" y="9919"/>
                  <a:pt x="16630" y="9871"/>
                  <a:pt x="16630" y="9814"/>
                </a:cubicBezTo>
                <a:lnTo>
                  <a:pt x="16630" y="9594"/>
                </a:lnTo>
                <a:cubicBezTo>
                  <a:pt x="16630" y="9536"/>
                  <a:pt x="16607" y="9489"/>
                  <a:pt x="16578" y="9489"/>
                </a:cubicBezTo>
                <a:close/>
                <a:moveTo>
                  <a:pt x="16892" y="9489"/>
                </a:moveTo>
                <a:cubicBezTo>
                  <a:pt x="16863" y="9489"/>
                  <a:pt x="16839" y="9536"/>
                  <a:pt x="16839" y="9594"/>
                </a:cubicBezTo>
                <a:lnTo>
                  <a:pt x="16839" y="9814"/>
                </a:lnTo>
                <a:cubicBezTo>
                  <a:pt x="16839" y="9871"/>
                  <a:pt x="16863" y="9919"/>
                  <a:pt x="16892" y="9919"/>
                </a:cubicBezTo>
                <a:cubicBezTo>
                  <a:pt x="16921" y="9919"/>
                  <a:pt x="16944" y="9871"/>
                  <a:pt x="16944" y="9814"/>
                </a:cubicBezTo>
                <a:lnTo>
                  <a:pt x="16944" y="9594"/>
                </a:lnTo>
                <a:cubicBezTo>
                  <a:pt x="16944" y="9536"/>
                  <a:pt x="16921" y="9489"/>
                  <a:pt x="16892" y="9489"/>
                </a:cubicBezTo>
                <a:close/>
                <a:moveTo>
                  <a:pt x="17741" y="9489"/>
                </a:moveTo>
                <a:cubicBezTo>
                  <a:pt x="17712" y="9489"/>
                  <a:pt x="17689" y="9536"/>
                  <a:pt x="17689" y="9594"/>
                </a:cubicBezTo>
                <a:lnTo>
                  <a:pt x="17689" y="9814"/>
                </a:lnTo>
                <a:cubicBezTo>
                  <a:pt x="17689" y="9871"/>
                  <a:pt x="17712" y="9919"/>
                  <a:pt x="17741" y="9919"/>
                </a:cubicBezTo>
                <a:cubicBezTo>
                  <a:pt x="17770" y="9919"/>
                  <a:pt x="17794" y="9871"/>
                  <a:pt x="17794" y="9814"/>
                </a:cubicBezTo>
                <a:lnTo>
                  <a:pt x="17794" y="9594"/>
                </a:lnTo>
                <a:cubicBezTo>
                  <a:pt x="17794" y="9536"/>
                  <a:pt x="17770" y="9489"/>
                  <a:pt x="17741" y="9489"/>
                </a:cubicBezTo>
                <a:close/>
                <a:moveTo>
                  <a:pt x="18055" y="9489"/>
                </a:moveTo>
                <a:cubicBezTo>
                  <a:pt x="18026" y="9489"/>
                  <a:pt x="18002" y="9536"/>
                  <a:pt x="18002" y="9594"/>
                </a:cubicBezTo>
                <a:lnTo>
                  <a:pt x="18002" y="9814"/>
                </a:lnTo>
                <a:cubicBezTo>
                  <a:pt x="18002" y="9871"/>
                  <a:pt x="18026" y="9919"/>
                  <a:pt x="18055" y="9919"/>
                </a:cubicBezTo>
                <a:cubicBezTo>
                  <a:pt x="18085" y="9919"/>
                  <a:pt x="18108" y="9871"/>
                  <a:pt x="18108" y="9814"/>
                </a:cubicBezTo>
                <a:lnTo>
                  <a:pt x="18108" y="9594"/>
                </a:lnTo>
                <a:cubicBezTo>
                  <a:pt x="18108" y="9536"/>
                  <a:pt x="18085" y="9489"/>
                  <a:pt x="18055" y="9489"/>
                </a:cubicBezTo>
                <a:close/>
                <a:moveTo>
                  <a:pt x="18905" y="9489"/>
                </a:moveTo>
                <a:cubicBezTo>
                  <a:pt x="18876" y="9489"/>
                  <a:pt x="18852" y="9536"/>
                  <a:pt x="18852" y="9594"/>
                </a:cubicBezTo>
                <a:lnTo>
                  <a:pt x="18852" y="9814"/>
                </a:lnTo>
                <a:cubicBezTo>
                  <a:pt x="18852" y="9871"/>
                  <a:pt x="18876" y="9919"/>
                  <a:pt x="18905" y="9919"/>
                </a:cubicBezTo>
                <a:cubicBezTo>
                  <a:pt x="18934" y="9919"/>
                  <a:pt x="18958" y="9871"/>
                  <a:pt x="18958" y="9814"/>
                </a:cubicBezTo>
                <a:lnTo>
                  <a:pt x="18958" y="9594"/>
                </a:lnTo>
                <a:cubicBezTo>
                  <a:pt x="18958" y="9536"/>
                  <a:pt x="18934" y="9489"/>
                  <a:pt x="18905" y="9489"/>
                </a:cubicBezTo>
                <a:close/>
                <a:moveTo>
                  <a:pt x="19220" y="9489"/>
                </a:moveTo>
                <a:cubicBezTo>
                  <a:pt x="19191" y="9489"/>
                  <a:pt x="19167" y="9536"/>
                  <a:pt x="19167" y="9594"/>
                </a:cubicBezTo>
                <a:lnTo>
                  <a:pt x="19167" y="9814"/>
                </a:lnTo>
                <a:cubicBezTo>
                  <a:pt x="19167" y="9871"/>
                  <a:pt x="19191" y="9919"/>
                  <a:pt x="19220" y="9919"/>
                </a:cubicBezTo>
                <a:cubicBezTo>
                  <a:pt x="19249" y="9919"/>
                  <a:pt x="19273" y="9871"/>
                  <a:pt x="19273" y="9814"/>
                </a:cubicBezTo>
                <a:lnTo>
                  <a:pt x="19273" y="9594"/>
                </a:lnTo>
                <a:cubicBezTo>
                  <a:pt x="19273" y="9536"/>
                  <a:pt x="19249" y="9489"/>
                  <a:pt x="19220" y="9489"/>
                </a:cubicBezTo>
                <a:close/>
                <a:moveTo>
                  <a:pt x="20069" y="9489"/>
                </a:moveTo>
                <a:cubicBezTo>
                  <a:pt x="20040" y="9489"/>
                  <a:pt x="20016" y="9536"/>
                  <a:pt x="20016" y="9594"/>
                </a:cubicBezTo>
                <a:lnTo>
                  <a:pt x="20016" y="9814"/>
                </a:lnTo>
                <a:cubicBezTo>
                  <a:pt x="20016" y="9871"/>
                  <a:pt x="20040" y="9919"/>
                  <a:pt x="20069" y="9919"/>
                </a:cubicBezTo>
                <a:cubicBezTo>
                  <a:pt x="20099" y="9919"/>
                  <a:pt x="20122" y="9871"/>
                  <a:pt x="20122" y="9814"/>
                </a:cubicBezTo>
                <a:lnTo>
                  <a:pt x="20122" y="9594"/>
                </a:lnTo>
                <a:cubicBezTo>
                  <a:pt x="20122" y="9536"/>
                  <a:pt x="20099" y="9489"/>
                  <a:pt x="20069" y="9489"/>
                </a:cubicBezTo>
                <a:close/>
                <a:moveTo>
                  <a:pt x="20384" y="9489"/>
                </a:moveTo>
                <a:cubicBezTo>
                  <a:pt x="20355" y="9489"/>
                  <a:pt x="20331" y="9536"/>
                  <a:pt x="20331" y="9594"/>
                </a:cubicBezTo>
                <a:lnTo>
                  <a:pt x="20331" y="9814"/>
                </a:lnTo>
                <a:cubicBezTo>
                  <a:pt x="20331" y="9871"/>
                  <a:pt x="20355" y="9919"/>
                  <a:pt x="20384" y="9919"/>
                </a:cubicBezTo>
                <a:cubicBezTo>
                  <a:pt x="20413" y="9919"/>
                  <a:pt x="20436" y="9871"/>
                  <a:pt x="20436" y="9814"/>
                </a:cubicBezTo>
                <a:lnTo>
                  <a:pt x="20436" y="9594"/>
                </a:lnTo>
                <a:cubicBezTo>
                  <a:pt x="20436" y="9536"/>
                  <a:pt x="20413" y="9489"/>
                  <a:pt x="20384" y="9489"/>
                </a:cubicBezTo>
                <a:close/>
                <a:moveTo>
                  <a:pt x="21234" y="9489"/>
                </a:moveTo>
                <a:cubicBezTo>
                  <a:pt x="21204" y="9489"/>
                  <a:pt x="21181" y="9536"/>
                  <a:pt x="21181" y="9594"/>
                </a:cubicBezTo>
                <a:lnTo>
                  <a:pt x="21181" y="9814"/>
                </a:lnTo>
                <a:cubicBezTo>
                  <a:pt x="21181" y="9871"/>
                  <a:pt x="21204" y="9919"/>
                  <a:pt x="21234" y="9919"/>
                </a:cubicBezTo>
                <a:cubicBezTo>
                  <a:pt x="21263" y="9919"/>
                  <a:pt x="21285" y="9871"/>
                  <a:pt x="21285" y="9814"/>
                </a:cubicBezTo>
                <a:lnTo>
                  <a:pt x="21285" y="9594"/>
                </a:lnTo>
                <a:cubicBezTo>
                  <a:pt x="21285" y="9536"/>
                  <a:pt x="21263" y="9489"/>
                  <a:pt x="21234" y="9489"/>
                </a:cubicBezTo>
                <a:close/>
                <a:moveTo>
                  <a:pt x="21547" y="9489"/>
                </a:moveTo>
                <a:cubicBezTo>
                  <a:pt x="21518" y="9489"/>
                  <a:pt x="21495" y="9536"/>
                  <a:pt x="21495" y="9594"/>
                </a:cubicBezTo>
                <a:lnTo>
                  <a:pt x="21495" y="9814"/>
                </a:lnTo>
                <a:cubicBezTo>
                  <a:pt x="21495" y="9871"/>
                  <a:pt x="21518" y="9919"/>
                  <a:pt x="21547" y="9919"/>
                </a:cubicBezTo>
                <a:cubicBezTo>
                  <a:pt x="21576" y="9919"/>
                  <a:pt x="21600" y="9871"/>
                  <a:pt x="21600" y="9814"/>
                </a:cubicBezTo>
                <a:lnTo>
                  <a:pt x="21600" y="9594"/>
                </a:lnTo>
                <a:cubicBezTo>
                  <a:pt x="21600" y="9536"/>
                  <a:pt x="21576" y="9489"/>
                  <a:pt x="21547" y="9489"/>
                </a:cubicBezTo>
                <a:close/>
                <a:moveTo>
                  <a:pt x="53" y="10219"/>
                </a:moveTo>
                <a:cubicBezTo>
                  <a:pt x="24" y="10219"/>
                  <a:pt x="0" y="10266"/>
                  <a:pt x="0" y="10324"/>
                </a:cubicBezTo>
                <a:lnTo>
                  <a:pt x="0" y="10544"/>
                </a:lnTo>
                <a:cubicBezTo>
                  <a:pt x="0" y="10601"/>
                  <a:pt x="24" y="10649"/>
                  <a:pt x="53" y="10649"/>
                </a:cubicBezTo>
                <a:cubicBezTo>
                  <a:pt x="82" y="10649"/>
                  <a:pt x="106" y="10601"/>
                  <a:pt x="106" y="10544"/>
                </a:cubicBezTo>
                <a:lnTo>
                  <a:pt x="106" y="10324"/>
                </a:lnTo>
                <a:cubicBezTo>
                  <a:pt x="106" y="10266"/>
                  <a:pt x="82" y="10219"/>
                  <a:pt x="53" y="10219"/>
                </a:cubicBezTo>
                <a:close/>
                <a:moveTo>
                  <a:pt x="367" y="10219"/>
                </a:moveTo>
                <a:cubicBezTo>
                  <a:pt x="338" y="10219"/>
                  <a:pt x="315" y="10266"/>
                  <a:pt x="315" y="10324"/>
                </a:cubicBezTo>
                <a:lnTo>
                  <a:pt x="315" y="10544"/>
                </a:lnTo>
                <a:cubicBezTo>
                  <a:pt x="315" y="10601"/>
                  <a:pt x="338" y="10649"/>
                  <a:pt x="367" y="10649"/>
                </a:cubicBezTo>
                <a:cubicBezTo>
                  <a:pt x="397" y="10649"/>
                  <a:pt x="420" y="10601"/>
                  <a:pt x="420" y="10544"/>
                </a:cubicBezTo>
                <a:lnTo>
                  <a:pt x="420" y="10324"/>
                </a:lnTo>
                <a:cubicBezTo>
                  <a:pt x="420" y="10266"/>
                  <a:pt x="397" y="10219"/>
                  <a:pt x="367" y="10219"/>
                </a:cubicBezTo>
                <a:close/>
                <a:moveTo>
                  <a:pt x="1217" y="10219"/>
                </a:moveTo>
                <a:cubicBezTo>
                  <a:pt x="1188" y="10219"/>
                  <a:pt x="1164" y="10266"/>
                  <a:pt x="1164" y="10324"/>
                </a:cubicBezTo>
                <a:lnTo>
                  <a:pt x="1164" y="10544"/>
                </a:lnTo>
                <a:cubicBezTo>
                  <a:pt x="1164" y="10601"/>
                  <a:pt x="1188" y="10649"/>
                  <a:pt x="1217" y="10649"/>
                </a:cubicBezTo>
                <a:cubicBezTo>
                  <a:pt x="1246" y="10649"/>
                  <a:pt x="1270" y="10601"/>
                  <a:pt x="1270" y="10544"/>
                </a:cubicBezTo>
                <a:lnTo>
                  <a:pt x="1270" y="10324"/>
                </a:lnTo>
                <a:cubicBezTo>
                  <a:pt x="1270" y="10266"/>
                  <a:pt x="1246" y="10219"/>
                  <a:pt x="1217" y="10219"/>
                </a:cubicBezTo>
                <a:close/>
                <a:moveTo>
                  <a:pt x="1532" y="10219"/>
                </a:moveTo>
                <a:cubicBezTo>
                  <a:pt x="1503" y="10219"/>
                  <a:pt x="1479" y="10266"/>
                  <a:pt x="1479" y="10324"/>
                </a:cubicBezTo>
                <a:lnTo>
                  <a:pt x="1479" y="10544"/>
                </a:lnTo>
                <a:cubicBezTo>
                  <a:pt x="1479" y="10601"/>
                  <a:pt x="1503" y="10649"/>
                  <a:pt x="1532" y="10649"/>
                </a:cubicBezTo>
                <a:cubicBezTo>
                  <a:pt x="1561" y="10649"/>
                  <a:pt x="1584" y="10601"/>
                  <a:pt x="1584" y="10544"/>
                </a:cubicBezTo>
                <a:lnTo>
                  <a:pt x="1584" y="10324"/>
                </a:lnTo>
                <a:cubicBezTo>
                  <a:pt x="1584" y="10266"/>
                  <a:pt x="1561" y="10219"/>
                  <a:pt x="1532" y="10219"/>
                </a:cubicBezTo>
                <a:close/>
                <a:moveTo>
                  <a:pt x="2380" y="10219"/>
                </a:moveTo>
                <a:cubicBezTo>
                  <a:pt x="2351" y="10219"/>
                  <a:pt x="2329" y="10266"/>
                  <a:pt x="2329" y="10324"/>
                </a:cubicBezTo>
                <a:lnTo>
                  <a:pt x="2329" y="10544"/>
                </a:lnTo>
                <a:cubicBezTo>
                  <a:pt x="2329" y="10601"/>
                  <a:pt x="2351" y="10649"/>
                  <a:pt x="2380" y="10649"/>
                </a:cubicBezTo>
                <a:cubicBezTo>
                  <a:pt x="2409" y="10649"/>
                  <a:pt x="2433" y="10601"/>
                  <a:pt x="2433" y="10544"/>
                </a:cubicBezTo>
                <a:lnTo>
                  <a:pt x="2433" y="10324"/>
                </a:lnTo>
                <a:cubicBezTo>
                  <a:pt x="2433" y="10266"/>
                  <a:pt x="2409" y="10219"/>
                  <a:pt x="2380" y="10219"/>
                </a:cubicBezTo>
                <a:close/>
                <a:moveTo>
                  <a:pt x="2695" y="10219"/>
                </a:moveTo>
                <a:cubicBezTo>
                  <a:pt x="2666" y="10219"/>
                  <a:pt x="2643" y="10266"/>
                  <a:pt x="2643" y="10324"/>
                </a:cubicBezTo>
                <a:lnTo>
                  <a:pt x="2643" y="10544"/>
                </a:lnTo>
                <a:cubicBezTo>
                  <a:pt x="2643" y="10601"/>
                  <a:pt x="2666" y="10649"/>
                  <a:pt x="2695" y="10649"/>
                </a:cubicBezTo>
                <a:cubicBezTo>
                  <a:pt x="2724" y="10649"/>
                  <a:pt x="2748" y="10601"/>
                  <a:pt x="2748" y="10544"/>
                </a:cubicBezTo>
                <a:lnTo>
                  <a:pt x="2748" y="10324"/>
                </a:lnTo>
                <a:cubicBezTo>
                  <a:pt x="2748" y="10266"/>
                  <a:pt x="2724" y="10219"/>
                  <a:pt x="2695" y="10219"/>
                </a:cubicBezTo>
                <a:close/>
                <a:moveTo>
                  <a:pt x="3545" y="10219"/>
                </a:moveTo>
                <a:cubicBezTo>
                  <a:pt x="3516" y="10219"/>
                  <a:pt x="3492" y="10266"/>
                  <a:pt x="3492" y="10324"/>
                </a:cubicBezTo>
                <a:lnTo>
                  <a:pt x="3492" y="10544"/>
                </a:lnTo>
                <a:cubicBezTo>
                  <a:pt x="3492" y="10601"/>
                  <a:pt x="3516" y="10649"/>
                  <a:pt x="3545" y="10649"/>
                </a:cubicBezTo>
                <a:cubicBezTo>
                  <a:pt x="3574" y="10649"/>
                  <a:pt x="3598" y="10601"/>
                  <a:pt x="3598" y="10544"/>
                </a:cubicBezTo>
                <a:lnTo>
                  <a:pt x="3598" y="10324"/>
                </a:lnTo>
                <a:cubicBezTo>
                  <a:pt x="3598" y="10266"/>
                  <a:pt x="3574" y="10219"/>
                  <a:pt x="3545" y="10219"/>
                </a:cubicBezTo>
                <a:close/>
                <a:moveTo>
                  <a:pt x="3859" y="10219"/>
                </a:moveTo>
                <a:cubicBezTo>
                  <a:pt x="3830" y="10219"/>
                  <a:pt x="3806" y="10266"/>
                  <a:pt x="3806" y="10324"/>
                </a:cubicBezTo>
                <a:lnTo>
                  <a:pt x="3806" y="10544"/>
                </a:lnTo>
                <a:cubicBezTo>
                  <a:pt x="3806" y="10601"/>
                  <a:pt x="3830" y="10649"/>
                  <a:pt x="3859" y="10649"/>
                </a:cubicBezTo>
                <a:cubicBezTo>
                  <a:pt x="3888" y="10649"/>
                  <a:pt x="3912" y="10601"/>
                  <a:pt x="3912" y="10544"/>
                </a:cubicBezTo>
                <a:lnTo>
                  <a:pt x="3912" y="10324"/>
                </a:lnTo>
                <a:cubicBezTo>
                  <a:pt x="3912" y="10266"/>
                  <a:pt x="3888" y="10219"/>
                  <a:pt x="3859" y="10219"/>
                </a:cubicBezTo>
                <a:close/>
                <a:moveTo>
                  <a:pt x="4709" y="10219"/>
                </a:moveTo>
                <a:cubicBezTo>
                  <a:pt x="4680" y="10219"/>
                  <a:pt x="4656" y="10266"/>
                  <a:pt x="4656" y="10324"/>
                </a:cubicBezTo>
                <a:lnTo>
                  <a:pt x="4656" y="10544"/>
                </a:lnTo>
                <a:cubicBezTo>
                  <a:pt x="4656" y="10601"/>
                  <a:pt x="4680" y="10649"/>
                  <a:pt x="4709" y="10649"/>
                </a:cubicBezTo>
                <a:cubicBezTo>
                  <a:pt x="4738" y="10649"/>
                  <a:pt x="4762" y="10601"/>
                  <a:pt x="4762" y="10544"/>
                </a:cubicBezTo>
                <a:lnTo>
                  <a:pt x="4762" y="10324"/>
                </a:lnTo>
                <a:cubicBezTo>
                  <a:pt x="4762" y="10266"/>
                  <a:pt x="4738" y="10219"/>
                  <a:pt x="4709" y="10219"/>
                </a:cubicBezTo>
                <a:close/>
                <a:moveTo>
                  <a:pt x="5023" y="10219"/>
                </a:moveTo>
                <a:cubicBezTo>
                  <a:pt x="4994" y="10219"/>
                  <a:pt x="4970" y="10266"/>
                  <a:pt x="4970" y="10324"/>
                </a:cubicBezTo>
                <a:lnTo>
                  <a:pt x="4970" y="10544"/>
                </a:lnTo>
                <a:cubicBezTo>
                  <a:pt x="4970" y="10601"/>
                  <a:pt x="4994" y="10649"/>
                  <a:pt x="5023" y="10649"/>
                </a:cubicBezTo>
                <a:cubicBezTo>
                  <a:pt x="5053" y="10649"/>
                  <a:pt x="5076" y="10601"/>
                  <a:pt x="5076" y="10544"/>
                </a:cubicBezTo>
                <a:lnTo>
                  <a:pt x="5076" y="10324"/>
                </a:lnTo>
                <a:cubicBezTo>
                  <a:pt x="5076" y="10266"/>
                  <a:pt x="5053" y="10219"/>
                  <a:pt x="5023" y="10219"/>
                </a:cubicBezTo>
                <a:close/>
                <a:moveTo>
                  <a:pt x="5873" y="10219"/>
                </a:moveTo>
                <a:cubicBezTo>
                  <a:pt x="5844" y="10219"/>
                  <a:pt x="5820" y="10266"/>
                  <a:pt x="5820" y="10324"/>
                </a:cubicBezTo>
                <a:lnTo>
                  <a:pt x="5820" y="10544"/>
                </a:lnTo>
                <a:cubicBezTo>
                  <a:pt x="5820" y="10601"/>
                  <a:pt x="5844" y="10649"/>
                  <a:pt x="5873" y="10649"/>
                </a:cubicBezTo>
                <a:cubicBezTo>
                  <a:pt x="5902" y="10649"/>
                  <a:pt x="5926" y="10601"/>
                  <a:pt x="5926" y="10544"/>
                </a:cubicBezTo>
                <a:lnTo>
                  <a:pt x="5926" y="10324"/>
                </a:lnTo>
                <a:cubicBezTo>
                  <a:pt x="5926" y="10266"/>
                  <a:pt x="5902" y="10219"/>
                  <a:pt x="5873" y="10219"/>
                </a:cubicBezTo>
                <a:close/>
                <a:moveTo>
                  <a:pt x="6188" y="10219"/>
                </a:moveTo>
                <a:cubicBezTo>
                  <a:pt x="6159" y="10219"/>
                  <a:pt x="6135" y="10266"/>
                  <a:pt x="6135" y="10324"/>
                </a:cubicBezTo>
                <a:lnTo>
                  <a:pt x="6135" y="10544"/>
                </a:lnTo>
                <a:cubicBezTo>
                  <a:pt x="6135" y="10601"/>
                  <a:pt x="6159" y="10649"/>
                  <a:pt x="6188" y="10649"/>
                </a:cubicBezTo>
                <a:cubicBezTo>
                  <a:pt x="6217" y="10649"/>
                  <a:pt x="6240" y="10601"/>
                  <a:pt x="6240" y="10544"/>
                </a:cubicBezTo>
                <a:lnTo>
                  <a:pt x="6240" y="10324"/>
                </a:lnTo>
                <a:cubicBezTo>
                  <a:pt x="6240" y="10266"/>
                  <a:pt x="6217" y="10219"/>
                  <a:pt x="6188" y="10219"/>
                </a:cubicBezTo>
                <a:close/>
                <a:moveTo>
                  <a:pt x="7036" y="10219"/>
                </a:moveTo>
                <a:cubicBezTo>
                  <a:pt x="7007" y="10219"/>
                  <a:pt x="6984" y="10266"/>
                  <a:pt x="6984" y="10324"/>
                </a:cubicBezTo>
                <a:lnTo>
                  <a:pt x="6984" y="10544"/>
                </a:lnTo>
                <a:cubicBezTo>
                  <a:pt x="6984" y="10601"/>
                  <a:pt x="7007" y="10649"/>
                  <a:pt x="7036" y="10649"/>
                </a:cubicBezTo>
                <a:cubicBezTo>
                  <a:pt x="7065" y="10649"/>
                  <a:pt x="7089" y="10601"/>
                  <a:pt x="7089" y="10544"/>
                </a:cubicBezTo>
                <a:lnTo>
                  <a:pt x="7089" y="10324"/>
                </a:lnTo>
                <a:cubicBezTo>
                  <a:pt x="7089" y="10266"/>
                  <a:pt x="7065" y="10219"/>
                  <a:pt x="7036" y="10219"/>
                </a:cubicBezTo>
                <a:close/>
                <a:moveTo>
                  <a:pt x="7351" y="10219"/>
                </a:moveTo>
                <a:cubicBezTo>
                  <a:pt x="7322" y="10219"/>
                  <a:pt x="7299" y="10266"/>
                  <a:pt x="7299" y="10324"/>
                </a:cubicBezTo>
                <a:lnTo>
                  <a:pt x="7299" y="10544"/>
                </a:lnTo>
                <a:cubicBezTo>
                  <a:pt x="7299" y="10601"/>
                  <a:pt x="7322" y="10649"/>
                  <a:pt x="7351" y="10649"/>
                </a:cubicBezTo>
                <a:cubicBezTo>
                  <a:pt x="7380" y="10649"/>
                  <a:pt x="7404" y="10601"/>
                  <a:pt x="7404" y="10544"/>
                </a:cubicBezTo>
                <a:lnTo>
                  <a:pt x="7404" y="10324"/>
                </a:lnTo>
                <a:cubicBezTo>
                  <a:pt x="7404" y="10266"/>
                  <a:pt x="7380" y="10219"/>
                  <a:pt x="7351" y="10219"/>
                </a:cubicBezTo>
                <a:close/>
                <a:moveTo>
                  <a:pt x="8201" y="10219"/>
                </a:moveTo>
                <a:cubicBezTo>
                  <a:pt x="8171" y="10219"/>
                  <a:pt x="8148" y="10266"/>
                  <a:pt x="8148" y="10324"/>
                </a:cubicBezTo>
                <a:lnTo>
                  <a:pt x="8148" y="10544"/>
                </a:lnTo>
                <a:cubicBezTo>
                  <a:pt x="8148" y="10601"/>
                  <a:pt x="8171" y="10649"/>
                  <a:pt x="8201" y="10649"/>
                </a:cubicBezTo>
                <a:cubicBezTo>
                  <a:pt x="8230" y="10649"/>
                  <a:pt x="8254" y="10601"/>
                  <a:pt x="8254" y="10544"/>
                </a:cubicBezTo>
                <a:lnTo>
                  <a:pt x="8254" y="10324"/>
                </a:lnTo>
                <a:cubicBezTo>
                  <a:pt x="8254" y="10266"/>
                  <a:pt x="8230" y="10219"/>
                  <a:pt x="8201" y="10219"/>
                </a:cubicBezTo>
                <a:close/>
                <a:moveTo>
                  <a:pt x="8515" y="10219"/>
                </a:moveTo>
                <a:cubicBezTo>
                  <a:pt x="8486" y="10219"/>
                  <a:pt x="8462" y="10266"/>
                  <a:pt x="8462" y="10324"/>
                </a:cubicBezTo>
                <a:lnTo>
                  <a:pt x="8462" y="10544"/>
                </a:lnTo>
                <a:cubicBezTo>
                  <a:pt x="8462" y="10601"/>
                  <a:pt x="8486" y="10649"/>
                  <a:pt x="8515" y="10649"/>
                </a:cubicBezTo>
                <a:cubicBezTo>
                  <a:pt x="8544" y="10649"/>
                  <a:pt x="8568" y="10601"/>
                  <a:pt x="8568" y="10544"/>
                </a:cubicBezTo>
                <a:lnTo>
                  <a:pt x="8568" y="10324"/>
                </a:lnTo>
                <a:cubicBezTo>
                  <a:pt x="8568" y="10266"/>
                  <a:pt x="8544" y="10219"/>
                  <a:pt x="8515" y="10219"/>
                </a:cubicBezTo>
                <a:close/>
                <a:moveTo>
                  <a:pt x="9365" y="10219"/>
                </a:moveTo>
                <a:cubicBezTo>
                  <a:pt x="9336" y="10219"/>
                  <a:pt x="9312" y="10266"/>
                  <a:pt x="9312" y="10324"/>
                </a:cubicBezTo>
                <a:lnTo>
                  <a:pt x="9312" y="10544"/>
                </a:lnTo>
                <a:cubicBezTo>
                  <a:pt x="9312" y="10601"/>
                  <a:pt x="9336" y="10649"/>
                  <a:pt x="9365" y="10649"/>
                </a:cubicBezTo>
                <a:cubicBezTo>
                  <a:pt x="9394" y="10649"/>
                  <a:pt x="9418" y="10601"/>
                  <a:pt x="9418" y="10544"/>
                </a:cubicBezTo>
                <a:lnTo>
                  <a:pt x="9418" y="10324"/>
                </a:lnTo>
                <a:cubicBezTo>
                  <a:pt x="9418" y="10266"/>
                  <a:pt x="9394" y="10219"/>
                  <a:pt x="9365" y="10219"/>
                </a:cubicBezTo>
                <a:close/>
                <a:moveTo>
                  <a:pt x="9679" y="10219"/>
                </a:moveTo>
                <a:cubicBezTo>
                  <a:pt x="9650" y="10219"/>
                  <a:pt x="9626" y="10266"/>
                  <a:pt x="9626" y="10324"/>
                </a:cubicBezTo>
                <a:lnTo>
                  <a:pt x="9626" y="10544"/>
                </a:lnTo>
                <a:cubicBezTo>
                  <a:pt x="9626" y="10601"/>
                  <a:pt x="9650" y="10649"/>
                  <a:pt x="9679" y="10649"/>
                </a:cubicBezTo>
                <a:cubicBezTo>
                  <a:pt x="9708" y="10649"/>
                  <a:pt x="9732" y="10601"/>
                  <a:pt x="9732" y="10544"/>
                </a:cubicBezTo>
                <a:lnTo>
                  <a:pt x="9732" y="10324"/>
                </a:lnTo>
                <a:cubicBezTo>
                  <a:pt x="9732" y="10266"/>
                  <a:pt x="9708" y="10219"/>
                  <a:pt x="9679" y="10219"/>
                </a:cubicBezTo>
                <a:close/>
                <a:moveTo>
                  <a:pt x="10529" y="10219"/>
                </a:moveTo>
                <a:cubicBezTo>
                  <a:pt x="10500" y="10219"/>
                  <a:pt x="10476" y="10266"/>
                  <a:pt x="10476" y="10324"/>
                </a:cubicBezTo>
                <a:lnTo>
                  <a:pt x="10476" y="10544"/>
                </a:lnTo>
                <a:cubicBezTo>
                  <a:pt x="10476" y="10601"/>
                  <a:pt x="10500" y="10649"/>
                  <a:pt x="10529" y="10649"/>
                </a:cubicBezTo>
                <a:cubicBezTo>
                  <a:pt x="10558" y="10649"/>
                  <a:pt x="10582" y="10601"/>
                  <a:pt x="10582" y="10544"/>
                </a:cubicBezTo>
                <a:lnTo>
                  <a:pt x="10582" y="10324"/>
                </a:lnTo>
                <a:cubicBezTo>
                  <a:pt x="10582" y="10266"/>
                  <a:pt x="10558" y="10219"/>
                  <a:pt x="10529" y="10219"/>
                </a:cubicBezTo>
                <a:close/>
                <a:moveTo>
                  <a:pt x="10844" y="10219"/>
                </a:moveTo>
                <a:cubicBezTo>
                  <a:pt x="10814" y="10219"/>
                  <a:pt x="10791" y="10266"/>
                  <a:pt x="10791" y="10324"/>
                </a:cubicBezTo>
                <a:lnTo>
                  <a:pt x="10791" y="10544"/>
                </a:lnTo>
                <a:cubicBezTo>
                  <a:pt x="10791" y="10601"/>
                  <a:pt x="10814" y="10649"/>
                  <a:pt x="10844" y="10649"/>
                </a:cubicBezTo>
                <a:cubicBezTo>
                  <a:pt x="10873" y="10649"/>
                  <a:pt x="10895" y="10601"/>
                  <a:pt x="10895" y="10544"/>
                </a:cubicBezTo>
                <a:lnTo>
                  <a:pt x="10895" y="10324"/>
                </a:lnTo>
                <a:cubicBezTo>
                  <a:pt x="10895" y="10266"/>
                  <a:pt x="10873" y="10219"/>
                  <a:pt x="10844" y="10219"/>
                </a:cubicBezTo>
                <a:close/>
                <a:moveTo>
                  <a:pt x="11692" y="10219"/>
                </a:moveTo>
                <a:cubicBezTo>
                  <a:pt x="11663" y="10219"/>
                  <a:pt x="11640" y="10266"/>
                  <a:pt x="11640" y="10324"/>
                </a:cubicBezTo>
                <a:lnTo>
                  <a:pt x="11640" y="10544"/>
                </a:lnTo>
                <a:cubicBezTo>
                  <a:pt x="11640" y="10601"/>
                  <a:pt x="11663" y="10649"/>
                  <a:pt x="11692" y="10649"/>
                </a:cubicBezTo>
                <a:cubicBezTo>
                  <a:pt x="11721" y="10649"/>
                  <a:pt x="11745" y="10601"/>
                  <a:pt x="11745" y="10544"/>
                </a:cubicBezTo>
                <a:lnTo>
                  <a:pt x="11745" y="10324"/>
                </a:lnTo>
                <a:cubicBezTo>
                  <a:pt x="11745" y="10266"/>
                  <a:pt x="11721" y="10219"/>
                  <a:pt x="11692" y="10219"/>
                </a:cubicBezTo>
                <a:close/>
                <a:moveTo>
                  <a:pt x="12007" y="10219"/>
                </a:moveTo>
                <a:cubicBezTo>
                  <a:pt x="11978" y="10219"/>
                  <a:pt x="11955" y="10266"/>
                  <a:pt x="11955" y="10324"/>
                </a:cubicBezTo>
                <a:lnTo>
                  <a:pt x="11955" y="10544"/>
                </a:lnTo>
                <a:cubicBezTo>
                  <a:pt x="11955" y="10601"/>
                  <a:pt x="11978" y="10649"/>
                  <a:pt x="12007" y="10649"/>
                </a:cubicBezTo>
                <a:cubicBezTo>
                  <a:pt x="12036" y="10649"/>
                  <a:pt x="12060" y="10601"/>
                  <a:pt x="12060" y="10544"/>
                </a:cubicBezTo>
                <a:lnTo>
                  <a:pt x="12060" y="10324"/>
                </a:lnTo>
                <a:cubicBezTo>
                  <a:pt x="12060" y="10266"/>
                  <a:pt x="12036" y="10219"/>
                  <a:pt x="12007" y="10219"/>
                </a:cubicBezTo>
                <a:close/>
                <a:moveTo>
                  <a:pt x="12856" y="10219"/>
                </a:moveTo>
                <a:cubicBezTo>
                  <a:pt x="12827" y="10219"/>
                  <a:pt x="12804" y="10266"/>
                  <a:pt x="12804" y="10324"/>
                </a:cubicBezTo>
                <a:lnTo>
                  <a:pt x="12804" y="10544"/>
                </a:lnTo>
                <a:cubicBezTo>
                  <a:pt x="12804" y="10601"/>
                  <a:pt x="12827" y="10649"/>
                  <a:pt x="12856" y="10649"/>
                </a:cubicBezTo>
                <a:cubicBezTo>
                  <a:pt x="12886" y="10649"/>
                  <a:pt x="12909" y="10601"/>
                  <a:pt x="12909" y="10544"/>
                </a:cubicBezTo>
                <a:lnTo>
                  <a:pt x="12909" y="10324"/>
                </a:lnTo>
                <a:cubicBezTo>
                  <a:pt x="12909" y="10266"/>
                  <a:pt x="12886" y="10219"/>
                  <a:pt x="12856" y="10219"/>
                </a:cubicBezTo>
                <a:close/>
                <a:moveTo>
                  <a:pt x="13171" y="10219"/>
                </a:moveTo>
                <a:cubicBezTo>
                  <a:pt x="13142" y="10219"/>
                  <a:pt x="13118" y="10266"/>
                  <a:pt x="13118" y="10324"/>
                </a:cubicBezTo>
                <a:lnTo>
                  <a:pt x="13118" y="10544"/>
                </a:lnTo>
                <a:cubicBezTo>
                  <a:pt x="13118" y="10601"/>
                  <a:pt x="13142" y="10649"/>
                  <a:pt x="13171" y="10649"/>
                </a:cubicBezTo>
                <a:cubicBezTo>
                  <a:pt x="13200" y="10649"/>
                  <a:pt x="13224" y="10601"/>
                  <a:pt x="13224" y="10544"/>
                </a:cubicBezTo>
                <a:lnTo>
                  <a:pt x="13224" y="10324"/>
                </a:lnTo>
                <a:cubicBezTo>
                  <a:pt x="13224" y="10266"/>
                  <a:pt x="13200" y="10219"/>
                  <a:pt x="13171" y="10219"/>
                </a:cubicBezTo>
                <a:close/>
                <a:moveTo>
                  <a:pt x="14021" y="10219"/>
                </a:moveTo>
                <a:cubicBezTo>
                  <a:pt x="13992" y="10219"/>
                  <a:pt x="13968" y="10266"/>
                  <a:pt x="13968" y="10324"/>
                </a:cubicBezTo>
                <a:lnTo>
                  <a:pt x="13968" y="10544"/>
                </a:lnTo>
                <a:cubicBezTo>
                  <a:pt x="13968" y="10601"/>
                  <a:pt x="13992" y="10649"/>
                  <a:pt x="14021" y="10649"/>
                </a:cubicBezTo>
                <a:cubicBezTo>
                  <a:pt x="14050" y="10649"/>
                  <a:pt x="14074" y="10601"/>
                  <a:pt x="14074" y="10544"/>
                </a:cubicBezTo>
                <a:lnTo>
                  <a:pt x="14074" y="10324"/>
                </a:lnTo>
                <a:cubicBezTo>
                  <a:pt x="14074" y="10266"/>
                  <a:pt x="14050" y="10219"/>
                  <a:pt x="14021" y="10219"/>
                </a:cubicBezTo>
                <a:close/>
                <a:moveTo>
                  <a:pt x="14335" y="10219"/>
                </a:moveTo>
                <a:cubicBezTo>
                  <a:pt x="14306" y="10219"/>
                  <a:pt x="14282" y="10266"/>
                  <a:pt x="14282" y="10324"/>
                </a:cubicBezTo>
                <a:lnTo>
                  <a:pt x="14282" y="10544"/>
                </a:lnTo>
                <a:cubicBezTo>
                  <a:pt x="14282" y="10601"/>
                  <a:pt x="14306" y="10649"/>
                  <a:pt x="14335" y="10649"/>
                </a:cubicBezTo>
                <a:cubicBezTo>
                  <a:pt x="14364" y="10649"/>
                  <a:pt x="14388" y="10601"/>
                  <a:pt x="14388" y="10544"/>
                </a:cubicBezTo>
                <a:lnTo>
                  <a:pt x="14388" y="10324"/>
                </a:lnTo>
                <a:cubicBezTo>
                  <a:pt x="14388" y="10266"/>
                  <a:pt x="14364" y="10219"/>
                  <a:pt x="14335" y="10219"/>
                </a:cubicBezTo>
                <a:close/>
                <a:moveTo>
                  <a:pt x="15185" y="10219"/>
                </a:moveTo>
                <a:cubicBezTo>
                  <a:pt x="15156" y="10219"/>
                  <a:pt x="15132" y="10266"/>
                  <a:pt x="15132" y="10324"/>
                </a:cubicBezTo>
                <a:lnTo>
                  <a:pt x="15132" y="10544"/>
                </a:lnTo>
                <a:cubicBezTo>
                  <a:pt x="15132" y="10601"/>
                  <a:pt x="15156" y="10649"/>
                  <a:pt x="15185" y="10649"/>
                </a:cubicBezTo>
                <a:cubicBezTo>
                  <a:pt x="15214" y="10649"/>
                  <a:pt x="15237" y="10601"/>
                  <a:pt x="15237" y="10544"/>
                </a:cubicBezTo>
                <a:lnTo>
                  <a:pt x="15237" y="10324"/>
                </a:lnTo>
                <a:cubicBezTo>
                  <a:pt x="15237" y="10266"/>
                  <a:pt x="15214" y="10219"/>
                  <a:pt x="15185" y="10219"/>
                </a:cubicBezTo>
                <a:close/>
                <a:moveTo>
                  <a:pt x="15500" y="10219"/>
                </a:moveTo>
                <a:cubicBezTo>
                  <a:pt x="15470" y="10219"/>
                  <a:pt x="15447" y="10266"/>
                  <a:pt x="15447" y="10324"/>
                </a:cubicBezTo>
                <a:lnTo>
                  <a:pt x="15447" y="10544"/>
                </a:lnTo>
                <a:cubicBezTo>
                  <a:pt x="15447" y="10601"/>
                  <a:pt x="15470" y="10649"/>
                  <a:pt x="15500" y="10649"/>
                </a:cubicBezTo>
                <a:cubicBezTo>
                  <a:pt x="15529" y="10649"/>
                  <a:pt x="15551" y="10601"/>
                  <a:pt x="15551" y="10544"/>
                </a:cubicBezTo>
                <a:lnTo>
                  <a:pt x="15551" y="10324"/>
                </a:lnTo>
                <a:cubicBezTo>
                  <a:pt x="15551" y="10266"/>
                  <a:pt x="15529" y="10219"/>
                  <a:pt x="15500" y="10219"/>
                </a:cubicBezTo>
                <a:close/>
                <a:moveTo>
                  <a:pt x="16349" y="10219"/>
                </a:moveTo>
                <a:cubicBezTo>
                  <a:pt x="16320" y="10219"/>
                  <a:pt x="16296" y="10266"/>
                  <a:pt x="16296" y="10324"/>
                </a:cubicBezTo>
                <a:lnTo>
                  <a:pt x="16296" y="10544"/>
                </a:lnTo>
                <a:cubicBezTo>
                  <a:pt x="16296" y="10601"/>
                  <a:pt x="16320" y="10649"/>
                  <a:pt x="16349" y="10649"/>
                </a:cubicBezTo>
                <a:cubicBezTo>
                  <a:pt x="16378" y="10649"/>
                  <a:pt x="16401" y="10601"/>
                  <a:pt x="16401" y="10544"/>
                </a:cubicBezTo>
                <a:lnTo>
                  <a:pt x="16401" y="10324"/>
                </a:lnTo>
                <a:cubicBezTo>
                  <a:pt x="16401" y="10266"/>
                  <a:pt x="16378" y="10219"/>
                  <a:pt x="16349" y="10219"/>
                </a:cubicBezTo>
                <a:close/>
                <a:moveTo>
                  <a:pt x="16663" y="10219"/>
                </a:moveTo>
                <a:cubicBezTo>
                  <a:pt x="16634" y="10219"/>
                  <a:pt x="16611" y="10266"/>
                  <a:pt x="16611" y="10324"/>
                </a:cubicBezTo>
                <a:lnTo>
                  <a:pt x="16611" y="10544"/>
                </a:lnTo>
                <a:cubicBezTo>
                  <a:pt x="16611" y="10601"/>
                  <a:pt x="16634" y="10649"/>
                  <a:pt x="16663" y="10649"/>
                </a:cubicBezTo>
                <a:cubicBezTo>
                  <a:pt x="16692" y="10649"/>
                  <a:pt x="16716" y="10601"/>
                  <a:pt x="16716" y="10544"/>
                </a:cubicBezTo>
                <a:lnTo>
                  <a:pt x="16716" y="10324"/>
                </a:lnTo>
                <a:cubicBezTo>
                  <a:pt x="16716" y="10266"/>
                  <a:pt x="16692" y="10219"/>
                  <a:pt x="16663" y="10219"/>
                </a:cubicBezTo>
                <a:close/>
                <a:moveTo>
                  <a:pt x="17512" y="10219"/>
                </a:moveTo>
                <a:cubicBezTo>
                  <a:pt x="17483" y="10219"/>
                  <a:pt x="17459" y="10266"/>
                  <a:pt x="17459" y="10324"/>
                </a:cubicBezTo>
                <a:lnTo>
                  <a:pt x="17459" y="10544"/>
                </a:lnTo>
                <a:cubicBezTo>
                  <a:pt x="17459" y="10601"/>
                  <a:pt x="17483" y="10649"/>
                  <a:pt x="17512" y="10649"/>
                </a:cubicBezTo>
                <a:cubicBezTo>
                  <a:pt x="17541" y="10649"/>
                  <a:pt x="17565" y="10601"/>
                  <a:pt x="17565" y="10544"/>
                </a:cubicBezTo>
                <a:lnTo>
                  <a:pt x="17565" y="10324"/>
                </a:lnTo>
                <a:cubicBezTo>
                  <a:pt x="17565" y="10266"/>
                  <a:pt x="17541" y="10219"/>
                  <a:pt x="17512" y="10219"/>
                </a:cubicBezTo>
                <a:close/>
                <a:moveTo>
                  <a:pt x="17827" y="10219"/>
                </a:moveTo>
                <a:cubicBezTo>
                  <a:pt x="17798" y="10219"/>
                  <a:pt x="17774" y="10266"/>
                  <a:pt x="17774" y="10324"/>
                </a:cubicBezTo>
                <a:lnTo>
                  <a:pt x="17774" y="10544"/>
                </a:lnTo>
                <a:cubicBezTo>
                  <a:pt x="17774" y="10601"/>
                  <a:pt x="17798" y="10649"/>
                  <a:pt x="17827" y="10649"/>
                </a:cubicBezTo>
                <a:cubicBezTo>
                  <a:pt x="17856" y="10649"/>
                  <a:pt x="17880" y="10601"/>
                  <a:pt x="17880" y="10544"/>
                </a:cubicBezTo>
                <a:lnTo>
                  <a:pt x="17880" y="10324"/>
                </a:lnTo>
                <a:cubicBezTo>
                  <a:pt x="17880" y="10266"/>
                  <a:pt x="17856" y="10219"/>
                  <a:pt x="17827" y="10219"/>
                </a:cubicBezTo>
                <a:close/>
                <a:moveTo>
                  <a:pt x="18677" y="10219"/>
                </a:moveTo>
                <a:cubicBezTo>
                  <a:pt x="18648" y="10219"/>
                  <a:pt x="18624" y="10266"/>
                  <a:pt x="18624" y="10324"/>
                </a:cubicBezTo>
                <a:lnTo>
                  <a:pt x="18624" y="10544"/>
                </a:lnTo>
                <a:cubicBezTo>
                  <a:pt x="18624" y="10601"/>
                  <a:pt x="18648" y="10649"/>
                  <a:pt x="18677" y="10649"/>
                </a:cubicBezTo>
                <a:cubicBezTo>
                  <a:pt x="18706" y="10649"/>
                  <a:pt x="18730" y="10601"/>
                  <a:pt x="18730" y="10544"/>
                </a:cubicBezTo>
                <a:lnTo>
                  <a:pt x="18730" y="10324"/>
                </a:lnTo>
                <a:cubicBezTo>
                  <a:pt x="18730" y="10266"/>
                  <a:pt x="18706" y="10219"/>
                  <a:pt x="18677" y="10219"/>
                </a:cubicBezTo>
                <a:close/>
                <a:moveTo>
                  <a:pt x="18991" y="10219"/>
                </a:moveTo>
                <a:cubicBezTo>
                  <a:pt x="18962" y="10219"/>
                  <a:pt x="18938" y="10266"/>
                  <a:pt x="18938" y="10324"/>
                </a:cubicBezTo>
                <a:lnTo>
                  <a:pt x="18938" y="10544"/>
                </a:lnTo>
                <a:cubicBezTo>
                  <a:pt x="18938" y="10601"/>
                  <a:pt x="18962" y="10649"/>
                  <a:pt x="18991" y="10649"/>
                </a:cubicBezTo>
                <a:cubicBezTo>
                  <a:pt x="19020" y="10649"/>
                  <a:pt x="19044" y="10601"/>
                  <a:pt x="19044" y="10544"/>
                </a:cubicBezTo>
                <a:lnTo>
                  <a:pt x="19044" y="10324"/>
                </a:lnTo>
                <a:cubicBezTo>
                  <a:pt x="19044" y="10266"/>
                  <a:pt x="19020" y="10219"/>
                  <a:pt x="18991" y="10219"/>
                </a:cubicBezTo>
                <a:close/>
                <a:moveTo>
                  <a:pt x="19841" y="10219"/>
                </a:moveTo>
                <a:cubicBezTo>
                  <a:pt x="19812" y="10219"/>
                  <a:pt x="19788" y="10266"/>
                  <a:pt x="19788" y="10324"/>
                </a:cubicBezTo>
                <a:lnTo>
                  <a:pt x="19788" y="10544"/>
                </a:lnTo>
                <a:cubicBezTo>
                  <a:pt x="19788" y="10601"/>
                  <a:pt x="19812" y="10649"/>
                  <a:pt x="19841" y="10649"/>
                </a:cubicBezTo>
                <a:cubicBezTo>
                  <a:pt x="19870" y="10649"/>
                  <a:pt x="19894" y="10601"/>
                  <a:pt x="19894" y="10544"/>
                </a:cubicBezTo>
                <a:lnTo>
                  <a:pt x="19894" y="10324"/>
                </a:lnTo>
                <a:cubicBezTo>
                  <a:pt x="19894" y="10266"/>
                  <a:pt x="19870" y="10219"/>
                  <a:pt x="19841" y="10219"/>
                </a:cubicBezTo>
                <a:close/>
                <a:moveTo>
                  <a:pt x="20155" y="10219"/>
                </a:moveTo>
                <a:cubicBezTo>
                  <a:pt x="20126" y="10219"/>
                  <a:pt x="20102" y="10266"/>
                  <a:pt x="20102" y="10324"/>
                </a:cubicBezTo>
                <a:lnTo>
                  <a:pt x="20102" y="10544"/>
                </a:lnTo>
                <a:cubicBezTo>
                  <a:pt x="20102" y="10601"/>
                  <a:pt x="20126" y="10649"/>
                  <a:pt x="20155" y="10649"/>
                </a:cubicBezTo>
                <a:cubicBezTo>
                  <a:pt x="20184" y="10649"/>
                  <a:pt x="20207" y="10601"/>
                  <a:pt x="20207" y="10544"/>
                </a:cubicBezTo>
                <a:lnTo>
                  <a:pt x="20207" y="10324"/>
                </a:lnTo>
                <a:cubicBezTo>
                  <a:pt x="20207" y="10266"/>
                  <a:pt x="20184" y="10219"/>
                  <a:pt x="20155" y="10219"/>
                </a:cubicBezTo>
                <a:close/>
                <a:moveTo>
                  <a:pt x="21004" y="10219"/>
                </a:moveTo>
                <a:cubicBezTo>
                  <a:pt x="20975" y="10219"/>
                  <a:pt x="20952" y="10266"/>
                  <a:pt x="20952" y="10324"/>
                </a:cubicBezTo>
                <a:lnTo>
                  <a:pt x="20952" y="10544"/>
                </a:lnTo>
                <a:cubicBezTo>
                  <a:pt x="20952" y="10601"/>
                  <a:pt x="20975" y="10649"/>
                  <a:pt x="21004" y="10649"/>
                </a:cubicBezTo>
                <a:cubicBezTo>
                  <a:pt x="21033" y="10649"/>
                  <a:pt x="21057" y="10601"/>
                  <a:pt x="21057" y="10544"/>
                </a:cubicBezTo>
                <a:lnTo>
                  <a:pt x="21057" y="10324"/>
                </a:lnTo>
                <a:cubicBezTo>
                  <a:pt x="21057" y="10266"/>
                  <a:pt x="21033" y="10219"/>
                  <a:pt x="21004" y="10219"/>
                </a:cubicBezTo>
                <a:close/>
                <a:moveTo>
                  <a:pt x="21319" y="10219"/>
                </a:moveTo>
                <a:cubicBezTo>
                  <a:pt x="21289" y="10219"/>
                  <a:pt x="21267" y="10266"/>
                  <a:pt x="21267" y="10324"/>
                </a:cubicBezTo>
                <a:lnTo>
                  <a:pt x="21267" y="10544"/>
                </a:lnTo>
                <a:cubicBezTo>
                  <a:pt x="21267" y="10601"/>
                  <a:pt x="21289" y="10649"/>
                  <a:pt x="21319" y="10649"/>
                </a:cubicBezTo>
                <a:cubicBezTo>
                  <a:pt x="21348" y="10649"/>
                  <a:pt x="21372" y="10601"/>
                  <a:pt x="21372" y="10544"/>
                </a:cubicBezTo>
                <a:lnTo>
                  <a:pt x="21372" y="10324"/>
                </a:lnTo>
                <a:cubicBezTo>
                  <a:pt x="21372" y="10266"/>
                  <a:pt x="21348" y="10219"/>
                  <a:pt x="21319" y="10219"/>
                </a:cubicBezTo>
                <a:close/>
                <a:moveTo>
                  <a:pt x="281" y="10949"/>
                </a:moveTo>
                <a:cubicBezTo>
                  <a:pt x="252" y="10949"/>
                  <a:pt x="228" y="10996"/>
                  <a:pt x="228" y="11054"/>
                </a:cubicBezTo>
                <a:lnTo>
                  <a:pt x="228" y="11274"/>
                </a:lnTo>
                <a:cubicBezTo>
                  <a:pt x="228" y="11331"/>
                  <a:pt x="252" y="11379"/>
                  <a:pt x="281" y="11379"/>
                </a:cubicBezTo>
                <a:cubicBezTo>
                  <a:pt x="311" y="11379"/>
                  <a:pt x="334" y="11331"/>
                  <a:pt x="334" y="11274"/>
                </a:cubicBezTo>
                <a:lnTo>
                  <a:pt x="334" y="11054"/>
                </a:lnTo>
                <a:cubicBezTo>
                  <a:pt x="334" y="10996"/>
                  <a:pt x="311" y="10949"/>
                  <a:pt x="281" y="10949"/>
                </a:cubicBezTo>
                <a:close/>
                <a:moveTo>
                  <a:pt x="596" y="10949"/>
                </a:moveTo>
                <a:cubicBezTo>
                  <a:pt x="567" y="10949"/>
                  <a:pt x="543" y="10996"/>
                  <a:pt x="543" y="11054"/>
                </a:cubicBezTo>
                <a:lnTo>
                  <a:pt x="543" y="11274"/>
                </a:lnTo>
                <a:cubicBezTo>
                  <a:pt x="543" y="11331"/>
                  <a:pt x="567" y="11379"/>
                  <a:pt x="596" y="11379"/>
                </a:cubicBezTo>
                <a:cubicBezTo>
                  <a:pt x="625" y="11379"/>
                  <a:pt x="649" y="11331"/>
                  <a:pt x="649" y="11274"/>
                </a:cubicBezTo>
                <a:lnTo>
                  <a:pt x="649" y="11054"/>
                </a:lnTo>
                <a:cubicBezTo>
                  <a:pt x="649" y="10996"/>
                  <a:pt x="625" y="10949"/>
                  <a:pt x="596" y="10949"/>
                </a:cubicBezTo>
                <a:close/>
                <a:moveTo>
                  <a:pt x="1446" y="10949"/>
                </a:moveTo>
                <a:cubicBezTo>
                  <a:pt x="1417" y="10949"/>
                  <a:pt x="1393" y="10996"/>
                  <a:pt x="1393" y="11054"/>
                </a:cubicBezTo>
                <a:lnTo>
                  <a:pt x="1393" y="11274"/>
                </a:lnTo>
                <a:cubicBezTo>
                  <a:pt x="1393" y="11331"/>
                  <a:pt x="1417" y="11379"/>
                  <a:pt x="1446" y="11379"/>
                </a:cubicBezTo>
                <a:cubicBezTo>
                  <a:pt x="1475" y="11379"/>
                  <a:pt x="1499" y="11331"/>
                  <a:pt x="1499" y="11274"/>
                </a:cubicBezTo>
                <a:lnTo>
                  <a:pt x="1499" y="11054"/>
                </a:lnTo>
                <a:cubicBezTo>
                  <a:pt x="1499" y="10996"/>
                  <a:pt x="1475" y="10949"/>
                  <a:pt x="1446" y="10949"/>
                </a:cubicBezTo>
                <a:close/>
                <a:moveTo>
                  <a:pt x="1760" y="10949"/>
                </a:moveTo>
                <a:cubicBezTo>
                  <a:pt x="1731" y="10949"/>
                  <a:pt x="1707" y="10996"/>
                  <a:pt x="1707" y="11054"/>
                </a:cubicBezTo>
                <a:lnTo>
                  <a:pt x="1707" y="11274"/>
                </a:lnTo>
                <a:cubicBezTo>
                  <a:pt x="1707" y="11331"/>
                  <a:pt x="1731" y="11379"/>
                  <a:pt x="1760" y="11379"/>
                </a:cubicBezTo>
                <a:cubicBezTo>
                  <a:pt x="1789" y="11379"/>
                  <a:pt x="1813" y="11331"/>
                  <a:pt x="1813" y="11274"/>
                </a:cubicBezTo>
                <a:lnTo>
                  <a:pt x="1813" y="11054"/>
                </a:lnTo>
                <a:cubicBezTo>
                  <a:pt x="1813" y="10996"/>
                  <a:pt x="1789" y="10949"/>
                  <a:pt x="1760" y="10949"/>
                </a:cubicBezTo>
                <a:close/>
                <a:moveTo>
                  <a:pt x="2610" y="10949"/>
                </a:moveTo>
                <a:cubicBezTo>
                  <a:pt x="2581" y="10949"/>
                  <a:pt x="2557" y="10996"/>
                  <a:pt x="2557" y="11054"/>
                </a:cubicBezTo>
                <a:lnTo>
                  <a:pt x="2557" y="11274"/>
                </a:lnTo>
                <a:cubicBezTo>
                  <a:pt x="2557" y="11331"/>
                  <a:pt x="2581" y="11379"/>
                  <a:pt x="2610" y="11379"/>
                </a:cubicBezTo>
                <a:cubicBezTo>
                  <a:pt x="2639" y="11379"/>
                  <a:pt x="2662" y="11331"/>
                  <a:pt x="2662" y="11274"/>
                </a:cubicBezTo>
                <a:lnTo>
                  <a:pt x="2662" y="11054"/>
                </a:lnTo>
                <a:cubicBezTo>
                  <a:pt x="2662" y="10996"/>
                  <a:pt x="2639" y="10949"/>
                  <a:pt x="2610" y="10949"/>
                </a:cubicBezTo>
                <a:close/>
                <a:moveTo>
                  <a:pt x="2924" y="10949"/>
                </a:moveTo>
                <a:cubicBezTo>
                  <a:pt x="2895" y="10949"/>
                  <a:pt x="2871" y="10996"/>
                  <a:pt x="2871" y="11054"/>
                </a:cubicBezTo>
                <a:lnTo>
                  <a:pt x="2871" y="11274"/>
                </a:lnTo>
                <a:cubicBezTo>
                  <a:pt x="2871" y="11331"/>
                  <a:pt x="2895" y="11379"/>
                  <a:pt x="2924" y="11379"/>
                </a:cubicBezTo>
                <a:cubicBezTo>
                  <a:pt x="2954" y="11379"/>
                  <a:pt x="2976" y="11331"/>
                  <a:pt x="2976" y="11274"/>
                </a:cubicBezTo>
                <a:lnTo>
                  <a:pt x="2976" y="11054"/>
                </a:lnTo>
                <a:cubicBezTo>
                  <a:pt x="2976" y="10996"/>
                  <a:pt x="2954" y="10949"/>
                  <a:pt x="2924" y="10949"/>
                </a:cubicBezTo>
                <a:close/>
                <a:moveTo>
                  <a:pt x="3773" y="10949"/>
                </a:moveTo>
                <a:cubicBezTo>
                  <a:pt x="3744" y="10949"/>
                  <a:pt x="3721" y="10996"/>
                  <a:pt x="3721" y="11054"/>
                </a:cubicBezTo>
                <a:lnTo>
                  <a:pt x="3721" y="11274"/>
                </a:lnTo>
                <a:cubicBezTo>
                  <a:pt x="3721" y="11331"/>
                  <a:pt x="3744" y="11379"/>
                  <a:pt x="3773" y="11379"/>
                </a:cubicBezTo>
                <a:cubicBezTo>
                  <a:pt x="3802" y="11379"/>
                  <a:pt x="3826" y="11331"/>
                  <a:pt x="3826" y="11274"/>
                </a:cubicBezTo>
                <a:lnTo>
                  <a:pt x="3826" y="11054"/>
                </a:lnTo>
                <a:cubicBezTo>
                  <a:pt x="3826" y="10996"/>
                  <a:pt x="3802" y="10949"/>
                  <a:pt x="3773" y="10949"/>
                </a:cubicBezTo>
                <a:close/>
                <a:moveTo>
                  <a:pt x="4088" y="10949"/>
                </a:moveTo>
                <a:cubicBezTo>
                  <a:pt x="4058" y="10949"/>
                  <a:pt x="4035" y="10996"/>
                  <a:pt x="4035" y="11054"/>
                </a:cubicBezTo>
                <a:lnTo>
                  <a:pt x="4035" y="11274"/>
                </a:lnTo>
                <a:cubicBezTo>
                  <a:pt x="4035" y="11331"/>
                  <a:pt x="4058" y="11379"/>
                  <a:pt x="4088" y="11379"/>
                </a:cubicBezTo>
                <a:cubicBezTo>
                  <a:pt x="4117" y="11379"/>
                  <a:pt x="4141" y="11331"/>
                  <a:pt x="4141" y="11274"/>
                </a:cubicBezTo>
                <a:lnTo>
                  <a:pt x="4141" y="11054"/>
                </a:lnTo>
                <a:cubicBezTo>
                  <a:pt x="4141" y="10996"/>
                  <a:pt x="4117" y="10949"/>
                  <a:pt x="4088" y="10949"/>
                </a:cubicBezTo>
                <a:close/>
                <a:moveTo>
                  <a:pt x="4937" y="10949"/>
                </a:moveTo>
                <a:cubicBezTo>
                  <a:pt x="4908" y="10949"/>
                  <a:pt x="4884" y="10996"/>
                  <a:pt x="4884" y="11054"/>
                </a:cubicBezTo>
                <a:lnTo>
                  <a:pt x="4884" y="11274"/>
                </a:lnTo>
                <a:cubicBezTo>
                  <a:pt x="4884" y="11331"/>
                  <a:pt x="4908" y="11379"/>
                  <a:pt x="4937" y="11379"/>
                </a:cubicBezTo>
                <a:cubicBezTo>
                  <a:pt x="4966" y="11379"/>
                  <a:pt x="4990" y="11331"/>
                  <a:pt x="4990" y="11274"/>
                </a:cubicBezTo>
                <a:lnTo>
                  <a:pt x="4990" y="11054"/>
                </a:lnTo>
                <a:cubicBezTo>
                  <a:pt x="4990" y="10996"/>
                  <a:pt x="4966" y="10949"/>
                  <a:pt x="4937" y="10949"/>
                </a:cubicBezTo>
                <a:close/>
                <a:moveTo>
                  <a:pt x="5252" y="10949"/>
                </a:moveTo>
                <a:cubicBezTo>
                  <a:pt x="5223" y="10949"/>
                  <a:pt x="5199" y="10996"/>
                  <a:pt x="5199" y="11054"/>
                </a:cubicBezTo>
                <a:lnTo>
                  <a:pt x="5199" y="11274"/>
                </a:lnTo>
                <a:cubicBezTo>
                  <a:pt x="5199" y="11331"/>
                  <a:pt x="5223" y="11379"/>
                  <a:pt x="5252" y="11379"/>
                </a:cubicBezTo>
                <a:cubicBezTo>
                  <a:pt x="5281" y="11379"/>
                  <a:pt x="5305" y="11331"/>
                  <a:pt x="5305" y="11274"/>
                </a:cubicBezTo>
                <a:lnTo>
                  <a:pt x="5305" y="11054"/>
                </a:lnTo>
                <a:cubicBezTo>
                  <a:pt x="5305" y="10996"/>
                  <a:pt x="5281" y="10949"/>
                  <a:pt x="5252" y="10949"/>
                </a:cubicBezTo>
                <a:close/>
                <a:moveTo>
                  <a:pt x="6102" y="10949"/>
                </a:moveTo>
                <a:cubicBezTo>
                  <a:pt x="6072" y="10949"/>
                  <a:pt x="6049" y="10996"/>
                  <a:pt x="6049" y="11054"/>
                </a:cubicBezTo>
                <a:lnTo>
                  <a:pt x="6049" y="11274"/>
                </a:lnTo>
                <a:cubicBezTo>
                  <a:pt x="6049" y="11331"/>
                  <a:pt x="6072" y="11379"/>
                  <a:pt x="6102" y="11379"/>
                </a:cubicBezTo>
                <a:cubicBezTo>
                  <a:pt x="6131" y="11379"/>
                  <a:pt x="6155" y="11331"/>
                  <a:pt x="6155" y="11274"/>
                </a:cubicBezTo>
                <a:lnTo>
                  <a:pt x="6155" y="11054"/>
                </a:lnTo>
                <a:cubicBezTo>
                  <a:pt x="6155" y="10996"/>
                  <a:pt x="6131" y="10949"/>
                  <a:pt x="6102" y="10949"/>
                </a:cubicBezTo>
                <a:close/>
                <a:moveTo>
                  <a:pt x="6416" y="10949"/>
                </a:moveTo>
                <a:cubicBezTo>
                  <a:pt x="6387" y="10949"/>
                  <a:pt x="6363" y="10996"/>
                  <a:pt x="6363" y="11054"/>
                </a:cubicBezTo>
                <a:lnTo>
                  <a:pt x="6363" y="11274"/>
                </a:lnTo>
                <a:cubicBezTo>
                  <a:pt x="6363" y="11331"/>
                  <a:pt x="6387" y="11379"/>
                  <a:pt x="6416" y="11379"/>
                </a:cubicBezTo>
                <a:cubicBezTo>
                  <a:pt x="6445" y="11379"/>
                  <a:pt x="6469" y="11331"/>
                  <a:pt x="6469" y="11274"/>
                </a:cubicBezTo>
                <a:lnTo>
                  <a:pt x="6469" y="11054"/>
                </a:lnTo>
                <a:cubicBezTo>
                  <a:pt x="6469" y="10996"/>
                  <a:pt x="6445" y="10949"/>
                  <a:pt x="6416" y="10949"/>
                </a:cubicBezTo>
                <a:close/>
                <a:moveTo>
                  <a:pt x="7266" y="10949"/>
                </a:moveTo>
                <a:cubicBezTo>
                  <a:pt x="7237" y="10949"/>
                  <a:pt x="7213" y="10996"/>
                  <a:pt x="7213" y="11054"/>
                </a:cubicBezTo>
                <a:lnTo>
                  <a:pt x="7213" y="11274"/>
                </a:lnTo>
                <a:cubicBezTo>
                  <a:pt x="7213" y="11331"/>
                  <a:pt x="7237" y="11379"/>
                  <a:pt x="7266" y="11379"/>
                </a:cubicBezTo>
                <a:cubicBezTo>
                  <a:pt x="7295" y="11379"/>
                  <a:pt x="7318" y="11331"/>
                  <a:pt x="7318" y="11274"/>
                </a:cubicBezTo>
                <a:lnTo>
                  <a:pt x="7318" y="11054"/>
                </a:lnTo>
                <a:cubicBezTo>
                  <a:pt x="7318" y="10996"/>
                  <a:pt x="7295" y="10949"/>
                  <a:pt x="7266" y="10949"/>
                </a:cubicBezTo>
                <a:close/>
                <a:moveTo>
                  <a:pt x="7580" y="10949"/>
                </a:moveTo>
                <a:cubicBezTo>
                  <a:pt x="7551" y="10949"/>
                  <a:pt x="7527" y="10996"/>
                  <a:pt x="7527" y="11054"/>
                </a:cubicBezTo>
                <a:lnTo>
                  <a:pt x="7527" y="11274"/>
                </a:lnTo>
                <a:cubicBezTo>
                  <a:pt x="7527" y="11331"/>
                  <a:pt x="7551" y="11379"/>
                  <a:pt x="7580" y="11379"/>
                </a:cubicBezTo>
                <a:cubicBezTo>
                  <a:pt x="7609" y="11379"/>
                  <a:pt x="7632" y="11331"/>
                  <a:pt x="7632" y="11274"/>
                </a:cubicBezTo>
                <a:lnTo>
                  <a:pt x="7632" y="11054"/>
                </a:lnTo>
                <a:cubicBezTo>
                  <a:pt x="7632" y="10996"/>
                  <a:pt x="7609" y="10949"/>
                  <a:pt x="7580" y="10949"/>
                </a:cubicBezTo>
                <a:close/>
                <a:moveTo>
                  <a:pt x="8429" y="10949"/>
                </a:moveTo>
                <a:cubicBezTo>
                  <a:pt x="8400" y="10949"/>
                  <a:pt x="8377" y="10996"/>
                  <a:pt x="8377" y="11054"/>
                </a:cubicBezTo>
                <a:lnTo>
                  <a:pt x="8377" y="11274"/>
                </a:lnTo>
                <a:cubicBezTo>
                  <a:pt x="8377" y="11331"/>
                  <a:pt x="8400" y="11379"/>
                  <a:pt x="8429" y="11379"/>
                </a:cubicBezTo>
                <a:cubicBezTo>
                  <a:pt x="8458" y="11379"/>
                  <a:pt x="8482" y="11331"/>
                  <a:pt x="8482" y="11274"/>
                </a:cubicBezTo>
                <a:lnTo>
                  <a:pt x="8482" y="11054"/>
                </a:lnTo>
                <a:cubicBezTo>
                  <a:pt x="8482" y="10996"/>
                  <a:pt x="8458" y="10949"/>
                  <a:pt x="8429" y="10949"/>
                </a:cubicBezTo>
                <a:close/>
                <a:moveTo>
                  <a:pt x="8744" y="10949"/>
                </a:moveTo>
                <a:cubicBezTo>
                  <a:pt x="8714" y="10949"/>
                  <a:pt x="8691" y="10996"/>
                  <a:pt x="8691" y="11054"/>
                </a:cubicBezTo>
                <a:lnTo>
                  <a:pt x="8691" y="11274"/>
                </a:lnTo>
                <a:cubicBezTo>
                  <a:pt x="8691" y="11331"/>
                  <a:pt x="8714" y="11379"/>
                  <a:pt x="8744" y="11379"/>
                </a:cubicBezTo>
                <a:cubicBezTo>
                  <a:pt x="8773" y="11379"/>
                  <a:pt x="8796" y="11331"/>
                  <a:pt x="8796" y="11274"/>
                </a:cubicBezTo>
                <a:lnTo>
                  <a:pt x="8796" y="11054"/>
                </a:lnTo>
                <a:cubicBezTo>
                  <a:pt x="8796" y="10996"/>
                  <a:pt x="8773" y="10949"/>
                  <a:pt x="8744" y="10949"/>
                </a:cubicBezTo>
                <a:close/>
                <a:moveTo>
                  <a:pt x="9593" y="10949"/>
                </a:moveTo>
                <a:cubicBezTo>
                  <a:pt x="9564" y="10949"/>
                  <a:pt x="9540" y="10996"/>
                  <a:pt x="9540" y="11054"/>
                </a:cubicBezTo>
                <a:lnTo>
                  <a:pt x="9540" y="11274"/>
                </a:lnTo>
                <a:cubicBezTo>
                  <a:pt x="9540" y="11331"/>
                  <a:pt x="9564" y="11379"/>
                  <a:pt x="9593" y="11379"/>
                </a:cubicBezTo>
                <a:cubicBezTo>
                  <a:pt x="9622" y="11379"/>
                  <a:pt x="9646" y="11331"/>
                  <a:pt x="9646" y="11274"/>
                </a:cubicBezTo>
                <a:lnTo>
                  <a:pt x="9646" y="11054"/>
                </a:lnTo>
                <a:cubicBezTo>
                  <a:pt x="9646" y="10996"/>
                  <a:pt x="9622" y="10949"/>
                  <a:pt x="9593" y="10949"/>
                </a:cubicBezTo>
                <a:close/>
                <a:moveTo>
                  <a:pt x="9908" y="10949"/>
                </a:moveTo>
                <a:cubicBezTo>
                  <a:pt x="9879" y="10949"/>
                  <a:pt x="9855" y="10996"/>
                  <a:pt x="9855" y="11054"/>
                </a:cubicBezTo>
                <a:lnTo>
                  <a:pt x="9855" y="11274"/>
                </a:lnTo>
                <a:cubicBezTo>
                  <a:pt x="9855" y="11331"/>
                  <a:pt x="9879" y="11379"/>
                  <a:pt x="9908" y="11379"/>
                </a:cubicBezTo>
                <a:cubicBezTo>
                  <a:pt x="9937" y="11379"/>
                  <a:pt x="9961" y="11331"/>
                  <a:pt x="9961" y="11274"/>
                </a:cubicBezTo>
                <a:lnTo>
                  <a:pt x="9961" y="11054"/>
                </a:lnTo>
                <a:cubicBezTo>
                  <a:pt x="9961" y="10996"/>
                  <a:pt x="9937" y="10949"/>
                  <a:pt x="9908" y="10949"/>
                </a:cubicBezTo>
                <a:close/>
                <a:moveTo>
                  <a:pt x="10758" y="10949"/>
                </a:moveTo>
                <a:cubicBezTo>
                  <a:pt x="10728" y="10949"/>
                  <a:pt x="10705" y="10996"/>
                  <a:pt x="10705" y="11054"/>
                </a:cubicBezTo>
                <a:lnTo>
                  <a:pt x="10705" y="11274"/>
                </a:lnTo>
                <a:cubicBezTo>
                  <a:pt x="10705" y="11331"/>
                  <a:pt x="10728" y="11379"/>
                  <a:pt x="10758" y="11379"/>
                </a:cubicBezTo>
                <a:cubicBezTo>
                  <a:pt x="10787" y="11379"/>
                  <a:pt x="10810" y="11331"/>
                  <a:pt x="10810" y="11274"/>
                </a:cubicBezTo>
                <a:lnTo>
                  <a:pt x="10810" y="11054"/>
                </a:lnTo>
                <a:cubicBezTo>
                  <a:pt x="10810" y="10996"/>
                  <a:pt x="10787" y="10949"/>
                  <a:pt x="10758" y="10949"/>
                </a:cubicBezTo>
                <a:close/>
                <a:moveTo>
                  <a:pt x="11072" y="10949"/>
                </a:moveTo>
                <a:cubicBezTo>
                  <a:pt x="11043" y="10949"/>
                  <a:pt x="11019" y="10996"/>
                  <a:pt x="11019" y="11054"/>
                </a:cubicBezTo>
                <a:lnTo>
                  <a:pt x="11019" y="11274"/>
                </a:lnTo>
                <a:cubicBezTo>
                  <a:pt x="11019" y="11331"/>
                  <a:pt x="11043" y="11379"/>
                  <a:pt x="11072" y="11379"/>
                </a:cubicBezTo>
                <a:cubicBezTo>
                  <a:pt x="11101" y="11379"/>
                  <a:pt x="11125" y="11331"/>
                  <a:pt x="11125" y="11274"/>
                </a:cubicBezTo>
                <a:lnTo>
                  <a:pt x="11125" y="11054"/>
                </a:lnTo>
                <a:cubicBezTo>
                  <a:pt x="11125" y="10996"/>
                  <a:pt x="11101" y="10949"/>
                  <a:pt x="11072" y="10949"/>
                </a:cubicBezTo>
                <a:close/>
                <a:moveTo>
                  <a:pt x="11922" y="10949"/>
                </a:moveTo>
                <a:cubicBezTo>
                  <a:pt x="11893" y="10949"/>
                  <a:pt x="11869" y="10996"/>
                  <a:pt x="11869" y="11054"/>
                </a:cubicBezTo>
                <a:lnTo>
                  <a:pt x="11869" y="11274"/>
                </a:lnTo>
                <a:cubicBezTo>
                  <a:pt x="11869" y="11331"/>
                  <a:pt x="11893" y="11379"/>
                  <a:pt x="11922" y="11379"/>
                </a:cubicBezTo>
                <a:cubicBezTo>
                  <a:pt x="11951" y="11379"/>
                  <a:pt x="11974" y="11331"/>
                  <a:pt x="11974" y="11274"/>
                </a:cubicBezTo>
                <a:lnTo>
                  <a:pt x="11974" y="11054"/>
                </a:lnTo>
                <a:cubicBezTo>
                  <a:pt x="11974" y="10996"/>
                  <a:pt x="11951" y="10949"/>
                  <a:pt x="11922" y="10949"/>
                </a:cubicBezTo>
                <a:close/>
                <a:moveTo>
                  <a:pt x="12236" y="10949"/>
                </a:moveTo>
                <a:cubicBezTo>
                  <a:pt x="12207" y="10949"/>
                  <a:pt x="12183" y="10996"/>
                  <a:pt x="12183" y="11054"/>
                </a:cubicBezTo>
                <a:lnTo>
                  <a:pt x="12183" y="11274"/>
                </a:lnTo>
                <a:cubicBezTo>
                  <a:pt x="12183" y="11331"/>
                  <a:pt x="12207" y="11379"/>
                  <a:pt x="12236" y="11379"/>
                </a:cubicBezTo>
                <a:cubicBezTo>
                  <a:pt x="12265" y="11379"/>
                  <a:pt x="12288" y="11331"/>
                  <a:pt x="12288" y="11274"/>
                </a:cubicBezTo>
                <a:lnTo>
                  <a:pt x="12288" y="11054"/>
                </a:lnTo>
                <a:cubicBezTo>
                  <a:pt x="12288" y="10996"/>
                  <a:pt x="12265" y="10949"/>
                  <a:pt x="12236" y="10949"/>
                </a:cubicBezTo>
                <a:close/>
                <a:moveTo>
                  <a:pt x="13085" y="10949"/>
                </a:moveTo>
                <a:cubicBezTo>
                  <a:pt x="13056" y="10949"/>
                  <a:pt x="13032" y="10996"/>
                  <a:pt x="13032" y="11054"/>
                </a:cubicBezTo>
                <a:lnTo>
                  <a:pt x="13032" y="11274"/>
                </a:lnTo>
                <a:cubicBezTo>
                  <a:pt x="13032" y="11331"/>
                  <a:pt x="13056" y="11379"/>
                  <a:pt x="13085" y="11379"/>
                </a:cubicBezTo>
                <a:cubicBezTo>
                  <a:pt x="13114" y="11379"/>
                  <a:pt x="13138" y="11331"/>
                  <a:pt x="13138" y="11274"/>
                </a:cubicBezTo>
                <a:lnTo>
                  <a:pt x="13138" y="11054"/>
                </a:lnTo>
                <a:cubicBezTo>
                  <a:pt x="13138" y="10996"/>
                  <a:pt x="13114" y="10949"/>
                  <a:pt x="13085" y="10949"/>
                </a:cubicBezTo>
                <a:close/>
                <a:moveTo>
                  <a:pt x="13399" y="10949"/>
                </a:moveTo>
                <a:cubicBezTo>
                  <a:pt x="13370" y="10949"/>
                  <a:pt x="13348" y="10996"/>
                  <a:pt x="13348" y="11054"/>
                </a:cubicBezTo>
                <a:lnTo>
                  <a:pt x="13348" y="11274"/>
                </a:lnTo>
                <a:cubicBezTo>
                  <a:pt x="13348" y="11331"/>
                  <a:pt x="13370" y="11379"/>
                  <a:pt x="13399" y="11379"/>
                </a:cubicBezTo>
                <a:cubicBezTo>
                  <a:pt x="13428" y="11379"/>
                  <a:pt x="13452" y="11331"/>
                  <a:pt x="13452" y="11274"/>
                </a:cubicBezTo>
                <a:lnTo>
                  <a:pt x="13452" y="11054"/>
                </a:lnTo>
                <a:cubicBezTo>
                  <a:pt x="13452" y="10996"/>
                  <a:pt x="13428" y="10949"/>
                  <a:pt x="13399" y="10949"/>
                </a:cubicBezTo>
                <a:close/>
                <a:moveTo>
                  <a:pt x="14249" y="10949"/>
                </a:moveTo>
                <a:cubicBezTo>
                  <a:pt x="14220" y="10949"/>
                  <a:pt x="14196" y="10996"/>
                  <a:pt x="14196" y="11054"/>
                </a:cubicBezTo>
                <a:lnTo>
                  <a:pt x="14196" y="11274"/>
                </a:lnTo>
                <a:cubicBezTo>
                  <a:pt x="14196" y="11331"/>
                  <a:pt x="14220" y="11379"/>
                  <a:pt x="14249" y="11379"/>
                </a:cubicBezTo>
                <a:cubicBezTo>
                  <a:pt x="14278" y="11379"/>
                  <a:pt x="14302" y="11331"/>
                  <a:pt x="14302" y="11274"/>
                </a:cubicBezTo>
                <a:lnTo>
                  <a:pt x="14302" y="11054"/>
                </a:lnTo>
                <a:cubicBezTo>
                  <a:pt x="14302" y="10996"/>
                  <a:pt x="14278" y="10949"/>
                  <a:pt x="14249" y="10949"/>
                </a:cubicBezTo>
                <a:close/>
                <a:moveTo>
                  <a:pt x="14564" y="10949"/>
                </a:moveTo>
                <a:cubicBezTo>
                  <a:pt x="14535" y="10949"/>
                  <a:pt x="14511" y="10996"/>
                  <a:pt x="14511" y="11054"/>
                </a:cubicBezTo>
                <a:lnTo>
                  <a:pt x="14511" y="11274"/>
                </a:lnTo>
                <a:cubicBezTo>
                  <a:pt x="14511" y="11331"/>
                  <a:pt x="14535" y="11379"/>
                  <a:pt x="14564" y="11379"/>
                </a:cubicBezTo>
                <a:cubicBezTo>
                  <a:pt x="14593" y="11379"/>
                  <a:pt x="14617" y="11331"/>
                  <a:pt x="14617" y="11274"/>
                </a:cubicBezTo>
                <a:lnTo>
                  <a:pt x="14617" y="11054"/>
                </a:lnTo>
                <a:cubicBezTo>
                  <a:pt x="14617" y="10996"/>
                  <a:pt x="14593" y="10949"/>
                  <a:pt x="14564" y="10949"/>
                </a:cubicBezTo>
                <a:close/>
                <a:moveTo>
                  <a:pt x="15413" y="10949"/>
                </a:moveTo>
                <a:cubicBezTo>
                  <a:pt x="15384" y="10949"/>
                  <a:pt x="15360" y="10996"/>
                  <a:pt x="15360" y="11054"/>
                </a:cubicBezTo>
                <a:lnTo>
                  <a:pt x="15360" y="11274"/>
                </a:lnTo>
                <a:cubicBezTo>
                  <a:pt x="15360" y="11331"/>
                  <a:pt x="15384" y="11379"/>
                  <a:pt x="15413" y="11379"/>
                </a:cubicBezTo>
                <a:cubicBezTo>
                  <a:pt x="15442" y="11379"/>
                  <a:pt x="15465" y="11331"/>
                  <a:pt x="15465" y="11274"/>
                </a:cubicBezTo>
                <a:lnTo>
                  <a:pt x="15465" y="11054"/>
                </a:lnTo>
                <a:cubicBezTo>
                  <a:pt x="15465" y="10996"/>
                  <a:pt x="15442" y="10949"/>
                  <a:pt x="15413" y="10949"/>
                </a:cubicBezTo>
                <a:close/>
                <a:moveTo>
                  <a:pt x="15728" y="10949"/>
                </a:moveTo>
                <a:cubicBezTo>
                  <a:pt x="15699" y="10949"/>
                  <a:pt x="15675" y="10996"/>
                  <a:pt x="15675" y="11054"/>
                </a:cubicBezTo>
                <a:lnTo>
                  <a:pt x="15675" y="11274"/>
                </a:lnTo>
                <a:cubicBezTo>
                  <a:pt x="15675" y="11331"/>
                  <a:pt x="15699" y="11379"/>
                  <a:pt x="15728" y="11379"/>
                </a:cubicBezTo>
                <a:cubicBezTo>
                  <a:pt x="15757" y="11379"/>
                  <a:pt x="15781" y="11331"/>
                  <a:pt x="15781" y="11274"/>
                </a:cubicBezTo>
                <a:lnTo>
                  <a:pt x="15781" y="11054"/>
                </a:lnTo>
                <a:cubicBezTo>
                  <a:pt x="15781" y="10996"/>
                  <a:pt x="15757" y="10949"/>
                  <a:pt x="15728" y="10949"/>
                </a:cubicBezTo>
                <a:close/>
                <a:moveTo>
                  <a:pt x="16578" y="10949"/>
                </a:moveTo>
                <a:cubicBezTo>
                  <a:pt x="16549" y="10949"/>
                  <a:pt x="16525" y="10996"/>
                  <a:pt x="16525" y="11054"/>
                </a:cubicBezTo>
                <a:lnTo>
                  <a:pt x="16525" y="11274"/>
                </a:lnTo>
                <a:cubicBezTo>
                  <a:pt x="16525" y="11331"/>
                  <a:pt x="16549" y="11379"/>
                  <a:pt x="16578" y="11379"/>
                </a:cubicBezTo>
                <a:cubicBezTo>
                  <a:pt x="16607" y="11379"/>
                  <a:pt x="16630" y="11331"/>
                  <a:pt x="16630" y="11274"/>
                </a:cubicBezTo>
                <a:lnTo>
                  <a:pt x="16630" y="11054"/>
                </a:lnTo>
                <a:cubicBezTo>
                  <a:pt x="16630" y="10996"/>
                  <a:pt x="16607" y="10949"/>
                  <a:pt x="16578" y="10949"/>
                </a:cubicBezTo>
                <a:close/>
                <a:moveTo>
                  <a:pt x="16892" y="10949"/>
                </a:moveTo>
                <a:cubicBezTo>
                  <a:pt x="16863" y="10949"/>
                  <a:pt x="16839" y="10996"/>
                  <a:pt x="16839" y="11054"/>
                </a:cubicBezTo>
                <a:lnTo>
                  <a:pt x="16839" y="11274"/>
                </a:lnTo>
                <a:cubicBezTo>
                  <a:pt x="16839" y="11331"/>
                  <a:pt x="16863" y="11379"/>
                  <a:pt x="16892" y="11379"/>
                </a:cubicBezTo>
                <a:cubicBezTo>
                  <a:pt x="16921" y="11379"/>
                  <a:pt x="16944" y="11331"/>
                  <a:pt x="16944" y="11274"/>
                </a:cubicBezTo>
                <a:lnTo>
                  <a:pt x="16944" y="11054"/>
                </a:lnTo>
                <a:cubicBezTo>
                  <a:pt x="16944" y="10996"/>
                  <a:pt x="16921" y="10949"/>
                  <a:pt x="16892" y="10949"/>
                </a:cubicBezTo>
                <a:close/>
                <a:moveTo>
                  <a:pt x="17741" y="10949"/>
                </a:moveTo>
                <a:cubicBezTo>
                  <a:pt x="17712" y="10949"/>
                  <a:pt x="17689" y="10996"/>
                  <a:pt x="17689" y="11054"/>
                </a:cubicBezTo>
                <a:lnTo>
                  <a:pt x="17689" y="11274"/>
                </a:lnTo>
                <a:cubicBezTo>
                  <a:pt x="17689" y="11331"/>
                  <a:pt x="17712" y="11379"/>
                  <a:pt x="17741" y="11379"/>
                </a:cubicBezTo>
                <a:cubicBezTo>
                  <a:pt x="17770" y="11379"/>
                  <a:pt x="17794" y="11331"/>
                  <a:pt x="17794" y="11274"/>
                </a:cubicBezTo>
                <a:lnTo>
                  <a:pt x="17794" y="11054"/>
                </a:lnTo>
                <a:cubicBezTo>
                  <a:pt x="17794" y="10996"/>
                  <a:pt x="17770" y="10949"/>
                  <a:pt x="17741" y="10949"/>
                </a:cubicBezTo>
                <a:close/>
                <a:moveTo>
                  <a:pt x="18055" y="10949"/>
                </a:moveTo>
                <a:cubicBezTo>
                  <a:pt x="18026" y="10949"/>
                  <a:pt x="18002" y="10996"/>
                  <a:pt x="18002" y="11054"/>
                </a:cubicBezTo>
                <a:lnTo>
                  <a:pt x="18002" y="11274"/>
                </a:lnTo>
                <a:cubicBezTo>
                  <a:pt x="18002" y="11331"/>
                  <a:pt x="18026" y="11379"/>
                  <a:pt x="18055" y="11379"/>
                </a:cubicBezTo>
                <a:cubicBezTo>
                  <a:pt x="18085" y="11379"/>
                  <a:pt x="18108" y="11331"/>
                  <a:pt x="18108" y="11274"/>
                </a:cubicBezTo>
                <a:lnTo>
                  <a:pt x="18108" y="11054"/>
                </a:lnTo>
                <a:cubicBezTo>
                  <a:pt x="18108" y="10996"/>
                  <a:pt x="18085" y="10949"/>
                  <a:pt x="18055" y="10949"/>
                </a:cubicBezTo>
                <a:close/>
                <a:moveTo>
                  <a:pt x="18905" y="10949"/>
                </a:moveTo>
                <a:cubicBezTo>
                  <a:pt x="18876" y="10949"/>
                  <a:pt x="18852" y="10996"/>
                  <a:pt x="18852" y="11054"/>
                </a:cubicBezTo>
                <a:lnTo>
                  <a:pt x="18852" y="11274"/>
                </a:lnTo>
                <a:cubicBezTo>
                  <a:pt x="18852" y="11331"/>
                  <a:pt x="18876" y="11379"/>
                  <a:pt x="18905" y="11379"/>
                </a:cubicBezTo>
                <a:cubicBezTo>
                  <a:pt x="18934" y="11379"/>
                  <a:pt x="18958" y="11331"/>
                  <a:pt x="18958" y="11274"/>
                </a:cubicBezTo>
                <a:lnTo>
                  <a:pt x="18958" y="11054"/>
                </a:lnTo>
                <a:cubicBezTo>
                  <a:pt x="18958" y="10996"/>
                  <a:pt x="18934" y="10949"/>
                  <a:pt x="18905" y="10949"/>
                </a:cubicBezTo>
                <a:close/>
                <a:moveTo>
                  <a:pt x="19220" y="10949"/>
                </a:moveTo>
                <a:cubicBezTo>
                  <a:pt x="19191" y="10949"/>
                  <a:pt x="19167" y="10996"/>
                  <a:pt x="19167" y="11054"/>
                </a:cubicBezTo>
                <a:lnTo>
                  <a:pt x="19167" y="11274"/>
                </a:lnTo>
                <a:cubicBezTo>
                  <a:pt x="19167" y="11331"/>
                  <a:pt x="19191" y="11379"/>
                  <a:pt x="19220" y="11379"/>
                </a:cubicBezTo>
                <a:cubicBezTo>
                  <a:pt x="19249" y="11379"/>
                  <a:pt x="19273" y="11331"/>
                  <a:pt x="19273" y="11274"/>
                </a:cubicBezTo>
                <a:lnTo>
                  <a:pt x="19273" y="11054"/>
                </a:lnTo>
                <a:cubicBezTo>
                  <a:pt x="19273" y="10996"/>
                  <a:pt x="19249" y="10949"/>
                  <a:pt x="19220" y="10949"/>
                </a:cubicBezTo>
                <a:close/>
                <a:moveTo>
                  <a:pt x="20069" y="10949"/>
                </a:moveTo>
                <a:cubicBezTo>
                  <a:pt x="20040" y="10949"/>
                  <a:pt x="20016" y="10996"/>
                  <a:pt x="20016" y="11054"/>
                </a:cubicBezTo>
                <a:lnTo>
                  <a:pt x="20016" y="11274"/>
                </a:lnTo>
                <a:cubicBezTo>
                  <a:pt x="20016" y="11331"/>
                  <a:pt x="20040" y="11379"/>
                  <a:pt x="20069" y="11379"/>
                </a:cubicBezTo>
                <a:cubicBezTo>
                  <a:pt x="20099" y="11379"/>
                  <a:pt x="20122" y="11331"/>
                  <a:pt x="20122" y="11274"/>
                </a:cubicBezTo>
                <a:lnTo>
                  <a:pt x="20122" y="11054"/>
                </a:lnTo>
                <a:cubicBezTo>
                  <a:pt x="20122" y="10996"/>
                  <a:pt x="20099" y="10949"/>
                  <a:pt x="20069" y="10949"/>
                </a:cubicBezTo>
                <a:close/>
                <a:moveTo>
                  <a:pt x="20384" y="10949"/>
                </a:moveTo>
                <a:cubicBezTo>
                  <a:pt x="20355" y="10949"/>
                  <a:pt x="20331" y="10996"/>
                  <a:pt x="20331" y="11054"/>
                </a:cubicBezTo>
                <a:lnTo>
                  <a:pt x="20331" y="11274"/>
                </a:lnTo>
                <a:cubicBezTo>
                  <a:pt x="20331" y="11331"/>
                  <a:pt x="20355" y="11379"/>
                  <a:pt x="20384" y="11379"/>
                </a:cubicBezTo>
                <a:cubicBezTo>
                  <a:pt x="20413" y="11379"/>
                  <a:pt x="20436" y="11331"/>
                  <a:pt x="20436" y="11274"/>
                </a:cubicBezTo>
                <a:lnTo>
                  <a:pt x="20436" y="11054"/>
                </a:lnTo>
                <a:cubicBezTo>
                  <a:pt x="20436" y="10996"/>
                  <a:pt x="20413" y="10949"/>
                  <a:pt x="20384" y="10949"/>
                </a:cubicBezTo>
                <a:close/>
                <a:moveTo>
                  <a:pt x="21234" y="10949"/>
                </a:moveTo>
                <a:cubicBezTo>
                  <a:pt x="21204" y="10949"/>
                  <a:pt x="21181" y="10996"/>
                  <a:pt x="21181" y="11054"/>
                </a:cubicBezTo>
                <a:lnTo>
                  <a:pt x="21181" y="11274"/>
                </a:lnTo>
                <a:cubicBezTo>
                  <a:pt x="21181" y="11331"/>
                  <a:pt x="21204" y="11379"/>
                  <a:pt x="21234" y="11379"/>
                </a:cubicBezTo>
                <a:cubicBezTo>
                  <a:pt x="21263" y="11379"/>
                  <a:pt x="21285" y="11331"/>
                  <a:pt x="21285" y="11274"/>
                </a:cubicBezTo>
                <a:lnTo>
                  <a:pt x="21285" y="11054"/>
                </a:lnTo>
                <a:cubicBezTo>
                  <a:pt x="21285" y="10996"/>
                  <a:pt x="21263" y="10949"/>
                  <a:pt x="21234" y="10949"/>
                </a:cubicBezTo>
                <a:close/>
                <a:moveTo>
                  <a:pt x="21547" y="10949"/>
                </a:moveTo>
                <a:cubicBezTo>
                  <a:pt x="21518" y="10949"/>
                  <a:pt x="21495" y="10996"/>
                  <a:pt x="21495" y="11054"/>
                </a:cubicBezTo>
                <a:lnTo>
                  <a:pt x="21495" y="11274"/>
                </a:lnTo>
                <a:cubicBezTo>
                  <a:pt x="21495" y="11331"/>
                  <a:pt x="21518" y="11379"/>
                  <a:pt x="21547" y="11379"/>
                </a:cubicBezTo>
                <a:cubicBezTo>
                  <a:pt x="21576" y="11379"/>
                  <a:pt x="21600" y="11331"/>
                  <a:pt x="21600" y="11274"/>
                </a:cubicBezTo>
                <a:lnTo>
                  <a:pt x="21600" y="11054"/>
                </a:lnTo>
                <a:cubicBezTo>
                  <a:pt x="21600" y="10996"/>
                  <a:pt x="21576" y="10949"/>
                  <a:pt x="21547" y="10949"/>
                </a:cubicBezTo>
                <a:close/>
                <a:moveTo>
                  <a:pt x="53" y="11681"/>
                </a:moveTo>
                <a:cubicBezTo>
                  <a:pt x="24" y="11681"/>
                  <a:pt x="0" y="11726"/>
                  <a:pt x="0" y="11784"/>
                </a:cubicBezTo>
                <a:lnTo>
                  <a:pt x="0" y="12004"/>
                </a:lnTo>
                <a:cubicBezTo>
                  <a:pt x="0" y="12061"/>
                  <a:pt x="24" y="12108"/>
                  <a:pt x="53" y="12108"/>
                </a:cubicBezTo>
                <a:cubicBezTo>
                  <a:pt x="82" y="12108"/>
                  <a:pt x="106" y="12061"/>
                  <a:pt x="106" y="12004"/>
                </a:cubicBezTo>
                <a:lnTo>
                  <a:pt x="106" y="11784"/>
                </a:lnTo>
                <a:cubicBezTo>
                  <a:pt x="106" y="11726"/>
                  <a:pt x="82" y="11681"/>
                  <a:pt x="53" y="11681"/>
                </a:cubicBezTo>
                <a:close/>
                <a:moveTo>
                  <a:pt x="367" y="11681"/>
                </a:moveTo>
                <a:cubicBezTo>
                  <a:pt x="338" y="11681"/>
                  <a:pt x="315" y="11726"/>
                  <a:pt x="315" y="11784"/>
                </a:cubicBezTo>
                <a:lnTo>
                  <a:pt x="315" y="12004"/>
                </a:lnTo>
                <a:cubicBezTo>
                  <a:pt x="315" y="12061"/>
                  <a:pt x="338" y="12108"/>
                  <a:pt x="367" y="12108"/>
                </a:cubicBezTo>
                <a:cubicBezTo>
                  <a:pt x="397" y="12108"/>
                  <a:pt x="420" y="12061"/>
                  <a:pt x="420" y="12004"/>
                </a:cubicBezTo>
                <a:lnTo>
                  <a:pt x="420" y="11784"/>
                </a:lnTo>
                <a:cubicBezTo>
                  <a:pt x="420" y="11726"/>
                  <a:pt x="397" y="11681"/>
                  <a:pt x="367" y="11681"/>
                </a:cubicBezTo>
                <a:close/>
                <a:moveTo>
                  <a:pt x="1217" y="11681"/>
                </a:moveTo>
                <a:cubicBezTo>
                  <a:pt x="1188" y="11681"/>
                  <a:pt x="1164" y="11726"/>
                  <a:pt x="1164" y="11784"/>
                </a:cubicBezTo>
                <a:lnTo>
                  <a:pt x="1164" y="12004"/>
                </a:lnTo>
                <a:cubicBezTo>
                  <a:pt x="1164" y="12061"/>
                  <a:pt x="1188" y="12108"/>
                  <a:pt x="1217" y="12108"/>
                </a:cubicBezTo>
                <a:cubicBezTo>
                  <a:pt x="1246" y="12108"/>
                  <a:pt x="1270" y="12061"/>
                  <a:pt x="1270" y="12004"/>
                </a:cubicBezTo>
                <a:lnTo>
                  <a:pt x="1270" y="11784"/>
                </a:lnTo>
                <a:cubicBezTo>
                  <a:pt x="1270" y="11726"/>
                  <a:pt x="1246" y="11681"/>
                  <a:pt x="1217" y="11681"/>
                </a:cubicBezTo>
                <a:close/>
                <a:moveTo>
                  <a:pt x="1532" y="11681"/>
                </a:moveTo>
                <a:cubicBezTo>
                  <a:pt x="1503" y="11681"/>
                  <a:pt x="1479" y="11726"/>
                  <a:pt x="1479" y="11784"/>
                </a:cubicBezTo>
                <a:lnTo>
                  <a:pt x="1479" y="12004"/>
                </a:lnTo>
                <a:cubicBezTo>
                  <a:pt x="1479" y="12061"/>
                  <a:pt x="1503" y="12108"/>
                  <a:pt x="1532" y="12108"/>
                </a:cubicBezTo>
                <a:cubicBezTo>
                  <a:pt x="1561" y="12108"/>
                  <a:pt x="1584" y="12061"/>
                  <a:pt x="1584" y="12004"/>
                </a:cubicBezTo>
                <a:lnTo>
                  <a:pt x="1584" y="11784"/>
                </a:lnTo>
                <a:cubicBezTo>
                  <a:pt x="1584" y="11726"/>
                  <a:pt x="1561" y="11681"/>
                  <a:pt x="1532" y="11681"/>
                </a:cubicBezTo>
                <a:close/>
                <a:moveTo>
                  <a:pt x="2380" y="11681"/>
                </a:moveTo>
                <a:cubicBezTo>
                  <a:pt x="2351" y="11681"/>
                  <a:pt x="2329" y="11726"/>
                  <a:pt x="2329" y="11784"/>
                </a:cubicBezTo>
                <a:lnTo>
                  <a:pt x="2329" y="12004"/>
                </a:lnTo>
                <a:cubicBezTo>
                  <a:pt x="2329" y="12061"/>
                  <a:pt x="2351" y="12108"/>
                  <a:pt x="2380" y="12108"/>
                </a:cubicBezTo>
                <a:cubicBezTo>
                  <a:pt x="2409" y="12108"/>
                  <a:pt x="2433" y="12061"/>
                  <a:pt x="2433" y="12004"/>
                </a:cubicBezTo>
                <a:lnTo>
                  <a:pt x="2433" y="11784"/>
                </a:lnTo>
                <a:cubicBezTo>
                  <a:pt x="2433" y="11726"/>
                  <a:pt x="2409" y="11681"/>
                  <a:pt x="2380" y="11681"/>
                </a:cubicBezTo>
                <a:close/>
                <a:moveTo>
                  <a:pt x="2695" y="11681"/>
                </a:moveTo>
                <a:cubicBezTo>
                  <a:pt x="2666" y="11681"/>
                  <a:pt x="2643" y="11726"/>
                  <a:pt x="2643" y="11784"/>
                </a:cubicBezTo>
                <a:lnTo>
                  <a:pt x="2643" y="12004"/>
                </a:lnTo>
                <a:cubicBezTo>
                  <a:pt x="2643" y="12061"/>
                  <a:pt x="2666" y="12108"/>
                  <a:pt x="2695" y="12108"/>
                </a:cubicBezTo>
                <a:cubicBezTo>
                  <a:pt x="2724" y="12108"/>
                  <a:pt x="2748" y="12061"/>
                  <a:pt x="2748" y="12004"/>
                </a:cubicBezTo>
                <a:lnTo>
                  <a:pt x="2748" y="11784"/>
                </a:lnTo>
                <a:cubicBezTo>
                  <a:pt x="2748" y="11726"/>
                  <a:pt x="2724" y="11681"/>
                  <a:pt x="2695" y="11681"/>
                </a:cubicBezTo>
                <a:close/>
                <a:moveTo>
                  <a:pt x="3545" y="11681"/>
                </a:moveTo>
                <a:cubicBezTo>
                  <a:pt x="3516" y="11681"/>
                  <a:pt x="3492" y="11726"/>
                  <a:pt x="3492" y="11784"/>
                </a:cubicBezTo>
                <a:lnTo>
                  <a:pt x="3492" y="12004"/>
                </a:lnTo>
                <a:cubicBezTo>
                  <a:pt x="3492" y="12061"/>
                  <a:pt x="3516" y="12108"/>
                  <a:pt x="3545" y="12108"/>
                </a:cubicBezTo>
                <a:cubicBezTo>
                  <a:pt x="3574" y="12108"/>
                  <a:pt x="3598" y="12061"/>
                  <a:pt x="3598" y="12004"/>
                </a:cubicBezTo>
                <a:lnTo>
                  <a:pt x="3598" y="11784"/>
                </a:lnTo>
                <a:cubicBezTo>
                  <a:pt x="3598" y="11726"/>
                  <a:pt x="3574" y="11681"/>
                  <a:pt x="3545" y="11681"/>
                </a:cubicBezTo>
                <a:close/>
                <a:moveTo>
                  <a:pt x="3859" y="11681"/>
                </a:moveTo>
                <a:cubicBezTo>
                  <a:pt x="3830" y="11681"/>
                  <a:pt x="3806" y="11726"/>
                  <a:pt x="3806" y="11784"/>
                </a:cubicBezTo>
                <a:lnTo>
                  <a:pt x="3806" y="12004"/>
                </a:lnTo>
                <a:cubicBezTo>
                  <a:pt x="3806" y="12061"/>
                  <a:pt x="3830" y="12108"/>
                  <a:pt x="3859" y="12108"/>
                </a:cubicBezTo>
                <a:cubicBezTo>
                  <a:pt x="3888" y="12108"/>
                  <a:pt x="3912" y="12061"/>
                  <a:pt x="3912" y="12004"/>
                </a:cubicBezTo>
                <a:lnTo>
                  <a:pt x="3912" y="11784"/>
                </a:lnTo>
                <a:cubicBezTo>
                  <a:pt x="3912" y="11726"/>
                  <a:pt x="3888" y="11681"/>
                  <a:pt x="3859" y="11681"/>
                </a:cubicBezTo>
                <a:close/>
                <a:moveTo>
                  <a:pt x="4709" y="11681"/>
                </a:moveTo>
                <a:cubicBezTo>
                  <a:pt x="4680" y="11681"/>
                  <a:pt x="4656" y="11726"/>
                  <a:pt x="4656" y="11784"/>
                </a:cubicBezTo>
                <a:lnTo>
                  <a:pt x="4656" y="12004"/>
                </a:lnTo>
                <a:cubicBezTo>
                  <a:pt x="4656" y="12061"/>
                  <a:pt x="4680" y="12108"/>
                  <a:pt x="4709" y="12108"/>
                </a:cubicBezTo>
                <a:cubicBezTo>
                  <a:pt x="4738" y="12108"/>
                  <a:pt x="4762" y="12061"/>
                  <a:pt x="4762" y="12004"/>
                </a:cubicBezTo>
                <a:lnTo>
                  <a:pt x="4762" y="11784"/>
                </a:lnTo>
                <a:cubicBezTo>
                  <a:pt x="4762" y="11726"/>
                  <a:pt x="4738" y="11681"/>
                  <a:pt x="4709" y="11681"/>
                </a:cubicBezTo>
                <a:close/>
                <a:moveTo>
                  <a:pt x="5023" y="11681"/>
                </a:moveTo>
                <a:cubicBezTo>
                  <a:pt x="4994" y="11681"/>
                  <a:pt x="4970" y="11726"/>
                  <a:pt x="4970" y="11784"/>
                </a:cubicBezTo>
                <a:lnTo>
                  <a:pt x="4970" y="12004"/>
                </a:lnTo>
                <a:cubicBezTo>
                  <a:pt x="4970" y="12061"/>
                  <a:pt x="4994" y="12108"/>
                  <a:pt x="5023" y="12108"/>
                </a:cubicBezTo>
                <a:cubicBezTo>
                  <a:pt x="5053" y="12108"/>
                  <a:pt x="5076" y="12061"/>
                  <a:pt x="5076" y="12004"/>
                </a:cubicBezTo>
                <a:lnTo>
                  <a:pt x="5076" y="11784"/>
                </a:lnTo>
                <a:cubicBezTo>
                  <a:pt x="5076" y="11726"/>
                  <a:pt x="5053" y="11681"/>
                  <a:pt x="5023" y="11681"/>
                </a:cubicBezTo>
                <a:close/>
                <a:moveTo>
                  <a:pt x="5873" y="11681"/>
                </a:moveTo>
                <a:cubicBezTo>
                  <a:pt x="5844" y="11681"/>
                  <a:pt x="5820" y="11726"/>
                  <a:pt x="5820" y="11784"/>
                </a:cubicBezTo>
                <a:lnTo>
                  <a:pt x="5820" y="12004"/>
                </a:lnTo>
                <a:cubicBezTo>
                  <a:pt x="5820" y="12061"/>
                  <a:pt x="5844" y="12108"/>
                  <a:pt x="5873" y="12108"/>
                </a:cubicBezTo>
                <a:cubicBezTo>
                  <a:pt x="5902" y="12108"/>
                  <a:pt x="5926" y="12061"/>
                  <a:pt x="5926" y="12004"/>
                </a:cubicBezTo>
                <a:lnTo>
                  <a:pt x="5926" y="11784"/>
                </a:lnTo>
                <a:cubicBezTo>
                  <a:pt x="5926" y="11726"/>
                  <a:pt x="5902" y="11681"/>
                  <a:pt x="5873" y="11681"/>
                </a:cubicBezTo>
                <a:close/>
                <a:moveTo>
                  <a:pt x="6188" y="11681"/>
                </a:moveTo>
                <a:cubicBezTo>
                  <a:pt x="6159" y="11681"/>
                  <a:pt x="6135" y="11726"/>
                  <a:pt x="6135" y="11784"/>
                </a:cubicBezTo>
                <a:lnTo>
                  <a:pt x="6135" y="12004"/>
                </a:lnTo>
                <a:cubicBezTo>
                  <a:pt x="6135" y="12061"/>
                  <a:pt x="6159" y="12108"/>
                  <a:pt x="6188" y="12108"/>
                </a:cubicBezTo>
                <a:cubicBezTo>
                  <a:pt x="6217" y="12108"/>
                  <a:pt x="6240" y="12061"/>
                  <a:pt x="6240" y="12004"/>
                </a:cubicBezTo>
                <a:lnTo>
                  <a:pt x="6240" y="11784"/>
                </a:lnTo>
                <a:cubicBezTo>
                  <a:pt x="6240" y="11726"/>
                  <a:pt x="6217" y="11681"/>
                  <a:pt x="6188" y="11681"/>
                </a:cubicBezTo>
                <a:close/>
                <a:moveTo>
                  <a:pt x="7036" y="11681"/>
                </a:moveTo>
                <a:cubicBezTo>
                  <a:pt x="7007" y="11681"/>
                  <a:pt x="6984" y="11726"/>
                  <a:pt x="6984" y="11784"/>
                </a:cubicBezTo>
                <a:lnTo>
                  <a:pt x="6984" y="12004"/>
                </a:lnTo>
                <a:cubicBezTo>
                  <a:pt x="6984" y="12061"/>
                  <a:pt x="7007" y="12108"/>
                  <a:pt x="7036" y="12108"/>
                </a:cubicBezTo>
                <a:cubicBezTo>
                  <a:pt x="7065" y="12108"/>
                  <a:pt x="7089" y="12061"/>
                  <a:pt x="7089" y="12004"/>
                </a:cubicBezTo>
                <a:lnTo>
                  <a:pt x="7089" y="11784"/>
                </a:lnTo>
                <a:cubicBezTo>
                  <a:pt x="7089" y="11726"/>
                  <a:pt x="7065" y="11681"/>
                  <a:pt x="7036" y="11681"/>
                </a:cubicBezTo>
                <a:close/>
                <a:moveTo>
                  <a:pt x="7351" y="11681"/>
                </a:moveTo>
                <a:cubicBezTo>
                  <a:pt x="7322" y="11681"/>
                  <a:pt x="7299" y="11726"/>
                  <a:pt x="7299" y="11784"/>
                </a:cubicBezTo>
                <a:lnTo>
                  <a:pt x="7299" y="12004"/>
                </a:lnTo>
                <a:cubicBezTo>
                  <a:pt x="7299" y="12061"/>
                  <a:pt x="7322" y="12108"/>
                  <a:pt x="7351" y="12108"/>
                </a:cubicBezTo>
                <a:cubicBezTo>
                  <a:pt x="7380" y="12108"/>
                  <a:pt x="7404" y="12061"/>
                  <a:pt x="7404" y="12004"/>
                </a:cubicBezTo>
                <a:lnTo>
                  <a:pt x="7404" y="11784"/>
                </a:lnTo>
                <a:cubicBezTo>
                  <a:pt x="7404" y="11726"/>
                  <a:pt x="7380" y="11681"/>
                  <a:pt x="7351" y="11681"/>
                </a:cubicBezTo>
                <a:close/>
                <a:moveTo>
                  <a:pt x="8201" y="11681"/>
                </a:moveTo>
                <a:cubicBezTo>
                  <a:pt x="8171" y="11681"/>
                  <a:pt x="8148" y="11726"/>
                  <a:pt x="8148" y="11784"/>
                </a:cubicBezTo>
                <a:lnTo>
                  <a:pt x="8148" y="12004"/>
                </a:lnTo>
                <a:cubicBezTo>
                  <a:pt x="8148" y="12061"/>
                  <a:pt x="8171" y="12108"/>
                  <a:pt x="8201" y="12108"/>
                </a:cubicBezTo>
                <a:cubicBezTo>
                  <a:pt x="8230" y="12108"/>
                  <a:pt x="8254" y="12061"/>
                  <a:pt x="8254" y="12004"/>
                </a:cubicBezTo>
                <a:lnTo>
                  <a:pt x="8254" y="11784"/>
                </a:lnTo>
                <a:cubicBezTo>
                  <a:pt x="8254" y="11726"/>
                  <a:pt x="8230" y="11681"/>
                  <a:pt x="8201" y="11681"/>
                </a:cubicBezTo>
                <a:close/>
                <a:moveTo>
                  <a:pt x="8515" y="11681"/>
                </a:moveTo>
                <a:cubicBezTo>
                  <a:pt x="8486" y="11681"/>
                  <a:pt x="8462" y="11726"/>
                  <a:pt x="8462" y="11784"/>
                </a:cubicBezTo>
                <a:lnTo>
                  <a:pt x="8462" y="12004"/>
                </a:lnTo>
                <a:cubicBezTo>
                  <a:pt x="8462" y="12061"/>
                  <a:pt x="8486" y="12108"/>
                  <a:pt x="8515" y="12108"/>
                </a:cubicBezTo>
                <a:cubicBezTo>
                  <a:pt x="8544" y="12108"/>
                  <a:pt x="8568" y="12061"/>
                  <a:pt x="8568" y="12004"/>
                </a:cubicBezTo>
                <a:lnTo>
                  <a:pt x="8568" y="11784"/>
                </a:lnTo>
                <a:cubicBezTo>
                  <a:pt x="8568" y="11726"/>
                  <a:pt x="8544" y="11681"/>
                  <a:pt x="8515" y="11681"/>
                </a:cubicBezTo>
                <a:close/>
                <a:moveTo>
                  <a:pt x="9365" y="11681"/>
                </a:moveTo>
                <a:cubicBezTo>
                  <a:pt x="9336" y="11681"/>
                  <a:pt x="9312" y="11726"/>
                  <a:pt x="9312" y="11784"/>
                </a:cubicBezTo>
                <a:lnTo>
                  <a:pt x="9312" y="12004"/>
                </a:lnTo>
                <a:cubicBezTo>
                  <a:pt x="9312" y="12061"/>
                  <a:pt x="9336" y="12108"/>
                  <a:pt x="9365" y="12108"/>
                </a:cubicBezTo>
                <a:cubicBezTo>
                  <a:pt x="9394" y="12108"/>
                  <a:pt x="9418" y="12061"/>
                  <a:pt x="9418" y="12004"/>
                </a:cubicBezTo>
                <a:lnTo>
                  <a:pt x="9418" y="11784"/>
                </a:lnTo>
                <a:cubicBezTo>
                  <a:pt x="9418" y="11726"/>
                  <a:pt x="9394" y="11681"/>
                  <a:pt x="9365" y="11681"/>
                </a:cubicBezTo>
                <a:close/>
                <a:moveTo>
                  <a:pt x="9679" y="11681"/>
                </a:moveTo>
                <a:cubicBezTo>
                  <a:pt x="9650" y="11681"/>
                  <a:pt x="9626" y="11726"/>
                  <a:pt x="9626" y="11784"/>
                </a:cubicBezTo>
                <a:lnTo>
                  <a:pt x="9626" y="12004"/>
                </a:lnTo>
                <a:cubicBezTo>
                  <a:pt x="9626" y="12061"/>
                  <a:pt x="9650" y="12108"/>
                  <a:pt x="9679" y="12108"/>
                </a:cubicBezTo>
                <a:cubicBezTo>
                  <a:pt x="9708" y="12108"/>
                  <a:pt x="9732" y="12061"/>
                  <a:pt x="9732" y="12004"/>
                </a:cubicBezTo>
                <a:lnTo>
                  <a:pt x="9732" y="11784"/>
                </a:lnTo>
                <a:cubicBezTo>
                  <a:pt x="9732" y="11726"/>
                  <a:pt x="9708" y="11681"/>
                  <a:pt x="9679" y="11681"/>
                </a:cubicBezTo>
                <a:close/>
                <a:moveTo>
                  <a:pt x="10529" y="11681"/>
                </a:moveTo>
                <a:cubicBezTo>
                  <a:pt x="10500" y="11681"/>
                  <a:pt x="10476" y="11726"/>
                  <a:pt x="10476" y="11784"/>
                </a:cubicBezTo>
                <a:lnTo>
                  <a:pt x="10476" y="12004"/>
                </a:lnTo>
                <a:cubicBezTo>
                  <a:pt x="10476" y="12061"/>
                  <a:pt x="10500" y="12108"/>
                  <a:pt x="10529" y="12108"/>
                </a:cubicBezTo>
                <a:cubicBezTo>
                  <a:pt x="10558" y="12108"/>
                  <a:pt x="10582" y="12061"/>
                  <a:pt x="10582" y="12004"/>
                </a:cubicBezTo>
                <a:lnTo>
                  <a:pt x="10582" y="11784"/>
                </a:lnTo>
                <a:cubicBezTo>
                  <a:pt x="10582" y="11726"/>
                  <a:pt x="10558" y="11681"/>
                  <a:pt x="10529" y="11681"/>
                </a:cubicBezTo>
                <a:close/>
                <a:moveTo>
                  <a:pt x="10844" y="11681"/>
                </a:moveTo>
                <a:cubicBezTo>
                  <a:pt x="10814" y="11681"/>
                  <a:pt x="10791" y="11726"/>
                  <a:pt x="10791" y="11784"/>
                </a:cubicBezTo>
                <a:lnTo>
                  <a:pt x="10791" y="12004"/>
                </a:lnTo>
                <a:cubicBezTo>
                  <a:pt x="10791" y="12061"/>
                  <a:pt x="10814" y="12108"/>
                  <a:pt x="10844" y="12108"/>
                </a:cubicBezTo>
                <a:cubicBezTo>
                  <a:pt x="10873" y="12108"/>
                  <a:pt x="10895" y="12061"/>
                  <a:pt x="10895" y="12004"/>
                </a:cubicBezTo>
                <a:lnTo>
                  <a:pt x="10895" y="11784"/>
                </a:lnTo>
                <a:cubicBezTo>
                  <a:pt x="10895" y="11726"/>
                  <a:pt x="10873" y="11681"/>
                  <a:pt x="10844" y="11681"/>
                </a:cubicBezTo>
                <a:close/>
                <a:moveTo>
                  <a:pt x="11692" y="11681"/>
                </a:moveTo>
                <a:cubicBezTo>
                  <a:pt x="11663" y="11681"/>
                  <a:pt x="11640" y="11726"/>
                  <a:pt x="11640" y="11784"/>
                </a:cubicBezTo>
                <a:lnTo>
                  <a:pt x="11640" y="12004"/>
                </a:lnTo>
                <a:cubicBezTo>
                  <a:pt x="11640" y="12061"/>
                  <a:pt x="11663" y="12108"/>
                  <a:pt x="11692" y="12108"/>
                </a:cubicBezTo>
                <a:cubicBezTo>
                  <a:pt x="11721" y="12108"/>
                  <a:pt x="11745" y="12061"/>
                  <a:pt x="11745" y="12004"/>
                </a:cubicBezTo>
                <a:lnTo>
                  <a:pt x="11745" y="11784"/>
                </a:lnTo>
                <a:cubicBezTo>
                  <a:pt x="11745" y="11726"/>
                  <a:pt x="11721" y="11681"/>
                  <a:pt x="11692" y="11681"/>
                </a:cubicBezTo>
                <a:close/>
                <a:moveTo>
                  <a:pt x="12007" y="11681"/>
                </a:moveTo>
                <a:cubicBezTo>
                  <a:pt x="11978" y="11681"/>
                  <a:pt x="11955" y="11726"/>
                  <a:pt x="11955" y="11784"/>
                </a:cubicBezTo>
                <a:lnTo>
                  <a:pt x="11955" y="12004"/>
                </a:lnTo>
                <a:cubicBezTo>
                  <a:pt x="11955" y="12061"/>
                  <a:pt x="11978" y="12108"/>
                  <a:pt x="12007" y="12108"/>
                </a:cubicBezTo>
                <a:cubicBezTo>
                  <a:pt x="12036" y="12108"/>
                  <a:pt x="12060" y="12061"/>
                  <a:pt x="12060" y="12004"/>
                </a:cubicBezTo>
                <a:lnTo>
                  <a:pt x="12060" y="11784"/>
                </a:lnTo>
                <a:cubicBezTo>
                  <a:pt x="12060" y="11726"/>
                  <a:pt x="12036" y="11681"/>
                  <a:pt x="12007" y="11681"/>
                </a:cubicBezTo>
                <a:close/>
                <a:moveTo>
                  <a:pt x="12856" y="11681"/>
                </a:moveTo>
                <a:cubicBezTo>
                  <a:pt x="12827" y="11681"/>
                  <a:pt x="12804" y="11726"/>
                  <a:pt x="12804" y="11784"/>
                </a:cubicBezTo>
                <a:lnTo>
                  <a:pt x="12804" y="12004"/>
                </a:lnTo>
                <a:cubicBezTo>
                  <a:pt x="12804" y="12061"/>
                  <a:pt x="12827" y="12108"/>
                  <a:pt x="12856" y="12108"/>
                </a:cubicBezTo>
                <a:cubicBezTo>
                  <a:pt x="12886" y="12108"/>
                  <a:pt x="12909" y="12061"/>
                  <a:pt x="12909" y="12004"/>
                </a:cubicBezTo>
                <a:lnTo>
                  <a:pt x="12909" y="11784"/>
                </a:lnTo>
                <a:cubicBezTo>
                  <a:pt x="12909" y="11726"/>
                  <a:pt x="12886" y="11681"/>
                  <a:pt x="12856" y="11681"/>
                </a:cubicBezTo>
                <a:close/>
                <a:moveTo>
                  <a:pt x="13171" y="11681"/>
                </a:moveTo>
                <a:cubicBezTo>
                  <a:pt x="13142" y="11681"/>
                  <a:pt x="13118" y="11726"/>
                  <a:pt x="13118" y="11784"/>
                </a:cubicBezTo>
                <a:lnTo>
                  <a:pt x="13118" y="12004"/>
                </a:lnTo>
                <a:cubicBezTo>
                  <a:pt x="13118" y="12061"/>
                  <a:pt x="13142" y="12108"/>
                  <a:pt x="13171" y="12108"/>
                </a:cubicBezTo>
                <a:cubicBezTo>
                  <a:pt x="13200" y="12108"/>
                  <a:pt x="13224" y="12061"/>
                  <a:pt x="13224" y="12004"/>
                </a:cubicBezTo>
                <a:lnTo>
                  <a:pt x="13224" y="11784"/>
                </a:lnTo>
                <a:cubicBezTo>
                  <a:pt x="13224" y="11726"/>
                  <a:pt x="13200" y="11681"/>
                  <a:pt x="13171" y="11681"/>
                </a:cubicBezTo>
                <a:close/>
                <a:moveTo>
                  <a:pt x="14021" y="11681"/>
                </a:moveTo>
                <a:cubicBezTo>
                  <a:pt x="13992" y="11681"/>
                  <a:pt x="13968" y="11726"/>
                  <a:pt x="13968" y="11784"/>
                </a:cubicBezTo>
                <a:lnTo>
                  <a:pt x="13968" y="12004"/>
                </a:lnTo>
                <a:cubicBezTo>
                  <a:pt x="13968" y="12061"/>
                  <a:pt x="13992" y="12108"/>
                  <a:pt x="14021" y="12108"/>
                </a:cubicBezTo>
                <a:cubicBezTo>
                  <a:pt x="14050" y="12108"/>
                  <a:pt x="14074" y="12061"/>
                  <a:pt x="14074" y="12004"/>
                </a:cubicBezTo>
                <a:lnTo>
                  <a:pt x="14074" y="11784"/>
                </a:lnTo>
                <a:cubicBezTo>
                  <a:pt x="14074" y="11726"/>
                  <a:pt x="14050" y="11681"/>
                  <a:pt x="14021" y="11681"/>
                </a:cubicBezTo>
                <a:close/>
                <a:moveTo>
                  <a:pt x="14335" y="11681"/>
                </a:moveTo>
                <a:cubicBezTo>
                  <a:pt x="14306" y="11681"/>
                  <a:pt x="14282" y="11726"/>
                  <a:pt x="14282" y="11784"/>
                </a:cubicBezTo>
                <a:lnTo>
                  <a:pt x="14282" y="12004"/>
                </a:lnTo>
                <a:cubicBezTo>
                  <a:pt x="14282" y="12061"/>
                  <a:pt x="14306" y="12108"/>
                  <a:pt x="14335" y="12108"/>
                </a:cubicBezTo>
                <a:cubicBezTo>
                  <a:pt x="14364" y="12108"/>
                  <a:pt x="14388" y="12061"/>
                  <a:pt x="14388" y="12004"/>
                </a:cubicBezTo>
                <a:lnTo>
                  <a:pt x="14388" y="11784"/>
                </a:lnTo>
                <a:cubicBezTo>
                  <a:pt x="14388" y="11726"/>
                  <a:pt x="14364" y="11681"/>
                  <a:pt x="14335" y="11681"/>
                </a:cubicBezTo>
                <a:close/>
                <a:moveTo>
                  <a:pt x="15185" y="11681"/>
                </a:moveTo>
                <a:cubicBezTo>
                  <a:pt x="15156" y="11681"/>
                  <a:pt x="15132" y="11726"/>
                  <a:pt x="15132" y="11784"/>
                </a:cubicBezTo>
                <a:lnTo>
                  <a:pt x="15132" y="12004"/>
                </a:lnTo>
                <a:cubicBezTo>
                  <a:pt x="15132" y="12061"/>
                  <a:pt x="15156" y="12108"/>
                  <a:pt x="15185" y="12108"/>
                </a:cubicBezTo>
                <a:cubicBezTo>
                  <a:pt x="15214" y="12108"/>
                  <a:pt x="15237" y="12061"/>
                  <a:pt x="15237" y="12004"/>
                </a:cubicBezTo>
                <a:lnTo>
                  <a:pt x="15237" y="11784"/>
                </a:lnTo>
                <a:cubicBezTo>
                  <a:pt x="15237" y="11726"/>
                  <a:pt x="15214" y="11681"/>
                  <a:pt x="15185" y="11681"/>
                </a:cubicBezTo>
                <a:close/>
                <a:moveTo>
                  <a:pt x="15500" y="11681"/>
                </a:moveTo>
                <a:cubicBezTo>
                  <a:pt x="15470" y="11681"/>
                  <a:pt x="15447" y="11726"/>
                  <a:pt x="15447" y="11784"/>
                </a:cubicBezTo>
                <a:lnTo>
                  <a:pt x="15447" y="12004"/>
                </a:lnTo>
                <a:cubicBezTo>
                  <a:pt x="15447" y="12061"/>
                  <a:pt x="15470" y="12108"/>
                  <a:pt x="15500" y="12108"/>
                </a:cubicBezTo>
                <a:cubicBezTo>
                  <a:pt x="15529" y="12108"/>
                  <a:pt x="15551" y="12061"/>
                  <a:pt x="15551" y="12004"/>
                </a:cubicBezTo>
                <a:lnTo>
                  <a:pt x="15551" y="11784"/>
                </a:lnTo>
                <a:cubicBezTo>
                  <a:pt x="15551" y="11726"/>
                  <a:pt x="15529" y="11681"/>
                  <a:pt x="15500" y="11681"/>
                </a:cubicBezTo>
                <a:close/>
                <a:moveTo>
                  <a:pt x="16349" y="11681"/>
                </a:moveTo>
                <a:cubicBezTo>
                  <a:pt x="16320" y="11681"/>
                  <a:pt x="16296" y="11726"/>
                  <a:pt x="16296" y="11784"/>
                </a:cubicBezTo>
                <a:lnTo>
                  <a:pt x="16296" y="12004"/>
                </a:lnTo>
                <a:cubicBezTo>
                  <a:pt x="16296" y="12061"/>
                  <a:pt x="16320" y="12108"/>
                  <a:pt x="16349" y="12108"/>
                </a:cubicBezTo>
                <a:cubicBezTo>
                  <a:pt x="16378" y="12108"/>
                  <a:pt x="16401" y="12061"/>
                  <a:pt x="16401" y="12004"/>
                </a:cubicBezTo>
                <a:lnTo>
                  <a:pt x="16401" y="11784"/>
                </a:lnTo>
                <a:cubicBezTo>
                  <a:pt x="16401" y="11726"/>
                  <a:pt x="16378" y="11681"/>
                  <a:pt x="16349" y="11681"/>
                </a:cubicBezTo>
                <a:close/>
                <a:moveTo>
                  <a:pt x="16663" y="11681"/>
                </a:moveTo>
                <a:cubicBezTo>
                  <a:pt x="16634" y="11681"/>
                  <a:pt x="16611" y="11726"/>
                  <a:pt x="16611" y="11784"/>
                </a:cubicBezTo>
                <a:lnTo>
                  <a:pt x="16611" y="12004"/>
                </a:lnTo>
                <a:cubicBezTo>
                  <a:pt x="16611" y="12061"/>
                  <a:pt x="16634" y="12108"/>
                  <a:pt x="16663" y="12108"/>
                </a:cubicBezTo>
                <a:cubicBezTo>
                  <a:pt x="16692" y="12108"/>
                  <a:pt x="16716" y="12061"/>
                  <a:pt x="16716" y="12004"/>
                </a:cubicBezTo>
                <a:lnTo>
                  <a:pt x="16716" y="11784"/>
                </a:lnTo>
                <a:cubicBezTo>
                  <a:pt x="16716" y="11726"/>
                  <a:pt x="16692" y="11681"/>
                  <a:pt x="16663" y="11681"/>
                </a:cubicBezTo>
                <a:close/>
                <a:moveTo>
                  <a:pt x="17512" y="11681"/>
                </a:moveTo>
                <a:cubicBezTo>
                  <a:pt x="17483" y="11681"/>
                  <a:pt x="17459" y="11726"/>
                  <a:pt x="17459" y="11784"/>
                </a:cubicBezTo>
                <a:lnTo>
                  <a:pt x="17459" y="12004"/>
                </a:lnTo>
                <a:cubicBezTo>
                  <a:pt x="17459" y="12061"/>
                  <a:pt x="17483" y="12108"/>
                  <a:pt x="17512" y="12108"/>
                </a:cubicBezTo>
                <a:cubicBezTo>
                  <a:pt x="17541" y="12108"/>
                  <a:pt x="17565" y="12061"/>
                  <a:pt x="17565" y="12004"/>
                </a:cubicBezTo>
                <a:lnTo>
                  <a:pt x="17565" y="11784"/>
                </a:lnTo>
                <a:cubicBezTo>
                  <a:pt x="17565" y="11726"/>
                  <a:pt x="17541" y="11681"/>
                  <a:pt x="17512" y="11681"/>
                </a:cubicBezTo>
                <a:close/>
                <a:moveTo>
                  <a:pt x="17827" y="11681"/>
                </a:moveTo>
                <a:cubicBezTo>
                  <a:pt x="17798" y="11681"/>
                  <a:pt x="17774" y="11726"/>
                  <a:pt x="17774" y="11784"/>
                </a:cubicBezTo>
                <a:lnTo>
                  <a:pt x="17774" y="12004"/>
                </a:lnTo>
                <a:cubicBezTo>
                  <a:pt x="17774" y="12061"/>
                  <a:pt x="17798" y="12108"/>
                  <a:pt x="17827" y="12108"/>
                </a:cubicBezTo>
                <a:cubicBezTo>
                  <a:pt x="17856" y="12108"/>
                  <a:pt x="17880" y="12061"/>
                  <a:pt x="17880" y="12004"/>
                </a:cubicBezTo>
                <a:lnTo>
                  <a:pt x="17880" y="11784"/>
                </a:lnTo>
                <a:cubicBezTo>
                  <a:pt x="17880" y="11726"/>
                  <a:pt x="17856" y="11681"/>
                  <a:pt x="17827" y="11681"/>
                </a:cubicBezTo>
                <a:close/>
                <a:moveTo>
                  <a:pt x="18677" y="11681"/>
                </a:moveTo>
                <a:cubicBezTo>
                  <a:pt x="18648" y="11681"/>
                  <a:pt x="18624" y="11726"/>
                  <a:pt x="18624" y="11784"/>
                </a:cubicBezTo>
                <a:lnTo>
                  <a:pt x="18624" y="12004"/>
                </a:lnTo>
                <a:cubicBezTo>
                  <a:pt x="18624" y="12061"/>
                  <a:pt x="18648" y="12108"/>
                  <a:pt x="18677" y="12108"/>
                </a:cubicBezTo>
                <a:cubicBezTo>
                  <a:pt x="18706" y="12108"/>
                  <a:pt x="18730" y="12061"/>
                  <a:pt x="18730" y="12004"/>
                </a:cubicBezTo>
                <a:lnTo>
                  <a:pt x="18730" y="11784"/>
                </a:lnTo>
                <a:cubicBezTo>
                  <a:pt x="18730" y="11726"/>
                  <a:pt x="18706" y="11681"/>
                  <a:pt x="18677" y="11681"/>
                </a:cubicBezTo>
                <a:close/>
                <a:moveTo>
                  <a:pt x="18991" y="11681"/>
                </a:moveTo>
                <a:cubicBezTo>
                  <a:pt x="18962" y="11681"/>
                  <a:pt x="18938" y="11726"/>
                  <a:pt x="18938" y="11784"/>
                </a:cubicBezTo>
                <a:lnTo>
                  <a:pt x="18938" y="12004"/>
                </a:lnTo>
                <a:cubicBezTo>
                  <a:pt x="18938" y="12061"/>
                  <a:pt x="18962" y="12108"/>
                  <a:pt x="18991" y="12108"/>
                </a:cubicBezTo>
                <a:cubicBezTo>
                  <a:pt x="19020" y="12108"/>
                  <a:pt x="19044" y="12061"/>
                  <a:pt x="19044" y="12004"/>
                </a:cubicBezTo>
                <a:lnTo>
                  <a:pt x="19044" y="11784"/>
                </a:lnTo>
                <a:cubicBezTo>
                  <a:pt x="19044" y="11726"/>
                  <a:pt x="19020" y="11681"/>
                  <a:pt x="18991" y="11681"/>
                </a:cubicBezTo>
                <a:close/>
                <a:moveTo>
                  <a:pt x="19841" y="11681"/>
                </a:moveTo>
                <a:cubicBezTo>
                  <a:pt x="19812" y="11681"/>
                  <a:pt x="19788" y="11726"/>
                  <a:pt x="19788" y="11784"/>
                </a:cubicBezTo>
                <a:lnTo>
                  <a:pt x="19788" y="12004"/>
                </a:lnTo>
                <a:cubicBezTo>
                  <a:pt x="19788" y="12061"/>
                  <a:pt x="19812" y="12108"/>
                  <a:pt x="19841" y="12108"/>
                </a:cubicBezTo>
                <a:cubicBezTo>
                  <a:pt x="19870" y="12108"/>
                  <a:pt x="19894" y="12061"/>
                  <a:pt x="19894" y="12004"/>
                </a:cubicBezTo>
                <a:lnTo>
                  <a:pt x="19894" y="11784"/>
                </a:lnTo>
                <a:cubicBezTo>
                  <a:pt x="19894" y="11726"/>
                  <a:pt x="19870" y="11681"/>
                  <a:pt x="19841" y="11681"/>
                </a:cubicBezTo>
                <a:close/>
                <a:moveTo>
                  <a:pt x="20155" y="11681"/>
                </a:moveTo>
                <a:cubicBezTo>
                  <a:pt x="20126" y="11681"/>
                  <a:pt x="20102" y="11726"/>
                  <a:pt x="20102" y="11784"/>
                </a:cubicBezTo>
                <a:lnTo>
                  <a:pt x="20102" y="12004"/>
                </a:lnTo>
                <a:cubicBezTo>
                  <a:pt x="20102" y="12061"/>
                  <a:pt x="20126" y="12108"/>
                  <a:pt x="20155" y="12108"/>
                </a:cubicBezTo>
                <a:cubicBezTo>
                  <a:pt x="20184" y="12108"/>
                  <a:pt x="20207" y="12061"/>
                  <a:pt x="20207" y="12004"/>
                </a:cubicBezTo>
                <a:lnTo>
                  <a:pt x="20207" y="11784"/>
                </a:lnTo>
                <a:cubicBezTo>
                  <a:pt x="20207" y="11726"/>
                  <a:pt x="20184" y="11681"/>
                  <a:pt x="20155" y="11681"/>
                </a:cubicBezTo>
                <a:close/>
                <a:moveTo>
                  <a:pt x="21004" y="11681"/>
                </a:moveTo>
                <a:cubicBezTo>
                  <a:pt x="20975" y="11681"/>
                  <a:pt x="20952" y="11726"/>
                  <a:pt x="20952" y="11784"/>
                </a:cubicBezTo>
                <a:lnTo>
                  <a:pt x="20952" y="12004"/>
                </a:lnTo>
                <a:cubicBezTo>
                  <a:pt x="20952" y="12061"/>
                  <a:pt x="20975" y="12108"/>
                  <a:pt x="21004" y="12108"/>
                </a:cubicBezTo>
                <a:cubicBezTo>
                  <a:pt x="21033" y="12108"/>
                  <a:pt x="21057" y="12061"/>
                  <a:pt x="21057" y="12004"/>
                </a:cubicBezTo>
                <a:lnTo>
                  <a:pt x="21057" y="11784"/>
                </a:lnTo>
                <a:cubicBezTo>
                  <a:pt x="21057" y="11726"/>
                  <a:pt x="21033" y="11681"/>
                  <a:pt x="21004" y="11681"/>
                </a:cubicBezTo>
                <a:close/>
                <a:moveTo>
                  <a:pt x="21319" y="11681"/>
                </a:moveTo>
                <a:cubicBezTo>
                  <a:pt x="21289" y="11681"/>
                  <a:pt x="21267" y="11726"/>
                  <a:pt x="21267" y="11784"/>
                </a:cubicBezTo>
                <a:lnTo>
                  <a:pt x="21267" y="12004"/>
                </a:lnTo>
                <a:cubicBezTo>
                  <a:pt x="21267" y="12061"/>
                  <a:pt x="21289" y="12108"/>
                  <a:pt x="21319" y="12108"/>
                </a:cubicBezTo>
                <a:cubicBezTo>
                  <a:pt x="21348" y="12108"/>
                  <a:pt x="21372" y="12061"/>
                  <a:pt x="21372" y="12004"/>
                </a:cubicBezTo>
                <a:lnTo>
                  <a:pt x="21372" y="11784"/>
                </a:lnTo>
                <a:cubicBezTo>
                  <a:pt x="21372" y="11726"/>
                  <a:pt x="21348" y="11681"/>
                  <a:pt x="21319" y="11681"/>
                </a:cubicBezTo>
                <a:close/>
                <a:moveTo>
                  <a:pt x="281" y="12411"/>
                </a:moveTo>
                <a:cubicBezTo>
                  <a:pt x="252" y="12411"/>
                  <a:pt x="228" y="12456"/>
                  <a:pt x="228" y="12514"/>
                </a:cubicBezTo>
                <a:lnTo>
                  <a:pt x="228" y="12734"/>
                </a:lnTo>
                <a:cubicBezTo>
                  <a:pt x="228" y="12791"/>
                  <a:pt x="252" y="12838"/>
                  <a:pt x="281" y="12838"/>
                </a:cubicBezTo>
                <a:cubicBezTo>
                  <a:pt x="311" y="12838"/>
                  <a:pt x="334" y="12791"/>
                  <a:pt x="334" y="12734"/>
                </a:cubicBezTo>
                <a:lnTo>
                  <a:pt x="334" y="12514"/>
                </a:lnTo>
                <a:cubicBezTo>
                  <a:pt x="334" y="12456"/>
                  <a:pt x="311" y="12411"/>
                  <a:pt x="281" y="12411"/>
                </a:cubicBezTo>
                <a:close/>
                <a:moveTo>
                  <a:pt x="596" y="12411"/>
                </a:moveTo>
                <a:cubicBezTo>
                  <a:pt x="567" y="12411"/>
                  <a:pt x="543" y="12456"/>
                  <a:pt x="543" y="12514"/>
                </a:cubicBezTo>
                <a:lnTo>
                  <a:pt x="543" y="12734"/>
                </a:lnTo>
                <a:cubicBezTo>
                  <a:pt x="543" y="12791"/>
                  <a:pt x="567" y="12838"/>
                  <a:pt x="596" y="12838"/>
                </a:cubicBezTo>
                <a:cubicBezTo>
                  <a:pt x="625" y="12838"/>
                  <a:pt x="649" y="12791"/>
                  <a:pt x="649" y="12734"/>
                </a:cubicBezTo>
                <a:lnTo>
                  <a:pt x="649" y="12514"/>
                </a:lnTo>
                <a:cubicBezTo>
                  <a:pt x="649" y="12456"/>
                  <a:pt x="625" y="12411"/>
                  <a:pt x="596" y="12411"/>
                </a:cubicBezTo>
                <a:close/>
                <a:moveTo>
                  <a:pt x="1446" y="12411"/>
                </a:moveTo>
                <a:cubicBezTo>
                  <a:pt x="1417" y="12411"/>
                  <a:pt x="1393" y="12456"/>
                  <a:pt x="1393" y="12514"/>
                </a:cubicBezTo>
                <a:lnTo>
                  <a:pt x="1393" y="12734"/>
                </a:lnTo>
                <a:cubicBezTo>
                  <a:pt x="1393" y="12791"/>
                  <a:pt x="1417" y="12838"/>
                  <a:pt x="1446" y="12838"/>
                </a:cubicBezTo>
                <a:cubicBezTo>
                  <a:pt x="1475" y="12838"/>
                  <a:pt x="1499" y="12791"/>
                  <a:pt x="1499" y="12734"/>
                </a:cubicBezTo>
                <a:lnTo>
                  <a:pt x="1499" y="12514"/>
                </a:lnTo>
                <a:cubicBezTo>
                  <a:pt x="1499" y="12456"/>
                  <a:pt x="1475" y="12411"/>
                  <a:pt x="1446" y="12411"/>
                </a:cubicBezTo>
                <a:close/>
                <a:moveTo>
                  <a:pt x="1760" y="12411"/>
                </a:moveTo>
                <a:cubicBezTo>
                  <a:pt x="1731" y="12411"/>
                  <a:pt x="1707" y="12456"/>
                  <a:pt x="1707" y="12514"/>
                </a:cubicBezTo>
                <a:lnTo>
                  <a:pt x="1707" y="12734"/>
                </a:lnTo>
                <a:cubicBezTo>
                  <a:pt x="1707" y="12791"/>
                  <a:pt x="1731" y="12838"/>
                  <a:pt x="1760" y="12838"/>
                </a:cubicBezTo>
                <a:cubicBezTo>
                  <a:pt x="1789" y="12838"/>
                  <a:pt x="1813" y="12791"/>
                  <a:pt x="1813" y="12734"/>
                </a:cubicBezTo>
                <a:lnTo>
                  <a:pt x="1813" y="12514"/>
                </a:lnTo>
                <a:cubicBezTo>
                  <a:pt x="1813" y="12456"/>
                  <a:pt x="1789" y="12411"/>
                  <a:pt x="1760" y="12411"/>
                </a:cubicBezTo>
                <a:close/>
                <a:moveTo>
                  <a:pt x="2610" y="12411"/>
                </a:moveTo>
                <a:cubicBezTo>
                  <a:pt x="2581" y="12411"/>
                  <a:pt x="2557" y="12456"/>
                  <a:pt x="2557" y="12514"/>
                </a:cubicBezTo>
                <a:lnTo>
                  <a:pt x="2557" y="12734"/>
                </a:lnTo>
                <a:cubicBezTo>
                  <a:pt x="2557" y="12791"/>
                  <a:pt x="2581" y="12838"/>
                  <a:pt x="2610" y="12838"/>
                </a:cubicBezTo>
                <a:cubicBezTo>
                  <a:pt x="2639" y="12838"/>
                  <a:pt x="2662" y="12791"/>
                  <a:pt x="2662" y="12734"/>
                </a:cubicBezTo>
                <a:lnTo>
                  <a:pt x="2662" y="12514"/>
                </a:lnTo>
                <a:cubicBezTo>
                  <a:pt x="2662" y="12456"/>
                  <a:pt x="2639" y="12411"/>
                  <a:pt x="2610" y="12411"/>
                </a:cubicBezTo>
                <a:close/>
                <a:moveTo>
                  <a:pt x="2924" y="12411"/>
                </a:moveTo>
                <a:cubicBezTo>
                  <a:pt x="2895" y="12411"/>
                  <a:pt x="2871" y="12456"/>
                  <a:pt x="2871" y="12514"/>
                </a:cubicBezTo>
                <a:lnTo>
                  <a:pt x="2871" y="12734"/>
                </a:lnTo>
                <a:cubicBezTo>
                  <a:pt x="2871" y="12791"/>
                  <a:pt x="2895" y="12838"/>
                  <a:pt x="2924" y="12838"/>
                </a:cubicBezTo>
                <a:cubicBezTo>
                  <a:pt x="2954" y="12838"/>
                  <a:pt x="2976" y="12791"/>
                  <a:pt x="2976" y="12734"/>
                </a:cubicBezTo>
                <a:lnTo>
                  <a:pt x="2976" y="12514"/>
                </a:lnTo>
                <a:cubicBezTo>
                  <a:pt x="2976" y="12456"/>
                  <a:pt x="2954" y="12411"/>
                  <a:pt x="2924" y="12411"/>
                </a:cubicBezTo>
                <a:close/>
                <a:moveTo>
                  <a:pt x="3773" y="12411"/>
                </a:moveTo>
                <a:cubicBezTo>
                  <a:pt x="3744" y="12411"/>
                  <a:pt x="3721" y="12456"/>
                  <a:pt x="3721" y="12514"/>
                </a:cubicBezTo>
                <a:lnTo>
                  <a:pt x="3721" y="12734"/>
                </a:lnTo>
                <a:cubicBezTo>
                  <a:pt x="3721" y="12791"/>
                  <a:pt x="3744" y="12838"/>
                  <a:pt x="3773" y="12838"/>
                </a:cubicBezTo>
                <a:cubicBezTo>
                  <a:pt x="3802" y="12838"/>
                  <a:pt x="3826" y="12791"/>
                  <a:pt x="3826" y="12734"/>
                </a:cubicBezTo>
                <a:lnTo>
                  <a:pt x="3826" y="12514"/>
                </a:lnTo>
                <a:cubicBezTo>
                  <a:pt x="3826" y="12456"/>
                  <a:pt x="3802" y="12411"/>
                  <a:pt x="3773" y="12411"/>
                </a:cubicBezTo>
                <a:close/>
                <a:moveTo>
                  <a:pt x="4088" y="12411"/>
                </a:moveTo>
                <a:cubicBezTo>
                  <a:pt x="4058" y="12411"/>
                  <a:pt x="4035" y="12456"/>
                  <a:pt x="4035" y="12514"/>
                </a:cubicBezTo>
                <a:lnTo>
                  <a:pt x="4035" y="12734"/>
                </a:lnTo>
                <a:cubicBezTo>
                  <a:pt x="4035" y="12791"/>
                  <a:pt x="4058" y="12838"/>
                  <a:pt x="4088" y="12838"/>
                </a:cubicBezTo>
                <a:cubicBezTo>
                  <a:pt x="4117" y="12838"/>
                  <a:pt x="4141" y="12791"/>
                  <a:pt x="4141" y="12734"/>
                </a:cubicBezTo>
                <a:lnTo>
                  <a:pt x="4141" y="12514"/>
                </a:lnTo>
                <a:cubicBezTo>
                  <a:pt x="4141" y="12456"/>
                  <a:pt x="4117" y="12411"/>
                  <a:pt x="4088" y="12411"/>
                </a:cubicBezTo>
                <a:close/>
                <a:moveTo>
                  <a:pt x="4937" y="12411"/>
                </a:moveTo>
                <a:cubicBezTo>
                  <a:pt x="4908" y="12411"/>
                  <a:pt x="4884" y="12456"/>
                  <a:pt x="4884" y="12514"/>
                </a:cubicBezTo>
                <a:lnTo>
                  <a:pt x="4884" y="12734"/>
                </a:lnTo>
                <a:cubicBezTo>
                  <a:pt x="4884" y="12791"/>
                  <a:pt x="4908" y="12838"/>
                  <a:pt x="4937" y="12838"/>
                </a:cubicBezTo>
                <a:cubicBezTo>
                  <a:pt x="4966" y="12838"/>
                  <a:pt x="4990" y="12791"/>
                  <a:pt x="4990" y="12734"/>
                </a:cubicBezTo>
                <a:lnTo>
                  <a:pt x="4990" y="12514"/>
                </a:lnTo>
                <a:cubicBezTo>
                  <a:pt x="4990" y="12456"/>
                  <a:pt x="4966" y="12411"/>
                  <a:pt x="4937" y="12411"/>
                </a:cubicBezTo>
                <a:close/>
                <a:moveTo>
                  <a:pt x="5252" y="12411"/>
                </a:moveTo>
                <a:cubicBezTo>
                  <a:pt x="5223" y="12411"/>
                  <a:pt x="5199" y="12456"/>
                  <a:pt x="5199" y="12514"/>
                </a:cubicBezTo>
                <a:lnTo>
                  <a:pt x="5199" y="12734"/>
                </a:lnTo>
                <a:cubicBezTo>
                  <a:pt x="5199" y="12791"/>
                  <a:pt x="5223" y="12838"/>
                  <a:pt x="5252" y="12838"/>
                </a:cubicBezTo>
                <a:cubicBezTo>
                  <a:pt x="5281" y="12838"/>
                  <a:pt x="5305" y="12791"/>
                  <a:pt x="5305" y="12734"/>
                </a:cubicBezTo>
                <a:lnTo>
                  <a:pt x="5305" y="12514"/>
                </a:lnTo>
                <a:cubicBezTo>
                  <a:pt x="5305" y="12456"/>
                  <a:pt x="5281" y="12411"/>
                  <a:pt x="5252" y="12411"/>
                </a:cubicBezTo>
                <a:close/>
                <a:moveTo>
                  <a:pt x="6102" y="12411"/>
                </a:moveTo>
                <a:cubicBezTo>
                  <a:pt x="6072" y="12411"/>
                  <a:pt x="6049" y="12456"/>
                  <a:pt x="6049" y="12514"/>
                </a:cubicBezTo>
                <a:lnTo>
                  <a:pt x="6049" y="12734"/>
                </a:lnTo>
                <a:cubicBezTo>
                  <a:pt x="6049" y="12791"/>
                  <a:pt x="6072" y="12838"/>
                  <a:pt x="6102" y="12838"/>
                </a:cubicBezTo>
                <a:cubicBezTo>
                  <a:pt x="6131" y="12838"/>
                  <a:pt x="6155" y="12791"/>
                  <a:pt x="6155" y="12734"/>
                </a:cubicBezTo>
                <a:lnTo>
                  <a:pt x="6155" y="12514"/>
                </a:lnTo>
                <a:cubicBezTo>
                  <a:pt x="6155" y="12456"/>
                  <a:pt x="6131" y="12411"/>
                  <a:pt x="6102" y="12411"/>
                </a:cubicBezTo>
                <a:close/>
                <a:moveTo>
                  <a:pt x="6416" y="12411"/>
                </a:moveTo>
                <a:cubicBezTo>
                  <a:pt x="6387" y="12411"/>
                  <a:pt x="6363" y="12456"/>
                  <a:pt x="6363" y="12514"/>
                </a:cubicBezTo>
                <a:lnTo>
                  <a:pt x="6363" y="12734"/>
                </a:lnTo>
                <a:cubicBezTo>
                  <a:pt x="6363" y="12791"/>
                  <a:pt x="6387" y="12838"/>
                  <a:pt x="6416" y="12838"/>
                </a:cubicBezTo>
                <a:cubicBezTo>
                  <a:pt x="6445" y="12838"/>
                  <a:pt x="6469" y="12791"/>
                  <a:pt x="6469" y="12734"/>
                </a:cubicBezTo>
                <a:lnTo>
                  <a:pt x="6469" y="12514"/>
                </a:lnTo>
                <a:cubicBezTo>
                  <a:pt x="6469" y="12456"/>
                  <a:pt x="6445" y="12411"/>
                  <a:pt x="6416" y="12411"/>
                </a:cubicBezTo>
                <a:close/>
                <a:moveTo>
                  <a:pt x="7266" y="12411"/>
                </a:moveTo>
                <a:cubicBezTo>
                  <a:pt x="7237" y="12411"/>
                  <a:pt x="7213" y="12456"/>
                  <a:pt x="7213" y="12514"/>
                </a:cubicBezTo>
                <a:lnTo>
                  <a:pt x="7213" y="12734"/>
                </a:lnTo>
                <a:cubicBezTo>
                  <a:pt x="7213" y="12791"/>
                  <a:pt x="7237" y="12838"/>
                  <a:pt x="7266" y="12838"/>
                </a:cubicBezTo>
                <a:cubicBezTo>
                  <a:pt x="7295" y="12838"/>
                  <a:pt x="7318" y="12791"/>
                  <a:pt x="7318" y="12734"/>
                </a:cubicBezTo>
                <a:lnTo>
                  <a:pt x="7318" y="12514"/>
                </a:lnTo>
                <a:cubicBezTo>
                  <a:pt x="7318" y="12456"/>
                  <a:pt x="7295" y="12411"/>
                  <a:pt x="7266" y="12411"/>
                </a:cubicBezTo>
                <a:close/>
                <a:moveTo>
                  <a:pt x="7580" y="12411"/>
                </a:moveTo>
                <a:cubicBezTo>
                  <a:pt x="7551" y="12411"/>
                  <a:pt x="7527" y="12456"/>
                  <a:pt x="7527" y="12514"/>
                </a:cubicBezTo>
                <a:lnTo>
                  <a:pt x="7527" y="12734"/>
                </a:lnTo>
                <a:cubicBezTo>
                  <a:pt x="7527" y="12791"/>
                  <a:pt x="7551" y="12838"/>
                  <a:pt x="7580" y="12838"/>
                </a:cubicBezTo>
                <a:cubicBezTo>
                  <a:pt x="7609" y="12838"/>
                  <a:pt x="7632" y="12791"/>
                  <a:pt x="7632" y="12734"/>
                </a:cubicBezTo>
                <a:lnTo>
                  <a:pt x="7632" y="12514"/>
                </a:lnTo>
                <a:cubicBezTo>
                  <a:pt x="7632" y="12456"/>
                  <a:pt x="7609" y="12411"/>
                  <a:pt x="7580" y="12411"/>
                </a:cubicBezTo>
                <a:close/>
                <a:moveTo>
                  <a:pt x="8429" y="12411"/>
                </a:moveTo>
                <a:cubicBezTo>
                  <a:pt x="8400" y="12411"/>
                  <a:pt x="8377" y="12456"/>
                  <a:pt x="8377" y="12514"/>
                </a:cubicBezTo>
                <a:lnTo>
                  <a:pt x="8377" y="12734"/>
                </a:lnTo>
                <a:cubicBezTo>
                  <a:pt x="8377" y="12791"/>
                  <a:pt x="8400" y="12838"/>
                  <a:pt x="8429" y="12838"/>
                </a:cubicBezTo>
                <a:cubicBezTo>
                  <a:pt x="8458" y="12838"/>
                  <a:pt x="8482" y="12791"/>
                  <a:pt x="8482" y="12734"/>
                </a:cubicBezTo>
                <a:lnTo>
                  <a:pt x="8482" y="12514"/>
                </a:lnTo>
                <a:cubicBezTo>
                  <a:pt x="8482" y="12456"/>
                  <a:pt x="8458" y="12411"/>
                  <a:pt x="8429" y="12411"/>
                </a:cubicBezTo>
                <a:close/>
                <a:moveTo>
                  <a:pt x="8744" y="12411"/>
                </a:moveTo>
                <a:cubicBezTo>
                  <a:pt x="8714" y="12411"/>
                  <a:pt x="8691" y="12456"/>
                  <a:pt x="8691" y="12514"/>
                </a:cubicBezTo>
                <a:lnTo>
                  <a:pt x="8691" y="12734"/>
                </a:lnTo>
                <a:cubicBezTo>
                  <a:pt x="8691" y="12791"/>
                  <a:pt x="8714" y="12838"/>
                  <a:pt x="8744" y="12838"/>
                </a:cubicBezTo>
                <a:cubicBezTo>
                  <a:pt x="8773" y="12838"/>
                  <a:pt x="8796" y="12791"/>
                  <a:pt x="8796" y="12734"/>
                </a:cubicBezTo>
                <a:lnTo>
                  <a:pt x="8796" y="12514"/>
                </a:lnTo>
                <a:cubicBezTo>
                  <a:pt x="8796" y="12456"/>
                  <a:pt x="8773" y="12411"/>
                  <a:pt x="8744" y="12411"/>
                </a:cubicBezTo>
                <a:close/>
                <a:moveTo>
                  <a:pt x="9593" y="12411"/>
                </a:moveTo>
                <a:cubicBezTo>
                  <a:pt x="9564" y="12411"/>
                  <a:pt x="9540" y="12456"/>
                  <a:pt x="9540" y="12514"/>
                </a:cubicBezTo>
                <a:lnTo>
                  <a:pt x="9540" y="12734"/>
                </a:lnTo>
                <a:cubicBezTo>
                  <a:pt x="9540" y="12791"/>
                  <a:pt x="9564" y="12838"/>
                  <a:pt x="9593" y="12838"/>
                </a:cubicBezTo>
                <a:cubicBezTo>
                  <a:pt x="9622" y="12838"/>
                  <a:pt x="9646" y="12791"/>
                  <a:pt x="9646" y="12734"/>
                </a:cubicBezTo>
                <a:lnTo>
                  <a:pt x="9646" y="12514"/>
                </a:lnTo>
                <a:cubicBezTo>
                  <a:pt x="9646" y="12456"/>
                  <a:pt x="9622" y="12411"/>
                  <a:pt x="9593" y="12411"/>
                </a:cubicBezTo>
                <a:close/>
                <a:moveTo>
                  <a:pt x="9908" y="12411"/>
                </a:moveTo>
                <a:cubicBezTo>
                  <a:pt x="9879" y="12411"/>
                  <a:pt x="9855" y="12456"/>
                  <a:pt x="9855" y="12514"/>
                </a:cubicBezTo>
                <a:lnTo>
                  <a:pt x="9855" y="12734"/>
                </a:lnTo>
                <a:cubicBezTo>
                  <a:pt x="9855" y="12791"/>
                  <a:pt x="9879" y="12838"/>
                  <a:pt x="9908" y="12838"/>
                </a:cubicBezTo>
                <a:cubicBezTo>
                  <a:pt x="9937" y="12838"/>
                  <a:pt x="9961" y="12791"/>
                  <a:pt x="9961" y="12734"/>
                </a:cubicBezTo>
                <a:lnTo>
                  <a:pt x="9961" y="12514"/>
                </a:lnTo>
                <a:cubicBezTo>
                  <a:pt x="9961" y="12456"/>
                  <a:pt x="9937" y="12411"/>
                  <a:pt x="9908" y="12411"/>
                </a:cubicBezTo>
                <a:close/>
                <a:moveTo>
                  <a:pt x="10758" y="12411"/>
                </a:moveTo>
                <a:cubicBezTo>
                  <a:pt x="10728" y="12411"/>
                  <a:pt x="10705" y="12456"/>
                  <a:pt x="10705" y="12514"/>
                </a:cubicBezTo>
                <a:lnTo>
                  <a:pt x="10705" y="12734"/>
                </a:lnTo>
                <a:cubicBezTo>
                  <a:pt x="10705" y="12791"/>
                  <a:pt x="10728" y="12838"/>
                  <a:pt x="10758" y="12838"/>
                </a:cubicBezTo>
                <a:cubicBezTo>
                  <a:pt x="10787" y="12838"/>
                  <a:pt x="10810" y="12791"/>
                  <a:pt x="10810" y="12734"/>
                </a:cubicBezTo>
                <a:lnTo>
                  <a:pt x="10810" y="12514"/>
                </a:lnTo>
                <a:cubicBezTo>
                  <a:pt x="10810" y="12456"/>
                  <a:pt x="10787" y="12411"/>
                  <a:pt x="10758" y="12411"/>
                </a:cubicBezTo>
                <a:close/>
                <a:moveTo>
                  <a:pt x="11072" y="12411"/>
                </a:moveTo>
                <a:cubicBezTo>
                  <a:pt x="11043" y="12411"/>
                  <a:pt x="11019" y="12456"/>
                  <a:pt x="11019" y="12514"/>
                </a:cubicBezTo>
                <a:lnTo>
                  <a:pt x="11019" y="12734"/>
                </a:lnTo>
                <a:cubicBezTo>
                  <a:pt x="11019" y="12791"/>
                  <a:pt x="11043" y="12838"/>
                  <a:pt x="11072" y="12838"/>
                </a:cubicBezTo>
                <a:cubicBezTo>
                  <a:pt x="11101" y="12838"/>
                  <a:pt x="11125" y="12791"/>
                  <a:pt x="11125" y="12734"/>
                </a:cubicBezTo>
                <a:lnTo>
                  <a:pt x="11125" y="12514"/>
                </a:lnTo>
                <a:cubicBezTo>
                  <a:pt x="11125" y="12456"/>
                  <a:pt x="11101" y="12411"/>
                  <a:pt x="11072" y="12411"/>
                </a:cubicBezTo>
                <a:close/>
                <a:moveTo>
                  <a:pt x="11922" y="12411"/>
                </a:moveTo>
                <a:cubicBezTo>
                  <a:pt x="11893" y="12411"/>
                  <a:pt x="11869" y="12456"/>
                  <a:pt x="11869" y="12514"/>
                </a:cubicBezTo>
                <a:lnTo>
                  <a:pt x="11869" y="12734"/>
                </a:lnTo>
                <a:cubicBezTo>
                  <a:pt x="11869" y="12791"/>
                  <a:pt x="11893" y="12838"/>
                  <a:pt x="11922" y="12838"/>
                </a:cubicBezTo>
                <a:cubicBezTo>
                  <a:pt x="11951" y="12838"/>
                  <a:pt x="11974" y="12791"/>
                  <a:pt x="11974" y="12734"/>
                </a:cubicBezTo>
                <a:lnTo>
                  <a:pt x="11974" y="12514"/>
                </a:lnTo>
                <a:cubicBezTo>
                  <a:pt x="11974" y="12456"/>
                  <a:pt x="11951" y="12411"/>
                  <a:pt x="11922" y="12411"/>
                </a:cubicBezTo>
                <a:close/>
                <a:moveTo>
                  <a:pt x="12236" y="12411"/>
                </a:moveTo>
                <a:cubicBezTo>
                  <a:pt x="12207" y="12411"/>
                  <a:pt x="12183" y="12456"/>
                  <a:pt x="12183" y="12514"/>
                </a:cubicBezTo>
                <a:lnTo>
                  <a:pt x="12183" y="12734"/>
                </a:lnTo>
                <a:cubicBezTo>
                  <a:pt x="12183" y="12791"/>
                  <a:pt x="12207" y="12838"/>
                  <a:pt x="12236" y="12838"/>
                </a:cubicBezTo>
                <a:cubicBezTo>
                  <a:pt x="12265" y="12838"/>
                  <a:pt x="12288" y="12791"/>
                  <a:pt x="12288" y="12734"/>
                </a:cubicBezTo>
                <a:lnTo>
                  <a:pt x="12288" y="12514"/>
                </a:lnTo>
                <a:cubicBezTo>
                  <a:pt x="12288" y="12456"/>
                  <a:pt x="12265" y="12411"/>
                  <a:pt x="12236" y="12411"/>
                </a:cubicBezTo>
                <a:close/>
                <a:moveTo>
                  <a:pt x="13085" y="12411"/>
                </a:moveTo>
                <a:cubicBezTo>
                  <a:pt x="13056" y="12411"/>
                  <a:pt x="13032" y="12456"/>
                  <a:pt x="13032" y="12514"/>
                </a:cubicBezTo>
                <a:lnTo>
                  <a:pt x="13032" y="12734"/>
                </a:lnTo>
                <a:cubicBezTo>
                  <a:pt x="13032" y="12791"/>
                  <a:pt x="13056" y="12838"/>
                  <a:pt x="13085" y="12838"/>
                </a:cubicBezTo>
                <a:cubicBezTo>
                  <a:pt x="13114" y="12838"/>
                  <a:pt x="13138" y="12791"/>
                  <a:pt x="13138" y="12734"/>
                </a:cubicBezTo>
                <a:lnTo>
                  <a:pt x="13138" y="12514"/>
                </a:lnTo>
                <a:cubicBezTo>
                  <a:pt x="13138" y="12456"/>
                  <a:pt x="13114" y="12411"/>
                  <a:pt x="13085" y="12411"/>
                </a:cubicBezTo>
                <a:close/>
                <a:moveTo>
                  <a:pt x="13399" y="12411"/>
                </a:moveTo>
                <a:cubicBezTo>
                  <a:pt x="13370" y="12411"/>
                  <a:pt x="13348" y="12456"/>
                  <a:pt x="13348" y="12514"/>
                </a:cubicBezTo>
                <a:lnTo>
                  <a:pt x="13348" y="12734"/>
                </a:lnTo>
                <a:cubicBezTo>
                  <a:pt x="13348" y="12791"/>
                  <a:pt x="13370" y="12838"/>
                  <a:pt x="13399" y="12838"/>
                </a:cubicBezTo>
                <a:cubicBezTo>
                  <a:pt x="13428" y="12838"/>
                  <a:pt x="13452" y="12791"/>
                  <a:pt x="13452" y="12734"/>
                </a:cubicBezTo>
                <a:lnTo>
                  <a:pt x="13452" y="12514"/>
                </a:lnTo>
                <a:cubicBezTo>
                  <a:pt x="13452" y="12456"/>
                  <a:pt x="13428" y="12411"/>
                  <a:pt x="13399" y="12411"/>
                </a:cubicBezTo>
                <a:close/>
                <a:moveTo>
                  <a:pt x="14249" y="12411"/>
                </a:moveTo>
                <a:cubicBezTo>
                  <a:pt x="14220" y="12411"/>
                  <a:pt x="14196" y="12456"/>
                  <a:pt x="14196" y="12514"/>
                </a:cubicBezTo>
                <a:lnTo>
                  <a:pt x="14196" y="12734"/>
                </a:lnTo>
                <a:cubicBezTo>
                  <a:pt x="14196" y="12791"/>
                  <a:pt x="14220" y="12838"/>
                  <a:pt x="14249" y="12838"/>
                </a:cubicBezTo>
                <a:cubicBezTo>
                  <a:pt x="14278" y="12838"/>
                  <a:pt x="14302" y="12791"/>
                  <a:pt x="14302" y="12734"/>
                </a:cubicBezTo>
                <a:lnTo>
                  <a:pt x="14302" y="12514"/>
                </a:lnTo>
                <a:cubicBezTo>
                  <a:pt x="14302" y="12456"/>
                  <a:pt x="14278" y="12411"/>
                  <a:pt x="14249" y="12411"/>
                </a:cubicBezTo>
                <a:close/>
                <a:moveTo>
                  <a:pt x="14564" y="12411"/>
                </a:moveTo>
                <a:cubicBezTo>
                  <a:pt x="14535" y="12411"/>
                  <a:pt x="14511" y="12456"/>
                  <a:pt x="14511" y="12514"/>
                </a:cubicBezTo>
                <a:lnTo>
                  <a:pt x="14511" y="12734"/>
                </a:lnTo>
                <a:cubicBezTo>
                  <a:pt x="14511" y="12791"/>
                  <a:pt x="14535" y="12838"/>
                  <a:pt x="14564" y="12838"/>
                </a:cubicBezTo>
                <a:cubicBezTo>
                  <a:pt x="14593" y="12838"/>
                  <a:pt x="14617" y="12791"/>
                  <a:pt x="14617" y="12734"/>
                </a:cubicBezTo>
                <a:lnTo>
                  <a:pt x="14617" y="12514"/>
                </a:lnTo>
                <a:cubicBezTo>
                  <a:pt x="14617" y="12456"/>
                  <a:pt x="14593" y="12411"/>
                  <a:pt x="14564" y="12411"/>
                </a:cubicBezTo>
                <a:close/>
                <a:moveTo>
                  <a:pt x="15413" y="12411"/>
                </a:moveTo>
                <a:cubicBezTo>
                  <a:pt x="15384" y="12411"/>
                  <a:pt x="15360" y="12456"/>
                  <a:pt x="15360" y="12514"/>
                </a:cubicBezTo>
                <a:lnTo>
                  <a:pt x="15360" y="12734"/>
                </a:lnTo>
                <a:cubicBezTo>
                  <a:pt x="15360" y="12791"/>
                  <a:pt x="15384" y="12838"/>
                  <a:pt x="15413" y="12838"/>
                </a:cubicBezTo>
                <a:cubicBezTo>
                  <a:pt x="15442" y="12838"/>
                  <a:pt x="15465" y="12791"/>
                  <a:pt x="15465" y="12734"/>
                </a:cubicBezTo>
                <a:lnTo>
                  <a:pt x="15465" y="12514"/>
                </a:lnTo>
                <a:cubicBezTo>
                  <a:pt x="15465" y="12456"/>
                  <a:pt x="15442" y="12411"/>
                  <a:pt x="15413" y="12411"/>
                </a:cubicBezTo>
                <a:close/>
                <a:moveTo>
                  <a:pt x="15728" y="12411"/>
                </a:moveTo>
                <a:cubicBezTo>
                  <a:pt x="15699" y="12411"/>
                  <a:pt x="15675" y="12456"/>
                  <a:pt x="15675" y="12514"/>
                </a:cubicBezTo>
                <a:lnTo>
                  <a:pt x="15675" y="12734"/>
                </a:lnTo>
                <a:cubicBezTo>
                  <a:pt x="15675" y="12791"/>
                  <a:pt x="15699" y="12838"/>
                  <a:pt x="15728" y="12838"/>
                </a:cubicBezTo>
                <a:cubicBezTo>
                  <a:pt x="15757" y="12838"/>
                  <a:pt x="15781" y="12791"/>
                  <a:pt x="15781" y="12734"/>
                </a:cubicBezTo>
                <a:lnTo>
                  <a:pt x="15781" y="12514"/>
                </a:lnTo>
                <a:cubicBezTo>
                  <a:pt x="15781" y="12456"/>
                  <a:pt x="15757" y="12411"/>
                  <a:pt x="15728" y="12411"/>
                </a:cubicBezTo>
                <a:close/>
                <a:moveTo>
                  <a:pt x="16578" y="12411"/>
                </a:moveTo>
                <a:cubicBezTo>
                  <a:pt x="16549" y="12411"/>
                  <a:pt x="16525" y="12456"/>
                  <a:pt x="16525" y="12514"/>
                </a:cubicBezTo>
                <a:lnTo>
                  <a:pt x="16525" y="12734"/>
                </a:lnTo>
                <a:cubicBezTo>
                  <a:pt x="16525" y="12791"/>
                  <a:pt x="16549" y="12838"/>
                  <a:pt x="16578" y="12838"/>
                </a:cubicBezTo>
                <a:cubicBezTo>
                  <a:pt x="16607" y="12838"/>
                  <a:pt x="16630" y="12791"/>
                  <a:pt x="16630" y="12734"/>
                </a:cubicBezTo>
                <a:lnTo>
                  <a:pt x="16630" y="12514"/>
                </a:lnTo>
                <a:cubicBezTo>
                  <a:pt x="16630" y="12456"/>
                  <a:pt x="16607" y="12411"/>
                  <a:pt x="16578" y="12411"/>
                </a:cubicBezTo>
                <a:close/>
                <a:moveTo>
                  <a:pt x="16892" y="12411"/>
                </a:moveTo>
                <a:cubicBezTo>
                  <a:pt x="16863" y="12411"/>
                  <a:pt x="16839" y="12456"/>
                  <a:pt x="16839" y="12514"/>
                </a:cubicBezTo>
                <a:lnTo>
                  <a:pt x="16839" y="12734"/>
                </a:lnTo>
                <a:cubicBezTo>
                  <a:pt x="16839" y="12791"/>
                  <a:pt x="16863" y="12838"/>
                  <a:pt x="16892" y="12838"/>
                </a:cubicBezTo>
                <a:cubicBezTo>
                  <a:pt x="16921" y="12838"/>
                  <a:pt x="16944" y="12791"/>
                  <a:pt x="16944" y="12734"/>
                </a:cubicBezTo>
                <a:lnTo>
                  <a:pt x="16944" y="12514"/>
                </a:lnTo>
                <a:cubicBezTo>
                  <a:pt x="16944" y="12456"/>
                  <a:pt x="16921" y="12411"/>
                  <a:pt x="16892" y="12411"/>
                </a:cubicBezTo>
                <a:close/>
                <a:moveTo>
                  <a:pt x="17741" y="12411"/>
                </a:moveTo>
                <a:cubicBezTo>
                  <a:pt x="17712" y="12411"/>
                  <a:pt x="17689" y="12456"/>
                  <a:pt x="17689" y="12514"/>
                </a:cubicBezTo>
                <a:lnTo>
                  <a:pt x="17689" y="12734"/>
                </a:lnTo>
                <a:cubicBezTo>
                  <a:pt x="17689" y="12791"/>
                  <a:pt x="17712" y="12838"/>
                  <a:pt x="17741" y="12838"/>
                </a:cubicBezTo>
                <a:cubicBezTo>
                  <a:pt x="17770" y="12838"/>
                  <a:pt x="17794" y="12791"/>
                  <a:pt x="17794" y="12734"/>
                </a:cubicBezTo>
                <a:lnTo>
                  <a:pt x="17794" y="12514"/>
                </a:lnTo>
                <a:cubicBezTo>
                  <a:pt x="17794" y="12456"/>
                  <a:pt x="17770" y="12411"/>
                  <a:pt x="17741" y="12411"/>
                </a:cubicBezTo>
                <a:close/>
                <a:moveTo>
                  <a:pt x="18055" y="12411"/>
                </a:moveTo>
                <a:cubicBezTo>
                  <a:pt x="18026" y="12411"/>
                  <a:pt x="18002" y="12456"/>
                  <a:pt x="18002" y="12514"/>
                </a:cubicBezTo>
                <a:lnTo>
                  <a:pt x="18002" y="12734"/>
                </a:lnTo>
                <a:cubicBezTo>
                  <a:pt x="18002" y="12791"/>
                  <a:pt x="18026" y="12838"/>
                  <a:pt x="18055" y="12838"/>
                </a:cubicBezTo>
                <a:cubicBezTo>
                  <a:pt x="18085" y="12838"/>
                  <a:pt x="18108" y="12791"/>
                  <a:pt x="18108" y="12734"/>
                </a:cubicBezTo>
                <a:lnTo>
                  <a:pt x="18108" y="12514"/>
                </a:lnTo>
                <a:cubicBezTo>
                  <a:pt x="18108" y="12456"/>
                  <a:pt x="18085" y="12411"/>
                  <a:pt x="18055" y="12411"/>
                </a:cubicBezTo>
                <a:close/>
                <a:moveTo>
                  <a:pt x="18905" y="12411"/>
                </a:moveTo>
                <a:cubicBezTo>
                  <a:pt x="18876" y="12411"/>
                  <a:pt x="18852" y="12456"/>
                  <a:pt x="18852" y="12514"/>
                </a:cubicBezTo>
                <a:lnTo>
                  <a:pt x="18852" y="12734"/>
                </a:lnTo>
                <a:cubicBezTo>
                  <a:pt x="18852" y="12791"/>
                  <a:pt x="18876" y="12838"/>
                  <a:pt x="18905" y="12838"/>
                </a:cubicBezTo>
                <a:cubicBezTo>
                  <a:pt x="18934" y="12838"/>
                  <a:pt x="18958" y="12791"/>
                  <a:pt x="18958" y="12734"/>
                </a:cubicBezTo>
                <a:lnTo>
                  <a:pt x="18958" y="12514"/>
                </a:lnTo>
                <a:cubicBezTo>
                  <a:pt x="18958" y="12456"/>
                  <a:pt x="18934" y="12411"/>
                  <a:pt x="18905" y="12411"/>
                </a:cubicBezTo>
                <a:close/>
                <a:moveTo>
                  <a:pt x="19220" y="12411"/>
                </a:moveTo>
                <a:cubicBezTo>
                  <a:pt x="19191" y="12411"/>
                  <a:pt x="19167" y="12456"/>
                  <a:pt x="19167" y="12514"/>
                </a:cubicBezTo>
                <a:lnTo>
                  <a:pt x="19167" y="12734"/>
                </a:lnTo>
                <a:cubicBezTo>
                  <a:pt x="19167" y="12791"/>
                  <a:pt x="19191" y="12838"/>
                  <a:pt x="19220" y="12838"/>
                </a:cubicBezTo>
                <a:cubicBezTo>
                  <a:pt x="19249" y="12838"/>
                  <a:pt x="19273" y="12791"/>
                  <a:pt x="19273" y="12734"/>
                </a:cubicBezTo>
                <a:lnTo>
                  <a:pt x="19273" y="12514"/>
                </a:lnTo>
                <a:cubicBezTo>
                  <a:pt x="19273" y="12456"/>
                  <a:pt x="19249" y="12411"/>
                  <a:pt x="19220" y="12411"/>
                </a:cubicBezTo>
                <a:close/>
                <a:moveTo>
                  <a:pt x="20069" y="12411"/>
                </a:moveTo>
                <a:cubicBezTo>
                  <a:pt x="20040" y="12411"/>
                  <a:pt x="20016" y="12456"/>
                  <a:pt x="20016" y="12514"/>
                </a:cubicBezTo>
                <a:lnTo>
                  <a:pt x="20016" y="12734"/>
                </a:lnTo>
                <a:cubicBezTo>
                  <a:pt x="20016" y="12791"/>
                  <a:pt x="20040" y="12838"/>
                  <a:pt x="20069" y="12838"/>
                </a:cubicBezTo>
                <a:cubicBezTo>
                  <a:pt x="20099" y="12838"/>
                  <a:pt x="20122" y="12791"/>
                  <a:pt x="20122" y="12734"/>
                </a:cubicBezTo>
                <a:lnTo>
                  <a:pt x="20122" y="12514"/>
                </a:lnTo>
                <a:cubicBezTo>
                  <a:pt x="20122" y="12456"/>
                  <a:pt x="20099" y="12411"/>
                  <a:pt x="20069" y="12411"/>
                </a:cubicBezTo>
                <a:close/>
                <a:moveTo>
                  <a:pt x="20384" y="12411"/>
                </a:moveTo>
                <a:cubicBezTo>
                  <a:pt x="20355" y="12411"/>
                  <a:pt x="20331" y="12456"/>
                  <a:pt x="20331" y="12514"/>
                </a:cubicBezTo>
                <a:lnTo>
                  <a:pt x="20331" y="12734"/>
                </a:lnTo>
                <a:cubicBezTo>
                  <a:pt x="20331" y="12791"/>
                  <a:pt x="20355" y="12838"/>
                  <a:pt x="20384" y="12838"/>
                </a:cubicBezTo>
                <a:cubicBezTo>
                  <a:pt x="20413" y="12838"/>
                  <a:pt x="20436" y="12791"/>
                  <a:pt x="20436" y="12734"/>
                </a:cubicBezTo>
                <a:lnTo>
                  <a:pt x="20436" y="12514"/>
                </a:lnTo>
                <a:cubicBezTo>
                  <a:pt x="20436" y="12456"/>
                  <a:pt x="20413" y="12411"/>
                  <a:pt x="20384" y="12411"/>
                </a:cubicBezTo>
                <a:close/>
                <a:moveTo>
                  <a:pt x="21234" y="12411"/>
                </a:moveTo>
                <a:cubicBezTo>
                  <a:pt x="21204" y="12411"/>
                  <a:pt x="21181" y="12456"/>
                  <a:pt x="21181" y="12514"/>
                </a:cubicBezTo>
                <a:lnTo>
                  <a:pt x="21181" y="12734"/>
                </a:lnTo>
                <a:cubicBezTo>
                  <a:pt x="21181" y="12791"/>
                  <a:pt x="21204" y="12838"/>
                  <a:pt x="21234" y="12838"/>
                </a:cubicBezTo>
                <a:cubicBezTo>
                  <a:pt x="21263" y="12838"/>
                  <a:pt x="21285" y="12791"/>
                  <a:pt x="21285" y="12734"/>
                </a:cubicBezTo>
                <a:lnTo>
                  <a:pt x="21285" y="12514"/>
                </a:lnTo>
                <a:cubicBezTo>
                  <a:pt x="21285" y="12456"/>
                  <a:pt x="21263" y="12411"/>
                  <a:pt x="21234" y="12411"/>
                </a:cubicBezTo>
                <a:close/>
                <a:moveTo>
                  <a:pt x="21547" y="12411"/>
                </a:moveTo>
                <a:cubicBezTo>
                  <a:pt x="21518" y="12411"/>
                  <a:pt x="21495" y="12456"/>
                  <a:pt x="21495" y="12514"/>
                </a:cubicBezTo>
                <a:lnTo>
                  <a:pt x="21495" y="12734"/>
                </a:lnTo>
                <a:cubicBezTo>
                  <a:pt x="21495" y="12791"/>
                  <a:pt x="21518" y="12838"/>
                  <a:pt x="21547" y="12838"/>
                </a:cubicBezTo>
                <a:cubicBezTo>
                  <a:pt x="21576" y="12838"/>
                  <a:pt x="21600" y="12791"/>
                  <a:pt x="21600" y="12734"/>
                </a:cubicBezTo>
                <a:lnTo>
                  <a:pt x="21600" y="12514"/>
                </a:lnTo>
                <a:cubicBezTo>
                  <a:pt x="21600" y="12456"/>
                  <a:pt x="21576" y="12411"/>
                  <a:pt x="21547" y="12411"/>
                </a:cubicBezTo>
                <a:close/>
                <a:moveTo>
                  <a:pt x="53" y="13141"/>
                </a:moveTo>
                <a:cubicBezTo>
                  <a:pt x="24" y="13141"/>
                  <a:pt x="0" y="13186"/>
                  <a:pt x="0" y="13244"/>
                </a:cubicBezTo>
                <a:lnTo>
                  <a:pt x="0" y="13464"/>
                </a:lnTo>
                <a:cubicBezTo>
                  <a:pt x="0" y="13521"/>
                  <a:pt x="24" y="13568"/>
                  <a:pt x="53" y="13568"/>
                </a:cubicBezTo>
                <a:cubicBezTo>
                  <a:pt x="82" y="13568"/>
                  <a:pt x="106" y="13521"/>
                  <a:pt x="106" y="13464"/>
                </a:cubicBezTo>
                <a:lnTo>
                  <a:pt x="106" y="13244"/>
                </a:lnTo>
                <a:cubicBezTo>
                  <a:pt x="106" y="13186"/>
                  <a:pt x="82" y="13141"/>
                  <a:pt x="53" y="13141"/>
                </a:cubicBezTo>
                <a:close/>
                <a:moveTo>
                  <a:pt x="367" y="13141"/>
                </a:moveTo>
                <a:cubicBezTo>
                  <a:pt x="338" y="13141"/>
                  <a:pt x="315" y="13186"/>
                  <a:pt x="315" y="13244"/>
                </a:cubicBezTo>
                <a:lnTo>
                  <a:pt x="315" y="13464"/>
                </a:lnTo>
                <a:cubicBezTo>
                  <a:pt x="315" y="13521"/>
                  <a:pt x="338" y="13568"/>
                  <a:pt x="367" y="13568"/>
                </a:cubicBezTo>
                <a:cubicBezTo>
                  <a:pt x="397" y="13568"/>
                  <a:pt x="420" y="13521"/>
                  <a:pt x="420" y="13464"/>
                </a:cubicBezTo>
                <a:lnTo>
                  <a:pt x="420" y="13244"/>
                </a:lnTo>
                <a:cubicBezTo>
                  <a:pt x="420" y="13186"/>
                  <a:pt x="397" y="13141"/>
                  <a:pt x="367" y="13141"/>
                </a:cubicBezTo>
                <a:close/>
                <a:moveTo>
                  <a:pt x="1217" y="13141"/>
                </a:moveTo>
                <a:cubicBezTo>
                  <a:pt x="1188" y="13141"/>
                  <a:pt x="1164" y="13186"/>
                  <a:pt x="1164" y="13244"/>
                </a:cubicBezTo>
                <a:lnTo>
                  <a:pt x="1164" y="13464"/>
                </a:lnTo>
                <a:cubicBezTo>
                  <a:pt x="1164" y="13521"/>
                  <a:pt x="1188" y="13568"/>
                  <a:pt x="1217" y="13568"/>
                </a:cubicBezTo>
                <a:cubicBezTo>
                  <a:pt x="1246" y="13568"/>
                  <a:pt x="1270" y="13521"/>
                  <a:pt x="1270" y="13464"/>
                </a:cubicBezTo>
                <a:lnTo>
                  <a:pt x="1270" y="13244"/>
                </a:lnTo>
                <a:cubicBezTo>
                  <a:pt x="1270" y="13186"/>
                  <a:pt x="1246" y="13141"/>
                  <a:pt x="1217" y="13141"/>
                </a:cubicBezTo>
                <a:close/>
                <a:moveTo>
                  <a:pt x="1532" y="13141"/>
                </a:moveTo>
                <a:cubicBezTo>
                  <a:pt x="1503" y="13141"/>
                  <a:pt x="1479" y="13186"/>
                  <a:pt x="1479" y="13244"/>
                </a:cubicBezTo>
                <a:lnTo>
                  <a:pt x="1479" y="13464"/>
                </a:lnTo>
                <a:cubicBezTo>
                  <a:pt x="1479" y="13521"/>
                  <a:pt x="1503" y="13568"/>
                  <a:pt x="1532" y="13568"/>
                </a:cubicBezTo>
                <a:cubicBezTo>
                  <a:pt x="1561" y="13568"/>
                  <a:pt x="1584" y="13521"/>
                  <a:pt x="1584" y="13464"/>
                </a:cubicBezTo>
                <a:lnTo>
                  <a:pt x="1584" y="13244"/>
                </a:lnTo>
                <a:cubicBezTo>
                  <a:pt x="1584" y="13186"/>
                  <a:pt x="1561" y="13141"/>
                  <a:pt x="1532" y="13141"/>
                </a:cubicBezTo>
                <a:close/>
                <a:moveTo>
                  <a:pt x="2380" y="13141"/>
                </a:moveTo>
                <a:cubicBezTo>
                  <a:pt x="2351" y="13141"/>
                  <a:pt x="2329" y="13186"/>
                  <a:pt x="2329" y="13244"/>
                </a:cubicBezTo>
                <a:lnTo>
                  <a:pt x="2329" y="13464"/>
                </a:lnTo>
                <a:cubicBezTo>
                  <a:pt x="2329" y="13521"/>
                  <a:pt x="2351" y="13568"/>
                  <a:pt x="2380" y="13568"/>
                </a:cubicBezTo>
                <a:cubicBezTo>
                  <a:pt x="2409" y="13568"/>
                  <a:pt x="2433" y="13521"/>
                  <a:pt x="2433" y="13464"/>
                </a:cubicBezTo>
                <a:lnTo>
                  <a:pt x="2433" y="13244"/>
                </a:lnTo>
                <a:cubicBezTo>
                  <a:pt x="2433" y="13186"/>
                  <a:pt x="2409" y="13141"/>
                  <a:pt x="2380" y="13141"/>
                </a:cubicBezTo>
                <a:close/>
                <a:moveTo>
                  <a:pt x="2695" y="13141"/>
                </a:moveTo>
                <a:cubicBezTo>
                  <a:pt x="2666" y="13141"/>
                  <a:pt x="2643" y="13186"/>
                  <a:pt x="2643" y="13244"/>
                </a:cubicBezTo>
                <a:lnTo>
                  <a:pt x="2643" y="13464"/>
                </a:lnTo>
                <a:cubicBezTo>
                  <a:pt x="2643" y="13521"/>
                  <a:pt x="2666" y="13568"/>
                  <a:pt x="2695" y="13568"/>
                </a:cubicBezTo>
                <a:cubicBezTo>
                  <a:pt x="2724" y="13568"/>
                  <a:pt x="2748" y="13521"/>
                  <a:pt x="2748" y="13464"/>
                </a:cubicBezTo>
                <a:lnTo>
                  <a:pt x="2748" y="13244"/>
                </a:lnTo>
                <a:cubicBezTo>
                  <a:pt x="2748" y="13186"/>
                  <a:pt x="2724" y="13141"/>
                  <a:pt x="2695" y="13141"/>
                </a:cubicBezTo>
                <a:close/>
                <a:moveTo>
                  <a:pt x="3545" y="13141"/>
                </a:moveTo>
                <a:cubicBezTo>
                  <a:pt x="3516" y="13141"/>
                  <a:pt x="3492" y="13186"/>
                  <a:pt x="3492" y="13244"/>
                </a:cubicBezTo>
                <a:lnTo>
                  <a:pt x="3492" y="13464"/>
                </a:lnTo>
                <a:cubicBezTo>
                  <a:pt x="3492" y="13521"/>
                  <a:pt x="3516" y="13568"/>
                  <a:pt x="3545" y="13568"/>
                </a:cubicBezTo>
                <a:cubicBezTo>
                  <a:pt x="3574" y="13568"/>
                  <a:pt x="3598" y="13521"/>
                  <a:pt x="3598" y="13464"/>
                </a:cubicBezTo>
                <a:lnTo>
                  <a:pt x="3598" y="13244"/>
                </a:lnTo>
                <a:cubicBezTo>
                  <a:pt x="3598" y="13186"/>
                  <a:pt x="3574" y="13141"/>
                  <a:pt x="3545" y="13141"/>
                </a:cubicBezTo>
                <a:close/>
                <a:moveTo>
                  <a:pt x="3859" y="13141"/>
                </a:moveTo>
                <a:cubicBezTo>
                  <a:pt x="3830" y="13141"/>
                  <a:pt x="3806" y="13186"/>
                  <a:pt x="3806" y="13244"/>
                </a:cubicBezTo>
                <a:lnTo>
                  <a:pt x="3806" y="13464"/>
                </a:lnTo>
                <a:cubicBezTo>
                  <a:pt x="3806" y="13521"/>
                  <a:pt x="3830" y="13568"/>
                  <a:pt x="3859" y="13568"/>
                </a:cubicBezTo>
                <a:cubicBezTo>
                  <a:pt x="3888" y="13568"/>
                  <a:pt x="3912" y="13521"/>
                  <a:pt x="3912" y="13464"/>
                </a:cubicBezTo>
                <a:lnTo>
                  <a:pt x="3912" y="13244"/>
                </a:lnTo>
                <a:cubicBezTo>
                  <a:pt x="3912" y="13186"/>
                  <a:pt x="3888" y="13141"/>
                  <a:pt x="3859" y="13141"/>
                </a:cubicBezTo>
                <a:close/>
                <a:moveTo>
                  <a:pt x="4709" y="13141"/>
                </a:moveTo>
                <a:cubicBezTo>
                  <a:pt x="4680" y="13141"/>
                  <a:pt x="4656" y="13186"/>
                  <a:pt x="4656" y="13244"/>
                </a:cubicBezTo>
                <a:lnTo>
                  <a:pt x="4656" y="13464"/>
                </a:lnTo>
                <a:cubicBezTo>
                  <a:pt x="4656" y="13521"/>
                  <a:pt x="4680" y="13568"/>
                  <a:pt x="4709" y="13568"/>
                </a:cubicBezTo>
                <a:cubicBezTo>
                  <a:pt x="4738" y="13568"/>
                  <a:pt x="4762" y="13521"/>
                  <a:pt x="4762" y="13464"/>
                </a:cubicBezTo>
                <a:lnTo>
                  <a:pt x="4762" y="13244"/>
                </a:lnTo>
                <a:cubicBezTo>
                  <a:pt x="4762" y="13186"/>
                  <a:pt x="4738" y="13141"/>
                  <a:pt x="4709" y="13141"/>
                </a:cubicBezTo>
                <a:close/>
                <a:moveTo>
                  <a:pt x="5023" y="13141"/>
                </a:moveTo>
                <a:cubicBezTo>
                  <a:pt x="4994" y="13141"/>
                  <a:pt x="4970" y="13186"/>
                  <a:pt x="4970" y="13244"/>
                </a:cubicBezTo>
                <a:lnTo>
                  <a:pt x="4970" y="13464"/>
                </a:lnTo>
                <a:cubicBezTo>
                  <a:pt x="4970" y="13521"/>
                  <a:pt x="4994" y="13568"/>
                  <a:pt x="5023" y="13568"/>
                </a:cubicBezTo>
                <a:cubicBezTo>
                  <a:pt x="5053" y="13568"/>
                  <a:pt x="5076" y="13521"/>
                  <a:pt x="5076" y="13464"/>
                </a:cubicBezTo>
                <a:lnTo>
                  <a:pt x="5076" y="13244"/>
                </a:lnTo>
                <a:cubicBezTo>
                  <a:pt x="5076" y="13186"/>
                  <a:pt x="5053" y="13141"/>
                  <a:pt x="5023" y="13141"/>
                </a:cubicBezTo>
                <a:close/>
                <a:moveTo>
                  <a:pt x="5873" y="13141"/>
                </a:moveTo>
                <a:cubicBezTo>
                  <a:pt x="5844" y="13141"/>
                  <a:pt x="5820" y="13186"/>
                  <a:pt x="5820" y="13244"/>
                </a:cubicBezTo>
                <a:lnTo>
                  <a:pt x="5820" y="13464"/>
                </a:lnTo>
                <a:cubicBezTo>
                  <a:pt x="5820" y="13521"/>
                  <a:pt x="5844" y="13568"/>
                  <a:pt x="5873" y="13568"/>
                </a:cubicBezTo>
                <a:cubicBezTo>
                  <a:pt x="5902" y="13568"/>
                  <a:pt x="5926" y="13521"/>
                  <a:pt x="5926" y="13464"/>
                </a:cubicBezTo>
                <a:lnTo>
                  <a:pt x="5926" y="13244"/>
                </a:lnTo>
                <a:cubicBezTo>
                  <a:pt x="5926" y="13186"/>
                  <a:pt x="5902" y="13141"/>
                  <a:pt x="5873" y="13141"/>
                </a:cubicBezTo>
                <a:close/>
                <a:moveTo>
                  <a:pt x="6188" y="13141"/>
                </a:moveTo>
                <a:cubicBezTo>
                  <a:pt x="6159" y="13141"/>
                  <a:pt x="6135" y="13186"/>
                  <a:pt x="6135" y="13244"/>
                </a:cubicBezTo>
                <a:lnTo>
                  <a:pt x="6135" y="13464"/>
                </a:lnTo>
                <a:cubicBezTo>
                  <a:pt x="6135" y="13521"/>
                  <a:pt x="6159" y="13568"/>
                  <a:pt x="6188" y="13568"/>
                </a:cubicBezTo>
                <a:cubicBezTo>
                  <a:pt x="6217" y="13568"/>
                  <a:pt x="6240" y="13521"/>
                  <a:pt x="6240" y="13464"/>
                </a:cubicBezTo>
                <a:lnTo>
                  <a:pt x="6240" y="13244"/>
                </a:lnTo>
                <a:cubicBezTo>
                  <a:pt x="6240" y="13186"/>
                  <a:pt x="6217" y="13141"/>
                  <a:pt x="6188" y="13141"/>
                </a:cubicBezTo>
                <a:close/>
                <a:moveTo>
                  <a:pt x="7036" y="13141"/>
                </a:moveTo>
                <a:cubicBezTo>
                  <a:pt x="7007" y="13141"/>
                  <a:pt x="6984" y="13186"/>
                  <a:pt x="6984" y="13244"/>
                </a:cubicBezTo>
                <a:lnTo>
                  <a:pt x="6984" y="13464"/>
                </a:lnTo>
                <a:cubicBezTo>
                  <a:pt x="6984" y="13521"/>
                  <a:pt x="7007" y="13568"/>
                  <a:pt x="7036" y="13568"/>
                </a:cubicBezTo>
                <a:cubicBezTo>
                  <a:pt x="7065" y="13568"/>
                  <a:pt x="7089" y="13521"/>
                  <a:pt x="7089" y="13464"/>
                </a:cubicBezTo>
                <a:lnTo>
                  <a:pt x="7089" y="13244"/>
                </a:lnTo>
                <a:cubicBezTo>
                  <a:pt x="7089" y="13186"/>
                  <a:pt x="7065" y="13141"/>
                  <a:pt x="7036" y="13141"/>
                </a:cubicBezTo>
                <a:close/>
                <a:moveTo>
                  <a:pt x="7351" y="13141"/>
                </a:moveTo>
                <a:cubicBezTo>
                  <a:pt x="7322" y="13141"/>
                  <a:pt x="7299" y="13186"/>
                  <a:pt x="7299" y="13244"/>
                </a:cubicBezTo>
                <a:lnTo>
                  <a:pt x="7299" y="13464"/>
                </a:lnTo>
                <a:cubicBezTo>
                  <a:pt x="7299" y="13521"/>
                  <a:pt x="7322" y="13568"/>
                  <a:pt x="7351" y="13568"/>
                </a:cubicBezTo>
                <a:cubicBezTo>
                  <a:pt x="7380" y="13568"/>
                  <a:pt x="7404" y="13521"/>
                  <a:pt x="7404" y="13464"/>
                </a:cubicBezTo>
                <a:lnTo>
                  <a:pt x="7404" y="13244"/>
                </a:lnTo>
                <a:cubicBezTo>
                  <a:pt x="7404" y="13186"/>
                  <a:pt x="7380" y="13141"/>
                  <a:pt x="7351" y="13141"/>
                </a:cubicBezTo>
                <a:close/>
                <a:moveTo>
                  <a:pt x="8201" y="13141"/>
                </a:moveTo>
                <a:cubicBezTo>
                  <a:pt x="8171" y="13141"/>
                  <a:pt x="8148" y="13186"/>
                  <a:pt x="8148" y="13244"/>
                </a:cubicBezTo>
                <a:lnTo>
                  <a:pt x="8148" y="13464"/>
                </a:lnTo>
                <a:cubicBezTo>
                  <a:pt x="8148" y="13521"/>
                  <a:pt x="8171" y="13568"/>
                  <a:pt x="8201" y="13568"/>
                </a:cubicBezTo>
                <a:cubicBezTo>
                  <a:pt x="8230" y="13568"/>
                  <a:pt x="8254" y="13521"/>
                  <a:pt x="8254" y="13464"/>
                </a:cubicBezTo>
                <a:lnTo>
                  <a:pt x="8254" y="13244"/>
                </a:lnTo>
                <a:cubicBezTo>
                  <a:pt x="8254" y="13186"/>
                  <a:pt x="8230" y="13141"/>
                  <a:pt x="8201" y="13141"/>
                </a:cubicBezTo>
                <a:close/>
                <a:moveTo>
                  <a:pt x="8515" y="13141"/>
                </a:moveTo>
                <a:cubicBezTo>
                  <a:pt x="8486" y="13141"/>
                  <a:pt x="8462" y="13186"/>
                  <a:pt x="8462" y="13244"/>
                </a:cubicBezTo>
                <a:lnTo>
                  <a:pt x="8462" y="13464"/>
                </a:lnTo>
                <a:cubicBezTo>
                  <a:pt x="8462" y="13521"/>
                  <a:pt x="8486" y="13568"/>
                  <a:pt x="8515" y="13568"/>
                </a:cubicBezTo>
                <a:cubicBezTo>
                  <a:pt x="8544" y="13568"/>
                  <a:pt x="8568" y="13521"/>
                  <a:pt x="8568" y="13464"/>
                </a:cubicBezTo>
                <a:lnTo>
                  <a:pt x="8568" y="13244"/>
                </a:lnTo>
                <a:cubicBezTo>
                  <a:pt x="8568" y="13186"/>
                  <a:pt x="8544" y="13141"/>
                  <a:pt x="8515" y="13141"/>
                </a:cubicBezTo>
                <a:close/>
                <a:moveTo>
                  <a:pt x="9365" y="13141"/>
                </a:moveTo>
                <a:cubicBezTo>
                  <a:pt x="9336" y="13141"/>
                  <a:pt x="9312" y="13186"/>
                  <a:pt x="9312" y="13244"/>
                </a:cubicBezTo>
                <a:lnTo>
                  <a:pt x="9312" y="13464"/>
                </a:lnTo>
                <a:cubicBezTo>
                  <a:pt x="9312" y="13521"/>
                  <a:pt x="9336" y="13568"/>
                  <a:pt x="9365" y="13568"/>
                </a:cubicBezTo>
                <a:cubicBezTo>
                  <a:pt x="9394" y="13568"/>
                  <a:pt x="9418" y="13521"/>
                  <a:pt x="9418" y="13464"/>
                </a:cubicBezTo>
                <a:lnTo>
                  <a:pt x="9418" y="13244"/>
                </a:lnTo>
                <a:cubicBezTo>
                  <a:pt x="9418" y="13186"/>
                  <a:pt x="9394" y="13141"/>
                  <a:pt x="9365" y="13141"/>
                </a:cubicBezTo>
                <a:close/>
                <a:moveTo>
                  <a:pt x="9679" y="13141"/>
                </a:moveTo>
                <a:cubicBezTo>
                  <a:pt x="9650" y="13141"/>
                  <a:pt x="9626" y="13186"/>
                  <a:pt x="9626" y="13244"/>
                </a:cubicBezTo>
                <a:lnTo>
                  <a:pt x="9626" y="13464"/>
                </a:lnTo>
                <a:cubicBezTo>
                  <a:pt x="9626" y="13521"/>
                  <a:pt x="9650" y="13568"/>
                  <a:pt x="9679" y="13568"/>
                </a:cubicBezTo>
                <a:cubicBezTo>
                  <a:pt x="9708" y="13568"/>
                  <a:pt x="9732" y="13521"/>
                  <a:pt x="9732" y="13464"/>
                </a:cubicBezTo>
                <a:lnTo>
                  <a:pt x="9732" y="13244"/>
                </a:lnTo>
                <a:cubicBezTo>
                  <a:pt x="9732" y="13186"/>
                  <a:pt x="9708" y="13141"/>
                  <a:pt x="9679" y="13141"/>
                </a:cubicBezTo>
                <a:close/>
                <a:moveTo>
                  <a:pt x="10529" y="13141"/>
                </a:moveTo>
                <a:cubicBezTo>
                  <a:pt x="10500" y="13141"/>
                  <a:pt x="10476" y="13186"/>
                  <a:pt x="10476" y="13244"/>
                </a:cubicBezTo>
                <a:lnTo>
                  <a:pt x="10476" y="13464"/>
                </a:lnTo>
                <a:cubicBezTo>
                  <a:pt x="10476" y="13521"/>
                  <a:pt x="10500" y="13568"/>
                  <a:pt x="10529" y="13568"/>
                </a:cubicBezTo>
                <a:cubicBezTo>
                  <a:pt x="10558" y="13568"/>
                  <a:pt x="10582" y="13521"/>
                  <a:pt x="10582" y="13464"/>
                </a:cubicBezTo>
                <a:lnTo>
                  <a:pt x="10582" y="13244"/>
                </a:lnTo>
                <a:cubicBezTo>
                  <a:pt x="10582" y="13186"/>
                  <a:pt x="10558" y="13141"/>
                  <a:pt x="10529" y="13141"/>
                </a:cubicBezTo>
                <a:close/>
                <a:moveTo>
                  <a:pt x="10844" y="13141"/>
                </a:moveTo>
                <a:cubicBezTo>
                  <a:pt x="10814" y="13141"/>
                  <a:pt x="10791" y="13186"/>
                  <a:pt x="10791" y="13244"/>
                </a:cubicBezTo>
                <a:lnTo>
                  <a:pt x="10791" y="13464"/>
                </a:lnTo>
                <a:cubicBezTo>
                  <a:pt x="10791" y="13521"/>
                  <a:pt x="10814" y="13568"/>
                  <a:pt x="10844" y="13568"/>
                </a:cubicBezTo>
                <a:cubicBezTo>
                  <a:pt x="10873" y="13568"/>
                  <a:pt x="10895" y="13521"/>
                  <a:pt x="10895" y="13464"/>
                </a:cubicBezTo>
                <a:lnTo>
                  <a:pt x="10895" y="13244"/>
                </a:lnTo>
                <a:cubicBezTo>
                  <a:pt x="10895" y="13186"/>
                  <a:pt x="10873" y="13141"/>
                  <a:pt x="10844" y="13141"/>
                </a:cubicBezTo>
                <a:close/>
                <a:moveTo>
                  <a:pt x="11692" y="13141"/>
                </a:moveTo>
                <a:cubicBezTo>
                  <a:pt x="11663" y="13141"/>
                  <a:pt x="11640" y="13186"/>
                  <a:pt x="11640" y="13244"/>
                </a:cubicBezTo>
                <a:lnTo>
                  <a:pt x="11640" y="13464"/>
                </a:lnTo>
                <a:cubicBezTo>
                  <a:pt x="11640" y="13521"/>
                  <a:pt x="11663" y="13568"/>
                  <a:pt x="11692" y="13568"/>
                </a:cubicBezTo>
                <a:cubicBezTo>
                  <a:pt x="11721" y="13568"/>
                  <a:pt x="11745" y="13521"/>
                  <a:pt x="11745" y="13464"/>
                </a:cubicBezTo>
                <a:lnTo>
                  <a:pt x="11745" y="13244"/>
                </a:lnTo>
                <a:cubicBezTo>
                  <a:pt x="11745" y="13186"/>
                  <a:pt x="11721" y="13141"/>
                  <a:pt x="11692" y="13141"/>
                </a:cubicBezTo>
                <a:close/>
                <a:moveTo>
                  <a:pt x="12007" y="13141"/>
                </a:moveTo>
                <a:cubicBezTo>
                  <a:pt x="11978" y="13141"/>
                  <a:pt x="11955" y="13186"/>
                  <a:pt x="11955" y="13244"/>
                </a:cubicBezTo>
                <a:lnTo>
                  <a:pt x="11955" y="13464"/>
                </a:lnTo>
                <a:cubicBezTo>
                  <a:pt x="11955" y="13521"/>
                  <a:pt x="11978" y="13568"/>
                  <a:pt x="12007" y="13568"/>
                </a:cubicBezTo>
                <a:cubicBezTo>
                  <a:pt x="12036" y="13568"/>
                  <a:pt x="12060" y="13521"/>
                  <a:pt x="12060" y="13464"/>
                </a:cubicBezTo>
                <a:lnTo>
                  <a:pt x="12060" y="13244"/>
                </a:lnTo>
                <a:cubicBezTo>
                  <a:pt x="12060" y="13186"/>
                  <a:pt x="12036" y="13141"/>
                  <a:pt x="12007" y="13141"/>
                </a:cubicBezTo>
                <a:close/>
                <a:moveTo>
                  <a:pt x="12856" y="13141"/>
                </a:moveTo>
                <a:cubicBezTo>
                  <a:pt x="12827" y="13141"/>
                  <a:pt x="12804" y="13186"/>
                  <a:pt x="12804" y="13244"/>
                </a:cubicBezTo>
                <a:lnTo>
                  <a:pt x="12804" y="13464"/>
                </a:lnTo>
                <a:cubicBezTo>
                  <a:pt x="12804" y="13521"/>
                  <a:pt x="12827" y="13568"/>
                  <a:pt x="12856" y="13568"/>
                </a:cubicBezTo>
                <a:cubicBezTo>
                  <a:pt x="12886" y="13568"/>
                  <a:pt x="12909" y="13521"/>
                  <a:pt x="12909" y="13464"/>
                </a:cubicBezTo>
                <a:lnTo>
                  <a:pt x="12909" y="13244"/>
                </a:lnTo>
                <a:cubicBezTo>
                  <a:pt x="12909" y="13186"/>
                  <a:pt x="12886" y="13141"/>
                  <a:pt x="12856" y="13141"/>
                </a:cubicBezTo>
                <a:close/>
                <a:moveTo>
                  <a:pt x="13171" y="13141"/>
                </a:moveTo>
                <a:cubicBezTo>
                  <a:pt x="13142" y="13141"/>
                  <a:pt x="13118" y="13186"/>
                  <a:pt x="13118" y="13244"/>
                </a:cubicBezTo>
                <a:lnTo>
                  <a:pt x="13118" y="13464"/>
                </a:lnTo>
                <a:cubicBezTo>
                  <a:pt x="13118" y="13521"/>
                  <a:pt x="13142" y="13568"/>
                  <a:pt x="13171" y="13568"/>
                </a:cubicBezTo>
                <a:cubicBezTo>
                  <a:pt x="13200" y="13568"/>
                  <a:pt x="13224" y="13521"/>
                  <a:pt x="13224" y="13464"/>
                </a:cubicBezTo>
                <a:lnTo>
                  <a:pt x="13224" y="13244"/>
                </a:lnTo>
                <a:cubicBezTo>
                  <a:pt x="13224" y="13186"/>
                  <a:pt x="13200" y="13141"/>
                  <a:pt x="13171" y="13141"/>
                </a:cubicBezTo>
                <a:close/>
                <a:moveTo>
                  <a:pt x="14021" y="13141"/>
                </a:moveTo>
                <a:cubicBezTo>
                  <a:pt x="13992" y="13141"/>
                  <a:pt x="13968" y="13186"/>
                  <a:pt x="13968" y="13244"/>
                </a:cubicBezTo>
                <a:lnTo>
                  <a:pt x="13968" y="13464"/>
                </a:lnTo>
                <a:cubicBezTo>
                  <a:pt x="13968" y="13521"/>
                  <a:pt x="13992" y="13568"/>
                  <a:pt x="14021" y="13568"/>
                </a:cubicBezTo>
                <a:cubicBezTo>
                  <a:pt x="14050" y="13568"/>
                  <a:pt x="14074" y="13521"/>
                  <a:pt x="14074" y="13464"/>
                </a:cubicBezTo>
                <a:lnTo>
                  <a:pt x="14074" y="13244"/>
                </a:lnTo>
                <a:cubicBezTo>
                  <a:pt x="14074" y="13186"/>
                  <a:pt x="14050" y="13141"/>
                  <a:pt x="14021" y="13141"/>
                </a:cubicBezTo>
                <a:close/>
                <a:moveTo>
                  <a:pt x="14335" y="13141"/>
                </a:moveTo>
                <a:cubicBezTo>
                  <a:pt x="14306" y="13141"/>
                  <a:pt x="14282" y="13186"/>
                  <a:pt x="14282" y="13244"/>
                </a:cubicBezTo>
                <a:lnTo>
                  <a:pt x="14282" y="13464"/>
                </a:lnTo>
                <a:cubicBezTo>
                  <a:pt x="14282" y="13521"/>
                  <a:pt x="14306" y="13568"/>
                  <a:pt x="14335" y="13568"/>
                </a:cubicBezTo>
                <a:cubicBezTo>
                  <a:pt x="14364" y="13568"/>
                  <a:pt x="14388" y="13521"/>
                  <a:pt x="14388" y="13464"/>
                </a:cubicBezTo>
                <a:lnTo>
                  <a:pt x="14388" y="13244"/>
                </a:lnTo>
                <a:cubicBezTo>
                  <a:pt x="14388" y="13186"/>
                  <a:pt x="14364" y="13141"/>
                  <a:pt x="14335" y="13141"/>
                </a:cubicBezTo>
                <a:close/>
                <a:moveTo>
                  <a:pt x="15185" y="13141"/>
                </a:moveTo>
                <a:cubicBezTo>
                  <a:pt x="15156" y="13141"/>
                  <a:pt x="15132" y="13186"/>
                  <a:pt x="15132" y="13244"/>
                </a:cubicBezTo>
                <a:lnTo>
                  <a:pt x="15132" y="13464"/>
                </a:lnTo>
                <a:cubicBezTo>
                  <a:pt x="15132" y="13521"/>
                  <a:pt x="15156" y="13568"/>
                  <a:pt x="15185" y="13568"/>
                </a:cubicBezTo>
                <a:cubicBezTo>
                  <a:pt x="15214" y="13568"/>
                  <a:pt x="15237" y="13521"/>
                  <a:pt x="15237" y="13464"/>
                </a:cubicBezTo>
                <a:lnTo>
                  <a:pt x="15237" y="13244"/>
                </a:lnTo>
                <a:cubicBezTo>
                  <a:pt x="15237" y="13186"/>
                  <a:pt x="15214" y="13141"/>
                  <a:pt x="15185" y="13141"/>
                </a:cubicBezTo>
                <a:close/>
                <a:moveTo>
                  <a:pt x="15500" y="13141"/>
                </a:moveTo>
                <a:cubicBezTo>
                  <a:pt x="15470" y="13141"/>
                  <a:pt x="15447" y="13186"/>
                  <a:pt x="15447" y="13244"/>
                </a:cubicBezTo>
                <a:lnTo>
                  <a:pt x="15447" y="13464"/>
                </a:lnTo>
                <a:cubicBezTo>
                  <a:pt x="15447" y="13521"/>
                  <a:pt x="15470" y="13568"/>
                  <a:pt x="15500" y="13568"/>
                </a:cubicBezTo>
                <a:cubicBezTo>
                  <a:pt x="15529" y="13568"/>
                  <a:pt x="15551" y="13521"/>
                  <a:pt x="15551" y="13464"/>
                </a:cubicBezTo>
                <a:lnTo>
                  <a:pt x="15551" y="13244"/>
                </a:lnTo>
                <a:cubicBezTo>
                  <a:pt x="15551" y="13186"/>
                  <a:pt x="15529" y="13141"/>
                  <a:pt x="15500" y="13141"/>
                </a:cubicBezTo>
                <a:close/>
                <a:moveTo>
                  <a:pt x="16349" y="13141"/>
                </a:moveTo>
                <a:cubicBezTo>
                  <a:pt x="16320" y="13141"/>
                  <a:pt x="16296" y="13186"/>
                  <a:pt x="16296" y="13244"/>
                </a:cubicBezTo>
                <a:lnTo>
                  <a:pt x="16296" y="13464"/>
                </a:lnTo>
                <a:cubicBezTo>
                  <a:pt x="16296" y="13521"/>
                  <a:pt x="16320" y="13568"/>
                  <a:pt x="16349" y="13568"/>
                </a:cubicBezTo>
                <a:cubicBezTo>
                  <a:pt x="16378" y="13568"/>
                  <a:pt x="16401" y="13521"/>
                  <a:pt x="16401" y="13464"/>
                </a:cubicBezTo>
                <a:lnTo>
                  <a:pt x="16401" y="13244"/>
                </a:lnTo>
                <a:cubicBezTo>
                  <a:pt x="16401" y="13186"/>
                  <a:pt x="16378" y="13141"/>
                  <a:pt x="16349" y="13141"/>
                </a:cubicBezTo>
                <a:close/>
                <a:moveTo>
                  <a:pt x="16663" y="13141"/>
                </a:moveTo>
                <a:cubicBezTo>
                  <a:pt x="16634" y="13141"/>
                  <a:pt x="16611" y="13186"/>
                  <a:pt x="16611" y="13244"/>
                </a:cubicBezTo>
                <a:lnTo>
                  <a:pt x="16611" y="13464"/>
                </a:lnTo>
                <a:cubicBezTo>
                  <a:pt x="16611" y="13521"/>
                  <a:pt x="16634" y="13568"/>
                  <a:pt x="16663" y="13568"/>
                </a:cubicBezTo>
                <a:cubicBezTo>
                  <a:pt x="16692" y="13568"/>
                  <a:pt x="16716" y="13521"/>
                  <a:pt x="16716" y="13464"/>
                </a:cubicBezTo>
                <a:lnTo>
                  <a:pt x="16716" y="13244"/>
                </a:lnTo>
                <a:cubicBezTo>
                  <a:pt x="16716" y="13186"/>
                  <a:pt x="16692" y="13141"/>
                  <a:pt x="16663" y="13141"/>
                </a:cubicBezTo>
                <a:close/>
                <a:moveTo>
                  <a:pt x="17512" y="13141"/>
                </a:moveTo>
                <a:cubicBezTo>
                  <a:pt x="17483" y="13141"/>
                  <a:pt x="17459" y="13186"/>
                  <a:pt x="17459" y="13244"/>
                </a:cubicBezTo>
                <a:lnTo>
                  <a:pt x="17459" y="13464"/>
                </a:lnTo>
                <a:cubicBezTo>
                  <a:pt x="17459" y="13521"/>
                  <a:pt x="17483" y="13568"/>
                  <a:pt x="17512" y="13568"/>
                </a:cubicBezTo>
                <a:cubicBezTo>
                  <a:pt x="17541" y="13568"/>
                  <a:pt x="17565" y="13521"/>
                  <a:pt x="17565" y="13464"/>
                </a:cubicBezTo>
                <a:lnTo>
                  <a:pt x="17565" y="13244"/>
                </a:lnTo>
                <a:cubicBezTo>
                  <a:pt x="17565" y="13186"/>
                  <a:pt x="17541" y="13141"/>
                  <a:pt x="17512" y="13141"/>
                </a:cubicBezTo>
                <a:close/>
                <a:moveTo>
                  <a:pt x="17827" y="13141"/>
                </a:moveTo>
                <a:cubicBezTo>
                  <a:pt x="17798" y="13141"/>
                  <a:pt x="17774" y="13186"/>
                  <a:pt x="17774" y="13244"/>
                </a:cubicBezTo>
                <a:lnTo>
                  <a:pt x="17774" y="13464"/>
                </a:lnTo>
                <a:cubicBezTo>
                  <a:pt x="17774" y="13521"/>
                  <a:pt x="17798" y="13568"/>
                  <a:pt x="17827" y="13568"/>
                </a:cubicBezTo>
                <a:cubicBezTo>
                  <a:pt x="17856" y="13568"/>
                  <a:pt x="17880" y="13521"/>
                  <a:pt x="17880" y="13464"/>
                </a:cubicBezTo>
                <a:lnTo>
                  <a:pt x="17880" y="13244"/>
                </a:lnTo>
                <a:cubicBezTo>
                  <a:pt x="17880" y="13186"/>
                  <a:pt x="17856" y="13141"/>
                  <a:pt x="17827" y="13141"/>
                </a:cubicBezTo>
                <a:close/>
                <a:moveTo>
                  <a:pt x="18677" y="13141"/>
                </a:moveTo>
                <a:cubicBezTo>
                  <a:pt x="18648" y="13141"/>
                  <a:pt x="18624" y="13186"/>
                  <a:pt x="18624" y="13244"/>
                </a:cubicBezTo>
                <a:lnTo>
                  <a:pt x="18624" y="13464"/>
                </a:lnTo>
                <a:cubicBezTo>
                  <a:pt x="18624" y="13521"/>
                  <a:pt x="18648" y="13568"/>
                  <a:pt x="18677" y="13568"/>
                </a:cubicBezTo>
                <a:cubicBezTo>
                  <a:pt x="18706" y="13568"/>
                  <a:pt x="18730" y="13521"/>
                  <a:pt x="18730" y="13464"/>
                </a:cubicBezTo>
                <a:lnTo>
                  <a:pt x="18730" y="13244"/>
                </a:lnTo>
                <a:cubicBezTo>
                  <a:pt x="18730" y="13186"/>
                  <a:pt x="18706" y="13141"/>
                  <a:pt x="18677" y="13141"/>
                </a:cubicBezTo>
                <a:close/>
                <a:moveTo>
                  <a:pt x="18991" y="13141"/>
                </a:moveTo>
                <a:cubicBezTo>
                  <a:pt x="18962" y="13141"/>
                  <a:pt x="18938" y="13186"/>
                  <a:pt x="18938" y="13244"/>
                </a:cubicBezTo>
                <a:lnTo>
                  <a:pt x="18938" y="13464"/>
                </a:lnTo>
                <a:cubicBezTo>
                  <a:pt x="18938" y="13521"/>
                  <a:pt x="18962" y="13568"/>
                  <a:pt x="18991" y="13568"/>
                </a:cubicBezTo>
                <a:cubicBezTo>
                  <a:pt x="19020" y="13568"/>
                  <a:pt x="19044" y="13521"/>
                  <a:pt x="19044" y="13464"/>
                </a:cubicBezTo>
                <a:lnTo>
                  <a:pt x="19044" y="13244"/>
                </a:lnTo>
                <a:cubicBezTo>
                  <a:pt x="19044" y="13186"/>
                  <a:pt x="19020" y="13141"/>
                  <a:pt x="18991" y="13141"/>
                </a:cubicBezTo>
                <a:close/>
                <a:moveTo>
                  <a:pt x="19841" y="13141"/>
                </a:moveTo>
                <a:cubicBezTo>
                  <a:pt x="19812" y="13141"/>
                  <a:pt x="19788" y="13186"/>
                  <a:pt x="19788" y="13244"/>
                </a:cubicBezTo>
                <a:lnTo>
                  <a:pt x="19788" y="13464"/>
                </a:lnTo>
                <a:cubicBezTo>
                  <a:pt x="19788" y="13521"/>
                  <a:pt x="19812" y="13568"/>
                  <a:pt x="19841" y="13568"/>
                </a:cubicBezTo>
                <a:cubicBezTo>
                  <a:pt x="19870" y="13568"/>
                  <a:pt x="19894" y="13521"/>
                  <a:pt x="19894" y="13464"/>
                </a:cubicBezTo>
                <a:lnTo>
                  <a:pt x="19894" y="13244"/>
                </a:lnTo>
                <a:cubicBezTo>
                  <a:pt x="19894" y="13186"/>
                  <a:pt x="19870" y="13141"/>
                  <a:pt x="19841" y="13141"/>
                </a:cubicBezTo>
                <a:close/>
                <a:moveTo>
                  <a:pt x="20155" y="13141"/>
                </a:moveTo>
                <a:cubicBezTo>
                  <a:pt x="20126" y="13141"/>
                  <a:pt x="20102" y="13186"/>
                  <a:pt x="20102" y="13244"/>
                </a:cubicBezTo>
                <a:lnTo>
                  <a:pt x="20102" y="13464"/>
                </a:lnTo>
                <a:cubicBezTo>
                  <a:pt x="20102" y="13521"/>
                  <a:pt x="20126" y="13568"/>
                  <a:pt x="20155" y="13568"/>
                </a:cubicBezTo>
                <a:cubicBezTo>
                  <a:pt x="20184" y="13568"/>
                  <a:pt x="20207" y="13521"/>
                  <a:pt x="20207" y="13464"/>
                </a:cubicBezTo>
                <a:lnTo>
                  <a:pt x="20207" y="13244"/>
                </a:lnTo>
                <a:cubicBezTo>
                  <a:pt x="20207" y="13186"/>
                  <a:pt x="20184" y="13141"/>
                  <a:pt x="20155" y="13141"/>
                </a:cubicBezTo>
                <a:close/>
                <a:moveTo>
                  <a:pt x="21004" y="13141"/>
                </a:moveTo>
                <a:cubicBezTo>
                  <a:pt x="20975" y="13141"/>
                  <a:pt x="20952" y="13186"/>
                  <a:pt x="20952" y="13244"/>
                </a:cubicBezTo>
                <a:lnTo>
                  <a:pt x="20952" y="13464"/>
                </a:lnTo>
                <a:cubicBezTo>
                  <a:pt x="20952" y="13521"/>
                  <a:pt x="20975" y="13568"/>
                  <a:pt x="21004" y="13568"/>
                </a:cubicBezTo>
                <a:cubicBezTo>
                  <a:pt x="21033" y="13568"/>
                  <a:pt x="21057" y="13521"/>
                  <a:pt x="21057" y="13464"/>
                </a:cubicBezTo>
                <a:lnTo>
                  <a:pt x="21057" y="13244"/>
                </a:lnTo>
                <a:cubicBezTo>
                  <a:pt x="21057" y="13186"/>
                  <a:pt x="21033" y="13141"/>
                  <a:pt x="21004" y="13141"/>
                </a:cubicBezTo>
                <a:close/>
                <a:moveTo>
                  <a:pt x="21319" y="13141"/>
                </a:moveTo>
                <a:cubicBezTo>
                  <a:pt x="21289" y="13141"/>
                  <a:pt x="21267" y="13186"/>
                  <a:pt x="21267" y="13244"/>
                </a:cubicBezTo>
                <a:lnTo>
                  <a:pt x="21267" y="13464"/>
                </a:lnTo>
                <a:cubicBezTo>
                  <a:pt x="21267" y="13521"/>
                  <a:pt x="21289" y="13568"/>
                  <a:pt x="21319" y="13568"/>
                </a:cubicBezTo>
                <a:cubicBezTo>
                  <a:pt x="21348" y="13568"/>
                  <a:pt x="21372" y="13521"/>
                  <a:pt x="21372" y="13464"/>
                </a:cubicBezTo>
                <a:lnTo>
                  <a:pt x="21372" y="13244"/>
                </a:lnTo>
                <a:cubicBezTo>
                  <a:pt x="21372" y="13186"/>
                  <a:pt x="21348" y="13141"/>
                  <a:pt x="21319" y="13141"/>
                </a:cubicBezTo>
                <a:close/>
                <a:moveTo>
                  <a:pt x="281" y="13871"/>
                </a:moveTo>
                <a:cubicBezTo>
                  <a:pt x="252" y="13871"/>
                  <a:pt x="228" y="13916"/>
                  <a:pt x="228" y="13974"/>
                </a:cubicBezTo>
                <a:lnTo>
                  <a:pt x="228" y="14194"/>
                </a:lnTo>
                <a:cubicBezTo>
                  <a:pt x="228" y="14251"/>
                  <a:pt x="252" y="14298"/>
                  <a:pt x="281" y="14298"/>
                </a:cubicBezTo>
                <a:cubicBezTo>
                  <a:pt x="311" y="14298"/>
                  <a:pt x="334" y="14251"/>
                  <a:pt x="334" y="14194"/>
                </a:cubicBezTo>
                <a:lnTo>
                  <a:pt x="334" y="13974"/>
                </a:lnTo>
                <a:cubicBezTo>
                  <a:pt x="334" y="13916"/>
                  <a:pt x="311" y="13871"/>
                  <a:pt x="281" y="13871"/>
                </a:cubicBezTo>
                <a:close/>
                <a:moveTo>
                  <a:pt x="596" y="13871"/>
                </a:moveTo>
                <a:cubicBezTo>
                  <a:pt x="567" y="13871"/>
                  <a:pt x="543" y="13916"/>
                  <a:pt x="543" y="13974"/>
                </a:cubicBezTo>
                <a:lnTo>
                  <a:pt x="543" y="14194"/>
                </a:lnTo>
                <a:cubicBezTo>
                  <a:pt x="543" y="14251"/>
                  <a:pt x="567" y="14298"/>
                  <a:pt x="596" y="14298"/>
                </a:cubicBezTo>
                <a:cubicBezTo>
                  <a:pt x="625" y="14298"/>
                  <a:pt x="649" y="14251"/>
                  <a:pt x="649" y="14194"/>
                </a:cubicBezTo>
                <a:lnTo>
                  <a:pt x="649" y="13974"/>
                </a:lnTo>
                <a:cubicBezTo>
                  <a:pt x="649" y="13916"/>
                  <a:pt x="625" y="13871"/>
                  <a:pt x="596" y="13871"/>
                </a:cubicBezTo>
                <a:close/>
                <a:moveTo>
                  <a:pt x="1446" y="13871"/>
                </a:moveTo>
                <a:cubicBezTo>
                  <a:pt x="1417" y="13871"/>
                  <a:pt x="1393" y="13916"/>
                  <a:pt x="1393" y="13974"/>
                </a:cubicBezTo>
                <a:lnTo>
                  <a:pt x="1393" y="14194"/>
                </a:lnTo>
                <a:cubicBezTo>
                  <a:pt x="1393" y="14251"/>
                  <a:pt x="1417" y="14298"/>
                  <a:pt x="1446" y="14298"/>
                </a:cubicBezTo>
                <a:cubicBezTo>
                  <a:pt x="1475" y="14298"/>
                  <a:pt x="1499" y="14251"/>
                  <a:pt x="1499" y="14194"/>
                </a:cubicBezTo>
                <a:lnTo>
                  <a:pt x="1499" y="13974"/>
                </a:lnTo>
                <a:cubicBezTo>
                  <a:pt x="1499" y="13916"/>
                  <a:pt x="1475" y="13871"/>
                  <a:pt x="1446" y="13871"/>
                </a:cubicBezTo>
                <a:close/>
                <a:moveTo>
                  <a:pt x="1760" y="13871"/>
                </a:moveTo>
                <a:cubicBezTo>
                  <a:pt x="1731" y="13871"/>
                  <a:pt x="1707" y="13916"/>
                  <a:pt x="1707" y="13974"/>
                </a:cubicBezTo>
                <a:lnTo>
                  <a:pt x="1707" y="14194"/>
                </a:lnTo>
                <a:cubicBezTo>
                  <a:pt x="1707" y="14251"/>
                  <a:pt x="1731" y="14298"/>
                  <a:pt x="1760" y="14298"/>
                </a:cubicBezTo>
                <a:cubicBezTo>
                  <a:pt x="1789" y="14298"/>
                  <a:pt x="1813" y="14251"/>
                  <a:pt x="1813" y="14194"/>
                </a:cubicBezTo>
                <a:lnTo>
                  <a:pt x="1813" y="13974"/>
                </a:lnTo>
                <a:cubicBezTo>
                  <a:pt x="1813" y="13916"/>
                  <a:pt x="1789" y="13871"/>
                  <a:pt x="1760" y="13871"/>
                </a:cubicBezTo>
                <a:close/>
                <a:moveTo>
                  <a:pt x="2610" y="13871"/>
                </a:moveTo>
                <a:cubicBezTo>
                  <a:pt x="2581" y="13871"/>
                  <a:pt x="2557" y="13916"/>
                  <a:pt x="2557" y="13974"/>
                </a:cubicBezTo>
                <a:lnTo>
                  <a:pt x="2557" y="14194"/>
                </a:lnTo>
                <a:cubicBezTo>
                  <a:pt x="2557" y="14251"/>
                  <a:pt x="2581" y="14298"/>
                  <a:pt x="2610" y="14298"/>
                </a:cubicBezTo>
                <a:cubicBezTo>
                  <a:pt x="2639" y="14298"/>
                  <a:pt x="2662" y="14251"/>
                  <a:pt x="2662" y="14194"/>
                </a:cubicBezTo>
                <a:lnTo>
                  <a:pt x="2662" y="13974"/>
                </a:lnTo>
                <a:cubicBezTo>
                  <a:pt x="2662" y="13916"/>
                  <a:pt x="2639" y="13871"/>
                  <a:pt x="2610" y="13871"/>
                </a:cubicBezTo>
                <a:close/>
                <a:moveTo>
                  <a:pt x="2924" y="13871"/>
                </a:moveTo>
                <a:cubicBezTo>
                  <a:pt x="2895" y="13871"/>
                  <a:pt x="2871" y="13916"/>
                  <a:pt x="2871" y="13974"/>
                </a:cubicBezTo>
                <a:lnTo>
                  <a:pt x="2871" y="14194"/>
                </a:lnTo>
                <a:cubicBezTo>
                  <a:pt x="2871" y="14251"/>
                  <a:pt x="2895" y="14298"/>
                  <a:pt x="2924" y="14298"/>
                </a:cubicBezTo>
                <a:cubicBezTo>
                  <a:pt x="2954" y="14298"/>
                  <a:pt x="2976" y="14251"/>
                  <a:pt x="2976" y="14194"/>
                </a:cubicBezTo>
                <a:lnTo>
                  <a:pt x="2976" y="13974"/>
                </a:lnTo>
                <a:cubicBezTo>
                  <a:pt x="2976" y="13916"/>
                  <a:pt x="2954" y="13871"/>
                  <a:pt x="2924" y="13871"/>
                </a:cubicBezTo>
                <a:close/>
                <a:moveTo>
                  <a:pt x="3773" y="13871"/>
                </a:moveTo>
                <a:cubicBezTo>
                  <a:pt x="3744" y="13871"/>
                  <a:pt x="3721" y="13916"/>
                  <a:pt x="3721" y="13974"/>
                </a:cubicBezTo>
                <a:lnTo>
                  <a:pt x="3721" y="14194"/>
                </a:lnTo>
                <a:cubicBezTo>
                  <a:pt x="3721" y="14251"/>
                  <a:pt x="3744" y="14298"/>
                  <a:pt x="3773" y="14298"/>
                </a:cubicBezTo>
                <a:cubicBezTo>
                  <a:pt x="3802" y="14298"/>
                  <a:pt x="3826" y="14251"/>
                  <a:pt x="3826" y="14194"/>
                </a:cubicBezTo>
                <a:lnTo>
                  <a:pt x="3826" y="13974"/>
                </a:lnTo>
                <a:cubicBezTo>
                  <a:pt x="3826" y="13916"/>
                  <a:pt x="3802" y="13871"/>
                  <a:pt x="3773" y="13871"/>
                </a:cubicBezTo>
                <a:close/>
                <a:moveTo>
                  <a:pt x="4088" y="13871"/>
                </a:moveTo>
                <a:cubicBezTo>
                  <a:pt x="4058" y="13871"/>
                  <a:pt x="4035" y="13916"/>
                  <a:pt x="4035" y="13974"/>
                </a:cubicBezTo>
                <a:lnTo>
                  <a:pt x="4035" y="14194"/>
                </a:lnTo>
                <a:cubicBezTo>
                  <a:pt x="4035" y="14251"/>
                  <a:pt x="4058" y="14298"/>
                  <a:pt x="4088" y="14298"/>
                </a:cubicBezTo>
                <a:cubicBezTo>
                  <a:pt x="4117" y="14298"/>
                  <a:pt x="4141" y="14251"/>
                  <a:pt x="4141" y="14194"/>
                </a:cubicBezTo>
                <a:lnTo>
                  <a:pt x="4141" y="13974"/>
                </a:lnTo>
                <a:cubicBezTo>
                  <a:pt x="4141" y="13916"/>
                  <a:pt x="4117" y="13871"/>
                  <a:pt x="4088" y="13871"/>
                </a:cubicBezTo>
                <a:close/>
                <a:moveTo>
                  <a:pt x="4937" y="13871"/>
                </a:moveTo>
                <a:cubicBezTo>
                  <a:pt x="4908" y="13871"/>
                  <a:pt x="4884" y="13916"/>
                  <a:pt x="4884" y="13974"/>
                </a:cubicBezTo>
                <a:lnTo>
                  <a:pt x="4884" y="14194"/>
                </a:lnTo>
                <a:cubicBezTo>
                  <a:pt x="4884" y="14251"/>
                  <a:pt x="4908" y="14298"/>
                  <a:pt x="4937" y="14298"/>
                </a:cubicBezTo>
                <a:cubicBezTo>
                  <a:pt x="4966" y="14298"/>
                  <a:pt x="4990" y="14251"/>
                  <a:pt x="4990" y="14194"/>
                </a:cubicBezTo>
                <a:lnTo>
                  <a:pt x="4990" y="13974"/>
                </a:lnTo>
                <a:cubicBezTo>
                  <a:pt x="4990" y="13916"/>
                  <a:pt x="4966" y="13871"/>
                  <a:pt x="4937" y="13871"/>
                </a:cubicBezTo>
                <a:close/>
                <a:moveTo>
                  <a:pt x="5252" y="13871"/>
                </a:moveTo>
                <a:cubicBezTo>
                  <a:pt x="5223" y="13871"/>
                  <a:pt x="5199" y="13916"/>
                  <a:pt x="5199" y="13974"/>
                </a:cubicBezTo>
                <a:lnTo>
                  <a:pt x="5199" y="14194"/>
                </a:lnTo>
                <a:cubicBezTo>
                  <a:pt x="5199" y="14251"/>
                  <a:pt x="5223" y="14298"/>
                  <a:pt x="5252" y="14298"/>
                </a:cubicBezTo>
                <a:cubicBezTo>
                  <a:pt x="5281" y="14298"/>
                  <a:pt x="5305" y="14251"/>
                  <a:pt x="5305" y="14194"/>
                </a:cubicBezTo>
                <a:lnTo>
                  <a:pt x="5305" y="13974"/>
                </a:lnTo>
                <a:cubicBezTo>
                  <a:pt x="5305" y="13916"/>
                  <a:pt x="5281" y="13871"/>
                  <a:pt x="5252" y="13871"/>
                </a:cubicBezTo>
                <a:close/>
                <a:moveTo>
                  <a:pt x="6102" y="13871"/>
                </a:moveTo>
                <a:cubicBezTo>
                  <a:pt x="6072" y="13871"/>
                  <a:pt x="6049" y="13916"/>
                  <a:pt x="6049" y="13974"/>
                </a:cubicBezTo>
                <a:lnTo>
                  <a:pt x="6049" y="14194"/>
                </a:lnTo>
                <a:cubicBezTo>
                  <a:pt x="6049" y="14251"/>
                  <a:pt x="6072" y="14298"/>
                  <a:pt x="6102" y="14298"/>
                </a:cubicBezTo>
                <a:cubicBezTo>
                  <a:pt x="6131" y="14298"/>
                  <a:pt x="6155" y="14251"/>
                  <a:pt x="6155" y="14194"/>
                </a:cubicBezTo>
                <a:lnTo>
                  <a:pt x="6155" y="13974"/>
                </a:lnTo>
                <a:cubicBezTo>
                  <a:pt x="6155" y="13916"/>
                  <a:pt x="6131" y="13871"/>
                  <a:pt x="6102" y="13871"/>
                </a:cubicBezTo>
                <a:close/>
                <a:moveTo>
                  <a:pt x="6416" y="13871"/>
                </a:moveTo>
                <a:cubicBezTo>
                  <a:pt x="6387" y="13871"/>
                  <a:pt x="6363" y="13916"/>
                  <a:pt x="6363" y="13974"/>
                </a:cubicBezTo>
                <a:lnTo>
                  <a:pt x="6363" y="14194"/>
                </a:lnTo>
                <a:cubicBezTo>
                  <a:pt x="6363" y="14251"/>
                  <a:pt x="6387" y="14298"/>
                  <a:pt x="6416" y="14298"/>
                </a:cubicBezTo>
                <a:cubicBezTo>
                  <a:pt x="6445" y="14298"/>
                  <a:pt x="6469" y="14251"/>
                  <a:pt x="6469" y="14194"/>
                </a:cubicBezTo>
                <a:lnTo>
                  <a:pt x="6469" y="13974"/>
                </a:lnTo>
                <a:cubicBezTo>
                  <a:pt x="6469" y="13916"/>
                  <a:pt x="6445" y="13871"/>
                  <a:pt x="6416" y="13871"/>
                </a:cubicBezTo>
                <a:close/>
                <a:moveTo>
                  <a:pt x="7266" y="13871"/>
                </a:moveTo>
                <a:cubicBezTo>
                  <a:pt x="7237" y="13871"/>
                  <a:pt x="7213" y="13916"/>
                  <a:pt x="7213" y="13974"/>
                </a:cubicBezTo>
                <a:lnTo>
                  <a:pt x="7213" y="14194"/>
                </a:lnTo>
                <a:cubicBezTo>
                  <a:pt x="7213" y="14251"/>
                  <a:pt x="7237" y="14298"/>
                  <a:pt x="7266" y="14298"/>
                </a:cubicBezTo>
                <a:cubicBezTo>
                  <a:pt x="7295" y="14298"/>
                  <a:pt x="7318" y="14251"/>
                  <a:pt x="7318" y="14194"/>
                </a:cubicBezTo>
                <a:lnTo>
                  <a:pt x="7318" y="13974"/>
                </a:lnTo>
                <a:cubicBezTo>
                  <a:pt x="7318" y="13916"/>
                  <a:pt x="7295" y="13871"/>
                  <a:pt x="7266" y="13871"/>
                </a:cubicBezTo>
                <a:close/>
                <a:moveTo>
                  <a:pt x="7580" y="13871"/>
                </a:moveTo>
                <a:cubicBezTo>
                  <a:pt x="7551" y="13871"/>
                  <a:pt x="7527" y="13916"/>
                  <a:pt x="7527" y="13974"/>
                </a:cubicBezTo>
                <a:lnTo>
                  <a:pt x="7527" y="14194"/>
                </a:lnTo>
                <a:cubicBezTo>
                  <a:pt x="7527" y="14251"/>
                  <a:pt x="7551" y="14298"/>
                  <a:pt x="7580" y="14298"/>
                </a:cubicBezTo>
                <a:cubicBezTo>
                  <a:pt x="7609" y="14298"/>
                  <a:pt x="7632" y="14251"/>
                  <a:pt x="7632" y="14194"/>
                </a:cubicBezTo>
                <a:lnTo>
                  <a:pt x="7632" y="13974"/>
                </a:lnTo>
                <a:cubicBezTo>
                  <a:pt x="7632" y="13916"/>
                  <a:pt x="7609" y="13871"/>
                  <a:pt x="7580" y="13871"/>
                </a:cubicBezTo>
                <a:close/>
                <a:moveTo>
                  <a:pt x="8429" y="13871"/>
                </a:moveTo>
                <a:cubicBezTo>
                  <a:pt x="8400" y="13871"/>
                  <a:pt x="8377" y="13916"/>
                  <a:pt x="8377" y="13974"/>
                </a:cubicBezTo>
                <a:lnTo>
                  <a:pt x="8377" y="14194"/>
                </a:lnTo>
                <a:cubicBezTo>
                  <a:pt x="8377" y="14251"/>
                  <a:pt x="8400" y="14298"/>
                  <a:pt x="8429" y="14298"/>
                </a:cubicBezTo>
                <a:cubicBezTo>
                  <a:pt x="8458" y="14298"/>
                  <a:pt x="8482" y="14251"/>
                  <a:pt x="8482" y="14194"/>
                </a:cubicBezTo>
                <a:lnTo>
                  <a:pt x="8482" y="13974"/>
                </a:lnTo>
                <a:cubicBezTo>
                  <a:pt x="8482" y="13916"/>
                  <a:pt x="8458" y="13871"/>
                  <a:pt x="8429" y="13871"/>
                </a:cubicBezTo>
                <a:close/>
                <a:moveTo>
                  <a:pt x="8744" y="13871"/>
                </a:moveTo>
                <a:cubicBezTo>
                  <a:pt x="8714" y="13871"/>
                  <a:pt x="8691" y="13916"/>
                  <a:pt x="8691" y="13974"/>
                </a:cubicBezTo>
                <a:lnTo>
                  <a:pt x="8691" y="14194"/>
                </a:lnTo>
                <a:cubicBezTo>
                  <a:pt x="8691" y="14251"/>
                  <a:pt x="8714" y="14298"/>
                  <a:pt x="8744" y="14298"/>
                </a:cubicBezTo>
                <a:cubicBezTo>
                  <a:pt x="8773" y="14298"/>
                  <a:pt x="8796" y="14251"/>
                  <a:pt x="8796" y="14194"/>
                </a:cubicBezTo>
                <a:lnTo>
                  <a:pt x="8796" y="13974"/>
                </a:lnTo>
                <a:cubicBezTo>
                  <a:pt x="8796" y="13916"/>
                  <a:pt x="8773" y="13871"/>
                  <a:pt x="8744" y="13871"/>
                </a:cubicBezTo>
                <a:close/>
                <a:moveTo>
                  <a:pt x="9593" y="13871"/>
                </a:moveTo>
                <a:cubicBezTo>
                  <a:pt x="9564" y="13871"/>
                  <a:pt x="9540" y="13916"/>
                  <a:pt x="9540" y="13974"/>
                </a:cubicBezTo>
                <a:lnTo>
                  <a:pt x="9540" y="14194"/>
                </a:lnTo>
                <a:cubicBezTo>
                  <a:pt x="9540" y="14251"/>
                  <a:pt x="9564" y="14298"/>
                  <a:pt x="9593" y="14298"/>
                </a:cubicBezTo>
                <a:cubicBezTo>
                  <a:pt x="9622" y="14298"/>
                  <a:pt x="9646" y="14251"/>
                  <a:pt x="9646" y="14194"/>
                </a:cubicBezTo>
                <a:lnTo>
                  <a:pt x="9646" y="13974"/>
                </a:lnTo>
                <a:cubicBezTo>
                  <a:pt x="9646" y="13916"/>
                  <a:pt x="9622" y="13871"/>
                  <a:pt x="9593" y="13871"/>
                </a:cubicBezTo>
                <a:close/>
                <a:moveTo>
                  <a:pt x="9908" y="13871"/>
                </a:moveTo>
                <a:cubicBezTo>
                  <a:pt x="9879" y="13871"/>
                  <a:pt x="9855" y="13916"/>
                  <a:pt x="9855" y="13974"/>
                </a:cubicBezTo>
                <a:lnTo>
                  <a:pt x="9855" y="14194"/>
                </a:lnTo>
                <a:cubicBezTo>
                  <a:pt x="9855" y="14251"/>
                  <a:pt x="9879" y="14298"/>
                  <a:pt x="9908" y="14298"/>
                </a:cubicBezTo>
                <a:cubicBezTo>
                  <a:pt x="9937" y="14298"/>
                  <a:pt x="9961" y="14251"/>
                  <a:pt x="9961" y="14194"/>
                </a:cubicBezTo>
                <a:lnTo>
                  <a:pt x="9961" y="13974"/>
                </a:lnTo>
                <a:cubicBezTo>
                  <a:pt x="9961" y="13916"/>
                  <a:pt x="9937" y="13871"/>
                  <a:pt x="9908" y="13871"/>
                </a:cubicBezTo>
                <a:close/>
                <a:moveTo>
                  <a:pt x="10758" y="13871"/>
                </a:moveTo>
                <a:cubicBezTo>
                  <a:pt x="10728" y="13871"/>
                  <a:pt x="10705" y="13916"/>
                  <a:pt x="10705" y="13974"/>
                </a:cubicBezTo>
                <a:lnTo>
                  <a:pt x="10705" y="14194"/>
                </a:lnTo>
                <a:cubicBezTo>
                  <a:pt x="10705" y="14251"/>
                  <a:pt x="10728" y="14298"/>
                  <a:pt x="10758" y="14298"/>
                </a:cubicBezTo>
                <a:cubicBezTo>
                  <a:pt x="10787" y="14298"/>
                  <a:pt x="10810" y="14251"/>
                  <a:pt x="10810" y="14194"/>
                </a:cubicBezTo>
                <a:lnTo>
                  <a:pt x="10810" y="13974"/>
                </a:lnTo>
                <a:cubicBezTo>
                  <a:pt x="10810" y="13916"/>
                  <a:pt x="10787" y="13871"/>
                  <a:pt x="10758" y="13871"/>
                </a:cubicBezTo>
                <a:close/>
                <a:moveTo>
                  <a:pt x="11072" y="13871"/>
                </a:moveTo>
                <a:cubicBezTo>
                  <a:pt x="11043" y="13871"/>
                  <a:pt x="11019" y="13916"/>
                  <a:pt x="11019" y="13974"/>
                </a:cubicBezTo>
                <a:lnTo>
                  <a:pt x="11019" y="14194"/>
                </a:lnTo>
                <a:cubicBezTo>
                  <a:pt x="11019" y="14251"/>
                  <a:pt x="11043" y="14298"/>
                  <a:pt x="11072" y="14298"/>
                </a:cubicBezTo>
                <a:cubicBezTo>
                  <a:pt x="11101" y="14298"/>
                  <a:pt x="11125" y="14251"/>
                  <a:pt x="11125" y="14194"/>
                </a:cubicBezTo>
                <a:lnTo>
                  <a:pt x="11125" y="13974"/>
                </a:lnTo>
                <a:cubicBezTo>
                  <a:pt x="11125" y="13916"/>
                  <a:pt x="11101" y="13871"/>
                  <a:pt x="11072" y="13871"/>
                </a:cubicBezTo>
                <a:close/>
                <a:moveTo>
                  <a:pt x="11922" y="13871"/>
                </a:moveTo>
                <a:cubicBezTo>
                  <a:pt x="11893" y="13871"/>
                  <a:pt x="11869" y="13916"/>
                  <a:pt x="11869" y="13974"/>
                </a:cubicBezTo>
                <a:lnTo>
                  <a:pt x="11869" y="14194"/>
                </a:lnTo>
                <a:cubicBezTo>
                  <a:pt x="11869" y="14251"/>
                  <a:pt x="11893" y="14298"/>
                  <a:pt x="11922" y="14298"/>
                </a:cubicBezTo>
                <a:cubicBezTo>
                  <a:pt x="11951" y="14298"/>
                  <a:pt x="11974" y="14251"/>
                  <a:pt x="11974" y="14194"/>
                </a:cubicBezTo>
                <a:lnTo>
                  <a:pt x="11974" y="13974"/>
                </a:lnTo>
                <a:cubicBezTo>
                  <a:pt x="11974" y="13916"/>
                  <a:pt x="11951" y="13871"/>
                  <a:pt x="11922" y="13871"/>
                </a:cubicBezTo>
                <a:close/>
                <a:moveTo>
                  <a:pt x="12236" y="13871"/>
                </a:moveTo>
                <a:cubicBezTo>
                  <a:pt x="12207" y="13871"/>
                  <a:pt x="12183" y="13916"/>
                  <a:pt x="12183" y="13974"/>
                </a:cubicBezTo>
                <a:lnTo>
                  <a:pt x="12183" y="14194"/>
                </a:lnTo>
                <a:cubicBezTo>
                  <a:pt x="12183" y="14251"/>
                  <a:pt x="12207" y="14298"/>
                  <a:pt x="12236" y="14298"/>
                </a:cubicBezTo>
                <a:cubicBezTo>
                  <a:pt x="12265" y="14298"/>
                  <a:pt x="12288" y="14251"/>
                  <a:pt x="12288" y="14194"/>
                </a:cubicBezTo>
                <a:lnTo>
                  <a:pt x="12288" y="13974"/>
                </a:lnTo>
                <a:cubicBezTo>
                  <a:pt x="12288" y="13916"/>
                  <a:pt x="12265" y="13871"/>
                  <a:pt x="12236" y="13871"/>
                </a:cubicBezTo>
                <a:close/>
                <a:moveTo>
                  <a:pt x="13085" y="13871"/>
                </a:moveTo>
                <a:cubicBezTo>
                  <a:pt x="13056" y="13871"/>
                  <a:pt x="13032" y="13916"/>
                  <a:pt x="13032" y="13974"/>
                </a:cubicBezTo>
                <a:lnTo>
                  <a:pt x="13032" y="14194"/>
                </a:lnTo>
                <a:cubicBezTo>
                  <a:pt x="13032" y="14251"/>
                  <a:pt x="13056" y="14298"/>
                  <a:pt x="13085" y="14298"/>
                </a:cubicBezTo>
                <a:cubicBezTo>
                  <a:pt x="13114" y="14298"/>
                  <a:pt x="13138" y="14251"/>
                  <a:pt x="13138" y="14194"/>
                </a:cubicBezTo>
                <a:lnTo>
                  <a:pt x="13138" y="13974"/>
                </a:lnTo>
                <a:cubicBezTo>
                  <a:pt x="13138" y="13916"/>
                  <a:pt x="13114" y="13871"/>
                  <a:pt x="13085" y="13871"/>
                </a:cubicBezTo>
                <a:close/>
                <a:moveTo>
                  <a:pt x="13399" y="13871"/>
                </a:moveTo>
                <a:cubicBezTo>
                  <a:pt x="13370" y="13871"/>
                  <a:pt x="13348" y="13916"/>
                  <a:pt x="13348" y="13974"/>
                </a:cubicBezTo>
                <a:lnTo>
                  <a:pt x="13348" y="14194"/>
                </a:lnTo>
                <a:cubicBezTo>
                  <a:pt x="13348" y="14251"/>
                  <a:pt x="13370" y="14298"/>
                  <a:pt x="13399" y="14298"/>
                </a:cubicBezTo>
                <a:cubicBezTo>
                  <a:pt x="13428" y="14298"/>
                  <a:pt x="13452" y="14251"/>
                  <a:pt x="13452" y="14194"/>
                </a:cubicBezTo>
                <a:lnTo>
                  <a:pt x="13452" y="13974"/>
                </a:lnTo>
                <a:cubicBezTo>
                  <a:pt x="13452" y="13916"/>
                  <a:pt x="13428" y="13871"/>
                  <a:pt x="13399" y="13871"/>
                </a:cubicBezTo>
                <a:close/>
                <a:moveTo>
                  <a:pt x="14249" y="13871"/>
                </a:moveTo>
                <a:cubicBezTo>
                  <a:pt x="14220" y="13871"/>
                  <a:pt x="14196" y="13916"/>
                  <a:pt x="14196" y="13974"/>
                </a:cubicBezTo>
                <a:lnTo>
                  <a:pt x="14196" y="14194"/>
                </a:lnTo>
                <a:cubicBezTo>
                  <a:pt x="14196" y="14251"/>
                  <a:pt x="14220" y="14298"/>
                  <a:pt x="14249" y="14298"/>
                </a:cubicBezTo>
                <a:cubicBezTo>
                  <a:pt x="14278" y="14298"/>
                  <a:pt x="14302" y="14251"/>
                  <a:pt x="14302" y="14194"/>
                </a:cubicBezTo>
                <a:lnTo>
                  <a:pt x="14302" y="13974"/>
                </a:lnTo>
                <a:cubicBezTo>
                  <a:pt x="14302" y="13916"/>
                  <a:pt x="14278" y="13871"/>
                  <a:pt x="14249" y="13871"/>
                </a:cubicBezTo>
                <a:close/>
                <a:moveTo>
                  <a:pt x="14564" y="13871"/>
                </a:moveTo>
                <a:cubicBezTo>
                  <a:pt x="14535" y="13871"/>
                  <a:pt x="14511" y="13916"/>
                  <a:pt x="14511" y="13974"/>
                </a:cubicBezTo>
                <a:lnTo>
                  <a:pt x="14511" y="14194"/>
                </a:lnTo>
                <a:cubicBezTo>
                  <a:pt x="14511" y="14251"/>
                  <a:pt x="14535" y="14298"/>
                  <a:pt x="14564" y="14298"/>
                </a:cubicBezTo>
                <a:cubicBezTo>
                  <a:pt x="14593" y="14298"/>
                  <a:pt x="14617" y="14251"/>
                  <a:pt x="14617" y="14194"/>
                </a:cubicBezTo>
                <a:lnTo>
                  <a:pt x="14617" y="13974"/>
                </a:lnTo>
                <a:cubicBezTo>
                  <a:pt x="14617" y="13916"/>
                  <a:pt x="14593" y="13871"/>
                  <a:pt x="14564" y="13871"/>
                </a:cubicBezTo>
                <a:close/>
                <a:moveTo>
                  <a:pt x="15413" y="13871"/>
                </a:moveTo>
                <a:cubicBezTo>
                  <a:pt x="15384" y="13871"/>
                  <a:pt x="15360" y="13916"/>
                  <a:pt x="15360" y="13974"/>
                </a:cubicBezTo>
                <a:lnTo>
                  <a:pt x="15360" y="14194"/>
                </a:lnTo>
                <a:cubicBezTo>
                  <a:pt x="15360" y="14251"/>
                  <a:pt x="15384" y="14298"/>
                  <a:pt x="15413" y="14298"/>
                </a:cubicBezTo>
                <a:cubicBezTo>
                  <a:pt x="15442" y="14298"/>
                  <a:pt x="15465" y="14251"/>
                  <a:pt x="15465" y="14194"/>
                </a:cubicBezTo>
                <a:lnTo>
                  <a:pt x="15465" y="13974"/>
                </a:lnTo>
                <a:cubicBezTo>
                  <a:pt x="15465" y="13916"/>
                  <a:pt x="15442" y="13871"/>
                  <a:pt x="15413" y="13871"/>
                </a:cubicBezTo>
                <a:close/>
                <a:moveTo>
                  <a:pt x="15728" y="13871"/>
                </a:moveTo>
                <a:cubicBezTo>
                  <a:pt x="15699" y="13871"/>
                  <a:pt x="15675" y="13916"/>
                  <a:pt x="15675" y="13974"/>
                </a:cubicBezTo>
                <a:lnTo>
                  <a:pt x="15675" y="14194"/>
                </a:lnTo>
                <a:cubicBezTo>
                  <a:pt x="15675" y="14251"/>
                  <a:pt x="15699" y="14298"/>
                  <a:pt x="15728" y="14298"/>
                </a:cubicBezTo>
                <a:cubicBezTo>
                  <a:pt x="15757" y="14298"/>
                  <a:pt x="15781" y="14251"/>
                  <a:pt x="15781" y="14194"/>
                </a:cubicBezTo>
                <a:lnTo>
                  <a:pt x="15781" y="13974"/>
                </a:lnTo>
                <a:cubicBezTo>
                  <a:pt x="15781" y="13916"/>
                  <a:pt x="15757" y="13871"/>
                  <a:pt x="15728" y="13871"/>
                </a:cubicBezTo>
                <a:close/>
                <a:moveTo>
                  <a:pt x="16578" y="13871"/>
                </a:moveTo>
                <a:cubicBezTo>
                  <a:pt x="16549" y="13871"/>
                  <a:pt x="16525" y="13916"/>
                  <a:pt x="16525" y="13974"/>
                </a:cubicBezTo>
                <a:lnTo>
                  <a:pt x="16525" y="14194"/>
                </a:lnTo>
                <a:cubicBezTo>
                  <a:pt x="16525" y="14251"/>
                  <a:pt x="16549" y="14298"/>
                  <a:pt x="16578" y="14298"/>
                </a:cubicBezTo>
                <a:cubicBezTo>
                  <a:pt x="16607" y="14298"/>
                  <a:pt x="16630" y="14251"/>
                  <a:pt x="16630" y="14194"/>
                </a:cubicBezTo>
                <a:lnTo>
                  <a:pt x="16630" y="13974"/>
                </a:lnTo>
                <a:cubicBezTo>
                  <a:pt x="16630" y="13916"/>
                  <a:pt x="16607" y="13871"/>
                  <a:pt x="16578" y="13871"/>
                </a:cubicBezTo>
                <a:close/>
                <a:moveTo>
                  <a:pt x="16892" y="13871"/>
                </a:moveTo>
                <a:cubicBezTo>
                  <a:pt x="16863" y="13871"/>
                  <a:pt x="16839" y="13916"/>
                  <a:pt x="16839" y="13974"/>
                </a:cubicBezTo>
                <a:lnTo>
                  <a:pt x="16839" y="14194"/>
                </a:lnTo>
                <a:cubicBezTo>
                  <a:pt x="16839" y="14251"/>
                  <a:pt x="16863" y="14298"/>
                  <a:pt x="16892" y="14298"/>
                </a:cubicBezTo>
                <a:cubicBezTo>
                  <a:pt x="16921" y="14298"/>
                  <a:pt x="16944" y="14251"/>
                  <a:pt x="16944" y="14194"/>
                </a:cubicBezTo>
                <a:lnTo>
                  <a:pt x="16944" y="13974"/>
                </a:lnTo>
                <a:cubicBezTo>
                  <a:pt x="16944" y="13916"/>
                  <a:pt x="16921" y="13871"/>
                  <a:pt x="16892" y="13871"/>
                </a:cubicBezTo>
                <a:close/>
                <a:moveTo>
                  <a:pt x="17741" y="13871"/>
                </a:moveTo>
                <a:cubicBezTo>
                  <a:pt x="17712" y="13871"/>
                  <a:pt x="17689" y="13916"/>
                  <a:pt x="17689" y="13974"/>
                </a:cubicBezTo>
                <a:lnTo>
                  <a:pt x="17689" y="14194"/>
                </a:lnTo>
                <a:cubicBezTo>
                  <a:pt x="17689" y="14251"/>
                  <a:pt x="17712" y="14298"/>
                  <a:pt x="17741" y="14298"/>
                </a:cubicBezTo>
                <a:cubicBezTo>
                  <a:pt x="17770" y="14298"/>
                  <a:pt x="17794" y="14251"/>
                  <a:pt x="17794" y="14194"/>
                </a:cubicBezTo>
                <a:lnTo>
                  <a:pt x="17794" y="13974"/>
                </a:lnTo>
                <a:cubicBezTo>
                  <a:pt x="17794" y="13916"/>
                  <a:pt x="17770" y="13871"/>
                  <a:pt x="17741" y="13871"/>
                </a:cubicBezTo>
                <a:close/>
                <a:moveTo>
                  <a:pt x="18055" y="13871"/>
                </a:moveTo>
                <a:cubicBezTo>
                  <a:pt x="18026" y="13871"/>
                  <a:pt x="18002" y="13916"/>
                  <a:pt x="18002" y="13974"/>
                </a:cubicBezTo>
                <a:lnTo>
                  <a:pt x="18002" y="14194"/>
                </a:lnTo>
                <a:cubicBezTo>
                  <a:pt x="18002" y="14251"/>
                  <a:pt x="18026" y="14298"/>
                  <a:pt x="18055" y="14298"/>
                </a:cubicBezTo>
                <a:cubicBezTo>
                  <a:pt x="18085" y="14298"/>
                  <a:pt x="18108" y="14251"/>
                  <a:pt x="18108" y="14194"/>
                </a:cubicBezTo>
                <a:lnTo>
                  <a:pt x="18108" y="13974"/>
                </a:lnTo>
                <a:cubicBezTo>
                  <a:pt x="18108" y="13916"/>
                  <a:pt x="18085" y="13871"/>
                  <a:pt x="18055" y="13871"/>
                </a:cubicBezTo>
                <a:close/>
                <a:moveTo>
                  <a:pt x="18905" y="13871"/>
                </a:moveTo>
                <a:cubicBezTo>
                  <a:pt x="18876" y="13871"/>
                  <a:pt x="18852" y="13916"/>
                  <a:pt x="18852" y="13974"/>
                </a:cubicBezTo>
                <a:lnTo>
                  <a:pt x="18852" y="14194"/>
                </a:lnTo>
                <a:cubicBezTo>
                  <a:pt x="18852" y="14251"/>
                  <a:pt x="18876" y="14298"/>
                  <a:pt x="18905" y="14298"/>
                </a:cubicBezTo>
                <a:cubicBezTo>
                  <a:pt x="18934" y="14298"/>
                  <a:pt x="18958" y="14251"/>
                  <a:pt x="18958" y="14194"/>
                </a:cubicBezTo>
                <a:lnTo>
                  <a:pt x="18958" y="13974"/>
                </a:lnTo>
                <a:cubicBezTo>
                  <a:pt x="18958" y="13916"/>
                  <a:pt x="18934" y="13871"/>
                  <a:pt x="18905" y="13871"/>
                </a:cubicBezTo>
                <a:close/>
                <a:moveTo>
                  <a:pt x="19220" y="13871"/>
                </a:moveTo>
                <a:cubicBezTo>
                  <a:pt x="19191" y="13871"/>
                  <a:pt x="19167" y="13916"/>
                  <a:pt x="19167" y="13974"/>
                </a:cubicBezTo>
                <a:lnTo>
                  <a:pt x="19167" y="14194"/>
                </a:lnTo>
                <a:cubicBezTo>
                  <a:pt x="19167" y="14251"/>
                  <a:pt x="19191" y="14298"/>
                  <a:pt x="19220" y="14298"/>
                </a:cubicBezTo>
                <a:cubicBezTo>
                  <a:pt x="19249" y="14298"/>
                  <a:pt x="19273" y="14251"/>
                  <a:pt x="19273" y="14194"/>
                </a:cubicBezTo>
                <a:lnTo>
                  <a:pt x="19273" y="13974"/>
                </a:lnTo>
                <a:cubicBezTo>
                  <a:pt x="19273" y="13916"/>
                  <a:pt x="19249" y="13871"/>
                  <a:pt x="19220" y="13871"/>
                </a:cubicBezTo>
                <a:close/>
                <a:moveTo>
                  <a:pt x="20069" y="13871"/>
                </a:moveTo>
                <a:cubicBezTo>
                  <a:pt x="20040" y="13871"/>
                  <a:pt x="20016" y="13916"/>
                  <a:pt x="20016" y="13974"/>
                </a:cubicBezTo>
                <a:lnTo>
                  <a:pt x="20016" y="14194"/>
                </a:lnTo>
                <a:cubicBezTo>
                  <a:pt x="20016" y="14251"/>
                  <a:pt x="20040" y="14298"/>
                  <a:pt x="20069" y="14298"/>
                </a:cubicBezTo>
                <a:cubicBezTo>
                  <a:pt x="20099" y="14298"/>
                  <a:pt x="20122" y="14251"/>
                  <a:pt x="20122" y="14194"/>
                </a:cubicBezTo>
                <a:lnTo>
                  <a:pt x="20122" y="13974"/>
                </a:lnTo>
                <a:cubicBezTo>
                  <a:pt x="20122" y="13916"/>
                  <a:pt x="20099" y="13871"/>
                  <a:pt x="20069" y="13871"/>
                </a:cubicBezTo>
                <a:close/>
                <a:moveTo>
                  <a:pt x="20384" y="13871"/>
                </a:moveTo>
                <a:cubicBezTo>
                  <a:pt x="20355" y="13871"/>
                  <a:pt x="20331" y="13916"/>
                  <a:pt x="20331" y="13974"/>
                </a:cubicBezTo>
                <a:lnTo>
                  <a:pt x="20331" y="14194"/>
                </a:lnTo>
                <a:cubicBezTo>
                  <a:pt x="20331" y="14251"/>
                  <a:pt x="20355" y="14298"/>
                  <a:pt x="20384" y="14298"/>
                </a:cubicBezTo>
                <a:cubicBezTo>
                  <a:pt x="20413" y="14298"/>
                  <a:pt x="20436" y="14251"/>
                  <a:pt x="20436" y="14194"/>
                </a:cubicBezTo>
                <a:lnTo>
                  <a:pt x="20436" y="13974"/>
                </a:lnTo>
                <a:cubicBezTo>
                  <a:pt x="20436" y="13916"/>
                  <a:pt x="20413" y="13871"/>
                  <a:pt x="20384" y="13871"/>
                </a:cubicBezTo>
                <a:close/>
                <a:moveTo>
                  <a:pt x="21234" y="13871"/>
                </a:moveTo>
                <a:cubicBezTo>
                  <a:pt x="21204" y="13871"/>
                  <a:pt x="21181" y="13916"/>
                  <a:pt x="21181" y="13974"/>
                </a:cubicBezTo>
                <a:lnTo>
                  <a:pt x="21181" y="14194"/>
                </a:lnTo>
                <a:cubicBezTo>
                  <a:pt x="21181" y="14251"/>
                  <a:pt x="21204" y="14298"/>
                  <a:pt x="21234" y="14298"/>
                </a:cubicBezTo>
                <a:cubicBezTo>
                  <a:pt x="21263" y="14298"/>
                  <a:pt x="21285" y="14251"/>
                  <a:pt x="21285" y="14194"/>
                </a:cubicBezTo>
                <a:lnTo>
                  <a:pt x="21285" y="13974"/>
                </a:lnTo>
                <a:cubicBezTo>
                  <a:pt x="21285" y="13916"/>
                  <a:pt x="21263" y="13871"/>
                  <a:pt x="21234" y="13871"/>
                </a:cubicBezTo>
                <a:close/>
                <a:moveTo>
                  <a:pt x="21547" y="13871"/>
                </a:moveTo>
                <a:cubicBezTo>
                  <a:pt x="21518" y="13871"/>
                  <a:pt x="21495" y="13916"/>
                  <a:pt x="21495" y="13974"/>
                </a:cubicBezTo>
                <a:lnTo>
                  <a:pt x="21495" y="14194"/>
                </a:lnTo>
                <a:cubicBezTo>
                  <a:pt x="21495" y="14251"/>
                  <a:pt x="21518" y="14298"/>
                  <a:pt x="21547" y="14298"/>
                </a:cubicBezTo>
                <a:cubicBezTo>
                  <a:pt x="21576" y="14298"/>
                  <a:pt x="21600" y="14251"/>
                  <a:pt x="21600" y="14194"/>
                </a:cubicBezTo>
                <a:lnTo>
                  <a:pt x="21600" y="13974"/>
                </a:lnTo>
                <a:cubicBezTo>
                  <a:pt x="21600" y="13916"/>
                  <a:pt x="21576" y="13871"/>
                  <a:pt x="21547" y="13871"/>
                </a:cubicBezTo>
                <a:close/>
                <a:moveTo>
                  <a:pt x="53" y="14601"/>
                </a:moveTo>
                <a:cubicBezTo>
                  <a:pt x="24" y="14601"/>
                  <a:pt x="0" y="14646"/>
                  <a:pt x="0" y="14704"/>
                </a:cubicBezTo>
                <a:lnTo>
                  <a:pt x="0" y="14924"/>
                </a:lnTo>
                <a:cubicBezTo>
                  <a:pt x="0" y="14981"/>
                  <a:pt x="24" y="15028"/>
                  <a:pt x="53" y="15028"/>
                </a:cubicBezTo>
                <a:cubicBezTo>
                  <a:pt x="82" y="15028"/>
                  <a:pt x="106" y="14981"/>
                  <a:pt x="106" y="14924"/>
                </a:cubicBezTo>
                <a:lnTo>
                  <a:pt x="106" y="14704"/>
                </a:lnTo>
                <a:cubicBezTo>
                  <a:pt x="106" y="14646"/>
                  <a:pt x="82" y="14601"/>
                  <a:pt x="53" y="14601"/>
                </a:cubicBezTo>
                <a:close/>
                <a:moveTo>
                  <a:pt x="367" y="14601"/>
                </a:moveTo>
                <a:cubicBezTo>
                  <a:pt x="338" y="14601"/>
                  <a:pt x="315" y="14646"/>
                  <a:pt x="315" y="14704"/>
                </a:cubicBezTo>
                <a:lnTo>
                  <a:pt x="315" y="14924"/>
                </a:lnTo>
                <a:cubicBezTo>
                  <a:pt x="315" y="14981"/>
                  <a:pt x="338" y="15028"/>
                  <a:pt x="367" y="15028"/>
                </a:cubicBezTo>
                <a:cubicBezTo>
                  <a:pt x="397" y="15028"/>
                  <a:pt x="420" y="14981"/>
                  <a:pt x="420" y="14924"/>
                </a:cubicBezTo>
                <a:lnTo>
                  <a:pt x="420" y="14704"/>
                </a:lnTo>
                <a:cubicBezTo>
                  <a:pt x="420" y="14646"/>
                  <a:pt x="397" y="14601"/>
                  <a:pt x="367" y="14601"/>
                </a:cubicBezTo>
                <a:close/>
                <a:moveTo>
                  <a:pt x="1217" y="14601"/>
                </a:moveTo>
                <a:cubicBezTo>
                  <a:pt x="1188" y="14601"/>
                  <a:pt x="1164" y="14646"/>
                  <a:pt x="1164" y="14704"/>
                </a:cubicBezTo>
                <a:lnTo>
                  <a:pt x="1164" y="14924"/>
                </a:lnTo>
                <a:cubicBezTo>
                  <a:pt x="1164" y="14981"/>
                  <a:pt x="1188" y="15028"/>
                  <a:pt x="1217" y="15028"/>
                </a:cubicBezTo>
                <a:cubicBezTo>
                  <a:pt x="1246" y="15028"/>
                  <a:pt x="1270" y="14981"/>
                  <a:pt x="1270" y="14924"/>
                </a:cubicBezTo>
                <a:lnTo>
                  <a:pt x="1270" y="14704"/>
                </a:lnTo>
                <a:cubicBezTo>
                  <a:pt x="1270" y="14646"/>
                  <a:pt x="1246" y="14601"/>
                  <a:pt x="1217" y="14601"/>
                </a:cubicBezTo>
                <a:close/>
                <a:moveTo>
                  <a:pt x="1532" y="14601"/>
                </a:moveTo>
                <a:cubicBezTo>
                  <a:pt x="1503" y="14601"/>
                  <a:pt x="1479" y="14646"/>
                  <a:pt x="1479" y="14704"/>
                </a:cubicBezTo>
                <a:lnTo>
                  <a:pt x="1479" y="14924"/>
                </a:lnTo>
                <a:cubicBezTo>
                  <a:pt x="1479" y="14981"/>
                  <a:pt x="1503" y="15028"/>
                  <a:pt x="1532" y="15028"/>
                </a:cubicBezTo>
                <a:cubicBezTo>
                  <a:pt x="1561" y="15028"/>
                  <a:pt x="1584" y="14981"/>
                  <a:pt x="1584" y="14924"/>
                </a:cubicBezTo>
                <a:lnTo>
                  <a:pt x="1584" y="14704"/>
                </a:lnTo>
                <a:cubicBezTo>
                  <a:pt x="1584" y="14646"/>
                  <a:pt x="1561" y="14601"/>
                  <a:pt x="1532" y="14601"/>
                </a:cubicBezTo>
                <a:close/>
                <a:moveTo>
                  <a:pt x="2380" y="14601"/>
                </a:moveTo>
                <a:cubicBezTo>
                  <a:pt x="2351" y="14601"/>
                  <a:pt x="2329" y="14646"/>
                  <a:pt x="2329" y="14704"/>
                </a:cubicBezTo>
                <a:lnTo>
                  <a:pt x="2329" y="14924"/>
                </a:lnTo>
                <a:cubicBezTo>
                  <a:pt x="2329" y="14981"/>
                  <a:pt x="2351" y="15028"/>
                  <a:pt x="2380" y="15028"/>
                </a:cubicBezTo>
                <a:cubicBezTo>
                  <a:pt x="2409" y="15028"/>
                  <a:pt x="2433" y="14981"/>
                  <a:pt x="2433" y="14924"/>
                </a:cubicBezTo>
                <a:lnTo>
                  <a:pt x="2433" y="14704"/>
                </a:lnTo>
                <a:cubicBezTo>
                  <a:pt x="2433" y="14646"/>
                  <a:pt x="2409" y="14601"/>
                  <a:pt x="2380" y="14601"/>
                </a:cubicBezTo>
                <a:close/>
                <a:moveTo>
                  <a:pt x="2695" y="14601"/>
                </a:moveTo>
                <a:cubicBezTo>
                  <a:pt x="2666" y="14601"/>
                  <a:pt x="2643" y="14646"/>
                  <a:pt x="2643" y="14704"/>
                </a:cubicBezTo>
                <a:lnTo>
                  <a:pt x="2643" y="14924"/>
                </a:lnTo>
                <a:cubicBezTo>
                  <a:pt x="2643" y="14981"/>
                  <a:pt x="2666" y="15028"/>
                  <a:pt x="2695" y="15028"/>
                </a:cubicBezTo>
                <a:cubicBezTo>
                  <a:pt x="2724" y="15028"/>
                  <a:pt x="2748" y="14981"/>
                  <a:pt x="2748" y="14924"/>
                </a:cubicBezTo>
                <a:lnTo>
                  <a:pt x="2748" y="14704"/>
                </a:lnTo>
                <a:cubicBezTo>
                  <a:pt x="2748" y="14646"/>
                  <a:pt x="2724" y="14601"/>
                  <a:pt x="2695" y="14601"/>
                </a:cubicBezTo>
                <a:close/>
                <a:moveTo>
                  <a:pt x="3545" y="14601"/>
                </a:moveTo>
                <a:cubicBezTo>
                  <a:pt x="3516" y="14601"/>
                  <a:pt x="3492" y="14646"/>
                  <a:pt x="3492" y="14704"/>
                </a:cubicBezTo>
                <a:lnTo>
                  <a:pt x="3492" y="14924"/>
                </a:lnTo>
                <a:cubicBezTo>
                  <a:pt x="3492" y="14981"/>
                  <a:pt x="3516" y="15028"/>
                  <a:pt x="3545" y="15028"/>
                </a:cubicBezTo>
                <a:cubicBezTo>
                  <a:pt x="3574" y="15028"/>
                  <a:pt x="3598" y="14981"/>
                  <a:pt x="3598" y="14924"/>
                </a:cubicBezTo>
                <a:lnTo>
                  <a:pt x="3598" y="14704"/>
                </a:lnTo>
                <a:cubicBezTo>
                  <a:pt x="3598" y="14646"/>
                  <a:pt x="3574" y="14601"/>
                  <a:pt x="3545" y="14601"/>
                </a:cubicBezTo>
                <a:close/>
                <a:moveTo>
                  <a:pt x="3859" y="14601"/>
                </a:moveTo>
                <a:cubicBezTo>
                  <a:pt x="3830" y="14601"/>
                  <a:pt x="3806" y="14646"/>
                  <a:pt x="3806" y="14704"/>
                </a:cubicBezTo>
                <a:lnTo>
                  <a:pt x="3806" y="14924"/>
                </a:lnTo>
                <a:cubicBezTo>
                  <a:pt x="3806" y="14981"/>
                  <a:pt x="3830" y="15028"/>
                  <a:pt x="3859" y="15028"/>
                </a:cubicBezTo>
                <a:cubicBezTo>
                  <a:pt x="3888" y="15028"/>
                  <a:pt x="3912" y="14981"/>
                  <a:pt x="3912" y="14924"/>
                </a:cubicBezTo>
                <a:lnTo>
                  <a:pt x="3912" y="14704"/>
                </a:lnTo>
                <a:cubicBezTo>
                  <a:pt x="3912" y="14646"/>
                  <a:pt x="3888" y="14601"/>
                  <a:pt x="3859" y="14601"/>
                </a:cubicBezTo>
                <a:close/>
                <a:moveTo>
                  <a:pt x="4709" y="14601"/>
                </a:moveTo>
                <a:cubicBezTo>
                  <a:pt x="4680" y="14601"/>
                  <a:pt x="4656" y="14646"/>
                  <a:pt x="4656" y="14704"/>
                </a:cubicBezTo>
                <a:lnTo>
                  <a:pt x="4656" y="14924"/>
                </a:lnTo>
                <a:cubicBezTo>
                  <a:pt x="4656" y="14981"/>
                  <a:pt x="4680" y="15028"/>
                  <a:pt x="4709" y="15028"/>
                </a:cubicBezTo>
                <a:cubicBezTo>
                  <a:pt x="4738" y="15028"/>
                  <a:pt x="4762" y="14981"/>
                  <a:pt x="4762" y="14924"/>
                </a:cubicBezTo>
                <a:lnTo>
                  <a:pt x="4762" y="14704"/>
                </a:lnTo>
                <a:cubicBezTo>
                  <a:pt x="4762" y="14646"/>
                  <a:pt x="4738" y="14601"/>
                  <a:pt x="4709" y="14601"/>
                </a:cubicBezTo>
                <a:close/>
                <a:moveTo>
                  <a:pt x="5023" y="14601"/>
                </a:moveTo>
                <a:cubicBezTo>
                  <a:pt x="4994" y="14601"/>
                  <a:pt x="4970" y="14646"/>
                  <a:pt x="4970" y="14704"/>
                </a:cubicBezTo>
                <a:lnTo>
                  <a:pt x="4970" y="14924"/>
                </a:lnTo>
                <a:cubicBezTo>
                  <a:pt x="4970" y="14981"/>
                  <a:pt x="4994" y="15028"/>
                  <a:pt x="5023" y="15028"/>
                </a:cubicBezTo>
                <a:cubicBezTo>
                  <a:pt x="5053" y="15028"/>
                  <a:pt x="5076" y="14981"/>
                  <a:pt x="5076" y="14924"/>
                </a:cubicBezTo>
                <a:lnTo>
                  <a:pt x="5076" y="14704"/>
                </a:lnTo>
                <a:cubicBezTo>
                  <a:pt x="5076" y="14646"/>
                  <a:pt x="5053" y="14601"/>
                  <a:pt x="5023" y="14601"/>
                </a:cubicBezTo>
                <a:close/>
                <a:moveTo>
                  <a:pt x="5873" y="14601"/>
                </a:moveTo>
                <a:cubicBezTo>
                  <a:pt x="5844" y="14601"/>
                  <a:pt x="5820" y="14646"/>
                  <a:pt x="5820" y="14704"/>
                </a:cubicBezTo>
                <a:lnTo>
                  <a:pt x="5820" y="14924"/>
                </a:lnTo>
                <a:cubicBezTo>
                  <a:pt x="5820" y="14981"/>
                  <a:pt x="5844" y="15028"/>
                  <a:pt x="5873" y="15028"/>
                </a:cubicBezTo>
                <a:cubicBezTo>
                  <a:pt x="5902" y="15028"/>
                  <a:pt x="5926" y="14981"/>
                  <a:pt x="5926" y="14924"/>
                </a:cubicBezTo>
                <a:lnTo>
                  <a:pt x="5926" y="14704"/>
                </a:lnTo>
                <a:cubicBezTo>
                  <a:pt x="5926" y="14646"/>
                  <a:pt x="5902" y="14601"/>
                  <a:pt x="5873" y="14601"/>
                </a:cubicBezTo>
                <a:close/>
                <a:moveTo>
                  <a:pt x="6188" y="14601"/>
                </a:moveTo>
                <a:cubicBezTo>
                  <a:pt x="6159" y="14601"/>
                  <a:pt x="6135" y="14646"/>
                  <a:pt x="6135" y="14704"/>
                </a:cubicBezTo>
                <a:lnTo>
                  <a:pt x="6135" y="14924"/>
                </a:lnTo>
                <a:cubicBezTo>
                  <a:pt x="6135" y="14981"/>
                  <a:pt x="6159" y="15028"/>
                  <a:pt x="6188" y="15028"/>
                </a:cubicBezTo>
                <a:cubicBezTo>
                  <a:pt x="6217" y="15028"/>
                  <a:pt x="6240" y="14981"/>
                  <a:pt x="6240" y="14924"/>
                </a:cubicBezTo>
                <a:lnTo>
                  <a:pt x="6240" y="14704"/>
                </a:lnTo>
                <a:cubicBezTo>
                  <a:pt x="6240" y="14646"/>
                  <a:pt x="6217" y="14601"/>
                  <a:pt x="6188" y="14601"/>
                </a:cubicBezTo>
                <a:close/>
                <a:moveTo>
                  <a:pt x="7036" y="14601"/>
                </a:moveTo>
                <a:cubicBezTo>
                  <a:pt x="7007" y="14601"/>
                  <a:pt x="6984" y="14646"/>
                  <a:pt x="6984" y="14704"/>
                </a:cubicBezTo>
                <a:lnTo>
                  <a:pt x="6984" y="14924"/>
                </a:lnTo>
                <a:cubicBezTo>
                  <a:pt x="6984" y="14981"/>
                  <a:pt x="7007" y="15028"/>
                  <a:pt x="7036" y="15028"/>
                </a:cubicBezTo>
                <a:cubicBezTo>
                  <a:pt x="7065" y="15028"/>
                  <a:pt x="7089" y="14981"/>
                  <a:pt x="7089" y="14924"/>
                </a:cubicBezTo>
                <a:lnTo>
                  <a:pt x="7089" y="14704"/>
                </a:lnTo>
                <a:cubicBezTo>
                  <a:pt x="7089" y="14646"/>
                  <a:pt x="7065" y="14601"/>
                  <a:pt x="7036" y="14601"/>
                </a:cubicBezTo>
                <a:close/>
                <a:moveTo>
                  <a:pt x="7351" y="14601"/>
                </a:moveTo>
                <a:cubicBezTo>
                  <a:pt x="7322" y="14601"/>
                  <a:pt x="7299" y="14646"/>
                  <a:pt x="7299" y="14704"/>
                </a:cubicBezTo>
                <a:lnTo>
                  <a:pt x="7299" y="14924"/>
                </a:lnTo>
                <a:cubicBezTo>
                  <a:pt x="7299" y="14981"/>
                  <a:pt x="7322" y="15028"/>
                  <a:pt x="7351" y="15028"/>
                </a:cubicBezTo>
                <a:cubicBezTo>
                  <a:pt x="7380" y="15028"/>
                  <a:pt x="7404" y="14981"/>
                  <a:pt x="7404" y="14924"/>
                </a:cubicBezTo>
                <a:lnTo>
                  <a:pt x="7404" y="14704"/>
                </a:lnTo>
                <a:cubicBezTo>
                  <a:pt x="7404" y="14646"/>
                  <a:pt x="7380" y="14601"/>
                  <a:pt x="7351" y="14601"/>
                </a:cubicBezTo>
                <a:close/>
                <a:moveTo>
                  <a:pt x="8201" y="14601"/>
                </a:moveTo>
                <a:cubicBezTo>
                  <a:pt x="8171" y="14601"/>
                  <a:pt x="8148" y="14646"/>
                  <a:pt x="8148" y="14704"/>
                </a:cubicBezTo>
                <a:lnTo>
                  <a:pt x="8148" y="14924"/>
                </a:lnTo>
                <a:cubicBezTo>
                  <a:pt x="8148" y="14981"/>
                  <a:pt x="8171" y="15028"/>
                  <a:pt x="8201" y="15028"/>
                </a:cubicBezTo>
                <a:cubicBezTo>
                  <a:pt x="8230" y="15028"/>
                  <a:pt x="8254" y="14981"/>
                  <a:pt x="8254" y="14924"/>
                </a:cubicBezTo>
                <a:lnTo>
                  <a:pt x="8254" y="14704"/>
                </a:lnTo>
                <a:cubicBezTo>
                  <a:pt x="8254" y="14646"/>
                  <a:pt x="8230" y="14601"/>
                  <a:pt x="8201" y="14601"/>
                </a:cubicBezTo>
                <a:close/>
                <a:moveTo>
                  <a:pt x="8515" y="14601"/>
                </a:moveTo>
                <a:cubicBezTo>
                  <a:pt x="8486" y="14601"/>
                  <a:pt x="8462" y="14646"/>
                  <a:pt x="8462" y="14704"/>
                </a:cubicBezTo>
                <a:lnTo>
                  <a:pt x="8462" y="14924"/>
                </a:lnTo>
                <a:cubicBezTo>
                  <a:pt x="8462" y="14981"/>
                  <a:pt x="8486" y="15028"/>
                  <a:pt x="8515" y="15028"/>
                </a:cubicBezTo>
                <a:cubicBezTo>
                  <a:pt x="8544" y="15028"/>
                  <a:pt x="8568" y="14981"/>
                  <a:pt x="8568" y="14924"/>
                </a:cubicBezTo>
                <a:lnTo>
                  <a:pt x="8568" y="14704"/>
                </a:lnTo>
                <a:cubicBezTo>
                  <a:pt x="8568" y="14646"/>
                  <a:pt x="8544" y="14601"/>
                  <a:pt x="8515" y="14601"/>
                </a:cubicBezTo>
                <a:close/>
                <a:moveTo>
                  <a:pt x="9365" y="14601"/>
                </a:moveTo>
                <a:cubicBezTo>
                  <a:pt x="9336" y="14601"/>
                  <a:pt x="9312" y="14646"/>
                  <a:pt x="9312" y="14704"/>
                </a:cubicBezTo>
                <a:lnTo>
                  <a:pt x="9312" y="14924"/>
                </a:lnTo>
                <a:cubicBezTo>
                  <a:pt x="9312" y="14981"/>
                  <a:pt x="9336" y="15028"/>
                  <a:pt x="9365" y="15028"/>
                </a:cubicBezTo>
                <a:cubicBezTo>
                  <a:pt x="9394" y="15028"/>
                  <a:pt x="9418" y="14981"/>
                  <a:pt x="9418" y="14924"/>
                </a:cubicBezTo>
                <a:lnTo>
                  <a:pt x="9418" y="14704"/>
                </a:lnTo>
                <a:cubicBezTo>
                  <a:pt x="9418" y="14646"/>
                  <a:pt x="9394" y="14601"/>
                  <a:pt x="9365" y="14601"/>
                </a:cubicBezTo>
                <a:close/>
                <a:moveTo>
                  <a:pt x="9679" y="14601"/>
                </a:moveTo>
                <a:cubicBezTo>
                  <a:pt x="9650" y="14601"/>
                  <a:pt x="9626" y="14646"/>
                  <a:pt x="9626" y="14704"/>
                </a:cubicBezTo>
                <a:lnTo>
                  <a:pt x="9626" y="14924"/>
                </a:lnTo>
                <a:cubicBezTo>
                  <a:pt x="9626" y="14981"/>
                  <a:pt x="9650" y="15028"/>
                  <a:pt x="9679" y="15028"/>
                </a:cubicBezTo>
                <a:cubicBezTo>
                  <a:pt x="9708" y="15028"/>
                  <a:pt x="9732" y="14981"/>
                  <a:pt x="9732" y="14924"/>
                </a:cubicBezTo>
                <a:lnTo>
                  <a:pt x="9732" y="14704"/>
                </a:lnTo>
                <a:cubicBezTo>
                  <a:pt x="9732" y="14646"/>
                  <a:pt x="9708" y="14601"/>
                  <a:pt x="9679" y="14601"/>
                </a:cubicBezTo>
                <a:close/>
                <a:moveTo>
                  <a:pt x="10529" y="14601"/>
                </a:moveTo>
                <a:cubicBezTo>
                  <a:pt x="10500" y="14601"/>
                  <a:pt x="10476" y="14646"/>
                  <a:pt x="10476" y="14704"/>
                </a:cubicBezTo>
                <a:lnTo>
                  <a:pt x="10476" y="14924"/>
                </a:lnTo>
                <a:cubicBezTo>
                  <a:pt x="10476" y="14981"/>
                  <a:pt x="10500" y="15028"/>
                  <a:pt x="10529" y="15028"/>
                </a:cubicBezTo>
                <a:cubicBezTo>
                  <a:pt x="10558" y="15028"/>
                  <a:pt x="10582" y="14981"/>
                  <a:pt x="10582" y="14924"/>
                </a:cubicBezTo>
                <a:lnTo>
                  <a:pt x="10582" y="14704"/>
                </a:lnTo>
                <a:cubicBezTo>
                  <a:pt x="10582" y="14646"/>
                  <a:pt x="10558" y="14601"/>
                  <a:pt x="10529" y="14601"/>
                </a:cubicBezTo>
                <a:close/>
                <a:moveTo>
                  <a:pt x="10844" y="14601"/>
                </a:moveTo>
                <a:cubicBezTo>
                  <a:pt x="10814" y="14601"/>
                  <a:pt x="10791" y="14646"/>
                  <a:pt x="10791" y="14704"/>
                </a:cubicBezTo>
                <a:lnTo>
                  <a:pt x="10791" y="14924"/>
                </a:lnTo>
                <a:cubicBezTo>
                  <a:pt x="10791" y="14981"/>
                  <a:pt x="10814" y="15028"/>
                  <a:pt x="10844" y="15028"/>
                </a:cubicBezTo>
                <a:cubicBezTo>
                  <a:pt x="10873" y="15028"/>
                  <a:pt x="10895" y="14981"/>
                  <a:pt x="10895" y="14924"/>
                </a:cubicBezTo>
                <a:lnTo>
                  <a:pt x="10895" y="14704"/>
                </a:lnTo>
                <a:cubicBezTo>
                  <a:pt x="10895" y="14646"/>
                  <a:pt x="10873" y="14601"/>
                  <a:pt x="10844" y="14601"/>
                </a:cubicBezTo>
                <a:close/>
                <a:moveTo>
                  <a:pt x="11692" y="14601"/>
                </a:moveTo>
                <a:cubicBezTo>
                  <a:pt x="11663" y="14601"/>
                  <a:pt x="11640" y="14646"/>
                  <a:pt x="11640" y="14704"/>
                </a:cubicBezTo>
                <a:lnTo>
                  <a:pt x="11640" y="14924"/>
                </a:lnTo>
                <a:cubicBezTo>
                  <a:pt x="11640" y="14981"/>
                  <a:pt x="11663" y="15028"/>
                  <a:pt x="11692" y="15028"/>
                </a:cubicBezTo>
                <a:cubicBezTo>
                  <a:pt x="11721" y="15028"/>
                  <a:pt x="11745" y="14981"/>
                  <a:pt x="11745" y="14924"/>
                </a:cubicBezTo>
                <a:lnTo>
                  <a:pt x="11745" y="14704"/>
                </a:lnTo>
                <a:cubicBezTo>
                  <a:pt x="11745" y="14646"/>
                  <a:pt x="11721" y="14601"/>
                  <a:pt x="11692" y="14601"/>
                </a:cubicBezTo>
                <a:close/>
                <a:moveTo>
                  <a:pt x="12007" y="14601"/>
                </a:moveTo>
                <a:cubicBezTo>
                  <a:pt x="11978" y="14601"/>
                  <a:pt x="11955" y="14646"/>
                  <a:pt x="11955" y="14704"/>
                </a:cubicBezTo>
                <a:lnTo>
                  <a:pt x="11955" y="14924"/>
                </a:lnTo>
                <a:cubicBezTo>
                  <a:pt x="11955" y="14981"/>
                  <a:pt x="11978" y="15028"/>
                  <a:pt x="12007" y="15028"/>
                </a:cubicBezTo>
                <a:cubicBezTo>
                  <a:pt x="12036" y="15028"/>
                  <a:pt x="12060" y="14981"/>
                  <a:pt x="12060" y="14924"/>
                </a:cubicBezTo>
                <a:lnTo>
                  <a:pt x="12060" y="14704"/>
                </a:lnTo>
                <a:cubicBezTo>
                  <a:pt x="12060" y="14646"/>
                  <a:pt x="12036" y="14601"/>
                  <a:pt x="12007" y="14601"/>
                </a:cubicBezTo>
                <a:close/>
                <a:moveTo>
                  <a:pt x="12856" y="14601"/>
                </a:moveTo>
                <a:cubicBezTo>
                  <a:pt x="12827" y="14601"/>
                  <a:pt x="12804" y="14646"/>
                  <a:pt x="12804" y="14704"/>
                </a:cubicBezTo>
                <a:lnTo>
                  <a:pt x="12804" y="14924"/>
                </a:lnTo>
                <a:cubicBezTo>
                  <a:pt x="12804" y="14981"/>
                  <a:pt x="12827" y="15028"/>
                  <a:pt x="12856" y="15028"/>
                </a:cubicBezTo>
                <a:cubicBezTo>
                  <a:pt x="12886" y="15028"/>
                  <a:pt x="12909" y="14981"/>
                  <a:pt x="12909" y="14924"/>
                </a:cubicBezTo>
                <a:lnTo>
                  <a:pt x="12909" y="14704"/>
                </a:lnTo>
                <a:cubicBezTo>
                  <a:pt x="12909" y="14646"/>
                  <a:pt x="12886" y="14601"/>
                  <a:pt x="12856" y="14601"/>
                </a:cubicBezTo>
                <a:close/>
                <a:moveTo>
                  <a:pt x="13171" y="14601"/>
                </a:moveTo>
                <a:cubicBezTo>
                  <a:pt x="13142" y="14601"/>
                  <a:pt x="13118" y="14646"/>
                  <a:pt x="13118" y="14704"/>
                </a:cubicBezTo>
                <a:lnTo>
                  <a:pt x="13118" y="14924"/>
                </a:lnTo>
                <a:cubicBezTo>
                  <a:pt x="13118" y="14981"/>
                  <a:pt x="13142" y="15028"/>
                  <a:pt x="13171" y="15028"/>
                </a:cubicBezTo>
                <a:cubicBezTo>
                  <a:pt x="13200" y="15028"/>
                  <a:pt x="13224" y="14981"/>
                  <a:pt x="13224" y="14924"/>
                </a:cubicBezTo>
                <a:lnTo>
                  <a:pt x="13224" y="14704"/>
                </a:lnTo>
                <a:cubicBezTo>
                  <a:pt x="13224" y="14646"/>
                  <a:pt x="13200" y="14601"/>
                  <a:pt x="13171" y="14601"/>
                </a:cubicBezTo>
                <a:close/>
                <a:moveTo>
                  <a:pt x="14021" y="14601"/>
                </a:moveTo>
                <a:cubicBezTo>
                  <a:pt x="13992" y="14601"/>
                  <a:pt x="13968" y="14646"/>
                  <a:pt x="13968" y="14704"/>
                </a:cubicBezTo>
                <a:lnTo>
                  <a:pt x="13968" y="14924"/>
                </a:lnTo>
                <a:cubicBezTo>
                  <a:pt x="13968" y="14981"/>
                  <a:pt x="13992" y="15028"/>
                  <a:pt x="14021" y="15028"/>
                </a:cubicBezTo>
                <a:cubicBezTo>
                  <a:pt x="14050" y="15028"/>
                  <a:pt x="14074" y="14981"/>
                  <a:pt x="14074" y="14924"/>
                </a:cubicBezTo>
                <a:lnTo>
                  <a:pt x="14074" y="14704"/>
                </a:lnTo>
                <a:cubicBezTo>
                  <a:pt x="14074" y="14646"/>
                  <a:pt x="14050" y="14601"/>
                  <a:pt x="14021" y="14601"/>
                </a:cubicBezTo>
                <a:close/>
                <a:moveTo>
                  <a:pt x="14335" y="14601"/>
                </a:moveTo>
                <a:cubicBezTo>
                  <a:pt x="14306" y="14601"/>
                  <a:pt x="14282" y="14646"/>
                  <a:pt x="14282" y="14704"/>
                </a:cubicBezTo>
                <a:lnTo>
                  <a:pt x="14282" y="14924"/>
                </a:lnTo>
                <a:cubicBezTo>
                  <a:pt x="14282" y="14981"/>
                  <a:pt x="14306" y="15028"/>
                  <a:pt x="14335" y="15028"/>
                </a:cubicBezTo>
                <a:cubicBezTo>
                  <a:pt x="14364" y="15028"/>
                  <a:pt x="14388" y="14981"/>
                  <a:pt x="14388" y="14924"/>
                </a:cubicBezTo>
                <a:lnTo>
                  <a:pt x="14388" y="14704"/>
                </a:lnTo>
                <a:cubicBezTo>
                  <a:pt x="14388" y="14646"/>
                  <a:pt x="14364" y="14601"/>
                  <a:pt x="14335" y="14601"/>
                </a:cubicBezTo>
                <a:close/>
                <a:moveTo>
                  <a:pt x="15185" y="14601"/>
                </a:moveTo>
                <a:cubicBezTo>
                  <a:pt x="15156" y="14601"/>
                  <a:pt x="15132" y="14646"/>
                  <a:pt x="15132" y="14704"/>
                </a:cubicBezTo>
                <a:lnTo>
                  <a:pt x="15132" y="14924"/>
                </a:lnTo>
                <a:cubicBezTo>
                  <a:pt x="15132" y="14981"/>
                  <a:pt x="15156" y="15028"/>
                  <a:pt x="15185" y="15028"/>
                </a:cubicBezTo>
                <a:cubicBezTo>
                  <a:pt x="15214" y="15028"/>
                  <a:pt x="15237" y="14981"/>
                  <a:pt x="15237" y="14924"/>
                </a:cubicBezTo>
                <a:lnTo>
                  <a:pt x="15237" y="14704"/>
                </a:lnTo>
                <a:cubicBezTo>
                  <a:pt x="15237" y="14646"/>
                  <a:pt x="15214" y="14601"/>
                  <a:pt x="15185" y="14601"/>
                </a:cubicBezTo>
                <a:close/>
                <a:moveTo>
                  <a:pt x="15500" y="14601"/>
                </a:moveTo>
                <a:cubicBezTo>
                  <a:pt x="15470" y="14601"/>
                  <a:pt x="15447" y="14646"/>
                  <a:pt x="15447" y="14704"/>
                </a:cubicBezTo>
                <a:lnTo>
                  <a:pt x="15447" y="14924"/>
                </a:lnTo>
                <a:cubicBezTo>
                  <a:pt x="15447" y="14981"/>
                  <a:pt x="15470" y="15028"/>
                  <a:pt x="15500" y="15028"/>
                </a:cubicBezTo>
                <a:cubicBezTo>
                  <a:pt x="15529" y="15028"/>
                  <a:pt x="15551" y="14981"/>
                  <a:pt x="15551" y="14924"/>
                </a:cubicBezTo>
                <a:lnTo>
                  <a:pt x="15551" y="14704"/>
                </a:lnTo>
                <a:cubicBezTo>
                  <a:pt x="15551" y="14646"/>
                  <a:pt x="15529" y="14601"/>
                  <a:pt x="15500" y="14601"/>
                </a:cubicBezTo>
                <a:close/>
                <a:moveTo>
                  <a:pt x="16349" y="14601"/>
                </a:moveTo>
                <a:cubicBezTo>
                  <a:pt x="16320" y="14601"/>
                  <a:pt x="16296" y="14646"/>
                  <a:pt x="16296" y="14704"/>
                </a:cubicBezTo>
                <a:lnTo>
                  <a:pt x="16296" y="14924"/>
                </a:lnTo>
                <a:cubicBezTo>
                  <a:pt x="16296" y="14981"/>
                  <a:pt x="16320" y="15028"/>
                  <a:pt x="16349" y="15028"/>
                </a:cubicBezTo>
                <a:cubicBezTo>
                  <a:pt x="16378" y="15028"/>
                  <a:pt x="16401" y="14981"/>
                  <a:pt x="16401" y="14924"/>
                </a:cubicBezTo>
                <a:lnTo>
                  <a:pt x="16401" y="14704"/>
                </a:lnTo>
                <a:cubicBezTo>
                  <a:pt x="16401" y="14646"/>
                  <a:pt x="16378" y="14601"/>
                  <a:pt x="16349" y="14601"/>
                </a:cubicBezTo>
                <a:close/>
                <a:moveTo>
                  <a:pt x="16663" y="14601"/>
                </a:moveTo>
                <a:cubicBezTo>
                  <a:pt x="16634" y="14601"/>
                  <a:pt x="16611" y="14646"/>
                  <a:pt x="16611" y="14704"/>
                </a:cubicBezTo>
                <a:lnTo>
                  <a:pt x="16611" y="14924"/>
                </a:lnTo>
                <a:cubicBezTo>
                  <a:pt x="16611" y="14981"/>
                  <a:pt x="16634" y="15028"/>
                  <a:pt x="16663" y="15028"/>
                </a:cubicBezTo>
                <a:cubicBezTo>
                  <a:pt x="16692" y="15028"/>
                  <a:pt x="16716" y="14981"/>
                  <a:pt x="16716" y="14924"/>
                </a:cubicBezTo>
                <a:lnTo>
                  <a:pt x="16716" y="14704"/>
                </a:lnTo>
                <a:cubicBezTo>
                  <a:pt x="16716" y="14646"/>
                  <a:pt x="16692" y="14601"/>
                  <a:pt x="16663" y="14601"/>
                </a:cubicBezTo>
                <a:close/>
                <a:moveTo>
                  <a:pt x="17512" y="14601"/>
                </a:moveTo>
                <a:cubicBezTo>
                  <a:pt x="17483" y="14601"/>
                  <a:pt x="17459" y="14646"/>
                  <a:pt x="17459" y="14704"/>
                </a:cubicBezTo>
                <a:lnTo>
                  <a:pt x="17459" y="14924"/>
                </a:lnTo>
                <a:cubicBezTo>
                  <a:pt x="17459" y="14981"/>
                  <a:pt x="17483" y="15028"/>
                  <a:pt x="17512" y="15028"/>
                </a:cubicBezTo>
                <a:cubicBezTo>
                  <a:pt x="17541" y="15028"/>
                  <a:pt x="17565" y="14981"/>
                  <a:pt x="17565" y="14924"/>
                </a:cubicBezTo>
                <a:lnTo>
                  <a:pt x="17565" y="14704"/>
                </a:lnTo>
                <a:cubicBezTo>
                  <a:pt x="17565" y="14646"/>
                  <a:pt x="17541" y="14601"/>
                  <a:pt x="17512" y="14601"/>
                </a:cubicBezTo>
                <a:close/>
                <a:moveTo>
                  <a:pt x="17827" y="14601"/>
                </a:moveTo>
                <a:cubicBezTo>
                  <a:pt x="17798" y="14601"/>
                  <a:pt x="17774" y="14646"/>
                  <a:pt x="17774" y="14704"/>
                </a:cubicBezTo>
                <a:lnTo>
                  <a:pt x="17774" y="14924"/>
                </a:lnTo>
                <a:cubicBezTo>
                  <a:pt x="17774" y="14981"/>
                  <a:pt x="17798" y="15028"/>
                  <a:pt x="17827" y="15028"/>
                </a:cubicBezTo>
                <a:cubicBezTo>
                  <a:pt x="17856" y="15028"/>
                  <a:pt x="17880" y="14981"/>
                  <a:pt x="17880" y="14924"/>
                </a:cubicBezTo>
                <a:lnTo>
                  <a:pt x="17880" y="14704"/>
                </a:lnTo>
                <a:cubicBezTo>
                  <a:pt x="17880" y="14646"/>
                  <a:pt x="17856" y="14601"/>
                  <a:pt x="17827" y="14601"/>
                </a:cubicBezTo>
                <a:close/>
                <a:moveTo>
                  <a:pt x="18677" y="14601"/>
                </a:moveTo>
                <a:cubicBezTo>
                  <a:pt x="18648" y="14601"/>
                  <a:pt x="18624" y="14646"/>
                  <a:pt x="18624" y="14704"/>
                </a:cubicBezTo>
                <a:lnTo>
                  <a:pt x="18624" y="14924"/>
                </a:lnTo>
                <a:cubicBezTo>
                  <a:pt x="18624" y="14981"/>
                  <a:pt x="18648" y="15028"/>
                  <a:pt x="18677" y="15028"/>
                </a:cubicBezTo>
                <a:cubicBezTo>
                  <a:pt x="18706" y="15028"/>
                  <a:pt x="18730" y="14981"/>
                  <a:pt x="18730" y="14924"/>
                </a:cubicBezTo>
                <a:lnTo>
                  <a:pt x="18730" y="14704"/>
                </a:lnTo>
                <a:cubicBezTo>
                  <a:pt x="18730" y="14646"/>
                  <a:pt x="18706" y="14601"/>
                  <a:pt x="18677" y="14601"/>
                </a:cubicBezTo>
                <a:close/>
                <a:moveTo>
                  <a:pt x="18991" y="14601"/>
                </a:moveTo>
                <a:cubicBezTo>
                  <a:pt x="18962" y="14601"/>
                  <a:pt x="18938" y="14646"/>
                  <a:pt x="18938" y="14704"/>
                </a:cubicBezTo>
                <a:lnTo>
                  <a:pt x="18938" y="14924"/>
                </a:lnTo>
                <a:cubicBezTo>
                  <a:pt x="18938" y="14981"/>
                  <a:pt x="18962" y="15028"/>
                  <a:pt x="18991" y="15028"/>
                </a:cubicBezTo>
                <a:cubicBezTo>
                  <a:pt x="19020" y="15028"/>
                  <a:pt x="19044" y="14981"/>
                  <a:pt x="19044" y="14924"/>
                </a:cubicBezTo>
                <a:lnTo>
                  <a:pt x="19044" y="14704"/>
                </a:lnTo>
                <a:cubicBezTo>
                  <a:pt x="19044" y="14646"/>
                  <a:pt x="19020" y="14601"/>
                  <a:pt x="18991" y="14601"/>
                </a:cubicBezTo>
                <a:close/>
                <a:moveTo>
                  <a:pt x="19841" y="14601"/>
                </a:moveTo>
                <a:cubicBezTo>
                  <a:pt x="19812" y="14601"/>
                  <a:pt x="19788" y="14646"/>
                  <a:pt x="19788" y="14704"/>
                </a:cubicBezTo>
                <a:lnTo>
                  <a:pt x="19788" y="14924"/>
                </a:lnTo>
                <a:cubicBezTo>
                  <a:pt x="19788" y="14981"/>
                  <a:pt x="19812" y="15028"/>
                  <a:pt x="19841" y="15028"/>
                </a:cubicBezTo>
                <a:cubicBezTo>
                  <a:pt x="19870" y="15028"/>
                  <a:pt x="19894" y="14981"/>
                  <a:pt x="19894" y="14924"/>
                </a:cubicBezTo>
                <a:lnTo>
                  <a:pt x="19894" y="14704"/>
                </a:lnTo>
                <a:cubicBezTo>
                  <a:pt x="19894" y="14646"/>
                  <a:pt x="19870" y="14601"/>
                  <a:pt x="19841" y="14601"/>
                </a:cubicBezTo>
                <a:close/>
                <a:moveTo>
                  <a:pt x="20155" y="14601"/>
                </a:moveTo>
                <a:cubicBezTo>
                  <a:pt x="20126" y="14601"/>
                  <a:pt x="20102" y="14646"/>
                  <a:pt x="20102" y="14704"/>
                </a:cubicBezTo>
                <a:lnTo>
                  <a:pt x="20102" y="14924"/>
                </a:lnTo>
                <a:cubicBezTo>
                  <a:pt x="20102" y="14981"/>
                  <a:pt x="20126" y="15028"/>
                  <a:pt x="20155" y="15028"/>
                </a:cubicBezTo>
                <a:cubicBezTo>
                  <a:pt x="20184" y="15028"/>
                  <a:pt x="20207" y="14981"/>
                  <a:pt x="20207" y="14924"/>
                </a:cubicBezTo>
                <a:lnTo>
                  <a:pt x="20207" y="14704"/>
                </a:lnTo>
                <a:cubicBezTo>
                  <a:pt x="20207" y="14646"/>
                  <a:pt x="20184" y="14601"/>
                  <a:pt x="20155" y="14601"/>
                </a:cubicBezTo>
                <a:close/>
                <a:moveTo>
                  <a:pt x="21004" y="14601"/>
                </a:moveTo>
                <a:cubicBezTo>
                  <a:pt x="20975" y="14601"/>
                  <a:pt x="20952" y="14646"/>
                  <a:pt x="20952" y="14704"/>
                </a:cubicBezTo>
                <a:lnTo>
                  <a:pt x="20952" y="14924"/>
                </a:lnTo>
                <a:cubicBezTo>
                  <a:pt x="20952" y="14981"/>
                  <a:pt x="20975" y="15028"/>
                  <a:pt x="21004" y="15028"/>
                </a:cubicBezTo>
                <a:cubicBezTo>
                  <a:pt x="21033" y="15028"/>
                  <a:pt x="21057" y="14981"/>
                  <a:pt x="21057" y="14924"/>
                </a:cubicBezTo>
                <a:lnTo>
                  <a:pt x="21057" y="14704"/>
                </a:lnTo>
                <a:cubicBezTo>
                  <a:pt x="21057" y="14646"/>
                  <a:pt x="21033" y="14601"/>
                  <a:pt x="21004" y="14601"/>
                </a:cubicBezTo>
                <a:close/>
                <a:moveTo>
                  <a:pt x="21319" y="14601"/>
                </a:moveTo>
                <a:cubicBezTo>
                  <a:pt x="21289" y="14601"/>
                  <a:pt x="21267" y="14646"/>
                  <a:pt x="21267" y="14704"/>
                </a:cubicBezTo>
                <a:lnTo>
                  <a:pt x="21267" y="14924"/>
                </a:lnTo>
                <a:cubicBezTo>
                  <a:pt x="21267" y="14981"/>
                  <a:pt x="21289" y="15028"/>
                  <a:pt x="21319" y="15028"/>
                </a:cubicBezTo>
                <a:cubicBezTo>
                  <a:pt x="21348" y="15028"/>
                  <a:pt x="21372" y="14981"/>
                  <a:pt x="21372" y="14924"/>
                </a:cubicBezTo>
                <a:lnTo>
                  <a:pt x="21372" y="14704"/>
                </a:lnTo>
                <a:cubicBezTo>
                  <a:pt x="21372" y="14646"/>
                  <a:pt x="21348" y="14601"/>
                  <a:pt x="21319" y="14601"/>
                </a:cubicBezTo>
                <a:close/>
                <a:moveTo>
                  <a:pt x="281" y="15331"/>
                </a:moveTo>
                <a:cubicBezTo>
                  <a:pt x="252" y="15331"/>
                  <a:pt x="228" y="15376"/>
                  <a:pt x="228" y="15434"/>
                </a:cubicBezTo>
                <a:lnTo>
                  <a:pt x="228" y="15654"/>
                </a:lnTo>
                <a:cubicBezTo>
                  <a:pt x="228" y="15711"/>
                  <a:pt x="252" y="15758"/>
                  <a:pt x="281" y="15758"/>
                </a:cubicBezTo>
                <a:cubicBezTo>
                  <a:pt x="311" y="15758"/>
                  <a:pt x="334" y="15711"/>
                  <a:pt x="334" y="15654"/>
                </a:cubicBezTo>
                <a:lnTo>
                  <a:pt x="334" y="15434"/>
                </a:lnTo>
                <a:cubicBezTo>
                  <a:pt x="334" y="15376"/>
                  <a:pt x="311" y="15331"/>
                  <a:pt x="281" y="15331"/>
                </a:cubicBezTo>
                <a:close/>
                <a:moveTo>
                  <a:pt x="596" y="15331"/>
                </a:moveTo>
                <a:cubicBezTo>
                  <a:pt x="567" y="15331"/>
                  <a:pt x="543" y="15376"/>
                  <a:pt x="543" y="15434"/>
                </a:cubicBezTo>
                <a:lnTo>
                  <a:pt x="543" y="15654"/>
                </a:lnTo>
                <a:cubicBezTo>
                  <a:pt x="543" y="15711"/>
                  <a:pt x="567" y="15758"/>
                  <a:pt x="596" y="15758"/>
                </a:cubicBezTo>
                <a:cubicBezTo>
                  <a:pt x="625" y="15758"/>
                  <a:pt x="649" y="15711"/>
                  <a:pt x="649" y="15654"/>
                </a:cubicBezTo>
                <a:lnTo>
                  <a:pt x="649" y="15434"/>
                </a:lnTo>
                <a:cubicBezTo>
                  <a:pt x="649" y="15376"/>
                  <a:pt x="625" y="15331"/>
                  <a:pt x="596" y="15331"/>
                </a:cubicBezTo>
                <a:close/>
                <a:moveTo>
                  <a:pt x="1446" y="15331"/>
                </a:moveTo>
                <a:cubicBezTo>
                  <a:pt x="1417" y="15331"/>
                  <a:pt x="1393" y="15376"/>
                  <a:pt x="1393" y="15434"/>
                </a:cubicBezTo>
                <a:lnTo>
                  <a:pt x="1393" y="15654"/>
                </a:lnTo>
                <a:cubicBezTo>
                  <a:pt x="1393" y="15711"/>
                  <a:pt x="1417" y="15758"/>
                  <a:pt x="1446" y="15758"/>
                </a:cubicBezTo>
                <a:cubicBezTo>
                  <a:pt x="1475" y="15758"/>
                  <a:pt x="1499" y="15711"/>
                  <a:pt x="1499" y="15654"/>
                </a:cubicBezTo>
                <a:lnTo>
                  <a:pt x="1499" y="15434"/>
                </a:lnTo>
                <a:cubicBezTo>
                  <a:pt x="1499" y="15376"/>
                  <a:pt x="1475" y="15331"/>
                  <a:pt x="1446" y="15331"/>
                </a:cubicBezTo>
                <a:close/>
                <a:moveTo>
                  <a:pt x="1760" y="15331"/>
                </a:moveTo>
                <a:cubicBezTo>
                  <a:pt x="1731" y="15331"/>
                  <a:pt x="1707" y="15376"/>
                  <a:pt x="1707" y="15434"/>
                </a:cubicBezTo>
                <a:lnTo>
                  <a:pt x="1707" y="15654"/>
                </a:lnTo>
                <a:cubicBezTo>
                  <a:pt x="1707" y="15711"/>
                  <a:pt x="1731" y="15758"/>
                  <a:pt x="1760" y="15758"/>
                </a:cubicBezTo>
                <a:cubicBezTo>
                  <a:pt x="1789" y="15758"/>
                  <a:pt x="1813" y="15711"/>
                  <a:pt x="1813" y="15654"/>
                </a:cubicBezTo>
                <a:lnTo>
                  <a:pt x="1813" y="15434"/>
                </a:lnTo>
                <a:cubicBezTo>
                  <a:pt x="1813" y="15376"/>
                  <a:pt x="1789" y="15331"/>
                  <a:pt x="1760" y="15331"/>
                </a:cubicBezTo>
                <a:close/>
                <a:moveTo>
                  <a:pt x="2610" y="15331"/>
                </a:moveTo>
                <a:cubicBezTo>
                  <a:pt x="2581" y="15331"/>
                  <a:pt x="2557" y="15376"/>
                  <a:pt x="2557" y="15434"/>
                </a:cubicBezTo>
                <a:lnTo>
                  <a:pt x="2557" y="15654"/>
                </a:lnTo>
                <a:cubicBezTo>
                  <a:pt x="2557" y="15711"/>
                  <a:pt x="2581" y="15758"/>
                  <a:pt x="2610" y="15758"/>
                </a:cubicBezTo>
                <a:cubicBezTo>
                  <a:pt x="2639" y="15758"/>
                  <a:pt x="2662" y="15711"/>
                  <a:pt x="2662" y="15654"/>
                </a:cubicBezTo>
                <a:lnTo>
                  <a:pt x="2662" y="15434"/>
                </a:lnTo>
                <a:cubicBezTo>
                  <a:pt x="2662" y="15376"/>
                  <a:pt x="2639" y="15331"/>
                  <a:pt x="2610" y="15331"/>
                </a:cubicBezTo>
                <a:close/>
                <a:moveTo>
                  <a:pt x="2924" y="15331"/>
                </a:moveTo>
                <a:cubicBezTo>
                  <a:pt x="2895" y="15331"/>
                  <a:pt x="2871" y="15376"/>
                  <a:pt x="2871" y="15434"/>
                </a:cubicBezTo>
                <a:lnTo>
                  <a:pt x="2871" y="15654"/>
                </a:lnTo>
                <a:cubicBezTo>
                  <a:pt x="2871" y="15711"/>
                  <a:pt x="2895" y="15758"/>
                  <a:pt x="2924" y="15758"/>
                </a:cubicBezTo>
                <a:cubicBezTo>
                  <a:pt x="2954" y="15758"/>
                  <a:pt x="2976" y="15711"/>
                  <a:pt x="2976" y="15654"/>
                </a:cubicBezTo>
                <a:lnTo>
                  <a:pt x="2976" y="15434"/>
                </a:lnTo>
                <a:cubicBezTo>
                  <a:pt x="2976" y="15376"/>
                  <a:pt x="2954" y="15331"/>
                  <a:pt x="2924" y="15331"/>
                </a:cubicBezTo>
                <a:close/>
                <a:moveTo>
                  <a:pt x="3773" y="15331"/>
                </a:moveTo>
                <a:cubicBezTo>
                  <a:pt x="3744" y="15331"/>
                  <a:pt x="3721" y="15376"/>
                  <a:pt x="3721" y="15434"/>
                </a:cubicBezTo>
                <a:lnTo>
                  <a:pt x="3721" y="15654"/>
                </a:lnTo>
                <a:cubicBezTo>
                  <a:pt x="3721" y="15711"/>
                  <a:pt x="3744" y="15758"/>
                  <a:pt x="3773" y="15758"/>
                </a:cubicBezTo>
                <a:cubicBezTo>
                  <a:pt x="3802" y="15758"/>
                  <a:pt x="3826" y="15711"/>
                  <a:pt x="3826" y="15654"/>
                </a:cubicBezTo>
                <a:lnTo>
                  <a:pt x="3826" y="15434"/>
                </a:lnTo>
                <a:cubicBezTo>
                  <a:pt x="3826" y="15376"/>
                  <a:pt x="3802" y="15331"/>
                  <a:pt x="3773" y="15331"/>
                </a:cubicBezTo>
                <a:close/>
                <a:moveTo>
                  <a:pt x="4088" y="15331"/>
                </a:moveTo>
                <a:cubicBezTo>
                  <a:pt x="4058" y="15331"/>
                  <a:pt x="4035" y="15376"/>
                  <a:pt x="4035" y="15434"/>
                </a:cubicBezTo>
                <a:lnTo>
                  <a:pt x="4035" y="15654"/>
                </a:lnTo>
                <a:cubicBezTo>
                  <a:pt x="4035" y="15711"/>
                  <a:pt x="4058" y="15758"/>
                  <a:pt x="4088" y="15758"/>
                </a:cubicBezTo>
                <a:cubicBezTo>
                  <a:pt x="4117" y="15758"/>
                  <a:pt x="4141" y="15711"/>
                  <a:pt x="4141" y="15654"/>
                </a:cubicBezTo>
                <a:lnTo>
                  <a:pt x="4141" y="15434"/>
                </a:lnTo>
                <a:cubicBezTo>
                  <a:pt x="4141" y="15376"/>
                  <a:pt x="4117" y="15331"/>
                  <a:pt x="4088" y="15331"/>
                </a:cubicBezTo>
                <a:close/>
                <a:moveTo>
                  <a:pt x="4937" y="15331"/>
                </a:moveTo>
                <a:cubicBezTo>
                  <a:pt x="4908" y="15331"/>
                  <a:pt x="4884" y="15376"/>
                  <a:pt x="4884" y="15434"/>
                </a:cubicBezTo>
                <a:lnTo>
                  <a:pt x="4884" y="15654"/>
                </a:lnTo>
                <a:cubicBezTo>
                  <a:pt x="4884" y="15711"/>
                  <a:pt x="4908" y="15758"/>
                  <a:pt x="4937" y="15758"/>
                </a:cubicBezTo>
                <a:cubicBezTo>
                  <a:pt x="4966" y="15758"/>
                  <a:pt x="4990" y="15711"/>
                  <a:pt x="4990" y="15654"/>
                </a:cubicBezTo>
                <a:lnTo>
                  <a:pt x="4990" y="15434"/>
                </a:lnTo>
                <a:cubicBezTo>
                  <a:pt x="4990" y="15376"/>
                  <a:pt x="4966" y="15331"/>
                  <a:pt x="4937" y="15331"/>
                </a:cubicBezTo>
                <a:close/>
                <a:moveTo>
                  <a:pt x="5252" y="15331"/>
                </a:moveTo>
                <a:cubicBezTo>
                  <a:pt x="5223" y="15331"/>
                  <a:pt x="5199" y="15376"/>
                  <a:pt x="5199" y="15434"/>
                </a:cubicBezTo>
                <a:lnTo>
                  <a:pt x="5199" y="15654"/>
                </a:lnTo>
                <a:cubicBezTo>
                  <a:pt x="5199" y="15711"/>
                  <a:pt x="5223" y="15758"/>
                  <a:pt x="5252" y="15758"/>
                </a:cubicBezTo>
                <a:cubicBezTo>
                  <a:pt x="5281" y="15758"/>
                  <a:pt x="5305" y="15711"/>
                  <a:pt x="5305" y="15654"/>
                </a:cubicBezTo>
                <a:lnTo>
                  <a:pt x="5305" y="15434"/>
                </a:lnTo>
                <a:cubicBezTo>
                  <a:pt x="5305" y="15376"/>
                  <a:pt x="5281" y="15331"/>
                  <a:pt x="5252" y="15331"/>
                </a:cubicBezTo>
                <a:close/>
                <a:moveTo>
                  <a:pt x="6102" y="15331"/>
                </a:moveTo>
                <a:cubicBezTo>
                  <a:pt x="6072" y="15331"/>
                  <a:pt x="6049" y="15376"/>
                  <a:pt x="6049" y="15434"/>
                </a:cubicBezTo>
                <a:lnTo>
                  <a:pt x="6049" y="15654"/>
                </a:lnTo>
                <a:cubicBezTo>
                  <a:pt x="6049" y="15711"/>
                  <a:pt x="6072" y="15758"/>
                  <a:pt x="6102" y="15758"/>
                </a:cubicBezTo>
                <a:cubicBezTo>
                  <a:pt x="6131" y="15758"/>
                  <a:pt x="6155" y="15711"/>
                  <a:pt x="6155" y="15654"/>
                </a:cubicBezTo>
                <a:lnTo>
                  <a:pt x="6155" y="15434"/>
                </a:lnTo>
                <a:cubicBezTo>
                  <a:pt x="6155" y="15376"/>
                  <a:pt x="6131" y="15331"/>
                  <a:pt x="6102" y="15331"/>
                </a:cubicBezTo>
                <a:close/>
                <a:moveTo>
                  <a:pt x="6416" y="15331"/>
                </a:moveTo>
                <a:cubicBezTo>
                  <a:pt x="6387" y="15331"/>
                  <a:pt x="6363" y="15376"/>
                  <a:pt x="6363" y="15434"/>
                </a:cubicBezTo>
                <a:lnTo>
                  <a:pt x="6363" y="15654"/>
                </a:lnTo>
                <a:cubicBezTo>
                  <a:pt x="6363" y="15711"/>
                  <a:pt x="6387" y="15758"/>
                  <a:pt x="6416" y="15758"/>
                </a:cubicBezTo>
                <a:cubicBezTo>
                  <a:pt x="6445" y="15758"/>
                  <a:pt x="6469" y="15711"/>
                  <a:pt x="6469" y="15654"/>
                </a:cubicBezTo>
                <a:lnTo>
                  <a:pt x="6469" y="15434"/>
                </a:lnTo>
                <a:cubicBezTo>
                  <a:pt x="6469" y="15376"/>
                  <a:pt x="6445" y="15331"/>
                  <a:pt x="6416" y="15331"/>
                </a:cubicBezTo>
                <a:close/>
                <a:moveTo>
                  <a:pt x="7266" y="15331"/>
                </a:moveTo>
                <a:cubicBezTo>
                  <a:pt x="7237" y="15331"/>
                  <a:pt x="7213" y="15376"/>
                  <a:pt x="7213" y="15434"/>
                </a:cubicBezTo>
                <a:lnTo>
                  <a:pt x="7213" y="15654"/>
                </a:lnTo>
                <a:cubicBezTo>
                  <a:pt x="7213" y="15711"/>
                  <a:pt x="7237" y="15758"/>
                  <a:pt x="7266" y="15758"/>
                </a:cubicBezTo>
                <a:cubicBezTo>
                  <a:pt x="7295" y="15758"/>
                  <a:pt x="7318" y="15711"/>
                  <a:pt x="7318" y="15654"/>
                </a:cubicBezTo>
                <a:lnTo>
                  <a:pt x="7318" y="15434"/>
                </a:lnTo>
                <a:cubicBezTo>
                  <a:pt x="7318" y="15376"/>
                  <a:pt x="7295" y="15331"/>
                  <a:pt x="7266" y="15331"/>
                </a:cubicBezTo>
                <a:close/>
                <a:moveTo>
                  <a:pt x="7580" y="15331"/>
                </a:moveTo>
                <a:cubicBezTo>
                  <a:pt x="7551" y="15331"/>
                  <a:pt x="7527" y="15376"/>
                  <a:pt x="7527" y="15434"/>
                </a:cubicBezTo>
                <a:lnTo>
                  <a:pt x="7527" y="15654"/>
                </a:lnTo>
                <a:cubicBezTo>
                  <a:pt x="7527" y="15711"/>
                  <a:pt x="7551" y="15758"/>
                  <a:pt x="7580" y="15758"/>
                </a:cubicBezTo>
                <a:cubicBezTo>
                  <a:pt x="7609" y="15758"/>
                  <a:pt x="7632" y="15711"/>
                  <a:pt x="7632" y="15654"/>
                </a:cubicBezTo>
                <a:lnTo>
                  <a:pt x="7632" y="15434"/>
                </a:lnTo>
                <a:cubicBezTo>
                  <a:pt x="7632" y="15376"/>
                  <a:pt x="7609" y="15331"/>
                  <a:pt x="7580" y="15331"/>
                </a:cubicBezTo>
                <a:close/>
                <a:moveTo>
                  <a:pt x="8429" y="15331"/>
                </a:moveTo>
                <a:cubicBezTo>
                  <a:pt x="8400" y="15331"/>
                  <a:pt x="8377" y="15376"/>
                  <a:pt x="8377" y="15434"/>
                </a:cubicBezTo>
                <a:lnTo>
                  <a:pt x="8377" y="15654"/>
                </a:lnTo>
                <a:cubicBezTo>
                  <a:pt x="8377" y="15711"/>
                  <a:pt x="8400" y="15758"/>
                  <a:pt x="8429" y="15758"/>
                </a:cubicBezTo>
                <a:cubicBezTo>
                  <a:pt x="8458" y="15758"/>
                  <a:pt x="8482" y="15711"/>
                  <a:pt x="8482" y="15654"/>
                </a:cubicBezTo>
                <a:lnTo>
                  <a:pt x="8482" y="15434"/>
                </a:lnTo>
                <a:cubicBezTo>
                  <a:pt x="8482" y="15376"/>
                  <a:pt x="8458" y="15331"/>
                  <a:pt x="8429" y="15331"/>
                </a:cubicBezTo>
                <a:close/>
                <a:moveTo>
                  <a:pt x="8744" y="15331"/>
                </a:moveTo>
                <a:cubicBezTo>
                  <a:pt x="8714" y="15331"/>
                  <a:pt x="8691" y="15376"/>
                  <a:pt x="8691" y="15434"/>
                </a:cubicBezTo>
                <a:lnTo>
                  <a:pt x="8691" y="15654"/>
                </a:lnTo>
                <a:cubicBezTo>
                  <a:pt x="8691" y="15711"/>
                  <a:pt x="8714" y="15758"/>
                  <a:pt x="8744" y="15758"/>
                </a:cubicBezTo>
                <a:cubicBezTo>
                  <a:pt x="8773" y="15758"/>
                  <a:pt x="8796" y="15711"/>
                  <a:pt x="8796" y="15654"/>
                </a:cubicBezTo>
                <a:lnTo>
                  <a:pt x="8796" y="15434"/>
                </a:lnTo>
                <a:cubicBezTo>
                  <a:pt x="8796" y="15376"/>
                  <a:pt x="8773" y="15331"/>
                  <a:pt x="8744" y="15331"/>
                </a:cubicBezTo>
                <a:close/>
                <a:moveTo>
                  <a:pt x="9593" y="15331"/>
                </a:moveTo>
                <a:cubicBezTo>
                  <a:pt x="9564" y="15331"/>
                  <a:pt x="9540" y="15376"/>
                  <a:pt x="9540" y="15434"/>
                </a:cubicBezTo>
                <a:lnTo>
                  <a:pt x="9540" y="15654"/>
                </a:lnTo>
                <a:cubicBezTo>
                  <a:pt x="9540" y="15711"/>
                  <a:pt x="9564" y="15758"/>
                  <a:pt x="9593" y="15758"/>
                </a:cubicBezTo>
                <a:cubicBezTo>
                  <a:pt x="9622" y="15758"/>
                  <a:pt x="9646" y="15711"/>
                  <a:pt x="9646" y="15654"/>
                </a:cubicBezTo>
                <a:lnTo>
                  <a:pt x="9646" y="15434"/>
                </a:lnTo>
                <a:cubicBezTo>
                  <a:pt x="9646" y="15376"/>
                  <a:pt x="9622" y="15331"/>
                  <a:pt x="9593" y="15331"/>
                </a:cubicBezTo>
                <a:close/>
                <a:moveTo>
                  <a:pt x="9908" y="15331"/>
                </a:moveTo>
                <a:cubicBezTo>
                  <a:pt x="9879" y="15331"/>
                  <a:pt x="9855" y="15376"/>
                  <a:pt x="9855" y="15434"/>
                </a:cubicBezTo>
                <a:lnTo>
                  <a:pt x="9855" y="15654"/>
                </a:lnTo>
                <a:cubicBezTo>
                  <a:pt x="9855" y="15711"/>
                  <a:pt x="9879" y="15758"/>
                  <a:pt x="9908" y="15758"/>
                </a:cubicBezTo>
                <a:cubicBezTo>
                  <a:pt x="9937" y="15758"/>
                  <a:pt x="9961" y="15711"/>
                  <a:pt x="9961" y="15654"/>
                </a:cubicBezTo>
                <a:lnTo>
                  <a:pt x="9961" y="15434"/>
                </a:lnTo>
                <a:cubicBezTo>
                  <a:pt x="9961" y="15376"/>
                  <a:pt x="9937" y="15331"/>
                  <a:pt x="9908" y="15331"/>
                </a:cubicBezTo>
                <a:close/>
                <a:moveTo>
                  <a:pt x="10758" y="15331"/>
                </a:moveTo>
                <a:cubicBezTo>
                  <a:pt x="10728" y="15331"/>
                  <a:pt x="10705" y="15376"/>
                  <a:pt x="10705" y="15434"/>
                </a:cubicBezTo>
                <a:lnTo>
                  <a:pt x="10705" y="15654"/>
                </a:lnTo>
                <a:cubicBezTo>
                  <a:pt x="10705" y="15711"/>
                  <a:pt x="10728" y="15758"/>
                  <a:pt x="10758" y="15758"/>
                </a:cubicBezTo>
                <a:cubicBezTo>
                  <a:pt x="10787" y="15758"/>
                  <a:pt x="10810" y="15711"/>
                  <a:pt x="10810" y="15654"/>
                </a:cubicBezTo>
                <a:lnTo>
                  <a:pt x="10810" y="15434"/>
                </a:lnTo>
                <a:cubicBezTo>
                  <a:pt x="10810" y="15376"/>
                  <a:pt x="10787" y="15331"/>
                  <a:pt x="10758" y="15331"/>
                </a:cubicBezTo>
                <a:close/>
                <a:moveTo>
                  <a:pt x="11072" y="15331"/>
                </a:moveTo>
                <a:cubicBezTo>
                  <a:pt x="11043" y="15331"/>
                  <a:pt x="11019" y="15376"/>
                  <a:pt x="11019" y="15434"/>
                </a:cubicBezTo>
                <a:lnTo>
                  <a:pt x="11019" y="15654"/>
                </a:lnTo>
                <a:cubicBezTo>
                  <a:pt x="11019" y="15711"/>
                  <a:pt x="11043" y="15758"/>
                  <a:pt x="11072" y="15758"/>
                </a:cubicBezTo>
                <a:cubicBezTo>
                  <a:pt x="11101" y="15758"/>
                  <a:pt x="11125" y="15711"/>
                  <a:pt x="11125" y="15654"/>
                </a:cubicBezTo>
                <a:lnTo>
                  <a:pt x="11125" y="15434"/>
                </a:lnTo>
                <a:cubicBezTo>
                  <a:pt x="11125" y="15376"/>
                  <a:pt x="11101" y="15331"/>
                  <a:pt x="11072" y="15331"/>
                </a:cubicBezTo>
                <a:close/>
                <a:moveTo>
                  <a:pt x="11922" y="15331"/>
                </a:moveTo>
                <a:cubicBezTo>
                  <a:pt x="11893" y="15331"/>
                  <a:pt x="11869" y="15376"/>
                  <a:pt x="11869" y="15434"/>
                </a:cubicBezTo>
                <a:lnTo>
                  <a:pt x="11869" y="15654"/>
                </a:lnTo>
                <a:cubicBezTo>
                  <a:pt x="11869" y="15711"/>
                  <a:pt x="11893" y="15758"/>
                  <a:pt x="11922" y="15758"/>
                </a:cubicBezTo>
                <a:cubicBezTo>
                  <a:pt x="11951" y="15758"/>
                  <a:pt x="11974" y="15711"/>
                  <a:pt x="11974" y="15654"/>
                </a:cubicBezTo>
                <a:lnTo>
                  <a:pt x="11974" y="15434"/>
                </a:lnTo>
                <a:cubicBezTo>
                  <a:pt x="11974" y="15376"/>
                  <a:pt x="11951" y="15331"/>
                  <a:pt x="11922" y="15331"/>
                </a:cubicBezTo>
                <a:close/>
                <a:moveTo>
                  <a:pt x="12236" y="15331"/>
                </a:moveTo>
                <a:cubicBezTo>
                  <a:pt x="12207" y="15331"/>
                  <a:pt x="12183" y="15376"/>
                  <a:pt x="12183" y="15434"/>
                </a:cubicBezTo>
                <a:lnTo>
                  <a:pt x="12183" y="15654"/>
                </a:lnTo>
                <a:cubicBezTo>
                  <a:pt x="12183" y="15711"/>
                  <a:pt x="12207" y="15758"/>
                  <a:pt x="12236" y="15758"/>
                </a:cubicBezTo>
                <a:cubicBezTo>
                  <a:pt x="12265" y="15758"/>
                  <a:pt x="12288" y="15711"/>
                  <a:pt x="12288" y="15654"/>
                </a:cubicBezTo>
                <a:lnTo>
                  <a:pt x="12288" y="15434"/>
                </a:lnTo>
                <a:cubicBezTo>
                  <a:pt x="12288" y="15376"/>
                  <a:pt x="12265" y="15331"/>
                  <a:pt x="12236" y="15331"/>
                </a:cubicBezTo>
                <a:close/>
                <a:moveTo>
                  <a:pt x="13085" y="15331"/>
                </a:moveTo>
                <a:cubicBezTo>
                  <a:pt x="13056" y="15331"/>
                  <a:pt x="13032" y="15376"/>
                  <a:pt x="13032" y="15434"/>
                </a:cubicBezTo>
                <a:lnTo>
                  <a:pt x="13032" y="15654"/>
                </a:lnTo>
                <a:cubicBezTo>
                  <a:pt x="13032" y="15711"/>
                  <a:pt x="13056" y="15758"/>
                  <a:pt x="13085" y="15758"/>
                </a:cubicBezTo>
                <a:cubicBezTo>
                  <a:pt x="13114" y="15758"/>
                  <a:pt x="13138" y="15711"/>
                  <a:pt x="13138" y="15654"/>
                </a:cubicBezTo>
                <a:lnTo>
                  <a:pt x="13138" y="15434"/>
                </a:lnTo>
                <a:cubicBezTo>
                  <a:pt x="13138" y="15376"/>
                  <a:pt x="13114" y="15331"/>
                  <a:pt x="13085" y="15331"/>
                </a:cubicBezTo>
                <a:close/>
                <a:moveTo>
                  <a:pt x="13399" y="15331"/>
                </a:moveTo>
                <a:cubicBezTo>
                  <a:pt x="13370" y="15331"/>
                  <a:pt x="13348" y="15376"/>
                  <a:pt x="13348" y="15434"/>
                </a:cubicBezTo>
                <a:lnTo>
                  <a:pt x="13348" y="15654"/>
                </a:lnTo>
                <a:cubicBezTo>
                  <a:pt x="13348" y="15711"/>
                  <a:pt x="13370" y="15758"/>
                  <a:pt x="13399" y="15758"/>
                </a:cubicBezTo>
                <a:cubicBezTo>
                  <a:pt x="13428" y="15758"/>
                  <a:pt x="13452" y="15711"/>
                  <a:pt x="13452" y="15654"/>
                </a:cubicBezTo>
                <a:lnTo>
                  <a:pt x="13452" y="15434"/>
                </a:lnTo>
                <a:cubicBezTo>
                  <a:pt x="13452" y="15376"/>
                  <a:pt x="13428" y="15331"/>
                  <a:pt x="13399" y="15331"/>
                </a:cubicBezTo>
                <a:close/>
                <a:moveTo>
                  <a:pt x="14249" y="15331"/>
                </a:moveTo>
                <a:cubicBezTo>
                  <a:pt x="14220" y="15331"/>
                  <a:pt x="14196" y="15376"/>
                  <a:pt x="14196" y="15434"/>
                </a:cubicBezTo>
                <a:lnTo>
                  <a:pt x="14196" y="15654"/>
                </a:lnTo>
                <a:cubicBezTo>
                  <a:pt x="14196" y="15711"/>
                  <a:pt x="14220" y="15758"/>
                  <a:pt x="14249" y="15758"/>
                </a:cubicBezTo>
                <a:cubicBezTo>
                  <a:pt x="14278" y="15758"/>
                  <a:pt x="14302" y="15711"/>
                  <a:pt x="14302" y="15654"/>
                </a:cubicBezTo>
                <a:lnTo>
                  <a:pt x="14302" y="15434"/>
                </a:lnTo>
                <a:cubicBezTo>
                  <a:pt x="14302" y="15376"/>
                  <a:pt x="14278" y="15331"/>
                  <a:pt x="14249" y="15331"/>
                </a:cubicBezTo>
                <a:close/>
                <a:moveTo>
                  <a:pt x="14564" y="15331"/>
                </a:moveTo>
                <a:cubicBezTo>
                  <a:pt x="14535" y="15331"/>
                  <a:pt x="14511" y="15376"/>
                  <a:pt x="14511" y="15434"/>
                </a:cubicBezTo>
                <a:lnTo>
                  <a:pt x="14511" y="15654"/>
                </a:lnTo>
                <a:cubicBezTo>
                  <a:pt x="14511" y="15711"/>
                  <a:pt x="14535" y="15758"/>
                  <a:pt x="14564" y="15758"/>
                </a:cubicBezTo>
                <a:cubicBezTo>
                  <a:pt x="14593" y="15758"/>
                  <a:pt x="14617" y="15711"/>
                  <a:pt x="14617" y="15654"/>
                </a:cubicBezTo>
                <a:lnTo>
                  <a:pt x="14617" y="15434"/>
                </a:lnTo>
                <a:cubicBezTo>
                  <a:pt x="14617" y="15376"/>
                  <a:pt x="14593" y="15331"/>
                  <a:pt x="14564" y="15331"/>
                </a:cubicBezTo>
                <a:close/>
                <a:moveTo>
                  <a:pt x="15413" y="15331"/>
                </a:moveTo>
                <a:cubicBezTo>
                  <a:pt x="15384" y="15331"/>
                  <a:pt x="15360" y="15376"/>
                  <a:pt x="15360" y="15434"/>
                </a:cubicBezTo>
                <a:lnTo>
                  <a:pt x="15360" y="15654"/>
                </a:lnTo>
                <a:cubicBezTo>
                  <a:pt x="15360" y="15711"/>
                  <a:pt x="15384" y="15758"/>
                  <a:pt x="15413" y="15758"/>
                </a:cubicBezTo>
                <a:cubicBezTo>
                  <a:pt x="15442" y="15758"/>
                  <a:pt x="15465" y="15711"/>
                  <a:pt x="15465" y="15654"/>
                </a:cubicBezTo>
                <a:lnTo>
                  <a:pt x="15465" y="15434"/>
                </a:lnTo>
                <a:cubicBezTo>
                  <a:pt x="15465" y="15376"/>
                  <a:pt x="15442" y="15331"/>
                  <a:pt x="15413" y="15331"/>
                </a:cubicBezTo>
                <a:close/>
                <a:moveTo>
                  <a:pt x="15728" y="15331"/>
                </a:moveTo>
                <a:cubicBezTo>
                  <a:pt x="15699" y="15331"/>
                  <a:pt x="15675" y="15376"/>
                  <a:pt x="15675" y="15434"/>
                </a:cubicBezTo>
                <a:lnTo>
                  <a:pt x="15675" y="15654"/>
                </a:lnTo>
                <a:cubicBezTo>
                  <a:pt x="15675" y="15711"/>
                  <a:pt x="15699" y="15758"/>
                  <a:pt x="15728" y="15758"/>
                </a:cubicBezTo>
                <a:cubicBezTo>
                  <a:pt x="15757" y="15758"/>
                  <a:pt x="15781" y="15711"/>
                  <a:pt x="15781" y="15654"/>
                </a:cubicBezTo>
                <a:lnTo>
                  <a:pt x="15781" y="15434"/>
                </a:lnTo>
                <a:cubicBezTo>
                  <a:pt x="15781" y="15376"/>
                  <a:pt x="15757" y="15331"/>
                  <a:pt x="15728" y="15331"/>
                </a:cubicBezTo>
                <a:close/>
                <a:moveTo>
                  <a:pt x="16578" y="15331"/>
                </a:moveTo>
                <a:cubicBezTo>
                  <a:pt x="16549" y="15331"/>
                  <a:pt x="16525" y="15376"/>
                  <a:pt x="16525" y="15434"/>
                </a:cubicBezTo>
                <a:lnTo>
                  <a:pt x="16525" y="15654"/>
                </a:lnTo>
                <a:cubicBezTo>
                  <a:pt x="16525" y="15711"/>
                  <a:pt x="16549" y="15758"/>
                  <a:pt x="16578" y="15758"/>
                </a:cubicBezTo>
                <a:cubicBezTo>
                  <a:pt x="16607" y="15758"/>
                  <a:pt x="16630" y="15711"/>
                  <a:pt x="16630" y="15654"/>
                </a:cubicBezTo>
                <a:lnTo>
                  <a:pt x="16630" y="15434"/>
                </a:lnTo>
                <a:cubicBezTo>
                  <a:pt x="16630" y="15376"/>
                  <a:pt x="16607" y="15331"/>
                  <a:pt x="16578" y="15331"/>
                </a:cubicBezTo>
                <a:close/>
                <a:moveTo>
                  <a:pt x="16892" y="15331"/>
                </a:moveTo>
                <a:cubicBezTo>
                  <a:pt x="16863" y="15331"/>
                  <a:pt x="16839" y="15376"/>
                  <a:pt x="16839" y="15434"/>
                </a:cubicBezTo>
                <a:lnTo>
                  <a:pt x="16839" y="15654"/>
                </a:lnTo>
                <a:cubicBezTo>
                  <a:pt x="16839" y="15711"/>
                  <a:pt x="16863" y="15758"/>
                  <a:pt x="16892" y="15758"/>
                </a:cubicBezTo>
                <a:cubicBezTo>
                  <a:pt x="16921" y="15758"/>
                  <a:pt x="16944" y="15711"/>
                  <a:pt x="16944" y="15654"/>
                </a:cubicBezTo>
                <a:lnTo>
                  <a:pt x="16944" y="15434"/>
                </a:lnTo>
                <a:cubicBezTo>
                  <a:pt x="16944" y="15376"/>
                  <a:pt x="16921" y="15331"/>
                  <a:pt x="16892" y="15331"/>
                </a:cubicBezTo>
                <a:close/>
                <a:moveTo>
                  <a:pt x="17741" y="15331"/>
                </a:moveTo>
                <a:cubicBezTo>
                  <a:pt x="17712" y="15331"/>
                  <a:pt x="17689" y="15376"/>
                  <a:pt x="17689" y="15434"/>
                </a:cubicBezTo>
                <a:lnTo>
                  <a:pt x="17689" y="15654"/>
                </a:lnTo>
                <a:cubicBezTo>
                  <a:pt x="17689" y="15711"/>
                  <a:pt x="17712" y="15758"/>
                  <a:pt x="17741" y="15758"/>
                </a:cubicBezTo>
                <a:cubicBezTo>
                  <a:pt x="17770" y="15758"/>
                  <a:pt x="17794" y="15711"/>
                  <a:pt x="17794" y="15654"/>
                </a:cubicBezTo>
                <a:lnTo>
                  <a:pt x="17794" y="15434"/>
                </a:lnTo>
                <a:cubicBezTo>
                  <a:pt x="17794" y="15376"/>
                  <a:pt x="17770" y="15331"/>
                  <a:pt x="17741" y="15331"/>
                </a:cubicBezTo>
                <a:close/>
                <a:moveTo>
                  <a:pt x="18055" y="15331"/>
                </a:moveTo>
                <a:cubicBezTo>
                  <a:pt x="18026" y="15331"/>
                  <a:pt x="18002" y="15376"/>
                  <a:pt x="18002" y="15434"/>
                </a:cubicBezTo>
                <a:lnTo>
                  <a:pt x="18002" y="15654"/>
                </a:lnTo>
                <a:cubicBezTo>
                  <a:pt x="18002" y="15711"/>
                  <a:pt x="18026" y="15758"/>
                  <a:pt x="18055" y="15758"/>
                </a:cubicBezTo>
                <a:cubicBezTo>
                  <a:pt x="18085" y="15758"/>
                  <a:pt x="18108" y="15711"/>
                  <a:pt x="18108" y="15654"/>
                </a:cubicBezTo>
                <a:lnTo>
                  <a:pt x="18108" y="15434"/>
                </a:lnTo>
                <a:cubicBezTo>
                  <a:pt x="18108" y="15376"/>
                  <a:pt x="18085" y="15331"/>
                  <a:pt x="18055" y="15331"/>
                </a:cubicBezTo>
                <a:close/>
                <a:moveTo>
                  <a:pt x="18905" y="15331"/>
                </a:moveTo>
                <a:cubicBezTo>
                  <a:pt x="18876" y="15331"/>
                  <a:pt x="18852" y="15376"/>
                  <a:pt x="18852" y="15434"/>
                </a:cubicBezTo>
                <a:lnTo>
                  <a:pt x="18852" y="15654"/>
                </a:lnTo>
                <a:cubicBezTo>
                  <a:pt x="18852" y="15711"/>
                  <a:pt x="18876" y="15758"/>
                  <a:pt x="18905" y="15758"/>
                </a:cubicBezTo>
                <a:cubicBezTo>
                  <a:pt x="18934" y="15758"/>
                  <a:pt x="18958" y="15711"/>
                  <a:pt x="18958" y="15654"/>
                </a:cubicBezTo>
                <a:lnTo>
                  <a:pt x="18958" y="15434"/>
                </a:lnTo>
                <a:cubicBezTo>
                  <a:pt x="18958" y="15376"/>
                  <a:pt x="18934" y="15331"/>
                  <a:pt x="18905" y="15331"/>
                </a:cubicBezTo>
                <a:close/>
                <a:moveTo>
                  <a:pt x="19220" y="15331"/>
                </a:moveTo>
                <a:cubicBezTo>
                  <a:pt x="19191" y="15331"/>
                  <a:pt x="19167" y="15376"/>
                  <a:pt x="19167" y="15434"/>
                </a:cubicBezTo>
                <a:lnTo>
                  <a:pt x="19167" y="15654"/>
                </a:lnTo>
                <a:cubicBezTo>
                  <a:pt x="19167" y="15711"/>
                  <a:pt x="19191" y="15758"/>
                  <a:pt x="19220" y="15758"/>
                </a:cubicBezTo>
                <a:cubicBezTo>
                  <a:pt x="19249" y="15758"/>
                  <a:pt x="19273" y="15711"/>
                  <a:pt x="19273" y="15654"/>
                </a:cubicBezTo>
                <a:lnTo>
                  <a:pt x="19273" y="15434"/>
                </a:lnTo>
                <a:cubicBezTo>
                  <a:pt x="19273" y="15376"/>
                  <a:pt x="19249" y="15331"/>
                  <a:pt x="19220" y="15331"/>
                </a:cubicBezTo>
                <a:close/>
                <a:moveTo>
                  <a:pt x="20069" y="15331"/>
                </a:moveTo>
                <a:cubicBezTo>
                  <a:pt x="20040" y="15331"/>
                  <a:pt x="20016" y="15376"/>
                  <a:pt x="20016" y="15434"/>
                </a:cubicBezTo>
                <a:lnTo>
                  <a:pt x="20016" y="15654"/>
                </a:lnTo>
                <a:cubicBezTo>
                  <a:pt x="20016" y="15711"/>
                  <a:pt x="20040" y="15758"/>
                  <a:pt x="20069" y="15758"/>
                </a:cubicBezTo>
                <a:cubicBezTo>
                  <a:pt x="20099" y="15758"/>
                  <a:pt x="20122" y="15711"/>
                  <a:pt x="20122" y="15654"/>
                </a:cubicBezTo>
                <a:lnTo>
                  <a:pt x="20122" y="15434"/>
                </a:lnTo>
                <a:cubicBezTo>
                  <a:pt x="20122" y="15376"/>
                  <a:pt x="20099" y="15331"/>
                  <a:pt x="20069" y="15331"/>
                </a:cubicBezTo>
                <a:close/>
                <a:moveTo>
                  <a:pt x="20384" y="15331"/>
                </a:moveTo>
                <a:cubicBezTo>
                  <a:pt x="20355" y="15331"/>
                  <a:pt x="20331" y="15376"/>
                  <a:pt x="20331" y="15434"/>
                </a:cubicBezTo>
                <a:lnTo>
                  <a:pt x="20331" y="15654"/>
                </a:lnTo>
                <a:cubicBezTo>
                  <a:pt x="20331" y="15711"/>
                  <a:pt x="20355" y="15758"/>
                  <a:pt x="20384" y="15758"/>
                </a:cubicBezTo>
                <a:cubicBezTo>
                  <a:pt x="20413" y="15758"/>
                  <a:pt x="20436" y="15711"/>
                  <a:pt x="20436" y="15654"/>
                </a:cubicBezTo>
                <a:lnTo>
                  <a:pt x="20436" y="15434"/>
                </a:lnTo>
                <a:cubicBezTo>
                  <a:pt x="20436" y="15376"/>
                  <a:pt x="20413" y="15331"/>
                  <a:pt x="20384" y="15331"/>
                </a:cubicBezTo>
                <a:close/>
                <a:moveTo>
                  <a:pt x="21234" y="15331"/>
                </a:moveTo>
                <a:cubicBezTo>
                  <a:pt x="21204" y="15331"/>
                  <a:pt x="21181" y="15376"/>
                  <a:pt x="21181" y="15434"/>
                </a:cubicBezTo>
                <a:lnTo>
                  <a:pt x="21181" y="15654"/>
                </a:lnTo>
                <a:cubicBezTo>
                  <a:pt x="21181" y="15711"/>
                  <a:pt x="21204" y="15758"/>
                  <a:pt x="21234" y="15758"/>
                </a:cubicBezTo>
                <a:cubicBezTo>
                  <a:pt x="21263" y="15758"/>
                  <a:pt x="21285" y="15711"/>
                  <a:pt x="21285" y="15654"/>
                </a:cubicBezTo>
                <a:lnTo>
                  <a:pt x="21285" y="15434"/>
                </a:lnTo>
                <a:cubicBezTo>
                  <a:pt x="21285" y="15376"/>
                  <a:pt x="21263" y="15331"/>
                  <a:pt x="21234" y="15331"/>
                </a:cubicBezTo>
                <a:close/>
                <a:moveTo>
                  <a:pt x="21547" y="15331"/>
                </a:moveTo>
                <a:cubicBezTo>
                  <a:pt x="21518" y="15331"/>
                  <a:pt x="21495" y="15376"/>
                  <a:pt x="21495" y="15434"/>
                </a:cubicBezTo>
                <a:lnTo>
                  <a:pt x="21495" y="15654"/>
                </a:lnTo>
                <a:cubicBezTo>
                  <a:pt x="21495" y="15711"/>
                  <a:pt x="21518" y="15758"/>
                  <a:pt x="21547" y="15758"/>
                </a:cubicBezTo>
                <a:cubicBezTo>
                  <a:pt x="21576" y="15758"/>
                  <a:pt x="21600" y="15711"/>
                  <a:pt x="21600" y="15654"/>
                </a:cubicBezTo>
                <a:lnTo>
                  <a:pt x="21600" y="15434"/>
                </a:lnTo>
                <a:cubicBezTo>
                  <a:pt x="21600" y="15376"/>
                  <a:pt x="21576" y="15331"/>
                  <a:pt x="21547" y="15331"/>
                </a:cubicBezTo>
                <a:close/>
                <a:moveTo>
                  <a:pt x="53" y="16061"/>
                </a:moveTo>
                <a:cubicBezTo>
                  <a:pt x="24" y="16061"/>
                  <a:pt x="0" y="16108"/>
                  <a:pt x="0" y="16166"/>
                </a:cubicBezTo>
                <a:lnTo>
                  <a:pt x="0" y="16384"/>
                </a:lnTo>
                <a:cubicBezTo>
                  <a:pt x="0" y="16441"/>
                  <a:pt x="24" y="16488"/>
                  <a:pt x="53" y="16488"/>
                </a:cubicBezTo>
                <a:cubicBezTo>
                  <a:pt x="82" y="16488"/>
                  <a:pt x="106" y="16441"/>
                  <a:pt x="106" y="16384"/>
                </a:cubicBezTo>
                <a:lnTo>
                  <a:pt x="106" y="16166"/>
                </a:lnTo>
                <a:cubicBezTo>
                  <a:pt x="106" y="16108"/>
                  <a:pt x="82" y="16061"/>
                  <a:pt x="53" y="16061"/>
                </a:cubicBezTo>
                <a:close/>
                <a:moveTo>
                  <a:pt x="367" y="16061"/>
                </a:moveTo>
                <a:cubicBezTo>
                  <a:pt x="338" y="16061"/>
                  <a:pt x="315" y="16108"/>
                  <a:pt x="315" y="16166"/>
                </a:cubicBezTo>
                <a:lnTo>
                  <a:pt x="315" y="16384"/>
                </a:lnTo>
                <a:cubicBezTo>
                  <a:pt x="315" y="16441"/>
                  <a:pt x="338" y="16488"/>
                  <a:pt x="367" y="16488"/>
                </a:cubicBezTo>
                <a:cubicBezTo>
                  <a:pt x="397" y="16488"/>
                  <a:pt x="420" y="16441"/>
                  <a:pt x="420" y="16384"/>
                </a:cubicBezTo>
                <a:lnTo>
                  <a:pt x="420" y="16166"/>
                </a:lnTo>
                <a:cubicBezTo>
                  <a:pt x="420" y="16108"/>
                  <a:pt x="397" y="16061"/>
                  <a:pt x="367" y="16061"/>
                </a:cubicBezTo>
                <a:close/>
                <a:moveTo>
                  <a:pt x="1217" y="16061"/>
                </a:moveTo>
                <a:cubicBezTo>
                  <a:pt x="1188" y="16061"/>
                  <a:pt x="1164" y="16108"/>
                  <a:pt x="1164" y="16166"/>
                </a:cubicBezTo>
                <a:lnTo>
                  <a:pt x="1164" y="16384"/>
                </a:lnTo>
                <a:cubicBezTo>
                  <a:pt x="1164" y="16441"/>
                  <a:pt x="1188" y="16488"/>
                  <a:pt x="1217" y="16488"/>
                </a:cubicBezTo>
                <a:cubicBezTo>
                  <a:pt x="1246" y="16488"/>
                  <a:pt x="1270" y="16441"/>
                  <a:pt x="1270" y="16384"/>
                </a:cubicBezTo>
                <a:lnTo>
                  <a:pt x="1270" y="16166"/>
                </a:lnTo>
                <a:cubicBezTo>
                  <a:pt x="1270" y="16108"/>
                  <a:pt x="1246" y="16061"/>
                  <a:pt x="1217" y="16061"/>
                </a:cubicBezTo>
                <a:close/>
                <a:moveTo>
                  <a:pt x="1532" y="16061"/>
                </a:moveTo>
                <a:cubicBezTo>
                  <a:pt x="1503" y="16061"/>
                  <a:pt x="1479" y="16108"/>
                  <a:pt x="1479" y="16166"/>
                </a:cubicBezTo>
                <a:lnTo>
                  <a:pt x="1479" y="16384"/>
                </a:lnTo>
                <a:cubicBezTo>
                  <a:pt x="1479" y="16441"/>
                  <a:pt x="1503" y="16488"/>
                  <a:pt x="1532" y="16488"/>
                </a:cubicBezTo>
                <a:cubicBezTo>
                  <a:pt x="1561" y="16488"/>
                  <a:pt x="1584" y="16441"/>
                  <a:pt x="1584" y="16384"/>
                </a:cubicBezTo>
                <a:lnTo>
                  <a:pt x="1584" y="16166"/>
                </a:lnTo>
                <a:cubicBezTo>
                  <a:pt x="1584" y="16108"/>
                  <a:pt x="1561" y="16061"/>
                  <a:pt x="1532" y="16061"/>
                </a:cubicBezTo>
                <a:close/>
                <a:moveTo>
                  <a:pt x="2380" y="16061"/>
                </a:moveTo>
                <a:cubicBezTo>
                  <a:pt x="2351" y="16061"/>
                  <a:pt x="2329" y="16108"/>
                  <a:pt x="2329" y="16166"/>
                </a:cubicBezTo>
                <a:lnTo>
                  <a:pt x="2329" y="16384"/>
                </a:lnTo>
                <a:cubicBezTo>
                  <a:pt x="2329" y="16441"/>
                  <a:pt x="2351" y="16488"/>
                  <a:pt x="2380" y="16488"/>
                </a:cubicBezTo>
                <a:cubicBezTo>
                  <a:pt x="2409" y="16488"/>
                  <a:pt x="2433" y="16441"/>
                  <a:pt x="2433" y="16384"/>
                </a:cubicBezTo>
                <a:lnTo>
                  <a:pt x="2433" y="16166"/>
                </a:lnTo>
                <a:cubicBezTo>
                  <a:pt x="2433" y="16108"/>
                  <a:pt x="2409" y="16061"/>
                  <a:pt x="2380" y="16061"/>
                </a:cubicBezTo>
                <a:close/>
                <a:moveTo>
                  <a:pt x="2695" y="16061"/>
                </a:moveTo>
                <a:cubicBezTo>
                  <a:pt x="2666" y="16061"/>
                  <a:pt x="2643" y="16108"/>
                  <a:pt x="2643" y="16166"/>
                </a:cubicBezTo>
                <a:lnTo>
                  <a:pt x="2643" y="16384"/>
                </a:lnTo>
                <a:cubicBezTo>
                  <a:pt x="2643" y="16441"/>
                  <a:pt x="2666" y="16488"/>
                  <a:pt x="2695" y="16488"/>
                </a:cubicBezTo>
                <a:cubicBezTo>
                  <a:pt x="2724" y="16488"/>
                  <a:pt x="2748" y="16441"/>
                  <a:pt x="2748" y="16384"/>
                </a:cubicBezTo>
                <a:lnTo>
                  <a:pt x="2748" y="16166"/>
                </a:lnTo>
                <a:cubicBezTo>
                  <a:pt x="2748" y="16108"/>
                  <a:pt x="2724" y="16061"/>
                  <a:pt x="2695" y="16061"/>
                </a:cubicBezTo>
                <a:close/>
                <a:moveTo>
                  <a:pt x="3545" y="16061"/>
                </a:moveTo>
                <a:cubicBezTo>
                  <a:pt x="3516" y="16061"/>
                  <a:pt x="3492" y="16108"/>
                  <a:pt x="3492" y="16166"/>
                </a:cubicBezTo>
                <a:lnTo>
                  <a:pt x="3492" y="16384"/>
                </a:lnTo>
                <a:cubicBezTo>
                  <a:pt x="3492" y="16441"/>
                  <a:pt x="3516" y="16488"/>
                  <a:pt x="3545" y="16488"/>
                </a:cubicBezTo>
                <a:cubicBezTo>
                  <a:pt x="3574" y="16488"/>
                  <a:pt x="3598" y="16441"/>
                  <a:pt x="3598" y="16384"/>
                </a:cubicBezTo>
                <a:lnTo>
                  <a:pt x="3598" y="16166"/>
                </a:lnTo>
                <a:cubicBezTo>
                  <a:pt x="3598" y="16108"/>
                  <a:pt x="3574" y="16061"/>
                  <a:pt x="3545" y="16061"/>
                </a:cubicBezTo>
                <a:close/>
                <a:moveTo>
                  <a:pt x="3859" y="16061"/>
                </a:moveTo>
                <a:cubicBezTo>
                  <a:pt x="3830" y="16061"/>
                  <a:pt x="3806" y="16108"/>
                  <a:pt x="3806" y="16166"/>
                </a:cubicBezTo>
                <a:lnTo>
                  <a:pt x="3806" y="16384"/>
                </a:lnTo>
                <a:cubicBezTo>
                  <a:pt x="3806" y="16441"/>
                  <a:pt x="3830" y="16488"/>
                  <a:pt x="3859" y="16488"/>
                </a:cubicBezTo>
                <a:cubicBezTo>
                  <a:pt x="3888" y="16488"/>
                  <a:pt x="3912" y="16441"/>
                  <a:pt x="3912" y="16384"/>
                </a:cubicBezTo>
                <a:lnTo>
                  <a:pt x="3912" y="16166"/>
                </a:lnTo>
                <a:cubicBezTo>
                  <a:pt x="3912" y="16108"/>
                  <a:pt x="3888" y="16061"/>
                  <a:pt x="3859" y="16061"/>
                </a:cubicBezTo>
                <a:close/>
                <a:moveTo>
                  <a:pt x="4709" y="16061"/>
                </a:moveTo>
                <a:cubicBezTo>
                  <a:pt x="4680" y="16061"/>
                  <a:pt x="4656" y="16108"/>
                  <a:pt x="4656" y="16166"/>
                </a:cubicBezTo>
                <a:lnTo>
                  <a:pt x="4656" y="16384"/>
                </a:lnTo>
                <a:cubicBezTo>
                  <a:pt x="4656" y="16441"/>
                  <a:pt x="4680" y="16488"/>
                  <a:pt x="4709" y="16488"/>
                </a:cubicBezTo>
                <a:cubicBezTo>
                  <a:pt x="4738" y="16488"/>
                  <a:pt x="4762" y="16441"/>
                  <a:pt x="4762" y="16384"/>
                </a:cubicBezTo>
                <a:lnTo>
                  <a:pt x="4762" y="16166"/>
                </a:lnTo>
                <a:cubicBezTo>
                  <a:pt x="4762" y="16108"/>
                  <a:pt x="4738" y="16061"/>
                  <a:pt x="4709" y="16061"/>
                </a:cubicBezTo>
                <a:close/>
                <a:moveTo>
                  <a:pt x="5023" y="16061"/>
                </a:moveTo>
                <a:cubicBezTo>
                  <a:pt x="4994" y="16061"/>
                  <a:pt x="4970" y="16108"/>
                  <a:pt x="4970" y="16166"/>
                </a:cubicBezTo>
                <a:lnTo>
                  <a:pt x="4970" y="16384"/>
                </a:lnTo>
                <a:cubicBezTo>
                  <a:pt x="4970" y="16441"/>
                  <a:pt x="4994" y="16488"/>
                  <a:pt x="5023" y="16488"/>
                </a:cubicBezTo>
                <a:cubicBezTo>
                  <a:pt x="5053" y="16488"/>
                  <a:pt x="5076" y="16441"/>
                  <a:pt x="5076" y="16384"/>
                </a:cubicBezTo>
                <a:lnTo>
                  <a:pt x="5076" y="16166"/>
                </a:lnTo>
                <a:cubicBezTo>
                  <a:pt x="5076" y="16108"/>
                  <a:pt x="5053" y="16061"/>
                  <a:pt x="5023" y="16061"/>
                </a:cubicBezTo>
                <a:close/>
                <a:moveTo>
                  <a:pt x="5873" y="16061"/>
                </a:moveTo>
                <a:cubicBezTo>
                  <a:pt x="5844" y="16061"/>
                  <a:pt x="5820" y="16108"/>
                  <a:pt x="5820" y="16166"/>
                </a:cubicBezTo>
                <a:lnTo>
                  <a:pt x="5820" y="16384"/>
                </a:lnTo>
                <a:cubicBezTo>
                  <a:pt x="5820" y="16441"/>
                  <a:pt x="5844" y="16488"/>
                  <a:pt x="5873" y="16488"/>
                </a:cubicBezTo>
                <a:cubicBezTo>
                  <a:pt x="5902" y="16488"/>
                  <a:pt x="5926" y="16441"/>
                  <a:pt x="5926" y="16384"/>
                </a:cubicBezTo>
                <a:lnTo>
                  <a:pt x="5926" y="16166"/>
                </a:lnTo>
                <a:cubicBezTo>
                  <a:pt x="5926" y="16108"/>
                  <a:pt x="5902" y="16061"/>
                  <a:pt x="5873" y="16061"/>
                </a:cubicBezTo>
                <a:close/>
                <a:moveTo>
                  <a:pt x="6188" y="16061"/>
                </a:moveTo>
                <a:cubicBezTo>
                  <a:pt x="6159" y="16061"/>
                  <a:pt x="6135" y="16108"/>
                  <a:pt x="6135" y="16166"/>
                </a:cubicBezTo>
                <a:lnTo>
                  <a:pt x="6135" y="16384"/>
                </a:lnTo>
                <a:cubicBezTo>
                  <a:pt x="6135" y="16441"/>
                  <a:pt x="6159" y="16488"/>
                  <a:pt x="6188" y="16488"/>
                </a:cubicBezTo>
                <a:cubicBezTo>
                  <a:pt x="6217" y="16488"/>
                  <a:pt x="6240" y="16441"/>
                  <a:pt x="6240" y="16384"/>
                </a:cubicBezTo>
                <a:lnTo>
                  <a:pt x="6240" y="16166"/>
                </a:lnTo>
                <a:cubicBezTo>
                  <a:pt x="6240" y="16108"/>
                  <a:pt x="6217" y="16061"/>
                  <a:pt x="6188" y="16061"/>
                </a:cubicBezTo>
                <a:close/>
                <a:moveTo>
                  <a:pt x="7036" y="16061"/>
                </a:moveTo>
                <a:cubicBezTo>
                  <a:pt x="7007" y="16061"/>
                  <a:pt x="6984" y="16108"/>
                  <a:pt x="6984" y="16166"/>
                </a:cubicBezTo>
                <a:lnTo>
                  <a:pt x="6984" y="16384"/>
                </a:lnTo>
                <a:cubicBezTo>
                  <a:pt x="6984" y="16441"/>
                  <a:pt x="7007" y="16488"/>
                  <a:pt x="7036" y="16488"/>
                </a:cubicBezTo>
                <a:cubicBezTo>
                  <a:pt x="7065" y="16488"/>
                  <a:pt x="7089" y="16441"/>
                  <a:pt x="7089" y="16384"/>
                </a:cubicBezTo>
                <a:lnTo>
                  <a:pt x="7089" y="16166"/>
                </a:lnTo>
                <a:cubicBezTo>
                  <a:pt x="7089" y="16108"/>
                  <a:pt x="7065" y="16061"/>
                  <a:pt x="7036" y="16061"/>
                </a:cubicBezTo>
                <a:close/>
                <a:moveTo>
                  <a:pt x="7351" y="16061"/>
                </a:moveTo>
                <a:cubicBezTo>
                  <a:pt x="7322" y="16061"/>
                  <a:pt x="7299" y="16108"/>
                  <a:pt x="7299" y="16166"/>
                </a:cubicBezTo>
                <a:lnTo>
                  <a:pt x="7299" y="16384"/>
                </a:lnTo>
                <a:cubicBezTo>
                  <a:pt x="7299" y="16441"/>
                  <a:pt x="7322" y="16488"/>
                  <a:pt x="7351" y="16488"/>
                </a:cubicBezTo>
                <a:cubicBezTo>
                  <a:pt x="7380" y="16488"/>
                  <a:pt x="7404" y="16441"/>
                  <a:pt x="7404" y="16384"/>
                </a:cubicBezTo>
                <a:lnTo>
                  <a:pt x="7404" y="16166"/>
                </a:lnTo>
                <a:cubicBezTo>
                  <a:pt x="7404" y="16108"/>
                  <a:pt x="7380" y="16061"/>
                  <a:pt x="7351" y="16061"/>
                </a:cubicBezTo>
                <a:close/>
                <a:moveTo>
                  <a:pt x="8201" y="16061"/>
                </a:moveTo>
                <a:cubicBezTo>
                  <a:pt x="8171" y="16061"/>
                  <a:pt x="8148" y="16108"/>
                  <a:pt x="8148" y="16166"/>
                </a:cubicBezTo>
                <a:lnTo>
                  <a:pt x="8148" y="16384"/>
                </a:lnTo>
                <a:cubicBezTo>
                  <a:pt x="8148" y="16441"/>
                  <a:pt x="8171" y="16488"/>
                  <a:pt x="8201" y="16488"/>
                </a:cubicBezTo>
                <a:cubicBezTo>
                  <a:pt x="8230" y="16488"/>
                  <a:pt x="8254" y="16441"/>
                  <a:pt x="8254" y="16384"/>
                </a:cubicBezTo>
                <a:lnTo>
                  <a:pt x="8254" y="16166"/>
                </a:lnTo>
                <a:cubicBezTo>
                  <a:pt x="8254" y="16108"/>
                  <a:pt x="8230" y="16061"/>
                  <a:pt x="8201" y="16061"/>
                </a:cubicBezTo>
                <a:close/>
                <a:moveTo>
                  <a:pt x="8515" y="16061"/>
                </a:moveTo>
                <a:cubicBezTo>
                  <a:pt x="8486" y="16061"/>
                  <a:pt x="8462" y="16108"/>
                  <a:pt x="8462" y="16166"/>
                </a:cubicBezTo>
                <a:lnTo>
                  <a:pt x="8462" y="16384"/>
                </a:lnTo>
                <a:cubicBezTo>
                  <a:pt x="8462" y="16441"/>
                  <a:pt x="8486" y="16488"/>
                  <a:pt x="8515" y="16488"/>
                </a:cubicBezTo>
                <a:cubicBezTo>
                  <a:pt x="8544" y="16488"/>
                  <a:pt x="8568" y="16441"/>
                  <a:pt x="8568" y="16384"/>
                </a:cubicBezTo>
                <a:lnTo>
                  <a:pt x="8568" y="16166"/>
                </a:lnTo>
                <a:cubicBezTo>
                  <a:pt x="8568" y="16108"/>
                  <a:pt x="8544" y="16061"/>
                  <a:pt x="8515" y="16061"/>
                </a:cubicBezTo>
                <a:close/>
                <a:moveTo>
                  <a:pt x="9365" y="16061"/>
                </a:moveTo>
                <a:cubicBezTo>
                  <a:pt x="9336" y="16061"/>
                  <a:pt x="9312" y="16108"/>
                  <a:pt x="9312" y="16166"/>
                </a:cubicBezTo>
                <a:lnTo>
                  <a:pt x="9312" y="16384"/>
                </a:lnTo>
                <a:cubicBezTo>
                  <a:pt x="9312" y="16441"/>
                  <a:pt x="9336" y="16488"/>
                  <a:pt x="9365" y="16488"/>
                </a:cubicBezTo>
                <a:cubicBezTo>
                  <a:pt x="9394" y="16488"/>
                  <a:pt x="9418" y="16441"/>
                  <a:pt x="9418" y="16384"/>
                </a:cubicBezTo>
                <a:lnTo>
                  <a:pt x="9418" y="16166"/>
                </a:lnTo>
                <a:cubicBezTo>
                  <a:pt x="9418" y="16108"/>
                  <a:pt x="9394" y="16061"/>
                  <a:pt x="9365" y="16061"/>
                </a:cubicBezTo>
                <a:close/>
                <a:moveTo>
                  <a:pt x="9679" y="16061"/>
                </a:moveTo>
                <a:cubicBezTo>
                  <a:pt x="9650" y="16061"/>
                  <a:pt x="9626" y="16108"/>
                  <a:pt x="9626" y="16166"/>
                </a:cubicBezTo>
                <a:lnTo>
                  <a:pt x="9626" y="16384"/>
                </a:lnTo>
                <a:cubicBezTo>
                  <a:pt x="9626" y="16441"/>
                  <a:pt x="9650" y="16488"/>
                  <a:pt x="9679" y="16488"/>
                </a:cubicBezTo>
                <a:cubicBezTo>
                  <a:pt x="9708" y="16488"/>
                  <a:pt x="9732" y="16441"/>
                  <a:pt x="9732" y="16384"/>
                </a:cubicBezTo>
                <a:lnTo>
                  <a:pt x="9732" y="16166"/>
                </a:lnTo>
                <a:cubicBezTo>
                  <a:pt x="9732" y="16108"/>
                  <a:pt x="9708" y="16061"/>
                  <a:pt x="9679" y="16061"/>
                </a:cubicBezTo>
                <a:close/>
                <a:moveTo>
                  <a:pt x="10529" y="16061"/>
                </a:moveTo>
                <a:cubicBezTo>
                  <a:pt x="10500" y="16061"/>
                  <a:pt x="10476" y="16108"/>
                  <a:pt x="10476" y="16166"/>
                </a:cubicBezTo>
                <a:lnTo>
                  <a:pt x="10476" y="16384"/>
                </a:lnTo>
                <a:cubicBezTo>
                  <a:pt x="10476" y="16441"/>
                  <a:pt x="10500" y="16488"/>
                  <a:pt x="10529" y="16488"/>
                </a:cubicBezTo>
                <a:cubicBezTo>
                  <a:pt x="10558" y="16488"/>
                  <a:pt x="10582" y="16441"/>
                  <a:pt x="10582" y="16384"/>
                </a:cubicBezTo>
                <a:lnTo>
                  <a:pt x="10582" y="16166"/>
                </a:lnTo>
                <a:cubicBezTo>
                  <a:pt x="10582" y="16108"/>
                  <a:pt x="10558" y="16061"/>
                  <a:pt x="10529" y="16061"/>
                </a:cubicBezTo>
                <a:close/>
                <a:moveTo>
                  <a:pt x="10844" y="16061"/>
                </a:moveTo>
                <a:cubicBezTo>
                  <a:pt x="10814" y="16061"/>
                  <a:pt x="10791" y="16108"/>
                  <a:pt x="10791" y="16166"/>
                </a:cubicBezTo>
                <a:lnTo>
                  <a:pt x="10791" y="16384"/>
                </a:lnTo>
                <a:cubicBezTo>
                  <a:pt x="10791" y="16441"/>
                  <a:pt x="10814" y="16488"/>
                  <a:pt x="10844" y="16488"/>
                </a:cubicBezTo>
                <a:cubicBezTo>
                  <a:pt x="10873" y="16488"/>
                  <a:pt x="10895" y="16441"/>
                  <a:pt x="10895" y="16384"/>
                </a:cubicBezTo>
                <a:lnTo>
                  <a:pt x="10895" y="16166"/>
                </a:lnTo>
                <a:cubicBezTo>
                  <a:pt x="10895" y="16108"/>
                  <a:pt x="10873" y="16061"/>
                  <a:pt x="10844" y="16061"/>
                </a:cubicBezTo>
                <a:close/>
                <a:moveTo>
                  <a:pt x="11692" y="16061"/>
                </a:moveTo>
                <a:cubicBezTo>
                  <a:pt x="11663" y="16061"/>
                  <a:pt x="11640" y="16108"/>
                  <a:pt x="11640" y="16166"/>
                </a:cubicBezTo>
                <a:lnTo>
                  <a:pt x="11640" y="16384"/>
                </a:lnTo>
                <a:cubicBezTo>
                  <a:pt x="11640" y="16441"/>
                  <a:pt x="11663" y="16488"/>
                  <a:pt x="11692" y="16488"/>
                </a:cubicBezTo>
                <a:cubicBezTo>
                  <a:pt x="11721" y="16488"/>
                  <a:pt x="11745" y="16441"/>
                  <a:pt x="11745" y="16384"/>
                </a:cubicBezTo>
                <a:lnTo>
                  <a:pt x="11745" y="16166"/>
                </a:lnTo>
                <a:cubicBezTo>
                  <a:pt x="11745" y="16108"/>
                  <a:pt x="11721" y="16061"/>
                  <a:pt x="11692" y="16061"/>
                </a:cubicBezTo>
                <a:close/>
                <a:moveTo>
                  <a:pt x="12007" y="16061"/>
                </a:moveTo>
                <a:cubicBezTo>
                  <a:pt x="11978" y="16061"/>
                  <a:pt x="11955" y="16108"/>
                  <a:pt x="11955" y="16166"/>
                </a:cubicBezTo>
                <a:lnTo>
                  <a:pt x="11955" y="16384"/>
                </a:lnTo>
                <a:cubicBezTo>
                  <a:pt x="11955" y="16441"/>
                  <a:pt x="11978" y="16488"/>
                  <a:pt x="12007" y="16488"/>
                </a:cubicBezTo>
                <a:cubicBezTo>
                  <a:pt x="12036" y="16488"/>
                  <a:pt x="12060" y="16441"/>
                  <a:pt x="12060" y="16384"/>
                </a:cubicBezTo>
                <a:lnTo>
                  <a:pt x="12060" y="16166"/>
                </a:lnTo>
                <a:cubicBezTo>
                  <a:pt x="12060" y="16108"/>
                  <a:pt x="12036" y="16061"/>
                  <a:pt x="12007" y="16061"/>
                </a:cubicBezTo>
                <a:close/>
                <a:moveTo>
                  <a:pt x="12856" y="16061"/>
                </a:moveTo>
                <a:cubicBezTo>
                  <a:pt x="12827" y="16061"/>
                  <a:pt x="12804" y="16108"/>
                  <a:pt x="12804" y="16166"/>
                </a:cubicBezTo>
                <a:lnTo>
                  <a:pt x="12804" y="16384"/>
                </a:lnTo>
                <a:cubicBezTo>
                  <a:pt x="12804" y="16441"/>
                  <a:pt x="12827" y="16488"/>
                  <a:pt x="12856" y="16488"/>
                </a:cubicBezTo>
                <a:cubicBezTo>
                  <a:pt x="12886" y="16488"/>
                  <a:pt x="12909" y="16441"/>
                  <a:pt x="12909" y="16384"/>
                </a:cubicBezTo>
                <a:lnTo>
                  <a:pt x="12909" y="16166"/>
                </a:lnTo>
                <a:cubicBezTo>
                  <a:pt x="12909" y="16108"/>
                  <a:pt x="12886" y="16061"/>
                  <a:pt x="12856" y="16061"/>
                </a:cubicBezTo>
                <a:close/>
                <a:moveTo>
                  <a:pt x="13171" y="16061"/>
                </a:moveTo>
                <a:cubicBezTo>
                  <a:pt x="13142" y="16061"/>
                  <a:pt x="13118" y="16108"/>
                  <a:pt x="13118" y="16166"/>
                </a:cubicBezTo>
                <a:lnTo>
                  <a:pt x="13118" y="16384"/>
                </a:lnTo>
                <a:cubicBezTo>
                  <a:pt x="13118" y="16441"/>
                  <a:pt x="13142" y="16488"/>
                  <a:pt x="13171" y="16488"/>
                </a:cubicBezTo>
                <a:cubicBezTo>
                  <a:pt x="13200" y="16488"/>
                  <a:pt x="13224" y="16441"/>
                  <a:pt x="13224" y="16384"/>
                </a:cubicBezTo>
                <a:lnTo>
                  <a:pt x="13224" y="16166"/>
                </a:lnTo>
                <a:cubicBezTo>
                  <a:pt x="13224" y="16108"/>
                  <a:pt x="13200" y="16061"/>
                  <a:pt x="13171" y="16061"/>
                </a:cubicBezTo>
                <a:close/>
                <a:moveTo>
                  <a:pt x="14021" y="16061"/>
                </a:moveTo>
                <a:cubicBezTo>
                  <a:pt x="13992" y="16061"/>
                  <a:pt x="13968" y="16108"/>
                  <a:pt x="13968" y="16166"/>
                </a:cubicBezTo>
                <a:lnTo>
                  <a:pt x="13968" y="16384"/>
                </a:lnTo>
                <a:cubicBezTo>
                  <a:pt x="13968" y="16441"/>
                  <a:pt x="13992" y="16488"/>
                  <a:pt x="14021" y="16488"/>
                </a:cubicBezTo>
                <a:cubicBezTo>
                  <a:pt x="14050" y="16488"/>
                  <a:pt x="14074" y="16441"/>
                  <a:pt x="14074" y="16384"/>
                </a:cubicBezTo>
                <a:lnTo>
                  <a:pt x="14074" y="16166"/>
                </a:lnTo>
                <a:cubicBezTo>
                  <a:pt x="14074" y="16108"/>
                  <a:pt x="14050" y="16061"/>
                  <a:pt x="14021" y="16061"/>
                </a:cubicBezTo>
                <a:close/>
                <a:moveTo>
                  <a:pt x="14335" y="16061"/>
                </a:moveTo>
                <a:cubicBezTo>
                  <a:pt x="14306" y="16061"/>
                  <a:pt x="14282" y="16108"/>
                  <a:pt x="14282" y="16166"/>
                </a:cubicBezTo>
                <a:lnTo>
                  <a:pt x="14282" y="16384"/>
                </a:lnTo>
                <a:cubicBezTo>
                  <a:pt x="14282" y="16441"/>
                  <a:pt x="14306" y="16488"/>
                  <a:pt x="14335" y="16488"/>
                </a:cubicBezTo>
                <a:cubicBezTo>
                  <a:pt x="14364" y="16488"/>
                  <a:pt x="14388" y="16441"/>
                  <a:pt x="14388" y="16384"/>
                </a:cubicBezTo>
                <a:lnTo>
                  <a:pt x="14388" y="16166"/>
                </a:lnTo>
                <a:cubicBezTo>
                  <a:pt x="14388" y="16108"/>
                  <a:pt x="14364" y="16061"/>
                  <a:pt x="14335" y="16061"/>
                </a:cubicBezTo>
                <a:close/>
                <a:moveTo>
                  <a:pt x="15185" y="16061"/>
                </a:moveTo>
                <a:cubicBezTo>
                  <a:pt x="15156" y="16061"/>
                  <a:pt x="15132" y="16108"/>
                  <a:pt x="15132" y="16166"/>
                </a:cubicBezTo>
                <a:lnTo>
                  <a:pt x="15132" y="16384"/>
                </a:lnTo>
                <a:cubicBezTo>
                  <a:pt x="15132" y="16441"/>
                  <a:pt x="15156" y="16488"/>
                  <a:pt x="15185" y="16488"/>
                </a:cubicBezTo>
                <a:cubicBezTo>
                  <a:pt x="15214" y="16488"/>
                  <a:pt x="15237" y="16441"/>
                  <a:pt x="15237" y="16384"/>
                </a:cubicBezTo>
                <a:lnTo>
                  <a:pt x="15237" y="16166"/>
                </a:lnTo>
                <a:cubicBezTo>
                  <a:pt x="15237" y="16108"/>
                  <a:pt x="15214" y="16061"/>
                  <a:pt x="15185" y="16061"/>
                </a:cubicBezTo>
                <a:close/>
                <a:moveTo>
                  <a:pt x="15500" y="16061"/>
                </a:moveTo>
                <a:cubicBezTo>
                  <a:pt x="15470" y="16061"/>
                  <a:pt x="15447" y="16108"/>
                  <a:pt x="15447" y="16166"/>
                </a:cubicBezTo>
                <a:lnTo>
                  <a:pt x="15447" y="16384"/>
                </a:lnTo>
                <a:cubicBezTo>
                  <a:pt x="15447" y="16441"/>
                  <a:pt x="15470" y="16488"/>
                  <a:pt x="15500" y="16488"/>
                </a:cubicBezTo>
                <a:cubicBezTo>
                  <a:pt x="15529" y="16488"/>
                  <a:pt x="15551" y="16441"/>
                  <a:pt x="15551" y="16384"/>
                </a:cubicBezTo>
                <a:lnTo>
                  <a:pt x="15551" y="16166"/>
                </a:lnTo>
                <a:cubicBezTo>
                  <a:pt x="15551" y="16108"/>
                  <a:pt x="15529" y="16061"/>
                  <a:pt x="15500" y="16061"/>
                </a:cubicBezTo>
                <a:close/>
                <a:moveTo>
                  <a:pt x="16349" y="16061"/>
                </a:moveTo>
                <a:cubicBezTo>
                  <a:pt x="16320" y="16061"/>
                  <a:pt x="16296" y="16108"/>
                  <a:pt x="16296" y="16166"/>
                </a:cubicBezTo>
                <a:lnTo>
                  <a:pt x="16296" y="16384"/>
                </a:lnTo>
                <a:cubicBezTo>
                  <a:pt x="16296" y="16441"/>
                  <a:pt x="16320" y="16488"/>
                  <a:pt x="16349" y="16488"/>
                </a:cubicBezTo>
                <a:cubicBezTo>
                  <a:pt x="16378" y="16488"/>
                  <a:pt x="16401" y="16441"/>
                  <a:pt x="16401" y="16384"/>
                </a:cubicBezTo>
                <a:lnTo>
                  <a:pt x="16401" y="16166"/>
                </a:lnTo>
                <a:cubicBezTo>
                  <a:pt x="16401" y="16108"/>
                  <a:pt x="16378" y="16061"/>
                  <a:pt x="16349" y="16061"/>
                </a:cubicBezTo>
                <a:close/>
                <a:moveTo>
                  <a:pt x="16663" y="16061"/>
                </a:moveTo>
                <a:cubicBezTo>
                  <a:pt x="16634" y="16061"/>
                  <a:pt x="16611" y="16108"/>
                  <a:pt x="16611" y="16166"/>
                </a:cubicBezTo>
                <a:lnTo>
                  <a:pt x="16611" y="16384"/>
                </a:lnTo>
                <a:cubicBezTo>
                  <a:pt x="16611" y="16441"/>
                  <a:pt x="16634" y="16488"/>
                  <a:pt x="16663" y="16488"/>
                </a:cubicBezTo>
                <a:cubicBezTo>
                  <a:pt x="16692" y="16488"/>
                  <a:pt x="16716" y="16441"/>
                  <a:pt x="16716" y="16384"/>
                </a:cubicBezTo>
                <a:lnTo>
                  <a:pt x="16716" y="16166"/>
                </a:lnTo>
                <a:cubicBezTo>
                  <a:pt x="16716" y="16108"/>
                  <a:pt x="16692" y="16061"/>
                  <a:pt x="16663" y="16061"/>
                </a:cubicBezTo>
                <a:close/>
                <a:moveTo>
                  <a:pt x="17512" y="16061"/>
                </a:moveTo>
                <a:cubicBezTo>
                  <a:pt x="17483" y="16061"/>
                  <a:pt x="17459" y="16108"/>
                  <a:pt x="17459" y="16166"/>
                </a:cubicBezTo>
                <a:lnTo>
                  <a:pt x="17459" y="16384"/>
                </a:lnTo>
                <a:cubicBezTo>
                  <a:pt x="17459" y="16441"/>
                  <a:pt x="17483" y="16488"/>
                  <a:pt x="17512" y="16488"/>
                </a:cubicBezTo>
                <a:cubicBezTo>
                  <a:pt x="17541" y="16488"/>
                  <a:pt x="17565" y="16441"/>
                  <a:pt x="17565" y="16384"/>
                </a:cubicBezTo>
                <a:lnTo>
                  <a:pt x="17565" y="16166"/>
                </a:lnTo>
                <a:cubicBezTo>
                  <a:pt x="17565" y="16108"/>
                  <a:pt x="17541" y="16061"/>
                  <a:pt x="17512" y="16061"/>
                </a:cubicBezTo>
                <a:close/>
                <a:moveTo>
                  <a:pt x="17827" y="16061"/>
                </a:moveTo>
                <a:cubicBezTo>
                  <a:pt x="17798" y="16061"/>
                  <a:pt x="17774" y="16108"/>
                  <a:pt x="17774" y="16166"/>
                </a:cubicBezTo>
                <a:lnTo>
                  <a:pt x="17774" y="16384"/>
                </a:lnTo>
                <a:cubicBezTo>
                  <a:pt x="17774" y="16441"/>
                  <a:pt x="17798" y="16488"/>
                  <a:pt x="17827" y="16488"/>
                </a:cubicBezTo>
                <a:cubicBezTo>
                  <a:pt x="17856" y="16488"/>
                  <a:pt x="17880" y="16441"/>
                  <a:pt x="17880" y="16384"/>
                </a:cubicBezTo>
                <a:lnTo>
                  <a:pt x="17880" y="16166"/>
                </a:lnTo>
                <a:cubicBezTo>
                  <a:pt x="17880" y="16108"/>
                  <a:pt x="17856" y="16061"/>
                  <a:pt x="17827" y="16061"/>
                </a:cubicBezTo>
                <a:close/>
                <a:moveTo>
                  <a:pt x="18677" y="16061"/>
                </a:moveTo>
                <a:cubicBezTo>
                  <a:pt x="18648" y="16061"/>
                  <a:pt x="18624" y="16108"/>
                  <a:pt x="18624" y="16166"/>
                </a:cubicBezTo>
                <a:lnTo>
                  <a:pt x="18624" y="16384"/>
                </a:lnTo>
                <a:cubicBezTo>
                  <a:pt x="18624" y="16441"/>
                  <a:pt x="18648" y="16488"/>
                  <a:pt x="18677" y="16488"/>
                </a:cubicBezTo>
                <a:cubicBezTo>
                  <a:pt x="18706" y="16488"/>
                  <a:pt x="18730" y="16441"/>
                  <a:pt x="18730" y="16384"/>
                </a:cubicBezTo>
                <a:lnTo>
                  <a:pt x="18730" y="16166"/>
                </a:lnTo>
                <a:cubicBezTo>
                  <a:pt x="18730" y="16108"/>
                  <a:pt x="18706" y="16061"/>
                  <a:pt x="18677" y="16061"/>
                </a:cubicBezTo>
                <a:close/>
                <a:moveTo>
                  <a:pt x="18991" y="16061"/>
                </a:moveTo>
                <a:cubicBezTo>
                  <a:pt x="18962" y="16061"/>
                  <a:pt x="18938" y="16108"/>
                  <a:pt x="18938" y="16166"/>
                </a:cubicBezTo>
                <a:lnTo>
                  <a:pt x="18938" y="16384"/>
                </a:lnTo>
                <a:cubicBezTo>
                  <a:pt x="18938" y="16441"/>
                  <a:pt x="18962" y="16488"/>
                  <a:pt x="18991" y="16488"/>
                </a:cubicBezTo>
                <a:cubicBezTo>
                  <a:pt x="19020" y="16488"/>
                  <a:pt x="19044" y="16441"/>
                  <a:pt x="19044" y="16384"/>
                </a:cubicBezTo>
                <a:lnTo>
                  <a:pt x="19044" y="16166"/>
                </a:lnTo>
                <a:cubicBezTo>
                  <a:pt x="19044" y="16108"/>
                  <a:pt x="19020" y="16061"/>
                  <a:pt x="18991" y="16061"/>
                </a:cubicBezTo>
                <a:close/>
                <a:moveTo>
                  <a:pt x="19841" y="16061"/>
                </a:moveTo>
                <a:cubicBezTo>
                  <a:pt x="19812" y="16061"/>
                  <a:pt x="19788" y="16108"/>
                  <a:pt x="19788" y="16166"/>
                </a:cubicBezTo>
                <a:lnTo>
                  <a:pt x="19788" y="16384"/>
                </a:lnTo>
                <a:cubicBezTo>
                  <a:pt x="19788" y="16441"/>
                  <a:pt x="19812" y="16488"/>
                  <a:pt x="19841" y="16488"/>
                </a:cubicBezTo>
                <a:cubicBezTo>
                  <a:pt x="19870" y="16488"/>
                  <a:pt x="19894" y="16441"/>
                  <a:pt x="19894" y="16384"/>
                </a:cubicBezTo>
                <a:lnTo>
                  <a:pt x="19894" y="16166"/>
                </a:lnTo>
                <a:cubicBezTo>
                  <a:pt x="19894" y="16108"/>
                  <a:pt x="19870" y="16061"/>
                  <a:pt x="19841" y="16061"/>
                </a:cubicBezTo>
                <a:close/>
                <a:moveTo>
                  <a:pt x="20155" y="16061"/>
                </a:moveTo>
                <a:cubicBezTo>
                  <a:pt x="20126" y="16061"/>
                  <a:pt x="20102" y="16108"/>
                  <a:pt x="20102" y="16166"/>
                </a:cubicBezTo>
                <a:lnTo>
                  <a:pt x="20102" y="16384"/>
                </a:lnTo>
                <a:cubicBezTo>
                  <a:pt x="20102" y="16441"/>
                  <a:pt x="20126" y="16488"/>
                  <a:pt x="20155" y="16488"/>
                </a:cubicBezTo>
                <a:cubicBezTo>
                  <a:pt x="20184" y="16488"/>
                  <a:pt x="20207" y="16441"/>
                  <a:pt x="20207" y="16384"/>
                </a:cubicBezTo>
                <a:lnTo>
                  <a:pt x="20207" y="16166"/>
                </a:lnTo>
                <a:cubicBezTo>
                  <a:pt x="20207" y="16108"/>
                  <a:pt x="20184" y="16061"/>
                  <a:pt x="20155" y="16061"/>
                </a:cubicBezTo>
                <a:close/>
                <a:moveTo>
                  <a:pt x="21004" y="16061"/>
                </a:moveTo>
                <a:cubicBezTo>
                  <a:pt x="20975" y="16061"/>
                  <a:pt x="20952" y="16108"/>
                  <a:pt x="20952" y="16166"/>
                </a:cubicBezTo>
                <a:lnTo>
                  <a:pt x="20952" y="16384"/>
                </a:lnTo>
                <a:cubicBezTo>
                  <a:pt x="20952" y="16441"/>
                  <a:pt x="20975" y="16488"/>
                  <a:pt x="21004" y="16488"/>
                </a:cubicBezTo>
                <a:cubicBezTo>
                  <a:pt x="21033" y="16488"/>
                  <a:pt x="21057" y="16441"/>
                  <a:pt x="21057" y="16384"/>
                </a:cubicBezTo>
                <a:lnTo>
                  <a:pt x="21057" y="16166"/>
                </a:lnTo>
                <a:cubicBezTo>
                  <a:pt x="21057" y="16108"/>
                  <a:pt x="21033" y="16061"/>
                  <a:pt x="21004" y="16061"/>
                </a:cubicBezTo>
                <a:close/>
                <a:moveTo>
                  <a:pt x="21319" y="16061"/>
                </a:moveTo>
                <a:cubicBezTo>
                  <a:pt x="21289" y="16061"/>
                  <a:pt x="21267" y="16108"/>
                  <a:pt x="21267" y="16166"/>
                </a:cubicBezTo>
                <a:lnTo>
                  <a:pt x="21267" y="16384"/>
                </a:lnTo>
                <a:cubicBezTo>
                  <a:pt x="21267" y="16441"/>
                  <a:pt x="21289" y="16488"/>
                  <a:pt x="21319" y="16488"/>
                </a:cubicBezTo>
                <a:cubicBezTo>
                  <a:pt x="21348" y="16488"/>
                  <a:pt x="21372" y="16441"/>
                  <a:pt x="21372" y="16384"/>
                </a:cubicBezTo>
                <a:lnTo>
                  <a:pt x="21372" y="16166"/>
                </a:lnTo>
                <a:cubicBezTo>
                  <a:pt x="21372" y="16108"/>
                  <a:pt x="21348" y="16061"/>
                  <a:pt x="21319" y="16061"/>
                </a:cubicBezTo>
                <a:close/>
                <a:moveTo>
                  <a:pt x="281" y="16791"/>
                </a:moveTo>
                <a:cubicBezTo>
                  <a:pt x="252" y="16791"/>
                  <a:pt x="228" y="16838"/>
                  <a:pt x="228" y="16896"/>
                </a:cubicBezTo>
                <a:lnTo>
                  <a:pt x="228" y="17116"/>
                </a:lnTo>
                <a:cubicBezTo>
                  <a:pt x="228" y="17173"/>
                  <a:pt x="252" y="17218"/>
                  <a:pt x="281" y="17218"/>
                </a:cubicBezTo>
                <a:cubicBezTo>
                  <a:pt x="311" y="17218"/>
                  <a:pt x="334" y="17173"/>
                  <a:pt x="334" y="17116"/>
                </a:cubicBezTo>
                <a:lnTo>
                  <a:pt x="334" y="16896"/>
                </a:lnTo>
                <a:cubicBezTo>
                  <a:pt x="334" y="16838"/>
                  <a:pt x="311" y="16791"/>
                  <a:pt x="281" y="16791"/>
                </a:cubicBezTo>
                <a:close/>
                <a:moveTo>
                  <a:pt x="596" y="16791"/>
                </a:moveTo>
                <a:cubicBezTo>
                  <a:pt x="567" y="16791"/>
                  <a:pt x="543" y="16838"/>
                  <a:pt x="543" y="16896"/>
                </a:cubicBezTo>
                <a:lnTo>
                  <a:pt x="543" y="17116"/>
                </a:lnTo>
                <a:cubicBezTo>
                  <a:pt x="543" y="17173"/>
                  <a:pt x="567" y="17218"/>
                  <a:pt x="596" y="17218"/>
                </a:cubicBezTo>
                <a:cubicBezTo>
                  <a:pt x="625" y="17218"/>
                  <a:pt x="649" y="17173"/>
                  <a:pt x="649" y="17116"/>
                </a:cubicBezTo>
                <a:lnTo>
                  <a:pt x="649" y="16896"/>
                </a:lnTo>
                <a:cubicBezTo>
                  <a:pt x="649" y="16838"/>
                  <a:pt x="625" y="16791"/>
                  <a:pt x="596" y="16791"/>
                </a:cubicBezTo>
                <a:close/>
                <a:moveTo>
                  <a:pt x="1446" y="16791"/>
                </a:moveTo>
                <a:cubicBezTo>
                  <a:pt x="1417" y="16791"/>
                  <a:pt x="1393" y="16838"/>
                  <a:pt x="1393" y="16896"/>
                </a:cubicBezTo>
                <a:lnTo>
                  <a:pt x="1393" y="17116"/>
                </a:lnTo>
                <a:cubicBezTo>
                  <a:pt x="1393" y="17173"/>
                  <a:pt x="1417" y="17218"/>
                  <a:pt x="1446" y="17218"/>
                </a:cubicBezTo>
                <a:cubicBezTo>
                  <a:pt x="1475" y="17218"/>
                  <a:pt x="1499" y="17173"/>
                  <a:pt x="1499" y="17116"/>
                </a:cubicBezTo>
                <a:lnTo>
                  <a:pt x="1499" y="16896"/>
                </a:lnTo>
                <a:cubicBezTo>
                  <a:pt x="1499" y="16838"/>
                  <a:pt x="1475" y="16791"/>
                  <a:pt x="1446" y="16791"/>
                </a:cubicBezTo>
                <a:close/>
                <a:moveTo>
                  <a:pt x="1760" y="16791"/>
                </a:moveTo>
                <a:cubicBezTo>
                  <a:pt x="1731" y="16791"/>
                  <a:pt x="1707" y="16838"/>
                  <a:pt x="1707" y="16896"/>
                </a:cubicBezTo>
                <a:lnTo>
                  <a:pt x="1707" y="17116"/>
                </a:lnTo>
                <a:cubicBezTo>
                  <a:pt x="1707" y="17173"/>
                  <a:pt x="1731" y="17218"/>
                  <a:pt x="1760" y="17218"/>
                </a:cubicBezTo>
                <a:cubicBezTo>
                  <a:pt x="1789" y="17218"/>
                  <a:pt x="1813" y="17173"/>
                  <a:pt x="1813" y="17116"/>
                </a:cubicBezTo>
                <a:lnTo>
                  <a:pt x="1813" y="16896"/>
                </a:lnTo>
                <a:cubicBezTo>
                  <a:pt x="1813" y="16838"/>
                  <a:pt x="1789" y="16791"/>
                  <a:pt x="1760" y="16791"/>
                </a:cubicBezTo>
                <a:close/>
                <a:moveTo>
                  <a:pt x="2610" y="16791"/>
                </a:moveTo>
                <a:cubicBezTo>
                  <a:pt x="2581" y="16791"/>
                  <a:pt x="2557" y="16838"/>
                  <a:pt x="2557" y="16896"/>
                </a:cubicBezTo>
                <a:lnTo>
                  <a:pt x="2557" y="17116"/>
                </a:lnTo>
                <a:cubicBezTo>
                  <a:pt x="2557" y="17173"/>
                  <a:pt x="2581" y="17218"/>
                  <a:pt x="2610" y="17218"/>
                </a:cubicBezTo>
                <a:cubicBezTo>
                  <a:pt x="2639" y="17218"/>
                  <a:pt x="2662" y="17173"/>
                  <a:pt x="2662" y="17116"/>
                </a:cubicBezTo>
                <a:lnTo>
                  <a:pt x="2662" y="16896"/>
                </a:lnTo>
                <a:cubicBezTo>
                  <a:pt x="2662" y="16838"/>
                  <a:pt x="2639" y="16791"/>
                  <a:pt x="2610" y="16791"/>
                </a:cubicBezTo>
                <a:close/>
                <a:moveTo>
                  <a:pt x="2924" y="16791"/>
                </a:moveTo>
                <a:cubicBezTo>
                  <a:pt x="2895" y="16791"/>
                  <a:pt x="2871" y="16838"/>
                  <a:pt x="2871" y="16896"/>
                </a:cubicBezTo>
                <a:lnTo>
                  <a:pt x="2871" y="17116"/>
                </a:lnTo>
                <a:cubicBezTo>
                  <a:pt x="2871" y="17173"/>
                  <a:pt x="2895" y="17218"/>
                  <a:pt x="2924" y="17218"/>
                </a:cubicBezTo>
                <a:cubicBezTo>
                  <a:pt x="2954" y="17218"/>
                  <a:pt x="2976" y="17173"/>
                  <a:pt x="2976" y="17116"/>
                </a:cubicBezTo>
                <a:lnTo>
                  <a:pt x="2976" y="16896"/>
                </a:lnTo>
                <a:cubicBezTo>
                  <a:pt x="2976" y="16838"/>
                  <a:pt x="2954" y="16791"/>
                  <a:pt x="2924" y="16791"/>
                </a:cubicBezTo>
                <a:close/>
                <a:moveTo>
                  <a:pt x="3773" y="16791"/>
                </a:moveTo>
                <a:cubicBezTo>
                  <a:pt x="3744" y="16791"/>
                  <a:pt x="3721" y="16838"/>
                  <a:pt x="3721" y="16896"/>
                </a:cubicBezTo>
                <a:lnTo>
                  <a:pt x="3721" y="17116"/>
                </a:lnTo>
                <a:cubicBezTo>
                  <a:pt x="3721" y="17173"/>
                  <a:pt x="3744" y="17218"/>
                  <a:pt x="3773" y="17218"/>
                </a:cubicBezTo>
                <a:cubicBezTo>
                  <a:pt x="3802" y="17218"/>
                  <a:pt x="3826" y="17173"/>
                  <a:pt x="3826" y="17116"/>
                </a:cubicBezTo>
                <a:lnTo>
                  <a:pt x="3826" y="16896"/>
                </a:lnTo>
                <a:cubicBezTo>
                  <a:pt x="3826" y="16838"/>
                  <a:pt x="3802" y="16791"/>
                  <a:pt x="3773" y="16791"/>
                </a:cubicBezTo>
                <a:close/>
                <a:moveTo>
                  <a:pt x="4088" y="16791"/>
                </a:moveTo>
                <a:cubicBezTo>
                  <a:pt x="4058" y="16791"/>
                  <a:pt x="4035" y="16838"/>
                  <a:pt x="4035" y="16896"/>
                </a:cubicBezTo>
                <a:lnTo>
                  <a:pt x="4035" y="17116"/>
                </a:lnTo>
                <a:cubicBezTo>
                  <a:pt x="4035" y="17173"/>
                  <a:pt x="4058" y="17218"/>
                  <a:pt x="4088" y="17218"/>
                </a:cubicBezTo>
                <a:cubicBezTo>
                  <a:pt x="4117" y="17218"/>
                  <a:pt x="4141" y="17173"/>
                  <a:pt x="4141" y="17116"/>
                </a:cubicBezTo>
                <a:lnTo>
                  <a:pt x="4141" y="16896"/>
                </a:lnTo>
                <a:cubicBezTo>
                  <a:pt x="4141" y="16838"/>
                  <a:pt x="4117" y="16791"/>
                  <a:pt x="4088" y="16791"/>
                </a:cubicBezTo>
                <a:close/>
                <a:moveTo>
                  <a:pt x="4937" y="16791"/>
                </a:moveTo>
                <a:cubicBezTo>
                  <a:pt x="4908" y="16791"/>
                  <a:pt x="4884" y="16838"/>
                  <a:pt x="4884" y="16896"/>
                </a:cubicBezTo>
                <a:lnTo>
                  <a:pt x="4884" y="17116"/>
                </a:lnTo>
                <a:cubicBezTo>
                  <a:pt x="4884" y="17173"/>
                  <a:pt x="4908" y="17218"/>
                  <a:pt x="4937" y="17218"/>
                </a:cubicBezTo>
                <a:cubicBezTo>
                  <a:pt x="4966" y="17218"/>
                  <a:pt x="4990" y="17173"/>
                  <a:pt x="4990" y="17116"/>
                </a:cubicBezTo>
                <a:lnTo>
                  <a:pt x="4990" y="16896"/>
                </a:lnTo>
                <a:cubicBezTo>
                  <a:pt x="4990" y="16838"/>
                  <a:pt x="4966" y="16791"/>
                  <a:pt x="4937" y="16791"/>
                </a:cubicBezTo>
                <a:close/>
                <a:moveTo>
                  <a:pt x="5252" y="16791"/>
                </a:moveTo>
                <a:cubicBezTo>
                  <a:pt x="5223" y="16791"/>
                  <a:pt x="5199" y="16838"/>
                  <a:pt x="5199" y="16896"/>
                </a:cubicBezTo>
                <a:lnTo>
                  <a:pt x="5199" y="17116"/>
                </a:lnTo>
                <a:cubicBezTo>
                  <a:pt x="5199" y="17173"/>
                  <a:pt x="5223" y="17218"/>
                  <a:pt x="5252" y="17218"/>
                </a:cubicBezTo>
                <a:cubicBezTo>
                  <a:pt x="5281" y="17218"/>
                  <a:pt x="5305" y="17173"/>
                  <a:pt x="5305" y="17116"/>
                </a:cubicBezTo>
                <a:lnTo>
                  <a:pt x="5305" y="16896"/>
                </a:lnTo>
                <a:cubicBezTo>
                  <a:pt x="5305" y="16838"/>
                  <a:pt x="5281" y="16791"/>
                  <a:pt x="5252" y="16791"/>
                </a:cubicBezTo>
                <a:close/>
                <a:moveTo>
                  <a:pt x="6102" y="16791"/>
                </a:moveTo>
                <a:cubicBezTo>
                  <a:pt x="6072" y="16791"/>
                  <a:pt x="6049" y="16838"/>
                  <a:pt x="6049" y="16896"/>
                </a:cubicBezTo>
                <a:lnTo>
                  <a:pt x="6049" y="17116"/>
                </a:lnTo>
                <a:cubicBezTo>
                  <a:pt x="6049" y="17173"/>
                  <a:pt x="6072" y="17218"/>
                  <a:pt x="6102" y="17218"/>
                </a:cubicBezTo>
                <a:cubicBezTo>
                  <a:pt x="6131" y="17218"/>
                  <a:pt x="6155" y="17173"/>
                  <a:pt x="6155" y="17116"/>
                </a:cubicBezTo>
                <a:lnTo>
                  <a:pt x="6155" y="16896"/>
                </a:lnTo>
                <a:cubicBezTo>
                  <a:pt x="6155" y="16838"/>
                  <a:pt x="6131" y="16791"/>
                  <a:pt x="6102" y="16791"/>
                </a:cubicBezTo>
                <a:close/>
                <a:moveTo>
                  <a:pt x="6416" y="16791"/>
                </a:moveTo>
                <a:cubicBezTo>
                  <a:pt x="6387" y="16791"/>
                  <a:pt x="6363" y="16838"/>
                  <a:pt x="6363" y="16896"/>
                </a:cubicBezTo>
                <a:lnTo>
                  <a:pt x="6363" y="17116"/>
                </a:lnTo>
                <a:cubicBezTo>
                  <a:pt x="6363" y="17173"/>
                  <a:pt x="6387" y="17218"/>
                  <a:pt x="6416" y="17218"/>
                </a:cubicBezTo>
                <a:cubicBezTo>
                  <a:pt x="6445" y="17218"/>
                  <a:pt x="6469" y="17173"/>
                  <a:pt x="6469" y="17116"/>
                </a:cubicBezTo>
                <a:lnTo>
                  <a:pt x="6469" y="16896"/>
                </a:lnTo>
                <a:cubicBezTo>
                  <a:pt x="6469" y="16838"/>
                  <a:pt x="6445" y="16791"/>
                  <a:pt x="6416" y="16791"/>
                </a:cubicBezTo>
                <a:close/>
                <a:moveTo>
                  <a:pt x="7266" y="16791"/>
                </a:moveTo>
                <a:cubicBezTo>
                  <a:pt x="7237" y="16791"/>
                  <a:pt x="7213" y="16838"/>
                  <a:pt x="7213" y="16896"/>
                </a:cubicBezTo>
                <a:lnTo>
                  <a:pt x="7213" y="17116"/>
                </a:lnTo>
                <a:cubicBezTo>
                  <a:pt x="7213" y="17173"/>
                  <a:pt x="7237" y="17218"/>
                  <a:pt x="7266" y="17218"/>
                </a:cubicBezTo>
                <a:cubicBezTo>
                  <a:pt x="7295" y="17218"/>
                  <a:pt x="7318" y="17173"/>
                  <a:pt x="7318" y="17116"/>
                </a:cubicBezTo>
                <a:lnTo>
                  <a:pt x="7318" y="16896"/>
                </a:lnTo>
                <a:cubicBezTo>
                  <a:pt x="7318" y="16838"/>
                  <a:pt x="7295" y="16791"/>
                  <a:pt x="7266" y="16791"/>
                </a:cubicBezTo>
                <a:close/>
                <a:moveTo>
                  <a:pt x="7580" y="16791"/>
                </a:moveTo>
                <a:cubicBezTo>
                  <a:pt x="7551" y="16791"/>
                  <a:pt x="7527" y="16838"/>
                  <a:pt x="7527" y="16896"/>
                </a:cubicBezTo>
                <a:lnTo>
                  <a:pt x="7527" y="17116"/>
                </a:lnTo>
                <a:cubicBezTo>
                  <a:pt x="7527" y="17173"/>
                  <a:pt x="7551" y="17218"/>
                  <a:pt x="7580" y="17218"/>
                </a:cubicBezTo>
                <a:cubicBezTo>
                  <a:pt x="7609" y="17218"/>
                  <a:pt x="7632" y="17173"/>
                  <a:pt x="7632" y="17116"/>
                </a:cubicBezTo>
                <a:lnTo>
                  <a:pt x="7632" y="16896"/>
                </a:lnTo>
                <a:cubicBezTo>
                  <a:pt x="7632" y="16838"/>
                  <a:pt x="7609" y="16791"/>
                  <a:pt x="7580" y="16791"/>
                </a:cubicBezTo>
                <a:close/>
                <a:moveTo>
                  <a:pt x="8429" y="16791"/>
                </a:moveTo>
                <a:cubicBezTo>
                  <a:pt x="8400" y="16791"/>
                  <a:pt x="8377" y="16838"/>
                  <a:pt x="8377" y="16896"/>
                </a:cubicBezTo>
                <a:lnTo>
                  <a:pt x="8377" y="17116"/>
                </a:lnTo>
                <a:cubicBezTo>
                  <a:pt x="8377" y="17173"/>
                  <a:pt x="8400" y="17218"/>
                  <a:pt x="8429" y="17218"/>
                </a:cubicBezTo>
                <a:cubicBezTo>
                  <a:pt x="8458" y="17218"/>
                  <a:pt x="8482" y="17173"/>
                  <a:pt x="8482" y="17116"/>
                </a:cubicBezTo>
                <a:lnTo>
                  <a:pt x="8482" y="16896"/>
                </a:lnTo>
                <a:cubicBezTo>
                  <a:pt x="8482" y="16838"/>
                  <a:pt x="8458" y="16791"/>
                  <a:pt x="8429" y="16791"/>
                </a:cubicBezTo>
                <a:close/>
                <a:moveTo>
                  <a:pt x="8744" y="16791"/>
                </a:moveTo>
                <a:cubicBezTo>
                  <a:pt x="8714" y="16791"/>
                  <a:pt x="8691" y="16838"/>
                  <a:pt x="8691" y="16896"/>
                </a:cubicBezTo>
                <a:lnTo>
                  <a:pt x="8691" y="17116"/>
                </a:lnTo>
                <a:cubicBezTo>
                  <a:pt x="8691" y="17173"/>
                  <a:pt x="8714" y="17218"/>
                  <a:pt x="8744" y="17218"/>
                </a:cubicBezTo>
                <a:cubicBezTo>
                  <a:pt x="8773" y="17218"/>
                  <a:pt x="8796" y="17173"/>
                  <a:pt x="8796" y="17116"/>
                </a:cubicBezTo>
                <a:lnTo>
                  <a:pt x="8796" y="16896"/>
                </a:lnTo>
                <a:cubicBezTo>
                  <a:pt x="8796" y="16838"/>
                  <a:pt x="8773" y="16791"/>
                  <a:pt x="8744" y="16791"/>
                </a:cubicBezTo>
                <a:close/>
                <a:moveTo>
                  <a:pt x="9593" y="16791"/>
                </a:moveTo>
                <a:cubicBezTo>
                  <a:pt x="9564" y="16791"/>
                  <a:pt x="9540" y="16838"/>
                  <a:pt x="9540" y="16896"/>
                </a:cubicBezTo>
                <a:lnTo>
                  <a:pt x="9540" y="17116"/>
                </a:lnTo>
                <a:cubicBezTo>
                  <a:pt x="9540" y="17173"/>
                  <a:pt x="9564" y="17218"/>
                  <a:pt x="9593" y="17218"/>
                </a:cubicBezTo>
                <a:cubicBezTo>
                  <a:pt x="9622" y="17218"/>
                  <a:pt x="9646" y="17173"/>
                  <a:pt x="9646" y="17116"/>
                </a:cubicBezTo>
                <a:lnTo>
                  <a:pt x="9646" y="16896"/>
                </a:lnTo>
                <a:cubicBezTo>
                  <a:pt x="9646" y="16838"/>
                  <a:pt x="9622" y="16791"/>
                  <a:pt x="9593" y="16791"/>
                </a:cubicBezTo>
                <a:close/>
                <a:moveTo>
                  <a:pt x="9908" y="16791"/>
                </a:moveTo>
                <a:cubicBezTo>
                  <a:pt x="9879" y="16791"/>
                  <a:pt x="9855" y="16838"/>
                  <a:pt x="9855" y="16896"/>
                </a:cubicBezTo>
                <a:lnTo>
                  <a:pt x="9855" y="17116"/>
                </a:lnTo>
                <a:cubicBezTo>
                  <a:pt x="9855" y="17173"/>
                  <a:pt x="9879" y="17218"/>
                  <a:pt x="9908" y="17218"/>
                </a:cubicBezTo>
                <a:cubicBezTo>
                  <a:pt x="9937" y="17218"/>
                  <a:pt x="9961" y="17173"/>
                  <a:pt x="9961" y="17116"/>
                </a:cubicBezTo>
                <a:lnTo>
                  <a:pt x="9961" y="16896"/>
                </a:lnTo>
                <a:cubicBezTo>
                  <a:pt x="9961" y="16838"/>
                  <a:pt x="9937" y="16791"/>
                  <a:pt x="9908" y="16791"/>
                </a:cubicBezTo>
                <a:close/>
                <a:moveTo>
                  <a:pt x="10758" y="16791"/>
                </a:moveTo>
                <a:cubicBezTo>
                  <a:pt x="10728" y="16791"/>
                  <a:pt x="10705" y="16838"/>
                  <a:pt x="10705" y="16896"/>
                </a:cubicBezTo>
                <a:lnTo>
                  <a:pt x="10705" y="17116"/>
                </a:lnTo>
                <a:cubicBezTo>
                  <a:pt x="10705" y="17173"/>
                  <a:pt x="10728" y="17218"/>
                  <a:pt x="10758" y="17218"/>
                </a:cubicBezTo>
                <a:cubicBezTo>
                  <a:pt x="10787" y="17218"/>
                  <a:pt x="10810" y="17173"/>
                  <a:pt x="10810" y="17116"/>
                </a:cubicBezTo>
                <a:lnTo>
                  <a:pt x="10810" y="16896"/>
                </a:lnTo>
                <a:cubicBezTo>
                  <a:pt x="10810" y="16838"/>
                  <a:pt x="10787" y="16791"/>
                  <a:pt x="10758" y="16791"/>
                </a:cubicBezTo>
                <a:close/>
                <a:moveTo>
                  <a:pt x="11072" y="16791"/>
                </a:moveTo>
                <a:cubicBezTo>
                  <a:pt x="11043" y="16791"/>
                  <a:pt x="11019" y="16838"/>
                  <a:pt x="11019" y="16896"/>
                </a:cubicBezTo>
                <a:lnTo>
                  <a:pt x="11019" y="17116"/>
                </a:lnTo>
                <a:cubicBezTo>
                  <a:pt x="11019" y="17173"/>
                  <a:pt x="11043" y="17218"/>
                  <a:pt x="11072" y="17218"/>
                </a:cubicBezTo>
                <a:cubicBezTo>
                  <a:pt x="11101" y="17218"/>
                  <a:pt x="11125" y="17173"/>
                  <a:pt x="11125" y="17116"/>
                </a:cubicBezTo>
                <a:lnTo>
                  <a:pt x="11125" y="16896"/>
                </a:lnTo>
                <a:cubicBezTo>
                  <a:pt x="11125" y="16838"/>
                  <a:pt x="11101" y="16791"/>
                  <a:pt x="11072" y="16791"/>
                </a:cubicBezTo>
                <a:close/>
                <a:moveTo>
                  <a:pt x="11922" y="16791"/>
                </a:moveTo>
                <a:cubicBezTo>
                  <a:pt x="11893" y="16791"/>
                  <a:pt x="11869" y="16838"/>
                  <a:pt x="11869" y="16896"/>
                </a:cubicBezTo>
                <a:lnTo>
                  <a:pt x="11869" y="17116"/>
                </a:lnTo>
                <a:cubicBezTo>
                  <a:pt x="11869" y="17173"/>
                  <a:pt x="11893" y="17218"/>
                  <a:pt x="11922" y="17218"/>
                </a:cubicBezTo>
                <a:cubicBezTo>
                  <a:pt x="11951" y="17218"/>
                  <a:pt x="11974" y="17173"/>
                  <a:pt x="11974" y="17116"/>
                </a:cubicBezTo>
                <a:lnTo>
                  <a:pt x="11974" y="16896"/>
                </a:lnTo>
                <a:cubicBezTo>
                  <a:pt x="11974" y="16838"/>
                  <a:pt x="11951" y="16791"/>
                  <a:pt x="11922" y="16791"/>
                </a:cubicBezTo>
                <a:close/>
                <a:moveTo>
                  <a:pt x="12236" y="16791"/>
                </a:moveTo>
                <a:cubicBezTo>
                  <a:pt x="12207" y="16791"/>
                  <a:pt x="12183" y="16838"/>
                  <a:pt x="12183" y="16896"/>
                </a:cubicBezTo>
                <a:lnTo>
                  <a:pt x="12183" y="17116"/>
                </a:lnTo>
                <a:cubicBezTo>
                  <a:pt x="12183" y="17173"/>
                  <a:pt x="12207" y="17218"/>
                  <a:pt x="12236" y="17218"/>
                </a:cubicBezTo>
                <a:cubicBezTo>
                  <a:pt x="12265" y="17218"/>
                  <a:pt x="12288" y="17173"/>
                  <a:pt x="12288" y="17116"/>
                </a:cubicBezTo>
                <a:lnTo>
                  <a:pt x="12288" y="16896"/>
                </a:lnTo>
                <a:cubicBezTo>
                  <a:pt x="12288" y="16838"/>
                  <a:pt x="12265" y="16791"/>
                  <a:pt x="12236" y="16791"/>
                </a:cubicBezTo>
                <a:close/>
                <a:moveTo>
                  <a:pt x="13085" y="16791"/>
                </a:moveTo>
                <a:cubicBezTo>
                  <a:pt x="13056" y="16791"/>
                  <a:pt x="13032" y="16838"/>
                  <a:pt x="13032" y="16896"/>
                </a:cubicBezTo>
                <a:lnTo>
                  <a:pt x="13032" y="17116"/>
                </a:lnTo>
                <a:cubicBezTo>
                  <a:pt x="13032" y="17173"/>
                  <a:pt x="13056" y="17218"/>
                  <a:pt x="13085" y="17218"/>
                </a:cubicBezTo>
                <a:cubicBezTo>
                  <a:pt x="13114" y="17218"/>
                  <a:pt x="13138" y="17173"/>
                  <a:pt x="13138" y="17116"/>
                </a:cubicBezTo>
                <a:lnTo>
                  <a:pt x="13138" y="16896"/>
                </a:lnTo>
                <a:cubicBezTo>
                  <a:pt x="13138" y="16838"/>
                  <a:pt x="13114" y="16791"/>
                  <a:pt x="13085" y="16791"/>
                </a:cubicBezTo>
                <a:close/>
                <a:moveTo>
                  <a:pt x="13399" y="16791"/>
                </a:moveTo>
                <a:cubicBezTo>
                  <a:pt x="13370" y="16791"/>
                  <a:pt x="13348" y="16838"/>
                  <a:pt x="13348" y="16896"/>
                </a:cubicBezTo>
                <a:lnTo>
                  <a:pt x="13348" y="17116"/>
                </a:lnTo>
                <a:cubicBezTo>
                  <a:pt x="13348" y="17173"/>
                  <a:pt x="13370" y="17218"/>
                  <a:pt x="13399" y="17218"/>
                </a:cubicBezTo>
                <a:cubicBezTo>
                  <a:pt x="13428" y="17218"/>
                  <a:pt x="13452" y="17173"/>
                  <a:pt x="13452" y="17116"/>
                </a:cubicBezTo>
                <a:lnTo>
                  <a:pt x="13452" y="16896"/>
                </a:lnTo>
                <a:cubicBezTo>
                  <a:pt x="13452" y="16838"/>
                  <a:pt x="13428" y="16791"/>
                  <a:pt x="13399" y="16791"/>
                </a:cubicBezTo>
                <a:close/>
                <a:moveTo>
                  <a:pt x="14249" y="16791"/>
                </a:moveTo>
                <a:cubicBezTo>
                  <a:pt x="14220" y="16791"/>
                  <a:pt x="14196" y="16838"/>
                  <a:pt x="14196" y="16896"/>
                </a:cubicBezTo>
                <a:lnTo>
                  <a:pt x="14196" y="17116"/>
                </a:lnTo>
                <a:cubicBezTo>
                  <a:pt x="14196" y="17173"/>
                  <a:pt x="14220" y="17218"/>
                  <a:pt x="14249" y="17218"/>
                </a:cubicBezTo>
                <a:cubicBezTo>
                  <a:pt x="14278" y="17218"/>
                  <a:pt x="14302" y="17173"/>
                  <a:pt x="14302" y="17116"/>
                </a:cubicBezTo>
                <a:lnTo>
                  <a:pt x="14302" y="16896"/>
                </a:lnTo>
                <a:cubicBezTo>
                  <a:pt x="14302" y="16838"/>
                  <a:pt x="14278" y="16791"/>
                  <a:pt x="14249" y="16791"/>
                </a:cubicBezTo>
                <a:close/>
                <a:moveTo>
                  <a:pt x="14564" y="16791"/>
                </a:moveTo>
                <a:cubicBezTo>
                  <a:pt x="14535" y="16791"/>
                  <a:pt x="14511" y="16838"/>
                  <a:pt x="14511" y="16896"/>
                </a:cubicBezTo>
                <a:lnTo>
                  <a:pt x="14511" y="17116"/>
                </a:lnTo>
                <a:cubicBezTo>
                  <a:pt x="14511" y="17173"/>
                  <a:pt x="14535" y="17218"/>
                  <a:pt x="14564" y="17218"/>
                </a:cubicBezTo>
                <a:cubicBezTo>
                  <a:pt x="14593" y="17218"/>
                  <a:pt x="14617" y="17173"/>
                  <a:pt x="14617" y="17116"/>
                </a:cubicBezTo>
                <a:lnTo>
                  <a:pt x="14617" y="16896"/>
                </a:lnTo>
                <a:cubicBezTo>
                  <a:pt x="14617" y="16838"/>
                  <a:pt x="14593" y="16791"/>
                  <a:pt x="14564" y="16791"/>
                </a:cubicBezTo>
                <a:close/>
                <a:moveTo>
                  <a:pt x="15413" y="16791"/>
                </a:moveTo>
                <a:cubicBezTo>
                  <a:pt x="15384" y="16791"/>
                  <a:pt x="15360" y="16838"/>
                  <a:pt x="15360" y="16896"/>
                </a:cubicBezTo>
                <a:lnTo>
                  <a:pt x="15360" y="17116"/>
                </a:lnTo>
                <a:cubicBezTo>
                  <a:pt x="15360" y="17173"/>
                  <a:pt x="15384" y="17218"/>
                  <a:pt x="15413" y="17218"/>
                </a:cubicBezTo>
                <a:cubicBezTo>
                  <a:pt x="15442" y="17218"/>
                  <a:pt x="15465" y="17173"/>
                  <a:pt x="15465" y="17116"/>
                </a:cubicBezTo>
                <a:lnTo>
                  <a:pt x="15465" y="16896"/>
                </a:lnTo>
                <a:cubicBezTo>
                  <a:pt x="15465" y="16838"/>
                  <a:pt x="15442" y="16791"/>
                  <a:pt x="15413" y="16791"/>
                </a:cubicBezTo>
                <a:close/>
                <a:moveTo>
                  <a:pt x="15728" y="16791"/>
                </a:moveTo>
                <a:cubicBezTo>
                  <a:pt x="15699" y="16791"/>
                  <a:pt x="15675" y="16838"/>
                  <a:pt x="15675" y="16896"/>
                </a:cubicBezTo>
                <a:lnTo>
                  <a:pt x="15675" y="17116"/>
                </a:lnTo>
                <a:cubicBezTo>
                  <a:pt x="15675" y="17173"/>
                  <a:pt x="15699" y="17218"/>
                  <a:pt x="15728" y="17218"/>
                </a:cubicBezTo>
                <a:cubicBezTo>
                  <a:pt x="15757" y="17218"/>
                  <a:pt x="15781" y="17173"/>
                  <a:pt x="15781" y="17116"/>
                </a:cubicBezTo>
                <a:lnTo>
                  <a:pt x="15781" y="16896"/>
                </a:lnTo>
                <a:cubicBezTo>
                  <a:pt x="15781" y="16838"/>
                  <a:pt x="15757" y="16791"/>
                  <a:pt x="15728" y="16791"/>
                </a:cubicBezTo>
                <a:close/>
                <a:moveTo>
                  <a:pt x="16578" y="16791"/>
                </a:moveTo>
                <a:cubicBezTo>
                  <a:pt x="16549" y="16791"/>
                  <a:pt x="16525" y="16838"/>
                  <a:pt x="16525" y="16896"/>
                </a:cubicBezTo>
                <a:lnTo>
                  <a:pt x="16525" y="17116"/>
                </a:lnTo>
                <a:cubicBezTo>
                  <a:pt x="16525" y="17173"/>
                  <a:pt x="16549" y="17218"/>
                  <a:pt x="16578" y="17218"/>
                </a:cubicBezTo>
                <a:cubicBezTo>
                  <a:pt x="16607" y="17218"/>
                  <a:pt x="16630" y="17173"/>
                  <a:pt x="16630" y="17116"/>
                </a:cubicBezTo>
                <a:lnTo>
                  <a:pt x="16630" y="16896"/>
                </a:lnTo>
                <a:cubicBezTo>
                  <a:pt x="16630" y="16838"/>
                  <a:pt x="16607" y="16791"/>
                  <a:pt x="16578" y="16791"/>
                </a:cubicBezTo>
                <a:close/>
                <a:moveTo>
                  <a:pt x="16892" y="16791"/>
                </a:moveTo>
                <a:cubicBezTo>
                  <a:pt x="16863" y="16791"/>
                  <a:pt x="16839" y="16838"/>
                  <a:pt x="16839" y="16896"/>
                </a:cubicBezTo>
                <a:lnTo>
                  <a:pt x="16839" y="17116"/>
                </a:lnTo>
                <a:cubicBezTo>
                  <a:pt x="16839" y="17173"/>
                  <a:pt x="16863" y="17218"/>
                  <a:pt x="16892" y="17218"/>
                </a:cubicBezTo>
                <a:cubicBezTo>
                  <a:pt x="16921" y="17218"/>
                  <a:pt x="16944" y="17173"/>
                  <a:pt x="16944" y="17116"/>
                </a:cubicBezTo>
                <a:lnTo>
                  <a:pt x="16944" y="16896"/>
                </a:lnTo>
                <a:cubicBezTo>
                  <a:pt x="16944" y="16838"/>
                  <a:pt x="16921" y="16791"/>
                  <a:pt x="16892" y="16791"/>
                </a:cubicBezTo>
                <a:close/>
                <a:moveTo>
                  <a:pt x="17741" y="16791"/>
                </a:moveTo>
                <a:cubicBezTo>
                  <a:pt x="17712" y="16791"/>
                  <a:pt x="17689" y="16838"/>
                  <a:pt x="17689" y="16896"/>
                </a:cubicBezTo>
                <a:lnTo>
                  <a:pt x="17689" y="17116"/>
                </a:lnTo>
                <a:cubicBezTo>
                  <a:pt x="17689" y="17173"/>
                  <a:pt x="17712" y="17218"/>
                  <a:pt x="17741" y="17218"/>
                </a:cubicBezTo>
                <a:cubicBezTo>
                  <a:pt x="17770" y="17218"/>
                  <a:pt x="17794" y="17173"/>
                  <a:pt x="17794" y="17116"/>
                </a:cubicBezTo>
                <a:lnTo>
                  <a:pt x="17794" y="16896"/>
                </a:lnTo>
                <a:cubicBezTo>
                  <a:pt x="17794" y="16838"/>
                  <a:pt x="17770" y="16791"/>
                  <a:pt x="17741" y="16791"/>
                </a:cubicBezTo>
                <a:close/>
                <a:moveTo>
                  <a:pt x="18055" y="16791"/>
                </a:moveTo>
                <a:cubicBezTo>
                  <a:pt x="18026" y="16791"/>
                  <a:pt x="18002" y="16838"/>
                  <a:pt x="18002" y="16896"/>
                </a:cubicBezTo>
                <a:lnTo>
                  <a:pt x="18002" y="17116"/>
                </a:lnTo>
                <a:cubicBezTo>
                  <a:pt x="18002" y="17173"/>
                  <a:pt x="18026" y="17218"/>
                  <a:pt x="18055" y="17218"/>
                </a:cubicBezTo>
                <a:cubicBezTo>
                  <a:pt x="18085" y="17218"/>
                  <a:pt x="18108" y="17173"/>
                  <a:pt x="18108" y="17116"/>
                </a:cubicBezTo>
                <a:lnTo>
                  <a:pt x="18108" y="16896"/>
                </a:lnTo>
                <a:cubicBezTo>
                  <a:pt x="18108" y="16838"/>
                  <a:pt x="18085" y="16791"/>
                  <a:pt x="18055" y="16791"/>
                </a:cubicBezTo>
                <a:close/>
                <a:moveTo>
                  <a:pt x="18905" y="16791"/>
                </a:moveTo>
                <a:cubicBezTo>
                  <a:pt x="18876" y="16791"/>
                  <a:pt x="18852" y="16838"/>
                  <a:pt x="18852" y="16896"/>
                </a:cubicBezTo>
                <a:lnTo>
                  <a:pt x="18852" y="17116"/>
                </a:lnTo>
                <a:cubicBezTo>
                  <a:pt x="18852" y="17173"/>
                  <a:pt x="18876" y="17218"/>
                  <a:pt x="18905" y="17218"/>
                </a:cubicBezTo>
                <a:cubicBezTo>
                  <a:pt x="18934" y="17218"/>
                  <a:pt x="18958" y="17173"/>
                  <a:pt x="18958" y="17116"/>
                </a:cubicBezTo>
                <a:lnTo>
                  <a:pt x="18958" y="16896"/>
                </a:lnTo>
                <a:cubicBezTo>
                  <a:pt x="18958" y="16838"/>
                  <a:pt x="18934" y="16791"/>
                  <a:pt x="18905" y="16791"/>
                </a:cubicBezTo>
                <a:close/>
                <a:moveTo>
                  <a:pt x="19220" y="16791"/>
                </a:moveTo>
                <a:cubicBezTo>
                  <a:pt x="19191" y="16791"/>
                  <a:pt x="19167" y="16838"/>
                  <a:pt x="19167" y="16896"/>
                </a:cubicBezTo>
                <a:lnTo>
                  <a:pt x="19167" y="17116"/>
                </a:lnTo>
                <a:cubicBezTo>
                  <a:pt x="19167" y="17173"/>
                  <a:pt x="19191" y="17218"/>
                  <a:pt x="19220" y="17218"/>
                </a:cubicBezTo>
                <a:cubicBezTo>
                  <a:pt x="19249" y="17218"/>
                  <a:pt x="19273" y="17173"/>
                  <a:pt x="19273" y="17116"/>
                </a:cubicBezTo>
                <a:lnTo>
                  <a:pt x="19273" y="16896"/>
                </a:lnTo>
                <a:cubicBezTo>
                  <a:pt x="19273" y="16838"/>
                  <a:pt x="19249" y="16791"/>
                  <a:pt x="19220" y="16791"/>
                </a:cubicBezTo>
                <a:close/>
                <a:moveTo>
                  <a:pt x="20069" y="16791"/>
                </a:moveTo>
                <a:cubicBezTo>
                  <a:pt x="20040" y="16791"/>
                  <a:pt x="20016" y="16838"/>
                  <a:pt x="20016" y="16896"/>
                </a:cubicBezTo>
                <a:lnTo>
                  <a:pt x="20016" y="17116"/>
                </a:lnTo>
                <a:cubicBezTo>
                  <a:pt x="20016" y="17173"/>
                  <a:pt x="20040" y="17218"/>
                  <a:pt x="20069" y="17218"/>
                </a:cubicBezTo>
                <a:cubicBezTo>
                  <a:pt x="20099" y="17218"/>
                  <a:pt x="20122" y="17173"/>
                  <a:pt x="20122" y="17116"/>
                </a:cubicBezTo>
                <a:lnTo>
                  <a:pt x="20122" y="16896"/>
                </a:lnTo>
                <a:cubicBezTo>
                  <a:pt x="20122" y="16838"/>
                  <a:pt x="20099" y="16791"/>
                  <a:pt x="20069" y="16791"/>
                </a:cubicBezTo>
                <a:close/>
                <a:moveTo>
                  <a:pt x="20384" y="16791"/>
                </a:moveTo>
                <a:cubicBezTo>
                  <a:pt x="20355" y="16791"/>
                  <a:pt x="20331" y="16838"/>
                  <a:pt x="20331" y="16896"/>
                </a:cubicBezTo>
                <a:lnTo>
                  <a:pt x="20331" y="17116"/>
                </a:lnTo>
                <a:cubicBezTo>
                  <a:pt x="20331" y="17173"/>
                  <a:pt x="20355" y="17218"/>
                  <a:pt x="20384" y="17218"/>
                </a:cubicBezTo>
                <a:cubicBezTo>
                  <a:pt x="20413" y="17218"/>
                  <a:pt x="20436" y="17173"/>
                  <a:pt x="20436" y="17116"/>
                </a:cubicBezTo>
                <a:lnTo>
                  <a:pt x="20436" y="16896"/>
                </a:lnTo>
                <a:cubicBezTo>
                  <a:pt x="20436" y="16838"/>
                  <a:pt x="20413" y="16791"/>
                  <a:pt x="20384" y="16791"/>
                </a:cubicBezTo>
                <a:close/>
                <a:moveTo>
                  <a:pt x="21234" y="16791"/>
                </a:moveTo>
                <a:cubicBezTo>
                  <a:pt x="21204" y="16791"/>
                  <a:pt x="21181" y="16838"/>
                  <a:pt x="21181" y="16896"/>
                </a:cubicBezTo>
                <a:lnTo>
                  <a:pt x="21181" y="17116"/>
                </a:lnTo>
                <a:cubicBezTo>
                  <a:pt x="21181" y="17173"/>
                  <a:pt x="21204" y="17218"/>
                  <a:pt x="21234" y="17218"/>
                </a:cubicBezTo>
                <a:cubicBezTo>
                  <a:pt x="21263" y="17218"/>
                  <a:pt x="21285" y="17173"/>
                  <a:pt x="21285" y="17116"/>
                </a:cubicBezTo>
                <a:lnTo>
                  <a:pt x="21285" y="16896"/>
                </a:lnTo>
                <a:cubicBezTo>
                  <a:pt x="21285" y="16838"/>
                  <a:pt x="21263" y="16791"/>
                  <a:pt x="21234" y="16791"/>
                </a:cubicBezTo>
                <a:close/>
                <a:moveTo>
                  <a:pt x="21547" y="16791"/>
                </a:moveTo>
                <a:cubicBezTo>
                  <a:pt x="21518" y="16791"/>
                  <a:pt x="21495" y="16838"/>
                  <a:pt x="21495" y="16896"/>
                </a:cubicBezTo>
                <a:lnTo>
                  <a:pt x="21495" y="17116"/>
                </a:lnTo>
                <a:cubicBezTo>
                  <a:pt x="21495" y="17173"/>
                  <a:pt x="21518" y="17218"/>
                  <a:pt x="21547" y="17218"/>
                </a:cubicBezTo>
                <a:cubicBezTo>
                  <a:pt x="21576" y="17218"/>
                  <a:pt x="21600" y="17173"/>
                  <a:pt x="21600" y="17116"/>
                </a:cubicBezTo>
                <a:lnTo>
                  <a:pt x="21600" y="16896"/>
                </a:lnTo>
                <a:cubicBezTo>
                  <a:pt x="21600" y="16838"/>
                  <a:pt x="21576" y="16791"/>
                  <a:pt x="21547" y="16791"/>
                </a:cubicBezTo>
                <a:close/>
                <a:moveTo>
                  <a:pt x="53" y="17521"/>
                </a:moveTo>
                <a:cubicBezTo>
                  <a:pt x="24" y="17521"/>
                  <a:pt x="0" y="17568"/>
                  <a:pt x="0" y="17626"/>
                </a:cubicBezTo>
                <a:lnTo>
                  <a:pt x="0" y="17846"/>
                </a:lnTo>
                <a:cubicBezTo>
                  <a:pt x="0" y="17903"/>
                  <a:pt x="24" y="17948"/>
                  <a:pt x="53" y="17948"/>
                </a:cubicBezTo>
                <a:cubicBezTo>
                  <a:pt x="82" y="17948"/>
                  <a:pt x="106" y="17903"/>
                  <a:pt x="106" y="17846"/>
                </a:cubicBezTo>
                <a:lnTo>
                  <a:pt x="106" y="17626"/>
                </a:lnTo>
                <a:cubicBezTo>
                  <a:pt x="106" y="17568"/>
                  <a:pt x="82" y="17521"/>
                  <a:pt x="53" y="17521"/>
                </a:cubicBezTo>
                <a:close/>
                <a:moveTo>
                  <a:pt x="367" y="17521"/>
                </a:moveTo>
                <a:cubicBezTo>
                  <a:pt x="338" y="17521"/>
                  <a:pt x="315" y="17568"/>
                  <a:pt x="315" y="17626"/>
                </a:cubicBezTo>
                <a:lnTo>
                  <a:pt x="315" y="17846"/>
                </a:lnTo>
                <a:cubicBezTo>
                  <a:pt x="315" y="17903"/>
                  <a:pt x="338" y="17948"/>
                  <a:pt x="367" y="17948"/>
                </a:cubicBezTo>
                <a:cubicBezTo>
                  <a:pt x="397" y="17948"/>
                  <a:pt x="420" y="17903"/>
                  <a:pt x="420" y="17846"/>
                </a:cubicBezTo>
                <a:lnTo>
                  <a:pt x="420" y="17626"/>
                </a:lnTo>
                <a:cubicBezTo>
                  <a:pt x="420" y="17568"/>
                  <a:pt x="397" y="17521"/>
                  <a:pt x="367" y="17521"/>
                </a:cubicBezTo>
                <a:close/>
                <a:moveTo>
                  <a:pt x="1217" y="17521"/>
                </a:moveTo>
                <a:cubicBezTo>
                  <a:pt x="1188" y="17521"/>
                  <a:pt x="1164" y="17568"/>
                  <a:pt x="1164" y="17626"/>
                </a:cubicBezTo>
                <a:lnTo>
                  <a:pt x="1164" y="17846"/>
                </a:lnTo>
                <a:cubicBezTo>
                  <a:pt x="1164" y="17903"/>
                  <a:pt x="1188" y="17948"/>
                  <a:pt x="1217" y="17948"/>
                </a:cubicBezTo>
                <a:cubicBezTo>
                  <a:pt x="1246" y="17948"/>
                  <a:pt x="1270" y="17903"/>
                  <a:pt x="1270" y="17846"/>
                </a:cubicBezTo>
                <a:lnTo>
                  <a:pt x="1270" y="17626"/>
                </a:lnTo>
                <a:cubicBezTo>
                  <a:pt x="1270" y="17568"/>
                  <a:pt x="1246" y="17521"/>
                  <a:pt x="1217" y="17521"/>
                </a:cubicBezTo>
                <a:close/>
                <a:moveTo>
                  <a:pt x="1532" y="17521"/>
                </a:moveTo>
                <a:cubicBezTo>
                  <a:pt x="1503" y="17521"/>
                  <a:pt x="1479" y="17568"/>
                  <a:pt x="1479" y="17626"/>
                </a:cubicBezTo>
                <a:lnTo>
                  <a:pt x="1479" y="17846"/>
                </a:lnTo>
                <a:cubicBezTo>
                  <a:pt x="1479" y="17903"/>
                  <a:pt x="1503" y="17948"/>
                  <a:pt x="1532" y="17948"/>
                </a:cubicBezTo>
                <a:cubicBezTo>
                  <a:pt x="1561" y="17948"/>
                  <a:pt x="1584" y="17903"/>
                  <a:pt x="1584" y="17846"/>
                </a:cubicBezTo>
                <a:lnTo>
                  <a:pt x="1584" y="17626"/>
                </a:lnTo>
                <a:cubicBezTo>
                  <a:pt x="1584" y="17568"/>
                  <a:pt x="1561" y="17521"/>
                  <a:pt x="1532" y="17521"/>
                </a:cubicBezTo>
                <a:close/>
                <a:moveTo>
                  <a:pt x="2380" y="17521"/>
                </a:moveTo>
                <a:cubicBezTo>
                  <a:pt x="2351" y="17521"/>
                  <a:pt x="2329" y="17568"/>
                  <a:pt x="2329" y="17626"/>
                </a:cubicBezTo>
                <a:lnTo>
                  <a:pt x="2329" y="17846"/>
                </a:lnTo>
                <a:cubicBezTo>
                  <a:pt x="2329" y="17903"/>
                  <a:pt x="2351" y="17948"/>
                  <a:pt x="2380" y="17948"/>
                </a:cubicBezTo>
                <a:cubicBezTo>
                  <a:pt x="2409" y="17948"/>
                  <a:pt x="2433" y="17903"/>
                  <a:pt x="2433" y="17846"/>
                </a:cubicBezTo>
                <a:lnTo>
                  <a:pt x="2433" y="17626"/>
                </a:lnTo>
                <a:cubicBezTo>
                  <a:pt x="2433" y="17568"/>
                  <a:pt x="2409" y="17521"/>
                  <a:pt x="2380" y="17521"/>
                </a:cubicBezTo>
                <a:close/>
                <a:moveTo>
                  <a:pt x="2695" y="17521"/>
                </a:moveTo>
                <a:cubicBezTo>
                  <a:pt x="2666" y="17521"/>
                  <a:pt x="2643" y="17568"/>
                  <a:pt x="2643" y="17626"/>
                </a:cubicBezTo>
                <a:lnTo>
                  <a:pt x="2643" y="17846"/>
                </a:lnTo>
                <a:cubicBezTo>
                  <a:pt x="2643" y="17903"/>
                  <a:pt x="2666" y="17948"/>
                  <a:pt x="2695" y="17948"/>
                </a:cubicBezTo>
                <a:cubicBezTo>
                  <a:pt x="2724" y="17948"/>
                  <a:pt x="2748" y="17903"/>
                  <a:pt x="2748" y="17846"/>
                </a:cubicBezTo>
                <a:lnTo>
                  <a:pt x="2748" y="17626"/>
                </a:lnTo>
                <a:cubicBezTo>
                  <a:pt x="2748" y="17568"/>
                  <a:pt x="2724" y="17521"/>
                  <a:pt x="2695" y="17521"/>
                </a:cubicBezTo>
                <a:close/>
                <a:moveTo>
                  <a:pt x="3545" y="17521"/>
                </a:moveTo>
                <a:cubicBezTo>
                  <a:pt x="3516" y="17521"/>
                  <a:pt x="3492" y="17568"/>
                  <a:pt x="3492" y="17626"/>
                </a:cubicBezTo>
                <a:lnTo>
                  <a:pt x="3492" y="17846"/>
                </a:lnTo>
                <a:cubicBezTo>
                  <a:pt x="3492" y="17903"/>
                  <a:pt x="3516" y="17948"/>
                  <a:pt x="3545" y="17948"/>
                </a:cubicBezTo>
                <a:cubicBezTo>
                  <a:pt x="3574" y="17948"/>
                  <a:pt x="3598" y="17903"/>
                  <a:pt x="3598" y="17846"/>
                </a:cubicBezTo>
                <a:lnTo>
                  <a:pt x="3598" y="17626"/>
                </a:lnTo>
                <a:cubicBezTo>
                  <a:pt x="3598" y="17568"/>
                  <a:pt x="3574" y="17521"/>
                  <a:pt x="3545" y="17521"/>
                </a:cubicBezTo>
                <a:close/>
                <a:moveTo>
                  <a:pt x="3859" y="17521"/>
                </a:moveTo>
                <a:cubicBezTo>
                  <a:pt x="3830" y="17521"/>
                  <a:pt x="3806" y="17568"/>
                  <a:pt x="3806" y="17626"/>
                </a:cubicBezTo>
                <a:lnTo>
                  <a:pt x="3806" y="17846"/>
                </a:lnTo>
                <a:cubicBezTo>
                  <a:pt x="3806" y="17903"/>
                  <a:pt x="3830" y="17948"/>
                  <a:pt x="3859" y="17948"/>
                </a:cubicBezTo>
                <a:cubicBezTo>
                  <a:pt x="3888" y="17948"/>
                  <a:pt x="3912" y="17903"/>
                  <a:pt x="3912" y="17846"/>
                </a:cubicBezTo>
                <a:lnTo>
                  <a:pt x="3912" y="17626"/>
                </a:lnTo>
                <a:cubicBezTo>
                  <a:pt x="3912" y="17568"/>
                  <a:pt x="3888" y="17521"/>
                  <a:pt x="3859" y="17521"/>
                </a:cubicBezTo>
                <a:close/>
                <a:moveTo>
                  <a:pt x="4709" y="17521"/>
                </a:moveTo>
                <a:cubicBezTo>
                  <a:pt x="4680" y="17521"/>
                  <a:pt x="4656" y="17568"/>
                  <a:pt x="4656" y="17626"/>
                </a:cubicBezTo>
                <a:lnTo>
                  <a:pt x="4656" y="17846"/>
                </a:lnTo>
                <a:cubicBezTo>
                  <a:pt x="4656" y="17903"/>
                  <a:pt x="4680" y="17948"/>
                  <a:pt x="4709" y="17948"/>
                </a:cubicBezTo>
                <a:cubicBezTo>
                  <a:pt x="4738" y="17948"/>
                  <a:pt x="4762" y="17903"/>
                  <a:pt x="4762" y="17846"/>
                </a:cubicBezTo>
                <a:lnTo>
                  <a:pt x="4762" y="17626"/>
                </a:lnTo>
                <a:cubicBezTo>
                  <a:pt x="4762" y="17568"/>
                  <a:pt x="4738" y="17521"/>
                  <a:pt x="4709" y="17521"/>
                </a:cubicBezTo>
                <a:close/>
                <a:moveTo>
                  <a:pt x="5023" y="17521"/>
                </a:moveTo>
                <a:cubicBezTo>
                  <a:pt x="4994" y="17521"/>
                  <a:pt x="4970" y="17568"/>
                  <a:pt x="4970" y="17626"/>
                </a:cubicBezTo>
                <a:lnTo>
                  <a:pt x="4970" y="17846"/>
                </a:lnTo>
                <a:cubicBezTo>
                  <a:pt x="4970" y="17903"/>
                  <a:pt x="4994" y="17948"/>
                  <a:pt x="5023" y="17948"/>
                </a:cubicBezTo>
                <a:cubicBezTo>
                  <a:pt x="5053" y="17948"/>
                  <a:pt x="5076" y="17903"/>
                  <a:pt x="5076" y="17846"/>
                </a:cubicBezTo>
                <a:lnTo>
                  <a:pt x="5076" y="17626"/>
                </a:lnTo>
                <a:cubicBezTo>
                  <a:pt x="5076" y="17568"/>
                  <a:pt x="5053" y="17521"/>
                  <a:pt x="5023" y="17521"/>
                </a:cubicBezTo>
                <a:close/>
                <a:moveTo>
                  <a:pt x="5873" y="17521"/>
                </a:moveTo>
                <a:cubicBezTo>
                  <a:pt x="5844" y="17521"/>
                  <a:pt x="5820" y="17568"/>
                  <a:pt x="5820" y="17626"/>
                </a:cubicBezTo>
                <a:lnTo>
                  <a:pt x="5820" y="17846"/>
                </a:lnTo>
                <a:cubicBezTo>
                  <a:pt x="5820" y="17903"/>
                  <a:pt x="5844" y="17948"/>
                  <a:pt x="5873" y="17948"/>
                </a:cubicBezTo>
                <a:cubicBezTo>
                  <a:pt x="5902" y="17948"/>
                  <a:pt x="5926" y="17903"/>
                  <a:pt x="5926" y="17846"/>
                </a:cubicBezTo>
                <a:lnTo>
                  <a:pt x="5926" y="17626"/>
                </a:lnTo>
                <a:cubicBezTo>
                  <a:pt x="5926" y="17568"/>
                  <a:pt x="5902" y="17521"/>
                  <a:pt x="5873" y="17521"/>
                </a:cubicBezTo>
                <a:close/>
                <a:moveTo>
                  <a:pt x="6188" y="17521"/>
                </a:moveTo>
                <a:cubicBezTo>
                  <a:pt x="6159" y="17521"/>
                  <a:pt x="6135" y="17568"/>
                  <a:pt x="6135" y="17626"/>
                </a:cubicBezTo>
                <a:lnTo>
                  <a:pt x="6135" y="17846"/>
                </a:lnTo>
                <a:cubicBezTo>
                  <a:pt x="6135" y="17903"/>
                  <a:pt x="6159" y="17948"/>
                  <a:pt x="6188" y="17948"/>
                </a:cubicBezTo>
                <a:cubicBezTo>
                  <a:pt x="6217" y="17948"/>
                  <a:pt x="6240" y="17903"/>
                  <a:pt x="6240" y="17846"/>
                </a:cubicBezTo>
                <a:lnTo>
                  <a:pt x="6240" y="17626"/>
                </a:lnTo>
                <a:cubicBezTo>
                  <a:pt x="6240" y="17568"/>
                  <a:pt x="6217" y="17521"/>
                  <a:pt x="6188" y="17521"/>
                </a:cubicBezTo>
                <a:close/>
                <a:moveTo>
                  <a:pt x="7036" y="17521"/>
                </a:moveTo>
                <a:cubicBezTo>
                  <a:pt x="7007" y="17521"/>
                  <a:pt x="6984" y="17568"/>
                  <a:pt x="6984" y="17626"/>
                </a:cubicBezTo>
                <a:lnTo>
                  <a:pt x="6984" y="17846"/>
                </a:lnTo>
                <a:cubicBezTo>
                  <a:pt x="6984" y="17903"/>
                  <a:pt x="7007" y="17948"/>
                  <a:pt x="7036" y="17948"/>
                </a:cubicBezTo>
                <a:cubicBezTo>
                  <a:pt x="7065" y="17948"/>
                  <a:pt x="7089" y="17903"/>
                  <a:pt x="7089" y="17846"/>
                </a:cubicBezTo>
                <a:lnTo>
                  <a:pt x="7089" y="17626"/>
                </a:lnTo>
                <a:cubicBezTo>
                  <a:pt x="7089" y="17568"/>
                  <a:pt x="7065" y="17521"/>
                  <a:pt x="7036" y="17521"/>
                </a:cubicBezTo>
                <a:close/>
                <a:moveTo>
                  <a:pt x="7351" y="17521"/>
                </a:moveTo>
                <a:cubicBezTo>
                  <a:pt x="7322" y="17521"/>
                  <a:pt x="7299" y="17568"/>
                  <a:pt x="7299" y="17626"/>
                </a:cubicBezTo>
                <a:lnTo>
                  <a:pt x="7299" y="17846"/>
                </a:lnTo>
                <a:cubicBezTo>
                  <a:pt x="7299" y="17903"/>
                  <a:pt x="7322" y="17948"/>
                  <a:pt x="7351" y="17948"/>
                </a:cubicBezTo>
                <a:cubicBezTo>
                  <a:pt x="7380" y="17948"/>
                  <a:pt x="7404" y="17903"/>
                  <a:pt x="7404" y="17846"/>
                </a:cubicBezTo>
                <a:lnTo>
                  <a:pt x="7404" y="17626"/>
                </a:lnTo>
                <a:cubicBezTo>
                  <a:pt x="7404" y="17568"/>
                  <a:pt x="7380" y="17521"/>
                  <a:pt x="7351" y="17521"/>
                </a:cubicBezTo>
                <a:close/>
                <a:moveTo>
                  <a:pt x="8201" y="17521"/>
                </a:moveTo>
                <a:cubicBezTo>
                  <a:pt x="8171" y="17521"/>
                  <a:pt x="8148" y="17568"/>
                  <a:pt x="8148" y="17626"/>
                </a:cubicBezTo>
                <a:lnTo>
                  <a:pt x="8148" y="17846"/>
                </a:lnTo>
                <a:cubicBezTo>
                  <a:pt x="8148" y="17903"/>
                  <a:pt x="8171" y="17948"/>
                  <a:pt x="8201" y="17948"/>
                </a:cubicBezTo>
                <a:cubicBezTo>
                  <a:pt x="8230" y="17948"/>
                  <a:pt x="8254" y="17903"/>
                  <a:pt x="8254" y="17846"/>
                </a:cubicBezTo>
                <a:lnTo>
                  <a:pt x="8254" y="17626"/>
                </a:lnTo>
                <a:cubicBezTo>
                  <a:pt x="8254" y="17568"/>
                  <a:pt x="8230" y="17521"/>
                  <a:pt x="8201" y="17521"/>
                </a:cubicBezTo>
                <a:close/>
                <a:moveTo>
                  <a:pt x="8515" y="17521"/>
                </a:moveTo>
                <a:cubicBezTo>
                  <a:pt x="8486" y="17521"/>
                  <a:pt x="8462" y="17568"/>
                  <a:pt x="8462" y="17626"/>
                </a:cubicBezTo>
                <a:lnTo>
                  <a:pt x="8462" y="17846"/>
                </a:lnTo>
                <a:cubicBezTo>
                  <a:pt x="8462" y="17903"/>
                  <a:pt x="8486" y="17948"/>
                  <a:pt x="8515" y="17948"/>
                </a:cubicBezTo>
                <a:cubicBezTo>
                  <a:pt x="8544" y="17948"/>
                  <a:pt x="8568" y="17903"/>
                  <a:pt x="8568" y="17846"/>
                </a:cubicBezTo>
                <a:lnTo>
                  <a:pt x="8568" y="17626"/>
                </a:lnTo>
                <a:cubicBezTo>
                  <a:pt x="8568" y="17568"/>
                  <a:pt x="8544" y="17521"/>
                  <a:pt x="8515" y="17521"/>
                </a:cubicBezTo>
                <a:close/>
                <a:moveTo>
                  <a:pt x="9365" y="17521"/>
                </a:moveTo>
                <a:cubicBezTo>
                  <a:pt x="9336" y="17521"/>
                  <a:pt x="9312" y="17568"/>
                  <a:pt x="9312" y="17626"/>
                </a:cubicBezTo>
                <a:lnTo>
                  <a:pt x="9312" y="17846"/>
                </a:lnTo>
                <a:cubicBezTo>
                  <a:pt x="9312" y="17903"/>
                  <a:pt x="9336" y="17948"/>
                  <a:pt x="9365" y="17948"/>
                </a:cubicBezTo>
                <a:cubicBezTo>
                  <a:pt x="9394" y="17948"/>
                  <a:pt x="9418" y="17903"/>
                  <a:pt x="9418" y="17846"/>
                </a:cubicBezTo>
                <a:lnTo>
                  <a:pt x="9418" y="17626"/>
                </a:lnTo>
                <a:cubicBezTo>
                  <a:pt x="9418" y="17568"/>
                  <a:pt x="9394" y="17521"/>
                  <a:pt x="9365" y="17521"/>
                </a:cubicBezTo>
                <a:close/>
                <a:moveTo>
                  <a:pt x="9679" y="17521"/>
                </a:moveTo>
                <a:cubicBezTo>
                  <a:pt x="9650" y="17521"/>
                  <a:pt x="9626" y="17568"/>
                  <a:pt x="9626" y="17626"/>
                </a:cubicBezTo>
                <a:lnTo>
                  <a:pt x="9626" y="17846"/>
                </a:lnTo>
                <a:cubicBezTo>
                  <a:pt x="9626" y="17903"/>
                  <a:pt x="9650" y="17948"/>
                  <a:pt x="9679" y="17948"/>
                </a:cubicBezTo>
                <a:cubicBezTo>
                  <a:pt x="9708" y="17948"/>
                  <a:pt x="9732" y="17903"/>
                  <a:pt x="9732" y="17846"/>
                </a:cubicBezTo>
                <a:lnTo>
                  <a:pt x="9732" y="17626"/>
                </a:lnTo>
                <a:cubicBezTo>
                  <a:pt x="9732" y="17568"/>
                  <a:pt x="9708" y="17521"/>
                  <a:pt x="9679" y="17521"/>
                </a:cubicBezTo>
                <a:close/>
                <a:moveTo>
                  <a:pt x="10529" y="17521"/>
                </a:moveTo>
                <a:cubicBezTo>
                  <a:pt x="10500" y="17521"/>
                  <a:pt x="10476" y="17568"/>
                  <a:pt x="10476" y="17626"/>
                </a:cubicBezTo>
                <a:lnTo>
                  <a:pt x="10476" y="17846"/>
                </a:lnTo>
                <a:cubicBezTo>
                  <a:pt x="10476" y="17903"/>
                  <a:pt x="10500" y="17948"/>
                  <a:pt x="10529" y="17948"/>
                </a:cubicBezTo>
                <a:cubicBezTo>
                  <a:pt x="10558" y="17948"/>
                  <a:pt x="10582" y="17903"/>
                  <a:pt x="10582" y="17846"/>
                </a:cubicBezTo>
                <a:lnTo>
                  <a:pt x="10582" y="17626"/>
                </a:lnTo>
                <a:cubicBezTo>
                  <a:pt x="10582" y="17568"/>
                  <a:pt x="10558" y="17521"/>
                  <a:pt x="10529" y="17521"/>
                </a:cubicBezTo>
                <a:close/>
                <a:moveTo>
                  <a:pt x="10844" y="17521"/>
                </a:moveTo>
                <a:cubicBezTo>
                  <a:pt x="10814" y="17521"/>
                  <a:pt x="10791" y="17568"/>
                  <a:pt x="10791" y="17626"/>
                </a:cubicBezTo>
                <a:lnTo>
                  <a:pt x="10791" y="17846"/>
                </a:lnTo>
                <a:cubicBezTo>
                  <a:pt x="10791" y="17903"/>
                  <a:pt x="10814" y="17948"/>
                  <a:pt x="10844" y="17948"/>
                </a:cubicBezTo>
                <a:cubicBezTo>
                  <a:pt x="10873" y="17948"/>
                  <a:pt x="10895" y="17903"/>
                  <a:pt x="10895" y="17846"/>
                </a:cubicBezTo>
                <a:lnTo>
                  <a:pt x="10895" y="17626"/>
                </a:lnTo>
                <a:cubicBezTo>
                  <a:pt x="10895" y="17568"/>
                  <a:pt x="10873" y="17521"/>
                  <a:pt x="10844" y="17521"/>
                </a:cubicBezTo>
                <a:close/>
                <a:moveTo>
                  <a:pt x="11692" y="17521"/>
                </a:moveTo>
                <a:cubicBezTo>
                  <a:pt x="11663" y="17521"/>
                  <a:pt x="11640" y="17568"/>
                  <a:pt x="11640" y="17626"/>
                </a:cubicBezTo>
                <a:lnTo>
                  <a:pt x="11640" y="17846"/>
                </a:lnTo>
                <a:cubicBezTo>
                  <a:pt x="11640" y="17903"/>
                  <a:pt x="11663" y="17948"/>
                  <a:pt x="11692" y="17948"/>
                </a:cubicBezTo>
                <a:cubicBezTo>
                  <a:pt x="11721" y="17948"/>
                  <a:pt x="11745" y="17903"/>
                  <a:pt x="11745" y="17846"/>
                </a:cubicBezTo>
                <a:lnTo>
                  <a:pt x="11745" y="17626"/>
                </a:lnTo>
                <a:cubicBezTo>
                  <a:pt x="11745" y="17568"/>
                  <a:pt x="11721" y="17521"/>
                  <a:pt x="11692" y="17521"/>
                </a:cubicBezTo>
                <a:close/>
                <a:moveTo>
                  <a:pt x="12007" y="17521"/>
                </a:moveTo>
                <a:cubicBezTo>
                  <a:pt x="11978" y="17521"/>
                  <a:pt x="11955" y="17568"/>
                  <a:pt x="11955" y="17626"/>
                </a:cubicBezTo>
                <a:lnTo>
                  <a:pt x="11955" y="17846"/>
                </a:lnTo>
                <a:cubicBezTo>
                  <a:pt x="11955" y="17903"/>
                  <a:pt x="11978" y="17948"/>
                  <a:pt x="12007" y="17948"/>
                </a:cubicBezTo>
                <a:cubicBezTo>
                  <a:pt x="12036" y="17948"/>
                  <a:pt x="12060" y="17903"/>
                  <a:pt x="12060" y="17846"/>
                </a:cubicBezTo>
                <a:lnTo>
                  <a:pt x="12060" y="17626"/>
                </a:lnTo>
                <a:cubicBezTo>
                  <a:pt x="12060" y="17568"/>
                  <a:pt x="12036" y="17521"/>
                  <a:pt x="12007" y="17521"/>
                </a:cubicBezTo>
                <a:close/>
                <a:moveTo>
                  <a:pt x="12856" y="17521"/>
                </a:moveTo>
                <a:cubicBezTo>
                  <a:pt x="12827" y="17521"/>
                  <a:pt x="12804" y="17568"/>
                  <a:pt x="12804" y="17626"/>
                </a:cubicBezTo>
                <a:lnTo>
                  <a:pt x="12804" y="17846"/>
                </a:lnTo>
                <a:cubicBezTo>
                  <a:pt x="12804" y="17903"/>
                  <a:pt x="12827" y="17948"/>
                  <a:pt x="12856" y="17948"/>
                </a:cubicBezTo>
                <a:cubicBezTo>
                  <a:pt x="12886" y="17948"/>
                  <a:pt x="12909" y="17903"/>
                  <a:pt x="12909" y="17846"/>
                </a:cubicBezTo>
                <a:lnTo>
                  <a:pt x="12909" y="17626"/>
                </a:lnTo>
                <a:cubicBezTo>
                  <a:pt x="12909" y="17568"/>
                  <a:pt x="12886" y="17521"/>
                  <a:pt x="12856" y="17521"/>
                </a:cubicBezTo>
                <a:close/>
                <a:moveTo>
                  <a:pt x="13171" y="17521"/>
                </a:moveTo>
                <a:cubicBezTo>
                  <a:pt x="13142" y="17521"/>
                  <a:pt x="13118" y="17568"/>
                  <a:pt x="13118" y="17626"/>
                </a:cubicBezTo>
                <a:lnTo>
                  <a:pt x="13118" y="17846"/>
                </a:lnTo>
                <a:cubicBezTo>
                  <a:pt x="13118" y="17903"/>
                  <a:pt x="13142" y="17948"/>
                  <a:pt x="13171" y="17948"/>
                </a:cubicBezTo>
                <a:cubicBezTo>
                  <a:pt x="13200" y="17948"/>
                  <a:pt x="13224" y="17903"/>
                  <a:pt x="13224" y="17846"/>
                </a:cubicBezTo>
                <a:lnTo>
                  <a:pt x="13224" y="17626"/>
                </a:lnTo>
                <a:cubicBezTo>
                  <a:pt x="13224" y="17568"/>
                  <a:pt x="13200" y="17521"/>
                  <a:pt x="13171" y="17521"/>
                </a:cubicBezTo>
                <a:close/>
                <a:moveTo>
                  <a:pt x="14021" y="17521"/>
                </a:moveTo>
                <a:cubicBezTo>
                  <a:pt x="13992" y="17521"/>
                  <a:pt x="13968" y="17568"/>
                  <a:pt x="13968" y="17626"/>
                </a:cubicBezTo>
                <a:lnTo>
                  <a:pt x="13968" y="17846"/>
                </a:lnTo>
                <a:cubicBezTo>
                  <a:pt x="13968" y="17903"/>
                  <a:pt x="13992" y="17948"/>
                  <a:pt x="14021" y="17948"/>
                </a:cubicBezTo>
                <a:cubicBezTo>
                  <a:pt x="14050" y="17948"/>
                  <a:pt x="14074" y="17903"/>
                  <a:pt x="14074" y="17846"/>
                </a:cubicBezTo>
                <a:lnTo>
                  <a:pt x="14074" y="17626"/>
                </a:lnTo>
                <a:cubicBezTo>
                  <a:pt x="14074" y="17568"/>
                  <a:pt x="14050" y="17521"/>
                  <a:pt x="14021" y="17521"/>
                </a:cubicBezTo>
                <a:close/>
                <a:moveTo>
                  <a:pt x="14335" y="17521"/>
                </a:moveTo>
                <a:cubicBezTo>
                  <a:pt x="14306" y="17521"/>
                  <a:pt x="14282" y="17568"/>
                  <a:pt x="14282" y="17626"/>
                </a:cubicBezTo>
                <a:lnTo>
                  <a:pt x="14282" y="17846"/>
                </a:lnTo>
                <a:cubicBezTo>
                  <a:pt x="14282" y="17903"/>
                  <a:pt x="14306" y="17948"/>
                  <a:pt x="14335" y="17948"/>
                </a:cubicBezTo>
                <a:cubicBezTo>
                  <a:pt x="14364" y="17948"/>
                  <a:pt x="14388" y="17903"/>
                  <a:pt x="14388" y="17846"/>
                </a:cubicBezTo>
                <a:lnTo>
                  <a:pt x="14388" y="17626"/>
                </a:lnTo>
                <a:cubicBezTo>
                  <a:pt x="14388" y="17568"/>
                  <a:pt x="14364" y="17521"/>
                  <a:pt x="14335" y="17521"/>
                </a:cubicBezTo>
                <a:close/>
                <a:moveTo>
                  <a:pt x="15185" y="17521"/>
                </a:moveTo>
                <a:cubicBezTo>
                  <a:pt x="15156" y="17521"/>
                  <a:pt x="15132" y="17568"/>
                  <a:pt x="15132" y="17626"/>
                </a:cubicBezTo>
                <a:lnTo>
                  <a:pt x="15132" y="17846"/>
                </a:lnTo>
                <a:cubicBezTo>
                  <a:pt x="15132" y="17903"/>
                  <a:pt x="15156" y="17948"/>
                  <a:pt x="15185" y="17948"/>
                </a:cubicBezTo>
                <a:cubicBezTo>
                  <a:pt x="15214" y="17948"/>
                  <a:pt x="15237" y="17903"/>
                  <a:pt x="15237" y="17846"/>
                </a:cubicBezTo>
                <a:lnTo>
                  <a:pt x="15237" y="17626"/>
                </a:lnTo>
                <a:cubicBezTo>
                  <a:pt x="15237" y="17568"/>
                  <a:pt x="15214" y="17521"/>
                  <a:pt x="15185" y="17521"/>
                </a:cubicBezTo>
                <a:close/>
                <a:moveTo>
                  <a:pt x="15500" y="17521"/>
                </a:moveTo>
                <a:cubicBezTo>
                  <a:pt x="15470" y="17521"/>
                  <a:pt x="15447" y="17568"/>
                  <a:pt x="15447" y="17626"/>
                </a:cubicBezTo>
                <a:lnTo>
                  <a:pt x="15447" y="17846"/>
                </a:lnTo>
                <a:cubicBezTo>
                  <a:pt x="15447" y="17903"/>
                  <a:pt x="15470" y="17948"/>
                  <a:pt x="15500" y="17948"/>
                </a:cubicBezTo>
                <a:cubicBezTo>
                  <a:pt x="15529" y="17948"/>
                  <a:pt x="15551" y="17903"/>
                  <a:pt x="15551" y="17846"/>
                </a:cubicBezTo>
                <a:lnTo>
                  <a:pt x="15551" y="17626"/>
                </a:lnTo>
                <a:cubicBezTo>
                  <a:pt x="15551" y="17568"/>
                  <a:pt x="15529" y="17521"/>
                  <a:pt x="15500" y="17521"/>
                </a:cubicBezTo>
                <a:close/>
                <a:moveTo>
                  <a:pt x="16349" y="17521"/>
                </a:moveTo>
                <a:cubicBezTo>
                  <a:pt x="16320" y="17521"/>
                  <a:pt x="16296" y="17568"/>
                  <a:pt x="16296" y="17626"/>
                </a:cubicBezTo>
                <a:lnTo>
                  <a:pt x="16296" y="17846"/>
                </a:lnTo>
                <a:cubicBezTo>
                  <a:pt x="16296" y="17903"/>
                  <a:pt x="16320" y="17948"/>
                  <a:pt x="16349" y="17948"/>
                </a:cubicBezTo>
                <a:cubicBezTo>
                  <a:pt x="16378" y="17948"/>
                  <a:pt x="16401" y="17903"/>
                  <a:pt x="16401" y="17846"/>
                </a:cubicBezTo>
                <a:lnTo>
                  <a:pt x="16401" y="17626"/>
                </a:lnTo>
                <a:cubicBezTo>
                  <a:pt x="16401" y="17568"/>
                  <a:pt x="16378" y="17521"/>
                  <a:pt x="16349" y="17521"/>
                </a:cubicBezTo>
                <a:close/>
                <a:moveTo>
                  <a:pt x="16663" y="17521"/>
                </a:moveTo>
                <a:cubicBezTo>
                  <a:pt x="16634" y="17521"/>
                  <a:pt x="16611" y="17568"/>
                  <a:pt x="16611" y="17626"/>
                </a:cubicBezTo>
                <a:lnTo>
                  <a:pt x="16611" y="17846"/>
                </a:lnTo>
                <a:cubicBezTo>
                  <a:pt x="16611" y="17903"/>
                  <a:pt x="16634" y="17948"/>
                  <a:pt x="16663" y="17948"/>
                </a:cubicBezTo>
                <a:cubicBezTo>
                  <a:pt x="16692" y="17948"/>
                  <a:pt x="16716" y="17903"/>
                  <a:pt x="16716" y="17846"/>
                </a:cubicBezTo>
                <a:lnTo>
                  <a:pt x="16716" y="17626"/>
                </a:lnTo>
                <a:cubicBezTo>
                  <a:pt x="16716" y="17568"/>
                  <a:pt x="16692" y="17521"/>
                  <a:pt x="16663" y="17521"/>
                </a:cubicBezTo>
                <a:close/>
                <a:moveTo>
                  <a:pt x="17512" y="17521"/>
                </a:moveTo>
                <a:cubicBezTo>
                  <a:pt x="17483" y="17521"/>
                  <a:pt x="17459" y="17568"/>
                  <a:pt x="17459" y="17626"/>
                </a:cubicBezTo>
                <a:lnTo>
                  <a:pt x="17459" y="17846"/>
                </a:lnTo>
                <a:cubicBezTo>
                  <a:pt x="17459" y="17903"/>
                  <a:pt x="17483" y="17948"/>
                  <a:pt x="17512" y="17948"/>
                </a:cubicBezTo>
                <a:cubicBezTo>
                  <a:pt x="17541" y="17948"/>
                  <a:pt x="17565" y="17903"/>
                  <a:pt x="17565" y="17846"/>
                </a:cubicBezTo>
                <a:lnTo>
                  <a:pt x="17565" y="17626"/>
                </a:lnTo>
                <a:cubicBezTo>
                  <a:pt x="17565" y="17568"/>
                  <a:pt x="17541" y="17521"/>
                  <a:pt x="17512" y="17521"/>
                </a:cubicBezTo>
                <a:close/>
                <a:moveTo>
                  <a:pt x="17827" y="17521"/>
                </a:moveTo>
                <a:cubicBezTo>
                  <a:pt x="17798" y="17521"/>
                  <a:pt x="17774" y="17568"/>
                  <a:pt x="17774" y="17626"/>
                </a:cubicBezTo>
                <a:lnTo>
                  <a:pt x="17774" y="17846"/>
                </a:lnTo>
                <a:cubicBezTo>
                  <a:pt x="17774" y="17903"/>
                  <a:pt x="17798" y="17948"/>
                  <a:pt x="17827" y="17948"/>
                </a:cubicBezTo>
                <a:cubicBezTo>
                  <a:pt x="17856" y="17948"/>
                  <a:pt x="17880" y="17903"/>
                  <a:pt x="17880" y="17846"/>
                </a:cubicBezTo>
                <a:lnTo>
                  <a:pt x="17880" y="17626"/>
                </a:lnTo>
                <a:cubicBezTo>
                  <a:pt x="17880" y="17568"/>
                  <a:pt x="17856" y="17521"/>
                  <a:pt x="17827" y="17521"/>
                </a:cubicBezTo>
                <a:close/>
                <a:moveTo>
                  <a:pt x="18677" y="17521"/>
                </a:moveTo>
                <a:cubicBezTo>
                  <a:pt x="18648" y="17521"/>
                  <a:pt x="18624" y="17568"/>
                  <a:pt x="18624" y="17626"/>
                </a:cubicBezTo>
                <a:lnTo>
                  <a:pt x="18624" y="17846"/>
                </a:lnTo>
                <a:cubicBezTo>
                  <a:pt x="18624" y="17903"/>
                  <a:pt x="18648" y="17948"/>
                  <a:pt x="18677" y="17948"/>
                </a:cubicBezTo>
                <a:cubicBezTo>
                  <a:pt x="18706" y="17948"/>
                  <a:pt x="18730" y="17903"/>
                  <a:pt x="18730" y="17846"/>
                </a:cubicBezTo>
                <a:lnTo>
                  <a:pt x="18730" y="17626"/>
                </a:lnTo>
                <a:cubicBezTo>
                  <a:pt x="18730" y="17568"/>
                  <a:pt x="18706" y="17521"/>
                  <a:pt x="18677" y="17521"/>
                </a:cubicBezTo>
                <a:close/>
                <a:moveTo>
                  <a:pt x="18991" y="17521"/>
                </a:moveTo>
                <a:cubicBezTo>
                  <a:pt x="18962" y="17521"/>
                  <a:pt x="18938" y="17568"/>
                  <a:pt x="18938" y="17626"/>
                </a:cubicBezTo>
                <a:lnTo>
                  <a:pt x="18938" y="17846"/>
                </a:lnTo>
                <a:cubicBezTo>
                  <a:pt x="18938" y="17903"/>
                  <a:pt x="18962" y="17948"/>
                  <a:pt x="18991" y="17948"/>
                </a:cubicBezTo>
                <a:cubicBezTo>
                  <a:pt x="19020" y="17948"/>
                  <a:pt x="19044" y="17903"/>
                  <a:pt x="19044" y="17846"/>
                </a:cubicBezTo>
                <a:lnTo>
                  <a:pt x="19044" y="17626"/>
                </a:lnTo>
                <a:cubicBezTo>
                  <a:pt x="19044" y="17568"/>
                  <a:pt x="19020" y="17521"/>
                  <a:pt x="18991" y="17521"/>
                </a:cubicBezTo>
                <a:close/>
                <a:moveTo>
                  <a:pt x="19841" y="17521"/>
                </a:moveTo>
                <a:cubicBezTo>
                  <a:pt x="19812" y="17521"/>
                  <a:pt x="19788" y="17568"/>
                  <a:pt x="19788" y="17626"/>
                </a:cubicBezTo>
                <a:lnTo>
                  <a:pt x="19788" y="17846"/>
                </a:lnTo>
                <a:cubicBezTo>
                  <a:pt x="19788" y="17903"/>
                  <a:pt x="19812" y="17948"/>
                  <a:pt x="19841" y="17948"/>
                </a:cubicBezTo>
                <a:cubicBezTo>
                  <a:pt x="19870" y="17948"/>
                  <a:pt x="19894" y="17903"/>
                  <a:pt x="19894" y="17846"/>
                </a:cubicBezTo>
                <a:lnTo>
                  <a:pt x="19894" y="17626"/>
                </a:lnTo>
                <a:cubicBezTo>
                  <a:pt x="19894" y="17568"/>
                  <a:pt x="19870" y="17521"/>
                  <a:pt x="19841" y="17521"/>
                </a:cubicBezTo>
                <a:close/>
                <a:moveTo>
                  <a:pt x="20155" y="17521"/>
                </a:moveTo>
                <a:cubicBezTo>
                  <a:pt x="20126" y="17521"/>
                  <a:pt x="20102" y="17568"/>
                  <a:pt x="20102" y="17626"/>
                </a:cubicBezTo>
                <a:lnTo>
                  <a:pt x="20102" y="17846"/>
                </a:lnTo>
                <a:cubicBezTo>
                  <a:pt x="20102" y="17903"/>
                  <a:pt x="20126" y="17948"/>
                  <a:pt x="20155" y="17948"/>
                </a:cubicBezTo>
                <a:cubicBezTo>
                  <a:pt x="20184" y="17948"/>
                  <a:pt x="20207" y="17903"/>
                  <a:pt x="20207" y="17846"/>
                </a:cubicBezTo>
                <a:lnTo>
                  <a:pt x="20207" y="17626"/>
                </a:lnTo>
                <a:cubicBezTo>
                  <a:pt x="20207" y="17568"/>
                  <a:pt x="20184" y="17521"/>
                  <a:pt x="20155" y="17521"/>
                </a:cubicBezTo>
                <a:close/>
                <a:moveTo>
                  <a:pt x="21004" y="17521"/>
                </a:moveTo>
                <a:cubicBezTo>
                  <a:pt x="20975" y="17521"/>
                  <a:pt x="20952" y="17568"/>
                  <a:pt x="20952" y="17626"/>
                </a:cubicBezTo>
                <a:lnTo>
                  <a:pt x="20952" y="17846"/>
                </a:lnTo>
                <a:cubicBezTo>
                  <a:pt x="20952" y="17903"/>
                  <a:pt x="20975" y="17948"/>
                  <a:pt x="21004" y="17948"/>
                </a:cubicBezTo>
                <a:cubicBezTo>
                  <a:pt x="21033" y="17948"/>
                  <a:pt x="21057" y="17903"/>
                  <a:pt x="21057" y="17846"/>
                </a:cubicBezTo>
                <a:lnTo>
                  <a:pt x="21057" y="17626"/>
                </a:lnTo>
                <a:cubicBezTo>
                  <a:pt x="21057" y="17568"/>
                  <a:pt x="21033" y="17521"/>
                  <a:pt x="21004" y="17521"/>
                </a:cubicBezTo>
                <a:close/>
                <a:moveTo>
                  <a:pt x="21319" y="17521"/>
                </a:moveTo>
                <a:cubicBezTo>
                  <a:pt x="21289" y="17521"/>
                  <a:pt x="21267" y="17568"/>
                  <a:pt x="21267" y="17626"/>
                </a:cubicBezTo>
                <a:lnTo>
                  <a:pt x="21267" y="17846"/>
                </a:lnTo>
                <a:cubicBezTo>
                  <a:pt x="21267" y="17903"/>
                  <a:pt x="21289" y="17948"/>
                  <a:pt x="21319" y="17948"/>
                </a:cubicBezTo>
                <a:cubicBezTo>
                  <a:pt x="21348" y="17948"/>
                  <a:pt x="21372" y="17903"/>
                  <a:pt x="21372" y="17846"/>
                </a:cubicBezTo>
                <a:lnTo>
                  <a:pt x="21372" y="17626"/>
                </a:lnTo>
                <a:cubicBezTo>
                  <a:pt x="21372" y="17568"/>
                  <a:pt x="21348" y="17521"/>
                  <a:pt x="21319" y="17521"/>
                </a:cubicBezTo>
                <a:close/>
                <a:moveTo>
                  <a:pt x="281" y="18251"/>
                </a:moveTo>
                <a:cubicBezTo>
                  <a:pt x="252" y="18251"/>
                  <a:pt x="228" y="18298"/>
                  <a:pt x="228" y="18356"/>
                </a:cubicBezTo>
                <a:lnTo>
                  <a:pt x="228" y="18576"/>
                </a:lnTo>
                <a:cubicBezTo>
                  <a:pt x="228" y="18633"/>
                  <a:pt x="252" y="18678"/>
                  <a:pt x="281" y="18678"/>
                </a:cubicBezTo>
                <a:cubicBezTo>
                  <a:pt x="311" y="18678"/>
                  <a:pt x="334" y="18633"/>
                  <a:pt x="334" y="18576"/>
                </a:cubicBezTo>
                <a:lnTo>
                  <a:pt x="334" y="18356"/>
                </a:lnTo>
                <a:cubicBezTo>
                  <a:pt x="334" y="18298"/>
                  <a:pt x="311" y="18251"/>
                  <a:pt x="281" y="18251"/>
                </a:cubicBezTo>
                <a:close/>
                <a:moveTo>
                  <a:pt x="596" y="18251"/>
                </a:moveTo>
                <a:cubicBezTo>
                  <a:pt x="567" y="18251"/>
                  <a:pt x="543" y="18298"/>
                  <a:pt x="543" y="18356"/>
                </a:cubicBezTo>
                <a:lnTo>
                  <a:pt x="543" y="18576"/>
                </a:lnTo>
                <a:cubicBezTo>
                  <a:pt x="543" y="18633"/>
                  <a:pt x="567" y="18678"/>
                  <a:pt x="596" y="18678"/>
                </a:cubicBezTo>
                <a:cubicBezTo>
                  <a:pt x="625" y="18678"/>
                  <a:pt x="649" y="18633"/>
                  <a:pt x="649" y="18576"/>
                </a:cubicBezTo>
                <a:lnTo>
                  <a:pt x="649" y="18356"/>
                </a:lnTo>
                <a:cubicBezTo>
                  <a:pt x="649" y="18298"/>
                  <a:pt x="625" y="18251"/>
                  <a:pt x="596" y="18251"/>
                </a:cubicBezTo>
                <a:close/>
                <a:moveTo>
                  <a:pt x="1446" y="18251"/>
                </a:moveTo>
                <a:cubicBezTo>
                  <a:pt x="1417" y="18251"/>
                  <a:pt x="1393" y="18298"/>
                  <a:pt x="1393" y="18356"/>
                </a:cubicBezTo>
                <a:lnTo>
                  <a:pt x="1393" y="18576"/>
                </a:lnTo>
                <a:cubicBezTo>
                  <a:pt x="1393" y="18633"/>
                  <a:pt x="1417" y="18678"/>
                  <a:pt x="1446" y="18678"/>
                </a:cubicBezTo>
                <a:cubicBezTo>
                  <a:pt x="1475" y="18678"/>
                  <a:pt x="1499" y="18633"/>
                  <a:pt x="1499" y="18576"/>
                </a:cubicBezTo>
                <a:lnTo>
                  <a:pt x="1499" y="18356"/>
                </a:lnTo>
                <a:cubicBezTo>
                  <a:pt x="1499" y="18298"/>
                  <a:pt x="1475" y="18251"/>
                  <a:pt x="1446" y="18251"/>
                </a:cubicBezTo>
                <a:close/>
                <a:moveTo>
                  <a:pt x="1760" y="18251"/>
                </a:moveTo>
                <a:cubicBezTo>
                  <a:pt x="1731" y="18251"/>
                  <a:pt x="1707" y="18298"/>
                  <a:pt x="1707" y="18356"/>
                </a:cubicBezTo>
                <a:lnTo>
                  <a:pt x="1707" y="18576"/>
                </a:lnTo>
                <a:cubicBezTo>
                  <a:pt x="1707" y="18633"/>
                  <a:pt x="1731" y="18678"/>
                  <a:pt x="1760" y="18678"/>
                </a:cubicBezTo>
                <a:cubicBezTo>
                  <a:pt x="1789" y="18678"/>
                  <a:pt x="1813" y="18633"/>
                  <a:pt x="1813" y="18576"/>
                </a:cubicBezTo>
                <a:lnTo>
                  <a:pt x="1813" y="18356"/>
                </a:lnTo>
                <a:cubicBezTo>
                  <a:pt x="1813" y="18298"/>
                  <a:pt x="1789" y="18251"/>
                  <a:pt x="1760" y="18251"/>
                </a:cubicBezTo>
                <a:close/>
                <a:moveTo>
                  <a:pt x="2610" y="18251"/>
                </a:moveTo>
                <a:cubicBezTo>
                  <a:pt x="2581" y="18251"/>
                  <a:pt x="2557" y="18298"/>
                  <a:pt x="2557" y="18356"/>
                </a:cubicBezTo>
                <a:lnTo>
                  <a:pt x="2557" y="18576"/>
                </a:lnTo>
                <a:cubicBezTo>
                  <a:pt x="2557" y="18633"/>
                  <a:pt x="2581" y="18678"/>
                  <a:pt x="2610" y="18678"/>
                </a:cubicBezTo>
                <a:cubicBezTo>
                  <a:pt x="2639" y="18678"/>
                  <a:pt x="2662" y="18633"/>
                  <a:pt x="2662" y="18576"/>
                </a:cubicBezTo>
                <a:lnTo>
                  <a:pt x="2662" y="18356"/>
                </a:lnTo>
                <a:cubicBezTo>
                  <a:pt x="2662" y="18298"/>
                  <a:pt x="2639" y="18251"/>
                  <a:pt x="2610" y="18251"/>
                </a:cubicBezTo>
                <a:close/>
                <a:moveTo>
                  <a:pt x="2924" y="18251"/>
                </a:moveTo>
                <a:cubicBezTo>
                  <a:pt x="2895" y="18251"/>
                  <a:pt x="2871" y="18298"/>
                  <a:pt x="2871" y="18356"/>
                </a:cubicBezTo>
                <a:lnTo>
                  <a:pt x="2871" y="18576"/>
                </a:lnTo>
                <a:cubicBezTo>
                  <a:pt x="2871" y="18633"/>
                  <a:pt x="2895" y="18678"/>
                  <a:pt x="2924" y="18678"/>
                </a:cubicBezTo>
                <a:cubicBezTo>
                  <a:pt x="2954" y="18678"/>
                  <a:pt x="2976" y="18633"/>
                  <a:pt x="2976" y="18576"/>
                </a:cubicBezTo>
                <a:lnTo>
                  <a:pt x="2976" y="18356"/>
                </a:lnTo>
                <a:cubicBezTo>
                  <a:pt x="2976" y="18298"/>
                  <a:pt x="2954" y="18251"/>
                  <a:pt x="2924" y="18251"/>
                </a:cubicBezTo>
                <a:close/>
                <a:moveTo>
                  <a:pt x="3773" y="18251"/>
                </a:moveTo>
                <a:cubicBezTo>
                  <a:pt x="3744" y="18251"/>
                  <a:pt x="3721" y="18298"/>
                  <a:pt x="3721" y="18356"/>
                </a:cubicBezTo>
                <a:lnTo>
                  <a:pt x="3721" y="18576"/>
                </a:lnTo>
                <a:cubicBezTo>
                  <a:pt x="3721" y="18633"/>
                  <a:pt x="3744" y="18678"/>
                  <a:pt x="3773" y="18678"/>
                </a:cubicBezTo>
                <a:cubicBezTo>
                  <a:pt x="3802" y="18678"/>
                  <a:pt x="3826" y="18633"/>
                  <a:pt x="3826" y="18576"/>
                </a:cubicBezTo>
                <a:lnTo>
                  <a:pt x="3826" y="18356"/>
                </a:lnTo>
                <a:cubicBezTo>
                  <a:pt x="3826" y="18298"/>
                  <a:pt x="3802" y="18251"/>
                  <a:pt x="3773" y="18251"/>
                </a:cubicBezTo>
                <a:close/>
                <a:moveTo>
                  <a:pt x="4088" y="18251"/>
                </a:moveTo>
                <a:cubicBezTo>
                  <a:pt x="4058" y="18251"/>
                  <a:pt x="4035" y="18298"/>
                  <a:pt x="4035" y="18356"/>
                </a:cubicBezTo>
                <a:lnTo>
                  <a:pt x="4035" y="18576"/>
                </a:lnTo>
                <a:cubicBezTo>
                  <a:pt x="4035" y="18633"/>
                  <a:pt x="4058" y="18678"/>
                  <a:pt x="4088" y="18678"/>
                </a:cubicBezTo>
                <a:cubicBezTo>
                  <a:pt x="4117" y="18678"/>
                  <a:pt x="4141" y="18633"/>
                  <a:pt x="4141" y="18576"/>
                </a:cubicBezTo>
                <a:lnTo>
                  <a:pt x="4141" y="18356"/>
                </a:lnTo>
                <a:cubicBezTo>
                  <a:pt x="4141" y="18298"/>
                  <a:pt x="4117" y="18251"/>
                  <a:pt x="4088" y="18251"/>
                </a:cubicBezTo>
                <a:close/>
                <a:moveTo>
                  <a:pt x="4937" y="18251"/>
                </a:moveTo>
                <a:cubicBezTo>
                  <a:pt x="4908" y="18251"/>
                  <a:pt x="4884" y="18298"/>
                  <a:pt x="4884" y="18356"/>
                </a:cubicBezTo>
                <a:lnTo>
                  <a:pt x="4884" y="18576"/>
                </a:lnTo>
                <a:cubicBezTo>
                  <a:pt x="4884" y="18633"/>
                  <a:pt x="4908" y="18678"/>
                  <a:pt x="4937" y="18678"/>
                </a:cubicBezTo>
                <a:cubicBezTo>
                  <a:pt x="4966" y="18678"/>
                  <a:pt x="4990" y="18633"/>
                  <a:pt x="4990" y="18576"/>
                </a:cubicBezTo>
                <a:lnTo>
                  <a:pt x="4990" y="18356"/>
                </a:lnTo>
                <a:cubicBezTo>
                  <a:pt x="4990" y="18298"/>
                  <a:pt x="4966" y="18251"/>
                  <a:pt x="4937" y="18251"/>
                </a:cubicBezTo>
                <a:close/>
                <a:moveTo>
                  <a:pt x="5252" y="18251"/>
                </a:moveTo>
                <a:cubicBezTo>
                  <a:pt x="5223" y="18251"/>
                  <a:pt x="5199" y="18298"/>
                  <a:pt x="5199" y="18356"/>
                </a:cubicBezTo>
                <a:lnTo>
                  <a:pt x="5199" y="18576"/>
                </a:lnTo>
                <a:cubicBezTo>
                  <a:pt x="5199" y="18633"/>
                  <a:pt x="5223" y="18678"/>
                  <a:pt x="5252" y="18678"/>
                </a:cubicBezTo>
                <a:cubicBezTo>
                  <a:pt x="5281" y="18678"/>
                  <a:pt x="5305" y="18633"/>
                  <a:pt x="5305" y="18576"/>
                </a:cubicBezTo>
                <a:lnTo>
                  <a:pt x="5305" y="18356"/>
                </a:lnTo>
                <a:cubicBezTo>
                  <a:pt x="5305" y="18298"/>
                  <a:pt x="5281" y="18251"/>
                  <a:pt x="5252" y="18251"/>
                </a:cubicBezTo>
                <a:close/>
                <a:moveTo>
                  <a:pt x="6102" y="18251"/>
                </a:moveTo>
                <a:cubicBezTo>
                  <a:pt x="6072" y="18251"/>
                  <a:pt x="6049" y="18298"/>
                  <a:pt x="6049" y="18356"/>
                </a:cubicBezTo>
                <a:lnTo>
                  <a:pt x="6049" y="18576"/>
                </a:lnTo>
                <a:cubicBezTo>
                  <a:pt x="6049" y="18633"/>
                  <a:pt x="6072" y="18678"/>
                  <a:pt x="6102" y="18678"/>
                </a:cubicBezTo>
                <a:cubicBezTo>
                  <a:pt x="6131" y="18678"/>
                  <a:pt x="6155" y="18633"/>
                  <a:pt x="6155" y="18576"/>
                </a:cubicBezTo>
                <a:lnTo>
                  <a:pt x="6155" y="18356"/>
                </a:lnTo>
                <a:cubicBezTo>
                  <a:pt x="6155" y="18298"/>
                  <a:pt x="6131" y="18251"/>
                  <a:pt x="6102" y="18251"/>
                </a:cubicBezTo>
                <a:close/>
                <a:moveTo>
                  <a:pt x="6416" y="18251"/>
                </a:moveTo>
                <a:cubicBezTo>
                  <a:pt x="6387" y="18251"/>
                  <a:pt x="6363" y="18298"/>
                  <a:pt x="6363" y="18356"/>
                </a:cubicBezTo>
                <a:lnTo>
                  <a:pt x="6363" y="18576"/>
                </a:lnTo>
                <a:cubicBezTo>
                  <a:pt x="6363" y="18633"/>
                  <a:pt x="6387" y="18678"/>
                  <a:pt x="6416" y="18678"/>
                </a:cubicBezTo>
                <a:cubicBezTo>
                  <a:pt x="6445" y="18678"/>
                  <a:pt x="6469" y="18633"/>
                  <a:pt x="6469" y="18576"/>
                </a:cubicBezTo>
                <a:lnTo>
                  <a:pt x="6469" y="18356"/>
                </a:lnTo>
                <a:cubicBezTo>
                  <a:pt x="6469" y="18298"/>
                  <a:pt x="6445" y="18251"/>
                  <a:pt x="6416" y="18251"/>
                </a:cubicBezTo>
                <a:close/>
                <a:moveTo>
                  <a:pt x="7266" y="18251"/>
                </a:moveTo>
                <a:cubicBezTo>
                  <a:pt x="7237" y="18251"/>
                  <a:pt x="7213" y="18298"/>
                  <a:pt x="7213" y="18356"/>
                </a:cubicBezTo>
                <a:lnTo>
                  <a:pt x="7213" y="18576"/>
                </a:lnTo>
                <a:cubicBezTo>
                  <a:pt x="7213" y="18633"/>
                  <a:pt x="7237" y="18678"/>
                  <a:pt x="7266" y="18678"/>
                </a:cubicBezTo>
                <a:cubicBezTo>
                  <a:pt x="7295" y="18678"/>
                  <a:pt x="7318" y="18633"/>
                  <a:pt x="7318" y="18576"/>
                </a:cubicBezTo>
                <a:lnTo>
                  <a:pt x="7318" y="18356"/>
                </a:lnTo>
                <a:cubicBezTo>
                  <a:pt x="7318" y="18298"/>
                  <a:pt x="7295" y="18251"/>
                  <a:pt x="7266" y="18251"/>
                </a:cubicBezTo>
                <a:close/>
                <a:moveTo>
                  <a:pt x="7580" y="18251"/>
                </a:moveTo>
                <a:cubicBezTo>
                  <a:pt x="7551" y="18251"/>
                  <a:pt x="7527" y="18298"/>
                  <a:pt x="7527" y="18356"/>
                </a:cubicBezTo>
                <a:lnTo>
                  <a:pt x="7527" y="18576"/>
                </a:lnTo>
                <a:cubicBezTo>
                  <a:pt x="7527" y="18633"/>
                  <a:pt x="7551" y="18678"/>
                  <a:pt x="7580" y="18678"/>
                </a:cubicBezTo>
                <a:cubicBezTo>
                  <a:pt x="7609" y="18678"/>
                  <a:pt x="7632" y="18633"/>
                  <a:pt x="7632" y="18576"/>
                </a:cubicBezTo>
                <a:lnTo>
                  <a:pt x="7632" y="18356"/>
                </a:lnTo>
                <a:cubicBezTo>
                  <a:pt x="7632" y="18298"/>
                  <a:pt x="7609" y="18251"/>
                  <a:pt x="7580" y="18251"/>
                </a:cubicBezTo>
                <a:close/>
                <a:moveTo>
                  <a:pt x="8429" y="18251"/>
                </a:moveTo>
                <a:cubicBezTo>
                  <a:pt x="8400" y="18251"/>
                  <a:pt x="8377" y="18298"/>
                  <a:pt x="8377" y="18356"/>
                </a:cubicBezTo>
                <a:lnTo>
                  <a:pt x="8377" y="18576"/>
                </a:lnTo>
                <a:cubicBezTo>
                  <a:pt x="8377" y="18633"/>
                  <a:pt x="8400" y="18678"/>
                  <a:pt x="8429" y="18678"/>
                </a:cubicBezTo>
                <a:cubicBezTo>
                  <a:pt x="8458" y="18678"/>
                  <a:pt x="8482" y="18633"/>
                  <a:pt x="8482" y="18576"/>
                </a:cubicBezTo>
                <a:lnTo>
                  <a:pt x="8482" y="18356"/>
                </a:lnTo>
                <a:cubicBezTo>
                  <a:pt x="8482" y="18298"/>
                  <a:pt x="8458" y="18251"/>
                  <a:pt x="8429" y="18251"/>
                </a:cubicBezTo>
                <a:close/>
                <a:moveTo>
                  <a:pt x="8744" y="18251"/>
                </a:moveTo>
                <a:cubicBezTo>
                  <a:pt x="8714" y="18251"/>
                  <a:pt x="8691" y="18298"/>
                  <a:pt x="8691" y="18356"/>
                </a:cubicBezTo>
                <a:lnTo>
                  <a:pt x="8691" y="18576"/>
                </a:lnTo>
                <a:cubicBezTo>
                  <a:pt x="8691" y="18633"/>
                  <a:pt x="8714" y="18678"/>
                  <a:pt x="8744" y="18678"/>
                </a:cubicBezTo>
                <a:cubicBezTo>
                  <a:pt x="8773" y="18678"/>
                  <a:pt x="8796" y="18633"/>
                  <a:pt x="8796" y="18576"/>
                </a:cubicBezTo>
                <a:lnTo>
                  <a:pt x="8796" y="18356"/>
                </a:lnTo>
                <a:cubicBezTo>
                  <a:pt x="8796" y="18298"/>
                  <a:pt x="8773" y="18251"/>
                  <a:pt x="8744" y="18251"/>
                </a:cubicBezTo>
                <a:close/>
                <a:moveTo>
                  <a:pt x="9593" y="18251"/>
                </a:moveTo>
                <a:cubicBezTo>
                  <a:pt x="9564" y="18251"/>
                  <a:pt x="9540" y="18298"/>
                  <a:pt x="9540" y="18356"/>
                </a:cubicBezTo>
                <a:lnTo>
                  <a:pt x="9540" y="18576"/>
                </a:lnTo>
                <a:cubicBezTo>
                  <a:pt x="9540" y="18633"/>
                  <a:pt x="9564" y="18678"/>
                  <a:pt x="9593" y="18678"/>
                </a:cubicBezTo>
                <a:cubicBezTo>
                  <a:pt x="9622" y="18678"/>
                  <a:pt x="9646" y="18633"/>
                  <a:pt x="9646" y="18576"/>
                </a:cubicBezTo>
                <a:lnTo>
                  <a:pt x="9646" y="18356"/>
                </a:lnTo>
                <a:cubicBezTo>
                  <a:pt x="9646" y="18298"/>
                  <a:pt x="9622" y="18251"/>
                  <a:pt x="9593" y="18251"/>
                </a:cubicBezTo>
                <a:close/>
                <a:moveTo>
                  <a:pt x="9908" y="18251"/>
                </a:moveTo>
                <a:cubicBezTo>
                  <a:pt x="9879" y="18251"/>
                  <a:pt x="9855" y="18298"/>
                  <a:pt x="9855" y="18356"/>
                </a:cubicBezTo>
                <a:lnTo>
                  <a:pt x="9855" y="18576"/>
                </a:lnTo>
                <a:cubicBezTo>
                  <a:pt x="9855" y="18633"/>
                  <a:pt x="9879" y="18678"/>
                  <a:pt x="9908" y="18678"/>
                </a:cubicBezTo>
                <a:cubicBezTo>
                  <a:pt x="9937" y="18678"/>
                  <a:pt x="9961" y="18633"/>
                  <a:pt x="9961" y="18576"/>
                </a:cubicBezTo>
                <a:lnTo>
                  <a:pt x="9961" y="18356"/>
                </a:lnTo>
                <a:cubicBezTo>
                  <a:pt x="9961" y="18298"/>
                  <a:pt x="9937" y="18251"/>
                  <a:pt x="9908" y="18251"/>
                </a:cubicBezTo>
                <a:close/>
                <a:moveTo>
                  <a:pt x="10758" y="18251"/>
                </a:moveTo>
                <a:cubicBezTo>
                  <a:pt x="10728" y="18251"/>
                  <a:pt x="10705" y="18298"/>
                  <a:pt x="10705" y="18356"/>
                </a:cubicBezTo>
                <a:lnTo>
                  <a:pt x="10705" y="18576"/>
                </a:lnTo>
                <a:cubicBezTo>
                  <a:pt x="10705" y="18633"/>
                  <a:pt x="10728" y="18678"/>
                  <a:pt x="10758" y="18678"/>
                </a:cubicBezTo>
                <a:cubicBezTo>
                  <a:pt x="10787" y="18678"/>
                  <a:pt x="10810" y="18633"/>
                  <a:pt x="10810" y="18576"/>
                </a:cubicBezTo>
                <a:lnTo>
                  <a:pt x="10810" y="18356"/>
                </a:lnTo>
                <a:cubicBezTo>
                  <a:pt x="10810" y="18298"/>
                  <a:pt x="10787" y="18251"/>
                  <a:pt x="10758" y="18251"/>
                </a:cubicBezTo>
                <a:close/>
                <a:moveTo>
                  <a:pt x="11072" y="18251"/>
                </a:moveTo>
                <a:cubicBezTo>
                  <a:pt x="11043" y="18251"/>
                  <a:pt x="11019" y="18298"/>
                  <a:pt x="11019" y="18356"/>
                </a:cubicBezTo>
                <a:lnTo>
                  <a:pt x="11019" y="18576"/>
                </a:lnTo>
                <a:cubicBezTo>
                  <a:pt x="11019" y="18633"/>
                  <a:pt x="11043" y="18678"/>
                  <a:pt x="11072" y="18678"/>
                </a:cubicBezTo>
                <a:cubicBezTo>
                  <a:pt x="11101" y="18678"/>
                  <a:pt x="11125" y="18633"/>
                  <a:pt x="11125" y="18576"/>
                </a:cubicBezTo>
                <a:lnTo>
                  <a:pt x="11125" y="18356"/>
                </a:lnTo>
                <a:cubicBezTo>
                  <a:pt x="11125" y="18298"/>
                  <a:pt x="11101" y="18251"/>
                  <a:pt x="11072" y="18251"/>
                </a:cubicBezTo>
                <a:close/>
                <a:moveTo>
                  <a:pt x="11922" y="18251"/>
                </a:moveTo>
                <a:cubicBezTo>
                  <a:pt x="11893" y="18251"/>
                  <a:pt x="11869" y="18298"/>
                  <a:pt x="11869" y="18356"/>
                </a:cubicBezTo>
                <a:lnTo>
                  <a:pt x="11869" y="18576"/>
                </a:lnTo>
                <a:cubicBezTo>
                  <a:pt x="11869" y="18633"/>
                  <a:pt x="11893" y="18678"/>
                  <a:pt x="11922" y="18678"/>
                </a:cubicBezTo>
                <a:cubicBezTo>
                  <a:pt x="11951" y="18678"/>
                  <a:pt x="11974" y="18633"/>
                  <a:pt x="11974" y="18576"/>
                </a:cubicBezTo>
                <a:lnTo>
                  <a:pt x="11974" y="18356"/>
                </a:lnTo>
                <a:cubicBezTo>
                  <a:pt x="11974" y="18298"/>
                  <a:pt x="11951" y="18251"/>
                  <a:pt x="11922" y="18251"/>
                </a:cubicBezTo>
                <a:close/>
                <a:moveTo>
                  <a:pt x="12236" y="18251"/>
                </a:moveTo>
                <a:cubicBezTo>
                  <a:pt x="12207" y="18251"/>
                  <a:pt x="12183" y="18298"/>
                  <a:pt x="12183" y="18356"/>
                </a:cubicBezTo>
                <a:lnTo>
                  <a:pt x="12183" y="18576"/>
                </a:lnTo>
                <a:cubicBezTo>
                  <a:pt x="12183" y="18633"/>
                  <a:pt x="12207" y="18678"/>
                  <a:pt x="12236" y="18678"/>
                </a:cubicBezTo>
                <a:cubicBezTo>
                  <a:pt x="12265" y="18678"/>
                  <a:pt x="12288" y="18633"/>
                  <a:pt x="12288" y="18576"/>
                </a:cubicBezTo>
                <a:lnTo>
                  <a:pt x="12288" y="18356"/>
                </a:lnTo>
                <a:cubicBezTo>
                  <a:pt x="12288" y="18298"/>
                  <a:pt x="12265" y="18251"/>
                  <a:pt x="12236" y="18251"/>
                </a:cubicBezTo>
                <a:close/>
                <a:moveTo>
                  <a:pt x="13085" y="18251"/>
                </a:moveTo>
                <a:cubicBezTo>
                  <a:pt x="13056" y="18251"/>
                  <a:pt x="13032" y="18298"/>
                  <a:pt x="13032" y="18356"/>
                </a:cubicBezTo>
                <a:lnTo>
                  <a:pt x="13032" y="18576"/>
                </a:lnTo>
                <a:cubicBezTo>
                  <a:pt x="13032" y="18633"/>
                  <a:pt x="13056" y="18678"/>
                  <a:pt x="13085" y="18678"/>
                </a:cubicBezTo>
                <a:cubicBezTo>
                  <a:pt x="13114" y="18678"/>
                  <a:pt x="13138" y="18633"/>
                  <a:pt x="13138" y="18576"/>
                </a:cubicBezTo>
                <a:lnTo>
                  <a:pt x="13138" y="18356"/>
                </a:lnTo>
                <a:cubicBezTo>
                  <a:pt x="13138" y="18298"/>
                  <a:pt x="13114" y="18251"/>
                  <a:pt x="13085" y="18251"/>
                </a:cubicBezTo>
                <a:close/>
                <a:moveTo>
                  <a:pt x="13399" y="18251"/>
                </a:moveTo>
                <a:cubicBezTo>
                  <a:pt x="13370" y="18251"/>
                  <a:pt x="13348" y="18298"/>
                  <a:pt x="13348" y="18356"/>
                </a:cubicBezTo>
                <a:lnTo>
                  <a:pt x="13348" y="18576"/>
                </a:lnTo>
                <a:cubicBezTo>
                  <a:pt x="13348" y="18633"/>
                  <a:pt x="13370" y="18678"/>
                  <a:pt x="13399" y="18678"/>
                </a:cubicBezTo>
                <a:cubicBezTo>
                  <a:pt x="13428" y="18678"/>
                  <a:pt x="13452" y="18633"/>
                  <a:pt x="13452" y="18576"/>
                </a:cubicBezTo>
                <a:lnTo>
                  <a:pt x="13452" y="18356"/>
                </a:lnTo>
                <a:cubicBezTo>
                  <a:pt x="13452" y="18298"/>
                  <a:pt x="13428" y="18251"/>
                  <a:pt x="13399" y="18251"/>
                </a:cubicBezTo>
                <a:close/>
                <a:moveTo>
                  <a:pt x="14249" y="18251"/>
                </a:moveTo>
                <a:cubicBezTo>
                  <a:pt x="14220" y="18251"/>
                  <a:pt x="14196" y="18298"/>
                  <a:pt x="14196" y="18356"/>
                </a:cubicBezTo>
                <a:lnTo>
                  <a:pt x="14196" y="18576"/>
                </a:lnTo>
                <a:cubicBezTo>
                  <a:pt x="14196" y="18633"/>
                  <a:pt x="14220" y="18678"/>
                  <a:pt x="14249" y="18678"/>
                </a:cubicBezTo>
                <a:cubicBezTo>
                  <a:pt x="14278" y="18678"/>
                  <a:pt x="14302" y="18633"/>
                  <a:pt x="14302" y="18576"/>
                </a:cubicBezTo>
                <a:lnTo>
                  <a:pt x="14302" y="18356"/>
                </a:lnTo>
                <a:cubicBezTo>
                  <a:pt x="14302" y="18298"/>
                  <a:pt x="14278" y="18251"/>
                  <a:pt x="14249" y="18251"/>
                </a:cubicBezTo>
                <a:close/>
                <a:moveTo>
                  <a:pt x="14564" y="18251"/>
                </a:moveTo>
                <a:cubicBezTo>
                  <a:pt x="14535" y="18251"/>
                  <a:pt x="14511" y="18298"/>
                  <a:pt x="14511" y="18356"/>
                </a:cubicBezTo>
                <a:lnTo>
                  <a:pt x="14511" y="18576"/>
                </a:lnTo>
                <a:cubicBezTo>
                  <a:pt x="14511" y="18633"/>
                  <a:pt x="14535" y="18678"/>
                  <a:pt x="14564" y="18678"/>
                </a:cubicBezTo>
                <a:cubicBezTo>
                  <a:pt x="14593" y="18678"/>
                  <a:pt x="14617" y="18633"/>
                  <a:pt x="14617" y="18576"/>
                </a:cubicBezTo>
                <a:lnTo>
                  <a:pt x="14617" y="18356"/>
                </a:lnTo>
                <a:cubicBezTo>
                  <a:pt x="14617" y="18298"/>
                  <a:pt x="14593" y="18251"/>
                  <a:pt x="14564" y="18251"/>
                </a:cubicBezTo>
                <a:close/>
                <a:moveTo>
                  <a:pt x="15413" y="18251"/>
                </a:moveTo>
                <a:cubicBezTo>
                  <a:pt x="15384" y="18251"/>
                  <a:pt x="15360" y="18298"/>
                  <a:pt x="15360" y="18356"/>
                </a:cubicBezTo>
                <a:lnTo>
                  <a:pt x="15360" y="18576"/>
                </a:lnTo>
                <a:cubicBezTo>
                  <a:pt x="15360" y="18633"/>
                  <a:pt x="15384" y="18678"/>
                  <a:pt x="15413" y="18678"/>
                </a:cubicBezTo>
                <a:cubicBezTo>
                  <a:pt x="15442" y="18678"/>
                  <a:pt x="15465" y="18633"/>
                  <a:pt x="15465" y="18576"/>
                </a:cubicBezTo>
                <a:lnTo>
                  <a:pt x="15465" y="18356"/>
                </a:lnTo>
                <a:cubicBezTo>
                  <a:pt x="15465" y="18298"/>
                  <a:pt x="15442" y="18251"/>
                  <a:pt x="15413" y="18251"/>
                </a:cubicBezTo>
                <a:close/>
                <a:moveTo>
                  <a:pt x="15728" y="18251"/>
                </a:moveTo>
                <a:cubicBezTo>
                  <a:pt x="15699" y="18251"/>
                  <a:pt x="15675" y="18298"/>
                  <a:pt x="15675" y="18356"/>
                </a:cubicBezTo>
                <a:lnTo>
                  <a:pt x="15675" y="18576"/>
                </a:lnTo>
                <a:cubicBezTo>
                  <a:pt x="15675" y="18633"/>
                  <a:pt x="15699" y="18678"/>
                  <a:pt x="15728" y="18678"/>
                </a:cubicBezTo>
                <a:cubicBezTo>
                  <a:pt x="15757" y="18678"/>
                  <a:pt x="15781" y="18633"/>
                  <a:pt x="15781" y="18576"/>
                </a:cubicBezTo>
                <a:lnTo>
                  <a:pt x="15781" y="18356"/>
                </a:lnTo>
                <a:cubicBezTo>
                  <a:pt x="15781" y="18298"/>
                  <a:pt x="15757" y="18251"/>
                  <a:pt x="15728" y="18251"/>
                </a:cubicBezTo>
                <a:close/>
                <a:moveTo>
                  <a:pt x="16578" y="18251"/>
                </a:moveTo>
                <a:cubicBezTo>
                  <a:pt x="16549" y="18251"/>
                  <a:pt x="16525" y="18298"/>
                  <a:pt x="16525" y="18356"/>
                </a:cubicBezTo>
                <a:lnTo>
                  <a:pt x="16525" y="18576"/>
                </a:lnTo>
                <a:cubicBezTo>
                  <a:pt x="16525" y="18633"/>
                  <a:pt x="16549" y="18678"/>
                  <a:pt x="16578" y="18678"/>
                </a:cubicBezTo>
                <a:cubicBezTo>
                  <a:pt x="16607" y="18678"/>
                  <a:pt x="16630" y="18633"/>
                  <a:pt x="16630" y="18576"/>
                </a:cubicBezTo>
                <a:lnTo>
                  <a:pt x="16630" y="18356"/>
                </a:lnTo>
                <a:cubicBezTo>
                  <a:pt x="16630" y="18298"/>
                  <a:pt x="16607" y="18251"/>
                  <a:pt x="16578" y="18251"/>
                </a:cubicBezTo>
                <a:close/>
                <a:moveTo>
                  <a:pt x="16892" y="18251"/>
                </a:moveTo>
                <a:cubicBezTo>
                  <a:pt x="16863" y="18251"/>
                  <a:pt x="16839" y="18298"/>
                  <a:pt x="16839" y="18356"/>
                </a:cubicBezTo>
                <a:lnTo>
                  <a:pt x="16839" y="18576"/>
                </a:lnTo>
                <a:cubicBezTo>
                  <a:pt x="16839" y="18633"/>
                  <a:pt x="16863" y="18678"/>
                  <a:pt x="16892" y="18678"/>
                </a:cubicBezTo>
                <a:cubicBezTo>
                  <a:pt x="16921" y="18678"/>
                  <a:pt x="16944" y="18633"/>
                  <a:pt x="16944" y="18576"/>
                </a:cubicBezTo>
                <a:lnTo>
                  <a:pt x="16944" y="18356"/>
                </a:lnTo>
                <a:cubicBezTo>
                  <a:pt x="16944" y="18298"/>
                  <a:pt x="16921" y="18251"/>
                  <a:pt x="16892" y="18251"/>
                </a:cubicBezTo>
                <a:close/>
                <a:moveTo>
                  <a:pt x="17741" y="18251"/>
                </a:moveTo>
                <a:cubicBezTo>
                  <a:pt x="17712" y="18251"/>
                  <a:pt x="17689" y="18298"/>
                  <a:pt x="17689" y="18356"/>
                </a:cubicBezTo>
                <a:lnTo>
                  <a:pt x="17689" y="18576"/>
                </a:lnTo>
                <a:cubicBezTo>
                  <a:pt x="17689" y="18633"/>
                  <a:pt x="17712" y="18678"/>
                  <a:pt x="17741" y="18678"/>
                </a:cubicBezTo>
                <a:cubicBezTo>
                  <a:pt x="17770" y="18678"/>
                  <a:pt x="17794" y="18633"/>
                  <a:pt x="17794" y="18576"/>
                </a:cubicBezTo>
                <a:lnTo>
                  <a:pt x="17794" y="18356"/>
                </a:lnTo>
                <a:cubicBezTo>
                  <a:pt x="17794" y="18298"/>
                  <a:pt x="17770" y="18251"/>
                  <a:pt x="17741" y="18251"/>
                </a:cubicBezTo>
                <a:close/>
                <a:moveTo>
                  <a:pt x="18055" y="18251"/>
                </a:moveTo>
                <a:cubicBezTo>
                  <a:pt x="18026" y="18251"/>
                  <a:pt x="18002" y="18298"/>
                  <a:pt x="18002" y="18356"/>
                </a:cubicBezTo>
                <a:lnTo>
                  <a:pt x="18002" y="18576"/>
                </a:lnTo>
                <a:cubicBezTo>
                  <a:pt x="18002" y="18633"/>
                  <a:pt x="18026" y="18678"/>
                  <a:pt x="18055" y="18678"/>
                </a:cubicBezTo>
                <a:cubicBezTo>
                  <a:pt x="18085" y="18678"/>
                  <a:pt x="18108" y="18633"/>
                  <a:pt x="18108" y="18576"/>
                </a:cubicBezTo>
                <a:lnTo>
                  <a:pt x="18108" y="18356"/>
                </a:lnTo>
                <a:cubicBezTo>
                  <a:pt x="18108" y="18298"/>
                  <a:pt x="18085" y="18251"/>
                  <a:pt x="18055" y="18251"/>
                </a:cubicBezTo>
                <a:close/>
                <a:moveTo>
                  <a:pt x="18905" y="18251"/>
                </a:moveTo>
                <a:cubicBezTo>
                  <a:pt x="18876" y="18251"/>
                  <a:pt x="18852" y="18298"/>
                  <a:pt x="18852" y="18356"/>
                </a:cubicBezTo>
                <a:lnTo>
                  <a:pt x="18852" y="18576"/>
                </a:lnTo>
                <a:cubicBezTo>
                  <a:pt x="18852" y="18633"/>
                  <a:pt x="18876" y="18678"/>
                  <a:pt x="18905" y="18678"/>
                </a:cubicBezTo>
                <a:cubicBezTo>
                  <a:pt x="18934" y="18678"/>
                  <a:pt x="18958" y="18633"/>
                  <a:pt x="18958" y="18576"/>
                </a:cubicBezTo>
                <a:lnTo>
                  <a:pt x="18958" y="18356"/>
                </a:lnTo>
                <a:cubicBezTo>
                  <a:pt x="18958" y="18298"/>
                  <a:pt x="18934" y="18251"/>
                  <a:pt x="18905" y="18251"/>
                </a:cubicBezTo>
                <a:close/>
                <a:moveTo>
                  <a:pt x="19220" y="18251"/>
                </a:moveTo>
                <a:cubicBezTo>
                  <a:pt x="19191" y="18251"/>
                  <a:pt x="19167" y="18298"/>
                  <a:pt x="19167" y="18356"/>
                </a:cubicBezTo>
                <a:lnTo>
                  <a:pt x="19167" y="18576"/>
                </a:lnTo>
                <a:cubicBezTo>
                  <a:pt x="19167" y="18633"/>
                  <a:pt x="19191" y="18678"/>
                  <a:pt x="19220" y="18678"/>
                </a:cubicBezTo>
                <a:cubicBezTo>
                  <a:pt x="19249" y="18678"/>
                  <a:pt x="19273" y="18633"/>
                  <a:pt x="19273" y="18576"/>
                </a:cubicBezTo>
                <a:lnTo>
                  <a:pt x="19273" y="18356"/>
                </a:lnTo>
                <a:cubicBezTo>
                  <a:pt x="19273" y="18298"/>
                  <a:pt x="19249" y="18251"/>
                  <a:pt x="19220" y="18251"/>
                </a:cubicBezTo>
                <a:close/>
                <a:moveTo>
                  <a:pt x="20069" y="18251"/>
                </a:moveTo>
                <a:cubicBezTo>
                  <a:pt x="20040" y="18251"/>
                  <a:pt x="20016" y="18298"/>
                  <a:pt x="20016" y="18356"/>
                </a:cubicBezTo>
                <a:lnTo>
                  <a:pt x="20016" y="18576"/>
                </a:lnTo>
                <a:cubicBezTo>
                  <a:pt x="20016" y="18633"/>
                  <a:pt x="20040" y="18678"/>
                  <a:pt x="20069" y="18678"/>
                </a:cubicBezTo>
                <a:cubicBezTo>
                  <a:pt x="20099" y="18678"/>
                  <a:pt x="20122" y="18633"/>
                  <a:pt x="20122" y="18576"/>
                </a:cubicBezTo>
                <a:lnTo>
                  <a:pt x="20122" y="18356"/>
                </a:lnTo>
                <a:cubicBezTo>
                  <a:pt x="20122" y="18298"/>
                  <a:pt x="20099" y="18251"/>
                  <a:pt x="20069" y="18251"/>
                </a:cubicBezTo>
                <a:close/>
                <a:moveTo>
                  <a:pt x="20384" y="18251"/>
                </a:moveTo>
                <a:cubicBezTo>
                  <a:pt x="20355" y="18251"/>
                  <a:pt x="20331" y="18298"/>
                  <a:pt x="20331" y="18356"/>
                </a:cubicBezTo>
                <a:lnTo>
                  <a:pt x="20331" y="18576"/>
                </a:lnTo>
                <a:cubicBezTo>
                  <a:pt x="20331" y="18633"/>
                  <a:pt x="20355" y="18678"/>
                  <a:pt x="20384" y="18678"/>
                </a:cubicBezTo>
                <a:cubicBezTo>
                  <a:pt x="20413" y="18678"/>
                  <a:pt x="20436" y="18633"/>
                  <a:pt x="20436" y="18576"/>
                </a:cubicBezTo>
                <a:lnTo>
                  <a:pt x="20436" y="18356"/>
                </a:lnTo>
                <a:cubicBezTo>
                  <a:pt x="20436" y="18298"/>
                  <a:pt x="20413" y="18251"/>
                  <a:pt x="20384" y="18251"/>
                </a:cubicBezTo>
                <a:close/>
                <a:moveTo>
                  <a:pt x="21234" y="18251"/>
                </a:moveTo>
                <a:cubicBezTo>
                  <a:pt x="21204" y="18251"/>
                  <a:pt x="21181" y="18298"/>
                  <a:pt x="21181" y="18356"/>
                </a:cubicBezTo>
                <a:lnTo>
                  <a:pt x="21181" y="18576"/>
                </a:lnTo>
                <a:cubicBezTo>
                  <a:pt x="21181" y="18633"/>
                  <a:pt x="21204" y="18678"/>
                  <a:pt x="21234" y="18678"/>
                </a:cubicBezTo>
                <a:cubicBezTo>
                  <a:pt x="21263" y="18678"/>
                  <a:pt x="21285" y="18633"/>
                  <a:pt x="21285" y="18576"/>
                </a:cubicBezTo>
                <a:lnTo>
                  <a:pt x="21285" y="18356"/>
                </a:lnTo>
                <a:cubicBezTo>
                  <a:pt x="21285" y="18298"/>
                  <a:pt x="21263" y="18251"/>
                  <a:pt x="21234" y="18251"/>
                </a:cubicBezTo>
                <a:close/>
                <a:moveTo>
                  <a:pt x="21547" y="18251"/>
                </a:moveTo>
                <a:cubicBezTo>
                  <a:pt x="21518" y="18251"/>
                  <a:pt x="21495" y="18298"/>
                  <a:pt x="21495" y="18356"/>
                </a:cubicBezTo>
                <a:lnTo>
                  <a:pt x="21495" y="18576"/>
                </a:lnTo>
                <a:cubicBezTo>
                  <a:pt x="21495" y="18633"/>
                  <a:pt x="21518" y="18678"/>
                  <a:pt x="21547" y="18678"/>
                </a:cubicBezTo>
                <a:cubicBezTo>
                  <a:pt x="21576" y="18678"/>
                  <a:pt x="21600" y="18633"/>
                  <a:pt x="21600" y="18576"/>
                </a:cubicBezTo>
                <a:lnTo>
                  <a:pt x="21600" y="18356"/>
                </a:lnTo>
                <a:cubicBezTo>
                  <a:pt x="21600" y="18298"/>
                  <a:pt x="21576" y="18251"/>
                  <a:pt x="21547" y="18251"/>
                </a:cubicBezTo>
                <a:close/>
                <a:moveTo>
                  <a:pt x="53" y="18981"/>
                </a:moveTo>
                <a:cubicBezTo>
                  <a:pt x="24" y="18981"/>
                  <a:pt x="0" y="19028"/>
                  <a:pt x="0" y="19085"/>
                </a:cubicBezTo>
                <a:lnTo>
                  <a:pt x="0" y="19306"/>
                </a:lnTo>
                <a:cubicBezTo>
                  <a:pt x="0" y="19363"/>
                  <a:pt x="24" y="19408"/>
                  <a:pt x="53" y="19408"/>
                </a:cubicBezTo>
                <a:cubicBezTo>
                  <a:pt x="82" y="19408"/>
                  <a:pt x="106" y="19363"/>
                  <a:pt x="106" y="19306"/>
                </a:cubicBezTo>
                <a:lnTo>
                  <a:pt x="106" y="19085"/>
                </a:lnTo>
                <a:cubicBezTo>
                  <a:pt x="106" y="19028"/>
                  <a:pt x="82" y="18981"/>
                  <a:pt x="53" y="18981"/>
                </a:cubicBezTo>
                <a:close/>
                <a:moveTo>
                  <a:pt x="367" y="18981"/>
                </a:moveTo>
                <a:cubicBezTo>
                  <a:pt x="338" y="18981"/>
                  <a:pt x="315" y="19028"/>
                  <a:pt x="315" y="19085"/>
                </a:cubicBezTo>
                <a:lnTo>
                  <a:pt x="315" y="19306"/>
                </a:lnTo>
                <a:cubicBezTo>
                  <a:pt x="315" y="19363"/>
                  <a:pt x="338" y="19408"/>
                  <a:pt x="367" y="19408"/>
                </a:cubicBezTo>
                <a:cubicBezTo>
                  <a:pt x="397" y="19408"/>
                  <a:pt x="420" y="19363"/>
                  <a:pt x="420" y="19306"/>
                </a:cubicBezTo>
                <a:lnTo>
                  <a:pt x="420" y="19085"/>
                </a:lnTo>
                <a:cubicBezTo>
                  <a:pt x="420" y="19028"/>
                  <a:pt x="397" y="18981"/>
                  <a:pt x="367" y="18981"/>
                </a:cubicBezTo>
                <a:close/>
                <a:moveTo>
                  <a:pt x="1217" y="18981"/>
                </a:moveTo>
                <a:cubicBezTo>
                  <a:pt x="1188" y="18981"/>
                  <a:pt x="1164" y="19028"/>
                  <a:pt x="1164" y="19085"/>
                </a:cubicBezTo>
                <a:lnTo>
                  <a:pt x="1164" y="19306"/>
                </a:lnTo>
                <a:cubicBezTo>
                  <a:pt x="1164" y="19363"/>
                  <a:pt x="1188" y="19408"/>
                  <a:pt x="1217" y="19408"/>
                </a:cubicBezTo>
                <a:cubicBezTo>
                  <a:pt x="1246" y="19408"/>
                  <a:pt x="1270" y="19363"/>
                  <a:pt x="1270" y="19306"/>
                </a:cubicBezTo>
                <a:lnTo>
                  <a:pt x="1270" y="19085"/>
                </a:lnTo>
                <a:cubicBezTo>
                  <a:pt x="1270" y="19028"/>
                  <a:pt x="1246" y="18981"/>
                  <a:pt x="1217" y="18981"/>
                </a:cubicBezTo>
                <a:close/>
                <a:moveTo>
                  <a:pt x="1532" y="18981"/>
                </a:moveTo>
                <a:cubicBezTo>
                  <a:pt x="1503" y="18981"/>
                  <a:pt x="1479" y="19028"/>
                  <a:pt x="1479" y="19085"/>
                </a:cubicBezTo>
                <a:lnTo>
                  <a:pt x="1479" y="19306"/>
                </a:lnTo>
                <a:cubicBezTo>
                  <a:pt x="1479" y="19363"/>
                  <a:pt x="1503" y="19408"/>
                  <a:pt x="1532" y="19408"/>
                </a:cubicBezTo>
                <a:cubicBezTo>
                  <a:pt x="1561" y="19408"/>
                  <a:pt x="1584" y="19363"/>
                  <a:pt x="1584" y="19306"/>
                </a:cubicBezTo>
                <a:lnTo>
                  <a:pt x="1584" y="19085"/>
                </a:lnTo>
                <a:cubicBezTo>
                  <a:pt x="1584" y="19028"/>
                  <a:pt x="1561" y="18981"/>
                  <a:pt x="1532" y="18981"/>
                </a:cubicBezTo>
                <a:close/>
                <a:moveTo>
                  <a:pt x="2380" y="18981"/>
                </a:moveTo>
                <a:cubicBezTo>
                  <a:pt x="2351" y="18981"/>
                  <a:pt x="2329" y="19028"/>
                  <a:pt x="2329" y="19085"/>
                </a:cubicBezTo>
                <a:lnTo>
                  <a:pt x="2329" y="19306"/>
                </a:lnTo>
                <a:cubicBezTo>
                  <a:pt x="2329" y="19363"/>
                  <a:pt x="2351" y="19408"/>
                  <a:pt x="2380" y="19408"/>
                </a:cubicBezTo>
                <a:cubicBezTo>
                  <a:pt x="2409" y="19408"/>
                  <a:pt x="2433" y="19363"/>
                  <a:pt x="2433" y="19306"/>
                </a:cubicBezTo>
                <a:lnTo>
                  <a:pt x="2433" y="19085"/>
                </a:lnTo>
                <a:cubicBezTo>
                  <a:pt x="2433" y="19028"/>
                  <a:pt x="2409" y="18981"/>
                  <a:pt x="2380" y="18981"/>
                </a:cubicBezTo>
                <a:close/>
                <a:moveTo>
                  <a:pt x="2695" y="18981"/>
                </a:moveTo>
                <a:cubicBezTo>
                  <a:pt x="2666" y="18981"/>
                  <a:pt x="2643" y="19028"/>
                  <a:pt x="2643" y="19085"/>
                </a:cubicBezTo>
                <a:lnTo>
                  <a:pt x="2643" y="19306"/>
                </a:lnTo>
                <a:cubicBezTo>
                  <a:pt x="2643" y="19363"/>
                  <a:pt x="2666" y="19408"/>
                  <a:pt x="2695" y="19408"/>
                </a:cubicBezTo>
                <a:cubicBezTo>
                  <a:pt x="2724" y="19408"/>
                  <a:pt x="2748" y="19363"/>
                  <a:pt x="2748" y="19306"/>
                </a:cubicBezTo>
                <a:lnTo>
                  <a:pt x="2748" y="19085"/>
                </a:lnTo>
                <a:cubicBezTo>
                  <a:pt x="2748" y="19028"/>
                  <a:pt x="2724" y="18981"/>
                  <a:pt x="2695" y="18981"/>
                </a:cubicBezTo>
                <a:close/>
                <a:moveTo>
                  <a:pt x="3545" y="18981"/>
                </a:moveTo>
                <a:cubicBezTo>
                  <a:pt x="3516" y="18981"/>
                  <a:pt x="3492" y="19028"/>
                  <a:pt x="3492" y="19085"/>
                </a:cubicBezTo>
                <a:lnTo>
                  <a:pt x="3492" y="19306"/>
                </a:lnTo>
                <a:cubicBezTo>
                  <a:pt x="3492" y="19363"/>
                  <a:pt x="3516" y="19408"/>
                  <a:pt x="3545" y="19408"/>
                </a:cubicBezTo>
                <a:cubicBezTo>
                  <a:pt x="3574" y="19408"/>
                  <a:pt x="3598" y="19363"/>
                  <a:pt x="3598" y="19306"/>
                </a:cubicBezTo>
                <a:lnTo>
                  <a:pt x="3598" y="19085"/>
                </a:lnTo>
                <a:cubicBezTo>
                  <a:pt x="3598" y="19028"/>
                  <a:pt x="3574" y="18981"/>
                  <a:pt x="3545" y="18981"/>
                </a:cubicBezTo>
                <a:close/>
                <a:moveTo>
                  <a:pt x="3859" y="18981"/>
                </a:moveTo>
                <a:cubicBezTo>
                  <a:pt x="3830" y="18981"/>
                  <a:pt x="3806" y="19028"/>
                  <a:pt x="3806" y="19085"/>
                </a:cubicBezTo>
                <a:lnTo>
                  <a:pt x="3806" y="19306"/>
                </a:lnTo>
                <a:cubicBezTo>
                  <a:pt x="3806" y="19363"/>
                  <a:pt x="3830" y="19408"/>
                  <a:pt x="3859" y="19408"/>
                </a:cubicBezTo>
                <a:cubicBezTo>
                  <a:pt x="3888" y="19408"/>
                  <a:pt x="3912" y="19363"/>
                  <a:pt x="3912" y="19306"/>
                </a:cubicBezTo>
                <a:lnTo>
                  <a:pt x="3912" y="19085"/>
                </a:lnTo>
                <a:cubicBezTo>
                  <a:pt x="3912" y="19028"/>
                  <a:pt x="3888" y="18981"/>
                  <a:pt x="3859" y="18981"/>
                </a:cubicBezTo>
                <a:close/>
                <a:moveTo>
                  <a:pt x="4709" y="18981"/>
                </a:moveTo>
                <a:cubicBezTo>
                  <a:pt x="4680" y="18981"/>
                  <a:pt x="4656" y="19028"/>
                  <a:pt x="4656" y="19085"/>
                </a:cubicBezTo>
                <a:lnTo>
                  <a:pt x="4656" y="19306"/>
                </a:lnTo>
                <a:cubicBezTo>
                  <a:pt x="4656" y="19363"/>
                  <a:pt x="4680" y="19408"/>
                  <a:pt x="4709" y="19408"/>
                </a:cubicBezTo>
                <a:cubicBezTo>
                  <a:pt x="4738" y="19408"/>
                  <a:pt x="4762" y="19363"/>
                  <a:pt x="4762" y="19306"/>
                </a:cubicBezTo>
                <a:lnTo>
                  <a:pt x="4762" y="19085"/>
                </a:lnTo>
                <a:cubicBezTo>
                  <a:pt x="4762" y="19028"/>
                  <a:pt x="4738" y="18981"/>
                  <a:pt x="4709" y="18981"/>
                </a:cubicBezTo>
                <a:close/>
                <a:moveTo>
                  <a:pt x="5023" y="18981"/>
                </a:moveTo>
                <a:cubicBezTo>
                  <a:pt x="4994" y="18981"/>
                  <a:pt x="4970" y="19028"/>
                  <a:pt x="4970" y="19085"/>
                </a:cubicBezTo>
                <a:lnTo>
                  <a:pt x="4970" y="19306"/>
                </a:lnTo>
                <a:cubicBezTo>
                  <a:pt x="4970" y="19363"/>
                  <a:pt x="4994" y="19408"/>
                  <a:pt x="5023" y="19408"/>
                </a:cubicBezTo>
                <a:cubicBezTo>
                  <a:pt x="5053" y="19408"/>
                  <a:pt x="5076" y="19363"/>
                  <a:pt x="5076" y="19306"/>
                </a:cubicBezTo>
                <a:lnTo>
                  <a:pt x="5076" y="19085"/>
                </a:lnTo>
                <a:cubicBezTo>
                  <a:pt x="5076" y="19028"/>
                  <a:pt x="5053" y="18981"/>
                  <a:pt x="5023" y="18981"/>
                </a:cubicBezTo>
                <a:close/>
                <a:moveTo>
                  <a:pt x="5873" y="18981"/>
                </a:moveTo>
                <a:cubicBezTo>
                  <a:pt x="5844" y="18981"/>
                  <a:pt x="5820" y="19028"/>
                  <a:pt x="5820" y="19085"/>
                </a:cubicBezTo>
                <a:lnTo>
                  <a:pt x="5820" y="19306"/>
                </a:lnTo>
                <a:cubicBezTo>
                  <a:pt x="5820" y="19363"/>
                  <a:pt x="5844" y="19408"/>
                  <a:pt x="5873" y="19408"/>
                </a:cubicBezTo>
                <a:cubicBezTo>
                  <a:pt x="5902" y="19408"/>
                  <a:pt x="5926" y="19363"/>
                  <a:pt x="5926" y="19306"/>
                </a:cubicBezTo>
                <a:lnTo>
                  <a:pt x="5926" y="19085"/>
                </a:lnTo>
                <a:cubicBezTo>
                  <a:pt x="5926" y="19028"/>
                  <a:pt x="5902" y="18981"/>
                  <a:pt x="5873" y="18981"/>
                </a:cubicBezTo>
                <a:close/>
                <a:moveTo>
                  <a:pt x="6188" y="18981"/>
                </a:moveTo>
                <a:cubicBezTo>
                  <a:pt x="6159" y="18981"/>
                  <a:pt x="6135" y="19028"/>
                  <a:pt x="6135" y="19085"/>
                </a:cubicBezTo>
                <a:lnTo>
                  <a:pt x="6135" y="19306"/>
                </a:lnTo>
                <a:cubicBezTo>
                  <a:pt x="6135" y="19363"/>
                  <a:pt x="6159" y="19408"/>
                  <a:pt x="6188" y="19408"/>
                </a:cubicBezTo>
                <a:cubicBezTo>
                  <a:pt x="6217" y="19408"/>
                  <a:pt x="6240" y="19363"/>
                  <a:pt x="6240" y="19306"/>
                </a:cubicBezTo>
                <a:lnTo>
                  <a:pt x="6240" y="19085"/>
                </a:lnTo>
                <a:cubicBezTo>
                  <a:pt x="6240" y="19028"/>
                  <a:pt x="6217" y="18981"/>
                  <a:pt x="6188" y="18981"/>
                </a:cubicBezTo>
                <a:close/>
                <a:moveTo>
                  <a:pt x="7036" y="18981"/>
                </a:moveTo>
                <a:cubicBezTo>
                  <a:pt x="7007" y="18981"/>
                  <a:pt x="6984" y="19028"/>
                  <a:pt x="6984" y="19085"/>
                </a:cubicBezTo>
                <a:lnTo>
                  <a:pt x="6984" y="19306"/>
                </a:lnTo>
                <a:cubicBezTo>
                  <a:pt x="6984" y="19363"/>
                  <a:pt x="7007" y="19408"/>
                  <a:pt x="7036" y="19408"/>
                </a:cubicBezTo>
                <a:cubicBezTo>
                  <a:pt x="7065" y="19408"/>
                  <a:pt x="7089" y="19363"/>
                  <a:pt x="7089" y="19306"/>
                </a:cubicBezTo>
                <a:lnTo>
                  <a:pt x="7089" y="19085"/>
                </a:lnTo>
                <a:cubicBezTo>
                  <a:pt x="7089" y="19028"/>
                  <a:pt x="7065" y="18981"/>
                  <a:pt x="7036" y="18981"/>
                </a:cubicBezTo>
                <a:close/>
                <a:moveTo>
                  <a:pt x="7351" y="18981"/>
                </a:moveTo>
                <a:cubicBezTo>
                  <a:pt x="7322" y="18981"/>
                  <a:pt x="7299" y="19028"/>
                  <a:pt x="7299" y="19085"/>
                </a:cubicBezTo>
                <a:lnTo>
                  <a:pt x="7299" y="19306"/>
                </a:lnTo>
                <a:cubicBezTo>
                  <a:pt x="7299" y="19363"/>
                  <a:pt x="7322" y="19408"/>
                  <a:pt x="7351" y="19408"/>
                </a:cubicBezTo>
                <a:cubicBezTo>
                  <a:pt x="7380" y="19408"/>
                  <a:pt x="7404" y="19363"/>
                  <a:pt x="7404" y="19306"/>
                </a:cubicBezTo>
                <a:lnTo>
                  <a:pt x="7404" y="19085"/>
                </a:lnTo>
                <a:cubicBezTo>
                  <a:pt x="7404" y="19028"/>
                  <a:pt x="7380" y="18981"/>
                  <a:pt x="7351" y="18981"/>
                </a:cubicBezTo>
                <a:close/>
                <a:moveTo>
                  <a:pt x="8201" y="18981"/>
                </a:moveTo>
                <a:cubicBezTo>
                  <a:pt x="8171" y="18981"/>
                  <a:pt x="8148" y="19028"/>
                  <a:pt x="8148" y="19085"/>
                </a:cubicBezTo>
                <a:lnTo>
                  <a:pt x="8148" y="19306"/>
                </a:lnTo>
                <a:cubicBezTo>
                  <a:pt x="8148" y="19363"/>
                  <a:pt x="8171" y="19408"/>
                  <a:pt x="8201" y="19408"/>
                </a:cubicBezTo>
                <a:cubicBezTo>
                  <a:pt x="8230" y="19408"/>
                  <a:pt x="8254" y="19363"/>
                  <a:pt x="8254" y="19306"/>
                </a:cubicBezTo>
                <a:lnTo>
                  <a:pt x="8254" y="19085"/>
                </a:lnTo>
                <a:cubicBezTo>
                  <a:pt x="8254" y="19028"/>
                  <a:pt x="8230" y="18981"/>
                  <a:pt x="8201" y="18981"/>
                </a:cubicBezTo>
                <a:close/>
                <a:moveTo>
                  <a:pt x="8515" y="18981"/>
                </a:moveTo>
                <a:cubicBezTo>
                  <a:pt x="8486" y="18981"/>
                  <a:pt x="8462" y="19028"/>
                  <a:pt x="8462" y="19085"/>
                </a:cubicBezTo>
                <a:lnTo>
                  <a:pt x="8462" y="19306"/>
                </a:lnTo>
                <a:cubicBezTo>
                  <a:pt x="8462" y="19363"/>
                  <a:pt x="8486" y="19408"/>
                  <a:pt x="8515" y="19408"/>
                </a:cubicBezTo>
                <a:cubicBezTo>
                  <a:pt x="8544" y="19408"/>
                  <a:pt x="8568" y="19363"/>
                  <a:pt x="8568" y="19306"/>
                </a:cubicBezTo>
                <a:lnTo>
                  <a:pt x="8568" y="19085"/>
                </a:lnTo>
                <a:cubicBezTo>
                  <a:pt x="8568" y="19028"/>
                  <a:pt x="8544" y="18981"/>
                  <a:pt x="8515" y="18981"/>
                </a:cubicBezTo>
                <a:close/>
                <a:moveTo>
                  <a:pt x="9365" y="18981"/>
                </a:moveTo>
                <a:cubicBezTo>
                  <a:pt x="9336" y="18981"/>
                  <a:pt x="9312" y="19028"/>
                  <a:pt x="9312" y="19085"/>
                </a:cubicBezTo>
                <a:lnTo>
                  <a:pt x="9312" y="19306"/>
                </a:lnTo>
                <a:cubicBezTo>
                  <a:pt x="9312" y="19363"/>
                  <a:pt x="9336" y="19408"/>
                  <a:pt x="9365" y="19408"/>
                </a:cubicBezTo>
                <a:cubicBezTo>
                  <a:pt x="9394" y="19408"/>
                  <a:pt x="9418" y="19363"/>
                  <a:pt x="9418" y="19306"/>
                </a:cubicBezTo>
                <a:lnTo>
                  <a:pt x="9418" y="19085"/>
                </a:lnTo>
                <a:cubicBezTo>
                  <a:pt x="9418" y="19028"/>
                  <a:pt x="9394" y="18981"/>
                  <a:pt x="9365" y="18981"/>
                </a:cubicBezTo>
                <a:close/>
                <a:moveTo>
                  <a:pt x="9679" y="18981"/>
                </a:moveTo>
                <a:cubicBezTo>
                  <a:pt x="9650" y="18981"/>
                  <a:pt x="9626" y="19028"/>
                  <a:pt x="9626" y="19085"/>
                </a:cubicBezTo>
                <a:lnTo>
                  <a:pt x="9626" y="19306"/>
                </a:lnTo>
                <a:cubicBezTo>
                  <a:pt x="9626" y="19363"/>
                  <a:pt x="9650" y="19408"/>
                  <a:pt x="9679" y="19408"/>
                </a:cubicBezTo>
                <a:cubicBezTo>
                  <a:pt x="9708" y="19408"/>
                  <a:pt x="9732" y="19363"/>
                  <a:pt x="9732" y="19306"/>
                </a:cubicBezTo>
                <a:lnTo>
                  <a:pt x="9732" y="19085"/>
                </a:lnTo>
                <a:cubicBezTo>
                  <a:pt x="9732" y="19028"/>
                  <a:pt x="9708" y="18981"/>
                  <a:pt x="9679" y="18981"/>
                </a:cubicBezTo>
                <a:close/>
                <a:moveTo>
                  <a:pt x="10529" y="18981"/>
                </a:moveTo>
                <a:cubicBezTo>
                  <a:pt x="10500" y="18981"/>
                  <a:pt x="10476" y="19028"/>
                  <a:pt x="10476" y="19085"/>
                </a:cubicBezTo>
                <a:lnTo>
                  <a:pt x="10476" y="19306"/>
                </a:lnTo>
                <a:cubicBezTo>
                  <a:pt x="10476" y="19363"/>
                  <a:pt x="10500" y="19408"/>
                  <a:pt x="10529" y="19408"/>
                </a:cubicBezTo>
                <a:cubicBezTo>
                  <a:pt x="10558" y="19408"/>
                  <a:pt x="10582" y="19363"/>
                  <a:pt x="10582" y="19306"/>
                </a:cubicBezTo>
                <a:lnTo>
                  <a:pt x="10582" y="19085"/>
                </a:lnTo>
                <a:cubicBezTo>
                  <a:pt x="10582" y="19028"/>
                  <a:pt x="10558" y="18981"/>
                  <a:pt x="10529" y="18981"/>
                </a:cubicBezTo>
                <a:close/>
                <a:moveTo>
                  <a:pt x="10844" y="18981"/>
                </a:moveTo>
                <a:cubicBezTo>
                  <a:pt x="10814" y="18981"/>
                  <a:pt x="10791" y="19028"/>
                  <a:pt x="10791" y="19085"/>
                </a:cubicBezTo>
                <a:lnTo>
                  <a:pt x="10791" y="19306"/>
                </a:lnTo>
                <a:cubicBezTo>
                  <a:pt x="10791" y="19363"/>
                  <a:pt x="10814" y="19408"/>
                  <a:pt x="10844" y="19408"/>
                </a:cubicBezTo>
                <a:cubicBezTo>
                  <a:pt x="10873" y="19408"/>
                  <a:pt x="10895" y="19363"/>
                  <a:pt x="10895" y="19306"/>
                </a:cubicBezTo>
                <a:lnTo>
                  <a:pt x="10895" y="19085"/>
                </a:lnTo>
                <a:cubicBezTo>
                  <a:pt x="10895" y="19028"/>
                  <a:pt x="10873" y="18981"/>
                  <a:pt x="10844" y="18981"/>
                </a:cubicBezTo>
                <a:close/>
                <a:moveTo>
                  <a:pt x="11692" y="18981"/>
                </a:moveTo>
                <a:cubicBezTo>
                  <a:pt x="11663" y="18981"/>
                  <a:pt x="11640" y="19028"/>
                  <a:pt x="11640" y="19085"/>
                </a:cubicBezTo>
                <a:lnTo>
                  <a:pt x="11640" y="19306"/>
                </a:lnTo>
                <a:cubicBezTo>
                  <a:pt x="11640" y="19363"/>
                  <a:pt x="11663" y="19408"/>
                  <a:pt x="11692" y="19408"/>
                </a:cubicBezTo>
                <a:cubicBezTo>
                  <a:pt x="11721" y="19408"/>
                  <a:pt x="11745" y="19363"/>
                  <a:pt x="11745" y="19306"/>
                </a:cubicBezTo>
                <a:lnTo>
                  <a:pt x="11745" y="19085"/>
                </a:lnTo>
                <a:cubicBezTo>
                  <a:pt x="11745" y="19028"/>
                  <a:pt x="11721" y="18981"/>
                  <a:pt x="11692" y="18981"/>
                </a:cubicBezTo>
                <a:close/>
                <a:moveTo>
                  <a:pt x="12007" y="18981"/>
                </a:moveTo>
                <a:cubicBezTo>
                  <a:pt x="11978" y="18981"/>
                  <a:pt x="11955" y="19028"/>
                  <a:pt x="11955" y="19085"/>
                </a:cubicBezTo>
                <a:lnTo>
                  <a:pt x="11955" y="19306"/>
                </a:lnTo>
                <a:cubicBezTo>
                  <a:pt x="11955" y="19363"/>
                  <a:pt x="11978" y="19408"/>
                  <a:pt x="12007" y="19408"/>
                </a:cubicBezTo>
                <a:cubicBezTo>
                  <a:pt x="12036" y="19408"/>
                  <a:pt x="12060" y="19363"/>
                  <a:pt x="12060" y="19306"/>
                </a:cubicBezTo>
                <a:lnTo>
                  <a:pt x="12060" y="19085"/>
                </a:lnTo>
                <a:cubicBezTo>
                  <a:pt x="12060" y="19028"/>
                  <a:pt x="12036" y="18981"/>
                  <a:pt x="12007" y="18981"/>
                </a:cubicBezTo>
                <a:close/>
                <a:moveTo>
                  <a:pt x="12856" y="18981"/>
                </a:moveTo>
                <a:cubicBezTo>
                  <a:pt x="12827" y="18981"/>
                  <a:pt x="12804" y="19028"/>
                  <a:pt x="12804" y="19085"/>
                </a:cubicBezTo>
                <a:lnTo>
                  <a:pt x="12804" y="19306"/>
                </a:lnTo>
                <a:cubicBezTo>
                  <a:pt x="12804" y="19363"/>
                  <a:pt x="12827" y="19408"/>
                  <a:pt x="12856" y="19408"/>
                </a:cubicBezTo>
                <a:cubicBezTo>
                  <a:pt x="12886" y="19408"/>
                  <a:pt x="12909" y="19363"/>
                  <a:pt x="12909" y="19306"/>
                </a:cubicBezTo>
                <a:lnTo>
                  <a:pt x="12909" y="19085"/>
                </a:lnTo>
                <a:cubicBezTo>
                  <a:pt x="12909" y="19028"/>
                  <a:pt x="12886" y="18981"/>
                  <a:pt x="12856" y="18981"/>
                </a:cubicBezTo>
                <a:close/>
                <a:moveTo>
                  <a:pt x="13171" y="18981"/>
                </a:moveTo>
                <a:cubicBezTo>
                  <a:pt x="13142" y="18981"/>
                  <a:pt x="13118" y="19028"/>
                  <a:pt x="13118" y="19085"/>
                </a:cubicBezTo>
                <a:lnTo>
                  <a:pt x="13118" y="19306"/>
                </a:lnTo>
                <a:cubicBezTo>
                  <a:pt x="13118" y="19363"/>
                  <a:pt x="13142" y="19408"/>
                  <a:pt x="13171" y="19408"/>
                </a:cubicBezTo>
                <a:cubicBezTo>
                  <a:pt x="13200" y="19408"/>
                  <a:pt x="13224" y="19363"/>
                  <a:pt x="13224" y="19306"/>
                </a:cubicBezTo>
                <a:lnTo>
                  <a:pt x="13224" y="19085"/>
                </a:lnTo>
                <a:cubicBezTo>
                  <a:pt x="13224" y="19028"/>
                  <a:pt x="13200" y="18981"/>
                  <a:pt x="13171" y="18981"/>
                </a:cubicBezTo>
                <a:close/>
                <a:moveTo>
                  <a:pt x="14021" y="18981"/>
                </a:moveTo>
                <a:cubicBezTo>
                  <a:pt x="13992" y="18981"/>
                  <a:pt x="13968" y="19028"/>
                  <a:pt x="13968" y="19085"/>
                </a:cubicBezTo>
                <a:lnTo>
                  <a:pt x="13968" y="19306"/>
                </a:lnTo>
                <a:cubicBezTo>
                  <a:pt x="13968" y="19363"/>
                  <a:pt x="13992" y="19408"/>
                  <a:pt x="14021" y="19408"/>
                </a:cubicBezTo>
                <a:cubicBezTo>
                  <a:pt x="14050" y="19408"/>
                  <a:pt x="14074" y="19363"/>
                  <a:pt x="14074" y="19306"/>
                </a:cubicBezTo>
                <a:lnTo>
                  <a:pt x="14074" y="19085"/>
                </a:lnTo>
                <a:cubicBezTo>
                  <a:pt x="14074" y="19028"/>
                  <a:pt x="14050" y="18981"/>
                  <a:pt x="14021" y="18981"/>
                </a:cubicBezTo>
                <a:close/>
                <a:moveTo>
                  <a:pt x="14335" y="18981"/>
                </a:moveTo>
                <a:cubicBezTo>
                  <a:pt x="14306" y="18981"/>
                  <a:pt x="14282" y="19028"/>
                  <a:pt x="14282" y="19085"/>
                </a:cubicBezTo>
                <a:lnTo>
                  <a:pt x="14282" y="19306"/>
                </a:lnTo>
                <a:cubicBezTo>
                  <a:pt x="14282" y="19363"/>
                  <a:pt x="14306" y="19408"/>
                  <a:pt x="14335" y="19408"/>
                </a:cubicBezTo>
                <a:cubicBezTo>
                  <a:pt x="14364" y="19408"/>
                  <a:pt x="14388" y="19363"/>
                  <a:pt x="14388" y="19306"/>
                </a:cubicBezTo>
                <a:lnTo>
                  <a:pt x="14388" y="19085"/>
                </a:lnTo>
                <a:cubicBezTo>
                  <a:pt x="14388" y="19028"/>
                  <a:pt x="14364" y="18981"/>
                  <a:pt x="14335" y="18981"/>
                </a:cubicBezTo>
                <a:close/>
                <a:moveTo>
                  <a:pt x="15185" y="18981"/>
                </a:moveTo>
                <a:cubicBezTo>
                  <a:pt x="15156" y="18981"/>
                  <a:pt x="15132" y="19028"/>
                  <a:pt x="15132" y="19085"/>
                </a:cubicBezTo>
                <a:lnTo>
                  <a:pt x="15132" y="19306"/>
                </a:lnTo>
                <a:cubicBezTo>
                  <a:pt x="15132" y="19363"/>
                  <a:pt x="15156" y="19408"/>
                  <a:pt x="15185" y="19408"/>
                </a:cubicBezTo>
                <a:cubicBezTo>
                  <a:pt x="15214" y="19408"/>
                  <a:pt x="15237" y="19363"/>
                  <a:pt x="15237" y="19306"/>
                </a:cubicBezTo>
                <a:lnTo>
                  <a:pt x="15237" y="19085"/>
                </a:lnTo>
                <a:cubicBezTo>
                  <a:pt x="15237" y="19028"/>
                  <a:pt x="15214" y="18981"/>
                  <a:pt x="15185" y="18981"/>
                </a:cubicBezTo>
                <a:close/>
                <a:moveTo>
                  <a:pt x="15500" y="18981"/>
                </a:moveTo>
                <a:cubicBezTo>
                  <a:pt x="15470" y="18981"/>
                  <a:pt x="15447" y="19028"/>
                  <a:pt x="15447" y="19085"/>
                </a:cubicBezTo>
                <a:lnTo>
                  <a:pt x="15447" y="19306"/>
                </a:lnTo>
                <a:cubicBezTo>
                  <a:pt x="15447" y="19363"/>
                  <a:pt x="15470" y="19408"/>
                  <a:pt x="15500" y="19408"/>
                </a:cubicBezTo>
                <a:cubicBezTo>
                  <a:pt x="15529" y="19408"/>
                  <a:pt x="15551" y="19363"/>
                  <a:pt x="15551" y="19306"/>
                </a:cubicBezTo>
                <a:lnTo>
                  <a:pt x="15551" y="19085"/>
                </a:lnTo>
                <a:cubicBezTo>
                  <a:pt x="15551" y="19028"/>
                  <a:pt x="15529" y="18981"/>
                  <a:pt x="15500" y="18981"/>
                </a:cubicBezTo>
                <a:close/>
                <a:moveTo>
                  <a:pt x="16349" y="18981"/>
                </a:moveTo>
                <a:cubicBezTo>
                  <a:pt x="16320" y="18981"/>
                  <a:pt x="16296" y="19028"/>
                  <a:pt x="16296" y="19085"/>
                </a:cubicBezTo>
                <a:lnTo>
                  <a:pt x="16296" y="19306"/>
                </a:lnTo>
                <a:cubicBezTo>
                  <a:pt x="16296" y="19363"/>
                  <a:pt x="16320" y="19408"/>
                  <a:pt x="16349" y="19408"/>
                </a:cubicBezTo>
                <a:cubicBezTo>
                  <a:pt x="16378" y="19408"/>
                  <a:pt x="16401" y="19363"/>
                  <a:pt x="16401" y="19306"/>
                </a:cubicBezTo>
                <a:lnTo>
                  <a:pt x="16401" y="19085"/>
                </a:lnTo>
                <a:cubicBezTo>
                  <a:pt x="16401" y="19028"/>
                  <a:pt x="16378" y="18981"/>
                  <a:pt x="16349" y="18981"/>
                </a:cubicBezTo>
                <a:close/>
                <a:moveTo>
                  <a:pt x="16663" y="18981"/>
                </a:moveTo>
                <a:cubicBezTo>
                  <a:pt x="16634" y="18981"/>
                  <a:pt x="16611" y="19028"/>
                  <a:pt x="16611" y="19085"/>
                </a:cubicBezTo>
                <a:lnTo>
                  <a:pt x="16611" y="19306"/>
                </a:lnTo>
                <a:cubicBezTo>
                  <a:pt x="16611" y="19363"/>
                  <a:pt x="16634" y="19408"/>
                  <a:pt x="16663" y="19408"/>
                </a:cubicBezTo>
                <a:cubicBezTo>
                  <a:pt x="16692" y="19408"/>
                  <a:pt x="16716" y="19363"/>
                  <a:pt x="16716" y="19306"/>
                </a:cubicBezTo>
                <a:lnTo>
                  <a:pt x="16716" y="19085"/>
                </a:lnTo>
                <a:cubicBezTo>
                  <a:pt x="16716" y="19028"/>
                  <a:pt x="16692" y="18981"/>
                  <a:pt x="16663" y="18981"/>
                </a:cubicBezTo>
                <a:close/>
                <a:moveTo>
                  <a:pt x="17512" y="18981"/>
                </a:moveTo>
                <a:cubicBezTo>
                  <a:pt x="17483" y="18981"/>
                  <a:pt x="17459" y="19028"/>
                  <a:pt x="17459" y="19085"/>
                </a:cubicBezTo>
                <a:lnTo>
                  <a:pt x="17459" y="19306"/>
                </a:lnTo>
                <a:cubicBezTo>
                  <a:pt x="17459" y="19363"/>
                  <a:pt x="17483" y="19408"/>
                  <a:pt x="17512" y="19408"/>
                </a:cubicBezTo>
                <a:cubicBezTo>
                  <a:pt x="17541" y="19408"/>
                  <a:pt x="17565" y="19363"/>
                  <a:pt x="17565" y="19306"/>
                </a:cubicBezTo>
                <a:lnTo>
                  <a:pt x="17565" y="19085"/>
                </a:lnTo>
                <a:cubicBezTo>
                  <a:pt x="17565" y="19028"/>
                  <a:pt x="17541" y="18981"/>
                  <a:pt x="17512" y="18981"/>
                </a:cubicBezTo>
                <a:close/>
                <a:moveTo>
                  <a:pt x="17827" y="18981"/>
                </a:moveTo>
                <a:cubicBezTo>
                  <a:pt x="17798" y="18981"/>
                  <a:pt x="17774" y="19028"/>
                  <a:pt x="17774" y="19085"/>
                </a:cubicBezTo>
                <a:lnTo>
                  <a:pt x="17774" y="19306"/>
                </a:lnTo>
                <a:cubicBezTo>
                  <a:pt x="17774" y="19363"/>
                  <a:pt x="17798" y="19408"/>
                  <a:pt x="17827" y="19408"/>
                </a:cubicBezTo>
                <a:cubicBezTo>
                  <a:pt x="17856" y="19408"/>
                  <a:pt x="17880" y="19363"/>
                  <a:pt x="17880" y="19306"/>
                </a:cubicBezTo>
                <a:lnTo>
                  <a:pt x="17880" y="19085"/>
                </a:lnTo>
                <a:cubicBezTo>
                  <a:pt x="17880" y="19028"/>
                  <a:pt x="17856" y="18981"/>
                  <a:pt x="17827" y="18981"/>
                </a:cubicBezTo>
                <a:close/>
                <a:moveTo>
                  <a:pt x="18677" y="18981"/>
                </a:moveTo>
                <a:cubicBezTo>
                  <a:pt x="18648" y="18981"/>
                  <a:pt x="18624" y="19028"/>
                  <a:pt x="18624" y="19085"/>
                </a:cubicBezTo>
                <a:lnTo>
                  <a:pt x="18624" y="19306"/>
                </a:lnTo>
                <a:cubicBezTo>
                  <a:pt x="18624" y="19363"/>
                  <a:pt x="18648" y="19408"/>
                  <a:pt x="18677" y="19408"/>
                </a:cubicBezTo>
                <a:cubicBezTo>
                  <a:pt x="18706" y="19408"/>
                  <a:pt x="18730" y="19363"/>
                  <a:pt x="18730" y="19306"/>
                </a:cubicBezTo>
                <a:lnTo>
                  <a:pt x="18730" y="19085"/>
                </a:lnTo>
                <a:cubicBezTo>
                  <a:pt x="18730" y="19028"/>
                  <a:pt x="18706" y="18981"/>
                  <a:pt x="18677" y="18981"/>
                </a:cubicBezTo>
                <a:close/>
                <a:moveTo>
                  <a:pt x="18991" y="18981"/>
                </a:moveTo>
                <a:cubicBezTo>
                  <a:pt x="18962" y="18981"/>
                  <a:pt x="18938" y="19028"/>
                  <a:pt x="18938" y="19085"/>
                </a:cubicBezTo>
                <a:lnTo>
                  <a:pt x="18938" y="19306"/>
                </a:lnTo>
                <a:cubicBezTo>
                  <a:pt x="18938" y="19363"/>
                  <a:pt x="18962" y="19408"/>
                  <a:pt x="18991" y="19408"/>
                </a:cubicBezTo>
                <a:cubicBezTo>
                  <a:pt x="19020" y="19408"/>
                  <a:pt x="19044" y="19363"/>
                  <a:pt x="19044" y="19306"/>
                </a:cubicBezTo>
                <a:lnTo>
                  <a:pt x="19044" y="19085"/>
                </a:lnTo>
                <a:cubicBezTo>
                  <a:pt x="19044" y="19028"/>
                  <a:pt x="19020" y="18981"/>
                  <a:pt x="18991" y="18981"/>
                </a:cubicBezTo>
                <a:close/>
                <a:moveTo>
                  <a:pt x="19841" y="18981"/>
                </a:moveTo>
                <a:cubicBezTo>
                  <a:pt x="19812" y="18981"/>
                  <a:pt x="19788" y="19028"/>
                  <a:pt x="19788" y="19085"/>
                </a:cubicBezTo>
                <a:lnTo>
                  <a:pt x="19788" y="19306"/>
                </a:lnTo>
                <a:cubicBezTo>
                  <a:pt x="19788" y="19363"/>
                  <a:pt x="19812" y="19408"/>
                  <a:pt x="19841" y="19408"/>
                </a:cubicBezTo>
                <a:cubicBezTo>
                  <a:pt x="19870" y="19408"/>
                  <a:pt x="19894" y="19363"/>
                  <a:pt x="19894" y="19306"/>
                </a:cubicBezTo>
                <a:lnTo>
                  <a:pt x="19894" y="19085"/>
                </a:lnTo>
                <a:cubicBezTo>
                  <a:pt x="19894" y="19028"/>
                  <a:pt x="19870" y="18981"/>
                  <a:pt x="19841" y="18981"/>
                </a:cubicBezTo>
                <a:close/>
                <a:moveTo>
                  <a:pt x="20155" y="18981"/>
                </a:moveTo>
                <a:cubicBezTo>
                  <a:pt x="20126" y="18981"/>
                  <a:pt x="20102" y="19028"/>
                  <a:pt x="20102" y="19085"/>
                </a:cubicBezTo>
                <a:lnTo>
                  <a:pt x="20102" y="19306"/>
                </a:lnTo>
                <a:cubicBezTo>
                  <a:pt x="20102" y="19363"/>
                  <a:pt x="20126" y="19408"/>
                  <a:pt x="20155" y="19408"/>
                </a:cubicBezTo>
                <a:cubicBezTo>
                  <a:pt x="20184" y="19408"/>
                  <a:pt x="20207" y="19363"/>
                  <a:pt x="20207" y="19306"/>
                </a:cubicBezTo>
                <a:lnTo>
                  <a:pt x="20207" y="19085"/>
                </a:lnTo>
                <a:cubicBezTo>
                  <a:pt x="20207" y="19028"/>
                  <a:pt x="20184" y="18981"/>
                  <a:pt x="20155" y="18981"/>
                </a:cubicBezTo>
                <a:close/>
                <a:moveTo>
                  <a:pt x="21004" y="18981"/>
                </a:moveTo>
                <a:cubicBezTo>
                  <a:pt x="20975" y="18981"/>
                  <a:pt x="20952" y="19028"/>
                  <a:pt x="20952" y="19085"/>
                </a:cubicBezTo>
                <a:lnTo>
                  <a:pt x="20952" y="19306"/>
                </a:lnTo>
                <a:cubicBezTo>
                  <a:pt x="20952" y="19363"/>
                  <a:pt x="20975" y="19408"/>
                  <a:pt x="21004" y="19408"/>
                </a:cubicBezTo>
                <a:cubicBezTo>
                  <a:pt x="21033" y="19408"/>
                  <a:pt x="21057" y="19363"/>
                  <a:pt x="21057" y="19306"/>
                </a:cubicBezTo>
                <a:lnTo>
                  <a:pt x="21057" y="19085"/>
                </a:lnTo>
                <a:cubicBezTo>
                  <a:pt x="21057" y="19028"/>
                  <a:pt x="21033" y="18981"/>
                  <a:pt x="21004" y="18981"/>
                </a:cubicBezTo>
                <a:close/>
                <a:moveTo>
                  <a:pt x="21319" y="18981"/>
                </a:moveTo>
                <a:cubicBezTo>
                  <a:pt x="21289" y="18981"/>
                  <a:pt x="21267" y="19028"/>
                  <a:pt x="21267" y="19085"/>
                </a:cubicBezTo>
                <a:lnTo>
                  <a:pt x="21267" y="19306"/>
                </a:lnTo>
                <a:cubicBezTo>
                  <a:pt x="21267" y="19363"/>
                  <a:pt x="21289" y="19408"/>
                  <a:pt x="21319" y="19408"/>
                </a:cubicBezTo>
                <a:cubicBezTo>
                  <a:pt x="21348" y="19408"/>
                  <a:pt x="21372" y="19363"/>
                  <a:pt x="21372" y="19306"/>
                </a:cubicBezTo>
                <a:lnTo>
                  <a:pt x="21372" y="19085"/>
                </a:lnTo>
                <a:cubicBezTo>
                  <a:pt x="21372" y="19028"/>
                  <a:pt x="21348" y="18981"/>
                  <a:pt x="21319" y="18981"/>
                </a:cubicBezTo>
                <a:close/>
                <a:moveTo>
                  <a:pt x="281" y="19711"/>
                </a:moveTo>
                <a:cubicBezTo>
                  <a:pt x="252" y="19711"/>
                  <a:pt x="228" y="19758"/>
                  <a:pt x="228" y="19815"/>
                </a:cubicBezTo>
                <a:lnTo>
                  <a:pt x="228" y="20036"/>
                </a:lnTo>
                <a:cubicBezTo>
                  <a:pt x="228" y="20093"/>
                  <a:pt x="252" y="20138"/>
                  <a:pt x="281" y="20138"/>
                </a:cubicBezTo>
                <a:cubicBezTo>
                  <a:pt x="311" y="20138"/>
                  <a:pt x="334" y="20093"/>
                  <a:pt x="334" y="20036"/>
                </a:cubicBezTo>
                <a:lnTo>
                  <a:pt x="334" y="19815"/>
                </a:lnTo>
                <a:cubicBezTo>
                  <a:pt x="334" y="19758"/>
                  <a:pt x="311" y="19711"/>
                  <a:pt x="281" y="19711"/>
                </a:cubicBezTo>
                <a:close/>
                <a:moveTo>
                  <a:pt x="596" y="19711"/>
                </a:moveTo>
                <a:cubicBezTo>
                  <a:pt x="567" y="19711"/>
                  <a:pt x="543" y="19758"/>
                  <a:pt x="543" y="19815"/>
                </a:cubicBezTo>
                <a:lnTo>
                  <a:pt x="543" y="20036"/>
                </a:lnTo>
                <a:cubicBezTo>
                  <a:pt x="543" y="20093"/>
                  <a:pt x="567" y="20138"/>
                  <a:pt x="596" y="20138"/>
                </a:cubicBezTo>
                <a:cubicBezTo>
                  <a:pt x="625" y="20138"/>
                  <a:pt x="649" y="20093"/>
                  <a:pt x="649" y="20036"/>
                </a:cubicBezTo>
                <a:lnTo>
                  <a:pt x="649" y="19815"/>
                </a:lnTo>
                <a:cubicBezTo>
                  <a:pt x="649" y="19758"/>
                  <a:pt x="625" y="19711"/>
                  <a:pt x="596" y="19711"/>
                </a:cubicBezTo>
                <a:close/>
                <a:moveTo>
                  <a:pt x="1446" y="19711"/>
                </a:moveTo>
                <a:cubicBezTo>
                  <a:pt x="1417" y="19711"/>
                  <a:pt x="1393" y="19758"/>
                  <a:pt x="1393" y="19815"/>
                </a:cubicBezTo>
                <a:lnTo>
                  <a:pt x="1393" y="20036"/>
                </a:lnTo>
                <a:cubicBezTo>
                  <a:pt x="1393" y="20093"/>
                  <a:pt x="1417" y="20138"/>
                  <a:pt x="1446" y="20138"/>
                </a:cubicBezTo>
                <a:cubicBezTo>
                  <a:pt x="1475" y="20138"/>
                  <a:pt x="1499" y="20093"/>
                  <a:pt x="1499" y="20036"/>
                </a:cubicBezTo>
                <a:lnTo>
                  <a:pt x="1499" y="19815"/>
                </a:lnTo>
                <a:cubicBezTo>
                  <a:pt x="1499" y="19758"/>
                  <a:pt x="1475" y="19711"/>
                  <a:pt x="1446" y="19711"/>
                </a:cubicBezTo>
                <a:close/>
                <a:moveTo>
                  <a:pt x="1760" y="19711"/>
                </a:moveTo>
                <a:cubicBezTo>
                  <a:pt x="1731" y="19711"/>
                  <a:pt x="1707" y="19758"/>
                  <a:pt x="1707" y="19815"/>
                </a:cubicBezTo>
                <a:lnTo>
                  <a:pt x="1707" y="20036"/>
                </a:lnTo>
                <a:cubicBezTo>
                  <a:pt x="1707" y="20093"/>
                  <a:pt x="1731" y="20138"/>
                  <a:pt x="1760" y="20138"/>
                </a:cubicBezTo>
                <a:cubicBezTo>
                  <a:pt x="1789" y="20138"/>
                  <a:pt x="1813" y="20093"/>
                  <a:pt x="1813" y="20036"/>
                </a:cubicBezTo>
                <a:lnTo>
                  <a:pt x="1813" y="19815"/>
                </a:lnTo>
                <a:cubicBezTo>
                  <a:pt x="1813" y="19758"/>
                  <a:pt x="1789" y="19711"/>
                  <a:pt x="1760" y="19711"/>
                </a:cubicBezTo>
                <a:close/>
                <a:moveTo>
                  <a:pt x="2610" y="19711"/>
                </a:moveTo>
                <a:cubicBezTo>
                  <a:pt x="2581" y="19711"/>
                  <a:pt x="2557" y="19758"/>
                  <a:pt x="2557" y="19815"/>
                </a:cubicBezTo>
                <a:lnTo>
                  <a:pt x="2557" y="20036"/>
                </a:lnTo>
                <a:cubicBezTo>
                  <a:pt x="2557" y="20093"/>
                  <a:pt x="2581" y="20138"/>
                  <a:pt x="2610" y="20138"/>
                </a:cubicBezTo>
                <a:cubicBezTo>
                  <a:pt x="2639" y="20138"/>
                  <a:pt x="2662" y="20093"/>
                  <a:pt x="2662" y="20036"/>
                </a:cubicBezTo>
                <a:lnTo>
                  <a:pt x="2662" y="19815"/>
                </a:lnTo>
                <a:cubicBezTo>
                  <a:pt x="2662" y="19758"/>
                  <a:pt x="2639" y="19711"/>
                  <a:pt x="2610" y="19711"/>
                </a:cubicBezTo>
                <a:close/>
                <a:moveTo>
                  <a:pt x="2924" y="19711"/>
                </a:moveTo>
                <a:cubicBezTo>
                  <a:pt x="2895" y="19711"/>
                  <a:pt x="2871" y="19758"/>
                  <a:pt x="2871" y="19815"/>
                </a:cubicBezTo>
                <a:lnTo>
                  <a:pt x="2871" y="20036"/>
                </a:lnTo>
                <a:cubicBezTo>
                  <a:pt x="2871" y="20093"/>
                  <a:pt x="2895" y="20138"/>
                  <a:pt x="2924" y="20138"/>
                </a:cubicBezTo>
                <a:cubicBezTo>
                  <a:pt x="2954" y="20138"/>
                  <a:pt x="2976" y="20093"/>
                  <a:pt x="2976" y="20036"/>
                </a:cubicBezTo>
                <a:lnTo>
                  <a:pt x="2976" y="19815"/>
                </a:lnTo>
                <a:cubicBezTo>
                  <a:pt x="2976" y="19758"/>
                  <a:pt x="2954" y="19711"/>
                  <a:pt x="2924" y="19711"/>
                </a:cubicBezTo>
                <a:close/>
                <a:moveTo>
                  <a:pt x="3773" y="19711"/>
                </a:moveTo>
                <a:cubicBezTo>
                  <a:pt x="3744" y="19711"/>
                  <a:pt x="3721" y="19758"/>
                  <a:pt x="3721" y="19815"/>
                </a:cubicBezTo>
                <a:lnTo>
                  <a:pt x="3721" y="20036"/>
                </a:lnTo>
                <a:cubicBezTo>
                  <a:pt x="3721" y="20093"/>
                  <a:pt x="3744" y="20138"/>
                  <a:pt x="3773" y="20138"/>
                </a:cubicBezTo>
                <a:cubicBezTo>
                  <a:pt x="3802" y="20138"/>
                  <a:pt x="3826" y="20093"/>
                  <a:pt x="3826" y="20036"/>
                </a:cubicBezTo>
                <a:lnTo>
                  <a:pt x="3826" y="19815"/>
                </a:lnTo>
                <a:cubicBezTo>
                  <a:pt x="3826" y="19758"/>
                  <a:pt x="3802" y="19711"/>
                  <a:pt x="3773" y="19711"/>
                </a:cubicBezTo>
                <a:close/>
                <a:moveTo>
                  <a:pt x="4088" y="19711"/>
                </a:moveTo>
                <a:cubicBezTo>
                  <a:pt x="4058" y="19711"/>
                  <a:pt x="4035" y="19758"/>
                  <a:pt x="4035" y="19815"/>
                </a:cubicBezTo>
                <a:lnTo>
                  <a:pt x="4035" y="20036"/>
                </a:lnTo>
                <a:cubicBezTo>
                  <a:pt x="4035" y="20093"/>
                  <a:pt x="4058" y="20138"/>
                  <a:pt x="4088" y="20138"/>
                </a:cubicBezTo>
                <a:cubicBezTo>
                  <a:pt x="4117" y="20138"/>
                  <a:pt x="4141" y="20093"/>
                  <a:pt x="4141" y="20036"/>
                </a:cubicBezTo>
                <a:lnTo>
                  <a:pt x="4141" y="19815"/>
                </a:lnTo>
                <a:cubicBezTo>
                  <a:pt x="4141" y="19758"/>
                  <a:pt x="4117" y="19711"/>
                  <a:pt x="4088" y="19711"/>
                </a:cubicBezTo>
                <a:close/>
                <a:moveTo>
                  <a:pt x="4937" y="19711"/>
                </a:moveTo>
                <a:cubicBezTo>
                  <a:pt x="4908" y="19711"/>
                  <a:pt x="4884" y="19758"/>
                  <a:pt x="4884" y="19815"/>
                </a:cubicBezTo>
                <a:lnTo>
                  <a:pt x="4884" y="20036"/>
                </a:lnTo>
                <a:cubicBezTo>
                  <a:pt x="4884" y="20093"/>
                  <a:pt x="4908" y="20138"/>
                  <a:pt x="4937" y="20138"/>
                </a:cubicBezTo>
                <a:cubicBezTo>
                  <a:pt x="4966" y="20138"/>
                  <a:pt x="4990" y="20093"/>
                  <a:pt x="4990" y="20036"/>
                </a:cubicBezTo>
                <a:lnTo>
                  <a:pt x="4990" y="19815"/>
                </a:lnTo>
                <a:cubicBezTo>
                  <a:pt x="4990" y="19758"/>
                  <a:pt x="4966" y="19711"/>
                  <a:pt x="4937" y="19711"/>
                </a:cubicBezTo>
                <a:close/>
                <a:moveTo>
                  <a:pt x="5252" y="19711"/>
                </a:moveTo>
                <a:cubicBezTo>
                  <a:pt x="5223" y="19711"/>
                  <a:pt x="5199" y="19758"/>
                  <a:pt x="5199" y="19815"/>
                </a:cubicBezTo>
                <a:lnTo>
                  <a:pt x="5199" y="20036"/>
                </a:lnTo>
                <a:cubicBezTo>
                  <a:pt x="5199" y="20093"/>
                  <a:pt x="5223" y="20138"/>
                  <a:pt x="5252" y="20138"/>
                </a:cubicBezTo>
                <a:cubicBezTo>
                  <a:pt x="5281" y="20138"/>
                  <a:pt x="5305" y="20093"/>
                  <a:pt x="5305" y="20036"/>
                </a:cubicBezTo>
                <a:lnTo>
                  <a:pt x="5305" y="19815"/>
                </a:lnTo>
                <a:cubicBezTo>
                  <a:pt x="5305" y="19758"/>
                  <a:pt x="5281" y="19711"/>
                  <a:pt x="5252" y="19711"/>
                </a:cubicBezTo>
                <a:close/>
                <a:moveTo>
                  <a:pt x="6102" y="19711"/>
                </a:moveTo>
                <a:cubicBezTo>
                  <a:pt x="6072" y="19711"/>
                  <a:pt x="6049" y="19758"/>
                  <a:pt x="6049" y="19815"/>
                </a:cubicBezTo>
                <a:lnTo>
                  <a:pt x="6049" y="20036"/>
                </a:lnTo>
                <a:cubicBezTo>
                  <a:pt x="6049" y="20093"/>
                  <a:pt x="6072" y="20138"/>
                  <a:pt x="6102" y="20138"/>
                </a:cubicBezTo>
                <a:cubicBezTo>
                  <a:pt x="6131" y="20138"/>
                  <a:pt x="6155" y="20093"/>
                  <a:pt x="6155" y="20036"/>
                </a:cubicBezTo>
                <a:lnTo>
                  <a:pt x="6155" y="19815"/>
                </a:lnTo>
                <a:cubicBezTo>
                  <a:pt x="6155" y="19758"/>
                  <a:pt x="6131" y="19711"/>
                  <a:pt x="6102" y="19711"/>
                </a:cubicBezTo>
                <a:close/>
                <a:moveTo>
                  <a:pt x="6416" y="19711"/>
                </a:moveTo>
                <a:cubicBezTo>
                  <a:pt x="6387" y="19711"/>
                  <a:pt x="6363" y="19758"/>
                  <a:pt x="6363" y="19815"/>
                </a:cubicBezTo>
                <a:lnTo>
                  <a:pt x="6363" y="20036"/>
                </a:lnTo>
                <a:cubicBezTo>
                  <a:pt x="6363" y="20093"/>
                  <a:pt x="6387" y="20138"/>
                  <a:pt x="6416" y="20138"/>
                </a:cubicBezTo>
                <a:cubicBezTo>
                  <a:pt x="6445" y="20138"/>
                  <a:pt x="6469" y="20093"/>
                  <a:pt x="6469" y="20036"/>
                </a:cubicBezTo>
                <a:lnTo>
                  <a:pt x="6469" y="19815"/>
                </a:lnTo>
                <a:cubicBezTo>
                  <a:pt x="6469" y="19758"/>
                  <a:pt x="6445" y="19711"/>
                  <a:pt x="6416" y="19711"/>
                </a:cubicBezTo>
                <a:close/>
                <a:moveTo>
                  <a:pt x="7266" y="19711"/>
                </a:moveTo>
                <a:cubicBezTo>
                  <a:pt x="7237" y="19711"/>
                  <a:pt x="7213" y="19758"/>
                  <a:pt x="7213" y="19815"/>
                </a:cubicBezTo>
                <a:lnTo>
                  <a:pt x="7213" y="20036"/>
                </a:lnTo>
                <a:cubicBezTo>
                  <a:pt x="7213" y="20093"/>
                  <a:pt x="7237" y="20138"/>
                  <a:pt x="7266" y="20138"/>
                </a:cubicBezTo>
                <a:cubicBezTo>
                  <a:pt x="7295" y="20138"/>
                  <a:pt x="7318" y="20093"/>
                  <a:pt x="7318" y="20036"/>
                </a:cubicBezTo>
                <a:lnTo>
                  <a:pt x="7318" y="19815"/>
                </a:lnTo>
                <a:cubicBezTo>
                  <a:pt x="7318" y="19758"/>
                  <a:pt x="7295" y="19711"/>
                  <a:pt x="7266" y="19711"/>
                </a:cubicBezTo>
                <a:close/>
                <a:moveTo>
                  <a:pt x="7580" y="19711"/>
                </a:moveTo>
                <a:cubicBezTo>
                  <a:pt x="7551" y="19711"/>
                  <a:pt x="7527" y="19758"/>
                  <a:pt x="7527" y="19815"/>
                </a:cubicBezTo>
                <a:lnTo>
                  <a:pt x="7527" y="20036"/>
                </a:lnTo>
                <a:cubicBezTo>
                  <a:pt x="7527" y="20093"/>
                  <a:pt x="7551" y="20138"/>
                  <a:pt x="7580" y="20138"/>
                </a:cubicBezTo>
                <a:cubicBezTo>
                  <a:pt x="7609" y="20138"/>
                  <a:pt x="7632" y="20093"/>
                  <a:pt x="7632" y="20036"/>
                </a:cubicBezTo>
                <a:lnTo>
                  <a:pt x="7632" y="19815"/>
                </a:lnTo>
                <a:cubicBezTo>
                  <a:pt x="7632" y="19758"/>
                  <a:pt x="7609" y="19711"/>
                  <a:pt x="7580" y="19711"/>
                </a:cubicBezTo>
                <a:close/>
                <a:moveTo>
                  <a:pt x="8429" y="19711"/>
                </a:moveTo>
                <a:cubicBezTo>
                  <a:pt x="8400" y="19711"/>
                  <a:pt x="8377" y="19758"/>
                  <a:pt x="8377" y="19815"/>
                </a:cubicBezTo>
                <a:lnTo>
                  <a:pt x="8377" y="20036"/>
                </a:lnTo>
                <a:cubicBezTo>
                  <a:pt x="8377" y="20093"/>
                  <a:pt x="8400" y="20138"/>
                  <a:pt x="8429" y="20138"/>
                </a:cubicBezTo>
                <a:cubicBezTo>
                  <a:pt x="8458" y="20138"/>
                  <a:pt x="8482" y="20093"/>
                  <a:pt x="8482" y="20036"/>
                </a:cubicBezTo>
                <a:lnTo>
                  <a:pt x="8482" y="19815"/>
                </a:lnTo>
                <a:cubicBezTo>
                  <a:pt x="8482" y="19758"/>
                  <a:pt x="8458" y="19711"/>
                  <a:pt x="8429" y="19711"/>
                </a:cubicBezTo>
                <a:close/>
                <a:moveTo>
                  <a:pt x="8744" y="19711"/>
                </a:moveTo>
                <a:cubicBezTo>
                  <a:pt x="8714" y="19711"/>
                  <a:pt x="8691" y="19758"/>
                  <a:pt x="8691" y="19815"/>
                </a:cubicBezTo>
                <a:lnTo>
                  <a:pt x="8691" y="20036"/>
                </a:lnTo>
                <a:cubicBezTo>
                  <a:pt x="8691" y="20093"/>
                  <a:pt x="8714" y="20138"/>
                  <a:pt x="8744" y="20138"/>
                </a:cubicBezTo>
                <a:cubicBezTo>
                  <a:pt x="8773" y="20138"/>
                  <a:pt x="8796" y="20093"/>
                  <a:pt x="8796" y="20036"/>
                </a:cubicBezTo>
                <a:lnTo>
                  <a:pt x="8796" y="19815"/>
                </a:lnTo>
                <a:cubicBezTo>
                  <a:pt x="8796" y="19758"/>
                  <a:pt x="8773" y="19711"/>
                  <a:pt x="8744" y="19711"/>
                </a:cubicBezTo>
                <a:close/>
                <a:moveTo>
                  <a:pt x="9593" y="19711"/>
                </a:moveTo>
                <a:cubicBezTo>
                  <a:pt x="9564" y="19711"/>
                  <a:pt x="9540" y="19758"/>
                  <a:pt x="9540" y="19815"/>
                </a:cubicBezTo>
                <a:lnTo>
                  <a:pt x="9540" y="20036"/>
                </a:lnTo>
                <a:cubicBezTo>
                  <a:pt x="9540" y="20093"/>
                  <a:pt x="9564" y="20138"/>
                  <a:pt x="9593" y="20138"/>
                </a:cubicBezTo>
                <a:cubicBezTo>
                  <a:pt x="9622" y="20138"/>
                  <a:pt x="9646" y="20093"/>
                  <a:pt x="9646" y="20036"/>
                </a:cubicBezTo>
                <a:lnTo>
                  <a:pt x="9646" y="19815"/>
                </a:lnTo>
                <a:cubicBezTo>
                  <a:pt x="9646" y="19758"/>
                  <a:pt x="9622" y="19711"/>
                  <a:pt x="9593" y="19711"/>
                </a:cubicBezTo>
                <a:close/>
                <a:moveTo>
                  <a:pt x="9908" y="19711"/>
                </a:moveTo>
                <a:cubicBezTo>
                  <a:pt x="9879" y="19711"/>
                  <a:pt x="9855" y="19758"/>
                  <a:pt x="9855" y="19815"/>
                </a:cubicBezTo>
                <a:lnTo>
                  <a:pt x="9855" y="20036"/>
                </a:lnTo>
                <a:cubicBezTo>
                  <a:pt x="9855" y="20093"/>
                  <a:pt x="9879" y="20138"/>
                  <a:pt x="9908" y="20138"/>
                </a:cubicBezTo>
                <a:cubicBezTo>
                  <a:pt x="9937" y="20138"/>
                  <a:pt x="9961" y="20093"/>
                  <a:pt x="9961" y="20036"/>
                </a:cubicBezTo>
                <a:lnTo>
                  <a:pt x="9961" y="19815"/>
                </a:lnTo>
                <a:cubicBezTo>
                  <a:pt x="9961" y="19758"/>
                  <a:pt x="9937" y="19711"/>
                  <a:pt x="9908" y="19711"/>
                </a:cubicBezTo>
                <a:close/>
                <a:moveTo>
                  <a:pt x="10758" y="19711"/>
                </a:moveTo>
                <a:cubicBezTo>
                  <a:pt x="10728" y="19711"/>
                  <a:pt x="10705" y="19758"/>
                  <a:pt x="10705" y="19815"/>
                </a:cubicBezTo>
                <a:lnTo>
                  <a:pt x="10705" y="20036"/>
                </a:lnTo>
                <a:cubicBezTo>
                  <a:pt x="10705" y="20093"/>
                  <a:pt x="10728" y="20138"/>
                  <a:pt x="10758" y="20138"/>
                </a:cubicBezTo>
                <a:cubicBezTo>
                  <a:pt x="10787" y="20138"/>
                  <a:pt x="10810" y="20093"/>
                  <a:pt x="10810" y="20036"/>
                </a:cubicBezTo>
                <a:lnTo>
                  <a:pt x="10810" y="19815"/>
                </a:lnTo>
                <a:cubicBezTo>
                  <a:pt x="10810" y="19758"/>
                  <a:pt x="10787" y="19711"/>
                  <a:pt x="10758" y="19711"/>
                </a:cubicBezTo>
                <a:close/>
                <a:moveTo>
                  <a:pt x="11072" y="19711"/>
                </a:moveTo>
                <a:cubicBezTo>
                  <a:pt x="11043" y="19711"/>
                  <a:pt x="11019" y="19758"/>
                  <a:pt x="11019" y="19815"/>
                </a:cubicBezTo>
                <a:lnTo>
                  <a:pt x="11019" y="20036"/>
                </a:lnTo>
                <a:cubicBezTo>
                  <a:pt x="11019" y="20093"/>
                  <a:pt x="11043" y="20138"/>
                  <a:pt x="11072" y="20138"/>
                </a:cubicBezTo>
                <a:cubicBezTo>
                  <a:pt x="11101" y="20138"/>
                  <a:pt x="11125" y="20093"/>
                  <a:pt x="11125" y="20036"/>
                </a:cubicBezTo>
                <a:lnTo>
                  <a:pt x="11125" y="19815"/>
                </a:lnTo>
                <a:cubicBezTo>
                  <a:pt x="11125" y="19758"/>
                  <a:pt x="11101" y="19711"/>
                  <a:pt x="11072" y="19711"/>
                </a:cubicBezTo>
                <a:close/>
                <a:moveTo>
                  <a:pt x="11922" y="19711"/>
                </a:moveTo>
                <a:cubicBezTo>
                  <a:pt x="11893" y="19711"/>
                  <a:pt x="11869" y="19758"/>
                  <a:pt x="11869" y="19815"/>
                </a:cubicBezTo>
                <a:lnTo>
                  <a:pt x="11869" y="20036"/>
                </a:lnTo>
                <a:cubicBezTo>
                  <a:pt x="11869" y="20093"/>
                  <a:pt x="11893" y="20138"/>
                  <a:pt x="11922" y="20138"/>
                </a:cubicBezTo>
                <a:cubicBezTo>
                  <a:pt x="11951" y="20138"/>
                  <a:pt x="11974" y="20093"/>
                  <a:pt x="11974" y="20036"/>
                </a:cubicBezTo>
                <a:lnTo>
                  <a:pt x="11974" y="19815"/>
                </a:lnTo>
                <a:cubicBezTo>
                  <a:pt x="11974" y="19758"/>
                  <a:pt x="11951" y="19711"/>
                  <a:pt x="11922" y="19711"/>
                </a:cubicBezTo>
                <a:close/>
                <a:moveTo>
                  <a:pt x="12236" y="19711"/>
                </a:moveTo>
                <a:cubicBezTo>
                  <a:pt x="12207" y="19711"/>
                  <a:pt x="12183" y="19758"/>
                  <a:pt x="12183" y="19815"/>
                </a:cubicBezTo>
                <a:lnTo>
                  <a:pt x="12183" y="20036"/>
                </a:lnTo>
                <a:cubicBezTo>
                  <a:pt x="12183" y="20093"/>
                  <a:pt x="12207" y="20138"/>
                  <a:pt x="12236" y="20138"/>
                </a:cubicBezTo>
                <a:cubicBezTo>
                  <a:pt x="12265" y="20138"/>
                  <a:pt x="12288" y="20093"/>
                  <a:pt x="12288" y="20036"/>
                </a:cubicBezTo>
                <a:lnTo>
                  <a:pt x="12288" y="19815"/>
                </a:lnTo>
                <a:cubicBezTo>
                  <a:pt x="12288" y="19758"/>
                  <a:pt x="12265" y="19711"/>
                  <a:pt x="12236" y="19711"/>
                </a:cubicBezTo>
                <a:close/>
                <a:moveTo>
                  <a:pt x="13085" y="19711"/>
                </a:moveTo>
                <a:cubicBezTo>
                  <a:pt x="13056" y="19711"/>
                  <a:pt x="13032" y="19758"/>
                  <a:pt x="13032" y="19815"/>
                </a:cubicBezTo>
                <a:lnTo>
                  <a:pt x="13032" y="20036"/>
                </a:lnTo>
                <a:cubicBezTo>
                  <a:pt x="13032" y="20093"/>
                  <a:pt x="13056" y="20138"/>
                  <a:pt x="13085" y="20138"/>
                </a:cubicBezTo>
                <a:cubicBezTo>
                  <a:pt x="13114" y="20138"/>
                  <a:pt x="13138" y="20093"/>
                  <a:pt x="13138" y="20036"/>
                </a:cubicBezTo>
                <a:lnTo>
                  <a:pt x="13138" y="19815"/>
                </a:lnTo>
                <a:cubicBezTo>
                  <a:pt x="13138" y="19758"/>
                  <a:pt x="13114" y="19711"/>
                  <a:pt x="13085" y="19711"/>
                </a:cubicBezTo>
                <a:close/>
                <a:moveTo>
                  <a:pt x="13399" y="19711"/>
                </a:moveTo>
                <a:cubicBezTo>
                  <a:pt x="13370" y="19711"/>
                  <a:pt x="13348" y="19758"/>
                  <a:pt x="13348" y="19815"/>
                </a:cubicBezTo>
                <a:lnTo>
                  <a:pt x="13348" y="20036"/>
                </a:lnTo>
                <a:cubicBezTo>
                  <a:pt x="13348" y="20093"/>
                  <a:pt x="13370" y="20138"/>
                  <a:pt x="13399" y="20138"/>
                </a:cubicBezTo>
                <a:cubicBezTo>
                  <a:pt x="13428" y="20138"/>
                  <a:pt x="13452" y="20093"/>
                  <a:pt x="13452" y="20036"/>
                </a:cubicBezTo>
                <a:lnTo>
                  <a:pt x="13452" y="19815"/>
                </a:lnTo>
                <a:cubicBezTo>
                  <a:pt x="13452" y="19758"/>
                  <a:pt x="13428" y="19711"/>
                  <a:pt x="13399" y="19711"/>
                </a:cubicBezTo>
                <a:close/>
                <a:moveTo>
                  <a:pt x="14249" y="19711"/>
                </a:moveTo>
                <a:cubicBezTo>
                  <a:pt x="14220" y="19711"/>
                  <a:pt x="14196" y="19758"/>
                  <a:pt x="14196" y="19815"/>
                </a:cubicBezTo>
                <a:lnTo>
                  <a:pt x="14196" y="20036"/>
                </a:lnTo>
                <a:cubicBezTo>
                  <a:pt x="14196" y="20093"/>
                  <a:pt x="14220" y="20138"/>
                  <a:pt x="14249" y="20138"/>
                </a:cubicBezTo>
                <a:cubicBezTo>
                  <a:pt x="14278" y="20138"/>
                  <a:pt x="14302" y="20093"/>
                  <a:pt x="14302" y="20036"/>
                </a:cubicBezTo>
                <a:lnTo>
                  <a:pt x="14302" y="19815"/>
                </a:lnTo>
                <a:cubicBezTo>
                  <a:pt x="14302" y="19758"/>
                  <a:pt x="14278" y="19711"/>
                  <a:pt x="14249" y="19711"/>
                </a:cubicBezTo>
                <a:close/>
                <a:moveTo>
                  <a:pt x="14564" y="19711"/>
                </a:moveTo>
                <a:cubicBezTo>
                  <a:pt x="14535" y="19711"/>
                  <a:pt x="14511" y="19758"/>
                  <a:pt x="14511" y="19815"/>
                </a:cubicBezTo>
                <a:lnTo>
                  <a:pt x="14511" y="20036"/>
                </a:lnTo>
                <a:cubicBezTo>
                  <a:pt x="14511" y="20093"/>
                  <a:pt x="14535" y="20138"/>
                  <a:pt x="14564" y="20138"/>
                </a:cubicBezTo>
                <a:cubicBezTo>
                  <a:pt x="14593" y="20138"/>
                  <a:pt x="14617" y="20093"/>
                  <a:pt x="14617" y="20036"/>
                </a:cubicBezTo>
                <a:lnTo>
                  <a:pt x="14617" y="19815"/>
                </a:lnTo>
                <a:cubicBezTo>
                  <a:pt x="14617" y="19758"/>
                  <a:pt x="14593" y="19711"/>
                  <a:pt x="14564" y="19711"/>
                </a:cubicBezTo>
                <a:close/>
                <a:moveTo>
                  <a:pt x="15413" y="19711"/>
                </a:moveTo>
                <a:cubicBezTo>
                  <a:pt x="15384" y="19711"/>
                  <a:pt x="15360" y="19758"/>
                  <a:pt x="15360" y="19815"/>
                </a:cubicBezTo>
                <a:lnTo>
                  <a:pt x="15360" y="20036"/>
                </a:lnTo>
                <a:cubicBezTo>
                  <a:pt x="15360" y="20093"/>
                  <a:pt x="15384" y="20138"/>
                  <a:pt x="15413" y="20138"/>
                </a:cubicBezTo>
                <a:cubicBezTo>
                  <a:pt x="15442" y="20138"/>
                  <a:pt x="15465" y="20093"/>
                  <a:pt x="15465" y="20036"/>
                </a:cubicBezTo>
                <a:lnTo>
                  <a:pt x="15465" y="19815"/>
                </a:lnTo>
                <a:cubicBezTo>
                  <a:pt x="15465" y="19758"/>
                  <a:pt x="15442" y="19711"/>
                  <a:pt x="15413" y="19711"/>
                </a:cubicBezTo>
                <a:close/>
                <a:moveTo>
                  <a:pt x="15728" y="19711"/>
                </a:moveTo>
                <a:cubicBezTo>
                  <a:pt x="15699" y="19711"/>
                  <a:pt x="15675" y="19758"/>
                  <a:pt x="15675" y="19815"/>
                </a:cubicBezTo>
                <a:lnTo>
                  <a:pt x="15675" y="20036"/>
                </a:lnTo>
                <a:cubicBezTo>
                  <a:pt x="15675" y="20093"/>
                  <a:pt x="15699" y="20138"/>
                  <a:pt x="15728" y="20138"/>
                </a:cubicBezTo>
                <a:cubicBezTo>
                  <a:pt x="15757" y="20138"/>
                  <a:pt x="15781" y="20093"/>
                  <a:pt x="15781" y="20036"/>
                </a:cubicBezTo>
                <a:lnTo>
                  <a:pt x="15781" y="19815"/>
                </a:lnTo>
                <a:cubicBezTo>
                  <a:pt x="15781" y="19758"/>
                  <a:pt x="15757" y="19711"/>
                  <a:pt x="15728" y="19711"/>
                </a:cubicBezTo>
                <a:close/>
                <a:moveTo>
                  <a:pt x="16578" y="19711"/>
                </a:moveTo>
                <a:cubicBezTo>
                  <a:pt x="16549" y="19711"/>
                  <a:pt x="16525" y="19758"/>
                  <a:pt x="16525" y="19815"/>
                </a:cubicBezTo>
                <a:lnTo>
                  <a:pt x="16525" y="20036"/>
                </a:lnTo>
                <a:cubicBezTo>
                  <a:pt x="16525" y="20093"/>
                  <a:pt x="16549" y="20138"/>
                  <a:pt x="16578" y="20138"/>
                </a:cubicBezTo>
                <a:cubicBezTo>
                  <a:pt x="16607" y="20138"/>
                  <a:pt x="16630" y="20093"/>
                  <a:pt x="16630" y="20036"/>
                </a:cubicBezTo>
                <a:lnTo>
                  <a:pt x="16630" y="19815"/>
                </a:lnTo>
                <a:cubicBezTo>
                  <a:pt x="16630" y="19758"/>
                  <a:pt x="16607" y="19711"/>
                  <a:pt x="16578" y="19711"/>
                </a:cubicBezTo>
                <a:close/>
                <a:moveTo>
                  <a:pt x="16892" y="19711"/>
                </a:moveTo>
                <a:cubicBezTo>
                  <a:pt x="16863" y="19711"/>
                  <a:pt x="16839" y="19758"/>
                  <a:pt x="16839" y="19815"/>
                </a:cubicBezTo>
                <a:lnTo>
                  <a:pt x="16839" y="20036"/>
                </a:lnTo>
                <a:cubicBezTo>
                  <a:pt x="16839" y="20093"/>
                  <a:pt x="16863" y="20138"/>
                  <a:pt x="16892" y="20138"/>
                </a:cubicBezTo>
                <a:cubicBezTo>
                  <a:pt x="16921" y="20138"/>
                  <a:pt x="16944" y="20093"/>
                  <a:pt x="16944" y="20036"/>
                </a:cubicBezTo>
                <a:lnTo>
                  <a:pt x="16944" y="19815"/>
                </a:lnTo>
                <a:cubicBezTo>
                  <a:pt x="16944" y="19758"/>
                  <a:pt x="16921" y="19711"/>
                  <a:pt x="16892" y="19711"/>
                </a:cubicBezTo>
                <a:close/>
                <a:moveTo>
                  <a:pt x="17741" y="19711"/>
                </a:moveTo>
                <a:cubicBezTo>
                  <a:pt x="17712" y="19711"/>
                  <a:pt x="17689" y="19758"/>
                  <a:pt x="17689" y="19815"/>
                </a:cubicBezTo>
                <a:lnTo>
                  <a:pt x="17689" y="20036"/>
                </a:lnTo>
                <a:cubicBezTo>
                  <a:pt x="17689" y="20093"/>
                  <a:pt x="17712" y="20138"/>
                  <a:pt x="17741" y="20138"/>
                </a:cubicBezTo>
                <a:cubicBezTo>
                  <a:pt x="17770" y="20138"/>
                  <a:pt x="17794" y="20093"/>
                  <a:pt x="17794" y="20036"/>
                </a:cubicBezTo>
                <a:lnTo>
                  <a:pt x="17794" y="19815"/>
                </a:lnTo>
                <a:cubicBezTo>
                  <a:pt x="17794" y="19758"/>
                  <a:pt x="17770" y="19711"/>
                  <a:pt x="17741" y="19711"/>
                </a:cubicBezTo>
                <a:close/>
                <a:moveTo>
                  <a:pt x="18055" y="19711"/>
                </a:moveTo>
                <a:cubicBezTo>
                  <a:pt x="18026" y="19711"/>
                  <a:pt x="18002" y="19758"/>
                  <a:pt x="18002" y="19815"/>
                </a:cubicBezTo>
                <a:lnTo>
                  <a:pt x="18002" y="20036"/>
                </a:lnTo>
                <a:cubicBezTo>
                  <a:pt x="18002" y="20093"/>
                  <a:pt x="18026" y="20138"/>
                  <a:pt x="18055" y="20138"/>
                </a:cubicBezTo>
                <a:cubicBezTo>
                  <a:pt x="18085" y="20138"/>
                  <a:pt x="18108" y="20093"/>
                  <a:pt x="18108" y="20036"/>
                </a:cubicBezTo>
                <a:lnTo>
                  <a:pt x="18108" y="19815"/>
                </a:lnTo>
                <a:cubicBezTo>
                  <a:pt x="18108" y="19758"/>
                  <a:pt x="18085" y="19711"/>
                  <a:pt x="18055" y="19711"/>
                </a:cubicBezTo>
                <a:close/>
                <a:moveTo>
                  <a:pt x="18905" y="19711"/>
                </a:moveTo>
                <a:cubicBezTo>
                  <a:pt x="18876" y="19711"/>
                  <a:pt x="18852" y="19758"/>
                  <a:pt x="18852" y="19815"/>
                </a:cubicBezTo>
                <a:lnTo>
                  <a:pt x="18852" y="20036"/>
                </a:lnTo>
                <a:cubicBezTo>
                  <a:pt x="18852" y="20093"/>
                  <a:pt x="18876" y="20138"/>
                  <a:pt x="18905" y="20138"/>
                </a:cubicBezTo>
                <a:cubicBezTo>
                  <a:pt x="18934" y="20138"/>
                  <a:pt x="18958" y="20093"/>
                  <a:pt x="18958" y="20036"/>
                </a:cubicBezTo>
                <a:lnTo>
                  <a:pt x="18958" y="19815"/>
                </a:lnTo>
                <a:cubicBezTo>
                  <a:pt x="18958" y="19758"/>
                  <a:pt x="18934" y="19711"/>
                  <a:pt x="18905" y="19711"/>
                </a:cubicBezTo>
                <a:close/>
                <a:moveTo>
                  <a:pt x="19220" y="19711"/>
                </a:moveTo>
                <a:cubicBezTo>
                  <a:pt x="19191" y="19711"/>
                  <a:pt x="19167" y="19758"/>
                  <a:pt x="19167" y="19815"/>
                </a:cubicBezTo>
                <a:lnTo>
                  <a:pt x="19167" y="20036"/>
                </a:lnTo>
                <a:cubicBezTo>
                  <a:pt x="19167" y="20093"/>
                  <a:pt x="19191" y="20138"/>
                  <a:pt x="19220" y="20138"/>
                </a:cubicBezTo>
                <a:cubicBezTo>
                  <a:pt x="19249" y="20138"/>
                  <a:pt x="19273" y="20093"/>
                  <a:pt x="19273" y="20036"/>
                </a:cubicBezTo>
                <a:lnTo>
                  <a:pt x="19273" y="19815"/>
                </a:lnTo>
                <a:cubicBezTo>
                  <a:pt x="19273" y="19758"/>
                  <a:pt x="19249" y="19711"/>
                  <a:pt x="19220" y="19711"/>
                </a:cubicBezTo>
                <a:close/>
                <a:moveTo>
                  <a:pt x="20069" y="19711"/>
                </a:moveTo>
                <a:cubicBezTo>
                  <a:pt x="20040" y="19711"/>
                  <a:pt x="20016" y="19758"/>
                  <a:pt x="20016" y="19815"/>
                </a:cubicBezTo>
                <a:lnTo>
                  <a:pt x="20016" y="20036"/>
                </a:lnTo>
                <a:cubicBezTo>
                  <a:pt x="20016" y="20093"/>
                  <a:pt x="20040" y="20138"/>
                  <a:pt x="20069" y="20138"/>
                </a:cubicBezTo>
                <a:cubicBezTo>
                  <a:pt x="20099" y="20138"/>
                  <a:pt x="20122" y="20093"/>
                  <a:pt x="20122" y="20036"/>
                </a:cubicBezTo>
                <a:lnTo>
                  <a:pt x="20122" y="19815"/>
                </a:lnTo>
                <a:cubicBezTo>
                  <a:pt x="20122" y="19758"/>
                  <a:pt x="20099" y="19711"/>
                  <a:pt x="20069" y="19711"/>
                </a:cubicBezTo>
                <a:close/>
                <a:moveTo>
                  <a:pt x="20384" y="19711"/>
                </a:moveTo>
                <a:cubicBezTo>
                  <a:pt x="20355" y="19711"/>
                  <a:pt x="20331" y="19758"/>
                  <a:pt x="20331" y="19815"/>
                </a:cubicBezTo>
                <a:lnTo>
                  <a:pt x="20331" y="20036"/>
                </a:lnTo>
                <a:cubicBezTo>
                  <a:pt x="20331" y="20093"/>
                  <a:pt x="20355" y="20138"/>
                  <a:pt x="20384" y="20138"/>
                </a:cubicBezTo>
                <a:cubicBezTo>
                  <a:pt x="20413" y="20138"/>
                  <a:pt x="20436" y="20093"/>
                  <a:pt x="20436" y="20036"/>
                </a:cubicBezTo>
                <a:lnTo>
                  <a:pt x="20436" y="19815"/>
                </a:lnTo>
                <a:cubicBezTo>
                  <a:pt x="20436" y="19758"/>
                  <a:pt x="20413" y="19711"/>
                  <a:pt x="20384" y="19711"/>
                </a:cubicBezTo>
                <a:close/>
                <a:moveTo>
                  <a:pt x="21234" y="19711"/>
                </a:moveTo>
                <a:cubicBezTo>
                  <a:pt x="21204" y="19711"/>
                  <a:pt x="21181" y="19758"/>
                  <a:pt x="21181" y="19815"/>
                </a:cubicBezTo>
                <a:lnTo>
                  <a:pt x="21181" y="20036"/>
                </a:lnTo>
                <a:cubicBezTo>
                  <a:pt x="21181" y="20093"/>
                  <a:pt x="21204" y="20138"/>
                  <a:pt x="21234" y="20138"/>
                </a:cubicBezTo>
                <a:cubicBezTo>
                  <a:pt x="21263" y="20138"/>
                  <a:pt x="21285" y="20093"/>
                  <a:pt x="21285" y="20036"/>
                </a:cubicBezTo>
                <a:lnTo>
                  <a:pt x="21285" y="19815"/>
                </a:lnTo>
                <a:cubicBezTo>
                  <a:pt x="21285" y="19758"/>
                  <a:pt x="21263" y="19711"/>
                  <a:pt x="21234" y="19711"/>
                </a:cubicBezTo>
                <a:close/>
                <a:moveTo>
                  <a:pt x="21547" y="19711"/>
                </a:moveTo>
                <a:cubicBezTo>
                  <a:pt x="21518" y="19711"/>
                  <a:pt x="21495" y="19758"/>
                  <a:pt x="21495" y="19815"/>
                </a:cubicBezTo>
                <a:lnTo>
                  <a:pt x="21495" y="20036"/>
                </a:lnTo>
                <a:cubicBezTo>
                  <a:pt x="21495" y="20093"/>
                  <a:pt x="21518" y="20138"/>
                  <a:pt x="21547" y="20138"/>
                </a:cubicBezTo>
                <a:cubicBezTo>
                  <a:pt x="21576" y="20138"/>
                  <a:pt x="21600" y="20093"/>
                  <a:pt x="21600" y="20036"/>
                </a:cubicBezTo>
                <a:lnTo>
                  <a:pt x="21600" y="19815"/>
                </a:lnTo>
                <a:cubicBezTo>
                  <a:pt x="21600" y="19758"/>
                  <a:pt x="21576" y="19711"/>
                  <a:pt x="21547" y="19711"/>
                </a:cubicBezTo>
                <a:close/>
                <a:moveTo>
                  <a:pt x="53" y="20441"/>
                </a:moveTo>
                <a:cubicBezTo>
                  <a:pt x="24" y="20441"/>
                  <a:pt x="0" y="20488"/>
                  <a:pt x="0" y="20545"/>
                </a:cubicBezTo>
                <a:lnTo>
                  <a:pt x="0" y="20765"/>
                </a:lnTo>
                <a:cubicBezTo>
                  <a:pt x="0" y="20823"/>
                  <a:pt x="24" y="20868"/>
                  <a:pt x="53" y="20868"/>
                </a:cubicBezTo>
                <a:cubicBezTo>
                  <a:pt x="82" y="20868"/>
                  <a:pt x="106" y="20823"/>
                  <a:pt x="106" y="20765"/>
                </a:cubicBezTo>
                <a:lnTo>
                  <a:pt x="106" y="20545"/>
                </a:lnTo>
                <a:cubicBezTo>
                  <a:pt x="106" y="20488"/>
                  <a:pt x="82" y="20441"/>
                  <a:pt x="53" y="20441"/>
                </a:cubicBezTo>
                <a:close/>
                <a:moveTo>
                  <a:pt x="367" y="20441"/>
                </a:moveTo>
                <a:cubicBezTo>
                  <a:pt x="338" y="20441"/>
                  <a:pt x="315" y="20488"/>
                  <a:pt x="315" y="20545"/>
                </a:cubicBezTo>
                <a:lnTo>
                  <a:pt x="315" y="20765"/>
                </a:lnTo>
                <a:cubicBezTo>
                  <a:pt x="315" y="20823"/>
                  <a:pt x="338" y="20868"/>
                  <a:pt x="367" y="20868"/>
                </a:cubicBezTo>
                <a:cubicBezTo>
                  <a:pt x="397" y="20868"/>
                  <a:pt x="420" y="20823"/>
                  <a:pt x="420" y="20765"/>
                </a:cubicBezTo>
                <a:lnTo>
                  <a:pt x="420" y="20545"/>
                </a:lnTo>
                <a:cubicBezTo>
                  <a:pt x="420" y="20488"/>
                  <a:pt x="397" y="20441"/>
                  <a:pt x="367" y="20441"/>
                </a:cubicBezTo>
                <a:close/>
                <a:moveTo>
                  <a:pt x="1217" y="20441"/>
                </a:moveTo>
                <a:cubicBezTo>
                  <a:pt x="1188" y="20441"/>
                  <a:pt x="1164" y="20488"/>
                  <a:pt x="1164" y="20545"/>
                </a:cubicBezTo>
                <a:lnTo>
                  <a:pt x="1164" y="20765"/>
                </a:lnTo>
                <a:cubicBezTo>
                  <a:pt x="1164" y="20823"/>
                  <a:pt x="1188" y="20868"/>
                  <a:pt x="1217" y="20868"/>
                </a:cubicBezTo>
                <a:cubicBezTo>
                  <a:pt x="1246" y="20868"/>
                  <a:pt x="1270" y="20823"/>
                  <a:pt x="1270" y="20765"/>
                </a:cubicBezTo>
                <a:lnTo>
                  <a:pt x="1270" y="20545"/>
                </a:lnTo>
                <a:cubicBezTo>
                  <a:pt x="1270" y="20488"/>
                  <a:pt x="1246" y="20441"/>
                  <a:pt x="1217" y="20441"/>
                </a:cubicBezTo>
                <a:close/>
                <a:moveTo>
                  <a:pt x="1532" y="20441"/>
                </a:moveTo>
                <a:cubicBezTo>
                  <a:pt x="1503" y="20441"/>
                  <a:pt x="1479" y="20488"/>
                  <a:pt x="1479" y="20545"/>
                </a:cubicBezTo>
                <a:lnTo>
                  <a:pt x="1479" y="20765"/>
                </a:lnTo>
                <a:cubicBezTo>
                  <a:pt x="1479" y="20823"/>
                  <a:pt x="1503" y="20868"/>
                  <a:pt x="1532" y="20868"/>
                </a:cubicBezTo>
                <a:cubicBezTo>
                  <a:pt x="1561" y="20868"/>
                  <a:pt x="1584" y="20823"/>
                  <a:pt x="1584" y="20765"/>
                </a:cubicBezTo>
                <a:lnTo>
                  <a:pt x="1584" y="20545"/>
                </a:lnTo>
                <a:cubicBezTo>
                  <a:pt x="1584" y="20488"/>
                  <a:pt x="1561" y="20441"/>
                  <a:pt x="1532" y="20441"/>
                </a:cubicBezTo>
                <a:close/>
                <a:moveTo>
                  <a:pt x="2380" y="20441"/>
                </a:moveTo>
                <a:cubicBezTo>
                  <a:pt x="2351" y="20441"/>
                  <a:pt x="2329" y="20488"/>
                  <a:pt x="2329" y="20545"/>
                </a:cubicBezTo>
                <a:lnTo>
                  <a:pt x="2329" y="20765"/>
                </a:lnTo>
                <a:cubicBezTo>
                  <a:pt x="2329" y="20823"/>
                  <a:pt x="2351" y="20868"/>
                  <a:pt x="2380" y="20868"/>
                </a:cubicBezTo>
                <a:cubicBezTo>
                  <a:pt x="2409" y="20868"/>
                  <a:pt x="2433" y="20823"/>
                  <a:pt x="2433" y="20765"/>
                </a:cubicBezTo>
                <a:lnTo>
                  <a:pt x="2433" y="20545"/>
                </a:lnTo>
                <a:cubicBezTo>
                  <a:pt x="2433" y="20488"/>
                  <a:pt x="2409" y="20441"/>
                  <a:pt x="2380" y="20441"/>
                </a:cubicBezTo>
                <a:close/>
                <a:moveTo>
                  <a:pt x="2695" y="20441"/>
                </a:moveTo>
                <a:cubicBezTo>
                  <a:pt x="2666" y="20441"/>
                  <a:pt x="2643" y="20488"/>
                  <a:pt x="2643" y="20545"/>
                </a:cubicBezTo>
                <a:lnTo>
                  <a:pt x="2643" y="20765"/>
                </a:lnTo>
                <a:cubicBezTo>
                  <a:pt x="2643" y="20823"/>
                  <a:pt x="2666" y="20868"/>
                  <a:pt x="2695" y="20868"/>
                </a:cubicBezTo>
                <a:cubicBezTo>
                  <a:pt x="2724" y="20868"/>
                  <a:pt x="2748" y="20823"/>
                  <a:pt x="2748" y="20765"/>
                </a:cubicBezTo>
                <a:lnTo>
                  <a:pt x="2748" y="20545"/>
                </a:lnTo>
                <a:cubicBezTo>
                  <a:pt x="2748" y="20488"/>
                  <a:pt x="2724" y="20441"/>
                  <a:pt x="2695" y="20441"/>
                </a:cubicBezTo>
                <a:close/>
                <a:moveTo>
                  <a:pt x="3545" y="20441"/>
                </a:moveTo>
                <a:cubicBezTo>
                  <a:pt x="3516" y="20441"/>
                  <a:pt x="3492" y="20488"/>
                  <a:pt x="3492" y="20545"/>
                </a:cubicBezTo>
                <a:lnTo>
                  <a:pt x="3492" y="20765"/>
                </a:lnTo>
                <a:cubicBezTo>
                  <a:pt x="3492" y="20823"/>
                  <a:pt x="3516" y="20868"/>
                  <a:pt x="3545" y="20868"/>
                </a:cubicBezTo>
                <a:cubicBezTo>
                  <a:pt x="3574" y="20868"/>
                  <a:pt x="3598" y="20823"/>
                  <a:pt x="3598" y="20765"/>
                </a:cubicBezTo>
                <a:lnTo>
                  <a:pt x="3598" y="20545"/>
                </a:lnTo>
                <a:cubicBezTo>
                  <a:pt x="3598" y="20488"/>
                  <a:pt x="3574" y="20441"/>
                  <a:pt x="3545" y="20441"/>
                </a:cubicBezTo>
                <a:close/>
                <a:moveTo>
                  <a:pt x="3859" y="20441"/>
                </a:moveTo>
                <a:cubicBezTo>
                  <a:pt x="3830" y="20441"/>
                  <a:pt x="3806" y="20488"/>
                  <a:pt x="3806" y="20545"/>
                </a:cubicBezTo>
                <a:lnTo>
                  <a:pt x="3806" y="20765"/>
                </a:lnTo>
                <a:cubicBezTo>
                  <a:pt x="3806" y="20823"/>
                  <a:pt x="3830" y="20868"/>
                  <a:pt x="3859" y="20868"/>
                </a:cubicBezTo>
                <a:cubicBezTo>
                  <a:pt x="3888" y="20868"/>
                  <a:pt x="3912" y="20823"/>
                  <a:pt x="3912" y="20765"/>
                </a:cubicBezTo>
                <a:lnTo>
                  <a:pt x="3912" y="20545"/>
                </a:lnTo>
                <a:cubicBezTo>
                  <a:pt x="3912" y="20488"/>
                  <a:pt x="3888" y="20441"/>
                  <a:pt x="3859" y="20441"/>
                </a:cubicBezTo>
                <a:close/>
                <a:moveTo>
                  <a:pt x="4709" y="20441"/>
                </a:moveTo>
                <a:cubicBezTo>
                  <a:pt x="4680" y="20441"/>
                  <a:pt x="4656" y="20488"/>
                  <a:pt x="4656" y="20545"/>
                </a:cubicBezTo>
                <a:lnTo>
                  <a:pt x="4656" y="20765"/>
                </a:lnTo>
                <a:cubicBezTo>
                  <a:pt x="4656" y="20823"/>
                  <a:pt x="4680" y="20868"/>
                  <a:pt x="4709" y="20868"/>
                </a:cubicBezTo>
                <a:cubicBezTo>
                  <a:pt x="4738" y="20868"/>
                  <a:pt x="4762" y="20823"/>
                  <a:pt x="4762" y="20765"/>
                </a:cubicBezTo>
                <a:lnTo>
                  <a:pt x="4762" y="20545"/>
                </a:lnTo>
                <a:cubicBezTo>
                  <a:pt x="4762" y="20488"/>
                  <a:pt x="4738" y="20441"/>
                  <a:pt x="4709" y="20441"/>
                </a:cubicBezTo>
                <a:close/>
                <a:moveTo>
                  <a:pt x="5023" y="20441"/>
                </a:moveTo>
                <a:cubicBezTo>
                  <a:pt x="4994" y="20441"/>
                  <a:pt x="4970" y="20488"/>
                  <a:pt x="4970" y="20545"/>
                </a:cubicBezTo>
                <a:lnTo>
                  <a:pt x="4970" y="20765"/>
                </a:lnTo>
                <a:cubicBezTo>
                  <a:pt x="4970" y="20823"/>
                  <a:pt x="4994" y="20868"/>
                  <a:pt x="5023" y="20868"/>
                </a:cubicBezTo>
                <a:cubicBezTo>
                  <a:pt x="5053" y="20868"/>
                  <a:pt x="5076" y="20823"/>
                  <a:pt x="5076" y="20765"/>
                </a:cubicBezTo>
                <a:lnTo>
                  <a:pt x="5076" y="20545"/>
                </a:lnTo>
                <a:cubicBezTo>
                  <a:pt x="5076" y="20488"/>
                  <a:pt x="5053" y="20441"/>
                  <a:pt x="5023" y="20441"/>
                </a:cubicBezTo>
                <a:close/>
                <a:moveTo>
                  <a:pt x="5873" y="20441"/>
                </a:moveTo>
                <a:cubicBezTo>
                  <a:pt x="5844" y="20441"/>
                  <a:pt x="5820" y="20488"/>
                  <a:pt x="5820" y="20545"/>
                </a:cubicBezTo>
                <a:lnTo>
                  <a:pt x="5820" y="20765"/>
                </a:lnTo>
                <a:cubicBezTo>
                  <a:pt x="5820" y="20823"/>
                  <a:pt x="5844" y="20868"/>
                  <a:pt x="5873" y="20868"/>
                </a:cubicBezTo>
                <a:cubicBezTo>
                  <a:pt x="5902" y="20868"/>
                  <a:pt x="5926" y="20823"/>
                  <a:pt x="5926" y="20765"/>
                </a:cubicBezTo>
                <a:lnTo>
                  <a:pt x="5926" y="20545"/>
                </a:lnTo>
                <a:cubicBezTo>
                  <a:pt x="5926" y="20488"/>
                  <a:pt x="5902" y="20441"/>
                  <a:pt x="5873" y="20441"/>
                </a:cubicBezTo>
                <a:close/>
                <a:moveTo>
                  <a:pt x="6188" y="20441"/>
                </a:moveTo>
                <a:cubicBezTo>
                  <a:pt x="6159" y="20441"/>
                  <a:pt x="6135" y="20488"/>
                  <a:pt x="6135" y="20545"/>
                </a:cubicBezTo>
                <a:lnTo>
                  <a:pt x="6135" y="20765"/>
                </a:lnTo>
                <a:cubicBezTo>
                  <a:pt x="6135" y="20823"/>
                  <a:pt x="6159" y="20868"/>
                  <a:pt x="6188" y="20868"/>
                </a:cubicBezTo>
                <a:cubicBezTo>
                  <a:pt x="6217" y="20868"/>
                  <a:pt x="6240" y="20823"/>
                  <a:pt x="6240" y="20765"/>
                </a:cubicBezTo>
                <a:lnTo>
                  <a:pt x="6240" y="20545"/>
                </a:lnTo>
                <a:cubicBezTo>
                  <a:pt x="6240" y="20488"/>
                  <a:pt x="6217" y="20441"/>
                  <a:pt x="6188" y="20441"/>
                </a:cubicBezTo>
                <a:close/>
                <a:moveTo>
                  <a:pt x="7036" y="20441"/>
                </a:moveTo>
                <a:cubicBezTo>
                  <a:pt x="7007" y="20441"/>
                  <a:pt x="6984" y="20488"/>
                  <a:pt x="6984" y="20545"/>
                </a:cubicBezTo>
                <a:lnTo>
                  <a:pt x="6984" y="20765"/>
                </a:lnTo>
                <a:cubicBezTo>
                  <a:pt x="6984" y="20823"/>
                  <a:pt x="7007" y="20868"/>
                  <a:pt x="7036" y="20868"/>
                </a:cubicBezTo>
                <a:cubicBezTo>
                  <a:pt x="7065" y="20868"/>
                  <a:pt x="7089" y="20823"/>
                  <a:pt x="7089" y="20765"/>
                </a:cubicBezTo>
                <a:lnTo>
                  <a:pt x="7089" y="20545"/>
                </a:lnTo>
                <a:cubicBezTo>
                  <a:pt x="7089" y="20488"/>
                  <a:pt x="7065" y="20441"/>
                  <a:pt x="7036" y="20441"/>
                </a:cubicBezTo>
                <a:close/>
                <a:moveTo>
                  <a:pt x="7351" y="20441"/>
                </a:moveTo>
                <a:cubicBezTo>
                  <a:pt x="7322" y="20441"/>
                  <a:pt x="7299" y="20488"/>
                  <a:pt x="7299" y="20545"/>
                </a:cubicBezTo>
                <a:lnTo>
                  <a:pt x="7299" y="20765"/>
                </a:lnTo>
                <a:cubicBezTo>
                  <a:pt x="7299" y="20823"/>
                  <a:pt x="7322" y="20868"/>
                  <a:pt x="7351" y="20868"/>
                </a:cubicBezTo>
                <a:cubicBezTo>
                  <a:pt x="7380" y="20868"/>
                  <a:pt x="7404" y="20823"/>
                  <a:pt x="7404" y="20765"/>
                </a:cubicBezTo>
                <a:lnTo>
                  <a:pt x="7404" y="20545"/>
                </a:lnTo>
                <a:cubicBezTo>
                  <a:pt x="7404" y="20488"/>
                  <a:pt x="7380" y="20441"/>
                  <a:pt x="7351" y="20441"/>
                </a:cubicBezTo>
                <a:close/>
                <a:moveTo>
                  <a:pt x="8201" y="20441"/>
                </a:moveTo>
                <a:cubicBezTo>
                  <a:pt x="8171" y="20441"/>
                  <a:pt x="8148" y="20488"/>
                  <a:pt x="8148" y="20545"/>
                </a:cubicBezTo>
                <a:lnTo>
                  <a:pt x="8148" y="20765"/>
                </a:lnTo>
                <a:cubicBezTo>
                  <a:pt x="8148" y="20823"/>
                  <a:pt x="8171" y="20868"/>
                  <a:pt x="8201" y="20868"/>
                </a:cubicBezTo>
                <a:cubicBezTo>
                  <a:pt x="8230" y="20868"/>
                  <a:pt x="8254" y="20823"/>
                  <a:pt x="8254" y="20765"/>
                </a:cubicBezTo>
                <a:lnTo>
                  <a:pt x="8254" y="20545"/>
                </a:lnTo>
                <a:cubicBezTo>
                  <a:pt x="8254" y="20488"/>
                  <a:pt x="8230" y="20441"/>
                  <a:pt x="8201" y="20441"/>
                </a:cubicBezTo>
                <a:close/>
                <a:moveTo>
                  <a:pt x="8515" y="20441"/>
                </a:moveTo>
                <a:cubicBezTo>
                  <a:pt x="8486" y="20441"/>
                  <a:pt x="8462" y="20488"/>
                  <a:pt x="8462" y="20545"/>
                </a:cubicBezTo>
                <a:lnTo>
                  <a:pt x="8462" y="20765"/>
                </a:lnTo>
                <a:cubicBezTo>
                  <a:pt x="8462" y="20823"/>
                  <a:pt x="8486" y="20868"/>
                  <a:pt x="8515" y="20868"/>
                </a:cubicBezTo>
                <a:cubicBezTo>
                  <a:pt x="8544" y="20868"/>
                  <a:pt x="8568" y="20823"/>
                  <a:pt x="8568" y="20765"/>
                </a:cubicBezTo>
                <a:lnTo>
                  <a:pt x="8568" y="20545"/>
                </a:lnTo>
                <a:cubicBezTo>
                  <a:pt x="8568" y="20488"/>
                  <a:pt x="8544" y="20441"/>
                  <a:pt x="8515" y="20441"/>
                </a:cubicBezTo>
                <a:close/>
                <a:moveTo>
                  <a:pt x="9365" y="20441"/>
                </a:moveTo>
                <a:cubicBezTo>
                  <a:pt x="9336" y="20441"/>
                  <a:pt x="9312" y="20488"/>
                  <a:pt x="9312" y="20545"/>
                </a:cubicBezTo>
                <a:lnTo>
                  <a:pt x="9312" y="20765"/>
                </a:lnTo>
                <a:cubicBezTo>
                  <a:pt x="9312" y="20823"/>
                  <a:pt x="9336" y="20868"/>
                  <a:pt x="9365" y="20868"/>
                </a:cubicBezTo>
                <a:cubicBezTo>
                  <a:pt x="9394" y="20868"/>
                  <a:pt x="9418" y="20823"/>
                  <a:pt x="9418" y="20765"/>
                </a:cubicBezTo>
                <a:lnTo>
                  <a:pt x="9418" y="20545"/>
                </a:lnTo>
                <a:cubicBezTo>
                  <a:pt x="9418" y="20488"/>
                  <a:pt x="9394" y="20441"/>
                  <a:pt x="9365" y="20441"/>
                </a:cubicBezTo>
                <a:close/>
                <a:moveTo>
                  <a:pt x="9679" y="20441"/>
                </a:moveTo>
                <a:cubicBezTo>
                  <a:pt x="9650" y="20441"/>
                  <a:pt x="9626" y="20488"/>
                  <a:pt x="9626" y="20545"/>
                </a:cubicBezTo>
                <a:lnTo>
                  <a:pt x="9626" y="20765"/>
                </a:lnTo>
                <a:cubicBezTo>
                  <a:pt x="9626" y="20823"/>
                  <a:pt x="9650" y="20868"/>
                  <a:pt x="9679" y="20868"/>
                </a:cubicBezTo>
                <a:cubicBezTo>
                  <a:pt x="9708" y="20868"/>
                  <a:pt x="9732" y="20823"/>
                  <a:pt x="9732" y="20765"/>
                </a:cubicBezTo>
                <a:lnTo>
                  <a:pt x="9732" y="20545"/>
                </a:lnTo>
                <a:cubicBezTo>
                  <a:pt x="9732" y="20488"/>
                  <a:pt x="9708" y="20441"/>
                  <a:pt x="9679" y="20441"/>
                </a:cubicBezTo>
                <a:close/>
                <a:moveTo>
                  <a:pt x="10529" y="20441"/>
                </a:moveTo>
                <a:cubicBezTo>
                  <a:pt x="10500" y="20441"/>
                  <a:pt x="10476" y="20488"/>
                  <a:pt x="10476" y="20545"/>
                </a:cubicBezTo>
                <a:lnTo>
                  <a:pt x="10476" y="20765"/>
                </a:lnTo>
                <a:cubicBezTo>
                  <a:pt x="10476" y="20823"/>
                  <a:pt x="10500" y="20868"/>
                  <a:pt x="10529" y="20868"/>
                </a:cubicBezTo>
                <a:cubicBezTo>
                  <a:pt x="10558" y="20868"/>
                  <a:pt x="10582" y="20823"/>
                  <a:pt x="10582" y="20765"/>
                </a:cubicBezTo>
                <a:lnTo>
                  <a:pt x="10582" y="20545"/>
                </a:lnTo>
                <a:cubicBezTo>
                  <a:pt x="10582" y="20488"/>
                  <a:pt x="10558" y="20441"/>
                  <a:pt x="10529" y="20441"/>
                </a:cubicBezTo>
                <a:close/>
                <a:moveTo>
                  <a:pt x="10844" y="20441"/>
                </a:moveTo>
                <a:cubicBezTo>
                  <a:pt x="10814" y="20441"/>
                  <a:pt x="10791" y="20488"/>
                  <a:pt x="10791" y="20545"/>
                </a:cubicBezTo>
                <a:lnTo>
                  <a:pt x="10791" y="20765"/>
                </a:lnTo>
                <a:cubicBezTo>
                  <a:pt x="10791" y="20823"/>
                  <a:pt x="10814" y="20868"/>
                  <a:pt x="10844" y="20868"/>
                </a:cubicBezTo>
                <a:cubicBezTo>
                  <a:pt x="10873" y="20868"/>
                  <a:pt x="10895" y="20823"/>
                  <a:pt x="10895" y="20765"/>
                </a:cubicBezTo>
                <a:lnTo>
                  <a:pt x="10895" y="20545"/>
                </a:lnTo>
                <a:cubicBezTo>
                  <a:pt x="10895" y="20488"/>
                  <a:pt x="10873" y="20441"/>
                  <a:pt x="10844" y="20441"/>
                </a:cubicBezTo>
                <a:close/>
                <a:moveTo>
                  <a:pt x="11692" y="20441"/>
                </a:moveTo>
                <a:cubicBezTo>
                  <a:pt x="11663" y="20441"/>
                  <a:pt x="11640" y="20488"/>
                  <a:pt x="11640" y="20545"/>
                </a:cubicBezTo>
                <a:lnTo>
                  <a:pt x="11640" y="20765"/>
                </a:lnTo>
                <a:cubicBezTo>
                  <a:pt x="11640" y="20823"/>
                  <a:pt x="11663" y="20868"/>
                  <a:pt x="11692" y="20868"/>
                </a:cubicBezTo>
                <a:cubicBezTo>
                  <a:pt x="11721" y="20868"/>
                  <a:pt x="11745" y="20823"/>
                  <a:pt x="11745" y="20765"/>
                </a:cubicBezTo>
                <a:lnTo>
                  <a:pt x="11745" y="20545"/>
                </a:lnTo>
                <a:cubicBezTo>
                  <a:pt x="11745" y="20488"/>
                  <a:pt x="11721" y="20441"/>
                  <a:pt x="11692" y="20441"/>
                </a:cubicBezTo>
                <a:close/>
                <a:moveTo>
                  <a:pt x="12007" y="20441"/>
                </a:moveTo>
                <a:cubicBezTo>
                  <a:pt x="11978" y="20441"/>
                  <a:pt x="11955" y="20488"/>
                  <a:pt x="11955" y="20545"/>
                </a:cubicBezTo>
                <a:lnTo>
                  <a:pt x="11955" y="20765"/>
                </a:lnTo>
                <a:cubicBezTo>
                  <a:pt x="11955" y="20823"/>
                  <a:pt x="11978" y="20868"/>
                  <a:pt x="12007" y="20868"/>
                </a:cubicBezTo>
                <a:cubicBezTo>
                  <a:pt x="12036" y="20868"/>
                  <a:pt x="12060" y="20823"/>
                  <a:pt x="12060" y="20765"/>
                </a:cubicBezTo>
                <a:lnTo>
                  <a:pt x="12060" y="20545"/>
                </a:lnTo>
                <a:cubicBezTo>
                  <a:pt x="12060" y="20488"/>
                  <a:pt x="12036" y="20441"/>
                  <a:pt x="12007" y="20441"/>
                </a:cubicBezTo>
                <a:close/>
                <a:moveTo>
                  <a:pt x="12856" y="20441"/>
                </a:moveTo>
                <a:cubicBezTo>
                  <a:pt x="12827" y="20441"/>
                  <a:pt x="12804" y="20488"/>
                  <a:pt x="12804" y="20545"/>
                </a:cubicBezTo>
                <a:lnTo>
                  <a:pt x="12804" y="20765"/>
                </a:lnTo>
                <a:cubicBezTo>
                  <a:pt x="12804" y="20823"/>
                  <a:pt x="12827" y="20868"/>
                  <a:pt x="12856" y="20868"/>
                </a:cubicBezTo>
                <a:cubicBezTo>
                  <a:pt x="12886" y="20868"/>
                  <a:pt x="12909" y="20823"/>
                  <a:pt x="12909" y="20765"/>
                </a:cubicBezTo>
                <a:lnTo>
                  <a:pt x="12909" y="20545"/>
                </a:lnTo>
                <a:cubicBezTo>
                  <a:pt x="12909" y="20488"/>
                  <a:pt x="12886" y="20441"/>
                  <a:pt x="12856" y="20441"/>
                </a:cubicBezTo>
                <a:close/>
                <a:moveTo>
                  <a:pt x="13171" y="20441"/>
                </a:moveTo>
                <a:cubicBezTo>
                  <a:pt x="13142" y="20441"/>
                  <a:pt x="13118" y="20488"/>
                  <a:pt x="13118" y="20545"/>
                </a:cubicBezTo>
                <a:lnTo>
                  <a:pt x="13118" y="20765"/>
                </a:lnTo>
                <a:cubicBezTo>
                  <a:pt x="13118" y="20823"/>
                  <a:pt x="13142" y="20868"/>
                  <a:pt x="13171" y="20868"/>
                </a:cubicBezTo>
                <a:cubicBezTo>
                  <a:pt x="13200" y="20868"/>
                  <a:pt x="13224" y="20823"/>
                  <a:pt x="13224" y="20765"/>
                </a:cubicBezTo>
                <a:lnTo>
                  <a:pt x="13224" y="20545"/>
                </a:lnTo>
                <a:cubicBezTo>
                  <a:pt x="13224" y="20488"/>
                  <a:pt x="13200" y="20441"/>
                  <a:pt x="13171" y="20441"/>
                </a:cubicBezTo>
                <a:close/>
                <a:moveTo>
                  <a:pt x="14021" y="20441"/>
                </a:moveTo>
                <a:cubicBezTo>
                  <a:pt x="13992" y="20441"/>
                  <a:pt x="13968" y="20488"/>
                  <a:pt x="13968" y="20545"/>
                </a:cubicBezTo>
                <a:lnTo>
                  <a:pt x="13968" y="20765"/>
                </a:lnTo>
                <a:cubicBezTo>
                  <a:pt x="13968" y="20823"/>
                  <a:pt x="13992" y="20868"/>
                  <a:pt x="14021" y="20868"/>
                </a:cubicBezTo>
                <a:cubicBezTo>
                  <a:pt x="14050" y="20868"/>
                  <a:pt x="14074" y="20823"/>
                  <a:pt x="14074" y="20765"/>
                </a:cubicBezTo>
                <a:lnTo>
                  <a:pt x="14074" y="20545"/>
                </a:lnTo>
                <a:cubicBezTo>
                  <a:pt x="14074" y="20488"/>
                  <a:pt x="14050" y="20441"/>
                  <a:pt x="14021" y="20441"/>
                </a:cubicBezTo>
                <a:close/>
                <a:moveTo>
                  <a:pt x="14335" y="20441"/>
                </a:moveTo>
                <a:cubicBezTo>
                  <a:pt x="14306" y="20441"/>
                  <a:pt x="14282" y="20488"/>
                  <a:pt x="14282" y="20545"/>
                </a:cubicBezTo>
                <a:lnTo>
                  <a:pt x="14282" y="20765"/>
                </a:lnTo>
                <a:cubicBezTo>
                  <a:pt x="14282" y="20823"/>
                  <a:pt x="14306" y="20868"/>
                  <a:pt x="14335" y="20868"/>
                </a:cubicBezTo>
                <a:cubicBezTo>
                  <a:pt x="14364" y="20868"/>
                  <a:pt x="14388" y="20823"/>
                  <a:pt x="14388" y="20765"/>
                </a:cubicBezTo>
                <a:lnTo>
                  <a:pt x="14388" y="20545"/>
                </a:lnTo>
                <a:cubicBezTo>
                  <a:pt x="14388" y="20488"/>
                  <a:pt x="14364" y="20441"/>
                  <a:pt x="14335" y="20441"/>
                </a:cubicBezTo>
                <a:close/>
                <a:moveTo>
                  <a:pt x="15185" y="20441"/>
                </a:moveTo>
                <a:cubicBezTo>
                  <a:pt x="15156" y="20441"/>
                  <a:pt x="15132" y="20488"/>
                  <a:pt x="15132" y="20545"/>
                </a:cubicBezTo>
                <a:lnTo>
                  <a:pt x="15132" y="20765"/>
                </a:lnTo>
                <a:cubicBezTo>
                  <a:pt x="15132" y="20823"/>
                  <a:pt x="15156" y="20868"/>
                  <a:pt x="15185" y="20868"/>
                </a:cubicBezTo>
                <a:cubicBezTo>
                  <a:pt x="15214" y="20868"/>
                  <a:pt x="15237" y="20823"/>
                  <a:pt x="15237" y="20765"/>
                </a:cubicBezTo>
                <a:lnTo>
                  <a:pt x="15237" y="20545"/>
                </a:lnTo>
                <a:cubicBezTo>
                  <a:pt x="15237" y="20488"/>
                  <a:pt x="15214" y="20441"/>
                  <a:pt x="15185" y="20441"/>
                </a:cubicBezTo>
                <a:close/>
                <a:moveTo>
                  <a:pt x="15500" y="20441"/>
                </a:moveTo>
                <a:cubicBezTo>
                  <a:pt x="15470" y="20441"/>
                  <a:pt x="15447" y="20488"/>
                  <a:pt x="15447" y="20545"/>
                </a:cubicBezTo>
                <a:lnTo>
                  <a:pt x="15447" y="20765"/>
                </a:lnTo>
                <a:cubicBezTo>
                  <a:pt x="15447" y="20823"/>
                  <a:pt x="15470" y="20868"/>
                  <a:pt x="15500" y="20868"/>
                </a:cubicBezTo>
                <a:cubicBezTo>
                  <a:pt x="15529" y="20868"/>
                  <a:pt x="15551" y="20823"/>
                  <a:pt x="15551" y="20765"/>
                </a:cubicBezTo>
                <a:lnTo>
                  <a:pt x="15551" y="20545"/>
                </a:lnTo>
                <a:cubicBezTo>
                  <a:pt x="15551" y="20488"/>
                  <a:pt x="15529" y="20441"/>
                  <a:pt x="15500" y="20441"/>
                </a:cubicBezTo>
                <a:close/>
                <a:moveTo>
                  <a:pt x="16349" y="20441"/>
                </a:moveTo>
                <a:cubicBezTo>
                  <a:pt x="16320" y="20441"/>
                  <a:pt x="16296" y="20488"/>
                  <a:pt x="16296" y="20545"/>
                </a:cubicBezTo>
                <a:lnTo>
                  <a:pt x="16296" y="20765"/>
                </a:lnTo>
                <a:cubicBezTo>
                  <a:pt x="16296" y="20823"/>
                  <a:pt x="16320" y="20868"/>
                  <a:pt x="16349" y="20868"/>
                </a:cubicBezTo>
                <a:cubicBezTo>
                  <a:pt x="16378" y="20868"/>
                  <a:pt x="16401" y="20823"/>
                  <a:pt x="16401" y="20765"/>
                </a:cubicBezTo>
                <a:lnTo>
                  <a:pt x="16401" y="20545"/>
                </a:lnTo>
                <a:cubicBezTo>
                  <a:pt x="16401" y="20488"/>
                  <a:pt x="16378" y="20441"/>
                  <a:pt x="16349" y="20441"/>
                </a:cubicBezTo>
                <a:close/>
                <a:moveTo>
                  <a:pt x="16663" y="20441"/>
                </a:moveTo>
                <a:cubicBezTo>
                  <a:pt x="16634" y="20441"/>
                  <a:pt x="16611" y="20488"/>
                  <a:pt x="16611" y="20545"/>
                </a:cubicBezTo>
                <a:lnTo>
                  <a:pt x="16611" y="20765"/>
                </a:lnTo>
                <a:cubicBezTo>
                  <a:pt x="16611" y="20823"/>
                  <a:pt x="16634" y="20868"/>
                  <a:pt x="16663" y="20868"/>
                </a:cubicBezTo>
                <a:cubicBezTo>
                  <a:pt x="16692" y="20868"/>
                  <a:pt x="16716" y="20823"/>
                  <a:pt x="16716" y="20765"/>
                </a:cubicBezTo>
                <a:lnTo>
                  <a:pt x="16716" y="20545"/>
                </a:lnTo>
                <a:cubicBezTo>
                  <a:pt x="16716" y="20488"/>
                  <a:pt x="16692" y="20441"/>
                  <a:pt x="16663" y="20441"/>
                </a:cubicBezTo>
                <a:close/>
                <a:moveTo>
                  <a:pt x="17512" y="20441"/>
                </a:moveTo>
                <a:cubicBezTo>
                  <a:pt x="17483" y="20441"/>
                  <a:pt x="17459" y="20488"/>
                  <a:pt x="17459" y="20545"/>
                </a:cubicBezTo>
                <a:lnTo>
                  <a:pt x="17459" y="20765"/>
                </a:lnTo>
                <a:cubicBezTo>
                  <a:pt x="17459" y="20823"/>
                  <a:pt x="17483" y="20868"/>
                  <a:pt x="17512" y="20868"/>
                </a:cubicBezTo>
                <a:cubicBezTo>
                  <a:pt x="17541" y="20868"/>
                  <a:pt x="17565" y="20823"/>
                  <a:pt x="17565" y="20765"/>
                </a:cubicBezTo>
                <a:lnTo>
                  <a:pt x="17565" y="20545"/>
                </a:lnTo>
                <a:cubicBezTo>
                  <a:pt x="17565" y="20488"/>
                  <a:pt x="17541" y="20441"/>
                  <a:pt x="17512" y="20441"/>
                </a:cubicBezTo>
                <a:close/>
                <a:moveTo>
                  <a:pt x="17827" y="20441"/>
                </a:moveTo>
                <a:cubicBezTo>
                  <a:pt x="17798" y="20441"/>
                  <a:pt x="17774" y="20488"/>
                  <a:pt x="17774" y="20545"/>
                </a:cubicBezTo>
                <a:lnTo>
                  <a:pt x="17774" y="20765"/>
                </a:lnTo>
                <a:cubicBezTo>
                  <a:pt x="17774" y="20823"/>
                  <a:pt x="17798" y="20868"/>
                  <a:pt x="17827" y="20868"/>
                </a:cubicBezTo>
                <a:cubicBezTo>
                  <a:pt x="17856" y="20868"/>
                  <a:pt x="17880" y="20823"/>
                  <a:pt x="17880" y="20765"/>
                </a:cubicBezTo>
                <a:lnTo>
                  <a:pt x="17880" y="20545"/>
                </a:lnTo>
                <a:cubicBezTo>
                  <a:pt x="17880" y="20488"/>
                  <a:pt x="17856" y="20441"/>
                  <a:pt x="17827" y="20441"/>
                </a:cubicBezTo>
                <a:close/>
                <a:moveTo>
                  <a:pt x="18677" y="20441"/>
                </a:moveTo>
                <a:cubicBezTo>
                  <a:pt x="18648" y="20441"/>
                  <a:pt x="18624" y="20488"/>
                  <a:pt x="18624" y="20545"/>
                </a:cubicBezTo>
                <a:lnTo>
                  <a:pt x="18624" y="20765"/>
                </a:lnTo>
                <a:cubicBezTo>
                  <a:pt x="18624" y="20823"/>
                  <a:pt x="18648" y="20868"/>
                  <a:pt x="18677" y="20868"/>
                </a:cubicBezTo>
                <a:cubicBezTo>
                  <a:pt x="18706" y="20868"/>
                  <a:pt x="18730" y="20823"/>
                  <a:pt x="18730" y="20765"/>
                </a:cubicBezTo>
                <a:lnTo>
                  <a:pt x="18730" y="20545"/>
                </a:lnTo>
                <a:cubicBezTo>
                  <a:pt x="18730" y="20488"/>
                  <a:pt x="18706" y="20441"/>
                  <a:pt x="18677" y="20441"/>
                </a:cubicBezTo>
                <a:close/>
                <a:moveTo>
                  <a:pt x="18991" y="20441"/>
                </a:moveTo>
                <a:cubicBezTo>
                  <a:pt x="18962" y="20441"/>
                  <a:pt x="18938" y="20488"/>
                  <a:pt x="18938" y="20545"/>
                </a:cubicBezTo>
                <a:lnTo>
                  <a:pt x="18938" y="20765"/>
                </a:lnTo>
                <a:cubicBezTo>
                  <a:pt x="18938" y="20823"/>
                  <a:pt x="18962" y="20868"/>
                  <a:pt x="18991" y="20868"/>
                </a:cubicBezTo>
                <a:cubicBezTo>
                  <a:pt x="19020" y="20868"/>
                  <a:pt x="19044" y="20823"/>
                  <a:pt x="19044" y="20765"/>
                </a:cubicBezTo>
                <a:lnTo>
                  <a:pt x="19044" y="20545"/>
                </a:lnTo>
                <a:cubicBezTo>
                  <a:pt x="19044" y="20488"/>
                  <a:pt x="19020" y="20441"/>
                  <a:pt x="18991" y="20441"/>
                </a:cubicBezTo>
                <a:close/>
                <a:moveTo>
                  <a:pt x="19841" y="20441"/>
                </a:moveTo>
                <a:cubicBezTo>
                  <a:pt x="19812" y="20441"/>
                  <a:pt x="19788" y="20488"/>
                  <a:pt x="19788" y="20545"/>
                </a:cubicBezTo>
                <a:lnTo>
                  <a:pt x="19788" y="20765"/>
                </a:lnTo>
                <a:cubicBezTo>
                  <a:pt x="19788" y="20823"/>
                  <a:pt x="19812" y="20868"/>
                  <a:pt x="19841" y="20868"/>
                </a:cubicBezTo>
                <a:cubicBezTo>
                  <a:pt x="19870" y="20868"/>
                  <a:pt x="19894" y="20823"/>
                  <a:pt x="19894" y="20765"/>
                </a:cubicBezTo>
                <a:lnTo>
                  <a:pt x="19894" y="20545"/>
                </a:lnTo>
                <a:cubicBezTo>
                  <a:pt x="19894" y="20488"/>
                  <a:pt x="19870" y="20441"/>
                  <a:pt x="19841" y="20441"/>
                </a:cubicBezTo>
                <a:close/>
                <a:moveTo>
                  <a:pt x="20155" y="20441"/>
                </a:moveTo>
                <a:cubicBezTo>
                  <a:pt x="20126" y="20441"/>
                  <a:pt x="20102" y="20488"/>
                  <a:pt x="20102" y="20545"/>
                </a:cubicBezTo>
                <a:lnTo>
                  <a:pt x="20102" y="20765"/>
                </a:lnTo>
                <a:cubicBezTo>
                  <a:pt x="20102" y="20823"/>
                  <a:pt x="20126" y="20868"/>
                  <a:pt x="20155" y="20868"/>
                </a:cubicBezTo>
                <a:cubicBezTo>
                  <a:pt x="20184" y="20868"/>
                  <a:pt x="20207" y="20823"/>
                  <a:pt x="20207" y="20765"/>
                </a:cubicBezTo>
                <a:lnTo>
                  <a:pt x="20207" y="20545"/>
                </a:lnTo>
                <a:cubicBezTo>
                  <a:pt x="20207" y="20488"/>
                  <a:pt x="20184" y="20441"/>
                  <a:pt x="20155" y="20441"/>
                </a:cubicBezTo>
                <a:close/>
                <a:moveTo>
                  <a:pt x="21004" y="20441"/>
                </a:moveTo>
                <a:cubicBezTo>
                  <a:pt x="20975" y="20441"/>
                  <a:pt x="20952" y="20488"/>
                  <a:pt x="20952" y="20545"/>
                </a:cubicBezTo>
                <a:lnTo>
                  <a:pt x="20952" y="20765"/>
                </a:lnTo>
                <a:cubicBezTo>
                  <a:pt x="20952" y="20823"/>
                  <a:pt x="20975" y="20868"/>
                  <a:pt x="21004" y="20868"/>
                </a:cubicBezTo>
                <a:cubicBezTo>
                  <a:pt x="21033" y="20868"/>
                  <a:pt x="21057" y="20823"/>
                  <a:pt x="21057" y="20765"/>
                </a:cubicBezTo>
                <a:lnTo>
                  <a:pt x="21057" y="20545"/>
                </a:lnTo>
                <a:cubicBezTo>
                  <a:pt x="21057" y="20488"/>
                  <a:pt x="21033" y="20441"/>
                  <a:pt x="21004" y="20441"/>
                </a:cubicBezTo>
                <a:close/>
                <a:moveTo>
                  <a:pt x="21319" y="20441"/>
                </a:moveTo>
                <a:cubicBezTo>
                  <a:pt x="21289" y="20441"/>
                  <a:pt x="21267" y="20488"/>
                  <a:pt x="21267" y="20545"/>
                </a:cubicBezTo>
                <a:lnTo>
                  <a:pt x="21267" y="20765"/>
                </a:lnTo>
                <a:cubicBezTo>
                  <a:pt x="21267" y="20823"/>
                  <a:pt x="21289" y="20868"/>
                  <a:pt x="21319" y="20868"/>
                </a:cubicBezTo>
                <a:cubicBezTo>
                  <a:pt x="21348" y="20868"/>
                  <a:pt x="21372" y="20823"/>
                  <a:pt x="21372" y="20765"/>
                </a:cubicBezTo>
                <a:lnTo>
                  <a:pt x="21372" y="20545"/>
                </a:lnTo>
                <a:cubicBezTo>
                  <a:pt x="21372" y="20488"/>
                  <a:pt x="21348" y="20441"/>
                  <a:pt x="21319" y="20441"/>
                </a:cubicBezTo>
                <a:close/>
                <a:moveTo>
                  <a:pt x="281" y="21171"/>
                </a:moveTo>
                <a:cubicBezTo>
                  <a:pt x="252" y="21171"/>
                  <a:pt x="228" y="21218"/>
                  <a:pt x="228" y="21275"/>
                </a:cubicBezTo>
                <a:lnTo>
                  <a:pt x="228" y="21495"/>
                </a:lnTo>
                <a:cubicBezTo>
                  <a:pt x="228" y="21553"/>
                  <a:pt x="252" y="21600"/>
                  <a:pt x="281" y="21600"/>
                </a:cubicBezTo>
                <a:cubicBezTo>
                  <a:pt x="311" y="21600"/>
                  <a:pt x="334" y="21553"/>
                  <a:pt x="334" y="21495"/>
                </a:cubicBezTo>
                <a:lnTo>
                  <a:pt x="334" y="21275"/>
                </a:lnTo>
                <a:cubicBezTo>
                  <a:pt x="334" y="21218"/>
                  <a:pt x="311" y="21171"/>
                  <a:pt x="281" y="21171"/>
                </a:cubicBezTo>
                <a:close/>
                <a:moveTo>
                  <a:pt x="596" y="21171"/>
                </a:moveTo>
                <a:cubicBezTo>
                  <a:pt x="567" y="21171"/>
                  <a:pt x="543" y="21218"/>
                  <a:pt x="543" y="21275"/>
                </a:cubicBezTo>
                <a:lnTo>
                  <a:pt x="543" y="21495"/>
                </a:lnTo>
                <a:cubicBezTo>
                  <a:pt x="543" y="21553"/>
                  <a:pt x="567" y="21600"/>
                  <a:pt x="596" y="21600"/>
                </a:cubicBezTo>
                <a:cubicBezTo>
                  <a:pt x="625" y="21600"/>
                  <a:pt x="649" y="21553"/>
                  <a:pt x="649" y="21495"/>
                </a:cubicBezTo>
                <a:lnTo>
                  <a:pt x="649" y="21275"/>
                </a:lnTo>
                <a:cubicBezTo>
                  <a:pt x="649" y="21218"/>
                  <a:pt x="625" y="21171"/>
                  <a:pt x="596" y="21171"/>
                </a:cubicBezTo>
                <a:close/>
                <a:moveTo>
                  <a:pt x="1446" y="21171"/>
                </a:moveTo>
                <a:cubicBezTo>
                  <a:pt x="1417" y="21171"/>
                  <a:pt x="1393" y="21218"/>
                  <a:pt x="1393" y="21275"/>
                </a:cubicBezTo>
                <a:lnTo>
                  <a:pt x="1393" y="21495"/>
                </a:lnTo>
                <a:cubicBezTo>
                  <a:pt x="1393" y="21553"/>
                  <a:pt x="1417" y="21600"/>
                  <a:pt x="1446" y="21600"/>
                </a:cubicBezTo>
                <a:cubicBezTo>
                  <a:pt x="1475" y="21600"/>
                  <a:pt x="1499" y="21553"/>
                  <a:pt x="1499" y="21495"/>
                </a:cubicBezTo>
                <a:lnTo>
                  <a:pt x="1499" y="21275"/>
                </a:lnTo>
                <a:cubicBezTo>
                  <a:pt x="1499" y="21218"/>
                  <a:pt x="1475" y="21171"/>
                  <a:pt x="1446" y="21171"/>
                </a:cubicBezTo>
                <a:close/>
                <a:moveTo>
                  <a:pt x="1760" y="21171"/>
                </a:moveTo>
                <a:cubicBezTo>
                  <a:pt x="1731" y="21171"/>
                  <a:pt x="1707" y="21218"/>
                  <a:pt x="1707" y="21275"/>
                </a:cubicBezTo>
                <a:lnTo>
                  <a:pt x="1707" y="21495"/>
                </a:lnTo>
                <a:cubicBezTo>
                  <a:pt x="1707" y="21553"/>
                  <a:pt x="1731" y="21600"/>
                  <a:pt x="1760" y="21600"/>
                </a:cubicBezTo>
                <a:cubicBezTo>
                  <a:pt x="1789" y="21600"/>
                  <a:pt x="1813" y="21553"/>
                  <a:pt x="1813" y="21495"/>
                </a:cubicBezTo>
                <a:lnTo>
                  <a:pt x="1813" y="21275"/>
                </a:lnTo>
                <a:cubicBezTo>
                  <a:pt x="1813" y="21218"/>
                  <a:pt x="1789" y="21171"/>
                  <a:pt x="1760" y="21171"/>
                </a:cubicBezTo>
                <a:close/>
                <a:moveTo>
                  <a:pt x="2610" y="21171"/>
                </a:moveTo>
                <a:cubicBezTo>
                  <a:pt x="2581" y="21171"/>
                  <a:pt x="2557" y="21218"/>
                  <a:pt x="2557" y="21275"/>
                </a:cubicBezTo>
                <a:lnTo>
                  <a:pt x="2557" y="21495"/>
                </a:lnTo>
                <a:cubicBezTo>
                  <a:pt x="2557" y="21553"/>
                  <a:pt x="2581" y="21600"/>
                  <a:pt x="2610" y="21600"/>
                </a:cubicBezTo>
                <a:cubicBezTo>
                  <a:pt x="2639" y="21600"/>
                  <a:pt x="2662" y="21553"/>
                  <a:pt x="2662" y="21495"/>
                </a:cubicBezTo>
                <a:lnTo>
                  <a:pt x="2662" y="21275"/>
                </a:lnTo>
                <a:cubicBezTo>
                  <a:pt x="2662" y="21218"/>
                  <a:pt x="2639" y="21171"/>
                  <a:pt x="2610" y="21171"/>
                </a:cubicBezTo>
                <a:close/>
                <a:moveTo>
                  <a:pt x="2924" y="21171"/>
                </a:moveTo>
                <a:cubicBezTo>
                  <a:pt x="2895" y="21171"/>
                  <a:pt x="2871" y="21218"/>
                  <a:pt x="2871" y="21275"/>
                </a:cubicBezTo>
                <a:lnTo>
                  <a:pt x="2871" y="21495"/>
                </a:lnTo>
                <a:cubicBezTo>
                  <a:pt x="2871" y="21553"/>
                  <a:pt x="2895" y="21600"/>
                  <a:pt x="2924" y="21600"/>
                </a:cubicBezTo>
                <a:cubicBezTo>
                  <a:pt x="2954" y="21600"/>
                  <a:pt x="2976" y="21553"/>
                  <a:pt x="2976" y="21495"/>
                </a:cubicBezTo>
                <a:lnTo>
                  <a:pt x="2976" y="21275"/>
                </a:lnTo>
                <a:cubicBezTo>
                  <a:pt x="2976" y="21218"/>
                  <a:pt x="2954" y="21171"/>
                  <a:pt x="2924" y="21171"/>
                </a:cubicBezTo>
                <a:close/>
                <a:moveTo>
                  <a:pt x="3773" y="21171"/>
                </a:moveTo>
                <a:cubicBezTo>
                  <a:pt x="3744" y="21171"/>
                  <a:pt x="3721" y="21218"/>
                  <a:pt x="3721" y="21275"/>
                </a:cubicBezTo>
                <a:lnTo>
                  <a:pt x="3721" y="21495"/>
                </a:lnTo>
                <a:cubicBezTo>
                  <a:pt x="3721" y="21553"/>
                  <a:pt x="3744" y="21600"/>
                  <a:pt x="3773" y="21600"/>
                </a:cubicBezTo>
                <a:cubicBezTo>
                  <a:pt x="3802" y="21600"/>
                  <a:pt x="3826" y="21553"/>
                  <a:pt x="3826" y="21495"/>
                </a:cubicBezTo>
                <a:lnTo>
                  <a:pt x="3826" y="21275"/>
                </a:lnTo>
                <a:cubicBezTo>
                  <a:pt x="3826" y="21218"/>
                  <a:pt x="3802" y="21171"/>
                  <a:pt x="3773" y="21171"/>
                </a:cubicBezTo>
                <a:close/>
                <a:moveTo>
                  <a:pt x="4088" y="21171"/>
                </a:moveTo>
                <a:cubicBezTo>
                  <a:pt x="4058" y="21171"/>
                  <a:pt x="4035" y="21218"/>
                  <a:pt x="4035" y="21275"/>
                </a:cubicBezTo>
                <a:lnTo>
                  <a:pt x="4035" y="21495"/>
                </a:lnTo>
                <a:cubicBezTo>
                  <a:pt x="4035" y="21553"/>
                  <a:pt x="4058" y="21600"/>
                  <a:pt x="4088" y="21600"/>
                </a:cubicBezTo>
                <a:cubicBezTo>
                  <a:pt x="4117" y="21600"/>
                  <a:pt x="4141" y="21553"/>
                  <a:pt x="4141" y="21495"/>
                </a:cubicBezTo>
                <a:lnTo>
                  <a:pt x="4141" y="21275"/>
                </a:lnTo>
                <a:cubicBezTo>
                  <a:pt x="4141" y="21218"/>
                  <a:pt x="4117" y="21171"/>
                  <a:pt x="4088" y="21171"/>
                </a:cubicBezTo>
                <a:close/>
                <a:moveTo>
                  <a:pt x="4937" y="21171"/>
                </a:moveTo>
                <a:cubicBezTo>
                  <a:pt x="4908" y="21171"/>
                  <a:pt x="4884" y="21218"/>
                  <a:pt x="4884" y="21275"/>
                </a:cubicBezTo>
                <a:lnTo>
                  <a:pt x="4884" y="21495"/>
                </a:lnTo>
                <a:cubicBezTo>
                  <a:pt x="4884" y="21553"/>
                  <a:pt x="4908" y="21600"/>
                  <a:pt x="4937" y="21600"/>
                </a:cubicBezTo>
                <a:cubicBezTo>
                  <a:pt x="4966" y="21600"/>
                  <a:pt x="4990" y="21553"/>
                  <a:pt x="4990" y="21495"/>
                </a:cubicBezTo>
                <a:lnTo>
                  <a:pt x="4990" y="21275"/>
                </a:lnTo>
                <a:cubicBezTo>
                  <a:pt x="4990" y="21218"/>
                  <a:pt x="4966" y="21171"/>
                  <a:pt x="4937" y="21171"/>
                </a:cubicBezTo>
                <a:close/>
                <a:moveTo>
                  <a:pt x="5252" y="21171"/>
                </a:moveTo>
                <a:cubicBezTo>
                  <a:pt x="5223" y="21171"/>
                  <a:pt x="5199" y="21218"/>
                  <a:pt x="5199" y="21275"/>
                </a:cubicBezTo>
                <a:lnTo>
                  <a:pt x="5199" y="21495"/>
                </a:lnTo>
                <a:cubicBezTo>
                  <a:pt x="5199" y="21553"/>
                  <a:pt x="5223" y="21600"/>
                  <a:pt x="5252" y="21600"/>
                </a:cubicBezTo>
                <a:cubicBezTo>
                  <a:pt x="5281" y="21600"/>
                  <a:pt x="5305" y="21553"/>
                  <a:pt x="5305" y="21495"/>
                </a:cubicBezTo>
                <a:lnTo>
                  <a:pt x="5305" y="21275"/>
                </a:lnTo>
                <a:cubicBezTo>
                  <a:pt x="5305" y="21218"/>
                  <a:pt x="5281" y="21171"/>
                  <a:pt x="5252" y="21171"/>
                </a:cubicBezTo>
                <a:close/>
                <a:moveTo>
                  <a:pt x="6102" y="21171"/>
                </a:moveTo>
                <a:cubicBezTo>
                  <a:pt x="6072" y="21171"/>
                  <a:pt x="6049" y="21218"/>
                  <a:pt x="6049" y="21275"/>
                </a:cubicBezTo>
                <a:lnTo>
                  <a:pt x="6049" y="21495"/>
                </a:lnTo>
                <a:cubicBezTo>
                  <a:pt x="6049" y="21553"/>
                  <a:pt x="6072" y="21600"/>
                  <a:pt x="6102" y="21600"/>
                </a:cubicBezTo>
                <a:cubicBezTo>
                  <a:pt x="6131" y="21600"/>
                  <a:pt x="6155" y="21553"/>
                  <a:pt x="6155" y="21495"/>
                </a:cubicBezTo>
                <a:lnTo>
                  <a:pt x="6155" y="21275"/>
                </a:lnTo>
                <a:cubicBezTo>
                  <a:pt x="6155" y="21218"/>
                  <a:pt x="6131" y="21171"/>
                  <a:pt x="6102" y="21171"/>
                </a:cubicBezTo>
                <a:close/>
                <a:moveTo>
                  <a:pt x="6416" y="21171"/>
                </a:moveTo>
                <a:cubicBezTo>
                  <a:pt x="6387" y="21171"/>
                  <a:pt x="6363" y="21218"/>
                  <a:pt x="6363" y="21275"/>
                </a:cubicBezTo>
                <a:lnTo>
                  <a:pt x="6363" y="21495"/>
                </a:lnTo>
                <a:cubicBezTo>
                  <a:pt x="6363" y="21553"/>
                  <a:pt x="6387" y="21600"/>
                  <a:pt x="6416" y="21600"/>
                </a:cubicBezTo>
                <a:cubicBezTo>
                  <a:pt x="6445" y="21600"/>
                  <a:pt x="6469" y="21553"/>
                  <a:pt x="6469" y="21495"/>
                </a:cubicBezTo>
                <a:lnTo>
                  <a:pt x="6469" y="21275"/>
                </a:lnTo>
                <a:cubicBezTo>
                  <a:pt x="6469" y="21218"/>
                  <a:pt x="6445" y="21171"/>
                  <a:pt x="6416" y="21171"/>
                </a:cubicBezTo>
                <a:close/>
                <a:moveTo>
                  <a:pt x="7266" y="21171"/>
                </a:moveTo>
                <a:cubicBezTo>
                  <a:pt x="7237" y="21171"/>
                  <a:pt x="7213" y="21218"/>
                  <a:pt x="7213" y="21275"/>
                </a:cubicBezTo>
                <a:lnTo>
                  <a:pt x="7213" y="21495"/>
                </a:lnTo>
                <a:cubicBezTo>
                  <a:pt x="7213" y="21553"/>
                  <a:pt x="7237" y="21600"/>
                  <a:pt x="7266" y="21600"/>
                </a:cubicBezTo>
                <a:cubicBezTo>
                  <a:pt x="7295" y="21600"/>
                  <a:pt x="7318" y="21553"/>
                  <a:pt x="7318" y="21495"/>
                </a:cubicBezTo>
                <a:lnTo>
                  <a:pt x="7318" y="21275"/>
                </a:lnTo>
                <a:cubicBezTo>
                  <a:pt x="7318" y="21218"/>
                  <a:pt x="7295" y="21171"/>
                  <a:pt x="7266" y="21171"/>
                </a:cubicBezTo>
                <a:close/>
                <a:moveTo>
                  <a:pt x="7580" y="21171"/>
                </a:moveTo>
                <a:cubicBezTo>
                  <a:pt x="7551" y="21171"/>
                  <a:pt x="7527" y="21218"/>
                  <a:pt x="7527" y="21275"/>
                </a:cubicBezTo>
                <a:lnTo>
                  <a:pt x="7527" y="21495"/>
                </a:lnTo>
                <a:cubicBezTo>
                  <a:pt x="7527" y="21553"/>
                  <a:pt x="7551" y="21600"/>
                  <a:pt x="7580" y="21600"/>
                </a:cubicBezTo>
                <a:cubicBezTo>
                  <a:pt x="7609" y="21600"/>
                  <a:pt x="7632" y="21553"/>
                  <a:pt x="7632" y="21495"/>
                </a:cubicBezTo>
                <a:lnTo>
                  <a:pt x="7632" y="21275"/>
                </a:lnTo>
                <a:cubicBezTo>
                  <a:pt x="7632" y="21218"/>
                  <a:pt x="7609" y="21171"/>
                  <a:pt x="7580" y="21171"/>
                </a:cubicBezTo>
                <a:close/>
                <a:moveTo>
                  <a:pt x="8429" y="21171"/>
                </a:moveTo>
                <a:cubicBezTo>
                  <a:pt x="8400" y="21171"/>
                  <a:pt x="8377" y="21218"/>
                  <a:pt x="8377" y="21275"/>
                </a:cubicBezTo>
                <a:lnTo>
                  <a:pt x="8377" y="21495"/>
                </a:lnTo>
                <a:cubicBezTo>
                  <a:pt x="8377" y="21553"/>
                  <a:pt x="8400" y="21600"/>
                  <a:pt x="8429" y="21600"/>
                </a:cubicBezTo>
                <a:cubicBezTo>
                  <a:pt x="8458" y="21600"/>
                  <a:pt x="8482" y="21553"/>
                  <a:pt x="8482" y="21495"/>
                </a:cubicBezTo>
                <a:lnTo>
                  <a:pt x="8482" y="21275"/>
                </a:lnTo>
                <a:cubicBezTo>
                  <a:pt x="8482" y="21218"/>
                  <a:pt x="8458" y="21171"/>
                  <a:pt x="8429" y="21171"/>
                </a:cubicBezTo>
                <a:close/>
                <a:moveTo>
                  <a:pt x="8744" y="21171"/>
                </a:moveTo>
                <a:cubicBezTo>
                  <a:pt x="8714" y="21171"/>
                  <a:pt x="8691" y="21218"/>
                  <a:pt x="8691" y="21275"/>
                </a:cubicBezTo>
                <a:lnTo>
                  <a:pt x="8691" y="21495"/>
                </a:lnTo>
                <a:cubicBezTo>
                  <a:pt x="8691" y="21553"/>
                  <a:pt x="8714" y="21600"/>
                  <a:pt x="8744" y="21600"/>
                </a:cubicBezTo>
                <a:cubicBezTo>
                  <a:pt x="8773" y="21600"/>
                  <a:pt x="8796" y="21553"/>
                  <a:pt x="8796" y="21495"/>
                </a:cubicBezTo>
                <a:lnTo>
                  <a:pt x="8796" y="21275"/>
                </a:lnTo>
                <a:cubicBezTo>
                  <a:pt x="8796" y="21218"/>
                  <a:pt x="8773" y="21171"/>
                  <a:pt x="8744" y="21171"/>
                </a:cubicBezTo>
                <a:close/>
                <a:moveTo>
                  <a:pt x="9593" y="21171"/>
                </a:moveTo>
                <a:cubicBezTo>
                  <a:pt x="9564" y="21171"/>
                  <a:pt x="9540" y="21218"/>
                  <a:pt x="9540" y="21275"/>
                </a:cubicBezTo>
                <a:lnTo>
                  <a:pt x="9540" y="21495"/>
                </a:lnTo>
                <a:cubicBezTo>
                  <a:pt x="9540" y="21553"/>
                  <a:pt x="9564" y="21600"/>
                  <a:pt x="9593" y="21600"/>
                </a:cubicBezTo>
                <a:cubicBezTo>
                  <a:pt x="9622" y="21600"/>
                  <a:pt x="9646" y="21553"/>
                  <a:pt x="9646" y="21495"/>
                </a:cubicBezTo>
                <a:lnTo>
                  <a:pt x="9646" y="21275"/>
                </a:lnTo>
                <a:cubicBezTo>
                  <a:pt x="9646" y="21218"/>
                  <a:pt x="9622" y="21171"/>
                  <a:pt x="9593" y="21171"/>
                </a:cubicBezTo>
                <a:close/>
                <a:moveTo>
                  <a:pt x="9908" y="21171"/>
                </a:moveTo>
                <a:cubicBezTo>
                  <a:pt x="9879" y="21171"/>
                  <a:pt x="9855" y="21218"/>
                  <a:pt x="9855" y="21275"/>
                </a:cubicBezTo>
                <a:lnTo>
                  <a:pt x="9855" y="21495"/>
                </a:lnTo>
                <a:cubicBezTo>
                  <a:pt x="9855" y="21553"/>
                  <a:pt x="9879" y="21600"/>
                  <a:pt x="9908" y="21600"/>
                </a:cubicBezTo>
                <a:cubicBezTo>
                  <a:pt x="9937" y="21600"/>
                  <a:pt x="9961" y="21553"/>
                  <a:pt x="9961" y="21495"/>
                </a:cubicBezTo>
                <a:lnTo>
                  <a:pt x="9961" y="21275"/>
                </a:lnTo>
                <a:cubicBezTo>
                  <a:pt x="9961" y="21218"/>
                  <a:pt x="9937" y="21171"/>
                  <a:pt x="9908" y="21171"/>
                </a:cubicBezTo>
                <a:close/>
                <a:moveTo>
                  <a:pt x="10758" y="21171"/>
                </a:moveTo>
                <a:cubicBezTo>
                  <a:pt x="10728" y="21171"/>
                  <a:pt x="10705" y="21218"/>
                  <a:pt x="10705" y="21275"/>
                </a:cubicBezTo>
                <a:lnTo>
                  <a:pt x="10705" y="21495"/>
                </a:lnTo>
                <a:cubicBezTo>
                  <a:pt x="10705" y="21553"/>
                  <a:pt x="10728" y="21600"/>
                  <a:pt x="10758" y="21600"/>
                </a:cubicBezTo>
                <a:cubicBezTo>
                  <a:pt x="10787" y="21600"/>
                  <a:pt x="10810" y="21553"/>
                  <a:pt x="10810" y="21495"/>
                </a:cubicBezTo>
                <a:lnTo>
                  <a:pt x="10810" y="21275"/>
                </a:lnTo>
                <a:cubicBezTo>
                  <a:pt x="10810" y="21218"/>
                  <a:pt x="10787" y="21171"/>
                  <a:pt x="10758" y="21171"/>
                </a:cubicBezTo>
                <a:close/>
                <a:moveTo>
                  <a:pt x="11072" y="21171"/>
                </a:moveTo>
                <a:cubicBezTo>
                  <a:pt x="11043" y="21171"/>
                  <a:pt x="11019" y="21218"/>
                  <a:pt x="11019" y="21275"/>
                </a:cubicBezTo>
                <a:lnTo>
                  <a:pt x="11019" y="21495"/>
                </a:lnTo>
                <a:cubicBezTo>
                  <a:pt x="11019" y="21553"/>
                  <a:pt x="11043" y="21600"/>
                  <a:pt x="11072" y="21600"/>
                </a:cubicBezTo>
                <a:cubicBezTo>
                  <a:pt x="11101" y="21600"/>
                  <a:pt x="11125" y="21553"/>
                  <a:pt x="11125" y="21495"/>
                </a:cubicBezTo>
                <a:lnTo>
                  <a:pt x="11125" y="21275"/>
                </a:lnTo>
                <a:cubicBezTo>
                  <a:pt x="11125" y="21218"/>
                  <a:pt x="11101" y="21171"/>
                  <a:pt x="11072" y="21171"/>
                </a:cubicBezTo>
                <a:close/>
                <a:moveTo>
                  <a:pt x="11922" y="21171"/>
                </a:moveTo>
                <a:cubicBezTo>
                  <a:pt x="11893" y="21171"/>
                  <a:pt x="11869" y="21218"/>
                  <a:pt x="11869" y="21275"/>
                </a:cubicBezTo>
                <a:lnTo>
                  <a:pt x="11869" y="21495"/>
                </a:lnTo>
                <a:cubicBezTo>
                  <a:pt x="11869" y="21553"/>
                  <a:pt x="11893" y="21600"/>
                  <a:pt x="11922" y="21600"/>
                </a:cubicBezTo>
                <a:cubicBezTo>
                  <a:pt x="11951" y="21600"/>
                  <a:pt x="11974" y="21553"/>
                  <a:pt x="11974" y="21495"/>
                </a:cubicBezTo>
                <a:lnTo>
                  <a:pt x="11974" y="21275"/>
                </a:lnTo>
                <a:cubicBezTo>
                  <a:pt x="11974" y="21218"/>
                  <a:pt x="11951" y="21171"/>
                  <a:pt x="11922" y="21171"/>
                </a:cubicBezTo>
                <a:close/>
                <a:moveTo>
                  <a:pt x="12236" y="21171"/>
                </a:moveTo>
                <a:cubicBezTo>
                  <a:pt x="12207" y="21171"/>
                  <a:pt x="12183" y="21218"/>
                  <a:pt x="12183" y="21275"/>
                </a:cubicBezTo>
                <a:lnTo>
                  <a:pt x="12183" y="21495"/>
                </a:lnTo>
                <a:cubicBezTo>
                  <a:pt x="12183" y="21553"/>
                  <a:pt x="12207" y="21600"/>
                  <a:pt x="12236" y="21600"/>
                </a:cubicBezTo>
                <a:cubicBezTo>
                  <a:pt x="12265" y="21600"/>
                  <a:pt x="12288" y="21553"/>
                  <a:pt x="12288" y="21495"/>
                </a:cubicBezTo>
                <a:lnTo>
                  <a:pt x="12288" y="21275"/>
                </a:lnTo>
                <a:cubicBezTo>
                  <a:pt x="12288" y="21218"/>
                  <a:pt x="12265" y="21171"/>
                  <a:pt x="12236" y="21171"/>
                </a:cubicBezTo>
                <a:close/>
                <a:moveTo>
                  <a:pt x="13085" y="21171"/>
                </a:moveTo>
                <a:cubicBezTo>
                  <a:pt x="13056" y="21171"/>
                  <a:pt x="13032" y="21218"/>
                  <a:pt x="13032" y="21275"/>
                </a:cubicBezTo>
                <a:lnTo>
                  <a:pt x="13032" y="21495"/>
                </a:lnTo>
                <a:cubicBezTo>
                  <a:pt x="13032" y="21553"/>
                  <a:pt x="13056" y="21600"/>
                  <a:pt x="13085" y="21600"/>
                </a:cubicBezTo>
                <a:cubicBezTo>
                  <a:pt x="13114" y="21600"/>
                  <a:pt x="13138" y="21553"/>
                  <a:pt x="13138" y="21495"/>
                </a:cubicBezTo>
                <a:lnTo>
                  <a:pt x="13138" y="21275"/>
                </a:lnTo>
                <a:cubicBezTo>
                  <a:pt x="13138" y="21218"/>
                  <a:pt x="13114" y="21171"/>
                  <a:pt x="13085" y="21171"/>
                </a:cubicBezTo>
                <a:close/>
                <a:moveTo>
                  <a:pt x="13399" y="21171"/>
                </a:moveTo>
                <a:cubicBezTo>
                  <a:pt x="13370" y="21171"/>
                  <a:pt x="13348" y="21218"/>
                  <a:pt x="13348" y="21275"/>
                </a:cubicBezTo>
                <a:lnTo>
                  <a:pt x="13348" y="21495"/>
                </a:lnTo>
                <a:cubicBezTo>
                  <a:pt x="13348" y="21553"/>
                  <a:pt x="13370" y="21600"/>
                  <a:pt x="13399" y="21600"/>
                </a:cubicBezTo>
                <a:cubicBezTo>
                  <a:pt x="13428" y="21600"/>
                  <a:pt x="13452" y="21553"/>
                  <a:pt x="13452" y="21495"/>
                </a:cubicBezTo>
                <a:lnTo>
                  <a:pt x="13452" y="21275"/>
                </a:lnTo>
                <a:cubicBezTo>
                  <a:pt x="13452" y="21218"/>
                  <a:pt x="13428" y="21171"/>
                  <a:pt x="13399" y="21171"/>
                </a:cubicBezTo>
                <a:close/>
                <a:moveTo>
                  <a:pt x="14249" y="21171"/>
                </a:moveTo>
                <a:cubicBezTo>
                  <a:pt x="14220" y="21171"/>
                  <a:pt x="14196" y="21218"/>
                  <a:pt x="14196" y="21275"/>
                </a:cubicBezTo>
                <a:lnTo>
                  <a:pt x="14196" y="21495"/>
                </a:lnTo>
                <a:cubicBezTo>
                  <a:pt x="14196" y="21553"/>
                  <a:pt x="14220" y="21600"/>
                  <a:pt x="14249" y="21600"/>
                </a:cubicBezTo>
                <a:cubicBezTo>
                  <a:pt x="14278" y="21600"/>
                  <a:pt x="14302" y="21553"/>
                  <a:pt x="14302" y="21495"/>
                </a:cubicBezTo>
                <a:lnTo>
                  <a:pt x="14302" y="21275"/>
                </a:lnTo>
                <a:cubicBezTo>
                  <a:pt x="14302" y="21218"/>
                  <a:pt x="14278" y="21171"/>
                  <a:pt x="14249" y="21171"/>
                </a:cubicBezTo>
                <a:close/>
                <a:moveTo>
                  <a:pt x="14564" y="21171"/>
                </a:moveTo>
                <a:cubicBezTo>
                  <a:pt x="14535" y="21171"/>
                  <a:pt x="14511" y="21218"/>
                  <a:pt x="14511" y="21275"/>
                </a:cubicBezTo>
                <a:lnTo>
                  <a:pt x="14511" y="21495"/>
                </a:lnTo>
                <a:cubicBezTo>
                  <a:pt x="14511" y="21553"/>
                  <a:pt x="14535" y="21600"/>
                  <a:pt x="14564" y="21600"/>
                </a:cubicBezTo>
                <a:cubicBezTo>
                  <a:pt x="14593" y="21600"/>
                  <a:pt x="14617" y="21553"/>
                  <a:pt x="14617" y="21495"/>
                </a:cubicBezTo>
                <a:lnTo>
                  <a:pt x="14617" y="21275"/>
                </a:lnTo>
                <a:cubicBezTo>
                  <a:pt x="14617" y="21218"/>
                  <a:pt x="14593" y="21171"/>
                  <a:pt x="14564" y="21171"/>
                </a:cubicBezTo>
                <a:close/>
                <a:moveTo>
                  <a:pt x="15413" y="21171"/>
                </a:moveTo>
                <a:cubicBezTo>
                  <a:pt x="15384" y="21171"/>
                  <a:pt x="15360" y="21218"/>
                  <a:pt x="15360" y="21275"/>
                </a:cubicBezTo>
                <a:lnTo>
                  <a:pt x="15360" y="21495"/>
                </a:lnTo>
                <a:cubicBezTo>
                  <a:pt x="15360" y="21553"/>
                  <a:pt x="15384" y="21600"/>
                  <a:pt x="15413" y="21600"/>
                </a:cubicBezTo>
                <a:cubicBezTo>
                  <a:pt x="15442" y="21600"/>
                  <a:pt x="15465" y="21553"/>
                  <a:pt x="15465" y="21495"/>
                </a:cubicBezTo>
                <a:lnTo>
                  <a:pt x="15465" y="21275"/>
                </a:lnTo>
                <a:cubicBezTo>
                  <a:pt x="15465" y="21218"/>
                  <a:pt x="15442" y="21171"/>
                  <a:pt x="15413" y="21171"/>
                </a:cubicBezTo>
                <a:close/>
                <a:moveTo>
                  <a:pt x="15728" y="21171"/>
                </a:moveTo>
                <a:cubicBezTo>
                  <a:pt x="15699" y="21171"/>
                  <a:pt x="15675" y="21218"/>
                  <a:pt x="15675" y="21275"/>
                </a:cubicBezTo>
                <a:lnTo>
                  <a:pt x="15675" y="21495"/>
                </a:lnTo>
                <a:cubicBezTo>
                  <a:pt x="15675" y="21553"/>
                  <a:pt x="15699" y="21600"/>
                  <a:pt x="15728" y="21600"/>
                </a:cubicBezTo>
                <a:cubicBezTo>
                  <a:pt x="15757" y="21600"/>
                  <a:pt x="15781" y="21553"/>
                  <a:pt x="15781" y="21495"/>
                </a:cubicBezTo>
                <a:lnTo>
                  <a:pt x="15781" y="21275"/>
                </a:lnTo>
                <a:cubicBezTo>
                  <a:pt x="15781" y="21218"/>
                  <a:pt x="15757" y="21171"/>
                  <a:pt x="15728" y="21171"/>
                </a:cubicBezTo>
                <a:close/>
                <a:moveTo>
                  <a:pt x="16578" y="21171"/>
                </a:moveTo>
                <a:cubicBezTo>
                  <a:pt x="16549" y="21171"/>
                  <a:pt x="16525" y="21218"/>
                  <a:pt x="16525" y="21275"/>
                </a:cubicBezTo>
                <a:lnTo>
                  <a:pt x="16525" y="21495"/>
                </a:lnTo>
                <a:cubicBezTo>
                  <a:pt x="16525" y="21553"/>
                  <a:pt x="16549" y="21600"/>
                  <a:pt x="16578" y="21600"/>
                </a:cubicBezTo>
                <a:cubicBezTo>
                  <a:pt x="16607" y="21600"/>
                  <a:pt x="16630" y="21553"/>
                  <a:pt x="16630" y="21495"/>
                </a:cubicBezTo>
                <a:lnTo>
                  <a:pt x="16630" y="21275"/>
                </a:lnTo>
                <a:cubicBezTo>
                  <a:pt x="16630" y="21218"/>
                  <a:pt x="16607" y="21171"/>
                  <a:pt x="16578" y="21171"/>
                </a:cubicBezTo>
                <a:close/>
                <a:moveTo>
                  <a:pt x="16892" y="21171"/>
                </a:moveTo>
                <a:cubicBezTo>
                  <a:pt x="16863" y="21171"/>
                  <a:pt x="16839" y="21218"/>
                  <a:pt x="16839" y="21275"/>
                </a:cubicBezTo>
                <a:lnTo>
                  <a:pt x="16839" y="21495"/>
                </a:lnTo>
                <a:cubicBezTo>
                  <a:pt x="16839" y="21553"/>
                  <a:pt x="16863" y="21600"/>
                  <a:pt x="16892" y="21600"/>
                </a:cubicBezTo>
                <a:cubicBezTo>
                  <a:pt x="16921" y="21600"/>
                  <a:pt x="16944" y="21553"/>
                  <a:pt x="16944" y="21495"/>
                </a:cubicBezTo>
                <a:lnTo>
                  <a:pt x="16944" y="21275"/>
                </a:lnTo>
                <a:cubicBezTo>
                  <a:pt x="16944" y="21218"/>
                  <a:pt x="16921" y="21171"/>
                  <a:pt x="16892" y="21171"/>
                </a:cubicBezTo>
                <a:close/>
                <a:moveTo>
                  <a:pt x="17741" y="21171"/>
                </a:moveTo>
                <a:cubicBezTo>
                  <a:pt x="17712" y="21171"/>
                  <a:pt x="17689" y="21218"/>
                  <a:pt x="17689" y="21275"/>
                </a:cubicBezTo>
                <a:lnTo>
                  <a:pt x="17689" y="21495"/>
                </a:lnTo>
                <a:cubicBezTo>
                  <a:pt x="17689" y="21553"/>
                  <a:pt x="17712" y="21600"/>
                  <a:pt x="17741" y="21600"/>
                </a:cubicBezTo>
                <a:cubicBezTo>
                  <a:pt x="17770" y="21600"/>
                  <a:pt x="17794" y="21553"/>
                  <a:pt x="17794" y="21495"/>
                </a:cubicBezTo>
                <a:lnTo>
                  <a:pt x="17794" y="21275"/>
                </a:lnTo>
                <a:cubicBezTo>
                  <a:pt x="17794" y="21218"/>
                  <a:pt x="17770" y="21171"/>
                  <a:pt x="17741" y="21171"/>
                </a:cubicBezTo>
                <a:close/>
                <a:moveTo>
                  <a:pt x="18055" y="21171"/>
                </a:moveTo>
                <a:cubicBezTo>
                  <a:pt x="18026" y="21171"/>
                  <a:pt x="18002" y="21218"/>
                  <a:pt x="18002" y="21275"/>
                </a:cubicBezTo>
                <a:lnTo>
                  <a:pt x="18002" y="21495"/>
                </a:lnTo>
                <a:cubicBezTo>
                  <a:pt x="18002" y="21553"/>
                  <a:pt x="18026" y="21600"/>
                  <a:pt x="18055" y="21600"/>
                </a:cubicBezTo>
                <a:cubicBezTo>
                  <a:pt x="18085" y="21600"/>
                  <a:pt x="18108" y="21553"/>
                  <a:pt x="18108" y="21495"/>
                </a:cubicBezTo>
                <a:lnTo>
                  <a:pt x="18108" y="21275"/>
                </a:lnTo>
                <a:cubicBezTo>
                  <a:pt x="18108" y="21218"/>
                  <a:pt x="18085" y="21171"/>
                  <a:pt x="18055" y="21171"/>
                </a:cubicBezTo>
                <a:close/>
                <a:moveTo>
                  <a:pt x="18905" y="21171"/>
                </a:moveTo>
                <a:cubicBezTo>
                  <a:pt x="18876" y="21171"/>
                  <a:pt x="18852" y="21218"/>
                  <a:pt x="18852" y="21275"/>
                </a:cubicBezTo>
                <a:lnTo>
                  <a:pt x="18852" y="21495"/>
                </a:lnTo>
                <a:cubicBezTo>
                  <a:pt x="18852" y="21553"/>
                  <a:pt x="18876" y="21600"/>
                  <a:pt x="18905" y="21600"/>
                </a:cubicBezTo>
                <a:cubicBezTo>
                  <a:pt x="18934" y="21600"/>
                  <a:pt x="18958" y="21553"/>
                  <a:pt x="18958" y="21495"/>
                </a:cubicBezTo>
                <a:lnTo>
                  <a:pt x="18958" y="21275"/>
                </a:lnTo>
                <a:cubicBezTo>
                  <a:pt x="18958" y="21218"/>
                  <a:pt x="18934" y="21171"/>
                  <a:pt x="18905" y="21171"/>
                </a:cubicBezTo>
                <a:close/>
                <a:moveTo>
                  <a:pt x="19220" y="21171"/>
                </a:moveTo>
                <a:cubicBezTo>
                  <a:pt x="19191" y="21171"/>
                  <a:pt x="19167" y="21218"/>
                  <a:pt x="19167" y="21275"/>
                </a:cubicBezTo>
                <a:lnTo>
                  <a:pt x="19167" y="21495"/>
                </a:lnTo>
                <a:cubicBezTo>
                  <a:pt x="19167" y="21553"/>
                  <a:pt x="19191" y="21600"/>
                  <a:pt x="19220" y="21600"/>
                </a:cubicBezTo>
                <a:cubicBezTo>
                  <a:pt x="19249" y="21600"/>
                  <a:pt x="19273" y="21553"/>
                  <a:pt x="19273" y="21495"/>
                </a:cubicBezTo>
                <a:lnTo>
                  <a:pt x="19273" y="21275"/>
                </a:lnTo>
                <a:cubicBezTo>
                  <a:pt x="19273" y="21218"/>
                  <a:pt x="19249" y="21171"/>
                  <a:pt x="19220" y="21171"/>
                </a:cubicBezTo>
                <a:close/>
                <a:moveTo>
                  <a:pt x="20069" y="21171"/>
                </a:moveTo>
                <a:cubicBezTo>
                  <a:pt x="20040" y="21171"/>
                  <a:pt x="20016" y="21218"/>
                  <a:pt x="20016" y="21275"/>
                </a:cubicBezTo>
                <a:lnTo>
                  <a:pt x="20016" y="21495"/>
                </a:lnTo>
                <a:cubicBezTo>
                  <a:pt x="20016" y="21553"/>
                  <a:pt x="20040" y="21600"/>
                  <a:pt x="20069" y="21600"/>
                </a:cubicBezTo>
                <a:cubicBezTo>
                  <a:pt x="20099" y="21600"/>
                  <a:pt x="20122" y="21553"/>
                  <a:pt x="20122" y="21495"/>
                </a:cubicBezTo>
                <a:lnTo>
                  <a:pt x="20122" y="21275"/>
                </a:lnTo>
                <a:cubicBezTo>
                  <a:pt x="20122" y="21218"/>
                  <a:pt x="20099" y="21171"/>
                  <a:pt x="20069" y="21171"/>
                </a:cubicBezTo>
                <a:close/>
                <a:moveTo>
                  <a:pt x="20384" y="21171"/>
                </a:moveTo>
                <a:cubicBezTo>
                  <a:pt x="20355" y="21171"/>
                  <a:pt x="20331" y="21218"/>
                  <a:pt x="20331" y="21275"/>
                </a:cubicBezTo>
                <a:lnTo>
                  <a:pt x="20331" y="21495"/>
                </a:lnTo>
                <a:cubicBezTo>
                  <a:pt x="20331" y="21553"/>
                  <a:pt x="20355" y="21600"/>
                  <a:pt x="20384" y="21600"/>
                </a:cubicBezTo>
                <a:cubicBezTo>
                  <a:pt x="20413" y="21600"/>
                  <a:pt x="20436" y="21553"/>
                  <a:pt x="20436" y="21495"/>
                </a:cubicBezTo>
                <a:lnTo>
                  <a:pt x="20436" y="21275"/>
                </a:lnTo>
                <a:cubicBezTo>
                  <a:pt x="20436" y="21218"/>
                  <a:pt x="20413" y="21171"/>
                  <a:pt x="20384" y="21171"/>
                </a:cubicBezTo>
                <a:close/>
                <a:moveTo>
                  <a:pt x="21234" y="21171"/>
                </a:moveTo>
                <a:cubicBezTo>
                  <a:pt x="21204" y="21171"/>
                  <a:pt x="21181" y="21218"/>
                  <a:pt x="21181" y="21275"/>
                </a:cubicBezTo>
                <a:lnTo>
                  <a:pt x="21181" y="21495"/>
                </a:lnTo>
                <a:cubicBezTo>
                  <a:pt x="21181" y="21553"/>
                  <a:pt x="21204" y="21600"/>
                  <a:pt x="21234" y="21600"/>
                </a:cubicBezTo>
                <a:cubicBezTo>
                  <a:pt x="21263" y="21600"/>
                  <a:pt x="21285" y="21553"/>
                  <a:pt x="21285" y="21495"/>
                </a:cubicBezTo>
                <a:lnTo>
                  <a:pt x="21285" y="21275"/>
                </a:lnTo>
                <a:cubicBezTo>
                  <a:pt x="21285" y="21218"/>
                  <a:pt x="21263" y="21171"/>
                  <a:pt x="21234" y="21171"/>
                </a:cubicBezTo>
                <a:close/>
                <a:moveTo>
                  <a:pt x="21547" y="21171"/>
                </a:moveTo>
                <a:cubicBezTo>
                  <a:pt x="21518" y="21171"/>
                  <a:pt x="21495" y="21218"/>
                  <a:pt x="21495" y="21275"/>
                </a:cubicBezTo>
                <a:lnTo>
                  <a:pt x="21495" y="21495"/>
                </a:lnTo>
                <a:cubicBezTo>
                  <a:pt x="21495" y="21553"/>
                  <a:pt x="21518" y="21600"/>
                  <a:pt x="21547" y="21600"/>
                </a:cubicBezTo>
                <a:cubicBezTo>
                  <a:pt x="21576" y="21600"/>
                  <a:pt x="21600" y="21553"/>
                  <a:pt x="21600" y="21495"/>
                </a:cubicBezTo>
                <a:lnTo>
                  <a:pt x="21600" y="21275"/>
                </a:lnTo>
                <a:cubicBezTo>
                  <a:pt x="21600" y="21218"/>
                  <a:pt x="21576" y="21171"/>
                  <a:pt x="21547" y="21171"/>
                </a:cubicBezTo>
                <a:close/>
              </a:path>
            </a:pathLst>
          </a:custGeom>
          <a:gradFill>
            <a:gsLst>
              <a:gs pos="845">
                <a:srgbClr val="E8E9F0">
                  <a:alpha val="49711"/>
                </a:srgbClr>
              </a:gs>
              <a:gs pos="24764">
                <a:srgbClr val="F4F4F8">
                  <a:alpha val="49711"/>
                </a:srgbClr>
              </a:gs>
              <a:gs pos="34398">
                <a:srgbClr val="FFFFFF">
                  <a:alpha val="49711"/>
                </a:srgbClr>
              </a:gs>
            </a:gsLst>
            <a:path>
              <a:fillToRect l="31295" t="-9993" r="68704" b="109993"/>
            </a:path>
          </a:gradFill>
          <a:ln w="12700">
            <a:miter lim="400000"/>
          </a:ln>
        </p:spPr>
        <p:txBody>
          <a:bodyPr lIns="45719" rIns="45719" anchor="ctr"/>
          <a:lstStyle/>
          <a:p>
            <a:pPr defTabSz="914400">
              <a:lnSpc>
                <a:spcPct val="100000"/>
              </a:lnSpc>
              <a:buClrTx/>
              <a:defRPr sz="1800" baseline="0"/>
            </a:pPr>
            <a:endParaRPr/>
          </a:p>
        </p:txBody>
      </p:sp>
      <p:sp>
        <p:nvSpPr>
          <p:cNvPr id="1066" name="H1 Montserrat SemiBold 64 – nadpis vlevo"/>
          <p:cNvSpPr txBox="1">
            <a:spLocks noGrp="1"/>
          </p:cNvSpPr>
          <p:nvPr>
            <p:ph type="body" sz="quarter" idx="21"/>
          </p:nvPr>
        </p:nvSpPr>
        <p:spPr>
          <a:xfrm>
            <a:off x="1371548" y="1522656"/>
            <a:ext cx="21640905" cy="1092201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/>
          <a:p>
            <a:pPr marL="0" indent="0" algn="ctr" defTabSz="825500">
              <a:lnSpc>
                <a:spcPct val="15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6400" i="1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t>H1 </a:t>
            </a:r>
            <a:r>
              <a:rPr>
                <a:solidFill>
                  <a:srgbClr val="6BE0C3"/>
                </a:solidFill>
              </a:rPr>
              <a:t>Montserrat</a:t>
            </a:r>
            <a:r>
              <a:t> SemiBold 64 – nadpis vlevo</a:t>
            </a:r>
          </a:p>
        </p:txBody>
      </p:sp>
      <p:sp>
        <p:nvSpPr>
          <p:cNvPr id="1067" name="Přímá spojnice 16"/>
          <p:cNvSpPr/>
          <p:nvPr/>
        </p:nvSpPr>
        <p:spPr>
          <a:xfrm>
            <a:off x="-121011" y="5935758"/>
            <a:ext cx="24615598" cy="91963"/>
          </a:xfrm>
          <a:prstGeom prst="line">
            <a:avLst/>
          </a:prstGeom>
          <a:ln w="254000">
            <a:solidFill>
              <a:srgbClr val="040E3C"/>
            </a:solidFill>
            <a:miter lim="400000"/>
          </a:ln>
        </p:spPr>
        <p:txBody>
          <a:bodyPr lIns="45718" tIns="45718" rIns="45718" bIns="45718"/>
          <a:lstStyle/>
          <a:p>
            <a:pPr>
              <a:buClrTx/>
              <a:defRPr baseline="938">
                <a:latin typeface="+mn-lt"/>
                <a:ea typeface="+mn-ea"/>
                <a:cs typeface="+mn-cs"/>
                <a:sym typeface="Montserrat SemiBold"/>
              </a:defRPr>
            </a:pPr>
            <a:endParaRPr/>
          </a:p>
        </p:txBody>
      </p:sp>
      <p:sp>
        <p:nvSpPr>
          <p:cNvPr id="1068" name="TextBox 15"/>
          <p:cNvSpPr txBox="1">
            <a:spLocks noGrp="1"/>
          </p:cNvSpPr>
          <p:nvPr>
            <p:ph type="body" sz="quarter" idx="22"/>
          </p:nvPr>
        </p:nvSpPr>
        <p:spPr>
          <a:xfrm>
            <a:off x="1749795" y="7404065"/>
            <a:ext cx="6164745" cy="1092201"/>
          </a:xfrm>
          <a:prstGeom prst="rect">
            <a:avLst/>
          </a:prstGeom>
        </p:spPr>
        <p:txBody>
          <a:bodyPr lIns="0" tIns="0" rIns="0" bIns="0" anchor="ctr">
            <a:spAutoFit/>
          </a:bodyPr>
          <a:lstStyle/>
          <a:p>
            <a:pPr marL="0" indent="0" algn="ctr" defTabSz="2438337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500"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t>IDENTIFIKUJ </a:t>
            </a:r>
            <a:br/>
            <a:r>
              <a:t>SVOU ŽÁBU</a:t>
            </a:r>
          </a:p>
        </p:txBody>
      </p:sp>
      <p:sp>
        <p:nvSpPr>
          <p:cNvPr id="1069" name="TextBox 16"/>
          <p:cNvSpPr txBox="1">
            <a:spLocks noGrp="1"/>
          </p:cNvSpPr>
          <p:nvPr>
            <p:ph type="body" sz="quarter" idx="23"/>
          </p:nvPr>
        </p:nvSpPr>
        <p:spPr>
          <a:xfrm>
            <a:off x="2228667" y="8982516"/>
            <a:ext cx="5207001" cy="1468121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 marL="0" indent="0" algn="ctr" defTabSz="2438337">
              <a:lnSpc>
                <a:spcPct val="120000"/>
              </a:lnSpc>
              <a:spcBef>
                <a:spcPts val="0"/>
              </a:spcBef>
              <a:buSzTx/>
              <a:buFontTx/>
              <a:buNone/>
              <a:defRPr>
                <a:latin typeface="Montserrat Regular"/>
                <a:ea typeface="Montserrat Regular"/>
                <a:cs typeface="Montserrat Regular"/>
                <a:sym typeface="Montserrat Regular"/>
              </a:defRPr>
            </a:lvl1pPr>
          </a:lstStyle>
          <a:p>
            <a:r>
              <a:t>Jinými slovy najdi tvůj nejtěžší a nejdůležitější úkol dne. Jen jeden!</a:t>
            </a:r>
          </a:p>
        </p:txBody>
      </p:sp>
      <p:sp>
        <p:nvSpPr>
          <p:cNvPr id="1070" name="TextBox 15"/>
          <p:cNvSpPr txBox="1">
            <a:spLocks noGrp="1"/>
          </p:cNvSpPr>
          <p:nvPr>
            <p:ph type="body" sz="quarter" idx="24"/>
          </p:nvPr>
        </p:nvSpPr>
        <p:spPr>
          <a:xfrm>
            <a:off x="9104416" y="7675686"/>
            <a:ext cx="6164745" cy="546101"/>
          </a:xfrm>
          <a:prstGeom prst="rect">
            <a:avLst/>
          </a:prstGeom>
        </p:spPr>
        <p:txBody>
          <a:bodyPr lIns="0" tIns="0" rIns="0" bIns="0" anchor="ctr">
            <a:spAutoFit/>
          </a:bodyPr>
          <a:lstStyle>
            <a:lvl1pPr marL="0" indent="0" algn="ctr" defTabSz="2438337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500"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SNĚZ JI!</a:t>
            </a:r>
          </a:p>
        </p:txBody>
      </p:sp>
      <p:sp>
        <p:nvSpPr>
          <p:cNvPr id="1071" name="TextBox 16"/>
          <p:cNvSpPr txBox="1">
            <a:spLocks noGrp="1"/>
          </p:cNvSpPr>
          <p:nvPr>
            <p:ph type="body" sz="quarter" idx="25"/>
          </p:nvPr>
        </p:nvSpPr>
        <p:spPr>
          <a:xfrm>
            <a:off x="9588500" y="8982516"/>
            <a:ext cx="5207000" cy="1986281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 marL="0" indent="0" algn="ctr" defTabSz="2438337">
              <a:lnSpc>
                <a:spcPct val="120000"/>
              </a:lnSpc>
              <a:spcBef>
                <a:spcPts val="0"/>
              </a:spcBef>
              <a:buSzTx/>
              <a:buFontTx/>
              <a:buNone/>
              <a:defRPr>
                <a:latin typeface="Montserrat Regular"/>
                <a:ea typeface="Montserrat Regular"/>
                <a:cs typeface="Montserrat Regular"/>
                <a:sym typeface="Montserrat Regular"/>
              </a:defRPr>
            </a:lvl1pPr>
          </a:lstStyle>
          <a:p>
            <a:r>
              <a:t>Svůj nejdůležitější úkol udělej hned ráno. Za žádnou cenu ho neodkládej na později.</a:t>
            </a:r>
          </a:p>
        </p:txBody>
      </p:sp>
      <p:sp>
        <p:nvSpPr>
          <p:cNvPr id="1072" name="TextBox 15"/>
          <p:cNvSpPr txBox="1">
            <a:spLocks noGrp="1"/>
          </p:cNvSpPr>
          <p:nvPr>
            <p:ph type="body" sz="quarter" idx="26"/>
          </p:nvPr>
        </p:nvSpPr>
        <p:spPr>
          <a:xfrm>
            <a:off x="16464571" y="7404065"/>
            <a:ext cx="6164746" cy="1092201"/>
          </a:xfrm>
          <a:prstGeom prst="rect">
            <a:avLst/>
          </a:prstGeom>
        </p:spPr>
        <p:txBody>
          <a:bodyPr lIns="0" tIns="0" rIns="0" bIns="0" anchor="ctr">
            <a:spAutoFit/>
          </a:bodyPr>
          <a:lstStyle/>
          <a:p>
            <a:pPr marL="0" indent="0" algn="ctr" defTabSz="2438337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500"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t>OPAKUJ </a:t>
            </a:r>
            <a:br/>
            <a:r>
              <a:t>KAŽDÝ DEN</a:t>
            </a:r>
          </a:p>
        </p:txBody>
      </p:sp>
      <p:sp>
        <p:nvSpPr>
          <p:cNvPr id="1073" name="TextBox 16"/>
          <p:cNvSpPr txBox="1">
            <a:spLocks noGrp="1"/>
          </p:cNvSpPr>
          <p:nvPr>
            <p:ph type="body" sz="quarter" idx="27"/>
          </p:nvPr>
        </p:nvSpPr>
        <p:spPr>
          <a:xfrm>
            <a:off x="16822459" y="8982516"/>
            <a:ext cx="5207001" cy="1468121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 marL="0" indent="0" algn="ctr">
              <a:lnSpc>
                <a:spcPct val="120000"/>
              </a:lnSpc>
              <a:spcBef>
                <a:spcPts val="0"/>
              </a:spcBef>
              <a:buSzTx/>
              <a:buFontTx/>
              <a:buNone/>
              <a:defRPr>
                <a:latin typeface="Montserrat Regular"/>
                <a:ea typeface="Montserrat Regular"/>
                <a:cs typeface="Montserrat Regular"/>
                <a:sym typeface="Montserrat Regular"/>
              </a:defRPr>
            </a:lvl1pPr>
          </a:lstStyle>
          <a:p>
            <a:r>
              <a:t>Budete překvapeni, jak rychle pravidelné malé kroky vedou k velkým úspěchům.</a:t>
            </a:r>
          </a:p>
        </p:txBody>
      </p:sp>
      <p:sp>
        <p:nvSpPr>
          <p:cNvPr id="1074" name="1"/>
          <p:cNvSpPr>
            <a:spLocks noGrp="1"/>
          </p:cNvSpPr>
          <p:nvPr>
            <p:ph type="body" sz="quarter" idx="28"/>
          </p:nvPr>
        </p:nvSpPr>
        <p:spPr>
          <a:xfrm>
            <a:off x="10854787" y="5046574"/>
            <a:ext cx="2664002" cy="18557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66" y="9394"/>
                </a:moveTo>
                <a:cubicBezTo>
                  <a:pt x="20112" y="9394"/>
                  <a:pt x="19902" y="9139"/>
                  <a:pt x="19902" y="8631"/>
                </a:cubicBezTo>
                <a:cubicBezTo>
                  <a:pt x="19902" y="8516"/>
                  <a:pt x="19902" y="8422"/>
                  <a:pt x="19918" y="8308"/>
                </a:cubicBezTo>
                <a:lnTo>
                  <a:pt x="20498" y="4224"/>
                </a:lnTo>
                <a:cubicBezTo>
                  <a:pt x="20546" y="3878"/>
                  <a:pt x="20577" y="3532"/>
                  <a:pt x="20577" y="3209"/>
                </a:cubicBezTo>
                <a:cubicBezTo>
                  <a:pt x="20577" y="1223"/>
                  <a:pt x="19646" y="0"/>
                  <a:pt x="18053" y="0"/>
                </a:cubicBezTo>
                <a:lnTo>
                  <a:pt x="6553" y="0"/>
                </a:lnTo>
                <a:cubicBezTo>
                  <a:pt x="5476" y="0"/>
                  <a:pt x="4672" y="306"/>
                  <a:pt x="4089" y="966"/>
                </a:cubicBezTo>
                <a:cubicBezTo>
                  <a:pt x="3507" y="1627"/>
                  <a:pt x="3145" y="2642"/>
                  <a:pt x="2952" y="4061"/>
                </a:cubicBezTo>
                <a:lnTo>
                  <a:pt x="2356" y="8308"/>
                </a:lnTo>
                <a:cubicBezTo>
                  <a:pt x="2300" y="8677"/>
                  <a:pt x="2195" y="8948"/>
                  <a:pt x="2051" y="9127"/>
                </a:cubicBezTo>
                <a:cubicBezTo>
                  <a:pt x="1906" y="9307"/>
                  <a:pt x="1721" y="9394"/>
                  <a:pt x="1504" y="9394"/>
                </a:cubicBezTo>
                <a:lnTo>
                  <a:pt x="386" y="9394"/>
                </a:lnTo>
                <a:lnTo>
                  <a:pt x="0" y="12209"/>
                </a:lnTo>
                <a:lnTo>
                  <a:pt x="1118" y="12209"/>
                </a:lnTo>
                <a:cubicBezTo>
                  <a:pt x="1473" y="12209"/>
                  <a:pt x="1682" y="12463"/>
                  <a:pt x="1682" y="12969"/>
                </a:cubicBezTo>
                <a:cubicBezTo>
                  <a:pt x="1682" y="13084"/>
                  <a:pt x="1682" y="13178"/>
                  <a:pt x="1666" y="13292"/>
                </a:cubicBezTo>
                <a:lnTo>
                  <a:pt x="1102" y="17376"/>
                </a:lnTo>
                <a:cubicBezTo>
                  <a:pt x="1054" y="17745"/>
                  <a:pt x="1023" y="18068"/>
                  <a:pt x="1023" y="18391"/>
                </a:cubicBezTo>
                <a:cubicBezTo>
                  <a:pt x="1023" y="20377"/>
                  <a:pt x="1938" y="21600"/>
                  <a:pt x="3547" y="21600"/>
                </a:cubicBezTo>
                <a:lnTo>
                  <a:pt x="15047" y="21600"/>
                </a:lnTo>
                <a:cubicBezTo>
                  <a:pt x="16116" y="21600"/>
                  <a:pt x="16916" y="21294"/>
                  <a:pt x="17497" y="20634"/>
                </a:cubicBezTo>
                <a:cubicBezTo>
                  <a:pt x="18077" y="19973"/>
                  <a:pt x="18439" y="18958"/>
                  <a:pt x="18632" y="17539"/>
                </a:cubicBezTo>
                <a:lnTo>
                  <a:pt x="19244" y="13292"/>
                </a:lnTo>
                <a:cubicBezTo>
                  <a:pt x="19291" y="12923"/>
                  <a:pt x="19392" y="12652"/>
                  <a:pt x="19537" y="12473"/>
                </a:cubicBezTo>
                <a:cubicBezTo>
                  <a:pt x="19682" y="12293"/>
                  <a:pt x="19871" y="12206"/>
                  <a:pt x="20096" y="12206"/>
                </a:cubicBezTo>
                <a:lnTo>
                  <a:pt x="21198" y="12206"/>
                </a:lnTo>
                <a:lnTo>
                  <a:pt x="21600" y="9391"/>
                </a:lnTo>
                <a:lnTo>
                  <a:pt x="20466" y="9391"/>
                </a:lnTo>
                <a:lnTo>
                  <a:pt x="20466" y="9394"/>
                </a:lnTo>
                <a:close/>
              </a:path>
            </a:pathLst>
          </a:custGeom>
          <a:solidFill>
            <a:srgbClr val="040E3C"/>
          </a:solidFill>
        </p:spPr>
        <p:txBody>
          <a:bodyPr lIns="50800" tIns="50800" rIns="50800" bIns="50800" anchor="ctr">
            <a:noAutofit/>
          </a:bodyPr>
          <a:lstStyle/>
          <a:p>
            <a:pPr marL="0" indent="0" algn="ctr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6500" i="1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endParaRPr/>
          </a:p>
        </p:txBody>
      </p:sp>
      <p:sp>
        <p:nvSpPr>
          <p:cNvPr id="1075" name="1"/>
          <p:cNvSpPr>
            <a:spLocks noGrp="1"/>
          </p:cNvSpPr>
          <p:nvPr>
            <p:ph type="body" sz="quarter" idx="29"/>
          </p:nvPr>
        </p:nvSpPr>
        <p:spPr>
          <a:xfrm>
            <a:off x="3500168" y="5031075"/>
            <a:ext cx="2664001" cy="18557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66" y="9394"/>
                </a:moveTo>
                <a:cubicBezTo>
                  <a:pt x="20112" y="9394"/>
                  <a:pt x="19902" y="9139"/>
                  <a:pt x="19902" y="8631"/>
                </a:cubicBezTo>
                <a:cubicBezTo>
                  <a:pt x="19902" y="8516"/>
                  <a:pt x="19902" y="8422"/>
                  <a:pt x="19918" y="8308"/>
                </a:cubicBezTo>
                <a:lnTo>
                  <a:pt x="20498" y="4224"/>
                </a:lnTo>
                <a:cubicBezTo>
                  <a:pt x="20546" y="3878"/>
                  <a:pt x="20577" y="3532"/>
                  <a:pt x="20577" y="3209"/>
                </a:cubicBezTo>
                <a:cubicBezTo>
                  <a:pt x="20577" y="1223"/>
                  <a:pt x="19646" y="0"/>
                  <a:pt x="18053" y="0"/>
                </a:cubicBezTo>
                <a:lnTo>
                  <a:pt x="6553" y="0"/>
                </a:lnTo>
                <a:cubicBezTo>
                  <a:pt x="5476" y="0"/>
                  <a:pt x="4672" y="306"/>
                  <a:pt x="4089" y="966"/>
                </a:cubicBezTo>
                <a:cubicBezTo>
                  <a:pt x="3507" y="1627"/>
                  <a:pt x="3145" y="2642"/>
                  <a:pt x="2952" y="4061"/>
                </a:cubicBezTo>
                <a:lnTo>
                  <a:pt x="2356" y="8308"/>
                </a:lnTo>
                <a:cubicBezTo>
                  <a:pt x="2300" y="8677"/>
                  <a:pt x="2195" y="8948"/>
                  <a:pt x="2051" y="9127"/>
                </a:cubicBezTo>
                <a:cubicBezTo>
                  <a:pt x="1906" y="9307"/>
                  <a:pt x="1721" y="9394"/>
                  <a:pt x="1504" y="9394"/>
                </a:cubicBezTo>
                <a:lnTo>
                  <a:pt x="386" y="9394"/>
                </a:lnTo>
                <a:lnTo>
                  <a:pt x="0" y="12209"/>
                </a:lnTo>
                <a:lnTo>
                  <a:pt x="1118" y="12209"/>
                </a:lnTo>
                <a:cubicBezTo>
                  <a:pt x="1473" y="12209"/>
                  <a:pt x="1682" y="12463"/>
                  <a:pt x="1682" y="12969"/>
                </a:cubicBezTo>
                <a:cubicBezTo>
                  <a:pt x="1682" y="13084"/>
                  <a:pt x="1682" y="13178"/>
                  <a:pt x="1666" y="13292"/>
                </a:cubicBezTo>
                <a:lnTo>
                  <a:pt x="1102" y="17376"/>
                </a:lnTo>
                <a:cubicBezTo>
                  <a:pt x="1054" y="17745"/>
                  <a:pt x="1023" y="18068"/>
                  <a:pt x="1023" y="18391"/>
                </a:cubicBezTo>
                <a:cubicBezTo>
                  <a:pt x="1023" y="20377"/>
                  <a:pt x="1938" y="21600"/>
                  <a:pt x="3547" y="21600"/>
                </a:cubicBezTo>
                <a:lnTo>
                  <a:pt x="15047" y="21600"/>
                </a:lnTo>
                <a:cubicBezTo>
                  <a:pt x="16116" y="21600"/>
                  <a:pt x="16916" y="21294"/>
                  <a:pt x="17497" y="20634"/>
                </a:cubicBezTo>
                <a:cubicBezTo>
                  <a:pt x="18077" y="19973"/>
                  <a:pt x="18439" y="18958"/>
                  <a:pt x="18632" y="17539"/>
                </a:cubicBezTo>
                <a:lnTo>
                  <a:pt x="19244" y="13292"/>
                </a:lnTo>
                <a:cubicBezTo>
                  <a:pt x="19291" y="12923"/>
                  <a:pt x="19392" y="12652"/>
                  <a:pt x="19537" y="12473"/>
                </a:cubicBezTo>
                <a:cubicBezTo>
                  <a:pt x="19682" y="12293"/>
                  <a:pt x="19871" y="12206"/>
                  <a:pt x="20096" y="12206"/>
                </a:cubicBezTo>
                <a:lnTo>
                  <a:pt x="21198" y="12206"/>
                </a:lnTo>
                <a:lnTo>
                  <a:pt x="21600" y="9391"/>
                </a:lnTo>
                <a:lnTo>
                  <a:pt x="20466" y="9391"/>
                </a:lnTo>
                <a:lnTo>
                  <a:pt x="20466" y="9394"/>
                </a:lnTo>
                <a:close/>
              </a:path>
            </a:pathLst>
          </a:custGeom>
          <a:solidFill>
            <a:srgbClr val="040E3C"/>
          </a:solidFill>
        </p:spPr>
        <p:txBody>
          <a:bodyPr lIns="50800" tIns="50800" rIns="50800" bIns="50800" anchor="ctr">
            <a:noAutofit/>
          </a:bodyPr>
          <a:lstStyle/>
          <a:p>
            <a:pPr marL="0" indent="0" algn="ctr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6500" i="1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endParaRPr/>
          </a:p>
        </p:txBody>
      </p:sp>
      <p:sp>
        <p:nvSpPr>
          <p:cNvPr id="1076" name="1"/>
          <p:cNvSpPr>
            <a:spLocks noGrp="1"/>
          </p:cNvSpPr>
          <p:nvPr>
            <p:ph type="body" sz="quarter" idx="30"/>
          </p:nvPr>
        </p:nvSpPr>
        <p:spPr>
          <a:xfrm>
            <a:off x="18214942" y="5062072"/>
            <a:ext cx="2664001" cy="185574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66" y="9394"/>
                </a:moveTo>
                <a:cubicBezTo>
                  <a:pt x="20112" y="9394"/>
                  <a:pt x="19902" y="9139"/>
                  <a:pt x="19902" y="8631"/>
                </a:cubicBezTo>
                <a:cubicBezTo>
                  <a:pt x="19902" y="8516"/>
                  <a:pt x="19902" y="8422"/>
                  <a:pt x="19918" y="8308"/>
                </a:cubicBezTo>
                <a:lnTo>
                  <a:pt x="20498" y="4224"/>
                </a:lnTo>
                <a:cubicBezTo>
                  <a:pt x="20546" y="3878"/>
                  <a:pt x="20577" y="3532"/>
                  <a:pt x="20577" y="3209"/>
                </a:cubicBezTo>
                <a:cubicBezTo>
                  <a:pt x="20577" y="1223"/>
                  <a:pt x="19646" y="0"/>
                  <a:pt x="18053" y="0"/>
                </a:cubicBezTo>
                <a:lnTo>
                  <a:pt x="6553" y="0"/>
                </a:lnTo>
                <a:cubicBezTo>
                  <a:pt x="5476" y="0"/>
                  <a:pt x="4672" y="306"/>
                  <a:pt x="4089" y="966"/>
                </a:cubicBezTo>
                <a:cubicBezTo>
                  <a:pt x="3507" y="1627"/>
                  <a:pt x="3145" y="2642"/>
                  <a:pt x="2952" y="4061"/>
                </a:cubicBezTo>
                <a:lnTo>
                  <a:pt x="2356" y="8308"/>
                </a:lnTo>
                <a:cubicBezTo>
                  <a:pt x="2300" y="8677"/>
                  <a:pt x="2195" y="8948"/>
                  <a:pt x="2051" y="9127"/>
                </a:cubicBezTo>
                <a:cubicBezTo>
                  <a:pt x="1906" y="9307"/>
                  <a:pt x="1721" y="9394"/>
                  <a:pt x="1504" y="9394"/>
                </a:cubicBezTo>
                <a:lnTo>
                  <a:pt x="386" y="9394"/>
                </a:lnTo>
                <a:lnTo>
                  <a:pt x="0" y="12209"/>
                </a:lnTo>
                <a:lnTo>
                  <a:pt x="1118" y="12209"/>
                </a:lnTo>
                <a:cubicBezTo>
                  <a:pt x="1473" y="12209"/>
                  <a:pt x="1682" y="12463"/>
                  <a:pt x="1682" y="12969"/>
                </a:cubicBezTo>
                <a:cubicBezTo>
                  <a:pt x="1682" y="13084"/>
                  <a:pt x="1682" y="13178"/>
                  <a:pt x="1666" y="13292"/>
                </a:cubicBezTo>
                <a:lnTo>
                  <a:pt x="1102" y="17376"/>
                </a:lnTo>
                <a:cubicBezTo>
                  <a:pt x="1054" y="17745"/>
                  <a:pt x="1023" y="18068"/>
                  <a:pt x="1023" y="18391"/>
                </a:cubicBezTo>
                <a:cubicBezTo>
                  <a:pt x="1023" y="20377"/>
                  <a:pt x="1938" y="21600"/>
                  <a:pt x="3547" y="21600"/>
                </a:cubicBezTo>
                <a:lnTo>
                  <a:pt x="15047" y="21600"/>
                </a:lnTo>
                <a:cubicBezTo>
                  <a:pt x="16116" y="21600"/>
                  <a:pt x="16916" y="21294"/>
                  <a:pt x="17497" y="20634"/>
                </a:cubicBezTo>
                <a:cubicBezTo>
                  <a:pt x="18077" y="19973"/>
                  <a:pt x="18439" y="18958"/>
                  <a:pt x="18632" y="17539"/>
                </a:cubicBezTo>
                <a:lnTo>
                  <a:pt x="19244" y="13292"/>
                </a:lnTo>
                <a:cubicBezTo>
                  <a:pt x="19291" y="12923"/>
                  <a:pt x="19392" y="12652"/>
                  <a:pt x="19537" y="12473"/>
                </a:cubicBezTo>
                <a:cubicBezTo>
                  <a:pt x="19682" y="12293"/>
                  <a:pt x="19871" y="12206"/>
                  <a:pt x="20096" y="12206"/>
                </a:cubicBezTo>
                <a:lnTo>
                  <a:pt x="21198" y="12206"/>
                </a:lnTo>
                <a:lnTo>
                  <a:pt x="21600" y="9391"/>
                </a:lnTo>
                <a:lnTo>
                  <a:pt x="20466" y="9391"/>
                </a:lnTo>
                <a:lnTo>
                  <a:pt x="20466" y="9394"/>
                </a:lnTo>
                <a:close/>
              </a:path>
            </a:pathLst>
          </a:custGeom>
          <a:solidFill>
            <a:srgbClr val="040E3C"/>
          </a:solidFill>
        </p:spPr>
        <p:txBody>
          <a:bodyPr lIns="50800" tIns="50800" rIns="50800" bIns="50800" anchor="ctr">
            <a:noAutofit/>
          </a:bodyPr>
          <a:lstStyle/>
          <a:p>
            <a:pPr marL="0" indent="0" algn="ctr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6500" i="1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endParaRPr/>
          </a:p>
        </p:txBody>
      </p:sp>
      <p:sp>
        <p:nvSpPr>
          <p:cNvPr id="1077" name="Grafický objekt 5"/>
          <p:cNvSpPr>
            <a:spLocks noGrp="1"/>
          </p:cNvSpPr>
          <p:nvPr>
            <p:ph type="pic" sz="quarter" idx="31"/>
          </p:nvPr>
        </p:nvSpPr>
        <p:spPr>
          <a:xfrm>
            <a:off x="4167092" y="5270686"/>
            <a:ext cx="1330152" cy="1330152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1078" name="Grafický objekt 15"/>
          <p:cNvSpPr>
            <a:spLocks noGrp="1"/>
          </p:cNvSpPr>
          <p:nvPr>
            <p:ph type="pic" sz="quarter" idx="32"/>
          </p:nvPr>
        </p:nvSpPr>
        <p:spPr>
          <a:xfrm>
            <a:off x="11626573" y="5431263"/>
            <a:ext cx="1120432" cy="1120428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1079" name="Grafický objekt 24"/>
          <p:cNvSpPr>
            <a:spLocks noGrp="1"/>
          </p:cNvSpPr>
          <p:nvPr>
            <p:ph type="pic" sz="quarter" idx="33"/>
          </p:nvPr>
        </p:nvSpPr>
        <p:spPr>
          <a:xfrm>
            <a:off x="18853239" y="5296239"/>
            <a:ext cx="1387408" cy="1387408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1080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2001499" y="13080999"/>
            <a:ext cx="368505" cy="374600"/>
          </a:xfrm>
          <a:prstGeom prst="rect">
            <a:avLst/>
          </a:prstGeom>
        </p:spPr>
        <p:txBody>
          <a:bodyPr lIns="50800" tIns="50800" rIns="50800" bIns="50800" anchor="b"/>
          <a:lstStyle>
            <a:lvl1pPr algn="ctr" defTabSz="584200">
              <a:buClr>
                <a:srgbClr val="000000"/>
              </a:buClr>
              <a:defRPr sz="1800" b="0">
                <a:solidFill>
                  <a:srgbClr val="000000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Pozadí Tmavé (s gradientem)">
    <p:bg>
      <p:bgPr>
        <a:solidFill>
          <a:srgbClr val="04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Volný tvar 6"/>
          <p:cNvSpPr/>
          <p:nvPr/>
        </p:nvSpPr>
        <p:spPr>
          <a:xfrm>
            <a:off x="134619" y="128682"/>
            <a:ext cx="24114762" cy="122132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3" y="0"/>
                </a:moveTo>
                <a:cubicBezTo>
                  <a:pt x="24" y="0"/>
                  <a:pt x="0" y="47"/>
                  <a:pt x="0" y="105"/>
                </a:cubicBezTo>
                <a:lnTo>
                  <a:pt x="0" y="325"/>
                </a:lnTo>
                <a:cubicBezTo>
                  <a:pt x="0" y="382"/>
                  <a:pt x="24" y="427"/>
                  <a:pt x="53" y="427"/>
                </a:cubicBezTo>
                <a:cubicBezTo>
                  <a:pt x="82" y="427"/>
                  <a:pt x="106" y="382"/>
                  <a:pt x="106" y="325"/>
                </a:cubicBezTo>
                <a:lnTo>
                  <a:pt x="106" y="105"/>
                </a:lnTo>
                <a:cubicBezTo>
                  <a:pt x="106" y="47"/>
                  <a:pt x="82" y="0"/>
                  <a:pt x="53" y="0"/>
                </a:cubicBezTo>
                <a:close/>
                <a:moveTo>
                  <a:pt x="367" y="0"/>
                </a:moveTo>
                <a:cubicBezTo>
                  <a:pt x="338" y="0"/>
                  <a:pt x="315" y="47"/>
                  <a:pt x="315" y="105"/>
                </a:cubicBezTo>
                <a:lnTo>
                  <a:pt x="315" y="325"/>
                </a:lnTo>
                <a:cubicBezTo>
                  <a:pt x="315" y="382"/>
                  <a:pt x="338" y="427"/>
                  <a:pt x="367" y="427"/>
                </a:cubicBezTo>
                <a:cubicBezTo>
                  <a:pt x="397" y="427"/>
                  <a:pt x="420" y="382"/>
                  <a:pt x="420" y="325"/>
                </a:cubicBezTo>
                <a:lnTo>
                  <a:pt x="420" y="105"/>
                </a:lnTo>
                <a:cubicBezTo>
                  <a:pt x="420" y="47"/>
                  <a:pt x="397" y="0"/>
                  <a:pt x="367" y="0"/>
                </a:cubicBezTo>
                <a:close/>
                <a:moveTo>
                  <a:pt x="1217" y="0"/>
                </a:moveTo>
                <a:cubicBezTo>
                  <a:pt x="1188" y="0"/>
                  <a:pt x="1164" y="47"/>
                  <a:pt x="1164" y="105"/>
                </a:cubicBezTo>
                <a:lnTo>
                  <a:pt x="1164" y="325"/>
                </a:lnTo>
                <a:cubicBezTo>
                  <a:pt x="1164" y="382"/>
                  <a:pt x="1188" y="427"/>
                  <a:pt x="1217" y="427"/>
                </a:cubicBezTo>
                <a:cubicBezTo>
                  <a:pt x="1246" y="427"/>
                  <a:pt x="1270" y="382"/>
                  <a:pt x="1270" y="325"/>
                </a:cubicBezTo>
                <a:lnTo>
                  <a:pt x="1270" y="105"/>
                </a:lnTo>
                <a:cubicBezTo>
                  <a:pt x="1270" y="47"/>
                  <a:pt x="1246" y="0"/>
                  <a:pt x="1217" y="0"/>
                </a:cubicBezTo>
                <a:close/>
                <a:moveTo>
                  <a:pt x="1532" y="0"/>
                </a:moveTo>
                <a:cubicBezTo>
                  <a:pt x="1503" y="0"/>
                  <a:pt x="1479" y="47"/>
                  <a:pt x="1479" y="105"/>
                </a:cubicBezTo>
                <a:lnTo>
                  <a:pt x="1479" y="325"/>
                </a:lnTo>
                <a:cubicBezTo>
                  <a:pt x="1479" y="382"/>
                  <a:pt x="1503" y="427"/>
                  <a:pt x="1532" y="427"/>
                </a:cubicBezTo>
                <a:cubicBezTo>
                  <a:pt x="1561" y="427"/>
                  <a:pt x="1584" y="382"/>
                  <a:pt x="1584" y="325"/>
                </a:cubicBezTo>
                <a:lnTo>
                  <a:pt x="1584" y="105"/>
                </a:lnTo>
                <a:cubicBezTo>
                  <a:pt x="1584" y="47"/>
                  <a:pt x="1561" y="0"/>
                  <a:pt x="1532" y="0"/>
                </a:cubicBezTo>
                <a:close/>
                <a:moveTo>
                  <a:pt x="2380" y="0"/>
                </a:moveTo>
                <a:cubicBezTo>
                  <a:pt x="2351" y="0"/>
                  <a:pt x="2329" y="47"/>
                  <a:pt x="2329" y="105"/>
                </a:cubicBezTo>
                <a:lnTo>
                  <a:pt x="2329" y="325"/>
                </a:lnTo>
                <a:cubicBezTo>
                  <a:pt x="2329" y="382"/>
                  <a:pt x="2351" y="427"/>
                  <a:pt x="2380" y="427"/>
                </a:cubicBezTo>
                <a:cubicBezTo>
                  <a:pt x="2409" y="427"/>
                  <a:pt x="2433" y="382"/>
                  <a:pt x="2433" y="325"/>
                </a:cubicBezTo>
                <a:lnTo>
                  <a:pt x="2433" y="105"/>
                </a:lnTo>
                <a:cubicBezTo>
                  <a:pt x="2433" y="47"/>
                  <a:pt x="2409" y="0"/>
                  <a:pt x="2380" y="0"/>
                </a:cubicBezTo>
                <a:close/>
                <a:moveTo>
                  <a:pt x="2695" y="0"/>
                </a:moveTo>
                <a:cubicBezTo>
                  <a:pt x="2666" y="0"/>
                  <a:pt x="2643" y="47"/>
                  <a:pt x="2643" y="105"/>
                </a:cubicBezTo>
                <a:lnTo>
                  <a:pt x="2643" y="325"/>
                </a:lnTo>
                <a:cubicBezTo>
                  <a:pt x="2643" y="382"/>
                  <a:pt x="2666" y="427"/>
                  <a:pt x="2695" y="427"/>
                </a:cubicBezTo>
                <a:cubicBezTo>
                  <a:pt x="2724" y="427"/>
                  <a:pt x="2748" y="382"/>
                  <a:pt x="2748" y="325"/>
                </a:cubicBezTo>
                <a:lnTo>
                  <a:pt x="2748" y="105"/>
                </a:lnTo>
                <a:cubicBezTo>
                  <a:pt x="2748" y="47"/>
                  <a:pt x="2724" y="0"/>
                  <a:pt x="2695" y="0"/>
                </a:cubicBezTo>
                <a:close/>
                <a:moveTo>
                  <a:pt x="3545" y="0"/>
                </a:moveTo>
                <a:cubicBezTo>
                  <a:pt x="3516" y="0"/>
                  <a:pt x="3492" y="47"/>
                  <a:pt x="3492" y="105"/>
                </a:cubicBezTo>
                <a:lnTo>
                  <a:pt x="3492" y="325"/>
                </a:lnTo>
                <a:cubicBezTo>
                  <a:pt x="3492" y="382"/>
                  <a:pt x="3516" y="427"/>
                  <a:pt x="3545" y="427"/>
                </a:cubicBezTo>
                <a:cubicBezTo>
                  <a:pt x="3574" y="427"/>
                  <a:pt x="3598" y="382"/>
                  <a:pt x="3598" y="325"/>
                </a:cubicBezTo>
                <a:lnTo>
                  <a:pt x="3598" y="105"/>
                </a:lnTo>
                <a:cubicBezTo>
                  <a:pt x="3598" y="47"/>
                  <a:pt x="3574" y="0"/>
                  <a:pt x="3545" y="0"/>
                </a:cubicBezTo>
                <a:close/>
                <a:moveTo>
                  <a:pt x="3859" y="0"/>
                </a:moveTo>
                <a:cubicBezTo>
                  <a:pt x="3830" y="0"/>
                  <a:pt x="3806" y="47"/>
                  <a:pt x="3806" y="105"/>
                </a:cubicBezTo>
                <a:lnTo>
                  <a:pt x="3806" y="325"/>
                </a:lnTo>
                <a:cubicBezTo>
                  <a:pt x="3806" y="382"/>
                  <a:pt x="3830" y="427"/>
                  <a:pt x="3859" y="427"/>
                </a:cubicBezTo>
                <a:cubicBezTo>
                  <a:pt x="3888" y="427"/>
                  <a:pt x="3912" y="382"/>
                  <a:pt x="3912" y="325"/>
                </a:cubicBezTo>
                <a:lnTo>
                  <a:pt x="3912" y="105"/>
                </a:lnTo>
                <a:cubicBezTo>
                  <a:pt x="3912" y="47"/>
                  <a:pt x="3888" y="0"/>
                  <a:pt x="3859" y="0"/>
                </a:cubicBezTo>
                <a:close/>
                <a:moveTo>
                  <a:pt x="4709" y="0"/>
                </a:moveTo>
                <a:cubicBezTo>
                  <a:pt x="4680" y="0"/>
                  <a:pt x="4656" y="47"/>
                  <a:pt x="4656" y="105"/>
                </a:cubicBezTo>
                <a:lnTo>
                  <a:pt x="4656" y="325"/>
                </a:lnTo>
                <a:cubicBezTo>
                  <a:pt x="4656" y="382"/>
                  <a:pt x="4680" y="427"/>
                  <a:pt x="4709" y="427"/>
                </a:cubicBezTo>
                <a:cubicBezTo>
                  <a:pt x="4738" y="427"/>
                  <a:pt x="4762" y="382"/>
                  <a:pt x="4762" y="325"/>
                </a:cubicBezTo>
                <a:lnTo>
                  <a:pt x="4762" y="105"/>
                </a:lnTo>
                <a:cubicBezTo>
                  <a:pt x="4762" y="47"/>
                  <a:pt x="4738" y="0"/>
                  <a:pt x="4709" y="0"/>
                </a:cubicBezTo>
                <a:close/>
                <a:moveTo>
                  <a:pt x="5023" y="0"/>
                </a:moveTo>
                <a:cubicBezTo>
                  <a:pt x="4994" y="0"/>
                  <a:pt x="4970" y="47"/>
                  <a:pt x="4970" y="105"/>
                </a:cubicBezTo>
                <a:lnTo>
                  <a:pt x="4970" y="325"/>
                </a:lnTo>
                <a:cubicBezTo>
                  <a:pt x="4970" y="382"/>
                  <a:pt x="4994" y="427"/>
                  <a:pt x="5023" y="427"/>
                </a:cubicBezTo>
                <a:cubicBezTo>
                  <a:pt x="5053" y="427"/>
                  <a:pt x="5076" y="382"/>
                  <a:pt x="5076" y="325"/>
                </a:cubicBezTo>
                <a:lnTo>
                  <a:pt x="5076" y="105"/>
                </a:lnTo>
                <a:cubicBezTo>
                  <a:pt x="5076" y="47"/>
                  <a:pt x="5053" y="0"/>
                  <a:pt x="5023" y="0"/>
                </a:cubicBezTo>
                <a:close/>
                <a:moveTo>
                  <a:pt x="5873" y="0"/>
                </a:moveTo>
                <a:cubicBezTo>
                  <a:pt x="5844" y="0"/>
                  <a:pt x="5820" y="47"/>
                  <a:pt x="5820" y="105"/>
                </a:cubicBezTo>
                <a:lnTo>
                  <a:pt x="5820" y="325"/>
                </a:lnTo>
                <a:cubicBezTo>
                  <a:pt x="5820" y="382"/>
                  <a:pt x="5844" y="427"/>
                  <a:pt x="5873" y="427"/>
                </a:cubicBezTo>
                <a:cubicBezTo>
                  <a:pt x="5902" y="427"/>
                  <a:pt x="5926" y="382"/>
                  <a:pt x="5926" y="325"/>
                </a:cubicBezTo>
                <a:lnTo>
                  <a:pt x="5926" y="105"/>
                </a:lnTo>
                <a:cubicBezTo>
                  <a:pt x="5926" y="47"/>
                  <a:pt x="5902" y="0"/>
                  <a:pt x="5873" y="0"/>
                </a:cubicBezTo>
                <a:close/>
                <a:moveTo>
                  <a:pt x="6188" y="0"/>
                </a:moveTo>
                <a:cubicBezTo>
                  <a:pt x="6159" y="0"/>
                  <a:pt x="6135" y="47"/>
                  <a:pt x="6135" y="105"/>
                </a:cubicBezTo>
                <a:lnTo>
                  <a:pt x="6135" y="325"/>
                </a:lnTo>
                <a:cubicBezTo>
                  <a:pt x="6135" y="382"/>
                  <a:pt x="6159" y="427"/>
                  <a:pt x="6188" y="427"/>
                </a:cubicBezTo>
                <a:cubicBezTo>
                  <a:pt x="6217" y="427"/>
                  <a:pt x="6240" y="382"/>
                  <a:pt x="6240" y="325"/>
                </a:cubicBezTo>
                <a:lnTo>
                  <a:pt x="6240" y="105"/>
                </a:lnTo>
                <a:cubicBezTo>
                  <a:pt x="6240" y="47"/>
                  <a:pt x="6217" y="0"/>
                  <a:pt x="6188" y="0"/>
                </a:cubicBezTo>
                <a:close/>
                <a:moveTo>
                  <a:pt x="7036" y="0"/>
                </a:moveTo>
                <a:cubicBezTo>
                  <a:pt x="7007" y="0"/>
                  <a:pt x="6984" y="47"/>
                  <a:pt x="6984" y="105"/>
                </a:cubicBezTo>
                <a:lnTo>
                  <a:pt x="6984" y="325"/>
                </a:lnTo>
                <a:cubicBezTo>
                  <a:pt x="6984" y="382"/>
                  <a:pt x="7007" y="427"/>
                  <a:pt x="7036" y="427"/>
                </a:cubicBezTo>
                <a:cubicBezTo>
                  <a:pt x="7065" y="427"/>
                  <a:pt x="7089" y="382"/>
                  <a:pt x="7089" y="325"/>
                </a:cubicBezTo>
                <a:lnTo>
                  <a:pt x="7089" y="105"/>
                </a:lnTo>
                <a:cubicBezTo>
                  <a:pt x="7089" y="47"/>
                  <a:pt x="7065" y="0"/>
                  <a:pt x="7036" y="0"/>
                </a:cubicBezTo>
                <a:close/>
                <a:moveTo>
                  <a:pt x="7351" y="0"/>
                </a:moveTo>
                <a:cubicBezTo>
                  <a:pt x="7322" y="0"/>
                  <a:pt x="7299" y="47"/>
                  <a:pt x="7299" y="105"/>
                </a:cubicBezTo>
                <a:lnTo>
                  <a:pt x="7299" y="325"/>
                </a:lnTo>
                <a:cubicBezTo>
                  <a:pt x="7299" y="382"/>
                  <a:pt x="7322" y="427"/>
                  <a:pt x="7351" y="427"/>
                </a:cubicBezTo>
                <a:cubicBezTo>
                  <a:pt x="7380" y="427"/>
                  <a:pt x="7404" y="382"/>
                  <a:pt x="7404" y="325"/>
                </a:cubicBezTo>
                <a:lnTo>
                  <a:pt x="7404" y="105"/>
                </a:lnTo>
                <a:cubicBezTo>
                  <a:pt x="7404" y="47"/>
                  <a:pt x="7380" y="0"/>
                  <a:pt x="7351" y="0"/>
                </a:cubicBezTo>
                <a:close/>
                <a:moveTo>
                  <a:pt x="8201" y="0"/>
                </a:moveTo>
                <a:cubicBezTo>
                  <a:pt x="8171" y="0"/>
                  <a:pt x="8148" y="47"/>
                  <a:pt x="8148" y="105"/>
                </a:cubicBezTo>
                <a:lnTo>
                  <a:pt x="8148" y="325"/>
                </a:lnTo>
                <a:cubicBezTo>
                  <a:pt x="8148" y="382"/>
                  <a:pt x="8171" y="427"/>
                  <a:pt x="8201" y="427"/>
                </a:cubicBezTo>
                <a:cubicBezTo>
                  <a:pt x="8230" y="427"/>
                  <a:pt x="8254" y="382"/>
                  <a:pt x="8254" y="325"/>
                </a:cubicBezTo>
                <a:lnTo>
                  <a:pt x="8254" y="105"/>
                </a:lnTo>
                <a:cubicBezTo>
                  <a:pt x="8254" y="47"/>
                  <a:pt x="8230" y="0"/>
                  <a:pt x="8201" y="0"/>
                </a:cubicBezTo>
                <a:close/>
                <a:moveTo>
                  <a:pt x="8515" y="0"/>
                </a:moveTo>
                <a:cubicBezTo>
                  <a:pt x="8486" y="0"/>
                  <a:pt x="8462" y="47"/>
                  <a:pt x="8462" y="105"/>
                </a:cubicBezTo>
                <a:lnTo>
                  <a:pt x="8462" y="325"/>
                </a:lnTo>
                <a:cubicBezTo>
                  <a:pt x="8462" y="382"/>
                  <a:pt x="8486" y="427"/>
                  <a:pt x="8515" y="427"/>
                </a:cubicBezTo>
                <a:cubicBezTo>
                  <a:pt x="8544" y="427"/>
                  <a:pt x="8568" y="382"/>
                  <a:pt x="8568" y="325"/>
                </a:cubicBezTo>
                <a:lnTo>
                  <a:pt x="8568" y="105"/>
                </a:lnTo>
                <a:cubicBezTo>
                  <a:pt x="8568" y="47"/>
                  <a:pt x="8544" y="0"/>
                  <a:pt x="8515" y="0"/>
                </a:cubicBezTo>
                <a:close/>
                <a:moveTo>
                  <a:pt x="9365" y="0"/>
                </a:moveTo>
                <a:cubicBezTo>
                  <a:pt x="9336" y="0"/>
                  <a:pt x="9312" y="47"/>
                  <a:pt x="9312" y="105"/>
                </a:cubicBezTo>
                <a:lnTo>
                  <a:pt x="9312" y="325"/>
                </a:lnTo>
                <a:cubicBezTo>
                  <a:pt x="9312" y="382"/>
                  <a:pt x="9336" y="427"/>
                  <a:pt x="9365" y="427"/>
                </a:cubicBezTo>
                <a:cubicBezTo>
                  <a:pt x="9394" y="427"/>
                  <a:pt x="9418" y="382"/>
                  <a:pt x="9418" y="325"/>
                </a:cubicBezTo>
                <a:lnTo>
                  <a:pt x="9418" y="105"/>
                </a:lnTo>
                <a:cubicBezTo>
                  <a:pt x="9418" y="47"/>
                  <a:pt x="9394" y="0"/>
                  <a:pt x="9365" y="0"/>
                </a:cubicBezTo>
                <a:close/>
                <a:moveTo>
                  <a:pt x="9679" y="0"/>
                </a:moveTo>
                <a:cubicBezTo>
                  <a:pt x="9650" y="0"/>
                  <a:pt x="9626" y="47"/>
                  <a:pt x="9626" y="105"/>
                </a:cubicBezTo>
                <a:lnTo>
                  <a:pt x="9626" y="325"/>
                </a:lnTo>
                <a:cubicBezTo>
                  <a:pt x="9626" y="382"/>
                  <a:pt x="9650" y="427"/>
                  <a:pt x="9679" y="427"/>
                </a:cubicBezTo>
                <a:cubicBezTo>
                  <a:pt x="9708" y="427"/>
                  <a:pt x="9732" y="382"/>
                  <a:pt x="9732" y="325"/>
                </a:cubicBezTo>
                <a:lnTo>
                  <a:pt x="9732" y="105"/>
                </a:lnTo>
                <a:cubicBezTo>
                  <a:pt x="9732" y="47"/>
                  <a:pt x="9708" y="0"/>
                  <a:pt x="9679" y="0"/>
                </a:cubicBezTo>
                <a:close/>
                <a:moveTo>
                  <a:pt x="10529" y="0"/>
                </a:moveTo>
                <a:cubicBezTo>
                  <a:pt x="10500" y="0"/>
                  <a:pt x="10476" y="47"/>
                  <a:pt x="10476" y="105"/>
                </a:cubicBezTo>
                <a:lnTo>
                  <a:pt x="10476" y="325"/>
                </a:lnTo>
                <a:cubicBezTo>
                  <a:pt x="10476" y="382"/>
                  <a:pt x="10500" y="427"/>
                  <a:pt x="10529" y="427"/>
                </a:cubicBezTo>
                <a:cubicBezTo>
                  <a:pt x="10558" y="427"/>
                  <a:pt x="10582" y="382"/>
                  <a:pt x="10582" y="325"/>
                </a:cubicBezTo>
                <a:lnTo>
                  <a:pt x="10582" y="105"/>
                </a:lnTo>
                <a:cubicBezTo>
                  <a:pt x="10582" y="47"/>
                  <a:pt x="10558" y="0"/>
                  <a:pt x="10529" y="0"/>
                </a:cubicBezTo>
                <a:close/>
                <a:moveTo>
                  <a:pt x="10844" y="0"/>
                </a:moveTo>
                <a:cubicBezTo>
                  <a:pt x="10814" y="0"/>
                  <a:pt x="10791" y="47"/>
                  <a:pt x="10791" y="105"/>
                </a:cubicBezTo>
                <a:lnTo>
                  <a:pt x="10791" y="325"/>
                </a:lnTo>
                <a:cubicBezTo>
                  <a:pt x="10791" y="382"/>
                  <a:pt x="10814" y="427"/>
                  <a:pt x="10844" y="427"/>
                </a:cubicBezTo>
                <a:cubicBezTo>
                  <a:pt x="10873" y="427"/>
                  <a:pt x="10895" y="382"/>
                  <a:pt x="10895" y="325"/>
                </a:cubicBezTo>
                <a:lnTo>
                  <a:pt x="10895" y="105"/>
                </a:lnTo>
                <a:cubicBezTo>
                  <a:pt x="10895" y="47"/>
                  <a:pt x="10873" y="0"/>
                  <a:pt x="10844" y="0"/>
                </a:cubicBezTo>
                <a:close/>
                <a:moveTo>
                  <a:pt x="11692" y="0"/>
                </a:moveTo>
                <a:cubicBezTo>
                  <a:pt x="11663" y="0"/>
                  <a:pt x="11640" y="47"/>
                  <a:pt x="11640" y="105"/>
                </a:cubicBezTo>
                <a:lnTo>
                  <a:pt x="11640" y="325"/>
                </a:lnTo>
                <a:cubicBezTo>
                  <a:pt x="11640" y="382"/>
                  <a:pt x="11663" y="427"/>
                  <a:pt x="11692" y="427"/>
                </a:cubicBezTo>
                <a:cubicBezTo>
                  <a:pt x="11721" y="427"/>
                  <a:pt x="11745" y="382"/>
                  <a:pt x="11745" y="325"/>
                </a:cubicBezTo>
                <a:lnTo>
                  <a:pt x="11745" y="105"/>
                </a:lnTo>
                <a:cubicBezTo>
                  <a:pt x="11745" y="47"/>
                  <a:pt x="11721" y="0"/>
                  <a:pt x="11692" y="0"/>
                </a:cubicBezTo>
                <a:close/>
                <a:moveTo>
                  <a:pt x="12007" y="0"/>
                </a:moveTo>
                <a:cubicBezTo>
                  <a:pt x="11978" y="0"/>
                  <a:pt x="11955" y="47"/>
                  <a:pt x="11955" y="105"/>
                </a:cubicBezTo>
                <a:lnTo>
                  <a:pt x="11955" y="325"/>
                </a:lnTo>
                <a:cubicBezTo>
                  <a:pt x="11955" y="382"/>
                  <a:pt x="11978" y="427"/>
                  <a:pt x="12007" y="427"/>
                </a:cubicBezTo>
                <a:cubicBezTo>
                  <a:pt x="12036" y="427"/>
                  <a:pt x="12060" y="382"/>
                  <a:pt x="12060" y="325"/>
                </a:cubicBezTo>
                <a:lnTo>
                  <a:pt x="12060" y="105"/>
                </a:lnTo>
                <a:cubicBezTo>
                  <a:pt x="12060" y="47"/>
                  <a:pt x="12036" y="0"/>
                  <a:pt x="12007" y="0"/>
                </a:cubicBezTo>
                <a:close/>
                <a:moveTo>
                  <a:pt x="12856" y="0"/>
                </a:moveTo>
                <a:cubicBezTo>
                  <a:pt x="12827" y="0"/>
                  <a:pt x="12804" y="47"/>
                  <a:pt x="12804" y="105"/>
                </a:cubicBezTo>
                <a:lnTo>
                  <a:pt x="12804" y="325"/>
                </a:lnTo>
                <a:cubicBezTo>
                  <a:pt x="12804" y="382"/>
                  <a:pt x="12827" y="427"/>
                  <a:pt x="12856" y="427"/>
                </a:cubicBezTo>
                <a:cubicBezTo>
                  <a:pt x="12886" y="427"/>
                  <a:pt x="12909" y="382"/>
                  <a:pt x="12909" y="325"/>
                </a:cubicBezTo>
                <a:lnTo>
                  <a:pt x="12909" y="105"/>
                </a:lnTo>
                <a:cubicBezTo>
                  <a:pt x="12909" y="47"/>
                  <a:pt x="12886" y="0"/>
                  <a:pt x="12856" y="0"/>
                </a:cubicBezTo>
                <a:close/>
                <a:moveTo>
                  <a:pt x="13171" y="0"/>
                </a:moveTo>
                <a:cubicBezTo>
                  <a:pt x="13142" y="0"/>
                  <a:pt x="13118" y="47"/>
                  <a:pt x="13118" y="105"/>
                </a:cubicBezTo>
                <a:lnTo>
                  <a:pt x="13118" y="325"/>
                </a:lnTo>
                <a:cubicBezTo>
                  <a:pt x="13118" y="382"/>
                  <a:pt x="13142" y="427"/>
                  <a:pt x="13171" y="427"/>
                </a:cubicBezTo>
                <a:cubicBezTo>
                  <a:pt x="13200" y="427"/>
                  <a:pt x="13224" y="382"/>
                  <a:pt x="13224" y="325"/>
                </a:cubicBezTo>
                <a:lnTo>
                  <a:pt x="13224" y="105"/>
                </a:lnTo>
                <a:cubicBezTo>
                  <a:pt x="13224" y="47"/>
                  <a:pt x="13200" y="0"/>
                  <a:pt x="13171" y="0"/>
                </a:cubicBezTo>
                <a:close/>
                <a:moveTo>
                  <a:pt x="14021" y="0"/>
                </a:moveTo>
                <a:cubicBezTo>
                  <a:pt x="13992" y="0"/>
                  <a:pt x="13968" y="47"/>
                  <a:pt x="13968" y="105"/>
                </a:cubicBezTo>
                <a:lnTo>
                  <a:pt x="13968" y="325"/>
                </a:lnTo>
                <a:cubicBezTo>
                  <a:pt x="13968" y="382"/>
                  <a:pt x="13992" y="427"/>
                  <a:pt x="14021" y="427"/>
                </a:cubicBezTo>
                <a:cubicBezTo>
                  <a:pt x="14050" y="427"/>
                  <a:pt x="14074" y="382"/>
                  <a:pt x="14074" y="325"/>
                </a:cubicBezTo>
                <a:lnTo>
                  <a:pt x="14074" y="105"/>
                </a:lnTo>
                <a:cubicBezTo>
                  <a:pt x="14074" y="47"/>
                  <a:pt x="14050" y="0"/>
                  <a:pt x="14021" y="0"/>
                </a:cubicBezTo>
                <a:close/>
                <a:moveTo>
                  <a:pt x="14335" y="0"/>
                </a:moveTo>
                <a:cubicBezTo>
                  <a:pt x="14306" y="0"/>
                  <a:pt x="14282" y="47"/>
                  <a:pt x="14282" y="105"/>
                </a:cubicBezTo>
                <a:lnTo>
                  <a:pt x="14282" y="325"/>
                </a:lnTo>
                <a:cubicBezTo>
                  <a:pt x="14282" y="382"/>
                  <a:pt x="14306" y="427"/>
                  <a:pt x="14335" y="427"/>
                </a:cubicBezTo>
                <a:cubicBezTo>
                  <a:pt x="14364" y="427"/>
                  <a:pt x="14388" y="382"/>
                  <a:pt x="14388" y="325"/>
                </a:cubicBezTo>
                <a:lnTo>
                  <a:pt x="14388" y="105"/>
                </a:lnTo>
                <a:cubicBezTo>
                  <a:pt x="14388" y="47"/>
                  <a:pt x="14364" y="0"/>
                  <a:pt x="14335" y="0"/>
                </a:cubicBezTo>
                <a:close/>
                <a:moveTo>
                  <a:pt x="15185" y="0"/>
                </a:moveTo>
                <a:cubicBezTo>
                  <a:pt x="15156" y="0"/>
                  <a:pt x="15132" y="47"/>
                  <a:pt x="15132" y="105"/>
                </a:cubicBezTo>
                <a:lnTo>
                  <a:pt x="15132" y="325"/>
                </a:lnTo>
                <a:cubicBezTo>
                  <a:pt x="15132" y="382"/>
                  <a:pt x="15156" y="427"/>
                  <a:pt x="15185" y="427"/>
                </a:cubicBezTo>
                <a:cubicBezTo>
                  <a:pt x="15214" y="427"/>
                  <a:pt x="15237" y="382"/>
                  <a:pt x="15237" y="325"/>
                </a:cubicBezTo>
                <a:lnTo>
                  <a:pt x="15237" y="105"/>
                </a:lnTo>
                <a:cubicBezTo>
                  <a:pt x="15237" y="47"/>
                  <a:pt x="15214" y="0"/>
                  <a:pt x="15185" y="0"/>
                </a:cubicBezTo>
                <a:close/>
                <a:moveTo>
                  <a:pt x="15500" y="0"/>
                </a:moveTo>
                <a:cubicBezTo>
                  <a:pt x="15470" y="0"/>
                  <a:pt x="15447" y="47"/>
                  <a:pt x="15447" y="105"/>
                </a:cubicBezTo>
                <a:lnTo>
                  <a:pt x="15447" y="325"/>
                </a:lnTo>
                <a:cubicBezTo>
                  <a:pt x="15447" y="382"/>
                  <a:pt x="15470" y="427"/>
                  <a:pt x="15500" y="427"/>
                </a:cubicBezTo>
                <a:cubicBezTo>
                  <a:pt x="15529" y="427"/>
                  <a:pt x="15551" y="382"/>
                  <a:pt x="15551" y="325"/>
                </a:cubicBezTo>
                <a:lnTo>
                  <a:pt x="15551" y="105"/>
                </a:lnTo>
                <a:cubicBezTo>
                  <a:pt x="15551" y="47"/>
                  <a:pt x="15529" y="0"/>
                  <a:pt x="15500" y="0"/>
                </a:cubicBezTo>
                <a:close/>
                <a:moveTo>
                  <a:pt x="16349" y="0"/>
                </a:moveTo>
                <a:cubicBezTo>
                  <a:pt x="16320" y="0"/>
                  <a:pt x="16296" y="47"/>
                  <a:pt x="16296" y="105"/>
                </a:cubicBezTo>
                <a:lnTo>
                  <a:pt x="16296" y="325"/>
                </a:lnTo>
                <a:cubicBezTo>
                  <a:pt x="16296" y="382"/>
                  <a:pt x="16320" y="427"/>
                  <a:pt x="16349" y="427"/>
                </a:cubicBezTo>
                <a:cubicBezTo>
                  <a:pt x="16378" y="427"/>
                  <a:pt x="16401" y="382"/>
                  <a:pt x="16401" y="325"/>
                </a:cubicBezTo>
                <a:lnTo>
                  <a:pt x="16401" y="105"/>
                </a:lnTo>
                <a:cubicBezTo>
                  <a:pt x="16401" y="47"/>
                  <a:pt x="16378" y="0"/>
                  <a:pt x="16349" y="0"/>
                </a:cubicBezTo>
                <a:close/>
                <a:moveTo>
                  <a:pt x="16663" y="0"/>
                </a:moveTo>
                <a:cubicBezTo>
                  <a:pt x="16634" y="0"/>
                  <a:pt x="16611" y="47"/>
                  <a:pt x="16611" y="105"/>
                </a:cubicBezTo>
                <a:lnTo>
                  <a:pt x="16611" y="325"/>
                </a:lnTo>
                <a:cubicBezTo>
                  <a:pt x="16611" y="382"/>
                  <a:pt x="16634" y="427"/>
                  <a:pt x="16663" y="427"/>
                </a:cubicBezTo>
                <a:cubicBezTo>
                  <a:pt x="16692" y="427"/>
                  <a:pt x="16716" y="382"/>
                  <a:pt x="16716" y="325"/>
                </a:cubicBezTo>
                <a:lnTo>
                  <a:pt x="16716" y="105"/>
                </a:lnTo>
                <a:cubicBezTo>
                  <a:pt x="16716" y="47"/>
                  <a:pt x="16692" y="0"/>
                  <a:pt x="16663" y="0"/>
                </a:cubicBezTo>
                <a:close/>
                <a:moveTo>
                  <a:pt x="17512" y="0"/>
                </a:moveTo>
                <a:cubicBezTo>
                  <a:pt x="17483" y="0"/>
                  <a:pt x="17459" y="47"/>
                  <a:pt x="17459" y="105"/>
                </a:cubicBezTo>
                <a:lnTo>
                  <a:pt x="17459" y="325"/>
                </a:lnTo>
                <a:cubicBezTo>
                  <a:pt x="17459" y="382"/>
                  <a:pt x="17483" y="427"/>
                  <a:pt x="17512" y="427"/>
                </a:cubicBezTo>
                <a:cubicBezTo>
                  <a:pt x="17541" y="427"/>
                  <a:pt x="17565" y="382"/>
                  <a:pt x="17565" y="325"/>
                </a:cubicBezTo>
                <a:lnTo>
                  <a:pt x="17565" y="105"/>
                </a:lnTo>
                <a:cubicBezTo>
                  <a:pt x="17565" y="47"/>
                  <a:pt x="17541" y="0"/>
                  <a:pt x="17512" y="0"/>
                </a:cubicBezTo>
                <a:close/>
                <a:moveTo>
                  <a:pt x="17827" y="0"/>
                </a:moveTo>
                <a:cubicBezTo>
                  <a:pt x="17798" y="0"/>
                  <a:pt x="17774" y="47"/>
                  <a:pt x="17774" y="105"/>
                </a:cubicBezTo>
                <a:lnTo>
                  <a:pt x="17774" y="325"/>
                </a:lnTo>
                <a:cubicBezTo>
                  <a:pt x="17774" y="382"/>
                  <a:pt x="17798" y="427"/>
                  <a:pt x="17827" y="427"/>
                </a:cubicBezTo>
                <a:cubicBezTo>
                  <a:pt x="17856" y="427"/>
                  <a:pt x="17880" y="382"/>
                  <a:pt x="17880" y="325"/>
                </a:cubicBezTo>
                <a:lnTo>
                  <a:pt x="17880" y="105"/>
                </a:lnTo>
                <a:cubicBezTo>
                  <a:pt x="17880" y="47"/>
                  <a:pt x="17856" y="0"/>
                  <a:pt x="17827" y="0"/>
                </a:cubicBezTo>
                <a:close/>
                <a:moveTo>
                  <a:pt x="18677" y="0"/>
                </a:moveTo>
                <a:cubicBezTo>
                  <a:pt x="18648" y="0"/>
                  <a:pt x="18624" y="47"/>
                  <a:pt x="18624" y="105"/>
                </a:cubicBezTo>
                <a:lnTo>
                  <a:pt x="18624" y="325"/>
                </a:lnTo>
                <a:cubicBezTo>
                  <a:pt x="18624" y="382"/>
                  <a:pt x="18648" y="427"/>
                  <a:pt x="18677" y="427"/>
                </a:cubicBezTo>
                <a:cubicBezTo>
                  <a:pt x="18706" y="427"/>
                  <a:pt x="18730" y="382"/>
                  <a:pt x="18730" y="325"/>
                </a:cubicBezTo>
                <a:lnTo>
                  <a:pt x="18730" y="105"/>
                </a:lnTo>
                <a:cubicBezTo>
                  <a:pt x="18730" y="47"/>
                  <a:pt x="18706" y="0"/>
                  <a:pt x="18677" y="0"/>
                </a:cubicBezTo>
                <a:close/>
                <a:moveTo>
                  <a:pt x="18991" y="0"/>
                </a:moveTo>
                <a:cubicBezTo>
                  <a:pt x="18962" y="0"/>
                  <a:pt x="18938" y="47"/>
                  <a:pt x="18938" y="105"/>
                </a:cubicBezTo>
                <a:lnTo>
                  <a:pt x="18938" y="325"/>
                </a:lnTo>
                <a:cubicBezTo>
                  <a:pt x="18938" y="382"/>
                  <a:pt x="18962" y="427"/>
                  <a:pt x="18991" y="427"/>
                </a:cubicBezTo>
                <a:cubicBezTo>
                  <a:pt x="19020" y="427"/>
                  <a:pt x="19044" y="382"/>
                  <a:pt x="19044" y="325"/>
                </a:cubicBezTo>
                <a:lnTo>
                  <a:pt x="19044" y="105"/>
                </a:lnTo>
                <a:cubicBezTo>
                  <a:pt x="19044" y="47"/>
                  <a:pt x="19020" y="0"/>
                  <a:pt x="18991" y="0"/>
                </a:cubicBezTo>
                <a:close/>
                <a:moveTo>
                  <a:pt x="19841" y="0"/>
                </a:moveTo>
                <a:cubicBezTo>
                  <a:pt x="19812" y="0"/>
                  <a:pt x="19788" y="47"/>
                  <a:pt x="19788" y="105"/>
                </a:cubicBezTo>
                <a:lnTo>
                  <a:pt x="19788" y="325"/>
                </a:lnTo>
                <a:cubicBezTo>
                  <a:pt x="19788" y="382"/>
                  <a:pt x="19812" y="427"/>
                  <a:pt x="19841" y="427"/>
                </a:cubicBezTo>
                <a:cubicBezTo>
                  <a:pt x="19870" y="427"/>
                  <a:pt x="19894" y="382"/>
                  <a:pt x="19894" y="325"/>
                </a:cubicBezTo>
                <a:lnTo>
                  <a:pt x="19894" y="105"/>
                </a:lnTo>
                <a:cubicBezTo>
                  <a:pt x="19894" y="47"/>
                  <a:pt x="19870" y="0"/>
                  <a:pt x="19841" y="0"/>
                </a:cubicBezTo>
                <a:close/>
                <a:moveTo>
                  <a:pt x="20155" y="0"/>
                </a:moveTo>
                <a:cubicBezTo>
                  <a:pt x="20126" y="0"/>
                  <a:pt x="20102" y="47"/>
                  <a:pt x="20102" y="105"/>
                </a:cubicBezTo>
                <a:lnTo>
                  <a:pt x="20102" y="325"/>
                </a:lnTo>
                <a:cubicBezTo>
                  <a:pt x="20102" y="382"/>
                  <a:pt x="20126" y="427"/>
                  <a:pt x="20155" y="427"/>
                </a:cubicBezTo>
                <a:cubicBezTo>
                  <a:pt x="20184" y="427"/>
                  <a:pt x="20207" y="382"/>
                  <a:pt x="20207" y="325"/>
                </a:cubicBezTo>
                <a:lnTo>
                  <a:pt x="20207" y="105"/>
                </a:lnTo>
                <a:cubicBezTo>
                  <a:pt x="20207" y="47"/>
                  <a:pt x="20184" y="0"/>
                  <a:pt x="20155" y="0"/>
                </a:cubicBezTo>
                <a:close/>
                <a:moveTo>
                  <a:pt x="21004" y="0"/>
                </a:moveTo>
                <a:cubicBezTo>
                  <a:pt x="20975" y="0"/>
                  <a:pt x="20952" y="47"/>
                  <a:pt x="20952" y="105"/>
                </a:cubicBezTo>
                <a:lnTo>
                  <a:pt x="20952" y="325"/>
                </a:lnTo>
                <a:cubicBezTo>
                  <a:pt x="20952" y="382"/>
                  <a:pt x="20975" y="427"/>
                  <a:pt x="21004" y="427"/>
                </a:cubicBezTo>
                <a:cubicBezTo>
                  <a:pt x="21033" y="427"/>
                  <a:pt x="21057" y="382"/>
                  <a:pt x="21057" y="325"/>
                </a:cubicBezTo>
                <a:lnTo>
                  <a:pt x="21057" y="105"/>
                </a:lnTo>
                <a:cubicBezTo>
                  <a:pt x="21057" y="47"/>
                  <a:pt x="21033" y="0"/>
                  <a:pt x="21004" y="0"/>
                </a:cubicBezTo>
                <a:close/>
                <a:moveTo>
                  <a:pt x="21319" y="0"/>
                </a:moveTo>
                <a:cubicBezTo>
                  <a:pt x="21289" y="0"/>
                  <a:pt x="21267" y="47"/>
                  <a:pt x="21267" y="105"/>
                </a:cubicBezTo>
                <a:lnTo>
                  <a:pt x="21267" y="325"/>
                </a:lnTo>
                <a:cubicBezTo>
                  <a:pt x="21267" y="382"/>
                  <a:pt x="21289" y="427"/>
                  <a:pt x="21319" y="427"/>
                </a:cubicBezTo>
                <a:cubicBezTo>
                  <a:pt x="21348" y="427"/>
                  <a:pt x="21372" y="382"/>
                  <a:pt x="21372" y="325"/>
                </a:cubicBezTo>
                <a:lnTo>
                  <a:pt x="21372" y="105"/>
                </a:lnTo>
                <a:cubicBezTo>
                  <a:pt x="21372" y="47"/>
                  <a:pt x="21348" y="0"/>
                  <a:pt x="21319" y="0"/>
                </a:cubicBezTo>
                <a:close/>
                <a:moveTo>
                  <a:pt x="281" y="730"/>
                </a:moveTo>
                <a:cubicBezTo>
                  <a:pt x="252" y="730"/>
                  <a:pt x="228" y="777"/>
                  <a:pt x="228" y="835"/>
                </a:cubicBezTo>
                <a:lnTo>
                  <a:pt x="228" y="1055"/>
                </a:lnTo>
                <a:cubicBezTo>
                  <a:pt x="228" y="1112"/>
                  <a:pt x="252" y="1157"/>
                  <a:pt x="281" y="1157"/>
                </a:cubicBezTo>
                <a:cubicBezTo>
                  <a:pt x="311" y="1157"/>
                  <a:pt x="334" y="1112"/>
                  <a:pt x="334" y="1055"/>
                </a:cubicBezTo>
                <a:lnTo>
                  <a:pt x="334" y="835"/>
                </a:lnTo>
                <a:cubicBezTo>
                  <a:pt x="334" y="777"/>
                  <a:pt x="311" y="730"/>
                  <a:pt x="281" y="730"/>
                </a:cubicBezTo>
                <a:close/>
                <a:moveTo>
                  <a:pt x="596" y="730"/>
                </a:moveTo>
                <a:cubicBezTo>
                  <a:pt x="567" y="730"/>
                  <a:pt x="543" y="777"/>
                  <a:pt x="543" y="835"/>
                </a:cubicBezTo>
                <a:lnTo>
                  <a:pt x="543" y="1055"/>
                </a:lnTo>
                <a:cubicBezTo>
                  <a:pt x="543" y="1112"/>
                  <a:pt x="567" y="1157"/>
                  <a:pt x="596" y="1157"/>
                </a:cubicBezTo>
                <a:cubicBezTo>
                  <a:pt x="625" y="1157"/>
                  <a:pt x="649" y="1112"/>
                  <a:pt x="649" y="1055"/>
                </a:cubicBezTo>
                <a:lnTo>
                  <a:pt x="649" y="835"/>
                </a:lnTo>
                <a:cubicBezTo>
                  <a:pt x="649" y="777"/>
                  <a:pt x="625" y="730"/>
                  <a:pt x="596" y="730"/>
                </a:cubicBezTo>
                <a:close/>
                <a:moveTo>
                  <a:pt x="1446" y="730"/>
                </a:moveTo>
                <a:cubicBezTo>
                  <a:pt x="1417" y="730"/>
                  <a:pt x="1393" y="777"/>
                  <a:pt x="1393" y="835"/>
                </a:cubicBezTo>
                <a:lnTo>
                  <a:pt x="1393" y="1055"/>
                </a:lnTo>
                <a:cubicBezTo>
                  <a:pt x="1393" y="1112"/>
                  <a:pt x="1417" y="1157"/>
                  <a:pt x="1446" y="1157"/>
                </a:cubicBezTo>
                <a:cubicBezTo>
                  <a:pt x="1475" y="1157"/>
                  <a:pt x="1499" y="1112"/>
                  <a:pt x="1499" y="1055"/>
                </a:cubicBezTo>
                <a:lnTo>
                  <a:pt x="1499" y="835"/>
                </a:lnTo>
                <a:cubicBezTo>
                  <a:pt x="1499" y="777"/>
                  <a:pt x="1475" y="730"/>
                  <a:pt x="1446" y="730"/>
                </a:cubicBezTo>
                <a:close/>
                <a:moveTo>
                  <a:pt x="1760" y="730"/>
                </a:moveTo>
                <a:cubicBezTo>
                  <a:pt x="1731" y="730"/>
                  <a:pt x="1707" y="777"/>
                  <a:pt x="1707" y="835"/>
                </a:cubicBezTo>
                <a:lnTo>
                  <a:pt x="1707" y="1055"/>
                </a:lnTo>
                <a:cubicBezTo>
                  <a:pt x="1707" y="1112"/>
                  <a:pt x="1731" y="1157"/>
                  <a:pt x="1760" y="1157"/>
                </a:cubicBezTo>
                <a:cubicBezTo>
                  <a:pt x="1789" y="1157"/>
                  <a:pt x="1813" y="1112"/>
                  <a:pt x="1813" y="1055"/>
                </a:cubicBezTo>
                <a:lnTo>
                  <a:pt x="1813" y="835"/>
                </a:lnTo>
                <a:cubicBezTo>
                  <a:pt x="1813" y="777"/>
                  <a:pt x="1789" y="730"/>
                  <a:pt x="1760" y="730"/>
                </a:cubicBezTo>
                <a:close/>
                <a:moveTo>
                  <a:pt x="2610" y="730"/>
                </a:moveTo>
                <a:cubicBezTo>
                  <a:pt x="2581" y="730"/>
                  <a:pt x="2557" y="777"/>
                  <a:pt x="2557" y="835"/>
                </a:cubicBezTo>
                <a:lnTo>
                  <a:pt x="2557" y="1055"/>
                </a:lnTo>
                <a:cubicBezTo>
                  <a:pt x="2557" y="1112"/>
                  <a:pt x="2581" y="1157"/>
                  <a:pt x="2610" y="1157"/>
                </a:cubicBezTo>
                <a:cubicBezTo>
                  <a:pt x="2639" y="1157"/>
                  <a:pt x="2662" y="1112"/>
                  <a:pt x="2662" y="1055"/>
                </a:cubicBezTo>
                <a:lnTo>
                  <a:pt x="2662" y="835"/>
                </a:lnTo>
                <a:cubicBezTo>
                  <a:pt x="2662" y="777"/>
                  <a:pt x="2639" y="730"/>
                  <a:pt x="2610" y="730"/>
                </a:cubicBezTo>
                <a:close/>
                <a:moveTo>
                  <a:pt x="2924" y="730"/>
                </a:moveTo>
                <a:cubicBezTo>
                  <a:pt x="2895" y="730"/>
                  <a:pt x="2871" y="777"/>
                  <a:pt x="2871" y="835"/>
                </a:cubicBezTo>
                <a:lnTo>
                  <a:pt x="2871" y="1055"/>
                </a:lnTo>
                <a:cubicBezTo>
                  <a:pt x="2871" y="1112"/>
                  <a:pt x="2895" y="1157"/>
                  <a:pt x="2924" y="1157"/>
                </a:cubicBezTo>
                <a:cubicBezTo>
                  <a:pt x="2954" y="1157"/>
                  <a:pt x="2976" y="1112"/>
                  <a:pt x="2976" y="1055"/>
                </a:cubicBezTo>
                <a:lnTo>
                  <a:pt x="2976" y="835"/>
                </a:lnTo>
                <a:cubicBezTo>
                  <a:pt x="2976" y="777"/>
                  <a:pt x="2954" y="730"/>
                  <a:pt x="2924" y="730"/>
                </a:cubicBezTo>
                <a:close/>
                <a:moveTo>
                  <a:pt x="3773" y="730"/>
                </a:moveTo>
                <a:cubicBezTo>
                  <a:pt x="3744" y="730"/>
                  <a:pt x="3721" y="777"/>
                  <a:pt x="3721" y="835"/>
                </a:cubicBezTo>
                <a:lnTo>
                  <a:pt x="3721" y="1055"/>
                </a:lnTo>
                <a:cubicBezTo>
                  <a:pt x="3721" y="1112"/>
                  <a:pt x="3744" y="1157"/>
                  <a:pt x="3773" y="1157"/>
                </a:cubicBezTo>
                <a:cubicBezTo>
                  <a:pt x="3802" y="1157"/>
                  <a:pt x="3826" y="1112"/>
                  <a:pt x="3826" y="1055"/>
                </a:cubicBezTo>
                <a:lnTo>
                  <a:pt x="3826" y="835"/>
                </a:lnTo>
                <a:cubicBezTo>
                  <a:pt x="3826" y="777"/>
                  <a:pt x="3802" y="730"/>
                  <a:pt x="3773" y="730"/>
                </a:cubicBezTo>
                <a:close/>
                <a:moveTo>
                  <a:pt x="4088" y="730"/>
                </a:moveTo>
                <a:cubicBezTo>
                  <a:pt x="4058" y="730"/>
                  <a:pt x="4035" y="777"/>
                  <a:pt x="4035" y="835"/>
                </a:cubicBezTo>
                <a:lnTo>
                  <a:pt x="4035" y="1055"/>
                </a:lnTo>
                <a:cubicBezTo>
                  <a:pt x="4035" y="1112"/>
                  <a:pt x="4058" y="1157"/>
                  <a:pt x="4088" y="1157"/>
                </a:cubicBezTo>
                <a:cubicBezTo>
                  <a:pt x="4117" y="1157"/>
                  <a:pt x="4141" y="1112"/>
                  <a:pt x="4141" y="1055"/>
                </a:cubicBezTo>
                <a:lnTo>
                  <a:pt x="4141" y="835"/>
                </a:lnTo>
                <a:cubicBezTo>
                  <a:pt x="4141" y="777"/>
                  <a:pt x="4117" y="730"/>
                  <a:pt x="4088" y="730"/>
                </a:cubicBezTo>
                <a:close/>
                <a:moveTo>
                  <a:pt x="4937" y="730"/>
                </a:moveTo>
                <a:cubicBezTo>
                  <a:pt x="4908" y="730"/>
                  <a:pt x="4884" y="777"/>
                  <a:pt x="4884" y="835"/>
                </a:cubicBezTo>
                <a:lnTo>
                  <a:pt x="4884" y="1055"/>
                </a:lnTo>
                <a:cubicBezTo>
                  <a:pt x="4884" y="1112"/>
                  <a:pt x="4908" y="1157"/>
                  <a:pt x="4937" y="1157"/>
                </a:cubicBezTo>
                <a:cubicBezTo>
                  <a:pt x="4966" y="1157"/>
                  <a:pt x="4990" y="1112"/>
                  <a:pt x="4990" y="1055"/>
                </a:cubicBezTo>
                <a:lnTo>
                  <a:pt x="4990" y="835"/>
                </a:lnTo>
                <a:cubicBezTo>
                  <a:pt x="4990" y="777"/>
                  <a:pt x="4966" y="730"/>
                  <a:pt x="4937" y="730"/>
                </a:cubicBezTo>
                <a:close/>
                <a:moveTo>
                  <a:pt x="5252" y="730"/>
                </a:moveTo>
                <a:cubicBezTo>
                  <a:pt x="5223" y="730"/>
                  <a:pt x="5199" y="777"/>
                  <a:pt x="5199" y="835"/>
                </a:cubicBezTo>
                <a:lnTo>
                  <a:pt x="5199" y="1055"/>
                </a:lnTo>
                <a:cubicBezTo>
                  <a:pt x="5199" y="1112"/>
                  <a:pt x="5223" y="1157"/>
                  <a:pt x="5252" y="1157"/>
                </a:cubicBezTo>
                <a:cubicBezTo>
                  <a:pt x="5281" y="1157"/>
                  <a:pt x="5305" y="1112"/>
                  <a:pt x="5305" y="1055"/>
                </a:cubicBezTo>
                <a:lnTo>
                  <a:pt x="5305" y="835"/>
                </a:lnTo>
                <a:cubicBezTo>
                  <a:pt x="5305" y="777"/>
                  <a:pt x="5281" y="730"/>
                  <a:pt x="5252" y="730"/>
                </a:cubicBezTo>
                <a:close/>
                <a:moveTo>
                  <a:pt x="6102" y="730"/>
                </a:moveTo>
                <a:cubicBezTo>
                  <a:pt x="6072" y="730"/>
                  <a:pt x="6049" y="777"/>
                  <a:pt x="6049" y="835"/>
                </a:cubicBezTo>
                <a:lnTo>
                  <a:pt x="6049" y="1055"/>
                </a:lnTo>
                <a:cubicBezTo>
                  <a:pt x="6049" y="1112"/>
                  <a:pt x="6072" y="1157"/>
                  <a:pt x="6102" y="1157"/>
                </a:cubicBezTo>
                <a:cubicBezTo>
                  <a:pt x="6131" y="1157"/>
                  <a:pt x="6155" y="1112"/>
                  <a:pt x="6155" y="1055"/>
                </a:cubicBezTo>
                <a:lnTo>
                  <a:pt x="6155" y="835"/>
                </a:lnTo>
                <a:cubicBezTo>
                  <a:pt x="6155" y="777"/>
                  <a:pt x="6131" y="730"/>
                  <a:pt x="6102" y="730"/>
                </a:cubicBezTo>
                <a:close/>
                <a:moveTo>
                  <a:pt x="6416" y="730"/>
                </a:moveTo>
                <a:cubicBezTo>
                  <a:pt x="6387" y="730"/>
                  <a:pt x="6363" y="777"/>
                  <a:pt x="6363" y="835"/>
                </a:cubicBezTo>
                <a:lnTo>
                  <a:pt x="6363" y="1055"/>
                </a:lnTo>
                <a:cubicBezTo>
                  <a:pt x="6363" y="1112"/>
                  <a:pt x="6387" y="1157"/>
                  <a:pt x="6416" y="1157"/>
                </a:cubicBezTo>
                <a:cubicBezTo>
                  <a:pt x="6445" y="1157"/>
                  <a:pt x="6469" y="1112"/>
                  <a:pt x="6469" y="1055"/>
                </a:cubicBezTo>
                <a:lnTo>
                  <a:pt x="6469" y="835"/>
                </a:lnTo>
                <a:cubicBezTo>
                  <a:pt x="6469" y="777"/>
                  <a:pt x="6445" y="730"/>
                  <a:pt x="6416" y="730"/>
                </a:cubicBezTo>
                <a:close/>
                <a:moveTo>
                  <a:pt x="7266" y="730"/>
                </a:moveTo>
                <a:cubicBezTo>
                  <a:pt x="7237" y="730"/>
                  <a:pt x="7213" y="777"/>
                  <a:pt x="7213" y="835"/>
                </a:cubicBezTo>
                <a:lnTo>
                  <a:pt x="7213" y="1055"/>
                </a:lnTo>
                <a:cubicBezTo>
                  <a:pt x="7213" y="1112"/>
                  <a:pt x="7237" y="1157"/>
                  <a:pt x="7266" y="1157"/>
                </a:cubicBezTo>
                <a:cubicBezTo>
                  <a:pt x="7295" y="1157"/>
                  <a:pt x="7318" y="1112"/>
                  <a:pt x="7318" y="1055"/>
                </a:cubicBezTo>
                <a:lnTo>
                  <a:pt x="7318" y="835"/>
                </a:lnTo>
                <a:cubicBezTo>
                  <a:pt x="7318" y="777"/>
                  <a:pt x="7295" y="730"/>
                  <a:pt x="7266" y="730"/>
                </a:cubicBezTo>
                <a:close/>
                <a:moveTo>
                  <a:pt x="7580" y="730"/>
                </a:moveTo>
                <a:cubicBezTo>
                  <a:pt x="7551" y="730"/>
                  <a:pt x="7527" y="777"/>
                  <a:pt x="7527" y="835"/>
                </a:cubicBezTo>
                <a:lnTo>
                  <a:pt x="7527" y="1055"/>
                </a:lnTo>
                <a:cubicBezTo>
                  <a:pt x="7527" y="1112"/>
                  <a:pt x="7551" y="1157"/>
                  <a:pt x="7580" y="1157"/>
                </a:cubicBezTo>
                <a:cubicBezTo>
                  <a:pt x="7609" y="1157"/>
                  <a:pt x="7632" y="1112"/>
                  <a:pt x="7632" y="1055"/>
                </a:cubicBezTo>
                <a:lnTo>
                  <a:pt x="7632" y="835"/>
                </a:lnTo>
                <a:cubicBezTo>
                  <a:pt x="7632" y="777"/>
                  <a:pt x="7609" y="730"/>
                  <a:pt x="7580" y="730"/>
                </a:cubicBezTo>
                <a:close/>
                <a:moveTo>
                  <a:pt x="8429" y="730"/>
                </a:moveTo>
                <a:cubicBezTo>
                  <a:pt x="8400" y="730"/>
                  <a:pt x="8377" y="777"/>
                  <a:pt x="8377" y="835"/>
                </a:cubicBezTo>
                <a:lnTo>
                  <a:pt x="8377" y="1055"/>
                </a:lnTo>
                <a:cubicBezTo>
                  <a:pt x="8377" y="1112"/>
                  <a:pt x="8400" y="1157"/>
                  <a:pt x="8429" y="1157"/>
                </a:cubicBezTo>
                <a:cubicBezTo>
                  <a:pt x="8458" y="1157"/>
                  <a:pt x="8482" y="1112"/>
                  <a:pt x="8482" y="1055"/>
                </a:cubicBezTo>
                <a:lnTo>
                  <a:pt x="8482" y="835"/>
                </a:lnTo>
                <a:cubicBezTo>
                  <a:pt x="8482" y="777"/>
                  <a:pt x="8458" y="730"/>
                  <a:pt x="8429" y="730"/>
                </a:cubicBezTo>
                <a:close/>
                <a:moveTo>
                  <a:pt x="8744" y="730"/>
                </a:moveTo>
                <a:cubicBezTo>
                  <a:pt x="8714" y="730"/>
                  <a:pt x="8691" y="777"/>
                  <a:pt x="8691" y="835"/>
                </a:cubicBezTo>
                <a:lnTo>
                  <a:pt x="8691" y="1055"/>
                </a:lnTo>
                <a:cubicBezTo>
                  <a:pt x="8691" y="1112"/>
                  <a:pt x="8714" y="1157"/>
                  <a:pt x="8744" y="1157"/>
                </a:cubicBezTo>
                <a:cubicBezTo>
                  <a:pt x="8773" y="1157"/>
                  <a:pt x="8796" y="1112"/>
                  <a:pt x="8796" y="1055"/>
                </a:cubicBezTo>
                <a:lnTo>
                  <a:pt x="8796" y="835"/>
                </a:lnTo>
                <a:cubicBezTo>
                  <a:pt x="8796" y="777"/>
                  <a:pt x="8773" y="730"/>
                  <a:pt x="8744" y="730"/>
                </a:cubicBezTo>
                <a:close/>
                <a:moveTo>
                  <a:pt x="9593" y="730"/>
                </a:moveTo>
                <a:cubicBezTo>
                  <a:pt x="9564" y="730"/>
                  <a:pt x="9540" y="777"/>
                  <a:pt x="9540" y="835"/>
                </a:cubicBezTo>
                <a:lnTo>
                  <a:pt x="9540" y="1055"/>
                </a:lnTo>
                <a:cubicBezTo>
                  <a:pt x="9540" y="1112"/>
                  <a:pt x="9564" y="1157"/>
                  <a:pt x="9593" y="1157"/>
                </a:cubicBezTo>
                <a:cubicBezTo>
                  <a:pt x="9622" y="1157"/>
                  <a:pt x="9646" y="1112"/>
                  <a:pt x="9646" y="1055"/>
                </a:cubicBezTo>
                <a:lnTo>
                  <a:pt x="9646" y="835"/>
                </a:lnTo>
                <a:cubicBezTo>
                  <a:pt x="9646" y="777"/>
                  <a:pt x="9622" y="730"/>
                  <a:pt x="9593" y="730"/>
                </a:cubicBezTo>
                <a:close/>
                <a:moveTo>
                  <a:pt x="9908" y="730"/>
                </a:moveTo>
                <a:cubicBezTo>
                  <a:pt x="9879" y="730"/>
                  <a:pt x="9855" y="777"/>
                  <a:pt x="9855" y="835"/>
                </a:cubicBezTo>
                <a:lnTo>
                  <a:pt x="9855" y="1055"/>
                </a:lnTo>
                <a:cubicBezTo>
                  <a:pt x="9855" y="1112"/>
                  <a:pt x="9879" y="1157"/>
                  <a:pt x="9908" y="1157"/>
                </a:cubicBezTo>
                <a:cubicBezTo>
                  <a:pt x="9937" y="1157"/>
                  <a:pt x="9961" y="1112"/>
                  <a:pt x="9961" y="1055"/>
                </a:cubicBezTo>
                <a:lnTo>
                  <a:pt x="9961" y="835"/>
                </a:lnTo>
                <a:cubicBezTo>
                  <a:pt x="9961" y="777"/>
                  <a:pt x="9937" y="730"/>
                  <a:pt x="9908" y="730"/>
                </a:cubicBezTo>
                <a:close/>
                <a:moveTo>
                  <a:pt x="10758" y="730"/>
                </a:moveTo>
                <a:cubicBezTo>
                  <a:pt x="10728" y="730"/>
                  <a:pt x="10705" y="777"/>
                  <a:pt x="10705" y="835"/>
                </a:cubicBezTo>
                <a:lnTo>
                  <a:pt x="10705" y="1055"/>
                </a:lnTo>
                <a:cubicBezTo>
                  <a:pt x="10705" y="1112"/>
                  <a:pt x="10728" y="1157"/>
                  <a:pt x="10758" y="1157"/>
                </a:cubicBezTo>
                <a:cubicBezTo>
                  <a:pt x="10787" y="1157"/>
                  <a:pt x="10810" y="1112"/>
                  <a:pt x="10810" y="1055"/>
                </a:cubicBezTo>
                <a:lnTo>
                  <a:pt x="10810" y="835"/>
                </a:lnTo>
                <a:cubicBezTo>
                  <a:pt x="10810" y="777"/>
                  <a:pt x="10787" y="730"/>
                  <a:pt x="10758" y="730"/>
                </a:cubicBezTo>
                <a:close/>
                <a:moveTo>
                  <a:pt x="11072" y="730"/>
                </a:moveTo>
                <a:cubicBezTo>
                  <a:pt x="11043" y="730"/>
                  <a:pt x="11019" y="777"/>
                  <a:pt x="11019" y="835"/>
                </a:cubicBezTo>
                <a:lnTo>
                  <a:pt x="11019" y="1055"/>
                </a:lnTo>
                <a:cubicBezTo>
                  <a:pt x="11019" y="1112"/>
                  <a:pt x="11043" y="1157"/>
                  <a:pt x="11072" y="1157"/>
                </a:cubicBezTo>
                <a:cubicBezTo>
                  <a:pt x="11101" y="1157"/>
                  <a:pt x="11125" y="1112"/>
                  <a:pt x="11125" y="1055"/>
                </a:cubicBezTo>
                <a:lnTo>
                  <a:pt x="11125" y="835"/>
                </a:lnTo>
                <a:cubicBezTo>
                  <a:pt x="11125" y="777"/>
                  <a:pt x="11101" y="730"/>
                  <a:pt x="11072" y="730"/>
                </a:cubicBezTo>
                <a:close/>
                <a:moveTo>
                  <a:pt x="11922" y="730"/>
                </a:moveTo>
                <a:cubicBezTo>
                  <a:pt x="11893" y="730"/>
                  <a:pt x="11869" y="777"/>
                  <a:pt x="11869" y="835"/>
                </a:cubicBezTo>
                <a:lnTo>
                  <a:pt x="11869" y="1055"/>
                </a:lnTo>
                <a:cubicBezTo>
                  <a:pt x="11869" y="1112"/>
                  <a:pt x="11893" y="1157"/>
                  <a:pt x="11922" y="1157"/>
                </a:cubicBezTo>
                <a:cubicBezTo>
                  <a:pt x="11951" y="1157"/>
                  <a:pt x="11974" y="1112"/>
                  <a:pt x="11974" y="1055"/>
                </a:cubicBezTo>
                <a:lnTo>
                  <a:pt x="11974" y="835"/>
                </a:lnTo>
                <a:cubicBezTo>
                  <a:pt x="11974" y="777"/>
                  <a:pt x="11951" y="730"/>
                  <a:pt x="11922" y="730"/>
                </a:cubicBezTo>
                <a:close/>
                <a:moveTo>
                  <a:pt x="12236" y="730"/>
                </a:moveTo>
                <a:cubicBezTo>
                  <a:pt x="12207" y="730"/>
                  <a:pt x="12183" y="777"/>
                  <a:pt x="12183" y="835"/>
                </a:cubicBezTo>
                <a:lnTo>
                  <a:pt x="12183" y="1055"/>
                </a:lnTo>
                <a:cubicBezTo>
                  <a:pt x="12183" y="1112"/>
                  <a:pt x="12207" y="1157"/>
                  <a:pt x="12236" y="1157"/>
                </a:cubicBezTo>
                <a:cubicBezTo>
                  <a:pt x="12265" y="1157"/>
                  <a:pt x="12288" y="1112"/>
                  <a:pt x="12288" y="1055"/>
                </a:cubicBezTo>
                <a:lnTo>
                  <a:pt x="12288" y="835"/>
                </a:lnTo>
                <a:cubicBezTo>
                  <a:pt x="12288" y="777"/>
                  <a:pt x="12265" y="730"/>
                  <a:pt x="12236" y="730"/>
                </a:cubicBezTo>
                <a:close/>
                <a:moveTo>
                  <a:pt x="13085" y="730"/>
                </a:moveTo>
                <a:cubicBezTo>
                  <a:pt x="13056" y="730"/>
                  <a:pt x="13032" y="777"/>
                  <a:pt x="13032" y="835"/>
                </a:cubicBezTo>
                <a:lnTo>
                  <a:pt x="13032" y="1055"/>
                </a:lnTo>
                <a:cubicBezTo>
                  <a:pt x="13032" y="1112"/>
                  <a:pt x="13056" y="1157"/>
                  <a:pt x="13085" y="1157"/>
                </a:cubicBezTo>
                <a:cubicBezTo>
                  <a:pt x="13114" y="1157"/>
                  <a:pt x="13138" y="1112"/>
                  <a:pt x="13138" y="1055"/>
                </a:cubicBezTo>
                <a:lnTo>
                  <a:pt x="13138" y="835"/>
                </a:lnTo>
                <a:cubicBezTo>
                  <a:pt x="13138" y="777"/>
                  <a:pt x="13114" y="730"/>
                  <a:pt x="13085" y="730"/>
                </a:cubicBezTo>
                <a:close/>
                <a:moveTo>
                  <a:pt x="13399" y="730"/>
                </a:moveTo>
                <a:cubicBezTo>
                  <a:pt x="13370" y="730"/>
                  <a:pt x="13348" y="777"/>
                  <a:pt x="13348" y="835"/>
                </a:cubicBezTo>
                <a:lnTo>
                  <a:pt x="13348" y="1055"/>
                </a:lnTo>
                <a:cubicBezTo>
                  <a:pt x="13348" y="1112"/>
                  <a:pt x="13370" y="1157"/>
                  <a:pt x="13399" y="1157"/>
                </a:cubicBezTo>
                <a:cubicBezTo>
                  <a:pt x="13428" y="1157"/>
                  <a:pt x="13452" y="1112"/>
                  <a:pt x="13452" y="1055"/>
                </a:cubicBezTo>
                <a:lnTo>
                  <a:pt x="13452" y="835"/>
                </a:lnTo>
                <a:cubicBezTo>
                  <a:pt x="13452" y="777"/>
                  <a:pt x="13428" y="730"/>
                  <a:pt x="13399" y="730"/>
                </a:cubicBezTo>
                <a:close/>
                <a:moveTo>
                  <a:pt x="14249" y="730"/>
                </a:moveTo>
                <a:cubicBezTo>
                  <a:pt x="14220" y="730"/>
                  <a:pt x="14196" y="777"/>
                  <a:pt x="14196" y="835"/>
                </a:cubicBezTo>
                <a:lnTo>
                  <a:pt x="14196" y="1055"/>
                </a:lnTo>
                <a:cubicBezTo>
                  <a:pt x="14196" y="1112"/>
                  <a:pt x="14220" y="1157"/>
                  <a:pt x="14249" y="1157"/>
                </a:cubicBezTo>
                <a:cubicBezTo>
                  <a:pt x="14278" y="1157"/>
                  <a:pt x="14302" y="1112"/>
                  <a:pt x="14302" y="1055"/>
                </a:cubicBezTo>
                <a:lnTo>
                  <a:pt x="14302" y="835"/>
                </a:lnTo>
                <a:cubicBezTo>
                  <a:pt x="14302" y="777"/>
                  <a:pt x="14278" y="730"/>
                  <a:pt x="14249" y="730"/>
                </a:cubicBezTo>
                <a:close/>
                <a:moveTo>
                  <a:pt x="14564" y="730"/>
                </a:moveTo>
                <a:cubicBezTo>
                  <a:pt x="14535" y="730"/>
                  <a:pt x="14511" y="777"/>
                  <a:pt x="14511" y="835"/>
                </a:cubicBezTo>
                <a:lnTo>
                  <a:pt x="14511" y="1055"/>
                </a:lnTo>
                <a:cubicBezTo>
                  <a:pt x="14511" y="1112"/>
                  <a:pt x="14535" y="1157"/>
                  <a:pt x="14564" y="1157"/>
                </a:cubicBezTo>
                <a:cubicBezTo>
                  <a:pt x="14593" y="1157"/>
                  <a:pt x="14617" y="1112"/>
                  <a:pt x="14617" y="1055"/>
                </a:cubicBezTo>
                <a:lnTo>
                  <a:pt x="14617" y="835"/>
                </a:lnTo>
                <a:cubicBezTo>
                  <a:pt x="14617" y="777"/>
                  <a:pt x="14593" y="730"/>
                  <a:pt x="14564" y="730"/>
                </a:cubicBezTo>
                <a:close/>
                <a:moveTo>
                  <a:pt x="15413" y="730"/>
                </a:moveTo>
                <a:cubicBezTo>
                  <a:pt x="15384" y="730"/>
                  <a:pt x="15360" y="777"/>
                  <a:pt x="15360" y="835"/>
                </a:cubicBezTo>
                <a:lnTo>
                  <a:pt x="15360" y="1055"/>
                </a:lnTo>
                <a:cubicBezTo>
                  <a:pt x="15360" y="1112"/>
                  <a:pt x="15384" y="1157"/>
                  <a:pt x="15413" y="1157"/>
                </a:cubicBezTo>
                <a:cubicBezTo>
                  <a:pt x="15442" y="1157"/>
                  <a:pt x="15465" y="1112"/>
                  <a:pt x="15465" y="1055"/>
                </a:cubicBezTo>
                <a:lnTo>
                  <a:pt x="15465" y="835"/>
                </a:lnTo>
                <a:cubicBezTo>
                  <a:pt x="15465" y="777"/>
                  <a:pt x="15442" y="730"/>
                  <a:pt x="15413" y="730"/>
                </a:cubicBezTo>
                <a:close/>
                <a:moveTo>
                  <a:pt x="15728" y="730"/>
                </a:moveTo>
                <a:cubicBezTo>
                  <a:pt x="15699" y="730"/>
                  <a:pt x="15675" y="777"/>
                  <a:pt x="15675" y="835"/>
                </a:cubicBezTo>
                <a:lnTo>
                  <a:pt x="15675" y="1055"/>
                </a:lnTo>
                <a:cubicBezTo>
                  <a:pt x="15675" y="1112"/>
                  <a:pt x="15699" y="1157"/>
                  <a:pt x="15728" y="1157"/>
                </a:cubicBezTo>
                <a:cubicBezTo>
                  <a:pt x="15757" y="1157"/>
                  <a:pt x="15781" y="1112"/>
                  <a:pt x="15781" y="1055"/>
                </a:cubicBezTo>
                <a:lnTo>
                  <a:pt x="15781" y="835"/>
                </a:lnTo>
                <a:cubicBezTo>
                  <a:pt x="15781" y="777"/>
                  <a:pt x="15757" y="730"/>
                  <a:pt x="15728" y="730"/>
                </a:cubicBezTo>
                <a:close/>
                <a:moveTo>
                  <a:pt x="16578" y="730"/>
                </a:moveTo>
                <a:cubicBezTo>
                  <a:pt x="16549" y="730"/>
                  <a:pt x="16525" y="777"/>
                  <a:pt x="16525" y="835"/>
                </a:cubicBezTo>
                <a:lnTo>
                  <a:pt x="16525" y="1055"/>
                </a:lnTo>
                <a:cubicBezTo>
                  <a:pt x="16525" y="1112"/>
                  <a:pt x="16549" y="1157"/>
                  <a:pt x="16578" y="1157"/>
                </a:cubicBezTo>
                <a:cubicBezTo>
                  <a:pt x="16607" y="1157"/>
                  <a:pt x="16630" y="1112"/>
                  <a:pt x="16630" y="1055"/>
                </a:cubicBezTo>
                <a:lnTo>
                  <a:pt x="16630" y="835"/>
                </a:lnTo>
                <a:cubicBezTo>
                  <a:pt x="16630" y="777"/>
                  <a:pt x="16607" y="730"/>
                  <a:pt x="16578" y="730"/>
                </a:cubicBezTo>
                <a:close/>
                <a:moveTo>
                  <a:pt x="16892" y="730"/>
                </a:moveTo>
                <a:cubicBezTo>
                  <a:pt x="16863" y="730"/>
                  <a:pt x="16839" y="777"/>
                  <a:pt x="16839" y="835"/>
                </a:cubicBezTo>
                <a:lnTo>
                  <a:pt x="16839" y="1055"/>
                </a:lnTo>
                <a:cubicBezTo>
                  <a:pt x="16839" y="1112"/>
                  <a:pt x="16863" y="1157"/>
                  <a:pt x="16892" y="1157"/>
                </a:cubicBezTo>
                <a:cubicBezTo>
                  <a:pt x="16921" y="1157"/>
                  <a:pt x="16944" y="1112"/>
                  <a:pt x="16944" y="1055"/>
                </a:cubicBezTo>
                <a:lnTo>
                  <a:pt x="16944" y="835"/>
                </a:lnTo>
                <a:cubicBezTo>
                  <a:pt x="16944" y="777"/>
                  <a:pt x="16921" y="730"/>
                  <a:pt x="16892" y="730"/>
                </a:cubicBezTo>
                <a:close/>
                <a:moveTo>
                  <a:pt x="17741" y="730"/>
                </a:moveTo>
                <a:cubicBezTo>
                  <a:pt x="17712" y="730"/>
                  <a:pt x="17689" y="777"/>
                  <a:pt x="17689" y="835"/>
                </a:cubicBezTo>
                <a:lnTo>
                  <a:pt x="17689" y="1055"/>
                </a:lnTo>
                <a:cubicBezTo>
                  <a:pt x="17689" y="1112"/>
                  <a:pt x="17712" y="1157"/>
                  <a:pt x="17741" y="1157"/>
                </a:cubicBezTo>
                <a:cubicBezTo>
                  <a:pt x="17770" y="1157"/>
                  <a:pt x="17794" y="1112"/>
                  <a:pt x="17794" y="1055"/>
                </a:cubicBezTo>
                <a:lnTo>
                  <a:pt x="17794" y="835"/>
                </a:lnTo>
                <a:cubicBezTo>
                  <a:pt x="17794" y="777"/>
                  <a:pt x="17770" y="730"/>
                  <a:pt x="17741" y="730"/>
                </a:cubicBezTo>
                <a:close/>
                <a:moveTo>
                  <a:pt x="18055" y="730"/>
                </a:moveTo>
                <a:cubicBezTo>
                  <a:pt x="18026" y="730"/>
                  <a:pt x="18002" y="777"/>
                  <a:pt x="18002" y="835"/>
                </a:cubicBezTo>
                <a:lnTo>
                  <a:pt x="18002" y="1055"/>
                </a:lnTo>
                <a:cubicBezTo>
                  <a:pt x="18002" y="1112"/>
                  <a:pt x="18026" y="1157"/>
                  <a:pt x="18055" y="1157"/>
                </a:cubicBezTo>
                <a:cubicBezTo>
                  <a:pt x="18085" y="1157"/>
                  <a:pt x="18108" y="1112"/>
                  <a:pt x="18108" y="1055"/>
                </a:cubicBezTo>
                <a:lnTo>
                  <a:pt x="18108" y="835"/>
                </a:lnTo>
                <a:cubicBezTo>
                  <a:pt x="18108" y="777"/>
                  <a:pt x="18085" y="730"/>
                  <a:pt x="18055" y="730"/>
                </a:cubicBezTo>
                <a:close/>
                <a:moveTo>
                  <a:pt x="18905" y="730"/>
                </a:moveTo>
                <a:cubicBezTo>
                  <a:pt x="18876" y="730"/>
                  <a:pt x="18852" y="777"/>
                  <a:pt x="18852" y="835"/>
                </a:cubicBezTo>
                <a:lnTo>
                  <a:pt x="18852" y="1055"/>
                </a:lnTo>
                <a:cubicBezTo>
                  <a:pt x="18852" y="1112"/>
                  <a:pt x="18876" y="1157"/>
                  <a:pt x="18905" y="1157"/>
                </a:cubicBezTo>
                <a:cubicBezTo>
                  <a:pt x="18934" y="1157"/>
                  <a:pt x="18958" y="1112"/>
                  <a:pt x="18958" y="1055"/>
                </a:cubicBezTo>
                <a:lnTo>
                  <a:pt x="18958" y="835"/>
                </a:lnTo>
                <a:cubicBezTo>
                  <a:pt x="18958" y="777"/>
                  <a:pt x="18934" y="730"/>
                  <a:pt x="18905" y="730"/>
                </a:cubicBezTo>
                <a:close/>
                <a:moveTo>
                  <a:pt x="19220" y="730"/>
                </a:moveTo>
                <a:cubicBezTo>
                  <a:pt x="19191" y="730"/>
                  <a:pt x="19167" y="777"/>
                  <a:pt x="19167" y="835"/>
                </a:cubicBezTo>
                <a:lnTo>
                  <a:pt x="19167" y="1055"/>
                </a:lnTo>
                <a:cubicBezTo>
                  <a:pt x="19167" y="1112"/>
                  <a:pt x="19191" y="1157"/>
                  <a:pt x="19220" y="1157"/>
                </a:cubicBezTo>
                <a:cubicBezTo>
                  <a:pt x="19249" y="1157"/>
                  <a:pt x="19273" y="1112"/>
                  <a:pt x="19273" y="1055"/>
                </a:cubicBezTo>
                <a:lnTo>
                  <a:pt x="19273" y="835"/>
                </a:lnTo>
                <a:cubicBezTo>
                  <a:pt x="19273" y="777"/>
                  <a:pt x="19249" y="730"/>
                  <a:pt x="19220" y="730"/>
                </a:cubicBezTo>
                <a:close/>
                <a:moveTo>
                  <a:pt x="20069" y="730"/>
                </a:moveTo>
                <a:cubicBezTo>
                  <a:pt x="20040" y="730"/>
                  <a:pt x="20016" y="777"/>
                  <a:pt x="20016" y="835"/>
                </a:cubicBezTo>
                <a:lnTo>
                  <a:pt x="20016" y="1055"/>
                </a:lnTo>
                <a:cubicBezTo>
                  <a:pt x="20016" y="1112"/>
                  <a:pt x="20040" y="1157"/>
                  <a:pt x="20069" y="1157"/>
                </a:cubicBezTo>
                <a:cubicBezTo>
                  <a:pt x="20099" y="1157"/>
                  <a:pt x="20122" y="1112"/>
                  <a:pt x="20122" y="1055"/>
                </a:cubicBezTo>
                <a:lnTo>
                  <a:pt x="20122" y="835"/>
                </a:lnTo>
                <a:cubicBezTo>
                  <a:pt x="20122" y="777"/>
                  <a:pt x="20099" y="730"/>
                  <a:pt x="20069" y="730"/>
                </a:cubicBezTo>
                <a:close/>
                <a:moveTo>
                  <a:pt x="20384" y="730"/>
                </a:moveTo>
                <a:cubicBezTo>
                  <a:pt x="20355" y="730"/>
                  <a:pt x="20331" y="777"/>
                  <a:pt x="20331" y="835"/>
                </a:cubicBezTo>
                <a:lnTo>
                  <a:pt x="20331" y="1055"/>
                </a:lnTo>
                <a:cubicBezTo>
                  <a:pt x="20331" y="1112"/>
                  <a:pt x="20355" y="1157"/>
                  <a:pt x="20384" y="1157"/>
                </a:cubicBezTo>
                <a:cubicBezTo>
                  <a:pt x="20413" y="1157"/>
                  <a:pt x="20436" y="1112"/>
                  <a:pt x="20436" y="1055"/>
                </a:cubicBezTo>
                <a:lnTo>
                  <a:pt x="20436" y="835"/>
                </a:lnTo>
                <a:cubicBezTo>
                  <a:pt x="20436" y="777"/>
                  <a:pt x="20413" y="730"/>
                  <a:pt x="20384" y="730"/>
                </a:cubicBezTo>
                <a:close/>
                <a:moveTo>
                  <a:pt x="21234" y="730"/>
                </a:moveTo>
                <a:cubicBezTo>
                  <a:pt x="21204" y="730"/>
                  <a:pt x="21181" y="777"/>
                  <a:pt x="21181" y="835"/>
                </a:cubicBezTo>
                <a:lnTo>
                  <a:pt x="21181" y="1055"/>
                </a:lnTo>
                <a:cubicBezTo>
                  <a:pt x="21181" y="1112"/>
                  <a:pt x="21204" y="1157"/>
                  <a:pt x="21234" y="1157"/>
                </a:cubicBezTo>
                <a:cubicBezTo>
                  <a:pt x="21263" y="1157"/>
                  <a:pt x="21285" y="1112"/>
                  <a:pt x="21285" y="1055"/>
                </a:cubicBezTo>
                <a:lnTo>
                  <a:pt x="21285" y="835"/>
                </a:lnTo>
                <a:cubicBezTo>
                  <a:pt x="21285" y="777"/>
                  <a:pt x="21263" y="730"/>
                  <a:pt x="21234" y="730"/>
                </a:cubicBezTo>
                <a:close/>
                <a:moveTo>
                  <a:pt x="21547" y="730"/>
                </a:moveTo>
                <a:cubicBezTo>
                  <a:pt x="21518" y="730"/>
                  <a:pt x="21495" y="777"/>
                  <a:pt x="21495" y="835"/>
                </a:cubicBezTo>
                <a:lnTo>
                  <a:pt x="21495" y="1055"/>
                </a:lnTo>
                <a:cubicBezTo>
                  <a:pt x="21495" y="1112"/>
                  <a:pt x="21518" y="1157"/>
                  <a:pt x="21547" y="1157"/>
                </a:cubicBezTo>
                <a:cubicBezTo>
                  <a:pt x="21576" y="1157"/>
                  <a:pt x="21600" y="1112"/>
                  <a:pt x="21600" y="1055"/>
                </a:cubicBezTo>
                <a:lnTo>
                  <a:pt x="21600" y="835"/>
                </a:lnTo>
                <a:cubicBezTo>
                  <a:pt x="21600" y="777"/>
                  <a:pt x="21576" y="730"/>
                  <a:pt x="21547" y="730"/>
                </a:cubicBezTo>
                <a:close/>
                <a:moveTo>
                  <a:pt x="53" y="1460"/>
                </a:moveTo>
                <a:cubicBezTo>
                  <a:pt x="24" y="1460"/>
                  <a:pt x="0" y="1507"/>
                  <a:pt x="0" y="1564"/>
                </a:cubicBezTo>
                <a:lnTo>
                  <a:pt x="0" y="1785"/>
                </a:lnTo>
                <a:cubicBezTo>
                  <a:pt x="0" y="1842"/>
                  <a:pt x="24" y="1887"/>
                  <a:pt x="53" y="1887"/>
                </a:cubicBezTo>
                <a:cubicBezTo>
                  <a:pt x="82" y="1887"/>
                  <a:pt x="106" y="1842"/>
                  <a:pt x="106" y="1785"/>
                </a:cubicBezTo>
                <a:lnTo>
                  <a:pt x="106" y="1564"/>
                </a:lnTo>
                <a:cubicBezTo>
                  <a:pt x="106" y="1507"/>
                  <a:pt x="82" y="1460"/>
                  <a:pt x="53" y="1460"/>
                </a:cubicBezTo>
                <a:close/>
                <a:moveTo>
                  <a:pt x="367" y="1460"/>
                </a:moveTo>
                <a:cubicBezTo>
                  <a:pt x="338" y="1460"/>
                  <a:pt x="315" y="1507"/>
                  <a:pt x="315" y="1564"/>
                </a:cubicBezTo>
                <a:lnTo>
                  <a:pt x="315" y="1785"/>
                </a:lnTo>
                <a:cubicBezTo>
                  <a:pt x="315" y="1842"/>
                  <a:pt x="338" y="1887"/>
                  <a:pt x="367" y="1887"/>
                </a:cubicBezTo>
                <a:cubicBezTo>
                  <a:pt x="397" y="1887"/>
                  <a:pt x="420" y="1842"/>
                  <a:pt x="420" y="1785"/>
                </a:cubicBezTo>
                <a:lnTo>
                  <a:pt x="420" y="1564"/>
                </a:lnTo>
                <a:cubicBezTo>
                  <a:pt x="420" y="1507"/>
                  <a:pt x="397" y="1460"/>
                  <a:pt x="367" y="1460"/>
                </a:cubicBezTo>
                <a:close/>
                <a:moveTo>
                  <a:pt x="1217" y="1460"/>
                </a:moveTo>
                <a:cubicBezTo>
                  <a:pt x="1188" y="1460"/>
                  <a:pt x="1164" y="1507"/>
                  <a:pt x="1164" y="1564"/>
                </a:cubicBezTo>
                <a:lnTo>
                  <a:pt x="1164" y="1785"/>
                </a:lnTo>
                <a:cubicBezTo>
                  <a:pt x="1164" y="1842"/>
                  <a:pt x="1188" y="1887"/>
                  <a:pt x="1217" y="1887"/>
                </a:cubicBezTo>
                <a:cubicBezTo>
                  <a:pt x="1246" y="1887"/>
                  <a:pt x="1270" y="1842"/>
                  <a:pt x="1270" y="1785"/>
                </a:cubicBezTo>
                <a:lnTo>
                  <a:pt x="1270" y="1564"/>
                </a:lnTo>
                <a:cubicBezTo>
                  <a:pt x="1270" y="1507"/>
                  <a:pt x="1246" y="1460"/>
                  <a:pt x="1217" y="1460"/>
                </a:cubicBezTo>
                <a:close/>
                <a:moveTo>
                  <a:pt x="1532" y="1460"/>
                </a:moveTo>
                <a:cubicBezTo>
                  <a:pt x="1503" y="1460"/>
                  <a:pt x="1479" y="1507"/>
                  <a:pt x="1479" y="1564"/>
                </a:cubicBezTo>
                <a:lnTo>
                  <a:pt x="1479" y="1785"/>
                </a:lnTo>
                <a:cubicBezTo>
                  <a:pt x="1479" y="1842"/>
                  <a:pt x="1503" y="1887"/>
                  <a:pt x="1532" y="1887"/>
                </a:cubicBezTo>
                <a:cubicBezTo>
                  <a:pt x="1561" y="1887"/>
                  <a:pt x="1584" y="1842"/>
                  <a:pt x="1584" y="1785"/>
                </a:cubicBezTo>
                <a:lnTo>
                  <a:pt x="1584" y="1564"/>
                </a:lnTo>
                <a:cubicBezTo>
                  <a:pt x="1584" y="1507"/>
                  <a:pt x="1561" y="1460"/>
                  <a:pt x="1532" y="1460"/>
                </a:cubicBezTo>
                <a:close/>
                <a:moveTo>
                  <a:pt x="2380" y="1460"/>
                </a:moveTo>
                <a:cubicBezTo>
                  <a:pt x="2351" y="1460"/>
                  <a:pt x="2329" y="1507"/>
                  <a:pt x="2329" y="1564"/>
                </a:cubicBezTo>
                <a:lnTo>
                  <a:pt x="2329" y="1785"/>
                </a:lnTo>
                <a:cubicBezTo>
                  <a:pt x="2329" y="1842"/>
                  <a:pt x="2351" y="1887"/>
                  <a:pt x="2380" y="1887"/>
                </a:cubicBezTo>
                <a:cubicBezTo>
                  <a:pt x="2409" y="1887"/>
                  <a:pt x="2433" y="1842"/>
                  <a:pt x="2433" y="1785"/>
                </a:cubicBezTo>
                <a:lnTo>
                  <a:pt x="2433" y="1564"/>
                </a:lnTo>
                <a:cubicBezTo>
                  <a:pt x="2433" y="1507"/>
                  <a:pt x="2409" y="1460"/>
                  <a:pt x="2380" y="1460"/>
                </a:cubicBezTo>
                <a:close/>
                <a:moveTo>
                  <a:pt x="2695" y="1460"/>
                </a:moveTo>
                <a:cubicBezTo>
                  <a:pt x="2666" y="1460"/>
                  <a:pt x="2643" y="1507"/>
                  <a:pt x="2643" y="1564"/>
                </a:cubicBezTo>
                <a:lnTo>
                  <a:pt x="2643" y="1785"/>
                </a:lnTo>
                <a:cubicBezTo>
                  <a:pt x="2643" y="1842"/>
                  <a:pt x="2666" y="1887"/>
                  <a:pt x="2695" y="1887"/>
                </a:cubicBezTo>
                <a:cubicBezTo>
                  <a:pt x="2724" y="1887"/>
                  <a:pt x="2748" y="1842"/>
                  <a:pt x="2748" y="1785"/>
                </a:cubicBezTo>
                <a:lnTo>
                  <a:pt x="2748" y="1564"/>
                </a:lnTo>
                <a:cubicBezTo>
                  <a:pt x="2748" y="1507"/>
                  <a:pt x="2724" y="1460"/>
                  <a:pt x="2695" y="1460"/>
                </a:cubicBezTo>
                <a:close/>
                <a:moveTo>
                  <a:pt x="3545" y="1460"/>
                </a:moveTo>
                <a:cubicBezTo>
                  <a:pt x="3516" y="1460"/>
                  <a:pt x="3492" y="1507"/>
                  <a:pt x="3492" y="1564"/>
                </a:cubicBezTo>
                <a:lnTo>
                  <a:pt x="3492" y="1785"/>
                </a:lnTo>
                <a:cubicBezTo>
                  <a:pt x="3492" y="1842"/>
                  <a:pt x="3516" y="1887"/>
                  <a:pt x="3545" y="1887"/>
                </a:cubicBezTo>
                <a:cubicBezTo>
                  <a:pt x="3574" y="1887"/>
                  <a:pt x="3598" y="1842"/>
                  <a:pt x="3598" y="1785"/>
                </a:cubicBezTo>
                <a:lnTo>
                  <a:pt x="3598" y="1564"/>
                </a:lnTo>
                <a:cubicBezTo>
                  <a:pt x="3598" y="1507"/>
                  <a:pt x="3574" y="1460"/>
                  <a:pt x="3545" y="1460"/>
                </a:cubicBezTo>
                <a:close/>
                <a:moveTo>
                  <a:pt x="3859" y="1460"/>
                </a:moveTo>
                <a:cubicBezTo>
                  <a:pt x="3830" y="1460"/>
                  <a:pt x="3806" y="1507"/>
                  <a:pt x="3806" y="1564"/>
                </a:cubicBezTo>
                <a:lnTo>
                  <a:pt x="3806" y="1785"/>
                </a:lnTo>
                <a:cubicBezTo>
                  <a:pt x="3806" y="1842"/>
                  <a:pt x="3830" y="1887"/>
                  <a:pt x="3859" y="1887"/>
                </a:cubicBezTo>
                <a:cubicBezTo>
                  <a:pt x="3888" y="1887"/>
                  <a:pt x="3912" y="1842"/>
                  <a:pt x="3912" y="1785"/>
                </a:cubicBezTo>
                <a:lnTo>
                  <a:pt x="3912" y="1564"/>
                </a:lnTo>
                <a:cubicBezTo>
                  <a:pt x="3912" y="1507"/>
                  <a:pt x="3888" y="1460"/>
                  <a:pt x="3859" y="1460"/>
                </a:cubicBezTo>
                <a:close/>
                <a:moveTo>
                  <a:pt x="4709" y="1460"/>
                </a:moveTo>
                <a:cubicBezTo>
                  <a:pt x="4680" y="1460"/>
                  <a:pt x="4656" y="1507"/>
                  <a:pt x="4656" y="1564"/>
                </a:cubicBezTo>
                <a:lnTo>
                  <a:pt x="4656" y="1785"/>
                </a:lnTo>
                <a:cubicBezTo>
                  <a:pt x="4656" y="1842"/>
                  <a:pt x="4680" y="1887"/>
                  <a:pt x="4709" y="1887"/>
                </a:cubicBezTo>
                <a:cubicBezTo>
                  <a:pt x="4738" y="1887"/>
                  <a:pt x="4762" y="1842"/>
                  <a:pt x="4762" y="1785"/>
                </a:cubicBezTo>
                <a:lnTo>
                  <a:pt x="4762" y="1564"/>
                </a:lnTo>
                <a:cubicBezTo>
                  <a:pt x="4762" y="1507"/>
                  <a:pt x="4738" y="1460"/>
                  <a:pt x="4709" y="1460"/>
                </a:cubicBezTo>
                <a:close/>
                <a:moveTo>
                  <a:pt x="5023" y="1460"/>
                </a:moveTo>
                <a:cubicBezTo>
                  <a:pt x="4994" y="1460"/>
                  <a:pt x="4970" y="1507"/>
                  <a:pt x="4970" y="1564"/>
                </a:cubicBezTo>
                <a:lnTo>
                  <a:pt x="4970" y="1785"/>
                </a:lnTo>
                <a:cubicBezTo>
                  <a:pt x="4970" y="1842"/>
                  <a:pt x="4994" y="1887"/>
                  <a:pt x="5023" y="1887"/>
                </a:cubicBezTo>
                <a:cubicBezTo>
                  <a:pt x="5053" y="1887"/>
                  <a:pt x="5076" y="1842"/>
                  <a:pt x="5076" y="1785"/>
                </a:cubicBezTo>
                <a:lnTo>
                  <a:pt x="5076" y="1564"/>
                </a:lnTo>
                <a:cubicBezTo>
                  <a:pt x="5076" y="1507"/>
                  <a:pt x="5053" y="1460"/>
                  <a:pt x="5023" y="1460"/>
                </a:cubicBezTo>
                <a:close/>
                <a:moveTo>
                  <a:pt x="5873" y="1460"/>
                </a:moveTo>
                <a:cubicBezTo>
                  <a:pt x="5844" y="1460"/>
                  <a:pt x="5820" y="1507"/>
                  <a:pt x="5820" y="1564"/>
                </a:cubicBezTo>
                <a:lnTo>
                  <a:pt x="5820" y="1785"/>
                </a:lnTo>
                <a:cubicBezTo>
                  <a:pt x="5820" y="1842"/>
                  <a:pt x="5844" y="1887"/>
                  <a:pt x="5873" y="1887"/>
                </a:cubicBezTo>
                <a:cubicBezTo>
                  <a:pt x="5902" y="1887"/>
                  <a:pt x="5926" y="1842"/>
                  <a:pt x="5926" y="1785"/>
                </a:cubicBezTo>
                <a:lnTo>
                  <a:pt x="5926" y="1564"/>
                </a:lnTo>
                <a:cubicBezTo>
                  <a:pt x="5926" y="1507"/>
                  <a:pt x="5902" y="1460"/>
                  <a:pt x="5873" y="1460"/>
                </a:cubicBezTo>
                <a:close/>
                <a:moveTo>
                  <a:pt x="6188" y="1460"/>
                </a:moveTo>
                <a:cubicBezTo>
                  <a:pt x="6159" y="1460"/>
                  <a:pt x="6135" y="1507"/>
                  <a:pt x="6135" y="1564"/>
                </a:cubicBezTo>
                <a:lnTo>
                  <a:pt x="6135" y="1785"/>
                </a:lnTo>
                <a:cubicBezTo>
                  <a:pt x="6135" y="1842"/>
                  <a:pt x="6159" y="1887"/>
                  <a:pt x="6188" y="1887"/>
                </a:cubicBezTo>
                <a:cubicBezTo>
                  <a:pt x="6217" y="1887"/>
                  <a:pt x="6240" y="1842"/>
                  <a:pt x="6240" y="1785"/>
                </a:cubicBezTo>
                <a:lnTo>
                  <a:pt x="6240" y="1564"/>
                </a:lnTo>
                <a:cubicBezTo>
                  <a:pt x="6240" y="1507"/>
                  <a:pt x="6217" y="1460"/>
                  <a:pt x="6188" y="1460"/>
                </a:cubicBezTo>
                <a:close/>
                <a:moveTo>
                  <a:pt x="7036" y="1460"/>
                </a:moveTo>
                <a:cubicBezTo>
                  <a:pt x="7007" y="1460"/>
                  <a:pt x="6984" y="1507"/>
                  <a:pt x="6984" y="1564"/>
                </a:cubicBezTo>
                <a:lnTo>
                  <a:pt x="6984" y="1785"/>
                </a:lnTo>
                <a:cubicBezTo>
                  <a:pt x="6984" y="1842"/>
                  <a:pt x="7007" y="1887"/>
                  <a:pt x="7036" y="1887"/>
                </a:cubicBezTo>
                <a:cubicBezTo>
                  <a:pt x="7065" y="1887"/>
                  <a:pt x="7089" y="1842"/>
                  <a:pt x="7089" y="1785"/>
                </a:cubicBezTo>
                <a:lnTo>
                  <a:pt x="7089" y="1564"/>
                </a:lnTo>
                <a:cubicBezTo>
                  <a:pt x="7089" y="1507"/>
                  <a:pt x="7065" y="1460"/>
                  <a:pt x="7036" y="1460"/>
                </a:cubicBezTo>
                <a:close/>
                <a:moveTo>
                  <a:pt x="7351" y="1460"/>
                </a:moveTo>
                <a:cubicBezTo>
                  <a:pt x="7322" y="1460"/>
                  <a:pt x="7299" y="1507"/>
                  <a:pt x="7299" y="1564"/>
                </a:cubicBezTo>
                <a:lnTo>
                  <a:pt x="7299" y="1785"/>
                </a:lnTo>
                <a:cubicBezTo>
                  <a:pt x="7299" y="1842"/>
                  <a:pt x="7322" y="1887"/>
                  <a:pt x="7351" y="1887"/>
                </a:cubicBezTo>
                <a:cubicBezTo>
                  <a:pt x="7380" y="1887"/>
                  <a:pt x="7404" y="1842"/>
                  <a:pt x="7404" y="1785"/>
                </a:cubicBezTo>
                <a:lnTo>
                  <a:pt x="7404" y="1564"/>
                </a:lnTo>
                <a:cubicBezTo>
                  <a:pt x="7404" y="1507"/>
                  <a:pt x="7380" y="1460"/>
                  <a:pt x="7351" y="1460"/>
                </a:cubicBezTo>
                <a:close/>
                <a:moveTo>
                  <a:pt x="8201" y="1460"/>
                </a:moveTo>
                <a:cubicBezTo>
                  <a:pt x="8171" y="1460"/>
                  <a:pt x="8148" y="1507"/>
                  <a:pt x="8148" y="1564"/>
                </a:cubicBezTo>
                <a:lnTo>
                  <a:pt x="8148" y="1785"/>
                </a:lnTo>
                <a:cubicBezTo>
                  <a:pt x="8148" y="1842"/>
                  <a:pt x="8171" y="1887"/>
                  <a:pt x="8201" y="1887"/>
                </a:cubicBezTo>
                <a:cubicBezTo>
                  <a:pt x="8230" y="1887"/>
                  <a:pt x="8254" y="1842"/>
                  <a:pt x="8254" y="1785"/>
                </a:cubicBezTo>
                <a:lnTo>
                  <a:pt x="8254" y="1564"/>
                </a:lnTo>
                <a:cubicBezTo>
                  <a:pt x="8254" y="1507"/>
                  <a:pt x="8230" y="1460"/>
                  <a:pt x="8201" y="1460"/>
                </a:cubicBezTo>
                <a:close/>
                <a:moveTo>
                  <a:pt x="8515" y="1460"/>
                </a:moveTo>
                <a:cubicBezTo>
                  <a:pt x="8486" y="1460"/>
                  <a:pt x="8462" y="1507"/>
                  <a:pt x="8462" y="1564"/>
                </a:cubicBezTo>
                <a:lnTo>
                  <a:pt x="8462" y="1785"/>
                </a:lnTo>
                <a:cubicBezTo>
                  <a:pt x="8462" y="1842"/>
                  <a:pt x="8486" y="1887"/>
                  <a:pt x="8515" y="1887"/>
                </a:cubicBezTo>
                <a:cubicBezTo>
                  <a:pt x="8544" y="1887"/>
                  <a:pt x="8568" y="1842"/>
                  <a:pt x="8568" y="1785"/>
                </a:cubicBezTo>
                <a:lnTo>
                  <a:pt x="8568" y="1564"/>
                </a:lnTo>
                <a:cubicBezTo>
                  <a:pt x="8568" y="1507"/>
                  <a:pt x="8544" y="1460"/>
                  <a:pt x="8515" y="1460"/>
                </a:cubicBezTo>
                <a:close/>
                <a:moveTo>
                  <a:pt x="9365" y="1460"/>
                </a:moveTo>
                <a:cubicBezTo>
                  <a:pt x="9336" y="1460"/>
                  <a:pt x="9312" y="1507"/>
                  <a:pt x="9312" y="1564"/>
                </a:cubicBezTo>
                <a:lnTo>
                  <a:pt x="9312" y="1785"/>
                </a:lnTo>
                <a:cubicBezTo>
                  <a:pt x="9312" y="1842"/>
                  <a:pt x="9336" y="1887"/>
                  <a:pt x="9365" y="1887"/>
                </a:cubicBezTo>
                <a:cubicBezTo>
                  <a:pt x="9394" y="1887"/>
                  <a:pt x="9418" y="1842"/>
                  <a:pt x="9418" y="1785"/>
                </a:cubicBezTo>
                <a:lnTo>
                  <a:pt x="9418" y="1564"/>
                </a:lnTo>
                <a:cubicBezTo>
                  <a:pt x="9418" y="1507"/>
                  <a:pt x="9394" y="1460"/>
                  <a:pt x="9365" y="1460"/>
                </a:cubicBezTo>
                <a:close/>
                <a:moveTo>
                  <a:pt x="9679" y="1460"/>
                </a:moveTo>
                <a:cubicBezTo>
                  <a:pt x="9650" y="1460"/>
                  <a:pt x="9626" y="1507"/>
                  <a:pt x="9626" y="1564"/>
                </a:cubicBezTo>
                <a:lnTo>
                  <a:pt x="9626" y="1785"/>
                </a:lnTo>
                <a:cubicBezTo>
                  <a:pt x="9626" y="1842"/>
                  <a:pt x="9650" y="1887"/>
                  <a:pt x="9679" y="1887"/>
                </a:cubicBezTo>
                <a:cubicBezTo>
                  <a:pt x="9708" y="1887"/>
                  <a:pt x="9732" y="1842"/>
                  <a:pt x="9732" y="1785"/>
                </a:cubicBezTo>
                <a:lnTo>
                  <a:pt x="9732" y="1564"/>
                </a:lnTo>
                <a:cubicBezTo>
                  <a:pt x="9732" y="1507"/>
                  <a:pt x="9708" y="1460"/>
                  <a:pt x="9679" y="1460"/>
                </a:cubicBezTo>
                <a:close/>
                <a:moveTo>
                  <a:pt x="10529" y="1460"/>
                </a:moveTo>
                <a:cubicBezTo>
                  <a:pt x="10500" y="1460"/>
                  <a:pt x="10476" y="1507"/>
                  <a:pt x="10476" y="1564"/>
                </a:cubicBezTo>
                <a:lnTo>
                  <a:pt x="10476" y="1785"/>
                </a:lnTo>
                <a:cubicBezTo>
                  <a:pt x="10476" y="1842"/>
                  <a:pt x="10500" y="1887"/>
                  <a:pt x="10529" y="1887"/>
                </a:cubicBezTo>
                <a:cubicBezTo>
                  <a:pt x="10558" y="1887"/>
                  <a:pt x="10582" y="1842"/>
                  <a:pt x="10582" y="1785"/>
                </a:cubicBezTo>
                <a:lnTo>
                  <a:pt x="10582" y="1564"/>
                </a:lnTo>
                <a:cubicBezTo>
                  <a:pt x="10582" y="1507"/>
                  <a:pt x="10558" y="1460"/>
                  <a:pt x="10529" y="1460"/>
                </a:cubicBezTo>
                <a:close/>
                <a:moveTo>
                  <a:pt x="10844" y="1460"/>
                </a:moveTo>
                <a:cubicBezTo>
                  <a:pt x="10814" y="1460"/>
                  <a:pt x="10791" y="1507"/>
                  <a:pt x="10791" y="1564"/>
                </a:cubicBezTo>
                <a:lnTo>
                  <a:pt x="10791" y="1785"/>
                </a:lnTo>
                <a:cubicBezTo>
                  <a:pt x="10791" y="1842"/>
                  <a:pt x="10814" y="1887"/>
                  <a:pt x="10844" y="1887"/>
                </a:cubicBezTo>
                <a:cubicBezTo>
                  <a:pt x="10873" y="1887"/>
                  <a:pt x="10895" y="1842"/>
                  <a:pt x="10895" y="1785"/>
                </a:cubicBezTo>
                <a:lnTo>
                  <a:pt x="10895" y="1564"/>
                </a:lnTo>
                <a:cubicBezTo>
                  <a:pt x="10895" y="1507"/>
                  <a:pt x="10873" y="1460"/>
                  <a:pt x="10844" y="1460"/>
                </a:cubicBezTo>
                <a:close/>
                <a:moveTo>
                  <a:pt x="11692" y="1460"/>
                </a:moveTo>
                <a:cubicBezTo>
                  <a:pt x="11663" y="1460"/>
                  <a:pt x="11640" y="1507"/>
                  <a:pt x="11640" y="1564"/>
                </a:cubicBezTo>
                <a:lnTo>
                  <a:pt x="11640" y="1785"/>
                </a:lnTo>
                <a:cubicBezTo>
                  <a:pt x="11640" y="1842"/>
                  <a:pt x="11663" y="1887"/>
                  <a:pt x="11692" y="1887"/>
                </a:cubicBezTo>
                <a:cubicBezTo>
                  <a:pt x="11721" y="1887"/>
                  <a:pt x="11745" y="1842"/>
                  <a:pt x="11745" y="1785"/>
                </a:cubicBezTo>
                <a:lnTo>
                  <a:pt x="11745" y="1564"/>
                </a:lnTo>
                <a:cubicBezTo>
                  <a:pt x="11745" y="1507"/>
                  <a:pt x="11721" y="1460"/>
                  <a:pt x="11692" y="1460"/>
                </a:cubicBezTo>
                <a:close/>
                <a:moveTo>
                  <a:pt x="12007" y="1460"/>
                </a:moveTo>
                <a:cubicBezTo>
                  <a:pt x="11978" y="1460"/>
                  <a:pt x="11955" y="1507"/>
                  <a:pt x="11955" y="1564"/>
                </a:cubicBezTo>
                <a:lnTo>
                  <a:pt x="11955" y="1785"/>
                </a:lnTo>
                <a:cubicBezTo>
                  <a:pt x="11955" y="1842"/>
                  <a:pt x="11978" y="1887"/>
                  <a:pt x="12007" y="1887"/>
                </a:cubicBezTo>
                <a:cubicBezTo>
                  <a:pt x="12036" y="1887"/>
                  <a:pt x="12060" y="1842"/>
                  <a:pt x="12060" y="1785"/>
                </a:cubicBezTo>
                <a:lnTo>
                  <a:pt x="12060" y="1564"/>
                </a:lnTo>
                <a:cubicBezTo>
                  <a:pt x="12060" y="1507"/>
                  <a:pt x="12036" y="1460"/>
                  <a:pt x="12007" y="1460"/>
                </a:cubicBezTo>
                <a:close/>
                <a:moveTo>
                  <a:pt x="12856" y="1460"/>
                </a:moveTo>
                <a:cubicBezTo>
                  <a:pt x="12827" y="1460"/>
                  <a:pt x="12804" y="1507"/>
                  <a:pt x="12804" y="1564"/>
                </a:cubicBezTo>
                <a:lnTo>
                  <a:pt x="12804" y="1785"/>
                </a:lnTo>
                <a:cubicBezTo>
                  <a:pt x="12804" y="1842"/>
                  <a:pt x="12827" y="1887"/>
                  <a:pt x="12856" y="1887"/>
                </a:cubicBezTo>
                <a:cubicBezTo>
                  <a:pt x="12886" y="1887"/>
                  <a:pt x="12909" y="1842"/>
                  <a:pt x="12909" y="1785"/>
                </a:cubicBezTo>
                <a:lnTo>
                  <a:pt x="12909" y="1564"/>
                </a:lnTo>
                <a:cubicBezTo>
                  <a:pt x="12909" y="1507"/>
                  <a:pt x="12886" y="1460"/>
                  <a:pt x="12856" y="1460"/>
                </a:cubicBezTo>
                <a:close/>
                <a:moveTo>
                  <a:pt x="13171" y="1460"/>
                </a:moveTo>
                <a:cubicBezTo>
                  <a:pt x="13142" y="1460"/>
                  <a:pt x="13118" y="1507"/>
                  <a:pt x="13118" y="1564"/>
                </a:cubicBezTo>
                <a:lnTo>
                  <a:pt x="13118" y="1785"/>
                </a:lnTo>
                <a:cubicBezTo>
                  <a:pt x="13118" y="1842"/>
                  <a:pt x="13142" y="1887"/>
                  <a:pt x="13171" y="1887"/>
                </a:cubicBezTo>
                <a:cubicBezTo>
                  <a:pt x="13200" y="1887"/>
                  <a:pt x="13224" y="1842"/>
                  <a:pt x="13224" y="1785"/>
                </a:cubicBezTo>
                <a:lnTo>
                  <a:pt x="13224" y="1564"/>
                </a:lnTo>
                <a:cubicBezTo>
                  <a:pt x="13224" y="1507"/>
                  <a:pt x="13200" y="1460"/>
                  <a:pt x="13171" y="1460"/>
                </a:cubicBezTo>
                <a:close/>
                <a:moveTo>
                  <a:pt x="14021" y="1460"/>
                </a:moveTo>
                <a:cubicBezTo>
                  <a:pt x="13992" y="1460"/>
                  <a:pt x="13968" y="1507"/>
                  <a:pt x="13968" y="1564"/>
                </a:cubicBezTo>
                <a:lnTo>
                  <a:pt x="13968" y="1785"/>
                </a:lnTo>
                <a:cubicBezTo>
                  <a:pt x="13968" y="1842"/>
                  <a:pt x="13992" y="1887"/>
                  <a:pt x="14021" y="1887"/>
                </a:cubicBezTo>
                <a:cubicBezTo>
                  <a:pt x="14050" y="1887"/>
                  <a:pt x="14074" y="1842"/>
                  <a:pt x="14074" y="1785"/>
                </a:cubicBezTo>
                <a:lnTo>
                  <a:pt x="14074" y="1564"/>
                </a:lnTo>
                <a:cubicBezTo>
                  <a:pt x="14074" y="1507"/>
                  <a:pt x="14050" y="1460"/>
                  <a:pt x="14021" y="1460"/>
                </a:cubicBezTo>
                <a:close/>
                <a:moveTo>
                  <a:pt x="14335" y="1460"/>
                </a:moveTo>
                <a:cubicBezTo>
                  <a:pt x="14306" y="1460"/>
                  <a:pt x="14282" y="1507"/>
                  <a:pt x="14282" y="1564"/>
                </a:cubicBezTo>
                <a:lnTo>
                  <a:pt x="14282" y="1785"/>
                </a:lnTo>
                <a:cubicBezTo>
                  <a:pt x="14282" y="1842"/>
                  <a:pt x="14306" y="1887"/>
                  <a:pt x="14335" y="1887"/>
                </a:cubicBezTo>
                <a:cubicBezTo>
                  <a:pt x="14364" y="1887"/>
                  <a:pt x="14388" y="1842"/>
                  <a:pt x="14388" y="1785"/>
                </a:cubicBezTo>
                <a:lnTo>
                  <a:pt x="14388" y="1564"/>
                </a:lnTo>
                <a:cubicBezTo>
                  <a:pt x="14388" y="1507"/>
                  <a:pt x="14364" y="1460"/>
                  <a:pt x="14335" y="1460"/>
                </a:cubicBezTo>
                <a:close/>
                <a:moveTo>
                  <a:pt x="15185" y="1460"/>
                </a:moveTo>
                <a:cubicBezTo>
                  <a:pt x="15156" y="1460"/>
                  <a:pt x="15132" y="1507"/>
                  <a:pt x="15132" y="1564"/>
                </a:cubicBezTo>
                <a:lnTo>
                  <a:pt x="15132" y="1785"/>
                </a:lnTo>
                <a:cubicBezTo>
                  <a:pt x="15132" y="1842"/>
                  <a:pt x="15156" y="1887"/>
                  <a:pt x="15185" y="1887"/>
                </a:cubicBezTo>
                <a:cubicBezTo>
                  <a:pt x="15214" y="1887"/>
                  <a:pt x="15237" y="1842"/>
                  <a:pt x="15237" y="1785"/>
                </a:cubicBezTo>
                <a:lnTo>
                  <a:pt x="15237" y="1564"/>
                </a:lnTo>
                <a:cubicBezTo>
                  <a:pt x="15237" y="1507"/>
                  <a:pt x="15214" y="1460"/>
                  <a:pt x="15185" y="1460"/>
                </a:cubicBezTo>
                <a:close/>
                <a:moveTo>
                  <a:pt x="15500" y="1460"/>
                </a:moveTo>
                <a:cubicBezTo>
                  <a:pt x="15470" y="1460"/>
                  <a:pt x="15447" y="1507"/>
                  <a:pt x="15447" y="1564"/>
                </a:cubicBezTo>
                <a:lnTo>
                  <a:pt x="15447" y="1785"/>
                </a:lnTo>
                <a:cubicBezTo>
                  <a:pt x="15447" y="1842"/>
                  <a:pt x="15470" y="1887"/>
                  <a:pt x="15500" y="1887"/>
                </a:cubicBezTo>
                <a:cubicBezTo>
                  <a:pt x="15529" y="1887"/>
                  <a:pt x="15551" y="1842"/>
                  <a:pt x="15551" y="1785"/>
                </a:cubicBezTo>
                <a:lnTo>
                  <a:pt x="15551" y="1564"/>
                </a:lnTo>
                <a:cubicBezTo>
                  <a:pt x="15551" y="1507"/>
                  <a:pt x="15529" y="1460"/>
                  <a:pt x="15500" y="1460"/>
                </a:cubicBezTo>
                <a:close/>
                <a:moveTo>
                  <a:pt x="16349" y="1460"/>
                </a:moveTo>
                <a:cubicBezTo>
                  <a:pt x="16320" y="1460"/>
                  <a:pt x="16296" y="1507"/>
                  <a:pt x="16296" y="1564"/>
                </a:cubicBezTo>
                <a:lnTo>
                  <a:pt x="16296" y="1785"/>
                </a:lnTo>
                <a:cubicBezTo>
                  <a:pt x="16296" y="1842"/>
                  <a:pt x="16320" y="1887"/>
                  <a:pt x="16349" y="1887"/>
                </a:cubicBezTo>
                <a:cubicBezTo>
                  <a:pt x="16378" y="1887"/>
                  <a:pt x="16401" y="1842"/>
                  <a:pt x="16401" y="1785"/>
                </a:cubicBezTo>
                <a:lnTo>
                  <a:pt x="16401" y="1564"/>
                </a:lnTo>
                <a:cubicBezTo>
                  <a:pt x="16401" y="1507"/>
                  <a:pt x="16378" y="1460"/>
                  <a:pt x="16349" y="1460"/>
                </a:cubicBezTo>
                <a:close/>
                <a:moveTo>
                  <a:pt x="16663" y="1460"/>
                </a:moveTo>
                <a:cubicBezTo>
                  <a:pt x="16634" y="1460"/>
                  <a:pt x="16611" y="1507"/>
                  <a:pt x="16611" y="1564"/>
                </a:cubicBezTo>
                <a:lnTo>
                  <a:pt x="16611" y="1785"/>
                </a:lnTo>
                <a:cubicBezTo>
                  <a:pt x="16611" y="1842"/>
                  <a:pt x="16634" y="1887"/>
                  <a:pt x="16663" y="1887"/>
                </a:cubicBezTo>
                <a:cubicBezTo>
                  <a:pt x="16692" y="1887"/>
                  <a:pt x="16716" y="1842"/>
                  <a:pt x="16716" y="1785"/>
                </a:cubicBezTo>
                <a:lnTo>
                  <a:pt x="16716" y="1564"/>
                </a:lnTo>
                <a:cubicBezTo>
                  <a:pt x="16716" y="1507"/>
                  <a:pt x="16692" y="1460"/>
                  <a:pt x="16663" y="1460"/>
                </a:cubicBezTo>
                <a:close/>
                <a:moveTo>
                  <a:pt x="17512" y="1460"/>
                </a:moveTo>
                <a:cubicBezTo>
                  <a:pt x="17483" y="1460"/>
                  <a:pt x="17459" y="1507"/>
                  <a:pt x="17459" y="1564"/>
                </a:cubicBezTo>
                <a:lnTo>
                  <a:pt x="17459" y="1785"/>
                </a:lnTo>
                <a:cubicBezTo>
                  <a:pt x="17459" y="1842"/>
                  <a:pt x="17483" y="1887"/>
                  <a:pt x="17512" y="1887"/>
                </a:cubicBezTo>
                <a:cubicBezTo>
                  <a:pt x="17541" y="1887"/>
                  <a:pt x="17565" y="1842"/>
                  <a:pt x="17565" y="1785"/>
                </a:cubicBezTo>
                <a:lnTo>
                  <a:pt x="17565" y="1564"/>
                </a:lnTo>
                <a:cubicBezTo>
                  <a:pt x="17565" y="1507"/>
                  <a:pt x="17541" y="1460"/>
                  <a:pt x="17512" y="1460"/>
                </a:cubicBezTo>
                <a:close/>
                <a:moveTo>
                  <a:pt x="17827" y="1460"/>
                </a:moveTo>
                <a:cubicBezTo>
                  <a:pt x="17798" y="1460"/>
                  <a:pt x="17774" y="1507"/>
                  <a:pt x="17774" y="1564"/>
                </a:cubicBezTo>
                <a:lnTo>
                  <a:pt x="17774" y="1785"/>
                </a:lnTo>
                <a:cubicBezTo>
                  <a:pt x="17774" y="1842"/>
                  <a:pt x="17798" y="1887"/>
                  <a:pt x="17827" y="1887"/>
                </a:cubicBezTo>
                <a:cubicBezTo>
                  <a:pt x="17856" y="1887"/>
                  <a:pt x="17880" y="1842"/>
                  <a:pt x="17880" y="1785"/>
                </a:cubicBezTo>
                <a:lnTo>
                  <a:pt x="17880" y="1564"/>
                </a:lnTo>
                <a:cubicBezTo>
                  <a:pt x="17880" y="1507"/>
                  <a:pt x="17856" y="1460"/>
                  <a:pt x="17827" y="1460"/>
                </a:cubicBezTo>
                <a:close/>
                <a:moveTo>
                  <a:pt x="18677" y="1460"/>
                </a:moveTo>
                <a:cubicBezTo>
                  <a:pt x="18648" y="1460"/>
                  <a:pt x="18624" y="1507"/>
                  <a:pt x="18624" y="1564"/>
                </a:cubicBezTo>
                <a:lnTo>
                  <a:pt x="18624" y="1785"/>
                </a:lnTo>
                <a:cubicBezTo>
                  <a:pt x="18624" y="1842"/>
                  <a:pt x="18648" y="1887"/>
                  <a:pt x="18677" y="1887"/>
                </a:cubicBezTo>
                <a:cubicBezTo>
                  <a:pt x="18706" y="1887"/>
                  <a:pt x="18730" y="1842"/>
                  <a:pt x="18730" y="1785"/>
                </a:cubicBezTo>
                <a:lnTo>
                  <a:pt x="18730" y="1564"/>
                </a:lnTo>
                <a:cubicBezTo>
                  <a:pt x="18730" y="1507"/>
                  <a:pt x="18706" y="1460"/>
                  <a:pt x="18677" y="1460"/>
                </a:cubicBezTo>
                <a:close/>
                <a:moveTo>
                  <a:pt x="18991" y="1460"/>
                </a:moveTo>
                <a:cubicBezTo>
                  <a:pt x="18962" y="1460"/>
                  <a:pt x="18938" y="1507"/>
                  <a:pt x="18938" y="1564"/>
                </a:cubicBezTo>
                <a:lnTo>
                  <a:pt x="18938" y="1785"/>
                </a:lnTo>
                <a:cubicBezTo>
                  <a:pt x="18938" y="1842"/>
                  <a:pt x="18962" y="1887"/>
                  <a:pt x="18991" y="1887"/>
                </a:cubicBezTo>
                <a:cubicBezTo>
                  <a:pt x="19020" y="1887"/>
                  <a:pt x="19044" y="1842"/>
                  <a:pt x="19044" y="1785"/>
                </a:cubicBezTo>
                <a:lnTo>
                  <a:pt x="19044" y="1564"/>
                </a:lnTo>
                <a:cubicBezTo>
                  <a:pt x="19044" y="1507"/>
                  <a:pt x="19020" y="1460"/>
                  <a:pt x="18991" y="1460"/>
                </a:cubicBezTo>
                <a:close/>
                <a:moveTo>
                  <a:pt x="19841" y="1460"/>
                </a:moveTo>
                <a:cubicBezTo>
                  <a:pt x="19812" y="1460"/>
                  <a:pt x="19788" y="1507"/>
                  <a:pt x="19788" y="1564"/>
                </a:cubicBezTo>
                <a:lnTo>
                  <a:pt x="19788" y="1785"/>
                </a:lnTo>
                <a:cubicBezTo>
                  <a:pt x="19788" y="1842"/>
                  <a:pt x="19812" y="1887"/>
                  <a:pt x="19841" y="1887"/>
                </a:cubicBezTo>
                <a:cubicBezTo>
                  <a:pt x="19870" y="1887"/>
                  <a:pt x="19894" y="1842"/>
                  <a:pt x="19894" y="1785"/>
                </a:cubicBezTo>
                <a:lnTo>
                  <a:pt x="19894" y="1564"/>
                </a:lnTo>
                <a:cubicBezTo>
                  <a:pt x="19894" y="1507"/>
                  <a:pt x="19870" y="1460"/>
                  <a:pt x="19841" y="1460"/>
                </a:cubicBezTo>
                <a:close/>
                <a:moveTo>
                  <a:pt x="20155" y="1460"/>
                </a:moveTo>
                <a:cubicBezTo>
                  <a:pt x="20126" y="1460"/>
                  <a:pt x="20102" y="1507"/>
                  <a:pt x="20102" y="1564"/>
                </a:cubicBezTo>
                <a:lnTo>
                  <a:pt x="20102" y="1785"/>
                </a:lnTo>
                <a:cubicBezTo>
                  <a:pt x="20102" y="1842"/>
                  <a:pt x="20126" y="1887"/>
                  <a:pt x="20155" y="1887"/>
                </a:cubicBezTo>
                <a:cubicBezTo>
                  <a:pt x="20184" y="1887"/>
                  <a:pt x="20207" y="1842"/>
                  <a:pt x="20207" y="1785"/>
                </a:cubicBezTo>
                <a:lnTo>
                  <a:pt x="20207" y="1564"/>
                </a:lnTo>
                <a:cubicBezTo>
                  <a:pt x="20207" y="1507"/>
                  <a:pt x="20184" y="1460"/>
                  <a:pt x="20155" y="1460"/>
                </a:cubicBezTo>
                <a:close/>
                <a:moveTo>
                  <a:pt x="21004" y="1460"/>
                </a:moveTo>
                <a:cubicBezTo>
                  <a:pt x="20975" y="1460"/>
                  <a:pt x="20952" y="1507"/>
                  <a:pt x="20952" y="1564"/>
                </a:cubicBezTo>
                <a:lnTo>
                  <a:pt x="20952" y="1785"/>
                </a:lnTo>
                <a:cubicBezTo>
                  <a:pt x="20952" y="1842"/>
                  <a:pt x="20975" y="1887"/>
                  <a:pt x="21004" y="1887"/>
                </a:cubicBezTo>
                <a:cubicBezTo>
                  <a:pt x="21033" y="1887"/>
                  <a:pt x="21057" y="1842"/>
                  <a:pt x="21057" y="1785"/>
                </a:cubicBezTo>
                <a:lnTo>
                  <a:pt x="21057" y="1564"/>
                </a:lnTo>
                <a:cubicBezTo>
                  <a:pt x="21057" y="1507"/>
                  <a:pt x="21033" y="1460"/>
                  <a:pt x="21004" y="1460"/>
                </a:cubicBezTo>
                <a:close/>
                <a:moveTo>
                  <a:pt x="21319" y="1460"/>
                </a:moveTo>
                <a:cubicBezTo>
                  <a:pt x="21289" y="1460"/>
                  <a:pt x="21267" y="1507"/>
                  <a:pt x="21267" y="1564"/>
                </a:cubicBezTo>
                <a:lnTo>
                  <a:pt x="21267" y="1785"/>
                </a:lnTo>
                <a:cubicBezTo>
                  <a:pt x="21267" y="1842"/>
                  <a:pt x="21289" y="1887"/>
                  <a:pt x="21319" y="1887"/>
                </a:cubicBezTo>
                <a:cubicBezTo>
                  <a:pt x="21348" y="1887"/>
                  <a:pt x="21372" y="1842"/>
                  <a:pt x="21372" y="1785"/>
                </a:cubicBezTo>
                <a:lnTo>
                  <a:pt x="21372" y="1564"/>
                </a:lnTo>
                <a:cubicBezTo>
                  <a:pt x="21372" y="1507"/>
                  <a:pt x="21348" y="1460"/>
                  <a:pt x="21319" y="1460"/>
                </a:cubicBezTo>
                <a:close/>
                <a:moveTo>
                  <a:pt x="281" y="2190"/>
                </a:moveTo>
                <a:cubicBezTo>
                  <a:pt x="252" y="2190"/>
                  <a:pt x="228" y="2237"/>
                  <a:pt x="228" y="2294"/>
                </a:cubicBezTo>
                <a:lnTo>
                  <a:pt x="228" y="2515"/>
                </a:lnTo>
                <a:cubicBezTo>
                  <a:pt x="228" y="2572"/>
                  <a:pt x="252" y="2617"/>
                  <a:pt x="281" y="2617"/>
                </a:cubicBezTo>
                <a:cubicBezTo>
                  <a:pt x="311" y="2617"/>
                  <a:pt x="334" y="2572"/>
                  <a:pt x="334" y="2515"/>
                </a:cubicBezTo>
                <a:lnTo>
                  <a:pt x="334" y="2294"/>
                </a:lnTo>
                <a:cubicBezTo>
                  <a:pt x="334" y="2237"/>
                  <a:pt x="311" y="2190"/>
                  <a:pt x="281" y="2190"/>
                </a:cubicBezTo>
                <a:close/>
                <a:moveTo>
                  <a:pt x="596" y="2190"/>
                </a:moveTo>
                <a:cubicBezTo>
                  <a:pt x="567" y="2190"/>
                  <a:pt x="543" y="2237"/>
                  <a:pt x="543" y="2294"/>
                </a:cubicBezTo>
                <a:lnTo>
                  <a:pt x="543" y="2515"/>
                </a:lnTo>
                <a:cubicBezTo>
                  <a:pt x="543" y="2572"/>
                  <a:pt x="567" y="2617"/>
                  <a:pt x="596" y="2617"/>
                </a:cubicBezTo>
                <a:cubicBezTo>
                  <a:pt x="625" y="2617"/>
                  <a:pt x="649" y="2572"/>
                  <a:pt x="649" y="2515"/>
                </a:cubicBezTo>
                <a:lnTo>
                  <a:pt x="649" y="2294"/>
                </a:lnTo>
                <a:cubicBezTo>
                  <a:pt x="649" y="2237"/>
                  <a:pt x="625" y="2190"/>
                  <a:pt x="596" y="2190"/>
                </a:cubicBezTo>
                <a:close/>
                <a:moveTo>
                  <a:pt x="1446" y="2190"/>
                </a:moveTo>
                <a:cubicBezTo>
                  <a:pt x="1417" y="2190"/>
                  <a:pt x="1393" y="2237"/>
                  <a:pt x="1393" y="2294"/>
                </a:cubicBezTo>
                <a:lnTo>
                  <a:pt x="1393" y="2515"/>
                </a:lnTo>
                <a:cubicBezTo>
                  <a:pt x="1393" y="2572"/>
                  <a:pt x="1417" y="2617"/>
                  <a:pt x="1446" y="2617"/>
                </a:cubicBezTo>
                <a:cubicBezTo>
                  <a:pt x="1475" y="2617"/>
                  <a:pt x="1499" y="2572"/>
                  <a:pt x="1499" y="2515"/>
                </a:cubicBezTo>
                <a:lnTo>
                  <a:pt x="1499" y="2294"/>
                </a:lnTo>
                <a:cubicBezTo>
                  <a:pt x="1499" y="2237"/>
                  <a:pt x="1475" y="2190"/>
                  <a:pt x="1446" y="2190"/>
                </a:cubicBezTo>
                <a:close/>
                <a:moveTo>
                  <a:pt x="1760" y="2190"/>
                </a:moveTo>
                <a:cubicBezTo>
                  <a:pt x="1731" y="2190"/>
                  <a:pt x="1707" y="2237"/>
                  <a:pt x="1707" y="2294"/>
                </a:cubicBezTo>
                <a:lnTo>
                  <a:pt x="1707" y="2515"/>
                </a:lnTo>
                <a:cubicBezTo>
                  <a:pt x="1707" y="2572"/>
                  <a:pt x="1731" y="2617"/>
                  <a:pt x="1760" y="2617"/>
                </a:cubicBezTo>
                <a:cubicBezTo>
                  <a:pt x="1789" y="2617"/>
                  <a:pt x="1813" y="2572"/>
                  <a:pt x="1813" y="2515"/>
                </a:cubicBezTo>
                <a:lnTo>
                  <a:pt x="1813" y="2294"/>
                </a:lnTo>
                <a:cubicBezTo>
                  <a:pt x="1813" y="2237"/>
                  <a:pt x="1789" y="2190"/>
                  <a:pt x="1760" y="2190"/>
                </a:cubicBezTo>
                <a:close/>
                <a:moveTo>
                  <a:pt x="2610" y="2190"/>
                </a:moveTo>
                <a:cubicBezTo>
                  <a:pt x="2581" y="2190"/>
                  <a:pt x="2557" y="2237"/>
                  <a:pt x="2557" y="2294"/>
                </a:cubicBezTo>
                <a:lnTo>
                  <a:pt x="2557" y="2515"/>
                </a:lnTo>
                <a:cubicBezTo>
                  <a:pt x="2557" y="2572"/>
                  <a:pt x="2581" y="2617"/>
                  <a:pt x="2610" y="2617"/>
                </a:cubicBezTo>
                <a:cubicBezTo>
                  <a:pt x="2639" y="2617"/>
                  <a:pt x="2662" y="2572"/>
                  <a:pt x="2662" y="2515"/>
                </a:cubicBezTo>
                <a:lnTo>
                  <a:pt x="2662" y="2294"/>
                </a:lnTo>
                <a:cubicBezTo>
                  <a:pt x="2662" y="2237"/>
                  <a:pt x="2639" y="2190"/>
                  <a:pt x="2610" y="2190"/>
                </a:cubicBezTo>
                <a:close/>
                <a:moveTo>
                  <a:pt x="2924" y="2190"/>
                </a:moveTo>
                <a:cubicBezTo>
                  <a:pt x="2895" y="2190"/>
                  <a:pt x="2871" y="2237"/>
                  <a:pt x="2871" y="2294"/>
                </a:cubicBezTo>
                <a:lnTo>
                  <a:pt x="2871" y="2515"/>
                </a:lnTo>
                <a:cubicBezTo>
                  <a:pt x="2871" y="2572"/>
                  <a:pt x="2895" y="2617"/>
                  <a:pt x="2924" y="2617"/>
                </a:cubicBezTo>
                <a:cubicBezTo>
                  <a:pt x="2954" y="2617"/>
                  <a:pt x="2976" y="2572"/>
                  <a:pt x="2976" y="2515"/>
                </a:cubicBezTo>
                <a:lnTo>
                  <a:pt x="2976" y="2294"/>
                </a:lnTo>
                <a:cubicBezTo>
                  <a:pt x="2976" y="2237"/>
                  <a:pt x="2954" y="2190"/>
                  <a:pt x="2924" y="2190"/>
                </a:cubicBezTo>
                <a:close/>
                <a:moveTo>
                  <a:pt x="3773" y="2190"/>
                </a:moveTo>
                <a:cubicBezTo>
                  <a:pt x="3744" y="2190"/>
                  <a:pt x="3721" y="2237"/>
                  <a:pt x="3721" y="2294"/>
                </a:cubicBezTo>
                <a:lnTo>
                  <a:pt x="3721" y="2515"/>
                </a:lnTo>
                <a:cubicBezTo>
                  <a:pt x="3721" y="2572"/>
                  <a:pt x="3744" y="2617"/>
                  <a:pt x="3773" y="2617"/>
                </a:cubicBezTo>
                <a:cubicBezTo>
                  <a:pt x="3802" y="2617"/>
                  <a:pt x="3826" y="2572"/>
                  <a:pt x="3826" y="2515"/>
                </a:cubicBezTo>
                <a:lnTo>
                  <a:pt x="3826" y="2294"/>
                </a:lnTo>
                <a:cubicBezTo>
                  <a:pt x="3826" y="2237"/>
                  <a:pt x="3802" y="2190"/>
                  <a:pt x="3773" y="2190"/>
                </a:cubicBezTo>
                <a:close/>
                <a:moveTo>
                  <a:pt x="4088" y="2190"/>
                </a:moveTo>
                <a:cubicBezTo>
                  <a:pt x="4058" y="2190"/>
                  <a:pt x="4035" y="2237"/>
                  <a:pt x="4035" y="2294"/>
                </a:cubicBezTo>
                <a:lnTo>
                  <a:pt x="4035" y="2515"/>
                </a:lnTo>
                <a:cubicBezTo>
                  <a:pt x="4035" y="2572"/>
                  <a:pt x="4058" y="2617"/>
                  <a:pt x="4088" y="2617"/>
                </a:cubicBezTo>
                <a:cubicBezTo>
                  <a:pt x="4117" y="2617"/>
                  <a:pt x="4141" y="2572"/>
                  <a:pt x="4141" y="2515"/>
                </a:cubicBezTo>
                <a:lnTo>
                  <a:pt x="4141" y="2294"/>
                </a:lnTo>
                <a:cubicBezTo>
                  <a:pt x="4141" y="2237"/>
                  <a:pt x="4117" y="2190"/>
                  <a:pt x="4088" y="2190"/>
                </a:cubicBezTo>
                <a:close/>
                <a:moveTo>
                  <a:pt x="4937" y="2190"/>
                </a:moveTo>
                <a:cubicBezTo>
                  <a:pt x="4908" y="2190"/>
                  <a:pt x="4884" y="2237"/>
                  <a:pt x="4884" y="2294"/>
                </a:cubicBezTo>
                <a:lnTo>
                  <a:pt x="4884" y="2515"/>
                </a:lnTo>
                <a:cubicBezTo>
                  <a:pt x="4884" y="2572"/>
                  <a:pt x="4908" y="2617"/>
                  <a:pt x="4937" y="2617"/>
                </a:cubicBezTo>
                <a:cubicBezTo>
                  <a:pt x="4966" y="2617"/>
                  <a:pt x="4990" y="2572"/>
                  <a:pt x="4990" y="2515"/>
                </a:cubicBezTo>
                <a:lnTo>
                  <a:pt x="4990" y="2294"/>
                </a:lnTo>
                <a:cubicBezTo>
                  <a:pt x="4990" y="2237"/>
                  <a:pt x="4966" y="2190"/>
                  <a:pt x="4937" y="2190"/>
                </a:cubicBezTo>
                <a:close/>
                <a:moveTo>
                  <a:pt x="5252" y="2190"/>
                </a:moveTo>
                <a:cubicBezTo>
                  <a:pt x="5223" y="2190"/>
                  <a:pt x="5199" y="2237"/>
                  <a:pt x="5199" y="2294"/>
                </a:cubicBezTo>
                <a:lnTo>
                  <a:pt x="5199" y="2515"/>
                </a:lnTo>
                <a:cubicBezTo>
                  <a:pt x="5199" y="2572"/>
                  <a:pt x="5223" y="2617"/>
                  <a:pt x="5252" y="2617"/>
                </a:cubicBezTo>
                <a:cubicBezTo>
                  <a:pt x="5281" y="2617"/>
                  <a:pt x="5305" y="2572"/>
                  <a:pt x="5305" y="2515"/>
                </a:cubicBezTo>
                <a:lnTo>
                  <a:pt x="5305" y="2294"/>
                </a:lnTo>
                <a:cubicBezTo>
                  <a:pt x="5305" y="2237"/>
                  <a:pt x="5281" y="2190"/>
                  <a:pt x="5252" y="2190"/>
                </a:cubicBezTo>
                <a:close/>
                <a:moveTo>
                  <a:pt x="6102" y="2190"/>
                </a:moveTo>
                <a:cubicBezTo>
                  <a:pt x="6072" y="2190"/>
                  <a:pt x="6049" y="2237"/>
                  <a:pt x="6049" y="2294"/>
                </a:cubicBezTo>
                <a:lnTo>
                  <a:pt x="6049" y="2515"/>
                </a:lnTo>
                <a:cubicBezTo>
                  <a:pt x="6049" y="2572"/>
                  <a:pt x="6072" y="2617"/>
                  <a:pt x="6102" y="2617"/>
                </a:cubicBezTo>
                <a:cubicBezTo>
                  <a:pt x="6131" y="2617"/>
                  <a:pt x="6155" y="2572"/>
                  <a:pt x="6155" y="2515"/>
                </a:cubicBezTo>
                <a:lnTo>
                  <a:pt x="6155" y="2294"/>
                </a:lnTo>
                <a:cubicBezTo>
                  <a:pt x="6155" y="2237"/>
                  <a:pt x="6131" y="2190"/>
                  <a:pt x="6102" y="2190"/>
                </a:cubicBezTo>
                <a:close/>
                <a:moveTo>
                  <a:pt x="6416" y="2190"/>
                </a:moveTo>
                <a:cubicBezTo>
                  <a:pt x="6387" y="2190"/>
                  <a:pt x="6363" y="2237"/>
                  <a:pt x="6363" y="2294"/>
                </a:cubicBezTo>
                <a:lnTo>
                  <a:pt x="6363" y="2515"/>
                </a:lnTo>
                <a:cubicBezTo>
                  <a:pt x="6363" y="2572"/>
                  <a:pt x="6387" y="2617"/>
                  <a:pt x="6416" y="2617"/>
                </a:cubicBezTo>
                <a:cubicBezTo>
                  <a:pt x="6445" y="2617"/>
                  <a:pt x="6469" y="2572"/>
                  <a:pt x="6469" y="2515"/>
                </a:cubicBezTo>
                <a:lnTo>
                  <a:pt x="6469" y="2294"/>
                </a:lnTo>
                <a:cubicBezTo>
                  <a:pt x="6469" y="2237"/>
                  <a:pt x="6445" y="2190"/>
                  <a:pt x="6416" y="2190"/>
                </a:cubicBezTo>
                <a:close/>
                <a:moveTo>
                  <a:pt x="7266" y="2190"/>
                </a:moveTo>
                <a:cubicBezTo>
                  <a:pt x="7237" y="2190"/>
                  <a:pt x="7213" y="2237"/>
                  <a:pt x="7213" y="2294"/>
                </a:cubicBezTo>
                <a:lnTo>
                  <a:pt x="7213" y="2515"/>
                </a:lnTo>
                <a:cubicBezTo>
                  <a:pt x="7213" y="2572"/>
                  <a:pt x="7237" y="2617"/>
                  <a:pt x="7266" y="2617"/>
                </a:cubicBezTo>
                <a:cubicBezTo>
                  <a:pt x="7295" y="2617"/>
                  <a:pt x="7318" y="2572"/>
                  <a:pt x="7318" y="2515"/>
                </a:cubicBezTo>
                <a:lnTo>
                  <a:pt x="7318" y="2294"/>
                </a:lnTo>
                <a:cubicBezTo>
                  <a:pt x="7318" y="2237"/>
                  <a:pt x="7295" y="2190"/>
                  <a:pt x="7266" y="2190"/>
                </a:cubicBezTo>
                <a:close/>
                <a:moveTo>
                  <a:pt x="7580" y="2190"/>
                </a:moveTo>
                <a:cubicBezTo>
                  <a:pt x="7551" y="2190"/>
                  <a:pt x="7527" y="2237"/>
                  <a:pt x="7527" y="2294"/>
                </a:cubicBezTo>
                <a:lnTo>
                  <a:pt x="7527" y="2515"/>
                </a:lnTo>
                <a:cubicBezTo>
                  <a:pt x="7527" y="2572"/>
                  <a:pt x="7551" y="2617"/>
                  <a:pt x="7580" y="2617"/>
                </a:cubicBezTo>
                <a:cubicBezTo>
                  <a:pt x="7609" y="2617"/>
                  <a:pt x="7632" y="2572"/>
                  <a:pt x="7632" y="2515"/>
                </a:cubicBezTo>
                <a:lnTo>
                  <a:pt x="7632" y="2294"/>
                </a:lnTo>
                <a:cubicBezTo>
                  <a:pt x="7632" y="2237"/>
                  <a:pt x="7609" y="2190"/>
                  <a:pt x="7580" y="2190"/>
                </a:cubicBezTo>
                <a:close/>
                <a:moveTo>
                  <a:pt x="8429" y="2190"/>
                </a:moveTo>
                <a:cubicBezTo>
                  <a:pt x="8400" y="2190"/>
                  <a:pt x="8377" y="2237"/>
                  <a:pt x="8377" y="2294"/>
                </a:cubicBezTo>
                <a:lnTo>
                  <a:pt x="8377" y="2515"/>
                </a:lnTo>
                <a:cubicBezTo>
                  <a:pt x="8377" y="2572"/>
                  <a:pt x="8400" y="2617"/>
                  <a:pt x="8429" y="2617"/>
                </a:cubicBezTo>
                <a:cubicBezTo>
                  <a:pt x="8458" y="2617"/>
                  <a:pt x="8482" y="2572"/>
                  <a:pt x="8482" y="2515"/>
                </a:cubicBezTo>
                <a:lnTo>
                  <a:pt x="8482" y="2294"/>
                </a:lnTo>
                <a:cubicBezTo>
                  <a:pt x="8482" y="2237"/>
                  <a:pt x="8458" y="2190"/>
                  <a:pt x="8429" y="2190"/>
                </a:cubicBezTo>
                <a:close/>
                <a:moveTo>
                  <a:pt x="8744" y="2190"/>
                </a:moveTo>
                <a:cubicBezTo>
                  <a:pt x="8714" y="2190"/>
                  <a:pt x="8691" y="2237"/>
                  <a:pt x="8691" y="2294"/>
                </a:cubicBezTo>
                <a:lnTo>
                  <a:pt x="8691" y="2515"/>
                </a:lnTo>
                <a:cubicBezTo>
                  <a:pt x="8691" y="2572"/>
                  <a:pt x="8714" y="2617"/>
                  <a:pt x="8744" y="2617"/>
                </a:cubicBezTo>
                <a:cubicBezTo>
                  <a:pt x="8773" y="2617"/>
                  <a:pt x="8796" y="2572"/>
                  <a:pt x="8796" y="2515"/>
                </a:cubicBezTo>
                <a:lnTo>
                  <a:pt x="8796" y="2294"/>
                </a:lnTo>
                <a:cubicBezTo>
                  <a:pt x="8796" y="2237"/>
                  <a:pt x="8773" y="2190"/>
                  <a:pt x="8744" y="2190"/>
                </a:cubicBezTo>
                <a:close/>
                <a:moveTo>
                  <a:pt x="9593" y="2190"/>
                </a:moveTo>
                <a:cubicBezTo>
                  <a:pt x="9564" y="2190"/>
                  <a:pt x="9540" y="2237"/>
                  <a:pt x="9540" y="2294"/>
                </a:cubicBezTo>
                <a:lnTo>
                  <a:pt x="9540" y="2515"/>
                </a:lnTo>
                <a:cubicBezTo>
                  <a:pt x="9540" y="2572"/>
                  <a:pt x="9564" y="2617"/>
                  <a:pt x="9593" y="2617"/>
                </a:cubicBezTo>
                <a:cubicBezTo>
                  <a:pt x="9622" y="2617"/>
                  <a:pt x="9646" y="2572"/>
                  <a:pt x="9646" y="2515"/>
                </a:cubicBezTo>
                <a:lnTo>
                  <a:pt x="9646" y="2294"/>
                </a:lnTo>
                <a:cubicBezTo>
                  <a:pt x="9646" y="2237"/>
                  <a:pt x="9622" y="2190"/>
                  <a:pt x="9593" y="2190"/>
                </a:cubicBezTo>
                <a:close/>
                <a:moveTo>
                  <a:pt x="9908" y="2190"/>
                </a:moveTo>
                <a:cubicBezTo>
                  <a:pt x="9879" y="2190"/>
                  <a:pt x="9855" y="2237"/>
                  <a:pt x="9855" y="2294"/>
                </a:cubicBezTo>
                <a:lnTo>
                  <a:pt x="9855" y="2515"/>
                </a:lnTo>
                <a:cubicBezTo>
                  <a:pt x="9855" y="2572"/>
                  <a:pt x="9879" y="2617"/>
                  <a:pt x="9908" y="2617"/>
                </a:cubicBezTo>
                <a:cubicBezTo>
                  <a:pt x="9937" y="2617"/>
                  <a:pt x="9961" y="2572"/>
                  <a:pt x="9961" y="2515"/>
                </a:cubicBezTo>
                <a:lnTo>
                  <a:pt x="9961" y="2294"/>
                </a:lnTo>
                <a:cubicBezTo>
                  <a:pt x="9961" y="2237"/>
                  <a:pt x="9937" y="2190"/>
                  <a:pt x="9908" y="2190"/>
                </a:cubicBezTo>
                <a:close/>
                <a:moveTo>
                  <a:pt x="10758" y="2190"/>
                </a:moveTo>
                <a:cubicBezTo>
                  <a:pt x="10728" y="2190"/>
                  <a:pt x="10705" y="2237"/>
                  <a:pt x="10705" y="2294"/>
                </a:cubicBezTo>
                <a:lnTo>
                  <a:pt x="10705" y="2515"/>
                </a:lnTo>
                <a:cubicBezTo>
                  <a:pt x="10705" y="2572"/>
                  <a:pt x="10728" y="2617"/>
                  <a:pt x="10758" y="2617"/>
                </a:cubicBezTo>
                <a:cubicBezTo>
                  <a:pt x="10787" y="2617"/>
                  <a:pt x="10810" y="2572"/>
                  <a:pt x="10810" y="2515"/>
                </a:cubicBezTo>
                <a:lnTo>
                  <a:pt x="10810" y="2294"/>
                </a:lnTo>
                <a:cubicBezTo>
                  <a:pt x="10810" y="2237"/>
                  <a:pt x="10787" y="2190"/>
                  <a:pt x="10758" y="2190"/>
                </a:cubicBezTo>
                <a:close/>
                <a:moveTo>
                  <a:pt x="11072" y="2190"/>
                </a:moveTo>
                <a:cubicBezTo>
                  <a:pt x="11043" y="2190"/>
                  <a:pt x="11019" y="2237"/>
                  <a:pt x="11019" y="2294"/>
                </a:cubicBezTo>
                <a:lnTo>
                  <a:pt x="11019" y="2515"/>
                </a:lnTo>
                <a:cubicBezTo>
                  <a:pt x="11019" y="2572"/>
                  <a:pt x="11043" y="2617"/>
                  <a:pt x="11072" y="2617"/>
                </a:cubicBezTo>
                <a:cubicBezTo>
                  <a:pt x="11101" y="2617"/>
                  <a:pt x="11125" y="2572"/>
                  <a:pt x="11125" y="2515"/>
                </a:cubicBezTo>
                <a:lnTo>
                  <a:pt x="11125" y="2294"/>
                </a:lnTo>
                <a:cubicBezTo>
                  <a:pt x="11125" y="2237"/>
                  <a:pt x="11101" y="2190"/>
                  <a:pt x="11072" y="2190"/>
                </a:cubicBezTo>
                <a:close/>
                <a:moveTo>
                  <a:pt x="11922" y="2190"/>
                </a:moveTo>
                <a:cubicBezTo>
                  <a:pt x="11893" y="2190"/>
                  <a:pt x="11869" y="2237"/>
                  <a:pt x="11869" y="2294"/>
                </a:cubicBezTo>
                <a:lnTo>
                  <a:pt x="11869" y="2515"/>
                </a:lnTo>
                <a:cubicBezTo>
                  <a:pt x="11869" y="2572"/>
                  <a:pt x="11893" y="2617"/>
                  <a:pt x="11922" y="2617"/>
                </a:cubicBezTo>
                <a:cubicBezTo>
                  <a:pt x="11951" y="2617"/>
                  <a:pt x="11974" y="2572"/>
                  <a:pt x="11974" y="2515"/>
                </a:cubicBezTo>
                <a:lnTo>
                  <a:pt x="11974" y="2294"/>
                </a:lnTo>
                <a:cubicBezTo>
                  <a:pt x="11974" y="2237"/>
                  <a:pt x="11951" y="2190"/>
                  <a:pt x="11922" y="2190"/>
                </a:cubicBezTo>
                <a:close/>
                <a:moveTo>
                  <a:pt x="12236" y="2190"/>
                </a:moveTo>
                <a:cubicBezTo>
                  <a:pt x="12207" y="2190"/>
                  <a:pt x="12183" y="2237"/>
                  <a:pt x="12183" y="2294"/>
                </a:cubicBezTo>
                <a:lnTo>
                  <a:pt x="12183" y="2515"/>
                </a:lnTo>
                <a:cubicBezTo>
                  <a:pt x="12183" y="2572"/>
                  <a:pt x="12207" y="2617"/>
                  <a:pt x="12236" y="2617"/>
                </a:cubicBezTo>
                <a:cubicBezTo>
                  <a:pt x="12265" y="2617"/>
                  <a:pt x="12288" y="2572"/>
                  <a:pt x="12288" y="2515"/>
                </a:cubicBezTo>
                <a:lnTo>
                  <a:pt x="12288" y="2294"/>
                </a:lnTo>
                <a:cubicBezTo>
                  <a:pt x="12288" y="2237"/>
                  <a:pt x="12265" y="2190"/>
                  <a:pt x="12236" y="2190"/>
                </a:cubicBezTo>
                <a:close/>
                <a:moveTo>
                  <a:pt x="13085" y="2190"/>
                </a:moveTo>
                <a:cubicBezTo>
                  <a:pt x="13056" y="2190"/>
                  <a:pt x="13032" y="2237"/>
                  <a:pt x="13032" y="2294"/>
                </a:cubicBezTo>
                <a:lnTo>
                  <a:pt x="13032" y="2515"/>
                </a:lnTo>
                <a:cubicBezTo>
                  <a:pt x="13032" y="2572"/>
                  <a:pt x="13056" y="2617"/>
                  <a:pt x="13085" y="2617"/>
                </a:cubicBezTo>
                <a:cubicBezTo>
                  <a:pt x="13114" y="2617"/>
                  <a:pt x="13138" y="2572"/>
                  <a:pt x="13138" y="2515"/>
                </a:cubicBezTo>
                <a:lnTo>
                  <a:pt x="13138" y="2294"/>
                </a:lnTo>
                <a:cubicBezTo>
                  <a:pt x="13138" y="2237"/>
                  <a:pt x="13114" y="2190"/>
                  <a:pt x="13085" y="2190"/>
                </a:cubicBezTo>
                <a:close/>
                <a:moveTo>
                  <a:pt x="13399" y="2190"/>
                </a:moveTo>
                <a:cubicBezTo>
                  <a:pt x="13370" y="2190"/>
                  <a:pt x="13348" y="2237"/>
                  <a:pt x="13348" y="2294"/>
                </a:cubicBezTo>
                <a:lnTo>
                  <a:pt x="13348" y="2515"/>
                </a:lnTo>
                <a:cubicBezTo>
                  <a:pt x="13348" y="2572"/>
                  <a:pt x="13370" y="2617"/>
                  <a:pt x="13399" y="2617"/>
                </a:cubicBezTo>
                <a:cubicBezTo>
                  <a:pt x="13428" y="2617"/>
                  <a:pt x="13452" y="2572"/>
                  <a:pt x="13452" y="2515"/>
                </a:cubicBezTo>
                <a:lnTo>
                  <a:pt x="13452" y="2294"/>
                </a:lnTo>
                <a:cubicBezTo>
                  <a:pt x="13452" y="2237"/>
                  <a:pt x="13428" y="2190"/>
                  <a:pt x="13399" y="2190"/>
                </a:cubicBezTo>
                <a:close/>
                <a:moveTo>
                  <a:pt x="14249" y="2190"/>
                </a:moveTo>
                <a:cubicBezTo>
                  <a:pt x="14220" y="2190"/>
                  <a:pt x="14196" y="2237"/>
                  <a:pt x="14196" y="2294"/>
                </a:cubicBezTo>
                <a:lnTo>
                  <a:pt x="14196" y="2515"/>
                </a:lnTo>
                <a:cubicBezTo>
                  <a:pt x="14196" y="2572"/>
                  <a:pt x="14220" y="2617"/>
                  <a:pt x="14249" y="2617"/>
                </a:cubicBezTo>
                <a:cubicBezTo>
                  <a:pt x="14278" y="2617"/>
                  <a:pt x="14302" y="2572"/>
                  <a:pt x="14302" y="2515"/>
                </a:cubicBezTo>
                <a:lnTo>
                  <a:pt x="14302" y="2294"/>
                </a:lnTo>
                <a:cubicBezTo>
                  <a:pt x="14302" y="2237"/>
                  <a:pt x="14278" y="2190"/>
                  <a:pt x="14249" y="2190"/>
                </a:cubicBezTo>
                <a:close/>
                <a:moveTo>
                  <a:pt x="14564" y="2190"/>
                </a:moveTo>
                <a:cubicBezTo>
                  <a:pt x="14535" y="2190"/>
                  <a:pt x="14511" y="2237"/>
                  <a:pt x="14511" y="2294"/>
                </a:cubicBezTo>
                <a:lnTo>
                  <a:pt x="14511" y="2515"/>
                </a:lnTo>
                <a:cubicBezTo>
                  <a:pt x="14511" y="2572"/>
                  <a:pt x="14535" y="2617"/>
                  <a:pt x="14564" y="2617"/>
                </a:cubicBezTo>
                <a:cubicBezTo>
                  <a:pt x="14593" y="2617"/>
                  <a:pt x="14617" y="2572"/>
                  <a:pt x="14617" y="2515"/>
                </a:cubicBezTo>
                <a:lnTo>
                  <a:pt x="14617" y="2294"/>
                </a:lnTo>
                <a:cubicBezTo>
                  <a:pt x="14617" y="2237"/>
                  <a:pt x="14593" y="2190"/>
                  <a:pt x="14564" y="2190"/>
                </a:cubicBezTo>
                <a:close/>
                <a:moveTo>
                  <a:pt x="15413" y="2190"/>
                </a:moveTo>
                <a:cubicBezTo>
                  <a:pt x="15384" y="2190"/>
                  <a:pt x="15360" y="2237"/>
                  <a:pt x="15360" y="2294"/>
                </a:cubicBezTo>
                <a:lnTo>
                  <a:pt x="15360" y="2515"/>
                </a:lnTo>
                <a:cubicBezTo>
                  <a:pt x="15360" y="2572"/>
                  <a:pt x="15384" y="2617"/>
                  <a:pt x="15413" y="2617"/>
                </a:cubicBezTo>
                <a:cubicBezTo>
                  <a:pt x="15442" y="2617"/>
                  <a:pt x="15465" y="2572"/>
                  <a:pt x="15465" y="2515"/>
                </a:cubicBezTo>
                <a:lnTo>
                  <a:pt x="15465" y="2294"/>
                </a:lnTo>
                <a:cubicBezTo>
                  <a:pt x="15465" y="2237"/>
                  <a:pt x="15442" y="2190"/>
                  <a:pt x="15413" y="2190"/>
                </a:cubicBezTo>
                <a:close/>
                <a:moveTo>
                  <a:pt x="15728" y="2190"/>
                </a:moveTo>
                <a:cubicBezTo>
                  <a:pt x="15699" y="2190"/>
                  <a:pt x="15675" y="2237"/>
                  <a:pt x="15675" y="2294"/>
                </a:cubicBezTo>
                <a:lnTo>
                  <a:pt x="15675" y="2515"/>
                </a:lnTo>
                <a:cubicBezTo>
                  <a:pt x="15675" y="2572"/>
                  <a:pt x="15699" y="2617"/>
                  <a:pt x="15728" y="2617"/>
                </a:cubicBezTo>
                <a:cubicBezTo>
                  <a:pt x="15757" y="2617"/>
                  <a:pt x="15781" y="2572"/>
                  <a:pt x="15781" y="2515"/>
                </a:cubicBezTo>
                <a:lnTo>
                  <a:pt x="15781" y="2294"/>
                </a:lnTo>
                <a:cubicBezTo>
                  <a:pt x="15781" y="2237"/>
                  <a:pt x="15757" y="2190"/>
                  <a:pt x="15728" y="2190"/>
                </a:cubicBezTo>
                <a:close/>
                <a:moveTo>
                  <a:pt x="16578" y="2190"/>
                </a:moveTo>
                <a:cubicBezTo>
                  <a:pt x="16549" y="2190"/>
                  <a:pt x="16525" y="2237"/>
                  <a:pt x="16525" y="2294"/>
                </a:cubicBezTo>
                <a:lnTo>
                  <a:pt x="16525" y="2515"/>
                </a:lnTo>
                <a:cubicBezTo>
                  <a:pt x="16525" y="2572"/>
                  <a:pt x="16549" y="2617"/>
                  <a:pt x="16578" y="2617"/>
                </a:cubicBezTo>
                <a:cubicBezTo>
                  <a:pt x="16607" y="2617"/>
                  <a:pt x="16630" y="2572"/>
                  <a:pt x="16630" y="2515"/>
                </a:cubicBezTo>
                <a:lnTo>
                  <a:pt x="16630" y="2294"/>
                </a:lnTo>
                <a:cubicBezTo>
                  <a:pt x="16630" y="2237"/>
                  <a:pt x="16607" y="2190"/>
                  <a:pt x="16578" y="2190"/>
                </a:cubicBezTo>
                <a:close/>
                <a:moveTo>
                  <a:pt x="16892" y="2190"/>
                </a:moveTo>
                <a:cubicBezTo>
                  <a:pt x="16863" y="2190"/>
                  <a:pt x="16839" y="2237"/>
                  <a:pt x="16839" y="2294"/>
                </a:cubicBezTo>
                <a:lnTo>
                  <a:pt x="16839" y="2515"/>
                </a:lnTo>
                <a:cubicBezTo>
                  <a:pt x="16839" y="2572"/>
                  <a:pt x="16863" y="2617"/>
                  <a:pt x="16892" y="2617"/>
                </a:cubicBezTo>
                <a:cubicBezTo>
                  <a:pt x="16921" y="2617"/>
                  <a:pt x="16944" y="2572"/>
                  <a:pt x="16944" y="2515"/>
                </a:cubicBezTo>
                <a:lnTo>
                  <a:pt x="16944" y="2294"/>
                </a:lnTo>
                <a:cubicBezTo>
                  <a:pt x="16944" y="2237"/>
                  <a:pt x="16921" y="2190"/>
                  <a:pt x="16892" y="2190"/>
                </a:cubicBezTo>
                <a:close/>
                <a:moveTo>
                  <a:pt x="17741" y="2190"/>
                </a:moveTo>
                <a:cubicBezTo>
                  <a:pt x="17712" y="2190"/>
                  <a:pt x="17689" y="2237"/>
                  <a:pt x="17689" y="2294"/>
                </a:cubicBezTo>
                <a:lnTo>
                  <a:pt x="17689" y="2515"/>
                </a:lnTo>
                <a:cubicBezTo>
                  <a:pt x="17689" y="2572"/>
                  <a:pt x="17712" y="2617"/>
                  <a:pt x="17741" y="2617"/>
                </a:cubicBezTo>
                <a:cubicBezTo>
                  <a:pt x="17770" y="2617"/>
                  <a:pt x="17794" y="2572"/>
                  <a:pt x="17794" y="2515"/>
                </a:cubicBezTo>
                <a:lnTo>
                  <a:pt x="17794" y="2294"/>
                </a:lnTo>
                <a:cubicBezTo>
                  <a:pt x="17794" y="2237"/>
                  <a:pt x="17770" y="2190"/>
                  <a:pt x="17741" y="2190"/>
                </a:cubicBezTo>
                <a:close/>
                <a:moveTo>
                  <a:pt x="18055" y="2190"/>
                </a:moveTo>
                <a:cubicBezTo>
                  <a:pt x="18026" y="2190"/>
                  <a:pt x="18002" y="2237"/>
                  <a:pt x="18002" y="2294"/>
                </a:cubicBezTo>
                <a:lnTo>
                  <a:pt x="18002" y="2515"/>
                </a:lnTo>
                <a:cubicBezTo>
                  <a:pt x="18002" y="2572"/>
                  <a:pt x="18026" y="2617"/>
                  <a:pt x="18055" y="2617"/>
                </a:cubicBezTo>
                <a:cubicBezTo>
                  <a:pt x="18085" y="2617"/>
                  <a:pt x="18108" y="2572"/>
                  <a:pt x="18108" y="2515"/>
                </a:cubicBezTo>
                <a:lnTo>
                  <a:pt x="18108" y="2294"/>
                </a:lnTo>
                <a:cubicBezTo>
                  <a:pt x="18108" y="2237"/>
                  <a:pt x="18085" y="2190"/>
                  <a:pt x="18055" y="2190"/>
                </a:cubicBezTo>
                <a:close/>
                <a:moveTo>
                  <a:pt x="18905" y="2190"/>
                </a:moveTo>
                <a:cubicBezTo>
                  <a:pt x="18876" y="2190"/>
                  <a:pt x="18852" y="2237"/>
                  <a:pt x="18852" y="2294"/>
                </a:cubicBezTo>
                <a:lnTo>
                  <a:pt x="18852" y="2515"/>
                </a:lnTo>
                <a:cubicBezTo>
                  <a:pt x="18852" y="2572"/>
                  <a:pt x="18876" y="2617"/>
                  <a:pt x="18905" y="2617"/>
                </a:cubicBezTo>
                <a:cubicBezTo>
                  <a:pt x="18934" y="2617"/>
                  <a:pt x="18958" y="2572"/>
                  <a:pt x="18958" y="2515"/>
                </a:cubicBezTo>
                <a:lnTo>
                  <a:pt x="18958" y="2294"/>
                </a:lnTo>
                <a:cubicBezTo>
                  <a:pt x="18958" y="2237"/>
                  <a:pt x="18934" y="2190"/>
                  <a:pt x="18905" y="2190"/>
                </a:cubicBezTo>
                <a:close/>
                <a:moveTo>
                  <a:pt x="19220" y="2190"/>
                </a:moveTo>
                <a:cubicBezTo>
                  <a:pt x="19191" y="2190"/>
                  <a:pt x="19167" y="2237"/>
                  <a:pt x="19167" y="2294"/>
                </a:cubicBezTo>
                <a:lnTo>
                  <a:pt x="19167" y="2515"/>
                </a:lnTo>
                <a:cubicBezTo>
                  <a:pt x="19167" y="2572"/>
                  <a:pt x="19191" y="2617"/>
                  <a:pt x="19220" y="2617"/>
                </a:cubicBezTo>
                <a:cubicBezTo>
                  <a:pt x="19249" y="2617"/>
                  <a:pt x="19273" y="2572"/>
                  <a:pt x="19273" y="2515"/>
                </a:cubicBezTo>
                <a:lnTo>
                  <a:pt x="19273" y="2294"/>
                </a:lnTo>
                <a:cubicBezTo>
                  <a:pt x="19273" y="2237"/>
                  <a:pt x="19249" y="2190"/>
                  <a:pt x="19220" y="2190"/>
                </a:cubicBezTo>
                <a:close/>
                <a:moveTo>
                  <a:pt x="20069" y="2190"/>
                </a:moveTo>
                <a:cubicBezTo>
                  <a:pt x="20040" y="2190"/>
                  <a:pt x="20016" y="2237"/>
                  <a:pt x="20016" y="2294"/>
                </a:cubicBezTo>
                <a:lnTo>
                  <a:pt x="20016" y="2515"/>
                </a:lnTo>
                <a:cubicBezTo>
                  <a:pt x="20016" y="2572"/>
                  <a:pt x="20040" y="2617"/>
                  <a:pt x="20069" y="2617"/>
                </a:cubicBezTo>
                <a:cubicBezTo>
                  <a:pt x="20099" y="2617"/>
                  <a:pt x="20122" y="2572"/>
                  <a:pt x="20122" y="2515"/>
                </a:cubicBezTo>
                <a:lnTo>
                  <a:pt x="20122" y="2294"/>
                </a:lnTo>
                <a:cubicBezTo>
                  <a:pt x="20122" y="2237"/>
                  <a:pt x="20099" y="2190"/>
                  <a:pt x="20069" y="2190"/>
                </a:cubicBezTo>
                <a:close/>
                <a:moveTo>
                  <a:pt x="20384" y="2190"/>
                </a:moveTo>
                <a:cubicBezTo>
                  <a:pt x="20355" y="2190"/>
                  <a:pt x="20331" y="2237"/>
                  <a:pt x="20331" y="2294"/>
                </a:cubicBezTo>
                <a:lnTo>
                  <a:pt x="20331" y="2515"/>
                </a:lnTo>
                <a:cubicBezTo>
                  <a:pt x="20331" y="2572"/>
                  <a:pt x="20355" y="2617"/>
                  <a:pt x="20384" y="2617"/>
                </a:cubicBezTo>
                <a:cubicBezTo>
                  <a:pt x="20413" y="2617"/>
                  <a:pt x="20436" y="2572"/>
                  <a:pt x="20436" y="2515"/>
                </a:cubicBezTo>
                <a:lnTo>
                  <a:pt x="20436" y="2294"/>
                </a:lnTo>
                <a:cubicBezTo>
                  <a:pt x="20436" y="2237"/>
                  <a:pt x="20413" y="2190"/>
                  <a:pt x="20384" y="2190"/>
                </a:cubicBezTo>
                <a:close/>
                <a:moveTo>
                  <a:pt x="21234" y="2190"/>
                </a:moveTo>
                <a:cubicBezTo>
                  <a:pt x="21204" y="2190"/>
                  <a:pt x="21181" y="2237"/>
                  <a:pt x="21181" y="2294"/>
                </a:cubicBezTo>
                <a:lnTo>
                  <a:pt x="21181" y="2515"/>
                </a:lnTo>
                <a:cubicBezTo>
                  <a:pt x="21181" y="2572"/>
                  <a:pt x="21204" y="2617"/>
                  <a:pt x="21234" y="2617"/>
                </a:cubicBezTo>
                <a:cubicBezTo>
                  <a:pt x="21263" y="2617"/>
                  <a:pt x="21285" y="2572"/>
                  <a:pt x="21285" y="2515"/>
                </a:cubicBezTo>
                <a:lnTo>
                  <a:pt x="21285" y="2294"/>
                </a:lnTo>
                <a:cubicBezTo>
                  <a:pt x="21285" y="2237"/>
                  <a:pt x="21263" y="2190"/>
                  <a:pt x="21234" y="2190"/>
                </a:cubicBezTo>
                <a:close/>
                <a:moveTo>
                  <a:pt x="21547" y="2190"/>
                </a:moveTo>
                <a:cubicBezTo>
                  <a:pt x="21518" y="2190"/>
                  <a:pt x="21495" y="2237"/>
                  <a:pt x="21495" y="2294"/>
                </a:cubicBezTo>
                <a:lnTo>
                  <a:pt x="21495" y="2515"/>
                </a:lnTo>
                <a:cubicBezTo>
                  <a:pt x="21495" y="2572"/>
                  <a:pt x="21518" y="2617"/>
                  <a:pt x="21547" y="2617"/>
                </a:cubicBezTo>
                <a:cubicBezTo>
                  <a:pt x="21576" y="2617"/>
                  <a:pt x="21600" y="2572"/>
                  <a:pt x="21600" y="2515"/>
                </a:cubicBezTo>
                <a:lnTo>
                  <a:pt x="21600" y="2294"/>
                </a:lnTo>
                <a:cubicBezTo>
                  <a:pt x="21600" y="2237"/>
                  <a:pt x="21576" y="2190"/>
                  <a:pt x="21547" y="2190"/>
                </a:cubicBezTo>
                <a:close/>
                <a:moveTo>
                  <a:pt x="53" y="2920"/>
                </a:moveTo>
                <a:cubicBezTo>
                  <a:pt x="24" y="2920"/>
                  <a:pt x="0" y="2967"/>
                  <a:pt x="0" y="3024"/>
                </a:cubicBezTo>
                <a:lnTo>
                  <a:pt x="0" y="3244"/>
                </a:lnTo>
                <a:cubicBezTo>
                  <a:pt x="0" y="3302"/>
                  <a:pt x="24" y="3347"/>
                  <a:pt x="53" y="3347"/>
                </a:cubicBezTo>
                <a:cubicBezTo>
                  <a:pt x="82" y="3347"/>
                  <a:pt x="106" y="3302"/>
                  <a:pt x="106" y="3244"/>
                </a:cubicBezTo>
                <a:lnTo>
                  <a:pt x="106" y="3024"/>
                </a:lnTo>
                <a:cubicBezTo>
                  <a:pt x="106" y="2967"/>
                  <a:pt x="82" y="2920"/>
                  <a:pt x="53" y="2920"/>
                </a:cubicBezTo>
                <a:close/>
                <a:moveTo>
                  <a:pt x="367" y="2920"/>
                </a:moveTo>
                <a:cubicBezTo>
                  <a:pt x="338" y="2920"/>
                  <a:pt x="315" y="2967"/>
                  <a:pt x="315" y="3024"/>
                </a:cubicBezTo>
                <a:lnTo>
                  <a:pt x="315" y="3244"/>
                </a:lnTo>
                <a:cubicBezTo>
                  <a:pt x="315" y="3302"/>
                  <a:pt x="338" y="3347"/>
                  <a:pt x="367" y="3347"/>
                </a:cubicBezTo>
                <a:cubicBezTo>
                  <a:pt x="397" y="3347"/>
                  <a:pt x="420" y="3302"/>
                  <a:pt x="420" y="3244"/>
                </a:cubicBezTo>
                <a:lnTo>
                  <a:pt x="420" y="3024"/>
                </a:lnTo>
                <a:cubicBezTo>
                  <a:pt x="420" y="2967"/>
                  <a:pt x="397" y="2920"/>
                  <a:pt x="367" y="2920"/>
                </a:cubicBezTo>
                <a:close/>
                <a:moveTo>
                  <a:pt x="1217" y="2920"/>
                </a:moveTo>
                <a:cubicBezTo>
                  <a:pt x="1188" y="2920"/>
                  <a:pt x="1164" y="2967"/>
                  <a:pt x="1164" y="3024"/>
                </a:cubicBezTo>
                <a:lnTo>
                  <a:pt x="1164" y="3244"/>
                </a:lnTo>
                <a:cubicBezTo>
                  <a:pt x="1164" y="3302"/>
                  <a:pt x="1188" y="3347"/>
                  <a:pt x="1217" y="3347"/>
                </a:cubicBezTo>
                <a:cubicBezTo>
                  <a:pt x="1246" y="3347"/>
                  <a:pt x="1270" y="3302"/>
                  <a:pt x="1270" y="3244"/>
                </a:cubicBezTo>
                <a:lnTo>
                  <a:pt x="1270" y="3024"/>
                </a:lnTo>
                <a:cubicBezTo>
                  <a:pt x="1270" y="2967"/>
                  <a:pt x="1246" y="2920"/>
                  <a:pt x="1217" y="2920"/>
                </a:cubicBezTo>
                <a:close/>
                <a:moveTo>
                  <a:pt x="1532" y="2920"/>
                </a:moveTo>
                <a:cubicBezTo>
                  <a:pt x="1503" y="2920"/>
                  <a:pt x="1479" y="2967"/>
                  <a:pt x="1479" y="3024"/>
                </a:cubicBezTo>
                <a:lnTo>
                  <a:pt x="1479" y="3244"/>
                </a:lnTo>
                <a:cubicBezTo>
                  <a:pt x="1479" y="3302"/>
                  <a:pt x="1503" y="3347"/>
                  <a:pt x="1532" y="3347"/>
                </a:cubicBezTo>
                <a:cubicBezTo>
                  <a:pt x="1561" y="3347"/>
                  <a:pt x="1584" y="3302"/>
                  <a:pt x="1584" y="3244"/>
                </a:cubicBezTo>
                <a:lnTo>
                  <a:pt x="1584" y="3024"/>
                </a:lnTo>
                <a:cubicBezTo>
                  <a:pt x="1584" y="2967"/>
                  <a:pt x="1561" y="2920"/>
                  <a:pt x="1532" y="2920"/>
                </a:cubicBezTo>
                <a:close/>
                <a:moveTo>
                  <a:pt x="2380" y="2920"/>
                </a:moveTo>
                <a:cubicBezTo>
                  <a:pt x="2351" y="2920"/>
                  <a:pt x="2329" y="2967"/>
                  <a:pt x="2329" y="3024"/>
                </a:cubicBezTo>
                <a:lnTo>
                  <a:pt x="2329" y="3244"/>
                </a:lnTo>
                <a:cubicBezTo>
                  <a:pt x="2329" y="3302"/>
                  <a:pt x="2351" y="3347"/>
                  <a:pt x="2380" y="3347"/>
                </a:cubicBezTo>
                <a:cubicBezTo>
                  <a:pt x="2409" y="3347"/>
                  <a:pt x="2433" y="3302"/>
                  <a:pt x="2433" y="3244"/>
                </a:cubicBezTo>
                <a:lnTo>
                  <a:pt x="2433" y="3024"/>
                </a:lnTo>
                <a:cubicBezTo>
                  <a:pt x="2433" y="2967"/>
                  <a:pt x="2409" y="2920"/>
                  <a:pt x="2380" y="2920"/>
                </a:cubicBezTo>
                <a:close/>
                <a:moveTo>
                  <a:pt x="2695" y="2920"/>
                </a:moveTo>
                <a:cubicBezTo>
                  <a:pt x="2666" y="2920"/>
                  <a:pt x="2643" y="2967"/>
                  <a:pt x="2643" y="3024"/>
                </a:cubicBezTo>
                <a:lnTo>
                  <a:pt x="2643" y="3244"/>
                </a:lnTo>
                <a:cubicBezTo>
                  <a:pt x="2643" y="3302"/>
                  <a:pt x="2666" y="3347"/>
                  <a:pt x="2695" y="3347"/>
                </a:cubicBezTo>
                <a:cubicBezTo>
                  <a:pt x="2724" y="3347"/>
                  <a:pt x="2748" y="3302"/>
                  <a:pt x="2748" y="3244"/>
                </a:cubicBezTo>
                <a:lnTo>
                  <a:pt x="2748" y="3024"/>
                </a:lnTo>
                <a:cubicBezTo>
                  <a:pt x="2748" y="2967"/>
                  <a:pt x="2724" y="2920"/>
                  <a:pt x="2695" y="2920"/>
                </a:cubicBezTo>
                <a:close/>
                <a:moveTo>
                  <a:pt x="3545" y="2920"/>
                </a:moveTo>
                <a:cubicBezTo>
                  <a:pt x="3516" y="2920"/>
                  <a:pt x="3492" y="2967"/>
                  <a:pt x="3492" y="3024"/>
                </a:cubicBezTo>
                <a:lnTo>
                  <a:pt x="3492" y="3244"/>
                </a:lnTo>
                <a:cubicBezTo>
                  <a:pt x="3492" y="3302"/>
                  <a:pt x="3516" y="3347"/>
                  <a:pt x="3545" y="3347"/>
                </a:cubicBezTo>
                <a:cubicBezTo>
                  <a:pt x="3574" y="3347"/>
                  <a:pt x="3598" y="3302"/>
                  <a:pt x="3598" y="3244"/>
                </a:cubicBezTo>
                <a:lnTo>
                  <a:pt x="3598" y="3024"/>
                </a:lnTo>
                <a:cubicBezTo>
                  <a:pt x="3598" y="2967"/>
                  <a:pt x="3574" y="2920"/>
                  <a:pt x="3545" y="2920"/>
                </a:cubicBezTo>
                <a:close/>
                <a:moveTo>
                  <a:pt x="3859" y="2920"/>
                </a:moveTo>
                <a:cubicBezTo>
                  <a:pt x="3830" y="2920"/>
                  <a:pt x="3806" y="2967"/>
                  <a:pt x="3806" y="3024"/>
                </a:cubicBezTo>
                <a:lnTo>
                  <a:pt x="3806" y="3244"/>
                </a:lnTo>
                <a:cubicBezTo>
                  <a:pt x="3806" y="3302"/>
                  <a:pt x="3830" y="3347"/>
                  <a:pt x="3859" y="3347"/>
                </a:cubicBezTo>
                <a:cubicBezTo>
                  <a:pt x="3888" y="3347"/>
                  <a:pt x="3912" y="3302"/>
                  <a:pt x="3912" y="3244"/>
                </a:cubicBezTo>
                <a:lnTo>
                  <a:pt x="3912" y="3024"/>
                </a:lnTo>
                <a:cubicBezTo>
                  <a:pt x="3912" y="2967"/>
                  <a:pt x="3888" y="2920"/>
                  <a:pt x="3859" y="2920"/>
                </a:cubicBezTo>
                <a:close/>
                <a:moveTo>
                  <a:pt x="4709" y="2920"/>
                </a:moveTo>
                <a:cubicBezTo>
                  <a:pt x="4680" y="2920"/>
                  <a:pt x="4656" y="2967"/>
                  <a:pt x="4656" y="3024"/>
                </a:cubicBezTo>
                <a:lnTo>
                  <a:pt x="4656" y="3244"/>
                </a:lnTo>
                <a:cubicBezTo>
                  <a:pt x="4656" y="3302"/>
                  <a:pt x="4680" y="3347"/>
                  <a:pt x="4709" y="3347"/>
                </a:cubicBezTo>
                <a:cubicBezTo>
                  <a:pt x="4738" y="3347"/>
                  <a:pt x="4762" y="3302"/>
                  <a:pt x="4762" y="3244"/>
                </a:cubicBezTo>
                <a:lnTo>
                  <a:pt x="4762" y="3024"/>
                </a:lnTo>
                <a:cubicBezTo>
                  <a:pt x="4762" y="2967"/>
                  <a:pt x="4738" y="2920"/>
                  <a:pt x="4709" y="2920"/>
                </a:cubicBezTo>
                <a:close/>
                <a:moveTo>
                  <a:pt x="5023" y="2920"/>
                </a:moveTo>
                <a:cubicBezTo>
                  <a:pt x="4994" y="2920"/>
                  <a:pt x="4970" y="2967"/>
                  <a:pt x="4970" y="3024"/>
                </a:cubicBezTo>
                <a:lnTo>
                  <a:pt x="4970" y="3244"/>
                </a:lnTo>
                <a:cubicBezTo>
                  <a:pt x="4970" y="3302"/>
                  <a:pt x="4994" y="3347"/>
                  <a:pt x="5023" y="3347"/>
                </a:cubicBezTo>
                <a:cubicBezTo>
                  <a:pt x="5053" y="3347"/>
                  <a:pt x="5076" y="3302"/>
                  <a:pt x="5076" y="3244"/>
                </a:cubicBezTo>
                <a:lnTo>
                  <a:pt x="5076" y="3024"/>
                </a:lnTo>
                <a:cubicBezTo>
                  <a:pt x="5076" y="2967"/>
                  <a:pt x="5053" y="2920"/>
                  <a:pt x="5023" y="2920"/>
                </a:cubicBezTo>
                <a:close/>
                <a:moveTo>
                  <a:pt x="5873" y="2920"/>
                </a:moveTo>
                <a:cubicBezTo>
                  <a:pt x="5844" y="2920"/>
                  <a:pt x="5820" y="2967"/>
                  <a:pt x="5820" y="3024"/>
                </a:cubicBezTo>
                <a:lnTo>
                  <a:pt x="5820" y="3244"/>
                </a:lnTo>
                <a:cubicBezTo>
                  <a:pt x="5820" y="3302"/>
                  <a:pt x="5844" y="3347"/>
                  <a:pt x="5873" y="3347"/>
                </a:cubicBezTo>
                <a:cubicBezTo>
                  <a:pt x="5902" y="3347"/>
                  <a:pt x="5926" y="3302"/>
                  <a:pt x="5926" y="3244"/>
                </a:cubicBezTo>
                <a:lnTo>
                  <a:pt x="5926" y="3024"/>
                </a:lnTo>
                <a:cubicBezTo>
                  <a:pt x="5926" y="2967"/>
                  <a:pt x="5902" y="2920"/>
                  <a:pt x="5873" y="2920"/>
                </a:cubicBezTo>
                <a:close/>
                <a:moveTo>
                  <a:pt x="6188" y="2920"/>
                </a:moveTo>
                <a:cubicBezTo>
                  <a:pt x="6159" y="2920"/>
                  <a:pt x="6135" y="2967"/>
                  <a:pt x="6135" y="3024"/>
                </a:cubicBezTo>
                <a:lnTo>
                  <a:pt x="6135" y="3244"/>
                </a:lnTo>
                <a:cubicBezTo>
                  <a:pt x="6135" y="3302"/>
                  <a:pt x="6159" y="3347"/>
                  <a:pt x="6188" y="3347"/>
                </a:cubicBezTo>
                <a:cubicBezTo>
                  <a:pt x="6217" y="3347"/>
                  <a:pt x="6240" y="3302"/>
                  <a:pt x="6240" y="3244"/>
                </a:cubicBezTo>
                <a:lnTo>
                  <a:pt x="6240" y="3024"/>
                </a:lnTo>
                <a:cubicBezTo>
                  <a:pt x="6240" y="2967"/>
                  <a:pt x="6217" y="2920"/>
                  <a:pt x="6188" y="2920"/>
                </a:cubicBezTo>
                <a:close/>
                <a:moveTo>
                  <a:pt x="7036" y="2920"/>
                </a:moveTo>
                <a:cubicBezTo>
                  <a:pt x="7007" y="2920"/>
                  <a:pt x="6984" y="2967"/>
                  <a:pt x="6984" y="3024"/>
                </a:cubicBezTo>
                <a:lnTo>
                  <a:pt x="6984" y="3244"/>
                </a:lnTo>
                <a:cubicBezTo>
                  <a:pt x="6984" y="3302"/>
                  <a:pt x="7007" y="3347"/>
                  <a:pt x="7036" y="3347"/>
                </a:cubicBezTo>
                <a:cubicBezTo>
                  <a:pt x="7065" y="3347"/>
                  <a:pt x="7089" y="3302"/>
                  <a:pt x="7089" y="3244"/>
                </a:cubicBezTo>
                <a:lnTo>
                  <a:pt x="7089" y="3024"/>
                </a:lnTo>
                <a:cubicBezTo>
                  <a:pt x="7089" y="2967"/>
                  <a:pt x="7065" y="2920"/>
                  <a:pt x="7036" y="2920"/>
                </a:cubicBezTo>
                <a:close/>
                <a:moveTo>
                  <a:pt x="7351" y="2920"/>
                </a:moveTo>
                <a:cubicBezTo>
                  <a:pt x="7322" y="2920"/>
                  <a:pt x="7299" y="2967"/>
                  <a:pt x="7299" y="3024"/>
                </a:cubicBezTo>
                <a:lnTo>
                  <a:pt x="7299" y="3244"/>
                </a:lnTo>
                <a:cubicBezTo>
                  <a:pt x="7299" y="3302"/>
                  <a:pt x="7322" y="3347"/>
                  <a:pt x="7351" y="3347"/>
                </a:cubicBezTo>
                <a:cubicBezTo>
                  <a:pt x="7380" y="3347"/>
                  <a:pt x="7404" y="3302"/>
                  <a:pt x="7404" y="3244"/>
                </a:cubicBezTo>
                <a:lnTo>
                  <a:pt x="7404" y="3024"/>
                </a:lnTo>
                <a:cubicBezTo>
                  <a:pt x="7404" y="2967"/>
                  <a:pt x="7380" y="2920"/>
                  <a:pt x="7351" y="2920"/>
                </a:cubicBezTo>
                <a:close/>
                <a:moveTo>
                  <a:pt x="8201" y="2920"/>
                </a:moveTo>
                <a:cubicBezTo>
                  <a:pt x="8171" y="2920"/>
                  <a:pt x="8148" y="2967"/>
                  <a:pt x="8148" y="3024"/>
                </a:cubicBezTo>
                <a:lnTo>
                  <a:pt x="8148" y="3244"/>
                </a:lnTo>
                <a:cubicBezTo>
                  <a:pt x="8148" y="3302"/>
                  <a:pt x="8171" y="3347"/>
                  <a:pt x="8201" y="3347"/>
                </a:cubicBezTo>
                <a:cubicBezTo>
                  <a:pt x="8230" y="3347"/>
                  <a:pt x="8254" y="3302"/>
                  <a:pt x="8254" y="3244"/>
                </a:cubicBezTo>
                <a:lnTo>
                  <a:pt x="8254" y="3024"/>
                </a:lnTo>
                <a:cubicBezTo>
                  <a:pt x="8254" y="2967"/>
                  <a:pt x="8230" y="2920"/>
                  <a:pt x="8201" y="2920"/>
                </a:cubicBezTo>
                <a:close/>
                <a:moveTo>
                  <a:pt x="8515" y="2920"/>
                </a:moveTo>
                <a:cubicBezTo>
                  <a:pt x="8486" y="2920"/>
                  <a:pt x="8462" y="2967"/>
                  <a:pt x="8462" y="3024"/>
                </a:cubicBezTo>
                <a:lnTo>
                  <a:pt x="8462" y="3244"/>
                </a:lnTo>
                <a:cubicBezTo>
                  <a:pt x="8462" y="3302"/>
                  <a:pt x="8486" y="3347"/>
                  <a:pt x="8515" y="3347"/>
                </a:cubicBezTo>
                <a:cubicBezTo>
                  <a:pt x="8544" y="3347"/>
                  <a:pt x="8568" y="3302"/>
                  <a:pt x="8568" y="3244"/>
                </a:cubicBezTo>
                <a:lnTo>
                  <a:pt x="8568" y="3024"/>
                </a:lnTo>
                <a:cubicBezTo>
                  <a:pt x="8568" y="2967"/>
                  <a:pt x="8544" y="2920"/>
                  <a:pt x="8515" y="2920"/>
                </a:cubicBezTo>
                <a:close/>
                <a:moveTo>
                  <a:pt x="9365" y="2920"/>
                </a:moveTo>
                <a:cubicBezTo>
                  <a:pt x="9336" y="2920"/>
                  <a:pt x="9312" y="2967"/>
                  <a:pt x="9312" y="3024"/>
                </a:cubicBezTo>
                <a:lnTo>
                  <a:pt x="9312" y="3244"/>
                </a:lnTo>
                <a:cubicBezTo>
                  <a:pt x="9312" y="3302"/>
                  <a:pt x="9336" y="3347"/>
                  <a:pt x="9365" y="3347"/>
                </a:cubicBezTo>
                <a:cubicBezTo>
                  <a:pt x="9394" y="3347"/>
                  <a:pt x="9418" y="3302"/>
                  <a:pt x="9418" y="3244"/>
                </a:cubicBezTo>
                <a:lnTo>
                  <a:pt x="9418" y="3024"/>
                </a:lnTo>
                <a:cubicBezTo>
                  <a:pt x="9418" y="2967"/>
                  <a:pt x="9394" y="2920"/>
                  <a:pt x="9365" y="2920"/>
                </a:cubicBezTo>
                <a:close/>
                <a:moveTo>
                  <a:pt x="9679" y="2920"/>
                </a:moveTo>
                <a:cubicBezTo>
                  <a:pt x="9650" y="2920"/>
                  <a:pt x="9626" y="2967"/>
                  <a:pt x="9626" y="3024"/>
                </a:cubicBezTo>
                <a:lnTo>
                  <a:pt x="9626" y="3244"/>
                </a:lnTo>
                <a:cubicBezTo>
                  <a:pt x="9626" y="3302"/>
                  <a:pt x="9650" y="3347"/>
                  <a:pt x="9679" y="3347"/>
                </a:cubicBezTo>
                <a:cubicBezTo>
                  <a:pt x="9708" y="3347"/>
                  <a:pt x="9732" y="3302"/>
                  <a:pt x="9732" y="3244"/>
                </a:cubicBezTo>
                <a:lnTo>
                  <a:pt x="9732" y="3024"/>
                </a:lnTo>
                <a:cubicBezTo>
                  <a:pt x="9732" y="2967"/>
                  <a:pt x="9708" y="2920"/>
                  <a:pt x="9679" y="2920"/>
                </a:cubicBezTo>
                <a:close/>
                <a:moveTo>
                  <a:pt x="10529" y="2920"/>
                </a:moveTo>
                <a:cubicBezTo>
                  <a:pt x="10500" y="2920"/>
                  <a:pt x="10476" y="2967"/>
                  <a:pt x="10476" y="3024"/>
                </a:cubicBezTo>
                <a:lnTo>
                  <a:pt x="10476" y="3244"/>
                </a:lnTo>
                <a:cubicBezTo>
                  <a:pt x="10476" y="3302"/>
                  <a:pt x="10500" y="3347"/>
                  <a:pt x="10529" y="3347"/>
                </a:cubicBezTo>
                <a:cubicBezTo>
                  <a:pt x="10558" y="3347"/>
                  <a:pt x="10582" y="3302"/>
                  <a:pt x="10582" y="3244"/>
                </a:cubicBezTo>
                <a:lnTo>
                  <a:pt x="10582" y="3024"/>
                </a:lnTo>
                <a:cubicBezTo>
                  <a:pt x="10582" y="2967"/>
                  <a:pt x="10558" y="2920"/>
                  <a:pt x="10529" y="2920"/>
                </a:cubicBezTo>
                <a:close/>
                <a:moveTo>
                  <a:pt x="10844" y="2920"/>
                </a:moveTo>
                <a:cubicBezTo>
                  <a:pt x="10814" y="2920"/>
                  <a:pt x="10791" y="2967"/>
                  <a:pt x="10791" y="3024"/>
                </a:cubicBezTo>
                <a:lnTo>
                  <a:pt x="10791" y="3244"/>
                </a:lnTo>
                <a:cubicBezTo>
                  <a:pt x="10791" y="3302"/>
                  <a:pt x="10814" y="3347"/>
                  <a:pt x="10844" y="3347"/>
                </a:cubicBezTo>
                <a:cubicBezTo>
                  <a:pt x="10873" y="3347"/>
                  <a:pt x="10895" y="3302"/>
                  <a:pt x="10895" y="3244"/>
                </a:cubicBezTo>
                <a:lnTo>
                  <a:pt x="10895" y="3024"/>
                </a:lnTo>
                <a:cubicBezTo>
                  <a:pt x="10895" y="2967"/>
                  <a:pt x="10873" y="2920"/>
                  <a:pt x="10844" y="2920"/>
                </a:cubicBezTo>
                <a:close/>
                <a:moveTo>
                  <a:pt x="11692" y="2920"/>
                </a:moveTo>
                <a:cubicBezTo>
                  <a:pt x="11663" y="2920"/>
                  <a:pt x="11640" y="2967"/>
                  <a:pt x="11640" y="3024"/>
                </a:cubicBezTo>
                <a:lnTo>
                  <a:pt x="11640" y="3244"/>
                </a:lnTo>
                <a:cubicBezTo>
                  <a:pt x="11640" y="3302"/>
                  <a:pt x="11663" y="3347"/>
                  <a:pt x="11692" y="3347"/>
                </a:cubicBezTo>
                <a:cubicBezTo>
                  <a:pt x="11721" y="3347"/>
                  <a:pt x="11745" y="3302"/>
                  <a:pt x="11745" y="3244"/>
                </a:cubicBezTo>
                <a:lnTo>
                  <a:pt x="11745" y="3024"/>
                </a:lnTo>
                <a:cubicBezTo>
                  <a:pt x="11745" y="2967"/>
                  <a:pt x="11721" y="2920"/>
                  <a:pt x="11692" y="2920"/>
                </a:cubicBezTo>
                <a:close/>
                <a:moveTo>
                  <a:pt x="12007" y="2920"/>
                </a:moveTo>
                <a:cubicBezTo>
                  <a:pt x="11978" y="2920"/>
                  <a:pt x="11955" y="2967"/>
                  <a:pt x="11955" y="3024"/>
                </a:cubicBezTo>
                <a:lnTo>
                  <a:pt x="11955" y="3244"/>
                </a:lnTo>
                <a:cubicBezTo>
                  <a:pt x="11955" y="3302"/>
                  <a:pt x="11978" y="3347"/>
                  <a:pt x="12007" y="3347"/>
                </a:cubicBezTo>
                <a:cubicBezTo>
                  <a:pt x="12036" y="3347"/>
                  <a:pt x="12060" y="3302"/>
                  <a:pt x="12060" y="3244"/>
                </a:cubicBezTo>
                <a:lnTo>
                  <a:pt x="12060" y="3024"/>
                </a:lnTo>
                <a:cubicBezTo>
                  <a:pt x="12060" y="2967"/>
                  <a:pt x="12036" y="2920"/>
                  <a:pt x="12007" y="2920"/>
                </a:cubicBezTo>
                <a:close/>
                <a:moveTo>
                  <a:pt x="12856" y="2920"/>
                </a:moveTo>
                <a:cubicBezTo>
                  <a:pt x="12827" y="2920"/>
                  <a:pt x="12804" y="2967"/>
                  <a:pt x="12804" y="3024"/>
                </a:cubicBezTo>
                <a:lnTo>
                  <a:pt x="12804" y="3244"/>
                </a:lnTo>
                <a:cubicBezTo>
                  <a:pt x="12804" y="3302"/>
                  <a:pt x="12827" y="3347"/>
                  <a:pt x="12856" y="3347"/>
                </a:cubicBezTo>
                <a:cubicBezTo>
                  <a:pt x="12886" y="3347"/>
                  <a:pt x="12909" y="3302"/>
                  <a:pt x="12909" y="3244"/>
                </a:cubicBezTo>
                <a:lnTo>
                  <a:pt x="12909" y="3024"/>
                </a:lnTo>
                <a:cubicBezTo>
                  <a:pt x="12909" y="2967"/>
                  <a:pt x="12886" y="2920"/>
                  <a:pt x="12856" y="2920"/>
                </a:cubicBezTo>
                <a:close/>
                <a:moveTo>
                  <a:pt x="13171" y="2920"/>
                </a:moveTo>
                <a:cubicBezTo>
                  <a:pt x="13142" y="2920"/>
                  <a:pt x="13118" y="2967"/>
                  <a:pt x="13118" y="3024"/>
                </a:cubicBezTo>
                <a:lnTo>
                  <a:pt x="13118" y="3244"/>
                </a:lnTo>
                <a:cubicBezTo>
                  <a:pt x="13118" y="3302"/>
                  <a:pt x="13142" y="3347"/>
                  <a:pt x="13171" y="3347"/>
                </a:cubicBezTo>
                <a:cubicBezTo>
                  <a:pt x="13200" y="3347"/>
                  <a:pt x="13224" y="3302"/>
                  <a:pt x="13224" y="3244"/>
                </a:cubicBezTo>
                <a:lnTo>
                  <a:pt x="13224" y="3024"/>
                </a:lnTo>
                <a:cubicBezTo>
                  <a:pt x="13224" y="2967"/>
                  <a:pt x="13200" y="2920"/>
                  <a:pt x="13171" y="2920"/>
                </a:cubicBezTo>
                <a:close/>
                <a:moveTo>
                  <a:pt x="14021" y="2920"/>
                </a:moveTo>
                <a:cubicBezTo>
                  <a:pt x="13992" y="2920"/>
                  <a:pt x="13968" y="2967"/>
                  <a:pt x="13968" y="3024"/>
                </a:cubicBezTo>
                <a:lnTo>
                  <a:pt x="13968" y="3244"/>
                </a:lnTo>
                <a:cubicBezTo>
                  <a:pt x="13968" y="3302"/>
                  <a:pt x="13992" y="3347"/>
                  <a:pt x="14021" y="3347"/>
                </a:cubicBezTo>
                <a:cubicBezTo>
                  <a:pt x="14050" y="3347"/>
                  <a:pt x="14074" y="3302"/>
                  <a:pt x="14074" y="3244"/>
                </a:cubicBezTo>
                <a:lnTo>
                  <a:pt x="14074" y="3024"/>
                </a:lnTo>
                <a:cubicBezTo>
                  <a:pt x="14074" y="2967"/>
                  <a:pt x="14050" y="2920"/>
                  <a:pt x="14021" y="2920"/>
                </a:cubicBezTo>
                <a:close/>
                <a:moveTo>
                  <a:pt x="14335" y="2920"/>
                </a:moveTo>
                <a:cubicBezTo>
                  <a:pt x="14306" y="2920"/>
                  <a:pt x="14282" y="2967"/>
                  <a:pt x="14282" y="3024"/>
                </a:cubicBezTo>
                <a:lnTo>
                  <a:pt x="14282" y="3244"/>
                </a:lnTo>
                <a:cubicBezTo>
                  <a:pt x="14282" y="3302"/>
                  <a:pt x="14306" y="3347"/>
                  <a:pt x="14335" y="3347"/>
                </a:cubicBezTo>
                <a:cubicBezTo>
                  <a:pt x="14364" y="3347"/>
                  <a:pt x="14388" y="3302"/>
                  <a:pt x="14388" y="3244"/>
                </a:cubicBezTo>
                <a:lnTo>
                  <a:pt x="14388" y="3024"/>
                </a:lnTo>
                <a:cubicBezTo>
                  <a:pt x="14388" y="2967"/>
                  <a:pt x="14364" y="2920"/>
                  <a:pt x="14335" y="2920"/>
                </a:cubicBezTo>
                <a:close/>
                <a:moveTo>
                  <a:pt x="15185" y="2920"/>
                </a:moveTo>
                <a:cubicBezTo>
                  <a:pt x="15156" y="2920"/>
                  <a:pt x="15132" y="2967"/>
                  <a:pt x="15132" y="3024"/>
                </a:cubicBezTo>
                <a:lnTo>
                  <a:pt x="15132" y="3244"/>
                </a:lnTo>
                <a:cubicBezTo>
                  <a:pt x="15132" y="3302"/>
                  <a:pt x="15156" y="3347"/>
                  <a:pt x="15185" y="3347"/>
                </a:cubicBezTo>
                <a:cubicBezTo>
                  <a:pt x="15214" y="3347"/>
                  <a:pt x="15237" y="3302"/>
                  <a:pt x="15237" y="3244"/>
                </a:cubicBezTo>
                <a:lnTo>
                  <a:pt x="15237" y="3024"/>
                </a:lnTo>
                <a:cubicBezTo>
                  <a:pt x="15237" y="2967"/>
                  <a:pt x="15214" y="2920"/>
                  <a:pt x="15185" y="2920"/>
                </a:cubicBezTo>
                <a:close/>
                <a:moveTo>
                  <a:pt x="15500" y="2920"/>
                </a:moveTo>
                <a:cubicBezTo>
                  <a:pt x="15470" y="2920"/>
                  <a:pt x="15447" y="2967"/>
                  <a:pt x="15447" y="3024"/>
                </a:cubicBezTo>
                <a:lnTo>
                  <a:pt x="15447" y="3244"/>
                </a:lnTo>
                <a:cubicBezTo>
                  <a:pt x="15447" y="3302"/>
                  <a:pt x="15470" y="3347"/>
                  <a:pt x="15500" y="3347"/>
                </a:cubicBezTo>
                <a:cubicBezTo>
                  <a:pt x="15529" y="3347"/>
                  <a:pt x="15551" y="3302"/>
                  <a:pt x="15551" y="3244"/>
                </a:cubicBezTo>
                <a:lnTo>
                  <a:pt x="15551" y="3024"/>
                </a:lnTo>
                <a:cubicBezTo>
                  <a:pt x="15551" y="2967"/>
                  <a:pt x="15529" y="2920"/>
                  <a:pt x="15500" y="2920"/>
                </a:cubicBezTo>
                <a:close/>
                <a:moveTo>
                  <a:pt x="16349" y="2920"/>
                </a:moveTo>
                <a:cubicBezTo>
                  <a:pt x="16320" y="2920"/>
                  <a:pt x="16296" y="2967"/>
                  <a:pt x="16296" y="3024"/>
                </a:cubicBezTo>
                <a:lnTo>
                  <a:pt x="16296" y="3244"/>
                </a:lnTo>
                <a:cubicBezTo>
                  <a:pt x="16296" y="3302"/>
                  <a:pt x="16320" y="3347"/>
                  <a:pt x="16349" y="3347"/>
                </a:cubicBezTo>
                <a:cubicBezTo>
                  <a:pt x="16378" y="3347"/>
                  <a:pt x="16401" y="3302"/>
                  <a:pt x="16401" y="3244"/>
                </a:cubicBezTo>
                <a:lnTo>
                  <a:pt x="16401" y="3024"/>
                </a:lnTo>
                <a:cubicBezTo>
                  <a:pt x="16401" y="2967"/>
                  <a:pt x="16378" y="2920"/>
                  <a:pt x="16349" y="2920"/>
                </a:cubicBezTo>
                <a:close/>
                <a:moveTo>
                  <a:pt x="16663" y="2920"/>
                </a:moveTo>
                <a:cubicBezTo>
                  <a:pt x="16634" y="2920"/>
                  <a:pt x="16611" y="2967"/>
                  <a:pt x="16611" y="3024"/>
                </a:cubicBezTo>
                <a:lnTo>
                  <a:pt x="16611" y="3244"/>
                </a:lnTo>
                <a:cubicBezTo>
                  <a:pt x="16611" y="3302"/>
                  <a:pt x="16634" y="3347"/>
                  <a:pt x="16663" y="3347"/>
                </a:cubicBezTo>
                <a:cubicBezTo>
                  <a:pt x="16692" y="3347"/>
                  <a:pt x="16716" y="3302"/>
                  <a:pt x="16716" y="3244"/>
                </a:cubicBezTo>
                <a:lnTo>
                  <a:pt x="16716" y="3024"/>
                </a:lnTo>
                <a:cubicBezTo>
                  <a:pt x="16716" y="2967"/>
                  <a:pt x="16692" y="2920"/>
                  <a:pt x="16663" y="2920"/>
                </a:cubicBezTo>
                <a:close/>
                <a:moveTo>
                  <a:pt x="17512" y="2920"/>
                </a:moveTo>
                <a:cubicBezTo>
                  <a:pt x="17483" y="2920"/>
                  <a:pt x="17459" y="2967"/>
                  <a:pt x="17459" y="3024"/>
                </a:cubicBezTo>
                <a:lnTo>
                  <a:pt x="17459" y="3244"/>
                </a:lnTo>
                <a:cubicBezTo>
                  <a:pt x="17459" y="3302"/>
                  <a:pt x="17483" y="3347"/>
                  <a:pt x="17512" y="3347"/>
                </a:cubicBezTo>
                <a:cubicBezTo>
                  <a:pt x="17541" y="3347"/>
                  <a:pt x="17565" y="3302"/>
                  <a:pt x="17565" y="3244"/>
                </a:cubicBezTo>
                <a:lnTo>
                  <a:pt x="17565" y="3024"/>
                </a:lnTo>
                <a:cubicBezTo>
                  <a:pt x="17565" y="2967"/>
                  <a:pt x="17541" y="2920"/>
                  <a:pt x="17512" y="2920"/>
                </a:cubicBezTo>
                <a:close/>
                <a:moveTo>
                  <a:pt x="17827" y="2920"/>
                </a:moveTo>
                <a:cubicBezTo>
                  <a:pt x="17798" y="2920"/>
                  <a:pt x="17774" y="2967"/>
                  <a:pt x="17774" y="3024"/>
                </a:cubicBezTo>
                <a:lnTo>
                  <a:pt x="17774" y="3244"/>
                </a:lnTo>
                <a:cubicBezTo>
                  <a:pt x="17774" y="3302"/>
                  <a:pt x="17798" y="3347"/>
                  <a:pt x="17827" y="3347"/>
                </a:cubicBezTo>
                <a:cubicBezTo>
                  <a:pt x="17856" y="3347"/>
                  <a:pt x="17880" y="3302"/>
                  <a:pt x="17880" y="3244"/>
                </a:cubicBezTo>
                <a:lnTo>
                  <a:pt x="17880" y="3024"/>
                </a:lnTo>
                <a:cubicBezTo>
                  <a:pt x="17880" y="2967"/>
                  <a:pt x="17856" y="2920"/>
                  <a:pt x="17827" y="2920"/>
                </a:cubicBezTo>
                <a:close/>
                <a:moveTo>
                  <a:pt x="18677" y="2920"/>
                </a:moveTo>
                <a:cubicBezTo>
                  <a:pt x="18648" y="2920"/>
                  <a:pt x="18624" y="2967"/>
                  <a:pt x="18624" y="3024"/>
                </a:cubicBezTo>
                <a:lnTo>
                  <a:pt x="18624" y="3244"/>
                </a:lnTo>
                <a:cubicBezTo>
                  <a:pt x="18624" y="3302"/>
                  <a:pt x="18648" y="3347"/>
                  <a:pt x="18677" y="3347"/>
                </a:cubicBezTo>
                <a:cubicBezTo>
                  <a:pt x="18706" y="3347"/>
                  <a:pt x="18730" y="3302"/>
                  <a:pt x="18730" y="3244"/>
                </a:cubicBezTo>
                <a:lnTo>
                  <a:pt x="18730" y="3024"/>
                </a:lnTo>
                <a:cubicBezTo>
                  <a:pt x="18730" y="2967"/>
                  <a:pt x="18706" y="2920"/>
                  <a:pt x="18677" y="2920"/>
                </a:cubicBezTo>
                <a:close/>
                <a:moveTo>
                  <a:pt x="18991" y="2920"/>
                </a:moveTo>
                <a:cubicBezTo>
                  <a:pt x="18962" y="2920"/>
                  <a:pt x="18938" y="2967"/>
                  <a:pt x="18938" y="3024"/>
                </a:cubicBezTo>
                <a:lnTo>
                  <a:pt x="18938" y="3244"/>
                </a:lnTo>
                <a:cubicBezTo>
                  <a:pt x="18938" y="3302"/>
                  <a:pt x="18962" y="3347"/>
                  <a:pt x="18991" y="3347"/>
                </a:cubicBezTo>
                <a:cubicBezTo>
                  <a:pt x="19020" y="3347"/>
                  <a:pt x="19044" y="3302"/>
                  <a:pt x="19044" y="3244"/>
                </a:cubicBezTo>
                <a:lnTo>
                  <a:pt x="19044" y="3024"/>
                </a:lnTo>
                <a:cubicBezTo>
                  <a:pt x="19044" y="2967"/>
                  <a:pt x="19020" y="2920"/>
                  <a:pt x="18991" y="2920"/>
                </a:cubicBezTo>
                <a:close/>
                <a:moveTo>
                  <a:pt x="19841" y="2920"/>
                </a:moveTo>
                <a:cubicBezTo>
                  <a:pt x="19812" y="2920"/>
                  <a:pt x="19788" y="2967"/>
                  <a:pt x="19788" y="3024"/>
                </a:cubicBezTo>
                <a:lnTo>
                  <a:pt x="19788" y="3244"/>
                </a:lnTo>
                <a:cubicBezTo>
                  <a:pt x="19788" y="3302"/>
                  <a:pt x="19812" y="3347"/>
                  <a:pt x="19841" y="3347"/>
                </a:cubicBezTo>
                <a:cubicBezTo>
                  <a:pt x="19870" y="3347"/>
                  <a:pt x="19894" y="3302"/>
                  <a:pt x="19894" y="3244"/>
                </a:cubicBezTo>
                <a:lnTo>
                  <a:pt x="19894" y="3024"/>
                </a:lnTo>
                <a:cubicBezTo>
                  <a:pt x="19894" y="2967"/>
                  <a:pt x="19870" y="2920"/>
                  <a:pt x="19841" y="2920"/>
                </a:cubicBezTo>
                <a:close/>
                <a:moveTo>
                  <a:pt x="20155" y="2920"/>
                </a:moveTo>
                <a:cubicBezTo>
                  <a:pt x="20126" y="2920"/>
                  <a:pt x="20102" y="2967"/>
                  <a:pt x="20102" y="3024"/>
                </a:cubicBezTo>
                <a:lnTo>
                  <a:pt x="20102" y="3244"/>
                </a:lnTo>
                <a:cubicBezTo>
                  <a:pt x="20102" y="3302"/>
                  <a:pt x="20126" y="3347"/>
                  <a:pt x="20155" y="3347"/>
                </a:cubicBezTo>
                <a:cubicBezTo>
                  <a:pt x="20184" y="3347"/>
                  <a:pt x="20207" y="3302"/>
                  <a:pt x="20207" y="3244"/>
                </a:cubicBezTo>
                <a:lnTo>
                  <a:pt x="20207" y="3024"/>
                </a:lnTo>
                <a:cubicBezTo>
                  <a:pt x="20207" y="2967"/>
                  <a:pt x="20184" y="2920"/>
                  <a:pt x="20155" y="2920"/>
                </a:cubicBezTo>
                <a:close/>
                <a:moveTo>
                  <a:pt x="21004" y="2920"/>
                </a:moveTo>
                <a:cubicBezTo>
                  <a:pt x="20975" y="2920"/>
                  <a:pt x="20952" y="2967"/>
                  <a:pt x="20952" y="3024"/>
                </a:cubicBezTo>
                <a:lnTo>
                  <a:pt x="20952" y="3244"/>
                </a:lnTo>
                <a:cubicBezTo>
                  <a:pt x="20952" y="3302"/>
                  <a:pt x="20975" y="3347"/>
                  <a:pt x="21004" y="3347"/>
                </a:cubicBezTo>
                <a:cubicBezTo>
                  <a:pt x="21033" y="3347"/>
                  <a:pt x="21057" y="3302"/>
                  <a:pt x="21057" y="3244"/>
                </a:cubicBezTo>
                <a:lnTo>
                  <a:pt x="21057" y="3024"/>
                </a:lnTo>
                <a:cubicBezTo>
                  <a:pt x="21057" y="2967"/>
                  <a:pt x="21033" y="2920"/>
                  <a:pt x="21004" y="2920"/>
                </a:cubicBezTo>
                <a:close/>
                <a:moveTo>
                  <a:pt x="21319" y="2920"/>
                </a:moveTo>
                <a:cubicBezTo>
                  <a:pt x="21289" y="2920"/>
                  <a:pt x="21267" y="2967"/>
                  <a:pt x="21267" y="3024"/>
                </a:cubicBezTo>
                <a:lnTo>
                  <a:pt x="21267" y="3244"/>
                </a:lnTo>
                <a:cubicBezTo>
                  <a:pt x="21267" y="3302"/>
                  <a:pt x="21289" y="3347"/>
                  <a:pt x="21319" y="3347"/>
                </a:cubicBezTo>
                <a:cubicBezTo>
                  <a:pt x="21348" y="3347"/>
                  <a:pt x="21372" y="3302"/>
                  <a:pt x="21372" y="3244"/>
                </a:cubicBezTo>
                <a:lnTo>
                  <a:pt x="21372" y="3024"/>
                </a:lnTo>
                <a:cubicBezTo>
                  <a:pt x="21372" y="2967"/>
                  <a:pt x="21348" y="2920"/>
                  <a:pt x="21319" y="2920"/>
                </a:cubicBezTo>
                <a:close/>
                <a:moveTo>
                  <a:pt x="281" y="3650"/>
                </a:moveTo>
                <a:cubicBezTo>
                  <a:pt x="252" y="3650"/>
                  <a:pt x="228" y="3697"/>
                  <a:pt x="228" y="3754"/>
                </a:cubicBezTo>
                <a:lnTo>
                  <a:pt x="228" y="3974"/>
                </a:lnTo>
                <a:cubicBezTo>
                  <a:pt x="228" y="4032"/>
                  <a:pt x="252" y="4077"/>
                  <a:pt x="281" y="4077"/>
                </a:cubicBezTo>
                <a:cubicBezTo>
                  <a:pt x="311" y="4077"/>
                  <a:pt x="334" y="4032"/>
                  <a:pt x="334" y="3974"/>
                </a:cubicBezTo>
                <a:lnTo>
                  <a:pt x="334" y="3754"/>
                </a:lnTo>
                <a:cubicBezTo>
                  <a:pt x="334" y="3697"/>
                  <a:pt x="311" y="3650"/>
                  <a:pt x="281" y="3650"/>
                </a:cubicBezTo>
                <a:close/>
                <a:moveTo>
                  <a:pt x="596" y="3650"/>
                </a:moveTo>
                <a:cubicBezTo>
                  <a:pt x="567" y="3650"/>
                  <a:pt x="543" y="3697"/>
                  <a:pt x="543" y="3754"/>
                </a:cubicBezTo>
                <a:lnTo>
                  <a:pt x="543" y="3974"/>
                </a:lnTo>
                <a:cubicBezTo>
                  <a:pt x="543" y="4032"/>
                  <a:pt x="567" y="4077"/>
                  <a:pt x="596" y="4077"/>
                </a:cubicBezTo>
                <a:cubicBezTo>
                  <a:pt x="625" y="4077"/>
                  <a:pt x="649" y="4032"/>
                  <a:pt x="649" y="3974"/>
                </a:cubicBezTo>
                <a:lnTo>
                  <a:pt x="649" y="3754"/>
                </a:lnTo>
                <a:cubicBezTo>
                  <a:pt x="649" y="3697"/>
                  <a:pt x="625" y="3650"/>
                  <a:pt x="596" y="3650"/>
                </a:cubicBezTo>
                <a:close/>
                <a:moveTo>
                  <a:pt x="1446" y="3650"/>
                </a:moveTo>
                <a:cubicBezTo>
                  <a:pt x="1417" y="3650"/>
                  <a:pt x="1393" y="3697"/>
                  <a:pt x="1393" y="3754"/>
                </a:cubicBezTo>
                <a:lnTo>
                  <a:pt x="1393" y="3974"/>
                </a:lnTo>
                <a:cubicBezTo>
                  <a:pt x="1393" y="4032"/>
                  <a:pt x="1417" y="4077"/>
                  <a:pt x="1446" y="4077"/>
                </a:cubicBezTo>
                <a:cubicBezTo>
                  <a:pt x="1475" y="4077"/>
                  <a:pt x="1499" y="4032"/>
                  <a:pt x="1499" y="3974"/>
                </a:cubicBezTo>
                <a:lnTo>
                  <a:pt x="1499" y="3754"/>
                </a:lnTo>
                <a:cubicBezTo>
                  <a:pt x="1499" y="3697"/>
                  <a:pt x="1475" y="3650"/>
                  <a:pt x="1446" y="3650"/>
                </a:cubicBezTo>
                <a:close/>
                <a:moveTo>
                  <a:pt x="1760" y="3650"/>
                </a:moveTo>
                <a:cubicBezTo>
                  <a:pt x="1731" y="3650"/>
                  <a:pt x="1707" y="3697"/>
                  <a:pt x="1707" y="3754"/>
                </a:cubicBezTo>
                <a:lnTo>
                  <a:pt x="1707" y="3974"/>
                </a:lnTo>
                <a:cubicBezTo>
                  <a:pt x="1707" y="4032"/>
                  <a:pt x="1731" y="4077"/>
                  <a:pt x="1760" y="4077"/>
                </a:cubicBezTo>
                <a:cubicBezTo>
                  <a:pt x="1789" y="4077"/>
                  <a:pt x="1813" y="4032"/>
                  <a:pt x="1813" y="3974"/>
                </a:cubicBezTo>
                <a:lnTo>
                  <a:pt x="1813" y="3754"/>
                </a:lnTo>
                <a:cubicBezTo>
                  <a:pt x="1813" y="3697"/>
                  <a:pt x="1789" y="3650"/>
                  <a:pt x="1760" y="3650"/>
                </a:cubicBezTo>
                <a:close/>
                <a:moveTo>
                  <a:pt x="2610" y="3650"/>
                </a:moveTo>
                <a:cubicBezTo>
                  <a:pt x="2581" y="3650"/>
                  <a:pt x="2557" y="3697"/>
                  <a:pt x="2557" y="3754"/>
                </a:cubicBezTo>
                <a:lnTo>
                  <a:pt x="2557" y="3974"/>
                </a:lnTo>
                <a:cubicBezTo>
                  <a:pt x="2557" y="4032"/>
                  <a:pt x="2581" y="4077"/>
                  <a:pt x="2610" y="4077"/>
                </a:cubicBezTo>
                <a:cubicBezTo>
                  <a:pt x="2639" y="4077"/>
                  <a:pt x="2662" y="4032"/>
                  <a:pt x="2662" y="3974"/>
                </a:cubicBezTo>
                <a:lnTo>
                  <a:pt x="2662" y="3754"/>
                </a:lnTo>
                <a:cubicBezTo>
                  <a:pt x="2662" y="3697"/>
                  <a:pt x="2639" y="3650"/>
                  <a:pt x="2610" y="3650"/>
                </a:cubicBezTo>
                <a:close/>
                <a:moveTo>
                  <a:pt x="2924" y="3650"/>
                </a:moveTo>
                <a:cubicBezTo>
                  <a:pt x="2895" y="3650"/>
                  <a:pt x="2871" y="3697"/>
                  <a:pt x="2871" y="3754"/>
                </a:cubicBezTo>
                <a:lnTo>
                  <a:pt x="2871" y="3974"/>
                </a:lnTo>
                <a:cubicBezTo>
                  <a:pt x="2871" y="4032"/>
                  <a:pt x="2895" y="4077"/>
                  <a:pt x="2924" y="4077"/>
                </a:cubicBezTo>
                <a:cubicBezTo>
                  <a:pt x="2954" y="4077"/>
                  <a:pt x="2976" y="4032"/>
                  <a:pt x="2976" y="3974"/>
                </a:cubicBezTo>
                <a:lnTo>
                  <a:pt x="2976" y="3754"/>
                </a:lnTo>
                <a:cubicBezTo>
                  <a:pt x="2976" y="3697"/>
                  <a:pt x="2954" y="3650"/>
                  <a:pt x="2924" y="3650"/>
                </a:cubicBezTo>
                <a:close/>
                <a:moveTo>
                  <a:pt x="3773" y="3650"/>
                </a:moveTo>
                <a:cubicBezTo>
                  <a:pt x="3744" y="3650"/>
                  <a:pt x="3721" y="3697"/>
                  <a:pt x="3721" y="3754"/>
                </a:cubicBezTo>
                <a:lnTo>
                  <a:pt x="3721" y="3974"/>
                </a:lnTo>
                <a:cubicBezTo>
                  <a:pt x="3721" y="4032"/>
                  <a:pt x="3744" y="4077"/>
                  <a:pt x="3773" y="4077"/>
                </a:cubicBezTo>
                <a:cubicBezTo>
                  <a:pt x="3802" y="4077"/>
                  <a:pt x="3826" y="4032"/>
                  <a:pt x="3826" y="3974"/>
                </a:cubicBezTo>
                <a:lnTo>
                  <a:pt x="3826" y="3754"/>
                </a:lnTo>
                <a:cubicBezTo>
                  <a:pt x="3826" y="3697"/>
                  <a:pt x="3802" y="3650"/>
                  <a:pt x="3773" y="3650"/>
                </a:cubicBezTo>
                <a:close/>
                <a:moveTo>
                  <a:pt x="4088" y="3650"/>
                </a:moveTo>
                <a:cubicBezTo>
                  <a:pt x="4058" y="3650"/>
                  <a:pt x="4035" y="3697"/>
                  <a:pt x="4035" y="3754"/>
                </a:cubicBezTo>
                <a:lnTo>
                  <a:pt x="4035" y="3974"/>
                </a:lnTo>
                <a:cubicBezTo>
                  <a:pt x="4035" y="4032"/>
                  <a:pt x="4058" y="4077"/>
                  <a:pt x="4088" y="4077"/>
                </a:cubicBezTo>
                <a:cubicBezTo>
                  <a:pt x="4117" y="4077"/>
                  <a:pt x="4141" y="4032"/>
                  <a:pt x="4141" y="3974"/>
                </a:cubicBezTo>
                <a:lnTo>
                  <a:pt x="4141" y="3754"/>
                </a:lnTo>
                <a:cubicBezTo>
                  <a:pt x="4141" y="3697"/>
                  <a:pt x="4117" y="3650"/>
                  <a:pt x="4088" y="3650"/>
                </a:cubicBezTo>
                <a:close/>
                <a:moveTo>
                  <a:pt x="4937" y="3650"/>
                </a:moveTo>
                <a:cubicBezTo>
                  <a:pt x="4908" y="3650"/>
                  <a:pt x="4884" y="3697"/>
                  <a:pt x="4884" y="3754"/>
                </a:cubicBezTo>
                <a:lnTo>
                  <a:pt x="4884" y="3974"/>
                </a:lnTo>
                <a:cubicBezTo>
                  <a:pt x="4884" y="4032"/>
                  <a:pt x="4908" y="4077"/>
                  <a:pt x="4937" y="4077"/>
                </a:cubicBezTo>
                <a:cubicBezTo>
                  <a:pt x="4966" y="4077"/>
                  <a:pt x="4990" y="4032"/>
                  <a:pt x="4990" y="3974"/>
                </a:cubicBezTo>
                <a:lnTo>
                  <a:pt x="4990" y="3754"/>
                </a:lnTo>
                <a:cubicBezTo>
                  <a:pt x="4990" y="3697"/>
                  <a:pt x="4966" y="3650"/>
                  <a:pt x="4937" y="3650"/>
                </a:cubicBezTo>
                <a:close/>
                <a:moveTo>
                  <a:pt x="5252" y="3650"/>
                </a:moveTo>
                <a:cubicBezTo>
                  <a:pt x="5223" y="3650"/>
                  <a:pt x="5199" y="3697"/>
                  <a:pt x="5199" y="3754"/>
                </a:cubicBezTo>
                <a:lnTo>
                  <a:pt x="5199" y="3974"/>
                </a:lnTo>
                <a:cubicBezTo>
                  <a:pt x="5199" y="4032"/>
                  <a:pt x="5223" y="4077"/>
                  <a:pt x="5252" y="4077"/>
                </a:cubicBezTo>
                <a:cubicBezTo>
                  <a:pt x="5281" y="4077"/>
                  <a:pt x="5305" y="4032"/>
                  <a:pt x="5305" y="3974"/>
                </a:cubicBezTo>
                <a:lnTo>
                  <a:pt x="5305" y="3754"/>
                </a:lnTo>
                <a:cubicBezTo>
                  <a:pt x="5305" y="3697"/>
                  <a:pt x="5281" y="3650"/>
                  <a:pt x="5252" y="3650"/>
                </a:cubicBezTo>
                <a:close/>
                <a:moveTo>
                  <a:pt x="6102" y="3650"/>
                </a:moveTo>
                <a:cubicBezTo>
                  <a:pt x="6072" y="3650"/>
                  <a:pt x="6049" y="3697"/>
                  <a:pt x="6049" y="3754"/>
                </a:cubicBezTo>
                <a:lnTo>
                  <a:pt x="6049" y="3974"/>
                </a:lnTo>
                <a:cubicBezTo>
                  <a:pt x="6049" y="4032"/>
                  <a:pt x="6072" y="4077"/>
                  <a:pt x="6102" y="4077"/>
                </a:cubicBezTo>
                <a:cubicBezTo>
                  <a:pt x="6131" y="4077"/>
                  <a:pt x="6155" y="4032"/>
                  <a:pt x="6155" y="3974"/>
                </a:cubicBezTo>
                <a:lnTo>
                  <a:pt x="6155" y="3754"/>
                </a:lnTo>
                <a:cubicBezTo>
                  <a:pt x="6155" y="3697"/>
                  <a:pt x="6131" y="3650"/>
                  <a:pt x="6102" y="3650"/>
                </a:cubicBezTo>
                <a:close/>
                <a:moveTo>
                  <a:pt x="6416" y="3650"/>
                </a:moveTo>
                <a:cubicBezTo>
                  <a:pt x="6387" y="3650"/>
                  <a:pt x="6363" y="3697"/>
                  <a:pt x="6363" y="3754"/>
                </a:cubicBezTo>
                <a:lnTo>
                  <a:pt x="6363" y="3974"/>
                </a:lnTo>
                <a:cubicBezTo>
                  <a:pt x="6363" y="4032"/>
                  <a:pt x="6387" y="4077"/>
                  <a:pt x="6416" y="4077"/>
                </a:cubicBezTo>
                <a:cubicBezTo>
                  <a:pt x="6445" y="4077"/>
                  <a:pt x="6469" y="4032"/>
                  <a:pt x="6469" y="3974"/>
                </a:cubicBezTo>
                <a:lnTo>
                  <a:pt x="6469" y="3754"/>
                </a:lnTo>
                <a:cubicBezTo>
                  <a:pt x="6469" y="3697"/>
                  <a:pt x="6445" y="3650"/>
                  <a:pt x="6416" y="3650"/>
                </a:cubicBezTo>
                <a:close/>
                <a:moveTo>
                  <a:pt x="7266" y="3650"/>
                </a:moveTo>
                <a:cubicBezTo>
                  <a:pt x="7237" y="3650"/>
                  <a:pt x="7213" y="3697"/>
                  <a:pt x="7213" y="3754"/>
                </a:cubicBezTo>
                <a:lnTo>
                  <a:pt x="7213" y="3974"/>
                </a:lnTo>
                <a:cubicBezTo>
                  <a:pt x="7213" y="4032"/>
                  <a:pt x="7237" y="4077"/>
                  <a:pt x="7266" y="4077"/>
                </a:cubicBezTo>
                <a:cubicBezTo>
                  <a:pt x="7295" y="4077"/>
                  <a:pt x="7318" y="4032"/>
                  <a:pt x="7318" y="3974"/>
                </a:cubicBezTo>
                <a:lnTo>
                  <a:pt x="7318" y="3754"/>
                </a:lnTo>
                <a:cubicBezTo>
                  <a:pt x="7318" y="3697"/>
                  <a:pt x="7295" y="3650"/>
                  <a:pt x="7266" y="3650"/>
                </a:cubicBezTo>
                <a:close/>
                <a:moveTo>
                  <a:pt x="7580" y="3650"/>
                </a:moveTo>
                <a:cubicBezTo>
                  <a:pt x="7551" y="3650"/>
                  <a:pt x="7527" y="3697"/>
                  <a:pt x="7527" y="3754"/>
                </a:cubicBezTo>
                <a:lnTo>
                  <a:pt x="7527" y="3974"/>
                </a:lnTo>
                <a:cubicBezTo>
                  <a:pt x="7527" y="4032"/>
                  <a:pt x="7551" y="4077"/>
                  <a:pt x="7580" y="4077"/>
                </a:cubicBezTo>
                <a:cubicBezTo>
                  <a:pt x="7609" y="4077"/>
                  <a:pt x="7632" y="4032"/>
                  <a:pt x="7632" y="3974"/>
                </a:cubicBezTo>
                <a:lnTo>
                  <a:pt x="7632" y="3754"/>
                </a:lnTo>
                <a:cubicBezTo>
                  <a:pt x="7632" y="3697"/>
                  <a:pt x="7609" y="3650"/>
                  <a:pt x="7580" y="3650"/>
                </a:cubicBezTo>
                <a:close/>
                <a:moveTo>
                  <a:pt x="8429" y="3650"/>
                </a:moveTo>
                <a:cubicBezTo>
                  <a:pt x="8400" y="3650"/>
                  <a:pt x="8377" y="3697"/>
                  <a:pt x="8377" y="3754"/>
                </a:cubicBezTo>
                <a:lnTo>
                  <a:pt x="8377" y="3974"/>
                </a:lnTo>
                <a:cubicBezTo>
                  <a:pt x="8377" y="4032"/>
                  <a:pt x="8400" y="4077"/>
                  <a:pt x="8429" y="4077"/>
                </a:cubicBezTo>
                <a:cubicBezTo>
                  <a:pt x="8458" y="4077"/>
                  <a:pt x="8482" y="4032"/>
                  <a:pt x="8482" y="3974"/>
                </a:cubicBezTo>
                <a:lnTo>
                  <a:pt x="8482" y="3754"/>
                </a:lnTo>
                <a:cubicBezTo>
                  <a:pt x="8482" y="3697"/>
                  <a:pt x="8458" y="3650"/>
                  <a:pt x="8429" y="3650"/>
                </a:cubicBezTo>
                <a:close/>
                <a:moveTo>
                  <a:pt x="8744" y="3650"/>
                </a:moveTo>
                <a:cubicBezTo>
                  <a:pt x="8714" y="3650"/>
                  <a:pt x="8691" y="3697"/>
                  <a:pt x="8691" y="3754"/>
                </a:cubicBezTo>
                <a:lnTo>
                  <a:pt x="8691" y="3974"/>
                </a:lnTo>
                <a:cubicBezTo>
                  <a:pt x="8691" y="4032"/>
                  <a:pt x="8714" y="4077"/>
                  <a:pt x="8744" y="4077"/>
                </a:cubicBezTo>
                <a:cubicBezTo>
                  <a:pt x="8773" y="4077"/>
                  <a:pt x="8796" y="4032"/>
                  <a:pt x="8796" y="3974"/>
                </a:cubicBezTo>
                <a:lnTo>
                  <a:pt x="8796" y="3754"/>
                </a:lnTo>
                <a:cubicBezTo>
                  <a:pt x="8796" y="3697"/>
                  <a:pt x="8773" y="3650"/>
                  <a:pt x="8744" y="3650"/>
                </a:cubicBezTo>
                <a:close/>
                <a:moveTo>
                  <a:pt x="9593" y="3650"/>
                </a:moveTo>
                <a:cubicBezTo>
                  <a:pt x="9564" y="3650"/>
                  <a:pt x="9540" y="3697"/>
                  <a:pt x="9540" y="3754"/>
                </a:cubicBezTo>
                <a:lnTo>
                  <a:pt x="9540" y="3974"/>
                </a:lnTo>
                <a:cubicBezTo>
                  <a:pt x="9540" y="4032"/>
                  <a:pt x="9564" y="4077"/>
                  <a:pt x="9593" y="4077"/>
                </a:cubicBezTo>
                <a:cubicBezTo>
                  <a:pt x="9622" y="4077"/>
                  <a:pt x="9646" y="4032"/>
                  <a:pt x="9646" y="3974"/>
                </a:cubicBezTo>
                <a:lnTo>
                  <a:pt x="9646" y="3754"/>
                </a:lnTo>
                <a:cubicBezTo>
                  <a:pt x="9646" y="3697"/>
                  <a:pt x="9622" y="3650"/>
                  <a:pt x="9593" y="3650"/>
                </a:cubicBezTo>
                <a:close/>
                <a:moveTo>
                  <a:pt x="9908" y="3650"/>
                </a:moveTo>
                <a:cubicBezTo>
                  <a:pt x="9879" y="3650"/>
                  <a:pt x="9855" y="3697"/>
                  <a:pt x="9855" y="3754"/>
                </a:cubicBezTo>
                <a:lnTo>
                  <a:pt x="9855" y="3974"/>
                </a:lnTo>
                <a:cubicBezTo>
                  <a:pt x="9855" y="4032"/>
                  <a:pt x="9879" y="4077"/>
                  <a:pt x="9908" y="4077"/>
                </a:cubicBezTo>
                <a:cubicBezTo>
                  <a:pt x="9937" y="4077"/>
                  <a:pt x="9961" y="4032"/>
                  <a:pt x="9961" y="3974"/>
                </a:cubicBezTo>
                <a:lnTo>
                  <a:pt x="9961" y="3754"/>
                </a:lnTo>
                <a:cubicBezTo>
                  <a:pt x="9961" y="3697"/>
                  <a:pt x="9937" y="3650"/>
                  <a:pt x="9908" y="3650"/>
                </a:cubicBezTo>
                <a:close/>
                <a:moveTo>
                  <a:pt x="10758" y="3650"/>
                </a:moveTo>
                <a:cubicBezTo>
                  <a:pt x="10728" y="3650"/>
                  <a:pt x="10705" y="3697"/>
                  <a:pt x="10705" y="3754"/>
                </a:cubicBezTo>
                <a:lnTo>
                  <a:pt x="10705" y="3974"/>
                </a:lnTo>
                <a:cubicBezTo>
                  <a:pt x="10705" y="4032"/>
                  <a:pt x="10728" y="4077"/>
                  <a:pt x="10758" y="4077"/>
                </a:cubicBezTo>
                <a:cubicBezTo>
                  <a:pt x="10787" y="4077"/>
                  <a:pt x="10810" y="4032"/>
                  <a:pt x="10810" y="3974"/>
                </a:cubicBezTo>
                <a:lnTo>
                  <a:pt x="10810" y="3754"/>
                </a:lnTo>
                <a:cubicBezTo>
                  <a:pt x="10810" y="3697"/>
                  <a:pt x="10787" y="3650"/>
                  <a:pt x="10758" y="3650"/>
                </a:cubicBezTo>
                <a:close/>
                <a:moveTo>
                  <a:pt x="11072" y="3650"/>
                </a:moveTo>
                <a:cubicBezTo>
                  <a:pt x="11043" y="3650"/>
                  <a:pt x="11019" y="3697"/>
                  <a:pt x="11019" y="3754"/>
                </a:cubicBezTo>
                <a:lnTo>
                  <a:pt x="11019" y="3974"/>
                </a:lnTo>
                <a:cubicBezTo>
                  <a:pt x="11019" y="4032"/>
                  <a:pt x="11043" y="4077"/>
                  <a:pt x="11072" y="4077"/>
                </a:cubicBezTo>
                <a:cubicBezTo>
                  <a:pt x="11101" y="4077"/>
                  <a:pt x="11125" y="4032"/>
                  <a:pt x="11125" y="3974"/>
                </a:cubicBezTo>
                <a:lnTo>
                  <a:pt x="11125" y="3754"/>
                </a:lnTo>
                <a:cubicBezTo>
                  <a:pt x="11125" y="3697"/>
                  <a:pt x="11101" y="3650"/>
                  <a:pt x="11072" y="3650"/>
                </a:cubicBezTo>
                <a:close/>
                <a:moveTo>
                  <a:pt x="11922" y="3650"/>
                </a:moveTo>
                <a:cubicBezTo>
                  <a:pt x="11893" y="3650"/>
                  <a:pt x="11869" y="3697"/>
                  <a:pt x="11869" y="3754"/>
                </a:cubicBezTo>
                <a:lnTo>
                  <a:pt x="11869" y="3974"/>
                </a:lnTo>
                <a:cubicBezTo>
                  <a:pt x="11869" y="4032"/>
                  <a:pt x="11893" y="4077"/>
                  <a:pt x="11922" y="4077"/>
                </a:cubicBezTo>
                <a:cubicBezTo>
                  <a:pt x="11951" y="4077"/>
                  <a:pt x="11974" y="4032"/>
                  <a:pt x="11974" y="3974"/>
                </a:cubicBezTo>
                <a:lnTo>
                  <a:pt x="11974" y="3754"/>
                </a:lnTo>
                <a:cubicBezTo>
                  <a:pt x="11974" y="3697"/>
                  <a:pt x="11951" y="3650"/>
                  <a:pt x="11922" y="3650"/>
                </a:cubicBezTo>
                <a:close/>
                <a:moveTo>
                  <a:pt x="12236" y="3650"/>
                </a:moveTo>
                <a:cubicBezTo>
                  <a:pt x="12207" y="3650"/>
                  <a:pt x="12183" y="3697"/>
                  <a:pt x="12183" y="3754"/>
                </a:cubicBezTo>
                <a:lnTo>
                  <a:pt x="12183" y="3974"/>
                </a:lnTo>
                <a:cubicBezTo>
                  <a:pt x="12183" y="4032"/>
                  <a:pt x="12207" y="4077"/>
                  <a:pt x="12236" y="4077"/>
                </a:cubicBezTo>
                <a:cubicBezTo>
                  <a:pt x="12265" y="4077"/>
                  <a:pt x="12288" y="4032"/>
                  <a:pt x="12288" y="3974"/>
                </a:cubicBezTo>
                <a:lnTo>
                  <a:pt x="12288" y="3754"/>
                </a:lnTo>
                <a:cubicBezTo>
                  <a:pt x="12288" y="3697"/>
                  <a:pt x="12265" y="3650"/>
                  <a:pt x="12236" y="3650"/>
                </a:cubicBezTo>
                <a:close/>
                <a:moveTo>
                  <a:pt x="13085" y="3650"/>
                </a:moveTo>
                <a:cubicBezTo>
                  <a:pt x="13056" y="3650"/>
                  <a:pt x="13032" y="3697"/>
                  <a:pt x="13032" y="3754"/>
                </a:cubicBezTo>
                <a:lnTo>
                  <a:pt x="13032" y="3974"/>
                </a:lnTo>
                <a:cubicBezTo>
                  <a:pt x="13032" y="4032"/>
                  <a:pt x="13056" y="4077"/>
                  <a:pt x="13085" y="4077"/>
                </a:cubicBezTo>
                <a:cubicBezTo>
                  <a:pt x="13114" y="4077"/>
                  <a:pt x="13138" y="4032"/>
                  <a:pt x="13138" y="3974"/>
                </a:cubicBezTo>
                <a:lnTo>
                  <a:pt x="13138" y="3754"/>
                </a:lnTo>
                <a:cubicBezTo>
                  <a:pt x="13138" y="3697"/>
                  <a:pt x="13114" y="3650"/>
                  <a:pt x="13085" y="3650"/>
                </a:cubicBezTo>
                <a:close/>
                <a:moveTo>
                  <a:pt x="13399" y="3650"/>
                </a:moveTo>
                <a:cubicBezTo>
                  <a:pt x="13370" y="3650"/>
                  <a:pt x="13348" y="3697"/>
                  <a:pt x="13348" y="3754"/>
                </a:cubicBezTo>
                <a:lnTo>
                  <a:pt x="13348" y="3974"/>
                </a:lnTo>
                <a:cubicBezTo>
                  <a:pt x="13348" y="4032"/>
                  <a:pt x="13370" y="4077"/>
                  <a:pt x="13399" y="4077"/>
                </a:cubicBezTo>
                <a:cubicBezTo>
                  <a:pt x="13428" y="4077"/>
                  <a:pt x="13452" y="4032"/>
                  <a:pt x="13452" y="3974"/>
                </a:cubicBezTo>
                <a:lnTo>
                  <a:pt x="13452" y="3754"/>
                </a:lnTo>
                <a:cubicBezTo>
                  <a:pt x="13452" y="3697"/>
                  <a:pt x="13428" y="3650"/>
                  <a:pt x="13399" y="3650"/>
                </a:cubicBezTo>
                <a:close/>
                <a:moveTo>
                  <a:pt x="14249" y="3650"/>
                </a:moveTo>
                <a:cubicBezTo>
                  <a:pt x="14220" y="3650"/>
                  <a:pt x="14196" y="3697"/>
                  <a:pt x="14196" y="3754"/>
                </a:cubicBezTo>
                <a:lnTo>
                  <a:pt x="14196" y="3974"/>
                </a:lnTo>
                <a:cubicBezTo>
                  <a:pt x="14196" y="4032"/>
                  <a:pt x="14220" y="4077"/>
                  <a:pt x="14249" y="4077"/>
                </a:cubicBezTo>
                <a:cubicBezTo>
                  <a:pt x="14278" y="4077"/>
                  <a:pt x="14302" y="4032"/>
                  <a:pt x="14302" y="3974"/>
                </a:cubicBezTo>
                <a:lnTo>
                  <a:pt x="14302" y="3754"/>
                </a:lnTo>
                <a:cubicBezTo>
                  <a:pt x="14302" y="3697"/>
                  <a:pt x="14278" y="3650"/>
                  <a:pt x="14249" y="3650"/>
                </a:cubicBezTo>
                <a:close/>
                <a:moveTo>
                  <a:pt x="14564" y="3650"/>
                </a:moveTo>
                <a:cubicBezTo>
                  <a:pt x="14535" y="3650"/>
                  <a:pt x="14511" y="3697"/>
                  <a:pt x="14511" y="3754"/>
                </a:cubicBezTo>
                <a:lnTo>
                  <a:pt x="14511" y="3974"/>
                </a:lnTo>
                <a:cubicBezTo>
                  <a:pt x="14511" y="4032"/>
                  <a:pt x="14535" y="4077"/>
                  <a:pt x="14564" y="4077"/>
                </a:cubicBezTo>
                <a:cubicBezTo>
                  <a:pt x="14593" y="4077"/>
                  <a:pt x="14617" y="4032"/>
                  <a:pt x="14617" y="3974"/>
                </a:cubicBezTo>
                <a:lnTo>
                  <a:pt x="14617" y="3754"/>
                </a:lnTo>
                <a:cubicBezTo>
                  <a:pt x="14617" y="3697"/>
                  <a:pt x="14593" y="3650"/>
                  <a:pt x="14564" y="3650"/>
                </a:cubicBezTo>
                <a:close/>
                <a:moveTo>
                  <a:pt x="15413" y="3650"/>
                </a:moveTo>
                <a:cubicBezTo>
                  <a:pt x="15384" y="3650"/>
                  <a:pt x="15360" y="3697"/>
                  <a:pt x="15360" y="3754"/>
                </a:cubicBezTo>
                <a:lnTo>
                  <a:pt x="15360" y="3974"/>
                </a:lnTo>
                <a:cubicBezTo>
                  <a:pt x="15360" y="4032"/>
                  <a:pt x="15384" y="4077"/>
                  <a:pt x="15413" y="4077"/>
                </a:cubicBezTo>
                <a:cubicBezTo>
                  <a:pt x="15442" y="4077"/>
                  <a:pt x="15465" y="4032"/>
                  <a:pt x="15465" y="3974"/>
                </a:cubicBezTo>
                <a:lnTo>
                  <a:pt x="15465" y="3754"/>
                </a:lnTo>
                <a:cubicBezTo>
                  <a:pt x="15465" y="3697"/>
                  <a:pt x="15442" y="3650"/>
                  <a:pt x="15413" y="3650"/>
                </a:cubicBezTo>
                <a:close/>
                <a:moveTo>
                  <a:pt x="15728" y="3650"/>
                </a:moveTo>
                <a:cubicBezTo>
                  <a:pt x="15699" y="3650"/>
                  <a:pt x="15675" y="3697"/>
                  <a:pt x="15675" y="3754"/>
                </a:cubicBezTo>
                <a:lnTo>
                  <a:pt x="15675" y="3974"/>
                </a:lnTo>
                <a:cubicBezTo>
                  <a:pt x="15675" y="4032"/>
                  <a:pt x="15699" y="4077"/>
                  <a:pt x="15728" y="4077"/>
                </a:cubicBezTo>
                <a:cubicBezTo>
                  <a:pt x="15757" y="4077"/>
                  <a:pt x="15781" y="4032"/>
                  <a:pt x="15781" y="3974"/>
                </a:cubicBezTo>
                <a:lnTo>
                  <a:pt x="15781" y="3754"/>
                </a:lnTo>
                <a:cubicBezTo>
                  <a:pt x="15781" y="3697"/>
                  <a:pt x="15757" y="3650"/>
                  <a:pt x="15728" y="3650"/>
                </a:cubicBezTo>
                <a:close/>
                <a:moveTo>
                  <a:pt x="16578" y="3650"/>
                </a:moveTo>
                <a:cubicBezTo>
                  <a:pt x="16549" y="3650"/>
                  <a:pt x="16525" y="3697"/>
                  <a:pt x="16525" y="3754"/>
                </a:cubicBezTo>
                <a:lnTo>
                  <a:pt x="16525" y="3974"/>
                </a:lnTo>
                <a:cubicBezTo>
                  <a:pt x="16525" y="4032"/>
                  <a:pt x="16549" y="4077"/>
                  <a:pt x="16578" y="4077"/>
                </a:cubicBezTo>
                <a:cubicBezTo>
                  <a:pt x="16607" y="4077"/>
                  <a:pt x="16630" y="4032"/>
                  <a:pt x="16630" y="3974"/>
                </a:cubicBezTo>
                <a:lnTo>
                  <a:pt x="16630" y="3754"/>
                </a:lnTo>
                <a:cubicBezTo>
                  <a:pt x="16630" y="3697"/>
                  <a:pt x="16607" y="3650"/>
                  <a:pt x="16578" y="3650"/>
                </a:cubicBezTo>
                <a:close/>
                <a:moveTo>
                  <a:pt x="16892" y="3650"/>
                </a:moveTo>
                <a:cubicBezTo>
                  <a:pt x="16863" y="3650"/>
                  <a:pt x="16839" y="3697"/>
                  <a:pt x="16839" y="3754"/>
                </a:cubicBezTo>
                <a:lnTo>
                  <a:pt x="16839" y="3974"/>
                </a:lnTo>
                <a:cubicBezTo>
                  <a:pt x="16839" y="4032"/>
                  <a:pt x="16863" y="4077"/>
                  <a:pt x="16892" y="4077"/>
                </a:cubicBezTo>
                <a:cubicBezTo>
                  <a:pt x="16921" y="4077"/>
                  <a:pt x="16944" y="4032"/>
                  <a:pt x="16944" y="3974"/>
                </a:cubicBezTo>
                <a:lnTo>
                  <a:pt x="16944" y="3754"/>
                </a:lnTo>
                <a:cubicBezTo>
                  <a:pt x="16944" y="3697"/>
                  <a:pt x="16921" y="3650"/>
                  <a:pt x="16892" y="3650"/>
                </a:cubicBezTo>
                <a:close/>
                <a:moveTo>
                  <a:pt x="17741" y="3650"/>
                </a:moveTo>
                <a:cubicBezTo>
                  <a:pt x="17712" y="3650"/>
                  <a:pt x="17689" y="3697"/>
                  <a:pt x="17689" y="3754"/>
                </a:cubicBezTo>
                <a:lnTo>
                  <a:pt x="17689" y="3974"/>
                </a:lnTo>
                <a:cubicBezTo>
                  <a:pt x="17689" y="4032"/>
                  <a:pt x="17712" y="4077"/>
                  <a:pt x="17741" y="4077"/>
                </a:cubicBezTo>
                <a:cubicBezTo>
                  <a:pt x="17770" y="4077"/>
                  <a:pt x="17794" y="4032"/>
                  <a:pt x="17794" y="3974"/>
                </a:cubicBezTo>
                <a:lnTo>
                  <a:pt x="17794" y="3754"/>
                </a:lnTo>
                <a:cubicBezTo>
                  <a:pt x="17794" y="3697"/>
                  <a:pt x="17770" y="3650"/>
                  <a:pt x="17741" y="3650"/>
                </a:cubicBezTo>
                <a:close/>
                <a:moveTo>
                  <a:pt x="18055" y="3650"/>
                </a:moveTo>
                <a:cubicBezTo>
                  <a:pt x="18026" y="3650"/>
                  <a:pt x="18002" y="3697"/>
                  <a:pt x="18002" y="3754"/>
                </a:cubicBezTo>
                <a:lnTo>
                  <a:pt x="18002" y="3974"/>
                </a:lnTo>
                <a:cubicBezTo>
                  <a:pt x="18002" y="4032"/>
                  <a:pt x="18026" y="4077"/>
                  <a:pt x="18055" y="4077"/>
                </a:cubicBezTo>
                <a:cubicBezTo>
                  <a:pt x="18085" y="4077"/>
                  <a:pt x="18108" y="4032"/>
                  <a:pt x="18108" y="3974"/>
                </a:cubicBezTo>
                <a:lnTo>
                  <a:pt x="18108" y="3754"/>
                </a:lnTo>
                <a:cubicBezTo>
                  <a:pt x="18108" y="3697"/>
                  <a:pt x="18085" y="3650"/>
                  <a:pt x="18055" y="3650"/>
                </a:cubicBezTo>
                <a:close/>
                <a:moveTo>
                  <a:pt x="18905" y="3650"/>
                </a:moveTo>
                <a:cubicBezTo>
                  <a:pt x="18876" y="3650"/>
                  <a:pt x="18852" y="3697"/>
                  <a:pt x="18852" y="3754"/>
                </a:cubicBezTo>
                <a:lnTo>
                  <a:pt x="18852" y="3974"/>
                </a:lnTo>
                <a:cubicBezTo>
                  <a:pt x="18852" y="4032"/>
                  <a:pt x="18876" y="4077"/>
                  <a:pt x="18905" y="4077"/>
                </a:cubicBezTo>
                <a:cubicBezTo>
                  <a:pt x="18934" y="4077"/>
                  <a:pt x="18958" y="4032"/>
                  <a:pt x="18958" y="3974"/>
                </a:cubicBezTo>
                <a:lnTo>
                  <a:pt x="18958" y="3754"/>
                </a:lnTo>
                <a:cubicBezTo>
                  <a:pt x="18958" y="3697"/>
                  <a:pt x="18934" y="3650"/>
                  <a:pt x="18905" y="3650"/>
                </a:cubicBezTo>
                <a:close/>
                <a:moveTo>
                  <a:pt x="19220" y="3650"/>
                </a:moveTo>
                <a:cubicBezTo>
                  <a:pt x="19191" y="3650"/>
                  <a:pt x="19167" y="3697"/>
                  <a:pt x="19167" y="3754"/>
                </a:cubicBezTo>
                <a:lnTo>
                  <a:pt x="19167" y="3974"/>
                </a:lnTo>
                <a:cubicBezTo>
                  <a:pt x="19167" y="4032"/>
                  <a:pt x="19191" y="4077"/>
                  <a:pt x="19220" y="4077"/>
                </a:cubicBezTo>
                <a:cubicBezTo>
                  <a:pt x="19249" y="4077"/>
                  <a:pt x="19273" y="4032"/>
                  <a:pt x="19273" y="3974"/>
                </a:cubicBezTo>
                <a:lnTo>
                  <a:pt x="19273" y="3754"/>
                </a:lnTo>
                <a:cubicBezTo>
                  <a:pt x="19273" y="3697"/>
                  <a:pt x="19249" y="3650"/>
                  <a:pt x="19220" y="3650"/>
                </a:cubicBezTo>
                <a:close/>
                <a:moveTo>
                  <a:pt x="20069" y="3650"/>
                </a:moveTo>
                <a:cubicBezTo>
                  <a:pt x="20040" y="3650"/>
                  <a:pt x="20016" y="3697"/>
                  <a:pt x="20016" y="3754"/>
                </a:cubicBezTo>
                <a:lnTo>
                  <a:pt x="20016" y="3974"/>
                </a:lnTo>
                <a:cubicBezTo>
                  <a:pt x="20016" y="4032"/>
                  <a:pt x="20040" y="4077"/>
                  <a:pt x="20069" y="4077"/>
                </a:cubicBezTo>
                <a:cubicBezTo>
                  <a:pt x="20099" y="4077"/>
                  <a:pt x="20122" y="4032"/>
                  <a:pt x="20122" y="3974"/>
                </a:cubicBezTo>
                <a:lnTo>
                  <a:pt x="20122" y="3754"/>
                </a:lnTo>
                <a:cubicBezTo>
                  <a:pt x="20122" y="3697"/>
                  <a:pt x="20099" y="3650"/>
                  <a:pt x="20069" y="3650"/>
                </a:cubicBezTo>
                <a:close/>
                <a:moveTo>
                  <a:pt x="20384" y="3650"/>
                </a:moveTo>
                <a:cubicBezTo>
                  <a:pt x="20355" y="3650"/>
                  <a:pt x="20331" y="3697"/>
                  <a:pt x="20331" y="3754"/>
                </a:cubicBezTo>
                <a:lnTo>
                  <a:pt x="20331" y="3974"/>
                </a:lnTo>
                <a:cubicBezTo>
                  <a:pt x="20331" y="4032"/>
                  <a:pt x="20355" y="4077"/>
                  <a:pt x="20384" y="4077"/>
                </a:cubicBezTo>
                <a:cubicBezTo>
                  <a:pt x="20413" y="4077"/>
                  <a:pt x="20436" y="4032"/>
                  <a:pt x="20436" y="3974"/>
                </a:cubicBezTo>
                <a:lnTo>
                  <a:pt x="20436" y="3754"/>
                </a:lnTo>
                <a:cubicBezTo>
                  <a:pt x="20436" y="3697"/>
                  <a:pt x="20413" y="3650"/>
                  <a:pt x="20384" y="3650"/>
                </a:cubicBezTo>
                <a:close/>
                <a:moveTo>
                  <a:pt x="21234" y="3650"/>
                </a:moveTo>
                <a:cubicBezTo>
                  <a:pt x="21204" y="3650"/>
                  <a:pt x="21181" y="3697"/>
                  <a:pt x="21181" y="3754"/>
                </a:cubicBezTo>
                <a:lnTo>
                  <a:pt x="21181" y="3974"/>
                </a:lnTo>
                <a:cubicBezTo>
                  <a:pt x="21181" y="4032"/>
                  <a:pt x="21204" y="4077"/>
                  <a:pt x="21234" y="4077"/>
                </a:cubicBezTo>
                <a:cubicBezTo>
                  <a:pt x="21263" y="4077"/>
                  <a:pt x="21285" y="4032"/>
                  <a:pt x="21285" y="3974"/>
                </a:cubicBezTo>
                <a:lnTo>
                  <a:pt x="21285" y="3754"/>
                </a:lnTo>
                <a:cubicBezTo>
                  <a:pt x="21285" y="3697"/>
                  <a:pt x="21263" y="3650"/>
                  <a:pt x="21234" y="3650"/>
                </a:cubicBezTo>
                <a:close/>
                <a:moveTo>
                  <a:pt x="21547" y="3650"/>
                </a:moveTo>
                <a:cubicBezTo>
                  <a:pt x="21518" y="3650"/>
                  <a:pt x="21495" y="3697"/>
                  <a:pt x="21495" y="3754"/>
                </a:cubicBezTo>
                <a:lnTo>
                  <a:pt x="21495" y="3974"/>
                </a:lnTo>
                <a:cubicBezTo>
                  <a:pt x="21495" y="4032"/>
                  <a:pt x="21518" y="4077"/>
                  <a:pt x="21547" y="4077"/>
                </a:cubicBezTo>
                <a:cubicBezTo>
                  <a:pt x="21576" y="4077"/>
                  <a:pt x="21600" y="4032"/>
                  <a:pt x="21600" y="3974"/>
                </a:cubicBezTo>
                <a:lnTo>
                  <a:pt x="21600" y="3754"/>
                </a:lnTo>
                <a:cubicBezTo>
                  <a:pt x="21600" y="3697"/>
                  <a:pt x="21576" y="3650"/>
                  <a:pt x="21547" y="3650"/>
                </a:cubicBezTo>
                <a:close/>
                <a:moveTo>
                  <a:pt x="53" y="4380"/>
                </a:moveTo>
                <a:cubicBezTo>
                  <a:pt x="24" y="4380"/>
                  <a:pt x="0" y="4427"/>
                  <a:pt x="0" y="4484"/>
                </a:cubicBezTo>
                <a:lnTo>
                  <a:pt x="0" y="4704"/>
                </a:lnTo>
                <a:cubicBezTo>
                  <a:pt x="0" y="4762"/>
                  <a:pt x="24" y="4809"/>
                  <a:pt x="53" y="4809"/>
                </a:cubicBezTo>
                <a:cubicBezTo>
                  <a:pt x="82" y="4809"/>
                  <a:pt x="106" y="4762"/>
                  <a:pt x="106" y="4704"/>
                </a:cubicBezTo>
                <a:lnTo>
                  <a:pt x="106" y="4484"/>
                </a:lnTo>
                <a:cubicBezTo>
                  <a:pt x="106" y="4427"/>
                  <a:pt x="82" y="4380"/>
                  <a:pt x="53" y="4380"/>
                </a:cubicBezTo>
                <a:close/>
                <a:moveTo>
                  <a:pt x="367" y="4380"/>
                </a:moveTo>
                <a:cubicBezTo>
                  <a:pt x="338" y="4380"/>
                  <a:pt x="315" y="4427"/>
                  <a:pt x="315" y="4484"/>
                </a:cubicBezTo>
                <a:lnTo>
                  <a:pt x="315" y="4704"/>
                </a:lnTo>
                <a:cubicBezTo>
                  <a:pt x="315" y="4762"/>
                  <a:pt x="338" y="4809"/>
                  <a:pt x="367" y="4809"/>
                </a:cubicBezTo>
                <a:cubicBezTo>
                  <a:pt x="397" y="4809"/>
                  <a:pt x="420" y="4762"/>
                  <a:pt x="420" y="4704"/>
                </a:cubicBezTo>
                <a:lnTo>
                  <a:pt x="420" y="4484"/>
                </a:lnTo>
                <a:cubicBezTo>
                  <a:pt x="420" y="4427"/>
                  <a:pt x="397" y="4380"/>
                  <a:pt x="367" y="4380"/>
                </a:cubicBezTo>
                <a:close/>
                <a:moveTo>
                  <a:pt x="1217" y="4380"/>
                </a:moveTo>
                <a:cubicBezTo>
                  <a:pt x="1188" y="4380"/>
                  <a:pt x="1164" y="4427"/>
                  <a:pt x="1164" y="4484"/>
                </a:cubicBezTo>
                <a:lnTo>
                  <a:pt x="1164" y="4704"/>
                </a:lnTo>
                <a:cubicBezTo>
                  <a:pt x="1164" y="4762"/>
                  <a:pt x="1188" y="4809"/>
                  <a:pt x="1217" y="4809"/>
                </a:cubicBezTo>
                <a:cubicBezTo>
                  <a:pt x="1246" y="4809"/>
                  <a:pt x="1270" y="4762"/>
                  <a:pt x="1270" y="4704"/>
                </a:cubicBezTo>
                <a:lnTo>
                  <a:pt x="1270" y="4484"/>
                </a:lnTo>
                <a:cubicBezTo>
                  <a:pt x="1270" y="4427"/>
                  <a:pt x="1246" y="4380"/>
                  <a:pt x="1217" y="4380"/>
                </a:cubicBezTo>
                <a:close/>
                <a:moveTo>
                  <a:pt x="1532" y="4380"/>
                </a:moveTo>
                <a:cubicBezTo>
                  <a:pt x="1503" y="4380"/>
                  <a:pt x="1479" y="4427"/>
                  <a:pt x="1479" y="4484"/>
                </a:cubicBezTo>
                <a:lnTo>
                  <a:pt x="1479" y="4704"/>
                </a:lnTo>
                <a:cubicBezTo>
                  <a:pt x="1479" y="4762"/>
                  <a:pt x="1503" y="4809"/>
                  <a:pt x="1532" y="4809"/>
                </a:cubicBezTo>
                <a:cubicBezTo>
                  <a:pt x="1561" y="4809"/>
                  <a:pt x="1584" y="4762"/>
                  <a:pt x="1584" y="4704"/>
                </a:cubicBezTo>
                <a:lnTo>
                  <a:pt x="1584" y="4484"/>
                </a:lnTo>
                <a:cubicBezTo>
                  <a:pt x="1584" y="4427"/>
                  <a:pt x="1561" y="4380"/>
                  <a:pt x="1532" y="4380"/>
                </a:cubicBezTo>
                <a:close/>
                <a:moveTo>
                  <a:pt x="2380" y="4380"/>
                </a:moveTo>
                <a:cubicBezTo>
                  <a:pt x="2351" y="4380"/>
                  <a:pt x="2329" y="4427"/>
                  <a:pt x="2329" y="4484"/>
                </a:cubicBezTo>
                <a:lnTo>
                  <a:pt x="2329" y="4704"/>
                </a:lnTo>
                <a:cubicBezTo>
                  <a:pt x="2329" y="4762"/>
                  <a:pt x="2351" y="4809"/>
                  <a:pt x="2380" y="4809"/>
                </a:cubicBezTo>
                <a:cubicBezTo>
                  <a:pt x="2409" y="4809"/>
                  <a:pt x="2433" y="4762"/>
                  <a:pt x="2433" y="4704"/>
                </a:cubicBezTo>
                <a:lnTo>
                  <a:pt x="2433" y="4484"/>
                </a:lnTo>
                <a:cubicBezTo>
                  <a:pt x="2433" y="4427"/>
                  <a:pt x="2409" y="4380"/>
                  <a:pt x="2380" y="4380"/>
                </a:cubicBezTo>
                <a:close/>
                <a:moveTo>
                  <a:pt x="2695" y="4380"/>
                </a:moveTo>
                <a:cubicBezTo>
                  <a:pt x="2666" y="4380"/>
                  <a:pt x="2643" y="4427"/>
                  <a:pt x="2643" y="4484"/>
                </a:cubicBezTo>
                <a:lnTo>
                  <a:pt x="2643" y="4704"/>
                </a:lnTo>
                <a:cubicBezTo>
                  <a:pt x="2643" y="4762"/>
                  <a:pt x="2666" y="4809"/>
                  <a:pt x="2695" y="4809"/>
                </a:cubicBezTo>
                <a:cubicBezTo>
                  <a:pt x="2724" y="4809"/>
                  <a:pt x="2748" y="4762"/>
                  <a:pt x="2748" y="4704"/>
                </a:cubicBezTo>
                <a:lnTo>
                  <a:pt x="2748" y="4484"/>
                </a:lnTo>
                <a:cubicBezTo>
                  <a:pt x="2748" y="4427"/>
                  <a:pt x="2724" y="4380"/>
                  <a:pt x="2695" y="4380"/>
                </a:cubicBezTo>
                <a:close/>
                <a:moveTo>
                  <a:pt x="3545" y="4380"/>
                </a:moveTo>
                <a:cubicBezTo>
                  <a:pt x="3516" y="4380"/>
                  <a:pt x="3492" y="4427"/>
                  <a:pt x="3492" y="4484"/>
                </a:cubicBezTo>
                <a:lnTo>
                  <a:pt x="3492" y="4704"/>
                </a:lnTo>
                <a:cubicBezTo>
                  <a:pt x="3492" y="4762"/>
                  <a:pt x="3516" y="4809"/>
                  <a:pt x="3545" y="4809"/>
                </a:cubicBezTo>
                <a:cubicBezTo>
                  <a:pt x="3574" y="4809"/>
                  <a:pt x="3598" y="4762"/>
                  <a:pt x="3598" y="4704"/>
                </a:cubicBezTo>
                <a:lnTo>
                  <a:pt x="3598" y="4484"/>
                </a:lnTo>
                <a:cubicBezTo>
                  <a:pt x="3598" y="4427"/>
                  <a:pt x="3574" y="4380"/>
                  <a:pt x="3545" y="4380"/>
                </a:cubicBezTo>
                <a:close/>
                <a:moveTo>
                  <a:pt x="3859" y="4380"/>
                </a:moveTo>
                <a:cubicBezTo>
                  <a:pt x="3830" y="4380"/>
                  <a:pt x="3806" y="4427"/>
                  <a:pt x="3806" y="4484"/>
                </a:cubicBezTo>
                <a:lnTo>
                  <a:pt x="3806" y="4704"/>
                </a:lnTo>
                <a:cubicBezTo>
                  <a:pt x="3806" y="4762"/>
                  <a:pt x="3830" y="4809"/>
                  <a:pt x="3859" y="4809"/>
                </a:cubicBezTo>
                <a:cubicBezTo>
                  <a:pt x="3888" y="4809"/>
                  <a:pt x="3912" y="4762"/>
                  <a:pt x="3912" y="4704"/>
                </a:cubicBezTo>
                <a:lnTo>
                  <a:pt x="3912" y="4484"/>
                </a:lnTo>
                <a:cubicBezTo>
                  <a:pt x="3912" y="4427"/>
                  <a:pt x="3888" y="4380"/>
                  <a:pt x="3859" y="4380"/>
                </a:cubicBezTo>
                <a:close/>
                <a:moveTo>
                  <a:pt x="4709" y="4380"/>
                </a:moveTo>
                <a:cubicBezTo>
                  <a:pt x="4680" y="4380"/>
                  <a:pt x="4656" y="4427"/>
                  <a:pt x="4656" y="4484"/>
                </a:cubicBezTo>
                <a:lnTo>
                  <a:pt x="4656" y="4704"/>
                </a:lnTo>
                <a:cubicBezTo>
                  <a:pt x="4656" y="4762"/>
                  <a:pt x="4680" y="4809"/>
                  <a:pt x="4709" y="4809"/>
                </a:cubicBezTo>
                <a:cubicBezTo>
                  <a:pt x="4738" y="4809"/>
                  <a:pt x="4762" y="4762"/>
                  <a:pt x="4762" y="4704"/>
                </a:cubicBezTo>
                <a:lnTo>
                  <a:pt x="4762" y="4484"/>
                </a:lnTo>
                <a:cubicBezTo>
                  <a:pt x="4762" y="4427"/>
                  <a:pt x="4738" y="4380"/>
                  <a:pt x="4709" y="4380"/>
                </a:cubicBezTo>
                <a:close/>
                <a:moveTo>
                  <a:pt x="5023" y="4380"/>
                </a:moveTo>
                <a:cubicBezTo>
                  <a:pt x="4994" y="4380"/>
                  <a:pt x="4970" y="4427"/>
                  <a:pt x="4970" y="4484"/>
                </a:cubicBezTo>
                <a:lnTo>
                  <a:pt x="4970" y="4704"/>
                </a:lnTo>
                <a:cubicBezTo>
                  <a:pt x="4970" y="4762"/>
                  <a:pt x="4994" y="4809"/>
                  <a:pt x="5023" y="4809"/>
                </a:cubicBezTo>
                <a:cubicBezTo>
                  <a:pt x="5053" y="4809"/>
                  <a:pt x="5076" y="4762"/>
                  <a:pt x="5076" y="4704"/>
                </a:cubicBezTo>
                <a:lnTo>
                  <a:pt x="5076" y="4484"/>
                </a:lnTo>
                <a:cubicBezTo>
                  <a:pt x="5076" y="4427"/>
                  <a:pt x="5053" y="4380"/>
                  <a:pt x="5023" y="4380"/>
                </a:cubicBezTo>
                <a:close/>
                <a:moveTo>
                  <a:pt x="5873" y="4380"/>
                </a:moveTo>
                <a:cubicBezTo>
                  <a:pt x="5844" y="4380"/>
                  <a:pt x="5820" y="4427"/>
                  <a:pt x="5820" y="4484"/>
                </a:cubicBezTo>
                <a:lnTo>
                  <a:pt x="5820" y="4704"/>
                </a:lnTo>
                <a:cubicBezTo>
                  <a:pt x="5820" y="4762"/>
                  <a:pt x="5844" y="4809"/>
                  <a:pt x="5873" y="4809"/>
                </a:cubicBezTo>
                <a:cubicBezTo>
                  <a:pt x="5902" y="4809"/>
                  <a:pt x="5926" y="4762"/>
                  <a:pt x="5926" y="4704"/>
                </a:cubicBezTo>
                <a:lnTo>
                  <a:pt x="5926" y="4484"/>
                </a:lnTo>
                <a:cubicBezTo>
                  <a:pt x="5926" y="4427"/>
                  <a:pt x="5902" y="4380"/>
                  <a:pt x="5873" y="4380"/>
                </a:cubicBezTo>
                <a:close/>
                <a:moveTo>
                  <a:pt x="6188" y="4380"/>
                </a:moveTo>
                <a:cubicBezTo>
                  <a:pt x="6159" y="4380"/>
                  <a:pt x="6135" y="4427"/>
                  <a:pt x="6135" y="4484"/>
                </a:cubicBezTo>
                <a:lnTo>
                  <a:pt x="6135" y="4704"/>
                </a:lnTo>
                <a:cubicBezTo>
                  <a:pt x="6135" y="4762"/>
                  <a:pt x="6159" y="4809"/>
                  <a:pt x="6188" y="4809"/>
                </a:cubicBezTo>
                <a:cubicBezTo>
                  <a:pt x="6217" y="4809"/>
                  <a:pt x="6240" y="4762"/>
                  <a:pt x="6240" y="4704"/>
                </a:cubicBezTo>
                <a:lnTo>
                  <a:pt x="6240" y="4484"/>
                </a:lnTo>
                <a:cubicBezTo>
                  <a:pt x="6240" y="4427"/>
                  <a:pt x="6217" y="4380"/>
                  <a:pt x="6188" y="4380"/>
                </a:cubicBezTo>
                <a:close/>
                <a:moveTo>
                  <a:pt x="7036" y="4380"/>
                </a:moveTo>
                <a:cubicBezTo>
                  <a:pt x="7007" y="4380"/>
                  <a:pt x="6984" y="4427"/>
                  <a:pt x="6984" y="4484"/>
                </a:cubicBezTo>
                <a:lnTo>
                  <a:pt x="6984" y="4704"/>
                </a:lnTo>
                <a:cubicBezTo>
                  <a:pt x="6984" y="4762"/>
                  <a:pt x="7007" y="4809"/>
                  <a:pt x="7036" y="4809"/>
                </a:cubicBezTo>
                <a:cubicBezTo>
                  <a:pt x="7065" y="4809"/>
                  <a:pt x="7089" y="4762"/>
                  <a:pt x="7089" y="4704"/>
                </a:cubicBezTo>
                <a:lnTo>
                  <a:pt x="7089" y="4484"/>
                </a:lnTo>
                <a:cubicBezTo>
                  <a:pt x="7089" y="4427"/>
                  <a:pt x="7065" y="4380"/>
                  <a:pt x="7036" y="4380"/>
                </a:cubicBezTo>
                <a:close/>
                <a:moveTo>
                  <a:pt x="7351" y="4380"/>
                </a:moveTo>
                <a:cubicBezTo>
                  <a:pt x="7322" y="4380"/>
                  <a:pt x="7299" y="4427"/>
                  <a:pt x="7299" y="4484"/>
                </a:cubicBezTo>
                <a:lnTo>
                  <a:pt x="7299" y="4704"/>
                </a:lnTo>
                <a:cubicBezTo>
                  <a:pt x="7299" y="4762"/>
                  <a:pt x="7322" y="4809"/>
                  <a:pt x="7351" y="4809"/>
                </a:cubicBezTo>
                <a:cubicBezTo>
                  <a:pt x="7380" y="4809"/>
                  <a:pt x="7404" y="4762"/>
                  <a:pt x="7404" y="4704"/>
                </a:cubicBezTo>
                <a:lnTo>
                  <a:pt x="7404" y="4484"/>
                </a:lnTo>
                <a:cubicBezTo>
                  <a:pt x="7404" y="4427"/>
                  <a:pt x="7380" y="4380"/>
                  <a:pt x="7351" y="4380"/>
                </a:cubicBezTo>
                <a:close/>
                <a:moveTo>
                  <a:pt x="8201" y="4380"/>
                </a:moveTo>
                <a:cubicBezTo>
                  <a:pt x="8171" y="4380"/>
                  <a:pt x="8148" y="4427"/>
                  <a:pt x="8148" y="4484"/>
                </a:cubicBezTo>
                <a:lnTo>
                  <a:pt x="8148" y="4704"/>
                </a:lnTo>
                <a:cubicBezTo>
                  <a:pt x="8148" y="4762"/>
                  <a:pt x="8171" y="4809"/>
                  <a:pt x="8201" y="4809"/>
                </a:cubicBezTo>
                <a:cubicBezTo>
                  <a:pt x="8230" y="4809"/>
                  <a:pt x="8254" y="4762"/>
                  <a:pt x="8254" y="4704"/>
                </a:cubicBezTo>
                <a:lnTo>
                  <a:pt x="8254" y="4484"/>
                </a:lnTo>
                <a:cubicBezTo>
                  <a:pt x="8254" y="4427"/>
                  <a:pt x="8230" y="4380"/>
                  <a:pt x="8201" y="4380"/>
                </a:cubicBezTo>
                <a:close/>
                <a:moveTo>
                  <a:pt x="8515" y="4380"/>
                </a:moveTo>
                <a:cubicBezTo>
                  <a:pt x="8486" y="4380"/>
                  <a:pt x="8462" y="4427"/>
                  <a:pt x="8462" y="4484"/>
                </a:cubicBezTo>
                <a:lnTo>
                  <a:pt x="8462" y="4704"/>
                </a:lnTo>
                <a:cubicBezTo>
                  <a:pt x="8462" y="4762"/>
                  <a:pt x="8486" y="4809"/>
                  <a:pt x="8515" y="4809"/>
                </a:cubicBezTo>
                <a:cubicBezTo>
                  <a:pt x="8544" y="4809"/>
                  <a:pt x="8568" y="4762"/>
                  <a:pt x="8568" y="4704"/>
                </a:cubicBezTo>
                <a:lnTo>
                  <a:pt x="8568" y="4484"/>
                </a:lnTo>
                <a:cubicBezTo>
                  <a:pt x="8568" y="4427"/>
                  <a:pt x="8544" y="4380"/>
                  <a:pt x="8515" y="4380"/>
                </a:cubicBezTo>
                <a:close/>
                <a:moveTo>
                  <a:pt x="9365" y="4380"/>
                </a:moveTo>
                <a:cubicBezTo>
                  <a:pt x="9336" y="4380"/>
                  <a:pt x="9312" y="4427"/>
                  <a:pt x="9312" y="4484"/>
                </a:cubicBezTo>
                <a:lnTo>
                  <a:pt x="9312" y="4704"/>
                </a:lnTo>
                <a:cubicBezTo>
                  <a:pt x="9312" y="4762"/>
                  <a:pt x="9336" y="4809"/>
                  <a:pt x="9365" y="4809"/>
                </a:cubicBezTo>
                <a:cubicBezTo>
                  <a:pt x="9394" y="4809"/>
                  <a:pt x="9418" y="4762"/>
                  <a:pt x="9418" y="4704"/>
                </a:cubicBezTo>
                <a:lnTo>
                  <a:pt x="9418" y="4484"/>
                </a:lnTo>
                <a:cubicBezTo>
                  <a:pt x="9418" y="4427"/>
                  <a:pt x="9394" y="4380"/>
                  <a:pt x="9365" y="4380"/>
                </a:cubicBezTo>
                <a:close/>
                <a:moveTo>
                  <a:pt x="9679" y="4380"/>
                </a:moveTo>
                <a:cubicBezTo>
                  <a:pt x="9650" y="4380"/>
                  <a:pt x="9626" y="4427"/>
                  <a:pt x="9626" y="4484"/>
                </a:cubicBezTo>
                <a:lnTo>
                  <a:pt x="9626" y="4704"/>
                </a:lnTo>
                <a:cubicBezTo>
                  <a:pt x="9626" y="4762"/>
                  <a:pt x="9650" y="4809"/>
                  <a:pt x="9679" y="4809"/>
                </a:cubicBezTo>
                <a:cubicBezTo>
                  <a:pt x="9708" y="4809"/>
                  <a:pt x="9732" y="4762"/>
                  <a:pt x="9732" y="4704"/>
                </a:cubicBezTo>
                <a:lnTo>
                  <a:pt x="9732" y="4484"/>
                </a:lnTo>
                <a:cubicBezTo>
                  <a:pt x="9732" y="4427"/>
                  <a:pt x="9708" y="4380"/>
                  <a:pt x="9679" y="4380"/>
                </a:cubicBezTo>
                <a:close/>
                <a:moveTo>
                  <a:pt x="10529" y="4380"/>
                </a:moveTo>
                <a:cubicBezTo>
                  <a:pt x="10500" y="4380"/>
                  <a:pt x="10476" y="4427"/>
                  <a:pt x="10476" y="4484"/>
                </a:cubicBezTo>
                <a:lnTo>
                  <a:pt x="10476" y="4704"/>
                </a:lnTo>
                <a:cubicBezTo>
                  <a:pt x="10476" y="4762"/>
                  <a:pt x="10500" y="4809"/>
                  <a:pt x="10529" y="4809"/>
                </a:cubicBezTo>
                <a:cubicBezTo>
                  <a:pt x="10558" y="4809"/>
                  <a:pt x="10582" y="4762"/>
                  <a:pt x="10582" y="4704"/>
                </a:cubicBezTo>
                <a:lnTo>
                  <a:pt x="10582" y="4484"/>
                </a:lnTo>
                <a:cubicBezTo>
                  <a:pt x="10582" y="4427"/>
                  <a:pt x="10558" y="4380"/>
                  <a:pt x="10529" y="4380"/>
                </a:cubicBezTo>
                <a:close/>
                <a:moveTo>
                  <a:pt x="10844" y="4380"/>
                </a:moveTo>
                <a:cubicBezTo>
                  <a:pt x="10814" y="4380"/>
                  <a:pt x="10791" y="4427"/>
                  <a:pt x="10791" y="4484"/>
                </a:cubicBezTo>
                <a:lnTo>
                  <a:pt x="10791" y="4704"/>
                </a:lnTo>
                <a:cubicBezTo>
                  <a:pt x="10791" y="4762"/>
                  <a:pt x="10814" y="4809"/>
                  <a:pt x="10844" y="4809"/>
                </a:cubicBezTo>
                <a:cubicBezTo>
                  <a:pt x="10873" y="4809"/>
                  <a:pt x="10895" y="4762"/>
                  <a:pt x="10895" y="4704"/>
                </a:cubicBezTo>
                <a:lnTo>
                  <a:pt x="10895" y="4484"/>
                </a:lnTo>
                <a:cubicBezTo>
                  <a:pt x="10895" y="4427"/>
                  <a:pt x="10873" y="4380"/>
                  <a:pt x="10844" y="4380"/>
                </a:cubicBezTo>
                <a:close/>
                <a:moveTo>
                  <a:pt x="11692" y="4380"/>
                </a:moveTo>
                <a:cubicBezTo>
                  <a:pt x="11663" y="4380"/>
                  <a:pt x="11640" y="4427"/>
                  <a:pt x="11640" y="4484"/>
                </a:cubicBezTo>
                <a:lnTo>
                  <a:pt x="11640" y="4704"/>
                </a:lnTo>
                <a:cubicBezTo>
                  <a:pt x="11640" y="4762"/>
                  <a:pt x="11663" y="4809"/>
                  <a:pt x="11692" y="4809"/>
                </a:cubicBezTo>
                <a:cubicBezTo>
                  <a:pt x="11721" y="4809"/>
                  <a:pt x="11745" y="4762"/>
                  <a:pt x="11745" y="4704"/>
                </a:cubicBezTo>
                <a:lnTo>
                  <a:pt x="11745" y="4484"/>
                </a:lnTo>
                <a:cubicBezTo>
                  <a:pt x="11745" y="4427"/>
                  <a:pt x="11721" y="4380"/>
                  <a:pt x="11692" y="4380"/>
                </a:cubicBezTo>
                <a:close/>
                <a:moveTo>
                  <a:pt x="12007" y="4380"/>
                </a:moveTo>
                <a:cubicBezTo>
                  <a:pt x="11978" y="4380"/>
                  <a:pt x="11955" y="4427"/>
                  <a:pt x="11955" y="4484"/>
                </a:cubicBezTo>
                <a:lnTo>
                  <a:pt x="11955" y="4704"/>
                </a:lnTo>
                <a:cubicBezTo>
                  <a:pt x="11955" y="4762"/>
                  <a:pt x="11978" y="4809"/>
                  <a:pt x="12007" y="4809"/>
                </a:cubicBezTo>
                <a:cubicBezTo>
                  <a:pt x="12036" y="4809"/>
                  <a:pt x="12060" y="4762"/>
                  <a:pt x="12060" y="4704"/>
                </a:cubicBezTo>
                <a:lnTo>
                  <a:pt x="12060" y="4484"/>
                </a:lnTo>
                <a:cubicBezTo>
                  <a:pt x="12060" y="4427"/>
                  <a:pt x="12036" y="4380"/>
                  <a:pt x="12007" y="4380"/>
                </a:cubicBezTo>
                <a:close/>
                <a:moveTo>
                  <a:pt x="12856" y="4380"/>
                </a:moveTo>
                <a:cubicBezTo>
                  <a:pt x="12827" y="4380"/>
                  <a:pt x="12804" y="4427"/>
                  <a:pt x="12804" y="4484"/>
                </a:cubicBezTo>
                <a:lnTo>
                  <a:pt x="12804" y="4704"/>
                </a:lnTo>
                <a:cubicBezTo>
                  <a:pt x="12804" y="4762"/>
                  <a:pt x="12827" y="4809"/>
                  <a:pt x="12856" y="4809"/>
                </a:cubicBezTo>
                <a:cubicBezTo>
                  <a:pt x="12886" y="4809"/>
                  <a:pt x="12909" y="4762"/>
                  <a:pt x="12909" y="4704"/>
                </a:cubicBezTo>
                <a:lnTo>
                  <a:pt x="12909" y="4484"/>
                </a:lnTo>
                <a:cubicBezTo>
                  <a:pt x="12909" y="4427"/>
                  <a:pt x="12886" y="4380"/>
                  <a:pt x="12856" y="4380"/>
                </a:cubicBezTo>
                <a:close/>
                <a:moveTo>
                  <a:pt x="13171" y="4380"/>
                </a:moveTo>
                <a:cubicBezTo>
                  <a:pt x="13142" y="4380"/>
                  <a:pt x="13118" y="4427"/>
                  <a:pt x="13118" y="4484"/>
                </a:cubicBezTo>
                <a:lnTo>
                  <a:pt x="13118" y="4704"/>
                </a:lnTo>
                <a:cubicBezTo>
                  <a:pt x="13118" y="4762"/>
                  <a:pt x="13142" y="4809"/>
                  <a:pt x="13171" y="4809"/>
                </a:cubicBezTo>
                <a:cubicBezTo>
                  <a:pt x="13200" y="4809"/>
                  <a:pt x="13224" y="4762"/>
                  <a:pt x="13224" y="4704"/>
                </a:cubicBezTo>
                <a:lnTo>
                  <a:pt x="13224" y="4484"/>
                </a:lnTo>
                <a:cubicBezTo>
                  <a:pt x="13224" y="4427"/>
                  <a:pt x="13200" y="4380"/>
                  <a:pt x="13171" y="4380"/>
                </a:cubicBezTo>
                <a:close/>
                <a:moveTo>
                  <a:pt x="14021" y="4380"/>
                </a:moveTo>
                <a:cubicBezTo>
                  <a:pt x="13992" y="4380"/>
                  <a:pt x="13968" y="4427"/>
                  <a:pt x="13968" y="4484"/>
                </a:cubicBezTo>
                <a:lnTo>
                  <a:pt x="13968" y="4704"/>
                </a:lnTo>
                <a:cubicBezTo>
                  <a:pt x="13968" y="4762"/>
                  <a:pt x="13992" y="4809"/>
                  <a:pt x="14021" y="4809"/>
                </a:cubicBezTo>
                <a:cubicBezTo>
                  <a:pt x="14050" y="4809"/>
                  <a:pt x="14074" y="4762"/>
                  <a:pt x="14074" y="4704"/>
                </a:cubicBezTo>
                <a:lnTo>
                  <a:pt x="14074" y="4484"/>
                </a:lnTo>
                <a:cubicBezTo>
                  <a:pt x="14074" y="4427"/>
                  <a:pt x="14050" y="4380"/>
                  <a:pt x="14021" y="4380"/>
                </a:cubicBezTo>
                <a:close/>
                <a:moveTo>
                  <a:pt x="14335" y="4380"/>
                </a:moveTo>
                <a:cubicBezTo>
                  <a:pt x="14306" y="4380"/>
                  <a:pt x="14282" y="4427"/>
                  <a:pt x="14282" y="4484"/>
                </a:cubicBezTo>
                <a:lnTo>
                  <a:pt x="14282" y="4704"/>
                </a:lnTo>
                <a:cubicBezTo>
                  <a:pt x="14282" y="4762"/>
                  <a:pt x="14306" y="4809"/>
                  <a:pt x="14335" y="4809"/>
                </a:cubicBezTo>
                <a:cubicBezTo>
                  <a:pt x="14364" y="4809"/>
                  <a:pt x="14388" y="4762"/>
                  <a:pt x="14388" y="4704"/>
                </a:cubicBezTo>
                <a:lnTo>
                  <a:pt x="14388" y="4484"/>
                </a:lnTo>
                <a:cubicBezTo>
                  <a:pt x="14388" y="4427"/>
                  <a:pt x="14364" y="4380"/>
                  <a:pt x="14335" y="4380"/>
                </a:cubicBezTo>
                <a:close/>
                <a:moveTo>
                  <a:pt x="15185" y="4380"/>
                </a:moveTo>
                <a:cubicBezTo>
                  <a:pt x="15156" y="4380"/>
                  <a:pt x="15132" y="4427"/>
                  <a:pt x="15132" y="4484"/>
                </a:cubicBezTo>
                <a:lnTo>
                  <a:pt x="15132" y="4704"/>
                </a:lnTo>
                <a:cubicBezTo>
                  <a:pt x="15132" y="4762"/>
                  <a:pt x="15156" y="4809"/>
                  <a:pt x="15185" y="4809"/>
                </a:cubicBezTo>
                <a:cubicBezTo>
                  <a:pt x="15214" y="4809"/>
                  <a:pt x="15237" y="4762"/>
                  <a:pt x="15237" y="4704"/>
                </a:cubicBezTo>
                <a:lnTo>
                  <a:pt x="15237" y="4484"/>
                </a:lnTo>
                <a:cubicBezTo>
                  <a:pt x="15237" y="4427"/>
                  <a:pt x="15214" y="4380"/>
                  <a:pt x="15185" y="4380"/>
                </a:cubicBezTo>
                <a:close/>
                <a:moveTo>
                  <a:pt x="15500" y="4380"/>
                </a:moveTo>
                <a:cubicBezTo>
                  <a:pt x="15470" y="4380"/>
                  <a:pt x="15447" y="4427"/>
                  <a:pt x="15447" y="4484"/>
                </a:cubicBezTo>
                <a:lnTo>
                  <a:pt x="15447" y="4704"/>
                </a:lnTo>
                <a:cubicBezTo>
                  <a:pt x="15447" y="4762"/>
                  <a:pt x="15470" y="4809"/>
                  <a:pt x="15500" y="4809"/>
                </a:cubicBezTo>
                <a:cubicBezTo>
                  <a:pt x="15529" y="4809"/>
                  <a:pt x="15551" y="4762"/>
                  <a:pt x="15551" y="4704"/>
                </a:cubicBezTo>
                <a:lnTo>
                  <a:pt x="15551" y="4484"/>
                </a:lnTo>
                <a:cubicBezTo>
                  <a:pt x="15551" y="4427"/>
                  <a:pt x="15529" y="4380"/>
                  <a:pt x="15500" y="4380"/>
                </a:cubicBezTo>
                <a:close/>
                <a:moveTo>
                  <a:pt x="16349" y="4380"/>
                </a:moveTo>
                <a:cubicBezTo>
                  <a:pt x="16320" y="4380"/>
                  <a:pt x="16296" y="4427"/>
                  <a:pt x="16296" y="4484"/>
                </a:cubicBezTo>
                <a:lnTo>
                  <a:pt x="16296" y="4704"/>
                </a:lnTo>
                <a:cubicBezTo>
                  <a:pt x="16296" y="4762"/>
                  <a:pt x="16320" y="4809"/>
                  <a:pt x="16349" y="4809"/>
                </a:cubicBezTo>
                <a:cubicBezTo>
                  <a:pt x="16378" y="4809"/>
                  <a:pt x="16401" y="4762"/>
                  <a:pt x="16401" y="4704"/>
                </a:cubicBezTo>
                <a:lnTo>
                  <a:pt x="16401" y="4484"/>
                </a:lnTo>
                <a:cubicBezTo>
                  <a:pt x="16401" y="4427"/>
                  <a:pt x="16378" y="4380"/>
                  <a:pt x="16349" y="4380"/>
                </a:cubicBezTo>
                <a:close/>
                <a:moveTo>
                  <a:pt x="16663" y="4380"/>
                </a:moveTo>
                <a:cubicBezTo>
                  <a:pt x="16634" y="4380"/>
                  <a:pt x="16611" y="4427"/>
                  <a:pt x="16611" y="4484"/>
                </a:cubicBezTo>
                <a:lnTo>
                  <a:pt x="16611" y="4704"/>
                </a:lnTo>
                <a:cubicBezTo>
                  <a:pt x="16611" y="4762"/>
                  <a:pt x="16634" y="4809"/>
                  <a:pt x="16663" y="4809"/>
                </a:cubicBezTo>
                <a:cubicBezTo>
                  <a:pt x="16692" y="4809"/>
                  <a:pt x="16716" y="4762"/>
                  <a:pt x="16716" y="4704"/>
                </a:cubicBezTo>
                <a:lnTo>
                  <a:pt x="16716" y="4484"/>
                </a:lnTo>
                <a:cubicBezTo>
                  <a:pt x="16716" y="4427"/>
                  <a:pt x="16692" y="4380"/>
                  <a:pt x="16663" y="4380"/>
                </a:cubicBezTo>
                <a:close/>
                <a:moveTo>
                  <a:pt x="17512" y="4380"/>
                </a:moveTo>
                <a:cubicBezTo>
                  <a:pt x="17483" y="4380"/>
                  <a:pt x="17459" y="4427"/>
                  <a:pt x="17459" y="4484"/>
                </a:cubicBezTo>
                <a:lnTo>
                  <a:pt x="17459" y="4704"/>
                </a:lnTo>
                <a:cubicBezTo>
                  <a:pt x="17459" y="4762"/>
                  <a:pt x="17483" y="4809"/>
                  <a:pt x="17512" y="4809"/>
                </a:cubicBezTo>
                <a:cubicBezTo>
                  <a:pt x="17541" y="4809"/>
                  <a:pt x="17565" y="4762"/>
                  <a:pt x="17565" y="4704"/>
                </a:cubicBezTo>
                <a:lnTo>
                  <a:pt x="17565" y="4484"/>
                </a:lnTo>
                <a:cubicBezTo>
                  <a:pt x="17565" y="4427"/>
                  <a:pt x="17541" y="4380"/>
                  <a:pt x="17512" y="4380"/>
                </a:cubicBezTo>
                <a:close/>
                <a:moveTo>
                  <a:pt x="17827" y="4380"/>
                </a:moveTo>
                <a:cubicBezTo>
                  <a:pt x="17798" y="4380"/>
                  <a:pt x="17774" y="4427"/>
                  <a:pt x="17774" y="4484"/>
                </a:cubicBezTo>
                <a:lnTo>
                  <a:pt x="17774" y="4704"/>
                </a:lnTo>
                <a:cubicBezTo>
                  <a:pt x="17774" y="4762"/>
                  <a:pt x="17798" y="4809"/>
                  <a:pt x="17827" y="4809"/>
                </a:cubicBezTo>
                <a:cubicBezTo>
                  <a:pt x="17856" y="4809"/>
                  <a:pt x="17880" y="4762"/>
                  <a:pt x="17880" y="4704"/>
                </a:cubicBezTo>
                <a:lnTo>
                  <a:pt x="17880" y="4484"/>
                </a:lnTo>
                <a:cubicBezTo>
                  <a:pt x="17880" y="4427"/>
                  <a:pt x="17856" y="4380"/>
                  <a:pt x="17827" y="4380"/>
                </a:cubicBezTo>
                <a:close/>
                <a:moveTo>
                  <a:pt x="18677" y="4380"/>
                </a:moveTo>
                <a:cubicBezTo>
                  <a:pt x="18648" y="4380"/>
                  <a:pt x="18624" y="4427"/>
                  <a:pt x="18624" y="4484"/>
                </a:cubicBezTo>
                <a:lnTo>
                  <a:pt x="18624" y="4704"/>
                </a:lnTo>
                <a:cubicBezTo>
                  <a:pt x="18624" y="4762"/>
                  <a:pt x="18648" y="4809"/>
                  <a:pt x="18677" y="4809"/>
                </a:cubicBezTo>
                <a:cubicBezTo>
                  <a:pt x="18706" y="4809"/>
                  <a:pt x="18730" y="4762"/>
                  <a:pt x="18730" y="4704"/>
                </a:cubicBezTo>
                <a:lnTo>
                  <a:pt x="18730" y="4484"/>
                </a:lnTo>
                <a:cubicBezTo>
                  <a:pt x="18730" y="4427"/>
                  <a:pt x="18706" y="4380"/>
                  <a:pt x="18677" y="4380"/>
                </a:cubicBezTo>
                <a:close/>
                <a:moveTo>
                  <a:pt x="18991" y="4380"/>
                </a:moveTo>
                <a:cubicBezTo>
                  <a:pt x="18962" y="4380"/>
                  <a:pt x="18938" y="4427"/>
                  <a:pt x="18938" y="4484"/>
                </a:cubicBezTo>
                <a:lnTo>
                  <a:pt x="18938" y="4704"/>
                </a:lnTo>
                <a:cubicBezTo>
                  <a:pt x="18938" y="4762"/>
                  <a:pt x="18962" y="4809"/>
                  <a:pt x="18991" y="4809"/>
                </a:cubicBezTo>
                <a:cubicBezTo>
                  <a:pt x="19020" y="4809"/>
                  <a:pt x="19044" y="4762"/>
                  <a:pt x="19044" y="4704"/>
                </a:cubicBezTo>
                <a:lnTo>
                  <a:pt x="19044" y="4484"/>
                </a:lnTo>
                <a:cubicBezTo>
                  <a:pt x="19044" y="4427"/>
                  <a:pt x="19020" y="4380"/>
                  <a:pt x="18991" y="4380"/>
                </a:cubicBezTo>
                <a:close/>
                <a:moveTo>
                  <a:pt x="19841" y="4380"/>
                </a:moveTo>
                <a:cubicBezTo>
                  <a:pt x="19812" y="4380"/>
                  <a:pt x="19788" y="4427"/>
                  <a:pt x="19788" y="4484"/>
                </a:cubicBezTo>
                <a:lnTo>
                  <a:pt x="19788" y="4704"/>
                </a:lnTo>
                <a:cubicBezTo>
                  <a:pt x="19788" y="4762"/>
                  <a:pt x="19812" y="4809"/>
                  <a:pt x="19841" y="4809"/>
                </a:cubicBezTo>
                <a:cubicBezTo>
                  <a:pt x="19870" y="4809"/>
                  <a:pt x="19894" y="4762"/>
                  <a:pt x="19894" y="4704"/>
                </a:cubicBezTo>
                <a:lnTo>
                  <a:pt x="19894" y="4484"/>
                </a:lnTo>
                <a:cubicBezTo>
                  <a:pt x="19894" y="4427"/>
                  <a:pt x="19870" y="4380"/>
                  <a:pt x="19841" y="4380"/>
                </a:cubicBezTo>
                <a:close/>
                <a:moveTo>
                  <a:pt x="20155" y="4380"/>
                </a:moveTo>
                <a:cubicBezTo>
                  <a:pt x="20126" y="4380"/>
                  <a:pt x="20102" y="4427"/>
                  <a:pt x="20102" y="4484"/>
                </a:cubicBezTo>
                <a:lnTo>
                  <a:pt x="20102" y="4704"/>
                </a:lnTo>
                <a:cubicBezTo>
                  <a:pt x="20102" y="4762"/>
                  <a:pt x="20126" y="4809"/>
                  <a:pt x="20155" y="4809"/>
                </a:cubicBezTo>
                <a:cubicBezTo>
                  <a:pt x="20184" y="4809"/>
                  <a:pt x="20207" y="4762"/>
                  <a:pt x="20207" y="4704"/>
                </a:cubicBezTo>
                <a:lnTo>
                  <a:pt x="20207" y="4484"/>
                </a:lnTo>
                <a:cubicBezTo>
                  <a:pt x="20207" y="4427"/>
                  <a:pt x="20184" y="4380"/>
                  <a:pt x="20155" y="4380"/>
                </a:cubicBezTo>
                <a:close/>
                <a:moveTo>
                  <a:pt x="21004" y="4380"/>
                </a:moveTo>
                <a:cubicBezTo>
                  <a:pt x="20975" y="4380"/>
                  <a:pt x="20952" y="4427"/>
                  <a:pt x="20952" y="4484"/>
                </a:cubicBezTo>
                <a:lnTo>
                  <a:pt x="20952" y="4704"/>
                </a:lnTo>
                <a:cubicBezTo>
                  <a:pt x="20952" y="4762"/>
                  <a:pt x="20975" y="4809"/>
                  <a:pt x="21004" y="4809"/>
                </a:cubicBezTo>
                <a:cubicBezTo>
                  <a:pt x="21033" y="4809"/>
                  <a:pt x="21057" y="4762"/>
                  <a:pt x="21057" y="4704"/>
                </a:cubicBezTo>
                <a:lnTo>
                  <a:pt x="21057" y="4484"/>
                </a:lnTo>
                <a:cubicBezTo>
                  <a:pt x="21057" y="4427"/>
                  <a:pt x="21033" y="4380"/>
                  <a:pt x="21004" y="4380"/>
                </a:cubicBezTo>
                <a:close/>
                <a:moveTo>
                  <a:pt x="21319" y="4380"/>
                </a:moveTo>
                <a:cubicBezTo>
                  <a:pt x="21289" y="4380"/>
                  <a:pt x="21267" y="4427"/>
                  <a:pt x="21267" y="4484"/>
                </a:cubicBezTo>
                <a:lnTo>
                  <a:pt x="21267" y="4704"/>
                </a:lnTo>
                <a:cubicBezTo>
                  <a:pt x="21267" y="4762"/>
                  <a:pt x="21289" y="4809"/>
                  <a:pt x="21319" y="4809"/>
                </a:cubicBezTo>
                <a:cubicBezTo>
                  <a:pt x="21348" y="4809"/>
                  <a:pt x="21372" y="4762"/>
                  <a:pt x="21372" y="4704"/>
                </a:cubicBezTo>
                <a:lnTo>
                  <a:pt x="21372" y="4484"/>
                </a:lnTo>
                <a:cubicBezTo>
                  <a:pt x="21372" y="4427"/>
                  <a:pt x="21348" y="4380"/>
                  <a:pt x="21319" y="4380"/>
                </a:cubicBezTo>
                <a:close/>
                <a:moveTo>
                  <a:pt x="281" y="5110"/>
                </a:moveTo>
                <a:cubicBezTo>
                  <a:pt x="252" y="5110"/>
                  <a:pt x="228" y="5157"/>
                  <a:pt x="228" y="5214"/>
                </a:cubicBezTo>
                <a:lnTo>
                  <a:pt x="228" y="5434"/>
                </a:lnTo>
                <a:cubicBezTo>
                  <a:pt x="228" y="5492"/>
                  <a:pt x="252" y="5539"/>
                  <a:pt x="281" y="5539"/>
                </a:cubicBezTo>
                <a:cubicBezTo>
                  <a:pt x="311" y="5539"/>
                  <a:pt x="334" y="5492"/>
                  <a:pt x="334" y="5434"/>
                </a:cubicBezTo>
                <a:lnTo>
                  <a:pt x="334" y="5214"/>
                </a:lnTo>
                <a:cubicBezTo>
                  <a:pt x="334" y="5157"/>
                  <a:pt x="311" y="5110"/>
                  <a:pt x="281" y="5110"/>
                </a:cubicBezTo>
                <a:close/>
                <a:moveTo>
                  <a:pt x="596" y="5110"/>
                </a:moveTo>
                <a:cubicBezTo>
                  <a:pt x="567" y="5110"/>
                  <a:pt x="543" y="5157"/>
                  <a:pt x="543" y="5214"/>
                </a:cubicBezTo>
                <a:lnTo>
                  <a:pt x="543" y="5434"/>
                </a:lnTo>
                <a:cubicBezTo>
                  <a:pt x="543" y="5492"/>
                  <a:pt x="567" y="5539"/>
                  <a:pt x="596" y="5539"/>
                </a:cubicBezTo>
                <a:cubicBezTo>
                  <a:pt x="625" y="5539"/>
                  <a:pt x="649" y="5492"/>
                  <a:pt x="649" y="5434"/>
                </a:cubicBezTo>
                <a:lnTo>
                  <a:pt x="649" y="5214"/>
                </a:lnTo>
                <a:cubicBezTo>
                  <a:pt x="649" y="5157"/>
                  <a:pt x="625" y="5110"/>
                  <a:pt x="596" y="5110"/>
                </a:cubicBezTo>
                <a:close/>
                <a:moveTo>
                  <a:pt x="1446" y="5110"/>
                </a:moveTo>
                <a:cubicBezTo>
                  <a:pt x="1417" y="5110"/>
                  <a:pt x="1393" y="5157"/>
                  <a:pt x="1393" y="5214"/>
                </a:cubicBezTo>
                <a:lnTo>
                  <a:pt x="1393" y="5434"/>
                </a:lnTo>
                <a:cubicBezTo>
                  <a:pt x="1393" y="5492"/>
                  <a:pt x="1417" y="5539"/>
                  <a:pt x="1446" y="5539"/>
                </a:cubicBezTo>
                <a:cubicBezTo>
                  <a:pt x="1475" y="5539"/>
                  <a:pt x="1499" y="5492"/>
                  <a:pt x="1499" y="5434"/>
                </a:cubicBezTo>
                <a:lnTo>
                  <a:pt x="1499" y="5214"/>
                </a:lnTo>
                <a:cubicBezTo>
                  <a:pt x="1499" y="5157"/>
                  <a:pt x="1475" y="5110"/>
                  <a:pt x="1446" y="5110"/>
                </a:cubicBezTo>
                <a:close/>
                <a:moveTo>
                  <a:pt x="1760" y="5110"/>
                </a:moveTo>
                <a:cubicBezTo>
                  <a:pt x="1731" y="5110"/>
                  <a:pt x="1707" y="5157"/>
                  <a:pt x="1707" y="5214"/>
                </a:cubicBezTo>
                <a:lnTo>
                  <a:pt x="1707" y="5434"/>
                </a:lnTo>
                <a:cubicBezTo>
                  <a:pt x="1707" y="5492"/>
                  <a:pt x="1731" y="5539"/>
                  <a:pt x="1760" y="5539"/>
                </a:cubicBezTo>
                <a:cubicBezTo>
                  <a:pt x="1789" y="5539"/>
                  <a:pt x="1813" y="5492"/>
                  <a:pt x="1813" y="5434"/>
                </a:cubicBezTo>
                <a:lnTo>
                  <a:pt x="1813" y="5214"/>
                </a:lnTo>
                <a:cubicBezTo>
                  <a:pt x="1813" y="5157"/>
                  <a:pt x="1789" y="5110"/>
                  <a:pt x="1760" y="5110"/>
                </a:cubicBezTo>
                <a:close/>
                <a:moveTo>
                  <a:pt x="2610" y="5110"/>
                </a:moveTo>
                <a:cubicBezTo>
                  <a:pt x="2581" y="5110"/>
                  <a:pt x="2557" y="5157"/>
                  <a:pt x="2557" y="5214"/>
                </a:cubicBezTo>
                <a:lnTo>
                  <a:pt x="2557" y="5434"/>
                </a:lnTo>
                <a:cubicBezTo>
                  <a:pt x="2557" y="5492"/>
                  <a:pt x="2581" y="5539"/>
                  <a:pt x="2610" y="5539"/>
                </a:cubicBezTo>
                <a:cubicBezTo>
                  <a:pt x="2639" y="5539"/>
                  <a:pt x="2662" y="5492"/>
                  <a:pt x="2662" y="5434"/>
                </a:cubicBezTo>
                <a:lnTo>
                  <a:pt x="2662" y="5214"/>
                </a:lnTo>
                <a:cubicBezTo>
                  <a:pt x="2662" y="5157"/>
                  <a:pt x="2639" y="5110"/>
                  <a:pt x="2610" y="5110"/>
                </a:cubicBezTo>
                <a:close/>
                <a:moveTo>
                  <a:pt x="2924" y="5110"/>
                </a:moveTo>
                <a:cubicBezTo>
                  <a:pt x="2895" y="5110"/>
                  <a:pt x="2871" y="5157"/>
                  <a:pt x="2871" y="5214"/>
                </a:cubicBezTo>
                <a:lnTo>
                  <a:pt x="2871" y="5434"/>
                </a:lnTo>
                <a:cubicBezTo>
                  <a:pt x="2871" y="5492"/>
                  <a:pt x="2895" y="5539"/>
                  <a:pt x="2924" y="5539"/>
                </a:cubicBezTo>
                <a:cubicBezTo>
                  <a:pt x="2954" y="5539"/>
                  <a:pt x="2976" y="5492"/>
                  <a:pt x="2976" y="5434"/>
                </a:cubicBezTo>
                <a:lnTo>
                  <a:pt x="2976" y="5214"/>
                </a:lnTo>
                <a:cubicBezTo>
                  <a:pt x="2976" y="5157"/>
                  <a:pt x="2954" y="5110"/>
                  <a:pt x="2924" y="5110"/>
                </a:cubicBezTo>
                <a:close/>
                <a:moveTo>
                  <a:pt x="3773" y="5110"/>
                </a:moveTo>
                <a:cubicBezTo>
                  <a:pt x="3744" y="5110"/>
                  <a:pt x="3721" y="5157"/>
                  <a:pt x="3721" y="5214"/>
                </a:cubicBezTo>
                <a:lnTo>
                  <a:pt x="3721" y="5434"/>
                </a:lnTo>
                <a:cubicBezTo>
                  <a:pt x="3721" y="5492"/>
                  <a:pt x="3744" y="5539"/>
                  <a:pt x="3773" y="5539"/>
                </a:cubicBezTo>
                <a:cubicBezTo>
                  <a:pt x="3802" y="5539"/>
                  <a:pt x="3826" y="5492"/>
                  <a:pt x="3826" y="5434"/>
                </a:cubicBezTo>
                <a:lnTo>
                  <a:pt x="3826" y="5214"/>
                </a:lnTo>
                <a:cubicBezTo>
                  <a:pt x="3826" y="5157"/>
                  <a:pt x="3802" y="5110"/>
                  <a:pt x="3773" y="5110"/>
                </a:cubicBezTo>
                <a:close/>
                <a:moveTo>
                  <a:pt x="4088" y="5110"/>
                </a:moveTo>
                <a:cubicBezTo>
                  <a:pt x="4058" y="5110"/>
                  <a:pt x="4035" y="5157"/>
                  <a:pt x="4035" y="5214"/>
                </a:cubicBezTo>
                <a:lnTo>
                  <a:pt x="4035" y="5434"/>
                </a:lnTo>
                <a:cubicBezTo>
                  <a:pt x="4035" y="5492"/>
                  <a:pt x="4058" y="5539"/>
                  <a:pt x="4088" y="5539"/>
                </a:cubicBezTo>
                <a:cubicBezTo>
                  <a:pt x="4117" y="5539"/>
                  <a:pt x="4141" y="5492"/>
                  <a:pt x="4141" y="5434"/>
                </a:cubicBezTo>
                <a:lnTo>
                  <a:pt x="4141" y="5214"/>
                </a:lnTo>
                <a:cubicBezTo>
                  <a:pt x="4141" y="5157"/>
                  <a:pt x="4117" y="5110"/>
                  <a:pt x="4088" y="5110"/>
                </a:cubicBezTo>
                <a:close/>
                <a:moveTo>
                  <a:pt x="4937" y="5110"/>
                </a:moveTo>
                <a:cubicBezTo>
                  <a:pt x="4908" y="5110"/>
                  <a:pt x="4884" y="5157"/>
                  <a:pt x="4884" y="5214"/>
                </a:cubicBezTo>
                <a:lnTo>
                  <a:pt x="4884" y="5434"/>
                </a:lnTo>
                <a:cubicBezTo>
                  <a:pt x="4884" y="5492"/>
                  <a:pt x="4908" y="5539"/>
                  <a:pt x="4937" y="5539"/>
                </a:cubicBezTo>
                <a:cubicBezTo>
                  <a:pt x="4966" y="5539"/>
                  <a:pt x="4990" y="5492"/>
                  <a:pt x="4990" y="5434"/>
                </a:cubicBezTo>
                <a:lnTo>
                  <a:pt x="4990" y="5214"/>
                </a:lnTo>
                <a:cubicBezTo>
                  <a:pt x="4990" y="5157"/>
                  <a:pt x="4966" y="5110"/>
                  <a:pt x="4937" y="5110"/>
                </a:cubicBezTo>
                <a:close/>
                <a:moveTo>
                  <a:pt x="5252" y="5110"/>
                </a:moveTo>
                <a:cubicBezTo>
                  <a:pt x="5223" y="5110"/>
                  <a:pt x="5199" y="5157"/>
                  <a:pt x="5199" y="5214"/>
                </a:cubicBezTo>
                <a:lnTo>
                  <a:pt x="5199" y="5434"/>
                </a:lnTo>
                <a:cubicBezTo>
                  <a:pt x="5199" y="5492"/>
                  <a:pt x="5223" y="5539"/>
                  <a:pt x="5252" y="5539"/>
                </a:cubicBezTo>
                <a:cubicBezTo>
                  <a:pt x="5281" y="5539"/>
                  <a:pt x="5305" y="5492"/>
                  <a:pt x="5305" y="5434"/>
                </a:cubicBezTo>
                <a:lnTo>
                  <a:pt x="5305" y="5214"/>
                </a:lnTo>
                <a:cubicBezTo>
                  <a:pt x="5305" y="5157"/>
                  <a:pt x="5281" y="5110"/>
                  <a:pt x="5252" y="5110"/>
                </a:cubicBezTo>
                <a:close/>
                <a:moveTo>
                  <a:pt x="6102" y="5110"/>
                </a:moveTo>
                <a:cubicBezTo>
                  <a:pt x="6072" y="5110"/>
                  <a:pt x="6049" y="5157"/>
                  <a:pt x="6049" y="5214"/>
                </a:cubicBezTo>
                <a:lnTo>
                  <a:pt x="6049" y="5434"/>
                </a:lnTo>
                <a:cubicBezTo>
                  <a:pt x="6049" y="5492"/>
                  <a:pt x="6072" y="5539"/>
                  <a:pt x="6102" y="5539"/>
                </a:cubicBezTo>
                <a:cubicBezTo>
                  <a:pt x="6131" y="5539"/>
                  <a:pt x="6155" y="5492"/>
                  <a:pt x="6155" y="5434"/>
                </a:cubicBezTo>
                <a:lnTo>
                  <a:pt x="6155" y="5214"/>
                </a:lnTo>
                <a:cubicBezTo>
                  <a:pt x="6155" y="5157"/>
                  <a:pt x="6131" y="5110"/>
                  <a:pt x="6102" y="5110"/>
                </a:cubicBezTo>
                <a:close/>
                <a:moveTo>
                  <a:pt x="6416" y="5110"/>
                </a:moveTo>
                <a:cubicBezTo>
                  <a:pt x="6387" y="5110"/>
                  <a:pt x="6363" y="5157"/>
                  <a:pt x="6363" y="5214"/>
                </a:cubicBezTo>
                <a:lnTo>
                  <a:pt x="6363" y="5434"/>
                </a:lnTo>
                <a:cubicBezTo>
                  <a:pt x="6363" y="5492"/>
                  <a:pt x="6387" y="5539"/>
                  <a:pt x="6416" y="5539"/>
                </a:cubicBezTo>
                <a:cubicBezTo>
                  <a:pt x="6445" y="5539"/>
                  <a:pt x="6469" y="5492"/>
                  <a:pt x="6469" y="5434"/>
                </a:cubicBezTo>
                <a:lnTo>
                  <a:pt x="6469" y="5214"/>
                </a:lnTo>
                <a:cubicBezTo>
                  <a:pt x="6469" y="5157"/>
                  <a:pt x="6445" y="5110"/>
                  <a:pt x="6416" y="5110"/>
                </a:cubicBezTo>
                <a:close/>
                <a:moveTo>
                  <a:pt x="7266" y="5110"/>
                </a:moveTo>
                <a:cubicBezTo>
                  <a:pt x="7237" y="5110"/>
                  <a:pt x="7213" y="5157"/>
                  <a:pt x="7213" y="5214"/>
                </a:cubicBezTo>
                <a:lnTo>
                  <a:pt x="7213" y="5434"/>
                </a:lnTo>
                <a:cubicBezTo>
                  <a:pt x="7213" y="5492"/>
                  <a:pt x="7237" y="5539"/>
                  <a:pt x="7266" y="5539"/>
                </a:cubicBezTo>
                <a:cubicBezTo>
                  <a:pt x="7295" y="5539"/>
                  <a:pt x="7318" y="5492"/>
                  <a:pt x="7318" y="5434"/>
                </a:cubicBezTo>
                <a:lnTo>
                  <a:pt x="7318" y="5214"/>
                </a:lnTo>
                <a:cubicBezTo>
                  <a:pt x="7318" y="5157"/>
                  <a:pt x="7295" y="5110"/>
                  <a:pt x="7266" y="5110"/>
                </a:cubicBezTo>
                <a:close/>
                <a:moveTo>
                  <a:pt x="7580" y="5110"/>
                </a:moveTo>
                <a:cubicBezTo>
                  <a:pt x="7551" y="5110"/>
                  <a:pt x="7527" y="5157"/>
                  <a:pt x="7527" y="5214"/>
                </a:cubicBezTo>
                <a:lnTo>
                  <a:pt x="7527" y="5434"/>
                </a:lnTo>
                <a:cubicBezTo>
                  <a:pt x="7527" y="5492"/>
                  <a:pt x="7551" y="5539"/>
                  <a:pt x="7580" y="5539"/>
                </a:cubicBezTo>
                <a:cubicBezTo>
                  <a:pt x="7609" y="5539"/>
                  <a:pt x="7632" y="5492"/>
                  <a:pt x="7632" y="5434"/>
                </a:cubicBezTo>
                <a:lnTo>
                  <a:pt x="7632" y="5214"/>
                </a:lnTo>
                <a:cubicBezTo>
                  <a:pt x="7632" y="5157"/>
                  <a:pt x="7609" y="5110"/>
                  <a:pt x="7580" y="5110"/>
                </a:cubicBezTo>
                <a:close/>
                <a:moveTo>
                  <a:pt x="8429" y="5110"/>
                </a:moveTo>
                <a:cubicBezTo>
                  <a:pt x="8400" y="5110"/>
                  <a:pt x="8377" y="5157"/>
                  <a:pt x="8377" y="5214"/>
                </a:cubicBezTo>
                <a:lnTo>
                  <a:pt x="8377" y="5434"/>
                </a:lnTo>
                <a:cubicBezTo>
                  <a:pt x="8377" y="5492"/>
                  <a:pt x="8400" y="5539"/>
                  <a:pt x="8429" y="5539"/>
                </a:cubicBezTo>
                <a:cubicBezTo>
                  <a:pt x="8458" y="5539"/>
                  <a:pt x="8482" y="5492"/>
                  <a:pt x="8482" y="5434"/>
                </a:cubicBezTo>
                <a:lnTo>
                  <a:pt x="8482" y="5214"/>
                </a:lnTo>
                <a:cubicBezTo>
                  <a:pt x="8482" y="5157"/>
                  <a:pt x="8458" y="5110"/>
                  <a:pt x="8429" y="5110"/>
                </a:cubicBezTo>
                <a:close/>
                <a:moveTo>
                  <a:pt x="8744" y="5110"/>
                </a:moveTo>
                <a:cubicBezTo>
                  <a:pt x="8714" y="5110"/>
                  <a:pt x="8691" y="5157"/>
                  <a:pt x="8691" y="5214"/>
                </a:cubicBezTo>
                <a:lnTo>
                  <a:pt x="8691" y="5434"/>
                </a:lnTo>
                <a:cubicBezTo>
                  <a:pt x="8691" y="5492"/>
                  <a:pt x="8714" y="5539"/>
                  <a:pt x="8744" y="5539"/>
                </a:cubicBezTo>
                <a:cubicBezTo>
                  <a:pt x="8773" y="5539"/>
                  <a:pt x="8796" y="5492"/>
                  <a:pt x="8796" y="5434"/>
                </a:cubicBezTo>
                <a:lnTo>
                  <a:pt x="8796" y="5214"/>
                </a:lnTo>
                <a:cubicBezTo>
                  <a:pt x="8796" y="5157"/>
                  <a:pt x="8773" y="5110"/>
                  <a:pt x="8744" y="5110"/>
                </a:cubicBezTo>
                <a:close/>
                <a:moveTo>
                  <a:pt x="9593" y="5110"/>
                </a:moveTo>
                <a:cubicBezTo>
                  <a:pt x="9564" y="5110"/>
                  <a:pt x="9540" y="5157"/>
                  <a:pt x="9540" y="5214"/>
                </a:cubicBezTo>
                <a:lnTo>
                  <a:pt x="9540" y="5434"/>
                </a:lnTo>
                <a:cubicBezTo>
                  <a:pt x="9540" y="5492"/>
                  <a:pt x="9564" y="5539"/>
                  <a:pt x="9593" y="5539"/>
                </a:cubicBezTo>
                <a:cubicBezTo>
                  <a:pt x="9622" y="5539"/>
                  <a:pt x="9646" y="5492"/>
                  <a:pt x="9646" y="5434"/>
                </a:cubicBezTo>
                <a:lnTo>
                  <a:pt x="9646" y="5214"/>
                </a:lnTo>
                <a:cubicBezTo>
                  <a:pt x="9646" y="5157"/>
                  <a:pt x="9622" y="5110"/>
                  <a:pt x="9593" y="5110"/>
                </a:cubicBezTo>
                <a:close/>
                <a:moveTo>
                  <a:pt x="9908" y="5110"/>
                </a:moveTo>
                <a:cubicBezTo>
                  <a:pt x="9879" y="5110"/>
                  <a:pt x="9855" y="5157"/>
                  <a:pt x="9855" y="5214"/>
                </a:cubicBezTo>
                <a:lnTo>
                  <a:pt x="9855" y="5434"/>
                </a:lnTo>
                <a:cubicBezTo>
                  <a:pt x="9855" y="5492"/>
                  <a:pt x="9879" y="5539"/>
                  <a:pt x="9908" y="5539"/>
                </a:cubicBezTo>
                <a:cubicBezTo>
                  <a:pt x="9937" y="5539"/>
                  <a:pt x="9961" y="5492"/>
                  <a:pt x="9961" y="5434"/>
                </a:cubicBezTo>
                <a:lnTo>
                  <a:pt x="9961" y="5214"/>
                </a:lnTo>
                <a:cubicBezTo>
                  <a:pt x="9961" y="5157"/>
                  <a:pt x="9937" y="5110"/>
                  <a:pt x="9908" y="5110"/>
                </a:cubicBezTo>
                <a:close/>
                <a:moveTo>
                  <a:pt x="10758" y="5110"/>
                </a:moveTo>
                <a:cubicBezTo>
                  <a:pt x="10728" y="5110"/>
                  <a:pt x="10705" y="5157"/>
                  <a:pt x="10705" y="5214"/>
                </a:cubicBezTo>
                <a:lnTo>
                  <a:pt x="10705" y="5434"/>
                </a:lnTo>
                <a:cubicBezTo>
                  <a:pt x="10705" y="5492"/>
                  <a:pt x="10728" y="5539"/>
                  <a:pt x="10758" y="5539"/>
                </a:cubicBezTo>
                <a:cubicBezTo>
                  <a:pt x="10787" y="5539"/>
                  <a:pt x="10810" y="5492"/>
                  <a:pt x="10810" y="5434"/>
                </a:cubicBezTo>
                <a:lnTo>
                  <a:pt x="10810" y="5214"/>
                </a:lnTo>
                <a:cubicBezTo>
                  <a:pt x="10810" y="5157"/>
                  <a:pt x="10787" y="5110"/>
                  <a:pt x="10758" y="5110"/>
                </a:cubicBezTo>
                <a:close/>
                <a:moveTo>
                  <a:pt x="11072" y="5110"/>
                </a:moveTo>
                <a:cubicBezTo>
                  <a:pt x="11043" y="5110"/>
                  <a:pt x="11019" y="5157"/>
                  <a:pt x="11019" y="5214"/>
                </a:cubicBezTo>
                <a:lnTo>
                  <a:pt x="11019" y="5434"/>
                </a:lnTo>
                <a:cubicBezTo>
                  <a:pt x="11019" y="5492"/>
                  <a:pt x="11043" y="5539"/>
                  <a:pt x="11072" y="5539"/>
                </a:cubicBezTo>
                <a:cubicBezTo>
                  <a:pt x="11101" y="5539"/>
                  <a:pt x="11125" y="5492"/>
                  <a:pt x="11125" y="5434"/>
                </a:cubicBezTo>
                <a:lnTo>
                  <a:pt x="11125" y="5214"/>
                </a:lnTo>
                <a:cubicBezTo>
                  <a:pt x="11125" y="5157"/>
                  <a:pt x="11101" y="5110"/>
                  <a:pt x="11072" y="5110"/>
                </a:cubicBezTo>
                <a:close/>
                <a:moveTo>
                  <a:pt x="11922" y="5110"/>
                </a:moveTo>
                <a:cubicBezTo>
                  <a:pt x="11893" y="5110"/>
                  <a:pt x="11869" y="5157"/>
                  <a:pt x="11869" y="5214"/>
                </a:cubicBezTo>
                <a:lnTo>
                  <a:pt x="11869" y="5434"/>
                </a:lnTo>
                <a:cubicBezTo>
                  <a:pt x="11869" y="5492"/>
                  <a:pt x="11893" y="5539"/>
                  <a:pt x="11922" y="5539"/>
                </a:cubicBezTo>
                <a:cubicBezTo>
                  <a:pt x="11951" y="5539"/>
                  <a:pt x="11974" y="5492"/>
                  <a:pt x="11974" y="5434"/>
                </a:cubicBezTo>
                <a:lnTo>
                  <a:pt x="11974" y="5214"/>
                </a:lnTo>
                <a:cubicBezTo>
                  <a:pt x="11974" y="5157"/>
                  <a:pt x="11951" y="5110"/>
                  <a:pt x="11922" y="5110"/>
                </a:cubicBezTo>
                <a:close/>
                <a:moveTo>
                  <a:pt x="12236" y="5110"/>
                </a:moveTo>
                <a:cubicBezTo>
                  <a:pt x="12207" y="5110"/>
                  <a:pt x="12183" y="5157"/>
                  <a:pt x="12183" y="5214"/>
                </a:cubicBezTo>
                <a:lnTo>
                  <a:pt x="12183" y="5434"/>
                </a:lnTo>
                <a:cubicBezTo>
                  <a:pt x="12183" y="5492"/>
                  <a:pt x="12207" y="5539"/>
                  <a:pt x="12236" y="5539"/>
                </a:cubicBezTo>
                <a:cubicBezTo>
                  <a:pt x="12265" y="5539"/>
                  <a:pt x="12288" y="5492"/>
                  <a:pt x="12288" y="5434"/>
                </a:cubicBezTo>
                <a:lnTo>
                  <a:pt x="12288" y="5214"/>
                </a:lnTo>
                <a:cubicBezTo>
                  <a:pt x="12288" y="5157"/>
                  <a:pt x="12265" y="5110"/>
                  <a:pt x="12236" y="5110"/>
                </a:cubicBezTo>
                <a:close/>
                <a:moveTo>
                  <a:pt x="13085" y="5110"/>
                </a:moveTo>
                <a:cubicBezTo>
                  <a:pt x="13056" y="5110"/>
                  <a:pt x="13032" y="5157"/>
                  <a:pt x="13032" y="5214"/>
                </a:cubicBezTo>
                <a:lnTo>
                  <a:pt x="13032" y="5434"/>
                </a:lnTo>
                <a:cubicBezTo>
                  <a:pt x="13032" y="5492"/>
                  <a:pt x="13056" y="5539"/>
                  <a:pt x="13085" y="5539"/>
                </a:cubicBezTo>
                <a:cubicBezTo>
                  <a:pt x="13114" y="5539"/>
                  <a:pt x="13138" y="5492"/>
                  <a:pt x="13138" y="5434"/>
                </a:cubicBezTo>
                <a:lnTo>
                  <a:pt x="13138" y="5214"/>
                </a:lnTo>
                <a:cubicBezTo>
                  <a:pt x="13138" y="5157"/>
                  <a:pt x="13114" y="5110"/>
                  <a:pt x="13085" y="5110"/>
                </a:cubicBezTo>
                <a:close/>
                <a:moveTo>
                  <a:pt x="13399" y="5110"/>
                </a:moveTo>
                <a:cubicBezTo>
                  <a:pt x="13370" y="5110"/>
                  <a:pt x="13348" y="5157"/>
                  <a:pt x="13348" y="5214"/>
                </a:cubicBezTo>
                <a:lnTo>
                  <a:pt x="13348" y="5434"/>
                </a:lnTo>
                <a:cubicBezTo>
                  <a:pt x="13348" y="5492"/>
                  <a:pt x="13370" y="5539"/>
                  <a:pt x="13399" y="5539"/>
                </a:cubicBezTo>
                <a:cubicBezTo>
                  <a:pt x="13428" y="5539"/>
                  <a:pt x="13452" y="5492"/>
                  <a:pt x="13452" y="5434"/>
                </a:cubicBezTo>
                <a:lnTo>
                  <a:pt x="13452" y="5214"/>
                </a:lnTo>
                <a:cubicBezTo>
                  <a:pt x="13452" y="5157"/>
                  <a:pt x="13428" y="5110"/>
                  <a:pt x="13399" y="5110"/>
                </a:cubicBezTo>
                <a:close/>
                <a:moveTo>
                  <a:pt x="14249" y="5110"/>
                </a:moveTo>
                <a:cubicBezTo>
                  <a:pt x="14220" y="5110"/>
                  <a:pt x="14196" y="5157"/>
                  <a:pt x="14196" y="5214"/>
                </a:cubicBezTo>
                <a:lnTo>
                  <a:pt x="14196" y="5434"/>
                </a:lnTo>
                <a:cubicBezTo>
                  <a:pt x="14196" y="5492"/>
                  <a:pt x="14220" y="5539"/>
                  <a:pt x="14249" y="5539"/>
                </a:cubicBezTo>
                <a:cubicBezTo>
                  <a:pt x="14278" y="5539"/>
                  <a:pt x="14302" y="5492"/>
                  <a:pt x="14302" y="5434"/>
                </a:cubicBezTo>
                <a:lnTo>
                  <a:pt x="14302" y="5214"/>
                </a:lnTo>
                <a:cubicBezTo>
                  <a:pt x="14302" y="5157"/>
                  <a:pt x="14278" y="5110"/>
                  <a:pt x="14249" y="5110"/>
                </a:cubicBezTo>
                <a:close/>
                <a:moveTo>
                  <a:pt x="14564" y="5110"/>
                </a:moveTo>
                <a:cubicBezTo>
                  <a:pt x="14535" y="5110"/>
                  <a:pt x="14511" y="5157"/>
                  <a:pt x="14511" y="5214"/>
                </a:cubicBezTo>
                <a:lnTo>
                  <a:pt x="14511" y="5434"/>
                </a:lnTo>
                <a:cubicBezTo>
                  <a:pt x="14511" y="5492"/>
                  <a:pt x="14535" y="5539"/>
                  <a:pt x="14564" y="5539"/>
                </a:cubicBezTo>
                <a:cubicBezTo>
                  <a:pt x="14593" y="5539"/>
                  <a:pt x="14617" y="5492"/>
                  <a:pt x="14617" y="5434"/>
                </a:cubicBezTo>
                <a:lnTo>
                  <a:pt x="14617" y="5214"/>
                </a:lnTo>
                <a:cubicBezTo>
                  <a:pt x="14617" y="5157"/>
                  <a:pt x="14593" y="5110"/>
                  <a:pt x="14564" y="5110"/>
                </a:cubicBezTo>
                <a:close/>
                <a:moveTo>
                  <a:pt x="15413" y="5110"/>
                </a:moveTo>
                <a:cubicBezTo>
                  <a:pt x="15384" y="5110"/>
                  <a:pt x="15360" y="5157"/>
                  <a:pt x="15360" y="5214"/>
                </a:cubicBezTo>
                <a:lnTo>
                  <a:pt x="15360" y="5434"/>
                </a:lnTo>
                <a:cubicBezTo>
                  <a:pt x="15360" y="5492"/>
                  <a:pt x="15384" y="5539"/>
                  <a:pt x="15413" y="5539"/>
                </a:cubicBezTo>
                <a:cubicBezTo>
                  <a:pt x="15442" y="5539"/>
                  <a:pt x="15465" y="5492"/>
                  <a:pt x="15465" y="5434"/>
                </a:cubicBezTo>
                <a:lnTo>
                  <a:pt x="15465" y="5214"/>
                </a:lnTo>
                <a:cubicBezTo>
                  <a:pt x="15465" y="5157"/>
                  <a:pt x="15442" y="5110"/>
                  <a:pt x="15413" y="5110"/>
                </a:cubicBezTo>
                <a:close/>
                <a:moveTo>
                  <a:pt x="15728" y="5110"/>
                </a:moveTo>
                <a:cubicBezTo>
                  <a:pt x="15699" y="5110"/>
                  <a:pt x="15675" y="5157"/>
                  <a:pt x="15675" y="5214"/>
                </a:cubicBezTo>
                <a:lnTo>
                  <a:pt x="15675" y="5434"/>
                </a:lnTo>
                <a:cubicBezTo>
                  <a:pt x="15675" y="5492"/>
                  <a:pt x="15699" y="5539"/>
                  <a:pt x="15728" y="5539"/>
                </a:cubicBezTo>
                <a:cubicBezTo>
                  <a:pt x="15757" y="5539"/>
                  <a:pt x="15781" y="5492"/>
                  <a:pt x="15781" y="5434"/>
                </a:cubicBezTo>
                <a:lnTo>
                  <a:pt x="15781" y="5214"/>
                </a:lnTo>
                <a:cubicBezTo>
                  <a:pt x="15781" y="5157"/>
                  <a:pt x="15757" y="5110"/>
                  <a:pt x="15728" y="5110"/>
                </a:cubicBezTo>
                <a:close/>
                <a:moveTo>
                  <a:pt x="16578" y="5110"/>
                </a:moveTo>
                <a:cubicBezTo>
                  <a:pt x="16549" y="5110"/>
                  <a:pt x="16525" y="5157"/>
                  <a:pt x="16525" y="5214"/>
                </a:cubicBezTo>
                <a:lnTo>
                  <a:pt x="16525" y="5434"/>
                </a:lnTo>
                <a:cubicBezTo>
                  <a:pt x="16525" y="5492"/>
                  <a:pt x="16549" y="5539"/>
                  <a:pt x="16578" y="5539"/>
                </a:cubicBezTo>
                <a:cubicBezTo>
                  <a:pt x="16607" y="5539"/>
                  <a:pt x="16630" y="5492"/>
                  <a:pt x="16630" y="5434"/>
                </a:cubicBezTo>
                <a:lnTo>
                  <a:pt x="16630" y="5214"/>
                </a:lnTo>
                <a:cubicBezTo>
                  <a:pt x="16630" y="5157"/>
                  <a:pt x="16607" y="5110"/>
                  <a:pt x="16578" y="5110"/>
                </a:cubicBezTo>
                <a:close/>
                <a:moveTo>
                  <a:pt x="16892" y="5110"/>
                </a:moveTo>
                <a:cubicBezTo>
                  <a:pt x="16863" y="5110"/>
                  <a:pt x="16839" y="5157"/>
                  <a:pt x="16839" y="5214"/>
                </a:cubicBezTo>
                <a:lnTo>
                  <a:pt x="16839" y="5434"/>
                </a:lnTo>
                <a:cubicBezTo>
                  <a:pt x="16839" y="5492"/>
                  <a:pt x="16863" y="5539"/>
                  <a:pt x="16892" y="5539"/>
                </a:cubicBezTo>
                <a:cubicBezTo>
                  <a:pt x="16921" y="5539"/>
                  <a:pt x="16944" y="5492"/>
                  <a:pt x="16944" y="5434"/>
                </a:cubicBezTo>
                <a:lnTo>
                  <a:pt x="16944" y="5214"/>
                </a:lnTo>
                <a:cubicBezTo>
                  <a:pt x="16944" y="5157"/>
                  <a:pt x="16921" y="5110"/>
                  <a:pt x="16892" y="5110"/>
                </a:cubicBezTo>
                <a:close/>
                <a:moveTo>
                  <a:pt x="17741" y="5110"/>
                </a:moveTo>
                <a:cubicBezTo>
                  <a:pt x="17712" y="5110"/>
                  <a:pt x="17689" y="5157"/>
                  <a:pt x="17689" y="5214"/>
                </a:cubicBezTo>
                <a:lnTo>
                  <a:pt x="17689" y="5434"/>
                </a:lnTo>
                <a:cubicBezTo>
                  <a:pt x="17689" y="5492"/>
                  <a:pt x="17712" y="5539"/>
                  <a:pt x="17741" y="5539"/>
                </a:cubicBezTo>
                <a:cubicBezTo>
                  <a:pt x="17770" y="5539"/>
                  <a:pt x="17794" y="5492"/>
                  <a:pt x="17794" y="5434"/>
                </a:cubicBezTo>
                <a:lnTo>
                  <a:pt x="17794" y="5214"/>
                </a:lnTo>
                <a:cubicBezTo>
                  <a:pt x="17794" y="5157"/>
                  <a:pt x="17770" y="5110"/>
                  <a:pt x="17741" y="5110"/>
                </a:cubicBezTo>
                <a:close/>
                <a:moveTo>
                  <a:pt x="18055" y="5110"/>
                </a:moveTo>
                <a:cubicBezTo>
                  <a:pt x="18026" y="5110"/>
                  <a:pt x="18002" y="5157"/>
                  <a:pt x="18002" y="5214"/>
                </a:cubicBezTo>
                <a:lnTo>
                  <a:pt x="18002" y="5434"/>
                </a:lnTo>
                <a:cubicBezTo>
                  <a:pt x="18002" y="5492"/>
                  <a:pt x="18026" y="5539"/>
                  <a:pt x="18055" y="5539"/>
                </a:cubicBezTo>
                <a:cubicBezTo>
                  <a:pt x="18085" y="5539"/>
                  <a:pt x="18108" y="5492"/>
                  <a:pt x="18108" y="5434"/>
                </a:cubicBezTo>
                <a:lnTo>
                  <a:pt x="18108" y="5214"/>
                </a:lnTo>
                <a:cubicBezTo>
                  <a:pt x="18108" y="5157"/>
                  <a:pt x="18085" y="5110"/>
                  <a:pt x="18055" y="5110"/>
                </a:cubicBezTo>
                <a:close/>
                <a:moveTo>
                  <a:pt x="18905" y="5110"/>
                </a:moveTo>
                <a:cubicBezTo>
                  <a:pt x="18876" y="5110"/>
                  <a:pt x="18852" y="5157"/>
                  <a:pt x="18852" y="5214"/>
                </a:cubicBezTo>
                <a:lnTo>
                  <a:pt x="18852" y="5434"/>
                </a:lnTo>
                <a:cubicBezTo>
                  <a:pt x="18852" y="5492"/>
                  <a:pt x="18876" y="5539"/>
                  <a:pt x="18905" y="5539"/>
                </a:cubicBezTo>
                <a:cubicBezTo>
                  <a:pt x="18934" y="5539"/>
                  <a:pt x="18958" y="5492"/>
                  <a:pt x="18958" y="5434"/>
                </a:cubicBezTo>
                <a:lnTo>
                  <a:pt x="18958" y="5214"/>
                </a:lnTo>
                <a:cubicBezTo>
                  <a:pt x="18958" y="5157"/>
                  <a:pt x="18934" y="5110"/>
                  <a:pt x="18905" y="5110"/>
                </a:cubicBezTo>
                <a:close/>
                <a:moveTo>
                  <a:pt x="19220" y="5110"/>
                </a:moveTo>
                <a:cubicBezTo>
                  <a:pt x="19191" y="5110"/>
                  <a:pt x="19167" y="5157"/>
                  <a:pt x="19167" y="5214"/>
                </a:cubicBezTo>
                <a:lnTo>
                  <a:pt x="19167" y="5434"/>
                </a:lnTo>
                <a:cubicBezTo>
                  <a:pt x="19167" y="5492"/>
                  <a:pt x="19191" y="5539"/>
                  <a:pt x="19220" y="5539"/>
                </a:cubicBezTo>
                <a:cubicBezTo>
                  <a:pt x="19249" y="5539"/>
                  <a:pt x="19273" y="5492"/>
                  <a:pt x="19273" y="5434"/>
                </a:cubicBezTo>
                <a:lnTo>
                  <a:pt x="19273" y="5214"/>
                </a:lnTo>
                <a:cubicBezTo>
                  <a:pt x="19273" y="5157"/>
                  <a:pt x="19249" y="5110"/>
                  <a:pt x="19220" y="5110"/>
                </a:cubicBezTo>
                <a:close/>
                <a:moveTo>
                  <a:pt x="20069" y="5110"/>
                </a:moveTo>
                <a:cubicBezTo>
                  <a:pt x="20040" y="5110"/>
                  <a:pt x="20016" y="5157"/>
                  <a:pt x="20016" y="5214"/>
                </a:cubicBezTo>
                <a:lnTo>
                  <a:pt x="20016" y="5434"/>
                </a:lnTo>
                <a:cubicBezTo>
                  <a:pt x="20016" y="5492"/>
                  <a:pt x="20040" y="5539"/>
                  <a:pt x="20069" y="5539"/>
                </a:cubicBezTo>
                <a:cubicBezTo>
                  <a:pt x="20099" y="5539"/>
                  <a:pt x="20122" y="5492"/>
                  <a:pt x="20122" y="5434"/>
                </a:cubicBezTo>
                <a:lnTo>
                  <a:pt x="20122" y="5214"/>
                </a:lnTo>
                <a:cubicBezTo>
                  <a:pt x="20122" y="5157"/>
                  <a:pt x="20099" y="5110"/>
                  <a:pt x="20069" y="5110"/>
                </a:cubicBezTo>
                <a:close/>
                <a:moveTo>
                  <a:pt x="20384" y="5110"/>
                </a:moveTo>
                <a:cubicBezTo>
                  <a:pt x="20355" y="5110"/>
                  <a:pt x="20331" y="5157"/>
                  <a:pt x="20331" y="5214"/>
                </a:cubicBezTo>
                <a:lnTo>
                  <a:pt x="20331" y="5434"/>
                </a:lnTo>
                <a:cubicBezTo>
                  <a:pt x="20331" y="5492"/>
                  <a:pt x="20355" y="5539"/>
                  <a:pt x="20384" y="5539"/>
                </a:cubicBezTo>
                <a:cubicBezTo>
                  <a:pt x="20413" y="5539"/>
                  <a:pt x="20436" y="5492"/>
                  <a:pt x="20436" y="5434"/>
                </a:cubicBezTo>
                <a:lnTo>
                  <a:pt x="20436" y="5214"/>
                </a:lnTo>
                <a:cubicBezTo>
                  <a:pt x="20436" y="5157"/>
                  <a:pt x="20413" y="5110"/>
                  <a:pt x="20384" y="5110"/>
                </a:cubicBezTo>
                <a:close/>
                <a:moveTo>
                  <a:pt x="21234" y="5110"/>
                </a:moveTo>
                <a:cubicBezTo>
                  <a:pt x="21204" y="5110"/>
                  <a:pt x="21181" y="5157"/>
                  <a:pt x="21181" y="5214"/>
                </a:cubicBezTo>
                <a:lnTo>
                  <a:pt x="21181" y="5434"/>
                </a:lnTo>
                <a:cubicBezTo>
                  <a:pt x="21181" y="5492"/>
                  <a:pt x="21204" y="5539"/>
                  <a:pt x="21234" y="5539"/>
                </a:cubicBezTo>
                <a:cubicBezTo>
                  <a:pt x="21263" y="5539"/>
                  <a:pt x="21285" y="5492"/>
                  <a:pt x="21285" y="5434"/>
                </a:cubicBezTo>
                <a:lnTo>
                  <a:pt x="21285" y="5214"/>
                </a:lnTo>
                <a:cubicBezTo>
                  <a:pt x="21285" y="5157"/>
                  <a:pt x="21263" y="5110"/>
                  <a:pt x="21234" y="5110"/>
                </a:cubicBezTo>
                <a:close/>
                <a:moveTo>
                  <a:pt x="21547" y="5110"/>
                </a:moveTo>
                <a:cubicBezTo>
                  <a:pt x="21518" y="5110"/>
                  <a:pt x="21495" y="5157"/>
                  <a:pt x="21495" y="5214"/>
                </a:cubicBezTo>
                <a:lnTo>
                  <a:pt x="21495" y="5434"/>
                </a:lnTo>
                <a:cubicBezTo>
                  <a:pt x="21495" y="5492"/>
                  <a:pt x="21518" y="5539"/>
                  <a:pt x="21547" y="5539"/>
                </a:cubicBezTo>
                <a:cubicBezTo>
                  <a:pt x="21576" y="5539"/>
                  <a:pt x="21600" y="5492"/>
                  <a:pt x="21600" y="5434"/>
                </a:cubicBezTo>
                <a:lnTo>
                  <a:pt x="21600" y="5214"/>
                </a:lnTo>
                <a:cubicBezTo>
                  <a:pt x="21600" y="5157"/>
                  <a:pt x="21576" y="5110"/>
                  <a:pt x="21547" y="5110"/>
                </a:cubicBezTo>
                <a:close/>
                <a:moveTo>
                  <a:pt x="53" y="5840"/>
                </a:moveTo>
                <a:cubicBezTo>
                  <a:pt x="24" y="5840"/>
                  <a:pt x="0" y="5887"/>
                  <a:pt x="0" y="5944"/>
                </a:cubicBezTo>
                <a:lnTo>
                  <a:pt x="0" y="6164"/>
                </a:lnTo>
                <a:cubicBezTo>
                  <a:pt x="0" y="6222"/>
                  <a:pt x="24" y="6269"/>
                  <a:pt x="53" y="6269"/>
                </a:cubicBezTo>
                <a:cubicBezTo>
                  <a:pt x="82" y="6269"/>
                  <a:pt x="106" y="6222"/>
                  <a:pt x="106" y="6164"/>
                </a:cubicBezTo>
                <a:lnTo>
                  <a:pt x="106" y="5944"/>
                </a:lnTo>
                <a:cubicBezTo>
                  <a:pt x="106" y="5887"/>
                  <a:pt x="82" y="5840"/>
                  <a:pt x="53" y="5840"/>
                </a:cubicBezTo>
                <a:close/>
                <a:moveTo>
                  <a:pt x="367" y="5840"/>
                </a:moveTo>
                <a:cubicBezTo>
                  <a:pt x="338" y="5840"/>
                  <a:pt x="315" y="5887"/>
                  <a:pt x="315" y="5944"/>
                </a:cubicBezTo>
                <a:lnTo>
                  <a:pt x="315" y="6164"/>
                </a:lnTo>
                <a:cubicBezTo>
                  <a:pt x="315" y="6222"/>
                  <a:pt x="338" y="6269"/>
                  <a:pt x="367" y="6269"/>
                </a:cubicBezTo>
                <a:cubicBezTo>
                  <a:pt x="397" y="6269"/>
                  <a:pt x="420" y="6222"/>
                  <a:pt x="420" y="6164"/>
                </a:cubicBezTo>
                <a:lnTo>
                  <a:pt x="420" y="5944"/>
                </a:lnTo>
                <a:cubicBezTo>
                  <a:pt x="420" y="5887"/>
                  <a:pt x="397" y="5840"/>
                  <a:pt x="367" y="5840"/>
                </a:cubicBezTo>
                <a:close/>
                <a:moveTo>
                  <a:pt x="1217" y="5840"/>
                </a:moveTo>
                <a:cubicBezTo>
                  <a:pt x="1188" y="5840"/>
                  <a:pt x="1164" y="5887"/>
                  <a:pt x="1164" y="5944"/>
                </a:cubicBezTo>
                <a:lnTo>
                  <a:pt x="1164" y="6164"/>
                </a:lnTo>
                <a:cubicBezTo>
                  <a:pt x="1164" y="6222"/>
                  <a:pt x="1188" y="6269"/>
                  <a:pt x="1217" y="6269"/>
                </a:cubicBezTo>
                <a:cubicBezTo>
                  <a:pt x="1246" y="6269"/>
                  <a:pt x="1270" y="6222"/>
                  <a:pt x="1270" y="6164"/>
                </a:cubicBezTo>
                <a:lnTo>
                  <a:pt x="1270" y="5944"/>
                </a:lnTo>
                <a:cubicBezTo>
                  <a:pt x="1270" y="5887"/>
                  <a:pt x="1246" y="5840"/>
                  <a:pt x="1217" y="5840"/>
                </a:cubicBezTo>
                <a:close/>
                <a:moveTo>
                  <a:pt x="1532" y="5840"/>
                </a:moveTo>
                <a:cubicBezTo>
                  <a:pt x="1503" y="5840"/>
                  <a:pt x="1479" y="5887"/>
                  <a:pt x="1479" y="5944"/>
                </a:cubicBezTo>
                <a:lnTo>
                  <a:pt x="1479" y="6164"/>
                </a:lnTo>
                <a:cubicBezTo>
                  <a:pt x="1479" y="6222"/>
                  <a:pt x="1503" y="6269"/>
                  <a:pt x="1532" y="6269"/>
                </a:cubicBezTo>
                <a:cubicBezTo>
                  <a:pt x="1561" y="6269"/>
                  <a:pt x="1584" y="6222"/>
                  <a:pt x="1584" y="6164"/>
                </a:cubicBezTo>
                <a:lnTo>
                  <a:pt x="1584" y="5944"/>
                </a:lnTo>
                <a:cubicBezTo>
                  <a:pt x="1584" y="5887"/>
                  <a:pt x="1561" y="5840"/>
                  <a:pt x="1532" y="5840"/>
                </a:cubicBezTo>
                <a:close/>
                <a:moveTo>
                  <a:pt x="2380" y="5840"/>
                </a:moveTo>
                <a:cubicBezTo>
                  <a:pt x="2351" y="5840"/>
                  <a:pt x="2329" y="5887"/>
                  <a:pt x="2329" y="5944"/>
                </a:cubicBezTo>
                <a:lnTo>
                  <a:pt x="2329" y="6164"/>
                </a:lnTo>
                <a:cubicBezTo>
                  <a:pt x="2329" y="6222"/>
                  <a:pt x="2351" y="6269"/>
                  <a:pt x="2380" y="6269"/>
                </a:cubicBezTo>
                <a:cubicBezTo>
                  <a:pt x="2409" y="6269"/>
                  <a:pt x="2433" y="6222"/>
                  <a:pt x="2433" y="6164"/>
                </a:cubicBezTo>
                <a:lnTo>
                  <a:pt x="2433" y="5944"/>
                </a:lnTo>
                <a:cubicBezTo>
                  <a:pt x="2433" y="5887"/>
                  <a:pt x="2409" y="5840"/>
                  <a:pt x="2380" y="5840"/>
                </a:cubicBezTo>
                <a:close/>
                <a:moveTo>
                  <a:pt x="2695" y="5840"/>
                </a:moveTo>
                <a:cubicBezTo>
                  <a:pt x="2666" y="5840"/>
                  <a:pt x="2643" y="5887"/>
                  <a:pt x="2643" y="5944"/>
                </a:cubicBezTo>
                <a:lnTo>
                  <a:pt x="2643" y="6164"/>
                </a:lnTo>
                <a:cubicBezTo>
                  <a:pt x="2643" y="6222"/>
                  <a:pt x="2666" y="6269"/>
                  <a:pt x="2695" y="6269"/>
                </a:cubicBezTo>
                <a:cubicBezTo>
                  <a:pt x="2724" y="6269"/>
                  <a:pt x="2748" y="6222"/>
                  <a:pt x="2748" y="6164"/>
                </a:cubicBezTo>
                <a:lnTo>
                  <a:pt x="2748" y="5944"/>
                </a:lnTo>
                <a:cubicBezTo>
                  <a:pt x="2748" y="5887"/>
                  <a:pt x="2724" y="5840"/>
                  <a:pt x="2695" y="5840"/>
                </a:cubicBezTo>
                <a:close/>
                <a:moveTo>
                  <a:pt x="3545" y="5840"/>
                </a:moveTo>
                <a:cubicBezTo>
                  <a:pt x="3516" y="5840"/>
                  <a:pt x="3492" y="5887"/>
                  <a:pt x="3492" y="5944"/>
                </a:cubicBezTo>
                <a:lnTo>
                  <a:pt x="3492" y="6164"/>
                </a:lnTo>
                <a:cubicBezTo>
                  <a:pt x="3492" y="6222"/>
                  <a:pt x="3516" y="6269"/>
                  <a:pt x="3545" y="6269"/>
                </a:cubicBezTo>
                <a:cubicBezTo>
                  <a:pt x="3574" y="6269"/>
                  <a:pt x="3598" y="6222"/>
                  <a:pt x="3598" y="6164"/>
                </a:cubicBezTo>
                <a:lnTo>
                  <a:pt x="3598" y="5944"/>
                </a:lnTo>
                <a:cubicBezTo>
                  <a:pt x="3598" y="5887"/>
                  <a:pt x="3574" y="5840"/>
                  <a:pt x="3545" y="5840"/>
                </a:cubicBezTo>
                <a:close/>
                <a:moveTo>
                  <a:pt x="3859" y="5840"/>
                </a:moveTo>
                <a:cubicBezTo>
                  <a:pt x="3830" y="5840"/>
                  <a:pt x="3806" y="5887"/>
                  <a:pt x="3806" y="5944"/>
                </a:cubicBezTo>
                <a:lnTo>
                  <a:pt x="3806" y="6164"/>
                </a:lnTo>
                <a:cubicBezTo>
                  <a:pt x="3806" y="6222"/>
                  <a:pt x="3830" y="6269"/>
                  <a:pt x="3859" y="6269"/>
                </a:cubicBezTo>
                <a:cubicBezTo>
                  <a:pt x="3888" y="6269"/>
                  <a:pt x="3912" y="6222"/>
                  <a:pt x="3912" y="6164"/>
                </a:cubicBezTo>
                <a:lnTo>
                  <a:pt x="3912" y="5944"/>
                </a:lnTo>
                <a:cubicBezTo>
                  <a:pt x="3912" y="5887"/>
                  <a:pt x="3888" y="5840"/>
                  <a:pt x="3859" y="5840"/>
                </a:cubicBezTo>
                <a:close/>
                <a:moveTo>
                  <a:pt x="4709" y="5840"/>
                </a:moveTo>
                <a:cubicBezTo>
                  <a:pt x="4680" y="5840"/>
                  <a:pt x="4656" y="5887"/>
                  <a:pt x="4656" y="5944"/>
                </a:cubicBezTo>
                <a:lnTo>
                  <a:pt x="4656" y="6164"/>
                </a:lnTo>
                <a:cubicBezTo>
                  <a:pt x="4656" y="6222"/>
                  <a:pt x="4680" y="6269"/>
                  <a:pt x="4709" y="6269"/>
                </a:cubicBezTo>
                <a:cubicBezTo>
                  <a:pt x="4738" y="6269"/>
                  <a:pt x="4762" y="6222"/>
                  <a:pt x="4762" y="6164"/>
                </a:cubicBezTo>
                <a:lnTo>
                  <a:pt x="4762" y="5944"/>
                </a:lnTo>
                <a:cubicBezTo>
                  <a:pt x="4762" y="5887"/>
                  <a:pt x="4738" y="5840"/>
                  <a:pt x="4709" y="5840"/>
                </a:cubicBezTo>
                <a:close/>
                <a:moveTo>
                  <a:pt x="5023" y="5840"/>
                </a:moveTo>
                <a:cubicBezTo>
                  <a:pt x="4994" y="5840"/>
                  <a:pt x="4970" y="5887"/>
                  <a:pt x="4970" y="5944"/>
                </a:cubicBezTo>
                <a:lnTo>
                  <a:pt x="4970" y="6164"/>
                </a:lnTo>
                <a:cubicBezTo>
                  <a:pt x="4970" y="6222"/>
                  <a:pt x="4994" y="6269"/>
                  <a:pt x="5023" y="6269"/>
                </a:cubicBezTo>
                <a:cubicBezTo>
                  <a:pt x="5053" y="6269"/>
                  <a:pt x="5076" y="6222"/>
                  <a:pt x="5076" y="6164"/>
                </a:cubicBezTo>
                <a:lnTo>
                  <a:pt x="5076" y="5944"/>
                </a:lnTo>
                <a:cubicBezTo>
                  <a:pt x="5076" y="5887"/>
                  <a:pt x="5053" y="5840"/>
                  <a:pt x="5023" y="5840"/>
                </a:cubicBezTo>
                <a:close/>
                <a:moveTo>
                  <a:pt x="5873" y="5840"/>
                </a:moveTo>
                <a:cubicBezTo>
                  <a:pt x="5844" y="5840"/>
                  <a:pt x="5820" y="5887"/>
                  <a:pt x="5820" y="5944"/>
                </a:cubicBezTo>
                <a:lnTo>
                  <a:pt x="5820" y="6164"/>
                </a:lnTo>
                <a:cubicBezTo>
                  <a:pt x="5820" y="6222"/>
                  <a:pt x="5844" y="6269"/>
                  <a:pt x="5873" y="6269"/>
                </a:cubicBezTo>
                <a:cubicBezTo>
                  <a:pt x="5902" y="6269"/>
                  <a:pt x="5926" y="6222"/>
                  <a:pt x="5926" y="6164"/>
                </a:cubicBezTo>
                <a:lnTo>
                  <a:pt x="5926" y="5944"/>
                </a:lnTo>
                <a:cubicBezTo>
                  <a:pt x="5926" y="5887"/>
                  <a:pt x="5902" y="5840"/>
                  <a:pt x="5873" y="5840"/>
                </a:cubicBezTo>
                <a:close/>
                <a:moveTo>
                  <a:pt x="6188" y="5840"/>
                </a:moveTo>
                <a:cubicBezTo>
                  <a:pt x="6159" y="5840"/>
                  <a:pt x="6135" y="5887"/>
                  <a:pt x="6135" y="5944"/>
                </a:cubicBezTo>
                <a:lnTo>
                  <a:pt x="6135" y="6164"/>
                </a:lnTo>
                <a:cubicBezTo>
                  <a:pt x="6135" y="6222"/>
                  <a:pt x="6159" y="6269"/>
                  <a:pt x="6188" y="6269"/>
                </a:cubicBezTo>
                <a:cubicBezTo>
                  <a:pt x="6217" y="6269"/>
                  <a:pt x="6240" y="6222"/>
                  <a:pt x="6240" y="6164"/>
                </a:cubicBezTo>
                <a:lnTo>
                  <a:pt x="6240" y="5944"/>
                </a:lnTo>
                <a:cubicBezTo>
                  <a:pt x="6240" y="5887"/>
                  <a:pt x="6217" y="5840"/>
                  <a:pt x="6188" y="5840"/>
                </a:cubicBezTo>
                <a:close/>
                <a:moveTo>
                  <a:pt x="7036" y="5840"/>
                </a:moveTo>
                <a:cubicBezTo>
                  <a:pt x="7007" y="5840"/>
                  <a:pt x="6984" y="5887"/>
                  <a:pt x="6984" y="5944"/>
                </a:cubicBezTo>
                <a:lnTo>
                  <a:pt x="6984" y="6164"/>
                </a:lnTo>
                <a:cubicBezTo>
                  <a:pt x="6984" y="6222"/>
                  <a:pt x="7007" y="6269"/>
                  <a:pt x="7036" y="6269"/>
                </a:cubicBezTo>
                <a:cubicBezTo>
                  <a:pt x="7065" y="6269"/>
                  <a:pt x="7089" y="6222"/>
                  <a:pt x="7089" y="6164"/>
                </a:cubicBezTo>
                <a:lnTo>
                  <a:pt x="7089" y="5944"/>
                </a:lnTo>
                <a:cubicBezTo>
                  <a:pt x="7089" y="5887"/>
                  <a:pt x="7065" y="5840"/>
                  <a:pt x="7036" y="5840"/>
                </a:cubicBezTo>
                <a:close/>
                <a:moveTo>
                  <a:pt x="7351" y="5840"/>
                </a:moveTo>
                <a:cubicBezTo>
                  <a:pt x="7322" y="5840"/>
                  <a:pt x="7299" y="5887"/>
                  <a:pt x="7299" y="5944"/>
                </a:cubicBezTo>
                <a:lnTo>
                  <a:pt x="7299" y="6164"/>
                </a:lnTo>
                <a:cubicBezTo>
                  <a:pt x="7299" y="6222"/>
                  <a:pt x="7322" y="6269"/>
                  <a:pt x="7351" y="6269"/>
                </a:cubicBezTo>
                <a:cubicBezTo>
                  <a:pt x="7380" y="6269"/>
                  <a:pt x="7404" y="6222"/>
                  <a:pt x="7404" y="6164"/>
                </a:cubicBezTo>
                <a:lnTo>
                  <a:pt x="7404" y="5944"/>
                </a:lnTo>
                <a:cubicBezTo>
                  <a:pt x="7404" y="5887"/>
                  <a:pt x="7380" y="5840"/>
                  <a:pt x="7351" y="5840"/>
                </a:cubicBezTo>
                <a:close/>
                <a:moveTo>
                  <a:pt x="8201" y="5840"/>
                </a:moveTo>
                <a:cubicBezTo>
                  <a:pt x="8171" y="5840"/>
                  <a:pt x="8148" y="5887"/>
                  <a:pt x="8148" y="5944"/>
                </a:cubicBezTo>
                <a:lnTo>
                  <a:pt x="8148" y="6164"/>
                </a:lnTo>
                <a:cubicBezTo>
                  <a:pt x="8148" y="6222"/>
                  <a:pt x="8171" y="6269"/>
                  <a:pt x="8201" y="6269"/>
                </a:cubicBezTo>
                <a:cubicBezTo>
                  <a:pt x="8230" y="6269"/>
                  <a:pt x="8254" y="6222"/>
                  <a:pt x="8254" y="6164"/>
                </a:cubicBezTo>
                <a:lnTo>
                  <a:pt x="8254" y="5944"/>
                </a:lnTo>
                <a:cubicBezTo>
                  <a:pt x="8254" y="5887"/>
                  <a:pt x="8230" y="5840"/>
                  <a:pt x="8201" y="5840"/>
                </a:cubicBezTo>
                <a:close/>
                <a:moveTo>
                  <a:pt x="8515" y="5840"/>
                </a:moveTo>
                <a:cubicBezTo>
                  <a:pt x="8486" y="5840"/>
                  <a:pt x="8462" y="5887"/>
                  <a:pt x="8462" y="5944"/>
                </a:cubicBezTo>
                <a:lnTo>
                  <a:pt x="8462" y="6164"/>
                </a:lnTo>
                <a:cubicBezTo>
                  <a:pt x="8462" y="6222"/>
                  <a:pt x="8486" y="6269"/>
                  <a:pt x="8515" y="6269"/>
                </a:cubicBezTo>
                <a:cubicBezTo>
                  <a:pt x="8544" y="6269"/>
                  <a:pt x="8568" y="6222"/>
                  <a:pt x="8568" y="6164"/>
                </a:cubicBezTo>
                <a:lnTo>
                  <a:pt x="8568" y="5944"/>
                </a:lnTo>
                <a:cubicBezTo>
                  <a:pt x="8568" y="5887"/>
                  <a:pt x="8544" y="5840"/>
                  <a:pt x="8515" y="5840"/>
                </a:cubicBezTo>
                <a:close/>
                <a:moveTo>
                  <a:pt x="9365" y="5840"/>
                </a:moveTo>
                <a:cubicBezTo>
                  <a:pt x="9336" y="5840"/>
                  <a:pt x="9312" y="5887"/>
                  <a:pt x="9312" y="5944"/>
                </a:cubicBezTo>
                <a:lnTo>
                  <a:pt x="9312" y="6164"/>
                </a:lnTo>
                <a:cubicBezTo>
                  <a:pt x="9312" y="6222"/>
                  <a:pt x="9336" y="6269"/>
                  <a:pt x="9365" y="6269"/>
                </a:cubicBezTo>
                <a:cubicBezTo>
                  <a:pt x="9394" y="6269"/>
                  <a:pt x="9418" y="6222"/>
                  <a:pt x="9418" y="6164"/>
                </a:cubicBezTo>
                <a:lnTo>
                  <a:pt x="9418" y="5944"/>
                </a:lnTo>
                <a:cubicBezTo>
                  <a:pt x="9418" y="5887"/>
                  <a:pt x="9394" y="5840"/>
                  <a:pt x="9365" y="5840"/>
                </a:cubicBezTo>
                <a:close/>
                <a:moveTo>
                  <a:pt x="9679" y="5840"/>
                </a:moveTo>
                <a:cubicBezTo>
                  <a:pt x="9650" y="5840"/>
                  <a:pt x="9626" y="5887"/>
                  <a:pt x="9626" y="5944"/>
                </a:cubicBezTo>
                <a:lnTo>
                  <a:pt x="9626" y="6164"/>
                </a:lnTo>
                <a:cubicBezTo>
                  <a:pt x="9626" y="6222"/>
                  <a:pt x="9650" y="6269"/>
                  <a:pt x="9679" y="6269"/>
                </a:cubicBezTo>
                <a:cubicBezTo>
                  <a:pt x="9708" y="6269"/>
                  <a:pt x="9732" y="6222"/>
                  <a:pt x="9732" y="6164"/>
                </a:cubicBezTo>
                <a:lnTo>
                  <a:pt x="9732" y="5944"/>
                </a:lnTo>
                <a:cubicBezTo>
                  <a:pt x="9732" y="5887"/>
                  <a:pt x="9708" y="5840"/>
                  <a:pt x="9679" y="5840"/>
                </a:cubicBezTo>
                <a:close/>
                <a:moveTo>
                  <a:pt x="10529" y="5840"/>
                </a:moveTo>
                <a:cubicBezTo>
                  <a:pt x="10500" y="5840"/>
                  <a:pt x="10476" y="5887"/>
                  <a:pt x="10476" y="5944"/>
                </a:cubicBezTo>
                <a:lnTo>
                  <a:pt x="10476" y="6164"/>
                </a:lnTo>
                <a:cubicBezTo>
                  <a:pt x="10476" y="6222"/>
                  <a:pt x="10500" y="6269"/>
                  <a:pt x="10529" y="6269"/>
                </a:cubicBezTo>
                <a:cubicBezTo>
                  <a:pt x="10558" y="6269"/>
                  <a:pt x="10582" y="6222"/>
                  <a:pt x="10582" y="6164"/>
                </a:cubicBezTo>
                <a:lnTo>
                  <a:pt x="10582" y="5944"/>
                </a:lnTo>
                <a:cubicBezTo>
                  <a:pt x="10582" y="5887"/>
                  <a:pt x="10558" y="5840"/>
                  <a:pt x="10529" y="5840"/>
                </a:cubicBezTo>
                <a:close/>
                <a:moveTo>
                  <a:pt x="10844" y="5840"/>
                </a:moveTo>
                <a:cubicBezTo>
                  <a:pt x="10814" y="5840"/>
                  <a:pt x="10791" y="5887"/>
                  <a:pt x="10791" y="5944"/>
                </a:cubicBezTo>
                <a:lnTo>
                  <a:pt x="10791" y="6164"/>
                </a:lnTo>
                <a:cubicBezTo>
                  <a:pt x="10791" y="6222"/>
                  <a:pt x="10814" y="6269"/>
                  <a:pt x="10844" y="6269"/>
                </a:cubicBezTo>
                <a:cubicBezTo>
                  <a:pt x="10873" y="6269"/>
                  <a:pt x="10895" y="6222"/>
                  <a:pt x="10895" y="6164"/>
                </a:cubicBezTo>
                <a:lnTo>
                  <a:pt x="10895" y="5944"/>
                </a:lnTo>
                <a:cubicBezTo>
                  <a:pt x="10895" y="5887"/>
                  <a:pt x="10873" y="5840"/>
                  <a:pt x="10844" y="5840"/>
                </a:cubicBezTo>
                <a:close/>
                <a:moveTo>
                  <a:pt x="11692" y="5840"/>
                </a:moveTo>
                <a:cubicBezTo>
                  <a:pt x="11663" y="5840"/>
                  <a:pt x="11640" y="5887"/>
                  <a:pt x="11640" y="5944"/>
                </a:cubicBezTo>
                <a:lnTo>
                  <a:pt x="11640" y="6164"/>
                </a:lnTo>
                <a:cubicBezTo>
                  <a:pt x="11640" y="6222"/>
                  <a:pt x="11663" y="6269"/>
                  <a:pt x="11692" y="6269"/>
                </a:cubicBezTo>
                <a:cubicBezTo>
                  <a:pt x="11721" y="6269"/>
                  <a:pt x="11745" y="6222"/>
                  <a:pt x="11745" y="6164"/>
                </a:cubicBezTo>
                <a:lnTo>
                  <a:pt x="11745" y="5944"/>
                </a:lnTo>
                <a:cubicBezTo>
                  <a:pt x="11745" y="5887"/>
                  <a:pt x="11721" y="5840"/>
                  <a:pt x="11692" y="5840"/>
                </a:cubicBezTo>
                <a:close/>
                <a:moveTo>
                  <a:pt x="12007" y="5840"/>
                </a:moveTo>
                <a:cubicBezTo>
                  <a:pt x="11978" y="5840"/>
                  <a:pt x="11955" y="5887"/>
                  <a:pt x="11955" y="5944"/>
                </a:cubicBezTo>
                <a:lnTo>
                  <a:pt x="11955" y="6164"/>
                </a:lnTo>
                <a:cubicBezTo>
                  <a:pt x="11955" y="6222"/>
                  <a:pt x="11978" y="6269"/>
                  <a:pt x="12007" y="6269"/>
                </a:cubicBezTo>
                <a:cubicBezTo>
                  <a:pt x="12036" y="6269"/>
                  <a:pt x="12060" y="6222"/>
                  <a:pt x="12060" y="6164"/>
                </a:cubicBezTo>
                <a:lnTo>
                  <a:pt x="12060" y="5944"/>
                </a:lnTo>
                <a:cubicBezTo>
                  <a:pt x="12060" y="5887"/>
                  <a:pt x="12036" y="5840"/>
                  <a:pt x="12007" y="5840"/>
                </a:cubicBezTo>
                <a:close/>
                <a:moveTo>
                  <a:pt x="12856" y="5840"/>
                </a:moveTo>
                <a:cubicBezTo>
                  <a:pt x="12827" y="5840"/>
                  <a:pt x="12804" y="5887"/>
                  <a:pt x="12804" y="5944"/>
                </a:cubicBezTo>
                <a:lnTo>
                  <a:pt x="12804" y="6164"/>
                </a:lnTo>
                <a:cubicBezTo>
                  <a:pt x="12804" y="6222"/>
                  <a:pt x="12827" y="6269"/>
                  <a:pt x="12856" y="6269"/>
                </a:cubicBezTo>
                <a:cubicBezTo>
                  <a:pt x="12886" y="6269"/>
                  <a:pt x="12909" y="6222"/>
                  <a:pt x="12909" y="6164"/>
                </a:cubicBezTo>
                <a:lnTo>
                  <a:pt x="12909" y="5944"/>
                </a:lnTo>
                <a:cubicBezTo>
                  <a:pt x="12909" y="5887"/>
                  <a:pt x="12886" y="5840"/>
                  <a:pt x="12856" y="5840"/>
                </a:cubicBezTo>
                <a:close/>
                <a:moveTo>
                  <a:pt x="13171" y="5840"/>
                </a:moveTo>
                <a:cubicBezTo>
                  <a:pt x="13142" y="5840"/>
                  <a:pt x="13118" y="5887"/>
                  <a:pt x="13118" y="5944"/>
                </a:cubicBezTo>
                <a:lnTo>
                  <a:pt x="13118" y="6164"/>
                </a:lnTo>
                <a:cubicBezTo>
                  <a:pt x="13118" y="6222"/>
                  <a:pt x="13142" y="6269"/>
                  <a:pt x="13171" y="6269"/>
                </a:cubicBezTo>
                <a:cubicBezTo>
                  <a:pt x="13200" y="6269"/>
                  <a:pt x="13224" y="6222"/>
                  <a:pt x="13224" y="6164"/>
                </a:cubicBezTo>
                <a:lnTo>
                  <a:pt x="13224" y="5944"/>
                </a:lnTo>
                <a:cubicBezTo>
                  <a:pt x="13224" y="5887"/>
                  <a:pt x="13200" y="5840"/>
                  <a:pt x="13171" y="5840"/>
                </a:cubicBezTo>
                <a:close/>
                <a:moveTo>
                  <a:pt x="14021" y="5840"/>
                </a:moveTo>
                <a:cubicBezTo>
                  <a:pt x="13992" y="5840"/>
                  <a:pt x="13968" y="5887"/>
                  <a:pt x="13968" y="5944"/>
                </a:cubicBezTo>
                <a:lnTo>
                  <a:pt x="13968" y="6164"/>
                </a:lnTo>
                <a:cubicBezTo>
                  <a:pt x="13968" y="6222"/>
                  <a:pt x="13992" y="6269"/>
                  <a:pt x="14021" y="6269"/>
                </a:cubicBezTo>
                <a:cubicBezTo>
                  <a:pt x="14050" y="6269"/>
                  <a:pt x="14074" y="6222"/>
                  <a:pt x="14074" y="6164"/>
                </a:cubicBezTo>
                <a:lnTo>
                  <a:pt x="14074" y="5944"/>
                </a:lnTo>
                <a:cubicBezTo>
                  <a:pt x="14074" y="5887"/>
                  <a:pt x="14050" y="5840"/>
                  <a:pt x="14021" y="5840"/>
                </a:cubicBezTo>
                <a:close/>
                <a:moveTo>
                  <a:pt x="14335" y="5840"/>
                </a:moveTo>
                <a:cubicBezTo>
                  <a:pt x="14306" y="5840"/>
                  <a:pt x="14282" y="5887"/>
                  <a:pt x="14282" y="5944"/>
                </a:cubicBezTo>
                <a:lnTo>
                  <a:pt x="14282" y="6164"/>
                </a:lnTo>
                <a:cubicBezTo>
                  <a:pt x="14282" y="6222"/>
                  <a:pt x="14306" y="6269"/>
                  <a:pt x="14335" y="6269"/>
                </a:cubicBezTo>
                <a:cubicBezTo>
                  <a:pt x="14364" y="6269"/>
                  <a:pt x="14388" y="6222"/>
                  <a:pt x="14388" y="6164"/>
                </a:cubicBezTo>
                <a:lnTo>
                  <a:pt x="14388" y="5944"/>
                </a:lnTo>
                <a:cubicBezTo>
                  <a:pt x="14388" y="5887"/>
                  <a:pt x="14364" y="5840"/>
                  <a:pt x="14335" y="5840"/>
                </a:cubicBezTo>
                <a:close/>
                <a:moveTo>
                  <a:pt x="15185" y="5840"/>
                </a:moveTo>
                <a:cubicBezTo>
                  <a:pt x="15156" y="5840"/>
                  <a:pt x="15132" y="5887"/>
                  <a:pt x="15132" y="5944"/>
                </a:cubicBezTo>
                <a:lnTo>
                  <a:pt x="15132" y="6164"/>
                </a:lnTo>
                <a:cubicBezTo>
                  <a:pt x="15132" y="6222"/>
                  <a:pt x="15156" y="6269"/>
                  <a:pt x="15185" y="6269"/>
                </a:cubicBezTo>
                <a:cubicBezTo>
                  <a:pt x="15214" y="6269"/>
                  <a:pt x="15237" y="6222"/>
                  <a:pt x="15237" y="6164"/>
                </a:cubicBezTo>
                <a:lnTo>
                  <a:pt x="15237" y="5944"/>
                </a:lnTo>
                <a:cubicBezTo>
                  <a:pt x="15237" y="5887"/>
                  <a:pt x="15214" y="5840"/>
                  <a:pt x="15185" y="5840"/>
                </a:cubicBezTo>
                <a:close/>
                <a:moveTo>
                  <a:pt x="15500" y="5840"/>
                </a:moveTo>
                <a:cubicBezTo>
                  <a:pt x="15470" y="5840"/>
                  <a:pt x="15447" y="5887"/>
                  <a:pt x="15447" y="5944"/>
                </a:cubicBezTo>
                <a:lnTo>
                  <a:pt x="15447" y="6164"/>
                </a:lnTo>
                <a:cubicBezTo>
                  <a:pt x="15447" y="6222"/>
                  <a:pt x="15470" y="6269"/>
                  <a:pt x="15500" y="6269"/>
                </a:cubicBezTo>
                <a:cubicBezTo>
                  <a:pt x="15529" y="6269"/>
                  <a:pt x="15551" y="6222"/>
                  <a:pt x="15551" y="6164"/>
                </a:cubicBezTo>
                <a:lnTo>
                  <a:pt x="15551" y="5944"/>
                </a:lnTo>
                <a:cubicBezTo>
                  <a:pt x="15551" y="5887"/>
                  <a:pt x="15529" y="5840"/>
                  <a:pt x="15500" y="5840"/>
                </a:cubicBezTo>
                <a:close/>
                <a:moveTo>
                  <a:pt x="16349" y="5840"/>
                </a:moveTo>
                <a:cubicBezTo>
                  <a:pt x="16320" y="5840"/>
                  <a:pt x="16296" y="5887"/>
                  <a:pt x="16296" y="5944"/>
                </a:cubicBezTo>
                <a:lnTo>
                  <a:pt x="16296" y="6164"/>
                </a:lnTo>
                <a:cubicBezTo>
                  <a:pt x="16296" y="6222"/>
                  <a:pt x="16320" y="6269"/>
                  <a:pt x="16349" y="6269"/>
                </a:cubicBezTo>
                <a:cubicBezTo>
                  <a:pt x="16378" y="6269"/>
                  <a:pt x="16401" y="6222"/>
                  <a:pt x="16401" y="6164"/>
                </a:cubicBezTo>
                <a:lnTo>
                  <a:pt x="16401" y="5944"/>
                </a:lnTo>
                <a:cubicBezTo>
                  <a:pt x="16401" y="5887"/>
                  <a:pt x="16378" y="5840"/>
                  <a:pt x="16349" y="5840"/>
                </a:cubicBezTo>
                <a:close/>
                <a:moveTo>
                  <a:pt x="16663" y="5840"/>
                </a:moveTo>
                <a:cubicBezTo>
                  <a:pt x="16634" y="5840"/>
                  <a:pt x="16611" y="5887"/>
                  <a:pt x="16611" y="5944"/>
                </a:cubicBezTo>
                <a:lnTo>
                  <a:pt x="16611" y="6164"/>
                </a:lnTo>
                <a:cubicBezTo>
                  <a:pt x="16611" y="6222"/>
                  <a:pt x="16634" y="6269"/>
                  <a:pt x="16663" y="6269"/>
                </a:cubicBezTo>
                <a:cubicBezTo>
                  <a:pt x="16692" y="6269"/>
                  <a:pt x="16716" y="6222"/>
                  <a:pt x="16716" y="6164"/>
                </a:cubicBezTo>
                <a:lnTo>
                  <a:pt x="16716" y="5944"/>
                </a:lnTo>
                <a:cubicBezTo>
                  <a:pt x="16716" y="5887"/>
                  <a:pt x="16692" y="5840"/>
                  <a:pt x="16663" y="5840"/>
                </a:cubicBezTo>
                <a:close/>
                <a:moveTo>
                  <a:pt x="17512" y="5840"/>
                </a:moveTo>
                <a:cubicBezTo>
                  <a:pt x="17483" y="5840"/>
                  <a:pt x="17459" y="5887"/>
                  <a:pt x="17459" y="5944"/>
                </a:cubicBezTo>
                <a:lnTo>
                  <a:pt x="17459" y="6164"/>
                </a:lnTo>
                <a:cubicBezTo>
                  <a:pt x="17459" y="6222"/>
                  <a:pt x="17483" y="6269"/>
                  <a:pt x="17512" y="6269"/>
                </a:cubicBezTo>
                <a:cubicBezTo>
                  <a:pt x="17541" y="6269"/>
                  <a:pt x="17565" y="6222"/>
                  <a:pt x="17565" y="6164"/>
                </a:cubicBezTo>
                <a:lnTo>
                  <a:pt x="17565" y="5944"/>
                </a:lnTo>
                <a:cubicBezTo>
                  <a:pt x="17565" y="5887"/>
                  <a:pt x="17541" y="5840"/>
                  <a:pt x="17512" y="5840"/>
                </a:cubicBezTo>
                <a:close/>
                <a:moveTo>
                  <a:pt x="17827" y="5840"/>
                </a:moveTo>
                <a:cubicBezTo>
                  <a:pt x="17798" y="5840"/>
                  <a:pt x="17774" y="5887"/>
                  <a:pt x="17774" y="5944"/>
                </a:cubicBezTo>
                <a:lnTo>
                  <a:pt x="17774" y="6164"/>
                </a:lnTo>
                <a:cubicBezTo>
                  <a:pt x="17774" y="6222"/>
                  <a:pt x="17798" y="6269"/>
                  <a:pt x="17827" y="6269"/>
                </a:cubicBezTo>
                <a:cubicBezTo>
                  <a:pt x="17856" y="6269"/>
                  <a:pt x="17880" y="6222"/>
                  <a:pt x="17880" y="6164"/>
                </a:cubicBezTo>
                <a:lnTo>
                  <a:pt x="17880" y="5944"/>
                </a:lnTo>
                <a:cubicBezTo>
                  <a:pt x="17880" y="5887"/>
                  <a:pt x="17856" y="5840"/>
                  <a:pt x="17827" y="5840"/>
                </a:cubicBezTo>
                <a:close/>
                <a:moveTo>
                  <a:pt x="18677" y="5840"/>
                </a:moveTo>
                <a:cubicBezTo>
                  <a:pt x="18648" y="5840"/>
                  <a:pt x="18624" y="5887"/>
                  <a:pt x="18624" y="5944"/>
                </a:cubicBezTo>
                <a:lnTo>
                  <a:pt x="18624" y="6164"/>
                </a:lnTo>
                <a:cubicBezTo>
                  <a:pt x="18624" y="6222"/>
                  <a:pt x="18648" y="6269"/>
                  <a:pt x="18677" y="6269"/>
                </a:cubicBezTo>
                <a:cubicBezTo>
                  <a:pt x="18706" y="6269"/>
                  <a:pt x="18730" y="6222"/>
                  <a:pt x="18730" y="6164"/>
                </a:cubicBezTo>
                <a:lnTo>
                  <a:pt x="18730" y="5944"/>
                </a:lnTo>
                <a:cubicBezTo>
                  <a:pt x="18730" y="5887"/>
                  <a:pt x="18706" y="5840"/>
                  <a:pt x="18677" y="5840"/>
                </a:cubicBezTo>
                <a:close/>
                <a:moveTo>
                  <a:pt x="18991" y="5840"/>
                </a:moveTo>
                <a:cubicBezTo>
                  <a:pt x="18962" y="5840"/>
                  <a:pt x="18938" y="5887"/>
                  <a:pt x="18938" y="5944"/>
                </a:cubicBezTo>
                <a:lnTo>
                  <a:pt x="18938" y="6164"/>
                </a:lnTo>
                <a:cubicBezTo>
                  <a:pt x="18938" y="6222"/>
                  <a:pt x="18962" y="6269"/>
                  <a:pt x="18991" y="6269"/>
                </a:cubicBezTo>
                <a:cubicBezTo>
                  <a:pt x="19020" y="6269"/>
                  <a:pt x="19044" y="6222"/>
                  <a:pt x="19044" y="6164"/>
                </a:cubicBezTo>
                <a:lnTo>
                  <a:pt x="19044" y="5944"/>
                </a:lnTo>
                <a:cubicBezTo>
                  <a:pt x="19044" y="5887"/>
                  <a:pt x="19020" y="5840"/>
                  <a:pt x="18991" y="5840"/>
                </a:cubicBezTo>
                <a:close/>
                <a:moveTo>
                  <a:pt x="19841" y="5840"/>
                </a:moveTo>
                <a:cubicBezTo>
                  <a:pt x="19812" y="5840"/>
                  <a:pt x="19788" y="5887"/>
                  <a:pt x="19788" y="5944"/>
                </a:cubicBezTo>
                <a:lnTo>
                  <a:pt x="19788" y="6164"/>
                </a:lnTo>
                <a:cubicBezTo>
                  <a:pt x="19788" y="6222"/>
                  <a:pt x="19812" y="6269"/>
                  <a:pt x="19841" y="6269"/>
                </a:cubicBezTo>
                <a:cubicBezTo>
                  <a:pt x="19870" y="6269"/>
                  <a:pt x="19894" y="6222"/>
                  <a:pt x="19894" y="6164"/>
                </a:cubicBezTo>
                <a:lnTo>
                  <a:pt x="19894" y="5944"/>
                </a:lnTo>
                <a:cubicBezTo>
                  <a:pt x="19894" y="5887"/>
                  <a:pt x="19870" y="5840"/>
                  <a:pt x="19841" y="5840"/>
                </a:cubicBezTo>
                <a:close/>
                <a:moveTo>
                  <a:pt x="20155" y="5840"/>
                </a:moveTo>
                <a:cubicBezTo>
                  <a:pt x="20126" y="5840"/>
                  <a:pt x="20102" y="5887"/>
                  <a:pt x="20102" y="5944"/>
                </a:cubicBezTo>
                <a:lnTo>
                  <a:pt x="20102" y="6164"/>
                </a:lnTo>
                <a:cubicBezTo>
                  <a:pt x="20102" y="6222"/>
                  <a:pt x="20126" y="6269"/>
                  <a:pt x="20155" y="6269"/>
                </a:cubicBezTo>
                <a:cubicBezTo>
                  <a:pt x="20184" y="6269"/>
                  <a:pt x="20207" y="6222"/>
                  <a:pt x="20207" y="6164"/>
                </a:cubicBezTo>
                <a:lnTo>
                  <a:pt x="20207" y="5944"/>
                </a:lnTo>
                <a:cubicBezTo>
                  <a:pt x="20207" y="5887"/>
                  <a:pt x="20184" y="5840"/>
                  <a:pt x="20155" y="5840"/>
                </a:cubicBezTo>
                <a:close/>
                <a:moveTo>
                  <a:pt x="21004" y="5840"/>
                </a:moveTo>
                <a:cubicBezTo>
                  <a:pt x="20975" y="5840"/>
                  <a:pt x="20952" y="5887"/>
                  <a:pt x="20952" y="5944"/>
                </a:cubicBezTo>
                <a:lnTo>
                  <a:pt x="20952" y="6164"/>
                </a:lnTo>
                <a:cubicBezTo>
                  <a:pt x="20952" y="6222"/>
                  <a:pt x="20975" y="6269"/>
                  <a:pt x="21004" y="6269"/>
                </a:cubicBezTo>
                <a:cubicBezTo>
                  <a:pt x="21033" y="6269"/>
                  <a:pt x="21057" y="6222"/>
                  <a:pt x="21057" y="6164"/>
                </a:cubicBezTo>
                <a:lnTo>
                  <a:pt x="21057" y="5944"/>
                </a:lnTo>
                <a:cubicBezTo>
                  <a:pt x="21057" y="5887"/>
                  <a:pt x="21033" y="5840"/>
                  <a:pt x="21004" y="5840"/>
                </a:cubicBezTo>
                <a:close/>
                <a:moveTo>
                  <a:pt x="21319" y="5840"/>
                </a:moveTo>
                <a:cubicBezTo>
                  <a:pt x="21289" y="5840"/>
                  <a:pt x="21267" y="5887"/>
                  <a:pt x="21267" y="5944"/>
                </a:cubicBezTo>
                <a:lnTo>
                  <a:pt x="21267" y="6164"/>
                </a:lnTo>
                <a:cubicBezTo>
                  <a:pt x="21267" y="6222"/>
                  <a:pt x="21289" y="6269"/>
                  <a:pt x="21319" y="6269"/>
                </a:cubicBezTo>
                <a:cubicBezTo>
                  <a:pt x="21348" y="6269"/>
                  <a:pt x="21372" y="6222"/>
                  <a:pt x="21372" y="6164"/>
                </a:cubicBezTo>
                <a:lnTo>
                  <a:pt x="21372" y="5944"/>
                </a:lnTo>
                <a:cubicBezTo>
                  <a:pt x="21372" y="5887"/>
                  <a:pt x="21348" y="5840"/>
                  <a:pt x="21319" y="5840"/>
                </a:cubicBezTo>
                <a:close/>
                <a:moveTo>
                  <a:pt x="281" y="6570"/>
                </a:moveTo>
                <a:cubicBezTo>
                  <a:pt x="252" y="6570"/>
                  <a:pt x="228" y="6617"/>
                  <a:pt x="228" y="6674"/>
                </a:cubicBezTo>
                <a:lnTo>
                  <a:pt x="228" y="6894"/>
                </a:lnTo>
                <a:cubicBezTo>
                  <a:pt x="228" y="6952"/>
                  <a:pt x="252" y="6999"/>
                  <a:pt x="281" y="6999"/>
                </a:cubicBezTo>
                <a:cubicBezTo>
                  <a:pt x="311" y="6999"/>
                  <a:pt x="334" y="6952"/>
                  <a:pt x="334" y="6894"/>
                </a:cubicBezTo>
                <a:lnTo>
                  <a:pt x="334" y="6674"/>
                </a:lnTo>
                <a:cubicBezTo>
                  <a:pt x="334" y="6617"/>
                  <a:pt x="311" y="6570"/>
                  <a:pt x="281" y="6570"/>
                </a:cubicBezTo>
                <a:close/>
                <a:moveTo>
                  <a:pt x="596" y="6570"/>
                </a:moveTo>
                <a:cubicBezTo>
                  <a:pt x="567" y="6570"/>
                  <a:pt x="543" y="6617"/>
                  <a:pt x="543" y="6674"/>
                </a:cubicBezTo>
                <a:lnTo>
                  <a:pt x="543" y="6894"/>
                </a:lnTo>
                <a:cubicBezTo>
                  <a:pt x="543" y="6952"/>
                  <a:pt x="567" y="6999"/>
                  <a:pt x="596" y="6999"/>
                </a:cubicBezTo>
                <a:cubicBezTo>
                  <a:pt x="625" y="6999"/>
                  <a:pt x="649" y="6952"/>
                  <a:pt x="649" y="6894"/>
                </a:cubicBezTo>
                <a:lnTo>
                  <a:pt x="649" y="6674"/>
                </a:lnTo>
                <a:cubicBezTo>
                  <a:pt x="649" y="6617"/>
                  <a:pt x="625" y="6570"/>
                  <a:pt x="596" y="6570"/>
                </a:cubicBezTo>
                <a:close/>
                <a:moveTo>
                  <a:pt x="1446" y="6570"/>
                </a:moveTo>
                <a:cubicBezTo>
                  <a:pt x="1417" y="6570"/>
                  <a:pt x="1393" y="6617"/>
                  <a:pt x="1393" y="6674"/>
                </a:cubicBezTo>
                <a:lnTo>
                  <a:pt x="1393" y="6894"/>
                </a:lnTo>
                <a:cubicBezTo>
                  <a:pt x="1393" y="6952"/>
                  <a:pt x="1417" y="6999"/>
                  <a:pt x="1446" y="6999"/>
                </a:cubicBezTo>
                <a:cubicBezTo>
                  <a:pt x="1475" y="6999"/>
                  <a:pt x="1499" y="6952"/>
                  <a:pt x="1499" y="6894"/>
                </a:cubicBezTo>
                <a:lnTo>
                  <a:pt x="1499" y="6674"/>
                </a:lnTo>
                <a:cubicBezTo>
                  <a:pt x="1499" y="6617"/>
                  <a:pt x="1475" y="6570"/>
                  <a:pt x="1446" y="6570"/>
                </a:cubicBezTo>
                <a:close/>
                <a:moveTo>
                  <a:pt x="1760" y="6570"/>
                </a:moveTo>
                <a:cubicBezTo>
                  <a:pt x="1731" y="6570"/>
                  <a:pt x="1707" y="6617"/>
                  <a:pt x="1707" y="6674"/>
                </a:cubicBezTo>
                <a:lnTo>
                  <a:pt x="1707" y="6894"/>
                </a:lnTo>
                <a:cubicBezTo>
                  <a:pt x="1707" y="6952"/>
                  <a:pt x="1731" y="6999"/>
                  <a:pt x="1760" y="6999"/>
                </a:cubicBezTo>
                <a:cubicBezTo>
                  <a:pt x="1789" y="6999"/>
                  <a:pt x="1813" y="6952"/>
                  <a:pt x="1813" y="6894"/>
                </a:cubicBezTo>
                <a:lnTo>
                  <a:pt x="1813" y="6674"/>
                </a:lnTo>
                <a:cubicBezTo>
                  <a:pt x="1813" y="6617"/>
                  <a:pt x="1789" y="6570"/>
                  <a:pt x="1760" y="6570"/>
                </a:cubicBezTo>
                <a:close/>
                <a:moveTo>
                  <a:pt x="2610" y="6570"/>
                </a:moveTo>
                <a:cubicBezTo>
                  <a:pt x="2581" y="6570"/>
                  <a:pt x="2557" y="6617"/>
                  <a:pt x="2557" y="6674"/>
                </a:cubicBezTo>
                <a:lnTo>
                  <a:pt x="2557" y="6894"/>
                </a:lnTo>
                <a:cubicBezTo>
                  <a:pt x="2557" y="6952"/>
                  <a:pt x="2581" y="6999"/>
                  <a:pt x="2610" y="6999"/>
                </a:cubicBezTo>
                <a:cubicBezTo>
                  <a:pt x="2639" y="6999"/>
                  <a:pt x="2662" y="6952"/>
                  <a:pt x="2662" y="6894"/>
                </a:cubicBezTo>
                <a:lnTo>
                  <a:pt x="2662" y="6674"/>
                </a:lnTo>
                <a:cubicBezTo>
                  <a:pt x="2662" y="6617"/>
                  <a:pt x="2639" y="6570"/>
                  <a:pt x="2610" y="6570"/>
                </a:cubicBezTo>
                <a:close/>
                <a:moveTo>
                  <a:pt x="2924" y="6570"/>
                </a:moveTo>
                <a:cubicBezTo>
                  <a:pt x="2895" y="6570"/>
                  <a:pt x="2871" y="6617"/>
                  <a:pt x="2871" y="6674"/>
                </a:cubicBezTo>
                <a:lnTo>
                  <a:pt x="2871" y="6894"/>
                </a:lnTo>
                <a:cubicBezTo>
                  <a:pt x="2871" y="6952"/>
                  <a:pt x="2895" y="6999"/>
                  <a:pt x="2924" y="6999"/>
                </a:cubicBezTo>
                <a:cubicBezTo>
                  <a:pt x="2954" y="6999"/>
                  <a:pt x="2976" y="6952"/>
                  <a:pt x="2976" y="6894"/>
                </a:cubicBezTo>
                <a:lnTo>
                  <a:pt x="2976" y="6674"/>
                </a:lnTo>
                <a:cubicBezTo>
                  <a:pt x="2976" y="6617"/>
                  <a:pt x="2954" y="6570"/>
                  <a:pt x="2924" y="6570"/>
                </a:cubicBezTo>
                <a:close/>
                <a:moveTo>
                  <a:pt x="3773" y="6570"/>
                </a:moveTo>
                <a:cubicBezTo>
                  <a:pt x="3744" y="6570"/>
                  <a:pt x="3721" y="6617"/>
                  <a:pt x="3721" y="6674"/>
                </a:cubicBezTo>
                <a:lnTo>
                  <a:pt x="3721" y="6894"/>
                </a:lnTo>
                <a:cubicBezTo>
                  <a:pt x="3721" y="6952"/>
                  <a:pt x="3744" y="6999"/>
                  <a:pt x="3773" y="6999"/>
                </a:cubicBezTo>
                <a:cubicBezTo>
                  <a:pt x="3802" y="6999"/>
                  <a:pt x="3826" y="6952"/>
                  <a:pt x="3826" y="6894"/>
                </a:cubicBezTo>
                <a:lnTo>
                  <a:pt x="3826" y="6674"/>
                </a:lnTo>
                <a:cubicBezTo>
                  <a:pt x="3826" y="6617"/>
                  <a:pt x="3802" y="6570"/>
                  <a:pt x="3773" y="6570"/>
                </a:cubicBezTo>
                <a:close/>
                <a:moveTo>
                  <a:pt x="4088" y="6570"/>
                </a:moveTo>
                <a:cubicBezTo>
                  <a:pt x="4058" y="6570"/>
                  <a:pt x="4035" y="6617"/>
                  <a:pt x="4035" y="6674"/>
                </a:cubicBezTo>
                <a:lnTo>
                  <a:pt x="4035" y="6894"/>
                </a:lnTo>
                <a:cubicBezTo>
                  <a:pt x="4035" y="6952"/>
                  <a:pt x="4058" y="6999"/>
                  <a:pt x="4088" y="6999"/>
                </a:cubicBezTo>
                <a:cubicBezTo>
                  <a:pt x="4117" y="6999"/>
                  <a:pt x="4141" y="6952"/>
                  <a:pt x="4141" y="6894"/>
                </a:cubicBezTo>
                <a:lnTo>
                  <a:pt x="4141" y="6674"/>
                </a:lnTo>
                <a:cubicBezTo>
                  <a:pt x="4141" y="6617"/>
                  <a:pt x="4117" y="6570"/>
                  <a:pt x="4088" y="6570"/>
                </a:cubicBezTo>
                <a:close/>
                <a:moveTo>
                  <a:pt x="4937" y="6570"/>
                </a:moveTo>
                <a:cubicBezTo>
                  <a:pt x="4908" y="6570"/>
                  <a:pt x="4884" y="6617"/>
                  <a:pt x="4884" y="6674"/>
                </a:cubicBezTo>
                <a:lnTo>
                  <a:pt x="4884" y="6894"/>
                </a:lnTo>
                <a:cubicBezTo>
                  <a:pt x="4884" y="6952"/>
                  <a:pt x="4908" y="6999"/>
                  <a:pt x="4937" y="6999"/>
                </a:cubicBezTo>
                <a:cubicBezTo>
                  <a:pt x="4966" y="6999"/>
                  <a:pt x="4990" y="6952"/>
                  <a:pt x="4990" y="6894"/>
                </a:cubicBezTo>
                <a:lnTo>
                  <a:pt x="4990" y="6674"/>
                </a:lnTo>
                <a:cubicBezTo>
                  <a:pt x="4990" y="6617"/>
                  <a:pt x="4966" y="6570"/>
                  <a:pt x="4937" y="6570"/>
                </a:cubicBezTo>
                <a:close/>
                <a:moveTo>
                  <a:pt x="5252" y="6570"/>
                </a:moveTo>
                <a:cubicBezTo>
                  <a:pt x="5223" y="6570"/>
                  <a:pt x="5199" y="6617"/>
                  <a:pt x="5199" y="6674"/>
                </a:cubicBezTo>
                <a:lnTo>
                  <a:pt x="5199" y="6894"/>
                </a:lnTo>
                <a:cubicBezTo>
                  <a:pt x="5199" y="6952"/>
                  <a:pt x="5223" y="6999"/>
                  <a:pt x="5252" y="6999"/>
                </a:cubicBezTo>
                <a:cubicBezTo>
                  <a:pt x="5281" y="6999"/>
                  <a:pt x="5305" y="6952"/>
                  <a:pt x="5305" y="6894"/>
                </a:cubicBezTo>
                <a:lnTo>
                  <a:pt x="5305" y="6674"/>
                </a:lnTo>
                <a:cubicBezTo>
                  <a:pt x="5305" y="6617"/>
                  <a:pt x="5281" y="6570"/>
                  <a:pt x="5252" y="6570"/>
                </a:cubicBezTo>
                <a:close/>
                <a:moveTo>
                  <a:pt x="6102" y="6570"/>
                </a:moveTo>
                <a:cubicBezTo>
                  <a:pt x="6072" y="6570"/>
                  <a:pt x="6049" y="6617"/>
                  <a:pt x="6049" y="6674"/>
                </a:cubicBezTo>
                <a:lnTo>
                  <a:pt x="6049" y="6894"/>
                </a:lnTo>
                <a:cubicBezTo>
                  <a:pt x="6049" y="6952"/>
                  <a:pt x="6072" y="6999"/>
                  <a:pt x="6102" y="6999"/>
                </a:cubicBezTo>
                <a:cubicBezTo>
                  <a:pt x="6131" y="6999"/>
                  <a:pt x="6155" y="6952"/>
                  <a:pt x="6155" y="6894"/>
                </a:cubicBezTo>
                <a:lnTo>
                  <a:pt x="6155" y="6674"/>
                </a:lnTo>
                <a:cubicBezTo>
                  <a:pt x="6155" y="6617"/>
                  <a:pt x="6131" y="6570"/>
                  <a:pt x="6102" y="6570"/>
                </a:cubicBezTo>
                <a:close/>
                <a:moveTo>
                  <a:pt x="6416" y="6570"/>
                </a:moveTo>
                <a:cubicBezTo>
                  <a:pt x="6387" y="6570"/>
                  <a:pt x="6363" y="6617"/>
                  <a:pt x="6363" y="6674"/>
                </a:cubicBezTo>
                <a:lnTo>
                  <a:pt x="6363" y="6894"/>
                </a:lnTo>
                <a:cubicBezTo>
                  <a:pt x="6363" y="6952"/>
                  <a:pt x="6387" y="6999"/>
                  <a:pt x="6416" y="6999"/>
                </a:cubicBezTo>
                <a:cubicBezTo>
                  <a:pt x="6445" y="6999"/>
                  <a:pt x="6469" y="6952"/>
                  <a:pt x="6469" y="6894"/>
                </a:cubicBezTo>
                <a:lnTo>
                  <a:pt x="6469" y="6674"/>
                </a:lnTo>
                <a:cubicBezTo>
                  <a:pt x="6469" y="6617"/>
                  <a:pt x="6445" y="6570"/>
                  <a:pt x="6416" y="6570"/>
                </a:cubicBezTo>
                <a:close/>
                <a:moveTo>
                  <a:pt x="7266" y="6570"/>
                </a:moveTo>
                <a:cubicBezTo>
                  <a:pt x="7237" y="6570"/>
                  <a:pt x="7213" y="6617"/>
                  <a:pt x="7213" y="6674"/>
                </a:cubicBezTo>
                <a:lnTo>
                  <a:pt x="7213" y="6894"/>
                </a:lnTo>
                <a:cubicBezTo>
                  <a:pt x="7213" y="6952"/>
                  <a:pt x="7237" y="6999"/>
                  <a:pt x="7266" y="6999"/>
                </a:cubicBezTo>
                <a:cubicBezTo>
                  <a:pt x="7295" y="6999"/>
                  <a:pt x="7318" y="6952"/>
                  <a:pt x="7318" y="6894"/>
                </a:cubicBezTo>
                <a:lnTo>
                  <a:pt x="7318" y="6674"/>
                </a:lnTo>
                <a:cubicBezTo>
                  <a:pt x="7318" y="6617"/>
                  <a:pt x="7295" y="6570"/>
                  <a:pt x="7266" y="6570"/>
                </a:cubicBezTo>
                <a:close/>
                <a:moveTo>
                  <a:pt x="7580" y="6570"/>
                </a:moveTo>
                <a:cubicBezTo>
                  <a:pt x="7551" y="6570"/>
                  <a:pt x="7527" y="6617"/>
                  <a:pt x="7527" y="6674"/>
                </a:cubicBezTo>
                <a:lnTo>
                  <a:pt x="7527" y="6894"/>
                </a:lnTo>
                <a:cubicBezTo>
                  <a:pt x="7527" y="6952"/>
                  <a:pt x="7551" y="6999"/>
                  <a:pt x="7580" y="6999"/>
                </a:cubicBezTo>
                <a:cubicBezTo>
                  <a:pt x="7609" y="6999"/>
                  <a:pt x="7632" y="6952"/>
                  <a:pt x="7632" y="6894"/>
                </a:cubicBezTo>
                <a:lnTo>
                  <a:pt x="7632" y="6674"/>
                </a:lnTo>
                <a:cubicBezTo>
                  <a:pt x="7632" y="6617"/>
                  <a:pt x="7609" y="6570"/>
                  <a:pt x="7580" y="6570"/>
                </a:cubicBezTo>
                <a:close/>
                <a:moveTo>
                  <a:pt x="8429" y="6570"/>
                </a:moveTo>
                <a:cubicBezTo>
                  <a:pt x="8400" y="6570"/>
                  <a:pt x="8377" y="6617"/>
                  <a:pt x="8377" y="6674"/>
                </a:cubicBezTo>
                <a:lnTo>
                  <a:pt x="8377" y="6894"/>
                </a:lnTo>
                <a:cubicBezTo>
                  <a:pt x="8377" y="6952"/>
                  <a:pt x="8400" y="6999"/>
                  <a:pt x="8429" y="6999"/>
                </a:cubicBezTo>
                <a:cubicBezTo>
                  <a:pt x="8458" y="6999"/>
                  <a:pt x="8482" y="6952"/>
                  <a:pt x="8482" y="6894"/>
                </a:cubicBezTo>
                <a:lnTo>
                  <a:pt x="8482" y="6674"/>
                </a:lnTo>
                <a:cubicBezTo>
                  <a:pt x="8482" y="6617"/>
                  <a:pt x="8458" y="6570"/>
                  <a:pt x="8429" y="6570"/>
                </a:cubicBezTo>
                <a:close/>
                <a:moveTo>
                  <a:pt x="8744" y="6570"/>
                </a:moveTo>
                <a:cubicBezTo>
                  <a:pt x="8714" y="6570"/>
                  <a:pt x="8691" y="6617"/>
                  <a:pt x="8691" y="6674"/>
                </a:cubicBezTo>
                <a:lnTo>
                  <a:pt x="8691" y="6894"/>
                </a:lnTo>
                <a:cubicBezTo>
                  <a:pt x="8691" y="6952"/>
                  <a:pt x="8714" y="6999"/>
                  <a:pt x="8744" y="6999"/>
                </a:cubicBezTo>
                <a:cubicBezTo>
                  <a:pt x="8773" y="6999"/>
                  <a:pt x="8796" y="6952"/>
                  <a:pt x="8796" y="6894"/>
                </a:cubicBezTo>
                <a:lnTo>
                  <a:pt x="8796" y="6674"/>
                </a:lnTo>
                <a:cubicBezTo>
                  <a:pt x="8796" y="6617"/>
                  <a:pt x="8773" y="6570"/>
                  <a:pt x="8744" y="6570"/>
                </a:cubicBezTo>
                <a:close/>
                <a:moveTo>
                  <a:pt x="9593" y="6570"/>
                </a:moveTo>
                <a:cubicBezTo>
                  <a:pt x="9564" y="6570"/>
                  <a:pt x="9540" y="6617"/>
                  <a:pt x="9540" y="6674"/>
                </a:cubicBezTo>
                <a:lnTo>
                  <a:pt x="9540" y="6894"/>
                </a:lnTo>
                <a:cubicBezTo>
                  <a:pt x="9540" y="6952"/>
                  <a:pt x="9564" y="6999"/>
                  <a:pt x="9593" y="6999"/>
                </a:cubicBezTo>
                <a:cubicBezTo>
                  <a:pt x="9622" y="6999"/>
                  <a:pt x="9646" y="6952"/>
                  <a:pt x="9646" y="6894"/>
                </a:cubicBezTo>
                <a:lnTo>
                  <a:pt x="9646" y="6674"/>
                </a:lnTo>
                <a:cubicBezTo>
                  <a:pt x="9646" y="6617"/>
                  <a:pt x="9622" y="6570"/>
                  <a:pt x="9593" y="6570"/>
                </a:cubicBezTo>
                <a:close/>
                <a:moveTo>
                  <a:pt x="9908" y="6570"/>
                </a:moveTo>
                <a:cubicBezTo>
                  <a:pt x="9879" y="6570"/>
                  <a:pt x="9855" y="6617"/>
                  <a:pt x="9855" y="6674"/>
                </a:cubicBezTo>
                <a:lnTo>
                  <a:pt x="9855" y="6894"/>
                </a:lnTo>
                <a:cubicBezTo>
                  <a:pt x="9855" y="6952"/>
                  <a:pt x="9879" y="6999"/>
                  <a:pt x="9908" y="6999"/>
                </a:cubicBezTo>
                <a:cubicBezTo>
                  <a:pt x="9937" y="6999"/>
                  <a:pt x="9961" y="6952"/>
                  <a:pt x="9961" y="6894"/>
                </a:cubicBezTo>
                <a:lnTo>
                  <a:pt x="9961" y="6674"/>
                </a:lnTo>
                <a:cubicBezTo>
                  <a:pt x="9961" y="6617"/>
                  <a:pt x="9937" y="6570"/>
                  <a:pt x="9908" y="6570"/>
                </a:cubicBezTo>
                <a:close/>
                <a:moveTo>
                  <a:pt x="10758" y="6570"/>
                </a:moveTo>
                <a:cubicBezTo>
                  <a:pt x="10728" y="6570"/>
                  <a:pt x="10705" y="6617"/>
                  <a:pt x="10705" y="6674"/>
                </a:cubicBezTo>
                <a:lnTo>
                  <a:pt x="10705" y="6894"/>
                </a:lnTo>
                <a:cubicBezTo>
                  <a:pt x="10705" y="6952"/>
                  <a:pt x="10728" y="6999"/>
                  <a:pt x="10758" y="6999"/>
                </a:cubicBezTo>
                <a:cubicBezTo>
                  <a:pt x="10787" y="6999"/>
                  <a:pt x="10810" y="6952"/>
                  <a:pt x="10810" y="6894"/>
                </a:cubicBezTo>
                <a:lnTo>
                  <a:pt x="10810" y="6674"/>
                </a:lnTo>
                <a:cubicBezTo>
                  <a:pt x="10810" y="6617"/>
                  <a:pt x="10787" y="6570"/>
                  <a:pt x="10758" y="6570"/>
                </a:cubicBezTo>
                <a:close/>
                <a:moveTo>
                  <a:pt x="11072" y="6570"/>
                </a:moveTo>
                <a:cubicBezTo>
                  <a:pt x="11043" y="6570"/>
                  <a:pt x="11019" y="6617"/>
                  <a:pt x="11019" y="6674"/>
                </a:cubicBezTo>
                <a:lnTo>
                  <a:pt x="11019" y="6894"/>
                </a:lnTo>
                <a:cubicBezTo>
                  <a:pt x="11019" y="6952"/>
                  <a:pt x="11043" y="6999"/>
                  <a:pt x="11072" y="6999"/>
                </a:cubicBezTo>
                <a:cubicBezTo>
                  <a:pt x="11101" y="6999"/>
                  <a:pt x="11125" y="6952"/>
                  <a:pt x="11125" y="6894"/>
                </a:cubicBezTo>
                <a:lnTo>
                  <a:pt x="11125" y="6674"/>
                </a:lnTo>
                <a:cubicBezTo>
                  <a:pt x="11125" y="6617"/>
                  <a:pt x="11101" y="6570"/>
                  <a:pt x="11072" y="6570"/>
                </a:cubicBezTo>
                <a:close/>
                <a:moveTo>
                  <a:pt x="11922" y="6570"/>
                </a:moveTo>
                <a:cubicBezTo>
                  <a:pt x="11893" y="6570"/>
                  <a:pt x="11869" y="6617"/>
                  <a:pt x="11869" y="6674"/>
                </a:cubicBezTo>
                <a:lnTo>
                  <a:pt x="11869" y="6894"/>
                </a:lnTo>
                <a:cubicBezTo>
                  <a:pt x="11869" y="6952"/>
                  <a:pt x="11893" y="6999"/>
                  <a:pt x="11922" y="6999"/>
                </a:cubicBezTo>
                <a:cubicBezTo>
                  <a:pt x="11951" y="6999"/>
                  <a:pt x="11974" y="6952"/>
                  <a:pt x="11974" y="6894"/>
                </a:cubicBezTo>
                <a:lnTo>
                  <a:pt x="11974" y="6674"/>
                </a:lnTo>
                <a:cubicBezTo>
                  <a:pt x="11974" y="6617"/>
                  <a:pt x="11951" y="6570"/>
                  <a:pt x="11922" y="6570"/>
                </a:cubicBezTo>
                <a:close/>
                <a:moveTo>
                  <a:pt x="12236" y="6570"/>
                </a:moveTo>
                <a:cubicBezTo>
                  <a:pt x="12207" y="6570"/>
                  <a:pt x="12183" y="6617"/>
                  <a:pt x="12183" y="6674"/>
                </a:cubicBezTo>
                <a:lnTo>
                  <a:pt x="12183" y="6894"/>
                </a:lnTo>
                <a:cubicBezTo>
                  <a:pt x="12183" y="6952"/>
                  <a:pt x="12207" y="6999"/>
                  <a:pt x="12236" y="6999"/>
                </a:cubicBezTo>
                <a:cubicBezTo>
                  <a:pt x="12265" y="6999"/>
                  <a:pt x="12288" y="6952"/>
                  <a:pt x="12288" y="6894"/>
                </a:cubicBezTo>
                <a:lnTo>
                  <a:pt x="12288" y="6674"/>
                </a:lnTo>
                <a:cubicBezTo>
                  <a:pt x="12288" y="6617"/>
                  <a:pt x="12265" y="6570"/>
                  <a:pt x="12236" y="6570"/>
                </a:cubicBezTo>
                <a:close/>
                <a:moveTo>
                  <a:pt x="13085" y="6570"/>
                </a:moveTo>
                <a:cubicBezTo>
                  <a:pt x="13056" y="6570"/>
                  <a:pt x="13032" y="6617"/>
                  <a:pt x="13032" y="6674"/>
                </a:cubicBezTo>
                <a:lnTo>
                  <a:pt x="13032" y="6894"/>
                </a:lnTo>
                <a:cubicBezTo>
                  <a:pt x="13032" y="6952"/>
                  <a:pt x="13056" y="6999"/>
                  <a:pt x="13085" y="6999"/>
                </a:cubicBezTo>
                <a:cubicBezTo>
                  <a:pt x="13114" y="6999"/>
                  <a:pt x="13138" y="6952"/>
                  <a:pt x="13138" y="6894"/>
                </a:cubicBezTo>
                <a:lnTo>
                  <a:pt x="13138" y="6674"/>
                </a:lnTo>
                <a:cubicBezTo>
                  <a:pt x="13138" y="6617"/>
                  <a:pt x="13114" y="6570"/>
                  <a:pt x="13085" y="6570"/>
                </a:cubicBezTo>
                <a:close/>
                <a:moveTo>
                  <a:pt x="13399" y="6570"/>
                </a:moveTo>
                <a:cubicBezTo>
                  <a:pt x="13370" y="6570"/>
                  <a:pt x="13348" y="6617"/>
                  <a:pt x="13348" y="6674"/>
                </a:cubicBezTo>
                <a:lnTo>
                  <a:pt x="13348" y="6894"/>
                </a:lnTo>
                <a:cubicBezTo>
                  <a:pt x="13348" y="6952"/>
                  <a:pt x="13370" y="6999"/>
                  <a:pt x="13399" y="6999"/>
                </a:cubicBezTo>
                <a:cubicBezTo>
                  <a:pt x="13428" y="6999"/>
                  <a:pt x="13452" y="6952"/>
                  <a:pt x="13452" y="6894"/>
                </a:cubicBezTo>
                <a:lnTo>
                  <a:pt x="13452" y="6674"/>
                </a:lnTo>
                <a:cubicBezTo>
                  <a:pt x="13452" y="6617"/>
                  <a:pt x="13428" y="6570"/>
                  <a:pt x="13399" y="6570"/>
                </a:cubicBezTo>
                <a:close/>
                <a:moveTo>
                  <a:pt x="14249" y="6570"/>
                </a:moveTo>
                <a:cubicBezTo>
                  <a:pt x="14220" y="6570"/>
                  <a:pt x="14196" y="6617"/>
                  <a:pt x="14196" y="6674"/>
                </a:cubicBezTo>
                <a:lnTo>
                  <a:pt x="14196" y="6894"/>
                </a:lnTo>
                <a:cubicBezTo>
                  <a:pt x="14196" y="6952"/>
                  <a:pt x="14220" y="6999"/>
                  <a:pt x="14249" y="6999"/>
                </a:cubicBezTo>
                <a:cubicBezTo>
                  <a:pt x="14278" y="6999"/>
                  <a:pt x="14302" y="6952"/>
                  <a:pt x="14302" y="6894"/>
                </a:cubicBezTo>
                <a:lnTo>
                  <a:pt x="14302" y="6674"/>
                </a:lnTo>
                <a:cubicBezTo>
                  <a:pt x="14302" y="6617"/>
                  <a:pt x="14278" y="6570"/>
                  <a:pt x="14249" y="6570"/>
                </a:cubicBezTo>
                <a:close/>
                <a:moveTo>
                  <a:pt x="14564" y="6570"/>
                </a:moveTo>
                <a:cubicBezTo>
                  <a:pt x="14535" y="6570"/>
                  <a:pt x="14511" y="6617"/>
                  <a:pt x="14511" y="6674"/>
                </a:cubicBezTo>
                <a:lnTo>
                  <a:pt x="14511" y="6894"/>
                </a:lnTo>
                <a:cubicBezTo>
                  <a:pt x="14511" y="6952"/>
                  <a:pt x="14535" y="6999"/>
                  <a:pt x="14564" y="6999"/>
                </a:cubicBezTo>
                <a:cubicBezTo>
                  <a:pt x="14593" y="6999"/>
                  <a:pt x="14617" y="6952"/>
                  <a:pt x="14617" y="6894"/>
                </a:cubicBezTo>
                <a:lnTo>
                  <a:pt x="14617" y="6674"/>
                </a:lnTo>
                <a:cubicBezTo>
                  <a:pt x="14617" y="6617"/>
                  <a:pt x="14593" y="6570"/>
                  <a:pt x="14564" y="6570"/>
                </a:cubicBezTo>
                <a:close/>
                <a:moveTo>
                  <a:pt x="15413" y="6570"/>
                </a:moveTo>
                <a:cubicBezTo>
                  <a:pt x="15384" y="6570"/>
                  <a:pt x="15360" y="6617"/>
                  <a:pt x="15360" y="6674"/>
                </a:cubicBezTo>
                <a:lnTo>
                  <a:pt x="15360" y="6894"/>
                </a:lnTo>
                <a:cubicBezTo>
                  <a:pt x="15360" y="6952"/>
                  <a:pt x="15384" y="6999"/>
                  <a:pt x="15413" y="6999"/>
                </a:cubicBezTo>
                <a:cubicBezTo>
                  <a:pt x="15442" y="6999"/>
                  <a:pt x="15465" y="6952"/>
                  <a:pt x="15465" y="6894"/>
                </a:cubicBezTo>
                <a:lnTo>
                  <a:pt x="15465" y="6674"/>
                </a:lnTo>
                <a:cubicBezTo>
                  <a:pt x="15465" y="6617"/>
                  <a:pt x="15442" y="6570"/>
                  <a:pt x="15413" y="6570"/>
                </a:cubicBezTo>
                <a:close/>
                <a:moveTo>
                  <a:pt x="15728" y="6570"/>
                </a:moveTo>
                <a:cubicBezTo>
                  <a:pt x="15699" y="6570"/>
                  <a:pt x="15675" y="6617"/>
                  <a:pt x="15675" y="6674"/>
                </a:cubicBezTo>
                <a:lnTo>
                  <a:pt x="15675" y="6894"/>
                </a:lnTo>
                <a:cubicBezTo>
                  <a:pt x="15675" y="6952"/>
                  <a:pt x="15699" y="6999"/>
                  <a:pt x="15728" y="6999"/>
                </a:cubicBezTo>
                <a:cubicBezTo>
                  <a:pt x="15757" y="6999"/>
                  <a:pt x="15781" y="6952"/>
                  <a:pt x="15781" y="6894"/>
                </a:cubicBezTo>
                <a:lnTo>
                  <a:pt x="15781" y="6674"/>
                </a:lnTo>
                <a:cubicBezTo>
                  <a:pt x="15781" y="6617"/>
                  <a:pt x="15757" y="6570"/>
                  <a:pt x="15728" y="6570"/>
                </a:cubicBezTo>
                <a:close/>
                <a:moveTo>
                  <a:pt x="16578" y="6570"/>
                </a:moveTo>
                <a:cubicBezTo>
                  <a:pt x="16549" y="6570"/>
                  <a:pt x="16525" y="6617"/>
                  <a:pt x="16525" y="6674"/>
                </a:cubicBezTo>
                <a:lnTo>
                  <a:pt x="16525" y="6894"/>
                </a:lnTo>
                <a:cubicBezTo>
                  <a:pt x="16525" y="6952"/>
                  <a:pt x="16549" y="6999"/>
                  <a:pt x="16578" y="6999"/>
                </a:cubicBezTo>
                <a:cubicBezTo>
                  <a:pt x="16607" y="6999"/>
                  <a:pt x="16630" y="6952"/>
                  <a:pt x="16630" y="6894"/>
                </a:cubicBezTo>
                <a:lnTo>
                  <a:pt x="16630" y="6674"/>
                </a:lnTo>
                <a:cubicBezTo>
                  <a:pt x="16630" y="6617"/>
                  <a:pt x="16607" y="6570"/>
                  <a:pt x="16578" y="6570"/>
                </a:cubicBezTo>
                <a:close/>
                <a:moveTo>
                  <a:pt x="16892" y="6570"/>
                </a:moveTo>
                <a:cubicBezTo>
                  <a:pt x="16863" y="6570"/>
                  <a:pt x="16839" y="6617"/>
                  <a:pt x="16839" y="6674"/>
                </a:cubicBezTo>
                <a:lnTo>
                  <a:pt x="16839" y="6894"/>
                </a:lnTo>
                <a:cubicBezTo>
                  <a:pt x="16839" y="6952"/>
                  <a:pt x="16863" y="6999"/>
                  <a:pt x="16892" y="6999"/>
                </a:cubicBezTo>
                <a:cubicBezTo>
                  <a:pt x="16921" y="6999"/>
                  <a:pt x="16944" y="6952"/>
                  <a:pt x="16944" y="6894"/>
                </a:cubicBezTo>
                <a:lnTo>
                  <a:pt x="16944" y="6674"/>
                </a:lnTo>
                <a:cubicBezTo>
                  <a:pt x="16944" y="6617"/>
                  <a:pt x="16921" y="6570"/>
                  <a:pt x="16892" y="6570"/>
                </a:cubicBezTo>
                <a:close/>
                <a:moveTo>
                  <a:pt x="17741" y="6570"/>
                </a:moveTo>
                <a:cubicBezTo>
                  <a:pt x="17712" y="6570"/>
                  <a:pt x="17689" y="6617"/>
                  <a:pt x="17689" y="6674"/>
                </a:cubicBezTo>
                <a:lnTo>
                  <a:pt x="17689" y="6894"/>
                </a:lnTo>
                <a:cubicBezTo>
                  <a:pt x="17689" y="6952"/>
                  <a:pt x="17712" y="6999"/>
                  <a:pt x="17741" y="6999"/>
                </a:cubicBezTo>
                <a:cubicBezTo>
                  <a:pt x="17770" y="6999"/>
                  <a:pt x="17794" y="6952"/>
                  <a:pt x="17794" y="6894"/>
                </a:cubicBezTo>
                <a:lnTo>
                  <a:pt x="17794" y="6674"/>
                </a:lnTo>
                <a:cubicBezTo>
                  <a:pt x="17794" y="6617"/>
                  <a:pt x="17770" y="6570"/>
                  <a:pt x="17741" y="6570"/>
                </a:cubicBezTo>
                <a:close/>
                <a:moveTo>
                  <a:pt x="18055" y="6570"/>
                </a:moveTo>
                <a:cubicBezTo>
                  <a:pt x="18026" y="6570"/>
                  <a:pt x="18002" y="6617"/>
                  <a:pt x="18002" y="6674"/>
                </a:cubicBezTo>
                <a:lnTo>
                  <a:pt x="18002" y="6894"/>
                </a:lnTo>
                <a:cubicBezTo>
                  <a:pt x="18002" y="6952"/>
                  <a:pt x="18026" y="6999"/>
                  <a:pt x="18055" y="6999"/>
                </a:cubicBezTo>
                <a:cubicBezTo>
                  <a:pt x="18085" y="6999"/>
                  <a:pt x="18108" y="6952"/>
                  <a:pt x="18108" y="6894"/>
                </a:cubicBezTo>
                <a:lnTo>
                  <a:pt x="18108" y="6674"/>
                </a:lnTo>
                <a:cubicBezTo>
                  <a:pt x="18108" y="6617"/>
                  <a:pt x="18085" y="6570"/>
                  <a:pt x="18055" y="6570"/>
                </a:cubicBezTo>
                <a:close/>
                <a:moveTo>
                  <a:pt x="18905" y="6570"/>
                </a:moveTo>
                <a:cubicBezTo>
                  <a:pt x="18876" y="6570"/>
                  <a:pt x="18852" y="6617"/>
                  <a:pt x="18852" y="6674"/>
                </a:cubicBezTo>
                <a:lnTo>
                  <a:pt x="18852" y="6894"/>
                </a:lnTo>
                <a:cubicBezTo>
                  <a:pt x="18852" y="6952"/>
                  <a:pt x="18876" y="6999"/>
                  <a:pt x="18905" y="6999"/>
                </a:cubicBezTo>
                <a:cubicBezTo>
                  <a:pt x="18934" y="6999"/>
                  <a:pt x="18958" y="6952"/>
                  <a:pt x="18958" y="6894"/>
                </a:cubicBezTo>
                <a:lnTo>
                  <a:pt x="18958" y="6674"/>
                </a:lnTo>
                <a:cubicBezTo>
                  <a:pt x="18958" y="6617"/>
                  <a:pt x="18934" y="6570"/>
                  <a:pt x="18905" y="6570"/>
                </a:cubicBezTo>
                <a:close/>
                <a:moveTo>
                  <a:pt x="19220" y="6570"/>
                </a:moveTo>
                <a:cubicBezTo>
                  <a:pt x="19191" y="6570"/>
                  <a:pt x="19167" y="6617"/>
                  <a:pt x="19167" y="6674"/>
                </a:cubicBezTo>
                <a:lnTo>
                  <a:pt x="19167" y="6894"/>
                </a:lnTo>
                <a:cubicBezTo>
                  <a:pt x="19167" y="6952"/>
                  <a:pt x="19191" y="6999"/>
                  <a:pt x="19220" y="6999"/>
                </a:cubicBezTo>
                <a:cubicBezTo>
                  <a:pt x="19249" y="6999"/>
                  <a:pt x="19273" y="6952"/>
                  <a:pt x="19273" y="6894"/>
                </a:cubicBezTo>
                <a:lnTo>
                  <a:pt x="19273" y="6674"/>
                </a:lnTo>
                <a:cubicBezTo>
                  <a:pt x="19273" y="6617"/>
                  <a:pt x="19249" y="6570"/>
                  <a:pt x="19220" y="6570"/>
                </a:cubicBezTo>
                <a:close/>
                <a:moveTo>
                  <a:pt x="20069" y="6570"/>
                </a:moveTo>
                <a:cubicBezTo>
                  <a:pt x="20040" y="6570"/>
                  <a:pt x="20016" y="6617"/>
                  <a:pt x="20016" y="6674"/>
                </a:cubicBezTo>
                <a:lnTo>
                  <a:pt x="20016" y="6894"/>
                </a:lnTo>
                <a:cubicBezTo>
                  <a:pt x="20016" y="6952"/>
                  <a:pt x="20040" y="6999"/>
                  <a:pt x="20069" y="6999"/>
                </a:cubicBezTo>
                <a:cubicBezTo>
                  <a:pt x="20099" y="6999"/>
                  <a:pt x="20122" y="6952"/>
                  <a:pt x="20122" y="6894"/>
                </a:cubicBezTo>
                <a:lnTo>
                  <a:pt x="20122" y="6674"/>
                </a:lnTo>
                <a:cubicBezTo>
                  <a:pt x="20122" y="6617"/>
                  <a:pt x="20099" y="6570"/>
                  <a:pt x="20069" y="6570"/>
                </a:cubicBezTo>
                <a:close/>
                <a:moveTo>
                  <a:pt x="20384" y="6570"/>
                </a:moveTo>
                <a:cubicBezTo>
                  <a:pt x="20355" y="6570"/>
                  <a:pt x="20331" y="6617"/>
                  <a:pt x="20331" y="6674"/>
                </a:cubicBezTo>
                <a:lnTo>
                  <a:pt x="20331" y="6894"/>
                </a:lnTo>
                <a:cubicBezTo>
                  <a:pt x="20331" y="6952"/>
                  <a:pt x="20355" y="6999"/>
                  <a:pt x="20384" y="6999"/>
                </a:cubicBezTo>
                <a:cubicBezTo>
                  <a:pt x="20413" y="6999"/>
                  <a:pt x="20436" y="6952"/>
                  <a:pt x="20436" y="6894"/>
                </a:cubicBezTo>
                <a:lnTo>
                  <a:pt x="20436" y="6674"/>
                </a:lnTo>
                <a:cubicBezTo>
                  <a:pt x="20436" y="6617"/>
                  <a:pt x="20413" y="6570"/>
                  <a:pt x="20384" y="6570"/>
                </a:cubicBezTo>
                <a:close/>
                <a:moveTo>
                  <a:pt x="21234" y="6570"/>
                </a:moveTo>
                <a:cubicBezTo>
                  <a:pt x="21204" y="6570"/>
                  <a:pt x="21181" y="6617"/>
                  <a:pt x="21181" y="6674"/>
                </a:cubicBezTo>
                <a:lnTo>
                  <a:pt x="21181" y="6894"/>
                </a:lnTo>
                <a:cubicBezTo>
                  <a:pt x="21181" y="6952"/>
                  <a:pt x="21204" y="6999"/>
                  <a:pt x="21234" y="6999"/>
                </a:cubicBezTo>
                <a:cubicBezTo>
                  <a:pt x="21263" y="6999"/>
                  <a:pt x="21285" y="6952"/>
                  <a:pt x="21285" y="6894"/>
                </a:cubicBezTo>
                <a:lnTo>
                  <a:pt x="21285" y="6674"/>
                </a:lnTo>
                <a:cubicBezTo>
                  <a:pt x="21285" y="6617"/>
                  <a:pt x="21263" y="6570"/>
                  <a:pt x="21234" y="6570"/>
                </a:cubicBezTo>
                <a:close/>
                <a:moveTo>
                  <a:pt x="21547" y="6570"/>
                </a:moveTo>
                <a:cubicBezTo>
                  <a:pt x="21518" y="6570"/>
                  <a:pt x="21495" y="6617"/>
                  <a:pt x="21495" y="6674"/>
                </a:cubicBezTo>
                <a:lnTo>
                  <a:pt x="21495" y="6894"/>
                </a:lnTo>
                <a:cubicBezTo>
                  <a:pt x="21495" y="6952"/>
                  <a:pt x="21518" y="6999"/>
                  <a:pt x="21547" y="6999"/>
                </a:cubicBezTo>
                <a:cubicBezTo>
                  <a:pt x="21576" y="6999"/>
                  <a:pt x="21600" y="6952"/>
                  <a:pt x="21600" y="6894"/>
                </a:cubicBezTo>
                <a:lnTo>
                  <a:pt x="21600" y="6674"/>
                </a:lnTo>
                <a:cubicBezTo>
                  <a:pt x="21600" y="6617"/>
                  <a:pt x="21576" y="6570"/>
                  <a:pt x="21547" y="6570"/>
                </a:cubicBezTo>
                <a:close/>
                <a:moveTo>
                  <a:pt x="53" y="7300"/>
                </a:moveTo>
                <a:cubicBezTo>
                  <a:pt x="24" y="7300"/>
                  <a:pt x="0" y="7347"/>
                  <a:pt x="0" y="7404"/>
                </a:cubicBezTo>
                <a:lnTo>
                  <a:pt x="0" y="7624"/>
                </a:lnTo>
                <a:cubicBezTo>
                  <a:pt x="0" y="7682"/>
                  <a:pt x="24" y="7729"/>
                  <a:pt x="53" y="7729"/>
                </a:cubicBezTo>
                <a:cubicBezTo>
                  <a:pt x="82" y="7729"/>
                  <a:pt x="106" y="7682"/>
                  <a:pt x="106" y="7624"/>
                </a:cubicBezTo>
                <a:lnTo>
                  <a:pt x="106" y="7404"/>
                </a:lnTo>
                <a:cubicBezTo>
                  <a:pt x="106" y="7347"/>
                  <a:pt x="82" y="7300"/>
                  <a:pt x="53" y="7300"/>
                </a:cubicBezTo>
                <a:close/>
                <a:moveTo>
                  <a:pt x="367" y="7300"/>
                </a:moveTo>
                <a:cubicBezTo>
                  <a:pt x="338" y="7300"/>
                  <a:pt x="315" y="7347"/>
                  <a:pt x="315" y="7404"/>
                </a:cubicBezTo>
                <a:lnTo>
                  <a:pt x="315" y="7624"/>
                </a:lnTo>
                <a:cubicBezTo>
                  <a:pt x="315" y="7682"/>
                  <a:pt x="338" y="7729"/>
                  <a:pt x="367" y="7729"/>
                </a:cubicBezTo>
                <a:cubicBezTo>
                  <a:pt x="397" y="7729"/>
                  <a:pt x="420" y="7682"/>
                  <a:pt x="420" y="7624"/>
                </a:cubicBezTo>
                <a:lnTo>
                  <a:pt x="420" y="7404"/>
                </a:lnTo>
                <a:cubicBezTo>
                  <a:pt x="420" y="7347"/>
                  <a:pt x="397" y="7300"/>
                  <a:pt x="367" y="7300"/>
                </a:cubicBezTo>
                <a:close/>
                <a:moveTo>
                  <a:pt x="1217" y="7300"/>
                </a:moveTo>
                <a:cubicBezTo>
                  <a:pt x="1188" y="7300"/>
                  <a:pt x="1164" y="7347"/>
                  <a:pt x="1164" y="7404"/>
                </a:cubicBezTo>
                <a:lnTo>
                  <a:pt x="1164" y="7624"/>
                </a:lnTo>
                <a:cubicBezTo>
                  <a:pt x="1164" y="7682"/>
                  <a:pt x="1188" y="7729"/>
                  <a:pt x="1217" y="7729"/>
                </a:cubicBezTo>
                <a:cubicBezTo>
                  <a:pt x="1246" y="7729"/>
                  <a:pt x="1270" y="7682"/>
                  <a:pt x="1270" y="7624"/>
                </a:cubicBezTo>
                <a:lnTo>
                  <a:pt x="1270" y="7404"/>
                </a:lnTo>
                <a:cubicBezTo>
                  <a:pt x="1270" y="7347"/>
                  <a:pt x="1246" y="7300"/>
                  <a:pt x="1217" y="7300"/>
                </a:cubicBezTo>
                <a:close/>
                <a:moveTo>
                  <a:pt x="1532" y="7300"/>
                </a:moveTo>
                <a:cubicBezTo>
                  <a:pt x="1503" y="7300"/>
                  <a:pt x="1479" y="7347"/>
                  <a:pt x="1479" y="7404"/>
                </a:cubicBezTo>
                <a:lnTo>
                  <a:pt x="1479" y="7624"/>
                </a:lnTo>
                <a:cubicBezTo>
                  <a:pt x="1479" y="7682"/>
                  <a:pt x="1503" y="7729"/>
                  <a:pt x="1532" y="7729"/>
                </a:cubicBezTo>
                <a:cubicBezTo>
                  <a:pt x="1561" y="7729"/>
                  <a:pt x="1584" y="7682"/>
                  <a:pt x="1584" y="7624"/>
                </a:cubicBezTo>
                <a:lnTo>
                  <a:pt x="1584" y="7404"/>
                </a:lnTo>
                <a:cubicBezTo>
                  <a:pt x="1584" y="7347"/>
                  <a:pt x="1561" y="7300"/>
                  <a:pt x="1532" y="7300"/>
                </a:cubicBezTo>
                <a:close/>
                <a:moveTo>
                  <a:pt x="2380" y="7300"/>
                </a:moveTo>
                <a:cubicBezTo>
                  <a:pt x="2351" y="7300"/>
                  <a:pt x="2329" y="7347"/>
                  <a:pt x="2329" y="7404"/>
                </a:cubicBezTo>
                <a:lnTo>
                  <a:pt x="2329" y="7624"/>
                </a:lnTo>
                <a:cubicBezTo>
                  <a:pt x="2329" y="7682"/>
                  <a:pt x="2351" y="7729"/>
                  <a:pt x="2380" y="7729"/>
                </a:cubicBezTo>
                <a:cubicBezTo>
                  <a:pt x="2409" y="7729"/>
                  <a:pt x="2433" y="7682"/>
                  <a:pt x="2433" y="7624"/>
                </a:cubicBezTo>
                <a:lnTo>
                  <a:pt x="2433" y="7404"/>
                </a:lnTo>
                <a:cubicBezTo>
                  <a:pt x="2433" y="7347"/>
                  <a:pt x="2409" y="7300"/>
                  <a:pt x="2380" y="7300"/>
                </a:cubicBezTo>
                <a:close/>
                <a:moveTo>
                  <a:pt x="2695" y="7300"/>
                </a:moveTo>
                <a:cubicBezTo>
                  <a:pt x="2666" y="7300"/>
                  <a:pt x="2643" y="7347"/>
                  <a:pt x="2643" y="7404"/>
                </a:cubicBezTo>
                <a:lnTo>
                  <a:pt x="2643" y="7624"/>
                </a:lnTo>
                <a:cubicBezTo>
                  <a:pt x="2643" y="7682"/>
                  <a:pt x="2666" y="7729"/>
                  <a:pt x="2695" y="7729"/>
                </a:cubicBezTo>
                <a:cubicBezTo>
                  <a:pt x="2724" y="7729"/>
                  <a:pt x="2748" y="7682"/>
                  <a:pt x="2748" y="7624"/>
                </a:cubicBezTo>
                <a:lnTo>
                  <a:pt x="2748" y="7404"/>
                </a:lnTo>
                <a:cubicBezTo>
                  <a:pt x="2748" y="7347"/>
                  <a:pt x="2724" y="7300"/>
                  <a:pt x="2695" y="7300"/>
                </a:cubicBezTo>
                <a:close/>
                <a:moveTo>
                  <a:pt x="3545" y="7300"/>
                </a:moveTo>
                <a:cubicBezTo>
                  <a:pt x="3516" y="7300"/>
                  <a:pt x="3492" y="7347"/>
                  <a:pt x="3492" y="7404"/>
                </a:cubicBezTo>
                <a:lnTo>
                  <a:pt x="3492" y="7624"/>
                </a:lnTo>
                <a:cubicBezTo>
                  <a:pt x="3492" y="7682"/>
                  <a:pt x="3516" y="7729"/>
                  <a:pt x="3545" y="7729"/>
                </a:cubicBezTo>
                <a:cubicBezTo>
                  <a:pt x="3574" y="7729"/>
                  <a:pt x="3598" y="7682"/>
                  <a:pt x="3598" y="7624"/>
                </a:cubicBezTo>
                <a:lnTo>
                  <a:pt x="3598" y="7404"/>
                </a:lnTo>
                <a:cubicBezTo>
                  <a:pt x="3598" y="7347"/>
                  <a:pt x="3574" y="7300"/>
                  <a:pt x="3545" y="7300"/>
                </a:cubicBezTo>
                <a:close/>
                <a:moveTo>
                  <a:pt x="3859" y="7300"/>
                </a:moveTo>
                <a:cubicBezTo>
                  <a:pt x="3830" y="7300"/>
                  <a:pt x="3806" y="7347"/>
                  <a:pt x="3806" y="7404"/>
                </a:cubicBezTo>
                <a:lnTo>
                  <a:pt x="3806" y="7624"/>
                </a:lnTo>
                <a:cubicBezTo>
                  <a:pt x="3806" y="7682"/>
                  <a:pt x="3830" y="7729"/>
                  <a:pt x="3859" y="7729"/>
                </a:cubicBezTo>
                <a:cubicBezTo>
                  <a:pt x="3888" y="7729"/>
                  <a:pt x="3912" y="7682"/>
                  <a:pt x="3912" y="7624"/>
                </a:cubicBezTo>
                <a:lnTo>
                  <a:pt x="3912" y="7404"/>
                </a:lnTo>
                <a:cubicBezTo>
                  <a:pt x="3912" y="7347"/>
                  <a:pt x="3888" y="7300"/>
                  <a:pt x="3859" y="7300"/>
                </a:cubicBezTo>
                <a:close/>
                <a:moveTo>
                  <a:pt x="4709" y="7300"/>
                </a:moveTo>
                <a:cubicBezTo>
                  <a:pt x="4680" y="7300"/>
                  <a:pt x="4656" y="7347"/>
                  <a:pt x="4656" y="7404"/>
                </a:cubicBezTo>
                <a:lnTo>
                  <a:pt x="4656" y="7624"/>
                </a:lnTo>
                <a:cubicBezTo>
                  <a:pt x="4656" y="7682"/>
                  <a:pt x="4680" y="7729"/>
                  <a:pt x="4709" y="7729"/>
                </a:cubicBezTo>
                <a:cubicBezTo>
                  <a:pt x="4738" y="7729"/>
                  <a:pt x="4762" y="7682"/>
                  <a:pt x="4762" y="7624"/>
                </a:cubicBezTo>
                <a:lnTo>
                  <a:pt x="4762" y="7404"/>
                </a:lnTo>
                <a:cubicBezTo>
                  <a:pt x="4762" y="7347"/>
                  <a:pt x="4738" y="7300"/>
                  <a:pt x="4709" y="7300"/>
                </a:cubicBezTo>
                <a:close/>
                <a:moveTo>
                  <a:pt x="5023" y="7300"/>
                </a:moveTo>
                <a:cubicBezTo>
                  <a:pt x="4994" y="7300"/>
                  <a:pt x="4970" y="7347"/>
                  <a:pt x="4970" y="7404"/>
                </a:cubicBezTo>
                <a:lnTo>
                  <a:pt x="4970" y="7624"/>
                </a:lnTo>
                <a:cubicBezTo>
                  <a:pt x="4970" y="7682"/>
                  <a:pt x="4994" y="7729"/>
                  <a:pt x="5023" y="7729"/>
                </a:cubicBezTo>
                <a:cubicBezTo>
                  <a:pt x="5053" y="7729"/>
                  <a:pt x="5076" y="7682"/>
                  <a:pt x="5076" y="7624"/>
                </a:cubicBezTo>
                <a:lnTo>
                  <a:pt x="5076" y="7404"/>
                </a:lnTo>
                <a:cubicBezTo>
                  <a:pt x="5076" y="7347"/>
                  <a:pt x="5053" y="7300"/>
                  <a:pt x="5023" y="7300"/>
                </a:cubicBezTo>
                <a:close/>
                <a:moveTo>
                  <a:pt x="5873" y="7300"/>
                </a:moveTo>
                <a:cubicBezTo>
                  <a:pt x="5844" y="7300"/>
                  <a:pt x="5820" y="7347"/>
                  <a:pt x="5820" y="7404"/>
                </a:cubicBezTo>
                <a:lnTo>
                  <a:pt x="5820" y="7624"/>
                </a:lnTo>
                <a:cubicBezTo>
                  <a:pt x="5820" y="7682"/>
                  <a:pt x="5844" y="7729"/>
                  <a:pt x="5873" y="7729"/>
                </a:cubicBezTo>
                <a:cubicBezTo>
                  <a:pt x="5902" y="7729"/>
                  <a:pt x="5926" y="7682"/>
                  <a:pt x="5926" y="7624"/>
                </a:cubicBezTo>
                <a:lnTo>
                  <a:pt x="5926" y="7404"/>
                </a:lnTo>
                <a:cubicBezTo>
                  <a:pt x="5926" y="7347"/>
                  <a:pt x="5902" y="7300"/>
                  <a:pt x="5873" y="7300"/>
                </a:cubicBezTo>
                <a:close/>
                <a:moveTo>
                  <a:pt x="6188" y="7300"/>
                </a:moveTo>
                <a:cubicBezTo>
                  <a:pt x="6159" y="7300"/>
                  <a:pt x="6135" y="7347"/>
                  <a:pt x="6135" y="7404"/>
                </a:cubicBezTo>
                <a:lnTo>
                  <a:pt x="6135" y="7624"/>
                </a:lnTo>
                <a:cubicBezTo>
                  <a:pt x="6135" y="7682"/>
                  <a:pt x="6159" y="7729"/>
                  <a:pt x="6188" y="7729"/>
                </a:cubicBezTo>
                <a:cubicBezTo>
                  <a:pt x="6217" y="7729"/>
                  <a:pt x="6240" y="7682"/>
                  <a:pt x="6240" y="7624"/>
                </a:cubicBezTo>
                <a:lnTo>
                  <a:pt x="6240" y="7404"/>
                </a:lnTo>
                <a:cubicBezTo>
                  <a:pt x="6240" y="7347"/>
                  <a:pt x="6217" y="7300"/>
                  <a:pt x="6188" y="7300"/>
                </a:cubicBezTo>
                <a:close/>
                <a:moveTo>
                  <a:pt x="7036" y="7300"/>
                </a:moveTo>
                <a:cubicBezTo>
                  <a:pt x="7007" y="7300"/>
                  <a:pt x="6984" y="7347"/>
                  <a:pt x="6984" y="7404"/>
                </a:cubicBezTo>
                <a:lnTo>
                  <a:pt x="6984" y="7624"/>
                </a:lnTo>
                <a:cubicBezTo>
                  <a:pt x="6984" y="7682"/>
                  <a:pt x="7007" y="7729"/>
                  <a:pt x="7036" y="7729"/>
                </a:cubicBezTo>
                <a:cubicBezTo>
                  <a:pt x="7065" y="7729"/>
                  <a:pt x="7089" y="7682"/>
                  <a:pt x="7089" y="7624"/>
                </a:cubicBezTo>
                <a:lnTo>
                  <a:pt x="7089" y="7404"/>
                </a:lnTo>
                <a:cubicBezTo>
                  <a:pt x="7089" y="7347"/>
                  <a:pt x="7065" y="7300"/>
                  <a:pt x="7036" y="7300"/>
                </a:cubicBezTo>
                <a:close/>
                <a:moveTo>
                  <a:pt x="7351" y="7300"/>
                </a:moveTo>
                <a:cubicBezTo>
                  <a:pt x="7322" y="7300"/>
                  <a:pt x="7299" y="7347"/>
                  <a:pt x="7299" y="7404"/>
                </a:cubicBezTo>
                <a:lnTo>
                  <a:pt x="7299" y="7624"/>
                </a:lnTo>
                <a:cubicBezTo>
                  <a:pt x="7299" y="7682"/>
                  <a:pt x="7322" y="7729"/>
                  <a:pt x="7351" y="7729"/>
                </a:cubicBezTo>
                <a:cubicBezTo>
                  <a:pt x="7380" y="7729"/>
                  <a:pt x="7404" y="7682"/>
                  <a:pt x="7404" y="7624"/>
                </a:cubicBezTo>
                <a:lnTo>
                  <a:pt x="7404" y="7404"/>
                </a:lnTo>
                <a:cubicBezTo>
                  <a:pt x="7404" y="7347"/>
                  <a:pt x="7380" y="7300"/>
                  <a:pt x="7351" y="7300"/>
                </a:cubicBezTo>
                <a:close/>
                <a:moveTo>
                  <a:pt x="8201" y="7300"/>
                </a:moveTo>
                <a:cubicBezTo>
                  <a:pt x="8171" y="7300"/>
                  <a:pt x="8148" y="7347"/>
                  <a:pt x="8148" y="7404"/>
                </a:cubicBezTo>
                <a:lnTo>
                  <a:pt x="8148" y="7624"/>
                </a:lnTo>
                <a:cubicBezTo>
                  <a:pt x="8148" y="7682"/>
                  <a:pt x="8171" y="7729"/>
                  <a:pt x="8201" y="7729"/>
                </a:cubicBezTo>
                <a:cubicBezTo>
                  <a:pt x="8230" y="7729"/>
                  <a:pt x="8254" y="7682"/>
                  <a:pt x="8254" y="7624"/>
                </a:cubicBezTo>
                <a:lnTo>
                  <a:pt x="8254" y="7404"/>
                </a:lnTo>
                <a:cubicBezTo>
                  <a:pt x="8254" y="7347"/>
                  <a:pt x="8230" y="7300"/>
                  <a:pt x="8201" y="7300"/>
                </a:cubicBezTo>
                <a:close/>
                <a:moveTo>
                  <a:pt x="8515" y="7300"/>
                </a:moveTo>
                <a:cubicBezTo>
                  <a:pt x="8486" y="7300"/>
                  <a:pt x="8462" y="7347"/>
                  <a:pt x="8462" y="7404"/>
                </a:cubicBezTo>
                <a:lnTo>
                  <a:pt x="8462" y="7624"/>
                </a:lnTo>
                <a:cubicBezTo>
                  <a:pt x="8462" y="7682"/>
                  <a:pt x="8486" y="7729"/>
                  <a:pt x="8515" y="7729"/>
                </a:cubicBezTo>
                <a:cubicBezTo>
                  <a:pt x="8544" y="7729"/>
                  <a:pt x="8568" y="7682"/>
                  <a:pt x="8568" y="7624"/>
                </a:cubicBezTo>
                <a:lnTo>
                  <a:pt x="8568" y="7404"/>
                </a:lnTo>
                <a:cubicBezTo>
                  <a:pt x="8568" y="7347"/>
                  <a:pt x="8544" y="7300"/>
                  <a:pt x="8515" y="7300"/>
                </a:cubicBezTo>
                <a:close/>
                <a:moveTo>
                  <a:pt x="9365" y="7300"/>
                </a:moveTo>
                <a:cubicBezTo>
                  <a:pt x="9336" y="7300"/>
                  <a:pt x="9312" y="7347"/>
                  <a:pt x="9312" y="7404"/>
                </a:cubicBezTo>
                <a:lnTo>
                  <a:pt x="9312" y="7624"/>
                </a:lnTo>
                <a:cubicBezTo>
                  <a:pt x="9312" y="7682"/>
                  <a:pt x="9336" y="7729"/>
                  <a:pt x="9365" y="7729"/>
                </a:cubicBezTo>
                <a:cubicBezTo>
                  <a:pt x="9394" y="7729"/>
                  <a:pt x="9418" y="7682"/>
                  <a:pt x="9418" y="7624"/>
                </a:cubicBezTo>
                <a:lnTo>
                  <a:pt x="9418" y="7404"/>
                </a:lnTo>
                <a:cubicBezTo>
                  <a:pt x="9418" y="7347"/>
                  <a:pt x="9394" y="7300"/>
                  <a:pt x="9365" y="7300"/>
                </a:cubicBezTo>
                <a:close/>
                <a:moveTo>
                  <a:pt x="9679" y="7300"/>
                </a:moveTo>
                <a:cubicBezTo>
                  <a:pt x="9650" y="7300"/>
                  <a:pt x="9626" y="7347"/>
                  <a:pt x="9626" y="7404"/>
                </a:cubicBezTo>
                <a:lnTo>
                  <a:pt x="9626" y="7624"/>
                </a:lnTo>
                <a:cubicBezTo>
                  <a:pt x="9626" y="7682"/>
                  <a:pt x="9650" y="7729"/>
                  <a:pt x="9679" y="7729"/>
                </a:cubicBezTo>
                <a:cubicBezTo>
                  <a:pt x="9708" y="7729"/>
                  <a:pt x="9732" y="7682"/>
                  <a:pt x="9732" y="7624"/>
                </a:cubicBezTo>
                <a:lnTo>
                  <a:pt x="9732" y="7404"/>
                </a:lnTo>
                <a:cubicBezTo>
                  <a:pt x="9732" y="7347"/>
                  <a:pt x="9708" y="7300"/>
                  <a:pt x="9679" y="7300"/>
                </a:cubicBezTo>
                <a:close/>
                <a:moveTo>
                  <a:pt x="10529" y="7300"/>
                </a:moveTo>
                <a:cubicBezTo>
                  <a:pt x="10500" y="7300"/>
                  <a:pt x="10476" y="7347"/>
                  <a:pt x="10476" y="7404"/>
                </a:cubicBezTo>
                <a:lnTo>
                  <a:pt x="10476" y="7624"/>
                </a:lnTo>
                <a:cubicBezTo>
                  <a:pt x="10476" y="7682"/>
                  <a:pt x="10500" y="7729"/>
                  <a:pt x="10529" y="7729"/>
                </a:cubicBezTo>
                <a:cubicBezTo>
                  <a:pt x="10558" y="7729"/>
                  <a:pt x="10582" y="7682"/>
                  <a:pt x="10582" y="7624"/>
                </a:cubicBezTo>
                <a:lnTo>
                  <a:pt x="10582" y="7404"/>
                </a:lnTo>
                <a:cubicBezTo>
                  <a:pt x="10582" y="7347"/>
                  <a:pt x="10558" y="7300"/>
                  <a:pt x="10529" y="7300"/>
                </a:cubicBezTo>
                <a:close/>
                <a:moveTo>
                  <a:pt x="10844" y="7300"/>
                </a:moveTo>
                <a:cubicBezTo>
                  <a:pt x="10814" y="7300"/>
                  <a:pt x="10791" y="7347"/>
                  <a:pt x="10791" y="7404"/>
                </a:cubicBezTo>
                <a:lnTo>
                  <a:pt x="10791" y="7624"/>
                </a:lnTo>
                <a:cubicBezTo>
                  <a:pt x="10791" y="7682"/>
                  <a:pt x="10814" y="7729"/>
                  <a:pt x="10844" y="7729"/>
                </a:cubicBezTo>
                <a:cubicBezTo>
                  <a:pt x="10873" y="7729"/>
                  <a:pt x="10895" y="7682"/>
                  <a:pt x="10895" y="7624"/>
                </a:cubicBezTo>
                <a:lnTo>
                  <a:pt x="10895" y="7404"/>
                </a:lnTo>
                <a:cubicBezTo>
                  <a:pt x="10895" y="7347"/>
                  <a:pt x="10873" y="7300"/>
                  <a:pt x="10844" y="7300"/>
                </a:cubicBezTo>
                <a:close/>
                <a:moveTo>
                  <a:pt x="11692" y="7300"/>
                </a:moveTo>
                <a:cubicBezTo>
                  <a:pt x="11663" y="7300"/>
                  <a:pt x="11640" y="7347"/>
                  <a:pt x="11640" y="7404"/>
                </a:cubicBezTo>
                <a:lnTo>
                  <a:pt x="11640" y="7624"/>
                </a:lnTo>
                <a:cubicBezTo>
                  <a:pt x="11640" y="7682"/>
                  <a:pt x="11663" y="7729"/>
                  <a:pt x="11692" y="7729"/>
                </a:cubicBezTo>
                <a:cubicBezTo>
                  <a:pt x="11721" y="7729"/>
                  <a:pt x="11745" y="7682"/>
                  <a:pt x="11745" y="7624"/>
                </a:cubicBezTo>
                <a:lnTo>
                  <a:pt x="11745" y="7404"/>
                </a:lnTo>
                <a:cubicBezTo>
                  <a:pt x="11745" y="7347"/>
                  <a:pt x="11721" y="7300"/>
                  <a:pt x="11692" y="7300"/>
                </a:cubicBezTo>
                <a:close/>
                <a:moveTo>
                  <a:pt x="12007" y="7300"/>
                </a:moveTo>
                <a:cubicBezTo>
                  <a:pt x="11978" y="7300"/>
                  <a:pt x="11955" y="7347"/>
                  <a:pt x="11955" y="7404"/>
                </a:cubicBezTo>
                <a:lnTo>
                  <a:pt x="11955" y="7624"/>
                </a:lnTo>
                <a:cubicBezTo>
                  <a:pt x="11955" y="7682"/>
                  <a:pt x="11978" y="7729"/>
                  <a:pt x="12007" y="7729"/>
                </a:cubicBezTo>
                <a:cubicBezTo>
                  <a:pt x="12036" y="7729"/>
                  <a:pt x="12060" y="7682"/>
                  <a:pt x="12060" y="7624"/>
                </a:cubicBezTo>
                <a:lnTo>
                  <a:pt x="12060" y="7404"/>
                </a:lnTo>
                <a:cubicBezTo>
                  <a:pt x="12060" y="7347"/>
                  <a:pt x="12036" y="7300"/>
                  <a:pt x="12007" y="7300"/>
                </a:cubicBezTo>
                <a:close/>
                <a:moveTo>
                  <a:pt x="12856" y="7300"/>
                </a:moveTo>
                <a:cubicBezTo>
                  <a:pt x="12827" y="7300"/>
                  <a:pt x="12804" y="7347"/>
                  <a:pt x="12804" y="7404"/>
                </a:cubicBezTo>
                <a:lnTo>
                  <a:pt x="12804" y="7624"/>
                </a:lnTo>
                <a:cubicBezTo>
                  <a:pt x="12804" y="7682"/>
                  <a:pt x="12827" y="7729"/>
                  <a:pt x="12856" y="7729"/>
                </a:cubicBezTo>
                <a:cubicBezTo>
                  <a:pt x="12886" y="7729"/>
                  <a:pt x="12909" y="7682"/>
                  <a:pt x="12909" y="7624"/>
                </a:cubicBezTo>
                <a:lnTo>
                  <a:pt x="12909" y="7404"/>
                </a:lnTo>
                <a:cubicBezTo>
                  <a:pt x="12909" y="7347"/>
                  <a:pt x="12886" y="7300"/>
                  <a:pt x="12856" y="7300"/>
                </a:cubicBezTo>
                <a:close/>
                <a:moveTo>
                  <a:pt x="13171" y="7300"/>
                </a:moveTo>
                <a:cubicBezTo>
                  <a:pt x="13142" y="7300"/>
                  <a:pt x="13118" y="7347"/>
                  <a:pt x="13118" y="7404"/>
                </a:cubicBezTo>
                <a:lnTo>
                  <a:pt x="13118" y="7624"/>
                </a:lnTo>
                <a:cubicBezTo>
                  <a:pt x="13118" y="7682"/>
                  <a:pt x="13142" y="7729"/>
                  <a:pt x="13171" y="7729"/>
                </a:cubicBezTo>
                <a:cubicBezTo>
                  <a:pt x="13200" y="7729"/>
                  <a:pt x="13224" y="7682"/>
                  <a:pt x="13224" y="7624"/>
                </a:cubicBezTo>
                <a:lnTo>
                  <a:pt x="13224" y="7404"/>
                </a:lnTo>
                <a:cubicBezTo>
                  <a:pt x="13224" y="7347"/>
                  <a:pt x="13200" y="7300"/>
                  <a:pt x="13171" y="7300"/>
                </a:cubicBezTo>
                <a:close/>
                <a:moveTo>
                  <a:pt x="14021" y="7300"/>
                </a:moveTo>
                <a:cubicBezTo>
                  <a:pt x="13992" y="7300"/>
                  <a:pt x="13968" y="7347"/>
                  <a:pt x="13968" y="7404"/>
                </a:cubicBezTo>
                <a:lnTo>
                  <a:pt x="13968" y="7624"/>
                </a:lnTo>
                <a:cubicBezTo>
                  <a:pt x="13968" y="7682"/>
                  <a:pt x="13992" y="7729"/>
                  <a:pt x="14021" y="7729"/>
                </a:cubicBezTo>
                <a:cubicBezTo>
                  <a:pt x="14050" y="7729"/>
                  <a:pt x="14074" y="7682"/>
                  <a:pt x="14074" y="7624"/>
                </a:cubicBezTo>
                <a:lnTo>
                  <a:pt x="14074" y="7404"/>
                </a:lnTo>
                <a:cubicBezTo>
                  <a:pt x="14074" y="7347"/>
                  <a:pt x="14050" y="7300"/>
                  <a:pt x="14021" y="7300"/>
                </a:cubicBezTo>
                <a:close/>
                <a:moveTo>
                  <a:pt x="14335" y="7300"/>
                </a:moveTo>
                <a:cubicBezTo>
                  <a:pt x="14306" y="7300"/>
                  <a:pt x="14282" y="7347"/>
                  <a:pt x="14282" y="7404"/>
                </a:cubicBezTo>
                <a:lnTo>
                  <a:pt x="14282" y="7624"/>
                </a:lnTo>
                <a:cubicBezTo>
                  <a:pt x="14282" y="7682"/>
                  <a:pt x="14306" y="7729"/>
                  <a:pt x="14335" y="7729"/>
                </a:cubicBezTo>
                <a:cubicBezTo>
                  <a:pt x="14364" y="7729"/>
                  <a:pt x="14388" y="7682"/>
                  <a:pt x="14388" y="7624"/>
                </a:cubicBezTo>
                <a:lnTo>
                  <a:pt x="14388" y="7404"/>
                </a:lnTo>
                <a:cubicBezTo>
                  <a:pt x="14388" y="7347"/>
                  <a:pt x="14364" y="7300"/>
                  <a:pt x="14335" y="7300"/>
                </a:cubicBezTo>
                <a:close/>
                <a:moveTo>
                  <a:pt x="15185" y="7300"/>
                </a:moveTo>
                <a:cubicBezTo>
                  <a:pt x="15156" y="7300"/>
                  <a:pt x="15132" y="7347"/>
                  <a:pt x="15132" y="7404"/>
                </a:cubicBezTo>
                <a:lnTo>
                  <a:pt x="15132" y="7624"/>
                </a:lnTo>
                <a:cubicBezTo>
                  <a:pt x="15132" y="7682"/>
                  <a:pt x="15156" y="7729"/>
                  <a:pt x="15185" y="7729"/>
                </a:cubicBezTo>
                <a:cubicBezTo>
                  <a:pt x="15214" y="7729"/>
                  <a:pt x="15237" y="7682"/>
                  <a:pt x="15237" y="7624"/>
                </a:cubicBezTo>
                <a:lnTo>
                  <a:pt x="15237" y="7404"/>
                </a:lnTo>
                <a:cubicBezTo>
                  <a:pt x="15237" y="7347"/>
                  <a:pt x="15214" y="7300"/>
                  <a:pt x="15185" y="7300"/>
                </a:cubicBezTo>
                <a:close/>
                <a:moveTo>
                  <a:pt x="15500" y="7300"/>
                </a:moveTo>
                <a:cubicBezTo>
                  <a:pt x="15470" y="7300"/>
                  <a:pt x="15447" y="7347"/>
                  <a:pt x="15447" y="7404"/>
                </a:cubicBezTo>
                <a:lnTo>
                  <a:pt x="15447" y="7624"/>
                </a:lnTo>
                <a:cubicBezTo>
                  <a:pt x="15447" y="7682"/>
                  <a:pt x="15470" y="7729"/>
                  <a:pt x="15500" y="7729"/>
                </a:cubicBezTo>
                <a:cubicBezTo>
                  <a:pt x="15529" y="7729"/>
                  <a:pt x="15551" y="7682"/>
                  <a:pt x="15551" y="7624"/>
                </a:cubicBezTo>
                <a:lnTo>
                  <a:pt x="15551" y="7404"/>
                </a:lnTo>
                <a:cubicBezTo>
                  <a:pt x="15551" y="7347"/>
                  <a:pt x="15529" y="7300"/>
                  <a:pt x="15500" y="7300"/>
                </a:cubicBezTo>
                <a:close/>
                <a:moveTo>
                  <a:pt x="16349" y="7300"/>
                </a:moveTo>
                <a:cubicBezTo>
                  <a:pt x="16320" y="7300"/>
                  <a:pt x="16296" y="7347"/>
                  <a:pt x="16296" y="7404"/>
                </a:cubicBezTo>
                <a:lnTo>
                  <a:pt x="16296" y="7624"/>
                </a:lnTo>
                <a:cubicBezTo>
                  <a:pt x="16296" y="7682"/>
                  <a:pt x="16320" y="7729"/>
                  <a:pt x="16349" y="7729"/>
                </a:cubicBezTo>
                <a:cubicBezTo>
                  <a:pt x="16378" y="7729"/>
                  <a:pt x="16401" y="7682"/>
                  <a:pt x="16401" y="7624"/>
                </a:cubicBezTo>
                <a:lnTo>
                  <a:pt x="16401" y="7404"/>
                </a:lnTo>
                <a:cubicBezTo>
                  <a:pt x="16401" y="7347"/>
                  <a:pt x="16378" y="7300"/>
                  <a:pt x="16349" y="7300"/>
                </a:cubicBezTo>
                <a:close/>
                <a:moveTo>
                  <a:pt x="16663" y="7300"/>
                </a:moveTo>
                <a:cubicBezTo>
                  <a:pt x="16634" y="7300"/>
                  <a:pt x="16611" y="7347"/>
                  <a:pt x="16611" y="7404"/>
                </a:cubicBezTo>
                <a:lnTo>
                  <a:pt x="16611" y="7624"/>
                </a:lnTo>
                <a:cubicBezTo>
                  <a:pt x="16611" y="7682"/>
                  <a:pt x="16634" y="7729"/>
                  <a:pt x="16663" y="7729"/>
                </a:cubicBezTo>
                <a:cubicBezTo>
                  <a:pt x="16692" y="7729"/>
                  <a:pt x="16716" y="7682"/>
                  <a:pt x="16716" y="7624"/>
                </a:cubicBezTo>
                <a:lnTo>
                  <a:pt x="16716" y="7404"/>
                </a:lnTo>
                <a:cubicBezTo>
                  <a:pt x="16716" y="7347"/>
                  <a:pt x="16692" y="7300"/>
                  <a:pt x="16663" y="7300"/>
                </a:cubicBezTo>
                <a:close/>
                <a:moveTo>
                  <a:pt x="17512" y="7300"/>
                </a:moveTo>
                <a:cubicBezTo>
                  <a:pt x="17483" y="7300"/>
                  <a:pt x="17459" y="7347"/>
                  <a:pt x="17459" y="7404"/>
                </a:cubicBezTo>
                <a:lnTo>
                  <a:pt x="17459" y="7624"/>
                </a:lnTo>
                <a:cubicBezTo>
                  <a:pt x="17459" y="7682"/>
                  <a:pt x="17483" y="7729"/>
                  <a:pt x="17512" y="7729"/>
                </a:cubicBezTo>
                <a:cubicBezTo>
                  <a:pt x="17541" y="7729"/>
                  <a:pt x="17565" y="7682"/>
                  <a:pt x="17565" y="7624"/>
                </a:cubicBezTo>
                <a:lnTo>
                  <a:pt x="17565" y="7404"/>
                </a:lnTo>
                <a:cubicBezTo>
                  <a:pt x="17565" y="7347"/>
                  <a:pt x="17541" y="7300"/>
                  <a:pt x="17512" y="7300"/>
                </a:cubicBezTo>
                <a:close/>
                <a:moveTo>
                  <a:pt x="17827" y="7300"/>
                </a:moveTo>
                <a:cubicBezTo>
                  <a:pt x="17798" y="7300"/>
                  <a:pt x="17774" y="7347"/>
                  <a:pt x="17774" y="7404"/>
                </a:cubicBezTo>
                <a:lnTo>
                  <a:pt x="17774" y="7624"/>
                </a:lnTo>
                <a:cubicBezTo>
                  <a:pt x="17774" y="7682"/>
                  <a:pt x="17798" y="7729"/>
                  <a:pt x="17827" y="7729"/>
                </a:cubicBezTo>
                <a:cubicBezTo>
                  <a:pt x="17856" y="7729"/>
                  <a:pt x="17880" y="7682"/>
                  <a:pt x="17880" y="7624"/>
                </a:cubicBezTo>
                <a:lnTo>
                  <a:pt x="17880" y="7404"/>
                </a:lnTo>
                <a:cubicBezTo>
                  <a:pt x="17880" y="7347"/>
                  <a:pt x="17856" y="7300"/>
                  <a:pt x="17827" y="7300"/>
                </a:cubicBezTo>
                <a:close/>
                <a:moveTo>
                  <a:pt x="18677" y="7300"/>
                </a:moveTo>
                <a:cubicBezTo>
                  <a:pt x="18648" y="7300"/>
                  <a:pt x="18624" y="7347"/>
                  <a:pt x="18624" y="7404"/>
                </a:cubicBezTo>
                <a:lnTo>
                  <a:pt x="18624" y="7624"/>
                </a:lnTo>
                <a:cubicBezTo>
                  <a:pt x="18624" y="7682"/>
                  <a:pt x="18648" y="7729"/>
                  <a:pt x="18677" y="7729"/>
                </a:cubicBezTo>
                <a:cubicBezTo>
                  <a:pt x="18706" y="7729"/>
                  <a:pt x="18730" y="7682"/>
                  <a:pt x="18730" y="7624"/>
                </a:cubicBezTo>
                <a:lnTo>
                  <a:pt x="18730" y="7404"/>
                </a:lnTo>
                <a:cubicBezTo>
                  <a:pt x="18730" y="7347"/>
                  <a:pt x="18706" y="7300"/>
                  <a:pt x="18677" y="7300"/>
                </a:cubicBezTo>
                <a:close/>
                <a:moveTo>
                  <a:pt x="18991" y="7300"/>
                </a:moveTo>
                <a:cubicBezTo>
                  <a:pt x="18962" y="7300"/>
                  <a:pt x="18938" y="7347"/>
                  <a:pt x="18938" y="7404"/>
                </a:cubicBezTo>
                <a:lnTo>
                  <a:pt x="18938" y="7624"/>
                </a:lnTo>
                <a:cubicBezTo>
                  <a:pt x="18938" y="7682"/>
                  <a:pt x="18962" y="7729"/>
                  <a:pt x="18991" y="7729"/>
                </a:cubicBezTo>
                <a:cubicBezTo>
                  <a:pt x="19020" y="7729"/>
                  <a:pt x="19044" y="7682"/>
                  <a:pt x="19044" y="7624"/>
                </a:cubicBezTo>
                <a:lnTo>
                  <a:pt x="19044" y="7404"/>
                </a:lnTo>
                <a:cubicBezTo>
                  <a:pt x="19044" y="7347"/>
                  <a:pt x="19020" y="7300"/>
                  <a:pt x="18991" y="7300"/>
                </a:cubicBezTo>
                <a:close/>
                <a:moveTo>
                  <a:pt x="19841" y="7300"/>
                </a:moveTo>
                <a:cubicBezTo>
                  <a:pt x="19812" y="7300"/>
                  <a:pt x="19788" y="7347"/>
                  <a:pt x="19788" y="7404"/>
                </a:cubicBezTo>
                <a:lnTo>
                  <a:pt x="19788" y="7624"/>
                </a:lnTo>
                <a:cubicBezTo>
                  <a:pt x="19788" y="7682"/>
                  <a:pt x="19812" y="7729"/>
                  <a:pt x="19841" y="7729"/>
                </a:cubicBezTo>
                <a:cubicBezTo>
                  <a:pt x="19870" y="7729"/>
                  <a:pt x="19894" y="7682"/>
                  <a:pt x="19894" y="7624"/>
                </a:cubicBezTo>
                <a:lnTo>
                  <a:pt x="19894" y="7404"/>
                </a:lnTo>
                <a:cubicBezTo>
                  <a:pt x="19894" y="7347"/>
                  <a:pt x="19870" y="7300"/>
                  <a:pt x="19841" y="7300"/>
                </a:cubicBezTo>
                <a:close/>
                <a:moveTo>
                  <a:pt x="20155" y="7300"/>
                </a:moveTo>
                <a:cubicBezTo>
                  <a:pt x="20126" y="7300"/>
                  <a:pt x="20102" y="7347"/>
                  <a:pt x="20102" y="7404"/>
                </a:cubicBezTo>
                <a:lnTo>
                  <a:pt x="20102" y="7624"/>
                </a:lnTo>
                <a:cubicBezTo>
                  <a:pt x="20102" y="7682"/>
                  <a:pt x="20126" y="7729"/>
                  <a:pt x="20155" y="7729"/>
                </a:cubicBezTo>
                <a:cubicBezTo>
                  <a:pt x="20184" y="7729"/>
                  <a:pt x="20207" y="7682"/>
                  <a:pt x="20207" y="7624"/>
                </a:cubicBezTo>
                <a:lnTo>
                  <a:pt x="20207" y="7404"/>
                </a:lnTo>
                <a:cubicBezTo>
                  <a:pt x="20207" y="7347"/>
                  <a:pt x="20184" y="7300"/>
                  <a:pt x="20155" y="7300"/>
                </a:cubicBezTo>
                <a:close/>
                <a:moveTo>
                  <a:pt x="21004" y="7300"/>
                </a:moveTo>
                <a:cubicBezTo>
                  <a:pt x="20975" y="7300"/>
                  <a:pt x="20952" y="7347"/>
                  <a:pt x="20952" y="7404"/>
                </a:cubicBezTo>
                <a:lnTo>
                  <a:pt x="20952" y="7624"/>
                </a:lnTo>
                <a:cubicBezTo>
                  <a:pt x="20952" y="7682"/>
                  <a:pt x="20975" y="7729"/>
                  <a:pt x="21004" y="7729"/>
                </a:cubicBezTo>
                <a:cubicBezTo>
                  <a:pt x="21033" y="7729"/>
                  <a:pt x="21057" y="7682"/>
                  <a:pt x="21057" y="7624"/>
                </a:cubicBezTo>
                <a:lnTo>
                  <a:pt x="21057" y="7404"/>
                </a:lnTo>
                <a:cubicBezTo>
                  <a:pt x="21057" y="7347"/>
                  <a:pt x="21033" y="7300"/>
                  <a:pt x="21004" y="7300"/>
                </a:cubicBezTo>
                <a:close/>
                <a:moveTo>
                  <a:pt x="21319" y="7300"/>
                </a:moveTo>
                <a:cubicBezTo>
                  <a:pt x="21289" y="7300"/>
                  <a:pt x="21267" y="7347"/>
                  <a:pt x="21267" y="7404"/>
                </a:cubicBezTo>
                <a:lnTo>
                  <a:pt x="21267" y="7624"/>
                </a:lnTo>
                <a:cubicBezTo>
                  <a:pt x="21267" y="7682"/>
                  <a:pt x="21289" y="7729"/>
                  <a:pt x="21319" y="7729"/>
                </a:cubicBezTo>
                <a:cubicBezTo>
                  <a:pt x="21348" y="7729"/>
                  <a:pt x="21372" y="7682"/>
                  <a:pt x="21372" y="7624"/>
                </a:cubicBezTo>
                <a:lnTo>
                  <a:pt x="21372" y="7404"/>
                </a:lnTo>
                <a:cubicBezTo>
                  <a:pt x="21372" y="7347"/>
                  <a:pt x="21348" y="7300"/>
                  <a:pt x="21319" y="7300"/>
                </a:cubicBezTo>
                <a:close/>
                <a:moveTo>
                  <a:pt x="281" y="8029"/>
                </a:moveTo>
                <a:cubicBezTo>
                  <a:pt x="252" y="8029"/>
                  <a:pt x="228" y="8077"/>
                  <a:pt x="228" y="8134"/>
                </a:cubicBezTo>
                <a:lnTo>
                  <a:pt x="228" y="8354"/>
                </a:lnTo>
                <a:cubicBezTo>
                  <a:pt x="228" y="8412"/>
                  <a:pt x="252" y="8459"/>
                  <a:pt x="281" y="8459"/>
                </a:cubicBezTo>
                <a:cubicBezTo>
                  <a:pt x="311" y="8459"/>
                  <a:pt x="334" y="8412"/>
                  <a:pt x="334" y="8354"/>
                </a:cubicBezTo>
                <a:lnTo>
                  <a:pt x="334" y="8134"/>
                </a:lnTo>
                <a:cubicBezTo>
                  <a:pt x="334" y="8077"/>
                  <a:pt x="311" y="8029"/>
                  <a:pt x="281" y="8029"/>
                </a:cubicBezTo>
                <a:close/>
                <a:moveTo>
                  <a:pt x="596" y="8029"/>
                </a:moveTo>
                <a:cubicBezTo>
                  <a:pt x="567" y="8029"/>
                  <a:pt x="543" y="8077"/>
                  <a:pt x="543" y="8134"/>
                </a:cubicBezTo>
                <a:lnTo>
                  <a:pt x="543" y="8354"/>
                </a:lnTo>
                <a:cubicBezTo>
                  <a:pt x="543" y="8412"/>
                  <a:pt x="567" y="8459"/>
                  <a:pt x="596" y="8459"/>
                </a:cubicBezTo>
                <a:cubicBezTo>
                  <a:pt x="625" y="8459"/>
                  <a:pt x="649" y="8412"/>
                  <a:pt x="649" y="8354"/>
                </a:cubicBezTo>
                <a:lnTo>
                  <a:pt x="649" y="8134"/>
                </a:lnTo>
                <a:cubicBezTo>
                  <a:pt x="649" y="8077"/>
                  <a:pt x="625" y="8029"/>
                  <a:pt x="596" y="8029"/>
                </a:cubicBezTo>
                <a:close/>
                <a:moveTo>
                  <a:pt x="1446" y="8029"/>
                </a:moveTo>
                <a:cubicBezTo>
                  <a:pt x="1417" y="8029"/>
                  <a:pt x="1393" y="8077"/>
                  <a:pt x="1393" y="8134"/>
                </a:cubicBezTo>
                <a:lnTo>
                  <a:pt x="1393" y="8354"/>
                </a:lnTo>
                <a:cubicBezTo>
                  <a:pt x="1393" y="8412"/>
                  <a:pt x="1417" y="8459"/>
                  <a:pt x="1446" y="8459"/>
                </a:cubicBezTo>
                <a:cubicBezTo>
                  <a:pt x="1475" y="8459"/>
                  <a:pt x="1499" y="8412"/>
                  <a:pt x="1499" y="8354"/>
                </a:cubicBezTo>
                <a:lnTo>
                  <a:pt x="1499" y="8134"/>
                </a:lnTo>
                <a:cubicBezTo>
                  <a:pt x="1499" y="8077"/>
                  <a:pt x="1475" y="8029"/>
                  <a:pt x="1446" y="8029"/>
                </a:cubicBezTo>
                <a:close/>
                <a:moveTo>
                  <a:pt x="1760" y="8029"/>
                </a:moveTo>
                <a:cubicBezTo>
                  <a:pt x="1731" y="8029"/>
                  <a:pt x="1707" y="8077"/>
                  <a:pt x="1707" y="8134"/>
                </a:cubicBezTo>
                <a:lnTo>
                  <a:pt x="1707" y="8354"/>
                </a:lnTo>
                <a:cubicBezTo>
                  <a:pt x="1707" y="8412"/>
                  <a:pt x="1731" y="8459"/>
                  <a:pt x="1760" y="8459"/>
                </a:cubicBezTo>
                <a:cubicBezTo>
                  <a:pt x="1789" y="8459"/>
                  <a:pt x="1813" y="8412"/>
                  <a:pt x="1813" y="8354"/>
                </a:cubicBezTo>
                <a:lnTo>
                  <a:pt x="1813" y="8134"/>
                </a:lnTo>
                <a:cubicBezTo>
                  <a:pt x="1813" y="8077"/>
                  <a:pt x="1789" y="8029"/>
                  <a:pt x="1760" y="8029"/>
                </a:cubicBezTo>
                <a:close/>
                <a:moveTo>
                  <a:pt x="2610" y="8029"/>
                </a:moveTo>
                <a:cubicBezTo>
                  <a:pt x="2581" y="8029"/>
                  <a:pt x="2557" y="8077"/>
                  <a:pt x="2557" y="8134"/>
                </a:cubicBezTo>
                <a:lnTo>
                  <a:pt x="2557" y="8354"/>
                </a:lnTo>
                <a:cubicBezTo>
                  <a:pt x="2557" y="8412"/>
                  <a:pt x="2581" y="8459"/>
                  <a:pt x="2610" y="8459"/>
                </a:cubicBezTo>
                <a:cubicBezTo>
                  <a:pt x="2639" y="8459"/>
                  <a:pt x="2662" y="8412"/>
                  <a:pt x="2662" y="8354"/>
                </a:cubicBezTo>
                <a:lnTo>
                  <a:pt x="2662" y="8134"/>
                </a:lnTo>
                <a:cubicBezTo>
                  <a:pt x="2662" y="8077"/>
                  <a:pt x="2639" y="8029"/>
                  <a:pt x="2610" y="8029"/>
                </a:cubicBezTo>
                <a:close/>
                <a:moveTo>
                  <a:pt x="2924" y="8029"/>
                </a:moveTo>
                <a:cubicBezTo>
                  <a:pt x="2895" y="8029"/>
                  <a:pt x="2871" y="8077"/>
                  <a:pt x="2871" y="8134"/>
                </a:cubicBezTo>
                <a:lnTo>
                  <a:pt x="2871" y="8354"/>
                </a:lnTo>
                <a:cubicBezTo>
                  <a:pt x="2871" y="8412"/>
                  <a:pt x="2895" y="8459"/>
                  <a:pt x="2924" y="8459"/>
                </a:cubicBezTo>
                <a:cubicBezTo>
                  <a:pt x="2954" y="8459"/>
                  <a:pt x="2976" y="8412"/>
                  <a:pt x="2976" y="8354"/>
                </a:cubicBezTo>
                <a:lnTo>
                  <a:pt x="2976" y="8134"/>
                </a:lnTo>
                <a:cubicBezTo>
                  <a:pt x="2976" y="8077"/>
                  <a:pt x="2954" y="8029"/>
                  <a:pt x="2924" y="8029"/>
                </a:cubicBezTo>
                <a:close/>
                <a:moveTo>
                  <a:pt x="3773" y="8029"/>
                </a:moveTo>
                <a:cubicBezTo>
                  <a:pt x="3744" y="8029"/>
                  <a:pt x="3721" y="8077"/>
                  <a:pt x="3721" y="8134"/>
                </a:cubicBezTo>
                <a:lnTo>
                  <a:pt x="3721" y="8354"/>
                </a:lnTo>
                <a:cubicBezTo>
                  <a:pt x="3721" y="8412"/>
                  <a:pt x="3744" y="8459"/>
                  <a:pt x="3773" y="8459"/>
                </a:cubicBezTo>
                <a:cubicBezTo>
                  <a:pt x="3802" y="8459"/>
                  <a:pt x="3826" y="8412"/>
                  <a:pt x="3826" y="8354"/>
                </a:cubicBezTo>
                <a:lnTo>
                  <a:pt x="3826" y="8134"/>
                </a:lnTo>
                <a:cubicBezTo>
                  <a:pt x="3826" y="8077"/>
                  <a:pt x="3802" y="8029"/>
                  <a:pt x="3773" y="8029"/>
                </a:cubicBezTo>
                <a:close/>
                <a:moveTo>
                  <a:pt x="4088" y="8029"/>
                </a:moveTo>
                <a:cubicBezTo>
                  <a:pt x="4058" y="8029"/>
                  <a:pt x="4035" y="8077"/>
                  <a:pt x="4035" y="8134"/>
                </a:cubicBezTo>
                <a:lnTo>
                  <a:pt x="4035" y="8354"/>
                </a:lnTo>
                <a:cubicBezTo>
                  <a:pt x="4035" y="8412"/>
                  <a:pt x="4058" y="8459"/>
                  <a:pt x="4088" y="8459"/>
                </a:cubicBezTo>
                <a:cubicBezTo>
                  <a:pt x="4117" y="8459"/>
                  <a:pt x="4141" y="8412"/>
                  <a:pt x="4141" y="8354"/>
                </a:cubicBezTo>
                <a:lnTo>
                  <a:pt x="4141" y="8134"/>
                </a:lnTo>
                <a:cubicBezTo>
                  <a:pt x="4141" y="8077"/>
                  <a:pt x="4117" y="8029"/>
                  <a:pt x="4088" y="8029"/>
                </a:cubicBezTo>
                <a:close/>
                <a:moveTo>
                  <a:pt x="4937" y="8029"/>
                </a:moveTo>
                <a:cubicBezTo>
                  <a:pt x="4908" y="8029"/>
                  <a:pt x="4884" y="8077"/>
                  <a:pt x="4884" y="8134"/>
                </a:cubicBezTo>
                <a:lnTo>
                  <a:pt x="4884" y="8354"/>
                </a:lnTo>
                <a:cubicBezTo>
                  <a:pt x="4884" y="8412"/>
                  <a:pt x="4908" y="8459"/>
                  <a:pt x="4937" y="8459"/>
                </a:cubicBezTo>
                <a:cubicBezTo>
                  <a:pt x="4966" y="8459"/>
                  <a:pt x="4990" y="8412"/>
                  <a:pt x="4990" y="8354"/>
                </a:cubicBezTo>
                <a:lnTo>
                  <a:pt x="4990" y="8134"/>
                </a:lnTo>
                <a:cubicBezTo>
                  <a:pt x="4990" y="8077"/>
                  <a:pt x="4966" y="8029"/>
                  <a:pt x="4937" y="8029"/>
                </a:cubicBezTo>
                <a:close/>
                <a:moveTo>
                  <a:pt x="5252" y="8029"/>
                </a:moveTo>
                <a:cubicBezTo>
                  <a:pt x="5223" y="8029"/>
                  <a:pt x="5199" y="8077"/>
                  <a:pt x="5199" y="8134"/>
                </a:cubicBezTo>
                <a:lnTo>
                  <a:pt x="5199" y="8354"/>
                </a:lnTo>
                <a:cubicBezTo>
                  <a:pt x="5199" y="8412"/>
                  <a:pt x="5223" y="8459"/>
                  <a:pt x="5252" y="8459"/>
                </a:cubicBezTo>
                <a:cubicBezTo>
                  <a:pt x="5281" y="8459"/>
                  <a:pt x="5305" y="8412"/>
                  <a:pt x="5305" y="8354"/>
                </a:cubicBezTo>
                <a:lnTo>
                  <a:pt x="5305" y="8134"/>
                </a:lnTo>
                <a:cubicBezTo>
                  <a:pt x="5305" y="8077"/>
                  <a:pt x="5281" y="8029"/>
                  <a:pt x="5252" y="8029"/>
                </a:cubicBezTo>
                <a:close/>
                <a:moveTo>
                  <a:pt x="6102" y="8029"/>
                </a:moveTo>
                <a:cubicBezTo>
                  <a:pt x="6072" y="8029"/>
                  <a:pt x="6049" y="8077"/>
                  <a:pt x="6049" y="8134"/>
                </a:cubicBezTo>
                <a:lnTo>
                  <a:pt x="6049" y="8354"/>
                </a:lnTo>
                <a:cubicBezTo>
                  <a:pt x="6049" y="8412"/>
                  <a:pt x="6072" y="8459"/>
                  <a:pt x="6102" y="8459"/>
                </a:cubicBezTo>
                <a:cubicBezTo>
                  <a:pt x="6131" y="8459"/>
                  <a:pt x="6155" y="8412"/>
                  <a:pt x="6155" y="8354"/>
                </a:cubicBezTo>
                <a:lnTo>
                  <a:pt x="6155" y="8134"/>
                </a:lnTo>
                <a:cubicBezTo>
                  <a:pt x="6155" y="8077"/>
                  <a:pt x="6131" y="8029"/>
                  <a:pt x="6102" y="8029"/>
                </a:cubicBezTo>
                <a:close/>
                <a:moveTo>
                  <a:pt x="6416" y="8029"/>
                </a:moveTo>
                <a:cubicBezTo>
                  <a:pt x="6387" y="8029"/>
                  <a:pt x="6363" y="8077"/>
                  <a:pt x="6363" y="8134"/>
                </a:cubicBezTo>
                <a:lnTo>
                  <a:pt x="6363" y="8354"/>
                </a:lnTo>
                <a:cubicBezTo>
                  <a:pt x="6363" y="8412"/>
                  <a:pt x="6387" y="8459"/>
                  <a:pt x="6416" y="8459"/>
                </a:cubicBezTo>
                <a:cubicBezTo>
                  <a:pt x="6445" y="8459"/>
                  <a:pt x="6469" y="8412"/>
                  <a:pt x="6469" y="8354"/>
                </a:cubicBezTo>
                <a:lnTo>
                  <a:pt x="6469" y="8134"/>
                </a:lnTo>
                <a:cubicBezTo>
                  <a:pt x="6469" y="8077"/>
                  <a:pt x="6445" y="8029"/>
                  <a:pt x="6416" y="8029"/>
                </a:cubicBezTo>
                <a:close/>
                <a:moveTo>
                  <a:pt x="7266" y="8029"/>
                </a:moveTo>
                <a:cubicBezTo>
                  <a:pt x="7237" y="8029"/>
                  <a:pt x="7213" y="8077"/>
                  <a:pt x="7213" y="8134"/>
                </a:cubicBezTo>
                <a:lnTo>
                  <a:pt x="7213" y="8354"/>
                </a:lnTo>
                <a:cubicBezTo>
                  <a:pt x="7213" y="8412"/>
                  <a:pt x="7237" y="8459"/>
                  <a:pt x="7266" y="8459"/>
                </a:cubicBezTo>
                <a:cubicBezTo>
                  <a:pt x="7295" y="8459"/>
                  <a:pt x="7318" y="8412"/>
                  <a:pt x="7318" y="8354"/>
                </a:cubicBezTo>
                <a:lnTo>
                  <a:pt x="7318" y="8134"/>
                </a:lnTo>
                <a:cubicBezTo>
                  <a:pt x="7318" y="8077"/>
                  <a:pt x="7295" y="8029"/>
                  <a:pt x="7266" y="8029"/>
                </a:cubicBezTo>
                <a:close/>
                <a:moveTo>
                  <a:pt x="7580" y="8029"/>
                </a:moveTo>
                <a:cubicBezTo>
                  <a:pt x="7551" y="8029"/>
                  <a:pt x="7527" y="8077"/>
                  <a:pt x="7527" y="8134"/>
                </a:cubicBezTo>
                <a:lnTo>
                  <a:pt x="7527" y="8354"/>
                </a:lnTo>
                <a:cubicBezTo>
                  <a:pt x="7527" y="8412"/>
                  <a:pt x="7551" y="8459"/>
                  <a:pt x="7580" y="8459"/>
                </a:cubicBezTo>
                <a:cubicBezTo>
                  <a:pt x="7609" y="8459"/>
                  <a:pt x="7632" y="8412"/>
                  <a:pt x="7632" y="8354"/>
                </a:cubicBezTo>
                <a:lnTo>
                  <a:pt x="7632" y="8134"/>
                </a:lnTo>
                <a:cubicBezTo>
                  <a:pt x="7632" y="8077"/>
                  <a:pt x="7609" y="8029"/>
                  <a:pt x="7580" y="8029"/>
                </a:cubicBezTo>
                <a:close/>
                <a:moveTo>
                  <a:pt x="8429" y="8029"/>
                </a:moveTo>
                <a:cubicBezTo>
                  <a:pt x="8400" y="8029"/>
                  <a:pt x="8377" y="8077"/>
                  <a:pt x="8377" y="8134"/>
                </a:cubicBezTo>
                <a:lnTo>
                  <a:pt x="8377" y="8354"/>
                </a:lnTo>
                <a:cubicBezTo>
                  <a:pt x="8377" y="8412"/>
                  <a:pt x="8400" y="8459"/>
                  <a:pt x="8429" y="8459"/>
                </a:cubicBezTo>
                <a:cubicBezTo>
                  <a:pt x="8458" y="8459"/>
                  <a:pt x="8482" y="8412"/>
                  <a:pt x="8482" y="8354"/>
                </a:cubicBezTo>
                <a:lnTo>
                  <a:pt x="8482" y="8134"/>
                </a:lnTo>
                <a:cubicBezTo>
                  <a:pt x="8482" y="8077"/>
                  <a:pt x="8458" y="8029"/>
                  <a:pt x="8429" y="8029"/>
                </a:cubicBezTo>
                <a:close/>
                <a:moveTo>
                  <a:pt x="8744" y="8029"/>
                </a:moveTo>
                <a:cubicBezTo>
                  <a:pt x="8714" y="8029"/>
                  <a:pt x="8691" y="8077"/>
                  <a:pt x="8691" y="8134"/>
                </a:cubicBezTo>
                <a:lnTo>
                  <a:pt x="8691" y="8354"/>
                </a:lnTo>
                <a:cubicBezTo>
                  <a:pt x="8691" y="8412"/>
                  <a:pt x="8714" y="8459"/>
                  <a:pt x="8744" y="8459"/>
                </a:cubicBezTo>
                <a:cubicBezTo>
                  <a:pt x="8773" y="8459"/>
                  <a:pt x="8796" y="8412"/>
                  <a:pt x="8796" y="8354"/>
                </a:cubicBezTo>
                <a:lnTo>
                  <a:pt x="8796" y="8134"/>
                </a:lnTo>
                <a:cubicBezTo>
                  <a:pt x="8796" y="8077"/>
                  <a:pt x="8773" y="8029"/>
                  <a:pt x="8744" y="8029"/>
                </a:cubicBezTo>
                <a:close/>
                <a:moveTo>
                  <a:pt x="9593" y="8029"/>
                </a:moveTo>
                <a:cubicBezTo>
                  <a:pt x="9564" y="8029"/>
                  <a:pt x="9540" y="8077"/>
                  <a:pt x="9540" y="8134"/>
                </a:cubicBezTo>
                <a:lnTo>
                  <a:pt x="9540" y="8354"/>
                </a:lnTo>
                <a:cubicBezTo>
                  <a:pt x="9540" y="8412"/>
                  <a:pt x="9564" y="8459"/>
                  <a:pt x="9593" y="8459"/>
                </a:cubicBezTo>
                <a:cubicBezTo>
                  <a:pt x="9622" y="8459"/>
                  <a:pt x="9646" y="8412"/>
                  <a:pt x="9646" y="8354"/>
                </a:cubicBezTo>
                <a:lnTo>
                  <a:pt x="9646" y="8134"/>
                </a:lnTo>
                <a:cubicBezTo>
                  <a:pt x="9646" y="8077"/>
                  <a:pt x="9622" y="8029"/>
                  <a:pt x="9593" y="8029"/>
                </a:cubicBezTo>
                <a:close/>
                <a:moveTo>
                  <a:pt x="9908" y="8029"/>
                </a:moveTo>
                <a:cubicBezTo>
                  <a:pt x="9879" y="8029"/>
                  <a:pt x="9855" y="8077"/>
                  <a:pt x="9855" y="8134"/>
                </a:cubicBezTo>
                <a:lnTo>
                  <a:pt x="9855" y="8354"/>
                </a:lnTo>
                <a:cubicBezTo>
                  <a:pt x="9855" y="8412"/>
                  <a:pt x="9879" y="8459"/>
                  <a:pt x="9908" y="8459"/>
                </a:cubicBezTo>
                <a:cubicBezTo>
                  <a:pt x="9937" y="8459"/>
                  <a:pt x="9961" y="8412"/>
                  <a:pt x="9961" y="8354"/>
                </a:cubicBezTo>
                <a:lnTo>
                  <a:pt x="9961" y="8134"/>
                </a:lnTo>
                <a:cubicBezTo>
                  <a:pt x="9961" y="8077"/>
                  <a:pt x="9937" y="8029"/>
                  <a:pt x="9908" y="8029"/>
                </a:cubicBezTo>
                <a:close/>
                <a:moveTo>
                  <a:pt x="10758" y="8029"/>
                </a:moveTo>
                <a:cubicBezTo>
                  <a:pt x="10728" y="8029"/>
                  <a:pt x="10705" y="8077"/>
                  <a:pt x="10705" y="8134"/>
                </a:cubicBezTo>
                <a:lnTo>
                  <a:pt x="10705" y="8354"/>
                </a:lnTo>
                <a:cubicBezTo>
                  <a:pt x="10705" y="8412"/>
                  <a:pt x="10728" y="8459"/>
                  <a:pt x="10758" y="8459"/>
                </a:cubicBezTo>
                <a:cubicBezTo>
                  <a:pt x="10787" y="8459"/>
                  <a:pt x="10810" y="8412"/>
                  <a:pt x="10810" y="8354"/>
                </a:cubicBezTo>
                <a:lnTo>
                  <a:pt x="10810" y="8134"/>
                </a:lnTo>
                <a:cubicBezTo>
                  <a:pt x="10810" y="8077"/>
                  <a:pt x="10787" y="8029"/>
                  <a:pt x="10758" y="8029"/>
                </a:cubicBezTo>
                <a:close/>
                <a:moveTo>
                  <a:pt x="11072" y="8029"/>
                </a:moveTo>
                <a:cubicBezTo>
                  <a:pt x="11043" y="8029"/>
                  <a:pt x="11019" y="8077"/>
                  <a:pt x="11019" y="8134"/>
                </a:cubicBezTo>
                <a:lnTo>
                  <a:pt x="11019" y="8354"/>
                </a:lnTo>
                <a:cubicBezTo>
                  <a:pt x="11019" y="8412"/>
                  <a:pt x="11043" y="8459"/>
                  <a:pt x="11072" y="8459"/>
                </a:cubicBezTo>
                <a:cubicBezTo>
                  <a:pt x="11101" y="8459"/>
                  <a:pt x="11125" y="8412"/>
                  <a:pt x="11125" y="8354"/>
                </a:cubicBezTo>
                <a:lnTo>
                  <a:pt x="11125" y="8134"/>
                </a:lnTo>
                <a:cubicBezTo>
                  <a:pt x="11125" y="8077"/>
                  <a:pt x="11101" y="8029"/>
                  <a:pt x="11072" y="8029"/>
                </a:cubicBezTo>
                <a:close/>
                <a:moveTo>
                  <a:pt x="11922" y="8029"/>
                </a:moveTo>
                <a:cubicBezTo>
                  <a:pt x="11893" y="8029"/>
                  <a:pt x="11869" y="8077"/>
                  <a:pt x="11869" y="8134"/>
                </a:cubicBezTo>
                <a:lnTo>
                  <a:pt x="11869" y="8354"/>
                </a:lnTo>
                <a:cubicBezTo>
                  <a:pt x="11869" y="8412"/>
                  <a:pt x="11893" y="8459"/>
                  <a:pt x="11922" y="8459"/>
                </a:cubicBezTo>
                <a:cubicBezTo>
                  <a:pt x="11951" y="8459"/>
                  <a:pt x="11974" y="8412"/>
                  <a:pt x="11974" y="8354"/>
                </a:cubicBezTo>
                <a:lnTo>
                  <a:pt x="11974" y="8134"/>
                </a:lnTo>
                <a:cubicBezTo>
                  <a:pt x="11974" y="8077"/>
                  <a:pt x="11951" y="8029"/>
                  <a:pt x="11922" y="8029"/>
                </a:cubicBezTo>
                <a:close/>
                <a:moveTo>
                  <a:pt x="12236" y="8029"/>
                </a:moveTo>
                <a:cubicBezTo>
                  <a:pt x="12207" y="8029"/>
                  <a:pt x="12183" y="8077"/>
                  <a:pt x="12183" y="8134"/>
                </a:cubicBezTo>
                <a:lnTo>
                  <a:pt x="12183" y="8354"/>
                </a:lnTo>
                <a:cubicBezTo>
                  <a:pt x="12183" y="8412"/>
                  <a:pt x="12207" y="8459"/>
                  <a:pt x="12236" y="8459"/>
                </a:cubicBezTo>
                <a:cubicBezTo>
                  <a:pt x="12265" y="8459"/>
                  <a:pt x="12288" y="8412"/>
                  <a:pt x="12288" y="8354"/>
                </a:cubicBezTo>
                <a:lnTo>
                  <a:pt x="12288" y="8134"/>
                </a:lnTo>
                <a:cubicBezTo>
                  <a:pt x="12288" y="8077"/>
                  <a:pt x="12265" y="8029"/>
                  <a:pt x="12236" y="8029"/>
                </a:cubicBezTo>
                <a:close/>
                <a:moveTo>
                  <a:pt x="13085" y="8029"/>
                </a:moveTo>
                <a:cubicBezTo>
                  <a:pt x="13056" y="8029"/>
                  <a:pt x="13032" y="8077"/>
                  <a:pt x="13032" y="8134"/>
                </a:cubicBezTo>
                <a:lnTo>
                  <a:pt x="13032" y="8354"/>
                </a:lnTo>
                <a:cubicBezTo>
                  <a:pt x="13032" y="8412"/>
                  <a:pt x="13056" y="8459"/>
                  <a:pt x="13085" y="8459"/>
                </a:cubicBezTo>
                <a:cubicBezTo>
                  <a:pt x="13114" y="8459"/>
                  <a:pt x="13138" y="8412"/>
                  <a:pt x="13138" y="8354"/>
                </a:cubicBezTo>
                <a:lnTo>
                  <a:pt x="13138" y="8134"/>
                </a:lnTo>
                <a:cubicBezTo>
                  <a:pt x="13138" y="8077"/>
                  <a:pt x="13114" y="8029"/>
                  <a:pt x="13085" y="8029"/>
                </a:cubicBezTo>
                <a:close/>
                <a:moveTo>
                  <a:pt x="13399" y="8029"/>
                </a:moveTo>
                <a:cubicBezTo>
                  <a:pt x="13370" y="8029"/>
                  <a:pt x="13348" y="8077"/>
                  <a:pt x="13348" y="8134"/>
                </a:cubicBezTo>
                <a:lnTo>
                  <a:pt x="13348" y="8354"/>
                </a:lnTo>
                <a:cubicBezTo>
                  <a:pt x="13348" y="8412"/>
                  <a:pt x="13370" y="8459"/>
                  <a:pt x="13399" y="8459"/>
                </a:cubicBezTo>
                <a:cubicBezTo>
                  <a:pt x="13428" y="8459"/>
                  <a:pt x="13452" y="8412"/>
                  <a:pt x="13452" y="8354"/>
                </a:cubicBezTo>
                <a:lnTo>
                  <a:pt x="13452" y="8134"/>
                </a:lnTo>
                <a:cubicBezTo>
                  <a:pt x="13452" y="8077"/>
                  <a:pt x="13428" y="8029"/>
                  <a:pt x="13399" y="8029"/>
                </a:cubicBezTo>
                <a:close/>
                <a:moveTo>
                  <a:pt x="14249" y="8029"/>
                </a:moveTo>
                <a:cubicBezTo>
                  <a:pt x="14220" y="8029"/>
                  <a:pt x="14196" y="8077"/>
                  <a:pt x="14196" y="8134"/>
                </a:cubicBezTo>
                <a:lnTo>
                  <a:pt x="14196" y="8354"/>
                </a:lnTo>
                <a:cubicBezTo>
                  <a:pt x="14196" y="8412"/>
                  <a:pt x="14220" y="8459"/>
                  <a:pt x="14249" y="8459"/>
                </a:cubicBezTo>
                <a:cubicBezTo>
                  <a:pt x="14278" y="8459"/>
                  <a:pt x="14302" y="8412"/>
                  <a:pt x="14302" y="8354"/>
                </a:cubicBezTo>
                <a:lnTo>
                  <a:pt x="14302" y="8134"/>
                </a:lnTo>
                <a:cubicBezTo>
                  <a:pt x="14302" y="8077"/>
                  <a:pt x="14278" y="8029"/>
                  <a:pt x="14249" y="8029"/>
                </a:cubicBezTo>
                <a:close/>
                <a:moveTo>
                  <a:pt x="14564" y="8029"/>
                </a:moveTo>
                <a:cubicBezTo>
                  <a:pt x="14535" y="8029"/>
                  <a:pt x="14511" y="8077"/>
                  <a:pt x="14511" y="8134"/>
                </a:cubicBezTo>
                <a:lnTo>
                  <a:pt x="14511" y="8354"/>
                </a:lnTo>
                <a:cubicBezTo>
                  <a:pt x="14511" y="8412"/>
                  <a:pt x="14535" y="8459"/>
                  <a:pt x="14564" y="8459"/>
                </a:cubicBezTo>
                <a:cubicBezTo>
                  <a:pt x="14593" y="8459"/>
                  <a:pt x="14617" y="8412"/>
                  <a:pt x="14617" y="8354"/>
                </a:cubicBezTo>
                <a:lnTo>
                  <a:pt x="14617" y="8134"/>
                </a:lnTo>
                <a:cubicBezTo>
                  <a:pt x="14617" y="8077"/>
                  <a:pt x="14593" y="8029"/>
                  <a:pt x="14564" y="8029"/>
                </a:cubicBezTo>
                <a:close/>
                <a:moveTo>
                  <a:pt x="15413" y="8029"/>
                </a:moveTo>
                <a:cubicBezTo>
                  <a:pt x="15384" y="8029"/>
                  <a:pt x="15360" y="8077"/>
                  <a:pt x="15360" y="8134"/>
                </a:cubicBezTo>
                <a:lnTo>
                  <a:pt x="15360" y="8354"/>
                </a:lnTo>
                <a:cubicBezTo>
                  <a:pt x="15360" y="8412"/>
                  <a:pt x="15384" y="8459"/>
                  <a:pt x="15413" y="8459"/>
                </a:cubicBezTo>
                <a:cubicBezTo>
                  <a:pt x="15442" y="8459"/>
                  <a:pt x="15465" y="8412"/>
                  <a:pt x="15465" y="8354"/>
                </a:cubicBezTo>
                <a:lnTo>
                  <a:pt x="15465" y="8134"/>
                </a:lnTo>
                <a:cubicBezTo>
                  <a:pt x="15465" y="8077"/>
                  <a:pt x="15442" y="8029"/>
                  <a:pt x="15413" y="8029"/>
                </a:cubicBezTo>
                <a:close/>
                <a:moveTo>
                  <a:pt x="15728" y="8029"/>
                </a:moveTo>
                <a:cubicBezTo>
                  <a:pt x="15699" y="8029"/>
                  <a:pt x="15675" y="8077"/>
                  <a:pt x="15675" y="8134"/>
                </a:cubicBezTo>
                <a:lnTo>
                  <a:pt x="15675" y="8354"/>
                </a:lnTo>
                <a:cubicBezTo>
                  <a:pt x="15675" y="8412"/>
                  <a:pt x="15699" y="8459"/>
                  <a:pt x="15728" y="8459"/>
                </a:cubicBezTo>
                <a:cubicBezTo>
                  <a:pt x="15757" y="8459"/>
                  <a:pt x="15781" y="8412"/>
                  <a:pt x="15781" y="8354"/>
                </a:cubicBezTo>
                <a:lnTo>
                  <a:pt x="15781" y="8134"/>
                </a:lnTo>
                <a:cubicBezTo>
                  <a:pt x="15781" y="8077"/>
                  <a:pt x="15757" y="8029"/>
                  <a:pt x="15728" y="8029"/>
                </a:cubicBezTo>
                <a:close/>
                <a:moveTo>
                  <a:pt x="16578" y="8029"/>
                </a:moveTo>
                <a:cubicBezTo>
                  <a:pt x="16549" y="8029"/>
                  <a:pt x="16525" y="8077"/>
                  <a:pt x="16525" y="8134"/>
                </a:cubicBezTo>
                <a:lnTo>
                  <a:pt x="16525" y="8354"/>
                </a:lnTo>
                <a:cubicBezTo>
                  <a:pt x="16525" y="8412"/>
                  <a:pt x="16549" y="8459"/>
                  <a:pt x="16578" y="8459"/>
                </a:cubicBezTo>
                <a:cubicBezTo>
                  <a:pt x="16607" y="8459"/>
                  <a:pt x="16630" y="8412"/>
                  <a:pt x="16630" y="8354"/>
                </a:cubicBezTo>
                <a:lnTo>
                  <a:pt x="16630" y="8134"/>
                </a:lnTo>
                <a:cubicBezTo>
                  <a:pt x="16630" y="8077"/>
                  <a:pt x="16607" y="8029"/>
                  <a:pt x="16578" y="8029"/>
                </a:cubicBezTo>
                <a:close/>
                <a:moveTo>
                  <a:pt x="16892" y="8029"/>
                </a:moveTo>
                <a:cubicBezTo>
                  <a:pt x="16863" y="8029"/>
                  <a:pt x="16839" y="8077"/>
                  <a:pt x="16839" y="8134"/>
                </a:cubicBezTo>
                <a:lnTo>
                  <a:pt x="16839" y="8354"/>
                </a:lnTo>
                <a:cubicBezTo>
                  <a:pt x="16839" y="8412"/>
                  <a:pt x="16863" y="8459"/>
                  <a:pt x="16892" y="8459"/>
                </a:cubicBezTo>
                <a:cubicBezTo>
                  <a:pt x="16921" y="8459"/>
                  <a:pt x="16944" y="8412"/>
                  <a:pt x="16944" y="8354"/>
                </a:cubicBezTo>
                <a:lnTo>
                  <a:pt x="16944" y="8134"/>
                </a:lnTo>
                <a:cubicBezTo>
                  <a:pt x="16944" y="8077"/>
                  <a:pt x="16921" y="8029"/>
                  <a:pt x="16892" y="8029"/>
                </a:cubicBezTo>
                <a:close/>
                <a:moveTo>
                  <a:pt x="17741" y="8029"/>
                </a:moveTo>
                <a:cubicBezTo>
                  <a:pt x="17712" y="8029"/>
                  <a:pt x="17689" y="8077"/>
                  <a:pt x="17689" y="8134"/>
                </a:cubicBezTo>
                <a:lnTo>
                  <a:pt x="17689" y="8354"/>
                </a:lnTo>
                <a:cubicBezTo>
                  <a:pt x="17689" y="8412"/>
                  <a:pt x="17712" y="8459"/>
                  <a:pt x="17741" y="8459"/>
                </a:cubicBezTo>
                <a:cubicBezTo>
                  <a:pt x="17770" y="8459"/>
                  <a:pt x="17794" y="8412"/>
                  <a:pt x="17794" y="8354"/>
                </a:cubicBezTo>
                <a:lnTo>
                  <a:pt x="17794" y="8134"/>
                </a:lnTo>
                <a:cubicBezTo>
                  <a:pt x="17794" y="8077"/>
                  <a:pt x="17770" y="8029"/>
                  <a:pt x="17741" y="8029"/>
                </a:cubicBezTo>
                <a:close/>
                <a:moveTo>
                  <a:pt x="18055" y="8029"/>
                </a:moveTo>
                <a:cubicBezTo>
                  <a:pt x="18026" y="8029"/>
                  <a:pt x="18002" y="8077"/>
                  <a:pt x="18002" y="8134"/>
                </a:cubicBezTo>
                <a:lnTo>
                  <a:pt x="18002" y="8354"/>
                </a:lnTo>
                <a:cubicBezTo>
                  <a:pt x="18002" y="8412"/>
                  <a:pt x="18026" y="8459"/>
                  <a:pt x="18055" y="8459"/>
                </a:cubicBezTo>
                <a:cubicBezTo>
                  <a:pt x="18085" y="8459"/>
                  <a:pt x="18108" y="8412"/>
                  <a:pt x="18108" y="8354"/>
                </a:cubicBezTo>
                <a:lnTo>
                  <a:pt x="18108" y="8134"/>
                </a:lnTo>
                <a:cubicBezTo>
                  <a:pt x="18108" y="8077"/>
                  <a:pt x="18085" y="8029"/>
                  <a:pt x="18055" y="8029"/>
                </a:cubicBezTo>
                <a:close/>
                <a:moveTo>
                  <a:pt x="18905" y="8029"/>
                </a:moveTo>
                <a:cubicBezTo>
                  <a:pt x="18876" y="8029"/>
                  <a:pt x="18852" y="8077"/>
                  <a:pt x="18852" y="8134"/>
                </a:cubicBezTo>
                <a:lnTo>
                  <a:pt x="18852" y="8354"/>
                </a:lnTo>
                <a:cubicBezTo>
                  <a:pt x="18852" y="8412"/>
                  <a:pt x="18876" y="8459"/>
                  <a:pt x="18905" y="8459"/>
                </a:cubicBezTo>
                <a:cubicBezTo>
                  <a:pt x="18934" y="8459"/>
                  <a:pt x="18958" y="8412"/>
                  <a:pt x="18958" y="8354"/>
                </a:cubicBezTo>
                <a:lnTo>
                  <a:pt x="18958" y="8134"/>
                </a:lnTo>
                <a:cubicBezTo>
                  <a:pt x="18958" y="8077"/>
                  <a:pt x="18934" y="8029"/>
                  <a:pt x="18905" y="8029"/>
                </a:cubicBezTo>
                <a:close/>
                <a:moveTo>
                  <a:pt x="19220" y="8029"/>
                </a:moveTo>
                <a:cubicBezTo>
                  <a:pt x="19191" y="8029"/>
                  <a:pt x="19167" y="8077"/>
                  <a:pt x="19167" y="8134"/>
                </a:cubicBezTo>
                <a:lnTo>
                  <a:pt x="19167" y="8354"/>
                </a:lnTo>
                <a:cubicBezTo>
                  <a:pt x="19167" y="8412"/>
                  <a:pt x="19191" y="8459"/>
                  <a:pt x="19220" y="8459"/>
                </a:cubicBezTo>
                <a:cubicBezTo>
                  <a:pt x="19249" y="8459"/>
                  <a:pt x="19273" y="8412"/>
                  <a:pt x="19273" y="8354"/>
                </a:cubicBezTo>
                <a:lnTo>
                  <a:pt x="19273" y="8134"/>
                </a:lnTo>
                <a:cubicBezTo>
                  <a:pt x="19273" y="8077"/>
                  <a:pt x="19249" y="8029"/>
                  <a:pt x="19220" y="8029"/>
                </a:cubicBezTo>
                <a:close/>
                <a:moveTo>
                  <a:pt x="20069" y="8029"/>
                </a:moveTo>
                <a:cubicBezTo>
                  <a:pt x="20040" y="8029"/>
                  <a:pt x="20016" y="8077"/>
                  <a:pt x="20016" y="8134"/>
                </a:cubicBezTo>
                <a:lnTo>
                  <a:pt x="20016" y="8354"/>
                </a:lnTo>
                <a:cubicBezTo>
                  <a:pt x="20016" y="8412"/>
                  <a:pt x="20040" y="8459"/>
                  <a:pt x="20069" y="8459"/>
                </a:cubicBezTo>
                <a:cubicBezTo>
                  <a:pt x="20099" y="8459"/>
                  <a:pt x="20122" y="8412"/>
                  <a:pt x="20122" y="8354"/>
                </a:cubicBezTo>
                <a:lnTo>
                  <a:pt x="20122" y="8134"/>
                </a:lnTo>
                <a:cubicBezTo>
                  <a:pt x="20122" y="8077"/>
                  <a:pt x="20099" y="8029"/>
                  <a:pt x="20069" y="8029"/>
                </a:cubicBezTo>
                <a:close/>
                <a:moveTo>
                  <a:pt x="20384" y="8029"/>
                </a:moveTo>
                <a:cubicBezTo>
                  <a:pt x="20355" y="8029"/>
                  <a:pt x="20331" y="8077"/>
                  <a:pt x="20331" y="8134"/>
                </a:cubicBezTo>
                <a:lnTo>
                  <a:pt x="20331" y="8354"/>
                </a:lnTo>
                <a:cubicBezTo>
                  <a:pt x="20331" y="8412"/>
                  <a:pt x="20355" y="8459"/>
                  <a:pt x="20384" y="8459"/>
                </a:cubicBezTo>
                <a:cubicBezTo>
                  <a:pt x="20413" y="8459"/>
                  <a:pt x="20436" y="8412"/>
                  <a:pt x="20436" y="8354"/>
                </a:cubicBezTo>
                <a:lnTo>
                  <a:pt x="20436" y="8134"/>
                </a:lnTo>
                <a:cubicBezTo>
                  <a:pt x="20436" y="8077"/>
                  <a:pt x="20413" y="8029"/>
                  <a:pt x="20384" y="8029"/>
                </a:cubicBezTo>
                <a:close/>
                <a:moveTo>
                  <a:pt x="21234" y="8029"/>
                </a:moveTo>
                <a:cubicBezTo>
                  <a:pt x="21204" y="8029"/>
                  <a:pt x="21181" y="8077"/>
                  <a:pt x="21181" y="8134"/>
                </a:cubicBezTo>
                <a:lnTo>
                  <a:pt x="21181" y="8354"/>
                </a:lnTo>
                <a:cubicBezTo>
                  <a:pt x="21181" y="8412"/>
                  <a:pt x="21204" y="8459"/>
                  <a:pt x="21234" y="8459"/>
                </a:cubicBezTo>
                <a:cubicBezTo>
                  <a:pt x="21263" y="8459"/>
                  <a:pt x="21285" y="8412"/>
                  <a:pt x="21285" y="8354"/>
                </a:cubicBezTo>
                <a:lnTo>
                  <a:pt x="21285" y="8134"/>
                </a:lnTo>
                <a:cubicBezTo>
                  <a:pt x="21285" y="8077"/>
                  <a:pt x="21263" y="8029"/>
                  <a:pt x="21234" y="8029"/>
                </a:cubicBezTo>
                <a:close/>
                <a:moveTo>
                  <a:pt x="21547" y="8029"/>
                </a:moveTo>
                <a:cubicBezTo>
                  <a:pt x="21518" y="8029"/>
                  <a:pt x="21495" y="8077"/>
                  <a:pt x="21495" y="8134"/>
                </a:cubicBezTo>
                <a:lnTo>
                  <a:pt x="21495" y="8354"/>
                </a:lnTo>
                <a:cubicBezTo>
                  <a:pt x="21495" y="8412"/>
                  <a:pt x="21518" y="8459"/>
                  <a:pt x="21547" y="8459"/>
                </a:cubicBezTo>
                <a:cubicBezTo>
                  <a:pt x="21576" y="8459"/>
                  <a:pt x="21600" y="8412"/>
                  <a:pt x="21600" y="8354"/>
                </a:cubicBezTo>
                <a:lnTo>
                  <a:pt x="21600" y="8134"/>
                </a:lnTo>
                <a:cubicBezTo>
                  <a:pt x="21600" y="8077"/>
                  <a:pt x="21576" y="8029"/>
                  <a:pt x="21547" y="8029"/>
                </a:cubicBezTo>
                <a:close/>
                <a:moveTo>
                  <a:pt x="53" y="8759"/>
                </a:moveTo>
                <a:cubicBezTo>
                  <a:pt x="24" y="8759"/>
                  <a:pt x="0" y="8807"/>
                  <a:pt x="0" y="8864"/>
                </a:cubicBezTo>
                <a:lnTo>
                  <a:pt x="0" y="9084"/>
                </a:lnTo>
                <a:cubicBezTo>
                  <a:pt x="0" y="9142"/>
                  <a:pt x="24" y="9189"/>
                  <a:pt x="53" y="9189"/>
                </a:cubicBezTo>
                <a:cubicBezTo>
                  <a:pt x="82" y="9189"/>
                  <a:pt x="106" y="9142"/>
                  <a:pt x="106" y="9084"/>
                </a:cubicBezTo>
                <a:lnTo>
                  <a:pt x="106" y="8864"/>
                </a:lnTo>
                <a:cubicBezTo>
                  <a:pt x="106" y="8807"/>
                  <a:pt x="82" y="8759"/>
                  <a:pt x="53" y="8759"/>
                </a:cubicBezTo>
                <a:close/>
                <a:moveTo>
                  <a:pt x="367" y="8759"/>
                </a:moveTo>
                <a:cubicBezTo>
                  <a:pt x="338" y="8759"/>
                  <a:pt x="315" y="8807"/>
                  <a:pt x="315" y="8864"/>
                </a:cubicBezTo>
                <a:lnTo>
                  <a:pt x="315" y="9084"/>
                </a:lnTo>
                <a:cubicBezTo>
                  <a:pt x="315" y="9142"/>
                  <a:pt x="338" y="9189"/>
                  <a:pt x="367" y="9189"/>
                </a:cubicBezTo>
                <a:cubicBezTo>
                  <a:pt x="397" y="9189"/>
                  <a:pt x="420" y="9142"/>
                  <a:pt x="420" y="9084"/>
                </a:cubicBezTo>
                <a:lnTo>
                  <a:pt x="420" y="8864"/>
                </a:lnTo>
                <a:cubicBezTo>
                  <a:pt x="420" y="8807"/>
                  <a:pt x="397" y="8759"/>
                  <a:pt x="367" y="8759"/>
                </a:cubicBezTo>
                <a:close/>
                <a:moveTo>
                  <a:pt x="1217" y="8759"/>
                </a:moveTo>
                <a:cubicBezTo>
                  <a:pt x="1188" y="8759"/>
                  <a:pt x="1164" y="8807"/>
                  <a:pt x="1164" y="8864"/>
                </a:cubicBezTo>
                <a:lnTo>
                  <a:pt x="1164" y="9084"/>
                </a:lnTo>
                <a:cubicBezTo>
                  <a:pt x="1164" y="9142"/>
                  <a:pt x="1188" y="9189"/>
                  <a:pt x="1217" y="9189"/>
                </a:cubicBezTo>
                <a:cubicBezTo>
                  <a:pt x="1246" y="9189"/>
                  <a:pt x="1270" y="9142"/>
                  <a:pt x="1270" y="9084"/>
                </a:cubicBezTo>
                <a:lnTo>
                  <a:pt x="1270" y="8864"/>
                </a:lnTo>
                <a:cubicBezTo>
                  <a:pt x="1270" y="8807"/>
                  <a:pt x="1246" y="8759"/>
                  <a:pt x="1217" y="8759"/>
                </a:cubicBezTo>
                <a:close/>
                <a:moveTo>
                  <a:pt x="1532" y="8759"/>
                </a:moveTo>
                <a:cubicBezTo>
                  <a:pt x="1503" y="8759"/>
                  <a:pt x="1479" y="8807"/>
                  <a:pt x="1479" y="8864"/>
                </a:cubicBezTo>
                <a:lnTo>
                  <a:pt x="1479" y="9084"/>
                </a:lnTo>
                <a:cubicBezTo>
                  <a:pt x="1479" y="9142"/>
                  <a:pt x="1503" y="9189"/>
                  <a:pt x="1532" y="9189"/>
                </a:cubicBezTo>
                <a:cubicBezTo>
                  <a:pt x="1561" y="9189"/>
                  <a:pt x="1584" y="9142"/>
                  <a:pt x="1584" y="9084"/>
                </a:cubicBezTo>
                <a:lnTo>
                  <a:pt x="1584" y="8864"/>
                </a:lnTo>
                <a:cubicBezTo>
                  <a:pt x="1584" y="8807"/>
                  <a:pt x="1561" y="8759"/>
                  <a:pt x="1532" y="8759"/>
                </a:cubicBezTo>
                <a:close/>
                <a:moveTo>
                  <a:pt x="2380" y="8759"/>
                </a:moveTo>
                <a:cubicBezTo>
                  <a:pt x="2351" y="8759"/>
                  <a:pt x="2329" y="8807"/>
                  <a:pt x="2329" y="8864"/>
                </a:cubicBezTo>
                <a:lnTo>
                  <a:pt x="2329" y="9084"/>
                </a:lnTo>
                <a:cubicBezTo>
                  <a:pt x="2329" y="9142"/>
                  <a:pt x="2351" y="9189"/>
                  <a:pt x="2380" y="9189"/>
                </a:cubicBezTo>
                <a:cubicBezTo>
                  <a:pt x="2409" y="9189"/>
                  <a:pt x="2433" y="9142"/>
                  <a:pt x="2433" y="9084"/>
                </a:cubicBezTo>
                <a:lnTo>
                  <a:pt x="2433" y="8864"/>
                </a:lnTo>
                <a:cubicBezTo>
                  <a:pt x="2433" y="8807"/>
                  <a:pt x="2409" y="8759"/>
                  <a:pt x="2380" y="8759"/>
                </a:cubicBezTo>
                <a:close/>
                <a:moveTo>
                  <a:pt x="2695" y="8759"/>
                </a:moveTo>
                <a:cubicBezTo>
                  <a:pt x="2666" y="8759"/>
                  <a:pt x="2643" y="8807"/>
                  <a:pt x="2643" y="8864"/>
                </a:cubicBezTo>
                <a:lnTo>
                  <a:pt x="2643" y="9084"/>
                </a:lnTo>
                <a:cubicBezTo>
                  <a:pt x="2643" y="9142"/>
                  <a:pt x="2666" y="9189"/>
                  <a:pt x="2695" y="9189"/>
                </a:cubicBezTo>
                <a:cubicBezTo>
                  <a:pt x="2724" y="9189"/>
                  <a:pt x="2748" y="9142"/>
                  <a:pt x="2748" y="9084"/>
                </a:cubicBezTo>
                <a:lnTo>
                  <a:pt x="2748" y="8864"/>
                </a:lnTo>
                <a:cubicBezTo>
                  <a:pt x="2748" y="8807"/>
                  <a:pt x="2724" y="8759"/>
                  <a:pt x="2695" y="8759"/>
                </a:cubicBezTo>
                <a:close/>
                <a:moveTo>
                  <a:pt x="3545" y="8759"/>
                </a:moveTo>
                <a:cubicBezTo>
                  <a:pt x="3516" y="8759"/>
                  <a:pt x="3492" y="8807"/>
                  <a:pt x="3492" y="8864"/>
                </a:cubicBezTo>
                <a:lnTo>
                  <a:pt x="3492" y="9084"/>
                </a:lnTo>
                <a:cubicBezTo>
                  <a:pt x="3492" y="9142"/>
                  <a:pt x="3516" y="9189"/>
                  <a:pt x="3545" y="9189"/>
                </a:cubicBezTo>
                <a:cubicBezTo>
                  <a:pt x="3574" y="9189"/>
                  <a:pt x="3598" y="9142"/>
                  <a:pt x="3598" y="9084"/>
                </a:cubicBezTo>
                <a:lnTo>
                  <a:pt x="3598" y="8864"/>
                </a:lnTo>
                <a:cubicBezTo>
                  <a:pt x="3598" y="8807"/>
                  <a:pt x="3574" y="8759"/>
                  <a:pt x="3545" y="8759"/>
                </a:cubicBezTo>
                <a:close/>
                <a:moveTo>
                  <a:pt x="3859" y="8759"/>
                </a:moveTo>
                <a:cubicBezTo>
                  <a:pt x="3830" y="8759"/>
                  <a:pt x="3806" y="8807"/>
                  <a:pt x="3806" y="8864"/>
                </a:cubicBezTo>
                <a:lnTo>
                  <a:pt x="3806" y="9084"/>
                </a:lnTo>
                <a:cubicBezTo>
                  <a:pt x="3806" y="9142"/>
                  <a:pt x="3830" y="9189"/>
                  <a:pt x="3859" y="9189"/>
                </a:cubicBezTo>
                <a:cubicBezTo>
                  <a:pt x="3888" y="9189"/>
                  <a:pt x="3912" y="9142"/>
                  <a:pt x="3912" y="9084"/>
                </a:cubicBezTo>
                <a:lnTo>
                  <a:pt x="3912" y="8864"/>
                </a:lnTo>
                <a:cubicBezTo>
                  <a:pt x="3912" y="8807"/>
                  <a:pt x="3888" y="8759"/>
                  <a:pt x="3859" y="8759"/>
                </a:cubicBezTo>
                <a:close/>
                <a:moveTo>
                  <a:pt x="4709" y="8759"/>
                </a:moveTo>
                <a:cubicBezTo>
                  <a:pt x="4680" y="8759"/>
                  <a:pt x="4656" y="8807"/>
                  <a:pt x="4656" y="8864"/>
                </a:cubicBezTo>
                <a:lnTo>
                  <a:pt x="4656" y="9084"/>
                </a:lnTo>
                <a:cubicBezTo>
                  <a:pt x="4656" y="9142"/>
                  <a:pt x="4680" y="9189"/>
                  <a:pt x="4709" y="9189"/>
                </a:cubicBezTo>
                <a:cubicBezTo>
                  <a:pt x="4738" y="9189"/>
                  <a:pt x="4762" y="9142"/>
                  <a:pt x="4762" y="9084"/>
                </a:cubicBezTo>
                <a:lnTo>
                  <a:pt x="4762" y="8864"/>
                </a:lnTo>
                <a:cubicBezTo>
                  <a:pt x="4762" y="8807"/>
                  <a:pt x="4738" y="8759"/>
                  <a:pt x="4709" y="8759"/>
                </a:cubicBezTo>
                <a:close/>
                <a:moveTo>
                  <a:pt x="5023" y="8759"/>
                </a:moveTo>
                <a:cubicBezTo>
                  <a:pt x="4994" y="8759"/>
                  <a:pt x="4970" y="8807"/>
                  <a:pt x="4970" y="8864"/>
                </a:cubicBezTo>
                <a:lnTo>
                  <a:pt x="4970" y="9084"/>
                </a:lnTo>
                <a:cubicBezTo>
                  <a:pt x="4970" y="9142"/>
                  <a:pt x="4994" y="9189"/>
                  <a:pt x="5023" y="9189"/>
                </a:cubicBezTo>
                <a:cubicBezTo>
                  <a:pt x="5053" y="9189"/>
                  <a:pt x="5076" y="9142"/>
                  <a:pt x="5076" y="9084"/>
                </a:cubicBezTo>
                <a:lnTo>
                  <a:pt x="5076" y="8864"/>
                </a:lnTo>
                <a:cubicBezTo>
                  <a:pt x="5076" y="8807"/>
                  <a:pt x="5053" y="8759"/>
                  <a:pt x="5023" y="8759"/>
                </a:cubicBezTo>
                <a:close/>
                <a:moveTo>
                  <a:pt x="5873" y="8759"/>
                </a:moveTo>
                <a:cubicBezTo>
                  <a:pt x="5844" y="8759"/>
                  <a:pt x="5820" y="8807"/>
                  <a:pt x="5820" y="8864"/>
                </a:cubicBezTo>
                <a:lnTo>
                  <a:pt x="5820" y="9084"/>
                </a:lnTo>
                <a:cubicBezTo>
                  <a:pt x="5820" y="9142"/>
                  <a:pt x="5844" y="9189"/>
                  <a:pt x="5873" y="9189"/>
                </a:cubicBezTo>
                <a:cubicBezTo>
                  <a:pt x="5902" y="9189"/>
                  <a:pt x="5926" y="9142"/>
                  <a:pt x="5926" y="9084"/>
                </a:cubicBezTo>
                <a:lnTo>
                  <a:pt x="5926" y="8864"/>
                </a:lnTo>
                <a:cubicBezTo>
                  <a:pt x="5926" y="8807"/>
                  <a:pt x="5902" y="8759"/>
                  <a:pt x="5873" y="8759"/>
                </a:cubicBezTo>
                <a:close/>
                <a:moveTo>
                  <a:pt x="6188" y="8759"/>
                </a:moveTo>
                <a:cubicBezTo>
                  <a:pt x="6159" y="8759"/>
                  <a:pt x="6135" y="8807"/>
                  <a:pt x="6135" y="8864"/>
                </a:cubicBezTo>
                <a:lnTo>
                  <a:pt x="6135" y="9084"/>
                </a:lnTo>
                <a:cubicBezTo>
                  <a:pt x="6135" y="9142"/>
                  <a:pt x="6159" y="9189"/>
                  <a:pt x="6188" y="9189"/>
                </a:cubicBezTo>
                <a:cubicBezTo>
                  <a:pt x="6217" y="9189"/>
                  <a:pt x="6240" y="9142"/>
                  <a:pt x="6240" y="9084"/>
                </a:cubicBezTo>
                <a:lnTo>
                  <a:pt x="6240" y="8864"/>
                </a:lnTo>
                <a:cubicBezTo>
                  <a:pt x="6240" y="8807"/>
                  <a:pt x="6217" y="8759"/>
                  <a:pt x="6188" y="8759"/>
                </a:cubicBezTo>
                <a:close/>
                <a:moveTo>
                  <a:pt x="7036" y="8759"/>
                </a:moveTo>
                <a:cubicBezTo>
                  <a:pt x="7007" y="8759"/>
                  <a:pt x="6984" y="8807"/>
                  <a:pt x="6984" y="8864"/>
                </a:cubicBezTo>
                <a:lnTo>
                  <a:pt x="6984" y="9084"/>
                </a:lnTo>
                <a:cubicBezTo>
                  <a:pt x="6984" y="9142"/>
                  <a:pt x="7007" y="9189"/>
                  <a:pt x="7036" y="9189"/>
                </a:cubicBezTo>
                <a:cubicBezTo>
                  <a:pt x="7065" y="9189"/>
                  <a:pt x="7089" y="9142"/>
                  <a:pt x="7089" y="9084"/>
                </a:cubicBezTo>
                <a:lnTo>
                  <a:pt x="7089" y="8864"/>
                </a:lnTo>
                <a:cubicBezTo>
                  <a:pt x="7089" y="8807"/>
                  <a:pt x="7065" y="8759"/>
                  <a:pt x="7036" y="8759"/>
                </a:cubicBezTo>
                <a:close/>
                <a:moveTo>
                  <a:pt x="7351" y="8759"/>
                </a:moveTo>
                <a:cubicBezTo>
                  <a:pt x="7322" y="8759"/>
                  <a:pt x="7299" y="8807"/>
                  <a:pt x="7299" y="8864"/>
                </a:cubicBezTo>
                <a:lnTo>
                  <a:pt x="7299" y="9084"/>
                </a:lnTo>
                <a:cubicBezTo>
                  <a:pt x="7299" y="9142"/>
                  <a:pt x="7322" y="9189"/>
                  <a:pt x="7351" y="9189"/>
                </a:cubicBezTo>
                <a:cubicBezTo>
                  <a:pt x="7380" y="9189"/>
                  <a:pt x="7404" y="9142"/>
                  <a:pt x="7404" y="9084"/>
                </a:cubicBezTo>
                <a:lnTo>
                  <a:pt x="7404" y="8864"/>
                </a:lnTo>
                <a:cubicBezTo>
                  <a:pt x="7404" y="8807"/>
                  <a:pt x="7380" y="8759"/>
                  <a:pt x="7351" y="8759"/>
                </a:cubicBezTo>
                <a:close/>
                <a:moveTo>
                  <a:pt x="8201" y="8759"/>
                </a:moveTo>
                <a:cubicBezTo>
                  <a:pt x="8171" y="8759"/>
                  <a:pt x="8148" y="8807"/>
                  <a:pt x="8148" y="8864"/>
                </a:cubicBezTo>
                <a:lnTo>
                  <a:pt x="8148" y="9084"/>
                </a:lnTo>
                <a:cubicBezTo>
                  <a:pt x="8148" y="9142"/>
                  <a:pt x="8171" y="9189"/>
                  <a:pt x="8201" y="9189"/>
                </a:cubicBezTo>
                <a:cubicBezTo>
                  <a:pt x="8230" y="9189"/>
                  <a:pt x="8254" y="9142"/>
                  <a:pt x="8254" y="9084"/>
                </a:cubicBezTo>
                <a:lnTo>
                  <a:pt x="8254" y="8864"/>
                </a:lnTo>
                <a:cubicBezTo>
                  <a:pt x="8254" y="8807"/>
                  <a:pt x="8230" y="8759"/>
                  <a:pt x="8201" y="8759"/>
                </a:cubicBezTo>
                <a:close/>
                <a:moveTo>
                  <a:pt x="8515" y="8759"/>
                </a:moveTo>
                <a:cubicBezTo>
                  <a:pt x="8486" y="8759"/>
                  <a:pt x="8462" y="8807"/>
                  <a:pt x="8462" y="8864"/>
                </a:cubicBezTo>
                <a:lnTo>
                  <a:pt x="8462" y="9084"/>
                </a:lnTo>
                <a:cubicBezTo>
                  <a:pt x="8462" y="9142"/>
                  <a:pt x="8486" y="9189"/>
                  <a:pt x="8515" y="9189"/>
                </a:cubicBezTo>
                <a:cubicBezTo>
                  <a:pt x="8544" y="9189"/>
                  <a:pt x="8568" y="9142"/>
                  <a:pt x="8568" y="9084"/>
                </a:cubicBezTo>
                <a:lnTo>
                  <a:pt x="8568" y="8864"/>
                </a:lnTo>
                <a:cubicBezTo>
                  <a:pt x="8568" y="8807"/>
                  <a:pt x="8544" y="8759"/>
                  <a:pt x="8515" y="8759"/>
                </a:cubicBezTo>
                <a:close/>
                <a:moveTo>
                  <a:pt x="9365" y="8759"/>
                </a:moveTo>
                <a:cubicBezTo>
                  <a:pt x="9336" y="8759"/>
                  <a:pt x="9312" y="8807"/>
                  <a:pt x="9312" y="8864"/>
                </a:cubicBezTo>
                <a:lnTo>
                  <a:pt x="9312" y="9084"/>
                </a:lnTo>
                <a:cubicBezTo>
                  <a:pt x="9312" y="9142"/>
                  <a:pt x="9336" y="9189"/>
                  <a:pt x="9365" y="9189"/>
                </a:cubicBezTo>
                <a:cubicBezTo>
                  <a:pt x="9394" y="9189"/>
                  <a:pt x="9418" y="9142"/>
                  <a:pt x="9418" y="9084"/>
                </a:cubicBezTo>
                <a:lnTo>
                  <a:pt x="9418" y="8864"/>
                </a:lnTo>
                <a:cubicBezTo>
                  <a:pt x="9418" y="8807"/>
                  <a:pt x="9394" y="8759"/>
                  <a:pt x="9365" y="8759"/>
                </a:cubicBezTo>
                <a:close/>
                <a:moveTo>
                  <a:pt x="9679" y="8759"/>
                </a:moveTo>
                <a:cubicBezTo>
                  <a:pt x="9650" y="8759"/>
                  <a:pt x="9626" y="8807"/>
                  <a:pt x="9626" y="8864"/>
                </a:cubicBezTo>
                <a:lnTo>
                  <a:pt x="9626" y="9084"/>
                </a:lnTo>
                <a:cubicBezTo>
                  <a:pt x="9626" y="9142"/>
                  <a:pt x="9650" y="9189"/>
                  <a:pt x="9679" y="9189"/>
                </a:cubicBezTo>
                <a:cubicBezTo>
                  <a:pt x="9708" y="9189"/>
                  <a:pt x="9732" y="9142"/>
                  <a:pt x="9732" y="9084"/>
                </a:cubicBezTo>
                <a:lnTo>
                  <a:pt x="9732" y="8864"/>
                </a:lnTo>
                <a:cubicBezTo>
                  <a:pt x="9732" y="8807"/>
                  <a:pt x="9708" y="8759"/>
                  <a:pt x="9679" y="8759"/>
                </a:cubicBezTo>
                <a:close/>
                <a:moveTo>
                  <a:pt x="10529" y="8759"/>
                </a:moveTo>
                <a:cubicBezTo>
                  <a:pt x="10500" y="8759"/>
                  <a:pt x="10476" y="8807"/>
                  <a:pt x="10476" y="8864"/>
                </a:cubicBezTo>
                <a:lnTo>
                  <a:pt x="10476" y="9084"/>
                </a:lnTo>
                <a:cubicBezTo>
                  <a:pt x="10476" y="9142"/>
                  <a:pt x="10500" y="9189"/>
                  <a:pt x="10529" y="9189"/>
                </a:cubicBezTo>
                <a:cubicBezTo>
                  <a:pt x="10558" y="9189"/>
                  <a:pt x="10582" y="9142"/>
                  <a:pt x="10582" y="9084"/>
                </a:cubicBezTo>
                <a:lnTo>
                  <a:pt x="10582" y="8864"/>
                </a:lnTo>
                <a:cubicBezTo>
                  <a:pt x="10582" y="8807"/>
                  <a:pt x="10558" y="8759"/>
                  <a:pt x="10529" y="8759"/>
                </a:cubicBezTo>
                <a:close/>
                <a:moveTo>
                  <a:pt x="10844" y="8759"/>
                </a:moveTo>
                <a:cubicBezTo>
                  <a:pt x="10814" y="8759"/>
                  <a:pt x="10791" y="8807"/>
                  <a:pt x="10791" y="8864"/>
                </a:cubicBezTo>
                <a:lnTo>
                  <a:pt x="10791" y="9084"/>
                </a:lnTo>
                <a:cubicBezTo>
                  <a:pt x="10791" y="9142"/>
                  <a:pt x="10814" y="9189"/>
                  <a:pt x="10844" y="9189"/>
                </a:cubicBezTo>
                <a:cubicBezTo>
                  <a:pt x="10873" y="9189"/>
                  <a:pt x="10895" y="9142"/>
                  <a:pt x="10895" y="9084"/>
                </a:cubicBezTo>
                <a:lnTo>
                  <a:pt x="10895" y="8864"/>
                </a:lnTo>
                <a:cubicBezTo>
                  <a:pt x="10895" y="8807"/>
                  <a:pt x="10873" y="8759"/>
                  <a:pt x="10844" y="8759"/>
                </a:cubicBezTo>
                <a:close/>
                <a:moveTo>
                  <a:pt x="11692" y="8759"/>
                </a:moveTo>
                <a:cubicBezTo>
                  <a:pt x="11663" y="8759"/>
                  <a:pt x="11640" y="8807"/>
                  <a:pt x="11640" y="8864"/>
                </a:cubicBezTo>
                <a:lnTo>
                  <a:pt x="11640" y="9084"/>
                </a:lnTo>
                <a:cubicBezTo>
                  <a:pt x="11640" y="9142"/>
                  <a:pt x="11663" y="9189"/>
                  <a:pt x="11692" y="9189"/>
                </a:cubicBezTo>
                <a:cubicBezTo>
                  <a:pt x="11721" y="9189"/>
                  <a:pt x="11745" y="9142"/>
                  <a:pt x="11745" y="9084"/>
                </a:cubicBezTo>
                <a:lnTo>
                  <a:pt x="11745" y="8864"/>
                </a:lnTo>
                <a:cubicBezTo>
                  <a:pt x="11745" y="8807"/>
                  <a:pt x="11721" y="8759"/>
                  <a:pt x="11692" y="8759"/>
                </a:cubicBezTo>
                <a:close/>
                <a:moveTo>
                  <a:pt x="12007" y="8759"/>
                </a:moveTo>
                <a:cubicBezTo>
                  <a:pt x="11978" y="8759"/>
                  <a:pt x="11955" y="8807"/>
                  <a:pt x="11955" y="8864"/>
                </a:cubicBezTo>
                <a:lnTo>
                  <a:pt x="11955" y="9084"/>
                </a:lnTo>
                <a:cubicBezTo>
                  <a:pt x="11955" y="9142"/>
                  <a:pt x="11978" y="9189"/>
                  <a:pt x="12007" y="9189"/>
                </a:cubicBezTo>
                <a:cubicBezTo>
                  <a:pt x="12036" y="9189"/>
                  <a:pt x="12060" y="9142"/>
                  <a:pt x="12060" y="9084"/>
                </a:cubicBezTo>
                <a:lnTo>
                  <a:pt x="12060" y="8864"/>
                </a:lnTo>
                <a:cubicBezTo>
                  <a:pt x="12060" y="8807"/>
                  <a:pt x="12036" y="8759"/>
                  <a:pt x="12007" y="8759"/>
                </a:cubicBezTo>
                <a:close/>
                <a:moveTo>
                  <a:pt x="12856" y="8759"/>
                </a:moveTo>
                <a:cubicBezTo>
                  <a:pt x="12827" y="8759"/>
                  <a:pt x="12804" y="8807"/>
                  <a:pt x="12804" y="8864"/>
                </a:cubicBezTo>
                <a:lnTo>
                  <a:pt x="12804" y="9084"/>
                </a:lnTo>
                <a:cubicBezTo>
                  <a:pt x="12804" y="9142"/>
                  <a:pt x="12827" y="9189"/>
                  <a:pt x="12856" y="9189"/>
                </a:cubicBezTo>
                <a:cubicBezTo>
                  <a:pt x="12886" y="9189"/>
                  <a:pt x="12909" y="9142"/>
                  <a:pt x="12909" y="9084"/>
                </a:cubicBezTo>
                <a:lnTo>
                  <a:pt x="12909" y="8864"/>
                </a:lnTo>
                <a:cubicBezTo>
                  <a:pt x="12909" y="8807"/>
                  <a:pt x="12886" y="8759"/>
                  <a:pt x="12856" y="8759"/>
                </a:cubicBezTo>
                <a:close/>
                <a:moveTo>
                  <a:pt x="13171" y="8759"/>
                </a:moveTo>
                <a:cubicBezTo>
                  <a:pt x="13142" y="8759"/>
                  <a:pt x="13118" y="8807"/>
                  <a:pt x="13118" y="8864"/>
                </a:cubicBezTo>
                <a:lnTo>
                  <a:pt x="13118" y="9084"/>
                </a:lnTo>
                <a:cubicBezTo>
                  <a:pt x="13118" y="9142"/>
                  <a:pt x="13142" y="9189"/>
                  <a:pt x="13171" y="9189"/>
                </a:cubicBezTo>
                <a:cubicBezTo>
                  <a:pt x="13200" y="9189"/>
                  <a:pt x="13224" y="9142"/>
                  <a:pt x="13224" y="9084"/>
                </a:cubicBezTo>
                <a:lnTo>
                  <a:pt x="13224" y="8864"/>
                </a:lnTo>
                <a:cubicBezTo>
                  <a:pt x="13224" y="8807"/>
                  <a:pt x="13200" y="8759"/>
                  <a:pt x="13171" y="8759"/>
                </a:cubicBezTo>
                <a:close/>
                <a:moveTo>
                  <a:pt x="14021" y="8759"/>
                </a:moveTo>
                <a:cubicBezTo>
                  <a:pt x="13992" y="8759"/>
                  <a:pt x="13968" y="8807"/>
                  <a:pt x="13968" y="8864"/>
                </a:cubicBezTo>
                <a:lnTo>
                  <a:pt x="13968" y="9084"/>
                </a:lnTo>
                <a:cubicBezTo>
                  <a:pt x="13968" y="9142"/>
                  <a:pt x="13992" y="9189"/>
                  <a:pt x="14021" y="9189"/>
                </a:cubicBezTo>
                <a:cubicBezTo>
                  <a:pt x="14050" y="9189"/>
                  <a:pt x="14074" y="9142"/>
                  <a:pt x="14074" y="9084"/>
                </a:cubicBezTo>
                <a:lnTo>
                  <a:pt x="14074" y="8864"/>
                </a:lnTo>
                <a:cubicBezTo>
                  <a:pt x="14074" y="8807"/>
                  <a:pt x="14050" y="8759"/>
                  <a:pt x="14021" y="8759"/>
                </a:cubicBezTo>
                <a:close/>
                <a:moveTo>
                  <a:pt x="14335" y="8759"/>
                </a:moveTo>
                <a:cubicBezTo>
                  <a:pt x="14306" y="8759"/>
                  <a:pt x="14282" y="8807"/>
                  <a:pt x="14282" y="8864"/>
                </a:cubicBezTo>
                <a:lnTo>
                  <a:pt x="14282" y="9084"/>
                </a:lnTo>
                <a:cubicBezTo>
                  <a:pt x="14282" y="9142"/>
                  <a:pt x="14306" y="9189"/>
                  <a:pt x="14335" y="9189"/>
                </a:cubicBezTo>
                <a:cubicBezTo>
                  <a:pt x="14364" y="9189"/>
                  <a:pt x="14388" y="9142"/>
                  <a:pt x="14388" y="9084"/>
                </a:cubicBezTo>
                <a:lnTo>
                  <a:pt x="14388" y="8864"/>
                </a:lnTo>
                <a:cubicBezTo>
                  <a:pt x="14388" y="8807"/>
                  <a:pt x="14364" y="8759"/>
                  <a:pt x="14335" y="8759"/>
                </a:cubicBezTo>
                <a:close/>
                <a:moveTo>
                  <a:pt x="15185" y="8759"/>
                </a:moveTo>
                <a:cubicBezTo>
                  <a:pt x="15156" y="8759"/>
                  <a:pt x="15132" y="8807"/>
                  <a:pt x="15132" y="8864"/>
                </a:cubicBezTo>
                <a:lnTo>
                  <a:pt x="15132" y="9084"/>
                </a:lnTo>
                <a:cubicBezTo>
                  <a:pt x="15132" y="9142"/>
                  <a:pt x="15156" y="9189"/>
                  <a:pt x="15185" y="9189"/>
                </a:cubicBezTo>
                <a:cubicBezTo>
                  <a:pt x="15214" y="9189"/>
                  <a:pt x="15237" y="9142"/>
                  <a:pt x="15237" y="9084"/>
                </a:cubicBezTo>
                <a:lnTo>
                  <a:pt x="15237" y="8864"/>
                </a:lnTo>
                <a:cubicBezTo>
                  <a:pt x="15237" y="8807"/>
                  <a:pt x="15214" y="8759"/>
                  <a:pt x="15185" y="8759"/>
                </a:cubicBezTo>
                <a:close/>
                <a:moveTo>
                  <a:pt x="15500" y="8759"/>
                </a:moveTo>
                <a:cubicBezTo>
                  <a:pt x="15470" y="8759"/>
                  <a:pt x="15447" y="8807"/>
                  <a:pt x="15447" y="8864"/>
                </a:cubicBezTo>
                <a:lnTo>
                  <a:pt x="15447" y="9084"/>
                </a:lnTo>
                <a:cubicBezTo>
                  <a:pt x="15447" y="9142"/>
                  <a:pt x="15470" y="9189"/>
                  <a:pt x="15500" y="9189"/>
                </a:cubicBezTo>
                <a:cubicBezTo>
                  <a:pt x="15529" y="9189"/>
                  <a:pt x="15551" y="9142"/>
                  <a:pt x="15551" y="9084"/>
                </a:cubicBezTo>
                <a:lnTo>
                  <a:pt x="15551" y="8864"/>
                </a:lnTo>
                <a:cubicBezTo>
                  <a:pt x="15551" y="8807"/>
                  <a:pt x="15529" y="8759"/>
                  <a:pt x="15500" y="8759"/>
                </a:cubicBezTo>
                <a:close/>
                <a:moveTo>
                  <a:pt x="16349" y="8759"/>
                </a:moveTo>
                <a:cubicBezTo>
                  <a:pt x="16320" y="8759"/>
                  <a:pt x="16296" y="8807"/>
                  <a:pt x="16296" y="8864"/>
                </a:cubicBezTo>
                <a:lnTo>
                  <a:pt x="16296" y="9084"/>
                </a:lnTo>
                <a:cubicBezTo>
                  <a:pt x="16296" y="9142"/>
                  <a:pt x="16320" y="9189"/>
                  <a:pt x="16349" y="9189"/>
                </a:cubicBezTo>
                <a:cubicBezTo>
                  <a:pt x="16378" y="9189"/>
                  <a:pt x="16401" y="9142"/>
                  <a:pt x="16401" y="9084"/>
                </a:cubicBezTo>
                <a:lnTo>
                  <a:pt x="16401" y="8864"/>
                </a:lnTo>
                <a:cubicBezTo>
                  <a:pt x="16401" y="8807"/>
                  <a:pt x="16378" y="8759"/>
                  <a:pt x="16349" y="8759"/>
                </a:cubicBezTo>
                <a:close/>
                <a:moveTo>
                  <a:pt x="16663" y="8759"/>
                </a:moveTo>
                <a:cubicBezTo>
                  <a:pt x="16634" y="8759"/>
                  <a:pt x="16611" y="8807"/>
                  <a:pt x="16611" y="8864"/>
                </a:cubicBezTo>
                <a:lnTo>
                  <a:pt x="16611" y="9084"/>
                </a:lnTo>
                <a:cubicBezTo>
                  <a:pt x="16611" y="9142"/>
                  <a:pt x="16634" y="9189"/>
                  <a:pt x="16663" y="9189"/>
                </a:cubicBezTo>
                <a:cubicBezTo>
                  <a:pt x="16692" y="9189"/>
                  <a:pt x="16716" y="9142"/>
                  <a:pt x="16716" y="9084"/>
                </a:cubicBezTo>
                <a:lnTo>
                  <a:pt x="16716" y="8864"/>
                </a:lnTo>
                <a:cubicBezTo>
                  <a:pt x="16716" y="8807"/>
                  <a:pt x="16692" y="8759"/>
                  <a:pt x="16663" y="8759"/>
                </a:cubicBezTo>
                <a:close/>
                <a:moveTo>
                  <a:pt x="17512" y="8759"/>
                </a:moveTo>
                <a:cubicBezTo>
                  <a:pt x="17483" y="8759"/>
                  <a:pt x="17459" y="8807"/>
                  <a:pt x="17459" y="8864"/>
                </a:cubicBezTo>
                <a:lnTo>
                  <a:pt x="17459" y="9084"/>
                </a:lnTo>
                <a:cubicBezTo>
                  <a:pt x="17459" y="9142"/>
                  <a:pt x="17483" y="9189"/>
                  <a:pt x="17512" y="9189"/>
                </a:cubicBezTo>
                <a:cubicBezTo>
                  <a:pt x="17541" y="9189"/>
                  <a:pt x="17565" y="9142"/>
                  <a:pt x="17565" y="9084"/>
                </a:cubicBezTo>
                <a:lnTo>
                  <a:pt x="17565" y="8864"/>
                </a:lnTo>
                <a:cubicBezTo>
                  <a:pt x="17565" y="8807"/>
                  <a:pt x="17541" y="8759"/>
                  <a:pt x="17512" y="8759"/>
                </a:cubicBezTo>
                <a:close/>
                <a:moveTo>
                  <a:pt x="17827" y="8759"/>
                </a:moveTo>
                <a:cubicBezTo>
                  <a:pt x="17798" y="8759"/>
                  <a:pt x="17774" y="8807"/>
                  <a:pt x="17774" y="8864"/>
                </a:cubicBezTo>
                <a:lnTo>
                  <a:pt x="17774" y="9084"/>
                </a:lnTo>
                <a:cubicBezTo>
                  <a:pt x="17774" y="9142"/>
                  <a:pt x="17798" y="9189"/>
                  <a:pt x="17827" y="9189"/>
                </a:cubicBezTo>
                <a:cubicBezTo>
                  <a:pt x="17856" y="9189"/>
                  <a:pt x="17880" y="9142"/>
                  <a:pt x="17880" y="9084"/>
                </a:cubicBezTo>
                <a:lnTo>
                  <a:pt x="17880" y="8864"/>
                </a:lnTo>
                <a:cubicBezTo>
                  <a:pt x="17880" y="8807"/>
                  <a:pt x="17856" y="8759"/>
                  <a:pt x="17827" y="8759"/>
                </a:cubicBezTo>
                <a:close/>
                <a:moveTo>
                  <a:pt x="18677" y="8759"/>
                </a:moveTo>
                <a:cubicBezTo>
                  <a:pt x="18648" y="8759"/>
                  <a:pt x="18624" y="8807"/>
                  <a:pt x="18624" y="8864"/>
                </a:cubicBezTo>
                <a:lnTo>
                  <a:pt x="18624" y="9084"/>
                </a:lnTo>
                <a:cubicBezTo>
                  <a:pt x="18624" y="9142"/>
                  <a:pt x="18648" y="9189"/>
                  <a:pt x="18677" y="9189"/>
                </a:cubicBezTo>
                <a:cubicBezTo>
                  <a:pt x="18706" y="9189"/>
                  <a:pt x="18730" y="9142"/>
                  <a:pt x="18730" y="9084"/>
                </a:cubicBezTo>
                <a:lnTo>
                  <a:pt x="18730" y="8864"/>
                </a:lnTo>
                <a:cubicBezTo>
                  <a:pt x="18730" y="8807"/>
                  <a:pt x="18706" y="8759"/>
                  <a:pt x="18677" y="8759"/>
                </a:cubicBezTo>
                <a:close/>
                <a:moveTo>
                  <a:pt x="18991" y="8759"/>
                </a:moveTo>
                <a:cubicBezTo>
                  <a:pt x="18962" y="8759"/>
                  <a:pt x="18938" y="8807"/>
                  <a:pt x="18938" y="8864"/>
                </a:cubicBezTo>
                <a:lnTo>
                  <a:pt x="18938" y="9084"/>
                </a:lnTo>
                <a:cubicBezTo>
                  <a:pt x="18938" y="9142"/>
                  <a:pt x="18962" y="9189"/>
                  <a:pt x="18991" y="9189"/>
                </a:cubicBezTo>
                <a:cubicBezTo>
                  <a:pt x="19020" y="9189"/>
                  <a:pt x="19044" y="9142"/>
                  <a:pt x="19044" y="9084"/>
                </a:cubicBezTo>
                <a:lnTo>
                  <a:pt x="19044" y="8864"/>
                </a:lnTo>
                <a:cubicBezTo>
                  <a:pt x="19044" y="8807"/>
                  <a:pt x="19020" y="8759"/>
                  <a:pt x="18991" y="8759"/>
                </a:cubicBezTo>
                <a:close/>
                <a:moveTo>
                  <a:pt x="19841" y="8759"/>
                </a:moveTo>
                <a:cubicBezTo>
                  <a:pt x="19812" y="8759"/>
                  <a:pt x="19788" y="8807"/>
                  <a:pt x="19788" y="8864"/>
                </a:cubicBezTo>
                <a:lnTo>
                  <a:pt x="19788" y="9084"/>
                </a:lnTo>
                <a:cubicBezTo>
                  <a:pt x="19788" y="9142"/>
                  <a:pt x="19812" y="9189"/>
                  <a:pt x="19841" y="9189"/>
                </a:cubicBezTo>
                <a:cubicBezTo>
                  <a:pt x="19870" y="9189"/>
                  <a:pt x="19894" y="9142"/>
                  <a:pt x="19894" y="9084"/>
                </a:cubicBezTo>
                <a:lnTo>
                  <a:pt x="19894" y="8864"/>
                </a:lnTo>
                <a:cubicBezTo>
                  <a:pt x="19894" y="8807"/>
                  <a:pt x="19870" y="8759"/>
                  <a:pt x="19841" y="8759"/>
                </a:cubicBezTo>
                <a:close/>
                <a:moveTo>
                  <a:pt x="20155" y="8759"/>
                </a:moveTo>
                <a:cubicBezTo>
                  <a:pt x="20126" y="8759"/>
                  <a:pt x="20102" y="8807"/>
                  <a:pt x="20102" y="8864"/>
                </a:cubicBezTo>
                <a:lnTo>
                  <a:pt x="20102" y="9084"/>
                </a:lnTo>
                <a:cubicBezTo>
                  <a:pt x="20102" y="9142"/>
                  <a:pt x="20126" y="9189"/>
                  <a:pt x="20155" y="9189"/>
                </a:cubicBezTo>
                <a:cubicBezTo>
                  <a:pt x="20184" y="9189"/>
                  <a:pt x="20207" y="9142"/>
                  <a:pt x="20207" y="9084"/>
                </a:cubicBezTo>
                <a:lnTo>
                  <a:pt x="20207" y="8864"/>
                </a:lnTo>
                <a:cubicBezTo>
                  <a:pt x="20207" y="8807"/>
                  <a:pt x="20184" y="8759"/>
                  <a:pt x="20155" y="8759"/>
                </a:cubicBezTo>
                <a:close/>
                <a:moveTo>
                  <a:pt x="21004" y="8759"/>
                </a:moveTo>
                <a:cubicBezTo>
                  <a:pt x="20975" y="8759"/>
                  <a:pt x="20952" y="8807"/>
                  <a:pt x="20952" y="8864"/>
                </a:cubicBezTo>
                <a:lnTo>
                  <a:pt x="20952" y="9084"/>
                </a:lnTo>
                <a:cubicBezTo>
                  <a:pt x="20952" y="9142"/>
                  <a:pt x="20975" y="9189"/>
                  <a:pt x="21004" y="9189"/>
                </a:cubicBezTo>
                <a:cubicBezTo>
                  <a:pt x="21033" y="9189"/>
                  <a:pt x="21057" y="9142"/>
                  <a:pt x="21057" y="9084"/>
                </a:cubicBezTo>
                <a:lnTo>
                  <a:pt x="21057" y="8864"/>
                </a:lnTo>
                <a:cubicBezTo>
                  <a:pt x="21057" y="8807"/>
                  <a:pt x="21033" y="8759"/>
                  <a:pt x="21004" y="8759"/>
                </a:cubicBezTo>
                <a:close/>
                <a:moveTo>
                  <a:pt x="21319" y="8759"/>
                </a:moveTo>
                <a:cubicBezTo>
                  <a:pt x="21289" y="8759"/>
                  <a:pt x="21267" y="8807"/>
                  <a:pt x="21267" y="8864"/>
                </a:cubicBezTo>
                <a:lnTo>
                  <a:pt x="21267" y="9084"/>
                </a:lnTo>
                <a:cubicBezTo>
                  <a:pt x="21267" y="9142"/>
                  <a:pt x="21289" y="9189"/>
                  <a:pt x="21319" y="9189"/>
                </a:cubicBezTo>
                <a:cubicBezTo>
                  <a:pt x="21348" y="9189"/>
                  <a:pt x="21372" y="9142"/>
                  <a:pt x="21372" y="9084"/>
                </a:cubicBezTo>
                <a:lnTo>
                  <a:pt x="21372" y="8864"/>
                </a:lnTo>
                <a:cubicBezTo>
                  <a:pt x="21372" y="8807"/>
                  <a:pt x="21348" y="8759"/>
                  <a:pt x="21319" y="8759"/>
                </a:cubicBezTo>
                <a:close/>
                <a:moveTo>
                  <a:pt x="281" y="9489"/>
                </a:moveTo>
                <a:cubicBezTo>
                  <a:pt x="252" y="9489"/>
                  <a:pt x="228" y="9536"/>
                  <a:pt x="228" y="9594"/>
                </a:cubicBezTo>
                <a:lnTo>
                  <a:pt x="228" y="9814"/>
                </a:lnTo>
                <a:cubicBezTo>
                  <a:pt x="228" y="9871"/>
                  <a:pt x="252" y="9919"/>
                  <a:pt x="281" y="9919"/>
                </a:cubicBezTo>
                <a:cubicBezTo>
                  <a:pt x="311" y="9919"/>
                  <a:pt x="334" y="9871"/>
                  <a:pt x="334" y="9814"/>
                </a:cubicBezTo>
                <a:lnTo>
                  <a:pt x="334" y="9594"/>
                </a:lnTo>
                <a:cubicBezTo>
                  <a:pt x="334" y="9536"/>
                  <a:pt x="311" y="9489"/>
                  <a:pt x="281" y="9489"/>
                </a:cubicBezTo>
                <a:close/>
                <a:moveTo>
                  <a:pt x="596" y="9489"/>
                </a:moveTo>
                <a:cubicBezTo>
                  <a:pt x="567" y="9489"/>
                  <a:pt x="543" y="9536"/>
                  <a:pt x="543" y="9594"/>
                </a:cubicBezTo>
                <a:lnTo>
                  <a:pt x="543" y="9814"/>
                </a:lnTo>
                <a:cubicBezTo>
                  <a:pt x="543" y="9871"/>
                  <a:pt x="567" y="9919"/>
                  <a:pt x="596" y="9919"/>
                </a:cubicBezTo>
                <a:cubicBezTo>
                  <a:pt x="625" y="9919"/>
                  <a:pt x="649" y="9871"/>
                  <a:pt x="649" y="9814"/>
                </a:cubicBezTo>
                <a:lnTo>
                  <a:pt x="649" y="9594"/>
                </a:lnTo>
                <a:cubicBezTo>
                  <a:pt x="649" y="9536"/>
                  <a:pt x="625" y="9489"/>
                  <a:pt x="596" y="9489"/>
                </a:cubicBezTo>
                <a:close/>
                <a:moveTo>
                  <a:pt x="1446" y="9489"/>
                </a:moveTo>
                <a:cubicBezTo>
                  <a:pt x="1417" y="9489"/>
                  <a:pt x="1393" y="9536"/>
                  <a:pt x="1393" y="9594"/>
                </a:cubicBezTo>
                <a:lnTo>
                  <a:pt x="1393" y="9814"/>
                </a:lnTo>
                <a:cubicBezTo>
                  <a:pt x="1393" y="9871"/>
                  <a:pt x="1417" y="9919"/>
                  <a:pt x="1446" y="9919"/>
                </a:cubicBezTo>
                <a:cubicBezTo>
                  <a:pt x="1475" y="9919"/>
                  <a:pt x="1499" y="9871"/>
                  <a:pt x="1499" y="9814"/>
                </a:cubicBezTo>
                <a:lnTo>
                  <a:pt x="1499" y="9594"/>
                </a:lnTo>
                <a:cubicBezTo>
                  <a:pt x="1499" y="9536"/>
                  <a:pt x="1475" y="9489"/>
                  <a:pt x="1446" y="9489"/>
                </a:cubicBezTo>
                <a:close/>
                <a:moveTo>
                  <a:pt x="1760" y="9489"/>
                </a:moveTo>
                <a:cubicBezTo>
                  <a:pt x="1731" y="9489"/>
                  <a:pt x="1707" y="9536"/>
                  <a:pt x="1707" y="9594"/>
                </a:cubicBezTo>
                <a:lnTo>
                  <a:pt x="1707" y="9814"/>
                </a:lnTo>
                <a:cubicBezTo>
                  <a:pt x="1707" y="9871"/>
                  <a:pt x="1731" y="9919"/>
                  <a:pt x="1760" y="9919"/>
                </a:cubicBezTo>
                <a:cubicBezTo>
                  <a:pt x="1789" y="9919"/>
                  <a:pt x="1813" y="9871"/>
                  <a:pt x="1813" y="9814"/>
                </a:cubicBezTo>
                <a:lnTo>
                  <a:pt x="1813" y="9594"/>
                </a:lnTo>
                <a:cubicBezTo>
                  <a:pt x="1813" y="9536"/>
                  <a:pt x="1789" y="9489"/>
                  <a:pt x="1760" y="9489"/>
                </a:cubicBezTo>
                <a:close/>
                <a:moveTo>
                  <a:pt x="2610" y="9489"/>
                </a:moveTo>
                <a:cubicBezTo>
                  <a:pt x="2581" y="9489"/>
                  <a:pt x="2557" y="9536"/>
                  <a:pt x="2557" y="9594"/>
                </a:cubicBezTo>
                <a:lnTo>
                  <a:pt x="2557" y="9814"/>
                </a:lnTo>
                <a:cubicBezTo>
                  <a:pt x="2557" y="9871"/>
                  <a:pt x="2581" y="9919"/>
                  <a:pt x="2610" y="9919"/>
                </a:cubicBezTo>
                <a:cubicBezTo>
                  <a:pt x="2639" y="9919"/>
                  <a:pt x="2662" y="9871"/>
                  <a:pt x="2662" y="9814"/>
                </a:cubicBezTo>
                <a:lnTo>
                  <a:pt x="2662" y="9594"/>
                </a:lnTo>
                <a:cubicBezTo>
                  <a:pt x="2662" y="9536"/>
                  <a:pt x="2639" y="9489"/>
                  <a:pt x="2610" y="9489"/>
                </a:cubicBezTo>
                <a:close/>
                <a:moveTo>
                  <a:pt x="2924" y="9489"/>
                </a:moveTo>
                <a:cubicBezTo>
                  <a:pt x="2895" y="9489"/>
                  <a:pt x="2871" y="9536"/>
                  <a:pt x="2871" y="9594"/>
                </a:cubicBezTo>
                <a:lnTo>
                  <a:pt x="2871" y="9814"/>
                </a:lnTo>
                <a:cubicBezTo>
                  <a:pt x="2871" y="9871"/>
                  <a:pt x="2895" y="9919"/>
                  <a:pt x="2924" y="9919"/>
                </a:cubicBezTo>
                <a:cubicBezTo>
                  <a:pt x="2954" y="9919"/>
                  <a:pt x="2976" y="9871"/>
                  <a:pt x="2976" y="9814"/>
                </a:cubicBezTo>
                <a:lnTo>
                  <a:pt x="2976" y="9594"/>
                </a:lnTo>
                <a:cubicBezTo>
                  <a:pt x="2976" y="9536"/>
                  <a:pt x="2954" y="9489"/>
                  <a:pt x="2924" y="9489"/>
                </a:cubicBezTo>
                <a:close/>
                <a:moveTo>
                  <a:pt x="3773" y="9489"/>
                </a:moveTo>
                <a:cubicBezTo>
                  <a:pt x="3744" y="9489"/>
                  <a:pt x="3721" y="9536"/>
                  <a:pt x="3721" y="9594"/>
                </a:cubicBezTo>
                <a:lnTo>
                  <a:pt x="3721" y="9814"/>
                </a:lnTo>
                <a:cubicBezTo>
                  <a:pt x="3721" y="9871"/>
                  <a:pt x="3744" y="9919"/>
                  <a:pt x="3773" y="9919"/>
                </a:cubicBezTo>
                <a:cubicBezTo>
                  <a:pt x="3802" y="9919"/>
                  <a:pt x="3826" y="9871"/>
                  <a:pt x="3826" y="9814"/>
                </a:cubicBezTo>
                <a:lnTo>
                  <a:pt x="3826" y="9594"/>
                </a:lnTo>
                <a:cubicBezTo>
                  <a:pt x="3826" y="9536"/>
                  <a:pt x="3802" y="9489"/>
                  <a:pt x="3773" y="9489"/>
                </a:cubicBezTo>
                <a:close/>
                <a:moveTo>
                  <a:pt x="4088" y="9489"/>
                </a:moveTo>
                <a:cubicBezTo>
                  <a:pt x="4058" y="9489"/>
                  <a:pt x="4035" y="9536"/>
                  <a:pt x="4035" y="9594"/>
                </a:cubicBezTo>
                <a:lnTo>
                  <a:pt x="4035" y="9814"/>
                </a:lnTo>
                <a:cubicBezTo>
                  <a:pt x="4035" y="9871"/>
                  <a:pt x="4058" y="9919"/>
                  <a:pt x="4088" y="9919"/>
                </a:cubicBezTo>
                <a:cubicBezTo>
                  <a:pt x="4117" y="9919"/>
                  <a:pt x="4141" y="9871"/>
                  <a:pt x="4141" y="9814"/>
                </a:cubicBezTo>
                <a:lnTo>
                  <a:pt x="4141" y="9594"/>
                </a:lnTo>
                <a:cubicBezTo>
                  <a:pt x="4141" y="9536"/>
                  <a:pt x="4117" y="9489"/>
                  <a:pt x="4088" y="9489"/>
                </a:cubicBezTo>
                <a:close/>
                <a:moveTo>
                  <a:pt x="4937" y="9489"/>
                </a:moveTo>
                <a:cubicBezTo>
                  <a:pt x="4908" y="9489"/>
                  <a:pt x="4884" y="9536"/>
                  <a:pt x="4884" y="9594"/>
                </a:cubicBezTo>
                <a:lnTo>
                  <a:pt x="4884" y="9814"/>
                </a:lnTo>
                <a:cubicBezTo>
                  <a:pt x="4884" y="9871"/>
                  <a:pt x="4908" y="9919"/>
                  <a:pt x="4937" y="9919"/>
                </a:cubicBezTo>
                <a:cubicBezTo>
                  <a:pt x="4966" y="9919"/>
                  <a:pt x="4990" y="9871"/>
                  <a:pt x="4990" y="9814"/>
                </a:cubicBezTo>
                <a:lnTo>
                  <a:pt x="4990" y="9594"/>
                </a:lnTo>
                <a:cubicBezTo>
                  <a:pt x="4990" y="9536"/>
                  <a:pt x="4966" y="9489"/>
                  <a:pt x="4937" y="9489"/>
                </a:cubicBezTo>
                <a:close/>
                <a:moveTo>
                  <a:pt x="5252" y="9489"/>
                </a:moveTo>
                <a:cubicBezTo>
                  <a:pt x="5223" y="9489"/>
                  <a:pt x="5199" y="9536"/>
                  <a:pt x="5199" y="9594"/>
                </a:cubicBezTo>
                <a:lnTo>
                  <a:pt x="5199" y="9814"/>
                </a:lnTo>
                <a:cubicBezTo>
                  <a:pt x="5199" y="9871"/>
                  <a:pt x="5223" y="9919"/>
                  <a:pt x="5252" y="9919"/>
                </a:cubicBezTo>
                <a:cubicBezTo>
                  <a:pt x="5281" y="9919"/>
                  <a:pt x="5305" y="9871"/>
                  <a:pt x="5305" y="9814"/>
                </a:cubicBezTo>
                <a:lnTo>
                  <a:pt x="5305" y="9594"/>
                </a:lnTo>
                <a:cubicBezTo>
                  <a:pt x="5305" y="9536"/>
                  <a:pt x="5281" y="9489"/>
                  <a:pt x="5252" y="9489"/>
                </a:cubicBezTo>
                <a:close/>
                <a:moveTo>
                  <a:pt x="6102" y="9489"/>
                </a:moveTo>
                <a:cubicBezTo>
                  <a:pt x="6072" y="9489"/>
                  <a:pt x="6049" y="9536"/>
                  <a:pt x="6049" y="9594"/>
                </a:cubicBezTo>
                <a:lnTo>
                  <a:pt x="6049" y="9814"/>
                </a:lnTo>
                <a:cubicBezTo>
                  <a:pt x="6049" y="9871"/>
                  <a:pt x="6072" y="9919"/>
                  <a:pt x="6102" y="9919"/>
                </a:cubicBezTo>
                <a:cubicBezTo>
                  <a:pt x="6131" y="9919"/>
                  <a:pt x="6155" y="9871"/>
                  <a:pt x="6155" y="9814"/>
                </a:cubicBezTo>
                <a:lnTo>
                  <a:pt x="6155" y="9594"/>
                </a:lnTo>
                <a:cubicBezTo>
                  <a:pt x="6155" y="9536"/>
                  <a:pt x="6131" y="9489"/>
                  <a:pt x="6102" y="9489"/>
                </a:cubicBezTo>
                <a:close/>
                <a:moveTo>
                  <a:pt x="6416" y="9489"/>
                </a:moveTo>
                <a:cubicBezTo>
                  <a:pt x="6387" y="9489"/>
                  <a:pt x="6363" y="9536"/>
                  <a:pt x="6363" y="9594"/>
                </a:cubicBezTo>
                <a:lnTo>
                  <a:pt x="6363" y="9814"/>
                </a:lnTo>
                <a:cubicBezTo>
                  <a:pt x="6363" y="9871"/>
                  <a:pt x="6387" y="9919"/>
                  <a:pt x="6416" y="9919"/>
                </a:cubicBezTo>
                <a:cubicBezTo>
                  <a:pt x="6445" y="9919"/>
                  <a:pt x="6469" y="9871"/>
                  <a:pt x="6469" y="9814"/>
                </a:cubicBezTo>
                <a:lnTo>
                  <a:pt x="6469" y="9594"/>
                </a:lnTo>
                <a:cubicBezTo>
                  <a:pt x="6469" y="9536"/>
                  <a:pt x="6445" y="9489"/>
                  <a:pt x="6416" y="9489"/>
                </a:cubicBezTo>
                <a:close/>
                <a:moveTo>
                  <a:pt x="7266" y="9489"/>
                </a:moveTo>
                <a:cubicBezTo>
                  <a:pt x="7237" y="9489"/>
                  <a:pt x="7213" y="9536"/>
                  <a:pt x="7213" y="9594"/>
                </a:cubicBezTo>
                <a:lnTo>
                  <a:pt x="7213" y="9814"/>
                </a:lnTo>
                <a:cubicBezTo>
                  <a:pt x="7213" y="9871"/>
                  <a:pt x="7237" y="9919"/>
                  <a:pt x="7266" y="9919"/>
                </a:cubicBezTo>
                <a:cubicBezTo>
                  <a:pt x="7295" y="9919"/>
                  <a:pt x="7318" y="9871"/>
                  <a:pt x="7318" y="9814"/>
                </a:cubicBezTo>
                <a:lnTo>
                  <a:pt x="7318" y="9594"/>
                </a:lnTo>
                <a:cubicBezTo>
                  <a:pt x="7318" y="9536"/>
                  <a:pt x="7295" y="9489"/>
                  <a:pt x="7266" y="9489"/>
                </a:cubicBezTo>
                <a:close/>
                <a:moveTo>
                  <a:pt x="7580" y="9489"/>
                </a:moveTo>
                <a:cubicBezTo>
                  <a:pt x="7551" y="9489"/>
                  <a:pt x="7527" y="9536"/>
                  <a:pt x="7527" y="9594"/>
                </a:cubicBezTo>
                <a:lnTo>
                  <a:pt x="7527" y="9814"/>
                </a:lnTo>
                <a:cubicBezTo>
                  <a:pt x="7527" y="9871"/>
                  <a:pt x="7551" y="9919"/>
                  <a:pt x="7580" y="9919"/>
                </a:cubicBezTo>
                <a:cubicBezTo>
                  <a:pt x="7609" y="9919"/>
                  <a:pt x="7632" y="9871"/>
                  <a:pt x="7632" y="9814"/>
                </a:cubicBezTo>
                <a:lnTo>
                  <a:pt x="7632" y="9594"/>
                </a:lnTo>
                <a:cubicBezTo>
                  <a:pt x="7632" y="9536"/>
                  <a:pt x="7609" y="9489"/>
                  <a:pt x="7580" y="9489"/>
                </a:cubicBezTo>
                <a:close/>
                <a:moveTo>
                  <a:pt x="8429" y="9489"/>
                </a:moveTo>
                <a:cubicBezTo>
                  <a:pt x="8400" y="9489"/>
                  <a:pt x="8377" y="9536"/>
                  <a:pt x="8377" y="9594"/>
                </a:cubicBezTo>
                <a:lnTo>
                  <a:pt x="8377" y="9814"/>
                </a:lnTo>
                <a:cubicBezTo>
                  <a:pt x="8377" y="9871"/>
                  <a:pt x="8400" y="9919"/>
                  <a:pt x="8429" y="9919"/>
                </a:cubicBezTo>
                <a:cubicBezTo>
                  <a:pt x="8458" y="9919"/>
                  <a:pt x="8482" y="9871"/>
                  <a:pt x="8482" y="9814"/>
                </a:cubicBezTo>
                <a:lnTo>
                  <a:pt x="8482" y="9594"/>
                </a:lnTo>
                <a:cubicBezTo>
                  <a:pt x="8482" y="9536"/>
                  <a:pt x="8458" y="9489"/>
                  <a:pt x="8429" y="9489"/>
                </a:cubicBezTo>
                <a:close/>
                <a:moveTo>
                  <a:pt x="8744" y="9489"/>
                </a:moveTo>
                <a:cubicBezTo>
                  <a:pt x="8714" y="9489"/>
                  <a:pt x="8691" y="9536"/>
                  <a:pt x="8691" y="9594"/>
                </a:cubicBezTo>
                <a:lnTo>
                  <a:pt x="8691" y="9814"/>
                </a:lnTo>
                <a:cubicBezTo>
                  <a:pt x="8691" y="9871"/>
                  <a:pt x="8714" y="9919"/>
                  <a:pt x="8744" y="9919"/>
                </a:cubicBezTo>
                <a:cubicBezTo>
                  <a:pt x="8773" y="9919"/>
                  <a:pt x="8796" y="9871"/>
                  <a:pt x="8796" y="9814"/>
                </a:cubicBezTo>
                <a:lnTo>
                  <a:pt x="8796" y="9594"/>
                </a:lnTo>
                <a:cubicBezTo>
                  <a:pt x="8796" y="9536"/>
                  <a:pt x="8773" y="9489"/>
                  <a:pt x="8744" y="9489"/>
                </a:cubicBezTo>
                <a:close/>
                <a:moveTo>
                  <a:pt x="9593" y="9489"/>
                </a:moveTo>
                <a:cubicBezTo>
                  <a:pt x="9564" y="9489"/>
                  <a:pt x="9540" y="9536"/>
                  <a:pt x="9540" y="9594"/>
                </a:cubicBezTo>
                <a:lnTo>
                  <a:pt x="9540" y="9814"/>
                </a:lnTo>
                <a:cubicBezTo>
                  <a:pt x="9540" y="9871"/>
                  <a:pt x="9564" y="9919"/>
                  <a:pt x="9593" y="9919"/>
                </a:cubicBezTo>
                <a:cubicBezTo>
                  <a:pt x="9622" y="9919"/>
                  <a:pt x="9646" y="9871"/>
                  <a:pt x="9646" y="9814"/>
                </a:cubicBezTo>
                <a:lnTo>
                  <a:pt x="9646" y="9594"/>
                </a:lnTo>
                <a:cubicBezTo>
                  <a:pt x="9646" y="9536"/>
                  <a:pt x="9622" y="9489"/>
                  <a:pt x="9593" y="9489"/>
                </a:cubicBezTo>
                <a:close/>
                <a:moveTo>
                  <a:pt x="9908" y="9489"/>
                </a:moveTo>
                <a:cubicBezTo>
                  <a:pt x="9879" y="9489"/>
                  <a:pt x="9855" y="9536"/>
                  <a:pt x="9855" y="9594"/>
                </a:cubicBezTo>
                <a:lnTo>
                  <a:pt x="9855" y="9814"/>
                </a:lnTo>
                <a:cubicBezTo>
                  <a:pt x="9855" y="9871"/>
                  <a:pt x="9879" y="9919"/>
                  <a:pt x="9908" y="9919"/>
                </a:cubicBezTo>
                <a:cubicBezTo>
                  <a:pt x="9937" y="9919"/>
                  <a:pt x="9961" y="9871"/>
                  <a:pt x="9961" y="9814"/>
                </a:cubicBezTo>
                <a:lnTo>
                  <a:pt x="9961" y="9594"/>
                </a:lnTo>
                <a:cubicBezTo>
                  <a:pt x="9961" y="9536"/>
                  <a:pt x="9937" y="9489"/>
                  <a:pt x="9908" y="9489"/>
                </a:cubicBezTo>
                <a:close/>
                <a:moveTo>
                  <a:pt x="10758" y="9489"/>
                </a:moveTo>
                <a:cubicBezTo>
                  <a:pt x="10728" y="9489"/>
                  <a:pt x="10705" y="9536"/>
                  <a:pt x="10705" y="9594"/>
                </a:cubicBezTo>
                <a:lnTo>
                  <a:pt x="10705" y="9814"/>
                </a:lnTo>
                <a:cubicBezTo>
                  <a:pt x="10705" y="9871"/>
                  <a:pt x="10728" y="9919"/>
                  <a:pt x="10758" y="9919"/>
                </a:cubicBezTo>
                <a:cubicBezTo>
                  <a:pt x="10787" y="9919"/>
                  <a:pt x="10810" y="9871"/>
                  <a:pt x="10810" y="9814"/>
                </a:cubicBezTo>
                <a:lnTo>
                  <a:pt x="10810" y="9594"/>
                </a:lnTo>
                <a:cubicBezTo>
                  <a:pt x="10810" y="9536"/>
                  <a:pt x="10787" y="9489"/>
                  <a:pt x="10758" y="9489"/>
                </a:cubicBezTo>
                <a:close/>
                <a:moveTo>
                  <a:pt x="11072" y="9489"/>
                </a:moveTo>
                <a:cubicBezTo>
                  <a:pt x="11043" y="9489"/>
                  <a:pt x="11019" y="9536"/>
                  <a:pt x="11019" y="9594"/>
                </a:cubicBezTo>
                <a:lnTo>
                  <a:pt x="11019" y="9814"/>
                </a:lnTo>
                <a:cubicBezTo>
                  <a:pt x="11019" y="9871"/>
                  <a:pt x="11043" y="9919"/>
                  <a:pt x="11072" y="9919"/>
                </a:cubicBezTo>
                <a:cubicBezTo>
                  <a:pt x="11101" y="9919"/>
                  <a:pt x="11125" y="9871"/>
                  <a:pt x="11125" y="9814"/>
                </a:cubicBezTo>
                <a:lnTo>
                  <a:pt x="11125" y="9594"/>
                </a:lnTo>
                <a:cubicBezTo>
                  <a:pt x="11125" y="9536"/>
                  <a:pt x="11101" y="9489"/>
                  <a:pt x="11072" y="9489"/>
                </a:cubicBezTo>
                <a:close/>
                <a:moveTo>
                  <a:pt x="11922" y="9489"/>
                </a:moveTo>
                <a:cubicBezTo>
                  <a:pt x="11893" y="9489"/>
                  <a:pt x="11869" y="9536"/>
                  <a:pt x="11869" y="9594"/>
                </a:cubicBezTo>
                <a:lnTo>
                  <a:pt x="11869" y="9814"/>
                </a:lnTo>
                <a:cubicBezTo>
                  <a:pt x="11869" y="9871"/>
                  <a:pt x="11893" y="9919"/>
                  <a:pt x="11922" y="9919"/>
                </a:cubicBezTo>
                <a:cubicBezTo>
                  <a:pt x="11951" y="9919"/>
                  <a:pt x="11974" y="9871"/>
                  <a:pt x="11974" y="9814"/>
                </a:cubicBezTo>
                <a:lnTo>
                  <a:pt x="11974" y="9594"/>
                </a:lnTo>
                <a:cubicBezTo>
                  <a:pt x="11974" y="9536"/>
                  <a:pt x="11951" y="9489"/>
                  <a:pt x="11922" y="9489"/>
                </a:cubicBezTo>
                <a:close/>
                <a:moveTo>
                  <a:pt x="12236" y="9489"/>
                </a:moveTo>
                <a:cubicBezTo>
                  <a:pt x="12207" y="9489"/>
                  <a:pt x="12183" y="9536"/>
                  <a:pt x="12183" y="9594"/>
                </a:cubicBezTo>
                <a:lnTo>
                  <a:pt x="12183" y="9814"/>
                </a:lnTo>
                <a:cubicBezTo>
                  <a:pt x="12183" y="9871"/>
                  <a:pt x="12207" y="9919"/>
                  <a:pt x="12236" y="9919"/>
                </a:cubicBezTo>
                <a:cubicBezTo>
                  <a:pt x="12265" y="9919"/>
                  <a:pt x="12288" y="9871"/>
                  <a:pt x="12288" y="9814"/>
                </a:cubicBezTo>
                <a:lnTo>
                  <a:pt x="12288" y="9594"/>
                </a:lnTo>
                <a:cubicBezTo>
                  <a:pt x="12288" y="9536"/>
                  <a:pt x="12265" y="9489"/>
                  <a:pt x="12236" y="9489"/>
                </a:cubicBezTo>
                <a:close/>
                <a:moveTo>
                  <a:pt x="13085" y="9489"/>
                </a:moveTo>
                <a:cubicBezTo>
                  <a:pt x="13056" y="9489"/>
                  <a:pt x="13032" y="9536"/>
                  <a:pt x="13032" y="9594"/>
                </a:cubicBezTo>
                <a:lnTo>
                  <a:pt x="13032" y="9814"/>
                </a:lnTo>
                <a:cubicBezTo>
                  <a:pt x="13032" y="9871"/>
                  <a:pt x="13056" y="9919"/>
                  <a:pt x="13085" y="9919"/>
                </a:cubicBezTo>
                <a:cubicBezTo>
                  <a:pt x="13114" y="9919"/>
                  <a:pt x="13138" y="9871"/>
                  <a:pt x="13138" y="9814"/>
                </a:cubicBezTo>
                <a:lnTo>
                  <a:pt x="13138" y="9594"/>
                </a:lnTo>
                <a:cubicBezTo>
                  <a:pt x="13138" y="9536"/>
                  <a:pt x="13114" y="9489"/>
                  <a:pt x="13085" y="9489"/>
                </a:cubicBezTo>
                <a:close/>
                <a:moveTo>
                  <a:pt x="13399" y="9489"/>
                </a:moveTo>
                <a:cubicBezTo>
                  <a:pt x="13370" y="9489"/>
                  <a:pt x="13348" y="9536"/>
                  <a:pt x="13348" y="9594"/>
                </a:cubicBezTo>
                <a:lnTo>
                  <a:pt x="13348" y="9814"/>
                </a:lnTo>
                <a:cubicBezTo>
                  <a:pt x="13348" y="9871"/>
                  <a:pt x="13370" y="9919"/>
                  <a:pt x="13399" y="9919"/>
                </a:cubicBezTo>
                <a:cubicBezTo>
                  <a:pt x="13428" y="9919"/>
                  <a:pt x="13452" y="9871"/>
                  <a:pt x="13452" y="9814"/>
                </a:cubicBezTo>
                <a:lnTo>
                  <a:pt x="13452" y="9594"/>
                </a:lnTo>
                <a:cubicBezTo>
                  <a:pt x="13452" y="9536"/>
                  <a:pt x="13428" y="9489"/>
                  <a:pt x="13399" y="9489"/>
                </a:cubicBezTo>
                <a:close/>
                <a:moveTo>
                  <a:pt x="14249" y="9489"/>
                </a:moveTo>
                <a:cubicBezTo>
                  <a:pt x="14220" y="9489"/>
                  <a:pt x="14196" y="9536"/>
                  <a:pt x="14196" y="9594"/>
                </a:cubicBezTo>
                <a:lnTo>
                  <a:pt x="14196" y="9814"/>
                </a:lnTo>
                <a:cubicBezTo>
                  <a:pt x="14196" y="9871"/>
                  <a:pt x="14220" y="9919"/>
                  <a:pt x="14249" y="9919"/>
                </a:cubicBezTo>
                <a:cubicBezTo>
                  <a:pt x="14278" y="9919"/>
                  <a:pt x="14302" y="9871"/>
                  <a:pt x="14302" y="9814"/>
                </a:cubicBezTo>
                <a:lnTo>
                  <a:pt x="14302" y="9594"/>
                </a:lnTo>
                <a:cubicBezTo>
                  <a:pt x="14302" y="9536"/>
                  <a:pt x="14278" y="9489"/>
                  <a:pt x="14249" y="9489"/>
                </a:cubicBezTo>
                <a:close/>
                <a:moveTo>
                  <a:pt x="14564" y="9489"/>
                </a:moveTo>
                <a:cubicBezTo>
                  <a:pt x="14535" y="9489"/>
                  <a:pt x="14511" y="9536"/>
                  <a:pt x="14511" y="9594"/>
                </a:cubicBezTo>
                <a:lnTo>
                  <a:pt x="14511" y="9814"/>
                </a:lnTo>
                <a:cubicBezTo>
                  <a:pt x="14511" y="9871"/>
                  <a:pt x="14535" y="9919"/>
                  <a:pt x="14564" y="9919"/>
                </a:cubicBezTo>
                <a:cubicBezTo>
                  <a:pt x="14593" y="9919"/>
                  <a:pt x="14617" y="9871"/>
                  <a:pt x="14617" y="9814"/>
                </a:cubicBezTo>
                <a:lnTo>
                  <a:pt x="14617" y="9594"/>
                </a:lnTo>
                <a:cubicBezTo>
                  <a:pt x="14617" y="9536"/>
                  <a:pt x="14593" y="9489"/>
                  <a:pt x="14564" y="9489"/>
                </a:cubicBezTo>
                <a:close/>
                <a:moveTo>
                  <a:pt x="15413" y="9489"/>
                </a:moveTo>
                <a:cubicBezTo>
                  <a:pt x="15384" y="9489"/>
                  <a:pt x="15360" y="9536"/>
                  <a:pt x="15360" y="9594"/>
                </a:cubicBezTo>
                <a:lnTo>
                  <a:pt x="15360" y="9814"/>
                </a:lnTo>
                <a:cubicBezTo>
                  <a:pt x="15360" y="9871"/>
                  <a:pt x="15384" y="9919"/>
                  <a:pt x="15413" y="9919"/>
                </a:cubicBezTo>
                <a:cubicBezTo>
                  <a:pt x="15442" y="9919"/>
                  <a:pt x="15465" y="9871"/>
                  <a:pt x="15465" y="9814"/>
                </a:cubicBezTo>
                <a:lnTo>
                  <a:pt x="15465" y="9594"/>
                </a:lnTo>
                <a:cubicBezTo>
                  <a:pt x="15465" y="9536"/>
                  <a:pt x="15442" y="9489"/>
                  <a:pt x="15413" y="9489"/>
                </a:cubicBezTo>
                <a:close/>
                <a:moveTo>
                  <a:pt x="15728" y="9489"/>
                </a:moveTo>
                <a:cubicBezTo>
                  <a:pt x="15699" y="9489"/>
                  <a:pt x="15675" y="9536"/>
                  <a:pt x="15675" y="9594"/>
                </a:cubicBezTo>
                <a:lnTo>
                  <a:pt x="15675" y="9814"/>
                </a:lnTo>
                <a:cubicBezTo>
                  <a:pt x="15675" y="9871"/>
                  <a:pt x="15699" y="9919"/>
                  <a:pt x="15728" y="9919"/>
                </a:cubicBezTo>
                <a:cubicBezTo>
                  <a:pt x="15757" y="9919"/>
                  <a:pt x="15781" y="9871"/>
                  <a:pt x="15781" y="9814"/>
                </a:cubicBezTo>
                <a:lnTo>
                  <a:pt x="15781" y="9594"/>
                </a:lnTo>
                <a:cubicBezTo>
                  <a:pt x="15781" y="9536"/>
                  <a:pt x="15757" y="9489"/>
                  <a:pt x="15728" y="9489"/>
                </a:cubicBezTo>
                <a:close/>
                <a:moveTo>
                  <a:pt x="16578" y="9489"/>
                </a:moveTo>
                <a:cubicBezTo>
                  <a:pt x="16549" y="9489"/>
                  <a:pt x="16525" y="9536"/>
                  <a:pt x="16525" y="9594"/>
                </a:cubicBezTo>
                <a:lnTo>
                  <a:pt x="16525" y="9814"/>
                </a:lnTo>
                <a:cubicBezTo>
                  <a:pt x="16525" y="9871"/>
                  <a:pt x="16549" y="9919"/>
                  <a:pt x="16578" y="9919"/>
                </a:cubicBezTo>
                <a:cubicBezTo>
                  <a:pt x="16607" y="9919"/>
                  <a:pt x="16630" y="9871"/>
                  <a:pt x="16630" y="9814"/>
                </a:cubicBezTo>
                <a:lnTo>
                  <a:pt x="16630" y="9594"/>
                </a:lnTo>
                <a:cubicBezTo>
                  <a:pt x="16630" y="9536"/>
                  <a:pt x="16607" y="9489"/>
                  <a:pt x="16578" y="9489"/>
                </a:cubicBezTo>
                <a:close/>
                <a:moveTo>
                  <a:pt x="16892" y="9489"/>
                </a:moveTo>
                <a:cubicBezTo>
                  <a:pt x="16863" y="9489"/>
                  <a:pt x="16839" y="9536"/>
                  <a:pt x="16839" y="9594"/>
                </a:cubicBezTo>
                <a:lnTo>
                  <a:pt x="16839" y="9814"/>
                </a:lnTo>
                <a:cubicBezTo>
                  <a:pt x="16839" y="9871"/>
                  <a:pt x="16863" y="9919"/>
                  <a:pt x="16892" y="9919"/>
                </a:cubicBezTo>
                <a:cubicBezTo>
                  <a:pt x="16921" y="9919"/>
                  <a:pt x="16944" y="9871"/>
                  <a:pt x="16944" y="9814"/>
                </a:cubicBezTo>
                <a:lnTo>
                  <a:pt x="16944" y="9594"/>
                </a:lnTo>
                <a:cubicBezTo>
                  <a:pt x="16944" y="9536"/>
                  <a:pt x="16921" y="9489"/>
                  <a:pt x="16892" y="9489"/>
                </a:cubicBezTo>
                <a:close/>
                <a:moveTo>
                  <a:pt x="17741" y="9489"/>
                </a:moveTo>
                <a:cubicBezTo>
                  <a:pt x="17712" y="9489"/>
                  <a:pt x="17689" y="9536"/>
                  <a:pt x="17689" y="9594"/>
                </a:cubicBezTo>
                <a:lnTo>
                  <a:pt x="17689" y="9814"/>
                </a:lnTo>
                <a:cubicBezTo>
                  <a:pt x="17689" y="9871"/>
                  <a:pt x="17712" y="9919"/>
                  <a:pt x="17741" y="9919"/>
                </a:cubicBezTo>
                <a:cubicBezTo>
                  <a:pt x="17770" y="9919"/>
                  <a:pt x="17794" y="9871"/>
                  <a:pt x="17794" y="9814"/>
                </a:cubicBezTo>
                <a:lnTo>
                  <a:pt x="17794" y="9594"/>
                </a:lnTo>
                <a:cubicBezTo>
                  <a:pt x="17794" y="9536"/>
                  <a:pt x="17770" y="9489"/>
                  <a:pt x="17741" y="9489"/>
                </a:cubicBezTo>
                <a:close/>
                <a:moveTo>
                  <a:pt x="18055" y="9489"/>
                </a:moveTo>
                <a:cubicBezTo>
                  <a:pt x="18026" y="9489"/>
                  <a:pt x="18002" y="9536"/>
                  <a:pt x="18002" y="9594"/>
                </a:cubicBezTo>
                <a:lnTo>
                  <a:pt x="18002" y="9814"/>
                </a:lnTo>
                <a:cubicBezTo>
                  <a:pt x="18002" y="9871"/>
                  <a:pt x="18026" y="9919"/>
                  <a:pt x="18055" y="9919"/>
                </a:cubicBezTo>
                <a:cubicBezTo>
                  <a:pt x="18085" y="9919"/>
                  <a:pt x="18108" y="9871"/>
                  <a:pt x="18108" y="9814"/>
                </a:cubicBezTo>
                <a:lnTo>
                  <a:pt x="18108" y="9594"/>
                </a:lnTo>
                <a:cubicBezTo>
                  <a:pt x="18108" y="9536"/>
                  <a:pt x="18085" y="9489"/>
                  <a:pt x="18055" y="9489"/>
                </a:cubicBezTo>
                <a:close/>
                <a:moveTo>
                  <a:pt x="18905" y="9489"/>
                </a:moveTo>
                <a:cubicBezTo>
                  <a:pt x="18876" y="9489"/>
                  <a:pt x="18852" y="9536"/>
                  <a:pt x="18852" y="9594"/>
                </a:cubicBezTo>
                <a:lnTo>
                  <a:pt x="18852" y="9814"/>
                </a:lnTo>
                <a:cubicBezTo>
                  <a:pt x="18852" y="9871"/>
                  <a:pt x="18876" y="9919"/>
                  <a:pt x="18905" y="9919"/>
                </a:cubicBezTo>
                <a:cubicBezTo>
                  <a:pt x="18934" y="9919"/>
                  <a:pt x="18958" y="9871"/>
                  <a:pt x="18958" y="9814"/>
                </a:cubicBezTo>
                <a:lnTo>
                  <a:pt x="18958" y="9594"/>
                </a:lnTo>
                <a:cubicBezTo>
                  <a:pt x="18958" y="9536"/>
                  <a:pt x="18934" y="9489"/>
                  <a:pt x="18905" y="9489"/>
                </a:cubicBezTo>
                <a:close/>
                <a:moveTo>
                  <a:pt x="19220" y="9489"/>
                </a:moveTo>
                <a:cubicBezTo>
                  <a:pt x="19191" y="9489"/>
                  <a:pt x="19167" y="9536"/>
                  <a:pt x="19167" y="9594"/>
                </a:cubicBezTo>
                <a:lnTo>
                  <a:pt x="19167" y="9814"/>
                </a:lnTo>
                <a:cubicBezTo>
                  <a:pt x="19167" y="9871"/>
                  <a:pt x="19191" y="9919"/>
                  <a:pt x="19220" y="9919"/>
                </a:cubicBezTo>
                <a:cubicBezTo>
                  <a:pt x="19249" y="9919"/>
                  <a:pt x="19273" y="9871"/>
                  <a:pt x="19273" y="9814"/>
                </a:cubicBezTo>
                <a:lnTo>
                  <a:pt x="19273" y="9594"/>
                </a:lnTo>
                <a:cubicBezTo>
                  <a:pt x="19273" y="9536"/>
                  <a:pt x="19249" y="9489"/>
                  <a:pt x="19220" y="9489"/>
                </a:cubicBezTo>
                <a:close/>
                <a:moveTo>
                  <a:pt x="20069" y="9489"/>
                </a:moveTo>
                <a:cubicBezTo>
                  <a:pt x="20040" y="9489"/>
                  <a:pt x="20016" y="9536"/>
                  <a:pt x="20016" y="9594"/>
                </a:cubicBezTo>
                <a:lnTo>
                  <a:pt x="20016" y="9814"/>
                </a:lnTo>
                <a:cubicBezTo>
                  <a:pt x="20016" y="9871"/>
                  <a:pt x="20040" y="9919"/>
                  <a:pt x="20069" y="9919"/>
                </a:cubicBezTo>
                <a:cubicBezTo>
                  <a:pt x="20099" y="9919"/>
                  <a:pt x="20122" y="9871"/>
                  <a:pt x="20122" y="9814"/>
                </a:cubicBezTo>
                <a:lnTo>
                  <a:pt x="20122" y="9594"/>
                </a:lnTo>
                <a:cubicBezTo>
                  <a:pt x="20122" y="9536"/>
                  <a:pt x="20099" y="9489"/>
                  <a:pt x="20069" y="9489"/>
                </a:cubicBezTo>
                <a:close/>
                <a:moveTo>
                  <a:pt x="20384" y="9489"/>
                </a:moveTo>
                <a:cubicBezTo>
                  <a:pt x="20355" y="9489"/>
                  <a:pt x="20331" y="9536"/>
                  <a:pt x="20331" y="9594"/>
                </a:cubicBezTo>
                <a:lnTo>
                  <a:pt x="20331" y="9814"/>
                </a:lnTo>
                <a:cubicBezTo>
                  <a:pt x="20331" y="9871"/>
                  <a:pt x="20355" y="9919"/>
                  <a:pt x="20384" y="9919"/>
                </a:cubicBezTo>
                <a:cubicBezTo>
                  <a:pt x="20413" y="9919"/>
                  <a:pt x="20436" y="9871"/>
                  <a:pt x="20436" y="9814"/>
                </a:cubicBezTo>
                <a:lnTo>
                  <a:pt x="20436" y="9594"/>
                </a:lnTo>
                <a:cubicBezTo>
                  <a:pt x="20436" y="9536"/>
                  <a:pt x="20413" y="9489"/>
                  <a:pt x="20384" y="9489"/>
                </a:cubicBezTo>
                <a:close/>
                <a:moveTo>
                  <a:pt x="21234" y="9489"/>
                </a:moveTo>
                <a:cubicBezTo>
                  <a:pt x="21204" y="9489"/>
                  <a:pt x="21181" y="9536"/>
                  <a:pt x="21181" y="9594"/>
                </a:cubicBezTo>
                <a:lnTo>
                  <a:pt x="21181" y="9814"/>
                </a:lnTo>
                <a:cubicBezTo>
                  <a:pt x="21181" y="9871"/>
                  <a:pt x="21204" y="9919"/>
                  <a:pt x="21234" y="9919"/>
                </a:cubicBezTo>
                <a:cubicBezTo>
                  <a:pt x="21263" y="9919"/>
                  <a:pt x="21285" y="9871"/>
                  <a:pt x="21285" y="9814"/>
                </a:cubicBezTo>
                <a:lnTo>
                  <a:pt x="21285" y="9594"/>
                </a:lnTo>
                <a:cubicBezTo>
                  <a:pt x="21285" y="9536"/>
                  <a:pt x="21263" y="9489"/>
                  <a:pt x="21234" y="9489"/>
                </a:cubicBezTo>
                <a:close/>
                <a:moveTo>
                  <a:pt x="21547" y="9489"/>
                </a:moveTo>
                <a:cubicBezTo>
                  <a:pt x="21518" y="9489"/>
                  <a:pt x="21495" y="9536"/>
                  <a:pt x="21495" y="9594"/>
                </a:cubicBezTo>
                <a:lnTo>
                  <a:pt x="21495" y="9814"/>
                </a:lnTo>
                <a:cubicBezTo>
                  <a:pt x="21495" y="9871"/>
                  <a:pt x="21518" y="9919"/>
                  <a:pt x="21547" y="9919"/>
                </a:cubicBezTo>
                <a:cubicBezTo>
                  <a:pt x="21576" y="9919"/>
                  <a:pt x="21600" y="9871"/>
                  <a:pt x="21600" y="9814"/>
                </a:cubicBezTo>
                <a:lnTo>
                  <a:pt x="21600" y="9594"/>
                </a:lnTo>
                <a:cubicBezTo>
                  <a:pt x="21600" y="9536"/>
                  <a:pt x="21576" y="9489"/>
                  <a:pt x="21547" y="9489"/>
                </a:cubicBezTo>
                <a:close/>
                <a:moveTo>
                  <a:pt x="53" y="10219"/>
                </a:moveTo>
                <a:cubicBezTo>
                  <a:pt x="24" y="10219"/>
                  <a:pt x="0" y="10266"/>
                  <a:pt x="0" y="10324"/>
                </a:cubicBezTo>
                <a:lnTo>
                  <a:pt x="0" y="10544"/>
                </a:lnTo>
                <a:cubicBezTo>
                  <a:pt x="0" y="10601"/>
                  <a:pt x="24" y="10649"/>
                  <a:pt x="53" y="10649"/>
                </a:cubicBezTo>
                <a:cubicBezTo>
                  <a:pt x="82" y="10649"/>
                  <a:pt x="106" y="10601"/>
                  <a:pt x="106" y="10544"/>
                </a:cubicBezTo>
                <a:lnTo>
                  <a:pt x="106" y="10324"/>
                </a:lnTo>
                <a:cubicBezTo>
                  <a:pt x="106" y="10266"/>
                  <a:pt x="82" y="10219"/>
                  <a:pt x="53" y="10219"/>
                </a:cubicBezTo>
                <a:close/>
                <a:moveTo>
                  <a:pt x="367" y="10219"/>
                </a:moveTo>
                <a:cubicBezTo>
                  <a:pt x="338" y="10219"/>
                  <a:pt x="315" y="10266"/>
                  <a:pt x="315" y="10324"/>
                </a:cubicBezTo>
                <a:lnTo>
                  <a:pt x="315" y="10544"/>
                </a:lnTo>
                <a:cubicBezTo>
                  <a:pt x="315" y="10601"/>
                  <a:pt x="338" y="10649"/>
                  <a:pt x="367" y="10649"/>
                </a:cubicBezTo>
                <a:cubicBezTo>
                  <a:pt x="397" y="10649"/>
                  <a:pt x="420" y="10601"/>
                  <a:pt x="420" y="10544"/>
                </a:cubicBezTo>
                <a:lnTo>
                  <a:pt x="420" y="10324"/>
                </a:lnTo>
                <a:cubicBezTo>
                  <a:pt x="420" y="10266"/>
                  <a:pt x="397" y="10219"/>
                  <a:pt x="367" y="10219"/>
                </a:cubicBezTo>
                <a:close/>
                <a:moveTo>
                  <a:pt x="1217" y="10219"/>
                </a:moveTo>
                <a:cubicBezTo>
                  <a:pt x="1188" y="10219"/>
                  <a:pt x="1164" y="10266"/>
                  <a:pt x="1164" y="10324"/>
                </a:cubicBezTo>
                <a:lnTo>
                  <a:pt x="1164" y="10544"/>
                </a:lnTo>
                <a:cubicBezTo>
                  <a:pt x="1164" y="10601"/>
                  <a:pt x="1188" y="10649"/>
                  <a:pt x="1217" y="10649"/>
                </a:cubicBezTo>
                <a:cubicBezTo>
                  <a:pt x="1246" y="10649"/>
                  <a:pt x="1270" y="10601"/>
                  <a:pt x="1270" y="10544"/>
                </a:cubicBezTo>
                <a:lnTo>
                  <a:pt x="1270" y="10324"/>
                </a:lnTo>
                <a:cubicBezTo>
                  <a:pt x="1270" y="10266"/>
                  <a:pt x="1246" y="10219"/>
                  <a:pt x="1217" y="10219"/>
                </a:cubicBezTo>
                <a:close/>
                <a:moveTo>
                  <a:pt x="1532" y="10219"/>
                </a:moveTo>
                <a:cubicBezTo>
                  <a:pt x="1503" y="10219"/>
                  <a:pt x="1479" y="10266"/>
                  <a:pt x="1479" y="10324"/>
                </a:cubicBezTo>
                <a:lnTo>
                  <a:pt x="1479" y="10544"/>
                </a:lnTo>
                <a:cubicBezTo>
                  <a:pt x="1479" y="10601"/>
                  <a:pt x="1503" y="10649"/>
                  <a:pt x="1532" y="10649"/>
                </a:cubicBezTo>
                <a:cubicBezTo>
                  <a:pt x="1561" y="10649"/>
                  <a:pt x="1584" y="10601"/>
                  <a:pt x="1584" y="10544"/>
                </a:cubicBezTo>
                <a:lnTo>
                  <a:pt x="1584" y="10324"/>
                </a:lnTo>
                <a:cubicBezTo>
                  <a:pt x="1584" y="10266"/>
                  <a:pt x="1561" y="10219"/>
                  <a:pt x="1532" y="10219"/>
                </a:cubicBezTo>
                <a:close/>
                <a:moveTo>
                  <a:pt x="2380" y="10219"/>
                </a:moveTo>
                <a:cubicBezTo>
                  <a:pt x="2351" y="10219"/>
                  <a:pt x="2329" y="10266"/>
                  <a:pt x="2329" y="10324"/>
                </a:cubicBezTo>
                <a:lnTo>
                  <a:pt x="2329" y="10544"/>
                </a:lnTo>
                <a:cubicBezTo>
                  <a:pt x="2329" y="10601"/>
                  <a:pt x="2351" y="10649"/>
                  <a:pt x="2380" y="10649"/>
                </a:cubicBezTo>
                <a:cubicBezTo>
                  <a:pt x="2409" y="10649"/>
                  <a:pt x="2433" y="10601"/>
                  <a:pt x="2433" y="10544"/>
                </a:cubicBezTo>
                <a:lnTo>
                  <a:pt x="2433" y="10324"/>
                </a:lnTo>
                <a:cubicBezTo>
                  <a:pt x="2433" y="10266"/>
                  <a:pt x="2409" y="10219"/>
                  <a:pt x="2380" y="10219"/>
                </a:cubicBezTo>
                <a:close/>
                <a:moveTo>
                  <a:pt x="2695" y="10219"/>
                </a:moveTo>
                <a:cubicBezTo>
                  <a:pt x="2666" y="10219"/>
                  <a:pt x="2643" y="10266"/>
                  <a:pt x="2643" y="10324"/>
                </a:cubicBezTo>
                <a:lnTo>
                  <a:pt x="2643" y="10544"/>
                </a:lnTo>
                <a:cubicBezTo>
                  <a:pt x="2643" y="10601"/>
                  <a:pt x="2666" y="10649"/>
                  <a:pt x="2695" y="10649"/>
                </a:cubicBezTo>
                <a:cubicBezTo>
                  <a:pt x="2724" y="10649"/>
                  <a:pt x="2748" y="10601"/>
                  <a:pt x="2748" y="10544"/>
                </a:cubicBezTo>
                <a:lnTo>
                  <a:pt x="2748" y="10324"/>
                </a:lnTo>
                <a:cubicBezTo>
                  <a:pt x="2748" y="10266"/>
                  <a:pt x="2724" y="10219"/>
                  <a:pt x="2695" y="10219"/>
                </a:cubicBezTo>
                <a:close/>
                <a:moveTo>
                  <a:pt x="3545" y="10219"/>
                </a:moveTo>
                <a:cubicBezTo>
                  <a:pt x="3516" y="10219"/>
                  <a:pt x="3492" y="10266"/>
                  <a:pt x="3492" y="10324"/>
                </a:cubicBezTo>
                <a:lnTo>
                  <a:pt x="3492" y="10544"/>
                </a:lnTo>
                <a:cubicBezTo>
                  <a:pt x="3492" y="10601"/>
                  <a:pt x="3516" y="10649"/>
                  <a:pt x="3545" y="10649"/>
                </a:cubicBezTo>
                <a:cubicBezTo>
                  <a:pt x="3574" y="10649"/>
                  <a:pt x="3598" y="10601"/>
                  <a:pt x="3598" y="10544"/>
                </a:cubicBezTo>
                <a:lnTo>
                  <a:pt x="3598" y="10324"/>
                </a:lnTo>
                <a:cubicBezTo>
                  <a:pt x="3598" y="10266"/>
                  <a:pt x="3574" y="10219"/>
                  <a:pt x="3545" y="10219"/>
                </a:cubicBezTo>
                <a:close/>
                <a:moveTo>
                  <a:pt x="3859" y="10219"/>
                </a:moveTo>
                <a:cubicBezTo>
                  <a:pt x="3830" y="10219"/>
                  <a:pt x="3806" y="10266"/>
                  <a:pt x="3806" y="10324"/>
                </a:cubicBezTo>
                <a:lnTo>
                  <a:pt x="3806" y="10544"/>
                </a:lnTo>
                <a:cubicBezTo>
                  <a:pt x="3806" y="10601"/>
                  <a:pt x="3830" y="10649"/>
                  <a:pt x="3859" y="10649"/>
                </a:cubicBezTo>
                <a:cubicBezTo>
                  <a:pt x="3888" y="10649"/>
                  <a:pt x="3912" y="10601"/>
                  <a:pt x="3912" y="10544"/>
                </a:cubicBezTo>
                <a:lnTo>
                  <a:pt x="3912" y="10324"/>
                </a:lnTo>
                <a:cubicBezTo>
                  <a:pt x="3912" y="10266"/>
                  <a:pt x="3888" y="10219"/>
                  <a:pt x="3859" y="10219"/>
                </a:cubicBezTo>
                <a:close/>
                <a:moveTo>
                  <a:pt x="4709" y="10219"/>
                </a:moveTo>
                <a:cubicBezTo>
                  <a:pt x="4680" y="10219"/>
                  <a:pt x="4656" y="10266"/>
                  <a:pt x="4656" y="10324"/>
                </a:cubicBezTo>
                <a:lnTo>
                  <a:pt x="4656" y="10544"/>
                </a:lnTo>
                <a:cubicBezTo>
                  <a:pt x="4656" y="10601"/>
                  <a:pt x="4680" y="10649"/>
                  <a:pt x="4709" y="10649"/>
                </a:cubicBezTo>
                <a:cubicBezTo>
                  <a:pt x="4738" y="10649"/>
                  <a:pt x="4762" y="10601"/>
                  <a:pt x="4762" y="10544"/>
                </a:cubicBezTo>
                <a:lnTo>
                  <a:pt x="4762" y="10324"/>
                </a:lnTo>
                <a:cubicBezTo>
                  <a:pt x="4762" y="10266"/>
                  <a:pt x="4738" y="10219"/>
                  <a:pt x="4709" y="10219"/>
                </a:cubicBezTo>
                <a:close/>
                <a:moveTo>
                  <a:pt x="5023" y="10219"/>
                </a:moveTo>
                <a:cubicBezTo>
                  <a:pt x="4994" y="10219"/>
                  <a:pt x="4970" y="10266"/>
                  <a:pt x="4970" y="10324"/>
                </a:cubicBezTo>
                <a:lnTo>
                  <a:pt x="4970" y="10544"/>
                </a:lnTo>
                <a:cubicBezTo>
                  <a:pt x="4970" y="10601"/>
                  <a:pt x="4994" y="10649"/>
                  <a:pt x="5023" y="10649"/>
                </a:cubicBezTo>
                <a:cubicBezTo>
                  <a:pt x="5053" y="10649"/>
                  <a:pt x="5076" y="10601"/>
                  <a:pt x="5076" y="10544"/>
                </a:cubicBezTo>
                <a:lnTo>
                  <a:pt x="5076" y="10324"/>
                </a:lnTo>
                <a:cubicBezTo>
                  <a:pt x="5076" y="10266"/>
                  <a:pt x="5053" y="10219"/>
                  <a:pt x="5023" y="10219"/>
                </a:cubicBezTo>
                <a:close/>
                <a:moveTo>
                  <a:pt x="5873" y="10219"/>
                </a:moveTo>
                <a:cubicBezTo>
                  <a:pt x="5844" y="10219"/>
                  <a:pt x="5820" y="10266"/>
                  <a:pt x="5820" y="10324"/>
                </a:cubicBezTo>
                <a:lnTo>
                  <a:pt x="5820" y="10544"/>
                </a:lnTo>
                <a:cubicBezTo>
                  <a:pt x="5820" y="10601"/>
                  <a:pt x="5844" y="10649"/>
                  <a:pt x="5873" y="10649"/>
                </a:cubicBezTo>
                <a:cubicBezTo>
                  <a:pt x="5902" y="10649"/>
                  <a:pt x="5926" y="10601"/>
                  <a:pt x="5926" y="10544"/>
                </a:cubicBezTo>
                <a:lnTo>
                  <a:pt x="5926" y="10324"/>
                </a:lnTo>
                <a:cubicBezTo>
                  <a:pt x="5926" y="10266"/>
                  <a:pt x="5902" y="10219"/>
                  <a:pt x="5873" y="10219"/>
                </a:cubicBezTo>
                <a:close/>
                <a:moveTo>
                  <a:pt x="6188" y="10219"/>
                </a:moveTo>
                <a:cubicBezTo>
                  <a:pt x="6159" y="10219"/>
                  <a:pt x="6135" y="10266"/>
                  <a:pt x="6135" y="10324"/>
                </a:cubicBezTo>
                <a:lnTo>
                  <a:pt x="6135" y="10544"/>
                </a:lnTo>
                <a:cubicBezTo>
                  <a:pt x="6135" y="10601"/>
                  <a:pt x="6159" y="10649"/>
                  <a:pt x="6188" y="10649"/>
                </a:cubicBezTo>
                <a:cubicBezTo>
                  <a:pt x="6217" y="10649"/>
                  <a:pt x="6240" y="10601"/>
                  <a:pt x="6240" y="10544"/>
                </a:cubicBezTo>
                <a:lnTo>
                  <a:pt x="6240" y="10324"/>
                </a:lnTo>
                <a:cubicBezTo>
                  <a:pt x="6240" y="10266"/>
                  <a:pt x="6217" y="10219"/>
                  <a:pt x="6188" y="10219"/>
                </a:cubicBezTo>
                <a:close/>
                <a:moveTo>
                  <a:pt x="7036" y="10219"/>
                </a:moveTo>
                <a:cubicBezTo>
                  <a:pt x="7007" y="10219"/>
                  <a:pt x="6984" y="10266"/>
                  <a:pt x="6984" y="10324"/>
                </a:cubicBezTo>
                <a:lnTo>
                  <a:pt x="6984" y="10544"/>
                </a:lnTo>
                <a:cubicBezTo>
                  <a:pt x="6984" y="10601"/>
                  <a:pt x="7007" y="10649"/>
                  <a:pt x="7036" y="10649"/>
                </a:cubicBezTo>
                <a:cubicBezTo>
                  <a:pt x="7065" y="10649"/>
                  <a:pt x="7089" y="10601"/>
                  <a:pt x="7089" y="10544"/>
                </a:cubicBezTo>
                <a:lnTo>
                  <a:pt x="7089" y="10324"/>
                </a:lnTo>
                <a:cubicBezTo>
                  <a:pt x="7089" y="10266"/>
                  <a:pt x="7065" y="10219"/>
                  <a:pt x="7036" y="10219"/>
                </a:cubicBezTo>
                <a:close/>
                <a:moveTo>
                  <a:pt x="7351" y="10219"/>
                </a:moveTo>
                <a:cubicBezTo>
                  <a:pt x="7322" y="10219"/>
                  <a:pt x="7299" y="10266"/>
                  <a:pt x="7299" y="10324"/>
                </a:cubicBezTo>
                <a:lnTo>
                  <a:pt x="7299" y="10544"/>
                </a:lnTo>
                <a:cubicBezTo>
                  <a:pt x="7299" y="10601"/>
                  <a:pt x="7322" y="10649"/>
                  <a:pt x="7351" y="10649"/>
                </a:cubicBezTo>
                <a:cubicBezTo>
                  <a:pt x="7380" y="10649"/>
                  <a:pt x="7404" y="10601"/>
                  <a:pt x="7404" y="10544"/>
                </a:cubicBezTo>
                <a:lnTo>
                  <a:pt x="7404" y="10324"/>
                </a:lnTo>
                <a:cubicBezTo>
                  <a:pt x="7404" y="10266"/>
                  <a:pt x="7380" y="10219"/>
                  <a:pt x="7351" y="10219"/>
                </a:cubicBezTo>
                <a:close/>
                <a:moveTo>
                  <a:pt x="8201" y="10219"/>
                </a:moveTo>
                <a:cubicBezTo>
                  <a:pt x="8171" y="10219"/>
                  <a:pt x="8148" y="10266"/>
                  <a:pt x="8148" y="10324"/>
                </a:cubicBezTo>
                <a:lnTo>
                  <a:pt x="8148" y="10544"/>
                </a:lnTo>
                <a:cubicBezTo>
                  <a:pt x="8148" y="10601"/>
                  <a:pt x="8171" y="10649"/>
                  <a:pt x="8201" y="10649"/>
                </a:cubicBezTo>
                <a:cubicBezTo>
                  <a:pt x="8230" y="10649"/>
                  <a:pt x="8254" y="10601"/>
                  <a:pt x="8254" y="10544"/>
                </a:cubicBezTo>
                <a:lnTo>
                  <a:pt x="8254" y="10324"/>
                </a:lnTo>
                <a:cubicBezTo>
                  <a:pt x="8254" y="10266"/>
                  <a:pt x="8230" y="10219"/>
                  <a:pt x="8201" y="10219"/>
                </a:cubicBezTo>
                <a:close/>
                <a:moveTo>
                  <a:pt x="8515" y="10219"/>
                </a:moveTo>
                <a:cubicBezTo>
                  <a:pt x="8486" y="10219"/>
                  <a:pt x="8462" y="10266"/>
                  <a:pt x="8462" y="10324"/>
                </a:cubicBezTo>
                <a:lnTo>
                  <a:pt x="8462" y="10544"/>
                </a:lnTo>
                <a:cubicBezTo>
                  <a:pt x="8462" y="10601"/>
                  <a:pt x="8486" y="10649"/>
                  <a:pt x="8515" y="10649"/>
                </a:cubicBezTo>
                <a:cubicBezTo>
                  <a:pt x="8544" y="10649"/>
                  <a:pt x="8568" y="10601"/>
                  <a:pt x="8568" y="10544"/>
                </a:cubicBezTo>
                <a:lnTo>
                  <a:pt x="8568" y="10324"/>
                </a:lnTo>
                <a:cubicBezTo>
                  <a:pt x="8568" y="10266"/>
                  <a:pt x="8544" y="10219"/>
                  <a:pt x="8515" y="10219"/>
                </a:cubicBezTo>
                <a:close/>
                <a:moveTo>
                  <a:pt x="9365" y="10219"/>
                </a:moveTo>
                <a:cubicBezTo>
                  <a:pt x="9336" y="10219"/>
                  <a:pt x="9312" y="10266"/>
                  <a:pt x="9312" y="10324"/>
                </a:cubicBezTo>
                <a:lnTo>
                  <a:pt x="9312" y="10544"/>
                </a:lnTo>
                <a:cubicBezTo>
                  <a:pt x="9312" y="10601"/>
                  <a:pt x="9336" y="10649"/>
                  <a:pt x="9365" y="10649"/>
                </a:cubicBezTo>
                <a:cubicBezTo>
                  <a:pt x="9394" y="10649"/>
                  <a:pt x="9418" y="10601"/>
                  <a:pt x="9418" y="10544"/>
                </a:cubicBezTo>
                <a:lnTo>
                  <a:pt x="9418" y="10324"/>
                </a:lnTo>
                <a:cubicBezTo>
                  <a:pt x="9418" y="10266"/>
                  <a:pt x="9394" y="10219"/>
                  <a:pt x="9365" y="10219"/>
                </a:cubicBezTo>
                <a:close/>
                <a:moveTo>
                  <a:pt x="9679" y="10219"/>
                </a:moveTo>
                <a:cubicBezTo>
                  <a:pt x="9650" y="10219"/>
                  <a:pt x="9626" y="10266"/>
                  <a:pt x="9626" y="10324"/>
                </a:cubicBezTo>
                <a:lnTo>
                  <a:pt x="9626" y="10544"/>
                </a:lnTo>
                <a:cubicBezTo>
                  <a:pt x="9626" y="10601"/>
                  <a:pt x="9650" y="10649"/>
                  <a:pt x="9679" y="10649"/>
                </a:cubicBezTo>
                <a:cubicBezTo>
                  <a:pt x="9708" y="10649"/>
                  <a:pt x="9732" y="10601"/>
                  <a:pt x="9732" y="10544"/>
                </a:cubicBezTo>
                <a:lnTo>
                  <a:pt x="9732" y="10324"/>
                </a:lnTo>
                <a:cubicBezTo>
                  <a:pt x="9732" y="10266"/>
                  <a:pt x="9708" y="10219"/>
                  <a:pt x="9679" y="10219"/>
                </a:cubicBezTo>
                <a:close/>
                <a:moveTo>
                  <a:pt x="10529" y="10219"/>
                </a:moveTo>
                <a:cubicBezTo>
                  <a:pt x="10500" y="10219"/>
                  <a:pt x="10476" y="10266"/>
                  <a:pt x="10476" y="10324"/>
                </a:cubicBezTo>
                <a:lnTo>
                  <a:pt x="10476" y="10544"/>
                </a:lnTo>
                <a:cubicBezTo>
                  <a:pt x="10476" y="10601"/>
                  <a:pt x="10500" y="10649"/>
                  <a:pt x="10529" y="10649"/>
                </a:cubicBezTo>
                <a:cubicBezTo>
                  <a:pt x="10558" y="10649"/>
                  <a:pt x="10582" y="10601"/>
                  <a:pt x="10582" y="10544"/>
                </a:cubicBezTo>
                <a:lnTo>
                  <a:pt x="10582" y="10324"/>
                </a:lnTo>
                <a:cubicBezTo>
                  <a:pt x="10582" y="10266"/>
                  <a:pt x="10558" y="10219"/>
                  <a:pt x="10529" y="10219"/>
                </a:cubicBezTo>
                <a:close/>
                <a:moveTo>
                  <a:pt x="10844" y="10219"/>
                </a:moveTo>
                <a:cubicBezTo>
                  <a:pt x="10814" y="10219"/>
                  <a:pt x="10791" y="10266"/>
                  <a:pt x="10791" y="10324"/>
                </a:cubicBezTo>
                <a:lnTo>
                  <a:pt x="10791" y="10544"/>
                </a:lnTo>
                <a:cubicBezTo>
                  <a:pt x="10791" y="10601"/>
                  <a:pt x="10814" y="10649"/>
                  <a:pt x="10844" y="10649"/>
                </a:cubicBezTo>
                <a:cubicBezTo>
                  <a:pt x="10873" y="10649"/>
                  <a:pt x="10895" y="10601"/>
                  <a:pt x="10895" y="10544"/>
                </a:cubicBezTo>
                <a:lnTo>
                  <a:pt x="10895" y="10324"/>
                </a:lnTo>
                <a:cubicBezTo>
                  <a:pt x="10895" y="10266"/>
                  <a:pt x="10873" y="10219"/>
                  <a:pt x="10844" y="10219"/>
                </a:cubicBezTo>
                <a:close/>
                <a:moveTo>
                  <a:pt x="11692" y="10219"/>
                </a:moveTo>
                <a:cubicBezTo>
                  <a:pt x="11663" y="10219"/>
                  <a:pt x="11640" y="10266"/>
                  <a:pt x="11640" y="10324"/>
                </a:cubicBezTo>
                <a:lnTo>
                  <a:pt x="11640" y="10544"/>
                </a:lnTo>
                <a:cubicBezTo>
                  <a:pt x="11640" y="10601"/>
                  <a:pt x="11663" y="10649"/>
                  <a:pt x="11692" y="10649"/>
                </a:cubicBezTo>
                <a:cubicBezTo>
                  <a:pt x="11721" y="10649"/>
                  <a:pt x="11745" y="10601"/>
                  <a:pt x="11745" y="10544"/>
                </a:cubicBezTo>
                <a:lnTo>
                  <a:pt x="11745" y="10324"/>
                </a:lnTo>
                <a:cubicBezTo>
                  <a:pt x="11745" y="10266"/>
                  <a:pt x="11721" y="10219"/>
                  <a:pt x="11692" y="10219"/>
                </a:cubicBezTo>
                <a:close/>
                <a:moveTo>
                  <a:pt x="12007" y="10219"/>
                </a:moveTo>
                <a:cubicBezTo>
                  <a:pt x="11978" y="10219"/>
                  <a:pt x="11955" y="10266"/>
                  <a:pt x="11955" y="10324"/>
                </a:cubicBezTo>
                <a:lnTo>
                  <a:pt x="11955" y="10544"/>
                </a:lnTo>
                <a:cubicBezTo>
                  <a:pt x="11955" y="10601"/>
                  <a:pt x="11978" y="10649"/>
                  <a:pt x="12007" y="10649"/>
                </a:cubicBezTo>
                <a:cubicBezTo>
                  <a:pt x="12036" y="10649"/>
                  <a:pt x="12060" y="10601"/>
                  <a:pt x="12060" y="10544"/>
                </a:cubicBezTo>
                <a:lnTo>
                  <a:pt x="12060" y="10324"/>
                </a:lnTo>
                <a:cubicBezTo>
                  <a:pt x="12060" y="10266"/>
                  <a:pt x="12036" y="10219"/>
                  <a:pt x="12007" y="10219"/>
                </a:cubicBezTo>
                <a:close/>
                <a:moveTo>
                  <a:pt x="12856" y="10219"/>
                </a:moveTo>
                <a:cubicBezTo>
                  <a:pt x="12827" y="10219"/>
                  <a:pt x="12804" y="10266"/>
                  <a:pt x="12804" y="10324"/>
                </a:cubicBezTo>
                <a:lnTo>
                  <a:pt x="12804" y="10544"/>
                </a:lnTo>
                <a:cubicBezTo>
                  <a:pt x="12804" y="10601"/>
                  <a:pt x="12827" y="10649"/>
                  <a:pt x="12856" y="10649"/>
                </a:cubicBezTo>
                <a:cubicBezTo>
                  <a:pt x="12886" y="10649"/>
                  <a:pt x="12909" y="10601"/>
                  <a:pt x="12909" y="10544"/>
                </a:cubicBezTo>
                <a:lnTo>
                  <a:pt x="12909" y="10324"/>
                </a:lnTo>
                <a:cubicBezTo>
                  <a:pt x="12909" y="10266"/>
                  <a:pt x="12886" y="10219"/>
                  <a:pt x="12856" y="10219"/>
                </a:cubicBezTo>
                <a:close/>
                <a:moveTo>
                  <a:pt x="13171" y="10219"/>
                </a:moveTo>
                <a:cubicBezTo>
                  <a:pt x="13142" y="10219"/>
                  <a:pt x="13118" y="10266"/>
                  <a:pt x="13118" y="10324"/>
                </a:cubicBezTo>
                <a:lnTo>
                  <a:pt x="13118" y="10544"/>
                </a:lnTo>
                <a:cubicBezTo>
                  <a:pt x="13118" y="10601"/>
                  <a:pt x="13142" y="10649"/>
                  <a:pt x="13171" y="10649"/>
                </a:cubicBezTo>
                <a:cubicBezTo>
                  <a:pt x="13200" y="10649"/>
                  <a:pt x="13224" y="10601"/>
                  <a:pt x="13224" y="10544"/>
                </a:cubicBezTo>
                <a:lnTo>
                  <a:pt x="13224" y="10324"/>
                </a:lnTo>
                <a:cubicBezTo>
                  <a:pt x="13224" y="10266"/>
                  <a:pt x="13200" y="10219"/>
                  <a:pt x="13171" y="10219"/>
                </a:cubicBezTo>
                <a:close/>
                <a:moveTo>
                  <a:pt x="14021" y="10219"/>
                </a:moveTo>
                <a:cubicBezTo>
                  <a:pt x="13992" y="10219"/>
                  <a:pt x="13968" y="10266"/>
                  <a:pt x="13968" y="10324"/>
                </a:cubicBezTo>
                <a:lnTo>
                  <a:pt x="13968" y="10544"/>
                </a:lnTo>
                <a:cubicBezTo>
                  <a:pt x="13968" y="10601"/>
                  <a:pt x="13992" y="10649"/>
                  <a:pt x="14021" y="10649"/>
                </a:cubicBezTo>
                <a:cubicBezTo>
                  <a:pt x="14050" y="10649"/>
                  <a:pt x="14074" y="10601"/>
                  <a:pt x="14074" y="10544"/>
                </a:cubicBezTo>
                <a:lnTo>
                  <a:pt x="14074" y="10324"/>
                </a:lnTo>
                <a:cubicBezTo>
                  <a:pt x="14074" y="10266"/>
                  <a:pt x="14050" y="10219"/>
                  <a:pt x="14021" y="10219"/>
                </a:cubicBezTo>
                <a:close/>
                <a:moveTo>
                  <a:pt x="14335" y="10219"/>
                </a:moveTo>
                <a:cubicBezTo>
                  <a:pt x="14306" y="10219"/>
                  <a:pt x="14282" y="10266"/>
                  <a:pt x="14282" y="10324"/>
                </a:cubicBezTo>
                <a:lnTo>
                  <a:pt x="14282" y="10544"/>
                </a:lnTo>
                <a:cubicBezTo>
                  <a:pt x="14282" y="10601"/>
                  <a:pt x="14306" y="10649"/>
                  <a:pt x="14335" y="10649"/>
                </a:cubicBezTo>
                <a:cubicBezTo>
                  <a:pt x="14364" y="10649"/>
                  <a:pt x="14388" y="10601"/>
                  <a:pt x="14388" y="10544"/>
                </a:cubicBezTo>
                <a:lnTo>
                  <a:pt x="14388" y="10324"/>
                </a:lnTo>
                <a:cubicBezTo>
                  <a:pt x="14388" y="10266"/>
                  <a:pt x="14364" y="10219"/>
                  <a:pt x="14335" y="10219"/>
                </a:cubicBezTo>
                <a:close/>
                <a:moveTo>
                  <a:pt x="15185" y="10219"/>
                </a:moveTo>
                <a:cubicBezTo>
                  <a:pt x="15156" y="10219"/>
                  <a:pt x="15132" y="10266"/>
                  <a:pt x="15132" y="10324"/>
                </a:cubicBezTo>
                <a:lnTo>
                  <a:pt x="15132" y="10544"/>
                </a:lnTo>
                <a:cubicBezTo>
                  <a:pt x="15132" y="10601"/>
                  <a:pt x="15156" y="10649"/>
                  <a:pt x="15185" y="10649"/>
                </a:cubicBezTo>
                <a:cubicBezTo>
                  <a:pt x="15214" y="10649"/>
                  <a:pt x="15237" y="10601"/>
                  <a:pt x="15237" y="10544"/>
                </a:cubicBezTo>
                <a:lnTo>
                  <a:pt x="15237" y="10324"/>
                </a:lnTo>
                <a:cubicBezTo>
                  <a:pt x="15237" y="10266"/>
                  <a:pt x="15214" y="10219"/>
                  <a:pt x="15185" y="10219"/>
                </a:cubicBezTo>
                <a:close/>
                <a:moveTo>
                  <a:pt x="15500" y="10219"/>
                </a:moveTo>
                <a:cubicBezTo>
                  <a:pt x="15470" y="10219"/>
                  <a:pt x="15447" y="10266"/>
                  <a:pt x="15447" y="10324"/>
                </a:cubicBezTo>
                <a:lnTo>
                  <a:pt x="15447" y="10544"/>
                </a:lnTo>
                <a:cubicBezTo>
                  <a:pt x="15447" y="10601"/>
                  <a:pt x="15470" y="10649"/>
                  <a:pt x="15500" y="10649"/>
                </a:cubicBezTo>
                <a:cubicBezTo>
                  <a:pt x="15529" y="10649"/>
                  <a:pt x="15551" y="10601"/>
                  <a:pt x="15551" y="10544"/>
                </a:cubicBezTo>
                <a:lnTo>
                  <a:pt x="15551" y="10324"/>
                </a:lnTo>
                <a:cubicBezTo>
                  <a:pt x="15551" y="10266"/>
                  <a:pt x="15529" y="10219"/>
                  <a:pt x="15500" y="10219"/>
                </a:cubicBezTo>
                <a:close/>
                <a:moveTo>
                  <a:pt x="16349" y="10219"/>
                </a:moveTo>
                <a:cubicBezTo>
                  <a:pt x="16320" y="10219"/>
                  <a:pt x="16296" y="10266"/>
                  <a:pt x="16296" y="10324"/>
                </a:cubicBezTo>
                <a:lnTo>
                  <a:pt x="16296" y="10544"/>
                </a:lnTo>
                <a:cubicBezTo>
                  <a:pt x="16296" y="10601"/>
                  <a:pt x="16320" y="10649"/>
                  <a:pt x="16349" y="10649"/>
                </a:cubicBezTo>
                <a:cubicBezTo>
                  <a:pt x="16378" y="10649"/>
                  <a:pt x="16401" y="10601"/>
                  <a:pt x="16401" y="10544"/>
                </a:cubicBezTo>
                <a:lnTo>
                  <a:pt x="16401" y="10324"/>
                </a:lnTo>
                <a:cubicBezTo>
                  <a:pt x="16401" y="10266"/>
                  <a:pt x="16378" y="10219"/>
                  <a:pt x="16349" y="10219"/>
                </a:cubicBezTo>
                <a:close/>
                <a:moveTo>
                  <a:pt x="16663" y="10219"/>
                </a:moveTo>
                <a:cubicBezTo>
                  <a:pt x="16634" y="10219"/>
                  <a:pt x="16611" y="10266"/>
                  <a:pt x="16611" y="10324"/>
                </a:cubicBezTo>
                <a:lnTo>
                  <a:pt x="16611" y="10544"/>
                </a:lnTo>
                <a:cubicBezTo>
                  <a:pt x="16611" y="10601"/>
                  <a:pt x="16634" y="10649"/>
                  <a:pt x="16663" y="10649"/>
                </a:cubicBezTo>
                <a:cubicBezTo>
                  <a:pt x="16692" y="10649"/>
                  <a:pt x="16716" y="10601"/>
                  <a:pt x="16716" y="10544"/>
                </a:cubicBezTo>
                <a:lnTo>
                  <a:pt x="16716" y="10324"/>
                </a:lnTo>
                <a:cubicBezTo>
                  <a:pt x="16716" y="10266"/>
                  <a:pt x="16692" y="10219"/>
                  <a:pt x="16663" y="10219"/>
                </a:cubicBezTo>
                <a:close/>
                <a:moveTo>
                  <a:pt x="17512" y="10219"/>
                </a:moveTo>
                <a:cubicBezTo>
                  <a:pt x="17483" y="10219"/>
                  <a:pt x="17459" y="10266"/>
                  <a:pt x="17459" y="10324"/>
                </a:cubicBezTo>
                <a:lnTo>
                  <a:pt x="17459" y="10544"/>
                </a:lnTo>
                <a:cubicBezTo>
                  <a:pt x="17459" y="10601"/>
                  <a:pt x="17483" y="10649"/>
                  <a:pt x="17512" y="10649"/>
                </a:cubicBezTo>
                <a:cubicBezTo>
                  <a:pt x="17541" y="10649"/>
                  <a:pt x="17565" y="10601"/>
                  <a:pt x="17565" y="10544"/>
                </a:cubicBezTo>
                <a:lnTo>
                  <a:pt x="17565" y="10324"/>
                </a:lnTo>
                <a:cubicBezTo>
                  <a:pt x="17565" y="10266"/>
                  <a:pt x="17541" y="10219"/>
                  <a:pt x="17512" y="10219"/>
                </a:cubicBezTo>
                <a:close/>
                <a:moveTo>
                  <a:pt x="17827" y="10219"/>
                </a:moveTo>
                <a:cubicBezTo>
                  <a:pt x="17798" y="10219"/>
                  <a:pt x="17774" y="10266"/>
                  <a:pt x="17774" y="10324"/>
                </a:cubicBezTo>
                <a:lnTo>
                  <a:pt x="17774" y="10544"/>
                </a:lnTo>
                <a:cubicBezTo>
                  <a:pt x="17774" y="10601"/>
                  <a:pt x="17798" y="10649"/>
                  <a:pt x="17827" y="10649"/>
                </a:cubicBezTo>
                <a:cubicBezTo>
                  <a:pt x="17856" y="10649"/>
                  <a:pt x="17880" y="10601"/>
                  <a:pt x="17880" y="10544"/>
                </a:cubicBezTo>
                <a:lnTo>
                  <a:pt x="17880" y="10324"/>
                </a:lnTo>
                <a:cubicBezTo>
                  <a:pt x="17880" y="10266"/>
                  <a:pt x="17856" y="10219"/>
                  <a:pt x="17827" y="10219"/>
                </a:cubicBezTo>
                <a:close/>
                <a:moveTo>
                  <a:pt x="18677" y="10219"/>
                </a:moveTo>
                <a:cubicBezTo>
                  <a:pt x="18648" y="10219"/>
                  <a:pt x="18624" y="10266"/>
                  <a:pt x="18624" y="10324"/>
                </a:cubicBezTo>
                <a:lnTo>
                  <a:pt x="18624" y="10544"/>
                </a:lnTo>
                <a:cubicBezTo>
                  <a:pt x="18624" y="10601"/>
                  <a:pt x="18648" y="10649"/>
                  <a:pt x="18677" y="10649"/>
                </a:cubicBezTo>
                <a:cubicBezTo>
                  <a:pt x="18706" y="10649"/>
                  <a:pt x="18730" y="10601"/>
                  <a:pt x="18730" y="10544"/>
                </a:cubicBezTo>
                <a:lnTo>
                  <a:pt x="18730" y="10324"/>
                </a:lnTo>
                <a:cubicBezTo>
                  <a:pt x="18730" y="10266"/>
                  <a:pt x="18706" y="10219"/>
                  <a:pt x="18677" y="10219"/>
                </a:cubicBezTo>
                <a:close/>
                <a:moveTo>
                  <a:pt x="18991" y="10219"/>
                </a:moveTo>
                <a:cubicBezTo>
                  <a:pt x="18962" y="10219"/>
                  <a:pt x="18938" y="10266"/>
                  <a:pt x="18938" y="10324"/>
                </a:cubicBezTo>
                <a:lnTo>
                  <a:pt x="18938" y="10544"/>
                </a:lnTo>
                <a:cubicBezTo>
                  <a:pt x="18938" y="10601"/>
                  <a:pt x="18962" y="10649"/>
                  <a:pt x="18991" y="10649"/>
                </a:cubicBezTo>
                <a:cubicBezTo>
                  <a:pt x="19020" y="10649"/>
                  <a:pt x="19044" y="10601"/>
                  <a:pt x="19044" y="10544"/>
                </a:cubicBezTo>
                <a:lnTo>
                  <a:pt x="19044" y="10324"/>
                </a:lnTo>
                <a:cubicBezTo>
                  <a:pt x="19044" y="10266"/>
                  <a:pt x="19020" y="10219"/>
                  <a:pt x="18991" y="10219"/>
                </a:cubicBezTo>
                <a:close/>
                <a:moveTo>
                  <a:pt x="19841" y="10219"/>
                </a:moveTo>
                <a:cubicBezTo>
                  <a:pt x="19812" y="10219"/>
                  <a:pt x="19788" y="10266"/>
                  <a:pt x="19788" y="10324"/>
                </a:cubicBezTo>
                <a:lnTo>
                  <a:pt x="19788" y="10544"/>
                </a:lnTo>
                <a:cubicBezTo>
                  <a:pt x="19788" y="10601"/>
                  <a:pt x="19812" y="10649"/>
                  <a:pt x="19841" y="10649"/>
                </a:cubicBezTo>
                <a:cubicBezTo>
                  <a:pt x="19870" y="10649"/>
                  <a:pt x="19894" y="10601"/>
                  <a:pt x="19894" y="10544"/>
                </a:cubicBezTo>
                <a:lnTo>
                  <a:pt x="19894" y="10324"/>
                </a:lnTo>
                <a:cubicBezTo>
                  <a:pt x="19894" y="10266"/>
                  <a:pt x="19870" y="10219"/>
                  <a:pt x="19841" y="10219"/>
                </a:cubicBezTo>
                <a:close/>
                <a:moveTo>
                  <a:pt x="20155" y="10219"/>
                </a:moveTo>
                <a:cubicBezTo>
                  <a:pt x="20126" y="10219"/>
                  <a:pt x="20102" y="10266"/>
                  <a:pt x="20102" y="10324"/>
                </a:cubicBezTo>
                <a:lnTo>
                  <a:pt x="20102" y="10544"/>
                </a:lnTo>
                <a:cubicBezTo>
                  <a:pt x="20102" y="10601"/>
                  <a:pt x="20126" y="10649"/>
                  <a:pt x="20155" y="10649"/>
                </a:cubicBezTo>
                <a:cubicBezTo>
                  <a:pt x="20184" y="10649"/>
                  <a:pt x="20207" y="10601"/>
                  <a:pt x="20207" y="10544"/>
                </a:cubicBezTo>
                <a:lnTo>
                  <a:pt x="20207" y="10324"/>
                </a:lnTo>
                <a:cubicBezTo>
                  <a:pt x="20207" y="10266"/>
                  <a:pt x="20184" y="10219"/>
                  <a:pt x="20155" y="10219"/>
                </a:cubicBezTo>
                <a:close/>
                <a:moveTo>
                  <a:pt x="21004" y="10219"/>
                </a:moveTo>
                <a:cubicBezTo>
                  <a:pt x="20975" y="10219"/>
                  <a:pt x="20952" y="10266"/>
                  <a:pt x="20952" y="10324"/>
                </a:cubicBezTo>
                <a:lnTo>
                  <a:pt x="20952" y="10544"/>
                </a:lnTo>
                <a:cubicBezTo>
                  <a:pt x="20952" y="10601"/>
                  <a:pt x="20975" y="10649"/>
                  <a:pt x="21004" y="10649"/>
                </a:cubicBezTo>
                <a:cubicBezTo>
                  <a:pt x="21033" y="10649"/>
                  <a:pt x="21057" y="10601"/>
                  <a:pt x="21057" y="10544"/>
                </a:cubicBezTo>
                <a:lnTo>
                  <a:pt x="21057" y="10324"/>
                </a:lnTo>
                <a:cubicBezTo>
                  <a:pt x="21057" y="10266"/>
                  <a:pt x="21033" y="10219"/>
                  <a:pt x="21004" y="10219"/>
                </a:cubicBezTo>
                <a:close/>
                <a:moveTo>
                  <a:pt x="21319" y="10219"/>
                </a:moveTo>
                <a:cubicBezTo>
                  <a:pt x="21289" y="10219"/>
                  <a:pt x="21267" y="10266"/>
                  <a:pt x="21267" y="10324"/>
                </a:cubicBezTo>
                <a:lnTo>
                  <a:pt x="21267" y="10544"/>
                </a:lnTo>
                <a:cubicBezTo>
                  <a:pt x="21267" y="10601"/>
                  <a:pt x="21289" y="10649"/>
                  <a:pt x="21319" y="10649"/>
                </a:cubicBezTo>
                <a:cubicBezTo>
                  <a:pt x="21348" y="10649"/>
                  <a:pt x="21372" y="10601"/>
                  <a:pt x="21372" y="10544"/>
                </a:cubicBezTo>
                <a:lnTo>
                  <a:pt x="21372" y="10324"/>
                </a:lnTo>
                <a:cubicBezTo>
                  <a:pt x="21372" y="10266"/>
                  <a:pt x="21348" y="10219"/>
                  <a:pt x="21319" y="10219"/>
                </a:cubicBezTo>
                <a:close/>
                <a:moveTo>
                  <a:pt x="281" y="10949"/>
                </a:moveTo>
                <a:cubicBezTo>
                  <a:pt x="252" y="10949"/>
                  <a:pt x="228" y="10996"/>
                  <a:pt x="228" y="11054"/>
                </a:cubicBezTo>
                <a:lnTo>
                  <a:pt x="228" y="11274"/>
                </a:lnTo>
                <a:cubicBezTo>
                  <a:pt x="228" y="11331"/>
                  <a:pt x="252" y="11379"/>
                  <a:pt x="281" y="11379"/>
                </a:cubicBezTo>
                <a:cubicBezTo>
                  <a:pt x="311" y="11379"/>
                  <a:pt x="334" y="11331"/>
                  <a:pt x="334" y="11274"/>
                </a:cubicBezTo>
                <a:lnTo>
                  <a:pt x="334" y="11054"/>
                </a:lnTo>
                <a:cubicBezTo>
                  <a:pt x="334" y="10996"/>
                  <a:pt x="311" y="10949"/>
                  <a:pt x="281" y="10949"/>
                </a:cubicBezTo>
                <a:close/>
                <a:moveTo>
                  <a:pt x="596" y="10949"/>
                </a:moveTo>
                <a:cubicBezTo>
                  <a:pt x="567" y="10949"/>
                  <a:pt x="543" y="10996"/>
                  <a:pt x="543" y="11054"/>
                </a:cubicBezTo>
                <a:lnTo>
                  <a:pt x="543" y="11274"/>
                </a:lnTo>
                <a:cubicBezTo>
                  <a:pt x="543" y="11331"/>
                  <a:pt x="567" y="11379"/>
                  <a:pt x="596" y="11379"/>
                </a:cubicBezTo>
                <a:cubicBezTo>
                  <a:pt x="625" y="11379"/>
                  <a:pt x="649" y="11331"/>
                  <a:pt x="649" y="11274"/>
                </a:cubicBezTo>
                <a:lnTo>
                  <a:pt x="649" y="11054"/>
                </a:lnTo>
                <a:cubicBezTo>
                  <a:pt x="649" y="10996"/>
                  <a:pt x="625" y="10949"/>
                  <a:pt x="596" y="10949"/>
                </a:cubicBezTo>
                <a:close/>
                <a:moveTo>
                  <a:pt x="1446" y="10949"/>
                </a:moveTo>
                <a:cubicBezTo>
                  <a:pt x="1417" y="10949"/>
                  <a:pt x="1393" y="10996"/>
                  <a:pt x="1393" y="11054"/>
                </a:cubicBezTo>
                <a:lnTo>
                  <a:pt x="1393" y="11274"/>
                </a:lnTo>
                <a:cubicBezTo>
                  <a:pt x="1393" y="11331"/>
                  <a:pt x="1417" y="11379"/>
                  <a:pt x="1446" y="11379"/>
                </a:cubicBezTo>
                <a:cubicBezTo>
                  <a:pt x="1475" y="11379"/>
                  <a:pt x="1499" y="11331"/>
                  <a:pt x="1499" y="11274"/>
                </a:cubicBezTo>
                <a:lnTo>
                  <a:pt x="1499" y="11054"/>
                </a:lnTo>
                <a:cubicBezTo>
                  <a:pt x="1499" y="10996"/>
                  <a:pt x="1475" y="10949"/>
                  <a:pt x="1446" y="10949"/>
                </a:cubicBezTo>
                <a:close/>
                <a:moveTo>
                  <a:pt x="1760" y="10949"/>
                </a:moveTo>
                <a:cubicBezTo>
                  <a:pt x="1731" y="10949"/>
                  <a:pt x="1707" y="10996"/>
                  <a:pt x="1707" y="11054"/>
                </a:cubicBezTo>
                <a:lnTo>
                  <a:pt x="1707" y="11274"/>
                </a:lnTo>
                <a:cubicBezTo>
                  <a:pt x="1707" y="11331"/>
                  <a:pt x="1731" y="11379"/>
                  <a:pt x="1760" y="11379"/>
                </a:cubicBezTo>
                <a:cubicBezTo>
                  <a:pt x="1789" y="11379"/>
                  <a:pt x="1813" y="11331"/>
                  <a:pt x="1813" y="11274"/>
                </a:cubicBezTo>
                <a:lnTo>
                  <a:pt x="1813" y="11054"/>
                </a:lnTo>
                <a:cubicBezTo>
                  <a:pt x="1813" y="10996"/>
                  <a:pt x="1789" y="10949"/>
                  <a:pt x="1760" y="10949"/>
                </a:cubicBezTo>
                <a:close/>
                <a:moveTo>
                  <a:pt x="2610" y="10949"/>
                </a:moveTo>
                <a:cubicBezTo>
                  <a:pt x="2581" y="10949"/>
                  <a:pt x="2557" y="10996"/>
                  <a:pt x="2557" y="11054"/>
                </a:cubicBezTo>
                <a:lnTo>
                  <a:pt x="2557" y="11274"/>
                </a:lnTo>
                <a:cubicBezTo>
                  <a:pt x="2557" y="11331"/>
                  <a:pt x="2581" y="11379"/>
                  <a:pt x="2610" y="11379"/>
                </a:cubicBezTo>
                <a:cubicBezTo>
                  <a:pt x="2639" y="11379"/>
                  <a:pt x="2662" y="11331"/>
                  <a:pt x="2662" y="11274"/>
                </a:cubicBezTo>
                <a:lnTo>
                  <a:pt x="2662" y="11054"/>
                </a:lnTo>
                <a:cubicBezTo>
                  <a:pt x="2662" y="10996"/>
                  <a:pt x="2639" y="10949"/>
                  <a:pt x="2610" y="10949"/>
                </a:cubicBezTo>
                <a:close/>
                <a:moveTo>
                  <a:pt x="2924" y="10949"/>
                </a:moveTo>
                <a:cubicBezTo>
                  <a:pt x="2895" y="10949"/>
                  <a:pt x="2871" y="10996"/>
                  <a:pt x="2871" y="11054"/>
                </a:cubicBezTo>
                <a:lnTo>
                  <a:pt x="2871" y="11274"/>
                </a:lnTo>
                <a:cubicBezTo>
                  <a:pt x="2871" y="11331"/>
                  <a:pt x="2895" y="11379"/>
                  <a:pt x="2924" y="11379"/>
                </a:cubicBezTo>
                <a:cubicBezTo>
                  <a:pt x="2954" y="11379"/>
                  <a:pt x="2976" y="11331"/>
                  <a:pt x="2976" y="11274"/>
                </a:cubicBezTo>
                <a:lnTo>
                  <a:pt x="2976" y="11054"/>
                </a:lnTo>
                <a:cubicBezTo>
                  <a:pt x="2976" y="10996"/>
                  <a:pt x="2954" y="10949"/>
                  <a:pt x="2924" y="10949"/>
                </a:cubicBezTo>
                <a:close/>
                <a:moveTo>
                  <a:pt x="3773" y="10949"/>
                </a:moveTo>
                <a:cubicBezTo>
                  <a:pt x="3744" y="10949"/>
                  <a:pt x="3721" y="10996"/>
                  <a:pt x="3721" y="11054"/>
                </a:cubicBezTo>
                <a:lnTo>
                  <a:pt x="3721" y="11274"/>
                </a:lnTo>
                <a:cubicBezTo>
                  <a:pt x="3721" y="11331"/>
                  <a:pt x="3744" y="11379"/>
                  <a:pt x="3773" y="11379"/>
                </a:cubicBezTo>
                <a:cubicBezTo>
                  <a:pt x="3802" y="11379"/>
                  <a:pt x="3826" y="11331"/>
                  <a:pt x="3826" y="11274"/>
                </a:cubicBezTo>
                <a:lnTo>
                  <a:pt x="3826" y="11054"/>
                </a:lnTo>
                <a:cubicBezTo>
                  <a:pt x="3826" y="10996"/>
                  <a:pt x="3802" y="10949"/>
                  <a:pt x="3773" y="10949"/>
                </a:cubicBezTo>
                <a:close/>
                <a:moveTo>
                  <a:pt x="4088" y="10949"/>
                </a:moveTo>
                <a:cubicBezTo>
                  <a:pt x="4058" y="10949"/>
                  <a:pt x="4035" y="10996"/>
                  <a:pt x="4035" y="11054"/>
                </a:cubicBezTo>
                <a:lnTo>
                  <a:pt x="4035" y="11274"/>
                </a:lnTo>
                <a:cubicBezTo>
                  <a:pt x="4035" y="11331"/>
                  <a:pt x="4058" y="11379"/>
                  <a:pt x="4088" y="11379"/>
                </a:cubicBezTo>
                <a:cubicBezTo>
                  <a:pt x="4117" y="11379"/>
                  <a:pt x="4141" y="11331"/>
                  <a:pt x="4141" y="11274"/>
                </a:cubicBezTo>
                <a:lnTo>
                  <a:pt x="4141" y="11054"/>
                </a:lnTo>
                <a:cubicBezTo>
                  <a:pt x="4141" y="10996"/>
                  <a:pt x="4117" y="10949"/>
                  <a:pt x="4088" y="10949"/>
                </a:cubicBezTo>
                <a:close/>
                <a:moveTo>
                  <a:pt x="4937" y="10949"/>
                </a:moveTo>
                <a:cubicBezTo>
                  <a:pt x="4908" y="10949"/>
                  <a:pt x="4884" y="10996"/>
                  <a:pt x="4884" y="11054"/>
                </a:cubicBezTo>
                <a:lnTo>
                  <a:pt x="4884" y="11274"/>
                </a:lnTo>
                <a:cubicBezTo>
                  <a:pt x="4884" y="11331"/>
                  <a:pt x="4908" y="11379"/>
                  <a:pt x="4937" y="11379"/>
                </a:cubicBezTo>
                <a:cubicBezTo>
                  <a:pt x="4966" y="11379"/>
                  <a:pt x="4990" y="11331"/>
                  <a:pt x="4990" y="11274"/>
                </a:cubicBezTo>
                <a:lnTo>
                  <a:pt x="4990" y="11054"/>
                </a:lnTo>
                <a:cubicBezTo>
                  <a:pt x="4990" y="10996"/>
                  <a:pt x="4966" y="10949"/>
                  <a:pt x="4937" y="10949"/>
                </a:cubicBezTo>
                <a:close/>
                <a:moveTo>
                  <a:pt x="5252" y="10949"/>
                </a:moveTo>
                <a:cubicBezTo>
                  <a:pt x="5223" y="10949"/>
                  <a:pt x="5199" y="10996"/>
                  <a:pt x="5199" y="11054"/>
                </a:cubicBezTo>
                <a:lnTo>
                  <a:pt x="5199" y="11274"/>
                </a:lnTo>
                <a:cubicBezTo>
                  <a:pt x="5199" y="11331"/>
                  <a:pt x="5223" y="11379"/>
                  <a:pt x="5252" y="11379"/>
                </a:cubicBezTo>
                <a:cubicBezTo>
                  <a:pt x="5281" y="11379"/>
                  <a:pt x="5305" y="11331"/>
                  <a:pt x="5305" y="11274"/>
                </a:cubicBezTo>
                <a:lnTo>
                  <a:pt x="5305" y="11054"/>
                </a:lnTo>
                <a:cubicBezTo>
                  <a:pt x="5305" y="10996"/>
                  <a:pt x="5281" y="10949"/>
                  <a:pt x="5252" y="10949"/>
                </a:cubicBezTo>
                <a:close/>
                <a:moveTo>
                  <a:pt x="6102" y="10949"/>
                </a:moveTo>
                <a:cubicBezTo>
                  <a:pt x="6072" y="10949"/>
                  <a:pt x="6049" y="10996"/>
                  <a:pt x="6049" y="11054"/>
                </a:cubicBezTo>
                <a:lnTo>
                  <a:pt x="6049" y="11274"/>
                </a:lnTo>
                <a:cubicBezTo>
                  <a:pt x="6049" y="11331"/>
                  <a:pt x="6072" y="11379"/>
                  <a:pt x="6102" y="11379"/>
                </a:cubicBezTo>
                <a:cubicBezTo>
                  <a:pt x="6131" y="11379"/>
                  <a:pt x="6155" y="11331"/>
                  <a:pt x="6155" y="11274"/>
                </a:cubicBezTo>
                <a:lnTo>
                  <a:pt x="6155" y="11054"/>
                </a:lnTo>
                <a:cubicBezTo>
                  <a:pt x="6155" y="10996"/>
                  <a:pt x="6131" y="10949"/>
                  <a:pt x="6102" y="10949"/>
                </a:cubicBezTo>
                <a:close/>
                <a:moveTo>
                  <a:pt x="6416" y="10949"/>
                </a:moveTo>
                <a:cubicBezTo>
                  <a:pt x="6387" y="10949"/>
                  <a:pt x="6363" y="10996"/>
                  <a:pt x="6363" y="11054"/>
                </a:cubicBezTo>
                <a:lnTo>
                  <a:pt x="6363" y="11274"/>
                </a:lnTo>
                <a:cubicBezTo>
                  <a:pt x="6363" y="11331"/>
                  <a:pt x="6387" y="11379"/>
                  <a:pt x="6416" y="11379"/>
                </a:cubicBezTo>
                <a:cubicBezTo>
                  <a:pt x="6445" y="11379"/>
                  <a:pt x="6469" y="11331"/>
                  <a:pt x="6469" y="11274"/>
                </a:cubicBezTo>
                <a:lnTo>
                  <a:pt x="6469" y="11054"/>
                </a:lnTo>
                <a:cubicBezTo>
                  <a:pt x="6469" y="10996"/>
                  <a:pt x="6445" y="10949"/>
                  <a:pt x="6416" y="10949"/>
                </a:cubicBezTo>
                <a:close/>
                <a:moveTo>
                  <a:pt x="7266" y="10949"/>
                </a:moveTo>
                <a:cubicBezTo>
                  <a:pt x="7237" y="10949"/>
                  <a:pt x="7213" y="10996"/>
                  <a:pt x="7213" y="11054"/>
                </a:cubicBezTo>
                <a:lnTo>
                  <a:pt x="7213" y="11274"/>
                </a:lnTo>
                <a:cubicBezTo>
                  <a:pt x="7213" y="11331"/>
                  <a:pt x="7237" y="11379"/>
                  <a:pt x="7266" y="11379"/>
                </a:cubicBezTo>
                <a:cubicBezTo>
                  <a:pt x="7295" y="11379"/>
                  <a:pt x="7318" y="11331"/>
                  <a:pt x="7318" y="11274"/>
                </a:cubicBezTo>
                <a:lnTo>
                  <a:pt x="7318" y="11054"/>
                </a:lnTo>
                <a:cubicBezTo>
                  <a:pt x="7318" y="10996"/>
                  <a:pt x="7295" y="10949"/>
                  <a:pt x="7266" y="10949"/>
                </a:cubicBezTo>
                <a:close/>
                <a:moveTo>
                  <a:pt x="7580" y="10949"/>
                </a:moveTo>
                <a:cubicBezTo>
                  <a:pt x="7551" y="10949"/>
                  <a:pt x="7527" y="10996"/>
                  <a:pt x="7527" y="11054"/>
                </a:cubicBezTo>
                <a:lnTo>
                  <a:pt x="7527" y="11274"/>
                </a:lnTo>
                <a:cubicBezTo>
                  <a:pt x="7527" y="11331"/>
                  <a:pt x="7551" y="11379"/>
                  <a:pt x="7580" y="11379"/>
                </a:cubicBezTo>
                <a:cubicBezTo>
                  <a:pt x="7609" y="11379"/>
                  <a:pt x="7632" y="11331"/>
                  <a:pt x="7632" y="11274"/>
                </a:cubicBezTo>
                <a:lnTo>
                  <a:pt x="7632" y="11054"/>
                </a:lnTo>
                <a:cubicBezTo>
                  <a:pt x="7632" y="10996"/>
                  <a:pt x="7609" y="10949"/>
                  <a:pt x="7580" y="10949"/>
                </a:cubicBezTo>
                <a:close/>
                <a:moveTo>
                  <a:pt x="8429" y="10949"/>
                </a:moveTo>
                <a:cubicBezTo>
                  <a:pt x="8400" y="10949"/>
                  <a:pt x="8377" y="10996"/>
                  <a:pt x="8377" y="11054"/>
                </a:cubicBezTo>
                <a:lnTo>
                  <a:pt x="8377" y="11274"/>
                </a:lnTo>
                <a:cubicBezTo>
                  <a:pt x="8377" y="11331"/>
                  <a:pt x="8400" y="11379"/>
                  <a:pt x="8429" y="11379"/>
                </a:cubicBezTo>
                <a:cubicBezTo>
                  <a:pt x="8458" y="11379"/>
                  <a:pt x="8482" y="11331"/>
                  <a:pt x="8482" y="11274"/>
                </a:cubicBezTo>
                <a:lnTo>
                  <a:pt x="8482" y="11054"/>
                </a:lnTo>
                <a:cubicBezTo>
                  <a:pt x="8482" y="10996"/>
                  <a:pt x="8458" y="10949"/>
                  <a:pt x="8429" y="10949"/>
                </a:cubicBezTo>
                <a:close/>
                <a:moveTo>
                  <a:pt x="8744" y="10949"/>
                </a:moveTo>
                <a:cubicBezTo>
                  <a:pt x="8714" y="10949"/>
                  <a:pt x="8691" y="10996"/>
                  <a:pt x="8691" y="11054"/>
                </a:cubicBezTo>
                <a:lnTo>
                  <a:pt x="8691" y="11274"/>
                </a:lnTo>
                <a:cubicBezTo>
                  <a:pt x="8691" y="11331"/>
                  <a:pt x="8714" y="11379"/>
                  <a:pt x="8744" y="11379"/>
                </a:cubicBezTo>
                <a:cubicBezTo>
                  <a:pt x="8773" y="11379"/>
                  <a:pt x="8796" y="11331"/>
                  <a:pt x="8796" y="11274"/>
                </a:cubicBezTo>
                <a:lnTo>
                  <a:pt x="8796" y="11054"/>
                </a:lnTo>
                <a:cubicBezTo>
                  <a:pt x="8796" y="10996"/>
                  <a:pt x="8773" y="10949"/>
                  <a:pt x="8744" y="10949"/>
                </a:cubicBezTo>
                <a:close/>
                <a:moveTo>
                  <a:pt x="9593" y="10949"/>
                </a:moveTo>
                <a:cubicBezTo>
                  <a:pt x="9564" y="10949"/>
                  <a:pt x="9540" y="10996"/>
                  <a:pt x="9540" y="11054"/>
                </a:cubicBezTo>
                <a:lnTo>
                  <a:pt x="9540" y="11274"/>
                </a:lnTo>
                <a:cubicBezTo>
                  <a:pt x="9540" y="11331"/>
                  <a:pt x="9564" y="11379"/>
                  <a:pt x="9593" y="11379"/>
                </a:cubicBezTo>
                <a:cubicBezTo>
                  <a:pt x="9622" y="11379"/>
                  <a:pt x="9646" y="11331"/>
                  <a:pt x="9646" y="11274"/>
                </a:cubicBezTo>
                <a:lnTo>
                  <a:pt x="9646" y="11054"/>
                </a:lnTo>
                <a:cubicBezTo>
                  <a:pt x="9646" y="10996"/>
                  <a:pt x="9622" y="10949"/>
                  <a:pt x="9593" y="10949"/>
                </a:cubicBezTo>
                <a:close/>
                <a:moveTo>
                  <a:pt x="9908" y="10949"/>
                </a:moveTo>
                <a:cubicBezTo>
                  <a:pt x="9879" y="10949"/>
                  <a:pt x="9855" y="10996"/>
                  <a:pt x="9855" y="11054"/>
                </a:cubicBezTo>
                <a:lnTo>
                  <a:pt x="9855" y="11274"/>
                </a:lnTo>
                <a:cubicBezTo>
                  <a:pt x="9855" y="11331"/>
                  <a:pt x="9879" y="11379"/>
                  <a:pt x="9908" y="11379"/>
                </a:cubicBezTo>
                <a:cubicBezTo>
                  <a:pt x="9937" y="11379"/>
                  <a:pt x="9961" y="11331"/>
                  <a:pt x="9961" y="11274"/>
                </a:cubicBezTo>
                <a:lnTo>
                  <a:pt x="9961" y="11054"/>
                </a:lnTo>
                <a:cubicBezTo>
                  <a:pt x="9961" y="10996"/>
                  <a:pt x="9937" y="10949"/>
                  <a:pt x="9908" y="10949"/>
                </a:cubicBezTo>
                <a:close/>
                <a:moveTo>
                  <a:pt x="10758" y="10949"/>
                </a:moveTo>
                <a:cubicBezTo>
                  <a:pt x="10728" y="10949"/>
                  <a:pt x="10705" y="10996"/>
                  <a:pt x="10705" y="11054"/>
                </a:cubicBezTo>
                <a:lnTo>
                  <a:pt x="10705" y="11274"/>
                </a:lnTo>
                <a:cubicBezTo>
                  <a:pt x="10705" y="11331"/>
                  <a:pt x="10728" y="11379"/>
                  <a:pt x="10758" y="11379"/>
                </a:cubicBezTo>
                <a:cubicBezTo>
                  <a:pt x="10787" y="11379"/>
                  <a:pt x="10810" y="11331"/>
                  <a:pt x="10810" y="11274"/>
                </a:cubicBezTo>
                <a:lnTo>
                  <a:pt x="10810" y="11054"/>
                </a:lnTo>
                <a:cubicBezTo>
                  <a:pt x="10810" y="10996"/>
                  <a:pt x="10787" y="10949"/>
                  <a:pt x="10758" y="10949"/>
                </a:cubicBezTo>
                <a:close/>
                <a:moveTo>
                  <a:pt x="11072" y="10949"/>
                </a:moveTo>
                <a:cubicBezTo>
                  <a:pt x="11043" y="10949"/>
                  <a:pt x="11019" y="10996"/>
                  <a:pt x="11019" y="11054"/>
                </a:cubicBezTo>
                <a:lnTo>
                  <a:pt x="11019" y="11274"/>
                </a:lnTo>
                <a:cubicBezTo>
                  <a:pt x="11019" y="11331"/>
                  <a:pt x="11043" y="11379"/>
                  <a:pt x="11072" y="11379"/>
                </a:cubicBezTo>
                <a:cubicBezTo>
                  <a:pt x="11101" y="11379"/>
                  <a:pt x="11125" y="11331"/>
                  <a:pt x="11125" y="11274"/>
                </a:cubicBezTo>
                <a:lnTo>
                  <a:pt x="11125" y="11054"/>
                </a:lnTo>
                <a:cubicBezTo>
                  <a:pt x="11125" y="10996"/>
                  <a:pt x="11101" y="10949"/>
                  <a:pt x="11072" y="10949"/>
                </a:cubicBezTo>
                <a:close/>
                <a:moveTo>
                  <a:pt x="11922" y="10949"/>
                </a:moveTo>
                <a:cubicBezTo>
                  <a:pt x="11893" y="10949"/>
                  <a:pt x="11869" y="10996"/>
                  <a:pt x="11869" y="11054"/>
                </a:cubicBezTo>
                <a:lnTo>
                  <a:pt x="11869" y="11274"/>
                </a:lnTo>
                <a:cubicBezTo>
                  <a:pt x="11869" y="11331"/>
                  <a:pt x="11893" y="11379"/>
                  <a:pt x="11922" y="11379"/>
                </a:cubicBezTo>
                <a:cubicBezTo>
                  <a:pt x="11951" y="11379"/>
                  <a:pt x="11974" y="11331"/>
                  <a:pt x="11974" y="11274"/>
                </a:cubicBezTo>
                <a:lnTo>
                  <a:pt x="11974" y="11054"/>
                </a:lnTo>
                <a:cubicBezTo>
                  <a:pt x="11974" y="10996"/>
                  <a:pt x="11951" y="10949"/>
                  <a:pt x="11922" y="10949"/>
                </a:cubicBezTo>
                <a:close/>
                <a:moveTo>
                  <a:pt x="12236" y="10949"/>
                </a:moveTo>
                <a:cubicBezTo>
                  <a:pt x="12207" y="10949"/>
                  <a:pt x="12183" y="10996"/>
                  <a:pt x="12183" y="11054"/>
                </a:cubicBezTo>
                <a:lnTo>
                  <a:pt x="12183" y="11274"/>
                </a:lnTo>
                <a:cubicBezTo>
                  <a:pt x="12183" y="11331"/>
                  <a:pt x="12207" y="11379"/>
                  <a:pt x="12236" y="11379"/>
                </a:cubicBezTo>
                <a:cubicBezTo>
                  <a:pt x="12265" y="11379"/>
                  <a:pt x="12288" y="11331"/>
                  <a:pt x="12288" y="11274"/>
                </a:cubicBezTo>
                <a:lnTo>
                  <a:pt x="12288" y="11054"/>
                </a:lnTo>
                <a:cubicBezTo>
                  <a:pt x="12288" y="10996"/>
                  <a:pt x="12265" y="10949"/>
                  <a:pt x="12236" y="10949"/>
                </a:cubicBezTo>
                <a:close/>
                <a:moveTo>
                  <a:pt x="13085" y="10949"/>
                </a:moveTo>
                <a:cubicBezTo>
                  <a:pt x="13056" y="10949"/>
                  <a:pt x="13032" y="10996"/>
                  <a:pt x="13032" y="11054"/>
                </a:cubicBezTo>
                <a:lnTo>
                  <a:pt x="13032" y="11274"/>
                </a:lnTo>
                <a:cubicBezTo>
                  <a:pt x="13032" y="11331"/>
                  <a:pt x="13056" y="11379"/>
                  <a:pt x="13085" y="11379"/>
                </a:cubicBezTo>
                <a:cubicBezTo>
                  <a:pt x="13114" y="11379"/>
                  <a:pt x="13138" y="11331"/>
                  <a:pt x="13138" y="11274"/>
                </a:cubicBezTo>
                <a:lnTo>
                  <a:pt x="13138" y="11054"/>
                </a:lnTo>
                <a:cubicBezTo>
                  <a:pt x="13138" y="10996"/>
                  <a:pt x="13114" y="10949"/>
                  <a:pt x="13085" y="10949"/>
                </a:cubicBezTo>
                <a:close/>
                <a:moveTo>
                  <a:pt x="13399" y="10949"/>
                </a:moveTo>
                <a:cubicBezTo>
                  <a:pt x="13370" y="10949"/>
                  <a:pt x="13348" y="10996"/>
                  <a:pt x="13348" y="11054"/>
                </a:cubicBezTo>
                <a:lnTo>
                  <a:pt x="13348" y="11274"/>
                </a:lnTo>
                <a:cubicBezTo>
                  <a:pt x="13348" y="11331"/>
                  <a:pt x="13370" y="11379"/>
                  <a:pt x="13399" y="11379"/>
                </a:cubicBezTo>
                <a:cubicBezTo>
                  <a:pt x="13428" y="11379"/>
                  <a:pt x="13452" y="11331"/>
                  <a:pt x="13452" y="11274"/>
                </a:cubicBezTo>
                <a:lnTo>
                  <a:pt x="13452" y="11054"/>
                </a:lnTo>
                <a:cubicBezTo>
                  <a:pt x="13452" y="10996"/>
                  <a:pt x="13428" y="10949"/>
                  <a:pt x="13399" y="10949"/>
                </a:cubicBezTo>
                <a:close/>
                <a:moveTo>
                  <a:pt x="14249" y="10949"/>
                </a:moveTo>
                <a:cubicBezTo>
                  <a:pt x="14220" y="10949"/>
                  <a:pt x="14196" y="10996"/>
                  <a:pt x="14196" y="11054"/>
                </a:cubicBezTo>
                <a:lnTo>
                  <a:pt x="14196" y="11274"/>
                </a:lnTo>
                <a:cubicBezTo>
                  <a:pt x="14196" y="11331"/>
                  <a:pt x="14220" y="11379"/>
                  <a:pt x="14249" y="11379"/>
                </a:cubicBezTo>
                <a:cubicBezTo>
                  <a:pt x="14278" y="11379"/>
                  <a:pt x="14302" y="11331"/>
                  <a:pt x="14302" y="11274"/>
                </a:cubicBezTo>
                <a:lnTo>
                  <a:pt x="14302" y="11054"/>
                </a:lnTo>
                <a:cubicBezTo>
                  <a:pt x="14302" y="10996"/>
                  <a:pt x="14278" y="10949"/>
                  <a:pt x="14249" y="10949"/>
                </a:cubicBezTo>
                <a:close/>
                <a:moveTo>
                  <a:pt x="14564" y="10949"/>
                </a:moveTo>
                <a:cubicBezTo>
                  <a:pt x="14535" y="10949"/>
                  <a:pt x="14511" y="10996"/>
                  <a:pt x="14511" y="11054"/>
                </a:cubicBezTo>
                <a:lnTo>
                  <a:pt x="14511" y="11274"/>
                </a:lnTo>
                <a:cubicBezTo>
                  <a:pt x="14511" y="11331"/>
                  <a:pt x="14535" y="11379"/>
                  <a:pt x="14564" y="11379"/>
                </a:cubicBezTo>
                <a:cubicBezTo>
                  <a:pt x="14593" y="11379"/>
                  <a:pt x="14617" y="11331"/>
                  <a:pt x="14617" y="11274"/>
                </a:cubicBezTo>
                <a:lnTo>
                  <a:pt x="14617" y="11054"/>
                </a:lnTo>
                <a:cubicBezTo>
                  <a:pt x="14617" y="10996"/>
                  <a:pt x="14593" y="10949"/>
                  <a:pt x="14564" y="10949"/>
                </a:cubicBezTo>
                <a:close/>
                <a:moveTo>
                  <a:pt x="15413" y="10949"/>
                </a:moveTo>
                <a:cubicBezTo>
                  <a:pt x="15384" y="10949"/>
                  <a:pt x="15360" y="10996"/>
                  <a:pt x="15360" y="11054"/>
                </a:cubicBezTo>
                <a:lnTo>
                  <a:pt x="15360" y="11274"/>
                </a:lnTo>
                <a:cubicBezTo>
                  <a:pt x="15360" y="11331"/>
                  <a:pt x="15384" y="11379"/>
                  <a:pt x="15413" y="11379"/>
                </a:cubicBezTo>
                <a:cubicBezTo>
                  <a:pt x="15442" y="11379"/>
                  <a:pt x="15465" y="11331"/>
                  <a:pt x="15465" y="11274"/>
                </a:cubicBezTo>
                <a:lnTo>
                  <a:pt x="15465" y="11054"/>
                </a:lnTo>
                <a:cubicBezTo>
                  <a:pt x="15465" y="10996"/>
                  <a:pt x="15442" y="10949"/>
                  <a:pt x="15413" y="10949"/>
                </a:cubicBezTo>
                <a:close/>
                <a:moveTo>
                  <a:pt x="15728" y="10949"/>
                </a:moveTo>
                <a:cubicBezTo>
                  <a:pt x="15699" y="10949"/>
                  <a:pt x="15675" y="10996"/>
                  <a:pt x="15675" y="11054"/>
                </a:cubicBezTo>
                <a:lnTo>
                  <a:pt x="15675" y="11274"/>
                </a:lnTo>
                <a:cubicBezTo>
                  <a:pt x="15675" y="11331"/>
                  <a:pt x="15699" y="11379"/>
                  <a:pt x="15728" y="11379"/>
                </a:cubicBezTo>
                <a:cubicBezTo>
                  <a:pt x="15757" y="11379"/>
                  <a:pt x="15781" y="11331"/>
                  <a:pt x="15781" y="11274"/>
                </a:cubicBezTo>
                <a:lnTo>
                  <a:pt x="15781" y="11054"/>
                </a:lnTo>
                <a:cubicBezTo>
                  <a:pt x="15781" y="10996"/>
                  <a:pt x="15757" y="10949"/>
                  <a:pt x="15728" y="10949"/>
                </a:cubicBezTo>
                <a:close/>
                <a:moveTo>
                  <a:pt x="16578" y="10949"/>
                </a:moveTo>
                <a:cubicBezTo>
                  <a:pt x="16549" y="10949"/>
                  <a:pt x="16525" y="10996"/>
                  <a:pt x="16525" y="11054"/>
                </a:cubicBezTo>
                <a:lnTo>
                  <a:pt x="16525" y="11274"/>
                </a:lnTo>
                <a:cubicBezTo>
                  <a:pt x="16525" y="11331"/>
                  <a:pt x="16549" y="11379"/>
                  <a:pt x="16578" y="11379"/>
                </a:cubicBezTo>
                <a:cubicBezTo>
                  <a:pt x="16607" y="11379"/>
                  <a:pt x="16630" y="11331"/>
                  <a:pt x="16630" y="11274"/>
                </a:cubicBezTo>
                <a:lnTo>
                  <a:pt x="16630" y="11054"/>
                </a:lnTo>
                <a:cubicBezTo>
                  <a:pt x="16630" y="10996"/>
                  <a:pt x="16607" y="10949"/>
                  <a:pt x="16578" y="10949"/>
                </a:cubicBezTo>
                <a:close/>
                <a:moveTo>
                  <a:pt x="16892" y="10949"/>
                </a:moveTo>
                <a:cubicBezTo>
                  <a:pt x="16863" y="10949"/>
                  <a:pt x="16839" y="10996"/>
                  <a:pt x="16839" y="11054"/>
                </a:cubicBezTo>
                <a:lnTo>
                  <a:pt x="16839" y="11274"/>
                </a:lnTo>
                <a:cubicBezTo>
                  <a:pt x="16839" y="11331"/>
                  <a:pt x="16863" y="11379"/>
                  <a:pt x="16892" y="11379"/>
                </a:cubicBezTo>
                <a:cubicBezTo>
                  <a:pt x="16921" y="11379"/>
                  <a:pt x="16944" y="11331"/>
                  <a:pt x="16944" y="11274"/>
                </a:cubicBezTo>
                <a:lnTo>
                  <a:pt x="16944" y="11054"/>
                </a:lnTo>
                <a:cubicBezTo>
                  <a:pt x="16944" y="10996"/>
                  <a:pt x="16921" y="10949"/>
                  <a:pt x="16892" y="10949"/>
                </a:cubicBezTo>
                <a:close/>
                <a:moveTo>
                  <a:pt x="17741" y="10949"/>
                </a:moveTo>
                <a:cubicBezTo>
                  <a:pt x="17712" y="10949"/>
                  <a:pt x="17689" y="10996"/>
                  <a:pt x="17689" y="11054"/>
                </a:cubicBezTo>
                <a:lnTo>
                  <a:pt x="17689" y="11274"/>
                </a:lnTo>
                <a:cubicBezTo>
                  <a:pt x="17689" y="11331"/>
                  <a:pt x="17712" y="11379"/>
                  <a:pt x="17741" y="11379"/>
                </a:cubicBezTo>
                <a:cubicBezTo>
                  <a:pt x="17770" y="11379"/>
                  <a:pt x="17794" y="11331"/>
                  <a:pt x="17794" y="11274"/>
                </a:cubicBezTo>
                <a:lnTo>
                  <a:pt x="17794" y="11054"/>
                </a:lnTo>
                <a:cubicBezTo>
                  <a:pt x="17794" y="10996"/>
                  <a:pt x="17770" y="10949"/>
                  <a:pt x="17741" y="10949"/>
                </a:cubicBezTo>
                <a:close/>
                <a:moveTo>
                  <a:pt x="18055" y="10949"/>
                </a:moveTo>
                <a:cubicBezTo>
                  <a:pt x="18026" y="10949"/>
                  <a:pt x="18002" y="10996"/>
                  <a:pt x="18002" y="11054"/>
                </a:cubicBezTo>
                <a:lnTo>
                  <a:pt x="18002" y="11274"/>
                </a:lnTo>
                <a:cubicBezTo>
                  <a:pt x="18002" y="11331"/>
                  <a:pt x="18026" y="11379"/>
                  <a:pt x="18055" y="11379"/>
                </a:cubicBezTo>
                <a:cubicBezTo>
                  <a:pt x="18085" y="11379"/>
                  <a:pt x="18108" y="11331"/>
                  <a:pt x="18108" y="11274"/>
                </a:cubicBezTo>
                <a:lnTo>
                  <a:pt x="18108" y="11054"/>
                </a:lnTo>
                <a:cubicBezTo>
                  <a:pt x="18108" y="10996"/>
                  <a:pt x="18085" y="10949"/>
                  <a:pt x="18055" y="10949"/>
                </a:cubicBezTo>
                <a:close/>
                <a:moveTo>
                  <a:pt x="18905" y="10949"/>
                </a:moveTo>
                <a:cubicBezTo>
                  <a:pt x="18876" y="10949"/>
                  <a:pt x="18852" y="10996"/>
                  <a:pt x="18852" y="11054"/>
                </a:cubicBezTo>
                <a:lnTo>
                  <a:pt x="18852" y="11274"/>
                </a:lnTo>
                <a:cubicBezTo>
                  <a:pt x="18852" y="11331"/>
                  <a:pt x="18876" y="11379"/>
                  <a:pt x="18905" y="11379"/>
                </a:cubicBezTo>
                <a:cubicBezTo>
                  <a:pt x="18934" y="11379"/>
                  <a:pt x="18958" y="11331"/>
                  <a:pt x="18958" y="11274"/>
                </a:cubicBezTo>
                <a:lnTo>
                  <a:pt x="18958" y="11054"/>
                </a:lnTo>
                <a:cubicBezTo>
                  <a:pt x="18958" y="10996"/>
                  <a:pt x="18934" y="10949"/>
                  <a:pt x="18905" y="10949"/>
                </a:cubicBezTo>
                <a:close/>
                <a:moveTo>
                  <a:pt x="19220" y="10949"/>
                </a:moveTo>
                <a:cubicBezTo>
                  <a:pt x="19191" y="10949"/>
                  <a:pt x="19167" y="10996"/>
                  <a:pt x="19167" y="11054"/>
                </a:cubicBezTo>
                <a:lnTo>
                  <a:pt x="19167" y="11274"/>
                </a:lnTo>
                <a:cubicBezTo>
                  <a:pt x="19167" y="11331"/>
                  <a:pt x="19191" y="11379"/>
                  <a:pt x="19220" y="11379"/>
                </a:cubicBezTo>
                <a:cubicBezTo>
                  <a:pt x="19249" y="11379"/>
                  <a:pt x="19273" y="11331"/>
                  <a:pt x="19273" y="11274"/>
                </a:cubicBezTo>
                <a:lnTo>
                  <a:pt x="19273" y="11054"/>
                </a:lnTo>
                <a:cubicBezTo>
                  <a:pt x="19273" y="10996"/>
                  <a:pt x="19249" y="10949"/>
                  <a:pt x="19220" y="10949"/>
                </a:cubicBezTo>
                <a:close/>
                <a:moveTo>
                  <a:pt x="20069" y="10949"/>
                </a:moveTo>
                <a:cubicBezTo>
                  <a:pt x="20040" y="10949"/>
                  <a:pt x="20016" y="10996"/>
                  <a:pt x="20016" y="11054"/>
                </a:cubicBezTo>
                <a:lnTo>
                  <a:pt x="20016" y="11274"/>
                </a:lnTo>
                <a:cubicBezTo>
                  <a:pt x="20016" y="11331"/>
                  <a:pt x="20040" y="11379"/>
                  <a:pt x="20069" y="11379"/>
                </a:cubicBezTo>
                <a:cubicBezTo>
                  <a:pt x="20099" y="11379"/>
                  <a:pt x="20122" y="11331"/>
                  <a:pt x="20122" y="11274"/>
                </a:cubicBezTo>
                <a:lnTo>
                  <a:pt x="20122" y="11054"/>
                </a:lnTo>
                <a:cubicBezTo>
                  <a:pt x="20122" y="10996"/>
                  <a:pt x="20099" y="10949"/>
                  <a:pt x="20069" y="10949"/>
                </a:cubicBezTo>
                <a:close/>
                <a:moveTo>
                  <a:pt x="20384" y="10949"/>
                </a:moveTo>
                <a:cubicBezTo>
                  <a:pt x="20355" y="10949"/>
                  <a:pt x="20331" y="10996"/>
                  <a:pt x="20331" y="11054"/>
                </a:cubicBezTo>
                <a:lnTo>
                  <a:pt x="20331" y="11274"/>
                </a:lnTo>
                <a:cubicBezTo>
                  <a:pt x="20331" y="11331"/>
                  <a:pt x="20355" y="11379"/>
                  <a:pt x="20384" y="11379"/>
                </a:cubicBezTo>
                <a:cubicBezTo>
                  <a:pt x="20413" y="11379"/>
                  <a:pt x="20436" y="11331"/>
                  <a:pt x="20436" y="11274"/>
                </a:cubicBezTo>
                <a:lnTo>
                  <a:pt x="20436" y="11054"/>
                </a:lnTo>
                <a:cubicBezTo>
                  <a:pt x="20436" y="10996"/>
                  <a:pt x="20413" y="10949"/>
                  <a:pt x="20384" y="10949"/>
                </a:cubicBezTo>
                <a:close/>
                <a:moveTo>
                  <a:pt x="21234" y="10949"/>
                </a:moveTo>
                <a:cubicBezTo>
                  <a:pt x="21204" y="10949"/>
                  <a:pt x="21181" y="10996"/>
                  <a:pt x="21181" y="11054"/>
                </a:cubicBezTo>
                <a:lnTo>
                  <a:pt x="21181" y="11274"/>
                </a:lnTo>
                <a:cubicBezTo>
                  <a:pt x="21181" y="11331"/>
                  <a:pt x="21204" y="11379"/>
                  <a:pt x="21234" y="11379"/>
                </a:cubicBezTo>
                <a:cubicBezTo>
                  <a:pt x="21263" y="11379"/>
                  <a:pt x="21285" y="11331"/>
                  <a:pt x="21285" y="11274"/>
                </a:cubicBezTo>
                <a:lnTo>
                  <a:pt x="21285" y="11054"/>
                </a:lnTo>
                <a:cubicBezTo>
                  <a:pt x="21285" y="10996"/>
                  <a:pt x="21263" y="10949"/>
                  <a:pt x="21234" y="10949"/>
                </a:cubicBezTo>
                <a:close/>
                <a:moveTo>
                  <a:pt x="21547" y="10949"/>
                </a:moveTo>
                <a:cubicBezTo>
                  <a:pt x="21518" y="10949"/>
                  <a:pt x="21495" y="10996"/>
                  <a:pt x="21495" y="11054"/>
                </a:cubicBezTo>
                <a:lnTo>
                  <a:pt x="21495" y="11274"/>
                </a:lnTo>
                <a:cubicBezTo>
                  <a:pt x="21495" y="11331"/>
                  <a:pt x="21518" y="11379"/>
                  <a:pt x="21547" y="11379"/>
                </a:cubicBezTo>
                <a:cubicBezTo>
                  <a:pt x="21576" y="11379"/>
                  <a:pt x="21600" y="11331"/>
                  <a:pt x="21600" y="11274"/>
                </a:cubicBezTo>
                <a:lnTo>
                  <a:pt x="21600" y="11054"/>
                </a:lnTo>
                <a:cubicBezTo>
                  <a:pt x="21600" y="10996"/>
                  <a:pt x="21576" y="10949"/>
                  <a:pt x="21547" y="10949"/>
                </a:cubicBezTo>
                <a:close/>
                <a:moveTo>
                  <a:pt x="53" y="11681"/>
                </a:moveTo>
                <a:cubicBezTo>
                  <a:pt x="24" y="11681"/>
                  <a:pt x="0" y="11726"/>
                  <a:pt x="0" y="11784"/>
                </a:cubicBezTo>
                <a:lnTo>
                  <a:pt x="0" y="12004"/>
                </a:lnTo>
                <a:cubicBezTo>
                  <a:pt x="0" y="12061"/>
                  <a:pt x="24" y="12108"/>
                  <a:pt x="53" y="12108"/>
                </a:cubicBezTo>
                <a:cubicBezTo>
                  <a:pt x="82" y="12108"/>
                  <a:pt x="106" y="12061"/>
                  <a:pt x="106" y="12004"/>
                </a:cubicBezTo>
                <a:lnTo>
                  <a:pt x="106" y="11784"/>
                </a:lnTo>
                <a:cubicBezTo>
                  <a:pt x="106" y="11726"/>
                  <a:pt x="82" y="11681"/>
                  <a:pt x="53" y="11681"/>
                </a:cubicBezTo>
                <a:close/>
                <a:moveTo>
                  <a:pt x="367" y="11681"/>
                </a:moveTo>
                <a:cubicBezTo>
                  <a:pt x="338" y="11681"/>
                  <a:pt x="315" y="11726"/>
                  <a:pt x="315" y="11784"/>
                </a:cubicBezTo>
                <a:lnTo>
                  <a:pt x="315" y="12004"/>
                </a:lnTo>
                <a:cubicBezTo>
                  <a:pt x="315" y="12061"/>
                  <a:pt x="338" y="12108"/>
                  <a:pt x="367" y="12108"/>
                </a:cubicBezTo>
                <a:cubicBezTo>
                  <a:pt x="397" y="12108"/>
                  <a:pt x="420" y="12061"/>
                  <a:pt x="420" y="12004"/>
                </a:cubicBezTo>
                <a:lnTo>
                  <a:pt x="420" y="11784"/>
                </a:lnTo>
                <a:cubicBezTo>
                  <a:pt x="420" y="11726"/>
                  <a:pt x="397" y="11681"/>
                  <a:pt x="367" y="11681"/>
                </a:cubicBezTo>
                <a:close/>
                <a:moveTo>
                  <a:pt x="1217" y="11681"/>
                </a:moveTo>
                <a:cubicBezTo>
                  <a:pt x="1188" y="11681"/>
                  <a:pt x="1164" y="11726"/>
                  <a:pt x="1164" y="11784"/>
                </a:cubicBezTo>
                <a:lnTo>
                  <a:pt x="1164" y="12004"/>
                </a:lnTo>
                <a:cubicBezTo>
                  <a:pt x="1164" y="12061"/>
                  <a:pt x="1188" y="12108"/>
                  <a:pt x="1217" y="12108"/>
                </a:cubicBezTo>
                <a:cubicBezTo>
                  <a:pt x="1246" y="12108"/>
                  <a:pt x="1270" y="12061"/>
                  <a:pt x="1270" y="12004"/>
                </a:cubicBezTo>
                <a:lnTo>
                  <a:pt x="1270" y="11784"/>
                </a:lnTo>
                <a:cubicBezTo>
                  <a:pt x="1270" y="11726"/>
                  <a:pt x="1246" y="11681"/>
                  <a:pt x="1217" y="11681"/>
                </a:cubicBezTo>
                <a:close/>
                <a:moveTo>
                  <a:pt x="1532" y="11681"/>
                </a:moveTo>
                <a:cubicBezTo>
                  <a:pt x="1503" y="11681"/>
                  <a:pt x="1479" y="11726"/>
                  <a:pt x="1479" y="11784"/>
                </a:cubicBezTo>
                <a:lnTo>
                  <a:pt x="1479" y="12004"/>
                </a:lnTo>
                <a:cubicBezTo>
                  <a:pt x="1479" y="12061"/>
                  <a:pt x="1503" y="12108"/>
                  <a:pt x="1532" y="12108"/>
                </a:cubicBezTo>
                <a:cubicBezTo>
                  <a:pt x="1561" y="12108"/>
                  <a:pt x="1584" y="12061"/>
                  <a:pt x="1584" y="12004"/>
                </a:cubicBezTo>
                <a:lnTo>
                  <a:pt x="1584" y="11784"/>
                </a:lnTo>
                <a:cubicBezTo>
                  <a:pt x="1584" y="11726"/>
                  <a:pt x="1561" y="11681"/>
                  <a:pt x="1532" y="11681"/>
                </a:cubicBezTo>
                <a:close/>
                <a:moveTo>
                  <a:pt x="2380" y="11681"/>
                </a:moveTo>
                <a:cubicBezTo>
                  <a:pt x="2351" y="11681"/>
                  <a:pt x="2329" y="11726"/>
                  <a:pt x="2329" y="11784"/>
                </a:cubicBezTo>
                <a:lnTo>
                  <a:pt x="2329" y="12004"/>
                </a:lnTo>
                <a:cubicBezTo>
                  <a:pt x="2329" y="12061"/>
                  <a:pt x="2351" y="12108"/>
                  <a:pt x="2380" y="12108"/>
                </a:cubicBezTo>
                <a:cubicBezTo>
                  <a:pt x="2409" y="12108"/>
                  <a:pt x="2433" y="12061"/>
                  <a:pt x="2433" y="12004"/>
                </a:cubicBezTo>
                <a:lnTo>
                  <a:pt x="2433" y="11784"/>
                </a:lnTo>
                <a:cubicBezTo>
                  <a:pt x="2433" y="11726"/>
                  <a:pt x="2409" y="11681"/>
                  <a:pt x="2380" y="11681"/>
                </a:cubicBezTo>
                <a:close/>
                <a:moveTo>
                  <a:pt x="2695" y="11681"/>
                </a:moveTo>
                <a:cubicBezTo>
                  <a:pt x="2666" y="11681"/>
                  <a:pt x="2643" y="11726"/>
                  <a:pt x="2643" y="11784"/>
                </a:cubicBezTo>
                <a:lnTo>
                  <a:pt x="2643" y="12004"/>
                </a:lnTo>
                <a:cubicBezTo>
                  <a:pt x="2643" y="12061"/>
                  <a:pt x="2666" y="12108"/>
                  <a:pt x="2695" y="12108"/>
                </a:cubicBezTo>
                <a:cubicBezTo>
                  <a:pt x="2724" y="12108"/>
                  <a:pt x="2748" y="12061"/>
                  <a:pt x="2748" y="12004"/>
                </a:cubicBezTo>
                <a:lnTo>
                  <a:pt x="2748" y="11784"/>
                </a:lnTo>
                <a:cubicBezTo>
                  <a:pt x="2748" y="11726"/>
                  <a:pt x="2724" y="11681"/>
                  <a:pt x="2695" y="11681"/>
                </a:cubicBezTo>
                <a:close/>
                <a:moveTo>
                  <a:pt x="3545" y="11681"/>
                </a:moveTo>
                <a:cubicBezTo>
                  <a:pt x="3516" y="11681"/>
                  <a:pt x="3492" y="11726"/>
                  <a:pt x="3492" y="11784"/>
                </a:cubicBezTo>
                <a:lnTo>
                  <a:pt x="3492" y="12004"/>
                </a:lnTo>
                <a:cubicBezTo>
                  <a:pt x="3492" y="12061"/>
                  <a:pt x="3516" y="12108"/>
                  <a:pt x="3545" y="12108"/>
                </a:cubicBezTo>
                <a:cubicBezTo>
                  <a:pt x="3574" y="12108"/>
                  <a:pt x="3598" y="12061"/>
                  <a:pt x="3598" y="12004"/>
                </a:cubicBezTo>
                <a:lnTo>
                  <a:pt x="3598" y="11784"/>
                </a:lnTo>
                <a:cubicBezTo>
                  <a:pt x="3598" y="11726"/>
                  <a:pt x="3574" y="11681"/>
                  <a:pt x="3545" y="11681"/>
                </a:cubicBezTo>
                <a:close/>
                <a:moveTo>
                  <a:pt x="3859" y="11681"/>
                </a:moveTo>
                <a:cubicBezTo>
                  <a:pt x="3830" y="11681"/>
                  <a:pt x="3806" y="11726"/>
                  <a:pt x="3806" y="11784"/>
                </a:cubicBezTo>
                <a:lnTo>
                  <a:pt x="3806" y="12004"/>
                </a:lnTo>
                <a:cubicBezTo>
                  <a:pt x="3806" y="12061"/>
                  <a:pt x="3830" y="12108"/>
                  <a:pt x="3859" y="12108"/>
                </a:cubicBezTo>
                <a:cubicBezTo>
                  <a:pt x="3888" y="12108"/>
                  <a:pt x="3912" y="12061"/>
                  <a:pt x="3912" y="12004"/>
                </a:cubicBezTo>
                <a:lnTo>
                  <a:pt x="3912" y="11784"/>
                </a:lnTo>
                <a:cubicBezTo>
                  <a:pt x="3912" y="11726"/>
                  <a:pt x="3888" y="11681"/>
                  <a:pt x="3859" y="11681"/>
                </a:cubicBezTo>
                <a:close/>
                <a:moveTo>
                  <a:pt x="4709" y="11681"/>
                </a:moveTo>
                <a:cubicBezTo>
                  <a:pt x="4680" y="11681"/>
                  <a:pt x="4656" y="11726"/>
                  <a:pt x="4656" y="11784"/>
                </a:cubicBezTo>
                <a:lnTo>
                  <a:pt x="4656" y="12004"/>
                </a:lnTo>
                <a:cubicBezTo>
                  <a:pt x="4656" y="12061"/>
                  <a:pt x="4680" y="12108"/>
                  <a:pt x="4709" y="12108"/>
                </a:cubicBezTo>
                <a:cubicBezTo>
                  <a:pt x="4738" y="12108"/>
                  <a:pt x="4762" y="12061"/>
                  <a:pt x="4762" y="12004"/>
                </a:cubicBezTo>
                <a:lnTo>
                  <a:pt x="4762" y="11784"/>
                </a:lnTo>
                <a:cubicBezTo>
                  <a:pt x="4762" y="11726"/>
                  <a:pt x="4738" y="11681"/>
                  <a:pt x="4709" y="11681"/>
                </a:cubicBezTo>
                <a:close/>
                <a:moveTo>
                  <a:pt x="5023" y="11681"/>
                </a:moveTo>
                <a:cubicBezTo>
                  <a:pt x="4994" y="11681"/>
                  <a:pt x="4970" y="11726"/>
                  <a:pt x="4970" y="11784"/>
                </a:cubicBezTo>
                <a:lnTo>
                  <a:pt x="4970" y="12004"/>
                </a:lnTo>
                <a:cubicBezTo>
                  <a:pt x="4970" y="12061"/>
                  <a:pt x="4994" y="12108"/>
                  <a:pt x="5023" y="12108"/>
                </a:cubicBezTo>
                <a:cubicBezTo>
                  <a:pt x="5053" y="12108"/>
                  <a:pt x="5076" y="12061"/>
                  <a:pt x="5076" y="12004"/>
                </a:cubicBezTo>
                <a:lnTo>
                  <a:pt x="5076" y="11784"/>
                </a:lnTo>
                <a:cubicBezTo>
                  <a:pt x="5076" y="11726"/>
                  <a:pt x="5053" y="11681"/>
                  <a:pt x="5023" y="11681"/>
                </a:cubicBezTo>
                <a:close/>
                <a:moveTo>
                  <a:pt x="5873" y="11681"/>
                </a:moveTo>
                <a:cubicBezTo>
                  <a:pt x="5844" y="11681"/>
                  <a:pt x="5820" y="11726"/>
                  <a:pt x="5820" y="11784"/>
                </a:cubicBezTo>
                <a:lnTo>
                  <a:pt x="5820" y="12004"/>
                </a:lnTo>
                <a:cubicBezTo>
                  <a:pt x="5820" y="12061"/>
                  <a:pt x="5844" y="12108"/>
                  <a:pt x="5873" y="12108"/>
                </a:cubicBezTo>
                <a:cubicBezTo>
                  <a:pt x="5902" y="12108"/>
                  <a:pt x="5926" y="12061"/>
                  <a:pt x="5926" y="12004"/>
                </a:cubicBezTo>
                <a:lnTo>
                  <a:pt x="5926" y="11784"/>
                </a:lnTo>
                <a:cubicBezTo>
                  <a:pt x="5926" y="11726"/>
                  <a:pt x="5902" y="11681"/>
                  <a:pt x="5873" y="11681"/>
                </a:cubicBezTo>
                <a:close/>
                <a:moveTo>
                  <a:pt x="6188" y="11681"/>
                </a:moveTo>
                <a:cubicBezTo>
                  <a:pt x="6159" y="11681"/>
                  <a:pt x="6135" y="11726"/>
                  <a:pt x="6135" y="11784"/>
                </a:cubicBezTo>
                <a:lnTo>
                  <a:pt x="6135" y="12004"/>
                </a:lnTo>
                <a:cubicBezTo>
                  <a:pt x="6135" y="12061"/>
                  <a:pt x="6159" y="12108"/>
                  <a:pt x="6188" y="12108"/>
                </a:cubicBezTo>
                <a:cubicBezTo>
                  <a:pt x="6217" y="12108"/>
                  <a:pt x="6240" y="12061"/>
                  <a:pt x="6240" y="12004"/>
                </a:cubicBezTo>
                <a:lnTo>
                  <a:pt x="6240" y="11784"/>
                </a:lnTo>
                <a:cubicBezTo>
                  <a:pt x="6240" y="11726"/>
                  <a:pt x="6217" y="11681"/>
                  <a:pt x="6188" y="11681"/>
                </a:cubicBezTo>
                <a:close/>
                <a:moveTo>
                  <a:pt x="7036" y="11681"/>
                </a:moveTo>
                <a:cubicBezTo>
                  <a:pt x="7007" y="11681"/>
                  <a:pt x="6984" y="11726"/>
                  <a:pt x="6984" y="11784"/>
                </a:cubicBezTo>
                <a:lnTo>
                  <a:pt x="6984" y="12004"/>
                </a:lnTo>
                <a:cubicBezTo>
                  <a:pt x="6984" y="12061"/>
                  <a:pt x="7007" y="12108"/>
                  <a:pt x="7036" y="12108"/>
                </a:cubicBezTo>
                <a:cubicBezTo>
                  <a:pt x="7065" y="12108"/>
                  <a:pt x="7089" y="12061"/>
                  <a:pt x="7089" y="12004"/>
                </a:cubicBezTo>
                <a:lnTo>
                  <a:pt x="7089" y="11784"/>
                </a:lnTo>
                <a:cubicBezTo>
                  <a:pt x="7089" y="11726"/>
                  <a:pt x="7065" y="11681"/>
                  <a:pt x="7036" y="11681"/>
                </a:cubicBezTo>
                <a:close/>
                <a:moveTo>
                  <a:pt x="7351" y="11681"/>
                </a:moveTo>
                <a:cubicBezTo>
                  <a:pt x="7322" y="11681"/>
                  <a:pt x="7299" y="11726"/>
                  <a:pt x="7299" y="11784"/>
                </a:cubicBezTo>
                <a:lnTo>
                  <a:pt x="7299" y="12004"/>
                </a:lnTo>
                <a:cubicBezTo>
                  <a:pt x="7299" y="12061"/>
                  <a:pt x="7322" y="12108"/>
                  <a:pt x="7351" y="12108"/>
                </a:cubicBezTo>
                <a:cubicBezTo>
                  <a:pt x="7380" y="12108"/>
                  <a:pt x="7404" y="12061"/>
                  <a:pt x="7404" y="12004"/>
                </a:cubicBezTo>
                <a:lnTo>
                  <a:pt x="7404" y="11784"/>
                </a:lnTo>
                <a:cubicBezTo>
                  <a:pt x="7404" y="11726"/>
                  <a:pt x="7380" y="11681"/>
                  <a:pt x="7351" y="11681"/>
                </a:cubicBezTo>
                <a:close/>
                <a:moveTo>
                  <a:pt x="8201" y="11681"/>
                </a:moveTo>
                <a:cubicBezTo>
                  <a:pt x="8171" y="11681"/>
                  <a:pt x="8148" y="11726"/>
                  <a:pt x="8148" y="11784"/>
                </a:cubicBezTo>
                <a:lnTo>
                  <a:pt x="8148" y="12004"/>
                </a:lnTo>
                <a:cubicBezTo>
                  <a:pt x="8148" y="12061"/>
                  <a:pt x="8171" y="12108"/>
                  <a:pt x="8201" y="12108"/>
                </a:cubicBezTo>
                <a:cubicBezTo>
                  <a:pt x="8230" y="12108"/>
                  <a:pt x="8254" y="12061"/>
                  <a:pt x="8254" y="12004"/>
                </a:cubicBezTo>
                <a:lnTo>
                  <a:pt x="8254" y="11784"/>
                </a:lnTo>
                <a:cubicBezTo>
                  <a:pt x="8254" y="11726"/>
                  <a:pt x="8230" y="11681"/>
                  <a:pt x="8201" y="11681"/>
                </a:cubicBezTo>
                <a:close/>
                <a:moveTo>
                  <a:pt x="8515" y="11681"/>
                </a:moveTo>
                <a:cubicBezTo>
                  <a:pt x="8486" y="11681"/>
                  <a:pt x="8462" y="11726"/>
                  <a:pt x="8462" y="11784"/>
                </a:cubicBezTo>
                <a:lnTo>
                  <a:pt x="8462" y="12004"/>
                </a:lnTo>
                <a:cubicBezTo>
                  <a:pt x="8462" y="12061"/>
                  <a:pt x="8486" y="12108"/>
                  <a:pt x="8515" y="12108"/>
                </a:cubicBezTo>
                <a:cubicBezTo>
                  <a:pt x="8544" y="12108"/>
                  <a:pt x="8568" y="12061"/>
                  <a:pt x="8568" y="12004"/>
                </a:cubicBezTo>
                <a:lnTo>
                  <a:pt x="8568" y="11784"/>
                </a:lnTo>
                <a:cubicBezTo>
                  <a:pt x="8568" y="11726"/>
                  <a:pt x="8544" y="11681"/>
                  <a:pt x="8515" y="11681"/>
                </a:cubicBezTo>
                <a:close/>
                <a:moveTo>
                  <a:pt x="9365" y="11681"/>
                </a:moveTo>
                <a:cubicBezTo>
                  <a:pt x="9336" y="11681"/>
                  <a:pt x="9312" y="11726"/>
                  <a:pt x="9312" y="11784"/>
                </a:cubicBezTo>
                <a:lnTo>
                  <a:pt x="9312" y="12004"/>
                </a:lnTo>
                <a:cubicBezTo>
                  <a:pt x="9312" y="12061"/>
                  <a:pt x="9336" y="12108"/>
                  <a:pt x="9365" y="12108"/>
                </a:cubicBezTo>
                <a:cubicBezTo>
                  <a:pt x="9394" y="12108"/>
                  <a:pt x="9418" y="12061"/>
                  <a:pt x="9418" y="12004"/>
                </a:cubicBezTo>
                <a:lnTo>
                  <a:pt x="9418" y="11784"/>
                </a:lnTo>
                <a:cubicBezTo>
                  <a:pt x="9418" y="11726"/>
                  <a:pt x="9394" y="11681"/>
                  <a:pt x="9365" y="11681"/>
                </a:cubicBezTo>
                <a:close/>
                <a:moveTo>
                  <a:pt x="9679" y="11681"/>
                </a:moveTo>
                <a:cubicBezTo>
                  <a:pt x="9650" y="11681"/>
                  <a:pt x="9626" y="11726"/>
                  <a:pt x="9626" y="11784"/>
                </a:cubicBezTo>
                <a:lnTo>
                  <a:pt x="9626" y="12004"/>
                </a:lnTo>
                <a:cubicBezTo>
                  <a:pt x="9626" y="12061"/>
                  <a:pt x="9650" y="12108"/>
                  <a:pt x="9679" y="12108"/>
                </a:cubicBezTo>
                <a:cubicBezTo>
                  <a:pt x="9708" y="12108"/>
                  <a:pt x="9732" y="12061"/>
                  <a:pt x="9732" y="12004"/>
                </a:cubicBezTo>
                <a:lnTo>
                  <a:pt x="9732" y="11784"/>
                </a:lnTo>
                <a:cubicBezTo>
                  <a:pt x="9732" y="11726"/>
                  <a:pt x="9708" y="11681"/>
                  <a:pt x="9679" y="11681"/>
                </a:cubicBezTo>
                <a:close/>
                <a:moveTo>
                  <a:pt x="10529" y="11681"/>
                </a:moveTo>
                <a:cubicBezTo>
                  <a:pt x="10500" y="11681"/>
                  <a:pt x="10476" y="11726"/>
                  <a:pt x="10476" y="11784"/>
                </a:cubicBezTo>
                <a:lnTo>
                  <a:pt x="10476" y="12004"/>
                </a:lnTo>
                <a:cubicBezTo>
                  <a:pt x="10476" y="12061"/>
                  <a:pt x="10500" y="12108"/>
                  <a:pt x="10529" y="12108"/>
                </a:cubicBezTo>
                <a:cubicBezTo>
                  <a:pt x="10558" y="12108"/>
                  <a:pt x="10582" y="12061"/>
                  <a:pt x="10582" y="12004"/>
                </a:cubicBezTo>
                <a:lnTo>
                  <a:pt x="10582" y="11784"/>
                </a:lnTo>
                <a:cubicBezTo>
                  <a:pt x="10582" y="11726"/>
                  <a:pt x="10558" y="11681"/>
                  <a:pt x="10529" y="11681"/>
                </a:cubicBezTo>
                <a:close/>
                <a:moveTo>
                  <a:pt x="10844" y="11681"/>
                </a:moveTo>
                <a:cubicBezTo>
                  <a:pt x="10814" y="11681"/>
                  <a:pt x="10791" y="11726"/>
                  <a:pt x="10791" y="11784"/>
                </a:cubicBezTo>
                <a:lnTo>
                  <a:pt x="10791" y="12004"/>
                </a:lnTo>
                <a:cubicBezTo>
                  <a:pt x="10791" y="12061"/>
                  <a:pt x="10814" y="12108"/>
                  <a:pt x="10844" y="12108"/>
                </a:cubicBezTo>
                <a:cubicBezTo>
                  <a:pt x="10873" y="12108"/>
                  <a:pt x="10895" y="12061"/>
                  <a:pt x="10895" y="12004"/>
                </a:cubicBezTo>
                <a:lnTo>
                  <a:pt x="10895" y="11784"/>
                </a:lnTo>
                <a:cubicBezTo>
                  <a:pt x="10895" y="11726"/>
                  <a:pt x="10873" y="11681"/>
                  <a:pt x="10844" y="11681"/>
                </a:cubicBezTo>
                <a:close/>
                <a:moveTo>
                  <a:pt x="11692" y="11681"/>
                </a:moveTo>
                <a:cubicBezTo>
                  <a:pt x="11663" y="11681"/>
                  <a:pt x="11640" y="11726"/>
                  <a:pt x="11640" y="11784"/>
                </a:cubicBezTo>
                <a:lnTo>
                  <a:pt x="11640" y="12004"/>
                </a:lnTo>
                <a:cubicBezTo>
                  <a:pt x="11640" y="12061"/>
                  <a:pt x="11663" y="12108"/>
                  <a:pt x="11692" y="12108"/>
                </a:cubicBezTo>
                <a:cubicBezTo>
                  <a:pt x="11721" y="12108"/>
                  <a:pt x="11745" y="12061"/>
                  <a:pt x="11745" y="12004"/>
                </a:cubicBezTo>
                <a:lnTo>
                  <a:pt x="11745" y="11784"/>
                </a:lnTo>
                <a:cubicBezTo>
                  <a:pt x="11745" y="11726"/>
                  <a:pt x="11721" y="11681"/>
                  <a:pt x="11692" y="11681"/>
                </a:cubicBezTo>
                <a:close/>
                <a:moveTo>
                  <a:pt x="12007" y="11681"/>
                </a:moveTo>
                <a:cubicBezTo>
                  <a:pt x="11978" y="11681"/>
                  <a:pt x="11955" y="11726"/>
                  <a:pt x="11955" y="11784"/>
                </a:cubicBezTo>
                <a:lnTo>
                  <a:pt x="11955" y="12004"/>
                </a:lnTo>
                <a:cubicBezTo>
                  <a:pt x="11955" y="12061"/>
                  <a:pt x="11978" y="12108"/>
                  <a:pt x="12007" y="12108"/>
                </a:cubicBezTo>
                <a:cubicBezTo>
                  <a:pt x="12036" y="12108"/>
                  <a:pt x="12060" y="12061"/>
                  <a:pt x="12060" y="12004"/>
                </a:cubicBezTo>
                <a:lnTo>
                  <a:pt x="12060" y="11784"/>
                </a:lnTo>
                <a:cubicBezTo>
                  <a:pt x="12060" y="11726"/>
                  <a:pt x="12036" y="11681"/>
                  <a:pt x="12007" y="11681"/>
                </a:cubicBezTo>
                <a:close/>
                <a:moveTo>
                  <a:pt x="12856" y="11681"/>
                </a:moveTo>
                <a:cubicBezTo>
                  <a:pt x="12827" y="11681"/>
                  <a:pt x="12804" y="11726"/>
                  <a:pt x="12804" y="11784"/>
                </a:cubicBezTo>
                <a:lnTo>
                  <a:pt x="12804" y="12004"/>
                </a:lnTo>
                <a:cubicBezTo>
                  <a:pt x="12804" y="12061"/>
                  <a:pt x="12827" y="12108"/>
                  <a:pt x="12856" y="12108"/>
                </a:cubicBezTo>
                <a:cubicBezTo>
                  <a:pt x="12886" y="12108"/>
                  <a:pt x="12909" y="12061"/>
                  <a:pt x="12909" y="12004"/>
                </a:cubicBezTo>
                <a:lnTo>
                  <a:pt x="12909" y="11784"/>
                </a:lnTo>
                <a:cubicBezTo>
                  <a:pt x="12909" y="11726"/>
                  <a:pt x="12886" y="11681"/>
                  <a:pt x="12856" y="11681"/>
                </a:cubicBezTo>
                <a:close/>
                <a:moveTo>
                  <a:pt x="13171" y="11681"/>
                </a:moveTo>
                <a:cubicBezTo>
                  <a:pt x="13142" y="11681"/>
                  <a:pt x="13118" y="11726"/>
                  <a:pt x="13118" y="11784"/>
                </a:cubicBezTo>
                <a:lnTo>
                  <a:pt x="13118" y="12004"/>
                </a:lnTo>
                <a:cubicBezTo>
                  <a:pt x="13118" y="12061"/>
                  <a:pt x="13142" y="12108"/>
                  <a:pt x="13171" y="12108"/>
                </a:cubicBezTo>
                <a:cubicBezTo>
                  <a:pt x="13200" y="12108"/>
                  <a:pt x="13224" y="12061"/>
                  <a:pt x="13224" y="12004"/>
                </a:cubicBezTo>
                <a:lnTo>
                  <a:pt x="13224" y="11784"/>
                </a:lnTo>
                <a:cubicBezTo>
                  <a:pt x="13224" y="11726"/>
                  <a:pt x="13200" y="11681"/>
                  <a:pt x="13171" y="11681"/>
                </a:cubicBezTo>
                <a:close/>
                <a:moveTo>
                  <a:pt x="14021" y="11681"/>
                </a:moveTo>
                <a:cubicBezTo>
                  <a:pt x="13992" y="11681"/>
                  <a:pt x="13968" y="11726"/>
                  <a:pt x="13968" y="11784"/>
                </a:cubicBezTo>
                <a:lnTo>
                  <a:pt x="13968" y="12004"/>
                </a:lnTo>
                <a:cubicBezTo>
                  <a:pt x="13968" y="12061"/>
                  <a:pt x="13992" y="12108"/>
                  <a:pt x="14021" y="12108"/>
                </a:cubicBezTo>
                <a:cubicBezTo>
                  <a:pt x="14050" y="12108"/>
                  <a:pt x="14074" y="12061"/>
                  <a:pt x="14074" y="12004"/>
                </a:cubicBezTo>
                <a:lnTo>
                  <a:pt x="14074" y="11784"/>
                </a:lnTo>
                <a:cubicBezTo>
                  <a:pt x="14074" y="11726"/>
                  <a:pt x="14050" y="11681"/>
                  <a:pt x="14021" y="11681"/>
                </a:cubicBezTo>
                <a:close/>
                <a:moveTo>
                  <a:pt x="14335" y="11681"/>
                </a:moveTo>
                <a:cubicBezTo>
                  <a:pt x="14306" y="11681"/>
                  <a:pt x="14282" y="11726"/>
                  <a:pt x="14282" y="11784"/>
                </a:cubicBezTo>
                <a:lnTo>
                  <a:pt x="14282" y="12004"/>
                </a:lnTo>
                <a:cubicBezTo>
                  <a:pt x="14282" y="12061"/>
                  <a:pt x="14306" y="12108"/>
                  <a:pt x="14335" y="12108"/>
                </a:cubicBezTo>
                <a:cubicBezTo>
                  <a:pt x="14364" y="12108"/>
                  <a:pt x="14388" y="12061"/>
                  <a:pt x="14388" y="12004"/>
                </a:cubicBezTo>
                <a:lnTo>
                  <a:pt x="14388" y="11784"/>
                </a:lnTo>
                <a:cubicBezTo>
                  <a:pt x="14388" y="11726"/>
                  <a:pt x="14364" y="11681"/>
                  <a:pt x="14335" y="11681"/>
                </a:cubicBezTo>
                <a:close/>
                <a:moveTo>
                  <a:pt x="15185" y="11681"/>
                </a:moveTo>
                <a:cubicBezTo>
                  <a:pt x="15156" y="11681"/>
                  <a:pt x="15132" y="11726"/>
                  <a:pt x="15132" y="11784"/>
                </a:cubicBezTo>
                <a:lnTo>
                  <a:pt x="15132" y="12004"/>
                </a:lnTo>
                <a:cubicBezTo>
                  <a:pt x="15132" y="12061"/>
                  <a:pt x="15156" y="12108"/>
                  <a:pt x="15185" y="12108"/>
                </a:cubicBezTo>
                <a:cubicBezTo>
                  <a:pt x="15214" y="12108"/>
                  <a:pt x="15237" y="12061"/>
                  <a:pt x="15237" y="12004"/>
                </a:cubicBezTo>
                <a:lnTo>
                  <a:pt x="15237" y="11784"/>
                </a:lnTo>
                <a:cubicBezTo>
                  <a:pt x="15237" y="11726"/>
                  <a:pt x="15214" y="11681"/>
                  <a:pt x="15185" y="11681"/>
                </a:cubicBezTo>
                <a:close/>
                <a:moveTo>
                  <a:pt x="15500" y="11681"/>
                </a:moveTo>
                <a:cubicBezTo>
                  <a:pt x="15470" y="11681"/>
                  <a:pt x="15447" y="11726"/>
                  <a:pt x="15447" y="11784"/>
                </a:cubicBezTo>
                <a:lnTo>
                  <a:pt x="15447" y="12004"/>
                </a:lnTo>
                <a:cubicBezTo>
                  <a:pt x="15447" y="12061"/>
                  <a:pt x="15470" y="12108"/>
                  <a:pt x="15500" y="12108"/>
                </a:cubicBezTo>
                <a:cubicBezTo>
                  <a:pt x="15529" y="12108"/>
                  <a:pt x="15551" y="12061"/>
                  <a:pt x="15551" y="12004"/>
                </a:cubicBezTo>
                <a:lnTo>
                  <a:pt x="15551" y="11784"/>
                </a:lnTo>
                <a:cubicBezTo>
                  <a:pt x="15551" y="11726"/>
                  <a:pt x="15529" y="11681"/>
                  <a:pt x="15500" y="11681"/>
                </a:cubicBezTo>
                <a:close/>
                <a:moveTo>
                  <a:pt x="16349" y="11681"/>
                </a:moveTo>
                <a:cubicBezTo>
                  <a:pt x="16320" y="11681"/>
                  <a:pt x="16296" y="11726"/>
                  <a:pt x="16296" y="11784"/>
                </a:cubicBezTo>
                <a:lnTo>
                  <a:pt x="16296" y="12004"/>
                </a:lnTo>
                <a:cubicBezTo>
                  <a:pt x="16296" y="12061"/>
                  <a:pt x="16320" y="12108"/>
                  <a:pt x="16349" y="12108"/>
                </a:cubicBezTo>
                <a:cubicBezTo>
                  <a:pt x="16378" y="12108"/>
                  <a:pt x="16401" y="12061"/>
                  <a:pt x="16401" y="12004"/>
                </a:cubicBezTo>
                <a:lnTo>
                  <a:pt x="16401" y="11784"/>
                </a:lnTo>
                <a:cubicBezTo>
                  <a:pt x="16401" y="11726"/>
                  <a:pt x="16378" y="11681"/>
                  <a:pt x="16349" y="11681"/>
                </a:cubicBezTo>
                <a:close/>
                <a:moveTo>
                  <a:pt x="16663" y="11681"/>
                </a:moveTo>
                <a:cubicBezTo>
                  <a:pt x="16634" y="11681"/>
                  <a:pt x="16611" y="11726"/>
                  <a:pt x="16611" y="11784"/>
                </a:cubicBezTo>
                <a:lnTo>
                  <a:pt x="16611" y="12004"/>
                </a:lnTo>
                <a:cubicBezTo>
                  <a:pt x="16611" y="12061"/>
                  <a:pt x="16634" y="12108"/>
                  <a:pt x="16663" y="12108"/>
                </a:cubicBezTo>
                <a:cubicBezTo>
                  <a:pt x="16692" y="12108"/>
                  <a:pt x="16716" y="12061"/>
                  <a:pt x="16716" y="12004"/>
                </a:cubicBezTo>
                <a:lnTo>
                  <a:pt x="16716" y="11784"/>
                </a:lnTo>
                <a:cubicBezTo>
                  <a:pt x="16716" y="11726"/>
                  <a:pt x="16692" y="11681"/>
                  <a:pt x="16663" y="11681"/>
                </a:cubicBezTo>
                <a:close/>
                <a:moveTo>
                  <a:pt x="17512" y="11681"/>
                </a:moveTo>
                <a:cubicBezTo>
                  <a:pt x="17483" y="11681"/>
                  <a:pt x="17459" y="11726"/>
                  <a:pt x="17459" y="11784"/>
                </a:cubicBezTo>
                <a:lnTo>
                  <a:pt x="17459" y="12004"/>
                </a:lnTo>
                <a:cubicBezTo>
                  <a:pt x="17459" y="12061"/>
                  <a:pt x="17483" y="12108"/>
                  <a:pt x="17512" y="12108"/>
                </a:cubicBezTo>
                <a:cubicBezTo>
                  <a:pt x="17541" y="12108"/>
                  <a:pt x="17565" y="12061"/>
                  <a:pt x="17565" y="12004"/>
                </a:cubicBezTo>
                <a:lnTo>
                  <a:pt x="17565" y="11784"/>
                </a:lnTo>
                <a:cubicBezTo>
                  <a:pt x="17565" y="11726"/>
                  <a:pt x="17541" y="11681"/>
                  <a:pt x="17512" y="11681"/>
                </a:cubicBezTo>
                <a:close/>
                <a:moveTo>
                  <a:pt x="17827" y="11681"/>
                </a:moveTo>
                <a:cubicBezTo>
                  <a:pt x="17798" y="11681"/>
                  <a:pt x="17774" y="11726"/>
                  <a:pt x="17774" y="11784"/>
                </a:cubicBezTo>
                <a:lnTo>
                  <a:pt x="17774" y="12004"/>
                </a:lnTo>
                <a:cubicBezTo>
                  <a:pt x="17774" y="12061"/>
                  <a:pt x="17798" y="12108"/>
                  <a:pt x="17827" y="12108"/>
                </a:cubicBezTo>
                <a:cubicBezTo>
                  <a:pt x="17856" y="12108"/>
                  <a:pt x="17880" y="12061"/>
                  <a:pt x="17880" y="12004"/>
                </a:cubicBezTo>
                <a:lnTo>
                  <a:pt x="17880" y="11784"/>
                </a:lnTo>
                <a:cubicBezTo>
                  <a:pt x="17880" y="11726"/>
                  <a:pt x="17856" y="11681"/>
                  <a:pt x="17827" y="11681"/>
                </a:cubicBezTo>
                <a:close/>
                <a:moveTo>
                  <a:pt x="18677" y="11681"/>
                </a:moveTo>
                <a:cubicBezTo>
                  <a:pt x="18648" y="11681"/>
                  <a:pt x="18624" y="11726"/>
                  <a:pt x="18624" y="11784"/>
                </a:cubicBezTo>
                <a:lnTo>
                  <a:pt x="18624" y="12004"/>
                </a:lnTo>
                <a:cubicBezTo>
                  <a:pt x="18624" y="12061"/>
                  <a:pt x="18648" y="12108"/>
                  <a:pt x="18677" y="12108"/>
                </a:cubicBezTo>
                <a:cubicBezTo>
                  <a:pt x="18706" y="12108"/>
                  <a:pt x="18730" y="12061"/>
                  <a:pt x="18730" y="12004"/>
                </a:cubicBezTo>
                <a:lnTo>
                  <a:pt x="18730" y="11784"/>
                </a:lnTo>
                <a:cubicBezTo>
                  <a:pt x="18730" y="11726"/>
                  <a:pt x="18706" y="11681"/>
                  <a:pt x="18677" y="11681"/>
                </a:cubicBezTo>
                <a:close/>
                <a:moveTo>
                  <a:pt x="18991" y="11681"/>
                </a:moveTo>
                <a:cubicBezTo>
                  <a:pt x="18962" y="11681"/>
                  <a:pt x="18938" y="11726"/>
                  <a:pt x="18938" y="11784"/>
                </a:cubicBezTo>
                <a:lnTo>
                  <a:pt x="18938" y="12004"/>
                </a:lnTo>
                <a:cubicBezTo>
                  <a:pt x="18938" y="12061"/>
                  <a:pt x="18962" y="12108"/>
                  <a:pt x="18991" y="12108"/>
                </a:cubicBezTo>
                <a:cubicBezTo>
                  <a:pt x="19020" y="12108"/>
                  <a:pt x="19044" y="12061"/>
                  <a:pt x="19044" y="12004"/>
                </a:cubicBezTo>
                <a:lnTo>
                  <a:pt x="19044" y="11784"/>
                </a:lnTo>
                <a:cubicBezTo>
                  <a:pt x="19044" y="11726"/>
                  <a:pt x="19020" y="11681"/>
                  <a:pt x="18991" y="11681"/>
                </a:cubicBezTo>
                <a:close/>
                <a:moveTo>
                  <a:pt x="19841" y="11681"/>
                </a:moveTo>
                <a:cubicBezTo>
                  <a:pt x="19812" y="11681"/>
                  <a:pt x="19788" y="11726"/>
                  <a:pt x="19788" y="11784"/>
                </a:cubicBezTo>
                <a:lnTo>
                  <a:pt x="19788" y="12004"/>
                </a:lnTo>
                <a:cubicBezTo>
                  <a:pt x="19788" y="12061"/>
                  <a:pt x="19812" y="12108"/>
                  <a:pt x="19841" y="12108"/>
                </a:cubicBezTo>
                <a:cubicBezTo>
                  <a:pt x="19870" y="12108"/>
                  <a:pt x="19894" y="12061"/>
                  <a:pt x="19894" y="12004"/>
                </a:cubicBezTo>
                <a:lnTo>
                  <a:pt x="19894" y="11784"/>
                </a:lnTo>
                <a:cubicBezTo>
                  <a:pt x="19894" y="11726"/>
                  <a:pt x="19870" y="11681"/>
                  <a:pt x="19841" y="11681"/>
                </a:cubicBezTo>
                <a:close/>
                <a:moveTo>
                  <a:pt x="20155" y="11681"/>
                </a:moveTo>
                <a:cubicBezTo>
                  <a:pt x="20126" y="11681"/>
                  <a:pt x="20102" y="11726"/>
                  <a:pt x="20102" y="11784"/>
                </a:cubicBezTo>
                <a:lnTo>
                  <a:pt x="20102" y="12004"/>
                </a:lnTo>
                <a:cubicBezTo>
                  <a:pt x="20102" y="12061"/>
                  <a:pt x="20126" y="12108"/>
                  <a:pt x="20155" y="12108"/>
                </a:cubicBezTo>
                <a:cubicBezTo>
                  <a:pt x="20184" y="12108"/>
                  <a:pt x="20207" y="12061"/>
                  <a:pt x="20207" y="12004"/>
                </a:cubicBezTo>
                <a:lnTo>
                  <a:pt x="20207" y="11784"/>
                </a:lnTo>
                <a:cubicBezTo>
                  <a:pt x="20207" y="11726"/>
                  <a:pt x="20184" y="11681"/>
                  <a:pt x="20155" y="11681"/>
                </a:cubicBezTo>
                <a:close/>
                <a:moveTo>
                  <a:pt x="21004" y="11681"/>
                </a:moveTo>
                <a:cubicBezTo>
                  <a:pt x="20975" y="11681"/>
                  <a:pt x="20952" y="11726"/>
                  <a:pt x="20952" y="11784"/>
                </a:cubicBezTo>
                <a:lnTo>
                  <a:pt x="20952" y="12004"/>
                </a:lnTo>
                <a:cubicBezTo>
                  <a:pt x="20952" y="12061"/>
                  <a:pt x="20975" y="12108"/>
                  <a:pt x="21004" y="12108"/>
                </a:cubicBezTo>
                <a:cubicBezTo>
                  <a:pt x="21033" y="12108"/>
                  <a:pt x="21057" y="12061"/>
                  <a:pt x="21057" y="12004"/>
                </a:cubicBezTo>
                <a:lnTo>
                  <a:pt x="21057" y="11784"/>
                </a:lnTo>
                <a:cubicBezTo>
                  <a:pt x="21057" y="11726"/>
                  <a:pt x="21033" y="11681"/>
                  <a:pt x="21004" y="11681"/>
                </a:cubicBezTo>
                <a:close/>
                <a:moveTo>
                  <a:pt x="21319" y="11681"/>
                </a:moveTo>
                <a:cubicBezTo>
                  <a:pt x="21289" y="11681"/>
                  <a:pt x="21267" y="11726"/>
                  <a:pt x="21267" y="11784"/>
                </a:cubicBezTo>
                <a:lnTo>
                  <a:pt x="21267" y="12004"/>
                </a:lnTo>
                <a:cubicBezTo>
                  <a:pt x="21267" y="12061"/>
                  <a:pt x="21289" y="12108"/>
                  <a:pt x="21319" y="12108"/>
                </a:cubicBezTo>
                <a:cubicBezTo>
                  <a:pt x="21348" y="12108"/>
                  <a:pt x="21372" y="12061"/>
                  <a:pt x="21372" y="12004"/>
                </a:cubicBezTo>
                <a:lnTo>
                  <a:pt x="21372" y="11784"/>
                </a:lnTo>
                <a:cubicBezTo>
                  <a:pt x="21372" y="11726"/>
                  <a:pt x="21348" y="11681"/>
                  <a:pt x="21319" y="11681"/>
                </a:cubicBezTo>
                <a:close/>
                <a:moveTo>
                  <a:pt x="281" y="12411"/>
                </a:moveTo>
                <a:cubicBezTo>
                  <a:pt x="252" y="12411"/>
                  <a:pt x="228" y="12456"/>
                  <a:pt x="228" y="12514"/>
                </a:cubicBezTo>
                <a:lnTo>
                  <a:pt x="228" y="12734"/>
                </a:lnTo>
                <a:cubicBezTo>
                  <a:pt x="228" y="12791"/>
                  <a:pt x="252" y="12838"/>
                  <a:pt x="281" y="12838"/>
                </a:cubicBezTo>
                <a:cubicBezTo>
                  <a:pt x="311" y="12838"/>
                  <a:pt x="334" y="12791"/>
                  <a:pt x="334" y="12734"/>
                </a:cubicBezTo>
                <a:lnTo>
                  <a:pt x="334" y="12514"/>
                </a:lnTo>
                <a:cubicBezTo>
                  <a:pt x="334" y="12456"/>
                  <a:pt x="311" y="12411"/>
                  <a:pt x="281" y="12411"/>
                </a:cubicBezTo>
                <a:close/>
                <a:moveTo>
                  <a:pt x="596" y="12411"/>
                </a:moveTo>
                <a:cubicBezTo>
                  <a:pt x="567" y="12411"/>
                  <a:pt x="543" y="12456"/>
                  <a:pt x="543" y="12514"/>
                </a:cubicBezTo>
                <a:lnTo>
                  <a:pt x="543" y="12734"/>
                </a:lnTo>
                <a:cubicBezTo>
                  <a:pt x="543" y="12791"/>
                  <a:pt x="567" y="12838"/>
                  <a:pt x="596" y="12838"/>
                </a:cubicBezTo>
                <a:cubicBezTo>
                  <a:pt x="625" y="12838"/>
                  <a:pt x="649" y="12791"/>
                  <a:pt x="649" y="12734"/>
                </a:cubicBezTo>
                <a:lnTo>
                  <a:pt x="649" y="12514"/>
                </a:lnTo>
                <a:cubicBezTo>
                  <a:pt x="649" y="12456"/>
                  <a:pt x="625" y="12411"/>
                  <a:pt x="596" y="12411"/>
                </a:cubicBezTo>
                <a:close/>
                <a:moveTo>
                  <a:pt x="1446" y="12411"/>
                </a:moveTo>
                <a:cubicBezTo>
                  <a:pt x="1417" y="12411"/>
                  <a:pt x="1393" y="12456"/>
                  <a:pt x="1393" y="12514"/>
                </a:cubicBezTo>
                <a:lnTo>
                  <a:pt x="1393" y="12734"/>
                </a:lnTo>
                <a:cubicBezTo>
                  <a:pt x="1393" y="12791"/>
                  <a:pt x="1417" y="12838"/>
                  <a:pt x="1446" y="12838"/>
                </a:cubicBezTo>
                <a:cubicBezTo>
                  <a:pt x="1475" y="12838"/>
                  <a:pt x="1499" y="12791"/>
                  <a:pt x="1499" y="12734"/>
                </a:cubicBezTo>
                <a:lnTo>
                  <a:pt x="1499" y="12514"/>
                </a:lnTo>
                <a:cubicBezTo>
                  <a:pt x="1499" y="12456"/>
                  <a:pt x="1475" y="12411"/>
                  <a:pt x="1446" y="12411"/>
                </a:cubicBezTo>
                <a:close/>
                <a:moveTo>
                  <a:pt x="1760" y="12411"/>
                </a:moveTo>
                <a:cubicBezTo>
                  <a:pt x="1731" y="12411"/>
                  <a:pt x="1707" y="12456"/>
                  <a:pt x="1707" y="12514"/>
                </a:cubicBezTo>
                <a:lnTo>
                  <a:pt x="1707" y="12734"/>
                </a:lnTo>
                <a:cubicBezTo>
                  <a:pt x="1707" y="12791"/>
                  <a:pt x="1731" y="12838"/>
                  <a:pt x="1760" y="12838"/>
                </a:cubicBezTo>
                <a:cubicBezTo>
                  <a:pt x="1789" y="12838"/>
                  <a:pt x="1813" y="12791"/>
                  <a:pt x="1813" y="12734"/>
                </a:cubicBezTo>
                <a:lnTo>
                  <a:pt x="1813" y="12514"/>
                </a:lnTo>
                <a:cubicBezTo>
                  <a:pt x="1813" y="12456"/>
                  <a:pt x="1789" y="12411"/>
                  <a:pt x="1760" y="12411"/>
                </a:cubicBezTo>
                <a:close/>
                <a:moveTo>
                  <a:pt x="2610" y="12411"/>
                </a:moveTo>
                <a:cubicBezTo>
                  <a:pt x="2581" y="12411"/>
                  <a:pt x="2557" y="12456"/>
                  <a:pt x="2557" y="12514"/>
                </a:cubicBezTo>
                <a:lnTo>
                  <a:pt x="2557" y="12734"/>
                </a:lnTo>
                <a:cubicBezTo>
                  <a:pt x="2557" y="12791"/>
                  <a:pt x="2581" y="12838"/>
                  <a:pt x="2610" y="12838"/>
                </a:cubicBezTo>
                <a:cubicBezTo>
                  <a:pt x="2639" y="12838"/>
                  <a:pt x="2662" y="12791"/>
                  <a:pt x="2662" y="12734"/>
                </a:cubicBezTo>
                <a:lnTo>
                  <a:pt x="2662" y="12514"/>
                </a:lnTo>
                <a:cubicBezTo>
                  <a:pt x="2662" y="12456"/>
                  <a:pt x="2639" y="12411"/>
                  <a:pt x="2610" y="12411"/>
                </a:cubicBezTo>
                <a:close/>
                <a:moveTo>
                  <a:pt x="2924" y="12411"/>
                </a:moveTo>
                <a:cubicBezTo>
                  <a:pt x="2895" y="12411"/>
                  <a:pt x="2871" y="12456"/>
                  <a:pt x="2871" y="12514"/>
                </a:cubicBezTo>
                <a:lnTo>
                  <a:pt x="2871" y="12734"/>
                </a:lnTo>
                <a:cubicBezTo>
                  <a:pt x="2871" y="12791"/>
                  <a:pt x="2895" y="12838"/>
                  <a:pt x="2924" y="12838"/>
                </a:cubicBezTo>
                <a:cubicBezTo>
                  <a:pt x="2954" y="12838"/>
                  <a:pt x="2976" y="12791"/>
                  <a:pt x="2976" y="12734"/>
                </a:cubicBezTo>
                <a:lnTo>
                  <a:pt x="2976" y="12514"/>
                </a:lnTo>
                <a:cubicBezTo>
                  <a:pt x="2976" y="12456"/>
                  <a:pt x="2954" y="12411"/>
                  <a:pt x="2924" y="12411"/>
                </a:cubicBezTo>
                <a:close/>
                <a:moveTo>
                  <a:pt x="3773" y="12411"/>
                </a:moveTo>
                <a:cubicBezTo>
                  <a:pt x="3744" y="12411"/>
                  <a:pt x="3721" y="12456"/>
                  <a:pt x="3721" y="12514"/>
                </a:cubicBezTo>
                <a:lnTo>
                  <a:pt x="3721" y="12734"/>
                </a:lnTo>
                <a:cubicBezTo>
                  <a:pt x="3721" y="12791"/>
                  <a:pt x="3744" y="12838"/>
                  <a:pt x="3773" y="12838"/>
                </a:cubicBezTo>
                <a:cubicBezTo>
                  <a:pt x="3802" y="12838"/>
                  <a:pt x="3826" y="12791"/>
                  <a:pt x="3826" y="12734"/>
                </a:cubicBezTo>
                <a:lnTo>
                  <a:pt x="3826" y="12514"/>
                </a:lnTo>
                <a:cubicBezTo>
                  <a:pt x="3826" y="12456"/>
                  <a:pt x="3802" y="12411"/>
                  <a:pt x="3773" y="12411"/>
                </a:cubicBezTo>
                <a:close/>
                <a:moveTo>
                  <a:pt x="4088" y="12411"/>
                </a:moveTo>
                <a:cubicBezTo>
                  <a:pt x="4058" y="12411"/>
                  <a:pt x="4035" y="12456"/>
                  <a:pt x="4035" y="12514"/>
                </a:cubicBezTo>
                <a:lnTo>
                  <a:pt x="4035" y="12734"/>
                </a:lnTo>
                <a:cubicBezTo>
                  <a:pt x="4035" y="12791"/>
                  <a:pt x="4058" y="12838"/>
                  <a:pt x="4088" y="12838"/>
                </a:cubicBezTo>
                <a:cubicBezTo>
                  <a:pt x="4117" y="12838"/>
                  <a:pt x="4141" y="12791"/>
                  <a:pt x="4141" y="12734"/>
                </a:cubicBezTo>
                <a:lnTo>
                  <a:pt x="4141" y="12514"/>
                </a:lnTo>
                <a:cubicBezTo>
                  <a:pt x="4141" y="12456"/>
                  <a:pt x="4117" y="12411"/>
                  <a:pt x="4088" y="12411"/>
                </a:cubicBezTo>
                <a:close/>
                <a:moveTo>
                  <a:pt x="4937" y="12411"/>
                </a:moveTo>
                <a:cubicBezTo>
                  <a:pt x="4908" y="12411"/>
                  <a:pt x="4884" y="12456"/>
                  <a:pt x="4884" y="12514"/>
                </a:cubicBezTo>
                <a:lnTo>
                  <a:pt x="4884" y="12734"/>
                </a:lnTo>
                <a:cubicBezTo>
                  <a:pt x="4884" y="12791"/>
                  <a:pt x="4908" y="12838"/>
                  <a:pt x="4937" y="12838"/>
                </a:cubicBezTo>
                <a:cubicBezTo>
                  <a:pt x="4966" y="12838"/>
                  <a:pt x="4990" y="12791"/>
                  <a:pt x="4990" y="12734"/>
                </a:cubicBezTo>
                <a:lnTo>
                  <a:pt x="4990" y="12514"/>
                </a:lnTo>
                <a:cubicBezTo>
                  <a:pt x="4990" y="12456"/>
                  <a:pt x="4966" y="12411"/>
                  <a:pt x="4937" y="12411"/>
                </a:cubicBezTo>
                <a:close/>
                <a:moveTo>
                  <a:pt x="5252" y="12411"/>
                </a:moveTo>
                <a:cubicBezTo>
                  <a:pt x="5223" y="12411"/>
                  <a:pt x="5199" y="12456"/>
                  <a:pt x="5199" y="12514"/>
                </a:cubicBezTo>
                <a:lnTo>
                  <a:pt x="5199" y="12734"/>
                </a:lnTo>
                <a:cubicBezTo>
                  <a:pt x="5199" y="12791"/>
                  <a:pt x="5223" y="12838"/>
                  <a:pt x="5252" y="12838"/>
                </a:cubicBezTo>
                <a:cubicBezTo>
                  <a:pt x="5281" y="12838"/>
                  <a:pt x="5305" y="12791"/>
                  <a:pt x="5305" y="12734"/>
                </a:cubicBezTo>
                <a:lnTo>
                  <a:pt x="5305" y="12514"/>
                </a:lnTo>
                <a:cubicBezTo>
                  <a:pt x="5305" y="12456"/>
                  <a:pt x="5281" y="12411"/>
                  <a:pt x="5252" y="12411"/>
                </a:cubicBezTo>
                <a:close/>
                <a:moveTo>
                  <a:pt x="6102" y="12411"/>
                </a:moveTo>
                <a:cubicBezTo>
                  <a:pt x="6072" y="12411"/>
                  <a:pt x="6049" y="12456"/>
                  <a:pt x="6049" y="12514"/>
                </a:cubicBezTo>
                <a:lnTo>
                  <a:pt x="6049" y="12734"/>
                </a:lnTo>
                <a:cubicBezTo>
                  <a:pt x="6049" y="12791"/>
                  <a:pt x="6072" y="12838"/>
                  <a:pt x="6102" y="12838"/>
                </a:cubicBezTo>
                <a:cubicBezTo>
                  <a:pt x="6131" y="12838"/>
                  <a:pt x="6155" y="12791"/>
                  <a:pt x="6155" y="12734"/>
                </a:cubicBezTo>
                <a:lnTo>
                  <a:pt x="6155" y="12514"/>
                </a:lnTo>
                <a:cubicBezTo>
                  <a:pt x="6155" y="12456"/>
                  <a:pt x="6131" y="12411"/>
                  <a:pt x="6102" y="12411"/>
                </a:cubicBezTo>
                <a:close/>
                <a:moveTo>
                  <a:pt x="6416" y="12411"/>
                </a:moveTo>
                <a:cubicBezTo>
                  <a:pt x="6387" y="12411"/>
                  <a:pt x="6363" y="12456"/>
                  <a:pt x="6363" y="12514"/>
                </a:cubicBezTo>
                <a:lnTo>
                  <a:pt x="6363" y="12734"/>
                </a:lnTo>
                <a:cubicBezTo>
                  <a:pt x="6363" y="12791"/>
                  <a:pt x="6387" y="12838"/>
                  <a:pt x="6416" y="12838"/>
                </a:cubicBezTo>
                <a:cubicBezTo>
                  <a:pt x="6445" y="12838"/>
                  <a:pt x="6469" y="12791"/>
                  <a:pt x="6469" y="12734"/>
                </a:cubicBezTo>
                <a:lnTo>
                  <a:pt x="6469" y="12514"/>
                </a:lnTo>
                <a:cubicBezTo>
                  <a:pt x="6469" y="12456"/>
                  <a:pt x="6445" y="12411"/>
                  <a:pt x="6416" y="12411"/>
                </a:cubicBezTo>
                <a:close/>
                <a:moveTo>
                  <a:pt x="7266" y="12411"/>
                </a:moveTo>
                <a:cubicBezTo>
                  <a:pt x="7237" y="12411"/>
                  <a:pt x="7213" y="12456"/>
                  <a:pt x="7213" y="12514"/>
                </a:cubicBezTo>
                <a:lnTo>
                  <a:pt x="7213" y="12734"/>
                </a:lnTo>
                <a:cubicBezTo>
                  <a:pt x="7213" y="12791"/>
                  <a:pt x="7237" y="12838"/>
                  <a:pt x="7266" y="12838"/>
                </a:cubicBezTo>
                <a:cubicBezTo>
                  <a:pt x="7295" y="12838"/>
                  <a:pt x="7318" y="12791"/>
                  <a:pt x="7318" y="12734"/>
                </a:cubicBezTo>
                <a:lnTo>
                  <a:pt x="7318" y="12514"/>
                </a:lnTo>
                <a:cubicBezTo>
                  <a:pt x="7318" y="12456"/>
                  <a:pt x="7295" y="12411"/>
                  <a:pt x="7266" y="12411"/>
                </a:cubicBezTo>
                <a:close/>
                <a:moveTo>
                  <a:pt x="7580" y="12411"/>
                </a:moveTo>
                <a:cubicBezTo>
                  <a:pt x="7551" y="12411"/>
                  <a:pt x="7527" y="12456"/>
                  <a:pt x="7527" y="12514"/>
                </a:cubicBezTo>
                <a:lnTo>
                  <a:pt x="7527" y="12734"/>
                </a:lnTo>
                <a:cubicBezTo>
                  <a:pt x="7527" y="12791"/>
                  <a:pt x="7551" y="12838"/>
                  <a:pt x="7580" y="12838"/>
                </a:cubicBezTo>
                <a:cubicBezTo>
                  <a:pt x="7609" y="12838"/>
                  <a:pt x="7632" y="12791"/>
                  <a:pt x="7632" y="12734"/>
                </a:cubicBezTo>
                <a:lnTo>
                  <a:pt x="7632" y="12514"/>
                </a:lnTo>
                <a:cubicBezTo>
                  <a:pt x="7632" y="12456"/>
                  <a:pt x="7609" y="12411"/>
                  <a:pt x="7580" y="12411"/>
                </a:cubicBezTo>
                <a:close/>
                <a:moveTo>
                  <a:pt x="8429" y="12411"/>
                </a:moveTo>
                <a:cubicBezTo>
                  <a:pt x="8400" y="12411"/>
                  <a:pt x="8377" y="12456"/>
                  <a:pt x="8377" y="12514"/>
                </a:cubicBezTo>
                <a:lnTo>
                  <a:pt x="8377" y="12734"/>
                </a:lnTo>
                <a:cubicBezTo>
                  <a:pt x="8377" y="12791"/>
                  <a:pt x="8400" y="12838"/>
                  <a:pt x="8429" y="12838"/>
                </a:cubicBezTo>
                <a:cubicBezTo>
                  <a:pt x="8458" y="12838"/>
                  <a:pt x="8482" y="12791"/>
                  <a:pt x="8482" y="12734"/>
                </a:cubicBezTo>
                <a:lnTo>
                  <a:pt x="8482" y="12514"/>
                </a:lnTo>
                <a:cubicBezTo>
                  <a:pt x="8482" y="12456"/>
                  <a:pt x="8458" y="12411"/>
                  <a:pt x="8429" y="12411"/>
                </a:cubicBezTo>
                <a:close/>
                <a:moveTo>
                  <a:pt x="8744" y="12411"/>
                </a:moveTo>
                <a:cubicBezTo>
                  <a:pt x="8714" y="12411"/>
                  <a:pt x="8691" y="12456"/>
                  <a:pt x="8691" y="12514"/>
                </a:cubicBezTo>
                <a:lnTo>
                  <a:pt x="8691" y="12734"/>
                </a:lnTo>
                <a:cubicBezTo>
                  <a:pt x="8691" y="12791"/>
                  <a:pt x="8714" y="12838"/>
                  <a:pt x="8744" y="12838"/>
                </a:cubicBezTo>
                <a:cubicBezTo>
                  <a:pt x="8773" y="12838"/>
                  <a:pt x="8796" y="12791"/>
                  <a:pt x="8796" y="12734"/>
                </a:cubicBezTo>
                <a:lnTo>
                  <a:pt x="8796" y="12514"/>
                </a:lnTo>
                <a:cubicBezTo>
                  <a:pt x="8796" y="12456"/>
                  <a:pt x="8773" y="12411"/>
                  <a:pt x="8744" y="12411"/>
                </a:cubicBezTo>
                <a:close/>
                <a:moveTo>
                  <a:pt x="9593" y="12411"/>
                </a:moveTo>
                <a:cubicBezTo>
                  <a:pt x="9564" y="12411"/>
                  <a:pt x="9540" y="12456"/>
                  <a:pt x="9540" y="12514"/>
                </a:cubicBezTo>
                <a:lnTo>
                  <a:pt x="9540" y="12734"/>
                </a:lnTo>
                <a:cubicBezTo>
                  <a:pt x="9540" y="12791"/>
                  <a:pt x="9564" y="12838"/>
                  <a:pt x="9593" y="12838"/>
                </a:cubicBezTo>
                <a:cubicBezTo>
                  <a:pt x="9622" y="12838"/>
                  <a:pt x="9646" y="12791"/>
                  <a:pt x="9646" y="12734"/>
                </a:cubicBezTo>
                <a:lnTo>
                  <a:pt x="9646" y="12514"/>
                </a:lnTo>
                <a:cubicBezTo>
                  <a:pt x="9646" y="12456"/>
                  <a:pt x="9622" y="12411"/>
                  <a:pt x="9593" y="12411"/>
                </a:cubicBezTo>
                <a:close/>
                <a:moveTo>
                  <a:pt x="9908" y="12411"/>
                </a:moveTo>
                <a:cubicBezTo>
                  <a:pt x="9879" y="12411"/>
                  <a:pt x="9855" y="12456"/>
                  <a:pt x="9855" y="12514"/>
                </a:cubicBezTo>
                <a:lnTo>
                  <a:pt x="9855" y="12734"/>
                </a:lnTo>
                <a:cubicBezTo>
                  <a:pt x="9855" y="12791"/>
                  <a:pt x="9879" y="12838"/>
                  <a:pt x="9908" y="12838"/>
                </a:cubicBezTo>
                <a:cubicBezTo>
                  <a:pt x="9937" y="12838"/>
                  <a:pt x="9961" y="12791"/>
                  <a:pt x="9961" y="12734"/>
                </a:cubicBezTo>
                <a:lnTo>
                  <a:pt x="9961" y="12514"/>
                </a:lnTo>
                <a:cubicBezTo>
                  <a:pt x="9961" y="12456"/>
                  <a:pt x="9937" y="12411"/>
                  <a:pt x="9908" y="12411"/>
                </a:cubicBezTo>
                <a:close/>
                <a:moveTo>
                  <a:pt x="10758" y="12411"/>
                </a:moveTo>
                <a:cubicBezTo>
                  <a:pt x="10728" y="12411"/>
                  <a:pt x="10705" y="12456"/>
                  <a:pt x="10705" y="12514"/>
                </a:cubicBezTo>
                <a:lnTo>
                  <a:pt x="10705" y="12734"/>
                </a:lnTo>
                <a:cubicBezTo>
                  <a:pt x="10705" y="12791"/>
                  <a:pt x="10728" y="12838"/>
                  <a:pt x="10758" y="12838"/>
                </a:cubicBezTo>
                <a:cubicBezTo>
                  <a:pt x="10787" y="12838"/>
                  <a:pt x="10810" y="12791"/>
                  <a:pt x="10810" y="12734"/>
                </a:cubicBezTo>
                <a:lnTo>
                  <a:pt x="10810" y="12514"/>
                </a:lnTo>
                <a:cubicBezTo>
                  <a:pt x="10810" y="12456"/>
                  <a:pt x="10787" y="12411"/>
                  <a:pt x="10758" y="12411"/>
                </a:cubicBezTo>
                <a:close/>
                <a:moveTo>
                  <a:pt x="11072" y="12411"/>
                </a:moveTo>
                <a:cubicBezTo>
                  <a:pt x="11043" y="12411"/>
                  <a:pt x="11019" y="12456"/>
                  <a:pt x="11019" y="12514"/>
                </a:cubicBezTo>
                <a:lnTo>
                  <a:pt x="11019" y="12734"/>
                </a:lnTo>
                <a:cubicBezTo>
                  <a:pt x="11019" y="12791"/>
                  <a:pt x="11043" y="12838"/>
                  <a:pt x="11072" y="12838"/>
                </a:cubicBezTo>
                <a:cubicBezTo>
                  <a:pt x="11101" y="12838"/>
                  <a:pt x="11125" y="12791"/>
                  <a:pt x="11125" y="12734"/>
                </a:cubicBezTo>
                <a:lnTo>
                  <a:pt x="11125" y="12514"/>
                </a:lnTo>
                <a:cubicBezTo>
                  <a:pt x="11125" y="12456"/>
                  <a:pt x="11101" y="12411"/>
                  <a:pt x="11072" y="12411"/>
                </a:cubicBezTo>
                <a:close/>
                <a:moveTo>
                  <a:pt x="11922" y="12411"/>
                </a:moveTo>
                <a:cubicBezTo>
                  <a:pt x="11893" y="12411"/>
                  <a:pt x="11869" y="12456"/>
                  <a:pt x="11869" y="12514"/>
                </a:cubicBezTo>
                <a:lnTo>
                  <a:pt x="11869" y="12734"/>
                </a:lnTo>
                <a:cubicBezTo>
                  <a:pt x="11869" y="12791"/>
                  <a:pt x="11893" y="12838"/>
                  <a:pt x="11922" y="12838"/>
                </a:cubicBezTo>
                <a:cubicBezTo>
                  <a:pt x="11951" y="12838"/>
                  <a:pt x="11974" y="12791"/>
                  <a:pt x="11974" y="12734"/>
                </a:cubicBezTo>
                <a:lnTo>
                  <a:pt x="11974" y="12514"/>
                </a:lnTo>
                <a:cubicBezTo>
                  <a:pt x="11974" y="12456"/>
                  <a:pt x="11951" y="12411"/>
                  <a:pt x="11922" y="12411"/>
                </a:cubicBezTo>
                <a:close/>
                <a:moveTo>
                  <a:pt x="12236" y="12411"/>
                </a:moveTo>
                <a:cubicBezTo>
                  <a:pt x="12207" y="12411"/>
                  <a:pt x="12183" y="12456"/>
                  <a:pt x="12183" y="12514"/>
                </a:cubicBezTo>
                <a:lnTo>
                  <a:pt x="12183" y="12734"/>
                </a:lnTo>
                <a:cubicBezTo>
                  <a:pt x="12183" y="12791"/>
                  <a:pt x="12207" y="12838"/>
                  <a:pt x="12236" y="12838"/>
                </a:cubicBezTo>
                <a:cubicBezTo>
                  <a:pt x="12265" y="12838"/>
                  <a:pt x="12288" y="12791"/>
                  <a:pt x="12288" y="12734"/>
                </a:cubicBezTo>
                <a:lnTo>
                  <a:pt x="12288" y="12514"/>
                </a:lnTo>
                <a:cubicBezTo>
                  <a:pt x="12288" y="12456"/>
                  <a:pt x="12265" y="12411"/>
                  <a:pt x="12236" y="12411"/>
                </a:cubicBezTo>
                <a:close/>
                <a:moveTo>
                  <a:pt x="13085" y="12411"/>
                </a:moveTo>
                <a:cubicBezTo>
                  <a:pt x="13056" y="12411"/>
                  <a:pt x="13032" y="12456"/>
                  <a:pt x="13032" y="12514"/>
                </a:cubicBezTo>
                <a:lnTo>
                  <a:pt x="13032" y="12734"/>
                </a:lnTo>
                <a:cubicBezTo>
                  <a:pt x="13032" y="12791"/>
                  <a:pt x="13056" y="12838"/>
                  <a:pt x="13085" y="12838"/>
                </a:cubicBezTo>
                <a:cubicBezTo>
                  <a:pt x="13114" y="12838"/>
                  <a:pt x="13138" y="12791"/>
                  <a:pt x="13138" y="12734"/>
                </a:cubicBezTo>
                <a:lnTo>
                  <a:pt x="13138" y="12514"/>
                </a:lnTo>
                <a:cubicBezTo>
                  <a:pt x="13138" y="12456"/>
                  <a:pt x="13114" y="12411"/>
                  <a:pt x="13085" y="12411"/>
                </a:cubicBezTo>
                <a:close/>
                <a:moveTo>
                  <a:pt x="13399" y="12411"/>
                </a:moveTo>
                <a:cubicBezTo>
                  <a:pt x="13370" y="12411"/>
                  <a:pt x="13348" y="12456"/>
                  <a:pt x="13348" y="12514"/>
                </a:cubicBezTo>
                <a:lnTo>
                  <a:pt x="13348" y="12734"/>
                </a:lnTo>
                <a:cubicBezTo>
                  <a:pt x="13348" y="12791"/>
                  <a:pt x="13370" y="12838"/>
                  <a:pt x="13399" y="12838"/>
                </a:cubicBezTo>
                <a:cubicBezTo>
                  <a:pt x="13428" y="12838"/>
                  <a:pt x="13452" y="12791"/>
                  <a:pt x="13452" y="12734"/>
                </a:cubicBezTo>
                <a:lnTo>
                  <a:pt x="13452" y="12514"/>
                </a:lnTo>
                <a:cubicBezTo>
                  <a:pt x="13452" y="12456"/>
                  <a:pt x="13428" y="12411"/>
                  <a:pt x="13399" y="12411"/>
                </a:cubicBezTo>
                <a:close/>
                <a:moveTo>
                  <a:pt x="14249" y="12411"/>
                </a:moveTo>
                <a:cubicBezTo>
                  <a:pt x="14220" y="12411"/>
                  <a:pt x="14196" y="12456"/>
                  <a:pt x="14196" y="12514"/>
                </a:cubicBezTo>
                <a:lnTo>
                  <a:pt x="14196" y="12734"/>
                </a:lnTo>
                <a:cubicBezTo>
                  <a:pt x="14196" y="12791"/>
                  <a:pt x="14220" y="12838"/>
                  <a:pt x="14249" y="12838"/>
                </a:cubicBezTo>
                <a:cubicBezTo>
                  <a:pt x="14278" y="12838"/>
                  <a:pt x="14302" y="12791"/>
                  <a:pt x="14302" y="12734"/>
                </a:cubicBezTo>
                <a:lnTo>
                  <a:pt x="14302" y="12514"/>
                </a:lnTo>
                <a:cubicBezTo>
                  <a:pt x="14302" y="12456"/>
                  <a:pt x="14278" y="12411"/>
                  <a:pt x="14249" y="12411"/>
                </a:cubicBezTo>
                <a:close/>
                <a:moveTo>
                  <a:pt x="14564" y="12411"/>
                </a:moveTo>
                <a:cubicBezTo>
                  <a:pt x="14535" y="12411"/>
                  <a:pt x="14511" y="12456"/>
                  <a:pt x="14511" y="12514"/>
                </a:cubicBezTo>
                <a:lnTo>
                  <a:pt x="14511" y="12734"/>
                </a:lnTo>
                <a:cubicBezTo>
                  <a:pt x="14511" y="12791"/>
                  <a:pt x="14535" y="12838"/>
                  <a:pt x="14564" y="12838"/>
                </a:cubicBezTo>
                <a:cubicBezTo>
                  <a:pt x="14593" y="12838"/>
                  <a:pt x="14617" y="12791"/>
                  <a:pt x="14617" y="12734"/>
                </a:cubicBezTo>
                <a:lnTo>
                  <a:pt x="14617" y="12514"/>
                </a:lnTo>
                <a:cubicBezTo>
                  <a:pt x="14617" y="12456"/>
                  <a:pt x="14593" y="12411"/>
                  <a:pt x="14564" y="12411"/>
                </a:cubicBezTo>
                <a:close/>
                <a:moveTo>
                  <a:pt x="15413" y="12411"/>
                </a:moveTo>
                <a:cubicBezTo>
                  <a:pt x="15384" y="12411"/>
                  <a:pt x="15360" y="12456"/>
                  <a:pt x="15360" y="12514"/>
                </a:cubicBezTo>
                <a:lnTo>
                  <a:pt x="15360" y="12734"/>
                </a:lnTo>
                <a:cubicBezTo>
                  <a:pt x="15360" y="12791"/>
                  <a:pt x="15384" y="12838"/>
                  <a:pt x="15413" y="12838"/>
                </a:cubicBezTo>
                <a:cubicBezTo>
                  <a:pt x="15442" y="12838"/>
                  <a:pt x="15465" y="12791"/>
                  <a:pt x="15465" y="12734"/>
                </a:cubicBezTo>
                <a:lnTo>
                  <a:pt x="15465" y="12514"/>
                </a:lnTo>
                <a:cubicBezTo>
                  <a:pt x="15465" y="12456"/>
                  <a:pt x="15442" y="12411"/>
                  <a:pt x="15413" y="12411"/>
                </a:cubicBezTo>
                <a:close/>
                <a:moveTo>
                  <a:pt x="15728" y="12411"/>
                </a:moveTo>
                <a:cubicBezTo>
                  <a:pt x="15699" y="12411"/>
                  <a:pt x="15675" y="12456"/>
                  <a:pt x="15675" y="12514"/>
                </a:cubicBezTo>
                <a:lnTo>
                  <a:pt x="15675" y="12734"/>
                </a:lnTo>
                <a:cubicBezTo>
                  <a:pt x="15675" y="12791"/>
                  <a:pt x="15699" y="12838"/>
                  <a:pt x="15728" y="12838"/>
                </a:cubicBezTo>
                <a:cubicBezTo>
                  <a:pt x="15757" y="12838"/>
                  <a:pt x="15781" y="12791"/>
                  <a:pt x="15781" y="12734"/>
                </a:cubicBezTo>
                <a:lnTo>
                  <a:pt x="15781" y="12514"/>
                </a:lnTo>
                <a:cubicBezTo>
                  <a:pt x="15781" y="12456"/>
                  <a:pt x="15757" y="12411"/>
                  <a:pt x="15728" y="12411"/>
                </a:cubicBezTo>
                <a:close/>
                <a:moveTo>
                  <a:pt x="16578" y="12411"/>
                </a:moveTo>
                <a:cubicBezTo>
                  <a:pt x="16549" y="12411"/>
                  <a:pt x="16525" y="12456"/>
                  <a:pt x="16525" y="12514"/>
                </a:cubicBezTo>
                <a:lnTo>
                  <a:pt x="16525" y="12734"/>
                </a:lnTo>
                <a:cubicBezTo>
                  <a:pt x="16525" y="12791"/>
                  <a:pt x="16549" y="12838"/>
                  <a:pt x="16578" y="12838"/>
                </a:cubicBezTo>
                <a:cubicBezTo>
                  <a:pt x="16607" y="12838"/>
                  <a:pt x="16630" y="12791"/>
                  <a:pt x="16630" y="12734"/>
                </a:cubicBezTo>
                <a:lnTo>
                  <a:pt x="16630" y="12514"/>
                </a:lnTo>
                <a:cubicBezTo>
                  <a:pt x="16630" y="12456"/>
                  <a:pt x="16607" y="12411"/>
                  <a:pt x="16578" y="12411"/>
                </a:cubicBezTo>
                <a:close/>
                <a:moveTo>
                  <a:pt x="16892" y="12411"/>
                </a:moveTo>
                <a:cubicBezTo>
                  <a:pt x="16863" y="12411"/>
                  <a:pt x="16839" y="12456"/>
                  <a:pt x="16839" y="12514"/>
                </a:cubicBezTo>
                <a:lnTo>
                  <a:pt x="16839" y="12734"/>
                </a:lnTo>
                <a:cubicBezTo>
                  <a:pt x="16839" y="12791"/>
                  <a:pt x="16863" y="12838"/>
                  <a:pt x="16892" y="12838"/>
                </a:cubicBezTo>
                <a:cubicBezTo>
                  <a:pt x="16921" y="12838"/>
                  <a:pt x="16944" y="12791"/>
                  <a:pt x="16944" y="12734"/>
                </a:cubicBezTo>
                <a:lnTo>
                  <a:pt x="16944" y="12514"/>
                </a:lnTo>
                <a:cubicBezTo>
                  <a:pt x="16944" y="12456"/>
                  <a:pt x="16921" y="12411"/>
                  <a:pt x="16892" y="12411"/>
                </a:cubicBezTo>
                <a:close/>
                <a:moveTo>
                  <a:pt x="17741" y="12411"/>
                </a:moveTo>
                <a:cubicBezTo>
                  <a:pt x="17712" y="12411"/>
                  <a:pt x="17689" y="12456"/>
                  <a:pt x="17689" y="12514"/>
                </a:cubicBezTo>
                <a:lnTo>
                  <a:pt x="17689" y="12734"/>
                </a:lnTo>
                <a:cubicBezTo>
                  <a:pt x="17689" y="12791"/>
                  <a:pt x="17712" y="12838"/>
                  <a:pt x="17741" y="12838"/>
                </a:cubicBezTo>
                <a:cubicBezTo>
                  <a:pt x="17770" y="12838"/>
                  <a:pt x="17794" y="12791"/>
                  <a:pt x="17794" y="12734"/>
                </a:cubicBezTo>
                <a:lnTo>
                  <a:pt x="17794" y="12514"/>
                </a:lnTo>
                <a:cubicBezTo>
                  <a:pt x="17794" y="12456"/>
                  <a:pt x="17770" y="12411"/>
                  <a:pt x="17741" y="12411"/>
                </a:cubicBezTo>
                <a:close/>
                <a:moveTo>
                  <a:pt x="18055" y="12411"/>
                </a:moveTo>
                <a:cubicBezTo>
                  <a:pt x="18026" y="12411"/>
                  <a:pt x="18002" y="12456"/>
                  <a:pt x="18002" y="12514"/>
                </a:cubicBezTo>
                <a:lnTo>
                  <a:pt x="18002" y="12734"/>
                </a:lnTo>
                <a:cubicBezTo>
                  <a:pt x="18002" y="12791"/>
                  <a:pt x="18026" y="12838"/>
                  <a:pt x="18055" y="12838"/>
                </a:cubicBezTo>
                <a:cubicBezTo>
                  <a:pt x="18085" y="12838"/>
                  <a:pt x="18108" y="12791"/>
                  <a:pt x="18108" y="12734"/>
                </a:cubicBezTo>
                <a:lnTo>
                  <a:pt x="18108" y="12514"/>
                </a:lnTo>
                <a:cubicBezTo>
                  <a:pt x="18108" y="12456"/>
                  <a:pt x="18085" y="12411"/>
                  <a:pt x="18055" y="12411"/>
                </a:cubicBezTo>
                <a:close/>
                <a:moveTo>
                  <a:pt x="18905" y="12411"/>
                </a:moveTo>
                <a:cubicBezTo>
                  <a:pt x="18876" y="12411"/>
                  <a:pt x="18852" y="12456"/>
                  <a:pt x="18852" y="12514"/>
                </a:cubicBezTo>
                <a:lnTo>
                  <a:pt x="18852" y="12734"/>
                </a:lnTo>
                <a:cubicBezTo>
                  <a:pt x="18852" y="12791"/>
                  <a:pt x="18876" y="12838"/>
                  <a:pt x="18905" y="12838"/>
                </a:cubicBezTo>
                <a:cubicBezTo>
                  <a:pt x="18934" y="12838"/>
                  <a:pt x="18958" y="12791"/>
                  <a:pt x="18958" y="12734"/>
                </a:cubicBezTo>
                <a:lnTo>
                  <a:pt x="18958" y="12514"/>
                </a:lnTo>
                <a:cubicBezTo>
                  <a:pt x="18958" y="12456"/>
                  <a:pt x="18934" y="12411"/>
                  <a:pt x="18905" y="12411"/>
                </a:cubicBezTo>
                <a:close/>
                <a:moveTo>
                  <a:pt x="19220" y="12411"/>
                </a:moveTo>
                <a:cubicBezTo>
                  <a:pt x="19191" y="12411"/>
                  <a:pt x="19167" y="12456"/>
                  <a:pt x="19167" y="12514"/>
                </a:cubicBezTo>
                <a:lnTo>
                  <a:pt x="19167" y="12734"/>
                </a:lnTo>
                <a:cubicBezTo>
                  <a:pt x="19167" y="12791"/>
                  <a:pt x="19191" y="12838"/>
                  <a:pt x="19220" y="12838"/>
                </a:cubicBezTo>
                <a:cubicBezTo>
                  <a:pt x="19249" y="12838"/>
                  <a:pt x="19273" y="12791"/>
                  <a:pt x="19273" y="12734"/>
                </a:cubicBezTo>
                <a:lnTo>
                  <a:pt x="19273" y="12514"/>
                </a:lnTo>
                <a:cubicBezTo>
                  <a:pt x="19273" y="12456"/>
                  <a:pt x="19249" y="12411"/>
                  <a:pt x="19220" y="12411"/>
                </a:cubicBezTo>
                <a:close/>
                <a:moveTo>
                  <a:pt x="20069" y="12411"/>
                </a:moveTo>
                <a:cubicBezTo>
                  <a:pt x="20040" y="12411"/>
                  <a:pt x="20016" y="12456"/>
                  <a:pt x="20016" y="12514"/>
                </a:cubicBezTo>
                <a:lnTo>
                  <a:pt x="20016" y="12734"/>
                </a:lnTo>
                <a:cubicBezTo>
                  <a:pt x="20016" y="12791"/>
                  <a:pt x="20040" y="12838"/>
                  <a:pt x="20069" y="12838"/>
                </a:cubicBezTo>
                <a:cubicBezTo>
                  <a:pt x="20099" y="12838"/>
                  <a:pt x="20122" y="12791"/>
                  <a:pt x="20122" y="12734"/>
                </a:cubicBezTo>
                <a:lnTo>
                  <a:pt x="20122" y="12514"/>
                </a:lnTo>
                <a:cubicBezTo>
                  <a:pt x="20122" y="12456"/>
                  <a:pt x="20099" y="12411"/>
                  <a:pt x="20069" y="12411"/>
                </a:cubicBezTo>
                <a:close/>
                <a:moveTo>
                  <a:pt x="20384" y="12411"/>
                </a:moveTo>
                <a:cubicBezTo>
                  <a:pt x="20355" y="12411"/>
                  <a:pt x="20331" y="12456"/>
                  <a:pt x="20331" y="12514"/>
                </a:cubicBezTo>
                <a:lnTo>
                  <a:pt x="20331" y="12734"/>
                </a:lnTo>
                <a:cubicBezTo>
                  <a:pt x="20331" y="12791"/>
                  <a:pt x="20355" y="12838"/>
                  <a:pt x="20384" y="12838"/>
                </a:cubicBezTo>
                <a:cubicBezTo>
                  <a:pt x="20413" y="12838"/>
                  <a:pt x="20436" y="12791"/>
                  <a:pt x="20436" y="12734"/>
                </a:cubicBezTo>
                <a:lnTo>
                  <a:pt x="20436" y="12514"/>
                </a:lnTo>
                <a:cubicBezTo>
                  <a:pt x="20436" y="12456"/>
                  <a:pt x="20413" y="12411"/>
                  <a:pt x="20384" y="12411"/>
                </a:cubicBezTo>
                <a:close/>
                <a:moveTo>
                  <a:pt x="21234" y="12411"/>
                </a:moveTo>
                <a:cubicBezTo>
                  <a:pt x="21204" y="12411"/>
                  <a:pt x="21181" y="12456"/>
                  <a:pt x="21181" y="12514"/>
                </a:cubicBezTo>
                <a:lnTo>
                  <a:pt x="21181" y="12734"/>
                </a:lnTo>
                <a:cubicBezTo>
                  <a:pt x="21181" y="12791"/>
                  <a:pt x="21204" y="12838"/>
                  <a:pt x="21234" y="12838"/>
                </a:cubicBezTo>
                <a:cubicBezTo>
                  <a:pt x="21263" y="12838"/>
                  <a:pt x="21285" y="12791"/>
                  <a:pt x="21285" y="12734"/>
                </a:cubicBezTo>
                <a:lnTo>
                  <a:pt x="21285" y="12514"/>
                </a:lnTo>
                <a:cubicBezTo>
                  <a:pt x="21285" y="12456"/>
                  <a:pt x="21263" y="12411"/>
                  <a:pt x="21234" y="12411"/>
                </a:cubicBezTo>
                <a:close/>
                <a:moveTo>
                  <a:pt x="21547" y="12411"/>
                </a:moveTo>
                <a:cubicBezTo>
                  <a:pt x="21518" y="12411"/>
                  <a:pt x="21495" y="12456"/>
                  <a:pt x="21495" y="12514"/>
                </a:cubicBezTo>
                <a:lnTo>
                  <a:pt x="21495" y="12734"/>
                </a:lnTo>
                <a:cubicBezTo>
                  <a:pt x="21495" y="12791"/>
                  <a:pt x="21518" y="12838"/>
                  <a:pt x="21547" y="12838"/>
                </a:cubicBezTo>
                <a:cubicBezTo>
                  <a:pt x="21576" y="12838"/>
                  <a:pt x="21600" y="12791"/>
                  <a:pt x="21600" y="12734"/>
                </a:cubicBezTo>
                <a:lnTo>
                  <a:pt x="21600" y="12514"/>
                </a:lnTo>
                <a:cubicBezTo>
                  <a:pt x="21600" y="12456"/>
                  <a:pt x="21576" y="12411"/>
                  <a:pt x="21547" y="12411"/>
                </a:cubicBezTo>
                <a:close/>
                <a:moveTo>
                  <a:pt x="53" y="13141"/>
                </a:moveTo>
                <a:cubicBezTo>
                  <a:pt x="24" y="13141"/>
                  <a:pt x="0" y="13186"/>
                  <a:pt x="0" y="13244"/>
                </a:cubicBezTo>
                <a:lnTo>
                  <a:pt x="0" y="13464"/>
                </a:lnTo>
                <a:cubicBezTo>
                  <a:pt x="0" y="13521"/>
                  <a:pt x="24" y="13568"/>
                  <a:pt x="53" y="13568"/>
                </a:cubicBezTo>
                <a:cubicBezTo>
                  <a:pt x="82" y="13568"/>
                  <a:pt x="106" y="13521"/>
                  <a:pt x="106" y="13464"/>
                </a:cubicBezTo>
                <a:lnTo>
                  <a:pt x="106" y="13244"/>
                </a:lnTo>
                <a:cubicBezTo>
                  <a:pt x="106" y="13186"/>
                  <a:pt x="82" y="13141"/>
                  <a:pt x="53" y="13141"/>
                </a:cubicBezTo>
                <a:close/>
                <a:moveTo>
                  <a:pt x="367" y="13141"/>
                </a:moveTo>
                <a:cubicBezTo>
                  <a:pt x="338" y="13141"/>
                  <a:pt x="315" y="13186"/>
                  <a:pt x="315" y="13244"/>
                </a:cubicBezTo>
                <a:lnTo>
                  <a:pt x="315" y="13464"/>
                </a:lnTo>
                <a:cubicBezTo>
                  <a:pt x="315" y="13521"/>
                  <a:pt x="338" y="13568"/>
                  <a:pt x="367" y="13568"/>
                </a:cubicBezTo>
                <a:cubicBezTo>
                  <a:pt x="397" y="13568"/>
                  <a:pt x="420" y="13521"/>
                  <a:pt x="420" y="13464"/>
                </a:cubicBezTo>
                <a:lnTo>
                  <a:pt x="420" y="13244"/>
                </a:lnTo>
                <a:cubicBezTo>
                  <a:pt x="420" y="13186"/>
                  <a:pt x="397" y="13141"/>
                  <a:pt x="367" y="13141"/>
                </a:cubicBezTo>
                <a:close/>
                <a:moveTo>
                  <a:pt x="1217" y="13141"/>
                </a:moveTo>
                <a:cubicBezTo>
                  <a:pt x="1188" y="13141"/>
                  <a:pt x="1164" y="13186"/>
                  <a:pt x="1164" y="13244"/>
                </a:cubicBezTo>
                <a:lnTo>
                  <a:pt x="1164" y="13464"/>
                </a:lnTo>
                <a:cubicBezTo>
                  <a:pt x="1164" y="13521"/>
                  <a:pt x="1188" y="13568"/>
                  <a:pt x="1217" y="13568"/>
                </a:cubicBezTo>
                <a:cubicBezTo>
                  <a:pt x="1246" y="13568"/>
                  <a:pt x="1270" y="13521"/>
                  <a:pt x="1270" y="13464"/>
                </a:cubicBezTo>
                <a:lnTo>
                  <a:pt x="1270" y="13244"/>
                </a:lnTo>
                <a:cubicBezTo>
                  <a:pt x="1270" y="13186"/>
                  <a:pt x="1246" y="13141"/>
                  <a:pt x="1217" y="13141"/>
                </a:cubicBezTo>
                <a:close/>
                <a:moveTo>
                  <a:pt x="1532" y="13141"/>
                </a:moveTo>
                <a:cubicBezTo>
                  <a:pt x="1503" y="13141"/>
                  <a:pt x="1479" y="13186"/>
                  <a:pt x="1479" y="13244"/>
                </a:cubicBezTo>
                <a:lnTo>
                  <a:pt x="1479" y="13464"/>
                </a:lnTo>
                <a:cubicBezTo>
                  <a:pt x="1479" y="13521"/>
                  <a:pt x="1503" y="13568"/>
                  <a:pt x="1532" y="13568"/>
                </a:cubicBezTo>
                <a:cubicBezTo>
                  <a:pt x="1561" y="13568"/>
                  <a:pt x="1584" y="13521"/>
                  <a:pt x="1584" y="13464"/>
                </a:cubicBezTo>
                <a:lnTo>
                  <a:pt x="1584" y="13244"/>
                </a:lnTo>
                <a:cubicBezTo>
                  <a:pt x="1584" y="13186"/>
                  <a:pt x="1561" y="13141"/>
                  <a:pt x="1532" y="13141"/>
                </a:cubicBezTo>
                <a:close/>
                <a:moveTo>
                  <a:pt x="2380" y="13141"/>
                </a:moveTo>
                <a:cubicBezTo>
                  <a:pt x="2351" y="13141"/>
                  <a:pt x="2329" y="13186"/>
                  <a:pt x="2329" y="13244"/>
                </a:cubicBezTo>
                <a:lnTo>
                  <a:pt x="2329" y="13464"/>
                </a:lnTo>
                <a:cubicBezTo>
                  <a:pt x="2329" y="13521"/>
                  <a:pt x="2351" y="13568"/>
                  <a:pt x="2380" y="13568"/>
                </a:cubicBezTo>
                <a:cubicBezTo>
                  <a:pt x="2409" y="13568"/>
                  <a:pt x="2433" y="13521"/>
                  <a:pt x="2433" y="13464"/>
                </a:cubicBezTo>
                <a:lnTo>
                  <a:pt x="2433" y="13244"/>
                </a:lnTo>
                <a:cubicBezTo>
                  <a:pt x="2433" y="13186"/>
                  <a:pt x="2409" y="13141"/>
                  <a:pt x="2380" y="13141"/>
                </a:cubicBezTo>
                <a:close/>
                <a:moveTo>
                  <a:pt x="2695" y="13141"/>
                </a:moveTo>
                <a:cubicBezTo>
                  <a:pt x="2666" y="13141"/>
                  <a:pt x="2643" y="13186"/>
                  <a:pt x="2643" y="13244"/>
                </a:cubicBezTo>
                <a:lnTo>
                  <a:pt x="2643" y="13464"/>
                </a:lnTo>
                <a:cubicBezTo>
                  <a:pt x="2643" y="13521"/>
                  <a:pt x="2666" y="13568"/>
                  <a:pt x="2695" y="13568"/>
                </a:cubicBezTo>
                <a:cubicBezTo>
                  <a:pt x="2724" y="13568"/>
                  <a:pt x="2748" y="13521"/>
                  <a:pt x="2748" y="13464"/>
                </a:cubicBezTo>
                <a:lnTo>
                  <a:pt x="2748" y="13244"/>
                </a:lnTo>
                <a:cubicBezTo>
                  <a:pt x="2748" y="13186"/>
                  <a:pt x="2724" y="13141"/>
                  <a:pt x="2695" y="13141"/>
                </a:cubicBezTo>
                <a:close/>
                <a:moveTo>
                  <a:pt x="3545" y="13141"/>
                </a:moveTo>
                <a:cubicBezTo>
                  <a:pt x="3516" y="13141"/>
                  <a:pt x="3492" y="13186"/>
                  <a:pt x="3492" y="13244"/>
                </a:cubicBezTo>
                <a:lnTo>
                  <a:pt x="3492" y="13464"/>
                </a:lnTo>
                <a:cubicBezTo>
                  <a:pt x="3492" y="13521"/>
                  <a:pt x="3516" y="13568"/>
                  <a:pt x="3545" y="13568"/>
                </a:cubicBezTo>
                <a:cubicBezTo>
                  <a:pt x="3574" y="13568"/>
                  <a:pt x="3598" y="13521"/>
                  <a:pt x="3598" y="13464"/>
                </a:cubicBezTo>
                <a:lnTo>
                  <a:pt x="3598" y="13244"/>
                </a:lnTo>
                <a:cubicBezTo>
                  <a:pt x="3598" y="13186"/>
                  <a:pt x="3574" y="13141"/>
                  <a:pt x="3545" y="13141"/>
                </a:cubicBezTo>
                <a:close/>
                <a:moveTo>
                  <a:pt x="3859" y="13141"/>
                </a:moveTo>
                <a:cubicBezTo>
                  <a:pt x="3830" y="13141"/>
                  <a:pt x="3806" y="13186"/>
                  <a:pt x="3806" y="13244"/>
                </a:cubicBezTo>
                <a:lnTo>
                  <a:pt x="3806" y="13464"/>
                </a:lnTo>
                <a:cubicBezTo>
                  <a:pt x="3806" y="13521"/>
                  <a:pt x="3830" y="13568"/>
                  <a:pt x="3859" y="13568"/>
                </a:cubicBezTo>
                <a:cubicBezTo>
                  <a:pt x="3888" y="13568"/>
                  <a:pt x="3912" y="13521"/>
                  <a:pt x="3912" y="13464"/>
                </a:cubicBezTo>
                <a:lnTo>
                  <a:pt x="3912" y="13244"/>
                </a:lnTo>
                <a:cubicBezTo>
                  <a:pt x="3912" y="13186"/>
                  <a:pt x="3888" y="13141"/>
                  <a:pt x="3859" y="13141"/>
                </a:cubicBezTo>
                <a:close/>
                <a:moveTo>
                  <a:pt x="4709" y="13141"/>
                </a:moveTo>
                <a:cubicBezTo>
                  <a:pt x="4680" y="13141"/>
                  <a:pt x="4656" y="13186"/>
                  <a:pt x="4656" y="13244"/>
                </a:cubicBezTo>
                <a:lnTo>
                  <a:pt x="4656" y="13464"/>
                </a:lnTo>
                <a:cubicBezTo>
                  <a:pt x="4656" y="13521"/>
                  <a:pt x="4680" y="13568"/>
                  <a:pt x="4709" y="13568"/>
                </a:cubicBezTo>
                <a:cubicBezTo>
                  <a:pt x="4738" y="13568"/>
                  <a:pt x="4762" y="13521"/>
                  <a:pt x="4762" y="13464"/>
                </a:cubicBezTo>
                <a:lnTo>
                  <a:pt x="4762" y="13244"/>
                </a:lnTo>
                <a:cubicBezTo>
                  <a:pt x="4762" y="13186"/>
                  <a:pt x="4738" y="13141"/>
                  <a:pt x="4709" y="13141"/>
                </a:cubicBezTo>
                <a:close/>
                <a:moveTo>
                  <a:pt x="5023" y="13141"/>
                </a:moveTo>
                <a:cubicBezTo>
                  <a:pt x="4994" y="13141"/>
                  <a:pt x="4970" y="13186"/>
                  <a:pt x="4970" y="13244"/>
                </a:cubicBezTo>
                <a:lnTo>
                  <a:pt x="4970" y="13464"/>
                </a:lnTo>
                <a:cubicBezTo>
                  <a:pt x="4970" y="13521"/>
                  <a:pt x="4994" y="13568"/>
                  <a:pt x="5023" y="13568"/>
                </a:cubicBezTo>
                <a:cubicBezTo>
                  <a:pt x="5053" y="13568"/>
                  <a:pt x="5076" y="13521"/>
                  <a:pt x="5076" y="13464"/>
                </a:cubicBezTo>
                <a:lnTo>
                  <a:pt x="5076" y="13244"/>
                </a:lnTo>
                <a:cubicBezTo>
                  <a:pt x="5076" y="13186"/>
                  <a:pt x="5053" y="13141"/>
                  <a:pt x="5023" y="13141"/>
                </a:cubicBezTo>
                <a:close/>
                <a:moveTo>
                  <a:pt x="5873" y="13141"/>
                </a:moveTo>
                <a:cubicBezTo>
                  <a:pt x="5844" y="13141"/>
                  <a:pt x="5820" y="13186"/>
                  <a:pt x="5820" y="13244"/>
                </a:cubicBezTo>
                <a:lnTo>
                  <a:pt x="5820" y="13464"/>
                </a:lnTo>
                <a:cubicBezTo>
                  <a:pt x="5820" y="13521"/>
                  <a:pt x="5844" y="13568"/>
                  <a:pt x="5873" y="13568"/>
                </a:cubicBezTo>
                <a:cubicBezTo>
                  <a:pt x="5902" y="13568"/>
                  <a:pt x="5926" y="13521"/>
                  <a:pt x="5926" y="13464"/>
                </a:cubicBezTo>
                <a:lnTo>
                  <a:pt x="5926" y="13244"/>
                </a:lnTo>
                <a:cubicBezTo>
                  <a:pt x="5926" y="13186"/>
                  <a:pt x="5902" y="13141"/>
                  <a:pt x="5873" y="13141"/>
                </a:cubicBezTo>
                <a:close/>
                <a:moveTo>
                  <a:pt x="6188" y="13141"/>
                </a:moveTo>
                <a:cubicBezTo>
                  <a:pt x="6159" y="13141"/>
                  <a:pt x="6135" y="13186"/>
                  <a:pt x="6135" y="13244"/>
                </a:cubicBezTo>
                <a:lnTo>
                  <a:pt x="6135" y="13464"/>
                </a:lnTo>
                <a:cubicBezTo>
                  <a:pt x="6135" y="13521"/>
                  <a:pt x="6159" y="13568"/>
                  <a:pt x="6188" y="13568"/>
                </a:cubicBezTo>
                <a:cubicBezTo>
                  <a:pt x="6217" y="13568"/>
                  <a:pt x="6240" y="13521"/>
                  <a:pt x="6240" y="13464"/>
                </a:cubicBezTo>
                <a:lnTo>
                  <a:pt x="6240" y="13244"/>
                </a:lnTo>
                <a:cubicBezTo>
                  <a:pt x="6240" y="13186"/>
                  <a:pt x="6217" y="13141"/>
                  <a:pt x="6188" y="13141"/>
                </a:cubicBezTo>
                <a:close/>
                <a:moveTo>
                  <a:pt x="7036" y="13141"/>
                </a:moveTo>
                <a:cubicBezTo>
                  <a:pt x="7007" y="13141"/>
                  <a:pt x="6984" y="13186"/>
                  <a:pt x="6984" y="13244"/>
                </a:cubicBezTo>
                <a:lnTo>
                  <a:pt x="6984" y="13464"/>
                </a:lnTo>
                <a:cubicBezTo>
                  <a:pt x="6984" y="13521"/>
                  <a:pt x="7007" y="13568"/>
                  <a:pt x="7036" y="13568"/>
                </a:cubicBezTo>
                <a:cubicBezTo>
                  <a:pt x="7065" y="13568"/>
                  <a:pt x="7089" y="13521"/>
                  <a:pt x="7089" y="13464"/>
                </a:cubicBezTo>
                <a:lnTo>
                  <a:pt x="7089" y="13244"/>
                </a:lnTo>
                <a:cubicBezTo>
                  <a:pt x="7089" y="13186"/>
                  <a:pt x="7065" y="13141"/>
                  <a:pt x="7036" y="13141"/>
                </a:cubicBezTo>
                <a:close/>
                <a:moveTo>
                  <a:pt x="7351" y="13141"/>
                </a:moveTo>
                <a:cubicBezTo>
                  <a:pt x="7322" y="13141"/>
                  <a:pt x="7299" y="13186"/>
                  <a:pt x="7299" y="13244"/>
                </a:cubicBezTo>
                <a:lnTo>
                  <a:pt x="7299" y="13464"/>
                </a:lnTo>
                <a:cubicBezTo>
                  <a:pt x="7299" y="13521"/>
                  <a:pt x="7322" y="13568"/>
                  <a:pt x="7351" y="13568"/>
                </a:cubicBezTo>
                <a:cubicBezTo>
                  <a:pt x="7380" y="13568"/>
                  <a:pt x="7404" y="13521"/>
                  <a:pt x="7404" y="13464"/>
                </a:cubicBezTo>
                <a:lnTo>
                  <a:pt x="7404" y="13244"/>
                </a:lnTo>
                <a:cubicBezTo>
                  <a:pt x="7404" y="13186"/>
                  <a:pt x="7380" y="13141"/>
                  <a:pt x="7351" y="13141"/>
                </a:cubicBezTo>
                <a:close/>
                <a:moveTo>
                  <a:pt x="8201" y="13141"/>
                </a:moveTo>
                <a:cubicBezTo>
                  <a:pt x="8171" y="13141"/>
                  <a:pt x="8148" y="13186"/>
                  <a:pt x="8148" y="13244"/>
                </a:cubicBezTo>
                <a:lnTo>
                  <a:pt x="8148" y="13464"/>
                </a:lnTo>
                <a:cubicBezTo>
                  <a:pt x="8148" y="13521"/>
                  <a:pt x="8171" y="13568"/>
                  <a:pt x="8201" y="13568"/>
                </a:cubicBezTo>
                <a:cubicBezTo>
                  <a:pt x="8230" y="13568"/>
                  <a:pt x="8254" y="13521"/>
                  <a:pt x="8254" y="13464"/>
                </a:cubicBezTo>
                <a:lnTo>
                  <a:pt x="8254" y="13244"/>
                </a:lnTo>
                <a:cubicBezTo>
                  <a:pt x="8254" y="13186"/>
                  <a:pt x="8230" y="13141"/>
                  <a:pt x="8201" y="13141"/>
                </a:cubicBezTo>
                <a:close/>
                <a:moveTo>
                  <a:pt x="8515" y="13141"/>
                </a:moveTo>
                <a:cubicBezTo>
                  <a:pt x="8486" y="13141"/>
                  <a:pt x="8462" y="13186"/>
                  <a:pt x="8462" y="13244"/>
                </a:cubicBezTo>
                <a:lnTo>
                  <a:pt x="8462" y="13464"/>
                </a:lnTo>
                <a:cubicBezTo>
                  <a:pt x="8462" y="13521"/>
                  <a:pt x="8486" y="13568"/>
                  <a:pt x="8515" y="13568"/>
                </a:cubicBezTo>
                <a:cubicBezTo>
                  <a:pt x="8544" y="13568"/>
                  <a:pt x="8568" y="13521"/>
                  <a:pt x="8568" y="13464"/>
                </a:cubicBezTo>
                <a:lnTo>
                  <a:pt x="8568" y="13244"/>
                </a:lnTo>
                <a:cubicBezTo>
                  <a:pt x="8568" y="13186"/>
                  <a:pt x="8544" y="13141"/>
                  <a:pt x="8515" y="13141"/>
                </a:cubicBezTo>
                <a:close/>
                <a:moveTo>
                  <a:pt x="9365" y="13141"/>
                </a:moveTo>
                <a:cubicBezTo>
                  <a:pt x="9336" y="13141"/>
                  <a:pt x="9312" y="13186"/>
                  <a:pt x="9312" y="13244"/>
                </a:cubicBezTo>
                <a:lnTo>
                  <a:pt x="9312" y="13464"/>
                </a:lnTo>
                <a:cubicBezTo>
                  <a:pt x="9312" y="13521"/>
                  <a:pt x="9336" y="13568"/>
                  <a:pt x="9365" y="13568"/>
                </a:cubicBezTo>
                <a:cubicBezTo>
                  <a:pt x="9394" y="13568"/>
                  <a:pt x="9418" y="13521"/>
                  <a:pt x="9418" y="13464"/>
                </a:cubicBezTo>
                <a:lnTo>
                  <a:pt x="9418" y="13244"/>
                </a:lnTo>
                <a:cubicBezTo>
                  <a:pt x="9418" y="13186"/>
                  <a:pt x="9394" y="13141"/>
                  <a:pt x="9365" y="13141"/>
                </a:cubicBezTo>
                <a:close/>
                <a:moveTo>
                  <a:pt x="9679" y="13141"/>
                </a:moveTo>
                <a:cubicBezTo>
                  <a:pt x="9650" y="13141"/>
                  <a:pt x="9626" y="13186"/>
                  <a:pt x="9626" y="13244"/>
                </a:cubicBezTo>
                <a:lnTo>
                  <a:pt x="9626" y="13464"/>
                </a:lnTo>
                <a:cubicBezTo>
                  <a:pt x="9626" y="13521"/>
                  <a:pt x="9650" y="13568"/>
                  <a:pt x="9679" y="13568"/>
                </a:cubicBezTo>
                <a:cubicBezTo>
                  <a:pt x="9708" y="13568"/>
                  <a:pt x="9732" y="13521"/>
                  <a:pt x="9732" y="13464"/>
                </a:cubicBezTo>
                <a:lnTo>
                  <a:pt x="9732" y="13244"/>
                </a:lnTo>
                <a:cubicBezTo>
                  <a:pt x="9732" y="13186"/>
                  <a:pt x="9708" y="13141"/>
                  <a:pt x="9679" y="13141"/>
                </a:cubicBezTo>
                <a:close/>
                <a:moveTo>
                  <a:pt x="10529" y="13141"/>
                </a:moveTo>
                <a:cubicBezTo>
                  <a:pt x="10500" y="13141"/>
                  <a:pt x="10476" y="13186"/>
                  <a:pt x="10476" y="13244"/>
                </a:cubicBezTo>
                <a:lnTo>
                  <a:pt x="10476" y="13464"/>
                </a:lnTo>
                <a:cubicBezTo>
                  <a:pt x="10476" y="13521"/>
                  <a:pt x="10500" y="13568"/>
                  <a:pt x="10529" y="13568"/>
                </a:cubicBezTo>
                <a:cubicBezTo>
                  <a:pt x="10558" y="13568"/>
                  <a:pt x="10582" y="13521"/>
                  <a:pt x="10582" y="13464"/>
                </a:cubicBezTo>
                <a:lnTo>
                  <a:pt x="10582" y="13244"/>
                </a:lnTo>
                <a:cubicBezTo>
                  <a:pt x="10582" y="13186"/>
                  <a:pt x="10558" y="13141"/>
                  <a:pt x="10529" y="13141"/>
                </a:cubicBezTo>
                <a:close/>
                <a:moveTo>
                  <a:pt x="10844" y="13141"/>
                </a:moveTo>
                <a:cubicBezTo>
                  <a:pt x="10814" y="13141"/>
                  <a:pt x="10791" y="13186"/>
                  <a:pt x="10791" y="13244"/>
                </a:cubicBezTo>
                <a:lnTo>
                  <a:pt x="10791" y="13464"/>
                </a:lnTo>
                <a:cubicBezTo>
                  <a:pt x="10791" y="13521"/>
                  <a:pt x="10814" y="13568"/>
                  <a:pt x="10844" y="13568"/>
                </a:cubicBezTo>
                <a:cubicBezTo>
                  <a:pt x="10873" y="13568"/>
                  <a:pt x="10895" y="13521"/>
                  <a:pt x="10895" y="13464"/>
                </a:cubicBezTo>
                <a:lnTo>
                  <a:pt x="10895" y="13244"/>
                </a:lnTo>
                <a:cubicBezTo>
                  <a:pt x="10895" y="13186"/>
                  <a:pt x="10873" y="13141"/>
                  <a:pt x="10844" y="13141"/>
                </a:cubicBezTo>
                <a:close/>
                <a:moveTo>
                  <a:pt x="11692" y="13141"/>
                </a:moveTo>
                <a:cubicBezTo>
                  <a:pt x="11663" y="13141"/>
                  <a:pt x="11640" y="13186"/>
                  <a:pt x="11640" y="13244"/>
                </a:cubicBezTo>
                <a:lnTo>
                  <a:pt x="11640" y="13464"/>
                </a:lnTo>
                <a:cubicBezTo>
                  <a:pt x="11640" y="13521"/>
                  <a:pt x="11663" y="13568"/>
                  <a:pt x="11692" y="13568"/>
                </a:cubicBezTo>
                <a:cubicBezTo>
                  <a:pt x="11721" y="13568"/>
                  <a:pt x="11745" y="13521"/>
                  <a:pt x="11745" y="13464"/>
                </a:cubicBezTo>
                <a:lnTo>
                  <a:pt x="11745" y="13244"/>
                </a:lnTo>
                <a:cubicBezTo>
                  <a:pt x="11745" y="13186"/>
                  <a:pt x="11721" y="13141"/>
                  <a:pt x="11692" y="13141"/>
                </a:cubicBezTo>
                <a:close/>
                <a:moveTo>
                  <a:pt x="12007" y="13141"/>
                </a:moveTo>
                <a:cubicBezTo>
                  <a:pt x="11978" y="13141"/>
                  <a:pt x="11955" y="13186"/>
                  <a:pt x="11955" y="13244"/>
                </a:cubicBezTo>
                <a:lnTo>
                  <a:pt x="11955" y="13464"/>
                </a:lnTo>
                <a:cubicBezTo>
                  <a:pt x="11955" y="13521"/>
                  <a:pt x="11978" y="13568"/>
                  <a:pt x="12007" y="13568"/>
                </a:cubicBezTo>
                <a:cubicBezTo>
                  <a:pt x="12036" y="13568"/>
                  <a:pt x="12060" y="13521"/>
                  <a:pt x="12060" y="13464"/>
                </a:cubicBezTo>
                <a:lnTo>
                  <a:pt x="12060" y="13244"/>
                </a:lnTo>
                <a:cubicBezTo>
                  <a:pt x="12060" y="13186"/>
                  <a:pt x="12036" y="13141"/>
                  <a:pt x="12007" y="13141"/>
                </a:cubicBezTo>
                <a:close/>
                <a:moveTo>
                  <a:pt x="12856" y="13141"/>
                </a:moveTo>
                <a:cubicBezTo>
                  <a:pt x="12827" y="13141"/>
                  <a:pt x="12804" y="13186"/>
                  <a:pt x="12804" y="13244"/>
                </a:cubicBezTo>
                <a:lnTo>
                  <a:pt x="12804" y="13464"/>
                </a:lnTo>
                <a:cubicBezTo>
                  <a:pt x="12804" y="13521"/>
                  <a:pt x="12827" y="13568"/>
                  <a:pt x="12856" y="13568"/>
                </a:cubicBezTo>
                <a:cubicBezTo>
                  <a:pt x="12886" y="13568"/>
                  <a:pt x="12909" y="13521"/>
                  <a:pt x="12909" y="13464"/>
                </a:cubicBezTo>
                <a:lnTo>
                  <a:pt x="12909" y="13244"/>
                </a:lnTo>
                <a:cubicBezTo>
                  <a:pt x="12909" y="13186"/>
                  <a:pt x="12886" y="13141"/>
                  <a:pt x="12856" y="13141"/>
                </a:cubicBezTo>
                <a:close/>
                <a:moveTo>
                  <a:pt x="13171" y="13141"/>
                </a:moveTo>
                <a:cubicBezTo>
                  <a:pt x="13142" y="13141"/>
                  <a:pt x="13118" y="13186"/>
                  <a:pt x="13118" y="13244"/>
                </a:cubicBezTo>
                <a:lnTo>
                  <a:pt x="13118" y="13464"/>
                </a:lnTo>
                <a:cubicBezTo>
                  <a:pt x="13118" y="13521"/>
                  <a:pt x="13142" y="13568"/>
                  <a:pt x="13171" y="13568"/>
                </a:cubicBezTo>
                <a:cubicBezTo>
                  <a:pt x="13200" y="13568"/>
                  <a:pt x="13224" y="13521"/>
                  <a:pt x="13224" y="13464"/>
                </a:cubicBezTo>
                <a:lnTo>
                  <a:pt x="13224" y="13244"/>
                </a:lnTo>
                <a:cubicBezTo>
                  <a:pt x="13224" y="13186"/>
                  <a:pt x="13200" y="13141"/>
                  <a:pt x="13171" y="13141"/>
                </a:cubicBezTo>
                <a:close/>
                <a:moveTo>
                  <a:pt x="14021" y="13141"/>
                </a:moveTo>
                <a:cubicBezTo>
                  <a:pt x="13992" y="13141"/>
                  <a:pt x="13968" y="13186"/>
                  <a:pt x="13968" y="13244"/>
                </a:cubicBezTo>
                <a:lnTo>
                  <a:pt x="13968" y="13464"/>
                </a:lnTo>
                <a:cubicBezTo>
                  <a:pt x="13968" y="13521"/>
                  <a:pt x="13992" y="13568"/>
                  <a:pt x="14021" y="13568"/>
                </a:cubicBezTo>
                <a:cubicBezTo>
                  <a:pt x="14050" y="13568"/>
                  <a:pt x="14074" y="13521"/>
                  <a:pt x="14074" y="13464"/>
                </a:cubicBezTo>
                <a:lnTo>
                  <a:pt x="14074" y="13244"/>
                </a:lnTo>
                <a:cubicBezTo>
                  <a:pt x="14074" y="13186"/>
                  <a:pt x="14050" y="13141"/>
                  <a:pt x="14021" y="13141"/>
                </a:cubicBezTo>
                <a:close/>
                <a:moveTo>
                  <a:pt x="14335" y="13141"/>
                </a:moveTo>
                <a:cubicBezTo>
                  <a:pt x="14306" y="13141"/>
                  <a:pt x="14282" y="13186"/>
                  <a:pt x="14282" y="13244"/>
                </a:cubicBezTo>
                <a:lnTo>
                  <a:pt x="14282" y="13464"/>
                </a:lnTo>
                <a:cubicBezTo>
                  <a:pt x="14282" y="13521"/>
                  <a:pt x="14306" y="13568"/>
                  <a:pt x="14335" y="13568"/>
                </a:cubicBezTo>
                <a:cubicBezTo>
                  <a:pt x="14364" y="13568"/>
                  <a:pt x="14388" y="13521"/>
                  <a:pt x="14388" y="13464"/>
                </a:cubicBezTo>
                <a:lnTo>
                  <a:pt x="14388" y="13244"/>
                </a:lnTo>
                <a:cubicBezTo>
                  <a:pt x="14388" y="13186"/>
                  <a:pt x="14364" y="13141"/>
                  <a:pt x="14335" y="13141"/>
                </a:cubicBezTo>
                <a:close/>
                <a:moveTo>
                  <a:pt x="15185" y="13141"/>
                </a:moveTo>
                <a:cubicBezTo>
                  <a:pt x="15156" y="13141"/>
                  <a:pt x="15132" y="13186"/>
                  <a:pt x="15132" y="13244"/>
                </a:cubicBezTo>
                <a:lnTo>
                  <a:pt x="15132" y="13464"/>
                </a:lnTo>
                <a:cubicBezTo>
                  <a:pt x="15132" y="13521"/>
                  <a:pt x="15156" y="13568"/>
                  <a:pt x="15185" y="13568"/>
                </a:cubicBezTo>
                <a:cubicBezTo>
                  <a:pt x="15214" y="13568"/>
                  <a:pt x="15237" y="13521"/>
                  <a:pt x="15237" y="13464"/>
                </a:cubicBezTo>
                <a:lnTo>
                  <a:pt x="15237" y="13244"/>
                </a:lnTo>
                <a:cubicBezTo>
                  <a:pt x="15237" y="13186"/>
                  <a:pt x="15214" y="13141"/>
                  <a:pt x="15185" y="13141"/>
                </a:cubicBezTo>
                <a:close/>
                <a:moveTo>
                  <a:pt x="15500" y="13141"/>
                </a:moveTo>
                <a:cubicBezTo>
                  <a:pt x="15470" y="13141"/>
                  <a:pt x="15447" y="13186"/>
                  <a:pt x="15447" y="13244"/>
                </a:cubicBezTo>
                <a:lnTo>
                  <a:pt x="15447" y="13464"/>
                </a:lnTo>
                <a:cubicBezTo>
                  <a:pt x="15447" y="13521"/>
                  <a:pt x="15470" y="13568"/>
                  <a:pt x="15500" y="13568"/>
                </a:cubicBezTo>
                <a:cubicBezTo>
                  <a:pt x="15529" y="13568"/>
                  <a:pt x="15551" y="13521"/>
                  <a:pt x="15551" y="13464"/>
                </a:cubicBezTo>
                <a:lnTo>
                  <a:pt x="15551" y="13244"/>
                </a:lnTo>
                <a:cubicBezTo>
                  <a:pt x="15551" y="13186"/>
                  <a:pt x="15529" y="13141"/>
                  <a:pt x="15500" y="13141"/>
                </a:cubicBezTo>
                <a:close/>
                <a:moveTo>
                  <a:pt x="16349" y="13141"/>
                </a:moveTo>
                <a:cubicBezTo>
                  <a:pt x="16320" y="13141"/>
                  <a:pt x="16296" y="13186"/>
                  <a:pt x="16296" y="13244"/>
                </a:cubicBezTo>
                <a:lnTo>
                  <a:pt x="16296" y="13464"/>
                </a:lnTo>
                <a:cubicBezTo>
                  <a:pt x="16296" y="13521"/>
                  <a:pt x="16320" y="13568"/>
                  <a:pt x="16349" y="13568"/>
                </a:cubicBezTo>
                <a:cubicBezTo>
                  <a:pt x="16378" y="13568"/>
                  <a:pt x="16401" y="13521"/>
                  <a:pt x="16401" y="13464"/>
                </a:cubicBezTo>
                <a:lnTo>
                  <a:pt x="16401" y="13244"/>
                </a:lnTo>
                <a:cubicBezTo>
                  <a:pt x="16401" y="13186"/>
                  <a:pt x="16378" y="13141"/>
                  <a:pt x="16349" y="13141"/>
                </a:cubicBezTo>
                <a:close/>
                <a:moveTo>
                  <a:pt x="16663" y="13141"/>
                </a:moveTo>
                <a:cubicBezTo>
                  <a:pt x="16634" y="13141"/>
                  <a:pt x="16611" y="13186"/>
                  <a:pt x="16611" y="13244"/>
                </a:cubicBezTo>
                <a:lnTo>
                  <a:pt x="16611" y="13464"/>
                </a:lnTo>
                <a:cubicBezTo>
                  <a:pt x="16611" y="13521"/>
                  <a:pt x="16634" y="13568"/>
                  <a:pt x="16663" y="13568"/>
                </a:cubicBezTo>
                <a:cubicBezTo>
                  <a:pt x="16692" y="13568"/>
                  <a:pt x="16716" y="13521"/>
                  <a:pt x="16716" y="13464"/>
                </a:cubicBezTo>
                <a:lnTo>
                  <a:pt x="16716" y="13244"/>
                </a:lnTo>
                <a:cubicBezTo>
                  <a:pt x="16716" y="13186"/>
                  <a:pt x="16692" y="13141"/>
                  <a:pt x="16663" y="13141"/>
                </a:cubicBezTo>
                <a:close/>
                <a:moveTo>
                  <a:pt x="17512" y="13141"/>
                </a:moveTo>
                <a:cubicBezTo>
                  <a:pt x="17483" y="13141"/>
                  <a:pt x="17459" y="13186"/>
                  <a:pt x="17459" y="13244"/>
                </a:cubicBezTo>
                <a:lnTo>
                  <a:pt x="17459" y="13464"/>
                </a:lnTo>
                <a:cubicBezTo>
                  <a:pt x="17459" y="13521"/>
                  <a:pt x="17483" y="13568"/>
                  <a:pt x="17512" y="13568"/>
                </a:cubicBezTo>
                <a:cubicBezTo>
                  <a:pt x="17541" y="13568"/>
                  <a:pt x="17565" y="13521"/>
                  <a:pt x="17565" y="13464"/>
                </a:cubicBezTo>
                <a:lnTo>
                  <a:pt x="17565" y="13244"/>
                </a:lnTo>
                <a:cubicBezTo>
                  <a:pt x="17565" y="13186"/>
                  <a:pt x="17541" y="13141"/>
                  <a:pt x="17512" y="13141"/>
                </a:cubicBezTo>
                <a:close/>
                <a:moveTo>
                  <a:pt x="17827" y="13141"/>
                </a:moveTo>
                <a:cubicBezTo>
                  <a:pt x="17798" y="13141"/>
                  <a:pt x="17774" y="13186"/>
                  <a:pt x="17774" y="13244"/>
                </a:cubicBezTo>
                <a:lnTo>
                  <a:pt x="17774" y="13464"/>
                </a:lnTo>
                <a:cubicBezTo>
                  <a:pt x="17774" y="13521"/>
                  <a:pt x="17798" y="13568"/>
                  <a:pt x="17827" y="13568"/>
                </a:cubicBezTo>
                <a:cubicBezTo>
                  <a:pt x="17856" y="13568"/>
                  <a:pt x="17880" y="13521"/>
                  <a:pt x="17880" y="13464"/>
                </a:cubicBezTo>
                <a:lnTo>
                  <a:pt x="17880" y="13244"/>
                </a:lnTo>
                <a:cubicBezTo>
                  <a:pt x="17880" y="13186"/>
                  <a:pt x="17856" y="13141"/>
                  <a:pt x="17827" y="13141"/>
                </a:cubicBezTo>
                <a:close/>
                <a:moveTo>
                  <a:pt x="18677" y="13141"/>
                </a:moveTo>
                <a:cubicBezTo>
                  <a:pt x="18648" y="13141"/>
                  <a:pt x="18624" y="13186"/>
                  <a:pt x="18624" y="13244"/>
                </a:cubicBezTo>
                <a:lnTo>
                  <a:pt x="18624" y="13464"/>
                </a:lnTo>
                <a:cubicBezTo>
                  <a:pt x="18624" y="13521"/>
                  <a:pt x="18648" y="13568"/>
                  <a:pt x="18677" y="13568"/>
                </a:cubicBezTo>
                <a:cubicBezTo>
                  <a:pt x="18706" y="13568"/>
                  <a:pt x="18730" y="13521"/>
                  <a:pt x="18730" y="13464"/>
                </a:cubicBezTo>
                <a:lnTo>
                  <a:pt x="18730" y="13244"/>
                </a:lnTo>
                <a:cubicBezTo>
                  <a:pt x="18730" y="13186"/>
                  <a:pt x="18706" y="13141"/>
                  <a:pt x="18677" y="13141"/>
                </a:cubicBezTo>
                <a:close/>
                <a:moveTo>
                  <a:pt x="18991" y="13141"/>
                </a:moveTo>
                <a:cubicBezTo>
                  <a:pt x="18962" y="13141"/>
                  <a:pt x="18938" y="13186"/>
                  <a:pt x="18938" y="13244"/>
                </a:cubicBezTo>
                <a:lnTo>
                  <a:pt x="18938" y="13464"/>
                </a:lnTo>
                <a:cubicBezTo>
                  <a:pt x="18938" y="13521"/>
                  <a:pt x="18962" y="13568"/>
                  <a:pt x="18991" y="13568"/>
                </a:cubicBezTo>
                <a:cubicBezTo>
                  <a:pt x="19020" y="13568"/>
                  <a:pt x="19044" y="13521"/>
                  <a:pt x="19044" y="13464"/>
                </a:cubicBezTo>
                <a:lnTo>
                  <a:pt x="19044" y="13244"/>
                </a:lnTo>
                <a:cubicBezTo>
                  <a:pt x="19044" y="13186"/>
                  <a:pt x="19020" y="13141"/>
                  <a:pt x="18991" y="13141"/>
                </a:cubicBezTo>
                <a:close/>
                <a:moveTo>
                  <a:pt x="19841" y="13141"/>
                </a:moveTo>
                <a:cubicBezTo>
                  <a:pt x="19812" y="13141"/>
                  <a:pt x="19788" y="13186"/>
                  <a:pt x="19788" y="13244"/>
                </a:cubicBezTo>
                <a:lnTo>
                  <a:pt x="19788" y="13464"/>
                </a:lnTo>
                <a:cubicBezTo>
                  <a:pt x="19788" y="13521"/>
                  <a:pt x="19812" y="13568"/>
                  <a:pt x="19841" y="13568"/>
                </a:cubicBezTo>
                <a:cubicBezTo>
                  <a:pt x="19870" y="13568"/>
                  <a:pt x="19894" y="13521"/>
                  <a:pt x="19894" y="13464"/>
                </a:cubicBezTo>
                <a:lnTo>
                  <a:pt x="19894" y="13244"/>
                </a:lnTo>
                <a:cubicBezTo>
                  <a:pt x="19894" y="13186"/>
                  <a:pt x="19870" y="13141"/>
                  <a:pt x="19841" y="13141"/>
                </a:cubicBezTo>
                <a:close/>
                <a:moveTo>
                  <a:pt x="20155" y="13141"/>
                </a:moveTo>
                <a:cubicBezTo>
                  <a:pt x="20126" y="13141"/>
                  <a:pt x="20102" y="13186"/>
                  <a:pt x="20102" y="13244"/>
                </a:cubicBezTo>
                <a:lnTo>
                  <a:pt x="20102" y="13464"/>
                </a:lnTo>
                <a:cubicBezTo>
                  <a:pt x="20102" y="13521"/>
                  <a:pt x="20126" y="13568"/>
                  <a:pt x="20155" y="13568"/>
                </a:cubicBezTo>
                <a:cubicBezTo>
                  <a:pt x="20184" y="13568"/>
                  <a:pt x="20207" y="13521"/>
                  <a:pt x="20207" y="13464"/>
                </a:cubicBezTo>
                <a:lnTo>
                  <a:pt x="20207" y="13244"/>
                </a:lnTo>
                <a:cubicBezTo>
                  <a:pt x="20207" y="13186"/>
                  <a:pt x="20184" y="13141"/>
                  <a:pt x="20155" y="13141"/>
                </a:cubicBezTo>
                <a:close/>
                <a:moveTo>
                  <a:pt x="21004" y="13141"/>
                </a:moveTo>
                <a:cubicBezTo>
                  <a:pt x="20975" y="13141"/>
                  <a:pt x="20952" y="13186"/>
                  <a:pt x="20952" y="13244"/>
                </a:cubicBezTo>
                <a:lnTo>
                  <a:pt x="20952" y="13464"/>
                </a:lnTo>
                <a:cubicBezTo>
                  <a:pt x="20952" y="13521"/>
                  <a:pt x="20975" y="13568"/>
                  <a:pt x="21004" y="13568"/>
                </a:cubicBezTo>
                <a:cubicBezTo>
                  <a:pt x="21033" y="13568"/>
                  <a:pt x="21057" y="13521"/>
                  <a:pt x="21057" y="13464"/>
                </a:cubicBezTo>
                <a:lnTo>
                  <a:pt x="21057" y="13244"/>
                </a:lnTo>
                <a:cubicBezTo>
                  <a:pt x="21057" y="13186"/>
                  <a:pt x="21033" y="13141"/>
                  <a:pt x="21004" y="13141"/>
                </a:cubicBezTo>
                <a:close/>
                <a:moveTo>
                  <a:pt x="21319" y="13141"/>
                </a:moveTo>
                <a:cubicBezTo>
                  <a:pt x="21289" y="13141"/>
                  <a:pt x="21267" y="13186"/>
                  <a:pt x="21267" y="13244"/>
                </a:cubicBezTo>
                <a:lnTo>
                  <a:pt x="21267" y="13464"/>
                </a:lnTo>
                <a:cubicBezTo>
                  <a:pt x="21267" y="13521"/>
                  <a:pt x="21289" y="13568"/>
                  <a:pt x="21319" y="13568"/>
                </a:cubicBezTo>
                <a:cubicBezTo>
                  <a:pt x="21348" y="13568"/>
                  <a:pt x="21372" y="13521"/>
                  <a:pt x="21372" y="13464"/>
                </a:cubicBezTo>
                <a:lnTo>
                  <a:pt x="21372" y="13244"/>
                </a:lnTo>
                <a:cubicBezTo>
                  <a:pt x="21372" y="13186"/>
                  <a:pt x="21348" y="13141"/>
                  <a:pt x="21319" y="13141"/>
                </a:cubicBezTo>
                <a:close/>
                <a:moveTo>
                  <a:pt x="281" y="13871"/>
                </a:moveTo>
                <a:cubicBezTo>
                  <a:pt x="252" y="13871"/>
                  <a:pt x="228" y="13916"/>
                  <a:pt x="228" y="13974"/>
                </a:cubicBezTo>
                <a:lnTo>
                  <a:pt x="228" y="14194"/>
                </a:lnTo>
                <a:cubicBezTo>
                  <a:pt x="228" y="14251"/>
                  <a:pt x="252" y="14298"/>
                  <a:pt x="281" y="14298"/>
                </a:cubicBezTo>
                <a:cubicBezTo>
                  <a:pt x="311" y="14298"/>
                  <a:pt x="334" y="14251"/>
                  <a:pt x="334" y="14194"/>
                </a:cubicBezTo>
                <a:lnTo>
                  <a:pt x="334" y="13974"/>
                </a:lnTo>
                <a:cubicBezTo>
                  <a:pt x="334" y="13916"/>
                  <a:pt x="311" y="13871"/>
                  <a:pt x="281" y="13871"/>
                </a:cubicBezTo>
                <a:close/>
                <a:moveTo>
                  <a:pt x="596" y="13871"/>
                </a:moveTo>
                <a:cubicBezTo>
                  <a:pt x="567" y="13871"/>
                  <a:pt x="543" y="13916"/>
                  <a:pt x="543" y="13974"/>
                </a:cubicBezTo>
                <a:lnTo>
                  <a:pt x="543" y="14194"/>
                </a:lnTo>
                <a:cubicBezTo>
                  <a:pt x="543" y="14251"/>
                  <a:pt x="567" y="14298"/>
                  <a:pt x="596" y="14298"/>
                </a:cubicBezTo>
                <a:cubicBezTo>
                  <a:pt x="625" y="14298"/>
                  <a:pt x="649" y="14251"/>
                  <a:pt x="649" y="14194"/>
                </a:cubicBezTo>
                <a:lnTo>
                  <a:pt x="649" y="13974"/>
                </a:lnTo>
                <a:cubicBezTo>
                  <a:pt x="649" y="13916"/>
                  <a:pt x="625" y="13871"/>
                  <a:pt x="596" y="13871"/>
                </a:cubicBezTo>
                <a:close/>
                <a:moveTo>
                  <a:pt x="1446" y="13871"/>
                </a:moveTo>
                <a:cubicBezTo>
                  <a:pt x="1417" y="13871"/>
                  <a:pt x="1393" y="13916"/>
                  <a:pt x="1393" y="13974"/>
                </a:cubicBezTo>
                <a:lnTo>
                  <a:pt x="1393" y="14194"/>
                </a:lnTo>
                <a:cubicBezTo>
                  <a:pt x="1393" y="14251"/>
                  <a:pt x="1417" y="14298"/>
                  <a:pt x="1446" y="14298"/>
                </a:cubicBezTo>
                <a:cubicBezTo>
                  <a:pt x="1475" y="14298"/>
                  <a:pt x="1499" y="14251"/>
                  <a:pt x="1499" y="14194"/>
                </a:cubicBezTo>
                <a:lnTo>
                  <a:pt x="1499" y="13974"/>
                </a:lnTo>
                <a:cubicBezTo>
                  <a:pt x="1499" y="13916"/>
                  <a:pt x="1475" y="13871"/>
                  <a:pt x="1446" y="13871"/>
                </a:cubicBezTo>
                <a:close/>
                <a:moveTo>
                  <a:pt x="1760" y="13871"/>
                </a:moveTo>
                <a:cubicBezTo>
                  <a:pt x="1731" y="13871"/>
                  <a:pt x="1707" y="13916"/>
                  <a:pt x="1707" y="13974"/>
                </a:cubicBezTo>
                <a:lnTo>
                  <a:pt x="1707" y="14194"/>
                </a:lnTo>
                <a:cubicBezTo>
                  <a:pt x="1707" y="14251"/>
                  <a:pt x="1731" y="14298"/>
                  <a:pt x="1760" y="14298"/>
                </a:cubicBezTo>
                <a:cubicBezTo>
                  <a:pt x="1789" y="14298"/>
                  <a:pt x="1813" y="14251"/>
                  <a:pt x="1813" y="14194"/>
                </a:cubicBezTo>
                <a:lnTo>
                  <a:pt x="1813" y="13974"/>
                </a:lnTo>
                <a:cubicBezTo>
                  <a:pt x="1813" y="13916"/>
                  <a:pt x="1789" y="13871"/>
                  <a:pt x="1760" y="13871"/>
                </a:cubicBezTo>
                <a:close/>
                <a:moveTo>
                  <a:pt x="2610" y="13871"/>
                </a:moveTo>
                <a:cubicBezTo>
                  <a:pt x="2581" y="13871"/>
                  <a:pt x="2557" y="13916"/>
                  <a:pt x="2557" y="13974"/>
                </a:cubicBezTo>
                <a:lnTo>
                  <a:pt x="2557" y="14194"/>
                </a:lnTo>
                <a:cubicBezTo>
                  <a:pt x="2557" y="14251"/>
                  <a:pt x="2581" y="14298"/>
                  <a:pt x="2610" y="14298"/>
                </a:cubicBezTo>
                <a:cubicBezTo>
                  <a:pt x="2639" y="14298"/>
                  <a:pt x="2662" y="14251"/>
                  <a:pt x="2662" y="14194"/>
                </a:cubicBezTo>
                <a:lnTo>
                  <a:pt x="2662" y="13974"/>
                </a:lnTo>
                <a:cubicBezTo>
                  <a:pt x="2662" y="13916"/>
                  <a:pt x="2639" y="13871"/>
                  <a:pt x="2610" y="13871"/>
                </a:cubicBezTo>
                <a:close/>
                <a:moveTo>
                  <a:pt x="2924" y="13871"/>
                </a:moveTo>
                <a:cubicBezTo>
                  <a:pt x="2895" y="13871"/>
                  <a:pt x="2871" y="13916"/>
                  <a:pt x="2871" y="13974"/>
                </a:cubicBezTo>
                <a:lnTo>
                  <a:pt x="2871" y="14194"/>
                </a:lnTo>
                <a:cubicBezTo>
                  <a:pt x="2871" y="14251"/>
                  <a:pt x="2895" y="14298"/>
                  <a:pt x="2924" y="14298"/>
                </a:cubicBezTo>
                <a:cubicBezTo>
                  <a:pt x="2954" y="14298"/>
                  <a:pt x="2976" y="14251"/>
                  <a:pt x="2976" y="14194"/>
                </a:cubicBezTo>
                <a:lnTo>
                  <a:pt x="2976" y="13974"/>
                </a:lnTo>
                <a:cubicBezTo>
                  <a:pt x="2976" y="13916"/>
                  <a:pt x="2954" y="13871"/>
                  <a:pt x="2924" y="13871"/>
                </a:cubicBezTo>
                <a:close/>
                <a:moveTo>
                  <a:pt x="3773" y="13871"/>
                </a:moveTo>
                <a:cubicBezTo>
                  <a:pt x="3744" y="13871"/>
                  <a:pt x="3721" y="13916"/>
                  <a:pt x="3721" y="13974"/>
                </a:cubicBezTo>
                <a:lnTo>
                  <a:pt x="3721" y="14194"/>
                </a:lnTo>
                <a:cubicBezTo>
                  <a:pt x="3721" y="14251"/>
                  <a:pt x="3744" y="14298"/>
                  <a:pt x="3773" y="14298"/>
                </a:cubicBezTo>
                <a:cubicBezTo>
                  <a:pt x="3802" y="14298"/>
                  <a:pt x="3826" y="14251"/>
                  <a:pt x="3826" y="14194"/>
                </a:cubicBezTo>
                <a:lnTo>
                  <a:pt x="3826" y="13974"/>
                </a:lnTo>
                <a:cubicBezTo>
                  <a:pt x="3826" y="13916"/>
                  <a:pt x="3802" y="13871"/>
                  <a:pt x="3773" y="13871"/>
                </a:cubicBezTo>
                <a:close/>
                <a:moveTo>
                  <a:pt x="4088" y="13871"/>
                </a:moveTo>
                <a:cubicBezTo>
                  <a:pt x="4058" y="13871"/>
                  <a:pt x="4035" y="13916"/>
                  <a:pt x="4035" y="13974"/>
                </a:cubicBezTo>
                <a:lnTo>
                  <a:pt x="4035" y="14194"/>
                </a:lnTo>
                <a:cubicBezTo>
                  <a:pt x="4035" y="14251"/>
                  <a:pt x="4058" y="14298"/>
                  <a:pt x="4088" y="14298"/>
                </a:cubicBezTo>
                <a:cubicBezTo>
                  <a:pt x="4117" y="14298"/>
                  <a:pt x="4141" y="14251"/>
                  <a:pt x="4141" y="14194"/>
                </a:cubicBezTo>
                <a:lnTo>
                  <a:pt x="4141" y="13974"/>
                </a:lnTo>
                <a:cubicBezTo>
                  <a:pt x="4141" y="13916"/>
                  <a:pt x="4117" y="13871"/>
                  <a:pt x="4088" y="13871"/>
                </a:cubicBezTo>
                <a:close/>
                <a:moveTo>
                  <a:pt x="4937" y="13871"/>
                </a:moveTo>
                <a:cubicBezTo>
                  <a:pt x="4908" y="13871"/>
                  <a:pt x="4884" y="13916"/>
                  <a:pt x="4884" y="13974"/>
                </a:cubicBezTo>
                <a:lnTo>
                  <a:pt x="4884" y="14194"/>
                </a:lnTo>
                <a:cubicBezTo>
                  <a:pt x="4884" y="14251"/>
                  <a:pt x="4908" y="14298"/>
                  <a:pt x="4937" y="14298"/>
                </a:cubicBezTo>
                <a:cubicBezTo>
                  <a:pt x="4966" y="14298"/>
                  <a:pt x="4990" y="14251"/>
                  <a:pt x="4990" y="14194"/>
                </a:cubicBezTo>
                <a:lnTo>
                  <a:pt x="4990" y="13974"/>
                </a:lnTo>
                <a:cubicBezTo>
                  <a:pt x="4990" y="13916"/>
                  <a:pt x="4966" y="13871"/>
                  <a:pt x="4937" y="13871"/>
                </a:cubicBezTo>
                <a:close/>
                <a:moveTo>
                  <a:pt x="5252" y="13871"/>
                </a:moveTo>
                <a:cubicBezTo>
                  <a:pt x="5223" y="13871"/>
                  <a:pt x="5199" y="13916"/>
                  <a:pt x="5199" y="13974"/>
                </a:cubicBezTo>
                <a:lnTo>
                  <a:pt x="5199" y="14194"/>
                </a:lnTo>
                <a:cubicBezTo>
                  <a:pt x="5199" y="14251"/>
                  <a:pt x="5223" y="14298"/>
                  <a:pt x="5252" y="14298"/>
                </a:cubicBezTo>
                <a:cubicBezTo>
                  <a:pt x="5281" y="14298"/>
                  <a:pt x="5305" y="14251"/>
                  <a:pt x="5305" y="14194"/>
                </a:cubicBezTo>
                <a:lnTo>
                  <a:pt x="5305" y="13974"/>
                </a:lnTo>
                <a:cubicBezTo>
                  <a:pt x="5305" y="13916"/>
                  <a:pt x="5281" y="13871"/>
                  <a:pt x="5252" y="13871"/>
                </a:cubicBezTo>
                <a:close/>
                <a:moveTo>
                  <a:pt x="6102" y="13871"/>
                </a:moveTo>
                <a:cubicBezTo>
                  <a:pt x="6072" y="13871"/>
                  <a:pt x="6049" y="13916"/>
                  <a:pt x="6049" y="13974"/>
                </a:cubicBezTo>
                <a:lnTo>
                  <a:pt x="6049" y="14194"/>
                </a:lnTo>
                <a:cubicBezTo>
                  <a:pt x="6049" y="14251"/>
                  <a:pt x="6072" y="14298"/>
                  <a:pt x="6102" y="14298"/>
                </a:cubicBezTo>
                <a:cubicBezTo>
                  <a:pt x="6131" y="14298"/>
                  <a:pt x="6155" y="14251"/>
                  <a:pt x="6155" y="14194"/>
                </a:cubicBezTo>
                <a:lnTo>
                  <a:pt x="6155" y="13974"/>
                </a:lnTo>
                <a:cubicBezTo>
                  <a:pt x="6155" y="13916"/>
                  <a:pt x="6131" y="13871"/>
                  <a:pt x="6102" y="13871"/>
                </a:cubicBezTo>
                <a:close/>
                <a:moveTo>
                  <a:pt x="6416" y="13871"/>
                </a:moveTo>
                <a:cubicBezTo>
                  <a:pt x="6387" y="13871"/>
                  <a:pt x="6363" y="13916"/>
                  <a:pt x="6363" y="13974"/>
                </a:cubicBezTo>
                <a:lnTo>
                  <a:pt x="6363" y="14194"/>
                </a:lnTo>
                <a:cubicBezTo>
                  <a:pt x="6363" y="14251"/>
                  <a:pt x="6387" y="14298"/>
                  <a:pt x="6416" y="14298"/>
                </a:cubicBezTo>
                <a:cubicBezTo>
                  <a:pt x="6445" y="14298"/>
                  <a:pt x="6469" y="14251"/>
                  <a:pt x="6469" y="14194"/>
                </a:cubicBezTo>
                <a:lnTo>
                  <a:pt x="6469" y="13974"/>
                </a:lnTo>
                <a:cubicBezTo>
                  <a:pt x="6469" y="13916"/>
                  <a:pt x="6445" y="13871"/>
                  <a:pt x="6416" y="13871"/>
                </a:cubicBezTo>
                <a:close/>
                <a:moveTo>
                  <a:pt x="7266" y="13871"/>
                </a:moveTo>
                <a:cubicBezTo>
                  <a:pt x="7237" y="13871"/>
                  <a:pt x="7213" y="13916"/>
                  <a:pt x="7213" y="13974"/>
                </a:cubicBezTo>
                <a:lnTo>
                  <a:pt x="7213" y="14194"/>
                </a:lnTo>
                <a:cubicBezTo>
                  <a:pt x="7213" y="14251"/>
                  <a:pt x="7237" y="14298"/>
                  <a:pt x="7266" y="14298"/>
                </a:cubicBezTo>
                <a:cubicBezTo>
                  <a:pt x="7295" y="14298"/>
                  <a:pt x="7318" y="14251"/>
                  <a:pt x="7318" y="14194"/>
                </a:cubicBezTo>
                <a:lnTo>
                  <a:pt x="7318" y="13974"/>
                </a:lnTo>
                <a:cubicBezTo>
                  <a:pt x="7318" y="13916"/>
                  <a:pt x="7295" y="13871"/>
                  <a:pt x="7266" y="13871"/>
                </a:cubicBezTo>
                <a:close/>
                <a:moveTo>
                  <a:pt x="7580" y="13871"/>
                </a:moveTo>
                <a:cubicBezTo>
                  <a:pt x="7551" y="13871"/>
                  <a:pt x="7527" y="13916"/>
                  <a:pt x="7527" y="13974"/>
                </a:cubicBezTo>
                <a:lnTo>
                  <a:pt x="7527" y="14194"/>
                </a:lnTo>
                <a:cubicBezTo>
                  <a:pt x="7527" y="14251"/>
                  <a:pt x="7551" y="14298"/>
                  <a:pt x="7580" y="14298"/>
                </a:cubicBezTo>
                <a:cubicBezTo>
                  <a:pt x="7609" y="14298"/>
                  <a:pt x="7632" y="14251"/>
                  <a:pt x="7632" y="14194"/>
                </a:cubicBezTo>
                <a:lnTo>
                  <a:pt x="7632" y="13974"/>
                </a:lnTo>
                <a:cubicBezTo>
                  <a:pt x="7632" y="13916"/>
                  <a:pt x="7609" y="13871"/>
                  <a:pt x="7580" y="13871"/>
                </a:cubicBezTo>
                <a:close/>
                <a:moveTo>
                  <a:pt x="8429" y="13871"/>
                </a:moveTo>
                <a:cubicBezTo>
                  <a:pt x="8400" y="13871"/>
                  <a:pt x="8377" y="13916"/>
                  <a:pt x="8377" y="13974"/>
                </a:cubicBezTo>
                <a:lnTo>
                  <a:pt x="8377" y="14194"/>
                </a:lnTo>
                <a:cubicBezTo>
                  <a:pt x="8377" y="14251"/>
                  <a:pt x="8400" y="14298"/>
                  <a:pt x="8429" y="14298"/>
                </a:cubicBezTo>
                <a:cubicBezTo>
                  <a:pt x="8458" y="14298"/>
                  <a:pt x="8482" y="14251"/>
                  <a:pt x="8482" y="14194"/>
                </a:cubicBezTo>
                <a:lnTo>
                  <a:pt x="8482" y="13974"/>
                </a:lnTo>
                <a:cubicBezTo>
                  <a:pt x="8482" y="13916"/>
                  <a:pt x="8458" y="13871"/>
                  <a:pt x="8429" y="13871"/>
                </a:cubicBezTo>
                <a:close/>
                <a:moveTo>
                  <a:pt x="8744" y="13871"/>
                </a:moveTo>
                <a:cubicBezTo>
                  <a:pt x="8714" y="13871"/>
                  <a:pt x="8691" y="13916"/>
                  <a:pt x="8691" y="13974"/>
                </a:cubicBezTo>
                <a:lnTo>
                  <a:pt x="8691" y="14194"/>
                </a:lnTo>
                <a:cubicBezTo>
                  <a:pt x="8691" y="14251"/>
                  <a:pt x="8714" y="14298"/>
                  <a:pt x="8744" y="14298"/>
                </a:cubicBezTo>
                <a:cubicBezTo>
                  <a:pt x="8773" y="14298"/>
                  <a:pt x="8796" y="14251"/>
                  <a:pt x="8796" y="14194"/>
                </a:cubicBezTo>
                <a:lnTo>
                  <a:pt x="8796" y="13974"/>
                </a:lnTo>
                <a:cubicBezTo>
                  <a:pt x="8796" y="13916"/>
                  <a:pt x="8773" y="13871"/>
                  <a:pt x="8744" y="13871"/>
                </a:cubicBezTo>
                <a:close/>
                <a:moveTo>
                  <a:pt x="9593" y="13871"/>
                </a:moveTo>
                <a:cubicBezTo>
                  <a:pt x="9564" y="13871"/>
                  <a:pt x="9540" y="13916"/>
                  <a:pt x="9540" y="13974"/>
                </a:cubicBezTo>
                <a:lnTo>
                  <a:pt x="9540" y="14194"/>
                </a:lnTo>
                <a:cubicBezTo>
                  <a:pt x="9540" y="14251"/>
                  <a:pt x="9564" y="14298"/>
                  <a:pt x="9593" y="14298"/>
                </a:cubicBezTo>
                <a:cubicBezTo>
                  <a:pt x="9622" y="14298"/>
                  <a:pt x="9646" y="14251"/>
                  <a:pt x="9646" y="14194"/>
                </a:cubicBezTo>
                <a:lnTo>
                  <a:pt x="9646" y="13974"/>
                </a:lnTo>
                <a:cubicBezTo>
                  <a:pt x="9646" y="13916"/>
                  <a:pt x="9622" y="13871"/>
                  <a:pt x="9593" y="13871"/>
                </a:cubicBezTo>
                <a:close/>
                <a:moveTo>
                  <a:pt x="9908" y="13871"/>
                </a:moveTo>
                <a:cubicBezTo>
                  <a:pt x="9879" y="13871"/>
                  <a:pt x="9855" y="13916"/>
                  <a:pt x="9855" y="13974"/>
                </a:cubicBezTo>
                <a:lnTo>
                  <a:pt x="9855" y="14194"/>
                </a:lnTo>
                <a:cubicBezTo>
                  <a:pt x="9855" y="14251"/>
                  <a:pt x="9879" y="14298"/>
                  <a:pt x="9908" y="14298"/>
                </a:cubicBezTo>
                <a:cubicBezTo>
                  <a:pt x="9937" y="14298"/>
                  <a:pt x="9961" y="14251"/>
                  <a:pt x="9961" y="14194"/>
                </a:cubicBezTo>
                <a:lnTo>
                  <a:pt x="9961" y="13974"/>
                </a:lnTo>
                <a:cubicBezTo>
                  <a:pt x="9961" y="13916"/>
                  <a:pt x="9937" y="13871"/>
                  <a:pt x="9908" y="13871"/>
                </a:cubicBezTo>
                <a:close/>
                <a:moveTo>
                  <a:pt x="10758" y="13871"/>
                </a:moveTo>
                <a:cubicBezTo>
                  <a:pt x="10728" y="13871"/>
                  <a:pt x="10705" y="13916"/>
                  <a:pt x="10705" y="13974"/>
                </a:cubicBezTo>
                <a:lnTo>
                  <a:pt x="10705" y="14194"/>
                </a:lnTo>
                <a:cubicBezTo>
                  <a:pt x="10705" y="14251"/>
                  <a:pt x="10728" y="14298"/>
                  <a:pt x="10758" y="14298"/>
                </a:cubicBezTo>
                <a:cubicBezTo>
                  <a:pt x="10787" y="14298"/>
                  <a:pt x="10810" y="14251"/>
                  <a:pt x="10810" y="14194"/>
                </a:cubicBezTo>
                <a:lnTo>
                  <a:pt x="10810" y="13974"/>
                </a:lnTo>
                <a:cubicBezTo>
                  <a:pt x="10810" y="13916"/>
                  <a:pt x="10787" y="13871"/>
                  <a:pt x="10758" y="13871"/>
                </a:cubicBezTo>
                <a:close/>
                <a:moveTo>
                  <a:pt x="11072" y="13871"/>
                </a:moveTo>
                <a:cubicBezTo>
                  <a:pt x="11043" y="13871"/>
                  <a:pt x="11019" y="13916"/>
                  <a:pt x="11019" y="13974"/>
                </a:cubicBezTo>
                <a:lnTo>
                  <a:pt x="11019" y="14194"/>
                </a:lnTo>
                <a:cubicBezTo>
                  <a:pt x="11019" y="14251"/>
                  <a:pt x="11043" y="14298"/>
                  <a:pt x="11072" y="14298"/>
                </a:cubicBezTo>
                <a:cubicBezTo>
                  <a:pt x="11101" y="14298"/>
                  <a:pt x="11125" y="14251"/>
                  <a:pt x="11125" y="14194"/>
                </a:cubicBezTo>
                <a:lnTo>
                  <a:pt x="11125" y="13974"/>
                </a:lnTo>
                <a:cubicBezTo>
                  <a:pt x="11125" y="13916"/>
                  <a:pt x="11101" y="13871"/>
                  <a:pt x="11072" y="13871"/>
                </a:cubicBezTo>
                <a:close/>
                <a:moveTo>
                  <a:pt x="11922" y="13871"/>
                </a:moveTo>
                <a:cubicBezTo>
                  <a:pt x="11893" y="13871"/>
                  <a:pt x="11869" y="13916"/>
                  <a:pt x="11869" y="13974"/>
                </a:cubicBezTo>
                <a:lnTo>
                  <a:pt x="11869" y="14194"/>
                </a:lnTo>
                <a:cubicBezTo>
                  <a:pt x="11869" y="14251"/>
                  <a:pt x="11893" y="14298"/>
                  <a:pt x="11922" y="14298"/>
                </a:cubicBezTo>
                <a:cubicBezTo>
                  <a:pt x="11951" y="14298"/>
                  <a:pt x="11974" y="14251"/>
                  <a:pt x="11974" y="14194"/>
                </a:cubicBezTo>
                <a:lnTo>
                  <a:pt x="11974" y="13974"/>
                </a:lnTo>
                <a:cubicBezTo>
                  <a:pt x="11974" y="13916"/>
                  <a:pt x="11951" y="13871"/>
                  <a:pt x="11922" y="13871"/>
                </a:cubicBezTo>
                <a:close/>
                <a:moveTo>
                  <a:pt x="12236" y="13871"/>
                </a:moveTo>
                <a:cubicBezTo>
                  <a:pt x="12207" y="13871"/>
                  <a:pt x="12183" y="13916"/>
                  <a:pt x="12183" y="13974"/>
                </a:cubicBezTo>
                <a:lnTo>
                  <a:pt x="12183" y="14194"/>
                </a:lnTo>
                <a:cubicBezTo>
                  <a:pt x="12183" y="14251"/>
                  <a:pt x="12207" y="14298"/>
                  <a:pt x="12236" y="14298"/>
                </a:cubicBezTo>
                <a:cubicBezTo>
                  <a:pt x="12265" y="14298"/>
                  <a:pt x="12288" y="14251"/>
                  <a:pt x="12288" y="14194"/>
                </a:cubicBezTo>
                <a:lnTo>
                  <a:pt x="12288" y="13974"/>
                </a:lnTo>
                <a:cubicBezTo>
                  <a:pt x="12288" y="13916"/>
                  <a:pt x="12265" y="13871"/>
                  <a:pt x="12236" y="13871"/>
                </a:cubicBezTo>
                <a:close/>
                <a:moveTo>
                  <a:pt x="13085" y="13871"/>
                </a:moveTo>
                <a:cubicBezTo>
                  <a:pt x="13056" y="13871"/>
                  <a:pt x="13032" y="13916"/>
                  <a:pt x="13032" y="13974"/>
                </a:cubicBezTo>
                <a:lnTo>
                  <a:pt x="13032" y="14194"/>
                </a:lnTo>
                <a:cubicBezTo>
                  <a:pt x="13032" y="14251"/>
                  <a:pt x="13056" y="14298"/>
                  <a:pt x="13085" y="14298"/>
                </a:cubicBezTo>
                <a:cubicBezTo>
                  <a:pt x="13114" y="14298"/>
                  <a:pt x="13138" y="14251"/>
                  <a:pt x="13138" y="14194"/>
                </a:cubicBezTo>
                <a:lnTo>
                  <a:pt x="13138" y="13974"/>
                </a:lnTo>
                <a:cubicBezTo>
                  <a:pt x="13138" y="13916"/>
                  <a:pt x="13114" y="13871"/>
                  <a:pt x="13085" y="13871"/>
                </a:cubicBezTo>
                <a:close/>
                <a:moveTo>
                  <a:pt x="13399" y="13871"/>
                </a:moveTo>
                <a:cubicBezTo>
                  <a:pt x="13370" y="13871"/>
                  <a:pt x="13348" y="13916"/>
                  <a:pt x="13348" y="13974"/>
                </a:cubicBezTo>
                <a:lnTo>
                  <a:pt x="13348" y="14194"/>
                </a:lnTo>
                <a:cubicBezTo>
                  <a:pt x="13348" y="14251"/>
                  <a:pt x="13370" y="14298"/>
                  <a:pt x="13399" y="14298"/>
                </a:cubicBezTo>
                <a:cubicBezTo>
                  <a:pt x="13428" y="14298"/>
                  <a:pt x="13452" y="14251"/>
                  <a:pt x="13452" y="14194"/>
                </a:cubicBezTo>
                <a:lnTo>
                  <a:pt x="13452" y="13974"/>
                </a:lnTo>
                <a:cubicBezTo>
                  <a:pt x="13452" y="13916"/>
                  <a:pt x="13428" y="13871"/>
                  <a:pt x="13399" y="13871"/>
                </a:cubicBezTo>
                <a:close/>
                <a:moveTo>
                  <a:pt x="14249" y="13871"/>
                </a:moveTo>
                <a:cubicBezTo>
                  <a:pt x="14220" y="13871"/>
                  <a:pt x="14196" y="13916"/>
                  <a:pt x="14196" y="13974"/>
                </a:cubicBezTo>
                <a:lnTo>
                  <a:pt x="14196" y="14194"/>
                </a:lnTo>
                <a:cubicBezTo>
                  <a:pt x="14196" y="14251"/>
                  <a:pt x="14220" y="14298"/>
                  <a:pt x="14249" y="14298"/>
                </a:cubicBezTo>
                <a:cubicBezTo>
                  <a:pt x="14278" y="14298"/>
                  <a:pt x="14302" y="14251"/>
                  <a:pt x="14302" y="14194"/>
                </a:cubicBezTo>
                <a:lnTo>
                  <a:pt x="14302" y="13974"/>
                </a:lnTo>
                <a:cubicBezTo>
                  <a:pt x="14302" y="13916"/>
                  <a:pt x="14278" y="13871"/>
                  <a:pt x="14249" y="13871"/>
                </a:cubicBezTo>
                <a:close/>
                <a:moveTo>
                  <a:pt x="14564" y="13871"/>
                </a:moveTo>
                <a:cubicBezTo>
                  <a:pt x="14535" y="13871"/>
                  <a:pt x="14511" y="13916"/>
                  <a:pt x="14511" y="13974"/>
                </a:cubicBezTo>
                <a:lnTo>
                  <a:pt x="14511" y="14194"/>
                </a:lnTo>
                <a:cubicBezTo>
                  <a:pt x="14511" y="14251"/>
                  <a:pt x="14535" y="14298"/>
                  <a:pt x="14564" y="14298"/>
                </a:cubicBezTo>
                <a:cubicBezTo>
                  <a:pt x="14593" y="14298"/>
                  <a:pt x="14617" y="14251"/>
                  <a:pt x="14617" y="14194"/>
                </a:cubicBezTo>
                <a:lnTo>
                  <a:pt x="14617" y="13974"/>
                </a:lnTo>
                <a:cubicBezTo>
                  <a:pt x="14617" y="13916"/>
                  <a:pt x="14593" y="13871"/>
                  <a:pt x="14564" y="13871"/>
                </a:cubicBezTo>
                <a:close/>
                <a:moveTo>
                  <a:pt x="15413" y="13871"/>
                </a:moveTo>
                <a:cubicBezTo>
                  <a:pt x="15384" y="13871"/>
                  <a:pt x="15360" y="13916"/>
                  <a:pt x="15360" y="13974"/>
                </a:cubicBezTo>
                <a:lnTo>
                  <a:pt x="15360" y="14194"/>
                </a:lnTo>
                <a:cubicBezTo>
                  <a:pt x="15360" y="14251"/>
                  <a:pt x="15384" y="14298"/>
                  <a:pt x="15413" y="14298"/>
                </a:cubicBezTo>
                <a:cubicBezTo>
                  <a:pt x="15442" y="14298"/>
                  <a:pt x="15465" y="14251"/>
                  <a:pt x="15465" y="14194"/>
                </a:cubicBezTo>
                <a:lnTo>
                  <a:pt x="15465" y="13974"/>
                </a:lnTo>
                <a:cubicBezTo>
                  <a:pt x="15465" y="13916"/>
                  <a:pt x="15442" y="13871"/>
                  <a:pt x="15413" y="13871"/>
                </a:cubicBezTo>
                <a:close/>
                <a:moveTo>
                  <a:pt x="15728" y="13871"/>
                </a:moveTo>
                <a:cubicBezTo>
                  <a:pt x="15699" y="13871"/>
                  <a:pt x="15675" y="13916"/>
                  <a:pt x="15675" y="13974"/>
                </a:cubicBezTo>
                <a:lnTo>
                  <a:pt x="15675" y="14194"/>
                </a:lnTo>
                <a:cubicBezTo>
                  <a:pt x="15675" y="14251"/>
                  <a:pt x="15699" y="14298"/>
                  <a:pt x="15728" y="14298"/>
                </a:cubicBezTo>
                <a:cubicBezTo>
                  <a:pt x="15757" y="14298"/>
                  <a:pt x="15781" y="14251"/>
                  <a:pt x="15781" y="14194"/>
                </a:cubicBezTo>
                <a:lnTo>
                  <a:pt x="15781" y="13974"/>
                </a:lnTo>
                <a:cubicBezTo>
                  <a:pt x="15781" y="13916"/>
                  <a:pt x="15757" y="13871"/>
                  <a:pt x="15728" y="13871"/>
                </a:cubicBezTo>
                <a:close/>
                <a:moveTo>
                  <a:pt x="16578" y="13871"/>
                </a:moveTo>
                <a:cubicBezTo>
                  <a:pt x="16549" y="13871"/>
                  <a:pt x="16525" y="13916"/>
                  <a:pt x="16525" y="13974"/>
                </a:cubicBezTo>
                <a:lnTo>
                  <a:pt x="16525" y="14194"/>
                </a:lnTo>
                <a:cubicBezTo>
                  <a:pt x="16525" y="14251"/>
                  <a:pt x="16549" y="14298"/>
                  <a:pt x="16578" y="14298"/>
                </a:cubicBezTo>
                <a:cubicBezTo>
                  <a:pt x="16607" y="14298"/>
                  <a:pt x="16630" y="14251"/>
                  <a:pt x="16630" y="14194"/>
                </a:cubicBezTo>
                <a:lnTo>
                  <a:pt x="16630" y="13974"/>
                </a:lnTo>
                <a:cubicBezTo>
                  <a:pt x="16630" y="13916"/>
                  <a:pt x="16607" y="13871"/>
                  <a:pt x="16578" y="13871"/>
                </a:cubicBezTo>
                <a:close/>
                <a:moveTo>
                  <a:pt x="16892" y="13871"/>
                </a:moveTo>
                <a:cubicBezTo>
                  <a:pt x="16863" y="13871"/>
                  <a:pt x="16839" y="13916"/>
                  <a:pt x="16839" y="13974"/>
                </a:cubicBezTo>
                <a:lnTo>
                  <a:pt x="16839" y="14194"/>
                </a:lnTo>
                <a:cubicBezTo>
                  <a:pt x="16839" y="14251"/>
                  <a:pt x="16863" y="14298"/>
                  <a:pt x="16892" y="14298"/>
                </a:cubicBezTo>
                <a:cubicBezTo>
                  <a:pt x="16921" y="14298"/>
                  <a:pt x="16944" y="14251"/>
                  <a:pt x="16944" y="14194"/>
                </a:cubicBezTo>
                <a:lnTo>
                  <a:pt x="16944" y="13974"/>
                </a:lnTo>
                <a:cubicBezTo>
                  <a:pt x="16944" y="13916"/>
                  <a:pt x="16921" y="13871"/>
                  <a:pt x="16892" y="13871"/>
                </a:cubicBezTo>
                <a:close/>
                <a:moveTo>
                  <a:pt x="17741" y="13871"/>
                </a:moveTo>
                <a:cubicBezTo>
                  <a:pt x="17712" y="13871"/>
                  <a:pt x="17689" y="13916"/>
                  <a:pt x="17689" y="13974"/>
                </a:cubicBezTo>
                <a:lnTo>
                  <a:pt x="17689" y="14194"/>
                </a:lnTo>
                <a:cubicBezTo>
                  <a:pt x="17689" y="14251"/>
                  <a:pt x="17712" y="14298"/>
                  <a:pt x="17741" y="14298"/>
                </a:cubicBezTo>
                <a:cubicBezTo>
                  <a:pt x="17770" y="14298"/>
                  <a:pt x="17794" y="14251"/>
                  <a:pt x="17794" y="14194"/>
                </a:cubicBezTo>
                <a:lnTo>
                  <a:pt x="17794" y="13974"/>
                </a:lnTo>
                <a:cubicBezTo>
                  <a:pt x="17794" y="13916"/>
                  <a:pt x="17770" y="13871"/>
                  <a:pt x="17741" y="13871"/>
                </a:cubicBezTo>
                <a:close/>
                <a:moveTo>
                  <a:pt x="18055" y="13871"/>
                </a:moveTo>
                <a:cubicBezTo>
                  <a:pt x="18026" y="13871"/>
                  <a:pt x="18002" y="13916"/>
                  <a:pt x="18002" y="13974"/>
                </a:cubicBezTo>
                <a:lnTo>
                  <a:pt x="18002" y="14194"/>
                </a:lnTo>
                <a:cubicBezTo>
                  <a:pt x="18002" y="14251"/>
                  <a:pt x="18026" y="14298"/>
                  <a:pt x="18055" y="14298"/>
                </a:cubicBezTo>
                <a:cubicBezTo>
                  <a:pt x="18085" y="14298"/>
                  <a:pt x="18108" y="14251"/>
                  <a:pt x="18108" y="14194"/>
                </a:cubicBezTo>
                <a:lnTo>
                  <a:pt x="18108" y="13974"/>
                </a:lnTo>
                <a:cubicBezTo>
                  <a:pt x="18108" y="13916"/>
                  <a:pt x="18085" y="13871"/>
                  <a:pt x="18055" y="13871"/>
                </a:cubicBezTo>
                <a:close/>
                <a:moveTo>
                  <a:pt x="18905" y="13871"/>
                </a:moveTo>
                <a:cubicBezTo>
                  <a:pt x="18876" y="13871"/>
                  <a:pt x="18852" y="13916"/>
                  <a:pt x="18852" y="13974"/>
                </a:cubicBezTo>
                <a:lnTo>
                  <a:pt x="18852" y="14194"/>
                </a:lnTo>
                <a:cubicBezTo>
                  <a:pt x="18852" y="14251"/>
                  <a:pt x="18876" y="14298"/>
                  <a:pt x="18905" y="14298"/>
                </a:cubicBezTo>
                <a:cubicBezTo>
                  <a:pt x="18934" y="14298"/>
                  <a:pt x="18958" y="14251"/>
                  <a:pt x="18958" y="14194"/>
                </a:cubicBezTo>
                <a:lnTo>
                  <a:pt x="18958" y="13974"/>
                </a:lnTo>
                <a:cubicBezTo>
                  <a:pt x="18958" y="13916"/>
                  <a:pt x="18934" y="13871"/>
                  <a:pt x="18905" y="13871"/>
                </a:cubicBezTo>
                <a:close/>
                <a:moveTo>
                  <a:pt x="19220" y="13871"/>
                </a:moveTo>
                <a:cubicBezTo>
                  <a:pt x="19191" y="13871"/>
                  <a:pt x="19167" y="13916"/>
                  <a:pt x="19167" y="13974"/>
                </a:cubicBezTo>
                <a:lnTo>
                  <a:pt x="19167" y="14194"/>
                </a:lnTo>
                <a:cubicBezTo>
                  <a:pt x="19167" y="14251"/>
                  <a:pt x="19191" y="14298"/>
                  <a:pt x="19220" y="14298"/>
                </a:cubicBezTo>
                <a:cubicBezTo>
                  <a:pt x="19249" y="14298"/>
                  <a:pt x="19273" y="14251"/>
                  <a:pt x="19273" y="14194"/>
                </a:cubicBezTo>
                <a:lnTo>
                  <a:pt x="19273" y="13974"/>
                </a:lnTo>
                <a:cubicBezTo>
                  <a:pt x="19273" y="13916"/>
                  <a:pt x="19249" y="13871"/>
                  <a:pt x="19220" y="13871"/>
                </a:cubicBezTo>
                <a:close/>
                <a:moveTo>
                  <a:pt x="20069" y="13871"/>
                </a:moveTo>
                <a:cubicBezTo>
                  <a:pt x="20040" y="13871"/>
                  <a:pt x="20016" y="13916"/>
                  <a:pt x="20016" y="13974"/>
                </a:cubicBezTo>
                <a:lnTo>
                  <a:pt x="20016" y="14194"/>
                </a:lnTo>
                <a:cubicBezTo>
                  <a:pt x="20016" y="14251"/>
                  <a:pt x="20040" y="14298"/>
                  <a:pt x="20069" y="14298"/>
                </a:cubicBezTo>
                <a:cubicBezTo>
                  <a:pt x="20099" y="14298"/>
                  <a:pt x="20122" y="14251"/>
                  <a:pt x="20122" y="14194"/>
                </a:cubicBezTo>
                <a:lnTo>
                  <a:pt x="20122" y="13974"/>
                </a:lnTo>
                <a:cubicBezTo>
                  <a:pt x="20122" y="13916"/>
                  <a:pt x="20099" y="13871"/>
                  <a:pt x="20069" y="13871"/>
                </a:cubicBezTo>
                <a:close/>
                <a:moveTo>
                  <a:pt x="20384" y="13871"/>
                </a:moveTo>
                <a:cubicBezTo>
                  <a:pt x="20355" y="13871"/>
                  <a:pt x="20331" y="13916"/>
                  <a:pt x="20331" y="13974"/>
                </a:cubicBezTo>
                <a:lnTo>
                  <a:pt x="20331" y="14194"/>
                </a:lnTo>
                <a:cubicBezTo>
                  <a:pt x="20331" y="14251"/>
                  <a:pt x="20355" y="14298"/>
                  <a:pt x="20384" y="14298"/>
                </a:cubicBezTo>
                <a:cubicBezTo>
                  <a:pt x="20413" y="14298"/>
                  <a:pt x="20436" y="14251"/>
                  <a:pt x="20436" y="14194"/>
                </a:cubicBezTo>
                <a:lnTo>
                  <a:pt x="20436" y="13974"/>
                </a:lnTo>
                <a:cubicBezTo>
                  <a:pt x="20436" y="13916"/>
                  <a:pt x="20413" y="13871"/>
                  <a:pt x="20384" y="13871"/>
                </a:cubicBezTo>
                <a:close/>
                <a:moveTo>
                  <a:pt x="21234" y="13871"/>
                </a:moveTo>
                <a:cubicBezTo>
                  <a:pt x="21204" y="13871"/>
                  <a:pt x="21181" y="13916"/>
                  <a:pt x="21181" y="13974"/>
                </a:cubicBezTo>
                <a:lnTo>
                  <a:pt x="21181" y="14194"/>
                </a:lnTo>
                <a:cubicBezTo>
                  <a:pt x="21181" y="14251"/>
                  <a:pt x="21204" y="14298"/>
                  <a:pt x="21234" y="14298"/>
                </a:cubicBezTo>
                <a:cubicBezTo>
                  <a:pt x="21263" y="14298"/>
                  <a:pt x="21285" y="14251"/>
                  <a:pt x="21285" y="14194"/>
                </a:cubicBezTo>
                <a:lnTo>
                  <a:pt x="21285" y="13974"/>
                </a:lnTo>
                <a:cubicBezTo>
                  <a:pt x="21285" y="13916"/>
                  <a:pt x="21263" y="13871"/>
                  <a:pt x="21234" y="13871"/>
                </a:cubicBezTo>
                <a:close/>
                <a:moveTo>
                  <a:pt x="21547" y="13871"/>
                </a:moveTo>
                <a:cubicBezTo>
                  <a:pt x="21518" y="13871"/>
                  <a:pt x="21495" y="13916"/>
                  <a:pt x="21495" y="13974"/>
                </a:cubicBezTo>
                <a:lnTo>
                  <a:pt x="21495" y="14194"/>
                </a:lnTo>
                <a:cubicBezTo>
                  <a:pt x="21495" y="14251"/>
                  <a:pt x="21518" y="14298"/>
                  <a:pt x="21547" y="14298"/>
                </a:cubicBezTo>
                <a:cubicBezTo>
                  <a:pt x="21576" y="14298"/>
                  <a:pt x="21600" y="14251"/>
                  <a:pt x="21600" y="14194"/>
                </a:cubicBezTo>
                <a:lnTo>
                  <a:pt x="21600" y="13974"/>
                </a:lnTo>
                <a:cubicBezTo>
                  <a:pt x="21600" y="13916"/>
                  <a:pt x="21576" y="13871"/>
                  <a:pt x="21547" y="13871"/>
                </a:cubicBezTo>
                <a:close/>
                <a:moveTo>
                  <a:pt x="53" y="14601"/>
                </a:moveTo>
                <a:cubicBezTo>
                  <a:pt x="24" y="14601"/>
                  <a:pt x="0" y="14646"/>
                  <a:pt x="0" y="14704"/>
                </a:cubicBezTo>
                <a:lnTo>
                  <a:pt x="0" y="14924"/>
                </a:lnTo>
                <a:cubicBezTo>
                  <a:pt x="0" y="14981"/>
                  <a:pt x="24" y="15028"/>
                  <a:pt x="53" y="15028"/>
                </a:cubicBezTo>
                <a:cubicBezTo>
                  <a:pt x="82" y="15028"/>
                  <a:pt x="106" y="14981"/>
                  <a:pt x="106" y="14924"/>
                </a:cubicBezTo>
                <a:lnTo>
                  <a:pt x="106" y="14704"/>
                </a:lnTo>
                <a:cubicBezTo>
                  <a:pt x="106" y="14646"/>
                  <a:pt x="82" y="14601"/>
                  <a:pt x="53" y="14601"/>
                </a:cubicBezTo>
                <a:close/>
                <a:moveTo>
                  <a:pt x="367" y="14601"/>
                </a:moveTo>
                <a:cubicBezTo>
                  <a:pt x="338" y="14601"/>
                  <a:pt x="315" y="14646"/>
                  <a:pt x="315" y="14704"/>
                </a:cubicBezTo>
                <a:lnTo>
                  <a:pt x="315" y="14924"/>
                </a:lnTo>
                <a:cubicBezTo>
                  <a:pt x="315" y="14981"/>
                  <a:pt x="338" y="15028"/>
                  <a:pt x="367" y="15028"/>
                </a:cubicBezTo>
                <a:cubicBezTo>
                  <a:pt x="397" y="15028"/>
                  <a:pt x="420" y="14981"/>
                  <a:pt x="420" y="14924"/>
                </a:cubicBezTo>
                <a:lnTo>
                  <a:pt x="420" y="14704"/>
                </a:lnTo>
                <a:cubicBezTo>
                  <a:pt x="420" y="14646"/>
                  <a:pt x="397" y="14601"/>
                  <a:pt x="367" y="14601"/>
                </a:cubicBezTo>
                <a:close/>
                <a:moveTo>
                  <a:pt x="1217" y="14601"/>
                </a:moveTo>
                <a:cubicBezTo>
                  <a:pt x="1188" y="14601"/>
                  <a:pt x="1164" y="14646"/>
                  <a:pt x="1164" y="14704"/>
                </a:cubicBezTo>
                <a:lnTo>
                  <a:pt x="1164" y="14924"/>
                </a:lnTo>
                <a:cubicBezTo>
                  <a:pt x="1164" y="14981"/>
                  <a:pt x="1188" y="15028"/>
                  <a:pt x="1217" y="15028"/>
                </a:cubicBezTo>
                <a:cubicBezTo>
                  <a:pt x="1246" y="15028"/>
                  <a:pt x="1270" y="14981"/>
                  <a:pt x="1270" y="14924"/>
                </a:cubicBezTo>
                <a:lnTo>
                  <a:pt x="1270" y="14704"/>
                </a:lnTo>
                <a:cubicBezTo>
                  <a:pt x="1270" y="14646"/>
                  <a:pt x="1246" y="14601"/>
                  <a:pt x="1217" y="14601"/>
                </a:cubicBezTo>
                <a:close/>
                <a:moveTo>
                  <a:pt x="1532" y="14601"/>
                </a:moveTo>
                <a:cubicBezTo>
                  <a:pt x="1503" y="14601"/>
                  <a:pt x="1479" y="14646"/>
                  <a:pt x="1479" y="14704"/>
                </a:cubicBezTo>
                <a:lnTo>
                  <a:pt x="1479" y="14924"/>
                </a:lnTo>
                <a:cubicBezTo>
                  <a:pt x="1479" y="14981"/>
                  <a:pt x="1503" y="15028"/>
                  <a:pt x="1532" y="15028"/>
                </a:cubicBezTo>
                <a:cubicBezTo>
                  <a:pt x="1561" y="15028"/>
                  <a:pt x="1584" y="14981"/>
                  <a:pt x="1584" y="14924"/>
                </a:cubicBezTo>
                <a:lnTo>
                  <a:pt x="1584" y="14704"/>
                </a:lnTo>
                <a:cubicBezTo>
                  <a:pt x="1584" y="14646"/>
                  <a:pt x="1561" y="14601"/>
                  <a:pt x="1532" y="14601"/>
                </a:cubicBezTo>
                <a:close/>
                <a:moveTo>
                  <a:pt x="2380" y="14601"/>
                </a:moveTo>
                <a:cubicBezTo>
                  <a:pt x="2351" y="14601"/>
                  <a:pt x="2329" y="14646"/>
                  <a:pt x="2329" y="14704"/>
                </a:cubicBezTo>
                <a:lnTo>
                  <a:pt x="2329" y="14924"/>
                </a:lnTo>
                <a:cubicBezTo>
                  <a:pt x="2329" y="14981"/>
                  <a:pt x="2351" y="15028"/>
                  <a:pt x="2380" y="15028"/>
                </a:cubicBezTo>
                <a:cubicBezTo>
                  <a:pt x="2409" y="15028"/>
                  <a:pt x="2433" y="14981"/>
                  <a:pt x="2433" y="14924"/>
                </a:cubicBezTo>
                <a:lnTo>
                  <a:pt x="2433" y="14704"/>
                </a:lnTo>
                <a:cubicBezTo>
                  <a:pt x="2433" y="14646"/>
                  <a:pt x="2409" y="14601"/>
                  <a:pt x="2380" y="14601"/>
                </a:cubicBezTo>
                <a:close/>
                <a:moveTo>
                  <a:pt x="2695" y="14601"/>
                </a:moveTo>
                <a:cubicBezTo>
                  <a:pt x="2666" y="14601"/>
                  <a:pt x="2643" y="14646"/>
                  <a:pt x="2643" y="14704"/>
                </a:cubicBezTo>
                <a:lnTo>
                  <a:pt x="2643" y="14924"/>
                </a:lnTo>
                <a:cubicBezTo>
                  <a:pt x="2643" y="14981"/>
                  <a:pt x="2666" y="15028"/>
                  <a:pt x="2695" y="15028"/>
                </a:cubicBezTo>
                <a:cubicBezTo>
                  <a:pt x="2724" y="15028"/>
                  <a:pt x="2748" y="14981"/>
                  <a:pt x="2748" y="14924"/>
                </a:cubicBezTo>
                <a:lnTo>
                  <a:pt x="2748" y="14704"/>
                </a:lnTo>
                <a:cubicBezTo>
                  <a:pt x="2748" y="14646"/>
                  <a:pt x="2724" y="14601"/>
                  <a:pt x="2695" y="14601"/>
                </a:cubicBezTo>
                <a:close/>
                <a:moveTo>
                  <a:pt x="3545" y="14601"/>
                </a:moveTo>
                <a:cubicBezTo>
                  <a:pt x="3516" y="14601"/>
                  <a:pt x="3492" y="14646"/>
                  <a:pt x="3492" y="14704"/>
                </a:cubicBezTo>
                <a:lnTo>
                  <a:pt x="3492" y="14924"/>
                </a:lnTo>
                <a:cubicBezTo>
                  <a:pt x="3492" y="14981"/>
                  <a:pt x="3516" y="15028"/>
                  <a:pt x="3545" y="15028"/>
                </a:cubicBezTo>
                <a:cubicBezTo>
                  <a:pt x="3574" y="15028"/>
                  <a:pt x="3598" y="14981"/>
                  <a:pt x="3598" y="14924"/>
                </a:cubicBezTo>
                <a:lnTo>
                  <a:pt x="3598" y="14704"/>
                </a:lnTo>
                <a:cubicBezTo>
                  <a:pt x="3598" y="14646"/>
                  <a:pt x="3574" y="14601"/>
                  <a:pt x="3545" y="14601"/>
                </a:cubicBezTo>
                <a:close/>
                <a:moveTo>
                  <a:pt x="3859" y="14601"/>
                </a:moveTo>
                <a:cubicBezTo>
                  <a:pt x="3830" y="14601"/>
                  <a:pt x="3806" y="14646"/>
                  <a:pt x="3806" y="14704"/>
                </a:cubicBezTo>
                <a:lnTo>
                  <a:pt x="3806" y="14924"/>
                </a:lnTo>
                <a:cubicBezTo>
                  <a:pt x="3806" y="14981"/>
                  <a:pt x="3830" y="15028"/>
                  <a:pt x="3859" y="15028"/>
                </a:cubicBezTo>
                <a:cubicBezTo>
                  <a:pt x="3888" y="15028"/>
                  <a:pt x="3912" y="14981"/>
                  <a:pt x="3912" y="14924"/>
                </a:cubicBezTo>
                <a:lnTo>
                  <a:pt x="3912" y="14704"/>
                </a:lnTo>
                <a:cubicBezTo>
                  <a:pt x="3912" y="14646"/>
                  <a:pt x="3888" y="14601"/>
                  <a:pt x="3859" y="14601"/>
                </a:cubicBezTo>
                <a:close/>
                <a:moveTo>
                  <a:pt x="4709" y="14601"/>
                </a:moveTo>
                <a:cubicBezTo>
                  <a:pt x="4680" y="14601"/>
                  <a:pt x="4656" y="14646"/>
                  <a:pt x="4656" y="14704"/>
                </a:cubicBezTo>
                <a:lnTo>
                  <a:pt x="4656" y="14924"/>
                </a:lnTo>
                <a:cubicBezTo>
                  <a:pt x="4656" y="14981"/>
                  <a:pt x="4680" y="15028"/>
                  <a:pt x="4709" y="15028"/>
                </a:cubicBezTo>
                <a:cubicBezTo>
                  <a:pt x="4738" y="15028"/>
                  <a:pt x="4762" y="14981"/>
                  <a:pt x="4762" y="14924"/>
                </a:cubicBezTo>
                <a:lnTo>
                  <a:pt x="4762" y="14704"/>
                </a:lnTo>
                <a:cubicBezTo>
                  <a:pt x="4762" y="14646"/>
                  <a:pt x="4738" y="14601"/>
                  <a:pt x="4709" y="14601"/>
                </a:cubicBezTo>
                <a:close/>
                <a:moveTo>
                  <a:pt x="5023" y="14601"/>
                </a:moveTo>
                <a:cubicBezTo>
                  <a:pt x="4994" y="14601"/>
                  <a:pt x="4970" y="14646"/>
                  <a:pt x="4970" y="14704"/>
                </a:cubicBezTo>
                <a:lnTo>
                  <a:pt x="4970" y="14924"/>
                </a:lnTo>
                <a:cubicBezTo>
                  <a:pt x="4970" y="14981"/>
                  <a:pt x="4994" y="15028"/>
                  <a:pt x="5023" y="15028"/>
                </a:cubicBezTo>
                <a:cubicBezTo>
                  <a:pt x="5053" y="15028"/>
                  <a:pt x="5076" y="14981"/>
                  <a:pt x="5076" y="14924"/>
                </a:cubicBezTo>
                <a:lnTo>
                  <a:pt x="5076" y="14704"/>
                </a:lnTo>
                <a:cubicBezTo>
                  <a:pt x="5076" y="14646"/>
                  <a:pt x="5053" y="14601"/>
                  <a:pt x="5023" y="14601"/>
                </a:cubicBezTo>
                <a:close/>
                <a:moveTo>
                  <a:pt x="5873" y="14601"/>
                </a:moveTo>
                <a:cubicBezTo>
                  <a:pt x="5844" y="14601"/>
                  <a:pt x="5820" y="14646"/>
                  <a:pt x="5820" y="14704"/>
                </a:cubicBezTo>
                <a:lnTo>
                  <a:pt x="5820" y="14924"/>
                </a:lnTo>
                <a:cubicBezTo>
                  <a:pt x="5820" y="14981"/>
                  <a:pt x="5844" y="15028"/>
                  <a:pt x="5873" y="15028"/>
                </a:cubicBezTo>
                <a:cubicBezTo>
                  <a:pt x="5902" y="15028"/>
                  <a:pt x="5926" y="14981"/>
                  <a:pt x="5926" y="14924"/>
                </a:cubicBezTo>
                <a:lnTo>
                  <a:pt x="5926" y="14704"/>
                </a:lnTo>
                <a:cubicBezTo>
                  <a:pt x="5926" y="14646"/>
                  <a:pt x="5902" y="14601"/>
                  <a:pt x="5873" y="14601"/>
                </a:cubicBezTo>
                <a:close/>
                <a:moveTo>
                  <a:pt x="6188" y="14601"/>
                </a:moveTo>
                <a:cubicBezTo>
                  <a:pt x="6159" y="14601"/>
                  <a:pt x="6135" y="14646"/>
                  <a:pt x="6135" y="14704"/>
                </a:cubicBezTo>
                <a:lnTo>
                  <a:pt x="6135" y="14924"/>
                </a:lnTo>
                <a:cubicBezTo>
                  <a:pt x="6135" y="14981"/>
                  <a:pt x="6159" y="15028"/>
                  <a:pt x="6188" y="15028"/>
                </a:cubicBezTo>
                <a:cubicBezTo>
                  <a:pt x="6217" y="15028"/>
                  <a:pt x="6240" y="14981"/>
                  <a:pt x="6240" y="14924"/>
                </a:cubicBezTo>
                <a:lnTo>
                  <a:pt x="6240" y="14704"/>
                </a:lnTo>
                <a:cubicBezTo>
                  <a:pt x="6240" y="14646"/>
                  <a:pt x="6217" y="14601"/>
                  <a:pt x="6188" y="14601"/>
                </a:cubicBezTo>
                <a:close/>
                <a:moveTo>
                  <a:pt x="7036" y="14601"/>
                </a:moveTo>
                <a:cubicBezTo>
                  <a:pt x="7007" y="14601"/>
                  <a:pt x="6984" y="14646"/>
                  <a:pt x="6984" y="14704"/>
                </a:cubicBezTo>
                <a:lnTo>
                  <a:pt x="6984" y="14924"/>
                </a:lnTo>
                <a:cubicBezTo>
                  <a:pt x="6984" y="14981"/>
                  <a:pt x="7007" y="15028"/>
                  <a:pt x="7036" y="15028"/>
                </a:cubicBezTo>
                <a:cubicBezTo>
                  <a:pt x="7065" y="15028"/>
                  <a:pt x="7089" y="14981"/>
                  <a:pt x="7089" y="14924"/>
                </a:cubicBezTo>
                <a:lnTo>
                  <a:pt x="7089" y="14704"/>
                </a:lnTo>
                <a:cubicBezTo>
                  <a:pt x="7089" y="14646"/>
                  <a:pt x="7065" y="14601"/>
                  <a:pt x="7036" y="14601"/>
                </a:cubicBezTo>
                <a:close/>
                <a:moveTo>
                  <a:pt x="7351" y="14601"/>
                </a:moveTo>
                <a:cubicBezTo>
                  <a:pt x="7322" y="14601"/>
                  <a:pt x="7299" y="14646"/>
                  <a:pt x="7299" y="14704"/>
                </a:cubicBezTo>
                <a:lnTo>
                  <a:pt x="7299" y="14924"/>
                </a:lnTo>
                <a:cubicBezTo>
                  <a:pt x="7299" y="14981"/>
                  <a:pt x="7322" y="15028"/>
                  <a:pt x="7351" y="15028"/>
                </a:cubicBezTo>
                <a:cubicBezTo>
                  <a:pt x="7380" y="15028"/>
                  <a:pt x="7404" y="14981"/>
                  <a:pt x="7404" y="14924"/>
                </a:cubicBezTo>
                <a:lnTo>
                  <a:pt x="7404" y="14704"/>
                </a:lnTo>
                <a:cubicBezTo>
                  <a:pt x="7404" y="14646"/>
                  <a:pt x="7380" y="14601"/>
                  <a:pt x="7351" y="14601"/>
                </a:cubicBezTo>
                <a:close/>
                <a:moveTo>
                  <a:pt x="8201" y="14601"/>
                </a:moveTo>
                <a:cubicBezTo>
                  <a:pt x="8171" y="14601"/>
                  <a:pt x="8148" y="14646"/>
                  <a:pt x="8148" y="14704"/>
                </a:cubicBezTo>
                <a:lnTo>
                  <a:pt x="8148" y="14924"/>
                </a:lnTo>
                <a:cubicBezTo>
                  <a:pt x="8148" y="14981"/>
                  <a:pt x="8171" y="15028"/>
                  <a:pt x="8201" y="15028"/>
                </a:cubicBezTo>
                <a:cubicBezTo>
                  <a:pt x="8230" y="15028"/>
                  <a:pt x="8254" y="14981"/>
                  <a:pt x="8254" y="14924"/>
                </a:cubicBezTo>
                <a:lnTo>
                  <a:pt x="8254" y="14704"/>
                </a:lnTo>
                <a:cubicBezTo>
                  <a:pt x="8254" y="14646"/>
                  <a:pt x="8230" y="14601"/>
                  <a:pt x="8201" y="14601"/>
                </a:cubicBezTo>
                <a:close/>
                <a:moveTo>
                  <a:pt x="8515" y="14601"/>
                </a:moveTo>
                <a:cubicBezTo>
                  <a:pt x="8486" y="14601"/>
                  <a:pt x="8462" y="14646"/>
                  <a:pt x="8462" y="14704"/>
                </a:cubicBezTo>
                <a:lnTo>
                  <a:pt x="8462" y="14924"/>
                </a:lnTo>
                <a:cubicBezTo>
                  <a:pt x="8462" y="14981"/>
                  <a:pt x="8486" y="15028"/>
                  <a:pt x="8515" y="15028"/>
                </a:cubicBezTo>
                <a:cubicBezTo>
                  <a:pt x="8544" y="15028"/>
                  <a:pt x="8568" y="14981"/>
                  <a:pt x="8568" y="14924"/>
                </a:cubicBezTo>
                <a:lnTo>
                  <a:pt x="8568" y="14704"/>
                </a:lnTo>
                <a:cubicBezTo>
                  <a:pt x="8568" y="14646"/>
                  <a:pt x="8544" y="14601"/>
                  <a:pt x="8515" y="14601"/>
                </a:cubicBezTo>
                <a:close/>
                <a:moveTo>
                  <a:pt x="9365" y="14601"/>
                </a:moveTo>
                <a:cubicBezTo>
                  <a:pt x="9336" y="14601"/>
                  <a:pt x="9312" y="14646"/>
                  <a:pt x="9312" y="14704"/>
                </a:cubicBezTo>
                <a:lnTo>
                  <a:pt x="9312" y="14924"/>
                </a:lnTo>
                <a:cubicBezTo>
                  <a:pt x="9312" y="14981"/>
                  <a:pt x="9336" y="15028"/>
                  <a:pt x="9365" y="15028"/>
                </a:cubicBezTo>
                <a:cubicBezTo>
                  <a:pt x="9394" y="15028"/>
                  <a:pt x="9418" y="14981"/>
                  <a:pt x="9418" y="14924"/>
                </a:cubicBezTo>
                <a:lnTo>
                  <a:pt x="9418" y="14704"/>
                </a:lnTo>
                <a:cubicBezTo>
                  <a:pt x="9418" y="14646"/>
                  <a:pt x="9394" y="14601"/>
                  <a:pt x="9365" y="14601"/>
                </a:cubicBezTo>
                <a:close/>
                <a:moveTo>
                  <a:pt x="9679" y="14601"/>
                </a:moveTo>
                <a:cubicBezTo>
                  <a:pt x="9650" y="14601"/>
                  <a:pt x="9626" y="14646"/>
                  <a:pt x="9626" y="14704"/>
                </a:cubicBezTo>
                <a:lnTo>
                  <a:pt x="9626" y="14924"/>
                </a:lnTo>
                <a:cubicBezTo>
                  <a:pt x="9626" y="14981"/>
                  <a:pt x="9650" y="15028"/>
                  <a:pt x="9679" y="15028"/>
                </a:cubicBezTo>
                <a:cubicBezTo>
                  <a:pt x="9708" y="15028"/>
                  <a:pt x="9732" y="14981"/>
                  <a:pt x="9732" y="14924"/>
                </a:cubicBezTo>
                <a:lnTo>
                  <a:pt x="9732" y="14704"/>
                </a:lnTo>
                <a:cubicBezTo>
                  <a:pt x="9732" y="14646"/>
                  <a:pt x="9708" y="14601"/>
                  <a:pt x="9679" y="14601"/>
                </a:cubicBezTo>
                <a:close/>
                <a:moveTo>
                  <a:pt x="10529" y="14601"/>
                </a:moveTo>
                <a:cubicBezTo>
                  <a:pt x="10500" y="14601"/>
                  <a:pt x="10476" y="14646"/>
                  <a:pt x="10476" y="14704"/>
                </a:cubicBezTo>
                <a:lnTo>
                  <a:pt x="10476" y="14924"/>
                </a:lnTo>
                <a:cubicBezTo>
                  <a:pt x="10476" y="14981"/>
                  <a:pt x="10500" y="15028"/>
                  <a:pt x="10529" y="15028"/>
                </a:cubicBezTo>
                <a:cubicBezTo>
                  <a:pt x="10558" y="15028"/>
                  <a:pt x="10582" y="14981"/>
                  <a:pt x="10582" y="14924"/>
                </a:cubicBezTo>
                <a:lnTo>
                  <a:pt x="10582" y="14704"/>
                </a:lnTo>
                <a:cubicBezTo>
                  <a:pt x="10582" y="14646"/>
                  <a:pt x="10558" y="14601"/>
                  <a:pt x="10529" y="14601"/>
                </a:cubicBezTo>
                <a:close/>
                <a:moveTo>
                  <a:pt x="10844" y="14601"/>
                </a:moveTo>
                <a:cubicBezTo>
                  <a:pt x="10814" y="14601"/>
                  <a:pt x="10791" y="14646"/>
                  <a:pt x="10791" y="14704"/>
                </a:cubicBezTo>
                <a:lnTo>
                  <a:pt x="10791" y="14924"/>
                </a:lnTo>
                <a:cubicBezTo>
                  <a:pt x="10791" y="14981"/>
                  <a:pt x="10814" y="15028"/>
                  <a:pt x="10844" y="15028"/>
                </a:cubicBezTo>
                <a:cubicBezTo>
                  <a:pt x="10873" y="15028"/>
                  <a:pt x="10895" y="14981"/>
                  <a:pt x="10895" y="14924"/>
                </a:cubicBezTo>
                <a:lnTo>
                  <a:pt x="10895" y="14704"/>
                </a:lnTo>
                <a:cubicBezTo>
                  <a:pt x="10895" y="14646"/>
                  <a:pt x="10873" y="14601"/>
                  <a:pt x="10844" y="14601"/>
                </a:cubicBezTo>
                <a:close/>
                <a:moveTo>
                  <a:pt x="11692" y="14601"/>
                </a:moveTo>
                <a:cubicBezTo>
                  <a:pt x="11663" y="14601"/>
                  <a:pt x="11640" y="14646"/>
                  <a:pt x="11640" y="14704"/>
                </a:cubicBezTo>
                <a:lnTo>
                  <a:pt x="11640" y="14924"/>
                </a:lnTo>
                <a:cubicBezTo>
                  <a:pt x="11640" y="14981"/>
                  <a:pt x="11663" y="15028"/>
                  <a:pt x="11692" y="15028"/>
                </a:cubicBezTo>
                <a:cubicBezTo>
                  <a:pt x="11721" y="15028"/>
                  <a:pt x="11745" y="14981"/>
                  <a:pt x="11745" y="14924"/>
                </a:cubicBezTo>
                <a:lnTo>
                  <a:pt x="11745" y="14704"/>
                </a:lnTo>
                <a:cubicBezTo>
                  <a:pt x="11745" y="14646"/>
                  <a:pt x="11721" y="14601"/>
                  <a:pt x="11692" y="14601"/>
                </a:cubicBezTo>
                <a:close/>
                <a:moveTo>
                  <a:pt x="12007" y="14601"/>
                </a:moveTo>
                <a:cubicBezTo>
                  <a:pt x="11978" y="14601"/>
                  <a:pt x="11955" y="14646"/>
                  <a:pt x="11955" y="14704"/>
                </a:cubicBezTo>
                <a:lnTo>
                  <a:pt x="11955" y="14924"/>
                </a:lnTo>
                <a:cubicBezTo>
                  <a:pt x="11955" y="14981"/>
                  <a:pt x="11978" y="15028"/>
                  <a:pt x="12007" y="15028"/>
                </a:cubicBezTo>
                <a:cubicBezTo>
                  <a:pt x="12036" y="15028"/>
                  <a:pt x="12060" y="14981"/>
                  <a:pt x="12060" y="14924"/>
                </a:cubicBezTo>
                <a:lnTo>
                  <a:pt x="12060" y="14704"/>
                </a:lnTo>
                <a:cubicBezTo>
                  <a:pt x="12060" y="14646"/>
                  <a:pt x="12036" y="14601"/>
                  <a:pt x="12007" y="14601"/>
                </a:cubicBezTo>
                <a:close/>
                <a:moveTo>
                  <a:pt x="12856" y="14601"/>
                </a:moveTo>
                <a:cubicBezTo>
                  <a:pt x="12827" y="14601"/>
                  <a:pt x="12804" y="14646"/>
                  <a:pt x="12804" y="14704"/>
                </a:cubicBezTo>
                <a:lnTo>
                  <a:pt x="12804" y="14924"/>
                </a:lnTo>
                <a:cubicBezTo>
                  <a:pt x="12804" y="14981"/>
                  <a:pt x="12827" y="15028"/>
                  <a:pt x="12856" y="15028"/>
                </a:cubicBezTo>
                <a:cubicBezTo>
                  <a:pt x="12886" y="15028"/>
                  <a:pt x="12909" y="14981"/>
                  <a:pt x="12909" y="14924"/>
                </a:cubicBezTo>
                <a:lnTo>
                  <a:pt x="12909" y="14704"/>
                </a:lnTo>
                <a:cubicBezTo>
                  <a:pt x="12909" y="14646"/>
                  <a:pt x="12886" y="14601"/>
                  <a:pt x="12856" y="14601"/>
                </a:cubicBezTo>
                <a:close/>
                <a:moveTo>
                  <a:pt x="13171" y="14601"/>
                </a:moveTo>
                <a:cubicBezTo>
                  <a:pt x="13142" y="14601"/>
                  <a:pt x="13118" y="14646"/>
                  <a:pt x="13118" y="14704"/>
                </a:cubicBezTo>
                <a:lnTo>
                  <a:pt x="13118" y="14924"/>
                </a:lnTo>
                <a:cubicBezTo>
                  <a:pt x="13118" y="14981"/>
                  <a:pt x="13142" y="15028"/>
                  <a:pt x="13171" y="15028"/>
                </a:cubicBezTo>
                <a:cubicBezTo>
                  <a:pt x="13200" y="15028"/>
                  <a:pt x="13224" y="14981"/>
                  <a:pt x="13224" y="14924"/>
                </a:cubicBezTo>
                <a:lnTo>
                  <a:pt x="13224" y="14704"/>
                </a:lnTo>
                <a:cubicBezTo>
                  <a:pt x="13224" y="14646"/>
                  <a:pt x="13200" y="14601"/>
                  <a:pt x="13171" y="14601"/>
                </a:cubicBezTo>
                <a:close/>
                <a:moveTo>
                  <a:pt x="14021" y="14601"/>
                </a:moveTo>
                <a:cubicBezTo>
                  <a:pt x="13992" y="14601"/>
                  <a:pt x="13968" y="14646"/>
                  <a:pt x="13968" y="14704"/>
                </a:cubicBezTo>
                <a:lnTo>
                  <a:pt x="13968" y="14924"/>
                </a:lnTo>
                <a:cubicBezTo>
                  <a:pt x="13968" y="14981"/>
                  <a:pt x="13992" y="15028"/>
                  <a:pt x="14021" y="15028"/>
                </a:cubicBezTo>
                <a:cubicBezTo>
                  <a:pt x="14050" y="15028"/>
                  <a:pt x="14074" y="14981"/>
                  <a:pt x="14074" y="14924"/>
                </a:cubicBezTo>
                <a:lnTo>
                  <a:pt x="14074" y="14704"/>
                </a:lnTo>
                <a:cubicBezTo>
                  <a:pt x="14074" y="14646"/>
                  <a:pt x="14050" y="14601"/>
                  <a:pt x="14021" y="14601"/>
                </a:cubicBezTo>
                <a:close/>
                <a:moveTo>
                  <a:pt x="14335" y="14601"/>
                </a:moveTo>
                <a:cubicBezTo>
                  <a:pt x="14306" y="14601"/>
                  <a:pt x="14282" y="14646"/>
                  <a:pt x="14282" y="14704"/>
                </a:cubicBezTo>
                <a:lnTo>
                  <a:pt x="14282" y="14924"/>
                </a:lnTo>
                <a:cubicBezTo>
                  <a:pt x="14282" y="14981"/>
                  <a:pt x="14306" y="15028"/>
                  <a:pt x="14335" y="15028"/>
                </a:cubicBezTo>
                <a:cubicBezTo>
                  <a:pt x="14364" y="15028"/>
                  <a:pt x="14388" y="14981"/>
                  <a:pt x="14388" y="14924"/>
                </a:cubicBezTo>
                <a:lnTo>
                  <a:pt x="14388" y="14704"/>
                </a:lnTo>
                <a:cubicBezTo>
                  <a:pt x="14388" y="14646"/>
                  <a:pt x="14364" y="14601"/>
                  <a:pt x="14335" y="14601"/>
                </a:cubicBezTo>
                <a:close/>
                <a:moveTo>
                  <a:pt x="15185" y="14601"/>
                </a:moveTo>
                <a:cubicBezTo>
                  <a:pt x="15156" y="14601"/>
                  <a:pt x="15132" y="14646"/>
                  <a:pt x="15132" y="14704"/>
                </a:cubicBezTo>
                <a:lnTo>
                  <a:pt x="15132" y="14924"/>
                </a:lnTo>
                <a:cubicBezTo>
                  <a:pt x="15132" y="14981"/>
                  <a:pt x="15156" y="15028"/>
                  <a:pt x="15185" y="15028"/>
                </a:cubicBezTo>
                <a:cubicBezTo>
                  <a:pt x="15214" y="15028"/>
                  <a:pt x="15237" y="14981"/>
                  <a:pt x="15237" y="14924"/>
                </a:cubicBezTo>
                <a:lnTo>
                  <a:pt x="15237" y="14704"/>
                </a:lnTo>
                <a:cubicBezTo>
                  <a:pt x="15237" y="14646"/>
                  <a:pt x="15214" y="14601"/>
                  <a:pt x="15185" y="14601"/>
                </a:cubicBezTo>
                <a:close/>
                <a:moveTo>
                  <a:pt x="15500" y="14601"/>
                </a:moveTo>
                <a:cubicBezTo>
                  <a:pt x="15470" y="14601"/>
                  <a:pt x="15447" y="14646"/>
                  <a:pt x="15447" y="14704"/>
                </a:cubicBezTo>
                <a:lnTo>
                  <a:pt x="15447" y="14924"/>
                </a:lnTo>
                <a:cubicBezTo>
                  <a:pt x="15447" y="14981"/>
                  <a:pt x="15470" y="15028"/>
                  <a:pt x="15500" y="15028"/>
                </a:cubicBezTo>
                <a:cubicBezTo>
                  <a:pt x="15529" y="15028"/>
                  <a:pt x="15551" y="14981"/>
                  <a:pt x="15551" y="14924"/>
                </a:cubicBezTo>
                <a:lnTo>
                  <a:pt x="15551" y="14704"/>
                </a:lnTo>
                <a:cubicBezTo>
                  <a:pt x="15551" y="14646"/>
                  <a:pt x="15529" y="14601"/>
                  <a:pt x="15500" y="14601"/>
                </a:cubicBezTo>
                <a:close/>
                <a:moveTo>
                  <a:pt x="16349" y="14601"/>
                </a:moveTo>
                <a:cubicBezTo>
                  <a:pt x="16320" y="14601"/>
                  <a:pt x="16296" y="14646"/>
                  <a:pt x="16296" y="14704"/>
                </a:cubicBezTo>
                <a:lnTo>
                  <a:pt x="16296" y="14924"/>
                </a:lnTo>
                <a:cubicBezTo>
                  <a:pt x="16296" y="14981"/>
                  <a:pt x="16320" y="15028"/>
                  <a:pt x="16349" y="15028"/>
                </a:cubicBezTo>
                <a:cubicBezTo>
                  <a:pt x="16378" y="15028"/>
                  <a:pt x="16401" y="14981"/>
                  <a:pt x="16401" y="14924"/>
                </a:cubicBezTo>
                <a:lnTo>
                  <a:pt x="16401" y="14704"/>
                </a:lnTo>
                <a:cubicBezTo>
                  <a:pt x="16401" y="14646"/>
                  <a:pt x="16378" y="14601"/>
                  <a:pt x="16349" y="14601"/>
                </a:cubicBezTo>
                <a:close/>
                <a:moveTo>
                  <a:pt x="16663" y="14601"/>
                </a:moveTo>
                <a:cubicBezTo>
                  <a:pt x="16634" y="14601"/>
                  <a:pt x="16611" y="14646"/>
                  <a:pt x="16611" y="14704"/>
                </a:cubicBezTo>
                <a:lnTo>
                  <a:pt x="16611" y="14924"/>
                </a:lnTo>
                <a:cubicBezTo>
                  <a:pt x="16611" y="14981"/>
                  <a:pt x="16634" y="15028"/>
                  <a:pt x="16663" y="15028"/>
                </a:cubicBezTo>
                <a:cubicBezTo>
                  <a:pt x="16692" y="15028"/>
                  <a:pt x="16716" y="14981"/>
                  <a:pt x="16716" y="14924"/>
                </a:cubicBezTo>
                <a:lnTo>
                  <a:pt x="16716" y="14704"/>
                </a:lnTo>
                <a:cubicBezTo>
                  <a:pt x="16716" y="14646"/>
                  <a:pt x="16692" y="14601"/>
                  <a:pt x="16663" y="14601"/>
                </a:cubicBezTo>
                <a:close/>
                <a:moveTo>
                  <a:pt x="17512" y="14601"/>
                </a:moveTo>
                <a:cubicBezTo>
                  <a:pt x="17483" y="14601"/>
                  <a:pt x="17459" y="14646"/>
                  <a:pt x="17459" y="14704"/>
                </a:cubicBezTo>
                <a:lnTo>
                  <a:pt x="17459" y="14924"/>
                </a:lnTo>
                <a:cubicBezTo>
                  <a:pt x="17459" y="14981"/>
                  <a:pt x="17483" y="15028"/>
                  <a:pt x="17512" y="15028"/>
                </a:cubicBezTo>
                <a:cubicBezTo>
                  <a:pt x="17541" y="15028"/>
                  <a:pt x="17565" y="14981"/>
                  <a:pt x="17565" y="14924"/>
                </a:cubicBezTo>
                <a:lnTo>
                  <a:pt x="17565" y="14704"/>
                </a:lnTo>
                <a:cubicBezTo>
                  <a:pt x="17565" y="14646"/>
                  <a:pt x="17541" y="14601"/>
                  <a:pt x="17512" y="14601"/>
                </a:cubicBezTo>
                <a:close/>
                <a:moveTo>
                  <a:pt x="17827" y="14601"/>
                </a:moveTo>
                <a:cubicBezTo>
                  <a:pt x="17798" y="14601"/>
                  <a:pt x="17774" y="14646"/>
                  <a:pt x="17774" y="14704"/>
                </a:cubicBezTo>
                <a:lnTo>
                  <a:pt x="17774" y="14924"/>
                </a:lnTo>
                <a:cubicBezTo>
                  <a:pt x="17774" y="14981"/>
                  <a:pt x="17798" y="15028"/>
                  <a:pt x="17827" y="15028"/>
                </a:cubicBezTo>
                <a:cubicBezTo>
                  <a:pt x="17856" y="15028"/>
                  <a:pt x="17880" y="14981"/>
                  <a:pt x="17880" y="14924"/>
                </a:cubicBezTo>
                <a:lnTo>
                  <a:pt x="17880" y="14704"/>
                </a:lnTo>
                <a:cubicBezTo>
                  <a:pt x="17880" y="14646"/>
                  <a:pt x="17856" y="14601"/>
                  <a:pt x="17827" y="14601"/>
                </a:cubicBezTo>
                <a:close/>
                <a:moveTo>
                  <a:pt x="18677" y="14601"/>
                </a:moveTo>
                <a:cubicBezTo>
                  <a:pt x="18648" y="14601"/>
                  <a:pt x="18624" y="14646"/>
                  <a:pt x="18624" y="14704"/>
                </a:cubicBezTo>
                <a:lnTo>
                  <a:pt x="18624" y="14924"/>
                </a:lnTo>
                <a:cubicBezTo>
                  <a:pt x="18624" y="14981"/>
                  <a:pt x="18648" y="15028"/>
                  <a:pt x="18677" y="15028"/>
                </a:cubicBezTo>
                <a:cubicBezTo>
                  <a:pt x="18706" y="15028"/>
                  <a:pt x="18730" y="14981"/>
                  <a:pt x="18730" y="14924"/>
                </a:cubicBezTo>
                <a:lnTo>
                  <a:pt x="18730" y="14704"/>
                </a:lnTo>
                <a:cubicBezTo>
                  <a:pt x="18730" y="14646"/>
                  <a:pt x="18706" y="14601"/>
                  <a:pt x="18677" y="14601"/>
                </a:cubicBezTo>
                <a:close/>
                <a:moveTo>
                  <a:pt x="18991" y="14601"/>
                </a:moveTo>
                <a:cubicBezTo>
                  <a:pt x="18962" y="14601"/>
                  <a:pt x="18938" y="14646"/>
                  <a:pt x="18938" y="14704"/>
                </a:cubicBezTo>
                <a:lnTo>
                  <a:pt x="18938" y="14924"/>
                </a:lnTo>
                <a:cubicBezTo>
                  <a:pt x="18938" y="14981"/>
                  <a:pt x="18962" y="15028"/>
                  <a:pt x="18991" y="15028"/>
                </a:cubicBezTo>
                <a:cubicBezTo>
                  <a:pt x="19020" y="15028"/>
                  <a:pt x="19044" y="14981"/>
                  <a:pt x="19044" y="14924"/>
                </a:cubicBezTo>
                <a:lnTo>
                  <a:pt x="19044" y="14704"/>
                </a:lnTo>
                <a:cubicBezTo>
                  <a:pt x="19044" y="14646"/>
                  <a:pt x="19020" y="14601"/>
                  <a:pt x="18991" y="14601"/>
                </a:cubicBezTo>
                <a:close/>
                <a:moveTo>
                  <a:pt x="19841" y="14601"/>
                </a:moveTo>
                <a:cubicBezTo>
                  <a:pt x="19812" y="14601"/>
                  <a:pt x="19788" y="14646"/>
                  <a:pt x="19788" y="14704"/>
                </a:cubicBezTo>
                <a:lnTo>
                  <a:pt x="19788" y="14924"/>
                </a:lnTo>
                <a:cubicBezTo>
                  <a:pt x="19788" y="14981"/>
                  <a:pt x="19812" y="15028"/>
                  <a:pt x="19841" y="15028"/>
                </a:cubicBezTo>
                <a:cubicBezTo>
                  <a:pt x="19870" y="15028"/>
                  <a:pt x="19894" y="14981"/>
                  <a:pt x="19894" y="14924"/>
                </a:cubicBezTo>
                <a:lnTo>
                  <a:pt x="19894" y="14704"/>
                </a:lnTo>
                <a:cubicBezTo>
                  <a:pt x="19894" y="14646"/>
                  <a:pt x="19870" y="14601"/>
                  <a:pt x="19841" y="14601"/>
                </a:cubicBezTo>
                <a:close/>
                <a:moveTo>
                  <a:pt x="20155" y="14601"/>
                </a:moveTo>
                <a:cubicBezTo>
                  <a:pt x="20126" y="14601"/>
                  <a:pt x="20102" y="14646"/>
                  <a:pt x="20102" y="14704"/>
                </a:cubicBezTo>
                <a:lnTo>
                  <a:pt x="20102" y="14924"/>
                </a:lnTo>
                <a:cubicBezTo>
                  <a:pt x="20102" y="14981"/>
                  <a:pt x="20126" y="15028"/>
                  <a:pt x="20155" y="15028"/>
                </a:cubicBezTo>
                <a:cubicBezTo>
                  <a:pt x="20184" y="15028"/>
                  <a:pt x="20207" y="14981"/>
                  <a:pt x="20207" y="14924"/>
                </a:cubicBezTo>
                <a:lnTo>
                  <a:pt x="20207" y="14704"/>
                </a:lnTo>
                <a:cubicBezTo>
                  <a:pt x="20207" y="14646"/>
                  <a:pt x="20184" y="14601"/>
                  <a:pt x="20155" y="14601"/>
                </a:cubicBezTo>
                <a:close/>
                <a:moveTo>
                  <a:pt x="21004" y="14601"/>
                </a:moveTo>
                <a:cubicBezTo>
                  <a:pt x="20975" y="14601"/>
                  <a:pt x="20952" y="14646"/>
                  <a:pt x="20952" y="14704"/>
                </a:cubicBezTo>
                <a:lnTo>
                  <a:pt x="20952" y="14924"/>
                </a:lnTo>
                <a:cubicBezTo>
                  <a:pt x="20952" y="14981"/>
                  <a:pt x="20975" y="15028"/>
                  <a:pt x="21004" y="15028"/>
                </a:cubicBezTo>
                <a:cubicBezTo>
                  <a:pt x="21033" y="15028"/>
                  <a:pt x="21057" y="14981"/>
                  <a:pt x="21057" y="14924"/>
                </a:cubicBezTo>
                <a:lnTo>
                  <a:pt x="21057" y="14704"/>
                </a:lnTo>
                <a:cubicBezTo>
                  <a:pt x="21057" y="14646"/>
                  <a:pt x="21033" y="14601"/>
                  <a:pt x="21004" y="14601"/>
                </a:cubicBezTo>
                <a:close/>
                <a:moveTo>
                  <a:pt x="21319" y="14601"/>
                </a:moveTo>
                <a:cubicBezTo>
                  <a:pt x="21289" y="14601"/>
                  <a:pt x="21267" y="14646"/>
                  <a:pt x="21267" y="14704"/>
                </a:cubicBezTo>
                <a:lnTo>
                  <a:pt x="21267" y="14924"/>
                </a:lnTo>
                <a:cubicBezTo>
                  <a:pt x="21267" y="14981"/>
                  <a:pt x="21289" y="15028"/>
                  <a:pt x="21319" y="15028"/>
                </a:cubicBezTo>
                <a:cubicBezTo>
                  <a:pt x="21348" y="15028"/>
                  <a:pt x="21372" y="14981"/>
                  <a:pt x="21372" y="14924"/>
                </a:cubicBezTo>
                <a:lnTo>
                  <a:pt x="21372" y="14704"/>
                </a:lnTo>
                <a:cubicBezTo>
                  <a:pt x="21372" y="14646"/>
                  <a:pt x="21348" y="14601"/>
                  <a:pt x="21319" y="14601"/>
                </a:cubicBezTo>
                <a:close/>
                <a:moveTo>
                  <a:pt x="281" y="15331"/>
                </a:moveTo>
                <a:cubicBezTo>
                  <a:pt x="252" y="15331"/>
                  <a:pt x="228" y="15376"/>
                  <a:pt x="228" y="15434"/>
                </a:cubicBezTo>
                <a:lnTo>
                  <a:pt x="228" y="15654"/>
                </a:lnTo>
                <a:cubicBezTo>
                  <a:pt x="228" y="15711"/>
                  <a:pt x="252" y="15758"/>
                  <a:pt x="281" y="15758"/>
                </a:cubicBezTo>
                <a:cubicBezTo>
                  <a:pt x="311" y="15758"/>
                  <a:pt x="334" y="15711"/>
                  <a:pt x="334" y="15654"/>
                </a:cubicBezTo>
                <a:lnTo>
                  <a:pt x="334" y="15434"/>
                </a:lnTo>
                <a:cubicBezTo>
                  <a:pt x="334" y="15376"/>
                  <a:pt x="311" y="15331"/>
                  <a:pt x="281" y="15331"/>
                </a:cubicBezTo>
                <a:close/>
                <a:moveTo>
                  <a:pt x="596" y="15331"/>
                </a:moveTo>
                <a:cubicBezTo>
                  <a:pt x="567" y="15331"/>
                  <a:pt x="543" y="15376"/>
                  <a:pt x="543" y="15434"/>
                </a:cubicBezTo>
                <a:lnTo>
                  <a:pt x="543" y="15654"/>
                </a:lnTo>
                <a:cubicBezTo>
                  <a:pt x="543" y="15711"/>
                  <a:pt x="567" y="15758"/>
                  <a:pt x="596" y="15758"/>
                </a:cubicBezTo>
                <a:cubicBezTo>
                  <a:pt x="625" y="15758"/>
                  <a:pt x="649" y="15711"/>
                  <a:pt x="649" y="15654"/>
                </a:cubicBezTo>
                <a:lnTo>
                  <a:pt x="649" y="15434"/>
                </a:lnTo>
                <a:cubicBezTo>
                  <a:pt x="649" y="15376"/>
                  <a:pt x="625" y="15331"/>
                  <a:pt x="596" y="15331"/>
                </a:cubicBezTo>
                <a:close/>
                <a:moveTo>
                  <a:pt x="1446" y="15331"/>
                </a:moveTo>
                <a:cubicBezTo>
                  <a:pt x="1417" y="15331"/>
                  <a:pt x="1393" y="15376"/>
                  <a:pt x="1393" y="15434"/>
                </a:cubicBezTo>
                <a:lnTo>
                  <a:pt x="1393" y="15654"/>
                </a:lnTo>
                <a:cubicBezTo>
                  <a:pt x="1393" y="15711"/>
                  <a:pt x="1417" y="15758"/>
                  <a:pt x="1446" y="15758"/>
                </a:cubicBezTo>
                <a:cubicBezTo>
                  <a:pt x="1475" y="15758"/>
                  <a:pt x="1499" y="15711"/>
                  <a:pt x="1499" y="15654"/>
                </a:cubicBezTo>
                <a:lnTo>
                  <a:pt x="1499" y="15434"/>
                </a:lnTo>
                <a:cubicBezTo>
                  <a:pt x="1499" y="15376"/>
                  <a:pt x="1475" y="15331"/>
                  <a:pt x="1446" y="15331"/>
                </a:cubicBezTo>
                <a:close/>
                <a:moveTo>
                  <a:pt x="1760" y="15331"/>
                </a:moveTo>
                <a:cubicBezTo>
                  <a:pt x="1731" y="15331"/>
                  <a:pt x="1707" y="15376"/>
                  <a:pt x="1707" y="15434"/>
                </a:cubicBezTo>
                <a:lnTo>
                  <a:pt x="1707" y="15654"/>
                </a:lnTo>
                <a:cubicBezTo>
                  <a:pt x="1707" y="15711"/>
                  <a:pt x="1731" y="15758"/>
                  <a:pt x="1760" y="15758"/>
                </a:cubicBezTo>
                <a:cubicBezTo>
                  <a:pt x="1789" y="15758"/>
                  <a:pt x="1813" y="15711"/>
                  <a:pt x="1813" y="15654"/>
                </a:cubicBezTo>
                <a:lnTo>
                  <a:pt x="1813" y="15434"/>
                </a:lnTo>
                <a:cubicBezTo>
                  <a:pt x="1813" y="15376"/>
                  <a:pt x="1789" y="15331"/>
                  <a:pt x="1760" y="15331"/>
                </a:cubicBezTo>
                <a:close/>
                <a:moveTo>
                  <a:pt x="2610" y="15331"/>
                </a:moveTo>
                <a:cubicBezTo>
                  <a:pt x="2581" y="15331"/>
                  <a:pt x="2557" y="15376"/>
                  <a:pt x="2557" y="15434"/>
                </a:cubicBezTo>
                <a:lnTo>
                  <a:pt x="2557" y="15654"/>
                </a:lnTo>
                <a:cubicBezTo>
                  <a:pt x="2557" y="15711"/>
                  <a:pt x="2581" y="15758"/>
                  <a:pt x="2610" y="15758"/>
                </a:cubicBezTo>
                <a:cubicBezTo>
                  <a:pt x="2639" y="15758"/>
                  <a:pt x="2662" y="15711"/>
                  <a:pt x="2662" y="15654"/>
                </a:cubicBezTo>
                <a:lnTo>
                  <a:pt x="2662" y="15434"/>
                </a:lnTo>
                <a:cubicBezTo>
                  <a:pt x="2662" y="15376"/>
                  <a:pt x="2639" y="15331"/>
                  <a:pt x="2610" y="15331"/>
                </a:cubicBezTo>
                <a:close/>
                <a:moveTo>
                  <a:pt x="2924" y="15331"/>
                </a:moveTo>
                <a:cubicBezTo>
                  <a:pt x="2895" y="15331"/>
                  <a:pt x="2871" y="15376"/>
                  <a:pt x="2871" y="15434"/>
                </a:cubicBezTo>
                <a:lnTo>
                  <a:pt x="2871" y="15654"/>
                </a:lnTo>
                <a:cubicBezTo>
                  <a:pt x="2871" y="15711"/>
                  <a:pt x="2895" y="15758"/>
                  <a:pt x="2924" y="15758"/>
                </a:cubicBezTo>
                <a:cubicBezTo>
                  <a:pt x="2954" y="15758"/>
                  <a:pt x="2976" y="15711"/>
                  <a:pt x="2976" y="15654"/>
                </a:cubicBezTo>
                <a:lnTo>
                  <a:pt x="2976" y="15434"/>
                </a:lnTo>
                <a:cubicBezTo>
                  <a:pt x="2976" y="15376"/>
                  <a:pt x="2954" y="15331"/>
                  <a:pt x="2924" y="15331"/>
                </a:cubicBezTo>
                <a:close/>
                <a:moveTo>
                  <a:pt x="3773" y="15331"/>
                </a:moveTo>
                <a:cubicBezTo>
                  <a:pt x="3744" y="15331"/>
                  <a:pt x="3721" y="15376"/>
                  <a:pt x="3721" y="15434"/>
                </a:cubicBezTo>
                <a:lnTo>
                  <a:pt x="3721" y="15654"/>
                </a:lnTo>
                <a:cubicBezTo>
                  <a:pt x="3721" y="15711"/>
                  <a:pt x="3744" y="15758"/>
                  <a:pt x="3773" y="15758"/>
                </a:cubicBezTo>
                <a:cubicBezTo>
                  <a:pt x="3802" y="15758"/>
                  <a:pt x="3826" y="15711"/>
                  <a:pt x="3826" y="15654"/>
                </a:cubicBezTo>
                <a:lnTo>
                  <a:pt x="3826" y="15434"/>
                </a:lnTo>
                <a:cubicBezTo>
                  <a:pt x="3826" y="15376"/>
                  <a:pt x="3802" y="15331"/>
                  <a:pt x="3773" y="15331"/>
                </a:cubicBezTo>
                <a:close/>
                <a:moveTo>
                  <a:pt x="4088" y="15331"/>
                </a:moveTo>
                <a:cubicBezTo>
                  <a:pt x="4058" y="15331"/>
                  <a:pt x="4035" y="15376"/>
                  <a:pt x="4035" y="15434"/>
                </a:cubicBezTo>
                <a:lnTo>
                  <a:pt x="4035" y="15654"/>
                </a:lnTo>
                <a:cubicBezTo>
                  <a:pt x="4035" y="15711"/>
                  <a:pt x="4058" y="15758"/>
                  <a:pt x="4088" y="15758"/>
                </a:cubicBezTo>
                <a:cubicBezTo>
                  <a:pt x="4117" y="15758"/>
                  <a:pt x="4141" y="15711"/>
                  <a:pt x="4141" y="15654"/>
                </a:cubicBezTo>
                <a:lnTo>
                  <a:pt x="4141" y="15434"/>
                </a:lnTo>
                <a:cubicBezTo>
                  <a:pt x="4141" y="15376"/>
                  <a:pt x="4117" y="15331"/>
                  <a:pt x="4088" y="15331"/>
                </a:cubicBezTo>
                <a:close/>
                <a:moveTo>
                  <a:pt x="4937" y="15331"/>
                </a:moveTo>
                <a:cubicBezTo>
                  <a:pt x="4908" y="15331"/>
                  <a:pt x="4884" y="15376"/>
                  <a:pt x="4884" y="15434"/>
                </a:cubicBezTo>
                <a:lnTo>
                  <a:pt x="4884" y="15654"/>
                </a:lnTo>
                <a:cubicBezTo>
                  <a:pt x="4884" y="15711"/>
                  <a:pt x="4908" y="15758"/>
                  <a:pt x="4937" y="15758"/>
                </a:cubicBezTo>
                <a:cubicBezTo>
                  <a:pt x="4966" y="15758"/>
                  <a:pt x="4990" y="15711"/>
                  <a:pt x="4990" y="15654"/>
                </a:cubicBezTo>
                <a:lnTo>
                  <a:pt x="4990" y="15434"/>
                </a:lnTo>
                <a:cubicBezTo>
                  <a:pt x="4990" y="15376"/>
                  <a:pt x="4966" y="15331"/>
                  <a:pt x="4937" y="15331"/>
                </a:cubicBezTo>
                <a:close/>
                <a:moveTo>
                  <a:pt x="5252" y="15331"/>
                </a:moveTo>
                <a:cubicBezTo>
                  <a:pt x="5223" y="15331"/>
                  <a:pt x="5199" y="15376"/>
                  <a:pt x="5199" y="15434"/>
                </a:cubicBezTo>
                <a:lnTo>
                  <a:pt x="5199" y="15654"/>
                </a:lnTo>
                <a:cubicBezTo>
                  <a:pt x="5199" y="15711"/>
                  <a:pt x="5223" y="15758"/>
                  <a:pt x="5252" y="15758"/>
                </a:cubicBezTo>
                <a:cubicBezTo>
                  <a:pt x="5281" y="15758"/>
                  <a:pt x="5305" y="15711"/>
                  <a:pt x="5305" y="15654"/>
                </a:cubicBezTo>
                <a:lnTo>
                  <a:pt x="5305" y="15434"/>
                </a:lnTo>
                <a:cubicBezTo>
                  <a:pt x="5305" y="15376"/>
                  <a:pt x="5281" y="15331"/>
                  <a:pt x="5252" y="15331"/>
                </a:cubicBezTo>
                <a:close/>
                <a:moveTo>
                  <a:pt x="6102" y="15331"/>
                </a:moveTo>
                <a:cubicBezTo>
                  <a:pt x="6072" y="15331"/>
                  <a:pt x="6049" y="15376"/>
                  <a:pt x="6049" y="15434"/>
                </a:cubicBezTo>
                <a:lnTo>
                  <a:pt x="6049" y="15654"/>
                </a:lnTo>
                <a:cubicBezTo>
                  <a:pt x="6049" y="15711"/>
                  <a:pt x="6072" y="15758"/>
                  <a:pt x="6102" y="15758"/>
                </a:cubicBezTo>
                <a:cubicBezTo>
                  <a:pt x="6131" y="15758"/>
                  <a:pt x="6155" y="15711"/>
                  <a:pt x="6155" y="15654"/>
                </a:cubicBezTo>
                <a:lnTo>
                  <a:pt x="6155" y="15434"/>
                </a:lnTo>
                <a:cubicBezTo>
                  <a:pt x="6155" y="15376"/>
                  <a:pt x="6131" y="15331"/>
                  <a:pt x="6102" y="15331"/>
                </a:cubicBezTo>
                <a:close/>
                <a:moveTo>
                  <a:pt x="6416" y="15331"/>
                </a:moveTo>
                <a:cubicBezTo>
                  <a:pt x="6387" y="15331"/>
                  <a:pt x="6363" y="15376"/>
                  <a:pt x="6363" y="15434"/>
                </a:cubicBezTo>
                <a:lnTo>
                  <a:pt x="6363" y="15654"/>
                </a:lnTo>
                <a:cubicBezTo>
                  <a:pt x="6363" y="15711"/>
                  <a:pt x="6387" y="15758"/>
                  <a:pt x="6416" y="15758"/>
                </a:cubicBezTo>
                <a:cubicBezTo>
                  <a:pt x="6445" y="15758"/>
                  <a:pt x="6469" y="15711"/>
                  <a:pt x="6469" y="15654"/>
                </a:cubicBezTo>
                <a:lnTo>
                  <a:pt x="6469" y="15434"/>
                </a:lnTo>
                <a:cubicBezTo>
                  <a:pt x="6469" y="15376"/>
                  <a:pt x="6445" y="15331"/>
                  <a:pt x="6416" y="15331"/>
                </a:cubicBezTo>
                <a:close/>
                <a:moveTo>
                  <a:pt x="7266" y="15331"/>
                </a:moveTo>
                <a:cubicBezTo>
                  <a:pt x="7237" y="15331"/>
                  <a:pt x="7213" y="15376"/>
                  <a:pt x="7213" y="15434"/>
                </a:cubicBezTo>
                <a:lnTo>
                  <a:pt x="7213" y="15654"/>
                </a:lnTo>
                <a:cubicBezTo>
                  <a:pt x="7213" y="15711"/>
                  <a:pt x="7237" y="15758"/>
                  <a:pt x="7266" y="15758"/>
                </a:cubicBezTo>
                <a:cubicBezTo>
                  <a:pt x="7295" y="15758"/>
                  <a:pt x="7318" y="15711"/>
                  <a:pt x="7318" y="15654"/>
                </a:cubicBezTo>
                <a:lnTo>
                  <a:pt x="7318" y="15434"/>
                </a:lnTo>
                <a:cubicBezTo>
                  <a:pt x="7318" y="15376"/>
                  <a:pt x="7295" y="15331"/>
                  <a:pt x="7266" y="15331"/>
                </a:cubicBezTo>
                <a:close/>
                <a:moveTo>
                  <a:pt x="7580" y="15331"/>
                </a:moveTo>
                <a:cubicBezTo>
                  <a:pt x="7551" y="15331"/>
                  <a:pt x="7527" y="15376"/>
                  <a:pt x="7527" y="15434"/>
                </a:cubicBezTo>
                <a:lnTo>
                  <a:pt x="7527" y="15654"/>
                </a:lnTo>
                <a:cubicBezTo>
                  <a:pt x="7527" y="15711"/>
                  <a:pt x="7551" y="15758"/>
                  <a:pt x="7580" y="15758"/>
                </a:cubicBezTo>
                <a:cubicBezTo>
                  <a:pt x="7609" y="15758"/>
                  <a:pt x="7632" y="15711"/>
                  <a:pt x="7632" y="15654"/>
                </a:cubicBezTo>
                <a:lnTo>
                  <a:pt x="7632" y="15434"/>
                </a:lnTo>
                <a:cubicBezTo>
                  <a:pt x="7632" y="15376"/>
                  <a:pt x="7609" y="15331"/>
                  <a:pt x="7580" y="15331"/>
                </a:cubicBezTo>
                <a:close/>
                <a:moveTo>
                  <a:pt x="8429" y="15331"/>
                </a:moveTo>
                <a:cubicBezTo>
                  <a:pt x="8400" y="15331"/>
                  <a:pt x="8377" y="15376"/>
                  <a:pt x="8377" y="15434"/>
                </a:cubicBezTo>
                <a:lnTo>
                  <a:pt x="8377" y="15654"/>
                </a:lnTo>
                <a:cubicBezTo>
                  <a:pt x="8377" y="15711"/>
                  <a:pt x="8400" y="15758"/>
                  <a:pt x="8429" y="15758"/>
                </a:cubicBezTo>
                <a:cubicBezTo>
                  <a:pt x="8458" y="15758"/>
                  <a:pt x="8482" y="15711"/>
                  <a:pt x="8482" y="15654"/>
                </a:cubicBezTo>
                <a:lnTo>
                  <a:pt x="8482" y="15434"/>
                </a:lnTo>
                <a:cubicBezTo>
                  <a:pt x="8482" y="15376"/>
                  <a:pt x="8458" y="15331"/>
                  <a:pt x="8429" y="15331"/>
                </a:cubicBezTo>
                <a:close/>
                <a:moveTo>
                  <a:pt x="8744" y="15331"/>
                </a:moveTo>
                <a:cubicBezTo>
                  <a:pt x="8714" y="15331"/>
                  <a:pt x="8691" y="15376"/>
                  <a:pt x="8691" y="15434"/>
                </a:cubicBezTo>
                <a:lnTo>
                  <a:pt x="8691" y="15654"/>
                </a:lnTo>
                <a:cubicBezTo>
                  <a:pt x="8691" y="15711"/>
                  <a:pt x="8714" y="15758"/>
                  <a:pt x="8744" y="15758"/>
                </a:cubicBezTo>
                <a:cubicBezTo>
                  <a:pt x="8773" y="15758"/>
                  <a:pt x="8796" y="15711"/>
                  <a:pt x="8796" y="15654"/>
                </a:cubicBezTo>
                <a:lnTo>
                  <a:pt x="8796" y="15434"/>
                </a:lnTo>
                <a:cubicBezTo>
                  <a:pt x="8796" y="15376"/>
                  <a:pt x="8773" y="15331"/>
                  <a:pt x="8744" y="15331"/>
                </a:cubicBezTo>
                <a:close/>
                <a:moveTo>
                  <a:pt x="9593" y="15331"/>
                </a:moveTo>
                <a:cubicBezTo>
                  <a:pt x="9564" y="15331"/>
                  <a:pt x="9540" y="15376"/>
                  <a:pt x="9540" y="15434"/>
                </a:cubicBezTo>
                <a:lnTo>
                  <a:pt x="9540" y="15654"/>
                </a:lnTo>
                <a:cubicBezTo>
                  <a:pt x="9540" y="15711"/>
                  <a:pt x="9564" y="15758"/>
                  <a:pt x="9593" y="15758"/>
                </a:cubicBezTo>
                <a:cubicBezTo>
                  <a:pt x="9622" y="15758"/>
                  <a:pt x="9646" y="15711"/>
                  <a:pt x="9646" y="15654"/>
                </a:cubicBezTo>
                <a:lnTo>
                  <a:pt x="9646" y="15434"/>
                </a:lnTo>
                <a:cubicBezTo>
                  <a:pt x="9646" y="15376"/>
                  <a:pt x="9622" y="15331"/>
                  <a:pt x="9593" y="15331"/>
                </a:cubicBezTo>
                <a:close/>
                <a:moveTo>
                  <a:pt x="9908" y="15331"/>
                </a:moveTo>
                <a:cubicBezTo>
                  <a:pt x="9879" y="15331"/>
                  <a:pt x="9855" y="15376"/>
                  <a:pt x="9855" y="15434"/>
                </a:cubicBezTo>
                <a:lnTo>
                  <a:pt x="9855" y="15654"/>
                </a:lnTo>
                <a:cubicBezTo>
                  <a:pt x="9855" y="15711"/>
                  <a:pt x="9879" y="15758"/>
                  <a:pt x="9908" y="15758"/>
                </a:cubicBezTo>
                <a:cubicBezTo>
                  <a:pt x="9937" y="15758"/>
                  <a:pt x="9961" y="15711"/>
                  <a:pt x="9961" y="15654"/>
                </a:cubicBezTo>
                <a:lnTo>
                  <a:pt x="9961" y="15434"/>
                </a:lnTo>
                <a:cubicBezTo>
                  <a:pt x="9961" y="15376"/>
                  <a:pt x="9937" y="15331"/>
                  <a:pt x="9908" y="15331"/>
                </a:cubicBezTo>
                <a:close/>
                <a:moveTo>
                  <a:pt x="10758" y="15331"/>
                </a:moveTo>
                <a:cubicBezTo>
                  <a:pt x="10728" y="15331"/>
                  <a:pt x="10705" y="15376"/>
                  <a:pt x="10705" y="15434"/>
                </a:cubicBezTo>
                <a:lnTo>
                  <a:pt x="10705" y="15654"/>
                </a:lnTo>
                <a:cubicBezTo>
                  <a:pt x="10705" y="15711"/>
                  <a:pt x="10728" y="15758"/>
                  <a:pt x="10758" y="15758"/>
                </a:cubicBezTo>
                <a:cubicBezTo>
                  <a:pt x="10787" y="15758"/>
                  <a:pt x="10810" y="15711"/>
                  <a:pt x="10810" y="15654"/>
                </a:cubicBezTo>
                <a:lnTo>
                  <a:pt x="10810" y="15434"/>
                </a:lnTo>
                <a:cubicBezTo>
                  <a:pt x="10810" y="15376"/>
                  <a:pt x="10787" y="15331"/>
                  <a:pt x="10758" y="15331"/>
                </a:cubicBezTo>
                <a:close/>
                <a:moveTo>
                  <a:pt x="11072" y="15331"/>
                </a:moveTo>
                <a:cubicBezTo>
                  <a:pt x="11043" y="15331"/>
                  <a:pt x="11019" y="15376"/>
                  <a:pt x="11019" y="15434"/>
                </a:cubicBezTo>
                <a:lnTo>
                  <a:pt x="11019" y="15654"/>
                </a:lnTo>
                <a:cubicBezTo>
                  <a:pt x="11019" y="15711"/>
                  <a:pt x="11043" y="15758"/>
                  <a:pt x="11072" y="15758"/>
                </a:cubicBezTo>
                <a:cubicBezTo>
                  <a:pt x="11101" y="15758"/>
                  <a:pt x="11125" y="15711"/>
                  <a:pt x="11125" y="15654"/>
                </a:cubicBezTo>
                <a:lnTo>
                  <a:pt x="11125" y="15434"/>
                </a:lnTo>
                <a:cubicBezTo>
                  <a:pt x="11125" y="15376"/>
                  <a:pt x="11101" y="15331"/>
                  <a:pt x="11072" y="15331"/>
                </a:cubicBezTo>
                <a:close/>
                <a:moveTo>
                  <a:pt x="11922" y="15331"/>
                </a:moveTo>
                <a:cubicBezTo>
                  <a:pt x="11893" y="15331"/>
                  <a:pt x="11869" y="15376"/>
                  <a:pt x="11869" y="15434"/>
                </a:cubicBezTo>
                <a:lnTo>
                  <a:pt x="11869" y="15654"/>
                </a:lnTo>
                <a:cubicBezTo>
                  <a:pt x="11869" y="15711"/>
                  <a:pt x="11893" y="15758"/>
                  <a:pt x="11922" y="15758"/>
                </a:cubicBezTo>
                <a:cubicBezTo>
                  <a:pt x="11951" y="15758"/>
                  <a:pt x="11974" y="15711"/>
                  <a:pt x="11974" y="15654"/>
                </a:cubicBezTo>
                <a:lnTo>
                  <a:pt x="11974" y="15434"/>
                </a:lnTo>
                <a:cubicBezTo>
                  <a:pt x="11974" y="15376"/>
                  <a:pt x="11951" y="15331"/>
                  <a:pt x="11922" y="15331"/>
                </a:cubicBezTo>
                <a:close/>
                <a:moveTo>
                  <a:pt x="12236" y="15331"/>
                </a:moveTo>
                <a:cubicBezTo>
                  <a:pt x="12207" y="15331"/>
                  <a:pt x="12183" y="15376"/>
                  <a:pt x="12183" y="15434"/>
                </a:cubicBezTo>
                <a:lnTo>
                  <a:pt x="12183" y="15654"/>
                </a:lnTo>
                <a:cubicBezTo>
                  <a:pt x="12183" y="15711"/>
                  <a:pt x="12207" y="15758"/>
                  <a:pt x="12236" y="15758"/>
                </a:cubicBezTo>
                <a:cubicBezTo>
                  <a:pt x="12265" y="15758"/>
                  <a:pt x="12288" y="15711"/>
                  <a:pt x="12288" y="15654"/>
                </a:cubicBezTo>
                <a:lnTo>
                  <a:pt x="12288" y="15434"/>
                </a:lnTo>
                <a:cubicBezTo>
                  <a:pt x="12288" y="15376"/>
                  <a:pt x="12265" y="15331"/>
                  <a:pt x="12236" y="15331"/>
                </a:cubicBezTo>
                <a:close/>
                <a:moveTo>
                  <a:pt x="13085" y="15331"/>
                </a:moveTo>
                <a:cubicBezTo>
                  <a:pt x="13056" y="15331"/>
                  <a:pt x="13032" y="15376"/>
                  <a:pt x="13032" y="15434"/>
                </a:cubicBezTo>
                <a:lnTo>
                  <a:pt x="13032" y="15654"/>
                </a:lnTo>
                <a:cubicBezTo>
                  <a:pt x="13032" y="15711"/>
                  <a:pt x="13056" y="15758"/>
                  <a:pt x="13085" y="15758"/>
                </a:cubicBezTo>
                <a:cubicBezTo>
                  <a:pt x="13114" y="15758"/>
                  <a:pt x="13138" y="15711"/>
                  <a:pt x="13138" y="15654"/>
                </a:cubicBezTo>
                <a:lnTo>
                  <a:pt x="13138" y="15434"/>
                </a:lnTo>
                <a:cubicBezTo>
                  <a:pt x="13138" y="15376"/>
                  <a:pt x="13114" y="15331"/>
                  <a:pt x="13085" y="15331"/>
                </a:cubicBezTo>
                <a:close/>
                <a:moveTo>
                  <a:pt x="13399" y="15331"/>
                </a:moveTo>
                <a:cubicBezTo>
                  <a:pt x="13370" y="15331"/>
                  <a:pt x="13348" y="15376"/>
                  <a:pt x="13348" y="15434"/>
                </a:cubicBezTo>
                <a:lnTo>
                  <a:pt x="13348" y="15654"/>
                </a:lnTo>
                <a:cubicBezTo>
                  <a:pt x="13348" y="15711"/>
                  <a:pt x="13370" y="15758"/>
                  <a:pt x="13399" y="15758"/>
                </a:cubicBezTo>
                <a:cubicBezTo>
                  <a:pt x="13428" y="15758"/>
                  <a:pt x="13452" y="15711"/>
                  <a:pt x="13452" y="15654"/>
                </a:cubicBezTo>
                <a:lnTo>
                  <a:pt x="13452" y="15434"/>
                </a:lnTo>
                <a:cubicBezTo>
                  <a:pt x="13452" y="15376"/>
                  <a:pt x="13428" y="15331"/>
                  <a:pt x="13399" y="15331"/>
                </a:cubicBezTo>
                <a:close/>
                <a:moveTo>
                  <a:pt x="14249" y="15331"/>
                </a:moveTo>
                <a:cubicBezTo>
                  <a:pt x="14220" y="15331"/>
                  <a:pt x="14196" y="15376"/>
                  <a:pt x="14196" y="15434"/>
                </a:cubicBezTo>
                <a:lnTo>
                  <a:pt x="14196" y="15654"/>
                </a:lnTo>
                <a:cubicBezTo>
                  <a:pt x="14196" y="15711"/>
                  <a:pt x="14220" y="15758"/>
                  <a:pt x="14249" y="15758"/>
                </a:cubicBezTo>
                <a:cubicBezTo>
                  <a:pt x="14278" y="15758"/>
                  <a:pt x="14302" y="15711"/>
                  <a:pt x="14302" y="15654"/>
                </a:cubicBezTo>
                <a:lnTo>
                  <a:pt x="14302" y="15434"/>
                </a:lnTo>
                <a:cubicBezTo>
                  <a:pt x="14302" y="15376"/>
                  <a:pt x="14278" y="15331"/>
                  <a:pt x="14249" y="15331"/>
                </a:cubicBezTo>
                <a:close/>
                <a:moveTo>
                  <a:pt x="14564" y="15331"/>
                </a:moveTo>
                <a:cubicBezTo>
                  <a:pt x="14535" y="15331"/>
                  <a:pt x="14511" y="15376"/>
                  <a:pt x="14511" y="15434"/>
                </a:cubicBezTo>
                <a:lnTo>
                  <a:pt x="14511" y="15654"/>
                </a:lnTo>
                <a:cubicBezTo>
                  <a:pt x="14511" y="15711"/>
                  <a:pt x="14535" y="15758"/>
                  <a:pt x="14564" y="15758"/>
                </a:cubicBezTo>
                <a:cubicBezTo>
                  <a:pt x="14593" y="15758"/>
                  <a:pt x="14617" y="15711"/>
                  <a:pt x="14617" y="15654"/>
                </a:cubicBezTo>
                <a:lnTo>
                  <a:pt x="14617" y="15434"/>
                </a:lnTo>
                <a:cubicBezTo>
                  <a:pt x="14617" y="15376"/>
                  <a:pt x="14593" y="15331"/>
                  <a:pt x="14564" y="15331"/>
                </a:cubicBezTo>
                <a:close/>
                <a:moveTo>
                  <a:pt x="15413" y="15331"/>
                </a:moveTo>
                <a:cubicBezTo>
                  <a:pt x="15384" y="15331"/>
                  <a:pt x="15360" y="15376"/>
                  <a:pt x="15360" y="15434"/>
                </a:cubicBezTo>
                <a:lnTo>
                  <a:pt x="15360" y="15654"/>
                </a:lnTo>
                <a:cubicBezTo>
                  <a:pt x="15360" y="15711"/>
                  <a:pt x="15384" y="15758"/>
                  <a:pt x="15413" y="15758"/>
                </a:cubicBezTo>
                <a:cubicBezTo>
                  <a:pt x="15442" y="15758"/>
                  <a:pt x="15465" y="15711"/>
                  <a:pt x="15465" y="15654"/>
                </a:cubicBezTo>
                <a:lnTo>
                  <a:pt x="15465" y="15434"/>
                </a:lnTo>
                <a:cubicBezTo>
                  <a:pt x="15465" y="15376"/>
                  <a:pt x="15442" y="15331"/>
                  <a:pt x="15413" y="15331"/>
                </a:cubicBezTo>
                <a:close/>
                <a:moveTo>
                  <a:pt x="15728" y="15331"/>
                </a:moveTo>
                <a:cubicBezTo>
                  <a:pt x="15699" y="15331"/>
                  <a:pt x="15675" y="15376"/>
                  <a:pt x="15675" y="15434"/>
                </a:cubicBezTo>
                <a:lnTo>
                  <a:pt x="15675" y="15654"/>
                </a:lnTo>
                <a:cubicBezTo>
                  <a:pt x="15675" y="15711"/>
                  <a:pt x="15699" y="15758"/>
                  <a:pt x="15728" y="15758"/>
                </a:cubicBezTo>
                <a:cubicBezTo>
                  <a:pt x="15757" y="15758"/>
                  <a:pt x="15781" y="15711"/>
                  <a:pt x="15781" y="15654"/>
                </a:cubicBezTo>
                <a:lnTo>
                  <a:pt x="15781" y="15434"/>
                </a:lnTo>
                <a:cubicBezTo>
                  <a:pt x="15781" y="15376"/>
                  <a:pt x="15757" y="15331"/>
                  <a:pt x="15728" y="15331"/>
                </a:cubicBezTo>
                <a:close/>
                <a:moveTo>
                  <a:pt x="16578" y="15331"/>
                </a:moveTo>
                <a:cubicBezTo>
                  <a:pt x="16549" y="15331"/>
                  <a:pt x="16525" y="15376"/>
                  <a:pt x="16525" y="15434"/>
                </a:cubicBezTo>
                <a:lnTo>
                  <a:pt x="16525" y="15654"/>
                </a:lnTo>
                <a:cubicBezTo>
                  <a:pt x="16525" y="15711"/>
                  <a:pt x="16549" y="15758"/>
                  <a:pt x="16578" y="15758"/>
                </a:cubicBezTo>
                <a:cubicBezTo>
                  <a:pt x="16607" y="15758"/>
                  <a:pt x="16630" y="15711"/>
                  <a:pt x="16630" y="15654"/>
                </a:cubicBezTo>
                <a:lnTo>
                  <a:pt x="16630" y="15434"/>
                </a:lnTo>
                <a:cubicBezTo>
                  <a:pt x="16630" y="15376"/>
                  <a:pt x="16607" y="15331"/>
                  <a:pt x="16578" y="15331"/>
                </a:cubicBezTo>
                <a:close/>
                <a:moveTo>
                  <a:pt x="16892" y="15331"/>
                </a:moveTo>
                <a:cubicBezTo>
                  <a:pt x="16863" y="15331"/>
                  <a:pt x="16839" y="15376"/>
                  <a:pt x="16839" y="15434"/>
                </a:cubicBezTo>
                <a:lnTo>
                  <a:pt x="16839" y="15654"/>
                </a:lnTo>
                <a:cubicBezTo>
                  <a:pt x="16839" y="15711"/>
                  <a:pt x="16863" y="15758"/>
                  <a:pt x="16892" y="15758"/>
                </a:cubicBezTo>
                <a:cubicBezTo>
                  <a:pt x="16921" y="15758"/>
                  <a:pt x="16944" y="15711"/>
                  <a:pt x="16944" y="15654"/>
                </a:cubicBezTo>
                <a:lnTo>
                  <a:pt x="16944" y="15434"/>
                </a:lnTo>
                <a:cubicBezTo>
                  <a:pt x="16944" y="15376"/>
                  <a:pt x="16921" y="15331"/>
                  <a:pt x="16892" y="15331"/>
                </a:cubicBezTo>
                <a:close/>
                <a:moveTo>
                  <a:pt x="17741" y="15331"/>
                </a:moveTo>
                <a:cubicBezTo>
                  <a:pt x="17712" y="15331"/>
                  <a:pt x="17689" y="15376"/>
                  <a:pt x="17689" y="15434"/>
                </a:cubicBezTo>
                <a:lnTo>
                  <a:pt x="17689" y="15654"/>
                </a:lnTo>
                <a:cubicBezTo>
                  <a:pt x="17689" y="15711"/>
                  <a:pt x="17712" y="15758"/>
                  <a:pt x="17741" y="15758"/>
                </a:cubicBezTo>
                <a:cubicBezTo>
                  <a:pt x="17770" y="15758"/>
                  <a:pt x="17794" y="15711"/>
                  <a:pt x="17794" y="15654"/>
                </a:cubicBezTo>
                <a:lnTo>
                  <a:pt x="17794" y="15434"/>
                </a:lnTo>
                <a:cubicBezTo>
                  <a:pt x="17794" y="15376"/>
                  <a:pt x="17770" y="15331"/>
                  <a:pt x="17741" y="15331"/>
                </a:cubicBezTo>
                <a:close/>
                <a:moveTo>
                  <a:pt x="18055" y="15331"/>
                </a:moveTo>
                <a:cubicBezTo>
                  <a:pt x="18026" y="15331"/>
                  <a:pt x="18002" y="15376"/>
                  <a:pt x="18002" y="15434"/>
                </a:cubicBezTo>
                <a:lnTo>
                  <a:pt x="18002" y="15654"/>
                </a:lnTo>
                <a:cubicBezTo>
                  <a:pt x="18002" y="15711"/>
                  <a:pt x="18026" y="15758"/>
                  <a:pt x="18055" y="15758"/>
                </a:cubicBezTo>
                <a:cubicBezTo>
                  <a:pt x="18085" y="15758"/>
                  <a:pt x="18108" y="15711"/>
                  <a:pt x="18108" y="15654"/>
                </a:cubicBezTo>
                <a:lnTo>
                  <a:pt x="18108" y="15434"/>
                </a:lnTo>
                <a:cubicBezTo>
                  <a:pt x="18108" y="15376"/>
                  <a:pt x="18085" y="15331"/>
                  <a:pt x="18055" y="15331"/>
                </a:cubicBezTo>
                <a:close/>
                <a:moveTo>
                  <a:pt x="18905" y="15331"/>
                </a:moveTo>
                <a:cubicBezTo>
                  <a:pt x="18876" y="15331"/>
                  <a:pt x="18852" y="15376"/>
                  <a:pt x="18852" y="15434"/>
                </a:cubicBezTo>
                <a:lnTo>
                  <a:pt x="18852" y="15654"/>
                </a:lnTo>
                <a:cubicBezTo>
                  <a:pt x="18852" y="15711"/>
                  <a:pt x="18876" y="15758"/>
                  <a:pt x="18905" y="15758"/>
                </a:cubicBezTo>
                <a:cubicBezTo>
                  <a:pt x="18934" y="15758"/>
                  <a:pt x="18958" y="15711"/>
                  <a:pt x="18958" y="15654"/>
                </a:cubicBezTo>
                <a:lnTo>
                  <a:pt x="18958" y="15434"/>
                </a:lnTo>
                <a:cubicBezTo>
                  <a:pt x="18958" y="15376"/>
                  <a:pt x="18934" y="15331"/>
                  <a:pt x="18905" y="15331"/>
                </a:cubicBezTo>
                <a:close/>
                <a:moveTo>
                  <a:pt x="19220" y="15331"/>
                </a:moveTo>
                <a:cubicBezTo>
                  <a:pt x="19191" y="15331"/>
                  <a:pt x="19167" y="15376"/>
                  <a:pt x="19167" y="15434"/>
                </a:cubicBezTo>
                <a:lnTo>
                  <a:pt x="19167" y="15654"/>
                </a:lnTo>
                <a:cubicBezTo>
                  <a:pt x="19167" y="15711"/>
                  <a:pt x="19191" y="15758"/>
                  <a:pt x="19220" y="15758"/>
                </a:cubicBezTo>
                <a:cubicBezTo>
                  <a:pt x="19249" y="15758"/>
                  <a:pt x="19273" y="15711"/>
                  <a:pt x="19273" y="15654"/>
                </a:cubicBezTo>
                <a:lnTo>
                  <a:pt x="19273" y="15434"/>
                </a:lnTo>
                <a:cubicBezTo>
                  <a:pt x="19273" y="15376"/>
                  <a:pt x="19249" y="15331"/>
                  <a:pt x="19220" y="15331"/>
                </a:cubicBezTo>
                <a:close/>
                <a:moveTo>
                  <a:pt x="20069" y="15331"/>
                </a:moveTo>
                <a:cubicBezTo>
                  <a:pt x="20040" y="15331"/>
                  <a:pt x="20016" y="15376"/>
                  <a:pt x="20016" y="15434"/>
                </a:cubicBezTo>
                <a:lnTo>
                  <a:pt x="20016" y="15654"/>
                </a:lnTo>
                <a:cubicBezTo>
                  <a:pt x="20016" y="15711"/>
                  <a:pt x="20040" y="15758"/>
                  <a:pt x="20069" y="15758"/>
                </a:cubicBezTo>
                <a:cubicBezTo>
                  <a:pt x="20099" y="15758"/>
                  <a:pt x="20122" y="15711"/>
                  <a:pt x="20122" y="15654"/>
                </a:cubicBezTo>
                <a:lnTo>
                  <a:pt x="20122" y="15434"/>
                </a:lnTo>
                <a:cubicBezTo>
                  <a:pt x="20122" y="15376"/>
                  <a:pt x="20099" y="15331"/>
                  <a:pt x="20069" y="15331"/>
                </a:cubicBezTo>
                <a:close/>
                <a:moveTo>
                  <a:pt x="20384" y="15331"/>
                </a:moveTo>
                <a:cubicBezTo>
                  <a:pt x="20355" y="15331"/>
                  <a:pt x="20331" y="15376"/>
                  <a:pt x="20331" y="15434"/>
                </a:cubicBezTo>
                <a:lnTo>
                  <a:pt x="20331" y="15654"/>
                </a:lnTo>
                <a:cubicBezTo>
                  <a:pt x="20331" y="15711"/>
                  <a:pt x="20355" y="15758"/>
                  <a:pt x="20384" y="15758"/>
                </a:cubicBezTo>
                <a:cubicBezTo>
                  <a:pt x="20413" y="15758"/>
                  <a:pt x="20436" y="15711"/>
                  <a:pt x="20436" y="15654"/>
                </a:cubicBezTo>
                <a:lnTo>
                  <a:pt x="20436" y="15434"/>
                </a:lnTo>
                <a:cubicBezTo>
                  <a:pt x="20436" y="15376"/>
                  <a:pt x="20413" y="15331"/>
                  <a:pt x="20384" y="15331"/>
                </a:cubicBezTo>
                <a:close/>
                <a:moveTo>
                  <a:pt x="21234" y="15331"/>
                </a:moveTo>
                <a:cubicBezTo>
                  <a:pt x="21204" y="15331"/>
                  <a:pt x="21181" y="15376"/>
                  <a:pt x="21181" y="15434"/>
                </a:cubicBezTo>
                <a:lnTo>
                  <a:pt x="21181" y="15654"/>
                </a:lnTo>
                <a:cubicBezTo>
                  <a:pt x="21181" y="15711"/>
                  <a:pt x="21204" y="15758"/>
                  <a:pt x="21234" y="15758"/>
                </a:cubicBezTo>
                <a:cubicBezTo>
                  <a:pt x="21263" y="15758"/>
                  <a:pt x="21285" y="15711"/>
                  <a:pt x="21285" y="15654"/>
                </a:cubicBezTo>
                <a:lnTo>
                  <a:pt x="21285" y="15434"/>
                </a:lnTo>
                <a:cubicBezTo>
                  <a:pt x="21285" y="15376"/>
                  <a:pt x="21263" y="15331"/>
                  <a:pt x="21234" y="15331"/>
                </a:cubicBezTo>
                <a:close/>
                <a:moveTo>
                  <a:pt x="21547" y="15331"/>
                </a:moveTo>
                <a:cubicBezTo>
                  <a:pt x="21518" y="15331"/>
                  <a:pt x="21495" y="15376"/>
                  <a:pt x="21495" y="15434"/>
                </a:cubicBezTo>
                <a:lnTo>
                  <a:pt x="21495" y="15654"/>
                </a:lnTo>
                <a:cubicBezTo>
                  <a:pt x="21495" y="15711"/>
                  <a:pt x="21518" y="15758"/>
                  <a:pt x="21547" y="15758"/>
                </a:cubicBezTo>
                <a:cubicBezTo>
                  <a:pt x="21576" y="15758"/>
                  <a:pt x="21600" y="15711"/>
                  <a:pt x="21600" y="15654"/>
                </a:cubicBezTo>
                <a:lnTo>
                  <a:pt x="21600" y="15434"/>
                </a:lnTo>
                <a:cubicBezTo>
                  <a:pt x="21600" y="15376"/>
                  <a:pt x="21576" y="15331"/>
                  <a:pt x="21547" y="15331"/>
                </a:cubicBezTo>
                <a:close/>
                <a:moveTo>
                  <a:pt x="53" y="16061"/>
                </a:moveTo>
                <a:cubicBezTo>
                  <a:pt x="24" y="16061"/>
                  <a:pt x="0" y="16108"/>
                  <a:pt x="0" y="16166"/>
                </a:cubicBezTo>
                <a:lnTo>
                  <a:pt x="0" y="16384"/>
                </a:lnTo>
                <a:cubicBezTo>
                  <a:pt x="0" y="16441"/>
                  <a:pt x="24" y="16488"/>
                  <a:pt x="53" y="16488"/>
                </a:cubicBezTo>
                <a:cubicBezTo>
                  <a:pt x="82" y="16488"/>
                  <a:pt x="106" y="16441"/>
                  <a:pt x="106" y="16384"/>
                </a:cubicBezTo>
                <a:lnTo>
                  <a:pt x="106" y="16166"/>
                </a:lnTo>
                <a:cubicBezTo>
                  <a:pt x="106" y="16108"/>
                  <a:pt x="82" y="16061"/>
                  <a:pt x="53" y="16061"/>
                </a:cubicBezTo>
                <a:close/>
                <a:moveTo>
                  <a:pt x="367" y="16061"/>
                </a:moveTo>
                <a:cubicBezTo>
                  <a:pt x="338" y="16061"/>
                  <a:pt x="315" y="16108"/>
                  <a:pt x="315" y="16166"/>
                </a:cubicBezTo>
                <a:lnTo>
                  <a:pt x="315" y="16384"/>
                </a:lnTo>
                <a:cubicBezTo>
                  <a:pt x="315" y="16441"/>
                  <a:pt x="338" y="16488"/>
                  <a:pt x="367" y="16488"/>
                </a:cubicBezTo>
                <a:cubicBezTo>
                  <a:pt x="397" y="16488"/>
                  <a:pt x="420" y="16441"/>
                  <a:pt x="420" y="16384"/>
                </a:cubicBezTo>
                <a:lnTo>
                  <a:pt x="420" y="16166"/>
                </a:lnTo>
                <a:cubicBezTo>
                  <a:pt x="420" y="16108"/>
                  <a:pt x="397" y="16061"/>
                  <a:pt x="367" y="16061"/>
                </a:cubicBezTo>
                <a:close/>
                <a:moveTo>
                  <a:pt x="1217" y="16061"/>
                </a:moveTo>
                <a:cubicBezTo>
                  <a:pt x="1188" y="16061"/>
                  <a:pt x="1164" y="16108"/>
                  <a:pt x="1164" y="16166"/>
                </a:cubicBezTo>
                <a:lnTo>
                  <a:pt x="1164" y="16384"/>
                </a:lnTo>
                <a:cubicBezTo>
                  <a:pt x="1164" y="16441"/>
                  <a:pt x="1188" y="16488"/>
                  <a:pt x="1217" y="16488"/>
                </a:cubicBezTo>
                <a:cubicBezTo>
                  <a:pt x="1246" y="16488"/>
                  <a:pt x="1270" y="16441"/>
                  <a:pt x="1270" y="16384"/>
                </a:cubicBezTo>
                <a:lnTo>
                  <a:pt x="1270" y="16166"/>
                </a:lnTo>
                <a:cubicBezTo>
                  <a:pt x="1270" y="16108"/>
                  <a:pt x="1246" y="16061"/>
                  <a:pt x="1217" y="16061"/>
                </a:cubicBezTo>
                <a:close/>
                <a:moveTo>
                  <a:pt x="1532" y="16061"/>
                </a:moveTo>
                <a:cubicBezTo>
                  <a:pt x="1503" y="16061"/>
                  <a:pt x="1479" y="16108"/>
                  <a:pt x="1479" y="16166"/>
                </a:cubicBezTo>
                <a:lnTo>
                  <a:pt x="1479" y="16384"/>
                </a:lnTo>
                <a:cubicBezTo>
                  <a:pt x="1479" y="16441"/>
                  <a:pt x="1503" y="16488"/>
                  <a:pt x="1532" y="16488"/>
                </a:cubicBezTo>
                <a:cubicBezTo>
                  <a:pt x="1561" y="16488"/>
                  <a:pt x="1584" y="16441"/>
                  <a:pt x="1584" y="16384"/>
                </a:cubicBezTo>
                <a:lnTo>
                  <a:pt x="1584" y="16166"/>
                </a:lnTo>
                <a:cubicBezTo>
                  <a:pt x="1584" y="16108"/>
                  <a:pt x="1561" y="16061"/>
                  <a:pt x="1532" y="16061"/>
                </a:cubicBezTo>
                <a:close/>
                <a:moveTo>
                  <a:pt x="2380" y="16061"/>
                </a:moveTo>
                <a:cubicBezTo>
                  <a:pt x="2351" y="16061"/>
                  <a:pt x="2329" y="16108"/>
                  <a:pt x="2329" y="16166"/>
                </a:cubicBezTo>
                <a:lnTo>
                  <a:pt x="2329" y="16384"/>
                </a:lnTo>
                <a:cubicBezTo>
                  <a:pt x="2329" y="16441"/>
                  <a:pt x="2351" y="16488"/>
                  <a:pt x="2380" y="16488"/>
                </a:cubicBezTo>
                <a:cubicBezTo>
                  <a:pt x="2409" y="16488"/>
                  <a:pt x="2433" y="16441"/>
                  <a:pt x="2433" y="16384"/>
                </a:cubicBezTo>
                <a:lnTo>
                  <a:pt x="2433" y="16166"/>
                </a:lnTo>
                <a:cubicBezTo>
                  <a:pt x="2433" y="16108"/>
                  <a:pt x="2409" y="16061"/>
                  <a:pt x="2380" y="16061"/>
                </a:cubicBezTo>
                <a:close/>
                <a:moveTo>
                  <a:pt x="2695" y="16061"/>
                </a:moveTo>
                <a:cubicBezTo>
                  <a:pt x="2666" y="16061"/>
                  <a:pt x="2643" y="16108"/>
                  <a:pt x="2643" y="16166"/>
                </a:cubicBezTo>
                <a:lnTo>
                  <a:pt x="2643" y="16384"/>
                </a:lnTo>
                <a:cubicBezTo>
                  <a:pt x="2643" y="16441"/>
                  <a:pt x="2666" y="16488"/>
                  <a:pt x="2695" y="16488"/>
                </a:cubicBezTo>
                <a:cubicBezTo>
                  <a:pt x="2724" y="16488"/>
                  <a:pt x="2748" y="16441"/>
                  <a:pt x="2748" y="16384"/>
                </a:cubicBezTo>
                <a:lnTo>
                  <a:pt x="2748" y="16166"/>
                </a:lnTo>
                <a:cubicBezTo>
                  <a:pt x="2748" y="16108"/>
                  <a:pt x="2724" y="16061"/>
                  <a:pt x="2695" y="16061"/>
                </a:cubicBezTo>
                <a:close/>
                <a:moveTo>
                  <a:pt x="3545" y="16061"/>
                </a:moveTo>
                <a:cubicBezTo>
                  <a:pt x="3516" y="16061"/>
                  <a:pt x="3492" y="16108"/>
                  <a:pt x="3492" y="16166"/>
                </a:cubicBezTo>
                <a:lnTo>
                  <a:pt x="3492" y="16384"/>
                </a:lnTo>
                <a:cubicBezTo>
                  <a:pt x="3492" y="16441"/>
                  <a:pt x="3516" y="16488"/>
                  <a:pt x="3545" y="16488"/>
                </a:cubicBezTo>
                <a:cubicBezTo>
                  <a:pt x="3574" y="16488"/>
                  <a:pt x="3598" y="16441"/>
                  <a:pt x="3598" y="16384"/>
                </a:cubicBezTo>
                <a:lnTo>
                  <a:pt x="3598" y="16166"/>
                </a:lnTo>
                <a:cubicBezTo>
                  <a:pt x="3598" y="16108"/>
                  <a:pt x="3574" y="16061"/>
                  <a:pt x="3545" y="16061"/>
                </a:cubicBezTo>
                <a:close/>
                <a:moveTo>
                  <a:pt x="3859" y="16061"/>
                </a:moveTo>
                <a:cubicBezTo>
                  <a:pt x="3830" y="16061"/>
                  <a:pt x="3806" y="16108"/>
                  <a:pt x="3806" y="16166"/>
                </a:cubicBezTo>
                <a:lnTo>
                  <a:pt x="3806" y="16384"/>
                </a:lnTo>
                <a:cubicBezTo>
                  <a:pt x="3806" y="16441"/>
                  <a:pt x="3830" y="16488"/>
                  <a:pt x="3859" y="16488"/>
                </a:cubicBezTo>
                <a:cubicBezTo>
                  <a:pt x="3888" y="16488"/>
                  <a:pt x="3912" y="16441"/>
                  <a:pt x="3912" y="16384"/>
                </a:cubicBezTo>
                <a:lnTo>
                  <a:pt x="3912" y="16166"/>
                </a:lnTo>
                <a:cubicBezTo>
                  <a:pt x="3912" y="16108"/>
                  <a:pt x="3888" y="16061"/>
                  <a:pt x="3859" y="16061"/>
                </a:cubicBezTo>
                <a:close/>
                <a:moveTo>
                  <a:pt x="4709" y="16061"/>
                </a:moveTo>
                <a:cubicBezTo>
                  <a:pt x="4680" y="16061"/>
                  <a:pt x="4656" y="16108"/>
                  <a:pt x="4656" y="16166"/>
                </a:cubicBezTo>
                <a:lnTo>
                  <a:pt x="4656" y="16384"/>
                </a:lnTo>
                <a:cubicBezTo>
                  <a:pt x="4656" y="16441"/>
                  <a:pt x="4680" y="16488"/>
                  <a:pt x="4709" y="16488"/>
                </a:cubicBezTo>
                <a:cubicBezTo>
                  <a:pt x="4738" y="16488"/>
                  <a:pt x="4762" y="16441"/>
                  <a:pt x="4762" y="16384"/>
                </a:cubicBezTo>
                <a:lnTo>
                  <a:pt x="4762" y="16166"/>
                </a:lnTo>
                <a:cubicBezTo>
                  <a:pt x="4762" y="16108"/>
                  <a:pt x="4738" y="16061"/>
                  <a:pt x="4709" y="16061"/>
                </a:cubicBezTo>
                <a:close/>
                <a:moveTo>
                  <a:pt x="5023" y="16061"/>
                </a:moveTo>
                <a:cubicBezTo>
                  <a:pt x="4994" y="16061"/>
                  <a:pt x="4970" y="16108"/>
                  <a:pt x="4970" y="16166"/>
                </a:cubicBezTo>
                <a:lnTo>
                  <a:pt x="4970" y="16384"/>
                </a:lnTo>
                <a:cubicBezTo>
                  <a:pt x="4970" y="16441"/>
                  <a:pt x="4994" y="16488"/>
                  <a:pt x="5023" y="16488"/>
                </a:cubicBezTo>
                <a:cubicBezTo>
                  <a:pt x="5053" y="16488"/>
                  <a:pt x="5076" y="16441"/>
                  <a:pt x="5076" y="16384"/>
                </a:cubicBezTo>
                <a:lnTo>
                  <a:pt x="5076" y="16166"/>
                </a:lnTo>
                <a:cubicBezTo>
                  <a:pt x="5076" y="16108"/>
                  <a:pt x="5053" y="16061"/>
                  <a:pt x="5023" y="16061"/>
                </a:cubicBezTo>
                <a:close/>
                <a:moveTo>
                  <a:pt x="5873" y="16061"/>
                </a:moveTo>
                <a:cubicBezTo>
                  <a:pt x="5844" y="16061"/>
                  <a:pt x="5820" y="16108"/>
                  <a:pt x="5820" y="16166"/>
                </a:cubicBezTo>
                <a:lnTo>
                  <a:pt x="5820" y="16384"/>
                </a:lnTo>
                <a:cubicBezTo>
                  <a:pt x="5820" y="16441"/>
                  <a:pt x="5844" y="16488"/>
                  <a:pt x="5873" y="16488"/>
                </a:cubicBezTo>
                <a:cubicBezTo>
                  <a:pt x="5902" y="16488"/>
                  <a:pt x="5926" y="16441"/>
                  <a:pt x="5926" y="16384"/>
                </a:cubicBezTo>
                <a:lnTo>
                  <a:pt x="5926" y="16166"/>
                </a:lnTo>
                <a:cubicBezTo>
                  <a:pt x="5926" y="16108"/>
                  <a:pt x="5902" y="16061"/>
                  <a:pt x="5873" y="16061"/>
                </a:cubicBezTo>
                <a:close/>
                <a:moveTo>
                  <a:pt x="6188" y="16061"/>
                </a:moveTo>
                <a:cubicBezTo>
                  <a:pt x="6159" y="16061"/>
                  <a:pt x="6135" y="16108"/>
                  <a:pt x="6135" y="16166"/>
                </a:cubicBezTo>
                <a:lnTo>
                  <a:pt x="6135" y="16384"/>
                </a:lnTo>
                <a:cubicBezTo>
                  <a:pt x="6135" y="16441"/>
                  <a:pt x="6159" y="16488"/>
                  <a:pt x="6188" y="16488"/>
                </a:cubicBezTo>
                <a:cubicBezTo>
                  <a:pt x="6217" y="16488"/>
                  <a:pt x="6240" y="16441"/>
                  <a:pt x="6240" y="16384"/>
                </a:cubicBezTo>
                <a:lnTo>
                  <a:pt x="6240" y="16166"/>
                </a:lnTo>
                <a:cubicBezTo>
                  <a:pt x="6240" y="16108"/>
                  <a:pt x="6217" y="16061"/>
                  <a:pt x="6188" y="16061"/>
                </a:cubicBezTo>
                <a:close/>
                <a:moveTo>
                  <a:pt x="7036" y="16061"/>
                </a:moveTo>
                <a:cubicBezTo>
                  <a:pt x="7007" y="16061"/>
                  <a:pt x="6984" y="16108"/>
                  <a:pt x="6984" y="16166"/>
                </a:cubicBezTo>
                <a:lnTo>
                  <a:pt x="6984" y="16384"/>
                </a:lnTo>
                <a:cubicBezTo>
                  <a:pt x="6984" y="16441"/>
                  <a:pt x="7007" y="16488"/>
                  <a:pt x="7036" y="16488"/>
                </a:cubicBezTo>
                <a:cubicBezTo>
                  <a:pt x="7065" y="16488"/>
                  <a:pt x="7089" y="16441"/>
                  <a:pt x="7089" y="16384"/>
                </a:cubicBezTo>
                <a:lnTo>
                  <a:pt x="7089" y="16166"/>
                </a:lnTo>
                <a:cubicBezTo>
                  <a:pt x="7089" y="16108"/>
                  <a:pt x="7065" y="16061"/>
                  <a:pt x="7036" y="16061"/>
                </a:cubicBezTo>
                <a:close/>
                <a:moveTo>
                  <a:pt x="7351" y="16061"/>
                </a:moveTo>
                <a:cubicBezTo>
                  <a:pt x="7322" y="16061"/>
                  <a:pt x="7299" y="16108"/>
                  <a:pt x="7299" y="16166"/>
                </a:cubicBezTo>
                <a:lnTo>
                  <a:pt x="7299" y="16384"/>
                </a:lnTo>
                <a:cubicBezTo>
                  <a:pt x="7299" y="16441"/>
                  <a:pt x="7322" y="16488"/>
                  <a:pt x="7351" y="16488"/>
                </a:cubicBezTo>
                <a:cubicBezTo>
                  <a:pt x="7380" y="16488"/>
                  <a:pt x="7404" y="16441"/>
                  <a:pt x="7404" y="16384"/>
                </a:cubicBezTo>
                <a:lnTo>
                  <a:pt x="7404" y="16166"/>
                </a:lnTo>
                <a:cubicBezTo>
                  <a:pt x="7404" y="16108"/>
                  <a:pt x="7380" y="16061"/>
                  <a:pt x="7351" y="16061"/>
                </a:cubicBezTo>
                <a:close/>
                <a:moveTo>
                  <a:pt x="8201" y="16061"/>
                </a:moveTo>
                <a:cubicBezTo>
                  <a:pt x="8171" y="16061"/>
                  <a:pt x="8148" y="16108"/>
                  <a:pt x="8148" y="16166"/>
                </a:cubicBezTo>
                <a:lnTo>
                  <a:pt x="8148" y="16384"/>
                </a:lnTo>
                <a:cubicBezTo>
                  <a:pt x="8148" y="16441"/>
                  <a:pt x="8171" y="16488"/>
                  <a:pt x="8201" y="16488"/>
                </a:cubicBezTo>
                <a:cubicBezTo>
                  <a:pt x="8230" y="16488"/>
                  <a:pt x="8254" y="16441"/>
                  <a:pt x="8254" y="16384"/>
                </a:cubicBezTo>
                <a:lnTo>
                  <a:pt x="8254" y="16166"/>
                </a:lnTo>
                <a:cubicBezTo>
                  <a:pt x="8254" y="16108"/>
                  <a:pt x="8230" y="16061"/>
                  <a:pt x="8201" y="16061"/>
                </a:cubicBezTo>
                <a:close/>
                <a:moveTo>
                  <a:pt x="8515" y="16061"/>
                </a:moveTo>
                <a:cubicBezTo>
                  <a:pt x="8486" y="16061"/>
                  <a:pt x="8462" y="16108"/>
                  <a:pt x="8462" y="16166"/>
                </a:cubicBezTo>
                <a:lnTo>
                  <a:pt x="8462" y="16384"/>
                </a:lnTo>
                <a:cubicBezTo>
                  <a:pt x="8462" y="16441"/>
                  <a:pt x="8486" y="16488"/>
                  <a:pt x="8515" y="16488"/>
                </a:cubicBezTo>
                <a:cubicBezTo>
                  <a:pt x="8544" y="16488"/>
                  <a:pt x="8568" y="16441"/>
                  <a:pt x="8568" y="16384"/>
                </a:cubicBezTo>
                <a:lnTo>
                  <a:pt x="8568" y="16166"/>
                </a:lnTo>
                <a:cubicBezTo>
                  <a:pt x="8568" y="16108"/>
                  <a:pt x="8544" y="16061"/>
                  <a:pt x="8515" y="16061"/>
                </a:cubicBezTo>
                <a:close/>
                <a:moveTo>
                  <a:pt x="9365" y="16061"/>
                </a:moveTo>
                <a:cubicBezTo>
                  <a:pt x="9336" y="16061"/>
                  <a:pt x="9312" y="16108"/>
                  <a:pt x="9312" y="16166"/>
                </a:cubicBezTo>
                <a:lnTo>
                  <a:pt x="9312" y="16384"/>
                </a:lnTo>
                <a:cubicBezTo>
                  <a:pt x="9312" y="16441"/>
                  <a:pt x="9336" y="16488"/>
                  <a:pt x="9365" y="16488"/>
                </a:cubicBezTo>
                <a:cubicBezTo>
                  <a:pt x="9394" y="16488"/>
                  <a:pt x="9418" y="16441"/>
                  <a:pt x="9418" y="16384"/>
                </a:cubicBezTo>
                <a:lnTo>
                  <a:pt x="9418" y="16166"/>
                </a:lnTo>
                <a:cubicBezTo>
                  <a:pt x="9418" y="16108"/>
                  <a:pt x="9394" y="16061"/>
                  <a:pt x="9365" y="16061"/>
                </a:cubicBezTo>
                <a:close/>
                <a:moveTo>
                  <a:pt x="9679" y="16061"/>
                </a:moveTo>
                <a:cubicBezTo>
                  <a:pt x="9650" y="16061"/>
                  <a:pt x="9626" y="16108"/>
                  <a:pt x="9626" y="16166"/>
                </a:cubicBezTo>
                <a:lnTo>
                  <a:pt x="9626" y="16384"/>
                </a:lnTo>
                <a:cubicBezTo>
                  <a:pt x="9626" y="16441"/>
                  <a:pt x="9650" y="16488"/>
                  <a:pt x="9679" y="16488"/>
                </a:cubicBezTo>
                <a:cubicBezTo>
                  <a:pt x="9708" y="16488"/>
                  <a:pt x="9732" y="16441"/>
                  <a:pt x="9732" y="16384"/>
                </a:cubicBezTo>
                <a:lnTo>
                  <a:pt x="9732" y="16166"/>
                </a:lnTo>
                <a:cubicBezTo>
                  <a:pt x="9732" y="16108"/>
                  <a:pt x="9708" y="16061"/>
                  <a:pt x="9679" y="16061"/>
                </a:cubicBezTo>
                <a:close/>
                <a:moveTo>
                  <a:pt x="10529" y="16061"/>
                </a:moveTo>
                <a:cubicBezTo>
                  <a:pt x="10500" y="16061"/>
                  <a:pt x="10476" y="16108"/>
                  <a:pt x="10476" y="16166"/>
                </a:cubicBezTo>
                <a:lnTo>
                  <a:pt x="10476" y="16384"/>
                </a:lnTo>
                <a:cubicBezTo>
                  <a:pt x="10476" y="16441"/>
                  <a:pt x="10500" y="16488"/>
                  <a:pt x="10529" y="16488"/>
                </a:cubicBezTo>
                <a:cubicBezTo>
                  <a:pt x="10558" y="16488"/>
                  <a:pt x="10582" y="16441"/>
                  <a:pt x="10582" y="16384"/>
                </a:cubicBezTo>
                <a:lnTo>
                  <a:pt x="10582" y="16166"/>
                </a:lnTo>
                <a:cubicBezTo>
                  <a:pt x="10582" y="16108"/>
                  <a:pt x="10558" y="16061"/>
                  <a:pt x="10529" y="16061"/>
                </a:cubicBezTo>
                <a:close/>
                <a:moveTo>
                  <a:pt x="10844" y="16061"/>
                </a:moveTo>
                <a:cubicBezTo>
                  <a:pt x="10814" y="16061"/>
                  <a:pt x="10791" y="16108"/>
                  <a:pt x="10791" y="16166"/>
                </a:cubicBezTo>
                <a:lnTo>
                  <a:pt x="10791" y="16384"/>
                </a:lnTo>
                <a:cubicBezTo>
                  <a:pt x="10791" y="16441"/>
                  <a:pt x="10814" y="16488"/>
                  <a:pt x="10844" y="16488"/>
                </a:cubicBezTo>
                <a:cubicBezTo>
                  <a:pt x="10873" y="16488"/>
                  <a:pt x="10895" y="16441"/>
                  <a:pt x="10895" y="16384"/>
                </a:cubicBezTo>
                <a:lnTo>
                  <a:pt x="10895" y="16166"/>
                </a:lnTo>
                <a:cubicBezTo>
                  <a:pt x="10895" y="16108"/>
                  <a:pt x="10873" y="16061"/>
                  <a:pt x="10844" y="16061"/>
                </a:cubicBezTo>
                <a:close/>
                <a:moveTo>
                  <a:pt x="11692" y="16061"/>
                </a:moveTo>
                <a:cubicBezTo>
                  <a:pt x="11663" y="16061"/>
                  <a:pt x="11640" y="16108"/>
                  <a:pt x="11640" y="16166"/>
                </a:cubicBezTo>
                <a:lnTo>
                  <a:pt x="11640" y="16384"/>
                </a:lnTo>
                <a:cubicBezTo>
                  <a:pt x="11640" y="16441"/>
                  <a:pt x="11663" y="16488"/>
                  <a:pt x="11692" y="16488"/>
                </a:cubicBezTo>
                <a:cubicBezTo>
                  <a:pt x="11721" y="16488"/>
                  <a:pt x="11745" y="16441"/>
                  <a:pt x="11745" y="16384"/>
                </a:cubicBezTo>
                <a:lnTo>
                  <a:pt x="11745" y="16166"/>
                </a:lnTo>
                <a:cubicBezTo>
                  <a:pt x="11745" y="16108"/>
                  <a:pt x="11721" y="16061"/>
                  <a:pt x="11692" y="16061"/>
                </a:cubicBezTo>
                <a:close/>
                <a:moveTo>
                  <a:pt x="12007" y="16061"/>
                </a:moveTo>
                <a:cubicBezTo>
                  <a:pt x="11978" y="16061"/>
                  <a:pt x="11955" y="16108"/>
                  <a:pt x="11955" y="16166"/>
                </a:cubicBezTo>
                <a:lnTo>
                  <a:pt x="11955" y="16384"/>
                </a:lnTo>
                <a:cubicBezTo>
                  <a:pt x="11955" y="16441"/>
                  <a:pt x="11978" y="16488"/>
                  <a:pt x="12007" y="16488"/>
                </a:cubicBezTo>
                <a:cubicBezTo>
                  <a:pt x="12036" y="16488"/>
                  <a:pt x="12060" y="16441"/>
                  <a:pt x="12060" y="16384"/>
                </a:cubicBezTo>
                <a:lnTo>
                  <a:pt x="12060" y="16166"/>
                </a:lnTo>
                <a:cubicBezTo>
                  <a:pt x="12060" y="16108"/>
                  <a:pt x="12036" y="16061"/>
                  <a:pt x="12007" y="16061"/>
                </a:cubicBezTo>
                <a:close/>
                <a:moveTo>
                  <a:pt x="12856" y="16061"/>
                </a:moveTo>
                <a:cubicBezTo>
                  <a:pt x="12827" y="16061"/>
                  <a:pt x="12804" y="16108"/>
                  <a:pt x="12804" y="16166"/>
                </a:cubicBezTo>
                <a:lnTo>
                  <a:pt x="12804" y="16384"/>
                </a:lnTo>
                <a:cubicBezTo>
                  <a:pt x="12804" y="16441"/>
                  <a:pt x="12827" y="16488"/>
                  <a:pt x="12856" y="16488"/>
                </a:cubicBezTo>
                <a:cubicBezTo>
                  <a:pt x="12886" y="16488"/>
                  <a:pt x="12909" y="16441"/>
                  <a:pt x="12909" y="16384"/>
                </a:cubicBezTo>
                <a:lnTo>
                  <a:pt x="12909" y="16166"/>
                </a:lnTo>
                <a:cubicBezTo>
                  <a:pt x="12909" y="16108"/>
                  <a:pt x="12886" y="16061"/>
                  <a:pt x="12856" y="16061"/>
                </a:cubicBezTo>
                <a:close/>
                <a:moveTo>
                  <a:pt x="13171" y="16061"/>
                </a:moveTo>
                <a:cubicBezTo>
                  <a:pt x="13142" y="16061"/>
                  <a:pt x="13118" y="16108"/>
                  <a:pt x="13118" y="16166"/>
                </a:cubicBezTo>
                <a:lnTo>
                  <a:pt x="13118" y="16384"/>
                </a:lnTo>
                <a:cubicBezTo>
                  <a:pt x="13118" y="16441"/>
                  <a:pt x="13142" y="16488"/>
                  <a:pt x="13171" y="16488"/>
                </a:cubicBezTo>
                <a:cubicBezTo>
                  <a:pt x="13200" y="16488"/>
                  <a:pt x="13224" y="16441"/>
                  <a:pt x="13224" y="16384"/>
                </a:cubicBezTo>
                <a:lnTo>
                  <a:pt x="13224" y="16166"/>
                </a:lnTo>
                <a:cubicBezTo>
                  <a:pt x="13224" y="16108"/>
                  <a:pt x="13200" y="16061"/>
                  <a:pt x="13171" y="16061"/>
                </a:cubicBezTo>
                <a:close/>
                <a:moveTo>
                  <a:pt x="14021" y="16061"/>
                </a:moveTo>
                <a:cubicBezTo>
                  <a:pt x="13992" y="16061"/>
                  <a:pt x="13968" y="16108"/>
                  <a:pt x="13968" y="16166"/>
                </a:cubicBezTo>
                <a:lnTo>
                  <a:pt x="13968" y="16384"/>
                </a:lnTo>
                <a:cubicBezTo>
                  <a:pt x="13968" y="16441"/>
                  <a:pt x="13992" y="16488"/>
                  <a:pt x="14021" y="16488"/>
                </a:cubicBezTo>
                <a:cubicBezTo>
                  <a:pt x="14050" y="16488"/>
                  <a:pt x="14074" y="16441"/>
                  <a:pt x="14074" y="16384"/>
                </a:cubicBezTo>
                <a:lnTo>
                  <a:pt x="14074" y="16166"/>
                </a:lnTo>
                <a:cubicBezTo>
                  <a:pt x="14074" y="16108"/>
                  <a:pt x="14050" y="16061"/>
                  <a:pt x="14021" y="16061"/>
                </a:cubicBezTo>
                <a:close/>
                <a:moveTo>
                  <a:pt x="14335" y="16061"/>
                </a:moveTo>
                <a:cubicBezTo>
                  <a:pt x="14306" y="16061"/>
                  <a:pt x="14282" y="16108"/>
                  <a:pt x="14282" y="16166"/>
                </a:cubicBezTo>
                <a:lnTo>
                  <a:pt x="14282" y="16384"/>
                </a:lnTo>
                <a:cubicBezTo>
                  <a:pt x="14282" y="16441"/>
                  <a:pt x="14306" y="16488"/>
                  <a:pt x="14335" y="16488"/>
                </a:cubicBezTo>
                <a:cubicBezTo>
                  <a:pt x="14364" y="16488"/>
                  <a:pt x="14388" y="16441"/>
                  <a:pt x="14388" y="16384"/>
                </a:cubicBezTo>
                <a:lnTo>
                  <a:pt x="14388" y="16166"/>
                </a:lnTo>
                <a:cubicBezTo>
                  <a:pt x="14388" y="16108"/>
                  <a:pt x="14364" y="16061"/>
                  <a:pt x="14335" y="16061"/>
                </a:cubicBezTo>
                <a:close/>
                <a:moveTo>
                  <a:pt x="15185" y="16061"/>
                </a:moveTo>
                <a:cubicBezTo>
                  <a:pt x="15156" y="16061"/>
                  <a:pt x="15132" y="16108"/>
                  <a:pt x="15132" y="16166"/>
                </a:cubicBezTo>
                <a:lnTo>
                  <a:pt x="15132" y="16384"/>
                </a:lnTo>
                <a:cubicBezTo>
                  <a:pt x="15132" y="16441"/>
                  <a:pt x="15156" y="16488"/>
                  <a:pt x="15185" y="16488"/>
                </a:cubicBezTo>
                <a:cubicBezTo>
                  <a:pt x="15214" y="16488"/>
                  <a:pt x="15237" y="16441"/>
                  <a:pt x="15237" y="16384"/>
                </a:cubicBezTo>
                <a:lnTo>
                  <a:pt x="15237" y="16166"/>
                </a:lnTo>
                <a:cubicBezTo>
                  <a:pt x="15237" y="16108"/>
                  <a:pt x="15214" y="16061"/>
                  <a:pt x="15185" y="16061"/>
                </a:cubicBezTo>
                <a:close/>
                <a:moveTo>
                  <a:pt x="15500" y="16061"/>
                </a:moveTo>
                <a:cubicBezTo>
                  <a:pt x="15470" y="16061"/>
                  <a:pt x="15447" y="16108"/>
                  <a:pt x="15447" y="16166"/>
                </a:cubicBezTo>
                <a:lnTo>
                  <a:pt x="15447" y="16384"/>
                </a:lnTo>
                <a:cubicBezTo>
                  <a:pt x="15447" y="16441"/>
                  <a:pt x="15470" y="16488"/>
                  <a:pt x="15500" y="16488"/>
                </a:cubicBezTo>
                <a:cubicBezTo>
                  <a:pt x="15529" y="16488"/>
                  <a:pt x="15551" y="16441"/>
                  <a:pt x="15551" y="16384"/>
                </a:cubicBezTo>
                <a:lnTo>
                  <a:pt x="15551" y="16166"/>
                </a:lnTo>
                <a:cubicBezTo>
                  <a:pt x="15551" y="16108"/>
                  <a:pt x="15529" y="16061"/>
                  <a:pt x="15500" y="16061"/>
                </a:cubicBezTo>
                <a:close/>
                <a:moveTo>
                  <a:pt x="16349" y="16061"/>
                </a:moveTo>
                <a:cubicBezTo>
                  <a:pt x="16320" y="16061"/>
                  <a:pt x="16296" y="16108"/>
                  <a:pt x="16296" y="16166"/>
                </a:cubicBezTo>
                <a:lnTo>
                  <a:pt x="16296" y="16384"/>
                </a:lnTo>
                <a:cubicBezTo>
                  <a:pt x="16296" y="16441"/>
                  <a:pt x="16320" y="16488"/>
                  <a:pt x="16349" y="16488"/>
                </a:cubicBezTo>
                <a:cubicBezTo>
                  <a:pt x="16378" y="16488"/>
                  <a:pt x="16401" y="16441"/>
                  <a:pt x="16401" y="16384"/>
                </a:cubicBezTo>
                <a:lnTo>
                  <a:pt x="16401" y="16166"/>
                </a:lnTo>
                <a:cubicBezTo>
                  <a:pt x="16401" y="16108"/>
                  <a:pt x="16378" y="16061"/>
                  <a:pt x="16349" y="16061"/>
                </a:cubicBezTo>
                <a:close/>
                <a:moveTo>
                  <a:pt x="16663" y="16061"/>
                </a:moveTo>
                <a:cubicBezTo>
                  <a:pt x="16634" y="16061"/>
                  <a:pt x="16611" y="16108"/>
                  <a:pt x="16611" y="16166"/>
                </a:cubicBezTo>
                <a:lnTo>
                  <a:pt x="16611" y="16384"/>
                </a:lnTo>
                <a:cubicBezTo>
                  <a:pt x="16611" y="16441"/>
                  <a:pt x="16634" y="16488"/>
                  <a:pt x="16663" y="16488"/>
                </a:cubicBezTo>
                <a:cubicBezTo>
                  <a:pt x="16692" y="16488"/>
                  <a:pt x="16716" y="16441"/>
                  <a:pt x="16716" y="16384"/>
                </a:cubicBezTo>
                <a:lnTo>
                  <a:pt x="16716" y="16166"/>
                </a:lnTo>
                <a:cubicBezTo>
                  <a:pt x="16716" y="16108"/>
                  <a:pt x="16692" y="16061"/>
                  <a:pt x="16663" y="16061"/>
                </a:cubicBezTo>
                <a:close/>
                <a:moveTo>
                  <a:pt x="17512" y="16061"/>
                </a:moveTo>
                <a:cubicBezTo>
                  <a:pt x="17483" y="16061"/>
                  <a:pt x="17459" y="16108"/>
                  <a:pt x="17459" y="16166"/>
                </a:cubicBezTo>
                <a:lnTo>
                  <a:pt x="17459" y="16384"/>
                </a:lnTo>
                <a:cubicBezTo>
                  <a:pt x="17459" y="16441"/>
                  <a:pt x="17483" y="16488"/>
                  <a:pt x="17512" y="16488"/>
                </a:cubicBezTo>
                <a:cubicBezTo>
                  <a:pt x="17541" y="16488"/>
                  <a:pt x="17565" y="16441"/>
                  <a:pt x="17565" y="16384"/>
                </a:cubicBezTo>
                <a:lnTo>
                  <a:pt x="17565" y="16166"/>
                </a:lnTo>
                <a:cubicBezTo>
                  <a:pt x="17565" y="16108"/>
                  <a:pt x="17541" y="16061"/>
                  <a:pt x="17512" y="16061"/>
                </a:cubicBezTo>
                <a:close/>
                <a:moveTo>
                  <a:pt x="17827" y="16061"/>
                </a:moveTo>
                <a:cubicBezTo>
                  <a:pt x="17798" y="16061"/>
                  <a:pt x="17774" y="16108"/>
                  <a:pt x="17774" y="16166"/>
                </a:cubicBezTo>
                <a:lnTo>
                  <a:pt x="17774" y="16384"/>
                </a:lnTo>
                <a:cubicBezTo>
                  <a:pt x="17774" y="16441"/>
                  <a:pt x="17798" y="16488"/>
                  <a:pt x="17827" y="16488"/>
                </a:cubicBezTo>
                <a:cubicBezTo>
                  <a:pt x="17856" y="16488"/>
                  <a:pt x="17880" y="16441"/>
                  <a:pt x="17880" y="16384"/>
                </a:cubicBezTo>
                <a:lnTo>
                  <a:pt x="17880" y="16166"/>
                </a:lnTo>
                <a:cubicBezTo>
                  <a:pt x="17880" y="16108"/>
                  <a:pt x="17856" y="16061"/>
                  <a:pt x="17827" y="16061"/>
                </a:cubicBezTo>
                <a:close/>
                <a:moveTo>
                  <a:pt x="18677" y="16061"/>
                </a:moveTo>
                <a:cubicBezTo>
                  <a:pt x="18648" y="16061"/>
                  <a:pt x="18624" y="16108"/>
                  <a:pt x="18624" y="16166"/>
                </a:cubicBezTo>
                <a:lnTo>
                  <a:pt x="18624" y="16384"/>
                </a:lnTo>
                <a:cubicBezTo>
                  <a:pt x="18624" y="16441"/>
                  <a:pt x="18648" y="16488"/>
                  <a:pt x="18677" y="16488"/>
                </a:cubicBezTo>
                <a:cubicBezTo>
                  <a:pt x="18706" y="16488"/>
                  <a:pt x="18730" y="16441"/>
                  <a:pt x="18730" y="16384"/>
                </a:cubicBezTo>
                <a:lnTo>
                  <a:pt x="18730" y="16166"/>
                </a:lnTo>
                <a:cubicBezTo>
                  <a:pt x="18730" y="16108"/>
                  <a:pt x="18706" y="16061"/>
                  <a:pt x="18677" y="16061"/>
                </a:cubicBezTo>
                <a:close/>
                <a:moveTo>
                  <a:pt x="18991" y="16061"/>
                </a:moveTo>
                <a:cubicBezTo>
                  <a:pt x="18962" y="16061"/>
                  <a:pt x="18938" y="16108"/>
                  <a:pt x="18938" y="16166"/>
                </a:cubicBezTo>
                <a:lnTo>
                  <a:pt x="18938" y="16384"/>
                </a:lnTo>
                <a:cubicBezTo>
                  <a:pt x="18938" y="16441"/>
                  <a:pt x="18962" y="16488"/>
                  <a:pt x="18991" y="16488"/>
                </a:cubicBezTo>
                <a:cubicBezTo>
                  <a:pt x="19020" y="16488"/>
                  <a:pt x="19044" y="16441"/>
                  <a:pt x="19044" y="16384"/>
                </a:cubicBezTo>
                <a:lnTo>
                  <a:pt x="19044" y="16166"/>
                </a:lnTo>
                <a:cubicBezTo>
                  <a:pt x="19044" y="16108"/>
                  <a:pt x="19020" y="16061"/>
                  <a:pt x="18991" y="16061"/>
                </a:cubicBezTo>
                <a:close/>
                <a:moveTo>
                  <a:pt x="19841" y="16061"/>
                </a:moveTo>
                <a:cubicBezTo>
                  <a:pt x="19812" y="16061"/>
                  <a:pt x="19788" y="16108"/>
                  <a:pt x="19788" y="16166"/>
                </a:cubicBezTo>
                <a:lnTo>
                  <a:pt x="19788" y="16384"/>
                </a:lnTo>
                <a:cubicBezTo>
                  <a:pt x="19788" y="16441"/>
                  <a:pt x="19812" y="16488"/>
                  <a:pt x="19841" y="16488"/>
                </a:cubicBezTo>
                <a:cubicBezTo>
                  <a:pt x="19870" y="16488"/>
                  <a:pt x="19894" y="16441"/>
                  <a:pt x="19894" y="16384"/>
                </a:cubicBezTo>
                <a:lnTo>
                  <a:pt x="19894" y="16166"/>
                </a:lnTo>
                <a:cubicBezTo>
                  <a:pt x="19894" y="16108"/>
                  <a:pt x="19870" y="16061"/>
                  <a:pt x="19841" y="16061"/>
                </a:cubicBezTo>
                <a:close/>
                <a:moveTo>
                  <a:pt x="20155" y="16061"/>
                </a:moveTo>
                <a:cubicBezTo>
                  <a:pt x="20126" y="16061"/>
                  <a:pt x="20102" y="16108"/>
                  <a:pt x="20102" y="16166"/>
                </a:cubicBezTo>
                <a:lnTo>
                  <a:pt x="20102" y="16384"/>
                </a:lnTo>
                <a:cubicBezTo>
                  <a:pt x="20102" y="16441"/>
                  <a:pt x="20126" y="16488"/>
                  <a:pt x="20155" y="16488"/>
                </a:cubicBezTo>
                <a:cubicBezTo>
                  <a:pt x="20184" y="16488"/>
                  <a:pt x="20207" y="16441"/>
                  <a:pt x="20207" y="16384"/>
                </a:cubicBezTo>
                <a:lnTo>
                  <a:pt x="20207" y="16166"/>
                </a:lnTo>
                <a:cubicBezTo>
                  <a:pt x="20207" y="16108"/>
                  <a:pt x="20184" y="16061"/>
                  <a:pt x="20155" y="16061"/>
                </a:cubicBezTo>
                <a:close/>
                <a:moveTo>
                  <a:pt x="21004" y="16061"/>
                </a:moveTo>
                <a:cubicBezTo>
                  <a:pt x="20975" y="16061"/>
                  <a:pt x="20952" y="16108"/>
                  <a:pt x="20952" y="16166"/>
                </a:cubicBezTo>
                <a:lnTo>
                  <a:pt x="20952" y="16384"/>
                </a:lnTo>
                <a:cubicBezTo>
                  <a:pt x="20952" y="16441"/>
                  <a:pt x="20975" y="16488"/>
                  <a:pt x="21004" y="16488"/>
                </a:cubicBezTo>
                <a:cubicBezTo>
                  <a:pt x="21033" y="16488"/>
                  <a:pt x="21057" y="16441"/>
                  <a:pt x="21057" y="16384"/>
                </a:cubicBezTo>
                <a:lnTo>
                  <a:pt x="21057" y="16166"/>
                </a:lnTo>
                <a:cubicBezTo>
                  <a:pt x="21057" y="16108"/>
                  <a:pt x="21033" y="16061"/>
                  <a:pt x="21004" y="16061"/>
                </a:cubicBezTo>
                <a:close/>
                <a:moveTo>
                  <a:pt x="21319" y="16061"/>
                </a:moveTo>
                <a:cubicBezTo>
                  <a:pt x="21289" y="16061"/>
                  <a:pt x="21267" y="16108"/>
                  <a:pt x="21267" y="16166"/>
                </a:cubicBezTo>
                <a:lnTo>
                  <a:pt x="21267" y="16384"/>
                </a:lnTo>
                <a:cubicBezTo>
                  <a:pt x="21267" y="16441"/>
                  <a:pt x="21289" y="16488"/>
                  <a:pt x="21319" y="16488"/>
                </a:cubicBezTo>
                <a:cubicBezTo>
                  <a:pt x="21348" y="16488"/>
                  <a:pt x="21372" y="16441"/>
                  <a:pt x="21372" y="16384"/>
                </a:cubicBezTo>
                <a:lnTo>
                  <a:pt x="21372" y="16166"/>
                </a:lnTo>
                <a:cubicBezTo>
                  <a:pt x="21372" y="16108"/>
                  <a:pt x="21348" y="16061"/>
                  <a:pt x="21319" y="16061"/>
                </a:cubicBezTo>
                <a:close/>
                <a:moveTo>
                  <a:pt x="281" y="16791"/>
                </a:moveTo>
                <a:cubicBezTo>
                  <a:pt x="252" y="16791"/>
                  <a:pt x="228" y="16838"/>
                  <a:pt x="228" y="16896"/>
                </a:cubicBezTo>
                <a:lnTo>
                  <a:pt x="228" y="17116"/>
                </a:lnTo>
                <a:cubicBezTo>
                  <a:pt x="228" y="17173"/>
                  <a:pt x="252" y="17218"/>
                  <a:pt x="281" y="17218"/>
                </a:cubicBezTo>
                <a:cubicBezTo>
                  <a:pt x="311" y="17218"/>
                  <a:pt x="334" y="17173"/>
                  <a:pt x="334" y="17116"/>
                </a:cubicBezTo>
                <a:lnTo>
                  <a:pt x="334" y="16896"/>
                </a:lnTo>
                <a:cubicBezTo>
                  <a:pt x="334" y="16838"/>
                  <a:pt x="311" y="16791"/>
                  <a:pt x="281" y="16791"/>
                </a:cubicBezTo>
                <a:close/>
                <a:moveTo>
                  <a:pt x="596" y="16791"/>
                </a:moveTo>
                <a:cubicBezTo>
                  <a:pt x="567" y="16791"/>
                  <a:pt x="543" y="16838"/>
                  <a:pt x="543" y="16896"/>
                </a:cubicBezTo>
                <a:lnTo>
                  <a:pt x="543" y="17116"/>
                </a:lnTo>
                <a:cubicBezTo>
                  <a:pt x="543" y="17173"/>
                  <a:pt x="567" y="17218"/>
                  <a:pt x="596" y="17218"/>
                </a:cubicBezTo>
                <a:cubicBezTo>
                  <a:pt x="625" y="17218"/>
                  <a:pt x="649" y="17173"/>
                  <a:pt x="649" y="17116"/>
                </a:cubicBezTo>
                <a:lnTo>
                  <a:pt x="649" y="16896"/>
                </a:lnTo>
                <a:cubicBezTo>
                  <a:pt x="649" y="16838"/>
                  <a:pt x="625" y="16791"/>
                  <a:pt x="596" y="16791"/>
                </a:cubicBezTo>
                <a:close/>
                <a:moveTo>
                  <a:pt x="1446" y="16791"/>
                </a:moveTo>
                <a:cubicBezTo>
                  <a:pt x="1417" y="16791"/>
                  <a:pt x="1393" y="16838"/>
                  <a:pt x="1393" y="16896"/>
                </a:cubicBezTo>
                <a:lnTo>
                  <a:pt x="1393" y="17116"/>
                </a:lnTo>
                <a:cubicBezTo>
                  <a:pt x="1393" y="17173"/>
                  <a:pt x="1417" y="17218"/>
                  <a:pt x="1446" y="17218"/>
                </a:cubicBezTo>
                <a:cubicBezTo>
                  <a:pt x="1475" y="17218"/>
                  <a:pt x="1499" y="17173"/>
                  <a:pt x="1499" y="17116"/>
                </a:cubicBezTo>
                <a:lnTo>
                  <a:pt x="1499" y="16896"/>
                </a:lnTo>
                <a:cubicBezTo>
                  <a:pt x="1499" y="16838"/>
                  <a:pt x="1475" y="16791"/>
                  <a:pt x="1446" y="16791"/>
                </a:cubicBezTo>
                <a:close/>
                <a:moveTo>
                  <a:pt x="1760" y="16791"/>
                </a:moveTo>
                <a:cubicBezTo>
                  <a:pt x="1731" y="16791"/>
                  <a:pt x="1707" y="16838"/>
                  <a:pt x="1707" y="16896"/>
                </a:cubicBezTo>
                <a:lnTo>
                  <a:pt x="1707" y="17116"/>
                </a:lnTo>
                <a:cubicBezTo>
                  <a:pt x="1707" y="17173"/>
                  <a:pt x="1731" y="17218"/>
                  <a:pt x="1760" y="17218"/>
                </a:cubicBezTo>
                <a:cubicBezTo>
                  <a:pt x="1789" y="17218"/>
                  <a:pt x="1813" y="17173"/>
                  <a:pt x="1813" y="17116"/>
                </a:cubicBezTo>
                <a:lnTo>
                  <a:pt x="1813" y="16896"/>
                </a:lnTo>
                <a:cubicBezTo>
                  <a:pt x="1813" y="16838"/>
                  <a:pt x="1789" y="16791"/>
                  <a:pt x="1760" y="16791"/>
                </a:cubicBezTo>
                <a:close/>
                <a:moveTo>
                  <a:pt x="2610" y="16791"/>
                </a:moveTo>
                <a:cubicBezTo>
                  <a:pt x="2581" y="16791"/>
                  <a:pt x="2557" y="16838"/>
                  <a:pt x="2557" y="16896"/>
                </a:cubicBezTo>
                <a:lnTo>
                  <a:pt x="2557" y="17116"/>
                </a:lnTo>
                <a:cubicBezTo>
                  <a:pt x="2557" y="17173"/>
                  <a:pt x="2581" y="17218"/>
                  <a:pt x="2610" y="17218"/>
                </a:cubicBezTo>
                <a:cubicBezTo>
                  <a:pt x="2639" y="17218"/>
                  <a:pt x="2662" y="17173"/>
                  <a:pt x="2662" y="17116"/>
                </a:cubicBezTo>
                <a:lnTo>
                  <a:pt x="2662" y="16896"/>
                </a:lnTo>
                <a:cubicBezTo>
                  <a:pt x="2662" y="16838"/>
                  <a:pt x="2639" y="16791"/>
                  <a:pt x="2610" y="16791"/>
                </a:cubicBezTo>
                <a:close/>
                <a:moveTo>
                  <a:pt x="2924" y="16791"/>
                </a:moveTo>
                <a:cubicBezTo>
                  <a:pt x="2895" y="16791"/>
                  <a:pt x="2871" y="16838"/>
                  <a:pt x="2871" y="16896"/>
                </a:cubicBezTo>
                <a:lnTo>
                  <a:pt x="2871" y="17116"/>
                </a:lnTo>
                <a:cubicBezTo>
                  <a:pt x="2871" y="17173"/>
                  <a:pt x="2895" y="17218"/>
                  <a:pt x="2924" y="17218"/>
                </a:cubicBezTo>
                <a:cubicBezTo>
                  <a:pt x="2954" y="17218"/>
                  <a:pt x="2976" y="17173"/>
                  <a:pt x="2976" y="17116"/>
                </a:cubicBezTo>
                <a:lnTo>
                  <a:pt x="2976" y="16896"/>
                </a:lnTo>
                <a:cubicBezTo>
                  <a:pt x="2976" y="16838"/>
                  <a:pt x="2954" y="16791"/>
                  <a:pt x="2924" y="16791"/>
                </a:cubicBezTo>
                <a:close/>
                <a:moveTo>
                  <a:pt x="3773" y="16791"/>
                </a:moveTo>
                <a:cubicBezTo>
                  <a:pt x="3744" y="16791"/>
                  <a:pt x="3721" y="16838"/>
                  <a:pt x="3721" y="16896"/>
                </a:cubicBezTo>
                <a:lnTo>
                  <a:pt x="3721" y="17116"/>
                </a:lnTo>
                <a:cubicBezTo>
                  <a:pt x="3721" y="17173"/>
                  <a:pt x="3744" y="17218"/>
                  <a:pt x="3773" y="17218"/>
                </a:cubicBezTo>
                <a:cubicBezTo>
                  <a:pt x="3802" y="17218"/>
                  <a:pt x="3826" y="17173"/>
                  <a:pt x="3826" y="17116"/>
                </a:cubicBezTo>
                <a:lnTo>
                  <a:pt x="3826" y="16896"/>
                </a:lnTo>
                <a:cubicBezTo>
                  <a:pt x="3826" y="16838"/>
                  <a:pt x="3802" y="16791"/>
                  <a:pt x="3773" y="16791"/>
                </a:cubicBezTo>
                <a:close/>
                <a:moveTo>
                  <a:pt x="4088" y="16791"/>
                </a:moveTo>
                <a:cubicBezTo>
                  <a:pt x="4058" y="16791"/>
                  <a:pt x="4035" y="16838"/>
                  <a:pt x="4035" y="16896"/>
                </a:cubicBezTo>
                <a:lnTo>
                  <a:pt x="4035" y="17116"/>
                </a:lnTo>
                <a:cubicBezTo>
                  <a:pt x="4035" y="17173"/>
                  <a:pt x="4058" y="17218"/>
                  <a:pt x="4088" y="17218"/>
                </a:cubicBezTo>
                <a:cubicBezTo>
                  <a:pt x="4117" y="17218"/>
                  <a:pt x="4141" y="17173"/>
                  <a:pt x="4141" y="17116"/>
                </a:cubicBezTo>
                <a:lnTo>
                  <a:pt x="4141" y="16896"/>
                </a:lnTo>
                <a:cubicBezTo>
                  <a:pt x="4141" y="16838"/>
                  <a:pt x="4117" y="16791"/>
                  <a:pt x="4088" y="16791"/>
                </a:cubicBezTo>
                <a:close/>
                <a:moveTo>
                  <a:pt x="4937" y="16791"/>
                </a:moveTo>
                <a:cubicBezTo>
                  <a:pt x="4908" y="16791"/>
                  <a:pt x="4884" y="16838"/>
                  <a:pt x="4884" y="16896"/>
                </a:cubicBezTo>
                <a:lnTo>
                  <a:pt x="4884" y="17116"/>
                </a:lnTo>
                <a:cubicBezTo>
                  <a:pt x="4884" y="17173"/>
                  <a:pt x="4908" y="17218"/>
                  <a:pt x="4937" y="17218"/>
                </a:cubicBezTo>
                <a:cubicBezTo>
                  <a:pt x="4966" y="17218"/>
                  <a:pt x="4990" y="17173"/>
                  <a:pt x="4990" y="17116"/>
                </a:cubicBezTo>
                <a:lnTo>
                  <a:pt x="4990" y="16896"/>
                </a:lnTo>
                <a:cubicBezTo>
                  <a:pt x="4990" y="16838"/>
                  <a:pt x="4966" y="16791"/>
                  <a:pt x="4937" y="16791"/>
                </a:cubicBezTo>
                <a:close/>
                <a:moveTo>
                  <a:pt x="5252" y="16791"/>
                </a:moveTo>
                <a:cubicBezTo>
                  <a:pt x="5223" y="16791"/>
                  <a:pt x="5199" y="16838"/>
                  <a:pt x="5199" y="16896"/>
                </a:cubicBezTo>
                <a:lnTo>
                  <a:pt x="5199" y="17116"/>
                </a:lnTo>
                <a:cubicBezTo>
                  <a:pt x="5199" y="17173"/>
                  <a:pt x="5223" y="17218"/>
                  <a:pt x="5252" y="17218"/>
                </a:cubicBezTo>
                <a:cubicBezTo>
                  <a:pt x="5281" y="17218"/>
                  <a:pt x="5305" y="17173"/>
                  <a:pt x="5305" y="17116"/>
                </a:cubicBezTo>
                <a:lnTo>
                  <a:pt x="5305" y="16896"/>
                </a:lnTo>
                <a:cubicBezTo>
                  <a:pt x="5305" y="16838"/>
                  <a:pt x="5281" y="16791"/>
                  <a:pt x="5252" y="16791"/>
                </a:cubicBezTo>
                <a:close/>
                <a:moveTo>
                  <a:pt x="6102" y="16791"/>
                </a:moveTo>
                <a:cubicBezTo>
                  <a:pt x="6072" y="16791"/>
                  <a:pt x="6049" y="16838"/>
                  <a:pt x="6049" y="16896"/>
                </a:cubicBezTo>
                <a:lnTo>
                  <a:pt x="6049" y="17116"/>
                </a:lnTo>
                <a:cubicBezTo>
                  <a:pt x="6049" y="17173"/>
                  <a:pt x="6072" y="17218"/>
                  <a:pt x="6102" y="17218"/>
                </a:cubicBezTo>
                <a:cubicBezTo>
                  <a:pt x="6131" y="17218"/>
                  <a:pt x="6155" y="17173"/>
                  <a:pt x="6155" y="17116"/>
                </a:cubicBezTo>
                <a:lnTo>
                  <a:pt x="6155" y="16896"/>
                </a:lnTo>
                <a:cubicBezTo>
                  <a:pt x="6155" y="16838"/>
                  <a:pt x="6131" y="16791"/>
                  <a:pt x="6102" y="16791"/>
                </a:cubicBezTo>
                <a:close/>
                <a:moveTo>
                  <a:pt x="6416" y="16791"/>
                </a:moveTo>
                <a:cubicBezTo>
                  <a:pt x="6387" y="16791"/>
                  <a:pt x="6363" y="16838"/>
                  <a:pt x="6363" y="16896"/>
                </a:cubicBezTo>
                <a:lnTo>
                  <a:pt x="6363" y="17116"/>
                </a:lnTo>
                <a:cubicBezTo>
                  <a:pt x="6363" y="17173"/>
                  <a:pt x="6387" y="17218"/>
                  <a:pt x="6416" y="17218"/>
                </a:cubicBezTo>
                <a:cubicBezTo>
                  <a:pt x="6445" y="17218"/>
                  <a:pt x="6469" y="17173"/>
                  <a:pt x="6469" y="17116"/>
                </a:cubicBezTo>
                <a:lnTo>
                  <a:pt x="6469" y="16896"/>
                </a:lnTo>
                <a:cubicBezTo>
                  <a:pt x="6469" y="16838"/>
                  <a:pt x="6445" y="16791"/>
                  <a:pt x="6416" y="16791"/>
                </a:cubicBezTo>
                <a:close/>
                <a:moveTo>
                  <a:pt x="7266" y="16791"/>
                </a:moveTo>
                <a:cubicBezTo>
                  <a:pt x="7237" y="16791"/>
                  <a:pt x="7213" y="16838"/>
                  <a:pt x="7213" y="16896"/>
                </a:cubicBezTo>
                <a:lnTo>
                  <a:pt x="7213" y="17116"/>
                </a:lnTo>
                <a:cubicBezTo>
                  <a:pt x="7213" y="17173"/>
                  <a:pt x="7237" y="17218"/>
                  <a:pt x="7266" y="17218"/>
                </a:cubicBezTo>
                <a:cubicBezTo>
                  <a:pt x="7295" y="17218"/>
                  <a:pt x="7318" y="17173"/>
                  <a:pt x="7318" y="17116"/>
                </a:cubicBezTo>
                <a:lnTo>
                  <a:pt x="7318" y="16896"/>
                </a:lnTo>
                <a:cubicBezTo>
                  <a:pt x="7318" y="16838"/>
                  <a:pt x="7295" y="16791"/>
                  <a:pt x="7266" y="16791"/>
                </a:cubicBezTo>
                <a:close/>
                <a:moveTo>
                  <a:pt x="7580" y="16791"/>
                </a:moveTo>
                <a:cubicBezTo>
                  <a:pt x="7551" y="16791"/>
                  <a:pt x="7527" y="16838"/>
                  <a:pt x="7527" y="16896"/>
                </a:cubicBezTo>
                <a:lnTo>
                  <a:pt x="7527" y="17116"/>
                </a:lnTo>
                <a:cubicBezTo>
                  <a:pt x="7527" y="17173"/>
                  <a:pt x="7551" y="17218"/>
                  <a:pt x="7580" y="17218"/>
                </a:cubicBezTo>
                <a:cubicBezTo>
                  <a:pt x="7609" y="17218"/>
                  <a:pt x="7632" y="17173"/>
                  <a:pt x="7632" y="17116"/>
                </a:cubicBezTo>
                <a:lnTo>
                  <a:pt x="7632" y="16896"/>
                </a:lnTo>
                <a:cubicBezTo>
                  <a:pt x="7632" y="16838"/>
                  <a:pt x="7609" y="16791"/>
                  <a:pt x="7580" y="16791"/>
                </a:cubicBezTo>
                <a:close/>
                <a:moveTo>
                  <a:pt x="8429" y="16791"/>
                </a:moveTo>
                <a:cubicBezTo>
                  <a:pt x="8400" y="16791"/>
                  <a:pt x="8377" y="16838"/>
                  <a:pt x="8377" y="16896"/>
                </a:cubicBezTo>
                <a:lnTo>
                  <a:pt x="8377" y="17116"/>
                </a:lnTo>
                <a:cubicBezTo>
                  <a:pt x="8377" y="17173"/>
                  <a:pt x="8400" y="17218"/>
                  <a:pt x="8429" y="17218"/>
                </a:cubicBezTo>
                <a:cubicBezTo>
                  <a:pt x="8458" y="17218"/>
                  <a:pt x="8482" y="17173"/>
                  <a:pt x="8482" y="17116"/>
                </a:cubicBezTo>
                <a:lnTo>
                  <a:pt x="8482" y="16896"/>
                </a:lnTo>
                <a:cubicBezTo>
                  <a:pt x="8482" y="16838"/>
                  <a:pt x="8458" y="16791"/>
                  <a:pt x="8429" y="16791"/>
                </a:cubicBezTo>
                <a:close/>
                <a:moveTo>
                  <a:pt x="8744" y="16791"/>
                </a:moveTo>
                <a:cubicBezTo>
                  <a:pt x="8714" y="16791"/>
                  <a:pt x="8691" y="16838"/>
                  <a:pt x="8691" y="16896"/>
                </a:cubicBezTo>
                <a:lnTo>
                  <a:pt x="8691" y="17116"/>
                </a:lnTo>
                <a:cubicBezTo>
                  <a:pt x="8691" y="17173"/>
                  <a:pt x="8714" y="17218"/>
                  <a:pt x="8744" y="17218"/>
                </a:cubicBezTo>
                <a:cubicBezTo>
                  <a:pt x="8773" y="17218"/>
                  <a:pt x="8796" y="17173"/>
                  <a:pt x="8796" y="17116"/>
                </a:cubicBezTo>
                <a:lnTo>
                  <a:pt x="8796" y="16896"/>
                </a:lnTo>
                <a:cubicBezTo>
                  <a:pt x="8796" y="16838"/>
                  <a:pt x="8773" y="16791"/>
                  <a:pt x="8744" y="16791"/>
                </a:cubicBezTo>
                <a:close/>
                <a:moveTo>
                  <a:pt x="9593" y="16791"/>
                </a:moveTo>
                <a:cubicBezTo>
                  <a:pt x="9564" y="16791"/>
                  <a:pt x="9540" y="16838"/>
                  <a:pt x="9540" y="16896"/>
                </a:cubicBezTo>
                <a:lnTo>
                  <a:pt x="9540" y="17116"/>
                </a:lnTo>
                <a:cubicBezTo>
                  <a:pt x="9540" y="17173"/>
                  <a:pt x="9564" y="17218"/>
                  <a:pt x="9593" y="17218"/>
                </a:cubicBezTo>
                <a:cubicBezTo>
                  <a:pt x="9622" y="17218"/>
                  <a:pt x="9646" y="17173"/>
                  <a:pt x="9646" y="17116"/>
                </a:cubicBezTo>
                <a:lnTo>
                  <a:pt x="9646" y="16896"/>
                </a:lnTo>
                <a:cubicBezTo>
                  <a:pt x="9646" y="16838"/>
                  <a:pt x="9622" y="16791"/>
                  <a:pt x="9593" y="16791"/>
                </a:cubicBezTo>
                <a:close/>
                <a:moveTo>
                  <a:pt x="9908" y="16791"/>
                </a:moveTo>
                <a:cubicBezTo>
                  <a:pt x="9879" y="16791"/>
                  <a:pt x="9855" y="16838"/>
                  <a:pt x="9855" y="16896"/>
                </a:cubicBezTo>
                <a:lnTo>
                  <a:pt x="9855" y="17116"/>
                </a:lnTo>
                <a:cubicBezTo>
                  <a:pt x="9855" y="17173"/>
                  <a:pt x="9879" y="17218"/>
                  <a:pt x="9908" y="17218"/>
                </a:cubicBezTo>
                <a:cubicBezTo>
                  <a:pt x="9937" y="17218"/>
                  <a:pt x="9961" y="17173"/>
                  <a:pt x="9961" y="17116"/>
                </a:cubicBezTo>
                <a:lnTo>
                  <a:pt x="9961" y="16896"/>
                </a:lnTo>
                <a:cubicBezTo>
                  <a:pt x="9961" y="16838"/>
                  <a:pt x="9937" y="16791"/>
                  <a:pt x="9908" y="16791"/>
                </a:cubicBezTo>
                <a:close/>
                <a:moveTo>
                  <a:pt x="10758" y="16791"/>
                </a:moveTo>
                <a:cubicBezTo>
                  <a:pt x="10728" y="16791"/>
                  <a:pt x="10705" y="16838"/>
                  <a:pt x="10705" y="16896"/>
                </a:cubicBezTo>
                <a:lnTo>
                  <a:pt x="10705" y="17116"/>
                </a:lnTo>
                <a:cubicBezTo>
                  <a:pt x="10705" y="17173"/>
                  <a:pt x="10728" y="17218"/>
                  <a:pt x="10758" y="17218"/>
                </a:cubicBezTo>
                <a:cubicBezTo>
                  <a:pt x="10787" y="17218"/>
                  <a:pt x="10810" y="17173"/>
                  <a:pt x="10810" y="17116"/>
                </a:cubicBezTo>
                <a:lnTo>
                  <a:pt x="10810" y="16896"/>
                </a:lnTo>
                <a:cubicBezTo>
                  <a:pt x="10810" y="16838"/>
                  <a:pt x="10787" y="16791"/>
                  <a:pt x="10758" y="16791"/>
                </a:cubicBezTo>
                <a:close/>
                <a:moveTo>
                  <a:pt x="11072" y="16791"/>
                </a:moveTo>
                <a:cubicBezTo>
                  <a:pt x="11043" y="16791"/>
                  <a:pt x="11019" y="16838"/>
                  <a:pt x="11019" y="16896"/>
                </a:cubicBezTo>
                <a:lnTo>
                  <a:pt x="11019" y="17116"/>
                </a:lnTo>
                <a:cubicBezTo>
                  <a:pt x="11019" y="17173"/>
                  <a:pt x="11043" y="17218"/>
                  <a:pt x="11072" y="17218"/>
                </a:cubicBezTo>
                <a:cubicBezTo>
                  <a:pt x="11101" y="17218"/>
                  <a:pt x="11125" y="17173"/>
                  <a:pt x="11125" y="17116"/>
                </a:cubicBezTo>
                <a:lnTo>
                  <a:pt x="11125" y="16896"/>
                </a:lnTo>
                <a:cubicBezTo>
                  <a:pt x="11125" y="16838"/>
                  <a:pt x="11101" y="16791"/>
                  <a:pt x="11072" y="16791"/>
                </a:cubicBezTo>
                <a:close/>
                <a:moveTo>
                  <a:pt x="11922" y="16791"/>
                </a:moveTo>
                <a:cubicBezTo>
                  <a:pt x="11893" y="16791"/>
                  <a:pt x="11869" y="16838"/>
                  <a:pt x="11869" y="16896"/>
                </a:cubicBezTo>
                <a:lnTo>
                  <a:pt x="11869" y="17116"/>
                </a:lnTo>
                <a:cubicBezTo>
                  <a:pt x="11869" y="17173"/>
                  <a:pt x="11893" y="17218"/>
                  <a:pt x="11922" y="17218"/>
                </a:cubicBezTo>
                <a:cubicBezTo>
                  <a:pt x="11951" y="17218"/>
                  <a:pt x="11974" y="17173"/>
                  <a:pt x="11974" y="17116"/>
                </a:cubicBezTo>
                <a:lnTo>
                  <a:pt x="11974" y="16896"/>
                </a:lnTo>
                <a:cubicBezTo>
                  <a:pt x="11974" y="16838"/>
                  <a:pt x="11951" y="16791"/>
                  <a:pt x="11922" y="16791"/>
                </a:cubicBezTo>
                <a:close/>
                <a:moveTo>
                  <a:pt x="12236" y="16791"/>
                </a:moveTo>
                <a:cubicBezTo>
                  <a:pt x="12207" y="16791"/>
                  <a:pt x="12183" y="16838"/>
                  <a:pt x="12183" y="16896"/>
                </a:cubicBezTo>
                <a:lnTo>
                  <a:pt x="12183" y="17116"/>
                </a:lnTo>
                <a:cubicBezTo>
                  <a:pt x="12183" y="17173"/>
                  <a:pt x="12207" y="17218"/>
                  <a:pt x="12236" y="17218"/>
                </a:cubicBezTo>
                <a:cubicBezTo>
                  <a:pt x="12265" y="17218"/>
                  <a:pt x="12288" y="17173"/>
                  <a:pt x="12288" y="17116"/>
                </a:cubicBezTo>
                <a:lnTo>
                  <a:pt x="12288" y="16896"/>
                </a:lnTo>
                <a:cubicBezTo>
                  <a:pt x="12288" y="16838"/>
                  <a:pt x="12265" y="16791"/>
                  <a:pt x="12236" y="16791"/>
                </a:cubicBezTo>
                <a:close/>
                <a:moveTo>
                  <a:pt x="13085" y="16791"/>
                </a:moveTo>
                <a:cubicBezTo>
                  <a:pt x="13056" y="16791"/>
                  <a:pt x="13032" y="16838"/>
                  <a:pt x="13032" y="16896"/>
                </a:cubicBezTo>
                <a:lnTo>
                  <a:pt x="13032" y="17116"/>
                </a:lnTo>
                <a:cubicBezTo>
                  <a:pt x="13032" y="17173"/>
                  <a:pt x="13056" y="17218"/>
                  <a:pt x="13085" y="17218"/>
                </a:cubicBezTo>
                <a:cubicBezTo>
                  <a:pt x="13114" y="17218"/>
                  <a:pt x="13138" y="17173"/>
                  <a:pt x="13138" y="17116"/>
                </a:cubicBezTo>
                <a:lnTo>
                  <a:pt x="13138" y="16896"/>
                </a:lnTo>
                <a:cubicBezTo>
                  <a:pt x="13138" y="16838"/>
                  <a:pt x="13114" y="16791"/>
                  <a:pt x="13085" y="16791"/>
                </a:cubicBezTo>
                <a:close/>
                <a:moveTo>
                  <a:pt x="13399" y="16791"/>
                </a:moveTo>
                <a:cubicBezTo>
                  <a:pt x="13370" y="16791"/>
                  <a:pt x="13348" y="16838"/>
                  <a:pt x="13348" y="16896"/>
                </a:cubicBezTo>
                <a:lnTo>
                  <a:pt x="13348" y="17116"/>
                </a:lnTo>
                <a:cubicBezTo>
                  <a:pt x="13348" y="17173"/>
                  <a:pt x="13370" y="17218"/>
                  <a:pt x="13399" y="17218"/>
                </a:cubicBezTo>
                <a:cubicBezTo>
                  <a:pt x="13428" y="17218"/>
                  <a:pt x="13452" y="17173"/>
                  <a:pt x="13452" y="17116"/>
                </a:cubicBezTo>
                <a:lnTo>
                  <a:pt x="13452" y="16896"/>
                </a:lnTo>
                <a:cubicBezTo>
                  <a:pt x="13452" y="16838"/>
                  <a:pt x="13428" y="16791"/>
                  <a:pt x="13399" y="16791"/>
                </a:cubicBezTo>
                <a:close/>
                <a:moveTo>
                  <a:pt x="14249" y="16791"/>
                </a:moveTo>
                <a:cubicBezTo>
                  <a:pt x="14220" y="16791"/>
                  <a:pt x="14196" y="16838"/>
                  <a:pt x="14196" y="16896"/>
                </a:cubicBezTo>
                <a:lnTo>
                  <a:pt x="14196" y="17116"/>
                </a:lnTo>
                <a:cubicBezTo>
                  <a:pt x="14196" y="17173"/>
                  <a:pt x="14220" y="17218"/>
                  <a:pt x="14249" y="17218"/>
                </a:cubicBezTo>
                <a:cubicBezTo>
                  <a:pt x="14278" y="17218"/>
                  <a:pt x="14302" y="17173"/>
                  <a:pt x="14302" y="17116"/>
                </a:cubicBezTo>
                <a:lnTo>
                  <a:pt x="14302" y="16896"/>
                </a:lnTo>
                <a:cubicBezTo>
                  <a:pt x="14302" y="16838"/>
                  <a:pt x="14278" y="16791"/>
                  <a:pt x="14249" y="16791"/>
                </a:cubicBezTo>
                <a:close/>
                <a:moveTo>
                  <a:pt x="14564" y="16791"/>
                </a:moveTo>
                <a:cubicBezTo>
                  <a:pt x="14535" y="16791"/>
                  <a:pt x="14511" y="16838"/>
                  <a:pt x="14511" y="16896"/>
                </a:cubicBezTo>
                <a:lnTo>
                  <a:pt x="14511" y="17116"/>
                </a:lnTo>
                <a:cubicBezTo>
                  <a:pt x="14511" y="17173"/>
                  <a:pt x="14535" y="17218"/>
                  <a:pt x="14564" y="17218"/>
                </a:cubicBezTo>
                <a:cubicBezTo>
                  <a:pt x="14593" y="17218"/>
                  <a:pt x="14617" y="17173"/>
                  <a:pt x="14617" y="17116"/>
                </a:cubicBezTo>
                <a:lnTo>
                  <a:pt x="14617" y="16896"/>
                </a:lnTo>
                <a:cubicBezTo>
                  <a:pt x="14617" y="16838"/>
                  <a:pt x="14593" y="16791"/>
                  <a:pt x="14564" y="16791"/>
                </a:cubicBezTo>
                <a:close/>
                <a:moveTo>
                  <a:pt x="15413" y="16791"/>
                </a:moveTo>
                <a:cubicBezTo>
                  <a:pt x="15384" y="16791"/>
                  <a:pt x="15360" y="16838"/>
                  <a:pt x="15360" y="16896"/>
                </a:cubicBezTo>
                <a:lnTo>
                  <a:pt x="15360" y="17116"/>
                </a:lnTo>
                <a:cubicBezTo>
                  <a:pt x="15360" y="17173"/>
                  <a:pt x="15384" y="17218"/>
                  <a:pt x="15413" y="17218"/>
                </a:cubicBezTo>
                <a:cubicBezTo>
                  <a:pt x="15442" y="17218"/>
                  <a:pt x="15465" y="17173"/>
                  <a:pt x="15465" y="17116"/>
                </a:cubicBezTo>
                <a:lnTo>
                  <a:pt x="15465" y="16896"/>
                </a:lnTo>
                <a:cubicBezTo>
                  <a:pt x="15465" y="16838"/>
                  <a:pt x="15442" y="16791"/>
                  <a:pt x="15413" y="16791"/>
                </a:cubicBezTo>
                <a:close/>
                <a:moveTo>
                  <a:pt x="15728" y="16791"/>
                </a:moveTo>
                <a:cubicBezTo>
                  <a:pt x="15699" y="16791"/>
                  <a:pt x="15675" y="16838"/>
                  <a:pt x="15675" y="16896"/>
                </a:cubicBezTo>
                <a:lnTo>
                  <a:pt x="15675" y="17116"/>
                </a:lnTo>
                <a:cubicBezTo>
                  <a:pt x="15675" y="17173"/>
                  <a:pt x="15699" y="17218"/>
                  <a:pt x="15728" y="17218"/>
                </a:cubicBezTo>
                <a:cubicBezTo>
                  <a:pt x="15757" y="17218"/>
                  <a:pt x="15781" y="17173"/>
                  <a:pt x="15781" y="17116"/>
                </a:cubicBezTo>
                <a:lnTo>
                  <a:pt x="15781" y="16896"/>
                </a:lnTo>
                <a:cubicBezTo>
                  <a:pt x="15781" y="16838"/>
                  <a:pt x="15757" y="16791"/>
                  <a:pt x="15728" y="16791"/>
                </a:cubicBezTo>
                <a:close/>
                <a:moveTo>
                  <a:pt x="16578" y="16791"/>
                </a:moveTo>
                <a:cubicBezTo>
                  <a:pt x="16549" y="16791"/>
                  <a:pt x="16525" y="16838"/>
                  <a:pt x="16525" y="16896"/>
                </a:cubicBezTo>
                <a:lnTo>
                  <a:pt x="16525" y="17116"/>
                </a:lnTo>
                <a:cubicBezTo>
                  <a:pt x="16525" y="17173"/>
                  <a:pt x="16549" y="17218"/>
                  <a:pt x="16578" y="17218"/>
                </a:cubicBezTo>
                <a:cubicBezTo>
                  <a:pt x="16607" y="17218"/>
                  <a:pt x="16630" y="17173"/>
                  <a:pt x="16630" y="17116"/>
                </a:cubicBezTo>
                <a:lnTo>
                  <a:pt x="16630" y="16896"/>
                </a:lnTo>
                <a:cubicBezTo>
                  <a:pt x="16630" y="16838"/>
                  <a:pt x="16607" y="16791"/>
                  <a:pt x="16578" y="16791"/>
                </a:cubicBezTo>
                <a:close/>
                <a:moveTo>
                  <a:pt x="16892" y="16791"/>
                </a:moveTo>
                <a:cubicBezTo>
                  <a:pt x="16863" y="16791"/>
                  <a:pt x="16839" y="16838"/>
                  <a:pt x="16839" y="16896"/>
                </a:cubicBezTo>
                <a:lnTo>
                  <a:pt x="16839" y="17116"/>
                </a:lnTo>
                <a:cubicBezTo>
                  <a:pt x="16839" y="17173"/>
                  <a:pt x="16863" y="17218"/>
                  <a:pt x="16892" y="17218"/>
                </a:cubicBezTo>
                <a:cubicBezTo>
                  <a:pt x="16921" y="17218"/>
                  <a:pt x="16944" y="17173"/>
                  <a:pt x="16944" y="17116"/>
                </a:cubicBezTo>
                <a:lnTo>
                  <a:pt x="16944" y="16896"/>
                </a:lnTo>
                <a:cubicBezTo>
                  <a:pt x="16944" y="16838"/>
                  <a:pt x="16921" y="16791"/>
                  <a:pt x="16892" y="16791"/>
                </a:cubicBezTo>
                <a:close/>
                <a:moveTo>
                  <a:pt x="17741" y="16791"/>
                </a:moveTo>
                <a:cubicBezTo>
                  <a:pt x="17712" y="16791"/>
                  <a:pt x="17689" y="16838"/>
                  <a:pt x="17689" y="16896"/>
                </a:cubicBezTo>
                <a:lnTo>
                  <a:pt x="17689" y="17116"/>
                </a:lnTo>
                <a:cubicBezTo>
                  <a:pt x="17689" y="17173"/>
                  <a:pt x="17712" y="17218"/>
                  <a:pt x="17741" y="17218"/>
                </a:cubicBezTo>
                <a:cubicBezTo>
                  <a:pt x="17770" y="17218"/>
                  <a:pt x="17794" y="17173"/>
                  <a:pt x="17794" y="17116"/>
                </a:cubicBezTo>
                <a:lnTo>
                  <a:pt x="17794" y="16896"/>
                </a:lnTo>
                <a:cubicBezTo>
                  <a:pt x="17794" y="16838"/>
                  <a:pt x="17770" y="16791"/>
                  <a:pt x="17741" y="16791"/>
                </a:cubicBezTo>
                <a:close/>
                <a:moveTo>
                  <a:pt x="18055" y="16791"/>
                </a:moveTo>
                <a:cubicBezTo>
                  <a:pt x="18026" y="16791"/>
                  <a:pt x="18002" y="16838"/>
                  <a:pt x="18002" y="16896"/>
                </a:cubicBezTo>
                <a:lnTo>
                  <a:pt x="18002" y="17116"/>
                </a:lnTo>
                <a:cubicBezTo>
                  <a:pt x="18002" y="17173"/>
                  <a:pt x="18026" y="17218"/>
                  <a:pt x="18055" y="17218"/>
                </a:cubicBezTo>
                <a:cubicBezTo>
                  <a:pt x="18085" y="17218"/>
                  <a:pt x="18108" y="17173"/>
                  <a:pt x="18108" y="17116"/>
                </a:cubicBezTo>
                <a:lnTo>
                  <a:pt x="18108" y="16896"/>
                </a:lnTo>
                <a:cubicBezTo>
                  <a:pt x="18108" y="16838"/>
                  <a:pt x="18085" y="16791"/>
                  <a:pt x="18055" y="16791"/>
                </a:cubicBezTo>
                <a:close/>
                <a:moveTo>
                  <a:pt x="18905" y="16791"/>
                </a:moveTo>
                <a:cubicBezTo>
                  <a:pt x="18876" y="16791"/>
                  <a:pt x="18852" y="16838"/>
                  <a:pt x="18852" y="16896"/>
                </a:cubicBezTo>
                <a:lnTo>
                  <a:pt x="18852" y="17116"/>
                </a:lnTo>
                <a:cubicBezTo>
                  <a:pt x="18852" y="17173"/>
                  <a:pt x="18876" y="17218"/>
                  <a:pt x="18905" y="17218"/>
                </a:cubicBezTo>
                <a:cubicBezTo>
                  <a:pt x="18934" y="17218"/>
                  <a:pt x="18958" y="17173"/>
                  <a:pt x="18958" y="17116"/>
                </a:cubicBezTo>
                <a:lnTo>
                  <a:pt x="18958" y="16896"/>
                </a:lnTo>
                <a:cubicBezTo>
                  <a:pt x="18958" y="16838"/>
                  <a:pt x="18934" y="16791"/>
                  <a:pt x="18905" y="16791"/>
                </a:cubicBezTo>
                <a:close/>
                <a:moveTo>
                  <a:pt x="19220" y="16791"/>
                </a:moveTo>
                <a:cubicBezTo>
                  <a:pt x="19191" y="16791"/>
                  <a:pt x="19167" y="16838"/>
                  <a:pt x="19167" y="16896"/>
                </a:cubicBezTo>
                <a:lnTo>
                  <a:pt x="19167" y="17116"/>
                </a:lnTo>
                <a:cubicBezTo>
                  <a:pt x="19167" y="17173"/>
                  <a:pt x="19191" y="17218"/>
                  <a:pt x="19220" y="17218"/>
                </a:cubicBezTo>
                <a:cubicBezTo>
                  <a:pt x="19249" y="17218"/>
                  <a:pt x="19273" y="17173"/>
                  <a:pt x="19273" y="17116"/>
                </a:cubicBezTo>
                <a:lnTo>
                  <a:pt x="19273" y="16896"/>
                </a:lnTo>
                <a:cubicBezTo>
                  <a:pt x="19273" y="16838"/>
                  <a:pt x="19249" y="16791"/>
                  <a:pt x="19220" y="16791"/>
                </a:cubicBezTo>
                <a:close/>
                <a:moveTo>
                  <a:pt x="20069" y="16791"/>
                </a:moveTo>
                <a:cubicBezTo>
                  <a:pt x="20040" y="16791"/>
                  <a:pt x="20016" y="16838"/>
                  <a:pt x="20016" y="16896"/>
                </a:cubicBezTo>
                <a:lnTo>
                  <a:pt x="20016" y="17116"/>
                </a:lnTo>
                <a:cubicBezTo>
                  <a:pt x="20016" y="17173"/>
                  <a:pt x="20040" y="17218"/>
                  <a:pt x="20069" y="17218"/>
                </a:cubicBezTo>
                <a:cubicBezTo>
                  <a:pt x="20099" y="17218"/>
                  <a:pt x="20122" y="17173"/>
                  <a:pt x="20122" y="17116"/>
                </a:cubicBezTo>
                <a:lnTo>
                  <a:pt x="20122" y="16896"/>
                </a:lnTo>
                <a:cubicBezTo>
                  <a:pt x="20122" y="16838"/>
                  <a:pt x="20099" y="16791"/>
                  <a:pt x="20069" y="16791"/>
                </a:cubicBezTo>
                <a:close/>
                <a:moveTo>
                  <a:pt x="20384" y="16791"/>
                </a:moveTo>
                <a:cubicBezTo>
                  <a:pt x="20355" y="16791"/>
                  <a:pt x="20331" y="16838"/>
                  <a:pt x="20331" y="16896"/>
                </a:cubicBezTo>
                <a:lnTo>
                  <a:pt x="20331" y="17116"/>
                </a:lnTo>
                <a:cubicBezTo>
                  <a:pt x="20331" y="17173"/>
                  <a:pt x="20355" y="17218"/>
                  <a:pt x="20384" y="17218"/>
                </a:cubicBezTo>
                <a:cubicBezTo>
                  <a:pt x="20413" y="17218"/>
                  <a:pt x="20436" y="17173"/>
                  <a:pt x="20436" y="17116"/>
                </a:cubicBezTo>
                <a:lnTo>
                  <a:pt x="20436" y="16896"/>
                </a:lnTo>
                <a:cubicBezTo>
                  <a:pt x="20436" y="16838"/>
                  <a:pt x="20413" y="16791"/>
                  <a:pt x="20384" y="16791"/>
                </a:cubicBezTo>
                <a:close/>
                <a:moveTo>
                  <a:pt x="21234" y="16791"/>
                </a:moveTo>
                <a:cubicBezTo>
                  <a:pt x="21204" y="16791"/>
                  <a:pt x="21181" y="16838"/>
                  <a:pt x="21181" y="16896"/>
                </a:cubicBezTo>
                <a:lnTo>
                  <a:pt x="21181" y="17116"/>
                </a:lnTo>
                <a:cubicBezTo>
                  <a:pt x="21181" y="17173"/>
                  <a:pt x="21204" y="17218"/>
                  <a:pt x="21234" y="17218"/>
                </a:cubicBezTo>
                <a:cubicBezTo>
                  <a:pt x="21263" y="17218"/>
                  <a:pt x="21285" y="17173"/>
                  <a:pt x="21285" y="17116"/>
                </a:cubicBezTo>
                <a:lnTo>
                  <a:pt x="21285" y="16896"/>
                </a:lnTo>
                <a:cubicBezTo>
                  <a:pt x="21285" y="16838"/>
                  <a:pt x="21263" y="16791"/>
                  <a:pt x="21234" y="16791"/>
                </a:cubicBezTo>
                <a:close/>
                <a:moveTo>
                  <a:pt x="21547" y="16791"/>
                </a:moveTo>
                <a:cubicBezTo>
                  <a:pt x="21518" y="16791"/>
                  <a:pt x="21495" y="16838"/>
                  <a:pt x="21495" y="16896"/>
                </a:cubicBezTo>
                <a:lnTo>
                  <a:pt x="21495" y="17116"/>
                </a:lnTo>
                <a:cubicBezTo>
                  <a:pt x="21495" y="17173"/>
                  <a:pt x="21518" y="17218"/>
                  <a:pt x="21547" y="17218"/>
                </a:cubicBezTo>
                <a:cubicBezTo>
                  <a:pt x="21576" y="17218"/>
                  <a:pt x="21600" y="17173"/>
                  <a:pt x="21600" y="17116"/>
                </a:cubicBezTo>
                <a:lnTo>
                  <a:pt x="21600" y="16896"/>
                </a:lnTo>
                <a:cubicBezTo>
                  <a:pt x="21600" y="16838"/>
                  <a:pt x="21576" y="16791"/>
                  <a:pt x="21547" y="16791"/>
                </a:cubicBezTo>
                <a:close/>
                <a:moveTo>
                  <a:pt x="53" y="17521"/>
                </a:moveTo>
                <a:cubicBezTo>
                  <a:pt x="24" y="17521"/>
                  <a:pt x="0" y="17568"/>
                  <a:pt x="0" y="17626"/>
                </a:cubicBezTo>
                <a:lnTo>
                  <a:pt x="0" y="17846"/>
                </a:lnTo>
                <a:cubicBezTo>
                  <a:pt x="0" y="17903"/>
                  <a:pt x="24" y="17948"/>
                  <a:pt x="53" y="17948"/>
                </a:cubicBezTo>
                <a:cubicBezTo>
                  <a:pt x="82" y="17948"/>
                  <a:pt x="106" y="17903"/>
                  <a:pt x="106" y="17846"/>
                </a:cubicBezTo>
                <a:lnTo>
                  <a:pt x="106" y="17626"/>
                </a:lnTo>
                <a:cubicBezTo>
                  <a:pt x="106" y="17568"/>
                  <a:pt x="82" y="17521"/>
                  <a:pt x="53" y="17521"/>
                </a:cubicBezTo>
                <a:close/>
                <a:moveTo>
                  <a:pt x="367" y="17521"/>
                </a:moveTo>
                <a:cubicBezTo>
                  <a:pt x="338" y="17521"/>
                  <a:pt x="315" y="17568"/>
                  <a:pt x="315" y="17626"/>
                </a:cubicBezTo>
                <a:lnTo>
                  <a:pt x="315" y="17846"/>
                </a:lnTo>
                <a:cubicBezTo>
                  <a:pt x="315" y="17903"/>
                  <a:pt x="338" y="17948"/>
                  <a:pt x="367" y="17948"/>
                </a:cubicBezTo>
                <a:cubicBezTo>
                  <a:pt x="397" y="17948"/>
                  <a:pt x="420" y="17903"/>
                  <a:pt x="420" y="17846"/>
                </a:cubicBezTo>
                <a:lnTo>
                  <a:pt x="420" y="17626"/>
                </a:lnTo>
                <a:cubicBezTo>
                  <a:pt x="420" y="17568"/>
                  <a:pt x="397" y="17521"/>
                  <a:pt x="367" y="17521"/>
                </a:cubicBezTo>
                <a:close/>
                <a:moveTo>
                  <a:pt x="1217" y="17521"/>
                </a:moveTo>
                <a:cubicBezTo>
                  <a:pt x="1188" y="17521"/>
                  <a:pt x="1164" y="17568"/>
                  <a:pt x="1164" y="17626"/>
                </a:cubicBezTo>
                <a:lnTo>
                  <a:pt x="1164" y="17846"/>
                </a:lnTo>
                <a:cubicBezTo>
                  <a:pt x="1164" y="17903"/>
                  <a:pt x="1188" y="17948"/>
                  <a:pt x="1217" y="17948"/>
                </a:cubicBezTo>
                <a:cubicBezTo>
                  <a:pt x="1246" y="17948"/>
                  <a:pt x="1270" y="17903"/>
                  <a:pt x="1270" y="17846"/>
                </a:cubicBezTo>
                <a:lnTo>
                  <a:pt x="1270" y="17626"/>
                </a:lnTo>
                <a:cubicBezTo>
                  <a:pt x="1270" y="17568"/>
                  <a:pt x="1246" y="17521"/>
                  <a:pt x="1217" y="17521"/>
                </a:cubicBezTo>
                <a:close/>
                <a:moveTo>
                  <a:pt x="1532" y="17521"/>
                </a:moveTo>
                <a:cubicBezTo>
                  <a:pt x="1503" y="17521"/>
                  <a:pt x="1479" y="17568"/>
                  <a:pt x="1479" y="17626"/>
                </a:cubicBezTo>
                <a:lnTo>
                  <a:pt x="1479" y="17846"/>
                </a:lnTo>
                <a:cubicBezTo>
                  <a:pt x="1479" y="17903"/>
                  <a:pt x="1503" y="17948"/>
                  <a:pt x="1532" y="17948"/>
                </a:cubicBezTo>
                <a:cubicBezTo>
                  <a:pt x="1561" y="17948"/>
                  <a:pt x="1584" y="17903"/>
                  <a:pt x="1584" y="17846"/>
                </a:cubicBezTo>
                <a:lnTo>
                  <a:pt x="1584" y="17626"/>
                </a:lnTo>
                <a:cubicBezTo>
                  <a:pt x="1584" y="17568"/>
                  <a:pt x="1561" y="17521"/>
                  <a:pt x="1532" y="17521"/>
                </a:cubicBezTo>
                <a:close/>
                <a:moveTo>
                  <a:pt x="2380" y="17521"/>
                </a:moveTo>
                <a:cubicBezTo>
                  <a:pt x="2351" y="17521"/>
                  <a:pt x="2329" y="17568"/>
                  <a:pt x="2329" y="17626"/>
                </a:cubicBezTo>
                <a:lnTo>
                  <a:pt x="2329" y="17846"/>
                </a:lnTo>
                <a:cubicBezTo>
                  <a:pt x="2329" y="17903"/>
                  <a:pt x="2351" y="17948"/>
                  <a:pt x="2380" y="17948"/>
                </a:cubicBezTo>
                <a:cubicBezTo>
                  <a:pt x="2409" y="17948"/>
                  <a:pt x="2433" y="17903"/>
                  <a:pt x="2433" y="17846"/>
                </a:cubicBezTo>
                <a:lnTo>
                  <a:pt x="2433" y="17626"/>
                </a:lnTo>
                <a:cubicBezTo>
                  <a:pt x="2433" y="17568"/>
                  <a:pt x="2409" y="17521"/>
                  <a:pt x="2380" y="17521"/>
                </a:cubicBezTo>
                <a:close/>
                <a:moveTo>
                  <a:pt x="2695" y="17521"/>
                </a:moveTo>
                <a:cubicBezTo>
                  <a:pt x="2666" y="17521"/>
                  <a:pt x="2643" y="17568"/>
                  <a:pt x="2643" y="17626"/>
                </a:cubicBezTo>
                <a:lnTo>
                  <a:pt x="2643" y="17846"/>
                </a:lnTo>
                <a:cubicBezTo>
                  <a:pt x="2643" y="17903"/>
                  <a:pt x="2666" y="17948"/>
                  <a:pt x="2695" y="17948"/>
                </a:cubicBezTo>
                <a:cubicBezTo>
                  <a:pt x="2724" y="17948"/>
                  <a:pt x="2748" y="17903"/>
                  <a:pt x="2748" y="17846"/>
                </a:cubicBezTo>
                <a:lnTo>
                  <a:pt x="2748" y="17626"/>
                </a:lnTo>
                <a:cubicBezTo>
                  <a:pt x="2748" y="17568"/>
                  <a:pt x="2724" y="17521"/>
                  <a:pt x="2695" y="17521"/>
                </a:cubicBezTo>
                <a:close/>
                <a:moveTo>
                  <a:pt x="3545" y="17521"/>
                </a:moveTo>
                <a:cubicBezTo>
                  <a:pt x="3516" y="17521"/>
                  <a:pt x="3492" y="17568"/>
                  <a:pt x="3492" y="17626"/>
                </a:cubicBezTo>
                <a:lnTo>
                  <a:pt x="3492" y="17846"/>
                </a:lnTo>
                <a:cubicBezTo>
                  <a:pt x="3492" y="17903"/>
                  <a:pt x="3516" y="17948"/>
                  <a:pt x="3545" y="17948"/>
                </a:cubicBezTo>
                <a:cubicBezTo>
                  <a:pt x="3574" y="17948"/>
                  <a:pt x="3598" y="17903"/>
                  <a:pt x="3598" y="17846"/>
                </a:cubicBezTo>
                <a:lnTo>
                  <a:pt x="3598" y="17626"/>
                </a:lnTo>
                <a:cubicBezTo>
                  <a:pt x="3598" y="17568"/>
                  <a:pt x="3574" y="17521"/>
                  <a:pt x="3545" y="17521"/>
                </a:cubicBezTo>
                <a:close/>
                <a:moveTo>
                  <a:pt x="3859" y="17521"/>
                </a:moveTo>
                <a:cubicBezTo>
                  <a:pt x="3830" y="17521"/>
                  <a:pt x="3806" y="17568"/>
                  <a:pt x="3806" y="17626"/>
                </a:cubicBezTo>
                <a:lnTo>
                  <a:pt x="3806" y="17846"/>
                </a:lnTo>
                <a:cubicBezTo>
                  <a:pt x="3806" y="17903"/>
                  <a:pt x="3830" y="17948"/>
                  <a:pt x="3859" y="17948"/>
                </a:cubicBezTo>
                <a:cubicBezTo>
                  <a:pt x="3888" y="17948"/>
                  <a:pt x="3912" y="17903"/>
                  <a:pt x="3912" y="17846"/>
                </a:cubicBezTo>
                <a:lnTo>
                  <a:pt x="3912" y="17626"/>
                </a:lnTo>
                <a:cubicBezTo>
                  <a:pt x="3912" y="17568"/>
                  <a:pt x="3888" y="17521"/>
                  <a:pt x="3859" y="17521"/>
                </a:cubicBezTo>
                <a:close/>
                <a:moveTo>
                  <a:pt x="4709" y="17521"/>
                </a:moveTo>
                <a:cubicBezTo>
                  <a:pt x="4680" y="17521"/>
                  <a:pt x="4656" y="17568"/>
                  <a:pt x="4656" y="17626"/>
                </a:cubicBezTo>
                <a:lnTo>
                  <a:pt x="4656" y="17846"/>
                </a:lnTo>
                <a:cubicBezTo>
                  <a:pt x="4656" y="17903"/>
                  <a:pt x="4680" y="17948"/>
                  <a:pt x="4709" y="17948"/>
                </a:cubicBezTo>
                <a:cubicBezTo>
                  <a:pt x="4738" y="17948"/>
                  <a:pt x="4762" y="17903"/>
                  <a:pt x="4762" y="17846"/>
                </a:cubicBezTo>
                <a:lnTo>
                  <a:pt x="4762" y="17626"/>
                </a:lnTo>
                <a:cubicBezTo>
                  <a:pt x="4762" y="17568"/>
                  <a:pt x="4738" y="17521"/>
                  <a:pt x="4709" y="17521"/>
                </a:cubicBezTo>
                <a:close/>
                <a:moveTo>
                  <a:pt x="5023" y="17521"/>
                </a:moveTo>
                <a:cubicBezTo>
                  <a:pt x="4994" y="17521"/>
                  <a:pt x="4970" y="17568"/>
                  <a:pt x="4970" y="17626"/>
                </a:cubicBezTo>
                <a:lnTo>
                  <a:pt x="4970" y="17846"/>
                </a:lnTo>
                <a:cubicBezTo>
                  <a:pt x="4970" y="17903"/>
                  <a:pt x="4994" y="17948"/>
                  <a:pt x="5023" y="17948"/>
                </a:cubicBezTo>
                <a:cubicBezTo>
                  <a:pt x="5053" y="17948"/>
                  <a:pt x="5076" y="17903"/>
                  <a:pt x="5076" y="17846"/>
                </a:cubicBezTo>
                <a:lnTo>
                  <a:pt x="5076" y="17626"/>
                </a:lnTo>
                <a:cubicBezTo>
                  <a:pt x="5076" y="17568"/>
                  <a:pt x="5053" y="17521"/>
                  <a:pt x="5023" y="17521"/>
                </a:cubicBezTo>
                <a:close/>
                <a:moveTo>
                  <a:pt x="5873" y="17521"/>
                </a:moveTo>
                <a:cubicBezTo>
                  <a:pt x="5844" y="17521"/>
                  <a:pt x="5820" y="17568"/>
                  <a:pt x="5820" y="17626"/>
                </a:cubicBezTo>
                <a:lnTo>
                  <a:pt x="5820" y="17846"/>
                </a:lnTo>
                <a:cubicBezTo>
                  <a:pt x="5820" y="17903"/>
                  <a:pt x="5844" y="17948"/>
                  <a:pt x="5873" y="17948"/>
                </a:cubicBezTo>
                <a:cubicBezTo>
                  <a:pt x="5902" y="17948"/>
                  <a:pt x="5926" y="17903"/>
                  <a:pt x="5926" y="17846"/>
                </a:cubicBezTo>
                <a:lnTo>
                  <a:pt x="5926" y="17626"/>
                </a:lnTo>
                <a:cubicBezTo>
                  <a:pt x="5926" y="17568"/>
                  <a:pt x="5902" y="17521"/>
                  <a:pt x="5873" y="17521"/>
                </a:cubicBezTo>
                <a:close/>
                <a:moveTo>
                  <a:pt x="6188" y="17521"/>
                </a:moveTo>
                <a:cubicBezTo>
                  <a:pt x="6159" y="17521"/>
                  <a:pt x="6135" y="17568"/>
                  <a:pt x="6135" y="17626"/>
                </a:cubicBezTo>
                <a:lnTo>
                  <a:pt x="6135" y="17846"/>
                </a:lnTo>
                <a:cubicBezTo>
                  <a:pt x="6135" y="17903"/>
                  <a:pt x="6159" y="17948"/>
                  <a:pt x="6188" y="17948"/>
                </a:cubicBezTo>
                <a:cubicBezTo>
                  <a:pt x="6217" y="17948"/>
                  <a:pt x="6240" y="17903"/>
                  <a:pt x="6240" y="17846"/>
                </a:cubicBezTo>
                <a:lnTo>
                  <a:pt x="6240" y="17626"/>
                </a:lnTo>
                <a:cubicBezTo>
                  <a:pt x="6240" y="17568"/>
                  <a:pt x="6217" y="17521"/>
                  <a:pt x="6188" y="17521"/>
                </a:cubicBezTo>
                <a:close/>
                <a:moveTo>
                  <a:pt x="7036" y="17521"/>
                </a:moveTo>
                <a:cubicBezTo>
                  <a:pt x="7007" y="17521"/>
                  <a:pt x="6984" y="17568"/>
                  <a:pt x="6984" y="17626"/>
                </a:cubicBezTo>
                <a:lnTo>
                  <a:pt x="6984" y="17846"/>
                </a:lnTo>
                <a:cubicBezTo>
                  <a:pt x="6984" y="17903"/>
                  <a:pt x="7007" y="17948"/>
                  <a:pt x="7036" y="17948"/>
                </a:cubicBezTo>
                <a:cubicBezTo>
                  <a:pt x="7065" y="17948"/>
                  <a:pt x="7089" y="17903"/>
                  <a:pt x="7089" y="17846"/>
                </a:cubicBezTo>
                <a:lnTo>
                  <a:pt x="7089" y="17626"/>
                </a:lnTo>
                <a:cubicBezTo>
                  <a:pt x="7089" y="17568"/>
                  <a:pt x="7065" y="17521"/>
                  <a:pt x="7036" y="17521"/>
                </a:cubicBezTo>
                <a:close/>
                <a:moveTo>
                  <a:pt x="7351" y="17521"/>
                </a:moveTo>
                <a:cubicBezTo>
                  <a:pt x="7322" y="17521"/>
                  <a:pt x="7299" y="17568"/>
                  <a:pt x="7299" y="17626"/>
                </a:cubicBezTo>
                <a:lnTo>
                  <a:pt x="7299" y="17846"/>
                </a:lnTo>
                <a:cubicBezTo>
                  <a:pt x="7299" y="17903"/>
                  <a:pt x="7322" y="17948"/>
                  <a:pt x="7351" y="17948"/>
                </a:cubicBezTo>
                <a:cubicBezTo>
                  <a:pt x="7380" y="17948"/>
                  <a:pt x="7404" y="17903"/>
                  <a:pt x="7404" y="17846"/>
                </a:cubicBezTo>
                <a:lnTo>
                  <a:pt x="7404" y="17626"/>
                </a:lnTo>
                <a:cubicBezTo>
                  <a:pt x="7404" y="17568"/>
                  <a:pt x="7380" y="17521"/>
                  <a:pt x="7351" y="17521"/>
                </a:cubicBezTo>
                <a:close/>
                <a:moveTo>
                  <a:pt x="8201" y="17521"/>
                </a:moveTo>
                <a:cubicBezTo>
                  <a:pt x="8171" y="17521"/>
                  <a:pt x="8148" y="17568"/>
                  <a:pt x="8148" y="17626"/>
                </a:cubicBezTo>
                <a:lnTo>
                  <a:pt x="8148" y="17846"/>
                </a:lnTo>
                <a:cubicBezTo>
                  <a:pt x="8148" y="17903"/>
                  <a:pt x="8171" y="17948"/>
                  <a:pt x="8201" y="17948"/>
                </a:cubicBezTo>
                <a:cubicBezTo>
                  <a:pt x="8230" y="17948"/>
                  <a:pt x="8254" y="17903"/>
                  <a:pt x="8254" y="17846"/>
                </a:cubicBezTo>
                <a:lnTo>
                  <a:pt x="8254" y="17626"/>
                </a:lnTo>
                <a:cubicBezTo>
                  <a:pt x="8254" y="17568"/>
                  <a:pt x="8230" y="17521"/>
                  <a:pt x="8201" y="17521"/>
                </a:cubicBezTo>
                <a:close/>
                <a:moveTo>
                  <a:pt x="8515" y="17521"/>
                </a:moveTo>
                <a:cubicBezTo>
                  <a:pt x="8486" y="17521"/>
                  <a:pt x="8462" y="17568"/>
                  <a:pt x="8462" y="17626"/>
                </a:cubicBezTo>
                <a:lnTo>
                  <a:pt x="8462" y="17846"/>
                </a:lnTo>
                <a:cubicBezTo>
                  <a:pt x="8462" y="17903"/>
                  <a:pt x="8486" y="17948"/>
                  <a:pt x="8515" y="17948"/>
                </a:cubicBezTo>
                <a:cubicBezTo>
                  <a:pt x="8544" y="17948"/>
                  <a:pt x="8568" y="17903"/>
                  <a:pt x="8568" y="17846"/>
                </a:cubicBezTo>
                <a:lnTo>
                  <a:pt x="8568" y="17626"/>
                </a:lnTo>
                <a:cubicBezTo>
                  <a:pt x="8568" y="17568"/>
                  <a:pt x="8544" y="17521"/>
                  <a:pt x="8515" y="17521"/>
                </a:cubicBezTo>
                <a:close/>
                <a:moveTo>
                  <a:pt x="9365" y="17521"/>
                </a:moveTo>
                <a:cubicBezTo>
                  <a:pt x="9336" y="17521"/>
                  <a:pt x="9312" y="17568"/>
                  <a:pt x="9312" y="17626"/>
                </a:cubicBezTo>
                <a:lnTo>
                  <a:pt x="9312" y="17846"/>
                </a:lnTo>
                <a:cubicBezTo>
                  <a:pt x="9312" y="17903"/>
                  <a:pt x="9336" y="17948"/>
                  <a:pt x="9365" y="17948"/>
                </a:cubicBezTo>
                <a:cubicBezTo>
                  <a:pt x="9394" y="17948"/>
                  <a:pt x="9418" y="17903"/>
                  <a:pt x="9418" y="17846"/>
                </a:cubicBezTo>
                <a:lnTo>
                  <a:pt x="9418" y="17626"/>
                </a:lnTo>
                <a:cubicBezTo>
                  <a:pt x="9418" y="17568"/>
                  <a:pt x="9394" y="17521"/>
                  <a:pt x="9365" y="17521"/>
                </a:cubicBezTo>
                <a:close/>
                <a:moveTo>
                  <a:pt x="9679" y="17521"/>
                </a:moveTo>
                <a:cubicBezTo>
                  <a:pt x="9650" y="17521"/>
                  <a:pt x="9626" y="17568"/>
                  <a:pt x="9626" y="17626"/>
                </a:cubicBezTo>
                <a:lnTo>
                  <a:pt x="9626" y="17846"/>
                </a:lnTo>
                <a:cubicBezTo>
                  <a:pt x="9626" y="17903"/>
                  <a:pt x="9650" y="17948"/>
                  <a:pt x="9679" y="17948"/>
                </a:cubicBezTo>
                <a:cubicBezTo>
                  <a:pt x="9708" y="17948"/>
                  <a:pt x="9732" y="17903"/>
                  <a:pt x="9732" y="17846"/>
                </a:cubicBezTo>
                <a:lnTo>
                  <a:pt x="9732" y="17626"/>
                </a:lnTo>
                <a:cubicBezTo>
                  <a:pt x="9732" y="17568"/>
                  <a:pt x="9708" y="17521"/>
                  <a:pt x="9679" y="17521"/>
                </a:cubicBezTo>
                <a:close/>
                <a:moveTo>
                  <a:pt x="10529" y="17521"/>
                </a:moveTo>
                <a:cubicBezTo>
                  <a:pt x="10500" y="17521"/>
                  <a:pt x="10476" y="17568"/>
                  <a:pt x="10476" y="17626"/>
                </a:cubicBezTo>
                <a:lnTo>
                  <a:pt x="10476" y="17846"/>
                </a:lnTo>
                <a:cubicBezTo>
                  <a:pt x="10476" y="17903"/>
                  <a:pt x="10500" y="17948"/>
                  <a:pt x="10529" y="17948"/>
                </a:cubicBezTo>
                <a:cubicBezTo>
                  <a:pt x="10558" y="17948"/>
                  <a:pt x="10582" y="17903"/>
                  <a:pt x="10582" y="17846"/>
                </a:cubicBezTo>
                <a:lnTo>
                  <a:pt x="10582" y="17626"/>
                </a:lnTo>
                <a:cubicBezTo>
                  <a:pt x="10582" y="17568"/>
                  <a:pt x="10558" y="17521"/>
                  <a:pt x="10529" y="17521"/>
                </a:cubicBezTo>
                <a:close/>
                <a:moveTo>
                  <a:pt x="10844" y="17521"/>
                </a:moveTo>
                <a:cubicBezTo>
                  <a:pt x="10814" y="17521"/>
                  <a:pt x="10791" y="17568"/>
                  <a:pt x="10791" y="17626"/>
                </a:cubicBezTo>
                <a:lnTo>
                  <a:pt x="10791" y="17846"/>
                </a:lnTo>
                <a:cubicBezTo>
                  <a:pt x="10791" y="17903"/>
                  <a:pt x="10814" y="17948"/>
                  <a:pt x="10844" y="17948"/>
                </a:cubicBezTo>
                <a:cubicBezTo>
                  <a:pt x="10873" y="17948"/>
                  <a:pt x="10895" y="17903"/>
                  <a:pt x="10895" y="17846"/>
                </a:cubicBezTo>
                <a:lnTo>
                  <a:pt x="10895" y="17626"/>
                </a:lnTo>
                <a:cubicBezTo>
                  <a:pt x="10895" y="17568"/>
                  <a:pt x="10873" y="17521"/>
                  <a:pt x="10844" y="17521"/>
                </a:cubicBezTo>
                <a:close/>
                <a:moveTo>
                  <a:pt x="11692" y="17521"/>
                </a:moveTo>
                <a:cubicBezTo>
                  <a:pt x="11663" y="17521"/>
                  <a:pt x="11640" y="17568"/>
                  <a:pt x="11640" y="17626"/>
                </a:cubicBezTo>
                <a:lnTo>
                  <a:pt x="11640" y="17846"/>
                </a:lnTo>
                <a:cubicBezTo>
                  <a:pt x="11640" y="17903"/>
                  <a:pt x="11663" y="17948"/>
                  <a:pt x="11692" y="17948"/>
                </a:cubicBezTo>
                <a:cubicBezTo>
                  <a:pt x="11721" y="17948"/>
                  <a:pt x="11745" y="17903"/>
                  <a:pt x="11745" y="17846"/>
                </a:cubicBezTo>
                <a:lnTo>
                  <a:pt x="11745" y="17626"/>
                </a:lnTo>
                <a:cubicBezTo>
                  <a:pt x="11745" y="17568"/>
                  <a:pt x="11721" y="17521"/>
                  <a:pt x="11692" y="17521"/>
                </a:cubicBezTo>
                <a:close/>
                <a:moveTo>
                  <a:pt x="12007" y="17521"/>
                </a:moveTo>
                <a:cubicBezTo>
                  <a:pt x="11978" y="17521"/>
                  <a:pt x="11955" y="17568"/>
                  <a:pt x="11955" y="17626"/>
                </a:cubicBezTo>
                <a:lnTo>
                  <a:pt x="11955" y="17846"/>
                </a:lnTo>
                <a:cubicBezTo>
                  <a:pt x="11955" y="17903"/>
                  <a:pt x="11978" y="17948"/>
                  <a:pt x="12007" y="17948"/>
                </a:cubicBezTo>
                <a:cubicBezTo>
                  <a:pt x="12036" y="17948"/>
                  <a:pt x="12060" y="17903"/>
                  <a:pt x="12060" y="17846"/>
                </a:cubicBezTo>
                <a:lnTo>
                  <a:pt x="12060" y="17626"/>
                </a:lnTo>
                <a:cubicBezTo>
                  <a:pt x="12060" y="17568"/>
                  <a:pt x="12036" y="17521"/>
                  <a:pt x="12007" y="17521"/>
                </a:cubicBezTo>
                <a:close/>
                <a:moveTo>
                  <a:pt x="12856" y="17521"/>
                </a:moveTo>
                <a:cubicBezTo>
                  <a:pt x="12827" y="17521"/>
                  <a:pt x="12804" y="17568"/>
                  <a:pt x="12804" y="17626"/>
                </a:cubicBezTo>
                <a:lnTo>
                  <a:pt x="12804" y="17846"/>
                </a:lnTo>
                <a:cubicBezTo>
                  <a:pt x="12804" y="17903"/>
                  <a:pt x="12827" y="17948"/>
                  <a:pt x="12856" y="17948"/>
                </a:cubicBezTo>
                <a:cubicBezTo>
                  <a:pt x="12886" y="17948"/>
                  <a:pt x="12909" y="17903"/>
                  <a:pt x="12909" y="17846"/>
                </a:cubicBezTo>
                <a:lnTo>
                  <a:pt x="12909" y="17626"/>
                </a:lnTo>
                <a:cubicBezTo>
                  <a:pt x="12909" y="17568"/>
                  <a:pt x="12886" y="17521"/>
                  <a:pt x="12856" y="17521"/>
                </a:cubicBezTo>
                <a:close/>
                <a:moveTo>
                  <a:pt x="13171" y="17521"/>
                </a:moveTo>
                <a:cubicBezTo>
                  <a:pt x="13142" y="17521"/>
                  <a:pt x="13118" y="17568"/>
                  <a:pt x="13118" y="17626"/>
                </a:cubicBezTo>
                <a:lnTo>
                  <a:pt x="13118" y="17846"/>
                </a:lnTo>
                <a:cubicBezTo>
                  <a:pt x="13118" y="17903"/>
                  <a:pt x="13142" y="17948"/>
                  <a:pt x="13171" y="17948"/>
                </a:cubicBezTo>
                <a:cubicBezTo>
                  <a:pt x="13200" y="17948"/>
                  <a:pt x="13224" y="17903"/>
                  <a:pt x="13224" y="17846"/>
                </a:cubicBezTo>
                <a:lnTo>
                  <a:pt x="13224" y="17626"/>
                </a:lnTo>
                <a:cubicBezTo>
                  <a:pt x="13224" y="17568"/>
                  <a:pt x="13200" y="17521"/>
                  <a:pt x="13171" y="17521"/>
                </a:cubicBezTo>
                <a:close/>
                <a:moveTo>
                  <a:pt x="14021" y="17521"/>
                </a:moveTo>
                <a:cubicBezTo>
                  <a:pt x="13992" y="17521"/>
                  <a:pt x="13968" y="17568"/>
                  <a:pt x="13968" y="17626"/>
                </a:cubicBezTo>
                <a:lnTo>
                  <a:pt x="13968" y="17846"/>
                </a:lnTo>
                <a:cubicBezTo>
                  <a:pt x="13968" y="17903"/>
                  <a:pt x="13992" y="17948"/>
                  <a:pt x="14021" y="17948"/>
                </a:cubicBezTo>
                <a:cubicBezTo>
                  <a:pt x="14050" y="17948"/>
                  <a:pt x="14074" y="17903"/>
                  <a:pt x="14074" y="17846"/>
                </a:cubicBezTo>
                <a:lnTo>
                  <a:pt x="14074" y="17626"/>
                </a:lnTo>
                <a:cubicBezTo>
                  <a:pt x="14074" y="17568"/>
                  <a:pt x="14050" y="17521"/>
                  <a:pt x="14021" y="17521"/>
                </a:cubicBezTo>
                <a:close/>
                <a:moveTo>
                  <a:pt x="14335" y="17521"/>
                </a:moveTo>
                <a:cubicBezTo>
                  <a:pt x="14306" y="17521"/>
                  <a:pt x="14282" y="17568"/>
                  <a:pt x="14282" y="17626"/>
                </a:cubicBezTo>
                <a:lnTo>
                  <a:pt x="14282" y="17846"/>
                </a:lnTo>
                <a:cubicBezTo>
                  <a:pt x="14282" y="17903"/>
                  <a:pt x="14306" y="17948"/>
                  <a:pt x="14335" y="17948"/>
                </a:cubicBezTo>
                <a:cubicBezTo>
                  <a:pt x="14364" y="17948"/>
                  <a:pt x="14388" y="17903"/>
                  <a:pt x="14388" y="17846"/>
                </a:cubicBezTo>
                <a:lnTo>
                  <a:pt x="14388" y="17626"/>
                </a:lnTo>
                <a:cubicBezTo>
                  <a:pt x="14388" y="17568"/>
                  <a:pt x="14364" y="17521"/>
                  <a:pt x="14335" y="17521"/>
                </a:cubicBezTo>
                <a:close/>
                <a:moveTo>
                  <a:pt x="15185" y="17521"/>
                </a:moveTo>
                <a:cubicBezTo>
                  <a:pt x="15156" y="17521"/>
                  <a:pt x="15132" y="17568"/>
                  <a:pt x="15132" y="17626"/>
                </a:cubicBezTo>
                <a:lnTo>
                  <a:pt x="15132" y="17846"/>
                </a:lnTo>
                <a:cubicBezTo>
                  <a:pt x="15132" y="17903"/>
                  <a:pt x="15156" y="17948"/>
                  <a:pt x="15185" y="17948"/>
                </a:cubicBezTo>
                <a:cubicBezTo>
                  <a:pt x="15214" y="17948"/>
                  <a:pt x="15237" y="17903"/>
                  <a:pt x="15237" y="17846"/>
                </a:cubicBezTo>
                <a:lnTo>
                  <a:pt x="15237" y="17626"/>
                </a:lnTo>
                <a:cubicBezTo>
                  <a:pt x="15237" y="17568"/>
                  <a:pt x="15214" y="17521"/>
                  <a:pt x="15185" y="17521"/>
                </a:cubicBezTo>
                <a:close/>
                <a:moveTo>
                  <a:pt x="15500" y="17521"/>
                </a:moveTo>
                <a:cubicBezTo>
                  <a:pt x="15470" y="17521"/>
                  <a:pt x="15447" y="17568"/>
                  <a:pt x="15447" y="17626"/>
                </a:cubicBezTo>
                <a:lnTo>
                  <a:pt x="15447" y="17846"/>
                </a:lnTo>
                <a:cubicBezTo>
                  <a:pt x="15447" y="17903"/>
                  <a:pt x="15470" y="17948"/>
                  <a:pt x="15500" y="17948"/>
                </a:cubicBezTo>
                <a:cubicBezTo>
                  <a:pt x="15529" y="17948"/>
                  <a:pt x="15551" y="17903"/>
                  <a:pt x="15551" y="17846"/>
                </a:cubicBezTo>
                <a:lnTo>
                  <a:pt x="15551" y="17626"/>
                </a:lnTo>
                <a:cubicBezTo>
                  <a:pt x="15551" y="17568"/>
                  <a:pt x="15529" y="17521"/>
                  <a:pt x="15500" y="17521"/>
                </a:cubicBezTo>
                <a:close/>
                <a:moveTo>
                  <a:pt x="16349" y="17521"/>
                </a:moveTo>
                <a:cubicBezTo>
                  <a:pt x="16320" y="17521"/>
                  <a:pt x="16296" y="17568"/>
                  <a:pt x="16296" y="17626"/>
                </a:cubicBezTo>
                <a:lnTo>
                  <a:pt x="16296" y="17846"/>
                </a:lnTo>
                <a:cubicBezTo>
                  <a:pt x="16296" y="17903"/>
                  <a:pt x="16320" y="17948"/>
                  <a:pt x="16349" y="17948"/>
                </a:cubicBezTo>
                <a:cubicBezTo>
                  <a:pt x="16378" y="17948"/>
                  <a:pt x="16401" y="17903"/>
                  <a:pt x="16401" y="17846"/>
                </a:cubicBezTo>
                <a:lnTo>
                  <a:pt x="16401" y="17626"/>
                </a:lnTo>
                <a:cubicBezTo>
                  <a:pt x="16401" y="17568"/>
                  <a:pt x="16378" y="17521"/>
                  <a:pt x="16349" y="17521"/>
                </a:cubicBezTo>
                <a:close/>
                <a:moveTo>
                  <a:pt x="16663" y="17521"/>
                </a:moveTo>
                <a:cubicBezTo>
                  <a:pt x="16634" y="17521"/>
                  <a:pt x="16611" y="17568"/>
                  <a:pt x="16611" y="17626"/>
                </a:cubicBezTo>
                <a:lnTo>
                  <a:pt x="16611" y="17846"/>
                </a:lnTo>
                <a:cubicBezTo>
                  <a:pt x="16611" y="17903"/>
                  <a:pt x="16634" y="17948"/>
                  <a:pt x="16663" y="17948"/>
                </a:cubicBezTo>
                <a:cubicBezTo>
                  <a:pt x="16692" y="17948"/>
                  <a:pt x="16716" y="17903"/>
                  <a:pt x="16716" y="17846"/>
                </a:cubicBezTo>
                <a:lnTo>
                  <a:pt x="16716" y="17626"/>
                </a:lnTo>
                <a:cubicBezTo>
                  <a:pt x="16716" y="17568"/>
                  <a:pt x="16692" y="17521"/>
                  <a:pt x="16663" y="17521"/>
                </a:cubicBezTo>
                <a:close/>
                <a:moveTo>
                  <a:pt x="17512" y="17521"/>
                </a:moveTo>
                <a:cubicBezTo>
                  <a:pt x="17483" y="17521"/>
                  <a:pt x="17459" y="17568"/>
                  <a:pt x="17459" y="17626"/>
                </a:cubicBezTo>
                <a:lnTo>
                  <a:pt x="17459" y="17846"/>
                </a:lnTo>
                <a:cubicBezTo>
                  <a:pt x="17459" y="17903"/>
                  <a:pt x="17483" y="17948"/>
                  <a:pt x="17512" y="17948"/>
                </a:cubicBezTo>
                <a:cubicBezTo>
                  <a:pt x="17541" y="17948"/>
                  <a:pt x="17565" y="17903"/>
                  <a:pt x="17565" y="17846"/>
                </a:cubicBezTo>
                <a:lnTo>
                  <a:pt x="17565" y="17626"/>
                </a:lnTo>
                <a:cubicBezTo>
                  <a:pt x="17565" y="17568"/>
                  <a:pt x="17541" y="17521"/>
                  <a:pt x="17512" y="17521"/>
                </a:cubicBezTo>
                <a:close/>
                <a:moveTo>
                  <a:pt x="17827" y="17521"/>
                </a:moveTo>
                <a:cubicBezTo>
                  <a:pt x="17798" y="17521"/>
                  <a:pt x="17774" y="17568"/>
                  <a:pt x="17774" y="17626"/>
                </a:cubicBezTo>
                <a:lnTo>
                  <a:pt x="17774" y="17846"/>
                </a:lnTo>
                <a:cubicBezTo>
                  <a:pt x="17774" y="17903"/>
                  <a:pt x="17798" y="17948"/>
                  <a:pt x="17827" y="17948"/>
                </a:cubicBezTo>
                <a:cubicBezTo>
                  <a:pt x="17856" y="17948"/>
                  <a:pt x="17880" y="17903"/>
                  <a:pt x="17880" y="17846"/>
                </a:cubicBezTo>
                <a:lnTo>
                  <a:pt x="17880" y="17626"/>
                </a:lnTo>
                <a:cubicBezTo>
                  <a:pt x="17880" y="17568"/>
                  <a:pt x="17856" y="17521"/>
                  <a:pt x="17827" y="17521"/>
                </a:cubicBezTo>
                <a:close/>
                <a:moveTo>
                  <a:pt x="18677" y="17521"/>
                </a:moveTo>
                <a:cubicBezTo>
                  <a:pt x="18648" y="17521"/>
                  <a:pt x="18624" y="17568"/>
                  <a:pt x="18624" y="17626"/>
                </a:cubicBezTo>
                <a:lnTo>
                  <a:pt x="18624" y="17846"/>
                </a:lnTo>
                <a:cubicBezTo>
                  <a:pt x="18624" y="17903"/>
                  <a:pt x="18648" y="17948"/>
                  <a:pt x="18677" y="17948"/>
                </a:cubicBezTo>
                <a:cubicBezTo>
                  <a:pt x="18706" y="17948"/>
                  <a:pt x="18730" y="17903"/>
                  <a:pt x="18730" y="17846"/>
                </a:cubicBezTo>
                <a:lnTo>
                  <a:pt x="18730" y="17626"/>
                </a:lnTo>
                <a:cubicBezTo>
                  <a:pt x="18730" y="17568"/>
                  <a:pt x="18706" y="17521"/>
                  <a:pt x="18677" y="17521"/>
                </a:cubicBezTo>
                <a:close/>
                <a:moveTo>
                  <a:pt x="18991" y="17521"/>
                </a:moveTo>
                <a:cubicBezTo>
                  <a:pt x="18962" y="17521"/>
                  <a:pt x="18938" y="17568"/>
                  <a:pt x="18938" y="17626"/>
                </a:cubicBezTo>
                <a:lnTo>
                  <a:pt x="18938" y="17846"/>
                </a:lnTo>
                <a:cubicBezTo>
                  <a:pt x="18938" y="17903"/>
                  <a:pt x="18962" y="17948"/>
                  <a:pt x="18991" y="17948"/>
                </a:cubicBezTo>
                <a:cubicBezTo>
                  <a:pt x="19020" y="17948"/>
                  <a:pt x="19044" y="17903"/>
                  <a:pt x="19044" y="17846"/>
                </a:cubicBezTo>
                <a:lnTo>
                  <a:pt x="19044" y="17626"/>
                </a:lnTo>
                <a:cubicBezTo>
                  <a:pt x="19044" y="17568"/>
                  <a:pt x="19020" y="17521"/>
                  <a:pt x="18991" y="17521"/>
                </a:cubicBezTo>
                <a:close/>
                <a:moveTo>
                  <a:pt x="19841" y="17521"/>
                </a:moveTo>
                <a:cubicBezTo>
                  <a:pt x="19812" y="17521"/>
                  <a:pt x="19788" y="17568"/>
                  <a:pt x="19788" y="17626"/>
                </a:cubicBezTo>
                <a:lnTo>
                  <a:pt x="19788" y="17846"/>
                </a:lnTo>
                <a:cubicBezTo>
                  <a:pt x="19788" y="17903"/>
                  <a:pt x="19812" y="17948"/>
                  <a:pt x="19841" y="17948"/>
                </a:cubicBezTo>
                <a:cubicBezTo>
                  <a:pt x="19870" y="17948"/>
                  <a:pt x="19894" y="17903"/>
                  <a:pt x="19894" y="17846"/>
                </a:cubicBezTo>
                <a:lnTo>
                  <a:pt x="19894" y="17626"/>
                </a:lnTo>
                <a:cubicBezTo>
                  <a:pt x="19894" y="17568"/>
                  <a:pt x="19870" y="17521"/>
                  <a:pt x="19841" y="17521"/>
                </a:cubicBezTo>
                <a:close/>
                <a:moveTo>
                  <a:pt x="20155" y="17521"/>
                </a:moveTo>
                <a:cubicBezTo>
                  <a:pt x="20126" y="17521"/>
                  <a:pt x="20102" y="17568"/>
                  <a:pt x="20102" y="17626"/>
                </a:cubicBezTo>
                <a:lnTo>
                  <a:pt x="20102" y="17846"/>
                </a:lnTo>
                <a:cubicBezTo>
                  <a:pt x="20102" y="17903"/>
                  <a:pt x="20126" y="17948"/>
                  <a:pt x="20155" y="17948"/>
                </a:cubicBezTo>
                <a:cubicBezTo>
                  <a:pt x="20184" y="17948"/>
                  <a:pt x="20207" y="17903"/>
                  <a:pt x="20207" y="17846"/>
                </a:cubicBezTo>
                <a:lnTo>
                  <a:pt x="20207" y="17626"/>
                </a:lnTo>
                <a:cubicBezTo>
                  <a:pt x="20207" y="17568"/>
                  <a:pt x="20184" y="17521"/>
                  <a:pt x="20155" y="17521"/>
                </a:cubicBezTo>
                <a:close/>
                <a:moveTo>
                  <a:pt x="21004" y="17521"/>
                </a:moveTo>
                <a:cubicBezTo>
                  <a:pt x="20975" y="17521"/>
                  <a:pt x="20952" y="17568"/>
                  <a:pt x="20952" y="17626"/>
                </a:cubicBezTo>
                <a:lnTo>
                  <a:pt x="20952" y="17846"/>
                </a:lnTo>
                <a:cubicBezTo>
                  <a:pt x="20952" y="17903"/>
                  <a:pt x="20975" y="17948"/>
                  <a:pt x="21004" y="17948"/>
                </a:cubicBezTo>
                <a:cubicBezTo>
                  <a:pt x="21033" y="17948"/>
                  <a:pt x="21057" y="17903"/>
                  <a:pt x="21057" y="17846"/>
                </a:cubicBezTo>
                <a:lnTo>
                  <a:pt x="21057" y="17626"/>
                </a:lnTo>
                <a:cubicBezTo>
                  <a:pt x="21057" y="17568"/>
                  <a:pt x="21033" y="17521"/>
                  <a:pt x="21004" y="17521"/>
                </a:cubicBezTo>
                <a:close/>
                <a:moveTo>
                  <a:pt x="21319" y="17521"/>
                </a:moveTo>
                <a:cubicBezTo>
                  <a:pt x="21289" y="17521"/>
                  <a:pt x="21267" y="17568"/>
                  <a:pt x="21267" y="17626"/>
                </a:cubicBezTo>
                <a:lnTo>
                  <a:pt x="21267" y="17846"/>
                </a:lnTo>
                <a:cubicBezTo>
                  <a:pt x="21267" y="17903"/>
                  <a:pt x="21289" y="17948"/>
                  <a:pt x="21319" y="17948"/>
                </a:cubicBezTo>
                <a:cubicBezTo>
                  <a:pt x="21348" y="17948"/>
                  <a:pt x="21372" y="17903"/>
                  <a:pt x="21372" y="17846"/>
                </a:cubicBezTo>
                <a:lnTo>
                  <a:pt x="21372" y="17626"/>
                </a:lnTo>
                <a:cubicBezTo>
                  <a:pt x="21372" y="17568"/>
                  <a:pt x="21348" y="17521"/>
                  <a:pt x="21319" y="17521"/>
                </a:cubicBezTo>
                <a:close/>
                <a:moveTo>
                  <a:pt x="281" y="18251"/>
                </a:moveTo>
                <a:cubicBezTo>
                  <a:pt x="252" y="18251"/>
                  <a:pt x="228" y="18298"/>
                  <a:pt x="228" y="18356"/>
                </a:cubicBezTo>
                <a:lnTo>
                  <a:pt x="228" y="18576"/>
                </a:lnTo>
                <a:cubicBezTo>
                  <a:pt x="228" y="18633"/>
                  <a:pt x="252" y="18678"/>
                  <a:pt x="281" y="18678"/>
                </a:cubicBezTo>
                <a:cubicBezTo>
                  <a:pt x="311" y="18678"/>
                  <a:pt x="334" y="18633"/>
                  <a:pt x="334" y="18576"/>
                </a:cubicBezTo>
                <a:lnTo>
                  <a:pt x="334" y="18356"/>
                </a:lnTo>
                <a:cubicBezTo>
                  <a:pt x="334" y="18298"/>
                  <a:pt x="311" y="18251"/>
                  <a:pt x="281" y="18251"/>
                </a:cubicBezTo>
                <a:close/>
                <a:moveTo>
                  <a:pt x="596" y="18251"/>
                </a:moveTo>
                <a:cubicBezTo>
                  <a:pt x="567" y="18251"/>
                  <a:pt x="543" y="18298"/>
                  <a:pt x="543" y="18356"/>
                </a:cubicBezTo>
                <a:lnTo>
                  <a:pt x="543" y="18576"/>
                </a:lnTo>
                <a:cubicBezTo>
                  <a:pt x="543" y="18633"/>
                  <a:pt x="567" y="18678"/>
                  <a:pt x="596" y="18678"/>
                </a:cubicBezTo>
                <a:cubicBezTo>
                  <a:pt x="625" y="18678"/>
                  <a:pt x="649" y="18633"/>
                  <a:pt x="649" y="18576"/>
                </a:cubicBezTo>
                <a:lnTo>
                  <a:pt x="649" y="18356"/>
                </a:lnTo>
                <a:cubicBezTo>
                  <a:pt x="649" y="18298"/>
                  <a:pt x="625" y="18251"/>
                  <a:pt x="596" y="18251"/>
                </a:cubicBezTo>
                <a:close/>
                <a:moveTo>
                  <a:pt x="1446" y="18251"/>
                </a:moveTo>
                <a:cubicBezTo>
                  <a:pt x="1417" y="18251"/>
                  <a:pt x="1393" y="18298"/>
                  <a:pt x="1393" y="18356"/>
                </a:cubicBezTo>
                <a:lnTo>
                  <a:pt x="1393" y="18576"/>
                </a:lnTo>
                <a:cubicBezTo>
                  <a:pt x="1393" y="18633"/>
                  <a:pt x="1417" y="18678"/>
                  <a:pt x="1446" y="18678"/>
                </a:cubicBezTo>
                <a:cubicBezTo>
                  <a:pt x="1475" y="18678"/>
                  <a:pt x="1499" y="18633"/>
                  <a:pt x="1499" y="18576"/>
                </a:cubicBezTo>
                <a:lnTo>
                  <a:pt x="1499" y="18356"/>
                </a:lnTo>
                <a:cubicBezTo>
                  <a:pt x="1499" y="18298"/>
                  <a:pt x="1475" y="18251"/>
                  <a:pt x="1446" y="18251"/>
                </a:cubicBezTo>
                <a:close/>
                <a:moveTo>
                  <a:pt x="1760" y="18251"/>
                </a:moveTo>
                <a:cubicBezTo>
                  <a:pt x="1731" y="18251"/>
                  <a:pt x="1707" y="18298"/>
                  <a:pt x="1707" y="18356"/>
                </a:cubicBezTo>
                <a:lnTo>
                  <a:pt x="1707" y="18576"/>
                </a:lnTo>
                <a:cubicBezTo>
                  <a:pt x="1707" y="18633"/>
                  <a:pt x="1731" y="18678"/>
                  <a:pt x="1760" y="18678"/>
                </a:cubicBezTo>
                <a:cubicBezTo>
                  <a:pt x="1789" y="18678"/>
                  <a:pt x="1813" y="18633"/>
                  <a:pt x="1813" y="18576"/>
                </a:cubicBezTo>
                <a:lnTo>
                  <a:pt x="1813" y="18356"/>
                </a:lnTo>
                <a:cubicBezTo>
                  <a:pt x="1813" y="18298"/>
                  <a:pt x="1789" y="18251"/>
                  <a:pt x="1760" y="18251"/>
                </a:cubicBezTo>
                <a:close/>
                <a:moveTo>
                  <a:pt x="2610" y="18251"/>
                </a:moveTo>
                <a:cubicBezTo>
                  <a:pt x="2581" y="18251"/>
                  <a:pt x="2557" y="18298"/>
                  <a:pt x="2557" y="18356"/>
                </a:cubicBezTo>
                <a:lnTo>
                  <a:pt x="2557" y="18576"/>
                </a:lnTo>
                <a:cubicBezTo>
                  <a:pt x="2557" y="18633"/>
                  <a:pt x="2581" y="18678"/>
                  <a:pt x="2610" y="18678"/>
                </a:cubicBezTo>
                <a:cubicBezTo>
                  <a:pt x="2639" y="18678"/>
                  <a:pt x="2662" y="18633"/>
                  <a:pt x="2662" y="18576"/>
                </a:cubicBezTo>
                <a:lnTo>
                  <a:pt x="2662" y="18356"/>
                </a:lnTo>
                <a:cubicBezTo>
                  <a:pt x="2662" y="18298"/>
                  <a:pt x="2639" y="18251"/>
                  <a:pt x="2610" y="18251"/>
                </a:cubicBezTo>
                <a:close/>
                <a:moveTo>
                  <a:pt x="2924" y="18251"/>
                </a:moveTo>
                <a:cubicBezTo>
                  <a:pt x="2895" y="18251"/>
                  <a:pt x="2871" y="18298"/>
                  <a:pt x="2871" y="18356"/>
                </a:cubicBezTo>
                <a:lnTo>
                  <a:pt x="2871" y="18576"/>
                </a:lnTo>
                <a:cubicBezTo>
                  <a:pt x="2871" y="18633"/>
                  <a:pt x="2895" y="18678"/>
                  <a:pt x="2924" y="18678"/>
                </a:cubicBezTo>
                <a:cubicBezTo>
                  <a:pt x="2954" y="18678"/>
                  <a:pt x="2976" y="18633"/>
                  <a:pt x="2976" y="18576"/>
                </a:cubicBezTo>
                <a:lnTo>
                  <a:pt x="2976" y="18356"/>
                </a:lnTo>
                <a:cubicBezTo>
                  <a:pt x="2976" y="18298"/>
                  <a:pt x="2954" y="18251"/>
                  <a:pt x="2924" y="18251"/>
                </a:cubicBezTo>
                <a:close/>
                <a:moveTo>
                  <a:pt x="3773" y="18251"/>
                </a:moveTo>
                <a:cubicBezTo>
                  <a:pt x="3744" y="18251"/>
                  <a:pt x="3721" y="18298"/>
                  <a:pt x="3721" y="18356"/>
                </a:cubicBezTo>
                <a:lnTo>
                  <a:pt x="3721" y="18576"/>
                </a:lnTo>
                <a:cubicBezTo>
                  <a:pt x="3721" y="18633"/>
                  <a:pt x="3744" y="18678"/>
                  <a:pt x="3773" y="18678"/>
                </a:cubicBezTo>
                <a:cubicBezTo>
                  <a:pt x="3802" y="18678"/>
                  <a:pt x="3826" y="18633"/>
                  <a:pt x="3826" y="18576"/>
                </a:cubicBezTo>
                <a:lnTo>
                  <a:pt x="3826" y="18356"/>
                </a:lnTo>
                <a:cubicBezTo>
                  <a:pt x="3826" y="18298"/>
                  <a:pt x="3802" y="18251"/>
                  <a:pt x="3773" y="18251"/>
                </a:cubicBezTo>
                <a:close/>
                <a:moveTo>
                  <a:pt x="4088" y="18251"/>
                </a:moveTo>
                <a:cubicBezTo>
                  <a:pt x="4058" y="18251"/>
                  <a:pt x="4035" y="18298"/>
                  <a:pt x="4035" y="18356"/>
                </a:cubicBezTo>
                <a:lnTo>
                  <a:pt x="4035" y="18576"/>
                </a:lnTo>
                <a:cubicBezTo>
                  <a:pt x="4035" y="18633"/>
                  <a:pt x="4058" y="18678"/>
                  <a:pt x="4088" y="18678"/>
                </a:cubicBezTo>
                <a:cubicBezTo>
                  <a:pt x="4117" y="18678"/>
                  <a:pt x="4141" y="18633"/>
                  <a:pt x="4141" y="18576"/>
                </a:cubicBezTo>
                <a:lnTo>
                  <a:pt x="4141" y="18356"/>
                </a:lnTo>
                <a:cubicBezTo>
                  <a:pt x="4141" y="18298"/>
                  <a:pt x="4117" y="18251"/>
                  <a:pt x="4088" y="18251"/>
                </a:cubicBezTo>
                <a:close/>
                <a:moveTo>
                  <a:pt x="4937" y="18251"/>
                </a:moveTo>
                <a:cubicBezTo>
                  <a:pt x="4908" y="18251"/>
                  <a:pt x="4884" y="18298"/>
                  <a:pt x="4884" y="18356"/>
                </a:cubicBezTo>
                <a:lnTo>
                  <a:pt x="4884" y="18576"/>
                </a:lnTo>
                <a:cubicBezTo>
                  <a:pt x="4884" y="18633"/>
                  <a:pt x="4908" y="18678"/>
                  <a:pt x="4937" y="18678"/>
                </a:cubicBezTo>
                <a:cubicBezTo>
                  <a:pt x="4966" y="18678"/>
                  <a:pt x="4990" y="18633"/>
                  <a:pt x="4990" y="18576"/>
                </a:cubicBezTo>
                <a:lnTo>
                  <a:pt x="4990" y="18356"/>
                </a:lnTo>
                <a:cubicBezTo>
                  <a:pt x="4990" y="18298"/>
                  <a:pt x="4966" y="18251"/>
                  <a:pt x="4937" y="18251"/>
                </a:cubicBezTo>
                <a:close/>
                <a:moveTo>
                  <a:pt x="5252" y="18251"/>
                </a:moveTo>
                <a:cubicBezTo>
                  <a:pt x="5223" y="18251"/>
                  <a:pt x="5199" y="18298"/>
                  <a:pt x="5199" y="18356"/>
                </a:cubicBezTo>
                <a:lnTo>
                  <a:pt x="5199" y="18576"/>
                </a:lnTo>
                <a:cubicBezTo>
                  <a:pt x="5199" y="18633"/>
                  <a:pt x="5223" y="18678"/>
                  <a:pt x="5252" y="18678"/>
                </a:cubicBezTo>
                <a:cubicBezTo>
                  <a:pt x="5281" y="18678"/>
                  <a:pt x="5305" y="18633"/>
                  <a:pt x="5305" y="18576"/>
                </a:cubicBezTo>
                <a:lnTo>
                  <a:pt x="5305" y="18356"/>
                </a:lnTo>
                <a:cubicBezTo>
                  <a:pt x="5305" y="18298"/>
                  <a:pt x="5281" y="18251"/>
                  <a:pt x="5252" y="18251"/>
                </a:cubicBezTo>
                <a:close/>
                <a:moveTo>
                  <a:pt x="6102" y="18251"/>
                </a:moveTo>
                <a:cubicBezTo>
                  <a:pt x="6072" y="18251"/>
                  <a:pt x="6049" y="18298"/>
                  <a:pt x="6049" y="18356"/>
                </a:cubicBezTo>
                <a:lnTo>
                  <a:pt x="6049" y="18576"/>
                </a:lnTo>
                <a:cubicBezTo>
                  <a:pt x="6049" y="18633"/>
                  <a:pt x="6072" y="18678"/>
                  <a:pt x="6102" y="18678"/>
                </a:cubicBezTo>
                <a:cubicBezTo>
                  <a:pt x="6131" y="18678"/>
                  <a:pt x="6155" y="18633"/>
                  <a:pt x="6155" y="18576"/>
                </a:cubicBezTo>
                <a:lnTo>
                  <a:pt x="6155" y="18356"/>
                </a:lnTo>
                <a:cubicBezTo>
                  <a:pt x="6155" y="18298"/>
                  <a:pt x="6131" y="18251"/>
                  <a:pt x="6102" y="18251"/>
                </a:cubicBezTo>
                <a:close/>
                <a:moveTo>
                  <a:pt x="6416" y="18251"/>
                </a:moveTo>
                <a:cubicBezTo>
                  <a:pt x="6387" y="18251"/>
                  <a:pt x="6363" y="18298"/>
                  <a:pt x="6363" y="18356"/>
                </a:cubicBezTo>
                <a:lnTo>
                  <a:pt x="6363" y="18576"/>
                </a:lnTo>
                <a:cubicBezTo>
                  <a:pt x="6363" y="18633"/>
                  <a:pt x="6387" y="18678"/>
                  <a:pt x="6416" y="18678"/>
                </a:cubicBezTo>
                <a:cubicBezTo>
                  <a:pt x="6445" y="18678"/>
                  <a:pt x="6469" y="18633"/>
                  <a:pt x="6469" y="18576"/>
                </a:cubicBezTo>
                <a:lnTo>
                  <a:pt x="6469" y="18356"/>
                </a:lnTo>
                <a:cubicBezTo>
                  <a:pt x="6469" y="18298"/>
                  <a:pt x="6445" y="18251"/>
                  <a:pt x="6416" y="18251"/>
                </a:cubicBezTo>
                <a:close/>
                <a:moveTo>
                  <a:pt x="7266" y="18251"/>
                </a:moveTo>
                <a:cubicBezTo>
                  <a:pt x="7237" y="18251"/>
                  <a:pt x="7213" y="18298"/>
                  <a:pt x="7213" y="18356"/>
                </a:cubicBezTo>
                <a:lnTo>
                  <a:pt x="7213" y="18576"/>
                </a:lnTo>
                <a:cubicBezTo>
                  <a:pt x="7213" y="18633"/>
                  <a:pt x="7237" y="18678"/>
                  <a:pt x="7266" y="18678"/>
                </a:cubicBezTo>
                <a:cubicBezTo>
                  <a:pt x="7295" y="18678"/>
                  <a:pt x="7318" y="18633"/>
                  <a:pt x="7318" y="18576"/>
                </a:cubicBezTo>
                <a:lnTo>
                  <a:pt x="7318" y="18356"/>
                </a:lnTo>
                <a:cubicBezTo>
                  <a:pt x="7318" y="18298"/>
                  <a:pt x="7295" y="18251"/>
                  <a:pt x="7266" y="18251"/>
                </a:cubicBezTo>
                <a:close/>
                <a:moveTo>
                  <a:pt x="7580" y="18251"/>
                </a:moveTo>
                <a:cubicBezTo>
                  <a:pt x="7551" y="18251"/>
                  <a:pt x="7527" y="18298"/>
                  <a:pt x="7527" y="18356"/>
                </a:cubicBezTo>
                <a:lnTo>
                  <a:pt x="7527" y="18576"/>
                </a:lnTo>
                <a:cubicBezTo>
                  <a:pt x="7527" y="18633"/>
                  <a:pt x="7551" y="18678"/>
                  <a:pt x="7580" y="18678"/>
                </a:cubicBezTo>
                <a:cubicBezTo>
                  <a:pt x="7609" y="18678"/>
                  <a:pt x="7632" y="18633"/>
                  <a:pt x="7632" y="18576"/>
                </a:cubicBezTo>
                <a:lnTo>
                  <a:pt x="7632" y="18356"/>
                </a:lnTo>
                <a:cubicBezTo>
                  <a:pt x="7632" y="18298"/>
                  <a:pt x="7609" y="18251"/>
                  <a:pt x="7580" y="18251"/>
                </a:cubicBezTo>
                <a:close/>
                <a:moveTo>
                  <a:pt x="8429" y="18251"/>
                </a:moveTo>
                <a:cubicBezTo>
                  <a:pt x="8400" y="18251"/>
                  <a:pt x="8377" y="18298"/>
                  <a:pt x="8377" y="18356"/>
                </a:cubicBezTo>
                <a:lnTo>
                  <a:pt x="8377" y="18576"/>
                </a:lnTo>
                <a:cubicBezTo>
                  <a:pt x="8377" y="18633"/>
                  <a:pt x="8400" y="18678"/>
                  <a:pt x="8429" y="18678"/>
                </a:cubicBezTo>
                <a:cubicBezTo>
                  <a:pt x="8458" y="18678"/>
                  <a:pt x="8482" y="18633"/>
                  <a:pt x="8482" y="18576"/>
                </a:cubicBezTo>
                <a:lnTo>
                  <a:pt x="8482" y="18356"/>
                </a:lnTo>
                <a:cubicBezTo>
                  <a:pt x="8482" y="18298"/>
                  <a:pt x="8458" y="18251"/>
                  <a:pt x="8429" y="18251"/>
                </a:cubicBezTo>
                <a:close/>
                <a:moveTo>
                  <a:pt x="8744" y="18251"/>
                </a:moveTo>
                <a:cubicBezTo>
                  <a:pt x="8714" y="18251"/>
                  <a:pt x="8691" y="18298"/>
                  <a:pt x="8691" y="18356"/>
                </a:cubicBezTo>
                <a:lnTo>
                  <a:pt x="8691" y="18576"/>
                </a:lnTo>
                <a:cubicBezTo>
                  <a:pt x="8691" y="18633"/>
                  <a:pt x="8714" y="18678"/>
                  <a:pt x="8744" y="18678"/>
                </a:cubicBezTo>
                <a:cubicBezTo>
                  <a:pt x="8773" y="18678"/>
                  <a:pt x="8796" y="18633"/>
                  <a:pt x="8796" y="18576"/>
                </a:cubicBezTo>
                <a:lnTo>
                  <a:pt x="8796" y="18356"/>
                </a:lnTo>
                <a:cubicBezTo>
                  <a:pt x="8796" y="18298"/>
                  <a:pt x="8773" y="18251"/>
                  <a:pt x="8744" y="18251"/>
                </a:cubicBezTo>
                <a:close/>
                <a:moveTo>
                  <a:pt x="9593" y="18251"/>
                </a:moveTo>
                <a:cubicBezTo>
                  <a:pt x="9564" y="18251"/>
                  <a:pt x="9540" y="18298"/>
                  <a:pt x="9540" y="18356"/>
                </a:cubicBezTo>
                <a:lnTo>
                  <a:pt x="9540" y="18576"/>
                </a:lnTo>
                <a:cubicBezTo>
                  <a:pt x="9540" y="18633"/>
                  <a:pt x="9564" y="18678"/>
                  <a:pt x="9593" y="18678"/>
                </a:cubicBezTo>
                <a:cubicBezTo>
                  <a:pt x="9622" y="18678"/>
                  <a:pt x="9646" y="18633"/>
                  <a:pt x="9646" y="18576"/>
                </a:cubicBezTo>
                <a:lnTo>
                  <a:pt x="9646" y="18356"/>
                </a:lnTo>
                <a:cubicBezTo>
                  <a:pt x="9646" y="18298"/>
                  <a:pt x="9622" y="18251"/>
                  <a:pt x="9593" y="18251"/>
                </a:cubicBezTo>
                <a:close/>
                <a:moveTo>
                  <a:pt x="9908" y="18251"/>
                </a:moveTo>
                <a:cubicBezTo>
                  <a:pt x="9879" y="18251"/>
                  <a:pt x="9855" y="18298"/>
                  <a:pt x="9855" y="18356"/>
                </a:cubicBezTo>
                <a:lnTo>
                  <a:pt x="9855" y="18576"/>
                </a:lnTo>
                <a:cubicBezTo>
                  <a:pt x="9855" y="18633"/>
                  <a:pt x="9879" y="18678"/>
                  <a:pt x="9908" y="18678"/>
                </a:cubicBezTo>
                <a:cubicBezTo>
                  <a:pt x="9937" y="18678"/>
                  <a:pt x="9961" y="18633"/>
                  <a:pt x="9961" y="18576"/>
                </a:cubicBezTo>
                <a:lnTo>
                  <a:pt x="9961" y="18356"/>
                </a:lnTo>
                <a:cubicBezTo>
                  <a:pt x="9961" y="18298"/>
                  <a:pt x="9937" y="18251"/>
                  <a:pt x="9908" y="18251"/>
                </a:cubicBezTo>
                <a:close/>
                <a:moveTo>
                  <a:pt x="10758" y="18251"/>
                </a:moveTo>
                <a:cubicBezTo>
                  <a:pt x="10728" y="18251"/>
                  <a:pt x="10705" y="18298"/>
                  <a:pt x="10705" y="18356"/>
                </a:cubicBezTo>
                <a:lnTo>
                  <a:pt x="10705" y="18576"/>
                </a:lnTo>
                <a:cubicBezTo>
                  <a:pt x="10705" y="18633"/>
                  <a:pt x="10728" y="18678"/>
                  <a:pt x="10758" y="18678"/>
                </a:cubicBezTo>
                <a:cubicBezTo>
                  <a:pt x="10787" y="18678"/>
                  <a:pt x="10810" y="18633"/>
                  <a:pt x="10810" y="18576"/>
                </a:cubicBezTo>
                <a:lnTo>
                  <a:pt x="10810" y="18356"/>
                </a:lnTo>
                <a:cubicBezTo>
                  <a:pt x="10810" y="18298"/>
                  <a:pt x="10787" y="18251"/>
                  <a:pt x="10758" y="18251"/>
                </a:cubicBezTo>
                <a:close/>
                <a:moveTo>
                  <a:pt x="11072" y="18251"/>
                </a:moveTo>
                <a:cubicBezTo>
                  <a:pt x="11043" y="18251"/>
                  <a:pt x="11019" y="18298"/>
                  <a:pt x="11019" y="18356"/>
                </a:cubicBezTo>
                <a:lnTo>
                  <a:pt x="11019" y="18576"/>
                </a:lnTo>
                <a:cubicBezTo>
                  <a:pt x="11019" y="18633"/>
                  <a:pt x="11043" y="18678"/>
                  <a:pt x="11072" y="18678"/>
                </a:cubicBezTo>
                <a:cubicBezTo>
                  <a:pt x="11101" y="18678"/>
                  <a:pt x="11125" y="18633"/>
                  <a:pt x="11125" y="18576"/>
                </a:cubicBezTo>
                <a:lnTo>
                  <a:pt x="11125" y="18356"/>
                </a:lnTo>
                <a:cubicBezTo>
                  <a:pt x="11125" y="18298"/>
                  <a:pt x="11101" y="18251"/>
                  <a:pt x="11072" y="18251"/>
                </a:cubicBezTo>
                <a:close/>
                <a:moveTo>
                  <a:pt x="11922" y="18251"/>
                </a:moveTo>
                <a:cubicBezTo>
                  <a:pt x="11893" y="18251"/>
                  <a:pt x="11869" y="18298"/>
                  <a:pt x="11869" y="18356"/>
                </a:cubicBezTo>
                <a:lnTo>
                  <a:pt x="11869" y="18576"/>
                </a:lnTo>
                <a:cubicBezTo>
                  <a:pt x="11869" y="18633"/>
                  <a:pt x="11893" y="18678"/>
                  <a:pt x="11922" y="18678"/>
                </a:cubicBezTo>
                <a:cubicBezTo>
                  <a:pt x="11951" y="18678"/>
                  <a:pt x="11974" y="18633"/>
                  <a:pt x="11974" y="18576"/>
                </a:cubicBezTo>
                <a:lnTo>
                  <a:pt x="11974" y="18356"/>
                </a:lnTo>
                <a:cubicBezTo>
                  <a:pt x="11974" y="18298"/>
                  <a:pt x="11951" y="18251"/>
                  <a:pt x="11922" y="18251"/>
                </a:cubicBezTo>
                <a:close/>
                <a:moveTo>
                  <a:pt x="12236" y="18251"/>
                </a:moveTo>
                <a:cubicBezTo>
                  <a:pt x="12207" y="18251"/>
                  <a:pt x="12183" y="18298"/>
                  <a:pt x="12183" y="18356"/>
                </a:cubicBezTo>
                <a:lnTo>
                  <a:pt x="12183" y="18576"/>
                </a:lnTo>
                <a:cubicBezTo>
                  <a:pt x="12183" y="18633"/>
                  <a:pt x="12207" y="18678"/>
                  <a:pt x="12236" y="18678"/>
                </a:cubicBezTo>
                <a:cubicBezTo>
                  <a:pt x="12265" y="18678"/>
                  <a:pt x="12288" y="18633"/>
                  <a:pt x="12288" y="18576"/>
                </a:cubicBezTo>
                <a:lnTo>
                  <a:pt x="12288" y="18356"/>
                </a:lnTo>
                <a:cubicBezTo>
                  <a:pt x="12288" y="18298"/>
                  <a:pt x="12265" y="18251"/>
                  <a:pt x="12236" y="18251"/>
                </a:cubicBezTo>
                <a:close/>
                <a:moveTo>
                  <a:pt x="13085" y="18251"/>
                </a:moveTo>
                <a:cubicBezTo>
                  <a:pt x="13056" y="18251"/>
                  <a:pt x="13032" y="18298"/>
                  <a:pt x="13032" y="18356"/>
                </a:cubicBezTo>
                <a:lnTo>
                  <a:pt x="13032" y="18576"/>
                </a:lnTo>
                <a:cubicBezTo>
                  <a:pt x="13032" y="18633"/>
                  <a:pt x="13056" y="18678"/>
                  <a:pt x="13085" y="18678"/>
                </a:cubicBezTo>
                <a:cubicBezTo>
                  <a:pt x="13114" y="18678"/>
                  <a:pt x="13138" y="18633"/>
                  <a:pt x="13138" y="18576"/>
                </a:cubicBezTo>
                <a:lnTo>
                  <a:pt x="13138" y="18356"/>
                </a:lnTo>
                <a:cubicBezTo>
                  <a:pt x="13138" y="18298"/>
                  <a:pt x="13114" y="18251"/>
                  <a:pt x="13085" y="18251"/>
                </a:cubicBezTo>
                <a:close/>
                <a:moveTo>
                  <a:pt x="13399" y="18251"/>
                </a:moveTo>
                <a:cubicBezTo>
                  <a:pt x="13370" y="18251"/>
                  <a:pt x="13348" y="18298"/>
                  <a:pt x="13348" y="18356"/>
                </a:cubicBezTo>
                <a:lnTo>
                  <a:pt x="13348" y="18576"/>
                </a:lnTo>
                <a:cubicBezTo>
                  <a:pt x="13348" y="18633"/>
                  <a:pt x="13370" y="18678"/>
                  <a:pt x="13399" y="18678"/>
                </a:cubicBezTo>
                <a:cubicBezTo>
                  <a:pt x="13428" y="18678"/>
                  <a:pt x="13452" y="18633"/>
                  <a:pt x="13452" y="18576"/>
                </a:cubicBezTo>
                <a:lnTo>
                  <a:pt x="13452" y="18356"/>
                </a:lnTo>
                <a:cubicBezTo>
                  <a:pt x="13452" y="18298"/>
                  <a:pt x="13428" y="18251"/>
                  <a:pt x="13399" y="18251"/>
                </a:cubicBezTo>
                <a:close/>
                <a:moveTo>
                  <a:pt x="14249" y="18251"/>
                </a:moveTo>
                <a:cubicBezTo>
                  <a:pt x="14220" y="18251"/>
                  <a:pt x="14196" y="18298"/>
                  <a:pt x="14196" y="18356"/>
                </a:cubicBezTo>
                <a:lnTo>
                  <a:pt x="14196" y="18576"/>
                </a:lnTo>
                <a:cubicBezTo>
                  <a:pt x="14196" y="18633"/>
                  <a:pt x="14220" y="18678"/>
                  <a:pt x="14249" y="18678"/>
                </a:cubicBezTo>
                <a:cubicBezTo>
                  <a:pt x="14278" y="18678"/>
                  <a:pt x="14302" y="18633"/>
                  <a:pt x="14302" y="18576"/>
                </a:cubicBezTo>
                <a:lnTo>
                  <a:pt x="14302" y="18356"/>
                </a:lnTo>
                <a:cubicBezTo>
                  <a:pt x="14302" y="18298"/>
                  <a:pt x="14278" y="18251"/>
                  <a:pt x="14249" y="18251"/>
                </a:cubicBezTo>
                <a:close/>
                <a:moveTo>
                  <a:pt x="14564" y="18251"/>
                </a:moveTo>
                <a:cubicBezTo>
                  <a:pt x="14535" y="18251"/>
                  <a:pt x="14511" y="18298"/>
                  <a:pt x="14511" y="18356"/>
                </a:cubicBezTo>
                <a:lnTo>
                  <a:pt x="14511" y="18576"/>
                </a:lnTo>
                <a:cubicBezTo>
                  <a:pt x="14511" y="18633"/>
                  <a:pt x="14535" y="18678"/>
                  <a:pt x="14564" y="18678"/>
                </a:cubicBezTo>
                <a:cubicBezTo>
                  <a:pt x="14593" y="18678"/>
                  <a:pt x="14617" y="18633"/>
                  <a:pt x="14617" y="18576"/>
                </a:cubicBezTo>
                <a:lnTo>
                  <a:pt x="14617" y="18356"/>
                </a:lnTo>
                <a:cubicBezTo>
                  <a:pt x="14617" y="18298"/>
                  <a:pt x="14593" y="18251"/>
                  <a:pt x="14564" y="18251"/>
                </a:cubicBezTo>
                <a:close/>
                <a:moveTo>
                  <a:pt x="15413" y="18251"/>
                </a:moveTo>
                <a:cubicBezTo>
                  <a:pt x="15384" y="18251"/>
                  <a:pt x="15360" y="18298"/>
                  <a:pt x="15360" y="18356"/>
                </a:cubicBezTo>
                <a:lnTo>
                  <a:pt x="15360" y="18576"/>
                </a:lnTo>
                <a:cubicBezTo>
                  <a:pt x="15360" y="18633"/>
                  <a:pt x="15384" y="18678"/>
                  <a:pt x="15413" y="18678"/>
                </a:cubicBezTo>
                <a:cubicBezTo>
                  <a:pt x="15442" y="18678"/>
                  <a:pt x="15465" y="18633"/>
                  <a:pt x="15465" y="18576"/>
                </a:cubicBezTo>
                <a:lnTo>
                  <a:pt x="15465" y="18356"/>
                </a:lnTo>
                <a:cubicBezTo>
                  <a:pt x="15465" y="18298"/>
                  <a:pt x="15442" y="18251"/>
                  <a:pt x="15413" y="18251"/>
                </a:cubicBezTo>
                <a:close/>
                <a:moveTo>
                  <a:pt x="15728" y="18251"/>
                </a:moveTo>
                <a:cubicBezTo>
                  <a:pt x="15699" y="18251"/>
                  <a:pt x="15675" y="18298"/>
                  <a:pt x="15675" y="18356"/>
                </a:cubicBezTo>
                <a:lnTo>
                  <a:pt x="15675" y="18576"/>
                </a:lnTo>
                <a:cubicBezTo>
                  <a:pt x="15675" y="18633"/>
                  <a:pt x="15699" y="18678"/>
                  <a:pt x="15728" y="18678"/>
                </a:cubicBezTo>
                <a:cubicBezTo>
                  <a:pt x="15757" y="18678"/>
                  <a:pt x="15781" y="18633"/>
                  <a:pt x="15781" y="18576"/>
                </a:cubicBezTo>
                <a:lnTo>
                  <a:pt x="15781" y="18356"/>
                </a:lnTo>
                <a:cubicBezTo>
                  <a:pt x="15781" y="18298"/>
                  <a:pt x="15757" y="18251"/>
                  <a:pt x="15728" y="18251"/>
                </a:cubicBezTo>
                <a:close/>
                <a:moveTo>
                  <a:pt x="16578" y="18251"/>
                </a:moveTo>
                <a:cubicBezTo>
                  <a:pt x="16549" y="18251"/>
                  <a:pt x="16525" y="18298"/>
                  <a:pt x="16525" y="18356"/>
                </a:cubicBezTo>
                <a:lnTo>
                  <a:pt x="16525" y="18576"/>
                </a:lnTo>
                <a:cubicBezTo>
                  <a:pt x="16525" y="18633"/>
                  <a:pt x="16549" y="18678"/>
                  <a:pt x="16578" y="18678"/>
                </a:cubicBezTo>
                <a:cubicBezTo>
                  <a:pt x="16607" y="18678"/>
                  <a:pt x="16630" y="18633"/>
                  <a:pt x="16630" y="18576"/>
                </a:cubicBezTo>
                <a:lnTo>
                  <a:pt x="16630" y="18356"/>
                </a:lnTo>
                <a:cubicBezTo>
                  <a:pt x="16630" y="18298"/>
                  <a:pt x="16607" y="18251"/>
                  <a:pt x="16578" y="18251"/>
                </a:cubicBezTo>
                <a:close/>
                <a:moveTo>
                  <a:pt x="16892" y="18251"/>
                </a:moveTo>
                <a:cubicBezTo>
                  <a:pt x="16863" y="18251"/>
                  <a:pt x="16839" y="18298"/>
                  <a:pt x="16839" y="18356"/>
                </a:cubicBezTo>
                <a:lnTo>
                  <a:pt x="16839" y="18576"/>
                </a:lnTo>
                <a:cubicBezTo>
                  <a:pt x="16839" y="18633"/>
                  <a:pt x="16863" y="18678"/>
                  <a:pt x="16892" y="18678"/>
                </a:cubicBezTo>
                <a:cubicBezTo>
                  <a:pt x="16921" y="18678"/>
                  <a:pt x="16944" y="18633"/>
                  <a:pt x="16944" y="18576"/>
                </a:cubicBezTo>
                <a:lnTo>
                  <a:pt x="16944" y="18356"/>
                </a:lnTo>
                <a:cubicBezTo>
                  <a:pt x="16944" y="18298"/>
                  <a:pt x="16921" y="18251"/>
                  <a:pt x="16892" y="18251"/>
                </a:cubicBezTo>
                <a:close/>
                <a:moveTo>
                  <a:pt x="17741" y="18251"/>
                </a:moveTo>
                <a:cubicBezTo>
                  <a:pt x="17712" y="18251"/>
                  <a:pt x="17689" y="18298"/>
                  <a:pt x="17689" y="18356"/>
                </a:cubicBezTo>
                <a:lnTo>
                  <a:pt x="17689" y="18576"/>
                </a:lnTo>
                <a:cubicBezTo>
                  <a:pt x="17689" y="18633"/>
                  <a:pt x="17712" y="18678"/>
                  <a:pt x="17741" y="18678"/>
                </a:cubicBezTo>
                <a:cubicBezTo>
                  <a:pt x="17770" y="18678"/>
                  <a:pt x="17794" y="18633"/>
                  <a:pt x="17794" y="18576"/>
                </a:cubicBezTo>
                <a:lnTo>
                  <a:pt x="17794" y="18356"/>
                </a:lnTo>
                <a:cubicBezTo>
                  <a:pt x="17794" y="18298"/>
                  <a:pt x="17770" y="18251"/>
                  <a:pt x="17741" y="18251"/>
                </a:cubicBezTo>
                <a:close/>
                <a:moveTo>
                  <a:pt x="18055" y="18251"/>
                </a:moveTo>
                <a:cubicBezTo>
                  <a:pt x="18026" y="18251"/>
                  <a:pt x="18002" y="18298"/>
                  <a:pt x="18002" y="18356"/>
                </a:cubicBezTo>
                <a:lnTo>
                  <a:pt x="18002" y="18576"/>
                </a:lnTo>
                <a:cubicBezTo>
                  <a:pt x="18002" y="18633"/>
                  <a:pt x="18026" y="18678"/>
                  <a:pt x="18055" y="18678"/>
                </a:cubicBezTo>
                <a:cubicBezTo>
                  <a:pt x="18085" y="18678"/>
                  <a:pt x="18108" y="18633"/>
                  <a:pt x="18108" y="18576"/>
                </a:cubicBezTo>
                <a:lnTo>
                  <a:pt x="18108" y="18356"/>
                </a:lnTo>
                <a:cubicBezTo>
                  <a:pt x="18108" y="18298"/>
                  <a:pt x="18085" y="18251"/>
                  <a:pt x="18055" y="18251"/>
                </a:cubicBezTo>
                <a:close/>
                <a:moveTo>
                  <a:pt x="18905" y="18251"/>
                </a:moveTo>
                <a:cubicBezTo>
                  <a:pt x="18876" y="18251"/>
                  <a:pt x="18852" y="18298"/>
                  <a:pt x="18852" y="18356"/>
                </a:cubicBezTo>
                <a:lnTo>
                  <a:pt x="18852" y="18576"/>
                </a:lnTo>
                <a:cubicBezTo>
                  <a:pt x="18852" y="18633"/>
                  <a:pt x="18876" y="18678"/>
                  <a:pt x="18905" y="18678"/>
                </a:cubicBezTo>
                <a:cubicBezTo>
                  <a:pt x="18934" y="18678"/>
                  <a:pt x="18958" y="18633"/>
                  <a:pt x="18958" y="18576"/>
                </a:cubicBezTo>
                <a:lnTo>
                  <a:pt x="18958" y="18356"/>
                </a:lnTo>
                <a:cubicBezTo>
                  <a:pt x="18958" y="18298"/>
                  <a:pt x="18934" y="18251"/>
                  <a:pt x="18905" y="18251"/>
                </a:cubicBezTo>
                <a:close/>
                <a:moveTo>
                  <a:pt x="19220" y="18251"/>
                </a:moveTo>
                <a:cubicBezTo>
                  <a:pt x="19191" y="18251"/>
                  <a:pt x="19167" y="18298"/>
                  <a:pt x="19167" y="18356"/>
                </a:cubicBezTo>
                <a:lnTo>
                  <a:pt x="19167" y="18576"/>
                </a:lnTo>
                <a:cubicBezTo>
                  <a:pt x="19167" y="18633"/>
                  <a:pt x="19191" y="18678"/>
                  <a:pt x="19220" y="18678"/>
                </a:cubicBezTo>
                <a:cubicBezTo>
                  <a:pt x="19249" y="18678"/>
                  <a:pt x="19273" y="18633"/>
                  <a:pt x="19273" y="18576"/>
                </a:cubicBezTo>
                <a:lnTo>
                  <a:pt x="19273" y="18356"/>
                </a:lnTo>
                <a:cubicBezTo>
                  <a:pt x="19273" y="18298"/>
                  <a:pt x="19249" y="18251"/>
                  <a:pt x="19220" y="18251"/>
                </a:cubicBezTo>
                <a:close/>
                <a:moveTo>
                  <a:pt x="20069" y="18251"/>
                </a:moveTo>
                <a:cubicBezTo>
                  <a:pt x="20040" y="18251"/>
                  <a:pt x="20016" y="18298"/>
                  <a:pt x="20016" y="18356"/>
                </a:cubicBezTo>
                <a:lnTo>
                  <a:pt x="20016" y="18576"/>
                </a:lnTo>
                <a:cubicBezTo>
                  <a:pt x="20016" y="18633"/>
                  <a:pt x="20040" y="18678"/>
                  <a:pt x="20069" y="18678"/>
                </a:cubicBezTo>
                <a:cubicBezTo>
                  <a:pt x="20099" y="18678"/>
                  <a:pt x="20122" y="18633"/>
                  <a:pt x="20122" y="18576"/>
                </a:cubicBezTo>
                <a:lnTo>
                  <a:pt x="20122" y="18356"/>
                </a:lnTo>
                <a:cubicBezTo>
                  <a:pt x="20122" y="18298"/>
                  <a:pt x="20099" y="18251"/>
                  <a:pt x="20069" y="18251"/>
                </a:cubicBezTo>
                <a:close/>
                <a:moveTo>
                  <a:pt x="20384" y="18251"/>
                </a:moveTo>
                <a:cubicBezTo>
                  <a:pt x="20355" y="18251"/>
                  <a:pt x="20331" y="18298"/>
                  <a:pt x="20331" y="18356"/>
                </a:cubicBezTo>
                <a:lnTo>
                  <a:pt x="20331" y="18576"/>
                </a:lnTo>
                <a:cubicBezTo>
                  <a:pt x="20331" y="18633"/>
                  <a:pt x="20355" y="18678"/>
                  <a:pt x="20384" y="18678"/>
                </a:cubicBezTo>
                <a:cubicBezTo>
                  <a:pt x="20413" y="18678"/>
                  <a:pt x="20436" y="18633"/>
                  <a:pt x="20436" y="18576"/>
                </a:cubicBezTo>
                <a:lnTo>
                  <a:pt x="20436" y="18356"/>
                </a:lnTo>
                <a:cubicBezTo>
                  <a:pt x="20436" y="18298"/>
                  <a:pt x="20413" y="18251"/>
                  <a:pt x="20384" y="18251"/>
                </a:cubicBezTo>
                <a:close/>
                <a:moveTo>
                  <a:pt x="21234" y="18251"/>
                </a:moveTo>
                <a:cubicBezTo>
                  <a:pt x="21204" y="18251"/>
                  <a:pt x="21181" y="18298"/>
                  <a:pt x="21181" y="18356"/>
                </a:cubicBezTo>
                <a:lnTo>
                  <a:pt x="21181" y="18576"/>
                </a:lnTo>
                <a:cubicBezTo>
                  <a:pt x="21181" y="18633"/>
                  <a:pt x="21204" y="18678"/>
                  <a:pt x="21234" y="18678"/>
                </a:cubicBezTo>
                <a:cubicBezTo>
                  <a:pt x="21263" y="18678"/>
                  <a:pt x="21285" y="18633"/>
                  <a:pt x="21285" y="18576"/>
                </a:cubicBezTo>
                <a:lnTo>
                  <a:pt x="21285" y="18356"/>
                </a:lnTo>
                <a:cubicBezTo>
                  <a:pt x="21285" y="18298"/>
                  <a:pt x="21263" y="18251"/>
                  <a:pt x="21234" y="18251"/>
                </a:cubicBezTo>
                <a:close/>
                <a:moveTo>
                  <a:pt x="21547" y="18251"/>
                </a:moveTo>
                <a:cubicBezTo>
                  <a:pt x="21518" y="18251"/>
                  <a:pt x="21495" y="18298"/>
                  <a:pt x="21495" y="18356"/>
                </a:cubicBezTo>
                <a:lnTo>
                  <a:pt x="21495" y="18576"/>
                </a:lnTo>
                <a:cubicBezTo>
                  <a:pt x="21495" y="18633"/>
                  <a:pt x="21518" y="18678"/>
                  <a:pt x="21547" y="18678"/>
                </a:cubicBezTo>
                <a:cubicBezTo>
                  <a:pt x="21576" y="18678"/>
                  <a:pt x="21600" y="18633"/>
                  <a:pt x="21600" y="18576"/>
                </a:cubicBezTo>
                <a:lnTo>
                  <a:pt x="21600" y="18356"/>
                </a:lnTo>
                <a:cubicBezTo>
                  <a:pt x="21600" y="18298"/>
                  <a:pt x="21576" y="18251"/>
                  <a:pt x="21547" y="18251"/>
                </a:cubicBezTo>
                <a:close/>
                <a:moveTo>
                  <a:pt x="53" y="18981"/>
                </a:moveTo>
                <a:cubicBezTo>
                  <a:pt x="24" y="18981"/>
                  <a:pt x="0" y="19028"/>
                  <a:pt x="0" y="19085"/>
                </a:cubicBezTo>
                <a:lnTo>
                  <a:pt x="0" y="19306"/>
                </a:lnTo>
                <a:cubicBezTo>
                  <a:pt x="0" y="19363"/>
                  <a:pt x="24" y="19408"/>
                  <a:pt x="53" y="19408"/>
                </a:cubicBezTo>
                <a:cubicBezTo>
                  <a:pt x="82" y="19408"/>
                  <a:pt x="106" y="19363"/>
                  <a:pt x="106" y="19306"/>
                </a:cubicBezTo>
                <a:lnTo>
                  <a:pt x="106" y="19085"/>
                </a:lnTo>
                <a:cubicBezTo>
                  <a:pt x="106" y="19028"/>
                  <a:pt x="82" y="18981"/>
                  <a:pt x="53" y="18981"/>
                </a:cubicBezTo>
                <a:close/>
                <a:moveTo>
                  <a:pt x="367" y="18981"/>
                </a:moveTo>
                <a:cubicBezTo>
                  <a:pt x="338" y="18981"/>
                  <a:pt x="315" y="19028"/>
                  <a:pt x="315" y="19085"/>
                </a:cubicBezTo>
                <a:lnTo>
                  <a:pt x="315" y="19306"/>
                </a:lnTo>
                <a:cubicBezTo>
                  <a:pt x="315" y="19363"/>
                  <a:pt x="338" y="19408"/>
                  <a:pt x="367" y="19408"/>
                </a:cubicBezTo>
                <a:cubicBezTo>
                  <a:pt x="397" y="19408"/>
                  <a:pt x="420" y="19363"/>
                  <a:pt x="420" y="19306"/>
                </a:cubicBezTo>
                <a:lnTo>
                  <a:pt x="420" y="19085"/>
                </a:lnTo>
                <a:cubicBezTo>
                  <a:pt x="420" y="19028"/>
                  <a:pt x="397" y="18981"/>
                  <a:pt x="367" y="18981"/>
                </a:cubicBezTo>
                <a:close/>
                <a:moveTo>
                  <a:pt x="1217" y="18981"/>
                </a:moveTo>
                <a:cubicBezTo>
                  <a:pt x="1188" y="18981"/>
                  <a:pt x="1164" y="19028"/>
                  <a:pt x="1164" y="19085"/>
                </a:cubicBezTo>
                <a:lnTo>
                  <a:pt x="1164" y="19306"/>
                </a:lnTo>
                <a:cubicBezTo>
                  <a:pt x="1164" y="19363"/>
                  <a:pt x="1188" y="19408"/>
                  <a:pt x="1217" y="19408"/>
                </a:cubicBezTo>
                <a:cubicBezTo>
                  <a:pt x="1246" y="19408"/>
                  <a:pt x="1270" y="19363"/>
                  <a:pt x="1270" y="19306"/>
                </a:cubicBezTo>
                <a:lnTo>
                  <a:pt x="1270" y="19085"/>
                </a:lnTo>
                <a:cubicBezTo>
                  <a:pt x="1270" y="19028"/>
                  <a:pt x="1246" y="18981"/>
                  <a:pt x="1217" y="18981"/>
                </a:cubicBezTo>
                <a:close/>
                <a:moveTo>
                  <a:pt x="1532" y="18981"/>
                </a:moveTo>
                <a:cubicBezTo>
                  <a:pt x="1503" y="18981"/>
                  <a:pt x="1479" y="19028"/>
                  <a:pt x="1479" y="19085"/>
                </a:cubicBezTo>
                <a:lnTo>
                  <a:pt x="1479" y="19306"/>
                </a:lnTo>
                <a:cubicBezTo>
                  <a:pt x="1479" y="19363"/>
                  <a:pt x="1503" y="19408"/>
                  <a:pt x="1532" y="19408"/>
                </a:cubicBezTo>
                <a:cubicBezTo>
                  <a:pt x="1561" y="19408"/>
                  <a:pt x="1584" y="19363"/>
                  <a:pt x="1584" y="19306"/>
                </a:cubicBezTo>
                <a:lnTo>
                  <a:pt x="1584" y="19085"/>
                </a:lnTo>
                <a:cubicBezTo>
                  <a:pt x="1584" y="19028"/>
                  <a:pt x="1561" y="18981"/>
                  <a:pt x="1532" y="18981"/>
                </a:cubicBezTo>
                <a:close/>
                <a:moveTo>
                  <a:pt x="2380" y="18981"/>
                </a:moveTo>
                <a:cubicBezTo>
                  <a:pt x="2351" y="18981"/>
                  <a:pt x="2329" y="19028"/>
                  <a:pt x="2329" y="19085"/>
                </a:cubicBezTo>
                <a:lnTo>
                  <a:pt x="2329" y="19306"/>
                </a:lnTo>
                <a:cubicBezTo>
                  <a:pt x="2329" y="19363"/>
                  <a:pt x="2351" y="19408"/>
                  <a:pt x="2380" y="19408"/>
                </a:cubicBezTo>
                <a:cubicBezTo>
                  <a:pt x="2409" y="19408"/>
                  <a:pt x="2433" y="19363"/>
                  <a:pt x="2433" y="19306"/>
                </a:cubicBezTo>
                <a:lnTo>
                  <a:pt x="2433" y="19085"/>
                </a:lnTo>
                <a:cubicBezTo>
                  <a:pt x="2433" y="19028"/>
                  <a:pt x="2409" y="18981"/>
                  <a:pt x="2380" y="18981"/>
                </a:cubicBezTo>
                <a:close/>
                <a:moveTo>
                  <a:pt x="2695" y="18981"/>
                </a:moveTo>
                <a:cubicBezTo>
                  <a:pt x="2666" y="18981"/>
                  <a:pt x="2643" y="19028"/>
                  <a:pt x="2643" y="19085"/>
                </a:cubicBezTo>
                <a:lnTo>
                  <a:pt x="2643" y="19306"/>
                </a:lnTo>
                <a:cubicBezTo>
                  <a:pt x="2643" y="19363"/>
                  <a:pt x="2666" y="19408"/>
                  <a:pt x="2695" y="19408"/>
                </a:cubicBezTo>
                <a:cubicBezTo>
                  <a:pt x="2724" y="19408"/>
                  <a:pt x="2748" y="19363"/>
                  <a:pt x="2748" y="19306"/>
                </a:cubicBezTo>
                <a:lnTo>
                  <a:pt x="2748" y="19085"/>
                </a:lnTo>
                <a:cubicBezTo>
                  <a:pt x="2748" y="19028"/>
                  <a:pt x="2724" y="18981"/>
                  <a:pt x="2695" y="18981"/>
                </a:cubicBezTo>
                <a:close/>
                <a:moveTo>
                  <a:pt x="3545" y="18981"/>
                </a:moveTo>
                <a:cubicBezTo>
                  <a:pt x="3516" y="18981"/>
                  <a:pt x="3492" y="19028"/>
                  <a:pt x="3492" y="19085"/>
                </a:cubicBezTo>
                <a:lnTo>
                  <a:pt x="3492" y="19306"/>
                </a:lnTo>
                <a:cubicBezTo>
                  <a:pt x="3492" y="19363"/>
                  <a:pt x="3516" y="19408"/>
                  <a:pt x="3545" y="19408"/>
                </a:cubicBezTo>
                <a:cubicBezTo>
                  <a:pt x="3574" y="19408"/>
                  <a:pt x="3598" y="19363"/>
                  <a:pt x="3598" y="19306"/>
                </a:cubicBezTo>
                <a:lnTo>
                  <a:pt x="3598" y="19085"/>
                </a:lnTo>
                <a:cubicBezTo>
                  <a:pt x="3598" y="19028"/>
                  <a:pt x="3574" y="18981"/>
                  <a:pt x="3545" y="18981"/>
                </a:cubicBezTo>
                <a:close/>
                <a:moveTo>
                  <a:pt x="3859" y="18981"/>
                </a:moveTo>
                <a:cubicBezTo>
                  <a:pt x="3830" y="18981"/>
                  <a:pt x="3806" y="19028"/>
                  <a:pt x="3806" y="19085"/>
                </a:cubicBezTo>
                <a:lnTo>
                  <a:pt x="3806" y="19306"/>
                </a:lnTo>
                <a:cubicBezTo>
                  <a:pt x="3806" y="19363"/>
                  <a:pt x="3830" y="19408"/>
                  <a:pt x="3859" y="19408"/>
                </a:cubicBezTo>
                <a:cubicBezTo>
                  <a:pt x="3888" y="19408"/>
                  <a:pt x="3912" y="19363"/>
                  <a:pt x="3912" y="19306"/>
                </a:cubicBezTo>
                <a:lnTo>
                  <a:pt x="3912" y="19085"/>
                </a:lnTo>
                <a:cubicBezTo>
                  <a:pt x="3912" y="19028"/>
                  <a:pt x="3888" y="18981"/>
                  <a:pt x="3859" y="18981"/>
                </a:cubicBezTo>
                <a:close/>
                <a:moveTo>
                  <a:pt x="4709" y="18981"/>
                </a:moveTo>
                <a:cubicBezTo>
                  <a:pt x="4680" y="18981"/>
                  <a:pt x="4656" y="19028"/>
                  <a:pt x="4656" y="19085"/>
                </a:cubicBezTo>
                <a:lnTo>
                  <a:pt x="4656" y="19306"/>
                </a:lnTo>
                <a:cubicBezTo>
                  <a:pt x="4656" y="19363"/>
                  <a:pt x="4680" y="19408"/>
                  <a:pt x="4709" y="19408"/>
                </a:cubicBezTo>
                <a:cubicBezTo>
                  <a:pt x="4738" y="19408"/>
                  <a:pt x="4762" y="19363"/>
                  <a:pt x="4762" y="19306"/>
                </a:cubicBezTo>
                <a:lnTo>
                  <a:pt x="4762" y="19085"/>
                </a:lnTo>
                <a:cubicBezTo>
                  <a:pt x="4762" y="19028"/>
                  <a:pt x="4738" y="18981"/>
                  <a:pt x="4709" y="18981"/>
                </a:cubicBezTo>
                <a:close/>
                <a:moveTo>
                  <a:pt x="5023" y="18981"/>
                </a:moveTo>
                <a:cubicBezTo>
                  <a:pt x="4994" y="18981"/>
                  <a:pt x="4970" y="19028"/>
                  <a:pt x="4970" y="19085"/>
                </a:cubicBezTo>
                <a:lnTo>
                  <a:pt x="4970" y="19306"/>
                </a:lnTo>
                <a:cubicBezTo>
                  <a:pt x="4970" y="19363"/>
                  <a:pt x="4994" y="19408"/>
                  <a:pt x="5023" y="19408"/>
                </a:cubicBezTo>
                <a:cubicBezTo>
                  <a:pt x="5053" y="19408"/>
                  <a:pt x="5076" y="19363"/>
                  <a:pt x="5076" y="19306"/>
                </a:cubicBezTo>
                <a:lnTo>
                  <a:pt x="5076" y="19085"/>
                </a:lnTo>
                <a:cubicBezTo>
                  <a:pt x="5076" y="19028"/>
                  <a:pt x="5053" y="18981"/>
                  <a:pt x="5023" y="18981"/>
                </a:cubicBezTo>
                <a:close/>
                <a:moveTo>
                  <a:pt x="5873" y="18981"/>
                </a:moveTo>
                <a:cubicBezTo>
                  <a:pt x="5844" y="18981"/>
                  <a:pt x="5820" y="19028"/>
                  <a:pt x="5820" y="19085"/>
                </a:cubicBezTo>
                <a:lnTo>
                  <a:pt x="5820" y="19306"/>
                </a:lnTo>
                <a:cubicBezTo>
                  <a:pt x="5820" y="19363"/>
                  <a:pt x="5844" y="19408"/>
                  <a:pt x="5873" y="19408"/>
                </a:cubicBezTo>
                <a:cubicBezTo>
                  <a:pt x="5902" y="19408"/>
                  <a:pt x="5926" y="19363"/>
                  <a:pt x="5926" y="19306"/>
                </a:cubicBezTo>
                <a:lnTo>
                  <a:pt x="5926" y="19085"/>
                </a:lnTo>
                <a:cubicBezTo>
                  <a:pt x="5926" y="19028"/>
                  <a:pt x="5902" y="18981"/>
                  <a:pt x="5873" y="18981"/>
                </a:cubicBezTo>
                <a:close/>
                <a:moveTo>
                  <a:pt x="6188" y="18981"/>
                </a:moveTo>
                <a:cubicBezTo>
                  <a:pt x="6159" y="18981"/>
                  <a:pt x="6135" y="19028"/>
                  <a:pt x="6135" y="19085"/>
                </a:cubicBezTo>
                <a:lnTo>
                  <a:pt x="6135" y="19306"/>
                </a:lnTo>
                <a:cubicBezTo>
                  <a:pt x="6135" y="19363"/>
                  <a:pt x="6159" y="19408"/>
                  <a:pt x="6188" y="19408"/>
                </a:cubicBezTo>
                <a:cubicBezTo>
                  <a:pt x="6217" y="19408"/>
                  <a:pt x="6240" y="19363"/>
                  <a:pt x="6240" y="19306"/>
                </a:cubicBezTo>
                <a:lnTo>
                  <a:pt x="6240" y="19085"/>
                </a:lnTo>
                <a:cubicBezTo>
                  <a:pt x="6240" y="19028"/>
                  <a:pt x="6217" y="18981"/>
                  <a:pt x="6188" y="18981"/>
                </a:cubicBezTo>
                <a:close/>
                <a:moveTo>
                  <a:pt x="7036" y="18981"/>
                </a:moveTo>
                <a:cubicBezTo>
                  <a:pt x="7007" y="18981"/>
                  <a:pt x="6984" y="19028"/>
                  <a:pt x="6984" y="19085"/>
                </a:cubicBezTo>
                <a:lnTo>
                  <a:pt x="6984" y="19306"/>
                </a:lnTo>
                <a:cubicBezTo>
                  <a:pt x="6984" y="19363"/>
                  <a:pt x="7007" y="19408"/>
                  <a:pt x="7036" y="19408"/>
                </a:cubicBezTo>
                <a:cubicBezTo>
                  <a:pt x="7065" y="19408"/>
                  <a:pt x="7089" y="19363"/>
                  <a:pt x="7089" y="19306"/>
                </a:cubicBezTo>
                <a:lnTo>
                  <a:pt x="7089" y="19085"/>
                </a:lnTo>
                <a:cubicBezTo>
                  <a:pt x="7089" y="19028"/>
                  <a:pt x="7065" y="18981"/>
                  <a:pt x="7036" y="18981"/>
                </a:cubicBezTo>
                <a:close/>
                <a:moveTo>
                  <a:pt x="7351" y="18981"/>
                </a:moveTo>
                <a:cubicBezTo>
                  <a:pt x="7322" y="18981"/>
                  <a:pt x="7299" y="19028"/>
                  <a:pt x="7299" y="19085"/>
                </a:cubicBezTo>
                <a:lnTo>
                  <a:pt x="7299" y="19306"/>
                </a:lnTo>
                <a:cubicBezTo>
                  <a:pt x="7299" y="19363"/>
                  <a:pt x="7322" y="19408"/>
                  <a:pt x="7351" y="19408"/>
                </a:cubicBezTo>
                <a:cubicBezTo>
                  <a:pt x="7380" y="19408"/>
                  <a:pt x="7404" y="19363"/>
                  <a:pt x="7404" y="19306"/>
                </a:cubicBezTo>
                <a:lnTo>
                  <a:pt x="7404" y="19085"/>
                </a:lnTo>
                <a:cubicBezTo>
                  <a:pt x="7404" y="19028"/>
                  <a:pt x="7380" y="18981"/>
                  <a:pt x="7351" y="18981"/>
                </a:cubicBezTo>
                <a:close/>
                <a:moveTo>
                  <a:pt x="8201" y="18981"/>
                </a:moveTo>
                <a:cubicBezTo>
                  <a:pt x="8171" y="18981"/>
                  <a:pt x="8148" y="19028"/>
                  <a:pt x="8148" y="19085"/>
                </a:cubicBezTo>
                <a:lnTo>
                  <a:pt x="8148" y="19306"/>
                </a:lnTo>
                <a:cubicBezTo>
                  <a:pt x="8148" y="19363"/>
                  <a:pt x="8171" y="19408"/>
                  <a:pt x="8201" y="19408"/>
                </a:cubicBezTo>
                <a:cubicBezTo>
                  <a:pt x="8230" y="19408"/>
                  <a:pt x="8254" y="19363"/>
                  <a:pt x="8254" y="19306"/>
                </a:cubicBezTo>
                <a:lnTo>
                  <a:pt x="8254" y="19085"/>
                </a:lnTo>
                <a:cubicBezTo>
                  <a:pt x="8254" y="19028"/>
                  <a:pt x="8230" y="18981"/>
                  <a:pt x="8201" y="18981"/>
                </a:cubicBezTo>
                <a:close/>
                <a:moveTo>
                  <a:pt x="8515" y="18981"/>
                </a:moveTo>
                <a:cubicBezTo>
                  <a:pt x="8486" y="18981"/>
                  <a:pt x="8462" y="19028"/>
                  <a:pt x="8462" y="19085"/>
                </a:cubicBezTo>
                <a:lnTo>
                  <a:pt x="8462" y="19306"/>
                </a:lnTo>
                <a:cubicBezTo>
                  <a:pt x="8462" y="19363"/>
                  <a:pt x="8486" y="19408"/>
                  <a:pt x="8515" y="19408"/>
                </a:cubicBezTo>
                <a:cubicBezTo>
                  <a:pt x="8544" y="19408"/>
                  <a:pt x="8568" y="19363"/>
                  <a:pt x="8568" y="19306"/>
                </a:cubicBezTo>
                <a:lnTo>
                  <a:pt x="8568" y="19085"/>
                </a:lnTo>
                <a:cubicBezTo>
                  <a:pt x="8568" y="19028"/>
                  <a:pt x="8544" y="18981"/>
                  <a:pt x="8515" y="18981"/>
                </a:cubicBezTo>
                <a:close/>
                <a:moveTo>
                  <a:pt x="9365" y="18981"/>
                </a:moveTo>
                <a:cubicBezTo>
                  <a:pt x="9336" y="18981"/>
                  <a:pt x="9312" y="19028"/>
                  <a:pt x="9312" y="19085"/>
                </a:cubicBezTo>
                <a:lnTo>
                  <a:pt x="9312" y="19306"/>
                </a:lnTo>
                <a:cubicBezTo>
                  <a:pt x="9312" y="19363"/>
                  <a:pt x="9336" y="19408"/>
                  <a:pt x="9365" y="19408"/>
                </a:cubicBezTo>
                <a:cubicBezTo>
                  <a:pt x="9394" y="19408"/>
                  <a:pt x="9418" y="19363"/>
                  <a:pt x="9418" y="19306"/>
                </a:cubicBezTo>
                <a:lnTo>
                  <a:pt x="9418" y="19085"/>
                </a:lnTo>
                <a:cubicBezTo>
                  <a:pt x="9418" y="19028"/>
                  <a:pt x="9394" y="18981"/>
                  <a:pt x="9365" y="18981"/>
                </a:cubicBezTo>
                <a:close/>
                <a:moveTo>
                  <a:pt x="9679" y="18981"/>
                </a:moveTo>
                <a:cubicBezTo>
                  <a:pt x="9650" y="18981"/>
                  <a:pt x="9626" y="19028"/>
                  <a:pt x="9626" y="19085"/>
                </a:cubicBezTo>
                <a:lnTo>
                  <a:pt x="9626" y="19306"/>
                </a:lnTo>
                <a:cubicBezTo>
                  <a:pt x="9626" y="19363"/>
                  <a:pt x="9650" y="19408"/>
                  <a:pt x="9679" y="19408"/>
                </a:cubicBezTo>
                <a:cubicBezTo>
                  <a:pt x="9708" y="19408"/>
                  <a:pt x="9732" y="19363"/>
                  <a:pt x="9732" y="19306"/>
                </a:cubicBezTo>
                <a:lnTo>
                  <a:pt x="9732" y="19085"/>
                </a:lnTo>
                <a:cubicBezTo>
                  <a:pt x="9732" y="19028"/>
                  <a:pt x="9708" y="18981"/>
                  <a:pt x="9679" y="18981"/>
                </a:cubicBezTo>
                <a:close/>
                <a:moveTo>
                  <a:pt x="10529" y="18981"/>
                </a:moveTo>
                <a:cubicBezTo>
                  <a:pt x="10500" y="18981"/>
                  <a:pt x="10476" y="19028"/>
                  <a:pt x="10476" y="19085"/>
                </a:cubicBezTo>
                <a:lnTo>
                  <a:pt x="10476" y="19306"/>
                </a:lnTo>
                <a:cubicBezTo>
                  <a:pt x="10476" y="19363"/>
                  <a:pt x="10500" y="19408"/>
                  <a:pt x="10529" y="19408"/>
                </a:cubicBezTo>
                <a:cubicBezTo>
                  <a:pt x="10558" y="19408"/>
                  <a:pt x="10582" y="19363"/>
                  <a:pt x="10582" y="19306"/>
                </a:cubicBezTo>
                <a:lnTo>
                  <a:pt x="10582" y="19085"/>
                </a:lnTo>
                <a:cubicBezTo>
                  <a:pt x="10582" y="19028"/>
                  <a:pt x="10558" y="18981"/>
                  <a:pt x="10529" y="18981"/>
                </a:cubicBezTo>
                <a:close/>
                <a:moveTo>
                  <a:pt x="10844" y="18981"/>
                </a:moveTo>
                <a:cubicBezTo>
                  <a:pt x="10814" y="18981"/>
                  <a:pt x="10791" y="19028"/>
                  <a:pt x="10791" y="19085"/>
                </a:cubicBezTo>
                <a:lnTo>
                  <a:pt x="10791" y="19306"/>
                </a:lnTo>
                <a:cubicBezTo>
                  <a:pt x="10791" y="19363"/>
                  <a:pt x="10814" y="19408"/>
                  <a:pt x="10844" y="19408"/>
                </a:cubicBezTo>
                <a:cubicBezTo>
                  <a:pt x="10873" y="19408"/>
                  <a:pt x="10895" y="19363"/>
                  <a:pt x="10895" y="19306"/>
                </a:cubicBezTo>
                <a:lnTo>
                  <a:pt x="10895" y="19085"/>
                </a:lnTo>
                <a:cubicBezTo>
                  <a:pt x="10895" y="19028"/>
                  <a:pt x="10873" y="18981"/>
                  <a:pt x="10844" y="18981"/>
                </a:cubicBezTo>
                <a:close/>
                <a:moveTo>
                  <a:pt x="11692" y="18981"/>
                </a:moveTo>
                <a:cubicBezTo>
                  <a:pt x="11663" y="18981"/>
                  <a:pt x="11640" y="19028"/>
                  <a:pt x="11640" y="19085"/>
                </a:cubicBezTo>
                <a:lnTo>
                  <a:pt x="11640" y="19306"/>
                </a:lnTo>
                <a:cubicBezTo>
                  <a:pt x="11640" y="19363"/>
                  <a:pt x="11663" y="19408"/>
                  <a:pt x="11692" y="19408"/>
                </a:cubicBezTo>
                <a:cubicBezTo>
                  <a:pt x="11721" y="19408"/>
                  <a:pt x="11745" y="19363"/>
                  <a:pt x="11745" y="19306"/>
                </a:cubicBezTo>
                <a:lnTo>
                  <a:pt x="11745" y="19085"/>
                </a:lnTo>
                <a:cubicBezTo>
                  <a:pt x="11745" y="19028"/>
                  <a:pt x="11721" y="18981"/>
                  <a:pt x="11692" y="18981"/>
                </a:cubicBezTo>
                <a:close/>
                <a:moveTo>
                  <a:pt x="12007" y="18981"/>
                </a:moveTo>
                <a:cubicBezTo>
                  <a:pt x="11978" y="18981"/>
                  <a:pt x="11955" y="19028"/>
                  <a:pt x="11955" y="19085"/>
                </a:cubicBezTo>
                <a:lnTo>
                  <a:pt x="11955" y="19306"/>
                </a:lnTo>
                <a:cubicBezTo>
                  <a:pt x="11955" y="19363"/>
                  <a:pt x="11978" y="19408"/>
                  <a:pt x="12007" y="19408"/>
                </a:cubicBezTo>
                <a:cubicBezTo>
                  <a:pt x="12036" y="19408"/>
                  <a:pt x="12060" y="19363"/>
                  <a:pt x="12060" y="19306"/>
                </a:cubicBezTo>
                <a:lnTo>
                  <a:pt x="12060" y="19085"/>
                </a:lnTo>
                <a:cubicBezTo>
                  <a:pt x="12060" y="19028"/>
                  <a:pt x="12036" y="18981"/>
                  <a:pt x="12007" y="18981"/>
                </a:cubicBezTo>
                <a:close/>
                <a:moveTo>
                  <a:pt x="12856" y="18981"/>
                </a:moveTo>
                <a:cubicBezTo>
                  <a:pt x="12827" y="18981"/>
                  <a:pt x="12804" y="19028"/>
                  <a:pt x="12804" y="19085"/>
                </a:cubicBezTo>
                <a:lnTo>
                  <a:pt x="12804" y="19306"/>
                </a:lnTo>
                <a:cubicBezTo>
                  <a:pt x="12804" y="19363"/>
                  <a:pt x="12827" y="19408"/>
                  <a:pt x="12856" y="19408"/>
                </a:cubicBezTo>
                <a:cubicBezTo>
                  <a:pt x="12886" y="19408"/>
                  <a:pt x="12909" y="19363"/>
                  <a:pt x="12909" y="19306"/>
                </a:cubicBezTo>
                <a:lnTo>
                  <a:pt x="12909" y="19085"/>
                </a:lnTo>
                <a:cubicBezTo>
                  <a:pt x="12909" y="19028"/>
                  <a:pt x="12886" y="18981"/>
                  <a:pt x="12856" y="18981"/>
                </a:cubicBezTo>
                <a:close/>
                <a:moveTo>
                  <a:pt x="13171" y="18981"/>
                </a:moveTo>
                <a:cubicBezTo>
                  <a:pt x="13142" y="18981"/>
                  <a:pt x="13118" y="19028"/>
                  <a:pt x="13118" y="19085"/>
                </a:cubicBezTo>
                <a:lnTo>
                  <a:pt x="13118" y="19306"/>
                </a:lnTo>
                <a:cubicBezTo>
                  <a:pt x="13118" y="19363"/>
                  <a:pt x="13142" y="19408"/>
                  <a:pt x="13171" y="19408"/>
                </a:cubicBezTo>
                <a:cubicBezTo>
                  <a:pt x="13200" y="19408"/>
                  <a:pt x="13224" y="19363"/>
                  <a:pt x="13224" y="19306"/>
                </a:cubicBezTo>
                <a:lnTo>
                  <a:pt x="13224" y="19085"/>
                </a:lnTo>
                <a:cubicBezTo>
                  <a:pt x="13224" y="19028"/>
                  <a:pt x="13200" y="18981"/>
                  <a:pt x="13171" y="18981"/>
                </a:cubicBezTo>
                <a:close/>
                <a:moveTo>
                  <a:pt x="14021" y="18981"/>
                </a:moveTo>
                <a:cubicBezTo>
                  <a:pt x="13992" y="18981"/>
                  <a:pt x="13968" y="19028"/>
                  <a:pt x="13968" y="19085"/>
                </a:cubicBezTo>
                <a:lnTo>
                  <a:pt x="13968" y="19306"/>
                </a:lnTo>
                <a:cubicBezTo>
                  <a:pt x="13968" y="19363"/>
                  <a:pt x="13992" y="19408"/>
                  <a:pt x="14021" y="19408"/>
                </a:cubicBezTo>
                <a:cubicBezTo>
                  <a:pt x="14050" y="19408"/>
                  <a:pt x="14074" y="19363"/>
                  <a:pt x="14074" y="19306"/>
                </a:cubicBezTo>
                <a:lnTo>
                  <a:pt x="14074" y="19085"/>
                </a:lnTo>
                <a:cubicBezTo>
                  <a:pt x="14074" y="19028"/>
                  <a:pt x="14050" y="18981"/>
                  <a:pt x="14021" y="18981"/>
                </a:cubicBezTo>
                <a:close/>
                <a:moveTo>
                  <a:pt x="14335" y="18981"/>
                </a:moveTo>
                <a:cubicBezTo>
                  <a:pt x="14306" y="18981"/>
                  <a:pt x="14282" y="19028"/>
                  <a:pt x="14282" y="19085"/>
                </a:cubicBezTo>
                <a:lnTo>
                  <a:pt x="14282" y="19306"/>
                </a:lnTo>
                <a:cubicBezTo>
                  <a:pt x="14282" y="19363"/>
                  <a:pt x="14306" y="19408"/>
                  <a:pt x="14335" y="19408"/>
                </a:cubicBezTo>
                <a:cubicBezTo>
                  <a:pt x="14364" y="19408"/>
                  <a:pt x="14388" y="19363"/>
                  <a:pt x="14388" y="19306"/>
                </a:cubicBezTo>
                <a:lnTo>
                  <a:pt x="14388" y="19085"/>
                </a:lnTo>
                <a:cubicBezTo>
                  <a:pt x="14388" y="19028"/>
                  <a:pt x="14364" y="18981"/>
                  <a:pt x="14335" y="18981"/>
                </a:cubicBezTo>
                <a:close/>
                <a:moveTo>
                  <a:pt x="15185" y="18981"/>
                </a:moveTo>
                <a:cubicBezTo>
                  <a:pt x="15156" y="18981"/>
                  <a:pt x="15132" y="19028"/>
                  <a:pt x="15132" y="19085"/>
                </a:cubicBezTo>
                <a:lnTo>
                  <a:pt x="15132" y="19306"/>
                </a:lnTo>
                <a:cubicBezTo>
                  <a:pt x="15132" y="19363"/>
                  <a:pt x="15156" y="19408"/>
                  <a:pt x="15185" y="19408"/>
                </a:cubicBezTo>
                <a:cubicBezTo>
                  <a:pt x="15214" y="19408"/>
                  <a:pt x="15237" y="19363"/>
                  <a:pt x="15237" y="19306"/>
                </a:cubicBezTo>
                <a:lnTo>
                  <a:pt x="15237" y="19085"/>
                </a:lnTo>
                <a:cubicBezTo>
                  <a:pt x="15237" y="19028"/>
                  <a:pt x="15214" y="18981"/>
                  <a:pt x="15185" y="18981"/>
                </a:cubicBezTo>
                <a:close/>
                <a:moveTo>
                  <a:pt x="15500" y="18981"/>
                </a:moveTo>
                <a:cubicBezTo>
                  <a:pt x="15470" y="18981"/>
                  <a:pt x="15447" y="19028"/>
                  <a:pt x="15447" y="19085"/>
                </a:cubicBezTo>
                <a:lnTo>
                  <a:pt x="15447" y="19306"/>
                </a:lnTo>
                <a:cubicBezTo>
                  <a:pt x="15447" y="19363"/>
                  <a:pt x="15470" y="19408"/>
                  <a:pt x="15500" y="19408"/>
                </a:cubicBezTo>
                <a:cubicBezTo>
                  <a:pt x="15529" y="19408"/>
                  <a:pt x="15551" y="19363"/>
                  <a:pt x="15551" y="19306"/>
                </a:cubicBezTo>
                <a:lnTo>
                  <a:pt x="15551" y="19085"/>
                </a:lnTo>
                <a:cubicBezTo>
                  <a:pt x="15551" y="19028"/>
                  <a:pt x="15529" y="18981"/>
                  <a:pt x="15500" y="18981"/>
                </a:cubicBezTo>
                <a:close/>
                <a:moveTo>
                  <a:pt x="16349" y="18981"/>
                </a:moveTo>
                <a:cubicBezTo>
                  <a:pt x="16320" y="18981"/>
                  <a:pt x="16296" y="19028"/>
                  <a:pt x="16296" y="19085"/>
                </a:cubicBezTo>
                <a:lnTo>
                  <a:pt x="16296" y="19306"/>
                </a:lnTo>
                <a:cubicBezTo>
                  <a:pt x="16296" y="19363"/>
                  <a:pt x="16320" y="19408"/>
                  <a:pt x="16349" y="19408"/>
                </a:cubicBezTo>
                <a:cubicBezTo>
                  <a:pt x="16378" y="19408"/>
                  <a:pt x="16401" y="19363"/>
                  <a:pt x="16401" y="19306"/>
                </a:cubicBezTo>
                <a:lnTo>
                  <a:pt x="16401" y="19085"/>
                </a:lnTo>
                <a:cubicBezTo>
                  <a:pt x="16401" y="19028"/>
                  <a:pt x="16378" y="18981"/>
                  <a:pt x="16349" y="18981"/>
                </a:cubicBezTo>
                <a:close/>
                <a:moveTo>
                  <a:pt x="16663" y="18981"/>
                </a:moveTo>
                <a:cubicBezTo>
                  <a:pt x="16634" y="18981"/>
                  <a:pt x="16611" y="19028"/>
                  <a:pt x="16611" y="19085"/>
                </a:cubicBezTo>
                <a:lnTo>
                  <a:pt x="16611" y="19306"/>
                </a:lnTo>
                <a:cubicBezTo>
                  <a:pt x="16611" y="19363"/>
                  <a:pt x="16634" y="19408"/>
                  <a:pt x="16663" y="19408"/>
                </a:cubicBezTo>
                <a:cubicBezTo>
                  <a:pt x="16692" y="19408"/>
                  <a:pt x="16716" y="19363"/>
                  <a:pt x="16716" y="19306"/>
                </a:cubicBezTo>
                <a:lnTo>
                  <a:pt x="16716" y="19085"/>
                </a:lnTo>
                <a:cubicBezTo>
                  <a:pt x="16716" y="19028"/>
                  <a:pt x="16692" y="18981"/>
                  <a:pt x="16663" y="18981"/>
                </a:cubicBezTo>
                <a:close/>
                <a:moveTo>
                  <a:pt x="17512" y="18981"/>
                </a:moveTo>
                <a:cubicBezTo>
                  <a:pt x="17483" y="18981"/>
                  <a:pt x="17459" y="19028"/>
                  <a:pt x="17459" y="19085"/>
                </a:cubicBezTo>
                <a:lnTo>
                  <a:pt x="17459" y="19306"/>
                </a:lnTo>
                <a:cubicBezTo>
                  <a:pt x="17459" y="19363"/>
                  <a:pt x="17483" y="19408"/>
                  <a:pt x="17512" y="19408"/>
                </a:cubicBezTo>
                <a:cubicBezTo>
                  <a:pt x="17541" y="19408"/>
                  <a:pt x="17565" y="19363"/>
                  <a:pt x="17565" y="19306"/>
                </a:cubicBezTo>
                <a:lnTo>
                  <a:pt x="17565" y="19085"/>
                </a:lnTo>
                <a:cubicBezTo>
                  <a:pt x="17565" y="19028"/>
                  <a:pt x="17541" y="18981"/>
                  <a:pt x="17512" y="18981"/>
                </a:cubicBezTo>
                <a:close/>
                <a:moveTo>
                  <a:pt x="17827" y="18981"/>
                </a:moveTo>
                <a:cubicBezTo>
                  <a:pt x="17798" y="18981"/>
                  <a:pt x="17774" y="19028"/>
                  <a:pt x="17774" y="19085"/>
                </a:cubicBezTo>
                <a:lnTo>
                  <a:pt x="17774" y="19306"/>
                </a:lnTo>
                <a:cubicBezTo>
                  <a:pt x="17774" y="19363"/>
                  <a:pt x="17798" y="19408"/>
                  <a:pt x="17827" y="19408"/>
                </a:cubicBezTo>
                <a:cubicBezTo>
                  <a:pt x="17856" y="19408"/>
                  <a:pt x="17880" y="19363"/>
                  <a:pt x="17880" y="19306"/>
                </a:cubicBezTo>
                <a:lnTo>
                  <a:pt x="17880" y="19085"/>
                </a:lnTo>
                <a:cubicBezTo>
                  <a:pt x="17880" y="19028"/>
                  <a:pt x="17856" y="18981"/>
                  <a:pt x="17827" y="18981"/>
                </a:cubicBezTo>
                <a:close/>
                <a:moveTo>
                  <a:pt x="18677" y="18981"/>
                </a:moveTo>
                <a:cubicBezTo>
                  <a:pt x="18648" y="18981"/>
                  <a:pt x="18624" y="19028"/>
                  <a:pt x="18624" y="19085"/>
                </a:cubicBezTo>
                <a:lnTo>
                  <a:pt x="18624" y="19306"/>
                </a:lnTo>
                <a:cubicBezTo>
                  <a:pt x="18624" y="19363"/>
                  <a:pt x="18648" y="19408"/>
                  <a:pt x="18677" y="19408"/>
                </a:cubicBezTo>
                <a:cubicBezTo>
                  <a:pt x="18706" y="19408"/>
                  <a:pt x="18730" y="19363"/>
                  <a:pt x="18730" y="19306"/>
                </a:cubicBezTo>
                <a:lnTo>
                  <a:pt x="18730" y="19085"/>
                </a:lnTo>
                <a:cubicBezTo>
                  <a:pt x="18730" y="19028"/>
                  <a:pt x="18706" y="18981"/>
                  <a:pt x="18677" y="18981"/>
                </a:cubicBezTo>
                <a:close/>
                <a:moveTo>
                  <a:pt x="18991" y="18981"/>
                </a:moveTo>
                <a:cubicBezTo>
                  <a:pt x="18962" y="18981"/>
                  <a:pt x="18938" y="19028"/>
                  <a:pt x="18938" y="19085"/>
                </a:cubicBezTo>
                <a:lnTo>
                  <a:pt x="18938" y="19306"/>
                </a:lnTo>
                <a:cubicBezTo>
                  <a:pt x="18938" y="19363"/>
                  <a:pt x="18962" y="19408"/>
                  <a:pt x="18991" y="19408"/>
                </a:cubicBezTo>
                <a:cubicBezTo>
                  <a:pt x="19020" y="19408"/>
                  <a:pt x="19044" y="19363"/>
                  <a:pt x="19044" y="19306"/>
                </a:cubicBezTo>
                <a:lnTo>
                  <a:pt x="19044" y="19085"/>
                </a:lnTo>
                <a:cubicBezTo>
                  <a:pt x="19044" y="19028"/>
                  <a:pt x="19020" y="18981"/>
                  <a:pt x="18991" y="18981"/>
                </a:cubicBezTo>
                <a:close/>
                <a:moveTo>
                  <a:pt x="19841" y="18981"/>
                </a:moveTo>
                <a:cubicBezTo>
                  <a:pt x="19812" y="18981"/>
                  <a:pt x="19788" y="19028"/>
                  <a:pt x="19788" y="19085"/>
                </a:cubicBezTo>
                <a:lnTo>
                  <a:pt x="19788" y="19306"/>
                </a:lnTo>
                <a:cubicBezTo>
                  <a:pt x="19788" y="19363"/>
                  <a:pt x="19812" y="19408"/>
                  <a:pt x="19841" y="19408"/>
                </a:cubicBezTo>
                <a:cubicBezTo>
                  <a:pt x="19870" y="19408"/>
                  <a:pt x="19894" y="19363"/>
                  <a:pt x="19894" y="19306"/>
                </a:cubicBezTo>
                <a:lnTo>
                  <a:pt x="19894" y="19085"/>
                </a:lnTo>
                <a:cubicBezTo>
                  <a:pt x="19894" y="19028"/>
                  <a:pt x="19870" y="18981"/>
                  <a:pt x="19841" y="18981"/>
                </a:cubicBezTo>
                <a:close/>
                <a:moveTo>
                  <a:pt x="20155" y="18981"/>
                </a:moveTo>
                <a:cubicBezTo>
                  <a:pt x="20126" y="18981"/>
                  <a:pt x="20102" y="19028"/>
                  <a:pt x="20102" y="19085"/>
                </a:cubicBezTo>
                <a:lnTo>
                  <a:pt x="20102" y="19306"/>
                </a:lnTo>
                <a:cubicBezTo>
                  <a:pt x="20102" y="19363"/>
                  <a:pt x="20126" y="19408"/>
                  <a:pt x="20155" y="19408"/>
                </a:cubicBezTo>
                <a:cubicBezTo>
                  <a:pt x="20184" y="19408"/>
                  <a:pt x="20207" y="19363"/>
                  <a:pt x="20207" y="19306"/>
                </a:cubicBezTo>
                <a:lnTo>
                  <a:pt x="20207" y="19085"/>
                </a:lnTo>
                <a:cubicBezTo>
                  <a:pt x="20207" y="19028"/>
                  <a:pt x="20184" y="18981"/>
                  <a:pt x="20155" y="18981"/>
                </a:cubicBezTo>
                <a:close/>
                <a:moveTo>
                  <a:pt x="21004" y="18981"/>
                </a:moveTo>
                <a:cubicBezTo>
                  <a:pt x="20975" y="18981"/>
                  <a:pt x="20952" y="19028"/>
                  <a:pt x="20952" y="19085"/>
                </a:cubicBezTo>
                <a:lnTo>
                  <a:pt x="20952" y="19306"/>
                </a:lnTo>
                <a:cubicBezTo>
                  <a:pt x="20952" y="19363"/>
                  <a:pt x="20975" y="19408"/>
                  <a:pt x="21004" y="19408"/>
                </a:cubicBezTo>
                <a:cubicBezTo>
                  <a:pt x="21033" y="19408"/>
                  <a:pt x="21057" y="19363"/>
                  <a:pt x="21057" y="19306"/>
                </a:cubicBezTo>
                <a:lnTo>
                  <a:pt x="21057" y="19085"/>
                </a:lnTo>
                <a:cubicBezTo>
                  <a:pt x="21057" y="19028"/>
                  <a:pt x="21033" y="18981"/>
                  <a:pt x="21004" y="18981"/>
                </a:cubicBezTo>
                <a:close/>
                <a:moveTo>
                  <a:pt x="21319" y="18981"/>
                </a:moveTo>
                <a:cubicBezTo>
                  <a:pt x="21289" y="18981"/>
                  <a:pt x="21267" y="19028"/>
                  <a:pt x="21267" y="19085"/>
                </a:cubicBezTo>
                <a:lnTo>
                  <a:pt x="21267" y="19306"/>
                </a:lnTo>
                <a:cubicBezTo>
                  <a:pt x="21267" y="19363"/>
                  <a:pt x="21289" y="19408"/>
                  <a:pt x="21319" y="19408"/>
                </a:cubicBezTo>
                <a:cubicBezTo>
                  <a:pt x="21348" y="19408"/>
                  <a:pt x="21372" y="19363"/>
                  <a:pt x="21372" y="19306"/>
                </a:cubicBezTo>
                <a:lnTo>
                  <a:pt x="21372" y="19085"/>
                </a:lnTo>
                <a:cubicBezTo>
                  <a:pt x="21372" y="19028"/>
                  <a:pt x="21348" y="18981"/>
                  <a:pt x="21319" y="18981"/>
                </a:cubicBezTo>
                <a:close/>
                <a:moveTo>
                  <a:pt x="281" y="19711"/>
                </a:moveTo>
                <a:cubicBezTo>
                  <a:pt x="252" y="19711"/>
                  <a:pt x="228" y="19758"/>
                  <a:pt x="228" y="19815"/>
                </a:cubicBezTo>
                <a:lnTo>
                  <a:pt x="228" y="20036"/>
                </a:lnTo>
                <a:cubicBezTo>
                  <a:pt x="228" y="20093"/>
                  <a:pt x="252" y="20138"/>
                  <a:pt x="281" y="20138"/>
                </a:cubicBezTo>
                <a:cubicBezTo>
                  <a:pt x="311" y="20138"/>
                  <a:pt x="334" y="20093"/>
                  <a:pt x="334" y="20036"/>
                </a:cubicBezTo>
                <a:lnTo>
                  <a:pt x="334" y="19815"/>
                </a:lnTo>
                <a:cubicBezTo>
                  <a:pt x="334" y="19758"/>
                  <a:pt x="311" y="19711"/>
                  <a:pt x="281" y="19711"/>
                </a:cubicBezTo>
                <a:close/>
                <a:moveTo>
                  <a:pt x="596" y="19711"/>
                </a:moveTo>
                <a:cubicBezTo>
                  <a:pt x="567" y="19711"/>
                  <a:pt x="543" y="19758"/>
                  <a:pt x="543" y="19815"/>
                </a:cubicBezTo>
                <a:lnTo>
                  <a:pt x="543" y="20036"/>
                </a:lnTo>
                <a:cubicBezTo>
                  <a:pt x="543" y="20093"/>
                  <a:pt x="567" y="20138"/>
                  <a:pt x="596" y="20138"/>
                </a:cubicBezTo>
                <a:cubicBezTo>
                  <a:pt x="625" y="20138"/>
                  <a:pt x="649" y="20093"/>
                  <a:pt x="649" y="20036"/>
                </a:cubicBezTo>
                <a:lnTo>
                  <a:pt x="649" y="19815"/>
                </a:lnTo>
                <a:cubicBezTo>
                  <a:pt x="649" y="19758"/>
                  <a:pt x="625" y="19711"/>
                  <a:pt x="596" y="19711"/>
                </a:cubicBezTo>
                <a:close/>
                <a:moveTo>
                  <a:pt x="1446" y="19711"/>
                </a:moveTo>
                <a:cubicBezTo>
                  <a:pt x="1417" y="19711"/>
                  <a:pt x="1393" y="19758"/>
                  <a:pt x="1393" y="19815"/>
                </a:cubicBezTo>
                <a:lnTo>
                  <a:pt x="1393" y="20036"/>
                </a:lnTo>
                <a:cubicBezTo>
                  <a:pt x="1393" y="20093"/>
                  <a:pt x="1417" y="20138"/>
                  <a:pt x="1446" y="20138"/>
                </a:cubicBezTo>
                <a:cubicBezTo>
                  <a:pt x="1475" y="20138"/>
                  <a:pt x="1499" y="20093"/>
                  <a:pt x="1499" y="20036"/>
                </a:cubicBezTo>
                <a:lnTo>
                  <a:pt x="1499" y="19815"/>
                </a:lnTo>
                <a:cubicBezTo>
                  <a:pt x="1499" y="19758"/>
                  <a:pt x="1475" y="19711"/>
                  <a:pt x="1446" y="19711"/>
                </a:cubicBezTo>
                <a:close/>
                <a:moveTo>
                  <a:pt x="1760" y="19711"/>
                </a:moveTo>
                <a:cubicBezTo>
                  <a:pt x="1731" y="19711"/>
                  <a:pt x="1707" y="19758"/>
                  <a:pt x="1707" y="19815"/>
                </a:cubicBezTo>
                <a:lnTo>
                  <a:pt x="1707" y="20036"/>
                </a:lnTo>
                <a:cubicBezTo>
                  <a:pt x="1707" y="20093"/>
                  <a:pt x="1731" y="20138"/>
                  <a:pt x="1760" y="20138"/>
                </a:cubicBezTo>
                <a:cubicBezTo>
                  <a:pt x="1789" y="20138"/>
                  <a:pt x="1813" y="20093"/>
                  <a:pt x="1813" y="20036"/>
                </a:cubicBezTo>
                <a:lnTo>
                  <a:pt x="1813" y="19815"/>
                </a:lnTo>
                <a:cubicBezTo>
                  <a:pt x="1813" y="19758"/>
                  <a:pt x="1789" y="19711"/>
                  <a:pt x="1760" y="19711"/>
                </a:cubicBezTo>
                <a:close/>
                <a:moveTo>
                  <a:pt x="2610" y="19711"/>
                </a:moveTo>
                <a:cubicBezTo>
                  <a:pt x="2581" y="19711"/>
                  <a:pt x="2557" y="19758"/>
                  <a:pt x="2557" y="19815"/>
                </a:cubicBezTo>
                <a:lnTo>
                  <a:pt x="2557" y="20036"/>
                </a:lnTo>
                <a:cubicBezTo>
                  <a:pt x="2557" y="20093"/>
                  <a:pt x="2581" y="20138"/>
                  <a:pt x="2610" y="20138"/>
                </a:cubicBezTo>
                <a:cubicBezTo>
                  <a:pt x="2639" y="20138"/>
                  <a:pt x="2662" y="20093"/>
                  <a:pt x="2662" y="20036"/>
                </a:cubicBezTo>
                <a:lnTo>
                  <a:pt x="2662" y="19815"/>
                </a:lnTo>
                <a:cubicBezTo>
                  <a:pt x="2662" y="19758"/>
                  <a:pt x="2639" y="19711"/>
                  <a:pt x="2610" y="19711"/>
                </a:cubicBezTo>
                <a:close/>
                <a:moveTo>
                  <a:pt x="2924" y="19711"/>
                </a:moveTo>
                <a:cubicBezTo>
                  <a:pt x="2895" y="19711"/>
                  <a:pt x="2871" y="19758"/>
                  <a:pt x="2871" y="19815"/>
                </a:cubicBezTo>
                <a:lnTo>
                  <a:pt x="2871" y="20036"/>
                </a:lnTo>
                <a:cubicBezTo>
                  <a:pt x="2871" y="20093"/>
                  <a:pt x="2895" y="20138"/>
                  <a:pt x="2924" y="20138"/>
                </a:cubicBezTo>
                <a:cubicBezTo>
                  <a:pt x="2954" y="20138"/>
                  <a:pt x="2976" y="20093"/>
                  <a:pt x="2976" y="20036"/>
                </a:cubicBezTo>
                <a:lnTo>
                  <a:pt x="2976" y="19815"/>
                </a:lnTo>
                <a:cubicBezTo>
                  <a:pt x="2976" y="19758"/>
                  <a:pt x="2954" y="19711"/>
                  <a:pt x="2924" y="19711"/>
                </a:cubicBezTo>
                <a:close/>
                <a:moveTo>
                  <a:pt x="3773" y="19711"/>
                </a:moveTo>
                <a:cubicBezTo>
                  <a:pt x="3744" y="19711"/>
                  <a:pt x="3721" y="19758"/>
                  <a:pt x="3721" y="19815"/>
                </a:cubicBezTo>
                <a:lnTo>
                  <a:pt x="3721" y="20036"/>
                </a:lnTo>
                <a:cubicBezTo>
                  <a:pt x="3721" y="20093"/>
                  <a:pt x="3744" y="20138"/>
                  <a:pt x="3773" y="20138"/>
                </a:cubicBezTo>
                <a:cubicBezTo>
                  <a:pt x="3802" y="20138"/>
                  <a:pt x="3826" y="20093"/>
                  <a:pt x="3826" y="20036"/>
                </a:cubicBezTo>
                <a:lnTo>
                  <a:pt x="3826" y="19815"/>
                </a:lnTo>
                <a:cubicBezTo>
                  <a:pt x="3826" y="19758"/>
                  <a:pt x="3802" y="19711"/>
                  <a:pt x="3773" y="19711"/>
                </a:cubicBezTo>
                <a:close/>
                <a:moveTo>
                  <a:pt x="4088" y="19711"/>
                </a:moveTo>
                <a:cubicBezTo>
                  <a:pt x="4058" y="19711"/>
                  <a:pt x="4035" y="19758"/>
                  <a:pt x="4035" y="19815"/>
                </a:cubicBezTo>
                <a:lnTo>
                  <a:pt x="4035" y="20036"/>
                </a:lnTo>
                <a:cubicBezTo>
                  <a:pt x="4035" y="20093"/>
                  <a:pt x="4058" y="20138"/>
                  <a:pt x="4088" y="20138"/>
                </a:cubicBezTo>
                <a:cubicBezTo>
                  <a:pt x="4117" y="20138"/>
                  <a:pt x="4141" y="20093"/>
                  <a:pt x="4141" y="20036"/>
                </a:cubicBezTo>
                <a:lnTo>
                  <a:pt x="4141" y="19815"/>
                </a:lnTo>
                <a:cubicBezTo>
                  <a:pt x="4141" y="19758"/>
                  <a:pt x="4117" y="19711"/>
                  <a:pt x="4088" y="19711"/>
                </a:cubicBezTo>
                <a:close/>
                <a:moveTo>
                  <a:pt x="4937" y="19711"/>
                </a:moveTo>
                <a:cubicBezTo>
                  <a:pt x="4908" y="19711"/>
                  <a:pt x="4884" y="19758"/>
                  <a:pt x="4884" y="19815"/>
                </a:cubicBezTo>
                <a:lnTo>
                  <a:pt x="4884" y="20036"/>
                </a:lnTo>
                <a:cubicBezTo>
                  <a:pt x="4884" y="20093"/>
                  <a:pt x="4908" y="20138"/>
                  <a:pt x="4937" y="20138"/>
                </a:cubicBezTo>
                <a:cubicBezTo>
                  <a:pt x="4966" y="20138"/>
                  <a:pt x="4990" y="20093"/>
                  <a:pt x="4990" y="20036"/>
                </a:cubicBezTo>
                <a:lnTo>
                  <a:pt x="4990" y="19815"/>
                </a:lnTo>
                <a:cubicBezTo>
                  <a:pt x="4990" y="19758"/>
                  <a:pt x="4966" y="19711"/>
                  <a:pt x="4937" y="19711"/>
                </a:cubicBezTo>
                <a:close/>
                <a:moveTo>
                  <a:pt x="5252" y="19711"/>
                </a:moveTo>
                <a:cubicBezTo>
                  <a:pt x="5223" y="19711"/>
                  <a:pt x="5199" y="19758"/>
                  <a:pt x="5199" y="19815"/>
                </a:cubicBezTo>
                <a:lnTo>
                  <a:pt x="5199" y="20036"/>
                </a:lnTo>
                <a:cubicBezTo>
                  <a:pt x="5199" y="20093"/>
                  <a:pt x="5223" y="20138"/>
                  <a:pt x="5252" y="20138"/>
                </a:cubicBezTo>
                <a:cubicBezTo>
                  <a:pt x="5281" y="20138"/>
                  <a:pt x="5305" y="20093"/>
                  <a:pt x="5305" y="20036"/>
                </a:cubicBezTo>
                <a:lnTo>
                  <a:pt x="5305" y="19815"/>
                </a:lnTo>
                <a:cubicBezTo>
                  <a:pt x="5305" y="19758"/>
                  <a:pt x="5281" y="19711"/>
                  <a:pt x="5252" y="19711"/>
                </a:cubicBezTo>
                <a:close/>
                <a:moveTo>
                  <a:pt x="6102" y="19711"/>
                </a:moveTo>
                <a:cubicBezTo>
                  <a:pt x="6072" y="19711"/>
                  <a:pt x="6049" y="19758"/>
                  <a:pt x="6049" y="19815"/>
                </a:cubicBezTo>
                <a:lnTo>
                  <a:pt x="6049" y="20036"/>
                </a:lnTo>
                <a:cubicBezTo>
                  <a:pt x="6049" y="20093"/>
                  <a:pt x="6072" y="20138"/>
                  <a:pt x="6102" y="20138"/>
                </a:cubicBezTo>
                <a:cubicBezTo>
                  <a:pt x="6131" y="20138"/>
                  <a:pt x="6155" y="20093"/>
                  <a:pt x="6155" y="20036"/>
                </a:cubicBezTo>
                <a:lnTo>
                  <a:pt x="6155" y="19815"/>
                </a:lnTo>
                <a:cubicBezTo>
                  <a:pt x="6155" y="19758"/>
                  <a:pt x="6131" y="19711"/>
                  <a:pt x="6102" y="19711"/>
                </a:cubicBezTo>
                <a:close/>
                <a:moveTo>
                  <a:pt x="6416" y="19711"/>
                </a:moveTo>
                <a:cubicBezTo>
                  <a:pt x="6387" y="19711"/>
                  <a:pt x="6363" y="19758"/>
                  <a:pt x="6363" y="19815"/>
                </a:cubicBezTo>
                <a:lnTo>
                  <a:pt x="6363" y="20036"/>
                </a:lnTo>
                <a:cubicBezTo>
                  <a:pt x="6363" y="20093"/>
                  <a:pt x="6387" y="20138"/>
                  <a:pt x="6416" y="20138"/>
                </a:cubicBezTo>
                <a:cubicBezTo>
                  <a:pt x="6445" y="20138"/>
                  <a:pt x="6469" y="20093"/>
                  <a:pt x="6469" y="20036"/>
                </a:cubicBezTo>
                <a:lnTo>
                  <a:pt x="6469" y="19815"/>
                </a:lnTo>
                <a:cubicBezTo>
                  <a:pt x="6469" y="19758"/>
                  <a:pt x="6445" y="19711"/>
                  <a:pt x="6416" y="19711"/>
                </a:cubicBezTo>
                <a:close/>
                <a:moveTo>
                  <a:pt x="7266" y="19711"/>
                </a:moveTo>
                <a:cubicBezTo>
                  <a:pt x="7237" y="19711"/>
                  <a:pt x="7213" y="19758"/>
                  <a:pt x="7213" y="19815"/>
                </a:cubicBezTo>
                <a:lnTo>
                  <a:pt x="7213" y="20036"/>
                </a:lnTo>
                <a:cubicBezTo>
                  <a:pt x="7213" y="20093"/>
                  <a:pt x="7237" y="20138"/>
                  <a:pt x="7266" y="20138"/>
                </a:cubicBezTo>
                <a:cubicBezTo>
                  <a:pt x="7295" y="20138"/>
                  <a:pt x="7318" y="20093"/>
                  <a:pt x="7318" y="20036"/>
                </a:cubicBezTo>
                <a:lnTo>
                  <a:pt x="7318" y="19815"/>
                </a:lnTo>
                <a:cubicBezTo>
                  <a:pt x="7318" y="19758"/>
                  <a:pt x="7295" y="19711"/>
                  <a:pt x="7266" y="19711"/>
                </a:cubicBezTo>
                <a:close/>
                <a:moveTo>
                  <a:pt x="7580" y="19711"/>
                </a:moveTo>
                <a:cubicBezTo>
                  <a:pt x="7551" y="19711"/>
                  <a:pt x="7527" y="19758"/>
                  <a:pt x="7527" y="19815"/>
                </a:cubicBezTo>
                <a:lnTo>
                  <a:pt x="7527" y="20036"/>
                </a:lnTo>
                <a:cubicBezTo>
                  <a:pt x="7527" y="20093"/>
                  <a:pt x="7551" y="20138"/>
                  <a:pt x="7580" y="20138"/>
                </a:cubicBezTo>
                <a:cubicBezTo>
                  <a:pt x="7609" y="20138"/>
                  <a:pt x="7632" y="20093"/>
                  <a:pt x="7632" y="20036"/>
                </a:cubicBezTo>
                <a:lnTo>
                  <a:pt x="7632" y="19815"/>
                </a:lnTo>
                <a:cubicBezTo>
                  <a:pt x="7632" y="19758"/>
                  <a:pt x="7609" y="19711"/>
                  <a:pt x="7580" y="19711"/>
                </a:cubicBezTo>
                <a:close/>
                <a:moveTo>
                  <a:pt x="8429" y="19711"/>
                </a:moveTo>
                <a:cubicBezTo>
                  <a:pt x="8400" y="19711"/>
                  <a:pt x="8377" y="19758"/>
                  <a:pt x="8377" y="19815"/>
                </a:cubicBezTo>
                <a:lnTo>
                  <a:pt x="8377" y="20036"/>
                </a:lnTo>
                <a:cubicBezTo>
                  <a:pt x="8377" y="20093"/>
                  <a:pt x="8400" y="20138"/>
                  <a:pt x="8429" y="20138"/>
                </a:cubicBezTo>
                <a:cubicBezTo>
                  <a:pt x="8458" y="20138"/>
                  <a:pt x="8482" y="20093"/>
                  <a:pt x="8482" y="20036"/>
                </a:cubicBezTo>
                <a:lnTo>
                  <a:pt x="8482" y="19815"/>
                </a:lnTo>
                <a:cubicBezTo>
                  <a:pt x="8482" y="19758"/>
                  <a:pt x="8458" y="19711"/>
                  <a:pt x="8429" y="19711"/>
                </a:cubicBezTo>
                <a:close/>
                <a:moveTo>
                  <a:pt x="8744" y="19711"/>
                </a:moveTo>
                <a:cubicBezTo>
                  <a:pt x="8714" y="19711"/>
                  <a:pt x="8691" y="19758"/>
                  <a:pt x="8691" y="19815"/>
                </a:cubicBezTo>
                <a:lnTo>
                  <a:pt x="8691" y="20036"/>
                </a:lnTo>
                <a:cubicBezTo>
                  <a:pt x="8691" y="20093"/>
                  <a:pt x="8714" y="20138"/>
                  <a:pt x="8744" y="20138"/>
                </a:cubicBezTo>
                <a:cubicBezTo>
                  <a:pt x="8773" y="20138"/>
                  <a:pt x="8796" y="20093"/>
                  <a:pt x="8796" y="20036"/>
                </a:cubicBezTo>
                <a:lnTo>
                  <a:pt x="8796" y="19815"/>
                </a:lnTo>
                <a:cubicBezTo>
                  <a:pt x="8796" y="19758"/>
                  <a:pt x="8773" y="19711"/>
                  <a:pt x="8744" y="19711"/>
                </a:cubicBezTo>
                <a:close/>
                <a:moveTo>
                  <a:pt x="9593" y="19711"/>
                </a:moveTo>
                <a:cubicBezTo>
                  <a:pt x="9564" y="19711"/>
                  <a:pt x="9540" y="19758"/>
                  <a:pt x="9540" y="19815"/>
                </a:cubicBezTo>
                <a:lnTo>
                  <a:pt x="9540" y="20036"/>
                </a:lnTo>
                <a:cubicBezTo>
                  <a:pt x="9540" y="20093"/>
                  <a:pt x="9564" y="20138"/>
                  <a:pt x="9593" y="20138"/>
                </a:cubicBezTo>
                <a:cubicBezTo>
                  <a:pt x="9622" y="20138"/>
                  <a:pt x="9646" y="20093"/>
                  <a:pt x="9646" y="20036"/>
                </a:cubicBezTo>
                <a:lnTo>
                  <a:pt x="9646" y="19815"/>
                </a:lnTo>
                <a:cubicBezTo>
                  <a:pt x="9646" y="19758"/>
                  <a:pt x="9622" y="19711"/>
                  <a:pt x="9593" y="19711"/>
                </a:cubicBezTo>
                <a:close/>
                <a:moveTo>
                  <a:pt x="9908" y="19711"/>
                </a:moveTo>
                <a:cubicBezTo>
                  <a:pt x="9879" y="19711"/>
                  <a:pt x="9855" y="19758"/>
                  <a:pt x="9855" y="19815"/>
                </a:cubicBezTo>
                <a:lnTo>
                  <a:pt x="9855" y="20036"/>
                </a:lnTo>
                <a:cubicBezTo>
                  <a:pt x="9855" y="20093"/>
                  <a:pt x="9879" y="20138"/>
                  <a:pt x="9908" y="20138"/>
                </a:cubicBezTo>
                <a:cubicBezTo>
                  <a:pt x="9937" y="20138"/>
                  <a:pt x="9961" y="20093"/>
                  <a:pt x="9961" y="20036"/>
                </a:cubicBezTo>
                <a:lnTo>
                  <a:pt x="9961" y="19815"/>
                </a:lnTo>
                <a:cubicBezTo>
                  <a:pt x="9961" y="19758"/>
                  <a:pt x="9937" y="19711"/>
                  <a:pt x="9908" y="19711"/>
                </a:cubicBezTo>
                <a:close/>
                <a:moveTo>
                  <a:pt x="10758" y="19711"/>
                </a:moveTo>
                <a:cubicBezTo>
                  <a:pt x="10728" y="19711"/>
                  <a:pt x="10705" y="19758"/>
                  <a:pt x="10705" y="19815"/>
                </a:cubicBezTo>
                <a:lnTo>
                  <a:pt x="10705" y="20036"/>
                </a:lnTo>
                <a:cubicBezTo>
                  <a:pt x="10705" y="20093"/>
                  <a:pt x="10728" y="20138"/>
                  <a:pt x="10758" y="20138"/>
                </a:cubicBezTo>
                <a:cubicBezTo>
                  <a:pt x="10787" y="20138"/>
                  <a:pt x="10810" y="20093"/>
                  <a:pt x="10810" y="20036"/>
                </a:cubicBezTo>
                <a:lnTo>
                  <a:pt x="10810" y="19815"/>
                </a:lnTo>
                <a:cubicBezTo>
                  <a:pt x="10810" y="19758"/>
                  <a:pt x="10787" y="19711"/>
                  <a:pt x="10758" y="19711"/>
                </a:cubicBezTo>
                <a:close/>
                <a:moveTo>
                  <a:pt x="11072" y="19711"/>
                </a:moveTo>
                <a:cubicBezTo>
                  <a:pt x="11043" y="19711"/>
                  <a:pt x="11019" y="19758"/>
                  <a:pt x="11019" y="19815"/>
                </a:cubicBezTo>
                <a:lnTo>
                  <a:pt x="11019" y="20036"/>
                </a:lnTo>
                <a:cubicBezTo>
                  <a:pt x="11019" y="20093"/>
                  <a:pt x="11043" y="20138"/>
                  <a:pt x="11072" y="20138"/>
                </a:cubicBezTo>
                <a:cubicBezTo>
                  <a:pt x="11101" y="20138"/>
                  <a:pt x="11125" y="20093"/>
                  <a:pt x="11125" y="20036"/>
                </a:cubicBezTo>
                <a:lnTo>
                  <a:pt x="11125" y="19815"/>
                </a:lnTo>
                <a:cubicBezTo>
                  <a:pt x="11125" y="19758"/>
                  <a:pt x="11101" y="19711"/>
                  <a:pt x="11072" y="19711"/>
                </a:cubicBezTo>
                <a:close/>
                <a:moveTo>
                  <a:pt x="11922" y="19711"/>
                </a:moveTo>
                <a:cubicBezTo>
                  <a:pt x="11893" y="19711"/>
                  <a:pt x="11869" y="19758"/>
                  <a:pt x="11869" y="19815"/>
                </a:cubicBezTo>
                <a:lnTo>
                  <a:pt x="11869" y="20036"/>
                </a:lnTo>
                <a:cubicBezTo>
                  <a:pt x="11869" y="20093"/>
                  <a:pt x="11893" y="20138"/>
                  <a:pt x="11922" y="20138"/>
                </a:cubicBezTo>
                <a:cubicBezTo>
                  <a:pt x="11951" y="20138"/>
                  <a:pt x="11974" y="20093"/>
                  <a:pt x="11974" y="20036"/>
                </a:cubicBezTo>
                <a:lnTo>
                  <a:pt x="11974" y="19815"/>
                </a:lnTo>
                <a:cubicBezTo>
                  <a:pt x="11974" y="19758"/>
                  <a:pt x="11951" y="19711"/>
                  <a:pt x="11922" y="19711"/>
                </a:cubicBezTo>
                <a:close/>
                <a:moveTo>
                  <a:pt x="12236" y="19711"/>
                </a:moveTo>
                <a:cubicBezTo>
                  <a:pt x="12207" y="19711"/>
                  <a:pt x="12183" y="19758"/>
                  <a:pt x="12183" y="19815"/>
                </a:cubicBezTo>
                <a:lnTo>
                  <a:pt x="12183" y="20036"/>
                </a:lnTo>
                <a:cubicBezTo>
                  <a:pt x="12183" y="20093"/>
                  <a:pt x="12207" y="20138"/>
                  <a:pt x="12236" y="20138"/>
                </a:cubicBezTo>
                <a:cubicBezTo>
                  <a:pt x="12265" y="20138"/>
                  <a:pt x="12288" y="20093"/>
                  <a:pt x="12288" y="20036"/>
                </a:cubicBezTo>
                <a:lnTo>
                  <a:pt x="12288" y="19815"/>
                </a:lnTo>
                <a:cubicBezTo>
                  <a:pt x="12288" y="19758"/>
                  <a:pt x="12265" y="19711"/>
                  <a:pt x="12236" y="19711"/>
                </a:cubicBezTo>
                <a:close/>
                <a:moveTo>
                  <a:pt x="13085" y="19711"/>
                </a:moveTo>
                <a:cubicBezTo>
                  <a:pt x="13056" y="19711"/>
                  <a:pt x="13032" y="19758"/>
                  <a:pt x="13032" y="19815"/>
                </a:cubicBezTo>
                <a:lnTo>
                  <a:pt x="13032" y="20036"/>
                </a:lnTo>
                <a:cubicBezTo>
                  <a:pt x="13032" y="20093"/>
                  <a:pt x="13056" y="20138"/>
                  <a:pt x="13085" y="20138"/>
                </a:cubicBezTo>
                <a:cubicBezTo>
                  <a:pt x="13114" y="20138"/>
                  <a:pt x="13138" y="20093"/>
                  <a:pt x="13138" y="20036"/>
                </a:cubicBezTo>
                <a:lnTo>
                  <a:pt x="13138" y="19815"/>
                </a:lnTo>
                <a:cubicBezTo>
                  <a:pt x="13138" y="19758"/>
                  <a:pt x="13114" y="19711"/>
                  <a:pt x="13085" y="19711"/>
                </a:cubicBezTo>
                <a:close/>
                <a:moveTo>
                  <a:pt x="13399" y="19711"/>
                </a:moveTo>
                <a:cubicBezTo>
                  <a:pt x="13370" y="19711"/>
                  <a:pt x="13348" y="19758"/>
                  <a:pt x="13348" y="19815"/>
                </a:cubicBezTo>
                <a:lnTo>
                  <a:pt x="13348" y="20036"/>
                </a:lnTo>
                <a:cubicBezTo>
                  <a:pt x="13348" y="20093"/>
                  <a:pt x="13370" y="20138"/>
                  <a:pt x="13399" y="20138"/>
                </a:cubicBezTo>
                <a:cubicBezTo>
                  <a:pt x="13428" y="20138"/>
                  <a:pt x="13452" y="20093"/>
                  <a:pt x="13452" y="20036"/>
                </a:cubicBezTo>
                <a:lnTo>
                  <a:pt x="13452" y="19815"/>
                </a:lnTo>
                <a:cubicBezTo>
                  <a:pt x="13452" y="19758"/>
                  <a:pt x="13428" y="19711"/>
                  <a:pt x="13399" y="19711"/>
                </a:cubicBezTo>
                <a:close/>
                <a:moveTo>
                  <a:pt x="14249" y="19711"/>
                </a:moveTo>
                <a:cubicBezTo>
                  <a:pt x="14220" y="19711"/>
                  <a:pt x="14196" y="19758"/>
                  <a:pt x="14196" y="19815"/>
                </a:cubicBezTo>
                <a:lnTo>
                  <a:pt x="14196" y="20036"/>
                </a:lnTo>
                <a:cubicBezTo>
                  <a:pt x="14196" y="20093"/>
                  <a:pt x="14220" y="20138"/>
                  <a:pt x="14249" y="20138"/>
                </a:cubicBezTo>
                <a:cubicBezTo>
                  <a:pt x="14278" y="20138"/>
                  <a:pt x="14302" y="20093"/>
                  <a:pt x="14302" y="20036"/>
                </a:cubicBezTo>
                <a:lnTo>
                  <a:pt x="14302" y="19815"/>
                </a:lnTo>
                <a:cubicBezTo>
                  <a:pt x="14302" y="19758"/>
                  <a:pt x="14278" y="19711"/>
                  <a:pt x="14249" y="19711"/>
                </a:cubicBezTo>
                <a:close/>
                <a:moveTo>
                  <a:pt x="14564" y="19711"/>
                </a:moveTo>
                <a:cubicBezTo>
                  <a:pt x="14535" y="19711"/>
                  <a:pt x="14511" y="19758"/>
                  <a:pt x="14511" y="19815"/>
                </a:cubicBezTo>
                <a:lnTo>
                  <a:pt x="14511" y="20036"/>
                </a:lnTo>
                <a:cubicBezTo>
                  <a:pt x="14511" y="20093"/>
                  <a:pt x="14535" y="20138"/>
                  <a:pt x="14564" y="20138"/>
                </a:cubicBezTo>
                <a:cubicBezTo>
                  <a:pt x="14593" y="20138"/>
                  <a:pt x="14617" y="20093"/>
                  <a:pt x="14617" y="20036"/>
                </a:cubicBezTo>
                <a:lnTo>
                  <a:pt x="14617" y="19815"/>
                </a:lnTo>
                <a:cubicBezTo>
                  <a:pt x="14617" y="19758"/>
                  <a:pt x="14593" y="19711"/>
                  <a:pt x="14564" y="19711"/>
                </a:cubicBezTo>
                <a:close/>
                <a:moveTo>
                  <a:pt x="15413" y="19711"/>
                </a:moveTo>
                <a:cubicBezTo>
                  <a:pt x="15384" y="19711"/>
                  <a:pt x="15360" y="19758"/>
                  <a:pt x="15360" y="19815"/>
                </a:cubicBezTo>
                <a:lnTo>
                  <a:pt x="15360" y="20036"/>
                </a:lnTo>
                <a:cubicBezTo>
                  <a:pt x="15360" y="20093"/>
                  <a:pt x="15384" y="20138"/>
                  <a:pt x="15413" y="20138"/>
                </a:cubicBezTo>
                <a:cubicBezTo>
                  <a:pt x="15442" y="20138"/>
                  <a:pt x="15465" y="20093"/>
                  <a:pt x="15465" y="20036"/>
                </a:cubicBezTo>
                <a:lnTo>
                  <a:pt x="15465" y="19815"/>
                </a:lnTo>
                <a:cubicBezTo>
                  <a:pt x="15465" y="19758"/>
                  <a:pt x="15442" y="19711"/>
                  <a:pt x="15413" y="19711"/>
                </a:cubicBezTo>
                <a:close/>
                <a:moveTo>
                  <a:pt x="15728" y="19711"/>
                </a:moveTo>
                <a:cubicBezTo>
                  <a:pt x="15699" y="19711"/>
                  <a:pt x="15675" y="19758"/>
                  <a:pt x="15675" y="19815"/>
                </a:cubicBezTo>
                <a:lnTo>
                  <a:pt x="15675" y="20036"/>
                </a:lnTo>
                <a:cubicBezTo>
                  <a:pt x="15675" y="20093"/>
                  <a:pt x="15699" y="20138"/>
                  <a:pt x="15728" y="20138"/>
                </a:cubicBezTo>
                <a:cubicBezTo>
                  <a:pt x="15757" y="20138"/>
                  <a:pt x="15781" y="20093"/>
                  <a:pt x="15781" y="20036"/>
                </a:cubicBezTo>
                <a:lnTo>
                  <a:pt x="15781" y="19815"/>
                </a:lnTo>
                <a:cubicBezTo>
                  <a:pt x="15781" y="19758"/>
                  <a:pt x="15757" y="19711"/>
                  <a:pt x="15728" y="19711"/>
                </a:cubicBezTo>
                <a:close/>
                <a:moveTo>
                  <a:pt x="16578" y="19711"/>
                </a:moveTo>
                <a:cubicBezTo>
                  <a:pt x="16549" y="19711"/>
                  <a:pt x="16525" y="19758"/>
                  <a:pt x="16525" y="19815"/>
                </a:cubicBezTo>
                <a:lnTo>
                  <a:pt x="16525" y="20036"/>
                </a:lnTo>
                <a:cubicBezTo>
                  <a:pt x="16525" y="20093"/>
                  <a:pt x="16549" y="20138"/>
                  <a:pt x="16578" y="20138"/>
                </a:cubicBezTo>
                <a:cubicBezTo>
                  <a:pt x="16607" y="20138"/>
                  <a:pt x="16630" y="20093"/>
                  <a:pt x="16630" y="20036"/>
                </a:cubicBezTo>
                <a:lnTo>
                  <a:pt x="16630" y="19815"/>
                </a:lnTo>
                <a:cubicBezTo>
                  <a:pt x="16630" y="19758"/>
                  <a:pt x="16607" y="19711"/>
                  <a:pt x="16578" y="19711"/>
                </a:cubicBezTo>
                <a:close/>
                <a:moveTo>
                  <a:pt x="16892" y="19711"/>
                </a:moveTo>
                <a:cubicBezTo>
                  <a:pt x="16863" y="19711"/>
                  <a:pt x="16839" y="19758"/>
                  <a:pt x="16839" y="19815"/>
                </a:cubicBezTo>
                <a:lnTo>
                  <a:pt x="16839" y="20036"/>
                </a:lnTo>
                <a:cubicBezTo>
                  <a:pt x="16839" y="20093"/>
                  <a:pt x="16863" y="20138"/>
                  <a:pt x="16892" y="20138"/>
                </a:cubicBezTo>
                <a:cubicBezTo>
                  <a:pt x="16921" y="20138"/>
                  <a:pt x="16944" y="20093"/>
                  <a:pt x="16944" y="20036"/>
                </a:cubicBezTo>
                <a:lnTo>
                  <a:pt x="16944" y="19815"/>
                </a:lnTo>
                <a:cubicBezTo>
                  <a:pt x="16944" y="19758"/>
                  <a:pt x="16921" y="19711"/>
                  <a:pt x="16892" y="19711"/>
                </a:cubicBezTo>
                <a:close/>
                <a:moveTo>
                  <a:pt x="17741" y="19711"/>
                </a:moveTo>
                <a:cubicBezTo>
                  <a:pt x="17712" y="19711"/>
                  <a:pt x="17689" y="19758"/>
                  <a:pt x="17689" y="19815"/>
                </a:cubicBezTo>
                <a:lnTo>
                  <a:pt x="17689" y="20036"/>
                </a:lnTo>
                <a:cubicBezTo>
                  <a:pt x="17689" y="20093"/>
                  <a:pt x="17712" y="20138"/>
                  <a:pt x="17741" y="20138"/>
                </a:cubicBezTo>
                <a:cubicBezTo>
                  <a:pt x="17770" y="20138"/>
                  <a:pt x="17794" y="20093"/>
                  <a:pt x="17794" y="20036"/>
                </a:cubicBezTo>
                <a:lnTo>
                  <a:pt x="17794" y="19815"/>
                </a:lnTo>
                <a:cubicBezTo>
                  <a:pt x="17794" y="19758"/>
                  <a:pt x="17770" y="19711"/>
                  <a:pt x="17741" y="19711"/>
                </a:cubicBezTo>
                <a:close/>
                <a:moveTo>
                  <a:pt x="18055" y="19711"/>
                </a:moveTo>
                <a:cubicBezTo>
                  <a:pt x="18026" y="19711"/>
                  <a:pt x="18002" y="19758"/>
                  <a:pt x="18002" y="19815"/>
                </a:cubicBezTo>
                <a:lnTo>
                  <a:pt x="18002" y="20036"/>
                </a:lnTo>
                <a:cubicBezTo>
                  <a:pt x="18002" y="20093"/>
                  <a:pt x="18026" y="20138"/>
                  <a:pt x="18055" y="20138"/>
                </a:cubicBezTo>
                <a:cubicBezTo>
                  <a:pt x="18085" y="20138"/>
                  <a:pt x="18108" y="20093"/>
                  <a:pt x="18108" y="20036"/>
                </a:cubicBezTo>
                <a:lnTo>
                  <a:pt x="18108" y="19815"/>
                </a:lnTo>
                <a:cubicBezTo>
                  <a:pt x="18108" y="19758"/>
                  <a:pt x="18085" y="19711"/>
                  <a:pt x="18055" y="19711"/>
                </a:cubicBezTo>
                <a:close/>
                <a:moveTo>
                  <a:pt x="18905" y="19711"/>
                </a:moveTo>
                <a:cubicBezTo>
                  <a:pt x="18876" y="19711"/>
                  <a:pt x="18852" y="19758"/>
                  <a:pt x="18852" y="19815"/>
                </a:cubicBezTo>
                <a:lnTo>
                  <a:pt x="18852" y="20036"/>
                </a:lnTo>
                <a:cubicBezTo>
                  <a:pt x="18852" y="20093"/>
                  <a:pt x="18876" y="20138"/>
                  <a:pt x="18905" y="20138"/>
                </a:cubicBezTo>
                <a:cubicBezTo>
                  <a:pt x="18934" y="20138"/>
                  <a:pt x="18958" y="20093"/>
                  <a:pt x="18958" y="20036"/>
                </a:cubicBezTo>
                <a:lnTo>
                  <a:pt x="18958" y="19815"/>
                </a:lnTo>
                <a:cubicBezTo>
                  <a:pt x="18958" y="19758"/>
                  <a:pt x="18934" y="19711"/>
                  <a:pt x="18905" y="19711"/>
                </a:cubicBezTo>
                <a:close/>
                <a:moveTo>
                  <a:pt x="19220" y="19711"/>
                </a:moveTo>
                <a:cubicBezTo>
                  <a:pt x="19191" y="19711"/>
                  <a:pt x="19167" y="19758"/>
                  <a:pt x="19167" y="19815"/>
                </a:cubicBezTo>
                <a:lnTo>
                  <a:pt x="19167" y="20036"/>
                </a:lnTo>
                <a:cubicBezTo>
                  <a:pt x="19167" y="20093"/>
                  <a:pt x="19191" y="20138"/>
                  <a:pt x="19220" y="20138"/>
                </a:cubicBezTo>
                <a:cubicBezTo>
                  <a:pt x="19249" y="20138"/>
                  <a:pt x="19273" y="20093"/>
                  <a:pt x="19273" y="20036"/>
                </a:cubicBezTo>
                <a:lnTo>
                  <a:pt x="19273" y="19815"/>
                </a:lnTo>
                <a:cubicBezTo>
                  <a:pt x="19273" y="19758"/>
                  <a:pt x="19249" y="19711"/>
                  <a:pt x="19220" y="19711"/>
                </a:cubicBezTo>
                <a:close/>
                <a:moveTo>
                  <a:pt x="20069" y="19711"/>
                </a:moveTo>
                <a:cubicBezTo>
                  <a:pt x="20040" y="19711"/>
                  <a:pt x="20016" y="19758"/>
                  <a:pt x="20016" y="19815"/>
                </a:cubicBezTo>
                <a:lnTo>
                  <a:pt x="20016" y="20036"/>
                </a:lnTo>
                <a:cubicBezTo>
                  <a:pt x="20016" y="20093"/>
                  <a:pt x="20040" y="20138"/>
                  <a:pt x="20069" y="20138"/>
                </a:cubicBezTo>
                <a:cubicBezTo>
                  <a:pt x="20099" y="20138"/>
                  <a:pt x="20122" y="20093"/>
                  <a:pt x="20122" y="20036"/>
                </a:cubicBezTo>
                <a:lnTo>
                  <a:pt x="20122" y="19815"/>
                </a:lnTo>
                <a:cubicBezTo>
                  <a:pt x="20122" y="19758"/>
                  <a:pt x="20099" y="19711"/>
                  <a:pt x="20069" y="19711"/>
                </a:cubicBezTo>
                <a:close/>
                <a:moveTo>
                  <a:pt x="20384" y="19711"/>
                </a:moveTo>
                <a:cubicBezTo>
                  <a:pt x="20355" y="19711"/>
                  <a:pt x="20331" y="19758"/>
                  <a:pt x="20331" y="19815"/>
                </a:cubicBezTo>
                <a:lnTo>
                  <a:pt x="20331" y="20036"/>
                </a:lnTo>
                <a:cubicBezTo>
                  <a:pt x="20331" y="20093"/>
                  <a:pt x="20355" y="20138"/>
                  <a:pt x="20384" y="20138"/>
                </a:cubicBezTo>
                <a:cubicBezTo>
                  <a:pt x="20413" y="20138"/>
                  <a:pt x="20436" y="20093"/>
                  <a:pt x="20436" y="20036"/>
                </a:cubicBezTo>
                <a:lnTo>
                  <a:pt x="20436" y="19815"/>
                </a:lnTo>
                <a:cubicBezTo>
                  <a:pt x="20436" y="19758"/>
                  <a:pt x="20413" y="19711"/>
                  <a:pt x="20384" y="19711"/>
                </a:cubicBezTo>
                <a:close/>
                <a:moveTo>
                  <a:pt x="21234" y="19711"/>
                </a:moveTo>
                <a:cubicBezTo>
                  <a:pt x="21204" y="19711"/>
                  <a:pt x="21181" y="19758"/>
                  <a:pt x="21181" y="19815"/>
                </a:cubicBezTo>
                <a:lnTo>
                  <a:pt x="21181" y="20036"/>
                </a:lnTo>
                <a:cubicBezTo>
                  <a:pt x="21181" y="20093"/>
                  <a:pt x="21204" y="20138"/>
                  <a:pt x="21234" y="20138"/>
                </a:cubicBezTo>
                <a:cubicBezTo>
                  <a:pt x="21263" y="20138"/>
                  <a:pt x="21285" y="20093"/>
                  <a:pt x="21285" y="20036"/>
                </a:cubicBezTo>
                <a:lnTo>
                  <a:pt x="21285" y="19815"/>
                </a:lnTo>
                <a:cubicBezTo>
                  <a:pt x="21285" y="19758"/>
                  <a:pt x="21263" y="19711"/>
                  <a:pt x="21234" y="19711"/>
                </a:cubicBezTo>
                <a:close/>
                <a:moveTo>
                  <a:pt x="21547" y="19711"/>
                </a:moveTo>
                <a:cubicBezTo>
                  <a:pt x="21518" y="19711"/>
                  <a:pt x="21495" y="19758"/>
                  <a:pt x="21495" y="19815"/>
                </a:cubicBezTo>
                <a:lnTo>
                  <a:pt x="21495" y="20036"/>
                </a:lnTo>
                <a:cubicBezTo>
                  <a:pt x="21495" y="20093"/>
                  <a:pt x="21518" y="20138"/>
                  <a:pt x="21547" y="20138"/>
                </a:cubicBezTo>
                <a:cubicBezTo>
                  <a:pt x="21576" y="20138"/>
                  <a:pt x="21600" y="20093"/>
                  <a:pt x="21600" y="20036"/>
                </a:cubicBezTo>
                <a:lnTo>
                  <a:pt x="21600" y="19815"/>
                </a:lnTo>
                <a:cubicBezTo>
                  <a:pt x="21600" y="19758"/>
                  <a:pt x="21576" y="19711"/>
                  <a:pt x="21547" y="19711"/>
                </a:cubicBezTo>
                <a:close/>
                <a:moveTo>
                  <a:pt x="53" y="20441"/>
                </a:moveTo>
                <a:cubicBezTo>
                  <a:pt x="24" y="20441"/>
                  <a:pt x="0" y="20488"/>
                  <a:pt x="0" y="20545"/>
                </a:cubicBezTo>
                <a:lnTo>
                  <a:pt x="0" y="20765"/>
                </a:lnTo>
                <a:cubicBezTo>
                  <a:pt x="0" y="20823"/>
                  <a:pt x="24" y="20868"/>
                  <a:pt x="53" y="20868"/>
                </a:cubicBezTo>
                <a:cubicBezTo>
                  <a:pt x="82" y="20868"/>
                  <a:pt x="106" y="20823"/>
                  <a:pt x="106" y="20765"/>
                </a:cubicBezTo>
                <a:lnTo>
                  <a:pt x="106" y="20545"/>
                </a:lnTo>
                <a:cubicBezTo>
                  <a:pt x="106" y="20488"/>
                  <a:pt x="82" y="20441"/>
                  <a:pt x="53" y="20441"/>
                </a:cubicBezTo>
                <a:close/>
                <a:moveTo>
                  <a:pt x="367" y="20441"/>
                </a:moveTo>
                <a:cubicBezTo>
                  <a:pt x="338" y="20441"/>
                  <a:pt x="315" y="20488"/>
                  <a:pt x="315" y="20545"/>
                </a:cubicBezTo>
                <a:lnTo>
                  <a:pt x="315" y="20765"/>
                </a:lnTo>
                <a:cubicBezTo>
                  <a:pt x="315" y="20823"/>
                  <a:pt x="338" y="20868"/>
                  <a:pt x="367" y="20868"/>
                </a:cubicBezTo>
                <a:cubicBezTo>
                  <a:pt x="397" y="20868"/>
                  <a:pt x="420" y="20823"/>
                  <a:pt x="420" y="20765"/>
                </a:cubicBezTo>
                <a:lnTo>
                  <a:pt x="420" y="20545"/>
                </a:lnTo>
                <a:cubicBezTo>
                  <a:pt x="420" y="20488"/>
                  <a:pt x="397" y="20441"/>
                  <a:pt x="367" y="20441"/>
                </a:cubicBezTo>
                <a:close/>
                <a:moveTo>
                  <a:pt x="1217" y="20441"/>
                </a:moveTo>
                <a:cubicBezTo>
                  <a:pt x="1188" y="20441"/>
                  <a:pt x="1164" y="20488"/>
                  <a:pt x="1164" y="20545"/>
                </a:cubicBezTo>
                <a:lnTo>
                  <a:pt x="1164" y="20765"/>
                </a:lnTo>
                <a:cubicBezTo>
                  <a:pt x="1164" y="20823"/>
                  <a:pt x="1188" y="20868"/>
                  <a:pt x="1217" y="20868"/>
                </a:cubicBezTo>
                <a:cubicBezTo>
                  <a:pt x="1246" y="20868"/>
                  <a:pt x="1270" y="20823"/>
                  <a:pt x="1270" y="20765"/>
                </a:cubicBezTo>
                <a:lnTo>
                  <a:pt x="1270" y="20545"/>
                </a:lnTo>
                <a:cubicBezTo>
                  <a:pt x="1270" y="20488"/>
                  <a:pt x="1246" y="20441"/>
                  <a:pt x="1217" y="20441"/>
                </a:cubicBezTo>
                <a:close/>
                <a:moveTo>
                  <a:pt x="1532" y="20441"/>
                </a:moveTo>
                <a:cubicBezTo>
                  <a:pt x="1503" y="20441"/>
                  <a:pt x="1479" y="20488"/>
                  <a:pt x="1479" y="20545"/>
                </a:cubicBezTo>
                <a:lnTo>
                  <a:pt x="1479" y="20765"/>
                </a:lnTo>
                <a:cubicBezTo>
                  <a:pt x="1479" y="20823"/>
                  <a:pt x="1503" y="20868"/>
                  <a:pt x="1532" y="20868"/>
                </a:cubicBezTo>
                <a:cubicBezTo>
                  <a:pt x="1561" y="20868"/>
                  <a:pt x="1584" y="20823"/>
                  <a:pt x="1584" y="20765"/>
                </a:cubicBezTo>
                <a:lnTo>
                  <a:pt x="1584" y="20545"/>
                </a:lnTo>
                <a:cubicBezTo>
                  <a:pt x="1584" y="20488"/>
                  <a:pt x="1561" y="20441"/>
                  <a:pt x="1532" y="20441"/>
                </a:cubicBezTo>
                <a:close/>
                <a:moveTo>
                  <a:pt x="2380" y="20441"/>
                </a:moveTo>
                <a:cubicBezTo>
                  <a:pt x="2351" y="20441"/>
                  <a:pt x="2329" y="20488"/>
                  <a:pt x="2329" y="20545"/>
                </a:cubicBezTo>
                <a:lnTo>
                  <a:pt x="2329" y="20765"/>
                </a:lnTo>
                <a:cubicBezTo>
                  <a:pt x="2329" y="20823"/>
                  <a:pt x="2351" y="20868"/>
                  <a:pt x="2380" y="20868"/>
                </a:cubicBezTo>
                <a:cubicBezTo>
                  <a:pt x="2409" y="20868"/>
                  <a:pt x="2433" y="20823"/>
                  <a:pt x="2433" y="20765"/>
                </a:cubicBezTo>
                <a:lnTo>
                  <a:pt x="2433" y="20545"/>
                </a:lnTo>
                <a:cubicBezTo>
                  <a:pt x="2433" y="20488"/>
                  <a:pt x="2409" y="20441"/>
                  <a:pt x="2380" y="20441"/>
                </a:cubicBezTo>
                <a:close/>
                <a:moveTo>
                  <a:pt x="2695" y="20441"/>
                </a:moveTo>
                <a:cubicBezTo>
                  <a:pt x="2666" y="20441"/>
                  <a:pt x="2643" y="20488"/>
                  <a:pt x="2643" y="20545"/>
                </a:cubicBezTo>
                <a:lnTo>
                  <a:pt x="2643" y="20765"/>
                </a:lnTo>
                <a:cubicBezTo>
                  <a:pt x="2643" y="20823"/>
                  <a:pt x="2666" y="20868"/>
                  <a:pt x="2695" y="20868"/>
                </a:cubicBezTo>
                <a:cubicBezTo>
                  <a:pt x="2724" y="20868"/>
                  <a:pt x="2748" y="20823"/>
                  <a:pt x="2748" y="20765"/>
                </a:cubicBezTo>
                <a:lnTo>
                  <a:pt x="2748" y="20545"/>
                </a:lnTo>
                <a:cubicBezTo>
                  <a:pt x="2748" y="20488"/>
                  <a:pt x="2724" y="20441"/>
                  <a:pt x="2695" y="20441"/>
                </a:cubicBezTo>
                <a:close/>
                <a:moveTo>
                  <a:pt x="3545" y="20441"/>
                </a:moveTo>
                <a:cubicBezTo>
                  <a:pt x="3516" y="20441"/>
                  <a:pt x="3492" y="20488"/>
                  <a:pt x="3492" y="20545"/>
                </a:cubicBezTo>
                <a:lnTo>
                  <a:pt x="3492" y="20765"/>
                </a:lnTo>
                <a:cubicBezTo>
                  <a:pt x="3492" y="20823"/>
                  <a:pt x="3516" y="20868"/>
                  <a:pt x="3545" y="20868"/>
                </a:cubicBezTo>
                <a:cubicBezTo>
                  <a:pt x="3574" y="20868"/>
                  <a:pt x="3598" y="20823"/>
                  <a:pt x="3598" y="20765"/>
                </a:cubicBezTo>
                <a:lnTo>
                  <a:pt x="3598" y="20545"/>
                </a:lnTo>
                <a:cubicBezTo>
                  <a:pt x="3598" y="20488"/>
                  <a:pt x="3574" y="20441"/>
                  <a:pt x="3545" y="20441"/>
                </a:cubicBezTo>
                <a:close/>
                <a:moveTo>
                  <a:pt x="3859" y="20441"/>
                </a:moveTo>
                <a:cubicBezTo>
                  <a:pt x="3830" y="20441"/>
                  <a:pt x="3806" y="20488"/>
                  <a:pt x="3806" y="20545"/>
                </a:cubicBezTo>
                <a:lnTo>
                  <a:pt x="3806" y="20765"/>
                </a:lnTo>
                <a:cubicBezTo>
                  <a:pt x="3806" y="20823"/>
                  <a:pt x="3830" y="20868"/>
                  <a:pt x="3859" y="20868"/>
                </a:cubicBezTo>
                <a:cubicBezTo>
                  <a:pt x="3888" y="20868"/>
                  <a:pt x="3912" y="20823"/>
                  <a:pt x="3912" y="20765"/>
                </a:cubicBezTo>
                <a:lnTo>
                  <a:pt x="3912" y="20545"/>
                </a:lnTo>
                <a:cubicBezTo>
                  <a:pt x="3912" y="20488"/>
                  <a:pt x="3888" y="20441"/>
                  <a:pt x="3859" y="20441"/>
                </a:cubicBezTo>
                <a:close/>
                <a:moveTo>
                  <a:pt x="4709" y="20441"/>
                </a:moveTo>
                <a:cubicBezTo>
                  <a:pt x="4680" y="20441"/>
                  <a:pt x="4656" y="20488"/>
                  <a:pt x="4656" y="20545"/>
                </a:cubicBezTo>
                <a:lnTo>
                  <a:pt x="4656" y="20765"/>
                </a:lnTo>
                <a:cubicBezTo>
                  <a:pt x="4656" y="20823"/>
                  <a:pt x="4680" y="20868"/>
                  <a:pt x="4709" y="20868"/>
                </a:cubicBezTo>
                <a:cubicBezTo>
                  <a:pt x="4738" y="20868"/>
                  <a:pt x="4762" y="20823"/>
                  <a:pt x="4762" y="20765"/>
                </a:cubicBezTo>
                <a:lnTo>
                  <a:pt x="4762" y="20545"/>
                </a:lnTo>
                <a:cubicBezTo>
                  <a:pt x="4762" y="20488"/>
                  <a:pt x="4738" y="20441"/>
                  <a:pt x="4709" y="20441"/>
                </a:cubicBezTo>
                <a:close/>
                <a:moveTo>
                  <a:pt x="5023" y="20441"/>
                </a:moveTo>
                <a:cubicBezTo>
                  <a:pt x="4994" y="20441"/>
                  <a:pt x="4970" y="20488"/>
                  <a:pt x="4970" y="20545"/>
                </a:cubicBezTo>
                <a:lnTo>
                  <a:pt x="4970" y="20765"/>
                </a:lnTo>
                <a:cubicBezTo>
                  <a:pt x="4970" y="20823"/>
                  <a:pt x="4994" y="20868"/>
                  <a:pt x="5023" y="20868"/>
                </a:cubicBezTo>
                <a:cubicBezTo>
                  <a:pt x="5053" y="20868"/>
                  <a:pt x="5076" y="20823"/>
                  <a:pt x="5076" y="20765"/>
                </a:cubicBezTo>
                <a:lnTo>
                  <a:pt x="5076" y="20545"/>
                </a:lnTo>
                <a:cubicBezTo>
                  <a:pt x="5076" y="20488"/>
                  <a:pt x="5053" y="20441"/>
                  <a:pt x="5023" y="20441"/>
                </a:cubicBezTo>
                <a:close/>
                <a:moveTo>
                  <a:pt x="5873" y="20441"/>
                </a:moveTo>
                <a:cubicBezTo>
                  <a:pt x="5844" y="20441"/>
                  <a:pt x="5820" y="20488"/>
                  <a:pt x="5820" y="20545"/>
                </a:cubicBezTo>
                <a:lnTo>
                  <a:pt x="5820" y="20765"/>
                </a:lnTo>
                <a:cubicBezTo>
                  <a:pt x="5820" y="20823"/>
                  <a:pt x="5844" y="20868"/>
                  <a:pt x="5873" y="20868"/>
                </a:cubicBezTo>
                <a:cubicBezTo>
                  <a:pt x="5902" y="20868"/>
                  <a:pt x="5926" y="20823"/>
                  <a:pt x="5926" y="20765"/>
                </a:cubicBezTo>
                <a:lnTo>
                  <a:pt x="5926" y="20545"/>
                </a:lnTo>
                <a:cubicBezTo>
                  <a:pt x="5926" y="20488"/>
                  <a:pt x="5902" y="20441"/>
                  <a:pt x="5873" y="20441"/>
                </a:cubicBezTo>
                <a:close/>
                <a:moveTo>
                  <a:pt x="6188" y="20441"/>
                </a:moveTo>
                <a:cubicBezTo>
                  <a:pt x="6159" y="20441"/>
                  <a:pt x="6135" y="20488"/>
                  <a:pt x="6135" y="20545"/>
                </a:cubicBezTo>
                <a:lnTo>
                  <a:pt x="6135" y="20765"/>
                </a:lnTo>
                <a:cubicBezTo>
                  <a:pt x="6135" y="20823"/>
                  <a:pt x="6159" y="20868"/>
                  <a:pt x="6188" y="20868"/>
                </a:cubicBezTo>
                <a:cubicBezTo>
                  <a:pt x="6217" y="20868"/>
                  <a:pt x="6240" y="20823"/>
                  <a:pt x="6240" y="20765"/>
                </a:cubicBezTo>
                <a:lnTo>
                  <a:pt x="6240" y="20545"/>
                </a:lnTo>
                <a:cubicBezTo>
                  <a:pt x="6240" y="20488"/>
                  <a:pt x="6217" y="20441"/>
                  <a:pt x="6188" y="20441"/>
                </a:cubicBezTo>
                <a:close/>
                <a:moveTo>
                  <a:pt x="7036" y="20441"/>
                </a:moveTo>
                <a:cubicBezTo>
                  <a:pt x="7007" y="20441"/>
                  <a:pt x="6984" y="20488"/>
                  <a:pt x="6984" y="20545"/>
                </a:cubicBezTo>
                <a:lnTo>
                  <a:pt x="6984" y="20765"/>
                </a:lnTo>
                <a:cubicBezTo>
                  <a:pt x="6984" y="20823"/>
                  <a:pt x="7007" y="20868"/>
                  <a:pt x="7036" y="20868"/>
                </a:cubicBezTo>
                <a:cubicBezTo>
                  <a:pt x="7065" y="20868"/>
                  <a:pt x="7089" y="20823"/>
                  <a:pt x="7089" y="20765"/>
                </a:cubicBezTo>
                <a:lnTo>
                  <a:pt x="7089" y="20545"/>
                </a:lnTo>
                <a:cubicBezTo>
                  <a:pt x="7089" y="20488"/>
                  <a:pt x="7065" y="20441"/>
                  <a:pt x="7036" y="20441"/>
                </a:cubicBezTo>
                <a:close/>
                <a:moveTo>
                  <a:pt x="7351" y="20441"/>
                </a:moveTo>
                <a:cubicBezTo>
                  <a:pt x="7322" y="20441"/>
                  <a:pt x="7299" y="20488"/>
                  <a:pt x="7299" y="20545"/>
                </a:cubicBezTo>
                <a:lnTo>
                  <a:pt x="7299" y="20765"/>
                </a:lnTo>
                <a:cubicBezTo>
                  <a:pt x="7299" y="20823"/>
                  <a:pt x="7322" y="20868"/>
                  <a:pt x="7351" y="20868"/>
                </a:cubicBezTo>
                <a:cubicBezTo>
                  <a:pt x="7380" y="20868"/>
                  <a:pt x="7404" y="20823"/>
                  <a:pt x="7404" y="20765"/>
                </a:cubicBezTo>
                <a:lnTo>
                  <a:pt x="7404" y="20545"/>
                </a:lnTo>
                <a:cubicBezTo>
                  <a:pt x="7404" y="20488"/>
                  <a:pt x="7380" y="20441"/>
                  <a:pt x="7351" y="20441"/>
                </a:cubicBezTo>
                <a:close/>
                <a:moveTo>
                  <a:pt x="8201" y="20441"/>
                </a:moveTo>
                <a:cubicBezTo>
                  <a:pt x="8171" y="20441"/>
                  <a:pt x="8148" y="20488"/>
                  <a:pt x="8148" y="20545"/>
                </a:cubicBezTo>
                <a:lnTo>
                  <a:pt x="8148" y="20765"/>
                </a:lnTo>
                <a:cubicBezTo>
                  <a:pt x="8148" y="20823"/>
                  <a:pt x="8171" y="20868"/>
                  <a:pt x="8201" y="20868"/>
                </a:cubicBezTo>
                <a:cubicBezTo>
                  <a:pt x="8230" y="20868"/>
                  <a:pt x="8254" y="20823"/>
                  <a:pt x="8254" y="20765"/>
                </a:cubicBezTo>
                <a:lnTo>
                  <a:pt x="8254" y="20545"/>
                </a:lnTo>
                <a:cubicBezTo>
                  <a:pt x="8254" y="20488"/>
                  <a:pt x="8230" y="20441"/>
                  <a:pt x="8201" y="20441"/>
                </a:cubicBezTo>
                <a:close/>
                <a:moveTo>
                  <a:pt x="8515" y="20441"/>
                </a:moveTo>
                <a:cubicBezTo>
                  <a:pt x="8486" y="20441"/>
                  <a:pt x="8462" y="20488"/>
                  <a:pt x="8462" y="20545"/>
                </a:cubicBezTo>
                <a:lnTo>
                  <a:pt x="8462" y="20765"/>
                </a:lnTo>
                <a:cubicBezTo>
                  <a:pt x="8462" y="20823"/>
                  <a:pt x="8486" y="20868"/>
                  <a:pt x="8515" y="20868"/>
                </a:cubicBezTo>
                <a:cubicBezTo>
                  <a:pt x="8544" y="20868"/>
                  <a:pt x="8568" y="20823"/>
                  <a:pt x="8568" y="20765"/>
                </a:cubicBezTo>
                <a:lnTo>
                  <a:pt x="8568" y="20545"/>
                </a:lnTo>
                <a:cubicBezTo>
                  <a:pt x="8568" y="20488"/>
                  <a:pt x="8544" y="20441"/>
                  <a:pt x="8515" y="20441"/>
                </a:cubicBezTo>
                <a:close/>
                <a:moveTo>
                  <a:pt x="9365" y="20441"/>
                </a:moveTo>
                <a:cubicBezTo>
                  <a:pt x="9336" y="20441"/>
                  <a:pt x="9312" y="20488"/>
                  <a:pt x="9312" y="20545"/>
                </a:cubicBezTo>
                <a:lnTo>
                  <a:pt x="9312" y="20765"/>
                </a:lnTo>
                <a:cubicBezTo>
                  <a:pt x="9312" y="20823"/>
                  <a:pt x="9336" y="20868"/>
                  <a:pt x="9365" y="20868"/>
                </a:cubicBezTo>
                <a:cubicBezTo>
                  <a:pt x="9394" y="20868"/>
                  <a:pt x="9418" y="20823"/>
                  <a:pt x="9418" y="20765"/>
                </a:cubicBezTo>
                <a:lnTo>
                  <a:pt x="9418" y="20545"/>
                </a:lnTo>
                <a:cubicBezTo>
                  <a:pt x="9418" y="20488"/>
                  <a:pt x="9394" y="20441"/>
                  <a:pt x="9365" y="20441"/>
                </a:cubicBezTo>
                <a:close/>
                <a:moveTo>
                  <a:pt x="9679" y="20441"/>
                </a:moveTo>
                <a:cubicBezTo>
                  <a:pt x="9650" y="20441"/>
                  <a:pt x="9626" y="20488"/>
                  <a:pt x="9626" y="20545"/>
                </a:cubicBezTo>
                <a:lnTo>
                  <a:pt x="9626" y="20765"/>
                </a:lnTo>
                <a:cubicBezTo>
                  <a:pt x="9626" y="20823"/>
                  <a:pt x="9650" y="20868"/>
                  <a:pt x="9679" y="20868"/>
                </a:cubicBezTo>
                <a:cubicBezTo>
                  <a:pt x="9708" y="20868"/>
                  <a:pt x="9732" y="20823"/>
                  <a:pt x="9732" y="20765"/>
                </a:cubicBezTo>
                <a:lnTo>
                  <a:pt x="9732" y="20545"/>
                </a:lnTo>
                <a:cubicBezTo>
                  <a:pt x="9732" y="20488"/>
                  <a:pt x="9708" y="20441"/>
                  <a:pt x="9679" y="20441"/>
                </a:cubicBezTo>
                <a:close/>
                <a:moveTo>
                  <a:pt x="10529" y="20441"/>
                </a:moveTo>
                <a:cubicBezTo>
                  <a:pt x="10500" y="20441"/>
                  <a:pt x="10476" y="20488"/>
                  <a:pt x="10476" y="20545"/>
                </a:cubicBezTo>
                <a:lnTo>
                  <a:pt x="10476" y="20765"/>
                </a:lnTo>
                <a:cubicBezTo>
                  <a:pt x="10476" y="20823"/>
                  <a:pt x="10500" y="20868"/>
                  <a:pt x="10529" y="20868"/>
                </a:cubicBezTo>
                <a:cubicBezTo>
                  <a:pt x="10558" y="20868"/>
                  <a:pt x="10582" y="20823"/>
                  <a:pt x="10582" y="20765"/>
                </a:cubicBezTo>
                <a:lnTo>
                  <a:pt x="10582" y="20545"/>
                </a:lnTo>
                <a:cubicBezTo>
                  <a:pt x="10582" y="20488"/>
                  <a:pt x="10558" y="20441"/>
                  <a:pt x="10529" y="20441"/>
                </a:cubicBezTo>
                <a:close/>
                <a:moveTo>
                  <a:pt x="10844" y="20441"/>
                </a:moveTo>
                <a:cubicBezTo>
                  <a:pt x="10814" y="20441"/>
                  <a:pt x="10791" y="20488"/>
                  <a:pt x="10791" y="20545"/>
                </a:cubicBezTo>
                <a:lnTo>
                  <a:pt x="10791" y="20765"/>
                </a:lnTo>
                <a:cubicBezTo>
                  <a:pt x="10791" y="20823"/>
                  <a:pt x="10814" y="20868"/>
                  <a:pt x="10844" y="20868"/>
                </a:cubicBezTo>
                <a:cubicBezTo>
                  <a:pt x="10873" y="20868"/>
                  <a:pt x="10895" y="20823"/>
                  <a:pt x="10895" y="20765"/>
                </a:cubicBezTo>
                <a:lnTo>
                  <a:pt x="10895" y="20545"/>
                </a:lnTo>
                <a:cubicBezTo>
                  <a:pt x="10895" y="20488"/>
                  <a:pt x="10873" y="20441"/>
                  <a:pt x="10844" y="20441"/>
                </a:cubicBezTo>
                <a:close/>
                <a:moveTo>
                  <a:pt x="11692" y="20441"/>
                </a:moveTo>
                <a:cubicBezTo>
                  <a:pt x="11663" y="20441"/>
                  <a:pt x="11640" y="20488"/>
                  <a:pt x="11640" y="20545"/>
                </a:cubicBezTo>
                <a:lnTo>
                  <a:pt x="11640" y="20765"/>
                </a:lnTo>
                <a:cubicBezTo>
                  <a:pt x="11640" y="20823"/>
                  <a:pt x="11663" y="20868"/>
                  <a:pt x="11692" y="20868"/>
                </a:cubicBezTo>
                <a:cubicBezTo>
                  <a:pt x="11721" y="20868"/>
                  <a:pt x="11745" y="20823"/>
                  <a:pt x="11745" y="20765"/>
                </a:cubicBezTo>
                <a:lnTo>
                  <a:pt x="11745" y="20545"/>
                </a:lnTo>
                <a:cubicBezTo>
                  <a:pt x="11745" y="20488"/>
                  <a:pt x="11721" y="20441"/>
                  <a:pt x="11692" y="20441"/>
                </a:cubicBezTo>
                <a:close/>
                <a:moveTo>
                  <a:pt x="12007" y="20441"/>
                </a:moveTo>
                <a:cubicBezTo>
                  <a:pt x="11978" y="20441"/>
                  <a:pt x="11955" y="20488"/>
                  <a:pt x="11955" y="20545"/>
                </a:cubicBezTo>
                <a:lnTo>
                  <a:pt x="11955" y="20765"/>
                </a:lnTo>
                <a:cubicBezTo>
                  <a:pt x="11955" y="20823"/>
                  <a:pt x="11978" y="20868"/>
                  <a:pt x="12007" y="20868"/>
                </a:cubicBezTo>
                <a:cubicBezTo>
                  <a:pt x="12036" y="20868"/>
                  <a:pt x="12060" y="20823"/>
                  <a:pt x="12060" y="20765"/>
                </a:cubicBezTo>
                <a:lnTo>
                  <a:pt x="12060" y="20545"/>
                </a:lnTo>
                <a:cubicBezTo>
                  <a:pt x="12060" y="20488"/>
                  <a:pt x="12036" y="20441"/>
                  <a:pt x="12007" y="20441"/>
                </a:cubicBezTo>
                <a:close/>
                <a:moveTo>
                  <a:pt x="12856" y="20441"/>
                </a:moveTo>
                <a:cubicBezTo>
                  <a:pt x="12827" y="20441"/>
                  <a:pt x="12804" y="20488"/>
                  <a:pt x="12804" y="20545"/>
                </a:cubicBezTo>
                <a:lnTo>
                  <a:pt x="12804" y="20765"/>
                </a:lnTo>
                <a:cubicBezTo>
                  <a:pt x="12804" y="20823"/>
                  <a:pt x="12827" y="20868"/>
                  <a:pt x="12856" y="20868"/>
                </a:cubicBezTo>
                <a:cubicBezTo>
                  <a:pt x="12886" y="20868"/>
                  <a:pt x="12909" y="20823"/>
                  <a:pt x="12909" y="20765"/>
                </a:cubicBezTo>
                <a:lnTo>
                  <a:pt x="12909" y="20545"/>
                </a:lnTo>
                <a:cubicBezTo>
                  <a:pt x="12909" y="20488"/>
                  <a:pt x="12886" y="20441"/>
                  <a:pt x="12856" y="20441"/>
                </a:cubicBezTo>
                <a:close/>
                <a:moveTo>
                  <a:pt x="13171" y="20441"/>
                </a:moveTo>
                <a:cubicBezTo>
                  <a:pt x="13142" y="20441"/>
                  <a:pt x="13118" y="20488"/>
                  <a:pt x="13118" y="20545"/>
                </a:cubicBezTo>
                <a:lnTo>
                  <a:pt x="13118" y="20765"/>
                </a:lnTo>
                <a:cubicBezTo>
                  <a:pt x="13118" y="20823"/>
                  <a:pt x="13142" y="20868"/>
                  <a:pt x="13171" y="20868"/>
                </a:cubicBezTo>
                <a:cubicBezTo>
                  <a:pt x="13200" y="20868"/>
                  <a:pt x="13224" y="20823"/>
                  <a:pt x="13224" y="20765"/>
                </a:cubicBezTo>
                <a:lnTo>
                  <a:pt x="13224" y="20545"/>
                </a:lnTo>
                <a:cubicBezTo>
                  <a:pt x="13224" y="20488"/>
                  <a:pt x="13200" y="20441"/>
                  <a:pt x="13171" y="20441"/>
                </a:cubicBezTo>
                <a:close/>
                <a:moveTo>
                  <a:pt x="14021" y="20441"/>
                </a:moveTo>
                <a:cubicBezTo>
                  <a:pt x="13992" y="20441"/>
                  <a:pt x="13968" y="20488"/>
                  <a:pt x="13968" y="20545"/>
                </a:cubicBezTo>
                <a:lnTo>
                  <a:pt x="13968" y="20765"/>
                </a:lnTo>
                <a:cubicBezTo>
                  <a:pt x="13968" y="20823"/>
                  <a:pt x="13992" y="20868"/>
                  <a:pt x="14021" y="20868"/>
                </a:cubicBezTo>
                <a:cubicBezTo>
                  <a:pt x="14050" y="20868"/>
                  <a:pt x="14074" y="20823"/>
                  <a:pt x="14074" y="20765"/>
                </a:cubicBezTo>
                <a:lnTo>
                  <a:pt x="14074" y="20545"/>
                </a:lnTo>
                <a:cubicBezTo>
                  <a:pt x="14074" y="20488"/>
                  <a:pt x="14050" y="20441"/>
                  <a:pt x="14021" y="20441"/>
                </a:cubicBezTo>
                <a:close/>
                <a:moveTo>
                  <a:pt x="14335" y="20441"/>
                </a:moveTo>
                <a:cubicBezTo>
                  <a:pt x="14306" y="20441"/>
                  <a:pt x="14282" y="20488"/>
                  <a:pt x="14282" y="20545"/>
                </a:cubicBezTo>
                <a:lnTo>
                  <a:pt x="14282" y="20765"/>
                </a:lnTo>
                <a:cubicBezTo>
                  <a:pt x="14282" y="20823"/>
                  <a:pt x="14306" y="20868"/>
                  <a:pt x="14335" y="20868"/>
                </a:cubicBezTo>
                <a:cubicBezTo>
                  <a:pt x="14364" y="20868"/>
                  <a:pt x="14388" y="20823"/>
                  <a:pt x="14388" y="20765"/>
                </a:cubicBezTo>
                <a:lnTo>
                  <a:pt x="14388" y="20545"/>
                </a:lnTo>
                <a:cubicBezTo>
                  <a:pt x="14388" y="20488"/>
                  <a:pt x="14364" y="20441"/>
                  <a:pt x="14335" y="20441"/>
                </a:cubicBezTo>
                <a:close/>
                <a:moveTo>
                  <a:pt x="15185" y="20441"/>
                </a:moveTo>
                <a:cubicBezTo>
                  <a:pt x="15156" y="20441"/>
                  <a:pt x="15132" y="20488"/>
                  <a:pt x="15132" y="20545"/>
                </a:cubicBezTo>
                <a:lnTo>
                  <a:pt x="15132" y="20765"/>
                </a:lnTo>
                <a:cubicBezTo>
                  <a:pt x="15132" y="20823"/>
                  <a:pt x="15156" y="20868"/>
                  <a:pt x="15185" y="20868"/>
                </a:cubicBezTo>
                <a:cubicBezTo>
                  <a:pt x="15214" y="20868"/>
                  <a:pt x="15237" y="20823"/>
                  <a:pt x="15237" y="20765"/>
                </a:cubicBezTo>
                <a:lnTo>
                  <a:pt x="15237" y="20545"/>
                </a:lnTo>
                <a:cubicBezTo>
                  <a:pt x="15237" y="20488"/>
                  <a:pt x="15214" y="20441"/>
                  <a:pt x="15185" y="20441"/>
                </a:cubicBezTo>
                <a:close/>
                <a:moveTo>
                  <a:pt x="15500" y="20441"/>
                </a:moveTo>
                <a:cubicBezTo>
                  <a:pt x="15470" y="20441"/>
                  <a:pt x="15447" y="20488"/>
                  <a:pt x="15447" y="20545"/>
                </a:cubicBezTo>
                <a:lnTo>
                  <a:pt x="15447" y="20765"/>
                </a:lnTo>
                <a:cubicBezTo>
                  <a:pt x="15447" y="20823"/>
                  <a:pt x="15470" y="20868"/>
                  <a:pt x="15500" y="20868"/>
                </a:cubicBezTo>
                <a:cubicBezTo>
                  <a:pt x="15529" y="20868"/>
                  <a:pt x="15551" y="20823"/>
                  <a:pt x="15551" y="20765"/>
                </a:cubicBezTo>
                <a:lnTo>
                  <a:pt x="15551" y="20545"/>
                </a:lnTo>
                <a:cubicBezTo>
                  <a:pt x="15551" y="20488"/>
                  <a:pt x="15529" y="20441"/>
                  <a:pt x="15500" y="20441"/>
                </a:cubicBezTo>
                <a:close/>
                <a:moveTo>
                  <a:pt x="16349" y="20441"/>
                </a:moveTo>
                <a:cubicBezTo>
                  <a:pt x="16320" y="20441"/>
                  <a:pt x="16296" y="20488"/>
                  <a:pt x="16296" y="20545"/>
                </a:cubicBezTo>
                <a:lnTo>
                  <a:pt x="16296" y="20765"/>
                </a:lnTo>
                <a:cubicBezTo>
                  <a:pt x="16296" y="20823"/>
                  <a:pt x="16320" y="20868"/>
                  <a:pt x="16349" y="20868"/>
                </a:cubicBezTo>
                <a:cubicBezTo>
                  <a:pt x="16378" y="20868"/>
                  <a:pt x="16401" y="20823"/>
                  <a:pt x="16401" y="20765"/>
                </a:cubicBezTo>
                <a:lnTo>
                  <a:pt x="16401" y="20545"/>
                </a:lnTo>
                <a:cubicBezTo>
                  <a:pt x="16401" y="20488"/>
                  <a:pt x="16378" y="20441"/>
                  <a:pt x="16349" y="20441"/>
                </a:cubicBezTo>
                <a:close/>
                <a:moveTo>
                  <a:pt x="16663" y="20441"/>
                </a:moveTo>
                <a:cubicBezTo>
                  <a:pt x="16634" y="20441"/>
                  <a:pt x="16611" y="20488"/>
                  <a:pt x="16611" y="20545"/>
                </a:cubicBezTo>
                <a:lnTo>
                  <a:pt x="16611" y="20765"/>
                </a:lnTo>
                <a:cubicBezTo>
                  <a:pt x="16611" y="20823"/>
                  <a:pt x="16634" y="20868"/>
                  <a:pt x="16663" y="20868"/>
                </a:cubicBezTo>
                <a:cubicBezTo>
                  <a:pt x="16692" y="20868"/>
                  <a:pt x="16716" y="20823"/>
                  <a:pt x="16716" y="20765"/>
                </a:cubicBezTo>
                <a:lnTo>
                  <a:pt x="16716" y="20545"/>
                </a:lnTo>
                <a:cubicBezTo>
                  <a:pt x="16716" y="20488"/>
                  <a:pt x="16692" y="20441"/>
                  <a:pt x="16663" y="20441"/>
                </a:cubicBezTo>
                <a:close/>
                <a:moveTo>
                  <a:pt x="17512" y="20441"/>
                </a:moveTo>
                <a:cubicBezTo>
                  <a:pt x="17483" y="20441"/>
                  <a:pt x="17459" y="20488"/>
                  <a:pt x="17459" y="20545"/>
                </a:cubicBezTo>
                <a:lnTo>
                  <a:pt x="17459" y="20765"/>
                </a:lnTo>
                <a:cubicBezTo>
                  <a:pt x="17459" y="20823"/>
                  <a:pt x="17483" y="20868"/>
                  <a:pt x="17512" y="20868"/>
                </a:cubicBezTo>
                <a:cubicBezTo>
                  <a:pt x="17541" y="20868"/>
                  <a:pt x="17565" y="20823"/>
                  <a:pt x="17565" y="20765"/>
                </a:cubicBezTo>
                <a:lnTo>
                  <a:pt x="17565" y="20545"/>
                </a:lnTo>
                <a:cubicBezTo>
                  <a:pt x="17565" y="20488"/>
                  <a:pt x="17541" y="20441"/>
                  <a:pt x="17512" y="20441"/>
                </a:cubicBezTo>
                <a:close/>
                <a:moveTo>
                  <a:pt x="17827" y="20441"/>
                </a:moveTo>
                <a:cubicBezTo>
                  <a:pt x="17798" y="20441"/>
                  <a:pt x="17774" y="20488"/>
                  <a:pt x="17774" y="20545"/>
                </a:cubicBezTo>
                <a:lnTo>
                  <a:pt x="17774" y="20765"/>
                </a:lnTo>
                <a:cubicBezTo>
                  <a:pt x="17774" y="20823"/>
                  <a:pt x="17798" y="20868"/>
                  <a:pt x="17827" y="20868"/>
                </a:cubicBezTo>
                <a:cubicBezTo>
                  <a:pt x="17856" y="20868"/>
                  <a:pt x="17880" y="20823"/>
                  <a:pt x="17880" y="20765"/>
                </a:cubicBezTo>
                <a:lnTo>
                  <a:pt x="17880" y="20545"/>
                </a:lnTo>
                <a:cubicBezTo>
                  <a:pt x="17880" y="20488"/>
                  <a:pt x="17856" y="20441"/>
                  <a:pt x="17827" y="20441"/>
                </a:cubicBezTo>
                <a:close/>
                <a:moveTo>
                  <a:pt x="18677" y="20441"/>
                </a:moveTo>
                <a:cubicBezTo>
                  <a:pt x="18648" y="20441"/>
                  <a:pt x="18624" y="20488"/>
                  <a:pt x="18624" y="20545"/>
                </a:cubicBezTo>
                <a:lnTo>
                  <a:pt x="18624" y="20765"/>
                </a:lnTo>
                <a:cubicBezTo>
                  <a:pt x="18624" y="20823"/>
                  <a:pt x="18648" y="20868"/>
                  <a:pt x="18677" y="20868"/>
                </a:cubicBezTo>
                <a:cubicBezTo>
                  <a:pt x="18706" y="20868"/>
                  <a:pt x="18730" y="20823"/>
                  <a:pt x="18730" y="20765"/>
                </a:cubicBezTo>
                <a:lnTo>
                  <a:pt x="18730" y="20545"/>
                </a:lnTo>
                <a:cubicBezTo>
                  <a:pt x="18730" y="20488"/>
                  <a:pt x="18706" y="20441"/>
                  <a:pt x="18677" y="20441"/>
                </a:cubicBezTo>
                <a:close/>
                <a:moveTo>
                  <a:pt x="18991" y="20441"/>
                </a:moveTo>
                <a:cubicBezTo>
                  <a:pt x="18962" y="20441"/>
                  <a:pt x="18938" y="20488"/>
                  <a:pt x="18938" y="20545"/>
                </a:cubicBezTo>
                <a:lnTo>
                  <a:pt x="18938" y="20765"/>
                </a:lnTo>
                <a:cubicBezTo>
                  <a:pt x="18938" y="20823"/>
                  <a:pt x="18962" y="20868"/>
                  <a:pt x="18991" y="20868"/>
                </a:cubicBezTo>
                <a:cubicBezTo>
                  <a:pt x="19020" y="20868"/>
                  <a:pt x="19044" y="20823"/>
                  <a:pt x="19044" y="20765"/>
                </a:cubicBezTo>
                <a:lnTo>
                  <a:pt x="19044" y="20545"/>
                </a:lnTo>
                <a:cubicBezTo>
                  <a:pt x="19044" y="20488"/>
                  <a:pt x="19020" y="20441"/>
                  <a:pt x="18991" y="20441"/>
                </a:cubicBezTo>
                <a:close/>
                <a:moveTo>
                  <a:pt x="19841" y="20441"/>
                </a:moveTo>
                <a:cubicBezTo>
                  <a:pt x="19812" y="20441"/>
                  <a:pt x="19788" y="20488"/>
                  <a:pt x="19788" y="20545"/>
                </a:cubicBezTo>
                <a:lnTo>
                  <a:pt x="19788" y="20765"/>
                </a:lnTo>
                <a:cubicBezTo>
                  <a:pt x="19788" y="20823"/>
                  <a:pt x="19812" y="20868"/>
                  <a:pt x="19841" y="20868"/>
                </a:cubicBezTo>
                <a:cubicBezTo>
                  <a:pt x="19870" y="20868"/>
                  <a:pt x="19894" y="20823"/>
                  <a:pt x="19894" y="20765"/>
                </a:cubicBezTo>
                <a:lnTo>
                  <a:pt x="19894" y="20545"/>
                </a:lnTo>
                <a:cubicBezTo>
                  <a:pt x="19894" y="20488"/>
                  <a:pt x="19870" y="20441"/>
                  <a:pt x="19841" y="20441"/>
                </a:cubicBezTo>
                <a:close/>
                <a:moveTo>
                  <a:pt x="20155" y="20441"/>
                </a:moveTo>
                <a:cubicBezTo>
                  <a:pt x="20126" y="20441"/>
                  <a:pt x="20102" y="20488"/>
                  <a:pt x="20102" y="20545"/>
                </a:cubicBezTo>
                <a:lnTo>
                  <a:pt x="20102" y="20765"/>
                </a:lnTo>
                <a:cubicBezTo>
                  <a:pt x="20102" y="20823"/>
                  <a:pt x="20126" y="20868"/>
                  <a:pt x="20155" y="20868"/>
                </a:cubicBezTo>
                <a:cubicBezTo>
                  <a:pt x="20184" y="20868"/>
                  <a:pt x="20207" y="20823"/>
                  <a:pt x="20207" y="20765"/>
                </a:cubicBezTo>
                <a:lnTo>
                  <a:pt x="20207" y="20545"/>
                </a:lnTo>
                <a:cubicBezTo>
                  <a:pt x="20207" y="20488"/>
                  <a:pt x="20184" y="20441"/>
                  <a:pt x="20155" y="20441"/>
                </a:cubicBezTo>
                <a:close/>
                <a:moveTo>
                  <a:pt x="21004" y="20441"/>
                </a:moveTo>
                <a:cubicBezTo>
                  <a:pt x="20975" y="20441"/>
                  <a:pt x="20952" y="20488"/>
                  <a:pt x="20952" y="20545"/>
                </a:cubicBezTo>
                <a:lnTo>
                  <a:pt x="20952" y="20765"/>
                </a:lnTo>
                <a:cubicBezTo>
                  <a:pt x="20952" y="20823"/>
                  <a:pt x="20975" y="20868"/>
                  <a:pt x="21004" y="20868"/>
                </a:cubicBezTo>
                <a:cubicBezTo>
                  <a:pt x="21033" y="20868"/>
                  <a:pt x="21057" y="20823"/>
                  <a:pt x="21057" y="20765"/>
                </a:cubicBezTo>
                <a:lnTo>
                  <a:pt x="21057" y="20545"/>
                </a:lnTo>
                <a:cubicBezTo>
                  <a:pt x="21057" y="20488"/>
                  <a:pt x="21033" y="20441"/>
                  <a:pt x="21004" y="20441"/>
                </a:cubicBezTo>
                <a:close/>
                <a:moveTo>
                  <a:pt x="21319" y="20441"/>
                </a:moveTo>
                <a:cubicBezTo>
                  <a:pt x="21289" y="20441"/>
                  <a:pt x="21267" y="20488"/>
                  <a:pt x="21267" y="20545"/>
                </a:cubicBezTo>
                <a:lnTo>
                  <a:pt x="21267" y="20765"/>
                </a:lnTo>
                <a:cubicBezTo>
                  <a:pt x="21267" y="20823"/>
                  <a:pt x="21289" y="20868"/>
                  <a:pt x="21319" y="20868"/>
                </a:cubicBezTo>
                <a:cubicBezTo>
                  <a:pt x="21348" y="20868"/>
                  <a:pt x="21372" y="20823"/>
                  <a:pt x="21372" y="20765"/>
                </a:cubicBezTo>
                <a:lnTo>
                  <a:pt x="21372" y="20545"/>
                </a:lnTo>
                <a:cubicBezTo>
                  <a:pt x="21372" y="20488"/>
                  <a:pt x="21348" y="20441"/>
                  <a:pt x="21319" y="20441"/>
                </a:cubicBezTo>
                <a:close/>
                <a:moveTo>
                  <a:pt x="281" y="21171"/>
                </a:moveTo>
                <a:cubicBezTo>
                  <a:pt x="252" y="21171"/>
                  <a:pt x="228" y="21218"/>
                  <a:pt x="228" y="21275"/>
                </a:cubicBezTo>
                <a:lnTo>
                  <a:pt x="228" y="21495"/>
                </a:lnTo>
                <a:cubicBezTo>
                  <a:pt x="228" y="21553"/>
                  <a:pt x="252" y="21600"/>
                  <a:pt x="281" y="21600"/>
                </a:cubicBezTo>
                <a:cubicBezTo>
                  <a:pt x="311" y="21600"/>
                  <a:pt x="334" y="21553"/>
                  <a:pt x="334" y="21495"/>
                </a:cubicBezTo>
                <a:lnTo>
                  <a:pt x="334" y="21275"/>
                </a:lnTo>
                <a:cubicBezTo>
                  <a:pt x="334" y="21218"/>
                  <a:pt x="311" y="21171"/>
                  <a:pt x="281" y="21171"/>
                </a:cubicBezTo>
                <a:close/>
                <a:moveTo>
                  <a:pt x="596" y="21171"/>
                </a:moveTo>
                <a:cubicBezTo>
                  <a:pt x="567" y="21171"/>
                  <a:pt x="543" y="21218"/>
                  <a:pt x="543" y="21275"/>
                </a:cubicBezTo>
                <a:lnTo>
                  <a:pt x="543" y="21495"/>
                </a:lnTo>
                <a:cubicBezTo>
                  <a:pt x="543" y="21553"/>
                  <a:pt x="567" y="21600"/>
                  <a:pt x="596" y="21600"/>
                </a:cubicBezTo>
                <a:cubicBezTo>
                  <a:pt x="625" y="21600"/>
                  <a:pt x="649" y="21553"/>
                  <a:pt x="649" y="21495"/>
                </a:cubicBezTo>
                <a:lnTo>
                  <a:pt x="649" y="21275"/>
                </a:lnTo>
                <a:cubicBezTo>
                  <a:pt x="649" y="21218"/>
                  <a:pt x="625" y="21171"/>
                  <a:pt x="596" y="21171"/>
                </a:cubicBezTo>
                <a:close/>
                <a:moveTo>
                  <a:pt x="1446" y="21171"/>
                </a:moveTo>
                <a:cubicBezTo>
                  <a:pt x="1417" y="21171"/>
                  <a:pt x="1393" y="21218"/>
                  <a:pt x="1393" y="21275"/>
                </a:cubicBezTo>
                <a:lnTo>
                  <a:pt x="1393" y="21495"/>
                </a:lnTo>
                <a:cubicBezTo>
                  <a:pt x="1393" y="21553"/>
                  <a:pt x="1417" y="21600"/>
                  <a:pt x="1446" y="21600"/>
                </a:cubicBezTo>
                <a:cubicBezTo>
                  <a:pt x="1475" y="21600"/>
                  <a:pt x="1499" y="21553"/>
                  <a:pt x="1499" y="21495"/>
                </a:cubicBezTo>
                <a:lnTo>
                  <a:pt x="1499" y="21275"/>
                </a:lnTo>
                <a:cubicBezTo>
                  <a:pt x="1499" y="21218"/>
                  <a:pt x="1475" y="21171"/>
                  <a:pt x="1446" y="21171"/>
                </a:cubicBezTo>
                <a:close/>
                <a:moveTo>
                  <a:pt x="1760" y="21171"/>
                </a:moveTo>
                <a:cubicBezTo>
                  <a:pt x="1731" y="21171"/>
                  <a:pt x="1707" y="21218"/>
                  <a:pt x="1707" y="21275"/>
                </a:cubicBezTo>
                <a:lnTo>
                  <a:pt x="1707" y="21495"/>
                </a:lnTo>
                <a:cubicBezTo>
                  <a:pt x="1707" y="21553"/>
                  <a:pt x="1731" y="21600"/>
                  <a:pt x="1760" y="21600"/>
                </a:cubicBezTo>
                <a:cubicBezTo>
                  <a:pt x="1789" y="21600"/>
                  <a:pt x="1813" y="21553"/>
                  <a:pt x="1813" y="21495"/>
                </a:cubicBezTo>
                <a:lnTo>
                  <a:pt x="1813" y="21275"/>
                </a:lnTo>
                <a:cubicBezTo>
                  <a:pt x="1813" y="21218"/>
                  <a:pt x="1789" y="21171"/>
                  <a:pt x="1760" y="21171"/>
                </a:cubicBezTo>
                <a:close/>
                <a:moveTo>
                  <a:pt x="2610" y="21171"/>
                </a:moveTo>
                <a:cubicBezTo>
                  <a:pt x="2581" y="21171"/>
                  <a:pt x="2557" y="21218"/>
                  <a:pt x="2557" y="21275"/>
                </a:cubicBezTo>
                <a:lnTo>
                  <a:pt x="2557" y="21495"/>
                </a:lnTo>
                <a:cubicBezTo>
                  <a:pt x="2557" y="21553"/>
                  <a:pt x="2581" y="21600"/>
                  <a:pt x="2610" y="21600"/>
                </a:cubicBezTo>
                <a:cubicBezTo>
                  <a:pt x="2639" y="21600"/>
                  <a:pt x="2662" y="21553"/>
                  <a:pt x="2662" y="21495"/>
                </a:cubicBezTo>
                <a:lnTo>
                  <a:pt x="2662" y="21275"/>
                </a:lnTo>
                <a:cubicBezTo>
                  <a:pt x="2662" y="21218"/>
                  <a:pt x="2639" y="21171"/>
                  <a:pt x="2610" y="21171"/>
                </a:cubicBezTo>
                <a:close/>
                <a:moveTo>
                  <a:pt x="2924" y="21171"/>
                </a:moveTo>
                <a:cubicBezTo>
                  <a:pt x="2895" y="21171"/>
                  <a:pt x="2871" y="21218"/>
                  <a:pt x="2871" y="21275"/>
                </a:cubicBezTo>
                <a:lnTo>
                  <a:pt x="2871" y="21495"/>
                </a:lnTo>
                <a:cubicBezTo>
                  <a:pt x="2871" y="21553"/>
                  <a:pt x="2895" y="21600"/>
                  <a:pt x="2924" y="21600"/>
                </a:cubicBezTo>
                <a:cubicBezTo>
                  <a:pt x="2954" y="21600"/>
                  <a:pt x="2976" y="21553"/>
                  <a:pt x="2976" y="21495"/>
                </a:cubicBezTo>
                <a:lnTo>
                  <a:pt x="2976" y="21275"/>
                </a:lnTo>
                <a:cubicBezTo>
                  <a:pt x="2976" y="21218"/>
                  <a:pt x="2954" y="21171"/>
                  <a:pt x="2924" y="21171"/>
                </a:cubicBezTo>
                <a:close/>
                <a:moveTo>
                  <a:pt x="3773" y="21171"/>
                </a:moveTo>
                <a:cubicBezTo>
                  <a:pt x="3744" y="21171"/>
                  <a:pt x="3721" y="21218"/>
                  <a:pt x="3721" y="21275"/>
                </a:cubicBezTo>
                <a:lnTo>
                  <a:pt x="3721" y="21495"/>
                </a:lnTo>
                <a:cubicBezTo>
                  <a:pt x="3721" y="21553"/>
                  <a:pt x="3744" y="21600"/>
                  <a:pt x="3773" y="21600"/>
                </a:cubicBezTo>
                <a:cubicBezTo>
                  <a:pt x="3802" y="21600"/>
                  <a:pt x="3826" y="21553"/>
                  <a:pt x="3826" y="21495"/>
                </a:cubicBezTo>
                <a:lnTo>
                  <a:pt x="3826" y="21275"/>
                </a:lnTo>
                <a:cubicBezTo>
                  <a:pt x="3826" y="21218"/>
                  <a:pt x="3802" y="21171"/>
                  <a:pt x="3773" y="21171"/>
                </a:cubicBezTo>
                <a:close/>
                <a:moveTo>
                  <a:pt x="4088" y="21171"/>
                </a:moveTo>
                <a:cubicBezTo>
                  <a:pt x="4058" y="21171"/>
                  <a:pt x="4035" y="21218"/>
                  <a:pt x="4035" y="21275"/>
                </a:cubicBezTo>
                <a:lnTo>
                  <a:pt x="4035" y="21495"/>
                </a:lnTo>
                <a:cubicBezTo>
                  <a:pt x="4035" y="21553"/>
                  <a:pt x="4058" y="21600"/>
                  <a:pt x="4088" y="21600"/>
                </a:cubicBezTo>
                <a:cubicBezTo>
                  <a:pt x="4117" y="21600"/>
                  <a:pt x="4141" y="21553"/>
                  <a:pt x="4141" y="21495"/>
                </a:cubicBezTo>
                <a:lnTo>
                  <a:pt x="4141" y="21275"/>
                </a:lnTo>
                <a:cubicBezTo>
                  <a:pt x="4141" y="21218"/>
                  <a:pt x="4117" y="21171"/>
                  <a:pt x="4088" y="21171"/>
                </a:cubicBezTo>
                <a:close/>
                <a:moveTo>
                  <a:pt x="4937" y="21171"/>
                </a:moveTo>
                <a:cubicBezTo>
                  <a:pt x="4908" y="21171"/>
                  <a:pt x="4884" y="21218"/>
                  <a:pt x="4884" y="21275"/>
                </a:cubicBezTo>
                <a:lnTo>
                  <a:pt x="4884" y="21495"/>
                </a:lnTo>
                <a:cubicBezTo>
                  <a:pt x="4884" y="21553"/>
                  <a:pt x="4908" y="21600"/>
                  <a:pt x="4937" y="21600"/>
                </a:cubicBezTo>
                <a:cubicBezTo>
                  <a:pt x="4966" y="21600"/>
                  <a:pt x="4990" y="21553"/>
                  <a:pt x="4990" y="21495"/>
                </a:cubicBezTo>
                <a:lnTo>
                  <a:pt x="4990" y="21275"/>
                </a:lnTo>
                <a:cubicBezTo>
                  <a:pt x="4990" y="21218"/>
                  <a:pt x="4966" y="21171"/>
                  <a:pt x="4937" y="21171"/>
                </a:cubicBezTo>
                <a:close/>
                <a:moveTo>
                  <a:pt x="5252" y="21171"/>
                </a:moveTo>
                <a:cubicBezTo>
                  <a:pt x="5223" y="21171"/>
                  <a:pt x="5199" y="21218"/>
                  <a:pt x="5199" y="21275"/>
                </a:cubicBezTo>
                <a:lnTo>
                  <a:pt x="5199" y="21495"/>
                </a:lnTo>
                <a:cubicBezTo>
                  <a:pt x="5199" y="21553"/>
                  <a:pt x="5223" y="21600"/>
                  <a:pt x="5252" y="21600"/>
                </a:cubicBezTo>
                <a:cubicBezTo>
                  <a:pt x="5281" y="21600"/>
                  <a:pt x="5305" y="21553"/>
                  <a:pt x="5305" y="21495"/>
                </a:cubicBezTo>
                <a:lnTo>
                  <a:pt x="5305" y="21275"/>
                </a:lnTo>
                <a:cubicBezTo>
                  <a:pt x="5305" y="21218"/>
                  <a:pt x="5281" y="21171"/>
                  <a:pt x="5252" y="21171"/>
                </a:cubicBezTo>
                <a:close/>
                <a:moveTo>
                  <a:pt x="6102" y="21171"/>
                </a:moveTo>
                <a:cubicBezTo>
                  <a:pt x="6072" y="21171"/>
                  <a:pt x="6049" y="21218"/>
                  <a:pt x="6049" y="21275"/>
                </a:cubicBezTo>
                <a:lnTo>
                  <a:pt x="6049" y="21495"/>
                </a:lnTo>
                <a:cubicBezTo>
                  <a:pt x="6049" y="21553"/>
                  <a:pt x="6072" y="21600"/>
                  <a:pt x="6102" y="21600"/>
                </a:cubicBezTo>
                <a:cubicBezTo>
                  <a:pt x="6131" y="21600"/>
                  <a:pt x="6155" y="21553"/>
                  <a:pt x="6155" y="21495"/>
                </a:cubicBezTo>
                <a:lnTo>
                  <a:pt x="6155" y="21275"/>
                </a:lnTo>
                <a:cubicBezTo>
                  <a:pt x="6155" y="21218"/>
                  <a:pt x="6131" y="21171"/>
                  <a:pt x="6102" y="21171"/>
                </a:cubicBezTo>
                <a:close/>
                <a:moveTo>
                  <a:pt x="6416" y="21171"/>
                </a:moveTo>
                <a:cubicBezTo>
                  <a:pt x="6387" y="21171"/>
                  <a:pt x="6363" y="21218"/>
                  <a:pt x="6363" y="21275"/>
                </a:cubicBezTo>
                <a:lnTo>
                  <a:pt x="6363" y="21495"/>
                </a:lnTo>
                <a:cubicBezTo>
                  <a:pt x="6363" y="21553"/>
                  <a:pt x="6387" y="21600"/>
                  <a:pt x="6416" y="21600"/>
                </a:cubicBezTo>
                <a:cubicBezTo>
                  <a:pt x="6445" y="21600"/>
                  <a:pt x="6469" y="21553"/>
                  <a:pt x="6469" y="21495"/>
                </a:cubicBezTo>
                <a:lnTo>
                  <a:pt x="6469" y="21275"/>
                </a:lnTo>
                <a:cubicBezTo>
                  <a:pt x="6469" y="21218"/>
                  <a:pt x="6445" y="21171"/>
                  <a:pt x="6416" y="21171"/>
                </a:cubicBezTo>
                <a:close/>
                <a:moveTo>
                  <a:pt x="7266" y="21171"/>
                </a:moveTo>
                <a:cubicBezTo>
                  <a:pt x="7237" y="21171"/>
                  <a:pt x="7213" y="21218"/>
                  <a:pt x="7213" y="21275"/>
                </a:cubicBezTo>
                <a:lnTo>
                  <a:pt x="7213" y="21495"/>
                </a:lnTo>
                <a:cubicBezTo>
                  <a:pt x="7213" y="21553"/>
                  <a:pt x="7237" y="21600"/>
                  <a:pt x="7266" y="21600"/>
                </a:cubicBezTo>
                <a:cubicBezTo>
                  <a:pt x="7295" y="21600"/>
                  <a:pt x="7318" y="21553"/>
                  <a:pt x="7318" y="21495"/>
                </a:cubicBezTo>
                <a:lnTo>
                  <a:pt x="7318" y="21275"/>
                </a:lnTo>
                <a:cubicBezTo>
                  <a:pt x="7318" y="21218"/>
                  <a:pt x="7295" y="21171"/>
                  <a:pt x="7266" y="21171"/>
                </a:cubicBezTo>
                <a:close/>
                <a:moveTo>
                  <a:pt x="7580" y="21171"/>
                </a:moveTo>
                <a:cubicBezTo>
                  <a:pt x="7551" y="21171"/>
                  <a:pt x="7527" y="21218"/>
                  <a:pt x="7527" y="21275"/>
                </a:cubicBezTo>
                <a:lnTo>
                  <a:pt x="7527" y="21495"/>
                </a:lnTo>
                <a:cubicBezTo>
                  <a:pt x="7527" y="21553"/>
                  <a:pt x="7551" y="21600"/>
                  <a:pt x="7580" y="21600"/>
                </a:cubicBezTo>
                <a:cubicBezTo>
                  <a:pt x="7609" y="21600"/>
                  <a:pt x="7632" y="21553"/>
                  <a:pt x="7632" y="21495"/>
                </a:cubicBezTo>
                <a:lnTo>
                  <a:pt x="7632" y="21275"/>
                </a:lnTo>
                <a:cubicBezTo>
                  <a:pt x="7632" y="21218"/>
                  <a:pt x="7609" y="21171"/>
                  <a:pt x="7580" y="21171"/>
                </a:cubicBezTo>
                <a:close/>
                <a:moveTo>
                  <a:pt x="8429" y="21171"/>
                </a:moveTo>
                <a:cubicBezTo>
                  <a:pt x="8400" y="21171"/>
                  <a:pt x="8377" y="21218"/>
                  <a:pt x="8377" y="21275"/>
                </a:cubicBezTo>
                <a:lnTo>
                  <a:pt x="8377" y="21495"/>
                </a:lnTo>
                <a:cubicBezTo>
                  <a:pt x="8377" y="21553"/>
                  <a:pt x="8400" y="21600"/>
                  <a:pt x="8429" y="21600"/>
                </a:cubicBezTo>
                <a:cubicBezTo>
                  <a:pt x="8458" y="21600"/>
                  <a:pt x="8482" y="21553"/>
                  <a:pt x="8482" y="21495"/>
                </a:cubicBezTo>
                <a:lnTo>
                  <a:pt x="8482" y="21275"/>
                </a:lnTo>
                <a:cubicBezTo>
                  <a:pt x="8482" y="21218"/>
                  <a:pt x="8458" y="21171"/>
                  <a:pt x="8429" y="21171"/>
                </a:cubicBezTo>
                <a:close/>
                <a:moveTo>
                  <a:pt x="8744" y="21171"/>
                </a:moveTo>
                <a:cubicBezTo>
                  <a:pt x="8714" y="21171"/>
                  <a:pt x="8691" y="21218"/>
                  <a:pt x="8691" y="21275"/>
                </a:cubicBezTo>
                <a:lnTo>
                  <a:pt x="8691" y="21495"/>
                </a:lnTo>
                <a:cubicBezTo>
                  <a:pt x="8691" y="21553"/>
                  <a:pt x="8714" y="21600"/>
                  <a:pt x="8744" y="21600"/>
                </a:cubicBezTo>
                <a:cubicBezTo>
                  <a:pt x="8773" y="21600"/>
                  <a:pt x="8796" y="21553"/>
                  <a:pt x="8796" y="21495"/>
                </a:cubicBezTo>
                <a:lnTo>
                  <a:pt x="8796" y="21275"/>
                </a:lnTo>
                <a:cubicBezTo>
                  <a:pt x="8796" y="21218"/>
                  <a:pt x="8773" y="21171"/>
                  <a:pt x="8744" y="21171"/>
                </a:cubicBezTo>
                <a:close/>
                <a:moveTo>
                  <a:pt x="9593" y="21171"/>
                </a:moveTo>
                <a:cubicBezTo>
                  <a:pt x="9564" y="21171"/>
                  <a:pt x="9540" y="21218"/>
                  <a:pt x="9540" y="21275"/>
                </a:cubicBezTo>
                <a:lnTo>
                  <a:pt x="9540" y="21495"/>
                </a:lnTo>
                <a:cubicBezTo>
                  <a:pt x="9540" y="21553"/>
                  <a:pt x="9564" y="21600"/>
                  <a:pt x="9593" y="21600"/>
                </a:cubicBezTo>
                <a:cubicBezTo>
                  <a:pt x="9622" y="21600"/>
                  <a:pt x="9646" y="21553"/>
                  <a:pt x="9646" y="21495"/>
                </a:cubicBezTo>
                <a:lnTo>
                  <a:pt x="9646" y="21275"/>
                </a:lnTo>
                <a:cubicBezTo>
                  <a:pt x="9646" y="21218"/>
                  <a:pt x="9622" y="21171"/>
                  <a:pt x="9593" y="21171"/>
                </a:cubicBezTo>
                <a:close/>
                <a:moveTo>
                  <a:pt x="9908" y="21171"/>
                </a:moveTo>
                <a:cubicBezTo>
                  <a:pt x="9879" y="21171"/>
                  <a:pt x="9855" y="21218"/>
                  <a:pt x="9855" y="21275"/>
                </a:cubicBezTo>
                <a:lnTo>
                  <a:pt x="9855" y="21495"/>
                </a:lnTo>
                <a:cubicBezTo>
                  <a:pt x="9855" y="21553"/>
                  <a:pt x="9879" y="21600"/>
                  <a:pt x="9908" y="21600"/>
                </a:cubicBezTo>
                <a:cubicBezTo>
                  <a:pt x="9937" y="21600"/>
                  <a:pt x="9961" y="21553"/>
                  <a:pt x="9961" y="21495"/>
                </a:cubicBezTo>
                <a:lnTo>
                  <a:pt x="9961" y="21275"/>
                </a:lnTo>
                <a:cubicBezTo>
                  <a:pt x="9961" y="21218"/>
                  <a:pt x="9937" y="21171"/>
                  <a:pt x="9908" y="21171"/>
                </a:cubicBezTo>
                <a:close/>
                <a:moveTo>
                  <a:pt x="10758" y="21171"/>
                </a:moveTo>
                <a:cubicBezTo>
                  <a:pt x="10728" y="21171"/>
                  <a:pt x="10705" y="21218"/>
                  <a:pt x="10705" y="21275"/>
                </a:cubicBezTo>
                <a:lnTo>
                  <a:pt x="10705" y="21495"/>
                </a:lnTo>
                <a:cubicBezTo>
                  <a:pt x="10705" y="21553"/>
                  <a:pt x="10728" y="21600"/>
                  <a:pt x="10758" y="21600"/>
                </a:cubicBezTo>
                <a:cubicBezTo>
                  <a:pt x="10787" y="21600"/>
                  <a:pt x="10810" y="21553"/>
                  <a:pt x="10810" y="21495"/>
                </a:cubicBezTo>
                <a:lnTo>
                  <a:pt x="10810" y="21275"/>
                </a:lnTo>
                <a:cubicBezTo>
                  <a:pt x="10810" y="21218"/>
                  <a:pt x="10787" y="21171"/>
                  <a:pt x="10758" y="21171"/>
                </a:cubicBezTo>
                <a:close/>
                <a:moveTo>
                  <a:pt x="11072" y="21171"/>
                </a:moveTo>
                <a:cubicBezTo>
                  <a:pt x="11043" y="21171"/>
                  <a:pt x="11019" y="21218"/>
                  <a:pt x="11019" y="21275"/>
                </a:cubicBezTo>
                <a:lnTo>
                  <a:pt x="11019" y="21495"/>
                </a:lnTo>
                <a:cubicBezTo>
                  <a:pt x="11019" y="21553"/>
                  <a:pt x="11043" y="21600"/>
                  <a:pt x="11072" y="21600"/>
                </a:cubicBezTo>
                <a:cubicBezTo>
                  <a:pt x="11101" y="21600"/>
                  <a:pt x="11125" y="21553"/>
                  <a:pt x="11125" y="21495"/>
                </a:cubicBezTo>
                <a:lnTo>
                  <a:pt x="11125" y="21275"/>
                </a:lnTo>
                <a:cubicBezTo>
                  <a:pt x="11125" y="21218"/>
                  <a:pt x="11101" y="21171"/>
                  <a:pt x="11072" y="21171"/>
                </a:cubicBezTo>
                <a:close/>
                <a:moveTo>
                  <a:pt x="11922" y="21171"/>
                </a:moveTo>
                <a:cubicBezTo>
                  <a:pt x="11893" y="21171"/>
                  <a:pt x="11869" y="21218"/>
                  <a:pt x="11869" y="21275"/>
                </a:cubicBezTo>
                <a:lnTo>
                  <a:pt x="11869" y="21495"/>
                </a:lnTo>
                <a:cubicBezTo>
                  <a:pt x="11869" y="21553"/>
                  <a:pt x="11893" y="21600"/>
                  <a:pt x="11922" y="21600"/>
                </a:cubicBezTo>
                <a:cubicBezTo>
                  <a:pt x="11951" y="21600"/>
                  <a:pt x="11974" y="21553"/>
                  <a:pt x="11974" y="21495"/>
                </a:cubicBezTo>
                <a:lnTo>
                  <a:pt x="11974" y="21275"/>
                </a:lnTo>
                <a:cubicBezTo>
                  <a:pt x="11974" y="21218"/>
                  <a:pt x="11951" y="21171"/>
                  <a:pt x="11922" y="21171"/>
                </a:cubicBezTo>
                <a:close/>
                <a:moveTo>
                  <a:pt x="12236" y="21171"/>
                </a:moveTo>
                <a:cubicBezTo>
                  <a:pt x="12207" y="21171"/>
                  <a:pt x="12183" y="21218"/>
                  <a:pt x="12183" y="21275"/>
                </a:cubicBezTo>
                <a:lnTo>
                  <a:pt x="12183" y="21495"/>
                </a:lnTo>
                <a:cubicBezTo>
                  <a:pt x="12183" y="21553"/>
                  <a:pt x="12207" y="21600"/>
                  <a:pt x="12236" y="21600"/>
                </a:cubicBezTo>
                <a:cubicBezTo>
                  <a:pt x="12265" y="21600"/>
                  <a:pt x="12288" y="21553"/>
                  <a:pt x="12288" y="21495"/>
                </a:cubicBezTo>
                <a:lnTo>
                  <a:pt x="12288" y="21275"/>
                </a:lnTo>
                <a:cubicBezTo>
                  <a:pt x="12288" y="21218"/>
                  <a:pt x="12265" y="21171"/>
                  <a:pt x="12236" y="21171"/>
                </a:cubicBezTo>
                <a:close/>
                <a:moveTo>
                  <a:pt x="13085" y="21171"/>
                </a:moveTo>
                <a:cubicBezTo>
                  <a:pt x="13056" y="21171"/>
                  <a:pt x="13032" y="21218"/>
                  <a:pt x="13032" y="21275"/>
                </a:cubicBezTo>
                <a:lnTo>
                  <a:pt x="13032" y="21495"/>
                </a:lnTo>
                <a:cubicBezTo>
                  <a:pt x="13032" y="21553"/>
                  <a:pt x="13056" y="21600"/>
                  <a:pt x="13085" y="21600"/>
                </a:cubicBezTo>
                <a:cubicBezTo>
                  <a:pt x="13114" y="21600"/>
                  <a:pt x="13138" y="21553"/>
                  <a:pt x="13138" y="21495"/>
                </a:cubicBezTo>
                <a:lnTo>
                  <a:pt x="13138" y="21275"/>
                </a:lnTo>
                <a:cubicBezTo>
                  <a:pt x="13138" y="21218"/>
                  <a:pt x="13114" y="21171"/>
                  <a:pt x="13085" y="21171"/>
                </a:cubicBezTo>
                <a:close/>
                <a:moveTo>
                  <a:pt x="13399" y="21171"/>
                </a:moveTo>
                <a:cubicBezTo>
                  <a:pt x="13370" y="21171"/>
                  <a:pt x="13348" y="21218"/>
                  <a:pt x="13348" y="21275"/>
                </a:cubicBezTo>
                <a:lnTo>
                  <a:pt x="13348" y="21495"/>
                </a:lnTo>
                <a:cubicBezTo>
                  <a:pt x="13348" y="21553"/>
                  <a:pt x="13370" y="21600"/>
                  <a:pt x="13399" y="21600"/>
                </a:cubicBezTo>
                <a:cubicBezTo>
                  <a:pt x="13428" y="21600"/>
                  <a:pt x="13452" y="21553"/>
                  <a:pt x="13452" y="21495"/>
                </a:cubicBezTo>
                <a:lnTo>
                  <a:pt x="13452" y="21275"/>
                </a:lnTo>
                <a:cubicBezTo>
                  <a:pt x="13452" y="21218"/>
                  <a:pt x="13428" y="21171"/>
                  <a:pt x="13399" y="21171"/>
                </a:cubicBezTo>
                <a:close/>
                <a:moveTo>
                  <a:pt x="14249" y="21171"/>
                </a:moveTo>
                <a:cubicBezTo>
                  <a:pt x="14220" y="21171"/>
                  <a:pt x="14196" y="21218"/>
                  <a:pt x="14196" y="21275"/>
                </a:cubicBezTo>
                <a:lnTo>
                  <a:pt x="14196" y="21495"/>
                </a:lnTo>
                <a:cubicBezTo>
                  <a:pt x="14196" y="21553"/>
                  <a:pt x="14220" y="21600"/>
                  <a:pt x="14249" y="21600"/>
                </a:cubicBezTo>
                <a:cubicBezTo>
                  <a:pt x="14278" y="21600"/>
                  <a:pt x="14302" y="21553"/>
                  <a:pt x="14302" y="21495"/>
                </a:cubicBezTo>
                <a:lnTo>
                  <a:pt x="14302" y="21275"/>
                </a:lnTo>
                <a:cubicBezTo>
                  <a:pt x="14302" y="21218"/>
                  <a:pt x="14278" y="21171"/>
                  <a:pt x="14249" y="21171"/>
                </a:cubicBezTo>
                <a:close/>
                <a:moveTo>
                  <a:pt x="14564" y="21171"/>
                </a:moveTo>
                <a:cubicBezTo>
                  <a:pt x="14535" y="21171"/>
                  <a:pt x="14511" y="21218"/>
                  <a:pt x="14511" y="21275"/>
                </a:cubicBezTo>
                <a:lnTo>
                  <a:pt x="14511" y="21495"/>
                </a:lnTo>
                <a:cubicBezTo>
                  <a:pt x="14511" y="21553"/>
                  <a:pt x="14535" y="21600"/>
                  <a:pt x="14564" y="21600"/>
                </a:cubicBezTo>
                <a:cubicBezTo>
                  <a:pt x="14593" y="21600"/>
                  <a:pt x="14617" y="21553"/>
                  <a:pt x="14617" y="21495"/>
                </a:cubicBezTo>
                <a:lnTo>
                  <a:pt x="14617" y="21275"/>
                </a:lnTo>
                <a:cubicBezTo>
                  <a:pt x="14617" y="21218"/>
                  <a:pt x="14593" y="21171"/>
                  <a:pt x="14564" y="21171"/>
                </a:cubicBezTo>
                <a:close/>
                <a:moveTo>
                  <a:pt x="15413" y="21171"/>
                </a:moveTo>
                <a:cubicBezTo>
                  <a:pt x="15384" y="21171"/>
                  <a:pt x="15360" y="21218"/>
                  <a:pt x="15360" y="21275"/>
                </a:cubicBezTo>
                <a:lnTo>
                  <a:pt x="15360" y="21495"/>
                </a:lnTo>
                <a:cubicBezTo>
                  <a:pt x="15360" y="21553"/>
                  <a:pt x="15384" y="21600"/>
                  <a:pt x="15413" y="21600"/>
                </a:cubicBezTo>
                <a:cubicBezTo>
                  <a:pt x="15442" y="21600"/>
                  <a:pt x="15465" y="21553"/>
                  <a:pt x="15465" y="21495"/>
                </a:cubicBezTo>
                <a:lnTo>
                  <a:pt x="15465" y="21275"/>
                </a:lnTo>
                <a:cubicBezTo>
                  <a:pt x="15465" y="21218"/>
                  <a:pt x="15442" y="21171"/>
                  <a:pt x="15413" y="21171"/>
                </a:cubicBezTo>
                <a:close/>
                <a:moveTo>
                  <a:pt x="15728" y="21171"/>
                </a:moveTo>
                <a:cubicBezTo>
                  <a:pt x="15699" y="21171"/>
                  <a:pt x="15675" y="21218"/>
                  <a:pt x="15675" y="21275"/>
                </a:cubicBezTo>
                <a:lnTo>
                  <a:pt x="15675" y="21495"/>
                </a:lnTo>
                <a:cubicBezTo>
                  <a:pt x="15675" y="21553"/>
                  <a:pt x="15699" y="21600"/>
                  <a:pt x="15728" y="21600"/>
                </a:cubicBezTo>
                <a:cubicBezTo>
                  <a:pt x="15757" y="21600"/>
                  <a:pt x="15781" y="21553"/>
                  <a:pt x="15781" y="21495"/>
                </a:cubicBezTo>
                <a:lnTo>
                  <a:pt x="15781" y="21275"/>
                </a:lnTo>
                <a:cubicBezTo>
                  <a:pt x="15781" y="21218"/>
                  <a:pt x="15757" y="21171"/>
                  <a:pt x="15728" y="21171"/>
                </a:cubicBezTo>
                <a:close/>
                <a:moveTo>
                  <a:pt x="16578" y="21171"/>
                </a:moveTo>
                <a:cubicBezTo>
                  <a:pt x="16549" y="21171"/>
                  <a:pt x="16525" y="21218"/>
                  <a:pt x="16525" y="21275"/>
                </a:cubicBezTo>
                <a:lnTo>
                  <a:pt x="16525" y="21495"/>
                </a:lnTo>
                <a:cubicBezTo>
                  <a:pt x="16525" y="21553"/>
                  <a:pt x="16549" y="21600"/>
                  <a:pt x="16578" y="21600"/>
                </a:cubicBezTo>
                <a:cubicBezTo>
                  <a:pt x="16607" y="21600"/>
                  <a:pt x="16630" y="21553"/>
                  <a:pt x="16630" y="21495"/>
                </a:cubicBezTo>
                <a:lnTo>
                  <a:pt x="16630" y="21275"/>
                </a:lnTo>
                <a:cubicBezTo>
                  <a:pt x="16630" y="21218"/>
                  <a:pt x="16607" y="21171"/>
                  <a:pt x="16578" y="21171"/>
                </a:cubicBezTo>
                <a:close/>
                <a:moveTo>
                  <a:pt x="16892" y="21171"/>
                </a:moveTo>
                <a:cubicBezTo>
                  <a:pt x="16863" y="21171"/>
                  <a:pt x="16839" y="21218"/>
                  <a:pt x="16839" y="21275"/>
                </a:cubicBezTo>
                <a:lnTo>
                  <a:pt x="16839" y="21495"/>
                </a:lnTo>
                <a:cubicBezTo>
                  <a:pt x="16839" y="21553"/>
                  <a:pt x="16863" y="21600"/>
                  <a:pt x="16892" y="21600"/>
                </a:cubicBezTo>
                <a:cubicBezTo>
                  <a:pt x="16921" y="21600"/>
                  <a:pt x="16944" y="21553"/>
                  <a:pt x="16944" y="21495"/>
                </a:cubicBezTo>
                <a:lnTo>
                  <a:pt x="16944" y="21275"/>
                </a:lnTo>
                <a:cubicBezTo>
                  <a:pt x="16944" y="21218"/>
                  <a:pt x="16921" y="21171"/>
                  <a:pt x="16892" y="21171"/>
                </a:cubicBezTo>
                <a:close/>
                <a:moveTo>
                  <a:pt x="17741" y="21171"/>
                </a:moveTo>
                <a:cubicBezTo>
                  <a:pt x="17712" y="21171"/>
                  <a:pt x="17689" y="21218"/>
                  <a:pt x="17689" y="21275"/>
                </a:cubicBezTo>
                <a:lnTo>
                  <a:pt x="17689" y="21495"/>
                </a:lnTo>
                <a:cubicBezTo>
                  <a:pt x="17689" y="21553"/>
                  <a:pt x="17712" y="21600"/>
                  <a:pt x="17741" y="21600"/>
                </a:cubicBezTo>
                <a:cubicBezTo>
                  <a:pt x="17770" y="21600"/>
                  <a:pt x="17794" y="21553"/>
                  <a:pt x="17794" y="21495"/>
                </a:cubicBezTo>
                <a:lnTo>
                  <a:pt x="17794" y="21275"/>
                </a:lnTo>
                <a:cubicBezTo>
                  <a:pt x="17794" y="21218"/>
                  <a:pt x="17770" y="21171"/>
                  <a:pt x="17741" y="21171"/>
                </a:cubicBezTo>
                <a:close/>
                <a:moveTo>
                  <a:pt x="18055" y="21171"/>
                </a:moveTo>
                <a:cubicBezTo>
                  <a:pt x="18026" y="21171"/>
                  <a:pt x="18002" y="21218"/>
                  <a:pt x="18002" y="21275"/>
                </a:cubicBezTo>
                <a:lnTo>
                  <a:pt x="18002" y="21495"/>
                </a:lnTo>
                <a:cubicBezTo>
                  <a:pt x="18002" y="21553"/>
                  <a:pt x="18026" y="21600"/>
                  <a:pt x="18055" y="21600"/>
                </a:cubicBezTo>
                <a:cubicBezTo>
                  <a:pt x="18085" y="21600"/>
                  <a:pt x="18108" y="21553"/>
                  <a:pt x="18108" y="21495"/>
                </a:cubicBezTo>
                <a:lnTo>
                  <a:pt x="18108" y="21275"/>
                </a:lnTo>
                <a:cubicBezTo>
                  <a:pt x="18108" y="21218"/>
                  <a:pt x="18085" y="21171"/>
                  <a:pt x="18055" y="21171"/>
                </a:cubicBezTo>
                <a:close/>
                <a:moveTo>
                  <a:pt x="18905" y="21171"/>
                </a:moveTo>
                <a:cubicBezTo>
                  <a:pt x="18876" y="21171"/>
                  <a:pt x="18852" y="21218"/>
                  <a:pt x="18852" y="21275"/>
                </a:cubicBezTo>
                <a:lnTo>
                  <a:pt x="18852" y="21495"/>
                </a:lnTo>
                <a:cubicBezTo>
                  <a:pt x="18852" y="21553"/>
                  <a:pt x="18876" y="21600"/>
                  <a:pt x="18905" y="21600"/>
                </a:cubicBezTo>
                <a:cubicBezTo>
                  <a:pt x="18934" y="21600"/>
                  <a:pt x="18958" y="21553"/>
                  <a:pt x="18958" y="21495"/>
                </a:cubicBezTo>
                <a:lnTo>
                  <a:pt x="18958" y="21275"/>
                </a:lnTo>
                <a:cubicBezTo>
                  <a:pt x="18958" y="21218"/>
                  <a:pt x="18934" y="21171"/>
                  <a:pt x="18905" y="21171"/>
                </a:cubicBezTo>
                <a:close/>
                <a:moveTo>
                  <a:pt x="19220" y="21171"/>
                </a:moveTo>
                <a:cubicBezTo>
                  <a:pt x="19191" y="21171"/>
                  <a:pt x="19167" y="21218"/>
                  <a:pt x="19167" y="21275"/>
                </a:cubicBezTo>
                <a:lnTo>
                  <a:pt x="19167" y="21495"/>
                </a:lnTo>
                <a:cubicBezTo>
                  <a:pt x="19167" y="21553"/>
                  <a:pt x="19191" y="21600"/>
                  <a:pt x="19220" y="21600"/>
                </a:cubicBezTo>
                <a:cubicBezTo>
                  <a:pt x="19249" y="21600"/>
                  <a:pt x="19273" y="21553"/>
                  <a:pt x="19273" y="21495"/>
                </a:cubicBezTo>
                <a:lnTo>
                  <a:pt x="19273" y="21275"/>
                </a:lnTo>
                <a:cubicBezTo>
                  <a:pt x="19273" y="21218"/>
                  <a:pt x="19249" y="21171"/>
                  <a:pt x="19220" y="21171"/>
                </a:cubicBezTo>
                <a:close/>
                <a:moveTo>
                  <a:pt x="20069" y="21171"/>
                </a:moveTo>
                <a:cubicBezTo>
                  <a:pt x="20040" y="21171"/>
                  <a:pt x="20016" y="21218"/>
                  <a:pt x="20016" y="21275"/>
                </a:cubicBezTo>
                <a:lnTo>
                  <a:pt x="20016" y="21495"/>
                </a:lnTo>
                <a:cubicBezTo>
                  <a:pt x="20016" y="21553"/>
                  <a:pt x="20040" y="21600"/>
                  <a:pt x="20069" y="21600"/>
                </a:cubicBezTo>
                <a:cubicBezTo>
                  <a:pt x="20099" y="21600"/>
                  <a:pt x="20122" y="21553"/>
                  <a:pt x="20122" y="21495"/>
                </a:cubicBezTo>
                <a:lnTo>
                  <a:pt x="20122" y="21275"/>
                </a:lnTo>
                <a:cubicBezTo>
                  <a:pt x="20122" y="21218"/>
                  <a:pt x="20099" y="21171"/>
                  <a:pt x="20069" y="21171"/>
                </a:cubicBezTo>
                <a:close/>
                <a:moveTo>
                  <a:pt x="20384" y="21171"/>
                </a:moveTo>
                <a:cubicBezTo>
                  <a:pt x="20355" y="21171"/>
                  <a:pt x="20331" y="21218"/>
                  <a:pt x="20331" y="21275"/>
                </a:cubicBezTo>
                <a:lnTo>
                  <a:pt x="20331" y="21495"/>
                </a:lnTo>
                <a:cubicBezTo>
                  <a:pt x="20331" y="21553"/>
                  <a:pt x="20355" y="21600"/>
                  <a:pt x="20384" y="21600"/>
                </a:cubicBezTo>
                <a:cubicBezTo>
                  <a:pt x="20413" y="21600"/>
                  <a:pt x="20436" y="21553"/>
                  <a:pt x="20436" y="21495"/>
                </a:cubicBezTo>
                <a:lnTo>
                  <a:pt x="20436" y="21275"/>
                </a:lnTo>
                <a:cubicBezTo>
                  <a:pt x="20436" y="21218"/>
                  <a:pt x="20413" y="21171"/>
                  <a:pt x="20384" y="21171"/>
                </a:cubicBezTo>
                <a:close/>
                <a:moveTo>
                  <a:pt x="21234" y="21171"/>
                </a:moveTo>
                <a:cubicBezTo>
                  <a:pt x="21204" y="21171"/>
                  <a:pt x="21181" y="21218"/>
                  <a:pt x="21181" y="21275"/>
                </a:cubicBezTo>
                <a:lnTo>
                  <a:pt x="21181" y="21495"/>
                </a:lnTo>
                <a:cubicBezTo>
                  <a:pt x="21181" y="21553"/>
                  <a:pt x="21204" y="21600"/>
                  <a:pt x="21234" y="21600"/>
                </a:cubicBezTo>
                <a:cubicBezTo>
                  <a:pt x="21263" y="21600"/>
                  <a:pt x="21285" y="21553"/>
                  <a:pt x="21285" y="21495"/>
                </a:cubicBezTo>
                <a:lnTo>
                  <a:pt x="21285" y="21275"/>
                </a:lnTo>
                <a:cubicBezTo>
                  <a:pt x="21285" y="21218"/>
                  <a:pt x="21263" y="21171"/>
                  <a:pt x="21234" y="21171"/>
                </a:cubicBezTo>
                <a:close/>
                <a:moveTo>
                  <a:pt x="21547" y="21171"/>
                </a:moveTo>
                <a:cubicBezTo>
                  <a:pt x="21518" y="21171"/>
                  <a:pt x="21495" y="21218"/>
                  <a:pt x="21495" y="21275"/>
                </a:cubicBezTo>
                <a:lnTo>
                  <a:pt x="21495" y="21495"/>
                </a:lnTo>
                <a:cubicBezTo>
                  <a:pt x="21495" y="21553"/>
                  <a:pt x="21518" y="21600"/>
                  <a:pt x="21547" y="21600"/>
                </a:cubicBezTo>
                <a:cubicBezTo>
                  <a:pt x="21576" y="21600"/>
                  <a:pt x="21600" y="21553"/>
                  <a:pt x="21600" y="21495"/>
                </a:cubicBezTo>
                <a:lnTo>
                  <a:pt x="21600" y="21275"/>
                </a:lnTo>
                <a:cubicBezTo>
                  <a:pt x="21600" y="21218"/>
                  <a:pt x="21576" y="21171"/>
                  <a:pt x="21547" y="21171"/>
                </a:cubicBezTo>
                <a:close/>
              </a:path>
            </a:pathLst>
          </a:custGeom>
          <a:gradFill>
            <a:gsLst>
              <a:gs pos="0">
                <a:srgbClr val="18274E"/>
              </a:gs>
              <a:gs pos="14456">
                <a:srgbClr val="0E1B45"/>
              </a:gs>
              <a:gs pos="49638">
                <a:srgbClr val="040E3C"/>
              </a:gs>
            </a:gsLst>
            <a:path>
              <a:fillToRect l="33539" t="-4064" r="66460" b="104064"/>
            </a:path>
          </a:gradFill>
          <a:ln w="12700">
            <a:miter lim="400000"/>
          </a:ln>
        </p:spPr>
        <p:txBody>
          <a:bodyPr lIns="45719" rIns="45719" anchor="ctr"/>
          <a:lstStyle/>
          <a:p>
            <a:pPr defTabSz="914400">
              <a:lnSpc>
                <a:spcPct val="100000"/>
              </a:lnSpc>
              <a:buClrTx/>
              <a:defRPr sz="1800" baseline="0">
                <a:solidFill>
                  <a:srgbClr val="DE8919"/>
                </a:solidFill>
                <a:latin typeface="Aptos"/>
                <a:ea typeface="Aptos"/>
                <a:cs typeface="Aptos"/>
                <a:sym typeface="Aptos"/>
              </a:defRPr>
            </a:pPr>
            <a:endParaRPr/>
          </a:p>
        </p:txBody>
      </p:sp>
      <p:sp>
        <p:nvSpPr>
          <p:cNvPr id="60" name="Obrázek"/>
          <p:cNvSpPr>
            <a:spLocks noGrp="1"/>
          </p:cNvSpPr>
          <p:nvPr>
            <p:ph type="pic" sz="quarter" idx="21"/>
          </p:nvPr>
        </p:nvSpPr>
        <p:spPr>
          <a:xfrm>
            <a:off x="19881595" y="12356072"/>
            <a:ext cx="3454401" cy="690881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61" name="H1 Montserrat SemiBold 64 – nadpis vlevo"/>
          <p:cNvSpPr txBox="1">
            <a:spLocks noGrp="1"/>
          </p:cNvSpPr>
          <p:nvPr>
            <p:ph type="body" sz="quarter" idx="22"/>
          </p:nvPr>
        </p:nvSpPr>
        <p:spPr>
          <a:xfrm>
            <a:off x="1371548" y="1522656"/>
            <a:ext cx="21640905" cy="1092201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/>
          <a:p>
            <a:pPr marL="0" indent="0" defTabSz="825500">
              <a:lnSpc>
                <a:spcPct val="15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6400" i="1">
                <a:solidFill>
                  <a:srgbClr val="FFFFFF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t>H1 </a:t>
            </a:r>
            <a:r>
              <a:rPr>
                <a:solidFill>
                  <a:srgbClr val="77F9D9"/>
                </a:solidFill>
              </a:rPr>
              <a:t>Montserrat</a:t>
            </a:r>
            <a:r>
              <a:t> SemiBold 64 – nadpis vlevo</a:t>
            </a:r>
          </a:p>
        </p:txBody>
      </p:sp>
      <p:sp>
        <p:nvSpPr>
          <p:cNvPr id="62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1959031" y="13081000"/>
            <a:ext cx="453238" cy="461059"/>
          </a:xfrm>
          <a:prstGeom prst="rect">
            <a:avLst/>
          </a:prstGeom>
        </p:spPr>
        <p:txBody>
          <a:bodyPr lIns="50800" tIns="50800" rIns="50800" bIns="50800" anchor="t"/>
          <a:lstStyle>
            <a:lvl1pPr algn="ctr">
              <a:defRPr sz="2400" b="0">
                <a:solidFill>
                  <a:srgbClr val="000000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4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7" name="Volný tvar 6"/>
          <p:cNvSpPr/>
          <p:nvPr/>
        </p:nvSpPr>
        <p:spPr>
          <a:xfrm>
            <a:off x="134619" y="128682"/>
            <a:ext cx="24114762" cy="122132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3" y="0"/>
                </a:moveTo>
                <a:cubicBezTo>
                  <a:pt x="24" y="0"/>
                  <a:pt x="0" y="47"/>
                  <a:pt x="0" y="105"/>
                </a:cubicBezTo>
                <a:lnTo>
                  <a:pt x="0" y="325"/>
                </a:lnTo>
                <a:cubicBezTo>
                  <a:pt x="0" y="382"/>
                  <a:pt x="24" y="427"/>
                  <a:pt x="53" y="427"/>
                </a:cubicBezTo>
                <a:cubicBezTo>
                  <a:pt x="82" y="427"/>
                  <a:pt x="106" y="382"/>
                  <a:pt x="106" y="325"/>
                </a:cubicBezTo>
                <a:lnTo>
                  <a:pt x="106" y="105"/>
                </a:lnTo>
                <a:cubicBezTo>
                  <a:pt x="106" y="47"/>
                  <a:pt x="82" y="0"/>
                  <a:pt x="53" y="0"/>
                </a:cubicBezTo>
                <a:close/>
                <a:moveTo>
                  <a:pt x="367" y="0"/>
                </a:moveTo>
                <a:cubicBezTo>
                  <a:pt x="338" y="0"/>
                  <a:pt x="315" y="47"/>
                  <a:pt x="315" y="105"/>
                </a:cubicBezTo>
                <a:lnTo>
                  <a:pt x="315" y="325"/>
                </a:lnTo>
                <a:cubicBezTo>
                  <a:pt x="315" y="382"/>
                  <a:pt x="338" y="427"/>
                  <a:pt x="367" y="427"/>
                </a:cubicBezTo>
                <a:cubicBezTo>
                  <a:pt x="397" y="427"/>
                  <a:pt x="420" y="382"/>
                  <a:pt x="420" y="325"/>
                </a:cubicBezTo>
                <a:lnTo>
                  <a:pt x="420" y="105"/>
                </a:lnTo>
                <a:cubicBezTo>
                  <a:pt x="420" y="47"/>
                  <a:pt x="397" y="0"/>
                  <a:pt x="367" y="0"/>
                </a:cubicBezTo>
                <a:close/>
                <a:moveTo>
                  <a:pt x="1217" y="0"/>
                </a:moveTo>
                <a:cubicBezTo>
                  <a:pt x="1188" y="0"/>
                  <a:pt x="1164" y="47"/>
                  <a:pt x="1164" y="105"/>
                </a:cubicBezTo>
                <a:lnTo>
                  <a:pt x="1164" y="325"/>
                </a:lnTo>
                <a:cubicBezTo>
                  <a:pt x="1164" y="382"/>
                  <a:pt x="1188" y="427"/>
                  <a:pt x="1217" y="427"/>
                </a:cubicBezTo>
                <a:cubicBezTo>
                  <a:pt x="1246" y="427"/>
                  <a:pt x="1270" y="382"/>
                  <a:pt x="1270" y="325"/>
                </a:cubicBezTo>
                <a:lnTo>
                  <a:pt x="1270" y="105"/>
                </a:lnTo>
                <a:cubicBezTo>
                  <a:pt x="1270" y="47"/>
                  <a:pt x="1246" y="0"/>
                  <a:pt x="1217" y="0"/>
                </a:cubicBezTo>
                <a:close/>
                <a:moveTo>
                  <a:pt x="1532" y="0"/>
                </a:moveTo>
                <a:cubicBezTo>
                  <a:pt x="1503" y="0"/>
                  <a:pt x="1479" y="47"/>
                  <a:pt x="1479" y="105"/>
                </a:cubicBezTo>
                <a:lnTo>
                  <a:pt x="1479" y="325"/>
                </a:lnTo>
                <a:cubicBezTo>
                  <a:pt x="1479" y="382"/>
                  <a:pt x="1503" y="427"/>
                  <a:pt x="1532" y="427"/>
                </a:cubicBezTo>
                <a:cubicBezTo>
                  <a:pt x="1561" y="427"/>
                  <a:pt x="1584" y="382"/>
                  <a:pt x="1584" y="325"/>
                </a:cubicBezTo>
                <a:lnTo>
                  <a:pt x="1584" y="105"/>
                </a:lnTo>
                <a:cubicBezTo>
                  <a:pt x="1584" y="47"/>
                  <a:pt x="1561" y="0"/>
                  <a:pt x="1532" y="0"/>
                </a:cubicBezTo>
                <a:close/>
                <a:moveTo>
                  <a:pt x="2380" y="0"/>
                </a:moveTo>
                <a:cubicBezTo>
                  <a:pt x="2351" y="0"/>
                  <a:pt x="2329" y="47"/>
                  <a:pt x="2329" y="105"/>
                </a:cubicBezTo>
                <a:lnTo>
                  <a:pt x="2329" y="325"/>
                </a:lnTo>
                <a:cubicBezTo>
                  <a:pt x="2329" y="382"/>
                  <a:pt x="2351" y="427"/>
                  <a:pt x="2380" y="427"/>
                </a:cubicBezTo>
                <a:cubicBezTo>
                  <a:pt x="2409" y="427"/>
                  <a:pt x="2433" y="382"/>
                  <a:pt x="2433" y="325"/>
                </a:cubicBezTo>
                <a:lnTo>
                  <a:pt x="2433" y="105"/>
                </a:lnTo>
                <a:cubicBezTo>
                  <a:pt x="2433" y="47"/>
                  <a:pt x="2409" y="0"/>
                  <a:pt x="2380" y="0"/>
                </a:cubicBezTo>
                <a:close/>
                <a:moveTo>
                  <a:pt x="2695" y="0"/>
                </a:moveTo>
                <a:cubicBezTo>
                  <a:pt x="2666" y="0"/>
                  <a:pt x="2643" y="47"/>
                  <a:pt x="2643" y="105"/>
                </a:cubicBezTo>
                <a:lnTo>
                  <a:pt x="2643" y="325"/>
                </a:lnTo>
                <a:cubicBezTo>
                  <a:pt x="2643" y="382"/>
                  <a:pt x="2666" y="427"/>
                  <a:pt x="2695" y="427"/>
                </a:cubicBezTo>
                <a:cubicBezTo>
                  <a:pt x="2724" y="427"/>
                  <a:pt x="2748" y="382"/>
                  <a:pt x="2748" y="325"/>
                </a:cubicBezTo>
                <a:lnTo>
                  <a:pt x="2748" y="105"/>
                </a:lnTo>
                <a:cubicBezTo>
                  <a:pt x="2748" y="47"/>
                  <a:pt x="2724" y="0"/>
                  <a:pt x="2695" y="0"/>
                </a:cubicBezTo>
                <a:close/>
                <a:moveTo>
                  <a:pt x="3545" y="0"/>
                </a:moveTo>
                <a:cubicBezTo>
                  <a:pt x="3516" y="0"/>
                  <a:pt x="3492" y="47"/>
                  <a:pt x="3492" y="105"/>
                </a:cubicBezTo>
                <a:lnTo>
                  <a:pt x="3492" y="325"/>
                </a:lnTo>
                <a:cubicBezTo>
                  <a:pt x="3492" y="382"/>
                  <a:pt x="3516" y="427"/>
                  <a:pt x="3545" y="427"/>
                </a:cubicBezTo>
                <a:cubicBezTo>
                  <a:pt x="3574" y="427"/>
                  <a:pt x="3598" y="382"/>
                  <a:pt x="3598" y="325"/>
                </a:cubicBezTo>
                <a:lnTo>
                  <a:pt x="3598" y="105"/>
                </a:lnTo>
                <a:cubicBezTo>
                  <a:pt x="3598" y="47"/>
                  <a:pt x="3574" y="0"/>
                  <a:pt x="3545" y="0"/>
                </a:cubicBezTo>
                <a:close/>
                <a:moveTo>
                  <a:pt x="3859" y="0"/>
                </a:moveTo>
                <a:cubicBezTo>
                  <a:pt x="3830" y="0"/>
                  <a:pt x="3806" y="47"/>
                  <a:pt x="3806" y="105"/>
                </a:cubicBezTo>
                <a:lnTo>
                  <a:pt x="3806" y="325"/>
                </a:lnTo>
                <a:cubicBezTo>
                  <a:pt x="3806" y="382"/>
                  <a:pt x="3830" y="427"/>
                  <a:pt x="3859" y="427"/>
                </a:cubicBezTo>
                <a:cubicBezTo>
                  <a:pt x="3888" y="427"/>
                  <a:pt x="3912" y="382"/>
                  <a:pt x="3912" y="325"/>
                </a:cubicBezTo>
                <a:lnTo>
                  <a:pt x="3912" y="105"/>
                </a:lnTo>
                <a:cubicBezTo>
                  <a:pt x="3912" y="47"/>
                  <a:pt x="3888" y="0"/>
                  <a:pt x="3859" y="0"/>
                </a:cubicBezTo>
                <a:close/>
                <a:moveTo>
                  <a:pt x="4709" y="0"/>
                </a:moveTo>
                <a:cubicBezTo>
                  <a:pt x="4680" y="0"/>
                  <a:pt x="4656" y="47"/>
                  <a:pt x="4656" y="105"/>
                </a:cubicBezTo>
                <a:lnTo>
                  <a:pt x="4656" y="325"/>
                </a:lnTo>
                <a:cubicBezTo>
                  <a:pt x="4656" y="382"/>
                  <a:pt x="4680" y="427"/>
                  <a:pt x="4709" y="427"/>
                </a:cubicBezTo>
                <a:cubicBezTo>
                  <a:pt x="4738" y="427"/>
                  <a:pt x="4762" y="382"/>
                  <a:pt x="4762" y="325"/>
                </a:cubicBezTo>
                <a:lnTo>
                  <a:pt x="4762" y="105"/>
                </a:lnTo>
                <a:cubicBezTo>
                  <a:pt x="4762" y="47"/>
                  <a:pt x="4738" y="0"/>
                  <a:pt x="4709" y="0"/>
                </a:cubicBezTo>
                <a:close/>
                <a:moveTo>
                  <a:pt x="5023" y="0"/>
                </a:moveTo>
                <a:cubicBezTo>
                  <a:pt x="4994" y="0"/>
                  <a:pt x="4970" y="47"/>
                  <a:pt x="4970" y="105"/>
                </a:cubicBezTo>
                <a:lnTo>
                  <a:pt x="4970" y="325"/>
                </a:lnTo>
                <a:cubicBezTo>
                  <a:pt x="4970" y="382"/>
                  <a:pt x="4994" y="427"/>
                  <a:pt x="5023" y="427"/>
                </a:cubicBezTo>
                <a:cubicBezTo>
                  <a:pt x="5053" y="427"/>
                  <a:pt x="5076" y="382"/>
                  <a:pt x="5076" y="325"/>
                </a:cubicBezTo>
                <a:lnTo>
                  <a:pt x="5076" y="105"/>
                </a:lnTo>
                <a:cubicBezTo>
                  <a:pt x="5076" y="47"/>
                  <a:pt x="5053" y="0"/>
                  <a:pt x="5023" y="0"/>
                </a:cubicBezTo>
                <a:close/>
                <a:moveTo>
                  <a:pt x="5873" y="0"/>
                </a:moveTo>
                <a:cubicBezTo>
                  <a:pt x="5844" y="0"/>
                  <a:pt x="5820" y="47"/>
                  <a:pt x="5820" y="105"/>
                </a:cubicBezTo>
                <a:lnTo>
                  <a:pt x="5820" y="325"/>
                </a:lnTo>
                <a:cubicBezTo>
                  <a:pt x="5820" y="382"/>
                  <a:pt x="5844" y="427"/>
                  <a:pt x="5873" y="427"/>
                </a:cubicBezTo>
                <a:cubicBezTo>
                  <a:pt x="5902" y="427"/>
                  <a:pt x="5926" y="382"/>
                  <a:pt x="5926" y="325"/>
                </a:cubicBezTo>
                <a:lnTo>
                  <a:pt x="5926" y="105"/>
                </a:lnTo>
                <a:cubicBezTo>
                  <a:pt x="5926" y="47"/>
                  <a:pt x="5902" y="0"/>
                  <a:pt x="5873" y="0"/>
                </a:cubicBezTo>
                <a:close/>
                <a:moveTo>
                  <a:pt x="6188" y="0"/>
                </a:moveTo>
                <a:cubicBezTo>
                  <a:pt x="6159" y="0"/>
                  <a:pt x="6135" y="47"/>
                  <a:pt x="6135" y="105"/>
                </a:cubicBezTo>
                <a:lnTo>
                  <a:pt x="6135" y="325"/>
                </a:lnTo>
                <a:cubicBezTo>
                  <a:pt x="6135" y="382"/>
                  <a:pt x="6159" y="427"/>
                  <a:pt x="6188" y="427"/>
                </a:cubicBezTo>
                <a:cubicBezTo>
                  <a:pt x="6217" y="427"/>
                  <a:pt x="6240" y="382"/>
                  <a:pt x="6240" y="325"/>
                </a:cubicBezTo>
                <a:lnTo>
                  <a:pt x="6240" y="105"/>
                </a:lnTo>
                <a:cubicBezTo>
                  <a:pt x="6240" y="47"/>
                  <a:pt x="6217" y="0"/>
                  <a:pt x="6188" y="0"/>
                </a:cubicBezTo>
                <a:close/>
                <a:moveTo>
                  <a:pt x="7036" y="0"/>
                </a:moveTo>
                <a:cubicBezTo>
                  <a:pt x="7007" y="0"/>
                  <a:pt x="6984" y="47"/>
                  <a:pt x="6984" y="105"/>
                </a:cubicBezTo>
                <a:lnTo>
                  <a:pt x="6984" y="325"/>
                </a:lnTo>
                <a:cubicBezTo>
                  <a:pt x="6984" y="382"/>
                  <a:pt x="7007" y="427"/>
                  <a:pt x="7036" y="427"/>
                </a:cubicBezTo>
                <a:cubicBezTo>
                  <a:pt x="7065" y="427"/>
                  <a:pt x="7089" y="382"/>
                  <a:pt x="7089" y="325"/>
                </a:cubicBezTo>
                <a:lnTo>
                  <a:pt x="7089" y="105"/>
                </a:lnTo>
                <a:cubicBezTo>
                  <a:pt x="7089" y="47"/>
                  <a:pt x="7065" y="0"/>
                  <a:pt x="7036" y="0"/>
                </a:cubicBezTo>
                <a:close/>
                <a:moveTo>
                  <a:pt x="7351" y="0"/>
                </a:moveTo>
                <a:cubicBezTo>
                  <a:pt x="7322" y="0"/>
                  <a:pt x="7299" y="47"/>
                  <a:pt x="7299" y="105"/>
                </a:cubicBezTo>
                <a:lnTo>
                  <a:pt x="7299" y="325"/>
                </a:lnTo>
                <a:cubicBezTo>
                  <a:pt x="7299" y="382"/>
                  <a:pt x="7322" y="427"/>
                  <a:pt x="7351" y="427"/>
                </a:cubicBezTo>
                <a:cubicBezTo>
                  <a:pt x="7380" y="427"/>
                  <a:pt x="7404" y="382"/>
                  <a:pt x="7404" y="325"/>
                </a:cubicBezTo>
                <a:lnTo>
                  <a:pt x="7404" y="105"/>
                </a:lnTo>
                <a:cubicBezTo>
                  <a:pt x="7404" y="47"/>
                  <a:pt x="7380" y="0"/>
                  <a:pt x="7351" y="0"/>
                </a:cubicBezTo>
                <a:close/>
                <a:moveTo>
                  <a:pt x="8201" y="0"/>
                </a:moveTo>
                <a:cubicBezTo>
                  <a:pt x="8171" y="0"/>
                  <a:pt x="8148" y="47"/>
                  <a:pt x="8148" y="105"/>
                </a:cubicBezTo>
                <a:lnTo>
                  <a:pt x="8148" y="325"/>
                </a:lnTo>
                <a:cubicBezTo>
                  <a:pt x="8148" y="382"/>
                  <a:pt x="8171" y="427"/>
                  <a:pt x="8201" y="427"/>
                </a:cubicBezTo>
                <a:cubicBezTo>
                  <a:pt x="8230" y="427"/>
                  <a:pt x="8254" y="382"/>
                  <a:pt x="8254" y="325"/>
                </a:cubicBezTo>
                <a:lnTo>
                  <a:pt x="8254" y="105"/>
                </a:lnTo>
                <a:cubicBezTo>
                  <a:pt x="8254" y="47"/>
                  <a:pt x="8230" y="0"/>
                  <a:pt x="8201" y="0"/>
                </a:cubicBezTo>
                <a:close/>
                <a:moveTo>
                  <a:pt x="8515" y="0"/>
                </a:moveTo>
                <a:cubicBezTo>
                  <a:pt x="8486" y="0"/>
                  <a:pt x="8462" y="47"/>
                  <a:pt x="8462" y="105"/>
                </a:cubicBezTo>
                <a:lnTo>
                  <a:pt x="8462" y="325"/>
                </a:lnTo>
                <a:cubicBezTo>
                  <a:pt x="8462" y="382"/>
                  <a:pt x="8486" y="427"/>
                  <a:pt x="8515" y="427"/>
                </a:cubicBezTo>
                <a:cubicBezTo>
                  <a:pt x="8544" y="427"/>
                  <a:pt x="8568" y="382"/>
                  <a:pt x="8568" y="325"/>
                </a:cubicBezTo>
                <a:lnTo>
                  <a:pt x="8568" y="105"/>
                </a:lnTo>
                <a:cubicBezTo>
                  <a:pt x="8568" y="47"/>
                  <a:pt x="8544" y="0"/>
                  <a:pt x="8515" y="0"/>
                </a:cubicBezTo>
                <a:close/>
                <a:moveTo>
                  <a:pt x="9365" y="0"/>
                </a:moveTo>
                <a:cubicBezTo>
                  <a:pt x="9336" y="0"/>
                  <a:pt x="9312" y="47"/>
                  <a:pt x="9312" y="105"/>
                </a:cubicBezTo>
                <a:lnTo>
                  <a:pt x="9312" y="325"/>
                </a:lnTo>
                <a:cubicBezTo>
                  <a:pt x="9312" y="382"/>
                  <a:pt x="9336" y="427"/>
                  <a:pt x="9365" y="427"/>
                </a:cubicBezTo>
                <a:cubicBezTo>
                  <a:pt x="9394" y="427"/>
                  <a:pt x="9418" y="382"/>
                  <a:pt x="9418" y="325"/>
                </a:cubicBezTo>
                <a:lnTo>
                  <a:pt x="9418" y="105"/>
                </a:lnTo>
                <a:cubicBezTo>
                  <a:pt x="9418" y="47"/>
                  <a:pt x="9394" y="0"/>
                  <a:pt x="9365" y="0"/>
                </a:cubicBezTo>
                <a:close/>
                <a:moveTo>
                  <a:pt x="9679" y="0"/>
                </a:moveTo>
                <a:cubicBezTo>
                  <a:pt x="9650" y="0"/>
                  <a:pt x="9626" y="47"/>
                  <a:pt x="9626" y="105"/>
                </a:cubicBezTo>
                <a:lnTo>
                  <a:pt x="9626" y="325"/>
                </a:lnTo>
                <a:cubicBezTo>
                  <a:pt x="9626" y="382"/>
                  <a:pt x="9650" y="427"/>
                  <a:pt x="9679" y="427"/>
                </a:cubicBezTo>
                <a:cubicBezTo>
                  <a:pt x="9708" y="427"/>
                  <a:pt x="9732" y="382"/>
                  <a:pt x="9732" y="325"/>
                </a:cubicBezTo>
                <a:lnTo>
                  <a:pt x="9732" y="105"/>
                </a:lnTo>
                <a:cubicBezTo>
                  <a:pt x="9732" y="47"/>
                  <a:pt x="9708" y="0"/>
                  <a:pt x="9679" y="0"/>
                </a:cubicBezTo>
                <a:close/>
                <a:moveTo>
                  <a:pt x="10529" y="0"/>
                </a:moveTo>
                <a:cubicBezTo>
                  <a:pt x="10500" y="0"/>
                  <a:pt x="10476" y="47"/>
                  <a:pt x="10476" y="105"/>
                </a:cubicBezTo>
                <a:lnTo>
                  <a:pt x="10476" y="325"/>
                </a:lnTo>
                <a:cubicBezTo>
                  <a:pt x="10476" y="382"/>
                  <a:pt x="10500" y="427"/>
                  <a:pt x="10529" y="427"/>
                </a:cubicBezTo>
                <a:cubicBezTo>
                  <a:pt x="10558" y="427"/>
                  <a:pt x="10582" y="382"/>
                  <a:pt x="10582" y="325"/>
                </a:cubicBezTo>
                <a:lnTo>
                  <a:pt x="10582" y="105"/>
                </a:lnTo>
                <a:cubicBezTo>
                  <a:pt x="10582" y="47"/>
                  <a:pt x="10558" y="0"/>
                  <a:pt x="10529" y="0"/>
                </a:cubicBezTo>
                <a:close/>
                <a:moveTo>
                  <a:pt x="10844" y="0"/>
                </a:moveTo>
                <a:cubicBezTo>
                  <a:pt x="10814" y="0"/>
                  <a:pt x="10791" y="47"/>
                  <a:pt x="10791" y="105"/>
                </a:cubicBezTo>
                <a:lnTo>
                  <a:pt x="10791" y="325"/>
                </a:lnTo>
                <a:cubicBezTo>
                  <a:pt x="10791" y="382"/>
                  <a:pt x="10814" y="427"/>
                  <a:pt x="10844" y="427"/>
                </a:cubicBezTo>
                <a:cubicBezTo>
                  <a:pt x="10873" y="427"/>
                  <a:pt x="10895" y="382"/>
                  <a:pt x="10895" y="325"/>
                </a:cubicBezTo>
                <a:lnTo>
                  <a:pt x="10895" y="105"/>
                </a:lnTo>
                <a:cubicBezTo>
                  <a:pt x="10895" y="47"/>
                  <a:pt x="10873" y="0"/>
                  <a:pt x="10844" y="0"/>
                </a:cubicBezTo>
                <a:close/>
                <a:moveTo>
                  <a:pt x="11692" y="0"/>
                </a:moveTo>
                <a:cubicBezTo>
                  <a:pt x="11663" y="0"/>
                  <a:pt x="11640" y="47"/>
                  <a:pt x="11640" y="105"/>
                </a:cubicBezTo>
                <a:lnTo>
                  <a:pt x="11640" y="325"/>
                </a:lnTo>
                <a:cubicBezTo>
                  <a:pt x="11640" y="382"/>
                  <a:pt x="11663" y="427"/>
                  <a:pt x="11692" y="427"/>
                </a:cubicBezTo>
                <a:cubicBezTo>
                  <a:pt x="11721" y="427"/>
                  <a:pt x="11745" y="382"/>
                  <a:pt x="11745" y="325"/>
                </a:cubicBezTo>
                <a:lnTo>
                  <a:pt x="11745" y="105"/>
                </a:lnTo>
                <a:cubicBezTo>
                  <a:pt x="11745" y="47"/>
                  <a:pt x="11721" y="0"/>
                  <a:pt x="11692" y="0"/>
                </a:cubicBezTo>
                <a:close/>
                <a:moveTo>
                  <a:pt x="12007" y="0"/>
                </a:moveTo>
                <a:cubicBezTo>
                  <a:pt x="11978" y="0"/>
                  <a:pt x="11955" y="47"/>
                  <a:pt x="11955" y="105"/>
                </a:cubicBezTo>
                <a:lnTo>
                  <a:pt x="11955" y="325"/>
                </a:lnTo>
                <a:cubicBezTo>
                  <a:pt x="11955" y="382"/>
                  <a:pt x="11978" y="427"/>
                  <a:pt x="12007" y="427"/>
                </a:cubicBezTo>
                <a:cubicBezTo>
                  <a:pt x="12036" y="427"/>
                  <a:pt x="12060" y="382"/>
                  <a:pt x="12060" y="325"/>
                </a:cubicBezTo>
                <a:lnTo>
                  <a:pt x="12060" y="105"/>
                </a:lnTo>
                <a:cubicBezTo>
                  <a:pt x="12060" y="47"/>
                  <a:pt x="12036" y="0"/>
                  <a:pt x="12007" y="0"/>
                </a:cubicBezTo>
                <a:close/>
                <a:moveTo>
                  <a:pt x="12856" y="0"/>
                </a:moveTo>
                <a:cubicBezTo>
                  <a:pt x="12827" y="0"/>
                  <a:pt x="12804" y="47"/>
                  <a:pt x="12804" y="105"/>
                </a:cubicBezTo>
                <a:lnTo>
                  <a:pt x="12804" y="325"/>
                </a:lnTo>
                <a:cubicBezTo>
                  <a:pt x="12804" y="382"/>
                  <a:pt x="12827" y="427"/>
                  <a:pt x="12856" y="427"/>
                </a:cubicBezTo>
                <a:cubicBezTo>
                  <a:pt x="12886" y="427"/>
                  <a:pt x="12909" y="382"/>
                  <a:pt x="12909" y="325"/>
                </a:cubicBezTo>
                <a:lnTo>
                  <a:pt x="12909" y="105"/>
                </a:lnTo>
                <a:cubicBezTo>
                  <a:pt x="12909" y="47"/>
                  <a:pt x="12886" y="0"/>
                  <a:pt x="12856" y="0"/>
                </a:cubicBezTo>
                <a:close/>
                <a:moveTo>
                  <a:pt x="13171" y="0"/>
                </a:moveTo>
                <a:cubicBezTo>
                  <a:pt x="13142" y="0"/>
                  <a:pt x="13118" y="47"/>
                  <a:pt x="13118" y="105"/>
                </a:cubicBezTo>
                <a:lnTo>
                  <a:pt x="13118" y="325"/>
                </a:lnTo>
                <a:cubicBezTo>
                  <a:pt x="13118" y="382"/>
                  <a:pt x="13142" y="427"/>
                  <a:pt x="13171" y="427"/>
                </a:cubicBezTo>
                <a:cubicBezTo>
                  <a:pt x="13200" y="427"/>
                  <a:pt x="13224" y="382"/>
                  <a:pt x="13224" y="325"/>
                </a:cubicBezTo>
                <a:lnTo>
                  <a:pt x="13224" y="105"/>
                </a:lnTo>
                <a:cubicBezTo>
                  <a:pt x="13224" y="47"/>
                  <a:pt x="13200" y="0"/>
                  <a:pt x="13171" y="0"/>
                </a:cubicBezTo>
                <a:close/>
                <a:moveTo>
                  <a:pt x="14021" y="0"/>
                </a:moveTo>
                <a:cubicBezTo>
                  <a:pt x="13992" y="0"/>
                  <a:pt x="13968" y="47"/>
                  <a:pt x="13968" y="105"/>
                </a:cubicBezTo>
                <a:lnTo>
                  <a:pt x="13968" y="325"/>
                </a:lnTo>
                <a:cubicBezTo>
                  <a:pt x="13968" y="382"/>
                  <a:pt x="13992" y="427"/>
                  <a:pt x="14021" y="427"/>
                </a:cubicBezTo>
                <a:cubicBezTo>
                  <a:pt x="14050" y="427"/>
                  <a:pt x="14074" y="382"/>
                  <a:pt x="14074" y="325"/>
                </a:cubicBezTo>
                <a:lnTo>
                  <a:pt x="14074" y="105"/>
                </a:lnTo>
                <a:cubicBezTo>
                  <a:pt x="14074" y="47"/>
                  <a:pt x="14050" y="0"/>
                  <a:pt x="14021" y="0"/>
                </a:cubicBezTo>
                <a:close/>
                <a:moveTo>
                  <a:pt x="14335" y="0"/>
                </a:moveTo>
                <a:cubicBezTo>
                  <a:pt x="14306" y="0"/>
                  <a:pt x="14282" y="47"/>
                  <a:pt x="14282" y="105"/>
                </a:cubicBezTo>
                <a:lnTo>
                  <a:pt x="14282" y="325"/>
                </a:lnTo>
                <a:cubicBezTo>
                  <a:pt x="14282" y="382"/>
                  <a:pt x="14306" y="427"/>
                  <a:pt x="14335" y="427"/>
                </a:cubicBezTo>
                <a:cubicBezTo>
                  <a:pt x="14364" y="427"/>
                  <a:pt x="14388" y="382"/>
                  <a:pt x="14388" y="325"/>
                </a:cubicBezTo>
                <a:lnTo>
                  <a:pt x="14388" y="105"/>
                </a:lnTo>
                <a:cubicBezTo>
                  <a:pt x="14388" y="47"/>
                  <a:pt x="14364" y="0"/>
                  <a:pt x="14335" y="0"/>
                </a:cubicBezTo>
                <a:close/>
                <a:moveTo>
                  <a:pt x="15185" y="0"/>
                </a:moveTo>
                <a:cubicBezTo>
                  <a:pt x="15156" y="0"/>
                  <a:pt x="15132" y="47"/>
                  <a:pt x="15132" y="105"/>
                </a:cubicBezTo>
                <a:lnTo>
                  <a:pt x="15132" y="325"/>
                </a:lnTo>
                <a:cubicBezTo>
                  <a:pt x="15132" y="382"/>
                  <a:pt x="15156" y="427"/>
                  <a:pt x="15185" y="427"/>
                </a:cubicBezTo>
                <a:cubicBezTo>
                  <a:pt x="15214" y="427"/>
                  <a:pt x="15237" y="382"/>
                  <a:pt x="15237" y="325"/>
                </a:cubicBezTo>
                <a:lnTo>
                  <a:pt x="15237" y="105"/>
                </a:lnTo>
                <a:cubicBezTo>
                  <a:pt x="15237" y="47"/>
                  <a:pt x="15214" y="0"/>
                  <a:pt x="15185" y="0"/>
                </a:cubicBezTo>
                <a:close/>
                <a:moveTo>
                  <a:pt x="15500" y="0"/>
                </a:moveTo>
                <a:cubicBezTo>
                  <a:pt x="15470" y="0"/>
                  <a:pt x="15447" y="47"/>
                  <a:pt x="15447" y="105"/>
                </a:cubicBezTo>
                <a:lnTo>
                  <a:pt x="15447" y="325"/>
                </a:lnTo>
                <a:cubicBezTo>
                  <a:pt x="15447" y="382"/>
                  <a:pt x="15470" y="427"/>
                  <a:pt x="15500" y="427"/>
                </a:cubicBezTo>
                <a:cubicBezTo>
                  <a:pt x="15529" y="427"/>
                  <a:pt x="15551" y="382"/>
                  <a:pt x="15551" y="325"/>
                </a:cubicBezTo>
                <a:lnTo>
                  <a:pt x="15551" y="105"/>
                </a:lnTo>
                <a:cubicBezTo>
                  <a:pt x="15551" y="47"/>
                  <a:pt x="15529" y="0"/>
                  <a:pt x="15500" y="0"/>
                </a:cubicBezTo>
                <a:close/>
                <a:moveTo>
                  <a:pt x="16349" y="0"/>
                </a:moveTo>
                <a:cubicBezTo>
                  <a:pt x="16320" y="0"/>
                  <a:pt x="16296" y="47"/>
                  <a:pt x="16296" y="105"/>
                </a:cubicBezTo>
                <a:lnTo>
                  <a:pt x="16296" y="325"/>
                </a:lnTo>
                <a:cubicBezTo>
                  <a:pt x="16296" y="382"/>
                  <a:pt x="16320" y="427"/>
                  <a:pt x="16349" y="427"/>
                </a:cubicBezTo>
                <a:cubicBezTo>
                  <a:pt x="16378" y="427"/>
                  <a:pt x="16401" y="382"/>
                  <a:pt x="16401" y="325"/>
                </a:cubicBezTo>
                <a:lnTo>
                  <a:pt x="16401" y="105"/>
                </a:lnTo>
                <a:cubicBezTo>
                  <a:pt x="16401" y="47"/>
                  <a:pt x="16378" y="0"/>
                  <a:pt x="16349" y="0"/>
                </a:cubicBezTo>
                <a:close/>
                <a:moveTo>
                  <a:pt x="16663" y="0"/>
                </a:moveTo>
                <a:cubicBezTo>
                  <a:pt x="16634" y="0"/>
                  <a:pt x="16611" y="47"/>
                  <a:pt x="16611" y="105"/>
                </a:cubicBezTo>
                <a:lnTo>
                  <a:pt x="16611" y="325"/>
                </a:lnTo>
                <a:cubicBezTo>
                  <a:pt x="16611" y="382"/>
                  <a:pt x="16634" y="427"/>
                  <a:pt x="16663" y="427"/>
                </a:cubicBezTo>
                <a:cubicBezTo>
                  <a:pt x="16692" y="427"/>
                  <a:pt x="16716" y="382"/>
                  <a:pt x="16716" y="325"/>
                </a:cubicBezTo>
                <a:lnTo>
                  <a:pt x="16716" y="105"/>
                </a:lnTo>
                <a:cubicBezTo>
                  <a:pt x="16716" y="47"/>
                  <a:pt x="16692" y="0"/>
                  <a:pt x="16663" y="0"/>
                </a:cubicBezTo>
                <a:close/>
                <a:moveTo>
                  <a:pt x="17512" y="0"/>
                </a:moveTo>
                <a:cubicBezTo>
                  <a:pt x="17483" y="0"/>
                  <a:pt x="17459" y="47"/>
                  <a:pt x="17459" y="105"/>
                </a:cubicBezTo>
                <a:lnTo>
                  <a:pt x="17459" y="325"/>
                </a:lnTo>
                <a:cubicBezTo>
                  <a:pt x="17459" y="382"/>
                  <a:pt x="17483" y="427"/>
                  <a:pt x="17512" y="427"/>
                </a:cubicBezTo>
                <a:cubicBezTo>
                  <a:pt x="17541" y="427"/>
                  <a:pt x="17565" y="382"/>
                  <a:pt x="17565" y="325"/>
                </a:cubicBezTo>
                <a:lnTo>
                  <a:pt x="17565" y="105"/>
                </a:lnTo>
                <a:cubicBezTo>
                  <a:pt x="17565" y="47"/>
                  <a:pt x="17541" y="0"/>
                  <a:pt x="17512" y="0"/>
                </a:cubicBezTo>
                <a:close/>
                <a:moveTo>
                  <a:pt x="17827" y="0"/>
                </a:moveTo>
                <a:cubicBezTo>
                  <a:pt x="17798" y="0"/>
                  <a:pt x="17774" y="47"/>
                  <a:pt x="17774" y="105"/>
                </a:cubicBezTo>
                <a:lnTo>
                  <a:pt x="17774" y="325"/>
                </a:lnTo>
                <a:cubicBezTo>
                  <a:pt x="17774" y="382"/>
                  <a:pt x="17798" y="427"/>
                  <a:pt x="17827" y="427"/>
                </a:cubicBezTo>
                <a:cubicBezTo>
                  <a:pt x="17856" y="427"/>
                  <a:pt x="17880" y="382"/>
                  <a:pt x="17880" y="325"/>
                </a:cubicBezTo>
                <a:lnTo>
                  <a:pt x="17880" y="105"/>
                </a:lnTo>
                <a:cubicBezTo>
                  <a:pt x="17880" y="47"/>
                  <a:pt x="17856" y="0"/>
                  <a:pt x="17827" y="0"/>
                </a:cubicBezTo>
                <a:close/>
                <a:moveTo>
                  <a:pt x="18677" y="0"/>
                </a:moveTo>
                <a:cubicBezTo>
                  <a:pt x="18648" y="0"/>
                  <a:pt x="18624" y="47"/>
                  <a:pt x="18624" y="105"/>
                </a:cubicBezTo>
                <a:lnTo>
                  <a:pt x="18624" y="325"/>
                </a:lnTo>
                <a:cubicBezTo>
                  <a:pt x="18624" y="382"/>
                  <a:pt x="18648" y="427"/>
                  <a:pt x="18677" y="427"/>
                </a:cubicBezTo>
                <a:cubicBezTo>
                  <a:pt x="18706" y="427"/>
                  <a:pt x="18730" y="382"/>
                  <a:pt x="18730" y="325"/>
                </a:cubicBezTo>
                <a:lnTo>
                  <a:pt x="18730" y="105"/>
                </a:lnTo>
                <a:cubicBezTo>
                  <a:pt x="18730" y="47"/>
                  <a:pt x="18706" y="0"/>
                  <a:pt x="18677" y="0"/>
                </a:cubicBezTo>
                <a:close/>
                <a:moveTo>
                  <a:pt x="18991" y="0"/>
                </a:moveTo>
                <a:cubicBezTo>
                  <a:pt x="18962" y="0"/>
                  <a:pt x="18938" y="47"/>
                  <a:pt x="18938" y="105"/>
                </a:cubicBezTo>
                <a:lnTo>
                  <a:pt x="18938" y="325"/>
                </a:lnTo>
                <a:cubicBezTo>
                  <a:pt x="18938" y="382"/>
                  <a:pt x="18962" y="427"/>
                  <a:pt x="18991" y="427"/>
                </a:cubicBezTo>
                <a:cubicBezTo>
                  <a:pt x="19020" y="427"/>
                  <a:pt x="19044" y="382"/>
                  <a:pt x="19044" y="325"/>
                </a:cubicBezTo>
                <a:lnTo>
                  <a:pt x="19044" y="105"/>
                </a:lnTo>
                <a:cubicBezTo>
                  <a:pt x="19044" y="47"/>
                  <a:pt x="19020" y="0"/>
                  <a:pt x="18991" y="0"/>
                </a:cubicBezTo>
                <a:close/>
                <a:moveTo>
                  <a:pt x="19841" y="0"/>
                </a:moveTo>
                <a:cubicBezTo>
                  <a:pt x="19812" y="0"/>
                  <a:pt x="19788" y="47"/>
                  <a:pt x="19788" y="105"/>
                </a:cubicBezTo>
                <a:lnTo>
                  <a:pt x="19788" y="325"/>
                </a:lnTo>
                <a:cubicBezTo>
                  <a:pt x="19788" y="382"/>
                  <a:pt x="19812" y="427"/>
                  <a:pt x="19841" y="427"/>
                </a:cubicBezTo>
                <a:cubicBezTo>
                  <a:pt x="19870" y="427"/>
                  <a:pt x="19894" y="382"/>
                  <a:pt x="19894" y="325"/>
                </a:cubicBezTo>
                <a:lnTo>
                  <a:pt x="19894" y="105"/>
                </a:lnTo>
                <a:cubicBezTo>
                  <a:pt x="19894" y="47"/>
                  <a:pt x="19870" y="0"/>
                  <a:pt x="19841" y="0"/>
                </a:cubicBezTo>
                <a:close/>
                <a:moveTo>
                  <a:pt x="20155" y="0"/>
                </a:moveTo>
                <a:cubicBezTo>
                  <a:pt x="20126" y="0"/>
                  <a:pt x="20102" y="47"/>
                  <a:pt x="20102" y="105"/>
                </a:cubicBezTo>
                <a:lnTo>
                  <a:pt x="20102" y="325"/>
                </a:lnTo>
                <a:cubicBezTo>
                  <a:pt x="20102" y="382"/>
                  <a:pt x="20126" y="427"/>
                  <a:pt x="20155" y="427"/>
                </a:cubicBezTo>
                <a:cubicBezTo>
                  <a:pt x="20184" y="427"/>
                  <a:pt x="20207" y="382"/>
                  <a:pt x="20207" y="325"/>
                </a:cubicBezTo>
                <a:lnTo>
                  <a:pt x="20207" y="105"/>
                </a:lnTo>
                <a:cubicBezTo>
                  <a:pt x="20207" y="47"/>
                  <a:pt x="20184" y="0"/>
                  <a:pt x="20155" y="0"/>
                </a:cubicBezTo>
                <a:close/>
                <a:moveTo>
                  <a:pt x="21004" y="0"/>
                </a:moveTo>
                <a:cubicBezTo>
                  <a:pt x="20975" y="0"/>
                  <a:pt x="20952" y="47"/>
                  <a:pt x="20952" y="105"/>
                </a:cubicBezTo>
                <a:lnTo>
                  <a:pt x="20952" y="325"/>
                </a:lnTo>
                <a:cubicBezTo>
                  <a:pt x="20952" y="382"/>
                  <a:pt x="20975" y="427"/>
                  <a:pt x="21004" y="427"/>
                </a:cubicBezTo>
                <a:cubicBezTo>
                  <a:pt x="21033" y="427"/>
                  <a:pt x="21057" y="382"/>
                  <a:pt x="21057" y="325"/>
                </a:cubicBezTo>
                <a:lnTo>
                  <a:pt x="21057" y="105"/>
                </a:lnTo>
                <a:cubicBezTo>
                  <a:pt x="21057" y="47"/>
                  <a:pt x="21033" y="0"/>
                  <a:pt x="21004" y="0"/>
                </a:cubicBezTo>
                <a:close/>
                <a:moveTo>
                  <a:pt x="21319" y="0"/>
                </a:moveTo>
                <a:cubicBezTo>
                  <a:pt x="21289" y="0"/>
                  <a:pt x="21267" y="47"/>
                  <a:pt x="21267" y="105"/>
                </a:cubicBezTo>
                <a:lnTo>
                  <a:pt x="21267" y="325"/>
                </a:lnTo>
                <a:cubicBezTo>
                  <a:pt x="21267" y="382"/>
                  <a:pt x="21289" y="427"/>
                  <a:pt x="21319" y="427"/>
                </a:cubicBezTo>
                <a:cubicBezTo>
                  <a:pt x="21348" y="427"/>
                  <a:pt x="21372" y="382"/>
                  <a:pt x="21372" y="325"/>
                </a:cubicBezTo>
                <a:lnTo>
                  <a:pt x="21372" y="105"/>
                </a:lnTo>
                <a:cubicBezTo>
                  <a:pt x="21372" y="47"/>
                  <a:pt x="21348" y="0"/>
                  <a:pt x="21319" y="0"/>
                </a:cubicBezTo>
                <a:close/>
                <a:moveTo>
                  <a:pt x="281" y="730"/>
                </a:moveTo>
                <a:cubicBezTo>
                  <a:pt x="252" y="730"/>
                  <a:pt x="228" y="777"/>
                  <a:pt x="228" y="835"/>
                </a:cubicBezTo>
                <a:lnTo>
                  <a:pt x="228" y="1055"/>
                </a:lnTo>
                <a:cubicBezTo>
                  <a:pt x="228" y="1112"/>
                  <a:pt x="252" y="1157"/>
                  <a:pt x="281" y="1157"/>
                </a:cubicBezTo>
                <a:cubicBezTo>
                  <a:pt x="311" y="1157"/>
                  <a:pt x="334" y="1112"/>
                  <a:pt x="334" y="1055"/>
                </a:cubicBezTo>
                <a:lnTo>
                  <a:pt x="334" y="835"/>
                </a:lnTo>
                <a:cubicBezTo>
                  <a:pt x="334" y="777"/>
                  <a:pt x="311" y="730"/>
                  <a:pt x="281" y="730"/>
                </a:cubicBezTo>
                <a:close/>
                <a:moveTo>
                  <a:pt x="596" y="730"/>
                </a:moveTo>
                <a:cubicBezTo>
                  <a:pt x="567" y="730"/>
                  <a:pt x="543" y="777"/>
                  <a:pt x="543" y="835"/>
                </a:cubicBezTo>
                <a:lnTo>
                  <a:pt x="543" y="1055"/>
                </a:lnTo>
                <a:cubicBezTo>
                  <a:pt x="543" y="1112"/>
                  <a:pt x="567" y="1157"/>
                  <a:pt x="596" y="1157"/>
                </a:cubicBezTo>
                <a:cubicBezTo>
                  <a:pt x="625" y="1157"/>
                  <a:pt x="649" y="1112"/>
                  <a:pt x="649" y="1055"/>
                </a:cubicBezTo>
                <a:lnTo>
                  <a:pt x="649" y="835"/>
                </a:lnTo>
                <a:cubicBezTo>
                  <a:pt x="649" y="777"/>
                  <a:pt x="625" y="730"/>
                  <a:pt x="596" y="730"/>
                </a:cubicBezTo>
                <a:close/>
                <a:moveTo>
                  <a:pt x="1446" y="730"/>
                </a:moveTo>
                <a:cubicBezTo>
                  <a:pt x="1417" y="730"/>
                  <a:pt x="1393" y="777"/>
                  <a:pt x="1393" y="835"/>
                </a:cubicBezTo>
                <a:lnTo>
                  <a:pt x="1393" y="1055"/>
                </a:lnTo>
                <a:cubicBezTo>
                  <a:pt x="1393" y="1112"/>
                  <a:pt x="1417" y="1157"/>
                  <a:pt x="1446" y="1157"/>
                </a:cubicBezTo>
                <a:cubicBezTo>
                  <a:pt x="1475" y="1157"/>
                  <a:pt x="1499" y="1112"/>
                  <a:pt x="1499" y="1055"/>
                </a:cubicBezTo>
                <a:lnTo>
                  <a:pt x="1499" y="835"/>
                </a:lnTo>
                <a:cubicBezTo>
                  <a:pt x="1499" y="777"/>
                  <a:pt x="1475" y="730"/>
                  <a:pt x="1446" y="730"/>
                </a:cubicBezTo>
                <a:close/>
                <a:moveTo>
                  <a:pt x="1760" y="730"/>
                </a:moveTo>
                <a:cubicBezTo>
                  <a:pt x="1731" y="730"/>
                  <a:pt x="1707" y="777"/>
                  <a:pt x="1707" y="835"/>
                </a:cubicBezTo>
                <a:lnTo>
                  <a:pt x="1707" y="1055"/>
                </a:lnTo>
                <a:cubicBezTo>
                  <a:pt x="1707" y="1112"/>
                  <a:pt x="1731" y="1157"/>
                  <a:pt x="1760" y="1157"/>
                </a:cubicBezTo>
                <a:cubicBezTo>
                  <a:pt x="1789" y="1157"/>
                  <a:pt x="1813" y="1112"/>
                  <a:pt x="1813" y="1055"/>
                </a:cubicBezTo>
                <a:lnTo>
                  <a:pt x="1813" y="835"/>
                </a:lnTo>
                <a:cubicBezTo>
                  <a:pt x="1813" y="777"/>
                  <a:pt x="1789" y="730"/>
                  <a:pt x="1760" y="730"/>
                </a:cubicBezTo>
                <a:close/>
                <a:moveTo>
                  <a:pt x="2610" y="730"/>
                </a:moveTo>
                <a:cubicBezTo>
                  <a:pt x="2581" y="730"/>
                  <a:pt x="2557" y="777"/>
                  <a:pt x="2557" y="835"/>
                </a:cubicBezTo>
                <a:lnTo>
                  <a:pt x="2557" y="1055"/>
                </a:lnTo>
                <a:cubicBezTo>
                  <a:pt x="2557" y="1112"/>
                  <a:pt x="2581" y="1157"/>
                  <a:pt x="2610" y="1157"/>
                </a:cubicBezTo>
                <a:cubicBezTo>
                  <a:pt x="2639" y="1157"/>
                  <a:pt x="2662" y="1112"/>
                  <a:pt x="2662" y="1055"/>
                </a:cubicBezTo>
                <a:lnTo>
                  <a:pt x="2662" y="835"/>
                </a:lnTo>
                <a:cubicBezTo>
                  <a:pt x="2662" y="777"/>
                  <a:pt x="2639" y="730"/>
                  <a:pt x="2610" y="730"/>
                </a:cubicBezTo>
                <a:close/>
                <a:moveTo>
                  <a:pt x="2924" y="730"/>
                </a:moveTo>
                <a:cubicBezTo>
                  <a:pt x="2895" y="730"/>
                  <a:pt x="2871" y="777"/>
                  <a:pt x="2871" y="835"/>
                </a:cubicBezTo>
                <a:lnTo>
                  <a:pt x="2871" y="1055"/>
                </a:lnTo>
                <a:cubicBezTo>
                  <a:pt x="2871" y="1112"/>
                  <a:pt x="2895" y="1157"/>
                  <a:pt x="2924" y="1157"/>
                </a:cubicBezTo>
                <a:cubicBezTo>
                  <a:pt x="2954" y="1157"/>
                  <a:pt x="2976" y="1112"/>
                  <a:pt x="2976" y="1055"/>
                </a:cubicBezTo>
                <a:lnTo>
                  <a:pt x="2976" y="835"/>
                </a:lnTo>
                <a:cubicBezTo>
                  <a:pt x="2976" y="777"/>
                  <a:pt x="2954" y="730"/>
                  <a:pt x="2924" y="730"/>
                </a:cubicBezTo>
                <a:close/>
                <a:moveTo>
                  <a:pt x="3773" y="730"/>
                </a:moveTo>
                <a:cubicBezTo>
                  <a:pt x="3744" y="730"/>
                  <a:pt x="3721" y="777"/>
                  <a:pt x="3721" y="835"/>
                </a:cubicBezTo>
                <a:lnTo>
                  <a:pt x="3721" y="1055"/>
                </a:lnTo>
                <a:cubicBezTo>
                  <a:pt x="3721" y="1112"/>
                  <a:pt x="3744" y="1157"/>
                  <a:pt x="3773" y="1157"/>
                </a:cubicBezTo>
                <a:cubicBezTo>
                  <a:pt x="3802" y="1157"/>
                  <a:pt x="3826" y="1112"/>
                  <a:pt x="3826" y="1055"/>
                </a:cubicBezTo>
                <a:lnTo>
                  <a:pt x="3826" y="835"/>
                </a:lnTo>
                <a:cubicBezTo>
                  <a:pt x="3826" y="777"/>
                  <a:pt x="3802" y="730"/>
                  <a:pt x="3773" y="730"/>
                </a:cubicBezTo>
                <a:close/>
                <a:moveTo>
                  <a:pt x="4088" y="730"/>
                </a:moveTo>
                <a:cubicBezTo>
                  <a:pt x="4058" y="730"/>
                  <a:pt x="4035" y="777"/>
                  <a:pt x="4035" y="835"/>
                </a:cubicBezTo>
                <a:lnTo>
                  <a:pt x="4035" y="1055"/>
                </a:lnTo>
                <a:cubicBezTo>
                  <a:pt x="4035" y="1112"/>
                  <a:pt x="4058" y="1157"/>
                  <a:pt x="4088" y="1157"/>
                </a:cubicBezTo>
                <a:cubicBezTo>
                  <a:pt x="4117" y="1157"/>
                  <a:pt x="4141" y="1112"/>
                  <a:pt x="4141" y="1055"/>
                </a:cubicBezTo>
                <a:lnTo>
                  <a:pt x="4141" y="835"/>
                </a:lnTo>
                <a:cubicBezTo>
                  <a:pt x="4141" y="777"/>
                  <a:pt x="4117" y="730"/>
                  <a:pt x="4088" y="730"/>
                </a:cubicBezTo>
                <a:close/>
                <a:moveTo>
                  <a:pt x="4937" y="730"/>
                </a:moveTo>
                <a:cubicBezTo>
                  <a:pt x="4908" y="730"/>
                  <a:pt x="4884" y="777"/>
                  <a:pt x="4884" y="835"/>
                </a:cubicBezTo>
                <a:lnTo>
                  <a:pt x="4884" y="1055"/>
                </a:lnTo>
                <a:cubicBezTo>
                  <a:pt x="4884" y="1112"/>
                  <a:pt x="4908" y="1157"/>
                  <a:pt x="4937" y="1157"/>
                </a:cubicBezTo>
                <a:cubicBezTo>
                  <a:pt x="4966" y="1157"/>
                  <a:pt x="4990" y="1112"/>
                  <a:pt x="4990" y="1055"/>
                </a:cubicBezTo>
                <a:lnTo>
                  <a:pt x="4990" y="835"/>
                </a:lnTo>
                <a:cubicBezTo>
                  <a:pt x="4990" y="777"/>
                  <a:pt x="4966" y="730"/>
                  <a:pt x="4937" y="730"/>
                </a:cubicBezTo>
                <a:close/>
                <a:moveTo>
                  <a:pt x="5252" y="730"/>
                </a:moveTo>
                <a:cubicBezTo>
                  <a:pt x="5223" y="730"/>
                  <a:pt x="5199" y="777"/>
                  <a:pt x="5199" y="835"/>
                </a:cubicBezTo>
                <a:lnTo>
                  <a:pt x="5199" y="1055"/>
                </a:lnTo>
                <a:cubicBezTo>
                  <a:pt x="5199" y="1112"/>
                  <a:pt x="5223" y="1157"/>
                  <a:pt x="5252" y="1157"/>
                </a:cubicBezTo>
                <a:cubicBezTo>
                  <a:pt x="5281" y="1157"/>
                  <a:pt x="5305" y="1112"/>
                  <a:pt x="5305" y="1055"/>
                </a:cubicBezTo>
                <a:lnTo>
                  <a:pt x="5305" y="835"/>
                </a:lnTo>
                <a:cubicBezTo>
                  <a:pt x="5305" y="777"/>
                  <a:pt x="5281" y="730"/>
                  <a:pt x="5252" y="730"/>
                </a:cubicBezTo>
                <a:close/>
                <a:moveTo>
                  <a:pt x="6102" y="730"/>
                </a:moveTo>
                <a:cubicBezTo>
                  <a:pt x="6072" y="730"/>
                  <a:pt x="6049" y="777"/>
                  <a:pt x="6049" y="835"/>
                </a:cubicBezTo>
                <a:lnTo>
                  <a:pt x="6049" y="1055"/>
                </a:lnTo>
                <a:cubicBezTo>
                  <a:pt x="6049" y="1112"/>
                  <a:pt x="6072" y="1157"/>
                  <a:pt x="6102" y="1157"/>
                </a:cubicBezTo>
                <a:cubicBezTo>
                  <a:pt x="6131" y="1157"/>
                  <a:pt x="6155" y="1112"/>
                  <a:pt x="6155" y="1055"/>
                </a:cubicBezTo>
                <a:lnTo>
                  <a:pt x="6155" y="835"/>
                </a:lnTo>
                <a:cubicBezTo>
                  <a:pt x="6155" y="777"/>
                  <a:pt x="6131" y="730"/>
                  <a:pt x="6102" y="730"/>
                </a:cubicBezTo>
                <a:close/>
                <a:moveTo>
                  <a:pt x="6416" y="730"/>
                </a:moveTo>
                <a:cubicBezTo>
                  <a:pt x="6387" y="730"/>
                  <a:pt x="6363" y="777"/>
                  <a:pt x="6363" y="835"/>
                </a:cubicBezTo>
                <a:lnTo>
                  <a:pt x="6363" y="1055"/>
                </a:lnTo>
                <a:cubicBezTo>
                  <a:pt x="6363" y="1112"/>
                  <a:pt x="6387" y="1157"/>
                  <a:pt x="6416" y="1157"/>
                </a:cubicBezTo>
                <a:cubicBezTo>
                  <a:pt x="6445" y="1157"/>
                  <a:pt x="6469" y="1112"/>
                  <a:pt x="6469" y="1055"/>
                </a:cubicBezTo>
                <a:lnTo>
                  <a:pt x="6469" y="835"/>
                </a:lnTo>
                <a:cubicBezTo>
                  <a:pt x="6469" y="777"/>
                  <a:pt x="6445" y="730"/>
                  <a:pt x="6416" y="730"/>
                </a:cubicBezTo>
                <a:close/>
                <a:moveTo>
                  <a:pt x="7266" y="730"/>
                </a:moveTo>
                <a:cubicBezTo>
                  <a:pt x="7237" y="730"/>
                  <a:pt x="7213" y="777"/>
                  <a:pt x="7213" y="835"/>
                </a:cubicBezTo>
                <a:lnTo>
                  <a:pt x="7213" y="1055"/>
                </a:lnTo>
                <a:cubicBezTo>
                  <a:pt x="7213" y="1112"/>
                  <a:pt x="7237" y="1157"/>
                  <a:pt x="7266" y="1157"/>
                </a:cubicBezTo>
                <a:cubicBezTo>
                  <a:pt x="7295" y="1157"/>
                  <a:pt x="7318" y="1112"/>
                  <a:pt x="7318" y="1055"/>
                </a:cubicBezTo>
                <a:lnTo>
                  <a:pt x="7318" y="835"/>
                </a:lnTo>
                <a:cubicBezTo>
                  <a:pt x="7318" y="777"/>
                  <a:pt x="7295" y="730"/>
                  <a:pt x="7266" y="730"/>
                </a:cubicBezTo>
                <a:close/>
                <a:moveTo>
                  <a:pt x="7580" y="730"/>
                </a:moveTo>
                <a:cubicBezTo>
                  <a:pt x="7551" y="730"/>
                  <a:pt x="7527" y="777"/>
                  <a:pt x="7527" y="835"/>
                </a:cubicBezTo>
                <a:lnTo>
                  <a:pt x="7527" y="1055"/>
                </a:lnTo>
                <a:cubicBezTo>
                  <a:pt x="7527" y="1112"/>
                  <a:pt x="7551" y="1157"/>
                  <a:pt x="7580" y="1157"/>
                </a:cubicBezTo>
                <a:cubicBezTo>
                  <a:pt x="7609" y="1157"/>
                  <a:pt x="7632" y="1112"/>
                  <a:pt x="7632" y="1055"/>
                </a:cubicBezTo>
                <a:lnTo>
                  <a:pt x="7632" y="835"/>
                </a:lnTo>
                <a:cubicBezTo>
                  <a:pt x="7632" y="777"/>
                  <a:pt x="7609" y="730"/>
                  <a:pt x="7580" y="730"/>
                </a:cubicBezTo>
                <a:close/>
                <a:moveTo>
                  <a:pt x="8429" y="730"/>
                </a:moveTo>
                <a:cubicBezTo>
                  <a:pt x="8400" y="730"/>
                  <a:pt x="8377" y="777"/>
                  <a:pt x="8377" y="835"/>
                </a:cubicBezTo>
                <a:lnTo>
                  <a:pt x="8377" y="1055"/>
                </a:lnTo>
                <a:cubicBezTo>
                  <a:pt x="8377" y="1112"/>
                  <a:pt x="8400" y="1157"/>
                  <a:pt x="8429" y="1157"/>
                </a:cubicBezTo>
                <a:cubicBezTo>
                  <a:pt x="8458" y="1157"/>
                  <a:pt x="8482" y="1112"/>
                  <a:pt x="8482" y="1055"/>
                </a:cubicBezTo>
                <a:lnTo>
                  <a:pt x="8482" y="835"/>
                </a:lnTo>
                <a:cubicBezTo>
                  <a:pt x="8482" y="777"/>
                  <a:pt x="8458" y="730"/>
                  <a:pt x="8429" y="730"/>
                </a:cubicBezTo>
                <a:close/>
                <a:moveTo>
                  <a:pt x="8744" y="730"/>
                </a:moveTo>
                <a:cubicBezTo>
                  <a:pt x="8714" y="730"/>
                  <a:pt x="8691" y="777"/>
                  <a:pt x="8691" y="835"/>
                </a:cubicBezTo>
                <a:lnTo>
                  <a:pt x="8691" y="1055"/>
                </a:lnTo>
                <a:cubicBezTo>
                  <a:pt x="8691" y="1112"/>
                  <a:pt x="8714" y="1157"/>
                  <a:pt x="8744" y="1157"/>
                </a:cubicBezTo>
                <a:cubicBezTo>
                  <a:pt x="8773" y="1157"/>
                  <a:pt x="8796" y="1112"/>
                  <a:pt x="8796" y="1055"/>
                </a:cubicBezTo>
                <a:lnTo>
                  <a:pt x="8796" y="835"/>
                </a:lnTo>
                <a:cubicBezTo>
                  <a:pt x="8796" y="777"/>
                  <a:pt x="8773" y="730"/>
                  <a:pt x="8744" y="730"/>
                </a:cubicBezTo>
                <a:close/>
                <a:moveTo>
                  <a:pt x="9593" y="730"/>
                </a:moveTo>
                <a:cubicBezTo>
                  <a:pt x="9564" y="730"/>
                  <a:pt x="9540" y="777"/>
                  <a:pt x="9540" y="835"/>
                </a:cubicBezTo>
                <a:lnTo>
                  <a:pt x="9540" y="1055"/>
                </a:lnTo>
                <a:cubicBezTo>
                  <a:pt x="9540" y="1112"/>
                  <a:pt x="9564" y="1157"/>
                  <a:pt x="9593" y="1157"/>
                </a:cubicBezTo>
                <a:cubicBezTo>
                  <a:pt x="9622" y="1157"/>
                  <a:pt x="9646" y="1112"/>
                  <a:pt x="9646" y="1055"/>
                </a:cubicBezTo>
                <a:lnTo>
                  <a:pt x="9646" y="835"/>
                </a:lnTo>
                <a:cubicBezTo>
                  <a:pt x="9646" y="777"/>
                  <a:pt x="9622" y="730"/>
                  <a:pt x="9593" y="730"/>
                </a:cubicBezTo>
                <a:close/>
                <a:moveTo>
                  <a:pt x="9908" y="730"/>
                </a:moveTo>
                <a:cubicBezTo>
                  <a:pt x="9879" y="730"/>
                  <a:pt x="9855" y="777"/>
                  <a:pt x="9855" y="835"/>
                </a:cubicBezTo>
                <a:lnTo>
                  <a:pt x="9855" y="1055"/>
                </a:lnTo>
                <a:cubicBezTo>
                  <a:pt x="9855" y="1112"/>
                  <a:pt x="9879" y="1157"/>
                  <a:pt x="9908" y="1157"/>
                </a:cubicBezTo>
                <a:cubicBezTo>
                  <a:pt x="9937" y="1157"/>
                  <a:pt x="9961" y="1112"/>
                  <a:pt x="9961" y="1055"/>
                </a:cubicBezTo>
                <a:lnTo>
                  <a:pt x="9961" y="835"/>
                </a:lnTo>
                <a:cubicBezTo>
                  <a:pt x="9961" y="777"/>
                  <a:pt x="9937" y="730"/>
                  <a:pt x="9908" y="730"/>
                </a:cubicBezTo>
                <a:close/>
                <a:moveTo>
                  <a:pt x="10758" y="730"/>
                </a:moveTo>
                <a:cubicBezTo>
                  <a:pt x="10728" y="730"/>
                  <a:pt x="10705" y="777"/>
                  <a:pt x="10705" y="835"/>
                </a:cubicBezTo>
                <a:lnTo>
                  <a:pt x="10705" y="1055"/>
                </a:lnTo>
                <a:cubicBezTo>
                  <a:pt x="10705" y="1112"/>
                  <a:pt x="10728" y="1157"/>
                  <a:pt x="10758" y="1157"/>
                </a:cubicBezTo>
                <a:cubicBezTo>
                  <a:pt x="10787" y="1157"/>
                  <a:pt x="10810" y="1112"/>
                  <a:pt x="10810" y="1055"/>
                </a:cubicBezTo>
                <a:lnTo>
                  <a:pt x="10810" y="835"/>
                </a:lnTo>
                <a:cubicBezTo>
                  <a:pt x="10810" y="777"/>
                  <a:pt x="10787" y="730"/>
                  <a:pt x="10758" y="730"/>
                </a:cubicBezTo>
                <a:close/>
                <a:moveTo>
                  <a:pt x="11072" y="730"/>
                </a:moveTo>
                <a:cubicBezTo>
                  <a:pt x="11043" y="730"/>
                  <a:pt x="11019" y="777"/>
                  <a:pt x="11019" y="835"/>
                </a:cubicBezTo>
                <a:lnTo>
                  <a:pt x="11019" y="1055"/>
                </a:lnTo>
                <a:cubicBezTo>
                  <a:pt x="11019" y="1112"/>
                  <a:pt x="11043" y="1157"/>
                  <a:pt x="11072" y="1157"/>
                </a:cubicBezTo>
                <a:cubicBezTo>
                  <a:pt x="11101" y="1157"/>
                  <a:pt x="11125" y="1112"/>
                  <a:pt x="11125" y="1055"/>
                </a:cubicBezTo>
                <a:lnTo>
                  <a:pt x="11125" y="835"/>
                </a:lnTo>
                <a:cubicBezTo>
                  <a:pt x="11125" y="777"/>
                  <a:pt x="11101" y="730"/>
                  <a:pt x="11072" y="730"/>
                </a:cubicBezTo>
                <a:close/>
                <a:moveTo>
                  <a:pt x="11922" y="730"/>
                </a:moveTo>
                <a:cubicBezTo>
                  <a:pt x="11893" y="730"/>
                  <a:pt x="11869" y="777"/>
                  <a:pt x="11869" y="835"/>
                </a:cubicBezTo>
                <a:lnTo>
                  <a:pt x="11869" y="1055"/>
                </a:lnTo>
                <a:cubicBezTo>
                  <a:pt x="11869" y="1112"/>
                  <a:pt x="11893" y="1157"/>
                  <a:pt x="11922" y="1157"/>
                </a:cubicBezTo>
                <a:cubicBezTo>
                  <a:pt x="11951" y="1157"/>
                  <a:pt x="11974" y="1112"/>
                  <a:pt x="11974" y="1055"/>
                </a:cubicBezTo>
                <a:lnTo>
                  <a:pt x="11974" y="835"/>
                </a:lnTo>
                <a:cubicBezTo>
                  <a:pt x="11974" y="777"/>
                  <a:pt x="11951" y="730"/>
                  <a:pt x="11922" y="730"/>
                </a:cubicBezTo>
                <a:close/>
                <a:moveTo>
                  <a:pt x="12236" y="730"/>
                </a:moveTo>
                <a:cubicBezTo>
                  <a:pt x="12207" y="730"/>
                  <a:pt x="12183" y="777"/>
                  <a:pt x="12183" y="835"/>
                </a:cubicBezTo>
                <a:lnTo>
                  <a:pt x="12183" y="1055"/>
                </a:lnTo>
                <a:cubicBezTo>
                  <a:pt x="12183" y="1112"/>
                  <a:pt x="12207" y="1157"/>
                  <a:pt x="12236" y="1157"/>
                </a:cubicBezTo>
                <a:cubicBezTo>
                  <a:pt x="12265" y="1157"/>
                  <a:pt x="12288" y="1112"/>
                  <a:pt x="12288" y="1055"/>
                </a:cubicBezTo>
                <a:lnTo>
                  <a:pt x="12288" y="835"/>
                </a:lnTo>
                <a:cubicBezTo>
                  <a:pt x="12288" y="777"/>
                  <a:pt x="12265" y="730"/>
                  <a:pt x="12236" y="730"/>
                </a:cubicBezTo>
                <a:close/>
                <a:moveTo>
                  <a:pt x="13085" y="730"/>
                </a:moveTo>
                <a:cubicBezTo>
                  <a:pt x="13056" y="730"/>
                  <a:pt x="13032" y="777"/>
                  <a:pt x="13032" y="835"/>
                </a:cubicBezTo>
                <a:lnTo>
                  <a:pt x="13032" y="1055"/>
                </a:lnTo>
                <a:cubicBezTo>
                  <a:pt x="13032" y="1112"/>
                  <a:pt x="13056" y="1157"/>
                  <a:pt x="13085" y="1157"/>
                </a:cubicBezTo>
                <a:cubicBezTo>
                  <a:pt x="13114" y="1157"/>
                  <a:pt x="13138" y="1112"/>
                  <a:pt x="13138" y="1055"/>
                </a:cubicBezTo>
                <a:lnTo>
                  <a:pt x="13138" y="835"/>
                </a:lnTo>
                <a:cubicBezTo>
                  <a:pt x="13138" y="777"/>
                  <a:pt x="13114" y="730"/>
                  <a:pt x="13085" y="730"/>
                </a:cubicBezTo>
                <a:close/>
                <a:moveTo>
                  <a:pt x="13399" y="730"/>
                </a:moveTo>
                <a:cubicBezTo>
                  <a:pt x="13370" y="730"/>
                  <a:pt x="13348" y="777"/>
                  <a:pt x="13348" y="835"/>
                </a:cubicBezTo>
                <a:lnTo>
                  <a:pt x="13348" y="1055"/>
                </a:lnTo>
                <a:cubicBezTo>
                  <a:pt x="13348" y="1112"/>
                  <a:pt x="13370" y="1157"/>
                  <a:pt x="13399" y="1157"/>
                </a:cubicBezTo>
                <a:cubicBezTo>
                  <a:pt x="13428" y="1157"/>
                  <a:pt x="13452" y="1112"/>
                  <a:pt x="13452" y="1055"/>
                </a:cubicBezTo>
                <a:lnTo>
                  <a:pt x="13452" y="835"/>
                </a:lnTo>
                <a:cubicBezTo>
                  <a:pt x="13452" y="777"/>
                  <a:pt x="13428" y="730"/>
                  <a:pt x="13399" y="730"/>
                </a:cubicBezTo>
                <a:close/>
                <a:moveTo>
                  <a:pt x="14249" y="730"/>
                </a:moveTo>
                <a:cubicBezTo>
                  <a:pt x="14220" y="730"/>
                  <a:pt x="14196" y="777"/>
                  <a:pt x="14196" y="835"/>
                </a:cubicBezTo>
                <a:lnTo>
                  <a:pt x="14196" y="1055"/>
                </a:lnTo>
                <a:cubicBezTo>
                  <a:pt x="14196" y="1112"/>
                  <a:pt x="14220" y="1157"/>
                  <a:pt x="14249" y="1157"/>
                </a:cubicBezTo>
                <a:cubicBezTo>
                  <a:pt x="14278" y="1157"/>
                  <a:pt x="14302" y="1112"/>
                  <a:pt x="14302" y="1055"/>
                </a:cubicBezTo>
                <a:lnTo>
                  <a:pt x="14302" y="835"/>
                </a:lnTo>
                <a:cubicBezTo>
                  <a:pt x="14302" y="777"/>
                  <a:pt x="14278" y="730"/>
                  <a:pt x="14249" y="730"/>
                </a:cubicBezTo>
                <a:close/>
                <a:moveTo>
                  <a:pt x="14564" y="730"/>
                </a:moveTo>
                <a:cubicBezTo>
                  <a:pt x="14535" y="730"/>
                  <a:pt x="14511" y="777"/>
                  <a:pt x="14511" y="835"/>
                </a:cubicBezTo>
                <a:lnTo>
                  <a:pt x="14511" y="1055"/>
                </a:lnTo>
                <a:cubicBezTo>
                  <a:pt x="14511" y="1112"/>
                  <a:pt x="14535" y="1157"/>
                  <a:pt x="14564" y="1157"/>
                </a:cubicBezTo>
                <a:cubicBezTo>
                  <a:pt x="14593" y="1157"/>
                  <a:pt x="14617" y="1112"/>
                  <a:pt x="14617" y="1055"/>
                </a:cubicBezTo>
                <a:lnTo>
                  <a:pt x="14617" y="835"/>
                </a:lnTo>
                <a:cubicBezTo>
                  <a:pt x="14617" y="777"/>
                  <a:pt x="14593" y="730"/>
                  <a:pt x="14564" y="730"/>
                </a:cubicBezTo>
                <a:close/>
                <a:moveTo>
                  <a:pt x="15413" y="730"/>
                </a:moveTo>
                <a:cubicBezTo>
                  <a:pt x="15384" y="730"/>
                  <a:pt x="15360" y="777"/>
                  <a:pt x="15360" y="835"/>
                </a:cubicBezTo>
                <a:lnTo>
                  <a:pt x="15360" y="1055"/>
                </a:lnTo>
                <a:cubicBezTo>
                  <a:pt x="15360" y="1112"/>
                  <a:pt x="15384" y="1157"/>
                  <a:pt x="15413" y="1157"/>
                </a:cubicBezTo>
                <a:cubicBezTo>
                  <a:pt x="15442" y="1157"/>
                  <a:pt x="15465" y="1112"/>
                  <a:pt x="15465" y="1055"/>
                </a:cubicBezTo>
                <a:lnTo>
                  <a:pt x="15465" y="835"/>
                </a:lnTo>
                <a:cubicBezTo>
                  <a:pt x="15465" y="777"/>
                  <a:pt x="15442" y="730"/>
                  <a:pt x="15413" y="730"/>
                </a:cubicBezTo>
                <a:close/>
                <a:moveTo>
                  <a:pt x="15728" y="730"/>
                </a:moveTo>
                <a:cubicBezTo>
                  <a:pt x="15699" y="730"/>
                  <a:pt x="15675" y="777"/>
                  <a:pt x="15675" y="835"/>
                </a:cubicBezTo>
                <a:lnTo>
                  <a:pt x="15675" y="1055"/>
                </a:lnTo>
                <a:cubicBezTo>
                  <a:pt x="15675" y="1112"/>
                  <a:pt x="15699" y="1157"/>
                  <a:pt x="15728" y="1157"/>
                </a:cubicBezTo>
                <a:cubicBezTo>
                  <a:pt x="15757" y="1157"/>
                  <a:pt x="15781" y="1112"/>
                  <a:pt x="15781" y="1055"/>
                </a:cubicBezTo>
                <a:lnTo>
                  <a:pt x="15781" y="835"/>
                </a:lnTo>
                <a:cubicBezTo>
                  <a:pt x="15781" y="777"/>
                  <a:pt x="15757" y="730"/>
                  <a:pt x="15728" y="730"/>
                </a:cubicBezTo>
                <a:close/>
                <a:moveTo>
                  <a:pt x="16578" y="730"/>
                </a:moveTo>
                <a:cubicBezTo>
                  <a:pt x="16549" y="730"/>
                  <a:pt x="16525" y="777"/>
                  <a:pt x="16525" y="835"/>
                </a:cubicBezTo>
                <a:lnTo>
                  <a:pt x="16525" y="1055"/>
                </a:lnTo>
                <a:cubicBezTo>
                  <a:pt x="16525" y="1112"/>
                  <a:pt x="16549" y="1157"/>
                  <a:pt x="16578" y="1157"/>
                </a:cubicBezTo>
                <a:cubicBezTo>
                  <a:pt x="16607" y="1157"/>
                  <a:pt x="16630" y="1112"/>
                  <a:pt x="16630" y="1055"/>
                </a:cubicBezTo>
                <a:lnTo>
                  <a:pt x="16630" y="835"/>
                </a:lnTo>
                <a:cubicBezTo>
                  <a:pt x="16630" y="777"/>
                  <a:pt x="16607" y="730"/>
                  <a:pt x="16578" y="730"/>
                </a:cubicBezTo>
                <a:close/>
                <a:moveTo>
                  <a:pt x="16892" y="730"/>
                </a:moveTo>
                <a:cubicBezTo>
                  <a:pt x="16863" y="730"/>
                  <a:pt x="16839" y="777"/>
                  <a:pt x="16839" y="835"/>
                </a:cubicBezTo>
                <a:lnTo>
                  <a:pt x="16839" y="1055"/>
                </a:lnTo>
                <a:cubicBezTo>
                  <a:pt x="16839" y="1112"/>
                  <a:pt x="16863" y="1157"/>
                  <a:pt x="16892" y="1157"/>
                </a:cubicBezTo>
                <a:cubicBezTo>
                  <a:pt x="16921" y="1157"/>
                  <a:pt x="16944" y="1112"/>
                  <a:pt x="16944" y="1055"/>
                </a:cubicBezTo>
                <a:lnTo>
                  <a:pt x="16944" y="835"/>
                </a:lnTo>
                <a:cubicBezTo>
                  <a:pt x="16944" y="777"/>
                  <a:pt x="16921" y="730"/>
                  <a:pt x="16892" y="730"/>
                </a:cubicBezTo>
                <a:close/>
                <a:moveTo>
                  <a:pt x="17741" y="730"/>
                </a:moveTo>
                <a:cubicBezTo>
                  <a:pt x="17712" y="730"/>
                  <a:pt x="17689" y="777"/>
                  <a:pt x="17689" y="835"/>
                </a:cubicBezTo>
                <a:lnTo>
                  <a:pt x="17689" y="1055"/>
                </a:lnTo>
                <a:cubicBezTo>
                  <a:pt x="17689" y="1112"/>
                  <a:pt x="17712" y="1157"/>
                  <a:pt x="17741" y="1157"/>
                </a:cubicBezTo>
                <a:cubicBezTo>
                  <a:pt x="17770" y="1157"/>
                  <a:pt x="17794" y="1112"/>
                  <a:pt x="17794" y="1055"/>
                </a:cubicBezTo>
                <a:lnTo>
                  <a:pt x="17794" y="835"/>
                </a:lnTo>
                <a:cubicBezTo>
                  <a:pt x="17794" y="777"/>
                  <a:pt x="17770" y="730"/>
                  <a:pt x="17741" y="730"/>
                </a:cubicBezTo>
                <a:close/>
                <a:moveTo>
                  <a:pt x="18055" y="730"/>
                </a:moveTo>
                <a:cubicBezTo>
                  <a:pt x="18026" y="730"/>
                  <a:pt x="18002" y="777"/>
                  <a:pt x="18002" y="835"/>
                </a:cubicBezTo>
                <a:lnTo>
                  <a:pt x="18002" y="1055"/>
                </a:lnTo>
                <a:cubicBezTo>
                  <a:pt x="18002" y="1112"/>
                  <a:pt x="18026" y="1157"/>
                  <a:pt x="18055" y="1157"/>
                </a:cubicBezTo>
                <a:cubicBezTo>
                  <a:pt x="18085" y="1157"/>
                  <a:pt x="18108" y="1112"/>
                  <a:pt x="18108" y="1055"/>
                </a:cubicBezTo>
                <a:lnTo>
                  <a:pt x="18108" y="835"/>
                </a:lnTo>
                <a:cubicBezTo>
                  <a:pt x="18108" y="777"/>
                  <a:pt x="18085" y="730"/>
                  <a:pt x="18055" y="730"/>
                </a:cubicBezTo>
                <a:close/>
                <a:moveTo>
                  <a:pt x="18905" y="730"/>
                </a:moveTo>
                <a:cubicBezTo>
                  <a:pt x="18876" y="730"/>
                  <a:pt x="18852" y="777"/>
                  <a:pt x="18852" y="835"/>
                </a:cubicBezTo>
                <a:lnTo>
                  <a:pt x="18852" y="1055"/>
                </a:lnTo>
                <a:cubicBezTo>
                  <a:pt x="18852" y="1112"/>
                  <a:pt x="18876" y="1157"/>
                  <a:pt x="18905" y="1157"/>
                </a:cubicBezTo>
                <a:cubicBezTo>
                  <a:pt x="18934" y="1157"/>
                  <a:pt x="18958" y="1112"/>
                  <a:pt x="18958" y="1055"/>
                </a:cubicBezTo>
                <a:lnTo>
                  <a:pt x="18958" y="835"/>
                </a:lnTo>
                <a:cubicBezTo>
                  <a:pt x="18958" y="777"/>
                  <a:pt x="18934" y="730"/>
                  <a:pt x="18905" y="730"/>
                </a:cubicBezTo>
                <a:close/>
                <a:moveTo>
                  <a:pt x="19220" y="730"/>
                </a:moveTo>
                <a:cubicBezTo>
                  <a:pt x="19191" y="730"/>
                  <a:pt x="19167" y="777"/>
                  <a:pt x="19167" y="835"/>
                </a:cubicBezTo>
                <a:lnTo>
                  <a:pt x="19167" y="1055"/>
                </a:lnTo>
                <a:cubicBezTo>
                  <a:pt x="19167" y="1112"/>
                  <a:pt x="19191" y="1157"/>
                  <a:pt x="19220" y="1157"/>
                </a:cubicBezTo>
                <a:cubicBezTo>
                  <a:pt x="19249" y="1157"/>
                  <a:pt x="19273" y="1112"/>
                  <a:pt x="19273" y="1055"/>
                </a:cubicBezTo>
                <a:lnTo>
                  <a:pt x="19273" y="835"/>
                </a:lnTo>
                <a:cubicBezTo>
                  <a:pt x="19273" y="777"/>
                  <a:pt x="19249" y="730"/>
                  <a:pt x="19220" y="730"/>
                </a:cubicBezTo>
                <a:close/>
                <a:moveTo>
                  <a:pt x="20069" y="730"/>
                </a:moveTo>
                <a:cubicBezTo>
                  <a:pt x="20040" y="730"/>
                  <a:pt x="20016" y="777"/>
                  <a:pt x="20016" y="835"/>
                </a:cubicBezTo>
                <a:lnTo>
                  <a:pt x="20016" y="1055"/>
                </a:lnTo>
                <a:cubicBezTo>
                  <a:pt x="20016" y="1112"/>
                  <a:pt x="20040" y="1157"/>
                  <a:pt x="20069" y="1157"/>
                </a:cubicBezTo>
                <a:cubicBezTo>
                  <a:pt x="20099" y="1157"/>
                  <a:pt x="20122" y="1112"/>
                  <a:pt x="20122" y="1055"/>
                </a:cubicBezTo>
                <a:lnTo>
                  <a:pt x="20122" y="835"/>
                </a:lnTo>
                <a:cubicBezTo>
                  <a:pt x="20122" y="777"/>
                  <a:pt x="20099" y="730"/>
                  <a:pt x="20069" y="730"/>
                </a:cubicBezTo>
                <a:close/>
                <a:moveTo>
                  <a:pt x="20384" y="730"/>
                </a:moveTo>
                <a:cubicBezTo>
                  <a:pt x="20355" y="730"/>
                  <a:pt x="20331" y="777"/>
                  <a:pt x="20331" y="835"/>
                </a:cubicBezTo>
                <a:lnTo>
                  <a:pt x="20331" y="1055"/>
                </a:lnTo>
                <a:cubicBezTo>
                  <a:pt x="20331" y="1112"/>
                  <a:pt x="20355" y="1157"/>
                  <a:pt x="20384" y="1157"/>
                </a:cubicBezTo>
                <a:cubicBezTo>
                  <a:pt x="20413" y="1157"/>
                  <a:pt x="20436" y="1112"/>
                  <a:pt x="20436" y="1055"/>
                </a:cubicBezTo>
                <a:lnTo>
                  <a:pt x="20436" y="835"/>
                </a:lnTo>
                <a:cubicBezTo>
                  <a:pt x="20436" y="777"/>
                  <a:pt x="20413" y="730"/>
                  <a:pt x="20384" y="730"/>
                </a:cubicBezTo>
                <a:close/>
                <a:moveTo>
                  <a:pt x="21234" y="730"/>
                </a:moveTo>
                <a:cubicBezTo>
                  <a:pt x="21204" y="730"/>
                  <a:pt x="21181" y="777"/>
                  <a:pt x="21181" y="835"/>
                </a:cubicBezTo>
                <a:lnTo>
                  <a:pt x="21181" y="1055"/>
                </a:lnTo>
                <a:cubicBezTo>
                  <a:pt x="21181" y="1112"/>
                  <a:pt x="21204" y="1157"/>
                  <a:pt x="21234" y="1157"/>
                </a:cubicBezTo>
                <a:cubicBezTo>
                  <a:pt x="21263" y="1157"/>
                  <a:pt x="21285" y="1112"/>
                  <a:pt x="21285" y="1055"/>
                </a:cubicBezTo>
                <a:lnTo>
                  <a:pt x="21285" y="835"/>
                </a:lnTo>
                <a:cubicBezTo>
                  <a:pt x="21285" y="777"/>
                  <a:pt x="21263" y="730"/>
                  <a:pt x="21234" y="730"/>
                </a:cubicBezTo>
                <a:close/>
                <a:moveTo>
                  <a:pt x="21547" y="730"/>
                </a:moveTo>
                <a:cubicBezTo>
                  <a:pt x="21518" y="730"/>
                  <a:pt x="21495" y="777"/>
                  <a:pt x="21495" y="835"/>
                </a:cubicBezTo>
                <a:lnTo>
                  <a:pt x="21495" y="1055"/>
                </a:lnTo>
                <a:cubicBezTo>
                  <a:pt x="21495" y="1112"/>
                  <a:pt x="21518" y="1157"/>
                  <a:pt x="21547" y="1157"/>
                </a:cubicBezTo>
                <a:cubicBezTo>
                  <a:pt x="21576" y="1157"/>
                  <a:pt x="21600" y="1112"/>
                  <a:pt x="21600" y="1055"/>
                </a:cubicBezTo>
                <a:lnTo>
                  <a:pt x="21600" y="835"/>
                </a:lnTo>
                <a:cubicBezTo>
                  <a:pt x="21600" y="777"/>
                  <a:pt x="21576" y="730"/>
                  <a:pt x="21547" y="730"/>
                </a:cubicBezTo>
                <a:close/>
                <a:moveTo>
                  <a:pt x="53" y="1460"/>
                </a:moveTo>
                <a:cubicBezTo>
                  <a:pt x="24" y="1460"/>
                  <a:pt x="0" y="1507"/>
                  <a:pt x="0" y="1564"/>
                </a:cubicBezTo>
                <a:lnTo>
                  <a:pt x="0" y="1785"/>
                </a:lnTo>
                <a:cubicBezTo>
                  <a:pt x="0" y="1842"/>
                  <a:pt x="24" y="1887"/>
                  <a:pt x="53" y="1887"/>
                </a:cubicBezTo>
                <a:cubicBezTo>
                  <a:pt x="82" y="1887"/>
                  <a:pt x="106" y="1842"/>
                  <a:pt x="106" y="1785"/>
                </a:cubicBezTo>
                <a:lnTo>
                  <a:pt x="106" y="1564"/>
                </a:lnTo>
                <a:cubicBezTo>
                  <a:pt x="106" y="1507"/>
                  <a:pt x="82" y="1460"/>
                  <a:pt x="53" y="1460"/>
                </a:cubicBezTo>
                <a:close/>
                <a:moveTo>
                  <a:pt x="367" y="1460"/>
                </a:moveTo>
                <a:cubicBezTo>
                  <a:pt x="338" y="1460"/>
                  <a:pt x="315" y="1507"/>
                  <a:pt x="315" y="1564"/>
                </a:cubicBezTo>
                <a:lnTo>
                  <a:pt x="315" y="1785"/>
                </a:lnTo>
                <a:cubicBezTo>
                  <a:pt x="315" y="1842"/>
                  <a:pt x="338" y="1887"/>
                  <a:pt x="367" y="1887"/>
                </a:cubicBezTo>
                <a:cubicBezTo>
                  <a:pt x="397" y="1887"/>
                  <a:pt x="420" y="1842"/>
                  <a:pt x="420" y="1785"/>
                </a:cubicBezTo>
                <a:lnTo>
                  <a:pt x="420" y="1564"/>
                </a:lnTo>
                <a:cubicBezTo>
                  <a:pt x="420" y="1507"/>
                  <a:pt x="397" y="1460"/>
                  <a:pt x="367" y="1460"/>
                </a:cubicBezTo>
                <a:close/>
                <a:moveTo>
                  <a:pt x="1217" y="1460"/>
                </a:moveTo>
                <a:cubicBezTo>
                  <a:pt x="1188" y="1460"/>
                  <a:pt x="1164" y="1507"/>
                  <a:pt x="1164" y="1564"/>
                </a:cubicBezTo>
                <a:lnTo>
                  <a:pt x="1164" y="1785"/>
                </a:lnTo>
                <a:cubicBezTo>
                  <a:pt x="1164" y="1842"/>
                  <a:pt x="1188" y="1887"/>
                  <a:pt x="1217" y="1887"/>
                </a:cubicBezTo>
                <a:cubicBezTo>
                  <a:pt x="1246" y="1887"/>
                  <a:pt x="1270" y="1842"/>
                  <a:pt x="1270" y="1785"/>
                </a:cubicBezTo>
                <a:lnTo>
                  <a:pt x="1270" y="1564"/>
                </a:lnTo>
                <a:cubicBezTo>
                  <a:pt x="1270" y="1507"/>
                  <a:pt x="1246" y="1460"/>
                  <a:pt x="1217" y="1460"/>
                </a:cubicBezTo>
                <a:close/>
                <a:moveTo>
                  <a:pt x="1532" y="1460"/>
                </a:moveTo>
                <a:cubicBezTo>
                  <a:pt x="1503" y="1460"/>
                  <a:pt x="1479" y="1507"/>
                  <a:pt x="1479" y="1564"/>
                </a:cubicBezTo>
                <a:lnTo>
                  <a:pt x="1479" y="1785"/>
                </a:lnTo>
                <a:cubicBezTo>
                  <a:pt x="1479" y="1842"/>
                  <a:pt x="1503" y="1887"/>
                  <a:pt x="1532" y="1887"/>
                </a:cubicBezTo>
                <a:cubicBezTo>
                  <a:pt x="1561" y="1887"/>
                  <a:pt x="1584" y="1842"/>
                  <a:pt x="1584" y="1785"/>
                </a:cubicBezTo>
                <a:lnTo>
                  <a:pt x="1584" y="1564"/>
                </a:lnTo>
                <a:cubicBezTo>
                  <a:pt x="1584" y="1507"/>
                  <a:pt x="1561" y="1460"/>
                  <a:pt x="1532" y="1460"/>
                </a:cubicBezTo>
                <a:close/>
                <a:moveTo>
                  <a:pt x="2380" y="1460"/>
                </a:moveTo>
                <a:cubicBezTo>
                  <a:pt x="2351" y="1460"/>
                  <a:pt x="2329" y="1507"/>
                  <a:pt x="2329" y="1564"/>
                </a:cubicBezTo>
                <a:lnTo>
                  <a:pt x="2329" y="1785"/>
                </a:lnTo>
                <a:cubicBezTo>
                  <a:pt x="2329" y="1842"/>
                  <a:pt x="2351" y="1887"/>
                  <a:pt x="2380" y="1887"/>
                </a:cubicBezTo>
                <a:cubicBezTo>
                  <a:pt x="2409" y="1887"/>
                  <a:pt x="2433" y="1842"/>
                  <a:pt x="2433" y="1785"/>
                </a:cubicBezTo>
                <a:lnTo>
                  <a:pt x="2433" y="1564"/>
                </a:lnTo>
                <a:cubicBezTo>
                  <a:pt x="2433" y="1507"/>
                  <a:pt x="2409" y="1460"/>
                  <a:pt x="2380" y="1460"/>
                </a:cubicBezTo>
                <a:close/>
                <a:moveTo>
                  <a:pt x="2695" y="1460"/>
                </a:moveTo>
                <a:cubicBezTo>
                  <a:pt x="2666" y="1460"/>
                  <a:pt x="2643" y="1507"/>
                  <a:pt x="2643" y="1564"/>
                </a:cubicBezTo>
                <a:lnTo>
                  <a:pt x="2643" y="1785"/>
                </a:lnTo>
                <a:cubicBezTo>
                  <a:pt x="2643" y="1842"/>
                  <a:pt x="2666" y="1887"/>
                  <a:pt x="2695" y="1887"/>
                </a:cubicBezTo>
                <a:cubicBezTo>
                  <a:pt x="2724" y="1887"/>
                  <a:pt x="2748" y="1842"/>
                  <a:pt x="2748" y="1785"/>
                </a:cubicBezTo>
                <a:lnTo>
                  <a:pt x="2748" y="1564"/>
                </a:lnTo>
                <a:cubicBezTo>
                  <a:pt x="2748" y="1507"/>
                  <a:pt x="2724" y="1460"/>
                  <a:pt x="2695" y="1460"/>
                </a:cubicBezTo>
                <a:close/>
                <a:moveTo>
                  <a:pt x="3545" y="1460"/>
                </a:moveTo>
                <a:cubicBezTo>
                  <a:pt x="3516" y="1460"/>
                  <a:pt x="3492" y="1507"/>
                  <a:pt x="3492" y="1564"/>
                </a:cubicBezTo>
                <a:lnTo>
                  <a:pt x="3492" y="1785"/>
                </a:lnTo>
                <a:cubicBezTo>
                  <a:pt x="3492" y="1842"/>
                  <a:pt x="3516" y="1887"/>
                  <a:pt x="3545" y="1887"/>
                </a:cubicBezTo>
                <a:cubicBezTo>
                  <a:pt x="3574" y="1887"/>
                  <a:pt x="3598" y="1842"/>
                  <a:pt x="3598" y="1785"/>
                </a:cubicBezTo>
                <a:lnTo>
                  <a:pt x="3598" y="1564"/>
                </a:lnTo>
                <a:cubicBezTo>
                  <a:pt x="3598" y="1507"/>
                  <a:pt x="3574" y="1460"/>
                  <a:pt x="3545" y="1460"/>
                </a:cubicBezTo>
                <a:close/>
                <a:moveTo>
                  <a:pt x="3859" y="1460"/>
                </a:moveTo>
                <a:cubicBezTo>
                  <a:pt x="3830" y="1460"/>
                  <a:pt x="3806" y="1507"/>
                  <a:pt x="3806" y="1564"/>
                </a:cubicBezTo>
                <a:lnTo>
                  <a:pt x="3806" y="1785"/>
                </a:lnTo>
                <a:cubicBezTo>
                  <a:pt x="3806" y="1842"/>
                  <a:pt x="3830" y="1887"/>
                  <a:pt x="3859" y="1887"/>
                </a:cubicBezTo>
                <a:cubicBezTo>
                  <a:pt x="3888" y="1887"/>
                  <a:pt x="3912" y="1842"/>
                  <a:pt x="3912" y="1785"/>
                </a:cubicBezTo>
                <a:lnTo>
                  <a:pt x="3912" y="1564"/>
                </a:lnTo>
                <a:cubicBezTo>
                  <a:pt x="3912" y="1507"/>
                  <a:pt x="3888" y="1460"/>
                  <a:pt x="3859" y="1460"/>
                </a:cubicBezTo>
                <a:close/>
                <a:moveTo>
                  <a:pt x="4709" y="1460"/>
                </a:moveTo>
                <a:cubicBezTo>
                  <a:pt x="4680" y="1460"/>
                  <a:pt x="4656" y="1507"/>
                  <a:pt x="4656" y="1564"/>
                </a:cubicBezTo>
                <a:lnTo>
                  <a:pt x="4656" y="1785"/>
                </a:lnTo>
                <a:cubicBezTo>
                  <a:pt x="4656" y="1842"/>
                  <a:pt x="4680" y="1887"/>
                  <a:pt x="4709" y="1887"/>
                </a:cubicBezTo>
                <a:cubicBezTo>
                  <a:pt x="4738" y="1887"/>
                  <a:pt x="4762" y="1842"/>
                  <a:pt x="4762" y="1785"/>
                </a:cubicBezTo>
                <a:lnTo>
                  <a:pt x="4762" y="1564"/>
                </a:lnTo>
                <a:cubicBezTo>
                  <a:pt x="4762" y="1507"/>
                  <a:pt x="4738" y="1460"/>
                  <a:pt x="4709" y="1460"/>
                </a:cubicBezTo>
                <a:close/>
                <a:moveTo>
                  <a:pt x="5023" y="1460"/>
                </a:moveTo>
                <a:cubicBezTo>
                  <a:pt x="4994" y="1460"/>
                  <a:pt x="4970" y="1507"/>
                  <a:pt x="4970" y="1564"/>
                </a:cubicBezTo>
                <a:lnTo>
                  <a:pt x="4970" y="1785"/>
                </a:lnTo>
                <a:cubicBezTo>
                  <a:pt x="4970" y="1842"/>
                  <a:pt x="4994" y="1887"/>
                  <a:pt x="5023" y="1887"/>
                </a:cubicBezTo>
                <a:cubicBezTo>
                  <a:pt x="5053" y="1887"/>
                  <a:pt x="5076" y="1842"/>
                  <a:pt x="5076" y="1785"/>
                </a:cubicBezTo>
                <a:lnTo>
                  <a:pt x="5076" y="1564"/>
                </a:lnTo>
                <a:cubicBezTo>
                  <a:pt x="5076" y="1507"/>
                  <a:pt x="5053" y="1460"/>
                  <a:pt x="5023" y="1460"/>
                </a:cubicBezTo>
                <a:close/>
                <a:moveTo>
                  <a:pt x="5873" y="1460"/>
                </a:moveTo>
                <a:cubicBezTo>
                  <a:pt x="5844" y="1460"/>
                  <a:pt x="5820" y="1507"/>
                  <a:pt x="5820" y="1564"/>
                </a:cubicBezTo>
                <a:lnTo>
                  <a:pt x="5820" y="1785"/>
                </a:lnTo>
                <a:cubicBezTo>
                  <a:pt x="5820" y="1842"/>
                  <a:pt x="5844" y="1887"/>
                  <a:pt x="5873" y="1887"/>
                </a:cubicBezTo>
                <a:cubicBezTo>
                  <a:pt x="5902" y="1887"/>
                  <a:pt x="5926" y="1842"/>
                  <a:pt x="5926" y="1785"/>
                </a:cubicBezTo>
                <a:lnTo>
                  <a:pt x="5926" y="1564"/>
                </a:lnTo>
                <a:cubicBezTo>
                  <a:pt x="5926" y="1507"/>
                  <a:pt x="5902" y="1460"/>
                  <a:pt x="5873" y="1460"/>
                </a:cubicBezTo>
                <a:close/>
                <a:moveTo>
                  <a:pt x="6188" y="1460"/>
                </a:moveTo>
                <a:cubicBezTo>
                  <a:pt x="6159" y="1460"/>
                  <a:pt x="6135" y="1507"/>
                  <a:pt x="6135" y="1564"/>
                </a:cubicBezTo>
                <a:lnTo>
                  <a:pt x="6135" y="1785"/>
                </a:lnTo>
                <a:cubicBezTo>
                  <a:pt x="6135" y="1842"/>
                  <a:pt x="6159" y="1887"/>
                  <a:pt x="6188" y="1887"/>
                </a:cubicBezTo>
                <a:cubicBezTo>
                  <a:pt x="6217" y="1887"/>
                  <a:pt x="6240" y="1842"/>
                  <a:pt x="6240" y="1785"/>
                </a:cubicBezTo>
                <a:lnTo>
                  <a:pt x="6240" y="1564"/>
                </a:lnTo>
                <a:cubicBezTo>
                  <a:pt x="6240" y="1507"/>
                  <a:pt x="6217" y="1460"/>
                  <a:pt x="6188" y="1460"/>
                </a:cubicBezTo>
                <a:close/>
                <a:moveTo>
                  <a:pt x="7036" y="1460"/>
                </a:moveTo>
                <a:cubicBezTo>
                  <a:pt x="7007" y="1460"/>
                  <a:pt x="6984" y="1507"/>
                  <a:pt x="6984" y="1564"/>
                </a:cubicBezTo>
                <a:lnTo>
                  <a:pt x="6984" y="1785"/>
                </a:lnTo>
                <a:cubicBezTo>
                  <a:pt x="6984" y="1842"/>
                  <a:pt x="7007" y="1887"/>
                  <a:pt x="7036" y="1887"/>
                </a:cubicBezTo>
                <a:cubicBezTo>
                  <a:pt x="7065" y="1887"/>
                  <a:pt x="7089" y="1842"/>
                  <a:pt x="7089" y="1785"/>
                </a:cubicBezTo>
                <a:lnTo>
                  <a:pt x="7089" y="1564"/>
                </a:lnTo>
                <a:cubicBezTo>
                  <a:pt x="7089" y="1507"/>
                  <a:pt x="7065" y="1460"/>
                  <a:pt x="7036" y="1460"/>
                </a:cubicBezTo>
                <a:close/>
                <a:moveTo>
                  <a:pt x="7351" y="1460"/>
                </a:moveTo>
                <a:cubicBezTo>
                  <a:pt x="7322" y="1460"/>
                  <a:pt x="7299" y="1507"/>
                  <a:pt x="7299" y="1564"/>
                </a:cubicBezTo>
                <a:lnTo>
                  <a:pt x="7299" y="1785"/>
                </a:lnTo>
                <a:cubicBezTo>
                  <a:pt x="7299" y="1842"/>
                  <a:pt x="7322" y="1887"/>
                  <a:pt x="7351" y="1887"/>
                </a:cubicBezTo>
                <a:cubicBezTo>
                  <a:pt x="7380" y="1887"/>
                  <a:pt x="7404" y="1842"/>
                  <a:pt x="7404" y="1785"/>
                </a:cubicBezTo>
                <a:lnTo>
                  <a:pt x="7404" y="1564"/>
                </a:lnTo>
                <a:cubicBezTo>
                  <a:pt x="7404" y="1507"/>
                  <a:pt x="7380" y="1460"/>
                  <a:pt x="7351" y="1460"/>
                </a:cubicBezTo>
                <a:close/>
                <a:moveTo>
                  <a:pt x="8201" y="1460"/>
                </a:moveTo>
                <a:cubicBezTo>
                  <a:pt x="8171" y="1460"/>
                  <a:pt x="8148" y="1507"/>
                  <a:pt x="8148" y="1564"/>
                </a:cubicBezTo>
                <a:lnTo>
                  <a:pt x="8148" y="1785"/>
                </a:lnTo>
                <a:cubicBezTo>
                  <a:pt x="8148" y="1842"/>
                  <a:pt x="8171" y="1887"/>
                  <a:pt x="8201" y="1887"/>
                </a:cubicBezTo>
                <a:cubicBezTo>
                  <a:pt x="8230" y="1887"/>
                  <a:pt x="8254" y="1842"/>
                  <a:pt x="8254" y="1785"/>
                </a:cubicBezTo>
                <a:lnTo>
                  <a:pt x="8254" y="1564"/>
                </a:lnTo>
                <a:cubicBezTo>
                  <a:pt x="8254" y="1507"/>
                  <a:pt x="8230" y="1460"/>
                  <a:pt x="8201" y="1460"/>
                </a:cubicBezTo>
                <a:close/>
                <a:moveTo>
                  <a:pt x="8515" y="1460"/>
                </a:moveTo>
                <a:cubicBezTo>
                  <a:pt x="8486" y="1460"/>
                  <a:pt x="8462" y="1507"/>
                  <a:pt x="8462" y="1564"/>
                </a:cubicBezTo>
                <a:lnTo>
                  <a:pt x="8462" y="1785"/>
                </a:lnTo>
                <a:cubicBezTo>
                  <a:pt x="8462" y="1842"/>
                  <a:pt x="8486" y="1887"/>
                  <a:pt x="8515" y="1887"/>
                </a:cubicBezTo>
                <a:cubicBezTo>
                  <a:pt x="8544" y="1887"/>
                  <a:pt x="8568" y="1842"/>
                  <a:pt x="8568" y="1785"/>
                </a:cubicBezTo>
                <a:lnTo>
                  <a:pt x="8568" y="1564"/>
                </a:lnTo>
                <a:cubicBezTo>
                  <a:pt x="8568" y="1507"/>
                  <a:pt x="8544" y="1460"/>
                  <a:pt x="8515" y="1460"/>
                </a:cubicBezTo>
                <a:close/>
                <a:moveTo>
                  <a:pt x="9365" y="1460"/>
                </a:moveTo>
                <a:cubicBezTo>
                  <a:pt x="9336" y="1460"/>
                  <a:pt x="9312" y="1507"/>
                  <a:pt x="9312" y="1564"/>
                </a:cubicBezTo>
                <a:lnTo>
                  <a:pt x="9312" y="1785"/>
                </a:lnTo>
                <a:cubicBezTo>
                  <a:pt x="9312" y="1842"/>
                  <a:pt x="9336" y="1887"/>
                  <a:pt x="9365" y="1887"/>
                </a:cubicBezTo>
                <a:cubicBezTo>
                  <a:pt x="9394" y="1887"/>
                  <a:pt x="9418" y="1842"/>
                  <a:pt x="9418" y="1785"/>
                </a:cubicBezTo>
                <a:lnTo>
                  <a:pt x="9418" y="1564"/>
                </a:lnTo>
                <a:cubicBezTo>
                  <a:pt x="9418" y="1507"/>
                  <a:pt x="9394" y="1460"/>
                  <a:pt x="9365" y="1460"/>
                </a:cubicBezTo>
                <a:close/>
                <a:moveTo>
                  <a:pt x="9679" y="1460"/>
                </a:moveTo>
                <a:cubicBezTo>
                  <a:pt x="9650" y="1460"/>
                  <a:pt x="9626" y="1507"/>
                  <a:pt x="9626" y="1564"/>
                </a:cubicBezTo>
                <a:lnTo>
                  <a:pt x="9626" y="1785"/>
                </a:lnTo>
                <a:cubicBezTo>
                  <a:pt x="9626" y="1842"/>
                  <a:pt x="9650" y="1887"/>
                  <a:pt x="9679" y="1887"/>
                </a:cubicBezTo>
                <a:cubicBezTo>
                  <a:pt x="9708" y="1887"/>
                  <a:pt x="9732" y="1842"/>
                  <a:pt x="9732" y="1785"/>
                </a:cubicBezTo>
                <a:lnTo>
                  <a:pt x="9732" y="1564"/>
                </a:lnTo>
                <a:cubicBezTo>
                  <a:pt x="9732" y="1507"/>
                  <a:pt x="9708" y="1460"/>
                  <a:pt x="9679" y="1460"/>
                </a:cubicBezTo>
                <a:close/>
                <a:moveTo>
                  <a:pt x="10529" y="1460"/>
                </a:moveTo>
                <a:cubicBezTo>
                  <a:pt x="10500" y="1460"/>
                  <a:pt x="10476" y="1507"/>
                  <a:pt x="10476" y="1564"/>
                </a:cubicBezTo>
                <a:lnTo>
                  <a:pt x="10476" y="1785"/>
                </a:lnTo>
                <a:cubicBezTo>
                  <a:pt x="10476" y="1842"/>
                  <a:pt x="10500" y="1887"/>
                  <a:pt x="10529" y="1887"/>
                </a:cubicBezTo>
                <a:cubicBezTo>
                  <a:pt x="10558" y="1887"/>
                  <a:pt x="10582" y="1842"/>
                  <a:pt x="10582" y="1785"/>
                </a:cubicBezTo>
                <a:lnTo>
                  <a:pt x="10582" y="1564"/>
                </a:lnTo>
                <a:cubicBezTo>
                  <a:pt x="10582" y="1507"/>
                  <a:pt x="10558" y="1460"/>
                  <a:pt x="10529" y="1460"/>
                </a:cubicBezTo>
                <a:close/>
                <a:moveTo>
                  <a:pt x="10844" y="1460"/>
                </a:moveTo>
                <a:cubicBezTo>
                  <a:pt x="10814" y="1460"/>
                  <a:pt x="10791" y="1507"/>
                  <a:pt x="10791" y="1564"/>
                </a:cubicBezTo>
                <a:lnTo>
                  <a:pt x="10791" y="1785"/>
                </a:lnTo>
                <a:cubicBezTo>
                  <a:pt x="10791" y="1842"/>
                  <a:pt x="10814" y="1887"/>
                  <a:pt x="10844" y="1887"/>
                </a:cubicBezTo>
                <a:cubicBezTo>
                  <a:pt x="10873" y="1887"/>
                  <a:pt x="10895" y="1842"/>
                  <a:pt x="10895" y="1785"/>
                </a:cubicBezTo>
                <a:lnTo>
                  <a:pt x="10895" y="1564"/>
                </a:lnTo>
                <a:cubicBezTo>
                  <a:pt x="10895" y="1507"/>
                  <a:pt x="10873" y="1460"/>
                  <a:pt x="10844" y="1460"/>
                </a:cubicBezTo>
                <a:close/>
                <a:moveTo>
                  <a:pt x="11692" y="1460"/>
                </a:moveTo>
                <a:cubicBezTo>
                  <a:pt x="11663" y="1460"/>
                  <a:pt x="11640" y="1507"/>
                  <a:pt x="11640" y="1564"/>
                </a:cubicBezTo>
                <a:lnTo>
                  <a:pt x="11640" y="1785"/>
                </a:lnTo>
                <a:cubicBezTo>
                  <a:pt x="11640" y="1842"/>
                  <a:pt x="11663" y="1887"/>
                  <a:pt x="11692" y="1887"/>
                </a:cubicBezTo>
                <a:cubicBezTo>
                  <a:pt x="11721" y="1887"/>
                  <a:pt x="11745" y="1842"/>
                  <a:pt x="11745" y="1785"/>
                </a:cubicBezTo>
                <a:lnTo>
                  <a:pt x="11745" y="1564"/>
                </a:lnTo>
                <a:cubicBezTo>
                  <a:pt x="11745" y="1507"/>
                  <a:pt x="11721" y="1460"/>
                  <a:pt x="11692" y="1460"/>
                </a:cubicBezTo>
                <a:close/>
                <a:moveTo>
                  <a:pt x="12007" y="1460"/>
                </a:moveTo>
                <a:cubicBezTo>
                  <a:pt x="11978" y="1460"/>
                  <a:pt x="11955" y="1507"/>
                  <a:pt x="11955" y="1564"/>
                </a:cubicBezTo>
                <a:lnTo>
                  <a:pt x="11955" y="1785"/>
                </a:lnTo>
                <a:cubicBezTo>
                  <a:pt x="11955" y="1842"/>
                  <a:pt x="11978" y="1887"/>
                  <a:pt x="12007" y="1887"/>
                </a:cubicBezTo>
                <a:cubicBezTo>
                  <a:pt x="12036" y="1887"/>
                  <a:pt x="12060" y="1842"/>
                  <a:pt x="12060" y="1785"/>
                </a:cubicBezTo>
                <a:lnTo>
                  <a:pt x="12060" y="1564"/>
                </a:lnTo>
                <a:cubicBezTo>
                  <a:pt x="12060" y="1507"/>
                  <a:pt x="12036" y="1460"/>
                  <a:pt x="12007" y="1460"/>
                </a:cubicBezTo>
                <a:close/>
                <a:moveTo>
                  <a:pt x="12856" y="1460"/>
                </a:moveTo>
                <a:cubicBezTo>
                  <a:pt x="12827" y="1460"/>
                  <a:pt x="12804" y="1507"/>
                  <a:pt x="12804" y="1564"/>
                </a:cubicBezTo>
                <a:lnTo>
                  <a:pt x="12804" y="1785"/>
                </a:lnTo>
                <a:cubicBezTo>
                  <a:pt x="12804" y="1842"/>
                  <a:pt x="12827" y="1887"/>
                  <a:pt x="12856" y="1887"/>
                </a:cubicBezTo>
                <a:cubicBezTo>
                  <a:pt x="12886" y="1887"/>
                  <a:pt x="12909" y="1842"/>
                  <a:pt x="12909" y="1785"/>
                </a:cubicBezTo>
                <a:lnTo>
                  <a:pt x="12909" y="1564"/>
                </a:lnTo>
                <a:cubicBezTo>
                  <a:pt x="12909" y="1507"/>
                  <a:pt x="12886" y="1460"/>
                  <a:pt x="12856" y="1460"/>
                </a:cubicBezTo>
                <a:close/>
                <a:moveTo>
                  <a:pt x="13171" y="1460"/>
                </a:moveTo>
                <a:cubicBezTo>
                  <a:pt x="13142" y="1460"/>
                  <a:pt x="13118" y="1507"/>
                  <a:pt x="13118" y="1564"/>
                </a:cubicBezTo>
                <a:lnTo>
                  <a:pt x="13118" y="1785"/>
                </a:lnTo>
                <a:cubicBezTo>
                  <a:pt x="13118" y="1842"/>
                  <a:pt x="13142" y="1887"/>
                  <a:pt x="13171" y="1887"/>
                </a:cubicBezTo>
                <a:cubicBezTo>
                  <a:pt x="13200" y="1887"/>
                  <a:pt x="13224" y="1842"/>
                  <a:pt x="13224" y="1785"/>
                </a:cubicBezTo>
                <a:lnTo>
                  <a:pt x="13224" y="1564"/>
                </a:lnTo>
                <a:cubicBezTo>
                  <a:pt x="13224" y="1507"/>
                  <a:pt x="13200" y="1460"/>
                  <a:pt x="13171" y="1460"/>
                </a:cubicBezTo>
                <a:close/>
                <a:moveTo>
                  <a:pt x="14021" y="1460"/>
                </a:moveTo>
                <a:cubicBezTo>
                  <a:pt x="13992" y="1460"/>
                  <a:pt x="13968" y="1507"/>
                  <a:pt x="13968" y="1564"/>
                </a:cubicBezTo>
                <a:lnTo>
                  <a:pt x="13968" y="1785"/>
                </a:lnTo>
                <a:cubicBezTo>
                  <a:pt x="13968" y="1842"/>
                  <a:pt x="13992" y="1887"/>
                  <a:pt x="14021" y="1887"/>
                </a:cubicBezTo>
                <a:cubicBezTo>
                  <a:pt x="14050" y="1887"/>
                  <a:pt x="14074" y="1842"/>
                  <a:pt x="14074" y="1785"/>
                </a:cubicBezTo>
                <a:lnTo>
                  <a:pt x="14074" y="1564"/>
                </a:lnTo>
                <a:cubicBezTo>
                  <a:pt x="14074" y="1507"/>
                  <a:pt x="14050" y="1460"/>
                  <a:pt x="14021" y="1460"/>
                </a:cubicBezTo>
                <a:close/>
                <a:moveTo>
                  <a:pt x="14335" y="1460"/>
                </a:moveTo>
                <a:cubicBezTo>
                  <a:pt x="14306" y="1460"/>
                  <a:pt x="14282" y="1507"/>
                  <a:pt x="14282" y="1564"/>
                </a:cubicBezTo>
                <a:lnTo>
                  <a:pt x="14282" y="1785"/>
                </a:lnTo>
                <a:cubicBezTo>
                  <a:pt x="14282" y="1842"/>
                  <a:pt x="14306" y="1887"/>
                  <a:pt x="14335" y="1887"/>
                </a:cubicBezTo>
                <a:cubicBezTo>
                  <a:pt x="14364" y="1887"/>
                  <a:pt x="14388" y="1842"/>
                  <a:pt x="14388" y="1785"/>
                </a:cubicBezTo>
                <a:lnTo>
                  <a:pt x="14388" y="1564"/>
                </a:lnTo>
                <a:cubicBezTo>
                  <a:pt x="14388" y="1507"/>
                  <a:pt x="14364" y="1460"/>
                  <a:pt x="14335" y="1460"/>
                </a:cubicBezTo>
                <a:close/>
                <a:moveTo>
                  <a:pt x="15185" y="1460"/>
                </a:moveTo>
                <a:cubicBezTo>
                  <a:pt x="15156" y="1460"/>
                  <a:pt x="15132" y="1507"/>
                  <a:pt x="15132" y="1564"/>
                </a:cubicBezTo>
                <a:lnTo>
                  <a:pt x="15132" y="1785"/>
                </a:lnTo>
                <a:cubicBezTo>
                  <a:pt x="15132" y="1842"/>
                  <a:pt x="15156" y="1887"/>
                  <a:pt x="15185" y="1887"/>
                </a:cubicBezTo>
                <a:cubicBezTo>
                  <a:pt x="15214" y="1887"/>
                  <a:pt x="15237" y="1842"/>
                  <a:pt x="15237" y="1785"/>
                </a:cubicBezTo>
                <a:lnTo>
                  <a:pt x="15237" y="1564"/>
                </a:lnTo>
                <a:cubicBezTo>
                  <a:pt x="15237" y="1507"/>
                  <a:pt x="15214" y="1460"/>
                  <a:pt x="15185" y="1460"/>
                </a:cubicBezTo>
                <a:close/>
                <a:moveTo>
                  <a:pt x="15500" y="1460"/>
                </a:moveTo>
                <a:cubicBezTo>
                  <a:pt x="15470" y="1460"/>
                  <a:pt x="15447" y="1507"/>
                  <a:pt x="15447" y="1564"/>
                </a:cubicBezTo>
                <a:lnTo>
                  <a:pt x="15447" y="1785"/>
                </a:lnTo>
                <a:cubicBezTo>
                  <a:pt x="15447" y="1842"/>
                  <a:pt x="15470" y="1887"/>
                  <a:pt x="15500" y="1887"/>
                </a:cubicBezTo>
                <a:cubicBezTo>
                  <a:pt x="15529" y="1887"/>
                  <a:pt x="15551" y="1842"/>
                  <a:pt x="15551" y="1785"/>
                </a:cubicBezTo>
                <a:lnTo>
                  <a:pt x="15551" y="1564"/>
                </a:lnTo>
                <a:cubicBezTo>
                  <a:pt x="15551" y="1507"/>
                  <a:pt x="15529" y="1460"/>
                  <a:pt x="15500" y="1460"/>
                </a:cubicBezTo>
                <a:close/>
                <a:moveTo>
                  <a:pt x="16349" y="1460"/>
                </a:moveTo>
                <a:cubicBezTo>
                  <a:pt x="16320" y="1460"/>
                  <a:pt x="16296" y="1507"/>
                  <a:pt x="16296" y="1564"/>
                </a:cubicBezTo>
                <a:lnTo>
                  <a:pt x="16296" y="1785"/>
                </a:lnTo>
                <a:cubicBezTo>
                  <a:pt x="16296" y="1842"/>
                  <a:pt x="16320" y="1887"/>
                  <a:pt x="16349" y="1887"/>
                </a:cubicBezTo>
                <a:cubicBezTo>
                  <a:pt x="16378" y="1887"/>
                  <a:pt x="16401" y="1842"/>
                  <a:pt x="16401" y="1785"/>
                </a:cubicBezTo>
                <a:lnTo>
                  <a:pt x="16401" y="1564"/>
                </a:lnTo>
                <a:cubicBezTo>
                  <a:pt x="16401" y="1507"/>
                  <a:pt x="16378" y="1460"/>
                  <a:pt x="16349" y="1460"/>
                </a:cubicBezTo>
                <a:close/>
                <a:moveTo>
                  <a:pt x="16663" y="1460"/>
                </a:moveTo>
                <a:cubicBezTo>
                  <a:pt x="16634" y="1460"/>
                  <a:pt x="16611" y="1507"/>
                  <a:pt x="16611" y="1564"/>
                </a:cubicBezTo>
                <a:lnTo>
                  <a:pt x="16611" y="1785"/>
                </a:lnTo>
                <a:cubicBezTo>
                  <a:pt x="16611" y="1842"/>
                  <a:pt x="16634" y="1887"/>
                  <a:pt x="16663" y="1887"/>
                </a:cubicBezTo>
                <a:cubicBezTo>
                  <a:pt x="16692" y="1887"/>
                  <a:pt x="16716" y="1842"/>
                  <a:pt x="16716" y="1785"/>
                </a:cubicBezTo>
                <a:lnTo>
                  <a:pt x="16716" y="1564"/>
                </a:lnTo>
                <a:cubicBezTo>
                  <a:pt x="16716" y="1507"/>
                  <a:pt x="16692" y="1460"/>
                  <a:pt x="16663" y="1460"/>
                </a:cubicBezTo>
                <a:close/>
                <a:moveTo>
                  <a:pt x="17512" y="1460"/>
                </a:moveTo>
                <a:cubicBezTo>
                  <a:pt x="17483" y="1460"/>
                  <a:pt x="17459" y="1507"/>
                  <a:pt x="17459" y="1564"/>
                </a:cubicBezTo>
                <a:lnTo>
                  <a:pt x="17459" y="1785"/>
                </a:lnTo>
                <a:cubicBezTo>
                  <a:pt x="17459" y="1842"/>
                  <a:pt x="17483" y="1887"/>
                  <a:pt x="17512" y="1887"/>
                </a:cubicBezTo>
                <a:cubicBezTo>
                  <a:pt x="17541" y="1887"/>
                  <a:pt x="17565" y="1842"/>
                  <a:pt x="17565" y="1785"/>
                </a:cubicBezTo>
                <a:lnTo>
                  <a:pt x="17565" y="1564"/>
                </a:lnTo>
                <a:cubicBezTo>
                  <a:pt x="17565" y="1507"/>
                  <a:pt x="17541" y="1460"/>
                  <a:pt x="17512" y="1460"/>
                </a:cubicBezTo>
                <a:close/>
                <a:moveTo>
                  <a:pt x="17827" y="1460"/>
                </a:moveTo>
                <a:cubicBezTo>
                  <a:pt x="17798" y="1460"/>
                  <a:pt x="17774" y="1507"/>
                  <a:pt x="17774" y="1564"/>
                </a:cubicBezTo>
                <a:lnTo>
                  <a:pt x="17774" y="1785"/>
                </a:lnTo>
                <a:cubicBezTo>
                  <a:pt x="17774" y="1842"/>
                  <a:pt x="17798" y="1887"/>
                  <a:pt x="17827" y="1887"/>
                </a:cubicBezTo>
                <a:cubicBezTo>
                  <a:pt x="17856" y="1887"/>
                  <a:pt x="17880" y="1842"/>
                  <a:pt x="17880" y="1785"/>
                </a:cubicBezTo>
                <a:lnTo>
                  <a:pt x="17880" y="1564"/>
                </a:lnTo>
                <a:cubicBezTo>
                  <a:pt x="17880" y="1507"/>
                  <a:pt x="17856" y="1460"/>
                  <a:pt x="17827" y="1460"/>
                </a:cubicBezTo>
                <a:close/>
                <a:moveTo>
                  <a:pt x="18677" y="1460"/>
                </a:moveTo>
                <a:cubicBezTo>
                  <a:pt x="18648" y="1460"/>
                  <a:pt x="18624" y="1507"/>
                  <a:pt x="18624" y="1564"/>
                </a:cubicBezTo>
                <a:lnTo>
                  <a:pt x="18624" y="1785"/>
                </a:lnTo>
                <a:cubicBezTo>
                  <a:pt x="18624" y="1842"/>
                  <a:pt x="18648" y="1887"/>
                  <a:pt x="18677" y="1887"/>
                </a:cubicBezTo>
                <a:cubicBezTo>
                  <a:pt x="18706" y="1887"/>
                  <a:pt x="18730" y="1842"/>
                  <a:pt x="18730" y="1785"/>
                </a:cubicBezTo>
                <a:lnTo>
                  <a:pt x="18730" y="1564"/>
                </a:lnTo>
                <a:cubicBezTo>
                  <a:pt x="18730" y="1507"/>
                  <a:pt x="18706" y="1460"/>
                  <a:pt x="18677" y="1460"/>
                </a:cubicBezTo>
                <a:close/>
                <a:moveTo>
                  <a:pt x="18991" y="1460"/>
                </a:moveTo>
                <a:cubicBezTo>
                  <a:pt x="18962" y="1460"/>
                  <a:pt x="18938" y="1507"/>
                  <a:pt x="18938" y="1564"/>
                </a:cubicBezTo>
                <a:lnTo>
                  <a:pt x="18938" y="1785"/>
                </a:lnTo>
                <a:cubicBezTo>
                  <a:pt x="18938" y="1842"/>
                  <a:pt x="18962" y="1887"/>
                  <a:pt x="18991" y="1887"/>
                </a:cubicBezTo>
                <a:cubicBezTo>
                  <a:pt x="19020" y="1887"/>
                  <a:pt x="19044" y="1842"/>
                  <a:pt x="19044" y="1785"/>
                </a:cubicBezTo>
                <a:lnTo>
                  <a:pt x="19044" y="1564"/>
                </a:lnTo>
                <a:cubicBezTo>
                  <a:pt x="19044" y="1507"/>
                  <a:pt x="19020" y="1460"/>
                  <a:pt x="18991" y="1460"/>
                </a:cubicBezTo>
                <a:close/>
                <a:moveTo>
                  <a:pt x="19841" y="1460"/>
                </a:moveTo>
                <a:cubicBezTo>
                  <a:pt x="19812" y="1460"/>
                  <a:pt x="19788" y="1507"/>
                  <a:pt x="19788" y="1564"/>
                </a:cubicBezTo>
                <a:lnTo>
                  <a:pt x="19788" y="1785"/>
                </a:lnTo>
                <a:cubicBezTo>
                  <a:pt x="19788" y="1842"/>
                  <a:pt x="19812" y="1887"/>
                  <a:pt x="19841" y="1887"/>
                </a:cubicBezTo>
                <a:cubicBezTo>
                  <a:pt x="19870" y="1887"/>
                  <a:pt x="19894" y="1842"/>
                  <a:pt x="19894" y="1785"/>
                </a:cubicBezTo>
                <a:lnTo>
                  <a:pt x="19894" y="1564"/>
                </a:lnTo>
                <a:cubicBezTo>
                  <a:pt x="19894" y="1507"/>
                  <a:pt x="19870" y="1460"/>
                  <a:pt x="19841" y="1460"/>
                </a:cubicBezTo>
                <a:close/>
                <a:moveTo>
                  <a:pt x="20155" y="1460"/>
                </a:moveTo>
                <a:cubicBezTo>
                  <a:pt x="20126" y="1460"/>
                  <a:pt x="20102" y="1507"/>
                  <a:pt x="20102" y="1564"/>
                </a:cubicBezTo>
                <a:lnTo>
                  <a:pt x="20102" y="1785"/>
                </a:lnTo>
                <a:cubicBezTo>
                  <a:pt x="20102" y="1842"/>
                  <a:pt x="20126" y="1887"/>
                  <a:pt x="20155" y="1887"/>
                </a:cubicBezTo>
                <a:cubicBezTo>
                  <a:pt x="20184" y="1887"/>
                  <a:pt x="20207" y="1842"/>
                  <a:pt x="20207" y="1785"/>
                </a:cubicBezTo>
                <a:lnTo>
                  <a:pt x="20207" y="1564"/>
                </a:lnTo>
                <a:cubicBezTo>
                  <a:pt x="20207" y="1507"/>
                  <a:pt x="20184" y="1460"/>
                  <a:pt x="20155" y="1460"/>
                </a:cubicBezTo>
                <a:close/>
                <a:moveTo>
                  <a:pt x="21004" y="1460"/>
                </a:moveTo>
                <a:cubicBezTo>
                  <a:pt x="20975" y="1460"/>
                  <a:pt x="20952" y="1507"/>
                  <a:pt x="20952" y="1564"/>
                </a:cubicBezTo>
                <a:lnTo>
                  <a:pt x="20952" y="1785"/>
                </a:lnTo>
                <a:cubicBezTo>
                  <a:pt x="20952" y="1842"/>
                  <a:pt x="20975" y="1887"/>
                  <a:pt x="21004" y="1887"/>
                </a:cubicBezTo>
                <a:cubicBezTo>
                  <a:pt x="21033" y="1887"/>
                  <a:pt x="21057" y="1842"/>
                  <a:pt x="21057" y="1785"/>
                </a:cubicBezTo>
                <a:lnTo>
                  <a:pt x="21057" y="1564"/>
                </a:lnTo>
                <a:cubicBezTo>
                  <a:pt x="21057" y="1507"/>
                  <a:pt x="21033" y="1460"/>
                  <a:pt x="21004" y="1460"/>
                </a:cubicBezTo>
                <a:close/>
                <a:moveTo>
                  <a:pt x="21319" y="1460"/>
                </a:moveTo>
                <a:cubicBezTo>
                  <a:pt x="21289" y="1460"/>
                  <a:pt x="21267" y="1507"/>
                  <a:pt x="21267" y="1564"/>
                </a:cubicBezTo>
                <a:lnTo>
                  <a:pt x="21267" y="1785"/>
                </a:lnTo>
                <a:cubicBezTo>
                  <a:pt x="21267" y="1842"/>
                  <a:pt x="21289" y="1887"/>
                  <a:pt x="21319" y="1887"/>
                </a:cubicBezTo>
                <a:cubicBezTo>
                  <a:pt x="21348" y="1887"/>
                  <a:pt x="21372" y="1842"/>
                  <a:pt x="21372" y="1785"/>
                </a:cubicBezTo>
                <a:lnTo>
                  <a:pt x="21372" y="1564"/>
                </a:lnTo>
                <a:cubicBezTo>
                  <a:pt x="21372" y="1507"/>
                  <a:pt x="21348" y="1460"/>
                  <a:pt x="21319" y="1460"/>
                </a:cubicBezTo>
                <a:close/>
                <a:moveTo>
                  <a:pt x="281" y="2190"/>
                </a:moveTo>
                <a:cubicBezTo>
                  <a:pt x="252" y="2190"/>
                  <a:pt x="228" y="2237"/>
                  <a:pt x="228" y="2294"/>
                </a:cubicBezTo>
                <a:lnTo>
                  <a:pt x="228" y="2515"/>
                </a:lnTo>
                <a:cubicBezTo>
                  <a:pt x="228" y="2572"/>
                  <a:pt x="252" y="2617"/>
                  <a:pt x="281" y="2617"/>
                </a:cubicBezTo>
                <a:cubicBezTo>
                  <a:pt x="311" y="2617"/>
                  <a:pt x="334" y="2572"/>
                  <a:pt x="334" y="2515"/>
                </a:cubicBezTo>
                <a:lnTo>
                  <a:pt x="334" y="2294"/>
                </a:lnTo>
                <a:cubicBezTo>
                  <a:pt x="334" y="2237"/>
                  <a:pt x="311" y="2190"/>
                  <a:pt x="281" y="2190"/>
                </a:cubicBezTo>
                <a:close/>
                <a:moveTo>
                  <a:pt x="596" y="2190"/>
                </a:moveTo>
                <a:cubicBezTo>
                  <a:pt x="567" y="2190"/>
                  <a:pt x="543" y="2237"/>
                  <a:pt x="543" y="2294"/>
                </a:cubicBezTo>
                <a:lnTo>
                  <a:pt x="543" y="2515"/>
                </a:lnTo>
                <a:cubicBezTo>
                  <a:pt x="543" y="2572"/>
                  <a:pt x="567" y="2617"/>
                  <a:pt x="596" y="2617"/>
                </a:cubicBezTo>
                <a:cubicBezTo>
                  <a:pt x="625" y="2617"/>
                  <a:pt x="649" y="2572"/>
                  <a:pt x="649" y="2515"/>
                </a:cubicBezTo>
                <a:lnTo>
                  <a:pt x="649" y="2294"/>
                </a:lnTo>
                <a:cubicBezTo>
                  <a:pt x="649" y="2237"/>
                  <a:pt x="625" y="2190"/>
                  <a:pt x="596" y="2190"/>
                </a:cubicBezTo>
                <a:close/>
                <a:moveTo>
                  <a:pt x="1446" y="2190"/>
                </a:moveTo>
                <a:cubicBezTo>
                  <a:pt x="1417" y="2190"/>
                  <a:pt x="1393" y="2237"/>
                  <a:pt x="1393" y="2294"/>
                </a:cubicBezTo>
                <a:lnTo>
                  <a:pt x="1393" y="2515"/>
                </a:lnTo>
                <a:cubicBezTo>
                  <a:pt x="1393" y="2572"/>
                  <a:pt x="1417" y="2617"/>
                  <a:pt x="1446" y="2617"/>
                </a:cubicBezTo>
                <a:cubicBezTo>
                  <a:pt x="1475" y="2617"/>
                  <a:pt x="1499" y="2572"/>
                  <a:pt x="1499" y="2515"/>
                </a:cubicBezTo>
                <a:lnTo>
                  <a:pt x="1499" y="2294"/>
                </a:lnTo>
                <a:cubicBezTo>
                  <a:pt x="1499" y="2237"/>
                  <a:pt x="1475" y="2190"/>
                  <a:pt x="1446" y="2190"/>
                </a:cubicBezTo>
                <a:close/>
                <a:moveTo>
                  <a:pt x="1760" y="2190"/>
                </a:moveTo>
                <a:cubicBezTo>
                  <a:pt x="1731" y="2190"/>
                  <a:pt x="1707" y="2237"/>
                  <a:pt x="1707" y="2294"/>
                </a:cubicBezTo>
                <a:lnTo>
                  <a:pt x="1707" y="2515"/>
                </a:lnTo>
                <a:cubicBezTo>
                  <a:pt x="1707" y="2572"/>
                  <a:pt x="1731" y="2617"/>
                  <a:pt x="1760" y="2617"/>
                </a:cubicBezTo>
                <a:cubicBezTo>
                  <a:pt x="1789" y="2617"/>
                  <a:pt x="1813" y="2572"/>
                  <a:pt x="1813" y="2515"/>
                </a:cubicBezTo>
                <a:lnTo>
                  <a:pt x="1813" y="2294"/>
                </a:lnTo>
                <a:cubicBezTo>
                  <a:pt x="1813" y="2237"/>
                  <a:pt x="1789" y="2190"/>
                  <a:pt x="1760" y="2190"/>
                </a:cubicBezTo>
                <a:close/>
                <a:moveTo>
                  <a:pt x="2610" y="2190"/>
                </a:moveTo>
                <a:cubicBezTo>
                  <a:pt x="2581" y="2190"/>
                  <a:pt x="2557" y="2237"/>
                  <a:pt x="2557" y="2294"/>
                </a:cubicBezTo>
                <a:lnTo>
                  <a:pt x="2557" y="2515"/>
                </a:lnTo>
                <a:cubicBezTo>
                  <a:pt x="2557" y="2572"/>
                  <a:pt x="2581" y="2617"/>
                  <a:pt x="2610" y="2617"/>
                </a:cubicBezTo>
                <a:cubicBezTo>
                  <a:pt x="2639" y="2617"/>
                  <a:pt x="2662" y="2572"/>
                  <a:pt x="2662" y="2515"/>
                </a:cubicBezTo>
                <a:lnTo>
                  <a:pt x="2662" y="2294"/>
                </a:lnTo>
                <a:cubicBezTo>
                  <a:pt x="2662" y="2237"/>
                  <a:pt x="2639" y="2190"/>
                  <a:pt x="2610" y="2190"/>
                </a:cubicBezTo>
                <a:close/>
                <a:moveTo>
                  <a:pt x="2924" y="2190"/>
                </a:moveTo>
                <a:cubicBezTo>
                  <a:pt x="2895" y="2190"/>
                  <a:pt x="2871" y="2237"/>
                  <a:pt x="2871" y="2294"/>
                </a:cubicBezTo>
                <a:lnTo>
                  <a:pt x="2871" y="2515"/>
                </a:lnTo>
                <a:cubicBezTo>
                  <a:pt x="2871" y="2572"/>
                  <a:pt x="2895" y="2617"/>
                  <a:pt x="2924" y="2617"/>
                </a:cubicBezTo>
                <a:cubicBezTo>
                  <a:pt x="2954" y="2617"/>
                  <a:pt x="2976" y="2572"/>
                  <a:pt x="2976" y="2515"/>
                </a:cubicBezTo>
                <a:lnTo>
                  <a:pt x="2976" y="2294"/>
                </a:lnTo>
                <a:cubicBezTo>
                  <a:pt x="2976" y="2237"/>
                  <a:pt x="2954" y="2190"/>
                  <a:pt x="2924" y="2190"/>
                </a:cubicBezTo>
                <a:close/>
                <a:moveTo>
                  <a:pt x="3773" y="2190"/>
                </a:moveTo>
                <a:cubicBezTo>
                  <a:pt x="3744" y="2190"/>
                  <a:pt x="3721" y="2237"/>
                  <a:pt x="3721" y="2294"/>
                </a:cubicBezTo>
                <a:lnTo>
                  <a:pt x="3721" y="2515"/>
                </a:lnTo>
                <a:cubicBezTo>
                  <a:pt x="3721" y="2572"/>
                  <a:pt x="3744" y="2617"/>
                  <a:pt x="3773" y="2617"/>
                </a:cubicBezTo>
                <a:cubicBezTo>
                  <a:pt x="3802" y="2617"/>
                  <a:pt x="3826" y="2572"/>
                  <a:pt x="3826" y="2515"/>
                </a:cubicBezTo>
                <a:lnTo>
                  <a:pt x="3826" y="2294"/>
                </a:lnTo>
                <a:cubicBezTo>
                  <a:pt x="3826" y="2237"/>
                  <a:pt x="3802" y="2190"/>
                  <a:pt x="3773" y="2190"/>
                </a:cubicBezTo>
                <a:close/>
                <a:moveTo>
                  <a:pt x="4088" y="2190"/>
                </a:moveTo>
                <a:cubicBezTo>
                  <a:pt x="4058" y="2190"/>
                  <a:pt x="4035" y="2237"/>
                  <a:pt x="4035" y="2294"/>
                </a:cubicBezTo>
                <a:lnTo>
                  <a:pt x="4035" y="2515"/>
                </a:lnTo>
                <a:cubicBezTo>
                  <a:pt x="4035" y="2572"/>
                  <a:pt x="4058" y="2617"/>
                  <a:pt x="4088" y="2617"/>
                </a:cubicBezTo>
                <a:cubicBezTo>
                  <a:pt x="4117" y="2617"/>
                  <a:pt x="4141" y="2572"/>
                  <a:pt x="4141" y="2515"/>
                </a:cubicBezTo>
                <a:lnTo>
                  <a:pt x="4141" y="2294"/>
                </a:lnTo>
                <a:cubicBezTo>
                  <a:pt x="4141" y="2237"/>
                  <a:pt x="4117" y="2190"/>
                  <a:pt x="4088" y="2190"/>
                </a:cubicBezTo>
                <a:close/>
                <a:moveTo>
                  <a:pt x="4937" y="2190"/>
                </a:moveTo>
                <a:cubicBezTo>
                  <a:pt x="4908" y="2190"/>
                  <a:pt x="4884" y="2237"/>
                  <a:pt x="4884" y="2294"/>
                </a:cubicBezTo>
                <a:lnTo>
                  <a:pt x="4884" y="2515"/>
                </a:lnTo>
                <a:cubicBezTo>
                  <a:pt x="4884" y="2572"/>
                  <a:pt x="4908" y="2617"/>
                  <a:pt x="4937" y="2617"/>
                </a:cubicBezTo>
                <a:cubicBezTo>
                  <a:pt x="4966" y="2617"/>
                  <a:pt x="4990" y="2572"/>
                  <a:pt x="4990" y="2515"/>
                </a:cubicBezTo>
                <a:lnTo>
                  <a:pt x="4990" y="2294"/>
                </a:lnTo>
                <a:cubicBezTo>
                  <a:pt x="4990" y="2237"/>
                  <a:pt x="4966" y="2190"/>
                  <a:pt x="4937" y="2190"/>
                </a:cubicBezTo>
                <a:close/>
                <a:moveTo>
                  <a:pt x="5252" y="2190"/>
                </a:moveTo>
                <a:cubicBezTo>
                  <a:pt x="5223" y="2190"/>
                  <a:pt x="5199" y="2237"/>
                  <a:pt x="5199" y="2294"/>
                </a:cubicBezTo>
                <a:lnTo>
                  <a:pt x="5199" y="2515"/>
                </a:lnTo>
                <a:cubicBezTo>
                  <a:pt x="5199" y="2572"/>
                  <a:pt x="5223" y="2617"/>
                  <a:pt x="5252" y="2617"/>
                </a:cubicBezTo>
                <a:cubicBezTo>
                  <a:pt x="5281" y="2617"/>
                  <a:pt x="5305" y="2572"/>
                  <a:pt x="5305" y="2515"/>
                </a:cubicBezTo>
                <a:lnTo>
                  <a:pt x="5305" y="2294"/>
                </a:lnTo>
                <a:cubicBezTo>
                  <a:pt x="5305" y="2237"/>
                  <a:pt x="5281" y="2190"/>
                  <a:pt x="5252" y="2190"/>
                </a:cubicBezTo>
                <a:close/>
                <a:moveTo>
                  <a:pt x="6102" y="2190"/>
                </a:moveTo>
                <a:cubicBezTo>
                  <a:pt x="6072" y="2190"/>
                  <a:pt x="6049" y="2237"/>
                  <a:pt x="6049" y="2294"/>
                </a:cubicBezTo>
                <a:lnTo>
                  <a:pt x="6049" y="2515"/>
                </a:lnTo>
                <a:cubicBezTo>
                  <a:pt x="6049" y="2572"/>
                  <a:pt x="6072" y="2617"/>
                  <a:pt x="6102" y="2617"/>
                </a:cubicBezTo>
                <a:cubicBezTo>
                  <a:pt x="6131" y="2617"/>
                  <a:pt x="6155" y="2572"/>
                  <a:pt x="6155" y="2515"/>
                </a:cubicBezTo>
                <a:lnTo>
                  <a:pt x="6155" y="2294"/>
                </a:lnTo>
                <a:cubicBezTo>
                  <a:pt x="6155" y="2237"/>
                  <a:pt x="6131" y="2190"/>
                  <a:pt x="6102" y="2190"/>
                </a:cubicBezTo>
                <a:close/>
                <a:moveTo>
                  <a:pt x="6416" y="2190"/>
                </a:moveTo>
                <a:cubicBezTo>
                  <a:pt x="6387" y="2190"/>
                  <a:pt x="6363" y="2237"/>
                  <a:pt x="6363" y="2294"/>
                </a:cubicBezTo>
                <a:lnTo>
                  <a:pt x="6363" y="2515"/>
                </a:lnTo>
                <a:cubicBezTo>
                  <a:pt x="6363" y="2572"/>
                  <a:pt x="6387" y="2617"/>
                  <a:pt x="6416" y="2617"/>
                </a:cubicBezTo>
                <a:cubicBezTo>
                  <a:pt x="6445" y="2617"/>
                  <a:pt x="6469" y="2572"/>
                  <a:pt x="6469" y="2515"/>
                </a:cubicBezTo>
                <a:lnTo>
                  <a:pt x="6469" y="2294"/>
                </a:lnTo>
                <a:cubicBezTo>
                  <a:pt x="6469" y="2237"/>
                  <a:pt x="6445" y="2190"/>
                  <a:pt x="6416" y="2190"/>
                </a:cubicBezTo>
                <a:close/>
                <a:moveTo>
                  <a:pt x="7266" y="2190"/>
                </a:moveTo>
                <a:cubicBezTo>
                  <a:pt x="7237" y="2190"/>
                  <a:pt x="7213" y="2237"/>
                  <a:pt x="7213" y="2294"/>
                </a:cubicBezTo>
                <a:lnTo>
                  <a:pt x="7213" y="2515"/>
                </a:lnTo>
                <a:cubicBezTo>
                  <a:pt x="7213" y="2572"/>
                  <a:pt x="7237" y="2617"/>
                  <a:pt x="7266" y="2617"/>
                </a:cubicBezTo>
                <a:cubicBezTo>
                  <a:pt x="7295" y="2617"/>
                  <a:pt x="7318" y="2572"/>
                  <a:pt x="7318" y="2515"/>
                </a:cubicBezTo>
                <a:lnTo>
                  <a:pt x="7318" y="2294"/>
                </a:lnTo>
                <a:cubicBezTo>
                  <a:pt x="7318" y="2237"/>
                  <a:pt x="7295" y="2190"/>
                  <a:pt x="7266" y="2190"/>
                </a:cubicBezTo>
                <a:close/>
                <a:moveTo>
                  <a:pt x="7580" y="2190"/>
                </a:moveTo>
                <a:cubicBezTo>
                  <a:pt x="7551" y="2190"/>
                  <a:pt x="7527" y="2237"/>
                  <a:pt x="7527" y="2294"/>
                </a:cubicBezTo>
                <a:lnTo>
                  <a:pt x="7527" y="2515"/>
                </a:lnTo>
                <a:cubicBezTo>
                  <a:pt x="7527" y="2572"/>
                  <a:pt x="7551" y="2617"/>
                  <a:pt x="7580" y="2617"/>
                </a:cubicBezTo>
                <a:cubicBezTo>
                  <a:pt x="7609" y="2617"/>
                  <a:pt x="7632" y="2572"/>
                  <a:pt x="7632" y="2515"/>
                </a:cubicBezTo>
                <a:lnTo>
                  <a:pt x="7632" y="2294"/>
                </a:lnTo>
                <a:cubicBezTo>
                  <a:pt x="7632" y="2237"/>
                  <a:pt x="7609" y="2190"/>
                  <a:pt x="7580" y="2190"/>
                </a:cubicBezTo>
                <a:close/>
                <a:moveTo>
                  <a:pt x="8429" y="2190"/>
                </a:moveTo>
                <a:cubicBezTo>
                  <a:pt x="8400" y="2190"/>
                  <a:pt x="8377" y="2237"/>
                  <a:pt x="8377" y="2294"/>
                </a:cubicBezTo>
                <a:lnTo>
                  <a:pt x="8377" y="2515"/>
                </a:lnTo>
                <a:cubicBezTo>
                  <a:pt x="8377" y="2572"/>
                  <a:pt x="8400" y="2617"/>
                  <a:pt x="8429" y="2617"/>
                </a:cubicBezTo>
                <a:cubicBezTo>
                  <a:pt x="8458" y="2617"/>
                  <a:pt x="8482" y="2572"/>
                  <a:pt x="8482" y="2515"/>
                </a:cubicBezTo>
                <a:lnTo>
                  <a:pt x="8482" y="2294"/>
                </a:lnTo>
                <a:cubicBezTo>
                  <a:pt x="8482" y="2237"/>
                  <a:pt x="8458" y="2190"/>
                  <a:pt x="8429" y="2190"/>
                </a:cubicBezTo>
                <a:close/>
                <a:moveTo>
                  <a:pt x="8744" y="2190"/>
                </a:moveTo>
                <a:cubicBezTo>
                  <a:pt x="8714" y="2190"/>
                  <a:pt x="8691" y="2237"/>
                  <a:pt x="8691" y="2294"/>
                </a:cubicBezTo>
                <a:lnTo>
                  <a:pt x="8691" y="2515"/>
                </a:lnTo>
                <a:cubicBezTo>
                  <a:pt x="8691" y="2572"/>
                  <a:pt x="8714" y="2617"/>
                  <a:pt x="8744" y="2617"/>
                </a:cubicBezTo>
                <a:cubicBezTo>
                  <a:pt x="8773" y="2617"/>
                  <a:pt x="8796" y="2572"/>
                  <a:pt x="8796" y="2515"/>
                </a:cubicBezTo>
                <a:lnTo>
                  <a:pt x="8796" y="2294"/>
                </a:lnTo>
                <a:cubicBezTo>
                  <a:pt x="8796" y="2237"/>
                  <a:pt x="8773" y="2190"/>
                  <a:pt x="8744" y="2190"/>
                </a:cubicBezTo>
                <a:close/>
                <a:moveTo>
                  <a:pt x="9593" y="2190"/>
                </a:moveTo>
                <a:cubicBezTo>
                  <a:pt x="9564" y="2190"/>
                  <a:pt x="9540" y="2237"/>
                  <a:pt x="9540" y="2294"/>
                </a:cubicBezTo>
                <a:lnTo>
                  <a:pt x="9540" y="2515"/>
                </a:lnTo>
                <a:cubicBezTo>
                  <a:pt x="9540" y="2572"/>
                  <a:pt x="9564" y="2617"/>
                  <a:pt x="9593" y="2617"/>
                </a:cubicBezTo>
                <a:cubicBezTo>
                  <a:pt x="9622" y="2617"/>
                  <a:pt x="9646" y="2572"/>
                  <a:pt x="9646" y="2515"/>
                </a:cubicBezTo>
                <a:lnTo>
                  <a:pt x="9646" y="2294"/>
                </a:lnTo>
                <a:cubicBezTo>
                  <a:pt x="9646" y="2237"/>
                  <a:pt x="9622" y="2190"/>
                  <a:pt x="9593" y="2190"/>
                </a:cubicBezTo>
                <a:close/>
                <a:moveTo>
                  <a:pt x="9908" y="2190"/>
                </a:moveTo>
                <a:cubicBezTo>
                  <a:pt x="9879" y="2190"/>
                  <a:pt x="9855" y="2237"/>
                  <a:pt x="9855" y="2294"/>
                </a:cubicBezTo>
                <a:lnTo>
                  <a:pt x="9855" y="2515"/>
                </a:lnTo>
                <a:cubicBezTo>
                  <a:pt x="9855" y="2572"/>
                  <a:pt x="9879" y="2617"/>
                  <a:pt x="9908" y="2617"/>
                </a:cubicBezTo>
                <a:cubicBezTo>
                  <a:pt x="9937" y="2617"/>
                  <a:pt x="9961" y="2572"/>
                  <a:pt x="9961" y="2515"/>
                </a:cubicBezTo>
                <a:lnTo>
                  <a:pt x="9961" y="2294"/>
                </a:lnTo>
                <a:cubicBezTo>
                  <a:pt x="9961" y="2237"/>
                  <a:pt x="9937" y="2190"/>
                  <a:pt x="9908" y="2190"/>
                </a:cubicBezTo>
                <a:close/>
                <a:moveTo>
                  <a:pt x="10758" y="2190"/>
                </a:moveTo>
                <a:cubicBezTo>
                  <a:pt x="10728" y="2190"/>
                  <a:pt x="10705" y="2237"/>
                  <a:pt x="10705" y="2294"/>
                </a:cubicBezTo>
                <a:lnTo>
                  <a:pt x="10705" y="2515"/>
                </a:lnTo>
                <a:cubicBezTo>
                  <a:pt x="10705" y="2572"/>
                  <a:pt x="10728" y="2617"/>
                  <a:pt x="10758" y="2617"/>
                </a:cubicBezTo>
                <a:cubicBezTo>
                  <a:pt x="10787" y="2617"/>
                  <a:pt x="10810" y="2572"/>
                  <a:pt x="10810" y="2515"/>
                </a:cubicBezTo>
                <a:lnTo>
                  <a:pt x="10810" y="2294"/>
                </a:lnTo>
                <a:cubicBezTo>
                  <a:pt x="10810" y="2237"/>
                  <a:pt x="10787" y="2190"/>
                  <a:pt x="10758" y="2190"/>
                </a:cubicBezTo>
                <a:close/>
                <a:moveTo>
                  <a:pt x="11072" y="2190"/>
                </a:moveTo>
                <a:cubicBezTo>
                  <a:pt x="11043" y="2190"/>
                  <a:pt x="11019" y="2237"/>
                  <a:pt x="11019" y="2294"/>
                </a:cubicBezTo>
                <a:lnTo>
                  <a:pt x="11019" y="2515"/>
                </a:lnTo>
                <a:cubicBezTo>
                  <a:pt x="11019" y="2572"/>
                  <a:pt x="11043" y="2617"/>
                  <a:pt x="11072" y="2617"/>
                </a:cubicBezTo>
                <a:cubicBezTo>
                  <a:pt x="11101" y="2617"/>
                  <a:pt x="11125" y="2572"/>
                  <a:pt x="11125" y="2515"/>
                </a:cubicBezTo>
                <a:lnTo>
                  <a:pt x="11125" y="2294"/>
                </a:lnTo>
                <a:cubicBezTo>
                  <a:pt x="11125" y="2237"/>
                  <a:pt x="11101" y="2190"/>
                  <a:pt x="11072" y="2190"/>
                </a:cubicBezTo>
                <a:close/>
                <a:moveTo>
                  <a:pt x="11922" y="2190"/>
                </a:moveTo>
                <a:cubicBezTo>
                  <a:pt x="11893" y="2190"/>
                  <a:pt x="11869" y="2237"/>
                  <a:pt x="11869" y="2294"/>
                </a:cubicBezTo>
                <a:lnTo>
                  <a:pt x="11869" y="2515"/>
                </a:lnTo>
                <a:cubicBezTo>
                  <a:pt x="11869" y="2572"/>
                  <a:pt x="11893" y="2617"/>
                  <a:pt x="11922" y="2617"/>
                </a:cubicBezTo>
                <a:cubicBezTo>
                  <a:pt x="11951" y="2617"/>
                  <a:pt x="11974" y="2572"/>
                  <a:pt x="11974" y="2515"/>
                </a:cubicBezTo>
                <a:lnTo>
                  <a:pt x="11974" y="2294"/>
                </a:lnTo>
                <a:cubicBezTo>
                  <a:pt x="11974" y="2237"/>
                  <a:pt x="11951" y="2190"/>
                  <a:pt x="11922" y="2190"/>
                </a:cubicBezTo>
                <a:close/>
                <a:moveTo>
                  <a:pt x="12236" y="2190"/>
                </a:moveTo>
                <a:cubicBezTo>
                  <a:pt x="12207" y="2190"/>
                  <a:pt x="12183" y="2237"/>
                  <a:pt x="12183" y="2294"/>
                </a:cubicBezTo>
                <a:lnTo>
                  <a:pt x="12183" y="2515"/>
                </a:lnTo>
                <a:cubicBezTo>
                  <a:pt x="12183" y="2572"/>
                  <a:pt x="12207" y="2617"/>
                  <a:pt x="12236" y="2617"/>
                </a:cubicBezTo>
                <a:cubicBezTo>
                  <a:pt x="12265" y="2617"/>
                  <a:pt x="12288" y="2572"/>
                  <a:pt x="12288" y="2515"/>
                </a:cubicBezTo>
                <a:lnTo>
                  <a:pt x="12288" y="2294"/>
                </a:lnTo>
                <a:cubicBezTo>
                  <a:pt x="12288" y="2237"/>
                  <a:pt x="12265" y="2190"/>
                  <a:pt x="12236" y="2190"/>
                </a:cubicBezTo>
                <a:close/>
                <a:moveTo>
                  <a:pt x="13085" y="2190"/>
                </a:moveTo>
                <a:cubicBezTo>
                  <a:pt x="13056" y="2190"/>
                  <a:pt x="13032" y="2237"/>
                  <a:pt x="13032" y="2294"/>
                </a:cubicBezTo>
                <a:lnTo>
                  <a:pt x="13032" y="2515"/>
                </a:lnTo>
                <a:cubicBezTo>
                  <a:pt x="13032" y="2572"/>
                  <a:pt x="13056" y="2617"/>
                  <a:pt x="13085" y="2617"/>
                </a:cubicBezTo>
                <a:cubicBezTo>
                  <a:pt x="13114" y="2617"/>
                  <a:pt x="13138" y="2572"/>
                  <a:pt x="13138" y="2515"/>
                </a:cubicBezTo>
                <a:lnTo>
                  <a:pt x="13138" y="2294"/>
                </a:lnTo>
                <a:cubicBezTo>
                  <a:pt x="13138" y="2237"/>
                  <a:pt x="13114" y="2190"/>
                  <a:pt x="13085" y="2190"/>
                </a:cubicBezTo>
                <a:close/>
                <a:moveTo>
                  <a:pt x="13399" y="2190"/>
                </a:moveTo>
                <a:cubicBezTo>
                  <a:pt x="13370" y="2190"/>
                  <a:pt x="13348" y="2237"/>
                  <a:pt x="13348" y="2294"/>
                </a:cubicBezTo>
                <a:lnTo>
                  <a:pt x="13348" y="2515"/>
                </a:lnTo>
                <a:cubicBezTo>
                  <a:pt x="13348" y="2572"/>
                  <a:pt x="13370" y="2617"/>
                  <a:pt x="13399" y="2617"/>
                </a:cubicBezTo>
                <a:cubicBezTo>
                  <a:pt x="13428" y="2617"/>
                  <a:pt x="13452" y="2572"/>
                  <a:pt x="13452" y="2515"/>
                </a:cubicBezTo>
                <a:lnTo>
                  <a:pt x="13452" y="2294"/>
                </a:lnTo>
                <a:cubicBezTo>
                  <a:pt x="13452" y="2237"/>
                  <a:pt x="13428" y="2190"/>
                  <a:pt x="13399" y="2190"/>
                </a:cubicBezTo>
                <a:close/>
                <a:moveTo>
                  <a:pt x="14249" y="2190"/>
                </a:moveTo>
                <a:cubicBezTo>
                  <a:pt x="14220" y="2190"/>
                  <a:pt x="14196" y="2237"/>
                  <a:pt x="14196" y="2294"/>
                </a:cubicBezTo>
                <a:lnTo>
                  <a:pt x="14196" y="2515"/>
                </a:lnTo>
                <a:cubicBezTo>
                  <a:pt x="14196" y="2572"/>
                  <a:pt x="14220" y="2617"/>
                  <a:pt x="14249" y="2617"/>
                </a:cubicBezTo>
                <a:cubicBezTo>
                  <a:pt x="14278" y="2617"/>
                  <a:pt x="14302" y="2572"/>
                  <a:pt x="14302" y="2515"/>
                </a:cubicBezTo>
                <a:lnTo>
                  <a:pt x="14302" y="2294"/>
                </a:lnTo>
                <a:cubicBezTo>
                  <a:pt x="14302" y="2237"/>
                  <a:pt x="14278" y="2190"/>
                  <a:pt x="14249" y="2190"/>
                </a:cubicBezTo>
                <a:close/>
                <a:moveTo>
                  <a:pt x="14564" y="2190"/>
                </a:moveTo>
                <a:cubicBezTo>
                  <a:pt x="14535" y="2190"/>
                  <a:pt x="14511" y="2237"/>
                  <a:pt x="14511" y="2294"/>
                </a:cubicBezTo>
                <a:lnTo>
                  <a:pt x="14511" y="2515"/>
                </a:lnTo>
                <a:cubicBezTo>
                  <a:pt x="14511" y="2572"/>
                  <a:pt x="14535" y="2617"/>
                  <a:pt x="14564" y="2617"/>
                </a:cubicBezTo>
                <a:cubicBezTo>
                  <a:pt x="14593" y="2617"/>
                  <a:pt x="14617" y="2572"/>
                  <a:pt x="14617" y="2515"/>
                </a:cubicBezTo>
                <a:lnTo>
                  <a:pt x="14617" y="2294"/>
                </a:lnTo>
                <a:cubicBezTo>
                  <a:pt x="14617" y="2237"/>
                  <a:pt x="14593" y="2190"/>
                  <a:pt x="14564" y="2190"/>
                </a:cubicBezTo>
                <a:close/>
                <a:moveTo>
                  <a:pt x="15413" y="2190"/>
                </a:moveTo>
                <a:cubicBezTo>
                  <a:pt x="15384" y="2190"/>
                  <a:pt x="15360" y="2237"/>
                  <a:pt x="15360" y="2294"/>
                </a:cubicBezTo>
                <a:lnTo>
                  <a:pt x="15360" y="2515"/>
                </a:lnTo>
                <a:cubicBezTo>
                  <a:pt x="15360" y="2572"/>
                  <a:pt x="15384" y="2617"/>
                  <a:pt x="15413" y="2617"/>
                </a:cubicBezTo>
                <a:cubicBezTo>
                  <a:pt x="15442" y="2617"/>
                  <a:pt x="15465" y="2572"/>
                  <a:pt x="15465" y="2515"/>
                </a:cubicBezTo>
                <a:lnTo>
                  <a:pt x="15465" y="2294"/>
                </a:lnTo>
                <a:cubicBezTo>
                  <a:pt x="15465" y="2237"/>
                  <a:pt x="15442" y="2190"/>
                  <a:pt x="15413" y="2190"/>
                </a:cubicBezTo>
                <a:close/>
                <a:moveTo>
                  <a:pt x="15728" y="2190"/>
                </a:moveTo>
                <a:cubicBezTo>
                  <a:pt x="15699" y="2190"/>
                  <a:pt x="15675" y="2237"/>
                  <a:pt x="15675" y="2294"/>
                </a:cubicBezTo>
                <a:lnTo>
                  <a:pt x="15675" y="2515"/>
                </a:lnTo>
                <a:cubicBezTo>
                  <a:pt x="15675" y="2572"/>
                  <a:pt x="15699" y="2617"/>
                  <a:pt x="15728" y="2617"/>
                </a:cubicBezTo>
                <a:cubicBezTo>
                  <a:pt x="15757" y="2617"/>
                  <a:pt x="15781" y="2572"/>
                  <a:pt x="15781" y="2515"/>
                </a:cubicBezTo>
                <a:lnTo>
                  <a:pt x="15781" y="2294"/>
                </a:lnTo>
                <a:cubicBezTo>
                  <a:pt x="15781" y="2237"/>
                  <a:pt x="15757" y="2190"/>
                  <a:pt x="15728" y="2190"/>
                </a:cubicBezTo>
                <a:close/>
                <a:moveTo>
                  <a:pt x="16578" y="2190"/>
                </a:moveTo>
                <a:cubicBezTo>
                  <a:pt x="16549" y="2190"/>
                  <a:pt x="16525" y="2237"/>
                  <a:pt x="16525" y="2294"/>
                </a:cubicBezTo>
                <a:lnTo>
                  <a:pt x="16525" y="2515"/>
                </a:lnTo>
                <a:cubicBezTo>
                  <a:pt x="16525" y="2572"/>
                  <a:pt x="16549" y="2617"/>
                  <a:pt x="16578" y="2617"/>
                </a:cubicBezTo>
                <a:cubicBezTo>
                  <a:pt x="16607" y="2617"/>
                  <a:pt x="16630" y="2572"/>
                  <a:pt x="16630" y="2515"/>
                </a:cubicBezTo>
                <a:lnTo>
                  <a:pt x="16630" y="2294"/>
                </a:lnTo>
                <a:cubicBezTo>
                  <a:pt x="16630" y="2237"/>
                  <a:pt x="16607" y="2190"/>
                  <a:pt x="16578" y="2190"/>
                </a:cubicBezTo>
                <a:close/>
                <a:moveTo>
                  <a:pt x="16892" y="2190"/>
                </a:moveTo>
                <a:cubicBezTo>
                  <a:pt x="16863" y="2190"/>
                  <a:pt x="16839" y="2237"/>
                  <a:pt x="16839" y="2294"/>
                </a:cubicBezTo>
                <a:lnTo>
                  <a:pt x="16839" y="2515"/>
                </a:lnTo>
                <a:cubicBezTo>
                  <a:pt x="16839" y="2572"/>
                  <a:pt x="16863" y="2617"/>
                  <a:pt x="16892" y="2617"/>
                </a:cubicBezTo>
                <a:cubicBezTo>
                  <a:pt x="16921" y="2617"/>
                  <a:pt x="16944" y="2572"/>
                  <a:pt x="16944" y="2515"/>
                </a:cubicBezTo>
                <a:lnTo>
                  <a:pt x="16944" y="2294"/>
                </a:lnTo>
                <a:cubicBezTo>
                  <a:pt x="16944" y="2237"/>
                  <a:pt x="16921" y="2190"/>
                  <a:pt x="16892" y="2190"/>
                </a:cubicBezTo>
                <a:close/>
                <a:moveTo>
                  <a:pt x="17741" y="2190"/>
                </a:moveTo>
                <a:cubicBezTo>
                  <a:pt x="17712" y="2190"/>
                  <a:pt x="17689" y="2237"/>
                  <a:pt x="17689" y="2294"/>
                </a:cubicBezTo>
                <a:lnTo>
                  <a:pt x="17689" y="2515"/>
                </a:lnTo>
                <a:cubicBezTo>
                  <a:pt x="17689" y="2572"/>
                  <a:pt x="17712" y="2617"/>
                  <a:pt x="17741" y="2617"/>
                </a:cubicBezTo>
                <a:cubicBezTo>
                  <a:pt x="17770" y="2617"/>
                  <a:pt x="17794" y="2572"/>
                  <a:pt x="17794" y="2515"/>
                </a:cubicBezTo>
                <a:lnTo>
                  <a:pt x="17794" y="2294"/>
                </a:lnTo>
                <a:cubicBezTo>
                  <a:pt x="17794" y="2237"/>
                  <a:pt x="17770" y="2190"/>
                  <a:pt x="17741" y="2190"/>
                </a:cubicBezTo>
                <a:close/>
                <a:moveTo>
                  <a:pt x="18055" y="2190"/>
                </a:moveTo>
                <a:cubicBezTo>
                  <a:pt x="18026" y="2190"/>
                  <a:pt x="18002" y="2237"/>
                  <a:pt x="18002" y="2294"/>
                </a:cubicBezTo>
                <a:lnTo>
                  <a:pt x="18002" y="2515"/>
                </a:lnTo>
                <a:cubicBezTo>
                  <a:pt x="18002" y="2572"/>
                  <a:pt x="18026" y="2617"/>
                  <a:pt x="18055" y="2617"/>
                </a:cubicBezTo>
                <a:cubicBezTo>
                  <a:pt x="18085" y="2617"/>
                  <a:pt x="18108" y="2572"/>
                  <a:pt x="18108" y="2515"/>
                </a:cubicBezTo>
                <a:lnTo>
                  <a:pt x="18108" y="2294"/>
                </a:lnTo>
                <a:cubicBezTo>
                  <a:pt x="18108" y="2237"/>
                  <a:pt x="18085" y="2190"/>
                  <a:pt x="18055" y="2190"/>
                </a:cubicBezTo>
                <a:close/>
                <a:moveTo>
                  <a:pt x="18905" y="2190"/>
                </a:moveTo>
                <a:cubicBezTo>
                  <a:pt x="18876" y="2190"/>
                  <a:pt x="18852" y="2237"/>
                  <a:pt x="18852" y="2294"/>
                </a:cubicBezTo>
                <a:lnTo>
                  <a:pt x="18852" y="2515"/>
                </a:lnTo>
                <a:cubicBezTo>
                  <a:pt x="18852" y="2572"/>
                  <a:pt x="18876" y="2617"/>
                  <a:pt x="18905" y="2617"/>
                </a:cubicBezTo>
                <a:cubicBezTo>
                  <a:pt x="18934" y="2617"/>
                  <a:pt x="18958" y="2572"/>
                  <a:pt x="18958" y="2515"/>
                </a:cubicBezTo>
                <a:lnTo>
                  <a:pt x="18958" y="2294"/>
                </a:lnTo>
                <a:cubicBezTo>
                  <a:pt x="18958" y="2237"/>
                  <a:pt x="18934" y="2190"/>
                  <a:pt x="18905" y="2190"/>
                </a:cubicBezTo>
                <a:close/>
                <a:moveTo>
                  <a:pt x="19220" y="2190"/>
                </a:moveTo>
                <a:cubicBezTo>
                  <a:pt x="19191" y="2190"/>
                  <a:pt x="19167" y="2237"/>
                  <a:pt x="19167" y="2294"/>
                </a:cubicBezTo>
                <a:lnTo>
                  <a:pt x="19167" y="2515"/>
                </a:lnTo>
                <a:cubicBezTo>
                  <a:pt x="19167" y="2572"/>
                  <a:pt x="19191" y="2617"/>
                  <a:pt x="19220" y="2617"/>
                </a:cubicBezTo>
                <a:cubicBezTo>
                  <a:pt x="19249" y="2617"/>
                  <a:pt x="19273" y="2572"/>
                  <a:pt x="19273" y="2515"/>
                </a:cubicBezTo>
                <a:lnTo>
                  <a:pt x="19273" y="2294"/>
                </a:lnTo>
                <a:cubicBezTo>
                  <a:pt x="19273" y="2237"/>
                  <a:pt x="19249" y="2190"/>
                  <a:pt x="19220" y="2190"/>
                </a:cubicBezTo>
                <a:close/>
                <a:moveTo>
                  <a:pt x="20069" y="2190"/>
                </a:moveTo>
                <a:cubicBezTo>
                  <a:pt x="20040" y="2190"/>
                  <a:pt x="20016" y="2237"/>
                  <a:pt x="20016" y="2294"/>
                </a:cubicBezTo>
                <a:lnTo>
                  <a:pt x="20016" y="2515"/>
                </a:lnTo>
                <a:cubicBezTo>
                  <a:pt x="20016" y="2572"/>
                  <a:pt x="20040" y="2617"/>
                  <a:pt x="20069" y="2617"/>
                </a:cubicBezTo>
                <a:cubicBezTo>
                  <a:pt x="20099" y="2617"/>
                  <a:pt x="20122" y="2572"/>
                  <a:pt x="20122" y="2515"/>
                </a:cubicBezTo>
                <a:lnTo>
                  <a:pt x="20122" y="2294"/>
                </a:lnTo>
                <a:cubicBezTo>
                  <a:pt x="20122" y="2237"/>
                  <a:pt x="20099" y="2190"/>
                  <a:pt x="20069" y="2190"/>
                </a:cubicBezTo>
                <a:close/>
                <a:moveTo>
                  <a:pt x="20384" y="2190"/>
                </a:moveTo>
                <a:cubicBezTo>
                  <a:pt x="20355" y="2190"/>
                  <a:pt x="20331" y="2237"/>
                  <a:pt x="20331" y="2294"/>
                </a:cubicBezTo>
                <a:lnTo>
                  <a:pt x="20331" y="2515"/>
                </a:lnTo>
                <a:cubicBezTo>
                  <a:pt x="20331" y="2572"/>
                  <a:pt x="20355" y="2617"/>
                  <a:pt x="20384" y="2617"/>
                </a:cubicBezTo>
                <a:cubicBezTo>
                  <a:pt x="20413" y="2617"/>
                  <a:pt x="20436" y="2572"/>
                  <a:pt x="20436" y="2515"/>
                </a:cubicBezTo>
                <a:lnTo>
                  <a:pt x="20436" y="2294"/>
                </a:lnTo>
                <a:cubicBezTo>
                  <a:pt x="20436" y="2237"/>
                  <a:pt x="20413" y="2190"/>
                  <a:pt x="20384" y="2190"/>
                </a:cubicBezTo>
                <a:close/>
                <a:moveTo>
                  <a:pt x="21234" y="2190"/>
                </a:moveTo>
                <a:cubicBezTo>
                  <a:pt x="21204" y="2190"/>
                  <a:pt x="21181" y="2237"/>
                  <a:pt x="21181" y="2294"/>
                </a:cubicBezTo>
                <a:lnTo>
                  <a:pt x="21181" y="2515"/>
                </a:lnTo>
                <a:cubicBezTo>
                  <a:pt x="21181" y="2572"/>
                  <a:pt x="21204" y="2617"/>
                  <a:pt x="21234" y="2617"/>
                </a:cubicBezTo>
                <a:cubicBezTo>
                  <a:pt x="21263" y="2617"/>
                  <a:pt x="21285" y="2572"/>
                  <a:pt x="21285" y="2515"/>
                </a:cubicBezTo>
                <a:lnTo>
                  <a:pt x="21285" y="2294"/>
                </a:lnTo>
                <a:cubicBezTo>
                  <a:pt x="21285" y="2237"/>
                  <a:pt x="21263" y="2190"/>
                  <a:pt x="21234" y="2190"/>
                </a:cubicBezTo>
                <a:close/>
                <a:moveTo>
                  <a:pt x="21547" y="2190"/>
                </a:moveTo>
                <a:cubicBezTo>
                  <a:pt x="21518" y="2190"/>
                  <a:pt x="21495" y="2237"/>
                  <a:pt x="21495" y="2294"/>
                </a:cubicBezTo>
                <a:lnTo>
                  <a:pt x="21495" y="2515"/>
                </a:lnTo>
                <a:cubicBezTo>
                  <a:pt x="21495" y="2572"/>
                  <a:pt x="21518" y="2617"/>
                  <a:pt x="21547" y="2617"/>
                </a:cubicBezTo>
                <a:cubicBezTo>
                  <a:pt x="21576" y="2617"/>
                  <a:pt x="21600" y="2572"/>
                  <a:pt x="21600" y="2515"/>
                </a:cubicBezTo>
                <a:lnTo>
                  <a:pt x="21600" y="2294"/>
                </a:lnTo>
                <a:cubicBezTo>
                  <a:pt x="21600" y="2237"/>
                  <a:pt x="21576" y="2190"/>
                  <a:pt x="21547" y="2190"/>
                </a:cubicBezTo>
                <a:close/>
                <a:moveTo>
                  <a:pt x="53" y="2920"/>
                </a:moveTo>
                <a:cubicBezTo>
                  <a:pt x="24" y="2920"/>
                  <a:pt x="0" y="2967"/>
                  <a:pt x="0" y="3024"/>
                </a:cubicBezTo>
                <a:lnTo>
                  <a:pt x="0" y="3244"/>
                </a:lnTo>
                <a:cubicBezTo>
                  <a:pt x="0" y="3302"/>
                  <a:pt x="24" y="3347"/>
                  <a:pt x="53" y="3347"/>
                </a:cubicBezTo>
                <a:cubicBezTo>
                  <a:pt x="82" y="3347"/>
                  <a:pt x="106" y="3302"/>
                  <a:pt x="106" y="3244"/>
                </a:cubicBezTo>
                <a:lnTo>
                  <a:pt x="106" y="3024"/>
                </a:lnTo>
                <a:cubicBezTo>
                  <a:pt x="106" y="2967"/>
                  <a:pt x="82" y="2920"/>
                  <a:pt x="53" y="2920"/>
                </a:cubicBezTo>
                <a:close/>
                <a:moveTo>
                  <a:pt x="367" y="2920"/>
                </a:moveTo>
                <a:cubicBezTo>
                  <a:pt x="338" y="2920"/>
                  <a:pt x="315" y="2967"/>
                  <a:pt x="315" y="3024"/>
                </a:cubicBezTo>
                <a:lnTo>
                  <a:pt x="315" y="3244"/>
                </a:lnTo>
                <a:cubicBezTo>
                  <a:pt x="315" y="3302"/>
                  <a:pt x="338" y="3347"/>
                  <a:pt x="367" y="3347"/>
                </a:cubicBezTo>
                <a:cubicBezTo>
                  <a:pt x="397" y="3347"/>
                  <a:pt x="420" y="3302"/>
                  <a:pt x="420" y="3244"/>
                </a:cubicBezTo>
                <a:lnTo>
                  <a:pt x="420" y="3024"/>
                </a:lnTo>
                <a:cubicBezTo>
                  <a:pt x="420" y="2967"/>
                  <a:pt x="397" y="2920"/>
                  <a:pt x="367" y="2920"/>
                </a:cubicBezTo>
                <a:close/>
                <a:moveTo>
                  <a:pt x="1217" y="2920"/>
                </a:moveTo>
                <a:cubicBezTo>
                  <a:pt x="1188" y="2920"/>
                  <a:pt x="1164" y="2967"/>
                  <a:pt x="1164" y="3024"/>
                </a:cubicBezTo>
                <a:lnTo>
                  <a:pt x="1164" y="3244"/>
                </a:lnTo>
                <a:cubicBezTo>
                  <a:pt x="1164" y="3302"/>
                  <a:pt x="1188" y="3347"/>
                  <a:pt x="1217" y="3347"/>
                </a:cubicBezTo>
                <a:cubicBezTo>
                  <a:pt x="1246" y="3347"/>
                  <a:pt x="1270" y="3302"/>
                  <a:pt x="1270" y="3244"/>
                </a:cubicBezTo>
                <a:lnTo>
                  <a:pt x="1270" y="3024"/>
                </a:lnTo>
                <a:cubicBezTo>
                  <a:pt x="1270" y="2967"/>
                  <a:pt x="1246" y="2920"/>
                  <a:pt x="1217" y="2920"/>
                </a:cubicBezTo>
                <a:close/>
                <a:moveTo>
                  <a:pt x="1532" y="2920"/>
                </a:moveTo>
                <a:cubicBezTo>
                  <a:pt x="1503" y="2920"/>
                  <a:pt x="1479" y="2967"/>
                  <a:pt x="1479" y="3024"/>
                </a:cubicBezTo>
                <a:lnTo>
                  <a:pt x="1479" y="3244"/>
                </a:lnTo>
                <a:cubicBezTo>
                  <a:pt x="1479" y="3302"/>
                  <a:pt x="1503" y="3347"/>
                  <a:pt x="1532" y="3347"/>
                </a:cubicBezTo>
                <a:cubicBezTo>
                  <a:pt x="1561" y="3347"/>
                  <a:pt x="1584" y="3302"/>
                  <a:pt x="1584" y="3244"/>
                </a:cubicBezTo>
                <a:lnTo>
                  <a:pt x="1584" y="3024"/>
                </a:lnTo>
                <a:cubicBezTo>
                  <a:pt x="1584" y="2967"/>
                  <a:pt x="1561" y="2920"/>
                  <a:pt x="1532" y="2920"/>
                </a:cubicBezTo>
                <a:close/>
                <a:moveTo>
                  <a:pt x="2380" y="2920"/>
                </a:moveTo>
                <a:cubicBezTo>
                  <a:pt x="2351" y="2920"/>
                  <a:pt x="2329" y="2967"/>
                  <a:pt x="2329" y="3024"/>
                </a:cubicBezTo>
                <a:lnTo>
                  <a:pt x="2329" y="3244"/>
                </a:lnTo>
                <a:cubicBezTo>
                  <a:pt x="2329" y="3302"/>
                  <a:pt x="2351" y="3347"/>
                  <a:pt x="2380" y="3347"/>
                </a:cubicBezTo>
                <a:cubicBezTo>
                  <a:pt x="2409" y="3347"/>
                  <a:pt x="2433" y="3302"/>
                  <a:pt x="2433" y="3244"/>
                </a:cubicBezTo>
                <a:lnTo>
                  <a:pt x="2433" y="3024"/>
                </a:lnTo>
                <a:cubicBezTo>
                  <a:pt x="2433" y="2967"/>
                  <a:pt x="2409" y="2920"/>
                  <a:pt x="2380" y="2920"/>
                </a:cubicBezTo>
                <a:close/>
                <a:moveTo>
                  <a:pt x="2695" y="2920"/>
                </a:moveTo>
                <a:cubicBezTo>
                  <a:pt x="2666" y="2920"/>
                  <a:pt x="2643" y="2967"/>
                  <a:pt x="2643" y="3024"/>
                </a:cubicBezTo>
                <a:lnTo>
                  <a:pt x="2643" y="3244"/>
                </a:lnTo>
                <a:cubicBezTo>
                  <a:pt x="2643" y="3302"/>
                  <a:pt x="2666" y="3347"/>
                  <a:pt x="2695" y="3347"/>
                </a:cubicBezTo>
                <a:cubicBezTo>
                  <a:pt x="2724" y="3347"/>
                  <a:pt x="2748" y="3302"/>
                  <a:pt x="2748" y="3244"/>
                </a:cubicBezTo>
                <a:lnTo>
                  <a:pt x="2748" y="3024"/>
                </a:lnTo>
                <a:cubicBezTo>
                  <a:pt x="2748" y="2967"/>
                  <a:pt x="2724" y="2920"/>
                  <a:pt x="2695" y="2920"/>
                </a:cubicBezTo>
                <a:close/>
                <a:moveTo>
                  <a:pt x="3545" y="2920"/>
                </a:moveTo>
                <a:cubicBezTo>
                  <a:pt x="3516" y="2920"/>
                  <a:pt x="3492" y="2967"/>
                  <a:pt x="3492" y="3024"/>
                </a:cubicBezTo>
                <a:lnTo>
                  <a:pt x="3492" y="3244"/>
                </a:lnTo>
                <a:cubicBezTo>
                  <a:pt x="3492" y="3302"/>
                  <a:pt x="3516" y="3347"/>
                  <a:pt x="3545" y="3347"/>
                </a:cubicBezTo>
                <a:cubicBezTo>
                  <a:pt x="3574" y="3347"/>
                  <a:pt x="3598" y="3302"/>
                  <a:pt x="3598" y="3244"/>
                </a:cubicBezTo>
                <a:lnTo>
                  <a:pt x="3598" y="3024"/>
                </a:lnTo>
                <a:cubicBezTo>
                  <a:pt x="3598" y="2967"/>
                  <a:pt x="3574" y="2920"/>
                  <a:pt x="3545" y="2920"/>
                </a:cubicBezTo>
                <a:close/>
                <a:moveTo>
                  <a:pt x="3859" y="2920"/>
                </a:moveTo>
                <a:cubicBezTo>
                  <a:pt x="3830" y="2920"/>
                  <a:pt x="3806" y="2967"/>
                  <a:pt x="3806" y="3024"/>
                </a:cubicBezTo>
                <a:lnTo>
                  <a:pt x="3806" y="3244"/>
                </a:lnTo>
                <a:cubicBezTo>
                  <a:pt x="3806" y="3302"/>
                  <a:pt x="3830" y="3347"/>
                  <a:pt x="3859" y="3347"/>
                </a:cubicBezTo>
                <a:cubicBezTo>
                  <a:pt x="3888" y="3347"/>
                  <a:pt x="3912" y="3302"/>
                  <a:pt x="3912" y="3244"/>
                </a:cubicBezTo>
                <a:lnTo>
                  <a:pt x="3912" y="3024"/>
                </a:lnTo>
                <a:cubicBezTo>
                  <a:pt x="3912" y="2967"/>
                  <a:pt x="3888" y="2920"/>
                  <a:pt x="3859" y="2920"/>
                </a:cubicBezTo>
                <a:close/>
                <a:moveTo>
                  <a:pt x="4709" y="2920"/>
                </a:moveTo>
                <a:cubicBezTo>
                  <a:pt x="4680" y="2920"/>
                  <a:pt x="4656" y="2967"/>
                  <a:pt x="4656" y="3024"/>
                </a:cubicBezTo>
                <a:lnTo>
                  <a:pt x="4656" y="3244"/>
                </a:lnTo>
                <a:cubicBezTo>
                  <a:pt x="4656" y="3302"/>
                  <a:pt x="4680" y="3347"/>
                  <a:pt x="4709" y="3347"/>
                </a:cubicBezTo>
                <a:cubicBezTo>
                  <a:pt x="4738" y="3347"/>
                  <a:pt x="4762" y="3302"/>
                  <a:pt x="4762" y="3244"/>
                </a:cubicBezTo>
                <a:lnTo>
                  <a:pt x="4762" y="3024"/>
                </a:lnTo>
                <a:cubicBezTo>
                  <a:pt x="4762" y="2967"/>
                  <a:pt x="4738" y="2920"/>
                  <a:pt x="4709" y="2920"/>
                </a:cubicBezTo>
                <a:close/>
                <a:moveTo>
                  <a:pt x="5023" y="2920"/>
                </a:moveTo>
                <a:cubicBezTo>
                  <a:pt x="4994" y="2920"/>
                  <a:pt x="4970" y="2967"/>
                  <a:pt x="4970" y="3024"/>
                </a:cubicBezTo>
                <a:lnTo>
                  <a:pt x="4970" y="3244"/>
                </a:lnTo>
                <a:cubicBezTo>
                  <a:pt x="4970" y="3302"/>
                  <a:pt x="4994" y="3347"/>
                  <a:pt x="5023" y="3347"/>
                </a:cubicBezTo>
                <a:cubicBezTo>
                  <a:pt x="5053" y="3347"/>
                  <a:pt x="5076" y="3302"/>
                  <a:pt x="5076" y="3244"/>
                </a:cubicBezTo>
                <a:lnTo>
                  <a:pt x="5076" y="3024"/>
                </a:lnTo>
                <a:cubicBezTo>
                  <a:pt x="5076" y="2967"/>
                  <a:pt x="5053" y="2920"/>
                  <a:pt x="5023" y="2920"/>
                </a:cubicBezTo>
                <a:close/>
                <a:moveTo>
                  <a:pt x="5873" y="2920"/>
                </a:moveTo>
                <a:cubicBezTo>
                  <a:pt x="5844" y="2920"/>
                  <a:pt x="5820" y="2967"/>
                  <a:pt x="5820" y="3024"/>
                </a:cubicBezTo>
                <a:lnTo>
                  <a:pt x="5820" y="3244"/>
                </a:lnTo>
                <a:cubicBezTo>
                  <a:pt x="5820" y="3302"/>
                  <a:pt x="5844" y="3347"/>
                  <a:pt x="5873" y="3347"/>
                </a:cubicBezTo>
                <a:cubicBezTo>
                  <a:pt x="5902" y="3347"/>
                  <a:pt x="5926" y="3302"/>
                  <a:pt x="5926" y="3244"/>
                </a:cubicBezTo>
                <a:lnTo>
                  <a:pt x="5926" y="3024"/>
                </a:lnTo>
                <a:cubicBezTo>
                  <a:pt x="5926" y="2967"/>
                  <a:pt x="5902" y="2920"/>
                  <a:pt x="5873" y="2920"/>
                </a:cubicBezTo>
                <a:close/>
                <a:moveTo>
                  <a:pt x="6188" y="2920"/>
                </a:moveTo>
                <a:cubicBezTo>
                  <a:pt x="6159" y="2920"/>
                  <a:pt x="6135" y="2967"/>
                  <a:pt x="6135" y="3024"/>
                </a:cubicBezTo>
                <a:lnTo>
                  <a:pt x="6135" y="3244"/>
                </a:lnTo>
                <a:cubicBezTo>
                  <a:pt x="6135" y="3302"/>
                  <a:pt x="6159" y="3347"/>
                  <a:pt x="6188" y="3347"/>
                </a:cubicBezTo>
                <a:cubicBezTo>
                  <a:pt x="6217" y="3347"/>
                  <a:pt x="6240" y="3302"/>
                  <a:pt x="6240" y="3244"/>
                </a:cubicBezTo>
                <a:lnTo>
                  <a:pt x="6240" y="3024"/>
                </a:lnTo>
                <a:cubicBezTo>
                  <a:pt x="6240" y="2967"/>
                  <a:pt x="6217" y="2920"/>
                  <a:pt x="6188" y="2920"/>
                </a:cubicBezTo>
                <a:close/>
                <a:moveTo>
                  <a:pt x="7036" y="2920"/>
                </a:moveTo>
                <a:cubicBezTo>
                  <a:pt x="7007" y="2920"/>
                  <a:pt x="6984" y="2967"/>
                  <a:pt x="6984" y="3024"/>
                </a:cubicBezTo>
                <a:lnTo>
                  <a:pt x="6984" y="3244"/>
                </a:lnTo>
                <a:cubicBezTo>
                  <a:pt x="6984" y="3302"/>
                  <a:pt x="7007" y="3347"/>
                  <a:pt x="7036" y="3347"/>
                </a:cubicBezTo>
                <a:cubicBezTo>
                  <a:pt x="7065" y="3347"/>
                  <a:pt x="7089" y="3302"/>
                  <a:pt x="7089" y="3244"/>
                </a:cubicBezTo>
                <a:lnTo>
                  <a:pt x="7089" y="3024"/>
                </a:lnTo>
                <a:cubicBezTo>
                  <a:pt x="7089" y="2967"/>
                  <a:pt x="7065" y="2920"/>
                  <a:pt x="7036" y="2920"/>
                </a:cubicBezTo>
                <a:close/>
                <a:moveTo>
                  <a:pt x="7351" y="2920"/>
                </a:moveTo>
                <a:cubicBezTo>
                  <a:pt x="7322" y="2920"/>
                  <a:pt x="7299" y="2967"/>
                  <a:pt x="7299" y="3024"/>
                </a:cubicBezTo>
                <a:lnTo>
                  <a:pt x="7299" y="3244"/>
                </a:lnTo>
                <a:cubicBezTo>
                  <a:pt x="7299" y="3302"/>
                  <a:pt x="7322" y="3347"/>
                  <a:pt x="7351" y="3347"/>
                </a:cubicBezTo>
                <a:cubicBezTo>
                  <a:pt x="7380" y="3347"/>
                  <a:pt x="7404" y="3302"/>
                  <a:pt x="7404" y="3244"/>
                </a:cubicBezTo>
                <a:lnTo>
                  <a:pt x="7404" y="3024"/>
                </a:lnTo>
                <a:cubicBezTo>
                  <a:pt x="7404" y="2967"/>
                  <a:pt x="7380" y="2920"/>
                  <a:pt x="7351" y="2920"/>
                </a:cubicBezTo>
                <a:close/>
                <a:moveTo>
                  <a:pt x="8201" y="2920"/>
                </a:moveTo>
                <a:cubicBezTo>
                  <a:pt x="8171" y="2920"/>
                  <a:pt x="8148" y="2967"/>
                  <a:pt x="8148" y="3024"/>
                </a:cubicBezTo>
                <a:lnTo>
                  <a:pt x="8148" y="3244"/>
                </a:lnTo>
                <a:cubicBezTo>
                  <a:pt x="8148" y="3302"/>
                  <a:pt x="8171" y="3347"/>
                  <a:pt x="8201" y="3347"/>
                </a:cubicBezTo>
                <a:cubicBezTo>
                  <a:pt x="8230" y="3347"/>
                  <a:pt x="8254" y="3302"/>
                  <a:pt x="8254" y="3244"/>
                </a:cubicBezTo>
                <a:lnTo>
                  <a:pt x="8254" y="3024"/>
                </a:lnTo>
                <a:cubicBezTo>
                  <a:pt x="8254" y="2967"/>
                  <a:pt x="8230" y="2920"/>
                  <a:pt x="8201" y="2920"/>
                </a:cubicBezTo>
                <a:close/>
                <a:moveTo>
                  <a:pt x="8515" y="2920"/>
                </a:moveTo>
                <a:cubicBezTo>
                  <a:pt x="8486" y="2920"/>
                  <a:pt x="8462" y="2967"/>
                  <a:pt x="8462" y="3024"/>
                </a:cubicBezTo>
                <a:lnTo>
                  <a:pt x="8462" y="3244"/>
                </a:lnTo>
                <a:cubicBezTo>
                  <a:pt x="8462" y="3302"/>
                  <a:pt x="8486" y="3347"/>
                  <a:pt x="8515" y="3347"/>
                </a:cubicBezTo>
                <a:cubicBezTo>
                  <a:pt x="8544" y="3347"/>
                  <a:pt x="8568" y="3302"/>
                  <a:pt x="8568" y="3244"/>
                </a:cubicBezTo>
                <a:lnTo>
                  <a:pt x="8568" y="3024"/>
                </a:lnTo>
                <a:cubicBezTo>
                  <a:pt x="8568" y="2967"/>
                  <a:pt x="8544" y="2920"/>
                  <a:pt x="8515" y="2920"/>
                </a:cubicBezTo>
                <a:close/>
                <a:moveTo>
                  <a:pt x="9365" y="2920"/>
                </a:moveTo>
                <a:cubicBezTo>
                  <a:pt x="9336" y="2920"/>
                  <a:pt x="9312" y="2967"/>
                  <a:pt x="9312" y="3024"/>
                </a:cubicBezTo>
                <a:lnTo>
                  <a:pt x="9312" y="3244"/>
                </a:lnTo>
                <a:cubicBezTo>
                  <a:pt x="9312" y="3302"/>
                  <a:pt x="9336" y="3347"/>
                  <a:pt x="9365" y="3347"/>
                </a:cubicBezTo>
                <a:cubicBezTo>
                  <a:pt x="9394" y="3347"/>
                  <a:pt x="9418" y="3302"/>
                  <a:pt x="9418" y="3244"/>
                </a:cubicBezTo>
                <a:lnTo>
                  <a:pt x="9418" y="3024"/>
                </a:lnTo>
                <a:cubicBezTo>
                  <a:pt x="9418" y="2967"/>
                  <a:pt x="9394" y="2920"/>
                  <a:pt x="9365" y="2920"/>
                </a:cubicBezTo>
                <a:close/>
                <a:moveTo>
                  <a:pt x="9679" y="2920"/>
                </a:moveTo>
                <a:cubicBezTo>
                  <a:pt x="9650" y="2920"/>
                  <a:pt x="9626" y="2967"/>
                  <a:pt x="9626" y="3024"/>
                </a:cubicBezTo>
                <a:lnTo>
                  <a:pt x="9626" y="3244"/>
                </a:lnTo>
                <a:cubicBezTo>
                  <a:pt x="9626" y="3302"/>
                  <a:pt x="9650" y="3347"/>
                  <a:pt x="9679" y="3347"/>
                </a:cubicBezTo>
                <a:cubicBezTo>
                  <a:pt x="9708" y="3347"/>
                  <a:pt x="9732" y="3302"/>
                  <a:pt x="9732" y="3244"/>
                </a:cubicBezTo>
                <a:lnTo>
                  <a:pt x="9732" y="3024"/>
                </a:lnTo>
                <a:cubicBezTo>
                  <a:pt x="9732" y="2967"/>
                  <a:pt x="9708" y="2920"/>
                  <a:pt x="9679" y="2920"/>
                </a:cubicBezTo>
                <a:close/>
                <a:moveTo>
                  <a:pt x="10529" y="2920"/>
                </a:moveTo>
                <a:cubicBezTo>
                  <a:pt x="10500" y="2920"/>
                  <a:pt x="10476" y="2967"/>
                  <a:pt x="10476" y="3024"/>
                </a:cubicBezTo>
                <a:lnTo>
                  <a:pt x="10476" y="3244"/>
                </a:lnTo>
                <a:cubicBezTo>
                  <a:pt x="10476" y="3302"/>
                  <a:pt x="10500" y="3347"/>
                  <a:pt x="10529" y="3347"/>
                </a:cubicBezTo>
                <a:cubicBezTo>
                  <a:pt x="10558" y="3347"/>
                  <a:pt x="10582" y="3302"/>
                  <a:pt x="10582" y="3244"/>
                </a:cubicBezTo>
                <a:lnTo>
                  <a:pt x="10582" y="3024"/>
                </a:lnTo>
                <a:cubicBezTo>
                  <a:pt x="10582" y="2967"/>
                  <a:pt x="10558" y="2920"/>
                  <a:pt x="10529" y="2920"/>
                </a:cubicBezTo>
                <a:close/>
                <a:moveTo>
                  <a:pt x="10844" y="2920"/>
                </a:moveTo>
                <a:cubicBezTo>
                  <a:pt x="10814" y="2920"/>
                  <a:pt x="10791" y="2967"/>
                  <a:pt x="10791" y="3024"/>
                </a:cubicBezTo>
                <a:lnTo>
                  <a:pt x="10791" y="3244"/>
                </a:lnTo>
                <a:cubicBezTo>
                  <a:pt x="10791" y="3302"/>
                  <a:pt x="10814" y="3347"/>
                  <a:pt x="10844" y="3347"/>
                </a:cubicBezTo>
                <a:cubicBezTo>
                  <a:pt x="10873" y="3347"/>
                  <a:pt x="10895" y="3302"/>
                  <a:pt x="10895" y="3244"/>
                </a:cubicBezTo>
                <a:lnTo>
                  <a:pt x="10895" y="3024"/>
                </a:lnTo>
                <a:cubicBezTo>
                  <a:pt x="10895" y="2967"/>
                  <a:pt x="10873" y="2920"/>
                  <a:pt x="10844" y="2920"/>
                </a:cubicBezTo>
                <a:close/>
                <a:moveTo>
                  <a:pt x="11692" y="2920"/>
                </a:moveTo>
                <a:cubicBezTo>
                  <a:pt x="11663" y="2920"/>
                  <a:pt x="11640" y="2967"/>
                  <a:pt x="11640" y="3024"/>
                </a:cubicBezTo>
                <a:lnTo>
                  <a:pt x="11640" y="3244"/>
                </a:lnTo>
                <a:cubicBezTo>
                  <a:pt x="11640" y="3302"/>
                  <a:pt x="11663" y="3347"/>
                  <a:pt x="11692" y="3347"/>
                </a:cubicBezTo>
                <a:cubicBezTo>
                  <a:pt x="11721" y="3347"/>
                  <a:pt x="11745" y="3302"/>
                  <a:pt x="11745" y="3244"/>
                </a:cubicBezTo>
                <a:lnTo>
                  <a:pt x="11745" y="3024"/>
                </a:lnTo>
                <a:cubicBezTo>
                  <a:pt x="11745" y="2967"/>
                  <a:pt x="11721" y="2920"/>
                  <a:pt x="11692" y="2920"/>
                </a:cubicBezTo>
                <a:close/>
                <a:moveTo>
                  <a:pt x="12007" y="2920"/>
                </a:moveTo>
                <a:cubicBezTo>
                  <a:pt x="11978" y="2920"/>
                  <a:pt x="11955" y="2967"/>
                  <a:pt x="11955" y="3024"/>
                </a:cubicBezTo>
                <a:lnTo>
                  <a:pt x="11955" y="3244"/>
                </a:lnTo>
                <a:cubicBezTo>
                  <a:pt x="11955" y="3302"/>
                  <a:pt x="11978" y="3347"/>
                  <a:pt x="12007" y="3347"/>
                </a:cubicBezTo>
                <a:cubicBezTo>
                  <a:pt x="12036" y="3347"/>
                  <a:pt x="12060" y="3302"/>
                  <a:pt x="12060" y="3244"/>
                </a:cubicBezTo>
                <a:lnTo>
                  <a:pt x="12060" y="3024"/>
                </a:lnTo>
                <a:cubicBezTo>
                  <a:pt x="12060" y="2967"/>
                  <a:pt x="12036" y="2920"/>
                  <a:pt x="12007" y="2920"/>
                </a:cubicBezTo>
                <a:close/>
                <a:moveTo>
                  <a:pt x="12856" y="2920"/>
                </a:moveTo>
                <a:cubicBezTo>
                  <a:pt x="12827" y="2920"/>
                  <a:pt x="12804" y="2967"/>
                  <a:pt x="12804" y="3024"/>
                </a:cubicBezTo>
                <a:lnTo>
                  <a:pt x="12804" y="3244"/>
                </a:lnTo>
                <a:cubicBezTo>
                  <a:pt x="12804" y="3302"/>
                  <a:pt x="12827" y="3347"/>
                  <a:pt x="12856" y="3347"/>
                </a:cubicBezTo>
                <a:cubicBezTo>
                  <a:pt x="12886" y="3347"/>
                  <a:pt x="12909" y="3302"/>
                  <a:pt x="12909" y="3244"/>
                </a:cubicBezTo>
                <a:lnTo>
                  <a:pt x="12909" y="3024"/>
                </a:lnTo>
                <a:cubicBezTo>
                  <a:pt x="12909" y="2967"/>
                  <a:pt x="12886" y="2920"/>
                  <a:pt x="12856" y="2920"/>
                </a:cubicBezTo>
                <a:close/>
                <a:moveTo>
                  <a:pt x="13171" y="2920"/>
                </a:moveTo>
                <a:cubicBezTo>
                  <a:pt x="13142" y="2920"/>
                  <a:pt x="13118" y="2967"/>
                  <a:pt x="13118" y="3024"/>
                </a:cubicBezTo>
                <a:lnTo>
                  <a:pt x="13118" y="3244"/>
                </a:lnTo>
                <a:cubicBezTo>
                  <a:pt x="13118" y="3302"/>
                  <a:pt x="13142" y="3347"/>
                  <a:pt x="13171" y="3347"/>
                </a:cubicBezTo>
                <a:cubicBezTo>
                  <a:pt x="13200" y="3347"/>
                  <a:pt x="13224" y="3302"/>
                  <a:pt x="13224" y="3244"/>
                </a:cubicBezTo>
                <a:lnTo>
                  <a:pt x="13224" y="3024"/>
                </a:lnTo>
                <a:cubicBezTo>
                  <a:pt x="13224" y="2967"/>
                  <a:pt x="13200" y="2920"/>
                  <a:pt x="13171" y="2920"/>
                </a:cubicBezTo>
                <a:close/>
                <a:moveTo>
                  <a:pt x="14021" y="2920"/>
                </a:moveTo>
                <a:cubicBezTo>
                  <a:pt x="13992" y="2920"/>
                  <a:pt x="13968" y="2967"/>
                  <a:pt x="13968" y="3024"/>
                </a:cubicBezTo>
                <a:lnTo>
                  <a:pt x="13968" y="3244"/>
                </a:lnTo>
                <a:cubicBezTo>
                  <a:pt x="13968" y="3302"/>
                  <a:pt x="13992" y="3347"/>
                  <a:pt x="14021" y="3347"/>
                </a:cubicBezTo>
                <a:cubicBezTo>
                  <a:pt x="14050" y="3347"/>
                  <a:pt x="14074" y="3302"/>
                  <a:pt x="14074" y="3244"/>
                </a:cubicBezTo>
                <a:lnTo>
                  <a:pt x="14074" y="3024"/>
                </a:lnTo>
                <a:cubicBezTo>
                  <a:pt x="14074" y="2967"/>
                  <a:pt x="14050" y="2920"/>
                  <a:pt x="14021" y="2920"/>
                </a:cubicBezTo>
                <a:close/>
                <a:moveTo>
                  <a:pt x="14335" y="2920"/>
                </a:moveTo>
                <a:cubicBezTo>
                  <a:pt x="14306" y="2920"/>
                  <a:pt x="14282" y="2967"/>
                  <a:pt x="14282" y="3024"/>
                </a:cubicBezTo>
                <a:lnTo>
                  <a:pt x="14282" y="3244"/>
                </a:lnTo>
                <a:cubicBezTo>
                  <a:pt x="14282" y="3302"/>
                  <a:pt x="14306" y="3347"/>
                  <a:pt x="14335" y="3347"/>
                </a:cubicBezTo>
                <a:cubicBezTo>
                  <a:pt x="14364" y="3347"/>
                  <a:pt x="14388" y="3302"/>
                  <a:pt x="14388" y="3244"/>
                </a:cubicBezTo>
                <a:lnTo>
                  <a:pt x="14388" y="3024"/>
                </a:lnTo>
                <a:cubicBezTo>
                  <a:pt x="14388" y="2967"/>
                  <a:pt x="14364" y="2920"/>
                  <a:pt x="14335" y="2920"/>
                </a:cubicBezTo>
                <a:close/>
                <a:moveTo>
                  <a:pt x="15185" y="2920"/>
                </a:moveTo>
                <a:cubicBezTo>
                  <a:pt x="15156" y="2920"/>
                  <a:pt x="15132" y="2967"/>
                  <a:pt x="15132" y="3024"/>
                </a:cubicBezTo>
                <a:lnTo>
                  <a:pt x="15132" y="3244"/>
                </a:lnTo>
                <a:cubicBezTo>
                  <a:pt x="15132" y="3302"/>
                  <a:pt x="15156" y="3347"/>
                  <a:pt x="15185" y="3347"/>
                </a:cubicBezTo>
                <a:cubicBezTo>
                  <a:pt x="15214" y="3347"/>
                  <a:pt x="15237" y="3302"/>
                  <a:pt x="15237" y="3244"/>
                </a:cubicBezTo>
                <a:lnTo>
                  <a:pt x="15237" y="3024"/>
                </a:lnTo>
                <a:cubicBezTo>
                  <a:pt x="15237" y="2967"/>
                  <a:pt x="15214" y="2920"/>
                  <a:pt x="15185" y="2920"/>
                </a:cubicBezTo>
                <a:close/>
                <a:moveTo>
                  <a:pt x="15500" y="2920"/>
                </a:moveTo>
                <a:cubicBezTo>
                  <a:pt x="15470" y="2920"/>
                  <a:pt x="15447" y="2967"/>
                  <a:pt x="15447" y="3024"/>
                </a:cubicBezTo>
                <a:lnTo>
                  <a:pt x="15447" y="3244"/>
                </a:lnTo>
                <a:cubicBezTo>
                  <a:pt x="15447" y="3302"/>
                  <a:pt x="15470" y="3347"/>
                  <a:pt x="15500" y="3347"/>
                </a:cubicBezTo>
                <a:cubicBezTo>
                  <a:pt x="15529" y="3347"/>
                  <a:pt x="15551" y="3302"/>
                  <a:pt x="15551" y="3244"/>
                </a:cubicBezTo>
                <a:lnTo>
                  <a:pt x="15551" y="3024"/>
                </a:lnTo>
                <a:cubicBezTo>
                  <a:pt x="15551" y="2967"/>
                  <a:pt x="15529" y="2920"/>
                  <a:pt x="15500" y="2920"/>
                </a:cubicBezTo>
                <a:close/>
                <a:moveTo>
                  <a:pt x="16349" y="2920"/>
                </a:moveTo>
                <a:cubicBezTo>
                  <a:pt x="16320" y="2920"/>
                  <a:pt x="16296" y="2967"/>
                  <a:pt x="16296" y="3024"/>
                </a:cubicBezTo>
                <a:lnTo>
                  <a:pt x="16296" y="3244"/>
                </a:lnTo>
                <a:cubicBezTo>
                  <a:pt x="16296" y="3302"/>
                  <a:pt x="16320" y="3347"/>
                  <a:pt x="16349" y="3347"/>
                </a:cubicBezTo>
                <a:cubicBezTo>
                  <a:pt x="16378" y="3347"/>
                  <a:pt x="16401" y="3302"/>
                  <a:pt x="16401" y="3244"/>
                </a:cubicBezTo>
                <a:lnTo>
                  <a:pt x="16401" y="3024"/>
                </a:lnTo>
                <a:cubicBezTo>
                  <a:pt x="16401" y="2967"/>
                  <a:pt x="16378" y="2920"/>
                  <a:pt x="16349" y="2920"/>
                </a:cubicBezTo>
                <a:close/>
                <a:moveTo>
                  <a:pt x="16663" y="2920"/>
                </a:moveTo>
                <a:cubicBezTo>
                  <a:pt x="16634" y="2920"/>
                  <a:pt x="16611" y="2967"/>
                  <a:pt x="16611" y="3024"/>
                </a:cubicBezTo>
                <a:lnTo>
                  <a:pt x="16611" y="3244"/>
                </a:lnTo>
                <a:cubicBezTo>
                  <a:pt x="16611" y="3302"/>
                  <a:pt x="16634" y="3347"/>
                  <a:pt x="16663" y="3347"/>
                </a:cubicBezTo>
                <a:cubicBezTo>
                  <a:pt x="16692" y="3347"/>
                  <a:pt x="16716" y="3302"/>
                  <a:pt x="16716" y="3244"/>
                </a:cubicBezTo>
                <a:lnTo>
                  <a:pt x="16716" y="3024"/>
                </a:lnTo>
                <a:cubicBezTo>
                  <a:pt x="16716" y="2967"/>
                  <a:pt x="16692" y="2920"/>
                  <a:pt x="16663" y="2920"/>
                </a:cubicBezTo>
                <a:close/>
                <a:moveTo>
                  <a:pt x="17512" y="2920"/>
                </a:moveTo>
                <a:cubicBezTo>
                  <a:pt x="17483" y="2920"/>
                  <a:pt x="17459" y="2967"/>
                  <a:pt x="17459" y="3024"/>
                </a:cubicBezTo>
                <a:lnTo>
                  <a:pt x="17459" y="3244"/>
                </a:lnTo>
                <a:cubicBezTo>
                  <a:pt x="17459" y="3302"/>
                  <a:pt x="17483" y="3347"/>
                  <a:pt x="17512" y="3347"/>
                </a:cubicBezTo>
                <a:cubicBezTo>
                  <a:pt x="17541" y="3347"/>
                  <a:pt x="17565" y="3302"/>
                  <a:pt x="17565" y="3244"/>
                </a:cubicBezTo>
                <a:lnTo>
                  <a:pt x="17565" y="3024"/>
                </a:lnTo>
                <a:cubicBezTo>
                  <a:pt x="17565" y="2967"/>
                  <a:pt x="17541" y="2920"/>
                  <a:pt x="17512" y="2920"/>
                </a:cubicBezTo>
                <a:close/>
                <a:moveTo>
                  <a:pt x="17827" y="2920"/>
                </a:moveTo>
                <a:cubicBezTo>
                  <a:pt x="17798" y="2920"/>
                  <a:pt x="17774" y="2967"/>
                  <a:pt x="17774" y="3024"/>
                </a:cubicBezTo>
                <a:lnTo>
                  <a:pt x="17774" y="3244"/>
                </a:lnTo>
                <a:cubicBezTo>
                  <a:pt x="17774" y="3302"/>
                  <a:pt x="17798" y="3347"/>
                  <a:pt x="17827" y="3347"/>
                </a:cubicBezTo>
                <a:cubicBezTo>
                  <a:pt x="17856" y="3347"/>
                  <a:pt x="17880" y="3302"/>
                  <a:pt x="17880" y="3244"/>
                </a:cubicBezTo>
                <a:lnTo>
                  <a:pt x="17880" y="3024"/>
                </a:lnTo>
                <a:cubicBezTo>
                  <a:pt x="17880" y="2967"/>
                  <a:pt x="17856" y="2920"/>
                  <a:pt x="17827" y="2920"/>
                </a:cubicBezTo>
                <a:close/>
                <a:moveTo>
                  <a:pt x="18677" y="2920"/>
                </a:moveTo>
                <a:cubicBezTo>
                  <a:pt x="18648" y="2920"/>
                  <a:pt x="18624" y="2967"/>
                  <a:pt x="18624" y="3024"/>
                </a:cubicBezTo>
                <a:lnTo>
                  <a:pt x="18624" y="3244"/>
                </a:lnTo>
                <a:cubicBezTo>
                  <a:pt x="18624" y="3302"/>
                  <a:pt x="18648" y="3347"/>
                  <a:pt x="18677" y="3347"/>
                </a:cubicBezTo>
                <a:cubicBezTo>
                  <a:pt x="18706" y="3347"/>
                  <a:pt x="18730" y="3302"/>
                  <a:pt x="18730" y="3244"/>
                </a:cubicBezTo>
                <a:lnTo>
                  <a:pt x="18730" y="3024"/>
                </a:lnTo>
                <a:cubicBezTo>
                  <a:pt x="18730" y="2967"/>
                  <a:pt x="18706" y="2920"/>
                  <a:pt x="18677" y="2920"/>
                </a:cubicBezTo>
                <a:close/>
                <a:moveTo>
                  <a:pt x="18991" y="2920"/>
                </a:moveTo>
                <a:cubicBezTo>
                  <a:pt x="18962" y="2920"/>
                  <a:pt x="18938" y="2967"/>
                  <a:pt x="18938" y="3024"/>
                </a:cubicBezTo>
                <a:lnTo>
                  <a:pt x="18938" y="3244"/>
                </a:lnTo>
                <a:cubicBezTo>
                  <a:pt x="18938" y="3302"/>
                  <a:pt x="18962" y="3347"/>
                  <a:pt x="18991" y="3347"/>
                </a:cubicBezTo>
                <a:cubicBezTo>
                  <a:pt x="19020" y="3347"/>
                  <a:pt x="19044" y="3302"/>
                  <a:pt x="19044" y="3244"/>
                </a:cubicBezTo>
                <a:lnTo>
                  <a:pt x="19044" y="3024"/>
                </a:lnTo>
                <a:cubicBezTo>
                  <a:pt x="19044" y="2967"/>
                  <a:pt x="19020" y="2920"/>
                  <a:pt x="18991" y="2920"/>
                </a:cubicBezTo>
                <a:close/>
                <a:moveTo>
                  <a:pt x="19841" y="2920"/>
                </a:moveTo>
                <a:cubicBezTo>
                  <a:pt x="19812" y="2920"/>
                  <a:pt x="19788" y="2967"/>
                  <a:pt x="19788" y="3024"/>
                </a:cubicBezTo>
                <a:lnTo>
                  <a:pt x="19788" y="3244"/>
                </a:lnTo>
                <a:cubicBezTo>
                  <a:pt x="19788" y="3302"/>
                  <a:pt x="19812" y="3347"/>
                  <a:pt x="19841" y="3347"/>
                </a:cubicBezTo>
                <a:cubicBezTo>
                  <a:pt x="19870" y="3347"/>
                  <a:pt x="19894" y="3302"/>
                  <a:pt x="19894" y="3244"/>
                </a:cubicBezTo>
                <a:lnTo>
                  <a:pt x="19894" y="3024"/>
                </a:lnTo>
                <a:cubicBezTo>
                  <a:pt x="19894" y="2967"/>
                  <a:pt x="19870" y="2920"/>
                  <a:pt x="19841" y="2920"/>
                </a:cubicBezTo>
                <a:close/>
                <a:moveTo>
                  <a:pt x="20155" y="2920"/>
                </a:moveTo>
                <a:cubicBezTo>
                  <a:pt x="20126" y="2920"/>
                  <a:pt x="20102" y="2967"/>
                  <a:pt x="20102" y="3024"/>
                </a:cubicBezTo>
                <a:lnTo>
                  <a:pt x="20102" y="3244"/>
                </a:lnTo>
                <a:cubicBezTo>
                  <a:pt x="20102" y="3302"/>
                  <a:pt x="20126" y="3347"/>
                  <a:pt x="20155" y="3347"/>
                </a:cubicBezTo>
                <a:cubicBezTo>
                  <a:pt x="20184" y="3347"/>
                  <a:pt x="20207" y="3302"/>
                  <a:pt x="20207" y="3244"/>
                </a:cubicBezTo>
                <a:lnTo>
                  <a:pt x="20207" y="3024"/>
                </a:lnTo>
                <a:cubicBezTo>
                  <a:pt x="20207" y="2967"/>
                  <a:pt x="20184" y="2920"/>
                  <a:pt x="20155" y="2920"/>
                </a:cubicBezTo>
                <a:close/>
                <a:moveTo>
                  <a:pt x="21004" y="2920"/>
                </a:moveTo>
                <a:cubicBezTo>
                  <a:pt x="20975" y="2920"/>
                  <a:pt x="20952" y="2967"/>
                  <a:pt x="20952" y="3024"/>
                </a:cubicBezTo>
                <a:lnTo>
                  <a:pt x="20952" y="3244"/>
                </a:lnTo>
                <a:cubicBezTo>
                  <a:pt x="20952" y="3302"/>
                  <a:pt x="20975" y="3347"/>
                  <a:pt x="21004" y="3347"/>
                </a:cubicBezTo>
                <a:cubicBezTo>
                  <a:pt x="21033" y="3347"/>
                  <a:pt x="21057" y="3302"/>
                  <a:pt x="21057" y="3244"/>
                </a:cubicBezTo>
                <a:lnTo>
                  <a:pt x="21057" y="3024"/>
                </a:lnTo>
                <a:cubicBezTo>
                  <a:pt x="21057" y="2967"/>
                  <a:pt x="21033" y="2920"/>
                  <a:pt x="21004" y="2920"/>
                </a:cubicBezTo>
                <a:close/>
                <a:moveTo>
                  <a:pt x="21319" y="2920"/>
                </a:moveTo>
                <a:cubicBezTo>
                  <a:pt x="21289" y="2920"/>
                  <a:pt x="21267" y="2967"/>
                  <a:pt x="21267" y="3024"/>
                </a:cubicBezTo>
                <a:lnTo>
                  <a:pt x="21267" y="3244"/>
                </a:lnTo>
                <a:cubicBezTo>
                  <a:pt x="21267" y="3302"/>
                  <a:pt x="21289" y="3347"/>
                  <a:pt x="21319" y="3347"/>
                </a:cubicBezTo>
                <a:cubicBezTo>
                  <a:pt x="21348" y="3347"/>
                  <a:pt x="21372" y="3302"/>
                  <a:pt x="21372" y="3244"/>
                </a:cubicBezTo>
                <a:lnTo>
                  <a:pt x="21372" y="3024"/>
                </a:lnTo>
                <a:cubicBezTo>
                  <a:pt x="21372" y="2967"/>
                  <a:pt x="21348" y="2920"/>
                  <a:pt x="21319" y="2920"/>
                </a:cubicBezTo>
                <a:close/>
                <a:moveTo>
                  <a:pt x="281" y="3650"/>
                </a:moveTo>
                <a:cubicBezTo>
                  <a:pt x="252" y="3650"/>
                  <a:pt x="228" y="3697"/>
                  <a:pt x="228" y="3754"/>
                </a:cubicBezTo>
                <a:lnTo>
                  <a:pt x="228" y="3974"/>
                </a:lnTo>
                <a:cubicBezTo>
                  <a:pt x="228" y="4032"/>
                  <a:pt x="252" y="4077"/>
                  <a:pt x="281" y="4077"/>
                </a:cubicBezTo>
                <a:cubicBezTo>
                  <a:pt x="311" y="4077"/>
                  <a:pt x="334" y="4032"/>
                  <a:pt x="334" y="3974"/>
                </a:cubicBezTo>
                <a:lnTo>
                  <a:pt x="334" y="3754"/>
                </a:lnTo>
                <a:cubicBezTo>
                  <a:pt x="334" y="3697"/>
                  <a:pt x="311" y="3650"/>
                  <a:pt x="281" y="3650"/>
                </a:cubicBezTo>
                <a:close/>
                <a:moveTo>
                  <a:pt x="596" y="3650"/>
                </a:moveTo>
                <a:cubicBezTo>
                  <a:pt x="567" y="3650"/>
                  <a:pt x="543" y="3697"/>
                  <a:pt x="543" y="3754"/>
                </a:cubicBezTo>
                <a:lnTo>
                  <a:pt x="543" y="3974"/>
                </a:lnTo>
                <a:cubicBezTo>
                  <a:pt x="543" y="4032"/>
                  <a:pt x="567" y="4077"/>
                  <a:pt x="596" y="4077"/>
                </a:cubicBezTo>
                <a:cubicBezTo>
                  <a:pt x="625" y="4077"/>
                  <a:pt x="649" y="4032"/>
                  <a:pt x="649" y="3974"/>
                </a:cubicBezTo>
                <a:lnTo>
                  <a:pt x="649" y="3754"/>
                </a:lnTo>
                <a:cubicBezTo>
                  <a:pt x="649" y="3697"/>
                  <a:pt x="625" y="3650"/>
                  <a:pt x="596" y="3650"/>
                </a:cubicBezTo>
                <a:close/>
                <a:moveTo>
                  <a:pt x="1446" y="3650"/>
                </a:moveTo>
                <a:cubicBezTo>
                  <a:pt x="1417" y="3650"/>
                  <a:pt x="1393" y="3697"/>
                  <a:pt x="1393" y="3754"/>
                </a:cubicBezTo>
                <a:lnTo>
                  <a:pt x="1393" y="3974"/>
                </a:lnTo>
                <a:cubicBezTo>
                  <a:pt x="1393" y="4032"/>
                  <a:pt x="1417" y="4077"/>
                  <a:pt x="1446" y="4077"/>
                </a:cubicBezTo>
                <a:cubicBezTo>
                  <a:pt x="1475" y="4077"/>
                  <a:pt x="1499" y="4032"/>
                  <a:pt x="1499" y="3974"/>
                </a:cubicBezTo>
                <a:lnTo>
                  <a:pt x="1499" y="3754"/>
                </a:lnTo>
                <a:cubicBezTo>
                  <a:pt x="1499" y="3697"/>
                  <a:pt x="1475" y="3650"/>
                  <a:pt x="1446" y="3650"/>
                </a:cubicBezTo>
                <a:close/>
                <a:moveTo>
                  <a:pt x="1760" y="3650"/>
                </a:moveTo>
                <a:cubicBezTo>
                  <a:pt x="1731" y="3650"/>
                  <a:pt x="1707" y="3697"/>
                  <a:pt x="1707" y="3754"/>
                </a:cubicBezTo>
                <a:lnTo>
                  <a:pt x="1707" y="3974"/>
                </a:lnTo>
                <a:cubicBezTo>
                  <a:pt x="1707" y="4032"/>
                  <a:pt x="1731" y="4077"/>
                  <a:pt x="1760" y="4077"/>
                </a:cubicBezTo>
                <a:cubicBezTo>
                  <a:pt x="1789" y="4077"/>
                  <a:pt x="1813" y="4032"/>
                  <a:pt x="1813" y="3974"/>
                </a:cubicBezTo>
                <a:lnTo>
                  <a:pt x="1813" y="3754"/>
                </a:lnTo>
                <a:cubicBezTo>
                  <a:pt x="1813" y="3697"/>
                  <a:pt x="1789" y="3650"/>
                  <a:pt x="1760" y="3650"/>
                </a:cubicBezTo>
                <a:close/>
                <a:moveTo>
                  <a:pt x="2610" y="3650"/>
                </a:moveTo>
                <a:cubicBezTo>
                  <a:pt x="2581" y="3650"/>
                  <a:pt x="2557" y="3697"/>
                  <a:pt x="2557" y="3754"/>
                </a:cubicBezTo>
                <a:lnTo>
                  <a:pt x="2557" y="3974"/>
                </a:lnTo>
                <a:cubicBezTo>
                  <a:pt x="2557" y="4032"/>
                  <a:pt x="2581" y="4077"/>
                  <a:pt x="2610" y="4077"/>
                </a:cubicBezTo>
                <a:cubicBezTo>
                  <a:pt x="2639" y="4077"/>
                  <a:pt x="2662" y="4032"/>
                  <a:pt x="2662" y="3974"/>
                </a:cubicBezTo>
                <a:lnTo>
                  <a:pt x="2662" y="3754"/>
                </a:lnTo>
                <a:cubicBezTo>
                  <a:pt x="2662" y="3697"/>
                  <a:pt x="2639" y="3650"/>
                  <a:pt x="2610" y="3650"/>
                </a:cubicBezTo>
                <a:close/>
                <a:moveTo>
                  <a:pt x="2924" y="3650"/>
                </a:moveTo>
                <a:cubicBezTo>
                  <a:pt x="2895" y="3650"/>
                  <a:pt x="2871" y="3697"/>
                  <a:pt x="2871" y="3754"/>
                </a:cubicBezTo>
                <a:lnTo>
                  <a:pt x="2871" y="3974"/>
                </a:lnTo>
                <a:cubicBezTo>
                  <a:pt x="2871" y="4032"/>
                  <a:pt x="2895" y="4077"/>
                  <a:pt x="2924" y="4077"/>
                </a:cubicBezTo>
                <a:cubicBezTo>
                  <a:pt x="2954" y="4077"/>
                  <a:pt x="2976" y="4032"/>
                  <a:pt x="2976" y="3974"/>
                </a:cubicBezTo>
                <a:lnTo>
                  <a:pt x="2976" y="3754"/>
                </a:lnTo>
                <a:cubicBezTo>
                  <a:pt x="2976" y="3697"/>
                  <a:pt x="2954" y="3650"/>
                  <a:pt x="2924" y="3650"/>
                </a:cubicBezTo>
                <a:close/>
                <a:moveTo>
                  <a:pt x="3773" y="3650"/>
                </a:moveTo>
                <a:cubicBezTo>
                  <a:pt x="3744" y="3650"/>
                  <a:pt x="3721" y="3697"/>
                  <a:pt x="3721" y="3754"/>
                </a:cubicBezTo>
                <a:lnTo>
                  <a:pt x="3721" y="3974"/>
                </a:lnTo>
                <a:cubicBezTo>
                  <a:pt x="3721" y="4032"/>
                  <a:pt x="3744" y="4077"/>
                  <a:pt x="3773" y="4077"/>
                </a:cubicBezTo>
                <a:cubicBezTo>
                  <a:pt x="3802" y="4077"/>
                  <a:pt x="3826" y="4032"/>
                  <a:pt x="3826" y="3974"/>
                </a:cubicBezTo>
                <a:lnTo>
                  <a:pt x="3826" y="3754"/>
                </a:lnTo>
                <a:cubicBezTo>
                  <a:pt x="3826" y="3697"/>
                  <a:pt x="3802" y="3650"/>
                  <a:pt x="3773" y="3650"/>
                </a:cubicBezTo>
                <a:close/>
                <a:moveTo>
                  <a:pt x="4088" y="3650"/>
                </a:moveTo>
                <a:cubicBezTo>
                  <a:pt x="4058" y="3650"/>
                  <a:pt x="4035" y="3697"/>
                  <a:pt x="4035" y="3754"/>
                </a:cubicBezTo>
                <a:lnTo>
                  <a:pt x="4035" y="3974"/>
                </a:lnTo>
                <a:cubicBezTo>
                  <a:pt x="4035" y="4032"/>
                  <a:pt x="4058" y="4077"/>
                  <a:pt x="4088" y="4077"/>
                </a:cubicBezTo>
                <a:cubicBezTo>
                  <a:pt x="4117" y="4077"/>
                  <a:pt x="4141" y="4032"/>
                  <a:pt x="4141" y="3974"/>
                </a:cubicBezTo>
                <a:lnTo>
                  <a:pt x="4141" y="3754"/>
                </a:lnTo>
                <a:cubicBezTo>
                  <a:pt x="4141" y="3697"/>
                  <a:pt x="4117" y="3650"/>
                  <a:pt x="4088" y="3650"/>
                </a:cubicBezTo>
                <a:close/>
                <a:moveTo>
                  <a:pt x="4937" y="3650"/>
                </a:moveTo>
                <a:cubicBezTo>
                  <a:pt x="4908" y="3650"/>
                  <a:pt x="4884" y="3697"/>
                  <a:pt x="4884" y="3754"/>
                </a:cubicBezTo>
                <a:lnTo>
                  <a:pt x="4884" y="3974"/>
                </a:lnTo>
                <a:cubicBezTo>
                  <a:pt x="4884" y="4032"/>
                  <a:pt x="4908" y="4077"/>
                  <a:pt x="4937" y="4077"/>
                </a:cubicBezTo>
                <a:cubicBezTo>
                  <a:pt x="4966" y="4077"/>
                  <a:pt x="4990" y="4032"/>
                  <a:pt x="4990" y="3974"/>
                </a:cubicBezTo>
                <a:lnTo>
                  <a:pt x="4990" y="3754"/>
                </a:lnTo>
                <a:cubicBezTo>
                  <a:pt x="4990" y="3697"/>
                  <a:pt x="4966" y="3650"/>
                  <a:pt x="4937" y="3650"/>
                </a:cubicBezTo>
                <a:close/>
                <a:moveTo>
                  <a:pt x="5252" y="3650"/>
                </a:moveTo>
                <a:cubicBezTo>
                  <a:pt x="5223" y="3650"/>
                  <a:pt x="5199" y="3697"/>
                  <a:pt x="5199" y="3754"/>
                </a:cubicBezTo>
                <a:lnTo>
                  <a:pt x="5199" y="3974"/>
                </a:lnTo>
                <a:cubicBezTo>
                  <a:pt x="5199" y="4032"/>
                  <a:pt x="5223" y="4077"/>
                  <a:pt x="5252" y="4077"/>
                </a:cubicBezTo>
                <a:cubicBezTo>
                  <a:pt x="5281" y="4077"/>
                  <a:pt x="5305" y="4032"/>
                  <a:pt x="5305" y="3974"/>
                </a:cubicBezTo>
                <a:lnTo>
                  <a:pt x="5305" y="3754"/>
                </a:lnTo>
                <a:cubicBezTo>
                  <a:pt x="5305" y="3697"/>
                  <a:pt x="5281" y="3650"/>
                  <a:pt x="5252" y="3650"/>
                </a:cubicBezTo>
                <a:close/>
                <a:moveTo>
                  <a:pt x="6102" y="3650"/>
                </a:moveTo>
                <a:cubicBezTo>
                  <a:pt x="6072" y="3650"/>
                  <a:pt x="6049" y="3697"/>
                  <a:pt x="6049" y="3754"/>
                </a:cubicBezTo>
                <a:lnTo>
                  <a:pt x="6049" y="3974"/>
                </a:lnTo>
                <a:cubicBezTo>
                  <a:pt x="6049" y="4032"/>
                  <a:pt x="6072" y="4077"/>
                  <a:pt x="6102" y="4077"/>
                </a:cubicBezTo>
                <a:cubicBezTo>
                  <a:pt x="6131" y="4077"/>
                  <a:pt x="6155" y="4032"/>
                  <a:pt x="6155" y="3974"/>
                </a:cubicBezTo>
                <a:lnTo>
                  <a:pt x="6155" y="3754"/>
                </a:lnTo>
                <a:cubicBezTo>
                  <a:pt x="6155" y="3697"/>
                  <a:pt x="6131" y="3650"/>
                  <a:pt x="6102" y="3650"/>
                </a:cubicBezTo>
                <a:close/>
                <a:moveTo>
                  <a:pt x="6416" y="3650"/>
                </a:moveTo>
                <a:cubicBezTo>
                  <a:pt x="6387" y="3650"/>
                  <a:pt x="6363" y="3697"/>
                  <a:pt x="6363" y="3754"/>
                </a:cubicBezTo>
                <a:lnTo>
                  <a:pt x="6363" y="3974"/>
                </a:lnTo>
                <a:cubicBezTo>
                  <a:pt x="6363" y="4032"/>
                  <a:pt x="6387" y="4077"/>
                  <a:pt x="6416" y="4077"/>
                </a:cubicBezTo>
                <a:cubicBezTo>
                  <a:pt x="6445" y="4077"/>
                  <a:pt x="6469" y="4032"/>
                  <a:pt x="6469" y="3974"/>
                </a:cubicBezTo>
                <a:lnTo>
                  <a:pt x="6469" y="3754"/>
                </a:lnTo>
                <a:cubicBezTo>
                  <a:pt x="6469" y="3697"/>
                  <a:pt x="6445" y="3650"/>
                  <a:pt x="6416" y="3650"/>
                </a:cubicBezTo>
                <a:close/>
                <a:moveTo>
                  <a:pt x="7266" y="3650"/>
                </a:moveTo>
                <a:cubicBezTo>
                  <a:pt x="7237" y="3650"/>
                  <a:pt x="7213" y="3697"/>
                  <a:pt x="7213" y="3754"/>
                </a:cubicBezTo>
                <a:lnTo>
                  <a:pt x="7213" y="3974"/>
                </a:lnTo>
                <a:cubicBezTo>
                  <a:pt x="7213" y="4032"/>
                  <a:pt x="7237" y="4077"/>
                  <a:pt x="7266" y="4077"/>
                </a:cubicBezTo>
                <a:cubicBezTo>
                  <a:pt x="7295" y="4077"/>
                  <a:pt x="7318" y="4032"/>
                  <a:pt x="7318" y="3974"/>
                </a:cubicBezTo>
                <a:lnTo>
                  <a:pt x="7318" y="3754"/>
                </a:lnTo>
                <a:cubicBezTo>
                  <a:pt x="7318" y="3697"/>
                  <a:pt x="7295" y="3650"/>
                  <a:pt x="7266" y="3650"/>
                </a:cubicBezTo>
                <a:close/>
                <a:moveTo>
                  <a:pt x="7580" y="3650"/>
                </a:moveTo>
                <a:cubicBezTo>
                  <a:pt x="7551" y="3650"/>
                  <a:pt x="7527" y="3697"/>
                  <a:pt x="7527" y="3754"/>
                </a:cubicBezTo>
                <a:lnTo>
                  <a:pt x="7527" y="3974"/>
                </a:lnTo>
                <a:cubicBezTo>
                  <a:pt x="7527" y="4032"/>
                  <a:pt x="7551" y="4077"/>
                  <a:pt x="7580" y="4077"/>
                </a:cubicBezTo>
                <a:cubicBezTo>
                  <a:pt x="7609" y="4077"/>
                  <a:pt x="7632" y="4032"/>
                  <a:pt x="7632" y="3974"/>
                </a:cubicBezTo>
                <a:lnTo>
                  <a:pt x="7632" y="3754"/>
                </a:lnTo>
                <a:cubicBezTo>
                  <a:pt x="7632" y="3697"/>
                  <a:pt x="7609" y="3650"/>
                  <a:pt x="7580" y="3650"/>
                </a:cubicBezTo>
                <a:close/>
                <a:moveTo>
                  <a:pt x="8429" y="3650"/>
                </a:moveTo>
                <a:cubicBezTo>
                  <a:pt x="8400" y="3650"/>
                  <a:pt x="8377" y="3697"/>
                  <a:pt x="8377" y="3754"/>
                </a:cubicBezTo>
                <a:lnTo>
                  <a:pt x="8377" y="3974"/>
                </a:lnTo>
                <a:cubicBezTo>
                  <a:pt x="8377" y="4032"/>
                  <a:pt x="8400" y="4077"/>
                  <a:pt x="8429" y="4077"/>
                </a:cubicBezTo>
                <a:cubicBezTo>
                  <a:pt x="8458" y="4077"/>
                  <a:pt x="8482" y="4032"/>
                  <a:pt x="8482" y="3974"/>
                </a:cubicBezTo>
                <a:lnTo>
                  <a:pt x="8482" y="3754"/>
                </a:lnTo>
                <a:cubicBezTo>
                  <a:pt x="8482" y="3697"/>
                  <a:pt x="8458" y="3650"/>
                  <a:pt x="8429" y="3650"/>
                </a:cubicBezTo>
                <a:close/>
                <a:moveTo>
                  <a:pt x="8744" y="3650"/>
                </a:moveTo>
                <a:cubicBezTo>
                  <a:pt x="8714" y="3650"/>
                  <a:pt x="8691" y="3697"/>
                  <a:pt x="8691" y="3754"/>
                </a:cubicBezTo>
                <a:lnTo>
                  <a:pt x="8691" y="3974"/>
                </a:lnTo>
                <a:cubicBezTo>
                  <a:pt x="8691" y="4032"/>
                  <a:pt x="8714" y="4077"/>
                  <a:pt x="8744" y="4077"/>
                </a:cubicBezTo>
                <a:cubicBezTo>
                  <a:pt x="8773" y="4077"/>
                  <a:pt x="8796" y="4032"/>
                  <a:pt x="8796" y="3974"/>
                </a:cubicBezTo>
                <a:lnTo>
                  <a:pt x="8796" y="3754"/>
                </a:lnTo>
                <a:cubicBezTo>
                  <a:pt x="8796" y="3697"/>
                  <a:pt x="8773" y="3650"/>
                  <a:pt x="8744" y="3650"/>
                </a:cubicBezTo>
                <a:close/>
                <a:moveTo>
                  <a:pt x="9593" y="3650"/>
                </a:moveTo>
                <a:cubicBezTo>
                  <a:pt x="9564" y="3650"/>
                  <a:pt x="9540" y="3697"/>
                  <a:pt x="9540" y="3754"/>
                </a:cubicBezTo>
                <a:lnTo>
                  <a:pt x="9540" y="3974"/>
                </a:lnTo>
                <a:cubicBezTo>
                  <a:pt x="9540" y="4032"/>
                  <a:pt x="9564" y="4077"/>
                  <a:pt x="9593" y="4077"/>
                </a:cubicBezTo>
                <a:cubicBezTo>
                  <a:pt x="9622" y="4077"/>
                  <a:pt x="9646" y="4032"/>
                  <a:pt x="9646" y="3974"/>
                </a:cubicBezTo>
                <a:lnTo>
                  <a:pt x="9646" y="3754"/>
                </a:lnTo>
                <a:cubicBezTo>
                  <a:pt x="9646" y="3697"/>
                  <a:pt x="9622" y="3650"/>
                  <a:pt x="9593" y="3650"/>
                </a:cubicBezTo>
                <a:close/>
                <a:moveTo>
                  <a:pt x="9908" y="3650"/>
                </a:moveTo>
                <a:cubicBezTo>
                  <a:pt x="9879" y="3650"/>
                  <a:pt x="9855" y="3697"/>
                  <a:pt x="9855" y="3754"/>
                </a:cubicBezTo>
                <a:lnTo>
                  <a:pt x="9855" y="3974"/>
                </a:lnTo>
                <a:cubicBezTo>
                  <a:pt x="9855" y="4032"/>
                  <a:pt x="9879" y="4077"/>
                  <a:pt x="9908" y="4077"/>
                </a:cubicBezTo>
                <a:cubicBezTo>
                  <a:pt x="9937" y="4077"/>
                  <a:pt x="9961" y="4032"/>
                  <a:pt x="9961" y="3974"/>
                </a:cubicBezTo>
                <a:lnTo>
                  <a:pt x="9961" y="3754"/>
                </a:lnTo>
                <a:cubicBezTo>
                  <a:pt x="9961" y="3697"/>
                  <a:pt x="9937" y="3650"/>
                  <a:pt x="9908" y="3650"/>
                </a:cubicBezTo>
                <a:close/>
                <a:moveTo>
                  <a:pt x="10758" y="3650"/>
                </a:moveTo>
                <a:cubicBezTo>
                  <a:pt x="10728" y="3650"/>
                  <a:pt x="10705" y="3697"/>
                  <a:pt x="10705" y="3754"/>
                </a:cubicBezTo>
                <a:lnTo>
                  <a:pt x="10705" y="3974"/>
                </a:lnTo>
                <a:cubicBezTo>
                  <a:pt x="10705" y="4032"/>
                  <a:pt x="10728" y="4077"/>
                  <a:pt x="10758" y="4077"/>
                </a:cubicBezTo>
                <a:cubicBezTo>
                  <a:pt x="10787" y="4077"/>
                  <a:pt x="10810" y="4032"/>
                  <a:pt x="10810" y="3974"/>
                </a:cubicBezTo>
                <a:lnTo>
                  <a:pt x="10810" y="3754"/>
                </a:lnTo>
                <a:cubicBezTo>
                  <a:pt x="10810" y="3697"/>
                  <a:pt x="10787" y="3650"/>
                  <a:pt x="10758" y="3650"/>
                </a:cubicBezTo>
                <a:close/>
                <a:moveTo>
                  <a:pt x="11072" y="3650"/>
                </a:moveTo>
                <a:cubicBezTo>
                  <a:pt x="11043" y="3650"/>
                  <a:pt x="11019" y="3697"/>
                  <a:pt x="11019" y="3754"/>
                </a:cubicBezTo>
                <a:lnTo>
                  <a:pt x="11019" y="3974"/>
                </a:lnTo>
                <a:cubicBezTo>
                  <a:pt x="11019" y="4032"/>
                  <a:pt x="11043" y="4077"/>
                  <a:pt x="11072" y="4077"/>
                </a:cubicBezTo>
                <a:cubicBezTo>
                  <a:pt x="11101" y="4077"/>
                  <a:pt x="11125" y="4032"/>
                  <a:pt x="11125" y="3974"/>
                </a:cubicBezTo>
                <a:lnTo>
                  <a:pt x="11125" y="3754"/>
                </a:lnTo>
                <a:cubicBezTo>
                  <a:pt x="11125" y="3697"/>
                  <a:pt x="11101" y="3650"/>
                  <a:pt x="11072" y="3650"/>
                </a:cubicBezTo>
                <a:close/>
                <a:moveTo>
                  <a:pt x="11922" y="3650"/>
                </a:moveTo>
                <a:cubicBezTo>
                  <a:pt x="11893" y="3650"/>
                  <a:pt x="11869" y="3697"/>
                  <a:pt x="11869" y="3754"/>
                </a:cubicBezTo>
                <a:lnTo>
                  <a:pt x="11869" y="3974"/>
                </a:lnTo>
                <a:cubicBezTo>
                  <a:pt x="11869" y="4032"/>
                  <a:pt x="11893" y="4077"/>
                  <a:pt x="11922" y="4077"/>
                </a:cubicBezTo>
                <a:cubicBezTo>
                  <a:pt x="11951" y="4077"/>
                  <a:pt x="11974" y="4032"/>
                  <a:pt x="11974" y="3974"/>
                </a:cubicBezTo>
                <a:lnTo>
                  <a:pt x="11974" y="3754"/>
                </a:lnTo>
                <a:cubicBezTo>
                  <a:pt x="11974" y="3697"/>
                  <a:pt x="11951" y="3650"/>
                  <a:pt x="11922" y="3650"/>
                </a:cubicBezTo>
                <a:close/>
                <a:moveTo>
                  <a:pt x="12236" y="3650"/>
                </a:moveTo>
                <a:cubicBezTo>
                  <a:pt x="12207" y="3650"/>
                  <a:pt x="12183" y="3697"/>
                  <a:pt x="12183" y="3754"/>
                </a:cubicBezTo>
                <a:lnTo>
                  <a:pt x="12183" y="3974"/>
                </a:lnTo>
                <a:cubicBezTo>
                  <a:pt x="12183" y="4032"/>
                  <a:pt x="12207" y="4077"/>
                  <a:pt x="12236" y="4077"/>
                </a:cubicBezTo>
                <a:cubicBezTo>
                  <a:pt x="12265" y="4077"/>
                  <a:pt x="12288" y="4032"/>
                  <a:pt x="12288" y="3974"/>
                </a:cubicBezTo>
                <a:lnTo>
                  <a:pt x="12288" y="3754"/>
                </a:lnTo>
                <a:cubicBezTo>
                  <a:pt x="12288" y="3697"/>
                  <a:pt x="12265" y="3650"/>
                  <a:pt x="12236" y="3650"/>
                </a:cubicBezTo>
                <a:close/>
                <a:moveTo>
                  <a:pt x="13085" y="3650"/>
                </a:moveTo>
                <a:cubicBezTo>
                  <a:pt x="13056" y="3650"/>
                  <a:pt x="13032" y="3697"/>
                  <a:pt x="13032" y="3754"/>
                </a:cubicBezTo>
                <a:lnTo>
                  <a:pt x="13032" y="3974"/>
                </a:lnTo>
                <a:cubicBezTo>
                  <a:pt x="13032" y="4032"/>
                  <a:pt x="13056" y="4077"/>
                  <a:pt x="13085" y="4077"/>
                </a:cubicBezTo>
                <a:cubicBezTo>
                  <a:pt x="13114" y="4077"/>
                  <a:pt x="13138" y="4032"/>
                  <a:pt x="13138" y="3974"/>
                </a:cubicBezTo>
                <a:lnTo>
                  <a:pt x="13138" y="3754"/>
                </a:lnTo>
                <a:cubicBezTo>
                  <a:pt x="13138" y="3697"/>
                  <a:pt x="13114" y="3650"/>
                  <a:pt x="13085" y="3650"/>
                </a:cubicBezTo>
                <a:close/>
                <a:moveTo>
                  <a:pt x="13399" y="3650"/>
                </a:moveTo>
                <a:cubicBezTo>
                  <a:pt x="13370" y="3650"/>
                  <a:pt x="13348" y="3697"/>
                  <a:pt x="13348" y="3754"/>
                </a:cubicBezTo>
                <a:lnTo>
                  <a:pt x="13348" y="3974"/>
                </a:lnTo>
                <a:cubicBezTo>
                  <a:pt x="13348" y="4032"/>
                  <a:pt x="13370" y="4077"/>
                  <a:pt x="13399" y="4077"/>
                </a:cubicBezTo>
                <a:cubicBezTo>
                  <a:pt x="13428" y="4077"/>
                  <a:pt x="13452" y="4032"/>
                  <a:pt x="13452" y="3974"/>
                </a:cubicBezTo>
                <a:lnTo>
                  <a:pt x="13452" y="3754"/>
                </a:lnTo>
                <a:cubicBezTo>
                  <a:pt x="13452" y="3697"/>
                  <a:pt x="13428" y="3650"/>
                  <a:pt x="13399" y="3650"/>
                </a:cubicBezTo>
                <a:close/>
                <a:moveTo>
                  <a:pt x="14249" y="3650"/>
                </a:moveTo>
                <a:cubicBezTo>
                  <a:pt x="14220" y="3650"/>
                  <a:pt x="14196" y="3697"/>
                  <a:pt x="14196" y="3754"/>
                </a:cubicBezTo>
                <a:lnTo>
                  <a:pt x="14196" y="3974"/>
                </a:lnTo>
                <a:cubicBezTo>
                  <a:pt x="14196" y="4032"/>
                  <a:pt x="14220" y="4077"/>
                  <a:pt x="14249" y="4077"/>
                </a:cubicBezTo>
                <a:cubicBezTo>
                  <a:pt x="14278" y="4077"/>
                  <a:pt x="14302" y="4032"/>
                  <a:pt x="14302" y="3974"/>
                </a:cubicBezTo>
                <a:lnTo>
                  <a:pt x="14302" y="3754"/>
                </a:lnTo>
                <a:cubicBezTo>
                  <a:pt x="14302" y="3697"/>
                  <a:pt x="14278" y="3650"/>
                  <a:pt x="14249" y="3650"/>
                </a:cubicBezTo>
                <a:close/>
                <a:moveTo>
                  <a:pt x="14564" y="3650"/>
                </a:moveTo>
                <a:cubicBezTo>
                  <a:pt x="14535" y="3650"/>
                  <a:pt x="14511" y="3697"/>
                  <a:pt x="14511" y="3754"/>
                </a:cubicBezTo>
                <a:lnTo>
                  <a:pt x="14511" y="3974"/>
                </a:lnTo>
                <a:cubicBezTo>
                  <a:pt x="14511" y="4032"/>
                  <a:pt x="14535" y="4077"/>
                  <a:pt x="14564" y="4077"/>
                </a:cubicBezTo>
                <a:cubicBezTo>
                  <a:pt x="14593" y="4077"/>
                  <a:pt x="14617" y="4032"/>
                  <a:pt x="14617" y="3974"/>
                </a:cubicBezTo>
                <a:lnTo>
                  <a:pt x="14617" y="3754"/>
                </a:lnTo>
                <a:cubicBezTo>
                  <a:pt x="14617" y="3697"/>
                  <a:pt x="14593" y="3650"/>
                  <a:pt x="14564" y="3650"/>
                </a:cubicBezTo>
                <a:close/>
                <a:moveTo>
                  <a:pt x="15413" y="3650"/>
                </a:moveTo>
                <a:cubicBezTo>
                  <a:pt x="15384" y="3650"/>
                  <a:pt x="15360" y="3697"/>
                  <a:pt x="15360" y="3754"/>
                </a:cubicBezTo>
                <a:lnTo>
                  <a:pt x="15360" y="3974"/>
                </a:lnTo>
                <a:cubicBezTo>
                  <a:pt x="15360" y="4032"/>
                  <a:pt x="15384" y="4077"/>
                  <a:pt x="15413" y="4077"/>
                </a:cubicBezTo>
                <a:cubicBezTo>
                  <a:pt x="15442" y="4077"/>
                  <a:pt x="15465" y="4032"/>
                  <a:pt x="15465" y="3974"/>
                </a:cubicBezTo>
                <a:lnTo>
                  <a:pt x="15465" y="3754"/>
                </a:lnTo>
                <a:cubicBezTo>
                  <a:pt x="15465" y="3697"/>
                  <a:pt x="15442" y="3650"/>
                  <a:pt x="15413" y="3650"/>
                </a:cubicBezTo>
                <a:close/>
                <a:moveTo>
                  <a:pt x="15728" y="3650"/>
                </a:moveTo>
                <a:cubicBezTo>
                  <a:pt x="15699" y="3650"/>
                  <a:pt x="15675" y="3697"/>
                  <a:pt x="15675" y="3754"/>
                </a:cubicBezTo>
                <a:lnTo>
                  <a:pt x="15675" y="3974"/>
                </a:lnTo>
                <a:cubicBezTo>
                  <a:pt x="15675" y="4032"/>
                  <a:pt x="15699" y="4077"/>
                  <a:pt x="15728" y="4077"/>
                </a:cubicBezTo>
                <a:cubicBezTo>
                  <a:pt x="15757" y="4077"/>
                  <a:pt x="15781" y="4032"/>
                  <a:pt x="15781" y="3974"/>
                </a:cubicBezTo>
                <a:lnTo>
                  <a:pt x="15781" y="3754"/>
                </a:lnTo>
                <a:cubicBezTo>
                  <a:pt x="15781" y="3697"/>
                  <a:pt x="15757" y="3650"/>
                  <a:pt x="15728" y="3650"/>
                </a:cubicBezTo>
                <a:close/>
                <a:moveTo>
                  <a:pt x="16578" y="3650"/>
                </a:moveTo>
                <a:cubicBezTo>
                  <a:pt x="16549" y="3650"/>
                  <a:pt x="16525" y="3697"/>
                  <a:pt x="16525" y="3754"/>
                </a:cubicBezTo>
                <a:lnTo>
                  <a:pt x="16525" y="3974"/>
                </a:lnTo>
                <a:cubicBezTo>
                  <a:pt x="16525" y="4032"/>
                  <a:pt x="16549" y="4077"/>
                  <a:pt x="16578" y="4077"/>
                </a:cubicBezTo>
                <a:cubicBezTo>
                  <a:pt x="16607" y="4077"/>
                  <a:pt x="16630" y="4032"/>
                  <a:pt x="16630" y="3974"/>
                </a:cubicBezTo>
                <a:lnTo>
                  <a:pt x="16630" y="3754"/>
                </a:lnTo>
                <a:cubicBezTo>
                  <a:pt x="16630" y="3697"/>
                  <a:pt x="16607" y="3650"/>
                  <a:pt x="16578" y="3650"/>
                </a:cubicBezTo>
                <a:close/>
                <a:moveTo>
                  <a:pt x="16892" y="3650"/>
                </a:moveTo>
                <a:cubicBezTo>
                  <a:pt x="16863" y="3650"/>
                  <a:pt x="16839" y="3697"/>
                  <a:pt x="16839" y="3754"/>
                </a:cubicBezTo>
                <a:lnTo>
                  <a:pt x="16839" y="3974"/>
                </a:lnTo>
                <a:cubicBezTo>
                  <a:pt x="16839" y="4032"/>
                  <a:pt x="16863" y="4077"/>
                  <a:pt x="16892" y="4077"/>
                </a:cubicBezTo>
                <a:cubicBezTo>
                  <a:pt x="16921" y="4077"/>
                  <a:pt x="16944" y="4032"/>
                  <a:pt x="16944" y="3974"/>
                </a:cubicBezTo>
                <a:lnTo>
                  <a:pt x="16944" y="3754"/>
                </a:lnTo>
                <a:cubicBezTo>
                  <a:pt x="16944" y="3697"/>
                  <a:pt x="16921" y="3650"/>
                  <a:pt x="16892" y="3650"/>
                </a:cubicBezTo>
                <a:close/>
                <a:moveTo>
                  <a:pt x="17741" y="3650"/>
                </a:moveTo>
                <a:cubicBezTo>
                  <a:pt x="17712" y="3650"/>
                  <a:pt x="17689" y="3697"/>
                  <a:pt x="17689" y="3754"/>
                </a:cubicBezTo>
                <a:lnTo>
                  <a:pt x="17689" y="3974"/>
                </a:lnTo>
                <a:cubicBezTo>
                  <a:pt x="17689" y="4032"/>
                  <a:pt x="17712" y="4077"/>
                  <a:pt x="17741" y="4077"/>
                </a:cubicBezTo>
                <a:cubicBezTo>
                  <a:pt x="17770" y="4077"/>
                  <a:pt x="17794" y="4032"/>
                  <a:pt x="17794" y="3974"/>
                </a:cubicBezTo>
                <a:lnTo>
                  <a:pt x="17794" y="3754"/>
                </a:lnTo>
                <a:cubicBezTo>
                  <a:pt x="17794" y="3697"/>
                  <a:pt x="17770" y="3650"/>
                  <a:pt x="17741" y="3650"/>
                </a:cubicBezTo>
                <a:close/>
                <a:moveTo>
                  <a:pt x="18055" y="3650"/>
                </a:moveTo>
                <a:cubicBezTo>
                  <a:pt x="18026" y="3650"/>
                  <a:pt x="18002" y="3697"/>
                  <a:pt x="18002" y="3754"/>
                </a:cubicBezTo>
                <a:lnTo>
                  <a:pt x="18002" y="3974"/>
                </a:lnTo>
                <a:cubicBezTo>
                  <a:pt x="18002" y="4032"/>
                  <a:pt x="18026" y="4077"/>
                  <a:pt x="18055" y="4077"/>
                </a:cubicBezTo>
                <a:cubicBezTo>
                  <a:pt x="18085" y="4077"/>
                  <a:pt x="18108" y="4032"/>
                  <a:pt x="18108" y="3974"/>
                </a:cubicBezTo>
                <a:lnTo>
                  <a:pt x="18108" y="3754"/>
                </a:lnTo>
                <a:cubicBezTo>
                  <a:pt x="18108" y="3697"/>
                  <a:pt x="18085" y="3650"/>
                  <a:pt x="18055" y="3650"/>
                </a:cubicBezTo>
                <a:close/>
                <a:moveTo>
                  <a:pt x="18905" y="3650"/>
                </a:moveTo>
                <a:cubicBezTo>
                  <a:pt x="18876" y="3650"/>
                  <a:pt x="18852" y="3697"/>
                  <a:pt x="18852" y="3754"/>
                </a:cubicBezTo>
                <a:lnTo>
                  <a:pt x="18852" y="3974"/>
                </a:lnTo>
                <a:cubicBezTo>
                  <a:pt x="18852" y="4032"/>
                  <a:pt x="18876" y="4077"/>
                  <a:pt x="18905" y="4077"/>
                </a:cubicBezTo>
                <a:cubicBezTo>
                  <a:pt x="18934" y="4077"/>
                  <a:pt x="18958" y="4032"/>
                  <a:pt x="18958" y="3974"/>
                </a:cubicBezTo>
                <a:lnTo>
                  <a:pt x="18958" y="3754"/>
                </a:lnTo>
                <a:cubicBezTo>
                  <a:pt x="18958" y="3697"/>
                  <a:pt x="18934" y="3650"/>
                  <a:pt x="18905" y="3650"/>
                </a:cubicBezTo>
                <a:close/>
                <a:moveTo>
                  <a:pt x="19220" y="3650"/>
                </a:moveTo>
                <a:cubicBezTo>
                  <a:pt x="19191" y="3650"/>
                  <a:pt x="19167" y="3697"/>
                  <a:pt x="19167" y="3754"/>
                </a:cubicBezTo>
                <a:lnTo>
                  <a:pt x="19167" y="3974"/>
                </a:lnTo>
                <a:cubicBezTo>
                  <a:pt x="19167" y="4032"/>
                  <a:pt x="19191" y="4077"/>
                  <a:pt x="19220" y="4077"/>
                </a:cubicBezTo>
                <a:cubicBezTo>
                  <a:pt x="19249" y="4077"/>
                  <a:pt x="19273" y="4032"/>
                  <a:pt x="19273" y="3974"/>
                </a:cubicBezTo>
                <a:lnTo>
                  <a:pt x="19273" y="3754"/>
                </a:lnTo>
                <a:cubicBezTo>
                  <a:pt x="19273" y="3697"/>
                  <a:pt x="19249" y="3650"/>
                  <a:pt x="19220" y="3650"/>
                </a:cubicBezTo>
                <a:close/>
                <a:moveTo>
                  <a:pt x="20069" y="3650"/>
                </a:moveTo>
                <a:cubicBezTo>
                  <a:pt x="20040" y="3650"/>
                  <a:pt x="20016" y="3697"/>
                  <a:pt x="20016" y="3754"/>
                </a:cubicBezTo>
                <a:lnTo>
                  <a:pt x="20016" y="3974"/>
                </a:lnTo>
                <a:cubicBezTo>
                  <a:pt x="20016" y="4032"/>
                  <a:pt x="20040" y="4077"/>
                  <a:pt x="20069" y="4077"/>
                </a:cubicBezTo>
                <a:cubicBezTo>
                  <a:pt x="20099" y="4077"/>
                  <a:pt x="20122" y="4032"/>
                  <a:pt x="20122" y="3974"/>
                </a:cubicBezTo>
                <a:lnTo>
                  <a:pt x="20122" y="3754"/>
                </a:lnTo>
                <a:cubicBezTo>
                  <a:pt x="20122" y="3697"/>
                  <a:pt x="20099" y="3650"/>
                  <a:pt x="20069" y="3650"/>
                </a:cubicBezTo>
                <a:close/>
                <a:moveTo>
                  <a:pt x="20384" y="3650"/>
                </a:moveTo>
                <a:cubicBezTo>
                  <a:pt x="20355" y="3650"/>
                  <a:pt x="20331" y="3697"/>
                  <a:pt x="20331" y="3754"/>
                </a:cubicBezTo>
                <a:lnTo>
                  <a:pt x="20331" y="3974"/>
                </a:lnTo>
                <a:cubicBezTo>
                  <a:pt x="20331" y="4032"/>
                  <a:pt x="20355" y="4077"/>
                  <a:pt x="20384" y="4077"/>
                </a:cubicBezTo>
                <a:cubicBezTo>
                  <a:pt x="20413" y="4077"/>
                  <a:pt x="20436" y="4032"/>
                  <a:pt x="20436" y="3974"/>
                </a:cubicBezTo>
                <a:lnTo>
                  <a:pt x="20436" y="3754"/>
                </a:lnTo>
                <a:cubicBezTo>
                  <a:pt x="20436" y="3697"/>
                  <a:pt x="20413" y="3650"/>
                  <a:pt x="20384" y="3650"/>
                </a:cubicBezTo>
                <a:close/>
                <a:moveTo>
                  <a:pt x="21234" y="3650"/>
                </a:moveTo>
                <a:cubicBezTo>
                  <a:pt x="21204" y="3650"/>
                  <a:pt x="21181" y="3697"/>
                  <a:pt x="21181" y="3754"/>
                </a:cubicBezTo>
                <a:lnTo>
                  <a:pt x="21181" y="3974"/>
                </a:lnTo>
                <a:cubicBezTo>
                  <a:pt x="21181" y="4032"/>
                  <a:pt x="21204" y="4077"/>
                  <a:pt x="21234" y="4077"/>
                </a:cubicBezTo>
                <a:cubicBezTo>
                  <a:pt x="21263" y="4077"/>
                  <a:pt x="21285" y="4032"/>
                  <a:pt x="21285" y="3974"/>
                </a:cubicBezTo>
                <a:lnTo>
                  <a:pt x="21285" y="3754"/>
                </a:lnTo>
                <a:cubicBezTo>
                  <a:pt x="21285" y="3697"/>
                  <a:pt x="21263" y="3650"/>
                  <a:pt x="21234" y="3650"/>
                </a:cubicBezTo>
                <a:close/>
                <a:moveTo>
                  <a:pt x="21547" y="3650"/>
                </a:moveTo>
                <a:cubicBezTo>
                  <a:pt x="21518" y="3650"/>
                  <a:pt x="21495" y="3697"/>
                  <a:pt x="21495" y="3754"/>
                </a:cubicBezTo>
                <a:lnTo>
                  <a:pt x="21495" y="3974"/>
                </a:lnTo>
                <a:cubicBezTo>
                  <a:pt x="21495" y="4032"/>
                  <a:pt x="21518" y="4077"/>
                  <a:pt x="21547" y="4077"/>
                </a:cubicBezTo>
                <a:cubicBezTo>
                  <a:pt x="21576" y="4077"/>
                  <a:pt x="21600" y="4032"/>
                  <a:pt x="21600" y="3974"/>
                </a:cubicBezTo>
                <a:lnTo>
                  <a:pt x="21600" y="3754"/>
                </a:lnTo>
                <a:cubicBezTo>
                  <a:pt x="21600" y="3697"/>
                  <a:pt x="21576" y="3650"/>
                  <a:pt x="21547" y="3650"/>
                </a:cubicBezTo>
                <a:close/>
                <a:moveTo>
                  <a:pt x="53" y="4380"/>
                </a:moveTo>
                <a:cubicBezTo>
                  <a:pt x="24" y="4380"/>
                  <a:pt x="0" y="4427"/>
                  <a:pt x="0" y="4484"/>
                </a:cubicBezTo>
                <a:lnTo>
                  <a:pt x="0" y="4704"/>
                </a:lnTo>
                <a:cubicBezTo>
                  <a:pt x="0" y="4762"/>
                  <a:pt x="24" y="4809"/>
                  <a:pt x="53" y="4809"/>
                </a:cubicBezTo>
                <a:cubicBezTo>
                  <a:pt x="82" y="4809"/>
                  <a:pt x="106" y="4762"/>
                  <a:pt x="106" y="4704"/>
                </a:cubicBezTo>
                <a:lnTo>
                  <a:pt x="106" y="4484"/>
                </a:lnTo>
                <a:cubicBezTo>
                  <a:pt x="106" y="4427"/>
                  <a:pt x="82" y="4380"/>
                  <a:pt x="53" y="4380"/>
                </a:cubicBezTo>
                <a:close/>
                <a:moveTo>
                  <a:pt x="367" y="4380"/>
                </a:moveTo>
                <a:cubicBezTo>
                  <a:pt x="338" y="4380"/>
                  <a:pt x="315" y="4427"/>
                  <a:pt x="315" y="4484"/>
                </a:cubicBezTo>
                <a:lnTo>
                  <a:pt x="315" y="4704"/>
                </a:lnTo>
                <a:cubicBezTo>
                  <a:pt x="315" y="4762"/>
                  <a:pt x="338" y="4809"/>
                  <a:pt x="367" y="4809"/>
                </a:cubicBezTo>
                <a:cubicBezTo>
                  <a:pt x="397" y="4809"/>
                  <a:pt x="420" y="4762"/>
                  <a:pt x="420" y="4704"/>
                </a:cubicBezTo>
                <a:lnTo>
                  <a:pt x="420" y="4484"/>
                </a:lnTo>
                <a:cubicBezTo>
                  <a:pt x="420" y="4427"/>
                  <a:pt x="397" y="4380"/>
                  <a:pt x="367" y="4380"/>
                </a:cubicBezTo>
                <a:close/>
                <a:moveTo>
                  <a:pt x="1217" y="4380"/>
                </a:moveTo>
                <a:cubicBezTo>
                  <a:pt x="1188" y="4380"/>
                  <a:pt x="1164" y="4427"/>
                  <a:pt x="1164" y="4484"/>
                </a:cubicBezTo>
                <a:lnTo>
                  <a:pt x="1164" y="4704"/>
                </a:lnTo>
                <a:cubicBezTo>
                  <a:pt x="1164" y="4762"/>
                  <a:pt x="1188" y="4809"/>
                  <a:pt x="1217" y="4809"/>
                </a:cubicBezTo>
                <a:cubicBezTo>
                  <a:pt x="1246" y="4809"/>
                  <a:pt x="1270" y="4762"/>
                  <a:pt x="1270" y="4704"/>
                </a:cubicBezTo>
                <a:lnTo>
                  <a:pt x="1270" y="4484"/>
                </a:lnTo>
                <a:cubicBezTo>
                  <a:pt x="1270" y="4427"/>
                  <a:pt x="1246" y="4380"/>
                  <a:pt x="1217" y="4380"/>
                </a:cubicBezTo>
                <a:close/>
                <a:moveTo>
                  <a:pt x="1532" y="4380"/>
                </a:moveTo>
                <a:cubicBezTo>
                  <a:pt x="1503" y="4380"/>
                  <a:pt x="1479" y="4427"/>
                  <a:pt x="1479" y="4484"/>
                </a:cubicBezTo>
                <a:lnTo>
                  <a:pt x="1479" y="4704"/>
                </a:lnTo>
                <a:cubicBezTo>
                  <a:pt x="1479" y="4762"/>
                  <a:pt x="1503" y="4809"/>
                  <a:pt x="1532" y="4809"/>
                </a:cubicBezTo>
                <a:cubicBezTo>
                  <a:pt x="1561" y="4809"/>
                  <a:pt x="1584" y="4762"/>
                  <a:pt x="1584" y="4704"/>
                </a:cubicBezTo>
                <a:lnTo>
                  <a:pt x="1584" y="4484"/>
                </a:lnTo>
                <a:cubicBezTo>
                  <a:pt x="1584" y="4427"/>
                  <a:pt x="1561" y="4380"/>
                  <a:pt x="1532" y="4380"/>
                </a:cubicBezTo>
                <a:close/>
                <a:moveTo>
                  <a:pt x="2380" y="4380"/>
                </a:moveTo>
                <a:cubicBezTo>
                  <a:pt x="2351" y="4380"/>
                  <a:pt x="2329" y="4427"/>
                  <a:pt x="2329" y="4484"/>
                </a:cubicBezTo>
                <a:lnTo>
                  <a:pt x="2329" y="4704"/>
                </a:lnTo>
                <a:cubicBezTo>
                  <a:pt x="2329" y="4762"/>
                  <a:pt x="2351" y="4809"/>
                  <a:pt x="2380" y="4809"/>
                </a:cubicBezTo>
                <a:cubicBezTo>
                  <a:pt x="2409" y="4809"/>
                  <a:pt x="2433" y="4762"/>
                  <a:pt x="2433" y="4704"/>
                </a:cubicBezTo>
                <a:lnTo>
                  <a:pt x="2433" y="4484"/>
                </a:lnTo>
                <a:cubicBezTo>
                  <a:pt x="2433" y="4427"/>
                  <a:pt x="2409" y="4380"/>
                  <a:pt x="2380" y="4380"/>
                </a:cubicBezTo>
                <a:close/>
                <a:moveTo>
                  <a:pt x="2695" y="4380"/>
                </a:moveTo>
                <a:cubicBezTo>
                  <a:pt x="2666" y="4380"/>
                  <a:pt x="2643" y="4427"/>
                  <a:pt x="2643" y="4484"/>
                </a:cubicBezTo>
                <a:lnTo>
                  <a:pt x="2643" y="4704"/>
                </a:lnTo>
                <a:cubicBezTo>
                  <a:pt x="2643" y="4762"/>
                  <a:pt x="2666" y="4809"/>
                  <a:pt x="2695" y="4809"/>
                </a:cubicBezTo>
                <a:cubicBezTo>
                  <a:pt x="2724" y="4809"/>
                  <a:pt x="2748" y="4762"/>
                  <a:pt x="2748" y="4704"/>
                </a:cubicBezTo>
                <a:lnTo>
                  <a:pt x="2748" y="4484"/>
                </a:lnTo>
                <a:cubicBezTo>
                  <a:pt x="2748" y="4427"/>
                  <a:pt x="2724" y="4380"/>
                  <a:pt x="2695" y="4380"/>
                </a:cubicBezTo>
                <a:close/>
                <a:moveTo>
                  <a:pt x="3545" y="4380"/>
                </a:moveTo>
                <a:cubicBezTo>
                  <a:pt x="3516" y="4380"/>
                  <a:pt x="3492" y="4427"/>
                  <a:pt x="3492" y="4484"/>
                </a:cubicBezTo>
                <a:lnTo>
                  <a:pt x="3492" y="4704"/>
                </a:lnTo>
                <a:cubicBezTo>
                  <a:pt x="3492" y="4762"/>
                  <a:pt x="3516" y="4809"/>
                  <a:pt x="3545" y="4809"/>
                </a:cubicBezTo>
                <a:cubicBezTo>
                  <a:pt x="3574" y="4809"/>
                  <a:pt x="3598" y="4762"/>
                  <a:pt x="3598" y="4704"/>
                </a:cubicBezTo>
                <a:lnTo>
                  <a:pt x="3598" y="4484"/>
                </a:lnTo>
                <a:cubicBezTo>
                  <a:pt x="3598" y="4427"/>
                  <a:pt x="3574" y="4380"/>
                  <a:pt x="3545" y="4380"/>
                </a:cubicBezTo>
                <a:close/>
                <a:moveTo>
                  <a:pt x="3859" y="4380"/>
                </a:moveTo>
                <a:cubicBezTo>
                  <a:pt x="3830" y="4380"/>
                  <a:pt x="3806" y="4427"/>
                  <a:pt x="3806" y="4484"/>
                </a:cubicBezTo>
                <a:lnTo>
                  <a:pt x="3806" y="4704"/>
                </a:lnTo>
                <a:cubicBezTo>
                  <a:pt x="3806" y="4762"/>
                  <a:pt x="3830" y="4809"/>
                  <a:pt x="3859" y="4809"/>
                </a:cubicBezTo>
                <a:cubicBezTo>
                  <a:pt x="3888" y="4809"/>
                  <a:pt x="3912" y="4762"/>
                  <a:pt x="3912" y="4704"/>
                </a:cubicBezTo>
                <a:lnTo>
                  <a:pt x="3912" y="4484"/>
                </a:lnTo>
                <a:cubicBezTo>
                  <a:pt x="3912" y="4427"/>
                  <a:pt x="3888" y="4380"/>
                  <a:pt x="3859" y="4380"/>
                </a:cubicBezTo>
                <a:close/>
                <a:moveTo>
                  <a:pt x="4709" y="4380"/>
                </a:moveTo>
                <a:cubicBezTo>
                  <a:pt x="4680" y="4380"/>
                  <a:pt x="4656" y="4427"/>
                  <a:pt x="4656" y="4484"/>
                </a:cubicBezTo>
                <a:lnTo>
                  <a:pt x="4656" y="4704"/>
                </a:lnTo>
                <a:cubicBezTo>
                  <a:pt x="4656" y="4762"/>
                  <a:pt x="4680" y="4809"/>
                  <a:pt x="4709" y="4809"/>
                </a:cubicBezTo>
                <a:cubicBezTo>
                  <a:pt x="4738" y="4809"/>
                  <a:pt x="4762" y="4762"/>
                  <a:pt x="4762" y="4704"/>
                </a:cubicBezTo>
                <a:lnTo>
                  <a:pt x="4762" y="4484"/>
                </a:lnTo>
                <a:cubicBezTo>
                  <a:pt x="4762" y="4427"/>
                  <a:pt x="4738" y="4380"/>
                  <a:pt x="4709" y="4380"/>
                </a:cubicBezTo>
                <a:close/>
                <a:moveTo>
                  <a:pt x="5023" y="4380"/>
                </a:moveTo>
                <a:cubicBezTo>
                  <a:pt x="4994" y="4380"/>
                  <a:pt x="4970" y="4427"/>
                  <a:pt x="4970" y="4484"/>
                </a:cubicBezTo>
                <a:lnTo>
                  <a:pt x="4970" y="4704"/>
                </a:lnTo>
                <a:cubicBezTo>
                  <a:pt x="4970" y="4762"/>
                  <a:pt x="4994" y="4809"/>
                  <a:pt x="5023" y="4809"/>
                </a:cubicBezTo>
                <a:cubicBezTo>
                  <a:pt x="5053" y="4809"/>
                  <a:pt x="5076" y="4762"/>
                  <a:pt x="5076" y="4704"/>
                </a:cubicBezTo>
                <a:lnTo>
                  <a:pt x="5076" y="4484"/>
                </a:lnTo>
                <a:cubicBezTo>
                  <a:pt x="5076" y="4427"/>
                  <a:pt x="5053" y="4380"/>
                  <a:pt x="5023" y="4380"/>
                </a:cubicBezTo>
                <a:close/>
                <a:moveTo>
                  <a:pt x="5873" y="4380"/>
                </a:moveTo>
                <a:cubicBezTo>
                  <a:pt x="5844" y="4380"/>
                  <a:pt x="5820" y="4427"/>
                  <a:pt x="5820" y="4484"/>
                </a:cubicBezTo>
                <a:lnTo>
                  <a:pt x="5820" y="4704"/>
                </a:lnTo>
                <a:cubicBezTo>
                  <a:pt x="5820" y="4762"/>
                  <a:pt x="5844" y="4809"/>
                  <a:pt x="5873" y="4809"/>
                </a:cubicBezTo>
                <a:cubicBezTo>
                  <a:pt x="5902" y="4809"/>
                  <a:pt x="5926" y="4762"/>
                  <a:pt x="5926" y="4704"/>
                </a:cubicBezTo>
                <a:lnTo>
                  <a:pt x="5926" y="4484"/>
                </a:lnTo>
                <a:cubicBezTo>
                  <a:pt x="5926" y="4427"/>
                  <a:pt x="5902" y="4380"/>
                  <a:pt x="5873" y="4380"/>
                </a:cubicBezTo>
                <a:close/>
                <a:moveTo>
                  <a:pt x="6188" y="4380"/>
                </a:moveTo>
                <a:cubicBezTo>
                  <a:pt x="6159" y="4380"/>
                  <a:pt x="6135" y="4427"/>
                  <a:pt x="6135" y="4484"/>
                </a:cubicBezTo>
                <a:lnTo>
                  <a:pt x="6135" y="4704"/>
                </a:lnTo>
                <a:cubicBezTo>
                  <a:pt x="6135" y="4762"/>
                  <a:pt x="6159" y="4809"/>
                  <a:pt x="6188" y="4809"/>
                </a:cubicBezTo>
                <a:cubicBezTo>
                  <a:pt x="6217" y="4809"/>
                  <a:pt x="6240" y="4762"/>
                  <a:pt x="6240" y="4704"/>
                </a:cubicBezTo>
                <a:lnTo>
                  <a:pt x="6240" y="4484"/>
                </a:lnTo>
                <a:cubicBezTo>
                  <a:pt x="6240" y="4427"/>
                  <a:pt x="6217" y="4380"/>
                  <a:pt x="6188" y="4380"/>
                </a:cubicBezTo>
                <a:close/>
                <a:moveTo>
                  <a:pt x="7036" y="4380"/>
                </a:moveTo>
                <a:cubicBezTo>
                  <a:pt x="7007" y="4380"/>
                  <a:pt x="6984" y="4427"/>
                  <a:pt x="6984" y="4484"/>
                </a:cubicBezTo>
                <a:lnTo>
                  <a:pt x="6984" y="4704"/>
                </a:lnTo>
                <a:cubicBezTo>
                  <a:pt x="6984" y="4762"/>
                  <a:pt x="7007" y="4809"/>
                  <a:pt x="7036" y="4809"/>
                </a:cubicBezTo>
                <a:cubicBezTo>
                  <a:pt x="7065" y="4809"/>
                  <a:pt x="7089" y="4762"/>
                  <a:pt x="7089" y="4704"/>
                </a:cubicBezTo>
                <a:lnTo>
                  <a:pt x="7089" y="4484"/>
                </a:lnTo>
                <a:cubicBezTo>
                  <a:pt x="7089" y="4427"/>
                  <a:pt x="7065" y="4380"/>
                  <a:pt x="7036" y="4380"/>
                </a:cubicBezTo>
                <a:close/>
                <a:moveTo>
                  <a:pt x="7351" y="4380"/>
                </a:moveTo>
                <a:cubicBezTo>
                  <a:pt x="7322" y="4380"/>
                  <a:pt x="7299" y="4427"/>
                  <a:pt x="7299" y="4484"/>
                </a:cubicBezTo>
                <a:lnTo>
                  <a:pt x="7299" y="4704"/>
                </a:lnTo>
                <a:cubicBezTo>
                  <a:pt x="7299" y="4762"/>
                  <a:pt x="7322" y="4809"/>
                  <a:pt x="7351" y="4809"/>
                </a:cubicBezTo>
                <a:cubicBezTo>
                  <a:pt x="7380" y="4809"/>
                  <a:pt x="7404" y="4762"/>
                  <a:pt x="7404" y="4704"/>
                </a:cubicBezTo>
                <a:lnTo>
                  <a:pt x="7404" y="4484"/>
                </a:lnTo>
                <a:cubicBezTo>
                  <a:pt x="7404" y="4427"/>
                  <a:pt x="7380" y="4380"/>
                  <a:pt x="7351" y="4380"/>
                </a:cubicBezTo>
                <a:close/>
                <a:moveTo>
                  <a:pt x="8201" y="4380"/>
                </a:moveTo>
                <a:cubicBezTo>
                  <a:pt x="8171" y="4380"/>
                  <a:pt x="8148" y="4427"/>
                  <a:pt x="8148" y="4484"/>
                </a:cubicBezTo>
                <a:lnTo>
                  <a:pt x="8148" y="4704"/>
                </a:lnTo>
                <a:cubicBezTo>
                  <a:pt x="8148" y="4762"/>
                  <a:pt x="8171" y="4809"/>
                  <a:pt x="8201" y="4809"/>
                </a:cubicBezTo>
                <a:cubicBezTo>
                  <a:pt x="8230" y="4809"/>
                  <a:pt x="8254" y="4762"/>
                  <a:pt x="8254" y="4704"/>
                </a:cubicBezTo>
                <a:lnTo>
                  <a:pt x="8254" y="4484"/>
                </a:lnTo>
                <a:cubicBezTo>
                  <a:pt x="8254" y="4427"/>
                  <a:pt x="8230" y="4380"/>
                  <a:pt x="8201" y="4380"/>
                </a:cubicBezTo>
                <a:close/>
                <a:moveTo>
                  <a:pt x="8515" y="4380"/>
                </a:moveTo>
                <a:cubicBezTo>
                  <a:pt x="8486" y="4380"/>
                  <a:pt x="8462" y="4427"/>
                  <a:pt x="8462" y="4484"/>
                </a:cubicBezTo>
                <a:lnTo>
                  <a:pt x="8462" y="4704"/>
                </a:lnTo>
                <a:cubicBezTo>
                  <a:pt x="8462" y="4762"/>
                  <a:pt x="8486" y="4809"/>
                  <a:pt x="8515" y="4809"/>
                </a:cubicBezTo>
                <a:cubicBezTo>
                  <a:pt x="8544" y="4809"/>
                  <a:pt x="8568" y="4762"/>
                  <a:pt x="8568" y="4704"/>
                </a:cubicBezTo>
                <a:lnTo>
                  <a:pt x="8568" y="4484"/>
                </a:lnTo>
                <a:cubicBezTo>
                  <a:pt x="8568" y="4427"/>
                  <a:pt x="8544" y="4380"/>
                  <a:pt x="8515" y="4380"/>
                </a:cubicBezTo>
                <a:close/>
                <a:moveTo>
                  <a:pt x="9365" y="4380"/>
                </a:moveTo>
                <a:cubicBezTo>
                  <a:pt x="9336" y="4380"/>
                  <a:pt x="9312" y="4427"/>
                  <a:pt x="9312" y="4484"/>
                </a:cubicBezTo>
                <a:lnTo>
                  <a:pt x="9312" y="4704"/>
                </a:lnTo>
                <a:cubicBezTo>
                  <a:pt x="9312" y="4762"/>
                  <a:pt x="9336" y="4809"/>
                  <a:pt x="9365" y="4809"/>
                </a:cubicBezTo>
                <a:cubicBezTo>
                  <a:pt x="9394" y="4809"/>
                  <a:pt x="9418" y="4762"/>
                  <a:pt x="9418" y="4704"/>
                </a:cubicBezTo>
                <a:lnTo>
                  <a:pt x="9418" y="4484"/>
                </a:lnTo>
                <a:cubicBezTo>
                  <a:pt x="9418" y="4427"/>
                  <a:pt x="9394" y="4380"/>
                  <a:pt x="9365" y="4380"/>
                </a:cubicBezTo>
                <a:close/>
                <a:moveTo>
                  <a:pt x="9679" y="4380"/>
                </a:moveTo>
                <a:cubicBezTo>
                  <a:pt x="9650" y="4380"/>
                  <a:pt x="9626" y="4427"/>
                  <a:pt x="9626" y="4484"/>
                </a:cubicBezTo>
                <a:lnTo>
                  <a:pt x="9626" y="4704"/>
                </a:lnTo>
                <a:cubicBezTo>
                  <a:pt x="9626" y="4762"/>
                  <a:pt x="9650" y="4809"/>
                  <a:pt x="9679" y="4809"/>
                </a:cubicBezTo>
                <a:cubicBezTo>
                  <a:pt x="9708" y="4809"/>
                  <a:pt x="9732" y="4762"/>
                  <a:pt x="9732" y="4704"/>
                </a:cubicBezTo>
                <a:lnTo>
                  <a:pt x="9732" y="4484"/>
                </a:lnTo>
                <a:cubicBezTo>
                  <a:pt x="9732" y="4427"/>
                  <a:pt x="9708" y="4380"/>
                  <a:pt x="9679" y="4380"/>
                </a:cubicBezTo>
                <a:close/>
                <a:moveTo>
                  <a:pt x="10529" y="4380"/>
                </a:moveTo>
                <a:cubicBezTo>
                  <a:pt x="10500" y="4380"/>
                  <a:pt x="10476" y="4427"/>
                  <a:pt x="10476" y="4484"/>
                </a:cubicBezTo>
                <a:lnTo>
                  <a:pt x="10476" y="4704"/>
                </a:lnTo>
                <a:cubicBezTo>
                  <a:pt x="10476" y="4762"/>
                  <a:pt x="10500" y="4809"/>
                  <a:pt x="10529" y="4809"/>
                </a:cubicBezTo>
                <a:cubicBezTo>
                  <a:pt x="10558" y="4809"/>
                  <a:pt x="10582" y="4762"/>
                  <a:pt x="10582" y="4704"/>
                </a:cubicBezTo>
                <a:lnTo>
                  <a:pt x="10582" y="4484"/>
                </a:lnTo>
                <a:cubicBezTo>
                  <a:pt x="10582" y="4427"/>
                  <a:pt x="10558" y="4380"/>
                  <a:pt x="10529" y="4380"/>
                </a:cubicBezTo>
                <a:close/>
                <a:moveTo>
                  <a:pt x="10844" y="4380"/>
                </a:moveTo>
                <a:cubicBezTo>
                  <a:pt x="10814" y="4380"/>
                  <a:pt x="10791" y="4427"/>
                  <a:pt x="10791" y="4484"/>
                </a:cubicBezTo>
                <a:lnTo>
                  <a:pt x="10791" y="4704"/>
                </a:lnTo>
                <a:cubicBezTo>
                  <a:pt x="10791" y="4762"/>
                  <a:pt x="10814" y="4809"/>
                  <a:pt x="10844" y="4809"/>
                </a:cubicBezTo>
                <a:cubicBezTo>
                  <a:pt x="10873" y="4809"/>
                  <a:pt x="10895" y="4762"/>
                  <a:pt x="10895" y="4704"/>
                </a:cubicBezTo>
                <a:lnTo>
                  <a:pt x="10895" y="4484"/>
                </a:lnTo>
                <a:cubicBezTo>
                  <a:pt x="10895" y="4427"/>
                  <a:pt x="10873" y="4380"/>
                  <a:pt x="10844" y="4380"/>
                </a:cubicBezTo>
                <a:close/>
                <a:moveTo>
                  <a:pt x="11692" y="4380"/>
                </a:moveTo>
                <a:cubicBezTo>
                  <a:pt x="11663" y="4380"/>
                  <a:pt x="11640" y="4427"/>
                  <a:pt x="11640" y="4484"/>
                </a:cubicBezTo>
                <a:lnTo>
                  <a:pt x="11640" y="4704"/>
                </a:lnTo>
                <a:cubicBezTo>
                  <a:pt x="11640" y="4762"/>
                  <a:pt x="11663" y="4809"/>
                  <a:pt x="11692" y="4809"/>
                </a:cubicBezTo>
                <a:cubicBezTo>
                  <a:pt x="11721" y="4809"/>
                  <a:pt x="11745" y="4762"/>
                  <a:pt x="11745" y="4704"/>
                </a:cubicBezTo>
                <a:lnTo>
                  <a:pt x="11745" y="4484"/>
                </a:lnTo>
                <a:cubicBezTo>
                  <a:pt x="11745" y="4427"/>
                  <a:pt x="11721" y="4380"/>
                  <a:pt x="11692" y="4380"/>
                </a:cubicBezTo>
                <a:close/>
                <a:moveTo>
                  <a:pt x="12007" y="4380"/>
                </a:moveTo>
                <a:cubicBezTo>
                  <a:pt x="11978" y="4380"/>
                  <a:pt x="11955" y="4427"/>
                  <a:pt x="11955" y="4484"/>
                </a:cubicBezTo>
                <a:lnTo>
                  <a:pt x="11955" y="4704"/>
                </a:lnTo>
                <a:cubicBezTo>
                  <a:pt x="11955" y="4762"/>
                  <a:pt x="11978" y="4809"/>
                  <a:pt x="12007" y="4809"/>
                </a:cubicBezTo>
                <a:cubicBezTo>
                  <a:pt x="12036" y="4809"/>
                  <a:pt x="12060" y="4762"/>
                  <a:pt x="12060" y="4704"/>
                </a:cubicBezTo>
                <a:lnTo>
                  <a:pt x="12060" y="4484"/>
                </a:lnTo>
                <a:cubicBezTo>
                  <a:pt x="12060" y="4427"/>
                  <a:pt x="12036" y="4380"/>
                  <a:pt x="12007" y="4380"/>
                </a:cubicBezTo>
                <a:close/>
                <a:moveTo>
                  <a:pt x="12856" y="4380"/>
                </a:moveTo>
                <a:cubicBezTo>
                  <a:pt x="12827" y="4380"/>
                  <a:pt x="12804" y="4427"/>
                  <a:pt x="12804" y="4484"/>
                </a:cubicBezTo>
                <a:lnTo>
                  <a:pt x="12804" y="4704"/>
                </a:lnTo>
                <a:cubicBezTo>
                  <a:pt x="12804" y="4762"/>
                  <a:pt x="12827" y="4809"/>
                  <a:pt x="12856" y="4809"/>
                </a:cubicBezTo>
                <a:cubicBezTo>
                  <a:pt x="12886" y="4809"/>
                  <a:pt x="12909" y="4762"/>
                  <a:pt x="12909" y="4704"/>
                </a:cubicBezTo>
                <a:lnTo>
                  <a:pt x="12909" y="4484"/>
                </a:lnTo>
                <a:cubicBezTo>
                  <a:pt x="12909" y="4427"/>
                  <a:pt x="12886" y="4380"/>
                  <a:pt x="12856" y="4380"/>
                </a:cubicBezTo>
                <a:close/>
                <a:moveTo>
                  <a:pt x="13171" y="4380"/>
                </a:moveTo>
                <a:cubicBezTo>
                  <a:pt x="13142" y="4380"/>
                  <a:pt x="13118" y="4427"/>
                  <a:pt x="13118" y="4484"/>
                </a:cubicBezTo>
                <a:lnTo>
                  <a:pt x="13118" y="4704"/>
                </a:lnTo>
                <a:cubicBezTo>
                  <a:pt x="13118" y="4762"/>
                  <a:pt x="13142" y="4809"/>
                  <a:pt x="13171" y="4809"/>
                </a:cubicBezTo>
                <a:cubicBezTo>
                  <a:pt x="13200" y="4809"/>
                  <a:pt x="13224" y="4762"/>
                  <a:pt x="13224" y="4704"/>
                </a:cubicBezTo>
                <a:lnTo>
                  <a:pt x="13224" y="4484"/>
                </a:lnTo>
                <a:cubicBezTo>
                  <a:pt x="13224" y="4427"/>
                  <a:pt x="13200" y="4380"/>
                  <a:pt x="13171" y="4380"/>
                </a:cubicBezTo>
                <a:close/>
                <a:moveTo>
                  <a:pt x="14021" y="4380"/>
                </a:moveTo>
                <a:cubicBezTo>
                  <a:pt x="13992" y="4380"/>
                  <a:pt x="13968" y="4427"/>
                  <a:pt x="13968" y="4484"/>
                </a:cubicBezTo>
                <a:lnTo>
                  <a:pt x="13968" y="4704"/>
                </a:lnTo>
                <a:cubicBezTo>
                  <a:pt x="13968" y="4762"/>
                  <a:pt x="13992" y="4809"/>
                  <a:pt x="14021" y="4809"/>
                </a:cubicBezTo>
                <a:cubicBezTo>
                  <a:pt x="14050" y="4809"/>
                  <a:pt x="14074" y="4762"/>
                  <a:pt x="14074" y="4704"/>
                </a:cubicBezTo>
                <a:lnTo>
                  <a:pt x="14074" y="4484"/>
                </a:lnTo>
                <a:cubicBezTo>
                  <a:pt x="14074" y="4427"/>
                  <a:pt x="14050" y="4380"/>
                  <a:pt x="14021" y="4380"/>
                </a:cubicBezTo>
                <a:close/>
                <a:moveTo>
                  <a:pt x="14335" y="4380"/>
                </a:moveTo>
                <a:cubicBezTo>
                  <a:pt x="14306" y="4380"/>
                  <a:pt x="14282" y="4427"/>
                  <a:pt x="14282" y="4484"/>
                </a:cubicBezTo>
                <a:lnTo>
                  <a:pt x="14282" y="4704"/>
                </a:lnTo>
                <a:cubicBezTo>
                  <a:pt x="14282" y="4762"/>
                  <a:pt x="14306" y="4809"/>
                  <a:pt x="14335" y="4809"/>
                </a:cubicBezTo>
                <a:cubicBezTo>
                  <a:pt x="14364" y="4809"/>
                  <a:pt x="14388" y="4762"/>
                  <a:pt x="14388" y="4704"/>
                </a:cubicBezTo>
                <a:lnTo>
                  <a:pt x="14388" y="4484"/>
                </a:lnTo>
                <a:cubicBezTo>
                  <a:pt x="14388" y="4427"/>
                  <a:pt x="14364" y="4380"/>
                  <a:pt x="14335" y="4380"/>
                </a:cubicBezTo>
                <a:close/>
                <a:moveTo>
                  <a:pt x="15185" y="4380"/>
                </a:moveTo>
                <a:cubicBezTo>
                  <a:pt x="15156" y="4380"/>
                  <a:pt x="15132" y="4427"/>
                  <a:pt x="15132" y="4484"/>
                </a:cubicBezTo>
                <a:lnTo>
                  <a:pt x="15132" y="4704"/>
                </a:lnTo>
                <a:cubicBezTo>
                  <a:pt x="15132" y="4762"/>
                  <a:pt x="15156" y="4809"/>
                  <a:pt x="15185" y="4809"/>
                </a:cubicBezTo>
                <a:cubicBezTo>
                  <a:pt x="15214" y="4809"/>
                  <a:pt x="15237" y="4762"/>
                  <a:pt x="15237" y="4704"/>
                </a:cubicBezTo>
                <a:lnTo>
                  <a:pt x="15237" y="4484"/>
                </a:lnTo>
                <a:cubicBezTo>
                  <a:pt x="15237" y="4427"/>
                  <a:pt x="15214" y="4380"/>
                  <a:pt x="15185" y="4380"/>
                </a:cubicBezTo>
                <a:close/>
                <a:moveTo>
                  <a:pt x="15500" y="4380"/>
                </a:moveTo>
                <a:cubicBezTo>
                  <a:pt x="15470" y="4380"/>
                  <a:pt x="15447" y="4427"/>
                  <a:pt x="15447" y="4484"/>
                </a:cubicBezTo>
                <a:lnTo>
                  <a:pt x="15447" y="4704"/>
                </a:lnTo>
                <a:cubicBezTo>
                  <a:pt x="15447" y="4762"/>
                  <a:pt x="15470" y="4809"/>
                  <a:pt x="15500" y="4809"/>
                </a:cubicBezTo>
                <a:cubicBezTo>
                  <a:pt x="15529" y="4809"/>
                  <a:pt x="15551" y="4762"/>
                  <a:pt x="15551" y="4704"/>
                </a:cubicBezTo>
                <a:lnTo>
                  <a:pt x="15551" y="4484"/>
                </a:lnTo>
                <a:cubicBezTo>
                  <a:pt x="15551" y="4427"/>
                  <a:pt x="15529" y="4380"/>
                  <a:pt x="15500" y="4380"/>
                </a:cubicBezTo>
                <a:close/>
                <a:moveTo>
                  <a:pt x="16349" y="4380"/>
                </a:moveTo>
                <a:cubicBezTo>
                  <a:pt x="16320" y="4380"/>
                  <a:pt x="16296" y="4427"/>
                  <a:pt x="16296" y="4484"/>
                </a:cubicBezTo>
                <a:lnTo>
                  <a:pt x="16296" y="4704"/>
                </a:lnTo>
                <a:cubicBezTo>
                  <a:pt x="16296" y="4762"/>
                  <a:pt x="16320" y="4809"/>
                  <a:pt x="16349" y="4809"/>
                </a:cubicBezTo>
                <a:cubicBezTo>
                  <a:pt x="16378" y="4809"/>
                  <a:pt x="16401" y="4762"/>
                  <a:pt x="16401" y="4704"/>
                </a:cubicBezTo>
                <a:lnTo>
                  <a:pt x="16401" y="4484"/>
                </a:lnTo>
                <a:cubicBezTo>
                  <a:pt x="16401" y="4427"/>
                  <a:pt x="16378" y="4380"/>
                  <a:pt x="16349" y="4380"/>
                </a:cubicBezTo>
                <a:close/>
                <a:moveTo>
                  <a:pt x="16663" y="4380"/>
                </a:moveTo>
                <a:cubicBezTo>
                  <a:pt x="16634" y="4380"/>
                  <a:pt x="16611" y="4427"/>
                  <a:pt x="16611" y="4484"/>
                </a:cubicBezTo>
                <a:lnTo>
                  <a:pt x="16611" y="4704"/>
                </a:lnTo>
                <a:cubicBezTo>
                  <a:pt x="16611" y="4762"/>
                  <a:pt x="16634" y="4809"/>
                  <a:pt x="16663" y="4809"/>
                </a:cubicBezTo>
                <a:cubicBezTo>
                  <a:pt x="16692" y="4809"/>
                  <a:pt x="16716" y="4762"/>
                  <a:pt x="16716" y="4704"/>
                </a:cubicBezTo>
                <a:lnTo>
                  <a:pt x="16716" y="4484"/>
                </a:lnTo>
                <a:cubicBezTo>
                  <a:pt x="16716" y="4427"/>
                  <a:pt x="16692" y="4380"/>
                  <a:pt x="16663" y="4380"/>
                </a:cubicBezTo>
                <a:close/>
                <a:moveTo>
                  <a:pt x="17512" y="4380"/>
                </a:moveTo>
                <a:cubicBezTo>
                  <a:pt x="17483" y="4380"/>
                  <a:pt x="17459" y="4427"/>
                  <a:pt x="17459" y="4484"/>
                </a:cubicBezTo>
                <a:lnTo>
                  <a:pt x="17459" y="4704"/>
                </a:lnTo>
                <a:cubicBezTo>
                  <a:pt x="17459" y="4762"/>
                  <a:pt x="17483" y="4809"/>
                  <a:pt x="17512" y="4809"/>
                </a:cubicBezTo>
                <a:cubicBezTo>
                  <a:pt x="17541" y="4809"/>
                  <a:pt x="17565" y="4762"/>
                  <a:pt x="17565" y="4704"/>
                </a:cubicBezTo>
                <a:lnTo>
                  <a:pt x="17565" y="4484"/>
                </a:lnTo>
                <a:cubicBezTo>
                  <a:pt x="17565" y="4427"/>
                  <a:pt x="17541" y="4380"/>
                  <a:pt x="17512" y="4380"/>
                </a:cubicBezTo>
                <a:close/>
                <a:moveTo>
                  <a:pt x="17827" y="4380"/>
                </a:moveTo>
                <a:cubicBezTo>
                  <a:pt x="17798" y="4380"/>
                  <a:pt x="17774" y="4427"/>
                  <a:pt x="17774" y="4484"/>
                </a:cubicBezTo>
                <a:lnTo>
                  <a:pt x="17774" y="4704"/>
                </a:lnTo>
                <a:cubicBezTo>
                  <a:pt x="17774" y="4762"/>
                  <a:pt x="17798" y="4809"/>
                  <a:pt x="17827" y="4809"/>
                </a:cubicBezTo>
                <a:cubicBezTo>
                  <a:pt x="17856" y="4809"/>
                  <a:pt x="17880" y="4762"/>
                  <a:pt x="17880" y="4704"/>
                </a:cubicBezTo>
                <a:lnTo>
                  <a:pt x="17880" y="4484"/>
                </a:lnTo>
                <a:cubicBezTo>
                  <a:pt x="17880" y="4427"/>
                  <a:pt x="17856" y="4380"/>
                  <a:pt x="17827" y="4380"/>
                </a:cubicBezTo>
                <a:close/>
                <a:moveTo>
                  <a:pt x="18677" y="4380"/>
                </a:moveTo>
                <a:cubicBezTo>
                  <a:pt x="18648" y="4380"/>
                  <a:pt x="18624" y="4427"/>
                  <a:pt x="18624" y="4484"/>
                </a:cubicBezTo>
                <a:lnTo>
                  <a:pt x="18624" y="4704"/>
                </a:lnTo>
                <a:cubicBezTo>
                  <a:pt x="18624" y="4762"/>
                  <a:pt x="18648" y="4809"/>
                  <a:pt x="18677" y="4809"/>
                </a:cubicBezTo>
                <a:cubicBezTo>
                  <a:pt x="18706" y="4809"/>
                  <a:pt x="18730" y="4762"/>
                  <a:pt x="18730" y="4704"/>
                </a:cubicBezTo>
                <a:lnTo>
                  <a:pt x="18730" y="4484"/>
                </a:lnTo>
                <a:cubicBezTo>
                  <a:pt x="18730" y="4427"/>
                  <a:pt x="18706" y="4380"/>
                  <a:pt x="18677" y="4380"/>
                </a:cubicBezTo>
                <a:close/>
                <a:moveTo>
                  <a:pt x="18991" y="4380"/>
                </a:moveTo>
                <a:cubicBezTo>
                  <a:pt x="18962" y="4380"/>
                  <a:pt x="18938" y="4427"/>
                  <a:pt x="18938" y="4484"/>
                </a:cubicBezTo>
                <a:lnTo>
                  <a:pt x="18938" y="4704"/>
                </a:lnTo>
                <a:cubicBezTo>
                  <a:pt x="18938" y="4762"/>
                  <a:pt x="18962" y="4809"/>
                  <a:pt x="18991" y="4809"/>
                </a:cubicBezTo>
                <a:cubicBezTo>
                  <a:pt x="19020" y="4809"/>
                  <a:pt x="19044" y="4762"/>
                  <a:pt x="19044" y="4704"/>
                </a:cubicBezTo>
                <a:lnTo>
                  <a:pt x="19044" y="4484"/>
                </a:lnTo>
                <a:cubicBezTo>
                  <a:pt x="19044" y="4427"/>
                  <a:pt x="19020" y="4380"/>
                  <a:pt x="18991" y="4380"/>
                </a:cubicBezTo>
                <a:close/>
                <a:moveTo>
                  <a:pt x="19841" y="4380"/>
                </a:moveTo>
                <a:cubicBezTo>
                  <a:pt x="19812" y="4380"/>
                  <a:pt x="19788" y="4427"/>
                  <a:pt x="19788" y="4484"/>
                </a:cubicBezTo>
                <a:lnTo>
                  <a:pt x="19788" y="4704"/>
                </a:lnTo>
                <a:cubicBezTo>
                  <a:pt x="19788" y="4762"/>
                  <a:pt x="19812" y="4809"/>
                  <a:pt x="19841" y="4809"/>
                </a:cubicBezTo>
                <a:cubicBezTo>
                  <a:pt x="19870" y="4809"/>
                  <a:pt x="19894" y="4762"/>
                  <a:pt x="19894" y="4704"/>
                </a:cubicBezTo>
                <a:lnTo>
                  <a:pt x="19894" y="4484"/>
                </a:lnTo>
                <a:cubicBezTo>
                  <a:pt x="19894" y="4427"/>
                  <a:pt x="19870" y="4380"/>
                  <a:pt x="19841" y="4380"/>
                </a:cubicBezTo>
                <a:close/>
                <a:moveTo>
                  <a:pt x="20155" y="4380"/>
                </a:moveTo>
                <a:cubicBezTo>
                  <a:pt x="20126" y="4380"/>
                  <a:pt x="20102" y="4427"/>
                  <a:pt x="20102" y="4484"/>
                </a:cubicBezTo>
                <a:lnTo>
                  <a:pt x="20102" y="4704"/>
                </a:lnTo>
                <a:cubicBezTo>
                  <a:pt x="20102" y="4762"/>
                  <a:pt x="20126" y="4809"/>
                  <a:pt x="20155" y="4809"/>
                </a:cubicBezTo>
                <a:cubicBezTo>
                  <a:pt x="20184" y="4809"/>
                  <a:pt x="20207" y="4762"/>
                  <a:pt x="20207" y="4704"/>
                </a:cubicBezTo>
                <a:lnTo>
                  <a:pt x="20207" y="4484"/>
                </a:lnTo>
                <a:cubicBezTo>
                  <a:pt x="20207" y="4427"/>
                  <a:pt x="20184" y="4380"/>
                  <a:pt x="20155" y="4380"/>
                </a:cubicBezTo>
                <a:close/>
                <a:moveTo>
                  <a:pt x="21004" y="4380"/>
                </a:moveTo>
                <a:cubicBezTo>
                  <a:pt x="20975" y="4380"/>
                  <a:pt x="20952" y="4427"/>
                  <a:pt x="20952" y="4484"/>
                </a:cubicBezTo>
                <a:lnTo>
                  <a:pt x="20952" y="4704"/>
                </a:lnTo>
                <a:cubicBezTo>
                  <a:pt x="20952" y="4762"/>
                  <a:pt x="20975" y="4809"/>
                  <a:pt x="21004" y="4809"/>
                </a:cubicBezTo>
                <a:cubicBezTo>
                  <a:pt x="21033" y="4809"/>
                  <a:pt x="21057" y="4762"/>
                  <a:pt x="21057" y="4704"/>
                </a:cubicBezTo>
                <a:lnTo>
                  <a:pt x="21057" y="4484"/>
                </a:lnTo>
                <a:cubicBezTo>
                  <a:pt x="21057" y="4427"/>
                  <a:pt x="21033" y="4380"/>
                  <a:pt x="21004" y="4380"/>
                </a:cubicBezTo>
                <a:close/>
                <a:moveTo>
                  <a:pt x="21319" y="4380"/>
                </a:moveTo>
                <a:cubicBezTo>
                  <a:pt x="21289" y="4380"/>
                  <a:pt x="21267" y="4427"/>
                  <a:pt x="21267" y="4484"/>
                </a:cubicBezTo>
                <a:lnTo>
                  <a:pt x="21267" y="4704"/>
                </a:lnTo>
                <a:cubicBezTo>
                  <a:pt x="21267" y="4762"/>
                  <a:pt x="21289" y="4809"/>
                  <a:pt x="21319" y="4809"/>
                </a:cubicBezTo>
                <a:cubicBezTo>
                  <a:pt x="21348" y="4809"/>
                  <a:pt x="21372" y="4762"/>
                  <a:pt x="21372" y="4704"/>
                </a:cubicBezTo>
                <a:lnTo>
                  <a:pt x="21372" y="4484"/>
                </a:lnTo>
                <a:cubicBezTo>
                  <a:pt x="21372" y="4427"/>
                  <a:pt x="21348" y="4380"/>
                  <a:pt x="21319" y="4380"/>
                </a:cubicBezTo>
                <a:close/>
                <a:moveTo>
                  <a:pt x="281" y="5110"/>
                </a:moveTo>
                <a:cubicBezTo>
                  <a:pt x="252" y="5110"/>
                  <a:pt x="228" y="5157"/>
                  <a:pt x="228" y="5214"/>
                </a:cubicBezTo>
                <a:lnTo>
                  <a:pt x="228" y="5434"/>
                </a:lnTo>
                <a:cubicBezTo>
                  <a:pt x="228" y="5492"/>
                  <a:pt x="252" y="5539"/>
                  <a:pt x="281" y="5539"/>
                </a:cubicBezTo>
                <a:cubicBezTo>
                  <a:pt x="311" y="5539"/>
                  <a:pt x="334" y="5492"/>
                  <a:pt x="334" y="5434"/>
                </a:cubicBezTo>
                <a:lnTo>
                  <a:pt x="334" y="5214"/>
                </a:lnTo>
                <a:cubicBezTo>
                  <a:pt x="334" y="5157"/>
                  <a:pt x="311" y="5110"/>
                  <a:pt x="281" y="5110"/>
                </a:cubicBezTo>
                <a:close/>
                <a:moveTo>
                  <a:pt x="596" y="5110"/>
                </a:moveTo>
                <a:cubicBezTo>
                  <a:pt x="567" y="5110"/>
                  <a:pt x="543" y="5157"/>
                  <a:pt x="543" y="5214"/>
                </a:cubicBezTo>
                <a:lnTo>
                  <a:pt x="543" y="5434"/>
                </a:lnTo>
                <a:cubicBezTo>
                  <a:pt x="543" y="5492"/>
                  <a:pt x="567" y="5539"/>
                  <a:pt x="596" y="5539"/>
                </a:cubicBezTo>
                <a:cubicBezTo>
                  <a:pt x="625" y="5539"/>
                  <a:pt x="649" y="5492"/>
                  <a:pt x="649" y="5434"/>
                </a:cubicBezTo>
                <a:lnTo>
                  <a:pt x="649" y="5214"/>
                </a:lnTo>
                <a:cubicBezTo>
                  <a:pt x="649" y="5157"/>
                  <a:pt x="625" y="5110"/>
                  <a:pt x="596" y="5110"/>
                </a:cubicBezTo>
                <a:close/>
                <a:moveTo>
                  <a:pt x="1446" y="5110"/>
                </a:moveTo>
                <a:cubicBezTo>
                  <a:pt x="1417" y="5110"/>
                  <a:pt x="1393" y="5157"/>
                  <a:pt x="1393" y="5214"/>
                </a:cubicBezTo>
                <a:lnTo>
                  <a:pt x="1393" y="5434"/>
                </a:lnTo>
                <a:cubicBezTo>
                  <a:pt x="1393" y="5492"/>
                  <a:pt x="1417" y="5539"/>
                  <a:pt x="1446" y="5539"/>
                </a:cubicBezTo>
                <a:cubicBezTo>
                  <a:pt x="1475" y="5539"/>
                  <a:pt x="1499" y="5492"/>
                  <a:pt x="1499" y="5434"/>
                </a:cubicBezTo>
                <a:lnTo>
                  <a:pt x="1499" y="5214"/>
                </a:lnTo>
                <a:cubicBezTo>
                  <a:pt x="1499" y="5157"/>
                  <a:pt x="1475" y="5110"/>
                  <a:pt x="1446" y="5110"/>
                </a:cubicBezTo>
                <a:close/>
                <a:moveTo>
                  <a:pt x="1760" y="5110"/>
                </a:moveTo>
                <a:cubicBezTo>
                  <a:pt x="1731" y="5110"/>
                  <a:pt x="1707" y="5157"/>
                  <a:pt x="1707" y="5214"/>
                </a:cubicBezTo>
                <a:lnTo>
                  <a:pt x="1707" y="5434"/>
                </a:lnTo>
                <a:cubicBezTo>
                  <a:pt x="1707" y="5492"/>
                  <a:pt x="1731" y="5539"/>
                  <a:pt x="1760" y="5539"/>
                </a:cubicBezTo>
                <a:cubicBezTo>
                  <a:pt x="1789" y="5539"/>
                  <a:pt x="1813" y="5492"/>
                  <a:pt x="1813" y="5434"/>
                </a:cubicBezTo>
                <a:lnTo>
                  <a:pt x="1813" y="5214"/>
                </a:lnTo>
                <a:cubicBezTo>
                  <a:pt x="1813" y="5157"/>
                  <a:pt x="1789" y="5110"/>
                  <a:pt x="1760" y="5110"/>
                </a:cubicBezTo>
                <a:close/>
                <a:moveTo>
                  <a:pt x="2610" y="5110"/>
                </a:moveTo>
                <a:cubicBezTo>
                  <a:pt x="2581" y="5110"/>
                  <a:pt x="2557" y="5157"/>
                  <a:pt x="2557" y="5214"/>
                </a:cubicBezTo>
                <a:lnTo>
                  <a:pt x="2557" y="5434"/>
                </a:lnTo>
                <a:cubicBezTo>
                  <a:pt x="2557" y="5492"/>
                  <a:pt x="2581" y="5539"/>
                  <a:pt x="2610" y="5539"/>
                </a:cubicBezTo>
                <a:cubicBezTo>
                  <a:pt x="2639" y="5539"/>
                  <a:pt x="2662" y="5492"/>
                  <a:pt x="2662" y="5434"/>
                </a:cubicBezTo>
                <a:lnTo>
                  <a:pt x="2662" y="5214"/>
                </a:lnTo>
                <a:cubicBezTo>
                  <a:pt x="2662" y="5157"/>
                  <a:pt x="2639" y="5110"/>
                  <a:pt x="2610" y="5110"/>
                </a:cubicBezTo>
                <a:close/>
                <a:moveTo>
                  <a:pt x="2924" y="5110"/>
                </a:moveTo>
                <a:cubicBezTo>
                  <a:pt x="2895" y="5110"/>
                  <a:pt x="2871" y="5157"/>
                  <a:pt x="2871" y="5214"/>
                </a:cubicBezTo>
                <a:lnTo>
                  <a:pt x="2871" y="5434"/>
                </a:lnTo>
                <a:cubicBezTo>
                  <a:pt x="2871" y="5492"/>
                  <a:pt x="2895" y="5539"/>
                  <a:pt x="2924" y="5539"/>
                </a:cubicBezTo>
                <a:cubicBezTo>
                  <a:pt x="2954" y="5539"/>
                  <a:pt x="2976" y="5492"/>
                  <a:pt x="2976" y="5434"/>
                </a:cubicBezTo>
                <a:lnTo>
                  <a:pt x="2976" y="5214"/>
                </a:lnTo>
                <a:cubicBezTo>
                  <a:pt x="2976" y="5157"/>
                  <a:pt x="2954" y="5110"/>
                  <a:pt x="2924" y="5110"/>
                </a:cubicBezTo>
                <a:close/>
                <a:moveTo>
                  <a:pt x="3773" y="5110"/>
                </a:moveTo>
                <a:cubicBezTo>
                  <a:pt x="3744" y="5110"/>
                  <a:pt x="3721" y="5157"/>
                  <a:pt x="3721" y="5214"/>
                </a:cubicBezTo>
                <a:lnTo>
                  <a:pt x="3721" y="5434"/>
                </a:lnTo>
                <a:cubicBezTo>
                  <a:pt x="3721" y="5492"/>
                  <a:pt x="3744" y="5539"/>
                  <a:pt x="3773" y="5539"/>
                </a:cubicBezTo>
                <a:cubicBezTo>
                  <a:pt x="3802" y="5539"/>
                  <a:pt x="3826" y="5492"/>
                  <a:pt x="3826" y="5434"/>
                </a:cubicBezTo>
                <a:lnTo>
                  <a:pt x="3826" y="5214"/>
                </a:lnTo>
                <a:cubicBezTo>
                  <a:pt x="3826" y="5157"/>
                  <a:pt x="3802" y="5110"/>
                  <a:pt x="3773" y="5110"/>
                </a:cubicBezTo>
                <a:close/>
                <a:moveTo>
                  <a:pt x="4088" y="5110"/>
                </a:moveTo>
                <a:cubicBezTo>
                  <a:pt x="4058" y="5110"/>
                  <a:pt x="4035" y="5157"/>
                  <a:pt x="4035" y="5214"/>
                </a:cubicBezTo>
                <a:lnTo>
                  <a:pt x="4035" y="5434"/>
                </a:lnTo>
                <a:cubicBezTo>
                  <a:pt x="4035" y="5492"/>
                  <a:pt x="4058" y="5539"/>
                  <a:pt x="4088" y="5539"/>
                </a:cubicBezTo>
                <a:cubicBezTo>
                  <a:pt x="4117" y="5539"/>
                  <a:pt x="4141" y="5492"/>
                  <a:pt x="4141" y="5434"/>
                </a:cubicBezTo>
                <a:lnTo>
                  <a:pt x="4141" y="5214"/>
                </a:lnTo>
                <a:cubicBezTo>
                  <a:pt x="4141" y="5157"/>
                  <a:pt x="4117" y="5110"/>
                  <a:pt x="4088" y="5110"/>
                </a:cubicBezTo>
                <a:close/>
                <a:moveTo>
                  <a:pt x="4937" y="5110"/>
                </a:moveTo>
                <a:cubicBezTo>
                  <a:pt x="4908" y="5110"/>
                  <a:pt x="4884" y="5157"/>
                  <a:pt x="4884" y="5214"/>
                </a:cubicBezTo>
                <a:lnTo>
                  <a:pt x="4884" y="5434"/>
                </a:lnTo>
                <a:cubicBezTo>
                  <a:pt x="4884" y="5492"/>
                  <a:pt x="4908" y="5539"/>
                  <a:pt x="4937" y="5539"/>
                </a:cubicBezTo>
                <a:cubicBezTo>
                  <a:pt x="4966" y="5539"/>
                  <a:pt x="4990" y="5492"/>
                  <a:pt x="4990" y="5434"/>
                </a:cubicBezTo>
                <a:lnTo>
                  <a:pt x="4990" y="5214"/>
                </a:lnTo>
                <a:cubicBezTo>
                  <a:pt x="4990" y="5157"/>
                  <a:pt x="4966" y="5110"/>
                  <a:pt x="4937" y="5110"/>
                </a:cubicBezTo>
                <a:close/>
                <a:moveTo>
                  <a:pt x="5252" y="5110"/>
                </a:moveTo>
                <a:cubicBezTo>
                  <a:pt x="5223" y="5110"/>
                  <a:pt x="5199" y="5157"/>
                  <a:pt x="5199" y="5214"/>
                </a:cubicBezTo>
                <a:lnTo>
                  <a:pt x="5199" y="5434"/>
                </a:lnTo>
                <a:cubicBezTo>
                  <a:pt x="5199" y="5492"/>
                  <a:pt x="5223" y="5539"/>
                  <a:pt x="5252" y="5539"/>
                </a:cubicBezTo>
                <a:cubicBezTo>
                  <a:pt x="5281" y="5539"/>
                  <a:pt x="5305" y="5492"/>
                  <a:pt x="5305" y="5434"/>
                </a:cubicBezTo>
                <a:lnTo>
                  <a:pt x="5305" y="5214"/>
                </a:lnTo>
                <a:cubicBezTo>
                  <a:pt x="5305" y="5157"/>
                  <a:pt x="5281" y="5110"/>
                  <a:pt x="5252" y="5110"/>
                </a:cubicBezTo>
                <a:close/>
                <a:moveTo>
                  <a:pt x="6102" y="5110"/>
                </a:moveTo>
                <a:cubicBezTo>
                  <a:pt x="6072" y="5110"/>
                  <a:pt x="6049" y="5157"/>
                  <a:pt x="6049" y="5214"/>
                </a:cubicBezTo>
                <a:lnTo>
                  <a:pt x="6049" y="5434"/>
                </a:lnTo>
                <a:cubicBezTo>
                  <a:pt x="6049" y="5492"/>
                  <a:pt x="6072" y="5539"/>
                  <a:pt x="6102" y="5539"/>
                </a:cubicBezTo>
                <a:cubicBezTo>
                  <a:pt x="6131" y="5539"/>
                  <a:pt x="6155" y="5492"/>
                  <a:pt x="6155" y="5434"/>
                </a:cubicBezTo>
                <a:lnTo>
                  <a:pt x="6155" y="5214"/>
                </a:lnTo>
                <a:cubicBezTo>
                  <a:pt x="6155" y="5157"/>
                  <a:pt x="6131" y="5110"/>
                  <a:pt x="6102" y="5110"/>
                </a:cubicBezTo>
                <a:close/>
                <a:moveTo>
                  <a:pt x="6416" y="5110"/>
                </a:moveTo>
                <a:cubicBezTo>
                  <a:pt x="6387" y="5110"/>
                  <a:pt x="6363" y="5157"/>
                  <a:pt x="6363" y="5214"/>
                </a:cubicBezTo>
                <a:lnTo>
                  <a:pt x="6363" y="5434"/>
                </a:lnTo>
                <a:cubicBezTo>
                  <a:pt x="6363" y="5492"/>
                  <a:pt x="6387" y="5539"/>
                  <a:pt x="6416" y="5539"/>
                </a:cubicBezTo>
                <a:cubicBezTo>
                  <a:pt x="6445" y="5539"/>
                  <a:pt x="6469" y="5492"/>
                  <a:pt x="6469" y="5434"/>
                </a:cubicBezTo>
                <a:lnTo>
                  <a:pt x="6469" y="5214"/>
                </a:lnTo>
                <a:cubicBezTo>
                  <a:pt x="6469" y="5157"/>
                  <a:pt x="6445" y="5110"/>
                  <a:pt x="6416" y="5110"/>
                </a:cubicBezTo>
                <a:close/>
                <a:moveTo>
                  <a:pt x="7266" y="5110"/>
                </a:moveTo>
                <a:cubicBezTo>
                  <a:pt x="7237" y="5110"/>
                  <a:pt x="7213" y="5157"/>
                  <a:pt x="7213" y="5214"/>
                </a:cubicBezTo>
                <a:lnTo>
                  <a:pt x="7213" y="5434"/>
                </a:lnTo>
                <a:cubicBezTo>
                  <a:pt x="7213" y="5492"/>
                  <a:pt x="7237" y="5539"/>
                  <a:pt x="7266" y="5539"/>
                </a:cubicBezTo>
                <a:cubicBezTo>
                  <a:pt x="7295" y="5539"/>
                  <a:pt x="7318" y="5492"/>
                  <a:pt x="7318" y="5434"/>
                </a:cubicBezTo>
                <a:lnTo>
                  <a:pt x="7318" y="5214"/>
                </a:lnTo>
                <a:cubicBezTo>
                  <a:pt x="7318" y="5157"/>
                  <a:pt x="7295" y="5110"/>
                  <a:pt x="7266" y="5110"/>
                </a:cubicBezTo>
                <a:close/>
                <a:moveTo>
                  <a:pt x="7580" y="5110"/>
                </a:moveTo>
                <a:cubicBezTo>
                  <a:pt x="7551" y="5110"/>
                  <a:pt x="7527" y="5157"/>
                  <a:pt x="7527" y="5214"/>
                </a:cubicBezTo>
                <a:lnTo>
                  <a:pt x="7527" y="5434"/>
                </a:lnTo>
                <a:cubicBezTo>
                  <a:pt x="7527" y="5492"/>
                  <a:pt x="7551" y="5539"/>
                  <a:pt x="7580" y="5539"/>
                </a:cubicBezTo>
                <a:cubicBezTo>
                  <a:pt x="7609" y="5539"/>
                  <a:pt x="7632" y="5492"/>
                  <a:pt x="7632" y="5434"/>
                </a:cubicBezTo>
                <a:lnTo>
                  <a:pt x="7632" y="5214"/>
                </a:lnTo>
                <a:cubicBezTo>
                  <a:pt x="7632" y="5157"/>
                  <a:pt x="7609" y="5110"/>
                  <a:pt x="7580" y="5110"/>
                </a:cubicBezTo>
                <a:close/>
                <a:moveTo>
                  <a:pt x="8429" y="5110"/>
                </a:moveTo>
                <a:cubicBezTo>
                  <a:pt x="8400" y="5110"/>
                  <a:pt x="8377" y="5157"/>
                  <a:pt x="8377" y="5214"/>
                </a:cubicBezTo>
                <a:lnTo>
                  <a:pt x="8377" y="5434"/>
                </a:lnTo>
                <a:cubicBezTo>
                  <a:pt x="8377" y="5492"/>
                  <a:pt x="8400" y="5539"/>
                  <a:pt x="8429" y="5539"/>
                </a:cubicBezTo>
                <a:cubicBezTo>
                  <a:pt x="8458" y="5539"/>
                  <a:pt x="8482" y="5492"/>
                  <a:pt x="8482" y="5434"/>
                </a:cubicBezTo>
                <a:lnTo>
                  <a:pt x="8482" y="5214"/>
                </a:lnTo>
                <a:cubicBezTo>
                  <a:pt x="8482" y="5157"/>
                  <a:pt x="8458" y="5110"/>
                  <a:pt x="8429" y="5110"/>
                </a:cubicBezTo>
                <a:close/>
                <a:moveTo>
                  <a:pt x="8744" y="5110"/>
                </a:moveTo>
                <a:cubicBezTo>
                  <a:pt x="8714" y="5110"/>
                  <a:pt x="8691" y="5157"/>
                  <a:pt x="8691" y="5214"/>
                </a:cubicBezTo>
                <a:lnTo>
                  <a:pt x="8691" y="5434"/>
                </a:lnTo>
                <a:cubicBezTo>
                  <a:pt x="8691" y="5492"/>
                  <a:pt x="8714" y="5539"/>
                  <a:pt x="8744" y="5539"/>
                </a:cubicBezTo>
                <a:cubicBezTo>
                  <a:pt x="8773" y="5539"/>
                  <a:pt x="8796" y="5492"/>
                  <a:pt x="8796" y="5434"/>
                </a:cubicBezTo>
                <a:lnTo>
                  <a:pt x="8796" y="5214"/>
                </a:lnTo>
                <a:cubicBezTo>
                  <a:pt x="8796" y="5157"/>
                  <a:pt x="8773" y="5110"/>
                  <a:pt x="8744" y="5110"/>
                </a:cubicBezTo>
                <a:close/>
                <a:moveTo>
                  <a:pt x="9593" y="5110"/>
                </a:moveTo>
                <a:cubicBezTo>
                  <a:pt x="9564" y="5110"/>
                  <a:pt x="9540" y="5157"/>
                  <a:pt x="9540" y="5214"/>
                </a:cubicBezTo>
                <a:lnTo>
                  <a:pt x="9540" y="5434"/>
                </a:lnTo>
                <a:cubicBezTo>
                  <a:pt x="9540" y="5492"/>
                  <a:pt x="9564" y="5539"/>
                  <a:pt x="9593" y="5539"/>
                </a:cubicBezTo>
                <a:cubicBezTo>
                  <a:pt x="9622" y="5539"/>
                  <a:pt x="9646" y="5492"/>
                  <a:pt x="9646" y="5434"/>
                </a:cubicBezTo>
                <a:lnTo>
                  <a:pt x="9646" y="5214"/>
                </a:lnTo>
                <a:cubicBezTo>
                  <a:pt x="9646" y="5157"/>
                  <a:pt x="9622" y="5110"/>
                  <a:pt x="9593" y="5110"/>
                </a:cubicBezTo>
                <a:close/>
                <a:moveTo>
                  <a:pt x="9908" y="5110"/>
                </a:moveTo>
                <a:cubicBezTo>
                  <a:pt x="9879" y="5110"/>
                  <a:pt x="9855" y="5157"/>
                  <a:pt x="9855" y="5214"/>
                </a:cubicBezTo>
                <a:lnTo>
                  <a:pt x="9855" y="5434"/>
                </a:lnTo>
                <a:cubicBezTo>
                  <a:pt x="9855" y="5492"/>
                  <a:pt x="9879" y="5539"/>
                  <a:pt x="9908" y="5539"/>
                </a:cubicBezTo>
                <a:cubicBezTo>
                  <a:pt x="9937" y="5539"/>
                  <a:pt x="9961" y="5492"/>
                  <a:pt x="9961" y="5434"/>
                </a:cubicBezTo>
                <a:lnTo>
                  <a:pt x="9961" y="5214"/>
                </a:lnTo>
                <a:cubicBezTo>
                  <a:pt x="9961" y="5157"/>
                  <a:pt x="9937" y="5110"/>
                  <a:pt x="9908" y="5110"/>
                </a:cubicBezTo>
                <a:close/>
                <a:moveTo>
                  <a:pt x="10758" y="5110"/>
                </a:moveTo>
                <a:cubicBezTo>
                  <a:pt x="10728" y="5110"/>
                  <a:pt x="10705" y="5157"/>
                  <a:pt x="10705" y="5214"/>
                </a:cubicBezTo>
                <a:lnTo>
                  <a:pt x="10705" y="5434"/>
                </a:lnTo>
                <a:cubicBezTo>
                  <a:pt x="10705" y="5492"/>
                  <a:pt x="10728" y="5539"/>
                  <a:pt x="10758" y="5539"/>
                </a:cubicBezTo>
                <a:cubicBezTo>
                  <a:pt x="10787" y="5539"/>
                  <a:pt x="10810" y="5492"/>
                  <a:pt x="10810" y="5434"/>
                </a:cubicBezTo>
                <a:lnTo>
                  <a:pt x="10810" y="5214"/>
                </a:lnTo>
                <a:cubicBezTo>
                  <a:pt x="10810" y="5157"/>
                  <a:pt x="10787" y="5110"/>
                  <a:pt x="10758" y="5110"/>
                </a:cubicBezTo>
                <a:close/>
                <a:moveTo>
                  <a:pt x="11072" y="5110"/>
                </a:moveTo>
                <a:cubicBezTo>
                  <a:pt x="11043" y="5110"/>
                  <a:pt x="11019" y="5157"/>
                  <a:pt x="11019" y="5214"/>
                </a:cubicBezTo>
                <a:lnTo>
                  <a:pt x="11019" y="5434"/>
                </a:lnTo>
                <a:cubicBezTo>
                  <a:pt x="11019" y="5492"/>
                  <a:pt x="11043" y="5539"/>
                  <a:pt x="11072" y="5539"/>
                </a:cubicBezTo>
                <a:cubicBezTo>
                  <a:pt x="11101" y="5539"/>
                  <a:pt x="11125" y="5492"/>
                  <a:pt x="11125" y="5434"/>
                </a:cubicBezTo>
                <a:lnTo>
                  <a:pt x="11125" y="5214"/>
                </a:lnTo>
                <a:cubicBezTo>
                  <a:pt x="11125" y="5157"/>
                  <a:pt x="11101" y="5110"/>
                  <a:pt x="11072" y="5110"/>
                </a:cubicBezTo>
                <a:close/>
                <a:moveTo>
                  <a:pt x="11922" y="5110"/>
                </a:moveTo>
                <a:cubicBezTo>
                  <a:pt x="11893" y="5110"/>
                  <a:pt x="11869" y="5157"/>
                  <a:pt x="11869" y="5214"/>
                </a:cubicBezTo>
                <a:lnTo>
                  <a:pt x="11869" y="5434"/>
                </a:lnTo>
                <a:cubicBezTo>
                  <a:pt x="11869" y="5492"/>
                  <a:pt x="11893" y="5539"/>
                  <a:pt x="11922" y="5539"/>
                </a:cubicBezTo>
                <a:cubicBezTo>
                  <a:pt x="11951" y="5539"/>
                  <a:pt x="11974" y="5492"/>
                  <a:pt x="11974" y="5434"/>
                </a:cubicBezTo>
                <a:lnTo>
                  <a:pt x="11974" y="5214"/>
                </a:lnTo>
                <a:cubicBezTo>
                  <a:pt x="11974" y="5157"/>
                  <a:pt x="11951" y="5110"/>
                  <a:pt x="11922" y="5110"/>
                </a:cubicBezTo>
                <a:close/>
                <a:moveTo>
                  <a:pt x="12236" y="5110"/>
                </a:moveTo>
                <a:cubicBezTo>
                  <a:pt x="12207" y="5110"/>
                  <a:pt x="12183" y="5157"/>
                  <a:pt x="12183" y="5214"/>
                </a:cubicBezTo>
                <a:lnTo>
                  <a:pt x="12183" y="5434"/>
                </a:lnTo>
                <a:cubicBezTo>
                  <a:pt x="12183" y="5492"/>
                  <a:pt x="12207" y="5539"/>
                  <a:pt x="12236" y="5539"/>
                </a:cubicBezTo>
                <a:cubicBezTo>
                  <a:pt x="12265" y="5539"/>
                  <a:pt x="12288" y="5492"/>
                  <a:pt x="12288" y="5434"/>
                </a:cubicBezTo>
                <a:lnTo>
                  <a:pt x="12288" y="5214"/>
                </a:lnTo>
                <a:cubicBezTo>
                  <a:pt x="12288" y="5157"/>
                  <a:pt x="12265" y="5110"/>
                  <a:pt x="12236" y="5110"/>
                </a:cubicBezTo>
                <a:close/>
                <a:moveTo>
                  <a:pt x="13085" y="5110"/>
                </a:moveTo>
                <a:cubicBezTo>
                  <a:pt x="13056" y="5110"/>
                  <a:pt x="13032" y="5157"/>
                  <a:pt x="13032" y="5214"/>
                </a:cubicBezTo>
                <a:lnTo>
                  <a:pt x="13032" y="5434"/>
                </a:lnTo>
                <a:cubicBezTo>
                  <a:pt x="13032" y="5492"/>
                  <a:pt x="13056" y="5539"/>
                  <a:pt x="13085" y="5539"/>
                </a:cubicBezTo>
                <a:cubicBezTo>
                  <a:pt x="13114" y="5539"/>
                  <a:pt x="13138" y="5492"/>
                  <a:pt x="13138" y="5434"/>
                </a:cubicBezTo>
                <a:lnTo>
                  <a:pt x="13138" y="5214"/>
                </a:lnTo>
                <a:cubicBezTo>
                  <a:pt x="13138" y="5157"/>
                  <a:pt x="13114" y="5110"/>
                  <a:pt x="13085" y="5110"/>
                </a:cubicBezTo>
                <a:close/>
                <a:moveTo>
                  <a:pt x="13399" y="5110"/>
                </a:moveTo>
                <a:cubicBezTo>
                  <a:pt x="13370" y="5110"/>
                  <a:pt x="13348" y="5157"/>
                  <a:pt x="13348" y="5214"/>
                </a:cubicBezTo>
                <a:lnTo>
                  <a:pt x="13348" y="5434"/>
                </a:lnTo>
                <a:cubicBezTo>
                  <a:pt x="13348" y="5492"/>
                  <a:pt x="13370" y="5539"/>
                  <a:pt x="13399" y="5539"/>
                </a:cubicBezTo>
                <a:cubicBezTo>
                  <a:pt x="13428" y="5539"/>
                  <a:pt x="13452" y="5492"/>
                  <a:pt x="13452" y="5434"/>
                </a:cubicBezTo>
                <a:lnTo>
                  <a:pt x="13452" y="5214"/>
                </a:lnTo>
                <a:cubicBezTo>
                  <a:pt x="13452" y="5157"/>
                  <a:pt x="13428" y="5110"/>
                  <a:pt x="13399" y="5110"/>
                </a:cubicBezTo>
                <a:close/>
                <a:moveTo>
                  <a:pt x="14249" y="5110"/>
                </a:moveTo>
                <a:cubicBezTo>
                  <a:pt x="14220" y="5110"/>
                  <a:pt x="14196" y="5157"/>
                  <a:pt x="14196" y="5214"/>
                </a:cubicBezTo>
                <a:lnTo>
                  <a:pt x="14196" y="5434"/>
                </a:lnTo>
                <a:cubicBezTo>
                  <a:pt x="14196" y="5492"/>
                  <a:pt x="14220" y="5539"/>
                  <a:pt x="14249" y="5539"/>
                </a:cubicBezTo>
                <a:cubicBezTo>
                  <a:pt x="14278" y="5539"/>
                  <a:pt x="14302" y="5492"/>
                  <a:pt x="14302" y="5434"/>
                </a:cubicBezTo>
                <a:lnTo>
                  <a:pt x="14302" y="5214"/>
                </a:lnTo>
                <a:cubicBezTo>
                  <a:pt x="14302" y="5157"/>
                  <a:pt x="14278" y="5110"/>
                  <a:pt x="14249" y="5110"/>
                </a:cubicBezTo>
                <a:close/>
                <a:moveTo>
                  <a:pt x="14564" y="5110"/>
                </a:moveTo>
                <a:cubicBezTo>
                  <a:pt x="14535" y="5110"/>
                  <a:pt x="14511" y="5157"/>
                  <a:pt x="14511" y="5214"/>
                </a:cubicBezTo>
                <a:lnTo>
                  <a:pt x="14511" y="5434"/>
                </a:lnTo>
                <a:cubicBezTo>
                  <a:pt x="14511" y="5492"/>
                  <a:pt x="14535" y="5539"/>
                  <a:pt x="14564" y="5539"/>
                </a:cubicBezTo>
                <a:cubicBezTo>
                  <a:pt x="14593" y="5539"/>
                  <a:pt x="14617" y="5492"/>
                  <a:pt x="14617" y="5434"/>
                </a:cubicBezTo>
                <a:lnTo>
                  <a:pt x="14617" y="5214"/>
                </a:lnTo>
                <a:cubicBezTo>
                  <a:pt x="14617" y="5157"/>
                  <a:pt x="14593" y="5110"/>
                  <a:pt x="14564" y="5110"/>
                </a:cubicBezTo>
                <a:close/>
                <a:moveTo>
                  <a:pt x="15413" y="5110"/>
                </a:moveTo>
                <a:cubicBezTo>
                  <a:pt x="15384" y="5110"/>
                  <a:pt x="15360" y="5157"/>
                  <a:pt x="15360" y="5214"/>
                </a:cubicBezTo>
                <a:lnTo>
                  <a:pt x="15360" y="5434"/>
                </a:lnTo>
                <a:cubicBezTo>
                  <a:pt x="15360" y="5492"/>
                  <a:pt x="15384" y="5539"/>
                  <a:pt x="15413" y="5539"/>
                </a:cubicBezTo>
                <a:cubicBezTo>
                  <a:pt x="15442" y="5539"/>
                  <a:pt x="15465" y="5492"/>
                  <a:pt x="15465" y="5434"/>
                </a:cubicBezTo>
                <a:lnTo>
                  <a:pt x="15465" y="5214"/>
                </a:lnTo>
                <a:cubicBezTo>
                  <a:pt x="15465" y="5157"/>
                  <a:pt x="15442" y="5110"/>
                  <a:pt x="15413" y="5110"/>
                </a:cubicBezTo>
                <a:close/>
                <a:moveTo>
                  <a:pt x="15728" y="5110"/>
                </a:moveTo>
                <a:cubicBezTo>
                  <a:pt x="15699" y="5110"/>
                  <a:pt x="15675" y="5157"/>
                  <a:pt x="15675" y="5214"/>
                </a:cubicBezTo>
                <a:lnTo>
                  <a:pt x="15675" y="5434"/>
                </a:lnTo>
                <a:cubicBezTo>
                  <a:pt x="15675" y="5492"/>
                  <a:pt x="15699" y="5539"/>
                  <a:pt x="15728" y="5539"/>
                </a:cubicBezTo>
                <a:cubicBezTo>
                  <a:pt x="15757" y="5539"/>
                  <a:pt x="15781" y="5492"/>
                  <a:pt x="15781" y="5434"/>
                </a:cubicBezTo>
                <a:lnTo>
                  <a:pt x="15781" y="5214"/>
                </a:lnTo>
                <a:cubicBezTo>
                  <a:pt x="15781" y="5157"/>
                  <a:pt x="15757" y="5110"/>
                  <a:pt x="15728" y="5110"/>
                </a:cubicBezTo>
                <a:close/>
                <a:moveTo>
                  <a:pt x="16578" y="5110"/>
                </a:moveTo>
                <a:cubicBezTo>
                  <a:pt x="16549" y="5110"/>
                  <a:pt x="16525" y="5157"/>
                  <a:pt x="16525" y="5214"/>
                </a:cubicBezTo>
                <a:lnTo>
                  <a:pt x="16525" y="5434"/>
                </a:lnTo>
                <a:cubicBezTo>
                  <a:pt x="16525" y="5492"/>
                  <a:pt x="16549" y="5539"/>
                  <a:pt x="16578" y="5539"/>
                </a:cubicBezTo>
                <a:cubicBezTo>
                  <a:pt x="16607" y="5539"/>
                  <a:pt x="16630" y="5492"/>
                  <a:pt x="16630" y="5434"/>
                </a:cubicBezTo>
                <a:lnTo>
                  <a:pt x="16630" y="5214"/>
                </a:lnTo>
                <a:cubicBezTo>
                  <a:pt x="16630" y="5157"/>
                  <a:pt x="16607" y="5110"/>
                  <a:pt x="16578" y="5110"/>
                </a:cubicBezTo>
                <a:close/>
                <a:moveTo>
                  <a:pt x="16892" y="5110"/>
                </a:moveTo>
                <a:cubicBezTo>
                  <a:pt x="16863" y="5110"/>
                  <a:pt x="16839" y="5157"/>
                  <a:pt x="16839" y="5214"/>
                </a:cubicBezTo>
                <a:lnTo>
                  <a:pt x="16839" y="5434"/>
                </a:lnTo>
                <a:cubicBezTo>
                  <a:pt x="16839" y="5492"/>
                  <a:pt x="16863" y="5539"/>
                  <a:pt x="16892" y="5539"/>
                </a:cubicBezTo>
                <a:cubicBezTo>
                  <a:pt x="16921" y="5539"/>
                  <a:pt x="16944" y="5492"/>
                  <a:pt x="16944" y="5434"/>
                </a:cubicBezTo>
                <a:lnTo>
                  <a:pt x="16944" y="5214"/>
                </a:lnTo>
                <a:cubicBezTo>
                  <a:pt x="16944" y="5157"/>
                  <a:pt x="16921" y="5110"/>
                  <a:pt x="16892" y="5110"/>
                </a:cubicBezTo>
                <a:close/>
                <a:moveTo>
                  <a:pt x="17741" y="5110"/>
                </a:moveTo>
                <a:cubicBezTo>
                  <a:pt x="17712" y="5110"/>
                  <a:pt x="17689" y="5157"/>
                  <a:pt x="17689" y="5214"/>
                </a:cubicBezTo>
                <a:lnTo>
                  <a:pt x="17689" y="5434"/>
                </a:lnTo>
                <a:cubicBezTo>
                  <a:pt x="17689" y="5492"/>
                  <a:pt x="17712" y="5539"/>
                  <a:pt x="17741" y="5539"/>
                </a:cubicBezTo>
                <a:cubicBezTo>
                  <a:pt x="17770" y="5539"/>
                  <a:pt x="17794" y="5492"/>
                  <a:pt x="17794" y="5434"/>
                </a:cubicBezTo>
                <a:lnTo>
                  <a:pt x="17794" y="5214"/>
                </a:lnTo>
                <a:cubicBezTo>
                  <a:pt x="17794" y="5157"/>
                  <a:pt x="17770" y="5110"/>
                  <a:pt x="17741" y="5110"/>
                </a:cubicBezTo>
                <a:close/>
                <a:moveTo>
                  <a:pt x="18055" y="5110"/>
                </a:moveTo>
                <a:cubicBezTo>
                  <a:pt x="18026" y="5110"/>
                  <a:pt x="18002" y="5157"/>
                  <a:pt x="18002" y="5214"/>
                </a:cubicBezTo>
                <a:lnTo>
                  <a:pt x="18002" y="5434"/>
                </a:lnTo>
                <a:cubicBezTo>
                  <a:pt x="18002" y="5492"/>
                  <a:pt x="18026" y="5539"/>
                  <a:pt x="18055" y="5539"/>
                </a:cubicBezTo>
                <a:cubicBezTo>
                  <a:pt x="18085" y="5539"/>
                  <a:pt x="18108" y="5492"/>
                  <a:pt x="18108" y="5434"/>
                </a:cubicBezTo>
                <a:lnTo>
                  <a:pt x="18108" y="5214"/>
                </a:lnTo>
                <a:cubicBezTo>
                  <a:pt x="18108" y="5157"/>
                  <a:pt x="18085" y="5110"/>
                  <a:pt x="18055" y="5110"/>
                </a:cubicBezTo>
                <a:close/>
                <a:moveTo>
                  <a:pt x="18905" y="5110"/>
                </a:moveTo>
                <a:cubicBezTo>
                  <a:pt x="18876" y="5110"/>
                  <a:pt x="18852" y="5157"/>
                  <a:pt x="18852" y="5214"/>
                </a:cubicBezTo>
                <a:lnTo>
                  <a:pt x="18852" y="5434"/>
                </a:lnTo>
                <a:cubicBezTo>
                  <a:pt x="18852" y="5492"/>
                  <a:pt x="18876" y="5539"/>
                  <a:pt x="18905" y="5539"/>
                </a:cubicBezTo>
                <a:cubicBezTo>
                  <a:pt x="18934" y="5539"/>
                  <a:pt x="18958" y="5492"/>
                  <a:pt x="18958" y="5434"/>
                </a:cubicBezTo>
                <a:lnTo>
                  <a:pt x="18958" y="5214"/>
                </a:lnTo>
                <a:cubicBezTo>
                  <a:pt x="18958" y="5157"/>
                  <a:pt x="18934" y="5110"/>
                  <a:pt x="18905" y="5110"/>
                </a:cubicBezTo>
                <a:close/>
                <a:moveTo>
                  <a:pt x="19220" y="5110"/>
                </a:moveTo>
                <a:cubicBezTo>
                  <a:pt x="19191" y="5110"/>
                  <a:pt x="19167" y="5157"/>
                  <a:pt x="19167" y="5214"/>
                </a:cubicBezTo>
                <a:lnTo>
                  <a:pt x="19167" y="5434"/>
                </a:lnTo>
                <a:cubicBezTo>
                  <a:pt x="19167" y="5492"/>
                  <a:pt x="19191" y="5539"/>
                  <a:pt x="19220" y="5539"/>
                </a:cubicBezTo>
                <a:cubicBezTo>
                  <a:pt x="19249" y="5539"/>
                  <a:pt x="19273" y="5492"/>
                  <a:pt x="19273" y="5434"/>
                </a:cubicBezTo>
                <a:lnTo>
                  <a:pt x="19273" y="5214"/>
                </a:lnTo>
                <a:cubicBezTo>
                  <a:pt x="19273" y="5157"/>
                  <a:pt x="19249" y="5110"/>
                  <a:pt x="19220" y="5110"/>
                </a:cubicBezTo>
                <a:close/>
                <a:moveTo>
                  <a:pt x="20069" y="5110"/>
                </a:moveTo>
                <a:cubicBezTo>
                  <a:pt x="20040" y="5110"/>
                  <a:pt x="20016" y="5157"/>
                  <a:pt x="20016" y="5214"/>
                </a:cubicBezTo>
                <a:lnTo>
                  <a:pt x="20016" y="5434"/>
                </a:lnTo>
                <a:cubicBezTo>
                  <a:pt x="20016" y="5492"/>
                  <a:pt x="20040" y="5539"/>
                  <a:pt x="20069" y="5539"/>
                </a:cubicBezTo>
                <a:cubicBezTo>
                  <a:pt x="20099" y="5539"/>
                  <a:pt x="20122" y="5492"/>
                  <a:pt x="20122" y="5434"/>
                </a:cubicBezTo>
                <a:lnTo>
                  <a:pt x="20122" y="5214"/>
                </a:lnTo>
                <a:cubicBezTo>
                  <a:pt x="20122" y="5157"/>
                  <a:pt x="20099" y="5110"/>
                  <a:pt x="20069" y="5110"/>
                </a:cubicBezTo>
                <a:close/>
                <a:moveTo>
                  <a:pt x="20384" y="5110"/>
                </a:moveTo>
                <a:cubicBezTo>
                  <a:pt x="20355" y="5110"/>
                  <a:pt x="20331" y="5157"/>
                  <a:pt x="20331" y="5214"/>
                </a:cubicBezTo>
                <a:lnTo>
                  <a:pt x="20331" y="5434"/>
                </a:lnTo>
                <a:cubicBezTo>
                  <a:pt x="20331" y="5492"/>
                  <a:pt x="20355" y="5539"/>
                  <a:pt x="20384" y="5539"/>
                </a:cubicBezTo>
                <a:cubicBezTo>
                  <a:pt x="20413" y="5539"/>
                  <a:pt x="20436" y="5492"/>
                  <a:pt x="20436" y="5434"/>
                </a:cubicBezTo>
                <a:lnTo>
                  <a:pt x="20436" y="5214"/>
                </a:lnTo>
                <a:cubicBezTo>
                  <a:pt x="20436" y="5157"/>
                  <a:pt x="20413" y="5110"/>
                  <a:pt x="20384" y="5110"/>
                </a:cubicBezTo>
                <a:close/>
                <a:moveTo>
                  <a:pt x="21234" y="5110"/>
                </a:moveTo>
                <a:cubicBezTo>
                  <a:pt x="21204" y="5110"/>
                  <a:pt x="21181" y="5157"/>
                  <a:pt x="21181" y="5214"/>
                </a:cubicBezTo>
                <a:lnTo>
                  <a:pt x="21181" y="5434"/>
                </a:lnTo>
                <a:cubicBezTo>
                  <a:pt x="21181" y="5492"/>
                  <a:pt x="21204" y="5539"/>
                  <a:pt x="21234" y="5539"/>
                </a:cubicBezTo>
                <a:cubicBezTo>
                  <a:pt x="21263" y="5539"/>
                  <a:pt x="21285" y="5492"/>
                  <a:pt x="21285" y="5434"/>
                </a:cubicBezTo>
                <a:lnTo>
                  <a:pt x="21285" y="5214"/>
                </a:lnTo>
                <a:cubicBezTo>
                  <a:pt x="21285" y="5157"/>
                  <a:pt x="21263" y="5110"/>
                  <a:pt x="21234" y="5110"/>
                </a:cubicBezTo>
                <a:close/>
                <a:moveTo>
                  <a:pt x="21547" y="5110"/>
                </a:moveTo>
                <a:cubicBezTo>
                  <a:pt x="21518" y="5110"/>
                  <a:pt x="21495" y="5157"/>
                  <a:pt x="21495" y="5214"/>
                </a:cubicBezTo>
                <a:lnTo>
                  <a:pt x="21495" y="5434"/>
                </a:lnTo>
                <a:cubicBezTo>
                  <a:pt x="21495" y="5492"/>
                  <a:pt x="21518" y="5539"/>
                  <a:pt x="21547" y="5539"/>
                </a:cubicBezTo>
                <a:cubicBezTo>
                  <a:pt x="21576" y="5539"/>
                  <a:pt x="21600" y="5492"/>
                  <a:pt x="21600" y="5434"/>
                </a:cubicBezTo>
                <a:lnTo>
                  <a:pt x="21600" y="5214"/>
                </a:lnTo>
                <a:cubicBezTo>
                  <a:pt x="21600" y="5157"/>
                  <a:pt x="21576" y="5110"/>
                  <a:pt x="21547" y="5110"/>
                </a:cubicBezTo>
                <a:close/>
                <a:moveTo>
                  <a:pt x="53" y="5840"/>
                </a:moveTo>
                <a:cubicBezTo>
                  <a:pt x="24" y="5840"/>
                  <a:pt x="0" y="5887"/>
                  <a:pt x="0" y="5944"/>
                </a:cubicBezTo>
                <a:lnTo>
                  <a:pt x="0" y="6164"/>
                </a:lnTo>
                <a:cubicBezTo>
                  <a:pt x="0" y="6222"/>
                  <a:pt x="24" y="6269"/>
                  <a:pt x="53" y="6269"/>
                </a:cubicBezTo>
                <a:cubicBezTo>
                  <a:pt x="82" y="6269"/>
                  <a:pt x="106" y="6222"/>
                  <a:pt x="106" y="6164"/>
                </a:cubicBezTo>
                <a:lnTo>
                  <a:pt x="106" y="5944"/>
                </a:lnTo>
                <a:cubicBezTo>
                  <a:pt x="106" y="5887"/>
                  <a:pt x="82" y="5840"/>
                  <a:pt x="53" y="5840"/>
                </a:cubicBezTo>
                <a:close/>
                <a:moveTo>
                  <a:pt x="367" y="5840"/>
                </a:moveTo>
                <a:cubicBezTo>
                  <a:pt x="338" y="5840"/>
                  <a:pt x="315" y="5887"/>
                  <a:pt x="315" y="5944"/>
                </a:cubicBezTo>
                <a:lnTo>
                  <a:pt x="315" y="6164"/>
                </a:lnTo>
                <a:cubicBezTo>
                  <a:pt x="315" y="6222"/>
                  <a:pt x="338" y="6269"/>
                  <a:pt x="367" y="6269"/>
                </a:cubicBezTo>
                <a:cubicBezTo>
                  <a:pt x="397" y="6269"/>
                  <a:pt x="420" y="6222"/>
                  <a:pt x="420" y="6164"/>
                </a:cubicBezTo>
                <a:lnTo>
                  <a:pt x="420" y="5944"/>
                </a:lnTo>
                <a:cubicBezTo>
                  <a:pt x="420" y="5887"/>
                  <a:pt x="397" y="5840"/>
                  <a:pt x="367" y="5840"/>
                </a:cubicBezTo>
                <a:close/>
                <a:moveTo>
                  <a:pt x="1217" y="5840"/>
                </a:moveTo>
                <a:cubicBezTo>
                  <a:pt x="1188" y="5840"/>
                  <a:pt x="1164" y="5887"/>
                  <a:pt x="1164" y="5944"/>
                </a:cubicBezTo>
                <a:lnTo>
                  <a:pt x="1164" y="6164"/>
                </a:lnTo>
                <a:cubicBezTo>
                  <a:pt x="1164" y="6222"/>
                  <a:pt x="1188" y="6269"/>
                  <a:pt x="1217" y="6269"/>
                </a:cubicBezTo>
                <a:cubicBezTo>
                  <a:pt x="1246" y="6269"/>
                  <a:pt x="1270" y="6222"/>
                  <a:pt x="1270" y="6164"/>
                </a:cubicBezTo>
                <a:lnTo>
                  <a:pt x="1270" y="5944"/>
                </a:lnTo>
                <a:cubicBezTo>
                  <a:pt x="1270" y="5887"/>
                  <a:pt x="1246" y="5840"/>
                  <a:pt x="1217" y="5840"/>
                </a:cubicBezTo>
                <a:close/>
                <a:moveTo>
                  <a:pt x="1532" y="5840"/>
                </a:moveTo>
                <a:cubicBezTo>
                  <a:pt x="1503" y="5840"/>
                  <a:pt x="1479" y="5887"/>
                  <a:pt x="1479" y="5944"/>
                </a:cubicBezTo>
                <a:lnTo>
                  <a:pt x="1479" y="6164"/>
                </a:lnTo>
                <a:cubicBezTo>
                  <a:pt x="1479" y="6222"/>
                  <a:pt x="1503" y="6269"/>
                  <a:pt x="1532" y="6269"/>
                </a:cubicBezTo>
                <a:cubicBezTo>
                  <a:pt x="1561" y="6269"/>
                  <a:pt x="1584" y="6222"/>
                  <a:pt x="1584" y="6164"/>
                </a:cubicBezTo>
                <a:lnTo>
                  <a:pt x="1584" y="5944"/>
                </a:lnTo>
                <a:cubicBezTo>
                  <a:pt x="1584" y="5887"/>
                  <a:pt x="1561" y="5840"/>
                  <a:pt x="1532" y="5840"/>
                </a:cubicBezTo>
                <a:close/>
                <a:moveTo>
                  <a:pt x="2380" y="5840"/>
                </a:moveTo>
                <a:cubicBezTo>
                  <a:pt x="2351" y="5840"/>
                  <a:pt x="2329" y="5887"/>
                  <a:pt x="2329" y="5944"/>
                </a:cubicBezTo>
                <a:lnTo>
                  <a:pt x="2329" y="6164"/>
                </a:lnTo>
                <a:cubicBezTo>
                  <a:pt x="2329" y="6222"/>
                  <a:pt x="2351" y="6269"/>
                  <a:pt x="2380" y="6269"/>
                </a:cubicBezTo>
                <a:cubicBezTo>
                  <a:pt x="2409" y="6269"/>
                  <a:pt x="2433" y="6222"/>
                  <a:pt x="2433" y="6164"/>
                </a:cubicBezTo>
                <a:lnTo>
                  <a:pt x="2433" y="5944"/>
                </a:lnTo>
                <a:cubicBezTo>
                  <a:pt x="2433" y="5887"/>
                  <a:pt x="2409" y="5840"/>
                  <a:pt x="2380" y="5840"/>
                </a:cubicBezTo>
                <a:close/>
                <a:moveTo>
                  <a:pt x="2695" y="5840"/>
                </a:moveTo>
                <a:cubicBezTo>
                  <a:pt x="2666" y="5840"/>
                  <a:pt x="2643" y="5887"/>
                  <a:pt x="2643" y="5944"/>
                </a:cubicBezTo>
                <a:lnTo>
                  <a:pt x="2643" y="6164"/>
                </a:lnTo>
                <a:cubicBezTo>
                  <a:pt x="2643" y="6222"/>
                  <a:pt x="2666" y="6269"/>
                  <a:pt x="2695" y="6269"/>
                </a:cubicBezTo>
                <a:cubicBezTo>
                  <a:pt x="2724" y="6269"/>
                  <a:pt x="2748" y="6222"/>
                  <a:pt x="2748" y="6164"/>
                </a:cubicBezTo>
                <a:lnTo>
                  <a:pt x="2748" y="5944"/>
                </a:lnTo>
                <a:cubicBezTo>
                  <a:pt x="2748" y="5887"/>
                  <a:pt x="2724" y="5840"/>
                  <a:pt x="2695" y="5840"/>
                </a:cubicBezTo>
                <a:close/>
                <a:moveTo>
                  <a:pt x="3545" y="5840"/>
                </a:moveTo>
                <a:cubicBezTo>
                  <a:pt x="3516" y="5840"/>
                  <a:pt x="3492" y="5887"/>
                  <a:pt x="3492" y="5944"/>
                </a:cubicBezTo>
                <a:lnTo>
                  <a:pt x="3492" y="6164"/>
                </a:lnTo>
                <a:cubicBezTo>
                  <a:pt x="3492" y="6222"/>
                  <a:pt x="3516" y="6269"/>
                  <a:pt x="3545" y="6269"/>
                </a:cubicBezTo>
                <a:cubicBezTo>
                  <a:pt x="3574" y="6269"/>
                  <a:pt x="3598" y="6222"/>
                  <a:pt x="3598" y="6164"/>
                </a:cubicBezTo>
                <a:lnTo>
                  <a:pt x="3598" y="5944"/>
                </a:lnTo>
                <a:cubicBezTo>
                  <a:pt x="3598" y="5887"/>
                  <a:pt x="3574" y="5840"/>
                  <a:pt x="3545" y="5840"/>
                </a:cubicBezTo>
                <a:close/>
                <a:moveTo>
                  <a:pt x="3859" y="5840"/>
                </a:moveTo>
                <a:cubicBezTo>
                  <a:pt x="3830" y="5840"/>
                  <a:pt x="3806" y="5887"/>
                  <a:pt x="3806" y="5944"/>
                </a:cubicBezTo>
                <a:lnTo>
                  <a:pt x="3806" y="6164"/>
                </a:lnTo>
                <a:cubicBezTo>
                  <a:pt x="3806" y="6222"/>
                  <a:pt x="3830" y="6269"/>
                  <a:pt x="3859" y="6269"/>
                </a:cubicBezTo>
                <a:cubicBezTo>
                  <a:pt x="3888" y="6269"/>
                  <a:pt x="3912" y="6222"/>
                  <a:pt x="3912" y="6164"/>
                </a:cubicBezTo>
                <a:lnTo>
                  <a:pt x="3912" y="5944"/>
                </a:lnTo>
                <a:cubicBezTo>
                  <a:pt x="3912" y="5887"/>
                  <a:pt x="3888" y="5840"/>
                  <a:pt x="3859" y="5840"/>
                </a:cubicBezTo>
                <a:close/>
                <a:moveTo>
                  <a:pt x="4709" y="5840"/>
                </a:moveTo>
                <a:cubicBezTo>
                  <a:pt x="4680" y="5840"/>
                  <a:pt x="4656" y="5887"/>
                  <a:pt x="4656" y="5944"/>
                </a:cubicBezTo>
                <a:lnTo>
                  <a:pt x="4656" y="6164"/>
                </a:lnTo>
                <a:cubicBezTo>
                  <a:pt x="4656" y="6222"/>
                  <a:pt x="4680" y="6269"/>
                  <a:pt x="4709" y="6269"/>
                </a:cubicBezTo>
                <a:cubicBezTo>
                  <a:pt x="4738" y="6269"/>
                  <a:pt x="4762" y="6222"/>
                  <a:pt x="4762" y="6164"/>
                </a:cubicBezTo>
                <a:lnTo>
                  <a:pt x="4762" y="5944"/>
                </a:lnTo>
                <a:cubicBezTo>
                  <a:pt x="4762" y="5887"/>
                  <a:pt x="4738" y="5840"/>
                  <a:pt x="4709" y="5840"/>
                </a:cubicBezTo>
                <a:close/>
                <a:moveTo>
                  <a:pt x="5023" y="5840"/>
                </a:moveTo>
                <a:cubicBezTo>
                  <a:pt x="4994" y="5840"/>
                  <a:pt x="4970" y="5887"/>
                  <a:pt x="4970" y="5944"/>
                </a:cubicBezTo>
                <a:lnTo>
                  <a:pt x="4970" y="6164"/>
                </a:lnTo>
                <a:cubicBezTo>
                  <a:pt x="4970" y="6222"/>
                  <a:pt x="4994" y="6269"/>
                  <a:pt x="5023" y="6269"/>
                </a:cubicBezTo>
                <a:cubicBezTo>
                  <a:pt x="5053" y="6269"/>
                  <a:pt x="5076" y="6222"/>
                  <a:pt x="5076" y="6164"/>
                </a:cubicBezTo>
                <a:lnTo>
                  <a:pt x="5076" y="5944"/>
                </a:lnTo>
                <a:cubicBezTo>
                  <a:pt x="5076" y="5887"/>
                  <a:pt x="5053" y="5840"/>
                  <a:pt x="5023" y="5840"/>
                </a:cubicBezTo>
                <a:close/>
                <a:moveTo>
                  <a:pt x="5873" y="5840"/>
                </a:moveTo>
                <a:cubicBezTo>
                  <a:pt x="5844" y="5840"/>
                  <a:pt x="5820" y="5887"/>
                  <a:pt x="5820" y="5944"/>
                </a:cubicBezTo>
                <a:lnTo>
                  <a:pt x="5820" y="6164"/>
                </a:lnTo>
                <a:cubicBezTo>
                  <a:pt x="5820" y="6222"/>
                  <a:pt x="5844" y="6269"/>
                  <a:pt x="5873" y="6269"/>
                </a:cubicBezTo>
                <a:cubicBezTo>
                  <a:pt x="5902" y="6269"/>
                  <a:pt x="5926" y="6222"/>
                  <a:pt x="5926" y="6164"/>
                </a:cubicBezTo>
                <a:lnTo>
                  <a:pt x="5926" y="5944"/>
                </a:lnTo>
                <a:cubicBezTo>
                  <a:pt x="5926" y="5887"/>
                  <a:pt x="5902" y="5840"/>
                  <a:pt x="5873" y="5840"/>
                </a:cubicBezTo>
                <a:close/>
                <a:moveTo>
                  <a:pt x="6188" y="5840"/>
                </a:moveTo>
                <a:cubicBezTo>
                  <a:pt x="6159" y="5840"/>
                  <a:pt x="6135" y="5887"/>
                  <a:pt x="6135" y="5944"/>
                </a:cubicBezTo>
                <a:lnTo>
                  <a:pt x="6135" y="6164"/>
                </a:lnTo>
                <a:cubicBezTo>
                  <a:pt x="6135" y="6222"/>
                  <a:pt x="6159" y="6269"/>
                  <a:pt x="6188" y="6269"/>
                </a:cubicBezTo>
                <a:cubicBezTo>
                  <a:pt x="6217" y="6269"/>
                  <a:pt x="6240" y="6222"/>
                  <a:pt x="6240" y="6164"/>
                </a:cubicBezTo>
                <a:lnTo>
                  <a:pt x="6240" y="5944"/>
                </a:lnTo>
                <a:cubicBezTo>
                  <a:pt x="6240" y="5887"/>
                  <a:pt x="6217" y="5840"/>
                  <a:pt x="6188" y="5840"/>
                </a:cubicBezTo>
                <a:close/>
                <a:moveTo>
                  <a:pt x="7036" y="5840"/>
                </a:moveTo>
                <a:cubicBezTo>
                  <a:pt x="7007" y="5840"/>
                  <a:pt x="6984" y="5887"/>
                  <a:pt x="6984" y="5944"/>
                </a:cubicBezTo>
                <a:lnTo>
                  <a:pt x="6984" y="6164"/>
                </a:lnTo>
                <a:cubicBezTo>
                  <a:pt x="6984" y="6222"/>
                  <a:pt x="7007" y="6269"/>
                  <a:pt x="7036" y="6269"/>
                </a:cubicBezTo>
                <a:cubicBezTo>
                  <a:pt x="7065" y="6269"/>
                  <a:pt x="7089" y="6222"/>
                  <a:pt x="7089" y="6164"/>
                </a:cubicBezTo>
                <a:lnTo>
                  <a:pt x="7089" y="5944"/>
                </a:lnTo>
                <a:cubicBezTo>
                  <a:pt x="7089" y="5887"/>
                  <a:pt x="7065" y="5840"/>
                  <a:pt x="7036" y="5840"/>
                </a:cubicBezTo>
                <a:close/>
                <a:moveTo>
                  <a:pt x="7351" y="5840"/>
                </a:moveTo>
                <a:cubicBezTo>
                  <a:pt x="7322" y="5840"/>
                  <a:pt x="7299" y="5887"/>
                  <a:pt x="7299" y="5944"/>
                </a:cubicBezTo>
                <a:lnTo>
                  <a:pt x="7299" y="6164"/>
                </a:lnTo>
                <a:cubicBezTo>
                  <a:pt x="7299" y="6222"/>
                  <a:pt x="7322" y="6269"/>
                  <a:pt x="7351" y="6269"/>
                </a:cubicBezTo>
                <a:cubicBezTo>
                  <a:pt x="7380" y="6269"/>
                  <a:pt x="7404" y="6222"/>
                  <a:pt x="7404" y="6164"/>
                </a:cubicBezTo>
                <a:lnTo>
                  <a:pt x="7404" y="5944"/>
                </a:lnTo>
                <a:cubicBezTo>
                  <a:pt x="7404" y="5887"/>
                  <a:pt x="7380" y="5840"/>
                  <a:pt x="7351" y="5840"/>
                </a:cubicBezTo>
                <a:close/>
                <a:moveTo>
                  <a:pt x="8201" y="5840"/>
                </a:moveTo>
                <a:cubicBezTo>
                  <a:pt x="8171" y="5840"/>
                  <a:pt x="8148" y="5887"/>
                  <a:pt x="8148" y="5944"/>
                </a:cubicBezTo>
                <a:lnTo>
                  <a:pt x="8148" y="6164"/>
                </a:lnTo>
                <a:cubicBezTo>
                  <a:pt x="8148" y="6222"/>
                  <a:pt x="8171" y="6269"/>
                  <a:pt x="8201" y="6269"/>
                </a:cubicBezTo>
                <a:cubicBezTo>
                  <a:pt x="8230" y="6269"/>
                  <a:pt x="8254" y="6222"/>
                  <a:pt x="8254" y="6164"/>
                </a:cubicBezTo>
                <a:lnTo>
                  <a:pt x="8254" y="5944"/>
                </a:lnTo>
                <a:cubicBezTo>
                  <a:pt x="8254" y="5887"/>
                  <a:pt x="8230" y="5840"/>
                  <a:pt x="8201" y="5840"/>
                </a:cubicBezTo>
                <a:close/>
                <a:moveTo>
                  <a:pt x="8515" y="5840"/>
                </a:moveTo>
                <a:cubicBezTo>
                  <a:pt x="8486" y="5840"/>
                  <a:pt x="8462" y="5887"/>
                  <a:pt x="8462" y="5944"/>
                </a:cubicBezTo>
                <a:lnTo>
                  <a:pt x="8462" y="6164"/>
                </a:lnTo>
                <a:cubicBezTo>
                  <a:pt x="8462" y="6222"/>
                  <a:pt x="8486" y="6269"/>
                  <a:pt x="8515" y="6269"/>
                </a:cubicBezTo>
                <a:cubicBezTo>
                  <a:pt x="8544" y="6269"/>
                  <a:pt x="8568" y="6222"/>
                  <a:pt x="8568" y="6164"/>
                </a:cubicBezTo>
                <a:lnTo>
                  <a:pt x="8568" y="5944"/>
                </a:lnTo>
                <a:cubicBezTo>
                  <a:pt x="8568" y="5887"/>
                  <a:pt x="8544" y="5840"/>
                  <a:pt x="8515" y="5840"/>
                </a:cubicBezTo>
                <a:close/>
                <a:moveTo>
                  <a:pt x="9365" y="5840"/>
                </a:moveTo>
                <a:cubicBezTo>
                  <a:pt x="9336" y="5840"/>
                  <a:pt x="9312" y="5887"/>
                  <a:pt x="9312" y="5944"/>
                </a:cubicBezTo>
                <a:lnTo>
                  <a:pt x="9312" y="6164"/>
                </a:lnTo>
                <a:cubicBezTo>
                  <a:pt x="9312" y="6222"/>
                  <a:pt x="9336" y="6269"/>
                  <a:pt x="9365" y="6269"/>
                </a:cubicBezTo>
                <a:cubicBezTo>
                  <a:pt x="9394" y="6269"/>
                  <a:pt x="9418" y="6222"/>
                  <a:pt x="9418" y="6164"/>
                </a:cubicBezTo>
                <a:lnTo>
                  <a:pt x="9418" y="5944"/>
                </a:lnTo>
                <a:cubicBezTo>
                  <a:pt x="9418" y="5887"/>
                  <a:pt x="9394" y="5840"/>
                  <a:pt x="9365" y="5840"/>
                </a:cubicBezTo>
                <a:close/>
                <a:moveTo>
                  <a:pt x="9679" y="5840"/>
                </a:moveTo>
                <a:cubicBezTo>
                  <a:pt x="9650" y="5840"/>
                  <a:pt x="9626" y="5887"/>
                  <a:pt x="9626" y="5944"/>
                </a:cubicBezTo>
                <a:lnTo>
                  <a:pt x="9626" y="6164"/>
                </a:lnTo>
                <a:cubicBezTo>
                  <a:pt x="9626" y="6222"/>
                  <a:pt x="9650" y="6269"/>
                  <a:pt x="9679" y="6269"/>
                </a:cubicBezTo>
                <a:cubicBezTo>
                  <a:pt x="9708" y="6269"/>
                  <a:pt x="9732" y="6222"/>
                  <a:pt x="9732" y="6164"/>
                </a:cubicBezTo>
                <a:lnTo>
                  <a:pt x="9732" y="5944"/>
                </a:lnTo>
                <a:cubicBezTo>
                  <a:pt x="9732" y="5887"/>
                  <a:pt x="9708" y="5840"/>
                  <a:pt x="9679" y="5840"/>
                </a:cubicBezTo>
                <a:close/>
                <a:moveTo>
                  <a:pt x="10529" y="5840"/>
                </a:moveTo>
                <a:cubicBezTo>
                  <a:pt x="10500" y="5840"/>
                  <a:pt x="10476" y="5887"/>
                  <a:pt x="10476" y="5944"/>
                </a:cubicBezTo>
                <a:lnTo>
                  <a:pt x="10476" y="6164"/>
                </a:lnTo>
                <a:cubicBezTo>
                  <a:pt x="10476" y="6222"/>
                  <a:pt x="10500" y="6269"/>
                  <a:pt x="10529" y="6269"/>
                </a:cubicBezTo>
                <a:cubicBezTo>
                  <a:pt x="10558" y="6269"/>
                  <a:pt x="10582" y="6222"/>
                  <a:pt x="10582" y="6164"/>
                </a:cubicBezTo>
                <a:lnTo>
                  <a:pt x="10582" y="5944"/>
                </a:lnTo>
                <a:cubicBezTo>
                  <a:pt x="10582" y="5887"/>
                  <a:pt x="10558" y="5840"/>
                  <a:pt x="10529" y="5840"/>
                </a:cubicBezTo>
                <a:close/>
                <a:moveTo>
                  <a:pt x="10844" y="5840"/>
                </a:moveTo>
                <a:cubicBezTo>
                  <a:pt x="10814" y="5840"/>
                  <a:pt x="10791" y="5887"/>
                  <a:pt x="10791" y="5944"/>
                </a:cubicBezTo>
                <a:lnTo>
                  <a:pt x="10791" y="6164"/>
                </a:lnTo>
                <a:cubicBezTo>
                  <a:pt x="10791" y="6222"/>
                  <a:pt x="10814" y="6269"/>
                  <a:pt x="10844" y="6269"/>
                </a:cubicBezTo>
                <a:cubicBezTo>
                  <a:pt x="10873" y="6269"/>
                  <a:pt x="10895" y="6222"/>
                  <a:pt x="10895" y="6164"/>
                </a:cubicBezTo>
                <a:lnTo>
                  <a:pt x="10895" y="5944"/>
                </a:lnTo>
                <a:cubicBezTo>
                  <a:pt x="10895" y="5887"/>
                  <a:pt x="10873" y="5840"/>
                  <a:pt x="10844" y="5840"/>
                </a:cubicBezTo>
                <a:close/>
                <a:moveTo>
                  <a:pt x="11692" y="5840"/>
                </a:moveTo>
                <a:cubicBezTo>
                  <a:pt x="11663" y="5840"/>
                  <a:pt x="11640" y="5887"/>
                  <a:pt x="11640" y="5944"/>
                </a:cubicBezTo>
                <a:lnTo>
                  <a:pt x="11640" y="6164"/>
                </a:lnTo>
                <a:cubicBezTo>
                  <a:pt x="11640" y="6222"/>
                  <a:pt x="11663" y="6269"/>
                  <a:pt x="11692" y="6269"/>
                </a:cubicBezTo>
                <a:cubicBezTo>
                  <a:pt x="11721" y="6269"/>
                  <a:pt x="11745" y="6222"/>
                  <a:pt x="11745" y="6164"/>
                </a:cubicBezTo>
                <a:lnTo>
                  <a:pt x="11745" y="5944"/>
                </a:lnTo>
                <a:cubicBezTo>
                  <a:pt x="11745" y="5887"/>
                  <a:pt x="11721" y="5840"/>
                  <a:pt x="11692" y="5840"/>
                </a:cubicBezTo>
                <a:close/>
                <a:moveTo>
                  <a:pt x="12007" y="5840"/>
                </a:moveTo>
                <a:cubicBezTo>
                  <a:pt x="11978" y="5840"/>
                  <a:pt x="11955" y="5887"/>
                  <a:pt x="11955" y="5944"/>
                </a:cubicBezTo>
                <a:lnTo>
                  <a:pt x="11955" y="6164"/>
                </a:lnTo>
                <a:cubicBezTo>
                  <a:pt x="11955" y="6222"/>
                  <a:pt x="11978" y="6269"/>
                  <a:pt x="12007" y="6269"/>
                </a:cubicBezTo>
                <a:cubicBezTo>
                  <a:pt x="12036" y="6269"/>
                  <a:pt x="12060" y="6222"/>
                  <a:pt x="12060" y="6164"/>
                </a:cubicBezTo>
                <a:lnTo>
                  <a:pt x="12060" y="5944"/>
                </a:lnTo>
                <a:cubicBezTo>
                  <a:pt x="12060" y="5887"/>
                  <a:pt x="12036" y="5840"/>
                  <a:pt x="12007" y="5840"/>
                </a:cubicBezTo>
                <a:close/>
                <a:moveTo>
                  <a:pt x="12856" y="5840"/>
                </a:moveTo>
                <a:cubicBezTo>
                  <a:pt x="12827" y="5840"/>
                  <a:pt x="12804" y="5887"/>
                  <a:pt x="12804" y="5944"/>
                </a:cubicBezTo>
                <a:lnTo>
                  <a:pt x="12804" y="6164"/>
                </a:lnTo>
                <a:cubicBezTo>
                  <a:pt x="12804" y="6222"/>
                  <a:pt x="12827" y="6269"/>
                  <a:pt x="12856" y="6269"/>
                </a:cubicBezTo>
                <a:cubicBezTo>
                  <a:pt x="12886" y="6269"/>
                  <a:pt x="12909" y="6222"/>
                  <a:pt x="12909" y="6164"/>
                </a:cubicBezTo>
                <a:lnTo>
                  <a:pt x="12909" y="5944"/>
                </a:lnTo>
                <a:cubicBezTo>
                  <a:pt x="12909" y="5887"/>
                  <a:pt x="12886" y="5840"/>
                  <a:pt x="12856" y="5840"/>
                </a:cubicBezTo>
                <a:close/>
                <a:moveTo>
                  <a:pt x="13171" y="5840"/>
                </a:moveTo>
                <a:cubicBezTo>
                  <a:pt x="13142" y="5840"/>
                  <a:pt x="13118" y="5887"/>
                  <a:pt x="13118" y="5944"/>
                </a:cubicBezTo>
                <a:lnTo>
                  <a:pt x="13118" y="6164"/>
                </a:lnTo>
                <a:cubicBezTo>
                  <a:pt x="13118" y="6222"/>
                  <a:pt x="13142" y="6269"/>
                  <a:pt x="13171" y="6269"/>
                </a:cubicBezTo>
                <a:cubicBezTo>
                  <a:pt x="13200" y="6269"/>
                  <a:pt x="13224" y="6222"/>
                  <a:pt x="13224" y="6164"/>
                </a:cubicBezTo>
                <a:lnTo>
                  <a:pt x="13224" y="5944"/>
                </a:lnTo>
                <a:cubicBezTo>
                  <a:pt x="13224" y="5887"/>
                  <a:pt x="13200" y="5840"/>
                  <a:pt x="13171" y="5840"/>
                </a:cubicBezTo>
                <a:close/>
                <a:moveTo>
                  <a:pt x="14021" y="5840"/>
                </a:moveTo>
                <a:cubicBezTo>
                  <a:pt x="13992" y="5840"/>
                  <a:pt x="13968" y="5887"/>
                  <a:pt x="13968" y="5944"/>
                </a:cubicBezTo>
                <a:lnTo>
                  <a:pt x="13968" y="6164"/>
                </a:lnTo>
                <a:cubicBezTo>
                  <a:pt x="13968" y="6222"/>
                  <a:pt x="13992" y="6269"/>
                  <a:pt x="14021" y="6269"/>
                </a:cubicBezTo>
                <a:cubicBezTo>
                  <a:pt x="14050" y="6269"/>
                  <a:pt x="14074" y="6222"/>
                  <a:pt x="14074" y="6164"/>
                </a:cubicBezTo>
                <a:lnTo>
                  <a:pt x="14074" y="5944"/>
                </a:lnTo>
                <a:cubicBezTo>
                  <a:pt x="14074" y="5887"/>
                  <a:pt x="14050" y="5840"/>
                  <a:pt x="14021" y="5840"/>
                </a:cubicBezTo>
                <a:close/>
                <a:moveTo>
                  <a:pt x="14335" y="5840"/>
                </a:moveTo>
                <a:cubicBezTo>
                  <a:pt x="14306" y="5840"/>
                  <a:pt x="14282" y="5887"/>
                  <a:pt x="14282" y="5944"/>
                </a:cubicBezTo>
                <a:lnTo>
                  <a:pt x="14282" y="6164"/>
                </a:lnTo>
                <a:cubicBezTo>
                  <a:pt x="14282" y="6222"/>
                  <a:pt x="14306" y="6269"/>
                  <a:pt x="14335" y="6269"/>
                </a:cubicBezTo>
                <a:cubicBezTo>
                  <a:pt x="14364" y="6269"/>
                  <a:pt x="14388" y="6222"/>
                  <a:pt x="14388" y="6164"/>
                </a:cubicBezTo>
                <a:lnTo>
                  <a:pt x="14388" y="5944"/>
                </a:lnTo>
                <a:cubicBezTo>
                  <a:pt x="14388" y="5887"/>
                  <a:pt x="14364" y="5840"/>
                  <a:pt x="14335" y="5840"/>
                </a:cubicBezTo>
                <a:close/>
                <a:moveTo>
                  <a:pt x="15185" y="5840"/>
                </a:moveTo>
                <a:cubicBezTo>
                  <a:pt x="15156" y="5840"/>
                  <a:pt x="15132" y="5887"/>
                  <a:pt x="15132" y="5944"/>
                </a:cubicBezTo>
                <a:lnTo>
                  <a:pt x="15132" y="6164"/>
                </a:lnTo>
                <a:cubicBezTo>
                  <a:pt x="15132" y="6222"/>
                  <a:pt x="15156" y="6269"/>
                  <a:pt x="15185" y="6269"/>
                </a:cubicBezTo>
                <a:cubicBezTo>
                  <a:pt x="15214" y="6269"/>
                  <a:pt x="15237" y="6222"/>
                  <a:pt x="15237" y="6164"/>
                </a:cubicBezTo>
                <a:lnTo>
                  <a:pt x="15237" y="5944"/>
                </a:lnTo>
                <a:cubicBezTo>
                  <a:pt x="15237" y="5887"/>
                  <a:pt x="15214" y="5840"/>
                  <a:pt x="15185" y="5840"/>
                </a:cubicBezTo>
                <a:close/>
                <a:moveTo>
                  <a:pt x="15500" y="5840"/>
                </a:moveTo>
                <a:cubicBezTo>
                  <a:pt x="15470" y="5840"/>
                  <a:pt x="15447" y="5887"/>
                  <a:pt x="15447" y="5944"/>
                </a:cubicBezTo>
                <a:lnTo>
                  <a:pt x="15447" y="6164"/>
                </a:lnTo>
                <a:cubicBezTo>
                  <a:pt x="15447" y="6222"/>
                  <a:pt x="15470" y="6269"/>
                  <a:pt x="15500" y="6269"/>
                </a:cubicBezTo>
                <a:cubicBezTo>
                  <a:pt x="15529" y="6269"/>
                  <a:pt x="15551" y="6222"/>
                  <a:pt x="15551" y="6164"/>
                </a:cubicBezTo>
                <a:lnTo>
                  <a:pt x="15551" y="5944"/>
                </a:lnTo>
                <a:cubicBezTo>
                  <a:pt x="15551" y="5887"/>
                  <a:pt x="15529" y="5840"/>
                  <a:pt x="15500" y="5840"/>
                </a:cubicBezTo>
                <a:close/>
                <a:moveTo>
                  <a:pt x="16349" y="5840"/>
                </a:moveTo>
                <a:cubicBezTo>
                  <a:pt x="16320" y="5840"/>
                  <a:pt x="16296" y="5887"/>
                  <a:pt x="16296" y="5944"/>
                </a:cubicBezTo>
                <a:lnTo>
                  <a:pt x="16296" y="6164"/>
                </a:lnTo>
                <a:cubicBezTo>
                  <a:pt x="16296" y="6222"/>
                  <a:pt x="16320" y="6269"/>
                  <a:pt x="16349" y="6269"/>
                </a:cubicBezTo>
                <a:cubicBezTo>
                  <a:pt x="16378" y="6269"/>
                  <a:pt x="16401" y="6222"/>
                  <a:pt x="16401" y="6164"/>
                </a:cubicBezTo>
                <a:lnTo>
                  <a:pt x="16401" y="5944"/>
                </a:lnTo>
                <a:cubicBezTo>
                  <a:pt x="16401" y="5887"/>
                  <a:pt x="16378" y="5840"/>
                  <a:pt x="16349" y="5840"/>
                </a:cubicBezTo>
                <a:close/>
                <a:moveTo>
                  <a:pt x="16663" y="5840"/>
                </a:moveTo>
                <a:cubicBezTo>
                  <a:pt x="16634" y="5840"/>
                  <a:pt x="16611" y="5887"/>
                  <a:pt x="16611" y="5944"/>
                </a:cubicBezTo>
                <a:lnTo>
                  <a:pt x="16611" y="6164"/>
                </a:lnTo>
                <a:cubicBezTo>
                  <a:pt x="16611" y="6222"/>
                  <a:pt x="16634" y="6269"/>
                  <a:pt x="16663" y="6269"/>
                </a:cubicBezTo>
                <a:cubicBezTo>
                  <a:pt x="16692" y="6269"/>
                  <a:pt x="16716" y="6222"/>
                  <a:pt x="16716" y="6164"/>
                </a:cubicBezTo>
                <a:lnTo>
                  <a:pt x="16716" y="5944"/>
                </a:lnTo>
                <a:cubicBezTo>
                  <a:pt x="16716" y="5887"/>
                  <a:pt x="16692" y="5840"/>
                  <a:pt x="16663" y="5840"/>
                </a:cubicBezTo>
                <a:close/>
                <a:moveTo>
                  <a:pt x="17512" y="5840"/>
                </a:moveTo>
                <a:cubicBezTo>
                  <a:pt x="17483" y="5840"/>
                  <a:pt x="17459" y="5887"/>
                  <a:pt x="17459" y="5944"/>
                </a:cubicBezTo>
                <a:lnTo>
                  <a:pt x="17459" y="6164"/>
                </a:lnTo>
                <a:cubicBezTo>
                  <a:pt x="17459" y="6222"/>
                  <a:pt x="17483" y="6269"/>
                  <a:pt x="17512" y="6269"/>
                </a:cubicBezTo>
                <a:cubicBezTo>
                  <a:pt x="17541" y="6269"/>
                  <a:pt x="17565" y="6222"/>
                  <a:pt x="17565" y="6164"/>
                </a:cubicBezTo>
                <a:lnTo>
                  <a:pt x="17565" y="5944"/>
                </a:lnTo>
                <a:cubicBezTo>
                  <a:pt x="17565" y="5887"/>
                  <a:pt x="17541" y="5840"/>
                  <a:pt x="17512" y="5840"/>
                </a:cubicBezTo>
                <a:close/>
                <a:moveTo>
                  <a:pt x="17827" y="5840"/>
                </a:moveTo>
                <a:cubicBezTo>
                  <a:pt x="17798" y="5840"/>
                  <a:pt x="17774" y="5887"/>
                  <a:pt x="17774" y="5944"/>
                </a:cubicBezTo>
                <a:lnTo>
                  <a:pt x="17774" y="6164"/>
                </a:lnTo>
                <a:cubicBezTo>
                  <a:pt x="17774" y="6222"/>
                  <a:pt x="17798" y="6269"/>
                  <a:pt x="17827" y="6269"/>
                </a:cubicBezTo>
                <a:cubicBezTo>
                  <a:pt x="17856" y="6269"/>
                  <a:pt x="17880" y="6222"/>
                  <a:pt x="17880" y="6164"/>
                </a:cubicBezTo>
                <a:lnTo>
                  <a:pt x="17880" y="5944"/>
                </a:lnTo>
                <a:cubicBezTo>
                  <a:pt x="17880" y="5887"/>
                  <a:pt x="17856" y="5840"/>
                  <a:pt x="17827" y="5840"/>
                </a:cubicBezTo>
                <a:close/>
                <a:moveTo>
                  <a:pt x="18677" y="5840"/>
                </a:moveTo>
                <a:cubicBezTo>
                  <a:pt x="18648" y="5840"/>
                  <a:pt x="18624" y="5887"/>
                  <a:pt x="18624" y="5944"/>
                </a:cubicBezTo>
                <a:lnTo>
                  <a:pt x="18624" y="6164"/>
                </a:lnTo>
                <a:cubicBezTo>
                  <a:pt x="18624" y="6222"/>
                  <a:pt x="18648" y="6269"/>
                  <a:pt x="18677" y="6269"/>
                </a:cubicBezTo>
                <a:cubicBezTo>
                  <a:pt x="18706" y="6269"/>
                  <a:pt x="18730" y="6222"/>
                  <a:pt x="18730" y="6164"/>
                </a:cubicBezTo>
                <a:lnTo>
                  <a:pt x="18730" y="5944"/>
                </a:lnTo>
                <a:cubicBezTo>
                  <a:pt x="18730" y="5887"/>
                  <a:pt x="18706" y="5840"/>
                  <a:pt x="18677" y="5840"/>
                </a:cubicBezTo>
                <a:close/>
                <a:moveTo>
                  <a:pt x="18991" y="5840"/>
                </a:moveTo>
                <a:cubicBezTo>
                  <a:pt x="18962" y="5840"/>
                  <a:pt x="18938" y="5887"/>
                  <a:pt x="18938" y="5944"/>
                </a:cubicBezTo>
                <a:lnTo>
                  <a:pt x="18938" y="6164"/>
                </a:lnTo>
                <a:cubicBezTo>
                  <a:pt x="18938" y="6222"/>
                  <a:pt x="18962" y="6269"/>
                  <a:pt x="18991" y="6269"/>
                </a:cubicBezTo>
                <a:cubicBezTo>
                  <a:pt x="19020" y="6269"/>
                  <a:pt x="19044" y="6222"/>
                  <a:pt x="19044" y="6164"/>
                </a:cubicBezTo>
                <a:lnTo>
                  <a:pt x="19044" y="5944"/>
                </a:lnTo>
                <a:cubicBezTo>
                  <a:pt x="19044" y="5887"/>
                  <a:pt x="19020" y="5840"/>
                  <a:pt x="18991" y="5840"/>
                </a:cubicBezTo>
                <a:close/>
                <a:moveTo>
                  <a:pt x="19841" y="5840"/>
                </a:moveTo>
                <a:cubicBezTo>
                  <a:pt x="19812" y="5840"/>
                  <a:pt x="19788" y="5887"/>
                  <a:pt x="19788" y="5944"/>
                </a:cubicBezTo>
                <a:lnTo>
                  <a:pt x="19788" y="6164"/>
                </a:lnTo>
                <a:cubicBezTo>
                  <a:pt x="19788" y="6222"/>
                  <a:pt x="19812" y="6269"/>
                  <a:pt x="19841" y="6269"/>
                </a:cubicBezTo>
                <a:cubicBezTo>
                  <a:pt x="19870" y="6269"/>
                  <a:pt x="19894" y="6222"/>
                  <a:pt x="19894" y="6164"/>
                </a:cubicBezTo>
                <a:lnTo>
                  <a:pt x="19894" y="5944"/>
                </a:lnTo>
                <a:cubicBezTo>
                  <a:pt x="19894" y="5887"/>
                  <a:pt x="19870" y="5840"/>
                  <a:pt x="19841" y="5840"/>
                </a:cubicBezTo>
                <a:close/>
                <a:moveTo>
                  <a:pt x="20155" y="5840"/>
                </a:moveTo>
                <a:cubicBezTo>
                  <a:pt x="20126" y="5840"/>
                  <a:pt x="20102" y="5887"/>
                  <a:pt x="20102" y="5944"/>
                </a:cubicBezTo>
                <a:lnTo>
                  <a:pt x="20102" y="6164"/>
                </a:lnTo>
                <a:cubicBezTo>
                  <a:pt x="20102" y="6222"/>
                  <a:pt x="20126" y="6269"/>
                  <a:pt x="20155" y="6269"/>
                </a:cubicBezTo>
                <a:cubicBezTo>
                  <a:pt x="20184" y="6269"/>
                  <a:pt x="20207" y="6222"/>
                  <a:pt x="20207" y="6164"/>
                </a:cubicBezTo>
                <a:lnTo>
                  <a:pt x="20207" y="5944"/>
                </a:lnTo>
                <a:cubicBezTo>
                  <a:pt x="20207" y="5887"/>
                  <a:pt x="20184" y="5840"/>
                  <a:pt x="20155" y="5840"/>
                </a:cubicBezTo>
                <a:close/>
                <a:moveTo>
                  <a:pt x="21004" y="5840"/>
                </a:moveTo>
                <a:cubicBezTo>
                  <a:pt x="20975" y="5840"/>
                  <a:pt x="20952" y="5887"/>
                  <a:pt x="20952" y="5944"/>
                </a:cubicBezTo>
                <a:lnTo>
                  <a:pt x="20952" y="6164"/>
                </a:lnTo>
                <a:cubicBezTo>
                  <a:pt x="20952" y="6222"/>
                  <a:pt x="20975" y="6269"/>
                  <a:pt x="21004" y="6269"/>
                </a:cubicBezTo>
                <a:cubicBezTo>
                  <a:pt x="21033" y="6269"/>
                  <a:pt x="21057" y="6222"/>
                  <a:pt x="21057" y="6164"/>
                </a:cubicBezTo>
                <a:lnTo>
                  <a:pt x="21057" y="5944"/>
                </a:lnTo>
                <a:cubicBezTo>
                  <a:pt x="21057" y="5887"/>
                  <a:pt x="21033" y="5840"/>
                  <a:pt x="21004" y="5840"/>
                </a:cubicBezTo>
                <a:close/>
                <a:moveTo>
                  <a:pt x="21319" y="5840"/>
                </a:moveTo>
                <a:cubicBezTo>
                  <a:pt x="21289" y="5840"/>
                  <a:pt x="21267" y="5887"/>
                  <a:pt x="21267" y="5944"/>
                </a:cubicBezTo>
                <a:lnTo>
                  <a:pt x="21267" y="6164"/>
                </a:lnTo>
                <a:cubicBezTo>
                  <a:pt x="21267" y="6222"/>
                  <a:pt x="21289" y="6269"/>
                  <a:pt x="21319" y="6269"/>
                </a:cubicBezTo>
                <a:cubicBezTo>
                  <a:pt x="21348" y="6269"/>
                  <a:pt x="21372" y="6222"/>
                  <a:pt x="21372" y="6164"/>
                </a:cubicBezTo>
                <a:lnTo>
                  <a:pt x="21372" y="5944"/>
                </a:lnTo>
                <a:cubicBezTo>
                  <a:pt x="21372" y="5887"/>
                  <a:pt x="21348" y="5840"/>
                  <a:pt x="21319" y="5840"/>
                </a:cubicBezTo>
                <a:close/>
                <a:moveTo>
                  <a:pt x="281" y="6570"/>
                </a:moveTo>
                <a:cubicBezTo>
                  <a:pt x="252" y="6570"/>
                  <a:pt x="228" y="6617"/>
                  <a:pt x="228" y="6674"/>
                </a:cubicBezTo>
                <a:lnTo>
                  <a:pt x="228" y="6894"/>
                </a:lnTo>
                <a:cubicBezTo>
                  <a:pt x="228" y="6952"/>
                  <a:pt x="252" y="6999"/>
                  <a:pt x="281" y="6999"/>
                </a:cubicBezTo>
                <a:cubicBezTo>
                  <a:pt x="311" y="6999"/>
                  <a:pt x="334" y="6952"/>
                  <a:pt x="334" y="6894"/>
                </a:cubicBezTo>
                <a:lnTo>
                  <a:pt x="334" y="6674"/>
                </a:lnTo>
                <a:cubicBezTo>
                  <a:pt x="334" y="6617"/>
                  <a:pt x="311" y="6570"/>
                  <a:pt x="281" y="6570"/>
                </a:cubicBezTo>
                <a:close/>
                <a:moveTo>
                  <a:pt x="596" y="6570"/>
                </a:moveTo>
                <a:cubicBezTo>
                  <a:pt x="567" y="6570"/>
                  <a:pt x="543" y="6617"/>
                  <a:pt x="543" y="6674"/>
                </a:cubicBezTo>
                <a:lnTo>
                  <a:pt x="543" y="6894"/>
                </a:lnTo>
                <a:cubicBezTo>
                  <a:pt x="543" y="6952"/>
                  <a:pt x="567" y="6999"/>
                  <a:pt x="596" y="6999"/>
                </a:cubicBezTo>
                <a:cubicBezTo>
                  <a:pt x="625" y="6999"/>
                  <a:pt x="649" y="6952"/>
                  <a:pt x="649" y="6894"/>
                </a:cubicBezTo>
                <a:lnTo>
                  <a:pt x="649" y="6674"/>
                </a:lnTo>
                <a:cubicBezTo>
                  <a:pt x="649" y="6617"/>
                  <a:pt x="625" y="6570"/>
                  <a:pt x="596" y="6570"/>
                </a:cubicBezTo>
                <a:close/>
                <a:moveTo>
                  <a:pt x="1446" y="6570"/>
                </a:moveTo>
                <a:cubicBezTo>
                  <a:pt x="1417" y="6570"/>
                  <a:pt x="1393" y="6617"/>
                  <a:pt x="1393" y="6674"/>
                </a:cubicBezTo>
                <a:lnTo>
                  <a:pt x="1393" y="6894"/>
                </a:lnTo>
                <a:cubicBezTo>
                  <a:pt x="1393" y="6952"/>
                  <a:pt x="1417" y="6999"/>
                  <a:pt x="1446" y="6999"/>
                </a:cubicBezTo>
                <a:cubicBezTo>
                  <a:pt x="1475" y="6999"/>
                  <a:pt x="1499" y="6952"/>
                  <a:pt x="1499" y="6894"/>
                </a:cubicBezTo>
                <a:lnTo>
                  <a:pt x="1499" y="6674"/>
                </a:lnTo>
                <a:cubicBezTo>
                  <a:pt x="1499" y="6617"/>
                  <a:pt x="1475" y="6570"/>
                  <a:pt x="1446" y="6570"/>
                </a:cubicBezTo>
                <a:close/>
                <a:moveTo>
                  <a:pt x="1760" y="6570"/>
                </a:moveTo>
                <a:cubicBezTo>
                  <a:pt x="1731" y="6570"/>
                  <a:pt x="1707" y="6617"/>
                  <a:pt x="1707" y="6674"/>
                </a:cubicBezTo>
                <a:lnTo>
                  <a:pt x="1707" y="6894"/>
                </a:lnTo>
                <a:cubicBezTo>
                  <a:pt x="1707" y="6952"/>
                  <a:pt x="1731" y="6999"/>
                  <a:pt x="1760" y="6999"/>
                </a:cubicBezTo>
                <a:cubicBezTo>
                  <a:pt x="1789" y="6999"/>
                  <a:pt x="1813" y="6952"/>
                  <a:pt x="1813" y="6894"/>
                </a:cubicBezTo>
                <a:lnTo>
                  <a:pt x="1813" y="6674"/>
                </a:lnTo>
                <a:cubicBezTo>
                  <a:pt x="1813" y="6617"/>
                  <a:pt x="1789" y="6570"/>
                  <a:pt x="1760" y="6570"/>
                </a:cubicBezTo>
                <a:close/>
                <a:moveTo>
                  <a:pt x="2610" y="6570"/>
                </a:moveTo>
                <a:cubicBezTo>
                  <a:pt x="2581" y="6570"/>
                  <a:pt x="2557" y="6617"/>
                  <a:pt x="2557" y="6674"/>
                </a:cubicBezTo>
                <a:lnTo>
                  <a:pt x="2557" y="6894"/>
                </a:lnTo>
                <a:cubicBezTo>
                  <a:pt x="2557" y="6952"/>
                  <a:pt x="2581" y="6999"/>
                  <a:pt x="2610" y="6999"/>
                </a:cubicBezTo>
                <a:cubicBezTo>
                  <a:pt x="2639" y="6999"/>
                  <a:pt x="2662" y="6952"/>
                  <a:pt x="2662" y="6894"/>
                </a:cubicBezTo>
                <a:lnTo>
                  <a:pt x="2662" y="6674"/>
                </a:lnTo>
                <a:cubicBezTo>
                  <a:pt x="2662" y="6617"/>
                  <a:pt x="2639" y="6570"/>
                  <a:pt x="2610" y="6570"/>
                </a:cubicBezTo>
                <a:close/>
                <a:moveTo>
                  <a:pt x="2924" y="6570"/>
                </a:moveTo>
                <a:cubicBezTo>
                  <a:pt x="2895" y="6570"/>
                  <a:pt x="2871" y="6617"/>
                  <a:pt x="2871" y="6674"/>
                </a:cubicBezTo>
                <a:lnTo>
                  <a:pt x="2871" y="6894"/>
                </a:lnTo>
                <a:cubicBezTo>
                  <a:pt x="2871" y="6952"/>
                  <a:pt x="2895" y="6999"/>
                  <a:pt x="2924" y="6999"/>
                </a:cubicBezTo>
                <a:cubicBezTo>
                  <a:pt x="2954" y="6999"/>
                  <a:pt x="2976" y="6952"/>
                  <a:pt x="2976" y="6894"/>
                </a:cubicBezTo>
                <a:lnTo>
                  <a:pt x="2976" y="6674"/>
                </a:lnTo>
                <a:cubicBezTo>
                  <a:pt x="2976" y="6617"/>
                  <a:pt x="2954" y="6570"/>
                  <a:pt x="2924" y="6570"/>
                </a:cubicBezTo>
                <a:close/>
                <a:moveTo>
                  <a:pt x="3773" y="6570"/>
                </a:moveTo>
                <a:cubicBezTo>
                  <a:pt x="3744" y="6570"/>
                  <a:pt x="3721" y="6617"/>
                  <a:pt x="3721" y="6674"/>
                </a:cubicBezTo>
                <a:lnTo>
                  <a:pt x="3721" y="6894"/>
                </a:lnTo>
                <a:cubicBezTo>
                  <a:pt x="3721" y="6952"/>
                  <a:pt x="3744" y="6999"/>
                  <a:pt x="3773" y="6999"/>
                </a:cubicBezTo>
                <a:cubicBezTo>
                  <a:pt x="3802" y="6999"/>
                  <a:pt x="3826" y="6952"/>
                  <a:pt x="3826" y="6894"/>
                </a:cubicBezTo>
                <a:lnTo>
                  <a:pt x="3826" y="6674"/>
                </a:lnTo>
                <a:cubicBezTo>
                  <a:pt x="3826" y="6617"/>
                  <a:pt x="3802" y="6570"/>
                  <a:pt x="3773" y="6570"/>
                </a:cubicBezTo>
                <a:close/>
                <a:moveTo>
                  <a:pt x="4088" y="6570"/>
                </a:moveTo>
                <a:cubicBezTo>
                  <a:pt x="4058" y="6570"/>
                  <a:pt x="4035" y="6617"/>
                  <a:pt x="4035" y="6674"/>
                </a:cubicBezTo>
                <a:lnTo>
                  <a:pt x="4035" y="6894"/>
                </a:lnTo>
                <a:cubicBezTo>
                  <a:pt x="4035" y="6952"/>
                  <a:pt x="4058" y="6999"/>
                  <a:pt x="4088" y="6999"/>
                </a:cubicBezTo>
                <a:cubicBezTo>
                  <a:pt x="4117" y="6999"/>
                  <a:pt x="4141" y="6952"/>
                  <a:pt x="4141" y="6894"/>
                </a:cubicBezTo>
                <a:lnTo>
                  <a:pt x="4141" y="6674"/>
                </a:lnTo>
                <a:cubicBezTo>
                  <a:pt x="4141" y="6617"/>
                  <a:pt x="4117" y="6570"/>
                  <a:pt x="4088" y="6570"/>
                </a:cubicBezTo>
                <a:close/>
                <a:moveTo>
                  <a:pt x="4937" y="6570"/>
                </a:moveTo>
                <a:cubicBezTo>
                  <a:pt x="4908" y="6570"/>
                  <a:pt x="4884" y="6617"/>
                  <a:pt x="4884" y="6674"/>
                </a:cubicBezTo>
                <a:lnTo>
                  <a:pt x="4884" y="6894"/>
                </a:lnTo>
                <a:cubicBezTo>
                  <a:pt x="4884" y="6952"/>
                  <a:pt x="4908" y="6999"/>
                  <a:pt x="4937" y="6999"/>
                </a:cubicBezTo>
                <a:cubicBezTo>
                  <a:pt x="4966" y="6999"/>
                  <a:pt x="4990" y="6952"/>
                  <a:pt x="4990" y="6894"/>
                </a:cubicBezTo>
                <a:lnTo>
                  <a:pt x="4990" y="6674"/>
                </a:lnTo>
                <a:cubicBezTo>
                  <a:pt x="4990" y="6617"/>
                  <a:pt x="4966" y="6570"/>
                  <a:pt x="4937" y="6570"/>
                </a:cubicBezTo>
                <a:close/>
                <a:moveTo>
                  <a:pt x="5252" y="6570"/>
                </a:moveTo>
                <a:cubicBezTo>
                  <a:pt x="5223" y="6570"/>
                  <a:pt x="5199" y="6617"/>
                  <a:pt x="5199" y="6674"/>
                </a:cubicBezTo>
                <a:lnTo>
                  <a:pt x="5199" y="6894"/>
                </a:lnTo>
                <a:cubicBezTo>
                  <a:pt x="5199" y="6952"/>
                  <a:pt x="5223" y="6999"/>
                  <a:pt x="5252" y="6999"/>
                </a:cubicBezTo>
                <a:cubicBezTo>
                  <a:pt x="5281" y="6999"/>
                  <a:pt x="5305" y="6952"/>
                  <a:pt x="5305" y="6894"/>
                </a:cubicBezTo>
                <a:lnTo>
                  <a:pt x="5305" y="6674"/>
                </a:lnTo>
                <a:cubicBezTo>
                  <a:pt x="5305" y="6617"/>
                  <a:pt x="5281" y="6570"/>
                  <a:pt x="5252" y="6570"/>
                </a:cubicBezTo>
                <a:close/>
                <a:moveTo>
                  <a:pt x="6102" y="6570"/>
                </a:moveTo>
                <a:cubicBezTo>
                  <a:pt x="6072" y="6570"/>
                  <a:pt x="6049" y="6617"/>
                  <a:pt x="6049" y="6674"/>
                </a:cubicBezTo>
                <a:lnTo>
                  <a:pt x="6049" y="6894"/>
                </a:lnTo>
                <a:cubicBezTo>
                  <a:pt x="6049" y="6952"/>
                  <a:pt x="6072" y="6999"/>
                  <a:pt x="6102" y="6999"/>
                </a:cubicBezTo>
                <a:cubicBezTo>
                  <a:pt x="6131" y="6999"/>
                  <a:pt x="6155" y="6952"/>
                  <a:pt x="6155" y="6894"/>
                </a:cubicBezTo>
                <a:lnTo>
                  <a:pt x="6155" y="6674"/>
                </a:lnTo>
                <a:cubicBezTo>
                  <a:pt x="6155" y="6617"/>
                  <a:pt x="6131" y="6570"/>
                  <a:pt x="6102" y="6570"/>
                </a:cubicBezTo>
                <a:close/>
                <a:moveTo>
                  <a:pt x="6416" y="6570"/>
                </a:moveTo>
                <a:cubicBezTo>
                  <a:pt x="6387" y="6570"/>
                  <a:pt x="6363" y="6617"/>
                  <a:pt x="6363" y="6674"/>
                </a:cubicBezTo>
                <a:lnTo>
                  <a:pt x="6363" y="6894"/>
                </a:lnTo>
                <a:cubicBezTo>
                  <a:pt x="6363" y="6952"/>
                  <a:pt x="6387" y="6999"/>
                  <a:pt x="6416" y="6999"/>
                </a:cubicBezTo>
                <a:cubicBezTo>
                  <a:pt x="6445" y="6999"/>
                  <a:pt x="6469" y="6952"/>
                  <a:pt x="6469" y="6894"/>
                </a:cubicBezTo>
                <a:lnTo>
                  <a:pt x="6469" y="6674"/>
                </a:lnTo>
                <a:cubicBezTo>
                  <a:pt x="6469" y="6617"/>
                  <a:pt x="6445" y="6570"/>
                  <a:pt x="6416" y="6570"/>
                </a:cubicBezTo>
                <a:close/>
                <a:moveTo>
                  <a:pt x="7266" y="6570"/>
                </a:moveTo>
                <a:cubicBezTo>
                  <a:pt x="7237" y="6570"/>
                  <a:pt x="7213" y="6617"/>
                  <a:pt x="7213" y="6674"/>
                </a:cubicBezTo>
                <a:lnTo>
                  <a:pt x="7213" y="6894"/>
                </a:lnTo>
                <a:cubicBezTo>
                  <a:pt x="7213" y="6952"/>
                  <a:pt x="7237" y="6999"/>
                  <a:pt x="7266" y="6999"/>
                </a:cubicBezTo>
                <a:cubicBezTo>
                  <a:pt x="7295" y="6999"/>
                  <a:pt x="7318" y="6952"/>
                  <a:pt x="7318" y="6894"/>
                </a:cubicBezTo>
                <a:lnTo>
                  <a:pt x="7318" y="6674"/>
                </a:lnTo>
                <a:cubicBezTo>
                  <a:pt x="7318" y="6617"/>
                  <a:pt x="7295" y="6570"/>
                  <a:pt x="7266" y="6570"/>
                </a:cubicBezTo>
                <a:close/>
                <a:moveTo>
                  <a:pt x="7580" y="6570"/>
                </a:moveTo>
                <a:cubicBezTo>
                  <a:pt x="7551" y="6570"/>
                  <a:pt x="7527" y="6617"/>
                  <a:pt x="7527" y="6674"/>
                </a:cubicBezTo>
                <a:lnTo>
                  <a:pt x="7527" y="6894"/>
                </a:lnTo>
                <a:cubicBezTo>
                  <a:pt x="7527" y="6952"/>
                  <a:pt x="7551" y="6999"/>
                  <a:pt x="7580" y="6999"/>
                </a:cubicBezTo>
                <a:cubicBezTo>
                  <a:pt x="7609" y="6999"/>
                  <a:pt x="7632" y="6952"/>
                  <a:pt x="7632" y="6894"/>
                </a:cubicBezTo>
                <a:lnTo>
                  <a:pt x="7632" y="6674"/>
                </a:lnTo>
                <a:cubicBezTo>
                  <a:pt x="7632" y="6617"/>
                  <a:pt x="7609" y="6570"/>
                  <a:pt x="7580" y="6570"/>
                </a:cubicBezTo>
                <a:close/>
                <a:moveTo>
                  <a:pt x="8429" y="6570"/>
                </a:moveTo>
                <a:cubicBezTo>
                  <a:pt x="8400" y="6570"/>
                  <a:pt x="8377" y="6617"/>
                  <a:pt x="8377" y="6674"/>
                </a:cubicBezTo>
                <a:lnTo>
                  <a:pt x="8377" y="6894"/>
                </a:lnTo>
                <a:cubicBezTo>
                  <a:pt x="8377" y="6952"/>
                  <a:pt x="8400" y="6999"/>
                  <a:pt x="8429" y="6999"/>
                </a:cubicBezTo>
                <a:cubicBezTo>
                  <a:pt x="8458" y="6999"/>
                  <a:pt x="8482" y="6952"/>
                  <a:pt x="8482" y="6894"/>
                </a:cubicBezTo>
                <a:lnTo>
                  <a:pt x="8482" y="6674"/>
                </a:lnTo>
                <a:cubicBezTo>
                  <a:pt x="8482" y="6617"/>
                  <a:pt x="8458" y="6570"/>
                  <a:pt x="8429" y="6570"/>
                </a:cubicBezTo>
                <a:close/>
                <a:moveTo>
                  <a:pt x="8744" y="6570"/>
                </a:moveTo>
                <a:cubicBezTo>
                  <a:pt x="8714" y="6570"/>
                  <a:pt x="8691" y="6617"/>
                  <a:pt x="8691" y="6674"/>
                </a:cubicBezTo>
                <a:lnTo>
                  <a:pt x="8691" y="6894"/>
                </a:lnTo>
                <a:cubicBezTo>
                  <a:pt x="8691" y="6952"/>
                  <a:pt x="8714" y="6999"/>
                  <a:pt x="8744" y="6999"/>
                </a:cubicBezTo>
                <a:cubicBezTo>
                  <a:pt x="8773" y="6999"/>
                  <a:pt x="8796" y="6952"/>
                  <a:pt x="8796" y="6894"/>
                </a:cubicBezTo>
                <a:lnTo>
                  <a:pt x="8796" y="6674"/>
                </a:lnTo>
                <a:cubicBezTo>
                  <a:pt x="8796" y="6617"/>
                  <a:pt x="8773" y="6570"/>
                  <a:pt x="8744" y="6570"/>
                </a:cubicBezTo>
                <a:close/>
                <a:moveTo>
                  <a:pt x="9593" y="6570"/>
                </a:moveTo>
                <a:cubicBezTo>
                  <a:pt x="9564" y="6570"/>
                  <a:pt x="9540" y="6617"/>
                  <a:pt x="9540" y="6674"/>
                </a:cubicBezTo>
                <a:lnTo>
                  <a:pt x="9540" y="6894"/>
                </a:lnTo>
                <a:cubicBezTo>
                  <a:pt x="9540" y="6952"/>
                  <a:pt x="9564" y="6999"/>
                  <a:pt x="9593" y="6999"/>
                </a:cubicBezTo>
                <a:cubicBezTo>
                  <a:pt x="9622" y="6999"/>
                  <a:pt x="9646" y="6952"/>
                  <a:pt x="9646" y="6894"/>
                </a:cubicBezTo>
                <a:lnTo>
                  <a:pt x="9646" y="6674"/>
                </a:lnTo>
                <a:cubicBezTo>
                  <a:pt x="9646" y="6617"/>
                  <a:pt x="9622" y="6570"/>
                  <a:pt x="9593" y="6570"/>
                </a:cubicBezTo>
                <a:close/>
                <a:moveTo>
                  <a:pt x="9908" y="6570"/>
                </a:moveTo>
                <a:cubicBezTo>
                  <a:pt x="9879" y="6570"/>
                  <a:pt x="9855" y="6617"/>
                  <a:pt x="9855" y="6674"/>
                </a:cubicBezTo>
                <a:lnTo>
                  <a:pt x="9855" y="6894"/>
                </a:lnTo>
                <a:cubicBezTo>
                  <a:pt x="9855" y="6952"/>
                  <a:pt x="9879" y="6999"/>
                  <a:pt x="9908" y="6999"/>
                </a:cubicBezTo>
                <a:cubicBezTo>
                  <a:pt x="9937" y="6999"/>
                  <a:pt x="9961" y="6952"/>
                  <a:pt x="9961" y="6894"/>
                </a:cubicBezTo>
                <a:lnTo>
                  <a:pt x="9961" y="6674"/>
                </a:lnTo>
                <a:cubicBezTo>
                  <a:pt x="9961" y="6617"/>
                  <a:pt x="9937" y="6570"/>
                  <a:pt x="9908" y="6570"/>
                </a:cubicBezTo>
                <a:close/>
                <a:moveTo>
                  <a:pt x="10758" y="6570"/>
                </a:moveTo>
                <a:cubicBezTo>
                  <a:pt x="10728" y="6570"/>
                  <a:pt x="10705" y="6617"/>
                  <a:pt x="10705" y="6674"/>
                </a:cubicBezTo>
                <a:lnTo>
                  <a:pt x="10705" y="6894"/>
                </a:lnTo>
                <a:cubicBezTo>
                  <a:pt x="10705" y="6952"/>
                  <a:pt x="10728" y="6999"/>
                  <a:pt x="10758" y="6999"/>
                </a:cubicBezTo>
                <a:cubicBezTo>
                  <a:pt x="10787" y="6999"/>
                  <a:pt x="10810" y="6952"/>
                  <a:pt x="10810" y="6894"/>
                </a:cubicBezTo>
                <a:lnTo>
                  <a:pt x="10810" y="6674"/>
                </a:lnTo>
                <a:cubicBezTo>
                  <a:pt x="10810" y="6617"/>
                  <a:pt x="10787" y="6570"/>
                  <a:pt x="10758" y="6570"/>
                </a:cubicBezTo>
                <a:close/>
                <a:moveTo>
                  <a:pt x="11072" y="6570"/>
                </a:moveTo>
                <a:cubicBezTo>
                  <a:pt x="11043" y="6570"/>
                  <a:pt x="11019" y="6617"/>
                  <a:pt x="11019" y="6674"/>
                </a:cubicBezTo>
                <a:lnTo>
                  <a:pt x="11019" y="6894"/>
                </a:lnTo>
                <a:cubicBezTo>
                  <a:pt x="11019" y="6952"/>
                  <a:pt x="11043" y="6999"/>
                  <a:pt x="11072" y="6999"/>
                </a:cubicBezTo>
                <a:cubicBezTo>
                  <a:pt x="11101" y="6999"/>
                  <a:pt x="11125" y="6952"/>
                  <a:pt x="11125" y="6894"/>
                </a:cubicBezTo>
                <a:lnTo>
                  <a:pt x="11125" y="6674"/>
                </a:lnTo>
                <a:cubicBezTo>
                  <a:pt x="11125" y="6617"/>
                  <a:pt x="11101" y="6570"/>
                  <a:pt x="11072" y="6570"/>
                </a:cubicBezTo>
                <a:close/>
                <a:moveTo>
                  <a:pt x="11922" y="6570"/>
                </a:moveTo>
                <a:cubicBezTo>
                  <a:pt x="11893" y="6570"/>
                  <a:pt x="11869" y="6617"/>
                  <a:pt x="11869" y="6674"/>
                </a:cubicBezTo>
                <a:lnTo>
                  <a:pt x="11869" y="6894"/>
                </a:lnTo>
                <a:cubicBezTo>
                  <a:pt x="11869" y="6952"/>
                  <a:pt x="11893" y="6999"/>
                  <a:pt x="11922" y="6999"/>
                </a:cubicBezTo>
                <a:cubicBezTo>
                  <a:pt x="11951" y="6999"/>
                  <a:pt x="11974" y="6952"/>
                  <a:pt x="11974" y="6894"/>
                </a:cubicBezTo>
                <a:lnTo>
                  <a:pt x="11974" y="6674"/>
                </a:lnTo>
                <a:cubicBezTo>
                  <a:pt x="11974" y="6617"/>
                  <a:pt x="11951" y="6570"/>
                  <a:pt x="11922" y="6570"/>
                </a:cubicBezTo>
                <a:close/>
                <a:moveTo>
                  <a:pt x="12236" y="6570"/>
                </a:moveTo>
                <a:cubicBezTo>
                  <a:pt x="12207" y="6570"/>
                  <a:pt x="12183" y="6617"/>
                  <a:pt x="12183" y="6674"/>
                </a:cubicBezTo>
                <a:lnTo>
                  <a:pt x="12183" y="6894"/>
                </a:lnTo>
                <a:cubicBezTo>
                  <a:pt x="12183" y="6952"/>
                  <a:pt x="12207" y="6999"/>
                  <a:pt x="12236" y="6999"/>
                </a:cubicBezTo>
                <a:cubicBezTo>
                  <a:pt x="12265" y="6999"/>
                  <a:pt x="12288" y="6952"/>
                  <a:pt x="12288" y="6894"/>
                </a:cubicBezTo>
                <a:lnTo>
                  <a:pt x="12288" y="6674"/>
                </a:lnTo>
                <a:cubicBezTo>
                  <a:pt x="12288" y="6617"/>
                  <a:pt x="12265" y="6570"/>
                  <a:pt x="12236" y="6570"/>
                </a:cubicBezTo>
                <a:close/>
                <a:moveTo>
                  <a:pt x="13085" y="6570"/>
                </a:moveTo>
                <a:cubicBezTo>
                  <a:pt x="13056" y="6570"/>
                  <a:pt x="13032" y="6617"/>
                  <a:pt x="13032" y="6674"/>
                </a:cubicBezTo>
                <a:lnTo>
                  <a:pt x="13032" y="6894"/>
                </a:lnTo>
                <a:cubicBezTo>
                  <a:pt x="13032" y="6952"/>
                  <a:pt x="13056" y="6999"/>
                  <a:pt x="13085" y="6999"/>
                </a:cubicBezTo>
                <a:cubicBezTo>
                  <a:pt x="13114" y="6999"/>
                  <a:pt x="13138" y="6952"/>
                  <a:pt x="13138" y="6894"/>
                </a:cubicBezTo>
                <a:lnTo>
                  <a:pt x="13138" y="6674"/>
                </a:lnTo>
                <a:cubicBezTo>
                  <a:pt x="13138" y="6617"/>
                  <a:pt x="13114" y="6570"/>
                  <a:pt x="13085" y="6570"/>
                </a:cubicBezTo>
                <a:close/>
                <a:moveTo>
                  <a:pt x="13399" y="6570"/>
                </a:moveTo>
                <a:cubicBezTo>
                  <a:pt x="13370" y="6570"/>
                  <a:pt x="13348" y="6617"/>
                  <a:pt x="13348" y="6674"/>
                </a:cubicBezTo>
                <a:lnTo>
                  <a:pt x="13348" y="6894"/>
                </a:lnTo>
                <a:cubicBezTo>
                  <a:pt x="13348" y="6952"/>
                  <a:pt x="13370" y="6999"/>
                  <a:pt x="13399" y="6999"/>
                </a:cubicBezTo>
                <a:cubicBezTo>
                  <a:pt x="13428" y="6999"/>
                  <a:pt x="13452" y="6952"/>
                  <a:pt x="13452" y="6894"/>
                </a:cubicBezTo>
                <a:lnTo>
                  <a:pt x="13452" y="6674"/>
                </a:lnTo>
                <a:cubicBezTo>
                  <a:pt x="13452" y="6617"/>
                  <a:pt x="13428" y="6570"/>
                  <a:pt x="13399" y="6570"/>
                </a:cubicBezTo>
                <a:close/>
                <a:moveTo>
                  <a:pt x="14249" y="6570"/>
                </a:moveTo>
                <a:cubicBezTo>
                  <a:pt x="14220" y="6570"/>
                  <a:pt x="14196" y="6617"/>
                  <a:pt x="14196" y="6674"/>
                </a:cubicBezTo>
                <a:lnTo>
                  <a:pt x="14196" y="6894"/>
                </a:lnTo>
                <a:cubicBezTo>
                  <a:pt x="14196" y="6952"/>
                  <a:pt x="14220" y="6999"/>
                  <a:pt x="14249" y="6999"/>
                </a:cubicBezTo>
                <a:cubicBezTo>
                  <a:pt x="14278" y="6999"/>
                  <a:pt x="14302" y="6952"/>
                  <a:pt x="14302" y="6894"/>
                </a:cubicBezTo>
                <a:lnTo>
                  <a:pt x="14302" y="6674"/>
                </a:lnTo>
                <a:cubicBezTo>
                  <a:pt x="14302" y="6617"/>
                  <a:pt x="14278" y="6570"/>
                  <a:pt x="14249" y="6570"/>
                </a:cubicBezTo>
                <a:close/>
                <a:moveTo>
                  <a:pt x="14564" y="6570"/>
                </a:moveTo>
                <a:cubicBezTo>
                  <a:pt x="14535" y="6570"/>
                  <a:pt x="14511" y="6617"/>
                  <a:pt x="14511" y="6674"/>
                </a:cubicBezTo>
                <a:lnTo>
                  <a:pt x="14511" y="6894"/>
                </a:lnTo>
                <a:cubicBezTo>
                  <a:pt x="14511" y="6952"/>
                  <a:pt x="14535" y="6999"/>
                  <a:pt x="14564" y="6999"/>
                </a:cubicBezTo>
                <a:cubicBezTo>
                  <a:pt x="14593" y="6999"/>
                  <a:pt x="14617" y="6952"/>
                  <a:pt x="14617" y="6894"/>
                </a:cubicBezTo>
                <a:lnTo>
                  <a:pt x="14617" y="6674"/>
                </a:lnTo>
                <a:cubicBezTo>
                  <a:pt x="14617" y="6617"/>
                  <a:pt x="14593" y="6570"/>
                  <a:pt x="14564" y="6570"/>
                </a:cubicBezTo>
                <a:close/>
                <a:moveTo>
                  <a:pt x="15413" y="6570"/>
                </a:moveTo>
                <a:cubicBezTo>
                  <a:pt x="15384" y="6570"/>
                  <a:pt x="15360" y="6617"/>
                  <a:pt x="15360" y="6674"/>
                </a:cubicBezTo>
                <a:lnTo>
                  <a:pt x="15360" y="6894"/>
                </a:lnTo>
                <a:cubicBezTo>
                  <a:pt x="15360" y="6952"/>
                  <a:pt x="15384" y="6999"/>
                  <a:pt x="15413" y="6999"/>
                </a:cubicBezTo>
                <a:cubicBezTo>
                  <a:pt x="15442" y="6999"/>
                  <a:pt x="15465" y="6952"/>
                  <a:pt x="15465" y="6894"/>
                </a:cubicBezTo>
                <a:lnTo>
                  <a:pt x="15465" y="6674"/>
                </a:lnTo>
                <a:cubicBezTo>
                  <a:pt x="15465" y="6617"/>
                  <a:pt x="15442" y="6570"/>
                  <a:pt x="15413" y="6570"/>
                </a:cubicBezTo>
                <a:close/>
                <a:moveTo>
                  <a:pt x="15728" y="6570"/>
                </a:moveTo>
                <a:cubicBezTo>
                  <a:pt x="15699" y="6570"/>
                  <a:pt x="15675" y="6617"/>
                  <a:pt x="15675" y="6674"/>
                </a:cubicBezTo>
                <a:lnTo>
                  <a:pt x="15675" y="6894"/>
                </a:lnTo>
                <a:cubicBezTo>
                  <a:pt x="15675" y="6952"/>
                  <a:pt x="15699" y="6999"/>
                  <a:pt x="15728" y="6999"/>
                </a:cubicBezTo>
                <a:cubicBezTo>
                  <a:pt x="15757" y="6999"/>
                  <a:pt x="15781" y="6952"/>
                  <a:pt x="15781" y="6894"/>
                </a:cubicBezTo>
                <a:lnTo>
                  <a:pt x="15781" y="6674"/>
                </a:lnTo>
                <a:cubicBezTo>
                  <a:pt x="15781" y="6617"/>
                  <a:pt x="15757" y="6570"/>
                  <a:pt x="15728" y="6570"/>
                </a:cubicBezTo>
                <a:close/>
                <a:moveTo>
                  <a:pt x="16578" y="6570"/>
                </a:moveTo>
                <a:cubicBezTo>
                  <a:pt x="16549" y="6570"/>
                  <a:pt x="16525" y="6617"/>
                  <a:pt x="16525" y="6674"/>
                </a:cubicBezTo>
                <a:lnTo>
                  <a:pt x="16525" y="6894"/>
                </a:lnTo>
                <a:cubicBezTo>
                  <a:pt x="16525" y="6952"/>
                  <a:pt x="16549" y="6999"/>
                  <a:pt x="16578" y="6999"/>
                </a:cubicBezTo>
                <a:cubicBezTo>
                  <a:pt x="16607" y="6999"/>
                  <a:pt x="16630" y="6952"/>
                  <a:pt x="16630" y="6894"/>
                </a:cubicBezTo>
                <a:lnTo>
                  <a:pt x="16630" y="6674"/>
                </a:lnTo>
                <a:cubicBezTo>
                  <a:pt x="16630" y="6617"/>
                  <a:pt x="16607" y="6570"/>
                  <a:pt x="16578" y="6570"/>
                </a:cubicBezTo>
                <a:close/>
                <a:moveTo>
                  <a:pt x="16892" y="6570"/>
                </a:moveTo>
                <a:cubicBezTo>
                  <a:pt x="16863" y="6570"/>
                  <a:pt x="16839" y="6617"/>
                  <a:pt x="16839" y="6674"/>
                </a:cubicBezTo>
                <a:lnTo>
                  <a:pt x="16839" y="6894"/>
                </a:lnTo>
                <a:cubicBezTo>
                  <a:pt x="16839" y="6952"/>
                  <a:pt x="16863" y="6999"/>
                  <a:pt x="16892" y="6999"/>
                </a:cubicBezTo>
                <a:cubicBezTo>
                  <a:pt x="16921" y="6999"/>
                  <a:pt x="16944" y="6952"/>
                  <a:pt x="16944" y="6894"/>
                </a:cubicBezTo>
                <a:lnTo>
                  <a:pt x="16944" y="6674"/>
                </a:lnTo>
                <a:cubicBezTo>
                  <a:pt x="16944" y="6617"/>
                  <a:pt x="16921" y="6570"/>
                  <a:pt x="16892" y="6570"/>
                </a:cubicBezTo>
                <a:close/>
                <a:moveTo>
                  <a:pt x="17741" y="6570"/>
                </a:moveTo>
                <a:cubicBezTo>
                  <a:pt x="17712" y="6570"/>
                  <a:pt x="17689" y="6617"/>
                  <a:pt x="17689" y="6674"/>
                </a:cubicBezTo>
                <a:lnTo>
                  <a:pt x="17689" y="6894"/>
                </a:lnTo>
                <a:cubicBezTo>
                  <a:pt x="17689" y="6952"/>
                  <a:pt x="17712" y="6999"/>
                  <a:pt x="17741" y="6999"/>
                </a:cubicBezTo>
                <a:cubicBezTo>
                  <a:pt x="17770" y="6999"/>
                  <a:pt x="17794" y="6952"/>
                  <a:pt x="17794" y="6894"/>
                </a:cubicBezTo>
                <a:lnTo>
                  <a:pt x="17794" y="6674"/>
                </a:lnTo>
                <a:cubicBezTo>
                  <a:pt x="17794" y="6617"/>
                  <a:pt x="17770" y="6570"/>
                  <a:pt x="17741" y="6570"/>
                </a:cubicBezTo>
                <a:close/>
                <a:moveTo>
                  <a:pt x="18055" y="6570"/>
                </a:moveTo>
                <a:cubicBezTo>
                  <a:pt x="18026" y="6570"/>
                  <a:pt x="18002" y="6617"/>
                  <a:pt x="18002" y="6674"/>
                </a:cubicBezTo>
                <a:lnTo>
                  <a:pt x="18002" y="6894"/>
                </a:lnTo>
                <a:cubicBezTo>
                  <a:pt x="18002" y="6952"/>
                  <a:pt x="18026" y="6999"/>
                  <a:pt x="18055" y="6999"/>
                </a:cubicBezTo>
                <a:cubicBezTo>
                  <a:pt x="18085" y="6999"/>
                  <a:pt x="18108" y="6952"/>
                  <a:pt x="18108" y="6894"/>
                </a:cubicBezTo>
                <a:lnTo>
                  <a:pt x="18108" y="6674"/>
                </a:lnTo>
                <a:cubicBezTo>
                  <a:pt x="18108" y="6617"/>
                  <a:pt x="18085" y="6570"/>
                  <a:pt x="18055" y="6570"/>
                </a:cubicBezTo>
                <a:close/>
                <a:moveTo>
                  <a:pt x="18905" y="6570"/>
                </a:moveTo>
                <a:cubicBezTo>
                  <a:pt x="18876" y="6570"/>
                  <a:pt x="18852" y="6617"/>
                  <a:pt x="18852" y="6674"/>
                </a:cubicBezTo>
                <a:lnTo>
                  <a:pt x="18852" y="6894"/>
                </a:lnTo>
                <a:cubicBezTo>
                  <a:pt x="18852" y="6952"/>
                  <a:pt x="18876" y="6999"/>
                  <a:pt x="18905" y="6999"/>
                </a:cubicBezTo>
                <a:cubicBezTo>
                  <a:pt x="18934" y="6999"/>
                  <a:pt x="18958" y="6952"/>
                  <a:pt x="18958" y="6894"/>
                </a:cubicBezTo>
                <a:lnTo>
                  <a:pt x="18958" y="6674"/>
                </a:lnTo>
                <a:cubicBezTo>
                  <a:pt x="18958" y="6617"/>
                  <a:pt x="18934" y="6570"/>
                  <a:pt x="18905" y="6570"/>
                </a:cubicBezTo>
                <a:close/>
                <a:moveTo>
                  <a:pt x="19220" y="6570"/>
                </a:moveTo>
                <a:cubicBezTo>
                  <a:pt x="19191" y="6570"/>
                  <a:pt x="19167" y="6617"/>
                  <a:pt x="19167" y="6674"/>
                </a:cubicBezTo>
                <a:lnTo>
                  <a:pt x="19167" y="6894"/>
                </a:lnTo>
                <a:cubicBezTo>
                  <a:pt x="19167" y="6952"/>
                  <a:pt x="19191" y="6999"/>
                  <a:pt x="19220" y="6999"/>
                </a:cubicBezTo>
                <a:cubicBezTo>
                  <a:pt x="19249" y="6999"/>
                  <a:pt x="19273" y="6952"/>
                  <a:pt x="19273" y="6894"/>
                </a:cubicBezTo>
                <a:lnTo>
                  <a:pt x="19273" y="6674"/>
                </a:lnTo>
                <a:cubicBezTo>
                  <a:pt x="19273" y="6617"/>
                  <a:pt x="19249" y="6570"/>
                  <a:pt x="19220" y="6570"/>
                </a:cubicBezTo>
                <a:close/>
                <a:moveTo>
                  <a:pt x="20069" y="6570"/>
                </a:moveTo>
                <a:cubicBezTo>
                  <a:pt x="20040" y="6570"/>
                  <a:pt x="20016" y="6617"/>
                  <a:pt x="20016" y="6674"/>
                </a:cubicBezTo>
                <a:lnTo>
                  <a:pt x="20016" y="6894"/>
                </a:lnTo>
                <a:cubicBezTo>
                  <a:pt x="20016" y="6952"/>
                  <a:pt x="20040" y="6999"/>
                  <a:pt x="20069" y="6999"/>
                </a:cubicBezTo>
                <a:cubicBezTo>
                  <a:pt x="20099" y="6999"/>
                  <a:pt x="20122" y="6952"/>
                  <a:pt x="20122" y="6894"/>
                </a:cubicBezTo>
                <a:lnTo>
                  <a:pt x="20122" y="6674"/>
                </a:lnTo>
                <a:cubicBezTo>
                  <a:pt x="20122" y="6617"/>
                  <a:pt x="20099" y="6570"/>
                  <a:pt x="20069" y="6570"/>
                </a:cubicBezTo>
                <a:close/>
                <a:moveTo>
                  <a:pt x="20384" y="6570"/>
                </a:moveTo>
                <a:cubicBezTo>
                  <a:pt x="20355" y="6570"/>
                  <a:pt x="20331" y="6617"/>
                  <a:pt x="20331" y="6674"/>
                </a:cubicBezTo>
                <a:lnTo>
                  <a:pt x="20331" y="6894"/>
                </a:lnTo>
                <a:cubicBezTo>
                  <a:pt x="20331" y="6952"/>
                  <a:pt x="20355" y="6999"/>
                  <a:pt x="20384" y="6999"/>
                </a:cubicBezTo>
                <a:cubicBezTo>
                  <a:pt x="20413" y="6999"/>
                  <a:pt x="20436" y="6952"/>
                  <a:pt x="20436" y="6894"/>
                </a:cubicBezTo>
                <a:lnTo>
                  <a:pt x="20436" y="6674"/>
                </a:lnTo>
                <a:cubicBezTo>
                  <a:pt x="20436" y="6617"/>
                  <a:pt x="20413" y="6570"/>
                  <a:pt x="20384" y="6570"/>
                </a:cubicBezTo>
                <a:close/>
                <a:moveTo>
                  <a:pt x="21234" y="6570"/>
                </a:moveTo>
                <a:cubicBezTo>
                  <a:pt x="21204" y="6570"/>
                  <a:pt x="21181" y="6617"/>
                  <a:pt x="21181" y="6674"/>
                </a:cubicBezTo>
                <a:lnTo>
                  <a:pt x="21181" y="6894"/>
                </a:lnTo>
                <a:cubicBezTo>
                  <a:pt x="21181" y="6952"/>
                  <a:pt x="21204" y="6999"/>
                  <a:pt x="21234" y="6999"/>
                </a:cubicBezTo>
                <a:cubicBezTo>
                  <a:pt x="21263" y="6999"/>
                  <a:pt x="21285" y="6952"/>
                  <a:pt x="21285" y="6894"/>
                </a:cubicBezTo>
                <a:lnTo>
                  <a:pt x="21285" y="6674"/>
                </a:lnTo>
                <a:cubicBezTo>
                  <a:pt x="21285" y="6617"/>
                  <a:pt x="21263" y="6570"/>
                  <a:pt x="21234" y="6570"/>
                </a:cubicBezTo>
                <a:close/>
                <a:moveTo>
                  <a:pt x="21547" y="6570"/>
                </a:moveTo>
                <a:cubicBezTo>
                  <a:pt x="21518" y="6570"/>
                  <a:pt x="21495" y="6617"/>
                  <a:pt x="21495" y="6674"/>
                </a:cubicBezTo>
                <a:lnTo>
                  <a:pt x="21495" y="6894"/>
                </a:lnTo>
                <a:cubicBezTo>
                  <a:pt x="21495" y="6952"/>
                  <a:pt x="21518" y="6999"/>
                  <a:pt x="21547" y="6999"/>
                </a:cubicBezTo>
                <a:cubicBezTo>
                  <a:pt x="21576" y="6999"/>
                  <a:pt x="21600" y="6952"/>
                  <a:pt x="21600" y="6894"/>
                </a:cubicBezTo>
                <a:lnTo>
                  <a:pt x="21600" y="6674"/>
                </a:lnTo>
                <a:cubicBezTo>
                  <a:pt x="21600" y="6617"/>
                  <a:pt x="21576" y="6570"/>
                  <a:pt x="21547" y="6570"/>
                </a:cubicBezTo>
                <a:close/>
                <a:moveTo>
                  <a:pt x="53" y="7300"/>
                </a:moveTo>
                <a:cubicBezTo>
                  <a:pt x="24" y="7300"/>
                  <a:pt x="0" y="7347"/>
                  <a:pt x="0" y="7404"/>
                </a:cubicBezTo>
                <a:lnTo>
                  <a:pt x="0" y="7624"/>
                </a:lnTo>
                <a:cubicBezTo>
                  <a:pt x="0" y="7682"/>
                  <a:pt x="24" y="7729"/>
                  <a:pt x="53" y="7729"/>
                </a:cubicBezTo>
                <a:cubicBezTo>
                  <a:pt x="82" y="7729"/>
                  <a:pt x="106" y="7682"/>
                  <a:pt x="106" y="7624"/>
                </a:cubicBezTo>
                <a:lnTo>
                  <a:pt x="106" y="7404"/>
                </a:lnTo>
                <a:cubicBezTo>
                  <a:pt x="106" y="7347"/>
                  <a:pt x="82" y="7300"/>
                  <a:pt x="53" y="7300"/>
                </a:cubicBezTo>
                <a:close/>
                <a:moveTo>
                  <a:pt x="367" y="7300"/>
                </a:moveTo>
                <a:cubicBezTo>
                  <a:pt x="338" y="7300"/>
                  <a:pt x="315" y="7347"/>
                  <a:pt x="315" y="7404"/>
                </a:cubicBezTo>
                <a:lnTo>
                  <a:pt x="315" y="7624"/>
                </a:lnTo>
                <a:cubicBezTo>
                  <a:pt x="315" y="7682"/>
                  <a:pt x="338" y="7729"/>
                  <a:pt x="367" y="7729"/>
                </a:cubicBezTo>
                <a:cubicBezTo>
                  <a:pt x="397" y="7729"/>
                  <a:pt x="420" y="7682"/>
                  <a:pt x="420" y="7624"/>
                </a:cubicBezTo>
                <a:lnTo>
                  <a:pt x="420" y="7404"/>
                </a:lnTo>
                <a:cubicBezTo>
                  <a:pt x="420" y="7347"/>
                  <a:pt x="397" y="7300"/>
                  <a:pt x="367" y="7300"/>
                </a:cubicBezTo>
                <a:close/>
                <a:moveTo>
                  <a:pt x="1217" y="7300"/>
                </a:moveTo>
                <a:cubicBezTo>
                  <a:pt x="1188" y="7300"/>
                  <a:pt x="1164" y="7347"/>
                  <a:pt x="1164" y="7404"/>
                </a:cubicBezTo>
                <a:lnTo>
                  <a:pt x="1164" y="7624"/>
                </a:lnTo>
                <a:cubicBezTo>
                  <a:pt x="1164" y="7682"/>
                  <a:pt x="1188" y="7729"/>
                  <a:pt x="1217" y="7729"/>
                </a:cubicBezTo>
                <a:cubicBezTo>
                  <a:pt x="1246" y="7729"/>
                  <a:pt x="1270" y="7682"/>
                  <a:pt x="1270" y="7624"/>
                </a:cubicBezTo>
                <a:lnTo>
                  <a:pt x="1270" y="7404"/>
                </a:lnTo>
                <a:cubicBezTo>
                  <a:pt x="1270" y="7347"/>
                  <a:pt x="1246" y="7300"/>
                  <a:pt x="1217" y="7300"/>
                </a:cubicBezTo>
                <a:close/>
                <a:moveTo>
                  <a:pt x="1532" y="7300"/>
                </a:moveTo>
                <a:cubicBezTo>
                  <a:pt x="1503" y="7300"/>
                  <a:pt x="1479" y="7347"/>
                  <a:pt x="1479" y="7404"/>
                </a:cubicBezTo>
                <a:lnTo>
                  <a:pt x="1479" y="7624"/>
                </a:lnTo>
                <a:cubicBezTo>
                  <a:pt x="1479" y="7682"/>
                  <a:pt x="1503" y="7729"/>
                  <a:pt x="1532" y="7729"/>
                </a:cubicBezTo>
                <a:cubicBezTo>
                  <a:pt x="1561" y="7729"/>
                  <a:pt x="1584" y="7682"/>
                  <a:pt x="1584" y="7624"/>
                </a:cubicBezTo>
                <a:lnTo>
                  <a:pt x="1584" y="7404"/>
                </a:lnTo>
                <a:cubicBezTo>
                  <a:pt x="1584" y="7347"/>
                  <a:pt x="1561" y="7300"/>
                  <a:pt x="1532" y="7300"/>
                </a:cubicBezTo>
                <a:close/>
                <a:moveTo>
                  <a:pt x="2380" y="7300"/>
                </a:moveTo>
                <a:cubicBezTo>
                  <a:pt x="2351" y="7300"/>
                  <a:pt x="2329" y="7347"/>
                  <a:pt x="2329" y="7404"/>
                </a:cubicBezTo>
                <a:lnTo>
                  <a:pt x="2329" y="7624"/>
                </a:lnTo>
                <a:cubicBezTo>
                  <a:pt x="2329" y="7682"/>
                  <a:pt x="2351" y="7729"/>
                  <a:pt x="2380" y="7729"/>
                </a:cubicBezTo>
                <a:cubicBezTo>
                  <a:pt x="2409" y="7729"/>
                  <a:pt x="2433" y="7682"/>
                  <a:pt x="2433" y="7624"/>
                </a:cubicBezTo>
                <a:lnTo>
                  <a:pt x="2433" y="7404"/>
                </a:lnTo>
                <a:cubicBezTo>
                  <a:pt x="2433" y="7347"/>
                  <a:pt x="2409" y="7300"/>
                  <a:pt x="2380" y="7300"/>
                </a:cubicBezTo>
                <a:close/>
                <a:moveTo>
                  <a:pt x="2695" y="7300"/>
                </a:moveTo>
                <a:cubicBezTo>
                  <a:pt x="2666" y="7300"/>
                  <a:pt x="2643" y="7347"/>
                  <a:pt x="2643" y="7404"/>
                </a:cubicBezTo>
                <a:lnTo>
                  <a:pt x="2643" y="7624"/>
                </a:lnTo>
                <a:cubicBezTo>
                  <a:pt x="2643" y="7682"/>
                  <a:pt x="2666" y="7729"/>
                  <a:pt x="2695" y="7729"/>
                </a:cubicBezTo>
                <a:cubicBezTo>
                  <a:pt x="2724" y="7729"/>
                  <a:pt x="2748" y="7682"/>
                  <a:pt x="2748" y="7624"/>
                </a:cubicBezTo>
                <a:lnTo>
                  <a:pt x="2748" y="7404"/>
                </a:lnTo>
                <a:cubicBezTo>
                  <a:pt x="2748" y="7347"/>
                  <a:pt x="2724" y="7300"/>
                  <a:pt x="2695" y="7300"/>
                </a:cubicBezTo>
                <a:close/>
                <a:moveTo>
                  <a:pt x="3545" y="7300"/>
                </a:moveTo>
                <a:cubicBezTo>
                  <a:pt x="3516" y="7300"/>
                  <a:pt x="3492" y="7347"/>
                  <a:pt x="3492" y="7404"/>
                </a:cubicBezTo>
                <a:lnTo>
                  <a:pt x="3492" y="7624"/>
                </a:lnTo>
                <a:cubicBezTo>
                  <a:pt x="3492" y="7682"/>
                  <a:pt x="3516" y="7729"/>
                  <a:pt x="3545" y="7729"/>
                </a:cubicBezTo>
                <a:cubicBezTo>
                  <a:pt x="3574" y="7729"/>
                  <a:pt x="3598" y="7682"/>
                  <a:pt x="3598" y="7624"/>
                </a:cubicBezTo>
                <a:lnTo>
                  <a:pt x="3598" y="7404"/>
                </a:lnTo>
                <a:cubicBezTo>
                  <a:pt x="3598" y="7347"/>
                  <a:pt x="3574" y="7300"/>
                  <a:pt x="3545" y="7300"/>
                </a:cubicBezTo>
                <a:close/>
                <a:moveTo>
                  <a:pt x="3859" y="7300"/>
                </a:moveTo>
                <a:cubicBezTo>
                  <a:pt x="3830" y="7300"/>
                  <a:pt x="3806" y="7347"/>
                  <a:pt x="3806" y="7404"/>
                </a:cubicBezTo>
                <a:lnTo>
                  <a:pt x="3806" y="7624"/>
                </a:lnTo>
                <a:cubicBezTo>
                  <a:pt x="3806" y="7682"/>
                  <a:pt x="3830" y="7729"/>
                  <a:pt x="3859" y="7729"/>
                </a:cubicBezTo>
                <a:cubicBezTo>
                  <a:pt x="3888" y="7729"/>
                  <a:pt x="3912" y="7682"/>
                  <a:pt x="3912" y="7624"/>
                </a:cubicBezTo>
                <a:lnTo>
                  <a:pt x="3912" y="7404"/>
                </a:lnTo>
                <a:cubicBezTo>
                  <a:pt x="3912" y="7347"/>
                  <a:pt x="3888" y="7300"/>
                  <a:pt x="3859" y="7300"/>
                </a:cubicBezTo>
                <a:close/>
                <a:moveTo>
                  <a:pt x="4709" y="7300"/>
                </a:moveTo>
                <a:cubicBezTo>
                  <a:pt x="4680" y="7300"/>
                  <a:pt x="4656" y="7347"/>
                  <a:pt x="4656" y="7404"/>
                </a:cubicBezTo>
                <a:lnTo>
                  <a:pt x="4656" y="7624"/>
                </a:lnTo>
                <a:cubicBezTo>
                  <a:pt x="4656" y="7682"/>
                  <a:pt x="4680" y="7729"/>
                  <a:pt x="4709" y="7729"/>
                </a:cubicBezTo>
                <a:cubicBezTo>
                  <a:pt x="4738" y="7729"/>
                  <a:pt x="4762" y="7682"/>
                  <a:pt x="4762" y="7624"/>
                </a:cubicBezTo>
                <a:lnTo>
                  <a:pt x="4762" y="7404"/>
                </a:lnTo>
                <a:cubicBezTo>
                  <a:pt x="4762" y="7347"/>
                  <a:pt x="4738" y="7300"/>
                  <a:pt x="4709" y="7300"/>
                </a:cubicBezTo>
                <a:close/>
                <a:moveTo>
                  <a:pt x="5023" y="7300"/>
                </a:moveTo>
                <a:cubicBezTo>
                  <a:pt x="4994" y="7300"/>
                  <a:pt x="4970" y="7347"/>
                  <a:pt x="4970" y="7404"/>
                </a:cubicBezTo>
                <a:lnTo>
                  <a:pt x="4970" y="7624"/>
                </a:lnTo>
                <a:cubicBezTo>
                  <a:pt x="4970" y="7682"/>
                  <a:pt x="4994" y="7729"/>
                  <a:pt x="5023" y="7729"/>
                </a:cubicBezTo>
                <a:cubicBezTo>
                  <a:pt x="5053" y="7729"/>
                  <a:pt x="5076" y="7682"/>
                  <a:pt x="5076" y="7624"/>
                </a:cubicBezTo>
                <a:lnTo>
                  <a:pt x="5076" y="7404"/>
                </a:lnTo>
                <a:cubicBezTo>
                  <a:pt x="5076" y="7347"/>
                  <a:pt x="5053" y="7300"/>
                  <a:pt x="5023" y="7300"/>
                </a:cubicBezTo>
                <a:close/>
                <a:moveTo>
                  <a:pt x="5873" y="7300"/>
                </a:moveTo>
                <a:cubicBezTo>
                  <a:pt x="5844" y="7300"/>
                  <a:pt x="5820" y="7347"/>
                  <a:pt x="5820" y="7404"/>
                </a:cubicBezTo>
                <a:lnTo>
                  <a:pt x="5820" y="7624"/>
                </a:lnTo>
                <a:cubicBezTo>
                  <a:pt x="5820" y="7682"/>
                  <a:pt x="5844" y="7729"/>
                  <a:pt x="5873" y="7729"/>
                </a:cubicBezTo>
                <a:cubicBezTo>
                  <a:pt x="5902" y="7729"/>
                  <a:pt x="5926" y="7682"/>
                  <a:pt x="5926" y="7624"/>
                </a:cubicBezTo>
                <a:lnTo>
                  <a:pt x="5926" y="7404"/>
                </a:lnTo>
                <a:cubicBezTo>
                  <a:pt x="5926" y="7347"/>
                  <a:pt x="5902" y="7300"/>
                  <a:pt x="5873" y="7300"/>
                </a:cubicBezTo>
                <a:close/>
                <a:moveTo>
                  <a:pt x="6188" y="7300"/>
                </a:moveTo>
                <a:cubicBezTo>
                  <a:pt x="6159" y="7300"/>
                  <a:pt x="6135" y="7347"/>
                  <a:pt x="6135" y="7404"/>
                </a:cubicBezTo>
                <a:lnTo>
                  <a:pt x="6135" y="7624"/>
                </a:lnTo>
                <a:cubicBezTo>
                  <a:pt x="6135" y="7682"/>
                  <a:pt x="6159" y="7729"/>
                  <a:pt x="6188" y="7729"/>
                </a:cubicBezTo>
                <a:cubicBezTo>
                  <a:pt x="6217" y="7729"/>
                  <a:pt x="6240" y="7682"/>
                  <a:pt x="6240" y="7624"/>
                </a:cubicBezTo>
                <a:lnTo>
                  <a:pt x="6240" y="7404"/>
                </a:lnTo>
                <a:cubicBezTo>
                  <a:pt x="6240" y="7347"/>
                  <a:pt x="6217" y="7300"/>
                  <a:pt x="6188" y="7300"/>
                </a:cubicBezTo>
                <a:close/>
                <a:moveTo>
                  <a:pt x="7036" y="7300"/>
                </a:moveTo>
                <a:cubicBezTo>
                  <a:pt x="7007" y="7300"/>
                  <a:pt x="6984" y="7347"/>
                  <a:pt x="6984" y="7404"/>
                </a:cubicBezTo>
                <a:lnTo>
                  <a:pt x="6984" y="7624"/>
                </a:lnTo>
                <a:cubicBezTo>
                  <a:pt x="6984" y="7682"/>
                  <a:pt x="7007" y="7729"/>
                  <a:pt x="7036" y="7729"/>
                </a:cubicBezTo>
                <a:cubicBezTo>
                  <a:pt x="7065" y="7729"/>
                  <a:pt x="7089" y="7682"/>
                  <a:pt x="7089" y="7624"/>
                </a:cubicBezTo>
                <a:lnTo>
                  <a:pt x="7089" y="7404"/>
                </a:lnTo>
                <a:cubicBezTo>
                  <a:pt x="7089" y="7347"/>
                  <a:pt x="7065" y="7300"/>
                  <a:pt x="7036" y="7300"/>
                </a:cubicBezTo>
                <a:close/>
                <a:moveTo>
                  <a:pt x="7351" y="7300"/>
                </a:moveTo>
                <a:cubicBezTo>
                  <a:pt x="7322" y="7300"/>
                  <a:pt x="7299" y="7347"/>
                  <a:pt x="7299" y="7404"/>
                </a:cubicBezTo>
                <a:lnTo>
                  <a:pt x="7299" y="7624"/>
                </a:lnTo>
                <a:cubicBezTo>
                  <a:pt x="7299" y="7682"/>
                  <a:pt x="7322" y="7729"/>
                  <a:pt x="7351" y="7729"/>
                </a:cubicBezTo>
                <a:cubicBezTo>
                  <a:pt x="7380" y="7729"/>
                  <a:pt x="7404" y="7682"/>
                  <a:pt x="7404" y="7624"/>
                </a:cubicBezTo>
                <a:lnTo>
                  <a:pt x="7404" y="7404"/>
                </a:lnTo>
                <a:cubicBezTo>
                  <a:pt x="7404" y="7347"/>
                  <a:pt x="7380" y="7300"/>
                  <a:pt x="7351" y="7300"/>
                </a:cubicBezTo>
                <a:close/>
                <a:moveTo>
                  <a:pt x="8201" y="7300"/>
                </a:moveTo>
                <a:cubicBezTo>
                  <a:pt x="8171" y="7300"/>
                  <a:pt x="8148" y="7347"/>
                  <a:pt x="8148" y="7404"/>
                </a:cubicBezTo>
                <a:lnTo>
                  <a:pt x="8148" y="7624"/>
                </a:lnTo>
                <a:cubicBezTo>
                  <a:pt x="8148" y="7682"/>
                  <a:pt x="8171" y="7729"/>
                  <a:pt x="8201" y="7729"/>
                </a:cubicBezTo>
                <a:cubicBezTo>
                  <a:pt x="8230" y="7729"/>
                  <a:pt x="8254" y="7682"/>
                  <a:pt x="8254" y="7624"/>
                </a:cubicBezTo>
                <a:lnTo>
                  <a:pt x="8254" y="7404"/>
                </a:lnTo>
                <a:cubicBezTo>
                  <a:pt x="8254" y="7347"/>
                  <a:pt x="8230" y="7300"/>
                  <a:pt x="8201" y="7300"/>
                </a:cubicBezTo>
                <a:close/>
                <a:moveTo>
                  <a:pt x="8515" y="7300"/>
                </a:moveTo>
                <a:cubicBezTo>
                  <a:pt x="8486" y="7300"/>
                  <a:pt x="8462" y="7347"/>
                  <a:pt x="8462" y="7404"/>
                </a:cubicBezTo>
                <a:lnTo>
                  <a:pt x="8462" y="7624"/>
                </a:lnTo>
                <a:cubicBezTo>
                  <a:pt x="8462" y="7682"/>
                  <a:pt x="8486" y="7729"/>
                  <a:pt x="8515" y="7729"/>
                </a:cubicBezTo>
                <a:cubicBezTo>
                  <a:pt x="8544" y="7729"/>
                  <a:pt x="8568" y="7682"/>
                  <a:pt x="8568" y="7624"/>
                </a:cubicBezTo>
                <a:lnTo>
                  <a:pt x="8568" y="7404"/>
                </a:lnTo>
                <a:cubicBezTo>
                  <a:pt x="8568" y="7347"/>
                  <a:pt x="8544" y="7300"/>
                  <a:pt x="8515" y="7300"/>
                </a:cubicBezTo>
                <a:close/>
                <a:moveTo>
                  <a:pt x="9365" y="7300"/>
                </a:moveTo>
                <a:cubicBezTo>
                  <a:pt x="9336" y="7300"/>
                  <a:pt x="9312" y="7347"/>
                  <a:pt x="9312" y="7404"/>
                </a:cubicBezTo>
                <a:lnTo>
                  <a:pt x="9312" y="7624"/>
                </a:lnTo>
                <a:cubicBezTo>
                  <a:pt x="9312" y="7682"/>
                  <a:pt x="9336" y="7729"/>
                  <a:pt x="9365" y="7729"/>
                </a:cubicBezTo>
                <a:cubicBezTo>
                  <a:pt x="9394" y="7729"/>
                  <a:pt x="9418" y="7682"/>
                  <a:pt x="9418" y="7624"/>
                </a:cubicBezTo>
                <a:lnTo>
                  <a:pt x="9418" y="7404"/>
                </a:lnTo>
                <a:cubicBezTo>
                  <a:pt x="9418" y="7347"/>
                  <a:pt x="9394" y="7300"/>
                  <a:pt x="9365" y="7300"/>
                </a:cubicBezTo>
                <a:close/>
                <a:moveTo>
                  <a:pt x="9679" y="7300"/>
                </a:moveTo>
                <a:cubicBezTo>
                  <a:pt x="9650" y="7300"/>
                  <a:pt x="9626" y="7347"/>
                  <a:pt x="9626" y="7404"/>
                </a:cubicBezTo>
                <a:lnTo>
                  <a:pt x="9626" y="7624"/>
                </a:lnTo>
                <a:cubicBezTo>
                  <a:pt x="9626" y="7682"/>
                  <a:pt x="9650" y="7729"/>
                  <a:pt x="9679" y="7729"/>
                </a:cubicBezTo>
                <a:cubicBezTo>
                  <a:pt x="9708" y="7729"/>
                  <a:pt x="9732" y="7682"/>
                  <a:pt x="9732" y="7624"/>
                </a:cubicBezTo>
                <a:lnTo>
                  <a:pt x="9732" y="7404"/>
                </a:lnTo>
                <a:cubicBezTo>
                  <a:pt x="9732" y="7347"/>
                  <a:pt x="9708" y="7300"/>
                  <a:pt x="9679" y="7300"/>
                </a:cubicBezTo>
                <a:close/>
                <a:moveTo>
                  <a:pt x="10529" y="7300"/>
                </a:moveTo>
                <a:cubicBezTo>
                  <a:pt x="10500" y="7300"/>
                  <a:pt x="10476" y="7347"/>
                  <a:pt x="10476" y="7404"/>
                </a:cubicBezTo>
                <a:lnTo>
                  <a:pt x="10476" y="7624"/>
                </a:lnTo>
                <a:cubicBezTo>
                  <a:pt x="10476" y="7682"/>
                  <a:pt x="10500" y="7729"/>
                  <a:pt x="10529" y="7729"/>
                </a:cubicBezTo>
                <a:cubicBezTo>
                  <a:pt x="10558" y="7729"/>
                  <a:pt x="10582" y="7682"/>
                  <a:pt x="10582" y="7624"/>
                </a:cubicBezTo>
                <a:lnTo>
                  <a:pt x="10582" y="7404"/>
                </a:lnTo>
                <a:cubicBezTo>
                  <a:pt x="10582" y="7347"/>
                  <a:pt x="10558" y="7300"/>
                  <a:pt x="10529" y="7300"/>
                </a:cubicBezTo>
                <a:close/>
                <a:moveTo>
                  <a:pt x="10844" y="7300"/>
                </a:moveTo>
                <a:cubicBezTo>
                  <a:pt x="10814" y="7300"/>
                  <a:pt x="10791" y="7347"/>
                  <a:pt x="10791" y="7404"/>
                </a:cubicBezTo>
                <a:lnTo>
                  <a:pt x="10791" y="7624"/>
                </a:lnTo>
                <a:cubicBezTo>
                  <a:pt x="10791" y="7682"/>
                  <a:pt x="10814" y="7729"/>
                  <a:pt x="10844" y="7729"/>
                </a:cubicBezTo>
                <a:cubicBezTo>
                  <a:pt x="10873" y="7729"/>
                  <a:pt x="10895" y="7682"/>
                  <a:pt x="10895" y="7624"/>
                </a:cubicBezTo>
                <a:lnTo>
                  <a:pt x="10895" y="7404"/>
                </a:lnTo>
                <a:cubicBezTo>
                  <a:pt x="10895" y="7347"/>
                  <a:pt x="10873" y="7300"/>
                  <a:pt x="10844" y="7300"/>
                </a:cubicBezTo>
                <a:close/>
                <a:moveTo>
                  <a:pt x="11692" y="7300"/>
                </a:moveTo>
                <a:cubicBezTo>
                  <a:pt x="11663" y="7300"/>
                  <a:pt x="11640" y="7347"/>
                  <a:pt x="11640" y="7404"/>
                </a:cubicBezTo>
                <a:lnTo>
                  <a:pt x="11640" y="7624"/>
                </a:lnTo>
                <a:cubicBezTo>
                  <a:pt x="11640" y="7682"/>
                  <a:pt x="11663" y="7729"/>
                  <a:pt x="11692" y="7729"/>
                </a:cubicBezTo>
                <a:cubicBezTo>
                  <a:pt x="11721" y="7729"/>
                  <a:pt x="11745" y="7682"/>
                  <a:pt x="11745" y="7624"/>
                </a:cubicBezTo>
                <a:lnTo>
                  <a:pt x="11745" y="7404"/>
                </a:lnTo>
                <a:cubicBezTo>
                  <a:pt x="11745" y="7347"/>
                  <a:pt x="11721" y="7300"/>
                  <a:pt x="11692" y="7300"/>
                </a:cubicBezTo>
                <a:close/>
                <a:moveTo>
                  <a:pt x="12007" y="7300"/>
                </a:moveTo>
                <a:cubicBezTo>
                  <a:pt x="11978" y="7300"/>
                  <a:pt x="11955" y="7347"/>
                  <a:pt x="11955" y="7404"/>
                </a:cubicBezTo>
                <a:lnTo>
                  <a:pt x="11955" y="7624"/>
                </a:lnTo>
                <a:cubicBezTo>
                  <a:pt x="11955" y="7682"/>
                  <a:pt x="11978" y="7729"/>
                  <a:pt x="12007" y="7729"/>
                </a:cubicBezTo>
                <a:cubicBezTo>
                  <a:pt x="12036" y="7729"/>
                  <a:pt x="12060" y="7682"/>
                  <a:pt x="12060" y="7624"/>
                </a:cubicBezTo>
                <a:lnTo>
                  <a:pt x="12060" y="7404"/>
                </a:lnTo>
                <a:cubicBezTo>
                  <a:pt x="12060" y="7347"/>
                  <a:pt x="12036" y="7300"/>
                  <a:pt x="12007" y="7300"/>
                </a:cubicBezTo>
                <a:close/>
                <a:moveTo>
                  <a:pt x="12856" y="7300"/>
                </a:moveTo>
                <a:cubicBezTo>
                  <a:pt x="12827" y="7300"/>
                  <a:pt x="12804" y="7347"/>
                  <a:pt x="12804" y="7404"/>
                </a:cubicBezTo>
                <a:lnTo>
                  <a:pt x="12804" y="7624"/>
                </a:lnTo>
                <a:cubicBezTo>
                  <a:pt x="12804" y="7682"/>
                  <a:pt x="12827" y="7729"/>
                  <a:pt x="12856" y="7729"/>
                </a:cubicBezTo>
                <a:cubicBezTo>
                  <a:pt x="12886" y="7729"/>
                  <a:pt x="12909" y="7682"/>
                  <a:pt x="12909" y="7624"/>
                </a:cubicBezTo>
                <a:lnTo>
                  <a:pt x="12909" y="7404"/>
                </a:lnTo>
                <a:cubicBezTo>
                  <a:pt x="12909" y="7347"/>
                  <a:pt x="12886" y="7300"/>
                  <a:pt x="12856" y="7300"/>
                </a:cubicBezTo>
                <a:close/>
                <a:moveTo>
                  <a:pt x="13171" y="7300"/>
                </a:moveTo>
                <a:cubicBezTo>
                  <a:pt x="13142" y="7300"/>
                  <a:pt x="13118" y="7347"/>
                  <a:pt x="13118" y="7404"/>
                </a:cubicBezTo>
                <a:lnTo>
                  <a:pt x="13118" y="7624"/>
                </a:lnTo>
                <a:cubicBezTo>
                  <a:pt x="13118" y="7682"/>
                  <a:pt x="13142" y="7729"/>
                  <a:pt x="13171" y="7729"/>
                </a:cubicBezTo>
                <a:cubicBezTo>
                  <a:pt x="13200" y="7729"/>
                  <a:pt x="13224" y="7682"/>
                  <a:pt x="13224" y="7624"/>
                </a:cubicBezTo>
                <a:lnTo>
                  <a:pt x="13224" y="7404"/>
                </a:lnTo>
                <a:cubicBezTo>
                  <a:pt x="13224" y="7347"/>
                  <a:pt x="13200" y="7300"/>
                  <a:pt x="13171" y="7300"/>
                </a:cubicBezTo>
                <a:close/>
                <a:moveTo>
                  <a:pt x="14021" y="7300"/>
                </a:moveTo>
                <a:cubicBezTo>
                  <a:pt x="13992" y="7300"/>
                  <a:pt x="13968" y="7347"/>
                  <a:pt x="13968" y="7404"/>
                </a:cubicBezTo>
                <a:lnTo>
                  <a:pt x="13968" y="7624"/>
                </a:lnTo>
                <a:cubicBezTo>
                  <a:pt x="13968" y="7682"/>
                  <a:pt x="13992" y="7729"/>
                  <a:pt x="14021" y="7729"/>
                </a:cubicBezTo>
                <a:cubicBezTo>
                  <a:pt x="14050" y="7729"/>
                  <a:pt x="14074" y="7682"/>
                  <a:pt x="14074" y="7624"/>
                </a:cubicBezTo>
                <a:lnTo>
                  <a:pt x="14074" y="7404"/>
                </a:lnTo>
                <a:cubicBezTo>
                  <a:pt x="14074" y="7347"/>
                  <a:pt x="14050" y="7300"/>
                  <a:pt x="14021" y="7300"/>
                </a:cubicBezTo>
                <a:close/>
                <a:moveTo>
                  <a:pt x="14335" y="7300"/>
                </a:moveTo>
                <a:cubicBezTo>
                  <a:pt x="14306" y="7300"/>
                  <a:pt x="14282" y="7347"/>
                  <a:pt x="14282" y="7404"/>
                </a:cubicBezTo>
                <a:lnTo>
                  <a:pt x="14282" y="7624"/>
                </a:lnTo>
                <a:cubicBezTo>
                  <a:pt x="14282" y="7682"/>
                  <a:pt x="14306" y="7729"/>
                  <a:pt x="14335" y="7729"/>
                </a:cubicBezTo>
                <a:cubicBezTo>
                  <a:pt x="14364" y="7729"/>
                  <a:pt x="14388" y="7682"/>
                  <a:pt x="14388" y="7624"/>
                </a:cubicBezTo>
                <a:lnTo>
                  <a:pt x="14388" y="7404"/>
                </a:lnTo>
                <a:cubicBezTo>
                  <a:pt x="14388" y="7347"/>
                  <a:pt x="14364" y="7300"/>
                  <a:pt x="14335" y="7300"/>
                </a:cubicBezTo>
                <a:close/>
                <a:moveTo>
                  <a:pt x="15185" y="7300"/>
                </a:moveTo>
                <a:cubicBezTo>
                  <a:pt x="15156" y="7300"/>
                  <a:pt x="15132" y="7347"/>
                  <a:pt x="15132" y="7404"/>
                </a:cubicBezTo>
                <a:lnTo>
                  <a:pt x="15132" y="7624"/>
                </a:lnTo>
                <a:cubicBezTo>
                  <a:pt x="15132" y="7682"/>
                  <a:pt x="15156" y="7729"/>
                  <a:pt x="15185" y="7729"/>
                </a:cubicBezTo>
                <a:cubicBezTo>
                  <a:pt x="15214" y="7729"/>
                  <a:pt x="15237" y="7682"/>
                  <a:pt x="15237" y="7624"/>
                </a:cubicBezTo>
                <a:lnTo>
                  <a:pt x="15237" y="7404"/>
                </a:lnTo>
                <a:cubicBezTo>
                  <a:pt x="15237" y="7347"/>
                  <a:pt x="15214" y="7300"/>
                  <a:pt x="15185" y="7300"/>
                </a:cubicBezTo>
                <a:close/>
                <a:moveTo>
                  <a:pt x="15500" y="7300"/>
                </a:moveTo>
                <a:cubicBezTo>
                  <a:pt x="15470" y="7300"/>
                  <a:pt x="15447" y="7347"/>
                  <a:pt x="15447" y="7404"/>
                </a:cubicBezTo>
                <a:lnTo>
                  <a:pt x="15447" y="7624"/>
                </a:lnTo>
                <a:cubicBezTo>
                  <a:pt x="15447" y="7682"/>
                  <a:pt x="15470" y="7729"/>
                  <a:pt x="15500" y="7729"/>
                </a:cubicBezTo>
                <a:cubicBezTo>
                  <a:pt x="15529" y="7729"/>
                  <a:pt x="15551" y="7682"/>
                  <a:pt x="15551" y="7624"/>
                </a:cubicBezTo>
                <a:lnTo>
                  <a:pt x="15551" y="7404"/>
                </a:lnTo>
                <a:cubicBezTo>
                  <a:pt x="15551" y="7347"/>
                  <a:pt x="15529" y="7300"/>
                  <a:pt x="15500" y="7300"/>
                </a:cubicBezTo>
                <a:close/>
                <a:moveTo>
                  <a:pt x="16349" y="7300"/>
                </a:moveTo>
                <a:cubicBezTo>
                  <a:pt x="16320" y="7300"/>
                  <a:pt x="16296" y="7347"/>
                  <a:pt x="16296" y="7404"/>
                </a:cubicBezTo>
                <a:lnTo>
                  <a:pt x="16296" y="7624"/>
                </a:lnTo>
                <a:cubicBezTo>
                  <a:pt x="16296" y="7682"/>
                  <a:pt x="16320" y="7729"/>
                  <a:pt x="16349" y="7729"/>
                </a:cubicBezTo>
                <a:cubicBezTo>
                  <a:pt x="16378" y="7729"/>
                  <a:pt x="16401" y="7682"/>
                  <a:pt x="16401" y="7624"/>
                </a:cubicBezTo>
                <a:lnTo>
                  <a:pt x="16401" y="7404"/>
                </a:lnTo>
                <a:cubicBezTo>
                  <a:pt x="16401" y="7347"/>
                  <a:pt x="16378" y="7300"/>
                  <a:pt x="16349" y="7300"/>
                </a:cubicBezTo>
                <a:close/>
                <a:moveTo>
                  <a:pt x="16663" y="7300"/>
                </a:moveTo>
                <a:cubicBezTo>
                  <a:pt x="16634" y="7300"/>
                  <a:pt x="16611" y="7347"/>
                  <a:pt x="16611" y="7404"/>
                </a:cubicBezTo>
                <a:lnTo>
                  <a:pt x="16611" y="7624"/>
                </a:lnTo>
                <a:cubicBezTo>
                  <a:pt x="16611" y="7682"/>
                  <a:pt x="16634" y="7729"/>
                  <a:pt x="16663" y="7729"/>
                </a:cubicBezTo>
                <a:cubicBezTo>
                  <a:pt x="16692" y="7729"/>
                  <a:pt x="16716" y="7682"/>
                  <a:pt x="16716" y="7624"/>
                </a:cubicBezTo>
                <a:lnTo>
                  <a:pt x="16716" y="7404"/>
                </a:lnTo>
                <a:cubicBezTo>
                  <a:pt x="16716" y="7347"/>
                  <a:pt x="16692" y="7300"/>
                  <a:pt x="16663" y="7300"/>
                </a:cubicBezTo>
                <a:close/>
                <a:moveTo>
                  <a:pt x="17512" y="7300"/>
                </a:moveTo>
                <a:cubicBezTo>
                  <a:pt x="17483" y="7300"/>
                  <a:pt x="17459" y="7347"/>
                  <a:pt x="17459" y="7404"/>
                </a:cubicBezTo>
                <a:lnTo>
                  <a:pt x="17459" y="7624"/>
                </a:lnTo>
                <a:cubicBezTo>
                  <a:pt x="17459" y="7682"/>
                  <a:pt x="17483" y="7729"/>
                  <a:pt x="17512" y="7729"/>
                </a:cubicBezTo>
                <a:cubicBezTo>
                  <a:pt x="17541" y="7729"/>
                  <a:pt x="17565" y="7682"/>
                  <a:pt x="17565" y="7624"/>
                </a:cubicBezTo>
                <a:lnTo>
                  <a:pt x="17565" y="7404"/>
                </a:lnTo>
                <a:cubicBezTo>
                  <a:pt x="17565" y="7347"/>
                  <a:pt x="17541" y="7300"/>
                  <a:pt x="17512" y="7300"/>
                </a:cubicBezTo>
                <a:close/>
                <a:moveTo>
                  <a:pt x="17827" y="7300"/>
                </a:moveTo>
                <a:cubicBezTo>
                  <a:pt x="17798" y="7300"/>
                  <a:pt x="17774" y="7347"/>
                  <a:pt x="17774" y="7404"/>
                </a:cubicBezTo>
                <a:lnTo>
                  <a:pt x="17774" y="7624"/>
                </a:lnTo>
                <a:cubicBezTo>
                  <a:pt x="17774" y="7682"/>
                  <a:pt x="17798" y="7729"/>
                  <a:pt x="17827" y="7729"/>
                </a:cubicBezTo>
                <a:cubicBezTo>
                  <a:pt x="17856" y="7729"/>
                  <a:pt x="17880" y="7682"/>
                  <a:pt x="17880" y="7624"/>
                </a:cubicBezTo>
                <a:lnTo>
                  <a:pt x="17880" y="7404"/>
                </a:lnTo>
                <a:cubicBezTo>
                  <a:pt x="17880" y="7347"/>
                  <a:pt x="17856" y="7300"/>
                  <a:pt x="17827" y="7300"/>
                </a:cubicBezTo>
                <a:close/>
                <a:moveTo>
                  <a:pt x="18677" y="7300"/>
                </a:moveTo>
                <a:cubicBezTo>
                  <a:pt x="18648" y="7300"/>
                  <a:pt x="18624" y="7347"/>
                  <a:pt x="18624" y="7404"/>
                </a:cubicBezTo>
                <a:lnTo>
                  <a:pt x="18624" y="7624"/>
                </a:lnTo>
                <a:cubicBezTo>
                  <a:pt x="18624" y="7682"/>
                  <a:pt x="18648" y="7729"/>
                  <a:pt x="18677" y="7729"/>
                </a:cubicBezTo>
                <a:cubicBezTo>
                  <a:pt x="18706" y="7729"/>
                  <a:pt x="18730" y="7682"/>
                  <a:pt x="18730" y="7624"/>
                </a:cubicBezTo>
                <a:lnTo>
                  <a:pt x="18730" y="7404"/>
                </a:lnTo>
                <a:cubicBezTo>
                  <a:pt x="18730" y="7347"/>
                  <a:pt x="18706" y="7300"/>
                  <a:pt x="18677" y="7300"/>
                </a:cubicBezTo>
                <a:close/>
                <a:moveTo>
                  <a:pt x="18991" y="7300"/>
                </a:moveTo>
                <a:cubicBezTo>
                  <a:pt x="18962" y="7300"/>
                  <a:pt x="18938" y="7347"/>
                  <a:pt x="18938" y="7404"/>
                </a:cubicBezTo>
                <a:lnTo>
                  <a:pt x="18938" y="7624"/>
                </a:lnTo>
                <a:cubicBezTo>
                  <a:pt x="18938" y="7682"/>
                  <a:pt x="18962" y="7729"/>
                  <a:pt x="18991" y="7729"/>
                </a:cubicBezTo>
                <a:cubicBezTo>
                  <a:pt x="19020" y="7729"/>
                  <a:pt x="19044" y="7682"/>
                  <a:pt x="19044" y="7624"/>
                </a:cubicBezTo>
                <a:lnTo>
                  <a:pt x="19044" y="7404"/>
                </a:lnTo>
                <a:cubicBezTo>
                  <a:pt x="19044" y="7347"/>
                  <a:pt x="19020" y="7300"/>
                  <a:pt x="18991" y="7300"/>
                </a:cubicBezTo>
                <a:close/>
                <a:moveTo>
                  <a:pt x="19841" y="7300"/>
                </a:moveTo>
                <a:cubicBezTo>
                  <a:pt x="19812" y="7300"/>
                  <a:pt x="19788" y="7347"/>
                  <a:pt x="19788" y="7404"/>
                </a:cubicBezTo>
                <a:lnTo>
                  <a:pt x="19788" y="7624"/>
                </a:lnTo>
                <a:cubicBezTo>
                  <a:pt x="19788" y="7682"/>
                  <a:pt x="19812" y="7729"/>
                  <a:pt x="19841" y="7729"/>
                </a:cubicBezTo>
                <a:cubicBezTo>
                  <a:pt x="19870" y="7729"/>
                  <a:pt x="19894" y="7682"/>
                  <a:pt x="19894" y="7624"/>
                </a:cubicBezTo>
                <a:lnTo>
                  <a:pt x="19894" y="7404"/>
                </a:lnTo>
                <a:cubicBezTo>
                  <a:pt x="19894" y="7347"/>
                  <a:pt x="19870" y="7300"/>
                  <a:pt x="19841" y="7300"/>
                </a:cubicBezTo>
                <a:close/>
                <a:moveTo>
                  <a:pt x="20155" y="7300"/>
                </a:moveTo>
                <a:cubicBezTo>
                  <a:pt x="20126" y="7300"/>
                  <a:pt x="20102" y="7347"/>
                  <a:pt x="20102" y="7404"/>
                </a:cubicBezTo>
                <a:lnTo>
                  <a:pt x="20102" y="7624"/>
                </a:lnTo>
                <a:cubicBezTo>
                  <a:pt x="20102" y="7682"/>
                  <a:pt x="20126" y="7729"/>
                  <a:pt x="20155" y="7729"/>
                </a:cubicBezTo>
                <a:cubicBezTo>
                  <a:pt x="20184" y="7729"/>
                  <a:pt x="20207" y="7682"/>
                  <a:pt x="20207" y="7624"/>
                </a:cubicBezTo>
                <a:lnTo>
                  <a:pt x="20207" y="7404"/>
                </a:lnTo>
                <a:cubicBezTo>
                  <a:pt x="20207" y="7347"/>
                  <a:pt x="20184" y="7300"/>
                  <a:pt x="20155" y="7300"/>
                </a:cubicBezTo>
                <a:close/>
                <a:moveTo>
                  <a:pt x="21004" y="7300"/>
                </a:moveTo>
                <a:cubicBezTo>
                  <a:pt x="20975" y="7300"/>
                  <a:pt x="20952" y="7347"/>
                  <a:pt x="20952" y="7404"/>
                </a:cubicBezTo>
                <a:lnTo>
                  <a:pt x="20952" y="7624"/>
                </a:lnTo>
                <a:cubicBezTo>
                  <a:pt x="20952" y="7682"/>
                  <a:pt x="20975" y="7729"/>
                  <a:pt x="21004" y="7729"/>
                </a:cubicBezTo>
                <a:cubicBezTo>
                  <a:pt x="21033" y="7729"/>
                  <a:pt x="21057" y="7682"/>
                  <a:pt x="21057" y="7624"/>
                </a:cubicBezTo>
                <a:lnTo>
                  <a:pt x="21057" y="7404"/>
                </a:lnTo>
                <a:cubicBezTo>
                  <a:pt x="21057" y="7347"/>
                  <a:pt x="21033" y="7300"/>
                  <a:pt x="21004" y="7300"/>
                </a:cubicBezTo>
                <a:close/>
                <a:moveTo>
                  <a:pt x="21319" y="7300"/>
                </a:moveTo>
                <a:cubicBezTo>
                  <a:pt x="21289" y="7300"/>
                  <a:pt x="21267" y="7347"/>
                  <a:pt x="21267" y="7404"/>
                </a:cubicBezTo>
                <a:lnTo>
                  <a:pt x="21267" y="7624"/>
                </a:lnTo>
                <a:cubicBezTo>
                  <a:pt x="21267" y="7682"/>
                  <a:pt x="21289" y="7729"/>
                  <a:pt x="21319" y="7729"/>
                </a:cubicBezTo>
                <a:cubicBezTo>
                  <a:pt x="21348" y="7729"/>
                  <a:pt x="21372" y="7682"/>
                  <a:pt x="21372" y="7624"/>
                </a:cubicBezTo>
                <a:lnTo>
                  <a:pt x="21372" y="7404"/>
                </a:lnTo>
                <a:cubicBezTo>
                  <a:pt x="21372" y="7347"/>
                  <a:pt x="21348" y="7300"/>
                  <a:pt x="21319" y="7300"/>
                </a:cubicBezTo>
                <a:close/>
                <a:moveTo>
                  <a:pt x="281" y="8029"/>
                </a:moveTo>
                <a:cubicBezTo>
                  <a:pt x="252" y="8029"/>
                  <a:pt x="228" y="8077"/>
                  <a:pt x="228" y="8134"/>
                </a:cubicBezTo>
                <a:lnTo>
                  <a:pt x="228" y="8354"/>
                </a:lnTo>
                <a:cubicBezTo>
                  <a:pt x="228" y="8412"/>
                  <a:pt x="252" y="8459"/>
                  <a:pt x="281" y="8459"/>
                </a:cubicBezTo>
                <a:cubicBezTo>
                  <a:pt x="311" y="8459"/>
                  <a:pt x="334" y="8412"/>
                  <a:pt x="334" y="8354"/>
                </a:cubicBezTo>
                <a:lnTo>
                  <a:pt x="334" y="8134"/>
                </a:lnTo>
                <a:cubicBezTo>
                  <a:pt x="334" y="8077"/>
                  <a:pt x="311" y="8029"/>
                  <a:pt x="281" y="8029"/>
                </a:cubicBezTo>
                <a:close/>
                <a:moveTo>
                  <a:pt x="596" y="8029"/>
                </a:moveTo>
                <a:cubicBezTo>
                  <a:pt x="567" y="8029"/>
                  <a:pt x="543" y="8077"/>
                  <a:pt x="543" y="8134"/>
                </a:cubicBezTo>
                <a:lnTo>
                  <a:pt x="543" y="8354"/>
                </a:lnTo>
                <a:cubicBezTo>
                  <a:pt x="543" y="8412"/>
                  <a:pt x="567" y="8459"/>
                  <a:pt x="596" y="8459"/>
                </a:cubicBezTo>
                <a:cubicBezTo>
                  <a:pt x="625" y="8459"/>
                  <a:pt x="649" y="8412"/>
                  <a:pt x="649" y="8354"/>
                </a:cubicBezTo>
                <a:lnTo>
                  <a:pt x="649" y="8134"/>
                </a:lnTo>
                <a:cubicBezTo>
                  <a:pt x="649" y="8077"/>
                  <a:pt x="625" y="8029"/>
                  <a:pt x="596" y="8029"/>
                </a:cubicBezTo>
                <a:close/>
                <a:moveTo>
                  <a:pt x="1446" y="8029"/>
                </a:moveTo>
                <a:cubicBezTo>
                  <a:pt x="1417" y="8029"/>
                  <a:pt x="1393" y="8077"/>
                  <a:pt x="1393" y="8134"/>
                </a:cubicBezTo>
                <a:lnTo>
                  <a:pt x="1393" y="8354"/>
                </a:lnTo>
                <a:cubicBezTo>
                  <a:pt x="1393" y="8412"/>
                  <a:pt x="1417" y="8459"/>
                  <a:pt x="1446" y="8459"/>
                </a:cubicBezTo>
                <a:cubicBezTo>
                  <a:pt x="1475" y="8459"/>
                  <a:pt x="1499" y="8412"/>
                  <a:pt x="1499" y="8354"/>
                </a:cubicBezTo>
                <a:lnTo>
                  <a:pt x="1499" y="8134"/>
                </a:lnTo>
                <a:cubicBezTo>
                  <a:pt x="1499" y="8077"/>
                  <a:pt x="1475" y="8029"/>
                  <a:pt x="1446" y="8029"/>
                </a:cubicBezTo>
                <a:close/>
                <a:moveTo>
                  <a:pt x="1760" y="8029"/>
                </a:moveTo>
                <a:cubicBezTo>
                  <a:pt x="1731" y="8029"/>
                  <a:pt x="1707" y="8077"/>
                  <a:pt x="1707" y="8134"/>
                </a:cubicBezTo>
                <a:lnTo>
                  <a:pt x="1707" y="8354"/>
                </a:lnTo>
                <a:cubicBezTo>
                  <a:pt x="1707" y="8412"/>
                  <a:pt x="1731" y="8459"/>
                  <a:pt x="1760" y="8459"/>
                </a:cubicBezTo>
                <a:cubicBezTo>
                  <a:pt x="1789" y="8459"/>
                  <a:pt x="1813" y="8412"/>
                  <a:pt x="1813" y="8354"/>
                </a:cubicBezTo>
                <a:lnTo>
                  <a:pt x="1813" y="8134"/>
                </a:lnTo>
                <a:cubicBezTo>
                  <a:pt x="1813" y="8077"/>
                  <a:pt x="1789" y="8029"/>
                  <a:pt x="1760" y="8029"/>
                </a:cubicBezTo>
                <a:close/>
                <a:moveTo>
                  <a:pt x="2610" y="8029"/>
                </a:moveTo>
                <a:cubicBezTo>
                  <a:pt x="2581" y="8029"/>
                  <a:pt x="2557" y="8077"/>
                  <a:pt x="2557" y="8134"/>
                </a:cubicBezTo>
                <a:lnTo>
                  <a:pt x="2557" y="8354"/>
                </a:lnTo>
                <a:cubicBezTo>
                  <a:pt x="2557" y="8412"/>
                  <a:pt x="2581" y="8459"/>
                  <a:pt x="2610" y="8459"/>
                </a:cubicBezTo>
                <a:cubicBezTo>
                  <a:pt x="2639" y="8459"/>
                  <a:pt x="2662" y="8412"/>
                  <a:pt x="2662" y="8354"/>
                </a:cubicBezTo>
                <a:lnTo>
                  <a:pt x="2662" y="8134"/>
                </a:lnTo>
                <a:cubicBezTo>
                  <a:pt x="2662" y="8077"/>
                  <a:pt x="2639" y="8029"/>
                  <a:pt x="2610" y="8029"/>
                </a:cubicBezTo>
                <a:close/>
                <a:moveTo>
                  <a:pt x="2924" y="8029"/>
                </a:moveTo>
                <a:cubicBezTo>
                  <a:pt x="2895" y="8029"/>
                  <a:pt x="2871" y="8077"/>
                  <a:pt x="2871" y="8134"/>
                </a:cubicBezTo>
                <a:lnTo>
                  <a:pt x="2871" y="8354"/>
                </a:lnTo>
                <a:cubicBezTo>
                  <a:pt x="2871" y="8412"/>
                  <a:pt x="2895" y="8459"/>
                  <a:pt x="2924" y="8459"/>
                </a:cubicBezTo>
                <a:cubicBezTo>
                  <a:pt x="2954" y="8459"/>
                  <a:pt x="2976" y="8412"/>
                  <a:pt x="2976" y="8354"/>
                </a:cubicBezTo>
                <a:lnTo>
                  <a:pt x="2976" y="8134"/>
                </a:lnTo>
                <a:cubicBezTo>
                  <a:pt x="2976" y="8077"/>
                  <a:pt x="2954" y="8029"/>
                  <a:pt x="2924" y="8029"/>
                </a:cubicBezTo>
                <a:close/>
                <a:moveTo>
                  <a:pt x="3773" y="8029"/>
                </a:moveTo>
                <a:cubicBezTo>
                  <a:pt x="3744" y="8029"/>
                  <a:pt x="3721" y="8077"/>
                  <a:pt x="3721" y="8134"/>
                </a:cubicBezTo>
                <a:lnTo>
                  <a:pt x="3721" y="8354"/>
                </a:lnTo>
                <a:cubicBezTo>
                  <a:pt x="3721" y="8412"/>
                  <a:pt x="3744" y="8459"/>
                  <a:pt x="3773" y="8459"/>
                </a:cubicBezTo>
                <a:cubicBezTo>
                  <a:pt x="3802" y="8459"/>
                  <a:pt x="3826" y="8412"/>
                  <a:pt x="3826" y="8354"/>
                </a:cubicBezTo>
                <a:lnTo>
                  <a:pt x="3826" y="8134"/>
                </a:lnTo>
                <a:cubicBezTo>
                  <a:pt x="3826" y="8077"/>
                  <a:pt x="3802" y="8029"/>
                  <a:pt x="3773" y="8029"/>
                </a:cubicBezTo>
                <a:close/>
                <a:moveTo>
                  <a:pt x="4088" y="8029"/>
                </a:moveTo>
                <a:cubicBezTo>
                  <a:pt x="4058" y="8029"/>
                  <a:pt x="4035" y="8077"/>
                  <a:pt x="4035" y="8134"/>
                </a:cubicBezTo>
                <a:lnTo>
                  <a:pt x="4035" y="8354"/>
                </a:lnTo>
                <a:cubicBezTo>
                  <a:pt x="4035" y="8412"/>
                  <a:pt x="4058" y="8459"/>
                  <a:pt x="4088" y="8459"/>
                </a:cubicBezTo>
                <a:cubicBezTo>
                  <a:pt x="4117" y="8459"/>
                  <a:pt x="4141" y="8412"/>
                  <a:pt x="4141" y="8354"/>
                </a:cubicBezTo>
                <a:lnTo>
                  <a:pt x="4141" y="8134"/>
                </a:lnTo>
                <a:cubicBezTo>
                  <a:pt x="4141" y="8077"/>
                  <a:pt x="4117" y="8029"/>
                  <a:pt x="4088" y="8029"/>
                </a:cubicBezTo>
                <a:close/>
                <a:moveTo>
                  <a:pt x="4937" y="8029"/>
                </a:moveTo>
                <a:cubicBezTo>
                  <a:pt x="4908" y="8029"/>
                  <a:pt x="4884" y="8077"/>
                  <a:pt x="4884" y="8134"/>
                </a:cubicBezTo>
                <a:lnTo>
                  <a:pt x="4884" y="8354"/>
                </a:lnTo>
                <a:cubicBezTo>
                  <a:pt x="4884" y="8412"/>
                  <a:pt x="4908" y="8459"/>
                  <a:pt x="4937" y="8459"/>
                </a:cubicBezTo>
                <a:cubicBezTo>
                  <a:pt x="4966" y="8459"/>
                  <a:pt x="4990" y="8412"/>
                  <a:pt x="4990" y="8354"/>
                </a:cubicBezTo>
                <a:lnTo>
                  <a:pt x="4990" y="8134"/>
                </a:lnTo>
                <a:cubicBezTo>
                  <a:pt x="4990" y="8077"/>
                  <a:pt x="4966" y="8029"/>
                  <a:pt x="4937" y="8029"/>
                </a:cubicBezTo>
                <a:close/>
                <a:moveTo>
                  <a:pt x="5252" y="8029"/>
                </a:moveTo>
                <a:cubicBezTo>
                  <a:pt x="5223" y="8029"/>
                  <a:pt x="5199" y="8077"/>
                  <a:pt x="5199" y="8134"/>
                </a:cubicBezTo>
                <a:lnTo>
                  <a:pt x="5199" y="8354"/>
                </a:lnTo>
                <a:cubicBezTo>
                  <a:pt x="5199" y="8412"/>
                  <a:pt x="5223" y="8459"/>
                  <a:pt x="5252" y="8459"/>
                </a:cubicBezTo>
                <a:cubicBezTo>
                  <a:pt x="5281" y="8459"/>
                  <a:pt x="5305" y="8412"/>
                  <a:pt x="5305" y="8354"/>
                </a:cubicBezTo>
                <a:lnTo>
                  <a:pt x="5305" y="8134"/>
                </a:lnTo>
                <a:cubicBezTo>
                  <a:pt x="5305" y="8077"/>
                  <a:pt x="5281" y="8029"/>
                  <a:pt x="5252" y="8029"/>
                </a:cubicBezTo>
                <a:close/>
                <a:moveTo>
                  <a:pt x="6102" y="8029"/>
                </a:moveTo>
                <a:cubicBezTo>
                  <a:pt x="6072" y="8029"/>
                  <a:pt x="6049" y="8077"/>
                  <a:pt x="6049" y="8134"/>
                </a:cubicBezTo>
                <a:lnTo>
                  <a:pt x="6049" y="8354"/>
                </a:lnTo>
                <a:cubicBezTo>
                  <a:pt x="6049" y="8412"/>
                  <a:pt x="6072" y="8459"/>
                  <a:pt x="6102" y="8459"/>
                </a:cubicBezTo>
                <a:cubicBezTo>
                  <a:pt x="6131" y="8459"/>
                  <a:pt x="6155" y="8412"/>
                  <a:pt x="6155" y="8354"/>
                </a:cubicBezTo>
                <a:lnTo>
                  <a:pt x="6155" y="8134"/>
                </a:lnTo>
                <a:cubicBezTo>
                  <a:pt x="6155" y="8077"/>
                  <a:pt x="6131" y="8029"/>
                  <a:pt x="6102" y="8029"/>
                </a:cubicBezTo>
                <a:close/>
                <a:moveTo>
                  <a:pt x="6416" y="8029"/>
                </a:moveTo>
                <a:cubicBezTo>
                  <a:pt x="6387" y="8029"/>
                  <a:pt x="6363" y="8077"/>
                  <a:pt x="6363" y="8134"/>
                </a:cubicBezTo>
                <a:lnTo>
                  <a:pt x="6363" y="8354"/>
                </a:lnTo>
                <a:cubicBezTo>
                  <a:pt x="6363" y="8412"/>
                  <a:pt x="6387" y="8459"/>
                  <a:pt x="6416" y="8459"/>
                </a:cubicBezTo>
                <a:cubicBezTo>
                  <a:pt x="6445" y="8459"/>
                  <a:pt x="6469" y="8412"/>
                  <a:pt x="6469" y="8354"/>
                </a:cubicBezTo>
                <a:lnTo>
                  <a:pt x="6469" y="8134"/>
                </a:lnTo>
                <a:cubicBezTo>
                  <a:pt x="6469" y="8077"/>
                  <a:pt x="6445" y="8029"/>
                  <a:pt x="6416" y="8029"/>
                </a:cubicBezTo>
                <a:close/>
                <a:moveTo>
                  <a:pt x="7266" y="8029"/>
                </a:moveTo>
                <a:cubicBezTo>
                  <a:pt x="7237" y="8029"/>
                  <a:pt x="7213" y="8077"/>
                  <a:pt x="7213" y="8134"/>
                </a:cubicBezTo>
                <a:lnTo>
                  <a:pt x="7213" y="8354"/>
                </a:lnTo>
                <a:cubicBezTo>
                  <a:pt x="7213" y="8412"/>
                  <a:pt x="7237" y="8459"/>
                  <a:pt x="7266" y="8459"/>
                </a:cubicBezTo>
                <a:cubicBezTo>
                  <a:pt x="7295" y="8459"/>
                  <a:pt x="7318" y="8412"/>
                  <a:pt x="7318" y="8354"/>
                </a:cubicBezTo>
                <a:lnTo>
                  <a:pt x="7318" y="8134"/>
                </a:lnTo>
                <a:cubicBezTo>
                  <a:pt x="7318" y="8077"/>
                  <a:pt x="7295" y="8029"/>
                  <a:pt x="7266" y="8029"/>
                </a:cubicBezTo>
                <a:close/>
                <a:moveTo>
                  <a:pt x="7580" y="8029"/>
                </a:moveTo>
                <a:cubicBezTo>
                  <a:pt x="7551" y="8029"/>
                  <a:pt x="7527" y="8077"/>
                  <a:pt x="7527" y="8134"/>
                </a:cubicBezTo>
                <a:lnTo>
                  <a:pt x="7527" y="8354"/>
                </a:lnTo>
                <a:cubicBezTo>
                  <a:pt x="7527" y="8412"/>
                  <a:pt x="7551" y="8459"/>
                  <a:pt x="7580" y="8459"/>
                </a:cubicBezTo>
                <a:cubicBezTo>
                  <a:pt x="7609" y="8459"/>
                  <a:pt x="7632" y="8412"/>
                  <a:pt x="7632" y="8354"/>
                </a:cubicBezTo>
                <a:lnTo>
                  <a:pt x="7632" y="8134"/>
                </a:lnTo>
                <a:cubicBezTo>
                  <a:pt x="7632" y="8077"/>
                  <a:pt x="7609" y="8029"/>
                  <a:pt x="7580" y="8029"/>
                </a:cubicBezTo>
                <a:close/>
                <a:moveTo>
                  <a:pt x="8429" y="8029"/>
                </a:moveTo>
                <a:cubicBezTo>
                  <a:pt x="8400" y="8029"/>
                  <a:pt x="8377" y="8077"/>
                  <a:pt x="8377" y="8134"/>
                </a:cubicBezTo>
                <a:lnTo>
                  <a:pt x="8377" y="8354"/>
                </a:lnTo>
                <a:cubicBezTo>
                  <a:pt x="8377" y="8412"/>
                  <a:pt x="8400" y="8459"/>
                  <a:pt x="8429" y="8459"/>
                </a:cubicBezTo>
                <a:cubicBezTo>
                  <a:pt x="8458" y="8459"/>
                  <a:pt x="8482" y="8412"/>
                  <a:pt x="8482" y="8354"/>
                </a:cubicBezTo>
                <a:lnTo>
                  <a:pt x="8482" y="8134"/>
                </a:lnTo>
                <a:cubicBezTo>
                  <a:pt x="8482" y="8077"/>
                  <a:pt x="8458" y="8029"/>
                  <a:pt x="8429" y="8029"/>
                </a:cubicBezTo>
                <a:close/>
                <a:moveTo>
                  <a:pt x="8744" y="8029"/>
                </a:moveTo>
                <a:cubicBezTo>
                  <a:pt x="8714" y="8029"/>
                  <a:pt x="8691" y="8077"/>
                  <a:pt x="8691" y="8134"/>
                </a:cubicBezTo>
                <a:lnTo>
                  <a:pt x="8691" y="8354"/>
                </a:lnTo>
                <a:cubicBezTo>
                  <a:pt x="8691" y="8412"/>
                  <a:pt x="8714" y="8459"/>
                  <a:pt x="8744" y="8459"/>
                </a:cubicBezTo>
                <a:cubicBezTo>
                  <a:pt x="8773" y="8459"/>
                  <a:pt x="8796" y="8412"/>
                  <a:pt x="8796" y="8354"/>
                </a:cubicBezTo>
                <a:lnTo>
                  <a:pt x="8796" y="8134"/>
                </a:lnTo>
                <a:cubicBezTo>
                  <a:pt x="8796" y="8077"/>
                  <a:pt x="8773" y="8029"/>
                  <a:pt x="8744" y="8029"/>
                </a:cubicBezTo>
                <a:close/>
                <a:moveTo>
                  <a:pt x="9593" y="8029"/>
                </a:moveTo>
                <a:cubicBezTo>
                  <a:pt x="9564" y="8029"/>
                  <a:pt x="9540" y="8077"/>
                  <a:pt x="9540" y="8134"/>
                </a:cubicBezTo>
                <a:lnTo>
                  <a:pt x="9540" y="8354"/>
                </a:lnTo>
                <a:cubicBezTo>
                  <a:pt x="9540" y="8412"/>
                  <a:pt x="9564" y="8459"/>
                  <a:pt x="9593" y="8459"/>
                </a:cubicBezTo>
                <a:cubicBezTo>
                  <a:pt x="9622" y="8459"/>
                  <a:pt x="9646" y="8412"/>
                  <a:pt x="9646" y="8354"/>
                </a:cubicBezTo>
                <a:lnTo>
                  <a:pt x="9646" y="8134"/>
                </a:lnTo>
                <a:cubicBezTo>
                  <a:pt x="9646" y="8077"/>
                  <a:pt x="9622" y="8029"/>
                  <a:pt x="9593" y="8029"/>
                </a:cubicBezTo>
                <a:close/>
                <a:moveTo>
                  <a:pt x="9908" y="8029"/>
                </a:moveTo>
                <a:cubicBezTo>
                  <a:pt x="9879" y="8029"/>
                  <a:pt x="9855" y="8077"/>
                  <a:pt x="9855" y="8134"/>
                </a:cubicBezTo>
                <a:lnTo>
                  <a:pt x="9855" y="8354"/>
                </a:lnTo>
                <a:cubicBezTo>
                  <a:pt x="9855" y="8412"/>
                  <a:pt x="9879" y="8459"/>
                  <a:pt x="9908" y="8459"/>
                </a:cubicBezTo>
                <a:cubicBezTo>
                  <a:pt x="9937" y="8459"/>
                  <a:pt x="9961" y="8412"/>
                  <a:pt x="9961" y="8354"/>
                </a:cubicBezTo>
                <a:lnTo>
                  <a:pt x="9961" y="8134"/>
                </a:lnTo>
                <a:cubicBezTo>
                  <a:pt x="9961" y="8077"/>
                  <a:pt x="9937" y="8029"/>
                  <a:pt x="9908" y="8029"/>
                </a:cubicBezTo>
                <a:close/>
                <a:moveTo>
                  <a:pt x="10758" y="8029"/>
                </a:moveTo>
                <a:cubicBezTo>
                  <a:pt x="10728" y="8029"/>
                  <a:pt x="10705" y="8077"/>
                  <a:pt x="10705" y="8134"/>
                </a:cubicBezTo>
                <a:lnTo>
                  <a:pt x="10705" y="8354"/>
                </a:lnTo>
                <a:cubicBezTo>
                  <a:pt x="10705" y="8412"/>
                  <a:pt x="10728" y="8459"/>
                  <a:pt x="10758" y="8459"/>
                </a:cubicBezTo>
                <a:cubicBezTo>
                  <a:pt x="10787" y="8459"/>
                  <a:pt x="10810" y="8412"/>
                  <a:pt x="10810" y="8354"/>
                </a:cubicBezTo>
                <a:lnTo>
                  <a:pt x="10810" y="8134"/>
                </a:lnTo>
                <a:cubicBezTo>
                  <a:pt x="10810" y="8077"/>
                  <a:pt x="10787" y="8029"/>
                  <a:pt x="10758" y="8029"/>
                </a:cubicBezTo>
                <a:close/>
                <a:moveTo>
                  <a:pt x="11072" y="8029"/>
                </a:moveTo>
                <a:cubicBezTo>
                  <a:pt x="11043" y="8029"/>
                  <a:pt x="11019" y="8077"/>
                  <a:pt x="11019" y="8134"/>
                </a:cubicBezTo>
                <a:lnTo>
                  <a:pt x="11019" y="8354"/>
                </a:lnTo>
                <a:cubicBezTo>
                  <a:pt x="11019" y="8412"/>
                  <a:pt x="11043" y="8459"/>
                  <a:pt x="11072" y="8459"/>
                </a:cubicBezTo>
                <a:cubicBezTo>
                  <a:pt x="11101" y="8459"/>
                  <a:pt x="11125" y="8412"/>
                  <a:pt x="11125" y="8354"/>
                </a:cubicBezTo>
                <a:lnTo>
                  <a:pt x="11125" y="8134"/>
                </a:lnTo>
                <a:cubicBezTo>
                  <a:pt x="11125" y="8077"/>
                  <a:pt x="11101" y="8029"/>
                  <a:pt x="11072" y="8029"/>
                </a:cubicBezTo>
                <a:close/>
                <a:moveTo>
                  <a:pt x="11922" y="8029"/>
                </a:moveTo>
                <a:cubicBezTo>
                  <a:pt x="11893" y="8029"/>
                  <a:pt x="11869" y="8077"/>
                  <a:pt x="11869" y="8134"/>
                </a:cubicBezTo>
                <a:lnTo>
                  <a:pt x="11869" y="8354"/>
                </a:lnTo>
                <a:cubicBezTo>
                  <a:pt x="11869" y="8412"/>
                  <a:pt x="11893" y="8459"/>
                  <a:pt x="11922" y="8459"/>
                </a:cubicBezTo>
                <a:cubicBezTo>
                  <a:pt x="11951" y="8459"/>
                  <a:pt x="11974" y="8412"/>
                  <a:pt x="11974" y="8354"/>
                </a:cubicBezTo>
                <a:lnTo>
                  <a:pt x="11974" y="8134"/>
                </a:lnTo>
                <a:cubicBezTo>
                  <a:pt x="11974" y="8077"/>
                  <a:pt x="11951" y="8029"/>
                  <a:pt x="11922" y="8029"/>
                </a:cubicBezTo>
                <a:close/>
                <a:moveTo>
                  <a:pt x="12236" y="8029"/>
                </a:moveTo>
                <a:cubicBezTo>
                  <a:pt x="12207" y="8029"/>
                  <a:pt x="12183" y="8077"/>
                  <a:pt x="12183" y="8134"/>
                </a:cubicBezTo>
                <a:lnTo>
                  <a:pt x="12183" y="8354"/>
                </a:lnTo>
                <a:cubicBezTo>
                  <a:pt x="12183" y="8412"/>
                  <a:pt x="12207" y="8459"/>
                  <a:pt x="12236" y="8459"/>
                </a:cubicBezTo>
                <a:cubicBezTo>
                  <a:pt x="12265" y="8459"/>
                  <a:pt x="12288" y="8412"/>
                  <a:pt x="12288" y="8354"/>
                </a:cubicBezTo>
                <a:lnTo>
                  <a:pt x="12288" y="8134"/>
                </a:lnTo>
                <a:cubicBezTo>
                  <a:pt x="12288" y="8077"/>
                  <a:pt x="12265" y="8029"/>
                  <a:pt x="12236" y="8029"/>
                </a:cubicBezTo>
                <a:close/>
                <a:moveTo>
                  <a:pt x="13085" y="8029"/>
                </a:moveTo>
                <a:cubicBezTo>
                  <a:pt x="13056" y="8029"/>
                  <a:pt x="13032" y="8077"/>
                  <a:pt x="13032" y="8134"/>
                </a:cubicBezTo>
                <a:lnTo>
                  <a:pt x="13032" y="8354"/>
                </a:lnTo>
                <a:cubicBezTo>
                  <a:pt x="13032" y="8412"/>
                  <a:pt x="13056" y="8459"/>
                  <a:pt x="13085" y="8459"/>
                </a:cubicBezTo>
                <a:cubicBezTo>
                  <a:pt x="13114" y="8459"/>
                  <a:pt x="13138" y="8412"/>
                  <a:pt x="13138" y="8354"/>
                </a:cubicBezTo>
                <a:lnTo>
                  <a:pt x="13138" y="8134"/>
                </a:lnTo>
                <a:cubicBezTo>
                  <a:pt x="13138" y="8077"/>
                  <a:pt x="13114" y="8029"/>
                  <a:pt x="13085" y="8029"/>
                </a:cubicBezTo>
                <a:close/>
                <a:moveTo>
                  <a:pt x="13399" y="8029"/>
                </a:moveTo>
                <a:cubicBezTo>
                  <a:pt x="13370" y="8029"/>
                  <a:pt x="13348" y="8077"/>
                  <a:pt x="13348" y="8134"/>
                </a:cubicBezTo>
                <a:lnTo>
                  <a:pt x="13348" y="8354"/>
                </a:lnTo>
                <a:cubicBezTo>
                  <a:pt x="13348" y="8412"/>
                  <a:pt x="13370" y="8459"/>
                  <a:pt x="13399" y="8459"/>
                </a:cubicBezTo>
                <a:cubicBezTo>
                  <a:pt x="13428" y="8459"/>
                  <a:pt x="13452" y="8412"/>
                  <a:pt x="13452" y="8354"/>
                </a:cubicBezTo>
                <a:lnTo>
                  <a:pt x="13452" y="8134"/>
                </a:lnTo>
                <a:cubicBezTo>
                  <a:pt x="13452" y="8077"/>
                  <a:pt x="13428" y="8029"/>
                  <a:pt x="13399" y="8029"/>
                </a:cubicBezTo>
                <a:close/>
                <a:moveTo>
                  <a:pt x="14249" y="8029"/>
                </a:moveTo>
                <a:cubicBezTo>
                  <a:pt x="14220" y="8029"/>
                  <a:pt x="14196" y="8077"/>
                  <a:pt x="14196" y="8134"/>
                </a:cubicBezTo>
                <a:lnTo>
                  <a:pt x="14196" y="8354"/>
                </a:lnTo>
                <a:cubicBezTo>
                  <a:pt x="14196" y="8412"/>
                  <a:pt x="14220" y="8459"/>
                  <a:pt x="14249" y="8459"/>
                </a:cubicBezTo>
                <a:cubicBezTo>
                  <a:pt x="14278" y="8459"/>
                  <a:pt x="14302" y="8412"/>
                  <a:pt x="14302" y="8354"/>
                </a:cubicBezTo>
                <a:lnTo>
                  <a:pt x="14302" y="8134"/>
                </a:lnTo>
                <a:cubicBezTo>
                  <a:pt x="14302" y="8077"/>
                  <a:pt x="14278" y="8029"/>
                  <a:pt x="14249" y="8029"/>
                </a:cubicBezTo>
                <a:close/>
                <a:moveTo>
                  <a:pt x="14564" y="8029"/>
                </a:moveTo>
                <a:cubicBezTo>
                  <a:pt x="14535" y="8029"/>
                  <a:pt x="14511" y="8077"/>
                  <a:pt x="14511" y="8134"/>
                </a:cubicBezTo>
                <a:lnTo>
                  <a:pt x="14511" y="8354"/>
                </a:lnTo>
                <a:cubicBezTo>
                  <a:pt x="14511" y="8412"/>
                  <a:pt x="14535" y="8459"/>
                  <a:pt x="14564" y="8459"/>
                </a:cubicBezTo>
                <a:cubicBezTo>
                  <a:pt x="14593" y="8459"/>
                  <a:pt x="14617" y="8412"/>
                  <a:pt x="14617" y="8354"/>
                </a:cubicBezTo>
                <a:lnTo>
                  <a:pt x="14617" y="8134"/>
                </a:lnTo>
                <a:cubicBezTo>
                  <a:pt x="14617" y="8077"/>
                  <a:pt x="14593" y="8029"/>
                  <a:pt x="14564" y="8029"/>
                </a:cubicBezTo>
                <a:close/>
                <a:moveTo>
                  <a:pt x="15413" y="8029"/>
                </a:moveTo>
                <a:cubicBezTo>
                  <a:pt x="15384" y="8029"/>
                  <a:pt x="15360" y="8077"/>
                  <a:pt x="15360" y="8134"/>
                </a:cubicBezTo>
                <a:lnTo>
                  <a:pt x="15360" y="8354"/>
                </a:lnTo>
                <a:cubicBezTo>
                  <a:pt x="15360" y="8412"/>
                  <a:pt x="15384" y="8459"/>
                  <a:pt x="15413" y="8459"/>
                </a:cubicBezTo>
                <a:cubicBezTo>
                  <a:pt x="15442" y="8459"/>
                  <a:pt x="15465" y="8412"/>
                  <a:pt x="15465" y="8354"/>
                </a:cubicBezTo>
                <a:lnTo>
                  <a:pt x="15465" y="8134"/>
                </a:lnTo>
                <a:cubicBezTo>
                  <a:pt x="15465" y="8077"/>
                  <a:pt x="15442" y="8029"/>
                  <a:pt x="15413" y="8029"/>
                </a:cubicBezTo>
                <a:close/>
                <a:moveTo>
                  <a:pt x="15728" y="8029"/>
                </a:moveTo>
                <a:cubicBezTo>
                  <a:pt x="15699" y="8029"/>
                  <a:pt x="15675" y="8077"/>
                  <a:pt x="15675" y="8134"/>
                </a:cubicBezTo>
                <a:lnTo>
                  <a:pt x="15675" y="8354"/>
                </a:lnTo>
                <a:cubicBezTo>
                  <a:pt x="15675" y="8412"/>
                  <a:pt x="15699" y="8459"/>
                  <a:pt x="15728" y="8459"/>
                </a:cubicBezTo>
                <a:cubicBezTo>
                  <a:pt x="15757" y="8459"/>
                  <a:pt x="15781" y="8412"/>
                  <a:pt x="15781" y="8354"/>
                </a:cubicBezTo>
                <a:lnTo>
                  <a:pt x="15781" y="8134"/>
                </a:lnTo>
                <a:cubicBezTo>
                  <a:pt x="15781" y="8077"/>
                  <a:pt x="15757" y="8029"/>
                  <a:pt x="15728" y="8029"/>
                </a:cubicBezTo>
                <a:close/>
                <a:moveTo>
                  <a:pt x="16578" y="8029"/>
                </a:moveTo>
                <a:cubicBezTo>
                  <a:pt x="16549" y="8029"/>
                  <a:pt x="16525" y="8077"/>
                  <a:pt x="16525" y="8134"/>
                </a:cubicBezTo>
                <a:lnTo>
                  <a:pt x="16525" y="8354"/>
                </a:lnTo>
                <a:cubicBezTo>
                  <a:pt x="16525" y="8412"/>
                  <a:pt x="16549" y="8459"/>
                  <a:pt x="16578" y="8459"/>
                </a:cubicBezTo>
                <a:cubicBezTo>
                  <a:pt x="16607" y="8459"/>
                  <a:pt x="16630" y="8412"/>
                  <a:pt x="16630" y="8354"/>
                </a:cubicBezTo>
                <a:lnTo>
                  <a:pt x="16630" y="8134"/>
                </a:lnTo>
                <a:cubicBezTo>
                  <a:pt x="16630" y="8077"/>
                  <a:pt x="16607" y="8029"/>
                  <a:pt x="16578" y="8029"/>
                </a:cubicBezTo>
                <a:close/>
                <a:moveTo>
                  <a:pt x="16892" y="8029"/>
                </a:moveTo>
                <a:cubicBezTo>
                  <a:pt x="16863" y="8029"/>
                  <a:pt x="16839" y="8077"/>
                  <a:pt x="16839" y="8134"/>
                </a:cubicBezTo>
                <a:lnTo>
                  <a:pt x="16839" y="8354"/>
                </a:lnTo>
                <a:cubicBezTo>
                  <a:pt x="16839" y="8412"/>
                  <a:pt x="16863" y="8459"/>
                  <a:pt x="16892" y="8459"/>
                </a:cubicBezTo>
                <a:cubicBezTo>
                  <a:pt x="16921" y="8459"/>
                  <a:pt x="16944" y="8412"/>
                  <a:pt x="16944" y="8354"/>
                </a:cubicBezTo>
                <a:lnTo>
                  <a:pt x="16944" y="8134"/>
                </a:lnTo>
                <a:cubicBezTo>
                  <a:pt x="16944" y="8077"/>
                  <a:pt x="16921" y="8029"/>
                  <a:pt x="16892" y="8029"/>
                </a:cubicBezTo>
                <a:close/>
                <a:moveTo>
                  <a:pt x="17741" y="8029"/>
                </a:moveTo>
                <a:cubicBezTo>
                  <a:pt x="17712" y="8029"/>
                  <a:pt x="17689" y="8077"/>
                  <a:pt x="17689" y="8134"/>
                </a:cubicBezTo>
                <a:lnTo>
                  <a:pt x="17689" y="8354"/>
                </a:lnTo>
                <a:cubicBezTo>
                  <a:pt x="17689" y="8412"/>
                  <a:pt x="17712" y="8459"/>
                  <a:pt x="17741" y="8459"/>
                </a:cubicBezTo>
                <a:cubicBezTo>
                  <a:pt x="17770" y="8459"/>
                  <a:pt x="17794" y="8412"/>
                  <a:pt x="17794" y="8354"/>
                </a:cubicBezTo>
                <a:lnTo>
                  <a:pt x="17794" y="8134"/>
                </a:lnTo>
                <a:cubicBezTo>
                  <a:pt x="17794" y="8077"/>
                  <a:pt x="17770" y="8029"/>
                  <a:pt x="17741" y="8029"/>
                </a:cubicBezTo>
                <a:close/>
                <a:moveTo>
                  <a:pt x="18055" y="8029"/>
                </a:moveTo>
                <a:cubicBezTo>
                  <a:pt x="18026" y="8029"/>
                  <a:pt x="18002" y="8077"/>
                  <a:pt x="18002" y="8134"/>
                </a:cubicBezTo>
                <a:lnTo>
                  <a:pt x="18002" y="8354"/>
                </a:lnTo>
                <a:cubicBezTo>
                  <a:pt x="18002" y="8412"/>
                  <a:pt x="18026" y="8459"/>
                  <a:pt x="18055" y="8459"/>
                </a:cubicBezTo>
                <a:cubicBezTo>
                  <a:pt x="18085" y="8459"/>
                  <a:pt x="18108" y="8412"/>
                  <a:pt x="18108" y="8354"/>
                </a:cubicBezTo>
                <a:lnTo>
                  <a:pt x="18108" y="8134"/>
                </a:lnTo>
                <a:cubicBezTo>
                  <a:pt x="18108" y="8077"/>
                  <a:pt x="18085" y="8029"/>
                  <a:pt x="18055" y="8029"/>
                </a:cubicBezTo>
                <a:close/>
                <a:moveTo>
                  <a:pt x="18905" y="8029"/>
                </a:moveTo>
                <a:cubicBezTo>
                  <a:pt x="18876" y="8029"/>
                  <a:pt x="18852" y="8077"/>
                  <a:pt x="18852" y="8134"/>
                </a:cubicBezTo>
                <a:lnTo>
                  <a:pt x="18852" y="8354"/>
                </a:lnTo>
                <a:cubicBezTo>
                  <a:pt x="18852" y="8412"/>
                  <a:pt x="18876" y="8459"/>
                  <a:pt x="18905" y="8459"/>
                </a:cubicBezTo>
                <a:cubicBezTo>
                  <a:pt x="18934" y="8459"/>
                  <a:pt x="18958" y="8412"/>
                  <a:pt x="18958" y="8354"/>
                </a:cubicBezTo>
                <a:lnTo>
                  <a:pt x="18958" y="8134"/>
                </a:lnTo>
                <a:cubicBezTo>
                  <a:pt x="18958" y="8077"/>
                  <a:pt x="18934" y="8029"/>
                  <a:pt x="18905" y="8029"/>
                </a:cubicBezTo>
                <a:close/>
                <a:moveTo>
                  <a:pt x="19220" y="8029"/>
                </a:moveTo>
                <a:cubicBezTo>
                  <a:pt x="19191" y="8029"/>
                  <a:pt x="19167" y="8077"/>
                  <a:pt x="19167" y="8134"/>
                </a:cubicBezTo>
                <a:lnTo>
                  <a:pt x="19167" y="8354"/>
                </a:lnTo>
                <a:cubicBezTo>
                  <a:pt x="19167" y="8412"/>
                  <a:pt x="19191" y="8459"/>
                  <a:pt x="19220" y="8459"/>
                </a:cubicBezTo>
                <a:cubicBezTo>
                  <a:pt x="19249" y="8459"/>
                  <a:pt x="19273" y="8412"/>
                  <a:pt x="19273" y="8354"/>
                </a:cubicBezTo>
                <a:lnTo>
                  <a:pt x="19273" y="8134"/>
                </a:lnTo>
                <a:cubicBezTo>
                  <a:pt x="19273" y="8077"/>
                  <a:pt x="19249" y="8029"/>
                  <a:pt x="19220" y="8029"/>
                </a:cubicBezTo>
                <a:close/>
                <a:moveTo>
                  <a:pt x="20069" y="8029"/>
                </a:moveTo>
                <a:cubicBezTo>
                  <a:pt x="20040" y="8029"/>
                  <a:pt x="20016" y="8077"/>
                  <a:pt x="20016" y="8134"/>
                </a:cubicBezTo>
                <a:lnTo>
                  <a:pt x="20016" y="8354"/>
                </a:lnTo>
                <a:cubicBezTo>
                  <a:pt x="20016" y="8412"/>
                  <a:pt x="20040" y="8459"/>
                  <a:pt x="20069" y="8459"/>
                </a:cubicBezTo>
                <a:cubicBezTo>
                  <a:pt x="20099" y="8459"/>
                  <a:pt x="20122" y="8412"/>
                  <a:pt x="20122" y="8354"/>
                </a:cubicBezTo>
                <a:lnTo>
                  <a:pt x="20122" y="8134"/>
                </a:lnTo>
                <a:cubicBezTo>
                  <a:pt x="20122" y="8077"/>
                  <a:pt x="20099" y="8029"/>
                  <a:pt x="20069" y="8029"/>
                </a:cubicBezTo>
                <a:close/>
                <a:moveTo>
                  <a:pt x="20384" y="8029"/>
                </a:moveTo>
                <a:cubicBezTo>
                  <a:pt x="20355" y="8029"/>
                  <a:pt x="20331" y="8077"/>
                  <a:pt x="20331" y="8134"/>
                </a:cubicBezTo>
                <a:lnTo>
                  <a:pt x="20331" y="8354"/>
                </a:lnTo>
                <a:cubicBezTo>
                  <a:pt x="20331" y="8412"/>
                  <a:pt x="20355" y="8459"/>
                  <a:pt x="20384" y="8459"/>
                </a:cubicBezTo>
                <a:cubicBezTo>
                  <a:pt x="20413" y="8459"/>
                  <a:pt x="20436" y="8412"/>
                  <a:pt x="20436" y="8354"/>
                </a:cubicBezTo>
                <a:lnTo>
                  <a:pt x="20436" y="8134"/>
                </a:lnTo>
                <a:cubicBezTo>
                  <a:pt x="20436" y="8077"/>
                  <a:pt x="20413" y="8029"/>
                  <a:pt x="20384" y="8029"/>
                </a:cubicBezTo>
                <a:close/>
                <a:moveTo>
                  <a:pt x="21234" y="8029"/>
                </a:moveTo>
                <a:cubicBezTo>
                  <a:pt x="21204" y="8029"/>
                  <a:pt x="21181" y="8077"/>
                  <a:pt x="21181" y="8134"/>
                </a:cubicBezTo>
                <a:lnTo>
                  <a:pt x="21181" y="8354"/>
                </a:lnTo>
                <a:cubicBezTo>
                  <a:pt x="21181" y="8412"/>
                  <a:pt x="21204" y="8459"/>
                  <a:pt x="21234" y="8459"/>
                </a:cubicBezTo>
                <a:cubicBezTo>
                  <a:pt x="21263" y="8459"/>
                  <a:pt x="21285" y="8412"/>
                  <a:pt x="21285" y="8354"/>
                </a:cubicBezTo>
                <a:lnTo>
                  <a:pt x="21285" y="8134"/>
                </a:lnTo>
                <a:cubicBezTo>
                  <a:pt x="21285" y="8077"/>
                  <a:pt x="21263" y="8029"/>
                  <a:pt x="21234" y="8029"/>
                </a:cubicBezTo>
                <a:close/>
                <a:moveTo>
                  <a:pt x="21547" y="8029"/>
                </a:moveTo>
                <a:cubicBezTo>
                  <a:pt x="21518" y="8029"/>
                  <a:pt x="21495" y="8077"/>
                  <a:pt x="21495" y="8134"/>
                </a:cubicBezTo>
                <a:lnTo>
                  <a:pt x="21495" y="8354"/>
                </a:lnTo>
                <a:cubicBezTo>
                  <a:pt x="21495" y="8412"/>
                  <a:pt x="21518" y="8459"/>
                  <a:pt x="21547" y="8459"/>
                </a:cubicBezTo>
                <a:cubicBezTo>
                  <a:pt x="21576" y="8459"/>
                  <a:pt x="21600" y="8412"/>
                  <a:pt x="21600" y="8354"/>
                </a:cubicBezTo>
                <a:lnTo>
                  <a:pt x="21600" y="8134"/>
                </a:lnTo>
                <a:cubicBezTo>
                  <a:pt x="21600" y="8077"/>
                  <a:pt x="21576" y="8029"/>
                  <a:pt x="21547" y="8029"/>
                </a:cubicBezTo>
                <a:close/>
                <a:moveTo>
                  <a:pt x="53" y="8759"/>
                </a:moveTo>
                <a:cubicBezTo>
                  <a:pt x="24" y="8759"/>
                  <a:pt x="0" y="8807"/>
                  <a:pt x="0" y="8864"/>
                </a:cubicBezTo>
                <a:lnTo>
                  <a:pt x="0" y="9084"/>
                </a:lnTo>
                <a:cubicBezTo>
                  <a:pt x="0" y="9142"/>
                  <a:pt x="24" y="9189"/>
                  <a:pt x="53" y="9189"/>
                </a:cubicBezTo>
                <a:cubicBezTo>
                  <a:pt x="82" y="9189"/>
                  <a:pt x="106" y="9142"/>
                  <a:pt x="106" y="9084"/>
                </a:cubicBezTo>
                <a:lnTo>
                  <a:pt x="106" y="8864"/>
                </a:lnTo>
                <a:cubicBezTo>
                  <a:pt x="106" y="8807"/>
                  <a:pt x="82" y="8759"/>
                  <a:pt x="53" y="8759"/>
                </a:cubicBezTo>
                <a:close/>
                <a:moveTo>
                  <a:pt x="367" y="8759"/>
                </a:moveTo>
                <a:cubicBezTo>
                  <a:pt x="338" y="8759"/>
                  <a:pt x="315" y="8807"/>
                  <a:pt x="315" y="8864"/>
                </a:cubicBezTo>
                <a:lnTo>
                  <a:pt x="315" y="9084"/>
                </a:lnTo>
                <a:cubicBezTo>
                  <a:pt x="315" y="9142"/>
                  <a:pt x="338" y="9189"/>
                  <a:pt x="367" y="9189"/>
                </a:cubicBezTo>
                <a:cubicBezTo>
                  <a:pt x="397" y="9189"/>
                  <a:pt x="420" y="9142"/>
                  <a:pt x="420" y="9084"/>
                </a:cubicBezTo>
                <a:lnTo>
                  <a:pt x="420" y="8864"/>
                </a:lnTo>
                <a:cubicBezTo>
                  <a:pt x="420" y="8807"/>
                  <a:pt x="397" y="8759"/>
                  <a:pt x="367" y="8759"/>
                </a:cubicBezTo>
                <a:close/>
                <a:moveTo>
                  <a:pt x="1217" y="8759"/>
                </a:moveTo>
                <a:cubicBezTo>
                  <a:pt x="1188" y="8759"/>
                  <a:pt x="1164" y="8807"/>
                  <a:pt x="1164" y="8864"/>
                </a:cubicBezTo>
                <a:lnTo>
                  <a:pt x="1164" y="9084"/>
                </a:lnTo>
                <a:cubicBezTo>
                  <a:pt x="1164" y="9142"/>
                  <a:pt x="1188" y="9189"/>
                  <a:pt x="1217" y="9189"/>
                </a:cubicBezTo>
                <a:cubicBezTo>
                  <a:pt x="1246" y="9189"/>
                  <a:pt x="1270" y="9142"/>
                  <a:pt x="1270" y="9084"/>
                </a:cubicBezTo>
                <a:lnTo>
                  <a:pt x="1270" y="8864"/>
                </a:lnTo>
                <a:cubicBezTo>
                  <a:pt x="1270" y="8807"/>
                  <a:pt x="1246" y="8759"/>
                  <a:pt x="1217" y="8759"/>
                </a:cubicBezTo>
                <a:close/>
                <a:moveTo>
                  <a:pt x="1532" y="8759"/>
                </a:moveTo>
                <a:cubicBezTo>
                  <a:pt x="1503" y="8759"/>
                  <a:pt x="1479" y="8807"/>
                  <a:pt x="1479" y="8864"/>
                </a:cubicBezTo>
                <a:lnTo>
                  <a:pt x="1479" y="9084"/>
                </a:lnTo>
                <a:cubicBezTo>
                  <a:pt x="1479" y="9142"/>
                  <a:pt x="1503" y="9189"/>
                  <a:pt x="1532" y="9189"/>
                </a:cubicBezTo>
                <a:cubicBezTo>
                  <a:pt x="1561" y="9189"/>
                  <a:pt x="1584" y="9142"/>
                  <a:pt x="1584" y="9084"/>
                </a:cubicBezTo>
                <a:lnTo>
                  <a:pt x="1584" y="8864"/>
                </a:lnTo>
                <a:cubicBezTo>
                  <a:pt x="1584" y="8807"/>
                  <a:pt x="1561" y="8759"/>
                  <a:pt x="1532" y="8759"/>
                </a:cubicBezTo>
                <a:close/>
                <a:moveTo>
                  <a:pt x="2380" y="8759"/>
                </a:moveTo>
                <a:cubicBezTo>
                  <a:pt x="2351" y="8759"/>
                  <a:pt x="2329" y="8807"/>
                  <a:pt x="2329" y="8864"/>
                </a:cubicBezTo>
                <a:lnTo>
                  <a:pt x="2329" y="9084"/>
                </a:lnTo>
                <a:cubicBezTo>
                  <a:pt x="2329" y="9142"/>
                  <a:pt x="2351" y="9189"/>
                  <a:pt x="2380" y="9189"/>
                </a:cubicBezTo>
                <a:cubicBezTo>
                  <a:pt x="2409" y="9189"/>
                  <a:pt x="2433" y="9142"/>
                  <a:pt x="2433" y="9084"/>
                </a:cubicBezTo>
                <a:lnTo>
                  <a:pt x="2433" y="8864"/>
                </a:lnTo>
                <a:cubicBezTo>
                  <a:pt x="2433" y="8807"/>
                  <a:pt x="2409" y="8759"/>
                  <a:pt x="2380" y="8759"/>
                </a:cubicBezTo>
                <a:close/>
                <a:moveTo>
                  <a:pt x="2695" y="8759"/>
                </a:moveTo>
                <a:cubicBezTo>
                  <a:pt x="2666" y="8759"/>
                  <a:pt x="2643" y="8807"/>
                  <a:pt x="2643" y="8864"/>
                </a:cubicBezTo>
                <a:lnTo>
                  <a:pt x="2643" y="9084"/>
                </a:lnTo>
                <a:cubicBezTo>
                  <a:pt x="2643" y="9142"/>
                  <a:pt x="2666" y="9189"/>
                  <a:pt x="2695" y="9189"/>
                </a:cubicBezTo>
                <a:cubicBezTo>
                  <a:pt x="2724" y="9189"/>
                  <a:pt x="2748" y="9142"/>
                  <a:pt x="2748" y="9084"/>
                </a:cubicBezTo>
                <a:lnTo>
                  <a:pt x="2748" y="8864"/>
                </a:lnTo>
                <a:cubicBezTo>
                  <a:pt x="2748" y="8807"/>
                  <a:pt x="2724" y="8759"/>
                  <a:pt x="2695" y="8759"/>
                </a:cubicBezTo>
                <a:close/>
                <a:moveTo>
                  <a:pt x="3545" y="8759"/>
                </a:moveTo>
                <a:cubicBezTo>
                  <a:pt x="3516" y="8759"/>
                  <a:pt x="3492" y="8807"/>
                  <a:pt x="3492" y="8864"/>
                </a:cubicBezTo>
                <a:lnTo>
                  <a:pt x="3492" y="9084"/>
                </a:lnTo>
                <a:cubicBezTo>
                  <a:pt x="3492" y="9142"/>
                  <a:pt x="3516" y="9189"/>
                  <a:pt x="3545" y="9189"/>
                </a:cubicBezTo>
                <a:cubicBezTo>
                  <a:pt x="3574" y="9189"/>
                  <a:pt x="3598" y="9142"/>
                  <a:pt x="3598" y="9084"/>
                </a:cubicBezTo>
                <a:lnTo>
                  <a:pt x="3598" y="8864"/>
                </a:lnTo>
                <a:cubicBezTo>
                  <a:pt x="3598" y="8807"/>
                  <a:pt x="3574" y="8759"/>
                  <a:pt x="3545" y="8759"/>
                </a:cubicBezTo>
                <a:close/>
                <a:moveTo>
                  <a:pt x="3859" y="8759"/>
                </a:moveTo>
                <a:cubicBezTo>
                  <a:pt x="3830" y="8759"/>
                  <a:pt x="3806" y="8807"/>
                  <a:pt x="3806" y="8864"/>
                </a:cubicBezTo>
                <a:lnTo>
                  <a:pt x="3806" y="9084"/>
                </a:lnTo>
                <a:cubicBezTo>
                  <a:pt x="3806" y="9142"/>
                  <a:pt x="3830" y="9189"/>
                  <a:pt x="3859" y="9189"/>
                </a:cubicBezTo>
                <a:cubicBezTo>
                  <a:pt x="3888" y="9189"/>
                  <a:pt x="3912" y="9142"/>
                  <a:pt x="3912" y="9084"/>
                </a:cubicBezTo>
                <a:lnTo>
                  <a:pt x="3912" y="8864"/>
                </a:lnTo>
                <a:cubicBezTo>
                  <a:pt x="3912" y="8807"/>
                  <a:pt x="3888" y="8759"/>
                  <a:pt x="3859" y="8759"/>
                </a:cubicBezTo>
                <a:close/>
                <a:moveTo>
                  <a:pt x="4709" y="8759"/>
                </a:moveTo>
                <a:cubicBezTo>
                  <a:pt x="4680" y="8759"/>
                  <a:pt x="4656" y="8807"/>
                  <a:pt x="4656" y="8864"/>
                </a:cubicBezTo>
                <a:lnTo>
                  <a:pt x="4656" y="9084"/>
                </a:lnTo>
                <a:cubicBezTo>
                  <a:pt x="4656" y="9142"/>
                  <a:pt x="4680" y="9189"/>
                  <a:pt x="4709" y="9189"/>
                </a:cubicBezTo>
                <a:cubicBezTo>
                  <a:pt x="4738" y="9189"/>
                  <a:pt x="4762" y="9142"/>
                  <a:pt x="4762" y="9084"/>
                </a:cubicBezTo>
                <a:lnTo>
                  <a:pt x="4762" y="8864"/>
                </a:lnTo>
                <a:cubicBezTo>
                  <a:pt x="4762" y="8807"/>
                  <a:pt x="4738" y="8759"/>
                  <a:pt x="4709" y="8759"/>
                </a:cubicBezTo>
                <a:close/>
                <a:moveTo>
                  <a:pt x="5023" y="8759"/>
                </a:moveTo>
                <a:cubicBezTo>
                  <a:pt x="4994" y="8759"/>
                  <a:pt x="4970" y="8807"/>
                  <a:pt x="4970" y="8864"/>
                </a:cubicBezTo>
                <a:lnTo>
                  <a:pt x="4970" y="9084"/>
                </a:lnTo>
                <a:cubicBezTo>
                  <a:pt x="4970" y="9142"/>
                  <a:pt x="4994" y="9189"/>
                  <a:pt x="5023" y="9189"/>
                </a:cubicBezTo>
                <a:cubicBezTo>
                  <a:pt x="5053" y="9189"/>
                  <a:pt x="5076" y="9142"/>
                  <a:pt x="5076" y="9084"/>
                </a:cubicBezTo>
                <a:lnTo>
                  <a:pt x="5076" y="8864"/>
                </a:lnTo>
                <a:cubicBezTo>
                  <a:pt x="5076" y="8807"/>
                  <a:pt x="5053" y="8759"/>
                  <a:pt x="5023" y="8759"/>
                </a:cubicBezTo>
                <a:close/>
                <a:moveTo>
                  <a:pt x="5873" y="8759"/>
                </a:moveTo>
                <a:cubicBezTo>
                  <a:pt x="5844" y="8759"/>
                  <a:pt x="5820" y="8807"/>
                  <a:pt x="5820" y="8864"/>
                </a:cubicBezTo>
                <a:lnTo>
                  <a:pt x="5820" y="9084"/>
                </a:lnTo>
                <a:cubicBezTo>
                  <a:pt x="5820" y="9142"/>
                  <a:pt x="5844" y="9189"/>
                  <a:pt x="5873" y="9189"/>
                </a:cubicBezTo>
                <a:cubicBezTo>
                  <a:pt x="5902" y="9189"/>
                  <a:pt x="5926" y="9142"/>
                  <a:pt x="5926" y="9084"/>
                </a:cubicBezTo>
                <a:lnTo>
                  <a:pt x="5926" y="8864"/>
                </a:lnTo>
                <a:cubicBezTo>
                  <a:pt x="5926" y="8807"/>
                  <a:pt x="5902" y="8759"/>
                  <a:pt x="5873" y="8759"/>
                </a:cubicBezTo>
                <a:close/>
                <a:moveTo>
                  <a:pt x="6188" y="8759"/>
                </a:moveTo>
                <a:cubicBezTo>
                  <a:pt x="6159" y="8759"/>
                  <a:pt x="6135" y="8807"/>
                  <a:pt x="6135" y="8864"/>
                </a:cubicBezTo>
                <a:lnTo>
                  <a:pt x="6135" y="9084"/>
                </a:lnTo>
                <a:cubicBezTo>
                  <a:pt x="6135" y="9142"/>
                  <a:pt x="6159" y="9189"/>
                  <a:pt x="6188" y="9189"/>
                </a:cubicBezTo>
                <a:cubicBezTo>
                  <a:pt x="6217" y="9189"/>
                  <a:pt x="6240" y="9142"/>
                  <a:pt x="6240" y="9084"/>
                </a:cubicBezTo>
                <a:lnTo>
                  <a:pt x="6240" y="8864"/>
                </a:lnTo>
                <a:cubicBezTo>
                  <a:pt x="6240" y="8807"/>
                  <a:pt x="6217" y="8759"/>
                  <a:pt x="6188" y="8759"/>
                </a:cubicBezTo>
                <a:close/>
                <a:moveTo>
                  <a:pt x="7036" y="8759"/>
                </a:moveTo>
                <a:cubicBezTo>
                  <a:pt x="7007" y="8759"/>
                  <a:pt x="6984" y="8807"/>
                  <a:pt x="6984" y="8864"/>
                </a:cubicBezTo>
                <a:lnTo>
                  <a:pt x="6984" y="9084"/>
                </a:lnTo>
                <a:cubicBezTo>
                  <a:pt x="6984" y="9142"/>
                  <a:pt x="7007" y="9189"/>
                  <a:pt x="7036" y="9189"/>
                </a:cubicBezTo>
                <a:cubicBezTo>
                  <a:pt x="7065" y="9189"/>
                  <a:pt x="7089" y="9142"/>
                  <a:pt x="7089" y="9084"/>
                </a:cubicBezTo>
                <a:lnTo>
                  <a:pt x="7089" y="8864"/>
                </a:lnTo>
                <a:cubicBezTo>
                  <a:pt x="7089" y="8807"/>
                  <a:pt x="7065" y="8759"/>
                  <a:pt x="7036" y="8759"/>
                </a:cubicBezTo>
                <a:close/>
                <a:moveTo>
                  <a:pt x="7351" y="8759"/>
                </a:moveTo>
                <a:cubicBezTo>
                  <a:pt x="7322" y="8759"/>
                  <a:pt x="7299" y="8807"/>
                  <a:pt x="7299" y="8864"/>
                </a:cubicBezTo>
                <a:lnTo>
                  <a:pt x="7299" y="9084"/>
                </a:lnTo>
                <a:cubicBezTo>
                  <a:pt x="7299" y="9142"/>
                  <a:pt x="7322" y="9189"/>
                  <a:pt x="7351" y="9189"/>
                </a:cubicBezTo>
                <a:cubicBezTo>
                  <a:pt x="7380" y="9189"/>
                  <a:pt x="7404" y="9142"/>
                  <a:pt x="7404" y="9084"/>
                </a:cubicBezTo>
                <a:lnTo>
                  <a:pt x="7404" y="8864"/>
                </a:lnTo>
                <a:cubicBezTo>
                  <a:pt x="7404" y="8807"/>
                  <a:pt x="7380" y="8759"/>
                  <a:pt x="7351" y="8759"/>
                </a:cubicBezTo>
                <a:close/>
                <a:moveTo>
                  <a:pt x="8201" y="8759"/>
                </a:moveTo>
                <a:cubicBezTo>
                  <a:pt x="8171" y="8759"/>
                  <a:pt x="8148" y="8807"/>
                  <a:pt x="8148" y="8864"/>
                </a:cubicBezTo>
                <a:lnTo>
                  <a:pt x="8148" y="9084"/>
                </a:lnTo>
                <a:cubicBezTo>
                  <a:pt x="8148" y="9142"/>
                  <a:pt x="8171" y="9189"/>
                  <a:pt x="8201" y="9189"/>
                </a:cubicBezTo>
                <a:cubicBezTo>
                  <a:pt x="8230" y="9189"/>
                  <a:pt x="8254" y="9142"/>
                  <a:pt x="8254" y="9084"/>
                </a:cubicBezTo>
                <a:lnTo>
                  <a:pt x="8254" y="8864"/>
                </a:lnTo>
                <a:cubicBezTo>
                  <a:pt x="8254" y="8807"/>
                  <a:pt x="8230" y="8759"/>
                  <a:pt x="8201" y="8759"/>
                </a:cubicBezTo>
                <a:close/>
                <a:moveTo>
                  <a:pt x="8515" y="8759"/>
                </a:moveTo>
                <a:cubicBezTo>
                  <a:pt x="8486" y="8759"/>
                  <a:pt x="8462" y="8807"/>
                  <a:pt x="8462" y="8864"/>
                </a:cubicBezTo>
                <a:lnTo>
                  <a:pt x="8462" y="9084"/>
                </a:lnTo>
                <a:cubicBezTo>
                  <a:pt x="8462" y="9142"/>
                  <a:pt x="8486" y="9189"/>
                  <a:pt x="8515" y="9189"/>
                </a:cubicBezTo>
                <a:cubicBezTo>
                  <a:pt x="8544" y="9189"/>
                  <a:pt x="8568" y="9142"/>
                  <a:pt x="8568" y="9084"/>
                </a:cubicBezTo>
                <a:lnTo>
                  <a:pt x="8568" y="8864"/>
                </a:lnTo>
                <a:cubicBezTo>
                  <a:pt x="8568" y="8807"/>
                  <a:pt x="8544" y="8759"/>
                  <a:pt x="8515" y="8759"/>
                </a:cubicBezTo>
                <a:close/>
                <a:moveTo>
                  <a:pt x="9365" y="8759"/>
                </a:moveTo>
                <a:cubicBezTo>
                  <a:pt x="9336" y="8759"/>
                  <a:pt x="9312" y="8807"/>
                  <a:pt x="9312" y="8864"/>
                </a:cubicBezTo>
                <a:lnTo>
                  <a:pt x="9312" y="9084"/>
                </a:lnTo>
                <a:cubicBezTo>
                  <a:pt x="9312" y="9142"/>
                  <a:pt x="9336" y="9189"/>
                  <a:pt x="9365" y="9189"/>
                </a:cubicBezTo>
                <a:cubicBezTo>
                  <a:pt x="9394" y="9189"/>
                  <a:pt x="9418" y="9142"/>
                  <a:pt x="9418" y="9084"/>
                </a:cubicBezTo>
                <a:lnTo>
                  <a:pt x="9418" y="8864"/>
                </a:lnTo>
                <a:cubicBezTo>
                  <a:pt x="9418" y="8807"/>
                  <a:pt x="9394" y="8759"/>
                  <a:pt x="9365" y="8759"/>
                </a:cubicBezTo>
                <a:close/>
                <a:moveTo>
                  <a:pt x="9679" y="8759"/>
                </a:moveTo>
                <a:cubicBezTo>
                  <a:pt x="9650" y="8759"/>
                  <a:pt x="9626" y="8807"/>
                  <a:pt x="9626" y="8864"/>
                </a:cubicBezTo>
                <a:lnTo>
                  <a:pt x="9626" y="9084"/>
                </a:lnTo>
                <a:cubicBezTo>
                  <a:pt x="9626" y="9142"/>
                  <a:pt x="9650" y="9189"/>
                  <a:pt x="9679" y="9189"/>
                </a:cubicBezTo>
                <a:cubicBezTo>
                  <a:pt x="9708" y="9189"/>
                  <a:pt x="9732" y="9142"/>
                  <a:pt x="9732" y="9084"/>
                </a:cubicBezTo>
                <a:lnTo>
                  <a:pt x="9732" y="8864"/>
                </a:lnTo>
                <a:cubicBezTo>
                  <a:pt x="9732" y="8807"/>
                  <a:pt x="9708" y="8759"/>
                  <a:pt x="9679" y="8759"/>
                </a:cubicBezTo>
                <a:close/>
                <a:moveTo>
                  <a:pt x="10529" y="8759"/>
                </a:moveTo>
                <a:cubicBezTo>
                  <a:pt x="10500" y="8759"/>
                  <a:pt x="10476" y="8807"/>
                  <a:pt x="10476" y="8864"/>
                </a:cubicBezTo>
                <a:lnTo>
                  <a:pt x="10476" y="9084"/>
                </a:lnTo>
                <a:cubicBezTo>
                  <a:pt x="10476" y="9142"/>
                  <a:pt x="10500" y="9189"/>
                  <a:pt x="10529" y="9189"/>
                </a:cubicBezTo>
                <a:cubicBezTo>
                  <a:pt x="10558" y="9189"/>
                  <a:pt x="10582" y="9142"/>
                  <a:pt x="10582" y="9084"/>
                </a:cubicBezTo>
                <a:lnTo>
                  <a:pt x="10582" y="8864"/>
                </a:lnTo>
                <a:cubicBezTo>
                  <a:pt x="10582" y="8807"/>
                  <a:pt x="10558" y="8759"/>
                  <a:pt x="10529" y="8759"/>
                </a:cubicBezTo>
                <a:close/>
                <a:moveTo>
                  <a:pt x="10844" y="8759"/>
                </a:moveTo>
                <a:cubicBezTo>
                  <a:pt x="10814" y="8759"/>
                  <a:pt x="10791" y="8807"/>
                  <a:pt x="10791" y="8864"/>
                </a:cubicBezTo>
                <a:lnTo>
                  <a:pt x="10791" y="9084"/>
                </a:lnTo>
                <a:cubicBezTo>
                  <a:pt x="10791" y="9142"/>
                  <a:pt x="10814" y="9189"/>
                  <a:pt x="10844" y="9189"/>
                </a:cubicBezTo>
                <a:cubicBezTo>
                  <a:pt x="10873" y="9189"/>
                  <a:pt x="10895" y="9142"/>
                  <a:pt x="10895" y="9084"/>
                </a:cubicBezTo>
                <a:lnTo>
                  <a:pt x="10895" y="8864"/>
                </a:lnTo>
                <a:cubicBezTo>
                  <a:pt x="10895" y="8807"/>
                  <a:pt x="10873" y="8759"/>
                  <a:pt x="10844" y="8759"/>
                </a:cubicBezTo>
                <a:close/>
                <a:moveTo>
                  <a:pt x="11692" y="8759"/>
                </a:moveTo>
                <a:cubicBezTo>
                  <a:pt x="11663" y="8759"/>
                  <a:pt x="11640" y="8807"/>
                  <a:pt x="11640" y="8864"/>
                </a:cubicBezTo>
                <a:lnTo>
                  <a:pt x="11640" y="9084"/>
                </a:lnTo>
                <a:cubicBezTo>
                  <a:pt x="11640" y="9142"/>
                  <a:pt x="11663" y="9189"/>
                  <a:pt x="11692" y="9189"/>
                </a:cubicBezTo>
                <a:cubicBezTo>
                  <a:pt x="11721" y="9189"/>
                  <a:pt x="11745" y="9142"/>
                  <a:pt x="11745" y="9084"/>
                </a:cubicBezTo>
                <a:lnTo>
                  <a:pt x="11745" y="8864"/>
                </a:lnTo>
                <a:cubicBezTo>
                  <a:pt x="11745" y="8807"/>
                  <a:pt x="11721" y="8759"/>
                  <a:pt x="11692" y="8759"/>
                </a:cubicBezTo>
                <a:close/>
                <a:moveTo>
                  <a:pt x="12007" y="8759"/>
                </a:moveTo>
                <a:cubicBezTo>
                  <a:pt x="11978" y="8759"/>
                  <a:pt x="11955" y="8807"/>
                  <a:pt x="11955" y="8864"/>
                </a:cubicBezTo>
                <a:lnTo>
                  <a:pt x="11955" y="9084"/>
                </a:lnTo>
                <a:cubicBezTo>
                  <a:pt x="11955" y="9142"/>
                  <a:pt x="11978" y="9189"/>
                  <a:pt x="12007" y="9189"/>
                </a:cubicBezTo>
                <a:cubicBezTo>
                  <a:pt x="12036" y="9189"/>
                  <a:pt x="12060" y="9142"/>
                  <a:pt x="12060" y="9084"/>
                </a:cubicBezTo>
                <a:lnTo>
                  <a:pt x="12060" y="8864"/>
                </a:lnTo>
                <a:cubicBezTo>
                  <a:pt x="12060" y="8807"/>
                  <a:pt x="12036" y="8759"/>
                  <a:pt x="12007" y="8759"/>
                </a:cubicBezTo>
                <a:close/>
                <a:moveTo>
                  <a:pt x="12856" y="8759"/>
                </a:moveTo>
                <a:cubicBezTo>
                  <a:pt x="12827" y="8759"/>
                  <a:pt x="12804" y="8807"/>
                  <a:pt x="12804" y="8864"/>
                </a:cubicBezTo>
                <a:lnTo>
                  <a:pt x="12804" y="9084"/>
                </a:lnTo>
                <a:cubicBezTo>
                  <a:pt x="12804" y="9142"/>
                  <a:pt x="12827" y="9189"/>
                  <a:pt x="12856" y="9189"/>
                </a:cubicBezTo>
                <a:cubicBezTo>
                  <a:pt x="12886" y="9189"/>
                  <a:pt x="12909" y="9142"/>
                  <a:pt x="12909" y="9084"/>
                </a:cubicBezTo>
                <a:lnTo>
                  <a:pt x="12909" y="8864"/>
                </a:lnTo>
                <a:cubicBezTo>
                  <a:pt x="12909" y="8807"/>
                  <a:pt x="12886" y="8759"/>
                  <a:pt x="12856" y="8759"/>
                </a:cubicBezTo>
                <a:close/>
                <a:moveTo>
                  <a:pt x="13171" y="8759"/>
                </a:moveTo>
                <a:cubicBezTo>
                  <a:pt x="13142" y="8759"/>
                  <a:pt x="13118" y="8807"/>
                  <a:pt x="13118" y="8864"/>
                </a:cubicBezTo>
                <a:lnTo>
                  <a:pt x="13118" y="9084"/>
                </a:lnTo>
                <a:cubicBezTo>
                  <a:pt x="13118" y="9142"/>
                  <a:pt x="13142" y="9189"/>
                  <a:pt x="13171" y="9189"/>
                </a:cubicBezTo>
                <a:cubicBezTo>
                  <a:pt x="13200" y="9189"/>
                  <a:pt x="13224" y="9142"/>
                  <a:pt x="13224" y="9084"/>
                </a:cubicBezTo>
                <a:lnTo>
                  <a:pt x="13224" y="8864"/>
                </a:lnTo>
                <a:cubicBezTo>
                  <a:pt x="13224" y="8807"/>
                  <a:pt x="13200" y="8759"/>
                  <a:pt x="13171" y="8759"/>
                </a:cubicBezTo>
                <a:close/>
                <a:moveTo>
                  <a:pt x="14021" y="8759"/>
                </a:moveTo>
                <a:cubicBezTo>
                  <a:pt x="13992" y="8759"/>
                  <a:pt x="13968" y="8807"/>
                  <a:pt x="13968" y="8864"/>
                </a:cubicBezTo>
                <a:lnTo>
                  <a:pt x="13968" y="9084"/>
                </a:lnTo>
                <a:cubicBezTo>
                  <a:pt x="13968" y="9142"/>
                  <a:pt x="13992" y="9189"/>
                  <a:pt x="14021" y="9189"/>
                </a:cubicBezTo>
                <a:cubicBezTo>
                  <a:pt x="14050" y="9189"/>
                  <a:pt x="14074" y="9142"/>
                  <a:pt x="14074" y="9084"/>
                </a:cubicBezTo>
                <a:lnTo>
                  <a:pt x="14074" y="8864"/>
                </a:lnTo>
                <a:cubicBezTo>
                  <a:pt x="14074" y="8807"/>
                  <a:pt x="14050" y="8759"/>
                  <a:pt x="14021" y="8759"/>
                </a:cubicBezTo>
                <a:close/>
                <a:moveTo>
                  <a:pt x="14335" y="8759"/>
                </a:moveTo>
                <a:cubicBezTo>
                  <a:pt x="14306" y="8759"/>
                  <a:pt x="14282" y="8807"/>
                  <a:pt x="14282" y="8864"/>
                </a:cubicBezTo>
                <a:lnTo>
                  <a:pt x="14282" y="9084"/>
                </a:lnTo>
                <a:cubicBezTo>
                  <a:pt x="14282" y="9142"/>
                  <a:pt x="14306" y="9189"/>
                  <a:pt x="14335" y="9189"/>
                </a:cubicBezTo>
                <a:cubicBezTo>
                  <a:pt x="14364" y="9189"/>
                  <a:pt x="14388" y="9142"/>
                  <a:pt x="14388" y="9084"/>
                </a:cubicBezTo>
                <a:lnTo>
                  <a:pt x="14388" y="8864"/>
                </a:lnTo>
                <a:cubicBezTo>
                  <a:pt x="14388" y="8807"/>
                  <a:pt x="14364" y="8759"/>
                  <a:pt x="14335" y="8759"/>
                </a:cubicBezTo>
                <a:close/>
                <a:moveTo>
                  <a:pt x="15185" y="8759"/>
                </a:moveTo>
                <a:cubicBezTo>
                  <a:pt x="15156" y="8759"/>
                  <a:pt x="15132" y="8807"/>
                  <a:pt x="15132" y="8864"/>
                </a:cubicBezTo>
                <a:lnTo>
                  <a:pt x="15132" y="9084"/>
                </a:lnTo>
                <a:cubicBezTo>
                  <a:pt x="15132" y="9142"/>
                  <a:pt x="15156" y="9189"/>
                  <a:pt x="15185" y="9189"/>
                </a:cubicBezTo>
                <a:cubicBezTo>
                  <a:pt x="15214" y="9189"/>
                  <a:pt x="15237" y="9142"/>
                  <a:pt x="15237" y="9084"/>
                </a:cubicBezTo>
                <a:lnTo>
                  <a:pt x="15237" y="8864"/>
                </a:lnTo>
                <a:cubicBezTo>
                  <a:pt x="15237" y="8807"/>
                  <a:pt x="15214" y="8759"/>
                  <a:pt x="15185" y="8759"/>
                </a:cubicBezTo>
                <a:close/>
                <a:moveTo>
                  <a:pt x="15500" y="8759"/>
                </a:moveTo>
                <a:cubicBezTo>
                  <a:pt x="15470" y="8759"/>
                  <a:pt x="15447" y="8807"/>
                  <a:pt x="15447" y="8864"/>
                </a:cubicBezTo>
                <a:lnTo>
                  <a:pt x="15447" y="9084"/>
                </a:lnTo>
                <a:cubicBezTo>
                  <a:pt x="15447" y="9142"/>
                  <a:pt x="15470" y="9189"/>
                  <a:pt x="15500" y="9189"/>
                </a:cubicBezTo>
                <a:cubicBezTo>
                  <a:pt x="15529" y="9189"/>
                  <a:pt x="15551" y="9142"/>
                  <a:pt x="15551" y="9084"/>
                </a:cubicBezTo>
                <a:lnTo>
                  <a:pt x="15551" y="8864"/>
                </a:lnTo>
                <a:cubicBezTo>
                  <a:pt x="15551" y="8807"/>
                  <a:pt x="15529" y="8759"/>
                  <a:pt x="15500" y="8759"/>
                </a:cubicBezTo>
                <a:close/>
                <a:moveTo>
                  <a:pt x="16349" y="8759"/>
                </a:moveTo>
                <a:cubicBezTo>
                  <a:pt x="16320" y="8759"/>
                  <a:pt x="16296" y="8807"/>
                  <a:pt x="16296" y="8864"/>
                </a:cubicBezTo>
                <a:lnTo>
                  <a:pt x="16296" y="9084"/>
                </a:lnTo>
                <a:cubicBezTo>
                  <a:pt x="16296" y="9142"/>
                  <a:pt x="16320" y="9189"/>
                  <a:pt x="16349" y="9189"/>
                </a:cubicBezTo>
                <a:cubicBezTo>
                  <a:pt x="16378" y="9189"/>
                  <a:pt x="16401" y="9142"/>
                  <a:pt x="16401" y="9084"/>
                </a:cubicBezTo>
                <a:lnTo>
                  <a:pt x="16401" y="8864"/>
                </a:lnTo>
                <a:cubicBezTo>
                  <a:pt x="16401" y="8807"/>
                  <a:pt x="16378" y="8759"/>
                  <a:pt x="16349" y="8759"/>
                </a:cubicBezTo>
                <a:close/>
                <a:moveTo>
                  <a:pt x="16663" y="8759"/>
                </a:moveTo>
                <a:cubicBezTo>
                  <a:pt x="16634" y="8759"/>
                  <a:pt x="16611" y="8807"/>
                  <a:pt x="16611" y="8864"/>
                </a:cubicBezTo>
                <a:lnTo>
                  <a:pt x="16611" y="9084"/>
                </a:lnTo>
                <a:cubicBezTo>
                  <a:pt x="16611" y="9142"/>
                  <a:pt x="16634" y="9189"/>
                  <a:pt x="16663" y="9189"/>
                </a:cubicBezTo>
                <a:cubicBezTo>
                  <a:pt x="16692" y="9189"/>
                  <a:pt x="16716" y="9142"/>
                  <a:pt x="16716" y="9084"/>
                </a:cubicBezTo>
                <a:lnTo>
                  <a:pt x="16716" y="8864"/>
                </a:lnTo>
                <a:cubicBezTo>
                  <a:pt x="16716" y="8807"/>
                  <a:pt x="16692" y="8759"/>
                  <a:pt x="16663" y="8759"/>
                </a:cubicBezTo>
                <a:close/>
                <a:moveTo>
                  <a:pt x="17512" y="8759"/>
                </a:moveTo>
                <a:cubicBezTo>
                  <a:pt x="17483" y="8759"/>
                  <a:pt x="17459" y="8807"/>
                  <a:pt x="17459" y="8864"/>
                </a:cubicBezTo>
                <a:lnTo>
                  <a:pt x="17459" y="9084"/>
                </a:lnTo>
                <a:cubicBezTo>
                  <a:pt x="17459" y="9142"/>
                  <a:pt x="17483" y="9189"/>
                  <a:pt x="17512" y="9189"/>
                </a:cubicBezTo>
                <a:cubicBezTo>
                  <a:pt x="17541" y="9189"/>
                  <a:pt x="17565" y="9142"/>
                  <a:pt x="17565" y="9084"/>
                </a:cubicBezTo>
                <a:lnTo>
                  <a:pt x="17565" y="8864"/>
                </a:lnTo>
                <a:cubicBezTo>
                  <a:pt x="17565" y="8807"/>
                  <a:pt x="17541" y="8759"/>
                  <a:pt x="17512" y="8759"/>
                </a:cubicBezTo>
                <a:close/>
                <a:moveTo>
                  <a:pt x="17827" y="8759"/>
                </a:moveTo>
                <a:cubicBezTo>
                  <a:pt x="17798" y="8759"/>
                  <a:pt x="17774" y="8807"/>
                  <a:pt x="17774" y="8864"/>
                </a:cubicBezTo>
                <a:lnTo>
                  <a:pt x="17774" y="9084"/>
                </a:lnTo>
                <a:cubicBezTo>
                  <a:pt x="17774" y="9142"/>
                  <a:pt x="17798" y="9189"/>
                  <a:pt x="17827" y="9189"/>
                </a:cubicBezTo>
                <a:cubicBezTo>
                  <a:pt x="17856" y="9189"/>
                  <a:pt x="17880" y="9142"/>
                  <a:pt x="17880" y="9084"/>
                </a:cubicBezTo>
                <a:lnTo>
                  <a:pt x="17880" y="8864"/>
                </a:lnTo>
                <a:cubicBezTo>
                  <a:pt x="17880" y="8807"/>
                  <a:pt x="17856" y="8759"/>
                  <a:pt x="17827" y="8759"/>
                </a:cubicBezTo>
                <a:close/>
                <a:moveTo>
                  <a:pt x="18677" y="8759"/>
                </a:moveTo>
                <a:cubicBezTo>
                  <a:pt x="18648" y="8759"/>
                  <a:pt x="18624" y="8807"/>
                  <a:pt x="18624" y="8864"/>
                </a:cubicBezTo>
                <a:lnTo>
                  <a:pt x="18624" y="9084"/>
                </a:lnTo>
                <a:cubicBezTo>
                  <a:pt x="18624" y="9142"/>
                  <a:pt x="18648" y="9189"/>
                  <a:pt x="18677" y="9189"/>
                </a:cubicBezTo>
                <a:cubicBezTo>
                  <a:pt x="18706" y="9189"/>
                  <a:pt x="18730" y="9142"/>
                  <a:pt x="18730" y="9084"/>
                </a:cubicBezTo>
                <a:lnTo>
                  <a:pt x="18730" y="8864"/>
                </a:lnTo>
                <a:cubicBezTo>
                  <a:pt x="18730" y="8807"/>
                  <a:pt x="18706" y="8759"/>
                  <a:pt x="18677" y="8759"/>
                </a:cubicBezTo>
                <a:close/>
                <a:moveTo>
                  <a:pt x="18991" y="8759"/>
                </a:moveTo>
                <a:cubicBezTo>
                  <a:pt x="18962" y="8759"/>
                  <a:pt x="18938" y="8807"/>
                  <a:pt x="18938" y="8864"/>
                </a:cubicBezTo>
                <a:lnTo>
                  <a:pt x="18938" y="9084"/>
                </a:lnTo>
                <a:cubicBezTo>
                  <a:pt x="18938" y="9142"/>
                  <a:pt x="18962" y="9189"/>
                  <a:pt x="18991" y="9189"/>
                </a:cubicBezTo>
                <a:cubicBezTo>
                  <a:pt x="19020" y="9189"/>
                  <a:pt x="19044" y="9142"/>
                  <a:pt x="19044" y="9084"/>
                </a:cubicBezTo>
                <a:lnTo>
                  <a:pt x="19044" y="8864"/>
                </a:lnTo>
                <a:cubicBezTo>
                  <a:pt x="19044" y="8807"/>
                  <a:pt x="19020" y="8759"/>
                  <a:pt x="18991" y="8759"/>
                </a:cubicBezTo>
                <a:close/>
                <a:moveTo>
                  <a:pt x="19841" y="8759"/>
                </a:moveTo>
                <a:cubicBezTo>
                  <a:pt x="19812" y="8759"/>
                  <a:pt x="19788" y="8807"/>
                  <a:pt x="19788" y="8864"/>
                </a:cubicBezTo>
                <a:lnTo>
                  <a:pt x="19788" y="9084"/>
                </a:lnTo>
                <a:cubicBezTo>
                  <a:pt x="19788" y="9142"/>
                  <a:pt x="19812" y="9189"/>
                  <a:pt x="19841" y="9189"/>
                </a:cubicBezTo>
                <a:cubicBezTo>
                  <a:pt x="19870" y="9189"/>
                  <a:pt x="19894" y="9142"/>
                  <a:pt x="19894" y="9084"/>
                </a:cubicBezTo>
                <a:lnTo>
                  <a:pt x="19894" y="8864"/>
                </a:lnTo>
                <a:cubicBezTo>
                  <a:pt x="19894" y="8807"/>
                  <a:pt x="19870" y="8759"/>
                  <a:pt x="19841" y="8759"/>
                </a:cubicBezTo>
                <a:close/>
                <a:moveTo>
                  <a:pt x="20155" y="8759"/>
                </a:moveTo>
                <a:cubicBezTo>
                  <a:pt x="20126" y="8759"/>
                  <a:pt x="20102" y="8807"/>
                  <a:pt x="20102" y="8864"/>
                </a:cubicBezTo>
                <a:lnTo>
                  <a:pt x="20102" y="9084"/>
                </a:lnTo>
                <a:cubicBezTo>
                  <a:pt x="20102" y="9142"/>
                  <a:pt x="20126" y="9189"/>
                  <a:pt x="20155" y="9189"/>
                </a:cubicBezTo>
                <a:cubicBezTo>
                  <a:pt x="20184" y="9189"/>
                  <a:pt x="20207" y="9142"/>
                  <a:pt x="20207" y="9084"/>
                </a:cubicBezTo>
                <a:lnTo>
                  <a:pt x="20207" y="8864"/>
                </a:lnTo>
                <a:cubicBezTo>
                  <a:pt x="20207" y="8807"/>
                  <a:pt x="20184" y="8759"/>
                  <a:pt x="20155" y="8759"/>
                </a:cubicBezTo>
                <a:close/>
                <a:moveTo>
                  <a:pt x="21004" y="8759"/>
                </a:moveTo>
                <a:cubicBezTo>
                  <a:pt x="20975" y="8759"/>
                  <a:pt x="20952" y="8807"/>
                  <a:pt x="20952" y="8864"/>
                </a:cubicBezTo>
                <a:lnTo>
                  <a:pt x="20952" y="9084"/>
                </a:lnTo>
                <a:cubicBezTo>
                  <a:pt x="20952" y="9142"/>
                  <a:pt x="20975" y="9189"/>
                  <a:pt x="21004" y="9189"/>
                </a:cubicBezTo>
                <a:cubicBezTo>
                  <a:pt x="21033" y="9189"/>
                  <a:pt x="21057" y="9142"/>
                  <a:pt x="21057" y="9084"/>
                </a:cubicBezTo>
                <a:lnTo>
                  <a:pt x="21057" y="8864"/>
                </a:lnTo>
                <a:cubicBezTo>
                  <a:pt x="21057" y="8807"/>
                  <a:pt x="21033" y="8759"/>
                  <a:pt x="21004" y="8759"/>
                </a:cubicBezTo>
                <a:close/>
                <a:moveTo>
                  <a:pt x="21319" y="8759"/>
                </a:moveTo>
                <a:cubicBezTo>
                  <a:pt x="21289" y="8759"/>
                  <a:pt x="21267" y="8807"/>
                  <a:pt x="21267" y="8864"/>
                </a:cubicBezTo>
                <a:lnTo>
                  <a:pt x="21267" y="9084"/>
                </a:lnTo>
                <a:cubicBezTo>
                  <a:pt x="21267" y="9142"/>
                  <a:pt x="21289" y="9189"/>
                  <a:pt x="21319" y="9189"/>
                </a:cubicBezTo>
                <a:cubicBezTo>
                  <a:pt x="21348" y="9189"/>
                  <a:pt x="21372" y="9142"/>
                  <a:pt x="21372" y="9084"/>
                </a:cubicBezTo>
                <a:lnTo>
                  <a:pt x="21372" y="8864"/>
                </a:lnTo>
                <a:cubicBezTo>
                  <a:pt x="21372" y="8807"/>
                  <a:pt x="21348" y="8759"/>
                  <a:pt x="21319" y="8759"/>
                </a:cubicBezTo>
                <a:close/>
                <a:moveTo>
                  <a:pt x="281" y="9489"/>
                </a:moveTo>
                <a:cubicBezTo>
                  <a:pt x="252" y="9489"/>
                  <a:pt x="228" y="9536"/>
                  <a:pt x="228" y="9594"/>
                </a:cubicBezTo>
                <a:lnTo>
                  <a:pt x="228" y="9814"/>
                </a:lnTo>
                <a:cubicBezTo>
                  <a:pt x="228" y="9871"/>
                  <a:pt x="252" y="9919"/>
                  <a:pt x="281" y="9919"/>
                </a:cubicBezTo>
                <a:cubicBezTo>
                  <a:pt x="311" y="9919"/>
                  <a:pt x="334" y="9871"/>
                  <a:pt x="334" y="9814"/>
                </a:cubicBezTo>
                <a:lnTo>
                  <a:pt x="334" y="9594"/>
                </a:lnTo>
                <a:cubicBezTo>
                  <a:pt x="334" y="9536"/>
                  <a:pt x="311" y="9489"/>
                  <a:pt x="281" y="9489"/>
                </a:cubicBezTo>
                <a:close/>
                <a:moveTo>
                  <a:pt x="596" y="9489"/>
                </a:moveTo>
                <a:cubicBezTo>
                  <a:pt x="567" y="9489"/>
                  <a:pt x="543" y="9536"/>
                  <a:pt x="543" y="9594"/>
                </a:cubicBezTo>
                <a:lnTo>
                  <a:pt x="543" y="9814"/>
                </a:lnTo>
                <a:cubicBezTo>
                  <a:pt x="543" y="9871"/>
                  <a:pt x="567" y="9919"/>
                  <a:pt x="596" y="9919"/>
                </a:cubicBezTo>
                <a:cubicBezTo>
                  <a:pt x="625" y="9919"/>
                  <a:pt x="649" y="9871"/>
                  <a:pt x="649" y="9814"/>
                </a:cubicBezTo>
                <a:lnTo>
                  <a:pt x="649" y="9594"/>
                </a:lnTo>
                <a:cubicBezTo>
                  <a:pt x="649" y="9536"/>
                  <a:pt x="625" y="9489"/>
                  <a:pt x="596" y="9489"/>
                </a:cubicBezTo>
                <a:close/>
                <a:moveTo>
                  <a:pt x="1446" y="9489"/>
                </a:moveTo>
                <a:cubicBezTo>
                  <a:pt x="1417" y="9489"/>
                  <a:pt x="1393" y="9536"/>
                  <a:pt x="1393" y="9594"/>
                </a:cubicBezTo>
                <a:lnTo>
                  <a:pt x="1393" y="9814"/>
                </a:lnTo>
                <a:cubicBezTo>
                  <a:pt x="1393" y="9871"/>
                  <a:pt x="1417" y="9919"/>
                  <a:pt x="1446" y="9919"/>
                </a:cubicBezTo>
                <a:cubicBezTo>
                  <a:pt x="1475" y="9919"/>
                  <a:pt x="1499" y="9871"/>
                  <a:pt x="1499" y="9814"/>
                </a:cubicBezTo>
                <a:lnTo>
                  <a:pt x="1499" y="9594"/>
                </a:lnTo>
                <a:cubicBezTo>
                  <a:pt x="1499" y="9536"/>
                  <a:pt x="1475" y="9489"/>
                  <a:pt x="1446" y="9489"/>
                </a:cubicBezTo>
                <a:close/>
                <a:moveTo>
                  <a:pt x="1760" y="9489"/>
                </a:moveTo>
                <a:cubicBezTo>
                  <a:pt x="1731" y="9489"/>
                  <a:pt x="1707" y="9536"/>
                  <a:pt x="1707" y="9594"/>
                </a:cubicBezTo>
                <a:lnTo>
                  <a:pt x="1707" y="9814"/>
                </a:lnTo>
                <a:cubicBezTo>
                  <a:pt x="1707" y="9871"/>
                  <a:pt x="1731" y="9919"/>
                  <a:pt x="1760" y="9919"/>
                </a:cubicBezTo>
                <a:cubicBezTo>
                  <a:pt x="1789" y="9919"/>
                  <a:pt x="1813" y="9871"/>
                  <a:pt x="1813" y="9814"/>
                </a:cubicBezTo>
                <a:lnTo>
                  <a:pt x="1813" y="9594"/>
                </a:lnTo>
                <a:cubicBezTo>
                  <a:pt x="1813" y="9536"/>
                  <a:pt x="1789" y="9489"/>
                  <a:pt x="1760" y="9489"/>
                </a:cubicBezTo>
                <a:close/>
                <a:moveTo>
                  <a:pt x="2610" y="9489"/>
                </a:moveTo>
                <a:cubicBezTo>
                  <a:pt x="2581" y="9489"/>
                  <a:pt x="2557" y="9536"/>
                  <a:pt x="2557" y="9594"/>
                </a:cubicBezTo>
                <a:lnTo>
                  <a:pt x="2557" y="9814"/>
                </a:lnTo>
                <a:cubicBezTo>
                  <a:pt x="2557" y="9871"/>
                  <a:pt x="2581" y="9919"/>
                  <a:pt x="2610" y="9919"/>
                </a:cubicBezTo>
                <a:cubicBezTo>
                  <a:pt x="2639" y="9919"/>
                  <a:pt x="2662" y="9871"/>
                  <a:pt x="2662" y="9814"/>
                </a:cubicBezTo>
                <a:lnTo>
                  <a:pt x="2662" y="9594"/>
                </a:lnTo>
                <a:cubicBezTo>
                  <a:pt x="2662" y="9536"/>
                  <a:pt x="2639" y="9489"/>
                  <a:pt x="2610" y="9489"/>
                </a:cubicBezTo>
                <a:close/>
                <a:moveTo>
                  <a:pt x="2924" y="9489"/>
                </a:moveTo>
                <a:cubicBezTo>
                  <a:pt x="2895" y="9489"/>
                  <a:pt x="2871" y="9536"/>
                  <a:pt x="2871" y="9594"/>
                </a:cubicBezTo>
                <a:lnTo>
                  <a:pt x="2871" y="9814"/>
                </a:lnTo>
                <a:cubicBezTo>
                  <a:pt x="2871" y="9871"/>
                  <a:pt x="2895" y="9919"/>
                  <a:pt x="2924" y="9919"/>
                </a:cubicBezTo>
                <a:cubicBezTo>
                  <a:pt x="2954" y="9919"/>
                  <a:pt x="2976" y="9871"/>
                  <a:pt x="2976" y="9814"/>
                </a:cubicBezTo>
                <a:lnTo>
                  <a:pt x="2976" y="9594"/>
                </a:lnTo>
                <a:cubicBezTo>
                  <a:pt x="2976" y="9536"/>
                  <a:pt x="2954" y="9489"/>
                  <a:pt x="2924" y="9489"/>
                </a:cubicBezTo>
                <a:close/>
                <a:moveTo>
                  <a:pt x="3773" y="9489"/>
                </a:moveTo>
                <a:cubicBezTo>
                  <a:pt x="3744" y="9489"/>
                  <a:pt x="3721" y="9536"/>
                  <a:pt x="3721" y="9594"/>
                </a:cubicBezTo>
                <a:lnTo>
                  <a:pt x="3721" y="9814"/>
                </a:lnTo>
                <a:cubicBezTo>
                  <a:pt x="3721" y="9871"/>
                  <a:pt x="3744" y="9919"/>
                  <a:pt x="3773" y="9919"/>
                </a:cubicBezTo>
                <a:cubicBezTo>
                  <a:pt x="3802" y="9919"/>
                  <a:pt x="3826" y="9871"/>
                  <a:pt x="3826" y="9814"/>
                </a:cubicBezTo>
                <a:lnTo>
                  <a:pt x="3826" y="9594"/>
                </a:lnTo>
                <a:cubicBezTo>
                  <a:pt x="3826" y="9536"/>
                  <a:pt x="3802" y="9489"/>
                  <a:pt x="3773" y="9489"/>
                </a:cubicBezTo>
                <a:close/>
                <a:moveTo>
                  <a:pt x="4088" y="9489"/>
                </a:moveTo>
                <a:cubicBezTo>
                  <a:pt x="4058" y="9489"/>
                  <a:pt x="4035" y="9536"/>
                  <a:pt x="4035" y="9594"/>
                </a:cubicBezTo>
                <a:lnTo>
                  <a:pt x="4035" y="9814"/>
                </a:lnTo>
                <a:cubicBezTo>
                  <a:pt x="4035" y="9871"/>
                  <a:pt x="4058" y="9919"/>
                  <a:pt x="4088" y="9919"/>
                </a:cubicBezTo>
                <a:cubicBezTo>
                  <a:pt x="4117" y="9919"/>
                  <a:pt x="4141" y="9871"/>
                  <a:pt x="4141" y="9814"/>
                </a:cubicBezTo>
                <a:lnTo>
                  <a:pt x="4141" y="9594"/>
                </a:lnTo>
                <a:cubicBezTo>
                  <a:pt x="4141" y="9536"/>
                  <a:pt x="4117" y="9489"/>
                  <a:pt x="4088" y="9489"/>
                </a:cubicBezTo>
                <a:close/>
                <a:moveTo>
                  <a:pt x="4937" y="9489"/>
                </a:moveTo>
                <a:cubicBezTo>
                  <a:pt x="4908" y="9489"/>
                  <a:pt x="4884" y="9536"/>
                  <a:pt x="4884" y="9594"/>
                </a:cubicBezTo>
                <a:lnTo>
                  <a:pt x="4884" y="9814"/>
                </a:lnTo>
                <a:cubicBezTo>
                  <a:pt x="4884" y="9871"/>
                  <a:pt x="4908" y="9919"/>
                  <a:pt x="4937" y="9919"/>
                </a:cubicBezTo>
                <a:cubicBezTo>
                  <a:pt x="4966" y="9919"/>
                  <a:pt x="4990" y="9871"/>
                  <a:pt x="4990" y="9814"/>
                </a:cubicBezTo>
                <a:lnTo>
                  <a:pt x="4990" y="9594"/>
                </a:lnTo>
                <a:cubicBezTo>
                  <a:pt x="4990" y="9536"/>
                  <a:pt x="4966" y="9489"/>
                  <a:pt x="4937" y="9489"/>
                </a:cubicBezTo>
                <a:close/>
                <a:moveTo>
                  <a:pt x="5252" y="9489"/>
                </a:moveTo>
                <a:cubicBezTo>
                  <a:pt x="5223" y="9489"/>
                  <a:pt x="5199" y="9536"/>
                  <a:pt x="5199" y="9594"/>
                </a:cubicBezTo>
                <a:lnTo>
                  <a:pt x="5199" y="9814"/>
                </a:lnTo>
                <a:cubicBezTo>
                  <a:pt x="5199" y="9871"/>
                  <a:pt x="5223" y="9919"/>
                  <a:pt x="5252" y="9919"/>
                </a:cubicBezTo>
                <a:cubicBezTo>
                  <a:pt x="5281" y="9919"/>
                  <a:pt x="5305" y="9871"/>
                  <a:pt x="5305" y="9814"/>
                </a:cubicBezTo>
                <a:lnTo>
                  <a:pt x="5305" y="9594"/>
                </a:lnTo>
                <a:cubicBezTo>
                  <a:pt x="5305" y="9536"/>
                  <a:pt x="5281" y="9489"/>
                  <a:pt x="5252" y="9489"/>
                </a:cubicBezTo>
                <a:close/>
                <a:moveTo>
                  <a:pt x="6102" y="9489"/>
                </a:moveTo>
                <a:cubicBezTo>
                  <a:pt x="6072" y="9489"/>
                  <a:pt x="6049" y="9536"/>
                  <a:pt x="6049" y="9594"/>
                </a:cubicBezTo>
                <a:lnTo>
                  <a:pt x="6049" y="9814"/>
                </a:lnTo>
                <a:cubicBezTo>
                  <a:pt x="6049" y="9871"/>
                  <a:pt x="6072" y="9919"/>
                  <a:pt x="6102" y="9919"/>
                </a:cubicBezTo>
                <a:cubicBezTo>
                  <a:pt x="6131" y="9919"/>
                  <a:pt x="6155" y="9871"/>
                  <a:pt x="6155" y="9814"/>
                </a:cubicBezTo>
                <a:lnTo>
                  <a:pt x="6155" y="9594"/>
                </a:lnTo>
                <a:cubicBezTo>
                  <a:pt x="6155" y="9536"/>
                  <a:pt x="6131" y="9489"/>
                  <a:pt x="6102" y="9489"/>
                </a:cubicBezTo>
                <a:close/>
                <a:moveTo>
                  <a:pt x="6416" y="9489"/>
                </a:moveTo>
                <a:cubicBezTo>
                  <a:pt x="6387" y="9489"/>
                  <a:pt x="6363" y="9536"/>
                  <a:pt x="6363" y="9594"/>
                </a:cubicBezTo>
                <a:lnTo>
                  <a:pt x="6363" y="9814"/>
                </a:lnTo>
                <a:cubicBezTo>
                  <a:pt x="6363" y="9871"/>
                  <a:pt x="6387" y="9919"/>
                  <a:pt x="6416" y="9919"/>
                </a:cubicBezTo>
                <a:cubicBezTo>
                  <a:pt x="6445" y="9919"/>
                  <a:pt x="6469" y="9871"/>
                  <a:pt x="6469" y="9814"/>
                </a:cubicBezTo>
                <a:lnTo>
                  <a:pt x="6469" y="9594"/>
                </a:lnTo>
                <a:cubicBezTo>
                  <a:pt x="6469" y="9536"/>
                  <a:pt x="6445" y="9489"/>
                  <a:pt x="6416" y="9489"/>
                </a:cubicBezTo>
                <a:close/>
                <a:moveTo>
                  <a:pt x="7266" y="9489"/>
                </a:moveTo>
                <a:cubicBezTo>
                  <a:pt x="7237" y="9489"/>
                  <a:pt x="7213" y="9536"/>
                  <a:pt x="7213" y="9594"/>
                </a:cubicBezTo>
                <a:lnTo>
                  <a:pt x="7213" y="9814"/>
                </a:lnTo>
                <a:cubicBezTo>
                  <a:pt x="7213" y="9871"/>
                  <a:pt x="7237" y="9919"/>
                  <a:pt x="7266" y="9919"/>
                </a:cubicBezTo>
                <a:cubicBezTo>
                  <a:pt x="7295" y="9919"/>
                  <a:pt x="7318" y="9871"/>
                  <a:pt x="7318" y="9814"/>
                </a:cubicBezTo>
                <a:lnTo>
                  <a:pt x="7318" y="9594"/>
                </a:lnTo>
                <a:cubicBezTo>
                  <a:pt x="7318" y="9536"/>
                  <a:pt x="7295" y="9489"/>
                  <a:pt x="7266" y="9489"/>
                </a:cubicBezTo>
                <a:close/>
                <a:moveTo>
                  <a:pt x="7580" y="9489"/>
                </a:moveTo>
                <a:cubicBezTo>
                  <a:pt x="7551" y="9489"/>
                  <a:pt x="7527" y="9536"/>
                  <a:pt x="7527" y="9594"/>
                </a:cubicBezTo>
                <a:lnTo>
                  <a:pt x="7527" y="9814"/>
                </a:lnTo>
                <a:cubicBezTo>
                  <a:pt x="7527" y="9871"/>
                  <a:pt x="7551" y="9919"/>
                  <a:pt x="7580" y="9919"/>
                </a:cubicBezTo>
                <a:cubicBezTo>
                  <a:pt x="7609" y="9919"/>
                  <a:pt x="7632" y="9871"/>
                  <a:pt x="7632" y="9814"/>
                </a:cubicBezTo>
                <a:lnTo>
                  <a:pt x="7632" y="9594"/>
                </a:lnTo>
                <a:cubicBezTo>
                  <a:pt x="7632" y="9536"/>
                  <a:pt x="7609" y="9489"/>
                  <a:pt x="7580" y="9489"/>
                </a:cubicBezTo>
                <a:close/>
                <a:moveTo>
                  <a:pt x="8429" y="9489"/>
                </a:moveTo>
                <a:cubicBezTo>
                  <a:pt x="8400" y="9489"/>
                  <a:pt x="8377" y="9536"/>
                  <a:pt x="8377" y="9594"/>
                </a:cubicBezTo>
                <a:lnTo>
                  <a:pt x="8377" y="9814"/>
                </a:lnTo>
                <a:cubicBezTo>
                  <a:pt x="8377" y="9871"/>
                  <a:pt x="8400" y="9919"/>
                  <a:pt x="8429" y="9919"/>
                </a:cubicBezTo>
                <a:cubicBezTo>
                  <a:pt x="8458" y="9919"/>
                  <a:pt x="8482" y="9871"/>
                  <a:pt x="8482" y="9814"/>
                </a:cubicBezTo>
                <a:lnTo>
                  <a:pt x="8482" y="9594"/>
                </a:lnTo>
                <a:cubicBezTo>
                  <a:pt x="8482" y="9536"/>
                  <a:pt x="8458" y="9489"/>
                  <a:pt x="8429" y="9489"/>
                </a:cubicBezTo>
                <a:close/>
                <a:moveTo>
                  <a:pt x="8744" y="9489"/>
                </a:moveTo>
                <a:cubicBezTo>
                  <a:pt x="8714" y="9489"/>
                  <a:pt x="8691" y="9536"/>
                  <a:pt x="8691" y="9594"/>
                </a:cubicBezTo>
                <a:lnTo>
                  <a:pt x="8691" y="9814"/>
                </a:lnTo>
                <a:cubicBezTo>
                  <a:pt x="8691" y="9871"/>
                  <a:pt x="8714" y="9919"/>
                  <a:pt x="8744" y="9919"/>
                </a:cubicBezTo>
                <a:cubicBezTo>
                  <a:pt x="8773" y="9919"/>
                  <a:pt x="8796" y="9871"/>
                  <a:pt x="8796" y="9814"/>
                </a:cubicBezTo>
                <a:lnTo>
                  <a:pt x="8796" y="9594"/>
                </a:lnTo>
                <a:cubicBezTo>
                  <a:pt x="8796" y="9536"/>
                  <a:pt x="8773" y="9489"/>
                  <a:pt x="8744" y="9489"/>
                </a:cubicBezTo>
                <a:close/>
                <a:moveTo>
                  <a:pt x="9593" y="9489"/>
                </a:moveTo>
                <a:cubicBezTo>
                  <a:pt x="9564" y="9489"/>
                  <a:pt x="9540" y="9536"/>
                  <a:pt x="9540" y="9594"/>
                </a:cubicBezTo>
                <a:lnTo>
                  <a:pt x="9540" y="9814"/>
                </a:lnTo>
                <a:cubicBezTo>
                  <a:pt x="9540" y="9871"/>
                  <a:pt x="9564" y="9919"/>
                  <a:pt x="9593" y="9919"/>
                </a:cubicBezTo>
                <a:cubicBezTo>
                  <a:pt x="9622" y="9919"/>
                  <a:pt x="9646" y="9871"/>
                  <a:pt x="9646" y="9814"/>
                </a:cubicBezTo>
                <a:lnTo>
                  <a:pt x="9646" y="9594"/>
                </a:lnTo>
                <a:cubicBezTo>
                  <a:pt x="9646" y="9536"/>
                  <a:pt x="9622" y="9489"/>
                  <a:pt x="9593" y="9489"/>
                </a:cubicBezTo>
                <a:close/>
                <a:moveTo>
                  <a:pt x="9908" y="9489"/>
                </a:moveTo>
                <a:cubicBezTo>
                  <a:pt x="9879" y="9489"/>
                  <a:pt x="9855" y="9536"/>
                  <a:pt x="9855" y="9594"/>
                </a:cubicBezTo>
                <a:lnTo>
                  <a:pt x="9855" y="9814"/>
                </a:lnTo>
                <a:cubicBezTo>
                  <a:pt x="9855" y="9871"/>
                  <a:pt x="9879" y="9919"/>
                  <a:pt x="9908" y="9919"/>
                </a:cubicBezTo>
                <a:cubicBezTo>
                  <a:pt x="9937" y="9919"/>
                  <a:pt x="9961" y="9871"/>
                  <a:pt x="9961" y="9814"/>
                </a:cubicBezTo>
                <a:lnTo>
                  <a:pt x="9961" y="9594"/>
                </a:lnTo>
                <a:cubicBezTo>
                  <a:pt x="9961" y="9536"/>
                  <a:pt x="9937" y="9489"/>
                  <a:pt x="9908" y="9489"/>
                </a:cubicBezTo>
                <a:close/>
                <a:moveTo>
                  <a:pt x="10758" y="9489"/>
                </a:moveTo>
                <a:cubicBezTo>
                  <a:pt x="10728" y="9489"/>
                  <a:pt x="10705" y="9536"/>
                  <a:pt x="10705" y="9594"/>
                </a:cubicBezTo>
                <a:lnTo>
                  <a:pt x="10705" y="9814"/>
                </a:lnTo>
                <a:cubicBezTo>
                  <a:pt x="10705" y="9871"/>
                  <a:pt x="10728" y="9919"/>
                  <a:pt x="10758" y="9919"/>
                </a:cubicBezTo>
                <a:cubicBezTo>
                  <a:pt x="10787" y="9919"/>
                  <a:pt x="10810" y="9871"/>
                  <a:pt x="10810" y="9814"/>
                </a:cubicBezTo>
                <a:lnTo>
                  <a:pt x="10810" y="9594"/>
                </a:lnTo>
                <a:cubicBezTo>
                  <a:pt x="10810" y="9536"/>
                  <a:pt x="10787" y="9489"/>
                  <a:pt x="10758" y="9489"/>
                </a:cubicBezTo>
                <a:close/>
                <a:moveTo>
                  <a:pt x="11072" y="9489"/>
                </a:moveTo>
                <a:cubicBezTo>
                  <a:pt x="11043" y="9489"/>
                  <a:pt x="11019" y="9536"/>
                  <a:pt x="11019" y="9594"/>
                </a:cubicBezTo>
                <a:lnTo>
                  <a:pt x="11019" y="9814"/>
                </a:lnTo>
                <a:cubicBezTo>
                  <a:pt x="11019" y="9871"/>
                  <a:pt x="11043" y="9919"/>
                  <a:pt x="11072" y="9919"/>
                </a:cubicBezTo>
                <a:cubicBezTo>
                  <a:pt x="11101" y="9919"/>
                  <a:pt x="11125" y="9871"/>
                  <a:pt x="11125" y="9814"/>
                </a:cubicBezTo>
                <a:lnTo>
                  <a:pt x="11125" y="9594"/>
                </a:lnTo>
                <a:cubicBezTo>
                  <a:pt x="11125" y="9536"/>
                  <a:pt x="11101" y="9489"/>
                  <a:pt x="11072" y="9489"/>
                </a:cubicBezTo>
                <a:close/>
                <a:moveTo>
                  <a:pt x="11922" y="9489"/>
                </a:moveTo>
                <a:cubicBezTo>
                  <a:pt x="11893" y="9489"/>
                  <a:pt x="11869" y="9536"/>
                  <a:pt x="11869" y="9594"/>
                </a:cubicBezTo>
                <a:lnTo>
                  <a:pt x="11869" y="9814"/>
                </a:lnTo>
                <a:cubicBezTo>
                  <a:pt x="11869" y="9871"/>
                  <a:pt x="11893" y="9919"/>
                  <a:pt x="11922" y="9919"/>
                </a:cubicBezTo>
                <a:cubicBezTo>
                  <a:pt x="11951" y="9919"/>
                  <a:pt x="11974" y="9871"/>
                  <a:pt x="11974" y="9814"/>
                </a:cubicBezTo>
                <a:lnTo>
                  <a:pt x="11974" y="9594"/>
                </a:lnTo>
                <a:cubicBezTo>
                  <a:pt x="11974" y="9536"/>
                  <a:pt x="11951" y="9489"/>
                  <a:pt x="11922" y="9489"/>
                </a:cubicBezTo>
                <a:close/>
                <a:moveTo>
                  <a:pt x="12236" y="9489"/>
                </a:moveTo>
                <a:cubicBezTo>
                  <a:pt x="12207" y="9489"/>
                  <a:pt x="12183" y="9536"/>
                  <a:pt x="12183" y="9594"/>
                </a:cubicBezTo>
                <a:lnTo>
                  <a:pt x="12183" y="9814"/>
                </a:lnTo>
                <a:cubicBezTo>
                  <a:pt x="12183" y="9871"/>
                  <a:pt x="12207" y="9919"/>
                  <a:pt x="12236" y="9919"/>
                </a:cubicBezTo>
                <a:cubicBezTo>
                  <a:pt x="12265" y="9919"/>
                  <a:pt x="12288" y="9871"/>
                  <a:pt x="12288" y="9814"/>
                </a:cubicBezTo>
                <a:lnTo>
                  <a:pt x="12288" y="9594"/>
                </a:lnTo>
                <a:cubicBezTo>
                  <a:pt x="12288" y="9536"/>
                  <a:pt x="12265" y="9489"/>
                  <a:pt x="12236" y="9489"/>
                </a:cubicBezTo>
                <a:close/>
                <a:moveTo>
                  <a:pt x="13085" y="9489"/>
                </a:moveTo>
                <a:cubicBezTo>
                  <a:pt x="13056" y="9489"/>
                  <a:pt x="13032" y="9536"/>
                  <a:pt x="13032" y="9594"/>
                </a:cubicBezTo>
                <a:lnTo>
                  <a:pt x="13032" y="9814"/>
                </a:lnTo>
                <a:cubicBezTo>
                  <a:pt x="13032" y="9871"/>
                  <a:pt x="13056" y="9919"/>
                  <a:pt x="13085" y="9919"/>
                </a:cubicBezTo>
                <a:cubicBezTo>
                  <a:pt x="13114" y="9919"/>
                  <a:pt x="13138" y="9871"/>
                  <a:pt x="13138" y="9814"/>
                </a:cubicBezTo>
                <a:lnTo>
                  <a:pt x="13138" y="9594"/>
                </a:lnTo>
                <a:cubicBezTo>
                  <a:pt x="13138" y="9536"/>
                  <a:pt x="13114" y="9489"/>
                  <a:pt x="13085" y="9489"/>
                </a:cubicBezTo>
                <a:close/>
                <a:moveTo>
                  <a:pt x="13399" y="9489"/>
                </a:moveTo>
                <a:cubicBezTo>
                  <a:pt x="13370" y="9489"/>
                  <a:pt x="13348" y="9536"/>
                  <a:pt x="13348" y="9594"/>
                </a:cubicBezTo>
                <a:lnTo>
                  <a:pt x="13348" y="9814"/>
                </a:lnTo>
                <a:cubicBezTo>
                  <a:pt x="13348" y="9871"/>
                  <a:pt x="13370" y="9919"/>
                  <a:pt x="13399" y="9919"/>
                </a:cubicBezTo>
                <a:cubicBezTo>
                  <a:pt x="13428" y="9919"/>
                  <a:pt x="13452" y="9871"/>
                  <a:pt x="13452" y="9814"/>
                </a:cubicBezTo>
                <a:lnTo>
                  <a:pt x="13452" y="9594"/>
                </a:lnTo>
                <a:cubicBezTo>
                  <a:pt x="13452" y="9536"/>
                  <a:pt x="13428" y="9489"/>
                  <a:pt x="13399" y="9489"/>
                </a:cubicBezTo>
                <a:close/>
                <a:moveTo>
                  <a:pt x="14249" y="9489"/>
                </a:moveTo>
                <a:cubicBezTo>
                  <a:pt x="14220" y="9489"/>
                  <a:pt x="14196" y="9536"/>
                  <a:pt x="14196" y="9594"/>
                </a:cubicBezTo>
                <a:lnTo>
                  <a:pt x="14196" y="9814"/>
                </a:lnTo>
                <a:cubicBezTo>
                  <a:pt x="14196" y="9871"/>
                  <a:pt x="14220" y="9919"/>
                  <a:pt x="14249" y="9919"/>
                </a:cubicBezTo>
                <a:cubicBezTo>
                  <a:pt x="14278" y="9919"/>
                  <a:pt x="14302" y="9871"/>
                  <a:pt x="14302" y="9814"/>
                </a:cubicBezTo>
                <a:lnTo>
                  <a:pt x="14302" y="9594"/>
                </a:lnTo>
                <a:cubicBezTo>
                  <a:pt x="14302" y="9536"/>
                  <a:pt x="14278" y="9489"/>
                  <a:pt x="14249" y="9489"/>
                </a:cubicBezTo>
                <a:close/>
                <a:moveTo>
                  <a:pt x="14564" y="9489"/>
                </a:moveTo>
                <a:cubicBezTo>
                  <a:pt x="14535" y="9489"/>
                  <a:pt x="14511" y="9536"/>
                  <a:pt x="14511" y="9594"/>
                </a:cubicBezTo>
                <a:lnTo>
                  <a:pt x="14511" y="9814"/>
                </a:lnTo>
                <a:cubicBezTo>
                  <a:pt x="14511" y="9871"/>
                  <a:pt x="14535" y="9919"/>
                  <a:pt x="14564" y="9919"/>
                </a:cubicBezTo>
                <a:cubicBezTo>
                  <a:pt x="14593" y="9919"/>
                  <a:pt x="14617" y="9871"/>
                  <a:pt x="14617" y="9814"/>
                </a:cubicBezTo>
                <a:lnTo>
                  <a:pt x="14617" y="9594"/>
                </a:lnTo>
                <a:cubicBezTo>
                  <a:pt x="14617" y="9536"/>
                  <a:pt x="14593" y="9489"/>
                  <a:pt x="14564" y="9489"/>
                </a:cubicBezTo>
                <a:close/>
                <a:moveTo>
                  <a:pt x="15413" y="9489"/>
                </a:moveTo>
                <a:cubicBezTo>
                  <a:pt x="15384" y="9489"/>
                  <a:pt x="15360" y="9536"/>
                  <a:pt x="15360" y="9594"/>
                </a:cubicBezTo>
                <a:lnTo>
                  <a:pt x="15360" y="9814"/>
                </a:lnTo>
                <a:cubicBezTo>
                  <a:pt x="15360" y="9871"/>
                  <a:pt x="15384" y="9919"/>
                  <a:pt x="15413" y="9919"/>
                </a:cubicBezTo>
                <a:cubicBezTo>
                  <a:pt x="15442" y="9919"/>
                  <a:pt x="15465" y="9871"/>
                  <a:pt x="15465" y="9814"/>
                </a:cubicBezTo>
                <a:lnTo>
                  <a:pt x="15465" y="9594"/>
                </a:lnTo>
                <a:cubicBezTo>
                  <a:pt x="15465" y="9536"/>
                  <a:pt x="15442" y="9489"/>
                  <a:pt x="15413" y="9489"/>
                </a:cubicBezTo>
                <a:close/>
                <a:moveTo>
                  <a:pt x="15728" y="9489"/>
                </a:moveTo>
                <a:cubicBezTo>
                  <a:pt x="15699" y="9489"/>
                  <a:pt x="15675" y="9536"/>
                  <a:pt x="15675" y="9594"/>
                </a:cubicBezTo>
                <a:lnTo>
                  <a:pt x="15675" y="9814"/>
                </a:lnTo>
                <a:cubicBezTo>
                  <a:pt x="15675" y="9871"/>
                  <a:pt x="15699" y="9919"/>
                  <a:pt x="15728" y="9919"/>
                </a:cubicBezTo>
                <a:cubicBezTo>
                  <a:pt x="15757" y="9919"/>
                  <a:pt x="15781" y="9871"/>
                  <a:pt x="15781" y="9814"/>
                </a:cubicBezTo>
                <a:lnTo>
                  <a:pt x="15781" y="9594"/>
                </a:lnTo>
                <a:cubicBezTo>
                  <a:pt x="15781" y="9536"/>
                  <a:pt x="15757" y="9489"/>
                  <a:pt x="15728" y="9489"/>
                </a:cubicBezTo>
                <a:close/>
                <a:moveTo>
                  <a:pt x="16578" y="9489"/>
                </a:moveTo>
                <a:cubicBezTo>
                  <a:pt x="16549" y="9489"/>
                  <a:pt x="16525" y="9536"/>
                  <a:pt x="16525" y="9594"/>
                </a:cubicBezTo>
                <a:lnTo>
                  <a:pt x="16525" y="9814"/>
                </a:lnTo>
                <a:cubicBezTo>
                  <a:pt x="16525" y="9871"/>
                  <a:pt x="16549" y="9919"/>
                  <a:pt x="16578" y="9919"/>
                </a:cubicBezTo>
                <a:cubicBezTo>
                  <a:pt x="16607" y="9919"/>
                  <a:pt x="16630" y="9871"/>
                  <a:pt x="16630" y="9814"/>
                </a:cubicBezTo>
                <a:lnTo>
                  <a:pt x="16630" y="9594"/>
                </a:lnTo>
                <a:cubicBezTo>
                  <a:pt x="16630" y="9536"/>
                  <a:pt x="16607" y="9489"/>
                  <a:pt x="16578" y="9489"/>
                </a:cubicBezTo>
                <a:close/>
                <a:moveTo>
                  <a:pt x="16892" y="9489"/>
                </a:moveTo>
                <a:cubicBezTo>
                  <a:pt x="16863" y="9489"/>
                  <a:pt x="16839" y="9536"/>
                  <a:pt x="16839" y="9594"/>
                </a:cubicBezTo>
                <a:lnTo>
                  <a:pt x="16839" y="9814"/>
                </a:lnTo>
                <a:cubicBezTo>
                  <a:pt x="16839" y="9871"/>
                  <a:pt x="16863" y="9919"/>
                  <a:pt x="16892" y="9919"/>
                </a:cubicBezTo>
                <a:cubicBezTo>
                  <a:pt x="16921" y="9919"/>
                  <a:pt x="16944" y="9871"/>
                  <a:pt x="16944" y="9814"/>
                </a:cubicBezTo>
                <a:lnTo>
                  <a:pt x="16944" y="9594"/>
                </a:lnTo>
                <a:cubicBezTo>
                  <a:pt x="16944" y="9536"/>
                  <a:pt x="16921" y="9489"/>
                  <a:pt x="16892" y="9489"/>
                </a:cubicBezTo>
                <a:close/>
                <a:moveTo>
                  <a:pt x="17741" y="9489"/>
                </a:moveTo>
                <a:cubicBezTo>
                  <a:pt x="17712" y="9489"/>
                  <a:pt x="17689" y="9536"/>
                  <a:pt x="17689" y="9594"/>
                </a:cubicBezTo>
                <a:lnTo>
                  <a:pt x="17689" y="9814"/>
                </a:lnTo>
                <a:cubicBezTo>
                  <a:pt x="17689" y="9871"/>
                  <a:pt x="17712" y="9919"/>
                  <a:pt x="17741" y="9919"/>
                </a:cubicBezTo>
                <a:cubicBezTo>
                  <a:pt x="17770" y="9919"/>
                  <a:pt x="17794" y="9871"/>
                  <a:pt x="17794" y="9814"/>
                </a:cubicBezTo>
                <a:lnTo>
                  <a:pt x="17794" y="9594"/>
                </a:lnTo>
                <a:cubicBezTo>
                  <a:pt x="17794" y="9536"/>
                  <a:pt x="17770" y="9489"/>
                  <a:pt x="17741" y="9489"/>
                </a:cubicBezTo>
                <a:close/>
                <a:moveTo>
                  <a:pt x="18055" y="9489"/>
                </a:moveTo>
                <a:cubicBezTo>
                  <a:pt x="18026" y="9489"/>
                  <a:pt x="18002" y="9536"/>
                  <a:pt x="18002" y="9594"/>
                </a:cubicBezTo>
                <a:lnTo>
                  <a:pt x="18002" y="9814"/>
                </a:lnTo>
                <a:cubicBezTo>
                  <a:pt x="18002" y="9871"/>
                  <a:pt x="18026" y="9919"/>
                  <a:pt x="18055" y="9919"/>
                </a:cubicBezTo>
                <a:cubicBezTo>
                  <a:pt x="18085" y="9919"/>
                  <a:pt x="18108" y="9871"/>
                  <a:pt x="18108" y="9814"/>
                </a:cubicBezTo>
                <a:lnTo>
                  <a:pt x="18108" y="9594"/>
                </a:lnTo>
                <a:cubicBezTo>
                  <a:pt x="18108" y="9536"/>
                  <a:pt x="18085" y="9489"/>
                  <a:pt x="18055" y="9489"/>
                </a:cubicBezTo>
                <a:close/>
                <a:moveTo>
                  <a:pt x="18905" y="9489"/>
                </a:moveTo>
                <a:cubicBezTo>
                  <a:pt x="18876" y="9489"/>
                  <a:pt x="18852" y="9536"/>
                  <a:pt x="18852" y="9594"/>
                </a:cubicBezTo>
                <a:lnTo>
                  <a:pt x="18852" y="9814"/>
                </a:lnTo>
                <a:cubicBezTo>
                  <a:pt x="18852" y="9871"/>
                  <a:pt x="18876" y="9919"/>
                  <a:pt x="18905" y="9919"/>
                </a:cubicBezTo>
                <a:cubicBezTo>
                  <a:pt x="18934" y="9919"/>
                  <a:pt x="18958" y="9871"/>
                  <a:pt x="18958" y="9814"/>
                </a:cubicBezTo>
                <a:lnTo>
                  <a:pt x="18958" y="9594"/>
                </a:lnTo>
                <a:cubicBezTo>
                  <a:pt x="18958" y="9536"/>
                  <a:pt x="18934" y="9489"/>
                  <a:pt x="18905" y="9489"/>
                </a:cubicBezTo>
                <a:close/>
                <a:moveTo>
                  <a:pt x="19220" y="9489"/>
                </a:moveTo>
                <a:cubicBezTo>
                  <a:pt x="19191" y="9489"/>
                  <a:pt x="19167" y="9536"/>
                  <a:pt x="19167" y="9594"/>
                </a:cubicBezTo>
                <a:lnTo>
                  <a:pt x="19167" y="9814"/>
                </a:lnTo>
                <a:cubicBezTo>
                  <a:pt x="19167" y="9871"/>
                  <a:pt x="19191" y="9919"/>
                  <a:pt x="19220" y="9919"/>
                </a:cubicBezTo>
                <a:cubicBezTo>
                  <a:pt x="19249" y="9919"/>
                  <a:pt x="19273" y="9871"/>
                  <a:pt x="19273" y="9814"/>
                </a:cubicBezTo>
                <a:lnTo>
                  <a:pt x="19273" y="9594"/>
                </a:lnTo>
                <a:cubicBezTo>
                  <a:pt x="19273" y="9536"/>
                  <a:pt x="19249" y="9489"/>
                  <a:pt x="19220" y="9489"/>
                </a:cubicBezTo>
                <a:close/>
                <a:moveTo>
                  <a:pt x="20069" y="9489"/>
                </a:moveTo>
                <a:cubicBezTo>
                  <a:pt x="20040" y="9489"/>
                  <a:pt x="20016" y="9536"/>
                  <a:pt x="20016" y="9594"/>
                </a:cubicBezTo>
                <a:lnTo>
                  <a:pt x="20016" y="9814"/>
                </a:lnTo>
                <a:cubicBezTo>
                  <a:pt x="20016" y="9871"/>
                  <a:pt x="20040" y="9919"/>
                  <a:pt x="20069" y="9919"/>
                </a:cubicBezTo>
                <a:cubicBezTo>
                  <a:pt x="20099" y="9919"/>
                  <a:pt x="20122" y="9871"/>
                  <a:pt x="20122" y="9814"/>
                </a:cubicBezTo>
                <a:lnTo>
                  <a:pt x="20122" y="9594"/>
                </a:lnTo>
                <a:cubicBezTo>
                  <a:pt x="20122" y="9536"/>
                  <a:pt x="20099" y="9489"/>
                  <a:pt x="20069" y="9489"/>
                </a:cubicBezTo>
                <a:close/>
                <a:moveTo>
                  <a:pt x="20384" y="9489"/>
                </a:moveTo>
                <a:cubicBezTo>
                  <a:pt x="20355" y="9489"/>
                  <a:pt x="20331" y="9536"/>
                  <a:pt x="20331" y="9594"/>
                </a:cubicBezTo>
                <a:lnTo>
                  <a:pt x="20331" y="9814"/>
                </a:lnTo>
                <a:cubicBezTo>
                  <a:pt x="20331" y="9871"/>
                  <a:pt x="20355" y="9919"/>
                  <a:pt x="20384" y="9919"/>
                </a:cubicBezTo>
                <a:cubicBezTo>
                  <a:pt x="20413" y="9919"/>
                  <a:pt x="20436" y="9871"/>
                  <a:pt x="20436" y="9814"/>
                </a:cubicBezTo>
                <a:lnTo>
                  <a:pt x="20436" y="9594"/>
                </a:lnTo>
                <a:cubicBezTo>
                  <a:pt x="20436" y="9536"/>
                  <a:pt x="20413" y="9489"/>
                  <a:pt x="20384" y="9489"/>
                </a:cubicBezTo>
                <a:close/>
                <a:moveTo>
                  <a:pt x="21234" y="9489"/>
                </a:moveTo>
                <a:cubicBezTo>
                  <a:pt x="21204" y="9489"/>
                  <a:pt x="21181" y="9536"/>
                  <a:pt x="21181" y="9594"/>
                </a:cubicBezTo>
                <a:lnTo>
                  <a:pt x="21181" y="9814"/>
                </a:lnTo>
                <a:cubicBezTo>
                  <a:pt x="21181" y="9871"/>
                  <a:pt x="21204" y="9919"/>
                  <a:pt x="21234" y="9919"/>
                </a:cubicBezTo>
                <a:cubicBezTo>
                  <a:pt x="21263" y="9919"/>
                  <a:pt x="21285" y="9871"/>
                  <a:pt x="21285" y="9814"/>
                </a:cubicBezTo>
                <a:lnTo>
                  <a:pt x="21285" y="9594"/>
                </a:lnTo>
                <a:cubicBezTo>
                  <a:pt x="21285" y="9536"/>
                  <a:pt x="21263" y="9489"/>
                  <a:pt x="21234" y="9489"/>
                </a:cubicBezTo>
                <a:close/>
                <a:moveTo>
                  <a:pt x="21547" y="9489"/>
                </a:moveTo>
                <a:cubicBezTo>
                  <a:pt x="21518" y="9489"/>
                  <a:pt x="21495" y="9536"/>
                  <a:pt x="21495" y="9594"/>
                </a:cubicBezTo>
                <a:lnTo>
                  <a:pt x="21495" y="9814"/>
                </a:lnTo>
                <a:cubicBezTo>
                  <a:pt x="21495" y="9871"/>
                  <a:pt x="21518" y="9919"/>
                  <a:pt x="21547" y="9919"/>
                </a:cubicBezTo>
                <a:cubicBezTo>
                  <a:pt x="21576" y="9919"/>
                  <a:pt x="21600" y="9871"/>
                  <a:pt x="21600" y="9814"/>
                </a:cubicBezTo>
                <a:lnTo>
                  <a:pt x="21600" y="9594"/>
                </a:lnTo>
                <a:cubicBezTo>
                  <a:pt x="21600" y="9536"/>
                  <a:pt x="21576" y="9489"/>
                  <a:pt x="21547" y="9489"/>
                </a:cubicBezTo>
                <a:close/>
                <a:moveTo>
                  <a:pt x="53" y="10219"/>
                </a:moveTo>
                <a:cubicBezTo>
                  <a:pt x="24" y="10219"/>
                  <a:pt x="0" y="10266"/>
                  <a:pt x="0" y="10324"/>
                </a:cubicBezTo>
                <a:lnTo>
                  <a:pt x="0" y="10544"/>
                </a:lnTo>
                <a:cubicBezTo>
                  <a:pt x="0" y="10601"/>
                  <a:pt x="24" y="10649"/>
                  <a:pt x="53" y="10649"/>
                </a:cubicBezTo>
                <a:cubicBezTo>
                  <a:pt x="82" y="10649"/>
                  <a:pt x="106" y="10601"/>
                  <a:pt x="106" y="10544"/>
                </a:cubicBezTo>
                <a:lnTo>
                  <a:pt x="106" y="10324"/>
                </a:lnTo>
                <a:cubicBezTo>
                  <a:pt x="106" y="10266"/>
                  <a:pt x="82" y="10219"/>
                  <a:pt x="53" y="10219"/>
                </a:cubicBezTo>
                <a:close/>
                <a:moveTo>
                  <a:pt x="367" y="10219"/>
                </a:moveTo>
                <a:cubicBezTo>
                  <a:pt x="338" y="10219"/>
                  <a:pt x="315" y="10266"/>
                  <a:pt x="315" y="10324"/>
                </a:cubicBezTo>
                <a:lnTo>
                  <a:pt x="315" y="10544"/>
                </a:lnTo>
                <a:cubicBezTo>
                  <a:pt x="315" y="10601"/>
                  <a:pt x="338" y="10649"/>
                  <a:pt x="367" y="10649"/>
                </a:cubicBezTo>
                <a:cubicBezTo>
                  <a:pt x="397" y="10649"/>
                  <a:pt x="420" y="10601"/>
                  <a:pt x="420" y="10544"/>
                </a:cubicBezTo>
                <a:lnTo>
                  <a:pt x="420" y="10324"/>
                </a:lnTo>
                <a:cubicBezTo>
                  <a:pt x="420" y="10266"/>
                  <a:pt x="397" y="10219"/>
                  <a:pt x="367" y="10219"/>
                </a:cubicBezTo>
                <a:close/>
                <a:moveTo>
                  <a:pt x="1217" y="10219"/>
                </a:moveTo>
                <a:cubicBezTo>
                  <a:pt x="1188" y="10219"/>
                  <a:pt x="1164" y="10266"/>
                  <a:pt x="1164" y="10324"/>
                </a:cubicBezTo>
                <a:lnTo>
                  <a:pt x="1164" y="10544"/>
                </a:lnTo>
                <a:cubicBezTo>
                  <a:pt x="1164" y="10601"/>
                  <a:pt x="1188" y="10649"/>
                  <a:pt x="1217" y="10649"/>
                </a:cubicBezTo>
                <a:cubicBezTo>
                  <a:pt x="1246" y="10649"/>
                  <a:pt x="1270" y="10601"/>
                  <a:pt x="1270" y="10544"/>
                </a:cubicBezTo>
                <a:lnTo>
                  <a:pt x="1270" y="10324"/>
                </a:lnTo>
                <a:cubicBezTo>
                  <a:pt x="1270" y="10266"/>
                  <a:pt x="1246" y="10219"/>
                  <a:pt x="1217" y="10219"/>
                </a:cubicBezTo>
                <a:close/>
                <a:moveTo>
                  <a:pt x="1532" y="10219"/>
                </a:moveTo>
                <a:cubicBezTo>
                  <a:pt x="1503" y="10219"/>
                  <a:pt x="1479" y="10266"/>
                  <a:pt x="1479" y="10324"/>
                </a:cubicBezTo>
                <a:lnTo>
                  <a:pt x="1479" y="10544"/>
                </a:lnTo>
                <a:cubicBezTo>
                  <a:pt x="1479" y="10601"/>
                  <a:pt x="1503" y="10649"/>
                  <a:pt x="1532" y="10649"/>
                </a:cubicBezTo>
                <a:cubicBezTo>
                  <a:pt x="1561" y="10649"/>
                  <a:pt x="1584" y="10601"/>
                  <a:pt x="1584" y="10544"/>
                </a:cubicBezTo>
                <a:lnTo>
                  <a:pt x="1584" y="10324"/>
                </a:lnTo>
                <a:cubicBezTo>
                  <a:pt x="1584" y="10266"/>
                  <a:pt x="1561" y="10219"/>
                  <a:pt x="1532" y="10219"/>
                </a:cubicBezTo>
                <a:close/>
                <a:moveTo>
                  <a:pt x="2380" y="10219"/>
                </a:moveTo>
                <a:cubicBezTo>
                  <a:pt x="2351" y="10219"/>
                  <a:pt x="2329" y="10266"/>
                  <a:pt x="2329" y="10324"/>
                </a:cubicBezTo>
                <a:lnTo>
                  <a:pt x="2329" y="10544"/>
                </a:lnTo>
                <a:cubicBezTo>
                  <a:pt x="2329" y="10601"/>
                  <a:pt x="2351" y="10649"/>
                  <a:pt x="2380" y="10649"/>
                </a:cubicBezTo>
                <a:cubicBezTo>
                  <a:pt x="2409" y="10649"/>
                  <a:pt x="2433" y="10601"/>
                  <a:pt x="2433" y="10544"/>
                </a:cubicBezTo>
                <a:lnTo>
                  <a:pt x="2433" y="10324"/>
                </a:lnTo>
                <a:cubicBezTo>
                  <a:pt x="2433" y="10266"/>
                  <a:pt x="2409" y="10219"/>
                  <a:pt x="2380" y="10219"/>
                </a:cubicBezTo>
                <a:close/>
                <a:moveTo>
                  <a:pt x="2695" y="10219"/>
                </a:moveTo>
                <a:cubicBezTo>
                  <a:pt x="2666" y="10219"/>
                  <a:pt x="2643" y="10266"/>
                  <a:pt x="2643" y="10324"/>
                </a:cubicBezTo>
                <a:lnTo>
                  <a:pt x="2643" y="10544"/>
                </a:lnTo>
                <a:cubicBezTo>
                  <a:pt x="2643" y="10601"/>
                  <a:pt x="2666" y="10649"/>
                  <a:pt x="2695" y="10649"/>
                </a:cubicBezTo>
                <a:cubicBezTo>
                  <a:pt x="2724" y="10649"/>
                  <a:pt x="2748" y="10601"/>
                  <a:pt x="2748" y="10544"/>
                </a:cubicBezTo>
                <a:lnTo>
                  <a:pt x="2748" y="10324"/>
                </a:lnTo>
                <a:cubicBezTo>
                  <a:pt x="2748" y="10266"/>
                  <a:pt x="2724" y="10219"/>
                  <a:pt x="2695" y="10219"/>
                </a:cubicBezTo>
                <a:close/>
                <a:moveTo>
                  <a:pt x="3545" y="10219"/>
                </a:moveTo>
                <a:cubicBezTo>
                  <a:pt x="3516" y="10219"/>
                  <a:pt x="3492" y="10266"/>
                  <a:pt x="3492" y="10324"/>
                </a:cubicBezTo>
                <a:lnTo>
                  <a:pt x="3492" y="10544"/>
                </a:lnTo>
                <a:cubicBezTo>
                  <a:pt x="3492" y="10601"/>
                  <a:pt x="3516" y="10649"/>
                  <a:pt x="3545" y="10649"/>
                </a:cubicBezTo>
                <a:cubicBezTo>
                  <a:pt x="3574" y="10649"/>
                  <a:pt x="3598" y="10601"/>
                  <a:pt x="3598" y="10544"/>
                </a:cubicBezTo>
                <a:lnTo>
                  <a:pt x="3598" y="10324"/>
                </a:lnTo>
                <a:cubicBezTo>
                  <a:pt x="3598" y="10266"/>
                  <a:pt x="3574" y="10219"/>
                  <a:pt x="3545" y="10219"/>
                </a:cubicBezTo>
                <a:close/>
                <a:moveTo>
                  <a:pt x="3859" y="10219"/>
                </a:moveTo>
                <a:cubicBezTo>
                  <a:pt x="3830" y="10219"/>
                  <a:pt x="3806" y="10266"/>
                  <a:pt x="3806" y="10324"/>
                </a:cubicBezTo>
                <a:lnTo>
                  <a:pt x="3806" y="10544"/>
                </a:lnTo>
                <a:cubicBezTo>
                  <a:pt x="3806" y="10601"/>
                  <a:pt x="3830" y="10649"/>
                  <a:pt x="3859" y="10649"/>
                </a:cubicBezTo>
                <a:cubicBezTo>
                  <a:pt x="3888" y="10649"/>
                  <a:pt x="3912" y="10601"/>
                  <a:pt x="3912" y="10544"/>
                </a:cubicBezTo>
                <a:lnTo>
                  <a:pt x="3912" y="10324"/>
                </a:lnTo>
                <a:cubicBezTo>
                  <a:pt x="3912" y="10266"/>
                  <a:pt x="3888" y="10219"/>
                  <a:pt x="3859" y="10219"/>
                </a:cubicBezTo>
                <a:close/>
                <a:moveTo>
                  <a:pt x="4709" y="10219"/>
                </a:moveTo>
                <a:cubicBezTo>
                  <a:pt x="4680" y="10219"/>
                  <a:pt x="4656" y="10266"/>
                  <a:pt x="4656" y="10324"/>
                </a:cubicBezTo>
                <a:lnTo>
                  <a:pt x="4656" y="10544"/>
                </a:lnTo>
                <a:cubicBezTo>
                  <a:pt x="4656" y="10601"/>
                  <a:pt x="4680" y="10649"/>
                  <a:pt x="4709" y="10649"/>
                </a:cubicBezTo>
                <a:cubicBezTo>
                  <a:pt x="4738" y="10649"/>
                  <a:pt x="4762" y="10601"/>
                  <a:pt x="4762" y="10544"/>
                </a:cubicBezTo>
                <a:lnTo>
                  <a:pt x="4762" y="10324"/>
                </a:lnTo>
                <a:cubicBezTo>
                  <a:pt x="4762" y="10266"/>
                  <a:pt x="4738" y="10219"/>
                  <a:pt x="4709" y="10219"/>
                </a:cubicBezTo>
                <a:close/>
                <a:moveTo>
                  <a:pt x="5023" y="10219"/>
                </a:moveTo>
                <a:cubicBezTo>
                  <a:pt x="4994" y="10219"/>
                  <a:pt x="4970" y="10266"/>
                  <a:pt x="4970" y="10324"/>
                </a:cubicBezTo>
                <a:lnTo>
                  <a:pt x="4970" y="10544"/>
                </a:lnTo>
                <a:cubicBezTo>
                  <a:pt x="4970" y="10601"/>
                  <a:pt x="4994" y="10649"/>
                  <a:pt x="5023" y="10649"/>
                </a:cubicBezTo>
                <a:cubicBezTo>
                  <a:pt x="5053" y="10649"/>
                  <a:pt x="5076" y="10601"/>
                  <a:pt x="5076" y="10544"/>
                </a:cubicBezTo>
                <a:lnTo>
                  <a:pt x="5076" y="10324"/>
                </a:lnTo>
                <a:cubicBezTo>
                  <a:pt x="5076" y="10266"/>
                  <a:pt x="5053" y="10219"/>
                  <a:pt x="5023" y="10219"/>
                </a:cubicBezTo>
                <a:close/>
                <a:moveTo>
                  <a:pt x="5873" y="10219"/>
                </a:moveTo>
                <a:cubicBezTo>
                  <a:pt x="5844" y="10219"/>
                  <a:pt x="5820" y="10266"/>
                  <a:pt x="5820" y="10324"/>
                </a:cubicBezTo>
                <a:lnTo>
                  <a:pt x="5820" y="10544"/>
                </a:lnTo>
                <a:cubicBezTo>
                  <a:pt x="5820" y="10601"/>
                  <a:pt x="5844" y="10649"/>
                  <a:pt x="5873" y="10649"/>
                </a:cubicBezTo>
                <a:cubicBezTo>
                  <a:pt x="5902" y="10649"/>
                  <a:pt x="5926" y="10601"/>
                  <a:pt x="5926" y="10544"/>
                </a:cubicBezTo>
                <a:lnTo>
                  <a:pt x="5926" y="10324"/>
                </a:lnTo>
                <a:cubicBezTo>
                  <a:pt x="5926" y="10266"/>
                  <a:pt x="5902" y="10219"/>
                  <a:pt x="5873" y="10219"/>
                </a:cubicBezTo>
                <a:close/>
                <a:moveTo>
                  <a:pt x="6188" y="10219"/>
                </a:moveTo>
                <a:cubicBezTo>
                  <a:pt x="6159" y="10219"/>
                  <a:pt x="6135" y="10266"/>
                  <a:pt x="6135" y="10324"/>
                </a:cubicBezTo>
                <a:lnTo>
                  <a:pt x="6135" y="10544"/>
                </a:lnTo>
                <a:cubicBezTo>
                  <a:pt x="6135" y="10601"/>
                  <a:pt x="6159" y="10649"/>
                  <a:pt x="6188" y="10649"/>
                </a:cubicBezTo>
                <a:cubicBezTo>
                  <a:pt x="6217" y="10649"/>
                  <a:pt x="6240" y="10601"/>
                  <a:pt x="6240" y="10544"/>
                </a:cubicBezTo>
                <a:lnTo>
                  <a:pt x="6240" y="10324"/>
                </a:lnTo>
                <a:cubicBezTo>
                  <a:pt x="6240" y="10266"/>
                  <a:pt x="6217" y="10219"/>
                  <a:pt x="6188" y="10219"/>
                </a:cubicBezTo>
                <a:close/>
                <a:moveTo>
                  <a:pt x="7036" y="10219"/>
                </a:moveTo>
                <a:cubicBezTo>
                  <a:pt x="7007" y="10219"/>
                  <a:pt x="6984" y="10266"/>
                  <a:pt x="6984" y="10324"/>
                </a:cubicBezTo>
                <a:lnTo>
                  <a:pt x="6984" y="10544"/>
                </a:lnTo>
                <a:cubicBezTo>
                  <a:pt x="6984" y="10601"/>
                  <a:pt x="7007" y="10649"/>
                  <a:pt x="7036" y="10649"/>
                </a:cubicBezTo>
                <a:cubicBezTo>
                  <a:pt x="7065" y="10649"/>
                  <a:pt x="7089" y="10601"/>
                  <a:pt x="7089" y="10544"/>
                </a:cubicBezTo>
                <a:lnTo>
                  <a:pt x="7089" y="10324"/>
                </a:lnTo>
                <a:cubicBezTo>
                  <a:pt x="7089" y="10266"/>
                  <a:pt x="7065" y="10219"/>
                  <a:pt x="7036" y="10219"/>
                </a:cubicBezTo>
                <a:close/>
                <a:moveTo>
                  <a:pt x="7351" y="10219"/>
                </a:moveTo>
                <a:cubicBezTo>
                  <a:pt x="7322" y="10219"/>
                  <a:pt x="7299" y="10266"/>
                  <a:pt x="7299" y="10324"/>
                </a:cubicBezTo>
                <a:lnTo>
                  <a:pt x="7299" y="10544"/>
                </a:lnTo>
                <a:cubicBezTo>
                  <a:pt x="7299" y="10601"/>
                  <a:pt x="7322" y="10649"/>
                  <a:pt x="7351" y="10649"/>
                </a:cubicBezTo>
                <a:cubicBezTo>
                  <a:pt x="7380" y="10649"/>
                  <a:pt x="7404" y="10601"/>
                  <a:pt x="7404" y="10544"/>
                </a:cubicBezTo>
                <a:lnTo>
                  <a:pt x="7404" y="10324"/>
                </a:lnTo>
                <a:cubicBezTo>
                  <a:pt x="7404" y="10266"/>
                  <a:pt x="7380" y="10219"/>
                  <a:pt x="7351" y="10219"/>
                </a:cubicBezTo>
                <a:close/>
                <a:moveTo>
                  <a:pt x="8201" y="10219"/>
                </a:moveTo>
                <a:cubicBezTo>
                  <a:pt x="8171" y="10219"/>
                  <a:pt x="8148" y="10266"/>
                  <a:pt x="8148" y="10324"/>
                </a:cubicBezTo>
                <a:lnTo>
                  <a:pt x="8148" y="10544"/>
                </a:lnTo>
                <a:cubicBezTo>
                  <a:pt x="8148" y="10601"/>
                  <a:pt x="8171" y="10649"/>
                  <a:pt x="8201" y="10649"/>
                </a:cubicBezTo>
                <a:cubicBezTo>
                  <a:pt x="8230" y="10649"/>
                  <a:pt x="8254" y="10601"/>
                  <a:pt x="8254" y="10544"/>
                </a:cubicBezTo>
                <a:lnTo>
                  <a:pt x="8254" y="10324"/>
                </a:lnTo>
                <a:cubicBezTo>
                  <a:pt x="8254" y="10266"/>
                  <a:pt x="8230" y="10219"/>
                  <a:pt x="8201" y="10219"/>
                </a:cubicBezTo>
                <a:close/>
                <a:moveTo>
                  <a:pt x="8515" y="10219"/>
                </a:moveTo>
                <a:cubicBezTo>
                  <a:pt x="8486" y="10219"/>
                  <a:pt x="8462" y="10266"/>
                  <a:pt x="8462" y="10324"/>
                </a:cubicBezTo>
                <a:lnTo>
                  <a:pt x="8462" y="10544"/>
                </a:lnTo>
                <a:cubicBezTo>
                  <a:pt x="8462" y="10601"/>
                  <a:pt x="8486" y="10649"/>
                  <a:pt x="8515" y="10649"/>
                </a:cubicBezTo>
                <a:cubicBezTo>
                  <a:pt x="8544" y="10649"/>
                  <a:pt x="8568" y="10601"/>
                  <a:pt x="8568" y="10544"/>
                </a:cubicBezTo>
                <a:lnTo>
                  <a:pt x="8568" y="10324"/>
                </a:lnTo>
                <a:cubicBezTo>
                  <a:pt x="8568" y="10266"/>
                  <a:pt x="8544" y="10219"/>
                  <a:pt x="8515" y="10219"/>
                </a:cubicBezTo>
                <a:close/>
                <a:moveTo>
                  <a:pt x="9365" y="10219"/>
                </a:moveTo>
                <a:cubicBezTo>
                  <a:pt x="9336" y="10219"/>
                  <a:pt x="9312" y="10266"/>
                  <a:pt x="9312" y="10324"/>
                </a:cubicBezTo>
                <a:lnTo>
                  <a:pt x="9312" y="10544"/>
                </a:lnTo>
                <a:cubicBezTo>
                  <a:pt x="9312" y="10601"/>
                  <a:pt x="9336" y="10649"/>
                  <a:pt x="9365" y="10649"/>
                </a:cubicBezTo>
                <a:cubicBezTo>
                  <a:pt x="9394" y="10649"/>
                  <a:pt x="9418" y="10601"/>
                  <a:pt x="9418" y="10544"/>
                </a:cubicBezTo>
                <a:lnTo>
                  <a:pt x="9418" y="10324"/>
                </a:lnTo>
                <a:cubicBezTo>
                  <a:pt x="9418" y="10266"/>
                  <a:pt x="9394" y="10219"/>
                  <a:pt x="9365" y="10219"/>
                </a:cubicBezTo>
                <a:close/>
                <a:moveTo>
                  <a:pt x="9679" y="10219"/>
                </a:moveTo>
                <a:cubicBezTo>
                  <a:pt x="9650" y="10219"/>
                  <a:pt x="9626" y="10266"/>
                  <a:pt x="9626" y="10324"/>
                </a:cubicBezTo>
                <a:lnTo>
                  <a:pt x="9626" y="10544"/>
                </a:lnTo>
                <a:cubicBezTo>
                  <a:pt x="9626" y="10601"/>
                  <a:pt x="9650" y="10649"/>
                  <a:pt x="9679" y="10649"/>
                </a:cubicBezTo>
                <a:cubicBezTo>
                  <a:pt x="9708" y="10649"/>
                  <a:pt x="9732" y="10601"/>
                  <a:pt x="9732" y="10544"/>
                </a:cubicBezTo>
                <a:lnTo>
                  <a:pt x="9732" y="10324"/>
                </a:lnTo>
                <a:cubicBezTo>
                  <a:pt x="9732" y="10266"/>
                  <a:pt x="9708" y="10219"/>
                  <a:pt x="9679" y="10219"/>
                </a:cubicBezTo>
                <a:close/>
                <a:moveTo>
                  <a:pt x="10529" y="10219"/>
                </a:moveTo>
                <a:cubicBezTo>
                  <a:pt x="10500" y="10219"/>
                  <a:pt x="10476" y="10266"/>
                  <a:pt x="10476" y="10324"/>
                </a:cubicBezTo>
                <a:lnTo>
                  <a:pt x="10476" y="10544"/>
                </a:lnTo>
                <a:cubicBezTo>
                  <a:pt x="10476" y="10601"/>
                  <a:pt x="10500" y="10649"/>
                  <a:pt x="10529" y="10649"/>
                </a:cubicBezTo>
                <a:cubicBezTo>
                  <a:pt x="10558" y="10649"/>
                  <a:pt x="10582" y="10601"/>
                  <a:pt x="10582" y="10544"/>
                </a:cubicBezTo>
                <a:lnTo>
                  <a:pt x="10582" y="10324"/>
                </a:lnTo>
                <a:cubicBezTo>
                  <a:pt x="10582" y="10266"/>
                  <a:pt x="10558" y="10219"/>
                  <a:pt x="10529" y="10219"/>
                </a:cubicBezTo>
                <a:close/>
                <a:moveTo>
                  <a:pt x="10844" y="10219"/>
                </a:moveTo>
                <a:cubicBezTo>
                  <a:pt x="10814" y="10219"/>
                  <a:pt x="10791" y="10266"/>
                  <a:pt x="10791" y="10324"/>
                </a:cubicBezTo>
                <a:lnTo>
                  <a:pt x="10791" y="10544"/>
                </a:lnTo>
                <a:cubicBezTo>
                  <a:pt x="10791" y="10601"/>
                  <a:pt x="10814" y="10649"/>
                  <a:pt x="10844" y="10649"/>
                </a:cubicBezTo>
                <a:cubicBezTo>
                  <a:pt x="10873" y="10649"/>
                  <a:pt x="10895" y="10601"/>
                  <a:pt x="10895" y="10544"/>
                </a:cubicBezTo>
                <a:lnTo>
                  <a:pt x="10895" y="10324"/>
                </a:lnTo>
                <a:cubicBezTo>
                  <a:pt x="10895" y="10266"/>
                  <a:pt x="10873" y="10219"/>
                  <a:pt x="10844" y="10219"/>
                </a:cubicBezTo>
                <a:close/>
                <a:moveTo>
                  <a:pt x="11692" y="10219"/>
                </a:moveTo>
                <a:cubicBezTo>
                  <a:pt x="11663" y="10219"/>
                  <a:pt x="11640" y="10266"/>
                  <a:pt x="11640" y="10324"/>
                </a:cubicBezTo>
                <a:lnTo>
                  <a:pt x="11640" y="10544"/>
                </a:lnTo>
                <a:cubicBezTo>
                  <a:pt x="11640" y="10601"/>
                  <a:pt x="11663" y="10649"/>
                  <a:pt x="11692" y="10649"/>
                </a:cubicBezTo>
                <a:cubicBezTo>
                  <a:pt x="11721" y="10649"/>
                  <a:pt x="11745" y="10601"/>
                  <a:pt x="11745" y="10544"/>
                </a:cubicBezTo>
                <a:lnTo>
                  <a:pt x="11745" y="10324"/>
                </a:lnTo>
                <a:cubicBezTo>
                  <a:pt x="11745" y="10266"/>
                  <a:pt x="11721" y="10219"/>
                  <a:pt x="11692" y="10219"/>
                </a:cubicBezTo>
                <a:close/>
                <a:moveTo>
                  <a:pt x="12007" y="10219"/>
                </a:moveTo>
                <a:cubicBezTo>
                  <a:pt x="11978" y="10219"/>
                  <a:pt x="11955" y="10266"/>
                  <a:pt x="11955" y="10324"/>
                </a:cubicBezTo>
                <a:lnTo>
                  <a:pt x="11955" y="10544"/>
                </a:lnTo>
                <a:cubicBezTo>
                  <a:pt x="11955" y="10601"/>
                  <a:pt x="11978" y="10649"/>
                  <a:pt x="12007" y="10649"/>
                </a:cubicBezTo>
                <a:cubicBezTo>
                  <a:pt x="12036" y="10649"/>
                  <a:pt x="12060" y="10601"/>
                  <a:pt x="12060" y="10544"/>
                </a:cubicBezTo>
                <a:lnTo>
                  <a:pt x="12060" y="10324"/>
                </a:lnTo>
                <a:cubicBezTo>
                  <a:pt x="12060" y="10266"/>
                  <a:pt x="12036" y="10219"/>
                  <a:pt x="12007" y="10219"/>
                </a:cubicBezTo>
                <a:close/>
                <a:moveTo>
                  <a:pt x="12856" y="10219"/>
                </a:moveTo>
                <a:cubicBezTo>
                  <a:pt x="12827" y="10219"/>
                  <a:pt x="12804" y="10266"/>
                  <a:pt x="12804" y="10324"/>
                </a:cubicBezTo>
                <a:lnTo>
                  <a:pt x="12804" y="10544"/>
                </a:lnTo>
                <a:cubicBezTo>
                  <a:pt x="12804" y="10601"/>
                  <a:pt x="12827" y="10649"/>
                  <a:pt x="12856" y="10649"/>
                </a:cubicBezTo>
                <a:cubicBezTo>
                  <a:pt x="12886" y="10649"/>
                  <a:pt x="12909" y="10601"/>
                  <a:pt x="12909" y="10544"/>
                </a:cubicBezTo>
                <a:lnTo>
                  <a:pt x="12909" y="10324"/>
                </a:lnTo>
                <a:cubicBezTo>
                  <a:pt x="12909" y="10266"/>
                  <a:pt x="12886" y="10219"/>
                  <a:pt x="12856" y="10219"/>
                </a:cubicBezTo>
                <a:close/>
                <a:moveTo>
                  <a:pt x="13171" y="10219"/>
                </a:moveTo>
                <a:cubicBezTo>
                  <a:pt x="13142" y="10219"/>
                  <a:pt x="13118" y="10266"/>
                  <a:pt x="13118" y="10324"/>
                </a:cubicBezTo>
                <a:lnTo>
                  <a:pt x="13118" y="10544"/>
                </a:lnTo>
                <a:cubicBezTo>
                  <a:pt x="13118" y="10601"/>
                  <a:pt x="13142" y="10649"/>
                  <a:pt x="13171" y="10649"/>
                </a:cubicBezTo>
                <a:cubicBezTo>
                  <a:pt x="13200" y="10649"/>
                  <a:pt x="13224" y="10601"/>
                  <a:pt x="13224" y="10544"/>
                </a:cubicBezTo>
                <a:lnTo>
                  <a:pt x="13224" y="10324"/>
                </a:lnTo>
                <a:cubicBezTo>
                  <a:pt x="13224" y="10266"/>
                  <a:pt x="13200" y="10219"/>
                  <a:pt x="13171" y="10219"/>
                </a:cubicBezTo>
                <a:close/>
                <a:moveTo>
                  <a:pt x="14021" y="10219"/>
                </a:moveTo>
                <a:cubicBezTo>
                  <a:pt x="13992" y="10219"/>
                  <a:pt x="13968" y="10266"/>
                  <a:pt x="13968" y="10324"/>
                </a:cubicBezTo>
                <a:lnTo>
                  <a:pt x="13968" y="10544"/>
                </a:lnTo>
                <a:cubicBezTo>
                  <a:pt x="13968" y="10601"/>
                  <a:pt x="13992" y="10649"/>
                  <a:pt x="14021" y="10649"/>
                </a:cubicBezTo>
                <a:cubicBezTo>
                  <a:pt x="14050" y="10649"/>
                  <a:pt x="14074" y="10601"/>
                  <a:pt x="14074" y="10544"/>
                </a:cubicBezTo>
                <a:lnTo>
                  <a:pt x="14074" y="10324"/>
                </a:lnTo>
                <a:cubicBezTo>
                  <a:pt x="14074" y="10266"/>
                  <a:pt x="14050" y="10219"/>
                  <a:pt x="14021" y="10219"/>
                </a:cubicBezTo>
                <a:close/>
                <a:moveTo>
                  <a:pt x="14335" y="10219"/>
                </a:moveTo>
                <a:cubicBezTo>
                  <a:pt x="14306" y="10219"/>
                  <a:pt x="14282" y="10266"/>
                  <a:pt x="14282" y="10324"/>
                </a:cubicBezTo>
                <a:lnTo>
                  <a:pt x="14282" y="10544"/>
                </a:lnTo>
                <a:cubicBezTo>
                  <a:pt x="14282" y="10601"/>
                  <a:pt x="14306" y="10649"/>
                  <a:pt x="14335" y="10649"/>
                </a:cubicBezTo>
                <a:cubicBezTo>
                  <a:pt x="14364" y="10649"/>
                  <a:pt x="14388" y="10601"/>
                  <a:pt x="14388" y="10544"/>
                </a:cubicBezTo>
                <a:lnTo>
                  <a:pt x="14388" y="10324"/>
                </a:lnTo>
                <a:cubicBezTo>
                  <a:pt x="14388" y="10266"/>
                  <a:pt x="14364" y="10219"/>
                  <a:pt x="14335" y="10219"/>
                </a:cubicBezTo>
                <a:close/>
                <a:moveTo>
                  <a:pt x="15185" y="10219"/>
                </a:moveTo>
                <a:cubicBezTo>
                  <a:pt x="15156" y="10219"/>
                  <a:pt x="15132" y="10266"/>
                  <a:pt x="15132" y="10324"/>
                </a:cubicBezTo>
                <a:lnTo>
                  <a:pt x="15132" y="10544"/>
                </a:lnTo>
                <a:cubicBezTo>
                  <a:pt x="15132" y="10601"/>
                  <a:pt x="15156" y="10649"/>
                  <a:pt x="15185" y="10649"/>
                </a:cubicBezTo>
                <a:cubicBezTo>
                  <a:pt x="15214" y="10649"/>
                  <a:pt x="15237" y="10601"/>
                  <a:pt x="15237" y="10544"/>
                </a:cubicBezTo>
                <a:lnTo>
                  <a:pt x="15237" y="10324"/>
                </a:lnTo>
                <a:cubicBezTo>
                  <a:pt x="15237" y="10266"/>
                  <a:pt x="15214" y="10219"/>
                  <a:pt x="15185" y="10219"/>
                </a:cubicBezTo>
                <a:close/>
                <a:moveTo>
                  <a:pt x="15500" y="10219"/>
                </a:moveTo>
                <a:cubicBezTo>
                  <a:pt x="15470" y="10219"/>
                  <a:pt x="15447" y="10266"/>
                  <a:pt x="15447" y="10324"/>
                </a:cubicBezTo>
                <a:lnTo>
                  <a:pt x="15447" y="10544"/>
                </a:lnTo>
                <a:cubicBezTo>
                  <a:pt x="15447" y="10601"/>
                  <a:pt x="15470" y="10649"/>
                  <a:pt x="15500" y="10649"/>
                </a:cubicBezTo>
                <a:cubicBezTo>
                  <a:pt x="15529" y="10649"/>
                  <a:pt x="15551" y="10601"/>
                  <a:pt x="15551" y="10544"/>
                </a:cubicBezTo>
                <a:lnTo>
                  <a:pt x="15551" y="10324"/>
                </a:lnTo>
                <a:cubicBezTo>
                  <a:pt x="15551" y="10266"/>
                  <a:pt x="15529" y="10219"/>
                  <a:pt x="15500" y="10219"/>
                </a:cubicBezTo>
                <a:close/>
                <a:moveTo>
                  <a:pt x="16349" y="10219"/>
                </a:moveTo>
                <a:cubicBezTo>
                  <a:pt x="16320" y="10219"/>
                  <a:pt x="16296" y="10266"/>
                  <a:pt x="16296" y="10324"/>
                </a:cubicBezTo>
                <a:lnTo>
                  <a:pt x="16296" y="10544"/>
                </a:lnTo>
                <a:cubicBezTo>
                  <a:pt x="16296" y="10601"/>
                  <a:pt x="16320" y="10649"/>
                  <a:pt x="16349" y="10649"/>
                </a:cubicBezTo>
                <a:cubicBezTo>
                  <a:pt x="16378" y="10649"/>
                  <a:pt x="16401" y="10601"/>
                  <a:pt x="16401" y="10544"/>
                </a:cubicBezTo>
                <a:lnTo>
                  <a:pt x="16401" y="10324"/>
                </a:lnTo>
                <a:cubicBezTo>
                  <a:pt x="16401" y="10266"/>
                  <a:pt x="16378" y="10219"/>
                  <a:pt x="16349" y="10219"/>
                </a:cubicBezTo>
                <a:close/>
                <a:moveTo>
                  <a:pt x="16663" y="10219"/>
                </a:moveTo>
                <a:cubicBezTo>
                  <a:pt x="16634" y="10219"/>
                  <a:pt x="16611" y="10266"/>
                  <a:pt x="16611" y="10324"/>
                </a:cubicBezTo>
                <a:lnTo>
                  <a:pt x="16611" y="10544"/>
                </a:lnTo>
                <a:cubicBezTo>
                  <a:pt x="16611" y="10601"/>
                  <a:pt x="16634" y="10649"/>
                  <a:pt x="16663" y="10649"/>
                </a:cubicBezTo>
                <a:cubicBezTo>
                  <a:pt x="16692" y="10649"/>
                  <a:pt x="16716" y="10601"/>
                  <a:pt x="16716" y="10544"/>
                </a:cubicBezTo>
                <a:lnTo>
                  <a:pt x="16716" y="10324"/>
                </a:lnTo>
                <a:cubicBezTo>
                  <a:pt x="16716" y="10266"/>
                  <a:pt x="16692" y="10219"/>
                  <a:pt x="16663" y="10219"/>
                </a:cubicBezTo>
                <a:close/>
                <a:moveTo>
                  <a:pt x="17512" y="10219"/>
                </a:moveTo>
                <a:cubicBezTo>
                  <a:pt x="17483" y="10219"/>
                  <a:pt x="17459" y="10266"/>
                  <a:pt x="17459" y="10324"/>
                </a:cubicBezTo>
                <a:lnTo>
                  <a:pt x="17459" y="10544"/>
                </a:lnTo>
                <a:cubicBezTo>
                  <a:pt x="17459" y="10601"/>
                  <a:pt x="17483" y="10649"/>
                  <a:pt x="17512" y="10649"/>
                </a:cubicBezTo>
                <a:cubicBezTo>
                  <a:pt x="17541" y="10649"/>
                  <a:pt x="17565" y="10601"/>
                  <a:pt x="17565" y="10544"/>
                </a:cubicBezTo>
                <a:lnTo>
                  <a:pt x="17565" y="10324"/>
                </a:lnTo>
                <a:cubicBezTo>
                  <a:pt x="17565" y="10266"/>
                  <a:pt x="17541" y="10219"/>
                  <a:pt x="17512" y="10219"/>
                </a:cubicBezTo>
                <a:close/>
                <a:moveTo>
                  <a:pt x="17827" y="10219"/>
                </a:moveTo>
                <a:cubicBezTo>
                  <a:pt x="17798" y="10219"/>
                  <a:pt x="17774" y="10266"/>
                  <a:pt x="17774" y="10324"/>
                </a:cubicBezTo>
                <a:lnTo>
                  <a:pt x="17774" y="10544"/>
                </a:lnTo>
                <a:cubicBezTo>
                  <a:pt x="17774" y="10601"/>
                  <a:pt x="17798" y="10649"/>
                  <a:pt x="17827" y="10649"/>
                </a:cubicBezTo>
                <a:cubicBezTo>
                  <a:pt x="17856" y="10649"/>
                  <a:pt x="17880" y="10601"/>
                  <a:pt x="17880" y="10544"/>
                </a:cubicBezTo>
                <a:lnTo>
                  <a:pt x="17880" y="10324"/>
                </a:lnTo>
                <a:cubicBezTo>
                  <a:pt x="17880" y="10266"/>
                  <a:pt x="17856" y="10219"/>
                  <a:pt x="17827" y="10219"/>
                </a:cubicBezTo>
                <a:close/>
                <a:moveTo>
                  <a:pt x="18677" y="10219"/>
                </a:moveTo>
                <a:cubicBezTo>
                  <a:pt x="18648" y="10219"/>
                  <a:pt x="18624" y="10266"/>
                  <a:pt x="18624" y="10324"/>
                </a:cubicBezTo>
                <a:lnTo>
                  <a:pt x="18624" y="10544"/>
                </a:lnTo>
                <a:cubicBezTo>
                  <a:pt x="18624" y="10601"/>
                  <a:pt x="18648" y="10649"/>
                  <a:pt x="18677" y="10649"/>
                </a:cubicBezTo>
                <a:cubicBezTo>
                  <a:pt x="18706" y="10649"/>
                  <a:pt x="18730" y="10601"/>
                  <a:pt x="18730" y="10544"/>
                </a:cubicBezTo>
                <a:lnTo>
                  <a:pt x="18730" y="10324"/>
                </a:lnTo>
                <a:cubicBezTo>
                  <a:pt x="18730" y="10266"/>
                  <a:pt x="18706" y="10219"/>
                  <a:pt x="18677" y="10219"/>
                </a:cubicBezTo>
                <a:close/>
                <a:moveTo>
                  <a:pt x="18991" y="10219"/>
                </a:moveTo>
                <a:cubicBezTo>
                  <a:pt x="18962" y="10219"/>
                  <a:pt x="18938" y="10266"/>
                  <a:pt x="18938" y="10324"/>
                </a:cubicBezTo>
                <a:lnTo>
                  <a:pt x="18938" y="10544"/>
                </a:lnTo>
                <a:cubicBezTo>
                  <a:pt x="18938" y="10601"/>
                  <a:pt x="18962" y="10649"/>
                  <a:pt x="18991" y="10649"/>
                </a:cubicBezTo>
                <a:cubicBezTo>
                  <a:pt x="19020" y="10649"/>
                  <a:pt x="19044" y="10601"/>
                  <a:pt x="19044" y="10544"/>
                </a:cubicBezTo>
                <a:lnTo>
                  <a:pt x="19044" y="10324"/>
                </a:lnTo>
                <a:cubicBezTo>
                  <a:pt x="19044" y="10266"/>
                  <a:pt x="19020" y="10219"/>
                  <a:pt x="18991" y="10219"/>
                </a:cubicBezTo>
                <a:close/>
                <a:moveTo>
                  <a:pt x="19841" y="10219"/>
                </a:moveTo>
                <a:cubicBezTo>
                  <a:pt x="19812" y="10219"/>
                  <a:pt x="19788" y="10266"/>
                  <a:pt x="19788" y="10324"/>
                </a:cubicBezTo>
                <a:lnTo>
                  <a:pt x="19788" y="10544"/>
                </a:lnTo>
                <a:cubicBezTo>
                  <a:pt x="19788" y="10601"/>
                  <a:pt x="19812" y="10649"/>
                  <a:pt x="19841" y="10649"/>
                </a:cubicBezTo>
                <a:cubicBezTo>
                  <a:pt x="19870" y="10649"/>
                  <a:pt x="19894" y="10601"/>
                  <a:pt x="19894" y="10544"/>
                </a:cubicBezTo>
                <a:lnTo>
                  <a:pt x="19894" y="10324"/>
                </a:lnTo>
                <a:cubicBezTo>
                  <a:pt x="19894" y="10266"/>
                  <a:pt x="19870" y="10219"/>
                  <a:pt x="19841" y="10219"/>
                </a:cubicBezTo>
                <a:close/>
                <a:moveTo>
                  <a:pt x="20155" y="10219"/>
                </a:moveTo>
                <a:cubicBezTo>
                  <a:pt x="20126" y="10219"/>
                  <a:pt x="20102" y="10266"/>
                  <a:pt x="20102" y="10324"/>
                </a:cubicBezTo>
                <a:lnTo>
                  <a:pt x="20102" y="10544"/>
                </a:lnTo>
                <a:cubicBezTo>
                  <a:pt x="20102" y="10601"/>
                  <a:pt x="20126" y="10649"/>
                  <a:pt x="20155" y="10649"/>
                </a:cubicBezTo>
                <a:cubicBezTo>
                  <a:pt x="20184" y="10649"/>
                  <a:pt x="20207" y="10601"/>
                  <a:pt x="20207" y="10544"/>
                </a:cubicBezTo>
                <a:lnTo>
                  <a:pt x="20207" y="10324"/>
                </a:lnTo>
                <a:cubicBezTo>
                  <a:pt x="20207" y="10266"/>
                  <a:pt x="20184" y="10219"/>
                  <a:pt x="20155" y="10219"/>
                </a:cubicBezTo>
                <a:close/>
                <a:moveTo>
                  <a:pt x="21004" y="10219"/>
                </a:moveTo>
                <a:cubicBezTo>
                  <a:pt x="20975" y="10219"/>
                  <a:pt x="20952" y="10266"/>
                  <a:pt x="20952" y="10324"/>
                </a:cubicBezTo>
                <a:lnTo>
                  <a:pt x="20952" y="10544"/>
                </a:lnTo>
                <a:cubicBezTo>
                  <a:pt x="20952" y="10601"/>
                  <a:pt x="20975" y="10649"/>
                  <a:pt x="21004" y="10649"/>
                </a:cubicBezTo>
                <a:cubicBezTo>
                  <a:pt x="21033" y="10649"/>
                  <a:pt x="21057" y="10601"/>
                  <a:pt x="21057" y="10544"/>
                </a:cubicBezTo>
                <a:lnTo>
                  <a:pt x="21057" y="10324"/>
                </a:lnTo>
                <a:cubicBezTo>
                  <a:pt x="21057" y="10266"/>
                  <a:pt x="21033" y="10219"/>
                  <a:pt x="21004" y="10219"/>
                </a:cubicBezTo>
                <a:close/>
                <a:moveTo>
                  <a:pt x="21319" y="10219"/>
                </a:moveTo>
                <a:cubicBezTo>
                  <a:pt x="21289" y="10219"/>
                  <a:pt x="21267" y="10266"/>
                  <a:pt x="21267" y="10324"/>
                </a:cubicBezTo>
                <a:lnTo>
                  <a:pt x="21267" y="10544"/>
                </a:lnTo>
                <a:cubicBezTo>
                  <a:pt x="21267" y="10601"/>
                  <a:pt x="21289" y="10649"/>
                  <a:pt x="21319" y="10649"/>
                </a:cubicBezTo>
                <a:cubicBezTo>
                  <a:pt x="21348" y="10649"/>
                  <a:pt x="21372" y="10601"/>
                  <a:pt x="21372" y="10544"/>
                </a:cubicBezTo>
                <a:lnTo>
                  <a:pt x="21372" y="10324"/>
                </a:lnTo>
                <a:cubicBezTo>
                  <a:pt x="21372" y="10266"/>
                  <a:pt x="21348" y="10219"/>
                  <a:pt x="21319" y="10219"/>
                </a:cubicBezTo>
                <a:close/>
                <a:moveTo>
                  <a:pt x="281" y="10949"/>
                </a:moveTo>
                <a:cubicBezTo>
                  <a:pt x="252" y="10949"/>
                  <a:pt x="228" y="10996"/>
                  <a:pt x="228" y="11054"/>
                </a:cubicBezTo>
                <a:lnTo>
                  <a:pt x="228" y="11274"/>
                </a:lnTo>
                <a:cubicBezTo>
                  <a:pt x="228" y="11331"/>
                  <a:pt x="252" y="11379"/>
                  <a:pt x="281" y="11379"/>
                </a:cubicBezTo>
                <a:cubicBezTo>
                  <a:pt x="311" y="11379"/>
                  <a:pt x="334" y="11331"/>
                  <a:pt x="334" y="11274"/>
                </a:cubicBezTo>
                <a:lnTo>
                  <a:pt x="334" y="11054"/>
                </a:lnTo>
                <a:cubicBezTo>
                  <a:pt x="334" y="10996"/>
                  <a:pt x="311" y="10949"/>
                  <a:pt x="281" y="10949"/>
                </a:cubicBezTo>
                <a:close/>
                <a:moveTo>
                  <a:pt x="596" y="10949"/>
                </a:moveTo>
                <a:cubicBezTo>
                  <a:pt x="567" y="10949"/>
                  <a:pt x="543" y="10996"/>
                  <a:pt x="543" y="11054"/>
                </a:cubicBezTo>
                <a:lnTo>
                  <a:pt x="543" y="11274"/>
                </a:lnTo>
                <a:cubicBezTo>
                  <a:pt x="543" y="11331"/>
                  <a:pt x="567" y="11379"/>
                  <a:pt x="596" y="11379"/>
                </a:cubicBezTo>
                <a:cubicBezTo>
                  <a:pt x="625" y="11379"/>
                  <a:pt x="649" y="11331"/>
                  <a:pt x="649" y="11274"/>
                </a:cubicBezTo>
                <a:lnTo>
                  <a:pt x="649" y="11054"/>
                </a:lnTo>
                <a:cubicBezTo>
                  <a:pt x="649" y="10996"/>
                  <a:pt x="625" y="10949"/>
                  <a:pt x="596" y="10949"/>
                </a:cubicBezTo>
                <a:close/>
                <a:moveTo>
                  <a:pt x="1446" y="10949"/>
                </a:moveTo>
                <a:cubicBezTo>
                  <a:pt x="1417" y="10949"/>
                  <a:pt x="1393" y="10996"/>
                  <a:pt x="1393" y="11054"/>
                </a:cubicBezTo>
                <a:lnTo>
                  <a:pt x="1393" y="11274"/>
                </a:lnTo>
                <a:cubicBezTo>
                  <a:pt x="1393" y="11331"/>
                  <a:pt x="1417" y="11379"/>
                  <a:pt x="1446" y="11379"/>
                </a:cubicBezTo>
                <a:cubicBezTo>
                  <a:pt x="1475" y="11379"/>
                  <a:pt x="1499" y="11331"/>
                  <a:pt x="1499" y="11274"/>
                </a:cubicBezTo>
                <a:lnTo>
                  <a:pt x="1499" y="11054"/>
                </a:lnTo>
                <a:cubicBezTo>
                  <a:pt x="1499" y="10996"/>
                  <a:pt x="1475" y="10949"/>
                  <a:pt x="1446" y="10949"/>
                </a:cubicBezTo>
                <a:close/>
                <a:moveTo>
                  <a:pt x="1760" y="10949"/>
                </a:moveTo>
                <a:cubicBezTo>
                  <a:pt x="1731" y="10949"/>
                  <a:pt x="1707" y="10996"/>
                  <a:pt x="1707" y="11054"/>
                </a:cubicBezTo>
                <a:lnTo>
                  <a:pt x="1707" y="11274"/>
                </a:lnTo>
                <a:cubicBezTo>
                  <a:pt x="1707" y="11331"/>
                  <a:pt x="1731" y="11379"/>
                  <a:pt x="1760" y="11379"/>
                </a:cubicBezTo>
                <a:cubicBezTo>
                  <a:pt x="1789" y="11379"/>
                  <a:pt x="1813" y="11331"/>
                  <a:pt x="1813" y="11274"/>
                </a:cubicBezTo>
                <a:lnTo>
                  <a:pt x="1813" y="11054"/>
                </a:lnTo>
                <a:cubicBezTo>
                  <a:pt x="1813" y="10996"/>
                  <a:pt x="1789" y="10949"/>
                  <a:pt x="1760" y="10949"/>
                </a:cubicBezTo>
                <a:close/>
                <a:moveTo>
                  <a:pt x="2610" y="10949"/>
                </a:moveTo>
                <a:cubicBezTo>
                  <a:pt x="2581" y="10949"/>
                  <a:pt x="2557" y="10996"/>
                  <a:pt x="2557" y="11054"/>
                </a:cubicBezTo>
                <a:lnTo>
                  <a:pt x="2557" y="11274"/>
                </a:lnTo>
                <a:cubicBezTo>
                  <a:pt x="2557" y="11331"/>
                  <a:pt x="2581" y="11379"/>
                  <a:pt x="2610" y="11379"/>
                </a:cubicBezTo>
                <a:cubicBezTo>
                  <a:pt x="2639" y="11379"/>
                  <a:pt x="2662" y="11331"/>
                  <a:pt x="2662" y="11274"/>
                </a:cubicBezTo>
                <a:lnTo>
                  <a:pt x="2662" y="11054"/>
                </a:lnTo>
                <a:cubicBezTo>
                  <a:pt x="2662" y="10996"/>
                  <a:pt x="2639" y="10949"/>
                  <a:pt x="2610" y="10949"/>
                </a:cubicBezTo>
                <a:close/>
                <a:moveTo>
                  <a:pt x="2924" y="10949"/>
                </a:moveTo>
                <a:cubicBezTo>
                  <a:pt x="2895" y="10949"/>
                  <a:pt x="2871" y="10996"/>
                  <a:pt x="2871" y="11054"/>
                </a:cubicBezTo>
                <a:lnTo>
                  <a:pt x="2871" y="11274"/>
                </a:lnTo>
                <a:cubicBezTo>
                  <a:pt x="2871" y="11331"/>
                  <a:pt x="2895" y="11379"/>
                  <a:pt x="2924" y="11379"/>
                </a:cubicBezTo>
                <a:cubicBezTo>
                  <a:pt x="2954" y="11379"/>
                  <a:pt x="2976" y="11331"/>
                  <a:pt x="2976" y="11274"/>
                </a:cubicBezTo>
                <a:lnTo>
                  <a:pt x="2976" y="11054"/>
                </a:lnTo>
                <a:cubicBezTo>
                  <a:pt x="2976" y="10996"/>
                  <a:pt x="2954" y="10949"/>
                  <a:pt x="2924" y="10949"/>
                </a:cubicBezTo>
                <a:close/>
                <a:moveTo>
                  <a:pt x="3773" y="10949"/>
                </a:moveTo>
                <a:cubicBezTo>
                  <a:pt x="3744" y="10949"/>
                  <a:pt x="3721" y="10996"/>
                  <a:pt x="3721" y="11054"/>
                </a:cubicBezTo>
                <a:lnTo>
                  <a:pt x="3721" y="11274"/>
                </a:lnTo>
                <a:cubicBezTo>
                  <a:pt x="3721" y="11331"/>
                  <a:pt x="3744" y="11379"/>
                  <a:pt x="3773" y="11379"/>
                </a:cubicBezTo>
                <a:cubicBezTo>
                  <a:pt x="3802" y="11379"/>
                  <a:pt x="3826" y="11331"/>
                  <a:pt x="3826" y="11274"/>
                </a:cubicBezTo>
                <a:lnTo>
                  <a:pt x="3826" y="11054"/>
                </a:lnTo>
                <a:cubicBezTo>
                  <a:pt x="3826" y="10996"/>
                  <a:pt x="3802" y="10949"/>
                  <a:pt x="3773" y="10949"/>
                </a:cubicBezTo>
                <a:close/>
                <a:moveTo>
                  <a:pt x="4088" y="10949"/>
                </a:moveTo>
                <a:cubicBezTo>
                  <a:pt x="4058" y="10949"/>
                  <a:pt x="4035" y="10996"/>
                  <a:pt x="4035" y="11054"/>
                </a:cubicBezTo>
                <a:lnTo>
                  <a:pt x="4035" y="11274"/>
                </a:lnTo>
                <a:cubicBezTo>
                  <a:pt x="4035" y="11331"/>
                  <a:pt x="4058" y="11379"/>
                  <a:pt x="4088" y="11379"/>
                </a:cubicBezTo>
                <a:cubicBezTo>
                  <a:pt x="4117" y="11379"/>
                  <a:pt x="4141" y="11331"/>
                  <a:pt x="4141" y="11274"/>
                </a:cubicBezTo>
                <a:lnTo>
                  <a:pt x="4141" y="11054"/>
                </a:lnTo>
                <a:cubicBezTo>
                  <a:pt x="4141" y="10996"/>
                  <a:pt x="4117" y="10949"/>
                  <a:pt x="4088" y="10949"/>
                </a:cubicBezTo>
                <a:close/>
                <a:moveTo>
                  <a:pt x="4937" y="10949"/>
                </a:moveTo>
                <a:cubicBezTo>
                  <a:pt x="4908" y="10949"/>
                  <a:pt x="4884" y="10996"/>
                  <a:pt x="4884" y="11054"/>
                </a:cubicBezTo>
                <a:lnTo>
                  <a:pt x="4884" y="11274"/>
                </a:lnTo>
                <a:cubicBezTo>
                  <a:pt x="4884" y="11331"/>
                  <a:pt x="4908" y="11379"/>
                  <a:pt x="4937" y="11379"/>
                </a:cubicBezTo>
                <a:cubicBezTo>
                  <a:pt x="4966" y="11379"/>
                  <a:pt x="4990" y="11331"/>
                  <a:pt x="4990" y="11274"/>
                </a:cubicBezTo>
                <a:lnTo>
                  <a:pt x="4990" y="11054"/>
                </a:lnTo>
                <a:cubicBezTo>
                  <a:pt x="4990" y="10996"/>
                  <a:pt x="4966" y="10949"/>
                  <a:pt x="4937" y="10949"/>
                </a:cubicBezTo>
                <a:close/>
                <a:moveTo>
                  <a:pt x="5252" y="10949"/>
                </a:moveTo>
                <a:cubicBezTo>
                  <a:pt x="5223" y="10949"/>
                  <a:pt x="5199" y="10996"/>
                  <a:pt x="5199" y="11054"/>
                </a:cubicBezTo>
                <a:lnTo>
                  <a:pt x="5199" y="11274"/>
                </a:lnTo>
                <a:cubicBezTo>
                  <a:pt x="5199" y="11331"/>
                  <a:pt x="5223" y="11379"/>
                  <a:pt x="5252" y="11379"/>
                </a:cubicBezTo>
                <a:cubicBezTo>
                  <a:pt x="5281" y="11379"/>
                  <a:pt x="5305" y="11331"/>
                  <a:pt x="5305" y="11274"/>
                </a:cubicBezTo>
                <a:lnTo>
                  <a:pt x="5305" y="11054"/>
                </a:lnTo>
                <a:cubicBezTo>
                  <a:pt x="5305" y="10996"/>
                  <a:pt x="5281" y="10949"/>
                  <a:pt x="5252" y="10949"/>
                </a:cubicBezTo>
                <a:close/>
                <a:moveTo>
                  <a:pt x="6102" y="10949"/>
                </a:moveTo>
                <a:cubicBezTo>
                  <a:pt x="6072" y="10949"/>
                  <a:pt x="6049" y="10996"/>
                  <a:pt x="6049" y="11054"/>
                </a:cubicBezTo>
                <a:lnTo>
                  <a:pt x="6049" y="11274"/>
                </a:lnTo>
                <a:cubicBezTo>
                  <a:pt x="6049" y="11331"/>
                  <a:pt x="6072" y="11379"/>
                  <a:pt x="6102" y="11379"/>
                </a:cubicBezTo>
                <a:cubicBezTo>
                  <a:pt x="6131" y="11379"/>
                  <a:pt x="6155" y="11331"/>
                  <a:pt x="6155" y="11274"/>
                </a:cubicBezTo>
                <a:lnTo>
                  <a:pt x="6155" y="11054"/>
                </a:lnTo>
                <a:cubicBezTo>
                  <a:pt x="6155" y="10996"/>
                  <a:pt x="6131" y="10949"/>
                  <a:pt x="6102" y="10949"/>
                </a:cubicBezTo>
                <a:close/>
                <a:moveTo>
                  <a:pt x="6416" y="10949"/>
                </a:moveTo>
                <a:cubicBezTo>
                  <a:pt x="6387" y="10949"/>
                  <a:pt x="6363" y="10996"/>
                  <a:pt x="6363" y="11054"/>
                </a:cubicBezTo>
                <a:lnTo>
                  <a:pt x="6363" y="11274"/>
                </a:lnTo>
                <a:cubicBezTo>
                  <a:pt x="6363" y="11331"/>
                  <a:pt x="6387" y="11379"/>
                  <a:pt x="6416" y="11379"/>
                </a:cubicBezTo>
                <a:cubicBezTo>
                  <a:pt x="6445" y="11379"/>
                  <a:pt x="6469" y="11331"/>
                  <a:pt x="6469" y="11274"/>
                </a:cubicBezTo>
                <a:lnTo>
                  <a:pt x="6469" y="11054"/>
                </a:lnTo>
                <a:cubicBezTo>
                  <a:pt x="6469" y="10996"/>
                  <a:pt x="6445" y="10949"/>
                  <a:pt x="6416" y="10949"/>
                </a:cubicBezTo>
                <a:close/>
                <a:moveTo>
                  <a:pt x="7266" y="10949"/>
                </a:moveTo>
                <a:cubicBezTo>
                  <a:pt x="7237" y="10949"/>
                  <a:pt x="7213" y="10996"/>
                  <a:pt x="7213" y="11054"/>
                </a:cubicBezTo>
                <a:lnTo>
                  <a:pt x="7213" y="11274"/>
                </a:lnTo>
                <a:cubicBezTo>
                  <a:pt x="7213" y="11331"/>
                  <a:pt x="7237" y="11379"/>
                  <a:pt x="7266" y="11379"/>
                </a:cubicBezTo>
                <a:cubicBezTo>
                  <a:pt x="7295" y="11379"/>
                  <a:pt x="7318" y="11331"/>
                  <a:pt x="7318" y="11274"/>
                </a:cubicBezTo>
                <a:lnTo>
                  <a:pt x="7318" y="11054"/>
                </a:lnTo>
                <a:cubicBezTo>
                  <a:pt x="7318" y="10996"/>
                  <a:pt x="7295" y="10949"/>
                  <a:pt x="7266" y="10949"/>
                </a:cubicBezTo>
                <a:close/>
                <a:moveTo>
                  <a:pt x="7580" y="10949"/>
                </a:moveTo>
                <a:cubicBezTo>
                  <a:pt x="7551" y="10949"/>
                  <a:pt x="7527" y="10996"/>
                  <a:pt x="7527" y="11054"/>
                </a:cubicBezTo>
                <a:lnTo>
                  <a:pt x="7527" y="11274"/>
                </a:lnTo>
                <a:cubicBezTo>
                  <a:pt x="7527" y="11331"/>
                  <a:pt x="7551" y="11379"/>
                  <a:pt x="7580" y="11379"/>
                </a:cubicBezTo>
                <a:cubicBezTo>
                  <a:pt x="7609" y="11379"/>
                  <a:pt x="7632" y="11331"/>
                  <a:pt x="7632" y="11274"/>
                </a:cubicBezTo>
                <a:lnTo>
                  <a:pt x="7632" y="11054"/>
                </a:lnTo>
                <a:cubicBezTo>
                  <a:pt x="7632" y="10996"/>
                  <a:pt x="7609" y="10949"/>
                  <a:pt x="7580" y="10949"/>
                </a:cubicBezTo>
                <a:close/>
                <a:moveTo>
                  <a:pt x="8429" y="10949"/>
                </a:moveTo>
                <a:cubicBezTo>
                  <a:pt x="8400" y="10949"/>
                  <a:pt x="8377" y="10996"/>
                  <a:pt x="8377" y="11054"/>
                </a:cubicBezTo>
                <a:lnTo>
                  <a:pt x="8377" y="11274"/>
                </a:lnTo>
                <a:cubicBezTo>
                  <a:pt x="8377" y="11331"/>
                  <a:pt x="8400" y="11379"/>
                  <a:pt x="8429" y="11379"/>
                </a:cubicBezTo>
                <a:cubicBezTo>
                  <a:pt x="8458" y="11379"/>
                  <a:pt x="8482" y="11331"/>
                  <a:pt x="8482" y="11274"/>
                </a:cubicBezTo>
                <a:lnTo>
                  <a:pt x="8482" y="11054"/>
                </a:lnTo>
                <a:cubicBezTo>
                  <a:pt x="8482" y="10996"/>
                  <a:pt x="8458" y="10949"/>
                  <a:pt x="8429" y="10949"/>
                </a:cubicBezTo>
                <a:close/>
                <a:moveTo>
                  <a:pt x="8744" y="10949"/>
                </a:moveTo>
                <a:cubicBezTo>
                  <a:pt x="8714" y="10949"/>
                  <a:pt x="8691" y="10996"/>
                  <a:pt x="8691" y="11054"/>
                </a:cubicBezTo>
                <a:lnTo>
                  <a:pt x="8691" y="11274"/>
                </a:lnTo>
                <a:cubicBezTo>
                  <a:pt x="8691" y="11331"/>
                  <a:pt x="8714" y="11379"/>
                  <a:pt x="8744" y="11379"/>
                </a:cubicBezTo>
                <a:cubicBezTo>
                  <a:pt x="8773" y="11379"/>
                  <a:pt x="8796" y="11331"/>
                  <a:pt x="8796" y="11274"/>
                </a:cubicBezTo>
                <a:lnTo>
                  <a:pt x="8796" y="11054"/>
                </a:lnTo>
                <a:cubicBezTo>
                  <a:pt x="8796" y="10996"/>
                  <a:pt x="8773" y="10949"/>
                  <a:pt x="8744" y="10949"/>
                </a:cubicBezTo>
                <a:close/>
                <a:moveTo>
                  <a:pt x="9593" y="10949"/>
                </a:moveTo>
                <a:cubicBezTo>
                  <a:pt x="9564" y="10949"/>
                  <a:pt x="9540" y="10996"/>
                  <a:pt x="9540" y="11054"/>
                </a:cubicBezTo>
                <a:lnTo>
                  <a:pt x="9540" y="11274"/>
                </a:lnTo>
                <a:cubicBezTo>
                  <a:pt x="9540" y="11331"/>
                  <a:pt x="9564" y="11379"/>
                  <a:pt x="9593" y="11379"/>
                </a:cubicBezTo>
                <a:cubicBezTo>
                  <a:pt x="9622" y="11379"/>
                  <a:pt x="9646" y="11331"/>
                  <a:pt x="9646" y="11274"/>
                </a:cubicBezTo>
                <a:lnTo>
                  <a:pt x="9646" y="11054"/>
                </a:lnTo>
                <a:cubicBezTo>
                  <a:pt x="9646" y="10996"/>
                  <a:pt x="9622" y="10949"/>
                  <a:pt x="9593" y="10949"/>
                </a:cubicBezTo>
                <a:close/>
                <a:moveTo>
                  <a:pt x="9908" y="10949"/>
                </a:moveTo>
                <a:cubicBezTo>
                  <a:pt x="9879" y="10949"/>
                  <a:pt x="9855" y="10996"/>
                  <a:pt x="9855" y="11054"/>
                </a:cubicBezTo>
                <a:lnTo>
                  <a:pt x="9855" y="11274"/>
                </a:lnTo>
                <a:cubicBezTo>
                  <a:pt x="9855" y="11331"/>
                  <a:pt x="9879" y="11379"/>
                  <a:pt x="9908" y="11379"/>
                </a:cubicBezTo>
                <a:cubicBezTo>
                  <a:pt x="9937" y="11379"/>
                  <a:pt x="9961" y="11331"/>
                  <a:pt x="9961" y="11274"/>
                </a:cubicBezTo>
                <a:lnTo>
                  <a:pt x="9961" y="11054"/>
                </a:lnTo>
                <a:cubicBezTo>
                  <a:pt x="9961" y="10996"/>
                  <a:pt x="9937" y="10949"/>
                  <a:pt x="9908" y="10949"/>
                </a:cubicBezTo>
                <a:close/>
                <a:moveTo>
                  <a:pt x="10758" y="10949"/>
                </a:moveTo>
                <a:cubicBezTo>
                  <a:pt x="10728" y="10949"/>
                  <a:pt x="10705" y="10996"/>
                  <a:pt x="10705" y="11054"/>
                </a:cubicBezTo>
                <a:lnTo>
                  <a:pt x="10705" y="11274"/>
                </a:lnTo>
                <a:cubicBezTo>
                  <a:pt x="10705" y="11331"/>
                  <a:pt x="10728" y="11379"/>
                  <a:pt x="10758" y="11379"/>
                </a:cubicBezTo>
                <a:cubicBezTo>
                  <a:pt x="10787" y="11379"/>
                  <a:pt x="10810" y="11331"/>
                  <a:pt x="10810" y="11274"/>
                </a:cubicBezTo>
                <a:lnTo>
                  <a:pt x="10810" y="11054"/>
                </a:lnTo>
                <a:cubicBezTo>
                  <a:pt x="10810" y="10996"/>
                  <a:pt x="10787" y="10949"/>
                  <a:pt x="10758" y="10949"/>
                </a:cubicBezTo>
                <a:close/>
                <a:moveTo>
                  <a:pt x="11072" y="10949"/>
                </a:moveTo>
                <a:cubicBezTo>
                  <a:pt x="11043" y="10949"/>
                  <a:pt x="11019" y="10996"/>
                  <a:pt x="11019" y="11054"/>
                </a:cubicBezTo>
                <a:lnTo>
                  <a:pt x="11019" y="11274"/>
                </a:lnTo>
                <a:cubicBezTo>
                  <a:pt x="11019" y="11331"/>
                  <a:pt x="11043" y="11379"/>
                  <a:pt x="11072" y="11379"/>
                </a:cubicBezTo>
                <a:cubicBezTo>
                  <a:pt x="11101" y="11379"/>
                  <a:pt x="11125" y="11331"/>
                  <a:pt x="11125" y="11274"/>
                </a:cubicBezTo>
                <a:lnTo>
                  <a:pt x="11125" y="11054"/>
                </a:lnTo>
                <a:cubicBezTo>
                  <a:pt x="11125" y="10996"/>
                  <a:pt x="11101" y="10949"/>
                  <a:pt x="11072" y="10949"/>
                </a:cubicBezTo>
                <a:close/>
                <a:moveTo>
                  <a:pt x="11922" y="10949"/>
                </a:moveTo>
                <a:cubicBezTo>
                  <a:pt x="11893" y="10949"/>
                  <a:pt x="11869" y="10996"/>
                  <a:pt x="11869" y="11054"/>
                </a:cubicBezTo>
                <a:lnTo>
                  <a:pt x="11869" y="11274"/>
                </a:lnTo>
                <a:cubicBezTo>
                  <a:pt x="11869" y="11331"/>
                  <a:pt x="11893" y="11379"/>
                  <a:pt x="11922" y="11379"/>
                </a:cubicBezTo>
                <a:cubicBezTo>
                  <a:pt x="11951" y="11379"/>
                  <a:pt x="11974" y="11331"/>
                  <a:pt x="11974" y="11274"/>
                </a:cubicBezTo>
                <a:lnTo>
                  <a:pt x="11974" y="11054"/>
                </a:lnTo>
                <a:cubicBezTo>
                  <a:pt x="11974" y="10996"/>
                  <a:pt x="11951" y="10949"/>
                  <a:pt x="11922" y="10949"/>
                </a:cubicBezTo>
                <a:close/>
                <a:moveTo>
                  <a:pt x="12236" y="10949"/>
                </a:moveTo>
                <a:cubicBezTo>
                  <a:pt x="12207" y="10949"/>
                  <a:pt x="12183" y="10996"/>
                  <a:pt x="12183" y="11054"/>
                </a:cubicBezTo>
                <a:lnTo>
                  <a:pt x="12183" y="11274"/>
                </a:lnTo>
                <a:cubicBezTo>
                  <a:pt x="12183" y="11331"/>
                  <a:pt x="12207" y="11379"/>
                  <a:pt x="12236" y="11379"/>
                </a:cubicBezTo>
                <a:cubicBezTo>
                  <a:pt x="12265" y="11379"/>
                  <a:pt x="12288" y="11331"/>
                  <a:pt x="12288" y="11274"/>
                </a:cubicBezTo>
                <a:lnTo>
                  <a:pt x="12288" y="11054"/>
                </a:lnTo>
                <a:cubicBezTo>
                  <a:pt x="12288" y="10996"/>
                  <a:pt x="12265" y="10949"/>
                  <a:pt x="12236" y="10949"/>
                </a:cubicBezTo>
                <a:close/>
                <a:moveTo>
                  <a:pt x="13085" y="10949"/>
                </a:moveTo>
                <a:cubicBezTo>
                  <a:pt x="13056" y="10949"/>
                  <a:pt x="13032" y="10996"/>
                  <a:pt x="13032" y="11054"/>
                </a:cubicBezTo>
                <a:lnTo>
                  <a:pt x="13032" y="11274"/>
                </a:lnTo>
                <a:cubicBezTo>
                  <a:pt x="13032" y="11331"/>
                  <a:pt x="13056" y="11379"/>
                  <a:pt x="13085" y="11379"/>
                </a:cubicBezTo>
                <a:cubicBezTo>
                  <a:pt x="13114" y="11379"/>
                  <a:pt x="13138" y="11331"/>
                  <a:pt x="13138" y="11274"/>
                </a:cubicBezTo>
                <a:lnTo>
                  <a:pt x="13138" y="11054"/>
                </a:lnTo>
                <a:cubicBezTo>
                  <a:pt x="13138" y="10996"/>
                  <a:pt x="13114" y="10949"/>
                  <a:pt x="13085" y="10949"/>
                </a:cubicBezTo>
                <a:close/>
                <a:moveTo>
                  <a:pt x="13399" y="10949"/>
                </a:moveTo>
                <a:cubicBezTo>
                  <a:pt x="13370" y="10949"/>
                  <a:pt x="13348" y="10996"/>
                  <a:pt x="13348" y="11054"/>
                </a:cubicBezTo>
                <a:lnTo>
                  <a:pt x="13348" y="11274"/>
                </a:lnTo>
                <a:cubicBezTo>
                  <a:pt x="13348" y="11331"/>
                  <a:pt x="13370" y="11379"/>
                  <a:pt x="13399" y="11379"/>
                </a:cubicBezTo>
                <a:cubicBezTo>
                  <a:pt x="13428" y="11379"/>
                  <a:pt x="13452" y="11331"/>
                  <a:pt x="13452" y="11274"/>
                </a:cubicBezTo>
                <a:lnTo>
                  <a:pt x="13452" y="11054"/>
                </a:lnTo>
                <a:cubicBezTo>
                  <a:pt x="13452" y="10996"/>
                  <a:pt x="13428" y="10949"/>
                  <a:pt x="13399" y="10949"/>
                </a:cubicBezTo>
                <a:close/>
                <a:moveTo>
                  <a:pt x="14249" y="10949"/>
                </a:moveTo>
                <a:cubicBezTo>
                  <a:pt x="14220" y="10949"/>
                  <a:pt x="14196" y="10996"/>
                  <a:pt x="14196" y="11054"/>
                </a:cubicBezTo>
                <a:lnTo>
                  <a:pt x="14196" y="11274"/>
                </a:lnTo>
                <a:cubicBezTo>
                  <a:pt x="14196" y="11331"/>
                  <a:pt x="14220" y="11379"/>
                  <a:pt x="14249" y="11379"/>
                </a:cubicBezTo>
                <a:cubicBezTo>
                  <a:pt x="14278" y="11379"/>
                  <a:pt x="14302" y="11331"/>
                  <a:pt x="14302" y="11274"/>
                </a:cubicBezTo>
                <a:lnTo>
                  <a:pt x="14302" y="11054"/>
                </a:lnTo>
                <a:cubicBezTo>
                  <a:pt x="14302" y="10996"/>
                  <a:pt x="14278" y="10949"/>
                  <a:pt x="14249" y="10949"/>
                </a:cubicBezTo>
                <a:close/>
                <a:moveTo>
                  <a:pt x="14564" y="10949"/>
                </a:moveTo>
                <a:cubicBezTo>
                  <a:pt x="14535" y="10949"/>
                  <a:pt x="14511" y="10996"/>
                  <a:pt x="14511" y="11054"/>
                </a:cubicBezTo>
                <a:lnTo>
                  <a:pt x="14511" y="11274"/>
                </a:lnTo>
                <a:cubicBezTo>
                  <a:pt x="14511" y="11331"/>
                  <a:pt x="14535" y="11379"/>
                  <a:pt x="14564" y="11379"/>
                </a:cubicBezTo>
                <a:cubicBezTo>
                  <a:pt x="14593" y="11379"/>
                  <a:pt x="14617" y="11331"/>
                  <a:pt x="14617" y="11274"/>
                </a:cubicBezTo>
                <a:lnTo>
                  <a:pt x="14617" y="11054"/>
                </a:lnTo>
                <a:cubicBezTo>
                  <a:pt x="14617" y="10996"/>
                  <a:pt x="14593" y="10949"/>
                  <a:pt x="14564" y="10949"/>
                </a:cubicBezTo>
                <a:close/>
                <a:moveTo>
                  <a:pt x="15413" y="10949"/>
                </a:moveTo>
                <a:cubicBezTo>
                  <a:pt x="15384" y="10949"/>
                  <a:pt x="15360" y="10996"/>
                  <a:pt x="15360" y="11054"/>
                </a:cubicBezTo>
                <a:lnTo>
                  <a:pt x="15360" y="11274"/>
                </a:lnTo>
                <a:cubicBezTo>
                  <a:pt x="15360" y="11331"/>
                  <a:pt x="15384" y="11379"/>
                  <a:pt x="15413" y="11379"/>
                </a:cubicBezTo>
                <a:cubicBezTo>
                  <a:pt x="15442" y="11379"/>
                  <a:pt x="15465" y="11331"/>
                  <a:pt x="15465" y="11274"/>
                </a:cubicBezTo>
                <a:lnTo>
                  <a:pt x="15465" y="11054"/>
                </a:lnTo>
                <a:cubicBezTo>
                  <a:pt x="15465" y="10996"/>
                  <a:pt x="15442" y="10949"/>
                  <a:pt x="15413" y="10949"/>
                </a:cubicBezTo>
                <a:close/>
                <a:moveTo>
                  <a:pt x="15728" y="10949"/>
                </a:moveTo>
                <a:cubicBezTo>
                  <a:pt x="15699" y="10949"/>
                  <a:pt x="15675" y="10996"/>
                  <a:pt x="15675" y="11054"/>
                </a:cubicBezTo>
                <a:lnTo>
                  <a:pt x="15675" y="11274"/>
                </a:lnTo>
                <a:cubicBezTo>
                  <a:pt x="15675" y="11331"/>
                  <a:pt x="15699" y="11379"/>
                  <a:pt x="15728" y="11379"/>
                </a:cubicBezTo>
                <a:cubicBezTo>
                  <a:pt x="15757" y="11379"/>
                  <a:pt x="15781" y="11331"/>
                  <a:pt x="15781" y="11274"/>
                </a:cubicBezTo>
                <a:lnTo>
                  <a:pt x="15781" y="11054"/>
                </a:lnTo>
                <a:cubicBezTo>
                  <a:pt x="15781" y="10996"/>
                  <a:pt x="15757" y="10949"/>
                  <a:pt x="15728" y="10949"/>
                </a:cubicBezTo>
                <a:close/>
                <a:moveTo>
                  <a:pt x="16578" y="10949"/>
                </a:moveTo>
                <a:cubicBezTo>
                  <a:pt x="16549" y="10949"/>
                  <a:pt x="16525" y="10996"/>
                  <a:pt x="16525" y="11054"/>
                </a:cubicBezTo>
                <a:lnTo>
                  <a:pt x="16525" y="11274"/>
                </a:lnTo>
                <a:cubicBezTo>
                  <a:pt x="16525" y="11331"/>
                  <a:pt x="16549" y="11379"/>
                  <a:pt x="16578" y="11379"/>
                </a:cubicBezTo>
                <a:cubicBezTo>
                  <a:pt x="16607" y="11379"/>
                  <a:pt x="16630" y="11331"/>
                  <a:pt x="16630" y="11274"/>
                </a:cubicBezTo>
                <a:lnTo>
                  <a:pt x="16630" y="11054"/>
                </a:lnTo>
                <a:cubicBezTo>
                  <a:pt x="16630" y="10996"/>
                  <a:pt x="16607" y="10949"/>
                  <a:pt x="16578" y="10949"/>
                </a:cubicBezTo>
                <a:close/>
                <a:moveTo>
                  <a:pt x="16892" y="10949"/>
                </a:moveTo>
                <a:cubicBezTo>
                  <a:pt x="16863" y="10949"/>
                  <a:pt x="16839" y="10996"/>
                  <a:pt x="16839" y="11054"/>
                </a:cubicBezTo>
                <a:lnTo>
                  <a:pt x="16839" y="11274"/>
                </a:lnTo>
                <a:cubicBezTo>
                  <a:pt x="16839" y="11331"/>
                  <a:pt x="16863" y="11379"/>
                  <a:pt x="16892" y="11379"/>
                </a:cubicBezTo>
                <a:cubicBezTo>
                  <a:pt x="16921" y="11379"/>
                  <a:pt x="16944" y="11331"/>
                  <a:pt x="16944" y="11274"/>
                </a:cubicBezTo>
                <a:lnTo>
                  <a:pt x="16944" y="11054"/>
                </a:lnTo>
                <a:cubicBezTo>
                  <a:pt x="16944" y="10996"/>
                  <a:pt x="16921" y="10949"/>
                  <a:pt x="16892" y="10949"/>
                </a:cubicBezTo>
                <a:close/>
                <a:moveTo>
                  <a:pt x="17741" y="10949"/>
                </a:moveTo>
                <a:cubicBezTo>
                  <a:pt x="17712" y="10949"/>
                  <a:pt x="17689" y="10996"/>
                  <a:pt x="17689" y="11054"/>
                </a:cubicBezTo>
                <a:lnTo>
                  <a:pt x="17689" y="11274"/>
                </a:lnTo>
                <a:cubicBezTo>
                  <a:pt x="17689" y="11331"/>
                  <a:pt x="17712" y="11379"/>
                  <a:pt x="17741" y="11379"/>
                </a:cubicBezTo>
                <a:cubicBezTo>
                  <a:pt x="17770" y="11379"/>
                  <a:pt x="17794" y="11331"/>
                  <a:pt x="17794" y="11274"/>
                </a:cubicBezTo>
                <a:lnTo>
                  <a:pt x="17794" y="11054"/>
                </a:lnTo>
                <a:cubicBezTo>
                  <a:pt x="17794" y="10996"/>
                  <a:pt x="17770" y="10949"/>
                  <a:pt x="17741" y="10949"/>
                </a:cubicBezTo>
                <a:close/>
                <a:moveTo>
                  <a:pt x="18055" y="10949"/>
                </a:moveTo>
                <a:cubicBezTo>
                  <a:pt x="18026" y="10949"/>
                  <a:pt x="18002" y="10996"/>
                  <a:pt x="18002" y="11054"/>
                </a:cubicBezTo>
                <a:lnTo>
                  <a:pt x="18002" y="11274"/>
                </a:lnTo>
                <a:cubicBezTo>
                  <a:pt x="18002" y="11331"/>
                  <a:pt x="18026" y="11379"/>
                  <a:pt x="18055" y="11379"/>
                </a:cubicBezTo>
                <a:cubicBezTo>
                  <a:pt x="18085" y="11379"/>
                  <a:pt x="18108" y="11331"/>
                  <a:pt x="18108" y="11274"/>
                </a:cubicBezTo>
                <a:lnTo>
                  <a:pt x="18108" y="11054"/>
                </a:lnTo>
                <a:cubicBezTo>
                  <a:pt x="18108" y="10996"/>
                  <a:pt x="18085" y="10949"/>
                  <a:pt x="18055" y="10949"/>
                </a:cubicBezTo>
                <a:close/>
                <a:moveTo>
                  <a:pt x="18905" y="10949"/>
                </a:moveTo>
                <a:cubicBezTo>
                  <a:pt x="18876" y="10949"/>
                  <a:pt x="18852" y="10996"/>
                  <a:pt x="18852" y="11054"/>
                </a:cubicBezTo>
                <a:lnTo>
                  <a:pt x="18852" y="11274"/>
                </a:lnTo>
                <a:cubicBezTo>
                  <a:pt x="18852" y="11331"/>
                  <a:pt x="18876" y="11379"/>
                  <a:pt x="18905" y="11379"/>
                </a:cubicBezTo>
                <a:cubicBezTo>
                  <a:pt x="18934" y="11379"/>
                  <a:pt x="18958" y="11331"/>
                  <a:pt x="18958" y="11274"/>
                </a:cubicBezTo>
                <a:lnTo>
                  <a:pt x="18958" y="11054"/>
                </a:lnTo>
                <a:cubicBezTo>
                  <a:pt x="18958" y="10996"/>
                  <a:pt x="18934" y="10949"/>
                  <a:pt x="18905" y="10949"/>
                </a:cubicBezTo>
                <a:close/>
                <a:moveTo>
                  <a:pt x="19220" y="10949"/>
                </a:moveTo>
                <a:cubicBezTo>
                  <a:pt x="19191" y="10949"/>
                  <a:pt x="19167" y="10996"/>
                  <a:pt x="19167" y="11054"/>
                </a:cubicBezTo>
                <a:lnTo>
                  <a:pt x="19167" y="11274"/>
                </a:lnTo>
                <a:cubicBezTo>
                  <a:pt x="19167" y="11331"/>
                  <a:pt x="19191" y="11379"/>
                  <a:pt x="19220" y="11379"/>
                </a:cubicBezTo>
                <a:cubicBezTo>
                  <a:pt x="19249" y="11379"/>
                  <a:pt x="19273" y="11331"/>
                  <a:pt x="19273" y="11274"/>
                </a:cubicBezTo>
                <a:lnTo>
                  <a:pt x="19273" y="11054"/>
                </a:lnTo>
                <a:cubicBezTo>
                  <a:pt x="19273" y="10996"/>
                  <a:pt x="19249" y="10949"/>
                  <a:pt x="19220" y="10949"/>
                </a:cubicBezTo>
                <a:close/>
                <a:moveTo>
                  <a:pt x="20069" y="10949"/>
                </a:moveTo>
                <a:cubicBezTo>
                  <a:pt x="20040" y="10949"/>
                  <a:pt x="20016" y="10996"/>
                  <a:pt x="20016" y="11054"/>
                </a:cubicBezTo>
                <a:lnTo>
                  <a:pt x="20016" y="11274"/>
                </a:lnTo>
                <a:cubicBezTo>
                  <a:pt x="20016" y="11331"/>
                  <a:pt x="20040" y="11379"/>
                  <a:pt x="20069" y="11379"/>
                </a:cubicBezTo>
                <a:cubicBezTo>
                  <a:pt x="20099" y="11379"/>
                  <a:pt x="20122" y="11331"/>
                  <a:pt x="20122" y="11274"/>
                </a:cubicBezTo>
                <a:lnTo>
                  <a:pt x="20122" y="11054"/>
                </a:lnTo>
                <a:cubicBezTo>
                  <a:pt x="20122" y="10996"/>
                  <a:pt x="20099" y="10949"/>
                  <a:pt x="20069" y="10949"/>
                </a:cubicBezTo>
                <a:close/>
                <a:moveTo>
                  <a:pt x="20384" y="10949"/>
                </a:moveTo>
                <a:cubicBezTo>
                  <a:pt x="20355" y="10949"/>
                  <a:pt x="20331" y="10996"/>
                  <a:pt x="20331" y="11054"/>
                </a:cubicBezTo>
                <a:lnTo>
                  <a:pt x="20331" y="11274"/>
                </a:lnTo>
                <a:cubicBezTo>
                  <a:pt x="20331" y="11331"/>
                  <a:pt x="20355" y="11379"/>
                  <a:pt x="20384" y="11379"/>
                </a:cubicBezTo>
                <a:cubicBezTo>
                  <a:pt x="20413" y="11379"/>
                  <a:pt x="20436" y="11331"/>
                  <a:pt x="20436" y="11274"/>
                </a:cubicBezTo>
                <a:lnTo>
                  <a:pt x="20436" y="11054"/>
                </a:lnTo>
                <a:cubicBezTo>
                  <a:pt x="20436" y="10996"/>
                  <a:pt x="20413" y="10949"/>
                  <a:pt x="20384" y="10949"/>
                </a:cubicBezTo>
                <a:close/>
                <a:moveTo>
                  <a:pt x="21234" y="10949"/>
                </a:moveTo>
                <a:cubicBezTo>
                  <a:pt x="21204" y="10949"/>
                  <a:pt x="21181" y="10996"/>
                  <a:pt x="21181" y="11054"/>
                </a:cubicBezTo>
                <a:lnTo>
                  <a:pt x="21181" y="11274"/>
                </a:lnTo>
                <a:cubicBezTo>
                  <a:pt x="21181" y="11331"/>
                  <a:pt x="21204" y="11379"/>
                  <a:pt x="21234" y="11379"/>
                </a:cubicBezTo>
                <a:cubicBezTo>
                  <a:pt x="21263" y="11379"/>
                  <a:pt x="21285" y="11331"/>
                  <a:pt x="21285" y="11274"/>
                </a:cubicBezTo>
                <a:lnTo>
                  <a:pt x="21285" y="11054"/>
                </a:lnTo>
                <a:cubicBezTo>
                  <a:pt x="21285" y="10996"/>
                  <a:pt x="21263" y="10949"/>
                  <a:pt x="21234" y="10949"/>
                </a:cubicBezTo>
                <a:close/>
                <a:moveTo>
                  <a:pt x="21547" y="10949"/>
                </a:moveTo>
                <a:cubicBezTo>
                  <a:pt x="21518" y="10949"/>
                  <a:pt x="21495" y="10996"/>
                  <a:pt x="21495" y="11054"/>
                </a:cubicBezTo>
                <a:lnTo>
                  <a:pt x="21495" y="11274"/>
                </a:lnTo>
                <a:cubicBezTo>
                  <a:pt x="21495" y="11331"/>
                  <a:pt x="21518" y="11379"/>
                  <a:pt x="21547" y="11379"/>
                </a:cubicBezTo>
                <a:cubicBezTo>
                  <a:pt x="21576" y="11379"/>
                  <a:pt x="21600" y="11331"/>
                  <a:pt x="21600" y="11274"/>
                </a:cubicBezTo>
                <a:lnTo>
                  <a:pt x="21600" y="11054"/>
                </a:lnTo>
                <a:cubicBezTo>
                  <a:pt x="21600" y="10996"/>
                  <a:pt x="21576" y="10949"/>
                  <a:pt x="21547" y="10949"/>
                </a:cubicBezTo>
                <a:close/>
                <a:moveTo>
                  <a:pt x="53" y="11681"/>
                </a:moveTo>
                <a:cubicBezTo>
                  <a:pt x="24" y="11681"/>
                  <a:pt x="0" y="11726"/>
                  <a:pt x="0" y="11784"/>
                </a:cubicBezTo>
                <a:lnTo>
                  <a:pt x="0" y="12004"/>
                </a:lnTo>
                <a:cubicBezTo>
                  <a:pt x="0" y="12061"/>
                  <a:pt x="24" y="12108"/>
                  <a:pt x="53" y="12108"/>
                </a:cubicBezTo>
                <a:cubicBezTo>
                  <a:pt x="82" y="12108"/>
                  <a:pt x="106" y="12061"/>
                  <a:pt x="106" y="12004"/>
                </a:cubicBezTo>
                <a:lnTo>
                  <a:pt x="106" y="11784"/>
                </a:lnTo>
                <a:cubicBezTo>
                  <a:pt x="106" y="11726"/>
                  <a:pt x="82" y="11681"/>
                  <a:pt x="53" y="11681"/>
                </a:cubicBezTo>
                <a:close/>
                <a:moveTo>
                  <a:pt x="367" y="11681"/>
                </a:moveTo>
                <a:cubicBezTo>
                  <a:pt x="338" y="11681"/>
                  <a:pt x="315" y="11726"/>
                  <a:pt x="315" y="11784"/>
                </a:cubicBezTo>
                <a:lnTo>
                  <a:pt x="315" y="12004"/>
                </a:lnTo>
                <a:cubicBezTo>
                  <a:pt x="315" y="12061"/>
                  <a:pt x="338" y="12108"/>
                  <a:pt x="367" y="12108"/>
                </a:cubicBezTo>
                <a:cubicBezTo>
                  <a:pt x="397" y="12108"/>
                  <a:pt x="420" y="12061"/>
                  <a:pt x="420" y="12004"/>
                </a:cubicBezTo>
                <a:lnTo>
                  <a:pt x="420" y="11784"/>
                </a:lnTo>
                <a:cubicBezTo>
                  <a:pt x="420" y="11726"/>
                  <a:pt x="397" y="11681"/>
                  <a:pt x="367" y="11681"/>
                </a:cubicBezTo>
                <a:close/>
                <a:moveTo>
                  <a:pt x="1217" y="11681"/>
                </a:moveTo>
                <a:cubicBezTo>
                  <a:pt x="1188" y="11681"/>
                  <a:pt x="1164" y="11726"/>
                  <a:pt x="1164" y="11784"/>
                </a:cubicBezTo>
                <a:lnTo>
                  <a:pt x="1164" y="12004"/>
                </a:lnTo>
                <a:cubicBezTo>
                  <a:pt x="1164" y="12061"/>
                  <a:pt x="1188" y="12108"/>
                  <a:pt x="1217" y="12108"/>
                </a:cubicBezTo>
                <a:cubicBezTo>
                  <a:pt x="1246" y="12108"/>
                  <a:pt x="1270" y="12061"/>
                  <a:pt x="1270" y="12004"/>
                </a:cubicBezTo>
                <a:lnTo>
                  <a:pt x="1270" y="11784"/>
                </a:lnTo>
                <a:cubicBezTo>
                  <a:pt x="1270" y="11726"/>
                  <a:pt x="1246" y="11681"/>
                  <a:pt x="1217" y="11681"/>
                </a:cubicBezTo>
                <a:close/>
                <a:moveTo>
                  <a:pt x="1532" y="11681"/>
                </a:moveTo>
                <a:cubicBezTo>
                  <a:pt x="1503" y="11681"/>
                  <a:pt x="1479" y="11726"/>
                  <a:pt x="1479" y="11784"/>
                </a:cubicBezTo>
                <a:lnTo>
                  <a:pt x="1479" y="12004"/>
                </a:lnTo>
                <a:cubicBezTo>
                  <a:pt x="1479" y="12061"/>
                  <a:pt x="1503" y="12108"/>
                  <a:pt x="1532" y="12108"/>
                </a:cubicBezTo>
                <a:cubicBezTo>
                  <a:pt x="1561" y="12108"/>
                  <a:pt x="1584" y="12061"/>
                  <a:pt x="1584" y="12004"/>
                </a:cubicBezTo>
                <a:lnTo>
                  <a:pt x="1584" y="11784"/>
                </a:lnTo>
                <a:cubicBezTo>
                  <a:pt x="1584" y="11726"/>
                  <a:pt x="1561" y="11681"/>
                  <a:pt x="1532" y="11681"/>
                </a:cubicBezTo>
                <a:close/>
                <a:moveTo>
                  <a:pt x="2380" y="11681"/>
                </a:moveTo>
                <a:cubicBezTo>
                  <a:pt x="2351" y="11681"/>
                  <a:pt x="2329" y="11726"/>
                  <a:pt x="2329" y="11784"/>
                </a:cubicBezTo>
                <a:lnTo>
                  <a:pt x="2329" y="12004"/>
                </a:lnTo>
                <a:cubicBezTo>
                  <a:pt x="2329" y="12061"/>
                  <a:pt x="2351" y="12108"/>
                  <a:pt x="2380" y="12108"/>
                </a:cubicBezTo>
                <a:cubicBezTo>
                  <a:pt x="2409" y="12108"/>
                  <a:pt x="2433" y="12061"/>
                  <a:pt x="2433" y="12004"/>
                </a:cubicBezTo>
                <a:lnTo>
                  <a:pt x="2433" y="11784"/>
                </a:lnTo>
                <a:cubicBezTo>
                  <a:pt x="2433" y="11726"/>
                  <a:pt x="2409" y="11681"/>
                  <a:pt x="2380" y="11681"/>
                </a:cubicBezTo>
                <a:close/>
                <a:moveTo>
                  <a:pt x="2695" y="11681"/>
                </a:moveTo>
                <a:cubicBezTo>
                  <a:pt x="2666" y="11681"/>
                  <a:pt x="2643" y="11726"/>
                  <a:pt x="2643" y="11784"/>
                </a:cubicBezTo>
                <a:lnTo>
                  <a:pt x="2643" y="12004"/>
                </a:lnTo>
                <a:cubicBezTo>
                  <a:pt x="2643" y="12061"/>
                  <a:pt x="2666" y="12108"/>
                  <a:pt x="2695" y="12108"/>
                </a:cubicBezTo>
                <a:cubicBezTo>
                  <a:pt x="2724" y="12108"/>
                  <a:pt x="2748" y="12061"/>
                  <a:pt x="2748" y="12004"/>
                </a:cubicBezTo>
                <a:lnTo>
                  <a:pt x="2748" y="11784"/>
                </a:lnTo>
                <a:cubicBezTo>
                  <a:pt x="2748" y="11726"/>
                  <a:pt x="2724" y="11681"/>
                  <a:pt x="2695" y="11681"/>
                </a:cubicBezTo>
                <a:close/>
                <a:moveTo>
                  <a:pt x="3545" y="11681"/>
                </a:moveTo>
                <a:cubicBezTo>
                  <a:pt x="3516" y="11681"/>
                  <a:pt x="3492" y="11726"/>
                  <a:pt x="3492" y="11784"/>
                </a:cubicBezTo>
                <a:lnTo>
                  <a:pt x="3492" y="12004"/>
                </a:lnTo>
                <a:cubicBezTo>
                  <a:pt x="3492" y="12061"/>
                  <a:pt x="3516" y="12108"/>
                  <a:pt x="3545" y="12108"/>
                </a:cubicBezTo>
                <a:cubicBezTo>
                  <a:pt x="3574" y="12108"/>
                  <a:pt x="3598" y="12061"/>
                  <a:pt x="3598" y="12004"/>
                </a:cubicBezTo>
                <a:lnTo>
                  <a:pt x="3598" y="11784"/>
                </a:lnTo>
                <a:cubicBezTo>
                  <a:pt x="3598" y="11726"/>
                  <a:pt x="3574" y="11681"/>
                  <a:pt x="3545" y="11681"/>
                </a:cubicBezTo>
                <a:close/>
                <a:moveTo>
                  <a:pt x="3859" y="11681"/>
                </a:moveTo>
                <a:cubicBezTo>
                  <a:pt x="3830" y="11681"/>
                  <a:pt x="3806" y="11726"/>
                  <a:pt x="3806" y="11784"/>
                </a:cubicBezTo>
                <a:lnTo>
                  <a:pt x="3806" y="12004"/>
                </a:lnTo>
                <a:cubicBezTo>
                  <a:pt x="3806" y="12061"/>
                  <a:pt x="3830" y="12108"/>
                  <a:pt x="3859" y="12108"/>
                </a:cubicBezTo>
                <a:cubicBezTo>
                  <a:pt x="3888" y="12108"/>
                  <a:pt x="3912" y="12061"/>
                  <a:pt x="3912" y="12004"/>
                </a:cubicBezTo>
                <a:lnTo>
                  <a:pt x="3912" y="11784"/>
                </a:lnTo>
                <a:cubicBezTo>
                  <a:pt x="3912" y="11726"/>
                  <a:pt x="3888" y="11681"/>
                  <a:pt x="3859" y="11681"/>
                </a:cubicBezTo>
                <a:close/>
                <a:moveTo>
                  <a:pt x="4709" y="11681"/>
                </a:moveTo>
                <a:cubicBezTo>
                  <a:pt x="4680" y="11681"/>
                  <a:pt x="4656" y="11726"/>
                  <a:pt x="4656" y="11784"/>
                </a:cubicBezTo>
                <a:lnTo>
                  <a:pt x="4656" y="12004"/>
                </a:lnTo>
                <a:cubicBezTo>
                  <a:pt x="4656" y="12061"/>
                  <a:pt x="4680" y="12108"/>
                  <a:pt x="4709" y="12108"/>
                </a:cubicBezTo>
                <a:cubicBezTo>
                  <a:pt x="4738" y="12108"/>
                  <a:pt x="4762" y="12061"/>
                  <a:pt x="4762" y="12004"/>
                </a:cubicBezTo>
                <a:lnTo>
                  <a:pt x="4762" y="11784"/>
                </a:lnTo>
                <a:cubicBezTo>
                  <a:pt x="4762" y="11726"/>
                  <a:pt x="4738" y="11681"/>
                  <a:pt x="4709" y="11681"/>
                </a:cubicBezTo>
                <a:close/>
                <a:moveTo>
                  <a:pt x="5023" y="11681"/>
                </a:moveTo>
                <a:cubicBezTo>
                  <a:pt x="4994" y="11681"/>
                  <a:pt x="4970" y="11726"/>
                  <a:pt x="4970" y="11784"/>
                </a:cubicBezTo>
                <a:lnTo>
                  <a:pt x="4970" y="12004"/>
                </a:lnTo>
                <a:cubicBezTo>
                  <a:pt x="4970" y="12061"/>
                  <a:pt x="4994" y="12108"/>
                  <a:pt x="5023" y="12108"/>
                </a:cubicBezTo>
                <a:cubicBezTo>
                  <a:pt x="5053" y="12108"/>
                  <a:pt x="5076" y="12061"/>
                  <a:pt x="5076" y="12004"/>
                </a:cubicBezTo>
                <a:lnTo>
                  <a:pt x="5076" y="11784"/>
                </a:lnTo>
                <a:cubicBezTo>
                  <a:pt x="5076" y="11726"/>
                  <a:pt x="5053" y="11681"/>
                  <a:pt x="5023" y="11681"/>
                </a:cubicBezTo>
                <a:close/>
                <a:moveTo>
                  <a:pt x="5873" y="11681"/>
                </a:moveTo>
                <a:cubicBezTo>
                  <a:pt x="5844" y="11681"/>
                  <a:pt x="5820" y="11726"/>
                  <a:pt x="5820" y="11784"/>
                </a:cubicBezTo>
                <a:lnTo>
                  <a:pt x="5820" y="12004"/>
                </a:lnTo>
                <a:cubicBezTo>
                  <a:pt x="5820" y="12061"/>
                  <a:pt x="5844" y="12108"/>
                  <a:pt x="5873" y="12108"/>
                </a:cubicBezTo>
                <a:cubicBezTo>
                  <a:pt x="5902" y="12108"/>
                  <a:pt x="5926" y="12061"/>
                  <a:pt x="5926" y="12004"/>
                </a:cubicBezTo>
                <a:lnTo>
                  <a:pt x="5926" y="11784"/>
                </a:lnTo>
                <a:cubicBezTo>
                  <a:pt x="5926" y="11726"/>
                  <a:pt x="5902" y="11681"/>
                  <a:pt x="5873" y="11681"/>
                </a:cubicBezTo>
                <a:close/>
                <a:moveTo>
                  <a:pt x="6188" y="11681"/>
                </a:moveTo>
                <a:cubicBezTo>
                  <a:pt x="6159" y="11681"/>
                  <a:pt x="6135" y="11726"/>
                  <a:pt x="6135" y="11784"/>
                </a:cubicBezTo>
                <a:lnTo>
                  <a:pt x="6135" y="12004"/>
                </a:lnTo>
                <a:cubicBezTo>
                  <a:pt x="6135" y="12061"/>
                  <a:pt x="6159" y="12108"/>
                  <a:pt x="6188" y="12108"/>
                </a:cubicBezTo>
                <a:cubicBezTo>
                  <a:pt x="6217" y="12108"/>
                  <a:pt x="6240" y="12061"/>
                  <a:pt x="6240" y="12004"/>
                </a:cubicBezTo>
                <a:lnTo>
                  <a:pt x="6240" y="11784"/>
                </a:lnTo>
                <a:cubicBezTo>
                  <a:pt x="6240" y="11726"/>
                  <a:pt x="6217" y="11681"/>
                  <a:pt x="6188" y="11681"/>
                </a:cubicBezTo>
                <a:close/>
                <a:moveTo>
                  <a:pt x="7036" y="11681"/>
                </a:moveTo>
                <a:cubicBezTo>
                  <a:pt x="7007" y="11681"/>
                  <a:pt x="6984" y="11726"/>
                  <a:pt x="6984" y="11784"/>
                </a:cubicBezTo>
                <a:lnTo>
                  <a:pt x="6984" y="12004"/>
                </a:lnTo>
                <a:cubicBezTo>
                  <a:pt x="6984" y="12061"/>
                  <a:pt x="7007" y="12108"/>
                  <a:pt x="7036" y="12108"/>
                </a:cubicBezTo>
                <a:cubicBezTo>
                  <a:pt x="7065" y="12108"/>
                  <a:pt x="7089" y="12061"/>
                  <a:pt x="7089" y="12004"/>
                </a:cubicBezTo>
                <a:lnTo>
                  <a:pt x="7089" y="11784"/>
                </a:lnTo>
                <a:cubicBezTo>
                  <a:pt x="7089" y="11726"/>
                  <a:pt x="7065" y="11681"/>
                  <a:pt x="7036" y="11681"/>
                </a:cubicBezTo>
                <a:close/>
                <a:moveTo>
                  <a:pt x="7351" y="11681"/>
                </a:moveTo>
                <a:cubicBezTo>
                  <a:pt x="7322" y="11681"/>
                  <a:pt x="7299" y="11726"/>
                  <a:pt x="7299" y="11784"/>
                </a:cubicBezTo>
                <a:lnTo>
                  <a:pt x="7299" y="12004"/>
                </a:lnTo>
                <a:cubicBezTo>
                  <a:pt x="7299" y="12061"/>
                  <a:pt x="7322" y="12108"/>
                  <a:pt x="7351" y="12108"/>
                </a:cubicBezTo>
                <a:cubicBezTo>
                  <a:pt x="7380" y="12108"/>
                  <a:pt x="7404" y="12061"/>
                  <a:pt x="7404" y="12004"/>
                </a:cubicBezTo>
                <a:lnTo>
                  <a:pt x="7404" y="11784"/>
                </a:lnTo>
                <a:cubicBezTo>
                  <a:pt x="7404" y="11726"/>
                  <a:pt x="7380" y="11681"/>
                  <a:pt x="7351" y="11681"/>
                </a:cubicBezTo>
                <a:close/>
                <a:moveTo>
                  <a:pt x="8201" y="11681"/>
                </a:moveTo>
                <a:cubicBezTo>
                  <a:pt x="8171" y="11681"/>
                  <a:pt x="8148" y="11726"/>
                  <a:pt x="8148" y="11784"/>
                </a:cubicBezTo>
                <a:lnTo>
                  <a:pt x="8148" y="12004"/>
                </a:lnTo>
                <a:cubicBezTo>
                  <a:pt x="8148" y="12061"/>
                  <a:pt x="8171" y="12108"/>
                  <a:pt x="8201" y="12108"/>
                </a:cubicBezTo>
                <a:cubicBezTo>
                  <a:pt x="8230" y="12108"/>
                  <a:pt x="8254" y="12061"/>
                  <a:pt x="8254" y="12004"/>
                </a:cubicBezTo>
                <a:lnTo>
                  <a:pt x="8254" y="11784"/>
                </a:lnTo>
                <a:cubicBezTo>
                  <a:pt x="8254" y="11726"/>
                  <a:pt x="8230" y="11681"/>
                  <a:pt x="8201" y="11681"/>
                </a:cubicBezTo>
                <a:close/>
                <a:moveTo>
                  <a:pt x="8515" y="11681"/>
                </a:moveTo>
                <a:cubicBezTo>
                  <a:pt x="8486" y="11681"/>
                  <a:pt x="8462" y="11726"/>
                  <a:pt x="8462" y="11784"/>
                </a:cubicBezTo>
                <a:lnTo>
                  <a:pt x="8462" y="12004"/>
                </a:lnTo>
                <a:cubicBezTo>
                  <a:pt x="8462" y="12061"/>
                  <a:pt x="8486" y="12108"/>
                  <a:pt x="8515" y="12108"/>
                </a:cubicBezTo>
                <a:cubicBezTo>
                  <a:pt x="8544" y="12108"/>
                  <a:pt x="8568" y="12061"/>
                  <a:pt x="8568" y="12004"/>
                </a:cubicBezTo>
                <a:lnTo>
                  <a:pt x="8568" y="11784"/>
                </a:lnTo>
                <a:cubicBezTo>
                  <a:pt x="8568" y="11726"/>
                  <a:pt x="8544" y="11681"/>
                  <a:pt x="8515" y="11681"/>
                </a:cubicBezTo>
                <a:close/>
                <a:moveTo>
                  <a:pt x="9365" y="11681"/>
                </a:moveTo>
                <a:cubicBezTo>
                  <a:pt x="9336" y="11681"/>
                  <a:pt x="9312" y="11726"/>
                  <a:pt x="9312" y="11784"/>
                </a:cubicBezTo>
                <a:lnTo>
                  <a:pt x="9312" y="12004"/>
                </a:lnTo>
                <a:cubicBezTo>
                  <a:pt x="9312" y="12061"/>
                  <a:pt x="9336" y="12108"/>
                  <a:pt x="9365" y="12108"/>
                </a:cubicBezTo>
                <a:cubicBezTo>
                  <a:pt x="9394" y="12108"/>
                  <a:pt x="9418" y="12061"/>
                  <a:pt x="9418" y="12004"/>
                </a:cubicBezTo>
                <a:lnTo>
                  <a:pt x="9418" y="11784"/>
                </a:lnTo>
                <a:cubicBezTo>
                  <a:pt x="9418" y="11726"/>
                  <a:pt x="9394" y="11681"/>
                  <a:pt x="9365" y="11681"/>
                </a:cubicBezTo>
                <a:close/>
                <a:moveTo>
                  <a:pt x="9679" y="11681"/>
                </a:moveTo>
                <a:cubicBezTo>
                  <a:pt x="9650" y="11681"/>
                  <a:pt x="9626" y="11726"/>
                  <a:pt x="9626" y="11784"/>
                </a:cubicBezTo>
                <a:lnTo>
                  <a:pt x="9626" y="12004"/>
                </a:lnTo>
                <a:cubicBezTo>
                  <a:pt x="9626" y="12061"/>
                  <a:pt x="9650" y="12108"/>
                  <a:pt x="9679" y="12108"/>
                </a:cubicBezTo>
                <a:cubicBezTo>
                  <a:pt x="9708" y="12108"/>
                  <a:pt x="9732" y="12061"/>
                  <a:pt x="9732" y="12004"/>
                </a:cubicBezTo>
                <a:lnTo>
                  <a:pt x="9732" y="11784"/>
                </a:lnTo>
                <a:cubicBezTo>
                  <a:pt x="9732" y="11726"/>
                  <a:pt x="9708" y="11681"/>
                  <a:pt x="9679" y="11681"/>
                </a:cubicBezTo>
                <a:close/>
                <a:moveTo>
                  <a:pt x="10529" y="11681"/>
                </a:moveTo>
                <a:cubicBezTo>
                  <a:pt x="10500" y="11681"/>
                  <a:pt x="10476" y="11726"/>
                  <a:pt x="10476" y="11784"/>
                </a:cubicBezTo>
                <a:lnTo>
                  <a:pt x="10476" y="12004"/>
                </a:lnTo>
                <a:cubicBezTo>
                  <a:pt x="10476" y="12061"/>
                  <a:pt x="10500" y="12108"/>
                  <a:pt x="10529" y="12108"/>
                </a:cubicBezTo>
                <a:cubicBezTo>
                  <a:pt x="10558" y="12108"/>
                  <a:pt x="10582" y="12061"/>
                  <a:pt x="10582" y="12004"/>
                </a:cubicBezTo>
                <a:lnTo>
                  <a:pt x="10582" y="11784"/>
                </a:lnTo>
                <a:cubicBezTo>
                  <a:pt x="10582" y="11726"/>
                  <a:pt x="10558" y="11681"/>
                  <a:pt x="10529" y="11681"/>
                </a:cubicBezTo>
                <a:close/>
                <a:moveTo>
                  <a:pt x="10844" y="11681"/>
                </a:moveTo>
                <a:cubicBezTo>
                  <a:pt x="10814" y="11681"/>
                  <a:pt x="10791" y="11726"/>
                  <a:pt x="10791" y="11784"/>
                </a:cubicBezTo>
                <a:lnTo>
                  <a:pt x="10791" y="12004"/>
                </a:lnTo>
                <a:cubicBezTo>
                  <a:pt x="10791" y="12061"/>
                  <a:pt x="10814" y="12108"/>
                  <a:pt x="10844" y="12108"/>
                </a:cubicBezTo>
                <a:cubicBezTo>
                  <a:pt x="10873" y="12108"/>
                  <a:pt x="10895" y="12061"/>
                  <a:pt x="10895" y="12004"/>
                </a:cubicBezTo>
                <a:lnTo>
                  <a:pt x="10895" y="11784"/>
                </a:lnTo>
                <a:cubicBezTo>
                  <a:pt x="10895" y="11726"/>
                  <a:pt x="10873" y="11681"/>
                  <a:pt x="10844" y="11681"/>
                </a:cubicBezTo>
                <a:close/>
                <a:moveTo>
                  <a:pt x="11692" y="11681"/>
                </a:moveTo>
                <a:cubicBezTo>
                  <a:pt x="11663" y="11681"/>
                  <a:pt x="11640" y="11726"/>
                  <a:pt x="11640" y="11784"/>
                </a:cubicBezTo>
                <a:lnTo>
                  <a:pt x="11640" y="12004"/>
                </a:lnTo>
                <a:cubicBezTo>
                  <a:pt x="11640" y="12061"/>
                  <a:pt x="11663" y="12108"/>
                  <a:pt x="11692" y="12108"/>
                </a:cubicBezTo>
                <a:cubicBezTo>
                  <a:pt x="11721" y="12108"/>
                  <a:pt x="11745" y="12061"/>
                  <a:pt x="11745" y="12004"/>
                </a:cubicBezTo>
                <a:lnTo>
                  <a:pt x="11745" y="11784"/>
                </a:lnTo>
                <a:cubicBezTo>
                  <a:pt x="11745" y="11726"/>
                  <a:pt x="11721" y="11681"/>
                  <a:pt x="11692" y="11681"/>
                </a:cubicBezTo>
                <a:close/>
                <a:moveTo>
                  <a:pt x="12007" y="11681"/>
                </a:moveTo>
                <a:cubicBezTo>
                  <a:pt x="11978" y="11681"/>
                  <a:pt x="11955" y="11726"/>
                  <a:pt x="11955" y="11784"/>
                </a:cubicBezTo>
                <a:lnTo>
                  <a:pt x="11955" y="12004"/>
                </a:lnTo>
                <a:cubicBezTo>
                  <a:pt x="11955" y="12061"/>
                  <a:pt x="11978" y="12108"/>
                  <a:pt x="12007" y="12108"/>
                </a:cubicBezTo>
                <a:cubicBezTo>
                  <a:pt x="12036" y="12108"/>
                  <a:pt x="12060" y="12061"/>
                  <a:pt x="12060" y="12004"/>
                </a:cubicBezTo>
                <a:lnTo>
                  <a:pt x="12060" y="11784"/>
                </a:lnTo>
                <a:cubicBezTo>
                  <a:pt x="12060" y="11726"/>
                  <a:pt x="12036" y="11681"/>
                  <a:pt x="12007" y="11681"/>
                </a:cubicBezTo>
                <a:close/>
                <a:moveTo>
                  <a:pt x="12856" y="11681"/>
                </a:moveTo>
                <a:cubicBezTo>
                  <a:pt x="12827" y="11681"/>
                  <a:pt x="12804" y="11726"/>
                  <a:pt x="12804" y="11784"/>
                </a:cubicBezTo>
                <a:lnTo>
                  <a:pt x="12804" y="12004"/>
                </a:lnTo>
                <a:cubicBezTo>
                  <a:pt x="12804" y="12061"/>
                  <a:pt x="12827" y="12108"/>
                  <a:pt x="12856" y="12108"/>
                </a:cubicBezTo>
                <a:cubicBezTo>
                  <a:pt x="12886" y="12108"/>
                  <a:pt x="12909" y="12061"/>
                  <a:pt x="12909" y="12004"/>
                </a:cubicBezTo>
                <a:lnTo>
                  <a:pt x="12909" y="11784"/>
                </a:lnTo>
                <a:cubicBezTo>
                  <a:pt x="12909" y="11726"/>
                  <a:pt x="12886" y="11681"/>
                  <a:pt x="12856" y="11681"/>
                </a:cubicBezTo>
                <a:close/>
                <a:moveTo>
                  <a:pt x="13171" y="11681"/>
                </a:moveTo>
                <a:cubicBezTo>
                  <a:pt x="13142" y="11681"/>
                  <a:pt x="13118" y="11726"/>
                  <a:pt x="13118" y="11784"/>
                </a:cubicBezTo>
                <a:lnTo>
                  <a:pt x="13118" y="12004"/>
                </a:lnTo>
                <a:cubicBezTo>
                  <a:pt x="13118" y="12061"/>
                  <a:pt x="13142" y="12108"/>
                  <a:pt x="13171" y="12108"/>
                </a:cubicBezTo>
                <a:cubicBezTo>
                  <a:pt x="13200" y="12108"/>
                  <a:pt x="13224" y="12061"/>
                  <a:pt x="13224" y="12004"/>
                </a:cubicBezTo>
                <a:lnTo>
                  <a:pt x="13224" y="11784"/>
                </a:lnTo>
                <a:cubicBezTo>
                  <a:pt x="13224" y="11726"/>
                  <a:pt x="13200" y="11681"/>
                  <a:pt x="13171" y="11681"/>
                </a:cubicBezTo>
                <a:close/>
                <a:moveTo>
                  <a:pt x="14021" y="11681"/>
                </a:moveTo>
                <a:cubicBezTo>
                  <a:pt x="13992" y="11681"/>
                  <a:pt x="13968" y="11726"/>
                  <a:pt x="13968" y="11784"/>
                </a:cubicBezTo>
                <a:lnTo>
                  <a:pt x="13968" y="12004"/>
                </a:lnTo>
                <a:cubicBezTo>
                  <a:pt x="13968" y="12061"/>
                  <a:pt x="13992" y="12108"/>
                  <a:pt x="14021" y="12108"/>
                </a:cubicBezTo>
                <a:cubicBezTo>
                  <a:pt x="14050" y="12108"/>
                  <a:pt x="14074" y="12061"/>
                  <a:pt x="14074" y="12004"/>
                </a:cubicBezTo>
                <a:lnTo>
                  <a:pt x="14074" y="11784"/>
                </a:lnTo>
                <a:cubicBezTo>
                  <a:pt x="14074" y="11726"/>
                  <a:pt x="14050" y="11681"/>
                  <a:pt x="14021" y="11681"/>
                </a:cubicBezTo>
                <a:close/>
                <a:moveTo>
                  <a:pt x="14335" y="11681"/>
                </a:moveTo>
                <a:cubicBezTo>
                  <a:pt x="14306" y="11681"/>
                  <a:pt x="14282" y="11726"/>
                  <a:pt x="14282" y="11784"/>
                </a:cubicBezTo>
                <a:lnTo>
                  <a:pt x="14282" y="12004"/>
                </a:lnTo>
                <a:cubicBezTo>
                  <a:pt x="14282" y="12061"/>
                  <a:pt x="14306" y="12108"/>
                  <a:pt x="14335" y="12108"/>
                </a:cubicBezTo>
                <a:cubicBezTo>
                  <a:pt x="14364" y="12108"/>
                  <a:pt x="14388" y="12061"/>
                  <a:pt x="14388" y="12004"/>
                </a:cubicBezTo>
                <a:lnTo>
                  <a:pt x="14388" y="11784"/>
                </a:lnTo>
                <a:cubicBezTo>
                  <a:pt x="14388" y="11726"/>
                  <a:pt x="14364" y="11681"/>
                  <a:pt x="14335" y="11681"/>
                </a:cubicBezTo>
                <a:close/>
                <a:moveTo>
                  <a:pt x="15185" y="11681"/>
                </a:moveTo>
                <a:cubicBezTo>
                  <a:pt x="15156" y="11681"/>
                  <a:pt x="15132" y="11726"/>
                  <a:pt x="15132" y="11784"/>
                </a:cubicBezTo>
                <a:lnTo>
                  <a:pt x="15132" y="12004"/>
                </a:lnTo>
                <a:cubicBezTo>
                  <a:pt x="15132" y="12061"/>
                  <a:pt x="15156" y="12108"/>
                  <a:pt x="15185" y="12108"/>
                </a:cubicBezTo>
                <a:cubicBezTo>
                  <a:pt x="15214" y="12108"/>
                  <a:pt x="15237" y="12061"/>
                  <a:pt x="15237" y="12004"/>
                </a:cubicBezTo>
                <a:lnTo>
                  <a:pt x="15237" y="11784"/>
                </a:lnTo>
                <a:cubicBezTo>
                  <a:pt x="15237" y="11726"/>
                  <a:pt x="15214" y="11681"/>
                  <a:pt x="15185" y="11681"/>
                </a:cubicBezTo>
                <a:close/>
                <a:moveTo>
                  <a:pt x="15500" y="11681"/>
                </a:moveTo>
                <a:cubicBezTo>
                  <a:pt x="15470" y="11681"/>
                  <a:pt x="15447" y="11726"/>
                  <a:pt x="15447" y="11784"/>
                </a:cubicBezTo>
                <a:lnTo>
                  <a:pt x="15447" y="12004"/>
                </a:lnTo>
                <a:cubicBezTo>
                  <a:pt x="15447" y="12061"/>
                  <a:pt x="15470" y="12108"/>
                  <a:pt x="15500" y="12108"/>
                </a:cubicBezTo>
                <a:cubicBezTo>
                  <a:pt x="15529" y="12108"/>
                  <a:pt x="15551" y="12061"/>
                  <a:pt x="15551" y="12004"/>
                </a:cubicBezTo>
                <a:lnTo>
                  <a:pt x="15551" y="11784"/>
                </a:lnTo>
                <a:cubicBezTo>
                  <a:pt x="15551" y="11726"/>
                  <a:pt x="15529" y="11681"/>
                  <a:pt x="15500" y="11681"/>
                </a:cubicBezTo>
                <a:close/>
                <a:moveTo>
                  <a:pt x="16349" y="11681"/>
                </a:moveTo>
                <a:cubicBezTo>
                  <a:pt x="16320" y="11681"/>
                  <a:pt x="16296" y="11726"/>
                  <a:pt x="16296" y="11784"/>
                </a:cubicBezTo>
                <a:lnTo>
                  <a:pt x="16296" y="12004"/>
                </a:lnTo>
                <a:cubicBezTo>
                  <a:pt x="16296" y="12061"/>
                  <a:pt x="16320" y="12108"/>
                  <a:pt x="16349" y="12108"/>
                </a:cubicBezTo>
                <a:cubicBezTo>
                  <a:pt x="16378" y="12108"/>
                  <a:pt x="16401" y="12061"/>
                  <a:pt x="16401" y="12004"/>
                </a:cubicBezTo>
                <a:lnTo>
                  <a:pt x="16401" y="11784"/>
                </a:lnTo>
                <a:cubicBezTo>
                  <a:pt x="16401" y="11726"/>
                  <a:pt x="16378" y="11681"/>
                  <a:pt x="16349" y="11681"/>
                </a:cubicBezTo>
                <a:close/>
                <a:moveTo>
                  <a:pt x="16663" y="11681"/>
                </a:moveTo>
                <a:cubicBezTo>
                  <a:pt x="16634" y="11681"/>
                  <a:pt x="16611" y="11726"/>
                  <a:pt x="16611" y="11784"/>
                </a:cubicBezTo>
                <a:lnTo>
                  <a:pt x="16611" y="12004"/>
                </a:lnTo>
                <a:cubicBezTo>
                  <a:pt x="16611" y="12061"/>
                  <a:pt x="16634" y="12108"/>
                  <a:pt x="16663" y="12108"/>
                </a:cubicBezTo>
                <a:cubicBezTo>
                  <a:pt x="16692" y="12108"/>
                  <a:pt x="16716" y="12061"/>
                  <a:pt x="16716" y="12004"/>
                </a:cubicBezTo>
                <a:lnTo>
                  <a:pt x="16716" y="11784"/>
                </a:lnTo>
                <a:cubicBezTo>
                  <a:pt x="16716" y="11726"/>
                  <a:pt x="16692" y="11681"/>
                  <a:pt x="16663" y="11681"/>
                </a:cubicBezTo>
                <a:close/>
                <a:moveTo>
                  <a:pt x="17512" y="11681"/>
                </a:moveTo>
                <a:cubicBezTo>
                  <a:pt x="17483" y="11681"/>
                  <a:pt x="17459" y="11726"/>
                  <a:pt x="17459" y="11784"/>
                </a:cubicBezTo>
                <a:lnTo>
                  <a:pt x="17459" y="12004"/>
                </a:lnTo>
                <a:cubicBezTo>
                  <a:pt x="17459" y="12061"/>
                  <a:pt x="17483" y="12108"/>
                  <a:pt x="17512" y="12108"/>
                </a:cubicBezTo>
                <a:cubicBezTo>
                  <a:pt x="17541" y="12108"/>
                  <a:pt x="17565" y="12061"/>
                  <a:pt x="17565" y="12004"/>
                </a:cubicBezTo>
                <a:lnTo>
                  <a:pt x="17565" y="11784"/>
                </a:lnTo>
                <a:cubicBezTo>
                  <a:pt x="17565" y="11726"/>
                  <a:pt x="17541" y="11681"/>
                  <a:pt x="17512" y="11681"/>
                </a:cubicBezTo>
                <a:close/>
                <a:moveTo>
                  <a:pt x="17827" y="11681"/>
                </a:moveTo>
                <a:cubicBezTo>
                  <a:pt x="17798" y="11681"/>
                  <a:pt x="17774" y="11726"/>
                  <a:pt x="17774" y="11784"/>
                </a:cubicBezTo>
                <a:lnTo>
                  <a:pt x="17774" y="12004"/>
                </a:lnTo>
                <a:cubicBezTo>
                  <a:pt x="17774" y="12061"/>
                  <a:pt x="17798" y="12108"/>
                  <a:pt x="17827" y="12108"/>
                </a:cubicBezTo>
                <a:cubicBezTo>
                  <a:pt x="17856" y="12108"/>
                  <a:pt x="17880" y="12061"/>
                  <a:pt x="17880" y="12004"/>
                </a:cubicBezTo>
                <a:lnTo>
                  <a:pt x="17880" y="11784"/>
                </a:lnTo>
                <a:cubicBezTo>
                  <a:pt x="17880" y="11726"/>
                  <a:pt x="17856" y="11681"/>
                  <a:pt x="17827" y="11681"/>
                </a:cubicBezTo>
                <a:close/>
                <a:moveTo>
                  <a:pt x="18677" y="11681"/>
                </a:moveTo>
                <a:cubicBezTo>
                  <a:pt x="18648" y="11681"/>
                  <a:pt x="18624" y="11726"/>
                  <a:pt x="18624" y="11784"/>
                </a:cubicBezTo>
                <a:lnTo>
                  <a:pt x="18624" y="12004"/>
                </a:lnTo>
                <a:cubicBezTo>
                  <a:pt x="18624" y="12061"/>
                  <a:pt x="18648" y="12108"/>
                  <a:pt x="18677" y="12108"/>
                </a:cubicBezTo>
                <a:cubicBezTo>
                  <a:pt x="18706" y="12108"/>
                  <a:pt x="18730" y="12061"/>
                  <a:pt x="18730" y="12004"/>
                </a:cubicBezTo>
                <a:lnTo>
                  <a:pt x="18730" y="11784"/>
                </a:lnTo>
                <a:cubicBezTo>
                  <a:pt x="18730" y="11726"/>
                  <a:pt x="18706" y="11681"/>
                  <a:pt x="18677" y="11681"/>
                </a:cubicBezTo>
                <a:close/>
                <a:moveTo>
                  <a:pt x="18991" y="11681"/>
                </a:moveTo>
                <a:cubicBezTo>
                  <a:pt x="18962" y="11681"/>
                  <a:pt x="18938" y="11726"/>
                  <a:pt x="18938" y="11784"/>
                </a:cubicBezTo>
                <a:lnTo>
                  <a:pt x="18938" y="12004"/>
                </a:lnTo>
                <a:cubicBezTo>
                  <a:pt x="18938" y="12061"/>
                  <a:pt x="18962" y="12108"/>
                  <a:pt x="18991" y="12108"/>
                </a:cubicBezTo>
                <a:cubicBezTo>
                  <a:pt x="19020" y="12108"/>
                  <a:pt x="19044" y="12061"/>
                  <a:pt x="19044" y="12004"/>
                </a:cubicBezTo>
                <a:lnTo>
                  <a:pt x="19044" y="11784"/>
                </a:lnTo>
                <a:cubicBezTo>
                  <a:pt x="19044" y="11726"/>
                  <a:pt x="19020" y="11681"/>
                  <a:pt x="18991" y="11681"/>
                </a:cubicBezTo>
                <a:close/>
                <a:moveTo>
                  <a:pt x="19841" y="11681"/>
                </a:moveTo>
                <a:cubicBezTo>
                  <a:pt x="19812" y="11681"/>
                  <a:pt x="19788" y="11726"/>
                  <a:pt x="19788" y="11784"/>
                </a:cubicBezTo>
                <a:lnTo>
                  <a:pt x="19788" y="12004"/>
                </a:lnTo>
                <a:cubicBezTo>
                  <a:pt x="19788" y="12061"/>
                  <a:pt x="19812" y="12108"/>
                  <a:pt x="19841" y="12108"/>
                </a:cubicBezTo>
                <a:cubicBezTo>
                  <a:pt x="19870" y="12108"/>
                  <a:pt x="19894" y="12061"/>
                  <a:pt x="19894" y="12004"/>
                </a:cubicBezTo>
                <a:lnTo>
                  <a:pt x="19894" y="11784"/>
                </a:lnTo>
                <a:cubicBezTo>
                  <a:pt x="19894" y="11726"/>
                  <a:pt x="19870" y="11681"/>
                  <a:pt x="19841" y="11681"/>
                </a:cubicBezTo>
                <a:close/>
                <a:moveTo>
                  <a:pt x="20155" y="11681"/>
                </a:moveTo>
                <a:cubicBezTo>
                  <a:pt x="20126" y="11681"/>
                  <a:pt x="20102" y="11726"/>
                  <a:pt x="20102" y="11784"/>
                </a:cubicBezTo>
                <a:lnTo>
                  <a:pt x="20102" y="12004"/>
                </a:lnTo>
                <a:cubicBezTo>
                  <a:pt x="20102" y="12061"/>
                  <a:pt x="20126" y="12108"/>
                  <a:pt x="20155" y="12108"/>
                </a:cubicBezTo>
                <a:cubicBezTo>
                  <a:pt x="20184" y="12108"/>
                  <a:pt x="20207" y="12061"/>
                  <a:pt x="20207" y="12004"/>
                </a:cubicBezTo>
                <a:lnTo>
                  <a:pt x="20207" y="11784"/>
                </a:lnTo>
                <a:cubicBezTo>
                  <a:pt x="20207" y="11726"/>
                  <a:pt x="20184" y="11681"/>
                  <a:pt x="20155" y="11681"/>
                </a:cubicBezTo>
                <a:close/>
                <a:moveTo>
                  <a:pt x="21004" y="11681"/>
                </a:moveTo>
                <a:cubicBezTo>
                  <a:pt x="20975" y="11681"/>
                  <a:pt x="20952" y="11726"/>
                  <a:pt x="20952" y="11784"/>
                </a:cubicBezTo>
                <a:lnTo>
                  <a:pt x="20952" y="12004"/>
                </a:lnTo>
                <a:cubicBezTo>
                  <a:pt x="20952" y="12061"/>
                  <a:pt x="20975" y="12108"/>
                  <a:pt x="21004" y="12108"/>
                </a:cubicBezTo>
                <a:cubicBezTo>
                  <a:pt x="21033" y="12108"/>
                  <a:pt x="21057" y="12061"/>
                  <a:pt x="21057" y="12004"/>
                </a:cubicBezTo>
                <a:lnTo>
                  <a:pt x="21057" y="11784"/>
                </a:lnTo>
                <a:cubicBezTo>
                  <a:pt x="21057" y="11726"/>
                  <a:pt x="21033" y="11681"/>
                  <a:pt x="21004" y="11681"/>
                </a:cubicBezTo>
                <a:close/>
                <a:moveTo>
                  <a:pt x="21319" y="11681"/>
                </a:moveTo>
                <a:cubicBezTo>
                  <a:pt x="21289" y="11681"/>
                  <a:pt x="21267" y="11726"/>
                  <a:pt x="21267" y="11784"/>
                </a:cubicBezTo>
                <a:lnTo>
                  <a:pt x="21267" y="12004"/>
                </a:lnTo>
                <a:cubicBezTo>
                  <a:pt x="21267" y="12061"/>
                  <a:pt x="21289" y="12108"/>
                  <a:pt x="21319" y="12108"/>
                </a:cubicBezTo>
                <a:cubicBezTo>
                  <a:pt x="21348" y="12108"/>
                  <a:pt x="21372" y="12061"/>
                  <a:pt x="21372" y="12004"/>
                </a:cubicBezTo>
                <a:lnTo>
                  <a:pt x="21372" y="11784"/>
                </a:lnTo>
                <a:cubicBezTo>
                  <a:pt x="21372" y="11726"/>
                  <a:pt x="21348" y="11681"/>
                  <a:pt x="21319" y="11681"/>
                </a:cubicBezTo>
                <a:close/>
                <a:moveTo>
                  <a:pt x="281" y="12411"/>
                </a:moveTo>
                <a:cubicBezTo>
                  <a:pt x="252" y="12411"/>
                  <a:pt x="228" y="12456"/>
                  <a:pt x="228" y="12514"/>
                </a:cubicBezTo>
                <a:lnTo>
                  <a:pt x="228" y="12734"/>
                </a:lnTo>
                <a:cubicBezTo>
                  <a:pt x="228" y="12791"/>
                  <a:pt x="252" y="12838"/>
                  <a:pt x="281" y="12838"/>
                </a:cubicBezTo>
                <a:cubicBezTo>
                  <a:pt x="311" y="12838"/>
                  <a:pt x="334" y="12791"/>
                  <a:pt x="334" y="12734"/>
                </a:cubicBezTo>
                <a:lnTo>
                  <a:pt x="334" y="12514"/>
                </a:lnTo>
                <a:cubicBezTo>
                  <a:pt x="334" y="12456"/>
                  <a:pt x="311" y="12411"/>
                  <a:pt x="281" y="12411"/>
                </a:cubicBezTo>
                <a:close/>
                <a:moveTo>
                  <a:pt x="596" y="12411"/>
                </a:moveTo>
                <a:cubicBezTo>
                  <a:pt x="567" y="12411"/>
                  <a:pt x="543" y="12456"/>
                  <a:pt x="543" y="12514"/>
                </a:cubicBezTo>
                <a:lnTo>
                  <a:pt x="543" y="12734"/>
                </a:lnTo>
                <a:cubicBezTo>
                  <a:pt x="543" y="12791"/>
                  <a:pt x="567" y="12838"/>
                  <a:pt x="596" y="12838"/>
                </a:cubicBezTo>
                <a:cubicBezTo>
                  <a:pt x="625" y="12838"/>
                  <a:pt x="649" y="12791"/>
                  <a:pt x="649" y="12734"/>
                </a:cubicBezTo>
                <a:lnTo>
                  <a:pt x="649" y="12514"/>
                </a:lnTo>
                <a:cubicBezTo>
                  <a:pt x="649" y="12456"/>
                  <a:pt x="625" y="12411"/>
                  <a:pt x="596" y="12411"/>
                </a:cubicBezTo>
                <a:close/>
                <a:moveTo>
                  <a:pt x="1446" y="12411"/>
                </a:moveTo>
                <a:cubicBezTo>
                  <a:pt x="1417" y="12411"/>
                  <a:pt x="1393" y="12456"/>
                  <a:pt x="1393" y="12514"/>
                </a:cubicBezTo>
                <a:lnTo>
                  <a:pt x="1393" y="12734"/>
                </a:lnTo>
                <a:cubicBezTo>
                  <a:pt x="1393" y="12791"/>
                  <a:pt x="1417" y="12838"/>
                  <a:pt x="1446" y="12838"/>
                </a:cubicBezTo>
                <a:cubicBezTo>
                  <a:pt x="1475" y="12838"/>
                  <a:pt x="1499" y="12791"/>
                  <a:pt x="1499" y="12734"/>
                </a:cubicBezTo>
                <a:lnTo>
                  <a:pt x="1499" y="12514"/>
                </a:lnTo>
                <a:cubicBezTo>
                  <a:pt x="1499" y="12456"/>
                  <a:pt x="1475" y="12411"/>
                  <a:pt x="1446" y="12411"/>
                </a:cubicBezTo>
                <a:close/>
                <a:moveTo>
                  <a:pt x="1760" y="12411"/>
                </a:moveTo>
                <a:cubicBezTo>
                  <a:pt x="1731" y="12411"/>
                  <a:pt x="1707" y="12456"/>
                  <a:pt x="1707" y="12514"/>
                </a:cubicBezTo>
                <a:lnTo>
                  <a:pt x="1707" y="12734"/>
                </a:lnTo>
                <a:cubicBezTo>
                  <a:pt x="1707" y="12791"/>
                  <a:pt x="1731" y="12838"/>
                  <a:pt x="1760" y="12838"/>
                </a:cubicBezTo>
                <a:cubicBezTo>
                  <a:pt x="1789" y="12838"/>
                  <a:pt x="1813" y="12791"/>
                  <a:pt x="1813" y="12734"/>
                </a:cubicBezTo>
                <a:lnTo>
                  <a:pt x="1813" y="12514"/>
                </a:lnTo>
                <a:cubicBezTo>
                  <a:pt x="1813" y="12456"/>
                  <a:pt x="1789" y="12411"/>
                  <a:pt x="1760" y="12411"/>
                </a:cubicBezTo>
                <a:close/>
                <a:moveTo>
                  <a:pt x="2610" y="12411"/>
                </a:moveTo>
                <a:cubicBezTo>
                  <a:pt x="2581" y="12411"/>
                  <a:pt x="2557" y="12456"/>
                  <a:pt x="2557" y="12514"/>
                </a:cubicBezTo>
                <a:lnTo>
                  <a:pt x="2557" y="12734"/>
                </a:lnTo>
                <a:cubicBezTo>
                  <a:pt x="2557" y="12791"/>
                  <a:pt x="2581" y="12838"/>
                  <a:pt x="2610" y="12838"/>
                </a:cubicBezTo>
                <a:cubicBezTo>
                  <a:pt x="2639" y="12838"/>
                  <a:pt x="2662" y="12791"/>
                  <a:pt x="2662" y="12734"/>
                </a:cubicBezTo>
                <a:lnTo>
                  <a:pt x="2662" y="12514"/>
                </a:lnTo>
                <a:cubicBezTo>
                  <a:pt x="2662" y="12456"/>
                  <a:pt x="2639" y="12411"/>
                  <a:pt x="2610" y="12411"/>
                </a:cubicBezTo>
                <a:close/>
                <a:moveTo>
                  <a:pt x="2924" y="12411"/>
                </a:moveTo>
                <a:cubicBezTo>
                  <a:pt x="2895" y="12411"/>
                  <a:pt x="2871" y="12456"/>
                  <a:pt x="2871" y="12514"/>
                </a:cubicBezTo>
                <a:lnTo>
                  <a:pt x="2871" y="12734"/>
                </a:lnTo>
                <a:cubicBezTo>
                  <a:pt x="2871" y="12791"/>
                  <a:pt x="2895" y="12838"/>
                  <a:pt x="2924" y="12838"/>
                </a:cubicBezTo>
                <a:cubicBezTo>
                  <a:pt x="2954" y="12838"/>
                  <a:pt x="2976" y="12791"/>
                  <a:pt x="2976" y="12734"/>
                </a:cubicBezTo>
                <a:lnTo>
                  <a:pt x="2976" y="12514"/>
                </a:lnTo>
                <a:cubicBezTo>
                  <a:pt x="2976" y="12456"/>
                  <a:pt x="2954" y="12411"/>
                  <a:pt x="2924" y="12411"/>
                </a:cubicBezTo>
                <a:close/>
                <a:moveTo>
                  <a:pt x="3773" y="12411"/>
                </a:moveTo>
                <a:cubicBezTo>
                  <a:pt x="3744" y="12411"/>
                  <a:pt x="3721" y="12456"/>
                  <a:pt x="3721" y="12514"/>
                </a:cubicBezTo>
                <a:lnTo>
                  <a:pt x="3721" y="12734"/>
                </a:lnTo>
                <a:cubicBezTo>
                  <a:pt x="3721" y="12791"/>
                  <a:pt x="3744" y="12838"/>
                  <a:pt x="3773" y="12838"/>
                </a:cubicBezTo>
                <a:cubicBezTo>
                  <a:pt x="3802" y="12838"/>
                  <a:pt x="3826" y="12791"/>
                  <a:pt x="3826" y="12734"/>
                </a:cubicBezTo>
                <a:lnTo>
                  <a:pt x="3826" y="12514"/>
                </a:lnTo>
                <a:cubicBezTo>
                  <a:pt x="3826" y="12456"/>
                  <a:pt x="3802" y="12411"/>
                  <a:pt x="3773" y="12411"/>
                </a:cubicBezTo>
                <a:close/>
                <a:moveTo>
                  <a:pt x="4088" y="12411"/>
                </a:moveTo>
                <a:cubicBezTo>
                  <a:pt x="4058" y="12411"/>
                  <a:pt x="4035" y="12456"/>
                  <a:pt x="4035" y="12514"/>
                </a:cubicBezTo>
                <a:lnTo>
                  <a:pt x="4035" y="12734"/>
                </a:lnTo>
                <a:cubicBezTo>
                  <a:pt x="4035" y="12791"/>
                  <a:pt x="4058" y="12838"/>
                  <a:pt x="4088" y="12838"/>
                </a:cubicBezTo>
                <a:cubicBezTo>
                  <a:pt x="4117" y="12838"/>
                  <a:pt x="4141" y="12791"/>
                  <a:pt x="4141" y="12734"/>
                </a:cubicBezTo>
                <a:lnTo>
                  <a:pt x="4141" y="12514"/>
                </a:lnTo>
                <a:cubicBezTo>
                  <a:pt x="4141" y="12456"/>
                  <a:pt x="4117" y="12411"/>
                  <a:pt x="4088" y="12411"/>
                </a:cubicBezTo>
                <a:close/>
                <a:moveTo>
                  <a:pt x="4937" y="12411"/>
                </a:moveTo>
                <a:cubicBezTo>
                  <a:pt x="4908" y="12411"/>
                  <a:pt x="4884" y="12456"/>
                  <a:pt x="4884" y="12514"/>
                </a:cubicBezTo>
                <a:lnTo>
                  <a:pt x="4884" y="12734"/>
                </a:lnTo>
                <a:cubicBezTo>
                  <a:pt x="4884" y="12791"/>
                  <a:pt x="4908" y="12838"/>
                  <a:pt x="4937" y="12838"/>
                </a:cubicBezTo>
                <a:cubicBezTo>
                  <a:pt x="4966" y="12838"/>
                  <a:pt x="4990" y="12791"/>
                  <a:pt x="4990" y="12734"/>
                </a:cubicBezTo>
                <a:lnTo>
                  <a:pt x="4990" y="12514"/>
                </a:lnTo>
                <a:cubicBezTo>
                  <a:pt x="4990" y="12456"/>
                  <a:pt x="4966" y="12411"/>
                  <a:pt x="4937" y="12411"/>
                </a:cubicBezTo>
                <a:close/>
                <a:moveTo>
                  <a:pt x="5252" y="12411"/>
                </a:moveTo>
                <a:cubicBezTo>
                  <a:pt x="5223" y="12411"/>
                  <a:pt x="5199" y="12456"/>
                  <a:pt x="5199" y="12514"/>
                </a:cubicBezTo>
                <a:lnTo>
                  <a:pt x="5199" y="12734"/>
                </a:lnTo>
                <a:cubicBezTo>
                  <a:pt x="5199" y="12791"/>
                  <a:pt x="5223" y="12838"/>
                  <a:pt x="5252" y="12838"/>
                </a:cubicBezTo>
                <a:cubicBezTo>
                  <a:pt x="5281" y="12838"/>
                  <a:pt x="5305" y="12791"/>
                  <a:pt x="5305" y="12734"/>
                </a:cubicBezTo>
                <a:lnTo>
                  <a:pt x="5305" y="12514"/>
                </a:lnTo>
                <a:cubicBezTo>
                  <a:pt x="5305" y="12456"/>
                  <a:pt x="5281" y="12411"/>
                  <a:pt x="5252" y="12411"/>
                </a:cubicBezTo>
                <a:close/>
                <a:moveTo>
                  <a:pt x="6102" y="12411"/>
                </a:moveTo>
                <a:cubicBezTo>
                  <a:pt x="6072" y="12411"/>
                  <a:pt x="6049" y="12456"/>
                  <a:pt x="6049" y="12514"/>
                </a:cubicBezTo>
                <a:lnTo>
                  <a:pt x="6049" y="12734"/>
                </a:lnTo>
                <a:cubicBezTo>
                  <a:pt x="6049" y="12791"/>
                  <a:pt x="6072" y="12838"/>
                  <a:pt x="6102" y="12838"/>
                </a:cubicBezTo>
                <a:cubicBezTo>
                  <a:pt x="6131" y="12838"/>
                  <a:pt x="6155" y="12791"/>
                  <a:pt x="6155" y="12734"/>
                </a:cubicBezTo>
                <a:lnTo>
                  <a:pt x="6155" y="12514"/>
                </a:lnTo>
                <a:cubicBezTo>
                  <a:pt x="6155" y="12456"/>
                  <a:pt x="6131" y="12411"/>
                  <a:pt x="6102" y="12411"/>
                </a:cubicBezTo>
                <a:close/>
                <a:moveTo>
                  <a:pt x="6416" y="12411"/>
                </a:moveTo>
                <a:cubicBezTo>
                  <a:pt x="6387" y="12411"/>
                  <a:pt x="6363" y="12456"/>
                  <a:pt x="6363" y="12514"/>
                </a:cubicBezTo>
                <a:lnTo>
                  <a:pt x="6363" y="12734"/>
                </a:lnTo>
                <a:cubicBezTo>
                  <a:pt x="6363" y="12791"/>
                  <a:pt x="6387" y="12838"/>
                  <a:pt x="6416" y="12838"/>
                </a:cubicBezTo>
                <a:cubicBezTo>
                  <a:pt x="6445" y="12838"/>
                  <a:pt x="6469" y="12791"/>
                  <a:pt x="6469" y="12734"/>
                </a:cubicBezTo>
                <a:lnTo>
                  <a:pt x="6469" y="12514"/>
                </a:lnTo>
                <a:cubicBezTo>
                  <a:pt x="6469" y="12456"/>
                  <a:pt x="6445" y="12411"/>
                  <a:pt x="6416" y="12411"/>
                </a:cubicBezTo>
                <a:close/>
                <a:moveTo>
                  <a:pt x="7266" y="12411"/>
                </a:moveTo>
                <a:cubicBezTo>
                  <a:pt x="7237" y="12411"/>
                  <a:pt x="7213" y="12456"/>
                  <a:pt x="7213" y="12514"/>
                </a:cubicBezTo>
                <a:lnTo>
                  <a:pt x="7213" y="12734"/>
                </a:lnTo>
                <a:cubicBezTo>
                  <a:pt x="7213" y="12791"/>
                  <a:pt x="7237" y="12838"/>
                  <a:pt x="7266" y="12838"/>
                </a:cubicBezTo>
                <a:cubicBezTo>
                  <a:pt x="7295" y="12838"/>
                  <a:pt x="7318" y="12791"/>
                  <a:pt x="7318" y="12734"/>
                </a:cubicBezTo>
                <a:lnTo>
                  <a:pt x="7318" y="12514"/>
                </a:lnTo>
                <a:cubicBezTo>
                  <a:pt x="7318" y="12456"/>
                  <a:pt x="7295" y="12411"/>
                  <a:pt x="7266" y="12411"/>
                </a:cubicBezTo>
                <a:close/>
                <a:moveTo>
                  <a:pt x="7580" y="12411"/>
                </a:moveTo>
                <a:cubicBezTo>
                  <a:pt x="7551" y="12411"/>
                  <a:pt x="7527" y="12456"/>
                  <a:pt x="7527" y="12514"/>
                </a:cubicBezTo>
                <a:lnTo>
                  <a:pt x="7527" y="12734"/>
                </a:lnTo>
                <a:cubicBezTo>
                  <a:pt x="7527" y="12791"/>
                  <a:pt x="7551" y="12838"/>
                  <a:pt x="7580" y="12838"/>
                </a:cubicBezTo>
                <a:cubicBezTo>
                  <a:pt x="7609" y="12838"/>
                  <a:pt x="7632" y="12791"/>
                  <a:pt x="7632" y="12734"/>
                </a:cubicBezTo>
                <a:lnTo>
                  <a:pt x="7632" y="12514"/>
                </a:lnTo>
                <a:cubicBezTo>
                  <a:pt x="7632" y="12456"/>
                  <a:pt x="7609" y="12411"/>
                  <a:pt x="7580" y="12411"/>
                </a:cubicBezTo>
                <a:close/>
                <a:moveTo>
                  <a:pt x="8429" y="12411"/>
                </a:moveTo>
                <a:cubicBezTo>
                  <a:pt x="8400" y="12411"/>
                  <a:pt x="8377" y="12456"/>
                  <a:pt x="8377" y="12514"/>
                </a:cubicBezTo>
                <a:lnTo>
                  <a:pt x="8377" y="12734"/>
                </a:lnTo>
                <a:cubicBezTo>
                  <a:pt x="8377" y="12791"/>
                  <a:pt x="8400" y="12838"/>
                  <a:pt x="8429" y="12838"/>
                </a:cubicBezTo>
                <a:cubicBezTo>
                  <a:pt x="8458" y="12838"/>
                  <a:pt x="8482" y="12791"/>
                  <a:pt x="8482" y="12734"/>
                </a:cubicBezTo>
                <a:lnTo>
                  <a:pt x="8482" y="12514"/>
                </a:lnTo>
                <a:cubicBezTo>
                  <a:pt x="8482" y="12456"/>
                  <a:pt x="8458" y="12411"/>
                  <a:pt x="8429" y="12411"/>
                </a:cubicBezTo>
                <a:close/>
                <a:moveTo>
                  <a:pt x="8744" y="12411"/>
                </a:moveTo>
                <a:cubicBezTo>
                  <a:pt x="8714" y="12411"/>
                  <a:pt x="8691" y="12456"/>
                  <a:pt x="8691" y="12514"/>
                </a:cubicBezTo>
                <a:lnTo>
                  <a:pt x="8691" y="12734"/>
                </a:lnTo>
                <a:cubicBezTo>
                  <a:pt x="8691" y="12791"/>
                  <a:pt x="8714" y="12838"/>
                  <a:pt x="8744" y="12838"/>
                </a:cubicBezTo>
                <a:cubicBezTo>
                  <a:pt x="8773" y="12838"/>
                  <a:pt x="8796" y="12791"/>
                  <a:pt x="8796" y="12734"/>
                </a:cubicBezTo>
                <a:lnTo>
                  <a:pt x="8796" y="12514"/>
                </a:lnTo>
                <a:cubicBezTo>
                  <a:pt x="8796" y="12456"/>
                  <a:pt x="8773" y="12411"/>
                  <a:pt x="8744" y="12411"/>
                </a:cubicBezTo>
                <a:close/>
                <a:moveTo>
                  <a:pt x="9593" y="12411"/>
                </a:moveTo>
                <a:cubicBezTo>
                  <a:pt x="9564" y="12411"/>
                  <a:pt x="9540" y="12456"/>
                  <a:pt x="9540" y="12514"/>
                </a:cubicBezTo>
                <a:lnTo>
                  <a:pt x="9540" y="12734"/>
                </a:lnTo>
                <a:cubicBezTo>
                  <a:pt x="9540" y="12791"/>
                  <a:pt x="9564" y="12838"/>
                  <a:pt x="9593" y="12838"/>
                </a:cubicBezTo>
                <a:cubicBezTo>
                  <a:pt x="9622" y="12838"/>
                  <a:pt x="9646" y="12791"/>
                  <a:pt x="9646" y="12734"/>
                </a:cubicBezTo>
                <a:lnTo>
                  <a:pt x="9646" y="12514"/>
                </a:lnTo>
                <a:cubicBezTo>
                  <a:pt x="9646" y="12456"/>
                  <a:pt x="9622" y="12411"/>
                  <a:pt x="9593" y="12411"/>
                </a:cubicBezTo>
                <a:close/>
                <a:moveTo>
                  <a:pt x="9908" y="12411"/>
                </a:moveTo>
                <a:cubicBezTo>
                  <a:pt x="9879" y="12411"/>
                  <a:pt x="9855" y="12456"/>
                  <a:pt x="9855" y="12514"/>
                </a:cubicBezTo>
                <a:lnTo>
                  <a:pt x="9855" y="12734"/>
                </a:lnTo>
                <a:cubicBezTo>
                  <a:pt x="9855" y="12791"/>
                  <a:pt x="9879" y="12838"/>
                  <a:pt x="9908" y="12838"/>
                </a:cubicBezTo>
                <a:cubicBezTo>
                  <a:pt x="9937" y="12838"/>
                  <a:pt x="9961" y="12791"/>
                  <a:pt x="9961" y="12734"/>
                </a:cubicBezTo>
                <a:lnTo>
                  <a:pt x="9961" y="12514"/>
                </a:lnTo>
                <a:cubicBezTo>
                  <a:pt x="9961" y="12456"/>
                  <a:pt x="9937" y="12411"/>
                  <a:pt x="9908" y="12411"/>
                </a:cubicBezTo>
                <a:close/>
                <a:moveTo>
                  <a:pt x="10758" y="12411"/>
                </a:moveTo>
                <a:cubicBezTo>
                  <a:pt x="10728" y="12411"/>
                  <a:pt x="10705" y="12456"/>
                  <a:pt x="10705" y="12514"/>
                </a:cubicBezTo>
                <a:lnTo>
                  <a:pt x="10705" y="12734"/>
                </a:lnTo>
                <a:cubicBezTo>
                  <a:pt x="10705" y="12791"/>
                  <a:pt x="10728" y="12838"/>
                  <a:pt x="10758" y="12838"/>
                </a:cubicBezTo>
                <a:cubicBezTo>
                  <a:pt x="10787" y="12838"/>
                  <a:pt x="10810" y="12791"/>
                  <a:pt x="10810" y="12734"/>
                </a:cubicBezTo>
                <a:lnTo>
                  <a:pt x="10810" y="12514"/>
                </a:lnTo>
                <a:cubicBezTo>
                  <a:pt x="10810" y="12456"/>
                  <a:pt x="10787" y="12411"/>
                  <a:pt x="10758" y="12411"/>
                </a:cubicBezTo>
                <a:close/>
                <a:moveTo>
                  <a:pt x="11072" y="12411"/>
                </a:moveTo>
                <a:cubicBezTo>
                  <a:pt x="11043" y="12411"/>
                  <a:pt x="11019" y="12456"/>
                  <a:pt x="11019" y="12514"/>
                </a:cubicBezTo>
                <a:lnTo>
                  <a:pt x="11019" y="12734"/>
                </a:lnTo>
                <a:cubicBezTo>
                  <a:pt x="11019" y="12791"/>
                  <a:pt x="11043" y="12838"/>
                  <a:pt x="11072" y="12838"/>
                </a:cubicBezTo>
                <a:cubicBezTo>
                  <a:pt x="11101" y="12838"/>
                  <a:pt x="11125" y="12791"/>
                  <a:pt x="11125" y="12734"/>
                </a:cubicBezTo>
                <a:lnTo>
                  <a:pt x="11125" y="12514"/>
                </a:lnTo>
                <a:cubicBezTo>
                  <a:pt x="11125" y="12456"/>
                  <a:pt x="11101" y="12411"/>
                  <a:pt x="11072" y="12411"/>
                </a:cubicBezTo>
                <a:close/>
                <a:moveTo>
                  <a:pt x="11922" y="12411"/>
                </a:moveTo>
                <a:cubicBezTo>
                  <a:pt x="11893" y="12411"/>
                  <a:pt x="11869" y="12456"/>
                  <a:pt x="11869" y="12514"/>
                </a:cubicBezTo>
                <a:lnTo>
                  <a:pt x="11869" y="12734"/>
                </a:lnTo>
                <a:cubicBezTo>
                  <a:pt x="11869" y="12791"/>
                  <a:pt x="11893" y="12838"/>
                  <a:pt x="11922" y="12838"/>
                </a:cubicBezTo>
                <a:cubicBezTo>
                  <a:pt x="11951" y="12838"/>
                  <a:pt x="11974" y="12791"/>
                  <a:pt x="11974" y="12734"/>
                </a:cubicBezTo>
                <a:lnTo>
                  <a:pt x="11974" y="12514"/>
                </a:lnTo>
                <a:cubicBezTo>
                  <a:pt x="11974" y="12456"/>
                  <a:pt x="11951" y="12411"/>
                  <a:pt x="11922" y="12411"/>
                </a:cubicBezTo>
                <a:close/>
                <a:moveTo>
                  <a:pt x="12236" y="12411"/>
                </a:moveTo>
                <a:cubicBezTo>
                  <a:pt x="12207" y="12411"/>
                  <a:pt x="12183" y="12456"/>
                  <a:pt x="12183" y="12514"/>
                </a:cubicBezTo>
                <a:lnTo>
                  <a:pt x="12183" y="12734"/>
                </a:lnTo>
                <a:cubicBezTo>
                  <a:pt x="12183" y="12791"/>
                  <a:pt x="12207" y="12838"/>
                  <a:pt x="12236" y="12838"/>
                </a:cubicBezTo>
                <a:cubicBezTo>
                  <a:pt x="12265" y="12838"/>
                  <a:pt x="12288" y="12791"/>
                  <a:pt x="12288" y="12734"/>
                </a:cubicBezTo>
                <a:lnTo>
                  <a:pt x="12288" y="12514"/>
                </a:lnTo>
                <a:cubicBezTo>
                  <a:pt x="12288" y="12456"/>
                  <a:pt x="12265" y="12411"/>
                  <a:pt x="12236" y="12411"/>
                </a:cubicBezTo>
                <a:close/>
                <a:moveTo>
                  <a:pt x="13085" y="12411"/>
                </a:moveTo>
                <a:cubicBezTo>
                  <a:pt x="13056" y="12411"/>
                  <a:pt x="13032" y="12456"/>
                  <a:pt x="13032" y="12514"/>
                </a:cubicBezTo>
                <a:lnTo>
                  <a:pt x="13032" y="12734"/>
                </a:lnTo>
                <a:cubicBezTo>
                  <a:pt x="13032" y="12791"/>
                  <a:pt x="13056" y="12838"/>
                  <a:pt x="13085" y="12838"/>
                </a:cubicBezTo>
                <a:cubicBezTo>
                  <a:pt x="13114" y="12838"/>
                  <a:pt x="13138" y="12791"/>
                  <a:pt x="13138" y="12734"/>
                </a:cubicBezTo>
                <a:lnTo>
                  <a:pt x="13138" y="12514"/>
                </a:lnTo>
                <a:cubicBezTo>
                  <a:pt x="13138" y="12456"/>
                  <a:pt x="13114" y="12411"/>
                  <a:pt x="13085" y="12411"/>
                </a:cubicBezTo>
                <a:close/>
                <a:moveTo>
                  <a:pt x="13399" y="12411"/>
                </a:moveTo>
                <a:cubicBezTo>
                  <a:pt x="13370" y="12411"/>
                  <a:pt x="13348" y="12456"/>
                  <a:pt x="13348" y="12514"/>
                </a:cubicBezTo>
                <a:lnTo>
                  <a:pt x="13348" y="12734"/>
                </a:lnTo>
                <a:cubicBezTo>
                  <a:pt x="13348" y="12791"/>
                  <a:pt x="13370" y="12838"/>
                  <a:pt x="13399" y="12838"/>
                </a:cubicBezTo>
                <a:cubicBezTo>
                  <a:pt x="13428" y="12838"/>
                  <a:pt x="13452" y="12791"/>
                  <a:pt x="13452" y="12734"/>
                </a:cubicBezTo>
                <a:lnTo>
                  <a:pt x="13452" y="12514"/>
                </a:lnTo>
                <a:cubicBezTo>
                  <a:pt x="13452" y="12456"/>
                  <a:pt x="13428" y="12411"/>
                  <a:pt x="13399" y="12411"/>
                </a:cubicBezTo>
                <a:close/>
                <a:moveTo>
                  <a:pt x="14249" y="12411"/>
                </a:moveTo>
                <a:cubicBezTo>
                  <a:pt x="14220" y="12411"/>
                  <a:pt x="14196" y="12456"/>
                  <a:pt x="14196" y="12514"/>
                </a:cubicBezTo>
                <a:lnTo>
                  <a:pt x="14196" y="12734"/>
                </a:lnTo>
                <a:cubicBezTo>
                  <a:pt x="14196" y="12791"/>
                  <a:pt x="14220" y="12838"/>
                  <a:pt x="14249" y="12838"/>
                </a:cubicBezTo>
                <a:cubicBezTo>
                  <a:pt x="14278" y="12838"/>
                  <a:pt x="14302" y="12791"/>
                  <a:pt x="14302" y="12734"/>
                </a:cubicBezTo>
                <a:lnTo>
                  <a:pt x="14302" y="12514"/>
                </a:lnTo>
                <a:cubicBezTo>
                  <a:pt x="14302" y="12456"/>
                  <a:pt x="14278" y="12411"/>
                  <a:pt x="14249" y="12411"/>
                </a:cubicBezTo>
                <a:close/>
                <a:moveTo>
                  <a:pt x="14564" y="12411"/>
                </a:moveTo>
                <a:cubicBezTo>
                  <a:pt x="14535" y="12411"/>
                  <a:pt x="14511" y="12456"/>
                  <a:pt x="14511" y="12514"/>
                </a:cubicBezTo>
                <a:lnTo>
                  <a:pt x="14511" y="12734"/>
                </a:lnTo>
                <a:cubicBezTo>
                  <a:pt x="14511" y="12791"/>
                  <a:pt x="14535" y="12838"/>
                  <a:pt x="14564" y="12838"/>
                </a:cubicBezTo>
                <a:cubicBezTo>
                  <a:pt x="14593" y="12838"/>
                  <a:pt x="14617" y="12791"/>
                  <a:pt x="14617" y="12734"/>
                </a:cubicBezTo>
                <a:lnTo>
                  <a:pt x="14617" y="12514"/>
                </a:lnTo>
                <a:cubicBezTo>
                  <a:pt x="14617" y="12456"/>
                  <a:pt x="14593" y="12411"/>
                  <a:pt x="14564" y="12411"/>
                </a:cubicBezTo>
                <a:close/>
                <a:moveTo>
                  <a:pt x="15413" y="12411"/>
                </a:moveTo>
                <a:cubicBezTo>
                  <a:pt x="15384" y="12411"/>
                  <a:pt x="15360" y="12456"/>
                  <a:pt x="15360" y="12514"/>
                </a:cubicBezTo>
                <a:lnTo>
                  <a:pt x="15360" y="12734"/>
                </a:lnTo>
                <a:cubicBezTo>
                  <a:pt x="15360" y="12791"/>
                  <a:pt x="15384" y="12838"/>
                  <a:pt x="15413" y="12838"/>
                </a:cubicBezTo>
                <a:cubicBezTo>
                  <a:pt x="15442" y="12838"/>
                  <a:pt x="15465" y="12791"/>
                  <a:pt x="15465" y="12734"/>
                </a:cubicBezTo>
                <a:lnTo>
                  <a:pt x="15465" y="12514"/>
                </a:lnTo>
                <a:cubicBezTo>
                  <a:pt x="15465" y="12456"/>
                  <a:pt x="15442" y="12411"/>
                  <a:pt x="15413" y="12411"/>
                </a:cubicBezTo>
                <a:close/>
                <a:moveTo>
                  <a:pt x="15728" y="12411"/>
                </a:moveTo>
                <a:cubicBezTo>
                  <a:pt x="15699" y="12411"/>
                  <a:pt x="15675" y="12456"/>
                  <a:pt x="15675" y="12514"/>
                </a:cubicBezTo>
                <a:lnTo>
                  <a:pt x="15675" y="12734"/>
                </a:lnTo>
                <a:cubicBezTo>
                  <a:pt x="15675" y="12791"/>
                  <a:pt x="15699" y="12838"/>
                  <a:pt x="15728" y="12838"/>
                </a:cubicBezTo>
                <a:cubicBezTo>
                  <a:pt x="15757" y="12838"/>
                  <a:pt x="15781" y="12791"/>
                  <a:pt x="15781" y="12734"/>
                </a:cubicBezTo>
                <a:lnTo>
                  <a:pt x="15781" y="12514"/>
                </a:lnTo>
                <a:cubicBezTo>
                  <a:pt x="15781" y="12456"/>
                  <a:pt x="15757" y="12411"/>
                  <a:pt x="15728" y="12411"/>
                </a:cubicBezTo>
                <a:close/>
                <a:moveTo>
                  <a:pt x="16578" y="12411"/>
                </a:moveTo>
                <a:cubicBezTo>
                  <a:pt x="16549" y="12411"/>
                  <a:pt x="16525" y="12456"/>
                  <a:pt x="16525" y="12514"/>
                </a:cubicBezTo>
                <a:lnTo>
                  <a:pt x="16525" y="12734"/>
                </a:lnTo>
                <a:cubicBezTo>
                  <a:pt x="16525" y="12791"/>
                  <a:pt x="16549" y="12838"/>
                  <a:pt x="16578" y="12838"/>
                </a:cubicBezTo>
                <a:cubicBezTo>
                  <a:pt x="16607" y="12838"/>
                  <a:pt x="16630" y="12791"/>
                  <a:pt x="16630" y="12734"/>
                </a:cubicBezTo>
                <a:lnTo>
                  <a:pt x="16630" y="12514"/>
                </a:lnTo>
                <a:cubicBezTo>
                  <a:pt x="16630" y="12456"/>
                  <a:pt x="16607" y="12411"/>
                  <a:pt x="16578" y="12411"/>
                </a:cubicBezTo>
                <a:close/>
                <a:moveTo>
                  <a:pt x="16892" y="12411"/>
                </a:moveTo>
                <a:cubicBezTo>
                  <a:pt x="16863" y="12411"/>
                  <a:pt x="16839" y="12456"/>
                  <a:pt x="16839" y="12514"/>
                </a:cubicBezTo>
                <a:lnTo>
                  <a:pt x="16839" y="12734"/>
                </a:lnTo>
                <a:cubicBezTo>
                  <a:pt x="16839" y="12791"/>
                  <a:pt x="16863" y="12838"/>
                  <a:pt x="16892" y="12838"/>
                </a:cubicBezTo>
                <a:cubicBezTo>
                  <a:pt x="16921" y="12838"/>
                  <a:pt x="16944" y="12791"/>
                  <a:pt x="16944" y="12734"/>
                </a:cubicBezTo>
                <a:lnTo>
                  <a:pt x="16944" y="12514"/>
                </a:lnTo>
                <a:cubicBezTo>
                  <a:pt x="16944" y="12456"/>
                  <a:pt x="16921" y="12411"/>
                  <a:pt x="16892" y="12411"/>
                </a:cubicBezTo>
                <a:close/>
                <a:moveTo>
                  <a:pt x="17741" y="12411"/>
                </a:moveTo>
                <a:cubicBezTo>
                  <a:pt x="17712" y="12411"/>
                  <a:pt x="17689" y="12456"/>
                  <a:pt x="17689" y="12514"/>
                </a:cubicBezTo>
                <a:lnTo>
                  <a:pt x="17689" y="12734"/>
                </a:lnTo>
                <a:cubicBezTo>
                  <a:pt x="17689" y="12791"/>
                  <a:pt x="17712" y="12838"/>
                  <a:pt x="17741" y="12838"/>
                </a:cubicBezTo>
                <a:cubicBezTo>
                  <a:pt x="17770" y="12838"/>
                  <a:pt x="17794" y="12791"/>
                  <a:pt x="17794" y="12734"/>
                </a:cubicBezTo>
                <a:lnTo>
                  <a:pt x="17794" y="12514"/>
                </a:lnTo>
                <a:cubicBezTo>
                  <a:pt x="17794" y="12456"/>
                  <a:pt x="17770" y="12411"/>
                  <a:pt x="17741" y="12411"/>
                </a:cubicBezTo>
                <a:close/>
                <a:moveTo>
                  <a:pt x="18055" y="12411"/>
                </a:moveTo>
                <a:cubicBezTo>
                  <a:pt x="18026" y="12411"/>
                  <a:pt x="18002" y="12456"/>
                  <a:pt x="18002" y="12514"/>
                </a:cubicBezTo>
                <a:lnTo>
                  <a:pt x="18002" y="12734"/>
                </a:lnTo>
                <a:cubicBezTo>
                  <a:pt x="18002" y="12791"/>
                  <a:pt x="18026" y="12838"/>
                  <a:pt x="18055" y="12838"/>
                </a:cubicBezTo>
                <a:cubicBezTo>
                  <a:pt x="18085" y="12838"/>
                  <a:pt x="18108" y="12791"/>
                  <a:pt x="18108" y="12734"/>
                </a:cubicBezTo>
                <a:lnTo>
                  <a:pt x="18108" y="12514"/>
                </a:lnTo>
                <a:cubicBezTo>
                  <a:pt x="18108" y="12456"/>
                  <a:pt x="18085" y="12411"/>
                  <a:pt x="18055" y="12411"/>
                </a:cubicBezTo>
                <a:close/>
                <a:moveTo>
                  <a:pt x="18905" y="12411"/>
                </a:moveTo>
                <a:cubicBezTo>
                  <a:pt x="18876" y="12411"/>
                  <a:pt x="18852" y="12456"/>
                  <a:pt x="18852" y="12514"/>
                </a:cubicBezTo>
                <a:lnTo>
                  <a:pt x="18852" y="12734"/>
                </a:lnTo>
                <a:cubicBezTo>
                  <a:pt x="18852" y="12791"/>
                  <a:pt x="18876" y="12838"/>
                  <a:pt x="18905" y="12838"/>
                </a:cubicBezTo>
                <a:cubicBezTo>
                  <a:pt x="18934" y="12838"/>
                  <a:pt x="18958" y="12791"/>
                  <a:pt x="18958" y="12734"/>
                </a:cubicBezTo>
                <a:lnTo>
                  <a:pt x="18958" y="12514"/>
                </a:lnTo>
                <a:cubicBezTo>
                  <a:pt x="18958" y="12456"/>
                  <a:pt x="18934" y="12411"/>
                  <a:pt x="18905" y="12411"/>
                </a:cubicBezTo>
                <a:close/>
                <a:moveTo>
                  <a:pt x="19220" y="12411"/>
                </a:moveTo>
                <a:cubicBezTo>
                  <a:pt x="19191" y="12411"/>
                  <a:pt x="19167" y="12456"/>
                  <a:pt x="19167" y="12514"/>
                </a:cubicBezTo>
                <a:lnTo>
                  <a:pt x="19167" y="12734"/>
                </a:lnTo>
                <a:cubicBezTo>
                  <a:pt x="19167" y="12791"/>
                  <a:pt x="19191" y="12838"/>
                  <a:pt x="19220" y="12838"/>
                </a:cubicBezTo>
                <a:cubicBezTo>
                  <a:pt x="19249" y="12838"/>
                  <a:pt x="19273" y="12791"/>
                  <a:pt x="19273" y="12734"/>
                </a:cubicBezTo>
                <a:lnTo>
                  <a:pt x="19273" y="12514"/>
                </a:lnTo>
                <a:cubicBezTo>
                  <a:pt x="19273" y="12456"/>
                  <a:pt x="19249" y="12411"/>
                  <a:pt x="19220" y="12411"/>
                </a:cubicBezTo>
                <a:close/>
                <a:moveTo>
                  <a:pt x="20069" y="12411"/>
                </a:moveTo>
                <a:cubicBezTo>
                  <a:pt x="20040" y="12411"/>
                  <a:pt x="20016" y="12456"/>
                  <a:pt x="20016" y="12514"/>
                </a:cubicBezTo>
                <a:lnTo>
                  <a:pt x="20016" y="12734"/>
                </a:lnTo>
                <a:cubicBezTo>
                  <a:pt x="20016" y="12791"/>
                  <a:pt x="20040" y="12838"/>
                  <a:pt x="20069" y="12838"/>
                </a:cubicBezTo>
                <a:cubicBezTo>
                  <a:pt x="20099" y="12838"/>
                  <a:pt x="20122" y="12791"/>
                  <a:pt x="20122" y="12734"/>
                </a:cubicBezTo>
                <a:lnTo>
                  <a:pt x="20122" y="12514"/>
                </a:lnTo>
                <a:cubicBezTo>
                  <a:pt x="20122" y="12456"/>
                  <a:pt x="20099" y="12411"/>
                  <a:pt x="20069" y="12411"/>
                </a:cubicBezTo>
                <a:close/>
                <a:moveTo>
                  <a:pt x="20384" y="12411"/>
                </a:moveTo>
                <a:cubicBezTo>
                  <a:pt x="20355" y="12411"/>
                  <a:pt x="20331" y="12456"/>
                  <a:pt x="20331" y="12514"/>
                </a:cubicBezTo>
                <a:lnTo>
                  <a:pt x="20331" y="12734"/>
                </a:lnTo>
                <a:cubicBezTo>
                  <a:pt x="20331" y="12791"/>
                  <a:pt x="20355" y="12838"/>
                  <a:pt x="20384" y="12838"/>
                </a:cubicBezTo>
                <a:cubicBezTo>
                  <a:pt x="20413" y="12838"/>
                  <a:pt x="20436" y="12791"/>
                  <a:pt x="20436" y="12734"/>
                </a:cubicBezTo>
                <a:lnTo>
                  <a:pt x="20436" y="12514"/>
                </a:lnTo>
                <a:cubicBezTo>
                  <a:pt x="20436" y="12456"/>
                  <a:pt x="20413" y="12411"/>
                  <a:pt x="20384" y="12411"/>
                </a:cubicBezTo>
                <a:close/>
                <a:moveTo>
                  <a:pt x="21234" y="12411"/>
                </a:moveTo>
                <a:cubicBezTo>
                  <a:pt x="21204" y="12411"/>
                  <a:pt x="21181" y="12456"/>
                  <a:pt x="21181" y="12514"/>
                </a:cubicBezTo>
                <a:lnTo>
                  <a:pt x="21181" y="12734"/>
                </a:lnTo>
                <a:cubicBezTo>
                  <a:pt x="21181" y="12791"/>
                  <a:pt x="21204" y="12838"/>
                  <a:pt x="21234" y="12838"/>
                </a:cubicBezTo>
                <a:cubicBezTo>
                  <a:pt x="21263" y="12838"/>
                  <a:pt x="21285" y="12791"/>
                  <a:pt x="21285" y="12734"/>
                </a:cubicBezTo>
                <a:lnTo>
                  <a:pt x="21285" y="12514"/>
                </a:lnTo>
                <a:cubicBezTo>
                  <a:pt x="21285" y="12456"/>
                  <a:pt x="21263" y="12411"/>
                  <a:pt x="21234" y="12411"/>
                </a:cubicBezTo>
                <a:close/>
                <a:moveTo>
                  <a:pt x="21547" y="12411"/>
                </a:moveTo>
                <a:cubicBezTo>
                  <a:pt x="21518" y="12411"/>
                  <a:pt x="21495" y="12456"/>
                  <a:pt x="21495" y="12514"/>
                </a:cubicBezTo>
                <a:lnTo>
                  <a:pt x="21495" y="12734"/>
                </a:lnTo>
                <a:cubicBezTo>
                  <a:pt x="21495" y="12791"/>
                  <a:pt x="21518" y="12838"/>
                  <a:pt x="21547" y="12838"/>
                </a:cubicBezTo>
                <a:cubicBezTo>
                  <a:pt x="21576" y="12838"/>
                  <a:pt x="21600" y="12791"/>
                  <a:pt x="21600" y="12734"/>
                </a:cubicBezTo>
                <a:lnTo>
                  <a:pt x="21600" y="12514"/>
                </a:lnTo>
                <a:cubicBezTo>
                  <a:pt x="21600" y="12456"/>
                  <a:pt x="21576" y="12411"/>
                  <a:pt x="21547" y="12411"/>
                </a:cubicBezTo>
                <a:close/>
                <a:moveTo>
                  <a:pt x="53" y="13141"/>
                </a:moveTo>
                <a:cubicBezTo>
                  <a:pt x="24" y="13141"/>
                  <a:pt x="0" y="13186"/>
                  <a:pt x="0" y="13244"/>
                </a:cubicBezTo>
                <a:lnTo>
                  <a:pt x="0" y="13464"/>
                </a:lnTo>
                <a:cubicBezTo>
                  <a:pt x="0" y="13521"/>
                  <a:pt x="24" y="13568"/>
                  <a:pt x="53" y="13568"/>
                </a:cubicBezTo>
                <a:cubicBezTo>
                  <a:pt x="82" y="13568"/>
                  <a:pt x="106" y="13521"/>
                  <a:pt x="106" y="13464"/>
                </a:cubicBezTo>
                <a:lnTo>
                  <a:pt x="106" y="13244"/>
                </a:lnTo>
                <a:cubicBezTo>
                  <a:pt x="106" y="13186"/>
                  <a:pt x="82" y="13141"/>
                  <a:pt x="53" y="13141"/>
                </a:cubicBezTo>
                <a:close/>
                <a:moveTo>
                  <a:pt x="367" y="13141"/>
                </a:moveTo>
                <a:cubicBezTo>
                  <a:pt x="338" y="13141"/>
                  <a:pt x="315" y="13186"/>
                  <a:pt x="315" y="13244"/>
                </a:cubicBezTo>
                <a:lnTo>
                  <a:pt x="315" y="13464"/>
                </a:lnTo>
                <a:cubicBezTo>
                  <a:pt x="315" y="13521"/>
                  <a:pt x="338" y="13568"/>
                  <a:pt x="367" y="13568"/>
                </a:cubicBezTo>
                <a:cubicBezTo>
                  <a:pt x="397" y="13568"/>
                  <a:pt x="420" y="13521"/>
                  <a:pt x="420" y="13464"/>
                </a:cubicBezTo>
                <a:lnTo>
                  <a:pt x="420" y="13244"/>
                </a:lnTo>
                <a:cubicBezTo>
                  <a:pt x="420" y="13186"/>
                  <a:pt x="397" y="13141"/>
                  <a:pt x="367" y="13141"/>
                </a:cubicBezTo>
                <a:close/>
                <a:moveTo>
                  <a:pt x="1217" y="13141"/>
                </a:moveTo>
                <a:cubicBezTo>
                  <a:pt x="1188" y="13141"/>
                  <a:pt x="1164" y="13186"/>
                  <a:pt x="1164" y="13244"/>
                </a:cubicBezTo>
                <a:lnTo>
                  <a:pt x="1164" y="13464"/>
                </a:lnTo>
                <a:cubicBezTo>
                  <a:pt x="1164" y="13521"/>
                  <a:pt x="1188" y="13568"/>
                  <a:pt x="1217" y="13568"/>
                </a:cubicBezTo>
                <a:cubicBezTo>
                  <a:pt x="1246" y="13568"/>
                  <a:pt x="1270" y="13521"/>
                  <a:pt x="1270" y="13464"/>
                </a:cubicBezTo>
                <a:lnTo>
                  <a:pt x="1270" y="13244"/>
                </a:lnTo>
                <a:cubicBezTo>
                  <a:pt x="1270" y="13186"/>
                  <a:pt x="1246" y="13141"/>
                  <a:pt x="1217" y="13141"/>
                </a:cubicBezTo>
                <a:close/>
                <a:moveTo>
                  <a:pt x="1532" y="13141"/>
                </a:moveTo>
                <a:cubicBezTo>
                  <a:pt x="1503" y="13141"/>
                  <a:pt x="1479" y="13186"/>
                  <a:pt x="1479" y="13244"/>
                </a:cubicBezTo>
                <a:lnTo>
                  <a:pt x="1479" y="13464"/>
                </a:lnTo>
                <a:cubicBezTo>
                  <a:pt x="1479" y="13521"/>
                  <a:pt x="1503" y="13568"/>
                  <a:pt x="1532" y="13568"/>
                </a:cubicBezTo>
                <a:cubicBezTo>
                  <a:pt x="1561" y="13568"/>
                  <a:pt x="1584" y="13521"/>
                  <a:pt x="1584" y="13464"/>
                </a:cubicBezTo>
                <a:lnTo>
                  <a:pt x="1584" y="13244"/>
                </a:lnTo>
                <a:cubicBezTo>
                  <a:pt x="1584" y="13186"/>
                  <a:pt x="1561" y="13141"/>
                  <a:pt x="1532" y="13141"/>
                </a:cubicBezTo>
                <a:close/>
                <a:moveTo>
                  <a:pt x="2380" y="13141"/>
                </a:moveTo>
                <a:cubicBezTo>
                  <a:pt x="2351" y="13141"/>
                  <a:pt x="2329" y="13186"/>
                  <a:pt x="2329" y="13244"/>
                </a:cubicBezTo>
                <a:lnTo>
                  <a:pt x="2329" y="13464"/>
                </a:lnTo>
                <a:cubicBezTo>
                  <a:pt x="2329" y="13521"/>
                  <a:pt x="2351" y="13568"/>
                  <a:pt x="2380" y="13568"/>
                </a:cubicBezTo>
                <a:cubicBezTo>
                  <a:pt x="2409" y="13568"/>
                  <a:pt x="2433" y="13521"/>
                  <a:pt x="2433" y="13464"/>
                </a:cubicBezTo>
                <a:lnTo>
                  <a:pt x="2433" y="13244"/>
                </a:lnTo>
                <a:cubicBezTo>
                  <a:pt x="2433" y="13186"/>
                  <a:pt x="2409" y="13141"/>
                  <a:pt x="2380" y="13141"/>
                </a:cubicBezTo>
                <a:close/>
                <a:moveTo>
                  <a:pt x="2695" y="13141"/>
                </a:moveTo>
                <a:cubicBezTo>
                  <a:pt x="2666" y="13141"/>
                  <a:pt x="2643" y="13186"/>
                  <a:pt x="2643" y="13244"/>
                </a:cubicBezTo>
                <a:lnTo>
                  <a:pt x="2643" y="13464"/>
                </a:lnTo>
                <a:cubicBezTo>
                  <a:pt x="2643" y="13521"/>
                  <a:pt x="2666" y="13568"/>
                  <a:pt x="2695" y="13568"/>
                </a:cubicBezTo>
                <a:cubicBezTo>
                  <a:pt x="2724" y="13568"/>
                  <a:pt x="2748" y="13521"/>
                  <a:pt x="2748" y="13464"/>
                </a:cubicBezTo>
                <a:lnTo>
                  <a:pt x="2748" y="13244"/>
                </a:lnTo>
                <a:cubicBezTo>
                  <a:pt x="2748" y="13186"/>
                  <a:pt x="2724" y="13141"/>
                  <a:pt x="2695" y="13141"/>
                </a:cubicBezTo>
                <a:close/>
                <a:moveTo>
                  <a:pt x="3545" y="13141"/>
                </a:moveTo>
                <a:cubicBezTo>
                  <a:pt x="3516" y="13141"/>
                  <a:pt x="3492" y="13186"/>
                  <a:pt x="3492" y="13244"/>
                </a:cubicBezTo>
                <a:lnTo>
                  <a:pt x="3492" y="13464"/>
                </a:lnTo>
                <a:cubicBezTo>
                  <a:pt x="3492" y="13521"/>
                  <a:pt x="3516" y="13568"/>
                  <a:pt x="3545" y="13568"/>
                </a:cubicBezTo>
                <a:cubicBezTo>
                  <a:pt x="3574" y="13568"/>
                  <a:pt x="3598" y="13521"/>
                  <a:pt x="3598" y="13464"/>
                </a:cubicBezTo>
                <a:lnTo>
                  <a:pt x="3598" y="13244"/>
                </a:lnTo>
                <a:cubicBezTo>
                  <a:pt x="3598" y="13186"/>
                  <a:pt x="3574" y="13141"/>
                  <a:pt x="3545" y="13141"/>
                </a:cubicBezTo>
                <a:close/>
                <a:moveTo>
                  <a:pt x="3859" y="13141"/>
                </a:moveTo>
                <a:cubicBezTo>
                  <a:pt x="3830" y="13141"/>
                  <a:pt x="3806" y="13186"/>
                  <a:pt x="3806" y="13244"/>
                </a:cubicBezTo>
                <a:lnTo>
                  <a:pt x="3806" y="13464"/>
                </a:lnTo>
                <a:cubicBezTo>
                  <a:pt x="3806" y="13521"/>
                  <a:pt x="3830" y="13568"/>
                  <a:pt x="3859" y="13568"/>
                </a:cubicBezTo>
                <a:cubicBezTo>
                  <a:pt x="3888" y="13568"/>
                  <a:pt x="3912" y="13521"/>
                  <a:pt x="3912" y="13464"/>
                </a:cubicBezTo>
                <a:lnTo>
                  <a:pt x="3912" y="13244"/>
                </a:lnTo>
                <a:cubicBezTo>
                  <a:pt x="3912" y="13186"/>
                  <a:pt x="3888" y="13141"/>
                  <a:pt x="3859" y="13141"/>
                </a:cubicBezTo>
                <a:close/>
                <a:moveTo>
                  <a:pt x="4709" y="13141"/>
                </a:moveTo>
                <a:cubicBezTo>
                  <a:pt x="4680" y="13141"/>
                  <a:pt x="4656" y="13186"/>
                  <a:pt x="4656" y="13244"/>
                </a:cubicBezTo>
                <a:lnTo>
                  <a:pt x="4656" y="13464"/>
                </a:lnTo>
                <a:cubicBezTo>
                  <a:pt x="4656" y="13521"/>
                  <a:pt x="4680" y="13568"/>
                  <a:pt x="4709" y="13568"/>
                </a:cubicBezTo>
                <a:cubicBezTo>
                  <a:pt x="4738" y="13568"/>
                  <a:pt x="4762" y="13521"/>
                  <a:pt x="4762" y="13464"/>
                </a:cubicBezTo>
                <a:lnTo>
                  <a:pt x="4762" y="13244"/>
                </a:lnTo>
                <a:cubicBezTo>
                  <a:pt x="4762" y="13186"/>
                  <a:pt x="4738" y="13141"/>
                  <a:pt x="4709" y="13141"/>
                </a:cubicBezTo>
                <a:close/>
                <a:moveTo>
                  <a:pt x="5023" y="13141"/>
                </a:moveTo>
                <a:cubicBezTo>
                  <a:pt x="4994" y="13141"/>
                  <a:pt x="4970" y="13186"/>
                  <a:pt x="4970" y="13244"/>
                </a:cubicBezTo>
                <a:lnTo>
                  <a:pt x="4970" y="13464"/>
                </a:lnTo>
                <a:cubicBezTo>
                  <a:pt x="4970" y="13521"/>
                  <a:pt x="4994" y="13568"/>
                  <a:pt x="5023" y="13568"/>
                </a:cubicBezTo>
                <a:cubicBezTo>
                  <a:pt x="5053" y="13568"/>
                  <a:pt x="5076" y="13521"/>
                  <a:pt x="5076" y="13464"/>
                </a:cubicBezTo>
                <a:lnTo>
                  <a:pt x="5076" y="13244"/>
                </a:lnTo>
                <a:cubicBezTo>
                  <a:pt x="5076" y="13186"/>
                  <a:pt x="5053" y="13141"/>
                  <a:pt x="5023" y="13141"/>
                </a:cubicBezTo>
                <a:close/>
                <a:moveTo>
                  <a:pt x="5873" y="13141"/>
                </a:moveTo>
                <a:cubicBezTo>
                  <a:pt x="5844" y="13141"/>
                  <a:pt x="5820" y="13186"/>
                  <a:pt x="5820" y="13244"/>
                </a:cubicBezTo>
                <a:lnTo>
                  <a:pt x="5820" y="13464"/>
                </a:lnTo>
                <a:cubicBezTo>
                  <a:pt x="5820" y="13521"/>
                  <a:pt x="5844" y="13568"/>
                  <a:pt x="5873" y="13568"/>
                </a:cubicBezTo>
                <a:cubicBezTo>
                  <a:pt x="5902" y="13568"/>
                  <a:pt x="5926" y="13521"/>
                  <a:pt x="5926" y="13464"/>
                </a:cubicBezTo>
                <a:lnTo>
                  <a:pt x="5926" y="13244"/>
                </a:lnTo>
                <a:cubicBezTo>
                  <a:pt x="5926" y="13186"/>
                  <a:pt x="5902" y="13141"/>
                  <a:pt x="5873" y="13141"/>
                </a:cubicBezTo>
                <a:close/>
                <a:moveTo>
                  <a:pt x="6188" y="13141"/>
                </a:moveTo>
                <a:cubicBezTo>
                  <a:pt x="6159" y="13141"/>
                  <a:pt x="6135" y="13186"/>
                  <a:pt x="6135" y="13244"/>
                </a:cubicBezTo>
                <a:lnTo>
                  <a:pt x="6135" y="13464"/>
                </a:lnTo>
                <a:cubicBezTo>
                  <a:pt x="6135" y="13521"/>
                  <a:pt x="6159" y="13568"/>
                  <a:pt x="6188" y="13568"/>
                </a:cubicBezTo>
                <a:cubicBezTo>
                  <a:pt x="6217" y="13568"/>
                  <a:pt x="6240" y="13521"/>
                  <a:pt x="6240" y="13464"/>
                </a:cubicBezTo>
                <a:lnTo>
                  <a:pt x="6240" y="13244"/>
                </a:lnTo>
                <a:cubicBezTo>
                  <a:pt x="6240" y="13186"/>
                  <a:pt x="6217" y="13141"/>
                  <a:pt x="6188" y="13141"/>
                </a:cubicBezTo>
                <a:close/>
                <a:moveTo>
                  <a:pt x="7036" y="13141"/>
                </a:moveTo>
                <a:cubicBezTo>
                  <a:pt x="7007" y="13141"/>
                  <a:pt x="6984" y="13186"/>
                  <a:pt x="6984" y="13244"/>
                </a:cubicBezTo>
                <a:lnTo>
                  <a:pt x="6984" y="13464"/>
                </a:lnTo>
                <a:cubicBezTo>
                  <a:pt x="6984" y="13521"/>
                  <a:pt x="7007" y="13568"/>
                  <a:pt x="7036" y="13568"/>
                </a:cubicBezTo>
                <a:cubicBezTo>
                  <a:pt x="7065" y="13568"/>
                  <a:pt x="7089" y="13521"/>
                  <a:pt x="7089" y="13464"/>
                </a:cubicBezTo>
                <a:lnTo>
                  <a:pt x="7089" y="13244"/>
                </a:lnTo>
                <a:cubicBezTo>
                  <a:pt x="7089" y="13186"/>
                  <a:pt x="7065" y="13141"/>
                  <a:pt x="7036" y="13141"/>
                </a:cubicBezTo>
                <a:close/>
                <a:moveTo>
                  <a:pt x="7351" y="13141"/>
                </a:moveTo>
                <a:cubicBezTo>
                  <a:pt x="7322" y="13141"/>
                  <a:pt x="7299" y="13186"/>
                  <a:pt x="7299" y="13244"/>
                </a:cubicBezTo>
                <a:lnTo>
                  <a:pt x="7299" y="13464"/>
                </a:lnTo>
                <a:cubicBezTo>
                  <a:pt x="7299" y="13521"/>
                  <a:pt x="7322" y="13568"/>
                  <a:pt x="7351" y="13568"/>
                </a:cubicBezTo>
                <a:cubicBezTo>
                  <a:pt x="7380" y="13568"/>
                  <a:pt x="7404" y="13521"/>
                  <a:pt x="7404" y="13464"/>
                </a:cubicBezTo>
                <a:lnTo>
                  <a:pt x="7404" y="13244"/>
                </a:lnTo>
                <a:cubicBezTo>
                  <a:pt x="7404" y="13186"/>
                  <a:pt x="7380" y="13141"/>
                  <a:pt x="7351" y="13141"/>
                </a:cubicBezTo>
                <a:close/>
                <a:moveTo>
                  <a:pt x="8201" y="13141"/>
                </a:moveTo>
                <a:cubicBezTo>
                  <a:pt x="8171" y="13141"/>
                  <a:pt x="8148" y="13186"/>
                  <a:pt x="8148" y="13244"/>
                </a:cubicBezTo>
                <a:lnTo>
                  <a:pt x="8148" y="13464"/>
                </a:lnTo>
                <a:cubicBezTo>
                  <a:pt x="8148" y="13521"/>
                  <a:pt x="8171" y="13568"/>
                  <a:pt x="8201" y="13568"/>
                </a:cubicBezTo>
                <a:cubicBezTo>
                  <a:pt x="8230" y="13568"/>
                  <a:pt x="8254" y="13521"/>
                  <a:pt x="8254" y="13464"/>
                </a:cubicBezTo>
                <a:lnTo>
                  <a:pt x="8254" y="13244"/>
                </a:lnTo>
                <a:cubicBezTo>
                  <a:pt x="8254" y="13186"/>
                  <a:pt x="8230" y="13141"/>
                  <a:pt x="8201" y="13141"/>
                </a:cubicBezTo>
                <a:close/>
                <a:moveTo>
                  <a:pt x="8515" y="13141"/>
                </a:moveTo>
                <a:cubicBezTo>
                  <a:pt x="8486" y="13141"/>
                  <a:pt x="8462" y="13186"/>
                  <a:pt x="8462" y="13244"/>
                </a:cubicBezTo>
                <a:lnTo>
                  <a:pt x="8462" y="13464"/>
                </a:lnTo>
                <a:cubicBezTo>
                  <a:pt x="8462" y="13521"/>
                  <a:pt x="8486" y="13568"/>
                  <a:pt x="8515" y="13568"/>
                </a:cubicBezTo>
                <a:cubicBezTo>
                  <a:pt x="8544" y="13568"/>
                  <a:pt x="8568" y="13521"/>
                  <a:pt x="8568" y="13464"/>
                </a:cubicBezTo>
                <a:lnTo>
                  <a:pt x="8568" y="13244"/>
                </a:lnTo>
                <a:cubicBezTo>
                  <a:pt x="8568" y="13186"/>
                  <a:pt x="8544" y="13141"/>
                  <a:pt x="8515" y="13141"/>
                </a:cubicBezTo>
                <a:close/>
                <a:moveTo>
                  <a:pt x="9365" y="13141"/>
                </a:moveTo>
                <a:cubicBezTo>
                  <a:pt x="9336" y="13141"/>
                  <a:pt x="9312" y="13186"/>
                  <a:pt x="9312" y="13244"/>
                </a:cubicBezTo>
                <a:lnTo>
                  <a:pt x="9312" y="13464"/>
                </a:lnTo>
                <a:cubicBezTo>
                  <a:pt x="9312" y="13521"/>
                  <a:pt x="9336" y="13568"/>
                  <a:pt x="9365" y="13568"/>
                </a:cubicBezTo>
                <a:cubicBezTo>
                  <a:pt x="9394" y="13568"/>
                  <a:pt x="9418" y="13521"/>
                  <a:pt x="9418" y="13464"/>
                </a:cubicBezTo>
                <a:lnTo>
                  <a:pt x="9418" y="13244"/>
                </a:lnTo>
                <a:cubicBezTo>
                  <a:pt x="9418" y="13186"/>
                  <a:pt x="9394" y="13141"/>
                  <a:pt x="9365" y="13141"/>
                </a:cubicBezTo>
                <a:close/>
                <a:moveTo>
                  <a:pt x="9679" y="13141"/>
                </a:moveTo>
                <a:cubicBezTo>
                  <a:pt x="9650" y="13141"/>
                  <a:pt x="9626" y="13186"/>
                  <a:pt x="9626" y="13244"/>
                </a:cubicBezTo>
                <a:lnTo>
                  <a:pt x="9626" y="13464"/>
                </a:lnTo>
                <a:cubicBezTo>
                  <a:pt x="9626" y="13521"/>
                  <a:pt x="9650" y="13568"/>
                  <a:pt x="9679" y="13568"/>
                </a:cubicBezTo>
                <a:cubicBezTo>
                  <a:pt x="9708" y="13568"/>
                  <a:pt x="9732" y="13521"/>
                  <a:pt x="9732" y="13464"/>
                </a:cubicBezTo>
                <a:lnTo>
                  <a:pt x="9732" y="13244"/>
                </a:lnTo>
                <a:cubicBezTo>
                  <a:pt x="9732" y="13186"/>
                  <a:pt x="9708" y="13141"/>
                  <a:pt x="9679" y="13141"/>
                </a:cubicBezTo>
                <a:close/>
                <a:moveTo>
                  <a:pt x="10529" y="13141"/>
                </a:moveTo>
                <a:cubicBezTo>
                  <a:pt x="10500" y="13141"/>
                  <a:pt x="10476" y="13186"/>
                  <a:pt x="10476" y="13244"/>
                </a:cubicBezTo>
                <a:lnTo>
                  <a:pt x="10476" y="13464"/>
                </a:lnTo>
                <a:cubicBezTo>
                  <a:pt x="10476" y="13521"/>
                  <a:pt x="10500" y="13568"/>
                  <a:pt x="10529" y="13568"/>
                </a:cubicBezTo>
                <a:cubicBezTo>
                  <a:pt x="10558" y="13568"/>
                  <a:pt x="10582" y="13521"/>
                  <a:pt x="10582" y="13464"/>
                </a:cubicBezTo>
                <a:lnTo>
                  <a:pt x="10582" y="13244"/>
                </a:lnTo>
                <a:cubicBezTo>
                  <a:pt x="10582" y="13186"/>
                  <a:pt x="10558" y="13141"/>
                  <a:pt x="10529" y="13141"/>
                </a:cubicBezTo>
                <a:close/>
                <a:moveTo>
                  <a:pt x="10844" y="13141"/>
                </a:moveTo>
                <a:cubicBezTo>
                  <a:pt x="10814" y="13141"/>
                  <a:pt x="10791" y="13186"/>
                  <a:pt x="10791" y="13244"/>
                </a:cubicBezTo>
                <a:lnTo>
                  <a:pt x="10791" y="13464"/>
                </a:lnTo>
                <a:cubicBezTo>
                  <a:pt x="10791" y="13521"/>
                  <a:pt x="10814" y="13568"/>
                  <a:pt x="10844" y="13568"/>
                </a:cubicBezTo>
                <a:cubicBezTo>
                  <a:pt x="10873" y="13568"/>
                  <a:pt x="10895" y="13521"/>
                  <a:pt x="10895" y="13464"/>
                </a:cubicBezTo>
                <a:lnTo>
                  <a:pt x="10895" y="13244"/>
                </a:lnTo>
                <a:cubicBezTo>
                  <a:pt x="10895" y="13186"/>
                  <a:pt x="10873" y="13141"/>
                  <a:pt x="10844" y="13141"/>
                </a:cubicBezTo>
                <a:close/>
                <a:moveTo>
                  <a:pt x="11692" y="13141"/>
                </a:moveTo>
                <a:cubicBezTo>
                  <a:pt x="11663" y="13141"/>
                  <a:pt x="11640" y="13186"/>
                  <a:pt x="11640" y="13244"/>
                </a:cubicBezTo>
                <a:lnTo>
                  <a:pt x="11640" y="13464"/>
                </a:lnTo>
                <a:cubicBezTo>
                  <a:pt x="11640" y="13521"/>
                  <a:pt x="11663" y="13568"/>
                  <a:pt x="11692" y="13568"/>
                </a:cubicBezTo>
                <a:cubicBezTo>
                  <a:pt x="11721" y="13568"/>
                  <a:pt x="11745" y="13521"/>
                  <a:pt x="11745" y="13464"/>
                </a:cubicBezTo>
                <a:lnTo>
                  <a:pt x="11745" y="13244"/>
                </a:lnTo>
                <a:cubicBezTo>
                  <a:pt x="11745" y="13186"/>
                  <a:pt x="11721" y="13141"/>
                  <a:pt x="11692" y="13141"/>
                </a:cubicBezTo>
                <a:close/>
                <a:moveTo>
                  <a:pt x="12007" y="13141"/>
                </a:moveTo>
                <a:cubicBezTo>
                  <a:pt x="11978" y="13141"/>
                  <a:pt x="11955" y="13186"/>
                  <a:pt x="11955" y="13244"/>
                </a:cubicBezTo>
                <a:lnTo>
                  <a:pt x="11955" y="13464"/>
                </a:lnTo>
                <a:cubicBezTo>
                  <a:pt x="11955" y="13521"/>
                  <a:pt x="11978" y="13568"/>
                  <a:pt x="12007" y="13568"/>
                </a:cubicBezTo>
                <a:cubicBezTo>
                  <a:pt x="12036" y="13568"/>
                  <a:pt x="12060" y="13521"/>
                  <a:pt x="12060" y="13464"/>
                </a:cubicBezTo>
                <a:lnTo>
                  <a:pt x="12060" y="13244"/>
                </a:lnTo>
                <a:cubicBezTo>
                  <a:pt x="12060" y="13186"/>
                  <a:pt x="12036" y="13141"/>
                  <a:pt x="12007" y="13141"/>
                </a:cubicBezTo>
                <a:close/>
                <a:moveTo>
                  <a:pt x="12856" y="13141"/>
                </a:moveTo>
                <a:cubicBezTo>
                  <a:pt x="12827" y="13141"/>
                  <a:pt x="12804" y="13186"/>
                  <a:pt x="12804" y="13244"/>
                </a:cubicBezTo>
                <a:lnTo>
                  <a:pt x="12804" y="13464"/>
                </a:lnTo>
                <a:cubicBezTo>
                  <a:pt x="12804" y="13521"/>
                  <a:pt x="12827" y="13568"/>
                  <a:pt x="12856" y="13568"/>
                </a:cubicBezTo>
                <a:cubicBezTo>
                  <a:pt x="12886" y="13568"/>
                  <a:pt x="12909" y="13521"/>
                  <a:pt x="12909" y="13464"/>
                </a:cubicBezTo>
                <a:lnTo>
                  <a:pt x="12909" y="13244"/>
                </a:lnTo>
                <a:cubicBezTo>
                  <a:pt x="12909" y="13186"/>
                  <a:pt x="12886" y="13141"/>
                  <a:pt x="12856" y="13141"/>
                </a:cubicBezTo>
                <a:close/>
                <a:moveTo>
                  <a:pt x="13171" y="13141"/>
                </a:moveTo>
                <a:cubicBezTo>
                  <a:pt x="13142" y="13141"/>
                  <a:pt x="13118" y="13186"/>
                  <a:pt x="13118" y="13244"/>
                </a:cubicBezTo>
                <a:lnTo>
                  <a:pt x="13118" y="13464"/>
                </a:lnTo>
                <a:cubicBezTo>
                  <a:pt x="13118" y="13521"/>
                  <a:pt x="13142" y="13568"/>
                  <a:pt x="13171" y="13568"/>
                </a:cubicBezTo>
                <a:cubicBezTo>
                  <a:pt x="13200" y="13568"/>
                  <a:pt x="13224" y="13521"/>
                  <a:pt x="13224" y="13464"/>
                </a:cubicBezTo>
                <a:lnTo>
                  <a:pt x="13224" y="13244"/>
                </a:lnTo>
                <a:cubicBezTo>
                  <a:pt x="13224" y="13186"/>
                  <a:pt x="13200" y="13141"/>
                  <a:pt x="13171" y="13141"/>
                </a:cubicBezTo>
                <a:close/>
                <a:moveTo>
                  <a:pt x="14021" y="13141"/>
                </a:moveTo>
                <a:cubicBezTo>
                  <a:pt x="13992" y="13141"/>
                  <a:pt x="13968" y="13186"/>
                  <a:pt x="13968" y="13244"/>
                </a:cubicBezTo>
                <a:lnTo>
                  <a:pt x="13968" y="13464"/>
                </a:lnTo>
                <a:cubicBezTo>
                  <a:pt x="13968" y="13521"/>
                  <a:pt x="13992" y="13568"/>
                  <a:pt x="14021" y="13568"/>
                </a:cubicBezTo>
                <a:cubicBezTo>
                  <a:pt x="14050" y="13568"/>
                  <a:pt x="14074" y="13521"/>
                  <a:pt x="14074" y="13464"/>
                </a:cubicBezTo>
                <a:lnTo>
                  <a:pt x="14074" y="13244"/>
                </a:lnTo>
                <a:cubicBezTo>
                  <a:pt x="14074" y="13186"/>
                  <a:pt x="14050" y="13141"/>
                  <a:pt x="14021" y="13141"/>
                </a:cubicBezTo>
                <a:close/>
                <a:moveTo>
                  <a:pt x="14335" y="13141"/>
                </a:moveTo>
                <a:cubicBezTo>
                  <a:pt x="14306" y="13141"/>
                  <a:pt x="14282" y="13186"/>
                  <a:pt x="14282" y="13244"/>
                </a:cubicBezTo>
                <a:lnTo>
                  <a:pt x="14282" y="13464"/>
                </a:lnTo>
                <a:cubicBezTo>
                  <a:pt x="14282" y="13521"/>
                  <a:pt x="14306" y="13568"/>
                  <a:pt x="14335" y="13568"/>
                </a:cubicBezTo>
                <a:cubicBezTo>
                  <a:pt x="14364" y="13568"/>
                  <a:pt x="14388" y="13521"/>
                  <a:pt x="14388" y="13464"/>
                </a:cubicBezTo>
                <a:lnTo>
                  <a:pt x="14388" y="13244"/>
                </a:lnTo>
                <a:cubicBezTo>
                  <a:pt x="14388" y="13186"/>
                  <a:pt x="14364" y="13141"/>
                  <a:pt x="14335" y="13141"/>
                </a:cubicBezTo>
                <a:close/>
                <a:moveTo>
                  <a:pt x="15185" y="13141"/>
                </a:moveTo>
                <a:cubicBezTo>
                  <a:pt x="15156" y="13141"/>
                  <a:pt x="15132" y="13186"/>
                  <a:pt x="15132" y="13244"/>
                </a:cubicBezTo>
                <a:lnTo>
                  <a:pt x="15132" y="13464"/>
                </a:lnTo>
                <a:cubicBezTo>
                  <a:pt x="15132" y="13521"/>
                  <a:pt x="15156" y="13568"/>
                  <a:pt x="15185" y="13568"/>
                </a:cubicBezTo>
                <a:cubicBezTo>
                  <a:pt x="15214" y="13568"/>
                  <a:pt x="15237" y="13521"/>
                  <a:pt x="15237" y="13464"/>
                </a:cubicBezTo>
                <a:lnTo>
                  <a:pt x="15237" y="13244"/>
                </a:lnTo>
                <a:cubicBezTo>
                  <a:pt x="15237" y="13186"/>
                  <a:pt x="15214" y="13141"/>
                  <a:pt x="15185" y="13141"/>
                </a:cubicBezTo>
                <a:close/>
                <a:moveTo>
                  <a:pt x="15500" y="13141"/>
                </a:moveTo>
                <a:cubicBezTo>
                  <a:pt x="15470" y="13141"/>
                  <a:pt x="15447" y="13186"/>
                  <a:pt x="15447" y="13244"/>
                </a:cubicBezTo>
                <a:lnTo>
                  <a:pt x="15447" y="13464"/>
                </a:lnTo>
                <a:cubicBezTo>
                  <a:pt x="15447" y="13521"/>
                  <a:pt x="15470" y="13568"/>
                  <a:pt x="15500" y="13568"/>
                </a:cubicBezTo>
                <a:cubicBezTo>
                  <a:pt x="15529" y="13568"/>
                  <a:pt x="15551" y="13521"/>
                  <a:pt x="15551" y="13464"/>
                </a:cubicBezTo>
                <a:lnTo>
                  <a:pt x="15551" y="13244"/>
                </a:lnTo>
                <a:cubicBezTo>
                  <a:pt x="15551" y="13186"/>
                  <a:pt x="15529" y="13141"/>
                  <a:pt x="15500" y="13141"/>
                </a:cubicBezTo>
                <a:close/>
                <a:moveTo>
                  <a:pt x="16349" y="13141"/>
                </a:moveTo>
                <a:cubicBezTo>
                  <a:pt x="16320" y="13141"/>
                  <a:pt x="16296" y="13186"/>
                  <a:pt x="16296" y="13244"/>
                </a:cubicBezTo>
                <a:lnTo>
                  <a:pt x="16296" y="13464"/>
                </a:lnTo>
                <a:cubicBezTo>
                  <a:pt x="16296" y="13521"/>
                  <a:pt x="16320" y="13568"/>
                  <a:pt x="16349" y="13568"/>
                </a:cubicBezTo>
                <a:cubicBezTo>
                  <a:pt x="16378" y="13568"/>
                  <a:pt x="16401" y="13521"/>
                  <a:pt x="16401" y="13464"/>
                </a:cubicBezTo>
                <a:lnTo>
                  <a:pt x="16401" y="13244"/>
                </a:lnTo>
                <a:cubicBezTo>
                  <a:pt x="16401" y="13186"/>
                  <a:pt x="16378" y="13141"/>
                  <a:pt x="16349" y="13141"/>
                </a:cubicBezTo>
                <a:close/>
                <a:moveTo>
                  <a:pt x="16663" y="13141"/>
                </a:moveTo>
                <a:cubicBezTo>
                  <a:pt x="16634" y="13141"/>
                  <a:pt x="16611" y="13186"/>
                  <a:pt x="16611" y="13244"/>
                </a:cubicBezTo>
                <a:lnTo>
                  <a:pt x="16611" y="13464"/>
                </a:lnTo>
                <a:cubicBezTo>
                  <a:pt x="16611" y="13521"/>
                  <a:pt x="16634" y="13568"/>
                  <a:pt x="16663" y="13568"/>
                </a:cubicBezTo>
                <a:cubicBezTo>
                  <a:pt x="16692" y="13568"/>
                  <a:pt x="16716" y="13521"/>
                  <a:pt x="16716" y="13464"/>
                </a:cubicBezTo>
                <a:lnTo>
                  <a:pt x="16716" y="13244"/>
                </a:lnTo>
                <a:cubicBezTo>
                  <a:pt x="16716" y="13186"/>
                  <a:pt x="16692" y="13141"/>
                  <a:pt x="16663" y="13141"/>
                </a:cubicBezTo>
                <a:close/>
                <a:moveTo>
                  <a:pt x="17512" y="13141"/>
                </a:moveTo>
                <a:cubicBezTo>
                  <a:pt x="17483" y="13141"/>
                  <a:pt x="17459" y="13186"/>
                  <a:pt x="17459" y="13244"/>
                </a:cubicBezTo>
                <a:lnTo>
                  <a:pt x="17459" y="13464"/>
                </a:lnTo>
                <a:cubicBezTo>
                  <a:pt x="17459" y="13521"/>
                  <a:pt x="17483" y="13568"/>
                  <a:pt x="17512" y="13568"/>
                </a:cubicBezTo>
                <a:cubicBezTo>
                  <a:pt x="17541" y="13568"/>
                  <a:pt x="17565" y="13521"/>
                  <a:pt x="17565" y="13464"/>
                </a:cubicBezTo>
                <a:lnTo>
                  <a:pt x="17565" y="13244"/>
                </a:lnTo>
                <a:cubicBezTo>
                  <a:pt x="17565" y="13186"/>
                  <a:pt x="17541" y="13141"/>
                  <a:pt x="17512" y="13141"/>
                </a:cubicBezTo>
                <a:close/>
                <a:moveTo>
                  <a:pt x="17827" y="13141"/>
                </a:moveTo>
                <a:cubicBezTo>
                  <a:pt x="17798" y="13141"/>
                  <a:pt x="17774" y="13186"/>
                  <a:pt x="17774" y="13244"/>
                </a:cubicBezTo>
                <a:lnTo>
                  <a:pt x="17774" y="13464"/>
                </a:lnTo>
                <a:cubicBezTo>
                  <a:pt x="17774" y="13521"/>
                  <a:pt x="17798" y="13568"/>
                  <a:pt x="17827" y="13568"/>
                </a:cubicBezTo>
                <a:cubicBezTo>
                  <a:pt x="17856" y="13568"/>
                  <a:pt x="17880" y="13521"/>
                  <a:pt x="17880" y="13464"/>
                </a:cubicBezTo>
                <a:lnTo>
                  <a:pt x="17880" y="13244"/>
                </a:lnTo>
                <a:cubicBezTo>
                  <a:pt x="17880" y="13186"/>
                  <a:pt x="17856" y="13141"/>
                  <a:pt x="17827" y="13141"/>
                </a:cubicBezTo>
                <a:close/>
                <a:moveTo>
                  <a:pt x="18677" y="13141"/>
                </a:moveTo>
                <a:cubicBezTo>
                  <a:pt x="18648" y="13141"/>
                  <a:pt x="18624" y="13186"/>
                  <a:pt x="18624" y="13244"/>
                </a:cubicBezTo>
                <a:lnTo>
                  <a:pt x="18624" y="13464"/>
                </a:lnTo>
                <a:cubicBezTo>
                  <a:pt x="18624" y="13521"/>
                  <a:pt x="18648" y="13568"/>
                  <a:pt x="18677" y="13568"/>
                </a:cubicBezTo>
                <a:cubicBezTo>
                  <a:pt x="18706" y="13568"/>
                  <a:pt x="18730" y="13521"/>
                  <a:pt x="18730" y="13464"/>
                </a:cubicBezTo>
                <a:lnTo>
                  <a:pt x="18730" y="13244"/>
                </a:lnTo>
                <a:cubicBezTo>
                  <a:pt x="18730" y="13186"/>
                  <a:pt x="18706" y="13141"/>
                  <a:pt x="18677" y="13141"/>
                </a:cubicBezTo>
                <a:close/>
                <a:moveTo>
                  <a:pt x="18991" y="13141"/>
                </a:moveTo>
                <a:cubicBezTo>
                  <a:pt x="18962" y="13141"/>
                  <a:pt x="18938" y="13186"/>
                  <a:pt x="18938" y="13244"/>
                </a:cubicBezTo>
                <a:lnTo>
                  <a:pt x="18938" y="13464"/>
                </a:lnTo>
                <a:cubicBezTo>
                  <a:pt x="18938" y="13521"/>
                  <a:pt x="18962" y="13568"/>
                  <a:pt x="18991" y="13568"/>
                </a:cubicBezTo>
                <a:cubicBezTo>
                  <a:pt x="19020" y="13568"/>
                  <a:pt x="19044" y="13521"/>
                  <a:pt x="19044" y="13464"/>
                </a:cubicBezTo>
                <a:lnTo>
                  <a:pt x="19044" y="13244"/>
                </a:lnTo>
                <a:cubicBezTo>
                  <a:pt x="19044" y="13186"/>
                  <a:pt x="19020" y="13141"/>
                  <a:pt x="18991" y="13141"/>
                </a:cubicBezTo>
                <a:close/>
                <a:moveTo>
                  <a:pt x="19841" y="13141"/>
                </a:moveTo>
                <a:cubicBezTo>
                  <a:pt x="19812" y="13141"/>
                  <a:pt x="19788" y="13186"/>
                  <a:pt x="19788" y="13244"/>
                </a:cubicBezTo>
                <a:lnTo>
                  <a:pt x="19788" y="13464"/>
                </a:lnTo>
                <a:cubicBezTo>
                  <a:pt x="19788" y="13521"/>
                  <a:pt x="19812" y="13568"/>
                  <a:pt x="19841" y="13568"/>
                </a:cubicBezTo>
                <a:cubicBezTo>
                  <a:pt x="19870" y="13568"/>
                  <a:pt x="19894" y="13521"/>
                  <a:pt x="19894" y="13464"/>
                </a:cubicBezTo>
                <a:lnTo>
                  <a:pt x="19894" y="13244"/>
                </a:lnTo>
                <a:cubicBezTo>
                  <a:pt x="19894" y="13186"/>
                  <a:pt x="19870" y="13141"/>
                  <a:pt x="19841" y="13141"/>
                </a:cubicBezTo>
                <a:close/>
                <a:moveTo>
                  <a:pt x="20155" y="13141"/>
                </a:moveTo>
                <a:cubicBezTo>
                  <a:pt x="20126" y="13141"/>
                  <a:pt x="20102" y="13186"/>
                  <a:pt x="20102" y="13244"/>
                </a:cubicBezTo>
                <a:lnTo>
                  <a:pt x="20102" y="13464"/>
                </a:lnTo>
                <a:cubicBezTo>
                  <a:pt x="20102" y="13521"/>
                  <a:pt x="20126" y="13568"/>
                  <a:pt x="20155" y="13568"/>
                </a:cubicBezTo>
                <a:cubicBezTo>
                  <a:pt x="20184" y="13568"/>
                  <a:pt x="20207" y="13521"/>
                  <a:pt x="20207" y="13464"/>
                </a:cubicBezTo>
                <a:lnTo>
                  <a:pt x="20207" y="13244"/>
                </a:lnTo>
                <a:cubicBezTo>
                  <a:pt x="20207" y="13186"/>
                  <a:pt x="20184" y="13141"/>
                  <a:pt x="20155" y="13141"/>
                </a:cubicBezTo>
                <a:close/>
                <a:moveTo>
                  <a:pt x="21004" y="13141"/>
                </a:moveTo>
                <a:cubicBezTo>
                  <a:pt x="20975" y="13141"/>
                  <a:pt x="20952" y="13186"/>
                  <a:pt x="20952" y="13244"/>
                </a:cubicBezTo>
                <a:lnTo>
                  <a:pt x="20952" y="13464"/>
                </a:lnTo>
                <a:cubicBezTo>
                  <a:pt x="20952" y="13521"/>
                  <a:pt x="20975" y="13568"/>
                  <a:pt x="21004" y="13568"/>
                </a:cubicBezTo>
                <a:cubicBezTo>
                  <a:pt x="21033" y="13568"/>
                  <a:pt x="21057" y="13521"/>
                  <a:pt x="21057" y="13464"/>
                </a:cubicBezTo>
                <a:lnTo>
                  <a:pt x="21057" y="13244"/>
                </a:lnTo>
                <a:cubicBezTo>
                  <a:pt x="21057" y="13186"/>
                  <a:pt x="21033" y="13141"/>
                  <a:pt x="21004" y="13141"/>
                </a:cubicBezTo>
                <a:close/>
                <a:moveTo>
                  <a:pt x="21319" y="13141"/>
                </a:moveTo>
                <a:cubicBezTo>
                  <a:pt x="21289" y="13141"/>
                  <a:pt x="21267" y="13186"/>
                  <a:pt x="21267" y="13244"/>
                </a:cubicBezTo>
                <a:lnTo>
                  <a:pt x="21267" y="13464"/>
                </a:lnTo>
                <a:cubicBezTo>
                  <a:pt x="21267" y="13521"/>
                  <a:pt x="21289" y="13568"/>
                  <a:pt x="21319" y="13568"/>
                </a:cubicBezTo>
                <a:cubicBezTo>
                  <a:pt x="21348" y="13568"/>
                  <a:pt x="21372" y="13521"/>
                  <a:pt x="21372" y="13464"/>
                </a:cubicBezTo>
                <a:lnTo>
                  <a:pt x="21372" y="13244"/>
                </a:lnTo>
                <a:cubicBezTo>
                  <a:pt x="21372" y="13186"/>
                  <a:pt x="21348" y="13141"/>
                  <a:pt x="21319" y="13141"/>
                </a:cubicBezTo>
                <a:close/>
                <a:moveTo>
                  <a:pt x="281" y="13871"/>
                </a:moveTo>
                <a:cubicBezTo>
                  <a:pt x="252" y="13871"/>
                  <a:pt x="228" y="13916"/>
                  <a:pt x="228" y="13974"/>
                </a:cubicBezTo>
                <a:lnTo>
                  <a:pt x="228" y="14194"/>
                </a:lnTo>
                <a:cubicBezTo>
                  <a:pt x="228" y="14251"/>
                  <a:pt x="252" y="14298"/>
                  <a:pt x="281" y="14298"/>
                </a:cubicBezTo>
                <a:cubicBezTo>
                  <a:pt x="311" y="14298"/>
                  <a:pt x="334" y="14251"/>
                  <a:pt x="334" y="14194"/>
                </a:cubicBezTo>
                <a:lnTo>
                  <a:pt x="334" y="13974"/>
                </a:lnTo>
                <a:cubicBezTo>
                  <a:pt x="334" y="13916"/>
                  <a:pt x="311" y="13871"/>
                  <a:pt x="281" y="13871"/>
                </a:cubicBezTo>
                <a:close/>
                <a:moveTo>
                  <a:pt x="596" y="13871"/>
                </a:moveTo>
                <a:cubicBezTo>
                  <a:pt x="567" y="13871"/>
                  <a:pt x="543" y="13916"/>
                  <a:pt x="543" y="13974"/>
                </a:cubicBezTo>
                <a:lnTo>
                  <a:pt x="543" y="14194"/>
                </a:lnTo>
                <a:cubicBezTo>
                  <a:pt x="543" y="14251"/>
                  <a:pt x="567" y="14298"/>
                  <a:pt x="596" y="14298"/>
                </a:cubicBezTo>
                <a:cubicBezTo>
                  <a:pt x="625" y="14298"/>
                  <a:pt x="649" y="14251"/>
                  <a:pt x="649" y="14194"/>
                </a:cubicBezTo>
                <a:lnTo>
                  <a:pt x="649" y="13974"/>
                </a:lnTo>
                <a:cubicBezTo>
                  <a:pt x="649" y="13916"/>
                  <a:pt x="625" y="13871"/>
                  <a:pt x="596" y="13871"/>
                </a:cubicBezTo>
                <a:close/>
                <a:moveTo>
                  <a:pt x="1446" y="13871"/>
                </a:moveTo>
                <a:cubicBezTo>
                  <a:pt x="1417" y="13871"/>
                  <a:pt x="1393" y="13916"/>
                  <a:pt x="1393" y="13974"/>
                </a:cubicBezTo>
                <a:lnTo>
                  <a:pt x="1393" y="14194"/>
                </a:lnTo>
                <a:cubicBezTo>
                  <a:pt x="1393" y="14251"/>
                  <a:pt x="1417" y="14298"/>
                  <a:pt x="1446" y="14298"/>
                </a:cubicBezTo>
                <a:cubicBezTo>
                  <a:pt x="1475" y="14298"/>
                  <a:pt x="1499" y="14251"/>
                  <a:pt x="1499" y="14194"/>
                </a:cubicBezTo>
                <a:lnTo>
                  <a:pt x="1499" y="13974"/>
                </a:lnTo>
                <a:cubicBezTo>
                  <a:pt x="1499" y="13916"/>
                  <a:pt x="1475" y="13871"/>
                  <a:pt x="1446" y="13871"/>
                </a:cubicBezTo>
                <a:close/>
                <a:moveTo>
                  <a:pt x="1760" y="13871"/>
                </a:moveTo>
                <a:cubicBezTo>
                  <a:pt x="1731" y="13871"/>
                  <a:pt x="1707" y="13916"/>
                  <a:pt x="1707" y="13974"/>
                </a:cubicBezTo>
                <a:lnTo>
                  <a:pt x="1707" y="14194"/>
                </a:lnTo>
                <a:cubicBezTo>
                  <a:pt x="1707" y="14251"/>
                  <a:pt x="1731" y="14298"/>
                  <a:pt x="1760" y="14298"/>
                </a:cubicBezTo>
                <a:cubicBezTo>
                  <a:pt x="1789" y="14298"/>
                  <a:pt x="1813" y="14251"/>
                  <a:pt x="1813" y="14194"/>
                </a:cubicBezTo>
                <a:lnTo>
                  <a:pt x="1813" y="13974"/>
                </a:lnTo>
                <a:cubicBezTo>
                  <a:pt x="1813" y="13916"/>
                  <a:pt x="1789" y="13871"/>
                  <a:pt x="1760" y="13871"/>
                </a:cubicBezTo>
                <a:close/>
                <a:moveTo>
                  <a:pt x="2610" y="13871"/>
                </a:moveTo>
                <a:cubicBezTo>
                  <a:pt x="2581" y="13871"/>
                  <a:pt x="2557" y="13916"/>
                  <a:pt x="2557" y="13974"/>
                </a:cubicBezTo>
                <a:lnTo>
                  <a:pt x="2557" y="14194"/>
                </a:lnTo>
                <a:cubicBezTo>
                  <a:pt x="2557" y="14251"/>
                  <a:pt x="2581" y="14298"/>
                  <a:pt x="2610" y="14298"/>
                </a:cubicBezTo>
                <a:cubicBezTo>
                  <a:pt x="2639" y="14298"/>
                  <a:pt x="2662" y="14251"/>
                  <a:pt x="2662" y="14194"/>
                </a:cubicBezTo>
                <a:lnTo>
                  <a:pt x="2662" y="13974"/>
                </a:lnTo>
                <a:cubicBezTo>
                  <a:pt x="2662" y="13916"/>
                  <a:pt x="2639" y="13871"/>
                  <a:pt x="2610" y="13871"/>
                </a:cubicBezTo>
                <a:close/>
                <a:moveTo>
                  <a:pt x="2924" y="13871"/>
                </a:moveTo>
                <a:cubicBezTo>
                  <a:pt x="2895" y="13871"/>
                  <a:pt x="2871" y="13916"/>
                  <a:pt x="2871" y="13974"/>
                </a:cubicBezTo>
                <a:lnTo>
                  <a:pt x="2871" y="14194"/>
                </a:lnTo>
                <a:cubicBezTo>
                  <a:pt x="2871" y="14251"/>
                  <a:pt x="2895" y="14298"/>
                  <a:pt x="2924" y="14298"/>
                </a:cubicBezTo>
                <a:cubicBezTo>
                  <a:pt x="2954" y="14298"/>
                  <a:pt x="2976" y="14251"/>
                  <a:pt x="2976" y="14194"/>
                </a:cubicBezTo>
                <a:lnTo>
                  <a:pt x="2976" y="13974"/>
                </a:lnTo>
                <a:cubicBezTo>
                  <a:pt x="2976" y="13916"/>
                  <a:pt x="2954" y="13871"/>
                  <a:pt x="2924" y="13871"/>
                </a:cubicBezTo>
                <a:close/>
                <a:moveTo>
                  <a:pt x="3773" y="13871"/>
                </a:moveTo>
                <a:cubicBezTo>
                  <a:pt x="3744" y="13871"/>
                  <a:pt x="3721" y="13916"/>
                  <a:pt x="3721" y="13974"/>
                </a:cubicBezTo>
                <a:lnTo>
                  <a:pt x="3721" y="14194"/>
                </a:lnTo>
                <a:cubicBezTo>
                  <a:pt x="3721" y="14251"/>
                  <a:pt x="3744" y="14298"/>
                  <a:pt x="3773" y="14298"/>
                </a:cubicBezTo>
                <a:cubicBezTo>
                  <a:pt x="3802" y="14298"/>
                  <a:pt x="3826" y="14251"/>
                  <a:pt x="3826" y="14194"/>
                </a:cubicBezTo>
                <a:lnTo>
                  <a:pt x="3826" y="13974"/>
                </a:lnTo>
                <a:cubicBezTo>
                  <a:pt x="3826" y="13916"/>
                  <a:pt x="3802" y="13871"/>
                  <a:pt x="3773" y="13871"/>
                </a:cubicBezTo>
                <a:close/>
                <a:moveTo>
                  <a:pt x="4088" y="13871"/>
                </a:moveTo>
                <a:cubicBezTo>
                  <a:pt x="4058" y="13871"/>
                  <a:pt x="4035" y="13916"/>
                  <a:pt x="4035" y="13974"/>
                </a:cubicBezTo>
                <a:lnTo>
                  <a:pt x="4035" y="14194"/>
                </a:lnTo>
                <a:cubicBezTo>
                  <a:pt x="4035" y="14251"/>
                  <a:pt x="4058" y="14298"/>
                  <a:pt x="4088" y="14298"/>
                </a:cubicBezTo>
                <a:cubicBezTo>
                  <a:pt x="4117" y="14298"/>
                  <a:pt x="4141" y="14251"/>
                  <a:pt x="4141" y="14194"/>
                </a:cubicBezTo>
                <a:lnTo>
                  <a:pt x="4141" y="13974"/>
                </a:lnTo>
                <a:cubicBezTo>
                  <a:pt x="4141" y="13916"/>
                  <a:pt x="4117" y="13871"/>
                  <a:pt x="4088" y="13871"/>
                </a:cubicBezTo>
                <a:close/>
                <a:moveTo>
                  <a:pt x="4937" y="13871"/>
                </a:moveTo>
                <a:cubicBezTo>
                  <a:pt x="4908" y="13871"/>
                  <a:pt x="4884" y="13916"/>
                  <a:pt x="4884" y="13974"/>
                </a:cubicBezTo>
                <a:lnTo>
                  <a:pt x="4884" y="14194"/>
                </a:lnTo>
                <a:cubicBezTo>
                  <a:pt x="4884" y="14251"/>
                  <a:pt x="4908" y="14298"/>
                  <a:pt x="4937" y="14298"/>
                </a:cubicBezTo>
                <a:cubicBezTo>
                  <a:pt x="4966" y="14298"/>
                  <a:pt x="4990" y="14251"/>
                  <a:pt x="4990" y="14194"/>
                </a:cubicBezTo>
                <a:lnTo>
                  <a:pt x="4990" y="13974"/>
                </a:lnTo>
                <a:cubicBezTo>
                  <a:pt x="4990" y="13916"/>
                  <a:pt x="4966" y="13871"/>
                  <a:pt x="4937" y="13871"/>
                </a:cubicBezTo>
                <a:close/>
                <a:moveTo>
                  <a:pt x="5252" y="13871"/>
                </a:moveTo>
                <a:cubicBezTo>
                  <a:pt x="5223" y="13871"/>
                  <a:pt x="5199" y="13916"/>
                  <a:pt x="5199" y="13974"/>
                </a:cubicBezTo>
                <a:lnTo>
                  <a:pt x="5199" y="14194"/>
                </a:lnTo>
                <a:cubicBezTo>
                  <a:pt x="5199" y="14251"/>
                  <a:pt x="5223" y="14298"/>
                  <a:pt x="5252" y="14298"/>
                </a:cubicBezTo>
                <a:cubicBezTo>
                  <a:pt x="5281" y="14298"/>
                  <a:pt x="5305" y="14251"/>
                  <a:pt x="5305" y="14194"/>
                </a:cubicBezTo>
                <a:lnTo>
                  <a:pt x="5305" y="13974"/>
                </a:lnTo>
                <a:cubicBezTo>
                  <a:pt x="5305" y="13916"/>
                  <a:pt x="5281" y="13871"/>
                  <a:pt x="5252" y="13871"/>
                </a:cubicBezTo>
                <a:close/>
                <a:moveTo>
                  <a:pt x="6102" y="13871"/>
                </a:moveTo>
                <a:cubicBezTo>
                  <a:pt x="6072" y="13871"/>
                  <a:pt x="6049" y="13916"/>
                  <a:pt x="6049" y="13974"/>
                </a:cubicBezTo>
                <a:lnTo>
                  <a:pt x="6049" y="14194"/>
                </a:lnTo>
                <a:cubicBezTo>
                  <a:pt x="6049" y="14251"/>
                  <a:pt x="6072" y="14298"/>
                  <a:pt x="6102" y="14298"/>
                </a:cubicBezTo>
                <a:cubicBezTo>
                  <a:pt x="6131" y="14298"/>
                  <a:pt x="6155" y="14251"/>
                  <a:pt x="6155" y="14194"/>
                </a:cubicBezTo>
                <a:lnTo>
                  <a:pt x="6155" y="13974"/>
                </a:lnTo>
                <a:cubicBezTo>
                  <a:pt x="6155" y="13916"/>
                  <a:pt x="6131" y="13871"/>
                  <a:pt x="6102" y="13871"/>
                </a:cubicBezTo>
                <a:close/>
                <a:moveTo>
                  <a:pt x="6416" y="13871"/>
                </a:moveTo>
                <a:cubicBezTo>
                  <a:pt x="6387" y="13871"/>
                  <a:pt x="6363" y="13916"/>
                  <a:pt x="6363" y="13974"/>
                </a:cubicBezTo>
                <a:lnTo>
                  <a:pt x="6363" y="14194"/>
                </a:lnTo>
                <a:cubicBezTo>
                  <a:pt x="6363" y="14251"/>
                  <a:pt x="6387" y="14298"/>
                  <a:pt x="6416" y="14298"/>
                </a:cubicBezTo>
                <a:cubicBezTo>
                  <a:pt x="6445" y="14298"/>
                  <a:pt x="6469" y="14251"/>
                  <a:pt x="6469" y="14194"/>
                </a:cubicBezTo>
                <a:lnTo>
                  <a:pt x="6469" y="13974"/>
                </a:lnTo>
                <a:cubicBezTo>
                  <a:pt x="6469" y="13916"/>
                  <a:pt x="6445" y="13871"/>
                  <a:pt x="6416" y="13871"/>
                </a:cubicBezTo>
                <a:close/>
                <a:moveTo>
                  <a:pt x="7266" y="13871"/>
                </a:moveTo>
                <a:cubicBezTo>
                  <a:pt x="7237" y="13871"/>
                  <a:pt x="7213" y="13916"/>
                  <a:pt x="7213" y="13974"/>
                </a:cubicBezTo>
                <a:lnTo>
                  <a:pt x="7213" y="14194"/>
                </a:lnTo>
                <a:cubicBezTo>
                  <a:pt x="7213" y="14251"/>
                  <a:pt x="7237" y="14298"/>
                  <a:pt x="7266" y="14298"/>
                </a:cubicBezTo>
                <a:cubicBezTo>
                  <a:pt x="7295" y="14298"/>
                  <a:pt x="7318" y="14251"/>
                  <a:pt x="7318" y="14194"/>
                </a:cubicBezTo>
                <a:lnTo>
                  <a:pt x="7318" y="13974"/>
                </a:lnTo>
                <a:cubicBezTo>
                  <a:pt x="7318" y="13916"/>
                  <a:pt x="7295" y="13871"/>
                  <a:pt x="7266" y="13871"/>
                </a:cubicBezTo>
                <a:close/>
                <a:moveTo>
                  <a:pt x="7580" y="13871"/>
                </a:moveTo>
                <a:cubicBezTo>
                  <a:pt x="7551" y="13871"/>
                  <a:pt x="7527" y="13916"/>
                  <a:pt x="7527" y="13974"/>
                </a:cubicBezTo>
                <a:lnTo>
                  <a:pt x="7527" y="14194"/>
                </a:lnTo>
                <a:cubicBezTo>
                  <a:pt x="7527" y="14251"/>
                  <a:pt x="7551" y="14298"/>
                  <a:pt x="7580" y="14298"/>
                </a:cubicBezTo>
                <a:cubicBezTo>
                  <a:pt x="7609" y="14298"/>
                  <a:pt x="7632" y="14251"/>
                  <a:pt x="7632" y="14194"/>
                </a:cubicBezTo>
                <a:lnTo>
                  <a:pt x="7632" y="13974"/>
                </a:lnTo>
                <a:cubicBezTo>
                  <a:pt x="7632" y="13916"/>
                  <a:pt x="7609" y="13871"/>
                  <a:pt x="7580" y="13871"/>
                </a:cubicBezTo>
                <a:close/>
                <a:moveTo>
                  <a:pt x="8429" y="13871"/>
                </a:moveTo>
                <a:cubicBezTo>
                  <a:pt x="8400" y="13871"/>
                  <a:pt x="8377" y="13916"/>
                  <a:pt x="8377" y="13974"/>
                </a:cubicBezTo>
                <a:lnTo>
                  <a:pt x="8377" y="14194"/>
                </a:lnTo>
                <a:cubicBezTo>
                  <a:pt x="8377" y="14251"/>
                  <a:pt x="8400" y="14298"/>
                  <a:pt x="8429" y="14298"/>
                </a:cubicBezTo>
                <a:cubicBezTo>
                  <a:pt x="8458" y="14298"/>
                  <a:pt x="8482" y="14251"/>
                  <a:pt x="8482" y="14194"/>
                </a:cubicBezTo>
                <a:lnTo>
                  <a:pt x="8482" y="13974"/>
                </a:lnTo>
                <a:cubicBezTo>
                  <a:pt x="8482" y="13916"/>
                  <a:pt x="8458" y="13871"/>
                  <a:pt x="8429" y="13871"/>
                </a:cubicBezTo>
                <a:close/>
                <a:moveTo>
                  <a:pt x="8744" y="13871"/>
                </a:moveTo>
                <a:cubicBezTo>
                  <a:pt x="8714" y="13871"/>
                  <a:pt x="8691" y="13916"/>
                  <a:pt x="8691" y="13974"/>
                </a:cubicBezTo>
                <a:lnTo>
                  <a:pt x="8691" y="14194"/>
                </a:lnTo>
                <a:cubicBezTo>
                  <a:pt x="8691" y="14251"/>
                  <a:pt x="8714" y="14298"/>
                  <a:pt x="8744" y="14298"/>
                </a:cubicBezTo>
                <a:cubicBezTo>
                  <a:pt x="8773" y="14298"/>
                  <a:pt x="8796" y="14251"/>
                  <a:pt x="8796" y="14194"/>
                </a:cubicBezTo>
                <a:lnTo>
                  <a:pt x="8796" y="13974"/>
                </a:lnTo>
                <a:cubicBezTo>
                  <a:pt x="8796" y="13916"/>
                  <a:pt x="8773" y="13871"/>
                  <a:pt x="8744" y="13871"/>
                </a:cubicBezTo>
                <a:close/>
                <a:moveTo>
                  <a:pt x="9593" y="13871"/>
                </a:moveTo>
                <a:cubicBezTo>
                  <a:pt x="9564" y="13871"/>
                  <a:pt x="9540" y="13916"/>
                  <a:pt x="9540" y="13974"/>
                </a:cubicBezTo>
                <a:lnTo>
                  <a:pt x="9540" y="14194"/>
                </a:lnTo>
                <a:cubicBezTo>
                  <a:pt x="9540" y="14251"/>
                  <a:pt x="9564" y="14298"/>
                  <a:pt x="9593" y="14298"/>
                </a:cubicBezTo>
                <a:cubicBezTo>
                  <a:pt x="9622" y="14298"/>
                  <a:pt x="9646" y="14251"/>
                  <a:pt x="9646" y="14194"/>
                </a:cubicBezTo>
                <a:lnTo>
                  <a:pt x="9646" y="13974"/>
                </a:lnTo>
                <a:cubicBezTo>
                  <a:pt x="9646" y="13916"/>
                  <a:pt x="9622" y="13871"/>
                  <a:pt x="9593" y="13871"/>
                </a:cubicBezTo>
                <a:close/>
                <a:moveTo>
                  <a:pt x="9908" y="13871"/>
                </a:moveTo>
                <a:cubicBezTo>
                  <a:pt x="9879" y="13871"/>
                  <a:pt x="9855" y="13916"/>
                  <a:pt x="9855" y="13974"/>
                </a:cubicBezTo>
                <a:lnTo>
                  <a:pt x="9855" y="14194"/>
                </a:lnTo>
                <a:cubicBezTo>
                  <a:pt x="9855" y="14251"/>
                  <a:pt x="9879" y="14298"/>
                  <a:pt x="9908" y="14298"/>
                </a:cubicBezTo>
                <a:cubicBezTo>
                  <a:pt x="9937" y="14298"/>
                  <a:pt x="9961" y="14251"/>
                  <a:pt x="9961" y="14194"/>
                </a:cubicBezTo>
                <a:lnTo>
                  <a:pt x="9961" y="13974"/>
                </a:lnTo>
                <a:cubicBezTo>
                  <a:pt x="9961" y="13916"/>
                  <a:pt x="9937" y="13871"/>
                  <a:pt x="9908" y="13871"/>
                </a:cubicBezTo>
                <a:close/>
                <a:moveTo>
                  <a:pt x="10758" y="13871"/>
                </a:moveTo>
                <a:cubicBezTo>
                  <a:pt x="10728" y="13871"/>
                  <a:pt x="10705" y="13916"/>
                  <a:pt x="10705" y="13974"/>
                </a:cubicBezTo>
                <a:lnTo>
                  <a:pt x="10705" y="14194"/>
                </a:lnTo>
                <a:cubicBezTo>
                  <a:pt x="10705" y="14251"/>
                  <a:pt x="10728" y="14298"/>
                  <a:pt x="10758" y="14298"/>
                </a:cubicBezTo>
                <a:cubicBezTo>
                  <a:pt x="10787" y="14298"/>
                  <a:pt x="10810" y="14251"/>
                  <a:pt x="10810" y="14194"/>
                </a:cubicBezTo>
                <a:lnTo>
                  <a:pt x="10810" y="13974"/>
                </a:lnTo>
                <a:cubicBezTo>
                  <a:pt x="10810" y="13916"/>
                  <a:pt x="10787" y="13871"/>
                  <a:pt x="10758" y="13871"/>
                </a:cubicBezTo>
                <a:close/>
                <a:moveTo>
                  <a:pt x="11072" y="13871"/>
                </a:moveTo>
                <a:cubicBezTo>
                  <a:pt x="11043" y="13871"/>
                  <a:pt x="11019" y="13916"/>
                  <a:pt x="11019" y="13974"/>
                </a:cubicBezTo>
                <a:lnTo>
                  <a:pt x="11019" y="14194"/>
                </a:lnTo>
                <a:cubicBezTo>
                  <a:pt x="11019" y="14251"/>
                  <a:pt x="11043" y="14298"/>
                  <a:pt x="11072" y="14298"/>
                </a:cubicBezTo>
                <a:cubicBezTo>
                  <a:pt x="11101" y="14298"/>
                  <a:pt x="11125" y="14251"/>
                  <a:pt x="11125" y="14194"/>
                </a:cubicBezTo>
                <a:lnTo>
                  <a:pt x="11125" y="13974"/>
                </a:lnTo>
                <a:cubicBezTo>
                  <a:pt x="11125" y="13916"/>
                  <a:pt x="11101" y="13871"/>
                  <a:pt x="11072" y="13871"/>
                </a:cubicBezTo>
                <a:close/>
                <a:moveTo>
                  <a:pt x="11922" y="13871"/>
                </a:moveTo>
                <a:cubicBezTo>
                  <a:pt x="11893" y="13871"/>
                  <a:pt x="11869" y="13916"/>
                  <a:pt x="11869" y="13974"/>
                </a:cubicBezTo>
                <a:lnTo>
                  <a:pt x="11869" y="14194"/>
                </a:lnTo>
                <a:cubicBezTo>
                  <a:pt x="11869" y="14251"/>
                  <a:pt x="11893" y="14298"/>
                  <a:pt x="11922" y="14298"/>
                </a:cubicBezTo>
                <a:cubicBezTo>
                  <a:pt x="11951" y="14298"/>
                  <a:pt x="11974" y="14251"/>
                  <a:pt x="11974" y="14194"/>
                </a:cubicBezTo>
                <a:lnTo>
                  <a:pt x="11974" y="13974"/>
                </a:lnTo>
                <a:cubicBezTo>
                  <a:pt x="11974" y="13916"/>
                  <a:pt x="11951" y="13871"/>
                  <a:pt x="11922" y="13871"/>
                </a:cubicBezTo>
                <a:close/>
                <a:moveTo>
                  <a:pt x="12236" y="13871"/>
                </a:moveTo>
                <a:cubicBezTo>
                  <a:pt x="12207" y="13871"/>
                  <a:pt x="12183" y="13916"/>
                  <a:pt x="12183" y="13974"/>
                </a:cubicBezTo>
                <a:lnTo>
                  <a:pt x="12183" y="14194"/>
                </a:lnTo>
                <a:cubicBezTo>
                  <a:pt x="12183" y="14251"/>
                  <a:pt x="12207" y="14298"/>
                  <a:pt x="12236" y="14298"/>
                </a:cubicBezTo>
                <a:cubicBezTo>
                  <a:pt x="12265" y="14298"/>
                  <a:pt x="12288" y="14251"/>
                  <a:pt x="12288" y="14194"/>
                </a:cubicBezTo>
                <a:lnTo>
                  <a:pt x="12288" y="13974"/>
                </a:lnTo>
                <a:cubicBezTo>
                  <a:pt x="12288" y="13916"/>
                  <a:pt x="12265" y="13871"/>
                  <a:pt x="12236" y="13871"/>
                </a:cubicBezTo>
                <a:close/>
                <a:moveTo>
                  <a:pt x="13085" y="13871"/>
                </a:moveTo>
                <a:cubicBezTo>
                  <a:pt x="13056" y="13871"/>
                  <a:pt x="13032" y="13916"/>
                  <a:pt x="13032" y="13974"/>
                </a:cubicBezTo>
                <a:lnTo>
                  <a:pt x="13032" y="14194"/>
                </a:lnTo>
                <a:cubicBezTo>
                  <a:pt x="13032" y="14251"/>
                  <a:pt x="13056" y="14298"/>
                  <a:pt x="13085" y="14298"/>
                </a:cubicBezTo>
                <a:cubicBezTo>
                  <a:pt x="13114" y="14298"/>
                  <a:pt x="13138" y="14251"/>
                  <a:pt x="13138" y="14194"/>
                </a:cubicBezTo>
                <a:lnTo>
                  <a:pt x="13138" y="13974"/>
                </a:lnTo>
                <a:cubicBezTo>
                  <a:pt x="13138" y="13916"/>
                  <a:pt x="13114" y="13871"/>
                  <a:pt x="13085" y="13871"/>
                </a:cubicBezTo>
                <a:close/>
                <a:moveTo>
                  <a:pt x="13399" y="13871"/>
                </a:moveTo>
                <a:cubicBezTo>
                  <a:pt x="13370" y="13871"/>
                  <a:pt x="13348" y="13916"/>
                  <a:pt x="13348" y="13974"/>
                </a:cubicBezTo>
                <a:lnTo>
                  <a:pt x="13348" y="14194"/>
                </a:lnTo>
                <a:cubicBezTo>
                  <a:pt x="13348" y="14251"/>
                  <a:pt x="13370" y="14298"/>
                  <a:pt x="13399" y="14298"/>
                </a:cubicBezTo>
                <a:cubicBezTo>
                  <a:pt x="13428" y="14298"/>
                  <a:pt x="13452" y="14251"/>
                  <a:pt x="13452" y="14194"/>
                </a:cubicBezTo>
                <a:lnTo>
                  <a:pt x="13452" y="13974"/>
                </a:lnTo>
                <a:cubicBezTo>
                  <a:pt x="13452" y="13916"/>
                  <a:pt x="13428" y="13871"/>
                  <a:pt x="13399" y="13871"/>
                </a:cubicBezTo>
                <a:close/>
                <a:moveTo>
                  <a:pt x="14249" y="13871"/>
                </a:moveTo>
                <a:cubicBezTo>
                  <a:pt x="14220" y="13871"/>
                  <a:pt x="14196" y="13916"/>
                  <a:pt x="14196" y="13974"/>
                </a:cubicBezTo>
                <a:lnTo>
                  <a:pt x="14196" y="14194"/>
                </a:lnTo>
                <a:cubicBezTo>
                  <a:pt x="14196" y="14251"/>
                  <a:pt x="14220" y="14298"/>
                  <a:pt x="14249" y="14298"/>
                </a:cubicBezTo>
                <a:cubicBezTo>
                  <a:pt x="14278" y="14298"/>
                  <a:pt x="14302" y="14251"/>
                  <a:pt x="14302" y="14194"/>
                </a:cubicBezTo>
                <a:lnTo>
                  <a:pt x="14302" y="13974"/>
                </a:lnTo>
                <a:cubicBezTo>
                  <a:pt x="14302" y="13916"/>
                  <a:pt x="14278" y="13871"/>
                  <a:pt x="14249" y="13871"/>
                </a:cubicBezTo>
                <a:close/>
                <a:moveTo>
                  <a:pt x="14564" y="13871"/>
                </a:moveTo>
                <a:cubicBezTo>
                  <a:pt x="14535" y="13871"/>
                  <a:pt x="14511" y="13916"/>
                  <a:pt x="14511" y="13974"/>
                </a:cubicBezTo>
                <a:lnTo>
                  <a:pt x="14511" y="14194"/>
                </a:lnTo>
                <a:cubicBezTo>
                  <a:pt x="14511" y="14251"/>
                  <a:pt x="14535" y="14298"/>
                  <a:pt x="14564" y="14298"/>
                </a:cubicBezTo>
                <a:cubicBezTo>
                  <a:pt x="14593" y="14298"/>
                  <a:pt x="14617" y="14251"/>
                  <a:pt x="14617" y="14194"/>
                </a:cubicBezTo>
                <a:lnTo>
                  <a:pt x="14617" y="13974"/>
                </a:lnTo>
                <a:cubicBezTo>
                  <a:pt x="14617" y="13916"/>
                  <a:pt x="14593" y="13871"/>
                  <a:pt x="14564" y="13871"/>
                </a:cubicBezTo>
                <a:close/>
                <a:moveTo>
                  <a:pt x="15413" y="13871"/>
                </a:moveTo>
                <a:cubicBezTo>
                  <a:pt x="15384" y="13871"/>
                  <a:pt x="15360" y="13916"/>
                  <a:pt x="15360" y="13974"/>
                </a:cubicBezTo>
                <a:lnTo>
                  <a:pt x="15360" y="14194"/>
                </a:lnTo>
                <a:cubicBezTo>
                  <a:pt x="15360" y="14251"/>
                  <a:pt x="15384" y="14298"/>
                  <a:pt x="15413" y="14298"/>
                </a:cubicBezTo>
                <a:cubicBezTo>
                  <a:pt x="15442" y="14298"/>
                  <a:pt x="15465" y="14251"/>
                  <a:pt x="15465" y="14194"/>
                </a:cubicBezTo>
                <a:lnTo>
                  <a:pt x="15465" y="13974"/>
                </a:lnTo>
                <a:cubicBezTo>
                  <a:pt x="15465" y="13916"/>
                  <a:pt x="15442" y="13871"/>
                  <a:pt x="15413" y="13871"/>
                </a:cubicBezTo>
                <a:close/>
                <a:moveTo>
                  <a:pt x="15728" y="13871"/>
                </a:moveTo>
                <a:cubicBezTo>
                  <a:pt x="15699" y="13871"/>
                  <a:pt x="15675" y="13916"/>
                  <a:pt x="15675" y="13974"/>
                </a:cubicBezTo>
                <a:lnTo>
                  <a:pt x="15675" y="14194"/>
                </a:lnTo>
                <a:cubicBezTo>
                  <a:pt x="15675" y="14251"/>
                  <a:pt x="15699" y="14298"/>
                  <a:pt x="15728" y="14298"/>
                </a:cubicBezTo>
                <a:cubicBezTo>
                  <a:pt x="15757" y="14298"/>
                  <a:pt x="15781" y="14251"/>
                  <a:pt x="15781" y="14194"/>
                </a:cubicBezTo>
                <a:lnTo>
                  <a:pt x="15781" y="13974"/>
                </a:lnTo>
                <a:cubicBezTo>
                  <a:pt x="15781" y="13916"/>
                  <a:pt x="15757" y="13871"/>
                  <a:pt x="15728" y="13871"/>
                </a:cubicBezTo>
                <a:close/>
                <a:moveTo>
                  <a:pt x="16578" y="13871"/>
                </a:moveTo>
                <a:cubicBezTo>
                  <a:pt x="16549" y="13871"/>
                  <a:pt x="16525" y="13916"/>
                  <a:pt x="16525" y="13974"/>
                </a:cubicBezTo>
                <a:lnTo>
                  <a:pt x="16525" y="14194"/>
                </a:lnTo>
                <a:cubicBezTo>
                  <a:pt x="16525" y="14251"/>
                  <a:pt x="16549" y="14298"/>
                  <a:pt x="16578" y="14298"/>
                </a:cubicBezTo>
                <a:cubicBezTo>
                  <a:pt x="16607" y="14298"/>
                  <a:pt x="16630" y="14251"/>
                  <a:pt x="16630" y="14194"/>
                </a:cubicBezTo>
                <a:lnTo>
                  <a:pt x="16630" y="13974"/>
                </a:lnTo>
                <a:cubicBezTo>
                  <a:pt x="16630" y="13916"/>
                  <a:pt x="16607" y="13871"/>
                  <a:pt x="16578" y="13871"/>
                </a:cubicBezTo>
                <a:close/>
                <a:moveTo>
                  <a:pt x="16892" y="13871"/>
                </a:moveTo>
                <a:cubicBezTo>
                  <a:pt x="16863" y="13871"/>
                  <a:pt x="16839" y="13916"/>
                  <a:pt x="16839" y="13974"/>
                </a:cubicBezTo>
                <a:lnTo>
                  <a:pt x="16839" y="14194"/>
                </a:lnTo>
                <a:cubicBezTo>
                  <a:pt x="16839" y="14251"/>
                  <a:pt x="16863" y="14298"/>
                  <a:pt x="16892" y="14298"/>
                </a:cubicBezTo>
                <a:cubicBezTo>
                  <a:pt x="16921" y="14298"/>
                  <a:pt x="16944" y="14251"/>
                  <a:pt x="16944" y="14194"/>
                </a:cubicBezTo>
                <a:lnTo>
                  <a:pt x="16944" y="13974"/>
                </a:lnTo>
                <a:cubicBezTo>
                  <a:pt x="16944" y="13916"/>
                  <a:pt x="16921" y="13871"/>
                  <a:pt x="16892" y="13871"/>
                </a:cubicBezTo>
                <a:close/>
                <a:moveTo>
                  <a:pt x="17741" y="13871"/>
                </a:moveTo>
                <a:cubicBezTo>
                  <a:pt x="17712" y="13871"/>
                  <a:pt x="17689" y="13916"/>
                  <a:pt x="17689" y="13974"/>
                </a:cubicBezTo>
                <a:lnTo>
                  <a:pt x="17689" y="14194"/>
                </a:lnTo>
                <a:cubicBezTo>
                  <a:pt x="17689" y="14251"/>
                  <a:pt x="17712" y="14298"/>
                  <a:pt x="17741" y="14298"/>
                </a:cubicBezTo>
                <a:cubicBezTo>
                  <a:pt x="17770" y="14298"/>
                  <a:pt x="17794" y="14251"/>
                  <a:pt x="17794" y="14194"/>
                </a:cubicBezTo>
                <a:lnTo>
                  <a:pt x="17794" y="13974"/>
                </a:lnTo>
                <a:cubicBezTo>
                  <a:pt x="17794" y="13916"/>
                  <a:pt x="17770" y="13871"/>
                  <a:pt x="17741" y="13871"/>
                </a:cubicBezTo>
                <a:close/>
                <a:moveTo>
                  <a:pt x="18055" y="13871"/>
                </a:moveTo>
                <a:cubicBezTo>
                  <a:pt x="18026" y="13871"/>
                  <a:pt x="18002" y="13916"/>
                  <a:pt x="18002" y="13974"/>
                </a:cubicBezTo>
                <a:lnTo>
                  <a:pt x="18002" y="14194"/>
                </a:lnTo>
                <a:cubicBezTo>
                  <a:pt x="18002" y="14251"/>
                  <a:pt x="18026" y="14298"/>
                  <a:pt x="18055" y="14298"/>
                </a:cubicBezTo>
                <a:cubicBezTo>
                  <a:pt x="18085" y="14298"/>
                  <a:pt x="18108" y="14251"/>
                  <a:pt x="18108" y="14194"/>
                </a:cubicBezTo>
                <a:lnTo>
                  <a:pt x="18108" y="13974"/>
                </a:lnTo>
                <a:cubicBezTo>
                  <a:pt x="18108" y="13916"/>
                  <a:pt x="18085" y="13871"/>
                  <a:pt x="18055" y="13871"/>
                </a:cubicBezTo>
                <a:close/>
                <a:moveTo>
                  <a:pt x="18905" y="13871"/>
                </a:moveTo>
                <a:cubicBezTo>
                  <a:pt x="18876" y="13871"/>
                  <a:pt x="18852" y="13916"/>
                  <a:pt x="18852" y="13974"/>
                </a:cubicBezTo>
                <a:lnTo>
                  <a:pt x="18852" y="14194"/>
                </a:lnTo>
                <a:cubicBezTo>
                  <a:pt x="18852" y="14251"/>
                  <a:pt x="18876" y="14298"/>
                  <a:pt x="18905" y="14298"/>
                </a:cubicBezTo>
                <a:cubicBezTo>
                  <a:pt x="18934" y="14298"/>
                  <a:pt x="18958" y="14251"/>
                  <a:pt x="18958" y="14194"/>
                </a:cubicBezTo>
                <a:lnTo>
                  <a:pt x="18958" y="13974"/>
                </a:lnTo>
                <a:cubicBezTo>
                  <a:pt x="18958" y="13916"/>
                  <a:pt x="18934" y="13871"/>
                  <a:pt x="18905" y="13871"/>
                </a:cubicBezTo>
                <a:close/>
                <a:moveTo>
                  <a:pt x="19220" y="13871"/>
                </a:moveTo>
                <a:cubicBezTo>
                  <a:pt x="19191" y="13871"/>
                  <a:pt x="19167" y="13916"/>
                  <a:pt x="19167" y="13974"/>
                </a:cubicBezTo>
                <a:lnTo>
                  <a:pt x="19167" y="14194"/>
                </a:lnTo>
                <a:cubicBezTo>
                  <a:pt x="19167" y="14251"/>
                  <a:pt x="19191" y="14298"/>
                  <a:pt x="19220" y="14298"/>
                </a:cubicBezTo>
                <a:cubicBezTo>
                  <a:pt x="19249" y="14298"/>
                  <a:pt x="19273" y="14251"/>
                  <a:pt x="19273" y="14194"/>
                </a:cubicBezTo>
                <a:lnTo>
                  <a:pt x="19273" y="13974"/>
                </a:lnTo>
                <a:cubicBezTo>
                  <a:pt x="19273" y="13916"/>
                  <a:pt x="19249" y="13871"/>
                  <a:pt x="19220" y="13871"/>
                </a:cubicBezTo>
                <a:close/>
                <a:moveTo>
                  <a:pt x="20069" y="13871"/>
                </a:moveTo>
                <a:cubicBezTo>
                  <a:pt x="20040" y="13871"/>
                  <a:pt x="20016" y="13916"/>
                  <a:pt x="20016" y="13974"/>
                </a:cubicBezTo>
                <a:lnTo>
                  <a:pt x="20016" y="14194"/>
                </a:lnTo>
                <a:cubicBezTo>
                  <a:pt x="20016" y="14251"/>
                  <a:pt x="20040" y="14298"/>
                  <a:pt x="20069" y="14298"/>
                </a:cubicBezTo>
                <a:cubicBezTo>
                  <a:pt x="20099" y="14298"/>
                  <a:pt x="20122" y="14251"/>
                  <a:pt x="20122" y="14194"/>
                </a:cubicBezTo>
                <a:lnTo>
                  <a:pt x="20122" y="13974"/>
                </a:lnTo>
                <a:cubicBezTo>
                  <a:pt x="20122" y="13916"/>
                  <a:pt x="20099" y="13871"/>
                  <a:pt x="20069" y="13871"/>
                </a:cubicBezTo>
                <a:close/>
                <a:moveTo>
                  <a:pt x="20384" y="13871"/>
                </a:moveTo>
                <a:cubicBezTo>
                  <a:pt x="20355" y="13871"/>
                  <a:pt x="20331" y="13916"/>
                  <a:pt x="20331" y="13974"/>
                </a:cubicBezTo>
                <a:lnTo>
                  <a:pt x="20331" y="14194"/>
                </a:lnTo>
                <a:cubicBezTo>
                  <a:pt x="20331" y="14251"/>
                  <a:pt x="20355" y="14298"/>
                  <a:pt x="20384" y="14298"/>
                </a:cubicBezTo>
                <a:cubicBezTo>
                  <a:pt x="20413" y="14298"/>
                  <a:pt x="20436" y="14251"/>
                  <a:pt x="20436" y="14194"/>
                </a:cubicBezTo>
                <a:lnTo>
                  <a:pt x="20436" y="13974"/>
                </a:lnTo>
                <a:cubicBezTo>
                  <a:pt x="20436" y="13916"/>
                  <a:pt x="20413" y="13871"/>
                  <a:pt x="20384" y="13871"/>
                </a:cubicBezTo>
                <a:close/>
                <a:moveTo>
                  <a:pt x="21234" y="13871"/>
                </a:moveTo>
                <a:cubicBezTo>
                  <a:pt x="21204" y="13871"/>
                  <a:pt x="21181" y="13916"/>
                  <a:pt x="21181" y="13974"/>
                </a:cubicBezTo>
                <a:lnTo>
                  <a:pt x="21181" y="14194"/>
                </a:lnTo>
                <a:cubicBezTo>
                  <a:pt x="21181" y="14251"/>
                  <a:pt x="21204" y="14298"/>
                  <a:pt x="21234" y="14298"/>
                </a:cubicBezTo>
                <a:cubicBezTo>
                  <a:pt x="21263" y="14298"/>
                  <a:pt x="21285" y="14251"/>
                  <a:pt x="21285" y="14194"/>
                </a:cubicBezTo>
                <a:lnTo>
                  <a:pt x="21285" y="13974"/>
                </a:lnTo>
                <a:cubicBezTo>
                  <a:pt x="21285" y="13916"/>
                  <a:pt x="21263" y="13871"/>
                  <a:pt x="21234" y="13871"/>
                </a:cubicBezTo>
                <a:close/>
                <a:moveTo>
                  <a:pt x="21547" y="13871"/>
                </a:moveTo>
                <a:cubicBezTo>
                  <a:pt x="21518" y="13871"/>
                  <a:pt x="21495" y="13916"/>
                  <a:pt x="21495" y="13974"/>
                </a:cubicBezTo>
                <a:lnTo>
                  <a:pt x="21495" y="14194"/>
                </a:lnTo>
                <a:cubicBezTo>
                  <a:pt x="21495" y="14251"/>
                  <a:pt x="21518" y="14298"/>
                  <a:pt x="21547" y="14298"/>
                </a:cubicBezTo>
                <a:cubicBezTo>
                  <a:pt x="21576" y="14298"/>
                  <a:pt x="21600" y="14251"/>
                  <a:pt x="21600" y="14194"/>
                </a:cubicBezTo>
                <a:lnTo>
                  <a:pt x="21600" y="13974"/>
                </a:lnTo>
                <a:cubicBezTo>
                  <a:pt x="21600" y="13916"/>
                  <a:pt x="21576" y="13871"/>
                  <a:pt x="21547" y="13871"/>
                </a:cubicBezTo>
                <a:close/>
                <a:moveTo>
                  <a:pt x="53" y="14601"/>
                </a:moveTo>
                <a:cubicBezTo>
                  <a:pt x="24" y="14601"/>
                  <a:pt x="0" y="14646"/>
                  <a:pt x="0" y="14704"/>
                </a:cubicBezTo>
                <a:lnTo>
                  <a:pt x="0" y="14924"/>
                </a:lnTo>
                <a:cubicBezTo>
                  <a:pt x="0" y="14981"/>
                  <a:pt x="24" y="15028"/>
                  <a:pt x="53" y="15028"/>
                </a:cubicBezTo>
                <a:cubicBezTo>
                  <a:pt x="82" y="15028"/>
                  <a:pt x="106" y="14981"/>
                  <a:pt x="106" y="14924"/>
                </a:cubicBezTo>
                <a:lnTo>
                  <a:pt x="106" y="14704"/>
                </a:lnTo>
                <a:cubicBezTo>
                  <a:pt x="106" y="14646"/>
                  <a:pt x="82" y="14601"/>
                  <a:pt x="53" y="14601"/>
                </a:cubicBezTo>
                <a:close/>
                <a:moveTo>
                  <a:pt x="367" y="14601"/>
                </a:moveTo>
                <a:cubicBezTo>
                  <a:pt x="338" y="14601"/>
                  <a:pt x="315" y="14646"/>
                  <a:pt x="315" y="14704"/>
                </a:cubicBezTo>
                <a:lnTo>
                  <a:pt x="315" y="14924"/>
                </a:lnTo>
                <a:cubicBezTo>
                  <a:pt x="315" y="14981"/>
                  <a:pt x="338" y="15028"/>
                  <a:pt x="367" y="15028"/>
                </a:cubicBezTo>
                <a:cubicBezTo>
                  <a:pt x="397" y="15028"/>
                  <a:pt x="420" y="14981"/>
                  <a:pt x="420" y="14924"/>
                </a:cubicBezTo>
                <a:lnTo>
                  <a:pt x="420" y="14704"/>
                </a:lnTo>
                <a:cubicBezTo>
                  <a:pt x="420" y="14646"/>
                  <a:pt x="397" y="14601"/>
                  <a:pt x="367" y="14601"/>
                </a:cubicBezTo>
                <a:close/>
                <a:moveTo>
                  <a:pt x="1217" y="14601"/>
                </a:moveTo>
                <a:cubicBezTo>
                  <a:pt x="1188" y="14601"/>
                  <a:pt x="1164" y="14646"/>
                  <a:pt x="1164" y="14704"/>
                </a:cubicBezTo>
                <a:lnTo>
                  <a:pt x="1164" y="14924"/>
                </a:lnTo>
                <a:cubicBezTo>
                  <a:pt x="1164" y="14981"/>
                  <a:pt x="1188" y="15028"/>
                  <a:pt x="1217" y="15028"/>
                </a:cubicBezTo>
                <a:cubicBezTo>
                  <a:pt x="1246" y="15028"/>
                  <a:pt x="1270" y="14981"/>
                  <a:pt x="1270" y="14924"/>
                </a:cubicBezTo>
                <a:lnTo>
                  <a:pt x="1270" y="14704"/>
                </a:lnTo>
                <a:cubicBezTo>
                  <a:pt x="1270" y="14646"/>
                  <a:pt x="1246" y="14601"/>
                  <a:pt x="1217" y="14601"/>
                </a:cubicBezTo>
                <a:close/>
                <a:moveTo>
                  <a:pt x="1532" y="14601"/>
                </a:moveTo>
                <a:cubicBezTo>
                  <a:pt x="1503" y="14601"/>
                  <a:pt x="1479" y="14646"/>
                  <a:pt x="1479" y="14704"/>
                </a:cubicBezTo>
                <a:lnTo>
                  <a:pt x="1479" y="14924"/>
                </a:lnTo>
                <a:cubicBezTo>
                  <a:pt x="1479" y="14981"/>
                  <a:pt x="1503" y="15028"/>
                  <a:pt x="1532" y="15028"/>
                </a:cubicBezTo>
                <a:cubicBezTo>
                  <a:pt x="1561" y="15028"/>
                  <a:pt x="1584" y="14981"/>
                  <a:pt x="1584" y="14924"/>
                </a:cubicBezTo>
                <a:lnTo>
                  <a:pt x="1584" y="14704"/>
                </a:lnTo>
                <a:cubicBezTo>
                  <a:pt x="1584" y="14646"/>
                  <a:pt x="1561" y="14601"/>
                  <a:pt x="1532" y="14601"/>
                </a:cubicBezTo>
                <a:close/>
                <a:moveTo>
                  <a:pt x="2380" y="14601"/>
                </a:moveTo>
                <a:cubicBezTo>
                  <a:pt x="2351" y="14601"/>
                  <a:pt x="2329" y="14646"/>
                  <a:pt x="2329" y="14704"/>
                </a:cubicBezTo>
                <a:lnTo>
                  <a:pt x="2329" y="14924"/>
                </a:lnTo>
                <a:cubicBezTo>
                  <a:pt x="2329" y="14981"/>
                  <a:pt x="2351" y="15028"/>
                  <a:pt x="2380" y="15028"/>
                </a:cubicBezTo>
                <a:cubicBezTo>
                  <a:pt x="2409" y="15028"/>
                  <a:pt x="2433" y="14981"/>
                  <a:pt x="2433" y="14924"/>
                </a:cubicBezTo>
                <a:lnTo>
                  <a:pt x="2433" y="14704"/>
                </a:lnTo>
                <a:cubicBezTo>
                  <a:pt x="2433" y="14646"/>
                  <a:pt x="2409" y="14601"/>
                  <a:pt x="2380" y="14601"/>
                </a:cubicBezTo>
                <a:close/>
                <a:moveTo>
                  <a:pt x="2695" y="14601"/>
                </a:moveTo>
                <a:cubicBezTo>
                  <a:pt x="2666" y="14601"/>
                  <a:pt x="2643" y="14646"/>
                  <a:pt x="2643" y="14704"/>
                </a:cubicBezTo>
                <a:lnTo>
                  <a:pt x="2643" y="14924"/>
                </a:lnTo>
                <a:cubicBezTo>
                  <a:pt x="2643" y="14981"/>
                  <a:pt x="2666" y="15028"/>
                  <a:pt x="2695" y="15028"/>
                </a:cubicBezTo>
                <a:cubicBezTo>
                  <a:pt x="2724" y="15028"/>
                  <a:pt x="2748" y="14981"/>
                  <a:pt x="2748" y="14924"/>
                </a:cubicBezTo>
                <a:lnTo>
                  <a:pt x="2748" y="14704"/>
                </a:lnTo>
                <a:cubicBezTo>
                  <a:pt x="2748" y="14646"/>
                  <a:pt x="2724" y="14601"/>
                  <a:pt x="2695" y="14601"/>
                </a:cubicBezTo>
                <a:close/>
                <a:moveTo>
                  <a:pt x="3545" y="14601"/>
                </a:moveTo>
                <a:cubicBezTo>
                  <a:pt x="3516" y="14601"/>
                  <a:pt x="3492" y="14646"/>
                  <a:pt x="3492" y="14704"/>
                </a:cubicBezTo>
                <a:lnTo>
                  <a:pt x="3492" y="14924"/>
                </a:lnTo>
                <a:cubicBezTo>
                  <a:pt x="3492" y="14981"/>
                  <a:pt x="3516" y="15028"/>
                  <a:pt x="3545" y="15028"/>
                </a:cubicBezTo>
                <a:cubicBezTo>
                  <a:pt x="3574" y="15028"/>
                  <a:pt x="3598" y="14981"/>
                  <a:pt x="3598" y="14924"/>
                </a:cubicBezTo>
                <a:lnTo>
                  <a:pt x="3598" y="14704"/>
                </a:lnTo>
                <a:cubicBezTo>
                  <a:pt x="3598" y="14646"/>
                  <a:pt x="3574" y="14601"/>
                  <a:pt x="3545" y="14601"/>
                </a:cubicBezTo>
                <a:close/>
                <a:moveTo>
                  <a:pt x="3859" y="14601"/>
                </a:moveTo>
                <a:cubicBezTo>
                  <a:pt x="3830" y="14601"/>
                  <a:pt x="3806" y="14646"/>
                  <a:pt x="3806" y="14704"/>
                </a:cubicBezTo>
                <a:lnTo>
                  <a:pt x="3806" y="14924"/>
                </a:lnTo>
                <a:cubicBezTo>
                  <a:pt x="3806" y="14981"/>
                  <a:pt x="3830" y="15028"/>
                  <a:pt x="3859" y="15028"/>
                </a:cubicBezTo>
                <a:cubicBezTo>
                  <a:pt x="3888" y="15028"/>
                  <a:pt x="3912" y="14981"/>
                  <a:pt x="3912" y="14924"/>
                </a:cubicBezTo>
                <a:lnTo>
                  <a:pt x="3912" y="14704"/>
                </a:lnTo>
                <a:cubicBezTo>
                  <a:pt x="3912" y="14646"/>
                  <a:pt x="3888" y="14601"/>
                  <a:pt x="3859" y="14601"/>
                </a:cubicBezTo>
                <a:close/>
                <a:moveTo>
                  <a:pt x="4709" y="14601"/>
                </a:moveTo>
                <a:cubicBezTo>
                  <a:pt x="4680" y="14601"/>
                  <a:pt x="4656" y="14646"/>
                  <a:pt x="4656" y="14704"/>
                </a:cubicBezTo>
                <a:lnTo>
                  <a:pt x="4656" y="14924"/>
                </a:lnTo>
                <a:cubicBezTo>
                  <a:pt x="4656" y="14981"/>
                  <a:pt x="4680" y="15028"/>
                  <a:pt x="4709" y="15028"/>
                </a:cubicBezTo>
                <a:cubicBezTo>
                  <a:pt x="4738" y="15028"/>
                  <a:pt x="4762" y="14981"/>
                  <a:pt x="4762" y="14924"/>
                </a:cubicBezTo>
                <a:lnTo>
                  <a:pt x="4762" y="14704"/>
                </a:lnTo>
                <a:cubicBezTo>
                  <a:pt x="4762" y="14646"/>
                  <a:pt x="4738" y="14601"/>
                  <a:pt x="4709" y="14601"/>
                </a:cubicBezTo>
                <a:close/>
                <a:moveTo>
                  <a:pt x="5023" y="14601"/>
                </a:moveTo>
                <a:cubicBezTo>
                  <a:pt x="4994" y="14601"/>
                  <a:pt x="4970" y="14646"/>
                  <a:pt x="4970" y="14704"/>
                </a:cubicBezTo>
                <a:lnTo>
                  <a:pt x="4970" y="14924"/>
                </a:lnTo>
                <a:cubicBezTo>
                  <a:pt x="4970" y="14981"/>
                  <a:pt x="4994" y="15028"/>
                  <a:pt x="5023" y="15028"/>
                </a:cubicBezTo>
                <a:cubicBezTo>
                  <a:pt x="5053" y="15028"/>
                  <a:pt x="5076" y="14981"/>
                  <a:pt x="5076" y="14924"/>
                </a:cubicBezTo>
                <a:lnTo>
                  <a:pt x="5076" y="14704"/>
                </a:lnTo>
                <a:cubicBezTo>
                  <a:pt x="5076" y="14646"/>
                  <a:pt x="5053" y="14601"/>
                  <a:pt x="5023" y="14601"/>
                </a:cubicBezTo>
                <a:close/>
                <a:moveTo>
                  <a:pt x="5873" y="14601"/>
                </a:moveTo>
                <a:cubicBezTo>
                  <a:pt x="5844" y="14601"/>
                  <a:pt x="5820" y="14646"/>
                  <a:pt x="5820" y="14704"/>
                </a:cubicBezTo>
                <a:lnTo>
                  <a:pt x="5820" y="14924"/>
                </a:lnTo>
                <a:cubicBezTo>
                  <a:pt x="5820" y="14981"/>
                  <a:pt x="5844" y="15028"/>
                  <a:pt x="5873" y="15028"/>
                </a:cubicBezTo>
                <a:cubicBezTo>
                  <a:pt x="5902" y="15028"/>
                  <a:pt x="5926" y="14981"/>
                  <a:pt x="5926" y="14924"/>
                </a:cubicBezTo>
                <a:lnTo>
                  <a:pt x="5926" y="14704"/>
                </a:lnTo>
                <a:cubicBezTo>
                  <a:pt x="5926" y="14646"/>
                  <a:pt x="5902" y="14601"/>
                  <a:pt x="5873" y="14601"/>
                </a:cubicBezTo>
                <a:close/>
                <a:moveTo>
                  <a:pt x="6188" y="14601"/>
                </a:moveTo>
                <a:cubicBezTo>
                  <a:pt x="6159" y="14601"/>
                  <a:pt x="6135" y="14646"/>
                  <a:pt x="6135" y="14704"/>
                </a:cubicBezTo>
                <a:lnTo>
                  <a:pt x="6135" y="14924"/>
                </a:lnTo>
                <a:cubicBezTo>
                  <a:pt x="6135" y="14981"/>
                  <a:pt x="6159" y="15028"/>
                  <a:pt x="6188" y="15028"/>
                </a:cubicBezTo>
                <a:cubicBezTo>
                  <a:pt x="6217" y="15028"/>
                  <a:pt x="6240" y="14981"/>
                  <a:pt x="6240" y="14924"/>
                </a:cubicBezTo>
                <a:lnTo>
                  <a:pt x="6240" y="14704"/>
                </a:lnTo>
                <a:cubicBezTo>
                  <a:pt x="6240" y="14646"/>
                  <a:pt x="6217" y="14601"/>
                  <a:pt x="6188" y="14601"/>
                </a:cubicBezTo>
                <a:close/>
                <a:moveTo>
                  <a:pt x="7036" y="14601"/>
                </a:moveTo>
                <a:cubicBezTo>
                  <a:pt x="7007" y="14601"/>
                  <a:pt x="6984" y="14646"/>
                  <a:pt x="6984" y="14704"/>
                </a:cubicBezTo>
                <a:lnTo>
                  <a:pt x="6984" y="14924"/>
                </a:lnTo>
                <a:cubicBezTo>
                  <a:pt x="6984" y="14981"/>
                  <a:pt x="7007" y="15028"/>
                  <a:pt x="7036" y="15028"/>
                </a:cubicBezTo>
                <a:cubicBezTo>
                  <a:pt x="7065" y="15028"/>
                  <a:pt x="7089" y="14981"/>
                  <a:pt x="7089" y="14924"/>
                </a:cubicBezTo>
                <a:lnTo>
                  <a:pt x="7089" y="14704"/>
                </a:lnTo>
                <a:cubicBezTo>
                  <a:pt x="7089" y="14646"/>
                  <a:pt x="7065" y="14601"/>
                  <a:pt x="7036" y="14601"/>
                </a:cubicBezTo>
                <a:close/>
                <a:moveTo>
                  <a:pt x="7351" y="14601"/>
                </a:moveTo>
                <a:cubicBezTo>
                  <a:pt x="7322" y="14601"/>
                  <a:pt x="7299" y="14646"/>
                  <a:pt x="7299" y="14704"/>
                </a:cubicBezTo>
                <a:lnTo>
                  <a:pt x="7299" y="14924"/>
                </a:lnTo>
                <a:cubicBezTo>
                  <a:pt x="7299" y="14981"/>
                  <a:pt x="7322" y="15028"/>
                  <a:pt x="7351" y="15028"/>
                </a:cubicBezTo>
                <a:cubicBezTo>
                  <a:pt x="7380" y="15028"/>
                  <a:pt x="7404" y="14981"/>
                  <a:pt x="7404" y="14924"/>
                </a:cubicBezTo>
                <a:lnTo>
                  <a:pt x="7404" y="14704"/>
                </a:lnTo>
                <a:cubicBezTo>
                  <a:pt x="7404" y="14646"/>
                  <a:pt x="7380" y="14601"/>
                  <a:pt x="7351" y="14601"/>
                </a:cubicBezTo>
                <a:close/>
                <a:moveTo>
                  <a:pt x="8201" y="14601"/>
                </a:moveTo>
                <a:cubicBezTo>
                  <a:pt x="8171" y="14601"/>
                  <a:pt x="8148" y="14646"/>
                  <a:pt x="8148" y="14704"/>
                </a:cubicBezTo>
                <a:lnTo>
                  <a:pt x="8148" y="14924"/>
                </a:lnTo>
                <a:cubicBezTo>
                  <a:pt x="8148" y="14981"/>
                  <a:pt x="8171" y="15028"/>
                  <a:pt x="8201" y="15028"/>
                </a:cubicBezTo>
                <a:cubicBezTo>
                  <a:pt x="8230" y="15028"/>
                  <a:pt x="8254" y="14981"/>
                  <a:pt x="8254" y="14924"/>
                </a:cubicBezTo>
                <a:lnTo>
                  <a:pt x="8254" y="14704"/>
                </a:lnTo>
                <a:cubicBezTo>
                  <a:pt x="8254" y="14646"/>
                  <a:pt x="8230" y="14601"/>
                  <a:pt x="8201" y="14601"/>
                </a:cubicBezTo>
                <a:close/>
                <a:moveTo>
                  <a:pt x="8515" y="14601"/>
                </a:moveTo>
                <a:cubicBezTo>
                  <a:pt x="8486" y="14601"/>
                  <a:pt x="8462" y="14646"/>
                  <a:pt x="8462" y="14704"/>
                </a:cubicBezTo>
                <a:lnTo>
                  <a:pt x="8462" y="14924"/>
                </a:lnTo>
                <a:cubicBezTo>
                  <a:pt x="8462" y="14981"/>
                  <a:pt x="8486" y="15028"/>
                  <a:pt x="8515" y="15028"/>
                </a:cubicBezTo>
                <a:cubicBezTo>
                  <a:pt x="8544" y="15028"/>
                  <a:pt x="8568" y="14981"/>
                  <a:pt x="8568" y="14924"/>
                </a:cubicBezTo>
                <a:lnTo>
                  <a:pt x="8568" y="14704"/>
                </a:lnTo>
                <a:cubicBezTo>
                  <a:pt x="8568" y="14646"/>
                  <a:pt x="8544" y="14601"/>
                  <a:pt x="8515" y="14601"/>
                </a:cubicBezTo>
                <a:close/>
                <a:moveTo>
                  <a:pt x="9365" y="14601"/>
                </a:moveTo>
                <a:cubicBezTo>
                  <a:pt x="9336" y="14601"/>
                  <a:pt x="9312" y="14646"/>
                  <a:pt x="9312" y="14704"/>
                </a:cubicBezTo>
                <a:lnTo>
                  <a:pt x="9312" y="14924"/>
                </a:lnTo>
                <a:cubicBezTo>
                  <a:pt x="9312" y="14981"/>
                  <a:pt x="9336" y="15028"/>
                  <a:pt x="9365" y="15028"/>
                </a:cubicBezTo>
                <a:cubicBezTo>
                  <a:pt x="9394" y="15028"/>
                  <a:pt x="9418" y="14981"/>
                  <a:pt x="9418" y="14924"/>
                </a:cubicBezTo>
                <a:lnTo>
                  <a:pt x="9418" y="14704"/>
                </a:lnTo>
                <a:cubicBezTo>
                  <a:pt x="9418" y="14646"/>
                  <a:pt x="9394" y="14601"/>
                  <a:pt x="9365" y="14601"/>
                </a:cubicBezTo>
                <a:close/>
                <a:moveTo>
                  <a:pt x="9679" y="14601"/>
                </a:moveTo>
                <a:cubicBezTo>
                  <a:pt x="9650" y="14601"/>
                  <a:pt x="9626" y="14646"/>
                  <a:pt x="9626" y="14704"/>
                </a:cubicBezTo>
                <a:lnTo>
                  <a:pt x="9626" y="14924"/>
                </a:lnTo>
                <a:cubicBezTo>
                  <a:pt x="9626" y="14981"/>
                  <a:pt x="9650" y="15028"/>
                  <a:pt x="9679" y="15028"/>
                </a:cubicBezTo>
                <a:cubicBezTo>
                  <a:pt x="9708" y="15028"/>
                  <a:pt x="9732" y="14981"/>
                  <a:pt x="9732" y="14924"/>
                </a:cubicBezTo>
                <a:lnTo>
                  <a:pt x="9732" y="14704"/>
                </a:lnTo>
                <a:cubicBezTo>
                  <a:pt x="9732" y="14646"/>
                  <a:pt x="9708" y="14601"/>
                  <a:pt x="9679" y="14601"/>
                </a:cubicBezTo>
                <a:close/>
                <a:moveTo>
                  <a:pt x="10529" y="14601"/>
                </a:moveTo>
                <a:cubicBezTo>
                  <a:pt x="10500" y="14601"/>
                  <a:pt x="10476" y="14646"/>
                  <a:pt x="10476" y="14704"/>
                </a:cubicBezTo>
                <a:lnTo>
                  <a:pt x="10476" y="14924"/>
                </a:lnTo>
                <a:cubicBezTo>
                  <a:pt x="10476" y="14981"/>
                  <a:pt x="10500" y="15028"/>
                  <a:pt x="10529" y="15028"/>
                </a:cubicBezTo>
                <a:cubicBezTo>
                  <a:pt x="10558" y="15028"/>
                  <a:pt x="10582" y="14981"/>
                  <a:pt x="10582" y="14924"/>
                </a:cubicBezTo>
                <a:lnTo>
                  <a:pt x="10582" y="14704"/>
                </a:lnTo>
                <a:cubicBezTo>
                  <a:pt x="10582" y="14646"/>
                  <a:pt x="10558" y="14601"/>
                  <a:pt x="10529" y="14601"/>
                </a:cubicBezTo>
                <a:close/>
                <a:moveTo>
                  <a:pt x="10844" y="14601"/>
                </a:moveTo>
                <a:cubicBezTo>
                  <a:pt x="10814" y="14601"/>
                  <a:pt x="10791" y="14646"/>
                  <a:pt x="10791" y="14704"/>
                </a:cubicBezTo>
                <a:lnTo>
                  <a:pt x="10791" y="14924"/>
                </a:lnTo>
                <a:cubicBezTo>
                  <a:pt x="10791" y="14981"/>
                  <a:pt x="10814" y="15028"/>
                  <a:pt x="10844" y="15028"/>
                </a:cubicBezTo>
                <a:cubicBezTo>
                  <a:pt x="10873" y="15028"/>
                  <a:pt x="10895" y="14981"/>
                  <a:pt x="10895" y="14924"/>
                </a:cubicBezTo>
                <a:lnTo>
                  <a:pt x="10895" y="14704"/>
                </a:lnTo>
                <a:cubicBezTo>
                  <a:pt x="10895" y="14646"/>
                  <a:pt x="10873" y="14601"/>
                  <a:pt x="10844" y="14601"/>
                </a:cubicBezTo>
                <a:close/>
                <a:moveTo>
                  <a:pt x="11692" y="14601"/>
                </a:moveTo>
                <a:cubicBezTo>
                  <a:pt x="11663" y="14601"/>
                  <a:pt x="11640" y="14646"/>
                  <a:pt x="11640" y="14704"/>
                </a:cubicBezTo>
                <a:lnTo>
                  <a:pt x="11640" y="14924"/>
                </a:lnTo>
                <a:cubicBezTo>
                  <a:pt x="11640" y="14981"/>
                  <a:pt x="11663" y="15028"/>
                  <a:pt x="11692" y="15028"/>
                </a:cubicBezTo>
                <a:cubicBezTo>
                  <a:pt x="11721" y="15028"/>
                  <a:pt x="11745" y="14981"/>
                  <a:pt x="11745" y="14924"/>
                </a:cubicBezTo>
                <a:lnTo>
                  <a:pt x="11745" y="14704"/>
                </a:lnTo>
                <a:cubicBezTo>
                  <a:pt x="11745" y="14646"/>
                  <a:pt x="11721" y="14601"/>
                  <a:pt x="11692" y="14601"/>
                </a:cubicBezTo>
                <a:close/>
                <a:moveTo>
                  <a:pt x="12007" y="14601"/>
                </a:moveTo>
                <a:cubicBezTo>
                  <a:pt x="11978" y="14601"/>
                  <a:pt x="11955" y="14646"/>
                  <a:pt x="11955" y="14704"/>
                </a:cubicBezTo>
                <a:lnTo>
                  <a:pt x="11955" y="14924"/>
                </a:lnTo>
                <a:cubicBezTo>
                  <a:pt x="11955" y="14981"/>
                  <a:pt x="11978" y="15028"/>
                  <a:pt x="12007" y="15028"/>
                </a:cubicBezTo>
                <a:cubicBezTo>
                  <a:pt x="12036" y="15028"/>
                  <a:pt x="12060" y="14981"/>
                  <a:pt x="12060" y="14924"/>
                </a:cubicBezTo>
                <a:lnTo>
                  <a:pt x="12060" y="14704"/>
                </a:lnTo>
                <a:cubicBezTo>
                  <a:pt x="12060" y="14646"/>
                  <a:pt x="12036" y="14601"/>
                  <a:pt x="12007" y="14601"/>
                </a:cubicBezTo>
                <a:close/>
                <a:moveTo>
                  <a:pt x="12856" y="14601"/>
                </a:moveTo>
                <a:cubicBezTo>
                  <a:pt x="12827" y="14601"/>
                  <a:pt x="12804" y="14646"/>
                  <a:pt x="12804" y="14704"/>
                </a:cubicBezTo>
                <a:lnTo>
                  <a:pt x="12804" y="14924"/>
                </a:lnTo>
                <a:cubicBezTo>
                  <a:pt x="12804" y="14981"/>
                  <a:pt x="12827" y="15028"/>
                  <a:pt x="12856" y="15028"/>
                </a:cubicBezTo>
                <a:cubicBezTo>
                  <a:pt x="12886" y="15028"/>
                  <a:pt x="12909" y="14981"/>
                  <a:pt x="12909" y="14924"/>
                </a:cubicBezTo>
                <a:lnTo>
                  <a:pt x="12909" y="14704"/>
                </a:lnTo>
                <a:cubicBezTo>
                  <a:pt x="12909" y="14646"/>
                  <a:pt x="12886" y="14601"/>
                  <a:pt x="12856" y="14601"/>
                </a:cubicBezTo>
                <a:close/>
                <a:moveTo>
                  <a:pt x="13171" y="14601"/>
                </a:moveTo>
                <a:cubicBezTo>
                  <a:pt x="13142" y="14601"/>
                  <a:pt x="13118" y="14646"/>
                  <a:pt x="13118" y="14704"/>
                </a:cubicBezTo>
                <a:lnTo>
                  <a:pt x="13118" y="14924"/>
                </a:lnTo>
                <a:cubicBezTo>
                  <a:pt x="13118" y="14981"/>
                  <a:pt x="13142" y="15028"/>
                  <a:pt x="13171" y="15028"/>
                </a:cubicBezTo>
                <a:cubicBezTo>
                  <a:pt x="13200" y="15028"/>
                  <a:pt x="13224" y="14981"/>
                  <a:pt x="13224" y="14924"/>
                </a:cubicBezTo>
                <a:lnTo>
                  <a:pt x="13224" y="14704"/>
                </a:lnTo>
                <a:cubicBezTo>
                  <a:pt x="13224" y="14646"/>
                  <a:pt x="13200" y="14601"/>
                  <a:pt x="13171" y="14601"/>
                </a:cubicBezTo>
                <a:close/>
                <a:moveTo>
                  <a:pt x="14021" y="14601"/>
                </a:moveTo>
                <a:cubicBezTo>
                  <a:pt x="13992" y="14601"/>
                  <a:pt x="13968" y="14646"/>
                  <a:pt x="13968" y="14704"/>
                </a:cubicBezTo>
                <a:lnTo>
                  <a:pt x="13968" y="14924"/>
                </a:lnTo>
                <a:cubicBezTo>
                  <a:pt x="13968" y="14981"/>
                  <a:pt x="13992" y="15028"/>
                  <a:pt x="14021" y="15028"/>
                </a:cubicBezTo>
                <a:cubicBezTo>
                  <a:pt x="14050" y="15028"/>
                  <a:pt x="14074" y="14981"/>
                  <a:pt x="14074" y="14924"/>
                </a:cubicBezTo>
                <a:lnTo>
                  <a:pt x="14074" y="14704"/>
                </a:lnTo>
                <a:cubicBezTo>
                  <a:pt x="14074" y="14646"/>
                  <a:pt x="14050" y="14601"/>
                  <a:pt x="14021" y="14601"/>
                </a:cubicBezTo>
                <a:close/>
                <a:moveTo>
                  <a:pt x="14335" y="14601"/>
                </a:moveTo>
                <a:cubicBezTo>
                  <a:pt x="14306" y="14601"/>
                  <a:pt x="14282" y="14646"/>
                  <a:pt x="14282" y="14704"/>
                </a:cubicBezTo>
                <a:lnTo>
                  <a:pt x="14282" y="14924"/>
                </a:lnTo>
                <a:cubicBezTo>
                  <a:pt x="14282" y="14981"/>
                  <a:pt x="14306" y="15028"/>
                  <a:pt x="14335" y="15028"/>
                </a:cubicBezTo>
                <a:cubicBezTo>
                  <a:pt x="14364" y="15028"/>
                  <a:pt x="14388" y="14981"/>
                  <a:pt x="14388" y="14924"/>
                </a:cubicBezTo>
                <a:lnTo>
                  <a:pt x="14388" y="14704"/>
                </a:lnTo>
                <a:cubicBezTo>
                  <a:pt x="14388" y="14646"/>
                  <a:pt x="14364" y="14601"/>
                  <a:pt x="14335" y="14601"/>
                </a:cubicBezTo>
                <a:close/>
                <a:moveTo>
                  <a:pt x="15185" y="14601"/>
                </a:moveTo>
                <a:cubicBezTo>
                  <a:pt x="15156" y="14601"/>
                  <a:pt x="15132" y="14646"/>
                  <a:pt x="15132" y="14704"/>
                </a:cubicBezTo>
                <a:lnTo>
                  <a:pt x="15132" y="14924"/>
                </a:lnTo>
                <a:cubicBezTo>
                  <a:pt x="15132" y="14981"/>
                  <a:pt x="15156" y="15028"/>
                  <a:pt x="15185" y="15028"/>
                </a:cubicBezTo>
                <a:cubicBezTo>
                  <a:pt x="15214" y="15028"/>
                  <a:pt x="15237" y="14981"/>
                  <a:pt x="15237" y="14924"/>
                </a:cubicBezTo>
                <a:lnTo>
                  <a:pt x="15237" y="14704"/>
                </a:lnTo>
                <a:cubicBezTo>
                  <a:pt x="15237" y="14646"/>
                  <a:pt x="15214" y="14601"/>
                  <a:pt x="15185" y="14601"/>
                </a:cubicBezTo>
                <a:close/>
                <a:moveTo>
                  <a:pt x="15500" y="14601"/>
                </a:moveTo>
                <a:cubicBezTo>
                  <a:pt x="15470" y="14601"/>
                  <a:pt x="15447" y="14646"/>
                  <a:pt x="15447" y="14704"/>
                </a:cubicBezTo>
                <a:lnTo>
                  <a:pt x="15447" y="14924"/>
                </a:lnTo>
                <a:cubicBezTo>
                  <a:pt x="15447" y="14981"/>
                  <a:pt x="15470" y="15028"/>
                  <a:pt x="15500" y="15028"/>
                </a:cubicBezTo>
                <a:cubicBezTo>
                  <a:pt x="15529" y="15028"/>
                  <a:pt x="15551" y="14981"/>
                  <a:pt x="15551" y="14924"/>
                </a:cubicBezTo>
                <a:lnTo>
                  <a:pt x="15551" y="14704"/>
                </a:lnTo>
                <a:cubicBezTo>
                  <a:pt x="15551" y="14646"/>
                  <a:pt x="15529" y="14601"/>
                  <a:pt x="15500" y="14601"/>
                </a:cubicBezTo>
                <a:close/>
                <a:moveTo>
                  <a:pt x="16349" y="14601"/>
                </a:moveTo>
                <a:cubicBezTo>
                  <a:pt x="16320" y="14601"/>
                  <a:pt x="16296" y="14646"/>
                  <a:pt x="16296" y="14704"/>
                </a:cubicBezTo>
                <a:lnTo>
                  <a:pt x="16296" y="14924"/>
                </a:lnTo>
                <a:cubicBezTo>
                  <a:pt x="16296" y="14981"/>
                  <a:pt x="16320" y="15028"/>
                  <a:pt x="16349" y="15028"/>
                </a:cubicBezTo>
                <a:cubicBezTo>
                  <a:pt x="16378" y="15028"/>
                  <a:pt x="16401" y="14981"/>
                  <a:pt x="16401" y="14924"/>
                </a:cubicBezTo>
                <a:lnTo>
                  <a:pt x="16401" y="14704"/>
                </a:lnTo>
                <a:cubicBezTo>
                  <a:pt x="16401" y="14646"/>
                  <a:pt x="16378" y="14601"/>
                  <a:pt x="16349" y="14601"/>
                </a:cubicBezTo>
                <a:close/>
                <a:moveTo>
                  <a:pt x="16663" y="14601"/>
                </a:moveTo>
                <a:cubicBezTo>
                  <a:pt x="16634" y="14601"/>
                  <a:pt x="16611" y="14646"/>
                  <a:pt x="16611" y="14704"/>
                </a:cubicBezTo>
                <a:lnTo>
                  <a:pt x="16611" y="14924"/>
                </a:lnTo>
                <a:cubicBezTo>
                  <a:pt x="16611" y="14981"/>
                  <a:pt x="16634" y="15028"/>
                  <a:pt x="16663" y="15028"/>
                </a:cubicBezTo>
                <a:cubicBezTo>
                  <a:pt x="16692" y="15028"/>
                  <a:pt x="16716" y="14981"/>
                  <a:pt x="16716" y="14924"/>
                </a:cubicBezTo>
                <a:lnTo>
                  <a:pt x="16716" y="14704"/>
                </a:lnTo>
                <a:cubicBezTo>
                  <a:pt x="16716" y="14646"/>
                  <a:pt x="16692" y="14601"/>
                  <a:pt x="16663" y="14601"/>
                </a:cubicBezTo>
                <a:close/>
                <a:moveTo>
                  <a:pt x="17512" y="14601"/>
                </a:moveTo>
                <a:cubicBezTo>
                  <a:pt x="17483" y="14601"/>
                  <a:pt x="17459" y="14646"/>
                  <a:pt x="17459" y="14704"/>
                </a:cubicBezTo>
                <a:lnTo>
                  <a:pt x="17459" y="14924"/>
                </a:lnTo>
                <a:cubicBezTo>
                  <a:pt x="17459" y="14981"/>
                  <a:pt x="17483" y="15028"/>
                  <a:pt x="17512" y="15028"/>
                </a:cubicBezTo>
                <a:cubicBezTo>
                  <a:pt x="17541" y="15028"/>
                  <a:pt x="17565" y="14981"/>
                  <a:pt x="17565" y="14924"/>
                </a:cubicBezTo>
                <a:lnTo>
                  <a:pt x="17565" y="14704"/>
                </a:lnTo>
                <a:cubicBezTo>
                  <a:pt x="17565" y="14646"/>
                  <a:pt x="17541" y="14601"/>
                  <a:pt x="17512" y="14601"/>
                </a:cubicBezTo>
                <a:close/>
                <a:moveTo>
                  <a:pt x="17827" y="14601"/>
                </a:moveTo>
                <a:cubicBezTo>
                  <a:pt x="17798" y="14601"/>
                  <a:pt x="17774" y="14646"/>
                  <a:pt x="17774" y="14704"/>
                </a:cubicBezTo>
                <a:lnTo>
                  <a:pt x="17774" y="14924"/>
                </a:lnTo>
                <a:cubicBezTo>
                  <a:pt x="17774" y="14981"/>
                  <a:pt x="17798" y="15028"/>
                  <a:pt x="17827" y="15028"/>
                </a:cubicBezTo>
                <a:cubicBezTo>
                  <a:pt x="17856" y="15028"/>
                  <a:pt x="17880" y="14981"/>
                  <a:pt x="17880" y="14924"/>
                </a:cubicBezTo>
                <a:lnTo>
                  <a:pt x="17880" y="14704"/>
                </a:lnTo>
                <a:cubicBezTo>
                  <a:pt x="17880" y="14646"/>
                  <a:pt x="17856" y="14601"/>
                  <a:pt x="17827" y="14601"/>
                </a:cubicBezTo>
                <a:close/>
                <a:moveTo>
                  <a:pt x="18677" y="14601"/>
                </a:moveTo>
                <a:cubicBezTo>
                  <a:pt x="18648" y="14601"/>
                  <a:pt x="18624" y="14646"/>
                  <a:pt x="18624" y="14704"/>
                </a:cubicBezTo>
                <a:lnTo>
                  <a:pt x="18624" y="14924"/>
                </a:lnTo>
                <a:cubicBezTo>
                  <a:pt x="18624" y="14981"/>
                  <a:pt x="18648" y="15028"/>
                  <a:pt x="18677" y="15028"/>
                </a:cubicBezTo>
                <a:cubicBezTo>
                  <a:pt x="18706" y="15028"/>
                  <a:pt x="18730" y="14981"/>
                  <a:pt x="18730" y="14924"/>
                </a:cubicBezTo>
                <a:lnTo>
                  <a:pt x="18730" y="14704"/>
                </a:lnTo>
                <a:cubicBezTo>
                  <a:pt x="18730" y="14646"/>
                  <a:pt x="18706" y="14601"/>
                  <a:pt x="18677" y="14601"/>
                </a:cubicBezTo>
                <a:close/>
                <a:moveTo>
                  <a:pt x="18991" y="14601"/>
                </a:moveTo>
                <a:cubicBezTo>
                  <a:pt x="18962" y="14601"/>
                  <a:pt x="18938" y="14646"/>
                  <a:pt x="18938" y="14704"/>
                </a:cubicBezTo>
                <a:lnTo>
                  <a:pt x="18938" y="14924"/>
                </a:lnTo>
                <a:cubicBezTo>
                  <a:pt x="18938" y="14981"/>
                  <a:pt x="18962" y="15028"/>
                  <a:pt x="18991" y="15028"/>
                </a:cubicBezTo>
                <a:cubicBezTo>
                  <a:pt x="19020" y="15028"/>
                  <a:pt x="19044" y="14981"/>
                  <a:pt x="19044" y="14924"/>
                </a:cubicBezTo>
                <a:lnTo>
                  <a:pt x="19044" y="14704"/>
                </a:lnTo>
                <a:cubicBezTo>
                  <a:pt x="19044" y="14646"/>
                  <a:pt x="19020" y="14601"/>
                  <a:pt x="18991" y="14601"/>
                </a:cubicBezTo>
                <a:close/>
                <a:moveTo>
                  <a:pt x="19841" y="14601"/>
                </a:moveTo>
                <a:cubicBezTo>
                  <a:pt x="19812" y="14601"/>
                  <a:pt x="19788" y="14646"/>
                  <a:pt x="19788" y="14704"/>
                </a:cubicBezTo>
                <a:lnTo>
                  <a:pt x="19788" y="14924"/>
                </a:lnTo>
                <a:cubicBezTo>
                  <a:pt x="19788" y="14981"/>
                  <a:pt x="19812" y="15028"/>
                  <a:pt x="19841" y="15028"/>
                </a:cubicBezTo>
                <a:cubicBezTo>
                  <a:pt x="19870" y="15028"/>
                  <a:pt x="19894" y="14981"/>
                  <a:pt x="19894" y="14924"/>
                </a:cubicBezTo>
                <a:lnTo>
                  <a:pt x="19894" y="14704"/>
                </a:lnTo>
                <a:cubicBezTo>
                  <a:pt x="19894" y="14646"/>
                  <a:pt x="19870" y="14601"/>
                  <a:pt x="19841" y="14601"/>
                </a:cubicBezTo>
                <a:close/>
                <a:moveTo>
                  <a:pt x="20155" y="14601"/>
                </a:moveTo>
                <a:cubicBezTo>
                  <a:pt x="20126" y="14601"/>
                  <a:pt x="20102" y="14646"/>
                  <a:pt x="20102" y="14704"/>
                </a:cubicBezTo>
                <a:lnTo>
                  <a:pt x="20102" y="14924"/>
                </a:lnTo>
                <a:cubicBezTo>
                  <a:pt x="20102" y="14981"/>
                  <a:pt x="20126" y="15028"/>
                  <a:pt x="20155" y="15028"/>
                </a:cubicBezTo>
                <a:cubicBezTo>
                  <a:pt x="20184" y="15028"/>
                  <a:pt x="20207" y="14981"/>
                  <a:pt x="20207" y="14924"/>
                </a:cubicBezTo>
                <a:lnTo>
                  <a:pt x="20207" y="14704"/>
                </a:lnTo>
                <a:cubicBezTo>
                  <a:pt x="20207" y="14646"/>
                  <a:pt x="20184" y="14601"/>
                  <a:pt x="20155" y="14601"/>
                </a:cubicBezTo>
                <a:close/>
                <a:moveTo>
                  <a:pt x="21004" y="14601"/>
                </a:moveTo>
                <a:cubicBezTo>
                  <a:pt x="20975" y="14601"/>
                  <a:pt x="20952" y="14646"/>
                  <a:pt x="20952" y="14704"/>
                </a:cubicBezTo>
                <a:lnTo>
                  <a:pt x="20952" y="14924"/>
                </a:lnTo>
                <a:cubicBezTo>
                  <a:pt x="20952" y="14981"/>
                  <a:pt x="20975" y="15028"/>
                  <a:pt x="21004" y="15028"/>
                </a:cubicBezTo>
                <a:cubicBezTo>
                  <a:pt x="21033" y="15028"/>
                  <a:pt x="21057" y="14981"/>
                  <a:pt x="21057" y="14924"/>
                </a:cubicBezTo>
                <a:lnTo>
                  <a:pt x="21057" y="14704"/>
                </a:lnTo>
                <a:cubicBezTo>
                  <a:pt x="21057" y="14646"/>
                  <a:pt x="21033" y="14601"/>
                  <a:pt x="21004" y="14601"/>
                </a:cubicBezTo>
                <a:close/>
                <a:moveTo>
                  <a:pt x="21319" y="14601"/>
                </a:moveTo>
                <a:cubicBezTo>
                  <a:pt x="21289" y="14601"/>
                  <a:pt x="21267" y="14646"/>
                  <a:pt x="21267" y="14704"/>
                </a:cubicBezTo>
                <a:lnTo>
                  <a:pt x="21267" y="14924"/>
                </a:lnTo>
                <a:cubicBezTo>
                  <a:pt x="21267" y="14981"/>
                  <a:pt x="21289" y="15028"/>
                  <a:pt x="21319" y="15028"/>
                </a:cubicBezTo>
                <a:cubicBezTo>
                  <a:pt x="21348" y="15028"/>
                  <a:pt x="21372" y="14981"/>
                  <a:pt x="21372" y="14924"/>
                </a:cubicBezTo>
                <a:lnTo>
                  <a:pt x="21372" y="14704"/>
                </a:lnTo>
                <a:cubicBezTo>
                  <a:pt x="21372" y="14646"/>
                  <a:pt x="21348" y="14601"/>
                  <a:pt x="21319" y="14601"/>
                </a:cubicBezTo>
                <a:close/>
                <a:moveTo>
                  <a:pt x="281" y="15331"/>
                </a:moveTo>
                <a:cubicBezTo>
                  <a:pt x="252" y="15331"/>
                  <a:pt x="228" y="15376"/>
                  <a:pt x="228" y="15434"/>
                </a:cubicBezTo>
                <a:lnTo>
                  <a:pt x="228" y="15654"/>
                </a:lnTo>
                <a:cubicBezTo>
                  <a:pt x="228" y="15711"/>
                  <a:pt x="252" y="15758"/>
                  <a:pt x="281" y="15758"/>
                </a:cubicBezTo>
                <a:cubicBezTo>
                  <a:pt x="311" y="15758"/>
                  <a:pt x="334" y="15711"/>
                  <a:pt x="334" y="15654"/>
                </a:cubicBezTo>
                <a:lnTo>
                  <a:pt x="334" y="15434"/>
                </a:lnTo>
                <a:cubicBezTo>
                  <a:pt x="334" y="15376"/>
                  <a:pt x="311" y="15331"/>
                  <a:pt x="281" y="15331"/>
                </a:cubicBezTo>
                <a:close/>
                <a:moveTo>
                  <a:pt x="596" y="15331"/>
                </a:moveTo>
                <a:cubicBezTo>
                  <a:pt x="567" y="15331"/>
                  <a:pt x="543" y="15376"/>
                  <a:pt x="543" y="15434"/>
                </a:cubicBezTo>
                <a:lnTo>
                  <a:pt x="543" y="15654"/>
                </a:lnTo>
                <a:cubicBezTo>
                  <a:pt x="543" y="15711"/>
                  <a:pt x="567" y="15758"/>
                  <a:pt x="596" y="15758"/>
                </a:cubicBezTo>
                <a:cubicBezTo>
                  <a:pt x="625" y="15758"/>
                  <a:pt x="649" y="15711"/>
                  <a:pt x="649" y="15654"/>
                </a:cubicBezTo>
                <a:lnTo>
                  <a:pt x="649" y="15434"/>
                </a:lnTo>
                <a:cubicBezTo>
                  <a:pt x="649" y="15376"/>
                  <a:pt x="625" y="15331"/>
                  <a:pt x="596" y="15331"/>
                </a:cubicBezTo>
                <a:close/>
                <a:moveTo>
                  <a:pt x="1446" y="15331"/>
                </a:moveTo>
                <a:cubicBezTo>
                  <a:pt x="1417" y="15331"/>
                  <a:pt x="1393" y="15376"/>
                  <a:pt x="1393" y="15434"/>
                </a:cubicBezTo>
                <a:lnTo>
                  <a:pt x="1393" y="15654"/>
                </a:lnTo>
                <a:cubicBezTo>
                  <a:pt x="1393" y="15711"/>
                  <a:pt x="1417" y="15758"/>
                  <a:pt x="1446" y="15758"/>
                </a:cubicBezTo>
                <a:cubicBezTo>
                  <a:pt x="1475" y="15758"/>
                  <a:pt x="1499" y="15711"/>
                  <a:pt x="1499" y="15654"/>
                </a:cubicBezTo>
                <a:lnTo>
                  <a:pt x="1499" y="15434"/>
                </a:lnTo>
                <a:cubicBezTo>
                  <a:pt x="1499" y="15376"/>
                  <a:pt x="1475" y="15331"/>
                  <a:pt x="1446" y="15331"/>
                </a:cubicBezTo>
                <a:close/>
                <a:moveTo>
                  <a:pt x="1760" y="15331"/>
                </a:moveTo>
                <a:cubicBezTo>
                  <a:pt x="1731" y="15331"/>
                  <a:pt x="1707" y="15376"/>
                  <a:pt x="1707" y="15434"/>
                </a:cubicBezTo>
                <a:lnTo>
                  <a:pt x="1707" y="15654"/>
                </a:lnTo>
                <a:cubicBezTo>
                  <a:pt x="1707" y="15711"/>
                  <a:pt x="1731" y="15758"/>
                  <a:pt x="1760" y="15758"/>
                </a:cubicBezTo>
                <a:cubicBezTo>
                  <a:pt x="1789" y="15758"/>
                  <a:pt x="1813" y="15711"/>
                  <a:pt x="1813" y="15654"/>
                </a:cubicBezTo>
                <a:lnTo>
                  <a:pt x="1813" y="15434"/>
                </a:lnTo>
                <a:cubicBezTo>
                  <a:pt x="1813" y="15376"/>
                  <a:pt x="1789" y="15331"/>
                  <a:pt x="1760" y="15331"/>
                </a:cubicBezTo>
                <a:close/>
                <a:moveTo>
                  <a:pt x="2610" y="15331"/>
                </a:moveTo>
                <a:cubicBezTo>
                  <a:pt x="2581" y="15331"/>
                  <a:pt x="2557" y="15376"/>
                  <a:pt x="2557" y="15434"/>
                </a:cubicBezTo>
                <a:lnTo>
                  <a:pt x="2557" y="15654"/>
                </a:lnTo>
                <a:cubicBezTo>
                  <a:pt x="2557" y="15711"/>
                  <a:pt x="2581" y="15758"/>
                  <a:pt x="2610" y="15758"/>
                </a:cubicBezTo>
                <a:cubicBezTo>
                  <a:pt x="2639" y="15758"/>
                  <a:pt x="2662" y="15711"/>
                  <a:pt x="2662" y="15654"/>
                </a:cubicBezTo>
                <a:lnTo>
                  <a:pt x="2662" y="15434"/>
                </a:lnTo>
                <a:cubicBezTo>
                  <a:pt x="2662" y="15376"/>
                  <a:pt x="2639" y="15331"/>
                  <a:pt x="2610" y="15331"/>
                </a:cubicBezTo>
                <a:close/>
                <a:moveTo>
                  <a:pt x="2924" y="15331"/>
                </a:moveTo>
                <a:cubicBezTo>
                  <a:pt x="2895" y="15331"/>
                  <a:pt x="2871" y="15376"/>
                  <a:pt x="2871" y="15434"/>
                </a:cubicBezTo>
                <a:lnTo>
                  <a:pt x="2871" y="15654"/>
                </a:lnTo>
                <a:cubicBezTo>
                  <a:pt x="2871" y="15711"/>
                  <a:pt x="2895" y="15758"/>
                  <a:pt x="2924" y="15758"/>
                </a:cubicBezTo>
                <a:cubicBezTo>
                  <a:pt x="2954" y="15758"/>
                  <a:pt x="2976" y="15711"/>
                  <a:pt x="2976" y="15654"/>
                </a:cubicBezTo>
                <a:lnTo>
                  <a:pt x="2976" y="15434"/>
                </a:lnTo>
                <a:cubicBezTo>
                  <a:pt x="2976" y="15376"/>
                  <a:pt x="2954" y="15331"/>
                  <a:pt x="2924" y="15331"/>
                </a:cubicBezTo>
                <a:close/>
                <a:moveTo>
                  <a:pt x="3773" y="15331"/>
                </a:moveTo>
                <a:cubicBezTo>
                  <a:pt x="3744" y="15331"/>
                  <a:pt x="3721" y="15376"/>
                  <a:pt x="3721" y="15434"/>
                </a:cubicBezTo>
                <a:lnTo>
                  <a:pt x="3721" y="15654"/>
                </a:lnTo>
                <a:cubicBezTo>
                  <a:pt x="3721" y="15711"/>
                  <a:pt x="3744" y="15758"/>
                  <a:pt x="3773" y="15758"/>
                </a:cubicBezTo>
                <a:cubicBezTo>
                  <a:pt x="3802" y="15758"/>
                  <a:pt x="3826" y="15711"/>
                  <a:pt x="3826" y="15654"/>
                </a:cubicBezTo>
                <a:lnTo>
                  <a:pt x="3826" y="15434"/>
                </a:lnTo>
                <a:cubicBezTo>
                  <a:pt x="3826" y="15376"/>
                  <a:pt x="3802" y="15331"/>
                  <a:pt x="3773" y="15331"/>
                </a:cubicBezTo>
                <a:close/>
                <a:moveTo>
                  <a:pt x="4088" y="15331"/>
                </a:moveTo>
                <a:cubicBezTo>
                  <a:pt x="4058" y="15331"/>
                  <a:pt x="4035" y="15376"/>
                  <a:pt x="4035" y="15434"/>
                </a:cubicBezTo>
                <a:lnTo>
                  <a:pt x="4035" y="15654"/>
                </a:lnTo>
                <a:cubicBezTo>
                  <a:pt x="4035" y="15711"/>
                  <a:pt x="4058" y="15758"/>
                  <a:pt x="4088" y="15758"/>
                </a:cubicBezTo>
                <a:cubicBezTo>
                  <a:pt x="4117" y="15758"/>
                  <a:pt x="4141" y="15711"/>
                  <a:pt x="4141" y="15654"/>
                </a:cubicBezTo>
                <a:lnTo>
                  <a:pt x="4141" y="15434"/>
                </a:lnTo>
                <a:cubicBezTo>
                  <a:pt x="4141" y="15376"/>
                  <a:pt x="4117" y="15331"/>
                  <a:pt x="4088" y="15331"/>
                </a:cubicBezTo>
                <a:close/>
                <a:moveTo>
                  <a:pt x="4937" y="15331"/>
                </a:moveTo>
                <a:cubicBezTo>
                  <a:pt x="4908" y="15331"/>
                  <a:pt x="4884" y="15376"/>
                  <a:pt x="4884" y="15434"/>
                </a:cubicBezTo>
                <a:lnTo>
                  <a:pt x="4884" y="15654"/>
                </a:lnTo>
                <a:cubicBezTo>
                  <a:pt x="4884" y="15711"/>
                  <a:pt x="4908" y="15758"/>
                  <a:pt x="4937" y="15758"/>
                </a:cubicBezTo>
                <a:cubicBezTo>
                  <a:pt x="4966" y="15758"/>
                  <a:pt x="4990" y="15711"/>
                  <a:pt x="4990" y="15654"/>
                </a:cubicBezTo>
                <a:lnTo>
                  <a:pt x="4990" y="15434"/>
                </a:lnTo>
                <a:cubicBezTo>
                  <a:pt x="4990" y="15376"/>
                  <a:pt x="4966" y="15331"/>
                  <a:pt x="4937" y="15331"/>
                </a:cubicBezTo>
                <a:close/>
                <a:moveTo>
                  <a:pt x="5252" y="15331"/>
                </a:moveTo>
                <a:cubicBezTo>
                  <a:pt x="5223" y="15331"/>
                  <a:pt x="5199" y="15376"/>
                  <a:pt x="5199" y="15434"/>
                </a:cubicBezTo>
                <a:lnTo>
                  <a:pt x="5199" y="15654"/>
                </a:lnTo>
                <a:cubicBezTo>
                  <a:pt x="5199" y="15711"/>
                  <a:pt x="5223" y="15758"/>
                  <a:pt x="5252" y="15758"/>
                </a:cubicBezTo>
                <a:cubicBezTo>
                  <a:pt x="5281" y="15758"/>
                  <a:pt x="5305" y="15711"/>
                  <a:pt x="5305" y="15654"/>
                </a:cubicBezTo>
                <a:lnTo>
                  <a:pt x="5305" y="15434"/>
                </a:lnTo>
                <a:cubicBezTo>
                  <a:pt x="5305" y="15376"/>
                  <a:pt x="5281" y="15331"/>
                  <a:pt x="5252" y="15331"/>
                </a:cubicBezTo>
                <a:close/>
                <a:moveTo>
                  <a:pt x="6102" y="15331"/>
                </a:moveTo>
                <a:cubicBezTo>
                  <a:pt x="6072" y="15331"/>
                  <a:pt x="6049" y="15376"/>
                  <a:pt x="6049" y="15434"/>
                </a:cubicBezTo>
                <a:lnTo>
                  <a:pt x="6049" y="15654"/>
                </a:lnTo>
                <a:cubicBezTo>
                  <a:pt x="6049" y="15711"/>
                  <a:pt x="6072" y="15758"/>
                  <a:pt x="6102" y="15758"/>
                </a:cubicBezTo>
                <a:cubicBezTo>
                  <a:pt x="6131" y="15758"/>
                  <a:pt x="6155" y="15711"/>
                  <a:pt x="6155" y="15654"/>
                </a:cubicBezTo>
                <a:lnTo>
                  <a:pt x="6155" y="15434"/>
                </a:lnTo>
                <a:cubicBezTo>
                  <a:pt x="6155" y="15376"/>
                  <a:pt x="6131" y="15331"/>
                  <a:pt x="6102" y="15331"/>
                </a:cubicBezTo>
                <a:close/>
                <a:moveTo>
                  <a:pt x="6416" y="15331"/>
                </a:moveTo>
                <a:cubicBezTo>
                  <a:pt x="6387" y="15331"/>
                  <a:pt x="6363" y="15376"/>
                  <a:pt x="6363" y="15434"/>
                </a:cubicBezTo>
                <a:lnTo>
                  <a:pt x="6363" y="15654"/>
                </a:lnTo>
                <a:cubicBezTo>
                  <a:pt x="6363" y="15711"/>
                  <a:pt x="6387" y="15758"/>
                  <a:pt x="6416" y="15758"/>
                </a:cubicBezTo>
                <a:cubicBezTo>
                  <a:pt x="6445" y="15758"/>
                  <a:pt x="6469" y="15711"/>
                  <a:pt x="6469" y="15654"/>
                </a:cubicBezTo>
                <a:lnTo>
                  <a:pt x="6469" y="15434"/>
                </a:lnTo>
                <a:cubicBezTo>
                  <a:pt x="6469" y="15376"/>
                  <a:pt x="6445" y="15331"/>
                  <a:pt x="6416" y="15331"/>
                </a:cubicBezTo>
                <a:close/>
                <a:moveTo>
                  <a:pt x="7266" y="15331"/>
                </a:moveTo>
                <a:cubicBezTo>
                  <a:pt x="7237" y="15331"/>
                  <a:pt x="7213" y="15376"/>
                  <a:pt x="7213" y="15434"/>
                </a:cubicBezTo>
                <a:lnTo>
                  <a:pt x="7213" y="15654"/>
                </a:lnTo>
                <a:cubicBezTo>
                  <a:pt x="7213" y="15711"/>
                  <a:pt x="7237" y="15758"/>
                  <a:pt x="7266" y="15758"/>
                </a:cubicBezTo>
                <a:cubicBezTo>
                  <a:pt x="7295" y="15758"/>
                  <a:pt x="7318" y="15711"/>
                  <a:pt x="7318" y="15654"/>
                </a:cubicBezTo>
                <a:lnTo>
                  <a:pt x="7318" y="15434"/>
                </a:lnTo>
                <a:cubicBezTo>
                  <a:pt x="7318" y="15376"/>
                  <a:pt x="7295" y="15331"/>
                  <a:pt x="7266" y="15331"/>
                </a:cubicBezTo>
                <a:close/>
                <a:moveTo>
                  <a:pt x="7580" y="15331"/>
                </a:moveTo>
                <a:cubicBezTo>
                  <a:pt x="7551" y="15331"/>
                  <a:pt x="7527" y="15376"/>
                  <a:pt x="7527" y="15434"/>
                </a:cubicBezTo>
                <a:lnTo>
                  <a:pt x="7527" y="15654"/>
                </a:lnTo>
                <a:cubicBezTo>
                  <a:pt x="7527" y="15711"/>
                  <a:pt x="7551" y="15758"/>
                  <a:pt x="7580" y="15758"/>
                </a:cubicBezTo>
                <a:cubicBezTo>
                  <a:pt x="7609" y="15758"/>
                  <a:pt x="7632" y="15711"/>
                  <a:pt x="7632" y="15654"/>
                </a:cubicBezTo>
                <a:lnTo>
                  <a:pt x="7632" y="15434"/>
                </a:lnTo>
                <a:cubicBezTo>
                  <a:pt x="7632" y="15376"/>
                  <a:pt x="7609" y="15331"/>
                  <a:pt x="7580" y="15331"/>
                </a:cubicBezTo>
                <a:close/>
                <a:moveTo>
                  <a:pt x="8429" y="15331"/>
                </a:moveTo>
                <a:cubicBezTo>
                  <a:pt x="8400" y="15331"/>
                  <a:pt x="8377" y="15376"/>
                  <a:pt x="8377" y="15434"/>
                </a:cubicBezTo>
                <a:lnTo>
                  <a:pt x="8377" y="15654"/>
                </a:lnTo>
                <a:cubicBezTo>
                  <a:pt x="8377" y="15711"/>
                  <a:pt x="8400" y="15758"/>
                  <a:pt x="8429" y="15758"/>
                </a:cubicBezTo>
                <a:cubicBezTo>
                  <a:pt x="8458" y="15758"/>
                  <a:pt x="8482" y="15711"/>
                  <a:pt x="8482" y="15654"/>
                </a:cubicBezTo>
                <a:lnTo>
                  <a:pt x="8482" y="15434"/>
                </a:lnTo>
                <a:cubicBezTo>
                  <a:pt x="8482" y="15376"/>
                  <a:pt x="8458" y="15331"/>
                  <a:pt x="8429" y="15331"/>
                </a:cubicBezTo>
                <a:close/>
                <a:moveTo>
                  <a:pt x="8744" y="15331"/>
                </a:moveTo>
                <a:cubicBezTo>
                  <a:pt x="8714" y="15331"/>
                  <a:pt x="8691" y="15376"/>
                  <a:pt x="8691" y="15434"/>
                </a:cubicBezTo>
                <a:lnTo>
                  <a:pt x="8691" y="15654"/>
                </a:lnTo>
                <a:cubicBezTo>
                  <a:pt x="8691" y="15711"/>
                  <a:pt x="8714" y="15758"/>
                  <a:pt x="8744" y="15758"/>
                </a:cubicBezTo>
                <a:cubicBezTo>
                  <a:pt x="8773" y="15758"/>
                  <a:pt x="8796" y="15711"/>
                  <a:pt x="8796" y="15654"/>
                </a:cubicBezTo>
                <a:lnTo>
                  <a:pt x="8796" y="15434"/>
                </a:lnTo>
                <a:cubicBezTo>
                  <a:pt x="8796" y="15376"/>
                  <a:pt x="8773" y="15331"/>
                  <a:pt x="8744" y="15331"/>
                </a:cubicBezTo>
                <a:close/>
                <a:moveTo>
                  <a:pt x="9593" y="15331"/>
                </a:moveTo>
                <a:cubicBezTo>
                  <a:pt x="9564" y="15331"/>
                  <a:pt x="9540" y="15376"/>
                  <a:pt x="9540" y="15434"/>
                </a:cubicBezTo>
                <a:lnTo>
                  <a:pt x="9540" y="15654"/>
                </a:lnTo>
                <a:cubicBezTo>
                  <a:pt x="9540" y="15711"/>
                  <a:pt x="9564" y="15758"/>
                  <a:pt x="9593" y="15758"/>
                </a:cubicBezTo>
                <a:cubicBezTo>
                  <a:pt x="9622" y="15758"/>
                  <a:pt x="9646" y="15711"/>
                  <a:pt x="9646" y="15654"/>
                </a:cubicBezTo>
                <a:lnTo>
                  <a:pt x="9646" y="15434"/>
                </a:lnTo>
                <a:cubicBezTo>
                  <a:pt x="9646" y="15376"/>
                  <a:pt x="9622" y="15331"/>
                  <a:pt x="9593" y="15331"/>
                </a:cubicBezTo>
                <a:close/>
                <a:moveTo>
                  <a:pt x="9908" y="15331"/>
                </a:moveTo>
                <a:cubicBezTo>
                  <a:pt x="9879" y="15331"/>
                  <a:pt x="9855" y="15376"/>
                  <a:pt x="9855" y="15434"/>
                </a:cubicBezTo>
                <a:lnTo>
                  <a:pt x="9855" y="15654"/>
                </a:lnTo>
                <a:cubicBezTo>
                  <a:pt x="9855" y="15711"/>
                  <a:pt x="9879" y="15758"/>
                  <a:pt x="9908" y="15758"/>
                </a:cubicBezTo>
                <a:cubicBezTo>
                  <a:pt x="9937" y="15758"/>
                  <a:pt x="9961" y="15711"/>
                  <a:pt x="9961" y="15654"/>
                </a:cubicBezTo>
                <a:lnTo>
                  <a:pt x="9961" y="15434"/>
                </a:lnTo>
                <a:cubicBezTo>
                  <a:pt x="9961" y="15376"/>
                  <a:pt x="9937" y="15331"/>
                  <a:pt x="9908" y="15331"/>
                </a:cubicBezTo>
                <a:close/>
                <a:moveTo>
                  <a:pt x="10758" y="15331"/>
                </a:moveTo>
                <a:cubicBezTo>
                  <a:pt x="10728" y="15331"/>
                  <a:pt x="10705" y="15376"/>
                  <a:pt x="10705" y="15434"/>
                </a:cubicBezTo>
                <a:lnTo>
                  <a:pt x="10705" y="15654"/>
                </a:lnTo>
                <a:cubicBezTo>
                  <a:pt x="10705" y="15711"/>
                  <a:pt x="10728" y="15758"/>
                  <a:pt x="10758" y="15758"/>
                </a:cubicBezTo>
                <a:cubicBezTo>
                  <a:pt x="10787" y="15758"/>
                  <a:pt x="10810" y="15711"/>
                  <a:pt x="10810" y="15654"/>
                </a:cubicBezTo>
                <a:lnTo>
                  <a:pt x="10810" y="15434"/>
                </a:lnTo>
                <a:cubicBezTo>
                  <a:pt x="10810" y="15376"/>
                  <a:pt x="10787" y="15331"/>
                  <a:pt x="10758" y="15331"/>
                </a:cubicBezTo>
                <a:close/>
                <a:moveTo>
                  <a:pt x="11072" y="15331"/>
                </a:moveTo>
                <a:cubicBezTo>
                  <a:pt x="11043" y="15331"/>
                  <a:pt x="11019" y="15376"/>
                  <a:pt x="11019" y="15434"/>
                </a:cubicBezTo>
                <a:lnTo>
                  <a:pt x="11019" y="15654"/>
                </a:lnTo>
                <a:cubicBezTo>
                  <a:pt x="11019" y="15711"/>
                  <a:pt x="11043" y="15758"/>
                  <a:pt x="11072" y="15758"/>
                </a:cubicBezTo>
                <a:cubicBezTo>
                  <a:pt x="11101" y="15758"/>
                  <a:pt x="11125" y="15711"/>
                  <a:pt x="11125" y="15654"/>
                </a:cubicBezTo>
                <a:lnTo>
                  <a:pt x="11125" y="15434"/>
                </a:lnTo>
                <a:cubicBezTo>
                  <a:pt x="11125" y="15376"/>
                  <a:pt x="11101" y="15331"/>
                  <a:pt x="11072" y="15331"/>
                </a:cubicBezTo>
                <a:close/>
                <a:moveTo>
                  <a:pt x="11922" y="15331"/>
                </a:moveTo>
                <a:cubicBezTo>
                  <a:pt x="11893" y="15331"/>
                  <a:pt x="11869" y="15376"/>
                  <a:pt x="11869" y="15434"/>
                </a:cubicBezTo>
                <a:lnTo>
                  <a:pt x="11869" y="15654"/>
                </a:lnTo>
                <a:cubicBezTo>
                  <a:pt x="11869" y="15711"/>
                  <a:pt x="11893" y="15758"/>
                  <a:pt x="11922" y="15758"/>
                </a:cubicBezTo>
                <a:cubicBezTo>
                  <a:pt x="11951" y="15758"/>
                  <a:pt x="11974" y="15711"/>
                  <a:pt x="11974" y="15654"/>
                </a:cubicBezTo>
                <a:lnTo>
                  <a:pt x="11974" y="15434"/>
                </a:lnTo>
                <a:cubicBezTo>
                  <a:pt x="11974" y="15376"/>
                  <a:pt x="11951" y="15331"/>
                  <a:pt x="11922" y="15331"/>
                </a:cubicBezTo>
                <a:close/>
                <a:moveTo>
                  <a:pt x="12236" y="15331"/>
                </a:moveTo>
                <a:cubicBezTo>
                  <a:pt x="12207" y="15331"/>
                  <a:pt x="12183" y="15376"/>
                  <a:pt x="12183" y="15434"/>
                </a:cubicBezTo>
                <a:lnTo>
                  <a:pt x="12183" y="15654"/>
                </a:lnTo>
                <a:cubicBezTo>
                  <a:pt x="12183" y="15711"/>
                  <a:pt x="12207" y="15758"/>
                  <a:pt x="12236" y="15758"/>
                </a:cubicBezTo>
                <a:cubicBezTo>
                  <a:pt x="12265" y="15758"/>
                  <a:pt x="12288" y="15711"/>
                  <a:pt x="12288" y="15654"/>
                </a:cubicBezTo>
                <a:lnTo>
                  <a:pt x="12288" y="15434"/>
                </a:lnTo>
                <a:cubicBezTo>
                  <a:pt x="12288" y="15376"/>
                  <a:pt x="12265" y="15331"/>
                  <a:pt x="12236" y="15331"/>
                </a:cubicBezTo>
                <a:close/>
                <a:moveTo>
                  <a:pt x="13085" y="15331"/>
                </a:moveTo>
                <a:cubicBezTo>
                  <a:pt x="13056" y="15331"/>
                  <a:pt x="13032" y="15376"/>
                  <a:pt x="13032" y="15434"/>
                </a:cubicBezTo>
                <a:lnTo>
                  <a:pt x="13032" y="15654"/>
                </a:lnTo>
                <a:cubicBezTo>
                  <a:pt x="13032" y="15711"/>
                  <a:pt x="13056" y="15758"/>
                  <a:pt x="13085" y="15758"/>
                </a:cubicBezTo>
                <a:cubicBezTo>
                  <a:pt x="13114" y="15758"/>
                  <a:pt x="13138" y="15711"/>
                  <a:pt x="13138" y="15654"/>
                </a:cubicBezTo>
                <a:lnTo>
                  <a:pt x="13138" y="15434"/>
                </a:lnTo>
                <a:cubicBezTo>
                  <a:pt x="13138" y="15376"/>
                  <a:pt x="13114" y="15331"/>
                  <a:pt x="13085" y="15331"/>
                </a:cubicBezTo>
                <a:close/>
                <a:moveTo>
                  <a:pt x="13399" y="15331"/>
                </a:moveTo>
                <a:cubicBezTo>
                  <a:pt x="13370" y="15331"/>
                  <a:pt x="13348" y="15376"/>
                  <a:pt x="13348" y="15434"/>
                </a:cubicBezTo>
                <a:lnTo>
                  <a:pt x="13348" y="15654"/>
                </a:lnTo>
                <a:cubicBezTo>
                  <a:pt x="13348" y="15711"/>
                  <a:pt x="13370" y="15758"/>
                  <a:pt x="13399" y="15758"/>
                </a:cubicBezTo>
                <a:cubicBezTo>
                  <a:pt x="13428" y="15758"/>
                  <a:pt x="13452" y="15711"/>
                  <a:pt x="13452" y="15654"/>
                </a:cubicBezTo>
                <a:lnTo>
                  <a:pt x="13452" y="15434"/>
                </a:lnTo>
                <a:cubicBezTo>
                  <a:pt x="13452" y="15376"/>
                  <a:pt x="13428" y="15331"/>
                  <a:pt x="13399" y="15331"/>
                </a:cubicBezTo>
                <a:close/>
                <a:moveTo>
                  <a:pt x="14249" y="15331"/>
                </a:moveTo>
                <a:cubicBezTo>
                  <a:pt x="14220" y="15331"/>
                  <a:pt x="14196" y="15376"/>
                  <a:pt x="14196" y="15434"/>
                </a:cubicBezTo>
                <a:lnTo>
                  <a:pt x="14196" y="15654"/>
                </a:lnTo>
                <a:cubicBezTo>
                  <a:pt x="14196" y="15711"/>
                  <a:pt x="14220" y="15758"/>
                  <a:pt x="14249" y="15758"/>
                </a:cubicBezTo>
                <a:cubicBezTo>
                  <a:pt x="14278" y="15758"/>
                  <a:pt x="14302" y="15711"/>
                  <a:pt x="14302" y="15654"/>
                </a:cubicBezTo>
                <a:lnTo>
                  <a:pt x="14302" y="15434"/>
                </a:lnTo>
                <a:cubicBezTo>
                  <a:pt x="14302" y="15376"/>
                  <a:pt x="14278" y="15331"/>
                  <a:pt x="14249" y="15331"/>
                </a:cubicBezTo>
                <a:close/>
                <a:moveTo>
                  <a:pt x="14564" y="15331"/>
                </a:moveTo>
                <a:cubicBezTo>
                  <a:pt x="14535" y="15331"/>
                  <a:pt x="14511" y="15376"/>
                  <a:pt x="14511" y="15434"/>
                </a:cubicBezTo>
                <a:lnTo>
                  <a:pt x="14511" y="15654"/>
                </a:lnTo>
                <a:cubicBezTo>
                  <a:pt x="14511" y="15711"/>
                  <a:pt x="14535" y="15758"/>
                  <a:pt x="14564" y="15758"/>
                </a:cubicBezTo>
                <a:cubicBezTo>
                  <a:pt x="14593" y="15758"/>
                  <a:pt x="14617" y="15711"/>
                  <a:pt x="14617" y="15654"/>
                </a:cubicBezTo>
                <a:lnTo>
                  <a:pt x="14617" y="15434"/>
                </a:lnTo>
                <a:cubicBezTo>
                  <a:pt x="14617" y="15376"/>
                  <a:pt x="14593" y="15331"/>
                  <a:pt x="14564" y="15331"/>
                </a:cubicBezTo>
                <a:close/>
                <a:moveTo>
                  <a:pt x="15413" y="15331"/>
                </a:moveTo>
                <a:cubicBezTo>
                  <a:pt x="15384" y="15331"/>
                  <a:pt x="15360" y="15376"/>
                  <a:pt x="15360" y="15434"/>
                </a:cubicBezTo>
                <a:lnTo>
                  <a:pt x="15360" y="15654"/>
                </a:lnTo>
                <a:cubicBezTo>
                  <a:pt x="15360" y="15711"/>
                  <a:pt x="15384" y="15758"/>
                  <a:pt x="15413" y="15758"/>
                </a:cubicBezTo>
                <a:cubicBezTo>
                  <a:pt x="15442" y="15758"/>
                  <a:pt x="15465" y="15711"/>
                  <a:pt x="15465" y="15654"/>
                </a:cubicBezTo>
                <a:lnTo>
                  <a:pt x="15465" y="15434"/>
                </a:lnTo>
                <a:cubicBezTo>
                  <a:pt x="15465" y="15376"/>
                  <a:pt x="15442" y="15331"/>
                  <a:pt x="15413" y="15331"/>
                </a:cubicBezTo>
                <a:close/>
                <a:moveTo>
                  <a:pt x="15728" y="15331"/>
                </a:moveTo>
                <a:cubicBezTo>
                  <a:pt x="15699" y="15331"/>
                  <a:pt x="15675" y="15376"/>
                  <a:pt x="15675" y="15434"/>
                </a:cubicBezTo>
                <a:lnTo>
                  <a:pt x="15675" y="15654"/>
                </a:lnTo>
                <a:cubicBezTo>
                  <a:pt x="15675" y="15711"/>
                  <a:pt x="15699" y="15758"/>
                  <a:pt x="15728" y="15758"/>
                </a:cubicBezTo>
                <a:cubicBezTo>
                  <a:pt x="15757" y="15758"/>
                  <a:pt x="15781" y="15711"/>
                  <a:pt x="15781" y="15654"/>
                </a:cubicBezTo>
                <a:lnTo>
                  <a:pt x="15781" y="15434"/>
                </a:lnTo>
                <a:cubicBezTo>
                  <a:pt x="15781" y="15376"/>
                  <a:pt x="15757" y="15331"/>
                  <a:pt x="15728" y="15331"/>
                </a:cubicBezTo>
                <a:close/>
                <a:moveTo>
                  <a:pt x="16578" y="15331"/>
                </a:moveTo>
                <a:cubicBezTo>
                  <a:pt x="16549" y="15331"/>
                  <a:pt x="16525" y="15376"/>
                  <a:pt x="16525" y="15434"/>
                </a:cubicBezTo>
                <a:lnTo>
                  <a:pt x="16525" y="15654"/>
                </a:lnTo>
                <a:cubicBezTo>
                  <a:pt x="16525" y="15711"/>
                  <a:pt x="16549" y="15758"/>
                  <a:pt x="16578" y="15758"/>
                </a:cubicBezTo>
                <a:cubicBezTo>
                  <a:pt x="16607" y="15758"/>
                  <a:pt x="16630" y="15711"/>
                  <a:pt x="16630" y="15654"/>
                </a:cubicBezTo>
                <a:lnTo>
                  <a:pt x="16630" y="15434"/>
                </a:lnTo>
                <a:cubicBezTo>
                  <a:pt x="16630" y="15376"/>
                  <a:pt x="16607" y="15331"/>
                  <a:pt x="16578" y="15331"/>
                </a:cubicBezTo>
                <a:close/>
                <a:moveTo>
                  <a:pt x="16892" y="15331"/>
                </a:moveTo>
                <a:cubicBezTo>
                  <a:pt x="16863" y="15331"/>
                  <a:pt x="16839" y="15376"/>
                  <a:pt x="16839" y="15434"/>
                </a:cubicBezTo>
                <a:lnTo>
                  <a:pt x="16839" y="15654"/>
                </a:lnTo>
                <a:cubicBezTo>
                  <a:pt x="16839" y="15711"/>
                  <a:pt x="16863" y="15758"/>
                  <a:pt x="16892" y="15758"/>
                </a:cubicBezTo>
                <a:cubicBezTo>
                  <a:pt x="16921" y="15758"/>
                  <a:pt x="16944" y="15711"/>
                  <a:pt x="16944" y="15654"/>
                </a:cubicBezTo>
                <a:lnTo>
                  <a:pt x="16944" y="15434"/>
                </a:lnTo>
                <a:cubicBezTo>
                  <a:pt x="16944" y="15376"/>
                  <a:pt x="16921" y="15331"/>
                  <a:pt x="16892" y="15331"/>
                </a:cubicBezTo>
                <a:close/>
                <a:moveTo>
                  <a:pt x="17741" y="15331"/>
                </a:moveTo>
                <a:cubicBezTo>
                  <a:pt x="17712" y="15331"/>
                  <a:pt x="17689" y="15376"/>
                  <a:pt x="17689" y="15434"/>
                </a:cubicBezTo>
                <a:lnTo>
                  <a:pt x="17689" y="15654"/>
                </a:lnTo>
                <a:cubicBezTo>
                  <a:pt x="17689" y="15711"/>
                  <a:pt x="17712" y="15758"/>
                  <a:pt x="17741" y="15758"/>
                </a:cubicBezTo>
                <a:cubicBezTo>
                  <a:pt x="17770" y="15758"/>
                  <a:pt x="17794" y="15711"/>
                  <a:pt x="17794" y="15654"/>
                </a:cubicBezTo>
                <a:lnTo>
                  <a:pt x="17794" y="15434"/>
                </a:lnTo>
                <a:cubicBezTo>
                  <a:pt x="17794" y="15376"/>
                  <a:pt x="17770" y="15331"/>
                  <a:pt x="17741" y="15331"/>
                </a:cubicBezTo>
                <a:close/>
                <a:moveTo>
                  <a:pt x="18055" y="15331"/>
                </a:moveTo>
                <a:cubicBezTo>
                  <a:pt x="18026" y="15331"/>
                  <a:pt x="18002" y="15376"/>
                  <a:pt x="18002" y="15434"/>
                </a:cubicBezTo>
                <a:lnTo>
                  <a:pt x="18002" y="15654"/>
                </a:lnTo>
                <a:cubicBezTo>
                  <a:pt x="18002" y="15711"/>
                  <a:pt x="18026" y="15758"/>
                  <a:pt x="18055" y="15758"/>
                </a:cubicBezTo>
                <a:cubicBezTo>
                  <a:pt x="18085" y="15758"/>
                  <a:pt x="18108" y="15711"/>
                  <a:pt x="18108" y="15654"/>
                </a:cubicBezTo>
                <a:lnTo>
                  <a:pt x="18108" y="15434"/>
                </a:lnTo>
                <a:cubicBezTo>
                  <a:pt x="18108" y="15376"/>
                  <a:pt x="18085" y="15331"/>
                  <a:pt x="18055" y="15331"/>
                </a:cubicBezTo>
                <a:close/>
                <a:moveTo>
                  <a:pt x="18905" y="15331"/>
                </a:moveTo>
                <a:cubicBezTo>
                  <a:pt x="18876" y="15331"/>
                  <a:pt x="18852" y="15376"/>
                  <a:pt x="18852" y="15434"/>
                </a:cubicBezTo>
                <a:lnTo>
                  <a:pt x="18852" y="15654"/>
                </a:lnTo>
                <a:cubicBezTo>
                  <a:pt x="18852" y="15711"/>
                  <a:pt x="18876" y="15758"/>
                  <a:pt x="18905" y="15758"/>
                </a:cubicBezTo>
                <a:cubicBezTo>
                  <a:pt x="18934" y="15758"/>
                  <a:pt x="18958" y="15711"/>
                  <a:pt x="18958" y="15654"/>
                </a:cubicBezTo>
                <a:lnTo>
                  <a:pt x="18958" y="15434"/>
                </a:lnTo>
                <a:cubicBezTo>
                  <a:pt x="18958" y="15376"/>
                  <a:pt x="18934" y="15331"/>
                  <a:pt x="18905" y="15331"/>
                </a:cubicBezTo>
                <a:close/>
                <a:moveTo>
                  <a:pt x="19220" y="15331"/>
                </a:moveTo>
                <a:cubicBezTo>
                  <a:pt x="19191" y="15331"/>
                  <a:pt x="19167" y="15376"/>
                  <a:pt x="19167" y="15434"/>
                </a:cubicBezTo>
                <a:lnTo>
                  <a:pt x="19167" y="15654"/>
                </a:lnTo>
                <a:cubicBezTo>
                  <a:pt x="19167" y="15711"/>
                  <a:pt x="19191" y="15758"/>
                  <a:pt x="19220" y="15758"/>
                </a:cubicBezTo>
                <a:cubicBezTo>
                  <a:pt x="19249" y="15758"/>
                  <a:pt x="19273" y="15711"/>
                  <a:pt x="19273" y="15654"/>
                </a:cubicBezTo>
                <a:lnTo>
                  <a:pt x="19273" y="15434"/>
                </a:lnTo>
                <a:cubicBezTo>
                  <a:pt x="19273" y="15376"/>
                  <a:pt x="19249" y="15331"/>
                  <a:pt x="19220" y="15331"/>
                </a:cubicBezTo>
                <a:close/>
                <a:moveTo>
                  <a:pt x="20069" y="15331"/>
                </a:moveTo>
                <a:cubicBezTo>
                  <a:pt x="20040" y="15331"/>
                  <a:pt x="20016" y="15376"/>
                  <a:pt x="20016" y="15434"/>
                </a:cubicBezTo>
                <a:lnTo>
                  <a:pt x="20016" y="15654"/>
                </a:lnTo>
                <a:cubicBezTo>
                  <a:pt x="20016" y="15711"/>
                  <a:pt x="20040" y="15758"/>
                  <a:pt x="20069" y="15758"/>
                </a:cubicBezTo>
                <a:cubicBezTo>
                  <a:pt x="20099" y="15758"/>
                  <a:pt x="20122" y="15711"/>
                  <a:pt x="20122" y="15654"/>
                </a:cubicBezTo>
                <a:lnTo>
                  <a:pt x="20122" y="15434"/>
                </a:lnTo>
                <a:cubicBezTo>
                  <a:pt x="20122" y="15376"/>
                  <a:pt x="20099" y="15331"/>
                  <a:pt x="20069" y="15331"/>
                </a:cubicBezTo>
                <a:close/>
                <a:moveTo>
                  <a:pt x="20384" y="15331"/>
                </a:moveTo>
                <a:cubicBezTo>
                  <a:pt x="20355" y="15331"/>
                  <a:pt x="20331" y="15376"/>
                  <a:pt x="20331" y="15434"/>
                </a:cubicBezTo>
                <a:lnTo>
                  <a:pt x="20331" y="15654"/>
                </a:lnTo>
                <a:cubicBezTo>
                  <a:pt x="20331" y="15711"/>
                  <a:pt x="20355" y="15758"/>
                  <a:pt x="20384" y="15758"/>
                </a:cubicBezTo>
                <a:cubicBezTo>
                  <a:pt x="20413" y="15758"/>
                  <a:pt x="20436" y="15711"/>
                  <a:pt x="20436" y="15654"/>
                </a:cubicBezTo>
                <a:lnTo>
                  <a:pt x="20436" y="15434"/>
                </a:lnTo>
                <a:cubicBezTo>
                  <a:pt x="20436" y="15376"/>
                  <a:pt x="20413" y="15331"/>
                  <a:pt x="20384" y="15331"/>
                </a:cubicBezTo>
                <a:close/>
                <a:moveTo>
                  <a:pt x="21234" y="15331"/>
                </a:moveTo>
                <a:cubicBezTo>
                  <a:pt x="21204" y="15331"/>
                  <a:pt x="21181" y="15376"/>
                  <a:pt x="21181" y="15434"/>
                </a:cubicBezTo>
                <a:lnTo>
                  <a:pt x="21181" y="15654"/>
                </a:lnTo>
                <a:cubicBezTo>
                  <a:pt x="21181" y="15711"/>
                  <a:pt x="21204" y="15758"/>
                  <a:pt x="21234" y="15758"/>
                </a:cubicBezTo>
                <a:cubicBezTo>
                  <a:pt x="21263" y="15758"/>
                  <a:pt x="21285" y="15711"/>
                  <a:pt x="21285" y="15654"/>
                </a:cubicBezTo>
                <a:lnTo>
                  <a:pt x="21285" y="15434"/>
                </a:lnTo>
                <a:cubicBezTo>
                  <a:pt x="21285" y="15376"/>
                  <a:pt x="21263" y="15331"/>
                  <a:pt x="21234" y="15331"/>
                </a:cubicBezTo>
                <a:close/>
                <a:moveTo>
                  <a:pt x="21547" y="15331"/>
                </a:moveTo>
                <a:cubicBezTo>
                  <a:pt x="21518" y="15331"/>
                  <a:pt x="21495" y="15376"/>
                  <a:pt x="21495" y="15434"/>
                </a:cubicBezTo>
                <a:lnTo>
                  <a:pt x="21495" y="15654"/>
                </a:lnTo>
                <a:cubicBezTo>
                  <a:pt x="21495" y="15711"/>
                  <a:pt x="21518" y="15758"/>
                  <a:pt x="21547" y="15758"/>
                </a:cubicBezTo>
                <a:cubicBezTo>
                  <a:pt x="21576" y="15758"/>
                  <a:pt x="21600" y="15711"/>
                  <a:pt x="21600" y="15654"/>
                </a:cubicBezTo>
                <a:lnTo>
                  <a:pt x="21600" y="15434"/>
                </a:lnTo>
                <a:cubicBezTo>
                  <a:pt x="21600" y="15376"/>
                  <a:pt x="21576" y="15331"/>
                  <a:pt x="21547" y="15331"/>
                </a:cubicBezTo>
                <a:close/>
                <a:moveTo>
                  <a:pt x="53" y="16061"/>
                </a:moveTo>
                <a:cubicBezTo>
                  <a:pt x="24" y="16061"/>
                  <a:pt x="0" y="16108"/>
                  <a:pt x="0" y="16166"/>
                </a:cubicBezTo>
                <a:lnTo>
                  <a:pt x="0" y="16384"/>
                </a:lnTo>
                <a:cubicBezTo>
                  <a:pt x="0" y="16441"/>
                  <a:pt x="24" y="16488"/>
                  <a:pt x="53" y="16488"/>
                </a:cubicBezTo>
                <a:cubicBezTo>
                  <a:pt x="82" y="16488"/>
                  <a:pt x="106" y="16441"/>
                  <a:pt x="106" y="16384"/>
                </a:cubicBezTo>
                <a:lnTo>
                  <a:pt x="106" y="16166"/>
                </a:lnTo>
                <a:cubicBezTo>
                  <a:pt x="106" y="16108"/>
                  <a:pt x="82" y="16061"/>
                  <a:pt x="53" y="16061"/>
                </a:cubicBezTo>
                <a:close/>
                <a:moveTo>
                  <a:pt x="367" y="16061"/>
                </a:moveTo>
                <a:cubicBezTo>
                  <a:pt x="338" y="16061"/>
                  <a:pt x="315" y="16108"/>
                  <a:pt x="315" y="16166"/>
                </a:cubicBezTo>
                <a:lnTo>
                  <a:pt x="315" y="16384"/>
                </a:lnTo>
                <a:cubicBezTo>
                  <a:pt x="315" y="16441"/>
                  <a:pt x="338" y="16488"/>
                  <a:pt x="367" y="16488"/>
                </a:cubicBezTo>
                <a:cubicBezTo>
                  <a:pt x="397" y="16488"/>
                  <a:pt x="420" y="16441"/>
                  <a:pt x="420" y="16384"/>
                </a:cubicBezTo>
                <a:lnTo>
                  <a:pt x="420" y="16166"/>
                </a:lnTo>
                <a:cubicBezTo>
                  <a:pt x="420" y="16108"/>
                  <a:pt x="397" y="16061"/>
                  <a:pt x="367" y="16061"/>
                </a:cubicBezTo>
                <a:close/>
                <a:moveTo>
                  <a:pt x="1217" y="16061"/>
                </a:moveTo>
                <a:cubicBezTo>
                  <a:pt x="1188" y="16061"/>
                  <a:pt x="1164" y="16108"/>
                  <a:pt x="1164" y="16166"/>
                </a:cubicBezTo>
                <a:lnTo>
                  <a:pt x="1164" y="16384"/>
                </a:lnTo>
                <a:cubicBezTo>
                  <a:pt x="1164" y="16441"/>
                  <a:pt x="1188" y="16488"/>
                  <a:pt x="1217" y="16488"/>
                </a:cubicBezTo>
                <a:cubicBezTo>
                  <a:pt x="1246" y="16488"/>
                  <a:pt x="1270" y="16441"/>
                  <a:pt x="1270" y="16384"/>
                </a:cubicBezTo>
                <a:lnTo>
                  <a:pt x="1270" y="16166"/>
                </a:lnTo>
                <a:cubicBezTo>
                  <a:pt x="1270" y="16108"/>
                  <a:pt x="1246" y="16061"/>
                  <a:pt x="1217" y="16061"/>
                </a:cubicBezTo>
                <a:close/>
                <a:moveTo>
                  <a:pt x="1532" y="16061"/>
                </a:moveTo>
                <a:cubicBezTo>
                  <a:pt x="1503" y="16061"/>
                  <a:pt x="1479" y="16108"/>
                  <a:pt x="1479" y="16166"/>
                </a:cubicBezTo>
                <a:lnTo>
                  <a:pt x="1479" y="16384"/>
                </a:lnTo>
                <a:cubicBezTo>
                  <a:pt x="1479" y="16441"/>
                  <a:pt x="1503" y="16488"/>
                  <a:pt x="1532" y="16488"/>
                </a:cubicBezTo>
                <a:cubicBezTo>
                  <a:pt x="1561" y="16488"/>
                  <a:pt x="1584" y="16441"/>
                  <a:pt x="1584" y="16384"/>
                </a:cubicBezTo>
                <a:lnTo>
                  <a:pt x="1584" y="16166"/>
                </a:lnTo>
                <a:cubicBezTo>
                  <a:pt x="1584" y="16108"/>
                  <a:pt x="1561" y="16061"/>
                  <a:pt x="1532" y="16061"/>
                </a:cubicBezTo>
                <a:close/>
                <a:moveTo>
                  <a:pt x="2380" y="16061"/>
                </a:moveTo>
                <a:cubicBezTo>
                  <a:pt x="2351" y="16061"/>
                  <a:pt x="2329" y="16108"/>
                  <a:pt x="2329" y="16166"/>
                </a:cubicBezTo>
                <a:lnTo>
                  <a:pt x="2329" y="16384"/>
                </a:lnTo>
                <a:cubicBezTo>
                  <a:pt x="2329" y="16441"/>
                  <a:pt x="2351" y="16488"/>
                  <a:pt x="2380" y="16488"/>
                </a:cubicBezTo>
                <a:cubicBezTo>
                  <a:pt x="2409" y="16488"/>
                  <a:pt x="2433" y="16441"/>
                  <a:pt x="2433" y="16384"/>
                </a:cubicBezTo>
                <a:lnTo>
                  <a:pt x="2433" y="16166"/>
                </a:lnTo>
                <a:cubicBezTo>
                  <a:pt x="2433" y="16108"/>
                  <a:pt x="2409" y="16061"/>
                  <a:pt x="2380" y="16061"/>
                </a:cubicBezTo>
                <a:close/>
                <a:moveTo>
                  <a:pt x="2695" y="16061"/>
                </a:moveTo>
                <a:cubicBezTo>
                  <a:pt x="2666" y="16061"/>
                  <a:pt x="2643" y="16108"/>
                  <a:pt x="2643" y="16166"/>
                </a:cubicBezTo>
                <a:lnTo>
                  <a:pt x="2643" y="16384"/>
                </a:lnTo>
                <a:cubicBezTo>
                  <a:pt x="2643" y="16441"/>
                  <a:pt x="2666" y="16488"/>
                  <a:pt x="2695" y="16488"/>
                </a:cubicBezTo>
                <a:cubicBezTo>
                  <a:pt x="2724" y="16488"/>
                  <a:pt x="2748" y="16441"/>
                  <a:pt x="2748" y="16384"/>
                </a:cubicBezTo>
                <a:lnTo>
                  <a:pt x="2748" y="16166"/>
                </a:lnTo>
                <a:cubicBezTo>
                  <a:pt x="2748" y="16108"/>
                  <a:pt x="2724" y="16061"/>
                  <a:pt x="2695" y="16061"/>
                </a:cubicBezTo>
                <a:close/>
                <a:moveTo>
                  <a:pt x="3545" y="16061"/>
                </a:moveTo>
                <a:cubicBezTo>
                  <a:pt x="3516" y="16061"/>
                  <a:pt x="3492" y="16108"/>
                  <a:pt x="3492" y="16166"/>
                </a:cubicBezTo>
                <a:lnTo>
                  <a:pt x="3492" y="16384"/>
                </a:lnTo>
                <a:cubicBezTo>
                  <a:pt x="3492" y="16441"/>
                  <a:pt x="3516" y="16488"/>
                  <a:pt x="3545" y="16488"/>
                </a:cubicBezTo>
                <a:cubicBezTo>
                  <a:pt x="3574" y="16488"/>
                  <a:pt x="3598" y="16441"/>
                  <a:pt x="3598" y="16384"/>
                </a:cubicBezTo>
                <a:lnTo>
                  <a:pt x="3598" y="16166"/>
                </a:lnTo>
                <a:cubicBezTo>
                  <a:pt x="3598" y="16108"/>
                  <a:pt x="3574" y="16061"/>
                  <a:pt x="3545" y="16061"/>
                </a:cubicBezTo>
                <a:close/>
                <a:moveTo>
                  <a:pt x="3859" y="16061"/>
                </a:moveTo>
                <a:cubicBezTo>
                  <a:pt x="3830" y="16061"/>
                  <a:pt x="3806" y="16108"/>
                  <a:pt x="3806" y="16166"/>
                </a:cubicBezTo>
                <a:lnTo>
                  <a:pt x="3806" y="16384"/>
                </a:lnTo>
                <a:cubicBezTo>
                  <a:pt x="3806" y="16441"/>
                  <a:pt x="3830" y="16488"/>
                  <a:pt x="3859" y="16488"/>
                </a:cubicBezTo>
                <a:cubicBezTo>
                  <a:pt x="3888" y="16488"/>
                  <a:pt x="3912" y="16441"/>
                  <a:pt x="3912" y="16384"/>
                </a:cubicBezTo>
                <a:lnTo>
                  <a:pt x="3912" y="16166"/>
                </a:lnTo>
                <a:cubicBezTo>
                  <a:pt x="3912" y="16108"/>
                  <a:pt x="3888" y="16061"/>
                  <a:pt x="3859" y="16061"/>
                </a:cubicBezTo>
                <a:close/>
                <a:moveTo>
                  <a:pt x="4709" y="16061"/>
                </a:moveTo>
                <a:cubicBezTo>
                  <a:pt x="4680" y="16061"/>
                  <a:pt x="4656" y="16108"/>
                  <a:pt x="4656" y="16166"/>
                </a:cubicBezTo>
                <a:lnTo>
                  <a:pt x="4656" y="16384"/>
                </a:lnTo>
                <a:cubicBezTo>
                  <a:pt x="4656" y="16441"/>
                  <a:pt x="4680" y="16488"/>
                  <a:pt x="4709" y="16488"/>
                </a:cubicBezTo>
                <a:cubicBezTo>
                  <a:pt x="4738" y="16488"/>
                  <a:pt x="4762" y="16441"/>
                  <a:pt x="4762" y="16384"/>
                </a:cubicBezTo>
                <a:lnTo>
                  <a:pt x="4762" y="16166"/>
                </a:lnTo>
                <a:cubicBezTo>
                  <a:pt x="4762" y="16108"/>
                  <a:pt x="4738" y="16061"/>
                  <a:pt x="4709" y="16061"/>
                </a:cubicBezTo>
                <a:close/>
                <a:moveTo>
                  <a:pt x="5023" y="16061"/>
                </a:moveTo>
                <a:cubicBezTo>
                  <a:pt x="4994" y="16061"/>
                  <a:pt x="4970" y="16108"/>
                  <a:pt x="4970" y="16166"/>
                </a:cubicBezTo>
                <a:lnTo>
                  <a:pt x="4970" y="16384"/>
                </a:lnTo>
                <a:cubicBezTo>
                  <a:pt x="4970" y="16441"/>
                  <a:pt x="4994" y="16488"/>
                  <a:pt x="5023" y="16488"/>
                </a:cubicBezTo>
                <a:cubicBezTo>
                  <a:pt x="5053" y="16488"/>
                  <a:pt x="5076" y="16441"/>
                  <a:pt x="5076" y="16384"/>
                </a:cubicBezTo>
                <a:lnTo>
                  <a:pt x="5076" y="16166"/>
                </a:lnTo>
                <a:cubicBezTo>
                  <a:pt x="5076" y="16108"/>
                  <a:pt x="5053" y="16061"/>
                  <a:pt x="5023" y="16061"/>
                </a:cubicBezTo>
                <a:close/>
                <a:moveTo>
                  <a:pt x="5873" y="16061"/>
                </a:moveTo>
                <a:cubicBezTo>
                  <a:pt x="5844" y="16061"/>
                  <a:pt x="5820" y="16108"/>
                  <a:pt x="5820" y="16166"/>
                </a:cubicBezTo>
                <a:lnTo>
                  <a:pt x="5820" y="16384"/>
                </a:lnTo>
                <a:cubicBezTo>
                  <a:pt x="5820" y="16441"/>
                  <a:pt x="5844" y="16488"/>
                  <a:pt x="5873" y="16488"/>
                </a:cubicBezTo>
                <a:cubicBezTo>
                  <a:pt x="5902" y="16488"/>
                  <a:pt x="5926" y="16441"/>
                  <a:pt x="5926" y="16384"/>
                </a:cubicBezTo>
                <a:lnTo>
                  <a:pt x="5926" y="16166"/>
                </a:lnTo>
                <a:cubicBezTo>
                  <a:pt x="5926" y="16108"/>
                  <a:pt x="5902" y="16061"/>
                  <a:pt x="5873" y="16061"/>
                </a:cubicBezTo>
                <a:close/>
                <a:moveTo>
                  <a:pt x="6188" y="16061"/>
                </a:moveTo>
                <a:cubicBezTo>
                  <a:pt x="6159" y="16061"/>
                  <a:pt x="6135" y="16108"/>
                  <a:pt x="6135" y="16166"/>
                </a:cubicBezTo>
                <a:lnTo>
                  <a:pt x="6135" y="16384"/>
                </a:lnTo>
                <a:cubicBezTo>
                  <a:pt x="6135" y="16441"/>
                  <a:pt x="6159" y="16488"/>
                  <a:pt x="6188" y="16488"/>
                </a:cubicBezTo>
                <a:cubicBezTo>
                  <a:pt x="6217" y="16488"/>
                  <a:pt x="6240" y="16441"/>
                  <a:pt x="6240" y="16384"/>
                </a:cubicBezTo>
                <a:lnTo>
                  <a:pt x="6240" y="16166"/>
                </a:lnTo>
                <a:cubicBezTo>
                  <a:pt x="6240" y="16108"/>
                  <a:pt x="6217" y="16061"/>
                  <a:pt x="6188" y="16061"/>
                </a:cubicBezTo>
                <a:close/>
                <a:moveTo>
                  <a:pt x="7036" y="16061"/>
                </a:moveTo>
                <a:cubicBezTo>
                  <a:pt x="7007" y="16061"/>
                  <a:pt x="6984" y="16108"/>
                  <a:pt x="6984" y="16166"/>
                </a:cubicBezTo>
                <a:lnTo>
                  <a:pt x="6984" y="16384"/>
                </a:lnTo>
                <a:cubicBezTo>
                  <a:pt x="6984" y="16441"/>
                  <a:pt x="7007" y="16488"/>
                  <a:pt x="7036" y="16488"/>
                </a:cubicBezTo>
                <a:cubicBezTo>
                  <a:pt x="7065" y="16488"/>
                  <a:pt x="7089" y="16441"/>
                  <a:pt x="7089" y="16384"/>
                </a:cubicBezTo>
                <a:lnTo>
                  <a:pt x="7089" y="16166"/>
                </a:lnTo>
                <a:cubicBezTo>
                  <a:pt x="7089" y="16108"/>
                  <a:pt x="7065" y="16061"/>
                  <a:pt x="7036" y="16061"/>
                </a:cubicBezTo>
                <a:close/>
                <a:moveTo>
                  <a:pt x="7351" y="16061"/>
                </a:moveTo>
                <a:cubicBezTo>
                  <a:pt x="7322" y="16061"/>
                  <a:pt x="7299" y="16108"/>
                  <a:pt x="7299" y="16166"/>
                </a:cubicBezTo>
                <a:lnTo>
                  <a:pt x="7299" y="16384"/>
                </a:lnTo>
                <a:cubicBezTo>
                  <a:pt x="7299" y="16441"/>
                  <a:pt x="7322" y="16488"/>
                  <a:pt x="7351" y="16488"/>
                </a:cubicBezTo>
                <a:cubicBezTo>
                  <a:pt x="7380" y="16488"/>
                  <a:pt x="7404" y="16441"/>
                  <a:pt x="7404" y="16384"/>
                </a:cubicBezTo>
                <a:lnTo>
                  <a:pt x="7404" y="16166"/>
                </a:lnTo>
                <a:cubicBezTo>
                  <a:pt x="7404" y="16108"/>
                  <a:pt x="7380" y="16061"/>
                  <a:pt x="7351" y="16061"/>
                </a:cubicBezTo>
                <a:close/>
                <a:moveTo>
                  <a:pt x="8201" y="16061"/>
                </a:moveTo>
                <a:cubicBezTo>
                  <a:pt x="8171" y="16061"/>
                  <a:pt x="8148" y="16108"/>
                  <a:pt x="8148" y="16166"/>
                </a:cubicBezTo>
                <a:lnTo>
                  <a:pt x="8148" y="16384"/>
                </a:lnTo>
                <a:cubicBezTo>
                  <a:pt x="8148" y="16441"/>
                  <a:pt x="8171" y="16488"/>
                  <a:pt x="8201" y="16488"/>
                </a:cubicBezTo>
                <a:cubicBezTo>
                  <a:pt x="8230" y="16488"/>
                  <a:pt x="8254" y="16441"/>
                  <a:pt x="8254" y="16384"/>
                </a:cubicBezTo>
                <a:lnTo>
                  <a:pt x="8254" y="16166"/>
                </a:lnTo>
                <a:cubicBezTo>
                  <a:pt x="8254" y="16108"/>
                  <a:pt x="8230" y="16061"/>
                  <a:pt x="8201" y="16061"/>
                </a:cubicBezTo>
                <a:close/>
                <a:moveTo>
                  <a:pt x="8515" y="16061"/>
                </a:moveTo>
                <a:cubicBezTo>
                  <a:pt x="8486" y="16061"/>
                  <a:pt x="8462" y="16108"/>
                  <a:pt x="8462" y="16166"/>
                </a:cubicBezTo>
                <a:lnTo>
                  <a:pt x="8462" y="16384"/>
                </a:lnTo>
                <a:cubicBezTo>
                  <a:pt x="8462" y="16441"/>
                  <a:pt x="8486" y="16488"/>
                  <a:pt x="8515" y="16488"/>
                </a:cubicBezTo>
                <a:cubicBezTo>
                  <a:pt x="8544" y="16488"/>
                  <a:pt x="8568" y="16441"/>
                  <a:pt x="8568" y="16384"/>
                </a:cubicBezTo>
                <a:lnTo>
                  <a:pt x="8568" y="16166"/>
                </a:lnTo>
                <a:cubicBezTo>
                  <a:pt x="8568" y="16108"/>
                  <a:pt x="8544" y="16061"/>
                  <a:pt x="8515" y="16061"/>
                </a:cubicBezTo>
                <a:close/>
                <a:moveTo>
                  <a:pt x="9365" y="16061"/>
                </a:moveTo>
                <a:cubicBezTo>
                  <a:pt x="9336" y="16061"/>
                  <a:pt x="9312" y="16108"/>
                  <a:pt x="9312" y="16166"/>
                </a:cubicBezTo>
                <a:lnTo>
                  <a:pt x="9312" y="16384"/>
                </a:lnTo>
                <a:cubicBezTo>
                  <a:pt x="9312" y="16441"/>
                  <a:pt x="9336" y="16488"/>
                  <a:pt x="9365" y="16488"/>
                </a:cubicBezTo>
                <a:cubicBezTo>
                  <a:pt x="9394" y="16488"/>
                  <a:pt x="9418" y="16441"/>
                  <a:pt x="9418" y="16384"/>
                </a:cubicBezTo>
                <a:lnTo>
                  <a:pt x="9418" y="16166"/>
                </a:lnTo>
                <a:cubicBezTo>
                  <a:pt x="9418" y="16108"/>
                  <a:pt x="9394" y="16061"/>
                  <a:pt x="9365" y="16061"/>
                </a:cubicBezTo>
                <a:close/>
                <a:moveTo>
                  <a:pt x="9679" y="16061"/>
                </a:moveTo>
                <a:cubicBezTo>
                  <a:pt x="9650" y="16061"/>
                  <a:pt x="9626" y="16108"/>
                  <a:pt x="9626" y="16166"/>
                </a:cubicBezTo>
                <a:lnTo>
                  <a:pt x="9626" y="16384"/>
                </a:lnTo>
                <a:cubicBezTo>
                  <a:pt x="9626" y="16441"/>
                  <a:pt x="9650" y="16488"/>
                  <a:pt x="9679" y="16488"/>
                </a:cubicBezTo>
                <a:cubicBezTo>
                  <a:pt x="9708" y="16488"/>
                  <a:pt x="9732" y="16441"/>
                  <a:pt x="9732" y="16384"/>
                </a:cubicBezTo>
                <a:lnTo>
                  <a:pt x="9732" y="16166"/>
                </a:lnTo>
                <a:cubicBezTo>
                  <a:pt x="9732" y="16108"/>
                  <a:pt x="9708" y="16061"/>
                  <a:pt x="9679" y="16061"/>
                </a:cubicBezTo>
                <a:close/>
                <a:moveTo>
                  <a:pt x="10529" y="16061"/>
                </a:moveTo>
                <a:cubicBezTo>
                  <a:pt x="10500" y="16061"/>
                  <a:pt x="10476" y="16108"/>
                  <a:pt x="10476" y="16166"/>
                </a:cubicBezTo>
                <a:lnTo>
                  <a:pt x="10476" y="16384"/>
                </a:lnTo>
                <a:cubicBezTo>
                  <a:pt x="10476" y="16441"/>
                  <a:pt x="10500" y="16488"/>
                  <a:pt x="10529" y="16488"/>
                </a:cubicBezTo>
                <a:cubicBezTo>
                  <a:pt x="10558" y="16488"/>
                  <a:pt x="10582" y="16441"/>
                  <a:pt x="10582" y="16384"/>
                </a:cubicBezTo>
                <a:lnTo>
                  <a:pt x="10582" y="16166"/>
                </a:lnTo>
                <a:cubicBezTo>
                  <a:pt x="10582" y="16108"/>
                  <a:pt x="10558" y="16061"/>
                  <a:pt x="10529" y="16061"/>
                </a:cubicBezTo>
                <a:close/>
                <a:moveTo>
                  <a:pt x="10844" y="16061"/>
                </a:moveTo>
                <a:cubicBezTo>
                  <a:pt x="10814" y="16061"/>
                  <a:pt x="10791" y="16108"/>
                  <a:pt x="10791" y="16166"/>
                </a:cubicBezTo>
                <a:lnTo>
                  <a:pt x="10791" y="16384"/>
                </a:lnTo>
                <a:cubicBezTo>
                  <a:pt x="10791" y="16441"/>
                  <a:pt x="10814" y="16488"/>
                  <a:pt x="10844" y="16488"/>
                </a:cubicBezTo>
                <a:cubicBezTo>
                  <a:pt x="10873" y="16488"/>
                  <a:pt x="10895" y="16441"/>
                  <a:pt x="10895" y="16384"/>
                </a:cubicBezTo>
                <a:lnTo>
                  <a:pt x="10895" y="16166"/>
                </a:lnTo>
                <a:cubicBezTo>
                  <a:pt x="10895" y="16108"/>
                  <a:pt x="10873" y="16061"/>
                  <a:pt x="10844" y="16061"/>
                </a:cubicBezTo>
                <a:close/>
                <a:moveTo>
                  <a:pt x="11692" y="16061"/>
                </a:moveTo>
                <a:cubicBezTo>
                  <a:pt x="11663" y="16061"/>
                  <a:pt x="11640" y="16108"/>
                  <a:pt x="11640" y="16166"/>
                </a:cubicBezTo>
                <a:lnTo>
                  <a:pt x="11640" y="16384"/>
                </a:lnTo>
                <a:cubicBezTo>
                  <a:pt x="11640" y="16441"/>
                  <a:pt x="11663" y="16488"/>
                  <a:pt x="11692" y="16488"/>
                </a:cubicBezTo>
                <a:cubicBezTo>
                  <a:pt x="11721" y="16488"/>
                  <a:pt x="11745" y="16441"/>
                  <a:pt x="11745" y="16384"/>
                </a:cubicBezTo>
                <a:lnTo>
                  <a:pt x="11745" y="16166"/>
                </a:lnTo>
                <a:cubicBezTo>
                  <a:pt x="11745" y="16108"/>
                  <a:pt x="11721" y="16061"/>
                  <a:pt x="11692" y="16061"/>
                </a:cubicBezTo>
                <a:close/>
                <a:moveTo>
                  <a:pt x="12007" y="16061"/>
                </a:moveTo>
                <a:cubicBezTo>
                  <a:pt x="11978" y="16061"/>
                  <a:pt x="11955" y="16108"/>
                  <a:pt x="11955" y="16166"/>
                </a:cubicBezTo>
                <a:lnTo>
                  <a:pt x="11955" y="16384"/>
                </a:lnTo>
                <a:cubicBezTo>
                  <a:pt x="11955" y="16441"/>
                  <a:pt x="11978" y="16488"/>
                  <a:pt x="12007" y="16488"/>
                </a:cubicBezTo>
                <a:cubicBezTo>
                  <a:pt x="12036" y="16488"/>
                  <a:pt x="12060" y="16441"/>
                  <a:pt x="12060" y="16384"/>
                </a:cubicBezTo>
                <a:lnTo>
                  <a:pt x="12060" y="16166"/>
                </a:lnTo>
                <a:cubicBezTo>
                  <a:pt x="12060" y="16108"/>
                  <a:pt x="12036" y="16061"/>
                  <a:pt x="12007" y="16061"/>
                </a:cubicBezTo>
                <a:close/>
                <a:moveTo>
                  <a:pt x="12856" y="16061"/>
                </a:moveTo>
                <a:cubicBezTo>
                  <a:pt x="12827" y="16061"/>
                  <a:pt x="12804" y="16108"/>
                  <a:pt x="12804" y="16166"/>
                </a:cubicBezTo>
                <a:lnTo>
                  <a:pt x="12804" y="16384"/>
                </a:lnTo>
                <a:cubicBezTo>
                  <a:pt x="12804" y="16441"/>
                  <a:pt x="12827" y="16488"/>
                  <a:pt x="12856" y="16488"/>
                </a:cubicBezTo>
                <a:cubicBezTo>
                  <a:pt x="12886" y="16488"/>
                  <a:pt x="12909" y="16441"/>
                  <a:pt x="12909" y="16384"/>
                </a:cubicBezTo>
                <a:lnTo>
                  <a:pt x="12909" y="16166"/>
                </a:lnTo>
                <a:cubicBezTo>
                  <a:pt x="12909" y="16108"/>
                  <a:pt x="12886" y="16061"/>
                  <a:pt x="12856" y="16061"/>
                </a:cubicBezTo>
                <a:close/>
                <a:moveTo>
                  <a:pt x="13171" y="16061"/>
                </a:moveTo>
                <a:cubicBezTo>
                  <a:pt x="13142" y="16061"/>
                  <a:pt x="13118" y="16108"/>
                  <a:pt x="13118" y="16166"/>
                </a:cubicBezTo>
                <a:lnTo>
                  <a:pt x="13118" y="16384"/>
                </a:lnTo>
                <a:cubicBezTo>
                  <a:pt x="13118" y="16441"/>
                  <a:pt x="13142" y="16488"/>
                  <a:pt x="13171" y="16488"/>
                </a:cubicBezTo>
                <a:cubicBezTo>
                  <a:pt x="13200" y="16488"/>
                  <a:pt x="13224" y="16441"/>
                  <a:pt x="13224" y="16384"/>
                </a:cubicBezTo>
                <a:lnTo>
                  <a:pt x="13224" y="16166"/>
                </a:lnTo>
                <a:cubicBezTo>
                  <a:pt x="13224" y="16108"/>
                  <a:pt x="13200" y="16061"/>
                  <a:pt x="13171" y="16061"/>
                </a:cubicBezTo>
                <a:close/>
                <a:moveTo>
                  <a:pt x="14021" y="16061"/>
                </a:moveTo>
                <a:cubicBezTo>
                  <a:pt x="13992" y="16061"/>
                  <a:pt x="13968" y="16108"/>
                  <a:pt x="13968" y="16166"/>
                </a:cubicBezTo>
                <a:lnTo>
                  <a:pt x="13968" y="16384"/>
                </a:lnTo>
                <a:cubicBezTo>
                  <a:pt x="13968" y="16441"/>
                  <a:pt x="13992" y="16488"/>
                  <a:pt x="14021" y="16488"/>
                </a:cubicBezTo>
                <a:cubicBezTo>
                  <a:pt x="14050" y="16488"/>
                  <a:pt x="14074" y="16441"/>
                  <a:pt x="14074" y="16384"/>
                </a:cubicBezTo>
                <a:lnTo>
                  <a:pt x="14074" y="16166"/>
                </a:lnTo>
                <a:cubicBezTo>
                  <a:pt x="14074" y="16108"/>
                  <a:pt x="14050" y="16061"/>
                  <a:pt x="14021" y="16061"/>
                </a:cubicBezTo>
                <a:close/>
                <a:moveTo>
                  <a:pt x="14335" y="16061"/>
                </a:moveTo>
                <a:cubicBezTo>
                  <a:pt x="14306" y="16061"/>
                  <a:pt x="14282" y="16108"/>
                  <a:pt x="14282" y="16166"/>
                </a:cubicBezTo>
                <a:lnTo>
                  <a:pt x="14282" y="16384"/>
                </a:lnTo>
                <a:cubicBezTo>
                  <a:pt x="14282" y="16441"/>
                  <a:pt x="14306" y="16488"/>
                  <a:pt x="14335" y="16488"/>
                </a:cubicBezTo>
                <a:cubicBezTo>
                  <a:pt x="14364" y="16488"/>
                  <a:pt x="14388" y="16441"/>
                  <a:pt x="14388" y="16384"/>
                </a:cubicBezTo>
                <a:lnTo>
                  <a:pt x="14388" y="16166"/>
                </a:lnTo>
                <a:cubicBezTo>
                  <a:pt x="14388" y="16108"/>
                  <a:pt x="14364" y="16061"/>
                  <a:pt x="14335" y="16061"/>
                </a:cubicBezTo>
                <a:close/>
                <a:moveTo>
                  <a:pt x="15185" y="16061"/>
                </a:moveTo>
                <a:cubicBezTo>
                  <a:pt x="15156" y="16061"/>
                  <a:pt x="15132" y="16108"/>
                  <a:pt x="15132" y="16166"/>
                </a:cubicBezTo>
                <a:lnTo>
                  <a:pt x="15132" y="16384"/>
                </a:lnTo>
                <a:cubicBezTo>
                  <a:pt x="15132" y="16441"/>
                  <a:pt x="15156" y="16488"/>
                  <a:pt x="15185" y="16488"/>
                </a:cubicBezTo>
                <a:cubicBezTo>
                  <a:pt x="15214" y="16488"/>
                  <a:pt x="15237" y="16441"/>
                  <a:pt x="15237" y="16384"/>
                </a:cubicBezTo>
                <a:lnTo>
                  <a:pt x="15237" y="16166"/>
                </a:lnTo>
                <a:cubicBezTo>
                  <a:pt x="15237" y="16108"/>
                  <a:pt x="15214" y="16061"/>
                  <a:pt x="15185" y="16061"/>
                </a:cubicBezTo>
                <a:close/>
                <a:moveTo>
                  <a:pt x="15500" y="16061"/>
                </a:moveTo>
                <a:cubicBezTo>
                  <a:pt x="15470" y="16061"/>
                  <a:pt x="15447" y="16108"/>
                  <a:pt x="15447" y="16166"/>
                </a:cubicBezTo>
                <a:lnTo>
                  <a:pt x="15447" y="16384"/>
                </a:lnTo>
                <a:cubicBezTo>
                  <a:pt x="15447" y="16441"/>
                  <a:pt x="15470" y="16488"/>
                  <a:pt x="15500" y="16488"/>
                </a:cubicBezTo>
                <a:cubicBezTo>
                  <a:pt x="15529" y="16488"/>
                  <a:pt x="15551" y="16441"/>
                  <a:pt x="15551" y="16384"/>
                </a:cubicBezTo>
                <a:lnTo>
                  <a:pt x="15551" y="16166"/>
                </a:lnTo>
                <a:cubicBezTo>
                  <a:pt x="15551" y="16108"/>
                  <a:pt x="15529" y="16061"/>
                  <a:pt x="15500" y="16061"/>
                </a:cubicBezTo>
                <a:close/>
                <a:moveTo>
                  <a:pt x="16349" y="16061"/>
                </a:moveTo>
                <a:cubicBezTo>
                  <a:pt x="16320" y="16061"/>
                  <a:pt x="16296" y="16108"/>
                  <a:pt x="16296" y="16166"/>
                </a:cubicBezTo>
                <a:lnTo>
                  <a:pt x="16296" y="16384"/>
                </a:lnTo>
                <a:cubicBezTo>
                  <a:pt x="16296" y="16441"/>
                  <a:pt x="16320" y="16488"/>
                  <a:pt x="16349" y="16488"/>
                </a:cubicBezTo>
                <a:cubicBezTo>
                  <a:pt x="16378" y="16488"/>
                  <a:pt x="16401" y="16441"/>
                  <a:pt x="16401" y="16384"/>
                </a:cubicBezTo>
                <a:lnTo>
                  <a:pt x="16401" y="16166"/>
                </a:lnTo>
                <a:cubicBezTo>
                  <a:pt x="16401" y="16108"/>
                  <a:pt x="16378" y="16061"/>
                  <a:pt x="16349" y="16061"/>
                </a:cubicBezTo>
                <a:close/>
                <a:moveTo>
                  <a:pt x="16663" y="16061"/>
                </a:moveTo>
                <a:cubicBezTo>
                  <a:pt x="16634" y="16061"/>
                  <a:pt x="16611" y="16108"/>
                  <a:pt x="16611" y="16166"/>
                </a:cubicBezTo>
                <a:lnTo>
                  <a:pt x="16611" y="16384"/>
                </a:lnTo>
                <a:cubicBezTo>
                  <a:pt x="16611" y="16441"/>
                  <a:pt x="16634" y="16488"/>
                  <a:pt x="16663" y="16488"/>
                </a:cubicBezTo>
                <a:cubicBezTo>
                  <a:pt x="16692" y="16488"/>
                  <a:pt x="16716" y="16441"/>
                  <a:pt x="16716" y="16384"/>
                </a:cubicBezTo>
                <a:lnTo>
                  <a:pt x="16716" y="16166"/>
                </a:lnTo>
                <a:cubicBezTo>
                  <a:pt x="16716" y="16108"/>
                  <a:pt x="16692" y="16061"/>
                  <a:pt x="16663" y="16061"/>
                </a:cubicBezTo>
                <a:close/>
                <a:moveTo>
                  <a:pt x="17512" y="16061"/>
                </a:moveTo>
                <a:cubicBezTo>
                  <a:pt x="17483" y="16061"/>
                  <a:pt x="17459" y="16108"/>
                  <a:pt x="17459" y="16166"/>
                </a:cubicBezTo>
                <a:lnTo>
                  <a:pt x="17459" y="16384"/>
                </a:lnTo>
                <a:cubicBezTo>
                  <a:pt x="17459" y="16441"/>
                  <a:pt x="17483" y="16488"/>
                  <a:pt x="17512" y="16488"/>
                </a:cubicBezTo>
                <a:cubicBezTo>
                  <a:pt x="17541" y="16488"/>
                  <a:pt x="17565" y="16441"/>
                  <a:pt x="17565" y="16384"/>
                </a:cubicBezTo>
                <a:lnTo>
                  <a:pt x="17565" y="16166"/>
                </a:lnTo>
                <a:cubicBezTo>
                  <a:pt x="17565" y="16108"/>
                  <a:pt x="17541" y="16061"/>
                  <a:pt x="17512" y="16061"/>
                </a:cubicBezTo>
                <a:close/>
                <a:moveTo>
                  <a:pt x="17827" y="16061"/>
                </a:moveTo>
                <a:cubicBezTo>
                  <a:pt x="17798" y="16061"/>
                  <a:pt x="17774" y="16108"/>
                  <a:pt x="17774" y="16166"/>
                </a:cubicBezTo>
                <a:lnTo>
                  <a:pt x="17774" y="16384"/>
                </a:lnTo>
                <a:cubicBezTo>
                  <a:pt x="17774" y="16441"/>
                  <a:pt x="17798" y="16488"/>
                  <a:pt x="17827" y="16488"/>
                </a:cubicBezTo>
                <a:cubicBezTo>
                  <a:pt x="17856" y="16488"/>
                  <a:pt x="17880" y="16441"/>
                  <a:pt x="17880" y="16384"/>
                </a:cubicBezTo>
                <a:lnTo>
                  <a:pt x="17880" y="16166"/>
                </a:lnTo>
                <a:cubicBezTo>
                  <a:pt x="17880" y="16108"/>
                  <a:pt x="17856" y="16061"/>
                  <a:pt x="17827" y="16061"/>
                </a:cubicBezTo>
                <a:close/>
                <a:moveTo>
                  <a:pt x="18677" y="16061"/>
                </a:moveTo>
                <a:cubicBezTo>
                  <a:pt x="18648" y="16061"/>
                  <a:pt x="18624" y="16108"/>
                  <a:pt x="18624" y="16166"/>
                </a:cubicBezTo>
                <a:lnTo>
                  <a:pt x="18624" y="16384"/>
                </a:lnTo>
                <a:cubicBezTo>
                  <a:pt x="18624" y="16441"/>
                  <a:pt x="18648" y="16488"/>
                  <a:pt x="18677" y="16488"/>
                </a:cubicBezTo>
                <a:cubicBezTo>
                  <a:pt x="18706" y="16488"/>
                  <a:pt x="18730" y="16441"/>
                  <a:pt x="18730" y="16384"/>
                </a:cubicBezTo>
                <a:lnTo>
                  <a:pt x="18730" y="16166"/>
                </a:lnTo>
                <a:cubicBezTo>
                  <a:pt x="18730" y="16108"/>
                  <a:pt x="18706" y="16061"/>
                  <a:pt x="18677" y="16061"/>
                </a:cubicBezTo>
                <a:close/>
                <a:moveTo>
                  <a:pt x="18991" y="16061"/>
                </a:moveTo>
                <a:cubicBezTo>
                  <a:pt x="18962" y="16061"/>
                  <a:pt x="18938" y="16108"/>
                  <a:pt x="18938" y="16166"/>
                </a:cubicBezTo>
                <a:lnTo>
                  <a:pt x="18938" y="16384"/>
                </a:lnTo>
                <a:cubicBezTo>
                  <a:pt x="18938" y="16441"/>
                  <a:pt x="18962" y="16488"/>
                  <a:pt x="18991" y="16488"/>
                </a:cubicBezTo>
                <a:cubicBezTo>
                  <a:pt x="19020" y="16488"/>
                  <a:pt x="19044" y="16441"/>
                  <a:pt x="19044" y="16384"/>
                </a:cubicBezTo>
                <a:lnTo>
                  <a:pt x="19044" y="16166"/>
                </a:lnTo>
                <a:cubicBezTo>
                  <a:pt x="19044" y="16108"/>
                  <a:pt x="19020" y="16061"/>
                  <a:pt x="18991" y="16061"/>
                </a:cubicBezTo>
                <a:close/>
                <a:moveTo>
                  <a:pt x="19841" y="16061"/>
                </a:moveTo>
                <a:cubicBezTo>
                  <a:pt x="19812" y="16061"/>
                  <a:pt x="19788" y="16108"/>
                  <a:pt x="19788" y="16166"/>
                </a:cubicBezTo>
                <a:lnTo>
                  <a:pt x="19788" y="16384"/>
                </a:lnTo>
                <a:cubicBezTo>
                  <a:pt x="19788" y="16441"/>
                  <a:pt x="19812" y="16488"/>
                  <a:pt x="19841" y="16488"/>
                </a:cubicBezTo>
                <a:cubicBezTo>
                  <a:pt x="19870" y="16488"/>
                  <a:pt x="19894" y="16441"/>
                  <a:pt x="19894" y="16384"/>
                </a:cubicBezTo>
                <a:lnTo>
                  <a:pt x="19894" y="16166"/>
                </a:lnTo>
                <a:cubicBezTo>
                  <a:pt x="19894" y="16108"/>
                  <a:pt x="19870" y="16061"/>
                  <a:pt x="19841" y="16061"/>
                </a:cubicBezTo>
                <a:close/>
                <a:moveTo>
                  <a:pt x="20155" y="16061"/>
                </a:moveTo>
                <a:cubicBezTo>
                  <a:pt x="20126" y="16061"/>
                  <a:pt x="20102" y="16108"/>
                  <a:pt x="20102" y="16166"/>
                </a:cubicBezTo>
                <a:lnTo>
                  <a:pt x="20102" y="16384"/>
                </a:lnTo>
                <a:cubicBezTo>
                  <a:pt x="20102" y="16441"/>
                  <a:pt x="20126" y="16488"/>
                  <a:pt x="20155" y="16488"/>
                </a:cubicBezTo>
                <a:cubicBezTo>
                  <a:pt x="20184" y="16488"/>
                  <a:pt x="20207" y="16441"/>
                  <a:pt x="20207" y="16384"/>
                </a:cubicBezTo>
                <a:lnTo>
                  <a:pt x="20207" y="16166"/>
                </a:lnTo>
                <a:cubicBezTo>
                  <a:pt x="20207" y="16108"/>
                  <a:pt x="20184" y="16061"/>
                  <a:pt x="20155" y="16061"/>
                </a:cubicBezTo>
                <a:close/>
                <a:moveTo>
                  <a:pt x="21004" y="16061"/>
                </a:moveTo>
                <a:cubicBezTo>
                  <a:pt x="20975" y="16061"/>
                  <a:pt x="20952" y="16108"/>
                  <a:pt x="20952" y="16166"/>
                </a:cubicBezTo>
                <a:lnTo>
                  <a:pt x="20952" y="16384"/>
                </a:lnTo>
                <a:cubicBezTo>
                  <a:pt x="20952" y="16441"/>
                  <a:pt x="20975" y="16488"/>
                  <a:pt x="21004" y="16488"/>
                </a:cubicBezTo>
                <a:cubicBezTo>
                  <a:pt x="21033" y="16488"/>
                  <a:pt x="21057" y="16441"/>
                  <a:pt x="21057" y="16384"/>
                </a:cubicBezTo>
                <a:lnTo>
                  <a:pt x="21057" y="16166"/>
                </a:lnTo>
                <a:cubicBezTo>
                  <a:pt x="21057" y="16108"/>
                  <a:pt x="21033" y="16061"/>
                  <a:pt x="21004" y="16061"/>
                </a:cubicBezTo>
                <a:close/>
                <a:moveTo>
                  <a:pt x="21319" y="16061"/>
                </a:moveTo>
                <a:cubicBezTo>
                  <a:pt x="21289" y="16061"/>
                  <a:pt x="21267" y="16108"/>
                  <a:pt x="21267" y="16166"/>
                </a:cubicBezTo>
                <a:lnTo>
                  <a:pt x="21267" y="16384"/>
                </a:lnTo>
                <a:cubicBezTo>
                  <a:pt x="21267" y="16441"/>
                  <a:pt x="21289" y="16488"/>
                  <a:pt x="21319" y="16488"/>
                </a:cubicBezTo>
                <a:cubicBezTo>
                  <a:pt x="21348" y="16488"/>
                  <a:pt x="21372" y="16441"/>
                  <a:pt x="21372" y="16384"/>
                </a:cubicBezTo>
                <a:lnTo>
                  <a:pt x="21372" y="16166"/>
                </a:lnTo>
                <a:cubicBezTo>
                  <a:pt x="21372" y="16108"/>
                  <a:pt x="21348" y="16061"/>
                  <a:pt x="21319" y="16061"/>
                </a:cubicBezTo>
                <a:close/>
                <a:moveTo>
                  <a:pt x="281" y="16791"/>
                </a:moveTo>
                <a:cubicBezTo>
                  <a:pt x="252" y="16791"/>
                  <a:pt x="228" y="16838"/>
                  <a:pt x="228" y="16896"/>
                </a:cubicBezTo>
                <a:lnTo>
                  <a:pt x="228" y="17116"/>
                </a:lnTo>
                <a:cubicBezTo>
                  <a:pt x="228" y="17173"/>
                  <a:pt x="252" y="17218"/>
                  <a:pt x="281" y="17218"/>
                </a:cubicBezTo>
                <a:cubicBezTo>
                  <a:pt x="311" y="17218"/>
                  <a:pt x="334" y="17173"/>
                  <a:pt x="334" y="17116"/>
                </a:cubicBezTo>
                <a:lnTo>
                  <a:pt x="334" y="16896"/>
                </a:lnTo>
                <a:cubicBezTo>
                  <a:pt x="334" y="16838"/>
                  <a:pt x="311" y="16791"/>
                  <a:pt x="281" y="16791"/>
                </a:cubicBezTo>
                <a:close/>
                <a:moveTo>
                  <a:pt x="596" y="16791"/>
                </a:moveTo>
                <a:cubicBezTo>
                  <a:pt x="567" y="16791"/>
                  <a:pt x="543" y="16838"/>
                  <a:pt x="543" y="16896"/>
                </a:cubicBezTo>
                <a:lnTo>
                  <a:pt x="543" y="17116"/>
                </a:lnTo>
                <a:cubicBezTo>
                  <a:pt x="543" y="17173"/>
                  <a:pt x="567" y="17218"/>
                  <a:pt x="596" y="17218"/>
                </a:cubicBezTo>
                <a:cubicBezTo>
                  <a:pt x="625" y="17218"/>
                  <a:pt x="649" y="17173"/>
                  <a:pt x="649" y="17116"/>
                </a:cubicBezTo>
                <a:lnTo>
                  <a:pt x="649" y="16896"/>
                </a:lnTo>
                <a:cubicBezTo>
                  <a:pt x="649" y="16838"/>
                  <a:pt x="625" y="16791"/>
                  <a:pt x="596" y="16791"/>
                </a:cubicBezTo>
                <a:close/>
                <a:moveTo>
                  <a:pt x="1446" y="16791"/>
                </a:moveTo>
                <a:cubicBezTo>
                  <a:pt x="1417" y="16791"/>
                  <a:pt x="1393" y="16838"/>
                  <a:pt x="1393" y="16896"/>
                </a:cubicBezTo>
                <a:lnTo>
                  <a:pt x="1393" y="17116"/>
                </a:lnTo>
                <a:cubicBezTo>
                  <a:pt x="1393" y="17173"/>
                  <a:pt x="1417" y="17218"/>
                  <a:pt x="1446" y="17218"/>
                </a:cubicBezTo>
                <a:cubicBezTo>
                  <a:pt x="1475" y="17218"/>
                  <a:pt x="1499" y="17173"/>
                  <a:pt x="1499" y="17116"/>
                </a:cubicBezTo>
                <a:lnTo>
                  <a:pt x="1499" y="16896"/>
                </a:lnTo>
                <a:cubicBezTo>
                  <a:pt x="1499" y="16838"/>
                  <a:pt x="1475" y="16791"/>
                  <a:pt x="1446" y="16791"/>
                </a:cubicBezTo>
                <a:close/>
                <a:moveTo>
                  <a:pt x="1760" y="16791"/>
                </a:moveTo>
                <a:cubicBezTo>
                  <a:pt x="1731" y="16791"/>
                  <a:pt x="1707" y="16838"/>
                  <a:pt x="1707" y="16896"/>
                </a:cubicBezTo>
                <a:lnTo>
                  <a:pt x="1707" y="17116"/>
                </a:lnTo>
                <a:cubicBezTo>
                  <a:pt x="1707" y="17173"/>
                  <a:pt x="1731" y="17218"/>
                  <a:pt x="1760" y="17218"/>
                </a:cubicBezTo>
                <a:cubicBezTo>
                  <a:pt x="1789" y="17218"/>
                  <a:pt x="1813" y="17173"/>
                  <a:pt x="1813" y="17116"/>
                </a:cubicBezTo>
                <a:lnTo>
                  <a:pt x="1813" y="16896"/>
                </a:lnTo>
                <a:cubicBezTo>
                  <a:pt x="1813" y="16838"/>
                  <a:pt x="1789" y="16791"/>
                  <a:pt x="1760" y="16791"/>
                </a:cubicBezTo>
                <a:close/>
                <a:moveTo>
                  <a:pt x="2610" y="16791"/>
                </a:moveTo>
                <a:cubicBezTo>
                  <a:pt x="2581" y="16791"/>
                  <a:pt x="2557" y="16838"/>
                  <a:pt x="2557" y="16896"/>
                </a:cubicBezTo>
                <a:lnTo>
                  <a:pt x="2557" y="17116"/>
                </a:lnTo>
                <a:cubicBezTo>
                  <a:pt x="2557" y="17173"/>
                  <a:pt x="2581" y="17218"/>
                  <a:pt x="2610" y="17218"/>
                </a:cubicBezTo>
                <a:cubicBezTo>
                  <a:pt x="2639" y="17218"/>
                  <a:pt x="2662" y="17173"/>
                  <a:pt x="2662" y="17116"/>
                </a:cubicBezTo>
                <a:lnTo>
                  <a:pt x="2662" y="16896"/>
                </a:lnTo>
                <a:cubicBezTo>
                  <a:pt x="2662" y="16838"/>
                  <a:pt x="2639" y="16791"/>
                  <a:pt x="2610" y="16791"/>
                </a:cubicBezTo>
                <a:close/>
                <a:moveTo>
                  <a:pt x="2924" y="16791"/>
                </a:moveTo>
                <a:cubicBezTo>
                  <a:pt x="2895" y="16791"/>
                  <a:pt x="2871" y="16838"/>
                  <a:pt x="2871" y="16896"/>
                </a:cubicBezTo>
                <a:lnTo>
                  <a:pt x="2871" y="17116"/>
                </a:lnTo>
                <a:cubicBezTo>
                  <a:pt x="2871" y="17173"/>
                  <a:pt x="2895" y="17218"/>
                  <a:pt x="2924" y="17218"/>
                </a:cubicBezTo>
                <a:cubicBezTo>
                  <a:pt x="2954" y="17218"/>
                  <a:pt x="2976" y="17173"/>
                  <a:pt x="2976" y="17116"/>
                </a:cubicBezTo>
                <a:lnTo>
                  <a:pt x="2976" y="16896"/>
                </a:lnTo>
                <a:cubicBezTo>
                  <a:pt x="2976" y="16838"/>
                  <a:pt x="2954" y="16791"/>
                  <a:pt x="2924" y="16791"/>
                </a:cubicBezTo>
                <a:close/>
                <a:moveTo>
                  <a:pt x="3773" y="16791"/>
                </a:moveTo>
                <a:cubicBezTo>
                  <a:pt x="3744" y="16791"/>
                  <a:pt x="3721" y="16838"/>
                  <a:pt x="3721" y="16896"/>
                </a:cubicBezTo>
                <a:lnTo>
                  <a:pt x="3721" y="17116"/>
                </a:lnTo>
                <a:cubicBezTo>
                  <a:pt x="3721" y="17173"/>
                  <a:pt x="3744" y="17218"/>
                  <a:pt x="3773" y="17218"/>
                </a:cubicBezTo>
                <a:cubicBezTo>
                  <a:pt x="3802" y="17218"/>
                  <a:pt x="3826" y="17173"/>
                  <a:pt x="3826" y="17116"/>
                </a:cubicBezTo>
                <a:lnTo>
                  <a:pt x="3826" y="16896"/>
                </a:lnTo>
                <a:cubicBezTo>
                  <a:pt x="3826" y="16838"/>
                  <a:pt x="3802" y="16791"/>
                  <a:pt x="3773" y="16791"/>
                </a:cubicBezTo>
                <a:close/>
                <a:moveTo>
                  <a:pt x="4088" y="16791"/>
                </a:moveTo>
                <a:cubicBezTo>
                  <a:pt x="4058" y="16791"/>
                  <a:pt x="4035" y="16838"/>
                  <a:pt x="4035" y="16896"/>
                </a:cubicBezTo>
                <a:lnTo>
                  <a:pt x="4035" y="17116"/>
                </a:lnTo>
                <a:cubicBezTo>
                  <a:pt x="4035" y="17173"/>
                  <a:pt x="4058" y="17218"/>
                  <a:pt x="4088" y="17218"/>
                </a:cubicBezTo>
                <a:cubicBezTo>
                  <a:pt x="4117" y="17218"/>
                  <a:pt x="4141" y="17173"/>
                  <a:pt x="4141" y="17116"/>
                </a:cubicBezTo>
                <a:lnTo>
                  <a:pt x="4141" y="16896"/>
                </a:lnTo>
                <a:cubicBezTo>
                  <a:pt x="4141" y="16838"/>
                  <a:pt x="4117" y="16791"/>
                  <a:pt x="4088" y="16791"/>
                </a:cubicBezTo>
                <a:close/>
                <a:moveTo>
                  <a:pt x="4937" y="16791"/>
                </a:moveTo>
                <a:cubicBezTo>
                  <a:pt x="4908" y="16791"/>
                  <a:pt x="4884" y="16838"/>
                  <a:pt x="4884" y="16896"/>
                </a:cubicBezTo>
                <a:lnTo>
                  <a:pt x="4884" y="17116"/>
                </a:lnTo>
                <a:cubicBezTo>
                  <a:pt x="4884" y="17173"/>
                  <a:pt x="4908" y="17218"/>
                  <a:pt x="4937" y="17218"/>
                </a:cubicBezTo>
                <a:cubicBezTo>
                  <a:pt x="4966" y="17218"/>
                  <a:pt x="4990" y="17173"/>
                  <a:pt x="4990" y="17116"/>
                </a:cubicBezTo>
                <a:lnTo>
                  <a:pt x="4990" y="16896"/>
                </a:lnTo>
                <a:cubicBezTo>
                  <a:pt x="4990" y="16838"/>
                  <a:pt x="4966" y="16791"/>
                  <a:pt x="4937" y="16791"/>
                </a:cubicBezTo>
                <a:close/>
                <a:moveTo>
                  <a:pt x="5252" y="16791"/>
                </a:moveTo>
                <a:cubicBezTo>
                  <a:pt x="5223" y="16791"/>
                  <a:pt x="5199" y="16838"/>
                  <a:pt x="5199" y="16896"/>
                </a:cubicBezTo>
                <a:lnTo>
                  <a:pt x="5199" y="17116"/>
                </a:lnTo>
                <a:cubicBezTo>
                  <a:pt x="5199" y="17173"/>
                  <a:pt x="5223" y="17218"/>
                  <a:pt x="5252" y="17218"/>
                </a:cubicBezTo>
                <a:cubicBezTo>
                  <a:pt x="5281" y="17218"/>
                  <a:pt x="5305" y="17173"/>
                  <a:pt x="5305" y="17116"/>
                </a:cubicBezTo>
                <a:lnTo>
                  <a:pt x="5305" y="16896"/>
                </a:lnTo>
                <a:cubicBezTo>
                  <a:pt x="5305" y="16838"/>
                  <a:pt x="5281" y="16791"/>
                  <a:pt x="5252" y="16791"/>
                </a:cubicBezTo>
                <a:close/>
                <a:moveTo>
                  <a:pt x="6102" y="16791"/>
                </a:moveTo>
                <a:cubicBezTo>
                  <a:pt x="6072" y="16791"/>
                  <a:pt x="6049" y="16838"/>
                  <a:pt x="6049" y="16896"/>
                </a:cubicBezTo>
                <a:lnTo>
                  <a:pt x="6049" y="17116"/>
                </a:lnTo>
                <a:cubicBezTo>
                  <a:pt x="6049" y="17173"/>
                  <a:pt x="6072" y="17218"/>
                  <a:pt x="6102" y="17218"/>
                </a:cubicBezTo>
                <a:cubicBezTo>
                  <a:pt x="6131" y="17218"/>
                  <a:pt x="6155" y="17173"/>
                  <a:pt x="6155" y="17116"/>
                </a:cubicBezTo>
                <a:lnTo>
                  <a:pt x="6155" y="16896"/>
                </a:lnTo>
                <a:cubicBezTo>
                  <a:pt x="6155" y="16838"/>
                  <a:pt x="6131" y="16791"/>
                  <a:pt x="6102" y="16791"/>
                </a:cubicBezTo>
                <a:close/>
                <a:moveTo>
                  <a:pt x="6416" y="16791"/>
                </a:moveTo>
                <a:cubicBezTo>
                  <a:pt x="6387" y="16791"/>
                  <a:pt x="6363" y="16838"/>
                  <a:pt x="6363" y="16896"/>
                </a:cubicBezTo>
                <a:lnTo>
                  <a:pt x="6363" y="17116"/>
                </a:lnTo>
                <a:cubicBezTo>
                  <a:pt x="6363" y="17173"/>
                  <a:pt x="6387" y="17218"/>
                  <a:pt x="6416" y="17218"/>
                </a:cubicBezTo>
                <a:cubicBezTo>
                  <a:pt x="6445" y="17218"/>
                  <a:pt x="6469" y="17173"/>
                  <a:pt x="6469" y="17116"/>
                </a:cubicBezTo>
                <a:lnTo>
                  <a:pt x="6469" y="16896"/>
                </a:lnTo>
                <a:cubicBezTo>
                  <a:pt x="6469" y="16838"/>
                  <a:pt x="6445" y="16791"/>
                  <a:pt x="6416" y="16791"/>
                </a:cubicBezTo>
                <a:close/>
                <a:moveTo>
                  <a:pt x="7266" y="16791"/>
                </a:moveTo>
                <a:cubicBezTo>
                  <a:pt x="7237" y="16791"/>
                  <a:pt x="7213" y="16838"/>
                  <a:pt x="7213" y="16896"/>
                </a:cubicBezTo>
                <a:lnTo>
                  <a:pt x="7213" y="17116"/>
                </a:lnTo>
                <a:cubicBezTo>
                  <a:pt x="7213" y="17173"/>
                  <a:pt x="7237" y="17218"/>
                  <a:pt x="7266" y="17218"/>
                </a:cubicBezTo>
                <a:cubicBezTo>
                  <a:pt x="7295" y="17218"/>
                  <a:pt x="7318" y="17173"/>
                  <a:pt x="7318" y="17116"/>
                </a:cubicBezTo>
                <a:lnTo>
                  <a:pt x="7318" y="16896"/>
                </a:lnTo>
                <a:cubicBezTo>
                  <a:pt x="7318" y="16838"/>
                  <a:pt x="7295" y="16791"/>
                  <a:pt x="7266" y="16791"/>
                </a:cubicBezTo>
                <a:close/>
                <a:moveTo>
                  <a:pt x="7580" y="16791"/>
                </a:moveTo>
                <a:cubicBezTo>
                  <a:pt x="7551" y="16791"/>
                  <a:pt x="7527" y="16838"/>
                  <a:pt x="7527" y="16896"/>
                </a:cubicBezTo>
                <a:lnTo>
                  <a:pt x="7527" y="17116"/>
                </a:lnTo>
                <a:cubicBezTo>
                  <a:pt x="7527" y="17173"/>
                  <a:pt x="7551" y="17218"/>
                  <a:pt x="7580" y="17218"/>
                </a:cubicBezTo>
                <a:cubicBezTo>
                  <a:pt x="7609" y="17218"/>
                  <a:pt x="7632" y="17173"/>
                  <a:pt x="7632" y="17116"/>
                </a:cubicBezTo>
                <a:lnTo>
                  <a:pt x="7632" y="16896"/>
                </a:lnTo>
                <a:cubicBezTo>
                  <a:pt x="7632" y="16838"/>
                  <a:pt x="7609" y="16791"/>
                  <a:pt x="7580" y="16791"/>
                </a:cubicBezTo>
                <a:close/>
                <a:moveTo>
                  <a:pt x="8429" y="16791"/>
                </a:moveTo>
                <a:cubicBezTo>
                  <a:pt x="8400" y="16791"/>
                  <a:pt x="8377" y="16838"/>
                  <a:pt x="8377" y="16896"/>
                </a:cubicBezTo>
                <a:lnTo>
                  <a:pt x="8377" y="17116"/>
                </a:lnTo>
                <a:cubicBezTo>
                  <a:pt x="8377" y="17173"/>
                  <a:pt x="8400" y="17218"/>
                  <a:pt x="8429" y="17218"/>
                </a:cubicBezTo>
                <a:cubicBezTo>
                  <a:pt x="8458" y="17218"/>
                  <a:pt x="8482" y="17173"/>
                  <a:pt x="8482" y="17116"/>
                </a:cubicBezTo>
                <a:lnTo>
                  <a:pt x="8482" y="16896"/>
                </a:lnTo>
                <a:cubicBezTo>
                  <a:pt x="8482" y="16838"/>
                  <a:pt x="8458" y="16791"/>
                  <a:pt x="8429" y="16791"/>
                </a:cubicBezTo>
                <a:close/>
                <a:moveTo>
                  <a:pt x="8744" y="16791"/>
                </a:moveTo>
                <a:cubicBezTo>
                  <a:pt x="8714" y="16791"/>
                  <a:pt x="8691" y="16838"/>
                  <a:pt x="8691" y="16896"/>
                </a:cubicBezTo>
                <a:lnTo>
                  <a:pt x="8691" y="17116"/>
                </a:lnTo>
                <a:cubicBezTo>
                  <a:pt x="8691" y="17173"/>
                  <a:pt x="8714" y="17218"/>
                  <a:pt x="8744" y="17218"/>
                </a:cubicBezTo>
                <a:cubicBezTo>
                  <a:pt x="8773" y="17218"/>
                  <a:pt x="8796" y="17173"/>
                  <a:pt x="8796" y="17116"/>
                </a:cubicBezTo>
                <a:lnTo>
                  <a:pt x="8796" y="16896"/>
                </a:lnTo>
                <a:cubicBezTo>
                  <a:pt x="8796" y="16838"/>
                  <a:pt x="8773" y="16791"/>
                  <a:pt x="8744" y="16791"/>
                </a:cubicBezTo>
                <a:close/>
                <a:moveTo>
                  <a:pt x="9593" y="16791"/>
                </a:moveTo>
                <a:cubicBezTo>
                  <a:pt x="9564" y="16791"/>
                  <a:pt x="9540" y="16838"/>
                  <a:pt x="9540" y="16896"/>
                </a:cubicBezTo>
                <a:lnTo>
                  <a:pt x="9540" y="17116"/>
                </a:lnTo>
                <a:cubicBezTo>
                  <a:pt x="9540" y="17173"/>
                  <a:pt x="9564" y="17218"/>
                  <a:pt x="9593" y="17218"/>
                </a:cubicBezTo>
                <a:cubicBezTo>
                  <a:pt x="9622" y="17218"/>
                  <a:pt x="9646" y="17173"/>
                  <a:pt x="9646" y="17116"/>
                </a:cubicBezTo>
                <a:lnTo>
                  <a:pt x="9646" y="16896"/>
                </a:lnTo>
                <a:cubicBezTo>
                  <a:pt x="9646" y="16838"/>
                  <a:pt x="9622" y="16791"/>
                  <a:pt x="9593" y="16791"/>
                </a:cubicBezTo>
                <a:close/>
                <a:moveTo>
                  <a:pt x="9908" y="16791"/>
                </a:moveTo>
                <a:cubicBezTo>
                  <a:pt x="9879" y="16791"/>
                  <a:pt x="9855" y="16838"/>
                  <a:pt x="9855" y="16896"/>
                </a:cubicBezTo>
                <a:lnTo>
                  <a:pt x="9855" y="17116"/>
                </a:lnTo>
                <a:cubicBezTo>
                  <a:pt x="9855" y="17173"/>
                  <a:pt x="9879" y="17218"/>
                  <a:pt x="9908" y="17218"/>
                </a:cubicBezTo>
                <a:cubicBezTo>
                  <a:pt x="9937" y="17218"/>
                  <a:pt x="9961" y="17173"/>
                  <a:pt x="9961" y="17116"/>
                </a:cubicBezTo>
                <a:lnTo>
                  <a:pt x="9961" y="16896"/>
                </a:lnTo>
                <a:cubicBezTo>
                  <a:pt x="9961" y="16838"/>
                  <a:pt x="9937" y="16791"/>
                  <a:pt x="9908" y="16791"/>
                </a:cubicBezTo>
                <a:close/>
                <a:moveTo>
                  <a:pt x="10758" y="16791"/>
                </a:moveTo>
                <a:cubicBezTo>
                  <a:pt x="10728" y="16791"/>
                  <a:pt x="10705" y="16838"/>
                  <a:pt x="10705" y="16896"/>
                </a:cubicBezTo>
                <a:lnTo>
                  <a:pt x="10705" y="17116"/>
                </a:lnTo>
                <a:cubicBezTo>
                  <a:pt x="10705" y="17173"/>
                  <a:pt x="10728" y="17218"/>
                  <a:pt x="10758" y="17218"/>
                </a:cubicBezTo>
                <a:cubicBezTo>
                  <a:pt x="10787" y="17218"/>
                  <a:pt x="10810" y="17173"/>
                  <a:pt x="10810" y="17116"/>
                </a:cubicBezTo>
                <a:lnTo>
                  <a:pt x="10810" y="16896"/>
                </a:lnTo>
                <a:cubicBezTo>
                  <a:pt x="10810" y="16838"/>
                  <a:pt x="10787" y="16791"/>
                  <a:pt x="10758" y="16791"/>
                </a:cubicBezTo>
                <a:close/>
                <a:moveTo>
                  <a:pt x="11072" y="16791"/>
                </a:moveTo>
                <a:cubicBezTo>
                  <a:pt x="11043" y="16791"/>
                  <a:pt x="11019" y="16838"/>
                  <a:pt x="11019" y="16896"/>
                </a:cubicBezTo>
                <a:lnTo>
                  <a:pt x="11019" y="17116"/>
                </a:lnTo>
                <a:cubicBezTo>
                  <a:pt x="11019" y="17173"/>
                  <a:pt x="11043" y="17218"/>
                  <a:pt x="11072" y="17218"/>
                </a:cubicBezTo>
                <a:cubicBezTo>
                  <a:pt x="11101" y="17218"/>
                  <a:pt x="11125" y="17173"/>
                  <a:pt x="11125" y="17116"/>
                </a:cubicBezTo>
                <a:lnTo>
                  <a:pt x="11125" y="16896"/>
                </a:lnTo>
                <a:cubicBezTo>
                  <a:pt x="11125" y="16838"/>
                  <a:pt x="11101" y="16791"/>
                  <a:pt x="11072" y="16791"/>
                </a:cubicBezTo>
                <a:close/>
                <a:moveTo>
                  <a:pt x="11922" y="16791"/>
                </a:moveTo>
                <a:cubicBezTo>
                  <a:pt x="11893" y="16791"/>
                  <a:pt x="11869" y="16838"/>
                  <a:pt x="11869" y="16896"/>
                </a:cubicBezTo>
                <a:lnTo>
                  <a:pt x="11869" y="17116"/>
                </a:lnTo>
                <a:cubicBezTo>
                  <a:pt x="11869" y="17173"/>
                  <a:pt x="11893" y="17218"/>
                  <a:pt x="11922" y="17218"/>
                </a:cubicBezTo>
                <a:cubicBezTo>
                  <a:pt x="11951" y="17218"/>
                  <a:pt x="11974" y="17173"/>
                  <a:pt x="11974" y="17116"/>
                </a:cubicBezTo>
                <a:lnTo>
                  <a:pt x="11974" y="16896"/>
                </a:lnTo>
                <a:cubicBezTo>
                  <a:pt x="11974" y="16838"/>
                  <a:pt x="11951" y="16791"/>
                  <a:pt x="11922" y="16791"/>
                </a:cubicBezTo>
                <a:close/>
                <a:moveTo>
                  <a:pt x="12236" y="16791"/>
                </a:moveTo>
                <a:cubicBezTo>
                  <a:pt x="12207" y="16791"/>
                  <a:pt x="12183" y="16838"/>
                  <a:pt x="12183" y="16896"/>
                </a:cubicBezTo>
                <a:lnTo>
                  <a:pt x="12183" y="17116"/>
                </a:lnTo>
                <a:cubicBezTo>
                  <a:pt x="12183" y="17173"/>
                  <a:pt x="12207" y="17218"/>
                  <a:pt x="12236" y="17218"/>
                </a:cubicBezTo>
                <a:cubicBezTo>
                  <a:pt x="12265" y="17218"/>
                  <a:pt x="12288" y="17173"/>
                  <a:pt x="12288" y="17116"/>
                </a:cubicBezTo>
                <a:lnTo>
                  <a:pt x="12288" y="16896"/>
                </a:lnTo>
                <a:cubicBezTo>
                  <a:pt x="12288" y="16838"/>
                  <a:pt x="12265" y="16791"/>
                  <a:pt x="12236" y="16791"/>
                </a:cubicBezTo>
                <a:close/>
                <a:moveTo>
                  <a:pt x="13085" y="16791"/>
                </a:moveTo>
                <a:cubicBezTo>
                  <a:pt x="13056" y="16791"/>
                  <a:pt x="13032" y="16838"/>
                  <a:pt x="13032" y="16896"/>
                </a:cubicBezTo>
                <a:lnTo>
                  <a:pt x="13032" y="17116"/>
                </a:lnTo>
                <a:cubicBezTo>
                  <a:pt x="13032" y="17173"/>
                  <a:pt x="13056" y="17218"/>
                  <a:pt x="13085" y="17218"/>
                </a:cubicBezTo>
                <a:cubicBezTo>
                  <a:pt x="13114" y="17218"/>
                  <a:pt x="13138" y="17173"/>
                  <a:pt x="13138" y="17116"/>
                </a:cubicBezTo>
                <a:lnTo>
                  <a:pt x="13138" y="16896"/>
                </a:lnTo>
                <a:cubicBezTo>
                  <a:pt x="13138" y="16838"/>
                  <a:pt x="13114" y="16791"/>
                  <a:pt x="13085" y="16791"/>
                </a:cubicBezTo>
                <a:close/>
                <a:moveTo>
                  <a:pt x="13399" y="16791"/>
                </a:moveTo>
                <a:cubicBezTo>
                  <a:pt x="13370" y="16791"/>
                  <a:pt x="13348" y="16838"/>
                  <a:pt x="13348" y="16896"/>
                </a:cubicBezTo>
                <a:lnTo>
                  <a:pt x="13348" y="17116"/>
                </a:lnTo>
                <a:cubicBezTo>
                  <a:pt x="13348" y="17173"/>
                  <a:pt x="13370" y="17218"/>
                  <a:pt x="13399" y="17218"/>
                </a:cubicBezTo>
                <a:cubicBezTo>
                  <a:pt x="13428" y="17218"/>
                  <a:pt x="13452" y="17173"/>
                  <a:pt x="13452" y="17116"/>
                </a:cubicBezTo>
                <a:lnTo>
                  <a:pt x="13452" y="16896"/>
                </a:lnTo>
                <a:cubicBezTo>
                  <a:pt x="13452" y="16838"/>
                  <a:pt x="13428" y="16791"/>
                  <a:pt x="13399" y="16791"/>
                </a:cubicBezTo>
                <a:close/>
                <a:moveTo>
                  <a:pt x="14249" y="16791"/>
                </a:moveTo>
                <a:cubicBezTo>
                  <a:pt x="14220" y="16791"/>
                  <a:pt x="14196" y="16838"/>
                  <a:pt x="14196" y="16896"/>
                </a:cubicBezTo>
                <a:lnTo>
                  <a:pt x="14196" y="17116"/>
                </a:lnTo>
                <a:cubicBezTo>
                  <a:pt x="14196" y="17173"/>
                  <a:pt x="14220" y="17218"/>
                  <a:pt x="14249" y="17218"/>
                </a:cubicBezTo>
                <a:cubicBezTo>
                  <a:pt x="14278" y="17218"/>
                  <a:pt x="14302" y="17173"/>
                  <a:pt x="14302" y="17116"/>
                </a:cubicBezTo>
                <a:lnTo>
                  <a:pt x="14302" y="16896"/>
                </a:lnTo>
                <a:cubicBezTo>
                  <a:pt x="14302" y="16838"/>
                  <a:pt x="14278" y="16791"/>
                  <a:pt x="14249" y="16791"/>
                </a:cubicBezTo>
                <a:close/>
                <a:moveTo>
                  <a:pt x="14564" y="16791"/>
                </a:moveTo>
                <a:cubicBezTo>
                  <a:pt x="14535" y="16791"/>
                  <a:pt x="14511" y="16838"/>
                  <a:pt x="14511" y="16896"/>
                </a:cubicBezTo>
                <a:lnTo>
                  <a:pt x="14511" y="17116"/>
                </a:lnTo>
                <a:cubicBezTo>
                  <a:pt x="14511" y="17173"/>
                  <a:pt x="14535" y="17218"/>
                  <a:pt x="14564" y="17218"/>
                </a:cubicBezTo>
                <a:cubicBezTo>
                  <a:pt x="14593" y="17218"/>
                  <a:pt x="14617" y="17173"/>
                  <a:pt x="14617" y="17116"/>
                </a:cubicBezTo>
                <a:lnTo>
                  <a:pt x="14617" y="16896"/>
                </a:lnTo>
                <a:cubicBezTo>
                  <a:pt x="14617" y="16838"/>
                  <a:pt x="14593" y="16791"/>
                  <a:pt x="14564" y="16791"/>
                </a:cubicBezTo>
                <a:close/>
                <a:moveTo>
                  <a:pt x="15413" y="16791"/>
                </a:moveTo>
                <a:cubicBezTo>
                  <a:pt x="15384" y="16791"/>
                  <a:pt x="15360" y="16838"/>
                  <a:pt x="15360" y="16896"/>
                </a:cubicBezTo>
                <a:lnTo>
                  <a:pt x="15360" y="17116"/>
                </a:lnTo>
                <a:cubicBezTo>
                  <a:pt x="15360" y="17173"/>
                  <a:pt x="15384" y="17218"/>
                  <a:pt x="15413" y="17218"/>
                </a:cubicBezTo>
                <a:cubicBezTo>
                  <a:pt x="15442" y="17218"/>
                  <a:pt x="15465" y="17173"/>
                  <a:pt x="15465" y="17116"/>
                </a:cubicBezTo>
                <a:lnTo>
                  <a:pt x="15465" y="16896"/>
                </a:lnTo>
                <a:cubicBezTo>
                  <a:pt x="15465" y="16838"/>
                  <a:pt x="15442" y="16791"/>
                  <a:pt x="15413" y="16791"/>
                </a:cubicBezTo>
                <a:close/>
                <a:moveTo>
                  <a:pt x="15728" y="16791"/>
                </a:moveTo>
                <a:cubicBezTo>
                  <a:pt x="15699" y="16791"/>
                  <a:pt x="15675" y="16838"/>
                  <a:pt x="15675" y="16896"/>
                </a:cubicBezTo>
                <a:lnTo>
                  <a:pt x="15675" y="17116"/>
                </a:lnTo>
                <a:cubicBezTo>
                  <a:pt x="15675" y="17173"/>
                  <a:pt x="15699" y="17218"/>
                  <a:pt x="15728" y="17218"/>
                </a:cubicBezTo>
                <a:cubicBezTo>
                  <a:pt x="15757" y="17218"/>
                  <a:pt x="15781" y="17173"/>
                  <a:pt x="15781" y="17116"/>
                </a:cubicBezTo>
                <a:lnTo>
                  <a:pt x="15781" y="16896"/>
                </a:lnTo>
                <a:cubicBezTo>
                  <a:pt x="15781" y="16838"/>
                  <a:pt x="15757" y="16791"/>
                  <a:pt x="15728" y="16791"/>
                </a:cubicBezTo>
                <a:close/>
                <a:moveTo>
                  <a:pt x="16578" y="16791"/>
                </a:moveTo>
                <a:cubicBezTo>
                  <a:pt x="16549" y="16791"/>
                  <a:pt x="16525" y="16838"/>
                  <a:pt x="16525" y="16896"/>
                </a:cubicBezTo>
                <a:lnTo>
                  <a:pt x="16525" y="17116"/>
                </a:lnTo>
                <a:cubicBezTo>
                  <a:pt x="16525" y="17173"/>
                  <a:pt x="16549" y="17218"/>
                  <a:pt x="16578" y="17218"/>
                </a:cubicBezTo>
                <a:cubicBezTo>
                  <a:pt x="16607" y="17218"/>
                  <a:pt x="16630" y="17173"/>
                  <a:pt x="16630" y="17116"/>
                </a:cubicBezTo>
                <a:lnTo>
                  <a:pt x="16630" y="16896"/>
                </a:lnTo>
                <a:cubicBezTo>
                  <a:pt x="16630" y="16838"/>
                  <a:pt x="16607" y="16791"/>
                  <a:pt x="16578" y="16791"/>
                </a:cubicBezTo>
                <a:close/>
                <a:moveTo>
                  <a:pt x="16892" y="16791"/>
                </a:moveTo>
                <a:cubicBezTo>
                  <a:pt x="16863" y="16791"/>
                  <a:pt x="16839" y="16838"/>
                  <a:pt x="16839" y="16896"/>
                </a:cubicBezTo>
                <a:lnTo>
                  <a:pt x="16839" y="17116"/>
                </a:lnTo>
                <a:cubicBezTo>
                  <a:pt x="16839" y="17173"/>
                  <a:pt x="16863" y="17218"/>
                  <a:pt x="16892" y="17218"/>
                </a:cubicBezTo>
                <a:cubicBezTo>
                  <a:pt x="16921" y="17218"/>
                  <a:pt x="16944" y="17173"/>
                  <a:pt x="16944" y="17116"/>
                </a:cubicBezTo>
                <a:lnTo>
                  <a:pt x="16944" y="16896"/>
                </a:lnTo>
                <a:cubicBezTo>
                  <a:pt x="16944" y="16838"/>
                  <a:pt x="16921" y="16791"/>
                  <a:pt x="16892" y="16791"/>
                </a:cubicBezTo>
                <a:close/>
                <a:moveTo>
                  <a:pt x="17741" y="16791"/>
                </a:moveTo>
                <a:cubicBezTo>
                  <a:pt x="17712" y="16791"/>
                  <a:pt x="17689" y="16838"/>
                  <a:pt x="17689" y="16896"/>
                </a:cubicBezTo>
                <a:lnTo>
                  <a:pt x="17689" y="17116"/>
                </a:lnTo>
                <a:cubicBezTo>
                  <a:pt x="17689" y="17173"/>
                  <a:pt x="17712" y="17218"/>
                  <a:pt x="17741" y="17218"/>
                </a:cubicBezTo>
                <a:cubicBezTo>
                  <a:pt x="17770" y="17218"/>
                  <a:pt x="17794" y="17173"/>
                  <a:pt x="17794" y="17116"/>
                </a:cubicBezTo>
                <a:lnTo>
                  <a:pt x="17794" y="16896"/>
                </a:lnTo>
                <a:cubicBezTo>
                  <a:pt x="17794" y="16838"/>
                  <a:pt x="17770" y="16791"/>
                  <a:pt x="17741" y="16791"/>
                </a:cubicBezTo>
                <a:close/>
                <a:moveTo>
                  <a:pt x="18055" y="16791"/>
                </a:moveTo>
                <a:cubicBezTo>
                  <a:pt x="18026" y="16791"/>
                  <a:pt x="18002" y="16838"/>
                  <a:pt x="18002" y="16896"/>
                </a:cubicBezTo>
                <a:lnTo>
                  <a:pt x="18002" y="17116"/>
                </a:lnTo>
                <a:cubicBezTo>
                  <a:pt x="18002" y="17173"/>
                  <a:pt x="18026" y="17218"/>
                  <a:pt x="18055" y="17218"/>
                </a:cubicBezTo>
                <a:cubicBezTo>
                  <a:pt x="18085" y="17218"/>
                  <a:pt x="18108" y="17173"/>
                  <a:pt x="18108" y="17116"/>
                </a:cubicBezTo>
                <a:lnTo>
                  <a:pt x="18108" y="16896"/>
                </a:lnTo>
                <a:cubicBezTo>
                  <a:pt x="18108" y="16838"/>
                  <a:pt x="18085" y="16791"/>
                  <a:pt x="18055" y="16791"/>
                </a:cubicBezTo>
                <a:close/>
                <a:moveTo>
                  <a:pt x="18905" y="16791"/>
                </a:moveTo>
                <a:cubicBezTo>
                  <a:pt x="18876" y="16791"/>
                  <a:pt x="18852" y="16838"/>
                  <a:pt x="18852" y="16896"/>
                </a:cubicBezTo>
                <a:lnTo>
                  <a:pt x="18852" y="17116"/>
                </a:lnTo>
                <a:cubicBezTo>
                  <a:pt x="18852" y="17173"/>
                  <a:pt x="18876" y="17218"/>
                  <a:pt x="18905" y="17218"/>
                </a:cubicBezTo>
                <a:cubicBezTo>
                  <a:pt x="18934" y="17218"/>
                  <a:pt x="18958" y="17173"/>
                  <a:pt x="18958" y="17116"/>
                </a:cubicBezTo>
                <a:lnTo>
                  <a:pt x="18958" y="16896"/>
                </a:lnTo>
                <a:cubicBezTo>
                  <a:pt x="18958" y="16838"/>
                  <a:pt x="18934" y="16791"/>
                  <a:pt x="18905" y="16791"/>
                </a:cubicBezTo>
                <a:close/>
                <a:moveTo>
                  <a:pt x="19220" y="16791"/>
                </a:moveTo>
                <a:cubicBezTo>
                  <a:pt x="19191" y="16791"/>
                  <a:pt x="19167" y="16838"/>
                  <a:pt x="19167" y="16896"/>
                </a:cubicBezTo>
                <a:lnTo>
                  <a:pt x="19167" y="17116"/>
                </a:lnTo>
                <a:cubicBezTo>
                  <a:pt x="19167" y="17173"/>
                  <a:pt x="19191" y="17218"/>
                  <a:pt x="19220" y="17218"/>
                </a:cubicBezTo>
                <a:cubicBezTo>
                  <a:pt x="19249" y="17218"/>
                  <a:pt x="19273" y="17173"/>
                  <a:pt x="19273" y="17116"/>
                </a:cubicBezTo>
                <a:lnTo>
                  <a:pt x="19273" y="16896"/>
                </a:lnTo>
                <a:cubicBezTo>
                  <a:pt x="19273" y="16838"/>
                  <a:pt x="19249" y="16791"/>
                  <a:pt x="19220" y="16791"/>
                </a:cubicBezTo>
                <a:close/>
                <a:moveTo>
                  <a:pt x="20069" y="16791"/>
                </a:moveTo>
                <a:cubicBezTo>
                  <a:pt x="20040" y="16791"/>
                  <a:pt x="20016" y="16838"/>
                  <a:pt x="20016" y="16896"/>
                </a:cubicBezTo>
                <a:lnTo>
                  <a:pt x="20016" y="17116"/>
                </a:lnTo>
                <a:cubicBezTo>
                  <a:pt x="20016" y="17173"/>
                  <a:pt x="20040" y="17218"/>
                  <a:pt x="20069" y="17218"/>
                </a:cubicBezTo>
                <a:cubicBezTo>
                  <a:pt x="20099" y="17218"/>
                  <a:pt x="20122" y="17173"/>
                  <a:pt x="20122" y="17116"/>
                </a:cubicBezTo>
                <a:lnTo>
                  <a:pt x="20122" y="16896"/>
                </a:lnTo>
                <a:cubicBezTo>
                  <a:pt x="20122" y="16838"/>
                  <a:pt x="20099" y="16791"/>
                  <a:pt x="20069" y="16791"/>
                </a:cubicBezTo>
                <a:close/>
                <a:moveTo>
                  <a:pt x="20384" y="16791"/>
                </a:moveTo>
                <a:cubicBezTo>
                  <a:pt x="20355" y="16791"/>
                  <a:pt x="20331" y="16838"/>
                  <a:pt x="20331" y="16896"/>
                </a:cubicBezTo>
                <a:lnTo>
                  <a:pt x="20331" y="17116"/>
                </a:lnTo>
                <a:cubicBezTo>
                  <a:pt x="20331" y="17173"/>
                  <a:pt x="20355" y="17218"/>
                  <a:pt x="20384" y="17218"/>
                </a:cubicBezTo>
                <a:cubicBezTo>
                  <a:pt x="20413" y="17218"/>
                  <a:pt x="20436" y="17173"/>
                  <a:pt x="20436" y="17116"/>
                </a:cubicBezTo>
                <a:lnTo>
                  <a:pt x="20436" y="16896"/>
                </a:lnTo>
                <a:cubicBezTo>
                  <a:pt x="20436" y="16838"/>
                  <a:pt x="20413" y="16791"/>
                  <a:pt x="20384" y="16791"/>
                </a:cubicBezTo>
                <a:close/>
                <a:moveTo>
                  <a:pt x="21234" y="16791"/>
                </a:moveTo>
                <a:cubicBezTo>
                  <a:pt x="21204" y="16791"/>
                  <a:pt x="21181" y="16838"/>
                  <a:pt x="21181" y="16896"/>
                </a:cubicBezTo>
                <a:lnTo>
                  <a:pt x="21181" y="17116"/>
                </a:lnTo>
                <a:cubicBezTo>
                  <a:pt x="21181" y="17173"/>
                  <a:pt x="21204" y="17218"/>
                  <a:pt x="21234" y="17218"/>
                </a:cubicBezTo>
                <a:cubicBezTo>
                  <a:pt x="21263" y="17218"/>
                  <a:pt x="21285" y="17173"/>
                  <a:pt x="21285" y="17116"/>
                </a:cubicBezTo>
                <a:lnTo>
                  <a:pt x="21285" y="16896"/>
                </a:lnTo>
                <a:cubicBezTo>
                  <a:pt x="21285" y="16838"/>
                  <a:pt x="21263" y="16791"/>
                  <a:pt x="21234" y="16791"/>
                </a:cubicBezTo>
                <a:close/>
                <a:moveTo>
                  <a:pt x="21547" y="16791"/>
                </a:moveTo>
                <a:cubicBezTo>
                  <a:pt x="21518" y="16791"/>
                  <a:pt x="21495" y="16838"/>
                  <a:pt x="21495" y="16896"/>
                </a:cubicBezTo>
                <a:lnTo>
                  <a:pt x="21495" y="17116"/>
                </a:lnTo>
                <a:cubicBezTo>
                  <a:pt x="21495" y="17173"/>
                  <a:pt x="21518" y="17218"/>
                  <a:pt x="21547" y="17218"/>
                </a:cubicBezTo>
                <a:cubicBezTo>
                  <a:pt x="21576" y="17218"/>
                  <a:pt x="21600" y="17173"/>
                  <a:pt x="21600" y="17116"/>
                </a:cubicBezTo>
                <a:lnTo>
                  <a:pt x="21600" y="16896"/>
                </a:lnTo>
                <a:cubicBezTo>
                  <a:pt x="21600" y="16838"/>
                  <a:pt x="21576" y="16791"/>
                  <a:pt x="21547" y="16791"/>
                </a:cubicBezTo>
                <a:close/>
                <a:moveTo>
                  <a:pt x="53" y="17521"/>
                </a:moveTo>
                <a:cubicBezTo>
                  <a:pt x="24" y="17521"/>
                  <a:pt x="0" y="17568"/>
                  <a:pt x="0" y="17626"/>
                </a:cubicBezTo>
                <a:lnTo>
                  <a:pt x="0" y="17846"/>
                </a:lnTo>
                <a:cubicBezTo>
                  <a:pt x="0" y="17903"/>
                  <a:pt x="24" y="17948"/>
                  <a:pt x="53" y="17948"/>
                </a:cubicBezTo>
                <a:cubicBezTo>
                  <a:pt x="82" y="17948"/>
                  <a:pt x="106" y="17903"/>
                  <a:pt x="106" y="17846"/>
                </a:cubicBezTo>
                <a:lnTo>
                  <a:pt x="106" y="17626"/>
                </a:lnTo>
                <a:cubicBezTo>
                  <a:pt x="106" y="17568"/>
                  <a:pt x="82" y="17521"/>
                  <a:pt x="53" y="17521"/>
                </a:cubicBezTo>
                <a:close/>
                <a:moveTo>
                  <a:pt x="367" y="17521"/>
                </a:moveTo>
                <a:cubicBezTo>
                  <a:pt x="338" y="17521"/>
                  <a:pt x="315" y="17568"/>
                  <a:pt x="315" y="17626"/>
                </a:cubicBezTo>
                <a:lnTo>
                  <a:pt x="315" y="17846"/>
                </a:lnTo>
                <a:cubicBezTo>
                  <a:pt x="315" y="17903"/>
                  <a:pt x="338" y="17948"/>
                  <a:pt x="367" y="17948"/>
                </a:cubicBezTo>
                <a:cubicBezTo>
                  <a:pt x="397" y="17948"/>
                  <a:pt x="420" y="17903"/>
                  <a:pt x="420" y="17846"/>
                </a:cubicBezTo>
                <a:lnTo>
                  <a:pt x="420" y="17626"/>
                </a:lnTo>
                <a:cubicBezTo>
                  <a:pt x="420" y="17568"/>
                  <a:pt x="397" y="17521"/>
                  <a:pt x="367" y="17521"/>
                </a:cubicBezTo>
                <a:close/>
                <a:moveTo>
                  <a:pt x="1217" y="17521"/>
                </a:moveTo>
                <a:cubicBezTo>
                  <a:pt x="1188" y="17521"/>
                  <a:pt x="1164" y="17568"/>
                  <a:pt x="1164" y="17626"/>
                </a:cubicBezTo>
                <a:lnTo>
                  <a:pt x="1164" y="17846"/>
                </a:lnTo>
                <a:cubicBezTo>
                  <a:pt x="1164" y="17903"/>
                  <a:pt x="1188" y="17948"/>
                  <a:pt x="1217" y="17948"/>
                </a:cubicBezTo>
                <a:cubicBezTo>
                  <a:pt x="1246" y="17948"/>
                  <a:pt x="1270" y="17903"/>
                  <a:pt x="1270" y="17846"/>
                </a:cubicBezTo>
                <a:lnTo>
                  <a:pt x="1270" y="17626"/>
                </a:lnTo>
                <a:cubicBezTo>
                  <a:pt x="1270" y="17568"/>
                  <a:pt x="1246" y="17521"/>
                  <a:pt x="1217" y="17521"/>
                </a:cubicBezTo>
                <a:close/>
                <a:moveTo>
                  <a:pt x="1532" y="17521"/>
                </a:moveTo>
                <a:cubicBezTo>
                  <a:pt x="1503" y="17521"/>
                  <a:pt x="1479" y="17568"/>
                  <a:pt x="1479" y="17626"/>
                </a:cubicBezTo>
                <a:lnTo>
                  <a:pt x="1479" y="17846"/>
                </a:lnTo>
                <a:cubicBezTo>
                  <a:pt x="1479" y="17903"/>
                  <a:pt x="1503" y="17948"/>
                  <a:pt x="1532" y="17948"/>
                </a:cubicBezTo>
                <a:cubicBezTo>
                  <a:pt x="1561" y="17948"/>
                  <a:pt x="1584" y="17903"/>
                  <a:pt x="1584" y="17846"/>
                </a:cubicBezTo>
                <a:lnTo>
                  <a:pt x="1584" y="17626"/>
                </a:lnTo>
                <a:cubicBezTo>
                  <a:pt x="1584" y="17568"/>
                  <a:pt x="1561" y="17521"/>
                  <a:pt x="1532" y="17521"/>
                </a:cubicBezTo>
                <a:close/>
                <a:moveTo>
                  <a:pt x="2380" y="17521"/>
                </a:moveTo>
                <a:cubicBezTo>
                  <a:pt x="2351" y="17521"/>
                  <a:pt x="2329" y="17568"/>
                  <a:pt x="2329" y="17626"/>
                </a:cubicBezTo>
                <a:lnTo>
                  <a:pt x="2329" y="17846"/>
                </a:lnTo>
                <a:cubicBezTo>
                  <a:pt x="2329" y="17903"/>
                  <a:pt x="2351" y="17948"/>
                  <a:pt x="2380" y="17948"/>
                </a:cubicBezTo>
                <a:cubicBezTo>
                  <a:pt x="2409" y="17948"/>
                  <a:pt x="2433" y="17903"/>
                  <a:pt x="2433" y="17846"/>
                </a:cubicBezTo>
                <a:lnTo>
                  <a:pt x="2433" y="17626"/>
                </a:lnTo>
                <a:cubicBezTo>
                  <a:pt x="2433" y="17568"/>
                  <a:pt x="2409" y="17521"/>
                  <a:pt x="2380" y="17521"/>
                </a:cubicBezTo>
                <a:close/>
                <a:moveTo>
                  <a:pt x="2695" y="17521"/>
                </a:moveTo>
                <a:cubicBezTo>
                  <a:pt x="2666" y="17521"/>
                  <a:pt x="2643" y="17568"/>
                  <a:pt x="2643" y="17626"/>
                </a:cubicBezTo>
                <a:lnTo>
                  <a:pt x="2643" y="17846"/>
                </a:lnTo>
                <a:cubicBezTo>
                  <a:pt x="2643" y="17903"/>
                  <a:pt x="2666" y="17948"/>
                  <a:pt x="2695" y="17948"/>
                </a:cubicBezTo>
                <a:cubicBezTo>
                  <a:pt x="2724" y="17948"/>
                  <a:pt x="2748" y="17903"/>
                  <a:pt x="2748" y="17846"/>
                </a:cubicBezTo>
                <a:lnTo>
                  <a:pt x="2748" y="17626"/>
                </a:lnTo>
                <a:cubicBezTo>
                  <a:pt x="2748" y="17568"/>
                  <a:pt x="2724" y="17521"/>
                  <a:pt x="2695" y="17521"/>
                </a:cubicBezTo>
                <a:close/>
                <a:moveTo>
                  <a:pt x="3545" y="17521"/>
                </a:moveTo>
                <a:cubicBezTo>
                  <a:pt x="3516" y="17521"/>
                  <a:pt x="3492" y="17568"/>
                  <a:pt x="3492" y="17626"/>
                </a:cubicBezTo>
                <a:lnTo>
                  <a:pt x="3492" y="17846"/>
                </a:lnTo>
                <a:cubicBezTo>
                  <a:pt x="3492" y="17903"/>
                  <a:pt x="3516" y="17948"/>
                  <a:pt x="3545" y="17948"/>
                </a:cubicBezTo>
                <a:cubicBezTo>
                  <a:pt x="3574" y="17948"/>
                  <a:pt x="3598" y="17903"/>
                  <a:pt x="3598" y="17846"/>
                </a:cubicBezTo>
                <a:lnTo>
                  <a:pt x="3598" y="17626"/>
                </a:lnTo>
                <a:cubicBezTo>
                  <a:pt x="3598" y="17568"/>
                  <a:pt x="3574" y="17521"/>
                  <a:pt x="3545" y="17521"/>
                </a:cubicBezTo>
                <a:close/>
                <a:moveTo>
                  <a:pt x="3859" y="17521"/>
                </a:moveTo>
                <a:cubicBezTo>
                  <a:pt x="3830" y="17521"/>
                  <a:pt x="3806" y="17568"/>
                  <a:pt x="3806" y="17626"/>
                </a:cubicBezTo>
                <a:lnTo>
                  <a:pt x="3806" y="17846"/>
                </a:lnTo>
                <a:cubicBezTo>
                  <a:pt x="3806" y="17903"/>
                  <a:pt x="3830" y="17948"/>
                  <a:pt x="3859" y="17948"/>
                </a:cubicBezTo>
                <a:cubicBezTo>
                  <a:pt x="3888" y="17948"/>
                  <a:pt x="3912" y="17903"/>
                  <a:pt x="3912" y="17846"/>
                </a:cubicBezTo>
                <a:lnTo>
                  <a:pt x="3912" y="17626"/>
                </a:lnTo>
                <a:cubicBezTo>
                  <a:pt x="3912" y="17568"/>
                  <a:pt x="3888" y="17521"/>
                  <a:pt x="3859" y="17521"/>
                </a:cubicBezTo>
                <a:close/>
                <a:moveTo>
                  <a:pt x="4709" y="17521"/>
                </a:moveTo>
                <a:cubicBezTo>
                  <a:pt x="4680" y="17521"/>
                  <a:pt x="4656" y="17568"/>
                  <a:pt x="4656" y="17626"/>
                </a:cubicBezTo>
                <a:lnTo>
                  <a:pt x="4656" y="17846"/>
                </a:lnTo>
                <a:cubicBezTo>
                  <a:pt x="4656" y="17903"/>
                  <a:pt x="4680" y="17948"/>
                  <a:pt x="4709" y="17948"/>
                </a:cubicBezTo>
                <a:cubicBezTo>
                  <a:pt x="4738" y="17948"/>
                  <a:pt x="4762" y="17903"/>
                  <a:pt x="4762" y="17846"/>
                </a:cubicBezTo>
                <a:lnTo>
                  <a:pt x="4762" y="17626"/>
                </a:lnTo>
                <a:cubicBezTo>
                  <a:pt x="4762" y="17568"/>
                  <a:pt x="4738" y="17521"/>
                  <a:pt x="4709" y="17521"/>
                </a:cubicBezTo>
                <a:close/>
                <a:moveTo>
                  <a:pt x="5023" y="17521"/>
                </a:moveTo>
                <a:cubicBezTo>
                  <a:pt x="4994" y="17521"/>
                  <a:pt x="4970" y="17568"/>
                  <a:pt x="4970" y="17626"/>
                </a:cubicBezTo>
                <a:lnTo>
                  <a:pt x="4970" y="17846"/>
                </a:lnTo>
                <a:cubicBezTo>
                  <a:pt x="4970" y="17903"/>
                  <a:pt x="4994" y="17948"/>
                  <a:pt x="5023" y="17948"/>
                </a:cubicBezTo>
                <a:cubicBezTo>
                  <a:pt x="5053" y="17948"/>
                  <a:pt x="5076" y="17903"/>
                  <a:pt x="5076" y="17846"/>
                </a:cubicBezTo>
                <a:lnTo>
                  <a:pt x="5076" y="17626"/>
                </a:lnTo>
                <a:cubicBezTo>
                  <a:pt x="5076" y="17568"/>
                  <a:pt x="5053" y="17521"/>
                  <a:pt x="5023" y="17521"/>
                </a:cubicBezTo>
                <a:close/>
                <a:moveTo>
                  <a:pt x="5873" y="17521"/>
                </a:moveTo>
                <a:cubicBezTo>
                  <a:pt x="5844" y="17521"/>
                  <a:pt x="5820" y="17568"/>
                  <a:pt x="5820" y="17626"/>
                </a:cubicBezTo>
                <a:lnTo>
                  <a:pt x="5820" y="17846"/>
                </a:lnTo>
                <a:cubicBezTo>
                  <a:pt x="5820" y="17903"/>
                  <a:pt x="5844" y="17948"/>
                  <a:pt x="5873" y="17948"/>
                </a:cubicBezTo>
                <a:cubicBezTo>
                  <a:pt x="5902" y="17948"/>
                  <a:pt x="5926" y="17903"/>
                  <a:pt x="5926" y="17846"/>
                </a:cubicBezTo>
                <a:lnTo>
                  <a:pt x="5926" y="17626"/>
                </a:lnTo>
                <a:cubicBezTo>
                  <a:pt x="5926" y="17568"/>
                  <a:pt x="5902" y="17521"/>
                  <a:pt x="5873" y="17521"/>
                </a:cubicBezTo>
                <a:close/>
                <a:moveTo>
                  <a:pt x="6188" y="17521"/>
                </a:moveTo>
                <a:cubicBezTo>
                  <a:pt x="6159" y="17521"/>
                  <a:pt x="6135" y="17568"/>
                  <a:pt x="6135" y="17626"/>
                </a:cubicBezTo>
                <a:lnTo>
                  <a:pt x="6135" y="17846"/>
                </a:lnTo>
                <a:cubicBezTo>
                  <a:pt x="6135" y="17903"/>
                  <a:pt x="6159" y="17948"/>
                  <a:pt x="6188" y="17948"/>
                </a:cubicBezTo>
                <a:cubicBezTo>
                  <a:pt x="6217" y="17948"/>
                  <a:pt x="6240" y="17903"/>
                  <a:pt x="6240" y="17846"/>
                </a:cubicBezTo>
                <a:lnTo>
                  <a:pt x="6240" y="17626"/>
                </a:lnTo>
                <a:cubicBezTo>
                  <a:pt x="6240" y="17568"/>
                  <a:pt x="6217" y="17521"/>
                  <a:pt x="6188" y="17521"/>
                </a:cubicBezTo>
                <a:close/>
                <a:moveTo>
                  <a:pt x="7036" y="17521"/>
                </a:moveTo>
                <a:cubicBezTo>
                  <a:pt x="7007" y="17521"/>
                  <a:pt x="6984" y="17568"/>
                  <a:pt x="6984" y="17626"/>
                </a:cubicBezTo>
                <a:lnTo>
                  <a:pt x="6984" y="17846"/>
                </a:lnTo>
                <a:cubicBezTo>
                  <a:pt x="6984" y="17903"/>
                  <a:pt x="7007" y="17948"/>
                  <a:pt x="7036" y="17948"/>
                </a:cubicBezTo>
                <a:cubicBezTo>
                  <a:pt x="7065" y="17948"/>
                  <a:pt x="7089" y="17903"/>
                  <a:pt x="7089" y="17846"/>
                </a:cubicBezTo>
                <a:lnTo>
                  <a:pt x="7089" y="17626"/>
                </a:lnTo>
                <a:cubicBezTo>
                  <a:pt x="7089" y="17568"/>
                  <a:pt x="7065" y="17521"/>
                  <a:pt x="7036" y="17521"/>
                </a:cubicBezTo>
                <a:close/>
                <a:moveTo>
                  <a:pt x="7351" y="17521"/>
                </a:moveTo>
                <a:cubicBezTo>
                  <a:pt x="7322" y="17521"/>
                  <a:pt x="7299" y="17568"/>
                  <a:pt x="7299" y="17626"/>
                </a:cubicBezTo>
                <a:lnTo>
                  <a:pt x="7299" y="17846"/>
                </a:lnTo>
                <a:cubicBezTo>
                  <a:pt x="7299" y="17903"/>
                  <a:pt x="7322" y="17948"/>
                  <a:pt x="7351" y="17948"/>
                </a:cubicBezTo>
                <a:cubicBezTo>
                  <a:pt x="7380" y="17948"/>
                  <a:pt x="7404" y="17903"/>
                  <a:pt x="7404" y="17846"/>
                </a:cubicBezTo>
                <a:lnTo>
                  <a:pt x="7404" y="17626"/>
                </a:lnTo>
                <a:cubicBezTo>
                  <a:pt x="7404" y="17568"/>
                  <a:pt x="7380" y="17521"/>
                  <a:pt x="7351" y="17521"/>
                </a:cubicBezTo>
                <a:close/>
                <a:moveTo>
                  <a:pt x="8201" y="17521"/>
                </a:moveTo>
                <a:cubicBezTo>
                  <a:pt x="8171" y="17521"/>
                  <a:pt x="8148" y="17568"/>
                  <a:pt x="8148" y="17626"/>
                </a:cubicBezTo>
                <a:lnTo>
                  <a:pt x="8148" y="17846"/>
                </a:lnTo>
                <a:cubicBezTo>
                  <a:pt x="8148" y="17903"/>
                  <a:pt x="8171" y="17948"/>
                  <a:pt x="8201" y="17948"/>
                </a:cubicBezTo>
                <a:cubicBezTo>
                  <a:pt x="8230" y="17948"/>
                  <a:pt x="8254" y="17903"/>
                  <a:pt x="8254" y="17846"/>
                </a:cubicBezTo>
                <a:lnTo>
                  <a:pt x="8254" y="17626"/>
                </a:lnTo>
                <a:cubicBezTo>
                  <a:pt x="8254" y="17568"/>
                  <a:pt x="8230" y="17521"/>
                  <a:pt x="8201" y="17521"/>
                </a:cubicBezTo>
                <a:close/>
                <a:moveTo>
                  <a:pt x="8515" y="17521"/>
                </a:moveTo>
                <a:cubicBezTo>
                  <a:pt x="8486" y="17521"/>
                  <a:pt x="8462" y="17568"/>
                  <a:pt x="8462" y="17626"/>
                </a:cubicBezTo>
                <a:lnTo>
                  <a:pt x="8462" y="17846"/>
                </a:lnTo>
                <a:cubicBezTo>
                  <a:pt x="8462" y="17903"/>
                  <a:pt x="8486" y="17948"/>
                  <a:pt x="8515" y="17948"/>
                </a:cubicBezTo>
                <a:cubicBezTo>
                  <a:pt x="8544" y="17948"/>
                  <a:pt x="8568" y="17903"/>
                  <a:pt x="8568" y="17846"/>
                </a:cubicBezTo>
                <a:lnTo>
                  <a:pt x="8568" y="17626"/>
                </a:lnTo>
                <a:cubicBezTo>
                  <a:pt x="8568" y="17568"/>
                  <a:pt x="8544" y="17521"/>
                  <a:pt x="8515" y="17521"/>
                </a:cubicBezTo>
                <a:close/>
                <a:moveTo>
                  <a:pt x="9365" y="17521"/>
                </a:moveTo>
                <a:cubicBezTo>
                  <a:pt x="9336" y="17521"/>
                  <a:pt x="9312" y="17568"/>
                  <a:pt x="9312" y="17626"/>
                </a:cubicBezTo>
                <a:lnTo>
                  <a:pt x="9312" y="17846"/>
                </a:lnTo>
                <a:cubicBezTo>
                  <a:pt x="9312" y="17903"/>
                  <a:pt x="9336" y="17948"/>
                  <a:pt x="9365" y="17948"/>
                </a:cubicBezTo>
                <a:cubicBezTo>
                  <a:pt x="9394" y="17948"/>
                  <a:pt x="9418" y="17903"/>
                  <a:pt x="9418" y="17846"/>
                </a:cubicBezTo>
                <a:lnTo>
                  <a:pt x="9418" y="17626"/>
                </a:lnTo>
                <a:cubicBezTo>
                  <a:pt x="9418" y="17568"/>
                  <a:pt x="9394" y="17521"/>
                  <a:pt x="9365" y="17521"/>
                </a:cubicBezTo>
                <a:close/>
                <a:moveTo>
                  <a:pt x="9679" y="17521"/>
                </a:moveTo>
                <a:cubicBezTo>
                  <a:pt x="9650" y="17521"/>
                  <a:pt x="9626" y="17568"/>
                  <a:pt x="9626" y="17626"/>
                </a:cubicBezTo>
                <a:lnTo>
                  <a:pt x="9626" y="17846"/>
                </a:lnTo>
                <a:cubicBezTo>
                  <a:pt x="9626" y="17903"/>
                  <a:pt x="9650" y="17948"/>
                  <a:pt x="9679" y="17948"/>
                </a:cubicBezTo>
                <a:cubicBezTo>
                  <a:pt x="9708" y="17948"/>
                  <a:pt x="9732" y="17903"/>
                  <a:pt x="9732" y="17846"/>
                </a:cubicBezTo>
                <a:lnTo>
                  <a:pt x="9732" y="17626"/>
                </a:lnTo>
                <a:cubicBezTo>
                  <a:pt x="9732" y="17568"/>
                  <a:pt x="9708" y="17521"/>
                  <a:pt x="9679" y="17521"/>
                </a:cubicBezTo>
                <a:close/>
                <a:moveTo>
                  <a:pt x="10529" y="17521"/>
                </a:moveTo>
                <a:cubicBezTo>
                  <a:pt x="10500" y="17521"/>
                  <a:pt x="10476" y="17568"/>
                  <a:pt x="10476" y="17626"/>
                </a:cubicBezTo>
                <a:lnTo>
                  <a:pt x="10476" y="17846"/>
                </a:lnTo>
                <a:cubicBezTo>
                  <a:pt x="10476" y="17903"/>
                  <a:pt x="10500" y="17948"/>
                  <a:pt x="10529" y="17948"/>
                </a:cubicBezTo>
                <a:cubicBezTo>
                  <a:pt x="10558" y="17948"/>
                  <a:pt x="10582" y="17903"/>
                  <a:pt x="10582" y="17846"/>
                </a:cubicBezTo>
                <a:lnTo>
                  <a:pt x="10582" y="17626"/>
                </a:lnTo>
                <a:cubicBezTo>
                  <a:pt x="10582" y="17568"/>
                  <a:pt x="10558" y="17521"/>
                  <a:pt x="10529" y="17521"/>
                </a:cubicBezTo>
                <a:close/>
                <a:moveTo>
                  <a:pt x="10844" y="17521"/>
                </a:moveTo>
                <a:cubicBezTo>
                  <a:pt x="10814" y="17521"/>
                  <a:pt x="10791" y="17568"/>
                  <a:pt x="10791" y="17626"/>
                </a:cubicBezTo>
                <a:lnTo>
                  <a:pt x="10791" y="17846"/>
                </a:lnTo>
                <a:cubicBezTo>
                  <a:pt x="10791" y="17903"/>
                  <a:pt x="10814" y="17948"/>
                  <a:pt x="10844" y="17948"/>
                </a:cubicBezTo>
                <a:cubicBezTo>
                  <a:pt x="10873" y="17948"/>
                  <a:pt x="10895" y="17903"/>
                  <a:pt x="10895" y="17846"/>
                </a:cubicBezTo>
                <a:lnTo>
                  <a:pt x="10895" y="17626"/>
                </a:lnTo>
                <a:cubicBezTo>
                  <a:pt x="10895" y="17568"/>
                  <a:pt x="10873" y="17521"/>
                  <a:pt x="10844" y="17521"/>
                </a:cubicBezTo>
                <a:close/>
                <a:moveTo>
                  <a:pt x="11692" y="17521"/>
                </a:moveTo>
                <a:cubicBezTo>
                  <a:pt x="11663" y="17521"/>
                  <a:pt x="11640" y="17568"/>
                  <a:pt x="11640" y="17626"/>
                </a:cubicBezTo>
                <a:lnTo>
                  <a:pt x="11640" y="17846"/>
                </a:lnTo>
                <a:cubicBezTo>
                  <a:pt x="11640" y="17903"/>
                  <a:pt x="11663" y="17948"/>
                  <a:pt x="11692" y="17948"/>
                </a:cubicBezTo>
                <a:cubicBezTo>
                  <a:pt x="11721" y="17948"/>
                  <a:pt x="11745" y="17903"/>
                  <a:pt x="11745" y="17846"/>
                </a:cubicBezTo>
                <a:lnTo>
                  <a:pt x="11745" y="17626"/>
                </a:lnTo>
                <a:cubicBezTo>
                  <a:pt x="11745" y="17568"/>
                  <a:pt x="11721" y="17521"/>
                  <a:pt x="11692" y="17521"/>
                </a:cubicBezTo>
                <a:close/>
                <a:moveTo>
                  <a:pt x="12007" y="17521"/>
                </a:moveTo>
                <a:cubicBezTo>
                  <a:pt x="11978" y="17521"/>
                  <a:pt x="11955" y="17568"/>
                  <a:pt x="11955" y="17626"/>
                </a:cubicBezTo>
                <a:lnTo>
                  <a:pt x="11955" y="17846"/>
                </a:lnTo>
                <a:cubicBezTo>
                  <a:pt x="11955" y="17903"/>
                  <a:pt x="11978" y="17948"/>
                  <a:pt x="12007" y="17948"/>
                </a:cubicBezTo>
                <a:cubicBezTo>
                  <a:pt x="12036" y="17948"/>
                  <a:pt x="12060" y="17903"/>
                  <a:pt x="12060" y="17846"/>
                </a:cubicBezTo>
                <a:lnTo>
                  <a:pt x="12060" y="17626"/>
                </a:lnTo>
                <a:cubicBezTo>
                  <a:pt x="12060" y="17568"/>
                  <a:pt x="12036" y="17521"/>
                  <a:pt x="12007" y="17521"/>
                </a:cubicBezTo>
                <a:close/>
                <a:moveTo>
                  <a:pt x="12856" y="17521"/>
                </a:moveTo>
                <a:cubicBezTo>
                  <a:pt x="12827" y="17521"/>
                  <a:pt x="12804" y="17568"/>
                  <a:pt x="12804" y="17626"/>
                </a:cubicBezTo>
                <a:lnTo>
                  <a:pt x="12804" y="17846"/>
                </a:lnTo>
                <a:cubicBezTo>
                  <a:pt x="12804" y="17903"/>
                  <a:pt x="12827" y="17948"/>
                  <a:pt x="12856" y="17948"/>
                </a:cubicBezTo>
                <a:cubicBezTo>
                  <a:pt x="12886" y="17948"/>
                  <a:pt x="12909" y="17903"/>
                  <a:pt x="12909" y="17846"/>
                </a:cubicBezTo>
                <a:lnTo>
                  <a:pt x="12909" y="17626"/>
                </a:lnTo>
                <a:cubicBezTo>
                  <a:pt x="12909" y="17568"/>
                  <a:pt x="12886" y="17521"/>
                  <a:pt x="12856" y="17521"/>
                </a:cubicBezTo>
                <a:close/>
                <a:moveTo>
                  <a:pt x="13171" y="17521"/>
                </a:moveTo>
                <a:cubicBezTo>
                  <a:pt x="13142" y="17521"/>
                  <a:pt x="13118" y="17568"/>
                  <a:pt x="13118" y="17626"/>
                </a:cubicBezTo>
                <a:lnTo>
                  <a:pt x="13118" y="17846"/>
                </a:lnTo>
                <a:cubicBezTo>
                  <a:pt x="13118" y="17903"/>
                  <a:pt x="13142" y="17948"/>
                  <a:pt x="13171" y="17948"/>
                </a:cubicBezTo>
                <a:cubicBezTo>
                  <a:pt x="13200" y="17948"/>
                  <a:pt x="13224" y="17903"/>
                  <a:pt x="13224" y="17846"/>
                </a:cubicBezTo>
                <a:lnTo>
                  <a:pt x="13224" y="17626"/>
                </a:lnTo>
                <a:cubicBezTo>
                  <a:pt x="13224" y="17568"/>
                  <a:pt x="13200" y="17521"/>
                  <a:pt x="13171" y="17521"/>
                </a:cubicBezTo>
                <a:close/>
                <a:moveTo>
                  <a:pt x="14021" y="17521"/>
                </a:moveTo>
                <a:cubicBezTo>
                  <a:pt x="13992" y="17521"/>
                  <a:pt x="13968" y="17568"/>
                  <a:pt x="13968" y="17626"/>
                </a:cubicBezTo>
                <a:lnTo>
                  <a:pt x="13968" y="17846"/>
                </a:lnTo>
                <a:cubicBezTo>
                  <a:pt x="13968" y="17903"/>
                  <a:pt x="13992" y="17948"/>
                  <a:pt x="14021" y="17948"/>
                </a:cubicBezTo>
                <a:cubicBezTo>
                  <a:pt x="14050" y="17948"/>
                  <a:pt x="14074" y="17903"/>
                  <a:pt x="14074" y="17846"/>
                </a:cubicBezTo>
                <a:lnTo>
                  <a:pt x="14074" y="17626"/>
                </a:lnTo>
                <a:cubicBezTo>
                  <a:pt x="14074" y="17568"/>
                  <a:pt x="14050" y="17521"/>
                  <a:pt x="14021" y="17521"/>
                </a:cubicBezTo>
                <a:close/>
                <a:moveTo>
                  <a:pt x="14335" y="17521"/>
                </a:moveTo>
                <a:cubicBezTo>
                  <a:pt x="14306" y="17521"/>
                  <a:pt x="14282" y="17568"/>
                  <a:pt x="14282" y="17626"/>
                </a:cubicBezTo>
                <a:lnTo>
                  <a:pt x="14282" y="17846"/>
                </a:lnTo>
                <a:cubicBezTo>
                  <a:pt x="14282" y="17903"/>
                  <a:pt x="14306" y="17948"/>
                  <a:pt x="14335" y="17948"/>
                </a:cubicBezTo>
                <a:cubicBezTo>
                  <a:pt x="14364" y="17948"/>
                  <a:pt x="14388" y="17903"/>
                  <a:pt x="14388" y="17846"/>
                </a:cubicBezTo>
                <a:lnTo>
                  <a:pt x="14388" y="17626"/>
                </a:lnTo>
                <a:cubicBezTo>
                  <a:pt x="14388" y="17568"/>
                  <a:pt x="14364" y="17521"/>
                  <a:pt x="14335" y="17521"/>
                </a:cubicBezTo>
                <a:close/>
                <a:moveTo>
                  <a:pt x="15185" y="17521"/>
                </a:moveTo>
                <a:cubicBezTo>
                  <a:pt x="15156" y="17521"/>
                  <a:pt x="15132" y="17568"/>
                  <a:pt x="15132" y="17626"/>
                </a:cubicBezTo>
                <a:lnTo>
                  <a:pt x="15132" y="17846"/>
                </a:lnTo>
                <a:cubicBezTo>
                  <a:pt x="15132" y="17903"/>
                  <a:pt x="15156" y="17948"/>
                  <a:pt x="15185" y="17948"/>
                </a:cubicBezTo>
                <a:cubicBezTo>
                  <a:pt x="15214" y="17948"/>
                  <a:pt x="15237" y="17903"/>
                  <a:pt x="15237" y="17846"/>
                </a:cubicBezTo>
                <a:lnTo>
                  <a:pt x="15237" y="17626"/>
                </a:lnTo>
                <a:cubicBezTo>
                  <a:pt x="15237" y="17568"/>
                  <a:pt x="15214" y="17521"/>
                  <a:pt x="15185" y="17521"/>
                </a:cubicBezTo>
                <a:close/>
                <a:moveTo>
                  <a:pt x="15500" y="17521"/>
                </a:moveTo>
                <a:cubicBezTo>
                  <a:pt x="15470" y="17521"/>
                  <a:pt x="15447" y="17568"/>
                  <a:pt x="15447" y="17626"/>
                </a:cubicBezTo>
                <a:lnTo>
                  <a:pt x="15447" y="17846"/>
                </a:lnTo>
                <a:cubicBezTo>
                  <a:pt x="15447" y="17903"/>
                  <a:pt x="15470" y="17948"/>
                  <a:pt x="15500" y="17948"/>
                </a:cubicBezTo>
                <a:cubicBezTo>
                  <a:pt x="15529" y="17948"/>
                  <a:pt x="15551" y="17903"/>
                  <a:pt x="15551" y="17846"/>
                </a:cubicBezTo>
                <a:lnTo>
                  <a:pt x="15551" y="17626"/>
                </a:lnTo>
                <a:cubicBezTo>
                  <a:pt x="15551" y="17568"/>
                  <a:pt x="15529" y="17521"/>
                  <a:pt x="15500" y="17521"/>
                </a:cubicBezTo>
                <a:close/>
                <a:moveTo>
                  <a:pt x="16349" y="17521"/>
                </a:moveTo>
                <a:cubicBezTo>
                  <a:pt x="16320" y="17521"/>
                  <a:pt x="16296" y="17568"/>
                  <a:pt x="16296" y="17626"/>
                </a:cubicBezTo>
                <a:lnTo>
                  <a:pt x="16296" y="17846"/>
                </a:lnTo>
                <a:cubicBezTo>
                  <a:pt x="16296" y="17903"/>
                  <a:pt x="16320" y="17948"/>
                  <a:pt x="16349" y="17948"/>
                </a:cubicBezTo>
                <a:cubicBezTo>
                  <a:pt x="16378" y="17948"/>
                  <a:pt x="16401" y="17903"/>
                  <a:pt x="16401" y="17846"/>
                </a:cubicBezTo>
                <a:lnTo>
                  <a:pt x="16401" y="17626"/>
                </a:lnTo>
                <a:cubicBezTo>
                  <a:pt x="16401" y="17568"/>
                  <a:pt x="16378" y="17521"/>
                  <a:pt x="16349" y="17521"/>
                </a:cubicBezTo>
                <a:close/>
                <a:moveTo>
                  <a:pt x="16663" y="17521"/>
                </a:moveTo>
                <a:cubicBezTo>
                  <a:pt x="16634" y="17521"/>
                  <a:pt x="16611" y="17568"/>
                  <a:pt x="16611" y="17626"/>
                </a:cubicBezTo>
                <a:lnTo>
                  <a:pt x="16611" y="17846"/>
                </a:lnTo>
                <a:cubicBezTo>
                  <a:pt x="16611" y="17903"/>
                  <a:pt x="16634" y="17948"/>
                  <a:pt x="16663" y="17948"/>
                </a:cubicBezTo>
                <a:cubicBezTo>
                  <a:pt x="16692" y="17948"/>
                  <a:pt x="16716" y="17903"/>
                  <a:pt x="16716" y="17846"/>
                </a:cubicBezTo>
                <a:lnTo>
                  <a:pt x="16716" y="17626"/>
                </a:lnTo>
                <a:cubicBezTo>
                  <a:pt x="16716" y="17568"/>
                  <a:pt x="16692" y="17521"/>
                  <a:pt x="16663" y="17521"/>
                </a:cubicBezTo>
                <a:close/>
                <a:moveTo>
                  <a:pt x="17512" y="17521"/>
                </a:moveTo>
                <a:cubicBezTo>
                  <a:pt x="17483" y="17521"/>
                  <a:pt x="17459" y="17568"/>
                  <a:pt x="17459" y="17626"/>
                </a:cubicBezTo>
                <a:lnTo>
                  <a:pt x="17459" y="17846"/>
                </a:lnTo>
                <a:cubicBezTo>
                  <a:pt x="17459" y="17903"/>
                  <a:pt x="17483" y="17948"/>
                  <a:pt x="17512" y="17948"/>
                </a:cubicBezTo>
                <a:cubicBezTo>
                  <a:pt x="17541" y="17948"/>
                  <a:pt x="17565" y="17903"/>
                  <a:pt x="17565" y="17846"/>
                </a:cubicBezTo>
                <a:lnTo>
                  <a:pt x="17565" y="17626"/>
                </a:lnTo>
                <a:cubicBezTo>
                  <a:pt x="17565" y="17568"/>
                  <a:pt x="17541" y="17521"/>
                  <a:pt x="17512" y="17521"/>
                </a:cubicBezTo>
                <a:close/>
                <a:moveTo>
                  <a:pt x="17827" y="17521"/>
                </a:moveTo>
                <a:cubicBezTo>
                  <a:pt x="17798" y="17521"/>
                  <a:pt x="17774" y="17568"/>
                  <a:pt x="17774" y="17626"/>
                </a:cubicBezTo>
                <a:lnTo>
                  <a:pt x="17774" y="17846"/>
                </a:lnTo>
                <a:cubicBezTo>
                  <a:pt x="17774" y="17903"/>
                  <a:pt x="17798" y="17948"/>
                  <a:pt x="17827" y="17948"/>
                </a:cubicBezTo>
                <a:cubicBezTo>
                  <a:pt x="17856" y="17948"/>
                  <a:pt x="17880" y="17903"/>
                  <a:pt x="17880" y="17846"/>
                </a:cubicBezTo>
                <a:lnTo>
                  <a:pt x="17880" y="17626"/>
                </a:lnTo>
                <a:cubicBezTo>
                  <a:pt x="17880" y="17568"/>
                  <a:pt x="17856" y="17521"/>
                  <a:pt x="17827" y="17521"/>
                </a:cubicBezTo>
                <a:close/>
                <a:moveTo>
                  <a:pt x="18677" y="17521"/>
                </a:moveTo>
                <a:cubicBezTo>
                  <a:pt x="18648" y="17521"/>
                  <a:pt x="18624" y="17568"/>
                  <a:pt x="18624" y="17626"/>
                </a:cubicBezTo>
                <a:lnTo>
                  <a:pt x="18624" y="17846"/>
                </a:lnTo>
                <a:cubicBezTo>
                  <a:pt x="18624" y="17903"/>
                  <a:pt x="18648" y="17948"/>
                  <a:pt x="18677" y="17948"/>
                </a:cubicBezTo>
                <a:cubicBezTo>
                  <a:pt x="18706" y="17948"/>
                  <a:pt x="18730" y="17903"/>
                  <a:pt x="18730" y="17846"/>
                </a:cubicBezTo>
                <a:lnTo>
                  <a:pt x="18730" y="17626"/>
                </a:lnTo>
                <a:cubicBezTo>
                  <a:pt x="18730" y="17568"/>
                  <a:pt x="18706" y="17521"/>
                  <a:pt x="18677" y="17521"/>
                </a:cubicBezTo>
                <a:close/>
                <a:moveTo>
                  <a:pt x="18991" y="17521"/>
                </a:moveTo>
                <a:cubicBezTo>
                  <a:pt x="18962" y="17521"/>
                  <a:pt x="18938" y="17568"/>
                  <a:pt x="18938" y="17626"/>
                </a:cubicBezTo>
                <a:lnTo>
                  <a:pt x="18938" y="17846"/>
                </a:lnTo>
                <a:cubicBezTo>
                  <a:pt x="18938" y="17903"/>
                  <a:pt x="18962" y="17948"/>
                  <a:pt x="18991" y="17948"/>
                </a:cubicBezTo>
                <a:cubicBezTo>
                  <a:pt x="19020" y="17948"/>
                  <a:pt x="19044" y="17903"/>
                  <a:pt x="19044" y="17846"/>
                </a:cubicBezTo>
                <a:lnTo>
                  <a:pt x="19044" y="17626"/>
                </a:lnTo>
                <a:cubicBezTo>
                  <a:pt x="19044" y="17568"/>
                  <a:pt x="19020" y="17521"/>
                  <a:pt x="18991" y="17521"/>
                </a:cubicBezTo>
                <a:close/>
                <a:moveTo>
                  <a:pt x="19841" y="17521"/>
                </a:moveTo>
                <a:cubicBezTo>
                  <a:pt x="19812" y="17521"/>
                  <a:pt x="19788" y="17568"/>
                  <a:pt x="19788" y="17626"/>
                </a:cubicBezTo>
                <a:lnTo>
                  <a:pt x="19788" y="17846"/>
                </a:lnTo>
                <a:cubicBezTo>
                  <a:pt x="19788" y="17903"/>
                  <a:pt x="19812" y="17948"/>
                  <a:pt x="19841" y="17948"/>
                </a:cubicBezTo>
                <a:cubicBezTo>
                  <a:pt x="19870" y="17948"/>
                  <a:pt x="19894" y="17903"/>
                  <a:pt x="19894" y="17846"/>
                </a:cubicBezTo>
                <a:lnTo>
                  <a:pt x="19894" y="17626"/>
                </a:lnTo>
                <a:cubicBezTo>
                  <a:pt x="19894" y="17568"/>
                  <a:pt x="19870" y="17521"/>
                  <a:pt x="19841" y="17521"/>
                </a:cubicBezTo>
                <a:close/>
                <a:moveTo>
                  <a:pt x="20155" y="17521"/>
                </a:moveTo>
                <a:cubicBezTo>
                  <a:pt x="20126" y="17521"/>
                  <a:pt x="20102" y="17568"/>
                  <a:pt x="20102" y="17626"/>
                </a:cubicBezTo>
                <a:lnTo>
                  <a:pt x="20102" y="17846"/>
                </a:lnTo>
                <a:cubicBezTo>
                  <a:pt x="20102" y="17903"/>
                  <a:pt x="20126" y="17948"/>
                  <a:pt x="20155" y="17948"/>
                </a:cubicBezTo>
                <a:cubicBezTo>
                  <a:pt x="20184" y="17948"/>
                  <a:pt x="20207" y="17903"/>
                  <a:pt x="20207" y="17846"/>
                </a:cubicBezTo>
                <a:lnTo>
                  <a:pt x="20207" y="17626"/>
                </a:lnTo>
                <a:cubicBezTo>
                  <a:pt x="20207" y="17568"/>
                  <a:pt x="20184" y="17521"/>
                  <a:pt x="20155" y="17521"/>
                </a:cubicBezTo>
                <a:close/>
                <a:moveTo>
                  <a:pt x="21004" y="17521"/>
                </a:moveTo>
                <a:cubicBezTo>
                  <a:pt x="20975" y="17521"/>
                  <a:pt x="20952" y="17568"/>
                  <a:pt x="20952" y="17626"/>
                </a:cubicBezTo>
                <a:lnTo>
                  <a:pt x="20952" y="17846"/>
                </a:lnTo>
                <a:cubicBezTo>
                  <a:pt x="20952" y="17903"/>
                  <a:pt x="20975" y="17948"/>
                  <a:pt x="21004" y="17948"/>
                </a:cubicBezTo>
                <a:cubicBezTo>
                  <a:pt x="21033" y="17948"/>
                  <a:pt x="21057" y="17903"/>
                  <a:pt x="21057" y="17846"/>
                </a:cubicBezTo>
                <a:lnTo>
                  <a:pt x="21057" y="17626"/>
                </a:lnTo>
                <a:cubicBezTo>
                  <a:pt x="21057" y="17568"/>
                  <a:pt x="21033" y="17521"/>
                  <a:pt x="21004" y="17521"/>
                </a:cubicBezTo>
                <a:close/>
                <a:moveTo>
                  <a:pt x="21319" y="17521"/>
                </a:moveTo>
                <a:cubicBezTo>
                  <a:pt x="21289" y="17521"/>
                  <a:pt x="21267" y="17568"/>
                  <a:pt x="21267" y="17626"/>
                </a:cubicBezTo>
                <a:lnTo>
                  <a:pt x="21267" y="17846"/>
                </a:lnTo>
                <a:cubicBezTo>
                  <a:pt x="21267" y="17903"/>
                  <a:pt x="21289" y="17948"/>
                  <a:pt x="21319" y="17948"/>
                </a:cubicBezTo>
                <a:cubicBezTo>
                  <a:pt x="21348" y="17948"/>
                  <a:pt x="21372" y="17903"/>
                  <a:pt x="21372" y="17846"/>
                </a:cubicBezTo>
                <a:lnTo>
                  <a:pt x="21372" y="17626"/>
                </a:lnTo>
                <a:cubicBezTo>
                  <a:pt x="21372" y="17568"/>
                  <a:pt x="21348" y="17521"/>
                  <a:pt x="21319" y="17521"/>
                </a:cubicBezTo>
                <a:close/>
                <a:moveTo>
                  <a:pt x="281" y="18251"/>
                </a:moveTo>
                <a:cubicBezTo>
                  <a:pt x="252" y="18251"/>
                  <a:pt x="228" y="18298"/>
                  <a:pt x="228" y="18356"/>
                </a:cubicBezTo>
                <a:lnTo>
                  <a:pt x="228" y="18576"/>
                </a:lnTo>
                <a:cubicBezTo>
                  <a:pt x="228" y="18633"/>
                  <a:pt x="252" y="18678"/>
                  <a:pt x="281" y="18678"/>
                </a:cubicBezTo>
                <a:cubicBezTo>
                  <a:pt x="311" y="18678"/>
                  <a:pt x="334" y="18633"/>
                  <a:pt x="334" y="18576"/>
                </a:cubicBezTo>
                <a:lnTo>
                  <a:pt x="334" y="18356"/>
                </a:lnTo>
                <a:cubicBezTo>
                  <a:pt x="334" y="18298"/>
                  <a:pt x="311" y="18251"/>
                  <a:pt x="281" y="18251"/>
                </a:cubicBezTo>
                <a:close/>
                <a:moveTo>
                  <a:pt x="596" y="18251"/>
                </a:moveTo>
                <a:cubicBezTo>
                  <a:pt x="567" y="18251"/>
                  <a:pt x="543" y="18298"/>
                  <a:pt x="543" y="18356"/>
                </a:cubicBezTo>
                <a:lnTo>
                  <a:pt x="543" y="18576"/>
                </a:lnTo>
                <a:cubicBezTo>
                  <a:pt x="543" y="18633"/>
                  <a:pt x="567" y="18678"/>
                  <a:pt x="596" y="18678"/>
                </a:cubicBezTo>
                <a:cubicBezTo>
                  <a:pt x="625" y="18678"/>
                  <a:pt x="649" y="18633"/>
                  <a:pt x="649" y="18576"/>
                </a:cubicBezTo>
                <a:lnTo>
                  <a:pt x="649" y="18356"/>
                </a:lnTo>
                <a:cubicBezTo>
                  <a:pt x="649" y="18298"/>
                  <a:pt x="625" y="18251"/>
                  <a:pt x="596" y="18251"/>
                </a:cubicBezTo>
                <a:close/>
                <a:moveTo>
                  <a:pt x="1446" y="18251"/>
                </a:moveTo>
                <a:cubicBezTo>
                  <a:pt x="1417" y="18251"/>
                  <a:pt x="1393" y="18298"/>
                  <a:pt x="1393" y="18356"/>
                </a:cubicBezTo>
                <a:lnTo>
                  <a:pt x="1393" y="18576"/>
                </a:lnTo>
                <a:cubicBezTo>
                  <a:pt x="1393" y="18633"/>
                  <a:pt x="1417" y="18678"/>
                  <a:pt x="1446" y="18678"/>
                </a:cubicBezTo>
                <a:cubicBezTo>
                  <a:pt x="1475" y="18678"/>
                  <a:pt x="1499" y="18633"/>
                  <a:pt x="1499" y="18576"/>
                </a:cubicBezTo>
                <a:lnTo>
                  <a:pt x="1499" y="18356"/>
                </a:lnTo>
                <a:cubicBezTo>
                  <a:pt x="1499" y="18298"/>
                  <a:pt x="1475" y="18251"/>
                  <a:pt x="1446" y="18251"/>
                </a:cubicBezTo>
                <a:close/>
                <a:moveTo>
                  <a:pt x="1760" y="18251"/>
                </a:moveTo>
                <a:cubicBezTo>
                  <a:pt x="1731" y="18251"/>
                  <a:pt x="1707" y="18298"/>
                  <a:pt x="1707" y="18356"/>
                </a:cubicBezTo>
                <a:lnTo>
                  <a:pt x="1707" y="18576"/>
                </a:lnTo>
                <a:cubicBezTo>
                  <a:pt x="1707" y="18633"/>
                  <a:pt x="1731" y="18678"/>
                  <a:pt x="1760" y="18678"/>
                </a:cubicBezTo>
                <a:cubicBezTo>
                  <a:pt x="1789" y="18678"/>
                  <a:pt x="1813" y="18633"/>
                  <a:pt x="1813" y="18576"/>
                </a:cubicBezTo>
                <a:lnTo>
                  <a:pt x="1813" y="18356"/>
                </a:lnTo>
                <a:cubicBezTo>
                  <a:pt x="1813" y="18298"/>
                  <a:pt x="1789" y="18251"/>
                  <a:pt x="1760" y="18251"/>
                </a:cubicBezTo>
                <a:close/>
                <a:moveTo>
                  <a:pt x="2610" y="18251"/>
                </a:moveTo>
                <a:cubicBezTo>
                  <a:pt x="2581" y="18251"/>
                  <a:pt x="2557" y="18298"/>
                  <a:pt x="2557" y="18356"/>
                </a:cubicBezTo>
                <a:lnTo>
                  <a:pt x="2557" y="18576"/>
                </a:lnTo>
                <a:cubicBezTo>
                  <a:pt x="2557" y="18633"/>
                  <a:pt x="2581" y="18678"/>
                  <a:pt x="2610" y="18678"/>
                </a:cubicBezTo>
                <a:cubicBezTo>
                  <a:pt x="2639" y="18678"/>
                  <a:pt x="2662" y="18633"/>
                  <a:pt x="2662" y="18576"/>
                </a:cubicBezTo>
                <a:lnTo>
                  <a:pt x="2662" y="18356"/>
                </a:lnTo>
                <a:cubicBezTo>
                  <a:pt x="2662" y="18298"/>
                  <a:pt x="2639" y="18251"/>
                  <a:pt x="2610" y="18251"/>
                </a:cubicBezTo>
                <a:close/>
                <a:moveTo>
                  <a:pt x="2924" y="18251"/>
                </a:moveTo>
                <a:cubicBezTo>
                  <a:pt x="2895" y="18251"/>
                  <a:pt x="2871" y="18298"/>
                  <a:pt x="2871" y="18356"/>
                </a:cubicBezTo>
                <a:lnTo>
                  <a:pt x="2871" y="18576"/>
                </a:lnTo>
                <a:cubicBezTo>
                  <a:pt x="2871" y="18633"/>
                  <a:pt x="2895" y="18678"/>
                  <a:pt x="2924" y="18678"/>
                </a:cubicBezTo>
                <a:cubicBezTo>
                  <a:pt x="2954" y="18678"/>
                  <a:pt x="2976" y="18633"/>
                  <a:pt x="2976" y="18576"/>
                </a:cubicBezTo>
                <a:lnTo>
                  <a:pt x="2976" y="18356"/>
                </a:lnTo>
                <a:cubicBezTo>
                  <a:pt x="2976" y="18298"/>
                  <a:pt x="2954" y="18251"/>
                  <a:pt x="2924" y="18251"/>
                </a:cubicBezTo>
                <a:close/>
                <a:moveTo>
                  <a:pt x="3773" y="18251"/>
                </a:moveTo>
                <a:cubicBezTo>
                  <a:pt x="3744" y="18251"/>
                  <a:pt x="3721" y="18298"/>
                  <a:pt x="3721" y="18356"/>
                </a:cubicBezTo>
                <a:lnTo>
                  <a:pt x="3721" y="18576"/>
                </a:lnTo>
                <a:cubicBezTo>
                  <a:pt x="3721" y="18633"/>
                  <a:pt x="3744" y="18678"/>
                  <a:pt x="3773" y="18678"/>
                </a:cubicBezTo>
                <a:cubicBezTo>
                  <a:pt x="3802" y="18678"/>
                  <a:pt x="3826" y="18633"/>
                  <a:pt x="3826" y="18576"/>
                </a:cubicBezTo>
                <a:lnTo>
                  <a:pt x="3826" y="18356"/>
                </a:lnTo>
                <a:cubicBezTo>
                  <a:pt x="3826" y="18298"/>
                  <a:pt x="3802" y="18251"/>
                  <a:pt x="3773" y="18251"/>
                </a:cubicBezTo>
                <a:close/>
                <a:moveTo>
                  <a:pt x="4088" y="18251"/>
                </a:moveTo>
                <a:cubicBezTo>
                  <a:pt x="4058" y="18251"/>
                  <a:pt x="4035" y="18298"/>
                  <a:pt x="4035" y="18356"/>
                </a:cubicBezTo>
                <a:lnTo>
                  <a:pt x="4035" y="18576"/>
                </a:lnTo>
                <a:cubicBezTo>
                  <a:pt x="4035" y="18633"/>
                  <a:pt x="4058" y="18678"/>
                  <a:pt x="4088" y="18678"/>
                </a:cubicBezTo>
                <a:cubicBezTo>
                  <a:pt x="4117" y="18678"/>
                  <a:pt x="4141" y="18633"/>
                  <a:pt x="4141" y="18576"/>
                </a:cubicBezTo>
                <a:lnTo>
                  <a:pt x="4141" y="18356"/>
                </a:lnTo>
                <a:cubicBezTo>
                  <a:pt x="4141" y="18298"/>
                  <a:pt x="4117" y="18251"/>
                  <a:pt x="4088" y="18251"/>
                </a:cubicBezTo>
                <a:close/>
                <a:moveTo>
                  <a:pt x="4937" y="18251"/>
                </a:moveTo>
                <a:cubicBezTo>
                  <a:pt x="4908" y="18251"/>
                  <a:pt x="4884" y="18298"/>
                  <a:pt x="4884" y="18356"/>
                </a:cubicBezTo>
                <a:lnTo>
                  <a:pt x="4884" y="18576"/>
                </a:lnTo>
                <a:cubicBezTo>
                  <a:pt x="4884" y="18633"/>
                  <a:pt x="4908" y="18678"/>
                  <a:pt x="4937" y="18678"/>
                </a:cubicBezTo>
                <a:cubicBezTo>
                  <a:pt x="4966" y="18678"/>
                  <a:pt x="4990" y="18633"/>
                  <a:pt x="4990" y="18576"/>
                </a:cubicBezTo>
                <a:lnTo>
                  <a:pt x="4990" y="18356"/>
                </a:lnTo>
                <a:cubicBezTo>
                  <a:pt x="4990" y="18298"/>
                  <a:pt x="4966" y="18251"/>
                  <a:pt x="4937" y="18251"/>
                </a:cubicBezTo>
                <a:close/>
                <a:moveTo>
                  <a:pt x="5252" y="18251"/>
                </a:moveTo>
                <a:cubicBezTo>
                  <a:pt x="5223" y="18251"/>
                  <a:pt x="5199" y="18298"/>
                  <a:pt x="5199" y="18356"/>
                </a:cubicBezTo>
                <a:lnTo>
                  <a:pt x="5199" y="18576"/>
                </a:lnTo>
                <a:cubicBezTo>
                  <a:pt x="5199" y="18633"/>
                  <a:pt x="5223" y="18678"/>
                  <a:pt x="5252" y="18678"/>
                </a:cubicBezTo>
                <a:cubicBezTo>
                  <a:pt x="5281" y="18678"/>
                  <a:pt x="5305" y="18633"/>
                  <a:pt x="5305" y="18576"/>
                </a:cubicBezTo>
                <a:lnTo>
                  <a:pt x="5305" y="18356"/>
                </a:lnTo>
                <a:cubicBezTo>
                  <a:pt x="5305" y="18298"/>
                  <a:pt x="5281" y="18251"/>
                  <a:pt x="5252" y="18251"/>
                </a:cubicBezTo>
                <a:close/>
                <a:moveTo>
                  <a:pt x="6102" y="18251"/>
                </a:moveTo>
                <a:cubicBezTo>
                  <a:pt x="6072" y="18251"/>
                  <a:pt x="6049" y="18298"/>
                  <a:pt x="6049" y="18356"/>
                </a:cubicBezTo>
                <a:lnTo>
                  <a:pt x="6049" y="18576"/>
                </a:lnTo>
                <a:cubicBezTo>
                  <a:pt x="6049" y="18633"/>
                  <a:pt x="6072" y="18678"/>
                  <a:pt x="6102" y="18678"/>
                </a:cubicBezTo>
                <a:cubicBezTo>
                  <a:pt x="6131" y="18678"/>
                  <a:pt x="6155" y="18633"/>
                  <a:pt x="6155" y="18576"/>
                </a:cubicBezTo>
                <a:lnTo>
                  <a:pt x="6155" y="18356"/>
                </a:lnTo>
                <a:cubicBezTo>
                  <a:pt x="6155" y="18298"/>
                  <a:pt x="6131" y="18251"/>
                  <a:pt x="6102" y="18251"/>
                </a:cubicBezTo>
                <a:close/>
                <a:moveTo>
                  <a:pt x="6416" y="18251"/>
                </a:moveTo>
                <a:cubicBezTo>
                  <a:pt x="6387" y="18251"/>
                  <a:pt x="6363" y="18298"/>
                  <a:pt x="6363" y="18356"/>
                </a:cubicBezTo>
                <a:lnTo>
                  <a:pt x="6363" y="18576"/>
                </a:lnTo>
                <a:cubicBezTo>
                  <a:pt x="6363" y="18633"/>
                  <a:pt x="6387" y="18678"/>
                  <a:pt x="6416" y="18678"/>
                </a:cubicBezTo>
                <a:cubicBezTo>
                  <a:pt x="6445" y="18678"/>
                  <a:pt x="6469" y="18633"/>
                  <a:pt x="6469" y="18576"/>
                </a:cubicBezTo>
                <a:lnTo>
                  <a:pt x="6469" y="18356"/>
                </a:lnTo>
                <a:cubicBezTo>
                  <a:pt x="6469" y="18298"/>
                  <a:pt x="6445" y="18251"/>
                  <a:pt x="6416" y="18251"/>
                </a:cubicBezTo>
                <a:close/>
                <a:moveTo>
                  <a:pt x="7266" y="18251"/>
                </a:moveTo>
                <a:cubicBezTo>
                  <a:pt x="7237" y="18251"/>
                  <a:pt x="7213" y="18298"/>
                  <a:pt x="7213" y="18356"/>
                </a:cubicBezTo>
                <a:lnTo>
                  <a:pt x="7213" y="18576"/>
                </a:lnTo>
                <a:cubicBezTo>
                  <a:pt x="7213" y="18633"/>
                  <a:pt x="7237" y="18678"/>
                  <a:pt x="7266" y="18678"/>
                </a:cubicBezTo>
                <a:cubicBezTo>
                  <a:pt x="7295" y="18678"/>
                  <a:pt x="7318" y="18633"/>
                  <a:pt x="7318" y="18576"/>
                </a:cubicBezTo>
                <a:lnTo>
                  <a:pt x="7318" y="18356"/>
                </a:lnTo>
                <a:cubicBezTo>
                  <a:pt x="7318" y="18298"/>
                  <a:pt x="7295" y="18251"/>
                  <a:pt x="7266" y="18251"/>
                </a:cubicBezTo>
                <a:close/>
                <a:moveTo>
                  <a:pt x="7580" y="18251"/>
                </a:moveTo>
                <a:cubicBezTo>
                  <a:pt x="7551" y="18251"/>
                  <a:pt x="7527" y="18298"/>
                  <a:pt x="7527" y="18356"/>
                </a:cubicBezTo>
                <a:lnTo>
                  <a:pt x="7527" y="18576"/>
                </a:lnTo>
                <a:cubicBezTo>
                  <a:pt x="7527" y="18633"/>
                  <a:pt x="7551" y="18678"/>
                  <a:pt x="7580" y="18678"/>
                </a:cubicBezTo>
                <a:cubicBezTo>
                  <a:pt x="7609" y="18678"/>
                  <a:pt x="7632" y="18633"/>
                  <a:pt x="7632" y="18576"/>
                </a:cubicBezTo>
                <a:lnTo>
                  <a:pt x="7632" y="18356"/>
                </a:lnTo>
                <a:cubicBezTo>
                  <a:pt x="7632" y="18298"/>
                  <a:pt x="7609" y="18251"/>
                  <a:pt x="7580" y="18251"/>
                </a:cubicBezTo>
                <a:close/>
                <a:moveTo>
                  <a:pt x="8429" y="18251"/>
                </a:moveTo>
                <a:cubicBezTo>
                  <a:pt x="8400" y="18251"/>
                  <a:pt x="8377" y="18298"/>
                  <a:pt x="8377" y="18356"/>
                </a:cubicBezTo>
                <a:lnTo>
                  <a:pt x="8377" y="18576"/>
                </a:lnTo>
                <a:cubicBezTo>
                  <a:pt x="8377" y="18633"/>
                  <a:pt x="8400" y="18678"/>
                  <a:pt x="8429" y="18678"/>
                </a:cubicBezTo>
                <a:cubicBezTo>
                  <a:pt x="8458" y="18678"/>
                  <a:pt x="8482" y="18633"/>
                  <a:pt x="8482" y="18576"/>
                </a:cubicBezTo>
                <a:lnTo>
                  <a:pt x="8482" y="18356"/>
                </a:lnTo>
                <a:cubicBezTo>
                  <a:pt x="8482" y="18298"/>
                  <a:pt x="8458" y="18251"/>
                  <a:pt x="8429" y="18251"/>
                </a:cubicBezTo>
                <a:close/>
                <a:moveTo>
                  <a:pt x="8744" y="18251"/>
                </a:moveTo>
                <a:cubicBezTo>
                  <a:pt x="8714" y="18251"/>
                  <a:pt x="8691" y="18298"/>
                  <a:pt x="8691" y="18356"/>
                </a:cubicBezTo>
                <a:lnTo>
                  <a:pt x="8691" y="18576"/>
                </a:lnTo>
                <a:cubicBezTo>
                  <a:pt x="8691" y="18633"/>
                  <a:pt x="8714" y="18678"/>
                  <a:pt x="8744" y="18678"/>
                </a:cubicBezTo>
                <a:cubicBezTo>
                  <a:pt x="8773" y="18678"/>
                  <a:pt x="8796" y="18633"/>
                  <a:pt x="8796" y="18576"/>
                </a:cubicBezTo>
                <a:lnTo>
                  <a:pt x="8796" y="18356"/>
                </a:lnTo>
                <a:cubicBezTo>
                  <a:pt x="8796" y="18298"/>
                  <a:pt x="8773" y="18251"/>
                  <a:pt x="8744" y="18251"/>
                </a:cubicBezTo>
                <a:close/>
                <a:moveTo>
                  <a:pt x="9593" y="18251"/>
                </a:moveTo>
                <a:cubicBezTo>
                  <a:pt x="9564" y="18251"/>
                  <a:pt x="9540" y="18298"/>
                  <a:pt x="9540" y="18356"/>
                </a:cubicBezTo>
                <a:lnTo>
                  <a:pt x="9540" y="18576"/>
                </a:lnTo>
                <a:cubicBezTo>
                  <a:pt x="9540" y="18633"/>
                  <a:pt x="9564" y="18678"/>
                  <a:pt x="9593" y="18678"/>
                </a:cubicBezTo>
                <a:cubicBezTo>
                  <a:pt x="9622" y="18678"/>
                  <a:pt x="9646" y="18633"/>
                  <a:pt x="9646" y="18576"/>
                </a:cubicBezTo>
                <a:lnTo>
                  <a:pt x="9646" y="18356"/>
                </a:lnTo>
                <a:cubicBezTo>
                  <a:pt x="9646" y="18298"/>
                  <a:pt x="9622" y="18251"/>
                  <a:pt x="9593" y="18251"/>
                </a:cubicBezTo>
                <a:close/>
                <a:moveTo>
                  <a:pt x="9908" y="18251"/>
                </a:moveTo>
                <a:cubicBezTo>
                  <a:pt x="9879" y="18251"/>
                  <a:pt x="9855" y="18298"/>
                  <a:pt x="9855" y="18356"/>
                </a:cubicBezTo>
                <a:lnTo>
                  <a:pt x="9855" y="18576"/>
                </a:lnTo>
                <a:cubicBezTo>
                  <a:pt x="9855" y="18633"/>
                  <a:pt x="9879" y="18678"/>
                  <a:pt x="9908" y="18678"/>
                </a:cubicBezTo>
                <a:cubicBezTo>
                  <a:pt x="9937" y="18678"/>
                  <a:pt x="9961" y="18633"/>
                  <a:pt x="9961" y="18576"/>
                </a:cubicBezTo>
                <a:lnTo>
                  <a:pt x="9961" y="18356"/>
                </a:lnTo>
                <a:cubicBezTo>
                  <a:pt x="9961" y="18298"/>
                  <a:pt x="9937" y="18251"/>
                  <a:pt x="9908" y="18251"/>
                </a:cubicBezTo>
                <a:close/>
                <a:moveTo>
                  <a:pt x="10758" y="18251"/>
                </a:moveTo>
                <a:cubicBezTo>
                  <a:pt x="10728" y="18251"/>
                  <a:pt x="10705" y="18298"/>
                  <a:pt x="10705" y="18356"/>
                </a:cubicBezTo>
                <a:lnTo>
                  <a:pt x="10705" y="18576"/>
                </a:lnTo>
                <a:cubicBezTo>
                  <a:pt x="10705" y="18633"/>
                  <a:pt x="10728" y="18678"/>
                  <a:pt x="10758" y="18678"/>
                </a:cubicBezTo>
                <a:cubicBezTo>
                  <a:pt x="10787" y="18678"/>
                  <a:pt x="10810" y="18633"/>
                  <a:pt x="10810" y="18576"/>
                </a:cubicBezTo>
                <a:lnTo>
                  <a:pt x="10810" y="18356"/>
                </a:lnTo>
                <a:cubicBezTo>
                  <a:pt x="10810" y="18298"/>
                  <a:pt x="10787" y="18251"/>
                  <a:pt x="10758" y="18251"/>
                </a:cubicBezTo>
                <a:close/>
                <a:moveTo>
                  <a:pt x="11072" y="18251"/>
                </a:moveTo>
                <a:cubicBezTo>
                  <a:pt x="11043" y="18251"/>
                  <a:pt x="11019" y="18298"/>
                  <a:pt x="11019" y="18356"/>
                </a:cubicBezTo>
                <a:lnTo>
                  <a:pt x="11019" y="18576"/>
                </a:lnTo>
                <a:cubicBezTo>
                  <a:pt x="11019" y="18633"/>
                  <a:pt x="11043" y="18678"/>
                  <a:pt x="11072" y="18678"/>
                </a:cubicBezTo>
                <a:cubicBezTo>
                  <a:pt x="11101" y="18678"/>
                  <a:pt x="11125" y="18633"/>
                  <a:pt x="11125" y="18576"/>
                </a:cubicBezTo>
                <a:lnTo>
                  <a:pt x="11125" y="18356"/>
                </a:lnTo>
                <a:cubicBezTo>
                  <a:pt x="11125" y="18298"/>
                  <a:pt x="11101" y="18251"/>
                  <a:pt x="11072" y="18251"/>
                </a:cubicBezTo>
                <a:close/>
                <a:moveTo>
                  <a:pt x="11922" y="18251"/>
                </a:moveTo>
                <a:cubicBezTo>
                  <a:pt x="11893" y="18251"/>
                  <a:pt x="11869" y="18298"/>
                  <a:pt x="11869" y="18356"/>
                </a:cubicBezTo>
                <a:lnTo>
                  <a:pt x="11869" y="18576"/>
                </a:lnTo>
                <a:cubicBezTo>
                  <a:pt x="11869" y="18633"/>
                  <a:pt x="11893" y="18678"/>
                  <a:pt x="11922" y="18678"/>
                </a:cubicBezTo>
                <a:cubicBezTo>
                  <a:pt x="11951" y="18678"/>
                  <a:pt x="11974" y="18633"/>
                  <a:pt x="11974" y="18576"/>
                </a:cubicBezTo>
                <a:lnTo>
                  <a:pt x="11974" y="18356"/>
                </a:lnTo>
                <a:cubicBezTo>
                  <a:pt x="11974" y="18298"/>
                  <a:pt x="11951" y="18251"/>
                  <a:pt x="11922" y="18251"/>
                </a:cubicBezTo>
                <a:close/>
                <a:moveTo>
                  <a:pt x="12236" y="18251"/>
                </a:moveTo>
                <a:cubicBezTo>
                  <a:pt x="12207" y="18251"/>
                  <a:pt x="12183" y="18298"/>
                  <a:pt x="12183" y="18356"/>
                </a:cubicBezTo>
                <a:lnTo>
                  <a:pt x="12183" y="18576"/>
                </a:lnTo>
                <a:cubicBezTo>
                  <a:pt x="12183" y="18633"/>
                  <a:pt x="12207" y="18678"/>
                  <a:pt x="12236" y="18678"/>
                </a:cubicBezTo>
                <a:cubicBezTo>
                  <a:pt x="12265" y="18678"/>
                  <a:pt x="12288" y="18633"/>
                  <a:pt x="12288" y="18576"/>
                </a:cubicBezTo>
                <a:lnTo>
                  <a:pt x="12288" y="18356"/>
                </a:lnTo>
                <a:cubicBezTo>
                  <a:pt x="12288" y="18298"/>
                  <a:pt x="12265" y="18251"/>
                  <a:pt x="12236" y="18251"/>
                </a:cubicBezTo>
                <a:close/>
                <a:moveTo>
                  <a:pt x="13085" y="18251"/>
                </a:moveTo>
                <a:cubicBezTo>
                  <a:pt x="13056" y="18251"/>
                  <a:pt x="13032" y="18298"/>
                  <a:pt x="13032" y="18356"/>
                </a:cubicBezTo>
                <a:lnTo>
                  <a:pt x="13032" y="18576"/>
                </a:lnTo>
                <a:cubicBezTo>
                  <a:pt x="13032" y="18633"/>
                  <a:pt x="13056" y="18678"/>
                  <a:pt x="13085" y="18678"/>
                </a:cubicBezTo>
                <a:cubicBezTo>
                  <a:pt x="13114" y="18678"/>
                  <a:pt x="13138" y="18633"/>
                  <a:pt x="13138" y="18576"/>
                </a:cubicBezTo>
                <a:lnTo>
                  <a:pt x="13138" y="18356"/>
                </a:lnTo>
                <a:cubicBezTo>
                  <a:pt x="13138" y="18298"/>
                  <a:pt x="13114" y="18251"/>
                  <a:pt x="13085" y="18251"/>
                </a:cubicBezTo>
                <a:close/>
                <a:moveTo>
                  <a:pt x="13399" y="18251"/>
                </a:moveTo>
                <a:cubicBezTo>
                  <a:pt x="13370" y="18251"/>
                  <a:pt x="13348" y="18298"/>
                  <a:pt x="13348" y="18356"/>
                </a:cubicBezTo>
                <a:lnTo>
                  <a:pt x="13348" y="18576"/>
                </a:lnTo>
                <a:cubicBezTo>
                  <a:pt x="13348" y="18633"/>
                  <a:pt x="13370" y="18678"/>
                  <a:pt x="13399" y="18678"/>
                </a:cubicBezTo>
                <a:cubicBezTo>
                  <a:pt x="13428" y="18678"/>
                  <a:pt x="13452" y="18633"/>
                  <a:pt x="13452" y="18576"/>
                </a:cubicBezTo>
                <a:lnTo>
                  <a:pt x="13452" y="18356"/>
                </a:lnTo>
                <a:cubicBezTo>
                  <a:pt x="13452" y="18298"/>
                  <a:pt x="13428" y="18251"/>
                  <a:pt x="13399" y="18251"/>
                </a:cubicBezTo>
                <a:close/>
                <a:moveTo>
                  <a:pt x="14249" y="18251"/>
                </a:moveTo>
                <a:cubicBezTo>
                  <a:pt x="14220" y="18251"/>
                  <a:pt x="14196" y="18298"/>
                  <a:pt x="14196" y="18356"/>
                </a:cubicBezTo>
                <a:lnTo>
                  <a:pt x="14196" y="18576"/>
                </a:lnTo>
                <a:cubicBezTo>
                  <a:pt x="14196" y="18633"/>
                  <a:pt x="14220" y="18678"/>
                  <a:pt x="14249" y="18678"/>
                </a:cubicBezTo>
                <a:cubicBezTo>
                  <a:pt x="14278" y="18678"/>
                  <a:pt x="14302" y="18633"/>
                  <a:pt x="14302" y="18576"/>
                </a:cubicBezTo>
                <a:lnTo>
                  <a:pt x="14302" y="18356"/>
                </a:lnTo>
                <a:cubicBezTo>
                  <a:pt x="14302" y="18298"/>
                  <a:pt x="14278" y="18251"/>
                  <a:pt x="14249" y="18251"/>
                </a:cubicBezTo>
                <a:close/>
                <a:moveTo>
                  <a:pt x="14564" y="18251"/>
                </a:moveTo>
                <a:cubicBezTo>
                  <a:pt x="14535" y="18251"/>
                  <a:pt x="14511" y="18298"/>
                  <a:pt x="14511" y="18356"/>
                </a:cubicBezTo>
                <a:lnTo>
                  <a:pt x="14511" y="18576"/>
                </a:lnTo>
                <a:cubicBezTo>
                  <a:pt x="14511" y="18633"/>
                  <a:pt x="14535" y="18678"/>
                  <a:pt x="14564" y="18678"/>
                </a:cubicBezTo>
                <a:cubicBezTo>
                  <a:pt x="14593" y="18678"/>
                  <a:pt x="14617" y="18633"/>
                  <a:pt x="14617" y="18576"/>
                </a:cubicBezTo>
                <a:lnTo>
                  <a:pt x="14617" y="18356"/>
                </a:lnTo>
                <a:cubicBezTo>
                  <a:pt x="14617" y="18298"/>
                  <a:pt x="14593" y="18251"/>
                  <a:pt x="14564" y="18251"/>
                </a:cubicBezTo>
                <a:close/>
                <a:moveTo>
                  <a:pt x="15413" y="18251"/>
                </a:moveTo>
                <a:cubicBezTo>
                  <a:pt x="15384" y="18251"/>
                  <a:pt x="15360" y="18298"/>
                  <a:pt x="15360" y="18356"/>
                </a:cubicBezTo>
                <a:lnTo>
                  <a:pt x="15360" y="18576"/>
                </a:lnTo>
                <a:cubicBezTo>
                  <a:pt x="15360" y="18633"/>
                  <a:pt x="15384" y="18678"/>
                  <a:pt x="15413" y="18678"/>
                </a:cubicBezTo>
                <a:cubicBezTo>
                  <a:pt x="15442" y="18678"/>
                  <a:pt x="15465" y="18633"/>
                  <a:pt x="15465" y="18576"/>
                </a:cubicBezTo>
                <a:lnTo>
                  <a:pt x="15465" y="18356"/>
                </a:lnTo>
                <a:cubicBezTo>
                  <a:pt x="15465" y="18298"/>
                  <a:pt x="15442" y="18251"/>
                  <a:pt x="15413" y="18251"/>
                </a:cubicBezTo>
                <a:close/>
                <a:moveTo>
                  <a:pt x="15728" y="18251"/>
                </a:moveTo>
                <a:cubicBezTo>
                  <a:pt x="15699" y="18251"/>
                  <a:pt x="15675" y="18298"/>
                  <a:pt x="15675" y="18356"/>
                </a:cubicBezTo>
                <a:lnTo>
                  <a:pt x="15675" y="18576"/>
                </a:lnTo>
                <a:cubicBezTo>
                  <a:pt x="15675" y="18633"/>
                  <a:pt x="15699" y="18678"/>
                  <a:pt x="15728" y="18678"/>
                </a:cubicBezTo>
                <a:cubicBezTo>
                  <a:pt x="15757" y="18678"/>
                  <a:pt x="15781" y="18633"/>
                  <a:pt x="15781" y="18576"/>
                </a:cubicBezTo>
                <a:lnTo>
                  <a:pt x="15781" y="18356"/>
                </a:lnTo>
                <a:cubicBezTo>
                  <a:pt x="15781" y="18298"/>
                  <a:pt x="15757" y="18251"/>
                  <a:pt x="15728" y="18251"/>
                </a:cubicBezTo>
                <a:close/>
                <a:moveTo>
                  <a:pt x="16578" y="18251"/>
                </a:moveTo>
                <a:cubicBezTo>
                  <a:pt x="16549" y="18251"/>
                  <a:pt x="16525" y="18298"/>
                  <a:pt x="16525" y="18356"/>
                </a:cubicBezTo>
                <a:lnTo>
                  <a:pt x="16525" y="18576"/>
                </a:lnTo>
                <a:cubicBezTo>
                  <a:pt x="16525" y="18633"/>
                  <a:pt x="16549" y="18678"/>
                  <a:pt x="16578" y="18678"/>
                </a:cubicBezTo>
                <a:cubicBezTo>
                  <a:pt x="16607" y="18678"/>
                  <a:pt x="16630" y="18633"/>
                  <a:pt x="16630" y="18576"/>
                </a:cubicBezTo>
                <a:lnTo>
                  <a:pt x="16630" y="18356"/>
                </a:lnTo>
                <a:cubicBezTo>
                  <a:pt x="16630" y="18298"/>
                  <a:pt x="16607" y="18251"/>
                  <a:pt x="16578" y="18251"/>
                </a:cubicBezTo>
                <a:close/>
                <a:moveTo>
                  <a:pt x="16892" y="18251"/>
                </a:moveTo>
                <a:cubicBezTo>
                  <a:pt x="16863" y="18251"/>
                  <a:pt x="16839" y="18298"/>
                  <a:pt x="16839" y="18356"/>
                </a:cubicBezTo>
                <a:lnTo>
                  <a:pt x="16839" y="18576"/>
                </a:lnTo>
                <a:cubicBezTo>
                  <a:pt x="16839" y="18633"/>
                  <a:pt x="16863" y="18678"/>
                  <a:pt x="16892" y="18678"/>
                </a:cubicBezTo>
                <a:cubicBezTo>
                  <a:pt x="16921" y="18678"/>
                  <a:pt x="16944" y="18633"/>
                  <a:pt x="16944" y="18576"/>
                </a:cubicBezTo>
                <a:lnTo>
                  <a:pt x="16944" y="18356"/>
                </a:lnTo>
                <a:cubicBezTo>
                  <a:pt x="16944" y="18298"/>
                  <a:pt x="16921" y="18251"/>
                  <a:pt x="16892" y="18251"/>
                </a:cubicBezTo>
                <a:close/>
                <a:moveTo>
                  <a:pt x="17741" y="18251"/>
                </a:moveTo>
                <a:cubicBezTo>
                  <a:pt x="17712" y="18251"/>
                  <a:pt x="17689" y="18298"/>
                  <a:pt x="17689" y="18356"/>
                </a:cubicBezTo>
                <a:lnTo>
                  <a:pt x="17689" y="18576"/>
                </a:lnTo>
                <a:cubicBezTo>
                  <a:pt x="17689" y="18633"/>
                  <a:pt x="17712" y="18678"/>
                  <a:pt x="17741" y="18678"/>
                </a:cubicBezTo>
                <a:cubicBezTo>
                  <a:pt x="17770" y="18678"/>
                  <a:pt x="17794" y="18633"/>
                  <a:pt x="17794" y="18576"/>
                </a:cubicBezTo>
                <a:lnTo>
                  <a:pt x="17794" y="18356"/>
                </a:lnTo>
                <a:cubicBezTo>
                  <a:pt x="17794" y="18298"/>
                  <a:pt x="17770" y="18251"/>
                  <a:pt x="17741" y="18251"/>
                </a:cubicBezTo>
                <a:close/>
                <a:moveTo>
                  <a:pt x="18055" y="18251"/>
                </a:moveTo>
                <a:cubicBezTo>
                  <a:pt x="18026" y="18251"/>
                  <a:pt x="18002" y="18298"/>
                  <a:pt x="18002" y="18356"/>
                </a:cubicBezTo>
                <a:lnTo>
                  <a:pt x="18002" y="18576"/>
                </a:lnTo>
                <a:cubicBezTo>
                  <a:pt x="18002" y="18633"/>
                  <a:pt x="18026" y="18678"/>
                  <a:pt x="18055" y="18678"/>
                </a:cubicBezTo>
                <a:cubicBezTo>
                  <a:pt x="18085" y="18678"/>
                  <a:pt x="18108" y="18633"/>
                  <a:pt x="18108" y="18576"/>
                </a:cubicBezTo>
                <a:lnTo>
                  <a:pt x="18108" y="18356"/>
                </a:lnTo>
                <a:cubicBezTo>
                  <a:pt x="18108" y="18298"/>
                  <a:pt x="18085" y="18251"/>
                  <a:pt x="18055" y="18251"/>
                </a:cubicBezTo>
                <a:close/>
                <a:moveTo>
                  <a:pt x="18905" y="18251"/>
                </a:moveTo>
                <a:cubicBezTo>
                  <a:pt x="18876" y="18251"/>
                  <a:pt x="18852" y="18298"/>
                  <a:pt x="18852" y="18356"/>
                </a:cubicBezTo>
                <a:lnTo>
                  <a:pt x="18852" y="18576"/>
                </a:lnTo>
                <a:cubicBezTo>
                  <a:pt x="18852" y="18633"/>
                  <a:pt x="18876" y="18678"/>
                  <a:pt x="18905" y="18678"/>
                </a:cubicBezTo>
                <a:cubicBezTo>
                  <a:pt x="18934" y="18678"/>
                  <a:pt x="18958" y="18633"/>
                  <a:pt x="18958" y="18576"/>
                </a:cubicBezTo>
                <a:lnTo>
                  <a:pt x="18958" y="18356"/>
                </a:lnTo>
                <a:cubicBezTo>
                  <a:pt x="18958" y="18298"/>
                  <a:pt x="18934" y="18251"/>
                  <a:pt x="18905" y="18251"/>
                </a:cubicBezTo>
                <a:close/>
                <a:moveTo>
                  <a:pt x="19220" y="18251"/>
                </a:moveTo>
                <a:cubicBezTo>
                  <a:pt x="19191" y="18251"/>
                  <a:pt x="19167" y="18298"/>
                  <a:pt x="19167" y="18356"/>
                </a:cubicBezTo>
                <a:lnTo>
                  <a:pt x="19167" y="18576"/>
                </a:lnTo>
                <a:cubicBezTo>
                  <a:pt x="19167" y="18633"/>
                  <a:pt x="19191" y="18678"/>
                  <a:pt x="19220" y="18678"/>
                </a:cubicBezTo>
                <a:cubicBezTo>
                  <a:pt x="19249" y="18678"/>
                  <a:pt x="19273" y="18633"/>
                  <a:pt x="19273" y="18576"/>
                </a:cubicBezTo>
                <a:lnTo>
                  <a:pt x="19273" y="18356"/>
                </a:lnTo>
                <a:cubicBezTo>
                  <a:pt x="19273" y="18298"/>
                  <a:pt x="19249" y="18251"/>
                  <a:pt x="19220" y="18251"/>
                </a:cubicBezTo>
                <a:close/>
                <a:moveTo>
                  <a:pt x="20069" y="18251"/>
                </a:moveTo>
                <a:cubicBezTo>
                  <a:pt x="20040" y="18251"/>
                  <a:pt x="20016" y="18298"/>
                  <a:pt x="20016" y="18356"/>
                </a:cubicBezTo>
                <a:lnTo>
                  <a:pt x="20016" y="18576"/>
                </a:lnTo>
                <a:cubicBezTo>
                  <a:pt x="20016" y="18633"/>
                  <a:pt x="20040" y="18678"/>
                  <a:pt x="20069" y="18678"/>
                </a:cubicBezTo>
                <a:cubicBezTo>
                  <a:pt x="20099" y="18678"/>
                  <a:pt x="20122" y="18633"/>
                  <a:pt x="20122" y="18576"/>
                </a:cubicBezTo>
                <a:lnTo>
                  <a:pt x="20122" y="18356"/>
                </a:lnTo>
                <a:cubicBezTo>
                  <a:pt x="20122" y="18298"/>
                  <a:pt x="20099" y="18251"/>
                  <a:pt x="20069" y="18251"/>
                </a:cubicBezTo>
                <a:close/>
                <a:moveTo>
                  <a:pt x="20384" y="18251"/>
                </a:moveTo>
                <a:cubicBezTo>
                  <a:pt x="20355" y="18251"/>
                  <a:pt x="20331" y="18298"/>
                  <a:pt x="20331" y="18356"/>
                </a:cubicBezTo>
                <a:lnTo>
                  <a:pt x="20331" y="18576"/>
                </a:lnTo>
                <a:cubicBezTo>
                  <a:pt x="20331" y="18633"/>
                  <a:pt x="20355" y="18678"/>
                  <a:pt x="20384" y="18678"/>
                </a:cubicBezTo>
                <a:cubicBezTo>
                  <a:pt x="20413" y="18678"/>
                  <a:pt x="20436" y="18633"/>
                  <a:pt x="20436" y="18576"/>
                </a:cubicBezTo>
                <a:lnTo>
                  <a:pt x="20436" y="18356"/>
                </a:lnTo>
                <a:cubicBezTo>
                  <a:pt x="20436" y="18298"/>
                  <a:pt x="20413" y="18251"/>
                  <a:pt x="20384" y="18251"/>
                </a:cubicBezTo>
                <a:close/>
                <a:moveTo>
                  <a:pt x="21234" y="18251"/>
                </a:moveTo>
                <a:cubicBezTo>
                  <a:pt x="21204" y="18251"/>
                  <a:pt x="21181" y="18298"/>
                  <a:pt x="21181" y="18356"/>
                </a:cubicBezTo>
                <a:lnTo>
                  <a:pt x="21181" y="18576"/>
                </a:lnTo>
                <a:cubicBezTo>
                  <a:pt x="21181" y="18633"/>
                  <a:pt x="21204" y="18678"/>
                  <a:pt x="21234" y="18678"/>
                </a:cubicBezTo>
                <a:cubicBezTo>
                  <a:pt x="21263" y="18678"/>
                  <a:pt x="21285" y="18633"/>
                  <a:pt x="21285" y="18576"/>
                </a:cubicBezTo>
                <a:lnTo>
                  <a:pt x="21285" y="18356"/>
                </a:lnTo>
                <a:cubicBezTo>
                  <a:pt x="21285" y="18298"/>
                  <a:pt x="21263" y="18251"/>
                  <a:pt x="21234" y="18251"/>
                </a:cubicBezTo>
                <a:close/>
                <a:moveTo>
                  <a:pt x="21547" y="18251"/>
                </a:moveTo>
                <a:cubicBezTo>
                  <a:pt x="21518" y="18251"/>
                  <a:pt x="21495" y="18298"/>
                  <a:pt x="21495" y="18356"/>
                </a:cubicBezTo>
                <a:lnTo>
                  <a:pt x="21495" y="18576"/>
                </a:lnTo>
                <a:cubicBezTo>
                  <a:pt x="21495" y="18633"/>
                  <a:pt x="21518" y="18678"/>
                  <a:pt x="21547" y="18678"/>
                </a:cubicBezTo>
                <a:cubicBezTo>
                  <a:pt x="21576" y="18678"/>
                  <a:pt x="21600" y="18633"/>
                  <a:pt x="21600" y="18576"/>
                </a:cubicBezTo>
                <a:lnTo>
                  <a:pt x="21600" y="18356"/>
                </a:lnTo>
                <a:cubicBezTo>
                  <a:pt x="21600" y="18298"/>
                  <a:pt x="21576" y="18251"/>
                  <a:pt x="21547" y="18251"/>
                </a:cubicBezTo>
                <a:close/>
                <a:moveTo>
                  <a:pt x="53" y="18981"/>
                </a:moveTo>
                <a:cubicBezTo>
                  <a:pt x="24" y="18981"/>
                  <a:pt x="0" y="19028"/>
                  <a:pt x="0" y="19085"/>
                </a:cubicBezTo>
                <a:lnTo>
                  <a:pt x="0" y="19306"/>
                </a:lnTo>
                <a:cubicBezTo>
                  <a:pt x="0" y="19363"/>
                  <a:pt x="24" y="19408"/>
                  <a:pt x="53" y="19408"/>
                </a:cubicBezTo>
                <a:cubicBezTo>
                  <a:pt x="82" y="19408"/>
                  <a:pt x="106" y="19363"/>
                  <a:pt x="106" y="19306"/>
                </a:cubicBezTo>
                <a:lnTo>
                  <a:pt x="106" y="19085"/>
                </a:lnTo>
                <a:cubicBezTo>
                  <a:pt x="106" y="19028"/>
                  <a:pt x="82" y="18981"/>
                  <a:pt x="53" y="18981"/>
                </a:cubicBezTo>
                <a:close/>
                <a:moveTo>
                  <a:pt x="367" y="18981"/>
                </a:moveTo>
                <a:cubicBezTo>
                  <a:pt x="338" y="18981"/>
                  <a:pt x="315" y="19028"/>
                  <a:pt x="315" y="19085"/>
                </a:cubicBezTo>
                <a:lnTo>
                  <a:pt x="315" y="19306"/>
                </a:lnTo>
                <a:cubicBezTo>
                  <a:pt x="315" y="19363"/>
                  <a:pt x="338" y="19408"/>
                  <a:pt x="367" y="19408"/>
                </a:cubicBezTo>
                <a:cubicBezTo>
                  <a:pt x="397" y="19408"/>
                  <a:pt x="420" y="19363"/>
                  <a:pt x="420" y="19306"/>
                </a:cubicBezTo>
                <a:lnTo>
                  <a:pt x="420" y="19085"/>
                </a:lnTo>
                <a:cubicBezTo>
                  <a:pt x="420" y="19028"/>
                  <a:pt x="397" y="18981"/>
                  <a:pt x="367" y="18981"/>
                </a:cubicBezTo>
                <a:close/>
                <a:moveTo>
                  <a:pt x="1217" y="18981"/>
                </a:moveTo>
                <a:cubicBezTo>
                  <a:pt x="1188" y="18981"/>
                  <a:pt x="1164" y="19028"/>
                  <a:pt x="1164" y="19085"/>
                </a:cubicBezTo>
                <a:lnTo>
                  <a:pt x="1164" y="19306"/>
                </a:lnTo>
                <a:cubicBezTo>
                  <a:pt x="1164" y="19363"/>
                  <a:pt x="1188" y="19408"/>
                  <a:pt x="1217" y="19408"/>
                </a:cubicBezTo>
                <a:cubicBezTo>
                  <a:pt x="1246" y="19408"/>
                  <a:pt x="1270" y="19363"/>
                  <a:pt x="1270" y="19306"/>
                </a:cubicBezTo>
                <a:lnTo>
                  <a:pt x="1270" y="19085"/>
                </a:lnTo>
                <a:cubicBezTo>
                  <a:pt x="1270" y="19028"/>
                  <a:pt x="1246" y="18981"/>
                  <a:pt x="1217" y="18981"/>
                </a:cubicBezTo>
                <a:close/>
                <a:moveTo>
                  <a:pt x="1532" y="18981"/>
                </a:moveTo>
                <a:cubicBezTo>
                  <a:pt x="1503" y="18981"/>
                  <a:pt x="1479" y="19028"/>
                  <a:pt x="1479" y="19085"/>
                </a:cubicBezTo>
                <a:lnTo>
                  <a:pt x="1479" y="19306"/>
                </a:lnTo>
                <a:cubicBezTo>
                  <a:pt x="1479" y="19363"/>
                  <a:pt x="1503" y="19408"/>
                  <a:pt x="1532" y="19408"/>
                </a:cubicBezTo>
                <a:cubicBezTo>
                  <a:pt x="1561" y="19408"/>
                  <a:pt x="1584" y="19363"/>
                  <a:pt x="1584" y="19306"/>
                </a:cubicBezTo>
                <a:lnTo>
                  <a:pt x="1584" y="19085"/>
                </a:lnTo>
                <a:cubicBezTo>
                  <a:pt x="1584" y="19028"/>
                  <a:pt x="1561" y="18981"/>
                  <a:pt x="1532" y="18981"/>
                </a:cubicBezTo>
                <a:close/>
                <a:moveTo>
                  <a:pt x="2380" y="18981"/>
                </a:moveTo>
                <a:cubicBezTo>
                  <a:pt x="2351" y="18981"/>
                  <a:pt x="2329" y="19028"/>
                  <a:pt x="2329" y="19085"/>
                </a:cubicBezTo>
                <a:lnTo>
                  <a:pt x="2329" y="19306"/>
                </a:lnTo>
                <a:cubicBezTo>
                  <a:pt x="2329" y="19363"/>
                  <a:pt x="2351" y="19408"/>
                  <a:pt x="2380" y="19408"/>
                </a:cubicBezTo>
                <a:cubicBezTo>
                  <a:pt x="2409" y="19408"/>
                  <a:pt x="2433" y="19363"/>
                  <a:pt x="2433" y="19306"/>
                </a:cubicBezTo>
                <a:lnTo>
                  <a:pt x="2433" y="19085"/>
                </a:lnTo>
                <a:cubicBezTo>
                  <a:pt x="2433" y="19028"/>
                  <a:pt x="2409" y="18981"/>
                  <a:pt x="2380" y="18981"/>
                </a:cubicBezTo>
                <a:close/>
                <a:moveTo>
                  <a:pt x="2695" y="18981"/>
                </a:moveTo>
                <a:cubicBezTo>
                  <a:pt x="2666" y="18981"/>
                  <a:pt x="2643" y="19028"/>
                  <a:pt x="2643" y="19085"/>
                </a:cubicBezTo>
                <a:lnTo>
                  <a:pt x="2643" y="19306"/>
                </a:lnTo>
                <a:cubicBezTo>
                  <a:pt x="2643" y="19363"/>
                  <a:pt x="2666" y="19408"/>
                  <a:pt x="2695" y="19408"/>
                </a:cubicBezTo>
                <a:cubicBezTo>
                  <a:pt x="2724" y="19408"/>
                  <a:pt x="2748" y="19363"/>
                  <a:pt x="2748" y="19306"/>
                </a:cubicBezTo>
                <a:lnTo>
                  <a:pt x="2748" y="19085"/>
                </a:lnTo>
                <a:cubicBezTo>
                  <a:pt x="2748" y="19028"/>
                  <a:pt x="2724" y="18981"/>
                  <a:pt x="2695" y="18981"/>
                </a:cubicBezTo>
                <a:close/>
                <a:moveTo>
                  <a:pt x="3545" y="18981"/>
                </a:moveTo>
                <a:cubicBezTo>
                  <a:pt x="3516" y="18981"/>
                  <a:pt x="3492" y="19028"/>
                  <a:pt x="3492" y="19085"/>
                </a:cubicBezTo>
                <a:lnTo>
                  <a:pt x="3492" y="19306"/>
                </a:lnTo>
                <a:cubicBezTo>
                  <a:pt x="3492" y="19363"/>
                  <a:pt x="3516" y="19408"/>
                  <a:pt x="3545" y="19408"/>
                </a:cubicBezTo>
                <a:cubicBezTo>
                  <a:pt x="3574" y="19408"/>
                  <a:pt x="3598" y="19363"/>
                  <a:pt x="3598" y="19306"/>
                </a:cubicBezTo>
                <a:lnTo>
                  <a:pt x="3598" y="19085"/>
                </a:lnTo>
                <a:cubicBezTo>
                  <a:pt x="3598" y="19028"/>
                  <a:pt x="3574" y="18981"/>
                  <a:pt x="3545" y="18981"/>
                </a:cubicBezTo>
                <a:close/>
                <a:moveTo>
                  <a:pt x="3859" y="18981"/>
                </a:moveTo>
                <a:cubicBezTo>
                  <a:pt x="3830" y="18981"/>
                  <a:pt x="3806" y="19028"/>
                  <a:pt x="3806" y="19085"/>
                </a:cubicBezTo>
                <a:lnTo>
                  <a:pt x="3806" y="19306"/>
                </a:lnTo>
                <a:cubicBezTo>
                  <a:pt x="3806" y="19363"/>
                  <a:pt x="3830" y="19408"/>
                  <a:pt x="3859" y="19408"/>
                </a:cubicBezTo>
                <a:cubicBezTo>
                  <a:pt x="3888" y="19408"/>
                  <a:pt x="3912" y="19363"/>
                  <a:pt x="3912" y="19306"/>
                </a:cubicBezTo>
                <a:lnTo>
                  <a:pt x="3912" y="19085"/>
                </a:lnTo>
                <a:cubicBezTo>
                  <a:pt x="3912" y="19028"/>
                  <a:pt x="3888" y="18981"/>
                  <a:pt x="3859" y="18981"/>
                </a:cubicBezTo>
                <a:close/>
                <a:moveTo>
                  <a:pt x="4709" y="18981"/>
                </a:moveTo>
                <a:cubicBezTo>
                  <a:pt x="4680" y="18981"/>
                  <a:pt x="4656" y="19028"/>
                  <a:pt x="4656" y="19085"/>
                </a:cubicBezTo>
                <a:lnTo>
                  <a:pt x="4656" y="19306"/>
                </a:lnTo>
                <a:cubicBezTo>
                  <a:pt x="4656" y="19363"/>
                  <a:pt x="4680" y="19408"/>
                  <a:pt x="4709" y="19408"/>
                </a:cubicBezTo>
                <a:cubicBezTo>
                  <a:pt x="4738" y="19408"/>
                  <a:pt x="4762" y="19363"/>
                  <a:pt x="4762" y="19306"/>
                </a:cubicBezTo>
                <a:lnTo>
                  <a:pt x="4762" y="19085"/>
                </a:lnTo>
                <a:cubicBezTo>
                  <a:pt x="4762" y="19028"/>
                  <a:pt x="4738" y="18981"/>
                  <a:pt x="4709" y="18981"/>
                </a:cubicBezTo>
                <a:close/>
                <a:moveTo>
                  <a:pt x="5023" y="18981"/>
                </a:moveTo>
                <a:cubicBezTo>
                  <a:pt x="4994" y="18981"/>
                  <a:pt x="4970" y="19028"/>
                  <a:pt x="4970" y="19085"/>
                </a:cubicBezTo>
                <a:lnTo>
                  <a:pt x="4970" y="19306"/>
                </a:lnTo>
                <a:cubicBezTo>
                  <a:pt x="4970" y="19363"/>
                  <a:pt x="4994" y="19408"/>
                  <a:pt x="5023" y="19408"/>
                </a:cubicBezTo>
                <a:cubicBezTo>
                  <a:pt x="5053" y="19408"/>
                  <a:pt x="5076" y="19363"/>
                  <a:pt x="5076" y="19306"/>
                </a:cubicBezTo>
                <a:lnTo>
                  <a:pt x="5076" y="19085"/>
                </a:lnTo>
                <a:cubicBezTo>
                  <a:pt x="5076" y="19028"/>
                  <a:pt x="5053" y="18981"/>
                  <a:pt x="5023" y="18981"/>
                </a:cubicBezTo>
                <a:close/>
                <a:moveTo>
                  <a:pt x="5873" y="18981"/>
                </a:moveTo>
                <a:cubicBezTo>
                  <a:pt x="5844" y="18981"/>
                  <a:pt x="5820" y="19028"/>
                  <a:pt x="5820" y="19085"/>
                </a:cubicBezTo>
                <a:lnTo>
                  <a:pt x="5820" y="19306"/>
                </a:lnTo>
                <a:cubicBezTo>
                  <a:pt x="5820" y="19363"/>
                  <a:pt x="5844" y="19408"/>
                  <a:pt x="5873" y="19408"/>
                </a:cubicBezTo>
                <a:cubicBezTo>
                  <a:pt x="5902" y="19408"/>
                  <a:pt x="5926" y="19363"/>
                  <a:pt x="5926" y="19306"/>
                </a:cubicBezTo>
                <a:lnTo>
                  <a:pt x="5926" y="19085"/>
                </a:lnTo>
                <a:cubicBezTo>
                  <a:pt x="5926" y="19028"/>
                  <a:pt x="5902" y="18981"/>
                  <a:pt x="5873" y="18981"/>
                </a:cubicBezTo>
                <a:close/>
                <a:moveTo>
                  <a:pt x="6188" y="18981"/>
                </a:moveTo>
                <a:cubicBezTo>
                  <a:pt x="6159" y="18981"/>
                  <a:pt x="6135" y="19028"/>
                  <a:pt x="6135" y="19085"/>
                </a:cubicBezTo>
                <a:lnTo>
                  <a:pt x="6135" y="19306"/>
                </a:lnTo>
                <a:cubicBezTo>
                  <a:pt x="6135" y="19363"/>
                  <a:pt x="6159" y="19408"/>
                  <a:pt x="6188" y="19408"/>
                </a:cubicBezTo>
                <a:cubicBezTo>
                  <a:pt x="6217" y="19408"/>
                  <a:pt x="6240" y="19363"/>
                  <a:pt x="6240" y="19306"/>
                </a:cubicBezTo>
                <a:lnTo>
                  <a:pt x="6240" y="19085"/>
                </a:lnTo>
                <a:cubicBezTo>
                  <a:pt x="6240" y="19028"/>
                  <a:pt x="6217" y="18981"/>
                  <a:pt x="6188" y="18981"/>
                </a:cubicBezTo>
                <a:close/>
                <a:moveTo>
                  <a:pt x="7036" y="18981"/>
                </a:moveTo>
                <a:cubicBezTo>
                  <a:pt x="7007" y="18981"/>
                  <a:pt x="6984" y="19028"/>
                  <a:pt x="6984" y="19085"/>
                </a:cubicBezTo>
                <a:lnTo>
                  <a:pt x="6984" y="19306"/>
                </a:lnTo>
                <a:cubicBezTo>
                  <a:pt x="6984" y="19363"/>
                  <a:pt x="7007" y="19408"/>
                  <a:pt x="7036" y="19408"/>
                </a:cubicBezTo>
                <a:cubicBezTo>
                  <a:pt x="7065" y="19408"/>
                  <a:pt x="7089" y="19363"/>
                  <a:pt x="7089" y="19306"/>
                </a:cubicBezTo>
                <a:lnTo>
                  <a:pt x="7089" y="19085"/>
                </a:lnTo>
                <a:cubicBezTo>
                  <a:pt x="7089" y="19028"/>
                  <a:pt x="7065" y="18981"/>
                  <a:pt x="7036" y="18981"/>
                </a:cubicBezTo>
                <a:close/>
                <a:moveTo>
                  <a:pt x="7351" y="18981"/>
                </a:moveTo>
                <a:cubicBezTo>
                  <a:pt x="7322" y="18981"/>
                  <a:pt x="7299" y="19028"/>
                  <a:pt x="7299" y="19085"/>
                </a:cubicBezTo>
                <a:lnTo>
                  <a:pt x="7299" y="19306"/>
                </a:lnTo>
                <a:cubicBezTo>
                  <a:pt x="7299" y="19363"/>
                  <a:pt x="7322" y="19408"/>
                  <a:pt x="7351" y="19408"/>
                </a:cubicBezTo>
                <a:cubicBezTo>
                  <a:pt x="7380" y="19408"/>
                  <a:pt x="7404" y="19363"/>
                  <a:pt x="7404" y="19306"/>
                </a:cubicBezTo>
                <a:lnTo>
                  <a:pt x="7404" y="19085"/>
                </a:lnTo>
                <a:cubicBezTo>
                  <a:pt x="7404" y="19028"/>
                  <a:pt x="7380" y="18981"/>
                  <a:pt x="7351" y="18981"/>
                </a:cubicBezTo>
                <a:close/>
                <a:moveTo>
                  <a:pt x="8201" y="18981"/>
                </a:moveTo>
                <a:cubicBezTo>
                  <a:pt x="8171" y="18981"/>
                  <a:pt x="8148" y="19028"/>
                  <a:pt x="8148" y="19085"/>
                </a:cubicBezTo>
                <a:lnTo>
                  <a:pt x="8148" y="19306"/>
                </a:lnTo>
                <a:cubicBezTo>
                  <a:pt x="8148" y="19363"/>
                  <a:pt x="8171" y="19408"/>
                  <a:pt x="8201" y="19408"/>
                </a:cubicBezTo>
                <a:cubicBezTo>
                  <a:pt x="8230" y="19408"/>
                  <a:pt x="8254" y="19363"/>
                  <a:pt x="8254" y="19306"/>
                </a:cubicBezTo>
                <a:lnTo>
                  <a:pt x="8254" y="19085"/>
                </a:lnTo>
                <a:cubicBezTo>
                  <a:pt x="8254" y="19028"/>
                  <a:pt x="8230" y="18981"/>
                  <a:pt x="8201" y="18981"/>
                </a:cubicBezTo>
                <a:close/>
                <a:moveTo>
                  <a:pt x="8515" y="18981"/>
                </a:moveTo>
                <a:cubicBezTo>
                  <a:pt x="8486" y="18981"/>
                  <a:pt x="8462" y="19028"/>
                  <a:pt x="8462" y="19085"/>
                </a:cubicBezTo>
                <a:lnTo>
                  <a:pt x="8462" y="19306"/>
                </a:lnTo>
                <a:cubicBezTo>
                  <a:pt x="8462" y="19363"/>
                  <a:pt x="8486" y="19408"/>
                  <a:pt x="8515" y="19408"/>
                </a:cubicBezTo>
                <a:cubicBezTo>
                  <a:pt x="8544" y="19408"/>
                  <a:pt x="8568" y="19363"/>
                  <a:pt x="8568" y="19306"/>
                </a:cubicBezTo>
                <a:lnTo>
                  <a:pt x="8568" y="19085"/>
                </a:lnTo>
                <a:cubicBezTo>
                  <a:pt x="8568" y="19028"/>
                  <a:pt x="8544" y="18981"/>
                  <a:pt x="8515" y="18981"/>
                </a:cubicBezTo>
                <a:close/>
                <a:moveTo>
                  <a:pt x="9365" y="18981"/>
                </a:moveTo>
                <a:cubicBezTo>
                  <a:pt x="9336" y="18981"/>
                  <a:pt x="9312" y="19028"/>
                  <a:pt x="9312" y="19085"/>
                </a:cubicBezTo>
                <a:lnTo>
                  <a:pt x="9312" y="19306"/>
                </a:lnTo>
                <a:cubicBezTo>
                  <a:pt x="9312" y="19363"/>
                  <a:pt x="9336" y="19408"/>
                  <a:pt x="9365" y="19408"/>
                </a:cubicBezTo>
                <a:cubicBezTo>
                  <a:pt x="9394" y="19408"/>
                  <a:pt x="9418" y="19363"/>
                  <a:pt x="9418" y="19306"/>
                </a:cubicBezTo>
                <a:lnTo>
                  <a:pt x="9418" y="19085"/>
                </a:lnTo>
                <a:cubicBezTo>
                  <a:pt x="9418" y="19028"/>
                  <a:pt x="9394" y="18981"/>
                  <a:pt x="9365" y="18981"/>
                </a:cubicBezTo>
                <a:close/>
                <a:moveTo>
                  <a:pt x="9679" y="18981"/>
                </a:moveTo>
                <a:cubicBezTo>
                  <a:pt x="9650" y="18981"/>
                  <a:pt x="9626" y="19028"/>
                  <a:pt x="9626" y="19085"/>
                </a:cubicBezTo>
                <a:lnTo>
                  <a:pt x="9626" y="19306"/>
                </a:lnTo>
                <a:cubicBezTo>
                  <a:pt x="9626" y="19363"/>
                  <a:pt x="9650" y="19408"/>
                  <a:pt x="9679" y="19408"/>
                </a:cubicBezTo>
                <a:cubicBezTo>
                  <a:pt x="9708" y="19408"/>
                  <a:pt x="9732" y="19363"/>
                  <a:pt x="9732" y="19306"/>
                </a:cubicBezTo>
                <a:lnTo>
                  <a:pt x="9732" y="19085"/>
                </a:lnTo>
                <a:cubicBezTo>
                  <a:pt x="9732" y="19028"/>
                  <a:pt x="9708" y="18981"/>
                  <a:pt x="9679" y="18981"/>
                </a:cubicBezTo>
                <a:close/>
                <a:moveTo>
                  <a:pt x="10529" y="18981"/>
                </a:moveTo>
                <a:cubicBezTo>
                  <a:pt x="10500" y="18981"/>
                  <a:pt x="10476" y="19028"/>
                  <a:pt x="10476" y="19085"/>
                </a:cubicBezTo>
                <a:lnTo>
                  <a:pt x="10476" y="19306"/>
                </a:lnTo>
                <a:cubicBezTo>
                  <a:pt x="10476" y="19363"/>
                  <a:pt x="10500" y="19408"/>
                  <a:pt x="10529" y="19408"/>
                </a:cubicBezTo>
                <a:cubicBezTo>
                  <a:pt x="10558" y="19408"/>
                  <a:pt x="10582" y="19363"/>
                  <a:pt x="10582" y="19306"/>
                </a:cubicBezTo>
                <a:lnTo>
                  <a:pt x="10582" y="19085"/>
                </a:lnTo>
                <a:cubicBezTo>
                  <a:pt x="10582" y="19028"/>
                  <a:pt x="10558" y="18981"/>
                  <a:pt x="10529" y="18981"/>
                </a:cubicBezTo>
                <a:close/>
                <a:moveTo>
                  <a:pt x="10844" y="18981"/>
                </a:moveTo>
                <a:cubicBezTo>
                  <a:pt x="10814" y="18981"/>
                  <a:pt x="10791" y="19028"/>
                  <a:pt x="10791" y="19085"/>
                </a:cubicBezTo>
                <a:lnTo>
                  <a:pt x="10791" y="19306"/>
                </a:lnTo>
                <a:cubicBezTo>
                  <a:pt x="10791" y="19363"/>
                  <a:pt x="10814" y="19408"/>
                  <a:pt x="10844" y="19408"/>
                </a:cubicBezTo>
                <a:cubicBezTo>
                  <a:pt x="10873" y="19408"/>
                  <a:pt x="10895" y="19363"/>
                  <a:pt x="10895" y="19306"/>
                </a:cubicBezTo>
                <a:lnTo>
                  <a:pt x="10895" y="19085"/>
                </a:lnTo>
                <a:cubicBezTo>
                  <a:pt x="10895" y="19028"/>
                  <a:pt x="10873" y="18981"/>
                  <a:pt x="10844" y="18981"/>
                </a:cubicBezTo>
                <a:close/>
                <a:moveTo>
                  <a:pt x="11692" y="18981"/>
                </a:moveTo>
                <a:cubicBezTo>
                  <a:pt x="11663" y="18981"/>
                  <a:pt x="11640" y="19028"/>
                  <a:pt x="11640" y="19085"/>
                </a:cubicBezTo>
                <a:lnTo>
                  <a:pt x="11640" y="19306"/>
                </a:lnTo>
                <a:cubicBezTo>
                  <a:pt x="11640" y="19363"/>
                  <a:pt x="11663" y="19408"/>
                  <a:pt x="11692" y="19408"/>
                </a:cubicBezTo>
                <a:cubicBezTo>
                  <a:pt x="11721" y="19408"/>
                  <a:pt x="11745" y="19363"/>
                  <a:pt x="11745" y="19306"/>
                </a:cubicBezTo>
                <a:lnTo>
                  <a:pt x="11745" y="19085"/>
                </a:lnTo>
                <a:cubicBezTo>
                  <a:pt x="11745" y="19028"/>
                  <a:pt x="11721" y="18981"/>
                  <a:pt x="11692" y="18981"/>
                </a:cubicBezTo>
                <a:close/>
                <a:moveTo>
                  <a:pt x="12007" y="18981"/>
                </a:moveTo>
                <a:cubicBezTo>
                  <a:pt x="11978" y="18981"/>
                  <a:pt x="11955" y="19028"/>
                  <a:pt x="11955" y="19085"/>
                </a:cubicBezTo>
                <a:lnTo>
                  <a:pt x="11955" y="19306"/>
                </a:lnTo>
                <a:cubicBezTo>
                  <a:pt x="11955" y="19363"/>
                  <a:pt x="11978" y="19408"/>
                  <a:pt x="12007" y="19408"/>
                </a:cubicBezTo>
                <a:cubicBezTo>
                  <a:pt x="12036" y="19408"/>
                  <a:pt x="12060" y="19363"/>
                  <a:pt x="12060" y="19306"/>
                </a:cubicBezTo>
                <a:lnTo>
                  <a:pt x="12060" y="19085"/>
                </a:lnTo>
                <a:cubicBezTo>
                  <a:pt x="12060" y="19028"/>
                  <a:pt x="12036" y="18981"/>
                  <a:pt x="12007" y="18981"/>
                </a:cubicBezTo>
                <a:close/>
                <a:moveTo>
                  <a:pt x="12856" y="18981"/>
                </a:moveTo>
                <a:cubicBezTo>
                  <a:pt x="12827" y="18981"/>
                  <a:pt x="12804" y="19028"/>
                  <a:pt x="12804" y="19085"/>
                </a:cubicBezTo>
                <a:lnTo>
                  <a:pt x="12804" y="19306"/>
                </a:lnTo>
                <a:cubicBezTo>
                  <a:pt x="12804" y="19363"/>
                  <a:pt x="12827" y="19408"/>
                  <a:pt x="12856" y="19408"/>
                </a:cubicBezTo>
                <a:cubicBezTo>
                  <a:pt x="12886" y="19408"/>
                  <a:pt x="12909" y="19363"/>
                  <a:pt x="12909" y="19306"/>
                </a:cubicBezTo>
                <a:lnTo>
                  <a:pt x="12909" y="19085"/>
                </a:lnTo>
                <a:cubicBezTo>
                  <a:pt x="12909" y="19028"/>
                  <a:pt x="12886" y="18981"/>
                  <a:pt x="12856" y="18981"/>
                </a:cubicBezTo>
                <a:close/>
                <a:moveTo>
                  <a:pt x="13171" y="18981"/>
                </a:moveTo>
                <a:cubicBezTo>
                  <a:pt x="13142" y="18981"/>
                  <a:pt x="13118" y="19028"/>
                  <a:pt x="13118" y="19085"/>
                </a:cubicBezTo>
                <a:lnTo>
                  <a:pt x="13118" y="19306"/>
                </a:lnTo>
                <a:cubicBezTo>
                  <a:pt x="13118" y="19363"/>
                  <a:pt x="13142" y="19408"/>
                  <a:pt x="13171" y="19408"/>
                </a:cubicBezTo>
                <a:cubicBezTo>
                  <a:pt x="13200" y="19408"/>
                  <a:pt x="13224" y="19363"/>
                  <a:pt x="13224" y="19306"/>
                </a:cubicBezTo>
                <a:lnTo>
                  <a:pt x="13224" y="19085"/>
                </a:lnTo>
                <a:cubicBezTo>
                  <a:pt x="13224" y="19028"/>
                  <a:pt x="13200" y="18981"/>
                  <a:pt x="13171" y="18981"/>
                </a:cubicBezTo>
                <a:close/>
                <a:moveTo>
                  <a:pt x="14021" y="18981"/>
                </a:moveTo>
                <a:cubicBezTo>
                  <a:pt x="13992" y="18981"/>
                  <a:pt x="13968" y="19028"/>
                  <a:pt x="13968" y="19085"/>
                </a:cubicBezTo>
                <a:lnTo>
                  <a:pt x="13968" y="19306"/>
                </a:lnTo>
                <a:cubicBezTo>
                  <a:pt x="13968" y="19363"/>
                  <a:pt x="13992" y="19408"/>
                  <a:pt x="14021" y="19408"/>
                </a:cubicBezTo>
                <a:cubicBezTo>
                  <a:pt x="14050" y="19408"/>
                  <a:pt x="14074" y="19363"/>
                  <a:pt x="14074" y="19306"/>
                </a:cubicBezTo>
                <a:lnTo>
                  <a:pt x="14074" y="19085"/>
                </a:lnTo>
                <a:cubicBezTo>
                  <a:pt x="14074" y="19028"/>
                  <a:pt x="14050" y="18981"/>
                  <a:pt x="14021" y="18981"/>
                </a:cubicBezTo>
                <a:close/>
                <a:moveTo>
                  <a:pt x="14335" y="18981"/>
                </a:moveTo>
                <a:cubicBezTo>
                  <a:pt x="14306" y="18981"/>
                  <a:pt x="14282" y="19028"/>
                  <a:pt x="14282" y="19085"/>
                </a:cubicBezTo>
                <a:lnTo>
                  <a:pt x="14282" y="19306"/>
                </a:lnTo>
                <a:cubicBezTo>
                  <a:pt x="14282" y="19363"/>
                  <a:pt x="14306" y="19408"/>
                  <a:pt x="14335" y="19408"/>
                </a:cubicBezTo>
                <a:cubicBezTo>
                  <a:pt x="14364" y="19408"/>
                  <a:pt x="14388" y="19363"/>
                  <a:pt x="14388" y="19306"/>
                </a:cubicBezTo>
                <a:lnTo>
                  <a:pt x="14388" y="19085"/>
                </a:lnTo>
                <a:cubicBezTo>
                  <a:pt x="14388" y="19028"/>
                  <a:pt x="14364" y="18981"/>
                  <a:pt x="14335" y="18981"/>
                </a:cubicBezTo>
                <a:close/>
                <a:moveTo>
                  <a:pt x="15185" y="18981"/>
                </a:moveTo>
                <a:cubicBezTo>
                  <a:pt x="15156" y="18981"/>
                  <a:pt x="15132" y="19028"/>
                  <a:pt x="15132" y="19085"/>
                </a:cubicBezTo>
                <a:lnTo>
                  <a:pt x="15132" y="19306"/>
                </a:lnTo>
                <a:cubicBezTo>
                  <a:pt x="15132" y="19363"/>
                  <a:pt x="15156" y="19408"/>
                  <a:pt x="15185" y="19408"/>
                </a:cubicBezTo>
                <a:cubicBezTo>
                  <a:pt x="15214" y="19408"/>
                  <a:pt x="15237" y="19363"/>
                  <a:pt x="15237" y="19306"/>
                </a:cubicBezTo>
                <a:lnTo>
                  <a:pt x="15237" y="19085"/>
                </a:lnTo>
                <a:cubicBezTo>
                  <a:pt x="15237" y="19028"/>
                  <a:pt x="15214" y="18981"/>
                  <a:pt x="15185" y="18981"/>
                </a:cubicBezTo>
                <a:close/>
                <a:moveTo>
                  <a:pt x="15500" y="18981"/>
                </a:moveTo>
                <a:cubicBezTo>
                  <a:pt x="15470" y="18981"/>
                  <a:pt x="15447" y="19028"/>
                  <a:pt x="15447" y="19085"/>
                </a:cubicBezTo>
                <a:lnTo>
                  <a:pt x="15447" y="19306"/>
                </a:lnTo>
                <a:cubicBezTo>
                  <a:pt x="15447" y="19363"/>
                  <a:pt x="15470" y="19408"/>
                  <a:pt x="15500" y="19408"/>
                </a:cubicBezTo>
                <a:cubicBezTo>
                  <a:pt x="15529" y="19408"/>
                  <a:pt x="15551" y="19363"/>
                  <a:pt x="15551" y="19306"/>
                </a:cubicBezTo>
                <a:lnTo>
                  <a:pt x="15551" y="19085"/>
                </a:lnTo>
                <a:cubicBezTo>
                  <a:pt x="15551" y="19028"/>
                  <a:pt x="15529" y="18981"/>
                  <a:pt x="15500" y="18981"/>
                </a:cubicBezTo>
                <a:close/>
                <a:moveTo>
                  <a:pt x="16349" y="18981"/>
                </a:moveTo>
                <a:cubicBezTo>
                  <a:pt x="16320" y="18981"/>
                  <a:pt x="16296" y="19028"/>
                  <a:pt x="16296" y="19085"/>
                </a:cubicBezTo>
                <a:lnTo>
                  <a:pt x="16296" y="19306"/>
                </a:lnTo>
                <a:cubicBezTo>
                  <a:pt x="16296" y="19363"/>
                  <a:pt x="16320" y="19408"/>
                  <a:pt x="16349" y="19408"/>
                </a:cubicBezTo>
                <a:cubicBezTo>
                  <a:pt x="16378" y="19408"/>
                  <a:pt x="16401" y="19363"/>
                  <a:pt x="16401" y="19306"/>
                </a:cubicBezTo>
                <a:lnTo>
                  <a:pt x="16401" y="19085"/>
                </a:lnTo>
                <a:cubicBezTo>
                  <a:pt x="16401" y="19028"/>
                  <a:pt x="16378" y="18981"/>
                  <a:pt x="16349" y="18981"/>
                </a:cubicBezTo>
                <a:close/>
                <a:moveTo>
                  <a:pt x="16663" y="18981"/>
                </a:moveTo>
                <a:cubicBezTo>
                  <a:pt x="16634" y="18981"/>
                  <a:pt x="16611" y="19028"/>
                  <a:pt x="16611" y="19085"/>
                </a:cubicBezTo>
                <a:lnTo>
                  <a:pt x="16611" y="19306"/>
                </a:lnTo>
                <a:cubicBezTo>
                  <a:pt x="16611" y="19363"/>
                  <a:pt x="16634" y="19408"/>
                  <a:pt x="16663" y="19408"/>
                </a:cubicBezTo>
                <a:cubicBezTo>
                  <a:pt x="16692" y="19408"/>
                  <a:pt x="16716" y="19363"/>
                  <a:pt x="16716" y="19306"/>
                </a:cubicBezTo>
                <a:lnTo>
                  <a:pt x="16716" y="19085"/>
                </a:lnTo>
                <a:cubicBezTo>
                  <a:pt x="16716" y="19028"/>
                  <a:pt x="16692" y="18981"/>
                  <a:pt x="16663" y="18981"/>
                </a:cubicBezTo>
                <a:close/>
                <a:moveTo>
                  <a:pt x="17512" y="18981"/>
                </a:moveTo>
                <a:cubicBezTo>
                  <a:pt x="17483" y="18981"/>
                  <a:pt x="17459" y="19028"/>
                  <a:pt x="17459" y="19085"/>
                </a:cubicBezTo>
                <a:lnTo>
                  <a:pt x="17459" y="19306"/>
                </a:lnTo>
                <a:cubicBezTo>
                  <a:pt x="17459" y="19363"/>
                  <a:pt x="17483" y="19408"/>
                  <a:pt x="17512" y="19408"/>
                </a:cubicBezTo>
                <a:cubicBezTo>
                  <a:pt x="17541" y="19408"/>
                  <a:pt x="17565" y="19363"/>
                  <a:pt x="17565" y="19306"/>
                </a:cubicBezTo>
                <a:lnTo>
                  <a:pt x="17565" y="19085"/>
                </a:lnTo>
                <a:cubicBezTo>
                  <a:pt x="17565" y="19028"/>
                  <a:pt x="17541" y="18981"/>
                  <a:pt x="17512" y="18981"/>
                </a:cubicBezTo>
                <a:close/>
                <a:moveTo>
                  <a:pt x="17827" y="18981"/>
                </a:moveTo>
                <a:cubicBezTo>
                  <a:pt x="17798" y="18981"/>
                  <a:pt x="17774" y="19028"/>
                  <a:pt x="17774" y="19085"/>
                </a:cubicBezTo>
                <a:lnTo>
                  <a:pt x="17774" y="19306"/>
                </a:lnTo>
                <a:cubicBezTo>
                  <a:pt x="17774" y="19363"/>
                  <a:pt x="17798" y="19408"/>
                  <a:pt x="17827" y="19408"/>
                </a:cubicBezTo>
                <a:cubicBezTo>
                  <a:pt x="17856" y="19408"/>
                  <a:pt x="17880" y="19363"/>
                  <a:pt x="17880" y="19306"/>
                </a:cubicBezTo>
                <a:lnTo>
                  <a:pt x="17880" y="19085"/>
                </a:lnTo>
                <a:cubicBezTo>
                  <a:pt x="17880" y="19028"/>
                  <a:pt x="17856" y="18981"/>
                  <a:pt x="17827" y="18981"/>
                </a:cubicBezTo>
                <a:close/>
                <a:moveTo>
                  <a:pt x="18677" y="18981"/>
                </a:moveTo>
                <a:cubicBezTo>
                  <a:pt x="18648" y="18981"/>
                  <a:pt x="18624" y="19028"/>
                  <a:pt x="18624" y="19085"/>
                </a:cubicBezTo>
                <a:lnTo>
                  <a:pt x="18624" y="19306"/>
                </a:lnTo>
                <a:cubicBezTo>
                  <a:pt x="18624" y="19363"/>
                  <a:pt x="18648" y="19408"/>
                  <a:pt x="18677" y="19408"/>
                </a:cubicBezTo>
                <a:cubicBezTo>
                  <a:pt x="18706" y="19408"/>
                  <a:pt x="18730" y="19363"/>
                  <a:pt x="18730" y="19306"/>
                </a:cubicBezTo>
                <a:lnTo>
                  <a:pt x="18730" y="19085"/>
                </a:lnTo>
                <a:cubicBezTo>
                  <a:pt x="18730" y="19028"/>
                  <a:pt x="18706" y="18981"/>
                  <a:pt x="18677" y="18981"/>
                </a:cubicBezTo>
                <a:close/>
                <a:moveTo>
                  <a:pt x="18991" y="18981"/>
                </a:moveTo>
                <a:cubicBezTo>
                  <a:pt x="18962" y="18981"/>
                  <a:pt x="18938" y="19028"/>
                  <a:pt x="18938" y="19085"/>
                </a:cubicBezTo>
                <a:lnTo>
                  <a:pt x="18938" y="19306"/>
                </a:lnTo>
                <a:cubicBezTo>
                  <a:pt x="18938" y="19363"/>
                  <a:pt x="18962" y="19408"/>
                  <a:pt x="18991" y="19408"/>
                </a:cubicBezTo>
                <a:cubicBezTo>
                  <a:pt x="19020" y="19408"/>
                  <a:pt x="19044" y="19363"/>
                  <a:pt x="19044" y="19306"/>
                </a:cubicBezTo>
                <a:lnTo>
                  <a:pt x="19044" y="19085"/>
                </a:lnTo>
                <a:cubicBezTo>
                  <a:pt x="19044" y="19028"/>
                  <a:pt x="19020" y="18981"/>
                  <a:pt x="18991" y="18981"/>
                </a:cubicBezTo>
                <a:close/>
                <a:moveTo>
                  <a:pt x="19841" y="18981"/>
                </a:moveTo>
                <a:cubicBezTo>
                  <a:pt x="19812" y="18981"/>
                  <a:pt x="19788" y="19028"/>
                  <a:pt x="19788" y="19085"/>
                </a:cubicBezTo>
                <a:lnTo>
                  <a:pt x="19788" y="19306"/>
                </a:lnTo>
                <a:cubicBezTo>
                  <a:pt x="19788" y="19363"/>
                  <a:pt x="19812" y="19408"/>
                  <a:pt x="19841" y="19408"/>
                </a:cubicBezTo>
                <a:cubicBezTo>
                  <a:pt x="19870" y="19408"/>
                  <a:pt x="19894" y="19363"/>
                  <a:pt x="19894" y="19306"/>
                </a:cubicBezTo>
                <a:lnTo>
                  <a:pt x="19894" y="19085"/>
                </a:lnTo>
                <a:cubicBezTo>
                  <a:pt x="19894" y="19028"/>
                  <a:pt x="19870" y="18981"/>
                  <a:pt x="19841" y="18981"/>
                </a:cubicBezTo>
                <a:close/>
                <a:moveTo>
                  <a:pt x="20155" y="18981"/>
                </a:moveTo>
                <a:cubicBezTo>
                  <a:pt x="20126" y="18981"/>
                  <a:pt x="20102" y="19028"/>
                  <a:pt x="20102" y="19085"/>
                </a:cubicBezTo>
                <a:lnTo>
                  <a:pt x="20102" y="19306"/>
                </a:lnTo>
                <a:cubicBezTo>
                  <a:pt x="20102" y="19363"/>
                  <a:pt x="20126" y="19408"/>
                  <a:pt x="20155" y="19408"/>
                </a:cubicBezTo>
                <a:cubicBezTo>
                  <a:pt x="20184" y="19408"/>
                  <a:pt x="20207" y="19363"/>
                  <a:pt x="20207" y="19306"/>
                </a:cubicBezTo>
                <a:lnTo>
                  <a:pt x="20207" y="19085"/>
                </a:lnTo>
                <a:cubicBezTo>
                  <a:pt x="20207" y="19028"/>
                  <a:pt x="20184" y="18981"/>
                  <a:pt x="20155" y="18981"/>
                </a:cubicBezTo>
                <a:close/>
                <a:moveTo>
                  <a:pt x="21004" y="18981"/>
                </a:moveTo>
                <a:cubicBezTo>
                  <a:pt x="20975" y="18981"/>
                  <a:pt x="20952" y="19028"/>
                  <a:pt x="20952" y="19085"/>
                </a:cubicBezTo>
                <a:lnTo>
                  <a:pt x="20952" y="19306"/>
                </a:lnTo>
                <a:cubicBezTo>
                  <a:pt x="20952" y="19363"/>
                  <a:pt x="20975" y="19408"/>
                  <a:pt x="21004" y="19408"/>
                </a:cubicBezTo>
                <a:cubicBezTo>
                  <a:pt x="21033" y="19408"/>
                  <a:pt x="21057" y="19363"/>
                  <a:pt x="21057" y="19306"/>
                </a:cubicBezTo>
                <a:lnTo>
                  <a:pt x="21057" y="19085"/>
                </a:lnTo>
                <a:cubicBezTo>
                  <a:pt x="21057" y="19028"/>
                  <a:pt x="21033" y="18981"/>
                  <a:pt x="21004" y="18981"/>
                </a:cubicBezTo>
                <a:close/>
                <a:moveTo>
                  <a:pt x="21319" y="18981"/>
                </a:moveTo>
                <a:cubicBezTo>
                  <a:pt x="21289" y="18981"/>
                  <a:pt x="21267" y="19028"/>
                  <a:pt x="21267" y="19085"/>
                </a:cubicBezTo>
                <a:lnTo>
                  <a:pt x="21267" y="19306"/>
                </a:lnTo>
                <a:cubicBezTo>
                  <a:pt x="21267" y="19363"/>
                  <a:pt x="21289" y="19408"/>
                  <a:pt x="21319" y="19408"/>
                </a:cubicBezTo>
                <a:cubicBezTo>
                  <a:pt x="21348" y="19408"/>
                  <a:pt x="21372" y="19363"/>
                  <a:pt x="21372" y="19306"/>
                </a:cubicBezTo>
                <a:lnTo>
                  <a:pt x="21372" y="19085"/>
                </a:lnTo>
                <a:cubicBezTo>
                  <a:pt x="21372" y="19028"/>
                  <a:pt x="21348" y="18981"/>
                  <a:pt x="21319" y="18981"/>
                </a:cubicBezTo>
                <a:close/>
                <a:moveTo>
                  <a:pt x="281" y="19711"/>
                </a:moveTo>
                <a:cubicBezTo>
                  <a:pt x="252" y="19711"/>
                  <a:pt x="228" y="19758"/>
                  <a:pt x="228" y="19815"/>
                </a:cubicBezTo>
                <a:lnTo>
                  <a:pt x="228" y="20036"/>
                </a:lnTo>
                <a:cubicBezTo>
                  <a:pt x="228" y="20093"/>
                  <a:pt x="252" y="20138"/>
                  <a:pt x="281" y="20138"/>
                </a:cubicBezTo>
                <a:cubicBezTo>
                  <a:pt x="311" y="20138"/>
                  <a:pt x="334" y="20093"/>
                  <a:pt x="334" y="20036"/>
                </a:cubicBezTo>
                <a:lnTo>
                  <a:pt x="334" y="19815"/>
                </a:lnTo>
                <a:cubicBezTo>
                  <a:pt x="334" y="19758"/>
                  <a:pt x="311" y="19711"/>
                  <a:pt x="281" y="19711"/>
                </a:cubicBezTo>
                <a:close/>
                <a:moveTo>
                  <a:pt x="596" y="19711"/>
                </a:moveTo>
                <a:cubicBezTo>
                  <a:pt x="567" y="19711"/>
                  <a:pt x="543" y="19758"/>
                  <a:pt x="543" y="19815"/>
                </a:cubicBezTo>
                <a:lnTo>
                  <a:pt x="543" y="20036"/>
                </a:lnTo>
                <a:cubicBezTo>
                  <a:pt x="543" y="20093"/>
                  <a:pt x="567" y="20138"/>
                  <a:pt x="596" y="20138"/>
                </a:cubicBezTo>
                <a:cubicBezTo>
                  <a:pt x="625" y="20138"/>
                  <a:pt x="649" y="20093"/>
                  <a:pt x="649" y="20036"/>
                </a:cubicBezTo>
                <a:lnTo>
                  <a:pt x="649" y="19815"/>
                </a:lnTo>
                <a:cubicBezTo>
                  <a:pt x="649" y="19758"/>
                  <a:pt x="625" y="19711"/>
                  <a:pt x="596" y="19711"/>
                </a:cubicBezTo>
                <a:close/>
                <a:moveTo>
                  <a:pt x="1446" y="19711"/>
                </a:moveTo>
                <a:cubicBezTo>
                  <a:pt x="1417" y="19711"/>
                  <a:pt x="1393" y="19758"/>
                  <a:pt x="1393" y="19815"/>
                </a:cubicBezTo>
                <a:lnTo>
                  <a:pt x="1393" y="20036"/>
                </a:lnTo>
                <a:cubicBezTo>
                  <a:pt x="1393" y="20093"/>
                  <a:pt x="1417" y="20138"/>
                  <a:pt x="1446" y="20138"/>
                </a:cubicBezTo>
                <a:cubicBezTo>
                  <a:pt x="1475" y="20138"/>
                  <a:pt x="1499" y="20093"/>
                  <a:pt x="1499" y="20036"/>
                </a:cubicBezTo>
                <a:lnTo>
                  <a:pt x="1499" y="19815"/>
                </a:lnTo>
                <a:cubicBezTo>
                  <a:pt x="1499" y="19758"/>
                  <a:pt x="1475" y="19711"/>
                  <a:pt x="1446" y="19711"/>
                </a:cubicBezTo>
                <a:close/>
                <a:moveTo>
                  <a:pt x="1760" y="19711"/>
                </a:moveTo>
                <a:cubicBezTo>
                  <a:pt x="1731" y="19711"/>
                  <a:pt x="1707" y="19758"/>
                  <a:pt x="1707" y="19815"/>
                </a:cubicBezTo>
                <a:lnTo>
                  <a:pt x="1707" y="20036"/>
                </a:lnTo>
                <a:cubicBezTo>
                  <a:pt x="1707" y="20093"/>
                  <a:pt x="1731" y="20138"/>
                  <a:pt x="1760" y="20138"/>
                </a:cubicBezTo>
                <a:cubicBezTo>
                  <a:pt x="1789" y="20138"/>
                  <a:pt x="1813" y="20093"/>
                  <a:pt x="1813" y="20036"/>
                </a:cubicBezTo>
                <a:lnTo>
                  <a:pt x="1813" y="19815"/>
                </a:lnTo>
                <a:cubicBezTo>
                  <a:pt x="1813" y="19758"/>
                  <a:pt x="1789" y="19711"/>
                  <a:pt x="1760" y="19711"/>
                </a:cubicBezTo>
                <a:close/>
                <a:moveTo>
                  <a:pt x="2610" y="19711"/>
                </a:moveTo>
                <a:cubicBezTo>
                  <a:pt x="2581" y="19711"/>
                  <a:pt x="2557" y="19758"/>
                  <a:pt x="2557" y="19815"/>
                </a:cubicBezTo>
                <a:lnTo>
                  <a:pt x="2557" y="20036"/>
                </a:lnTo>
                <a:cubicBezTo>
                  <a:pt x="2557" y="20093"/>
                  <a:pt x="2581" y="20138"/>
                  <a:pt x="2610" y="20138"/>
                </a:cubicBezTo>
                <a:cubicBezTo>
                  <a:pt x="2639" y="20138"/>
                  <a:pt x="2662" y="20093"/>
                  <a:pt x="2662" y="20036"/>
                </a:cubicBezTo>
                <a:lnTo>
                  <a:pt x="2662" y="19815"/>
                </a:lnTo>
                <a:cubicBezTo>
                  <a:pt x="2662" y="19758"/>
                  <a:pt x="2639" y="19711"/>
                  <a:pt x="2610" y="19711"/>
                </a:cubicBezTo>
                <a:close/>
                <a:moveTo>
                  <a:pt x="2924" y="19711"/>
                </a:moveTo>
                <a:cubicBezTo>
                  <a:pt x="2895" y="19711"/>
                  <a:pt x="2871" y="19758"/>
                  <a:pt x="2871" y="19815"/>
                </a:cubicBezTo>
                <a:lnTo>
                  <a:pt x="2871" y="20036"/>
                </a:lnTo>
                <a:cubicBezTo>
                  <a:pt x="2871" y="20093"/>
                  <a:pt x="2895" y="20138"/>
                  <a:pt x="2924" y="20138"/>
                </a:cubicBezTo>
                <a:cubicBezTo>
                  <a:pt x="2954" y="20138"/>
                  <a:pt x="2976" y="20093"/>
                  <a:pt x="2976" y="20036"/>
                </a:cubicBezTo>
                <a:lnTo>
                  <a:pt x="2976" y="19815"/>
                </a:lnTo>
                <a:cubicBezTo>
                  <a:pt x="2976" y="19758"/>
                  <a:pt x="2954" y="19711"/>
                  <a:pt x="2924" y="19711"/>
                </a:cubicBezTo>
                <a:close/>
                <a:moveTo>
                  <a:pt x="3773" y="19711"/>
                </a:moveTo>
                <a:cubicBezTo>
                  <a:pt x="3744" y="19711"/>
                  <a:pt x="3721" y="19758"/>
                  <a:pt x="3721" y="19815"/>
                </a:cubicBezTo>
                <a:lnTo>
                  <a:pt x="3721" y="20036"/>
                </a:lnTo>
                <a:cubicBezTo>
                  <a:pt x="3721" y="20093"/>
                  <a:pt x="3744" y="20138"/>
                  <a:pt x="3773" y="20138"/>
                </a:cubicBezTo>
                <a:cubicBezTo>
                  <a:pt x="3802" y="20138"/>
                  <a:pt x="3826" y="20093"/>
                  <a:pt x="3826" y="20036"/>
                </a:cubicBezTo>
                <a:lnTo>
                  <a:pt x="3826" y="19815"/>
                </a:lnTo>
                <a:cubicBezTo>
                  <a:pt x="3826" y="19758"/>
                  <a:pt x="3802" y="19711"/>
                  <a:pt x="3773" y="19711"/>
                </a:cubicBezTo>
                <a:close/>
                <a:moveTo>
                  <a:pt x="4088" y="19711"/>
                </a:moveTo>
                <a:cubicBezTo>
                  <a:pt x="4058" y="19711"/>
                  <a:pt x="4035" y="19758"/>
                  <a:pt x="4035" y="19815"/>
                </a:cubicBezTo>
                <a:lnTo>
                  <a:pt x="4035" y="20036"/>
                </a:lnTo>
                <a:cubicBezTo>
                  <a:pt x="4035" y="20093"/>
                  <a:pt x="4058" y="20138"/>
                  <a:pt x="4088" y="20138"/>
                </a:cubicBezTo>
                <a:cubicBezTo>
                  <a:pt x="4117" y="20138"/>
                  <a:pt x="4141" y="20093"/>
                  <a:pt x="4141" y="20036"/>
                </a:cubicBezTo>
                <a:lnTo>
                  <a:pt x="4141" y="19815"/>
                </a:lnTo>
                <a:cubicBezTo>
                  <a:pt x="4141" y="19758"/>
                  <a:pt x="4117" y="19711"/>
                  <a:pt x="4088" y="19711"/>
                </a:cubicBezTo>
                <a:close/>
                <a:moveTo>
                  <a:pt x="4937" y="19711"/>
                </a:moveTo>
                <a:cubicBezTo>
                  <a:pt x="4908" y="19711"/>
                  <a:pt x="4884" y="19758"/>
                  <a:pt x="4884" y="19815"/>
                </a:cubicBezTo>
                <a:lnTo>
                  <a:pt x="4884" y="20036"/>
                </a:lnTo>
                <a:cubicBezTo>
                  <a:pt x="4884" y="20093"/>
                  <a:pt x="4908" y="20138"/>
                  <a:pt x="4937" y="20138"/>
                </a:cubicBezTo>
                <a:cubicBezTo>
                  <a:pt x="4966" y="20138"/>
                  <a:pt x="4990" y="20093"/>
                  <a:pt x="4990" y="20036"/>
                </a:cubicBezTo>
                <a:lnTo>
                  <a:pt x="4990" y="19815"/>
                </a:lnTo>
                <a:cubicBezTo>
                  <a:pt x="4990" y="19758"/>
                  <a:pt x="4966" y="19711"/>
                  <a:pt x="4937" y="19711"/>
                </a:cubicBezTo>
                <a:close/>
                <a:moveTo>
                  <a:pt x="5252" y="19711"/>
                </a:moveTo>
                <a:cubicBezTo>
                  <a:pt x="5223" y="19711"/>
                  <a:pt x="5199" y="19758"/>
                  <a:pt x="5199" y="19815"/>
                </a:cubicBezTo>
                <a:lnTo>
                  <a:pt x="5199" y="20036"/>
                </a:lnTo>
                <a:cubicBezTo>
                  <a:pt x="5199" y="20093"/>
                  <a:pt x="5223" y="20138"/>
                  <a:pt x="5252" y="20138"/>
                </a:cubicBezTo>
                <a:cubicBezTo>
                  <a:pt x="5281" y="20138"/>
                  <a:pt x="5305" y="20093"/>
                  <a:pt x="5305" y="20036"/>
                </a:cubicBezTo>
                <a:lnTo>
                  <a:pt x="5305" y="19815"/>
                </a:lnTo>
                <a:cubicBezTo>
                  <a:pt x="5305" y="19758"/>
                  <a:pt x="5281" y="19711"/>
                  <a:pt x="5252" y="19711"/>
                </a:cubicBezTo>
                <a:close/>
                <a:moveTo>
                  <a:pt x="6102" y="19711"/>
                </a:moveTo>
                <a:cubicBezTo>
                  <a:pt x="6072" y="19711"/>
                  <a:pt x="6049" y="19758"/>
                  <a:pt x="6049" y="19815"/>
                </a:cubicBezTo>
                <a:lnTo>
                  <a:pt x="6049" y="20036"/>
                </a:lnTo>
                <a:cubicBezTo>
                  <a:pt x="6049" y="20093"/>
                  <a:pt x="6072" y="20138"/>
                  <a:pt x="6102" y="20138"/>
                </a:cubicBezTo>
                <a:cubicBezTo>
                  <a:pt x="6131" y="20138"/>
                  <a:pt x="6155" y="20093"/>
                  <a:pt x="6155" y="20036"/>
                </a:cubicBezTo>
                <a:lnTo>
                  <a:pt x="6155" y="19815"/>
                </a:lnTo>
                <a:cubicBezTo>
                  <a:pt x="6155" y="19758"/>
                  <a:pt x="6131" y="19711"/>
                  <a:pt x="6102" y="19711"/>
                </a:cubicBezTo>
                <a:close/>
                <a:moveTo>
                  <a:pt x="6416" y="19711"/>
                </a:moveTo>
                <a:cubicBezTo>
                  <a:pt x="6387" y="19711"/>
                  <a:pt x="6363" y="19758"/>
                  <a:pt x="6363" y="19815"/>
                </a:cubicBezTo>
                <a:lnTo>
                  <a:pt x="6363" y="20036"/>
                </a:lnTo>
                <a:cubicBezTo>
                  <a:pt x="6363" y="20093"/>
                  <a:pt x="6387" y="20138"/>
                  <a:pt x="6416" y="20138"/>
                </a:cubicBezTo>
                <a:cubicBezTo>
                  <a:pt x="6445" y="20138"/>
                  <a:pt x="6469" y="20093"/>
                  <a:pt x="6469" y="20036"/>
                </a:cubicBezTo>
                <a:lnTo>
                  <a:pt x="6469" y="19815"/>
                </a:lnTo>
                <a:cubicBezTo>
                  <a:pt x="6469" y="19758"/>
                  <a:pt x="6445" y="19711"/>
                  <a:pt x="6416" y="19711"/>
                </a:cubicBezTo>
                <a:close/>
                <a:moveTo>
                  <a:pt x="7266" y="19711"/>
                </a:moveTo>
                <a:cubicBezTo>
                  <a:pt x="7237" y="19711"/>
                  <a:pt x="7213" y="19758"/>
                  <a:pt x="7213" y="19815"/>
                </a:cubicBezTo>
                <a:lnTo>
                  <a:pt x="7213" y="20036"/>
                </a:lnTo>
                <a:cubicBezTo>
                  <a:pt x="7213" y="20093"/>
                  <a:pt x="7237" y="20138"/>
                  <a:pt x="7266" y="20138"/>
                </a:cubicBezTo>
                <a:cubicBezTo>
                  <a:pt x="7295" y="20138"/>
                  <a:pt x="7318" y="20093"/>
                  <a:pt x="7318" y="20036"/>
                </a:cubicBezTo>
                <a:lnTo>
                  <a:pt x="7318" y="19815"/>
                </a:lnTo>
                <a:cubicBezTo>
                  <a:pt x="7318" y="19758"/>
                  <a:pt x="7295" y="19711"/>
                  <a:pt x="7266" y="19711"/>
                </a:cubicBezTo>
                <a:close/>
                <a:moveTo>
                  <a:pt x="7580" y="19711"/>
                </a:moveTo>
                <a:cubicBezTo>
                  <a:pt x="7551" y="19711"/>
                  <a:pt x="7527" y="19758"/>
                  <a:pt x="7527" y="19815"/>
                </a:cubicBezTo>
                <a:lnTo>
                  <a:pt x="7527" y="20036"/>
                </a:lnTo>
                <a:cubicBezTo>
                  <a:pt x="7527" y="20093"/>
                  <a:pt x="7551" y="20138"/>
                  <a:pt x="7580" y="20138"/>
                </a:cubicBezTo>
                <a:cubicBezTo>
                  <a:pt x="7609" y="20138"/>
                  <a:pt x="7632" y="20093"/>
                  <a:pt x="7632" y="20036"/>
                </a:cubicBezTo>
                <a:lnTo>
                  <a:pt x="7632" y="19815"/>
                </a:lnTo>
                <a:cubicBezTo>
                  <a:pt x="7632" y="19758"/>
                  <a:pt x="7609" y="19711"/>
                  <a:pt x="7580" y="19711"/>
                </a:cubicBezTo>
                <a:close/>
                <a:moveTo>
                  <a:pt x="8429" y="19711"/>
                </a:moveTo>
                <a:cubicBezTo>
                  <a:pt x="8400" y="19711"/>
                  <a:pt x="8377" y="19758"/>
                  <a:pt x="8377" y="19815"/>
                </a:cubicBezTo>
                <a:lnTo>
                  <a:pt x="8377" y="20036"/>
                </a:lnTo>
                <a:cubicBezTo>
                  <a:pt x="8377" y="20093"/>
                  <a:pt x="8400" y="20138"/>
                  <a:pt x="8429" y="20138"/>
                </a:cubicBezTo>
                <a:cubicBezTo>
                  <a:pt x="8458" y="20138"/>
                  <a:pt x="8482" y="20093"/>
                  <a:pt x="8482" y="20036"/>
                </a:cubicBezTo>
                <a:lnTo>
                  <a:pt x="8482" y="19815"/>
                </a:lnTo>
                <a:cubicBezTo>
                  <a:pt x="8482" y="19758"/>
                  <a:pt x="8458" y="19711"/>
                  <a:pt x="8429" y="19711"/>
                </a:cubicBezTo>
                <a:close/>
                <a:moveTo>
                  <a:pt x="8744" y="19711"/>
                </a:moveTo>
                <a:cubicBezTo>
                  <a:pt x="8714" y="19711"/>
                  <a:pt x="8691" y="19758"/>
                  <a:pt x="8691" y="19815"/>
                </a:cubicBezTo>
                <a:lnTo>
                  <a:pt x="8691" y="20036"/>
                </a:lnTo>
                <a:cubicBezTo>
                  <a:pt x="8691" y="20093"/>
                  <a:pt x="8714" y="20138"/>
                  <a:pt x="8744" y="20138"/>
                </a:cubicBezTo>
                <a:cubicBezTo>
                  <a:pt x="8773" y="20138"/>
                  <a:pt x="8796" y="20093"/>
                  <a:pt x="8796" y="20036"/>
                </a:cubicBezTo>
                <a:lnTo>
                  <a:pt x="8796" y="19815"/>
                </a:lnTo>
                <a:cubicBezTo>
                  <a:pt x="8796" y="19758"/>
                  <a:pt x="8773" y="19711"/>
                  <a:pt x="8744" y="19711"/>
                </a:cubicBezTo>
                <a:close/>
                <a:moveTo>
                  <a:pt x="9593" y="19711"/>
                </a:moveTo>
                <a:cubicBezTo>
                  <a:pt x="9564" y="19711"/>
                  <a:pt x="9540" y="19758"/>
                  <a:pt x="9540" y="19815"/>
                </a:cubicBezTo>
                <a:lnTo>
                  <a:pt x="9540" y="20036"/>
                </a:lnTo>
                <a:cubicBezTo>
                  <a:pt x="9540" y="20093"/>
                  <a:pt x="9564" y="20138"/>
                  <a:pt x="9593" y="20138"/>
                </a:cubicBezTo>
                <a:cubicBezTo>
                  <a:pt x="9622" y="20138"/>
                  <a:pt x="9646" y="20093"/>
                  <a:pt x="9646" y="20036"/>
                </a:cubicBezTo>
                <a:lnTo>
                  <a:pt x="9646" y="19815"/>
                </a:lnTo>
                <a:cubicBezTo>
                  <a:pt x="9646" y="19758"/>
                  <a:pt x="9622" y="19711"/>
                  <a:pt x="9593" y="19711"/>
                </a:cubicBezTo>
                <a:close/>
                <a:moveTo>
                  <a:pt x="9908" y="19711"/>
                </a:moveTo>
                <a:cubicBezTo>
                  <a:pt x="9879" y="19711"/>
                  <a:pt x="9855" y="19758"/>
                  <a:pt x="9855" y="19815"/>
                </a:cubicBezTo>
                <a:lnTo>
                  <a:pt x="9855" y="20036"/>
                </a:lnTo>
                <a:cubicBezTo>
                  <a:pt x="9855" y="20093"/>
                  <a:pt x="9879" y="20138"/>
                  <a:pt x="9908" y="20138"/>
                </a:cubicBezTo>
                <a:cubicBezTo>
                  <a:pt x="9937" y="20138"/>
                  <a:pt x="9961" y="20093"/>
                  <a:pt x="9961" y="20036"/>
                </a:cubicBezTo>
                <a:lnTo>
                  <a:pt x="9961" y="19815"/>
                </a:lnTo>
                <a:cubicBezTo>
                  <a:pt x="9961" y="19758"/>
                  <a:pt x="9937" y="19711"/>
                  <a:pt x="9908" y="19711"/>
                </a:cubicBezTo>
                <a:close/>
                <a:moveTo>
                  <a:pt x="10758" y="19711"/>
                </a:moveTo>
                <a:cubicBezTo>
                  <a:pt x="10728" y="19711"/>
                  <a:pt x="10705" y="19758"/>
                  <a:pt x="10705" y="19815"/>
                </a:cubicBezTo>
                <a:lnTo>
                  <a:pt x="10705" y="20036"/>
                </a:lnTo>
                <a:cubicBezTo>
                  <a:pt x="10705" y="20093"/>
                  <a:pt x="10728" y="20138"/>
                  <a:pt x="10758" y="20138"/>
                </a:cubicBezTo>
                <a:cubicBezTo>
                  <a:pt x="10787" y="20138"/>
                  <a:pt x="10810" y="20093"/>
                  <a:pt x="10810" y="20036"/>
                </a:cubicBezTo>
                <a:lnTo>
                  <a:pt x="10810" y="19815"/>
                </a:lnTo>
                <a:cubicBezTo>
                  <a:pt x="10810" y="19758"/>
                  <a:pt x="10787" y="19711"/>
                  <a:pt x="10758" y="19711"/>
                </a:cubicBezTo>
                <a:close/>
                <a:moveTo>
                  <a:pt x="11072" y="19711"/>
                </a:moveTo>
                <a:cubicBezTo>
                  <a:pt x="11043" y="19711"/>
                  <a:pt x="11019" y="19758"/>
                  <a:pt x="11019" y="19815"/>
                </a:cubicBezTo>
                <a:lnTo>
                  <a:pt x="11019" y="20036"/>
                </a:lnTo>
                <a:cubicBezTo>
                  <a:pt x="11019" y="20093"/>
                  <a:pt x="11043" y="20138"/>
                  <a:pt x="11072" y="20138"/>
                </a:cubicBezTo>
                <a:cubicBezTo>
                  <a:pt x="11101" y="20138"/>
                  <a:pt x="11125" y="20093"/>
                  <a:pt x="11125" y="20036"/>
                </a:cubicBezTo>
                <a:lnTo>
                  <a:pt x="11125" y="19815"/>
                </a:lnTo>
                <a:cubicBezTo>
                  <a:pt x="11125" y="19758"/>
                  <a:pt x="11101" y="19711"/>
                  <a:pt x="11072" y="19711"/>
                </a:cubicBezTo>
                <a:close/>
                <a:moveTo>
                  <a:pt x="11922" y="19711"/>
                </a:moveTo>
                <a:cubicBezTo>
                  <a:pt x="11893" y="19711"/>
                  <a:pt x="11869" y="19758"/>
                  <a:pt x="11869" y="19815"/>
                </a:cubicBezTo>
                <a:lnTo>
                  <a:pt x="11869" y="20036"/>
                </a:lnTo>
                <a:cubicBezTo>
                  <a:pt x="11869" y="20093"/>
                  <a:pt x="11893" y="20138"/>
                  <a:pt x="11922" y="20138"/>
                </a:cubicBezTo>
                <a:cubicBezTo>
                  <a:pt x="11951" y="20138"/>
                  <a:pt x="11974" y="20093"/>
                  <a:pt x="11974" y="20036"/>
                </a:cubicBezTo>
                <a:lnTo>
                  <a:pt x="11974" y="19815"/>
                </a:lnTo>
                <a:cubicBezTo>
                  <a:pt x="11974" y="19758"/>
                  <a:pt x="11951" y="19711"/>
                  <a:pt x="11922" y="19711"/>
                </a:cubicBezTo>
                <a:close/>
                <a:moveTo>
                  <a:pt x="12236" y="19711"/>
                </a:moveTo>
                <a:cubicBezTo>
                  <a:pt x="12207" y="19711"/>
                  <a:pt x="12183" y="19758"/>
                  <a:pt x="12183" y="19815"/>
                </a:cubicBezTo>
                <a:lnTo>
                  <a:pt x="12183" y="20036"/>
                </a:lnTo>
                <a:cubicBezTo>
                  <a:pt x="12183" y="20093"/>
                  <a:pt x="12207" y="20138"/>
                  <a:pt x="12236" y="20138"/>
                </a:cubicBezTo>
                <a:cubicBezTo>
                  <a:pt x="12265" y="20138"/>
                  <a:pt x="12288" y="20093"/>
                  <a:pt x="12288" y="20036"/>
                </a:cubicBezTo>
                <a:lnTo>
                  <a:pt x="12288" y="19815"/>
                </a:lnTo>
                <a:cubicBezTo>
                  <a:pt x="12288" y="19758"/>
                  <a:pt x="12265" y="19711"/>
                  <a:pt x="12236" y="19711"/>
                </a:cubicBezTo>
                <a:close/>
                <a:moveTo>
                  <a:pt x="13085" y="19711"/>
                </a:moveTo>
                <a:cubicBezTo>
                  <a:pt x="13056" y="19711"/>
                  <a:pt x="13032" y="19758"/>
                  <a:pt x="13032" y="19815"/>
                </a:cubicBezTo>
                <a:lnTo>
                  <a:pt x="13032" y="20036"/>
                </a:lnTo>
                <a:cubicBezTo>
                  <a:pt x="13032" y="20093"/>
                  <a:pt x="13056" y="20138"/>
                  <a:pt x="13085" y="20138"/>
                </a:cubicBezTo>
                <a:cubicBezTo>
                  <a:pt x="13114" y="20138"/>
                  <a:pt x="13138" y="20093"/>
                  <a:pt x="13138" y="20036"/>
                </a:cubicBezTo>
                <a:lnTo>
                  <a:pt x="13138" y="19815"/>
                </a:lnTo>
                <a:cubicBezTo>
                  <a:pt x="13138" y="19758"/>
                  <a:pt x="13114" y="19711"/>
                  <a:pt x="13085" y="19711"/>
                </a:cubicBezTo>
                <a:close/>
                <a:moveTo>
                  <a:pt x="13399" y="19711"/>
                </a:moveTo>
                <a:cubicBezTo>
                  <a:pt x="13370" y="19711"/>
                  <a:pt x="13348" y="19758"/>
                  <a:pt x="13348" y="19815"/>
                </a:cubicBezTo>
                <a:lnTo>
                  <a:pt x="13348" y="20036"/>
                </a:lnTo>
                <a:cubicBezTo>
                  <a:pt x="13348" y="20093"/>
                  <a:pt x="13370" y="20138"/>
                  <a:pt x="13399" y="20138"/>
                </a:cubicBezTo>
                <a:cubicBezTo>
                  <a:pt x="13428" y="20138"/>
                  <a:pt x="13452" y="20093"/>
                  <a:pt x="13452" y="20036"/>
                </a:cubicBezTo>
                <a:lnTo>
                  <a:pt x="13452" y="19815"/>
                </a:lnTo>
                <a:cubicBezTo>
                  <a:pt x="13452" y="19758"/>
                  <a:pt x="13428" y="19711"/>
                  <a:pt x="13399" y="19711"/>
                </a:cubicBezTo>
                <a:close/>
                <a:moveTo>
                  <a:pt x="14249" y="19711"/>
                </a:moveTo>
                <a:cubicBezTo>
                  <a:pt x="14220" y="19711"/>
                  <a:pt x="14196" y="19758"/>
                  <a:pt x="14196" y="19815"/>
                </a:cubicBezTo>
                <a:lnTo>
                  <a:pt x="14196" y="20036"/>
                </a:lnTo>
                <a:cubicBezTo>
                  <a:pt x="14196" y="20093"/>
                  <a:pt x="14220" y="20138"/>
                  <a:pt x="14249" y="20138"/>
                </a:cubicBezTo>
                <a:cubicBezTo>
                  <a:pt x="14278" y="20138"/>
                  <a:pt x="14302" y="20093"/>
                  <a:pt x="14302" y="20036"/>
                </a:cubicBezTo>
                <a:lnTo>
                  <a:pt x="14302" y="19815"/>
                </a:lnTo>
                <a:cubicBezTo>
                  <a:pt x="14302" y="19758"/>
                  <a:pt x="14278" y="19711"/>
                  <a:pt x="14249" y="19711"/>
                </a:cubicBezTo>
                <a:close/>
                <a:moveTo>
                  <a:pt x="14564" y="19711"/>
                </a:moveTo>
                <a:cubicBezTo>
                  <a:pt x="14535" y="19711"/>
                  <a:pt x="14511" y="19758"/>
                  <a:pt x="14511" y="19815"/>
                </a:cubicBezTo>
                <a:lnTo>
                  <a:pt x="14511" y="20036"/>
                </a:lnTo>
                <a:cubicBezTo>
                  <a:pt x="14511" y="20093"/>
                  <a:pt x="14535" y="20138"/>
                  <a:pt x="14564" y="20138"/>
                </a:cubicBezTo>
                <a:cubicBezTo>
                  <a:pt x="14593" y="20138"/>
                  <a:pt x="14617" y="20093"/>
                  <a:pt x="14617" y="20036"/>
                </a:cubicBezTo>
                <a:lnTo>
                  <a:pt x="14617" y="19815"/>
                </a:lnTo>
                <a:cubicBezTo>
                  <a:pt x="14617" y="19758"/>
                  <a:pt x="14593" y="19711"/>
                  <a:pt x="14564" y="19711"/>
                </a:cubicBezTo>
                <a:close/>
                <a:moveTo>
                  <a:pt x="15413" y="19711"/>
                </a:moveTo>
                <a:cubicBezTo>
                  <a:pt x="15384" y="19711"/>
                  <a:pt x="15360" y="19758"/>
                  <a:pt x="15360" y="19815"/>
                </a:cubicBezTo>
                <a:lnTo>
                  <a:pt x="15360" y="20036"/>
                </a:lnTo>
                <a:cubicBezTo>
                  <a:pt x="15360" y="20093"/>
                  <a:pt x="15384" y="20138"/>
                  <a:pt x="15413" y="20138"/>
                </a:cubicBezTo>
                <a:cubicBezTo>
                  <a:pt x="15442" y="20138"/>
                  <a:pt x="15465" y="20093"/>
                  <a:pt x="15465" y="20036"/>
                </a:cubicBezTo>
                <a:lnTo>
                  <a:pt x="15465" y="19815"/>
                </a:lnTo>
                <a:cubicBezTo>
                  <a:pt x="15465" y="19758"/>
                  <a:pt x="15442" y="19711"/>
                  <a:pt x="15413" y="19711"/>
                </a:cubicBezTo>
                <a:close/>
                <a:moveTo>
                  <a:pt x="15728" y="19711"/>
                </a:moveTo>
                <a:cubicBezTo>
                  <a:pt x="15699" y="19711"/>
                  <a:pt x="15675" y="19758"/>
                  <a:pt x="15675" y="19815"/>
                </a:cubicBezTo>
                <a:lnTo>
                  <a:pt x="15675" y="20036"/>
                </a:lnTo>
                <a:cubicBezTo>
                  <a:pt x="15675" y="20093"/>
                  <a:pt x="15699" y="20138"/>
                  <a:pt x="15728" y="20138"/>
                </a:cubicBezTo>
                <a:cubicBezTo>
                  <a:pt x="15757" y="20138"/>
                  <a:pt x="15781" y="20093"/>
                  <a:pt x="15781" y="20036"/>
                </a:cubicBezTo>
                <a:lnTo>
                  <a:pt x="15781" y="19815"/>
                </a:lnTo>
                <a:cubicBezTo>
                  <a:pt x="15781" y="19758"/>
                  <a:pt x="15757" y="19711"/>
                  <a:pt x="15728" y="19711"/>
                </a:cubicBezTo>
                <a:close/>
                <a:moveTo>
                  <a:pt x="16578" y="19711"/>
                </a:moveTo>
                <a:cubicBezTo>
                  <a:pt x="16549" y="19711"/>
                  <a:pt x="16525" y="19758"/>
                  <a:pt x="16525" y="19815"/>
                </a:cubicBezTo>
                <a:lnTo>
                  <a:pt x="16525" y="20036"/>
                </a:lnTo>
                <a:cubicBezTo>
                  <a:pt x="16525" y="20093"/>
                  <a:pt x="16549" y="20138"/>
                  <a:pt x="16578" y="20138"/>
                </a:cubicBezTo>
                <a:cubicBezTo>
                  <a:pt x="16607" y="20138"/>
                  <a:pt x="16630" y="20093"/>
                  <a:pt x="16630" y="20036"/>
                </a:cubicBezTo>
                <a:lnTo>
                  <a:pt x="16630" y="19815"/>
                </a:lnTo>
                <a:cubicBezTo>
                  <a:pt x="16630" y="19758"/>
                  <a:pt x="16607" y="19711"/>
                  <a:pt x="16578" y="19711"/>
                </a:cubicBezTo>
                <a:close/>
                <a:moveTo>
                  <a:pt x="16892" y="19711"/>
                </a:moveTo>
                <a:cubicBezTo>
                  <a:pt x="16863" y="19711"/>
                  <a:pt x="16839" y="19758"/>
                  <a:pt x="16839" y="19815"/>
                </a:cubicBezTo>
                <a:lnTo>
                  <a:pt x="16839" y="20036"/>
                </a:lnTo>
                <a:cubicBezTo>
                  <a:pt x="16839" y="20093"/>
                  <a:pt x="16863" y="20138"/>
                  <a:pt x="16892" y="20138"/>
                </a:cubicBezTo>
                <a:cubicBezTo>
                  <a:pt x="16921" y="20138"/>
                  <a:pt x="16944" y="20093"/>
                  <a:pt x="16944" y="20036"/>
                </a:cubicBezTo>
                <a:lnTo>
                  <a:pt x="16944" y="19815"/>
                </a:lnTo>
                <a:cubicBezTo>
                  <a:pt x="16944" y="19758"/>
                  <a:pt x="16921" y="19711"/>
                  <a:pt x="16892" y="19711"/>
                </a:cubicBezTo>
                <a:close/>
                <a:moveTo>
                  <a:pt x="17741" y="19711"/>
                </a:moveTo>
                <a:cubicBezTo>
                  <a:pt x="17712" y="19711"/>
                  <a:pt x="17689" y="19758"/>
                  <a:pt x="17689" y="19815"/>
                </a:cubicBezTo>
                <a:lnTo>
                  <a:pt x="17689" y="20036"/>
                </a:lnTo>
                <a:cubicBezTo>
                  <a:pt x="17689" y="20093"/>
                  <a:pt x="17712" y="20138"/>
                  <a:pt x="17741" y="20138"/>
                </a:cubicBezTo>
                <a:cubicBezTo>
                  <a:pt x="17770" y="20138"/>
                  <a:pt x="17794" y="20093"/>
                  <a:pt x="17794" y="20036"/>
                </a:cubicBezTo>
                <a:lnTo>
                  <a:pt x="17794" y="19815"/>
                </a:lnTo>
                <a:cubicBezTo>
                  <a:pt x="17794" y="19758"/>
                  <a:pt x="17770" y="19711"/>
                  <a:pt x="17741" y="19711"/>
                </a:cubicBezTo>
                <a:close/>
                <a:moveTo>
                  <a:pt x="18055" y="19711"/>
                </a:moveTo>
                <a:cubicBezTo>
                  <a:pt x="18026" y="19711"/>
                  <a:pt x="18002" y="19758"/>
                  <a:pt x="18002" y="19815"/>
                </a:cubicBezTo>
                <a:lnTo>
                  <a:pt x="18002" y="20036"/>
                </a:lnTo>
                <a:cubicBezTo>
                  <a:pt x="18002" y="20093"/>
                  <a:pt x="18026" y="20138"/>
                  <a:pt x="18055" y="20138"/>
                </a:cubicBezTo>
                <a:cubicBezTo>
                  <a:pt x="18085" y="20138"/>
                  <a:pt x="18108" y="20093"/>
                  <a:pt x="18108" y="20036"/>
                </a:cubicBezTo>
                <a:lnTo>
                  <a:pt x="18108" y="19815"/>
                </a:lnTo>
                <a:cubicBezTo>
                  <a:pt x="18108" y="19758"/>
                  <a:pt x="18085" y="19711"/>
                  <a:pt x="18055" y="19711"/>
                </a:cubicBezTo>
                <a:close/>
                <a:moveTo>
                  <a:pt x="18905" y="19711"/>
                </a:moveTo>
                <a:cubicBezTo>
                  <a:pt x="18876" y="19711"/>
                  <a:pt x="18852" y="19758"/>
                  <a:pt x="18852" y="19815"/>
                </a:cubicBezTo>
                <a:lnTo>
                  <a:pt x="18852" y="20036"/>
                </a:lnTo>
                <a:cubicBezTo>
                  <a:pt x="18852" y="20093"/>
                  <a:pt x="18876" y="20138"/>
                  <a:pt x="18905" y="20138"/>
                </a:cubicBezTo>
                <a:cubicBezTo>
                  <a:pt x="18934" y="20138"/>
                  <a:pt x="18958" y="20093"/>
                  <a:pt x="18958" y="20036"/>
                </a:cubicBezTo>
                <a:lnTo>
                  <a:pt x="18958" y="19815"/>
                </a:lnTo>
                <a:cubicBezTo>
                  <a:pt x="18958" y="19758"/>
                  <a:pt x="18934" y="19711"/>
                  <a:pt x="18905" y="19711"/>
                </a:cubicBezTo>
                <a:close/>
                <a:moveTo>
                  <a:pt x="19220" y="19711"/>
                </a:moveTo>
                <a:cubicBezTo>
                  <a:pt x="19191" y="19711"/>
                  <a:pt x="19167" y="19758"/>
                  <a:pt x="19167" y="19815"/>
                </a:cubicBezTo>
                <a:lnTo>
                  <a:pt x="19167" y="20036"/>
                </a:lnTo>
                <a:cubicBezTo>
                  <a:pt x="19167" y="20093"/>
                  <a:pt x="19191" y="20138"/>
                  <a:pt x="19220" y="20138"/>
                </a:cubicBezTo>
                <a:cubicBezTo>
                  <a:pt x="19249" y="20138"/>
                  <a:pt x="19273" y="20093"/>
                  <a:pt x="19273" y="20036"/>
                </a:cubicBezTo>
                <a:lnTo>
                  <a:pt x="19273" y="19815"/>
                </a:lnTo>
                <a:cubicBezTo>
                  <a:pt x="19273" y="19758"/>
                  <a:pt x="19249" y="19711"/>
                  <a:pt x="19220" y="19711"/>
                </a:cubicBezTo>
                <a:close/>
                <a:moveTo>
                  <a:pt x="20069" y="19711"/>
                </a:moveTo>
                <a:cubicBezTo>
                  <a:pt x="20040" y="19711"/>
                  <a:pt x="20016" y="19758"/>
                  <a:pt x="20016" y="19815"/>
                </a:cubicBezTo>
                <a:lnTo>
                  <a:pt x="20016" y="20036"/>
                </a:lnTo>
                <a:cubicBezTo>
                  <a:pt x="20016" y="20093"/>
                  <a:pt x="20040" y="20138"/>
                  <a:pt x="20069" y="20138"/>
                </a:cubicBezTo>
                <a:cubicBezTo>
                  <a:pt x="20099" y="20138"/>
                  <a:pt x="20122" y="20093"/>
                  <a:pt x="20122" y="20036"/>
                </a:cubicBezTo>
                <a:lnTo>
                  <a:pt x="20122" y="19815"/>
                </a:lnTo>
                <a:cubicBezTo>
                  <a:pt x="20122" y="19758"/>
                  <a:pt x="20099" y="19711"/>
                  <a:pt x="20069" y="19711"/>
                </a:cubicBezTo>
                <a:close/>
                <a:moveTo>
                  <a:pt x="20384" y="19711"/>
                </a:moveTo>
                <a:cubicBezTo>
                  <a:pt x="20355" y="19711"/>
                  <a:pt x="20331" y="19758"/>
                  <a:pt x="20331" y="19815"/>
                </a:cubicBezTo>
                <a:lnTo>
                  <a:pt x="20331" y="20036"/>
                </a:lnTo>
                <a:cubicBezTo>
                  <a:pt x="20331" y="20093"/>
                  <a:pt x="20355" y="20138"/>
                  <a:pt x="20384" y="20138"/>
                </a:cubicBezTo>
                <a:cubicBezTo>
                  <a:pt x="20413" y="20138"/>
                  <a:pt x="20436" y="20093"/>
                  <a:pt x="20436" y="20036"/>
                </a:cubicBezTo>
                <a:lnTo>
                  <a:pt x="20436" y="19815"/>
                </a:lnTo>
                <a:cubicBezTo>
                  <a:pt x="20436" y="19758"/>
                  <a:pt x="20413" y="19711"/>
                  <a:pt x="20384" y="19711"/>
                </a:cubicBezTo>
                <a:close/>
                <a:moveTo>
                  <a:pt x="21234" y="19711"/>
                </a:moveTo>
                <a:cubicBezTo>
                  <a:pt x="21204" y="19711"/>
                  <a:pt x="21181" y="19758"/>
                  <a:pt x="21181" y="19815"/>
                </a:cubicBezTo>
                <a:lnTo>
                  <a:pt x="21181" y="20036"/>
                </a:lnTo>
                <a:cubicBezTo>
                  <a:pt x="21181" y="20093"/>
                  <a:pt x="21204" y="20138"/>
                  <a:pt x="21234" y="20138"/>
                </a:cubicBezTo>
                <a:cubicBezTo>
                  <a:pt x="21263" y="20138"/>
                  <a:pt x="21285" y="20093"/>
                  <a:pt x="21285" y="20036"/>
                </a:cubicBezTo>
                <a:lnTo>
                  <a:pt x="21285" y="19815"/>
                </a:lnTo>
                <a:cubicBezTo>
                  <a:pt x="21285" y="19758"/>
                  <a:pt x="21263" y="19711"/>
                  <a:pt x="21234" y="19711"/>
                </a:cubicBezTo>
                <a:close/>
                <a:moveTo>
                  <a:pt x="21547" y="19711"/>
                </a:moveTo>
                <a:cubicBezTo>
                  <a:pt x="21518" y="19711"/>
                  <a:pt x="21495" y="19758"/>
                  <a:pt x="21495" y="19815"/>
                </a:cubicBezTo>
                <a:lnTo>
                  <a:pt x="21495" y="20036"/>
                </a:lnTo>
                <a:cubicBezTo>
                  <a:pt x="21495" y="20093"/>
                  <a:pt x="21518" y="20138"/>
                  <a:pt x="21547" y="20138"/>
                </a:cubicBezTo>
                <a:cubicBezTo>
                  <a:pt x="21576" y="20138"/>
                  <a:pt x="21600" y="20093"/>
                  <a:pt x="21600" y="20036"/>
                </a:cubicBezTo>
                <a:lnTo>
                  <a:pt x="21600" y="19815"/>
                </a:lnTo>
                <a:cubicBezTo>
                  <a:pt x="21600" y="19758"/>
                  <a:pt x="21576" y="19711"/>
                  <a:pt x="21547" y="19711"/>
                </a:cubicBezTo>
                <a:close/>
                <a:moveTo>
                  <a:pt x="53" y="20441"/>
                </a:moveTo>
                <a:cubicBezTo>
                  <a:pt x="24" y="20441"/>
                  <a:pt x="0" y="20488"/>
                  <a:pt x="0" y="20545"/>
                </a:cubicBezTo>
                <a:lnTo>
                  <a:pt x="0" y="20765"/>
                </a:lnTo>
                <a:cubicBezTo>
                  <a:pt x="0" y="20823"/>
                  <a:pt x="24" y="20868"/>
                  <a:pt x="53" y="20868"/>
                </a:cubicBezTo>
                <a:cubicBezTo>
                  <a:pt x="82" y="20868"/>
                  <a:pt x="106" y="20823"/>
                  <a:pt x="106" y="20765"/>
                </a:cubicBezTo>
                <a:lnTo>
                  <a:pt x="106" y="20545"/>
                </a:lnTo>
                <a:cubicBezTo>
                  <a:pt x="106" y="20488"/>
                  <a:pt x="82" y="20441"/>
                  <a:pt x="53" y="20441"/>
                </a:cubicBezTo>
                <a:close/>
                <a:moveTo>
                  <a:pt x="367" y="20441"/>
                </a:moveTo>
                <a:cubicBezTo>
                  <a:pt x="338" y="20441"/>
                  <a:pt x="315" y="20488"/>
                  <a:pt x="315" y="20545"/>
                </a:cubicBezTo>
                <a:lnTo>
                  <a:pt x="315" y="20765"/>
                </a:lnTo>
                <a:cubicBezTo>
                  <a:pt x="315" y="20823"/>
                  <a:pt x="338" y="20868"/>
                  <a:pt x="367" y="20868"/>
                </a:cubicBezTo>
                <a:cubicBezTo>
                  <a:pt x="397" y="20868"/>
                  <a:pt x="420" y="20823"/>
                  <a:pt x="420" y="20765"/>
                </a:cubicBezTo>
                <a:lnTo>
                  <a:pt x="420" y="20545"/>
                </a:lnTo>
                <a:cubicBezTo>
                  <a:pt x="420" y="20488"/>
                  <a:pt x="397" y="20441"/>
                  <a:pt x="367" y="20441"/>
                </a:cubicBezTo>
                <a:close/>
                <a:moveTo>
                  <a:pt x="1217" y="20441"/>
                </a:moveTo>
                <a:cubicBezTo>
                  <a:pt x="1188" y="20441"/>
                  <a:pt x="1164" y="20488"/>
                  <a:pt x="1164" y="20545"/>
                </a:cubicBezTo>
                <a:lnTo>
                  <a:pt x="1164" y="20765"/>
                </a:lnTo>
                <a:cubicBezTo>
                  <a:pt x="1164" y="20823"/>
                  <a:pt x="1188" y="20868"/>
                  <a:pt x="1217" y="20868"/>
                </a:cubicBezTo>
                <a:cubicBezTo>
                  <a:pt x="1246" y="20868"/>
                  <a:pt x="1270" y="20823"/>
                  <a:pt x="1270" y="20765"/>
                </a:cubicBezTo>
                <a:lnTo>
                  <a:pt x="1270" y="20545"/>
                </a:lnTo>
                <a:cubicBezTo>
                  <a:pt x="1270" y="20488"/>
                  <a:pt x="1246" y="20441"/>
                  <a:pt x="1217" y="20441"/>
                </a:cubicBezTo>
                <a:close/>
                <a:moveTo>
                  <a:pt x="1532" y="20441"/>
                </a:moveTo>
                <a:cubicBezTo>
                  <a:pt x="1503" y="20441"/>
                  <a:pt x="1479" y="20488"/>
                  <a:pt x="1479" y="20545"/>
                </a:cubicBezTo>
                <a:lnTo>
                  <a:pt x="1479" y="20765"/>
                </a:lnTo>
                <a:cubicBezTo>
                  <a:pt x="1479" y="20823"/>
                  <a:pt x="1503" y="20868"/>
                  <a:pt x="1532" y="20868"/>
                </a:cubicBezTo>
                <a:cubicBezTo>
                  <a:pt x="1561" y="20868"/>
                  <a:pt x="1584" y="20823"/>
                  <a:pt x="1584" y="20765"/>
                </a:cubicBezTo>
                <a:lnTo>
                  <a:pt x="1584" y="20545"/>
                </a:lnTo>
                <a:cubicBezTo>
                  <a:pt x="1584" y="20488"/>
                  <a:pt x="1561" y="20441"/>
                  <a:pt x="1532" y="20441"/>
                </a:cubicBezTo>
                <a:close/>
                <a:moveTo>
                  <a:pt x="2380" y="20441"/>
                </a:moveTo>
                <a:cubicBezTo>
                  <a:pt x="2351" y="20441"/>
                  <a:pt x="2329" y="20488"/>
                  <a:pt x="2329" y="20545"/>
                </a:cubicBezTo>
                <a:lnTo>
                  <a:pt x="2329" y="20765"/>
                </a:lnTo>
                <a:cubicBezTo>
                  <a:pt x="2329" y="20823"/>
                  <a:pt x="2351" y="20868"/>
                  <a:pt x="2380" y="20868"/>
                </a:cubicBezTo>
                <a:cubicBezTo>
                  <a:pt x="2409" y="20868"/>
                  <a:pt x="2433" y="20823"/>
                  <a:pt x="2433" y="20765"/>
                </a:cubicBezTo>
                <a:lnTo>
                  <a:pt x="2433" y="20545"/>
                </a:lnTo>
                <a:cubicBezTo>
                  <a:pt x="2433" y="20488"/>
                  <a:pt x="2409" y="20441"/>
                  <a:pt x="2380" y="20441"/>
                </a:cubicBezTo>
                <a:close/>
                <a:moveTo>
                  <a:pt x="2695" y="20441"/>
                </a:moveTo>
                <a:cubicBezTo>
                  <a:pt x="2666" y="20441"/>
                  <a:pt x="2643" y="20488"/>
                  <a:pt x="2643" y="20545"/>
                </a:cubicBezTo>
                <a:lnTo>
                  <a:pt x="2643" y="20765"/>
                </a:lnTo>
                <a:cubicBezTo>
                  <a:pt x="2643" y="20823"/>
                  <a:pt x="2666" y="20868"/>
                  <a:pt x="2695" y="20868"/>
                </a:cubicBezTo>
                <a:cubicBezTo>
                  <a:pt x="2724" y="20868"/>
                  <a:pt x="2748" y="20823"/>
                  <a:pt x="2748" y="20765"/>
                </a:cubicBezTo>
                <a:lnTo>
                  <a:pt x="2748" y="20545"/>
                </a:lnTo>
                <a:cubicBezTo>
                  <a:pt x="2748" y="20488"/>
                  <a:pt x="2724" y="20441"/>
                  <a:pt x="2695" y="20441"/>
                </a:cubicBezTo>
                <a:close/>
                <a:moveTo>
                  <a:pt x="3545" y="20441"/>
                </a:moveTo>
                <a:cubicBezTo>
                  <a:pt x="3516" y="20441"/>
                  <a:pt x="3492" y="20488"/>
                  <a:pt x="3492" y="20545"/>
                </a:cubicBezTo>
                <a:lnTo>
                  <a:pt x="3492" y="20765"/>
                </a:lnTo>
                <a:cubicBezTo>
                  <a:pt x="3492" y="20823"/>
                  <a:pt x="3516" y="20868"/>
                  <a:pt x="3545" y="20868"/>
                </a:cubicBezTo>
                <a:cubicBezTo>
                  <a:pt x="3574" y="20868"/>
                  <a:pt x="3598" y="20823"/>
                  <a:pt x="3598" y="20765"/>
                </a:cubicBezTo>
                <a:lnTo>
                  <a:pt x="3598" y="20545"/>
                </a:lnTo>
                <a:cubicBezTo>
                  <a:pt x="3598" y="20488"/>
                  <a:pt x="3574" y="20441"/>
                  <a:pt x="3545" y="20441"/>
                </a:cubicBezTo>
                <a:close/>
                <a:moveTo>
                  <a:pt x="3859" y="20441"/>
                </a:moveTo>
                <a:cubicBezTo>
                  <a:pt x="3830" y="20441"/>
                  <a:pt x="3806" y="20488"/>
                  <a:pt x="3806" y="20545"/>
                </a:cubicBezTo>
                <a:lnTo>
                  <a:pt x="3806" y="20765"/>
                </a:lnTo>
                <a:cubicBezTo>
                  <a:pt x="3806" y="20823"/>
                  <a:pt x="3830" y="20868"/>
                  <a:pt x="3859" y="20868"/>
                </a:cubicBezTo>
                <a:cubicBezTo>
                  <a:pt x="3888" y="20868"/>
                  <a:pt x="3912" y="20823"/>
                  <a:pt x="3912" y="20765"/>
                </a:cubicBezTo>
                <a:lnTo>
                  <a:pt x="3912" y="20545"/>
                </a:lnTo>
                <a:cubicBezTo>
                  <a:pt x="3912" y="20488"/>
                  <a:pt x="3888" y="20441"/>
                  <a:pt x="3859" y="20441"/>
                </a:cubicBezTo>
                <a:close/>
                <a:moveTo>
                  <a:pt x="4709" y="20441"/>
                </a:moveTo>
                <a:cubicBezTo>
                  <a:pt x="4680" y="20441"/>
                  <a:pt x="4656" y="20488"/>
                  <a:pt x="4656" y="20545"/>
                </a:cubicBezTo>
                <a:lnTo>
                  <a:pt x="4656" y="20765"/>
                </a:lnTo>
                <a:cubicBezTo>
                  <a:pt x="4656" y="20823"/>
                  <a:pt x="4680" y="20868"/>
                  <a:pt x="4709" y="20868"/>
                </a:cubicBezTo>
                <a:cubicBezTo>
                  <a:pt x="4738" y="20868"/>
                  <a:pt x="4762" y="20823"/>
                  <a:pt x="4762" y="20765"/>
                </a:cubicBezTo>
                <a:lnTo>
                  <a:pt x="4762" y="20545"/>
                </a:lnTo>
                <a:cubicBezTo>
                  <a:pt x="4762" y="20488"/>
                  <a:pt x="4738" y="20441"/>
                  <a:pt x="4709" y="20441"/>
                </a:cubicBezTo>
                <a:close/>
                <a:moveTo>
                  <a:pt x="5023" y="20441"/>
                </a:moveTo>
                <a:cubicBezTo>
                  <a:pt x="4994" y="20441"/>
                  <a:pt x="4970" y="20488"/>
                  <a:pt x="4970" y="20545"/>
                </a:cubicBezTo>
                <a:lnTo>
                  <a:pt x="4970" y="20765"/>
                </a:lnTo>
                <a:cubicBezTo>
                  <a:pt x="4970" y="20823"/>
                  <a:pt x="4994" y="20868"/>
                  <a:pt x="5023" y="20868"/>
                </a:cubicBezTo>
                <a:cubicBezTo>
                  <a:pt x="5053" y="20868"/>
                  <a:pt x="5076" y="20823"/>
                  <a:pt x="5076" y="20765"/>
                </a:cubicBezTo>
                <a:lnTo>
                  <a:pt x="5076" y="20545"/>
                </a:lnTo>
                <a:cubicBezTo>
                  <a:pt x="5076" y="20488"/>
                  <a:pt x="5053" y="20441"/>
                  <a:pt x="5023" y="20441"/>
                </a:cubicBezTo>
                <a:close/>
                <a:moveTo>
                  <a:pt x="5873" y="20441"/>
                </a:moveTo>
                <a:cubicBezTo>
                  <a:pt x="5844" y="20441"/>
                  <a:pt x="5820" y="20488"/>
                  <a:pt x="5820" y="20545"/>
                </a:cubicBezTo>
                <a:lnTo>
                  <a:pt x="5820" y="20765"/>
                </a:lnTo>
                <a:cubicBezTo>
                  <a:pt x="5820" y="20823"/>
                  <a:pt x="5844" y="20868"/>
                  <a:pt x="5873" y="20868"/>
                </a:cubicBezTo>
                <a:cubicBezTo>
                  <a:pt x="5902" y="20868"/>
                  <a:pt x="5926" y="20823"/>
                  <a:pt x="5926" y="20765"/>
                </a:cubicBezTo>
                <a:lnTo>
                  <a:pt x="5926" y="20545"/>
                </a:lnTo>
                <a:cubicBezTo>
                  <a:pt x="5926" y="20488"/>
                  <a:pt x="5902" y="20441"/>
                  <a:pt x="5873" y="20441"/>
                </a:cubicBezTo>
                <a:close/>
                <a:moveTo>
                  <a:pt x="6188" y="20441"/>
                </a:moveTo>
                <a:cubicBezTo>
                  <a:pt x="6159" y="20441"/>
                  <a:pt x="6135" y="20488"/>
                  <a:pt x="6135" y="20545"/>
                </a:cubicBezTo>
                <a:lnTo>
                  <a:pt x="6135" y="20765"/>
                </a:lnTo>
                <a:cubicBezTo>
                  <a:pt x="6135" y="20823"/>
                  <a:pt x="6159" y="20868"/>
                  <a:pt x="6188" y="20868"/>
                </a:cubicBezTo>
                <a:cubicBezTo>
                  <a:pt x="6217" y="20868"/>
                  <a:pt x="6240" y="20823"/>
                  <a:pt x="6240" y="20765"/>
                </a:cubicBezTo>
                <a:lnTo>
                  <a:pt x="6240" y="20545"/>
                </a:lnTo>
                <a:cubicBezTo>
                  <a:pt x="6240" y="20488"/>
                  <a:pt x="6217" y="20441"/>
                  <a:pt x="6188" y="20441"/>
                </a:cubicBezTo>
                <a:close/>
                <a:moveTo>
                  <a:pt x="7036" y="20441"/>
                </a:moveTo>
                <a:cubicBezTo>
                  <a:pt x="7007" y="20441"/>
                  <a:pt x="6984" y="20488"/>
                  <a:pt x="6984" y="20545"/>
                </a:cubicBezTo>
                <a:lnTo>
                  <a:pt x="6984" y="20765"/>
                </a:lnTo>
                <a:cubicBezTo>
                  <a:pt x="6984" y="20823"/>
                  <a:pt x="7007" y="20868"/>
                  <a:pt x="7036" y="20868"/>
                </a:cubicBezTo>
                <a:cubicBezTo>
                  <a:pt x="7065" y="20868"/>
                  <a:pt x="7089" y="20823"/>
                  <a:pt x="7089" y="20765"/>
                </a:cubicBezTo>
                <a:lnTo>
                  <a:pt x="7089" y="20545"/>
                </a:lnTo>
                <a:cubicBezTo>
                  <a:pt x="7089" y="20488"/>
                  <a:pt x="7065" y="20441"/>
                  <a:pt x="7036" y="20441"/>
                </a:cubicBezTo>
                <a:close/>
                <a:moveTo>
                  <a:pt x="7351" y="20441"/>
                </a:moveTo>
                <a:cubicBezTo>
                  <a:pt x="7322" y="20441"/>
                  <a:pt x="7299" y="20488"/>
                  <a:pt x="7299" y="20545"/>
                </a:cubicBezTo>
                <a:lnTo>
                  <a:pt x="7299" y="20765"/>
                </a:lnTo>
                <a:cubicBezTo>
                  <a:pt x="7299" y="20823"/>
                  <a:pt x="7322" y="20868"/>
                  <a:pt x="7351" y="20868"/>
                </a:cubicBezTo>
                <a:cubicBezTo>
                  <a:pt x="7380" y="20868"/>
                  <a:pt x="7404" y="20823"/>
                  <a:pt x="7404" y="20765"/>
                </a:cubicBezTo>
                <a:lnTo>
                  <a:pt x="7404" y="20545"/>
                </a:lnTo>
                <a:cubicBezTo>
                  <a:pt x="7404" y="20488"/>
                  <a:pt x="7380" y="20441"/>
                  <a:pt x="7351" y="20441"/>
                </a:cubicBezTo>
                <a:close/>
                <a:moveTo>
                  <a:pt x="8201" y="20441"/>
                </a:moveTo>
                <a:cubicBezTo>
                  <a:pt x="8171" y="20441"/>
                  <a:pt x="8148" y="20488"/>
                  <a:pt x="8148" y="20545"/>
                </a:cubicBezTo>
                <a:lnTo>
                  <a:pt x="8148" y="20765"/>
                </a:lnTo>
                <a:cubicBezTo>
                  <a:pt x="8148" y="20823"/>
                  <a:pt x="8171" y="20868"/>
                  <a:pt x="8201" y="20868"/>
                </a:cubicBezTo>
                <a:cubicBezTo>
                  <a:pt x="8230" y="20868"/>
                  <a:pt x="8254" y="20823"/>
                  <a:pt x="8254" y="20765"/>
                </a:cubicBezTo>
                <a:lnTo>
                  <a:pt x="8254" y="20545"/>
                </a:lnTo>
                <a:cubicBezTo>
                  <a:pt x="8254" y="20488"/>
                  <a:pt x="8230" y="20441"/>
                  <a:pt x="8201" y="20441"/>
                </a:cubicBezTo>
                <a:close/>
                <a:moveTo>
                  <a:pt x="8515" y="20441"/>
                </a:moveTo>
                <a:cubicBezTo>
                  <a:pt x="8486" y="20441"/>
                  <a:pt x="8462" y="20488"/>
                  <a:pt x="8462" y="20545"/>
                </a:cubicBezTo>
                <a:lnTo>
                  <a:pt x="8462" y="20765"/>
                </a:lnTo>
                <a:cubicBezTo>
                  <a:pt x="8462" y="20823"/>
                  <a:pt x="8486" y="20868"/>
                  <a:pt x="8515" y="20868"/>
                </a:cubicBezTo>
                <a:cubicBezTo>
                  <a:pt x="8544" y="20868"/>
                  <a:pt x="8568" y="20823"/>
                  <a:pt x="8568" y="20765"/>
                </a:cubicBezTo>
                <a:lnTo>
                  <a:pt x="8568" y="20545"/>
                </a:lnTo>
                <a:cubicBezTo>
                  <a:pt x="8568" y="20488"/>
                  <a:pt x="8544" y="20441"/>
                  <a:pt x="8515" y="20441"/>
                </a:cubicBezTo>
                <a:close/>
                <a:moveTo>
                  <a:pt x="9365" y="20441"/>
                </a:moveTo>
                <a:cubicBezTo>
                  <a:pt x="9336" y="20441"/>
                  <a:pt x="9312" y="20488"/>
                  <a:pt x="9312" y="20545"/>
                </a:cubicBezTo>
                <a:lnTo>
                  <a:pt x="9312" y="20765"/>
                </a:lnTo>
                <a:cubicBezTo>
                  <a:pt x="9312" y="20823"/>
                  <a:pt x="9336" y="20868"/>
                  <a:pt x="9365" y="20868"/>
                </a:cubicBezTo>
                <a:cubicBezTo>
                  <a:pt x="9394" y="20868"/>
                  <a:pt x="9418" y="20823"/>
                  <a:pt x="9418" y="20765"/>
                </a:cubicBezTo>
                <a:lnTo>
                  <a:pt x="9418" y="20545"/>
                </a:lnTo>
                <a:cubicBezTo>
                  <a:pt x="9418" y="20488"/>
                  <a:pt x="9394" y="20441"/>
                  <a:pt x="9365" y="20441"/>
                </a:cubicBezTo>
                <a:close/>
                <a:moveTo>
                  <a:pt x="9679" y="20441"/>
                </a:moveTo>
                <a:cubicBezTo>
                  <a:pt x="9650" y="20441"/>
                  <a:pt x="9626" y="20488"/>
                  <a:pt x="9626" y="20545"/>
                </a:cubicBezTo>
                <a:lnTo>
                  <a:pt x="9626" y="20765"/>
                </a:lnTo>
                <a:cubicBezTo>
                  <a:pt x="9626" y="20823"/>
                  <a:pt x="9650" y="20868"/>
                  <a:pt x="9679" y="20868"/>
                </a:cubicBezTo>
                <a:cubicBezTo>
                  <a:pt x="9708" y="20868"/>
                  <a:pt x="9732" y="20823"/>
                  <a:pt x="9732" y="20765"/>
                </a:cubicBezTo>
                <a:lnTo>
                  <a:pt x="9732" y="20545"/>
                </a:lnTo>
                <a:cubicBezTo>
                  <a:pt x="9732" y="20488"/>
                  <a:pt x="9708" y="20441"/>
                  <a:pt x="9679" y="20441"/>
                </a:cubicBezTo>
                <a:close/>
                <a:moveTo>
                  <a:pt x="10529" y="20441"/>
                </a:moveTo>
                <a:cubicBezTo>
                  <a:pt x="10500" y="20441"/>
                  <a:pt x="10476" y="20488"/>
                  <a:pt x="10476" y="20545"/>
                </a:cubicBezTo>
                <a:lnTo>
                  <a:pt x="10476" y="20765"/>
                </a:lnTo>
                <a:cubicBezTo>
                  <a:pt x="10476" y="20823"/>
                  <a:pt x="10500" y="20868"/>
                  <a:pt x="10529" y="20868"/>
                </a:cubicBezTo>
                <a:cubicBezTo>
                  <a:pt x="10558" y="20868"/>
                  <a:pt x="10582" y="20823"/>
                  <a:pt x="10582" y="20765"/>
                </a:cubicBezTo>
                <a:lnTo>
                  <a:pt x="10582" y="20545"/>
                </a:lnTo>
                <a:cubicBezTo>
                  <a:pt x="10582" y="20488"/>
                  <a:pt x="10558" y="20441"/>
                  <a:pt x="10529" y="20441"/>
                </a:cubicBezTo>
                <a:close/>
                <a:moveTo>
                  <a:pt x="10844" y="20441"/>
                </a:moveTo>
                <a:cubicBezTo>
                  <a:pt x="10814" y="20441"/>
                  <a:pt x="10791" y="20488"/>
                  <a:pt x="10791" y="20545"/>
                </a:cubicBezTo>
                <a:lnTo>
                  <a:pt x="10791" y="20765"/>
                </a:lnTo>
                <a:cubicBezTo>
                  <a:pt x="10791" y="20823"/>
                  <a:pt x="10814" y="20868"/>
                  <a:pt x="10844" y="20868"/>
                </a:cubicBezTo>
                <a:cubicBezTo>
                  <a:pt x="10873" y="20868"/>
                  <a:pt x="10895" y="20823"/>
                  <a:pt x="10895" y="20765"/>
                </a:cubicBezTo>
                <a:lnTo>
                  <a:pt x="10895" y="20545"/>
                </a:lnTo>
                <a:cubicBezTo>
                  <a:pt x="10895" y="20488"/>
                  <a:pt x="10873" y="20441"/>
                  <a:pt x="10844" y="20441"/>
                </a:cubicBezTo>
                <a:close/>
                <a:moveTo>
                  <a:pt x="11692" y="20441"/>
                </a:moveTo>
                <a:cubicBezTo>
                  <a:pt x="11663" y="20441"/>
                  <a:pt x="11640" y="20488"/>
                  <a:pt x="11640" y="20545"/>
                </a:cubicBezTo>
                <a:lnTo>
                  <a:pt x="11640" y="20765"/>
                </a:lnTo>
                <a:cubicBezTo>
                  <a:pt x="11640" y="20823"/>
                  <a:pt x="11663" y="20868"/>
                  <a:pt x="11692" y="20868"/>
                </a:cubicBezTo>
                <a:cubicBezTo>
                  <a:pt x="11721" y="20868"/>
                  <a:pt x="11745" y="20823"/>
                  <a:pt x="11745" y="20765"/>
                </a:cubicBezTo>
                <a:lnTo>
                  <a:pt x="11745" y="20545"/>
                </a:lnTo>
                <a:cubicBezTo>
                  <a:pt x="11745" y="20488"/>
                  <a:pt x="11721" y="20441"/>
                  <a:pt x="11692" y="20441"/>
                </a:cubicBezTo>
                <a:close/>
                <a:moveTo>
                  <a:pt x="12007" y="20441"/>
                </a:moveTo>
                <a:cubicBezTo>
                  <a:pt x="11978" y="20441"/>
                  <a:pt x="11955" y="20488"/>
                  <a:pt x="11955" y="20545"/>
                </a:cubicBezTo>
                <a:lnTo>
                  <a:pt x="11955" y="20765"/>
                </a:lnTo>
                <a:cubicBezTo>
                  <a:pt x="11955" y="20823"/>
                  <a:pt x="11978" y="20868"/>
                  <a:pt x="12007" y="20868"/>
                </a:cubicBezTo>
                <a:cubicBezTo>
                  <a:pt x="12036" y="20868"/>
                  <a:pt x="12060" y="20823"/>
                  <a:pt x="12060" y="20765"/>
                </a:cubicBezTo>
                <a:lnTo>
                  <a:pt x="12060" y="20545"/>
                </a:lnTo>
                <a:cubicBezTo>
                  <a:pt x="12060" y="20488"/>
                  <a:pt x="12036" y="20441"/>
                  <a:pt x="12007" y="20441"/>
                </a:cubicBezTo>
                <a:close/>
                <a:moveTo>
                  <a:pt x="12856" y="20441"/>
                </a:moveTo>
                <a:cubicBezTo>
                  <a:pt x="12827" y="20441"/>
                  <a:pt x="12804" y="20488"/>
                  <a:pt x="12804" y="20545"/>
                </a:cubicBezTo>
                <a:lnTo>
                  <a:pt x="12804" y="20765"/>
                </a:lnTo>
                <a:cubicBezTo>
                  <a:pt x="12804" y="20823"/>
                  <a:pt x="12827" y="20868"/>
                  <a:pt x="12856" y="20868"/>
                </a:cubicBezTo>
                <a:cubicBezTo>
                  <a:pt x="12886" y="20868"/>
                  <a:pt x="12909" y="20823"/>
                  <a:pt x="12909" y="20765"/>
                </a:cubicBezTo>
                <a:lnTo>
                  <a:pt x="12909" y="20545"/>
                </a:lnTo>
                <a:cubicBezTo>
                  <a:pt x="12909" y="20488"/>
                  <a:pt x="12886" y="20441"/>
                  <a:pt x="12856" y="20441"/>
                </a:cubicBezTo>
                <a:close/>
                <a:moveTo>
                  <a:pt x="13171" y="20441"/>
                </a:moveTo>
                <a:cubicBezTo>
                  <a:pt x="13142" y="20441"/>
                  <a:pt x="13118" y="20488"/>
                  <a:pt x="13118" y="20545"/>
                </a:cubicBezTo>
                <a:lnTo>
                  <a:pt x="13118" y="20765"/>
                </a:lnTo>
                <a:cubicBezTo>
                  <a:pt x="13118" y="20823"/>
                  <a:pt x="13142" y="20868"/>
                  <a:pt x="13171" y="20868"/>
                </a:cubicBezTo>
                <a:cubicBezTo>
                  <a:pt x="13200" y="20868"/>
                  <a:pt x="13224" y="20823"/>
                  <a:pt x="13224" y="20765"/>
                </a:cubicBezTo>
                <a:lnTo>
                  <a:pt x="13224" y="20545"/>
                </a:lnTo>
                <a:cubicBezTo>
                  <a:pt x="13224" y="20488"/>
                  <a:pt x="13200" y="20441"/>
                  <a:pt x="13171" y="20441"/>
                </a:cubicBezTo>
                <a:close/>
                <a:moveTo>
                  <a:pt x="14021" y="20441"/>
                </a:moveTo>
                <a:cubicBezTo>
                  <a:pt x="13992" y="20441"/>
                  <a:pt x="13968" y="20488"/>
                  <a:pt x="13968" y="20545"/>
                </a:cubicBezTo>
                <a:lnTo>
                  <a:pt x="13968" y="20765"/>
                </a:lnTo>
                <a:cubicBezTo>
                  <a:pt x="13968" y="20823"/>
                  <a:pt x="13992" y="20868"/>
                  <a:pt x="14021" y="20868"/>
                </a:cubicBezTo>
                <a:cubicBezTo>
                  <a:pt x="14050" y="20868"/>
                  <a:pt x="14074" y="20823"/>
                  <a:pt x="14074" y="20765"/>
                </a:cubicBezTo>
                <a:lnTo>
                  <a:pt x="14074" y="20545"/>
                </a:lnTo>
                <a:cubicBezTo>
                  <a:pt x="14074" y="20488"/>
                  <a:pt x="14050" y="20441"/>
                  <a:pt x="14021" y="20441"/>
                </a:cubicBezTo>
                <a:close/>
                <a:moveTo>
                  <a:pt x="14335" y="20441"/>
                </a:moveTo>
                <a:cubicBezTo>
                  <a:pt x="14306" y="20441"/>
                  <a:pt x="14282" y="20488"/>
                  <a:pt x="14282" y="20545"/>
                </a:cubicBezTo>
                <a:lnTo>
                  <a:pt x="14282" y="20765"/>
                </a:lnTo>
                <a:cubicBezTo>
                  <a:pt x="14282" y="20823"/>
                  <a:pt x="14306" y="20868"/>
                  <a:pt x="14335" y="20868"/>
                </a:cubicBezTo>
                <a:cubicBezTo>
                  <a:pt x="14364" y="20868"/>
                  <a:pt x="14388" y="20823"/>
                  <a:pt x="14388" y="20765"/>
                </a:cubicBezTo>
                <a:lnTo>
                  <a:pt x="14388" y="20545"/>
                </a:lnTo>
                <a:cubicBezTo>
                  <a:pt x="14388" y="20488"/>
                  <a:pt x="14364" y="20441"/>
                  <a:pt x="14335" y="20441"/>
                </a:cubicBezTo>
                <a:close/>
                <a:moveTo>
                  <a:pt x="15185" y="20441"/>
                </a:moveTo>
                <a:cubicBezTo>
                  <a:pt x="15156" y="20441"/>
                  <a:pt x="15132" y="20488"/>
                  <a:pt x="15132" y="20545"/>
                </a:cubicBezTo>
                <a:lnTo>
                  <a:pt x="15132" y="20765"/>
                </a:lnTo>
                <a:cubicBezTo>
                  <a:pt x="15132" y="20823"/>
                  <a:pt x="15156" y="20868"/>
                  <a:pt x="15185" y="20868"/>
                </a:cubicBezTo>
                <a:cubicBezTo>
                  <a:pt x="15214" y="20868"/>
                  <a:pt x="15237" y="20823"/>
                  <a:pt x="15237" y="20765"/>
                </a:cubicBezTo>
                <a:lnTo>
                  <a:pt x="15237" y="20545"/>
                </a:lnTo>
                <a:cubicBezTo>
                  <a:pt x="15237" y="20488"/>
                  <a:pt x="15214" y="20441"/>
                  <a:pt x="15185" y="20441"/>
                </a:cubicBezTo>
                <a:close/>
                <a:moveTo>
                  <a:pt x="15500" y="20441"/>
                </a:moveTo>
                <a:cubicBezTo>
                  <a:pt x="15470" y="20441"/>
                  <a:pt x="15447" y="20488"/>
                  <a:pt x="15447" y="20545"/>
                </a:cubicBezTo>
                <a:lnTo>
                  <a:pt x="15447" y="20765"/>
                </a:lnTo>
                <a:cubicBezTo>
                  <a:pt x="15447" y="20823"/>
                  <a:pt x="15470" y="20868"/>
                  <a:pt x="15500" y="20868"/>
                </a:cubicBezTo>
                <a:cubicBezTo>
                  <a:pt x="15529" y="20868"/>
                  <a:pt x="15551" y="20823"/>
                  <a:pt x="15551" y="20765"/>
                </a:cubicBezTo>
                <a:lnTo>
                  <a:pt x="15551" y="20545"/>
                </a:lnTo>
                <a:cubicBezTo>
                  <a:pt x="15551" y="20488"/>
                  <a:pt x="15529" y="20441"/>
                  <a:pt x="15500" y="20441"/>
                </a:cubicBezTo>
                <a:close/>
                <a:moveTo>
                  <a:pt x="16349" y="20441"/>
                </a:moveTo>
                <a:cubicBezTo>
                  <a:pt x="16320" y="20441"/>
                  <a:pt x="16296" y="20488"/>
                  <a:pt x="16296" y="20545"/>
                </a:cubicBezTo>
                <a:lnTo>
                  <a:pt x="16296" y="20765"/>
                </a:lnTo>
                <a:cubicBezTo>
                  <a:pt x="16296" y="20823"/>
                  <a:pt x="16320" y="20868"/>
                  <a:pt x="16349" y="20868"/>
                </a:cubicBezTo>
                <a:cubicBezTo>
                  <a:pt x="16378" y="20868"/>
                  <a:pt x="16401" y="20823"/>
                  <a:pt x="16401" y="20765"/>
                </a:cubicBezTo>
                <a:lnTo>
                  <a:pt x="16401" y="20545"/>
                </a:lnTo>
                <a:cubicBezTo>
                  <a:pt x="16401" y="20488"/>
                  <a:pt x="16378" y="20441"/>
                  <a:pt x="16349" y="20441"/>
                </a:cubicBezTo>
                <a:close/>
                <a:moveTo>
                  <a:pt x="16663" y="20441"/>
                </a:moveTo>
                <a:cubicBezTo>
                  <a:pt x="16634" y="20441"/>
                  <a:pt x="16611" y="20488"/>
                  <a:pt x="16611" y="20545"/>
                </a:cubicBezTo>
                <a:lnTo>
                  <a:pt x="16611" y="20765"/>
                </a:lnTo>
                <a:cubicBezTo>
                  <a:pt x="16611" y="20823"/>
                  <a:pt x="16634" y="20868"/>
                  <a:pt x="16663" y="20868"/>
                </a:cubicBezTo>
                <a:cubicBezTo>
                  <a:pt x="16692" y="20868"/>
                  <a:pt x="16716" y="20823"/>
                  <a:pt x="16716" y="20765"/>
                </a:cubicBezTo>
                <a:lnTo>
                  <a:pt x="16716" y="20545"/>
                </a:lnTo>
                <a:cubicBezTo>
                  <a:pt x="16716" y="20488"/>
                  <a:pt x="16692" y="20441"/>
                  <a:pt x="16663" y="20441"/>
                </a:cubicBezTo>
                <a:close/>
                <a:moveTo>
                  <a:pt x="17512" y="20441"/>
                </a:moveTo>
                <a:cubicBezTo>
                  <a:pt x="17483" y="20441"/>
                  <a:pt x="17459" y="20488"/>
                  <a:pt x="17459" y="20545"/>
                </a:cubicBezTo>
                <a:lnTo>
                  <a:pt x="17459" y="20765"/>
                </a:lnTo>
                <a:cubicBezTo>
                  <a:pt x="17459" y="20823"/>
                  <a:pt x="17483" y="20868"/>
                  <a:pt x="17512" y="20868"/>
                </a:cubicBezTo>
                <a:cubicBezTo>
                  <a:pt x="17541" y="20868"/>
                  <a:pt x="17565" y="20823"/>
                  <a:pt x="17565" y="20765"/>
                </a:cubicBezTo>
                <a:lnTo>
                  <a:pt x="17565" y="20545"/>
                </a:lnTo>
                <a:cubicBezTo>
                  <a:pt x="17565" y="20488"/>
                  <a:pt x="17541" y="20441"/>
                  <a:pt x="17512" y="20441"/>
                </a:cubicBezTo>
                <a:close/>
                <a:moveTo>
                  <a:pt x="17827" y="20441"/>
                </a:moveTo>
                <a:cubicBezTo>
                  <a:pt x="17798" y="20441"/>
                  <a:pt x="17774" y="20488"/>
                  <a:pt x="17774" y="20545"/>
                </a:cubicBezTo>
                <a:lnTo>
                  <a:pt x="17774" y="20765"/>
                </a:lnTo>
                <a:cubicBezTo>
                  <a:pt x="17774" y="20823"/>
                  <a:pt x="17798" y="20868"/>
                  <a:pt x="17827" y="20868"/>
                </a:cubicBezTo>
                <a:cubicBezTo>
                  <a:pt x="17856" y="20868"/>
                  <a:pt x="17880" y="20823"/>
                  <a:pt x="17880" y="20765"/>
                </a:cubicBezTo>
                <a:lnTo>
                  <a:pt x="17880" y="20545"/>
                </a:lnTo>
                <a:cubicBezTo>
                  <a:pt x="17880" y="20488"/>
                  <a:pt x="17856" y="20441"/>
                  <a:pt x="17827" y="20441"/>
                </a:cubicBezTo>
                <a:close/>
                <a:moveTo>
                  <a:pt x="18677" y="20441"/>
                </a:moveTo>
                <a:cubicBezTo>
                  <a:pt x="18648" y="20441"/>
                  <a:pt x="18624" y="20488"/>
                  <a:pt x="18624" y="20545"/>
                </a:cubicBezTo>
                <a:lnTo>
                  <a:pt x="18624" y="20765"/>
                </a:lnTo>
                <a:cubicBezTo>
                  <a:pt x="18624" y="20823"/>
                  <a:pt x="18648" y="20868"/>
                  <a:pt x="18677" y="20868"/>
                </a:cubicBezTo>
                <a:cubicBezTo>
                  <a:pt x="18706" y="20868"/>
                  <a:pt x="18730" y="20823"/>
                  <a:pt x="18730" y="20765"/>
                </a:cubicBezTo>
                <a:lnTo>
                  <a:pt x="18730" y="20545"/>
                </a:lnTo>
                <a:cubicBezTo>
                  <a:pt x="18730" y="20488"/>
                  <a:pt x="18706" y="20441"/>
                  <a:pt x="18677" y="20441"/>
                </a:cubicBezTo>
                <a:close/>
                <a:moveTo>
                  <a:pt x="18991" y="20441"/>
                </a:moveTo>
                <a:cubicBezTo>
                  <a:pt x="18962" y="20441"/>
                  <a:pt x="18938" y="20488"/>
                  <a:pt x="18938" y="20545"/>
                </a:cubicBezTo>
                <a:lnTo>
                  <a:pt x="18938" y="20765"/>
                </a:lnTo>
                <a:cubicBezTo>
                  <a:pt x="18938" y="20823"/>
                  <a:pt x="18962" y="20868"/>
                  <a:pt x="18991" y="20868"/>
                </a:cubicBezTo>
                <a:cubicBezTo>
                  <a:pt x="19020" y="20868"/>
                  <a:pt x="19044" y="20823"/>
                  <a:pt x="19044" y="20765"/>
                </a:cubicBezTo>
                <a:lnTo>
                  <a:pt x="19044" y="20545"/>
                </a:lnTo>
                <a:cubicBezTo>
                  <a:pt x="19044" y="20488"/>
                  <a:pt x="19020" y="20441"/>
                  <a:pt x="18991" y="20441"/>
                </a:cubicBezTo>
                <a:close/>
                <a:moveTo>
                  <a:pt x="19841" y="20441"/>
                </a:moveTo>
                <a:cubicBezTo>
                  <a:pt x="19812" y="20441"/>
                  <a:pt x="19788" y="20488"/>
                  <a:pt x="19788" y="20545"/>
                </a:cubicBezTo>
                <a:lnTo>
                  <a:pt x="19788" y="20765"/>
                </a:lnTo>
                <a:cubicBezTo>
                  <a:pt x="19788" y="20823"/>
                  <a:pt x="19812" y="20868"/>
                  <a:pt x="19841" y="20868"/>
                </a:cubicBezTo>
                <a:cubicBezTo>
                  <a:pt x="19870" y="20868"/>
                  <a:pt x="19894" y="20823"/>
                  <a:pt x="19894" y="20765"/>
                </a:cubicBezTo>
                <a:lnTo>
                  <a:pt x="19894" y="20545"/>
                </a:lnTo>
                <a:cubicBezTo>
                  <a:pt x="19894" y="20488"/>
                  <a:pt x="19870" y="20441"/>
                  <a:pt x="19841" y="20441"/>
                </a:cubicBezTo>
                <a:close/>
                <a:moveTo>
                  <a:pt x="20155" y="20441"/>
                </a:moveTo>
                <a:cubicBezTo>
                  <a:pt x="20126" y="20441"/>
                  <a:pt x="20102" y="20488"/>
                  <a:pt x="20102" y="20545"/>
                </a:cubicBezTo>
                <a:lnTo>
                  <a:pt x="20102" y="20765"/>
                </a:lnTo>
                <a:cubicBezTo>
                  <a:pt x="20102" y="20823"/>
                  <a:pt x="20126" y="20868"/>
                  <a:pt x="20155" y="20868"/>
                </a:cubicBezTo>
                <a:cubicBezTo>
                  <a:pt x="20184" y="20868"/>
                  <a:pt x="20207" y="20823"/>
                  <a:pt x="20207" y="20765"/>
                </a:cubicBezTo>
                <a:lnTo>
                  <a:pt x="20207" y="20545"/>
                </a:lnTo>
                <a:cubicBezTo>
                  <a:pt x="20207" y="20488"/>
                  <a:pt x="20184" y="20441"/>
                  <a:pt x="20155" y="20441"/>
                </a:cubicBezTo>
                <a:close/>
                <a:moveTo>
                  <a:pt x="21004" y="20441"/>
                </a:moveTo>
                <a:cubicBezTo>
                  <a:pt x="20975" y="20441"/>
                  <a:pt x="20952" y="20488"/>
                  <a:pt x="20952" y="20545"/>
                </a:cubicBezTo>
                <a:lnTo>
                  <a:pt x="20952" y="20765"/>
                </a:lnTo>
                <a:cubicBezTo>
                  <a:pt x="20952" y="20823"/>
                  <a:pt x="20975" y="20868"/>
                  <a:pt x="21004" y="20868"/>
                </a:cubicBezTo>
                <a:cubicBezTo>
                  <a:pt x="21033" y="20868"/>
                  <a:pt x="21057" y="20823"/>
                  <a:pt x="21057" y="20765"/>
                </a:cubicBezTo>
                <a:lnTo>
                  <a:pt x="21057" y="20545"/>
                </a:lnTo>
                <a:cubicBezTo>
                  <a:pt x="21057" y="20488"/>
                  <a:pt x="21033" y="20441"/>
                  <a:pt x="21004" y="20441"/>
                </a:cubicBezTo>
                <a:close/>
                <a:moveTo>
                  <a:pt x="21319" y="20441"/>
                </a:moveTo>
                <a:cubicBezTo>
                  <a:pt x="21289" y="20441"/>
                  <a:pt x="21267" y="20488"/>
                  <a:pt x="21267" y="20545"/>
                </a:cubicBezTo>
                <a:lnTo>
                  <a:pt x="21267" y="20765"/>
                </a:lnTo>
                <a:cubicBezTo>
                  <a:pt x="21267" y="20823"/>
                  <a:pt x="21289" y="20868"/>
                  <a:pt x="21319" y="20868"/>
                </a:cubicBezTo>
                <a:cubicBezTo>
                  <a:pt x="21348" y="20868"/>
                  <a:pt x="21372" y="20823"/>
                  <a:pt x="21372" y="20765"/>
                </a:cubicBezTo>
                <a:lnTo>
                  <a:pt x="21372" y="20545"/>
                </a:lnTo>
                <a:cubicBezTo>
                  <a:pt x="21372" y="20488"/>
                  <a:pt x="21348" y="20441"/>
                  <a:pt x="21319" y="20441"/>
                </a:cubicBezTo>
                <a:close/>
                <a:moveTo>
                  <a:pt x="281" y="21171"/>
                </a:moveTo>
                <a:cubicBezTo>
                  <a:pt x="252" y="21171"/>
                  <a:pt x="228" y="21218"/>
                  <a:pt x="228" y="21275"/>
                </a:cubicBezTo>
                <a:lnTo>
                  <a:pt x="228" y="21495"/>
                </a:lnTo>
                <a:cubicBezTo>
                  <a:pt x="228" y="21553"/>
                  <a:pt x="252" y="21600"/>
                  <a:pt x="281" y="21600"/>
                </a:cubicBezTo>
                <a:cubicBezTo>
                  <a:pt x="311" y="21600"/>
                  <a:pt x="334" y="21553"/>
                  <a:pt x="334" y="21495"/>
                </a:cubicBezTo>
                <a:lnTo>
                  <a:pt x="334" y="21275"/>
                </a:lnTo>
                <a:cubicBezTo>
                  <a:pt x="334" y="21218"/>
                  <a:pt x="311" y="21171"/>
                  <a:pt x="281" y="21171"/>
                </a:cubicBezTo>
                <a:close/>
                <a:moveTo>
                  <a:pt x="596" y="21171"/>
                </a:moveTo>
                <a:cubicBezTo>
                  <a:pt x="567" y="21171"/>
                  <a:pt x="543" y="21218"/>
                  <a:pt x="543" y="21275"/>
                </a:cubicBezTo>
                <a:lnTo>
                  <a:pt x="543" y="21495"/>
                </a:lnTo>
                <a:cubicBezTo>
                  <a:pt x="543" y="21553"/>
                  <a:pt x="567" y="21600"/>
                  <a:pt x="596" y="21600"/>
                </a:cubicBezTo>
                <a:cubicBezTo>
                  <a:pt x="625" y="21600"/>
                  <a:pt x="649" y="21553"/>
                  <a:pt x="649" y="21495"/>
                </a:cubicBezTo>
                <a:lnTo>
                  <a:pt x="649" y="21275"/>
                </a:lnTo>
                <a:cubicBezTo>
                  <a:pt x="649" y="21218"/>
                  <a:pt x="625" y="21171"/>
                  <a:pt x="596" y="21171"/>
                </a:cubicBezTo>
                <a:close/>
                <a:moveTo>
                  <a:pt x="1446" y="21171"/>
                </a:moveTo>
                <a:cubicBezTo>
                  <a:pt x="1417" y="21171"/>
                  <a:pt x="1393" y="21218"/>
                  <a:pt x="1393" y="21275"/>
                </a:cubicBezTo>
                <a:lnTo>
                  <a:pt x="1393" y="21495"/>
                </a:lnTo>
                <a:cubicBezTo>
                  <a:pt x="1393" y="21553"/>
                  <a:pt x="1417" y="21600"/>
                  <a:pt x="1446" y="21600"/>
                </a:cubicBezTo>
                <a:cubicBezTo>
                  <a:pt x="1475" y="21600"/>
                  <a:pt x="1499" y="21553"/>
                  <a:pt x="1499" y="21495"/>
                </a:cubicBezTo>
                <a:lnTo>
                  <a:pt x="1499" y="21275"/>
                </a:lnTo>
                <a:cubicBezTo>
                  <a:pt x="1499" y="21218"/>
                  <a:pt x="1475" y="21171"/>
                  <a:pt x="1446" y="21171"/>
                </a:cubicBezTo>
                <a:close/>
                <a:moveTo>
                  <a:pt x="1760" y="21171"/>
                </a:moveTo>
                <a:cubicBezTo>
                  <a:pt x="1731" y="21171"/>
                  <a:pt x="1707" y="21218"/>
                  <a:pt x="1707" y="21275"/>
                </a:cubicBezTo>
                <a:lnTo>
                  <a:pt x="1707" y="21495"/>
                </a:lnTo>
                <a:cubicBezTo>
                  <a:pt x="1707" y="21553"/>
                  <a:pt x="1731" y="21600"/>
                  <a:pt x="1760" y="21600"/>
                </a:cubicBezTo>
                <a:cubicBezTo>
                  <a:pt x="1789" y="21600"/>
                  <a:pt x="1813" y="21553"/>
                  <a:pt x="1813" y="21495"/>
                </a:cubicBezTo>
                <a:lnTo>
                  <a:pt x="1813" y="21275"/>
                </a:lnTo>
                <a:cubicBezTo>
                  <a:pt x="1813" y="21218"/>
                  <a:pt x="1789" y="21171"/>
                  <a:pt x="1760" y="21171"/>
                </a:cubicBezTo>
                <a:close/>
                <a:moveTo>
                  <a:pt x="2610" y="21171"/>
                </a:moveTo>
                <a:cubicBezTo>
                  <a:pt x="2581" y="21171"/>
                  <a:pt x="2557" y="21218"/>
                  <a:pt x="2557" y="21275"/>
                </a:cubicBezTo>
                <a:lnTo>
                  <a:pt x="2557" y="21495"/>
                </a:lnTo>
                <a:cubicBezTo>
                  <a:pt x="2557" y="21553"/>
                  <a:pt x="2581" y="21600"/>
                  <a:pt x="2610" y="21600"/>
                </a:cubicBezTo>
                <a:cubicBezTo>
                  <a:pt x="2639" y="21600"/>
                  <a:pt x="2662" y="21553"/>
                  <a:pt x="2662" y="21495"/>
                </a:cubicBezTo>
                <a:lnTo>
                  <a:pt x="2662" y="21275"/>
                </a:lnTo>
                <a:cubicBezTo>
                  <a:pt x="2662" y="21218"/>
                  <a:pt x="2639" y="21171"/>
                  <a:pt x="2610" y="21171"/>
                </a:cubicBezTo>
                <a:close/>
                <a:moveTo>
                  <a:pt x="2924" y="21171"/>
                </a:moveTo>
                <a:cubicBezTo>
                  <a:pt x="2895" y="21171"/>
                  <a:pt x="2871" y="21218"/>
                  <a:pt x="2871" y="21275"/>
                </a:cubicBezTo>
                <a:lnTo>
                  <a:pt x="2871" y="21495"/>
                </a:lnTo>
                <a:cubicBezTo>
                  <a:pt x="2871" y="21553"/>
                  <a:pt x="2895" y="21600"/>
                  <a:pt x="2924" y="21600"/>
                </a:cubicBezTo>
                <a:cubicBezTo>
                  <a:pt x="2954" y="21600"/>
                  <a:pt x="2976" y="21553"/>
                  <a:pt x="2976" y="21495"/>
                </a:cubicBezTo>
                <a:lnTo>
                  <a:pt x="2976" y="21275"/>
                </a:lnTo>
                <a:cubicBezTo>
                  <a:pt x="2976" y="21218"/>
                  <a:pt x="2954" y="21171"/>
                  <a:pt x="2924" y="21171"/>
                </a:cubicBezTo>
                <a:close/>
                <a:moveTo>
                  <a:pt x="3773" y="21171"/>
                </a:moveTo>
                <a:cubicBezTo>
                  <a:pt x="3744" y="21171"/>
                  <a:pt x="3721" y="21218"/>
                  <a:pt x="3721" y="21275"/>
                </a:cubicBezTo>
                <a:lnTo>
                  <a:pt x="3721" y="21495"/>
                </a:lnTo>
                <a:cubicBezTo>
                  <a:pt x="3721" y="21553"/>
                  <a:pt x="3744" y="21600"/>
                  <a:pt x="3773" y="21600"/>
                </a:cubicBezTo>
                <a:cubicBezTo>
                  <a:pt x="3802" y="21600"/>
                  <a:pt x="3826" y="21553"/>
                  <a:pt x="3826" y="21495"/>
                </a:cubicBezTo>
                <a:lnTo>
                  <a:pt x="3826" y="21275"/>
                </a:lnTo>
                <a:cubicBezTo>
                  <a:pt x="3826" y="21218"/>
                  <a:pt x="3802" y="21171"/>
                  <a:pt x="3773" y="21171"/>
                </a:cubicBezTo>
                <a:close/>
                <a:moveTo>
                  <a:pt x="4088" y="21171"/>
                </a:moveTo>
                <a:cubicBezTo>
                  <a:pt x="4058" y="21171"/>
                  <a:pt x="4035" y="21218"/>
                  <a:pt x="4035" y="21275"/>
                </a:cubicBezTo>
                <a:lnTo>
                  <a:pt x="4035" y="21495"/>
                </a:lnTo>
                <a:cubicBezTo>
                  <a:pt x="4035" y="21553"/>
                  <a:pt x="4058" y="21600"/>
                  <a:pt x="4088" y="21600"/>
                </a:cubicBezTo>
                <a:cubicBezTo>
                  <a:pt x="4117" y="21600"/>
                  <a:pt x="4141" y="21553"/>
                  <a:pt x="4141" y="21495"/>
                </a:cubicBezTo>
                <a:lnTo>
                  <a:pt x="4141" y="21275"/>
                </a:lnTo>
                <a:cubicBezTo>
                  <a:pt x="4141" y="21218"/>
                  <a:pt x="4117" y="21171"/>
                  <a:pt x="4088" y="21171"/>
                </a:cubicBezTo>
                <a:close/>
                <a:moveTo>
                  <a:pt x="4937" y="21171"/>
                </a:moveTo>
                <a:cubicBezTo>
                  <a:pt x="4908" y="21171"/>
                  <a:pt x="4884" y="21218"/>
                  <a:pt x="4884" y="21275"/>
                </a:cubicBezTo>
                <a:lnTo>
                  <a:pt x="4884" y="21495"/>
                </a:lnTo>
                <a:cubicBezTo>
                  <a:pt x="4884" y="21553"/>
                  <a:pt x="4908" y="21600"/>
                  <a:pt x="4937" y="21600"/>
                </a:cubicBezTo>
                <a:cubicBezTo>
                  <a:pt x="4966" y="21600"/>
                  <a:pt x="4990" y="21553"/>
                  <a:pt x="4990" y="21495"/>
                </a:cubicBezTo>
                <a:lnTo>
                  <a:pt x="4990" y="21275"/>
                </a:lnTo>
                <a:cubicBezTo>
                  <a:pt x="4990" y="21218"/>
                  <a:pt x="4966" y="21171"/>
                  <a:pt x="4937" y="21171"/>
                </a:cubicBezTo>
                <a:close/>
                <a:moveTo>
                  <a:pt x="5252" y="21171"/>
                </a:moveTo>
                <a:cubicBezTo>
                  <a:pt x="5223" y="21171"/>
                  <a:pt x="5199" y="21218"/>
                  <a:pt x="5199" y="21275"/>
                </a:cubicBezTo>
                <a:lnTo>
                  <a:pt x="5199" y="21495"/>
                </a:lnTo>
                <a:cubicBezTo>
                  <a:pt x="5199" y="21553"/>
                  <a:pt x="5223" y="21600"/>
                  <a:pt x="5252" y="21600"/>
                </a:cubicBezTo>
                <a:cubicBezTo>
                  <a:pt x="5281" y="21600"/>
                  <a:pt x="5305" y="21553"/>
                  <a:pt x="5305" y="21495"/>
                </a:cubicBezTo>
                <a:lnTo>
                  <a:pt x="5305" y="21275"/>
                </a:lnTo>
                <a:cubicBezTo>
                  <a:pt x="5305" y="21218"/>
                  <a:pt x="5281" y="21171"/>
                  <a:pt x="5252" y="21171"/>
                </a:cubicBezTo>
                <a:close/>
                <a:moveTo>
                  <a:pt x="6102" y="21171"/>
                </a:moveTo>
                <a:cubicBezTo>
                  <a:pt x="6072" y="21171"/>
                  <a:pt x="6049" y="21218"/>
                  <a:pt x="6049" y="21275"/>
                </a:cubicBezTo>
                <a:lnTo>
                  <a:pt x="6049" y="21495"/>
                </a:lnTo>
                <a:cubicBezTo>
                  <a:pt x="6049" y="21553"/>
                  <a:pt x="6072" y="21600"/>
                  <a:pt x="6102" y="21600"/>
                </a:cubicBezTo>
                <a:cubicBezTo>
                  <a:pt x="6131" y="21600"/>
                  <a:pt x="6155" y="21553"/>
                  <a:pt x="6155" y="21495"/>
                </a:cubicBezTo>
                <a:lnTo>
                  <a:pt x="6155" y="21275"/>
                </a:lnTo>
                <a:cubicBezTo>
                  <a:pt x="6155" y="21218"/>
                  <a:pt x="6131" y="21171"/>
                  <a:pt x="6102" y="21171"/>
                </a:cubicBezTo>
                <a:close/>
                <a:moveTo>
                  <a:pt x="6416" y="21171"/>
                </a:moveTo>
                <a:cubicBezTo>
                  <a:pt x="6387" y="21171"/>
                  <a:pt x="6363" y="21218"/>
                  <a:pt x="6363" y="21275"/>
                </a:cubicBezTo>
                <a:lnTo>
                  <a:pt x="6363" y="21495"/>
                </a:lnTo>
                <a:cubicBezTo>
                  <a:pt x="6363" y="21553"/>
                  <a:pt x="6387" y="21600"/>
                  <a:pt x="6416" y="21600"/>
                </a:cubicBezTo>
                <a:cubicBezTo>
                  <a:pt x="6445" y="21600"/>
                  <a:pt x="6469" y="21553"/>
                  <a:pt x="6469" y="21495"/>
                </a:cubicBezTo>
                <a:lnTo>
                  <a:pt x="6469" y="21275"/>
                </a:lnTo>
                <a:cubicBezTo>
                  <a:pt x="6469" y="21218"/>
                  <a:pt x="6445" y="21171"/>
                  <a:pt x="6416" y="21171"/>
                </a:cubicBezTo>
                <a:close/>
                <a:moveTo>
                  <a:pt x="7266" y="21171"/>
                </a:moveTo>
                <a:cubicBezTo>
                  <a:pt x="7237" y="21171"/>
                  <a:pt x="7213" y="21218"/>
                  <a:pt x="7213" y="21275"/>
                </a:cubicBezTo>
                <a:lnTo>
                  <a:pt x="7213" y="21495"/>
                </a:lnTo>
                <a:cubicBezTo>
                  <a:pt x="7213" y="21553"/>
                  <a:pt x="7237" y="21600"/>
                  <a:pt x="7266" y="21600"/>
                </a:cubicBezTo>
                <a:cubicBezTo>
                  <a:pt x="7295" y="21600"/>
                  <a:pt x="7318" y="21553"/>
                  <a:pt x="7318" y="21495"/>
                </a:cubicBezTo>
                <a:lnTo>
                  <a:pt x="7318" y="21275"/>
                </a:lnTo>
                <a:cubicBezTo>
                  <a:pt x="7318" y="21218"/>
                  <a:pt x="7295" y="21171"/>
                  <a:pt x="7266" y="21171"/>
                </a:cubicBezTo>
                <a:close/>
                <a:moveTo>
                  <a:pt x="7580" y="21171"/>
                </a:moveTo>
                <a:cubicBezTo>
                  <a:pt x="7551" y="21171"/>
                  <a:pt x="7527" y="21218"/>
                  <a:pt x="7527" y="21275"/>
                </a:cubicBezTo>
                <a:lnTo>
                  <a:pt x="7527" y="21495"/>
                </a:lnTo>
                <a:cubicBezTo>
                  <a:pt x="7527" y="21553"/>
                  <a:pt x="7551" y="21600"/>
                  <a:pt x="7580" y="21600"/>
                </a:cubicBezTo>
                <a:cubicBezTo>
                  <a:pt x="7609" y="21600"/>
                  <a:pt x="7632" y="21553"/>
                  <a:pt x="7632" y="21495"/>
                </a:cubicBezTo>
                <a:lnTo>
                  <a:pt x="7632" y="21275"/>
                </a:lnTo>
                <a:cubicBezTo>
                  <a:pt x="7632" y="21218"/>
                  <a:pt x="7609" y="21171"/>
                  <a:pt x="7580" y="21171"/>
                </a:cubicBezTo>
                <a:close/>
                <a:moveTo>
                  <a:pt x="8429" y="21171"/>
                </a:moveTo>
                <a:cubicBezTo>
                  <a:pt x="8400" y="21171"/>
                  <a:pt x="8377" y="21218"/>
                  <a:pt x="8377" y="21275"/>
                </a:cubicBezTo>
                <a:lnTo>
                  <a:pt x="8377" y="21495"/>
                </a:lnTo>
                <a:cubicBezTo>
                  <a:pt x="8377" y="21553"/>
                  <a:pt x="8400" y="21600"/>
                  <a:pt x="8429" y="21600"/>
                </a:cubicBezTo>
                <a:cubicBezTo>
                  <a:pt x="8458" y="21600"/>
                  <a:pt x="8482" y="21553"/>
                  <a:pt x="8482" y="21495"/>
                </a:cubicBezTo>
                <a:lnTo>
                  <a:pt x="8482" y="21275"/>
                </a:lnTo>
                <a:cubicBezTo>
                  <a:pt x="8482" y="21218"/>
                  <a:pt x="8458" y="21171"/>
                  <a:pt x="8429" y="21171"/>
                </a:cubicBezTo>
                <a:close/>
                <a:moveTo>
                  <a:pt x="8744" y="21171"/>
                </a:moveTo>
                <a:cubicBezTo>
                  <a:pt x="8714" y="21171"/>
                  <a:pt x="8691" y="21218"/>
                  <a:pt x="8691" y="21275"/>
                </a:cubicBezTo>
                <a:lnTo>
                  <a:pt x="8691" y="21495"/>
                </a:lnTo>
                <a:cubicBezTo>
                  <a:pt x="8691" y="21553"/>
                  <a:pt x="8714" y="21600"/>
                  <a:pt x="8744" y="21600"/>
                </a:cubicBezTo>
                <a:cubicBezTo>
                  <a:pt x="8773" y="21600"/>
                  <a:pt x="8796" y="21553"/>
                  <a:pt x="8796" y="21495"/>
                </a:cubicBezTo>
                <a:lnTo>
                  <a:pt x="8796" y="21275"/>
                </a:lnTo>
                <a:cubicBezTo>
                  <a:pt x="8796" y="21218"/>
                  <a:pt x="8773" y="21171"/>
                  <a:pt x="8744" y="21171"/>
                </a:cubicBezTo>
                <a:close/>
                <a:moveTo>
                  <a:pt x="9593" y="21171"/>
                </a:moveTo>
                <a:cubicBezTo>
                  <a:pt x="9564" y="21171"/>
                  <a:pt x="9540" y="21218"/>
                  <a:pt x="9540" y="21275"/>
                </a:cubicBezTo>
                <a:lnTo>
                  <a:pt x="9540" y="21495"/>
                </a:lnTo>
                <a:cubicBezTo>
                  <a:pt x="9540" y="21553"/>
                  <a:pt x="9564" y="21600"/>
                  <a:pt x="9593" y="21600"/>
                </a:cubicBezTo>
                <a:cubicBezTo>
                  <a:pt x="9622" y="21600"/>
                  <a:pt x="9646" y="21553"/>
                  <a:pt x="9646" y="21495"/>
                </a:cubicBezTo>
                <a:lnTo>
                  <a:pt x="9646" y="21275"/>
                </a:lnTo>
                <a:cubicBezTo>
                  <a:pt x="9646" y="21218"/>
                  <a:pt x="9622" y="21171"/>
                  <a:pt x="9593" y="21171"/>
                </a:cubicBezTo>
                <a:close/>
                <a:moveTo>
                  <a:pt x="9908" y="21171"/>
                </a:moveTo>
                <a:cubicBezTo>
                  <a:pt x="9879" y="21171"/>
                  <a:pt x="9855" y="21218"/>
                  <a:pt x="9855" y="21275"/>
                </a:cubicBezTo>
                <a:lnTo>
                  <a:pt x="9855" y="21495"/>
                </a:lnTo>
                <a:cubicBezTo>
                  <a:pt x="9855" y="21553"/>
                  <a:pt x="9879" y="21600"/>
                  <a:pt x="9908" y="21600"/>
                </a:cubicBezTo>
                <a:cubicBezTo>
                  <a:pt x="9937" y="21600"/>
                  <a:pt x="9961" y="21553"/>
                  <a:pt x="9961" y="21495"/>
                </a:cubicBezTo>
                <a:lnTo>
                  <a:pt x="9961" y="21275"/>
                </a:lnTo>
                <a:cubicBezTo>
                  <a:pt x="9961" y="21218"/>
                  <a:pt x="9937" y="21171"/>
                  <a:pt x="9908" y="21171"/>
                </a:cubicBezTo>
                <a:close/>
                <a:moveTo>
                  <a:pt x="10758" y="21171"/>
                </a:moveTo>
                <a:cubicBezTo>
                  <a:pt x="10728" y="21171"/>
                  <a:pt x="10705" y="21218"/>
                  <a:pt x="10705" y="21275"/>
                </a:cubicBezTo>
                <a:lnTo>
                  <a:pt x="10705" y="21495"/>
                </a:lnTo>
                <a:cubicBezTo>
                  <a:pt x="10705" y="21553"/>
                  <a:pt x="10728" y="21600"/>
                  <a:pt x="10758" y="21600"/>
                </a:cubicBezTo>
                <a:cubicBezTo>
                  <a:pt x="10787" y="21600"/>
                  <a:pt x="10810" y="21553"/>
                  <a:pt x="10810" y="21495"/>
                </a:cubicBezTo>
                <a:lnTo>
                  <a:pt x="10810" y="21275"/>
                </a:lnTo>
                <a:cubicBezTo>
                  <a:pt x="10810" y="21218"/>
                  <a:pt x="10787" y="21171"/>
                  <a:pt x="10758" y="21171"/>
                </a:cubicBezTo>
                <a:close/>
                <a:moveTo>
                  <a:pt x="11072" y="21171"/>
                </a:moveTo>
                <a:cubicBezTo>
                  <a:pt x="11043" y="21171"/>
                  <a:pt x="11019" y="21218"/>
                  <a:pt x="11019" y="21275"/>
                </a:cubicBezTo>
                <a:lnTo>
                  <a:pt x="11019" y="21495"/>
                </a:lnTo>
                <a:cubicBezTo>
                  <a:pt x="11019" y="21553"/>
                  <a:pt x="11043" y="21600"/>
                  <a:pt x="11072" y="21600"/>
                </a:cubicBezTo>
                <a:cubicBezTo>
                  <a:pt x="11101" y="21600"/>
                  <a:pt x="11125" y="21553"/>
                  <a:pt x="11125" y="21495"/>
                </a:cubicBezTo>
                <a:lnTo>
                  <a:pt x="11125" y="21275"/>
                </a:lnTo>
                <a:cubicBezTo>
                  <a:pt x="11125" y="21218"/>
                  <a:pt x="11101" y="21171"/>
                  <a:pt x="11072" y="21171"/>
                </a:cubicBezTo>
                <a:close/>
                <a:moveTo>
                  <a:pt x="11922" y="21171"/>
                </a:moveTo>
                <a:cubicBezTo>
                  <a:pt x="11893" y="21171"/>
                  <a:pt x="11869" y="21218"/>
                  <a:pt x="11869" y="21275"/>
                </a:cubicBezTo>
                <a:lnTo>
                  <a:pt x="11869" y="21495"/>
                </a:lnTo>
                <a:cubicBezTo>
                  <a:pt x="11869" y="21553"/>
                  <a:pt x="11893" y="21600"/>
                  <a:pt x="11922" y="21600"/>
                </a:cubicBezTo>
                <a:cubicBezTo>
                  <a:pt x="11951" y="21600"/>
                  <a:pt x="11974" y="21553"/>
                  <a:pt x="11974" y="21495"/>
                </a:cubicBezTo>
                <a:lnTo>
                  <a:pt x="11974" y="21275"/>
                </a:lnTo>
                <a:cubicBezTo>
                  <a:pt x="11974" y="21218"/>
                  <a:pt x="11951" y="21171"/>
                  <a:pt x="11922" y="21171"/>
                </a:cubicBezTo>
                <a:close/>
                <a:moveTo>
                  <a:pt x="12236" y="21171"/>
                </a:moveTo>
                <a:cubicBezTo>
                  <a:pt x="12207" y="21171"/>
                  <a:pt x="12183" y="21218"/>
                  <a:pt x="12183" y="21275"/>
                </a:cubicBezTo>
                <a:lnTo>
                  <a:pt x="12183" y="21495"/>
                </a:lnTo>
                <a:cubicBezTo>
                  <a:pt x="12183" y="21553"/>
                  <a:pt x="12207" y="21600"/>
                  <a:pt x="12236" y="21600"/>
                </a:cubicBezTo>
                <a:cubicBezTo>
                  <a:pt x="12265" y="21600"/>
                  <a:pt x="12288" y="21553"/>
                  <a:pt x="12288" y="21495"/>
                </a:cubicBezTo>
                <a:lnTo>
                  <a:pt x="12288" y="21275"/>
                </a:lnTo>
                <a:cubicBezTo>
                  <a:pt x="12288" y="21218"/>
                  <a:pt x="12265" y="21171"/>
                  <a:pt x="12236" y="21171"/>
                </a:cubicBezTo>
                <a:close/>
                <a:moveTo>
                  <a:pt x="13085" y="21171"/>
                </a:moveTo>
                <a:cubicBezTo>
                  <a:pt x="13056" y="21171"/>
                  <a:pt x="13032" y="21218"/>
                  <a:pt x="13032" y="21275"/>
                </a:cubicBezTo>
                <a:lnTo>
                  <a:pt x="13032" y="21495"/>
                </a:lnTo>
                <a:cubicBezTo>
                  <a:pt x="13032" y="21553"/>
                  <a:pt x="13056" y="21600"/>
                  <a:pt x="13085" y="21600"/>
                </a:cubicBezTo>
                <a:cubicBezTo>
                  <a:pt x="13114" y="21600"/>
                  <a:pt x="13138" y="21553"/>
                  <a:pt x="13138" y="21495"/>
                </a:cubicBezTo>
                <a:lnTo>
                  <a:pt x="13138" y="21275"/>
                </a:lnTo>
                <a:cubicBezTo>
                  <a:pt x="13138" y="21218"/>
                  <a:pt x="13114" y="21171"/>
                  <a:pt x="13085" y="21171"/>
                </a:cubicBezTo>
                <a:close/>
                <a:moveTo>
                  <a:pt x="13399" y="21171"/>
                </a:moveTo>
                <a:cubicBezTo>
                  <a:pt x="13370" y="21171"/>
                  <a:pt x="13348" y="21218"/>
                  <a:pt x="13348" y="21275"/>
                </a:cubicBezTo>
                <a:lnTo>
                  <a:pt x="13348" y="21495"/>
                </a:lnTo>
                <a:cubicBezTo>
                  <a:pt x="13348" y="21553"/>
                  <a:pt x="13370" y="21600"/>
                  <a:pt x="13399" y="21600"/>
                </a:cubicBezTo>
                <a:cubicBezTo>
                  <a:pt x="13428" y="21600"/>
                  <a:pt x="13452" y="21553"/>
                  <a:pt x="13452" y="21495"/>
                </a:cubicBezTo>
                <a:lnTo>
                  <a:pt x="13452" y="21275"/>
                </a:lnTo>
                <a:cubicBezTo>
                  <a:pt x="13452" y="21218"/>
                  <a:pt x="13428" y="21171"/>
                  <a:pt x="13399" y="21171"/>
                </a:cubicBezTo>
                <a:close/>
                <a:moveTo>
                  <a:pt x="14249" y="21171"/>
                </a:moveTo>
                <a:cubicBezTo>
                  <a:pt x="14220" y="21171"/>
                  <a:pt x="14196" y="21218"/>
                  <a:pt x="14196" y="21275"/>
                </a:cubicBezTo>
                <a:lnTo>
                  <a:pt x="14196" y="21495"/>
                </a:lnTo>
                <a:cubicBezTo>
                  <a:pt x="14196" y="21553"/>
                  <a:pt x="14220" y="21600"/>
                  <a:pt x="14249" y="21600"/>
                </a:cubicBezTo>
                <a:cubicBezTo>
                  <a:pt x="14278" y="21600"/>
                  <a:pt x="14302" y="21553"/>
                  <a:pt x="14302" y="21495"/>
                </a:cubicBezTo>
                <a:lnTo>
                  <a:pt x="14302" y="21275"/>
                </a:lnTo>
                <a:cubicBezTo>
                  <a:pt x="14302" y="21218"/>
                  <a:pt x="14278" y="21171"/>
                  <a:pt x="14249" y="21171"/>
                </a:cubicBezTo>
                <a:close/>
                <a:moveTo>
                  <a:pt x="14564" y="21171"/>
                </a:moveTo>
                <a:cubicBezTo>
                  <a:pt x="14535" y="21171"/>
                  <a:pt x="14511" y="21218"/>
                  <a:pt x="14511" y="21275"/>
                </a:cubicBezTo>
                <a:lnTo>
                  <a:pt x="14511" y="21495"/>
                </a:lnTo>
                <a:cubicBezTo>
                  <a:pt x="14511" y="21553"/>
                  <a:pt x="14535" y="21600"/>
                  <a:pt x="14564" y="21600"/>
                </a:cubicBezTo>
                <a:cubicBezTo>
                  <a:pt x="14593" y="21600"/>
                  <a:pt x="14617" y="21553"/>
                  <a:pt x="14617" y="21495"/>
                </a:cubicBezTo>
                <a:lnTo>
                  <a:pt x="14617" y="21275"/>
                </a:lnTo>
                <a:cubicBezTo>
                  <a:pt x="14617" y="21218"/>
                  <a:pt x="14593" y="21171"/>
                  <a:pt x="14564" y="21171"/>
                </a:cubicBezTo>
                <a:close/>
                <a:moveTo>
                  <a:pt x="15413" y="21171"/>
                </a:moveTo>
                <a:cubicBezTo>
                  <a:pt x="15384" y="21171"/>
                  <a:pt x="15360" y="21218"/>
                  <a:pt x="15360" y="21275"/>
                </a:cubicBezTo>
                <a:lnTo>
                  <a:pt x="15360" y="21495"/>
                </a:lnTo>
                <a:cubicBezTo>
                  <a:pt x="15360" y="21553"/>
                  <a:pt x="15384" y="21600"/>
                  <a:pt x="15413" y="21600"/>
                </a:cubicBezTo>
                <a:cubicBezTo>
                  <a:pt x="15442" y="21600"/>
                  <a:pt x="15465" y="21553"/>
                  <a:pt x="15465" y="21495"/>
                </a:cubicBezTo>
                <a:lnTo>
                  <a:pt x="15465" y="21275"/>
                </a:lnTo>
                <a:cubicBezTo>
                  <a:pt x="15465" y="21218"/>
                  <a:pt x="15442" y="21171"/>
                  <a:pt x="15413" y="21171"/>
                </a:cubicBezTo>
                <a:close/>
                <a:moveTo>
                  <a:pt x="15728" y="21171"/>
                </a:moveTo>
                <a:cubicBezTo>
                  <a:pt x="15699" y="21171"/>
                  <a:pt x="15675" y="21218"/>
                  <a:pt x="15675" y="21275"/>
                </a:cubicBezTo>
                <a:lnTo>
                  <a:pt x="15675" y="21495"/>
                </a:lnTo>
                <a:cubicBezTo>
                  <a:pt x="15675" y="21553"/>
                  <a:pt x="15699" y="21600"/>
                  <a:pt x="15728" y="21600"/>
                </a:cubicBezTo>
                <a:cubicBezTo>
                  <a:pt x="15757" y="21600"/>
                  <a:pt x="15781" y="21553"/>
                  <a:pt x="15781" y="21495"/>
                </a:cubicBezTo>
                <a:lnTo>
                  <a:pt x="15781" y="21275"/>
                </a:lnTo>
                <a:cubicBezTo>
                  <a:pt x="15781" y="21218"/>
                  <a:pt x="15757" y="21171"/>
                  <a:pt x="15728" y="21171"/>
                </a:cubicBezTo>
                <a:close/>
                <a:moveTo>
                  <a:pt x="16578" y="21171"/>
                </a:moveTo>
                <a:cubicBezTo>
                  <a:pt x="16549" y="21171"/>
                  <a:pt x="16525" y="21218"/>
                  <a:pt x="16525" y="21275"/>
                </a:cubicBezTo>
                <a:lnTo>
                  <a:pt x="16525" y="21495"/>
                </a:lnTo>
                <a:cubicBezTo>
                  <a:pt x="16525" y="21553"/>
                  <a:pt x="16549" y="21600"/>
                  <a:pt x="16578" y="21600"/>
                </a:cubicBezTo>
                <a:cubicBezTo>
                  <a:pt x="16607" y="21600"/>
                  <a:pt x="16630" y="21553"/>
                  <a:pt x="16630" y="21495"/>
                </a:cubicBezTo>
                <a:lnTo>
                  <a:pt x="16630" y="21275"/>
                </a:lnTo>
                <a:cubicBezTo>
                  <a:pt x="16630" y="21218"/>
                  <a:pt x="16607" y="21171"/>
                  <a:pt x="16578" y="21171"/>
                </a:cubicBezTo>
                <a:close/>
                <a:moveTo>
                  <a:pt x="16892" y="21171"/>
                </a:moveTo>
                <a:cubicBezTo>
                  <a:pt x="16863" y="21171"/>
                  <a:pt x="16839" y="21218"/>
                  <a:pt x="16839" y="21275"/>
                </a:cubicBezTo>
                <a:lnTo>
                  <a:pt x="16839" y="21495"/>
                </a:lnTo>
                <a:cubicBezTo>
                  <a:pt x="16839" y="21553"/>
                  <a:pt x="16863" y="21600"/>
                  <a:pt x="16892" y="21600"/>
                </a:cubicBezTo>
                <a:cubicBezTo>
                  <a:pt x="16921" y="21600"/>
                  <a:pt x="16944" y="21553"/>
                  <a:pt x="16944" y="21495"/>
                </a:cubicBezTo>
                <a:lnTo>
                  <a:pt x="16944" y="21275"/>
                </a:lnTo>
                <a:cubicBezTo>
                  <a:pt x="16944" y="21218"/>
                  <a:pt x="16921" y="21171"/>
                  <a:pt x="16892" y="21171"/>
                </a:cubicBezTo>
                <a:close/>
                <a:moveTo>
                  <a:pt x="17741" y="21171"/>
                </a:moveTo>
                <a:cubicBezTo>
                  <a:pt x="17712" y="21171"/>
                  <a:pt x="17689" y="21218"/>
                  <a:pt x="17689" y="21275"/>
                </a:cubicBezTo>
                <a:lnTo>
                  <a:pt x="17689" y="21495"/>
                </a:lnTo>
                <a:cubicBezTo>
                  <a:pt x="17689" y="21553"/>
                  <a:pt x="17712" y="21600"/>
                  <a:pt x="17741" y="21600"/>
                </a:cubicBezTo>
                <a:cubicBezTo>
                  <a:pt x="17770" y="21600"/>
                  <a:pt x="17794" y="21553"/>
                  <a:pt x="17794" y="21495"/>
                </a:cubicBezTo>
                <a:lnTo>
                  <a:pt x="17794" y="21275"/>
                </a:lnTo>
                <a:cubicBezTo>
                  <a:pt x="17794" y="21218"/>
                  <a:pt x="17770" y="21171"/>
                  <a:pt x="17741" y="21171"/>
                </a:cubicBezTo>
                <a:close/>
                <a:moveTo>
                  <a:pt x="18055" y="21171"/>
                </a:moveTo>
                <a:cubicBezTo>
                  <a:pt x="18026" y="21171"/>
                  <a:pt x="18002" y="21218"/>
                  <a:pt x="18002" y="21275"/>
                </a:cubicBezTo>
                <a:lnTo>
                  <a:pt x="18002" y="21495"/>
                </a:lnTo>
                <a:cubicBezTo>
                  <a:pt x="18002" y="21553"/>
                  <a:pt x="18026" y="21600"/>
                  <a:pt x="18055" y="21600"/>
                </a:cubicBezTo>
                <a:cubicBezTo>
                  <a:pt x="18085" y="21600"/>
                  <a:pt x="18108" y="21553"/>
                  <a:pt x="18108" y="21495"/>
                </a:cubicBezTo>
                <a:lnTo>
                  <a:pt x="18108" y="21275"/>
                </a:lnTo>
                <a:cubicBezTo>
                  <a:pt x="18108" y="21218"/>
                  <a:pt x="18085" y="21171"/>
                  <a:pt x="18055" y="21171"/>
                </a:cubicBezTo>
                <a:close/>
                <a:moveTo>
                  <a:pt x="18905" y="21171"/>
                </a:moveTo>
                <a:cubicBezTo>
                  <a:pt x="18876" y="21171"/>
                  <a:pt x="18852" y="21218"/>
                  <a:pt x="18852" y="21275"/>
                </a:cubicBezTo>
                <a:lnTo>
                  <a:pt x="18852" y="21495"/>
                </a:lnTo>
                <a:cubicBezTo>
                  <a:pt x="18852" y="21553"/>
                  <a:pt x="18876" y="21600"/>
                  <a:pt x="18905" y="21600"/>
                </a:cubicBezTo>
                <a:cubicBezTo>
                  <a:pt x="18934" y="21600"/>
                  <a:pt x="18958" y="21553"/>
                  <a:pt x="18958" y="21495"/>
                </a:cubicBezTo>
                <a:lnTo>
                  <a:pt x="18958" y="21275"/>
                </a:lnTo>
                <a:cubicBezTo>
                  <a:pt x="18958" y="21218"/>
                  <a:pt x="18934" y="21171"/>
                  <a:pt x="18905" y="21171"/>
                </a:cubicBezTo>
                <a:close/>
                <a:moveTo>
                  <a:pt x="19220" y="21171"/>
                </a:moveTo>
                <a:cubicBezTo>
                  <a:pt x="19191" y="21171"/>
                  <a:pt x="19167" y="21218"/>
                  <a:pt x="19167" y="21275"/>
                </a:cubicBezTo>
                <a:lnTo>
                  <a:pt x="19167" y="21495"/>
                </a:lnTo>
                <a:cubicBezTo>
                  <a:pt x="19167" y="21553"/>
                  <a:pt x="19191" y="21600"/>
                  <a:pt x="19220" y="21600"/>
                </a:cubicBezTo>
                <a:cubicBezTo>
                  <a:pt x="19249" y="21600"/>
                  <a:pt x="19273" y="21553"/>
                  <a:pt x="19273" y="21495"/>
                </a:cubicBezTo>
                <a:lnTo>
                  <a:pt x="19273" y="21275"/>
                </a:lnTo>
                <a:cubicBezTo>
                  <a:pt x="19273" y="21218"/>
                  <a:pt x="19249" y="21171"/>
                  <a:pt x="19220" y="21171"/>
                </a:cubicBezTo>
                <a:close/>
                <a:moveTo>
                  <a:pt x="20069" y="21171"/>
                </a:moveTo>
                <a:cubicBezTo>
                  <a:pt x="20040" y="21171"/>
                  <a:pt x="20016" y="21218"/>
                  <a:pt x="20016" y="21275"/>
                </a:cubicBezTo>
                <a:lnTo>
                  <a:pt x="20016" y="21495"/>
                </a:lnTo>
                <a:cubicBezTo>
                  <a:pt x="20016" y="21553"/>
                  <a:pt x="20040" y="21600"/>
                  <a:pt x="20069" y="21600"/>
                </a:cubicBezTo>
                <a:cubicBezTo>
                  <a:pt x="20099" y="21600"/>
                  <a:pt x="20122" y="21553"/>
                  <a:pt x="20122" y="21495"/>
                </a:cubicBezTo>
                <a:lnTo>
                  <a:pt x="20122" y="21275"/>
                </a:lnTo>
                <a:cubicBezTo>
                  <a:pt x="20122" y="21218"/>
                  <a:pt x="20099" y="21171"/>
                  <a:pt x="20069" y="21171"/>
                </a:cubicBezTo>
                <a:close/>
                <a:moveTo>
                  <a:pt x="20384" y="21171"/>
                </a:moveTo>
                <a:cubicBezTo>
                  <a:pt x="20355" y="21171"/>
                  <a:pt x="20331" y="21218"/>
                  <a:pt x="20331" y="21275"/>
                </a:cubicBezTo>
                <a:lnTo>
                  <a:pt x="20331" y="21495"/>
                </a:lnTo>
                <a:cubicBezTo>
                  <a:pt x="20331" y="21553"/>
                  <a:pt x="20355" y="21600"/>
                  <a:pt x="20384" y="21600"/>
                </a:cubicBezTo>
                <a:cubicBezTo>
                  <a:pt x="20413" y="21600"/>
                  <a:pt x="20436" y="21553"/>
                  <a:pt x="20436" y="21495"/>
                </a:cubicBezTo>
                <a:lnTo>
                  <a:pt x="20436" y="21275"/>
                </a:lnTo>
                <a:cubicBezTo>
                  <a:pt x="20436" y="21218"/>
                  <a:pt x="20413" y="21171"/>
                  <a:pt x="20384" y="21171"/>
                </a:cubicBezTo>
                <a:close/>
                <a:moveTo>
                  <a:pt x="21234" y="21171"/>
                </a:moveTo>
                <a:cubicBezTo>
                  <a:pt x="21204" y="21171"/>
                  <a:pt x="21181" y="21218"/>
                  <a:pt x="21181" y="21275"/>
                </a:cubicBezTo>
                <a:lnTo>
                  <a:pt x="21181" y="21495"/>
                </a:lnTo>
                <a:cubicBezTo>
                  <a:pt x="21181" y="21553"/>
                  <a:pt x="21204" y="21600"/>
                  <a:pt x="21234" y="21600"/>
                </a:cubicBezTo>
                <a:cubicBezTo>
                  <a:pt x="21263" y="21600"/>
                  <a:pt x="21285" y="21553"/>
                  <a:pt x="21285" y="21495"/>
                </a:cubicBezTo>
                <a:lnTo>
                  <a:pt x="21285" y="21275"/>
                </a:lnTo>
                <a:cubicBezTo>
                  <a:pt x="21285" y="21218"/>
                  <a:pt x="21263" y="21171"/>
                  <a:pt x="21234" y="21171"/>
                </a:cubicBezTo>
                <a:close/>
                <a:moveTo>
                  <a:pt x="21547" y="21171"/>
                </a:moveTo>
                <a:cubicBezTo>
                  <a:pt x="21518" y="21171"/>
                  <a:pt x="21495" y="21218"/>
                  <a:pt x="21495" y="21275"/>
                </a:cubicBezTo>
                <a:lnTo>
                  <a:pt x="21495" y="21495"/>
                </a:lnTo>
                <a:cubicBezTo>
                  <a:pt x="21495" y="21553"/>
                  <a:pt x="21518" y="21600"/>
                  <a:pt x="21547" y="21600"/>
                </a:cubicBezTo>
                <a:cubicBezTo>
                  <a:pt x="21576" y="21600"/>
                  <a:pt x="21600" y="21553"/>
                  <a:pt x="21600" y="21495"/>
                </a:cubicBezTo>
                <a:lnTo>
                  <a:pt x="21600" y="21275"/>
                </a:lnTo>
                <a:cubicBezTo>
                  <a:pt x="21600" y="21218"/>
                  <a:pt x="21576" y="21171"/>
                  <a:pt x="21547" y="21171"/>
                </a:cubicBezTo>
                <a:close/>
              </a:path>
            </a:pathLst>
          </a:custGeom>
          <a:gradFill>
            <a:gsLst>
              <a:gs pos="845">
                <a:srgbClr val="E8E9F0">
                  <a:alpha val="49711"/>
                </a:srgbClr>
              </a:gs>
              <a:gs pos="24764">
                <a:srgbClr val="F4F4F8">
                  <a:alpha val="49711"/>
                </a:srgbClr>
              </a:gs>
              <a:gs pos="34398">
                <a:srgbClr val="FFFFFF">
                  <a:alpha val="49711"/>
                </a:srgbClr>
              </a:gs>
            </a:gsLst>
            <a:path>
              <a:fillToRect l="31295" t="-9993" r="68704" b="109993"/>
            </a:path>
          </a:gradFill>
          <a:ln w="12700">
            <a:miter lim="400000"/>
          </a:ln>
        </p:spPr>
        <p:txBody>
          <a:bodyPr lIns="45719" rIns="45719" anchor="ctr"/>
          <a:lstStyle/>
          <a:p>
            <a:pPr defTabSz="914400">
              <a:lnSpc>
                <a:spcPct val="100000"/>
              </a:lnSpc>
              <a:buClrTx/>
              <a:defRPr sz="1800" baseline="0"/>
            </a:pPr>
            <a:endParaRPr/>
          </a:p>
        </p:txBody>
      </p:sp>
      <p:sp>
        <p:nvSpPr>
          <p:cNvPr id="1088" name="Příprava prezentace"/>
          <p:cNvSpPr txBox="1">
            <a:spLocks noGrp="1"/>
          </p:cNvSpPr>
          <p:nvPr>
            <p:ph type="body" sz="quarter" idx="21"/>
          </p:nvPr>
        </p:nvSpPr>
        <p:spPr>
          <a:xfrm>
            <a:off x="1371548" y="1522656"/>
            <a:ext cx="21640905" cy="1092201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/>
          <a:p>
            <a:pPr marL="0" indent="0" algn="ctr" defTabSz="825500">
              <a:lnSpc>
                <a:spcPct val="15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6400" i="1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t>Příprava </a:t>
            </a:r>
            <a:r>
              <a:rPr>
                <a:solidFill>
                  <a:srgbClr val="6BE0C3"/>
                </a:solidFill>
              </a:rPr>
              <a:t>prezentace</a:t>
            </a:r>
          </a:p>
        </p:txBody>
      </p:sp>
      <p:sp>
        <p:nvSpPr>
          <p:cNvPr id="1089" name="1"/>
          <p:cNvSpPr>
            <a:spLocks noGrp="1"/>
          </p:cNvSpPr>
          <p:nvPr>
            <p:ph type="body" sz="quarter" idx="22"/>
          </p:nvPr>
        </p:nvSpPr>
        <p:spPr>
          <a:xfrm>
            <a:off x="575766" y="11319336"/>
            <a:ext cx="2136572" cy="164406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513" y="4224"/>
                </a:moveTo>
                <a:cubicBezTo>
                  <a:pt x="21566" y="3878"/>
                  <a:pt x="21600" y="3532"/>
                  <a:pt x="21600" y="3209"/>
                </a:cubicBezTo>
                <a:cubicBezTo>
                  <a:pt x="21600" y="1223"/>
                  <a:pt x="20572" y="0"/>
                  <a:pt x="18812" y="0"/>
                </a:cubicBezTo>
                <a:lnTo>
                  <a:pt x="6109" y="0"/>
                </a:lnTo>
                <a:cubicBezTo>
                  <a:pt x="4919" y="0"/>
                  <a:pt x="4030" y="305"/>
                  <a:pt x="3387" y="966"/>
                </a:cubicBezTo>
                <a:cubicBezTo>
                  <a:pt x="2744" y="1626"/>
                  <a:pt x="2344" y="2642"/>
                  <a:pt x="2131" y="4061"/>
                </a:cubicBezTo>
                <a:lnTo>
                  <a:pt x="87" y="17376"/>
                </a:lnTo>
                <a:cubicBezTo>
                  <a:pt x="34" y="17745"/>
                  <a:pt x="0" y="18068"/>
                  <a:pt x="0" y="18391"/>
                </a:cubicBezTo>
                <a:cubicBezTo>
                  <a:pt x="0" y="20377"/>
                  <a:pt x="1011" y="21600"/>
                  <a:pt x="2788" y="21600"/>
                </a:cubicBezTo>
                <a:lnTo>
                  <a:pt x="15491" y="21600"/>
                </a:lnTo>
                <a:cubicBezTo>
                  <a:pt x="16672" y="21600"/>
                  <a:pt x="17556" y="21295"/>
                  <a:pt x="18198" y="20634"/>
                </a:cubicBezTo>
                <a:cubicBezTo>
                  <a:pt x="18839" y="19974"/>
                  <a:pt x="19238" y="18958"/>
                  <a:pt x="19451" y="17539"/>
                </a:cubicBezTo>
                <a:lnTo>
                  <a:pt x="21513" y="4224"/>
                </a:lnTo>
                <a:close/>
              </a:path>
            </a:pathLst>
          </a:custGeom>
          <a:solidFill>
            <a:srgbClr val="040E3C"/>
          </a:solidFill>
        </p:spPr>
        <p:txBody>
          <a:bodyPr lIns="50800" tIns="50800" rIns="50800" bIns="50800" anchor="ctr">
            <a:noAutofit/>
          </a:bodyPr>
          <a:lstStyle>
            <a:lvl1pPr marL="0" indent="0" algn="ctr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6500" i="1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👍</a:t>
            </a:r>
          </a:p>
        </p:txBody>
      </p:sp>
      <p:sp>
        <p:nvSpPr>
          <p:cNvPr id="1090" name="1"/>
          <p:cNvSpPr>
            <a:spLocks noGrp="1"/>
          </p:cNvSpPr>
          <p:nvPr>
            <p:ph type="body" sz="quarter" idx="23"/>
          </p:nvPr>
        </p:nvSpPr>
        <p:spPr>
          <a:xfrm>
            <a:off x="6454347" y="11319336"/>
            <a:ext cx="2136571" cy="164406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513" y="4224"/>
                </a:moveTo>
                <a:cubicBezTo>
                  <a:pt x="21566" y="3878"/>
                  <a:pt x="21600" y="3532"/>
                  <a:pt x="21600" y="3209"/>
                </a:cubicBezTo>
                <a:cubicBezTo>
                  <a:pt x="21600" y="1223"/>
                  <a:pt x="20572" y="0"/>
                  <a:pt x="18812" y="0"/>
                </a:cubicBezTo>
                <a:lnTo>
                  <a:pt x="6109" y="0"/>
                </a:lnTo>
                <a:cubicBezTo>
                  <a:pt x="4919" y="0"/>
                  <a:pt x="4030" y="305"/>
                  <a:pt x="3387" y="966"/>
                </a:cubicBezTo>
                <a:cubicBezTo>
                  <a:pt x="2744" y="1626"/>
                  <a:pt x="2344" y="2642"/>
                  <a:pt x="2131" y="4061"/>
                </a:cubicBezTo>
                <a:lnTo>
                  <a:pt x="87" y="17376"/>
                </a:lnTo>
                <a:cubicBezTo>
                  <a:pt x="34" y="17745"/>
                  <a:pt x="0" y="18068"/>
                  <a:pt x="0" y="18391"/>
                </a:cubicBezTo>
                <a:cubicBezTo>
                  <a:pt x="0" y="20377"/>
                  <a:pt x="1011" y="21600"/>
                  <a:pt x="2788" y="21600"/>
                </a:cubicBezTo>
                <a:lnTo>
                  <a:pt x="15491" y="21600"/>
                </a:lnTo>
                <a:cubicBezTo>
                  <a:pt x="16672" y="21600"/>
                  <a:pt x="17556" y="21295"/>
                  <a:pt x="18198" y="20634"/>
                </a:cubicBezTo>
                <a:cubicBezTo>
                  <a:pt x="18839" y="19974"/>
                  <a:pt x="19238" y="18958"/>
                  <a:pt x="19451" y="17539"/>
                </a:cubicBezTo>
                <a:lnTo>
                  <a:pt x="21513" y="4224"/>
                </a:lnTo>
                <a:close/>
              </a:path>
            </a:pathLst>
          </a:custGeom>
          <a:solidFill>
            <a:srgbClr val="040E3C"/>
          </a:solidFill>
        </p:spPr>
        <p:txBody>
          <a:bodyPr lIns="50800" tIns="50800" rIns="50800" bIns="50800" anchor="ctr">
            <a:noAutofit/>
          </a:bodyPr>
          <a:lstStyle>
            <a:lvl1pPr marL="0" indent="0" algn="ctr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6500" i="1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📢</a:t>
            </a:r>
          </a:p>
        </p:txBody>
      </p:sp>
      <p:sp>
        <p:nvSpPr>
          <p:cNvPr id="1091" name="1"/>
          <p:cNvSpPr>
            <a:spLocks noGrp="1"/>
          </p:cNvSpPr>
          <p:nvPr>
            <p:ph type="body" sz="quarter" idx="24"/>
          </p:nvPr>
        </p:nvSpPr>
        <p:spPr>
          <a:xfrm>
            <a:off x="12332927" y="11319336"/>
            <a:ext cx="2136571" cy="164406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513" y="4224"/>
                </a:moveTo>
                <a:cubicBezTo>
                  <a:pt x="21566" y="3878"/>
                  <a:pt x="21600" y="3532"/>
                  <a:pt x="21600" y="3209"/>
                </a:cubicBezTo>
                <a:cubicBezTo>
                  <a:pt x="21600" y="1223"/>
                  <a:pt x="20572" y="0"/>
                  <a:pt x="18812" y="0"/>
                </a:cubicBezTo>
                <a:lnTo>
                  <a:pt x="6109" y="0"/>
                </a:lnTo>
                <a:cubicBezTo>
                  <a:pt x="4919" y="0"/>
                  <a:pt x="4030" y="305"/>
                  <a:pt x="3387" y="966"/>
                </a:cubicBezTo>
                <a:cubicBezTo>
                  <a:pt x="2744" y="1626"/>
                  <a:pt x="2344" y="2642"/>
                  <a:pt x="2131" y="4061"/>
                </a:cubicBezTo>
                <a:lnTo>
                  <a:pt x="87" y="17376"/>
                </a:lnTo>
                <a:cubicBezTo>
                  <a:pt x="34" y="17745"/>
                  <a:pt x="0" y="18068"/>
                  <a:pt x="0" y="18391"/>
                </a:cubicBezTo>
                <a:cubicBezTo>
                  <a:pt x="0" y="20377"/>
                  <a:pt x="1011" y="21600"/>
                  <a:pt x="2788" y="21600"/>
                </a:cubicBezTo>
                <a:lnTo>
                  <a:pt x="15491" y="21600"/>
                </a:lnTo>
                <a:cubicBezTo>
                  <a:pt x="16672" y="21600"/>
                  <a:pt x="17556" y="21295"/>
                  <a:pt x="18198" y="20634"/>
                </a:cubicBezTo>
                <a:cubicBezTo>
                  <a:pt x="18839" y="19974"/>
                  <a:pt x="19238" y="18958"/>
                  <a:pt x="19451" y="17539"/>
                </a:cubicBezTo>
                <a:lnTo>
                  <a:pt x="21513" y="4224"/>
                </a:lnTo>
                <a:close/>
              </a:path>
            </a:pathLst>
          </a:custGeom>
          <a:solidFill>
            <a:srgbClr val="040E3C"/>
          </a:solidFill>
        </p:spPr>
        <p:txBody>
          <a:bodyPr lIns="50800" tIns="50800" rIns="50800" bIns="50800" anchor="ctr">
            <a:noAutofit/>
          </a:bodyPr>
          <a:lstStyle>
            <a:lvl1pPr marL="0" indent="0" algn="ctr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6500" i="1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🤚</a:t>
            </a:r>
          </a:p>
        </p:txBody>
      </p:sp>
      <p:sp>
        <p:nvSpPr>
          <p:cNvPr id="1092" name="1"/>
          <p:cNvSpPr>
            <a:spLocks noGrp="1"/>
          </p:cNvSpPr>
          <p:nvPr>
            <p:ph type="body" sz="quarter" idx="25"/>
          </p:nvPr>
        </p:nvSpPr>
        <p:spPr>
          <a:xfrm>
            <a:off x="18211508" y="11319336"/>
            <a:ext cx="2136571" cy="164406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513" y="4224"/>
                </a:moveTo>
                <a:cubicBezTo>
                  <a:pt x="21566" y="3878"/>
                  <a:pt x="21600" y="3532"/>
                  <a:pt x="21600" y="3209"/>
                </a:cubicBezTo>
                <a:cubicBezTo>
                  <a:pt x="21600" y="1223"/>
                  <a:pt x="20572" y="0"/>
                  <a:pt x="18812" y="0"/>
                </a:cubicBezTo>
                <a:lnTo>
                  <a:pt x="6109" y="0"/>
                </a:lnTo>
                <a:cubicBezTo>
                  <a:pt x="4919" y="0"/>
                  <a:pt x="4030" y="305"/>
                  <a:pt x="3387" y="966"/>
                </a:cubicBezTo>
                <a:cubicBezTo>
                  <a:pt x="2744" y="1626"/>
                  <a:pt x="2344" y="2642"/>
                  <a:pt x="2131" y="4061"/>
                </a:cubicBezTo>
                <a:lnTo>
                  <a:pt x="87" y="17376"/>
                </a:lnTo>
                <a:cubicBezTo>
                  <a:pt x="34" y="17745"/>
                  <a:pt x="0" y="18068"/>
                  <a:pt x="0" y="18391"/>
                </a:cubicBezTo>
                <a:cubicBezTo>
                  <a:pt x="0" y="20377"/>
                  <a:pt x="1011" y="21600"/>
                  <a:pt x="2788" y="21600"/>
                </a:cubicBezTo>
                <a:lnTo>
                  <a:pt x="15491" y="21600"/>
                </a:lnTo>
                <a:cubicBezTo>
                  <a:pt x="16672" y="21600"/>
                  <a:pt x="17556" y="21295"/>
                  <a:pt x="18198" y="20634"/>
                </a:cubicBezTo>
                <a:cubicBezTo>
                  <a:pt x="18839" y="19974"/>
                  <a:pt x="19238" y="18958"/>
                  <a:pt x="19451" y="17539"/>
                </a:cubicBezTo>
                <a:lnTo>
                  <a:pt x="21513" y="4224"/>
                </a:lnTo>
                <a:close/>
              </a:path>
            </a:pathLst>
          </a:custGeom>
          <a:solidFill>
            <a:srgbClr val="040E3C"/>
          </a:solidFill>
        </p:spPr>
        <p:txBody>
          <a:bodyPr lIns="50800" tIns="50800" rIns="50800" bIns="50800" anchor="ctr">
            <a:noAutofit/>
          </a:bodyPr>
          <a:lstStyle>
            <a:lvl1pPr marL="0" indent="0" algn="ctr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6500" i="1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⏰</a:t>
            </a:r>
          </a:p>
        </p:txBody>
      </p:sp>
      <p:sp>
        <p:nvSpPr>
          <p:cNvPr id="1093" name="Vyzkoušejte si všechny úkoly"/>
          <p:cNvSpPr txBox="1">
            <a:spLocks noGrp="1"/>
          </p:cNvSpPr>
          <p:nvPr>
            <p:ph type="body" sz="quarter" idx="26"/>
          </p:nvPr>
        </p:nvSpPr>
        <p:spPr>
          <a:xfrm>
            <a:off x="2867192" y="11379763"/>
            <a:ext cx="3432300" cy="1523211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i="1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Vyzkoušejte si všechny úkoly</a:t>
            </a:r>
          </a:p>
        </p:txBody>
      </p:sp>
      <p:sp>
        <p:nvSpPr>
          <p:cNvPr id="1094" name="Není vám něco jasné? Zeptejte se!"/>
          <p:cNvSpPr txBox="1">
            <a:spLocks noGrp="1"/>
          </p:cNvSpPr>
          <p:nvPr>
            <p:ph type="body" sz="quarter" idx="27"/>
          </p:nvPr>
        </p:nvSpPr>
        <p:spPr>
          <a:xfrm>
            <a:off x="8745773" y="11379763"/>
            <a:ext cx="3432300" cy="1523211"/>
          </a:xfrm>
          <a:prstGeom prst="rect">
            <a:avLst/>
          </a:prstGeom>
        </p:spPr>
        <p:txBody>
          <a:bodyPr anchor="ctr">
            <a:noAutofit/>
          </a:bodyPr>
          <a:lstStyle/>
          <a:p>
            <a:pPr marL="0" indent="0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i="1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t>Není vám něco jasné?</a:t>
            </a:r>
            <a:br/>
            <a:r>
              <a:t>Zeptejte se!</a:t>
            </a:r>
          </a:p>
        </p:txBody>
      </p:sp>
      <p:sp>
        <p:nvSpPr>
          <p:cNvPr id="1095" name="Máte splněno? Zvedněte ruku."/>
          <p:cNvSpPr txBox="1">
            <a:spLocks noGrp="1"/>
          </p:cNvSpPr>
          <p:nvPr>
            <p:ph type="body" sz="quarter" idx="28"/>
          </p:nvPr>
        </p:nvSpPr>
        <p:spPr>
          <a:xfrm>
            <a:off x="14624352" y="11379763"/>
            <a:ext cx="3432300" cy="1523211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i="1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Máte splněno? Zvedněte ruku.</a:t>
            </a:r>
          </a:p>
        </p:txBody>
      </p:sp>
      <p:sp>
        <p:nvSpPr>
          <p:cNvPr id="1096" name="Čas na splnění 10 minut."/>
          <p:cNvSpPr txBox="1">
            <a:spLocks noGrp="1"/>
          </p:cNvSpPr>
          <p:nvPr>
            <p:ph type="body" sz="quarter" idx="29"/>
          </p:nvPr>
        </p:nvSpPr>
        <p:spPr>
          <a:xfrm>
            <a:off x="20502934" y="11379763"/>
            <a:ext cx="3432300" cy="1523211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i="1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Čas na splnění 10 minut.</a:t>
            </a:r>
          </a:p>
        </p:txBody>
      </p:sp>
      <p:sp>
        <p:nvSpPr>
          <p:cNvPr id="1097" name="Nejprve důkladně Copilotovi vysvětlete, kdo jste a co děláte. Dejte mu 120 % kontextu o sobě, své firmě, vašich konkurentech a cílech.…"/>
          <p:cNvSpPr txBox="1">
            <a:spLocks noGrp="1"/>
          </p:cNvSpPr>
          <p:nvPr>
            <p:ph type="body" sz="half" idx="30"/>
          </p:nvPr>
        </p:nvSpPr>
        <p:spPr>
          <a:xfrm>
            <a:off x="2047616" y="3823335"/>
            <a:ext cx="20288768" cy="6069331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/>
          <a:p>
            <a:pPr marL="635000" indent="-635000" defTabSz="825500">
              <a:lnSpc>
                <a:spcPct val="130000"/>
              </a:lnSpc>
              <a:spcBef>
                <a:spcPts val="0"/>
              </a:spcBef>
              <a:buClr>
                <a:srgbClr val="F7981D"/>
              </a:buClr>
              <a:buFontTx/>
              <a:buAutoNum type="arabicPeriod"/>
              <a:defRPr sz="3000" i="1">
                <a:latin typeface="Montserrat Medium"/>
                <a:ea typeface="Montserrat Medium"/>
                <a:cs typeface="Montserrat Medium"/>
                <a:sym typeface="Montserrat Medium"/>
              </a:defRPr>
            </a:pPr>
            <a:r>
              <a:t>Nejprve důkladně Copilotovi vysvětlete, kdo jste a co děláte. Dejte mu 120 % kontextu o sobě, své firmě, vašich konkurentech a cílech.</a:t>
            </a:r>
          </a:p>
          <a:p>
            <a:pPr marL="635000" indent="-635000" defTabSz="825500">
              <a:lnSpc>
                <a:spcPct val="130000"/>
              </a:lnSpc>
              <a:spcBef>
                <a:spcPts val="0"/>
              </a:spcBef>
              <a:buClr>
                <a:srgbClr val="F7981D"/>
              </a:buClr>
              <a:buFontTx/>
              <a:buAutoNum type="arabicPeriod"/>
              <a:defRPr sz="3000" i="1">
                <a:latin typeface="Montserrat Medium"/>
                <a:ea typeface="Montserrat Medium"/>
                <a:cs typeface="Montserrat Medium"/>
                <a:sym typeface="Montserrat Medium"/>
              </a:defRPr>
            </a:pPr>
            <a:r>
              <a:t>Vyberte si prezentaci, kterou budete tvořit v následujících týdnech. Vysvětlete co nejpodrobněji záměry a cíle prezentace, její délku a cílovou skupinu. Nechte si dát tipy k tomu, jakou formu zvolit.</a:t>
            </a:r>
          </a:p>
          <a:p>
            <a:pPr marL="635000" indent="-635000" defTabSz="825500">
              <a:lnSpc>
                <a:spcPct val="130000"/>
              </a:lnSpc>
              <a:spcBef>
                <a:spcPts val="0"/>
              </a:spcBef>
              <a:buClr>
                <a:srgbClr val="F7981D"/>
              </a:buClr>
              <a:buFontTx/>
              <a:buAutoNum type="arabicPeriod"/>
              <a:defRPr sz="3000" i="1">
                <a:latin typeface="Montserrat Medium"/>
                <a:ea typeface="Montserrat Medium"/>
                <a:cs typeface="Montserrat Medium"/>
                <a:sym typeface="Montserrat Medium"/>
              </a:defRPr>
            </a:pPr>
            <a:r>
              <a:t>Následně AI ukažte vaše aktuální myšlenky k prezentaci. I kdyby to byly tři body, zkuste je popsat co nejpodrobněji. Nechte si od AI dát zpětnou vazbu a poté ji nechte vaše návrhy rozvést.</a:t>
            </a:r>
          </a:p>
          <a:p>
            <a:pPr marL="635000" indent="-635000" defTabSz="825500">
              <a:lnSpc>
                <a:spcPct val="130000"/>
              </a:lnSpc>
              <a:spcBef>
                <a:spcPts val="0"/>
              </a:spcBef>
              <a:buClr>
                <a:srgbClr val="F7981D"/>
              </a:buClr>
              <a:buFontTx/>
              <a:buAutoNum type="arabicPeriod"/>
              <a:defRPr sz="3000" i="1">
                <a:latin typeface="Montserrat Medium"/>
                <a:ea typeface="Montserrat Medium"/>
                <a:cs typeface="Montserrat Medium"/>
                <a:sym typeface="Montserrat Medium"/>
              </a:defRPr>
            </a:pPr>
            <a:r>
              <a:t>Osnovu si nechte od AI načasovat.</a:t>
            </a:r>
          </a:p>
          <a:p>
            <a:pPr marL="635000" indent="-635000" defTabSz="825500">
              <a:lnSpc>
                <a:spcPct val="130000"/>
              </a:lnSpc>
              <a:spcBef>
                <a:spcPts val="0"/>
              </a:spcBef>
              <a:buClr>
                <a:srgbClr val="F7981D"/>
              </a:buClr>
              <a:buFontTx/>
              <a:buAutoNum type="arabicPeriod"/>
              <a:defRPr sz="3000" i="1">
                <a:latin typeface="Montserrat Medium"/>
                <a:ea typeface="Montserrat Medium"/>
                <a:cs typeface="Montserrat Medium"/>
                <a:sym typeface="Montserrat Medium"/>
              </a:defRPr>
            </a:pPr>
            <a:r>
              <a:t>Nechte si vygenerovat obrázek předávající vizuálně jednu myšlenku z vaší prezentace.</a:t>
            </a:r>
          </a:p>
          <a:p>
            <a:pPr marL="635000" indent="-635000" defTabSz="825500">
              <a:lnSpc>
                <a:spcPct val="130000"/>
              </a:lnSpc>
              <a:spcBef>
                <a:spcPts val="0"/>
              </a:spcBef>
              <a:buClr>
                <a:srgbClr val="F7981D"/>
              </a:buClr>
              <a:buFontTx/>
              <a:buAutoNum type="arabicPeriod"/>
              <a:defRPr sz="3000" i="1">
                <a:latin typeface="Montserrat Medium"/>
                <a:ea typeface="Montserrat Medium"/>
                <a:cs typeface="Montserrat Medium"/>
                <a:sym typeface="Montserrat Medium"/>
              </a:defRPr>
            </a:pPr>
            <a:r>
              <a:t>Vyberte několik názvů prezentací, které se vám líbí a ukažte je AI jako příklad. Poté na základě obsahu prezentace nechte AI vygenerovat název pro tu vaši.</a:t>
            </a:r>
          </a:p>
        </p:txBody>
      </p:sp>
      <p:sp>
        <p:nvSpPr>
          <p:cNvPr id="1098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2001499" y="13080999"/>
            <a:ext cx="368505" cy="374600"/>
          </a:xfrm>
          <a:prstGeom prst="rect">
            <a:avLst/>
          </a:prstGeom>
        </p:spPr>
        <p:txBody>
          <a:bodyPr lIns="50800" tIns="50800" rIns="50800" bIns="50800" anchor="b"/>
          <a:lstStyle>
            <a:lvl1pPr algn="ctr" defTabSz="584200">
              <a:buClr>
                <a:srgbClr val="000000"/>
              </a:buClr>
              <a:defRPr sz="1800" b="0">
                <a:solidFill>
                  <a:srgbClr val="000000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eisenhow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" name="Volný tvar 6"/>
          <p:cNvSpPr/>
          <p:nvPr/>
        </p:nvSpPr>
        <p:spPr>
          <a:xfrm>
            <a:off x="134619" y="128682"/>
            <a:ext cx="24114762" cy="122132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3" y="0"/>
                </a:moveTo>
                <a:cubicBezTo>
                  <a:pt x="24" y="0"/>
                  <a:pt x="0" y="47"/>
                  <a:pt x="0" y="105"/>
                </a:cubicBezTo>
                <a:lnTo>
                  <a:pt x="0" y="325"/>
                </a:lnTo>
                <a:cubicBezTo>
                  <a:pt x="0" y="382"/>
                  <a:pt x="24" y="427"/>
                  <a:pt x="53" y="427"/>
                </a:cubicBezTo>
                <a:cubicBezTo>
                  <a:pt x="82" y="427"/>
                  <a:pt x="106" y="382"/>
                  <a:pt x="106" y="325"/>
                </a:cubicBezTo>
                <a:lnTo>
                  <a:pt x="106" y="105"/>
                </a:lnTo>
                <a:cubicBezTo>
                  <a:pt x="106" y="47"/>
                  <a:pt x="82" y="0"/>
                  <a:pt x="53" y="0"/>
                </a:cubicBezTo>
                <a:close/>
                <a:moveTo>
                  <a:pt x="367" y="0"/>
                </a:moveTo>
                <a:cubicBezTo>
                  <a:pt x="338" y="0"/>
                  <a:pt x="315" y="47"/>
                  <a:pt x="315" y="105"/>
                </a:cubicBezTo>
                <a:lnTo>
                  <a:pt x="315" y="325"/>
                </a:lnTo>
                <a:cubicBezTo>
                  <a:pt x="315" y="382"/>
                  <a:pt x="338" y="427"/>
                  <a:pt x="367" y="427"/>
                </a:cubicBezTo>
                <a:cubicBezTo>
                  <a:pt x="397" y="427"/>
                  <a:pt x="420" y="382"/>
                  <a:pt x="420" y="325"/>
                </a:cubicBezTo>
                <a:lnTo>
                  <a:pt x="420" y="105"/>
                </a:lnTo>
                <a:cubicBezTo>
                  <a:pt x="420" y="47"/>
                  <a:pt x="397" y="0"/>
                  <a:pt x="367" y="0"/>
                </a:cubicBezTo>
                <a:close/>
                <a:moveTo>
                  <a:pt x="1217" y="0"/>
                </a:moveTo>
                <a:cubicBezTo>
                  <a:pt x="1188" y="0"/>
                  <a:pt x="1164" y="47"/>
                  <a:pt x="1164" y="105"/>
                </a:cubicBezTo>
                <a:lnTo>
                  <a:pt x="1164" y="325"/>
                </a:lnTo>
                <a:cubicBezTo>
                  <a:pt x="1164" y="382"/>
                  <a:pt x="1188" y="427"/>
                  <a:pt x="1217" y="427"/>
                </a:cubicBezTo>
                <a:cubicBezTo>
                  <a:pt x="1246" y="427"/>
                  <a:pt x="1270" y="382"/>
                  <a:pt x="1270" y="325"/>
                </a:cubicBezTo>
                <a:lnTo>
                  <a:pt x="1270" y="105"/>
                </a:lnTo>
                <a:cubicBezTo>
                  <a:pt x="1270" y="47"/>
                  <a:pt x="1246" y="0"/>
                  <a:pt x="1217" y="0"/>
                </a:cubicBezTo>
                <a:close/>
                <a:moveTo>
                  <a:pt x="1532" y="0"/>
                </a:moveTo>
                <a:cubicBezTo>
                  <a:pt x="1503" y="0"/>
                  <a:pt x="1479" y="47"/>
                  <a:pt x="1479" y="105"/>
                </a:cubicBezTo>
                <a:lnTo>
                  <a:pt x="1479" y="325"/>
                </a:lnTo>
                <a:cubicBezTo>
                  <a:pt x="1479" y="382"/>
                  <a:pt x="1503" y="427"/>
                  <a:pt x="1532" y="427"/>
                </a:cubicBezTo>
                <a:cubicBezTo>
                  <a:pt x="1561" y="427"/>
                  <a:pt x="1584" y="382"/>
                  <a:pt x="1584" y="325"/>
                </a:cubicBezTo>
                <a:lnTo>
                  <a:pt x="1584" y="105"/>
                </a:lnTo>
                <a:cubicBezTo>
                  <a:pt x="1584" y="47"/>
                  <a:pt x="1561" y="0"/>
                  <a:pt x="1532" y="0"/>
                </a:cubicBezTo>
                <a:close/>
                <a:moveTo>
                  <a:pt x="2380" y="0"/>
                </a:moveTo>
                <a:cubicBezTo>
                  <a:pt x="2351" y="0"/>
                  <a:pt x="2329" y="47"/>
                  <a:pt x="2329" y="105"/>
                </a:cubicBezTo>
                <a:lnTo>
                  <a:pt x="2329" y="325"/>
                </a:lnTo>
                <a:cubicBezTo>
                  <a:pt x="2329" y="382"/>
                  <a:pt x="2351" y="427"/>
                  <a:pt x="2380" y="427"/>
                </a:cubicBezTo>
                <a:cubicBezTo>
                  <a:pt x="2409" y="427"/>
                  <a:pt x="2433" y="382"/>
                  <a:pt x="2433" y="325"/>
                </a:cubicBezTo>
                <a:lnTo>
                  <a:pt x="2433" y="105"/>
                </a:lnTo>
                <a:cubicBezTo>
                  <a:pt x="2433" y="47"/>
                  <a:pt x="2409" y="0"/>
                  <a:pt x="2380" y="0"/>
                </a:cubicBezTo>
                <a:close/>
                <a:moveTo>
                  <a:pt x="2695" y="0"/>
                </a:moveTo>
                <a:cubicBezTo>
                  <a:pt x="2666" y="0"/>
                  <a:pt x="2643" y="47"/>
                  <a:pt x="2643" y="105"/>
                </a:cubicBezTo>
                <a:lnTo>
                  <a:pt x="2643" y="325"/>
                </a:lnTo>
                <a:cubicBezTo>
                  <a:pt x="2643" y="382"/>
                  <a:pt x="2666" y="427"/>
                  <a:pt x="2695" y="427"/>
                </a:cubicBezTo>
                <a:cubicBezTo>
                  <a:pt x="2724" y="427"/>
                  <a:pt x="2748" y="382"/>
                  <a:pt x="2748" y="325"/>
                </a:cubicBezTo>
                <a:lnTo>
                  <a:pt x="2748" y="105"/>
                </a:lnTo>
                <a:cubicBezTo>
                  <a:pt x="2748" y="47"/>
                  <a:pt x="2724" y="0"/>
                  <a:pt x="2695" y="0"/>
                </a:cubicBezTo>
                <a:close/>
                <a:moveTo>
                  <a:pt x="3545" y="0"/>
                </a:moveTo>
                <a:cubicBezTo>
                  <a:pt x="3516" y="0"/>
                  <a:pt x="3492" y="47"/>
                  <a:pt x="3492" y="105"/>
                </a:cubicBezTo>
                <a:lnTo>
                  <a:pt x="3492" y="325"/>
                </a:lnTo>
                <a:cubicBezTo>
                  <a:pt x="3492" y="382"/>
                  <a:pt x="3516" y="427"/>
                  <a:pt x="3545" y="427"/>
                </a:cubicBezTo>
                <a:cubicBezTo>
                  <a:pt x="3574" y="427"/>
                  <a:pt x="3598" y="382"/>
                  <a:pt x="3598" y="325"/>
                </a:cubicBezTo>
                <a:lnTo>
                  <a:pt x="3598" y="105"/>
                </a:lnTo>
                <a:cubicBezTo>
                  <a:pt x="3598" y="47"/>
                  <a:pt x="3574" y="0"/>
                  <a:pt x="3545" y="0"/>
                </a:cubicBezTo>
                <a:close/>
                <a:moveTo>
                  <a:pt x="3859" y="0"/>
                </a:moveTo>
                <a:cubicBezTo>
                  <a:pt x="3830" y="0"/>
                  <a:pt x="3806" y="47"/>
                  <a:pt x="3806" y="105"/>
                </a:cubicBezTo>
                <a:lnTo>
                  <a:pt x="3806" y="325"/>
                </a:lnTo>
                <a:cubicBezTo>
                  <a:pt x="3806" y="382"/>
                  <a:pt x="3830" y="427"/>
                  <a:pt x="3859" y="427"/>
                </a:cubicBezTo>
                <a:cubicBezTo>
                  <a:pt x="3888" y="427"/>
                  <a:pt x="3912" y="382"/>
                  <a:pt x="3912" y="325"/>
                </a:cubicBezTo>
                <a:lnTo>
                  <a:pt x="3912" y="105"/>
                </a:lnTo>
                <a:cubicBezTo>
                  <a:pt x="3912" y="47"/>
                  <a:pt x="3888" y="0"/>
                  <a:pt x="3859" y="0"/>
                </a:cubicBezTo>
                <a:close/>
                <a:moveTo>
                  <a:pt x="4709" y="0"/>
                </a:moveTo>
                <a:cubicBezTo>
                  <a:pt x="4680" y="0"/>
                  <a:pt x="4656" y="47"/>
                  <a:pt x="4656" y="105"/>
                </a:cubicBezTo>
                <a:lnTo>
                  <a:pt x="4656" y="325"/>
                </a:lnTo>
                <a:cubicBezTo>
                  <a:pt x="4656" y="382"/>
                  <a:pt x="4680" y="427"/>
                  <a:pt x="4709" y="427"/>
                </a:cubicBezTo>
                <a:cubicBezTo>
                  <a:pt x="4738" y="427"/>
                  <a:pt x="4762" y="382"/>
                  <a:pt x="4762" y="325"/>
                </a:cubicBezTo>
                <a:lnTo>
                  <a:pt x="4762" y="105"/>
                </a:lnTo>
                <a:cubicBezTo>
                  <a:pt x="4762" y="47"/>
                  <a:pt x="4738" y="0"/>
                  <a:pt x="4709" y="0"/>
                </a:cubicBezTo>
                <a:close/>
                <a:moveTo>
                  <a:pt x="5023" y="0"/>
                </a:moveTo>
                <a:cubicBezTo>
                  <a:pt x="4994" y="0"/>
                  <a:pt x="4970" y="47"/>
                  <a:pt x="4970" y="105"/>
                </a:cubicBezTo>
                <a:lnTo>
                  <a:pt x="4970" y="325"/>
                </a:lnTo>
                <a:cubicBezTo>
                  <a:pt x="4970" y="382"/>
                  <a:pt x="4994" y="427"/>
                  <a:pt x="5023" y="427"/>
                </a:cubicBezTo>
                <a:cubicBezTo>
                  <a:pt x="5053" y="427"/>
                  <a:pt x="5076" y="382"/>
                  <a:pt x="5076" y="325"/>
                </a:cubicBezTo>
                <a:lnTo>
                  <a:pt x="5076" y="105"/>
                </a:lnTo>
                <a:cubicBezTo>
                  <a:pt x="5076" y="47"/>
                  <a:pt x="5053" y="0"/>
                  <a:pt x="5023" y="0"/>
                </a:cubicBezTo>
                <a:close/>
                <a:moveTo>
                  <a:pt x="5873" y="0"/>
                </a:moveTo>
                <a:cubicBezTo>
                  <a:pt x="5844" y="0"/>
                  <a:pt x="5820" y="47"/>
                  <a:pt x="5820" y="105"/>
                </a:cubicBezTo>
                <a:lnTo>
                  <a:pt x="5820" y="325"/>
                </a:lnTo>
                <a:cubicBezTo>
                  <a:pt x="5820" y="382"/>
                  <a:pt x="5844" y="427"/>
                  <a:pt x="5873" y="427"/>
                </a:cubicBezTo>
                <a:cubicBezTo>
                  <a:pt x="5902" y="427"/>
                  <a:pt x="5926" y="382"/>
                  <a:pt x="5926" y="325"/>
                </a:cubicBezTo>
                <a:lnTo>
                  <a:pt x="5926" y="105"/>
                </a:lnTo>
                <a:cubicBezTo>
                  <a:pt x="5926" y="47"/>
                  <a:pt x="5902" y="0"/>
                  <a:pt x="5873" y="0"/>
                </a:cubicBezTo>
                <a:close/>
                <a:moveTo>
                  <a:pt x="6188" y="0"/>
                </a:moveTo>
                <a:cubicBezTo>
                  <a:pt x="6159" y="0"/>
                  <a:pt x="6135" y="47"/>
                  <a:pt x="6135" y="105"/>
                </a:cubicBezTo>
                <a:lnTo>
                  <a:pt x="6135" y="325"/>
                </a:lnTo>
                <a:cubicBezTo>
                  <a:pt x="6135" y="382"/>
                  <a:pt x="6159" y="427"/>
                  <a:pt x="6188" y="427"/>
                </a:cubicBezTo>
                <a:cubicBezTo>
                  <a:pt x="6217" y="427"/>
                  <a:pt x="6240" y="382"/>
                  <a:pt x="6240" y="325"/>
                </a:cubicBezTo>
                <a:lnTo>
                  <a:pt x="6240" y="105"/>
                </a:lnTo>
                <a:cubicBezTo>
                  <a:pt x="6240" y="47"/>
                  <a:pt x="6217" y="0"/>
                  <a:pt x="6188" y="0"/>
                </a:cubicBezTo>
                <a:close/>
                <a:moveTo>
                  <a:pt x="7036" y="0"/>
                </a:moveTo>
                <a:cubicBezTo>
                  <a:pt x="7007" y="0"/>
                  <a:pt x="6984" y="47"/>
                  <a:pt x="6984" y="105"/>
                </a:cubicBezTo>
                <a:lnTo>
                  <a:pt x="6984" y="325"/>
                </a:lnTo>
                <a:cubicBezTo>
                  <a:pt x="6984" y="382"/>
                  <a:pt x="7007" y="427"/>
                  <a:pt x="7036" y="427"/>
                </a:cubicBezTo>
                <a:cubicBezTo>
                  <a:pt x="7065" y="427"/>
                  <a:pt x="7089" y="382"/>
                  <a:pt x="7089" y="325"/>
                </a:cubicBezTo>
                <a:lnTo>
                  <a:pt x="7089" y="105"/>
                </a:lnTo>
                <a:cubicBezTo>
                  <a:pt x="7089" y="47"/>
                  <a:pt x="7065" y="0"/>
                  <a:pt x="7036" y="0"/>
                </a:cubicBezTo>
                <a:close/>
                <a:moveTo>
                  <a:pt x="7351" y="0"/>
                </a:moveTo>
                <a:cubicBezTo>
                  <a:pt x="7322" y="0"/>
                  <a:pt x="7299" y="47"/>
                  <a:pt x="7299" y="105"/>
                </a:cubicBezTo>
                <a:lnTo>
                  <a:pt x="7299" y="325"/>
                </a:lnTo>
                <a:cubicBezTo>
                  <a:pt x="7299" y="382"/>
                  <a:pt x="7322" y="427"/>
                  <a:pt x="7351" y="427"/>
                </a:cubicBezTo>
                <a:cubicBezTo>
                  <a:pt x="7380" y="427"/>
                  <a:pt x="7404" y="382"/>
                  <a:pt x="7404" y="325"/>
                </a:cubicBezTo>
                <a:lnTo>
                  <a:pt x="7404" y="105"/>
                </a:lnTo>
                <a:cubicBezTo>
                  <a:pt x="7404" y="47"/>
                  <a:pt x="7380" y="0"/>
                  <a:pt x="7351" y="0"/>
                </a:cubicBezTo>
                <a:close/>
                <a:moveTo>
                  <a:pt x="8201" y="0"/>
                </a:moveTo>
                <a:cubicBezTo>
                  <a:pt x="8171" y="0"/>
                  <a:pt x="8148" y="47"/>
                  <a:pt x="8148" y="105"/>
                </a:cubicBezTo>
                <a:lnTo>
                  <a:pt x="8148" y="325"/>
                </a:lnTo>
                <a:cubicBezTo>
                  <a:pt x="8148" y="382"/>
                  <a:pt x="8171" y="427"/>
                  <a:pt x="8201" y="427"/>
                </a:cubicBezTo>
                <a:cubicBezTo>
                  <a:pt x="8230" y="427"/>
                  <a:pt x="8254" y="382"/>
                  <a:pt x="8254" y="325"/>
                </a:cubicBezTo>
                <a:lnTo>
                  <a:pt x="8254" y="105"/>
                </a:lnTo>
                <a:cubicBezTo>
                  <a:pt x="8254" y="47"/>
                  <a:pt x="8230" y="0"/>
                  <a:pt x="8201" y="0"/>
                </a:cubicBezTo>
                <a:close/>
                <a:moveTo>
                  <a:pt x="8515" y="0"/>
                </a:moveTo>
                <a:cubicBezTo>
                  <a:pt x="8486" y="0"/>
                  <a:pt x="8462" y="47"/>
                  <a:pt x="8462" y="105"/>
                </a:cubicBezTo>
                <a:lnTo>
                  <a:pt x="8462" y="325"/>
                </a:lnTo>
                <a:cubicBezTo>
                  <a:pt x="8462" y="382"/>
                  <a:pt x="8486" y="427"/>
                  <a:pt x="8515" y="427"/>
                </a:cubicBezTo>
                <a:cubicBezTo>
                  <a:pt x="8544" y="427"/>
                  <a:pt x="8568" y="382"/>
                  <a:pt x="8568" y="325"/>
                </a:cubicBezTo>
                <a:lnTo>
                  <a:pt x="8568" y="105"/>
                </a:lnTo>
                <a:cubicBezTo>
                  <a:pt x="8568" y="47"/>
                  <a:pt x="8544" y="0"/>
                  <a:pt x="8515" y="0"/>
                </a:cubicBezTo>
                <a:close/>
                <a:moveTo>
                  <a:pt x="9365" y="0"/>
                </a:moveTo>
                <a:cubicBezTo>
                  <a:pt x="9336" y="0"/>
                  <a:pt x="9312" y="47"/>
                  <a:pt x="9312" y="105"/>
                </a:cubicBezTo>
                <a:lnTo>
                  <a:pt x="9312" y="325"/>
                </a:lnTo>
                <a:cubicBezTo>
                  <a:pt x="9312" y="382"/>
                  <a:pt x="9336" y="427"/>
                  <a:pt x="9365" y="427"/>
                </a:cubicBezTo>
                <a:cubicBezTo>
                  <a:pt x="9394" y="427"/>
                  <a:pt x="9418" y="382"/>
                  <a:pt x="9418" y="325"/>
                </a:cubicBezTo>
                <a:lnTo>
                  <a:pt x="9418" y="105"/>
                </a:lnTo>
                <a:cubicBezTo>
                  <a:pt x="9418" y="47"/>
                  <a:pt x="9394" y="0"/>
                  <a:pt x="9365" y="0"/>
                </a:cubicBezTo>
                <a:close/>
                <a:moveTo>
                  <a:pt x="9679" y="0"/>
                </a:moveTo>
                <a:cubicBezTo>
                  <a:pt x="9650" y="0"/>
                  <a:pt x="9626" y="47"/>
                  <a:pt x="9626" y="105"/>
                </a:cubicBezTo>
                <a:lnTo>
                  <a:pt x="9626" y="325"/>
                </a:lnTo>
                <a:cubicBezTo>
                  <a:pt x="9626" y="382"/>
                  <a:pt x="9650" y="427"/>
                  <a:pt x="9679" y="427"/>
                </a:cubicBezTo>
                <a:cubicBezTo>
                  <a:pt x="9708" y="427"/>
                  <a:pt x="9732" y="382"/>
                  <a:pt x="9732" y="325"/>
                </a:cubicBezTo>
                <a:lnTo>
                  <a:pt x="9732" y="105"/>
                </a:lnTo>
                <a:cubicBezTo>
                  <a:pt x="9732" y="47"/>
                  <a:pt x="9708" y="0"/>
                  <a:pt x="9679" y="0"/>
                </a:cubicBezTo>
                <a:close/>
                <a:moveTo>
                  <a:pt x="10529" y="0"/>
                </a:moveTo>
                <a:cubicBezTo>
                  <a:pt x="10500" y="0"/>
                  <a:pt x="10476" y="47"/>
                  <a:pt x="10476" y="105"/>
                </a:cubicBezTo>
                <a:lnTo>
                  <a:pt x="10476" y="325"/>
                </a:lnTo>
                <a:cubicBezTo>
                  <a:pt x="10476" y="382"/>
                  <a:pt x="10500" y="427"/>
                  <a:pt x="10529" y="427"/>
                </a:cubicBezTo>
                <a:cubicBezTo>
                  <a:pt x="10558" y="427"/>
                  <a:pt x="10582" y="382"/>
                  <a:pt x="10582" y="325"/>
                </a:cubicBezTo>
                <a:lnTo>
                  <a:pt x="10582" y="105"/>
                </a:lnTo>
                <a:cubicBezTo>
                  <a:pt x="10582" y="47"/>
                  <a:pt x="10558" y="0"/>
                  <a:pt x="10529" y="0"/>
                </a:cubicBezTo>
                <a:close/>
                <a:moveTo>
                  <a:pt x="10844" y="0"/>
                </a:moveTo>
                <a:cubicBezTo>
                  <a:pt x="10814" y="0"/>
                  <a:pt x="10791" y="47"/>
                  <a:pt x="10791" y="105"/>
                </a:cubicBezTo>
                <a:lnTo>
                  <a:pt x="10791" y="325"/>
                </a:lnTo>
                <a:cubicBezTo>
                  <a:pt x="10791" y="382"/>
                  <a:pt x="10814" y="427"/>
                  <a:pt x="10844" y="427"/>
                </a:cubicBezTo>
                <a:cubicBezTo>
                  <a:pt x="10873" y="427"/>
                  <a:pt x="10895" y="382"/>
                  <a:pt x="10895" y="325"/>
                </a:cubicBezTo>
                <a:lnTo>
                  <a:pt x="10895" y="105"/>
                </a:lnTo>
                <a:cubicBezTo>
                  <a:pt x="10895" y="47"/>
                  <a:pt x="10873" y="0"/>
                  <a:pt x="10844" y="0"/>
                </a:cubicBezTo>
                <a:close/>
                <a:moveTo>
                  <a:pt x="11692" y="0"/>
                </a:moveTo>
                <a:cubicBezTo>
                  <a:pt x="11663" y="0"/>
                  <a:pt x="11640" y="47"/>
                  <a:pt x="11640" y="105"/>
                </a:cubicBezTo>
                <a:lnTo>
                  <a:pt x="11640" y="325"/>
                </a:lnTo>
                <a:cubicBezTo>
                  <a:pt x="11640" y="382"/>
                  <a:pt x="11663" y="427"/>
                  <a:pt x="11692" y="427"/>
                </a:cubicBezTo>
                <a:cubicBezTo>
                  <a:pt x="11721" y="427"/>
                  <a:pt x="11745" y="382"/>
                  <a:pt x="11745" y="325"/>
                </a:cubicBezTo>
                <a:lnTo>
                  <a:pt x="11745" y="105"/>
                </a:lnTo>
                <a:cubicBezTo>
                  <a:pt x="11745" y="47"/>
                  <a:pt x="11721" y="0"/>
                  <a:pt x="11692" y="0"/>
                </a:cubicBezTo>
                <a:close/>
                <a:moveTo>
                  <a:pt x="12007" y="0"/>
                </a:moveTo>
                <a:cubicBezTo>
                  <a:pt x="11978" y="0"/>
                  <a:pt x="11955" y="47"/>
                  <a:pt x="11955" y="105"/>
                </a:cubicBezTo>
                <a:lnTo>
                  <a:pt x="11955" y="325"/>
                </a:lnTo>
                <a:cubicBezTo>
                  <a:pt x="11955" y="382"/>
                  <a:pt x="11978" y="427"/>
                  <a:pt x="12007" y="427"/>
                </a:cubicBezTo>
                <a:cubicBezTo>
                  <a:pt x="12036" y="427"/>
                  <a:pt x="12060" y="382"/>
                  <a:pt x="12060" y="325"/>
                </a:cubicBezTo>
                <a:lnTo>
                  <a:pt x="12060" y="105"/>
                </a:lnTo>
                <a:cubicBezTo>
                  <a:pt x="12060" y="47"/>
                  <a:pt x="12036" y="0"/>
                  <a:pt x="12007" y="0"/>
                </a:cubicBezTo>
                <a:close/>
                <a:moveTo>
                  <a:pt x="12856" y="0"/>
                </a:moveTo>
                <a:cubicBezTo>
                  <a:pt x="12827" y="0"/>
                  <a:pt x="12804" y="47"/>
                  <a:pt x="12804" y="105"/>
                </a:cubicBezTo>
                <a:lnTo>
                  <a:pt x="12804" y="325"/>
                </a:lnTo>
                <a:cubicBezTo>
                  <a:pt x="12804" y="382"/>
                  <a:pt x="12827" y="427"/>
                  <a:pt x="12856" y="427"/>
                </a:cubicBezTo>
                <a:cubicBezTo>
                  <a:pt x="12886" y="427"/>
                  <a:pt x="12909" y="382"/>
                  <a:pt x="12909" y="325"/>
                </a:cubicBezTo>
                <a:lnTo>
                  <a:pt x="12909" y="105"/>
                </a:lnTo>
                <a:cubicBezTo>
                  <a:pt x="12909" y="47"/>
                  <a:pt x="12886" y="0"/>
                  <a:pt x="12856" y="0"/>
                </a:cubicBezTo>
                <a:close/>
                <a:moveTo>
                  <a:pt x="13171" y="0"/>
                </a:moveTo>
                <a:cubicBezTo>
                  <a:pt x="13142" y="0"/>
                  <a:pt x="13118" y="47"/>
                  <a:pt x="13118" y="105"/>
                </a:cubicBezTo>
                <a:lnTo>
                  <a:pt x="13118" y="325"/>
                </a:lnTo>
                <a:cubicBezTo>
                  <a:pt x="13118" y="382"/>
                  <a:pt x="13142" y="427"/>
                  <a:pt x="13171" y="427"/>
                </a:cubicBezTo>
                <a:cubicBezTo>
                  <a:pt x="13200" y="427"/>
                  <a:pt x="13224" y="382"/>
                  <a:pt x="13224" y="325"/>
                </a:cubicBezTo>
                <a:lnTo>
                  <a:pt x="13224" y="105"/>
                </a:lnTo>
                <a:cubicBezTo>
                  <a:pt x="13224" y="47"/>
                  <a:pt x="13200" y="0"/>
                  <a:pt x="13171" y="0"/>
                </a:cubicBezTo>
                <a:close/>
                <a:moveTo>
                  <a:pt x="14021" y="0"/>
                </a:moveTo>
                <a:cubicBezTo>
                  <a:pt x="13992" y="0"/>
                  <a:pt x="13968" y="47"/>
                  <a:pt x="13968" y="105"/>
                </a:cubicBezTo>
                <a:lnTo>
                  <a:pt x="13968" y="325"/>
                </a:lnTo>
                <a:cubicBezTo>
                  <a:pt x="13968" y="382"/>
                  <a:pt x="13992" y="427"/>
                  <a:pt x="14021" y="427"/>
                </a:cubicBezTo>
                <a:cubicBezTo>
                  <a:pt x="14050" y="427"/>
                  <a:pt x="14074" y="382"/>
                  <a:pt x="14074" y="325"/>
                </a:cubicBezTo>
                <a:lnTo>
                  <a:pt x="14074" y="105"/>
                </a:lnTo>
                <a:cubicBezTo>
                  <a:pt x="14074" y="47"/>
                  <a:pt x="14050" y="0"/>
                  <a:pt x="14021" y="0"/>
                </a:cubicBezTo>
                <a:close/>
                <a:moveTo>
                  <a:pt x="14335" y="0"/>
                </a:moveTo>
                <a:cubicBezTo>
                  <a:pt x="14306" y="0"/>
                  <a:pt x="14282" y="47"/>
                  <a:pt x="14282" y="105"/>
                </a:cubicBezTo>
                <a:lnTo>
                  <a:pt x="14282" y="325"/>
                </a:lnTo>
                <a:cubicBezTo>
                  <a:pt x="14282" y="382"/>
                  <a:pt x="14306" y="427"/>
                  <a:pt x="14335" y="427"/>
                </a:cubicBezTo>
                <a:cubicBezTo>
                  <a:pt x="14364" y="427"/>
                  <a:pt x="14388" y="382"/>
                  <a:pt x="14388" y="325"/>
                </a:cubicBezTo>
                <a:lnTo>
                  <a:pt x="14388" y="105"/>
                </a:lnTo>
                <a:cubicBezTo>
                  <a:pt x="14388" y="47"/>
                  <a:pt x="14364" y="0"/>
                  <a:pt x="14335" y="0"/>
                </a:cubicBezTo>
                <a:close/>
                <a:moveTo>
                  <a:pt x="15185" y="0"/>
                </a:moveTo>
                <a:cubicBezTo>
                  <a:pt x="15156" y="0"/>
                  <a:pt x="15132" y="47"/>
                  <a:pt x="15132" y="105"/>
                </a:cubicBezTo>
                <a:lnTo>
                  <a:pt x="15132" y="325"/>
                </a:lnTo>
                <a:cubicBezTo>
                  <a:pt x="15132" y="382"/>
                  <a:pt x="15156" y="427"/>
                  <a:pt x="15185" y="427"/>
                </a:cubicBezTo>
                <a:cubicBezTo>
                  <a:pt x="15214" y="427"/>
                  <a:pt x="15237" y="382"/>
                  <a:pt x="15237" y="325"/>
                </a:cubicBezTo>
                <a:lnTo>
                  <a:pt x="15237" y="105"/>
                </a:lnTo>
                <a:cubicBezTo>
                  <a:pt x="15237" y="47"/>
                  <a:pt x="15214" y="0"/>
                  <a:pt x="15185" y="0"/>
                </a:cubicBezTo>
                <a:close/>
                <a:moveTo>
                  <a:pt x="15500" y="0"/>
                </a:moveTo>
                <a:cubicBezTo>
                  <a:pt x="15470" y="0"/>
                  <a:pt x="15447" y="47"/>
                  <a:pt x="15447" y="105"/>
                </a:cubicBezTo>
                <a:lnTo>
                  <a:pt x="15447" y="325"/>
                </a:lnTo>
                <a:cubicBezTo>
                  <a:pt x="15447" y="382"/>
                  <a:pt x="15470" y="427"/>
                  <a:pt x="15500" y="427"/>
                </a:cubicBezTo>
                <a:cubicBezTo>
                  <a:pt x="15529" y="427"/>
                  <a:pt x="15551" y="382"/>
                  <a:pt x="15551" y="325"/>
                </a:cubicBezTo>
                <a:lnTo>
                  <a:pt x="15551" y="105"/>
                </a:lnTo>
                <a:cubicBezTo>
                  <a:pt x="15551" y="47"/>
                  <a:pt x="15529" y="0"/>
                  <a:pt x="15500" y="0"/>
                </a:cubicBezTo>
                <a:close/>
                <a:moveTo>
                  <a:pt x="16349" y="0"/>
                </a:moveTo>
                <a:cubicBezTo>
                  <a:pt x="16320" y="0"/>
                  <a:pt x="16296" y="47"/>
                  <a:pt x="16296" y="105"/>
                </a:cubicBezTo>
                <a:lnTo>
                  <a:pt x="16296" y="325"/>
                </a:lnTo>
                <a:cubicBezTo>
                  <a:pt x="16296" y="382"/>
                  <a:pt x="16320" y="427"/>
                  <a:pt x="16349" y="427"/>
                </a:cubicBezTo>
                <a:cubicBezTo>
                  <a:pt x="16378" y="427"/>
                  <a:pt x="16401" y="382"/>
                  <a:pt x="16401" y="325"/>
                </a:cubicBezTo>
                <a:lnTo>
                  <a:pt x="16401" y="105"/>
                </a:lnTo>
                <a:cubicBezTo>
                  <a:pt x="16401" y="47"/>
                  <a:pt x="16378" y="0"/>
                  <a:pt x="16349" y="0"/>
                </a:cubicBezTo>
                <a:close/>
                <a:moveTo>
                  <a:pt x="16663" y="0"/>
                </a:moveTo>
                <a:cubicBezTo>
                  <a:pt x="16634" y="0"/>
                  <a:pt x="16611" y="47"/>
                  <a:pt x="16611" y="105"/>
                </a:cubicBezTo>
                <a:lnTo>
                  <a:pt x="16611" y="325"/>
                </a:lnTo>
                <a:cubicBezTo>
                  <a:pt x="16611" y="382"/>
                  <a:pt x="16634" y="427"/>
                  <a:pt x="16663" y="427"/>
                </a:cubicBezTo>
                <a:cubicBezTo>
                  <a:pt x="16692" y="427"/>
                  <a:pt x="16716" y="382"/>
                  <a:pt x="16716" y="325"/>
                </a:cubicBezTo>
                <a:lnTo>
                  <a:pt x="16716" y="105"/>
                </a:lnTo>
                <a:cubicBezTo>
                  <a:pt x="16716" y="47"/>
                  <a:pt x="16692" y="0"/>
                  <a:pt x="16663" y="0"/>
                </a:cubicBezTo>
                <a:close/>
                <a:moveTo>
                  <a:pt x="17512" y="0"/>
                </a:moveTo>
                <a:cubicBezTo>
                  <a:pt x="17483" y="0"/>
                  <a:pt x="17459" y="47"/>
                  <a:pt x="17459" y="105"/>
                </a:cubicBezTo>
                <a:lnTo>
                  <a:pt x="17459" y="325"/>
                </a:lnTo>
                <a:cubicBezTo>
                  <a:pt x="17459" y="382"/>
                  <a:pt x="17483" y="427"/>
                  <a:pt x="17512" y="427"/>
                </a:cubicBezTo>
                <a:cubicBezTo>
                  <a:pt x="17541" y="427"/>
                  <a:pt x="17565" y="382"/>
                  <a:pt x="17565" y="325"/>
                </a:cubicBezTo>
                <a:lnTo>
                  <a:pt x="17565" y="105"/>
                </a:lnTo>
                <a:cubicBezTo>
                  <a:pt x="17565" y="47"/>
                  <a:pt x="17541" y="0"/>
                  <a:pt x="17512" y="0"/>
                </a:cubicBezTo>
                <a:close/>
                <a:moveTo>
                  <a:pt x="17827" y="0"/>
                </a:moveTo>
                <a:cubicBezTo>
                  <a:pt x="17798" y="0"/>
                  <a:pt x="17774" y="47"/>
                  <a:pt x="17774" y="105"/>
                </a:cubicBezTo>
                <a:lnTo>
                  <a:pt x="17774" y="325"/>
                </a:lnTo>
                <a:cubicBezTo>
                  <a:pt x="17774" y="382"/>
                  <a:pt x="17798" y="427"/>
                  <a:pt x="17827" y="427"/>
                </a:cubicBezTo>
                <a:cubicBezTo>
                  <a:pt x="17856" y="427"/>
                  <a:pt x="17880" y="382"/>
                  <a:pt x="17880" y="325"/>
                </a:cubicBezTo>
                <a:lnTo>
                  <a:pt x="17880" y="105"/>
                </a:lnTo>
                <a:cubicBezTo>
                  <a:pt x="17880" y="47"/>
                  <a:pt x="17856" y="0"/>
                  <a:pt x="17827" y="0"/>
                </a:cubicBezTo>
                <a:close/>
                <a:moveTo>
                  <a:pt x="18677" y="0"/>
                </a:moveTo>
                <a:cubicBezTo>
                  <a:pt x="18648" y="0"/>
                  <a:pt x="18624" y="47"/>
                  <a:pt x="18624" y="105"/>
                </a:cubicBezTo>
                <a:lnTo>
                  <a:pt x="18624" y="325"/>
                </a:lnTo>
                <a:cubicBezTo>
                  <a:pt x="18624" y="382"/>
                  <a:pt x="18648" y="427"/>
                  <a:pt x="18677" y="427"/>
                </a:cubicBezTo>
                <a:cubicBezTo>
                  <a:pt x="18706" y="427"/>
                  <a:pt x="18730" y="382"/>
                  <a:pt x="18730" y="325"/>
                </a:cubicBezTo>
                <a:lnTo>
                  <a:pt x="18730" y="105"/>
                </a:lnTo>
                <a:cubicBezTo>
                  <a:pt x="18730" y="47"/>
                  <a:pt x="18706" y="0"/>
                  <a:pt x="18677" y="0"/>
                </a:cubicBezTo>
                <a:close/>
                <a:moveTo>
                  <a:pt x="18991" y="0"/>
                </a:moveTo>
                <a:cubicBezTo>
                  <a:pt x="18962" y="0"/>
                  <a:pt x="18938" y="47"/>
                  <a:pt x="18938" y="105"/>
                </a:cubicBezTo>
                <a:lnTo>
                  <a:pt x="18938" y="325"/>
                </a:lnTo>
                <a:cubicBezTo>
                  <a:pt x="18938" y="382"/>
                  <a:pt x="18962" y="427"/>
                  <a:pt x="18991" y="427"/>
                </a:cubicBezTo>
                <a:cubicBezTo>
                  <a:pt x="19020" y="427"/>
                  <a:pt x="19044" y="382"/>
                  <a:pt x="19044" y="325"/>
                </a:cubicBezTo>
                <a:lnTo>
                  <a:pt x="19044" y="105"/>
                </a:lnTo>
                <a:cubicBezTo>
                  <a:pt x="19044" y="47"/>
                  <a:pt x="19020" y="0"/>
                  <a:pt x="18991" y="0"/>
                </a:cubicBezTo>
                <a:close/>
                <a:moveTo>
                  <a:pt x="19841" y="0"/>
                </a:moveTo>
                <a:cubicBezTo>
                  <a:pt x="19812" y="0"/>
                  <a:pt x="19788" y="47"/>
                  <a:pt x="19788" y="105"/>
                </a:cubicBezTo>
                <a:lnTo>
                  <a:pt x="19788" y="325"/>
                </a:lnTo>
                <a:cubicBezTo>
                  <a:pt x="19788" y="382"/>
                  <a:pt x="19812" y="427"/>
                  <a:pt x="19841" y="427"/>
                </a:cubicBezTo>
                <a:cubicBezTo>
                  <a:pt x="19870" y="427"/>
                  <a:pt x="19894" y="382"/>
                  <a:pt x="19894" y="325"/>
                </a:cubicBezTo>
                <a:lnTo>
                  <a:pt x="19894" y="105"/>
                </a:lnTo>
                <a:cubicBezTo>
                  <a:pt x="19894" y="47"/>
                  <a:pt x="19870" y="0"/>
                  <a:pt x="19841" y="0"/>
                </a:cubicBezTo>
                <a:close/>
                <a:moveTo>
                  <a:pt x="20155" y="0"/>
                </a:moveTo>
                <a:cubicBezTo>
                  <a:pt x="20126" y="0"/>
                  <a:pt x="20102" y="47"/>
                  <a:pt x="20102" y="105"/>
                </a:cubicBezTo>
                <a:lnTo>
                  <a:pt x="20102" y="325"/>
                </a:lnTo>
                <a:cubicBezTo>
                  <a:pt x="20102" y="382"/>
                  <a:pt x="20126" y="427"/>
                  <a:pt x="20155" y="427"/>
                </a:cubicBezTo>
                <a:cubicBezTo>
                  <a:pt x="20184" y="427"/>
                  <a:pt x="20207" y="382"/>
                  <a:pt x="20207" y="325"/>
                </a:cubicBezTo>
                <a:lnTo>
                  <a:pt x="20207" y="105"/>
                </a:lnTo>
                <a:cubicBezTo>
                  <a:pt x="20207" y="47"/>
                  <a:pt x="20184" y="0"/>
                  <a:pt x="20155" y="0"/>
                </a:cubicBezTo>
                <a:close/>
                <a:moveTo>
                  <a:pt x="21004" y="0"/>
                </a:moveTo>
                <a:cubicBezTo>
                  <a:pt x="20975" y="0"/>
                  <a:pt x="20952" y="47"/>
                  <a:pt x="20952" y="105"/>
                </a:cubicBezTo>
                <a:lnTo>
                  <a:pt x="20952" y="325"/>
                </a:lnTo>
                <a:cubicBezTo>
                  <a:pt x="20952" y="382"/>
                  <a:pt x="20975" y="427"/>
                  <a:pt x="21004" y="427"/>
                </a:cubicBezTo>
                <a:cubicBezTo>
                  <a:pt x="21033" y="427"/>
                  <a:pt x="21057" y="382"/>
                  <a:pt x="21057" y="325"/>
                </a:cubicBezTo>
                <a:lnTo>
                  <a:pt x="21057" y="105"/>
                </a:lnTo>
                <a:cubicBezTo>
                  <a:pt x="21057" y="47"/>
                  <a:pt x="21033" y="0"/>
                  <a:pt x="21004" y="0"/>
                </a:cubicBezTo>
                <a:close/>
                <a:moveTo>
                  <a:pt x="21319" y="0"/>
                </a:moveTo>
                <a:cubicBezTo>
                  <a:pt x="21289" y="0"/>
                  <a:pt x="21267" y="47"/>
                  <a:pt x="21267" y="105"/>
                </a:cubicBezTo>
                <a:lnTo>
                  <a:pt x="21267" y="325"/>
                </a:lnTo>
                <a:cubicBezTo>
                  <a:pt x="21267" y="382"/>
                  <a:pt x="21289" y="427"/>
                  <a:pt x="21319" y="427"/>
                </a:cubicBezTo>
                <a:cubicBezTo>
                  <a:pt x="21348" y="427"/>
                  <a:pt x="21372" y="382"/>
                  <a:pt x="21372" y="325"/>
                </a:cubicBezTo>
                <a:lnTo>
                  <a:pt x="21372" y="105"/>
                </a:lnTo>
                <a:cubicBezTo>
                  <a:pt x="21372" y="47"/>
                  <a:pt x="21348" y="0"/>
                  <a:pt x="21319" y="0"/>
                </a:cubicBezTo>
                <a:close/>
                <a:moveTo>
                  <a:pt x="281" y="730"/>
                </a:moveTo>
                <a:cubicBezTo>
                  <a:pt x="252" y="730"/>
                  <a:pt x="228" y="777"/>
                  <a:pt x="228" y="835"/>
                </a:cubicBezTo>
                <a:lnTo>
                  <a:pt x="228" y="1055"/>
                </a:lnTo>
                <a:cubicBezTo>
                  <a:pt x="228" y="1112"/>
                  <a:pt x="252" y="1157"/>
                  <a:pt x="281" y="1157"/>
                </a:cubicBezTo>
                <a:cubicBezTo>
                  <a:pt x="311" y="1157"/>
                  <a:pt x="334" y="1112"/>
                  <a:pt x="334" y="1055"/>
                </a:cubicBezTo>
                <a:lnTo>
                  <a:pt x="334" y="835"/>
                </a:lnTo>
                <a:cubicBezTo>
                  <a:pt x="334" y="777"/>
                  <a:pt x="311" y="730"/>
                  <a:pt x="281" y="730"/>
                </a:cubicBezTo>
                <a:close/>
                <a:moveTo>
                  <a:pt x="596" y="730"/>
                </a:moveTo>
                <a:cubicBezTo>
                  <a:pt x="567" y="730"/>
                  <a:pt x="543" y="777"/>
                  <a:pt x="543" y="835"/>
                </a:cubicBezTo>
                <a:lnTo>
                  <a:pt x="543" y="1055"/>
                </a:lnTo>
                <a:cubicBezTo>
                  <a:pt x="543" y="1112"/>
                  <a:pt x="567" y="1157"/>
                  <a:pt x="596" y="1157"/>
                </a:cubicBezTo>
                <a:cubicBezTo>
                  <a:pt x="625" y="1157"/>
                  <a:pt x="649" y="1112"/>
                  <a:pt x="649" y="1055"/>
                </a:cubicBezTo>
                <a:lnTo>
                  <a:pt x="649" y="835"/>
                </a:lnTo>
                <a:cubicBezTo>
                  <a:pt x="649" y="777"/>
                  <a:pt x="625" y="730"/>
                  <a:pt x="596" y="730"/>
                </a:cubicBezTo>
                <a:close/>
                <a:moveTo>
                  <a:pt x="1446" y="730"/>
                </a:moveTo>
                <a:cubicBezTo>
                  <a:pt x="1417" y="730"/>
                  <a:pt x="1393" y="777"/>
                  <a:pt x="1393" y="835"/>
                </a:cubicBezTo>
                <a:lnTo>
                  <a:pt x="1393" y="1055"/>
                </a:lnTo>
                <a:cubicBezTo>
                  <a:pt x="1393" y="1112"/>
                  <a:pt x="1417" y="1157"/>
                  <a:pt x="1446" y="1157"/>
                </a:cubicBezTo>
                <a:cubicBezTo>
                  <a:pt x="1475" y="1157"/>
                  <a:pt x="1499" y="1112"/>
                  <a:pt x="1499" y="1055"/>
                </a:cubicBezTo>
                <a:lnTo>
                  <a:pt x="1499" y="835"/>
                </a:lnTo>
                <a:cubicBezTo>
                  <a:pt x="1499" y="777"/>
                  <a:pt x="1475" y="730"/>
                  <a:pt x="1446" y="730"/>
                </a:cubicBezTo>
                <a:close/>
                <a:moveTo>
                  <a:pt x="1760" y="730"/>
                </a:moveTo>
                <a:cubicBezTo>
                  <a:pt x="1731" y="730"/>
                  <a:pt x="1707" y="777"/>
                  <a:pt x="1707" y="835"/>
                </a:cubicBezTo>
                <a:lnTo>
                  <a:pt x="1707" y="1055"/>
                </a:lnTo>
                <a:cubicBezTo>
                  <a:pt x="1707" y="1112"/>
                  <a:pt x="1731" y="1157"/>
                  <a:pt x="1760" y="1157"/>
                </a:cubicBezTo>
                <a:cubicBezTo>
                  <a:pt x="1789" y="1157"/>
                  <a:pt x="1813" y="1112"/>
                  <a:pt x="1813" y="1055"/>
                </a:cubicBezTo>
                <a:lnTo>
                  <a:pt x="1813" y="835"/>
                </a:lnTo>
                <a:cubicBezTo>
                  <a:pt x="1813" y="777"/>
                  <a:pt x="1789" y="730"/>
                  <a:pt x="1760" y="730"/>
                </a:cubicBezTo>
                <a:close/>
                <a:moveTo>
                  <a:pt x="2610" y="730"/>
                </a:moveTo>
                <a:cubicBezTo>
                  <a:pt x="2581" y="730"/>
                  <a:pt x="2557" y="777"/>
                  <a:pt x="2557" y="835"/>
                </a:cubicBezTo>
                <a:lnTo>
                  <a:pt x="2557" y="1055"/>
                </a:lnTo>
                <a:cubicBezTo>
                  <a:pt x="2557" y="1112"/>
                  <a:pt x="2581" y="1157"/>
                  <a:pt x="2610" y="1157"/>
                </a:cubicBezTo>
                <a:cubicBezTo>
                  <a:pt x="2639" y="1157"/>
                  <a:pt x="2662" y="1112"/>
                  <a:pt x="2662" y="1055"/>
                </a:cubicBezTo>
                <a:lnTo>
                  <a:pt x="2662" y="835"/>
                </a:lnTo>
                <a:cubicBezTo>
                  <a:pt x="2662" y="777"/>
                  <a:pt x="2639" y="730"/>
                  <a:pt x="2610" y="730"/>
                </a:cubicBezTo>
                <a:close/>
                <a:moveTo>
                  <a:pt x="2924" y="730"/>
                </a:moveTo>
                <a:cubicBezTo>
                  <a:pt x="2895" y="730"/>
                  <a:pt x="2871" y="777"/>
                  <a:pt x="2871" y="835"/>
                </a:cubicBezTo>
                <a:lnTo>
                  <a:pt x="2871" y="1055"/>
                </a:lnTo>
                <a:cubicBezTo>
                  <a:pt x="2871" y="1112"/>
                  <a:pt x="2895" y="1157"/>
                  <a:pt x="2924" y="1157"/>
                </a:cubicBezTo>
                <a:cubicBezTo>
                  <a:pt x="2954" y="1157"/>
                  <a:pt x="2976" y="1112"/>
                  <a:pt x="2976" y="1055"/>
                </a:cubicBezTo>
                <a:lnTo>
                  <a:pt x="2976" y="835"/>
                </a:lnTo>
                <a:cubicBezTo>
                  <a:pt x="2976" y="777"/>
                  <a:pt x="2954" y="730"/>
                  <a:pt x="2924" y="730"/>
                </a:cubicBezTo>
                <a:close/>
                <a:moveTo>
                  <a:pt x="3773" y="730"/>
                </a:moveTo>
                <a:cubicBezTo>
                  <a:pt x="3744" y="730"/>
                  <a:pt x="3721" y="777"/>
                  <a:pt x="3721" y="835"/>
                </a:cubicBezTo>
                <a:lnTo>
                  <a:pt x="3721" y="1055"/>
                </a:lnTo>
                <a:cubicBezTo>
                  <a:pt x="3721" y="1112"/>
                  <a:pt x="3744" y="1157"/>
                  <a:pt x="3773" y="1157"/>
                </a:cubicBezTo>
                <a:cubicBezTo>
                  <a:pt x="3802" y="1157"/>
                  <a:pt x="3826" y="1112"/>
                  <a:pt x="3826" y="1055"/>
                </a:cubicBezTo>
                <a:lnTo>
                  <a:pt x="3826" y="835"/>
                </a:lnTo>
                <a:cubicBezTo>
                  <a:pt x="3826" y="777"/>
                  <a:pt x="3802" y="730"/>
                  <a:pt x="3773" y="730"/>
                </a:cubicBezTo>
                <a:close/>
                <a:moveTo>
                  <a:pt x="4088" y="730"/>
                </a:moveTo>
                <a:cubicBezTo>
                  <a:pt x="4058" y="730"/>
                  <a:pt x="4035" y="777"/>
                  <a:pt x="4035" y="835"/>
                </a:cubicBezTo>
                <a:lnTo>
                  <a:pt x="4035" y="1055"/>
                </a:lnTo>
                <a:cubicBezTo>
                  <a:pt x="4035" y="1112"/>
                  <a:pt x="4058" y="1157"/>
                  <a:pt x="4088" y="1157"/>
                </a:cubicBezTo>
                <a:cubicBezTo>
                  <a:pt x="4117" y="1157"/>
                  <a:pt x="4141" y="1112"/>
                  <a:pt x="4141" y="1055"/>
                </a:cubicBezTo>
                <a:lnTo>
                  <a:pt x="4141" y="835"/>
                </a:lnTo>
                <a:cubicBezTo>
                  <a:pt x="4141" y="777"/>
                  <a:pt x="4117" y="730"/>
                  <a:pt x="4088" y="730"/>
                </a:cubicBezTo>
                <a:close/>
                <a:moveTo>
                  <a:pt x="4937" y="730"/>
                </a:moveTo>
                <a:cubicBezTo>
                  <a:pt x="4908" y="730"/>
                  <a:pt x="4884" y="777"/>
                  <a:pt x="4884" y="835"/>
                </a:cubicBezTo>
                <a:lnTo>
                  <a:pt x="4884" y="1055"/>
                </a:lnTo>
                <a:cubicBezTo>
                  <a:pt x="4884" y="1112"/>
                  <a:pt x="4908" y="1157"/>
                  <a:pt x="4937" y="1157"/>
                </a:cubicBezTo>
                <a:cubicBezTo>
                  <a:pt x="4966" y="1157"/>
                  <a:pt x="4990" y="1112"/>
                  <a:pt x="4990" y="1055"/>
                </a:cubicBezTo>
                <a:lnTo>
                  <a:pt x="4990" y="835"/>
                </a:lnTo>
                <a:cubicBezTo>
                  <a:pt x="4990" y="777"/>
                  <a:pt x="4966" y="730"/>
                  <a:pt x="4937" y="730"/>
                </a:cubicBezTo>
                <a:close/>
                <a:moveTo>
                  <a:pt x="5252" y="730"/>
                </a:moveTo>
                <a:cubicBezTo>
                  <a:pt x="5223" y="730"/>
                  <a:pt x="5199" y="777"/>
                  <a:pt x="5199" y="835"/>
                </a:cubicBezTo>
                <a:lnTo>
                  <a:pt x="5199" y="1055"/>
                </a:lnTo>
                <a:cubicBezTo>
                  <a:pt x="5199" y="1112"/>
                  <a:pt x="5223" y="1157"/>
                  <a:pt x="5252" y="1157"/>
                </a:cubicBezTo>
                <a:cubicBezTo>
                  <a:pt x="5281" y="1157"/>
                  <a:pt x="5305" y="1112"/>
                  <a:pt x="5305" y="1055"/>
                </a:cubicBezTo>
                <a:lnTo>
                  <a:pt x="5305" y="835"/>
                </a:lnTo>
                <a:cubicBezTo>
                  <a:pt x="5305" y="777"/>
                  <a:pt x="5281" y="730"/>
                  <a:pt x="5252" y="730"/>
                </a:cubicBezTo>
                <a:close/>
                <a:moveTo>
                  <a:pt x="6102" y="730"/>
                </a:moveTo>
                <a:cubicBezTo>
                  <a:pt x="6072" y="730"/>
                  <a:pt x="6049" y="777"/>
                  <a:pt x="6049" y="835"/>
                </a:cubicBezTo>
                <a:lnTo>
                  <a:pt x="6049" y="1055"/>
                </a:lnTo>
                <a:cubicBezTo>
                  <a:pt x="6049" y="1112"/>
                  <a:pt x="6072" y="1157"/>
                  <a:pt x="6102" y="1157"/>
                </a:cubicBezTo>
                <a:cubicBezTo>
                  <a:pt x="6131" y="1157"/>
                  <a:pt x="6155" y="1112"/>
                  <a:pt x="6155" y="1055"/>
                </a:cubicBezTo>
                <a:lnTo>
                  <a:pt x="6155" y="835"/>
                </a:lnTo>
                <a:cubicBezTo>
                  <a:pt x="6155" y="777"/>
                  <a:pt x="6131" y="730"/>
                  <a:pt x="6102" y="730"/>
                </a:cubicBezTo>
                <a:close/>
                <a:moveTo>
                  <a:pt x="6416" y="730"/>
                </a:moveTo>
                <a:cubicBezTo>
                  <a:pt x="6387" y="730"/>
                  <a:pt x="6363" y="777"/>
                  <a:pt x="6363" y="835"/>
                </a:cubicBezTo>
                <a:lnTo>
                  <a:pt x="6363" y="1055"/>
                </a:lnTo>
                <a:cubicBezTo>
                  <a:pt x="6363" y="1112"/>
                  <a:pt x="6387" y="1157"/>
                  <a:pt x="6416" y="1157"/>
                </a:cubicBezTo>
                <a:cubicBezTo>
                  <a:pt x="6445" y="1157"/>
                  <a:pt x="6469" y="1112"/>
                  <a:pt x="6469" y="1055"/>
                </a:cubicBezTo>
                <a:lnTo>
                  <a:pt x="6469" y="835"/>
                </a:lnTo>
                <a:cubicBezTo>
                  <a:pt x="6469" y="777"/>
                  <a:pt x="6445" y="730"/>
                  <a:pt x="6416" y="730"/>
                </a:cubicBezTo>
                <a:close/>
                <a:moveTo>
                  <a:pt x="7266" y="730"/>
                </a:moveTo>
                <a:cubicBezTo>
                  <a:pt x="7237" y="730"/>
                  <a:pt x="7213" y="777"/>
                  <a:pt x="7213" y="835"/>
                </a:cubicBezTo>
                <a:lnTo>
                  <a:pt x="7213" y="1055"/>
                </a:lnTo>
                <a:cubicBezTo>
                  <a:pt x="7213" y="1112"/>
                  <a:pt x="7237" y="1157"/>
                  <a:pt x="7266" y="1157"/>
                </a:cubicBezTo>
                <a:cubicBezTo>
                  <a:pt x="7295" y="1157"/>
                  <a:pt x="7318" y="1112"/>
                  <a:pt x="7318" y="1055"/>
                </a:cubicBezTo>
                <a:lnTo>
                  <a:pt x="7318" y="835"/>
                </a:lnTo>
                <a:cubicBezTo>
                  <a:pt x="7318" y="777"/>
                  <a:pt x="7295" y="730"/>
                  <a:pt x="7266" y="730"/>
                </a:cubicBezTo>
                <a:close/>
                <a:moveTo>
                  <a:pt x="7580" y="730"/>
                </a:moveTo>
                <a:cubicBezTo>
                  <a:pt x="7551" y="730"/>
                  <a:pt x="7527" y="777"/>
                  <a:pt x="7527" y="835"/>
                </a:cubicBezTo>
                <a:lnTo>
                  <a:pt x="7527" y="1055"/>
                </a:lnTo>
                <a:cubicBezTo>
                  <a:pt x="7527" y="1112"/>
                  <a:pt x="7551" y="1157"/>
                  <a:pt x="7580" y="1157"/>
                </a:cubicBezTo>
                <a:cubicBezTo>
                  <a:pt x="7609" y="1157"/>
                  <a:pt x="7632" y="1112"/>
                  <a:pt x="7632" y="1055"/>
                </a:cubicBezTo>
                <a:lnTo>
                  <a:pt x="7632" y="835"/>
                </a:lnTo>
                <a:cubicBezTo>
                  <a:pt x="7632" y="777"/>
                  <a:pt x="7609" y="730"/>
                  <a:pt x="7580" y="730"/>
                </a:cubicBezTo>
                <a:close/>
                <a:moveTo>
                  <a:pt x="8429" y="730"/>
                </a:moveTo>
                <a:cubicBezTo>
                  <a:pt x="8400" y="730"/>
                  <a:pt x="8377" y="777"/>
                  <a:pt x="8377" y="835"/>
                </a:cubicBezTo>
                <a:lnTo>
                  <a:pt x="8377" y="1055"/>
                </a:lnTo>
                <a:cubicBezTo>
                  <a:pt x="8377" y="1112"/>
                  <a:pt x="8400" y="1157"/>
                  <a:pt x="8429" y="1157"/>
                </a:cubicBezTo>
                <a:cubicBezTo>
                  <a:pt x="8458" y="1157"/>
                  <a:pt x="8482" y="1112"/>
                  <a:pt x="8482" y="1055"/>
                </a:cubicBezTo>
                <a:lnTo>
                  <a:pt x="8482" y="835"/>
                </a:lnTo>
                <a:cubicBezTo>
                  <a:pt x="8482" y="777"/>
                  <a:pt x="8458" y="730"/>
                  <a:pt x="8429" y="730"/>
                </a:cubicBezTo>
                <a:close/>
                <a:moveTo>
                  <a:pt x="8744" y="730"/>
                </a:moveTo>
                <a:cubicBezTo>
                  <a:pt x="8714" y="730"/>
                  <a:pt x="8691" y="777"/>
                  <a:pt x="8691" y="835"/>
                </a:cubicBezTo>
                <a:lnTo>
                  <a:pt x="8691" y="1055"/>
                </a:lnTo>
                <a:cubicBezTo>
                  <a:pt x="8691" y="1112"/>
                  <a:pt x="8714" y="1157"/>
                  <a:pt x="8744" y="1157"/>
                </a:cubicBezTo>
                <a:cubicBezTo>
                  <a:pt x="8773" y="1157"/>
                  <a:pt x="8796" y="1112"/>
                  <a:pt x="8796" y="1055"/>
                </a:cubicBezTo>
                <a:lnTo>
                  <a:pt x="8796" y="835"/>
                </a:lnTo>
                <a:cubicBezTo>
                  <a:pt x="8796" y="777"/>
                  <a:pt x="8773" y="730"/>
                  <a:pt x="8744" y="730"/>
                </a:cubicBezTo>
                <a:close/>
                <a:moveTo>
                  <a:pt x="9593" y="730"/>
                </a:moveTo>
                <a:cubicBezTo>
                  <a:pt x="9564" y="730"/>
                  <a:pt x="9540" y="777"/>
                  <a:pt x="9540" y="835"/>
                </a:cubicBezTo>
                <a:lnTo>
                  <a:pt x="9540" y="1055"/>
                </a:lnTo>
                <a:cubicBezTo>
                  <a:pt x="9540" y="1112"/>
                  <a:pt x="9564" y="1157"/>
                  <a:pt x="9593" y="1157"/>
                </a:cubicBezTo>
                <a:cubicBezTo>
                  <a:pt x="9622" y="1157"/>
                  <a:pt x="9646" y="1112"/>
                  <a:pt x="9646" y="1055"/>
                </a:cubicBezTo>
                <a:lnTo>
                  <a:pt x="9646" y="835"/>
                </a:lnTo>
                <a:cubicBezTo>
                  <a:pt x="9646" y="777"/>
                  <a:pt x="9622" y="730"/>
                  <a:pt x="9593" y="730"/>
                </a:cubicBezTo>
                <a:close/>
                <a:moveTo>
                  <a:pt x="9908" y="730"/>
                </a:moveTo>
                <a:cubicBezTo>
                  <a:pt x="9879" y="730"/>
                  <a:pt x="9855" y="777"/>
                  <a:pt x="9855" y="835"/>
                </a:cubicBezTo>
                <a:lnTo>
                  <a:pt x="9855" y="1055"/>
                </a:lnTo>
                <a:cubicBezTo>
                  <a:pt x="9855" y="1112"/>
                  <a:pt x="9879" y="1157"/>
                  <a:pt x="9908" y="1157"/>
                </a:cubicBezTo>
                <a:cubicBezTo>
                  <a:pt x="9937" y="1157"/>
                  <a:pt x="9961" y="1112"/>
                  <a:pt x="9961" y="1055"/>
                </a:cubicBezTo>
                <a:lnTo>
                  <a:pt x="9961" y="835"/>
                </a:lnTo>
                <a:cubicBezTo>
                  <a:pt x="9961" y="777"/>
                  <a:pt x="9937" y="730"/>
                  <a:pt x="9908" y="730"/>
                </a:cubicBezTo>
                <a:close/>
                <a:moveTo>
                  <a:pt x="10758" y="730"/>
                </a:moveTo>
                <a:cubicBezTo>
                  <a:pt x="10728" y="730"/>
                  <a:pt x="10705" y="777"/>
                  <a:pt x="10705" y="835"/>
                </a:cubicBezTo>
                <a:lnTo>
                  <a:pt x="10705" y="1055"/>
                </a:lnTo>
                <a:cubicBezTo>
                  <a:pt x="10705" y="1112"/>
                  <a:pt x="10728" y="1157"/>
                  <a:pt x="10758" y="1157"/>
                </a:cubicBezTo>
                <a:cubicBezTo>
                  <a:pt x="10787" y="1157"/>
                  <a:pt x="10810" y="1112"/>
                  <a:pt x="10810" y="1055"/>
                </a:cubicBezTo>
                <a:lnTo>
                  <a:pt x="10810" y="835"/>
                </a:lnTo>
                <a:cubicBezTo>
                  <a:pt x="10810" y="777"/>
                  <a:pt x="10787" y="730"/>
                  <a:pt x="10758" y="730"/>
                </a:cubicBezTo>
                <a:close/>
                <a:moveTo>
                  <a:pt x="11072" y="730"/>
                </a:moveTo>
                <a:cubicBezTo>
                  <a:pt x="11043" y="730"/>
                  <a:pt x="11019" y="777"/>
                  <a:pt x="11019" y="835"/>
                </a:cubicBezTo>
                <a:lnTo>
                  <a:pt x="11019" y="1055"/>
                </a:lnTo>
                <a:cubicBezTo>
                  <a:pt x="11019" y="1112"/>
                  <a:pt x="11043" y="1157"/>
                  <a:pt x="11072" y="1157"/>
                </a:cubicBezTo>
                <a:cubicBezTo>
                  <a:pt x="11101" y="1157"/>
                  <a:pt x="11125" y="1112"/>
                  <a:pt x="11125" y="1055"/>
                </a:cubicBezTo>
                <a:lnTo>
                  <a:pt x="11125" y="835"/>
                </a:lnTo>
                <a:cubicBezTo>
                  <a:pt x="11125" y="777"/>
                  <a:pt x="11101" y="730"/>
                  <a:pt x="11072" y="730"/>
                </a:cubicBezTo>
                <a:close/>
                <a:moveTo>
                  <a:pt x="11922" y="730"/>
                </a:moveTo>
                <a:cubicBezTo>
                  <a:pt x="11893" y="730"/>
                  <a:pt x="11869" y="777"/>
                  <a:pt x="11869" y="835"/>
                </a:cubicBezTo>
                <a:lnTo>
                  <a:pt x="11869" y="1055"/>
                </a:lnTo>
                <a:cubicBezTo>
                  <a:pt x="11869" y="1112"/>
                  <a:pt x="11893" y="1157"/>
                  <a:pt x="11922" y="1157"/>
                </a:cubicBezTo>
                <a:cubicBezTo>
                  <a:pt x="11951" y="1157"/>
                  <a:pt x="11974" y="1112"/>
                  <a:pt x="11974" y="1055"/>
                </a:cubicBezTo>
                <a:lnTo>
                  <a:pt x="11974" y="835"/>
                </a:lnTo>
                <a:cubicBezTo>
                  <a:pt x="11974" y="777"/>
                  <a:pt x="11951" y="730"/>
                  <a:pt x="11922" y="730"/>
                </a:cubicBezTo>
                <a:close/>
                <a:moveTo>
                  <a:pt x="12236" y="730"/>
                </a:moveTo>
                <a:cubicBezTo>
                  <a:pt x="12207" y="730"/>
                  <a:pt x="12183" y="777"/>
                  <a:pt x="12183" y="835"/>
                </a:cubicBezTo>
                <a:lnTo>
                  <a:pt x="12183" y="1055"/>
                </a:lnTo>
                <a:cubicBezTo>
                  <a:pt x="12183" y="1112"/>
                  <a:pt x="12207" y="1157"/>
                  <a:pt x="12236" y="1157"/>
                </a:cubicBezTo>
                <a:cubicBezTo>
                  <a:pt x="12265" y="1157"/>
                  <a:pt x="12288" y="1112"/>
                  <a:pt x="12288" y="1055"/>
                </a:cubicBezTo>
                <a:lnTo>
                  <a:pt x="12288" y="835"/>
                </a:lnTo>
                <a:cubicBezTo>
                  <a:pt x="12288" y="777"/>
                  <a:pt x="12265" y="730"/>
                  <a:pt x="12236" y="730"/>
                </a:cubicBezTo>
                <a:close/>
                <a:moveTo>
                  <a:pt x="13085" y="730"/>
                </a:moveTo>
                <a:cubicBezTo>
                  <a:pt x="13056" y="730"/>
                  <a:pt x="13032" y="777"/>
                  <a:pt x="13032" y="835"/>
                </a:cubicBezTo>
                <a:lnTo>
                  <a:pt x="13032" y="1055"/>
                </a:lnTo>
                <a:cubicBezTo>
                  <a:pt x="13032" y="1112"/>
                  <a:pt x="13056" y="1157"/>
                  <a:pt x="13085" y="1157"/>
                </a:cubicBezTo>
                <a:cubicBezTo>
                  <a:pt x="13114" y="1157"/>
                  <a:pt x="13138" y="1112"/>
                  <a:pt x="13138" y="1055"/>
                </a:cubicBezTo>
                <a:lnTo>
                  <a:pt x="13138" y="835"/>
                </a:lnTo>
                <a:cubicBezTo>
                  <a:pt x="13138" y="777"/>
                  <a:pt x="13114" y="730"/>
                  <a:pt x="13085" y="730"/>
                </a:cubicBezTo>
                <a:close/>
                <a:moveTo>
                  <a:pt x="13399" y="730"/>
                </a:moveTo>
                <a:cubicBezTo>
                  <a:pt x="13370" y="730"/>
                  <a:pt x="13348" y="777"/>
                  <a:pt x="13348" y="835"/>
                </a:cubicBezTo>
                <a:lnTo>
                  <a:pt x="13348" y="1055"/>
                </a:lnTo>
                <a:cubicBezTo>
                  <a:pt x="13348" y="1112"/>
                  <a:pt x="13370" y="1157"/>
                  <a:pt x="13399" y="1157"/>
                </a:cubicBezTo>
                <a:cubicBezTo>
                  <a:pt x="13428" y="1157"/>
                  <a:pt x="13452" y="1112"/>
                  <a:pt x="13452" y="1055"/>
                </a:cubicBezTo>
                <a:lnTo>
                  <a:pt x="13452" y="835"/>
                </a:lnTo>
                <a:cubicBezTo>
                  <a:pt x="13452" y="777"/>
                  <a:pt x="13428" y="730"/>
                  <a:pt x="13399" y="730"/>
                </a:cubicBezTo>
                <a:close/>
                <a:moveTo>
                  <a:pt x="14249" y="730"/>
                </a:moveTo>
                <a:cubicBezTo>
                  <a:pt x="14220" y="730"/>
                  <a:pt x="14196" y="777"/>
                  <a:pt x="14196" y="835"/>
                </a:cubicBezTo>
                <a:lnTo>
                  <a:pt x="14196" y="1055"/>
                </a:lnTo>
                <a:cubicBezTo>
                  <a:pt x="14196" y="1112"/>
                  <a:pt x="14220" y="1157"/>
                  <a:pt x="14249" y="1157"/>
                </a:cubicBezTo>
                <a:cubicBezTo>
                  <a:pt x="14278" y="1157"/>
                  <a:pt x="14302" y="1112"/>
                  <a:pt x="14302" y="1055"/>
                </a:cubicBezTo>
                <a:lnTo>
                  <a:pt x="14302" y="835"/>
                </a:lnTo>
                <a:cubicBezTo>
                  <a:pt x="14302" y="777"/>
                  <a:pt x="14278" y="730"/>
                  <a:pt x="14249" y="730"/>
                </a:cubicBezTo>
                <a:close/>
                <a:moveTo>
                  <a:pt x="14564" y="730"/>
                </a:moveTo>
                <a:cubicBezTo>
                  <a:pt x="14535" y="730"/>
                  <a:pt x="14511" y="777"/>
                  <a:pt x="14511" y="835"/>
                </a:cubicBezTo>
                <a:lnTo>
                  <a:pt x="14511" y="1055"/>
                </a:lnTo>
                <a:cubicBezTo>
                  <a:pt x="14511" y="1112"/>
                  <a:pt x="14535" y="1157"/>
                  <a:pt x="14564" y="1157"/>
                </a:cubicBezTo>
                <a:cubicBezTo>
                  <a:pt x="14593" y="1157"/>
                  <a:pt x="14617" y="1112"/>
                  <a:pt x="14617" y="1055"/>
                </a:cubicBezTo>
                <a:lnTo>
                  <a:pt x="14617" y="835"/>
                </a:lnTo>
                <a:cubicBezTo>
                  <a:pt x="14617" y="777"/>
                  <a:pt x="14593" y="730"/>
                  <a:pt x="14564" y="730"/>
                </a:cubicBezTo>
                <a:close/>
                <a:moveTo>
                  <a:pt x="15413" y="730"/>
                </a:moveTo>
                <a:cubicBezTo>
                  <a:pt x="15384" y="730"/>
                  <a:pt x="15360" y="777"/>
                  <a:pt x="15360" y="835"/>
                </a:cubicBezTo>
                <a:lnTo>
                  <a:pt x="15360" y="1055"/>
                </a:lnTo>
                <a:cubicBezTo>
                  <a:pt x="15360" y="1112"/>
                  <a:pt x="15384" y="1157"/>
                  <a:pt x="15413" y="1157"/>
                </a:cubicBezTo>
                <a:cubicBezTo>
                  <a:pt x="15442" y="1157"/>
                  <a:pt x="15465" y="1112"/>
                  <a:pt x="15465" y="1055"/>
                </a:cubicBezTo>
                <a:lnTo>
                  <a:pt x="15465" y="835"/>
                </a:lnTo>
                <a:cubicBezTo>
                  <a:pt x="15465" y="777"/>
                  <a:pt x="15442" y="730"/>
                  <a:pt x="15413" y="730"/>
                </a:cubicBezTo>
                <a:close/>
                <a:moveTo>
                  <a:pt x="15728" y="730"/>
                </a:moveTo>
                <a:cubicBezTo>
                  <a:pt x="15699" y="730"/>
                  <a:pt x="15675" y="777"/>
                  <a:pt x="15675" y="835"/>
                </a:cubicBezTo>
                <a:lnTo>
                  <a:pt x="15675" y="1055"/>
                </a:lnTo>
                <a:cubicBezTo>
                  <a:pt x="15675" y="1112"/>
                  <a:pt x="15699" y="1157"/>
                  <a:pt x="15728" y="1157"/>
                </a:cubicBezTo>
                <a:cubicBezTo>
                  <a:pt x="15757" y="1157"/>
                  <a:pt x="15781" y="1112"/>
                  <a:pt x="15781" y="1055"/>
                </a:cubicBezTo>
                <a:lnTo>
                  <a:pt x="15781" y="835"/>
                </a:lnTo>
                <a:cubicBezTo>
                  <a:pt x="15781" y="777"/>
                  <a:pt x="15757" y="730"/>
                  <a:pt x="15728" y="730"/>
                </a:cubicBezTo>
                <a:close/>
                <a:moveTo>
                  <a:pt x="16578" y="730"/>
                </a:moveTo>
                <a:cubicBezTo>
                  <a:pt x="16549" y="730"/>
                  <a:pt x="16525" y="777"/>
                  <a:pt x="16525" y="835"/>
                </a:cubicBezTo>
                <a:lnTo>
                  <a:pt x="16525" y="1055"/>
                </a:lnTo>
                <a:cubicBezTo>
                  <a:pt x="16525" y="1112"/>
                  <a:pt x="16549" y="1157"/>
                  <a:pt x="16578" y="1157"/>
                </a:cubicBezTo>
                <a:cubicBezTo>
                  <a:pt x="16607" y="1157"/>
                  <a:pt x="16630" y="1112"/>
                  <a:pt x="16630" y="1055"/>
                </a:cubicBezTo>
                <a:lnTo>
                  <a:pt x="16630" y="835"/>
                </a:lnTo>
                <a:cubicBezTo>
                  <a:pt x="16630" y="777"/>
                  <a:pt x="16607" y="730"/>
                  <a:pt x="16578" y="730"/>
                </a:cubicBezTo>
                <a:close/>
                <a:moveTo>
                  <a:pt x="16892" y="730"/>
                </a:moveTo>
                <a:cubicBezTo>
                  <a:pt x="16863" y="730"/>
                  <a:pt x="16839" y="777"/>
                  <a:pt x="16839" y="835"/>
                </a:cubicBezTo>
                <a:lnTo>
                  <a:pt x="16839" y="1055"/>
                </a:lnTo>
                <a:cubicBezTo>
                  <a:pt x="16839" y="1112"/>
                  <a:pt x="16863" y="1157"/>
                  <a:pt x="16892" y="1157"/>
                </a:cubicBezTo>
                <a:cubicBezTo>
                  <a:pt x="16921" y="1157"/>
                  <a:pt x="16944" y="1112"/>
                  <a:pt x="16944" y="1055"/>
                </a:cubicBezTo>
                <a:lnTo>
                  <a:pt x="16944" y="835"/>
                </a:lnTo>
                <a:cubicBezTo>
                  <a:pt x="16944" y="777"/>
                  <a:pt x="16921" y="730"/>
                  <a:pt x="16892" y="730"/>
                </a:cubicBezTo>
                <a:close/>
                <a:moveTo>
                  <a:pt x="17741" y="730"/>
                </a:moveTo>
                <a:cubicBezTo>
                  <a:pt x="17712" y="730"/>
                  <a:pt x="17689" y="777"/>
                  <a:pt x="17689" y="835"/>
                </a:cubicBezTo>
                <a:lnTo>
                  <a:pt x="17689" y="1055"/>
                </a:lnTo>
                <a:cubicBezTo>
                  <a:pt x="17689" y="1112"/>
                  <a:pt x="17712" y="1157"/>
                  <a:pt x="17741" y="1157"/>
                </a:cubicBezTo>
                <a:cubicBezTo>
                  <a:pt x="17770" y="1157"/>
                  <a:pt x="17794" y="1112"/>
                  <a:pt x="17794" y="1055"/>
                </a:cubicBezTo>
                <a:lnTo>
                  <a:pt x="17794" y="835"/>
                </a:lnTo>
                <a:cubicBezTo>
                  <a:pt x="17794" y="777"/>
                  <a:pt x="17770" y="730"/>
                  <a:pt x="17741" y="730"/>
                </a:cubicBezTo>
                <a:close/>
                <a:moveTo>
                  <a:pt x="18055" y="730"/>
                </a:moveTo>
                <a:cubicBezTo>
                  <a:pt x="18026" y="730"/>
                  <a:pt x="18002" y="777"/>
                  <a:pt x="18002" y="835"/>
                </a:cubicBezTo>
                <a:lnTo>
                  <a:pt x="18002" y="1055"/>
                </a:lnTo>
                <a:cubicBezTo>
                  <a:pt x="18002" y="1112"/>
                  <a:pt x="18026" y="1157"/>
                  <a:pt x="18055" y="1157"/>
                </a:cubicBezTo>
                <a:cubicBezTo>
                  <a:pt x="18085" y="1157"/>
                  <a:pt x="18108" y="1112"/>
                  <a:pt x="18108" y="1055"/>
                </a:cubicBezTo>
                <a:lnTo>
                  <a:pt x="18108" y="835"/>
                </a:lnTo>
                <a:cubicBezTo>
                  <a:pt x="18108" y="777"/>
                  <a:pt x="18085" y="730"/>
                  <a:pt x="18055" y="730"/>
                </a:cubicBezTo>
                <a:close/>
                <a:moveTo>
                  <a:pt x="18905" y="730"/>
                </a:moveTo>
                <a:cubicBezTo>
                  <a:pt x="18876" y="730"/>
                  <a:pt x="18852" y="777"/>
                  <a:pt x="18852" y="835"/>
                </a:cubicBezTo>
                <a:lnTo>
                  <a:pt x="18852" y="1055"/>
                </a:lnTo>
                <a:cubicBezTo>
                  <a:pt x="18852" y="1112"/>
                  <a:pt x="18876" y="1157"/>
                  <a:pt x="18905" y="1157"/>
                </a:cubicBezTo>
                <a:cubicBezTo>
                  <a:pt x="18934" y="1157"/>
                  <a:pt x="18958" y="1112"/>
                  <a:pt x="18958" y="1055"/>
                </a:cubicBezTo>
                <a:lnTo>
                  <a:pt x="18958" y="835"/>
                </a:lnTo>
                <a:cubicBezTo>
                  <a:pt x="18958" y="777"/>
                  <a:pt x="18934" y="730"/>
                  <a:pt x="18905" y="730"/>
                </a:cubicBezTo>
                <a:close/>
                <a:moveTo>
                  <a:pt x="19220" y="730"/>
                </a:moveTo>
                <a:cubicBezTo>
                  <a:pt x="19191" y="730"/>
                  <a:pt x="19167" y="777"/>
                  <a:pt x="19167" y="835"/>
                </a:cubicBezTo>
                <a:lnTo>
                  <a:pt x="19167" y="1055"/>
                </a:lnTo>
                <a:cubicBezTo>
                  <a:pt x="19167" y="1112"/>
                  <a:pt x="19191" y="1157"/>
                  <a:pt x="19220" y="1157"/>
                </a:cubicBezTo>
                <a:cubicBezTo>
                  <a:pt x="19249" y="1157"/>
                  <a:pt x="19273" y="1112"/>
                  <a:pt x="19273" y="1055"/>
                </a:cubicBezTo>
                <a:lnTo>
                  <a:pt x="19273" y="835"/>
                </a:lnTo>
                <a:cubicBezTo>
                  <a:pt x="19273" y="777"/>
                  <a:pt x="19249" y="730"/>
                  <a:pt x="19220" y="730"/>
                </a:cubicBezTo>
                <a:close/>
                <a:moveTo>
                  <a:pt x="20069" y="730"/>
                </a:moveTo>
                <a:cubicBezTo>
                  <a:pt x="20040" y="730"/>
                  <a:pt x="20016" y="777"/>
                  <a:pt x="20016" y="835"/>
                </a:cubicBezTo>
                <a:lnTo>
                  <a:pt x="20016" y="1055"/>
                </a:lnTo>
                <a:cubicBezTo>
                  <a:pt x="20016" y="1112"/>
                  <a:pt x="20040" y="1157"/>
                  <a:pt x="20069" y="1157"/>
                </a:cubicBezTo>
                <a:cubicBezTo>
                  <a:pt x="20099" y="1157"/>
                  <a:pt x="20122" y="1112"/>
                  <a:pt x="20122" y="1055"/>
                </a:cubicBezTo>
                <a:lnTo>
                  <a:pt x="20122" y="835"/>
                </a:lnTo>
                <a:cubicBezTo>
                  <a:pt x="20122" y="777"/>
                  <a:pt x="20099" y="730"/>
                  <a:pt x="20069" y="730"/>
                </a:cubicBezTo>
                <a:close/>
                <a:moveTo>
                  <a:pt x="20384" y="730"/>
                </a:moveTo>
                <a:cubicBezTo>
                  <a:pt x="20355" y="730"/>
                  <a:pt x="20331" y="777"/>
                  <a:pt x="20331" y="835"/>
                </a:cubicBezTo>
                <a:lnTo>
                  <a:pt x="20331" y="1055"/>
                </a:lnTo>
                <a:cubicBezTo>
                  <a:pt x="20331" y="1112"/>
                  <a:pt x="20355" y="1157"/>
                  <a:pt x="20384" y="1157"/>
                </a:cubicBezTo>
                <a:cubicBezTo>
                  <a:pt x="20413" y="1157"/>
                  <a:pt x="20436" y="1112"/>
                  <a:pt x="20436" y="1055"/>
                </a:cubicBezTo>
                <a:lnTo>
                  <a:pt x="20436" y="835"/>
                </a:lnTo>
                <a:cubicBezTo>
                  <a:pt x="20436" y="777"/>
                  <a:pt x="20413" y="730"/>
                  <a:pt x="20384" y="730"/>
                </a:cubicBezTo>
                <a:close/>
                <a:moveTo>
                  <a:pt x="21234" y="730"/>
                </a:moveTo>
                <a:cubicBezTo>
                  <a:pt x="21204" y="730"/>
                  <a:pt x="21181" y="777"/>
                  <a:pt x="21181" y="835"/>
                </a:cubicBezTo>
                <a:lnTo>
                  <a:pt x="21181" y="1055"/>
                </a:lnTo>
                <a:cubicBezTo>
                  <a:pt x="21181" y="1112"/>
                  <a:pt x="21204" y="1157"/>
                  <a:pt x="21234" y="1157"/>
                </a:cubicBezTo>
                <a:cubicBezTo>
                  <a:pt x="21263" y="1157"/>
                  <a:pt x="21285" y="1112"/>
                  <a:pt x="21285" y="1055"/>
                </a:cubicBezTo>
                <a:lnTo>
                  <a:pt x="21285" y="835"/>
                </a:lnTo>
                <a:cubicBezTo>
                  <a:pt x="21285" y="777"/>
                  <a:pt x="21263" y="730"/>
                  <a:pt x="21234" y="730"/>
                </a:cubicBezTo>
                <a:close/>
                <a:moveTo>
                  <a:pt x="21547" y="730"/>
                </a:moveTo>
                <a:cubicBezTo>
                  <a:pt x="21518" y="730"/>
                  <a:pt x="21495" y="777"/>
                  <a:pt x="21495" y="835"/>
                </a:cubicBezTo>
                <a:lnTo>
                  <a:pt x="21495" y="1055"/>
                </a:lnTo>
                <a:cubicBezTo>
                  <a:pt x="21495" y="1112"/>
                  <a:pt x="21518" y="1157"/>
                  <a:pt x="21547" y="1157"/>
                </a:cubicBezTo>
                <a:cubicBezTo>
                  <a:pt x="21576" y="1157"/>
                  <a:pt x="21600" y="1112"/>
                  <a:pt x="21600" y="1055"/>
                </a:cubicBezTo>
                <a:lnTo>
                  <a:pt x="21600" y="835"/>
                </a:lnTo>
                <a:cubicBezTo>
                  <a:pt x="21600" y="777"/>
                  <a:pt x="21576" y="730"/>
                  <a:pt x="21547" y="730"/>
                </a:cubicBezTo>
                <a:close/>
                <a:moveTo>
                  <a:pt x="53" y="1460"/>
                </a:moveTo>
                <a:cubicBezTo>
                  <a:pt x="24" y="1460"/>
                  <a:pt x="0" y="1507"/>
                  <a:pt x="0" y="1564"/>
                </a:cubicBezTo>
                <a:lnTo>
                  <a:pt x="0" y="1785"/>
                </a:lnTo>
                <a:cubicBezTo>
                  <a:pt x="0" y="1842"/>
                  <a:pt x="24" y="1887"/>
                  <a:pt x="53" y="1887"/>
                </a:cubicBezTo>
                <a:cubicBezTo>
                  <a:pt x="82" y="1887"/>
                  <a:pt x="106" y="1842"/>
                  <a:pt x="106" y="1785"/>
                </a:cubicBezTo>
                <a:lnTo>
                  <a:pt x="106" y="1564"/>
                </a:lnTo>
                <a:cubicBezTo>
                  <a:pt x="106" y="1507"/>
                  <a:pt x="82" y="1460"/>
                  <a:pt x="53" y="1460"/>
                </a:cubicBezTo>
                <a:close/>
                <a:moveTo>
                  <a:pt x="367" y="1460"/>
                </a:moveTo>
                <a:cubicBezTo>
                  <a:pt x="338" y="1460"/>
                  <a:pt x="315" y="1507"/>
                  <a:pt x="315" y="1564"/>
                </a:cubicBezTo>
                <a:lnTo>
                  <a:pt x="315" y="1785"/>
                </a:lnTo>
                <a:cubicBezTo>
                  <a:pt x="315" y="1842"/>
                  <a:pt x="338" y="1887"/>
                  <a:pt x="367" y="1887"/>
                </a:cubicBezTo>
                <a:cubicBezTo>
                  <a:pt x="397" y="1887"/>
                  <a:pt x="420" y="1842"/>
                  <a:pt x="420" y="1785"/>
                </a:cubicBezTo>
                <a:lnTo>
                  <a:pt x="420" y="1564"/>
                </a:lnTo>
                <a:cubicBezTo>
                  <a:pt x="420" y="1507"/>
                  <a:pt x="397" y="1460"/>
                  <a:pt x="367" y="1460"/>
                </a:cubicBezTo>
                <a:close/>
                <a:moveTo>
                  <a:pt x="1217" y="1460"/>
                </a:moveTo>
                <a:cubicBezTo>
                  <a:pt x="1188" y="1460"/>
                  <a:pt x="1164" y="1507"/>
                  <a:pt x="1164" y="1564"/>
                </a:cubicBezTo>
                <a:lnTo>
                  <a:pt x="1164" y="1785"/>
                </a:lnTo>
                <a:cubicBezTo>
                  <a:pt x="1164" y="1842"/>
                  <a:pt x="1188" y="1887"/>
                  <a:pt x="1217" y="1887"/>
                </a:cubicBezTo>
                <a:cubicBezTo>
                  <a:pt x="1246" y="1887"/>
                  <a:pt x="1270" y="1842"/>
                  <a:pt x="1270" y="1785"/>
                </a:cubicBezTo>
                <a:lnTo>
                  <a:pt x="1270" y="1564"/>
                </a:lnTo>
                <a:cubicBezTo>
                  <a:pt x="1270" y="1507"/>
                  <a:pt x="1246" y="1460"/>
                  <a:pt x="1217" y="1460"/>
                </a:cubicBezTo>
                <a:close/>
                <a:moveTo>
                  <a:pt x="1532" y="1460"/>
                </a:moveTo>
                <a:cubicBezTo>
                  <a:pt x="1503" y="1460"/>
                  <a:pt x="1479" y="1507"/>
                  <a:pt x="1479" y="1564"/>
                </a:cubicBezTo>
                <a:lnTo>
                  <a:pt x="1479" y="1785"/>
                </a:lnTo>
                <a:cubicBezTo>
                  <a:pt x="1479" y="1842"/>
                  <a:pt x="1503" y="1887"/>
                  <a:pt x="1532" y="1887"/>
                </a:cubicBezTo>
                <a:cubicBezTo>
                  <a:pt x="1561" y="1887"/>
                  <a:pt x="1584" y="1842"/>
                  <a:pt x="1584" y="1785"/>
                </a:cubicBezTo>
                <a:lnTo>
                  <a:pt x="1584" y="1564"/>
                </a:lnTo>
                <a:cubicBezTo>
                  <a:pt x="1584" y="1507"/>
                  <a:pt x="1561" y="1460"/>
                  <a:pt x="1532" y="1460"/>
                </a:cubicBezTo>
                <a:close/>
                <a:moveTo>
                  <a:pt x="2380" y="1460"/>
                </a:moveTo>
                <a:cubicBezTo>
                  <a:pt x="2351" y="1460"/>
                  <a:pt x="2329" y="1507"/>
                  <a:pt x="2329" y="1564"/>
                </a:cubicBezTo>
                <a:lnTo>
                  <a:pt x="2329" y="1785"/>
                </a:lnTo>
                <a:cubicBezTo>
                  <a:pt x="2329" y="1842"/>
                  <a:pt x="2351" y="1887"/>
                  <a:pt x="2380" y="1887"/>
                </a:cubicBezTo>
                <a:cubicBezTo>
                  <a:pt x="2409" y="1887"/>
                  <a:pt x="2433" y="1842"/>
                  <a:pt x="2433" y="1785"/>
                </a:cubicBezTo>
                <a:lnTo>
                  <a:pt x="2433" y="1564"/>
                </a:lnTo>
                <a:cubicBezTo>
                  <a:pt x="2433" y="1507"/>
                  <a:pt x="2409" y="1460"/>
                  <a:pt x="2380" y="1460"/>
                </a:cubicBezTo>
                <a:close/>
                <a:moveTo>
                  <a:pt x="2695" y="1460"/>
                </a:moveTo>
                <a:cubicBezTo>
                  <a:pt x="2666" y="1460"/>
                  <a:pt x="2643" y="1507"/>
                  <a:pt x="2643" y="1564"/>
                </a:cubicBezTo>
                <a:lnTo>
                  <a:pt x="2643" y="1785"/>
                </a:lnTo>
                <a:cubicBezTo>
                  <a:pt x="2643" y="1842"/>
                  <a:pt x="2666" y="1887"/>
                  <a:pt x="2695" y="1887"/>
                </a:cubicBezTo>
                <a:cubicBezTo>
                  <a:pt x="2724" y="1887"/>
                  <a:pt x="2748" y="1842"/>
                  <a:pt x="2748" y="1785"/>
                </a:cubicBezTo>
                <a:lnTo>
                  <a:pt x="2748" y="1564"/>
                </a:lnTo>
                <a:cubicBezTo>
                  <a:pt x="2748" y="1507"/>
                  <a:pt x="2724" y="1460"/>
                  <a:pt x="2695" y="1460"/>
                </a:cubicBezTo>
                <a:close/>
                <a:moveTo>
                  <a:pt x="3545" y="1460"/>
                </a:moveTo>
                <a:cubicBezTo>
                  <a:pt x="3516" y="1460"/>
                  <a:pt x="3492" y="1507"/>
                  <a:pt x="3492" y="1564"/>
                </a:cubicBezTo>
                <a:lnTo>
                  <a:pt x="3492" y="1785"/>
                </a:lnTo>
                <a:cubicBezTo>
                  <a:pt x="3492" y="1842"/>
                  <a:pt x="3516" y="1887"/>
                  <a:pt x="3545" y="1887"/>
                </a:cubicBezTo>
                <a:cubicBezTo>
                  <a:pt x="3574" y="1887"/>
                  <a:pt x="3598" y="1842"/>
                  <a:pt x="3598" y="1785"/>
                </a:cubicBezTo>
                <a:lnTo>
                  <a:pt x="3598" y="1564"/>
                </a:lnTo>
                <a:cubicBezTo>
                  <a:pt x="3598" y="1507"/>
                  <a:pt x="3574" y="1460"/>
                  <a:pt x="3545" y="1460"/>
                </a:cubicBezTo>
                <a:close/>
                <a:moveTo>
                  <a:pt x="3859" y="1460"/>
                </a:moveTo>
                <a:cubicBezTo>
                  <a:pt x="3830" y="1460"/>
                  <a:pt x="3806" y="1507"/>
                  <a:pt x="3806" y="1564"/>
                </a:cubicBezTo>
                <a:lnTo>
                  <a:pt x="3806" y="1785"/>
                </a:lnTo>
                <a:cubicBezTo>
                  <a:pt x="3806" y="1842"/>
                  <a:pt x="3830" y="1887"/>
                  <a:pt x="3859" y="1887"/>
                </a:cubicBezTo>
                <a:cubicBezTo>
                  <a:pt x="3888" y="1887"/>
                  <a:pt x="3912" y="1842"/>
                  <a:pt x="3912" y="1785"/>
                </a:cubicBezTo>
                <a:lnTo>
                  <a:pt x="3912" y="1564"/>
                </a:lnTo>
                <a:cubicBezTo>
                  <a:pt x="3912" y="1507"/>
                  <a:pt x="3888" y="1460"/>
                  <a:pt x="3859" y="1460"/>
                </a:cubicBezTo>
                <a:close/>
                <a:moveTo>
                  <a:pt x="4709" y="1460"/>
                </a:moveTo>
                <a:cubicBezTo>
                  <a:pt x="4680" y="1460"/>
                  <a:pt x="4656" y="1507"/>
                  <a:pt x="4656" y="1564"/>
                </a:cubicBezTo>
                <a:lnTo>
                  <a:pt x="4656" y="1785"/>
                </a:lnTo>
                <a:cubicBezTo>
                  <a:pt x="4656" y="1842"/>
                  <a:pt x="4680" y="1887"/>
                  <a:pt x="4709" y="1887"/>
                </a:cubicBezTo>
                <a:cubicBezTo>
                  <a:pt x="4738" y="1887"/>
                  <a:pt x="4762" y="1842"/>
                  <a:pt x="4762" y="1785"/>
                </a:cubicBezTo>
                <a:lnTo>
                  <a:pt x="4762" y="1564"/>
                </a:lnTo>
                <a:cubicBezTo>
                  <a:pt x="4762" y="1507"/>
                  <a:pt x="4738" y="1460"/>
                  <a:pt x="4709" y="1460"/>
                </a:cubicBezTo>
                <a:close/>
                <a:moveTo>
                  <a:pt x="5023" y="1460"/>
                </a:moveTo>
                <a:cubicBezTo>
                  <a:pt x="4994" y="1460"/>
                  <a:pt x="4970" y="1507"/>
                  <a:pt x="4970" y="1564"/>
                </a:cubicBezTo>
                <a:lnTo>
                  <a:pt x="4970" y="1785"/>
                </a:lnTo>
                <a:cubicBezTo>
                  <a:pt x="4970" y="1842"/>
                  <a:pt x="4994" y="1887"/>
                  <a:pt x="5023" y="1887"/>
                </a:cubicBezTo>
                <a:cubicBezTo>
                  <a:pt x="5053" y="1887"/>
                  <a:pt x="5076" y="1842"/>
                  <a:pt x="5076" y="1785"/>
                </a:cubicBezTo>
                <a:lnTo>
                  <a:pt x="5076" y="1564"/>
                </a:lnTo>
                <a:cubicBezTo>
                  <a:pt x="5076" y="1507"/>
                  <a:pt x="5053" y="1460"/>
                  <a:pt x="5023" y="1460"/>
                </a:cubicBezTo>
                <a:close/>
                <a:moveTo>
                  <a:pt x="5873" y="1460"/>
                </a:moveTo>
                <a:cubicBezTo>
                  <a:pt x="5844" y="1460"/>
                  <a:pt x="5820" y="1507"/>
                  <a:pt x="5820" y="1564"/>
                </a:cubicBezTo>
                <a:lnTo>
                  <a:pt x="5820" y="1785"/>
                </a:lnTo>
                <a:cubicBezTo>
                  <a:pt x="5820" y="1842"/>
                  <a:pt x="5844" y="1887"/>
                  <a:pt x="5873" y="1887"/>
                </a:cubicBezTo>
                <a:cubicBezTo>
                  <a:pt x="5902" y="1887"/>
                  <a:pt x="5926" y="1842"/>
                  <a:pt x="5926" y="1785"/>
                </a:cubicBezTo>
                <a:lnTo>
                  <a:pt x="5926" y="1564"/>
                </a:lnTo>
                <a:cubicBezTo>
                  <a:pt x="5926" y="1507"/>
                  <a:pt x="5902" y="1460"/>
                  <a:pt x="5873" y="1460"/>
                </a:cubicBezTo>
                <a:close/>
                <a:moveTo>
                  <a:pt x="6188" y="1460"/>
                </a:moveTo>
                <a:cubicBezTo>
                  <a:pt x="6159" y="1460"/>
                  <a:pt x="6135" y="1507"/>
                  <a:pt x="6135" y="1564"/>
                </a:cubicBezTo>
                <a:lnTo>
                  <a:pt x="6135" y="1785"/>
                </a:lnTo>
                <a:cubicBezTo>
                  <a:pt x="6135" y="1842"/>
                  <a:pt x="6159" y="1887"/>
                  <a:pt x="6188" y="1887"/>
                </a:cubicBezTo>
                <a:cubicBezTo>
                  <a:pt x="6217" y="1887"/>
                  <a:pt x="6240" y="1842"/>
                  <a:pt x="6240" y="1785"/>
                </a:cubicBezTo>
                <a:lnTo>
                  <a:pt x="6240" y="1564"/>
                </a:lnTo>
                <a:cubicBezTo>
                  <a:pt x="6240" y="1507"/>
                  <a:pt x="6217" y="1460"/>
                  <a:pt x="6188" y="1460"/>
                </a:cubicBezTo>
                <a:close/>
                <a:moveTo>
                  <a:pt x="7036" y="1460"/>
                </a:moveTo>
                <a:cubicBezTo>
                  <a:pt x="7007" y="1460"/>
                  <a:pt x="6984" y="1507"/>
                  <a:pt x="6984" y="1564"/>
                </a:cubicBezTo>
                <a:lnTo>
                  <a:pt x="6984" y="1785"/>
                </a:lnTo>
                <a:cubicBezTo>
                  <a:pt x="6984" y="1842"/>
                  <a:pt x="7007" y="1887"/>
                  <a:pt x="7036" y="1887"/>
                </a:cubicBezTo>
                <a:cubicBezTo>
                  <a:pt x="7065" y="1887"/>
                  <a:pt x="7089" y="1842"/>
                  <a:pt x="7089" y="1785"/>
                </a:cubicBezTo>
                <a:lnTo>
                  <a:pt x="7089" y="1564"/>
                </a:lnTo>
                <a:cubicBezTo>
                  <a:pt x="7089" y="1507"/>
                  <a:pt x="7065" y="1460"/>
                  <a:pt x="7036" y="1460"/>
                </a:cubicBezTo>
                <a:close/>
                <a:moveTo>
                  <a:pt x="7351" y="1460"/>
                </a:moveTo>
                <a:cubicBezTo>
                  <a:pt x="7322" y="1460"/>
                  <a:pt x="7299" y="1507"/>
                  <a:pt x="7299" y="1564"/>
                </a:cubicBezTo>
                <a:lnTo>
                  <a:pt x="7299" y="1785"/>
                </a:lnTo>
                <a:cubicBezTo>
                  <a:pt x="7299" y="1842"/>
                  <a:pt x="7322" y="1887"/>
                  <a:pt x="7351" y="1887"/>
                </a:cubicBezTo>
                <a:cubicBezTo>
                  <a:pt x="7380" y="1887"/>
                  <a:pt x="7404" y="1842"/>
                  <a:pt x="7404" y="1785"/>
                </a:cubicBezTo>
                <a:lnTo>
                  <a:pt x="7404" y="1564"/>
                </a:lnTo>
                <a:cubicBezTo>
                  <a:pt x="7404" y="1507"/>
                  <a:pt x="7380" y="1460"/>
                  <a:pt x="7351" y="1460"/>
                </a:cubicBezTo>
                <a:close/>
                <a:moveTo>
                  <a:pt x="8201" y="1460"/>
                </a:moveTo>
                <a:cubicBezTo>
                  <a:pt x="8171" y="1460"/>
                  <a:pt x="8148" y="1507"/>
                  <a:pt x="8148" y="1564"/>
                </a:cubicBezTo>
                <a:lnTo>
                  <a:pt x="8148" y="1785"/>
                </a:lnTo>
                <a:cubicBezTo>
                  <a:pt x="8148" y="1842"/>
                  <a:pt x="8171" y="1887"/>
                  <a:pt x="8201" y="1887"/>
                </a:cubicBezTo>
                <a:cubicBezTo>
                  <a:pt x="8230" y="1887"/>
                  <a:pt x="8254" y="1842"/>
                  <a:pt x="8254" y="1785"/>
                </a:cubicBezTo>
                <a:lnTo>
                  <a:pt x="8254" y="1564"/>
                </a:lnTo>
                <a:cubicBezTo>
                  <a:pt x="8254" y="1507"/>
                  <a:pt x="8230" y="1460"/>
                  <a:pt x="8201" y="1460"/>
                </a:cubicBezTo>
                <a:close/>
                <a:moveTo>
                  <a:pt x="8515" y="1460"/>
                </a:moveTo>
                <a:cubicBezTo>
                  <a:pt x="8486" y="1460"/>
                  <a:pt x="8462" y="1507"/>
                  <a:pt x="8462" y="1564"/>
                </a:cubicBezTo>
                <a:lnTo>
                  <a:pt x="8462" y="1785"/>
                </a:lnTo>
                <a:cubicBezTo>
                  <a:pt x="8462" y="1842"/>
                  <a:pt x="8486" y="1887"/>
                  <a:pt x="8515" y="1887"/>
                </a:cubicBezTo>
                <a:cubicBezTo>
                  <a:pt x="8544" y="1887"/>
                  <a:pt x="8568" y="1842"/>
                  <a:pt x="8568" y="1785"/>
                </a:cubicBezTo>
                <a:lnTo>
                  <a:pt x="8568" y="1564"/>
                </a:lnTo>
                <a:cubicBezTo>
                  <a:pt x="8568" y="1507"/>
                  <a:pt x="8544" y="1460"/>
                  <a:pt x="8515" y="1460"/>
                </a:cubicBezTo>
                <a:close/>
                <a:moveTo>
                  <a:pt x="9365" y="1460"/>
                </a:moveTo>
                <a:cubicBezTo>
                  <a:pt x="9336" y="1460"/>
                  <a:pt x="9312" y="1507"/>
                  <a:pt x="9312" y="1564"/>
                </a:cubicBezTo>
                <a:lnTo>
                  <a:pt x="9312" y="1785"/>
                </a:lnTo>
                <a:cubicBezTo>
                  <a:pt x="9312" y="1842"/>
                  <a:pt x="9336" y="1887"/>
                  <a:pt x="9365" y="1887"/>
                </a:cubicBezTo>
                <a:cubicBezTo>
                  <a:pt x="9394" y="1887"/>
                  <a:pt x="9418" y="1842"/>
                  <a:pt x="9418" y="1785"/>
                </a:cubicBezTo>
                <a:lnTo>
                  <a:pt x="9418" y="1564"/>
                </a:lnTo>
                <a:cubicBezTo>
                  <a:pt x="9418" y="1507"/>
                  <a:pt x="9394" y="1460"/>
                  <a:pt x="9365" y="1460"/>
                </a:cubicBezTo>
                <a:close/>
                <a:moveTo>
                  <a:pt x="9679" y="1460"/>
                </a:moveTo>
                <a:cubicBezTo>
                  <a:pt x="9650" y="1460"/>
                  <a:pt x="9626" y="1507"/>
                  <a:pt x="9626" y="1564"/>
                </a:cubicBezTo>
                <a:lnTo>
                  <a:pt x="9626" y="1785"/>
                </a:lnTo>
                <a:cubicBezTo>
                  <a:pt x="9626" y="1842"/>
                  <a:pt x="9650" y="1887"/>
                  <a:pt x="9679" y="1887"/>
                </a:cubicBezTo>
                <a:cubicBezTo>
                  <a:pt x="9708" y="1887"/>
                  <a:pt x="9732" y="1842"/>
                  <a:pt x="9732" y="1785"/>
                </a:cubicBezTo>
                <a:lnTo>
                  <a:pt x="9732" y="1564"/>
                </a:lnTo>
                <a:cubicBezTo>
                  <a:pt x="9732" y="1507"/>
                  <a:pt x="9708" y="1460"/>
                  <a:pt x="9679" y="1460"/>
                </a:cubicBezTo>
                <a:close/>
                <a:moveTo>
                  <a:pt x="10529" y="1460"/>
                </a:moveTo>
                <a:cubicBezTo>
                  <a:pt x="10500" y="1460"/>
                  <a:pt x="10476" y="1507"/>
                  <a:pt x="10476" y="1564"/>
                </a:cubicBezTo>
                <a:lnTo>
                  <a:pt x="10476" y="1785"/>
                </a:lnTo>
                <a:cubicBezTo>
                  <a:pt x="10476" y="1842"/>
                  <a:pt x="10500" y="1887"/>
                  <a:pt x="10529" y="1887"/>
                </a:cubicBezTo>
                <a:cubicBezTo>
                  <a:pt x="10558" y="1887"/>
                  <a:pt x="10582" y="1842"/>
                  <a:pt x="10582" y="1785"/>
                </a:cubicBezTo>
                <a:lnTo>
                  <a:pt x="10582" y="1564"/>
                </a:lnTo>
                <a:cubicBezTo>
                  <a:pt x="10582" y="1507"/>
                  <a:pt x="10558" y="1460"/>
                  <a:pt x="10529" y="1460"/>
                </a:cubicBezTo>
                <a:close/>
                <a:moveTo>
                  <a:pt x="10844" y="1460"/>
                </a:moveTo>
                <a:cubicBezTo>
                  <a:pt x="10814" y="1460"/>
                  <a:pt x="10791" y="1507"/>
                  <a:pt x="10791" y="1564"/>
                </a:cubicBezTo>
                <a:lnTo>
                  <a:pt x="10791" y="1785"/>
                </a:lnTo>
                <a:cubicBezTo>
                  <a:pt x="10791" y="1842"/>
                  <a:pt x="10814" y="1887"/>
                  <a:pt x="10844" y="1887"/>
                </a:cubicBezTo>
                <a:cubicBezTo>
                  <a:pt x="10873" y="1887"/>
                  <a:pt x="10895" y="1842"/>
                  <a:pt x="10895" y="1785"/>
                </a:cubicBezTo>
                <a:lnTo>
                  <a:pt x="10895" y="1564"/>
                </a:lnTo>
                <a:cubicBezTo>
                  <a:pt x="10895" y="1507"/>
                  <a:pt x="10873" y="1460"/>
                  <a:pt x="10844" y="1460"/>
                </a:cubicBezTo>
                <a:close/>
                <a:moveTo>
                  <a:pt x="11692" y="1460"/>
                </a:moveTo>
                <a:cubicBezTo>
                  <a:pt x="11663" y="1460"/>
                  <a:pt x="11640" y="1507"/>
                  <a:pt x="11640" y="1564"/>
                </a:cubicBezTo>
                <a:lnTo>
                  <a:pt x="11640" y="1785"/>
                </a:lnTo>
                <a:cubicBezTo>
                  <a:pt x="11640" y="1842"/>
                  <a:pt x="11663" y="1887"/>
                  <a:pt x="11692" y="1887"/>
                </a:cubicBezTo>
                <a:cubicBezTo>
                  <a:pt x="11721" y="1887"/>
                  <a:pt x="11745" y="1842"/>
                  <a:pt x="11745" y="1785"/>
                </a:cubicBezTo>
                <a:lnTo>
                  <a:pt x="11745" y="1564"/>
                </a:lnTo>
                <a:cubicBezTo>
                  <a:pt x="11745" y="1507"/>
                  <a:pt x="11721" y="1460"/>
                  <a:pt x="11692" y="1460"/>
                </a:cubicBezTo>
                <a:close/>
                <a:moveTo>
                  <a:pt x="12007" y="1460"/>
                </a:moveTo>
                <a:cubicBezTo>
                  <a:pt x="11978" y="1460"/>
                  <a:pt x="11955" y="1507"/>
                  <a:pt x="11955" y="1564"/>
                </a:cubicBezTo>
                <a:lnTo>
                  <a:pt x="11955" y="1785"/>
                </a:lnTo>
                <a:cubicBezTo>
                  <a:pt x="11955" y="1842"/>
                  <a:pt x="11978" y="1887"/>
                  <a:pt x="12007" y="1887"/>
                </a:cubicBezTo>
                <a:cubicBezTo>
                  <a:pt x="12036" y="1887"/>
                  <a:pt x="12060" y="1842"/>
                  <a:pt x="12060" y="1785"/>
                </a:cubicBezTo>
                <a:lnTo>
                  <a:pt x="12060" y="1564"/>
                </a:lnTo>
                <a:cubicBezTo>
                  <a:pt x="12060" y="1507"/>
                  <a:pt x="12036" y="1460"/>
                  <a:pt x="12007" y="1460"/>
                </a:cubicBezTo>
                <a:close/>
                <a:moveTo>
                  <a:pt x="12856" y="1460"/>
                </a:moveTo>
                <a:cubicBezTo>
                  <a:pt x="12827" y="1460"/>
                  <a:pt x="12804" y="1507"/>
                  <a:pt x="12804" y="1564"/>
                </a:cubicBezTo>
                <a:lnTo>
                  <a:pt x="12804" y="1785"/>
                </a:lnTo>
                <a:cubicBezTo>
                  <a:pt x="12804" y="1842"/>
                  <a:pt x="12827" y="1887"/>
                  <a:pt x="12856" y="1887"/>
                </a:cubicBezTo>
                <a:cubicBezTo>
                  <a:pt x="12886" y="1887"/>
                  <a:pt x="12909" y="1842"/>
                  <a:pt x="12909" y="1785"/>
                </a:cubicBezTo>
                <a:lnTo>
                  <a:pt x="12909" y="1564"/>
                </a:lnTo>
                <a:cubicBezTo>
                  <a:pt x="12909" y="1507"/>
                  <a:pt x="12886" y="1460"/>
                  <a:pt x="12856" y="1460"/>
                </a:cubicBezTo>
                <a:close/>
                <a:moveTo>
                  <a:pt x="13171" y="1460"/>
                </a:moveTo>
                <a:cubicBezTo>
                  <a:pt x="13142" y="1460"/>
                  <a:pt x="13118" y="1507"/>
                  <a:pt x="13118" y="1564"/>
                </a:cubicBezTo>
                <a:lnTo>
                  <a:pt x="13118" y="1785"/>
                </a:lnTo>
                <a:cubicBezTo>
                  <a:pt x="13118" y="1842"/>
                  <a:pt x="13142" y="1887"/>
                  <a:pt x="13171" y="1887"/>
                </a:cubicBezTo>
                <a:cubicBezTo>
                  <a:pt x="13200" y="1887"/>
                  <a:pt x="13224" y="1842"/>
                  <a:pt x="13224" y="1785"/>
                </a:cubicBezTo>
                <a:lnTo>
                  <a:pt x="13224" y="1564"/>
                </a:lnTo>
                <a:cubicBezTo>
                  <a:pt x="13224" y="1507"/>
                  <a:pt x="13200" y="1460"/>
                  <a:pt x="13171" y="1460"/>
                </a:cubicBezTo>
                <a:close/>
                <a:moveTo>
                  <a:pt x="14021" y="1460"/>
                </a:moveTo>
                <a:cubicBezTo>
                  <a:pt x="13992" y="1460"/>
                  <a:pt x="13968" y="1507"/>
                  <a:pt x="13968" y="1564"/>
                </a:cubicBezTo>
                <a:lnTo>
                  <a:pt x="13968" y="1785"/>
                </a:lnTo>
                <a:cubicBezTo>
                  <a:pt x="13968" y="1842"/>
                  <a:pt x="13992" y="1887"/>
                  <a:pt x="14021" y="1887"/>
                </a:cubicBezTo>
                <a:cubicBezTo>
                  <a:pt x="14050" y="1887"/>
                  <a:pt x="14074" y="1842"/>
                  <a:pt x="14074" y="1785"/>
                </a:cubicBezTo>
                <a:lnTo>
                  <a:pt x="14074" y="1564"/>
                </a:lnTo>
                <a:cubicBezTo>
                  <a:pt x="14074" y="1507"/>
                  <a:pt x="14050" y="1460"/>
                  <a:pt x="14021" y="1460"/>
                </a:cubicBezTo>
                <a:close/>
                <a:moveTo>
                  <a:pt x="14335" y="1460"/>
                </a:moveTo>
                <a:cubicBezTo>
                  <a:pt x="14306" y="1460"/>
                  <a:pt x="14282" y="1507"/>
                  <a:pt x="14282" y="1564"/>
                </a:cubicBezTo>
                <a:lnTo>
                  <a:pt x="14282" y="1785"/>
                </a:lnTo>
                <a:cubicBezTo>
                  <a:pt x="14282" y="1842"/>
                  <a:pt x="14306" y="1887"/>
                  <a:pt x="14335" y="1887"/>
                </a:cubicBezTo>
                <a:cubicBezTo>
                  <a:pt x="14364" y="1887"/>
                  <a:pt x="14388" y="1842"/>
                  <a:pt x="14388" y="1785"/>
                </a:cubicBezTo>
                <a:lnTo>
                  <a:pt x="14388" y="1564"/>
                </a:lnTo>
                <a:cubicBezTo>
                  <a:pt x="14388" y="1507"/>
                  <a:pt x="14364" y="1460"/>
                  <a:pt x="14335" y="1460"/>
                </a:cubicBezTo>
                <a:close/>
                <a:moveTo>
                  <a:pt x="15185" y="1460"/>
                </a:moveTo>
                <a:cubicBezTo>
                  <a:pt x="15156" y="1460"/>
                  <a:pt x="15132" y="1507"/>
                  <a:pt x="15132" y="1564"/>
                </a:cubicBezTo>
                <a:lnTo>
                  <a:pt x="15132" y="1785"/>
                </a:lnTo>
                <a:cubicBezTo>
                  <a:pt x="15132" y="1842"/>
                  <a:pt x="15156" y="1887"/>
                  <a:pt x="15185" y="1887"/>
                </a:cubicBezTo>
                <a:cubicBezTo>
                  <a:pt x="15214" y="1887"/>
                  <a:pt x="15237" y="1842"/>
                  <a:pt x="15237" y="1785"/>
                </a:cubicBezTo>
                <a:lnTo>
                  <a:pt x="15237" y="1564"/>
                </a:lnTo>
                <a:cubicBezTo>
                  <a:pt x="15237" y="1507"/>
                  <a:pt x="15214" y="1460"/>
                  <a:pt x="15185" y="1460"/>
                </a:cubicBezTo>
                <a:close/>
                <a:moveTo>
                  <a:pt x="15500" y="1460"/>
                </a:moveTo>
                <a:cubicBezTo>
                  <a:pt x="15470" y="1460"/>
                  <a:pt x="15447" y="1507"/>
                  <a:pt x="15447" y="1564"/>
                </a:cubicBezTo>
                <a:lnTo>
                  <a:pt x="15447" y="1785"/>
                </a:lnTo>
                <a:cubicBezTo>
                  <a:pt x="15447" y="1842"/>
                  <a:pt x="15470" y="1887"/>
                  <a:pt x="15500" y="1887"/>
                </a:cubicBezTo>
                <a:cubicBezTo>
                  <a:pt x="15529" y="1887"/>
                  <a:pt x="15551" y="1842"/>
                  <a:pt x="15551" y="1785"/>
                </a:cubicBezTo>
                <a:lnTo>
                  <a:pt x="15551" y="1564"/>
                </a:lnTo>
                <a:cubicBezTo>
                  <a:pt x="15551" y="1507"/>
                  <a:pt x="15529" y="1460"/>
                  <a:pt x="15500" y="1460"/>
                </a:cubicBezTo>
                <a:close/>
                <a:moveTo>
                  <a:pt x="16349" y="1460"/>
                </a:moveTo>
                <a:cubicBezTo>
                  <a:pt x="16320" y="1460"/>
                  <a:pt x="16296" y="1507"/>
                  <a:pt x="16296" y="1564"/>
                </a:cubicBezTo>
                <a:lnTo>
                  <a:pt x="16296" y="1785"/>
                </a:lnTo>
                <a:cubicBezTo>
                  <a:pt x="16296" y="1842"/>
                  <a:pt x="16320" y="1887"/>
                  <a:pt x="16349" y="1887"/>
                </a:cubicBezTo>
                <a:cubicBezTo>
                  <a:pt x="16378" y="1887"/>
                  <a:pt x="16401" y="1842"/>
                  <a:pt x="16401" y="1785"/>
                </a:cubicBezTo>
                <a:lnTo>
                  <a:pt x="16401" y="1564"/>
                </a:lnTo>
                <a:cubicBezTo>
                  <a:pt x="16401" y="1507"/>
                  <a:pt x="16378" y="1460"/>
                  <a:pt x="16349" y="1460"/>
                </a:cubicBezTo>
                <a:close/>
                <a:moveTo>
                  <a:pt x="16663" y="1460"/>
                </a:moveTo>
                <a:cubicBezTo>
                  <a:pt x="16634" y="1460"/>
                  <a:pt x="16611" y="1507"/>
                  <a:pt x="16611" y="1564"/>
                </a:cubicBezTo>
                <a:lnTo>
                  <a:pt x="16611" y="1785"/>
                </a:lnTo>
                <a:cubicBezTo>
                  <a:pt x="16611" y="1842"/>
                  <a:pt x="16634" y="1887"/>
                  <a:pt x="16663" y="1887"/>
                </a:cubicBezTo>
                <a:cubicBezTo>
                  <a:pt x="16692" y="1887"/>
                  <a:pt x="16716" y="1842"/>
                  <a:pt x="16716" y="1785"/>
                </a:cubicBezTo>
                <a:lnTo>
                  <a:pt x="16716" y="1564"/>
                </a:lnTo>
                <a:cubicBezTo>
                  <a:pt x="16716" y="1507"/>
                  <a:pt x="16692" y="1460"/>
                  <a:pt x="16663" y="1460"/>
                </a:cubicBezTo>
                <a:close/>
                <a:moveTo>
                  <a:pt x="17512" y="1460"/>
                </a:moveTo>
                <a:cubicBezTo>
                  <a:pt x="17483" y="1460"/>
                  <a:pt x="17459" y="1507"/>
                  <a:pt x="17459" y="1564"/>
                </a:cubicBezTo>
                <a:lnTo>
                  <a:pt x="17459" y="1785"/>
                </a:lnTo>
                <a:cubicBezTo>
                  <a:pt x="17459" y="1842"/>
                  <a:pt x="17483" y="1887"/>
                  <a:pt x="17512" y="1887"/>
                </a:cubicBezTo>
                <a:cubicBezTo>
                  <a:pt x="17541" y="1887"/>
                  <a:pt x="17565" y="1842"/>
                  <a:pt x="17565" y="1785"/>
                </a:cubicBezTo>
                <a:lnTo>
                  <a:pt x="17565" y="1564"/>
                </a:lnTo>
                <a:cubicBezTo>
                  <a:pt x="17565" y="1507"/>
                  <a:pt x="17541" y="1460"/>
                  <a:pt x="17512" y="1460"/>
                </a:cubicBezTo>
                <a:close/>
                <a:moveTo>
                  <a:pt x="17827" y="1460"/>
                </a:moveTo>
                <a:cubicBezTo>
                  <a:pt x="17798" y="1460"/>
                  <a:pt x="17774" y="1507"/>
                  <a:pt x="17774" y="1564"/>
                </a:cubicBezTo>
                <a:lnTo>
                  <a:pt x="17774" y="1785"/>
                </a:lnTo>
                <a:cubicBezTo>
                  <a:pt x="17774" y="1842"/>
                  <a:pt x="17798" y="1887"/>
                  <a:pt x="17827" y="1887"/>
                </a:cubicBezTo>
                <a:cubicBezTo>
                  <a:pt x="17856" y="1887"/>
                  <a:pt x="17880" y="1842"/>
                  <a:pt x="17880" y="1785"/>
                </a:cubicBezTo>
                <a:lnTo>
                  <a:pt x="17880" y="1564"/>
                </a:lnTo>
                <a:cubicBezTo>
                  <a:pt x="17880" y="1507"/>
                  <a:pt x="17856" y="1460"/>
                  <a:pt x="17827" y="1460"/>
                </a:cubicBezTo>
                <a:close/>
                <a:moveTo>
                  <a:pt x="18677" y="1460"/>
                </a:moveTo>
                <a:cubicBezTo>
                  <a:pt x="18648" y="1460"/>
                  <a:pt x="18624" y="1507"/>
                  <a:pt x="18624" y="1564"/>
                </a:cubicBezTo>
                <a:lnTo>
                  <a:pt x="18624" y="1785"/>
                </a:lnTo>
                <a:cubicBezTo>
                  <a:pt x="18624" y="1842"/>
                  <a:pt x="18648" y="1887"/>
                  <a:pt x="18677" y="1887"/>
                </a:cubicBezTo>
                <a:cubicBezTo>
                  <a:pt x="18706" y="1887"/>
                  <a:pt x="18730" y="1842"/>
                  <a:pt x="18730" y="1785"/>
                </a:cubicBezTo>
                <a:lnTo>
                  <a:pt x="18730" y="1564"/>
                </a:lnTo>
                <a:cubicBezTo>
                  <a:pt x="18730" y="1507"/>
                  <a:pt x="18706" y="1460"/>
                  <a:pt x="18677" y="1460"/>
                </a:cubicBezTo>
                <a:close/>
                <a:moveTo>
                  <a:pt x="18991" y="1460"/>
                </a:moveTo>
                <a:cubicBezTo>
                  <a:pt x="18962" y="1460"/>
                  <a:pt x="18938" y="1507"/>
                  <a:pt x="18938" y="1564"/>
                </a:cubicBezTo>
                <a:lnTo>
                  <a:pt x="18938" y="1785"/>
                </a:lnTo>
                <a:cubicBezTo>
                  <a:pt x="18938" y="1842"/>
                  <a:pt x="18962" y="1887"/>
                  <a:pt x="18991" y="1887"/>
                </a:cubicBezTo>
                <a:cubicBezTo>
                  <a:pt x="19020" y="1887"/>
                  <a:pt x="19044" y="1842"/>
                  <a:pt x="19044" y="1785"/>
                </a:cubicBezTo>
                <a:lnTo>
                  <a:pt x="19044" y="1564"/>
                </a:lnTo>
                <a:cubicBezTo>
                  <a:pt x="19044" y="1507"/>
                  <a:pt x="19020" y="1460"/>
                  <a:pt x="18991" y="1460"/>
                </a:cubicBezTo>
                <a:close/>
                <a:moveTo>
                  <a:pt x="19841" y="1460"/>
                </a:moveTo>
                <a:cubicBezTo>
                  <a:pt x="19812" y="1460"/>
                  <a:pt x="19788" y="1507"/>
                  <a:pt x="19788" y="1564"/>
                </a:cubicBezTo>
                <a:lnTo>
                  <a:pt x="19788" y="1785"/>
                </a:lnTo>
                <a:cubicBezTo>
                  <a:pt x="19788" y="1842"/>
                  <a:pt x="19812" y="1887"/>
                  <a:pt x="19841" y="1887"/>
                </a:cubicBezTo>
                <a:cubicBezTo>
                  <a:pt x="19870" y="1887"/>
                  <a:pt x="19894" y="1842"/>
                  <a:pt x="19894" y="1785"/>
                </a:cubicBezTo>
                <a:lnTo>
                  <a:pt x="19894" y="1564"/>
                </a:lnTo>
                <a:cubicBezTo>
                  <a:pt x="19894" y="1507"/>
                  <a:pt x="19870" y="1460"/>
                  <a:pt x="19841" y="1460"/>
                </a:cubicBezTo>
                <a:close/>
                <a:moveTo>
                  <a:pt x="20155" y="1460"/>
                </a:moveTo>
                <a:cubicBezTo>
                  <a:pt x="20126" y="1460"/>
                  <a:pt x="20102" y="1507"/>
                  <a:pt x="20102" y="1564"/>
                </a:cubicBezTo>
                <a:lnTo>
                  <a:pt x="20102" y="1785"/>
                </a:lnTo>
                <a:cubicBezTo>
                  <a:pt x="20102" y="1842"/>
                  <a:pt x="20126" y="1887"/>
                  <a:pt x="20155" y="1887"/>
                </a:cubicBezTo>
                <a:cubicBezTo>
                  <a:pt x="20184" y="1887"/>
                  <a:pt x="20207" y="1842"/>
                  <a:pt x="20207" y="1785"/>
                </a:cubicBezTo>
                <a:lnTo>
                  <a:pt x="20207" y="1564"/>
                </a:lnTo>
                <a:cubicBezTo>
                  <a:pt x="20207" y="1507"/>
                  <a:pt x="20184" y="1460"/>
                  <a:pt x="20155" y="1460"/>
                </a:cubicBezTo>
                <a:close/>
                <a:moveTo>
                  <a:pt x="21004" y="1460"/>
                </a:moveTo>
                <a:cubicBezTo>
                  <a:pt x="20975" y="1460"/>
                  <a:pt x="20952" y="1507"/>
                  <a:pt x="20952" y="1564"/>
                </a:cubicBezTo>
                <a:lnTo>
                  <a:pt x="20952" y="1785"/>
                </a:lnTo>
                <a:cubicBezTo>
                  <a:pt x="20952" y="1842"/>
                  <a:pt x="20975" y="1887"/>
                  <a:pt x="21004" y="1887"/>
                </a:cubicBezTo>
                <a:cubicBezTo>
                  <a:pt x="21033" y="1887"/>
                  <a:pt x="21057" y="1842"/>
                  <a:pt x="21057" y="1785"/>
                </a:cubicBezTo>
                <a:lnTo>
                  <a:pt x="21057" y="1564"/>
                </a:lnTo>
                <a:cubicBezTo>
                  <a:pt x="21057" y="1507"/>
                  <a:pt x="21033" y="1460"/>
                  <a:pt x="21004" y="1460"/>
                </a:cubicBezTo>
                <a:close/>
                <a:moveTo>
                  <a:pt x="21319" y="1460"/>
                </a:moveTo>
                <a:cubicBezTo>
                  <a:pt x="21289" y="1460"/>
                  <a:pt x="21267" y="1507"/>
                  <a:pt x="21267" y="1564"/>
                </a:cubicBezTo>
                <a:lnTo>
                  <a:pt x="21267" y="1785"/>
                </a:lnTo>
                <a:cubicBezTo>
                  <a:pt x="21267" y="1842"/>
                  <a:pt x="21289" y="1887"/>
                  <a:pt x="21319" y="1887"/>
                </a:cubicBezTo>
                <a:cubicBezTo>
                  <a:pt x="21348" y="1887"/>
                  <a:pt x="21372" y="1842"/>
                  <a:pt x="21372" y="1785"/>
                </a:cubicBezTo>
                <a:lnTo>
                  <a:pt x="21372" y="1564"/>
                </a:lnTo>
                <a:cubicBezTo>
                  <a:pt x="21372" y="1507"/>
                  <a:pt x="21348" y="1460"/>
                  <a:pt x="21319" y="1460"/>
                </a:cubicBezTo>
                <a:close/>
                <a:moveTo>
                  <a:pt x="281" y="2190"/>
                </a:moveTo>
                <a:cubicBezTo>
                  <a:pt x="252" y="2190"/>
                  <a:pt x="228" y="2237"/>
                  <a:pt x="228" y="2294"/>
                </a:cubicBezTo>
                <a:lnTo>
                  <a:pt x="228" y="2515"/>
                </a:lnTo>
                <a:cubicBezTo>
                  <a:pt x="228" y="2572"/>
                  <a:pt x="252" y="2617"/>
                  <a:pt x="281" y="2617"/>
                </a:cubicBezTo>
                <a:cubicBezTo>
                  <a:pt x="311" y="2617"/>
                  <a:pt x="334" y="2572"/>
                  <a:pt x="334" y="2515"/>
                </a:cubicBezTo>
                <a:lnTo>
                  <a:pt x="334" y="2294"/>
                </a:lnTo>
                <a:cubicBezTo>
                  <a:pt x="334" y="2237"/>
                  <a:pt x="311" y="2190"/>
                  <a:pt x="281" y="2190"/>
                </a:cubicBezTo>
                <a:close/>
                <a:moveTo>
                  <a:pt x="596" y="2190"/>
                </a:moveTo>
                <a:cubicBezTo>
                  <a:pt x="567" y="2190"/>
                  <a:pt x="543" y="2237"/>
                  <a:pt x="543" y="2294"/>
                </a:cubicBezTo>
                <a:lnTo>
                  <a:pt x="543" y="2515"/>
                </a:lnTo>
                <a:cubicBezTo>
                  <a:pt x="543" y="2572"/>
                  <a:pt x="567" y="2617"/>
                  <a:pt x="596" y="2617"/>
                </a:cubicBezTo>
                <a:cubicBezTo>
                  <a:pt x="625" y="2617"/>
                  <a:pt x="649" y="2572"/>
                  <a:pt x="649" y="2515"/>
                </a:cubicBezTo>
                <a:lnTo>
                  <a:pt x="649" y="2294"/>
                </a:lnTo>
                <a:cubicBezTo>
                  <a:pt x="649" y="2237"/>
                  <a:pt x="625" y="2190"/>
                  <a:pt x="596" y="2190"/>
                </a:cubicBezTo>
                <a:close/>
                <a:moveTo>
                  <a:pt x="1446" y="2190"/>
                </a:moveTo>
                <a:cubicBezTo>
                  <a:pt x="1417" y="2190"/>
                  <a:pt x="1393" y="2237"/>
                  <a:pt x="1393" y="2294"/>
                </a:cubicBezTo>
                <a:lnTo>
                  <a:pt x="1393" y="2515"/>
                </a:lnTo>
                <a:cubicBezTo>
                  <a:pt x="1393" y="2572"/>
                  <a:pt x="1417" y="2617"/>
                  <a:pt x="1446" y="2617"/>
                </a:cubicBezTo>
                <a:cubicBezTo>
                  <a:pt x="1475" y="2617"/>
                  <a:pt x="1499" y="2572"/>
                  <a:pt x="1499" y="2515"/>
                </a:cubicBezTo>
                <a:lnTo>
                  <a:pt x="1499" y="2294"/>
                </a:lnTo>
                <a:cubicBezTo>
                  <a:pt x="1499" y="2237"/>
                  <a:pt x="1475" y="2190"/>
                  <a:pt x="1446" y="2190"/>
                </a:cubicBezTo>
                <a:close/>
                <a:moveTo>
                  <a:pt x="1760" y="2190"/>
                </a:moveTo>
                <a:cubicBezTo>
                  <a:pt x="1731" y="2190"/>
                  <a:pt x="1707" y="2237"/>
                  <a:pt x="1707" y="2294"/>
                </a:cubicBezTo>
                <a:lnTo>
                  <a:pt x="1707" y="2515"/>
                </a:lnTo>
                <a:cubicBezTo>
                  <a:pt x="1707" y="2572"/>
                  <a:pt x="1731" y="2617"/>
                  <a:pt x="1760" y="2617"/>
                </a:cubicBezTo>
                <a:cubicBezTo>
                  <a:pt x="1789" y="2617"/>
                  <a:pt x="1813" y="2572"/>
                  <a:pt x="1813" y="2515"/>
                </a:cubicBezTo>
                <a:lnTo>
                  <a:pt x="1813" y="2294"/>
                </a:lnTo>
                <a:cubicBezTo>
                  <a:pt x="1813" y="2237"/>
                  <a:pt x="1789" y="2190"/>
                  <a:pt x="1760" y="2190"/>
                </a:cubicBezTo>
                <a:close/>
                <a:moveTo>
                  <a:pt x="2610" y="2190"/>
                </a:moveTo>
                <a:cubicBezTo>
                  <a:pt x="2581" y="2190"/>
                  <a:pt x="2557" y="2237"/>
                  <a:pt x="2557" y="2294"/>
                </a:cubicBezTo>
                <a:lnTo>
                  <a:pt x="2557" y="2515"/>
                </a:lnTo>
                <a:cubicBezTo>
                  <a:pt x="2557" y="2572"/>
                  <a:pt x="2581" y="2617"/>
                  <a:pt x="2610" y="2617"/>
                </a:cubicBezTo>
                <a:cubicBezTo>
                  <a:pt x="2639" y="2617"/>
                  <a:pt x="2662" y="2572"/>
                  <a:pt x="2662" y="2515"/>
                </a:cubicBezTo>
                <a:lnTo>
                  <a:pt x="2662" y="2294"/>
                </a:lnTo>
                <a:cubicBezTo>
                  <a:pt x="2662" y="2237"/>
                  <a:pt x="2639" y="2190"/>
                  <a:pt x="2610" y="2190"/>
                </a:cubicBezTo>
                <a:close/>
                <a:moveTo>
                  <a:pt x="2924" y="2190"/>
                </a:moveTo>
                <a:cubicBezTo>
                  <a:pt x="2895" y="2190"/>
                  <a:pt x="2871" y="2237"/>
                  <a:pt x="2871" y="2294"/>
                </a:cubicBezTo>
                <a:lnTo>
                  <a:pt x="2871" y="2515"/>
                </a:lnTo>
                <a:cubicBezTo>
                  <a:pt x="2871" y="2572"/>
                  <a:pt x="2895" y="2617"/>
                  <a:pt x="2924" y="2617"/>
                </a:cubicBezTo>
                <a:cubicBezTo>
                  <a:pt x="2954" y="2617"/>
                  <a:pt x="2976" y="2572"/>
                  <a:pt x="2976" y="2515"/>
                </a:cubicBezTo>
                <a:lnTo>
                  <a:pt x="2976" y="2294"/>
                </a:lnTo>
                <a:cubicBezTo>
                  <a:pt x="2976" y="2237"/>
                  <a:pt x="2954" y="2190"/>
                  <a:pt x="2924" y="2190"/>
                </a:cubicBezTo>
                <a:close/>
                <a:moveTo>
                  <a:pt x="3773" y="2190"/>
                </a:moveTo>
                <a:cubicBezTo>
                  <a:pt x="3744" y="2190"/>
                  <a:pt x="3721" y="2237"/>
                  <a:pt x="3721" y="2294"/>
                </a:cubicBezTo>
                <a:lnTo>
                  <a:pt x="3721" y="2515"/>
                </a:lnTo>
                <a:cubicBezTo>
                  <a:pt x="3721" y="2572"/>
                  <a:pt x="3744" y="2617"/>
                  <a:pt x="3773" y="2617"/>
                </a:cubicBezTo>
                <a:cubicBezTo>
                  <a:pt x="3802" y="2617"/>
                  <a:pt x="3826" y="2572"/>
                  <a:pt x="3826" y="2515"/>
                </a:cubicBezTo>
                <a:lnTo>
                  <a:pt x="3826" y="2294"/>
                </a:lnTo>
                <a:cubicBezTo>
                  <a:pt x="3826" y="2237"/>
                  <a:pt x="3802" y="2190"/>
                  <a:pt x="3773" y="2190"/>
                </a:cubicBezTo>
                <a:close/>
                <a:moveTo>
                  <a:pt x="4088" y="2190"/>
                </a:moveTo>
                <a:cubicBezTo>
                  <a:pt x="4058" y="2190"/>
                  <a:pt x="4035" y="2237"/>
                  <a:pt x="4035" y="2294"/>
                </a:cubicBezTo>
                <a:lnTo>
                  <a:pt x="4035" y="2515"/>
                </a:lnTo>
                <a:cubicBezTo>
                  <a:pt x="4035" y="2572"/>
                  <a:pt x="4058" y="2617"/>
                  <a:pt x="4088" y="2617"/>
                </a:cubicBezTo>
                <a:cubicBezTo>
                  <a:pt x="4117" y="2617"/>
                  <a:pt x="4141" y="2572"/>
                  <a:pt x="4141" y="2515"/>
                </a:cubicBezTo>
                <a:lnTo>
                  <a:pt x="4141" y="2294"/>
                </a:lnTo>
                <a:cubicBezTo>
                  <a:pt x="4141" y="2237"/>
                  <a:pt x="4117" y="2190"/>
                  <a:pt x="4088" y="2190"/>
                </a:cubicBezTo>
                <a:close/>
                <a:moveTo>
                  <a:pt x="4937" y="2190"/>
                </a:moveTo>
                <a:cubicBezTo>
                  <a:pt x="4908" y="2190"/>
                  <a:pt x="4884" y="2237"/>
                  <a:pt x="4884" y="2294"/>
                </a:cubicBezTo>
                <a:lnTo>
                  <a:pt x="4884" y="2515"/>
                </a:lnTo>
                <a:cubicBezTo>
                  <a:pt x="4884" y="2572"/>
                  <a:pt x="4908" y="2617"/>
                  <a:pt x="4937" y="2617"/>
                </a:cubicBezTo>
                <a:cubicBezTo>
                  <a:pt x="4966" y="2617"/>
                  <a:pt x="4990" y="2572"/>
                  <a:pt x="4990" y="2515"/>
                </a:cubicBezTo>
                <a:lnTo>
                  <a:pt x="4990" y="2294"/>
                </a:lnTo>
                <a:cubicBezTo>
                  <a:pt x="4990" y="2237"/>
                  <a:pt x="4966" y="2190"/>
                  <a:pt x="4937" y="2190"/>
                </a:cubicBezTo>
                <a:close/>
                <a:moveTo>
                  <a:pt x="5252" y="2190"/>
                </a:moveTo>
                <a:cubicBezTo>
                  <a:pt x="5223" y="2190"/>
                  <a:pt x="5199" y="2237"/>
                  <a:pt x="5199" y="2294"/>
                </a:cubicBezTo>
                <a:lnTo>
                  <a:pt x="5199" y="2515"/>
                </a:lnTo>
                <a:cubicBezTo>
                  <a:pt x="5199" y="2572"/>
                  <a:pt x="5223" y="2617"/>
                  <a:pt x="5252" y="2617"/>
                </a:cubicBezTo>
                <a:cubicBezTo>
                  <a:pt x="5281" y="2617"/>
                  <a:pt x="5305" y="2572"/>
                  <a:pt x="5305" y="2515"/>
                </a:cubicBezTo>
                <a:lnTo>
                  <a:pt x="5305" y="2294"/>
                </a:lnTo>
                <a:cubicBezTo>
                  <a:pt x="5305" y="2237"/>
                  <a:pt x="5281" y="2190"/>
                  <a:pt x="5252" y="2190"/>
                </a:cubicBezTo>
                <a:close/>
                <a:moveTo>
                  <a:pt x="6102" y="2190"/>
                </a:moveTo>
                <a:cubicBezTo>
                  <a:pt x="6072" y="2190"/>
                  <a:pt x="6049" y="2237"/>
                  <a:pt x="6049" y="2294"/>
                </a:cubicBezTo>
                <a:lnTo>
                  <a:pt x="6049" y="2515"/>
                </a:lnTo>
                <a:cubicBezTo>
                  <a:pt x="6049" y="2572"/>
                  <a:pt x="6072" y="2617"/>
                  <a:pt x="6102" y="2617"/>
                </a:cubicBezTo>
                <a:cubicBezTo>
                  <a:pt x="6131" y="2617"/>
                  <a:pt x="6155" y="2572"/>
                  <a:pt x="6155" y="2515"/>
                </a:cubicBezTo>
                <a:lnTo>
                  <a:pt x="6155" y="2294"/>
                </a:lnTo>
                <a:cubicBezTo>
                  <a:pt x="6155" y="2237"/>
                  <a:pt x="6131" y="2190"/>
                  <a:pt x="6102" y="2190"/>
                </a:cubicBezTo>
                <a:close/>
                <a:moveTo>
                  <a:pt x="6416" y="2190"/>
                </a:moveTo>
                <a:cubicBezTo>
                  <a:pt x="6387" y="2190"/>
                  <a:pt x="6363" y="2237"/>
                  <a:pt x="6363" y="2294"/>
                </a:cubicBezTo>
                <a:lnTo>
                  <a:pt x="6363" y="2515"/>
                </a:lnTo>
                <a:cubicBezTo>
                  <a:pt x="6363" y="2572"/>
                  <a:pt x="6387" y="2617"/>
                  <a:pt x="6416" y="2617"/>
                </a:cubicBezTo>
                <a:cubicBezTo>
                  <a:pt x="6445" y="2617"/>
                  <a:pt x="6469" y="2572"/>
                  <a:pt x="6469" y="2515"/>
                </a:cubicBezTo>
                <a:lnTo>
                  <a:pt x="6469" y="2294"/>
                </a:lnTo>
                <a:cubicBezTo>
                  <a:pt x="6469" y="2237"/>
                  <a:pt x="6445" y="2190"/>
                  <a:pt x="6416" y="2190"/>
                </a:cubicBezTo>
                <a:close/>
                <a:moveTo>
                  <a:pt x="7266" y="2190"/>
                </a:moveTo>
                <a:cubicBezTo>
                  <a:pt x="7237" y="2190"/>
                  <a:pt x="7213" y="2237"/>
                  <a:pt x="7213" y="2294"/>
                </a:cubicBezTo>
                <a:lnTo>
                  <a:pt x="7213" y="2515"/>
                </a:lnTo>
                <a:cubicBezTo>
                  <a:pt x="7213" y="2572"/>
                  <a:pt x="7237" y="2617"/>
                  <a:pt x="7266" y="2617"/>
                </a:cubicBezTo>
                <a:cubicBezTo>
                  <a:pt x="7295" y="2617"/>
                  <a:pt x="7318" y="2572"/>
                  <a:pt x="7318" y="2515"/>
                </a:cubicBezTo>
                <a:lnTo>
                  <a:pt x="7318" y="2294"/>
                </a:lnTo>
                <a:cubicBezTo>
                  <a:pt x="7318" y="2237"/>
                  <a:pt x="7295" y="2190"/>
                  <a:pt x="7266" y="2190"/>
                </a:cubicBezTo>
                <a:close/>
                <a:moveTo>
                  <a:pt x="7580" y="2190"/>
                </a:moveTo>
                <a:cubicBezTo>
                  <a:pt x="7551" y="2190"/>
                  <a:pt x="7527" y="2237"/>
                  <a:pt x="7527" y="2294"/>
                </a:cubicBezTo>
                <a:lnTo>
                  <a:pt x="7527" y="2515"/>
                </a:lnTo>
                <a:cubicBezTo>
                  <a:pt x="7527" y="2572"/>
                  <a:pt x="7551" y="2617"/>
                  <a:pt x="7580" y="2617"/>
                </a:cubicBezTo>
                <a:cubicBezTo>
                  <a:pt x="7609" y="2617"/>
                  <a:pt x="7632" y="2572"/>
                  <a:pt x="7632" y="2515"/>
                </a:cubicBezTo>
                <a:lnTo>
                  <a:pt x="7632" y="2294"/>
                </a:lnTo>
                <a:cubicBezTo>
                  <a:pt x="7632" y="2237"/>
                  <a:pt x="7609" y="2190"/>
                  <a:pt x="7580" y="2190"/>
                </a:cubicBezTo>
                <a:close/>
                <a:moveTo>
                  <a:pt x="8429" y="2190"/>
                </a:moveTo>
                <a:cubicBezTo>
                  <a:pt x="8400" y="2190"/>
                  <a:pt x="8377" y="2237"/>
                  <a:pt x="8377" y="2294"/>
                </a:cubicBezTo>
                <a:lnTo>
                  <a:pt x="8377" y="2515"/>
                </a:lnTo>
                <a:cubicBezTo>
                  <a:pt x="8377" y="2572"/>
                  <a:pt x="8400" y="2617"/>
                  <a:pt x="8429" y="2617"/>
                </a:cubicBezTo>
                <a:cubicBezTo>
                  <a:pt x="8458" y="2617"/>
                  <a:pt x="8482" y="2572"/>
                  <a:pt x="8482" y="2515"/>
                </a:cubicBezTo>
                <a:lnTo>
                  <a:pt x="8482" y="2294"/>
                </a:lnTo>
                <a:cubicBezTo>
                  <a:pt x="8482" y="2237"/>
                  <a:pt x="8458" y="2190"/>
                  <a:pt x="8429" y="2190"/>
                </a:cubicBezTo>
                <a:close/>
                <a:moveTo>
                  <a:pt x="8744" y="2190"/>
                </a:moveTo>
                <a:cubicBezTo>
                  <a:pt x="8714" y="2190"/>
                  <a:pt x="8691" y="2237"/>
                  <a:pt x="8691" y="2294"/>
                </a:cubicBezTo>
                <a:lnTo>
                  <a:pt x="8691" y="2515"/>
                </a:lnTo>
                <a:cubicBezTo>
                  <a:pt x="8691" y="2572"/>
                  <a:pt x="8714" y="2617"/>
                  <a:pt x="8744" y="2617"/>
                </a:cubicBezTo>
                <a:cubicBezTo>
                  <a:pt x="8773" y="2617"/>
                  <a:pt x="8796" y="2572"/>
                  <a:pt x="8796" y="2515"/>
                </a:cubicBezTo>
                <a:lnTo>
                  <a:pt x="8796" y="2294"/>
                </a:lnTo>
                <a:cubicBezTo>
                  <a:pt x="8796" y="2237"/>
                  <a:pt x="8773" y="2190"/>
                  <a:pt x="8744" y="2190"/>
                </a:cubicBezTo>
                <a:close/>
                <a:moveTo>
                  <a:pt x="9593" y="2190"/>
                </a:moveTo>
                <a:cubicBezTo>
                  <a:pt x="9564" y="2190"/>
                  <a:pt x="9540" y="2237"/>
                  <a:pt x="9540" y="2294"/>
                </a:cubicBezTo>
                <a:lnTo>
                  <a:pt x="9540" y="2515"/>
                </a:lnTo>
                <a:cubicBezTo>
                  <a:pt x="9540" y="2572"/>
                  <a:pt x="9564" y="2617"/>
                  <a:pt x="9593" y="2617"/>
                </a:cubicBezTo>
                <a:cubicBezTo>
                  <a:pt x="9622" y="2617"/>
                  <a:pt x="9646" y="2572"/>
                  <a:pt x="9646" y="2515"/>
                </a:cubicBezTo>
                <a:lnTo>
                  <a:pt x="9646" y="2294"/>
                </a:lnTo>
                <a:cubicBezTo>
                  <a:pt x="9646" y="2237"/>
                  <a:pt x="9622" y="2190"/>
                  <a:pt x="9593" y="2190"/>
                </a:cubicBezTo>
                <a:close/>
                <a:moveTo>
                  <a:pt x="9908" y="2190"/>
                </a:moveTo>
                <a:cubicBezTo>
                  <a:pt x="9879" y="2190"/>
                  <a:pt x="9855" y="2237"/>
                  <a:pt x="9855" y="2294"/>
                </a:cubicBezTo>
                <a:lnTo>
                  <a:pt x="9855" y="2515"/>
                </a:lnTo>
                <a:cubicBezTo>
                  <a:pt x="9855" y="2572"/>
                  <a:pt x="9879" y="2617"/>
                  <a:pt x="9908" y="2617"/>
                </a:cubicBezTo>
                <a:cubicBezTo>
                  <a:pt x="9937" y="2617"/>
                  <a:pt x="9961" y="2572"/>
                  <a:pt x="9961" y="2515"/>
                </a:cubicBezTo>
                <a:lnTo>
                  <a:pt x="9961" y="2294"/>
                </a:lnTo>
                <a:cubicBezTo>
                  <a:pt x="9961" y="2237"/>
                  <a:pt x="9937" y="2190"/>
                  <a:pt x="9908" y="2190"/>
                </a:cubicBezTo>
                <a:close/>
                <a:moveTo>
                  <a:pt x="10758" y="2190"/>
                </a:moveTo>
                <a:cubicBezTo>
                  <a:pt x="10728" y="2190"/>
                  <a:pt x="10705" y="2237"/>
                  <a:pt x="10705" y="2294"/>
                </a:cubicBezTo>
                <a:lnTo>
                  <a:pt x="10705" y="2515"/>
                </a:lnTo>
                <a:cubicBezTo>
                  <a:pt x="10705" y="2572"/>
                  <a:pt x="10728" y="2617"/>
                  <a:pt x="10758" y="2617"/>
                </a:cubicBezTo>
                <a:cubicBezTo>
                  <a:pt x="10787" y="2617"/>
                  <a:pt x="10810" y="2572"/>
                  <a:pt x="10810" y="2515"/>
                </a:cubicBezTo>
                <a:lnTo>
                  <a:pt x="10810" y="2294"/>
                </a:lnTo>
                <a:cubicBezTo>
                  <a:pt x="10810" y="2237"/>
                  <a:pt x="10787" y="2190"/>
                  <a:pt x="10758" y="2190"/>
                </a:cubicBezTo>
                <a:close/>
                <a:moveTo>
                  <a:pt x="11072" y="2190"/>
                </a:moveTo>
                <a:cubicBezTo>
                  <a:pt x="11043" y="2190"/>
                  <a:pt x="11019" y="2237"/>
                  <a:pt x="11019" y="2294"/>
                </a:cubicBezTo>
                <a:lnTo>
                  <a:pt x="11019" y="2515"/>
                </a:lnTo>
                <a:cubicBezTo>
                  <a:pt x="11019" y="2572"/>
                  <a:pt x="11043" y="2617"/>
                  <a:pt x="11072" y="2617"/>
                </a:cubicBezTo>
                <a:cubicBezTo>
                  <a:pt x="11101" y="2617"/>
                  <a:pt x="11125" y="2572"/>
                  <a:pt x="11125" y="2515"/>
                </a:cubicBezTo>
                <a:lnTo>
                  <a:pt x="11125" y="2294"/>
                </a:lnTo>
                <a:cubicBezTo>
                  <a:pt x="11125" y="2237"/>
                  <a:pt x="11101" y="2190"/>
                  <a:pt x="11072" y="2190"/>
                </a:cubicBezTo>
                <a:close/>
                <a:moveTo>
                  <a:pt x="11922" y="2190"/>
                </a:moveTo>
                <a:cubicBezTo>
                  <a:pt x="11893" y="2190"/>
                  <a:pt x="11869" y="2237"/>
                  <a:pt x="11869" y="2294"/>
                </a:cubicBezTo>
                <a:lnTo>
                  <a:pt x="11869" y="2515"/>
                </a:lnTo>
                <a:cubicBezTo>
                  <a:pt x="11869" y="2572"/>
                  <a:pt x="11893" y="2617"/>
                  <a:pt x="11922" y="2617"/>
                </a:cubicBezTo>
                <a:cubicBezTo>
                  <a:pt x="11951" y="2617"/>
                  <a:pt x="11974" y="2572"/>
                  <a:pt x="11974" y="2515"/>
                </a:cubicBezTo>
                <a:lnTo>
                  <a:pt x="11974" y="2294"/>
                </a:lnTo>
                <a:cubicBezTo>
                  <a:pt x="11974" y="2237"/>
                  <a:pt x="11951" y="2190"/>
                  <a:pt x="11922" y="2190"/>
                </a:cubicBezTo>
                <a:close/>
                <a:moveTo>
                  <a:pt x="12236" y="2190"/>
                </a:moveTo>
                <a:cubicBezTo>
                  <a:pt x="12207" y="2190"/>
                  <a:pt x="12183" y="2237"/>
                  <a:pt x="12183" y="2294"/>
                </a:cubicBezTo>
                <a:lnTo>
                  <a:pt x="12183" y="2515"/>
                </a:lnTo>
                <a:cubicBezTo>
                  <a:pt x="12183" y="2572"/>
                  <a:pt x="12207" y="2617"/>
                  <a:pt x="12236" y="2617"/>
                </a:cubicBezTo>
                <a:cubicBezTo>
                  <a:pt x="12265" y="2617"/>
                  <a:pt x="12288" y="2572"/>
                  <a:pt x="12288" y="2515"/>
                </a:cubicBezTo>
                <a:lnTo>
                  <a:pt x="12288" y="2294"/>
                </a:lnTo>
                <a:cubicBezTo>
                  <a:pt x="12288" y="2237"/>
                  <a:pt x="12265" y="2190"/>
                  <a:pt x="12236" y="2190"/>
                </a:cubicBezTo>
                <a:close/>
                <a:moveTo>
                  <a:pt x="13085" y="2190"/>
                </a:moveTo>
                <a:cubicBezTo>
                  <a:pt x="13056" y="2190"/>
                  <a:pt x="13032" y="2237"/>
                  <a:pt x="13032" y="2294"/>
                </a:cubicBezTo>
                <a:lnTo>
                  <a:pt x="13032" y="2515"/>
                </a:lnTo>
                <a:cubicBezTo>
                  <a:pt x="13032" y="2572"/>
                  <a:pt x="13056" y="2617"/>
                  <a:pt x="13085" y="2617"/>
                </a:cubicBezTo>
                <a:cubicBezTo>
                  <a:pt x="13114" y="2617"/>
                  <a:pt x="13138" y="2572"/>
                  <a:pt x="13138" y="2515"/>
                </a:cubicBezTo>
                <a:lnTo>
                  <a:pt x="13138" y="2294"/>
                </a:lnTo>
                <a:cubicBezTo>
                  <a:pt x="13138" y="2237"/>
                  <a:pt x="13114" y="2190"/>
                  <a:pt x="13085" y="2190"/>
                </a:cubicBezTo>
                <a:close/>
                <a:moveTo>
                  <a:pt x="13399" y="2190"/>
                </a:moveTo>
                <a:cubicBezTo>
                  <a:pt x="13370" y="2190"/>
                  <a:pt x="13348" y="2237"/>
                  <a:pt x="13348" y="2294"/>
                </a:cubicBezTo>
                <a:lnTo>
                  <a:pt x="13348" y="2515"/>
                </a:lnTo>
                <a:cubicBezTo>
                  <a:pt x="13348" y="2572"/>
                  <a:pt x="13370" y="2617"/>
                  <a:pt x="13399" y="2617"/>
                </a:cubicBezTo>
                <a:cubicBezTo>
                  <a:pt x="13428" y="2617"/>
                  <a:pt x="13452" y="2572"/>
                  <a:pt x="13452" y="2515"/>
                </a:cubicBezTo>
                <a:lnTo>
                  <a:pt x="13452" y="2294"/>
                </a:lnTo>
                <a:cubicBezTo>
                  <a:pt x="13452" y="2237"/>
                  <a:pt x="13428" y="2190"/>
                  <a:pt x="13399" y="2190"/>
                </a:cubicBezTo>
                <a:close/>
                <a:moveTo>
                  <a:pt x="14249" y="2190"/>
                </a:moveTo>
                <a:cubicBezTo>
                  <a:pt x="14220" y="2190"/>
                  <a:pt x="14196" y="2237"/>
                  <a:pt x="14196" y="2294"/>
                </a:cubicBezTo>
                <a:lnTo>
                  <a:pt x="14196" y="2515"/>
                </a:lnTo>
                <a:cubicBezTo>
                  <a:pt x="14196" y="2572"/>
                  <a:pt x="14220" y="2617"/>
                  <a:pt x="14249" y="2617"/>
                </a:cubicBezTo>
                <a:cubicBezTo>
                  <a:pt x="14278" y="2617"/>
                  <a:pt x="14302" y="2572"/>
                  <a:pt x="14302" y="2515"/>
                </a:cubicBezTo>
                <a:lnTo>
                  <a:pt x="14302" y="2294"/>
                </a:lnTo>
                <a:cubicBezTo>
                  <a:pt x="14302" y="2237"/>
                  <a:pt x="14278" y="2190"/>
                  <a:pt x="14249" y="2190"/>
                </a:cubicBezTo>
                <a:close/>
                <a:moveTo>
                  <a:pt x="14564" y="2190"/>
                </a:moveTo>
                <a:cubicBezTo>
                  <a:pt x="14535" y="2190"/>
                  <a:pt x="14511" y="2237"/>
                  <a:pt x="14511" y="2294"/>
                </a:cubicBezTo>
                <a:lnTo>
                  <a:pt x="14511" y="2515"/>
                </a:lnTo>
                <a:cubicBezTo>
                  <a:pt x="14511" y="2572"/>
                  <a:pt x="14535" y="2617"/>
                  <a:pt x="14564" y="2617"/>
                </a:cubicBezTo>
                <a:cubicBezTo>
                  <a:pt x="14593" y="2617"/>
                  <a:pt x="14617" y="2572"/>
                  <a:pt x="14617" y="2515"/>
                </a:cubicBezTo>
                <a:lnTo>
                  <a:pt x="14617" y="2294"/>
                </a:lnTo>
                <a:cubicBezTo>
                  <a:pt x="14617" y="2237"/>
                  <a:pt x="14593" y="2190"/>
                  <a:pt x="14564" y="2190"/>
                </a:cubicBezTo>
                <a:close/>
                <a:moveTo>
                  <a:pt x="15413" y="2190"/>
                </a:moveTo>
                <a:cubicBezTo>
                  <a:pt x="15384" y="2190"/>
                  <a:pt x="15360" y="2237"/>
                  <a:pt x="15360" y="2294"/>
                </a:cubicBezTo>
                <a:lnTo>
                  <a:pt x="15360" y="2515"/>
                </a:lnTo>
                <a:cubicBezTo>
                  <a:pt x="15360" y="2572"/>
                  <a:pt x="15384" y="2617"/>
                  <a:pt x="15413" y="2617"/>
                </a:cubicBezTo>
                <a:cubicBezTo>
                  <a:pt x="15442" y="2617"/>
                  <a:pt x="15465" y="2572"/>
                  <a:pt x="15465" y="2515"/>
                </a:cubicBezTo>
                <a:lnTo>
                  <a:pt x="15465" y="2294"/>
                </a:lnTo>
                <a:cubicBezTo>
                  <a:pt x="15465" y="2237"/>
                  <a:pt x="15442" y="2190"/>
                  <a:pt x="15413" y="2190"/>
                </a:cubicBezTo>
                <a:close/>
                <a:moveTo>
                  <a:pt x="15728" y="2190"/>
                </a:moveTo>
                <a:cubicBezTo>
                  <a:pt x="15699" y="2190"/>
                  <a:pt x="15675" y="2237"/>
                  <a:pt x="15675" y="2294"/>
                </a:cubicBezTo>
                <a:lnTo>
                  <a:pt x="15675" y="2515"/>
                </a:lnTo>
                <a:cubicBezTo>
                  <a:pt x="15675" y="2572"/>
                  <a:pt x="15699" y="2617"/>
                  <a:pt x="15728" y="2617"/>
                </a:cubicBezTo>
                <a:cubicBezTo>
                  <a:pt x="15757" y="2617"/>
                  <a:pt x="15781" y="2572"/>
                  <a:pt x="15781" y="2515"/>
                </a:cubicBezTo>
                <a:lnTo>
                  <a:pt x="15781" y="2294"/>
                </a:lnTo>
                <a:cubicBezTo>
                  <a:pt x="15781" y="2237"/>
                  <a:pt x="15757" y="2190"/>
                  <a:pt x="15728" y="2190"/>
                </a:cubicBezTo>
                <a:close/>
                <a:moveTo>
                  <a:pt x="16578" y="2190"/>
                </a:moveTo>
                <a:cubicBezTo>
                  <a:pt x="16549" y="2190"/>
                  <a:pt x="16525" y="2237"/>
                  <a:pt x="16525" y="2294"/>
                </a:cubicBezTo>
                <a:lnTo>
                  <a:pt x="16525" y="2515"/>
                </a:lnTo>
                <a:cubicBezTo>
                  <a:pt x="16525" y="2572"/>
                  <a:pt x="16549" y="2617"/>
                  <a:pt x="16578" y="2617"/>
                </a:cubicBezTo>
                <a:cubicBezTo>
                  <a:pt x="16607" y="2617"/>
                  <a:pt x="16630" y="2572"/>
                  <a:pt x="16630" y="2515"/>
                </a:cubicBezTo>
                <a:lnTo>
                  <a:pt x="16630" y="2294"/>
                </a:lnTo>
                <a:cubicBezTo>
                  <a:pt x="16630" y="2237"/>
                  <a:pt x="16607" y="2190"/>
                  <a:pt x="16578" y="2190"/>
                </a:cubicBezTo>
                <a:close/>
                <a:moveTo>
                  <a:pt x="16892" y="2190"/>
                </a:moveTo>
                <a:cubicBezTo>
                  <a:pt x="16863" y="2190"/>
                  <a:pt x="16839" y="2237"/>
                  <a:pt x="16839" y="2294"/>
                </a:cubicBezTo>
                <a:lnTo>
                  <a:pt x="16839" y="2515"/>
                </a:lnTo>
                <a:cubicBezTo>
                  <a:pt x="16839" y="2572"/>
                  <a:pt x="16863" y="2617"/>
                  <a:pt x="16892" y="2617"/>
                </a:cubicBezTo>
                <a:cubicBezTo>
                  <a:pt x="16921" y="2617"/>
                  <a:pt x="16944" y="2572"/>
                  <a:pt x="16944" y="2515"/>
                </a:cubicBezTo>
                <a:lnTo>
                  <a:pt x="16944" y="2294"/>
                </a:lnTo>
                <a:cubicBezTo>
                  <a:pt x="16944" y="2237"/>
                  <a:pt x="16921" y="2190"/>
                  <a:pt x="16892" y="2190"/>
                </a:cubicBezTo>
                <a:close/>
                <a:moveTo>
                  <a:pt x="17741" y="2190"/>
                </a:moveTo>
                <a:cubicBezTo>
                  <a:pt x="17712" y="2190"/>
                  <a:pt x="17689" y="2237"/>
                  <a:pt x="17689" y="2294"/>
                </a:cubicBezTo>
                <a:lnTo>
                  <a:pt x="17689" y="2515"/>
                </a:lnTo>
                <a:cubicBezTo>
                  <a:pt x="17689" y="2572"/>
                  <a:pt x="17712" y="2617"/>
                  <a:pt x="17741" y="2617"/>
                </a:cubicBezTo>
                <a:cubicBezTo>
                  <a:pt x="17770" y="2617"/>
                  <a:pt x="17794" y="2572"/>
                  <a:pt x="17794" y="2515"/>
                </a:cubicBezTo>
                <a:lnTo>
                  <a:pt x="17794" y="2294"/>
                </a:lnTo>
                <a:cubicBezTo>
                  <a:pt x="17794" y="2237"/>
                  <a:pt x="17770" y="2190"/>
                  <a:pt x="17741" y="2190"/>
                </a:cubicBezTo>
                <a:close/>
                <a:moveTo>
                  <a:pt x="18055" y="2190"/>
                </a:moveTo>
                <a:cubicBezTo>
                  <a:pt x="18026" y="2190"/>
                  <a:pt x="18002" y="2237"/>
                  <a:pt x="18002" y="2294"/>
                </a:cubicBezTo>
                <a:lnTo>
                  <a:pt x="18002" y="2515"/>
                </a:lnTo>
                <a:cubicBezTo>
                  <a:pt x="18002" y="2572"/>
                  <a:pt x="18026" y="2617"/>
                  <a:pt x="18055" y="2617"/>
                </a:cubicBezTo>
                <a:cubicBezTo>
                  <a:pt x="18085" y="2617"/>
                  <a:pt x="18108" y="2572"/>
                  <a:pt x="18108" y="2515"/>
                </a:cubicBezTo>
                <a:lnTo>
                  <a:pt x="18108" y="2294"/>
                </a:lnTo>
                <a:cubicBezTo>
                  <a:pt x="18108" y="2237"/>
                  <a:pt x="18085" y="2190"/>
                  <a:pt x="18055" y="2190"/>
                </a:cubicBezTo>
                <a:close/>
                <a:moveTo>
                  <a:pt x="18905" y="2190"/>
                </a:moveTo>
                <a:cubicBezTo>
                  <a:pt x="18876" y="2190"/>
                  <a:pt x="18852" y="2237"/>
                  <a:pt x="18852" y="2294"/>
                </a:cubicBezTo>
                <a:lnTo>
                  <a:pt x="18852" y="2515"/>
                </a:lnTo>
                <a:cubicBezTo>
                  <a:pt x="18852" y="2572"/>
                  <a:pt x="18876" y="2617"/>
                  <a:pt x="18905" y="2617"/>
                </a:cubicBezTo>
                <a:cubicBezTo>
                  <a:pt x="18934" y="2617"/>
                  <a:pt x="18958" y="2572"/>
                  <a:pt x="18958" y="2515"/>
                </a:cubicBezTo>
                <a:lnTo>
                  <a:pt x="18958" y="2294"/>
                </a:lnTo>
                <a:cubicBezTo>
                  <a:pt x="18958" y="2237"/>
                  <a:pt x="18934" y="2190"/>
                  <a:pt x="18905" y="2190"/>
                </a:cubicBezTo>
                <a:close/>
                <a:moveTo>
                  <a:pt x="19220" y="2190"/>
                </a:moveTo>
                <a:cubicBezTo>
                  <a:pt x="19191" y="2190"/>
                  <a:pt x="19167" y="2237"/>
                  <a:pt x="19167" y="2294"/>
                </a:cubicBezTo>
                <a:lnTo>
                  <a:pt x="19167" y="2515"/>
                </a:lnTo>
                <a:cubicBezTo>
                  <a:pt x="19167" y="2572"/>
                  <a:pt x="19191" y="2617"/>
                  <a:pt x="19220" y="2617"/>
                </a:cubicBezTo>
                <a:cubicBezTo>
                  <a:pt x="19249" y="2617"/>
                  <a:pt x="19273" y="2572"/>
                  <a:pt x="19273" y="2515"/>
                </a:cubicBezTo>
                <a:lnTo>
                  <a:pt x="19273" y="2294"/>
                </a:lnTo>
                <a:cubicBezTo>
                  <a:pt x="19273" y="2237"/>
                  <a:pt x="19249" y="2190"/>
                  <a:pt x="19220" y="2190"/>
                </a:cubicBezTo>
                <a:close/>
                <a:moveTo>
                  <a:pt x="20069" y="2190"/>
                </a:moveTo>
                <a:cubicBezTo>
                  <a:pt x="20040" y="2190"/>
                  <a:pt x="20016" y="2237"/>
                  <a:pt x="20016" y="2294"/>
                </a:cubicBezTo>
                <a:lnTo>
                  <a:pt x="20016" y="2515"/>
                </a:lnTo>
                <a:cubicBezTo>
                  <a:pt x="20016" y="2572"/>
                  <a:pt x="20040" y="2617"/>
                  <a:pt x="20069" y="2617"/>
                </a:cubicBezTo>
                <a:cubicBezTo>
                  <a:pt x="20099" y="2617"/>
                  <a:pt x="20122" y="2572"/>
                  <a:pt x="20122" y="2515"/>
                </a:cubicBezTo>
                <a:lnTo>
                  <a:pt x="20122" y="2294"/>
                </a:lnTo>
                <a:cubicBezTo>
                  <a:pt x="20122" y="2237"/>
                  <a:pt x="20099" y="2190"/>
                  <a:pt x="20069" y="2190"/>
                </a:cubicBezTo>
                <a:close/>
                <a:moveTo>
                  <a:pt x="20384" y="2190"/>
                </a:moveTo>
                <a:cubicBezTo>
                  <a:pt x="20355" y="2190"/>
                  <a:pt x="20331" y="2237"/>
                  <a:pt x="20331" y="2294"/>
                </a:cubicBezTo>
                <a:lnTo>
                  <a:pt x="20331" y="2515"/>
                </a:lnTo>
                <a:cubicBezTo>
                  <a:pt x="20331" y="2572"/>
                  <a:pt x="20355" y="2617"/>
                  <a:pt x="20384" y="2617"/>
                </a:cubicBezTo>
                <a:cubicBezTo>
                  <a:pt x="20413" y="2617"/>
                  <a:pt x="20436" y="2572"/>
                  <a:pt x="20436" y="2515"/>
                </a:cubicBezTo>
                <a:lnTo>
                  <a:pt x="20436" y="2294"/>
                </a:lnTo>
                <a:cubicBezTo>
                  <a:pt x="20436" y="2237"/>
                  <a:pt x="20413" y="2190"/>
                  <a:pt x="20384" y="2190"/>
                </a:cubicBezTo>
                <a:close/>
                <a:moveTo>
                  <a:pt x="21234" y="2190"/>
                </a:moveTo>
                <a:cubicBezTo>
                  <a:pt x="21204" y="2190"/>
                  <a:pt x="21181" y="2237"/>
                  <a:pt x="21181" y="2294"/>
                </a:cubicBezTo>
                <a:lnTo>
                  <a:pt x="21181" y="2515"/>
                </a:lnTo>
                <a:cubicBezTo>
                  <a:pt x="21181" y="2572"/>
                  <a:pt x="21204" y="2617"/>
                  <a:pt x="21234" y="2617"/>
                </a:cubicBezTo>
                <a:cubicBezTo>
                  <a:pt x="21263" y="2617"/>
                  <a:pt x="21285" y="2572"/>
                  <a:pt x="21285" y="2515"/>
                </a:cubicBezTo>
                <a:lnTo>
                  <a:pt x="21285" y="2294"/>
                </a:lnTo>
                <a:cubicBezTo>
                  <a:pt x="21285" y="2237"/>
                  <a:pt x="21263" y="2190"/>
                  <a:pt x="21234" y="2190"/>
                </a:cubicBezTo>
                <a:close/>
                <a:moveTo>
                  <a:pt x="21547" y="2190"/>
                </a:moveTo>
                <a:cubicBezTo>
                  <a:pt x="21518" y="2190"/>
                  <a:pt x="21495" y="2237"/>
                  <a:pt x="21495" y="2294"/>
                </a:cubicBezTo>
                <a:lnTo>
                  <a:pt x="21495" y="2515"/>
                </a:lnTo>
                <a:cubicBezTo>
                  <a:pt x="21495" y="2572"/>
                  <a:pt x="21518" y="2617"/>
                  <a:pt x="21547" y="2617"/>
                </a:cubicBezTo>
                <a:cubicBezTo>
                  <a:pt x="21576" y="2617"/>
                  <a:pt x="21600" y="2572"/>
                  <a:pt x="21600" y="2515"/>
                </a:cubicBezTo>
                <a:lnTo>
                  <a:pt x="21600" y="2294"/>
                </a:lnTo>
                <a:cubicBezTo>
                  <a:pt x="21600" y="2237"/>
                  <a:pt x="21576" y="2190"/>
                  <a:pt x="21547" y="2190"/>
                </a:cubicBezTo>
                <a:close/>
                <a:moveTo>
                  <a:pt x="53" y="2920"/>
                </a:moveTo>
                <a:cubicBezTo>
                  <a:pt x="24" y="2920"/>
                  <a:pt x="0" y="2967"/>
                  <a:pt x="0" y="3024"/>
                </a:cubicBezTo>
                <a:lnTo>
                  <a:pt x="0" y="3244"/>
                </a:lnTo>
                <a:cubicBezTo>
                  <a:pt x="0" y="3302"/>
                  <a:pt x="24" y="3347"/>
                  <a:pt x="53" y="3347"/>
                </a:cubicBezTo>
                <a:cubicBezTo>
                  <a:pt x="82" y="3347"/>
                  <a:pt x="106" y="3302"/>
                  <a:pt x="106" y="3244"/>
                </a:cubicBezTo>
                <a:lnTo>
                  <a:pt x="106" y="3024"/>
                </a:lnTo>
                <a:cubicBezTo>
                  <a:pt x="106" y="2967"/>
                  <a:pt x="82" y="2920"/>
                  <a:pt x="53" y="2920"/>
                </a:cubicBezTo>
                <a:close/>
                <a:moveTo>
                  <a:pt x="367" y="2920"/>
                </a:moveTo>
                <a:cubicBezTo>
                  <a:pt x="338" y="2920"/>
                  <a:pt x="315" y="2967"/>
                  <a:pt x="315" y="3024"/>
                </a:cubicBezTo>
                <a:lnTo>
                  <a:pt x="315" y="3244"/>
                </a:lnTo>
                <a:cubicBezTo>
                  <a:pt x="315" y="3302"/>
                  <a:pt x="338" y="3347"/>
                  <a:pt x="367" y="3347"/>
                </a:cubicBezTo>
                <a:cubicBezTo>
                  <a:pt x="397" y="3347"/>
                  <a:pt x="420" y="3302"/>
                  <a:pt x="420" y="3244"/>
                </a:cubicBezTo>
                <a:lnTo>
                  <a:pt x="420" y="3024"/>
                </a:lnTo>
                <a:cubicBezTo>
                  <a:pt x="420" y="2967"/>
                  <a:pt x="397" y="2920"/>
                  <a:pt x="367" y="2920"/>
                </a:cubicBezTo>
                <a:close/>
                <a:moveTo>
                  <a:pt x="1217" y="2920"/>
                </a:moveTo>
                <a:cubicBezTo>
                  <a:pt x="1188" y="2920"/>
                  <a:pt x="1164" y="2967"/>
                  <a:pt x="1164" y="3024"/>
                </a:cubicBezTo>
                <a:lnTo>
                  <a:pt x="1164" y="3244"/>
                </a:lnTo>
                <a:cubicBezTo>
                  <a:pt x="1164" y="3302"/>
                  <a:pt x="1188" y="3347"/>
                  <a:pt x="1217" y="3347"/>
                </a:cubicBezTo>
                <a:cubicBezTo>
                  <a:pt x="1246" y="3347"/>
                  <a:pt x="1270" y="3302"/>
                  <a:pt x="1270" y="3244"/>
                </a:cubicBezTo>
                <a:lnTo>
                  <a:pt x="1270" y="3024"/>
                </a:lnTo>
                <a:cubicBezTo>
                  <a:pt x="1270" y="2967"/>
                  <a:pt x="1246" y="2920"/>
                  <a:pt x="1217" y="2920"/>
                </a:cubicBezTo>
                <a:close/>
                <a:moveTo>
                  <a:pt x="1532" y="2920"/>
                </a:moveTo>
                <a:cubicBezTo>
                  <a:pt x="1503" y="2920"/>
                  <a:pt x="1479" y="2967"/>
                  <a:pt x="1479" y="3024"/>
                </a:cubicBezTo>
                <a:lnTo>
                  <a:pt x="1479" y="3244"/>
                </a:lnTo>
                <a:cubicBezTo>
                  <a:pt x="1479" y="3302"/>
                  <a:pt x="1503" y="3347"/>
                  <a:pt x="1532" y="3347"/>
                </a:cubicBezTo>
                <a:cubicBezTo>
                  <a:pt x="1561" y="3347"/>
                  <a:pt x="1584" y="3302"/>
                  <a:pt x="1584" y="3244"/>
                </a:cubicBezTo>
                <a:lnTo>
                  <a:pt x="1584" y="3024"/>
                </a:lnTo>
                <a:cubicBezTo>
                  <a:pt x="1584" y="2967"/>
                  <a:pt x="1561" y="2920"/>
                  <a:pt x="1532" y="2920"/>
                </a:cubicBezTo>
                <a:close/>
                <a:moveTo>
                  <a:pt x="2380" y="2920"/>
                </a:moveTo>
                <a:cubicBezTo>
                  <a:pt x="2351" y="2920"/>
                  <a:pt x="2329" y="2967"/>
                  <a:pt x="2329" y="3024"/>
                </a:cubicBezTo>
                <a:lnTo>
                  <a:pt x="2329" y="3244"/>
                </a:lnTo>
                <a:cubicBezTo>
                  <a:pt x="2329" y="3302"/>
                  <a:pt x="2351" y="3347"/>
                  <a:pt x="2380" y="3347"/>
                </a:cubicBezTo>
                <a:cubicBezTo>
                  <a:pt x="2409" y="3347"/>
                  <a:pt x="2433" y="3302"/>
                  <a:pt x="2433" y="3244"/>
                </a:cubicBezTo>
                <a:lnTo>
                  <a:pt x="2433" y="3024"/>
                </a:lnTo>
                <a:cubicBezTo>
                  <a:pt x="2433" y="2967"/>
                  <a:pt x="2409" y="2920"/>
                  <a:pt x="2380" y="2920"/>
                </a:cubicBezTo>
                <a:close/>
                <a:moveTo>
                  <a:pt x="2695" y="2920"/>
                </a:moveTo>
                <a:cubicBezTo>
                  <a:pt x="2666" y="2920"/>
                  <a:pt x="2643" y="2967"/>
                  <a:pt x="2643" y="3024"/>
                </a:cubicBezTo>
                <a:lnTo>
                  <a:pt x="2643" y="3244"/>
                </a:lnTo>
                <a:cubicBezTo>
                  <a:pt x="2643" y="3302"/>
                  <a:pt x="2666" y="3347"/>
                  <a:pt x="2695" y="3347"/>
                </a:cubicBezTo>
                <a:cubicBezTo>
                  <a:pt x="2724" y="3347"/>
                  <a:pt x="2748" y="3302"/>
                  <a:pt x="2748" y="3244"/>
                </a:cubicBezTo>
                <a:lnTo>
                  <a:pt x="2748" y="3024"/>
                </a:lnTo>
                <a:cubicBezTo>
                  <a:pt x="2748" y="2967"/>
                  <a:pt x="2724" y="2920"/>
                  <a:pt x="2695" y="2920"/>
                </a:cubicBezTo>
                <a:close/>
                <a:moveTo>
                  <a:pt x="3545" y="2920"/>
                </a:moveTo>
                <a:cubicBezTo>
                  <a:pt x="3516" y="2920"/>
                  <a:pt x="3492" y="2967"/>
                  <a:pt x="3492" y="3024"/>
                </a:cubicBezTo>
                <a:lnTo>
                  <a:pt x="3492" y="3244"/>
                </a:lnTo>
                <a:cubicBezTo>
                  <a:pt x="3492" y="3302"/>
                  <a:pt x="3516" y="3347"/>
                  <a:pt x="3545" y="3347"/>
                </a:cubicBezTo>
                <a:cubicBezTo>
                  <a:pt x="3574" y="3347"/>
                  <a:pt x="3598" y="3302"/>
                  <a:pt x="3598" y="3244"/>
                </a:cubicBezTo>
                <a:lnTo>
                  <a:pt x="3598" y="3024"/>
                </a:lnTo>
                <a:cubicBezTo>
                  <a:pt x="3598" y="2967"/>
                  <a:pt x="3574" y="2920"/>
                  <a:pt x="3545" y="2920"/>
                </a:cubicBezTo>
                <a:close/>
                <a:moveTo>
                  <a:pt x="3859" y="2920"/>
                </a:moveTo>
                <a:cubicBezTo>
                  <a:pt x="3830" y="2920"/>
                  <a:pt x="3806" y="2967"/>
                  <a:pt x="3806" y="3024"/>
                </a:cubicBezTo>
                <a:lnTo>
                  <a:pt x="3806" y="3244"/>
                </a:lnTo>
                <a:cubicBezTo>
                  <a:pt x="3806" y="3302"/>
                  <a:pt x="3830" y="3347"/>
                  <a:pt x="3859" y="3347"/>
                </a:cubicBezTo>
                <a:cubicBezTo>
                  <a:pt x="3888" y="3347"/>
                  <a:pt x="3912" y="3302"/>
                  <a:pt x="3912" y="3244"/>
                </a:cubicBezTo>
                <a:lnTo>
                  <a:pt x="3912" y="3024"/>
                </a:lnTo>
                <a:cubicBezTo>
                  <a:pt x="3912" y="2967"/>
                  <a:pt x="3888" y="2920"/>
                  <a:pt x="3859" y="2920"/>
                </a:cubicBezTo>
                <a:close/>
                <a:moveTo>
                  <a:pt x="4709" y="2920"/>
                </a:moveTo>
                <a:cubicBezTo>
                  <a:pt x="4680" y="2920"/>
                  <a:pt x="4656" y="2967"/>
                  <a:pt x="4656" y="3024"/>
                </a:cubicBezTo>
                <a:lnTo>
                  <a:pt x="4656" y="3244"/>
                </a:lnTo>
                <a:cubicBezTo>
                  <a:pt x="4656" y="3302"/>
                  <a:pt x="4680" y="3347"/>
                  <a:pt x="4709" y="3347"/>
                </a:cubicBezTo>
                <a:cubicBezTo>
                  <a:pt x="4738" y="3347"/>
                  <a:pt x="4762" y="3302"/>
                  <a:pt x="4762" y="3244"/>
                </a:cubicBezTo>
                <a:lnTo>
                  <a:pt x="4762" y="3024"/>
                </a:lnTo>
                <a:cubicBezTo>
                  <a:pt x="4762" y="2967"/>
                  <a:pt x="4738" y="2920"/>
                  <a:pt x="4709" y="2920"/>
                </a:cubicBezTo>
                <a:close/>
                <a:moveTo>
                  <a:pt x="5023" y="2920"/>
                </a:moveTo>
                <a:cubicBezTo>
                  <a:pt x="4994" y="2920"/>
                  <a:pt x="4970" y="2967"/>
                  <a:pt x="4970" y="3024"/>
                </a:cubicBezTo>
                <a:lnTo>
                  <a:pt x="4970" y="3244"/>
                </a:lnTo>
                <a:cubicBezTo>
                  <a:pt x="4970" y="3302"/>
                  <a:pt x="4994" y="3347"/>
                  <a:pt x="5023" y="3347"/>
                </a:cubicBezTo>
                <a:cubicBezTo>
                  <a:pt x="5053" y="3347"/>
                  <a:pt x="5076" y="3302"/>
                  <a:pt x="5076" y="3244"/>
                </a:cubicBezTo>
                <a:lnTo>
                  <a:pt x="5076" y="3024"/>
                </a:lnTo>
                <a:cubicBezTo>
                  <a:pt x="5076" y="2967"/>
                  <a:pt x="5053" y="2920"/>
                  <a:pt x="5023" y="2920"/>
                </a:cubicBezTo>
                <a:close/>
                <a:moveTo>
                  <a:pt x="5873" y="2920"/>
                </a:moveTo>
                <a:cubicBezTo>
                  <a:pt x="5844" y="2920"/>
                  <a:pt x="5820" y="2967"/>
                  <a:pt x="5820" y="3024"/>
                </a:cubicBezTo>
                <a:lnTo>
                  <a:pt x="5820" y="3244"/>
                </a:lnTo>
                <a:cubicBezTo>
                  <a:pt x="5820" y="3302"/>
                  <a:pt x="5844" y="3347"/>
                  <a:pt x="5873" y="3347"/>
                </a:cubicBezTo>
                <a:cubicBezTo>
                  <a:pt x="5902" y="3347"/>
                  <a:pt x="5926" y="3302"/>
                  <a:pt x="5926" y="3244"/>
                </a:cubicBezTo>
                <a:lnTo>
                  <a:pt x="5926" y="3024"/>
                </a:lnTo>
                <a:cubicBezTo>
                  <a:pt x="5926" y="2967"/>
                  <a:pt x="5902" y="2920"/>
                  <a:pt x="5873" y="2920"/>
                </a:cubicBezTo>
                <a:close/>
                <a:moveTo>
                  <a:pt x="6188" y="2920"/>
                </a:moveTo>
                <a:cubicBezTo>
                  <a:pt x="6159" y="2920"/>
                  <a:pt x="6135" y="2967"/>
                  <a:pt x="6135" y="3024"/>
                </a:cubicBezTo>
                <a:lnTo>
                  <a:pt x="6135" y="3244"/>
                </a:lnTo>
                <a:cubicBezTo>
                  <a:pt x="6135" y="3302"/>
                  <a:pt x="6159" y="3347"/>
                  <a:pt x="6188" y="3347"/>
                </a:cubicBezTo>
                <a:cubicBezTo>
                  <a:pt x="6217" y="3347"/>
                  <a:pt x="6240" y="3302"/>
                  <a:pt x="6240" y="3244"/>
                </a:cubicBezTo>
                <a:lnTo>
                  <a:pt x="6240" y="3024"/>
                </a:lnTo>
                <a:cubicBezTo>
                  <a:pt x="6240" y="2967"/>
                  <a:pt x="6217" y="2920"/>
                  <a:pt x="6188" y="2920"/>
                </a:cubicBezTo>
                <a:close/>
                <a:moveTo>
                  <a:pt x="7036" y="2920"/>
                </a:moveTo>
                <a:cubicBezTo>
                  <a:pt x="7007" y="2920"/>
                  <a:pt x="6984" y="2967"/>
                  <a:pt x="6984" y="3024"/>
                </a:cubicBezTo>
                <a:lnTo>
                  <a:pt x="6984" y="3244"/>
                </a:lnTo>
                <a:cubicBezTo>
                  <a:pt x="6984" y="3302"/>
                  <a:pt x="7007" y="3347"/>
                  <a:pt x="7036" y="3347"/>
                </a:cubicBezTo>
                <a:cubicBezTo>
                  <a:pt x="7065" y="3347"/>
                  <a:pt x="7089" y="3302"/>
                  <a:pt x="7089" y="3244"/>
                </a:cubicBezTo>
                <a:lnTo>
                  <a:pt x="7089" y="3024"/>
                </a:lnTo>
                <a:cubicBezTo>
                  <a:pt x="7089" y="2967"/>
                  <a:pt x="7065" y="2920"/>
                  <a:pt x="7036" y="2920"/>
                </a:cubicBezTo>
                <a:close/>
                <a:moveTo>
                  <a:pt x="7351" y="2920"/>
                </a:moveTo>
                <a:cubicBezTo>
                  <a:pt x="7322" y="2920"/>
                  <a:pt x="7299" y="2967"/>
                  <a:pt x="7299" y="3024"/>
                </a:cubicBezTo>
                <a:lnTo>
                  <a:pt x="7299" y="3244"/>
                </a:lnTo>
                <a:cubicBezTo>
                  <a:pt x="7299" y="3302"/>
                  <a:pt x="7322" y="3347"/>
                  <a:pt x="7351" y="3347"/>
                </a:cubicBezTo>
                <a:cubicBezTo>
                  <a:pt x="7380" y="3347"/>
                  <a:pt x="7404" y="3302"/>
                  <a:pt x="7404" y="3244"/>
                </a:cubicBezTo>
                <a:lnTo>
                  <a:pt x="7404" y="3024"/>
                </a:lnTo>
                <a:cubicBezTo>
                  <a:pt x="7404" y="2967"/>
                  <a:pt x="7380" y="2920"/>
                  <a:pt x="7351" y="2920"/>
                </a:cubicBezTo>
                <a:close/>
                <a:moveTo>
                  <a:pt x="8201" y="2920"/>
                </a:moveTo>
                <a:cubicBezTo>
                  <a:pt x="8171" y="2920"/>
                  <a:pt x="8148" y="2967"/>
                  <a:pt x="8148" y="3024"/>
                </a:cubicBezTo>
                <a:lnTo>
                  <a:pt x="8148" y="3244"/>
                </a:lnTo>
                <a:cubicBezTo>
                  <a:pt x="8148" y="3302"/>
                  <a:pt x="8171" y="3347"/>
                  <a:pt x="8201" y="3347"/>
                </a:cubicBezTo>
                <a:cubicBezTo>
                  <a:pt x="8230" y="3347"/>
                  <a:pt x="8254" y="3302"/>
                  <a:pt x="8254" y="3244"/>
                </a:cubicBezTo>
                <a:lnTo>
                  <a:pt x="8254" y="3024"/>
                </a:lnTo>
                <a:cubicBezTo>
                  <a:pt x="8254" y="2967"/>
                  <a:pt x="8230" y="2920"/>
                  <a:pt x="8201" y="2920"/>
                </a:cubicBezTo>
                <a:close/>
                <a:moveTo>
                  <a:pt x="8515" y="2920"/>
                </a:moveTo>
                <a:cubicBezTo>
                  <a:pt x="8486" y="2920"/>
                  <a:pt x="8462" y="2967"/>
                  <a:pt x="8462" y="3024"/>
                </a:cubicBezTo>
                <a:lnTo>
                  <a:pt x="8462" y="3244"/>
                </a:lnTo>
                <a:cubicBezTo>
                  <a:pt x="8462" y="3302"/>
                  <a:pt x="8486" y="3347"/>
                  <a:pt x="8515" y="3347"/>
                </a:cubicBezTo>
                <a:cubicBezTo>
                  <a:pt x="8544" y="3347"/>
                  <a:pt x="8568" y="3302"/>
                  <a:pt x="8568" y="3244"/>
                </a:cubicBezTo>
                <a:lnTo>
                  <a:pt x="8568" y="3024"/>
                </a:lnTo>
                <a:cubicBezTo>
                  <a:pt x="8568" y="2967"/>
                  <a:pt x="8544" y="2920"/>
                  <a:pt x="8515" y="2920"/>
                </a:cubicBezTo>
                <a:close/>
                <a:moveTo>
                  <a:pt x="9365" y="2920"/>
                </a:moveTo>
                <a:cubicBezTo>
                  <a:pt x="9336" y="2920"/>
                  <a:pt x="9312" y="2967"/>
                  <a:pt x="9312" y="3024"/>
                </a:cubicBezTo>
                <a:lnTo>
                  <a:pt x="9312" y="3244"/>
                </a:lnTo>
                <a:cubicBezTo>
                  <a:pt x="9312" y="3302"/>
                  <a:pt x="9336" y="3347"/>
                  <a:pt x="9365" y="3347"/>
                </a:cubicBezTo>
                <a:cubicBezTo>
                  <a:pt x="9394" y="3347"/>
                  <a:pt x="9418" y="3302"/>
                  <a:pt x="9418" y="3244"/>
                </a:cubicBezTo>
                <a:lnTo>
                  <a:pt x="9418" y="3024"/>
                </a:lnTo>
                <a:cubicBezTo>
                  <a:pt x="9418" y="2967"/>
                  <a:pt x="9394" y="2920"/>
                  <a:pt x="9365" y="2920"/>
                </a:cubicBezTo>
                <a:close/>
                <a:moveTo>
                  <a:pt x="9679" y="2920"/>
                </a:moveTo>
                <a:cubicBezTo>
                  <a:pt x="9650" y="2920"/>
                  <a:pt x="9626" y="2967"/>
                  <a:pt x="9626" y="3024"/>
                </a:cubicBezTo>
                <a:lnTo>
                  <a:pt x="9626" y="3244"/>
                </a:lnTo>
                <a:cubicBezTo>
                  <a:pt x="9626" y="3302"/>
                  <a:pt x="9650" y="3347"/>
                  <a:pt x="9679" y="3347"/>
                </a:cubicBezTo>
                <a:cubicBezTo>
                  <a:pt x="9708" y="3347"/>
                  <a:pt x="9732" y="3302"/>
                  <a:pt x="9732" y="3244"/>
                </a:cubicBezTo>
                <a:lnTo>
                  <a:pt x="9732" y="3024"/>
                </a:lnTo>
                <a:cubicBezTo>
                  <a:pt x="9732" y="2967"/>
                  <a:pt x="9708" y="2920"/>
                  <a:pt x="9679" y="2920"/>
                </a:cubicBezTo>
                <a:close/>
                <a:moveTo>
                  <a:pt x="10529" y="2920"/>
                </a:moveTo>
                <a:cubicBezTo>
                  <a:pt x="10500" y="2920"/>
                  <a:pt x="10476" y="2967"/>
                  <a:pt x="10476" y="3024"/>
                </a:cubicBezTo>
                <a:lnTo>
                  <a:pt x="10476" y="3244"/>
                </a:lnTo>
                <a:cubicBezTo>
                  <a:pt x="10476" y="3302"/>
                  <a:pt x="10500" y="3347"/>
                  <a:pt x="10529" y="3347"/>
                </a:cubicBezTo>
                <a:cubicBezTo>
                  <a:pt x="10558" y="3347"/>
                  <a:pt x="10582" y="3302"/>
                  <a:pt x="10582" y="3244"/>
                </a:cubicBezTo>
                <a:lnTo>
                  <a:pt x="10582" y="3024"/>
                </a:lnTo>
                <a:cubicBezTo>
                  <a:pt x="10582" y="2967"/>
                  <a:pt x="10558" y="2920"/>
                  <a:pt x="10529" y="2920"/>
                </a:cubicBezTo>
                <a:close/>
                <a:moveTo>
                  <a:pt x="10844" y="2920"/>
                </a:moveTo>
                <a:cubicBezTo>
                  <a:pt x="10814" y="2920"/>
                  <a:pt x="10791" y="2967"/>
                  <a:pt x="10791" y="3024"/>
                </a:cubicBezTo>
                <a:lnTo>
                  <a:pt x="10791" y="3244"/>
                </a:lnTo>
                <a:cubicBezTo>
                  <a:pt x="10791" y="3302"/>
                  <a:pt x="10814" y="3347"/>
                  <a:pt x="10844" y="3347"/>
                </a:cubicBezTo>
                <a:cubicBezTo>
                  <a:pt x="10873" y="3347"/>
                  <a:pt x="10895" y="3302"/>
                  <a:pt x="10895" y="3244"/>
                </a:cubicBezTo>
                <a:lnTo>
                  <a:pt x="10895" y="3024"/>
                </a:lnTo>
                <a:cubicBezTo>
                  <a:pt x="10895" y="2967"/>
                  <a:pt x="10873" y="2920"/>
                  <a:pt x="10844" y="2920"/>
                </a:cubicBezTo>
                <a:close/>
                <a:moveTo>
                  <a:pt x="11692" y="2920"/>
                </a:moveTo>
                <a:cubicBezTo>
                  <a:pt x="11663" y="2920"/>
                  <a:pt x="11640" y="2967"/>
                  <a:pt x="11640" y="3024"/>
                </a:cubicBezTo>
                <a:lnTo>
                  <a:pt x="11640" y="3244"/>
                </a:lnTo>
                <a:cubicBezTo>
                  <a:pt x="11640" y="3302"/>
                  <a:pt x="11663" y="3347"/>
                  <a:pt x="11692" y="3347"/>
                </a:cubicBezTo>
                <a:cubicBezTo>
                  <a:pt x="11721" y="3347"/>
                  <a:pt x="11745" y="3302"/>
                  <a:pt x="11745" y="3244"/>
                </a:cubicBezTo>
                <a:lnTo>
                  <a:pt x="11745" y="3024"/>
                </a:lnTo>
                <a:cubicBezTo>
                  <a:pt x="11745" y="2967"/>
                  <a:pt x="11721" y="2920"/>
                  <a:pt x="11692" y="2920"/>
                </a:cubicBezTo>
                <a:close/>
                <a:moveTo>
                  <a:pt x="12007" y="2920"/>
                </a:moveTo>
                <a:cubicBezTo>
                  <a:pt x="11978" y="2920"/>
                  <a:pt x="11955" y="2967"/>
                  <a:pt x="11955" y="3024"/>
                </a:cubicBezTo>
                <a:lnTo>
                  <a:pt x="11955" y="3244"/>
                </a:lnTo>
                <a:cubicBezTo>
                  <a:pt x="11955" y="3302"/>
                  <a:pt x="11978" y="3347"/>
                  <a:pt x="12007" y="3347"/>
                </a:cubicBezTo>
                <a:cubicBezTo>
                  <a:pt x="12036" y="3347"/>
                  <a:pt x="12060" y="3302"/>
                  <a:pt x="12060" y="3244"/>
                </a:cubicBezTo>
                <a:lnTo>
                  <a:pt x="12060" y="3024"/>
                </a:lnTo>
                <a:cubicBezTo>
                  <a:pt x="12060" y="2967"/>
                  <a:pt x="12036" y="2920"/>
                  <a:pt x="12007" y="2920"/>
                </a:cubicBezTo>
                <a:close/>
                <a:moveTo>
                  <a:pt x="12856" y="2920"/>
                </a:moveTo>
                <a:cubicBezTo>
                  <a:pt x="12827" y="2920"/>
                  <a:pt x="12804" y="2967"/>
                  <a:pt x="12804" y="3024"/>
                </a:cubicBezTo>
                <a:lnTo>
                  <a:pt x="12804" y="3244"/>
                </a:lnTo>
                <a:cubicBezTo>
                  <a:pt x="12804" y="3302"/>
                  <a:pt x="12827" y="3347"/>
                  <a:pt x="12856" y="3347"/>
                </a:cubicBezTo>
                <a:cubicBezTo>
                  <a:pt x="12886" y="3347"/>
                  <a:pt x="12909" y="3302"/>
                  <a:pt x="12909" y="3244"/>
                </a:cubicBezTo>
                <a:lnTo>
                  <a:pt x="12909" y="3024"/>
                </a:lnTo>
                <a:cubicBezTo>
                  <a:pt x="12909" y="2967"/>
                  <a:pt x="12886" y="2920"/>
                  <a:pt x="12856" y="2920"/>
                </a:cubicBezTo>
                <a:close/>
                <a:moveTo>
                  <a:pt x="13171" y="2920"/>
                </a:moveTo>
                <a:cubicBezTo>
                  <a:pt x="13142" y="2920"/>
                  <a:pt x="13118" y="2967"/>
                  <a:pt x="13118" y="3024"/>
                </a:cubicBezTo>
                <a:lnTo>
                  <a:pt x="13118" y="3244"/>
                </a:lnTo>
                <a:cubicBezTo>
                  <a:pt x="13118" y="3302"/>
                  <a:pt x="13142" y="3347"/>
                  <a:pt x="13171" y="3347"/>
                </a:cubicBezTo>
                <a:cubicBezTo>
                  <a:pt x="13200" y="3347"/>
                  <a:pt x="13224" y="3302"/>
                  <a:pt x="13224" y="3244"/>
                </a:cubicBezTo>
                <a:lnTo>
                  <a:pt x="13224" y="3024"/>
                </a:lnTo>
                <a:cubicBezTo>
                  <a:pt x="13224" y="2967"/>
                  <a:pt x="13200" y="2920"/>
                  <a:pt x="13171" y="2920"/>
                </a:cubicBezTo>
                <a:close/>
                <a:moveTo>
                  <a:pt x="14021" y="2920"/>
                </a:moveTo>
                <a:cubicBezTo>
                  <a:pt x="13992" y="2920"/>
                  <a:pt x="13968" y="2967"/>
                  <a:pt x="13968" y="3024"/>
                </a:cubicBezTo>
                <a:lnTo>
                  <a:pt x="13968" y="3244"/>
                </a:lnTo>
                <a:cubicBezTo>
                  <a:pt x="13968" y="3302"/>
                  <a:pt x="13992" y="3347"/>
                  <a:pt x="14021" y="3347"/>
                </a:cubicBezTo>
                <a:cubicBezTo>
                  <a:pt x="14050" y="3347"/>
                  <a:pt x="14074" y="3302"/>
                  <a:pt x="14074" y="3244"/>
                </a:cubicBezTo>
                <a:lnTo>
                  <a:pt x="14074" y="3024"/>
                </a:lnTo>
                <a:cubicBezTo>
                  <a:pt x="14074" y="2967"/>
                  <a:pt x="14050" y="2920"/>
                  <a:pt x="14021" y="2920"/>
                </a:cubicBezTo>
                <a:close/>
                <a:moveTo>
                  <a:pt x="14335" y="2920"/>
                </a:moveTo>
                <a:cubicBezTo>
                  <a:pt x="14306" y="2920"/>
                  <a:pt x="14282" y="2967"/>
                  <a:pt x="14282" y="3024"/>
                </a:cubicBezTo>
                <a:lnTo>
                  <a:pt x="14282" y="3244"/>
                </a:lnTo>
                <a:cubicBezTo>
                  <a:pt x="14282" y="3302"/>
                  <a:pt x="14306" y="3347"/>
                  <a:pt x="14335" y="3347"/>
                </a:cubicBezTo>
                <a:cubicBezTo>
                  <a:pt x="14364" y="3347"/>
                  <a:pt x="14388" y="3302"/>
                  <a:pt x="14388" y="3244"/>
                </a:cubicBezTo>
                <a:lnTo>
                  <a:pt x="14388" y="3024"/>
                </a:lnTo>
                <a:cubicBezTo>
                  <a:pt x="14388" y="2967"/>
                  <a:pt x="14364" y="2920"/>
                  <a:pt x="14335" y="2920"/>
                </a:cubicBezTo>
                <a:close/>
                <a:moveTo>
                  <a:pt x="15185" y="2920"/>
                </a:moveTo>
                <a:cubicBezTo>
                  <a:pt x="15156" y="2920"/>
                  <a:pt x="15132" y="2967"/>
                  <a:pt x="15132" y="3024"/>
                </a:cubicBezTo>
                <a:lnTo>
                  <a:pt x="15132" y="3244"/>
                </a:lnTo>
                <a:cubicBezTo>
                  <a:pt x="15132" y="3302"/>
                  <a:pt x="15156" y="3347"/>
                  <a:pt x="15185" y="3347"/>
                </a:cubicBezTo>
                <a:cubicBezTo>
                  <a:pt x="15214" y="3347"/>
                  <a:pt x="15237" y="3302"/>
                  <a:pt x="15237" y="3244"/>
                </a:cubicBezTo>
                <a:lnTo>
                  <a:pt x="15237" y="3024"/>
                </a:lnTo>
                <a:cubicBezTo>
                  <a:pt x="15237" y="2967"/>
                  <a:pt x="15214" y="2920"/>
                  <a:pt x="15185" y="2920"/>
                </a:cubicBezTo>
                <a:close/>
                <a:moveTo>
                  <a:pt x="15500" y="2920"/>
                </a:moveTo>
                <a:cubicBezTo>
                  <a:pt x="15470" y="2920"/>
                  <a:pt x="15447" y="2967"/>
                  <a:pt x="15447" y="3024"/>
                </a:cubicBezTo>
                <a:lnTo>
                  <a:pt x="15447" y="3244"/>
                </a:lnTo>
                <a:cubicBezTo>
                  <a:pt x="15447" y="3302"/>
                  <a:pt x="15470" y="3347"/>
                  <a:pt x="15500" y="3347"/>
                </a:cubicBezTo>
                <a:cubicBezTo>
                  <a:pt x="15529" y="3347"/>
                  <a:pt x="15551" y="3302"/>
                  <a:pt x="15551" y="3244"/>
                </a:cubicBezTo>
                <a:lnTo>
                  <a:pt x="15551" y="3024"/>
                </a:lnTo>
                <a:cubicBezTo>
                  <a:pt x="15551" y="2967"/>
                  <a:pt x="15529" y="2920"/>
                  <a:pt x="15500" y="2920"/>
                </a:cubicBezTo>
                <a:close/>
                <a:moveTo>
                  <a:pt x="16349" y="2920"/>
                </a:moveTo>
                <a:cubicBezTo>
                  <a:pt x="16320" y="2920"/>
                  <a:pt x="16296" y="2967"/>
                  <a:pt x="16296" y="3024"/>
                </a:cubicBezTo>
                <a:lnTo>
                  <a:pt x="16296" y="3244"/>
                </a:lnTo>
                <a:cubicBezTo>
                  <a:pt x="16296" y="3302"/>
                  <a:pt x="16320" y="3347"/>
                  <a:pt x="16349" y="3347"/>
                </a:cubicBezTo>
                <a:cubicBezTo>
                  <a:pt x="16378" y="3347"/>
                  <a:pt x="16401" y="3302"/>
                  <a:pt x="16401" y="3244"/>
                </a:cubicBezTo>
                <a:lnTo>
                  <a:pt x="16401" y="3024"/>
                </a:lnTo>
                <a:cubicBezTo>
                  <a:pt x="16401" y="2967"/>
                  <a:pt x="16378" y="2920"/>
                  <a:pt x="16349" y="2920"/>
                </a:cubicBezTo>
                <a:close/>
                <a:moveTo>
                  <a:pt x="16663" y="2920"/>
                </a:moveTo>
                <a:cubicBezTo>
                  <a:pt x="16634" y="2920"/>
                  <a:pt x="16611" y="2967"/>
                  <a:pt x="16611" y="3024"/>
                </a:cubicBezTo>
                <a:lnTo>
                  <a:pt x="16611" y="3244"/>
                </a:lnTo>
                <a:cubicBezTo>
                  <a:pt x="16611" y="3302"/>
                  <a:pt x="16634" y="3347"/>
                  <a:pt x="16663" y="3347"/>
                </a:cubicBezTo>
                <a:cubicBezTo>
                  <a:pt x="16692" y="3347"/>
                  <a:pt x="16716" y="3302"/>
                  <a:pt x="16716" y="3244"/>
                </a:cubicBezTo>
                <a:lnTo>
                  <a:pt x="16716" y="3024"/>
                </a:lnTo>
                <a:cubicBezTo>
                  <a:pt x="16716" y="2967"/>
                  <a:pt x="16692" y="2920"/>
                  <a:pt x="16663" y="2920"/>
                </a:cubicBezTo>
                <a:close/>
                <a:moveTo>
                  <a:pt x="17512" y="2920"/>
                </a:moveTo>
                <a:cubicBezTo>
                  <a:pt x="17483" y="2920"/>
                  <a:pt x="17459" y="2967"/>
                  <a:pt x="17459" y="3024"/>
                </a:cubicBezTo>
                <a:lnTo>
                  <a:pt x="17459" y="3244"/>
                </a:lnTo>
                <a:cubicBezTo>
                  <a:pt x="17459" y="3302"/>
                  <a:pt x="17483" y="3347"/>
                  <a:pt x="17512" y="3347"/>
                </a:cubicBezTo>
                <a:cubicBezTo>
                  <a:pt x="17541" y="3347"/>
                  <a:pt x="17565" y="3302"/>
                  <a:pt x="17565" y="3244"/>
                </a:cubicBezTo>
                <a:lnTo>
                  <a:pt x="17565" y="3024"/>
                </a:lnTo>
                <a:cubicBezTo>
                  <a:pt x="17565" y="2967"/>
                  <a:pt x="17541" y="2920"/>
                  <a:pt x="17512" y="2920"/>
                </a:cubicBezTo>
                <a:close/>
                <a:moveTo>
                  <a:pt x="17827" y="2920"/>
                </a:moveTo>
                <a:cubicBezTo>
                  <a:pt x="17798" y="2920"/>
                  <a:pt x="17774" y="2967"/>
                  <a:pt x="17774" y="3024"/>
                </a:cubicBezTo>
                <a:lnTo>
                  <a:pt x="17774" y="3244"/>
                </a:lnTo>
                <a:cubicBezTo>
                  <a:pt x="17774" y="3302"/>
                  <a:pt x="17798" y="3347"/>
                  <a:pt x="17827" y="3347"/>
                </a:cubicBezTo>
                <a:cubicBezTo>
                  <a:pt x="17856" y="3347"/>
                  <a:pt x="17880" y="3302"/>
                  <a:pt x="17880" y="3244"/>
                </a:cubicBezTo>
                <a:lnTo>
                  <a:pt x="17880" y="3024"/>
                </a:lnTo>
                <a:cubicBezTo>
                  <a:pt x="17880" y="2967"/>
                  <a:pt x="17856" y="2920"/>
                  <a:pt x="17827" y="2920"/>
                </a:cubicBezTo>
                <a:close/>
                <a:moveTo>
                  <a:pt x="18677" y="2920"/>
                </a:moveTo>
                <a:cubicBezTo>
                  <a:pt x="18648" y="2920"/>
                  <a:pt x="18624" y="2967"/>
                  <a:pt x="18624" y="3024"/>
                </a:cubicBezTo>
                <a:lnTo>
                  <a:pt x="18624" y="3244"/>
                </a:lnTo>
                <a:cubicBezTo>
                  <a:pt x="18624" y="3302"/>
                  <a:pt x="18648" y="3347"/>
                  <a:pt x="18677" y="3347"/>
                </a:cubicBezTo>
                <a:cubicBezTo>
                  <a:pt x="18706" y="3347"/>
                  <a:pt x="18730" y="3302"/>
                  <a:pt x="18730" y="3244"/>
                </a:cubicBezTo>
                <a:lnTo>
                  <a:pt x="18730" y="3024"/>
                </a:lnTo>
                <a:cubicBezTo>
                  <a:pt x="18730" y="2967"/>
                  <a:pt x="18706" y="2920"/>
                  <a:pt x="18677" y="2920"/>
                </a:cubicBezTo>
                <a:close/>
                <a:moveTo>
                  <a:pt x="18991" y="2920"/>
                </a:moveTo>
                <a:cubicBezTo>
                  <a:pt x="18962" y="2920"/>
                  <a:pt x="18938" y="2967"/>
                  <a:pt x="18938" y="3024"/>
                </a:cubicBezTo>
                <a:lnTo>
                  <a:pt x="18938" y="3244"/>
                </a:lnTo>
                <a:cubicBezTo>
                  <a:pt x="18938" y="3302"/>
                  <a:pt x="18962" y="3347"/>
                  <a:pt x="18991" y="3347"/>
                </a:cubicBezTo>
                <a:cubicBezTo>
                  <a:pt x="19020" y="3347"/>
                  <a:pt x="19044" y="3302"/>
                  <a:pt x="19044" y="3244"/>
                </a:cubicBezTo>
                <a:lnTo>
                  <a:pt x="19044" y="3024"/>
                </a:lnTo>
                <a:cubicBezTo>
                  <a:pt x="19044" y="2967"/>
                  <a:pt x="19020" y="2920"/>
                  <a:pt x="18991" y="2920"/>
                </a:cubicBezTo>
                <a:close/>
                <a:moveTo>
                  <a:pt x="19841" y="2920"/>
                </a:moveTo>
                <a:cubicBezTo>
                  <a:pt x="19812" y="2920"/>
                  <a:pt x="19788" y="2967"/>
                  <a:pt x="19788" y="3024"/>
                </a:cubicBezTo>
                <a:lnTo>
                  <a:pt x="19788" y="3244"/>
                </a:lnTo>
                <a:cubicBezTo>
                  <a:pt x="19788" y="3302"/>
                  <a:pt x="19812" y="3347"/>
                  <a:pt x="19841" y="3347"/>
                </a:cubicBezTo>
                <a:cubicBezTo>
                  <a:pt x="19870" y="3347"/>
                  <a:pt x="19894" y="3302"/>
                  <a:pt x="19894" y="3244"/>
                </a:cubicBezTo>
                <a:lnTo>
                  <a:pt x="19894" y="3024"/>
                </a:lnTo>
                <a:cubicBezTo>
                  <a:pt x="19894" y="2967"/>
                  <a:pt x="19870" y="2920"/>
                  <a:pt x="19841" y="2920"/>
                </a:cubicBezTo>
                <a:close/>
                <a:moveTo>
                  <a:pt x="20155" y="2920"/>
                </a:moveTo>
                <a:cubicBezTo>
                  <a:pt x="20126" y="2920"/>
                  <a:pt x="20102" y="2967"/>
                  <a:pt x="20102" y="3024"/>
                </a:cubicBezTo>
                <a:lnTo>
                  <a:pt x="20102" y="3244"/>
                </a:lnTo>
                <a:cubicBezTo>
                  <a:pt x="20102" y="3302"/>
                  <a:pt x="20126" y="3347"/>
                  <a:pt x="20155" y="3347"/>
                </a:cubicBezTo>
                <a:cubicBezTo>
                  <a:pt x="20184" y="3347"/>
                  <a:pt x="20207" y="3302"/>
                  <a:pt x="20207" y="3244"/>
                </a:cubicBezTo>
                <a:lnTo>
                  <a:pt x="20207" y="3024"/>
                </a:lnTo>
                <a:cubicBezTo>
                  <a:pt x="20207" y="2967"/>
                  <a:pt x="20184" y="2920"/>
                  <a:pt x="20155" y="2920"/>
                </a:cubicBezTo>
                <a:close/>
                <a:moveTo>
                  <a:pt x="21004" y="2920"/>
                </a:moveTo>
                <a:cubicBezTo>
                  <a:pt x="20975" y="2920"/>
                  <a:pt x="20952" y="2967"/>
                  <a:pt x="20952" y="3024"/>
                </a:cubicBezTo>
                <a:lnTo>
                  <a:pt x="20952" y="3244"/>
                </a:lnTo>
                <a:cubicBezTo>
                  <a:pt x="20952" y="3302"/>
                  <a:pt x="20975" y="3347"/>
                  <a:pt x="21004" y="3347"/>
                </a:cubicBezTo>
                <a:cubicBezTo>
                  <a:pt x="21033" y="3347"/>
                  <a:pt x="21057" y="3302"/>
                  <a:pt x="21057" y="3244"/>
                </a:cubicBezTo>
                <a:lnTo>
                  <a:pt x="21057" y="3024"/>
                </a:lnTo>
                <a:cubicBezTo>
                  <a:pt x="21057" y="2967"/>
                  <a:pt x="21033" y="2920"/>
                  <a:pt x="21004" y="2920"/>
                </a:cubicBezTo>
                <a:close/>
                <a:moveTo>
                  <a:pt x="21319" y="2920"/>
                </a:moveTo>
                <a:cubicBezTo>
                  <a:pt x="21289" y="2920"/>
                  <a:pt x="21267" y="2967"/>
                  <a:pt x="21267" y="3024"/>
                </a:cubicBezTo>
                <a:lnTo>
                  <a:pt x="21267" y="3244"/>
                </a:lnTo>
                <a:cubicBezTo>
                  <a:pt x="21267" y="3302"/>
                  <a:pt x="21289" y="3347"/>
                  <a:pt x="21319" y="3347"/>
                </a:cubicBezTo>
                <a:cubicBezTo>
                  <a:pt x="21348" y="3347"/>
                  <a:pt x="21372" y="3302"/>
                  <a:pt x="21372" y="3244"/>
                </a:cubicBezTo>
                <a:lnTo>
                  <a:pt x="21372" y="3024"/>
                </a:lnTo>
                <a:cubicBezTo>
                  <a:pt x="21372" y="2967"/>
                  <a:pt x="21348" y="2920"/>
                  <a:pt x="21319" y="2920"/>
                </a:cubicBezTo>
                <a:close/>
                <a:moveTo>
                  <a:pt x="281" y="3650"/>
                </a:moveTo>
                <a:cubicBezTo>
                  <a:pt x="252" y="3650"/>
                  <a:pt x="228" y="3697"/>
                  <a:pt x="228" y="3754"/>
                </a:cubicBezTo>
                <a:lnTo>
                  <a:pt x="228" y="3974"/>
                </a:lnTo>
                <a:cubicBezTo>
                  <a:pt x="228" y="4032"/>
                  <a:pt x="252" y="4077"/>
                  <a:pt x="281" y="4077"/>
                </a:cubicBezTo>
                <a:cubicBezTo>
                  <a:pt x="311" y="4077"/>
                  <a:pt x="334" y="4032"/>
                  <a:pt x="334" y="3974"/>
                </a:cubicBezTo>
                <a:lnTo>
                  <a:pt x="334" y="3754"/>
                </a:lnTo>
                <a:cubicBezTo>
                  <a:pt x="334" y="3697"/>
                  <a:pt x="311" y="3650"/>
                  <a:pt x="281" y="3650"/>
                </a:cubicBezTo>
                <a:close/>
                <a:moveTo>
                  <a:pt x="596" y="3650"/>
                </a:moveTo>
                <a:cubicBezTo>
                  <a:pt x="567" y="3650"/>
                  <a:pt x="543" y="3697"/>
                  <a:pt x="543" y="3754"/>
                </a:cubicBezTo>
                <a:lnTo>
                  <a:pt x="543" y="3974"/>
                </a:lnTo>
                <a:cubicBezTo>
                  <a:pt x="543" y="4032"/>
                  <a:pt x="567" y="4077"/>
                  <a:pt x="596" y="4077"/>
                </a:cubicBezTo>
                <a:cubicBezTo>
                  <a:pt x="625" y="4077"/>
                  <a:pt x="649" y="4032"/>
                  <a:pt x="649" y="3974"/>
                </a:cubicBezTo>
                <a:lnTo>
                  <a:pt x="649" y="3754"/>
                </a:lnTo>
                <a:cubicBezTo>
                  <a:pt x="649" y="3697"/>
                  <a:pt x="625" y="3650"/>
                  <a:pt x="596" y="3650"/>
                </a:cubicBezTo>
                <a:close/>
                <a:moveTo>
                  <a:pt x="1446" y="3650"/>
                </a:moveTo>
                <a:cubicBezTo>
                  <a:pt x="1417" y="3650"/>
                  <a:pt x="1393" y="3697"/>
                  <a:pt x="1393" y="3754"/>
                </a:cubicBezTo>
                <a:lnTo>
                  <a:pt x="1393" y="3974"/>
                </a:lnTo>
                <a:cubicBezTo>
                  <a:pt x="1393" y="4032"/>
                  <a:pt x="1417" y="4077"/>
                  <a:pt x="1446" y="4077"/>
                </a:cubicBezTo>
                <a:cubicBezTo>
                  <a:pt x="1475" y="4077"/>
                  <a:pt x="1499" y="4032"/>
                  <a:pt x="1499" y="3974"/>
                </a:cubicBezTo>
                <a:lnTo>
                  <a:pt x="1499" y="3754"/>
                </a:lnTo>
                <a:cubicBezTo>
                  <a:pt x="1499" y="3697"/>
                  <a:pt x="1475" y="3650"/>
                  <a:pt x="1446" y="3650"/>
                </a:cubicBezTo>
                <a:close/>
                <a:moveTo>
                  <a:pt x="1760" y="3650"/>
                </a:moveTo>
                <a:cubicBezTo>
                  <a:pt x="1731" y="3650"/>
                  <a:pt x="1707" y="3697"/>
                  <a:pt x="1707" y="3754"/>
                </a:cubicBezTo>
                <a:lnTo>
                  <a:pt x="1707" y="3974"/>
                </a:lnTo>
                <a:cubicBezTo>
                  <a:pt x="1707" y="4032"/>
                  <a:pt x="1731" y="4077"/>
                  <a:pt x="1760" y="4077"/>
                </a:cubicBezTo>
                <a:cubicBezTo>
                  <a:pt x="1789" y="4077"/>
                  <a:pt x="1813" y="4032"/>
                  <a:pt x="1813" y="3974"/>
                </a:cubicBezTo>
                <a:lnTo>
                  <a:pt x="1813" y="3754"/>
                </a:lnTo>
                <a:cubicBezTo>
                  <a:pt x="1813" y="3697"/>
                  <a:pt x="1789" y="3650"/>
                  <a:pt x="1760" y="3650"/>
                </a:cubicBezTo>
                <a:close/>
                <a:moveTo>
                  <a:pt x="2610" y="3650"/>
                </a:moveTo>
                <a:cubicBezTo>
                  <a:pt x="2581" y="3650"/>
                  <a:pt x="2557" y="3697"/>
                  <a:pt x="2557" y="3754"/>
                </a:cubicBezTo>
                <a:lnTo>
                  <a:pt x="2557" y="3974"/>
                </a:lnTo>
                <a:cubicBezTo>
                  <a:pt x="2557" y="4032"/>
                  <a:pt x="2581" y="4077"/>
                  <a:pt x="2610" y="4077"/>
                </a:cubicBezTo>
                <a:cubicBezTo>
                  <a:pt x="2639" y="4077"/>
                  <a:pt x="2662" y="4032"/>
                  <a:pt x="2662" y="3974"/>
                </a:cubicBezTo>
                <a:lnTo>
                  <a:pt x="2662" y="3754"/>
                </a:lnTo>
                <a:cubicBezTo>
                  <a:pt x="2662" y="3697"/>
                  <a:pt x="2639" y="3650"/>
                  <a:pt x="2610" y="3650"/>
                </a:cubicBezTo>
                <a:close/>
                <a:moveTo>
                  <a:pt x="2924" y="3650"/>
                </a:moveTo>
                <a:cubicBezTo>
                  <a:pt x="2895" y="3650"/>
                  <a:pt x="2871" y="3697"/>
                  <a:pt x="2871" y="3754"/>
                </a:cubicBezTo>
                <a:lnTo>
                  <a:pt x="2871" y="3974"/>
                </a:lnTo>
                <a:cubicBezTo>
                  <a:pt x="2871" y="4032"/>
                  <a:pt x="2895" y="4077"/>
                  <a:pt x="2924" y="4077"/>
                </a:cubicBezTo>
                <a:cubicBezTo>
                  <a:pt x="2954" y="4077"/>
                  <a:pt x="2976" y="4032"/>
                  <a:pt x="2976" y="3974"/>
                </a:cubicBezTo>
                <a:lnTo>
                  <a:pt x="2976" y="3754"/>
                </a:lnTo>
                <a:cubicBezTo>
                  <a:pt x="2976" y="3697"/>
                  <a:pt x="2954" y="3650"/>
                  <a:pt x="2924" y="3650"/>
                </a:cubicBezTo>
                <a:close/>
                <a:moveTo>
                  <a:pt x="3773" y="3650"/>
                </a:moveTo>
                <a:cubicBezTo>
                  <a:pt x="3744" y="3650"/>
                  <a:pt x="3721" y="3697"/>
                  <a:pt x="3721" y="3754"/>
                </a:cubicBezTo>
                <a:lnTo>
                  <a:pt x="3721" y="3974"/>
                </a:lnTo>
                <a:cubicBezTo>
                  <a:pt x="3721" y="4032"/>
                  <a:pt x="3744" y="4077"/>
                  <a:pt x="3773" y="4077"/>
                </a:cubicBezTo>
                <a:cubicBezTo>
                  <a:pt x="3802" y="4077"/>
                  <a:pt x="3826" y="4032"/>
                  <a:pt x="3826" y="3974"/>
                </a:cubicBezTo>
                <a:lnTo>
                  <a:pt x="3826" y="3754"/>
                </a:lnTo>
                <a:cubicBezTo>
                  <a:pt x="3826" y="3697"/>
                  <a:pt x="3802" y="3650"/>
                  <a:pt x="3773" y="3650"/>
                </a:cubicBezTo>
                <a:close/>
                <a:moveTo>
                  <a:pt x="4088" y="3650"/>
                </a:moveTo>
                <a:cubicBezTo>
                  <a:pt x="4058" y="3650"/>
                  <a:pt x="4035" y="3697"/>
                  <a:pt x="4035" y="3754"/>
                </a:cubicBezTo>
                <a:lnTo>
                  <a:pt x="4035" y="3974"/>
                </a:lnTo>
                <a:cubicBezTo>
                  <a:pt x="4035" y="4032"/>
                  <a:pt x="4058" y="4077"/>
                  <a:pt x="4088" y="4077"/>
                </a:cubicBezTo>
                <a:cubicBezTo>
                  <a:pt x="4117" y="4077"/>
                  <a:pt x="4141" y="4032"/>
                  <a:pt x="4141" y="3974"/>
                </a:cubicBezTo>
                <a:lnTo>
                  <a:pt x="4141" y="3754"/>
                </a:lnTo>
                <a:cubicBezTo>
                  <a:pt x="4141" y="3697"/>
                  <a:pt x="4117" y="3650"/>
                  <a:pt x="4088" y="3650"/>
                </a:cubicBezTo>
                <a:close/>
                <a:moveTo>
                  <a:pt x="4937" y="3650"/>
                </a:moveTo>
                <a:cubicBezTo>
                  <a:pt x="4908" y="3650"/>
                  <a:pt x="4884" y="3697"/>
                  <a:pt x="4884" y="3754"/>
                </a:cubicBezTo>
                <a:lnTo>
                  <a:pt x="4884" y="3974"/>
                </a:lnTo>
                <a:cubicBezTo>
                  <a:pt x="4884" y="4032"/>
                  <a:pt x="4908" y="4077"/>
                  <a:pt x="4937" y="4077"/>
                </a:cubicBezTo>
                <a:cubicBezTo>
                  <a:pt x="4966" y="4077"/>
                  <a:pt x="4990" y="4032"/>
                  <a:pt x="4990" y="3974"/>
                </a:cubicBezTo>
                <a:lnTo>
                  <a:pt x="4990" y="3754"/>
                </a:lnTo>
                <a:cubicBezTo>
                  <a:pt x="4990" y="3697"/>
                  <a:pt x="4966" y="3650"/>
                  <a:pt x="4937" y="3650"/>
                </a:cubicBezTo>
                <a:close/>
                <a:moveTo>
                  <a:pt x="5252" y="3650"/>
                </a:moveTo>
                <a:cubicBezTo>
                  <a:pt x="5223" y="3650"/>
                  <a:pt x="5199" y="3697"/>
                  <a:pt x="5199" y="3754"/>
                </a:cubicBezTo>
                <a:lnTo>
                  <a:pt x="5199" y="3974"/>
                </a:lnTo>
                <a:cubicBezTo>
                  <a:pt x="5199" y="4032"/>
                  <a:pt x="5223" y="4077"/>
                  <a:pt x="5252" y="4077"/>
                </a:cubicBezTo>
                <a:cubicBezTo>
                  <a:pt x="5281" y="4077"/>
                  <a:pt x="5305" y="4032"/>
                  <a:pt x="5305" y="3974"/>
                </a:cubicBezTo>
                <a:lnTo>
                  <a:pt x="5305" y="3754"/>
                </a:lnTo>
                <a:cubicBezTo>
                  <a:pt x="5305" y="3697"/>
                  <a:pt x="5281" y="3650"/>
                  <a:pt x="5252" y="3650"/>
                </a:cubicBezTo>
                <a:close/>
                <a:moveTo>
                  <a:pt x="6102" y="3650"/>
                </a:moveTo>
                <a:cubicBezTo>
                  <a:pt x="6072" y="3650"/>
                  <a:pt x="6049" y="3697"/>
                  <a:pt x="6049" y="3754"/>
                </a:cubicBezTo>
                <a:lnTo>
                  <a:pt x="6049" y="3974"/>
                </a:lnTo>
                <a:cubicBezTo>
                  <a:pt x="6049" y="4032"/>
                  <a:pt x="6072" y="4077"/>
                  <a:pt x="6102" y="4077"/>
                </a:cubicBezTo>
                <a:cubicBezTo>
                  <a:pt x="6131" y="4077"/>
                  <a:pt x="6155" y="4032"/>
                  <a:pt x="6155" y="3974"/>
                </a:cubicBezTo>
                <a:lnTo>
                  <a:pt x="6155" y="3754"/>
                </a:lnTo>
                <a:cubicBezTo>
                  <a:pt x="6155" y="3697"/>
                  <a:pt x="6131" y="3650"/>
                  <a:pt x="6102" y="3650"/>
                </a:cubicBezTo>
                <a:close/>
                <a:moveTo>
                  <a:pt x="6416" y="3650"/>
                </a:moveTo>
                <a:cubicBezTo>
                  <a:pt x="6387" y="3650"/>
                  <a:pt x="6363" y="3697"/>
                  <a:pt x="6363" y="3754"/>
                </a:cubicBezTo>
                <a:lnTo>
                  <a:pt x="6363" y="3974"/>
                </a:lnTo>
                <a:cubicBezTo>
                  <a:pt x="6363" y="4032"/>
                  <a:pt x="6387" y="4077"/>
                  <a:pt x="6416" y="4077"/>
                </a:cubicBezTo>
                <a:cubicBezTo>
                  <a:pt x="6445" y="4077"/>
                  <a:pt x="6469" y="4032"/>
                  <a:pt x="6469" y="3974"/>
                </a:cubicBezTo>
                <a:lnTo>
                  <a:pt x="6469" y="3754"/>
                </a:lnTo>
                <a:cubicBezTo>
                  <a:pt x="6469" y="3697"/>
                  <a:pt x="6445" y="3650"/>
                  <a:pt x="6416" y="3650"/>
                </a:cubicBezTo>
                <a:close/>
                <a:moveTo>
                  <a:pt x="7266" y="3650"/>
                </a:moveTo>
                <a:cubicBezTo>
                  <a:pt x="7237" y="3650"/>
                  <a:pt x="7213" y="3697"/>
                  <a:pt x="7213" y="3754"/>
                </a:cubicBezTo>
                <a:lnTo>
                  <a:pt x="7213" y="3974"/>
                </a:lnTo>
                <a:cubicBezTo>
                  <a:pt x="7213" y="4032"/>
                  <a:pt x="7237" y="4077"/>
                  <a:pt x="7266" y="4077"/>
                </a:cubicBezTo>
                <a:cubicBezTo>
                  <a:pt x="7295" y="4077"/>
                  <a:pt x="7318" y="4032"/>
                  <a:pt x="7318" y="3974"/>
                </a:cubicBezTo>
                <a:lnTo>
                  <a:pt x="7318" y="3754"/>
                </a:lnTo>
                <a:cubicBezTo>
                  <a:pt x="7318" y="3697"/>
                  <a:pt x="7295" y="3650"/>
                  <a:pt x="7266" y="3650"/>
                </a:cubicBezTo>
                <a:close/>
                <a:moveTo>
                  <a:pt x="7580" y="3650"/>
                </a:moveTo>
                <a:cubicBezTo>
                  <a:pt x="7551" y="3650"/>
                  <a:pt x="7527" y="3697"/>
                  <a:pt x="7527" y="3754"/>
                </a:cubicBezTo>
                <a:lnTo>
                  <a:pt x="7527" y="3974"/>
                </a:lnTo>
                <a:cubicBezTo>
                  <a:pt x="7527" y="4032"/>
                  <a:pt x="7551" y="4077"/>
                  <a:pt x="7580" y="4077"/>
                </a:cubicBezTo>
                <a:cubicBezTo>
                  <a:pt x="7609" y="4077"/>
                  <a:pt x="7632" y="4032"/>
                  <a:pt x="7632" y="3974"/>
                </a:cubicBezTo>
                <a:lnTo>
                  <a:pt x="7632" y="3754"/>
                </a:lnTo>
                <a:cubicBezTo>
                  <a:pt x="7632" y="3697"/>
                  <a:pt x="7609" y="3650"/>
                  <a:pt x="7580" y="3650"/>
                </a:cubicBezTo>
                <a:close/>
                <a:moveTo>
                  <a:pt x="8429" y="3650"/>
                </a:moveTo>
                <a:cubicBezTo>
                  <a:pt x="8400" y="3650"/>
                  <a:pt x="8377" y="3697"/>
                  <a:pt x="8377" y="3754"/>
                </a:cubicBezTo>
                <a:lnTo>
                  <a:pt x="8377" y="3974"/>
                </a:lnTo>
                <a:cubicBezTo>
                  <a:pt x="8377" y="4032"/>
                  <a:pt x="8400" y="4077"/>
                  <a:pt x="8429" y="4077"/>
                </a:cubicBezTo>
                <a:cubicBezTo>
                  <a:pt x="8458" y="4077"/>
                  <a:pt x="8482" y="4032"/>
                  <a:pt x="8482" y="3974"/>
                </a:cubicBezTo>
                <a:lnTo>
                  <a:pt x="8482" y="3754"/>
                </a:lnTo>
                <a:cubicBezTo>
                  <a:pt x="8482" y="3697"/>
                  <a:pt x="8458" y="3650"/>
                  <a:pt x="8429" y="3650"/>
                </a:cubicBezTo>
                <a:close/>
                <a:moveTo>
                  <a:pt x="8744" y="3650"/>
                </a:moveTo>
                <a:cubicBezTo>
                  <a:pt x="8714" y="3650"/>
                  <a:pt x="8691" y="3697"/>
                  <a:pt x="8691" y="3754"/>
                </a:cubicBezTo>
                <a:lnTo>
                  <a:pt x="8691" y="3974"/>
                </a:lnTo>
                <a:cubicBezTo>
                  <a:pt x="8691" y="4032"/>
                  <a:pt x="8714" y="4077"/>
                  <a:pt x="8744" y="4077"/>
                </a:cubicBezTo>
                <a:cubicBezTo>
                  <a:pt x="8773" y="4077"/>
                  <a:pt x="8796" y="4032"/>
                  <a:pt x="8796" y="3974"/>
                </a:cubicBezTo>
                <a:lnTo>
                  <a:pt x="8796" y="3754"/>
                </a:lnTo>
                <a:cubicBezTo>
                  <a:pt x="8796" y="3697"/>
                  <a:pt x="8773" y="3650"/>
                  <a:pt x="8744" y="3650"/>
                </a:cubicBezTo>
                <a:close/>
                <a:moveTo>
                  <a:pt x="9593" y="3650"/>
                </a:moveTo>
                <a:cubicBezTo>
                  <a:pt x="9564" y="3650"/>
                  <a:pt x="9540" y="3697"/>
                  <a:pt x="9540" y="3754"/>
                </a:cubicBezTo>
                <a:lnTo>
                  <a:pt x="9540" y="3974"/>
                </a:lnTo>
                <a:cubicBezTo>
                  <a:pt x="9540" y="4032"/>
                  <a:pt x="9564" y="4077"/>
                  <a:pt x="9593" y="4077"/>
                </a:cubicBezTo>
                <a:cubicBezTo>
                  <a:pt x="9622" y="4077"/>
                  <a:pt x="9646" y="4032"/>
                  <a:pt x="9646" y="3974"/>
                </a:cubicBezTo>
                <a:lnTo>
                  <a:pt x="9646" y="3754"/>
                </a:lnTo>
                <a:cubicBezTo>
                  <a:pt x="9646" y="3697"/>
                  <a:pt x="9622" y="3650"/>
                  <a:pt x="9593" y="3650"/>
                </a:cubicBezTo>
                <a:close/>
                <a:moveTo>
                  <a:pt x="9908" y="3650"/>
                </a:moveTo>
                <a:cubicBezTo>
                  <a:pt x="9879" y="3650"/>
                  <a:pt x="9855" y="3697"/>
                  <a:pt x="9855" y="3754"/>
                </a:cubicBezTo>
                <a:lnTo>
                  <a:pt x="9855" y="3974"/>
                </a:lnTo>
                <a:cubicBezTo>
                  <a:pt x="9855" y="4032"/>
                  <a:pt x="9879" y="4077"/>
                  <a:pt x="9908" y="4077"/>
                </a:cubicBezTo>
                <a:cubicBezTo>
                  <a:pt x="9937" y="4077"/>
                  <a:pt x="9961" y="4032"/>
                  <a:pt x="9961" y="3974"/>
                </a:cubicBezTo>
                <a:lnTo>
                  <a:pt x="9961" y="3754"/>
                </a:lnTo>
                <a:cubicBezTo>
                  <a:pt x="9961" y="3697"/>
                  <a:pt x="9937" y="3650"/>
                  <a:pt x="9908" y="3650"/>
                </a:cubicBezTo>
                <a:close/>
                <a:moveTo>
                  <a:pt x="10758" y="3650"/>
                </a:moveTo>
                <a:cubicBezTo>
                  <a:pt x="10728" y="3650"/>
                  <a:pt x="10705" y="3697"/>
                  <a:pt x="10705" y="3754"/>
                </a:cubicBezTo>
                <a:lnTo>
                  <a:pt x="10705" y="3974"/>
                </a:lnTo>
                <a:cubicBezTo>
                  <a:pt x="10705" y="4032"/>
                  <a:pt x="10728" y="4077"/>
                  <a:pt x="10758" y="4077"/>
                </a:cubicBezTo>
                <a:cubicBezTo>
                  <a:pt x="10787" y="4077"/>
                  <a:pt x="10810" y="4032"/>
                  <a:pt x="10810" y="3974"/>
                </a:cubicBezTo>
                <a:lnTo>
                  <a:pt x="10810" y="3754"/>
                </a:lnTo>
                <a:cubicBezTo>
                  <a:pt x="10810" y="3697"/>
                  <a:pt x="10787" y="3650"/>
                  <a:pt x="10758" y="3650"/>
                </a:cubicBezTo>
                <a:close/>
                <a:moveTo>
                  <a:pt x="11072" y="3650"/>
                </a:moveTo>
                <a:cubicBezTo>
                  <a:pt x="11043" y="3650"/>
                  <a:pt x="11019" y="3697"/>
                  <a:pt x="11019" y="3754"/>
                </a:cubicBezTo>
                <a:lnTo>
                  <a:pt x="11019" y="3974"/>
                </a:lnTo>
                <a:cubicBezTo>
                  <a:pt x="11019" y="4032"/>
                  <a:pt x="11043" y="4077"/>
                  <a:pt x="11072" y="4077"/>
                </a:cubicBezTo>
                <a:cubicBezTo>
                  <a:pt x="11101" y="4077"/>
                  <a:pt x="11125" y="4032"/>
                  <a:pt x="11125" y="3974"/>
                </a:cubicBezTo>
                <a:lnTo>
                  <a:pt x="11125" y="3754"/>
                </a:lnTo>
                <a:cubicBezTo>
                  <a:pt x="11125" y="3697"/>
                  <a:pt x="11101" y="3650"/>
                  <a:pt x="11072" y="3650"/>
                </a:cubicBezTo>
                <a:close/>
                <a:moveTo>
                  <a:pt x="11922" y="3650"/>
                </a:moveTo>
                <a:cubicBezTo>
                  <a:pt x="11893" y="3650"/>
                  <a:pt x="11869" y="3697"/>
                  <a:pt x="11869" y="3754"/>
                </a:cubicBezTo>
                <a:lnTo>
                  <a:pt x="11869" y="3974"/>
                </a:lnTo>
                <a:cubicBezTo>
                  <a:pt x="11869" y="4032"/>
                  <a:pt x="11893" y="4077"/>
                  <a:pt x="11922" y="4077"/>
                </a:cubicBezTo>
                <a:cubicBezTo>
                  <a:pt x="11951" y="4077"/>
                  <a:pt x="11974" y="4032"/>
                  <a:pt x="11974" y="3974"/>
                </a:cubicBezTo>
                <a:lnTo>
                  <a:pt x="11974" y="3754"/>
                </a:lnTo>
                <a:cubicBezTo>
                  <a:pt x="11974" y="3697"/>
                  <a:pt x="11951" y="3650"/>
                  <a:pt x="11922" y="3650"/>
                </a:cubicBezTo>
                <a:close/>
                <a:moveTo>
                  <a:pt x="12236" y="3650"/>
                </a:moveTo>
                <a:cubicBezTo>
                  <a:pt x="12207" y="3650"/>
                  <a:pt x="12183" y="3697"/>
                  <a:pt x="12183" y="3754"/>
                </a:cubicBezTo>
                <a:lnTo>
                  <a:pt x="12183" y="3974"/>
                </a:lnTo>
                <a:cubicBezTo>
                  <a:pt x="12183" y="4032"/>
                  <a:pt x="12207" y="4077"/>
                  <a:pt x="12236" y="4077"/>
                </a:cubicBezTo>
                <a:cubicBezTo>
                  <a:pt x="12265" y="4077"/>
                  <a:pt x="12288" y="4032"/>
                  <a:pt x="12288" y="3974"/>
                </a:cubicBezTo>
                <a:lnTo>
                  <a:pt x="12288" y="3754"/>
                </a:lnTo>
                <a:cubicBezTo>
                  <a:pt x="12288" y="3697"/>
                  <a:pt x="12265" y="3650"/>
                  <a:pt x="12236" y="3650"/>
                </a:cubicBezTo>
                <a:close/>
                <a:moveTo>
                  <a:pt x="13085" y="3650"/>
                </a:moveTo>
                <a:cubicBezTo>
                  <a:pt x="13056" y="3650"/>
                  <a:pt x="13032" y="3697"/>
                  <a:pt x="13032" y="3754"/>
                </a:cubicBezTo>
                <a:lnTo>
                  <a:pt x="13032" y="3974"/>
                </a:lnTo>
                <a:cubicBezTo>
                  <a:pt x="13032" y="4032"/>
                  <a:pt x="13056" y="4077"/>
                  <a:pt x="13085" y="4077"/>
                </a:cubicBezTo>
                <a:cubicBezTo>
                  <a:pt x="13114" y="4077"/>
                  <a:pt x="13138" y="4032"/>
                  <a:pt x="13138" y="3974"/>
                </a:cubicBezTo>
                <a:lnTo>
                  <a:pt x="13138" y="3754"/>
                </a:lnTo>
                <a:cubicBezTo>
                  <a:pt x="13138" y="3697"/>
                  <a:pt x="13114" y="3650"/>
                  <a:pt x="13085" y="3650"/>
                </a:cubicBezTo>
                <a:close/>
                <a:moveTo>
                  <a:pt x="13399" y="3650"/>
                </a:moveTo>
                <a:cubicBezTo>
                  <a:pt x="13370" y="3650"/>
                  <a:pt x="13348" y="3697"/>
                  <a:pt x="13348" y="3754"/>
                </a:cubicBezTo>
                <a:lnTo>
                  <a:pt x="13348" y="3974"/>
                </a:lnTo>
                <a:cubicBezTo>
                  <a:pt x="13348" y="4032"/>
                  <a:pt x="13370" y="4077"/>
                  <a:pt x="13399" y="4077"/>
                </a:cubicBezTo>
                <a:cubicBezTo>
                  <a:pt x="13428" y="4077"/>
                  <a:pt x="13452" y="4032"/>
                  <a:pt x="13452" y="3974"/>
                </a:cubicBezTo>
                <a:lnTo>
                  <a:pt x="13452" y="3754"/>
                </a:lnTo>
                <a:cubicBezTo>
                  <a:pt x="13452" y="3697"/>
                  <a:pt x="13428" y="3650"/>
                  <a:pt x="13399" y="3650"/>
                </a:cubicBezTo>
                <a:close/>
                <a:moveTo>
                  <a:pt x="14249" y="3650"/>
                </a:moveTo>
                <a:cubicBezTo>
                  <a:pt x="14220" y="3650"/>
                  <a:pt x="14196" y="3697"/>
                  <a:pt x="14196" y="3754"/>
                </a:cubicBezTo>
                <a:lnTo>
                  <a:pt x="14196" y="3974"/>
                </a:lnTo>
                <a:cubicBezTo>
                  <a:pt x="14196" y="4032"/>
                  <a:pt x="14220" y="4077"/>
                  <a:pt x="14249" y="4077"/>
                </a:cubicBezTo>
                <a:cubicBezTo>
                  <a:pt x="14278" y="4077"/>
                  <a:pt x="14302" y="4032"/>
                  <a:pt x="14302" y="3974"/>
                </a:cubicBezTo>
                <a:lnTo>
                  <a:pt x="14302" y="3754"/>
                </a:lnTo>
                <a:cubicBezTo>
                  <a:pt x="14302" y="3697"/>
                  <a:pt x="14278" y="3650"/>
                  <a:pt x="14249" y="3650"/>
                </a:cubicBezTo>
                <a:close/>
                <a:moveTo>
                  <a:pt x="14564" y="3650"/>
                </a:moveTo>
                <a:cubicBezTo>
                  <a:pt x="14535" y="3650"/>
                  <a:pt x="14511" y="3697"/>
                  <a:pt x="14511" y="3754"/>
                </a:cubicBezTo>
                <a:lnTo>
                  <a:pt x="14511" y="3974"/>
                </a:lnTo>
                <a:cubicBezTo>
                  <a:pt x="14511" y="4032"/>
                  <a:pt x="14535" y="4077"/>
                  <a:pt x="14564" y="4077"/>
                </a:cubicBezTo>
                <a:cubicBezTo>
                  <a:pt x="14593" y="4077"/>
                  <a:pt x="14617" y="4032"/>
                  <a:pt x="14617" y="3974"/>
                </a:cubicBezTo>
                <a:lnTo>
                  <a:pt x="14617" y="3754"/>
                </a:lnTo>
                <a:cubicBezTo>
                  <a:pt x="14617" y="3697"/>
                  <a:pt x="14593" y="3650"/>
                  <a:pt x="14564" y="3650"/>
                </a:cubicBezTo>
                <a:close/>
                <a:moveTo>
                  <a:pt x="15413" y="3650"/>
                </a:moveTo>
                <a:cubicBezTo>
                  <a:pt x="15384" y="3650"/>
                  <a:pt x="15360" y="3697"/>
                  <a:pt x="15360" y="3754"/>
                </a:cubicBezTo>
                <a:lnTo>
                  <a:pt x="15360" y="3974"/>
                </a:lnTo>
                <a:cubicBezTo>
                  <a:pt x="15360" y="4032"/>
                  <a:pt x="15384" y="4077"/>
                  <a:pt x="15413" y="4077"/>
                </a:cubicBezTo>
                <a:cubicBezTo>
                  <a:pt x="15442" y="4077"/>
                  <a:pt x="15465" y="4032"/>
                  <a:pt x="15465" y="3974"/>
                </a:cubicBezTo>
                <a:lnTo>
                  <a:pt x="15465" y="3754"/>
                </a:lnTo>
                <a:cubicBezTo>
                  <a:pt x="15465" y="3697"/>
                  <a:pt x="15442" y="3650"/>
                  <a:pt x="15413" y="3650"/>
                </a:cubicBezTo>
                <a:close/>
                <a:moveTo>
                  <a:pt x="15728" y="3650"/>
                </a:moveTo>
                <a:cubicBezTo>
                  <a:pt x="15699" y="3650"/>
                  <a:pt x="15675" y="3697"/>
                  <a:pt x="15675" y="3754"/>
                </a:cubicBezTo>
                <a:lnTo>
                  <a:pt x="15675" y="3974"/>
                </a:lnTo>
                <a:cubicBezTo>
                  <a:pt x="15675" y="4032"/>
                  <a:pt x="15699" y="4077"/>
                  <a:pt x="15728" y="4077"/>
                </a:cubicBezTo>
                <a:cubicBezTo>
                  <a:pt x="15757" y="4077"/>
                  <a:pt x="15781" y="4032"/>
                  <a:pt x="15781" y="3974"/>
                </a:cubicBezTo>
                <a:lnTo>
                  <a:pt x="15781" y="3754"/>
                </a:lnTo>
                <a:cubicBezTo>
                  <a:pt x="15781" y="3697"/>
                  <a:pt x="15757" y="3650"/>
                  <a:pt x="15728" y="3650"/>
                </a:cubicBezTo>
                <a:close/>
                <a:moveTo>
                  <a:pt x="16578" y="3650"/>
                </a:moveTo>
                <a:cubicBezTo>
                  <a:pt x="16549" y="3650"/>
                  <a:pt x="16525" y="3697"/>
                  <a:pt x="16525" y="3754"/>
                </a:cubicBezTo>
                <a:lnTo>
                  <a:pt x="16525" y="3974"/>
                </a:lnTo>
                <a:cubicBezTo>
                  <a:pt x="16525" y="4032"/>
                  <a:pt x="16549" y="4077"/>
                  <a:pt x="16578" y="4077"/>
                </a:cubicBezTo>
                <a:cubicBezTo>
                  <a:pt x="16607" y="4077"/>
                  <a:pt x="16630" y="4032"/>
                  <a:pt x="16630" y="3974"/>
                </a:cubicBezTo>
                <a:lnTo>
                  <a:pt x="16630" y="3754"/>
                </a:lnTo>
                <a:cubicBezTo>
                  <a:pt x="16630" y="3697"/>
                  <a:pt x="16607" y="3650"/>
                  <a:pt x="16578" y="3650"/>
                </a:cubicBezTo>
                <a:close/>
                <a:moveTo>
                  <a:pt x="16892" y="3650"/>
                </a:moveTo>
                <a:cubicBezTo>
                  <a:pt x="16863" y="3650"/>
                  <a:pt x="16839" y="3697"/>
                  <a:pt x="16839" y="3754"/>
                </a:cubicBezTo>
                <a:lnTo>
                  <a:pt x="16839" y="3974"/>
                </a:lnTo>
                <a:cubicBezTo>
                  <a:pt x="16839" y="4032"/>
                  <a:pt x="16863" y="4077"/>
                  <a:pt x="16892" y="4077"/>
                </a:cubicBezTo>
                <a:cubicBezTo>
                  <a:pt x="16921" y="4077"/>
                  <a:pt x="16944" y="4032"/>
                  <a:pt x="16944" y="3974"/>
                </a:cubicBezTo>
                <a:lnTo>
                  <a:pt x="16944" y="3754"/>
                </a:lnTo>
                <a:cubicBezTo>
                  <a:pt x="16944" y="3697"/>
                  <a:pt x="16921" y="3650"/>
                  <a:pt x="16892" y="3650"/>
                </a:cubicBezTo>
                <a:close/>
                <a:moveTo>
                  <a:pt x="17741" y="3650"/>
                </a:moveTo>
                <a:cubicBezTo>
                  <a:pt x="17712" y="3650"/>
                  <a:pt x="17689" y="3697"/>
                  <a:pt x="17689" y="3754"/>
                </a:cubicBezTo>
                <a:lnTo>
                  <a:pt x="17689" y="3974"/>
                </a:lnTo>
                <a:cubicBezTo>
                  <a:pt x="17689" y="4032"/>
                  <a:pt x="17712" y="4077"/>
                  <a:pt x="17741" y="4077"/>
                </a:cubicBezTo>
                <a:cubicBezTo>
                  <a:pt x="17770" y="4077"/>
                  <a:pt x="17794" y="4032"/>
                  <a:pt x="17794" y="3974"/>
                </a:cubicBezTo>
                <a:lnTo>
                  <a:pt x="17794" y="3754"/>
                </a:lnTo>
                <a:cubicBezTo>
                  <a:pt x="17794" y="3697"/>
                  <a:pt x="17770" y="3650"/>
                  <a:pt x="17741" y="3650"/>
                </a:cubicBezTo>
                <a:close/>
                <a:moveTo>
                  <a:pt x="18055" y="3650"/>
                </a:moveTo>
                <a:cubicBezTo>
                  <a:pt x="18026" y="3650"/>
                  <a:pt x="18002" y="3697"/>
                  <a:pt x="18002" y="3754"/>
                </a:cubicBezTo>
                <a:lnTo>
                  <a:pt x="18002" y="3974"/>
                </a:lnTo>
                <a:cubicBezTo>
                  <a:pt x="18002" y="4032"/>
                  <a:pt x="18026" y="4077"/>
                  <a:pt x="18055" y="4077"/>
                </a:cubicBezTo>
                <a:cubicBezTo>
                  <a:pt x="18085" y="4077"/>
                  <a:pt x="18108" y="4032"/>
                  <a:pt x="18108" y="3974"/>
                </a:cubicBezTo>
                <a:lnTo>
                  <a:pt x="18108" y="3754"/>
                </a:lnTo>
                <a:cubicBezTo>
                  <a:pt x="18108" y="3697"/>
                  <a:pt x="18085" y="3650"/>
                  <a:pt x="18055" y="3650"/>
                </a:cubicBezTo>
                <a:close/>
                <a:moveTo>
                  <a:pt x="18905" y="3650"/>
                </a:moveTo>
                <a:cubicBezTo>
                  <a:pt x="18876" y="3650"/>
                  <a:pt x="18852" y="3697"/>
                  <a:pt x="18852" y="3754"/>
                </a:cubicBezTo>
                <a:lnTo>
                  <a:pt x="18852" y="3974"/>
                </a:lnTo>
                <a:cubicBezTo>
                  <a:pt x="18852" y="4032"/>
                  <a:pt x="18876" y="4077"/>
                  <a:pt x="18905" y="4077"/>
                </a:cubicBezTo>
                <a:cubicBezTo>
                  <a:pt x="18934" y="4077"/>
                  <a:pt x="18958" y="4032"/>
                  <a:pt x="18958" y="3974"/>
                </a:cubicBezTo>
                <a:lnTo>
                  <a:pt x="18958" y="3754"/>
                </a:lnTo>
                <a:cubicBezTo>
                  <a:pt x="18958" y="3697"/>
                  <a:pt x="18934" y="3650"/>
                  <a:pt x="18905" y="3650"/>
                </a:cubicBezTo>
                <a:close/>
                <a:moveTo>
                  <a:pt x="19220" y="3650"/>
                </a:moveTo>
                <a:cubicBezTo>
                  <a:pt x="19191" y="3650"/>
                  <a:pt x="19167" y="3697"/>
                  <a:pt x="19167" y="3754"/>
                </a:cubicBezTo>
                <a:lnTo>
                  <a:pt x="19167" y="3974"/>
                </a:lnTo>
                <a:cubicBezTo>
                  <a:pt x="19167" y="4032"/>
                  <a:pt x="19191" y="4077"/>
                  <a:pt x="19220" y="4077"/>
                </a:cubicBezTo>
                <a:cubicBezTo>
                  <a:pt x="19249" y="4077"/>
                  <a:pt x="19273" y="4032"/>
                  <a:pt x="19273" y="3974"/>
                </a:cubicBezTo>
                <a:lnTo>
                  <a:pt x="19273" y="3754"/>
                </a:lnTo>
                <a:cubicBezTo>
                  <a:pt x="19273" y="3697"/>
                  <a:pt x="19249" y="3650"/>
                  <a:pt x="19220" y="3650"/>
                </a:cubicBezTo>
                <a:close/>
                <a:moveTo>
                  <a:pt x="20069" y="3650"/>
                </a:moveTo>
                <a:cubicBezTo>
                  <a:pt x="20040" y="3650"/>
                  <a:pt x="20016" y="3697"/>
                  <a:pt x="20016" y="3754"/>
                </a:cubicBezTo>
                <a:lnTo>
                  <a:pt x="20016" y="3974"/>
                </a:lnTo>
                <a:cubicBezTo>
                  <a:pt x="20016" y="4032"/>
                  <a:pt x="20040" y="4077"/>
                  <a:pt x="20069" y="4077"/>
                </a:cubicBezTo>
                <a:cubicBezTo>
                  <a:pt x="20099" y="4077"/>
                  <a:pt x="20122" y="4032"/>
                  <a:pt x="20122" y="3974"/>
                </a:cubicBezTo>
                <a:lnTo>
                  <a:pt x="20122" y="3754"/>
                </a:lnTo>
                <a:cubicBezTo>
                  <a:pt x="20122" y="3697"/>
                  <a:pt x="20099" y="3650"/>
                  <a:pt x="20069" y="3650"/>
                </a:cubicBezTo>
                <a:close/>
                <a:moveTo>
                  <a:pt x="20384" y="3650"/>
                </a:moveTo>
                <a:cubicBezTo>
                  <a:pt x="20355" y="3650"/>
                  <a:pt x="20331" y="3697"/>
                  <a:pt x="20331" y="3754"/>
                </a:cubicBezTo>
                <a:lnTo>
                  <a:pt x="20331" y="3974"/>
                </a:lnTo>
                <a:cubicBezTo>
                  <a:pt x="20331" y="4032"/>
                  <a:pt x="20355" y="4077"/>
                  <a:pt x="20384" y="4077"/>
                </a:cubicBezTo>
                <a:cubicBezTo>
                  <a:pt x="20413" y="4077"/>
                  <a:pt x="20436" y="4032"/>
                  <a:pt x="20436" y="3974"/>
                </a:cubicBezTo>
                <a:lnTo>
                  <a:pt x="20436" y="3754"/>
                </a:lnTo>
                <a:cubicBezTo>
                  <a:pt x="20436" y="3697"/>
                  <a:pt x="20413" y="3650"/>
                  <a:pt x="20384" y="3650"/>
                </a:cubicBezTo>
                <a:close/>
                <a:moveTo>
                  <a:pt x="21234" y="3650"/>
                </a:moveTo>
                <a:cubicBezTo>
                  <a:pt x="21204" y="3650"/>
                  <a:pt x="21181" y="3697"/>
                  <a:pt x="21181" y="3754"/>
                </a:cubicBezTo>
                <a:lnTo>
                  <a:pt x="21181" y="3974"/>
                </a:lnTo>
                <a:cubicBezTo>
                  <a:pt x="21181" y="4032"/>
                  <a:pt x="21204" y="4077"/>
                  <a:pt x="21234" y="4077"/>
                </a:cubicBezTo>
                <a:cubicBezTo>
                  <a:pt x="21263" y="4077"/>
                  <a:pt x="21285" y="4032"/>
                  <a:pt x="21285" y="3974"/>
                </a:cubicBezTo>
                <a:lnTo>
                  <a:pt x="21285" y="3754"/>
                </a:lnTo>
                <a:cubicBezTo>
                  <a:pt x="21285" y="3697"/>
                  <a:pt x="21263" y="3650"/>
                  <a:pt x="21234" y="3650"/>
                </a:cubicBezTo>
                <a:close/>
                <a:moveTo>
                  <a:pt x="21547" y="3650"/>
                </a:moveTo>
                <a:cubicBezTo>
                  <a:pt x="21518" y="3650"/>
                  <a:pt x="21495" y="3697"/>
                  <a:pt x="21495" y="3754"/>
                </a:cubicBezTo>
                <a:lnTo>
                  <a:pt x="21495" y="3974"/>
                </a:lnTo>
                <a:cubicBezTo>
                  <a:pt x="21495" y="4032"/>
                  <a:pt x="21518" y="4077"/>
                  <a:pt x="21547" y="4077"/>
                </a:cubicBezTo>
                <a:cubicBezTo>
                  <a:pt x="21576" y="4077"/>
                  <a:pt x="21600" y="4032"/>
                  <a:pt x="21600" y="3974"/>
                </a:cubicBezTo>
                <a:lnTo>
                  <a:pt x="21600" y="3754"/>
                </a:lnTo>
                <a:cubicBezTo>
                  <a:pt x="21600" y="3697"/>
                  <a:pt x="21576" y="3650"/>
                  <a:pt x="21547" y="3650"/>
                </a:cubicBezTo>
                <a:close/>
                <a:moveTo>
                  <a:pt x="53" y="4380"/>
                </a:moveTo>
                <a:cubicBezTo>
                  <a:pt x="24" y="4380"/>
                  <a:pt x="0" y="4427"/>
                  <a:pt x="0" y="4484"/>
                </a:cubicBezTo>
                <a:lnTo>
                  <a:pt x="0" y="4704"/>
                </a:lnTo>
                <a:cubicBezTo>
                  <a:pt x="0" y="4762"/>
                  <a:pt x="24" y="4809"/>
                  <a:pt x="53" y="4809"/>
                </a:cubicBezTo>
                <a:cubicBezTo>
                  <a:pt x="82" y="4809"/>
                  <a:pt x="106" y="4762"/>
                  <a:pt x="106" y="4704"/>
                </a:cubicBezTo>
                <a:lnTo>
                  <a:pt x="106" y="4484"/>
                </a:lnTo>
                <a:cubicBezTo>
                  <a:pt x="106" y="4427"/>
                  <a:pt x="82" y="4380"/>
                  <a:pt x="53" y="4380"/>
                </a:cubicBezTo>
                <a:close/>
                <a:moveTo>
                  <a:pt x="367" y="4380"/>
                </a:moveTo>
                <a:cubicBezTo>
                  <a:pt x="338" y="4380"/>
                  <a:pt x="315" y="4427"/>
                  <a:pt x="315" y="4484"/>
                </a:cubicBezTo>
                <a:lnTo>
                  <a:pt x="315" y="4704"/>
                </a:lnTo>
                <a:cubicBezTo>
                  <a:pt x="315" y="4762"/>
                  <a:pt x="338" y="4809"/>
                  <a:pt x="367" y="4809"/>
                </a:cubicBezTo>
                <a:cubicBezTo>
                  <a:pt x="397" y="4809"/>
                  <a:pt x="420" y="4762"/>
                  <a:pt x="420" y="4704"/>
                </a:cubicBezTo>
                <a:lnTo>
                  <a:pt x="420" y="4484"/>
                </a:lnTo>
                <a:cubicBezTo>
                  <a:pt x="420" y="4427"/>
                  <a:pt x="397" y="4380"/>
                  <a:pt x="367" y="4380"/>
                </a:cubicBezTo>
                <a:close/>
                <a:moveTo>
                  <a:pt x="1217" y="4380"/>
                </a:moveTo>
                <a:cubicBezTo>
                  <a:pt x="1188" y="4380"/>
                  <a:pt x="1164" y="4427"/>
                  <a:pt x="1164" y="4484"/>
                </a:cubicBezTo>
                <a:lnTo>
                  <a:pt x="1164" y="4704"/>
                </a:lnTo>
                <a:cubicBezTo>
                  <a:pt x="1164" y="4762"/>
                  <a:pt x="1188" y="4809"/>
                  <a:pt x="1217" y="4809"/>
                </a:cubicBezTo>
                <a:cubicBezTo>
                  <a:pt x="1246" y="4809"/>
                  <a:pt x="1270" y="4762"/>
                  <a:pt x="1270" y="4704"/>
                </a:cubicBezTo>
                <a:lnTo>
                  <a:pt x="1270" y="4484"/>
                </a:lnTo>
                <a:cubicBezTo>
                  <a:pt x="1270" y="4427"/>
                  <a:pt x="1246" y="4380"/>
                  <a:pt x="1217" y="4380"/>
                </a:cubicBezTo>
                <a:close/>
                <a:moveTo>
                  <a:pt x="1532" y="4380"/>
                </a:moveTo>
                <a:cubicBezTo>
                  <a:pt x="1503" y="4380"/>
                  <a:pt x="1479" y="4427"/>
                  <a:pt x="1479" y="4484"/>
                </a:cubicBezTo>
                <a:lnTo>
                  <a:pt x="1479" y="4704"/>
                </a:lnTo>
                <a:cubicBezTo>
                  <a:pt x="1479" y="4762"/>
                  <a:pt x="1503" y="4809"/>
                  <a:pt x="1532" y="4809"/>
                </a:cubicBezTo>
                <a:cubicBezTo>
                  <a:pt x="1561" y="4809"/>
                  <a:pt x="1584" y="4762"/>
                  <a:pt x="1584" y="4704"/>
                </a:cubicBezTo>
                <a:lnTo>
                  <a:pt x="1584" y="4484"/>
                </a:lnTo>
                <a:cubicBezTo>
                  <a:pt x="1584" y="4427"/>
                  <a:pt x="1561" y="4380"/>
                  <a:pt x="1532" y="4380"/>
                </a:cubicBezTo>
                <a:close/>
                <a:moveTo>
                  <a:pt x="2380" y="4380"/>
                </a:moveTo>
                <a:cubicBezTo>
                  <a:pt x="2351" y="4380"/>
                  <a:pt x="2329" y="4427"/>
                  <a:pt x="2329" y="4484"/>
                </a:cubicBezTo>
                <a:lnTo>
                  <a:pt x="2329" y="4704"/>
                </a:lnTo>
                <a:cubicBezTo>
                  <a:pt x="2329" y="4762"/>
                  <a:pt x="2351" y="4809"/>
                  <a:pt x="2380" y="4809"/>
                </a:cubicBezTo>
                <a:cubicBezTo>
                  <a:pt x="2409" y="4809"/>
                  <a:pt x="2433" y="4762"/>
                  <a:pt x="2433" y="4704"/>
                </a:cubicBezTo>
                <a:lnTo>
                  <a:pt x="2433" y="4484"/>
                </a:lnTo>
                <a:cubicBezTo>
                  <a:pt x="2433" y="4427"/>
                  <a:pt x="2409" y="4380"/>
                  <a:pt x="2380" y="4380"/>
                </a:cubicBezTo>
                <a:close/>
                <a:moveTo>
                  <a:pt x="2695" y="4380"/>
                </a:moveTo>
                <a:cubicBezTo>
                  <a:pt x="2666" y="4380"/>
                  <a:pt x="2643" y="4427"/>
                  <a:pt x="2643" y="4484"/>
                </a:cubicBezTo>
                <a:lnTo>
                  <a:pt x="2643" y="4704"/>
                </a:lnTo>
                <a:cubicBezTo>
                  <a:pt x="2643" y="4762"/>
                  <a:pt x="2666" y="4809"/>
                  <a:pt x="2695" y="4809"/>
                </a:cubicBezTo>
                <a:cubicBezTo>
                  <a:pt x="2724" y="4809"/>
                  <a:pt x="2748" y="4762"/>
                  <a:pt x="2748" y="4704"/>
                </a:cubicBezTo>
                <a:lnTo>
                  <a:pt x="2748" y="4484"/>
                </a:lnTo>
                <a:cubicBezTo>
                  <a:pt x="2748" y="4427"/>
                  <a:pt x="2724" y="4380"/>
                  <a:pt x="2695" y="4380"/>
                </a:cubicBezTo>
                <a:close/>
                <a:moveTo>
                  <a:pt x="3545" y="4380"/>
                </a:moveTo>
                <a:cubicBezTo>
                  <a:pt x="3516" y="4380"/>
                  <a:pt x="3492" y="4427"/>
                  <a:pt x="3492" y="4484"/>
                </a:cubicBezTo>
                <a:lnTo>
                  <a:pt x="3492" y="4704"/>
                </a:lnTo>
                <a:cubicBezTo>
                  <a:pt x="3492" y="4762"/>
                  <a:pt x="3516" y="4809"/>
                  <a:pt x="3545" y="4809"/>
                </a:cubicBezTo>
                <a:cubicBezTo>
                  <a:pt x="3574" y="4809"/>
                  <a:pt x="3598" y="4762"/>
                  <a:pt x="3598" y="4704"/>
                </a:cubicBezTo>
                <a:lnTo>
                  <a:pt x="3598" y="4484"/>
                </a:lnTo>
                <a:cubicBezTo>
                  <a:pt x="3598" y="4427"/>
                  <a:pt x="3574" y="4380"/>
                  <a:pt x="3545" y="4380"/>
                </a:cubicBezTo>
                <a:close/>
                <a:moveTo>
                  <a:pt x="3859" y="4380"/>
                </a:moveTo>
                <a:cubicBezTo>
                  <a:pt x="3830" y="4380"/>
                  <a:pt x="3806" y="4427"/>
                  <a:pt x="3806" y="4484"/>
                </a:cubicBezTo>
                <a:lnTo>
                  <a:pt x="3806" y="4704"/>
                </a:lnTo>
                <a:cubicBezTo>
                  <a:pt x="3806" y="4762"/>
                  <a:pt x="3830" y="4809"/>
                  <a:pt x="3859" y="4809"/>
                </a:cubicBezTo>
                <a:cubicBezTo>
                  <a:pt x="3888" y="4809"/>
                  <a:pt x="3912" y="4762"/>
                  <a:pt x="3912" y="4704"/>
                </a:cubicBezTo>
                <a:lnTo>
                  <a:pt x="3912" y="4484"/>
                </a:lnTo>
                <a:cubicBezTo>
                  <a:pt x="3912" y="4427"/>
                  <a:pt x="3888" y="4380"/>
                  <a:pt x="3859" y="4380"/>
                </a:cubicBezTo>
                <a:close/>
                <a:moveTo>
                  <a:pt x="4709" y="4380"/>
                </a:moveTo>
                <a:cubicBezTo>
                  <a:pt x="4680" y="4380"/>
                  <a:pt x="4656" y="4427"/>
                  <a:pt x="4656" y="4484"/>
                </a:cubicBezTo>
                <a:lnTo>
                  <a:pt x="4656" y="4704"/>
                </a:lnTo>
                <a:cubicBezTo>
                  <a:pt x="4656" y="4762"/>
                  <a:pt x="4680" y="4809"/>
                  <a:pt x="4709" y="4809"/>
                </a:cubicBezTo>
                <a:cubicBezTo>
                  <a:pt x="4738" y="4809"/>
                  <a:pt x="4762" y="4762"/>
                  <a:pt x="4762" y="4704"/>
                </a:cubicBezTo>
                <a:lnTo>
                  <a:pt x="4762" y="4484"/>
                </a:lnTo>
                <a:cubicBezTo>
                  <a:pt x="4762" y="4427"/>
                  <a:pt x="4738" y="4380"/>
                  <a:pt x="4709" y="4380"/>
                </a:cubicBezTo>
                <a:close/>
                <a:moveTo>
                  <a:pt x="5023" y="4380"/>
                </a:moveTo>
                <a:cubicBezTo>
                  <a:pt x="4994" y="4380"/>
                  <a:pt x="4970" y="4427"/>
                  <a:pt x="4970" y="4484"/>
                </a:cubicBezTo>
                <a:lnTo>
                  <a:pt x="4970" y="4704"/>
                </a:lnTo>
                <a:cubicBezTo>
                  <a:pt x="4970" y="4762"/>
                  <a:pt x="4994" y="4809"/>
                  <a:pt x="5023" y="4809"/>
                </a:cubicBezTo>
                <a:cubicBezTo>
                  <a:pt x="5053" y="4809"/>
                  <a:pt x="5076" y="4762"/>
                  <a:pt x="5076" y="4704"/>
                </a:cubicBezTo>
                <a:lnTo>
                  <a:pt x="5076" y="4484"/>
                </a:lnTo>
                <a:cubicBezTo>
                  <a:pt x="5076" y="4427"/>
                  <a:pt x="5053" y="4380"/>
                  <a:pt x="5023" y="4380"/>
                </a:cubicBezTo>
                <a:close/>
                <a:moveTo>
                  <a:pt x="5873" y="4380"/>
                </a:moveTo>
                <a:cubicBezTo>
                  <a:pt x="5844" y="4380"/>
                  <a:pt x="5820" y="4427"/>
                  <a:pt x="5820" y="4484"/>
                </a:cubicBezTo>
                <a:lnTo>
                  <a:pt x="5820" y="4704"/>
                </a:lnTo>
                <a:cubicBezTo>
                  <a:pt x="5820" y="4762"/>
                  <a:pt x="5844" y="4809"/>
                  <a:pt x="5873" y="4809"/>
                </a:cubicBezTo>
                <a:cubicBezTo>
                  <a:pt x="5902" y="4809"/>
                  <a:pt x="5926" y="4762"/>
                  <a:pt x="5926" y="4704"/>
                </a:cubicBezTo>
                <a:lnTo>
                  <a:pt x="5926" y="4484"/>
                </a:lnTo>
                <a:cubicBezTo>
                  <a:pt x="5926" y="4427"/>
                  <a:pt x="5902" y="4380"/>
                  <a:pt x="5873" y="4380"/>
                </a:cubicBezTo>
                <a:close/>
                <a:moveTo>
                  <a:pt x="6188" y="4380"/>
                </a:moveTo>
                <a:cubicBezTo>
                  <a:pt x="6159" y="4380"/>
                  <a:pt x="6135" y="4427"/>
                  <a:pt x="6135" y="4484"/>
                </a:cubicBezTo>
                <a:lnTo>
                  <a:pt x="6135" y="4704"/>
                </a:lnTo>
                <a:cubicBezTo>
                  <a:pt x="6135" y="4762"/>
                  <a:pt x="6159" y="4809"/>
                  <a:pt x="6188" y="4809"/>
                </a:cubicBezTo>
                <a:cubicBezTo>
                  <a:pt x="6217" y="4809"/>
                  <a:pt x="6240" y="4762"/>
                  <a:pt x="6240" y="4704"/>
                </a:cubicBezTo>
                <a:lnTo>
                  <a:pt x="6240" y="4484"/>
                </a:lnTo>
                <a:cubicBezTo>
                  <a:pt x="6240" y="4427"/>
                  <a:pt x="6217" y="4380"/>
                  <a:pt x="6188" y="4380"/>
                </a:cubicBezTo>
                <a:close/>
                <a:moveTo>
                  <a:pt x="7036" y="4380"/>
                </a:moveTo>
                <a:cubicBezTo>
                  <a:pt x="7007" y="4380"/>
                  <a:pt x="6984" y="4427"/>
                  <a:pt x="6984" y="4484"/>
                </a:cubicBezTo>
                <a:lnTo>
                  <a:pt x="6984" y="4704"/>
                </a:lnTo>
                <a:cubicBezTo>
                  <a:pt x="6984" y="4762"/>
                  <a:pt x="7007" y="4809"/>
                  <a:pt x="7036" y="4809"/>
                </a:cubicBezTo>
                <a:cubicBezTo>
                  <a:pt x="7065" y="4809"/>
                  <a:pt x="7089" y="4762"/>
                  <a:pt x="7089" y="4704"/>
                </a:cubicBezTo>
                <a:lnTo>
                  <a:pt x="7089" y="4484"/>
                </a:lnTo>
                <a:cubicBezTo>
                  <a:pt x="7089" y="4427"/>
                  <a:pt x="7065" y="4380"/>
                  <a:pt x="7036" y="4380"/>
                </a:cubicBezTo>
                <a:close/>
                <a:moveTo>
                  <a:pt x="7351" y="4380"/>
                </a:moveTo>
                <a:cubicBezTo>
                  <a:pt x="7322" y="4380"/>
                  <a:pt x="7299" y="4427"/>
                  <a:pt x="7299" y="4484"/>
                </a:cubicBezTo>
                <a:lnTo>
                  <a:pt x="7299" y="4704"/>
                </a:lnTo>
                <a:cubicBezTo>
                  <a:pt x="7299" y="4762"/>
                  <a:pt x="7322" y="4809"/>
                  <a:pt x="7351" y="4809"/>
                </a:cubicBezTo>
                <a:cubicBezTo>
                  <a:pt x="7380" y="4809"/>
                  <a:pt x="7404" y="4762"/>
                  <a:pt x="7404" y="4704"/>
                </a:cubicBezTo>
                <a:lnTo>
                  <a:pt x="7404" y="4484"/>
                </a:lnTo>
                <a:cubicBezTo>
                  <a:pt x="7404" y="4427"/>
                  <a:pt x="7380" y="4380"/>
                  <a:pt x="7351" y="4380"/>
                </a:cubicBezTo>
                <a:close/>
                <a:moveTo>
                  <a:pt x="8201" y="4380"/>
                </a:moveTo>
                <a:cubicBezTo>
                  <a:pt x="8171" y="4380"/>
                  <a:pt x="8148" y="4427"/>
                  <a:pt x="8148" y="4484"/>
                </a:cubicBezTo>
                <a:lnTo>
                  <a:pt x="8148" y="4704"/>
                </a:lnTo>
                <a:cubicBezTo>
                  <a:pt x="8148" y="4762"/>
                  <a:pt x="8171" y="4809"/>
                  <a:pt x="8201" y="4809"/>
                </a:cubicBezTo>
                <a:cubicBezTo>
                  <a:pt x="8230" y="4809"/>
                  <a:pt x="8254" y="4762"/>
                  <a:pt x="8254" y="4704"/>
                </a:cubicBezTo>
                <a:lnTo>
                  <a:pt x="8254" y="4484"/>
                </a:lnTo>
                <a:cubicBezTo>
                  <a:pt x="8254" y="4427"/>
                  <a:pt x="8230" y="4380"/>
                  <a:pt x="8201" y="4380"/>
                </a:cubicBezTo>
                <a:close/>
                <a:moveTo>
                  <a:pt x="8515" y="4380"/>
                </a:moveTo>
                <a:cubicBezTo>
                  <a:pt x="8486" y="4380"/>
                  <a:pt x="8462" y="4427"/>
                  <a:pt x="8462" y="4484"/>
                </a:cubicBezTo>
                <a:lnTo>
                  <a:pt x="8462" y="4704"/>
                </a:lnTo>
                <a:cubicBezTo>
                  <a:pt x="8462" y="4762"/>
                  <a:pt x="8486" y="4809"/>
                  <a:pt x="8515" y="4809"/>
                </a:cubicBezTo>
                <a:cubicBezTo>
                  <a:pt x="8544" y="4809"/>
                  <a:pt x="8568" y="4762"/>
                  <a:pt x="8568" y="4704"/>
                </a:cubicBezTo>
                <a:lnTo>
                  <a:pt x="8568" y="4484"/>
                </a:lnTo>
                <a:cubicBezTo>
                  <a:pt x="8568" y="4427"/>
                  <a:pt x="8544" y="4380"/>
                  <a:pt x="8515" y="4380"/>
                </a:cubicBezTo>
                <a:close/>
                <a:moveTo>
                  <a:pt x="9365" y="4380"/>
                </a:moveTo>
                <a:cubicBezTo>
                  <a:pt x="9336" y="4380"/>
                  <a:pt x="9312" y="4427"/>
                  <a:pt x="9312" y="4484"/>
                </a:cubicBezTo>
                <a:lnTo>
                  <a:pt x="9312" y="4704"/>
                </a:lnTo>
                <a:cubicBezTo>
                  <a:pt x="9312" y="4762"/>
                  <a:pt x="9336" y="4809"/>
                  <a:pt x="9365" y="4809"/>
                </a:cubicBezTo>
                <a:cubicBezTo>
                  <a:pt x="9394" y="4809"/>
                  <a:pt x="9418" y="4762"/>
                  <a:pt x="9418" y="4704"/>
                </a:cubicBezTo>
                <a:lnTo>
                  <a:pt x="9418" y="4484"/>
                </a:lnTo>
                <a:cubicBezTo>
                  <a:pt x="9418" y="4427"/>
                  <a:pt x="9394" y="4380"/>
                  <a:pt x="9365" y="4380"/>
                </a:cubicBezTo>
                <a:close/>
                <a:moveTo>
                  <a:pt x="9679" y="4380"/>
                </a:moveTo>
                <a:cubicBezTo>
                  <a:pt x="9650" y="4380"/>
                  <a:pt x="9626" y="4427"/>
                  <a:pt x="9626" y="4484"/>
                </a:cubicBezTo>
                <a:lnTo>
                  <a:pt x="9626" y="4704"/>
                </a:lnTo>
                <a:cubicBezTo>
                  <a:pt x="9626" y="4762"/>
                  <a:pt x="9650" y="4809"/>
                  <a:pt x="9679" y="4809"/>
                </a:cubicBezTo>
                <a:cubicBezTo>
                  <a:pt x="9708" y="4809"/>
                  <a:pt x="9732" y="4762"/>
                  <a:pt x="9732" y="4704"/>
                </a:cubicBezTo>
                <a:lnTo>
                  <a:pt x="9732" y="4484"/>
                </a:lnTo>
                <a:cubicBezTo>
                  <a:pt x="9732" y="4427"/>
                  <a:pt x="9708" y="4380"/>
                  <a:pt x="9679" y="4380"/>
                </a:cubicBezTo>
                <a:close/>
                <a:moveTo>
                  <a:pt x="10529" y="4380"/>
                </a:moveTo>
                <a:cubicBezTo>
                  <a:pt x="10500" y="4380"/>
                  <a:pt x="10476" y="4427"/>
                  <a:pt x="10476" y="4484"/>
                </a:cubicBezTo>
                <a:lnTo>
                  <a:pt x="10476" y="4704"/>
                </a:lnTo>
                <a:cubicBezTo>
                  <a:pt x="10476" y="4762"/>
                  <a:pt x="10500" y="4809"/>
                  <a:pt x="10529" y="4809"/>
                </a:cubicBezTo>
                <a:cubicBezTo>
                  <a:pt x="10558" y="4809"/>
                  <a:pt x="10582" y="4762"/>
                  <a:pt x="10582" y="4704"/>
                </a:cubicBezTo>
                <a:lnTo>
                  <a:pt x="10582" y="4484"/>
                </a:lnTo>
                <a:cubicBezTo>
                  <a:pt x="10582" y="4427"/>
                  <a:pt x="10558" y="4380"/>
                  <a:pt x="10529" y="4380"/>
                </a:cubicBezTo>
                <a:close/>
                <a:moveTo>
                  <a:pt x="10844" y="4380"/>
                </a:moveTo>
                <a:cubicBezTo>
                  <a:pt x="10814" y="4380"/>
                  <a:pt x="10791" y="4427"/>
                  <a:pt x="10791" y="4484"/>
                </a:cubicBezTo>
                <a:lnTo>
                  <a:pt x="10791" y="4704"/>
                </a:lnTo>
                <a:cubicBezTo>
                  <a:pt x="10791" y="4762"/>
                  <a:pt x="10814" y="4809"/>
                  <a:pt x="10844" y="4809"/>
                </a:cubicBezTo>
                <a:cubicBezTo>
                  <a:pt x="10873" y="4809"/>
                  <a:pt x="10895" y="4762"/>
                  <a:pt x="10895" y="4704"/>
                </a:cubicBezTo>
                <a:lnTo>
                  <a:pt x="10895" y="4484"/>
                </a:lnTo>
                <a:cubicBezTo>
                  <a:pt x="10895" y="4427"/>
                  <a:pt x="10873" y="4380"/>
                  <a:pt x="10844" y="4380"/>
                </a:cubicBezTo>
                <a:close/>
                <a:moveTo>
                  <a:pt x="11692" y="4380"/>
                </a:moveTo>
                <a:cubicBezTo>
                  <a:pt x="11663" y="4380"/>
                  <a:pt x="11640" y="4427"/>
                  <a:pt x="11640" y="4484"/>
                </a:cubicBezTo>
                <a:lnTo>
                  <a:pt x="11640" y="4704"/>
                </a:lnTo>
                <a:cubicBezTo>
                  <a:pt x="11640" y="4762"/>
                  <a:pt x="11663" y="4809"/>
                  <a:pt x="11692" y="4809"/>
                </a:cubicBezTo>
                <a:cubicBezTo>
                  <a:pt x="11721" y="4809"/>
                  <a:pt x="11745" y="4762"/>
                  <a:pt x="11745" y="4704"/>
                </a:cubicBezTo>
                <a:lnTo>
                  <a:pt x="11745" y="4484"/>
                </a:lnTo>
                <a:cubicBezTo>
                  <a:pt x="11745" y="4427"/>
                  <a:pt x="11721" y="4380"/>
                  <a:pt x="11692" y="4380"/>
                </a:cubicBezTo>
                <a:close/>
                <a:moveTo>
                  <a:pt x="12007" y="4380"/>
                </a:moveTo>
                <a:cubicBezTo>
                  <a:pt x="11978" y="4380"/>
                  <a:pt x="11955" y="4427"/>
                  <a:pt x="11955" y="4484"/>
                </a:cubicBezTo>
                <a:lnTo>
                  <a:pt x="11955" y="4704"/>
                </a:lnTo>
                <a:cubicBezTo>
                  <a:pt x="11955" y="4762"/>
                  <a:pt x="11978" y="4809"/>
                  <a:pt x="12007" y="4809"/>
                </a:cubicBezTo>
                <a:cubicBezTo>
                  <a:pt x="12036" y="4809"/>
                  <a:pt x="12060" y="4762"/>
                  <a:pt x="12060" y="4704"/>
                </a:cubicBezTo>
                <a:lnTo>
                  <a:pt x="12060" y="4484"/>
                </a:lnTo>
                <a:cubicBezTo>
                  <a:pt x="12060" y="4427"/>
                  <a:pt x="12036" y="4380"/>
                  <a:pt x="12007" y="4380"/>
                </a:cubicBezTo>
                <a:close/>
                <a:moveTo>
                  <a:pt x="12856" y="4380"/>
                </a:moveTo>
                <a:cubicBezTo>
                  <a:pt x="12827" y="4380"/>
                  <a:pt x="12804" y="4427"/>
                  <a:pt x="12804" y="4484"/>
                </a:cubicBezTo>
                <a:lnTo>
                  <a:pt x="12804" y="4704"/>
                </a:lnTo>
                <a:cubicBezTo>
                  <a:pt x="12804" y="4762"/>
                  <a:pt x="12827" y="4809"/>
                  <a:pt x="12856" y="4809"/>
                </a:cubicBezTo>
                <a:cubicBezTo>
                  <a:pt x="12886" y="4809"/>
                  <a:pt x="12909" y="4762"/>
                  <a:pt x="12909" y="4704"/>
                </a:cubicBezTo>
                <a:lnTo>
                  <a:pt x="12909" y="4484"/>
                </a:lnTo>
                <a:cubicBezTo>
                  <a:pt x="12909" y="4427"/>
                  <a:pt x="12886" y="4380"/>
                  <a:pt x="12856" y="4380"/>
                </a:cubicBezTo>
                <a:close/>
                <a:moveTo>
                  <a:pt x="13171" y="4380"/>
                </a:moveTo>
                <a:cubicBezTo>
                  <a:pt x="13142" y="4380"/>
                  <a:pt x="13118" y="4427"/>
                  <a:pt x="13118" y="4484"/>
                </a:cubicBezTo>
                <a:lnTo>
                  <a:pt x="13118" y="4704"/>
                </a:lnTo>
                <a:cubicBezTo>
                  <a:pt x="13118" y="4762"/>
                  <a:pt x="13142" y="4809"/>
                  <a:pt x="13171" y="4809"/>
                </a:cubicBezTo>
                <a:cubicBezTo>
                  <a:pt x="13200" y="4809"/>
                  <a:pt x="13224" y="4762"/>
                  <a:pt x="13224" y="4704"/>
                </a:cubicBezTo>
                <a:lnTo>
                  <a:pt x="13224" y="4484"/>
                </a:lnTo>
                <a:cubicBezTo>
                  <a:pt x="13224" y="4427"/>
                  <a:pt x="13200" y="4380"/>
                  <a:pt x="13171" y="4380"/>
                </a:cubicBezTo>
                <a:close/>
                <a:moveTo>
                  <a:pt x="14021" y="4380"/>
                </a:moveTo>
                <a:cubicBezTo>
                  <a:pt x="13992" y="4380"/>
                  <a:pt x="13968" y="4427"/>
                  <a:pt x="13968" y="4484"/>
                </a:cubicBezTo>
                <a:lnTo>
                  <a:pt x="13968" y="4704"/>
                </a:lnTo>
                <a:cubicBezTo>
                  <a:pt x="13968" y="4762"/>
                  <a:pt x="13992" y="4809"/>
                  <a:pt x="14021" y="4809"/>
                </a:cubicBezTo>
                <a:cubicBezTo>
                  <a:pt x="14050" y="4809"/>
                  <a:pt x="14074" y="4762"/>
                  <a:pt x="14074" y="4704"/>
                </a:cubicBezTo>
                <a:lnTo>
                  <a:pt x="14074" y="4484"/>
                </a:lnTo>
                <a:cubicBezTo>
                  <a:pt x="14074" y="4427"/>
                  <a:pt x="14050" y="4380"/>
                  <a:pt x="14021" y="4380"/>
                </a:cubicBezTo>
                <a:close/>
                <a:moveTo>
                  <a:pt x="14335" y="4380"/>
                </a:moveTo>
                <a:cubicBezTo>
                  <a:pt x="14306" y="4380"/>
                  <a:pt x="14282" y="4427"/>
                  <a:pt x="14282" y="4484"/>
                </a:cubicBezTo>
                <a:lnTo>
                  <a:pt x="14282" y="4704"/>
                </a:lnTo>
                <a:cubicBezTo>
                  <a:pt x="14282" y="4762"/>
                  <a:pt x="14306" y="4809"/>
                  <a:pt x="14335" y="4809"/>
                </a:cubicBezTo>
                <a:cubicBezTo>
                  <a:pt x="14364" y="4809"/>
                  <a:pt x="14388" y="4762"/>
                  <a:pt x="14388" y="4704"/>
                </a:cubicBezTo>
                <a:lnTo>
                  <a:pt x="14388" y="4484"/>
                </a:lnTo>
                <a:cubicBezTo>
                  <a:pt x="14388" y="4427"/>
                  <a:pt x="14364" y="4380"/>
                  <a:pt x="14335" y="4380"/>
                </a:cubicBezTo>
                <a:close/>
                <a:moveTo>
                  <a:pt x="15185" y="4380"/>
                </a:moveTo>
                <a:cubicBezTo>
                  <a:pt x="15156" y="4380"/>
                  <a:pt x="15132" y="4427"/>
                  <a:pt x="15132" y="4484"/>
                </a:cubicBezTo>
                <a:lnTo>
                  <a:pt x="15132" y="4704"/>
                </a:lnTo>
                <a:cubicBezTo>
                  <a:pt x="15132" y="4762"/>
                  <a:pt x="15156" y="4809"/>
                  <a:pt x="15185" y="4809"/>
                </a:cubicBezTo>
                <a:cubicBezTo>
                  <a:pt x="15214" y="4809"/>
                  <a:pt x="15237" y="4762"/>
                  <a:pt x="15237" y="4704"/>
                </a:cubicBezTo>
                <a:lnTo>
                  <a:pt x="15237" y="4484"/>
                </a:lnTo>
                <a:cubicBezTo>
                  <a:pt x="15237" y="4427"/>
                  <a:pt x="15214" y="4380"/>
                  <a:pt x="15185" y="4380"/>
                </a:cubicBezTo>
                <a:close/>
                <a:moveTo>
                  <a:pt x="15500" y="4380"/>
                </a:moveTo>
                <a:cubicBezTo>
                  <a:pt x="15470" y="4380"/>
                  <a:pt x="15447" y="4427"/>
                  <a:pt x="15447" y="4484"/>
                </a:cubicBezTo>
                <a:lnTo>
                  <a:pt x="15447" y="4704"/>
                </a:lnTo>
                <a:cubicBezTo>
                  <a:pt x="15447" y="4762"/>
                  <a:pt x="15470" y="4809"/>
                  <a:pt x="15500" y="4809"/>
                </a:cubicBezTo>
                <a:cubicBezTo>
                  <a:pt x="15529" y="4809"/>
                  <a:pt x="15551" y="4762"/>
                  <a:pt x="15551" y="4704"/>
                </a:cubicBezTo>
                <a:lnTo>
                  <a:pt x="15551" y="4484"/>
                </a:lnTo>
                <a:cubicBezTo>
                  <a:pt x="15551" y="4427"/>
                  <a:pt x="15529" y="4380"/>
                  <a:pt x="15500" y="4380"/>
                </a:cubicBezTo>
                <a:close/>
                <a:moveTo>
                  <a:pt x="16349" y="4380"/>
                </a:moveTo>
                <a:cubicBezTo>
                  <a:pt x="16320" y="4380"/>
                  <a:pt x="16296" y="4427"/>
                  <a:pt x="16296" y="4484"/>
                </a:cubicBezTo>
                <a:lnTo>
                  <a:pt x="16296" y="4704"/>
                </a:lnTo>
                <a:cubicBezTo>
                  <a:pt x="16296" y="4762"/>
                  <a:pt x="16320" y="4809"/>
                  <a:pt x="16349" y="4809"/>
                </a:cubicBezTo>
                <a:cubicBezTo>
                  <a:pt x="16378" y="4809"/>
                  <a:pt x="16401" y="4762"/>
                  <a:pt x="16401" y="4704"/>
                </a:cubicBezTo>
                <a:lnTo>
                  <a:pt x="16401" y="4484"/>
                </a:lnTo>
                <a:cubicBezTo>
                  <a:pt x="16401" y="4427"/>
                  <a:pt x="16378" y="4380"/>
                  <a:pt x="16349" y="4380"/>
                </a:cubicBezTo>
                <a:close/>
                <a:moveTo>
                  <a:pt x="16663" y="4380"/>
                </a:moveTo>
                <a:cubicBezTo>
                  <a:pt x="16634" y="4380"/>
                  <a:pt x="16611" y="4427"/>
                  <a:pt x="16611" y="4484"/>
                </a:cubicBezTo>
                <a:lnTo>
                  <a:pt x="16611" y="4704"/>
                </a:lnTo>
                <a:cubicBezTo>
                  <a:pt x="16611" y="4762"/>
                  <a:pt x="16634" y="4809"/>
                  <a:pt x="16663" y="4809"/>
                </a:cubicBezTo>
                <a:cubicBezTo>
                  <a:pt x="16692" y="4809"/>
                  <a:pt x="16716" y="4762"/>
                  <a:pt x="16716" y="4704"/>
                </a:cubicBezTo>
                <a:lnTo>
                  <a:pt x="16716" y="4484"/>
                </a:lnTo>
                <a:cubicBezTo>
                  <a:pt x="16716" y="4427"/>
                  <a:pt x="16692" y="4380"/>
                  <a:pt x="16663" y="4380"/>
                </a:cubicBezTo>
                <a:close/>
                <a:moveTo>
                  <a:pt x="17512" y="4380"/>
                </a:moveTo>
                <a:cubicBezTo>
                  <a:pt x="17483" y="4380"/>
                  <a:pt x="17459" y="4427"/>
                  <a:pt x="17459" y="4484"/>
                </a:cubicBezTo>
                <a:lnTo>
                  <a:pt x="17459" y="4704"/>
                </a:lnTo>
                <a:cubicBezTo>
                  <a:pt x="17459" y="4762"/>
                  <a:pt x="17483" y="4809"/>
                  <a:pt x="17512" y="4809"/>
                </a:cubicBezTo>
                <a:cubicBezTo>
                  <a:pt x="17541" y="4809"/>
                  <a:pt x="17565" y="4762"/>
                  <a:pt x="17565" y="4704"/>
                </a:cubicBezTo>
                <a:lnTo>
                  <a:pt x="17565" y="4484"/>
                </a:lnTo>
                <a:cubicBezTo>
                  <a:pt x="17565" y="4427"/>
                  <a:pt x="17541" y="4380"/>
                  <a:pt x="17512" y="4380"/>
                </a:cubicBezTo>
                <a:close/>
                <a:moveTo>
                  <a:pt x="17827" y="4380"/>
                </a:moveTo>
                <a:cubicBezTo>
                  <a:pt x="17798" y="4380"/>
                  <a:pt x="17774" y="4427"/>
                  <a:pt x="17774" y="4484"/>
                </a:cubicBezTo>
                <a:lnTo>
                  <a:pt x="17774" y="4704"/>
                </a:lnTo>
                <a:cubicBezTo>
                  <a:pt x="17774" y="4762"/>
                  <a:pt x="17798" y="4809"/>
                  <a:pt x="17827" y="4809"/>
                </a:cubicBezTo>
                <a:cubicBezTo>
                  <a:pt x="17856" y="4809"/>
                  <a:pt x="17880" y="4762"/>
                  <a:pt x="17880" y="4704"/>
                </a:cubicBezTo>
                <a:lnTo>
                  <a:pt x="17880" y="4484"/>
                </a:lnTo>
                <a:cubicBezTo>
                  <a:pt x="17880" y="4427"/>
                  <a:pt x="17856" y="4380"/>
                  <a:pt x="17827" y="4380"/>
                </a:cubicBezTo>
                <a:close/>
                <a:moveTo>
                  <a:pt x="18677" y="4380"/>
                </a:moveTo>
                <a:cubicBezTo>
                  <a:pt x="18648" y="4380"/>
                  <a:pt x="18624" y="4427"/>
                  <a:pt x="18624" y="4484"/>
                </a:cubicBezTo>
                <a:lnTo>
                  <a:pt x="18624" y="4704"/>
                </a:lnTo>
                <a:cubicBezTo>
                  <a:pt x="18624" y="4762"/>
                  <a:pt x="18648" y="4809"/>
                  <a:pt x="18677" y="4809"/>
                </a:cubicBezTo>
                <a:cubicBezTo>
                  <a:pt x="18706" y="4809"/>
                  <a:pt x="18730" y="4762"/>
                  <a:pt x="18730" y="4704"/>
                </a:cubicBezTo>
                <a:lnTo>
                  <a:pt x="18730" y="4484"/>
                </a:lnTo>
                <a:cubicBezTo>
                  <a:pt x="18730" y="4427"/>
                  <a:pt x="18706" y="4380"/>
                  <a:pt x="18677" y="4380"/>
                </a:cubicBezTo>
                <a:close/>
                <a:moveTo>
                  <a:pt x="18991" y="4380"/>
                </a:moveTo>
                <a:cubicBezTo>
                  <a:pt x="18962" y="4380"/>
                  <a:pt x="18938" y="4427"/>
                  <a:pt x="18938" y="4484"/>
                </a:cubicBezTo>
                <a:lnTo>
                  <a:pt x="18938" y="4704"/>
                </a:lnTo>
                <a:cubicBezTo>
                  <a:pt x="18938" y="4762"/>
                  <a:pt x="18962" y="4809"/>
                  <a:pt x="18991" y="4809"/>
                </a:cubicBezTo>
                <a:cubicBezTo>
                  <a:pt x="19020" y="4809"/>
                  <a:pt x="19044" y="4762"/>
                  <a:pt x="19044" y="4704"/>
                </a:cubicBezTo>
                <a:lnTo>
                  <a:pt x="19044" y="4484"/>
                </a:lnTo>
                <a:cubicBezTo>
                  <a:pt x="19044" y="4427"/>
                  <a:pt x="19020" y="4380"/>
                  <a:pt x="18991" y="4380"/>
                </a:cubicBezTo>
                <a:close/>
                <a:moveTo>
                  <a:pt x="19841" y="4380"/>
                </a:moveTo>
                <a:cubicBezTo>
                  <a:pt x="19812" y="4380"/>
                  <a:pt x="19788" y="4427"/>
                  <a:pt x="19788" y="4484"/>
                </a:cubicBezTo>
                <a:lnTo>
                  <a:pt x="19788" y="4704"/>
                </a:lnTo>
                <a:cubicBezTo>
                  <a:pt x="19788" y="4762"/>
                  <a:pt x="19812" y="4809"/>
                  <a:pt x="19841" y="4809"/>
                </a:cubicBezTo>
                <a:cubicBezTo>
                  <a:pt x="19870" y="4809"/>
                  <a:pt x="19894" y="4762"/>
                  <a:pt x="19894" y="4704"/>
                </a:cubicBezTo>
                <a:lnTo>
                  <a:pt x="19894" y="4484"/>
                </a:lnTo>
                <a:cubicBezTo>
                  <a:pt x="19894" y="4427"/>
                  <a:pt x="19870" y="4380"/>
                  <a:pt x="19841" y="4380"/>
                </a:cubicBezTo>
                <a:close/>
                <a:moveTo>
                  <a:pt x="20155" y="4380"/>
                </a:moveTo>
                <a:cubicBezTo>
                  <a:pt x="20126" y="4380"/>
                  <a:pt x="20102" y="4427"/>
                  <a:pt x="20102" y="4484"/>
                </a:cubicBezTo>
                <a:lnTo>
                  <a:pt x="20102" y="4704"/>
                </a:lnTo>
                <a:cubicBezTo>
                  <a:pt x="20102" y="4762"/>
                  <a:pt x="20126" y="4809"/>
                  <a:pt x="20155" y="4809"/>
                </a:cubicBezTo>
                <a:cubicBezTo>
                  <a:pt x="20184" y="4809"/>
                  <a:pt x="20207" y="4762"/>
                  <a:pt x="20207" y="4704"/>
                </a:cubicBezTo>
                <a:lnTo>
                  <a:pt x="20207" y="4484"/>
                </a:lnTo>
                <a:cubicBezTo>
                  <a:pt x="20207" y="4427"/>
                  <a:pt x="20184" y="4380"/>
                  <a:pt x="20155" y="4380"/>
                </a:cubicBezTo>
                <a:close/>
                <a:moveTo>
                  <a:pt x="21004" y="4380"/>
                </a:moveTo>
                <a:cubicBezTo>
                  <a:pt x="20975" y="4380"/>
                  <a:pt x="20952" y="4427"/>
                  <a:pt x="20952" y="4484"/>
                </a:cubicBezTo>
                <a:lnTo>
                  <a:pt x="20952" y="4704"/>
                </a:lnTo>
                <a:cubicBezTo>
                  <a:pt x="20952" y="4762"/>
                  <a:pt x="20975" y="4809"/>
                  <a:pt x="21004" y="4809"/>
                </a:cubicBezTo>
                <a:cubicBezTo>
                  <a:pt x="21033" y="4809"/>
                  <a:pt x="21057" y="4762"/>
                  <a:pt x="21057" y="4704"/>
                </a:cubicBezTo>
                <a:lnTo>
                  <a:pt x="21057" y="4484"/>
                </a:lnTo>
                <a:cubicBezTo>
                  <a:pt x="21057" y="4427"/>
                  <a:pt x="21033" y="4380"/>
                  <a:pt x="21004" y="4380"/>
                </a:cubicBezTo>
                <a:close/>
                <a:moveTo>
                  <a:pt x="21319" y="4380"/>
                </a:moveTo>
                <a:cubicBezTo>
                  <a:pt x="21289" y="4380"/>
                  <a:pt x="21267" y="4427"/>
                  <a:pt x="21267" y="4484"/>
                </a:cubicBezTo>
                <a:lnTo>
                  <a:pt x="21267" y="4704"/>
                </a:lnTo>
                <a:cubicBezTo>
                  <a:pt x="21267" y="4762"/>
                  <a:pt x="21289" y="4809"/>
                  <a:pt x="21319" y="4809"/>
                </a:cubicBezTo>
                <a:cubicBezTo>
                  <a:pt x="21348" y="4809"/>
                  <a:pt x="21372" y="4762"/>
                  <a:pt x="21372" y="4704"/>
                </a:cubicBezTo>
                <a:lnTo>
                  <a:pt x="21372" y="4484"/>
                </a:lnTo>
                <a:cubicBezTo>
                  <a:pt x="21372" y="4427"/>
                  <a:pt x="21348" y="4380"/>
                  <a:pt x="21319" y="4380"/>
                </a:cubicBezTo>
                <a:close/>
                <a:moveTo>
                  <a:pt x="281" y="5110"/>
                </a:moveTo>
                <a:cubicBezTo>
                  <a:pt x="252" y="5110"/>
                  <a:pt x="228" y="5157"/>
                  <a:pt x="228" y="5214"/>
                </a:cubicBezTo>
                <a:lnTo>
                  <a:pt x="228" y="5434"/>
                </a:lnTo>
                <a:cubicBezTo>
                  <a:pt x="228" y="5492"/>
                  <a:pt x="252" y="5539"/>
                  <a:pt x="281" y="5539"/>
                </a:cubicBezTo>
                <a:cubicBezTo>
                  <a:pt x="311" y="5539"/>
                  <a:pt x="334" y="5492"/>
                  <a:pt x="334" y="5434"/>
                </a:cubicBezTo>
                <a:lnTo>
                  <a:pt x="334" y="5214"/>
                </a:lnTo>
                <a:cubicBezTo>
                  <a:pt x="334" y="5157"/>
                  <a:pt x="311" y="5110"/>
                  <a:pt x="281" y="5110"/>
                </a:cubicBezTo>
                <a:close/>
                <a:moveTo>
                  <a:pt x="596" y="5110"/>
                </a:moveTo>
                <a:cubicBezTo>
                  <a:pt x="567" y="5110"/>
                  <a:pt x="543" y="5157"/>
                  <a:pt x="543" y="5214"/>
                </a:cubicBezTo>
                <a:lnTo>
                  <a:pt x="543" y="5434"/>
                </a:lnTo>
                <a:cubicBezTo>
                  <a:pt x="543" y="5492"/>
                  <a:pt x="567" y="5539"/>
                  <a:pt x="596" y="5539"/>
                </a:cubicBezTo>
                <a:cubicBezTo>
                  <a:pt x="625" y="5539"/>
                  <a:pt x="649" y="5492"/>
                  <a:pt x="649" y="5434"/>
                </a:cubicBezTo>
                <a:lnTo>
                  <a:pt x="649" y="5214"/>
                </a:lnTo>
                <a:cubicBezTo>
                  <a:pt x="649" y="5157"/>
                  <a:pt x="625" y="5110"/>
                  <a:pt x="596" y="5110"/>
                </a:cubicBezTo>
                <a:close/>
                <a:moveTo>
                  <a:pt x="1446" y="5110"/>
                </a:moveTo>
                <a:cubicBezTo>
                  <a:pt x="1417" y="5110"/>
                  <a:pt x="1393" y="5157"/>
                  <a:pt x="1393" y="5214"/>
                </a:cubicBezTo>
                <a:lnTo>
                  <a:pt x="1393" y="5434"/>
                </a:lnTo>
                <a:cubicBezTo>
                  <a:pt x="1393" y="5492"/>
                  <a:pt x="1417" y="5539"/>
                  <a:pt x="1446" y="5539"/>
                </a:cubicBezTo>
                <a:cubicBezTo>
                  <a:pt x="1475" y="5539"/>
                  <a:pt x="1499" y="5492"/>
                  <a:pt x="1499" y="5434"/>
                </a:cubicBezTo>
                <a:lnTo>
                  <a:pt x="1499" y="5214"/>
                </a:lnTo>
                <a:cubicBezTo>
                  <a:pt x="1499" y="5157"/>
                  <a:pt x="1475" y="5110"/>
                  <a:pt x="1446" y="5110"/>
                </a:cubicBezTo>
                <a:close/>
                <a:moveTo>
                  <a:pt x="1760" y="5110"/>
                </a:moveTo>
                <a:cubicBezTo>
                  <a:pt x="1731" y="5110"/>
                  <a:pt x="1707" y="5157"/>
                  <a:pt x="1707" y="5214"/>
                </a:cubicBezTo>
                <a:lnTo>
                  <a:pt x="1707" y="5434"/>
                </a:lnTo>
                <a:cubicBezTo>
                  <a:pt x="1707" y="5492"/>
                  <a:pt x="1731" y="5539"/>
                  <a:pt x="1760" y="5539"/>
                </a:cubicBezTo>
                <a:cubicBezTo>
                  <a:pt x="1789" y="5539"/>
                  <a:pt x="1813" y="5492"/>
                  <a:pt x="1813" y="5434"/>
                </a:cubicBezTo>
                <a:lnTo>
                  <a:pt x="1813" y="5214"/>
                </a:lnTo>
                <a:cubicBezTo>
                  <a:pt x="1813" y="5157"/>
                  <a:pt x="1789" y="5110"/>
                  <a:pt x="1760" y="5110"/>
                </a:cubicBezTo>
                <a:close/>
                <a:moveTo>
                  <a:pt x="2610" y="5110"/>
                </a:moveTo>
                <a:cubicBezTo>
                  <a:pt x="2581" y="5110"/>
                  <a:pt x="2557" y="5157"/>
                  <a:pt x="2557" y="5214"/>
                </a:cubicBezTo>
                <a:lnTo>
                  <a:pt x="2557" y="5434"/>
                </a:lnTo>
                <a:cubicBezTo>
                  <a:pt x="2557" y="5492"/>
                  <a:pt x="2581" y="5539"/>
                  <a:pt x="2610" y="5539"/>
                </a:cubicBezTo>
                <a:cubicBezTo>
                  <a:pt x="2639" y="5539"/>
                  <a:pt x="2662" y="5492"/>
                  <a:pt x="2662" y="5434"/>
                </a:cubicBezTo>
                <a:lnTo>
                  <a:pt x="2662" y="5214"/>
                </a:lnTo>
                <a:cubicBezTo>
                  <a:pt x="2662" y="5157"/>
                  <a:pt x="2639" y="5110"/>
                  <a:pt x="2610" y="5110"/>
                </a:cubicBezTo>
                <a:close/>
                <a:moveTo>
                  <a:pt x="2924" y="5110"/>
                </a:moveTo>
                <a:cubicBezTo>
                  <a:pt x="2895" y="5110"/>
                  <a:pt x="2871" y="5157"/>
                  <a:pt x="2871" y="5214"/>
                </a:cubicBezTo>
                <a:lnTo>
                  <a:pt x="2871" y="5434"/>
                </a:lnTo>
                <a:cubicBezTo>
                  <a:pt x="2871" y="5492"/>
                  <a:pt x="2895" y="5539"/>
                  <a:pt x="2924" y="5539"/>
                </a:cubicBezTo>
                <a:cubicBezTo>
                  <a:pt x="2954" y="5539"/>
                  <a:pt x="2976" y="5492"/>
                  <a:pt x="2976" y="5434"/>
                </a:cubicBezTo>
                <a:lnTo>
                  <a:pt x="2976" y="5214"/>
                </a:lnTo>
                <a:cubicBezTo>
                  <a:pt x="2976" y="5157"/>
                  <a:pt x="2954" y="5110"/>
                  <a:pt x="2924" y="5110"/>
                </a:cubicBezTo>
                <a:close/>
                <a:moveTo>
                  <a:pt x="3773" y="5110"/>
                </a:moveTo>
                <a:cubicBezTo>
                  <a:pt x="3744" y="5110"/>
                  <a:pt x="3721" y="5157"/>
                  <a:pt x="3721" y="5214"/>
                </a:cubicBezTo>
                <a:lnTo>
                  <a:pt x="3721" y="5434"/>
                </a:lnTo>
                <a:cubicBezTo>
                  <a:pt x="3721" y="5492"/>
                  <a:pt x="3744" y="5539"/>
                  <a:pt x="3773" y="5539"/>
                </a:cubicBezTo>
                <a:cubicBezTo>
                  <a:pt x="3802" y="5539"/>
                  <a:pt x="3826" y="5492"/>
                  <a:pt x="3826" y="5434"/>
                </a:cubicBezTo>
                <a:lnTo>
                  <a:pt x="3826" y="5214"/>
                </a:lnTo>
                <a:cubicBezTo>
                  <a:pt x="3826" y="5157"/>
                  <a:pt x="3802" y="5110"/>
                  <a:pt x="3773" y="5110"/>
                </a:cubicBezTo>
                <a:close/>
                <a:moveTo>
                  <a:pt x="4088" y="5110"/>
                </a:moveTo>
                <a:cubicBezTo>
                  <a:pt x="4058" y="5110"/>
                  <a:pt x="4035" y="5157"/>
                  <a:pt x="4035" y="5214"/>
                </a:cubicBezTo>
                <a:lnTo>
                  <a:pt x="4035" y="5434"/>
                </a:lnTo>
                <a:cubicBezTo>
                  <a:pt x="4035" y="5492"/>
                  <a:pt x="4058" y="5539"/>
                  <a:pt x="4088" y="5539"/>
                </a:cubicBezTo>
                <a:cubicBezTo>
                  <a:pt x="4117" y="5539"/>
                  <a:pt x="4141" y="5492"/>
                  <a:pt x="4141" y="5434"/>
                </a:cubicBezTo>
                <a:lnTo>
                  <a:pt x="4141" y="5214"/>
                </a:lnTo>
                <a:cubicBezTo>
                  <a:pt x="4141" y="5157"/>
                  <a:pt x="4117" y="5110"/>
                  <a:pt x="4088" y="5110"/>
                </a:cubicBezTo>
                <a:close/>
                <a:moveTo>
                  <a:pt x="4937" y="5110"/>
                </a:moveTo>
                <a:cubicBezTo>
                  <a:pt x="4908" y="5110"/>
                  <a:pt x="4884" y="5157"/>
                  <a:pt x="4884" y="5214"/>
                </a:cubicBezTo>
                <a:lnTo>
                  <a:pt x="4884" y="5434"/>
                </a:lnTo>
                <a:cubicBezTo>
                  <a:pt x="4884" y="5492"/>
                  <a:pt x="4908" y="5539"/>
                  <a:pt x="4937" y="5539"/>
                </a:cubicBezTo>
                <a:cubicBezTo>
                  <a:pt x="4966" y="5539"/>
                  <a:pt x="4990" y="5492"/>
                  <a:pt x="4990" y="5434"/>
                </a:cubicBezTo>
                <a:lnTo>
                  <a:pt x="4990" y="5214"/>
                </a:lnTo>
                <a:cubicBezTo>
                  <a:pt x="4990" y="5157"/>
                  <a:pt x="4966" y="5110"/>
                  <a:pt x="4937" y="5110"/>
                </a:cubicBezTo>
                <a:close/>
                <a:moveTo>
                  <a:pt x="5252" y="5110"/>
                </a:moveTo>
                <a:cubicBezTo>
                  <a:pt x="5223" y="5110"/>
                  <a:pt x="5199" y="5157"/>
                  <a:pt x="5199" y="5214"/>
                </a:cubicBezTo>
                <a:lnTo>
                  <a:pt x="5199" y="5434"/>
                </a:lnTo>
                <a:cubicBezTo>
                  <a:pt x="5199" y="5492"/>
                  <a:pt x="5223" y="5539"/>
                  <a:pt x="5252" y="5539"/>
                </a:cubicBezTo>
                <a:cubicBezTo>
                  <a:pt x="5281" y="5539"/>
                  <a:pt x="5305" y="5492"/>
                  <a:pt x="5305" y="5434"/>
                </a:cubicBezTo>
                <a:lnTo>
                  <a:pt x="5305" y="5214"/>
                </a:lnTo>
                <a:cubicBezTo>
                  <a:pt x="5305" y="5157"/>
                  <a:pt x="5281" y="5110"/>
                  <a:pt x="5252" y="5110"/>
                </a:cubicBezTo>
                <a:close/>
                <a:moveTo>
                  <a:pt x="6102" y="5110"/>
                </a:moveTo>
                <a:cubicBezTo>
                  <a:pt x="6072" y="5110"/>
                  <a:pt x="6049" y="5157"/>
                  <a:pt x="6049" y="5214"/>
                </a:cubicBezTo>
                <a:lnTo>
                  <a:pt x="6049" y="5434"/>
                </a:lnTo>
                <a:cubicBezTo>
                  <a:pt x="6049" y="5492"/>
                  <a:pt x="6072" y="5539"/>
                  <a:pt x="6102" y="5539"/>
                </a:cubicBezTo>
                <a:cubicBezTo>
                  <a:pt x="6131" y="5539"/>
                  <a:pt x="6155" y="5492"/>
                  <a:pt x="6155" y="5434"/>
                </a:cubicBezTo>
                <a:lnTo>
                  <a:pt x="6155" y="5214"/>
                </a:lnTo>
                <a:cubicBezTo>
                  <a:pt x="6155" y="5157"/>
                  <a:pt x="6131" y="5110"/>
                  <a:pt x="6102" y="5110"/>
                </a:cubicBezTo>
                <a:close/>
                <a:moveTo>
                  <a:pt x="6416" y="5110"/>
                </a:moveTo>
                <a:cubicBezTo>
                  <a:pt x="6387" y="5110"/>
                  <a:pt x="6363" y="5157"/>
                  <a:pt x="6363" y="5214"/>
                </a:cubicBezTo>
                <a:lnTo>
                  <a:pt x="6363" y="5434"/>
                </a:lnTo>
                <a:cubicBezTo>
                  <a:pt x="6363" y="5492"/>
                  <a:pt x="6387" y="5539"/>
                  <a:pt x="6416" y="5539"/>
                </a:cubicBezTo>
                <a:cubicBezTo>
                  <a:pt x="6445" y="5539"/>
                  <a:pt x="6469" y="5492"/>
                  <a:pt x="6469" y="5434"/>
                </a:cubicBezTo>
                <a:lnTo>
                  <a:pt x="6469" y="5214"/>
                </a:lnTo>
                <a:cubicBezTo>
                  <a:pt x="6469" y="5157"/>
                  <a:pt x="6445" y="5110"/>
                  <a:pt x="6416" y="5110"/>
                </a:cubicBezTo>
                <a:close/>
                <a:moveTo>
                  <a:pt x="7266" y="5110"/>
                </a:moveTo>
                <a:cubicBezTo>
                  <a:pt x="7237" y="5110"/>
                  <a:pt x="7213" y="5157"/>
                  <a:pt x="7213" y="5214"/>
                </a:cubicBezTo>
                <a:lnTo>
                  <a:pt x="7213" y="5434"/>
                </a:lnTo>
                <a:cubicBezTo>
                  <a:pt x="7213" y="5492"/>
                  <a:pt x="7237" y="5539"/>
                  <a:pt x="7266" y="5539"/>
                </a:cubicBezTo>
                <a:cubicBezTo>
                  <a:pt x="7295" y="5539"/>
                  <a:pt x="7318" y="5492"/>
                  <a:pt x="7318" y="5434"/>
                </a:cubicBezTo>
                <a:lnTo>
                  <a:pt x="7318" y="5214"/>
                </a:lnTo>
                <a:cubicBezTo>
                  <a:pt x="7318" y="5157"/>
                  <a:pt x="7295" y="5110"/>
                  <a:pt x="7266" y="5110"/>
                </a:cubicBezTo>
                <a:close/>
                <a:moveTo>
                  <a:pt x="7580" y="5110"/>
                </a:moveTo>
                <a:cubicBezTo>
                  <a:pt x="7551" y="5110"/>
                  <a:pt x="7527" y="5157"/>
                  <a:pt x="7527" y="5214"/>
                </a:cubicBezTo>
                <a:lnTo>
                  <a:pt x="7527" y="5434"/>
                </a:lnTo>
                <a:cubicBezTo>
                  <a:pt x="7527" y="5492"/>
                  <a:pt x="7551" y="5539"/>
                  <a:pt x="7580" y="5539"/>
                </a:cubicBezTo>
                <a:cubicBezTo>
                  <a:pt x="7609" y="5539"/>
                  <a:pt x="7632" y="5492"/>
                  <a:pt x="7632" y="5434"/>
                </a:cubicBezTo>
                <a:lnTo>
                  <a:pt x="7632" y="5214"/>
                </a:lnTo>
                <a:cubicBezTo>
                  <a:pt x="7632" y="5157"/>
                  <a:pt x="7609" y="5110"/>
                  <a:pt x="7580" y="5110"/>
                </a:cubicBezTo>
                <a:close/>
                <a:moveTo>
                  <a:pt x="8429" y="5110"/>
                </a:moveTo>
                <a:cubicBezTo>
                  <a:pt x="8400" y="5110"/>
                  <a:pt x="8377" y="5157"/>
                  <a:pt x="8377" y="5214"/>
                </a:cubicBezTo>
                <a:lnTo>
                  <a:pt x="8377" y="5434"/>
                </a:lnTo>
                <a:cubicBezTo>
                  <a:pt x="8377" y="5492"/>
                  <a:pt x="8400" y="5539"/>
                  <a:pt x="8429" y="5539"/>
                </a:cubicBezTo>
                <a:cubicBezTo>
                  <a:pt x="8458" y="5539"/>
                  <a:pt x="8482" y="5492"/>
                  <a:pt x="8482" y="5434"/>
                </a:cubicBezTo>
                <a:lnTo>
                  <a:pt x="8482" y="5214"/>
                </a:lnTo>
                <a:cubicBezTo>
                  <a:pt x="8482" y="5157"/>
                  <a:pt x="8458" y="5110"/>
                  <a:pt x="8429" y="5110"/>
                </a:cubicBezTo>
                <a:close/>
                <a:moveTo>
                  <a:pt x="8744" y="5110"/>
                </a:moveTo>
                <a:cubicBezTo>
                  <a:pt x="8714" y="5110"/>
                  <a:pt x="8691" y="5157"/>
                  <a:pt x="8691" y="5214"/>
                </a:cubicBezTo>
                <a:lnTo>
                  <a:pt x="8691" y="5434"/>
                </a:lnTo>
                <a:cubicBezTo>
                  <a:pt x="8691" y="5492"/>
                  <a:pt x="8714" y="5539"/>
                  <a:pt x="8744" y="5539"/>
                </a:cubicBezTo>
                <a:cubicBezTo>
                  <a:pt x="8773" y="5539"/>
                  <a:pt x="8796" y="5492"/>
                  <a:pt x="8796" y="5434"/>
                </a:cubicBezTo>
                <a:lnTo>
                  <a:pt x="8796" y="5214"/>
                </a:lnTo>
                <a:cubicBezTo>
                  <a:pt x="8796" y="5157"/>
                  <a:pt x="8773" y="5110"/>
                  <a:pt x="8744" y="5110"/>
                </a:cubicBezTo>
                <a:close/>
                <a:moveTo>
                  <a:pt x="9593" y="5110"/>
                </a:moveTo>
                <a:cubicBezTo>
                  <a:pt x="9564" y="5110"/>
                  <a:pt x="9540" y="5157"/>
                  <a:pt x="9540" y="5214"/>
                </a:cubicBezTo>
                <a:lnTo>
                  <a:pt x="9540" y="5434"/>
                </a:lnTo>
                <a:cubicBezTo>
                  <a:pt x="9540" y="5492"/>
                  <a:pt x="9564" y="5539"/>
                  <a:pt x="9593" y="5539"/>
                </a:cubicBezTo>
                <a:cubicBezTo>
                  <a:pt x="9622" y="5539"/>
                  <a:pt x="9646" y="5492"/>
                  <a:pt x="9646" y="5434"/>
                </a:cubicBezTo>
                <a:lnTo>
                  <a:pt x="9646" y="5214"/>
                </a:lnTo>
                <a:cubicBezTo>
                  <a:pt x="9646" y="5157"/>
                  <a:pt x="9622" y="5110"/>
                  <a:pt x="9593" y="5110"/>
                </a:cubicBezTo>
                <a:close/>
                <a:moveTo>
                  <a:pt x="9908" y="5110"/>
                </a:moveTo>
                <a:cubicBezTo>
                  <a:pt x="9879" y="5110"/>
                  <a:pt x="9855" y="5157"/>
                  <a:pt x="9855" y="5214"/>
                </a:cubicBezTo>
                <a:lnTo>
                  <a:pt x="9855" y="5434"/>
                </a:lnTo>
                <a:cubicBezTo>
                  <a:pt x="9855" y="5492"/>
                  <a:pt x="9879" y="5539"/>
                  <a:pt x="9908" y="5539"/>
                </a:cubicBezTo>
                <a:cubicBezTo>
                  <a:pt x="9937" y="5539"/>
                  <a:pt x="9961" y="5492"/>
                  <a:pt x="9961" y="5434"/>
                </a:cubicBezTo>
                <a:lnTo>
                  <a:pt x="9961" y="5214"/>
                </a:lnTo>
                <a:cubicBezTo>
                  <a:pt x="9961" y="5157"/>
                  <a:pt x="9937" y="5110"/>
                  <a:pt x="9908" y="5110"/>
                </a:cubicBezTo>
                <a:close/>
                <a:moveTo>
                  <a:pt x="10758" y="5110"/>
                </a:moveTo>
                <a:cubicBezTo>
                  <a:pt x="10728" y="5110"/>
                  <a:pt x="10705" y="5157"/>
                  <a:pt x="10705" y="5214"/>
                </a:cubicBezTo>
                <a:lnTo>
                  <a:pt x="10705" y="5434"/>
                </a:lnTo>
                <a:cubicBezTo>
                  <a:pt x="10705" y="5492"/>
                  <a:pt x="10728" y="5539"/>
                  <a:pt x="10758" y="5539"/>
                </a:cubicBezTo>
                <a:cubicBezTo>
                  <a:pt x="10787" y="5539"/>
                  <a:pt x="10810" y="5492"/>
                  <a:pt x="10810" y="5434"/>
                </a:cubicBezTo>
                <a:lnTo>
                  <a:pt x="10810" y="5214"/>
                </a:lnTo>
                <a:cubicBezTo>
                  <a:pt x="10810" y="5157"/>
                  <a:pt x="10787" y="5110"/>
                  <a:pt x="10758" y="5110"/>
                </a:cubicBezTo>
                <a:close/>
                <a:moveTo>
                  <a:pt x="11072" y="5110"/>
                </a:moveTo>
                <a:cubicBezTo>
                  <a:pt x="11043" y="5110"/>
                  <a:pt x="11019" y="5157"/>
                  <a:pt x="11019" y="5214"/>
                </a:cubicBezTo>
                <a:lnTo>
                  <a:pt x="11019" y="5434"/>
                </a:lnTo>
                <a:cubicBezTo>
                  <a:pt x="11019" y="5492"/>
                  <a:pt x="11043" y="5539"/>
                  <a:pt x="11072" y="5539"/>
                </a:cubicBezTo>
                <a:cubicBezTo>
                  <a:pt x="11101" y="5539"/>
                  <a:pt x="11125" y="5492"/>
                  <a:pt x="11125" y="5434"/>
                </a:cubicBezTo>
                <a:lnTo>
                  <a:pt x="11125" y="5214"/>
                </a:lnTo>
                <a:cubicBezTo>
                  <a:pt x="11125" y="5157"/>
                  <a:pt x="11101" y="5110"/>
                  <a:pt x="11072" y="5110"/>
                </a:cubicBezTo>
                <a:close/>
                <a:moveTo>
                  <a:pt x="11922" y="5110"/>
                </a:moveTo>
                <a:cubicBezTo>
                  <a:pt x="11893" y="5110"/>
                  <a:pt x="11869" y="5157"/>
                  <a:pt x="11869" y="5214"/>
                </a:cubicBezTo>
                <a:lnTo>
                  <a:pt x="11869" y="5434"/>
                </a:lnTo>
                <a:cubicBezTo>
                  <a:pt x="11869" y="5492"/>
                  <a:pt x="11893" y="5539"/>
                  <a:pt x="11922" y="5539"/>
                </a:cubicBezTo>
                <a:cubicBezTo>
                  <a:pt x="11951" y="5539"/>
                  <a:pt x="11974" y="5492"/>
                  <a:pt x="11974" y="5434"/>
                </a:cubicBezTo>
                <a:lnTo>
                  <a:pt x="11974" y="5214"/>
                </a:lnTo>
                <a:cubicBezTo>
                  <a:pt x="11974" y="5157"/>
                  <a:pt x="11951" y="5110"/>
                  <a:pt x="11922" y="5110"/>
                </a:cubicBezTo>
                <a:close/>
                <a:moveTo>
                  <a:pt x="12236" y="5110"/>
                </a:moveTo>
                <a:cubicBezTo>
                  <a:pt x="12207" y="5110"/>
                  <a:pt x="12183" y="5157"/>
                  <a:pt x="12183" y="5214"/>
                </a:cubicBezTo>
                <a:lnTo>
                  <a:pt x="12183" y="5434"/>
                </a:lnTo>
                <a:cubicBezTo>
                  <a:pt x="12183" y="5492"/>
                  <a:pt x="12207" y="5539"/>
                  <a:pt x="12236" y="5539"/>
                </a:cubicBezTo>
                <a:cubicBezTo>
                  <a:pt x="12265" y="5539"/>
                  <a:pt x="12288" y="5492"/>
                  <a:pt x="12288" y="5434"/>
                </a:cubicBezTo>
                <a:lnTo>
                  <a:pt x="12288" y="5214"/>
                </a:lnTo>
                <a:cubicBezTo>
                  <a:pt x="12288" y="5157"/>
                  <a:pt x="12265" y="5110"/>
                  <a:pt x="12236" y="5110"/>
                </a:cubicBezTo>
                <a:close/>
                <a:moveTo>
                  <a:pt x="13085" y="5110"/>
                </a:moveTo>
                <a:cubicBezTo>
                  <a:pt x="13056" y="5110"/>
                  <a:pt x="13032" y="5157"/>
                  <a:pt x="13032" y="5214"/>
                </a:cubicBezTo>
                <a:lnTo>
                  <a:pt x="13032" y="5434"/>
                </a:lnTo>
                <a:cubicBezTo>
                  <a:pt x="13032" y="5492"/>
                  <a:pt x="13056" y="5539"/>
                  <a:pt x="13085" y="5539"/>
                </a:cubicBezTo>
                <a:cubicBezTo>
                  <a:pt x="13114" y="5539"/>
                  <a:pt x="13138" y="5492"/>
                  <a:pt x="13138" y="5434"/>
                </a:cubicBezTo>
                <a:lnTo>
                  <a:pt x="13138" y="5214"/>
                </a:lnTo>
                <a:cubicBezTo>
                  <a:pt x="13138" y="5157"/>
                  <a:pt x="13114" y="5110"/>
                  <a:pt x="13085" y="5110"/>
                </a:cubicBezTo>
                <a:close/>
                <a:moveTo>
                  <a:pt x="13399" y="5110"/>
                </a:moveTo>
                <a:cubicBezTo>
                  <a:pt x="13370" y="5110"/>
                  <a:pt x="13348" y="5157"/>
                  <a:pt x="13348" y="5214"/>
                </a:cubicBezTo>
                <a:lnTo>
                  <a:pt x="13348" y="5434"/>
                </a:lnTo>
                <a:cubicBezTo>
                  <a:pt x="13348" y="5492"/>
                  <a:pt x="13370" y="5539"/>
                  <a:pt x="13399" y="5539"/>
                </a:cubicBezTo>
                <a:cubicBezTo>
                  <a:pt x="13428" y="5539"/>
                  <a:pt x="13452" y="5492"/>
                  <a:pt x="13452" y="5434"/>
                </a:cubicBezTo>
                <a:lnTo>
                  <a:pt x="13452" y="5214"/>
                </a:lnTo>
                <a:cubicBezTo>
                  <a:pt x="13452" y="5157"/>
                  <a:pt x="13428" y="5110"/>
                  <a:pt x="13399" y="5110"/>
                </a:cubicBezTo>
                <a:close/>
                <a:moveTo>
                  <a:pt x="14249" y="5110"/>
                </a:moveTo>
                <a:cubicBezTo>
                  <a:pt x="14220" y="5110"/>
                  <a:pt x="14196" y="5157"/>
                  <a:pt x="14196" y="5214"/>
                </a:cubicBezTo>
                <a:lnTo>
                  <a:pt x="14196" y="5434"/>
                </a:lnTo>
                <a:cubicBezTo>
                  <a:pt x="14196" y="5492"/>
                  <a:pt x="14220" y="5539"/>
                  <a:pt x="14249" y="5539"/>
                </a:cubicBezTo>
                <a:cubicBezTo>
                  <a:pt x="14278" y="5539"/>
                  <a:pt x="14302" y="5492"/>
                  <a:pt x="14302" y="5434"/>
                </a:cubicBezTo>
                <a:lnTo>
                  <a:pt x="14302" y="5214"/>
                </a:lnTo>
                <a:cubicBezTo>
                  <a:pt x="14302" y="5157"/>
                  <a:pt x="14278" y="5110"/>
                  <a:pt x="14249" y="5110"/>
                </a:cubicBezTo>
                <a:close/>
                <a:moveTo>
                  <a:pt x="14564" y="5110"/>
                </a:moveTo>
                <a:cubicBezTo>
                  <a:pt x="14535" y="5110"/>
                  <a:pt x="14511" y="5157"/>
                  <a:pt x="14511" y="5214"/>
                </a:cubicBezTo>
                <a:lnTo>
                  <a:pt x="14511" y="5434"/>
                </a:lnTo>
                <a:cubicBezTo>
                  <a:pt x="14511" y="5492"/>
                  <a:pt x="14535" y="5539"/>
                  <a:pt x="14564" y="5539"/>
                </a:cubicBezTo>
                <a:cubicBezTo>
                  <a:pt x="14593" y="5539"/>
                  <a:pt x="14617" y="5492"/>
                  <a:pt x="14617" y="5434"/>
                </a:cubicBezTo>
                <a:lnTo>
                  <a:pt x="14617" y="5214"/>
                </a:lnTo>
                <a:cubicBezTo>
                  <a:pt x="14617" y="5157"/>
                  <a:pt x="14593" y="5110"/>
                  <a:pt x="14564" y="5110"/>
                </a:cubicBezTo>
                <a:close/>
                <a:moveTo>
                  <a:pt x="15413" y="5110"/>
                </a:moveTo>
                <a:cubicBezTo>
                  <a:pt x="15384" y="5110"/>
                  <a:pt x="15360" y="5157"/>
                  <a:pt x="15360" y="5214"/>
                </a:cubicBezTo>
                <a:lnTo>
                  <a:pt x="15360" y="5434"/>
                </a:lnTo>
                <a:cubicBezTo>
                  <a:pt x="15360" y="5492"/>
                  <a:pt x="15384" y="5539"/>
                  <a:pt x="15413" y="5539"/>
                </a:cubicBezTo>
                <a:cubicBezTo>
                  <a:pt x="15442" y="5539"/>
                  <a:pt x="15465" y="5492"/>
                  <a:pt x="15465" y="5434"/>
                </a:cubicBezTo>
                <a:lnTo>
                  <a:pt x="15465" y="5214"/>
                </a:lnTo>
                <a:cubicBezTo>
                  <a:pt x="15465" y="5157"/>
                  <a:pt x="15442" y="5110"/>
                  <a:pt x="15413" y="5110"/>
                </a:cubicBezTo>
                <a:close/>
                <a:moveTo>
                  <a:pt x="15728" y="5110"/>
                </a:moveTo>
                <a:cubicBezTo>
                  <a:pt x="15699" y="5110"/>
                  <a:pt x="15675" y="5157"/>
                  <a:pt x="15675" y="5214"/>
                </a:cubicBezTo>
                <a:lnTo>
                  <a:pt x="15675" y="5434"/>
                </a:lnTo>
                <a:cubicBezTo>
                  <a:pt x="15675" y="5492"/>
                  <a:pt x="15699" y="5539"/>
                  <a:pt x="15728" y="5539"/>
                </a:cubicBezTo>
                <a:cubicBezTo>
                  <a:pt x="15757" y="5539"/>
                  <a:pt x="15781" y="5492"/>
                  <a:pt x="15781" y="5434"/>
                </a:cubicBezTo>
                <a:lnTo>
                  <a:pt x="15781" y="5214"/>
                </a:lnTo>
                <a:cubicBezTo>
                  <a:pt x="15781" y="5157"/>
                  <a:pt x="15757" y="5110"/>
                  <a:pt x="15728" y="5110"/>
                </a:cubicBezTo>
                <a:close/>
                <a:moveTo>
                  <a:pt x="16578" y="5110"/>
                </a:moveTo>
                <a:cubicBezTo>
                  <a:pt x="16549" y="5110"/>
                  <a:pt x="16525" y="5157"/>
                  <a:pt x="16525" y="5214"/>
                </a:cubicBezTo>
                <a:lnTo>
                  <a:pt x="16525" y="5434"/>
                </a:lnTo>
                <a:cubicBezTo>
                  <a:pt x="16525" y="5492"/>
                  <a:pt x="16549" y="5539"/>
                  <a:pt x="16578" y="5539"/>
                </a:cubicBezTo>
                <a:cubicBezTo>
                  <a:pt x="16607" y="5539"/>
                  <a:pt x="16630" y="5492"/>
                  <a:pt x="16630" y="5434"/>
                </a:cubicBezTo>
                <a:lnTo>
                  <a:pt x="16630" y="5214"/>
                </a:lnTo>
                <a:cubicBezTo>
                  <a:pt x="16630" y="5157"/>
                  <a:pt x="16607" y="5110"/>
                  <a:pt x="16578" y="5110"/>
                </a:cubicBezTo>
                <a:close/>
                <a:moveTo>
                  <a:pt x="16892" y="5110"/>
                </a:moveTo>
                <a:cubicBezTo>
                  <a:pt x="16863" y="5110"/>
                  <a:pt x="16839" y="5157"/>
                  <a:pt x="16839" y="5214"/>
                </a:cubicBezTo>
                <a:lnTo>
                  <a:pt x="16839" y="5434"/>
                </a:lnTo>
                <a:cubicBezTo>
                  <a:pt x="16839" y="5492"/>
                  <a:pt x="16863" y="5539"/>
                  <a:pt x="16892" y="5539"/>
                </a:cubicBezTo>
                <a:cubicBezTo>
                  <a:pt x="16921" y="5539"/>
                  <a:pt x="16944" y="5492"/>
                  <a:pt x="16944" y="5434"/>
                </a:cubicBezTo>
                <a:lnTo>
                  <a:pt x="16944" y="5214"/>
                </a:lnTo>
                <a:cubicBezTo>
                  <a:pt x="16944" y="5157"/>
                  <a:pt x="16921" y="5110"/>
                  <a:pt x="16892" y="5110"/>
                </a:cubicBezTo>
                <a:close/>
                <a:moveTo>
                  <a:pt x="17741" y="5110"/>
                </a:moveTo>
                <a:cubicBezTo>
                  <a:pt x="17712" y="5110"/>
                  <a:pt x="17689" y="5157"/>
                  <a:pt x="17689" y="5214"/>
                </a:cubicBezTo>
                <a:lnTo>
                  <a:pt x="17689" y="5434"/>
                </a:lnTo>
                <a:cubicBezTo>
                  <a:pt x="17689" y="5492"/>
                  <a:pt x="17712" y="5539"/>
                  <a:pt x="17741" y="5539"/>
                </a:cubicBezTo>
                <a:cubicBezTo>
                  <a:pt x="17770" y="5539"/>
                  <a:pt x="17794" y="5492"/>
                  <a:pt x="17794" y="5434"/>
                </a:cubicBezTo>
                <a:lnTo>
                  <a:pt x="17794" y="5214"/>
                </a:lnTo>
                <a:cubicBezTo>
                  <a:pt x="17794" y="5157"/>
                  <a:pt x="17770" y="5110"/>
                  <a:pt x="17741" y="5110"/>
                </a:cubicBezTo>
                <a:close/>
                <a:moveTo>
                  <a:pt x="18055" y="5110"/>
                </a:moveTo>
                <a:cubicBezTo>
                  <a:pt x="18026" y="5110"/>
                  <a:pt x="18002" y="5157"/>
                  <a:pt x="18002" y="5214"/>
                </a:cubicBezTo>
                <a:lnTo>
                  <a:pt x="18002" y="5434"/>
                </a:lnTo>
                <a:cubicBezTo>
                  <a:pt x="18002" y="5492"/>
                  <a:pt x="18026" y="5539"/>
                  <a:pt x="18055" y="5539"/>
                </a:cubicBezTo>
                <a:cubicBezTo>
                  <a:pt x="18085" y="5539"/>
                  <a:pt x="18108" y="5492"/>
                  <a:pt x="18108" y="5434"/>
                </a:cubicBezTo>
                <a:lnTo>
                  <a:pt x="18108" y="5214"/>
                </a:lnTo>
                <a:cubicBezTo>
                  <a:pt x="18108" y="5157"/>
                  <a:pt x="18085" y="5110"/>
                  <a:pt x="18055" y="5110"/>
                </a:cubicBezTo>
                <a:close/>
                <a:moveTo>
                  <a:pt x="18905" y="5110"/>
                </a:moveTo>
                <a:cubicBezTo>
                  <a:pt x="18876" y="5110"/>
                  <a:pt x="18852" y="5157"/>
                  <a:pt x="18852" y="5214"/>
                </a:cubicBezTo>
                <a:lnTo>
                  <a:pt x="18852" y="5434"/>
                </a:lnTo>
                <a:cubicBezTo>
                  <a:pt x="18852" y="5492"/>
                  <a:pt x="18876" y="5539"/>
                  <a:pt x="18905" y="5539"/>
                </a:cubicBezTo>
                <a:cubicBezTo>
                  <a:pt x="18934" y="5539"/>
                  <a:pt x="18958" y="5492"/>
                  <a:pt x="18958" y="5434"/>
                </a:cubicBezTo>
                <a:lnTo>
                  <a:pt x="18958" y="5214"/>
                </a:lnTo>
                <a:cubicBezTo>
                  <a:pt x="18958" y="5157"/>
                  <a:pt x="18934" y="5110"/>
                  <a:pt x="18905" y="5110"/>
                </a:cubicBezTo>
                <a:close/>
                <a:moveTo>
                  <a:pt x="19220" y="5110"/>
                </a:moveTo>
                <a:cubicBezTo>
                  <a:pt x="19191" y="5110"/>
                  <a:pt x="19167" y="5157"/>
                  <a:pt x="19167" y="5214"/>
                </a:cubicBezTo>
                <a:lnTo>
                  <a:pt x="19167" y="5434"/>
                </a:lnTo>
                <a:cubicBezTo>
                  <a:pt x="19167" y="5492"/>
                  <a:pt x="19191" y="5539"/>
                  <a:pt x="19220" y="5539"/>
                </a:cubicBezTo>
                <a:cubicBezTo>
                  <a:pt x="19249" y="5539"/>
                  <a:pt x="19273" y="5492"/>
                  <a:pt x="19273" y="5434"/>
                </a:cubicBezTo>
                <a:lnTo>
                  <a:pt x="19273" y="5214"/>
                </a:lnTo>
                <a:cubicBezTo>
                  <a:pt x="19273" y="5157"/>
                  <a:pt x="19249" y="5110"/>
                  <a:pt x="19220" y="5110"/>
                </a:cubicBezTo>
                <a:close/>
                <a:moveTo>
                  <a:pt x="20069" y="5110"/>
                </a:moveTo>
                <a:cubicBezTo>
                  <a:pt x="20040" y="5110"/>
                  <a:pt x="20016" y="5157"/>
                  <a:pt x="20016" y="5214"/>
                </a:cubicBezTo>
                <a:lnTo>
                  <a:pt x="20016" y="5434"/>
                </a:lnTo>
                <a:cubicBezTo>
                  <a:pt x="20016" y="5492"/>
                  <a:pt x="20040" y="5539"/>
                  <a:pt x="20069" y="5539"/>
                </a:cubicBezTo>
                <a:cubicBezTo>
                  <a:pt x="20099" y="5539"/>
                  <a:pt x="20122" y="5492"/>
                  <a:pt x="20122" y="5434"/>
                </a:cubicBezTo>
                <a:lnTo>
                  <a:pt x="20122" y="5214"/>
                </a:lnTo>
                <a:cubicBezTo>
                  <a:pt x="20122" y="5157"/>
                  <a:pt x="20099" y="5110"/>
                  <a:pt x="20069" y="5110"/>
                </a:cubicBezTo>
                <a:close/>
                <a:moveTo>
                  <a:pt x="20384" y="5110"/>
                </a:moveTo>
                <a:cubicBezTo>
                  <a:pt x="20355" y="5110"/>
                  <a:pt x="20331" y="5157"/>
                  <a:pt x="20331" y="5214"/>
                </a:cubicBezTo>
                <a:lnTo>
                  <a:pt x="20331" y="5434"/>
                </a:lnTo>
                <a:cubicBezTo>
                  <a:pt x="20331" y="5492"/>
                  <a:pt x="20355" y="5539"/>
                  <a:pt x="20384" y="5539"/>
                </a:cubicBezTo>
                <a:cubicBezTo>
                  <a:pt x="20413" y="5539"/>
                  <a:pt x="20436" y="5492"/>
                  <a:pt x="20436" y="5434"/>
                </a:cubicBezTo>
                <a:lnTo>
                  <a:pt x="20436" y="5214"/>
                </a:lnTo>
                <a:cubicBezTo>
                  <a:pt x="20436" y="5157"/>
                  <a:pt x="20413" y="5110"/>
                  <a:pt x="20384" y="5110"/>
                </a:cubicBezTo>
                <a:close/>
                <a:moveTo>
                  <a:pt x="21234" y="5110"/>
                </a:moveTo>
                <a:cubicBezTo>
                  <a:pt x="21204" y="5110"/>
                  <a:pt x="21181" y="5157"/>
                  <a:pt x="21181" y="5214"/>
                </a:cubicBezTo>
                <a:lnTo>
                  <a:pt x="21181" y="5434"/>
                </a:lnTo>
                <a:cubicBezTo>
                  <a:pt x="21181" y="5492"/>
                  <a:pt x="21204" y="5539"/>
                  <a:pt x="21234" y="5539"/>
                </a:cubicBezTo>
                <a:cubicBezTo>
                  <a:pt x="21263" y="5539"/>
                  <a:pt x="21285" y="5492"/>
                  <a:pt x="21285" y="5434"/>
                </a:cubicBezTo>
                <a:lnTo>
                  <a:pt x="21285" y="5214"/>
                </a:lnTo>
                <a:cubicBezTo>
                  <a:pt x="21285" y="5157"/>
                  <a:pt x="21263" y="5110"/>
                  <a:pt x="21234" y="5110"/>
                </a:cubicBezTo>
                <a:close/>
                <a:moveTo>
                  <a:pt x="21547" y="5110"/>
                </a:moveTo>
                <a:cubicBezTo>
                  <a:pt x="21518" y="5110"/>
                  <a:pt x="21495" y="5157"/>
                  <a:pt x="21495" y="5214"/>
                </a:cubicBezTo>
                <a:lnTo>
                  <a:pt x="21495" y="5434"/>
                </a:lnTo>
                <a:cubicBezTo>
                  <a:pt x="21495" y="5492"/>
                  <a:pt x="21518" y="5539"/>
                  <a:pt x="21547" y="5539"/>
                </a:cubicBezTo>
                <a:cubicBezTo>
                  <a:pt x="21576" y="5539"/>
                  <a:pt x="21600" y="5492"/>
                  <a:pt x="21600" y="5434"/>
                </a:cubicBezTo>
                <a:lnTo>
                  <a:pt x="21600" y="5214"/>
                </a:lnTo>
                <a:cubicBezTo>
                  <a:pt x="21600" y="5157"/>
                  <a:pt x="21576" y="5110"/>
                  <a:pt x="21547" y="5110"/>
                </a:cubicBezTo>
                <a:close/>
                <a:moveTo>
                  <a:pt x="53" y="5840"/>
                </a:moveTo>
                <a:cubicBezTo>
                  <a:pt x="24" y="5840"/>
                  <a:pt x="0" y="5887"/>
                  <a:pt x="0" y="5944"/>
                </a:cubicBezTo>
                <a:lnTo>
                  <a:pt x="0" y="6164"/>
                </a:lnTo>
                <a:cubicBezTo>
                  <a:pt x="0" y="6222"/>
                  <a:pt x="24" y="6269"/>
                  <a:pt x="53" y="6269"/>
                </a:cubicBezTo>
                <a:cubicBezTo>
                  <a:pt x="82" y="6269"/>
                  <a:pt x="106" y="6222"/>
                  <a:pt x="106" y="6164"/>
                </a:cubicBezTo>
                <a:lnTo>
                  <a:pt x="106" y="5944"/>
                </a:lnTo>
                <a:cubicBezTo>
                  <a:pt x="106" y="5887"/>
                  <a:pt x="82" y="5840"/>
                  <a:pt x="53" y="5840"/>
                </a:cubicBezTo>
                <a:close/>
                <a:moveTo>
                  <a:pt x="367" y="5840"/>
                </a:moveTo>
                <a:cubicBezTo>
                  <a:pt x="338" y="5840"/>
                  <a:pt x="315" y="5887"/>
                  <a:pt x="315" y="5944"/>
                </a:cubicBezTo>
                <a:lnTo>
                  <a:pt x="315" y="6164"/>
                </a:lnTo>
                <a:cubicBezTo>
                  <a:pt x="315" y="6222"/>
                  <a:pt x="338" y="6269"/>
                  <a:pt x="367" y="6269"/>
                </a:cubicBezTo>
                <a:cubicBezTo>
                  <a:pt x="397" y="6269"/>
                  <a:pt x="420" y="6222"/>
                  <a:pt x="420" y="6164"/>
                </a:cubicBezTo>
                <a:lnTo>
                  <a:pt x="420" y="5944"/>
                </a:lnTo>
                <a:cubicBezTo>
                  <a:pt x="420" y="5887"/>
                  <a:pt x="397" y="5840"/>
                  <a:pt x="367" y="5840"/>
                </a:cubicBezTo>
                <a:close/>
                <a:moveTo>
                  <a:pt x="1217" y="5840"/>
                </a:moveTo>
                <a:cubicBezTo>
                  <a:pt x="1188" y="5840"/>
                  <a:pt x="1164" y="5887"/>
                  <a:pt x="1164" y="5944"/>
                </a:cubicBezTo>
                <a:lnTo>
                  <a:pt x="1164" y="6164"/>
                </a:lnTo>
                <a:cubicBezTo>
                  <a:pt x="1164" y="6222"/>
                  <a:pt x="1188" y="6269"/>
                  <a:pt x="1217" y="6269"/>
                </a:cubicBezTo>
                <a:cubicBezTo>
                  <a:pt x="1246" y="6269"/>
                  <a:pt x="1270" y="6222"/>
                  <a:pt x="1270" y="6164"/>
                </a:cubicBezTo>
                <a:lnTo>
                  <a:pt x="1270" y="5944"/>
                </a:lnTo>
                <a:cubicBezTo>
                  <a:pt x="1270" y="5887"/>
                  <a:pt x="1246" y="5840"/>
                  <a:pt x="1217" y="5840"/>
                </a:cubicBezTo>
                <a:close/>
                <a:moveTo>
                  <a:pt x="1532" y="5840"/>
                </a:moveTo>
                <a:cubicBezTo>
                  <a:pt x="1503" y="5840"/>
                  <a:pt x="1479" y="5887"/>
                  <a:pt x="1479" y="5944"/>
                </a:cubicBezTo>
                <a:lnTo>
                  <a:pt x="1479" y="6164"/>
                </a:lnTo>
                <a:cubicBezTo>
                  <a:pt x="1479" y="6222"/>
                  <a:pt x="1503" y="6269"/>
                  <a:pt x="1532" y="6269"/>
                </a:cubicBezTo>
                <a:cubicBezTo>
                  <a:pt x="1561" y="6269"/>
                  <a:pt x="1584" y="6222"/>
                  <a:pt x="1584" y="6164"/>
                </a:cubicBezTo>
                <a:lnTo>
                  <a:pt x="1584" y="5944"/>
                </a:lnTo>
                <a:cubicBezTo>
                  <a:pt x="1584" y="5887"/>
                  <a:pt x="1561" y="5840"/>
                  <a:pt x="1532" y="5840"/>
                </a:cubicBezTo>
                <a:close/>
                <a:moveTo>
                  <a:pt x="2380" y="5840"/>
                </a:moveTo>
                <a:cubicBezTo>
                  <a:pt x="2351" y="5840"/>
                  <a:pt x="2329" y="5887"/>
                  <a:pt x="2329" y="5944"/>
                </a:cubicBezTo>
                <a:lnTo>
                  <a:pt x="2329" y="6164"/>
                </a:lnTo>
                <a:cubicBezTo>
                  <a:pt x="2329" y="6222"/>
                  <a:pt x="2351" y="6269"/>
                  <a:pt x="2380" y="6269"/>
                </a:cubicBezTo>
                <a:cubicBezTo>
                  <a:pt x="2409" y="6269"/>
                  <a:pt x="2433" y="6222"/>
                  <a:pt x="2433" y="6164"/>
                </a:cubicBezTo>
                <a:lnTo>
                  <a:pt x="2433" y="5944"/>
                </a:lnTo>
                <a:cubicBezTo>
                  <a:pt x="2433" y="5887"/>
                  <a:pt x="2409" y="5840"/>
                  <a:pt x="2380" y="5840"/>
                </a:cubicBezTo>
                <a:close/>
                <a:moveTo>
                  <a:pt x="2695" y="5840"/>
                </a:moveTo>
                <a:cubicBezTo>
                  <a:pt x="2666" y="5840"/>
                  <a:pt x="2643" y="5887"/>
                  <a:pt x="2643" y="5944"/>
                </a:cubicBezTo>
                <a:lnTo>
                  <a:pt x="2643" y="6164"/>
                </a:lnTo>
                <a:cubicBezTo>
                  <a:pt x="2643" y="6222"/>
                  <a:pt x="2666" y="6269"/>
                  <a:pt x="2695" y="6269"/>
                </a:cubicBezTo>
                <a:cubicBezTo>
                  <a:pt x="2724" y="6269"/>
                  <a:pt x="2748" y="6222"/>
                  <a:pt x="2748" y="6164"/>
                </a:cubicBezTo>
                <a:lnTo>
                  <a:pt x="2748" y="5944"/>
                </a:lnTo>
                <a:cubicBezTo>
                  <a:pt x="2748" y="5887"/>
                  <a:pt x="2724" y="5840"/>
                  <a:pt x="2695" y="5840"/>
                </a:cubicBezTo>
                <a:close/>
                <a:moveTo>
                  <a:pt x="3545" y="5840"/>
                </a:moveTo>
                <a:cubicBezTo>
                  <a:pt x="3516" y="5840"/>
                  <a:pt x="3492" y="5887"/>
                  <a:pt x="3492" y="5944"/>
                </a:cubicBezTo>
                <a:lnTo>
                  <a:pt x="3492" y="6164"/>
                </a:lnTo>
                <a:cubicBezTo>
                  <a:pt x="3492" y="6222"/>
                  <a:pt x="3516" y="6269"/>
                  <a:pt x="3545" y="6269"/>
                </a:cubicBezTo>
                <a:cubicBezTo>
                  <a:pt x="3574" y="6269"/>
                  <a:pt x="3598" y="6222"/>
                  <a:pt x="3598" y="6164"/>
                </a:cubicBezTo>
                <a:lnTo>
                  <a:pt x="3598" y="5944"/>
                </a:lnTo>
                <a:cubicBezTo>
                  <a:pt x="3598" y="5887"/>
                  <a:pt x="3574" y="5840"/>
                  <a:pt x="3545" y="5840"/>
                </a:cubicBezTo>
                <a:close/>
                <a:moveTo>
                  <a:pt x="3859" y="5840"/>
                </a:moveTo>
                <a:cubicBezTo>
                  <a:pt x="3830" y="5840"/>
                  <a:pt x="3806" y="5887"/>
                  <a:pt x="3806" y="5944"/>
                </a:cubicBezTo>
                <a:lnTo>
                  <a:pt x="3806" y="6164"/>
                </a:lnTo>
                <a:cubicBezTo>
                  <a:pt x="3806" y="6222"/>
                  <a:pt x="3830" y="6269"/>
                  <a:pt x="3859" y="6269"/>
                </a:cubicBezTo>
                <a:cubicBezTo>
                  <a:pt x="3888" y="6269"/>
                  <a:pt x="3912" y="6222"/>
                  <a:pt x="3912" y="6164"/>
                </a:cubicBezTo>
                <a:lnTo>
                  <a:pt x="3912" y="5944"/>
                </a:lnTo>
                <a:cubicBezTo>
                  <a:pt x="3912" y="5887"/>
                  <a:pt x="3888" y="5840"/>
                  <a:pt x="3859" y="5840"/>
                </a:cubicBezTo>
                <a:close/>
                <a:moveTo>
                  <a:pt x="4709" y="5840"/>
                </a:moveTo>
                <a:cubicBezTo>
                  <a:pt x="4680" y="5840"/>
                  <a:pt x="4656" y="5887"/>
                  <a:pt x="4656" y="5944"/>
                </a:cubicBezTo>
                <a:lnTo>
                  <a:pt x="4656" y="6164"/>
                </a:lnTo>
                <a:cubicBezTo>
                  <a:pt x="4656" y="6222"/>
                  <a:pt x="4680" y="6269"/>
                  <a:pt x="4709" y="6269"/>
                </a:cubicBezTo>
                <a:cubicBezTo>
                  <a:pt x="4738" y="6269"/>
                  <a:pt x="4762" y="6222"/>
                  <a:pt x="4762" y="6164"/>
                </a:cubicBezTo>
                <a:lnTo>
                  <a:pt x="4762" y="5944"/>
                </a:lnTo>
                <a:cubicBezTo>
                  <a:pt x="4762" y="5887"/>
                  <a:pt x="4738" y="5840"/>
                  <a:pt x="4709" y="5840"/>
                </a:cubicBezTo>
                <a:close/>
                <a:moveTo>
                  <a:pt x="5023" y="5840"/>
                </a:moveTo>
                <a:cubicBezTo>
                  <a:pt x="4994" y="5840"/>
                  <a:pt x="4970" y="5887"/>
                  <a:pt x="4970" y="5944"/>
                </a:cubicBezTo>
                <a:lnTo>
                  <a:pt x="4970" y="6164"/>
                </a:lnTo>
                <a:cubicBezTo>
                  <a:pt x="4970" y="6222"/>
                  <a:pt x="4994" y="6269"/>
                  <a:pt x="5023" y="6269"/>
                </a:cubicBezTo>
                <a:cubicBezTo>
                  <a:pt x="5053" y="6269"/>
                  <a:pt x="5076" y="6222"/>
                  <a:pt x="5076" y="6164"/>
                </a:cubicBezTo>
                <a:lnTo>
                  <a:pt x="5076" y="5944"/>
                </a:lnTo>
                <a:cubicBezTo>
                  <a:pt x="5076" y="5887"/>
                  <a:pt x="5053" y="5840"/>
                  <a:pt x="5023" y="5840"/>
                </a:cubicBezTo>
                <a:close/>
                <a:moveTo>
                  <a:pt x="5873" y="5840"/>
                </a:moveTo>
                <a:cubicBezTo>
                  <a:pt x="5844" y="5840"/>
                  <a:pt x="5820" y="5887"/>
                  <a:pt x="5820" y="5944"/>
                </a:cubicBezTo>
                <a:lnTo>
                  <a:pt x="5820" y="6164"/>
                </a:lnTo>
                <a:cubicBezTo>
                  <a:pt x="5820" y="6222"/>
                  <a:pt x="5844" y="6269"/>
                  <a:pt x="5873" y="6269"/>
                </a:cubicBezTo>
                <a:cubicBezTo>
                  <a:pt x="5902" y="6269"/>
                  <a:pt x="5926" y="6222"/>
                  <a:pt x="5926" y="6164"/>
                </a:cubicBezTo>
                <a:lnTo>
                  <a:pt x="5926" y="5944"/>
                </a:lnTo>
                <a:cubicBezTo>
                  <a:pt x="5926" y="5887"/>
                  <a:pt x="5902" y="5840"/>
                  <a:pt x="5873" y="5840"/>
                </a:cubicBezTo>
                <a:close/>
                <a:moveTo>
                  <a:pt x="6188" y="5840"/>
                </a:moveTo>
                <a:cubicBezTo>
                  <a:pt x="6159" y="5840"/>
                  <a:pt x="6135" y="5887"/>
                  <a:pt x="6135" y="5944"/>
                </a:cubicBezTo>
                <a:lnTo>
                  <a:pt x="6135" y="6164"/>
                </a:lnTo>
                <a:cubicBezTo>
                  <a:pt x="6135" y="6222"/>
                  <a:pt x="6159" y="6269"/>
                  <a:pt x="6188" y="6269"/>
                </a:cubicBezTo>
                <a:cubicBezTo>
                  <a:pt x="6217" y="6269"/>
                  <a:pt x="6240" y="6222"/>
                  <a:pt x="6240" y="6164"/>
                </a:cubicBezTo>
                <a:lnTo>
                  <a:pt x="6240" y="5944"/>
                </a:lnTo>
                <a:cubicBezTo>
                  <a:pt x="6240" y="5887"/>
                  <a:pt x="6217" y="5840"/>
                  <a:pt x="6188" y="5840"/>
                </a:cubicBezTo>
                <a:close/>
                <a:moveTo>
                  <a:pt x="7036" y="5840"/>
                </a:moveTo>
                <a:cubicBezTo>
                  <a:pt x="7007" y="5840"/>
                  <a:pt x="6984" y="5887"/>
                  <a:pt x="6984" y="5944"/>
                </a:cubicBezTo>
                <a:lnTo>
                  <a:pt x="6984" y="6164"/>
                </a:lnTo>
                <a:cubicBezTo>
                  <a:pt x="6984" y="6222"/>
                  <a:pt x="7007" y="6269"/>
                  <a:pt x="7036" y="6269"/>
                </a:cubicBezTo>
                <a:cubicBezTo>
                  <a:pt x="7065" y="6269"/>
                  <a:pt x="7089" y="6222"/>
                  <a:pt x="7089" y="6164"/>
                </a:cubicBezTo>
                <a:lnTo>
                  <a:pt x="7089" y="5944"/>
                </a:lnTo>
                <a:cubicBezTo>
                  <a:pt x="7089" y="5887"/>
                  <a:pt x="7065" y="5840"/>
                  <a:pt x="7036" y="5840"/>
                </a:cubicBezTo>
                <a:close/>
                <a:moveTo>
                  <a:pt x="7351" y="5840"/>
                </a:moveTo>
                <a:cubicBezTo>
                  <a:pt x="7322" y="5840"/>
                  <a:pt x="7299" y="5887"/>
                  <a:pt x="7299" y="5944"/>
                </a:cubicBezTo>
                <a:lnTo>
                  <a:pt x="7299" y="6164"/>
                </a:lnTo>
                <a:cubicBezTo>
                  <a:pt x="7299" y="6222"/>
                  <a:pt x="7322" y="6269"/>
                  <a:pt x="7351" y="6269"/>
                </a:cubicBezTo>
                <a:cubicBezTo>
                  <a:pt x="7380" y="6269"/>
                  <a:pt x="7404" y="6222"/>
                  <a:pt x="7404" y="6164"/>
                </a:cubicBezTo>
                <a:lnTo>
                  <a:pt x="7404" y="5944"/>
                </a:lnTo>
                <a:cubicBezTo>
                  <a:pt x="7404" y="5887"/>
                  <a:pt x="7380" y="5840"/>
                  <a:pt x="7351" y="5840"/>
                </a:cubicBezTo>
                <a:close/>
                <a:moveTo>
                  <a:pt x="8201" y="5840"/>
                </a:moveTo>
                <a:cubicBezTo>
                  <a:pt x="8171" y="5840"/>
                  <a:pt x="8148" y="5887"/>
                  <a:pt x="8148" y="5944"/>
                </a:cubicBezTo>
                <a:lnTo>
                  <a:pt x="8148" y="6164"/>
                </a:lnTo>
                <a:cubicBezTo>
                  <a:pt x="8148" y="6222"/>
                  <a:pt x="8171" y="6269"/>
                  <a:pt x="8201" y="6269"/>
                </a:cubicBezTo>
                <a:cubicBezTo>
                  <a:pt x="8230" y="6269"/>
                  <a:pt x="8254" y="6222"/>
                  <a:pt x="8254" y="6164"/>
                </a:cubicBezTo>
                <a:lnTo>
                  <a:pt x="8254" y="5944"/>
                </a:lnTo>
                <a:cubicBezTo>
                  <a:pt x="8254" y="5887"/>
                  <a:pt x="8230" y="5840"/>
                  <a:pt x="8201" y="5840"/>
                </a:cubicBezTo>
                <a:close/>
                <a:moveTo>
                  <a:pt x="8515" y="5840"/>
                </a:moveTo>
                <a:cubicBezTo>
                  <a:pt x="8486" y="5840"/>
                  <a:pt x="8462" y="5887"/>
                  <a:pt x="8462" y="5944"/>
                </a:cubicBezTo>
                <a:lnTo>
                  <a:pt x="8462" y="6164"/>
                </a:lnTo>
                <a:cubicBezTo>
                  <a:pt x="8462" y="6222"/>
                  <a:pt x="8486" y="6269"/>
                  <a:pt x="8515" y="6269"/>
                </a:cubicBezTo>
                <a:cubicBezTo>
                  <a:pt x="8544" y="6269"/>
                  <a:pt x="8568" y="6222"/>
                  <a:pt x="8568" y="6164"/>
                </a:cubicBezTo>
                <a:lnTo>
                  <a:pt x="8568" y="5944"/>
                </a:lnTo>
                <a:cubicBezTo>
                  <a:pt x="8568" y="5887"/>
                  <a:pt x="8544" y="5840"/>
                  <a:pt x="8515" y="5840"/>
                </a:cubicBezTo>
                <a:close/>
                <a:moveTo>
                  <a:pt x="9365" y="5840"/>
                </a:moveTo>
                <a:cubicBezTo>
                  <a:pt x="9336" y="5840"/>
                  <a:pt x="9312" y="5887"/>
                  <a:pt x="9312" y="5944"/>
                </a:cubicBezTo>
                <a:lnTo>
                  <a:pt x="9312" y="6164"/>
                </a:lnTo>
                <a:cubicBezTo>
                  <a:pt x="9312" y="6222"/>
                  <a:pt x="9336" y="6269"/>
                  <a:pt x="9365" y="6269"/>
                </a:cubicBezTo>
                <a:cubicBezTo>
                  <a:pt x="9394" y="6269"/>
                  <a:pt x="9418" y="6222"/>
                  <a:pt x="9418" y="6164"/>
                </a:cubicBezTo>
                <a:lnTo>
                  <a:pt x="9418" y="5944"/>
                </a:lnTo>
                <a:cubicBezTo>
                  <a:pt x="9418" y="5887"/>
                  <a:pt x="9394" y="5840"/>
                  <a:pt x="9365" y="5840"/>
                </a:cubicBezTo>
                <a:close/>
                <a:moveTo>
                  <a:pt x="9679" y="5840"/>
                </a:moveTo>
                <a:cubicBezTo>
                  <a:pt x="9650" y="5840"/>
                  <a:pt x="9626" y="5887"/>
                  <a:pt x="9626" y="5944"/>
                </a:cubicBezTo>
                <a:lnTo>
                  <a:pt x="9626" y="6164"/>
                </a:lnTo>
                <a:cubicBezTo>
                  <a:pt x="9626" y="6222"/>
                  <a:pt x="9650" y="6269"/>
                  <a:pt x="9679" y="6269"/>
                </a:cubicBezTo>
                <a:cubicBezTo>
                  <a:pt x="9708" y="6269"/>
                  <a:pt x="9732" y="6222"/>
                  <a:pt x="9732" y="6164"/>
                </a:cubicBezTo>
                <a:lnTo>
                  <a:pt x="9732" y="5944"/>
                </a:lnTo>
                <a:cubicBezTo>
                  <a:pt x="9732" y="5887"/>
                  <a:pt x="9708" y="5840"/>
                  <a:pt x="9679" y="5840"/>
                </a:cubicBezTo>
                <a:close/>
                <a:moveTo>
                  <a:pt x="10529" y="5840"/>
                </a:moveTo>
                <a:cubicBezTo>
                  <a:pt x="10500" y="5840"/>
                  <a:pt x="10476" y="5887"/>
                  <a:pt x="10476" y="5944"/>
                </a:cubicBezTo>
                <a:lnTo>
                  <a:pt x="10476" y="6164"/>
                </a:lnTo>
                <a:cubicBezTo>
                  <a:pt x="10476" y="6222"/>
                  <a:pt x="10500" y="6269"/>
                  <a:pt x="10529" y="6269"/>
                </a:cubicBezTo>
                <a:cubicBezTo>
                  <a:pt x="10558" y="6269"/>
                  <a:pt x="10582" y="6222"/>
                  <a:pt x="10582" y="6164"/>
                </a:cubicBezTo>
                <a:lnTo>
                  <a:pt x="10582" y="5944"/>
                </a:lnTo>
                <a:cubicBezTo>
                  <a:pt x="10582" y="5887"/>
                  <a:pt x="10558" y="5840"/>
                  <a:pt x="10529" y="5840"/>
                </a:cubicBezTo>
                <a:close/>
                <a:moveTo>
                  <a:pt x="10844" y="5840"/>
                </a:moveTo>
                <a:cubicBezTo>
                  <a:pt x="10814" y="5840"/>
                  <a:pt x="10791" y="5887"/>
                  <a:pt x="10791" y="5944"/>
                </a:cubicBezTo>
                <a:lnTo>
                  <a:pt x="10791" y="6164"/>
                </a:lnTo>
                <a:cubicBezTo>
                  <a:pt x="10791" y="6222"/>
                  <a:pt x="10814" y="6269"/>
                  <a:pt x="10844" y="6269"/>
                </a:cubicBezTo>
                <a:cubicBezTo>
                  <a:pt x="10873" y="6269"/>
                  <a:pt x="10895" y="6222"/>
                  <a:pt x="10895" y="6164"/>
                </a:cubicBezTo>
                <a:lnTo>
                  <a:pt x="10895" y="5944"/>
                </a:lnTo>
                <a:cubicBezTo>
                  <a:pt x="10895" y="5887"/>
                  <a:pt x="10873" y="5840"/>
                  <a:pt x="10844" y="5840"/>
                </a:cubicBezTo>
                <a:close/>
                <a:moveTo>
                  <a:pt x="11692" y="5840"/>
                </a:moveTo>
                <a:cubicBezTo>
                  <a:pt x="11663" y="5840"/>
                  <a:pt x="11640" y="5887"/>
                  <a:pt x="11640" y="5944"/>
                </a:cubicBezTo>
                <a:lnTo>
                  <a:pt x="11640" y="6164"/>
                </a:lnTo>
                <a:cubicBezTo>
                  <a:pt x="11640" y="6222"/>
                  <a:pt x="11663" y="6269"/>
                  <a:pt x="11692" y="6269"/>
                </a:cubicBezTo>
                <a:cubicBezTo>
                  <a:pt x="11721" y="6269"/>
                  <a:pt x="11745" y="6222"/>
                  <a:pt x="11745" y="6164"/>
                </a:cubicBezTo>
                <a:lnTo>
                  <a:pt x="11745" y="5944"/>
                </a:lnTo>
                <a:cubicBezTo>
                  <a:pt x="11745" y="5887"/>
                  <a:pt x="11721" y="5840"/>
                  <a:pt x="11692" y="5840"/>
                </a:cubicBezTo>
                <a:close/>
                <a:moveTo>
                  <a:pt x="12007" y="5840"/>
                </a:moveTo>
                <a:cubicBezTo>
                  <a:pt x="11978" y="5840"/>
                  <a:pt x="11955" y="5887"/>
                  <a:pt x="11955" y="5944"/>
                </a:cubicBezTo>
                <a:lnTo>
                  <a:pt x="11955" y="6164"/>
                </a:lnTo>
                <a:cubicBezTo>
                  <a:pt x="11955" y="6222"/>
                  <a:pt x="11978" y="6269"/>
                  <a:pt x="12007" y="6269"/>
                </a:cubicBezTo>
                <a:cubicBezTo>
                  <a:pt x="12036" y="6269"/>
                  <a:pt x="12060" y="6222"/>
                  <a:pt x="12060" y="6164"/>
                </a:cubicBezTo>
                <a:lnTo>
                  <a:pt x="12060" y="5944"/>
                </a:lnTo>
                <a:cubicBezTo>
                  <a:pt x="12060" y="5887"/>
                  <a:pt x="12036" y="5840"/>
                  <a:pt x="12007" y="5840"/>
                </a:cubicBezTo>
                <a:close/>
                <a:moveTo>
                  <a:pt x="12856" y="5840"/>
                </a:moveTo>
                <a:cubicBezTo>
                  <a:pt x="12827" y="5840"/>
                  <a:pt x="12804" y="5887"/>
                  <a:pt x="12804" y="5944"/>
                </a:cubicBezTo>
                <a:lnTo>
                  <a:pt x="12804" y="6164"/>
                </a:lnTo>
                <a:cubicBezTo>
                  <a:pt x="12804" y="6222"/>
                  <a:pt x="12827" y="6269"/>
                  <a:pt x="12856" y="6269"/>
                </a:cubicBezTo>
                <a:cubicBezTo>
                  <a:pt x="12886" y="6269"/>
                  <a:pt x="12909" y="6222"/>
                  <a:pt x="12909" y="6164"/>
                </a:cubicBezTo>
                <a:lnTo>
                  <a:pt x="12909" y="5944"/>
                </a:lnTo>
                <a:cubicBezTo>
                  <a:pt x="12909" y="5887"/>
                  <a:pt x="12886" y="5840"/>
                  <a:pt x="12856" y="5840"/>
                </a:cubicBezTo>
                <a:close/>
                <a:moveTo>
                  <a:pt x="13171" y="5840"/>
                </a:moveTo>
                <a:cubicBezTo>
                  <a:pt x="13142" y="5840"/>
                  <a:pt x="13118" y="5887"/>
                  <a:pt x="13118" y="5944"/>
                </a:cubicBezTo>
                <a:lnTo>
                  <a:pt x="13118" y="6164"/>
                </a:lnTo>
                <a:cubicBezTo>
                  <a:pt x="13118" y="6222"/>
                  <a:pt x="13142" y="6269"/>
                  <a:pt x="13171" y="6269"/>
                </a:cubicBezTo>
                <a:cubicBezTo>
                  <a:pt x="13200" y="6269"/>
                  <a:pt x="13224" y="6222"/>
                  <a:pt x="13224" y="6164"/>
                </a:cubicBezTo>
                <a:lnTo>
                  <a:pt x="13224" y="5944"/>
                </a:lnTo>
                <a:cubicBezTo>
                  <a:pt x="13224" y="5887"/>
                  <a:pt x="13200" y="5840"/>
                  <a:pt x="13171" y="5840"/>
                </a:cubicBezTo>
                <a:close/>
                <a:moveTo>
                  <a:pt x="14021" y="5840"/>
                </a:moveTo>
                <a:cubicBezTo>
                  <a:pt x="13992" y="5840"/>
                  <a:pt x="13968" y="5887"/>
                  <a:pt x="13968" y="5944"/>
                </a:cubicBezTo>
                <a:lnTo>
                  <a:pt x="13968" y="6164"/>
                </a:lnTo>
                <a:cubicBezTo>
                  <a:pt x="13968" y="6222"/>
                  <a:pt x="13992" y="6269"/>
                  <a:pt x="14021" y="6269"/>
                </a:cubicBezTo>
                <a:cubicBezTo>
                  <a:pt x="14050" y="6269"/>
                  <a:pt x="14074" y="6222"/>
                  <a:pt x="14074" y="6164"/>
                </a:cubicBezTo>
                <a:lnTo>
                  <a:pt x="14074" y="5944"/>
                </a:lnTo>
                <a:cubicBezTo>
                  <a:pt x="14074" y="5887"/>
                  <a:pt x="14050" y="5840"/>
                  <a:pt x="14021" y="5840"/>
                </a:cubicBezTo>
                <a:close/>
                <a:moveTo>
                  <a:pt x="14335" y="5840"/>
                </a:moveTo>
                <a:cubicBezTo>
                  <a:pt x="14306" y="5840"/>
                  <a:pt x="14282" y="5887"/>
                  <a:pt x="14282" y="5944"/>
                </a:cubicBezTo>
                <a:lnTo>
                  <a:pt x="14282" y="6164"/>
                </a:lnTo>
                <a:cubicBezTo>
                  <a:pt x="14282" y="6222"/>
                  <a:pt x="14306" y="6269"/>
                  <a:pt x="14335" y="6269"/>
                </a:cubicBezTo>
                <a:cubicBezTo>
                  <a:pt x="14364" y="6269"/>
                  <a:pt x="14388" y="6222"/>
                  <a:pt x="14388" y="6164"/>
                </a:cubicBezTo>
                <a:lnTo>
                  <a:pt x="14388" y="5944"/>
                </a:lnTo>
                <a:cubicBezTo>
                  <a:pt x="14388" y="5887"/>
                  <a:pt x="14364" y="5840"/>
                  <a:pt x="14335" y="5840"/>
                </a:cubicBezTo>
                <a:close/>
                <a:moveTo>
                  <a:pt x="15185" y="5840"/>
                </a:moveTo>
                <a:cubicBezTo>
                  <a:pt x="15156" y="5840"/>
                  <a:pt x="15132" y="5887"/>
                  <a:pt x="15132" y="5944"/>
                </a:cubicBezTo>
                <a:lnTo>
                  <a:pt x="15132" y="6164"/>
                </a:lnTo>
                <a:cubicBezTo>
                  <a:pt x="15132" y="6222"/>
                  <a:pt x="15156" y="6269"/>
                  <a:pt x="15185" y="6269"/>
                </a:cubicBezTo>
                <a:cubicBezTo>
                  <a:pt x="15214" y="6269"/>
                  <a:pt x="15237" y="6222"/>
                  <a:pt x="15237" y="6164"/>
                </a:cubicBezTo>
                <a:lnTo>
                  <a:pt x="15237" y="5944"/>
                </a:lnTo>
                <a:cubicBezTo>
                  <a:pt x="15237" y="5887"/>
                  <a:pt x="15214" y="5840"/>
                  <a:pt x="15185" y="5840"/>
                </a:cubicBezTo>
                <a:close/>
                <a:moveTo>
                  <a:pt x="15500" y="5840"/>
                </a:moveTo>
                <a:cubicBezTo>
                  <a:pt x="15470" y="5840"/>
                  <a:pt x="15447" y="5887"/>
                  <a:pt x="15447" y="5944"/>
                </a:cubicBezTo>
                <a:lnTo>
                  <a:pt x="15447" y="6164"/>
                </a:lnTo>
                <a:cubicBezTo>
                  <a:pt x="15447" y="6222"/>
                  <a:pt x="15470" y="6269"/>
                  <a:pt x="15500" y="6269"/>
                </a:cubicBezTo>
                <a:cubicBezTo>
                  <a:pt x="15529" y="6269"/>
                  <a:pt x="15551" y="6222"/>
                  <a:pt x="15551" y="6164"/>
                </a:cubicBezTo>
                <a:lnTo>
                  <a:pt x="15551" y="5944"/>
                </a:lnTo>
                <a:cubicBezTo>
                  <a:pt x="15551" y="5887"/>
                  <a:pt x="15529" y="5840"/>
                  <a:pt x="15500" y="5840"/>
                </a:cubicBezTo>
                <a:close/>
                <a:moveTo>
                  <a:pt x="16349" y="5840"/>
                </a:moveTo>
                <a:cubicBezTo>
                  <a:pt x="16320" y="5840"/>
                  <a:pt x="16296" y="5887"/>
                  <a:pt x="16296" y="5944"/>
                </a:cubicBezTo>
                <a:lnTo>
                  <a:pt x="16296" y="6164"/>
                </a:lnTo>
                <a:cubicBezTo>
                  <a:pt x="16296" y="6222"/>
                  <a:pt x="16320" y="6269"/>
                  <a:pt x="16349" y="6269"/>
                </a:cubicBezTo>
                <a:cubicBezTo>
                  <a:pt x="16378" y="6269"/>
                  <a:pt x="16401" y="6222"/>
                  <a:pt x="16401" y="6164"/>
                </a:cubicBezTo>
                <a:lnTo>
                  <a:pt x="16401" y="5944"/>
                </a:lnTo>
                <a:cubicBezTo>
                  <a:pt x="16401" y="5887"/>
                  <a:pt x="16378" y="5840"/>
                  <a:pt x="16349" y="5840"/>
                </a:cubicBezTo>
                <a:close/>
                <a:moveTo>
                  <a:pt x="16663" y="5840"/>
                </a:moveTo>
                <a:cubicBezTo>
                  <a:pt x="16634" y="5840"/>
                  <a:pt x="16611" y="5887"/>
                  <a:pt x="16611" y="5944"/>
                </a:cubicBezTo>
                <a:lnTo>
                  <a:pt x="16611" y="6164"/>
                </a:lnTo>
                <a:cubicBezTo>
                  <a:pt x="16611" y="6222"/>
                  <a:pt x="16634" y="6269"/>
                  <a:pt x="16663" y="6269"/>
                </a:cubicBezTo>
                <a:cubicBezTo>
                  <a:pt x="16692" y="6269"/>
                  <a:pt x="16716" y="6222"/>
                  <a:pt x="16716" y="6164"/>
                </a:cubicBezTo>
                <a:lnTo>
                  <a:pt x="16716" y="5944"/>
                </a:lnTo>
                <a:cubicBezTo>
                  <a:pt x="16716" y="5887"/>
                  <a:pt x="16692" y="5840"/>
                  <a:pt x="16663" y="5840"/>
                </a:cubicBezTo>
                <a:close/>
                <a:moveTo>
                  <a:pt x="17512" y="5840"/>
                </a:moveTo>
                <a:cubicBezTo>
                  <a:pt x="17483" y="5840"/>
                  <a:pt x="17459" y="5887"/>
                  <a:pt x="17459" y="5944"/>
                </a:cubicBezTo>
                <a:lnTo>
                  <a:pt x="17459" y="6164"/>
                </a:lnTo>
                <a:cubicBezTo>
                  <a:pt x="17459" y="6222"/>
                  <a:pt x="17483" y="6269"/>
                  <a:pt x="17512" y="6269"/>
                </a:cubicBezTo>
                <a:cubicBezTo>
                  <a:pt x="17541" y="6269"/>
                  <a:pt x="17565" y="6222"/>
                  <a:pt x="17565" y="6164"/>
                </a:cubicBezTo>
                <a:lnTo>
                  <a:pt x="17565" y="5944"/>
                </a:lnTo>
                <a:cubicBezTo>
                  <a:pt x="17565" y="5887"/>
                  <a:pt x="17541" y="5840"/>
                  <a:pt x="17512" y="5840"/>
                </a:cubicBezTo>
                <a:close/>
                <a:moveTo>
                  <a:pt x="17827" y="5840"/>
                </a:moveTo>
                <a:cubicBezTo>
                  <a:pt x="17798" y="5840"/>
                  <a:pt x="17774" y="5887"/>
                  <a:pt x="17774" y="5944"/>
                </a:cubicBezTo>
                <a:lnTo>
                  <a:pt x="17774" y="6164"/>
                </a:lnTo>
                <a:cubicBezTo>
                  <a:pt x="17774" y="6222"/>
                  <a:pt x="17798" y="6269"/>
                  <a:pt x="17827" y="6269"/>
                </a:cubicBezTo>
                <a:cubicBezTo>
                  <a:pt x="17856" y="6269"/>
                  <a:pt x="17880" y="6222"/>
                  <a:pt x="17880" y="6164"/>
                </a:cubicBezTo>
                <a:lnTo>
                  <a:pt x="17880" y="5944"/>
                </a:lnTo>
                <a:cubicBezTo>
                  <a:pt x="17880" y="5887"/>
                  <a:pt x="17856" y="5840"/>
                  <a:pt x="17827" y="5840"/>
                </a:cubicBezTo>
                <a:close/>
                <a:moveTo>
                  <a:pt x="18677" y="5840"/>
                </a:moveTo>
                <a:cubicBezTo>
                  <a:pt x="18648" y="5840"/>
                  <a:pt x="18624" y="5887"/>
                  <a:pt x="18624" y="5944"/>
                </a:cubicBezTo>
                <a:lnTo>
                  <a:pt x="18624" y="6164"/>
                </a:lnTo>
                <a:cubicBezTo>
                  <a:pt x="18624" y="6222"/>
                  <a:pt x="18648" y="6269"/>
                  <a:pt x="18677" y="6269"/>
                </a:cubicBezTo>
                <a:cubicBezTo>
                  <a:pt x="18706" y="6269"/>
                  <a:pt x="18730" y="6222"/>
                  <a:pt x="18730" y="6164"/>
                </a:cubicBezTo>
                <a:lnTo>
                  <a:pt x="18730" y="5944"/>
                </a:lnTo>
                <a:cubicBezTo>
                  <a:pt x="18730" y="5887"/>
                  <a:pt x="18706" y="5840"/>
                  <a:pt x="18677" y="5840"/>
                </a:cubicBezTo>
                <a:close/>
                <a:moveTo>
                  <a:pt x="18991" y="5840"/>
                </a:moveTo>
                <a:cubicBezTo>
                  <a:pt x="18962" y="5840"/>
                  <a:pt x="18938" y="5887"/>
                  <a:pt x="18938" y="5944"/>
                </a:cubicBezTo>
                <a:lnTo>
                  <a:pt x="18938" y="6164"/>
                </a:lnTo>
                <a:cubicBezTo>
                  <a:pt x="18938" y="6222"/>
                  <a:pt x="18962" y="6269"/>
                  <a:pt x="18991" y="6269"/>
                </a:cubicBezTo>
                <a:cubicBezTo>
                  <a:pt x="19020" y="6269"/>
                  <a:pt x="19044" y="6222"/>
                  <a:pt x="19044" y="6164"/>
                </a:cubicBezTo>
                <a:lnTo>
                  <a:pt x="19044" y="5944"/>
                </a:lnTo>
                <a:cubicBezTo>
                  <a:pt x="19044" y="5887"/>
                  <a:pt x="19020" y="5840"/>
                  <a:pt x="18991" y="5840"/>
                </a:cubicBezTo>
                <a:close/>
                <a:moveTo>
                  <a:pt x="19841" y="5840"/>
                </a:moveTo>
                <a:cubicBezTo>
                  <a:pt x="19812" y="5840"/>
                  <a:pt x="19788" y="5887"/>
                  <a:pt x="19788" y="5944"/>
                </a:cubicBezTo>
                <a:lnTo>
                  <a:pt x="19788" y="6164"/>
                </a:lnTo>
                <a:cubicBezTo>
                  <a:pt x="19788" y="6222"/>
                  <a:pt x="19812" y="6269"/>
                  <a:pt x="19841" y="6269"/>
                </a:cubicBezTo>
                <a:cubicBezTo>
                  <a:pt x="19870" y="6269"/>
                  <a:pt x="19894" y="6222"/>
                  <a:pt x="19894" y="6164"/>
                </a:cubicBezTo>
                <a:lnTo>
                  <a:pt x="19894" y="5944"/>
                </a:lnTo>
                <a:cubicBezTo>
                  <a:pt x="19894" y="5887"/>
                  <a:pt x="19870" y="5840"/>
                  <a:pt x="19841" y="5840"/>
                </a:cubicBezTo>
                <a:close/>
                <a:moveTo>
                  <a:pt x="20155" y="5840"/>
                </a:moveTo>
                <a:cubicBezTo>
                  <a:pt x="20126" y="5840"/>
                  <a:pt x="20102" y="5887"/>
                  <a:pt x="20102" y="5944"/>
                </a:cubicBezTo>
                <a:lnTo>
                  <a:pt x="20102" y="6164"/>
                </a:lnTo>
                <a:cubicBezTo>
                  <a:pt x="20102" y="6222"/>
                  <a:pt x="20126" y="6269"/>
                  <a:pt x="20155" y="6269"/>
                </a:cubicBezTo>
                <a:cubicBezTo>
                  <a:pt x="20184" y="6269"/>
                  <a:pt x="20207" y="6222"/>
                  <a:pt x="20207" y="6164"/>
                </a:cubicBezTo>
                <a:lnTo>
                  <a:pt x="20207" y="5944"/>
                </a:lnTo>
                <a:cubicBezTo>
                  <a:pt x="20207" y="5887"/>
                  <a:pt x="20184" y="5840"/>
                  <a:pt x="20155" y="5840"/>
                </a:cubicBezTo>
                <a:close/>
                <a:moveTo>
                  <a:pt x="21004" y="5840"/>
                </a:moveTo>
                <a:cubicBezTo>
                  <a:pt x="20975" y="5840"/>
                  <a:pt x="20952" y="5887"/>
                  <a:pt x="20952" y="5944"/>
                </a:cubicBezTo>
                <a:lnTo>
                  <a:pt x="20952" y="6164"/>
                </a:lnTo>
                <a:cubicBezTo>
                  <a:pt x="20952" y="6222"/>
                  <a:pt x="20975" y="6269"/>
                  <a:pt x="21004" y="6269"/>
                </a:cubicBezTo>
                <a:cubicBezTo>
                  <a:pt x="21033" y="6269"/>
                  <a:pt x="21057" y="6222"/>
                  <a:pt x="21057" y="6164"/>
                </a:cubicBezTo>
                <a:lnTo>
                  <a:pt x="21057" y="5944"/>
                </a:lnTo>
                <a:cubicBezTo>
                  <a:pt x="21057" y="5887"/>
                  <a:pt x="21033" y="5840"/>
                  <a:pt x="21004" y="5840"/>
                </a:cubicBezTo>
                <a:close/>
                <a:moveTo>
                  <a:pt x="21319" y="5840"/>
                </a:moveTo>
                <a:cubicBezTo>
                  <a:pt x="21289" y="5840"/>
                  <a:pt x="21267" y="5887"/>
                  <a:pt x="21267" y="5944"/>
                </a:cubicBezTo>
                <a:lnTo>
                  <a:pt x="21267" y="6164"/>
                </a:lnTo>
                <a:cubicBezTo>
                  <a:pt x="21267" y="6222"/>
                  <a:pt x="21289" y="6269"/>
                  <a:pt x="21319" y="6269"/>
                </a:cubicBezTo>
                <a:cubicBezTo>
                  <a:pt x="21348" y="6269"/>
                  <a:pt x="21372" y="6222"/>
                  <a:pt x="21372" y="6164"/>
                </a:cubicBezTo>
                <a:lnTo>
                  <a:pt x="21372" y="5944"/>
                </a:lnTo>
                <a:cubicBezTo>
                  <a:pt x="21372" y="5887"/>
                  <a:pt x="21348" y="5840"/>
                  <a:pt x="21319" y="5840"/>
                </a:cubicBezTo>
                <a:close/>
                <a:moveTo>
                  <a:pt x="281" y="6570"/>
                </a:moveTo>
                <a:cubicBezTo>
                  <a:pt x="252" y="6570"/>
                  <a:pt x="228" y="6617"/>
                  <a:pt x="228" y="6674"/>
                </a:cubicBezTo>
                <a:lnTo>
                  <a:pt x="228" y="6894"/>
                </a:lnTo>
                <a:cubicBezTo>
                  <a:pt x="228" y="6952"/>
                  <a:pt x="252" y="6999"/>
                  <a:pt x="281" y="6999"/>
                </a:cubicBezTo>
                <a:cubicBezTo>
                  <a:pt x="311" y="6999"/>
                  <a:pt x="334" y="6952"/>
                  <a:pt x="334" y="6894"/>
                </a:cubicBezTo>
                <a:lnTo>
                  <a:pt x="334" y="6674"/>
                </a:lnTo>
                <a:cubicBezTo>
                  <a:pt x="334" y="6617"/>
                  <a:pt x="311" y="6570"/>
                  <a:pt x="281" y="6570"/>
                </a:cubicBezTo>
                <a:close/>
                <a:moveTo>
                  <a:pt x="596" y="6570"/>
                </a:moveTo>
                <a:cubicBezTo>
                  <a:pt x="567" y="6570"/>
                  <a:pt x="543" y="6617"/>
                  <a:pt x="543" y="6674"/>
                </a:cubicBezTo>
                <a:lnTo>
                  <a:pt x="543" y="6894"/>
                </a:lnTo>
                <a:cubicBezTo>
                  <a:pt x="543" y="6952"/>
                  <a:pt x="567" y="6999"/>
                  <a:pt x="596" y="6999"/>
                </a:cubicBezTo>
                <a:cubicBezTo>
                  <a:pt x="625" y="6999"/>
                  <a:pt x="649" y="6952"/>
                  <a:pt x="649" y="6894"/>
                </a:cubicBezTo>
                <a:lnTo>
                  <a:pt x="649" y="6674"/>
                </a:lnTo>
                <a:cubicBezTo>
                  <a:pt x="649" y="6617"/>
                  <a:pt x="625" y="6570"/>
                  <a:pt x="596" y="6570"/>
                </a:cubicBezTo>
                <a:close/>
                <a:moveTo>
                  <a:pt x="1446" y="6570"/>
                </a:moveTo>
                <a:cubicBezTo>
                  <a:pt x="1417" y="6570"/>
                  <a:pt x="1393" y="6617"/>
                  <a:pt x="1393" y="6674"/>
                </a:cubicBezTo>
                <a:lnTo>
                  <a:pt x="1393" y="6894"/>
                </a:lnTo>
                <a:cubicBezTo>
                  <a:pt x="1393" y="6952"/>
                  <a:pt x="1417" y="6999"/>
                  <a:pt x="1446" y="6999"/>
                </a:cubicBezTo>
                <a:cubicBezTo>
                  <a:pt x="1475" y="6999"/>
                  <a:pt x="1499" y="6952"/>
                  <a:pt x="1499" y="6894"/>
                </a:cubicBezTo>
                <a:lnTo>
                  <a:pt x="1499" y="6674"/>
                </a:lnTo>
                <a:cubicBezTo>
                  <a:pt x="1499" y="6617"/>
                  <a:pt x="1475" y="6570"/>
                  <a:pt x="1446" y="6570"/>
                </a:cubicBezTo>
                <a:close/>
                <a:moveTo>
                  <a:pt x="1760" y="6570"/>
                </a:moveTo>
                <a:cubicBezTo>
                  <a:pt x="1731" y="6570"/>
                  <a:pt x="1707" y="6617"/>
                  <a:pt x="1707" y="6674"/>
                </a:cubicBezTo>
                <a:lnTo>
                  <a:pt x="1707" y="6894"/>
                </a:lnTo>
                <a:cubicBezTo>
                  <a:pt x="1707" y="6952"/>
                  <a:pt x="1731" y="6999"/>
                  <a:pt x="1760" y="6999"/>
                </a:cubicBezTo>
                <a:cubicBezTo>
                  <a:pt x="1789" y="6999"/>
                  <a:pt x="1813" y="6952"/>
                  <a:pt x="1813" y="6894"/>
                </a:cubicBezTo>
                <a:lnTo>
                  <a:pt x="1813" y="6674"/>
                </a:lnTo>
                <a:cubicBezTo>
                  <a:pt x="1813" y="6617"/>
                  <a:pt x="1789" y="6570"/>
                  <a:pt x="1760" y="6570"/>
                </a:cubicBezTo>
                <a:close/>
                <a:moveTo>
                  <a:pt x="2610" y="6570"/>
                </a:moveTo>
                <a:cubicBezTo>
                  <a:pt x="2581" y="6570"/>
                  <a:pt x="2557" y="6617"/>
                  <a:pt x="2557" y="6674"/>
                </a:cubicBezTo>
                <a:lnTo>
                  <a:pt x="2557" y="6894"/>
                </a:lnTo>
                <a:cubicBezTo>
                  <a:pt x="2557" y="6952"/>
                  <a:pt x="2581" y="6999"/>
                  <a:pt x="2610" y="6999"/>
                </a:cubicBezTo>
                <a:cubicBezTo>
                  <a:pt x="2639" y="6999"/>
                  <a:pt x="2662" y="6952"/>
                  <a:pt x="2662" y="6894"/>
                </a:cubicBezTo>
                <a:lnTo>
                  <a:pt x="2662" y="6674"/>
                </a:lnTo>
                <a:cubicBezTo>
                  <a:pt x="2662" y="6617"/>
                  <a:pt x="2639" y="6570"/>
                  <a:pt x="2610" y="6570"/>
                </a:cubicBezTo>
                <a:close/>
                <a:moveTo>
                  <a:pt x="2924" y="6570"/>
                </a:moveTo>
                <a:cubicBezTo>
                  <a:pt x="2895" y="6570"/>
                  <a:pt x="2871" y="6617"/>
                  <a:pt x="2871" y="6674"/>
                </a:cubicBezTo>
                <a:lnTo>
                  <a:pt x="2871" y="6894"/>
                </a:lnTo>
                <a:cubicBezTo>
                  <a:pt x="2871" y="6952"/>
                  <a:pt x="2895" y="6999"/>
                  <a:pt x="2924" y="6999"/>
                </a:cubicBezTo>
                <a:cubicBezTo>
                  <a:pt x="2954" y="6999"/>
                  <a:pt x="2976" y="6952"/>
                  <a:pt x="2976" y="6894"/>
                </a:cubicBezTo>
                <a:lnTo>
                  <a:pt x="2976" y="6674"/>
                </a:lnTo>
                <a:cubicBezTo>
                  <a:pt x="2976" y="6617"/>
                  <a:pt x="2954" y="6570"/>
                  <a:pt x="2924" y="6570"/>
                </a:cubicBezTo>
                <a:close/>
                <a:moveTo>
                  <a:pt x="3773" y="6570"/>
                </a:moveTo>
                <a:cubicBezTo>
                  <a:pt x="3744" y="6570"/>
                  <a:pt x="3721" y="6617"/>
                  <a:pt x="3721" y="6674"/>
                </a:cubicBezTo>
                <a:lnTo>
                  <a:pt x="3721" y="6894"/>
                </a:lnTo>
                <a:cubicBezTo>
                  <a:pt x="3721" y="6952"/>
                  <a:pt x="3744" y="6999"/>
                  <a:pt x="3773" y="6999"/>
                </a:cubicBezTo>
                <a:cubicBezTo>
                  <a:pt x="3802" y="6999"/>
                  <a:pt x="3826" y="6952"/>
                  <a:pt x="3826" y="6894"/>
                </a:cubicBezTo>
                <a:lnTo>
                  <a:pt x="3826" y="6674"/>
                </a:lnTo>
                <a:cubicBezTo>
                  <a:pt x="3826" y="6617"/>
                  <a:pt x="3802" y="6570"/>
                  <a:pt x="3773" y="6570"/>
                </a:cubicBezTo>
                <a:close/>
                <a:moveTo>
                  <a:pt x="4088" y="6570"/>
                </a:moveTo>
                <a:cubicBezTo>
                  <a:pt x="4058" y="6570"/>
                  <a:pt x="4035" y="6617"/>
                  <a:pt x="4035" y="6674"/>
                </a:cubicBezTo>
                <a:lnTo>
                  <a:pt x="4035" y="6894"/>
                </a:lnTo>
                <a:cubicBezTo>
                  <a:pt x="4035" y="6952"/>
                  <a:pt x="4058" y="6999"/>
                  <a:pt x="4088" y="6999"/>
                </a:cubicBezTo>
                <a:cubicBezTo>
                  <a:pt x="4117" y="6999"/>
                  <a:pt x="4141" y="6952"/>
                  <a:pt x="4141" y="6894"/>
                </a:cubicBezTo>
                <a:lnTo>
                  <a:pt x="4141" y="6674"/>
                </a:lnTo>
                <a:cubicBezTo>
                  <a:pt x="4141" y="6617"/>
                  <a:pt x="4117" y="6570"/>
                  <a:pt x="4088" y="6570"/>
                </a:cubicBezTo>
                <a:close/>
                <a:moveTo>
                  <a:pt x="4937" y="6570"/>
                </a:moveTo>
                <a:cubicBezTo>
                  <a:pt x="4908" y="6570"/>
                  <a:pt x="4884" y="6617"/>
                  <a:pt x="4884" y="6674"/>
                </a:cubicBezTo>
                <a:lnTo>
                  <a:pt x="4884" y="6894"/>
                </a:lnTo>
                <a:cubicBezTo>
                  <a:pt x="4884" y="6952"/>
                  <a:pt x="4908" y="6999"/>
                  <a:pt x="4937" y="6999"/>
                </a:cubicBezTo>
                <a:cubicBezTo>
                  <a:pt x="4966" y="6999"/>
                  <a:pt x="4990" y="6952"/>
                  <a:pt x="4990" y="6894"/>
                </a:cubicBezTo>
                <a:lnTo>
                  <a:pt x="4990" y="6674"/>
                </a:lnTo>
                <a:cubicBezTo>
                  <a:pt x="4990" y="6617"/>
                  <a:pt x="4966" y="6570"/>
                  <a:pt x="4937" y="6570"/>
                </a:cubicBezTo>
                <a:close/>
                <a:moveTo>
                  <a:pt x="5252" y="6570"/>
                </a:moveTo>
                <a:cubicBezTo>
                  <a:pt x="5223" y="6570"/>
                  <a:pt x="5199" y="6617"/>
                  <a:pt x="5199" y="6674"/>
                </a:cubicBezTo>
                <a:lnTo>
                  <a:pt x="5199" y="6894"/>
                </a:lnTo>
                <a:cubicBezTo>
                  <a:pt x="5199" y="6952"/>
                  <a:pt x="5223" y="6999"/>
                  <a:pt x="5252" y="6999"/>
                </a:cubicBezTo>
                <a:cubicBezTo>
                  <a:pt x="5281" y="6999"/>
                  <a:pt x="5305" y="6952"/>
                  <a:pt x="5305" y="6894"/>
                </a:cubicBezTo>
                <a:lnTo>
                  <a:pt x="5305" y="6674"/>
                </a:lnTo>
                <a:cubicBezTo>
                  <a:pt x="5305" y="6617"/>
                  <a:pt x="5281" y="6570"/>
                  <a:pt x="5252" y="6570"/>
                </a:cubicBezTo>
                <a:close/>
                <a:moveTo>
                  <a:pt x="6102" y="6570"/>
                </a:moveTo>
                <a:cubicBezTo>
                  <a:pt x="6072" y="6570"/>
                  <a:pt x="6049" y="6617"/>
                  <a:pt x="6049" y="6674"/>
                </a:cubicBezTo>
                <a:lnTo>
                  <a:pt x="6049" y="6894"/>
                </a:lnTo>
                <a:cubicBezTo>
                  <a:pt x="6049" y="6952"/>
                  <a:pt x="6072" y="6999"/>
                  <a:pt x="6102" y="6999"/>
                </a:cubicBezTo>
                <a:cubicBezTo>
                  <a:pt x="6131" y="6999"/>
                  <a:pt x="6155" y="6952"/>
                  <a:pt x="6155" y="6894"/>
                </a:cubicBezTo>
                <a:lnTo>
                  <a:pt x="6155" y="6674"/>
                </a:lnTo>
                <a:cubicBezTo>
                  <a:pt x="6155" y="6617"/>
                  <a:pt x="6131" y="6570"/>
                  <a:pt x="6102" y="6570"/>
                </a:cubicBezTo>
                <a:close/>
                <a:moveTo>
                  <a:pt x="6416" y="6570"/>
                </a:moveTo>
                <a:cubicBezTo>
                  <a:pt x="6387" y="6570"/>
                  <a:pt x="6363" y="6617"/>
                  <a:pt x="6363" y="6674"/>
                </a:cubicBezTo>
                <a:lnTo>
                  <a:pt x="6363" y="6894"/>
                </a:lnTo>
                <a:cubicBezTo>
                  <a:pt x="6363" y="6952"/>
                  <a:pt x="6387" y="6999"/>
                  <a:pt x="6416" y="6999"/>
                </a:cubicBezTo>
                <a:cubicBezTo>
                  <a:pt x="6445" y="6999"/>
                  <a:pt x="6469" y="6952"/>
                  <a:pt x="6469" y="6894"/>
                </a:cubicBezTo>
                <a:lnTo>
                  <a:pt x="6469" y="6674"/>
                </a:lnTo>
                <a:cubicBezTo>
                  <a:pt x="6469" y="6617"/>
                  <a:pt x="6445" y="6570"/>
                  <a:pt x="6416" y="6570"/>
                </a:cubicBezTo>
                <a:close/>
                <a:moveTo>
                  <a:pt x="7266" y="6570"/>
                </a:moveTo>
                <a:cubicBezTo>
                  <a:pt x="7237" y="6570"/>
                  <a:pt x="7213" y="6617"/>
                  <a:pt x="7213" y="6674"/>
                </a:cubicBezTo>
                <a:lnTo>
                  <a:pt x="7213" y="6894"/>
                </a:lnTo>
                <a:cubicBezTo>
                  <a:pt x="7213" y="6952"/>
                  <a:pt x="7237" y="6999"/>
                  <a:pt x="7266" y="6999"/>
                </a:cubicBezTo>
                <a:cubicBezTo>
                  <a:pt x="7295" y="6999"/>
                  <a:pt x="7318" y="6952"/>
                  <a:pt x="7318" y="6894"/>
                </a:cubicBezTo>
                <a:lnTo>
                  <a:pt x="7318" y="6674"/>
                </a:lnTo>
                <a:cubicBezTo>
                  <a:pt x="7318" y="6617"/>
                  <a:pt x="7295" y="6570"/>
                  <a:pt x="7266" y="6570"/>
                </a:cubicBezTo>
                <a:close/>
                <a:moveTo>
                  <a:pt x="7580" y="6570"/>
                </a:moveTo>
                <a:cubicBezTo>
                  <a:pt x="7551" y="6570"/>
                  <a:pt x="7527" y="6617"/>
                  <a:pt x="7527" y="6674"/>
                </a:cubicBezTo>
                <a:lnTo>
                  <a:pt x="7527" y="6894"/>
                </a:lnTo>
                <a:cubicBezTo>
                  <a:pt x="7527" y="6952"/>
                  <a:pt x="7551" y="6999"/>
                  <a:pt x="7580" y="6999"/>
                </a:cubicBezTo>
                <a:cubicBezTo>
                  <a:pt x="7609" y="6999"/>
                  <a:pt x="7632" y="6952"/>
                  <a:pt x="7632" y="6894"/>
                </a:cubicBezTo>
                <a:lnTo>
                  <a:pt x="7632" y="6674"/>
                </a:lnTo>
                <a:cubicBezTo>
                  <a:pt x="7632" y="6617"/>
                  <a:pt x="7609" y="6570"/>
                  <a:pt x="7580" y="6570"/>
                </a:cubicBezTo>
                <a:close/>
                <a:moveTo>
                  <a:pt x="8429" y="6570"/>
                </a:moveTo>
                <a:cubicBezTo>
                  <a:pt x="8400" y="6570"/>
                  <a:pt x="8377" y="6617"/>
                  <a:pt x="8377" y="6674"/>
                </a:cubicBezTo>
                <a:lnTo>
                  <a:pt x="8377" y="6894"/>
                </a:lnTo>
                <a:cubicBezTo>
                  <a:pt x="8377" y="6952"/>
                  <a:pt x="8400" y="6999"/>
                  <a:pt x="8429" y="6999"/>
                </a:cubicBezTo>
                <a:cubicBezTo>
                  <a:pt x="8458" y="6999"/>
                  <a:pt x="8482" y="6952"/>
                  <a:pt x="8482" y="6894"/>
                </a:cubicBezTo>
                <a:lnTo>
                  <a:pt x="8482" y="6674"/>
                </a:lnTo>
                <a:cubicBezTo>
                  <a:pt x="8482" y="6617"/>
                  <a:pt x="8458" y="6570"/>
                  <a:pt x="8429" y="6570"/>
                </a:cubicBezTo>
                <a:close/>
                <a:moveTo>
                  <a:pt x="8744" y="6570"/>
                </a:moveTo>
                <a:cubicBezTo>
                  <a:pt x="8714" y="6570"/>
                  <a:pt x="8691" y="6617"/>
                  <a:pt x="8691" y="6674"/>
                </a:cubicBezTo>
                <a:lnTo>
                  <a:pt x="8691" y="6894"/>
                </a:lnTo>
                <a:cubicBezTo>
                  <a:pt x="8691" y="6952"/>
                  <a:pt x="8714" y="6999"/>
                  <a:pt x="8744" y="6999"/>
                </a:cubicBezTo>
                <a:cubicBezTo>
                  <a:pt x="8773" y="6999"/>
                  <a:pt x="8796" y="6952"/>
                  <a:pt x="8796" y="6894"/>
                </a:cubicBezTo>
                <a:lnTo>
                  <a:pt x="8796" y="6674"/>
                </a:lnTo>
                <a:cubicBezTo>
                  <a:pt x="8796" y="6617"/>
                  <a:pt x="8773" y="6570"/>
                  <a:pt x="8744" y="6570"/>
                </a:cubicBezTo>
                <a:close/>
                <a:moveTo>
                  <a:pt x="9593" y="6570"/>
                </a:moveTo>
                <a:cubicBezTo>
                  <a:pt x="9564" y="6570"/>
                  <a:pt x="9540" y="6617"/>
                  <a:pt x="9540" y="6674"/>
                </a:cubicBezTo>
                <a:lnTo>
                  <a:pt x="9540" y="6894"/>
                </a:lnTo>
                <a:cubicBezTo>
                  <a:pt x="9540" y="6952"/>
                  <a:pt x="9564" y="6999"/>
                  <a:pt x="9593" y="6999"/>
                </a:cubicBezTo>
                <a:cubicBezTo>
                  <a:pt x="9622" y="6999"/>
                  <a:pt x="9646" y="6952"/>
                  <a:pt x="9646" y="6894"/>
                </a:cubicBezTo>
                <a:lnTo>
                  <a:pt x="9646" y="6674"/>
                </a:lnTo>
                <a:cubicBezTo>
                  <a:pt x="9646" y="6617"/>
                  <a:pt x="9622" y="6570"/>
                  <a:pt x="9593" y="6570"/>
                </a:cubicBezTo>
                <a:close/>
                <a:moveTo>
                  <a:pt x="9908" y="6570"/>
                </a:moveTo>
                <a:cubicBezTo>
                  <a:pt x="9879" y="6570"/>
                  <a:pt x="9855" y="6617"/>
                  <a:pt x="9855" y="6674"/>
                </a:cubicBezTo>
                <a:lnTo>
                  <a:pt x="9855" y="6894"/>
                </a:lnTo>
                <a:cubicBezTo>
                  <a:pt x="9855" y="6952"/>
                  <a:pt x="9879" y="6999"/>
                  <a:pt x="9908" y="6999"/>
                </a:cubicBezTo>
                <a:cubicBezTo>
                  <a:pt x="9937" y="6999"/>
                  <a:pt x="9961" y="6952"/>
                  <a:pt x="9961" y="6894"/>
                </a:cubicBezTo>
                <a:lnTo>
                  <a:pt x="9961" y="6674"/>
                </a:lnTo>
                <a:cubicBezTo>
                  <a:pt x="9961" y="6617"/>
                  <a:pt x="9937" y="6570"/>
                  <a:pt x="9908" y="6570"/>
                </a:cubicBezTo>
                <a:close/>
                <a:moveTo>
                  <a:pt x="10758" y="6570"/>
                </a:moveTo>
                <a:cubicBezTo>
                  <a:pt x="10728" y="6570"/>
                  <a:pt x="10705" y="6617"/>
                  <a:pt x="10705" y="6674"/>
                </a:cubicBezTo>
                <a:lnTo>
                  <a:pt x="10705" y="6894"/>
                </a:lnTo>
                <a:cubicBezTo>
                  <a:pt x="10705" y="6952"/>
                  <a:pt x="10728" y="6999"/>
                  <a:pt x="10758" y="6999"/>
                </a:cubicBezTo>
                <a:cubicBezTo>
                  <a:pt x="10787" y="6999"/>
                  <a:pt x="10810" y="6952"/>
                  <a:pt x="10810" y="6894"/>
                </a:cubicBezTo>
                <a:lnTo>
                  <a:pt x="10810" y="6674"/>
                </a:lnTo>
                <a:cubicBezTo>
                  <a:pt x="10810" y="6617"/>
                  <a:pt x="10787" y="6570"/>
                  <a:pt x="10758" y="6570"/>
                </a:cubicBezTo>
                <a:close/>
                <a:moveTo>
                  <a:pt x="11072" y="6570"/>
                </a:moveTo>
                <a:cubicBezTo>
                  <a:pt x="11043" y="6570"/>
                  <a:pt x="11019" y="6617"/>
                  <a:pt x="11019" y="6674"/>
                </a:cubicBezTo>
                <a:lnTo>
                  <a:pt x="11019" y="6894"/>
                </a:lnTo>
                <a:cubicBezTo>
                  <a:pt x="11019" y="6952"/>
                  <a:pt x="11043" y="6999"/>
                  <a:pt x="11072" y="6999"/>
                </a:cubicBezTo>
                <a:cubicBezTo>
                  <a:pt x="11101" y="6999"/>
                  <a:pt x="11125" y="6952"/>
                  <a:pt x="11125" y="6894"/>
                </a:cubicBezTo>
                <a:lnTo>
                  <a:pt x="11125" y="6674"/>
                </a:lnTo>
                <a:cubicBezTo>
                  <a:pt x="11125" y="6617"/>
                  <a:pt x="11101" y="6570"/>
                  <a:pt x="11072" y="6570"/>
                </a:cubicBezTo>
                <a:close/>
                <a:moveTo>
                  <a:pt x="11922" y="6570"/>
                </a:moveTo>
                <a:cubicBezTo>
                  <a:pt x="11893" y="6570"/>
                  <a:pt x="11869" y="6617"/>
                  <a:pt x="11869" y="6674"/>
                </a:cubicBezTo>
                <a:lnTo>
                  <a:pt x="11869" y="6894"/>
                </a:lnTo>
                <a:cubicBezTo>
                  <a:pt x="11869" y="6952"/>
                  <a:pt x="11893" y="6999"/>
                  <a:pt x="11922" y="6999"/>
                </a:cubicBezTo>
                <a:cubicBezTo>
                  <a:pt x="11951" y="6999"/>
                  <a:pt x="11974" y="6952"/>
                  <a:pt x="11974" y="6894"/>
                </a:cubicBezTo>
                <a:lnTo>
                  <a:pt x="11974" y="6674"/>
                </a:lnTo>
                <a:cubicBezTo>
                  <a:pt x="11974" y="6617"/>
                  <a:pt x="11951" y="6570"/>
                  <a:pt x="11922" y="6570"/>
                </a:cubicBezTo>
                <a:close/>
                <a:moveTo>
                  <a:pt x="12236" y="6570"/>
                </a:moveTo>
                <a:cubicBezTo>
                  <a:pt x="12207" y="6570"/>
                  <a:pt x="12183" y="6617"/>
                  <a:pt x="12183" y="6674"/>
                </a:cubicBezTo>
                <a:lnTo>
                  <a:pt x="12183" y="6894"/>
                </a:lnTo>
                <a:cubicBezTo>
                  <a:pt x="12183" y="6952"/>
                  <a:pt x="12207" y="6999"/>
                  <a:pt x="12236" y="6999"/>
                </a:cubicBezTo>
                <a:cubicBezTo>
                  <a:pt x="12265" y="6999"/>
                  <a:pt x="12288" y="6952"/>
                  <a:pt x="12288" y="6894"/>
                </a:cubicBezTo>
                <a:lnTo>
                  <a:pt x="12288" y="6674"/>
                </a:lnTo>
                <a:cubicBezTo>
                  <a:pt x="12288" y="6617"/>
                  <a:pt x="12265" y="6570"/>
                  <a:pt x="12236" y="6570"/>
                </a:cubicBezTo>
                <a:close/>
                <a:moveTo>
                  <a:pt x="13085" y="6570"/>
                </a:moveTo>
                <a:cubicBezTo>
                  <a:pt x="13056" y="6570"/>
                  <a:pt x="13032" y="6617"/>
                  <a:pt x="13032" y="6674"/>
                </a:cubicBezTo>
                <a:lnTo>
                  <a:pt x="13032" y="6894"/>
                </a:lnTo>
                <a:cubicBezTo>
                  <a:pt x="13032" y="6952"/>
                  <a:pt x="13056" y="6999"/>
                  <a:pt x="13085" y="6999"/>
                </a:cubicBezTo>
                <a:cubicBezTo>
                  <a:pt x="13114" y="6999"/>
                  <a:pt x="13138" y="6952"/>
                  <a:pt x="13138" y="6894"/>
                </a:cubicBezTo>
                <a:lnTo>
                  <a:pt x="13138" y="6674"/>
                </a:lnTo>
                <a:cubicBezTo>
                  <a:pt x="13138" y="6617"/>
                  <a:pt x="13114" y="6570"/>
                  <a:pt x="13085" y="6570"/>
                </a:cubicBezTo>
                <a:close/>
                <a:moveTo>
                  <a:pt x="13399" y="6570"/>
                </a:moveTo>
                <a:cubicBezTo>
                  <a:pt x="13370" y="6570"/>
                  <a:pt x="13348" y="6617"/>
                  <a:pt x="13348" y="6674"/>
                </a:cubicBezTo>
                <a:lnTo>
                  <a:pt x="13348" y="6894"/>
                </a:lnTo>
                <a:cubicBezTo>
                  <a:pt x="13348" y="6952"/>
                  <a:pt x="13370" y="6999"/>
                  <a:pt x="13399" y="6999"/>
                </a:cubicBezTo>
                <a:cubicBezTo>
                  <a:pt x="13428" y="6999"/>
                  <a:pt x="13452" y="6952"/>
                  <a:pt x="13452" y="6894"/>
                </a:cubicBezTo>
                <a:lnTo>
                  <a:pt x="13452" y="6674"/>
                </a:lnTo>
                <a:cubicBezTo>
                  <a:pt x="13452" y="6617"/>
                  <a:pt x="13428" y="6570"/>
                  <a:pt x="13399" y="6570"/>
                </a:cubicBezTo>
                <a:close/>
                <a:moveTo>
                  <a:pt x="14249" y="6570"/>
                </a:moveTo>
                <a:cubicBezTo>
                  <a:pt x="14220" y="6570"/>
                  <a:pt x="14196" y="6617"/>
                  <a:pt x="14196" y="6674"/>
                </a:cubicBezTo>
                <a:lnTo>
                  <a:pt x="14196" y="6894"/>
                </a:lnTo>
                <a:cubicBezTo>
                  <a:pt x="14196" y="6952"/>
                  <a:pt x="14220" y="6999"/>
                  <a:pt x="14249" y="6999"/>
                </a:cubicBezTo>
                <a:cubicBezTo>
                  <a:pt x="14278" y="6999"/>
                  <a:pt x="14302" y="6952"/>
                  <a:pt x="14302" y="6894"/>
                </a:cubicBezTo>
                <a:lnTo>
                  <a:pt x="14302" y="6674"/>
                </a:lnTo>
                <a:cubicBezTo>
                  <a:pt x="14302" y="6617"/>
                  <a:pt x="14278" y="6570"/>
                  <a:pt x="14249" y="6570"/>
                </a:cubicBezTo>
                <a:close/>
                <a:moveTo>
                  <a:pt x="14564" y="6570"/>
                </a:moveTo>
                <a:cubicBezTo>
                  <a:pt x="14535" y="6570"/>
                  <a:pt x="14511" y="6617"/>
                  <a:pt x="14511" y="6674"/>
                </a:cubicBezTo>
                <a:lnTo>
                  <a:pt x="14511" y="6894"/>
                </a:lnTo>
                <a:cubicBezTo>
                  <a:pt x="14511" y="6952"/>
                  <a:pt x="14535" y="6999"/>
                  <a:pt x="14564" y="6999"/>
                </a:cubicBezTo>
                <a:cubicBezTo>
                  <a:pt x="14593" y="6999"/>
                  <a:pt x="14617" y="6952"/>
                  <a:pt x="14617" y="6894"/>
                </a:cubicBezTo>
                <a:lnTo>
                  <a:pt x="14617" y="6674"/>
                </a:lnTo>
                <a:cubicBezTo>
                  <a:pt x="14617" y="6617"/>
                  <a:pt x="14593" y="6570"/>
                  <a:pt x="14564" y="6570"/>
                </a:cubicBezTo>
                <a:close/>
                <a:moveTo>
                  <a:pt x="15413" y="6570"/>
                </a:moveTo>
                <a:cubicBezTo>
                  <a:pt x="15384" y="6570"/>
                  <a:pt x="15360" y="6617"/>
                  <a:pt x="15360" y="6674"/>
                </a:cubicBezTo>
                <a:lnTo>
                  <a:pt x="15360" y="6894"/>
                </a:lnTo>
                <a:cubicBezTo>
                  <a:pt x="15360" y="6952"/>
                  <a:pt x="15384" y="6999"/>
                  <a:pt x="15413" y="6999"/>
                </a:cubicBezTo>
                <a:cubicBezTo>
                  <a:pt x="15442" y="6999"/>
                  <a:pt x="15465" y="6952"/>
                  <a:pt x="15465" y="6894"/>
                </a:cubicBezTo>
                <a:lnTo>
                  <a:pt x="15465" y="6674"/>
                </a:lnTo>
                <a:cubicBezTo>
                  <a:pt x="15465" y="6617"/>
                  <a:pt x="15442" y="6570"/>
                  <a:pt x="15413" y="6570"/>
                </a:cubicBezTo>
                <a:close/>
                <a:moveTo>
                  <a:pt x="15728" y="6570"/>
                </a:moveTo>
                <a:cubicBezTo>
                  <a:pt x="15699" y="6570"/>
                  <a:pt x="15675" y="6617"/>
                  <a:pt x="15675" y="6674"/>
                </a:cubicBezTo>
                <a:lnTo>
                  <a:pt x="15675" y="6894"/>
                </a:lnTo>
                <a:cubicBezTo>
                  <a:pt x="15675" y="6952"/>
                  <a:pt x="15699" y="6999"/>
                  <a:pt x="15728" y="6999"/>
                </a:cubicBezTo>
                <a:cubicBezTo>
                  <a:pt x="15757" y="6999"/>
                  <a:pt x="15781" y="6952"/>
                  <a:pt x="15781" y="6894"/>
                </a:cubicBezTo>
                <a:lnTo>
                  <a:pt x="15781" y="6674"/>
                </a:lnTo>
                <a:cubicBezTo>
                  <a:pt x="15781" y="6617"/>
                  <a:pt x="15757" y="6570"/>
                  <a:pt x="15728" y="6570"/>
                </a:cubicBezTo>
                <a:close/>
                <a:moveTo>
                  <a:pt x="16578" y="6570"/>
                </a:moveTo>
                <a:cubicBezTo>
                  <a:pt x="16549" y="6570"/>
                  <a:pt x="16525" y="6617"/>
                  <a:pt x="16525" y="6674"/>
                </a:cubicBezTo>
                <a:lnTo>
                  <a:pt x="16525" y="6894"/>
                </a:lnTo>
                <a:cubicBezTo>
                  <a:pt x="16525" y="6952"/>
                  <a:pt x="16549" y="6999"/>
                  <a:pt x="16578" y="6999"/>
                </a:cubicBezTo>
                <a:cubicBezTo>
                  <a:pt x="16607" y="6999"/>
                  <a:pt x="16630" y="6952"/>
                  <a:pt x="16630" y="6894"/>
                </a:cubicBezTo>
                <a:lnTo>
                  <a:pt x="16630" y="6674"/>
                </a:lnTo>
                <a:cubicBezTo>
                  <a:pt x="16630" y="6617"/>
                  <a:pt x="16607" y="6570"/>
                  <a:pt x="16578" y="6570"/>
                </a:cubicBezTo>
                <a:close/>
                <a:moveTo>
                  <a:pt x="16892" y="6570"/>
                </a:moveTo>
                <a:cubicBezTo>
                  <a:pt x="16863" y="6570"/>
                  <a:pt x="16839" y="6617"/>
                  <a:pt x="16839" y="6674"/>
                </a:cubicBezTo>
                <a:lnTo>
                  <a:pt x="16839" y="6894"/>
                </a:lnTo>
                <a:cubicBezTo>
                  <a:pt x="16839" y="6952"/>
                  <a:pt x="16863" y="6999"/>
                  <a:pt x="16892" y="6999"/>
                </a:cubicBezTo>
                <a:cubicBezTo>
                  <a:pt x="16921" y="6999"/>
                  <a:pt x="16944" y="6952"/>
                  <a:pt x="16944" y="6894"/>
                </a:cubicBezTo>
                <a:lnTo>
                  <a:pt x="16944" y="6674"/>
                </a:lnTo>
                <a:cubicBezTo>
                  <a:pt x="16944" y="6617"/>
                  <a:pt x="16921" y="6570"/>
                  <a:pt x="16892" y="6570"/>
                </a:cubicBezTo>
                <a:close/>
                <a:moveTo>
                  <a:pt x="17741" y="6570"/>
                </a:moveTo>
                <a:cubicBezTo>
                  <a:pt x="17712" y="6570"/>
                  <a:pt x="17689" y="6617"/>
                  <a:pt x="17689" y="6674"/>
                </a:cubicBezTo>
                <a:lnTo>
                  <a:pt x="17689" y="6894"/>
                </a:lnTo>
                <a:cubicBezTo>
                  <a:pt x="17689" y="6952"/>
                  <a:pt x="17712" y="6999"/>
                  <a:pt x="17741" y="6999"/>
                </a:cubicBezTo>
                <a:cubicBezTo>
                  <a:pt x="17770" y="6999"/>
                  <a:pt x="17794" y="6952"/>
                  <a:pt x="17794" y="6894"/>
                </a:cubicBezTo>
                <a:lnTo>
                  <a:pt x="17794" y="6674"/>
                </a:lnTo>
                <a:cubicBezTo>
                  <a:pt x="17794" y="6617"/>
                  <a:pt x="17770" y="6570"/>
                  <a:pt x="17741" y="6570"/>
                </a:cubicBezTo>
                <a:close/>
                <a:moveTo>
                  <a:pt x="18055" y="6570"/>
                </a:moveTo>
                <a:cubicBezTo>
                  <a:pt x="18026" y="6570"/>
                  <a:pt x="18002" y="6617"/>
                  <a:pt x="18002" y="6674"/>
                </a:cubicBezTo>
                <a:lnTo>
                  <a:pt x="18002" y="6894"/>
                </a:lnTo>
                <a:cubicBezTo>
                  <a:pt x="18002" y="6952"/>
                  <a:pt x="18026" y="6999"/>
                  <a:pt x="18055" y="6999"/>
                </a:cubicBezTo>
                <a:cubicBezTo>
                  <a:pt x="18085" y="6999"/>
                  <a:pt x="18108" y="6952"/>
                  <a:pt x="18108" y="6894"/>
                </a:cubicBezTo>
                <a:lnTo>
                  <a:pt x="18108" y="6674"/>
                </a:lnTo>
                <a:cubicBezTo>
                  <a:pt x="18108" y="6617"/>
                  <a:pt x="18085" y="6570"/>
                  <a:pt x="18055" y="6570"/>
                </a:cubicBezTo>
                <a:close/>
                <a:moveTo>
                  <a:pt x="18905" y="6570"/>
                </a:moveTo>
                <a:cubicBezTo>
                  <a:pt x="18876" y="6570"/>
                  <a:pt x="18852" y="6617"/>
                  <a:pt x="18852" y="6674"/>
                </a:cubicBezTo>
                <a:lnTo>
                  <a:pt x="18852" y="6894"/>
                </a:lnTo>
                <a:cubicBezTo>
                  <a:pt x="18852" y="6952"/>
                  <a:pt x="18876" y="6999"/>
                  <a:pt x="18905" y="6999"/>
                </a:cubicBezTo>
                <a:cubicBezTo>
                  <a:pt x="18934" y="6999"/>
                  <a:pt x="18958" y="6952"/>
                  <a:pt x="18958" y="6894"/>
                </a:cubicBezTo>
                <a:lnTo>
                  <a:pt x="18958" y="6674"/>
                </a:lnTo>
                <a:cubicBezTo>
                  <a:pt x="18958" y="6617"/>
                  <a:pt x="18934" y="6570"/>
                  <a:pt x="18905" y="6570"/>
                </a:cubicBezTo>
                <a:close/>
                <a:moveTo>
                  <a:pt x="19220" y="6570"/>
                </a:moveTo>
                <a:cubicBezTo>
                  <a:pt x="19191" y="6570"/>
                  <a:pt x="19167" y="6617"/>
                  <a:pt x="19167" y="6674"/>
                </a:cubicBezTo>
                <a:lnTo>
                  <a:pt x="19167" y="6894"/>
                </a:lnTo>
                <a:cubicBezTo>
                  <a:pt x="19167" y="6952"/>
                  <a:pt x="19191" y="6999"/>
                  <a:pt x="19220" y="6999"/>
                </a:cubicBezTo>
                <a:cubicBezTo>
                  <a:pt x="19249" y="6999"/>
                  <a:pt x="19273" y="6952"/>
                  <a:pt x="19273" y="6894"/>
                </a:cubicBezTo>
                <a:lnTo>
                  <a:pt x="19273" y="6674"/>
                </a:lnTo>
                <a:cubicBezTo>
                  <a:pt x="19273" y="6617"/>
                  <a:pt x="19249" y="6570"/>
                  <a:pt x="19220" y="6570"/>
                </a:cubicBezTo>
                <a:close/>
                <a:moveTo>
                  <a:pt x="20069" y="6570"/>
                </a:moveTo>
                <a:cubicBezTo>
                  <a:pt x="20040" y="6570"/>
                  <a:pt x="20016" y="6617"/>
                  <a:pt x="20016" y="6674"/>
                </a:cubicBezTo>
                <a:lnTo>
                  <a:pt x="20016" y="6894"/>
                </a:lnTo>
                <a:cubicBezTo>
                  <a:pt x="20016" y="6952"/>
                  <a:pt x="20040" y="6999"/>
                  <a:pt x="20069" y="6999"/>
                </a:cubicBezTo>
                <a:cubicBezTo>
                  <a:pt x="20099" y="6999"/>
                  <a:pt x="20122" y="6952"/>
                  <a:pt x="20122" y="6894"/>
                </a:cubicBezTo>
                <a:lnTo>
                  <a:pt x="20122" y="6674"/>
                </a:lnTo>
                <a:cubicBezTo>
                  <a:pt x="20122" y="6617"/>
                  <a:pt x="20099" y="6570"/>
                  <a:pt x="20069" y="6570"/>
                </a:cubicBezTo>
                <a:close/>
                <a:moveTo>
                  <a:pt x="20384" y="6570"/>
                </a:moveTo>
                <a:cubicBezTo>
                  <a:pt x="20355" y="6570"/>
                  <a:pt x="20331" y="6617"/>
                  <a:pt x="20331" y="6674"/>
                </a:cubicBezTo>
                <a:lnTo>
                  <a:pt x="20331" y="6894"/>
                </a:lnTo>
                <a:cubicBezTo>
                  <a:pt x="20331" y="6952"/>
                  <a:pt x="20355" y="6999"/>
                  <a:pt x="20384" y="6999"/>
                </a:cubicBezTo>
                <a:cubicBezTo>
                  <a:pt x="20413" y="6999"/>
                  <a:pt x="20436" y="6952"/>
                  <a:pt x="20436" y="6894"/>
                </a:cubicBezTo>
                <a:lnTo>
                  <a:pt x="20436" y="6674"/>
                </a:lnTo>
                <a:cubicBezTo>
                  <a:pt x="20436" y="6617"/>
                  <a:pt x="20413" y="6570"/>
                  <a:pt x="20384" y="6570"/>
                </a:cubicBezTo>
                <a:close/>
                <a:moveTo>
                  <a:pt x="21234" y="6570"/>
                </a:moveTo>
                <a:cubicBezTo>
                  <a:pt x="21204" y="6570"/>
                  <a:pt x="21181" y="6617"/>
                  <a:pt x="21181" y="6674"/>
                </a:cubicBezTo>
                <a:lnTo>
                  <a:pt x="21181" y="6894"/>
                </a:lnTo>
                <a:cubicBezTo>
                  <a:pt x="21181" y="6952"/>
                  <a:pt x="21204" y="6999"/>
                  <a:pt x="21234" y="6999"/>
                </a:cubicBezTo>
                <a:cubicBezTo>
                  <a:pt x="21263" y="6999"/>
                  <a:pt x="21285" y="6952"/>
                  <a:pt x="21285" y="6894"/>
                </a:cubicBezTo>
                <a:lnTo>
                  <a:pt x="21285" y="6674"/>
                </a:lnTo>
                <a:cubicBezTo>
                  <a:pt x="21285" y="6617"/>
                  <a:pt x="21263" y="6570"/>
                  <a:pt x="21234" y="6570"/>
                </a:cubicBezTo>
                <a:close/>
                <a:moveTo>
                  <a:pt x="21547" y="6570"/>
                </a:moveTo>
                <a:cubicBezTo>
                  <a:pt x="21518" y="6570"/>
                  <a:pt x="21495" y="6617"/>
                  <a:pt x="21495" y="6674"/>
                </a:cubicBezTo>
                <a:lnTo>
                  <a:pt x="21495" y="6894"/>
                </a:lnTo>
                <a:cubicBezTo>
                  <a:pt x="21495" y="6952"/>
                  <a:pt x="21518" y="6999"/>
                  <a:pt x="21547" y="6999"/>
                </a:cubicBezTo>
                <a:cubicBezTo>
                  <a:pt x="21576" y="6999"/>
                  <a:pt x="21600" y="6952"/>
                  <a:pt x="21600" y="6894"/>
                </a:cubicBezTo>
                <a:lnTo>
                  <a:pt x="21600" y="6674"/>
                </a:lnTo>
                <a:cubicBezTo>
                  <a:pt x="21600" y="6617"/>
                  <a:pt x="21576" y="6570"/>
                  <a:pt x="21547" y="6570"/>
                </a:cubicBezTo>
                <a:close/>
                <a:moveTo>
                  <a:pt x="53" y="7300"/>
                </a:moveTo>
                <a:cubicBezTo>
                  <a:pt x="24" y="7300"/>
                  <a:pt x="0" y="7347"/>
                  <a:pt x="0" y="7404"/>
                </a:cubicBezTo>
                <a:lnTo>
                  <a:pt x="0" y="7624"/>
                </a:lnTo>
                <a:cubicBezTo>
                  <a:pt x="0" y="7682"/>
                  <a:pt x="24" y="7729"/>
                  <a:pt x="53" y="7729"/>
                </a:cubicBezTo>
                <a:cubicBezTo>
                  <a:pt x="82" y="7729"/>
                  <a:pt x="106" y="7682"/>
                  <a:pt x="106" y="7624"/>
                </a:cubicBezTo>
                <a:lnTo>
                  <a:pt x="106" y="7404"/>
                </a:lnTo>
                <a:cubicBezTo>
                  <a:pt x="106" y="7347"/>
                  <a:pt x="82" y="7300"/>
                  <a:pt x="53" y="7300"/>
                </a:cubicBezTo>
                <a:close/>
                <a:moveTo>
                  <a:pt x="367" y="7300"/>
                </a:moveTo>
                <a:cubicBezTo>
                  <a:pt x="338" y="7300"/>
                  <a:pt x="315" y="7347"/>
                  <a:pt x="315" y="7404"/>
                </a:cubicBezTo>
                <a:lnTo>
                  <a:pt x="315" y="7624"/>
                </a:lnTo>
                <a:cubicBezTo>
                  <a:pt x="315" y="7682"/>
                  <a:pt x="338" y="7729"/>
                  <a:pt x="367" y="7729"/>
                </a:cubicBezTo>
                <a:cubicBezTo>
                  <a:pt x="397" y="7729"/>
                  <a:pt x="420" y="7682"/>
                  <a:pt x="420" y="7624"/>
                </a:cubicBezTo>
                <a:lnTo>
                  <a:pt x="420" y="7404"/>
                </a:lnTo>
                <a:cubicBezTo>
                  <a:pt x="420" y="7347"/>
                  <a:pt x="397" y="7300"/>
                  <a:pt x="367" y="7300"/>
                </a:cubicBezTo>
                <a:close/>
                <a:moveTo>
                  <a:pt x="1217" y="7300"/>
                </a:moveTo>
                <a:cubicBezTo>
                  <a:pt x="1188" y="7300"/>
                  <a:pt x="1164" y="7347"/>
                  <a:pt x="1164" y="7404"/>
                </a:cubicBezTo>
                <a:lnTo>
                  <a:pt x="1164" y="7624"/>
                </a:lnTo>
                <a:cubicBezTo>
                  <a:pt x="1164" y="7682"/>
                  <a:pt x="1188" y="7729"/>
                  <a:pt x="1217" y="7729"/>
                </a:cubicBezTo>
                <a:cubicBezTo>
                  <a:pt x="1246" y="7729"/>
                  <a:pt x="1270" y="7682"/>
                  <a:pt x="1270" y="7624"/>
                </a:cubicBezTo>
                <a:lnTo>
                  <a:pt x="1270" y="7404"/>
                </a:lnTo>
                <a:cubicBezTo>
                  <a:pt x="1270" y="7347"/>
                  <a:pt x="1246" y="7300"/>
                  <a:pt x="1217" y="7300"/>
                </a:cubicBezTo>
                <a:close/>
                <a:moveTo>
                  <a:pt x="1532" y="7300"/>
                </a:moveTo>
                <a:cubicBezTo>
                  <a:pt x="1503" y="7300"/>
                  <a:pt x="1479" y="7347"/>
                  <a:pt x="1479" y="7404"/>
                </a:cubicBezTo>
                <a:lnTo>
                  <a:pt x="1479" y="7624"/>
                </a:lnTo>
                <a:cubicBezTo>
                  <a:pt x="1479" y="7682"/>
                  <a:pt x="1503" y="7729"/>
                  <a:pt x="1532" y="7729"/>
                </a:cubicBezTo>
                <a:cubicBezTo>
                  <a:pt x="1561" y="7729"/>
                  <a:pt x="1584" y="7682"/>
                  <a:pt x="1584" y="7624"/>
                </a:cubicBezTo>
                <a:lnTo>
                  <a:pt x="1584" y="7404"/>
                </a:lnTo>
                <a:cubicBezTo>
                  <a:pt x="1584" y="7347"/>
                  <a:pt x="1561" y="7300"/>
                  <a:pt x="1532" y="7300"/>
                </a:cubicBezTo>
                <a:close/>
                <a:moveTo>
                  <a:pt x="2380" y="7300"/>
                </a:moveTo>
                <a:cubicBezTo>
                  <a:pt x="2351" y="7300"/>
                  <a:pt x="2329" y="7347"/>
                  <a:pt x="2329" y="7404"/>
                </a:cubicBezTo>
                <a:lnTo>
                  <a:pt x="2329" y="7624"/>
                </a:lnTo>
                <a:cubicBezTo>
                  <a:pt x="2329" y="7682"/>
                  <a:pt x="2351" y="7729"/>
                  <a:pt x="2380" y="7729"/>
                </a:cubicBezTo>
                <a:cubicBezTo>
                  <a:pt x="2409" y="7729"/>
                  <a:pt x="2433" y="7682"/>
                  <a:pt x="2433" y="7624"/>
                </a:cubicBezTo>
                <a:lnTo>
                  <a:pt x="2433" y="7404"/>
                </a:lnTo>
                <a:cubicBezTo>
                  <a:pt x="2433" y="7347"/>
                  <a:pt x="2409" y="7300"/>
                  <a:pt x="2380" y="7300"/>
                </a:cubicBezTo>
                <a:close/>
                <a:moveTo>
                  <a:pt x="2695" y="7300"/>
                </a:moveTo>
                <a:cubicBezTo>
                  <a:pt x="2666" y="7300"/>
                  <a:pt x="2643" y="7347"/>
                  <a:pt x="2643" y="7404"/>
                </a:cubicBezTo>
                <a:lnTo>
                  <a:pt x="2643" y="7624"/>
                </a:lnTo>
                <a:cubicBezTo>
                  <a:pt x="2643" y="7682"/>
                  <a:pt x="2666" y="7729"/>
                  <a:pt x="2695" y="7729"/>
                </a:cubicBezTo>
                <a:cubicBezTo>
                  <a:pt x="2724" y="7729"/>
                  <a:pt x="2748" y="7682"/>
                  <a:pt x="2748" y="7624"/>
                </a:cubicBezTo>
                <a:lnTo>
                  <a:pt x="2748" y="7404"/>
                </a:lnTo>
                <a:cubicBezTo>
                  <a:pt x="2748" y="7347"/>
                  <a:pt x="2724" y="7300"/>
                  <a:pt x="2695" y="7300"/>
                </a:cubicBezTo>
                <a:close/>
                <a:moveTo>
                  <a:pt x="3545" y="7300"/>
                </a:moveTo>
                <a:cubicBezTo>
                  <a:pt x="3516" y="7300"/>
                  <a:pt x="3492" y="7347"/>
                  <a:pt x="3492" y="7404"/>
                </a:cubicBezTo>
                <a:lnTo>
                  <a:pt x="3492" y="7624"/>
                </a:lnTo>
                <a:cubicBezTo>
                  <a:pt x="3492" y="7682"/>
                  <a:pt x="3516" y="7729"/>
                  <a:pt x="3545" y="7729"/>
                </a:cubicBezTo>
                <a:cubicBezTo>
                  <a:pt x="3574" y="7729"/>
                  <a:pt x="3598" y="7682"/>
                  <a:pt x="3598" y="7624"/>
                </a:cubicBezTo>
                <a:lnTo>
                  <a:pt x="3598" y="7404"/>
                </a:lnTo>
                <a:cubicBezTo>
                  <a:pt x="3598" y="7347"/>
                  <a:pt x="3574" y="7300"/>
                  <a:pt x="3545" y="7300"/>
                </a:cubicBezTo>
                <a:close/>
                <a:moveTo>
                  <a:pt x="3859" y="7300"/>
                </a:moveTo>
                <a:cubicBezTo>
                  <a:pt x="3830" y="7300"/>
                  <a:pt x="3806" y="7347"/>
                  <a:pt x="3806" y="7404"/>
                </a:cubicBezTo>
                <a:lnTo>
                  <a:pt x="3806" y="7624"/>
                </a:lnTo>
                <a:cubicBezTo>
                  <a:pt x="3806" y="7682"/>
                  <a:pt x="3830" y="7729"/>
                  <a:pt x="3859" y="7729"/>
                </a:cubicBezTo>
                <a:cubicBezTo>
                  <a:pt x="3888" y="7729"/>
                  <a:pt x="3912" y="7682"/>
                  <a:pt x="3912" y="7624"/>
                </a:cubicBezTo>
                <a:lnTo>
                  <a:pt x="3912" y="7404"/>
                </a:lnTo>
                <a:cubicBezTo>
                  <a:pt x="3912" y="7347"/>
                  <a:pt x="3888" y="7300"/>
                  <a:pt x="3859" y="7300"/>
                </a:cubicBezTo>
                <a:close/>
                <a:moveTo>
                  <a:pt x="4709" y="7300"/>
                </a:moveTo>
                <a:cubicBezTo>
                  <a:pt x="4680" y="7300"/>
                  <a:pt x="4656" y="7347"/>
                  <a:pt x="4656" y="7404"/>
                </a:cubicBezTo>
                <a:lnTo>
                  <a:pt x="4656" y="7624"/>
                </a:lnTo>
                <a:cubicBezTo>
                  <a:pt x="4656" y="7682"/>
                  <a:pt x="4680" y="7729"/>
                  <a:pt x="4709" y="7729"/>
                </a:cubicBezTo>
                <a:cubicBezTo>
                  <a:pt x="4738" y="7729"/>
                  <a:pt x="4762" y="7682"/>
                  <a:pt x="4762" y="7624"/>
                </a:cubicBezTo>
                <a:lnTo>
                  <a:pt x="4762" y="7404"/>
                </a:lnTo>
                <a:cubicBezTo>
                  <a:pt x="4762" y="7347"/>
                  <a:pt x="4738" y="7300"/>
                  <a:pt x="4709" y="7300"/>
                </a:cubicBezTo>
                <a:close/>
                <a:moveTo>
                  <a:pt x="5023" y="7300"/>
                </a:moveTo>
                <a:cubicBezTo>
                  <a:pt x="4994" y="7300"/>
                  <a:pt x="4970" y="7347"/>
                  <a:pt x="4970" y="7404"/>
                </a:cubicBezTo>
                <a:lnTo>
                  <a:pt x="4970" y="7624"/>
                </a:lnTo>
                <a:cubicBezTo>
                  <a:pt x="4970" y="7682"/>
                  <a:pt x="4994" y="7729"/>
                  <a:pt x="5023" y="7729"/>
                </a:cubicBezTo>
                <a:cubicBezTo>
                  <a:pt x="5053" y="7729"/>
                  <a:pt x="5076" y="7682"/>
                  <a:pt x="5076" y="7624"/>
                </a:cubicBezTo>
                <a:lnTo>
                  <a:pt x="5076" y="7404"/>
                </a:lnTo>
                <a:cubicBezTo>
                  <a:pt x="5076" y="7347"/>
                  <a:pt x="5053" y="7300"/>
                  <a:pt x="5023" y="7300"/>
                </a:cubicBezTo>
                <a:close/>
                <a:moveTo>
                  <a:pt x="5873" y="7300"/>
                </a:moveTo>
                <a:cubicBezTo>
                  <a:pt x="5844" y="7300"/>
                  <a:pt x="5820" y="7347"/>
                  <a:pt x="5820" y="7404"/>
                </a:cubicBezTo>
                <a:lnTo>
                  <a:pt x="5820" y="7624"/>
                </a:lnTo>
                <a:cubicBezTo>
                  <a:pt x="5820" y="7682"/>
                  <a:pt x="5844" y="7729"/>
                  <a:pt x="5873" y="7729"/>
                </a:cubicBezTo>
                <a:cubicBezTo>
                  <a:pt x="5902" y="7729"/>
                  <a:pt x="5926" y="7682"/>
                  <a:pt x="5926" y="7624"/>
                </a:cubicBezTo>
                <a:lnTo>
                  <a:pt x="5926" y="7404"/>
                </a:lnTo>
                <a:cubicBezTo>
                  <a:pt x="5926" y="7347"/>
                  <a:pt x="5902" y="7300"/>
                  <a:pt x="5873" y="7300"/>
                </a:cubicBezTo>
                <a:close/>
                <a:moveTo>
                  <a:pt x="6188" y="7300"/>
                </a:moveTo>
                <a:cubicBezTo>
                  <a:pt x="6159" y="7300"/>
                  <a:pt x="6135" y="7347"/>
                  <a:pt x="6135" y="7404"/>
                </a:cubicBezTo>
                <a:lnTo>
                  <a:pt x="6135" y="7624"/>
                </a:lnTo>
                <a:cubicBezTo>
                  <a:pt x="6135" y="7682"/>
                  <a:pt x="6159" y="7729"/>
                  <a:pt x="6188" y="7729"/>
                </a:cubicBezTo>
                <a:cubicBezTo>
                  <a:pt x="6217" y="7729"/>
                  <a:pt x="6240" y="7682"/>
                  <a:pt x="6240" y="7624"/>
                </a:cubicBezTo>
                <a:lnTo>
                  <a:pt x="6240" y="7404"/>
                </a:lnTo>
                <a:cubicBezTo>
                  <a:pt x="6240" y="7347"/>
                  <a:pt x="6217" y="7300"/>
                  <a:pt x="6188" y="7300"/>
                </a:cubicBezTo>
                <a:close/>
                <a:moveTo>
                  <a:pt x="7036" y="7300"/>
                </a:moveTo>
                <a:cubicBezTo>
                  <a:pt x="7007" y="7300"/>
                  <a:pt x="6984" y="7347"/>
                  <a:pt x="6984" y="7404"/>
                </a:cubicBezTo>
                <a:lnTo>
                  <a:pt x="6984" y="7624"/>
                </a:lnTo>
                <a:cubicBezTo>
                  <a:pt x="6984" y="7682"/>
                  <a:pt x="7007" y="7729"/>
                  <a:pt x="7036" y="7729"/>
                </a:cubicBezTo>
                <a:cubicBezTo>
                  <a:pt x="7065" y="7729"/>
                  <a:pt x="7089" y="7682"/>
                  <a:pt x="7089" y="7624"/>
                </a:cubicBezTo>
                <a:lnTo>
                  <a:pt x="7089" y="7404"/>
                </a:lnTo>
                <a:cubicBezTo>
                  <a:pt x="7089" y="7347"/>
                  <a:pt x="7065" y="7300"/>
                  <a:pt x="7036" y="7300"/>
                </a:cubicBezTo>
                <a:close/>
                <a:moveTo>
                  <a:pt x="7351" y="7300"/>
                </a:moveTo>
                <a:cubicBezTo>
                  <a:pt x="7322" y="7300"/>
                  <a:pt x="7299" y="7347"/>
                  <a:pt x="7299" y="7404"/>
                </a:cubicBezTo>
                <a:lnTo>
                  <a:pt x="7299" y="7624"/>
                </a:lnTo>
                <a:cubicBezTo>
                  <a:pt x="7299" y="7682"/>
                  <a:pt x="7322" y="7729"/>
                  <a:pt x="7351" y="7729"/>
                </a:cubicBezTo>
                <a:cubicBezTo>
                  <a:pt x="7380" y="7729"/>
                  <a:pt x="7404" y="7682"/>
                  <a:pt x="7404" y="7624"/>
                </a:cubicBezTo>
                <a:lnTo>
                  <a:pt x="7404" y="7404"/>
                </a:lnTo>
                <a:cubicBezTo>
                  <a:pt x="7404" y="7347"/>
                  <a:pt x="7380" y="7300"/>
                  <a:pt x="7351" y="7300"/>
                </a:cubicBezTo>
                <a:close/>
                <a:moveTo>
                  <a:pt x="8201" y="7300"/>
                </a:moveTo>
                <a:cubicBezTo>
                  <a:pt x="8171" y="7300"/>
                  <a:pt x="8148" y="7347"/>
                  <a:pt x="8148" y="7404"/>
                </a:cubicBezTo>
                <a:lnTo>
                  <a:pt x="8148" y="7624"/>
                </a:lnTo>
                <a:cubicBezTo>
                  <a:pt x="8148" y="7682"/>
                  <a:pt x="8171" y="7729"/>
                  <a:pt x="8201" y="7729"/>
                </a:cubicBezTo>
                <a:cubicBezTo>
                  <a:pt x="8230" y="7729"/>
                  <a:pt x="8254" y="7682"/>
                  <a:pt x="8254" y="7624"/>
                </a:cubicBezTo>
                <a:lnTo>
                  <a:pt x="8254" y="7404"/>
                </a:lnTo>
                <a:cubicBezTo>
                  <a:pt x="8254" y="7347"/>
                  <a:pt x="8230" y="7300"/>
                  <a:pt x="8201" y="7300"/>
                </a:cubicBezTo>
                <a:close/>
                <a:moveTo>
                  <a:pt x="8515" y="7300"/>
                </a:moveTo>
                <a:cubicBezTo>
                  <a:pt x="8486" y="7300"/>
                  <a:pt x="8462" y="7347"/>
                  <a:pt x="8462" y="7404"/>
                </a:cubicBezTo>
                <a:lnTo>
                  <a:pt x="8462" y="7624"/>
                </a:lnTo>
                <a:cubicBezTo>
                  <a:pt x="8462" y="7682"/>
                  <a:pt x="8486" y="7729"/>
                  <a:pt x="8515" y="7729"/>
                </a:cubicBezTo>
                <a:cubicBezTo>
                  <a:pt x="8544" y="7729"/>
                  <a:pt x="8568" y="7682"/>
                  <a:pt x="8568" y="7624"/>
                </a:cubicBezTo>
                <a:lnTo>
                  <a:pt x="8568" y="7404"/>
                </a:lnTo>
                <a:cubicBezTo>
                  <a:pt x="8568" y="7347"/>
                  <a:pt x="8544" y="7300"/>
                  <a:pt x="8515" y="7300"/>
                </a:cubicBezTo>
                <a:close/>
                <a:moveTo>
                  <a:pt x="9365" y="7300"/>
                </a:moveTo>
                <a:cubicBezTo>
                  <a:pt x="9336" y="7300"/>
                  <a:pt x="9312" y="7347"/>
                  <a:pt x="9312" y="7404"/>
                </a:cubicBezTo>
                <a:lnTo>
                  <a:pt x="9312" y="7624"/>
                </a:lnTo>
                <a:cubicBezTo>
                  <a:pt x="9312" y="7682"/>
                  <a:pt x="9336" y="7729"/>
                  <a:pt x="9365" y="7729"/>
                </a:cubicBezTo>
                <a:cubicBezTo>
                  <a:pt x="9394" y="7729"/>
                  <a:pt x="9418" y="7682"/>
                  <a:pt x="9418" y="7624"/>
                </a:cubicBezTo>
                <a:lnTo>
                  <a:pt x="9418" y="7404"/>
                </a:lnTo>
                <a:cubicBezTo>
                  <a:pt x="9418" y="7347"/>
                  <a:pt x="9394" y="7300"/>
                  <a:pt x="9365" y="7300"/>
                </a:cubicBezTo>
                <a:close/>
                <a:moveTo>
                  <a:pt x="9679" y="7300"/>
                </a:moveTo>
                <a:cubicBezTo>
                  <a:pt x="9650" y="7300"/>
                  <a:pt x="9626" y="7347"/>
                  <a:pt x="9626" y="7404"/>
                </a:cubicBezTo>
                <a:lnTo>
                  <a:pt x="9626" y="7624"/>
                </a:lnTo>
                <a:cubicBezTo>
                  <a:pt x="9626" y="7682"/>
                  <a:pt x="9650" y="7729"/>
                  <a:pt x="9679" y="7729"/>
                </a:cubicBezTo>
                <a:cubicBezTo>
                  <a:pt x="9708" y="7729"/>
                  <a:pt x="9732" y="7682"/>
                  <a:pt x="9732" y="7624"/>
                </a:cubicBezTo>
                <a:lnTo>
                  <a:pt x="9732" y="7404"/>
                </a:lnTo>
                <a:cubicBezTo>
                  <a:pt x="9732" y="7347"/>
                  <a:pt x="9708" y="7300"/>
                  <a:pt x="9679" y="7300"/>
                </a:cubicBezTo>
                <a:close/>
                <a:moveTo>
                  <a:pt x="10529" y="7300"/>
                </a:moveTo>
                <a:cubicBezTo>
                  <a:pt x="10500" y="7300"/>
                  <a:pt x="10476" y="7347"/>
                  <a:pt x="10476" y="7404"/>
                </a:cubicBezTo>
                <a:lnTo>
                  <a:pt x="10476" y="7624"/>
                </a:lnTo>
                <a:cubicBezTo>
                  <a:pt x="10476" y="7682"/>
                  <a:pt x="10500" y="7729"/>
                  <a:pt x="10529" y="7729"/>
                </a:cubicBezTo>
                <a:cubicBezTo>
                  <a:pt x="10558" y="7729"/>
                  <a:pt x="10582" y="7682"/>
                  <a:pt x="10582" y="7624"/>
                </a:cubicBezTo>
                <a:lnTo>
                  <a:pt x="10582" y="7404"/>
                </a:lnTo>
                <a:cubicBezTo>
                  <a:pt x="10582" y="7347"/>
                  <a:pt x="10558" y="7300"/>
                  <a:pt x="10529" y="7300"/>
                </a:cubicBezTo>
                <a:close/>
                <a:moveTo>
                  <a:pt x="10844" y="7300"/>
                </a:moveTo>
                <a:cubicBezTo>
                  <a:pt x="10814" y="7300"/>
                  <a:pt x="10791" y="7347"/>
                  <a:pt x="10791" y="7404"/>
                </a:cubicBezTo>
                <a:lnTo>
                  <a:pt x="10791" y="7624"/>
                </a:lnTo>
                <a:cubicBezTo>
                  <a:pt x="10791" y="7682"/>
                  <a:pt x="10814" y="7729"/>
                  <a:pt x="10844" y="7729"/>
                </a:cubicBezTo>
                <a:cubicBezTo>
                  <a:pt x="10873" y="7729"/>
                  <a:pt x="10895" y="7682"/>
                  <a:pt x="10895" y="7624"/>
                </a:cubicBezTo>
                <a:lnTo>
                  <a:pt x="10895" y="7404"/>
                </a:lnTo>
                <a:cubicBezTo>
                  <a:pt x="10895" y="7347"/>
                  <a:pt x="10873" y="7300"/>
                  <a:pt x="10844" y="7300"/>
                </a:cubicBezTo>
                <a:close/>
                <a:moveTo>
                  <a:pt x="11692" y="7300"/>
                </a:moveTo>
                <a:cubicBezTo>
                  <a:pt x="11663" y="7300"/>
                  <a:pt x="11640" y="7347"/>
                  <a:pt x="11640" y="7404"/>
                </a:cubicBezTo>
                <a:lnTo>
                  <a:pt x="11640" y="7624"/>
                </a:lnTo>
                <a:cubicBezTo>
                  <a:pt x="11640" y="7682"/>
                  <a:pt x="11663" y="7729"/>
                  <a:pt x="11692" y="7729"/>
                </a:cubicBezTo>
                <a:cubicBezTo>
                  <a:pt x="11721" y="7729"/>
                  <a:pt x="11745" y="7682"/>
                  <a:pt x="11745" y="7624"/>
                </a:cubicBezTo>
                <a:lnTo>
                  <a:pt x="11745" y="7404"/>
                </a:lnTo>
                <a:cubicBezTo>
                  <a:pt x="11745" y="7347"/>
                  <a:pt x="11721" y="7300"/>
                  <a:pt x="11692" y="7300"/>
                </a:cubicBezTo>
                <a:close/>
                <a:moveTo>
                  <a:pt x="12007" y="7300"/>
                </a:moveTo>
                <a:cubicBezTo>
                  <a:pt x="11978" y="7300"/>
                  <a:pt x="11955" y="7347"/>
                  <a:pt x="11955" y="7404"/>
                </a:cubicBezTo>
                <a:lnTo>
                  <a:pt x="11955" y="7624"/>
                </a:lnTo>
                <a:cubicBezTo>
                  <a:pt x="11955" y="7682"/>
                  <a:pt x="11978" y="7729"/>
                  <a:pt x="12007" y="7729"/>
                </a:cubicBezTo>
                <a:cubicBezTo>
                  <a:pt x="12036" y="7729"/>
                  <a:pt x="12060" y="7682"/>
                  <a:pt x="12060" y="7624"/>
                </a:cubicBezTo>
                <a:lnTo>
                  <a:pt x="12060" y="7404"/>
                </a:lnTo>
                <a:cubicBezTo>
                  <a:pt x="12060" y="7347"/>
                  <a:pt x="12036" y="7300"/>
                  <a:pt x="12007" y="7300"/>
                </a:cubicBezTo>
                <a:close/>
                <a:moveTo>
                  <a:pt x="12856" y="7300"/>
                </a:moveTo>
                <a:cubicBezTo>
                  <a:pt x="12827" y="7300"/>
                  <a:pt x="12804" y="7347"/>
                  <a:pt x="12804" y="7404"/>
                </a:cubicBezTo>
                <a:lnTo>
                  <a:pt x="12804" y="7624"/>
                </a:lnTo>
                <a:cubicBezTo>
                  <a:pt x="12804" y="7682"/>
                  <a:pt x="12827" y="7729"/>
                  <a:pt x="12856" y="7729"/>
                </a:cubicBezTo>
                <a:cubicBezTo>
                  <a:pt x="12886" y="7729"/>
                  <a:pt x="12909" y="7682"/>
                  <a:pt x="12909" y="7624"/>
                </a:cubicBezTo>
                <a:lnTo>
                  <a:pt x="12909" y="7404"/>
                </a:lnTo>
                <a:cubicBezTo>
                  <a:pt x="12909" y="7347"/>
                  <a:pt x="12886" y="7300"/>
                  <a:pt x="12856" y="7300"/>
                </a:cubicBezTo>
                <a:close/>
                <a:moveTo>
                  <a:pt x="13171" y="7300"/>
                </a:moveTo>
                <a:cubicBezTo>
                  <a:pt x="13142" y="7300"/>
                  <a:pt x="13118" y="7347"/>
                  <a:pt x="13118" y="7404"/>
                </a:cubicBezTo>
                <a:lnTo>
                  <a:pt x="13118" y="7624"/>
                </a:lnTo>
                <a:cubicBezTo>
                  <a:pt x="13118" y="7682"/>
                  <a:pt x="13142" y="7729"/>
                  <a:pt x="13171" y="7729"/>
                </a:cubicBezTo>
                <a:cubicBezTo>
                  <a:pt x="13200" y="7729"/>
                  <a:pt x="13224" y="7682"/>
                  <a:pt x="13224" y="7624"/>
                </a:cubicBezTo>
                <a:lnTo>
                  <a:pt x="13224" y="7404"/>
                </a:lnTo>
                <a:cubicBezTo>
                  <a:pt x="13224" y="7347"/>
                  <a:pt x="13200" y="7300"/>
                  <a:pt x="13171" y="7300"/>
                </a:cubicBezTo>
                <a:close/>
                <a:moveTo>
                  <a:pt x="14021" y="7300"/>
                </a:moveTo>
                <a:cubicBezTo>
                  <a:pt x="13992" y="7300"/>
                  <a:pt x="13968" y="7347"/>
                  <a:pt x="13968" y="7404"/>
                </a:cubicBezTo>
                <a:lnTo>
                  <a:pt x="13968" y="7624"/>
                </a:lnTo>
                <a:cubicBezTo>
                  <a:pt x="13968" y="7682"/>
                  <a:pt x="13992" y="7729"/>
                  <a:pt x="14021" y="7729"/>
                </a:cubicBezTo>
                <a:cubicBezTo>
                  <a:pt x="14050" y="7729"/>
                  <a:pt x="14074" y="7682"/>
                  <a:pt x="14074" y="7624"/>
                </a:cubicBezTo>
                <a:lnTo>
                  <a:pt x="14074" y="7404"/>
                </a:lnTo>
                <a:cubicBezTo>
                  <a:pt x="14074" y="7347"/>
                  <a:pt x="14050" y="7300"/>
                  <a:pt x="14021" y="7300"/>
                </a:cubicBezTo>
                <a:close/>
                <a:moveTo>
                  <a:pt x="14335" y="7300"/>
                </a:moveTo>
                <a:cubicBezTo>
                  <a:pt x="14306" y="7300"/>
                  <a:pt x="14282" y="7347"/>
                  <a:pt x="14282" y="7404"/>
                </a:cubicBezTo>
                <a:lnTo>
                  <a:pt x="14282" y="7624"/>
                </a:lnTo>
                <a:cubicBezTo>
                  <a:pt x="14282" y="7682"/>
                  <a:pt x="14306" y="7729"/>
                  <a:pt x="14335" y="7729"/>
                </a:cubicBezTo>
                <a:cubicBezTo>
                  <a:pt x="14364" y="7729"/>
                  <a:pt x="14388" y="7682"/>
                  <a:pt x="14388" y="7624"/>
                </a:cubicBezTo>
                <a:lnTo>
                  <a:pt x="14388" y="7404"/>
                </a:lnTo>
                <a:cubicBezTo>
                  <a:pt x="14388" y="7347"/>
                  <a:pt x="14364" y="7300"/>
                  <a:pt x="14335" y="7300"/>
                </a:cubicBezTo>
                <a:close/>
                <a:moveTo>
                  <a:pt x="15185" y="7300"/>
                </a:moveTo>
                <a:cubicBezTo>
                  <a:pt x="15156" y="7300"/>
                  <a:pt x="15132" y="7347"/>
                  <a:pt x="15132" y="7404"/>
                </a:cubicBezTo>
                <a:lnTo>
                  <a:pt x="15132" y="7624"/>
                </a:lnTo>
                <a:cubicBezTo>
                  <a:pt x="15132" y="7682"/>
                  <a:pt x="15156" y="7729"/>
                  <a:pt x="15185" y="7729"/>
                </a:cubicBezTo>
                <a:cubicBezTo>
                  <a:pt x="15214" y="7729"/>
                  <a:pt x="15237" y="7682"/>
                  <a:pt x="15237" y="7624"/>
                </a:cubicBezTo>
                <a:lnTo>
                  <a:pt x="15237" y="7404"/>
                </a:lnTo>
                <a:cubicBezTo>
                  <a:pt x="15237" y="7347"/>
                  <a:pt x="15214" y="7300"/>
                  <a:pt x="15185" y="7300"/>
                </a:cubicBezTo>
                <a:close/>
                <a:moveTo>
                  <a:pt x="15500" y="7300"/>
                </a:moveTo>
                <a:cubicBezTo>
                  <a:pt x="15470" y="7300"/>
                  <a:pt x="15447" y="7347"/>
                  <a:pt x="15447" y="7404"/>
                </a:cubicBezTo>
                <a:lnTo>
                  <a:pt x="15447" y="7624"/>
                </a:lnTo>
                <a:cubicBezTo>
                  <a:pt x="15447" y="7682"/>
                  <a:pt x="15470" y="7729"/>
                  <a:pt x="15500" y="7729"/>
                </a:cubicBezTo>
                <a:cubicBezTo>
                  <a:pt x="15529" y="7729"/>
                  <a:pt x="15551" y="7682"/>
                  <a:pt x="15551" y="7624"/>
                </a:cubicBezTo>
                <a:lnTo>
                  <a:pt x="15551" y="7404"/>
                </a:lnTo>
                <a:cubicBezTo>
                  <a:pt x="15551" y="7347"/>
                  <a:pt x="15529" y="7300"/>
                  <a:pt x="15500" y="7300"/>
                </a:cubicBezTo>
                <a:close/>
                <a:moveTo>
                  <a:pt x="16349" y="7300"/>
                </a:moveTo>
                <a:cubicBezTo>
                  <a:pt x="16320" y="7300"/>
                  <a:pt x="16296" y="7347"/>
                  <a:pt x="16296" y="7404"/>
                </a:cubicBezTo>
                <a:lnTo>
                  <a:pt x="16296" y="7624"/>
                </a:lnTo>
                <a:cubicBezTo>
                  <a:pt x="16296" y="7682"/>
                  <a:pt x="16320" y="7729"/>
                  <a:pt x="16349" y="7729"/>
                </a:cubicBezTo>
                <a:cubicBezTo>
                  <a:pt x="16378" y="7729"/>
                  <a:pt x="16401" y="7682"/>
                  <a:pt x="16401" y="7624"/>
                </a:cubicBezTo>
                <a:lnTo>
                  <a:pt x="16401" y="7404"/>
                </a:lnTo>
                <a:cubicBezTo>
                  <a:pt x="16401" y="7347"/>
                  <a:pt x="16378" y="7300"/>
                  <a:pt x="16349" y="7300"/>
                </a:cubicBezTo>
                <a:close/>
                <a:moveTo>
                  <a:pt x="16663" y="7300"/>
                </a:moveTo>
                <a:cubicBezTo>
                  <a:pt x="16634" y="7300"/>
                  <a:pt x="16611" y="7347"/>
                  <a:pt x="16611" y="7404"/>
                </a:cubicBezTo>
                <a:lnTo>
                  <a:pt x="16611" y="7624"/>
                </a:lnTo>
                <a:cubicBezTo>
                  <a:pt x="16611" y="7682"/>
                  <a:pt x="16634" y="7729"/>
                  <a:pt x="16663" y="7729"/>
                </a:cubicBezTo>
                <a:cubicBezTo>
                  <a:pt x="16692" y="7729"/>
                  <a:pt x="16716" y="7682"/>
                  <a:pt x="16716" y="7624"/>
                </a:cubicBezTo>
                <a:lnTo>
                  <a:pt x="16716" y="7404"/>
                </a:lnTo>
                <a:cubicBezTo>
                  <a:pt x="16716" y="7347"/>
                  <a:pt x="16692" y="7300"/>
                  <a:pt x="16663" y="7300"/>
                </a:cubicBezTo>
                <a:close/>
                <a:moveTo>
                  <a:pt x="17512" y="7300"/>
                </a:moveTo>
                <a:cubicBezTo>
                  <a:pt x="17483" y="7300"/>
                  <a:pt x="17459" y="7347"/>
                  <a:pt x="17459" y="7404"/>
                </a:cubicBezTo>
                <a:lnTo>
                  <a:pt x="17459" y="7624"/>
                </a:lnTo>
                <a:cubicBezTo>
                  <a:pt x="17459" y="7682"/>
                  <a:pt x="17483" y="7729"/>
                  <a:pt x="17512" y="7729"/>
                </a:cubicBezTo>
                <a:cubicBezTo>
                  <a:pt x="17541" y="7729"/>
                  <a:pt x="17565" y="7682"/>
                  <a:pt x="17565" y="7624"/>
                </a:cubicBezTo>
                <a:lnTo>
                  <a:pt x="17565" y="7404"/>
                </a:lnTo>
                <a:cubicBezTo>
                  <a:pt x="17565" y="7347"/>
                  <a:pt x="17541" y="7300"/>
                  <a:pt x="17512" y="7300"/>
                </a:cubicBezTo>
                <a:close/>
                <a:moveTo>
                  <a:pt x="17827" y="7300"/>
                </a:moveTo>
                <a:cubicBezTo>
                  <a:pt x="17798" y="7300"/>
                  <a:pt x="17774" y="7347"/>
                  <a:pt x="17774" y="7404"/>
                </a:cubicBezTo>
                <a:lnTo>
                  <a:pt x="17774" y="7624"/>
                </a:lnTo>
                <a:cubicBezTo>
                  <a:pt x="17774" y="7682"/>
                  <a:pt x="17798" y="7729"/>
                  <a:pt x="17827" y="7729"/>
                </a:cubicBezTo>
                <a:cubicBezTo>
                  <a:pt x="17856" y="7729"/>
                  <a:pt x="17880" y="7682"/>
                  <a:pt x="17880" y="7624"/>
                </a:cubicBezTo>
                <a:lnTo>
                  <a:pt x="17880" y="7404"/>
                </a:lnTo>
                <a:cubicBezTo>
                  <a:pt x="17880" y="7347"/>
                  <a:pt x="17856" y="7300"/>
                  <a:pt x="17827" y="7300"/>
                </a:cubicBezTo>
                <a:close/>
                <a:moveTo>
                  <a:pt x="18677" y="7300"/>
                </a:moveTo>
                <a:cubicBezTo>
                  <a:pt x="18648" y="7300"/>
                  <a:pt x="18624" y="7347"/>
                  <a:pt x="18624" y="7404"/>
                </a:cubicBezTo>
                <a:lnTo>
                  <a:pt x="18624" y="7624"/>
                </a:lnTo>
                <a:cubicBezTo>
                  <a:pt x="18624" y="7682"/>
                  <a:pt x="18648" y="7729"/>
                  <a:pt x="18677" y="7729"/>
                </a:cubicBezTo>
                <a:cubicBezTo>
                  <a:pt x="18706" y="7729"/>
                  <a:pt x="18730" y="7682"/>
                  <a:pt x="18730" y="7624"/>
                </a:cubicBezTo>
                <a:lnTo>
                  <a:pt x="18730" y="7404"/>
                </a:lnTo>
                <a:cubicBezTo>
                  <a:pt x="18730" y="7347"/>
                  <a:pt x="18706" y="7300"/>
                  <a:pt x="18677" y="7300"/>
                </a:cubicBezTo>
                <a:close/>
                <a:moveTo>
                  <a:pt x="18991" y="7300"/>
                </a:moveTo>
                <a:cubicBezTo>
                  <a:pt x="18962" y="7300"/>
                  <a:pt x="18938" y="7347"/>
                  <a:pt x="18938" y="7404"/>
                </a:cubicBezTo>
                <a:lnTo>
                  <a:pt x="18938" y="7624"/>
                </a:lnTo>
                <a:cubicBezTo>
                  <a:pt x="18938" y="7682"/>
                  <a:pt x="18962" y="7729"/>
                  <a:pt x="18991" y="7729"/>
                </a:cubicBezTo>
                <a:cubicBezTo>
                  <a:pt x="19020" y="7729"/>
                  <a:pt x="19044" y="7682"/>
                  <a:pt x="19044" y="7624"/>
                </a:cubicBezTo>
                <a:lnTo>
                  <a:pt x="19044" y="7404"/>
                </a:lnTo>
                <a:cubicBezTo>
                  <a:pt x="19044" y="7347"/>
                  <a:pt x="19020" y="7300"/>
                  <a:pt x="18991" y="7300"/>
                </a:cubicBezTo>
                <a:close/>
                <a:moveTo>
                  <a:pt x="19841" y="7300"/>
                </a:moveTo>
                <a:cubicBezTo>
                  <a:pt x="19812" y="7300"/>
                  <a:pt x="19788" y="7347"/>
                  <a:pt x="19788" y="7404"/>
                </a:cubicBezTo>
                <a:lnTo>
                  <a:pt x="19788" y="7624"/>
                </a:lnTo>
                <a:cubicBezTo>
                  <a:pt x="19788" y="7682"/>
                  <a:pt x="19812" y="7729"/>
                  <a:pt x="19841" y="7729"/>
                </a:cubicBezTo>
                <a:cubicBezTo>
                  <a:pt x="19870" y="7729"/>
                  <a:pt x="19894" y="7682"/>
                  <a:pt x="19894" y="7624"/>
                </a:cubicBezTo>
                <a:lnTo>
                  <a:pt x="19894" y="7404"/>
                </a:lnTo>
                <a:cubicBezTo>
                  <a:pt x="19894" y="7347"/>
                  <a:pt x="19870" y="7300"/>
                  <a:pt x="19841" y="7300"/>
                </a:cubicBezTo>
                <a:close/>
                <a:moveTo>
                  <a:pt x="20155" y="7300"/>
                </a:moveTo>
                <a:cubicBezTo>
                  <a:pt x="20126" y="7300"/>
                  <a:pt x="20102" y="7347"/>
                  <a:pt x="20102" y="7404"/>
                </a:cubicBezTo>
                <a:lnTo>
                  <a:pt x="20102" y="7624"/>
                </a:lnTo>
                <a:cubicBezTo>
                  <a:pt x="20102" y="7682"/>
                  <a:pt x="20126" y="7729"/>
                  <a:pt x="20155" y="7729"/>
                </a:cubicBezTo>
                <a:cubicBezTo>
                  <a:pt x="20184" y="7729"/>
                  <a:pt x="20207" y="7682"/>
                  <a:pt x="20207" y="7624"/>
                </a:cubicBezTo>
                <a:lnTo>
                  <a:pt x="20207" y="7404"/>
                </a:lnTo>
                <a:cubicBezTo>
                  <a:pt x="20207" y="7347"/>
                  <a:pt x="20184" y="7300"/>
                  <a:pt x="20155" y="7300"/>
                </a:cubicBezTo>
                <a:close/>
                <a:moveTo>
                  <a:pt x="21004" y="7300"/>
                </a:moveTo>
                <a:cubicBezTo>
                  <a:pt x="20975" y="7300"/>
                  <a:pt x="20952" y="7347"/>
                  <a:pt x="20952" y="7404"/>
                </a:cubicBezTo>
                <a:lnTo>
                  <a:pt x="20952" y="7624"/>
                </a:lnTo>
                <a:cubicBezTo>
                  <a:pt x="20952" y="7682"/>
                  <a:pt x="20975" y="7729"/>
                  <a:pt x="21004" y="7729"/>
                </a:cubicBezTo>
                <a:cubicBezTo>
                  <a:pt x="21033" y="7729"/>
                  <a:pt x="21057" y="7682"/>
                  <a:pt x="21057" y="7624"/>
                </a:cubicBezTo>
                <a:lnTo>
                  <a:pt x="21057" y="7404"/>
                </a:lnTo>
                <a:cubicBezTo>
                  <a:pt x="21057" y="7347"/>
                  <a:pt x="21033" y="7300"/>
                  <a:pt x="21004" y="7300"/>
                </a:cubicBezTo>
                <a:close/>
                <a:moveTo>
                  <a:pt x="21319" y="7300"/>
                </a:moveTo>
                <a:cubicBezTo>
                  <a:pt x="21289" y="7300"/>
                  <a:pt x="21267" y="7347"/>
                  <a:pt x="21267" y="7404"/>
                </a:cubicBezTo>
                <a:lnTo>
                  <a:pt x="21267" y="7624"/>
                </a:lnTo>
                <a:cubicBezTo>
                  <a:pt x="21267" y="7682"/>
                  <a:pt x="21289" y="7729"/>
                  <a:pt x="21319" y="7729"/>
                </a:cubicBezTo>
                <a:cubicBezTo>
                  <a:pt x="21348" y="7729"/>
                  <a:pt x="21372" y="7682"/>
                  <a:pt x="21372" y="7624"/>
                </a:cubicBezTo>
                <a:lnTo>
                  <a:pt x="21372" y="7404"/>
                </a:lnTo>
                <a:cubicBezTo>
                  <a:pt x="21372" y="7347"/>
                  <a:pt x="21348" y="7300"/>
                  <a:pt x="21319" y="7300"/>
                </a:cubicBezTo>
                <a:close/>
                <a:moveTo>
                  <a:pt x="281" y="8029"/>
                </a:moveTo>
                <a:cubicBezTo>
                  <a:pt x="252" y="8029"/>
                  <a:pt x="228" y="8077"/>
                  <a:pt x="228" y="8134"/>
                </a:cubicBezTo>
                <a:lnTo>
                  <a:pt x="228" y="8354"/>
                </a:lnTo>
                <a:cubicBezTo>
                  <a:pt x="228" y="8412"/>
                  <a:pt x="252" y="8459"/>
                  <a:pt x="281" y="8459"/>
                </a:cubicBezTo>
                <a:cubicBezTo>
                  <a:pt x="311" y="8459"/>
                  <a:pt x="334" y="8412"/>
                  <a:pt x="334" y="8354"/>
                </a:cubicBezTo>
                <a:lnTo>
                  <a:pt x="334" y="8134"/>
                </a:lnTo>
                <a:cubicBezTo>
                  <a:pt x="334" y="8077"/>
                  <a:pt x="311" y="8029"/>
                  <a:pt x="281" y="8029"/>
                </a:cubicBezTo>
                <a:close/>
                <a:moveTo>
                  <a:pt x="596" y="8029"/>
                </a:moveTo>
                <a:cubicBezTo>
                  <a:pt x="567" y="8029"/>
                  <a:pt x="543" y="8077"/>
                  <a:pt x="543" y="8134"/>
                </a:cubicBezTo>
                <a:lnTo>
                  <a:pt x="543" y="8354"/>
                </a:lnTo>
                <a:cubicBezTo>
                  <a:pt x="543" y="8412"/>
                  <a:pt x="567" y="8459"/>
                  <a:pt x="596" y="8459"/>
                </a:cubicBezTo>
                <a:cubicBezTo>
                  <a:pt x="625" y="8459"/>
                  <a:pt x="649" y="8412"/>
                  <a:pt x="649" y="8354"/>
                </a:cubicBezTo>
                <a:lnTo>
                  <a:pt x="649" y="8134"/>
                </a:lnTo>
                <a:cubicBezTo>
                  <a:pt x="649" y="8077"/>
                  <a:pt x="625" y="8029"/>
                  <a:pt x="596" y="8029"/>
                </a:cubicBezTo>
                <a:close/>
                <a:moveTo>
                  <a:pt x="1446" y="8029"/>
                </a:moveTo>
                <a:cubicBezTo>
                  <a:pt x="1417" y="8029"/>
                  <a:pt x="1393" y="8077"/>
                  <a:pt x="1393" y="8134"/>
                </a:cubicBezTo>
                <a:lnTo>
                  <a:pt x="1393" y="8354"/>
                </a:lnTo>
                <a:cubicBezTo>
                  <a:pt x="1393" y="8412"/>
                  <a:pt x="1417" y="8459"/>
                  <a:pt x="1446" y="8459"/>
                </a:cubicBezTo>
                <a:cubicBezTo>
                  <a:pt x="1475" y="8459"/>
                  <a:pt x="1499" y="8412"/>
                  <a:pt x="1499" y="8354"/>
                </a:cubicBezTo>
                <a:lnTo>
                  <a:pt x="1499" y="8134"/>
                </a:lnTo>
                <a:cubicBezTo>
                  <a:pt x="1499" y="8077"/>
                  <a:pt x="1475" y="8029"/>
                  <a:pt x="1446" y="8029"/>
                </a:cubicBezTo>
                <a:close/>
                <a:moveTo>
                  <a:pt x="1760" y="8029"/>
                </a:moveTo>
                <a:cubicBezTo>
                  <a:pt x="1731" y="8029"/>
                  <a:pt x="1707" y="8077"/>
                  <a:pt x="1707" y="8134"/>
                </a:cubicBezTo>
                <a:lnTo>
                  <a:pt x="1707" y="8354"/>
                </a:lnTo>
                <a:cubicBezTo>
                  <a:pt x="1707" y="8412"/>
                  <a:pt x="1731" y="8459"/>
                  <a:pt x="1760" y="8459"/>
                </a:cubicBezTo>
                <a:cubicBezTo>
                  <a:pt x="1789" y="8459"/>
                  <a:pt x="1813" y="8412"/>
                  <a:pt x="1813" y="8354"/>
                </a:cubicBezTo>
                <a:lnTo>
                  <a:pt x="1813" y="8134"/>
                </a:lnTo>
                <a:cubicBezTo>
                  <a:pt x="1813" y="8077"/>
                  <a:pt x="1789" y="8029"/>
                  <a:pt x="1760" y="8029"/>
                </a:cubicBezTo>
                <a:close/>
                <a:moveTo>
                  <a:pt x="2610" y="8029"/>
                </a:moveTo>
                <a:cubicBezTo>
                  <a:pt x="2581" y="8029"/>
                  <a:pt x="2557" y="8077"/>
                  <a:pt x="2557" y="8134"/>
                </a:cubicBezTo>
                <a:lnTo>
                  <a:pt x="2557" y="8354"/>
                </a:lnTo>
                <a:cubicBezTo>
                  <a:pt x="2557" y="8412"/>
                  <a:pt x="2581" y="8459"/>
                  <a:pt x="2610" y="8459"/>
                </a:cubicBezTo>
                <a:cubicBezTo>
                  <a:pt x="2639" y="8459"/>
                  <a:pt x="2662" y="8412"/>
                  <a:pt x="2662" y="8354"/>
                </a:cubicBezTo>
                <a:lnTo>
                  <a:pt x="2662" y="8134"/>
                </a:lnTo>
                <a:cubicBezTo>
                  <a:pt x="2662" y="8077"/>
                  <a:pt x="2639" y="8029"/>
                  <a:pt x="2610" y="8029"/>
                </a:cubicBezTo>
                <a:close/>
                <a:moveTo>
                  <a:pt x="2924" y="8029"/>
                </a:moveTo>
                <a:cubicBezTo>
                  <a:pt x="2895" y="8029"/>
                  <a:pt x="2871" y="8077"/>
                  <a:pt x="2871" y="8134"/>
                </a:cubicBezTo>
                <a:lnTo>
                  <a:pt x="2871" y="8354"/>
                </a:lnTo>
                <a:cubicBezTo>
                  <a:pt x="2871" y="8412"/>
                  <a:pt x="2895" y="8459"/>
                  <a:pt x="2924" y="8459"/>
                </a:cubicBezTo>
                <a:cubicBezTo>
                  <a:pt x="2954" y="8459"/>
                  <a:pt x="2976" y="8412"/>
                  <a:pt x="2976" y="8354"/>
                </a:cubicBezTo>
                <a:lnTo>
                  <a:pt x="2976" y="8134"/>
                </a:lnTo>
                <a:cubicBezTo>
                  <a:pt x="2976" y="8077"/>
                  <a:pt x="2954" y="8029"/>
                  <a:pt x="2924" y="8029"/>
                </a:cubicBezTo>
                <a:close/>
                <a:moveTo>
                  <a:pt x="3773" y="8029"/>
                </a:moveTo>
                <a:cubicBezTo>
                  <a:pt x="3744" y="8029"/>
                  <a:pt x="3721" y="8077"/>
                  <a:pt x="3721" y="8134"/>
                </a:cubicBezTo>
                <a:lnTo>
                  <a:pt x="3721" y="8354"/>
                </a:lnTo>
                <a:cubicBezTo>
                  <a:pt x="3721" y="8412"/>
                  <a:pt x="3744" y="8459"/>
                  <a:pt x="3773" y="8459"/>
                </a:cubicBezTo>
                <a:cubicBezTo>
                  <a:pt x="3802" y="8459"/>
                  <a:pt x="3826" y="8412"/>
                  <a:pt x="3826" y="8354"/>
                </a:cubicBezTo>
                <a:lnTo>
                  <a:pt x="3826" y="8134"/>
                </a:lnTo>
                <a:cubicBezTo>
                  <a:pt x="3826" y="8077"/>
                  <a:pt x="3802" y="8029"/>
                  <a:pt x="3773" y="8029"/>
                </a:cubicBezTo>
                <a:close/>
                <a:moveTo>
                  <a:pt x="4088" y="8029"/>
                </a:moveTo>
                <a:cubicBezTo>
                  <a:pt x="4058" y="8029"/>
                  <a:pt x="4035" y="8077"/>
                  <a:pt x="4035" y="8134"/>
                </a:cubicBezTo>
                <a:lnTo>
                  <a:pt x="4035" y="8354"/>
                </a:lnTo>
                <a:cubicBezTo>
                  <a:pt x="4035" y="8412"/>
                  <a:pt x="4058" y="8459"/>
                  <a:pt x="4088" y="8459"/>
                </a:cubicBezTo>
                <a:cubicBezTo>
                  <a:pt x="4117" y="8459"/>
                  <a:pt x="4141" y="8412"/>
                  <a:pt x="4141" y="8354"/>
                </a:cubicBezTo>
                <a:lnTo>
                  <a:pt x="4141" y="8134"/>
                </a:lnTo>
                <a:cubicBezTo>
                  <a:pt x="4141" y="8077"/>
                  <a:pt x="4117" y="8029"/>
                  <a:pt x="4088" y="8029"/>
                </a:cubicBezTo>
                <a:close/>
                <a:moveTo>
                  <a:pt x="4937" y="8029"/>
                </a:moveTo>
                <a:cubicBezTo>
                  <a:pt x="4908" y="8029"/>
                  <a:pt x="4884" y="8077"/>
                  <a:pt x="4884" y="8134"/>
                </a:cubicBezTo>
                <a:lnTo>
                  <a:pt x="4884" y="8354"/>
                </a:lnTo>
                <a:cubicBezTo>
                  <a:pt x="4884" y="8412"/>
                  <a:pt x="4908" y="8459"/>
                  <a:pt x="4937" y="8459"/>
                </a:cubicBezTo>
                <a:cubicBezTo>
                  <a:pt x="4966" y="8459"/>
                  <a:pt x="4990" y="8412"/>
                  <a:pt x="4990" y="8354"/>
                </a:cubicBezTo>
                <a:lnTo>
                  <a:pt x="4990" y="8134"/>
                </a:lnTo>
                <a:cubicBezTo>
                  <a:pt x="4990" y="8077"/>
                  <a:pt x="4966" y="8029"/>
                  <a:pt x="4937" y="8029"/>
                </a:cubicBezTo>
                <a:close/>
                <a:moveTo>
                  <a:pt x="5252" y="8029"/>
                </a:moveTo>
                <a:cubicBezTo>
                  <a:pt x="5223" y="8029"/>
                  <a:pt x="5199" y="8077"/>
                  <a:pt x="5199" y="8134"/>
                </a:cubicBezTo>
                <a:lnTo>
                  <a:pt x="5199" y="8354"/>
                </a:lnTo>
                <a:cubicBezTo>
                  <a:pt x="5199" y="8412"/>
                  <a:pt x="5223" y="8459"/>
                  <a:pt x="5252" y="8459"/>
                </a:cubicBezTo>
                <a:cubicBezTo>
                  <a:pt x="5281" y="8459"/>
                  <a:pt x="5305" y="8412"/>
                  <a:pt x="5305" y="8354"/>
                </a:cubicBezTo>
                <a:lnTo>
                  <a:pt x="5305" y="8134"/>
                </a:lnTo>
                <a:cubicBezTo>
                  <a:pt x="5305" y="8077"/>
                  <a:pt x="5281" y="8029"/>
                  <a:pt x="5252" y="8029"/>
                </a:cubicBezTo>
                <a:close/>
                <a:moveTo>
                  <a:pt x="6102" y="8029"/>
                </a:moveTo>
                <a:cubicBezTo>
                  <a:pt x="6072" y="8029"/>
                  <a:pt x="6049" y="8077"/>
                  <a:pt x="6049" y="8134"/>
                </a:cubicBezTo>
                <a:lnTo>
                  <a:pt x="6049" y="8354"/>
                </a:lnTo>
                <a:cubicBezTo>
                  <a:pt x="6049" y="8412"/>
                  <a:pt x="6072" y="8459"/>
                  <a:pt x="6102" y="8459"/>
                </a:cubicBezTo>
                <a:cubicBezTo>
                  <a:pt x="6131" y="8459"/>
                  <a:pt x="6155" y="8412"/>
                  <a:pt x="6155" y="8354"/>
                </a:cubicBezTo>
                <a:lnTo>
                  <a:pt x="6155" y="8134"/>
                </a:lnTo>
                <a:cubicBezTo>
                  <a:pt x="6155" y="8077"/>
                  <a:pt x="6131" y="8029"/>
                  <a:pt x="6102" y="8029"/>
                </a:cubicBezTo>
                <a:close/>
                <a:moveTo>
                  <a:pt x="6416" y="8029"/>
                </a:moveTo>
                <a:cubicBezTo>
                  <a:pt x="6387" y="8029"/>
                  <a:pt x="6363" y="8077"/>
                  <a:pt x="6363" y="8134"/>
                </a:cubicBezTo>
                <a:lnTo>
                  <a:pt x="6363" y="8354"/>
                </a:lnTo>
                <a:cubicBezTo>
                  <a:pt x="6363" y="8412"/>
                  <a:pt x="6387" y="8459"/>
                  <a:pt x="6416" y="8459"/>
                </a:cubicBezTo>
                <a:cubicBezTo>
                  <a:pt x="6445" y="8459"/>
                  <a:pt x="6469" y="8412"/>
                  <a:pt x="6469" y="8354"/>
                </a:cubicBezTo>
                <a:lnTo>
                  <a:pt x="6469" y="8134"/>
                </a:lnTo>
                <a:cubicBezTo>
                  <a:pt x="6469" y="8077"/>
                  <a:pt x="6445" y="8029"/>
                  <a:pt x="6416" y="8029"/>
                </a:cubicBezTo>
                <a:close/>
                <a:moveTo>
                  <a:pt x="7266" y="8029"/>
                </a:moveTo>
                <a:cubicBezTo>
                  <a:pt x="7237" y="8029"/>
                  <a:pt x="7213" y="8077"/>
                  <a:pt x="7213" y="8134"/>
                </a:cubicBezTo>
                <a:lnTo>
                  <a:pt x="7213" y="8354"/>
                </a:lnTo>
                <a:cubicBezTo>
                  <a:pt x="7213" y="8412"/>
                  <a:pt x="7237" y="8459"/>
                  <a:pt x="7266" y="8459"/>
                </a:cubicBezTo>
                <a:cubicBezTo>
                  <a:pt x="7295" y="8459"/>
                  <a:pt x="7318" y="8412"/>
                  <a:pt x="7318" y="8354"/>
                </a:cubicBezTo>
                <a:lnTo>
                  <a:pt x="7318" y="8134"/>
                </a:lnTo>
                <a:cubicBezTo>
                  <a:pt x="7318" y="8077"/>
                  <a:pt x="7295" y="8029"/>
                  <a:pt x="7266" y="8029"/>
                </a:cubicBezTo>
                <a:close/>
                <a:moveTo>
                  <a:pt x="7580" y="8029"/>
                </a:moveTo>
                <a:cubicBezTo>
                  <a:pt x="7551" y="8029"/>
                  <a:pt x="7527" y="8077"/>
                  <a:pt x="7527" y="8134"/>
                </a:cubicBezTo>
                <a:lnTo>
                  <a:pt x="7527" y="8354"/>
                </a:lnTo>
                <a:cubicBezTo>
                  <a:pt x="7527" y="8412"/>
                  <a:pt x="7551" y="8459"/>
                  <a:pt x="7580" y="8459"/>
                </a:cubicBezTo>
                <a:cubicBezTo>
                  <a:pt x="7609" y="8459"/>
                  <a:pt x="7632" y="8412"/>
                  <a:pt x="7632" y="8354"/>
                </a:cubicBezTo>
                <a:lnTo>
                  <a:pt x="7632" y="8134"/>
                </a:lnTo>
                <a:cubicBezTo>
                  <a:pt x="7632" y="8077"/>
                  <a:pt x="7609" y="8029"/>
                  <a:pt x="7580" y="8029"/>
                </a:cubicBezTo>
                <a:close/>
                <a:moveTo>
                  <a:pt x="8429" y="8029"/>
                </a:moveTo>
                <a:cubicBezTo>
                  <a:pt x="8400" y="8029"/>
                  <a:pt x="8377" y="8077"/>
                  <a:pt x="8377" y="8134"/>
                </a:cubicBezTo>
                <a:lnTo>
                  <a:pt x="8377" y="8354"/>
                </a:lnTo>
                <a:cubicBezTo>
                  <a:pt x="8377" y="8412"/>
                  <a:pt x="8400" y="8459"/>
                  <a:pt x="8429" y="8459"/>
                </a:cubicBezTo>
                <a:cubicBezTo>
                  <a:pt x="8458" y="8459"/>
                  <a:pt x="8482" y="8412"/>
                  <a:pt x="8482" y="8354"/>
                </a:cubicBezTo>
                <a:lnTo>
                  <a:pt x="8482" y="8134"/>
                </a:lnTo>
                <a:cubicBezTo>
                  <a:pt x="8482" y="8077"/>
                  <a:pt x="8458" y="8029"/>
                  <a:pt x="8429" y="8029"/>
                </a:cubicBezTo>
                <a:close/>
                <a:moveTo>
                  <a:pt x="8744" y="8029"/>
                </a:moveTo>
                <a:cubicBezTo>
                  <a:pt x="8714" y="8029"/>
                  <a:pt x="8691" y="8077"/>
                  <a:pt x="8691" y="8134"/>
                </a:cubicBezTo>
                <a:lnTo>
                  <a:pt x="8691" y="8354"/>
                </a:lnTo>
                <a:cubicBezTo>
                  <a:pt x="8691" y="8412"/>
                  <a:pt x="8714" y="8459"/>
                  <a:pt x="8744" y="8459"/>
                </a:cubicBezTo>
                <a:cubicBezTo>
                  <a:pt x="8773" y="8459"/>
                  <a:pt x="8796" y="8412"/>
                  <a:pt x="8796" y="8354"/>
                </a:cubicBezTo>
                <a:lnTo>
                  <a:pt x="8796" y="8134"/>
                </a:lnTo>
                <a:cubicBezTo>
                  <a:pt x="8796" y="8077"/>
                  <a:pt x="8773" y="8029"/>
                  <a:pt x="8744" y="8029"/>
                </a:cubicBezTo>
                <a:close/>
                <a:moveTo>
                  <a:pt x="9593" y="8029"/>
                </a:moveTo>
                <a:cubicBezTo>
                  <a:pt x="9564" y="8029"/>
                  <a:pt x="9540" y="8077"/>
                  <a:pt x="9540" y="8134"/>
                </a:cubicBezTo>
                <a:lnTo>
                  <a:pt x="9540" y="8354"/>
                </a:lnTo>
                <a:cubicBezTo>
                  <a:pt x="9540" y="8412"/>
                  <a:pt x="9564" y="8459"/>
                  <a:pt x="9593" y="8459"/>
                </a:cubicBezTo>
                <a:cubicBezTo>
                  <a:pt x="9622" y="8459"/>
                  <a:pt x="9646" y="8412"/>
                  <a:pt x="9646" y="8354"/>
                </a:cubicBezTo>
                <a:lnTo>
                  <a:pt x="9646" y="8134"/>
                </a:lnTo>
                <a:cubicBezTo>
                  <a:pt x="9646" y="8077"/>
                  <a:pt x="9622" y="8029"/>
                  <a:pt x="9593" y="8029"/>
                </a:cubicBezTo>
                <a:close/>
                <a:moveTo>
                  <a:pt x="9908" y="8029"/>
                </a:moveTo>
                <a:cubicBezTo>
                  <a:pt x="9879" y="8029"/>
                  <a:pt x="9855" y="8077"/>
                  <a:pt x="9855" y="8134"/>
                </a:cubicBezTo>
                <a:lnTo>
                  <a:pt x="9855" y="8354"/>
                </a:lnTo>
                <a:cubicBezTo>
                  <a:pt x="9855" y="8412"/>
                  <a:pt x="9879" y="8459"/>
                  <a:pt x="9908" y="8459"/>
                </a:cubicBezTo>
                <a:cubicBezTo>
                  <a:pt x="9937" y="8459"/>
                  <a:pt x="9961" y="8412"/>
                  <a:pt x="9961" y="8354"/>
                </a:cubicBezTo>
                <a:lnTo>
                  <a:pt x="9961" y="8134"/>
                </a:lnTo>
                <a:cubicBezTo>
                  <a:pt x="9961" y="8077"/>
                  <a:pt x="9937" y="8029"/>
                  <a:pt x="9908" y="8029"/>
                </a:cubicBezTo>
                <a:close/>
                <a:moveTo>
                  <a:pt x="10758" y="8029"/>
                </a:moveTo>
                <a:cubicBezTo>
                  <a:pt x="10728" y="8029"/>
                  <a:pt x="10705" y="8077"/>
                  <a:pt x="10705" y="8134"/>
                </a:cubicBezTo>
                <a:lnTo>
                  <a:pt x="10705" y="8354"/>
                </a:lnTo>
                <a:cubicBezTo>
                  <a:pt x="10705" y="8412"/>
                  <a:pt x="10728" y="8459"/>
                  <a:pt x="10758" y="8459"/>
                </a:cubicBezTo>
                <a:cubicBezTo>
                  <a:pt x="10787" y="8459"/>
                  <a:pt x="10810" y="8412"/>
                  <a:pt x="10810" y="8354"/>
                </a:cubicBezTo>
                <a:lnTo>
                  <a:pt x="10810" y="8134"/>
                </a:lnTo>
                <a:cubicBezTo>
                  <a:pt x="10810" y="8077"/>
                  <a:pt x="10787" y="8029"/>
                  <a:pt x="10758" y="8029"/>
                </a:cubicBezTo>
                <a:close/>
                <a:moveTo>
                  <a:pt x="11072" y="8029"/>
                </a:moveTo>
                <a:cubicBezTo>
                  <a:pt x="11043" y="8029"/>
                  <a:pt x="11019" y="8077"/>
                  <a:pt x="11019" y="8134"/>
                </a:cubicBezTo>
                <a:lnTo>
                  <a:pt x="11019" y="8354"/>
                </a:lnTo>
                <a:cubicBezTo>
                  <a:pt x="11019" y="8412"/>
                  <a:pt x="11043" y="8459"/>
                  <a:pt x="11072" y="8459"/>
                </a:cubicBezTo>
                <a:cubicBezTo>
                  <a:pt x="11101" y="8459"/>
                  <a:pt x="11125" y="8412"/>
                  <a:pt x="11125" y="8354"/>
                </a:cubicBezTo>
                <a:lnTo>
                  <a:pt x="11125" y="8134"/>
                </a:lnTo>
                <a:cubicBezTo>
                  <a:pt x="11125" y="8077"/>
                  <a:pt x="11101" y="8029"/>
                  <a:pt x="11072" y="8029"/>
                </a:cubicBezTo>
                <a:close/>
                <a:moveTo>
                  <a:pt x="11922" y="8029"/>
                </a:moveTo>
                <a:cubicBezTo>
                  <a:pt x="11893" y="8029"/>
                  <a:pt x="11869" y="8077"/>
                  <a:pt x="11869" y="8134"/>
                </a:cubicBezTo>
                <a:lnTo>
                  <a:pt x="11869" y="8354"/>
                </a:lnTo>
                <a:cubicBezTo>
                  <a:pt x="11869" y="8412"/>
                  <a:pt x="11893" y="8459"/>
                  <a:pt x="11922" y="8459"/>
                </a:cubicBezTo>
                <a:cubicBezTo>
                  <a:pt x="11951" y="8459"/>
                  <a:pt x="11974" y="8412"/>
                  <a:pt x="11974" y="8354"/>
                </a:cubicBezTo>
                <a:lnTo>
                  <a:pt x="11974" y="8134"/>
                </a:lnTo>
                <a:cubicBezTo>
                  <a:pt x="11974" y="8077"/>
                  <a:pt x="11951" y="8029"/>
                  <a:pt x="11922" y="8029"/>
                </a:cubicBezTo>
                <a:close/>
                <a:moveTo>
                  <a:pt x="12236" y="8029"/>
                </a:moveTo>
                <a:cubicBezTo>
                  <a:pt x="12207" y="8029"/>
                  <a:pt x="12183" y="8077"/>
                  <a:pt x="12183" y="8134"/>
                </a:cubicBezTo>
                <a:lnTo>
                  <a:pt x="12183" y="8354"/>
                </a:lnTo>
                <a:cubicBezTo>
                  <a:pt x="12183" y="8412"/>
                  <a:pt x="12207" y="8459"/>
                  <a:pt x="12236" y="8459"/>
                </a:cubicBezTo>
                <a:cubicBezTo>
                  <a:pt x="12265" y="8459"/>
                  <a:pt x="12288" y="8412"/>
                  <a:pt x="12288" y="8354"/>
                </a:cubicBezTo>
                <a:lnTo>
                  <a:pt x="12288" y="8134"/>
                </a:lnTo>
                <a:cubicBezTo>
                  <a:pt x="12288" y="8077"/>
                  <a:pt x="12265" y="8029"/>
                  <a:pt x="12236" y="8029"/>
                </a:cubicBezTo>
                <a:close/>
                <a:moveTo>
                  <a:pt x="13085" y="8029"/>
                </a:moveTo>
                <a:cubicBezTo>
                  <a:pt x="13056" y="8029"/>
                  <a:pt x="13032" y="8077"/>
                  <a:pt x="13032" y="8134"/>
                </a:cubicBezTo>
                <a:lnTo>
                  <a:pt x="13032" y="8354"/>
                </a:lnTo>
                <a:cubicBezTo>
                  <a:pt x="13032" y="8412"/>
                  <a:pt x="13056" y="8459"/>
                  <a:pt x="13085" y="8459"/>
                </a:cubicBezTo>
                <a:cubicBezTo>
                  <a:pt x="13114" y="8459"/>
                  <a:pt x="13138" y="8412"/>
                  <a:pt x="13138" y="8354"/>
                </a:cubicBezTo>
                <a:lnTo>
                  <a:pt x="13138" y="8134"/>
                </a:lnTo>
                <a:cubicBezTo>
                  <a:pt x="13138" y="8077"/>
                  <a:pt x="13114" y="8029"/>
                  <a:pt x="13085" y="8029"/>
                </a:cubicBezTo>
                <a:close/>
                <a:moveTo>
                  <a:pt x="13399" y="8029"/>
                </a:moveTo>
                <a:cubicBezTo>
                  <a:pt x="13370" y="8029"/>
                  <a:pt x="13348" y="8077"/>
                  <a:pt x="13348" y="8134"/>
                </a:cubicBezTo>
                <a:lnTo>
                  <a:pt x="13348" y="8354"/>
                </a:lnTo>
                <a:cubicBezTo>
                  <a:pt x="13348" y="8412"/>
                  <a:pt x="13370" y="8459"/>
                  <a:pt x="13399" y="8459"/>
                </a:cubicBezTo>
                <a:cubicBezTo>
                  <a:pt x="13428" y="8459"/>
                  <a:pt x="13452" y="8412"/>
                  <a:pt x="13452" y="8354"/>
                </a:cubicBezTo>
                <a:lnTo>
                  <a:pt x="13452" y="8134"/>
                </a:lnTo>
                <a:cubicBezTo>
                  <a:pt x="13452" y="8077"/>
                  <a:pt x="13428" y="8029"/>
                  <a:pt x="13399" y="8029"/>
                </a:cubicBezTo>
                <a:close/>
                <a:moveTo>
                  <a:pt x="14249" y="8029"/>
                </a:moveTo>
                <a:cubicBezTo>
                  <a:pt x="14220" y="8029"/>
                  <a:pt x="14196" y="8077"/>
                  <a:pt x="14196" y="8134"/>
                </a:cubicBezTo>
                <a:lnTo>
                  <a:pt x="14196" y="8354"/>
                </a:lnTo>
                <a:cubicBezTo>
                  <a:pt x="14196" y="8412"/>
                  <a:pt x="14220" y="8459"/>
                  <a:pt x="14249" y="8459"/>
                </a:cubicBezTo>
                <a:cubicBezTo>
                  <a:pt x="14278" y="8459"/>
                  <a:pt x="14302" y="8412"/>
                  <a:pt x="14302" y="8354"/>
                </a:cubicBezTo>
                <a:lnTo>
                  <a:pt x="14302" y="8134"/>
                </a:lnTo>
                <a:cubicBezTo>
                  <a:pt x="14302" y="8077"/>
                  <a:pt x="14278" y="8029"/>
                  <a:pt x="14249" y="8029"/>
                </a:cubicBezTo>
                <a:close/>
                <a:moveTo>
                  <a:pt x="14564" y="8029"/>
                </a:moveTo>
                <a:cubicBezTo>
                  <a:pt x="14535" y="8029"/>
                  <a:pt x="14511" y="8077"/>
                  <a:pt x="14511" y="8134"/>
                </a:cubicBezTo>
                <a:lnTo>
                  <a:pt x="14511" y="8354"/>
                </a:lnTo>
                <a:cubicBezTo>
                  <a:pt x="14511" y="8412"/>
                  <a:pt x="14535" y="8459"/>
                  <a:pt x="14564" y="8459"/>
                </a:cubicBezTo>
                <a:cubicBezTo>
                  <a:pt x="14593" y="8459"/>
                  <a:pt x="14617" y="8412"/>
                  <a:pt x="14617" y="8354"/>
                </a:cubicBezTo>
                <a:lnTo>
                  <a:pt x="14617" y="8134"/>
                </a:lnTo>
                <a:cubicBezTo>
                  <a:pt x="14617" y="8077"/>
                  <a:pt x="14593" y="8029"/>
                  <a:pt x="14564" y="8029"/>
                </a:cubicBezTo>
                <a:close/>
                <a:moveTo>
                  <a:pt x="15413" y="8029"/>
                </a:moveTo>
                <a:cubicBezTo>
                  <a:pt x="15384" y="8029"/>
                  <a:pt x="15360" y="8077"/>
                  <a:pt x="15360" y="8134"/>
                </a:cubicBezTo>
                <a:lnTo>
                  <a:pt x="15360" y="8354"/>
                </a:lnTo>
                <a:cubicBezTo>
                  <a:pt x="15360" y="8412"/>
                  <a:pt x="15384" y="8459"/>
                  <a:pt x="15413" y="8459"/>
                </a:cubicBezTo>
                <a:cubicBezTo>
                  <a:pt x="15442" y="8459"/>
                  <a:pt x="15465" y="8412"/>
                  <a:pt x="15465" y="8354"/>
                </a:cubicBezTo>
                <a:lnTo>
                  <a:pt x="15465" y="8134"/>
                </a:lnTo>
                <a:cubicBezTo>
                  <a:pt x="15465" y="8077"/>
                  <a:pt x="15442" y="8029"/>
                  <a:pt x="15413" y="8029"/>
                </a:cubicBezTo>
                <a:close/>
                <a:moveTo>
                  <a:pt x="15728" y="8029"/>
                </a:moveTo>
                <a:cubicBezTo>
                  <a:pt x="15699" y="8029"/>
                  <a:pt x="15675" y="8077"/>
                  <a:pt x="15675" y="8134"/>
                </a:cubicBezTo>
                <a:lnTo>
                  <a:pt x="15675" y="8354"/>
                </a:lnTo>
                <a:cubicBezTo>
                  <a:pt x="15675" y="8412"/>
                  <a:pt x="15699" y="8459"/>
                  <a:pt x="15728" y="8459"/>
                </a:cubicBezTo>
                <a:cubicBezTo>
                  <a:pt x="15757" y="8459"/>
                  <a:pt x="15781" y="8412"/>
                  <a:pt x="15781" y="8354"/>
                </a:cubicBezTo>
                <a:lnTo>
                  <a:pt x="15781" y="8134"/>
                </a:lnTo>
                <a:cubicBezTo>
                  <a:pt x="15781" y="8077"/>
                  <a:pt x="15757" y="8029"/>
                  <a:pt x="15728" y="8029"/>
                </a:cubicBezTo>
                <a:close/>
                <a:moveTo>
                  <a:pt x="16578" y="8029"/>
                </a:moveTo>
                <a:cubicBezTo>
                  <a:pt x="16549" y="8029"/>
                  <a:pt x="16525" y="8077"/>
                  <a:pt x="16525" y="8134"/>
                </a:cubicBezTo>
                <a:lnTo>
                  <a:pt x="16525" y="8354"/>
                </a:lnTo>
                <a:cubicBezTo>
                  <a:pt x="16525" y="8412"/>
                  <a:pt x="16549" y="8459"/>
                  <a:pt x="16578" y="8459"/>
                </a:cubicBezTo>
                <a:cubicBezTo>
                  <a:pt x="16607" y="8459"/>
                  <a:pt x="16630" y="8412"/>
                  <a:pt x="16630" y="8354"/>
                </a:cubicBezTo>
                <a:lnTo>
                  <a:pt x="16630" y="8134"/>
                </a:lnTo>
                <a:cubicBezTo>
                  <a:pt x="16630" y="8077"/>
                  <a:pt x="16607" y="8029"/>
                  <a:pt x="16578" y="8029"/>
                </a:cubicBezTo>
                <a:close/>
                <a:moveTo>
                  <a:pt x="16892" y="8029"/>
                </a:moveTo>
                <a:cubicBezTo>
                  <a:pt x="16863" y="8029"/>
                  <a:pt x="16839" y="8077"/>
                  <a:pt x="16839" y="8134"/>
                </a:cubicBezTo>
                <a:lnTo>
                  <a:pt x="16839" y="8354"/>
                </a:lnTo>
                <a:cubicBezTo>
                  <a:pt x="16839" y="8412"/>
                  <a:pt x="16863" y="8459"/>
                  <a:pt x="16892" y="8459"/>
                </a:cubicBezTo>
                <a:cubicBezTo>
                  <a:pt x="16921" y="8459"/>
                  <a:pt x="16944" y="8412"/>
                  <a:pt x="16944" y="8354"/>
                </a:cubicBezTo>
                <a:lnTo>
                  <a:pt x="16944" y="8134"/>
                </a:lnTo>
                <a:cubicBezTo>
                  <a:pt x="16944" y="8077"/>
                  <a:pt x="16921" y="8029"/>
                  <a:pt x="16892" y="8029"/>
                </a:cubicBezTo>
                <a:close/>
                <a:moveTo>
                  <a:pt x="17741" y="8029"/>
                </a:moveTo>
                <a:cubicBezTo>
                  <a:pt x="17712" y="8029"/>
                  <a:pt x="17689" y="8077"/>
                  <a:pt x="17689" y="8134"/>
                </a:cubicBezTo>
                <a:lnTo>
                  <a:pt x="17689" y="8354"/>
                </a:lnTo>
                <a:cubicBezTo>
                  <a:pt x="17689" y="8412"/>
                  <a:pt x="17712" y="8459"/>
                  <a:pt x="17741" y="8459"/>
                </a:cubicBezTo>
                <a:cubicBezTo>
                  <a:pt x="17770" y="8459"/>
                  <a:pt x="17794" y="8412"/>
                  <a:pt x="17794" y="8354"/>
                </a:cubicBezTo>
                <a:lnTo>
                  <a:pt x="17794" y="8134"/>
                </a:lnTo>
                <a:cubicBezTo>
                  <a:pt x="17794" y="8077"/>
                  <a:pt x="17770" y="8029"/>
                  <a:pt x="17741" y="8029"/>
                </a:cubicBezTo>
                <a:close/>
                <a:moveTo>
                  <a:pt x="18055" y="8029"/>
                </a:moveTo>
                <a:cubicBezTo>
                  <a:pt x="18026" y="8029"/>
                  <a:pt x="18002" y="8077"/>
                  <a:pt x="18002" y="8134"/>
                </a:cubicBezTo>
                <a:lnTo>
                  <a:pt x="18002" y="8354"/>
                </a:lnTo>
                <a:cubicBezTo>
                  <a:pt x="18002" y="8412"/>
                  <a:pt x="18026" y="8459"/>
                  <a:pt x="18055" y="8459"/>
                </a:cubicBezTo>
                <a:cubicBezTo>
                  <a:pt x="18085" y="8459"/>
                  <a:pt x="18108" y="8412"/>
                  <a:pt x="18108" y="8354"/>
                </a:cubicBezTo>
                <a:lnTo>
                  <a:pt x="18108" y="8134"/>
                </a:lnTo>
                <a:cubicBezTo>
                  <a:pt x="18108" y="8077"/>
                  <a:pt x="18085" y="8029"/>
                  <a:pt x="18055" y="8029"/>
                </a:cubicBezTo>
                <a:close/>
                <a:moveTo>
                  <a:pt x="18905" y="8029"/>
                </a:moveTo>
                <a:cubicBezTo>
                  <a:pt x="18876" y="8029"/>
                  <a:pt x="18852" y="8077"/>
                  <a:pt x="18852" y="8134"/>
                </a:cubicBezTo>
                <a:lnTo>
                  <a:pt x="18852" y="8354"/>
                </a:lnTo>
                <a:cubicBezTo>
                  <a:pt x="18852" y="8412"/>
                  <a:pt x="18876" y="8459"/>
                  <a:pt x="18905" y="8459"/>
                </a:cubicBezTo>
                <a:cubicBezTo>
                  <a:pt x="18934" y="8459"/>
                  <a:pt x="18958" y="8412"/>
                  <a:pt x="18958" y="8354"/>
                </a:cubicBezTo>
                <a:lnTo>
                  <a:pt x="18958" y="8134"/>
                </a:lnTo>
                <a:cubicBezTo>
                  <a:pt x="18958" y="8077"/>
                  <a:pt x="18934" y="8029"/>
                  <a:pt x="18905" y="8029"/>
                </a:cubicBezTo>
                <a:close/>
                <a:moveTo>
                  <a:pt x="19220" y="8029"/>
                </a:moveTo>
                <a:cubicBezTo>
                  <a:pt x="19191" y="8029"/>
                  <a:pt x="19167" y="8077"/>
                  <a:pt x="19167" y="8134"/>
                </a:cubicBezTo>
                <a:lnTo>
                  <a:pt x="19167" y="8354"/>
                </a:lnTo>
                <a:cubicBezTo>
                  <a:pt x="19167" y="8412"/>
                  <a:pt x="19191" y="8459"/>
                  <a:pt x="19220" y="8459"/>
                </a:cubicBezTo>
                <a:cubicBezTo>
                  <a:pt x="19249" y="8459"/>
                  <a:pt x="19273" y="8412"/>
                  <a:pt x="19273" y="8354"/>
                </a:cubicBezTo>
                <a:lnTo>
                  <a:pt x="19273" y="8134"/>
                </a:lnTo>
                <a:cubicBezTo>
                  <a:pt x="19273" y="8077"/>
                  <a:pt x="19249" y="8029"/>
                  <a:pt x="19220" y="8029"/>
                </a:cubicBezTo>
                <a:close/>
                <a:moveTo>
                  <a:pt x="20069" y="8029"/>
                </a:moveTo>
                <a:cubicBezTo>
                  <a:pt x="20040" y="8029"/>
                  <a:pt x="20016" y="8077"/>
                  <a:pt x="20016" y="8134"/>
                </a:cubicBezTo>
                <a:lnTo>
                  <a:pt x="20016" y="8354"/>
                </a:lnTo>
                <a:cubicBezTo>
                  <a:pt x="20016" y="8412"/>
                  <a:pt x="20040" y="8459"/>
                  <a:pt x="20069" y="8459"/>
                </a:cubicBezTo>
                <a:cubicBezTo>
                  <a:pt x="20099" y="8459"/>
                  <a:pt x="20122" y="8412"/>
                  <a:pt x="20122" y="8354"/>
                </a:cubicBezTo>
                <a:lnTo>
                  <a:pt x="20122" y="8134"/>
                </a:lnTo>
                <a:cubicBezTo>
                  <a:pt x="20122" y="8077"/>
                  <a:pt x="20099" y="8029"/>
                  <a:pt x="20069" y="8029"/>
                </a:cubicBezTo>
                <a:close/>
                <a:moveTo>
                  <a:pt x="20384" y="8029"/>
                </a:moveTo>
                <a:cubicBezTo>
                  <a:pt x="20355" y="8029"/>
                  <a:pt x="20331" y="8077"/>
                  <a:pt x="20331" y="8134"/>
                </a:cubicBezTo>
                <a:lnTo>
                  <a:pt x="20331" y="8354"/>
                </a:lnTo>
                <a:cubicBezTo>
                  <a:pt x="20331" y="8412"/>
                  <a:pt x="20355" y="8459"/>
                  <a:pt x="20384" y="8459"/>
                </a:cubicBezTo>
                <a:cubicBezTo>
                  <a:pt x="20413" y="8459"/>
                  <a:pt x="20436" y="8412"/>
                  <a:pt x="20436" y="8354"/>
                </a:cubicBezTo>
                <a:lnTo>
                  <a:pt x="20436" y="8134"/>
                </a:lnTo>
                <a:cubicBezTo>
                  <a:pt x="20436" y="8077"/>
                  <a:pt x="20413" y="8029"/>
                  <a:pt x="20384" y="8029"/>
                </a:cubicBezTo>
                <a:close/>
                <a:moveTo>
                  <a:pt x="21234" y="8029"/>
                </a:moveTo>
                <a:cubicBezTo>
                  <a:pt x="21204" y="8029"/>
                  <a:pt x="21181" y="8077"/>
                  <a:pt x="21181" y="8134"/>
                </a:cubicBezTo>
                <a:lnTo>
                  <a:pt x="21181" y="8354"/>
                </a:lnTo>
                <a:cubicBezTo>
                  <a:pt x="21181" y="8412"/>
                  <a:pt x="21204" y="8459"/>
                  <a:pt x="21234" y="8459"/>
                </a:cubicBezTo>
                <a:cubicBezTo>
                  <a:pt x="21263" y="8459"/>
                  <a:pt x="21285" y="8412"/>
                  <a:pt x="21285" y="8354"/>
                </a:cubicBezTo>
                <a:lnTo>
                  <a:pt x="21285" y="8134"/>
                </a:lnTo>
                <a:cubicBezTo>
                  <a:pt x="21285" y="8077"/>
                  <a:pt x="21263" y="8029"/>
                  <a:pt x="21234" y="8029"/>
                </a:cubicBezTo>
                <a:close/>
                <a:moveTo>
                  <a:pt x="21547" y="8029"/>
                </a:moveTo>
                <a:cubicBezTo>
                  <a:pt x="21518" y="8029"/>
                  <a:pt x="21495" y="8077"/>
                  <a:pt x="21495" y="8134"/>
                </a:cubicBezTo>
                <a:lnTo>
                  <a:pt x="21495" y="8354"/>
                </a:lnTo>
                <a:cubicBezTo>
                  <a:pt x="21495" y="8412"/>
                  <a:pt x="21518" y="8459"/>
                  <a:pt x="21547" y="8459"/>
                </a:cubicBezTo>
                <a:cubicBezTo>
                  <a:pt x="21576" y="8459"/>
                  <a:pt x="21600" y="8412"/>
                  <a:pt x="21600" y="8354"/>
                </a:cubicBezTo>
                <a:lnTo>
                  <a:pt x="21600" y="8134"/>
                </a:lnTo>
                <a:cubicBezTo>
                  <a:pt x="21600" y="8077"/>
                  <a:pt x="21576" y="8029"/>
                  <a:pt x="21547" y="8029"/>
                </a:cubicBezTo>
                <a:close/>
                <a:moveTo>
                  <a:pt x="53" y="8759"/>
                </a:moveTo>
                <a:cubicBezTo>
                  <a:pt x="24" y="8759"/>
                  <a:pt x="0" y="8807"/>
                  <a:pt x="0" y="8864"/>
                </a:cubicBezTo>
                <a:lnTo>
                  <a:pt x="0" y="9084"/>
                </a:lnTo>
                <a:cubicBezTo>
                  <a:pt x="0" y="9142"/>
                  <a:pt x="24" y="9189"/>
                  <a:pt x="53" y="9189"/>
                </a:cubicBezTo>
                <a:cubicBezTo>
                  <a:pt x="82" y="9189"/>
                  <a:pt x="106" y="9142"/>
                  <a:pt x="106" y="9084"/>
                </a:cubicBezTo>
                <a:lnTo>
                  <a:pt x="106" y="8864"/>
                </a:lnTo>
                <a:cubicBezTo>
                  <a:pt x="106" y="8807"/>
                  <a:pt x="82" y="8759"/>
                  <a:pt x="53" y="8759"/>
                </a:cubicBezTo>
                <a:close/>
                <a:moveTo>
                  <a:pt x="367" y="8759"/>
                </a:moveTo>
                <a:cubicBezTo>
                  <a:pt x="338" y="8759"/>
                  <a:pt x="315" y="8807"/>
                  <a:pt x="315" y="8864"/>
                </a:cubicBezTo>
                <a:lnTo>
                  <a:pt x="315" y="9084"/>
                </a:lnTo>
                <a:cubicBezTo>
                  <a:pt x="315" y="9142"/>
                  <a:pt x="338" y="9189"/>
                  <a:pt x="367" y="9189"/>
                </a:cubicBezTo>
                <a:cubicBezTo>
                  <a:pt x="397" y="9189"/>
                  <a:pt x="420" y="9142"/>
                  <a:pt x="420" y="9084"/>
                </a:cubicBezTo>
                <a:lnTo>
                  <a:pt x="420" y="8864"/>
                </a:lnTo>
                <a:cubicBezTo>
                  <a:pt x="420" y="8807"/>
                  <a:pt x="397" y="8759"/>
                  <a:pt x="367" y="8759"/>
                </a:cubicBezTo>
                <a:close/>
                <a:moveTo>
                  <a:pt x="1217" y="8759"/>
                </a:moveTo>
                <a:cubicBezTo>
                  <a:pt x="1188" y="8759"/>
                  <a:pt x="1164" y="8807"/>
                  <a:pt x="1164" y="8864"/>
                </a:cubicBezTo>
                <a:lnTo>
                  <a:pt x="1164" y="9084"/>
                </a:lnTo>
                <a:cubicBezTo>
                  <a:pt x="1164" y="9142"/>
                  <a:pt x="1188" y="9189"/>
                  <a:pt x="1217" y="9189"/>
                </a:cubicBezTo>
                <a:cubicBezTo>
                  <a:pt x="1246" y="9189"/>
                  <a:pt x="1270" y="9142"/>
                  <a:pt x="1270" y="9084"/>
                </a:cubicBezTo>
                <a:lnTo>
                  <a:pt x="1270" y="8864"/>
                </a:lnTo>
                <a:cubicBezTo>
                  <a:pt x="1270" y="8807"/>
                  <a:pt x="1246" y="8759"/>
                  <a:pt x="1217" y="8759"/>
                </a:cubicBezTo>
                <a:close/>
                <a:moveTo>
                  <a:pt x="1532" y="8759"/>
                </a:moveTo>
                <a:cubicBezTo>
                  <a:pt x="1503" y="8759"/>
                  <a:pt x="1479" y="8807"/>
                  <a:pt x="1479" y="8864"/>
                </a:cubicBezTo>
                <a:lnTo>
                  <a:pt x="1479" y="9084"/>
                </a:lnTo>
                <a:cubicBezTo>
                  <a:pt x="1479" y="9142"/>
                  <a:pt x="1503" y="9189"/>
                  <a:pt x="1532" y="9189"/>
                </a:cubicBezTo>
                <a:cubicBezTo>
                  <a:pt x="1561" y="9189"/>
                  <a:pt x="1584" y="9142"/>
                  <a:pt x="1584" y="9084"/>
                </a:cubicBezTo>
                <a:lnTo>
                  <a:pt x="1584" y="8864"/>
                </a:lnTo>
                <a:cubicBezTo>
                  <a:pt x="1584" y="8807"/>
                  <a:pt x="1561" y="8759"/>
                  <a:pt x="1532" y="8759"/>
                </a:cubicBezTo>
                <a:close/>
                <a:moveTo>
                  <a:pt x="2380" y="8759"/>
                </a:moveTo>
                <a:cubicBezTo>
                  <a:pt x="2351" y="8759"/>
                  <a:pt x="2329" y="8807"/>
                  <a:pt x="2329" y="8864"/>
                </a:cubicBezTo>
                <a:lnTo>
                  <a:pt x="2329" y="9084"/>
                </a:lnTo>
                <a:cubicBezTo>
                  <a:pt x="2329" y="9142"/>
                  <a:pt x="2351" y="9189"/>
                  <a:pt x="2380" y="9189"/>
                </a:cubicBezTo>
                <a:cubicBezTo>
                  <a:pt x="2409" y="9189"/>
                  <a:pt x="2433" y="9142"/>
                  <a:pt x="2433" y="9084"/>
                </a:cubicBezTo>
                <a:lnTo>
                  <a:pt x="2433" y="8864"/>
                </a:lnTo>
                <a:cubicBezTo>
                  <a:pt x="2433" y="8807"/>
                  <a:pt x="2409" y="8759"/>
                  <a:pt x="2380" y="8759"/>
                </a:cubicBezTo>
                <a:close/>
                <a:moveTo>
                  <a:pt x="2695" y="8759"/>
                </a:moveTo>
                <a:cubicBezTo>
                  <a:pt x="2666" y="8759"/>
                  <a:pt x="2643" y="8807"/>
                  <a:pt x="2643" y="8864"/>
                </a:cubicBezTo>
                <a:lnTo>
                  <a:pt x="2643" y="9084"/>
                </a:lnTo>
                <a:cubicBezTo>
                  <a:pt x="2643" y="9142"/>
                  <a:pt x="2666" y="9189"/>
                  <a:pt x="2695" y="9189"/>
                </a:cubicBezTo>
                <a:cubicBezTo>
                  <a:pt x="2724" y="9189"/>
                  <a:pt x="2748" y="9142"/>
                  <a:pt x="2748" y="9084"/>
                </a:cubicBezTo>
                <a:lnTo>
                  <a:pt x="2748" y="8864"/>
                </a:lnTo>
                <a:cubicBezTo>
                  <a:pt x="2748" y="8807"/>
                  <a:pt x="2724" y="8759"/>
                  <a:pt x="2695" y="8759"/>
                </a:cubicBezTo>
                <a:close/>
                <a:moveTo>
                  <a:pt x="3545" y="8759"/>
                </a:moveTo>
                <a:cubicBezTo>
                  <a:pt x="3516" y="8759"/>
                  <a:pt x="3492" y="8807"/>
                  <a:pt x="3492" y="8864"/>
                </a:cubicBezTo>
                <a:lnTo>
                  <a:pt x="3492" y="9084"/>
                </a:lnTo>
                <a:cubicBezTo>
                  <a:pt x="3492" y="9142"/>
                  <a:pt x="3516" y="9189"/>
                  <a:pt x="3545" y="9189"/>
                </a:cubicBezTo>
                <a:cubicBezTo>
                  <a:pt x="3574" y="9189"/>
                  <a:pt x="3598" y="9142"/>
                  <a:pt x="3598" y="9084"/>
                </a:cubicBezTo>
                <a:lnTo>
                  <a:pt x="3598" y="8864"/>
                </a:lnTo>
                <a:cubicBezTo>
                  <a:pt x="3598" y="8807"/>
                  <a:pt x="3574" y="8759"/>
                  <a:pt x="3545" y="8759"/>
                </a:cubicBezTo>
                <a:close/>
                <a:moveTo>
                  <a:pt x="3859" y="8759"/>
                </a:moveTo>
                <a:cubicBezTo>
                  <a:pt x="3830" y="8759"/>
                  <a:pt x="3806" y="8807"/>
                  <a:pt x="3806" y="8864"/>
                </a:cubicBezTo>
                <a:lnTo>
                  <a:pt x="3806" y="9084"/>
                </a:lnTo>
                <a:cubicBezTo>
                  <a:pt x="3806" y="9142"/>
                  <a:pt x="3830" y="9189"/>
                  <a:pt x="3859" y="9189"/>
                </a:cubicBezTo>
                <a:cubicBezTo>
                  <a:pt x="3888" y="9189"/>
                  <a:pt x="3912" y="9142"/>
                  <a:pt x="3912" y="9084"/>
                </a:cubicBezTo>
                <a:lnTo>
                  <a:pt x="3912" y="8864"/>
                </a:lnTo>
                <a:cubicBezTo>
                  <a:pt x="3912" y="8807"/>
                  <a:pt x="3888" y="8759"/>
                  <a:pt x="3859" y="8759"/>
                </a:cubicBezTo>
                <a:close/>
                <a:moveTo>
                  <a:pt x="4709" y="8759"/>
                </a:moveTo>
                <a:cubicBezTo>
                  <a:pt x="4680" y="8759"/>
                  <a:pt x="4656" y="8807"/>
                  <a:pt x="4656" y="8864"/>
                </a:cubicBezTo>
                <a:lnTo>
                  <a:pt x="4656" y="9084"/>
                </a:lnTo>
                <a:cubicBezTo>
                  <a:pt x="4656" y="9142"/>
                  <a:pt x="4680" y="9189"/>
                  <a:pt x="4709" y="9189"/>
                </a:cubicBezTo>
                <a:cubicBezTo>
                  <a:pt x="4738" y="9189"/>
                  <a:pt x="4762" y="9142"/>
                  <a:pt x="4762" y="9084"/>
                </a:cubicBezTo>
                <a:lnTo>
                  <a:pt x="4762" y="8864"/>
                </a:lnTo>
                <a:cubicBezTo>
                  <a:pt x="4762" y="8807"/>
                  <a:pt x="4738" y="8759"/>
                  <a:pt x="4709" y="8759"/>
                </a:cubicBezTo>
                <a:close/>
                <a:moveTo>
                  <a:pt x="5023" y="8759"/>
                </a:moveTo>
                <a:cubicBezTo>
                  <a:pt x="4994" y="8759"/>
                  <a:pt x="4970" y="8807"/>
                  <a:pt x="4970" y="8864"/>
                </a:cubicBezTo>
                <a:lnTo>
                  <a:pt x="4970" y="9084"/>
                </a:lnTo>
                <a:cubicBezTo>
                  <a:pt x="4970" y="9142"/>
                  <a:pt x="4994" y="9189"/>
                  <a:pt x="5023" y="9189"/>
                </a:cubicBezTo>
                <a:cubicBezTo>
                  <a:pt x="5053" y="9189"/>
                  <a:pt x="5076" y="9142"/>
                  <a:pt x="5076" y="9084"/>
                </a:cubicBezTo>
                <a:lnTo>
                  <a:pt x="5076" y="8864"/>
                </a:lnTo>
                <a:cubicBezTo>
                  <a:pt x="5076" y="8807"/>
                  <a:pt x="5053" y="8759"/>
                  <a:pt x="5023" y="8759"/>
                </a:cubicBezTo>
                <a:close/>
                <a:moveTo>
                  <a:pt x="5873" y="8759"/>
                </a:moveTo>
                <a:cubicBezTo>
                  <a:pt x="5844" y="8759"/>
                  <a:pt x="5820" y="8807"/>
                  <a:pt x="5820" y="8864"/>
                </a:cubicBezTo>
                <a:lnTo>
                  <a:pt x="5820" y="9084"/>
                </a:lnTo>
                <a:cubicBezTo>
                  <a:pt x="5820" y="9142"/>
                  <a:pt x="5844" y="9189"/>
                  <a:pt x="5873" y="9189"/>
                </a:cubicBezTo>
                <a:cubicBezTo>
                  <a:pt x="5902" y="9189"/>
                  <a:pt x="5926" y="9142"/>
                  <a:pt x="5926" y="9084"/>
                </a:cubicBezTo>
                <a:lnTo>
                  <a:pt x="5926" y="8864"/>
                </a:lnTo>
                <a:cubicBezTo>
                  <a:pt x="5926" y="8807"/>
                  <a:pt x="5902" y="8759"/>
                  <a:pt x="5873" y="8759"/>
                </a:cubicBezTo>
                <a:close/>
                <a:moveTo>
                  <a:pt x="6188" y="8759"/>
                </a:moveTo>
                <a:cubicBezTo>
                  <a:pt x="6159" y="8759"/>
                  <a:pt x="6135" y="8807"/>
                  <a:pt x="6135" y="8864"/>
                </a:cubicBezTo>
                <a:lnTo>
                  <a:pt x="6135" y="9084"/>
                </a:lnTo>
                <a:cubicBezTo>
                  <a:pt x="6135" y="9142"/>
                  <a:pt x="6159" y="9189"/>
                  <a:pt x="6188" y="9189"/>
                </a:cubicBezTo>
                <a:cubicBezTo>
                  <a:pt x="6217" y="9189"/>
                  <a:pt x="6240" y="9142"/>
                  <a:pt x="6240" y="9084"/>
                </a:cubicBezTo>
                <a:lnTo>
                  <a:pt x="6240" y="8864"/>
                </a:lnTo>
                <a:cubicBezTo>
                  <a:pt x="6240" y="8807"/>
                  <a:pt x="6217" y="8759"/>
                  <a:pt x="6188" y="8759"/>
                </a:cubicBezTo>
                <a:close/>
                <a:moveTo>
                  <a:pt x="7036" y="8759"/>
                </a:moveTo>
                <a:cubicBezTo>
                  <a:pt x="7007" y="8759"/>
                  <a:pt x="6984" y="8807"/>
                  <a:pt x="6984" y="8864"/>
                </a:cubicBezTo>
                <a:lnTo>
                  <a:pt x="6984" y="9084"/>
                </a:lnTo>
                <a:cubicBezTo>
                  <a:pt x="6984" y="9142"/>
                  <a:pt x="7007" y="9189"/>
                  <a:pt x="7036" y="9189"/>
                </a:cubicBezTo>
                <a:cubicBezTo>
                  <a:pt x="7065" y="9189"/>
                  <a:pt x="7089" y="9142"/>
                  <a:pt x="7089" y="9084"/>
                </a:cubicBezTo>
                <a:lnTo>
                  <a:pt x="7089" y="8864"/>
                </a:lnTo>
                <a:cubicBezTo>
                  <a:pt x="7089" y="8807"/>
                  <a:pt x="7065" y="8759"/>
                  <a:pt x="7036" y="8759"/>
                </a:cubicBezTo>
                <a:close/>
                <a:moveTo>
                  <a:pt x="7351" y="8759"/>
                </a:moveTo>
                <a:cubicBezTo>
                  <a:pt x="7322" y="8759"/>
                  <a:pt x="7299" y="8807"/>
                  <a:pt x="7299" y="8864"/>
                </a:cubicBezTo>
                <a:lnTo>
                  <a:pt x="7299" y="9084"/>
                </a:lnTo>
                <a:cubicBezTo>
                  <a:pt x="7299" y="9142"/>
                  <a:pt x="7322" y="9189"/>
                  <a:pt x="7351" y="9189"/>
                </a:cubicBezTo>
                <a:cubicBezTo>
                  <a:pt x="7380" y="9189"/>
                  <a:pt x="7404" y="9142"/>
                  <a:pt x="7404" y="9084"/>
                </a:cubicBezTo>
                <a:lnTo>
                  <a:pt x="7404" y="8864"/>
                </a:lnTo>
                <a:cubicBezTo>
                  <a:pt x="7404" y="8807"/>
                  <a:pt x="7380" y="8759"/>
                  <a:pt x="7351" y="8759"/>
                </a:cubicBezTo>
                <a:close/>
                <a:moveTo>
                  <a:pt x="8201" y="8759"/>
                </a:moveTo>
                <a:cubicBezTo>
                  <a:pt x="8171" y="8759"/>
                  <a:pt x="8148" y="8807"/>
                  <a:pt x="8148" y="8864"/>
                </a:cubicBezTo>
                <a:lnTo>
                  <a:pt x="8148" y="9084"/>
                </a:lnTo>
                <a:cubicBezTo>
                  <a:pt x="8148" y="9142"/>
                  <a:pt x="8171" y="9189"/>
                  <a:pt x="8201" y="9189"/>
                </a:cubicBezTo>
                <a:cubicBezTo>
                  <a:pt x="8230" y="9189"/>
                  <a:pt x="8254" y="9142"/>
                  <a:pt x="8254" y="9084"/>
                </a:cubicBezTo>
                <a:lnTo>
                  <a:pt x="8254" y="8864"/>
                </a:lnTo>
                <a:cubicBezTo>
                  <a:pt x="8254" y="8807"/>
                  <a:pt x="8230" y="8759"/>
                  <a:pt x="8201" y="8759"/>
                </a:cubicBezTo>
                <a:close/>
                <a:moveTo>
                  <a:pt x="8515" y="8759"/>
                </a:moveTo>
                <a:cubicBezTo>
                  <a:pt x="8486" y="8759"/>
                  <a:pt x="8462" y="8807"/>
                  <a:pt x="8462" y="8864"/>
                </a:cubicBezTo>
                <a:lnTo>
                  <a:pt x="8462" y="9084"/>
                </a:lnTo>
                <a:cubicBezTo>
                  <a:pt x="8462" y="9142"/>
                  <a:pt x="8486" y="9189"/>
                  <a:pt x="8515" y="9189"/>
                </a:cubicBezTo>
                <a:cubicBezTo>
                  <a:pt x="8544" y="9189"/>
                  <a:pt x="8568" y="9142"/>
                  <a:pt x="8568" y="9084"/>
                </a:cubicBezTo>
                <a:lnTo>
                  <a:pt x="8568" y="8864"/>
                </a:lnTo>
                <a:cubicBezTo>
                  <a:pt x="8568" y="8807"/>
                  <a:pt x="8544" y="8759"/>
                  <a:pt x="8515" y="8759"/>
                </a:cubicBezTo>
                <a:close/>
                <a:moveTo>
                  <a:pt x="9365" y="8759"/>
                </a:moveTo>
                <a:cubicBezTo>
                  <a:pt x="9336" y="8759"/>
                  <a:pt x="9312" y="8807"/>
                  <a:pt x="9312" y="8864"/>
                </a:cubicBezTo>
                <a:lnTo>
                  <a:pt x="9312" y="9084"/>
                </a:lnTo>
                <a:cubicBezTo>
                  <a:pt x="9312" y="9142"/>
                  <a:pt x="9336" y="9189"/>
                  <a:pt x="9365" y="9189"/>
                </a:cubicBezTo>
                <a:cubicBezTo>
                  <a:pt x="9394" y="9189"/>
                  <a:pt x="9418" y="9142"/>
                  <a:pt x="9418" y="9084"/>
                </a:cubicBezTo>
                <a:lnTo>
                  <a:pt x="9418" y="8864"/>
                </a:lnTo>
                <a:cubicBezTo>
                  <a:pt x="9418" y="8807"/>
                  <a:pt x="9394" y="8759"/>
                  <a:pt x="9365" y="8759"/>
                </a:cubicBezTo>
                <a:close/>
                <a:moveTo>
                  <a:pt x="9679" y="8759"/>
                </a:moveTo>
                <a:cubicBezTo>
                  <a:pt x="9650" y="8759"/>
                  <a:pt x="9626" y="8807"/>
                  <a:pt x="9626" y="8864"/>
                </a:cubicBezTo>
                <a:lnTo>
                  <a:pt x="9626" y="9084"/>
                </a:lnTo>
                <a:cubicBezTo>
                  <a:pt x="9626" y="9142"/>
                  <a:pt x="9650" y="9189"/>
                  <a:pt x="9679" y="9189"/>
                </a:cubicBezTo>
                <a:cubicBezTo>
                  <a:pt x="9708" y="9189"/>
                  <a:pt x="9732" y="9142"/>
                  <a:pt x="9732" y="9084"/>
                </a:cubicBezTo>
                <a:lnTo>
                  <a:pt x="9732" y="8864"/>
                </a:lnTo>
                <a:cubicBezTo>
                  <a:pt x="9732" y="8807"/>
                  <a:pt x="9708" y="8759"/>
                  <a:pt x="9679" y="8759"/>
                </a:cubicBezTo>
                <a:close/>
                <a:moveTo>
                  <a:pt x="10529" y="8759"/>
                </a:moveTo>
                <a:cubicBezTo>
                  <a:pt x="10500" y="8759"/>
                  <a:pt x="10476" y="8807"/>
                  <a:pt x="10476" y="8864"/>
                </a:cubicBezTo>
                <a:lnTo>
                  <a:pt x="10476" y="9084"/>
                </a:lnTo>
                <a:cubicBezTo>
                  <a:pt x="10476" y="9142"/>
                  <a:pt x="10500" y="9189"/>
                  <a:pt x="10529" y="9189"/>
                </a:cubicBezTo>
                <a:cubicBezTo>
                  <a:pt x="10558" y="9189"/>
                  <a:pt x="10582" y="9142"/>
                  <a:pt x="10582" y="9084"/>
                </a:cubicBezTo>
                <a:lnTo>
                  <a:pt x="10582" y="8864"/>
                </a:lnTo>
                <a:cubicBezTo>
                  <a:pt x="10582" y="8807"/>
                  <a:pt x="10558" y="8759"/>
                  <a:pt x="10529" y="8759"/>
                </a:cubicBezTo>
                <a:close/>
                <a:moveTo>
                  <a:pt x="10844" y="8759"/>
                </a:moveTo>
                <a:cubicBezTo>
                  <a:pt x="10814" y="8759"/>
                  <a:pt x="10791" y="8807"/>
                  <a:pt x="10791" y="8864"/>
                </a:cubicBezTo>
                <a:lnTo>
                  <a:pt x="10791" y="9084"/>
                </a:lnTo>
                <a:cubicBezTo>
                  <a:pt x="10791" y="9142"/>
                  <a:pt x="10814" y="9189"/>
                  <a:pt x="10844" y="9189"/>
                </a:cubicBezTo>
                <a:cubicBezTo>
                  <a:pt x="10873" y="9189"/>
                  <a:pt x="10895" y="9142"/>
                  <a:pt x="10895" y="9084"/>
                </a:cubicBezTo>
                <a:lnTo>
                  <a:pt x="10895" y="8864"/>
                </a:lnTo>
                <a:cubicBezTo>
                  <a:pt x="10895" y="8807"/>
                  <a:pt x="10873" y="8759"/>
                  <a:pt x="10844" y="8759"/>
                </a:cubicBezTo>
                <a:close/>
                <a:moveTo>
                  <a:pt x="11692" y="8759"/>
                </a:moveTo>
                <a:cubicBezTo>
                  <a:pt x="11663" y="8759"/>
                  <a:pt x="11640" y="8807"/>
                  <a:pt x="11640" y="8864"/>
                </a:cubicBezTo>
                <a:lnTo>
                  <a:pt x="11640" y="9084"/>
                </a:lnTo>
                <a:cubicBezTo>
                  <a:pt x="11640" y="9142"/>
                  <a:pt x="11663" y="9189"/>
                  <a:pt x="11692" y="9189"/>
                </a:cubicBezTo>
                <a:cubicBezTo>
                  <a:pt x="11721" y="9189"/>
                  <a:pt x="11745" y="9142"/>
                  <a:pt x="11745" y="9084"/>
                </a:cubicBezTo>
                <a:lnTo>
                  <a:pt x="11745" y="8864"/>
                </a:lnTo>
                <a:cubicBezTo>
                  <a:pt x="11745" y="8807"/>
                  <a:pt x="11721" y="8759"/>
                  <a:pt x="11692" y="8759"/>
                </a:cubicBezTo>
                <a:close/>
                <a:moveTo>
                  <a:pt x="12007" y="8759"/>
                </a:moveTo>
                <a:cubicBezTo>
                  <a:pt x="11978" y="8759"/>
                  <a:pt x="11955" y="8807"/>
                  <a:pt x="11955" y="8864"/>
                </a:cubicBezTo>
                <a:lnTo>
                  <a:pt x="11955" y="9084"/>
                </a:lnTo>
                <a:cubicBezTo>
                  <a:pt x="11955" y="9142"/>
                  <a:pt x="11978" y="9189"/>
                  <a:pt x="12007" y="9189"/>
                </a:cubicBezTo>
                <a:cubicBezTo>
                  <a:pt x="12036" y="9189"/>
                  <a:pt x="12060" y="9142"/>
                  <a:pt x="12060" y="9084"/>
                </a:cubicBezTo>
                <a:lnTo>
                  <a:pt x="12060" y="8864"/>
                </a:lnTo>
                <a:cubicBezTo>
                  <a:pt x="12060" y="8807"/>
                  <a:pt x="12036" y="8759"/>
                  <a:pt x="12007" y="8759"/>
                </a:cubicBezTo>
                <a:close/>
                <a:moveTo>
                  <a:pt x="12856" y="8759"/>
                </a:moveTo>
                <a:cubicBezTo>
                  <a:pt x="12827" y="8759"/>
                  <a:pt x="12804" y="8807"/>
                  <a:pt x="12804" y="8864"/>
                </a:cubicBezTo>
                <a:lnTo>
                  <a:pt x="12804" y="9084"/>
                </a:lnTo>
                <a:cubicBezTo>
                  <a:pt x="12804" y="9142"/>
                  <a:pt x="12827" y="9189"/>
                  <a:pt x="12856" y="9189"/>
                </a:cubicBezTo>
                <a:cubicBezTo>
                  <a:pt x="12886" y="9189"/>
                  <a:pt x="12909" y="9142"/>
                  <a:pt x="12909" y="9084"/>
                </a:cubicBezTo>
                <a:lnTo>
                  <a:pt x="12909" y="8864"/>
                </a:lnTo>
                <a:cubicBezTo>
                  <a:pt x="12909" y="8807"/>
                  <a:pt x="12886" y="8759"/>
                  <a:pt x="12856" y="8759"/>
                </a:cubicBezTo>
                <a:close/>
                <a:moveTo>
                  <a:pt x="13171" y="8759"/>
                </a:moveTo>
                <a:cubicBezTo>
                  <a:pt x="13142" y="8759"/>
                  <a:pt x="13118" y="8807"/>
                  <a:pt x="13118" y="8864"/>
                </a:cubicBezTo>
                <a:lnTo>
                  <a:pt x="13118" y="9084"/>
                </a:lnTo>
                <a:cubicBezTo>
                  <a:pt x="13118" y="9142"/>
                  <a:pt x="13142" y="9189"/>
                  <a:pt x="13171" y="9189"/>
                </a:cubicBezTo>
                <a:cubicBezTo>
                  <a:pt x="13200" y="9189"/>
                  <a:pt x="13224" y="9142"/>
                  <a:pt x="13224" y="9084"/>
                </a:cubicBezTo>
                <a:lnTo>
                  <a:pt x="13224" y="8864"/>
                </a:lnTo>
                <a:cubicBezTo>
                  <a:pt x="13224" y="8807"/>
                  <a:pt x="13200" y="8759"/>
                  <a:pt x="13171" y="8759"/>
                </a:cubicBezTo>
                <a:close/>
                <a:moveTo>
                  <a:pt x="14021" y="8759"/>
                </a:moveTo>
                <a:cubicBezTo>
                  <a:pt x="13992" y="8759"/>
                  <a:pt x="13968" y="8807"/>
                  <a:pt x="13968" y="8864"/>
                </a:cubicBezTo>
                <a:lnTo>
                  <a:pt x="13968" y="9084"/>
                </a:lnTo>
                <a:cubicBezTo>
                  <a:pt x="13968" y="9142"/>
                  <a:pt x="13992" y="9189"/>
                  <a:pt x="14021" y="9189"/>
                </a:cubicBezTo>
                <a:cubicBezTo>
                  <a:pt x="14050" y="9189"/>
                  <a:pt x="14074" y="9142"/>
                  <a:pt x="14074" y="9084"/>
                </a:cubicBezTo>
                <a:lnTo>
                  <a:pt x="14074" y="8864"/>
                </a:lnTo>
                <a:cubicBezTo>
                  <a:pt x="14074" y="8807"/>
                  <a:pt x="14050" y="8759"/>
                  <a:pt x="14021" y="8759"/>
                </a:cubicBezTo>
                <a:close/>
                <a:moveTo>
                  <a:pt x="14335" y="8759"/>
                </a:moveTo>
                <a:cubicBezTo>
                  <a:pt x="14306" y="8759"/>
                  <a:pt x="14282" y="8807"/>
                  <a:pt x="14282" y="8864"/>
                </a:cubicBezTo>
                <a:lnTo>
                  <a:pt x="14282" y="9084"/>
                </a:lnTo>
                <a:cubicBezTo>
                  <a:pt x="14282" y="9142"/>
                  <a:pt x="14306" y="9189"/>
                  <a:pt x="14335" y="9189"/>
                </a:cubicBezTo>
                <a:cubicBezTo>
                  <a:pt x="14364" y="9189"/>
                  <a:pt x="14388" y="9142"/>
                  <a:pt x="14388" y="9084"/>
                </a:cubicBezTo>
                <a:lnTo>
                  <a:pt x="14388" y="8864"/>
                </a:lnTo>
                <a:cubicBezTo>
                  <a:pt x="14388" y="8807"/>
                  <a:pt x="14364" y="8759"/>
                  <a:pt x="14335" y="8759"/>
                </a:cubicBezTo>
                <a:close/>
                <a:moveTo>
                  <a:pt x="15185" y="8759"/>
                </a:moveTo>
                <a:cubicBezTo>
                  <a:pt x="15156" y="8759"/>
                  <a:pt x="15132" y="8807"/>
                  <a:pt x="15132" y="8864"/>
                </a:cubicBezTo>
                <a:lnTo>
                  <a:pt x="15132" y="9084"/>
                </a:lnTo>
                <a:cubicBezTo>
                  <a:pt x="15132" y="9142"/>
                  <a:pt x="15156" y="9189"/>
                  <a:pt x="15185" y="9189"/>
                </a:cubicBezTo>
                <a:cubicBezTo>
                  <a:pt x="15214" y="9189"/>
                  <a:pt x="15237" y="9142"/>
                  <a:pt x="15237" y="9084"/>
                </a:cubicBezTo>
                <a:lnTo>
                  <a:pt x="15237" y="8864"/>
                </a:lnTo>
                <a:cubicBezTo>
                  <a:pt x="15237" y="8807"/>
                  <a:pt x="15214" y="8759"/>
                  <a:pt x="15185" y="8759"/>
                </a:cubicBezTo>
                <a:close/>
                <a:moveTo>
                  <a:pt x="15500" y="8759"/>
                </a:moveTo>
                <a:cubicBezTo>
                  <a:pt x="15470" y="8759"/>
                  <a:pt x="15447" y="8807"/>
                  <a:pt x="15447" y="8864"/>
                </a:cubicBezTo>
                <a:lnTo>
                  <a:pt x="15447" y="9084"/>
                </a:lnTo>
                <a:cubicBezTo>
                  <a:pt x="15447" y="9142"/>
                  <a:pt x="15470" y="9189"/>
                  <a:pt x="15500" y="9189"/>
                </a:cubicBezTo>
                <a:cubicBezTo>
                  <a:pt x="15529" y="9189"/>
                  <a:pt x="15551" y="9142"/>
                  <a:pt x="15551" y="9084"/>
                </a:cubicBezTo>
                <a:lnTo>
                  <a:pt x="15551" y="8864"/>
                </a:lnTo>
                <a:cubicBezTo>
                  <a:pt x="15551" y="8807"/>
                  <a:pt x="15529" y="8759"/>
                  <a:pt x="15500" y="8759"/>
                </a:cubicBezTo>
                <a:close/>
                <a:moveTo>
                  <a:pt x="16349" y="8759"/>
                </a:moveTo>
                <a:cubicBezTo>
                  <a:pt x="16320" y="8759"/>
                  <a:pt x="16296" y="8807"/>
                  <a:pt x="16296" y="8864"/>
                </a:cubicBezTo>
                <a:lnTo>
                  <a:pt x="16296" y="9084"/>
                </a:lnTo>
                <a:cubicBezTo>
                  <a:pt x="16296" y="9142"/>
                  <a:pt x="16320" y="9189"/>
                  <a:pt x="16349" y="9189"/>
                </a:cubicBezTo>
                <a:cubicBezTo>
                  <a:pt x="16378" y="9189"/>
                  <a:pt x="16401" y="9142"/>
                  <a:pt x="16401" y="9084"/>
                </a:cubicBezTo>
                <a:lnTo>
                  <a:pt x="16401" y="8864"/>
                </a:lnTo>
                <a:cubicBezTo>
                  <a:pt x="16401" y="8807"/>
                  <a:pt x="16378" y="8759"/>
                  <a:pt x="16349" y="8759"/>
                </a:cubicBezTo>
                <a:close/>
                <a:moveTo>
                  <a:pt x="16663" y="8759"/>
                </a:moveTo>
                <a:cubicBezTo>
                  <a:pt x="16634" y="8759"/>
                  <a:pt x="16611" y="8807"/>
                  <a:pt x="16611" y="8864"/>
                </a:cubicBezTo>
                <a:lnTo>
                  <a:pt x="16611" y="9084"/>
                </a:lnTo>
                <a:cubicBezTo>
                  <a:pt x="16611" y="9142"/>
                  <a:pt x="16634" y="9189"/>
                  <a:pt x="16663" y="9189"/>
                </a:cubicBezTo>
                <a:cubicBezTo>
                  <a:pt x="16692" y="9189"/>
                  <a:pt x="16716" y="9142"/>
                  <a:pt x="16716" y="9084"/>
                </a:cubicBezTo>
                <a:lnTo>
                  <a:pt x="16716" y="8864"/>
                </a:lnTo>
                <a:cubicBezTo>
                  <a:pt x="16716" y="8807"/>
                  <a:pt x="16692" y="8759"/>
                  <a:pt x="16663" y="8759"/>
                </a:cubicBezTo>
                <a:close/>
                <a:moveTo>
                  <a:pt x="17512" y="8759"/>
                </a:moveTo>
                <a:cubicBezTo>
                  <a:pt x="17483" y="8759"/>
                  <a:pt x="17459" y="8807"/>
                  <a:pt x="17459" y="8864"/>
                </a:cubicBezTo>
                <a:lnTo>
                  <a:pt x="17459" y="9084"/>
                </a:lnTo>
                <a:cubicBezTo>
                  <a:pt x="17459" y="9142"/>
                  <a:pt x="17483" y="9189"/>
                  <a:pt x="17512" y="9189"/>
                </a:cubicBezTo>
                <a:cubicBezTo>
                  <a:pt x="17541" y="9189"/>
                  <a:pt x="17565" y="9142"/>
                  <a:pt x="17565" y="9084"/>
                </a:cubicBezTo>
                <a:lnTo>
                  <a:pt x="17565" y="8864"/>
                </a:lnTo>
                <a:cubicBezTo>
                  <a:pt x="17565" y="8807"/>
                  <a:pt x="17541" y="8759"/>
                  <a:pt x="17512" y="8759"/>
                </a:cubicBezTo>
                <a:close/>
                <a:moveTo>
                  <a:pt x="17827" y="8759"/>
                </a:moveTo>
                <a:cubicBezTo>
                  <a:pt x="17798" y="8759"/>
                  <a:pt x="17774" y="8807"/>
                  <a:pt x="17774" y="8864"/>
                </a:cubicBezTo>
                <a:lnTo>
                  <a:pt x="17774" y="9084"/>
                </a:lnTo>
                <a:cubicBezTo>
                  <a:pt x="17774" y="9142"/>
                  <a:pt x="17798" y="9189"/>
                  <a:pt x="17827" y="9189"/>
                </a:cubicBezTo>
                <a:cubicBezTo>
                  <a:pt x="17856" y="9189"/>
                  <a:pt x="17880" y="9142"/>
                  <a:pt x="17880" y="9084"/>
                </a:cubicBezTo>
                <a:lnTo>
                  <a:pt x="17880" y="8864"/>
                </a:lnTo>
                <a:cubicBezTo>
                  <a:pt x="17880" y="8807"/>
                  <a:pt x="17856" y="8759"/>
                  <a:pt x="17827" y="8759"/>
                </a:cubicBezTo>
                <a:close/>
                <a:moveTo>
                  <a:pt x="18677" y="8759"/>
                </a:moveTo>
                <a:cubicBezTo>
                  <a:pt x="18648" y="8759"/>
                  <a:pt x="18624" y="8807"/>
                  <a:pt x="18624" y="8864"/>
                </a:cubicBezTo>
                <a:lnTo>
                  <a:pt x="18624" y="9084"/>
                </a:lnTo>
                <a:cubicBezTo>
                  <a:pt x="18624" y="9142"/>
                  <a:pt x="18648" y="9189"/>
                  <a:pt x="18677" y="9189"/>
                </a:cubicBezTo>
                <a:cubicBezTo>
                  <a:pt x="18706" y="9189"/>
                  <a:pt x="18730" y="9142"/>
                  <a:pt x="18730" y="9084"/>
                </a:cubicBezTo>
                <a:lnTo>
                  <a:pt x="18730" y="8864"/>
                </a:lnTo>
                <a:cubicBezTo>
                  <a:pt x="18730" y="8807"/>
                  <a:pt x="18706" y="8759"/>
                  <a:pt x="18677" y="8759"/>
                </a:cubicBezTo>
                <a:close/>
                <a:moveTo>
                  <a:pt x="18991" y="8759"/>
                </a:moveTo>
                <a:cubicBezTo>
                  <a:pt x="18962" y="8759"/>
                  <a:pt x="18938" y="8807"/>
                  <a:pt x="18938" y="8864"/>
                </a:cubicBezTo>
                <a:lnTo>
                  <a:pt x="18938" y="9084"/>
                </a:lnTo>
                <a:cubicBezTo>
                  <a:pt x="18938" y="9142"/>
                  <a:pt x="18962" y="9189"/>
                  <a:pt x="18991" y="9189"/>
                </a:cubicBezTo>
                <a:cubicBezTo>
                  <a:pt x="19020" y="9189"/>
                  <a:pt x="19044" y="9142"/>
                  <a:pt x="19044" y="9084"/>
                </a:cubicBezTo>
                <a:lnTo>
                  <a:pt x="19044" y="8864"/>
                </a:lnTo>
                <a:cubicBezTo>
                  <a:pt x="19044" y="8807"/>
                  <a:pt x="19020" y="8759"/>
                  <a:pt x="18991" y="8759"/>
                </a:cubicBezTo>
                <a:close/>
                <a:moveTo>
                  <a:pt x="19841" y="8759"/>
                </a:moveTo>
                <a:cubicBezTo>
                  <a:pt x="19812" y="8759"/>
                  <a:pt x="19788" y="8807"/>
                  <a:pt x="19788" y="8864"/>
                </a:cubicBezTo>
                <a:lnTo>
                  <a:pt x="19788" y="9084"/>
                </a:lnTo>
                <a:cubicBezTo>
                  <a:pt x="19788" y="9142"/>
                  <a:pt x="19812" y="9189"/>
                  <a:pt x="19841" y="9189"/>
                </a:cubicBezTo>
                <a:cubicBezTo>
                  <a:pt x="19870" y="9189"/>
                  <a:pt x="19894" y="9142"/>
                  <a:pt x="19894" y="9084"/>
                </a:cubicBezTo>
                <a:lnTo>
                  <a:pt x="19894" y="8864"/>
                </a:lnTo>
                <a:cubicBezTo>
                  <a:pt x="19894" y="8807"/>
                  <a:pt x="19870" y="8759"/>
                  <a:pt x="19841" y="8759"/>
                </a:cubicBezTo>
                <a:close/>
                <a:moveTo>
                  <a:pt x="20155" y="8759"/>
                </a:moveTo>
                <a:cubicBezTo>
                  <a:pt x="20126" y="8759"/>
                  <a:pt x="20102" y="8807"/>
                  <a:pt x="20102" y="8864"/>
                </a:cubicBezTo>
                <a:lnTo>
                  <a:pt x="20102" y="9084"/>
                </a:lnTo>
                <a:cubicBezTo>
                  <a:pt x="20102" y="9142"/>
                  <a:pt x="20126" y="9189"/>
                  <a:pt x="20155" y="9189"/>
                </a:cubicBezTo>
                <a:cubicBezTo>
                  <a:pt x="20184" y="9189"/>
                  <a:pt x="20207" y="9142"/>
                  <a:pt x="20207" y="9084"/>
                </a:cubicBezTo>
                <a:lnTo>
                  <a:pt x="20207" y="8864"/>
                </a:lnTo>
                <a:cubicBezTo>
                  <a:pt x="20207" y="8807"/>
                  <a:pt x="20184" y="8759"/>
                  <a:pt x="20155" y="8759"/>
                </a:cubicBezTo>
                <a:close/>
                <a:moveTo>
                  <a:pt x="21004" y="8759"/>
                </a:moveTo>
                <a:cubicBezTo>
                  <a:pt x="20975" y="8759"/>
                  <a:pt x="20952" y="8807"/>
                  <a:pt x="20952" y="8864"/>
                </a:cubicBezTo>
                <a:lnTo>
                  <a:pt x="20952" y="9084"/>
                </a:lnTo>
                <a:cubicBezTo>
                  <a:pt x="20952" y="9142"/>
                  <a:pt x="20975" y="9189"/>
                  <a:pt x="21004" y="9189"/>
                </a:cubicBezTo>
                <a:cubicBezTo>
                  <a:pt x="21033" y="9189"/>
                  <a:pt x="21057" y="9142"/>
                  <a:pt x="21057" y="9084"/>
                </a:cubicBezTo>
                <a:lnTo>
                  <a:pt x="21057" y="8864"/>
                </a:lnTo>
                <a:cubicBezTo>
                  <a:pt x="21057" y="8807"/>
                  <a:pt x="21033" y="8759"/>
                  <a:pt x="21004" y="8759"/>
                </a:cubicBezTo>
                <a:close/>
                <a:moveTo>
                  <a:pt x="21319" y="8759"/>
                </a:moveTo>
                <a:cubicBezTo>
                  <a:pt x="21289" y="8759"/>
                  <a:pt x="21267" y="8807"/>
                  <a:pt x="21267" y="8864"/>
                </a:cubicBezTo>
                <a:lnTo>
                  <a:pt x="21267" y="9084"/>
                </a:lnTo>
                <a:cubicBezTo>
                  <a:pt x="21267" y="9142"/>
                  <a:pt x="21289" y="9189"/>
                  <a:pt x="21319" y="9189"/>
                </a:cubicBezTo>
                <a:cubicBezTo>
                  <a:pt x="21348" y="9189"/>
                  <a:pt x="21372" y="9142"/>
                  <a:pt x="21372" y="9084"/>
                </a:cubicBezTo>
                <a:lnTo>
                  <a:pt x="21372" y="8864"/>
                </a:lnTo>
                <a:cubicBezTo>
                  <a:pt x="21372" y="8807"/>
                  <a:pt x="21348" y="8759"/>
                  <a:pt x="21319" y="8759"/>
                </a:cubicBezTo>
                <a:close/>
                <a:moveTo>
                  <a:pt x="281" y="9489"/>
                </a:moveTo>
                <a:cubicBezTo>
                  <a:pt x="252" y="9489"/>
                  <a:pt x="228" y="9536"/>
                  <a:pt x="228" y="9594"/>
                </a:cubicBezTo>
                <a:lnTo>
                  <a:pt x="228" y="9814"/>
                </a:lnTo>
                <a:cubicBezTo>
                  <a:pt x="228" y="9871"/>
                  <a:pt x="252" y="9919"/>
                  <a:pt x="281" y="9919"/>
                </a:cubicBezTo>
                <a:cubicBezTo>
                  <a:pt x="311" y="9919"/>
                  <a:pt x="334" y="9871"/>
                  <a:pt x="334" y="9814"/>
                </a:cubicBezTo>
                <a:lnTo>
                  <a:pt x="334" y="9594"/>
                </a:lnTo>
                <a:cubicBezTo>
                  <a:pt x="334" y="9536"/>
                  <a:pt x="311" y="9489"/>
                  <a:pt x="281" y="9489"/>
                </a:cubicBezTo>
                <a:close/>
                <a:moveTo>
                  <a:pt x="596" y="9489"/>
                </a:moveTo>
                <a:cubicBezTo>
                  <a:pt x="567" y="9489"/>
                  <a:pt x="543" y="9536"/>
                  <a:pt x="543" y="9594"/>
                </a:cubicBezTo>
                <a:lnTo>
                  <a:pt x="543" y="9814"/>
                </a:lnTo>
                <a:cubicBezTo>
                  <a:pt x="543" y="9871"/>
                  <a:pt x="567" y="9919"/>
                  <a:pt x="596" y="9919"/>
                </a:cubicBezTo>
                <a:cubicBezTo>
                  <a:pt x="625" y="9919"/>
                  <a:pt x="649" y="9871"/>
                  <a:pt x="649" y="9814"/>
                </a:cubicBezTo>
                <a:lnTo>
                  <a:pt x="649" y="9594"/>
                </a:lnTo>
                <a:cubicBezTo>
                  <a:pt x="649" y="9536"/>
                  <a:pt x="625" y="9489"/>
                  <a:pt x="596" y="9489"/>
                </a:cubicBezTo>
                <a:close/>
                <a:moveTo>
                  <a:pt x="1446" y="9489"/>
                </a:moveTo>
                <a:cubicBezTo>
                  <a:pt x="1417" y="9489"/>
                  <a:pt x="1393" y="9536"/>
                  <a:pt x="1393" y="9594"/>
                </a:cubicBezTo>
                <a:lnTo>
                  <a:pt x="1393" y="9814"/>
                </a:lnTo>
                <a:cubicBezTo>
                  <a:pt x="1393" y="9871"/>
                  <a:pt x="1417" y="9919"/>
                  <a:pt x="1446" y="9919"/>
                </a:cubicBezTo>
                <a:cubicBezTo>
                  <a:pt x="1475" y="9919"/>
                  <a:pt x="1499" y="9871"/>
                  <a:pt x="1499" y="9814"/>
                </a:cubicBezTo>
                <a:lnTo>
                  <a:pt x="1499" y="9594"/>
                </a:lnTo>
                <a:cubicBezTo>
                  <a:pt x="1499" y="9536"/>
                  <a:pt x="1475" y="9489"/>
                  <a:pt x="1446" y="9489"/>
                </a:cubicBezTo>
                <a:close/>
                <a:moveTo>
                  <a:pt x="1760" y="9489"/>
                </a:moveTo>
                <a:cubicBezTo>
                  <a:pt x="1731" y="9489"/>
                  <a:pt x="1707" y="9536"/>
                  <a:pt x="1707" y="9594"/>
                </a:cubicBezTo>
                <a:lnTo>
                  <a:pt x="1707" y="9814"/>
                </a:lnTo>
                <a:cubicBezTo>
                  <a:pt x="1707" y="9871"/>
                  <a:pt x="1731" y="9919"/>
                  <a:pt x="1760" y="9919"/>
                </a:cubicBezTo>
                <a:cubicBezTo>
                  <a:pt x="1789" y="9919"/>
                  <a:pt x="1813" y="9871"/>
                  <a:pt x="1813" y="9814"/>
                </a:cubicBezTo>
                <a:lnTo>
                  <a:pt x="1813" y="9594"/>
                </a:lnTo>
                <a:cubicBezTo>
                  <a:pt x="1813" y="9536"/>
                  <a:pt x="1789" y="9489"/>
                  <a:pt x="1760" y="9489"/>
                </a:cubicBezTo>
                <a:close/>
                <a:moveTo>
                  <a:pt x="2610" y="9489"/>
                </a:moveTo>
                <a:cubicBezTo>
                  <a:pt x="2581" y="9489"/>
                  <a:pt x="2557" y="9536"/>
                  <a:pt x="2557" y="9594"/>
                </a:cubicBezTo>
                <a:lnTo>
                  <a:pt x="2557" y="9814"/>
                </a:lnTo>
                <a:cubicBezTo>
                  <a:pt x="2557" y="9871"/>
                  <a:pt x="2581" y="9919"/>
                  <a:pt x="2610" y="9919"/>
                </a:cubicBezTo>
                <a:cubicBezTo>
                  <a:pt x="2639" y="9919"/>
                  <a:pt x="2662" y="9871"/>
                  <a:pt x="2662" y="9814"/>
                </a:cubicBezTo>
                <a:lnTo>
                  <a:pt x="2662" y="9594"/>
                </a:lnTo>
                <a:cubicBezTo>
                  <a:pt x="2662" y="9536"/>
                  <a:pt x="2639" y="9489"/>
                  <a:pt x="2610" y="9489"/>
                </a:cubicBezTo>
                <a:close/>
                <a:moveTo>
                  <a:pt x="2924" y="9489"/>
                </a:moveTo>
                <a:cubicBezTo>
                  <a:pt x="2895" y="9489"/>
                  <a:pt x="2871" y="9536"/>
                  <a:pt x="2871" y="9594"/>
                </a:cubicBezTo>
                <a:lnTo>
                  <a:pt x="2871" y="9814"/>
                </a:lnTo>
                <a:cubicBezTo>
                  <a:pt x="2871" y="9871"/>
                  <a:pt x="2895" y="9919"/>
                  <a:pt x="2924" y="9919"/>
                </a:cubicBezTo>
                <a:cubicBezTo>
                  <a:pt x="2954" y="9919"/>
                  <a:pt x="2976" y="9871"/>
                  <a:pt x="2976" y="9814"/>
                </a:cubicBezTo>
                <a:lnTo>
                  <a:pt x="2976" y="9594"/>
                </a:lnTo>
                <a:cubicBezTo>
                  <a:pt x="2976" y="9536"/>
                  <a:pt x="2954" y="9489"/>
                  <a:pt x="2924" y="9489"/>
                </a:cubicBezTo>
                <a:close/>
                <a:moveTo>
                  <a:pt x="3773" y="9489"/>
                </a:moveTo>
                <a:cubicBezTo>
                  <a:pt x="3744" y="9489"/>
                  <a:pt x="3721" y="9536"/>
                  <a:pt x="3721" y="9594"/>
                </a:cubicBezTo>
                <a:lnTo>
                  <a:pt x="3721" y="9814"/>
                </a:lnTo>
                <a:cubicBezTo>
                  <a:pt x="3721" y="9871"/>
                  <a:pt x="3744" y="9919"/>
                  <a:pt x="3773" y="9919"/>
                </a:cubicBezTo>
                <a:cubicBezTo>
                  <a:pt x="3802" y="9919"/>
                  <a:pt x="3826" y="9871"/>
                  <a:pt x="3826" y="9814"/>
                </a:cubicBezTo>
                <a:lnTo>
                  <a:pt x="3826" y="9594"/>
                </a:lnTo>
                <a:cubicBezTo>
                  <a:pt x="3826" y="9536"/>
                  <a:pt x="3802" y="9489"/>
                  <a:pt x="3773" y="9489"/>
                </a:cubicBezTo>
                <a:close/>
                <a:moveTo>
                  <a:pt x="4088" y="9489"/>
                </a:moveTo>
                <a:cubicBezTo>
                  <a:pt x="4058" y="9489"/>
                  <a:pt x="4035" y="9536"/>
                  <a:pt x="4035" y="9594"/>
                </a:cubicBezTo>
                <a:lnTo>
                  <a:pt x="4035" y="9814"/>
                </a:lnTo>
                <a:cubicBezTo>
                  <a:pt x="4035" y="9871"/>
                  <a:pt x="4058" y="9919"/>
                  <a:pt x="4088" y="9919"/>
                </a:cubicBezTo>
                <a:cubicBezTo>
                  <a:pt x="4117" y="9919"/>
                  <a:pt x="4141" y="9871"/>
                  <a:pt x="4141" y="9814"/>
                </a:cubicBezTo>
                <a:lnTo>
                  <a:pt x="4141" y="9594"/>
                </a:lnTo>
                <a:cubicBezTo>
                  <a:pt x="4141" y="9536"/>
                  <a:pt x="4117" y="9489"/>
                  <a:pt x="4088" y="9489"/>
                </a:cubicBezTo>
                <a:close/>
                <a:moveTo>
                  <a:pt x="4937" y="9489"/>
                </a:moveTo>
                <a:cubicBezTo>
                  <a:pt x="4908" y="9489"/>
                  <a:pt x="4884" y="9536"/>
                  <a:pt x="4884" y="9594"/>
                </a:cubicBezTo>
                <a:lnTo>
                  <a:pt x="4884" y="9814"/>
                </a:lnTo>
                <a:cubicBezTo>
                  <a:pt x="4884" y="9871"/>
                  <a:pt x="4908" y="9919"/>
                  <a:pt x="4937" y="9919"/>
                </a:cubicBezTo>
                <a:cubicBezTo>
                  <a:pt x="4966" y="9919"/>
                  <a:pt x="4990" y="9871"/>
                  <a:pt x="4990" y="9814"/>
                </a:cubicBezTo>
                <a:lnTo>
                  <a:pt x="4990" y="9594"/>
                </a:lnTo>
                <a:cubicBezTo>
                  <a:pt x="4990" y="9536"/>
                  <a:pt x="4966" y="9489"/>
                  <a:pt x="4937" y="9489"/>
                </a:cubicBezTo>
                <a:close/>
                <a:moveTo>
                  <a:pt x="5252" y="9489"/>
                </a:moveTo>
                <a:cubicBezTo>
                  <a:pt x="5223" y="9489"/>
                  <a:pt x="5199" y="9536"/>
                  <a:pt x="5199" y="9594"/>
                </a:cubicBezTo>
                <a:lnTo>
                  <a:pt x="5199" y="9814"/>
                </a:lnTo>
                <a:cubicBezTo>
                  <a:pt x="5199" y="9871"/>
                  <a:pt x="5223" y="9919"/>
                  <a:pt x="5252" y="9919"/>
                </a:cubicBezTo>
                <a:cubicBezTo>
                  <a:pt x="5281" y="9919"/>
                  <a:pt x="5305" y="9871"/>
                  <a:pt x="5305" y="9814"/>
                </a:cubicBezTo>
                <a:lnTo>
                  <a:pt x="5305" y="9594"/>
                </a:lnTo>
                <a:cubicBezTo>
                  <a:pt x="5305" y="9536"/>
                  <a:pt x="5281" y="9489"/>
                  <a:pt x="5252" y="9489"/>
                </a:cubicBezTo>
                <a:close/>
                <a:moveTo>
                  <a:pt x="6102" y="9489"/>
                </a:moveTo>
                <a:cubicBezTo>
                  <a:pt x="6072" y="9489"/>
                  <a:pt x="6049" y="9536"/>
                  <a:pt x="6049" y="9594"/>
                </a:cubicBezTo>
                <a:lnTo>
                  <a:pt x="6049" y="9814"/>
                </a:lnTo>
                <a:cubicBezTo>
                  <a:pt x="6049" y="9871"/>
                  <a:pt x="6072" y="9919"/>
                  <a:pt x="6102" y="9919"/>
                </a:cubicBezTo>
                <a:cubicBezTo>
                  <a:pt x="6131" y="9919"/>
                  <a:pt x="6155" y="9871"/>
                  <a:pt x="6155" y="9814"/>
                </a:cubicBezTo>
                <a:lnTo>
                  <a:pt x="6155" y="9594"/>
                </a:lnTo>
                <a:cubicBezTo>
                  <a:pt x="6155" y="9536"/>
                  <a:pt x="6131" y="9489"/>
                  <a:pt x="6102" y="9489"/>
                </a:cubicBezTo>
                <a:close/>
                <a:moveTo>
                  <a:pt x="6416" y="9489"/>
                </a:moveTo>
                <a:cubicBezTo>
                  <a:pt x="6387" y="9489"/>
                  <a:pt x="6363" y="9536"/>
                  <a:pt x="6363" y="9594"/>
                </a:cubicBezTo>
                <a:lnTo>
                  <a:pt x="6363" y="9814"/>
                </a:lnTo>
                <a:cubicBezTo>
                  <a:pt x="6363" y="9871"/>
                  <a:pt x="6387" y="9919"/>
                  <a:pt x="6416" y="9919"/>
                </a:cubicBezTo>
                <a:cubicBezTo>
                  <a:pt x="6445" y="9919"/>
                  <a:pt x="6469" y="9871"/>
                  <a:pt x="6469" y="9814"/>
                </a:cubicBezTo>
                <a:lnTo>
                  <a:pt x="6469" y="9594"/>
                </a:lnTo>
                <a:cubicBezTo>
                  <a:pt x="6469" y="9536"/>
                  <a:pt x="6445" y="9489"/>
                  <a:pt x="6416" y="9489"/>
                </a:cubicBezTo>
                <a:close/>
                <a:moveTo>
                  <a:pt x="7266" y="9489"/>
                </a:moveTo>
                <a:cubicBezTo>
                  <a:pt x="7237" y="9489"/>
                  <a:pt x="7213" y="9536"/>
                  <a:pt x="7213" y="9594"/>
                </a:cubicBezTo>
                <a:lnTo>
                  <a:pt x="7213" y="9814"/>
                </a:lnTo>
                <a:cubicBezTo>
                  <a:pt x="7213" y="9871"/>
                  <a:pt x="7237" y="9919"/>
                  <a:pt x="7266" y="9919"/>
                </a:cubicBezTo>
                <a:cubicBezTo>
                  <a:pt x="7295" y="9919"/>
                  <a:pt x="7318" y="9871"/>
                  <a:pt x="7318" y="9814"/>
                </a:cubicBezTo>
                <a:lnTo>
                  <a:pt x="7318" y="9594"/>
                </a:lnTo>
                <a:cubicBezTo>
                  <a:pt x="7318" y="9536"/>
                  <a:pt x="7295" y="9489"/>
                  <a:pt x="7266" y="9489"/>
                </a:cubicBezTo>
                <a:close/>
                <a:moveTo>
                  <a:pt x="7580" y="9489"/>
                </a:moveTo>
                <a:cubicBezTo>
                  <a:pt x="7551" y="9489"/>
                  <a:pt x="7527" y="9536"/>
                  <a:pt x="7527" y="9594"/>
                </a:cubicBezTo>
                <a:lnTo>
                  <a:pt x="7527" y="9814"/>
                </a:lnTo>
                <a:cubicBezTo>
                  <a:pt x="7527" y="9871"/>
                  <a:pt x="7551" y="9919"/>
                  <a:pt x="7580" y="9919"/>
                </a:cubicBezTo>
                <a:cubicBezTo>
                  <a:pt x="7609" y="9919"/>
                  <a:pt x="7632" y="9871"/>
                  <a:pt x="7632" y="9814"/>
                </a:cubicBezTo>
                <a:lnTo>
                  <a:pt x="7632" y="9594"/>
                </a:lnTo>
                <a:cubicBezTo>
                  <a:pt x="7632" y="9536"/>
                  <a:pt x="7609" y="9489"/>
                  <a:pt x="7580" y="9489"/>
                </a:cubicBezTo>
                <a:close/>
                <a:moveTo>
                  <a:pt x="8429" y="9489"/>
                </a:moveTo>
                <a:cubicBezTo>
                  <a:pt x="8400" y="9489"/>
                  <a:pt x="8377" y="9536"/>
                  <a:pt x="8377" y="9594"/>
                </a:cubicBezTo>
                <a:lnTo>
                  <a:pt x="8377" y="9814"/>
                </a:lnTo>
                <a:cubicBezTo>
                  <a:pt x="8377" y="9871"/>
                  <a:pt x="8400" y="9919"/>
                  <a:pt x="8429" y="9919"/>
                </a:cubicBezTo>
                <a:cubicBezTo>
                  <a:pt x="8458" y="9919"/>
                  <a:pt x="8482" y="9871"/>
                  <a:pt x="8482" y="9814"/>
                </a:cubicBezTo>
                <a:lnTo>
                  <a:pt x="8482" y="9594"/>
                </a:lnTo>
                <a:cubicBezTo>
                  <a:pt x="8482" y="9536"/>
                  <a:pt x="8458" y="9489"/>
                  <a:pt x="8429" y="9489"/>
                </a:cubicBezTo>
                <a:close/>
                <a:moveTo>
                  <a:pt x="8744" y="9489"/>
                </a:moveTo>
                <a:cubicBezTo>
                  <a:pt x="8714" y="9489"/>
                  <a:pt x="8691" y="9536"/>
                  <a:pt x="8691" y="9594"/>
                </a:cubicBezTo>
                <a:lnTo>
                  <a:pt x="8691" y="9814"/>
                </a:lnTo>
                <a:cubicBezTo>
                  <a:pt x="8691" y="9871"/>
                  <a:pt x="8714" y="9919"/>
                  <a:pt x="8744" y="9919"/>
                </a:cubicBezTo>
                <a:cubicBezTo>
                  <a:pt x="8773" y="9919"/>
                  <a:pt x="8796" y="9871"/>
                  <a:pt x="8796" y="9814"/>
                </a:cubicBezTo>
                <a:lnTo>
                  <a:pt x="8796" y="9594"/>
                </a:lnTo>
                <a:cubicBezTo>
                  <a:pt x="8796" y="9536"/>
                  <a:pt x="8773" y="9489"/>
                  <a:pt x="8744" y="9489"/>
                </a:cubicBezTo>
                <a:close/>
                <a:moveTo>
                  <a:pt x="9593" y="9489"/>
                </a:moveTo>
                <a:cubicBezTo>
                  <a:pt x="9564" y="9489"/>
                  <a:pt x="9540" y="9536"/>
                  <a:pt x="9540" y="9594"/>
                </a:cubicBezTo>
                <a:lnTo>
                  <a:pt x="9540" y="9814"/>
                </a:lnTo>
                <a:cubicBezTo>
                  <a:pt x="9540" y="9871"/>
                  <a:pt x="9564" y="9919"/>
                  <a:pt x="9593" y="9919"/>
                </a:cubicBezTo>
                <a:cubicBezTo>
                  <a:pt x="9622" y="9919"/>
                  <a:pt x="9646" y="9871"/>
                  <a:pt x="9646" y="9814"/>
                </a:cubicBezTo>
                <a:lnTo>
                  <a:pt x="9646" y="9594"/>
                </a:lnTo>
                <a:cubicBezTo>
                  <a:pt x="9646" y="9536"/>
                  <a:pt x="9622" y="9489"/>
                  <a:pt x="9593" y="9489"/>
                </a:cubicBezTo>
                <a:close/>
                <a:moveTo>
                  <a:pt x="9908" y="9489"/>
                </a:moveTo>
                <a:cubicBezTo>
                  <a:pt x="9879" y="9489"/>
                  <a:pt x="9855" y="9536"/>
                  <a:pt x="9855" y="9594"/>
                </a:cubicBezTo>
                <a:lnTo>
                  <a:pt x="9855" y="9814"/>
                </a:lnTo>
                <a:cubicBezTo>
                  <a:pt x="9855" y="9871"/>
                  <a:pt x="9879" y="9919"/>
                  <a:pt x="9908" y="9919"/>
                </a:cubicBezTo>
                <a:cubicBezTo>
                  <a:pt x="9937" y="9919"/>
                  <a:pt x="9961" y="9871"/>
                  <a:pt x="9961" y="9814"/>
                </a:cubicBezTo>
                <a:lnTo>
                  <a:pt x="9961" y="9594"/>
                </a:lnTo>
                <a:cubicBezTo>
                  <a:pt x="9961" y="9536"/>
                  <a:pt x="9937" y="9489"/>
                  <a:pt x="9908" y="9489"/>
                </a:cubicBezTo>
                <a:close/>
                <a:moveTo>
                  <a:pt x="10758" y="9489"/>
                </a:moveTo>
                <a:cubicBezTo>
                  <a:pt x="10728" y="9489"/>
                  <a:pt x="10705" y="9536"/>
                  <a:pt x="10705" y="9594"/>
                </a:cubicBezTo>
                <a:lnTo>
                  <a:pt x="10705" y="9814"/>
                </a:lnTo>
                <a:cubicBezTo>
                  <a:pt x="10705" y="9871"/>
                  <a:pt x="10728" y="9919"/>
                  <a:pt x="10758" y="9919"/>
                </a:cubicBezTo>
                <a:cubicBezTo>
                  <a:pt x="10787" y="9919"/>
                  <a:pt x="10810" y="9871"/>
                  <a:pt x="10810" y="9814"/>
                </a:cubicBezTo>
                <a:lnTo>
                  <a:pt x="10810" y="9594"/>
                </a:lnTo>
                <a:cubicBezTo>
                  <a:pt x="10810" y="9536"/>
                  <a:pt x="10787" y="9489"/>
                  <a:pt x="10758" y="9489"/>
                </a:cubicBezTo>
                <a:close/>
                <a:moveTo>
                  <a:pt x="11072" y="9489"/>
                </a:moveTo>
                <a:cubicBezTo>
                  <a:pt x="11043" y="9489"/>
                  <a:pt x="11019" y="9536"/>
                  <a:pt x="11019" y="9594"/>
                </a:cubicBezTo>
                <a:lnTo>
                  <a:pt x="11019" y="9814"/>
                </a:lnTo>
                <a:cubicBezTo>
                  <a:pt x="11019" y="9871"/>
                  <a:pt x="11043" y="9919"/>
                  <a:pt x="11072" y="9919"/>
                </a:cubicBezTo>
                <a:cubicBezTo>
                  <a:pt x="11101" y="9919"/>
                  <a:pt x="11125" y="9871"/>
                  <a:pt x="11125" y="9814"/>
                </a:cubicBezTo>
                <a:lnTo>
                  <a:pt x="11125" y="9594"/>
                </a:lnTo>
                <a:cubicBezTo>
                  <a:pt x="11125" y="9536"/>
                  <a:pt x="11101" y="9489"/>
                  <a:pt x="11072" y="9489"/>
                </a:cubicBezTo>
                <a:close/>
                <a:moveTo>
                  <a:pt x="11922" y="9489"/>
                </a:moveTo>
                <a:cubicBezTo>
                  <a:pt x="11893" y="9489"/>
                  <a:pt x="11869" y="9536"/>
                  <a:pt x="11869" y="9594"/>
                </a:cubicBezTo>
                <a:lnTo>
                  <a:pt x="11869" y="9814"/>
                </a:lnTo>
                <a:cubicBezTo>
                  <a:pt x="11869" y="9871"/>
                  <a:pt x="11893" y="9919"/>
                  <a:pt x="11922" y="9919"/>
                </a:cubicBezTo>
                <a:cubicBezTo>
                  <a:pt x="11951" y="9919"/>
                  <a:pt x="11974" y="9871"/>
                  <a:pt x="11974" y="9814"/>
                </a:cubicBezTo>
                <a:lnTo>
                  <a:pt x="11974" y="9594"/>
                </a:lnTo>
                <a:cubicBezTo>
                  <a:pt x="11974" y="9536"/>
                  <a:pt x="11951" y="9489"/>
                  <a:pt x="11922" y="9489"/>
                </a:cubicBezTo>
                <a:close/>
                <a:moveTo>
                  <a:pt x="12236" y="9489"/>
                </a:moveTo>
                <a:cubicBezTo>
                  <a:pt x="12207" y="9489"/>
                  <a:pt x="12183" y="9536"/>
                  <a:pt x="12183" y="9594"/>
                </a:cubicBezTo>
                <a:lnTo>
                  <a:pt x="12183" y="9814"/>
                </a:lnTo>
                <a:cubicBezTo>
                  <a:pt x="12183" y="9871"/>
                  <a:pt x="12207" y="9919"/>
                  <a:pt x="12236" y="9919"/>
                </a:cubicBezTo>
                <a:cubicBezTo>
                  <a:pt x="12265" y="9919"/>
                  <a:pt x="12288" y="9871"/>
                  <a:pt x="12288" y="9814"/>
                </a:cubicBezTo>
                <a:lnTo>
                  <a:pt x="12288" y="9594"/>
                </a:lnTo>
                <a:cubicBezTo>
                  <a:pt x="12288" y="9536"/>
                  <a:pt x="12265" y="9489"/>
                  <a:pt x="12236" y="9489"/>
                </a:cubicBezTo>
                <a:close/>
                <a:moveTo>
                  <a:pt x="13085" y="9489"/>
                </a:moveTo>
                <a:cubicBezTo>
                  <a:pt x="13056" y="9489"/>
                  <a:pt x="13032" y="9536"/>
                  <a:pt x="13032" y="9594"/>
                </a:cubicBezTo>
                <a:lnTo>
                  <a:pt x="13032" y="9814"/>
                </a:lnTo>
                <a:cubicBezTo>
                  <a:pt x="13032" y="9871"/>
                  <a:pt x="13056" y="9919"/>
                  <a:pt x="13085" y="9919"/>
                </a:cubicBezTo>
                <a:cubicBezTo>
                  <a:pt x="13114" y="9919"/>
                  <a:pt x="13138" y="9871"/>
                  <a:pt x="13138" y="9814"/>
                </a:cubicBezTo>
                <a:lnTo>
                  <a:pt x="13138" y="9594"/>
                </a:lnTo>
                <a:cubicBezTo>
                  <a:pt x="13138" y="9536"/>
                  <a:pt x="13114" y="9489"/>
                  <a:pt x="13085" y="9489"/>
                </a:cubicBezTo>
                <a:close/>
                <a:moveTo>
                  <a:pt x="13399" y="9489"/>
                </a:moveTo>
                <a:cubicBezTo>
                  <a:pt x="13370" y="9489"/>
                  <a:pt x="13348" y="9536"/>
                  <a:pt x="13348" y="9594"/>
                </a:cubicBezTo>
                <a:lnTo>
                  <a:pt x="13348" y="9814"/>
                </a:lnTo>
                <a:cubicBezTo>
                  <a:pt x="13348" y="9871"/>
                  <a:pt x="13370" y="9919"/>
                  <a:pt x="13399" y="9919"/>
                </a:cubicBezTo>
                <a:cubicBezTo>
                  <a:pt x="13428" y="9919"/>
                  <a:pt x="13452" y="9871"/>
                  <a:pt x="13452" y="9814"/>
                </a:cubicBezTo>
                <a:lnTo>
                  <a:pt x="13452" y="9594"/>
                </a:lnTo>
                <a:cubicBezTo>
                  <a:pt x="13452" y="9536"/>
                  <a:pt x="13428" y="9489"/>
                  <a:pt x="13399" y="9489"/>
                </a:cubicBezTo>
                <a:close/>
                <a:moveTo>
                  <a:pt x="14249" y="9489"/>
                </a:moveTo>
                <a:cubicBezTo>
                  <a:pt x="14220" y="9489"/>
                  <a:pt x="14196" y="9536"/>
                  <a:pt x="14196" y="9594"/>
                </a:cubicBezTo>
                <a:lnTo>
                  <a:pt x="14196" y="9814"/>
                </a:lnTo>
                <a:cubicBezTo>
                  <a:pt x="14196" y="9871"/>
                  <a:pt x="14220" y="9919"/>
                  <a:pt x="14249" y="9919"/>
                </a:cubicBezTo>
                <a:cubicBezTo>
                  <a:pt x="14278" y="9919"/>
                  <a:pt x="14302" y="9871"/>
                  <a:pt x="14302" y="9814"/>
                </a:cubicBezTo>
                <a:lnTo>
                  <a:pt x="14302" y="9594"/>
                </a:lnTo>
                <a:cubicBezTo>
                  <a:pt x="14302" y="9536"/>
                  <a:pt x="14278" y="9489"/>
                  <a:pt x="14249" y="9489"/>
                </a:cubicBezTo>
                <a:close/>
                <a:moveTo>
                  <a:pt x="14564" y="9489"/>
                </a:moveTo>
                <a:cubicBezTo>
                  <a:pt x="14535" y="9489"/>
                  <a:pt x="14511" y="9536"/>
                  <a:pt x="14511" y="9594"/>
                </a:cubicBezTo>
                <a:lnTo>
                  <a:pt x="14511" y="9814"/>
                </a:lnTo>
                <a:cubicBezTo>
                  <a:pt x="14511" y="9871"/>
                  <a:pt x="14535" y="9919"/>
                  <a:pt x="14564" y="9919"/>
                </a:cubicBezTo>
                <a:cubicBezTo>
                  <a:pt x="14593" y="9919"/>
                  <a:pt x="14617" y="9871"/>
                  <a:pt x="14617" y="9814"/>
                </a:cubicBezTo>
                <a:lnTo>
                  <a:pt x="14617" y="9594"/>
                </a:lnTo>
                <a:cubicBezTo>
                  <a:pt x="14617" y="9536"/>
                  <a:pt x="14593" y="9489"/>
                  <a:pt x="14564" y="9489"/>
                </a:cubicBezTo>
                <a:close/>
                <a:moveTo>
                  <a:pt x="15413" y="9489"/>
                </a:moveTo>
                <a:cubicBezTo>
                  <a:pt x="15384" y="9489"/>
                  <a:pt x="15360" y="9536"/>
                  <a:pt x="15360" y="9594"/>
                </a:cubicBezTo>
                <a:lnTo>
                  <a:pt x="15360" y="9814"/>
                </a:lnTo>
                <a:cubicBezTo>
                  <a:pt x="15360" y="9871"/>
                  <a:pt x="15384" y="9919"/>
                  <a:pt x="15413" y="9919"/>
                </a:cubicBezTo>
                <a:cubicBezTo>
                  <a:pt x="15442" y="9919"/>
                  <a:pt x="15465" y="9871"/>
                  <a:pt x="15465" y="9814"/>
                </a:cubicBezTo>
                <a:lnTo>
                  <a:pt x="15465" y="9594"/>
                </a:lnTo>
                <a:cubicBezTo>
                  <a:pt x="15465" y="9536"/>
                  <a:pt x="15442" y="9489"/>
                  <a:pt x="15413" y="9489"/>
                </a:cubicBezTo>
                <a:close/>
                <a:moveTo>
                  <a:pt x="15728" y="9489"/>
                </a:moveTo>
                <a:cubicBezTo>
                  <a:pt x="15699" y="9489"/>
                  <a:pt x="15675" y="9536"/>
                  <a:pt x="15675" y="9594"/>
                </a:cubicBezTo>
                <a:lnTo>
                  <a:pt x="15675" y="9814"/>
                </a:lnTo>
                <a:cubicBezTo>
                  <a:pt x="15675" y="9871"/>
                  <a:pt x="15699" y="9919"/>
                  <a:pt x="15728" y="9919"/>
                </a:cubicBezTo>
                <a:cubicBezTo>
                  <a:pt x="15757" y="9919"/>
                  <a:pt x="15781" y="9871"/>
                  <a:pt x="15781" y="9814"/>
                </a:cubicBezTo>
                <a:lnTo>
                  <a:pt x="15781" y="9594"/>
                </a:lnTo>
                <a:cubicBezTo>
                  <a:pt x="15781" y="9536"/>
                  <a:pt x="15757" y="9489"/>
                  <a:pt x="15728" y="9489"/>
                </a:cubicBezTo>
                <a:close/>
                <a:moveTo>
                  <a:pt x="16578" y="9489"/>
                </a:moveTo>
                <a:cubicBezTo>
                  <a:pt x="16549" y="9489"/>
                  <a:pt x="16525" y="9536"/>
                  <a:pt x="16525" y="9594"/>
                </a:cubicBezTo>
                <a:lnTo>
                  <a:pt x="16525" y="9814"/>
                </a:lnTo>
                <a:cubicBezTo>
                  <a:pt x="16525" y="9871"/>
                  <a:pt x="16549" y="9919"/>
                  <a:pt x="16578" y="9919"/>
                </a:cubicBezTo>
                <a:cubicBezTo>
                  <a:pt x="16607" y="9919"/>
                  <a:pt x="16630" y="9871"/>
                  <a:pt x="16630" y="9814"/>
                </a:cubicBezTo>
                <a:lnTo>
                  <a:pt x="16630" y="9594"/>
                </a:lnTo>
                <a:cubicBezTo>
                  <a:pt x="16630" y="9536"/>
                  <a:pt x="16607" y="9489"/>
                  <a:pt x="16578" y="9489"/>
                </a:cubicBezTo>
                <a:close/>
                <a:moveTo>
                  <a:pt x="16892" y="9489"/>
                </a:moveTo>
                <a:cubicBezTo>
                  <a:pt x="16863" y="9489"/>
                  <a:pt x="16839" y="9536"/>
                  <a:pt x="16839" y="9594"/>
                </a:cubicBezTo>
                <a:lnTo>
                  <a:pt x="16839" y="9814"/>
                </a:lnTo>
                <a:cubicBezTo>
                  <a:pt x="16839" y="9871"/>
                  <a:pt x="16863" y="9919"/>
                  <a:pt x="16892" y="9919"/>
                </a:cubicBezTo>
                <a:cubicBezTo>
                  <a:pt x="16921" y="9919"/>
                  <a:pt x="16944" y="9871"/>
                  <a:pt x="16944" y="9814"/>
                </a:cubicBezTo>
                <a:lnTo>
                  <a:pt x="16944" y="9594"/>
                </a:lnTo>
                <a:cubicBezTo>
                  <a:pt x="16944" y="9536"/>
                  <a:pt x="16921" y="9489"/>
                  <a:pt x="16892" y="9489"/>
                </a:cubicBezTo>
                <a:close/>
                <a:moveTo>
                  <a:pt x="17741" y="9489"/>
                </a:moveTo>
                <a:cubicBezTo>
                  <a:pt x="17712" y="9489"/>
                  <a:pt x="17689" y="9536"/>
                  <a:pt x="17689" y="9594"/>
                </a:cubicBezTo>
                <a:lnTo>
                  <a:pt x="17689" y="9814"/>
                </a:lnTo>
                <a:cubicBezTo>
                  <a:pt x="17689" y="9871"/>
                  <a:pt x="17712" y="9919"/>
                  <a:pt x="17741" y="9919"/>
                </a:cubicBezTo>
                <a:cubicBezTo>
                  <a:pt x="17770" y="9919"/>
                  <a:pt x="17794" y="9871"/>
                  <a:pt x="17794" y="9814"/>
                </a:cubicBezTo>
                <a:lnTo>
                  <a:pt x="17794" y="9594"/>
                </a:lnTo>
                <a:cubicBezTo>
                  <a:pt x="17794" y="9536"/>
                  <a:pt x="17770" y="9489"/>
                  <a:pt x="17741" y="9489"/>
                </a:cubicBezTo>
                <a:close/>
                <a:moveTo>
                  <a:pt x="18055" y="9489"/>
                </a:moveTo>
                <a:cubicBezTo>
                  <a:pt x="18026" y="9489"/>
                  <a:pt x="18002" y="9536"/>
                  <a:pt x="18002" y="9594"/>
                </a:cubicBezTo>
                <a:lnTo>
                  <a:pt x="18002" y="9814"/>
                </a:lnTo>
                <a:cubicBezTo>
                  <a:pt x="18002" y="9871"/>
                  <a:pt x="18026" y="9919"/>
                  <a:pt x="18055" y="9919"/>
                </a:cubicBezTo>
                <a:cubicBezTo>
                  <a:pt x="18085" y="9919"/>
                  <a:pt x="18108" y="9871"/>
                  <a:pt x="18108" y="9814"/>
                </a:cubicBezTo>
                <a:lnTo>
                  <a:pt x="18108" y="9594"/>
                </a:lnTo>
                <a:cubicBezTo>
                  <a:pt x="18108" y="9536"/>
                  <a:pt x="18085" y="9489"/>
                  <a:pt x="18055" y="9489"/>
                </a:cubicBezTo>
                <a:close/>
                <a:moveTo>
                  <a:pt x="18905" y="9489"/>
                </a:moveTo>
                <a:cubicBezTo>
                  <a:pt x="18876" y="9489"/>
                  <a:pt x="18852" y="9536"/>
                  <a:pt x="18852" y="9594"/>
                </a:cubicBezTo>
                <a:lnTo>
                  <a:pt x="18852" y="9814"/>
                </a:lnTo>
                <a:cubicBezTo>
                  <a:pt x="18852" y="9871"/>
                  <a:pt x="18876" y="9919"/>
                  <a:pt x="18905" y="9919"/>
                </a:cubicBezTo>
                <a:cubicBezTo>
                  <a:pt x="18934" y="9919"/>
                  <a:pt x="18958" y="9871"/>
                  <a:pt x="18958" y="9814"/>
                </a:cubicBezTo>
                <a:lnTo>
                  <a:pt x="18958" y="9594"/>
                </a:lnTo>
                <a:cubicBezTo>
                  <a:pt x="18958" y="9536"/>
                  <a:pt x="18934" y="9489"/>
                  <a:pt x="18905" y="9489"/>
                </a:cubicBezTo>
                <a:close/>
                <a:moveTo>
                  <a:pt x="19220" y="9489"/>
                </a:moveTo>
                <a:cubicBezTo>
                  <a:pt x="19191" y="9489"/>
                  <a:pt x="19167" y="9536"/>
                  <a:pt x="19167" y="9594"/>
                </a:cubicBezTo>
                <a:lnTo>
                  <a:pt x="19167" y="9814"/>
                </a:lnTo>
                <a:cubicBezTo>
                  <a:pt x="19167" y="9871"/>
                  <a:pt x="19191" y="9919"/>
                  <a:pt x="19220" y="9919"/>
                </a:cubicBezTo>
                <a:cubicBezTo>
                  <a:pt x="19249" y="9919"/>
                  <a:pt x="19273" y="9871"/>
                  <a:pt x="19273" y="9814"/>
                </a:cubicBezTo>
                <a:lnTo>
                  <a:pt x="19273" y="9594"/>
                </a:lnTo>
                <a:cubicBezTo>
                  <a:pt x="19273" y="9536"/>
                  <a:pt x="19249" y="9489"/>
                  <a:pt x="19220" y="9489"/>
                </a:cubicBezTo>
                <a:close/>
                <a:moveTo>
                  <a:pt x="20069" y="9489"/>
                </a:moveTo>
                <a:cubicBezTo>
                  <a:pt x="20040" y="9489"/>
                  <a:pt x="20016" y="9536"/>
                  <a:pt x="20016" y="9594"/>
                </a:cubicBezTo>
                <a:lnTo>
                  <a:pt x="20016" y="9814"/>
                </a:lnTo>
                <a:cubicBezTo>
                  <a:pt x="20016" y="9871"/>
                  <a:pt x="20040" y="9919"/>
                  <a:pt x="20069" y="9919"/>
                </a:cubicBezTo>
                <a:cubicBezTo>
                  <a:pt x="20099" y="9919"/>
                  <a:pt x="20122" y="9871"/>
                  <a:pt x="20122" y="9814"/>
                </a:cubicBezTo>
                <a:lnTo>
                  <a:pt x="20122" y="9594"/>
                </a:lnTo>
                <a:cubicBezTo>
                  <a:pt x="20122" y="9536"/>
                  <a:pt x="20099" y="9489"/>
                  <a:pt x="20069" y="9489"/>
                </a:cubicBezTo>
                <a:close/>
                <a:moveTo>
                  <a:pt x="20384" y="9489"/>
                </a:moveTo>
                <a:cubicBezTo>
                  <a:pt x="20355" y="9489"/>
                  <a:pt x="20331" y="9536"/>
                  <a:pt x="20331" y="9594"/>
                </a:cubicBezTo>
                <a:lnTo>
                  <a:pt x="20331" y="9814"/>
                </a:lnTo>
                <a:cubicBezTo>
                  <a:pt x="20331" y="9871"/>
                  <a:pt x="20355" y="9919"/>
                  <a:pt x="20384" y="9919"/>
                </a:cubicBezTo>
                <a:cubicBezTo>
                  <a:pt x="20413" y="9919"/>
                  <a:pt x="20436" y="9871"/>
                  <a:pt x="20436" y="9814"/>
                </a:cubicBezTo>
                <a:lnTo>
                  <a:pt x="20436" y="9594"/>
                </a:lnTo>
                <a:cubicBezTo>
                  <a:pt x="20436" y="9536"/>
                  <a:pt x="20413" y="9489"/>
                  <a:pt x="20384" y="9489"/>
                </a:cubicBezTo>
                <a:close/>
                <a:moveTo>
                  <a:pt x="21234" y="9489"/>
                </a:moveTo>
                <a:cubicBezTo>
                  <a:pt x="21204" y="9489"/>
                  <a:pt x="21181" y="9536"/>
                  <a:pt x="21181" y="9594"/>
                </a:cubicBezTo>
                <a:lnTo>
                  <a:pt x="21181" y="9814"/>
                </a:lnTo>
                <a:cubicBezTo>
                  <a:pt x="21181" y="9871"/>
                  <a:pt x="21204" y="9919"/>
                  <a:pt x="21234" y="9919"/>
                </a:cubicBezTo>
                <a:cubicBezTo>
                  <a:pt x="21263" y="9919"/>
                  <a:pt x="21285" y="9871"/>
                  <a:pt x="21285" y="9814"/>
                </a:cubicBezTo>
                <a:lnTo>
                  <a:pt x="21285" y="9594"/>
                </a:lnTo>
                <a:cubicBezTo>
                  <a:pt x="21285" y="9536"/>
                  <a:pt x="21263" y="9489"/>
                  <a:pt x="21234" y="9489"/>
                </a:cubicBezTo>
                <a:close/>
                <a:moveTo>
                  <a:pt x="21547" y="9489"/>
                </a:moveTo>
                <a:cubicBezTo>
                  <a:pt x="21518" y="9489"/>
                  <a:pt x="21495" y="9536"/>
                  <a:pt x="21495" y="9594"/>
                </a:cubicBezTo>
                <a:lnTo>
                  <a:pt x="21495" y="9814"/>
                </a:lnTo>
                <a:cubicBezTo>
                  <a:pt x="21495" y="9871"/>
                  <a:pt x="21518" y="9919"/>
                  <a:pt x="21547" y="9919"/>
                </a:cubicBezTo>
                <a:cubicBezTo>
                  <a:pt x="21576" y="9919"/>
                  <a:pt x="21600" y="9871"/>
                  <a:pt x="21600" y="9814"/>
                </a:cubicBezTo>
                <a:lnTo>
                  <a:pt x="21600" y="9594"/>
                </a:lnTo>
                <a:cubicBezTo>
                  <a:pt x="21600" y="9536"/>
                  <a:pt x="21576" y="9489"/>
                  <a:pt x="21547" y="9489"/>
                </a:cubicBezTo>
                <a:close/>
                <a:moveTo>
                  <a:pt x="53" y="10219"/>
                </a:moveTo>
                <a:cubicBezTo>
                  <a:pt x="24" y="10219"/>
                  <a:pt x="0" y="10266"/>
                  <a:pt x="0" y="10324"/>
                </a:cubicBezTo>
                <a:lnTo>
                  <a:pt x="0" y="10544"/>
                </a:lnTo>
                <a:cubicBezTo>
                  <a:pt x="0" y="10601"/>
                  <a:pt x="24" y="10649"/>
                  <a:pt x="53" y="10649"/>
                </a:cubicBezTo>
                <a:cubicBezTo>
                  <a:pt x="82" y="10649"/>
                  <a:pt x="106" y="10601"/>
                  <a:pt x="106" y="10544"/>
                </a:cubicBezTo>
                <a:lnTo>
                  <a:pt x="106" y="10324"/>
                </a:lnTo>
                <a:cubicBezTo>
                  <a:pt x="106" y="10266"/>
                  <a:pt x="82" y="10219"/>
                  <a:pt x="53" y="10219"/>
                </a:cubicBezTo>
                <a:close/>
                <a:moveTo>
                  <a:pt x="367" y="10219"/>
                </a:moveTo>
                <a:cubicBezTo>
                  <a:pt x="338" y="10219"/>
                  <a:pt x="315" y="10266"/>
                  <a:pt x="315" y="10324"/>
                </a:cubicBezTo>
                <a:lnTo>
                  <a:pt x="315" y="10544"/>
                </a:lnTo>
                <a:cubicBezTo>
                  <a:pt x="315" y="10601"/>
                  <a:pt x="338" y="10649"/>
                  <a:pt x="367" y="10649"/>
                </a:cubicBezTo>
                <a:cubicBezTo>
                  <a:pt x="397" y="10649"/>
                  <a:pt x="420" y="10601"/>
                  <a:pt x="420" y="10544"/>
                </a:cubicBezTo>
                <a:lnTo>
                  <a:pt x="420" y="10324"/>
                </a:lnTo>
                <a:cubicBezTo>
                  <a:pt x="420" y="10266"/>
                  <a:pt x="397" y="10219"/>
                  <a:pt x="367" y="10219"/>
                </a:cubicBezTo>
                <a:close/>
                <a:moveTo>
                  <a:pt x="1217" y="10219"/>
                </a:moveTo>
                <a:cubicBezTo>
                  <a:pt x="1188" y="10219"/>
                  <a:pt x="1164" y="10266"/>
                  <a:pt x="1164" y="10324"/>
                </a:cubicBezTo>
                <a:lnTo>
                  <a:pt x="1164" y="10544"/>
                </a:lnTo>
                <a:cubicBezTo>
                  <a:pt x="1164" y="10601"/>
                  <a:pt x="1188" y="10649"/>
                  <a:pt x="1217" y="10649"/>
                </a:cubicBezTo>
                <a:cubicBezTo>
                  <a:pt x="1246" y="10649"/>
                  <a:pt x="1270" y="10601"/>
                  <a:pt x="1270" y="10544"/>
                </a:cubicBezTo>
                <a:lnTo>
                  <a:pt x="1270" y="10324"/>
                </a:lnTo>
                <a:cubicBezTo>
                  <a:pt x="1270" y="10266"/>
                  <a:pt x="1246" y="10219"/>
                  <a:pt x="1217" y="10219"/>
                </a:cubicBezTo>
                <a:close/>
                <a:moveTo>
                  <a:pt x="1532" y="10219"/>
                </a:moveTo>
                <a:cubicBezTo>
                  <a:pt x="1503" y="10219"/>
                  <a:pt x="1479" y="10266"/>
                  <a:pt x="1479" y="10324"/>
                </a:cubicBezTo>
                <a:lnTo>
                  <a:pt x="1479" y="10544"/>
                </a:lnTo>
                <a:cubicBezTo>
                  <a:pt x="1479" y="10601"/>
                  <a:pt x="1503" y="10649"/>
                  <a:pt x="1532" y="10649"/>
                </a:cubicBezTo>
                <a:cubicBezTo>
                  <a:pt x="1561" y="10649"/>
                  <a:pt x="1584" y="10601"/>
                  <a:pt x="1584" y="10544"/>
                </a:cubicBezTo>
                <a:lnTo>
                  <a:pt x="1584" y="10324"/>
                </a:lnTo>
                <a:cubicBezTo>
                  <a:pt x="1584" y="10266"/>
                  <a:pt x="1561" y="10219"/>
                  <a:pt x="1532" y="10219"/>
                </a:cubicBezTo>
                <a:close/>
                <a:moveTo>
                  <a:pt x="2380" y="10219"/>
                </a:moveTo>
                <a:cubicBezTo>
                  <a:pt x="2351" y="10219"/>
                  <a:pt x="2329" y="10266"/>
                  <a:pt x="2329" y="10324"/>
                </a:cubicBezTo>
                <a:lnTo>
                  <a:pt x="2329" y="10544"/>
                </a:lnTo>
                <a:cubicBezTo>
                  <a:pt x="2329" y="10601"/>
                  <a:pt x="2351" y="10649"/>
                  <a:pt x="2380" y="10649"/>
                </a:cubicBezTo>
                <a:cubicBezTo>
                  <a:pt x="2409" y="10649"/>
                  <a:pt x="2433" y="10601"/>
                  <a:pt x="2433" y="10544"/>
                </a:cubicBezTo>
                <a:lnTo>
                  <a:pt x="2433" y="10324"/>
                </a:lnTo>
                <a:cubicBezTo>
                  <a:pt x="2433" y="10266"/>
                  <a:pt x="2409" y="10219"/>
                  <a:pt x="2380" y="10219"/>
                </a:cubicBezTo>
                <a:close/>
                <a:moveTo>
                  <a:pt x="2695" y="10219"/>
                </a:moveTo>
                <a:cubicBezTo>
                  <a:pt x="2666" y="10219"/>
                  <a:pt x="2643" y="10266"/>
                  <a:pt x="2643" y="10324"/>
                </a:cubicBezTo>
                <a:lnTo>
                  <a:pt x="2643" y="10544"/>
                </a:lnTo>
                <a:cubicBezTo>
                  <a:pt x="2643" y="10601"/>
                  <a:pt x="2666" y="10649"/>
                  <a:pt x="2695" y="10649"/>
                </a:cubicBezTo>
                <a:cubicBezTo>
                  <a:pt x="2724" y="10649"/>
                  <a:pt x="2748" y="10601"/>
                  <a:pt x="2748" y="10544"/>
                </a:cubicBezTo>
                <a:lnTo>
                  <a:pt x="2748" y="10324"/>
                </a:lnTo>
                <a:cubicBezTo>
                  <a:pt x="2748" y="10266"/>
                  <a:pt x="2724" y="10219"/>
                  <a:pt x="2695" y="10219"/>
                </a:cubicBezTo>
                <a:close/>
                <a:moveTo>
                  <a:pt x="3545" y="10219"/>
                </a:moveTo>
                <a:cubicBezTo>
                  <a:pt x="3516" y="10219"/>
                  <a:pt x="3492" y="10266"/>
                  <a:pt x="3492" y="10324"/>
                </a:cubicBezTo>
                <a:lnTo>
                  <a:pt x="3492" y="10544"/>
                </a:lnTo>
                <a:cubicBezTo>
                  <a:pt x="3492" y="10601"/>
                  <a:pt x="3516" y="10649"/>
                  <a:pt x="3545" y="10649"/>
                </a:cubicBezTo>
                <a:cubicBezTo>
                  <a:pt x="3574" y="10649"/>
                  <a:pt x="3598" y="10601"/>
                  <a:pt x="3598" y="10544"/>
                </a:cubicBezTo>
                <a:lnTo>
                  <a:pt x="3598" y="10324"/>
                </a:lnTo>
                <a:cubicBezTo>
                  <a:pt x="3598" y="10266"/>
                  <a:pt x="3574" y="10219"/>
                  <a:pt x="3545" y="10219"/>
                </a:cubicBezTo>
                <a:close/>
                <a:moveTo>
                  <a:pt x="3859" y="10219"/>
                </a:moveTo>
                <a:cubicBezTo>
                  <a:pt x="3830" y="10219"/>
                  <a:pt x="3806" y="10266"/>
                  <a:pt x="3806" y="10324"/>
                </a:cubicBezTo>
                <a:lnTo>
                  <a:pt x="3806" y="10544"/>
                </a:lnTo>
                <a:cubicBezTo>
                  <a:pt x="3806" y="10601"/>
                  <a:pt x="3830" y="10649"/>
                  <a:pt x="3859" y="10649"/>
                </a:cubicBezTo>
                <a:cubicBezTo>
                  <a:pt x="3888" y="10649"/>
                  <a:pt x="3912" y="10601"/>
                  <a:pt x="3912" y="10544"/>
                </a:cubicBezTo>
                <a:lnTo>
                  <a:pt x="3912" y="10324"/>
                </a:lnTo>
                <a:cubicBezTo>
                  <a:pt x="3912" y="10266"/>
                  <a:pt x="3888" y="10219"/>
                  <a:pt x="3859" y="10219"/>
                </a:cubicBezTo>
                <a:close/>
                <a:moveTo>
                  <a:pt x="4709" y="10219"/>
                </a:moveTo>
                <a:cubicBezTo>
                  <a:pt x="4680" y="10219"/>
                  <a:pt x="4656" y="10266"/>
                  <a:pt x="4656" y="10324"/>
                </a:cubicBezTo>
                <a:lnTo>
                  <a:pt x="4656" y="10544"/>
                </a:lnTo>
                <a:cubicBezTo>
                  <a:pt x="4656" y="10601"/>
                  <a:pt x="4680" y="10649"/>
                  <a:pt x="4709" y="10649"/>
                </a:cubicBezTo>
                <a:cubicBezTo>
                  <a:pt x="4738" y="10649"/>
                  <a:pt x="4762" y="10601"/>
                  <a:pt x="4762" y="10544"/>
                </a:cubicBezTo>
                <a:lnTo>
                  <a:pt x="4762" y="10324"/>
                </a:lnTo>
                <a:cubicBezTo>
                  <a:pt x="4762" y="10266"/>
                  <a:pt x="4738" y="10219"/>
                  <a:pt x="4709" y="10219"/>
                </a:cubicBezTo>
                <a:close/>
                <a:moveTo>
                  <a:pt x="5023" y="10219"/>
                </a:moveTo>
                <a:cubicBezTo>
                  <a:pt x="4994" y="10219"/>
                  <a:pt x="4970" y="10266"/>
                  <a:pt x="4970" y="10324"/>
                </a:cubicBezTo>
                <a:lnTo>
                  <a:pt x="4970" y="10544"/>
                </a:lnTo>
                <a:cubicBezTo>
                  <a:pt x="4970" y="10601"/>
                  <a:pt x="4994" y="10649"/>
                  <a:pt x="5023" y="10649"/>
                </a:cubicBezTo>
                <a:cubicBezTo>
                  <a:pt x="5053" y="10649"/>
                  <a:pt x="5076" y="10601"/>
                  <a:pt x="5076" y="10544"/>
                </a:cubicBezTo>
                <a:lnTo>
                  <a:pt x="5076" y="10324"/>
                </a:lnTo>
                <a:cubicBezTo>
                  <a:pt x="5076" y="10266"/>
                  <a:pt x="5053" y="10219"/>
                  <a:pt x="5023" y="10219"/>
                </a:cubicBezTo>
                <a:close/>
                <a:moveTo>
                  <a:pt x="5873" y="10219"/>
                </a:moveTo>
                <a:cubicBezTo>
                  <a:pt x="5844" y="10219"/>
                  <a:pt x="5820" y="10266"/>
                  <a:pt x="5820" y="10324"/>
                </a:cubicBezTo>
                <a:lnTo>
                  <a:pt x="5820" y="10544"/>
                </a:lnTo>
                <a:cubicBezTo>
                  <a:pt x="5820" y="10601"/>
                  <a:pt x="5844" y="10649"/>
                  <a:pt x="5873" y="10649"/>
                </a:cubicBezTo>
                <a:cubicBezTo>
                  <a:pt x="5902" y="10649"/>
                  <a:pt x="5926" y="10601"/>
                  <a:pt x="5926" y="10544"/>
                </a:cubicBezTo>
                <a:lnTo>
                  <a:pt x="5926" y="10324"/>
                </a:lnTo>
                <a:cubicBezTo>
                  <a:pt x="5926" y="10266"/>
                  <a:pt x="5902" y="10219"/>
                  <a:pt x="5873" y="10219"/>
                </a:cubicBezTo>
                <a:close/>
                <a:moveTo>
                  <a:pt x="6188" y="10219"/>
                </a:moveTo>
                <a:cubicBezTo>
                  <a:pt x="6159" y="10219"/>
                  <a:pt x="6135" y="10266"/>
                  <a:pt x="6135" y="10324"/>
                </a:cubicBezTo>
                <a:lnTo>
                  <a:pt x="6135" y="10544"/>
                </a:lnTo>
                <a:cubicBezTo>
                  <a:pt x="6135" y="10601"/>
                  <a:pt x="6159" y="10649"/>
                  <a:pt x="6188" y="10649"/>
                </a:cubicBezTo>
                <a:cubicBezTo>
                  <a:pt x="6217" y="10649"/>
                  <a:pt x="6240" y="10601"/>
                  <a:pt x="6240" y="10544"/>
                </a:cubicBezTo>
                <a:lnTo>
                  <a:pt x="6240" y="10324"/>
                </a:lnTo>
                <a:cubicBezTo>
                  <a:pt x="6240" y="10266"/>
                  <a:pt x="6217" y="10219"/>
                  <a:pt x="6188" y="10219"/>
                </a:cubicBezTo>
                <a:close/>
                <a:moveTo>
                  <a:pt x="7036" y="10219"/>
                </a:moveTo>
                <a:cubicBezTo>
                  <a:pt x="7007" y="10219"/>
                  <a:pt x="6984" y="10266"/>
                  <a:pt x="6984" y="10324"/>
                </a:cubicBezTo>
                <a:lnTo>
                  <a:pt x="6984" y="10544"/>
                </a:lnTo>
                <a:cubicBezTo>
                  <a:pt x="6984" y="10601"/>
                  <a:pt x="7007" y="10649"/>
                  <a:pt x="7036" y="10649"/>
                </a:cubicBezTo>
                <a:cubicBezTo>
                  <a:pt x="7065" y="10649"/>
                  <a:pt x="7089" y="10601"/>
                  <a:pt x="7089" y="10544"/>
                </a:cubicBezTo>
                <a:lnTo>
                  <a:pt x="7089" y="10324"/>
                </a:lnTo>
                <a:cubicBezTo>
                  <a:pt x="7089" y="10266"/>
                  <a:pt x="7065" y="10219"/>
                  <a:pt x="7036" y="10219"/>
                </a:cubicBezTo>
                <a:close/>
                <a:moveTo>
                  <a:pt x="7351" y="10219"/>
                </a:moveTo>
                <a:cubicBezTo>
                  <a:pt x="7322" y="10219"/>
                  <a:pt x="7299" y="10266"/>
                  <a:pt x="7299" y="10324"/>
                </a:cubicBezTo>
                <a:lnTo>
                  <a:pt x="7299" y="10544"/>
                </a:lnTo>
                <a:cubicBezTo>
                  <a:pt x="7299" y="10601"/>
                  <a:pt x="7322" y="10649"/>
                  <a:pt x="7351" y="10649"/>
                </a:cubicBezTo>
                <a:cubicBezTo>
                  <a:pt x="7380" y="10649"/>
                  <a:pt x="7404" y="10601"/>
                  <a:pt x="7404" y="10544"/>
                </a:cubicBezTo>
                <a:lnTo>
                  <a:pt x="7404" y="10324"/>
                </a:lnTo>
                <a:cubicBezTo>
                  <a:pt x="7404" y="10266"/>
                  <a:pt x="7380" y="10219"/>
                  <a:pt x="7351" y="10219"/>
                </a:cubicBezTo>
                <a:close/>
                <a:moveTo>
                  <a:pt x="8201" y="10219"/>
                </a:moveTo>
                <a:cubicBezTo>
                  <a:pt x="8171" y="10219"/>
                  <a:pt x="8148" y="10266"/>
                  <a:pt x="8148" y="10324"/>
                </a:cubicBezTo>
                <a:lnTo>
                  <a:pt x="8148" y="10544"/>
                </a:lnTo>
                <a:cubicBezTo>
                  <a:pt x="8148" y="10601"/>
                  <a:pt x="8171" y="10649"/>
                  <a:pt x="8201" y="10649"/>
                </a:cubicBezTo>
                <a:cubicBezTo>
                  <a:pt x="8230" y="10649"/>
                  <a:pt x="8254" y="10601"/>
                  <a:pt x="8254" y="10544"/>
                </a:cubicBezTo>
                <a:lnTo>
                  <a:pt x="8254" y="10324"/>
                </a:lnTo>
                <a:cubicBezTo>
                  <a:pt x="8254" y="10266"/>
                  <a:pt x="8230" y="10219"/>
                  <a:pt x="8201" y="10219"/>
                </a:cubicBezTo>
                <a:close/>
                <a:moveTo>
                  <a:pt x="8515" y="10219"/>
                </a:moveTo>
                <a:cubicBezTo>
                  <a:pt x="8486" y="10219"/>
                  <a:pt x="8462" y="10266"/>
                  <a:pt x="8462" y="10324"/>
                </a:cubicBezTo>
                <a:lnTo>
                  <a:pt x="8462" y="10544"/>
                </a:lnTo>
                <a:cubicBezTo>
                  <a:pt x="8462" y="10601"/>
                  <a:pt x="8486" y="10649"/>
                  <a:pt x="8515" y="10649"/>
                </a:cubicBezTo>
                <a:cubicBezTo>
                  <a:pt x="8544" y="10649"/>
                  <a:pt x="8568" y="10601"/>
                  <a:pt x="8568" y="10544"/>
                </a:cubicBezTo>
                <a:lnTo>
                  <a:pt x="8568" y="10324"/>
                </a:lnTo>
                <a:cubicBezTo>
                  <a:pt x="8568" y="10266"/>
                  <a:pt x="8544" y="10219"/>
                  <a:pt x="8515" y="10219"/>
                </a:cubicBezTo>
                <a:close/>
                <a:moveTo>
                  <a:pt x="9365" y="10219"/>
                </a:moveTo>
                <a:cubicBezTo>
                  <a:pt x="9336" y="10219"/>
                  <a:pt x="9312" y="10266"/>
                  <a:pt x="9312" y="10324"/>
                </a:cubicBezTo>
                <a:lnTo>
                  <a:pt x="9312" y="10544"/>
                </a:lnTo>
                <a:cubicBezTo>
                  <a:pt x="9312" y="10601"/>
                  <a:pt x="9336" y="10649"/>
                  <a:pt x="9365" y="10649"/>
                </a:cubicBezTo>
                <a:cubicBezTo>
                  <a:pt x="9394" y="10649"/>
                  <a:pt x="9418" y="10601"/>
                  <a:pt x="9418" y="10544"/>
                </a:cubicBezTo>
                <a:lnTo>
                  <a:pt x="9418" y="10324"/>
                </a:lnTo>
                <a:cubicBezTo>
                  <a:pt x="9418" y="10266"/>
                  <a:pt x="9394" y="10219"/>
                  <a:pt x="9365" y="10219"/>
                </a:cubicBezTo>
                <a:close/>
                <a:moveTo>
                  <a:pt x="9679" y="10219"/>
                </a:moveTo>
                <a:cubicBezTo>
                  <a:pt x="9650" y="10219"/>
                  <a:pt x="9626" y="10266"/>
                  <a:pt x="9626" y="10324"/>
                </a:cubicBezTo>
                <a:lnTo>
                  <a:pt x="9626" y="10544"/>
                </a:lnTo>
                <a:cubicBezTo>
                  <a:pt x="9626" y="10601"/>
                  <a:pt x="9650" y="10649"/>
                  <a:pt x="9679" y="10649"/>
                </a:cubicBezTo>
                <a:cubicBezTo>
                  <a:pt x="9708" y="10649"/>
                  <a:pt x="9732" y="10601"/>
                  <a:pt x="9732" y="10544"/>
                </a:cubicBezTo>
                <a:lnTo>
                  <a:pt x="9732" y="10324"/>
                </a:lnTo>
                <a:cubicBezTo>
                  <a:pt x="9732" y="10266"/>
                  <a:pt x="9708" y="10219"/>
                  <a:pt x="9679" y="10219"/>
                </a:cubicBezTo>
                <a:close/>
                <a:moveTo>
                  <a:pt x="10529" y="10219"/>
                </a:moveTo>
                <a:cubicBezTo>
                  <a:pt x="10500" y="10219"/>
                  <a:pt x="10476" y="10266"/>
                  <a:pt x="10476" y="10324"/>
                </a:cubicBezTo>
                <a:lnTo>
                  <a:pt x="10476" y="10544"/>
                </a:lnTo>
                <a:cubicBezTo>
                  <a:pt x="10476" y="10601"/>
                  <a:pt x="10500" y="10649"/>
                  <a:pt x="10529" y="10649"/>
                </a:cubicBezTo>
                <a:cubicBezTo>
                  <a:pt x="10558" y="10649"/>
                  <a:pt x="10582" y="10601"/>
                  <a:pt x="10582" y="10544"/>
                </a:cubicBezTo>
                <a:lnTo>
                  <a:pt x="10582" y="10324"/>
                </a:lnTo>
                <a:cubicBezTo>
                  <a:pt x="10582" y="10266"/>
                  <a:pt x="10558" y="10219"/>
                  <a:pt x="10529" y="10219"/>
                </a:cubicBezTo>
                <a:close/>
                <a:moveTo>
                  <a:pt x="10844" y="10219"/>
                </a:moveTo>
                <a:cubicBezTo>
                  <a:pt x="10814" y="10219"/>
                  <a:pt x="10791" y="10266"/>
                  <a:pt x="10791" y="10324"/>
                </a:cubicBezTo>
                <a:lnTo>
                  <a:pt x="10791" y="10544"/>
                </a:lnTo>
                <a:cubicBezTo>
                  <a:pt x="10791" y="10601"/>
                  <a:pt x="10814" y="10649"/>
                  <a:pt x="10844" y="10649"/>
                </a:cubicBezTo>
                <a:cubicBezTo>
                  <a:pt x="10873" y="10649"/>
                  <a:pt x="10895" y="10601"/>
                  <a:pt x="10895" y="10544"/>
                </a:cubicBezTo>
                <a:lnTo>
                  <a:pt x="10895" y="10324"/>
                </a:lnTo>
                <a:cubicBezTo>
                  <a:pt x="10895" y="10266"/>
                  <a:pt x="10873" y="10219"/>
                  <a:pt x="10844" y="10219"/>
                </a:cubicBezTo>
                <a:close/>
                <a:moveTo>
                  <a:pt x="11692" y="10219"/>
                </a:moveTo>
                <a:cubicBezTo>
                  <a:pt x="11663" y="10219"/>
                  <a:pt x="11640" y="10266"/>
                  <a:pt x="11640" y="10324"/>
                </a:cubicBezTo>
                <a:lnTo>
                  <a:pt x="11640" y="10544"/>
                </a:lnTo>
                <a:cubicBezTo>
                  <a:pt x="11640" y="10601"/>
                  <a:pt x="11663" y="10649"/>
                  <a:pt x="11692" y="10649"/>
                </a:cubicBezTo>
                <a:cubicBezTo>
                  <a:pt x="11721" y="10649"/>
                  <a:pt x="11745" y="10601"/>
                  <a:pt x="11745" y="10544"/>
                </a:cubicBezTo>
                <a:lnTo>
                  <a:pt x="11745" y="10324"/>
                </a:lnTo>
                <a:cubicBezTo>
                  <a:pt x="11745" y="10266"/>
                  <a:pt x="11721" y="10219"/>
                  <a:pt x="11692" y="10219"/>
                </a:cubicBezTo>
                <a:close/>
                <a:moveTo>
                  <a:pt x="12007" y="10219"/>
                </a:moveTo>
                <a:cubicBezTo>
                  <a:pt x="11978" y="10219"/>
                  <a:pt x="11955" y="10266"/>
                  <a:pt x="11955" y="10324"/>
                </a:cubicBezTo>
                <a:lnTo>
                  <a:pt x="11955" y="10544"/>
                </a:lnTo>
                <a:cubicBezTo>
                  <a:pt x="11955" y="10601"/>
                  <a:pt x="11978" y="10649"/>
                  <a:pt x="12007" y="10649"/>
                </a:cubicBezTo>
                <a:cubicBezTo>
                  <a:pt x="12036" y="10649"/>
                  <a:pt x="12060" y="10601"/>
                  <a:pt x="12060" y="10544"/>
                </a:cubicBezTo>
                <a:lnTo>
                  <a:pt x="12060" y="10324"/>
                </a:lnTo>
                <a:cubicBezTo>
                  <a:pt x="12060" y="10266"/>
                  <a:pt x="12036" y="10219"/>
                  <a:pt x="12007" y="10219"/>
                </a:cubicBezTo>
                <a:close/>
                <a:moveTo>
                  <a:pt x="12856" y="10219"/>
                </a:moveTo>
                <a:cubicBezTo>
                  <a:pt x="12827" y="10219"/>
                  <a:pt x="12804" y="10266"/>
                  <a:pt x="12804" y="10324"/>
                </a:cubicBezTo>
                <a:lnTo>
                  <a:pt x="12804" y="10544"/>
                </a:lnTo>
                <a:cubicBezTo>
                  <a:pt x="12804" y="10601"/>
                  <a:pt x="12827" y="10649"/>
                  <a:pt x="12856" y="10649"/>
                </a:cubicBezTo>
                <a:cubicBezTo>
                  <a:pt x="12886" y="10649"/>
                  <a:pt x="12909" y="10601"/>
                  <a:pt x="12909" y="10544"/>
                </a:cubicBezTo>
                <a:lnTo>
                  <a:pt x="12909" y="10324"/>
                </a:lnTo>
                <a:cubicBezTo>
                  <a:pt x="12909" y="10266"/>
                  <a:pt x="12886" y="10219"/>
                  <a:pt x="12856" y="10219"/>
                </a:cubicBezTo>
                <a:close/>
                <a:moveTo>
                  <a:pt x="13171" y="10219"/>
                </a:moveTo>
                <a:cubicBezTo>
                  <a:pt x="13142" y="10219"/>
                  <a:pt x="13118" y="10266"/>
                  <a:pt x="13118" y="10324"/>
                </a:cubicBezTo>
                <a:lnTo>
                  <a:pt x="13118" y="10544"/>
                </a:lnTo>
                <a:cubicBezTo>
                  <a:pt x="13118" y="10601"/>
                  <a:pt x="13142" y="10649"/>
                  <a:pt x="13171" y="10649"/>
                </a:cubicBezTo>
                <a:cubicBezTo>
                  <a:pt x="13200" y="10649"/>
                  <a:pt x="13224" y="10601"/>
                  <a:pt x="13224" y="10544"/>
                </a:cubicBezTo>
                <a:lnTo>
                  <a:pt x="13224" y="10324"/>
                </a:lnTo>
                <a:cubicBezTo>
                  <a:pt x="13224" y="10266"/>
                  <a:pt x="13200" y="10219"/>
                  <a:pt x="13171" y="10219"/>
                </a:cubicBezTo>
                <a:close/>
                <a:moveTo>
                  <a:pt x="14021" y="10219"/>
                </a:moveTo>
                <a:cubicBezTo>
                  <a:pt x="13992" y="10219"/>
                  <a:pt x="13968" y="10266"/>
                  <a:pt x="13968" y="10324"/>
                </a:cubicBezTo>
                <a:lnTo>
                  <a:pt x="13968" y="10544"/>
                </a:lnTo>
                <a:cubicBezTo>
                  <a:pt x="13968" y="10601"/>
                  <a:pt x="13992" y="10649"/>
                  <a:pt x="14021" y="10649"/>
                </a:cubicBezTo>
                <a:cubicBezTo>
                  <a:pt x="14050" y="10649"/>
                  <a:pt x="14074" y="10601"/>
                  <a:pt x="14074" y="10544"/>
                </a:cubicBezTo>
                <a:lnTo>
                  <a:pt x="14074" y="10324"/>
                </a:lnTo>
                <a:cubicBezTo>
                  <a:pt x="14074" y="10266"/>
                  <a:pt x="14050" y="10219"/>
                  <a:pt x="14021" y="10219"/>
                </a:cubicBezTo>
                <a:close/>
                <a:moveTo>
                  <a:pt x="14335" y="10219"/>
                </a:moveTo>
                <a:cubicBezTo>
                  <a:pt x="14306" y="10219"/>
                  <a:pt x="14282" y="10266"/>
                  <a:pt x="14282" y="10324"/>
                </a:cubicBezTo>
                <a:lnTo>
                  <a:pt x="14282" y="10544"/>
                </a:lnTo>
                <a:cubicBezTo>
                  <a:pt x="14282" y="10601"/>
                  <a:pt x="14306" y="10649"/>
                  <a:pt x="14335" y="10649"/>
                </a:cubicBezTo>
                <a:cubicBezTo>
                  <a:pt x="14364" y="10649"/>
                  <a:pt x="14388" y="10601"/>
                  <a:pt x="14388" y="10544"/>
                </a:cubicBezTo>
                <a:lnTo>
                  <a:pt x="14388" y="10324"/>
                </a:lnTo>
                <a:cubicBezTo>
                  <a:pt x="14388" y="10266"/>
                  <a:pt x="14364" y="10219"/>
                  <a:pt x="14335" y="10219"/>
                </a:cubicBezTo>
                <a:close/>
                <a:moveTo>
                  <a:pt x="15185" y="10219"/>
                </a:moveTo>
                <a:cubicBezTo>
                  <a:pt x="15156" y="10219"/>
                  <a:pt x="15132" y="10266"/>
                  <a:pt x="15132" y="10324"/>
                </a:cubicBezTo>
                <a:lnTo>
                  <a:pt x="15132" y="10544"/>
                </a:lnTo>
                <a:cubicBezTo>
                  <a:pt x="15132" y="10601"/>
                  <a:pt x="15156" y="10649"/>
                  <a:pt x="15185" y="10649"/>
                </a:cubicBezTo>
                <a:cubicBezTo>
                  <a:pt x="15214" y="10649"/>
                  <a:pt x="15237" y="10601"/>
                  <a:pt x="15237" y="10544"/>
                </a:cubicBezTo>
                <a:lnTo>
                  <a:pt x="15237" y="10324"/>
                </a:lnTo>
                <a:cubicBezTo>
                  <a:pt x="15237" y="10266"/>
                  <a:pt x="15214" y="10219"/>
                  <a:pt x="15185" y="10219"/>
                </a:cubicBezTo>
                <a:close/>
                <a:moveTo>
                  <a:pt x="15500" y="10219"/>
                </a:moveTo>
                <a:cubicBezTo>
                  <a:pt x="15470" y="10219"/>
                  <a:pt x="15447" y="10266"/>
                  <a:pt x="15447" y="10324"/>
                </a:cubicBezTo>
                <a:lnTo>
                  <a:pt x="15447" y="10544"/>
                </a:lnTo>
                <a:cubicBezTo>
                  <a:pt x="15447" y="10601"/>
                  <a:pt x="15470" y="10649"/>
                  <a:pt x="15500" y="10649"/>
                </a:cubicBezTo>
                <a:cubicBezTo>
                  <a:pt x="15529" y="10649"/>
                  <a:pt x="15551" y="10601"/>
                  <a:pt x="15551" y="10544"/>
                </a:cubicBezTo>
                <a:lnTo>
                  <a:pt x="15551" y="10324"/>
                </a:lnTo>
                <a:cubicBezTo>
                  <a:pt x="15551" y="10266"/>
                  <a:pt x="15529" y="10219"/>
                  <a:pt x="15500" y="10219"/>
                </a:cubicBezTo>
                <a:close/>
                <a:moveTo>
                  <a:pt x="16349" y="10219"/>
                </a:moveTo>
                <a:cubicBezTo>
                  <a:pt x="16320" y="10219"/>
                  <a:pt x="16296" y="10266"/>
                  <a:pt x="16296" y="10324"/>
                </a:cubicBezTo>
                <a:lnTo>
                  <a:pt x="16296" y="10544"/>
                </a:lnTo>
                <a:cubicBezTo>
                  <a:pt x="16296" y="10601"/>
                  <a:pt x="16320" y="10649"/>
                  <a:pt x="16349" y="10649"/>
                </a:cubicBezTo>
                <a:cubicBezTo>
                  <a:pt x="16378" y="10649"/>
                  <a:pt x="16401" y="10601"/>
                  <a:pt x="16401" y="10544"/>
                </a:cubicBezTo>
                <a:lnTo>
                  <a:pt x="16401" y="10324"/>
                </a:lnTo>
                <a:cubicBezTo>
                  <a:pt x="16401" y="10266"/>
                  <a:pt x="16378" y="10219"/>
                  <a:pt x="16349" y="10219"/>
                </a:cubicBezTo>
                <a:close/>
                <a:moveTo>
                  <a:pt x="16663" y="10219"/>
                </a:moveTo>
                <a:cubicBezTo>
                  <a:pt x="16634" y="10219"/>
                  <a:pt x="16611" y="10266"/>
                  <a:pt x="16611" y="10324"/>
                </a:cubicBezTo>
                <a:lnTo>
                  <a:pt x="16611" y="10544"/>
                </a:lnTo>
                <a:cubicBezTo>
                  <a:pt x="16611" y="10601"/>
                  <a:pt x="16634" y="10649"/>
                  <a:pt x="16663" y="10649"/>
                </a:cubicBezTo>
                <a:cubicBezTo>
                  <a:pt x="16692" y="10649"/>
                  <a:pt x="16716" y="10601"/>
                  <a:pt x="16716" y="10544"/>
                </a:cubicBezTo>
                <a:lnTo>
                  <a:pt x="16716" y="10324"/>
                </a:lnTo>
                <a:cubicBezTo>
                  <a:pt x="16716" y="10266"/>
                  <a:pt x="16692" y="10219"/>
                  <a:pt x="16663" y="10219"/>
                </a:cubicBezTo>
                <a:close/>
                <a:moveTo>
                  <a:pt x="17512" y="10219"/>
                </a:moveTo>
                <a:cubicBezTo>
                  <a:pt x="17483" y="10219"/>
                  <a:pt x="17459" y="10266"/>
                  <a:pt x="17459" y="10324"/>
                </a:cubicBezTo>
                <a:lnTo>
                  <a:pt x="17459" y="10544"/>
                </a:lnTo>
                <a:cubicBezTo>
                  <a:pt x="17459" y="10601"/>
                  <a:pt x="17483" y="10649"/>
                  <a:pt x="17512" y="10649"/>
                </a:cubicBezTo>
                <a:cubicBezTo>
                  <a:pt x="17541" y="10649"/>
                  <a:pt x="17565" y="10601"/>
                  <a:pt x="17565" y="10544"/>
                </a:cubicBezTo>
                <a:lnTo>
                  <a:pt x="17565" y="10324"/>
                </a:lnTo>
                <a:cubicBezTo>
                  <a:pt x="17565" y="10266"/>
                  <a:pt x="17541" y="10219"/>
                  <a:pt x="17512" y="10219"/>
                </a:cubicBezTo>
                <a:close/>
                <a:moveTo>
                  <a:pt x="17827" y="10219"/>
                </a:moveTo>
                <a:cubicBezTo>
                  <a:pt x="17798" y="10219"/>
                  <a:pt x="17774" y="10266"/>
                  <a:pt x="17774" y="10324"/>
                </a:cubicBezTo>
                <a:lnTo>
                  <a:pt x="17774" y="10544"/>
                </a:lnTo>
                <a:cubicBezTo>
                  <a:pt x="17774" y="10601"/>
                  <a:pt x="17798" y="10649"/>
                  <a:pt x="17827" y="10649"/>
                </a:cubicBezTo>
                <a:cubicBezTo>
                  <a:pt x="17856" y="10649"/>
                  <a:pt x="17880" y="10601"/>
                  <a:pt x="17880" y="10544"/>
                </a:cubicBezTo>
                <a:lnTo>
                  <a:pt x="17880" y="10324"/>
                </a:lnTo>
                <a:cubicBezTo>
                  <a:pt x="17880" y="10266"/>
                  <a:pt x="17856" y="10219"/>
                  <a:pt x="17827" y="10219"/>
                </a:cubicBezTo>
                <a:close/>
                <a:moveTo>
                  <a:pt x="18677" y="10219"/>
                </a:moveTo>
                <a:cubicBezTo>
                  <a:pt x="18648" y="10219"/>
                  <a:pt x="18624" y="10266"/>
                  <a:pt x="18624" y="10324"/>
                </a:cubicBezTo>
                <a:lnTo>
                  <a:pt x="18624" y="10544"/>
                </a:lnTo>
                <a:cubicBezTo>
                  <a:pt x="18624" y="10601"/>
                  <a:pt x="18648" y="10649"/>
                  <a:pt x="18677" y="10649"/>
                </a:cubicBezTo>
                <a:cubicBezTo>
                  <a:pt x="18706" y="10649"/>
                  <a:pt x="18730" y="10601"/>
                  <a:pt x="18730" y="10544"/>
                </a:cubicBezTo>
                <a:lnTo>
                  <a:pt x="18730" y="10324"/>
                </a:lnTo>
                <a:cubicBezTo>
                  <a:pt x="18730" y="10266"/>
                  <a:pt x="18706" y="10219"/>
                  <a:pt x="18677" y="10219"/>
                </a:cubicBezTo>
                <a:close/>
                <a:moveTo>
                  <a:pt x="18991" y="10219"/>
                </a:moveTo>
                <a:cubicBezTo>
                  <a:pt x="18962" y="10219"/>
                  <a:pt x="18938" y="10266"/>
                  <a:pt x="18938" y="10324"/>
                </a:cubicBezTo>
                <a:lnTo>
                  <a:pt x="18938" y="10544"/>
                </a:lnTo>
                <a:cubicBezTo>
                  <a:pt x="18938" y="10601"/>
                  <a:pt x="18962" y="10649"/>
                  <a:pt x="18991" y="10649"/>
                </a:cubicBezTo>
                <a:cubicBezTo>
                  <a:pt x="19020" y="10649"/>
                  <a:pt x="19044" y="10601"/>
                  <a:pt x="19044" y="10544"/>
                </a:cubicBezTo>
                <a:lnTo>
                  <a:pt x="19044" y="10324"/>
                </a:lnTo>
                <a:cubicBezTo>
                  <a:pt x="19044" y="10266"/>
                  <a:pt x="19020" y="10219"/>
                  <a:pt x="18991" y="10219"/>
                </a:cubicBezTo>
                <a:close/>
                <a:moveTo>
                  <a:pt x="19841" y="10219"/>
                </a:moveTo>
                <a:cubicBezTo>
                  <a:pt x="19812" y="10219"/>
                  <a:pt x="19788" y="10266"/>
                  <a:pt x="19788" y="10324"/>
                </a:cubicBezTo>
                <a:lnTo>
                  <a:pt x="19788" y="10544"/>
                </a:lnTo>
                <a:cubicBezTo>
                  <a:pt x="19788" y="10601"/>
                  <a:pt x="19812" y="10649"/>
                  <a:pt x="19841" y="10649"/>
                </a:cubicBezTo>
                <a:cubicBezTo>
                  <a:pt x="19870" y="10649"/>
                  <a:pt x="19894" y="10601"/>
                  <a:pt x="19894" y="10544"/>
                </a:cubicBezTo>
                <a:lnTo>
                  <a:pt x="19894" y="10324"/>
                </a:lnTo>
                <a:cubicBezTo>
                  <a:pt x="19894" y="10266"/>
                  <a:pt x="19870" y="10219"/>
                  <a:pt x="19841" y="10219"/>
                </a:cubicBezTo>
                <a:close/>
                <a:moveTo>
                  <a:pt x="20155" y="10219"/>
                </a:moveTo>
                <a:cubicBezTo>
                  <a:pt x="20126" y="10219"/>
                  <a:pt x="20102" y="10266"/>
                  <a:pt x="20102" y="10324"/>
                </a:cubicBezTo>
                <a:lnTo>
                  <a:pt x="20102" y="10544"/>
                </a:lnTo>
                <a:cubicBezTo>
                  <a:pt x="20102" y="10601"/>
                  <a:pt x="20126" y="10649"/>
                  <a:pt x="20155" y="10649"/>
                </a:cubicBezTo>
                <a:cubicBezTo>
                  <a:pt x="20184" y="10649"/>
                  <a:pt x="20207" y="10601"/>
                  <a:pt x="20207" y="10544"/>
                </a:cubicBezTo>
                <a:lnTo>
                  <a:pt x="20207" y="10324"/>
                </a:lnTo>
                <a:cubicBezTo>
                  <a:pt x="20207" y="10266"/>
                  <a:pt x="20184" y="10219"/>
                  <a:pt x="20155" y="10219"/>
                </a:cubicBezTo>
                <a:close/>
                <a:moveTo>
                  <a:pt x="21004" y="10219"/>
                </a:moveTo>
                <a:cubicBezTo>
                  <a:pt x="20975" y="10219"/>
                  <a:pt x="20952" y="10266"/>
                  <a:pt x="20952" y="10324"/>
                </a:cubicBezTo>
                <a:lnTo>
                  <a:pt x="20952" y="10544"/>
                </a:lnTo>
                <a:cubicBezTo>
                  <a:pt x="20952" y="10601"/>
                  <a:pt x="20975" y="10649"/>
                  <a:pt x="21004" y="10649"/>
                </a:cubicBezTo>
                <a:cubicBezTo>
                  <a:pt x="21033" y="10649"/>
                  <a:pt x="21057" y="10601"/>
                  <a:pt x="21057" y="10544"/>
                </a:cubicBezTo>
                <a:lnTo>
                  <a:pt x="21057" y="10324"/>
                </a:lnTo>
                <a:cubicBezTo>
                  <a:pt x="21057" y="10266"/>
                  <a:pt x="21033" y="10219"/>
                  <a:pt x="21004" y="10219"/>
                </a:cubicBezTo>
                <a:close/>
                <a:moveTo>
                  <a:pt x="21319" y="10219"/>
                </a:moveTo>
                <a:cubicBezTo>
                  <a:pt x="21289" y="10219"/>
                  <a:pt x="21267" y="10266"/>
                  <a:pt x="21267" y="10324"/>
                </a:cubicBezTo>
                <a:lnTo>
                  <a:pt x="21267" y="10544"/>
                </a:lnTo>
                <a:cubicBezTo>
                  <a:pt x="21267" y="10601"/>
                  <a:pt x="21289" y="10649"/>
                  <a:pt x="21319" y="10649"/>
                </a:cubicBezTo>
                <a:cubicBezTo>
                  <a:pt x="21348" y="10649"/>
                  <a:pt x="21372" y="10601"/>
                  <a:pt x="21372" y="10544"/>
                </a:cubicBezTo>
                <a:lnTo>
                  <a:pt x="21372" y="10324"/>
                </a:lnTo>
                <a:cubicBezTo>
                  <a:pt x="21372" y="10266"/>
                  <a:pt x="21348" y="10219"/>
                  <a:pt x="21319" y="10219"/>
                </a:cubicBezTo>
                <a:close/>
                <a:moveTo>
                  <a:pt x="281" y="10949"/>
                </a:moveTo>
                <a:cubicBezTo>
                  <a:pt x="252" y="10949"/>
                  <a:pt x="228" y="10996"/>
                  <a:pt x="228" y="11054"/>
                </a:cubicBezTo>
                <a:lnTo>
                  <a:pt x="228" y="11274"/>
                </a:lnTo>
                <a:cubicBezTo>
                  <a:pt x="228" y="11331"/>
                  <a:pt x="252" y="11379"/>
                  <a:pt x="281" y="11379"/>
                </a:cubicBezTo>
                <a:cubicBezTo>
                  <a:pt x="311" y="11379"/>
                  <a:pt x="334" y="11331"/>
                  <a:pt x="334" y="11274"/>
                </a:cubicBezTo>
                <a:lnTo>
                  <a:pt x="334" y="11054"/>
                </a:lnTo>
                <a:cubicBezTo>
                  <a:pt x="334" y="10996"/>
                  <a:pt x="311" y="10949"/>
                  <a:pt x="281" y="10949"/>
                </a:cubicBezTo>
                <a:close/>
                <a:moveTo>
                  <a:pt x="596" y="10949"/>
                </a:moveTo>
                <a:cubicBezTo>
                  <a:pt x="567" y="10949"/>
                  <a:pt x="543" y="10996"/>
                  <a:pt x="543" y="11054"/>
                </a:cubicBezTo>
                <a:lnTo>
                  <a:pt x="543" y="11274"/>
                </a:lnTo>
                <a:cubicBezTo>
                  <a:pt x="543" y="11331"/>
                  <a:pt x="567" y="11379"/>
                  <a:pt x="596" y="11379"/>
                </a:cubicBezTo>
                <a:cubicBezTo>
                  <a:pt x="625" y="11379"/>
                  <a:pt x="649" y="11331"/>
                  <a:pt x="649" y="11274"/>
                </a:cubicBezTo>
                <a:lnTo>
                  <a:pt x="649" y="11054"/>
                </a:lnTo>
                <a:cubicBezTo>
                  <a:pt x="649" y="10996"/>
                  <a:pt x="625" y="10949"/>
                  <a:pt x="596" y="10949"/>
                </a:cubicBezTo>
                <a:close/>
                <a:moveTo>
                  <a:pt x="1446" y="10949"/>
                </a:moveTo>
                <a:cubicBezTo>
                  <a:pt x="1417" y="10949"/>
                  <a:pt x="1393" y="10996"/>
                  <a:pt x="1393" y="11054"/>
                </a:cubicBezTo>
                <a:lnTo>
                  <a:pt x="1393" y="11274"/>
                </a:lnTo>
                <a:cubicBezTo>
                  <a:pt x="1393" y="11331"/>
                  <a:pt x="1417" y="11379"/>
                  <a:pt x="1446" y="11379"/>
                </a:cubicBezTo>
                <a:cubicBezTo>
                  <a:pt x="1475" y="11379"/>
                  <a:pt x="1499" y="11331"/>
                  <a:pt x="1499" y="11274"/>
                </a:cubicBezTo>
                <a:lnTo>
                  <a:pt x="1499" y="11054"/>
                </a:lnTo>
                <a:cubicBezTo>
                  <a:pt x="1499" y="10996"/>
                  <a:pt x="1475" y="10949"/>
                  <a:pt x="1446" y="10949"/>
                </a:cubicBezTo>
                <a:close/>
                <a:moveTo>
                  <a:pt x="1760" y="10949"/>
                </a:moveTo>
                <a:cubicBezTo>
                  <a:pt x="1731" y="10949"/>
                  <a:pt x="1707" y="10996"/>
                  <a:pt x="1707" y="11054"/>
                </a:cubicBezTo>
                <a:lnTo>
                  <a:pt x="1707" y="11274"/>
                </a:lnTo>
                <a:cubicBezTo>
                  <a:pt x="1707" y="11331"/>
                  <a:pt x="1731" y="11379"/>
                  <a:pt x="1760" y="11379"/>
                </a:cubicBezTo>
                <a:cubicBezTo>
                  <a:pt x="1789" y="11379"/>
                  <a:pt x="1813" y="11331"/>
                  <a:pt x="1813" y="11274"/>
                </a:cubicBezTo>
                <a:lnTo>
                  <a:pt x="1813" y="11054"/>
                </a:lnTo>
                <a:cubicBezTo>
                  <a:pt x="1813" y="10996"/>
                  <a:pt x="1789" y="10949"/>
                  <a:pt x="1760" y="10949"/>
                </a:cubicBezTo>
                <a:close/>
                <a:moveTo>
                  <a:pt x="2610" y="10949"/>
                </a:moveTo>
                <a:cubicBezTo>
                  <a:pt x="2581" y="10949"/>
                  <a:pt x="2557" y="10996"/>
                  <a:pt x="2557" y="11054"/>
                </a:cubicBezTo>
                <a:lnTo>
                  <a:pt x="2557" y="11274"/>
                </a:lnTo>
                <a:cubicBezTo>
                  <a:pt x="2557" y="11331"/>
                  <a:pt x="2581" y="11379"/>
                  <a:pt x="2610" y="11379"/>
                </a:cubicBezTo>
                <a:cubicBezTo>
                  <a:pt x="2639" y="11379"/>
                  <a:pt x="2662" y="11331"/>
                  <a:pt x="2662" y="11274"/>
                </a:cubicBezTo>
                <a:lnTo>
                  <a:pt x="2662" y="11054"/>
                </a:lnTo>
                <a:cubicBezTo>
                  <a:pt x="2662" y="10996"/>
                  <a:pt x="2639" y="10949"/>
                  <a:pt x="2610" y="10949"/>
                </a:cubicBezTo>
                <a:close/>
                <a:moveTo>
                  <a:pt x="2924" y="10949"/>
                </a:moveTo>
                <a:cubicBezTo>
                  <a:pt x="2895" y="10949"/>
                  <a:pt x="2871" y="10996"/>
                  <a:pt x="2871" y="11054"/>
                </a:cubicBezTo>
                <a:lnTo>
                  <a:pt x="2871" y="11274"/>
                </a:lnTo>
                <a:cubicBezTo>
                  <a:pt x="2871" y="11331"/>
                  <a:pt x="2895" y="11379"/>
                  <a:pt x="2924" y="11379"/>
                </a:cubicBezTo>
                <a:cubicBezTo>
                  <a:pt x="2954" y="11379"/>
                  <a:pt x="2976" y="11331"/>
                  <a:pt x="2976" y="11274"/>
                </a:cubicBezTo>
                <a:lnTo>
                  <a:pt x="2976" y="11054"/>
                </a:lnTo>
                <a:cubicBezTo>
                  <a:pt x="2976" y="10996"/>
                  <a:pt x="2954" y="10949"/>
                  <a:pt x="2924" y="10949"/>
                </a:cubicBezTo>
                <a:close/>
                <a:moveTo>
                  <a:pt x="3773" y="10949"/>
                </a:moveTo>
                <a:cubicBezTo>
                  <a:pt x="3744" y="10949"/>
                  <a:pt x="3721" y="10996"/>
                  <a:pt x="3721" y="11054"/>
                </a:cubicBezTo>
                <a:lnTo>
                  <a:pt x="3721" y="11274"/>
                </a:lnTo>
                <a:cubicBezTo>
                  <a:pt x="3721" y="11331"/>
                  <a:pt x="3744" y="11379"/>
                  <a:pt x="3773" y="11379"/>
                </a:cubicBezTo>
                <a:cubicBezTo>
                  <a:pt x="3802" y="11379"/>
                  <a:pt x="3826" y="11331"/>
                  <a:pt x="3826" y="11274"/>
                </a:cubicBezTo>
                <a:lnTo>
                  <a:pt x="3826" y="11054"/>
                </a:lnTo>
                <a:cubicBezTo>
                  <a:pt x="3826" y="10996"/>
                  <a:pt x="3802" y="10949"/>
                  <a:pt x="3773" y="10949"/>
                </a:cubicBezTo>
                <a:close/>
                <a:moveTo>
                  <a:pt x="4088" y="10949"/>
                </a:moveTo>
                <a:cubicBezTo>
                  <a:pt x="4058" y="10949"/>
                  <a:pt x="4035" y="10996"/>
                  <a:pt x="4035" y="11054"/>
                </a:cubicBezTo>
                <a:lnTo>
                  <a:pt x="4035" y="11274"/>
                </a:lnTo>
                <a:cubicBezTo>
                  <a:pt x="4035" y="11331"/>
                  <a:pt x="4058" y="11379"/>
                  <a:pt x="4088" y="11379"/>
                </a:cubicBezTo>
                <a:cubicBezTo>
                  <a:pt x="4117" y="11379"/>
                  <a:pt x="4141" y="11331"/>
                  <a:pt x="4141" y="11274"/>
                </a:cubicBezTo>
                <a:lnTo>
                  <a:pt x="4141" y="11054"/>
                </a:lnTo>
                <a:cubicBezTo>
                  <a:pt x="4141" y="10996"/>
                  <a:pt x="4117" y="10949"/>
                  <a:pt x="4088" y="10949"/>
                </a:cubicBezTo>
                <a:close/>
                <a:moveTo>
                  <a:pt x="4937" y="10949"/>
                </a:moveTo>
                <a:cubicBezTo>
                  <a:pt x="4908" y="10949"/>
                  <a:pt x="4884" y="10996"/>
                  <a:pt x="4884" y="11054"/>
                </a:cubicBezTo>
                <a:lnTo>
                  <a:pt x="4884" y="11274"/>
                </a:lnTo>
                <a:cubicBezTo>
                  <a:pt x="4884" y="11331"/>
                  <a:pt x="4908" y="11379"/>
                  <a:pt x="4937" y="11379"/>
                </a:cubicBezTo>
                <a:cubicBezTo>
                  <a:pt x="4966" y="11379"/>
                  <a:pt x="4990" y="11331"/>
                  <a:pt x="4990" y="11274"/>
                </a:cubicBezTo>
                <a:lnTo>
                  <a:pt x="4990" y="11054"/>
                </a:lnTo>
                <a:cubicBezTo>
                  <a:pt x="4990" y="10996"/>
                  <a:pt x="4966" y="10949"/>
                  <a:pt x="4937" y="10949"/>
                </a:cubicBezTo>
                <a:close/>
                <a:moveTo>
                  <a:pt x="5252" y="10949"/>
                </a:moveTo>
                <a:cubicBezTo>
                  <a:pt x="5223" y="10949"/>
                  <a:pt x="5199" y="10996"/>
                  <a:pt x="5199" y="11054"/>
                </a:cubicBezTo>
                <a:lnTo>
                  <a:pt x="5199" y="11274"/>
                </a:lnTo>
                <a:cubicBezTo>
                  <a:pt x="5199" y="11331"/>
                  <a:pt x="5223" y="11379"/>
                  <a:pt x="5252" y="11379"/>
                </a:cubicBezTo>
                <a:cubicBezTo>
                  <a:pt x="5281" y="11379"/>
                  <a:pt x="5305" y="11331"/>
                  <a:pt x="5305" y="11274"/>
                </a:cubicBezTo>
                <a:lnTo>
                  <a:pt x="5305" y="11054"/>
                </a:lnTo>
                <a:cubicBezTo>
                  <a:pt x="5305" y="10996"/>
                  <a:pt x="5281" y="10949"/>
                  <a:pt x="5252" y="10949"/>
                </a:cubicBezTo>
                <a:close/>
                <a:moveTo>
                  <a:pt x="6102" y="10949"/>
                </a:moveTo>
                <a:cubicBezTo>
                  <a:pt x="6072" y="10949"/>
                  <a:pt x="6049" y="10996"/>
                  <a:pt x="6049" y="11054"/>
                </a:cubicBezTo>
                <a:lnTo>
                  <a:pt x="6049" y="11274"/>
                </a:lnTo>
                <a:cubicBezTo>
                  <a:pt x="6049" y="11331"/>
                  <a:pt x="6072" y="11379"/>
                  <a:pt x="6102" y="11379"/>
                </a:cubicBezTo>
                <a:cubicBezTo>
                  <a:pt x="6131" y="11379"/>
                  <a:pt x="6155" y="11331"/>
                  <a:pt x="6155" y="11274"/>
                </a:cubicBezTo>
                <a:lnTo>
                  <a:pt x="6155" y="11054"/>
                </a:lnTo>
                <a:cubicBezTo>
                  <a:pt x="6155" y="10996"/>
                  <a:pt x="6131" y="10949"/>
                  <a:pt x="6102" y="10949"/>
                </a:cubicBezTo>
                <a:close/>
                <a:moveTo>
                  <a:pt x="6416" y="10949"/>
                </a:moveTo>
                <a:cubicBezTo>
                  <a:pt x="6387" y="10949"/>
                  <a:pt x="6363" y="10996"/>
                  <a:pt x="6363" y="11054"/>
                </a:cubicBezTo>
                <a:lnTo>
                  <a:pt x="6363" y="11274"/>
                </a:lnTo>
                <a:cubicBezTo>
                  <a:pt x="6363" y="11331"/>
                  <a:pt x="6387" y="11379"/>
                  <a:pt x="6416" y="11379"/>
                </a:cubicBezTo>
                <a:cubicBezTo>
                  <a:pt x="6445" y="11379"/>
                  <a:pt x="6469" y="11331"/>
                  <a:pt x="6469" y="11274"/>
                </a:cubicBezTo>
                <a:lnTo>
                  <a:pt x="6469" y="11054"/>
                </a:lnTo>
                <a:cubicBezTo>
                  <a:pt x="6469" y="10996"/>
                  <a:pt x="6445" y="10949"/>
                  <a:pt x="6416" y="10949"/>
                </a:cubicBezTo>
                <a:close/>
                <a:moveTo>
                  <a:pt x="7266" y="10949"/>
                </a:moveTo>
                <a:cubicBezTo>
                  <a:pt x="7237" y="10949"/>
                  <a:pt x="7213" y="10996"/>
                  <a:pt x="7213" y="11054"/>
                </a:cubicBezTo>
                <a:lnTo>
                  <a:pt x="7213" y="11274"/>
                </a:lnTo>
                <a:cubicBezTo>
                  <a:pt x="7213" y="11331"/>
                  <a:pt x="7237" y="11379"/>
                  <a:pt x="7266" y="11379"/>
                </a:cubicBezTo>
                <a:cubicBezTo>
                  <a:pt x="7295" y="11379"/>
                  <a:pt x="7318" y="11331"/>
                  <a:pt x="7318" y="11274"/>
                </a:cubicBezTo>
                <a:lnTo>
                  <a:pt x="7318" y="11054"/>
                </a:lnTo>
                <a:cubicBezTo>
                  <a:pt x="7318" y="10996"/>
                  <a:pt x="7295" y="10949"/>
                  <a:pt x="7266" y="10949"/>
                </a:cubicBezTo>
                <a:close/>
                <a:moveTo>
                  <a:pt x="7580" y="10949"/>
                </a:moveTo>
                <a:cubicBezTo>
                  <a:pt x="7551" y="10949"/>
                  <a:pt x="7527" y="10996"/>
                  <a:pt x="7527" y="11054"/>
                </a:cubicBezTo>
                <a:lnTo>
                  <a:pt x="7527" y="11274"/>
                </a:lnTo>
                <a:cubicBezTo>
                  <a:pt x="7527" y="11331"/>
                  <a:pt x="7551" y="11379"/>
                  <a:pt x="7580" y="11379"/>
                </a:cubicBezTo>
                <a:cubicBezTo>
                  <a:pt x="7609" y="11379"/>
                  <a:pt x="7632" y="11331"/>
                  <a:pt x="7632" y="11274"/>
                </a:cubicBezTo>
                <a:lnTo>
                  <a:pt x="7632" y="11054"/>
                </a:lnTo>
                <a:cubicBezTo>
                  <a:pt x="7632" y="10996"/>
                  <a:pt x="7609" y="10949"/>
                  <a:pt x="7580" y="10949"/>
                </a:cubicBezTo>
                <a:close/>
                <a:moveTo>
                  <a:pt x="8429" y="10949"/>
                </a:moveTo>
                <a:cubicBezTo>
                  <a:pt x="8400" y="10949"/>
                  <a:pt x="8377" y="10996"/>
                  <a:pt x="8377" y="11054"/>
                </a:cubicBezTo>
                <a:lnTo>
                  <a:pt x="8377" y="11274"/>
                </a:lnTo>
                <a:cubicBezTo>
                  <a:pt x="8377" y="11331"/>
                  <a:pt x="8400" y="11379"/>
                  <a:pt x="8429" y="11379"/>
                </a:cubicBezTo>
                <a:cubicBezTo>
                  <a:pt x="8458" y="11379"/>
                  <a:pt x="8482" y="11331"/>
                  <a:pt x="8482" y="11274"/>
                </a:cubicBezTo>
                <a:lnTo>
                  <a:pt x="8482" y="11054"/>
                </a:lnTo>
                <a:cubicBezTo>
                  <a:pt x="8482" y="10996"/>
                  <a:pt x="8458" y="10949"/>
                  <a:pt x="8429" y="10949"/>
                </a:cubicBezTo>
                <a:close/>
                <a:moveTo>
                  <a:pt x="8744" y="10949"/>
                </a:moveTo>
                <a:cubicBezTo>
                  <a:pt x="8714" y="10949"/>
                  <a:pt x="8691" y="10996"/>
                  <a:pt x="8691" y="11054"/>
                </a:cubicBezTo>
                <a:lnTo>
                  <a:pt x="8691" y="11274"/>
                </a:lnTo>
                <a:cubicBezTo>
                  <a:pt x="8691" y="11331"/>
                  <a:pt x="8714" y="11379"/>
                  <a:pt x="8744" y="11379"/>
                </a:cubicBezTo>
                <a:cubicBezTo>
                  <a:pt x="8773" y="11379"/>
                  <a:pt x="8796" y="11331"/>
                  <a:pt x="8796" y="11274"/>
                </a:cubicBezTo>
                <a:lnTo>
                  <a:pt x="8796" y="11054"/>
                </a:lnTo>
                <a:cubicBezTo>
                  <a:pt x="8796" y="10996"/>
                  <a:pt x="8773" y="10949"/>
                  <a:pt x="8744" y="10949"/>
                </a:cubicBezTo>
                <a:close/>
                <a:moveTo>
                  <a:pt x="9593" y="10949"/>
                </a:moveTo>
                <a:cubicBezTo>
                  <a:pt x="9564" y="10949"/>
                  <a:pt x="9540" y="10996"/>
                  <a:pt x="9540" y="11054"/>
                </a:cubicBezTo>
                <a:lnTo>
                  <a:pt x="9540" y="11274"/>
                </a:lnTo>
                <a:cubicBezTo>
                  <a:pt x="9540" y="11331"/>
                  <a:pt x="9564" y="11379"/>
                  <a:pt x="9593" y="11379"/>
                </a:cubicBezTo>
                <a:cubicBezTo>
                  <a:pt x="9622" y="11379"/>
                  <a:pt x="9646" y="11331"/>
                  <a:pt x="9646" y="11274"/>
                </a:cubicBezTo>
                <a:lnTo>
                  <a:pt x="9646" y="11054"/>
                </a:lnTo>
                <a:cubicBezTo>
                  <a:pt x="9646" y="10996"/>
                  <a:pt x="9622" y="10949"/>
                  <a:pt x="9593" y="10949"/>
                </a:cubicBezTo>
                <a:close/>
                <a:moveTo>
                  <a:pt x="9908" y="10949"/>
                </a:moveTo>
                <a:cubicBezTo>
                  <a:pt x="9879" y="10949"/>
                  <a:pt x="9855" y="10996"/>
                  <a:pt x="9855" y="11054"/>
                </a:cubicBezTo>
                <a:lnTo>
                  <a:pt x="9855" y="11274"/>
                </a:lnTo>
                <a:cubicBezTo>
                  <a:pt x="9855" y="11331"/>
                  <a:pt x="9879" y="11379"/>
                  <a:pt x="9908" y="11379"/>
                </a:cubicBezTo>
                <a:cubicBezTo>
                  <a:pt x="9937" y="11379"/>
                  <a:pt x="9961" y="11331"/>
                  <a:pt x="9961" y="11274"/>
                </a:cubicBezTo>
                <a:lnTo>
                  <a:pt x="9961" y="11054"/>
                </a:lnTo>
                <a:cubicBezTo>
                  <a:pt x="9961" y="10996"/>
                  <a:pt x="9937" y="10949"/>
                  <a:pt x="9908" y="10949"/>
                </a:cubicBezTo>
                <a:close/>
                <a:moveTo>
                  <a:pt x="10758" y="10949"/>
                </a:moveTo>
                <a:cubicBezTo>
                  <a:pt x="10728" y="10949"/>
                  <a:pt x="10705" y="10996"/>
                  <a:pt x="10705" y="11054"/>
                </a:cubicBezTo>
                <a:lnTo>
                  <a:pt x="10705" y="11274"/>
                </a:lnTo>
                <a:cubicBezTo>
                  <a:pt x="10705" y="11331"/>
                  <a:pt x="10728" y="11379"/>
                  <a:pt x="10758" y="11379"/>
                </a:cubicBezTo>
                <a:cubicBezTo>
                  <a:pt x="10787" y="11379"/>
                  <a:pt x="10810" y="11331"/>
                  <a:pt x="10810" y="11274"/>
                </a:cubicBezTo>
                <a:lnTo>
                  <a:pt x="10810" y="11054"/>
                </a:lnTo>
                <a:cubicBezTo>
                  <a:pt x="10810" y="10996"/>
                  <a:pt x="10787" y="10949"/>
                  <a:pt x="10758" y="10949"/>
                </a:cubicBezTo>
                <a:close/>
                <a:moveTo>
                  <a:pt x="11072" y="10949"/>
                </a:moveTo>
                <a:cubicBezTo>
                  <a:pt x="11043" y="10949"/>
                  <a:pt x="11019" y="10996"/>
                  <a:pt x="11019" y="11054"/>
                </a:cubicBezTo>
                <a:lnTo>
                  <a:pt x="11019" y="11274"/>
                </a:lnTo>
                <a:cubicBezTo>
                  <a:pt x="11019" y="11331"/>
                  <a:pt x="11043" y="11379"/>
                  <a:pt x="11072" y="11379"/>
                </a:cubicBezTo>
                <a:cubicBezTo>
                  <a:pt x="11101" y="11379"/>
                  <a:pt x="11125" y="11331"/>
                  <a:pt x="11125" y="11274"/>
                </a:cubicBezTo>
                <a:lnTo>
                  <a:pt x="11125" y="11054"/>
                </a:lnTo>
                <a:cubicBezTo>
                  <a:pt x="11125" y="10996"/>
                  <a:pt x="11101" y="10949"/>
                  <a:pt x="11072" y="10949"/>
                </a:cubicBezTo>
                <a:close/>
                <a:moveTo>
                  <a:pt x="11922" y="10949"/>
                </a:moveTo>
                <a:cubicBezTo>
                  <a:pt x="11893" y="10949"/>
                  <a:pt x="11869" y="10996"/>
                  <a:pt x="11869" y="11054"/>
                </a:cubicBezTo>
                <a:lnTo>
                  <a:pt x="11869" y="11274"/>
                </a:lnTo>
                <a:cubicBezTo>
                  <a:pt x="11869" y="11331"/>
                  <a:pt x="11893" y="11379"/>
                  <a:pt x="11922" y="11379"/>
                </a:cubicBezTo>
                <a:cubicBezTo>
                  <a:pt x="11951" y="11379"/>
                  <a:pt x="11974" y="11331"/>
                  <a:pt x="11974" y="11274"/>
                </a:cubicBezTo>
                <a:lnTo>
                  <a:pt x="11974" y="11054"/>
                </a:lnTo>
                <a:cubicBezTo>
                  <a:pt x="11974" y="10996"/>
                  <a:pt x="11951" y="10949"/>
                  <a:pt x="11922" y="10949"/>
                </a:cubicBezTo>
                <a:close/>
                <a:moveTo>
                  <a:pt x="12236" y="10949"/>
                </a:moveTo>
                <a:cubicBezTo>
                  <a:pt x="12207" y="10949"/>
                  <a:pt x="12183" y="10996"/>
                  <a:pt x="12183" y="11054"/>
                </a:cubicBezTo>
                <a:lnTo>
                  <a:pt x="12183" y="11274"/>
                </a:lnTo>
                <a:cubicBezTo>
                  <a:pt x="12183" y="11331"/>
                  <a:pt x="12207" y="11379"/>
                  <a:pt x="12236" y="11379"/>
                </a:cubicBezTo>
                <a:cubicBezTo>
                  <a:pt x="12265" y="11379"/>
                  <a:pt x="12288" y="11331"/>
                  <a:pt x="12288" y="11274"/>
                </a:cubicBezTo>
                <a:lnTo>
                  <a:pt x="12288" y="11054"/>
                </a:lnTo>
                <a:cubicBezTo>
                  <a:pt x="12288" y="10996"/>
                  <a:pt x="12265" y="10949"/>
                  <a:pt x="12236" y="10949"/>
                </a:cubicBezTo>
                <a:close/>
                <a:moveTo>
                  <a:pt x="13085" y="10949"/>
                </a:moveTo>
                <a:cubicBezTo>
                  <a:pt x="13056" y="10949"/>
                  <a:pt x="13032" y="10996"/>
                  <a:pt x="13032" y="11054"/>
                </a:cubicBezTo>
                <a:lnTo>
                  <a:pt x="13032" y="11274"/>
                </a:lnTo>
                <a:cubicBezTo>
                  <a:pt x="13032" y="11331"/>
                  <a:pt x="13056" y="11379"/>
                  <a:pt x="13085" y="11379"/>
                </a:cubicBezTo>
                <a:cubicBezTo>
                  <a:pt x="13114" y="11379"/>
                  <a:pt x="13138" y="11331"/>
                  <a:pt x="13138" y="11274"/>
                </a:cubicBezTo>
                <a:lnTo>
                  <a:pt x="13138" y="11054"/>
                </a:lnTo>
                <a:cubicBezTo>
                  <a:pt x="13138" y="10996"/>
                  <a:pt x="13114" y="10949"/>
                  <a:pt x="13085" y="10949"/>
                </a:cubicBezTo>
                <a:close/>
                <a:moveTo>
                  <a:pt x="13399" y="10949"/>
                </a:moveTo>
                <a:cubicBezTo>
                  <a:pt x="13370" y="10949"/>
                  <a:pt x="13348" y="10996"/>
                  <a:pt x="13348" y="11054"/>
                </a:cubicBezTo>
                <a:lnTo>
                  <a:pt x="13348" y="11274"/>
                </a:lnTo>
                <a:cubicBezTo>
                  <a:pt x="13348" y="11331"/>
                  <a:pt x="13370" y="11379"/>
                  <a:pt x="13399" y="11379"/>
                </a:cubicBezTo>
                <a:cubicBezTo>
                  <a:pt x="13428" y="11379"/>
                  <a:pt x="13452" y="11331"/>
                  <a:pt x="13452" y="11274"/>
                </a:cubicBezTo>
                <a:lnTo>
                  <a:pt x="13452" y="11054"/>
                </a:lnTo>
                <a:cubicBezTo>
                  <a:pt x="13452" y="10996"/>
                  <a:pt x="13428" y="10949"/>
                  <a:pt x="13399" y="10949"/>
                </a:cubicBezTo>
                <a:close/>
                <a:moveTo>
                  <a:pt x="14249" y="10949"/>
                </a:moveTo>
                <a:cubicBezTo>
                  <a:pt x="14220" y="10949"/>
                  <a:pt x="14196" y="10996"/>
                  <a:pt x="14196" y="11054"/>
                </a:cubicBezTo>
                <a:lnTo>
                  <a:pt x="14196" y="11274"/>
                </a:lnTo>
                <a:cubicBezTo>
                  <a:pt x="14196" y="11331"/>
                  <a:pt x="14220" y="11379"/>
                  <a:pt x="14249" y="11379"/>
                </a:cubicBezTo>
                <a:cubicBezTo>
                  <a:pt x="14278" y="11379"/>
                  <a:pt x="14302" y="11331"/>
                  <a:pt x="14302" y="11274"/>
                </a:cubicBezTo>
                <a:lnTo>
                  <a:pt x="14302" y="11054"/>
                </a:lnTo>
                <a:cubicBezTo>
                  <a:pt x="14302" y="10996"/>
                  <a:pt x="14278" y="10949"/>
                  <a:pt x="14249" y="10949"/>
                </a:cubicBezTo>
                <a:close/>
                <a:moveTo>
                  <a:pt x="14564" y="10949"/>
                </a:moveTo>
                <a:cubicBezTo>
                  <a:pt x="14535" y="10949"/>
                  <a:pt x="14511" y="10996"/>
                  <a:pt x="14511" y="11054"/>
                </a:cubicBezTo>
                <a:lnTo>
                  <a:pt x="14511" y="11274"/>
                </a:lnTo>
                <a:cubicBezTo>
                  <a:pt x="14511" y="11331"/>
                  <a:pt x="14535" y="11379"/>
                  <a:pt x="14564" y="11379"/>
                </a:cubicBezTo>
                <a:cubicBezTo>
                  <a:pt x="14593" y="11379"/>
                  <a:pt x="14617" y="11331"/>
                  <a:pt x="14617" y="11274"/>
                </a:cubicBezTo>
                <a:lnTo>
                  <a:pt x="14617" y="11054"/>
                </a:lnTo>
                <a:cubicBezTo>
                  <a:pt x="14617" y="10996"/>
                  <a:pt x="14593" y="10949"/>
                  <a:pt x="14564" y="10949"/>
                </a:cubicBezTo>
                <a:close/>
                <a:moveTo>
                  <a:pt x="15413" y="10949"/>
                </a:moveTo>
                <a:cubicBezTo>
                  <a:pt x="15384" y="10949"/>
                  <a:pt x="15360" y="10996"/>
                  <a:pt x="15360" y="11054"/>
                </a:cubicBezTo>
                <a:lnTo>
                  <a:pt x="15360" y="11274"/>
                </a:lnTo>
                <a:cubicBezTo>
                  <a:pt x="15360" y="11331"/>
                  <a:pt x="15384" y="11379"/>
                  <a:pt x="15413" y="11379"/>
                </a:cubicBezTo>
                <a:cubicBezTo>
                  <a:pt x="15442" y="11379"/>
                  <a:pt x="15465" y="11331"/>
                  <a:pt x="15465" y="11274"/>
                </a:cubicBezTo>
                <a:lnTo>
                  <a:pt x="15465" y="11054"/>
                </a:lnTo>
                <a:cubicBezTo>
                  <a:pt x="15465" y="10996"/>
                  <a:pt x="15442" y="10949"/>
                  <a:pt x="15413" y="10949"/>
                </a:cubicBezTo>
                <a:close/>
                <a:moveTo>
                  <a:pt x="15728" y="10949"/>
                </a:moveTo>
                <a:cubicBezTo>
                  <a:pt x="15699" y="10949"/>
                  <a:pt x="15675" y="10996"/>
                  <a:pt x="15675" y="11054"/>
                </a:cubicBezTo>
                <a:lnTo>
                  <a:pt x="15675" y="11274"/>
                </a:lnTo>
                <a:cubicBezTo>
                  <a:pt x="15675" y="11331"/>
                  <a:pt x="15699" y="11379"/>
                  <a:pt x="15728" y="11379"/>
                </a:cubicBezTo>
                <a:cubicBezTo>
                  <a:pt x="15757" y="11379"/>
                  <a:pt x="15781" y="11331"/>
                  <a:pt x="15781" y="11274"/>
                </a:cubicBezTo>
                <a:lnTo>
                  <a:pt x="15781" y="11054"/>
                </a:lnTo>
                <a:cubicBezTo>
                  <a:pt x="15781" y="10996"/>
                  <a:pt x="15757" y="10949"/>
                  <a:pt x="15728" y="10949"/>
                </a:cubicBezTo>
                <a:close/>
                <a:moveTo>
                  <a:pt x="16578" y="10949"/>
                </a:moveTo>
                <a:cubicBezTo>
                  <a:pt x="16549" y="10949"/>
                  <a:pt x="16525" y="10996"/>
                  <a:pt x="16525" y="11054"/>
                </a:cubicBezTo>
                <a:lnTo>
                  <a:pt x="16525" y="11274"/>
                </a:lnTo>
                <a:cubicBezTo>
                  <a:pt x="16525" y="11331"/>
                  <a:pt x="16549" y="11379"/>
                  <a:pt x="16578" y="11379"/>
                </a:cubicBezTo>
                <a:cubicBezTo>
                  <a:pt x="16607" y="11379"/>
                  <a:pt x="16630" y="11331"/>
                  <a:pt x="16630" y="11274"/>
                </a:cubicBezTo>
                <a:lnTo>
                  <a:pt x="16630" y="11054"/>
                </a:lnTo>
                <a:cubicBezTo>
                  <a:pt x="16630" y="10996"/>
                  <a:pt x="16607" y="10949"/>
                  <a:pt x="16578" y="10949"/>
                </a:cubicBezTo>
                <a:close/>
                <a:moveTo>
                  <a:pt x="16892" y="10949"/>
                </a:moveTo>
                <a:cubicBezTo>
                  <a:pt x="16863" y="10949"/>
                  <a:pt x="16839" y="10996"/>
                  <a:pt x="16839" y="11054"/>
                </a:cubicBezTo>
                <a:lnTo>
                  <a:pt x="16839" y="11274"/>
                </a:lnTo>
                <a:cubicBezTo>
                  <a:pt x="16839" y="11331"/>
                  <a:pt x="16863" y="11379"/>
                  <a:pt x="16892" y="11379"/>
                </a:cubicBezTo>
                <a:cubicBezTo>
                  <a:pt x="16921" y="11379"/>
                  <a:pt x="16944" y="11331"/>
                  <a:pt x="16944" y="11274"/>
                </a:cubicBezTo>
                <a:lnTo>
                  <a:pt x="16944" y="11054"/>
                </a:lnTo>
                <a:cubicBezTo>
                  <a:pt x="16944" y="10996"/>
                  <a:pt x="16921" y="10949"/>
                  <a:pt x="16892" y="10949"/>
                </a:cubicBezTo>
                <a:close/>
                <a:moveTo>
                  <a:pt x="17741" y="10949"/>
                </a:moveTo>
                <a:cubicBezTo>
                  <a:pt x="17712" y="10949"/>
                  <a:pt x="17689" y="10996"/>
                  <a:pt x="17689" y="11054"/>
                </a:cubicBezTo>
                <a:lnTo>
                  <a:pt x="17689" y="11274"/>
                </a:lnTo>
                <a:cubicBezTo>
                  <a:pt x="17689" y="11331"/>
                  <a:pt x="17712" y="11379"/>
                  <a:pt x="17741" y="11379"/>
                </a:cubicBezTo>
                <a:cubicBezTo>
                  <a:pt x="17770" y="11379"/>
                  <a:pt x="17794" y="11331"/>
                  <a:pt x="17794" y="11274"/>
                </a:cubicBezTo>
                <a:lnTo>
                  <a:pt x="17794" y="11054"/>
                </a:lnTo>
                <a:cubicBezTo>
                  <a:pt x="17794" y="10996"/>
                  <a:pt x="17770" y="10949"/>
                  <a:pt x="17741" y="10949"/>
                </a:cubicBezTo>
                <a:close/>
                <a:moveTo>
                  <a:pt x="18055" y="10949"/>
                </a:moveTo>
                <a:cubicBezTo>
                  <a:pt x="18026" y="10949"/>
                  <a:pt x="18002" y="10996"/>
                  <a:pt x="18002" y="11054"/>
                </a:cubicBezTo>
                <a:lnTo>
                  <a:pt x="18002" y="11274"/>
                </a:lnTo>
                <a:cubicBezTo>
                  <a:pt x="18002" y="11331"/>
                  <a:pt x="18026" y="11379"/>
                  <a:pt x="18055" y="11379"/>
                </a:cubicBezTo>
                <a:cubicBezTo>
                  <a:pt x="18085" y="11379"/>
                  <a:pt x="18108" y="11331"/>
                  <a:pt x="18108" y="11274"/>
                </a:cubicBezTo>
                <a:lnTo>
                  <a:pt x="18108" y="11054"/>
                </a:lnTo>
                <a:cubicBezTo>
                  <a:pt x="18108" y="10996"/>
                  <a:pt x="18085" y="10949"/>
                  <a:pt x="18055" y="10949"/>
                </a:cubicBezTo>
                <a:close/>
                <a:moveTo>
                  <a:pt x="18905" y="10949"/>
                </a:moveTo>
                <a:cubicBezTo>
                  <a:pt x="18876" y="10949"/>
                  <a:pt x="18852" y="10996"/>
                  <a:pt x="18852" y="11054"/>
                </a:cubicBezTo>
                <a:lnTo>
                  <a:pt x="18852" y="11274"/>
                </a:lnTo>
                <a:cubicBezTo>
                  <a:pt x="18852" y="11331"/>
                  <a:pt x="18876" y="11379"/>
                  <a:pt x="18905" y="11379"/>
                </a:cubicBezTo>
                <a:cubicBezTo>
                  <a:pt x="18934" y="11379"/>
                  <a:pt x="18958" y="11331"/>
                  <a:pt x="18958" y="11274"/>
                </a:cubicBezTo>
                <a:lnTo>
                  <a:pt x="18958" y="11054"/>
                </a:lnTo>
                <a:cubicBezTo>
                  <a:pt x="18958" y="10996"/>
                  <a:pt x="18934" y="10949"/>
                  <a:pt x="18905" y="10949"/>
                </a:cubicBezTo>
                <a:close/>
                <a:moveTo>
                  <a:pt x="19220" y="10949"/>
                </a:moveTo>
                <a:cubicBezTo>
                  <a:pt x="19191" y="10949"/>
                  <a:pt x="19167" y="10996"/>
                  <a:pt x="19167" y="11054"/>
                </a:cubicBezTo>
                <a:lnTo>
                  <a:pt x="19167" y="11274"/>
                </a:lnTo>
                <a:cubicBezTo>
                  <a:pt x="19167" y="11331"/>
                  <a:pt x="19191" y="11379"/>
                  <a:pt x="19220" y="11379"/>
                </a:cubicBezTo>
                <a:cubicBezTo>
                  <a:pt x="19249" y="11379"/>
                  <a:pt x="19273" y="11331"/>
                  <a:pt x="19273" y="11274"/>
                </a:cubicBezTo>
                <a:lnTo>
                  <a:pt x="19273" y="11054"/>
                </a:lnTo>
                <a:cubicBezTo>
                  <a:pt x="19273" y="10996"/>
                  <a:pt x="19249" y="10949"/>
                  <a:pt x="19220" y="10949"/>
                </a:cubicBezTo>
                <a:close/>
                <a:moveTo>
                  <a:pt x="20069" y="10949"/>
                </a:moveTo>
                <a:cubicBezTo>
                  <a:pt x="20040" y="10949"/>
                  <a:pt x="20016" y="10996"/>
                  <a:pt x="20016" y="11054"/>
                </a:cubicBezTo>
                <a:lnTo>
                  <a:pt x="20016" y="11274"/>
                </a:lnTo>
                <a:cubicBezTo>
                  <a:pt x="20016" y="11331"/>
                  <a:pt x="20040" y="11379"/>
                  <a:pt x="20069" y="11379"/>
                </a:cubicBezTo>
                <a:cubicBezTo>
                  <a:pt x="20099" y="11379"/>
                  <a:pt x="20122" y="11331"/>
                  <a:pt x="20122" y="11274"/>
                </a:cubicBezTo>
                <a:lnTo>
                  <a:pt x="20122" y="11054"/>
                </a:lnTo>
                <a:cubicBezTo>
                  <a:pt x="20122" y="10996"/>
                  <a:pt x="20099" y="10949"/>
                  <a:pt x="20069" y="10949"/>
                </a:cubicBezTo>
                <a:close/>
                <a:moveTo>
                  <a:pt x="20384" y="10949"/>
                </a:moveTo>
                <a:cubicBezTo>
                  <a:pt x="20355" y="10949"/>
                  <a:pt x="20331" y="10996"/>
                  <a:pt x="20331" y="11054"/>
                </a:cubicBezTo>
                <a:lnTo>
                  <a:pt x="20331" y="11274"/>
                </a:lnTo>
                <a:cubicBezTo>
                  <a:pt x="20331" y="11331"/>
                  <a:pt x="20355" y="11379"/>
                  <a:pt x="20384" y="11379"/>
                </a:cubicBezTo>
                <a:cubicBezTo>
                  <a:pt x="20413" y="11379"/>
                  <a:pt x="20436" y="11331"/>
                  <a:pt x="20436" y="11274"/>
                </a:cubicBezTo>
                <a:lnTo>
                  <a:pt x="20436" y="11054"/>
                </a:lnTo>
                <a:cubicBezTo>
                  <a:pt x="20436" y="10996"/>
                  <a:pt x="20413" y="10949"/>
                  <a:pt x="20384" y="10949"/>
                </a:cubicBezTo>
                <a:close/>
                <a:moveTo>
                  <a:pt x="21234" y="10949"/>
                </a:moveTo>
                <a:cubicBezTo>
                  <a:pt x="21204" y="10949"/>
                  <a:pt x="21181" y="10996"/>
                  <a:pt x="21181" y="11054"/>
                </a:cubicBezTo>
                <a:lnTo>
                  <a:pt x="21181" y="11274"/>
                </a:lnTo>
                <a:cubicBezTo>
                  <a:pt x="21181" y="11331"/>
                  <a:pt x="21204" y="11379"/>
                  <a:pt x="21234" y="11379"/>
                </a:cubicBezTo>
                <a:cubicBezTo>
                  <a:pt x="21263" y="11379"/>
                  <a:pt x="21285" y="11331"/>
                  <a:pt x="21285" y="11274"/>
                </a:cubicBezTo>
                <a:lnTo>
                  <a:pt x="21285" y="11054"/>
                </a:lnTo>
                <a:cubicBezTo>
                  <a:pt x="21285" y="10996"/>
                  <a:pt x="21263" y="10949"/>
                  <a:pt x="21234" y="10949"/>
                </a:cubicBezTo>
                <a:close/>
                <a:moveTo>
                  <a:pt x="21547" y="10949"/>
                </a:moveTo>
                <a:cubicBezTo>
                  <a:pt x="21518" y="10949"/>
                  <a:pt x="21495" y="10996"/>
                  <a:pt x="21495" y="11054"/>
                </a:cubicBezTo>
                <a:lnTo>
                  <a:pt x="21495" y="11274"/>
                </a:lnTo>
                <a:cubicBezTo>
                  <a:pt x="21495" y="11331"/>
                  <a:pt x="21518" y="11379"/>
                  <a:pt x="21547" y="11379"/>
                </a:cubicBezTo>
                <a:cubicBezTo>
                  <a:pt x="21576" y="11379"/>
                  <a:pt x="21600" y="11331"/>
                  <a:pt x="21600" y="11274"/>
                </a:cubicBezTo>
                <a:lnTo>
                  <a:pt x="21600" y="11054"/>
                </a:lnTo>
                <a:cubicBezTo>
                  <a:pt x="21600" y="10996"/>
                  <a:pt x="21576" y="10949"/>
                  <a:pt x="21547" y="10949"/>
                </a:cubicBezTo>
                <a:close/>
                <a:moveTo>
                  <a:pt x="53" y="11681"/>
                </a:moveTo>
                <a:cubicBezTo>
                  <a:pt x="24" y="11681"/>
                  <a:pt x="0" y="11726"/>
                  <a:pt x="0" y="11784"/>
                </a:cubicBezTo>
                <a:lnTo>
                  <a:pt x="0" y="12004"/>
                </a:lnTo>
                <a:cubicBezTo>
                  <a:pt x="0" y="12061"/>
                  <a:pt x="24" y="12108"/>
                  <a:pt x="53" y="12108"/>
                </a:cubicBezTo>
                <a:cubicBezTo>
                  <a:pt x="82" y="12108"/>
                  <a:pt x="106" y="12061"/>
                  <a:pt x="106" y="12004"/>
                </a:cubicBezTo>
                <a:lnTo>
                  <a:pt x="106" y="11784"/>
                </a:lnTo>
                <a:cubicBezTo>
                  <a:pt x="106" y="11726"/>
                  <a:pt x="82" y="11681"/>
                  <a:pt x="53" y="11681"/>
                </a:cubicBezTo>
                <a:close/>
                <a:moveTo>
                  <a:pt x="367" y="11681"/>
                </a:moveTo>
                <a:cubicBezTo>
                  <a:pt x="338" y="11681"/>
                  <a:pt x="315" y="11726"/>
                  <a:pt x="315" y="11784"/>
                </a:cubicBezTo>
                <a:lnTo>
                  <a:pt x="315" y="12004"/>
                </a:lnTo>
                <a:cubicBezTo>
                  <a:pt x="315" y="12061"/>
                  <a:pt x="338" y="12108"/>
                  <a:pt x="367" y="12108"/>
                </a:cubicBezTo>
                <a:cubicBezTo>
                  <a:pt x="397" y="12108"/>
                  <a:pt x="420" y="12061"/>
                  <a:pt x="420" y="12004"/>
                </a:cubicBezTo>
                <a:lnTo>
                  <a:pt x="420" y="11784"/>
                </a:lnTo>
                <a:cubicBezTo>
                  <a:pt x="420" y="11726"/>
                  <a:pt x="397" y="11681"/>
                  <a:pt x="367" y="11681"/>
                </a:cubicBezTo>
                <a:close/>
                <a:moveTo>
                  <a:pt x="1217" y="11681"/>
                </a:moveTo>
                <a:cubicBezTo>
                  <a:pt x="1188" y="11681"/>
                  <a:pt x="1164" y="11726"/>
                  <a:pt x="1164" y="11784"/>
                </a:cubicBezTo>
                <a:lnTo>
                  <a:pt x="1164" y="12004"/>
                </a:lnTo>
                <a:cubicBezTo>
                  <a:pt x="1164" y="12061"/>
                  <a:pt x="1188" y="12108"/>
                  <a:pt x="1217" y="12108"/>
                </a:cubicBezTo>
                <a:cubicBezTo>
                  <a:pt x="1246" y="12108"/>
                  <a:pt x="1270" y="12061"/>
                  <a:pt x="1270" y="12004"/>
                </a:cubicBezTo>
                <a:lnTo>
                  <a:pt x="1270" y="11784"/>
                </a:lnTo>
                <a:cubicBezTo>
                  <a:pt x="1270" y="11726"/>
                  <a:pt x="1246" y="11681"/>
                  <a:pt x="1217" y="11681"/>
                </a:cubicBezTo>
                <a:close/>
                <a:moveTo>
                  <a:pt x="1532" y="11681"/>
                </a:moveTo>
                <a:cubicBezTo>
                  <a:pt x="1503" y="11681"/>
                  <a:pt x="1479" y="11726"/>
                  <a:pt x="1479" y="11784"/>
                </a:cubicBezTo>
                <a:lnTo>
                  <a:pt x="1479" y="12004"/>
                </a:lnTo>
                <a:cubicBezTo>
                  <a:pt x="1479" y="12061"/>
                  <a:pt x="1503" y="12108"/>
                  <a:pt x="1532" y="12108"/>
                </a:cubicBezTo>
                <a:cubicBezTo>
                  <a:pt x="1561" y="12108"/>
                  <a:pt x="1584" y="12061"/>
                  <a:pt x="1584" y="12004"/>
                </a:cubicBezTo>
                <a:lnTo>
                  <a:pt x="1584" y="11784"/>
                </a:lnTo>
                <a:cubicBezTo>
                  <a:pt x="1584" y="11726"/>
                  <a:pt x="1561" y="11681"/>
                  <a:pt x="1532" y="11681"/>
                </a:cubicBezTo>
                <a:close/>
                <a:moveTo>
                  <a:pt x="2380" y="11681"/>
                </a:moveTo>
                <a:cubicBezTo>
                  <a:pt x="2351" y="11681"/>
                  <a:pt x="2329" y="11726"/>
                  <a:pt x="2329" y="11784"/>
                </a:cubicBezTo>
                <a:lnTo>
                  <a:pt x="2329" y="12004"/>
                </a:lnTo>
                <a:cubicBezTo>
                  <a:pt x="2329" y="12061"/>
                  <a:pt x="2351" y="12108"/>
                  <a:pt x="2380" y="12108"/>
                </a:cubicBezTo>
                <a:cubicBezTo>
                  <a:pt x="2409" y="12108"/>
                  <a:pt x="2433" y="12061"/>
                  <a:pt x="2433" y="12004"/>
                </a:cubicBezTo>
                <a:lnTo>
                  <a:pt x="2433" y="11784"/>
                </a:lnTo>
                <a:cubicBezTo>
                  <a:pt x="2433" y="11726"/>
                  <a:pt x="2409" y="11681"/>
                  <a:pt x="2380" y="11681"/>
                </a:cubicBezTo>
                <a:close/>
                <a:moveTo>
                  <a:pt x="2695" y="11681"/>
                </a:moveTo>
                <a:cubicBezTo>
                  <a:pt x="2666" y="11681"/>
                  <a:pt x="2643" y="11726"/>
                  <a:pt x="2643" y="11784"/>
                </a:cubicBezTo>
                <a:lnTo>
                  <a:pt x="2643" y="12004"/>
                </a:lnTo>
                <a:cubicBezTo>
                  <a:pt x="2643" y="12061"/>
                  <a:pt x="2666" y="12108"/>
                  <a:pt x="2695" y="12108"/>
                </a:cubicBezTo>
                <a:cubicBezTo>
                  <a:pt x="2724" y="12108"/>
                  <a:pt x="2748" y="12061"/>
                  <a:pt x="2748" y="12004"/>
                </a:cubicBezTo>
                <a:lnTo>
                  <a:pt x="2748" y="11784"/>
                </a:lnTo>
                <a:cubicBezTo>
                  <a:pt x="2748" y="11726"/>
                  <a:pt x="2724" y="11681"/>
                  <a:pt x="2695" y="11681"/>
                </a:cubicBezTo>
                <a:close/>
                <a:moveTo>
                  <a:pt x="3545" y="11681"/>
                </a:moveTo>
                <a:cubicBezTo>
                  <a:pt x="3516" y="11681"/>
                  <a:pt x="3492" y="11726"/>
                  <a:pt x="3492" y="11784"/>
                </a:cubicBezTo>
                <a:lnTo>
                  <a:pt x="3492" y="12004"/>
                </a:lnTo>
                <a:cubicBezTo>
                  <a:pt x="3492" y="12061"/>
                  <a:pt x="3516" y="12108"/>
                  <a:pt x="3545" y="12108"/>
                </a:cubicBezTo>
                <a:cubicBezTo>
                  <a:pt x="3574" y="12108"/>
                  <a:pt x="3598" y="12061"/>
                  <a:pt x="3598" y="12004"/>
                </a:cubicBezTo>
                <a:lnTo>
                  <a:pt x="3598" y="11784"/>
                </a:lnTo>
                <a:cubicBezTo>
                  <a:pt x="3598" y="11726"/>
                  <a:pt x="3574" y="11681"/>
                  <a:pt x="3545" y="11681"/>
                </a:cubicBezTo>
                <a:close/>
                <a:moveTo>
                  <a:pt x="3859" y="11681"/>
                </a:moveTo>
                <a:cubicBezTo>
                  <a:pt x="3830" y="11681"/>
                  <a:pt x="3806" y="11726"/>
                  <a:pt x="3806" y="11784"/>
                </a:cubicBezTo>
                <a:lnTo>
                  <a:pt x="3806" y="12004"/>
                </a:lnTo>
                <a:cubicBezTo>
                  <a:pt x="3806" y="12061"/>
                  <a:pt x="3830" y="12108"/>
                  <a:pt x="3859" y="12108"/>
                </a:cubicBezTo>
                <a:cubicBezTo>
                  <a:pt x="3888" y="12108"/>
                  <a:pt x="3912" y="12061"/>
                  <a:pt x="3912" y="12004"/>
                </a:cubicBezTo>
                <a:lnTo>
                  <a:pt x="3912" y="11784"/>
                </a:lnTo>
                <a:cubicBezTo>
                  <a:pt x="3912" y="11726"/>
                  <a:pt x="3888" y="11681"/>
                  <a:pt x="3859" y="11681"/>
                </a:cubicBezTo>
                <a:close/>
                <a:moveTo>
                  <a:pt x="4709" y="11681"/>
                </a:moveTo>
                <a:cubicBezTo>
                  <a:pt x="4680" y="11681"/>
                  <a:pt x="4656" y="11726"/>
                  <a:pt x="4656" y="11784"/>
                </a:cubicBezTo>
                <a:lnTo>
                  <a:pt x="4656" y="12004"/>
                </a:lnTo>
                <a:cubicBezTo>
                  <a:pt x="4656" y="12061"/>
                  <a:pt x="4680" y="12108"/>
                  <a:pt x="4709" y="12108"/>
                </a:cubicBezTo>
                <a:cubicBezTo>
                  <a:pt x="4738" y="12108"/>
                  <a:pt x="4762" y="12061"/>
                  <a:pt x="4762" y="12004"/>
                </a:cubicBezTo>
                <a:lnTo>
                  <a:pt x="4762" y="11784"/>
                </a:lnTo>
                <a:cubicBezTo>
                  <a:pt x="4762" y="11726"/>
                  <a:pt x="4738" y="11681"/>
                  <a:pt x="4709" y="11681"/>
                </a:cubicBezTo>
                <a:close/>
                <a:moveTo>
                  <a:pt x="5023" y="11681"/>
                </a:moveTo>
                <a:cubicBezTo>
                  <a:pt x="4994" y="11681"/>
                  <a:pt x="4970" y="11726"/>
                  <a:pt x="4970" y="11784"/>
                </a:cubicBezTo>
                <a:lnTo>
                  <a:pt x="4970" y="12004"/>
                </a:lnTo>
                <a:cubicBezTo>
                  <a:pt x="4970" y="12061"/>
                  <a:pt x="4994" y="12108"/>
                  <a:pt x="5023" y="12108"/>
                </a:cubicBezTo>
                <a:cubicBezTo>
                  <a:pt x="5053" y="12108"/>
                  <a:pt x="5076" y="12061"/>
                  <a:pt x="5076" y="12004"/>
                </a:cubicBezTo>
                <a:lnTo>
                  <a:pt x="5076" y="11784"/>
                </a:lnTo>
                <a:cubicBezTo>
                  <a:pt x="5076" y="11726"/>
                  <a:pt x="5053" y="11681"/>
                  <a:pt x="5023" y="11681"/>
                </a:cubicBezTo>
                <a:close/>
                <a:moveTo>
                  <a:pt x="5873" y="11681"/>
                </a:moveTo>
                <a:cubicBezTo>
                  <a:pt x="5844" y="11681"/>
                  <a:pt x="5820" y="11726"/>
                  <a:pt x="5820" y="11784"/>
                </a:cubicBezTo>
                <a:lnTo>
                  <a:pt x="5820" y="12004"/>
                </a:lnTo>
                <a:cubicBezTo>
                  <a:pt x="5820" y="12061"/>
                  <a:pt x="5844" y="12108"/>
                  <a:pt x="5873" y="12108"/>
                </a:cubicBezTo>
                <a:cubicBezTo>
                  <a:pt x="5902" y="12108"/>
                  <a:pt x="5926" y="12061"/>
                  <a:pt x="5926" y="12004"/>
                </a:cubicBezTo>
                <a:lnTo>
                  <a:pt x="5926" y="11784"/>
                </a:lnTo>
                <a:cubicBezTo>
                  <a:pt x="5926" y="11726"/>
                  <a:pt x="5902" y="11681"/>
                  <a:pt x="5873" y="11681"/>
                </a:cubicBezTo>
                <a:close/>
                <a:moveTo>
                  <a:pt x="6188" y="11681"/>
                </a:moveTo>
                <a:cubicBezTo>
                  <a:pt x="6159" y="11681"/>
                  <a:pt x="6135" y="11726"/>
                  <a:pt x="6135" y="11784"/>
                </a:cubicBezTo>
                <a:lnTo>
                  <a:pt x="6135" y="12004"/>
                </a:lnTo>
                <a:cubicBezTo>
                  <a:pt x="6135" y="12061"/>
                  <a:pt x="6159" y="12108"/>
                  <a:pt x="6188" y="12108"/>
                </a:cubicBezTo>
                <a:cubicBezTo>
                  <a:pt x="6217" y="12108"/>
                  <a:pt x="6240" y="12061"/>
                  <a:pt x="6240" y="12004"/>
                </a:cubicBezTo>
                <a:lnTo>
                  <a:pt x="6240" y="11784"/>
                </a:lnTo>
                <a:cubicBezTo>
                  <a:pt x="6240" y="11726"/>
                  <a:pt x="6217" y="11681"/>
                  <a:pt x="6188" y="11681"/>
                </a:cubicBezTo>
                <a:close/>
                <a:moveTo>
                  <a:pt x="7036" y="11681"/>
                </a:moveTo>
                <a:cubicBezTo>
                  <a:pt x="7007" y="11681"/>
                  <a:pt x="6984" y="11726"/>
                  <a:pt x="6984" y="11784"/>
                </a:cubicBezTo>
                <a:lnTo>
                  <a:pt x="6984" y="12004"/>
                </a:lnTo>
                <a:cubicBezTo>
                  <a:pt x="6984" y="12061"/>
                  <a:pt x="7007" y="12108"/>
                  <a:pt x="7036" y="12108"/>
                </a:cubicBezTo>
                <a:cubicBezTo>
                  <a:pt x="7065" y="12108"/>
                  <a:pt x="7089" y="12061"/>
                  <a:pt x="7089" y="12004"/>
                </a:cubicBezTo>
                <a:lnTo>
                  <a:pt x="7089" y="11784"/>
                </a:lnTo>
                <a:cubicBezTo>
                  <a:pt x="7089" y="11726"/>
                  <a:pt x="7065" y="11681"/>
                  <a:pt x="7036" y="11681"/>
                </a:cubicBezTo>
                <a:close/>
                <a:moveTo>
                  <a:pt x="7351" y="11681"/>
                </a:moveTo>
                <a:cubicBezTo>
                  <a:pt x="7322" y="11681"/>
                  <a:pt x="7299" y="11726"/>
                  <a:pt x="7299" y="11784"/>
                </a:cubicBezTo>
                <a:lnTo>
                  <a:pt x="7299" y="12004"/>
                </a:lnTo>
                <a:cubicBezTo>
                  <a:pt x="7299" y="12061"/>
                  <a:pt x="7322" y="12108"/>
                  <a:pt x="7351" y="12108"/>
                </a:cubicBezTo>
                <a:cubicBezTo>
                  <a:pt x="7380" y="12108"/>
                  <a:pt x="7404" y="12061"/>
                  <a:pt x="7404" y="12004"/>
                </a:cubicBezTo>
                <a:lnTo>
                  <a:pt x="7404" y="11784"/>
                </a:lnTo>
                <a:cubicBezTo>
                  <a:pt x="7404" y="11726"/>
                  <a:pt x="7380" y="11681"/>
                  <a:pt x="7351" y="11681"/>
                </a:cubicBezTo>
                <a:close/>
                <a:moveTo>
                  <a:pt x="8201" y="11681"/>
                </a:moveTo>
                <a:cubicBezTo>
                  <a:pt x="8171" y="11681"/>
                  <a:pt x="8148" y="11726"/>
                  <a:pt x="8148" y="11784"/>
                </a:cubicBezTo>
                <a:lnTo>
                  <a:pt x="8148" y="12004"/>
                </a:lnTo>
                <a:cubicBezTo>
                  <a:pt x="8148" y="12061"/>
                  <a:pt x="8171" y="12108"/>
                  <a:pt x="8201" y="12108"/>
                </a:cubicBezTo>
                <a:cubicBezTo>
                  <a:pt x="8230" y="12108"/>
                  <a:pt x="8254" y="12061"/>
                  <a:pt x="8254" y="12004"/>
                </a:cubicBezTo>
                <a:lnTo>
                  <a:pt x="8254" y="11784"/>
                </a:lnTo>
                <a:cubicBezTo>
                  <a:pt x="8254" y="11726"/>
                  <a:pt x="8230" y="11681"/>
                  <a:pt x="8201" y="11681"/>
                </a:cubicBezTo>
                <a:close/>
                <a:moveTo>
                  <a:pt x="8515" y="11681"/>
                </a:moveTo>
                <a:cubicBezTo>
                  <a:pt x="8486" y="11681"/>
                  <a:pt x="8462" y="11726"/>
                  <a:pt x="8462" y="11784"/>
                </a:cubicBezTo>
                <a:lnTo>
                  <a:pt x="8462" y="12004"/>
                </a:lnTo>
                <a:cubicBezTo>
                  <a:pt x="8462" y="12061"/>
                  <a:pt x="8486" y="12108"/>
                  <a:pt x="8515" y="12108"/>
                </a:cubicBezTo>
                <a:cubicBezTo>
                  <a:pt x="8544" y="12108"/>
                  <a:pt x="8568" y="12061"/>
                  <a:pt x="8568" y="12004"/>
                </a:cubicBezTo>
                <a:lnTo>
                  <a:pt x="8568" y="11784"/>
                </a:lnTo>
                <a:cubicBezTo>
                  <a:pt x="8568" y="11726"/>
                  <a:pt x="8544" y="11681"/>
                  <a:pt x="8515" y="11681"/>
                </a:cubicBezTo>
                <a:close/>
                <a:moveTo>
                  <a:pt x="9365" y="11681"/>
                </a:moveTo>
                <a:cubicBezTo>
                  <a:pt x="9336" y="11681"/>
                  <a:pt x="9312" y="11726"/>
                  <a:pt x="9312" y="11784"/>
                </a:cubicBezTo>
                <a:lnTo>
                  <a:pt x="9312" y="12004"/>
                </a:lnTo>
                <a:cubicBezTo>
                  <a:pt x="9312" y="12061"/>
                  <a:pt x="9336" y="12108"/>
                  <a:pt x="9365" y="12108"/>
                </a:cubicBezTo>
                <a:cubicBezTo>
                  <a:pt x="9394" y="12108"/>
                  <a:pt x="9418" y="12061"/>
                  <a:pt x="9418" y="12004"/>
                </a:cubicBezTo>
                <a:lnTo>
                  <a:pt x="9418" y="11784"/>
                </a:lnTo>
                <a:cubicBezTo>
                  <a:pt x="9418" y="11726"/>
                  <a:pt x="9394" y="11681"/>
                  <a:pt x="9365" y="11681"/>
                </a:cubicBezTo>
                <a:close/>
                <a:moveTo>
                  <a:pt x="9679" y="11681"/>
                </a:moveTo>
                <a:cubicBezTo>
                  <a:pt x="9650" y="11681"/>
                  <a:pt x="9626" y="11726"/>
                  <a:pt x="9626" y="11784"/>
                </a:cubicBezTo>
                <a:lnTo>
                  <a:pt x="9626" y="12004"/>
                </a:lnTo>
                <a:cubicBezTo>
                  <a:pt x="9626" y="12061"/>
                  <a:pt x="9650" y="12108"/>
                  <a:pt x="9679" y="12108"/>
                </a:cubicBezTo>
                <a:cubicBezTo>
                  <a:pt x="9708" y="12108"/>
                  <a:pt x="9732" y="12061"/>
                  <a:pt x="9732" y="12004"/>
                </a:cubicBezTo>
                <a:lnTo>
                  <a:pt x="9732" y="11784"/>
                </a:lnTo>
                <a:cubicBezTo>
                  <a:pt x="9732" y="11726"/>
                  <a:pt x="9708" y="11681"/>
                  <a:pt x="9679" y="11681"/>
                </a:cubicBezTo>
                <a:close/>
                <a:moveTo>
                  <a:pt x="10529" y="11681"/>
                </a:moveTo>
                <a:cubicBezTo>
                  <a:pt x="10500" y="11681"/>
                  <a:pt x="10476" y="11726"/>
                  <a:pt x="10476" y="11784"/>
                </a:cubicBezTo>
                <a:lnTo>
                  <a:pt x="10476" y="12004"/>
                </a:lnTo>
                <a:cubicBezTo>
                  <a:pt x="10476" y="12061"/>
                  <a:pt x="10500" y="12108"/>
                  <a:pt x="10529" y="12108"/>
                </a:cubicBezTo>
                <a:cubicBezTo>
                  <a:pt x="10558" y="12108"/>
                  <a:pt x="10582" y="12061"/>
                  <a:pt x="10582" y="12004"/>
                </a:cubicBezTo>
                <a:lnTo>
                  <a:pt x="10582" y="11784"/>
                </a:lnTo>
                <a:cubicBezTo>
                  <a:pt x="10582" y="11726"/>
                  <a:pt x="10558" y="11681"/>
                  <a:pt x="10529" y="11681"/>
                </a:cubicBezTo>
                <a:close/>
                <a:moveTo>
                  <a:pt x="10844" y="11681"/>
                </a:moveTo>
                <a:cubicBezTo>
                  <a:pt x="10814" y="11681"/>
                  <a:pt x="10791" y="11726"/>
                  <a:pt x="10791" y="11784"/>
                </a:cubicBezTo>
                <a:lnTo>
                  <a:pt x="10791" y="12004"/>
                </a:lnTo>
                <a:cubicBezTo>
                  <a:pt x="10791" y="12061"/>
                  <a:pt x="10814" y="12108"/>
                  <a:pt x="10844" y="12108"/>
                </a:cubicBezTo>
                <a:cubicBezTo>
                  <a:pt x="10873" y="12108"/>
                  <a:pt x="10895" y="12061"/>
                  <a:pt x="10895" y="12004"/>
                </a:cubicBezTo>
                <a:lnTo>
                  <a:pt x="10895" y="11784"/>
                </a:lnTo>
                <a:cubicBezTo>
                  <a:pt x="10895" y="11726"/>
                  <a:pt x="10873" y="11681"/>
                  <a:pt x="10844" y="11681"/>
                </a:cubicBezTo>
                <a:close/>
                <a:moveTo>
                  <a:pt x="11692" y="11681"/>
                </a:moveTo>
                <a:cubicBezTo>
                  <a:pt x="11663" y="11681"/>
                  <a:pt x="11640" y="11726"/>
                  <a:pt x="11640" y="11784"/>
                </a:cubicBezTo>
                <a:lnTo>
                  <a:pt x="11640" y="12004"/>
                </a:lnTo>
                <a:cubicBezTo>
                  <a:pt x="11640" y="12061"/>
                  <a:pt x="11663" y="12108"/>
                  <a:pt x="11692" y="12108"/>
                </a:cubicBezTo>
                <a:cubicBezTo>
                  <a:pt x="11721" y="12108"/>
                  <a:pt x="11745" y="12061"/>
                  <a:pt x="11745" y="12004"/>
                </a:cubicBezTo>
                <a:lnTo>
                  <a:pt x="11745" y="11784"/>
                </a:lnTo>
                <a:cubicBezTo>
                  <a:pt x="11745" y="11726"/>
                  <a:pt x="11721" y="11681"/>
                  <a:pt x="11692" y="11681"/>
                </a:cubicBezTo>
                <a:close/>
                <a:moveTo>
                  <a:pt x="12007" y="11681"/>
                </a:moveTo>
                <a:cubicBezTo>
                  <a:pt x="11978" y="11681"/>
                  <a:pt x="11955" y="11726"/>
                  <a:pt x="11955" y="11784"/>
                </a:cubicBezTo>
                <a:lnTo>
                  <a:pt x="11955" y="12004"/>
                </a:lnTo>
                <a:cubicBezTo>
                  <a:pt x="11955" y="12061"/>
                  <a:pt x="11978" y="12108"/>
                  <a:pt x="12007" y="12108"/>
                </a:cubicBezTo>
                <a:cubicBezTo>
                  <a:pt x="12036" y="12108"/>
                  <a:pt x="12060" y="12061"/>
                  <a:pt x="12060" y="12004"/>
                </a:cubicBezTo>
                <a:lnTo>
                  <a:pt x="12060" y="11784"/>
                </a:lnTo>
                <a:cubicBezTo>
                  <a:pt x="12060" y="11726"/>
                  <a:pt x="12036" y="11681"/>
                  <a:pt x="12007" y="11681"/>
                </a:cubicBezTo>
                <a:close/>
                <a:moveTo>
                  <a:pt x="12856" y="11681"/>
                </a:moveTo>
                <a:cubicBezTo>
                  <a:pt x="12827" y="11681"/>
                  <a:pt x="12804" y="11726"/>
                  <a:pt x="12804" y="11784"/>
                </a:cubicBezTo>
                <a:lnTo>
                  <a:pt x="12804" y="12004"/>
                </a:lnTo>
                <a:cubicBezTo>
                  <a:pt x="12804" y="12061"/>
                  <a:pt x="12827" y="12108"/>
                  <a:pt x="12856" y="12108"/>
                </a:cubicBezTo>
                <a:cubicBezTo>
                  <a:pt x="12886" y="12108"/>
                  <a:pt x="12909" y="12061"/>
                  <a:pt x="12909" y="12004"/>
                </a:cubicBezTo>
                <a:lnTo>
                  <a:pt x="12909" y="11784"/>
                </a:lnTo>
                <a:cubicBezTo>
                  <a:pt x="12909" y="11726"/>
                  <a:pt x="12886" y="11681"/>
                  <a:pt x="12856" y="11681"/>
                </a:cubicBezTo>
                <a:close/>
                <a:moveTo>
                  <a:pt x="13171" y="11681"/>
                </a:moveTo>
                <a:cubicBezTo>
                  <a:pt x="13142" y="11681"/>
                  <a:pt x="13118" y="11726"/>
                  <a:pt x="13118" y="11784"/>
                </a:cubicBezTo>
                <a:lnTo>
                  <a:pt x="13118" y="12004"/>
                </a:lnTo>
                <a:cubicBezTo>
                  <a:pt x="13118" y="12061"/>
                  <a:pt x="13142" y="12108"/>
                  <a:pt x="13171" y="12108"/>
                </a:cubicBezTo>
                <a:cubicBezTo>
                  <a:pt x="13200" y="12108"/>
                  <a:pt x="13224" y="12061"/>
                  <a:pt x="13224" y="12004"/>
                </a:cubicBezTo>
                <a:lnTo>
                  <a:pt x="13224" y="11784"/>
                </a:lnTo>
                <a:cubicBezTo>
                  <a:pt x="13224" y="11726"/>
                  <a:pt x="13200" y="11681"/>
                  <a:pt x="13171" y="11681"/>
                </a:cubicBezTo>
                <a:close/>
                <a:moveTo>
                  <a:pt x="14021" y="11681"/>
                </a:moveTo>
                <a:cubicBezTo>
                  <a:pt x="13992" y="11681"/>
                  <a:pt x="13968" y="11726"/>
                  <a:pt x="13968" y="11784"/>
                </a:cubicBezTo>
                <a:lnTo>
                  <a:pt x="13968" y="12004"/>
                </a:lnTo>
                <a:cubicBezTo>
                  <a:pt x="13968" y="12061"/>
                  <a:pt x="13992" y="12108"/>
                  <a:pt x="14021" y="12108"/>
                </a:cubicBezTo>
                <a:cubicBezTo>
                  <a:pt x="14050" y="12108"/>
                  <a:pt x="14074" y="12061"/>
                  <a:pt x="14074" y="12004"/>
                </a:cubicBezTo>
                <a:lnTo>
                  <a:pt x="14074" y="11784"/>
                </a:lnTo>
                <a:cubicBezTo>
                  <a:pt x="14074" y="11726"/>
                  <a:pt x="14050" y="11681"/>
                  <a:pt x="14021" y="11681"/>
                </a:cubicBezTo>
                <a:close/>
                <a:moveTo>
                  <a:pt x="14335" y="11681"/>
                </a:moveTo>
                <a:cubicBezTo>
                  <a:pt x="14306" y="11681"/>
                  <a:pt x="14282" y="11726"/>
                  <a:pt x="14282" y="11784"/>
                </a:cubicBezTo>
                <a:lnTo>
                  <a:pt x="14282" y="12004"/>
                </a:lnTo>
                <a:cubicBezTo>
                  <a:pt x="14282" y="12061"/>
                  <a:pt x="14306" y="12108"/>
                  <a:pt x="14335" y="12108"/>
                </a:cubicBezTo>
                <a:cubicBezTo>
                  <a:pt x="14364" y="12108"/>
                  <a:pt x="14388" y="12061"/>
                  <a:pt x="14388" y="12004"/>
                </a:cubicBezTo>
                <a:lnTo>
                  <a:pt x="14388" y="11784"/>
                </a:lnTo>
                <a:cubicBezTo>
                  <a:pt x="14388" y="11726"/>
                  <a:pt x="14364" y="11681"/>
                  <a:pt x="14335" y="11681"/>
                </a:cubicBezTo>
                <a:close/>
                <a:moveTo>
                  <a:pt x="15185" y="11681"/>
                </a:moveTo>
                <a:cubicBezTo>
                  <a:pt x="15156" y="11681"/>
                  <a:pt x="15132" y="11726"/>
                  <a:pt x="15132" y="11784"/>
                </a:cubicBezTo>
                <a:lnTo>
                  <a:pt x="15132" y="12004"/>
                </a:lnTo>
                <a:cubicBezTo>
                  <a:pt x="15132" y="12061"/>
                  <a:pt x="15156" y="12108"/>
                  <a:pt x="15185" y="12108"/>
                </a:cubicBezTo>
                <a:cubicBezTo>
                  <a:pt x="15214" y="12108"/>
                  <a:pt x="15237" y="12061"/>
                  <a:pt x="15237" y="12004"/>
                </a:cubicBezTo>
                <a:lnTo>
                  <a:pt x="15237" y="11784"/>
                </a:lnTo>
                <a:cubicBezTo>
                  <a:pt x="15237" y="11726"/>
                  <a:pt x="15214" y="11681"/>
                  <a:pt x="15185" y="11681"/>
                </a:cubicBezTo>
                <a:close/>
                <a:moveTo>
                  <a:pt x="15500" y="11681"/>
                </a:moveTo>
                <a:cubicBezTo>
                  <a:pt x="15470" y="11681"/>
                  <a:pt x="15447" y="11726"/>
                  <a:pt x="15447" y="11784"/>
                </a:cubicBezTo>
                <a:lnTo>
                  <a:pt x="15447" y="12004"/>
                </a:lnTo>
                <a:cubicBezTo>
                  <a:pt x="15447" y="12061"/>
                  <a:pt x="15470" y="12108"/>
                  <a:pt x="15500" y="12108"/>
                </a:cubicBezTo>
                <a:cubicBezTo>
                  <a:pt x="15529" y="12108"/>
                  <a:pt x="15551" y="12061"/>
                  <a:pt x="15551" y="12004"/>
                </a:cubicBezTo>
                <a:lnTo>
                  <a:pt x="15551" y="11784"/>
                </a:lnTo>
                <a:cubicBezTo>
                  <a:pt x="15551" y="11726"/>
                  <a:pt x="15529" y="11681"/>
                  <a:pt x="15500" y="11681"/>
                </a:cubicBezTo>
                <a:close/>
                <a:moveTo>
                  <a:pt x="16349" y="11681"/>
                </a:moveTo>
                <a:cubicBezTo>
                  <a:pt x="16320" y="11681"/>
                  <a:pt x="16296" y="11726"/>
                  <a:pt x="16296" y="11784"/>
                </a:cubicBezTo>
                <a:lnTo>
                  <a:pt x="16296" y="12004"/>
                </a:lnTo>
                <a:cubicBezTo>
                  <a:pt x="16296" y="12061"/>
                  <a:pt x="16320" y="12108"/>
                  <a:pt x="16349" y="12108"/>
                </a:cubicBezTo>
                <a:cubicBezTo>
                  <a:pt x="16378" y="12108"/>
                  <a:pt x="16401" y="12061"/>
                  <a:pt x="16401" y="12004"/>
                </a:cubicBezTo>
                <a:lnTo>
                  <a:pt x="16401" y="11784"/>
                </a:lnTo>
                <a:cubicBezTo>
                  <a:pt x="16401" y="11726"/>
                  <a:pt x="16378" y="11681"/>
                  <a:pt x="16349" y="11681"/>
                </a:cubicBezTo>
                <a:close/>
                <a:moveTo>
                  <a:pt x="16663" y="11681"/>
                </a:moveTo>
                <a:cubicBezTo>
                  <a:pt x="16634" y="11681"/>
                  <a:pt x="16611" y="11726"/>
                  <a:pt x="16611" y="11784"/>
                </a:cubicBezTo>
                <a:lnTo>
                  <a:pt x="16611" y="12004"/>
                </a:lnTo>
                <a:cubicBezTo>
                  <a:pt x="16611" y="12061"/>
                  <a:pt x="16634" y="12108"/>
                  <a:pt x="16663" y="12108"/>
                </a:cubicBezTo>
                <a:cubicBezTo>
                  <a:pt x="16692" y="12108"/>
                  <a:pt x="16716" y="12061"/>
                  <a:pt x="16716" y="12004"/>
                </a:cubicBezTo>
                <a:lnTo>
                  <a:pt x="16716" y="11784"/>
                </a:lnTo>
                <a:cubicBezTo>
                  <a:pt x="16716" y="11726"/>
                  <a:pt x="16692" y="11681"/>
                  <a:pt x="16663" y="11681"/>
                </a:cubicBezTo>
                <a:close/>
                <a:moveTo>
                  <a:pt x="17512" y="11681"/>
                </a:moveTo>
                <a:cubicBezTo>
                  <a:pt x="17483" y="11681"/>
                  <a:pt x="17459" y="11726"/>
                  <a:pt x="17459" y="11784"/>
                </a:cubicBezTo>
                <a:lnTo>
                  <a:pt x="17459" y="12004"/>
                </a:lnTo>
                <a:cubicBezTo>
                  <a:pt x="17459" y="12061"/>
                  <a:pt x="17483" y="12108"/>
                  <a:pt x="17512" y="12108"/>
                </a:cubicBezTo>
                <a:cubicBezTo>
                  <a:pt x="17541" y="12108"/>
                  <a:pt x="17565" y="12061"/>
                  <a:pt x="17565" y="12004"/>
                </a:cubicBezTo>
                <a:lnTo>
                  <a:pt x="17565" y="11784"/>
                </a:lnTo>
                <a:cubicBezTo>
                  <a:pt x="17565" y="11726"/>
                  <a:pt x="17541" y="11681"/>
                  <a:pt x="17512" y="11681"/>
                </a:cubicBezTo>
                <a:close/>
                <a:moveTo>
                  <a:pt x="17827" y="11681"/>
                </a:moveTo>
                <a:cubicBezTo>
                  <a:pt x="17798" y="11681"/>
                  <a:pt x="17774" y="11726"/>
                  <a:pt x="17774" y="11784"/>
                </a:cubicBezTo>
                <a:lnTo>
                  <a:pt x="17774" y="12004"/>
                </a:lnTo>
                <a:cubicBezTo>
                  <a:pt x="17774" y="12061"/>
                  <a:pt x="17798" y="12108"/>
                  <a:pt x="17827" y="12108"/>
                </a:cubicBezTo>
                <a:cubicBezTo>
                  <a:pt x="17856" y="12108"/>
                  <a:pt x="17880" y="12061"/>
                  <a:pt x="17880" y="12004"/>
                </a:cubicBezTo>
                <a:lnTo>
                  <a:pt x="17880" y="11784"/>
                </a:lnTo>
                <a:cubicBezTo>
                  <a:pt x="17880" y="11726"/>
                  <a:pt x="17856" y="11681"/>
                  <a:pt x="17827" y="11681"/>
                </a:cubicBezTo>
                <a:close/>
                <a:moveTo>
                  <a:pt x="18677" y="11681"/>
                </a:moveTo>
                <a:cubicBezTo>
                  <a:pt x="18648" y="11681"/>
                  <a:pt x="18624" y="11726"/>
                  <a:pt x="18624" y="11784"/>
                </a:cubicBezTo>
                <a:lnTo>
                  <a:pt x="18624" y="12004"/>
                </a:lnTo>
                <a:cubicBezTo>
                  <a:pt x="18624" y="12061"/>
                  <a:pt x="18648" y="12108"/>
                  <a:pt x="18677" y="12108"/>
                </a:cubicBezTo>
                <a:cubicBezTo>
                  <a:pt x="18706" y="12108"/>
                  <a:pt x="18730" y="12061"/>
                  <a:pt x="18730" y="12004"/>
                </a:cubicBezTo>
                <a:lnTo>
                  <a:pt x="18730" y="11784"/>
                </a:lnTo>
                <a:cubicBezTo>
                  <a:pt x="18730" y="11726"/>
                  <a:pt x="18706" y="11681"/>
                  <a:pt x="18677" y="11681"/>
                </a:cubicBezTo>
                <a:close/>
                <a:moveTo>
                  <a:pt x="18991" y="11681"/>
                </a:moveTo>
                <a:cubicBezTo>
                  <a:pt x="18962" y="11681"/>
                  <a:pt x="18938" y="11726"/>
                  <a:pt x="18938" y="11784"/>
                </a:cubicBezTo>
                <a:lnTo>
                  <a:pt x="18938" y="12004"/>
                </a:lnTo>
                <a:cubicBezTo>
                  <a:pt x="18938" y="12061"/>
                  <a:pt x="18962" y="12108"/>
                  <a:pt x="18991" y="12108"/>
                </a:cubicBezTo>
                <a:cubicBezTo>
                  <a:pt x="19020" y="12108"/>
                  <a:pt x="19044" y="12061"/>
                  <a:pt x="19044" y="12004"/>
                </a:cubicBezTo>
                <a:lnTo>
                  <a:pt x="19044" y="11784"/>
                </a:lnTo>
                <a:cubicBezTo>
                  <a:pt x="19044" y="11726"/>
                  <a:pt x="19020" y="11681"/>
                  <a:pt x="18991" y="11681"/>
                </a:cubicBezTo>
                <a:close/>
                <a:moveTo>
                  <a:pt x="19841" y="11681"/>
                </a:moveTo>
                <a:cubicBezTo>
                  <a:pt x="19812" y="11681"/>
                  <a:pt x="19788" y="11726"/>
                  <a:pt x="19788" y="11784"/>
                </a:cubicBezTo>
                <a:lnTo>
                  <a:pt x="19788" y="12004"/>
                </a:lnTo>
                <a:cubicBezTo>
                  <a:pt x="19788" y="12061"/>
                  <a:pt x="19812" y="12108"/>
                  <a:pt x="19841" y="12108"/>
                </a:cubicBezTo>
                <a:cubicBezTo>
                  <a:pt x="19870" y="12108"/>
                  <a:pt x="19894" y="12061"/>
                  <a:pt x="19894" y="12004"/>
                </a:cubicBezTo>
                <a:lnTo>
                  <a:pt x="19894" y="11784"/>
                </a:lnTo>
                <a:cubicBezTo>
                  <a:pt x="19894" y="11726"/>
                  <a:pt x="19870" y="11681"/>
                  <a:pt x="19841" y="11681"/>
                </a:cubicBezTo>
                <a:close/>
                <a:moveTo>
                  <a:pt x="20155" y="11681"/>
                </a:moveTo>
                <a:cubicBezTo>
                  <a:pt x="20126" y="11681"/>
                  <a:pt x="20102" y="11726"/>
                  <a:pt x="20102" y="11784"/>
                </a:cubicBezTo>
                <a:lnTo>
                  <a:pt x="20102" y="12004"/>
                </a:lnTo>
                <a:cubicBezTo>
                  <a:pt x="20102" y="12061"/>
                  <a:pt x="20126" y="12108"/>
                  <a:pt x="20155" y="12108"/>
                </a:cubicBezTo>
                <a:cubicBezTo>
                  <a:pt x="20184" y="12108"/>
                  <a:pt x="20207" y="12061"/>
                  <a:pt x="20207" y="12004"/>
                </a:cubicBezTo>
                <a:lnTo>
                  <a:pt x="20207" y="11784"/>
                </a:lnTo>
                <a:cubicBezTo>
                  <a:pt x="20207" y="11726"/>
                  <a:pt x="20184" y="11681"/>
                  <a:pt x="20155" y="11681"/>
                </a:cubicBezTo>
                <a:close/>
                <a:moveTo>
                  <a:pt x="21004" y="11681"/>
                </a:moveTo>
                <a:cubicBezTo>
                  <a:pt x="20975" y="11681"/>
                  <a:pt x="20952" y="11726"/>
                  <a:pt x="20952" y="11784"/>
                </a:cubicBezTo>
                <a:lnTo>
                  <a:pt x="20952" y="12004"/>
                </a:lnTo>
                <a:cubicBezTo>
                  <a:pt x="20952" y="12061"/>
                  <a:pt x="20975" y="12108"/>
                  <a:pt x="21004" y="12108"/>
                </a:cubicBezTo>
                <a:cubicBezTo>
                  <a:pt x="21033" y="12108"/>
                  <a:pt x="21057" y="12061"/>
                  <a:pt x="21057" y="12004"/>
                </a:cubicBezTo>
                <a:lnTo>
                  <a:pt x="21057" y="11784"/>
                </a:lnTo>
                <a:cubicBezTo>
                  <a:pt x="21057" y="11726"/>
                  <a:pt x="21033" y="11681"/>
                  <a:pt x="21004" y="11681"/>
                </a:cubicBezTo>
                <a:close/>
                <a:moveTo>
                  <a:pt x="21319" y="11681"/>
                </a:moveTo>
                <a:cubicBezTo>
                  <a:pt x="21289" y="11681"/>
                  <a:pt x="21267" y="11726"/>
                  <a:pt x="21267" y="11784"/>
                </a:cubicBezTo>
                <a:lnTo>
                  <a:pt x="21267" y="12004"/>
                </a:lnTo>
                <a:cubicBezTo>
                  <a:pt x="21267" y="12061"/>
                  <a:pt x="21289" y="12108"/>
                  <a:pt x="21319" y="12108"/>
                </a:cubicBezTo>
                <a:cubicBezTo>
                  <a:pt x="21348" y="12108"/>
                  <a:pt x="21372" y="12061"/>
                  <a:pt x="21372" y="12004"/>
                </a:cubicBezTo>
                <a:lnTo>
                  <a:pt x="21372" y="11784"/>
                </a:lnTo>
                <a:cubicBezTo>
                  <a:pt x="21372" y="11726"/>
                  <a:pt x="21348" y="11681"/>
                  <a:pt x="21319" y="11681"/>
                </a:cubicBezTo>
                <a:close/>
                <a:moveTo>
                  <a:pt x="281" y="12411"/>
                </a:moveTo>
                <a:cubicBezTo>
                  <a:pt x="252" y="12411"/>
                  <a:pt x="228" y="12456"/>
                  <a:pt x="228" y="12514"/>
                </a:cubicBezTo>
                <a:lnTo>
                  <a:pt x="228" y="12734"/>
                </a:lnTo>
                <a:cubicBezTo>
                  <a:pt x="228" y="12791"/>
                  <a:pt x="252" y="12838"/>
                  <a:pt x="281" y="12838"/>
                </a:cubicBezTo>
                <a:cubicBezTo>
                  <a:pt x="311" y="12838"/>
                  <a:pt x="334" y="12791"/>
                  <a:pt x="334" y="12734"/>
                </a:cubicBezTo>
                <a:lnTo>
                  <a:pt x="334" y="12514"/>
                </a:lnTo>
                <a:cubicBezTo>
                  <a:pt x="334" y="12456"/>
                  <a:pt x="311" y="12411"/>
                  <a:pt x="281" y="12411"/>
                </a:cubicBezTo>
                <a:close/>
                <a:moveTo>
                  <a:pt x="596" y="12411"/>
                </a:moveTo>
                <a:cubicBezTo>
                  <a:pt x="567" y="12411"/>
                  <a:pt x="543" y="12456"/>
                  <a:pt x="543" y="12514"/>
                </a:cubicBezTo>
                <a:lnTo>
                  <a:pt x="543" y="12734"/>
                </a:lnTo>
                <a:cubicBezTo>
                  <a:pt x="543" y="12791"/>
                  <a:pt x="567" y="12838"/>
                  <a:pt x="596" y="12838"/>
                </a:cubicBezTo>
                <a:cubicBezTo>
                  <a:pt x="625" y="12838"/>
                  <a:pt x="649" y="12791"/>
                  <a:pt x="649" y="12734"/>
                </a:cubicBezTo>
                <a:lnTo>
                  <a:pt x="649" y="12514"/>
                </a:lnTo>
                <a:cubicBezTo>
                  <a:pt x="649" y="12456"/>
                  <a:pt x="625" y="12411"/>
                  <a:pt x="596" y="12411"/>
                </a:cubicBezTo>
                <a:close/>
                <a:moveTo>
                  <a:pt x="1446" y="12411"/>
                </a:moveTo>
                <a:cubicBezTo>
                  <a:pt x="1417" y="12411"/>
                  <a:pt x="1393" y="12456"/>
                  <a:pt x="1393" y="12514"/>
                </a:cubicBezTo>
                <a:lnTo>
                  <a:pt x="1393" y="12734"/>
                </a:lnTo>
                <a:cubicBezTo>
                  <a:pt x="1393" y="12791"/>
                  <a:pt x="1417" y="12838"/>
                  <a:pt x="1446" y="12838"/>
                </a:cubicBezTo>
                <a:cubicBezTo>
                  <a:pt x="1475" y="12838"/>
                  <a:pt x="1499" y="12791"/>
                  <a:pt x="1499" y="12734"/>
                </a:cubicBezTo>
                <a:lnTo>
                  <a:pt x="1499" y="12514"/>
                </a:lnTo>
                <a:cubicBezTo>
                  <a:pt x="1499" y="12456"/>
                  <a:pt x="1475" y="12411"/>
                  <a:pt x="1446" y="12411"/>
                </a:cubicBezTo>
                <a:close/>
                <a:moveTo>
                  <a:pt x="1760" y="12411"/>
                </a:moveTo>
                <a:cubicBezTo>
                  <a:pt x="1731" y="12411"/>
                  <a:pt x="1707" y="12456"/>
                  <a:pt x="1707" y="12514"/>
                </a:cubicBezTo>
                <a:lnTo>
                  <a:pt x="1707" y="12734"/>
                </a:lnTo>
                <a:cubicBezTo>
                  <a:pt x="1707" y="12791"/>
                  <a:pt x="1731" y="12838"/>
                  <a:pt x="1760" y="12838"/>
                </a:cubicBezTo>
                <a:cubicBezTo>
                  <a:pt x="1789" y="12838"/>
                  <a:pt x="1813" y="12791"/>
                  <a:pt x="1813" y="12734"/>
                </a:cubicBezTo>
                <a:lnTo>
                  <a:pt x="1813" y="12514"/>
                </a:lnTo>
                <a:cubicBezTo>
                  <a:pt x="1813" y="12456"/>
                  <a:pt x="1789" y="12411"/>
                  <a:pt x="1760" y="12411"/>
                </a:cubicBezTo>
                <a:close/>
                <a:moveTo>
                  <a:pt x="2610" y="12411"/>
                </a:moveTo>
                <a:cubicBezTo>
                  <a:pt x="2581" y="12411"/>
                  <a:pt x="2557" y="12456"/>
                  <a:pt x="2557" y="12514"/>
                </a:cubicBezTo>
                <a:lnTo>
                  <a:pt x="2557" y="12734"/>
                </a:lnTo>
                <a:cubicBezTo>
                  <a:pt x="2557" y="12791"/>
                  <a:pt x="2581" y="12838"/>
                  <a:pt x="2610" y="12838"/>
                </a:cubicBezTo>
                <a:cubicBezTo>
                  <a:pt x="2639" y="12838"/>
                  <a:pt x="2662" y="12791"/>
                  <a:pt x="2662" y="12734"/>
                </a:cubicBezTo>
                <a:lnTo>
                  <a:pt x="2662" y="12514"/>
                </a:lnTo>
                <a:cubicBezTo>
                  <a:pt x="2662" y="12456"/>
                  <a:pt x="2639" y="12411"/>
                  <a:pt x="2610" y="12411"/>
                </a:cubicBezTo>
                <a:close/>
                <a:moveTo>
                  <a:pt x="2924" y="12411"/>
                </a:moveTo>
                <a:cubicBezTo>
                  <a:pt x="2895" y="12411"/>
                  <a:pt x="2871" y="12456"/>
                  <a:pt x="2871" y="12514"/>
                </a:cubicBezTo>
                <a:lnTo>
                  <a:pt x="2871" y="12734"/>
                </a:lnTo>
                <a:cubicBezTo>
                  <a:pt x="2871" y="12791"/>
                  <a:pt x="2895" y="12838"/>
                  <a:pt x="2924" y="12838"/>
                </a:cubicBezTo>
                <a:cubicBezTo>
                  <a:pt x="2954" y="12838"/>
                  <a:pt x="2976" y="12791"/>
                  <a:pt x="2976" y="12734"/>
                </a:cubicBezTo>
                <a:lnTo>
                  <a:pt x="2976" y="12514"/>
                </a:lnTo>
                <a:cubicBezTo>
                  <a:pt x="2976" y="12456"/>
                  <a:pt x="2954" y="12411"/>
                  <a:pt x="2924" y="12411"/>
                </a:cubicBezTo>
                <a:close/>
                <a:moveTo>
                  <a:pt x="3773" y="12411"/>
                </a:moveTo>
                <a:cubicBezTo>
                  <a:pt x="3744" y="12411"/>
                  <a:pt x="3721" y="12456"/>
                  <a:pt x="3721" y="12514"/>
                </a:cubicBezTo>
                <a:lnTo>
                  <a:pt x="3721" y="12734"/>
                </a:lnTo>
                <a:cubicBezTo>
                  <a:pt x="3721" y="12791"/>
                  <a:pt x="3744" y="12838"/>
                  <a:pt x="3773" y="12838"/>
                </a:cubicBezTo>
                <a:cubicBezTo>
                  <a:pt x="3802" y="12838"/>
                  <a:pt x="3826" y="12791"/>
                  <a:pt x="3826" y="12734"/>
                </a:cubicBezTo>
                <a:lnTo>
                  <a:pt x="3826" y="12514"/>
                </a:lnTo>
                <a:cubicBezTo>
                  <a:pt x="3826" y="12456"/>
                  <a:pt x="3802" y="12411"/>
                  <a:pt x="3773" y="12411"/>
                </a:cubicBezTo>
                <a:close/>
                <a:moveTo>
                  <a:pt x="4088" y="12411"/>
                </a:moveTo>
                <a:cubicBezTo>
                  <a:pt x="4058" y="12411"/>
                  <a:pt x="4035" y="12456"/>
                  <a:pt x="4035" y="12514"/>
                </a:cubicBezTo>
                <a:lnTo>
                  <a:pt x="4035" y="12734"/>
                </a:lnTo>
                <a:cubicBezTo>
                  <a:pt x="4035" y="12791"/>
                  <a:pt x="4058" y="12838"/>
                  <a:pt x="4088" y="12838"/>
                </a:cubicBezTo>
                <a:cubicBezTo>
                  <a:pt x="4117" y="12838"/>
                  <a:pt x="4141" y="12791"/>
                  <a:pt x="4141" y="12734"/>
                </a:cubicBezTo>
                <a:lnTo>
                  <a:pt x="4141" y="12514"/>
                </a:lnTo>
                <a:cubicBezTo>
                  <a:pt x="4141" y="12456"/>
                  <a:pt x="4117" y="12411"/>
                  <a:pt x="4088" y="12411"/>
                </a:cubicBezTo>
                <a:close/>
                <a:moveTo>
                  <a:pt x="4937" y="12411"/>
                </a:moveTo>
                <a:cubicBezTo>
                  <a:pt x="4908" y="12411"/>
                  <a:pt x="4884" y="12456"/>
                  <a:pt x="4884" y="12514"/>
                </a:cubicBezTo>
                <a:lnTo>
                  <a:pt x="4884" y="12734"/>
                </a:lnTo>
                <a:cubicBezTo>
                  <a:pt x="4884" y="12791"/>
                  <a:pt x="4908" y="12838"/>
                  <a:pt x="4937" y="12838"/>
                </a:cubicBezTo>
                <a:cubicBezTo>
                  <a:pt x="4966" y="12838"/>
                  <a:pt x="4990" y="12791"/>
                  <a:pt x="4990" y="12734"/>
                </a:cubicBezTo>
                <a:lnTo>
                  <a:pt x="4990" y="12514"/>
                </a:lnTo>
                <a:cubicBezTo>
                  <a:pt x="4990" y="12456"/>
                  <a:pt x="4966" y="12411"/>
                  <a:pt x="4937" y="12411"/>
                </a:cubicBezTo>
                <a:close/>
                <a:moveTo>
                  <a:pt x="5252" y="12411"/>
                </a:moveTo>
                <a:cubicBezTo>
                  <a:pt x="5223" y="12411"/>
                  <a:pt x="5199" y="12456"/>
                  <a:pt x="5199" y="12514"/>
                </a:cubicBezTo>
                <a:lnTo>
                  <a:pt x="5199" y="12734"/>
                </a:lnTo>
                <a:cubicBezTo>
                  <a:pt x="5199" y="12791"/>
                  <a:pt x="5223" y="12838"/>
                  <a:pt x="5252" y="12838"/>
                </a:cubicBezTo>
                <a:cubicBezTo>
                  <a:pt x="5281" y="12838"/>
                  <a:pt x="5305" y="12791"/>
                  <a:pt x="5305" y="12734"/>
                </a:cubicBezTo>
                <a:lnTo>
                  <a:pt x="5305" y="12514"/>
                </a:lnTo>
                <a:cubicBezTo>
                  <a:pt x="5305" y="12456"/>
                  <a:pt x="5281" y="12411"/>
                  <a:pt x="5252" y="12411"/>
                </a:cubicBezTo>
                <a:close/>
                <a:moveTo>
                  <a:pt x="6102" y="12411"/>
                </a:moveTo>
                <a:cubicBezTo>
                  <a:pt x="6072" y="12411"/>
                  <a:pt x="6049" y="12456"/>
                  <a:pt x="6049" y="12514"/>
                </a:cubicBezTo>
                <a:lnTo>
                  <a:pt x="6049" y="12734"/>
                </a:lnTo>
                <a:cubicBezTo>
                  <a:pt x="6049" y="12791"/>
                  <a:pt x="6072" y="12838"/>
                  <a:pt x="6102" y="12838"/>
                </a:cubicBezTo>
                <a:cubicBezTo>
                  <a:pt x="6131" y="12838"/>
                  <a:pt x="6155" y="12791"/>
                  <a:pt x="6155" y="12734"/>
                </a:cubicBezTo>
                <a:lnTo>
                  <a:pt x="6155" y="12514"/>
                </a:lnTo>
                <a:cubicBezTo>
                  <a:pt x="6155" y="12456"/>
                  <a:pt x="6131" y="12411"/>
                  <a:pt x="6102" y="12411"/>
                </a:cubicBezTo>
                <a:close/>
                <a:moveTo>
                  <a:pt x="6416" y="12411"/>
                </a:moveTo>
                <a:cubicBezTo>
                  <a:pt x="6387" y="12411"/>
                  <a:pt x="6363" y="12456"/>
                  <a:pt x="6363" y="12514"/>
                </a:cubicBezTo>
                <a:lnTo>
                  <a:pt x="6363" y="12734"/>
                </a:lnTo>
                <a:cubicBezTo>
                  <a:pt x="6363" y="12791"/>
                  <a:pt x="6387" y="12838"/>
                  <a:pt x="6416" y="12838"/>
                </a:cubicBezTo>
                <a:cubicBezTo>
                  <a:pt x="6445" y="12838"/>
                  <a:pt x="6469" y="12791"/>
                  <a:pt x="6469" y="12734"/>
                </a:cubicBezTo>
                <a:lnTo>
                  <a:pt x="6469" y="12514"/>
                </a:lnTo>
                <a:cubicBezTo>
                  <a:pt x="6469" y="12456"/>
                  <a:pt x="6445" y="12411"/>
                  <a:pt x="6416" y="12411"/>
                </a:cubicBezTo>
                <a:close/>
                <a:moveTo>
                  <a:pt x="7266" y="12411"/>
                </a:moveTo>
                <a:cubicBezTo>
                  <a:pt x="7237" y="12411"/>
                  <a:pt x="7213" y="12456"/>
                  <a:pt x="7213" y="12514"/>
                </a:cubicBezTo>
                <a:lnTo>
                  <a:pt x="7213" y="12734"/>
                </a:lnTo>
                <a:cubicBezTo>
                  <a:pt x="7213" y="12791"/>
                  <a:pt x="7237" y="12838"/>
                  <a:pt x="7266" y="12838"/>
                </a:cubicBezTo>
                <a:cubicBezTo>
                  <a:pt x="7295" y="12838"/>
                  <a:pt x="7318" y="12791"/>
                  <a:pt x="7318" y="12734"/>
                </a:cubicBezTo>
                <a:lnTo>
                  <a:pt x="7318" y="12514"/>
                </a:lnTo>
                <a:cubicBezTo>
                  <a:pt x="7318" y="12456"/>
                  <a:pt x="7295" y="12411"/>
                  <a:pt x="7266" y="12411"/>
                </a:cubicBezTo>
                <a:close/>
                <a:moveTo>
                  <a:pt x="7580" y="12411"/>
                </a:moveTo>
                <a:cubicBezTo>
                  <a:pt x="7551" y="12411"/>
                  <a:pt x="7527" y="12456"/>
                  <a:pt x="7527" y="12514"/>
                </a:cubicBezTo>
                <a:lnTo>
                  <a:pt x="7527" y="12734"/>
                </a:lnTo>
                <a:cubicBezTo>
                  <a:pt x="7527" y="12791"/>
                  <a:pt x="7551" y="12838"/>
                  <a:pt x="7580" y="12838"/>
                </a:cubicBezTo>
                <a:cubicBezTo>
                  <a:pt x="7609" y="12838"/>
                  <a:pt x="7632" y="12791"/>
                  <a:pt x="7632" y="12734"/>
                </a:cubicBezTo>
                <a:lnTo>
                  <a:pt x="7632" y="12514"/>
                </a:lnTo>
                <a:cubicBezTo>
                  <a:pt x="7632" y="12456"/>
                  <a:pt x="7609" y="12411"/>
                  <a:pt x="7580" y="12411"/>
                </a:cubicBezTo>
                <a:close/>
                <a:moveTo>
                  <a:pt x="8429" y="12411"/>
                </a:moveTo>
                <a:cubicBezTo>
                  <a:pt x="8400" y="12411"/>
                  <a:pt x="8377" y="12456"/>
                  <a:pt x="8377" y="12514"/>
                </a:cubicBezTo>
                <a:lnTo>
                  <a:pt x="8377" y="12734"/>
                </a:lnTo>
                <a:cubicBezTo>
                  <a:pt x="8377" y="12791"/>
                  <a:pt x="8400" y="12838"/>
                  <a:pt x="8429" y="12838"/>
                </a:cubicBezTo>
                <a:cubicBezTo>
                  <a:pt x="8458" y="12838"/>
                  <a:pt x="8482" y="12791"/>
                  <a:pt x="8482" y="12734"/>
                </a:cubicBezTo>
                <a:lnTo>
                  <a:pt x="8482" y="12514"/>
                </a:lnTo>
                <a:cubicBezTo>
                  <a:pt x="8482" y="12456"/>
                  <a:pt x="8458" y="12411"/>
                  <a:pt x="8429" y="12411"/>
                </a:cubicBezTo>
                <a:close/>
                <a:moveTo>
                  <a:pt x="8744" y="12411"/>
                </a:moveTo>
                <a:cubicBezTo>
                  <a:pt x="8714" y="12411"/>
                  <a:pt x="8691" y="12456"/>
                  <a:pt x="8691" y="12514"/>
                </a:cubicBezTo>
                <a:lnTo>
                  <a:pt x="8691" y="12734"/>
                </a:lnTo>
                <a:cubicBezTo>
                  <a:pt x="8691" y="12791"/>
                  <a:pt x="8714" y="12838"/>
                  <a:pt x="8744" y="12838"/>
                </a:cubicBezTo>
                <a:cubicBezTo>
                  <a:pt x="8773" y="12838"/>
                  <a:pt x="8796" y="12791"/>
                  <a:pt x="8796" y="12734"/>
                </a:cubicBezTo>
                <a:lnTo>
                  <a:pt x="8796" y="12514"/>
                </a:lnTo>
                <a:cubicBezTo>
                  <a:pt x="8796" y="12456"/>
                  <a:pt x="8773" y="12411"/>
                  <a:pt x="8744" y="12411"/>
                </a:cubicBezTo>
                <a:close/>
                <a:moveTo>
                  <a:pt x="9593" y="12411"/>
                </a:moveTo>
                <a:cubicBezTo>
                  <a:pt x="9564" y="12411"/>
                  <a:pt x="9540" y="12456"/>
                  <a:pt x="9540" y="12514"/>
                </a:cubicBezTo>
                <a:lnTo>
                  <a:pt x="9540" y="12734"/>
                </a:lnTo>
                <a:cubicBezTo>
                  <a:pt x="9540" y="12791"/>
                  <a:pt x="9564" y="12838"/>
                  <a:pt x="9593" y="12838"/>
                </a:cubicBezTo>
                <a:cubicBezTo>
                  <a:pt x="9622" y="12838"/>
                  <a:pt x="9646" y="12791"/>
                  <a:pt x="9646" y="12734"/>
                </a:cubicBezTo>
                <a:lnTo>
                  <a:pt x="9646" y="12514"/>
                </a:lnTo>
                <a:cubicBezTo>
                  <a:pt x="9646" y="12456"/>
                  <a:pt x="9622" y="12411"/>
                  <a:pt x="9593" y="12411"/>
                </a:cubicBezTo>
                <a:close/>
                <a:moveTo>
                  <a:pt x="9908" y="12411"/>
                </a:moveTo>
                <a:cubicBezTo>
                  <a:pt x="9879" y="12411"/>
                  <a:pt x="9855" y="12456"/>
                  <a:pt x="9855" y="12514"/>
                </a:cubicBezTo>
                <a:lnTo>
                  <a:pt x="9855" y="12734"/>
                </a:lnTo>
                <a:cubicBezTo>
                  <a:pt x="9855" y="12791"/>
                  <a:pt x="9879" y="12838"/>
                  <a:pt x="9908" y="12838"/>
                </a:cubicBezTo>
                <a:cubicBezTo>
                  <a:pt x="9937" y="12838"/>
                  <a:pt x="9961" y="12791"/>
                  <a:pt x="9961" y="12734"/>
                </a:cubicBezTo>
                <a:lnTo>
                  <a:pt x="9961" y="12514"/>
                </a:lnTo>
                <a:cubicBezTo>
                  <a:pt x="9961" y="12456"/>
                  <a:pt x="9937" y="12411"/>
                  <a:pt x="9908" y="12411"/>
                </a:cubicBezTo>
                <a:close/>
                <a:moveTo>
                  <a:pt x="10758" y="12411"/>
                </a:moveTo>
                <a:cubicBezTo>
                  <a:pt x="10728" y="12411"/>
                  <a:pt x="10705" y="12456"/>
                  <a:pt x="10705" y="12514"/>
                </a:cubicBezTo>
                <a:lnTo>
                  <a:pt x="10705" y="12734"/>
                </a:lnTo>
                <a:cubicBezTo>
                  <a:pt x="10705" y="12791"/>
                  <a:pt x="10728" y="12838"/>
                  <a:pt x="10758" y="12838"/>
                </a:cubicBezTo>
                <a:cubicBezTo>
                  <a:pt x="10787" y="12838"/>
                  <a:pt x="10810" y="12791"/>
                  <a:pt x="10810" y="12734"/>
                </a:cubicBezTo>
                <a:lnTo>
                  <a:pt x="10810" y="12514"/>
                </a:lnTo>
                <a:cubicBezTo>
                  <a:pt x="10810" y="12456"/>
                  <a:pt x="10787" y="12411"/>
                  <a:pt x="10758" y="12411"/>
                </a:cubicBezTo>
                <a:close/>
                <a:moveTo>
                  <a:pt x="11072" y="12411"/>
                </a:moveTo>
                <a:cubicBezTo>
                  <a:pt x="11043" y="12411"/>
                  <a:pt x="11019" y="12456"/>
                  <a:pt x="11019" y="12514"/>
                </a:cubicBezTo>
                <a:lnTo>
                  <a:pt x="11019" y="12734"/>
                </a:lnTo>
                <a:cubicBezTo>
                  <a:pt x="11019" y="12791"/>
                  <a:pt x="11043" y="12838"/>
                  <a:pt x="11072" y="12838"/>
                </a:cubicBezTo>
                <a:cubicBezTo>
                  <a:pt x="11101" y="12838"/>
                  <a:pt x="11125" y="12791"/>
                  <a:pt x="11125" y="12734"/>
                </a:cubicBezTo>
                <a:lnTo>
                  <a:pt x="11125" y="12514"/>
                </a:lnTo>
                <a:cubicBezTo>
                  <a:pt x="11125" y="12456"/>
                  <a:pt x="11101" y="12411"/>
                  <a:pt x="11072" y="12411"/>
                </a:cubicBezTo>
                <a:close/>
                <a:moveTo>
                  <a:pt x="11922" y="12411"/>
                </a:moveTo>
                <a:cubicBezTo>
                  <a:pt x="11893" y="12411"/>
                  <a:pt x="11869" y="12456"/>
                  <a:pt x="11869" y="12514"/>
                </a:cubicBezTo>
                <a:lnTo>
                  <a:pt x="11869" y="12734"/>
                </a:lnTo>
                <a:cubicBezTo>
                  <a:pt x="11869" y="12791"/>
                  <a:pt x="11893" y="12838"/>
                  <a:pt x="11922" y="12838"/>
                </a:cubicBezTo>
                <a:cubicBezTo>
                  <a:pt x="11951" y="12838"/>
                  <a:pt x="11974" y="12791"/>
                  <a:pt x="11974" y="12734"/>
                </a:cubicBezTo>
                <a:lnTo>
                  <a:pt x="11974" y="12514"/>
                </a:lnTo>
                <a:cubicBezTo>
                  <a:pt x="11974" y="12456"/>
                  <a:pt x="11951" y="12411"/>
                  <a:pt x="11922" y="12411"/>
                </a:cubicBezTo>
                <a:close/>
                <a:moveTo>
                  <a:pt x="12236" y="12411"/>
                </a:moveTo>
                <a:cubicBezTo>
                  <a:pt x="12207" y="12411"/>
                  <a:pt x="12183" y="12456"/>
                  <a:pt x="12183" y="12514"/>
                </a:cubicBezTo>
                <a:lnTo>
                  <a:pt x="12183" y="12734"/>
                </a:lnTo>
                <a:cubicBezTo>
                  <a:pt x="12183" y="12791"/>
                  <a:pt x="12207" y="12838"/>
                  <a:pt x="12236" y="12838"/>
                </a:cubicBezTo>
                <a:cubicBezTo>
                  <a:pt x="12265" y="12838"/>
                  <a:pt x="12288" y="12791"/>
                  <a:pt x="12288" y="12734"/>
                </a:cubicBezTo>
                <a:lnTo>
                  <a:pt x="12288" y="12514"/>
                </a:lnTo>
                <a:cubicBezTo>
                  <a:pt x="12288" y="12456"/>
                  <a:pt x="12265" y="12411"/>
                  <a:pt x="12236" y="12411"/>
                </a:cubicBezTo>
                <a:close/>
                <a:moveTo>
                  <a:pt x="13085" y="12411"/>
                </a:moveTo>
                <a:cubicBezTo>
                  <a:pt x="13056" y="12411"/>
                  <a:pt x="13032" y="12456"/>
                  <a:pt x="13032" y="12514"/>
                </a:cubicBezTo>
                <a:lnTo>
                  <a:pt x="13032" y="12734"/>
                </a:lnTo>
                <a:cubicBezTo>
                  <a:pt x="13032" y="12791"/>
                  <a:pt x="13056" y="12838"/>
                  <a:pt x="13085" y="12838"/>
                </a:cubicBezTo>
                <a:cubicBezTo>
                  <a:pt x="13114" y="12838"/>
                  <a:pt x="13138" y="12791"/>
                  <a:pt x="13138" y="12734"/>
                </a:cubicBezTo>
                <a:lnTo>
                  <a:pt x="13138" y="12514"/>
                </a:lnTo>
                <a:cubicBezTo>
                  <a:pt x="13138" y="12456"/>
                  <a:pt x="13114" y="12411"/>
                  <a:pt x="13085" y="12411"/>
                </a:cubicBezTo>
                <a:close/>
                <a:moveTo>
                  <a:pt x="13399" y="12411"/>
                </a:moveTo>
                <a:cubicBezTo>
                  <a:pt x="13370" y="12411"/>
                  <a:pt x="13348" y="12456"/>
                  <a:pt x="13348" y="12514"/>
                </a:cubicBezTo>
                <a:lnTo>
                  <a:pt x="13348" y="12734"/>
                </a:lnTo>
                <a:cubicBezTo>
                  <a:pt x="13348" y="12791"/>
                  <a:pt x="13370" y="12838"/>
                  <a:pt x="13399" y="12838"/>
                </a:cubicBezTo>
                <a:cubicBezTo>
                  <a:pt x="13428" y="12838"/>
                  <a:pt x="13452" y="12791"/>
                  <a:pt x="13452" y="12734"/>
                </a:cubicBezTo>
                <a:lnTo>
                  <a:pt x="13452" y="12514"/>
                </a:lnTo>
                <a:cubicBezTo>
                  <a:pt x="13452" y="12456"/>
                  <a:pt x="13428" y="12411"/>
                  <a:pt x="13399" y="12411"/>
                </a:cubicBezTo>
                <a:close/>
                <a:moveTo>
                  <a:pt x="14249" y="12411"/>
                </a:moveTo>
                <a:cubicBezTo>
                  <a:pt x="14220" y="12411"/>
                  <a:pt x="14196" y="12456"/>
                  <a:pt x="14196" y="12514"/>
                </a:cubicBezTo>
                <a:lnTo>
                  <a:pt x="14196" y="12734"/>
                </a:lnTo>
                <a:cubicBezTo>
                  <a:pt x="14196" y="12791"/>
                  <a:pt x="14220" y="12838"/>
                  <a:pt x="14249" y="12838"/>
                </a:cubicBezTo>
                <a:cubicBezTo>
                  <a:pt x="14278" y="12838"/>
                  <a:pt x="14302" y="12791"/>
                  <a:pt x="14302" y="12734"/>
                </a:cubicBezTo>
                <a:lnTo>
                  <a:pt x="14302" y="12514"/>
                </a:lnTo>
                <a:cubicBezTo>
                  <a:pt x="14302" y="12456"/>
                  <a:pt x="14278" y="12411"/>
                  <a:pt x="14249" y="12411"/>
                </a:cubicBezTo>
                <a:close/>
                <a:moveTo>
                  <a:pt x="14564" y="12411"/>
                </a:moveTo>
                <a:cubicBezTo>
                  <a:pt x="14535" y="12411"/>
                  <a:pt x="14511" y="12456"/>
                  <a:pt x="14511" y="12514"/>
                </a:cubicBezTo>
                <a:lnTo>
                  <a:pt x="14511" y="12734"/>
                </a:lnTo>
                <a:cubicBezTo>
                  <a:pt x="14511" y="12791"/>
                  <a:pt x="14535" y="12838"/>
                  <a:pt x="14564" y="12838"/>
                </a:cubicBezTo>
                <a:cubicBezTo>
                  <a:pt x="14593" y="12838"/>
                  <a:pt x="14617" y="12791"/>
                  <a:pt x="14617" y="12734"/>
                </a:cubicBezTo>
                <a:lnTo>
                  <a:pt x="14617" y="12514"/>
                </a:lnTo>
                <a:cubicBezTo>
                  <a:pt x="14617" y="12456"/>
                  <a:pt x="14593" y="12411"/>
                  <a:pt x="14564" y="12411"/>
                </a:cubicBezTo>
                <a:close/>
                <a:moveTo>
                  <a:pt x="15413" y="12411"/>
                </a:moveTo>
                <a:cubicBezTo>
                  <a:pt x="15384" y="12411"/>
                  <a:pt x="15360" y="12456"/>
                  <a:pt x="15360" y="12514"/>
                </a:cubicBezTo>
                <a:lnTo>
                  <a:pt x="15360" y="12734"/>
                </a:lnTo>
                <a:cubicBezTo>
                  <a:pt x="15360" y="12791"/>
                  <a:pt x="15384" y="12838"/>
                  <a:pt x="15413" y="12838"/>
                </a:cubicBezTo>
                <a:cubicBezTo>
                  <a:pt x="15442" y="12838"/>
                  <a:pt x="15465" y="12791"/>
                  <a:pt x="15465" y="12734"/>
                </a:cubicBezTo>
                <a:lnTo>
                  <a:pt x="15465" y="12514"/>
                </a:lnTo>
                <a:cubicBezTo>
                  <a:pt x="15465" y="12456"/>
                  <a:pt x="15442" y="12411"/>
                  <a:pt x="15413" y="12411"/>
                </a:cubicBezTo>
                <a:close/>
                <a:moveTo>
                  <a:pt x="15728" y="12411"/>
                </a:moveTo>
                <a:cubicBezTo>
                  <a:pt x="15699" y="12411"/>
                  <a:pt x="15675" y="12456"/>
                  <a:pt x="15675" y="12514"/>
                </a:cubicBezTo>
                <a:lnTo>
                  <a:pt x="15675" y="12734"/>
                </a:lnTo>
                <a:cubicBezTo>
                  <a:pt x="15675" y="12791"/>
                  <a:pt x="15699" y="12838"/>
                  <a:pt x="15728" y="12838"/>
                </a:cubicBezTo>
                <a:cubicBezTo>
                  <a:pt x="15757" y="12838"/>
                  <a:pt x="15781" y="12791"/>
                  <a:pt x="15781" y="12734"/>
                </a:cubicBezTo>
                <a:lnTo>
                  <a:pt x="15781" y="12514"/>
                </a:lnTo>
                <a:cubicBezTo>
                  <a:pt x="15781" y="12456"/>
                  <a:pt x="15757" y="12411"/>
                  <a:pt x="15728" y="12411"/>
                </a:cubicBezTo>
                <a:close/>
                <a:moveTo>
                  <a:pt x="16578" y="12411"/>
                </a:moveTo>
                <a:cubicBezTo>
                  <a:pt x="16549" y="12411"/>
                  <a:pt x="16525" y="12456"/>
                  <a:pt x="16525" y="12514"/>
                </a:cubicBezTo>
                <a:lnTo>
                  <a:pt x="16525" y="12734"/>
                </a:lnTo>
                <a:cubicBezTo>
                  <a:pt x="16525" y="12791"/>
                  <a:pt x="16549" y="12838"/>
                  <a:pt x="16578" y="12838"/>
                </a:cubicBezTo>
                <a:cubicBezTo>
                  <a:pt x="16607" y="12838"/>
                  <a:pt x="16630" y="12791"/>
                  <a:pt x="16630" y="12734"/>
                </a:cubicBezTo>
                <a:lnTo>
                  <a:pt x="16630" y="12514"/>
                </a:lnTo>
                <a:cubicBezTo>
                  <a:pt x="16630" y="12456"/>
                  <a:pt x="16607" y="12411"/>
                  <a:pt x="16578" y="12411"/>
                </a:cubicBezTo>
                <a:close/>
                <a:moveTo>
                  <a:pt x="16892" y="12411"/>
                </a:moveTo>
                <a:cubicBezTo>
                  <a:pt x="16863" y="12411"/>
                  <a:pt x="16839" y="12456"/>
                  <a:pt x="16839" y="12514"/>
                </a:cubicBezTo>
                <a:lnTo>
                  <a:pt x="16839" y="12734"/>
                </a:lnTo>
                <a:cubicBezTo>
                  <a:pt x="16839" y="12791"/>
                  <a:pt x="16863" y="12838"/>
                  <a:pt x="16892" y="12838"/>
                </a:cubicBezTo>
                <a:cubicBezTo>
                  <a:pt x="16921" y="12838"/>
                  <a:pt x="16944" y="12791"/>
                  <a:pt x="16944" y="12734"/>
                </a:cubicBezTo>
                <a:lnTo>
                  <a:pt x="16944" y="12514"/>
                </a:lnTo>
                <a:cubicBezTo>
                  <a:pt x="16944" y="12456"/>
                  <a:pt x="16921" y="12411"/>
                  <a:pt x="16892" y="12411"/>
                </a:cubicBezTo>
                <a:close/>
                <a:moveTo>
                  <a:pt x="17741" y="12411"/>
                </a:moveTo>
                <a:cubicBezTo>
                  <a:pt x="17712" y="12411"/>
                  <a:pt x="17689" y="12456"/>
                  <a:pt x="17689" y="12514"/>
                </a:cubicBezTo>
                <a:lnTo>
                  <a:pt x="17689" y="12734"/>
                </a:lnTo>
                <a:cubicBezTo>
                  <a:pt x="17689" y="12791"/>
                  <a:pt x="17712" y="12838"/>
                  <a:pt x="17741" y="12838"/>
                </a:cubicBezTo>
                <a:cubicBezTo>
                  <a:pt x="17770" y="12838"/>
                  <a:pt x="17794" y="12791"/>
                  <a:pt x="17794" y="12734"/>
                </a:cubicBezTo>
                <a:lnTo>
                  <a:pt x="17794" y="12514"/>
                </a:lnTo>
                <a:cubicBezTo>
                  <a:pt x="17794" y="12456"/>
                  <a:pt x="17770" y="12411"/>
                  <a:pt x="17741" y="12411"/>
                </a:cubicBezTo>
                <a:close/>
                <a:moveTo>
                  <a:pt x="18055" y="12411"/>
                </a:moveTo>
                <a:cubicBezTo>
                  <a:pt x="18026" y="12411"/>
                  <a:pt x="18002" y="12456"/>
                  <a:pt x="18002" y="12514"/>
                </a:cubicBezTo>
                <a:lnTo>
                  <a:pt x="18002" y="12734"/>
                </a:lnTo>
                <a:cubicBezTo>
                  <a:pt x="18002" y="12791"/>
                  <a:pt x="18026" y="12838"/>
                  <a:pt x="18055" y="12838"/>
                </a:cubicBezTo>
                <a:cubicBezTo>
                  <a:pt x="18085" y="12838"/>
                  <a:pt x="18108" y="12791"/>
                  <a:pt x="18108" y="12734"/>
                </a:cubicBezTo>
                <a:lnTo>
                  <a:pt x="18108" y="12514"/>
                </a:lnTo>
                <a:cubicBezTo>
                  <a:pt x="18108" y="12456"/>
                  <a:pt x="18085" y="12411"/>
                  <a:pt x="18055" y="12411"/>
                </a:cubicBezTo>
                <a:close/>
                <a:moveTo>
                  <a:pt x="18905" y="12411"/>
                </a:moveTo>
                <a:cubicBezTo>
                  <a:pt x="18876" y="12411"/>
                  <a:pt x="18852" y="12456"/>
                  <a:pt x="18852" y="12514"/>
                </a:cubicBezTo>
                <a:lnTo>
                  <a:pt x="18852" y="12734"/>
                </a:lnTo>
                <a:cubicBezTo>
                  <a:pt x="18852" y="12791"/>
                  <a:pt x="18876" y="12838"/>
                  <a:pt x="18905" y="12838"/>
                </a:cubicBezTo>
                <a:cubicBezTo>
                  <a:pt x="18934" y="12838"/>
                  <a:pt x="18958" y="12791"/>
                  <a:pt x="18958" y="12734"/>
                </a:cubicBezTo>
                <a:lnTo>
                  <a:pt x="18958" y="12514"/>
                </a:lnTo>
                <a:cubicBezTo>
                  <a:pt x="18958" y="12456"/>
                  <a:pt x="18934" y="12411"/>
                  <a:pt x="18905" y="12411"/>
                </a:cubicBezTo>
                <a:close/>
                <a:moveTo>
                  <a:pt x="19220" y="12411"/>
                </a:moveTo>
                <a:cubicBezTo>
                  <a:pt x="19191" y="12411"/>
                  <a:pt x="19167" y="12456"/>
                  <a:pt x="19167" y="12514"/>
                </a:cubicBezTo>
                <a:lnTo>
                  <a:pt x="19167" y="12734"/>
                </a:lnTo>
                <a:cubicBezTo>
                  <a:pt x="19167" y="12791"/>
                  <a:pt x="19191" y="12838"/>
                  <a:pt x="19220" y="12838"/>
                </a:cubicBezTo>
                <a:cubicBezTo>
                  <a:pt x="19249" y="12838"/>
                  <a:pt x="19273" y="12791"/>
                  <a:pt x="19273" y="12734"/>
                </a:cubicBezTo>
                <a:lnTo>
                  <a:pt x="19273" y="12514"/>
                </a:lnTo>
                <a:cubicBezTo>
                  <a:pt x="19273" y="12456"/>
                  <a:pt x="19249" y="12411"/>
                  <a:pt x="19220" y="12411"/>
                </a:cubicBezTo>
                <a:close/>
                <a:moveTo>
                  <a:pt x="20069" y="12411"/>
                </a:moveTo>
                <a:cubicBezTo>
                  <a:pt x="20040" y="12411"/>
                  <a:pt x="20016" y="12456"/>
                  <a:pt x="20016" y="12514"/>
                </a:cubicBezTo>
                <a:lnTo>
                  <a:pt x="20016" y="12734"/>
                </a:lnTo>
                <a:cubicBezTo>
                  <a:pt x="20016" y="12791"/>
                  <a:pt x="20040" y="12838"/>
                  <a:pt x="20069" y="12838"/>
                </a:cubicBezTo>
                <a:cubicBezTo>
                  <a:pt x="20099" y="12838"/>
                  <a:pt x="20122" y="12791"/>
                  <a:pt x="20122" y="12734"/>
                </a:cubicBezTo>
                <a:lnTo>
                  <a:pt x="20122" y="12514"/>
                </a:lnTo>
                <a:cubicBezTo>
                  <a:pt x="20122" y="12456"/>
                  <a:pt x="20099" y="12411"/>
                  <a:pt x="20069" y="12411"/>
                </a:cubicBezTo>
                <a:close/>
                <a:moveTo>
                  <a:pt x="20384" y="12411"/>
                </a:moveTo>
                <a:cubicBezTo>
                  <a:pt x="20355" y="12411"/>
                  <a:pt x="20331" y="12456"/>
                  <a:pt x="20331" y="12514"/>
                </a:cubicBezTo>
                <a:lnTo>
                  <a:pt x="20331" y="12734"/>
                </a:lnTo>
                <a:cubicBezTo>
                  <a:pt x="20331" y="12791"/>
                  <a:pt x="20355" y="12838"/>
                  <a:pt x="20384" y="12838"/>
                </a:cubicBezTo>
                <a:cubicBezTo>
                  <a:pt x="20413" y="12838"/>
                  <a:pt x="20436" y="12791"/>
                  <a:pt x="20436" y="12734"/>
                </a:cubicBezTo>
                <a:lnTo>
                  <a:pt x="20436" y="12514"/>
                </a:lnTo>
                <a:cubicBezTo>
                  <a:pt x="20436" y="12456"/>
                  <a:pt x="20413" y="12411"/>
                  <a:pt x="20384" y="12411"/>
                </a:cubicBezTo>
                <a:close/>
                <a:moveTo>
                  <a:pt x="21234" y="12411"/>
                </a:moveTo>
                <a:cubicBezTo>
                  <a:pt x="21204" y="12411"/>
                  <a:pt x="21181" y="12456"/>
                  <a:pt x="21181" y="12514"/>
                </a:cubicBezTo>
                <a:lnTo>
                  <a:pt x="21181" y="12734"/>
                </a:lnTo>
                <a:cubicBezTo>
                  <a:pt x="21181" y="12791"/>
                  <a:pt x="21204" y="12838"/>
                  <a:pt x="21234" y="12838"/>
                </a:cubicBezTo>
                <a:cubicBezTo>
                  <a:pt x="21263" y="12838"/>
                  <a:pt x="21285" y="12791"/>
                  <a:pt x="21285" y="12734"/>
                </a:cubicBezTo>
                <a:lnTo>
                  <a:pt x="21285" y="12514"/>
                </a:lnTo>
                <a:cubicBezTo>
                  <a:pt x="21285" y="12456"/>
                  <a:pt x="21263" y="12411"/>
                  <a:pt x="21234" y="12411"/>
                </a:cubicBezTo>
                <a:close/>
                <a:moveTo>
                  <a:pt x="21547" y="12411"/>
                </a:moveTo>
                <a:cubicBezTo>
                  <a:pt x="21518" y="12411"/>
                  <a:pt x="21495" y="12456"/>
                  <a:pt x="21495" y="12514"/>
                </a:cubicBezTo>
                <a:lnTo>
                  <a:pt x="21495" y="12734"/>
                </a:lnTo>
                <a:cubicBezTo>
                  <a:pt x="21495" y="12791"/>
                  <a:pt x="21518" y="12838"/>
                  <a:pt x="21547" y="12838"/>
                </a:cubicBezTo>
                <a:cubicBezTo>
                  <a:pt x="21576" y="12838"/>
                  <a:pt x="21600" y="12791"/>
                  <a:pt x="21600" y="12734"/>
                </a:cubicBezTo>
                <a:lnTo>
                  <a:pt x="21600" y="12514"/>
                </a:lnTo>
                <a:cubicBezTo>
                  <a:pt x="21600" y="12456"/>
                  <a:pt x="21576" y="12411"/>
                  <a:pt x="21547" y="12411"/>
                </a:cubicBezTo>
                <a:close/>
                <a:moveTo>
                  <a:pt x="53" y="13141"/>
                </a:moveTo>
                <a:cubicBezTo>
                  <a:pt x="24" y="13141"/>
                  <a:pt x="0" y="13186"/>
                  <a:pt x="0" y="13244"/>
                </a:cubicBezTo>
                <a:lnTo>
                  <a:pt x="0" y="13464"/>
                </a:lnTo>
                <a:cubicBezTo>
                  <a:pt x="0" y="13521"/>
                  <a:pt x="24" y="13568"/>
                  <a:pt x="53" y="13568"/>
                </a:cubicBezTo>
                <a:cubicBezTo>
                  <a:pt x="82" y="13568"/>
                  <a:pt x="106" y="13521"/>
                  <a:pt x="106" y="13464"/>
                </a:cubicBezTo>
                <a:lnTo>
                  <a:pt x="106" y="13244"/>
                </a:lnTo>
                <a:cubicBezTo>
                  <a:pt x="106" y="13186"/>
                  <a:pt x="82" y="13141"/>
                  <a:pt x="53" y="13141"/>
                </a:cubicBezTo>
                <a:close/>
                <a:moveTo>
                  <a:pt x="367" y="13141"/>
                </a:moveTo>
                <a:cubicBezTo>
                  <a:pt x="338" y="13141"/>
                  <a:pt x="315" y="13186"/>
                  <a:pt x="315" y="13244"/>
                </a:cubicBezTo>
                <a:lnTo>
                  <a:pt x="315" y="13464"/>
                </a:lnTo>
                <a:cubicBezTo>
                  <a:pt x="315" y="13521"/>
                  <a:pt x="338" y="13568"/>
                  <a:pt x="367" y="13568"/>
                </a:cubicBezTo>
                <a:cubicBezTo>
                  <a:pt x="397" y="13568"/>
                  <a:pt x="420" y="13521"/>
                  <a:pt x="420" y="13464"/>
                </a:cubicBezTo>
                <a:lnTo>
                  <a:pt x="420" y="13244"/>
                </a:lnTo>
                <a:cubicBezTo>
                  <a:pt x="420" y="13186"/>
                  <a:pt x="397" y="13141"/>
                  <a:pt x="367" y="13141"/>
                </a:cubicBezTo>
                <a:close/>
                <a:moveTo>
                  <a:pt x="1217" y="13141"/>
                </a:moveTo>
                <a:cubicBezTo>
                  <a:pt x="1188" y="13141"/>
                  <a:pt x="1164" y="13186"/>
                  <a:pt x="1164" y="13244"/>
                </a:cubicBezTo>
                <a:lnTo>
                  <a:pt x="1164" y="13464"/>
                </a:lnTo>
                <a:cubicBezTo>
                  <a:pt x="1164" y="13521"/>
                  <a:pt x="1188" y="13568"/>
                  <a:pt x="1217" y="13568"/>
                </a:cubicBezTo>
                <a:cubicBezTo>
                  <a:pt x="1246" y="13568"/>
                  <a:pt x="1270" y="13521"/>
                  <a:pt x="1270" y="13464"/>
                </a:cubicBezTo>
                <a:lnTo>
                  <a:pt x="1270" y="13244"/>
                </a:lnTo>
                <a:cubicBezTo>
                  <a:pt x="1270" y="13186"/>
                  <a:pt x="1246" y="13141"/>
                  <a:pt x="1217" y="13141"/>
                </a:cubicBezTo>
                <a:close/>
                <a:moveTo>
                  <a:pt x="1532" y="13141"/>
                </a:moveTo>
                <a:cubicBezTo>
                  <a:pt x="1503" y="13141"/>
                  <a:pt x="1479" y="13186"/>
                  <a:pt x="1479" y="13244"/>
                </a:cubicBezTo>
                <a:lnTo>
                  <a:pt x="1479" y="13464"/>
                </a:lnTo>
                <a:cubicBezTo>
                  <a:pt x="1479" y="13521"/>
                  <a:pt x="1503" y="13568"/>
                  <a:pt x="1532" y="13568"/>
                </a:cubicBezTo>
                <a:cubicBezTo>
                  <a:pt x="1561" y="13568"/>
                  <a:pt x="1584" y="13521"/>
                  <a:pt x="1584" y="13464"/>
                </a:cubicBezTo>
                <a:lnTo>
                  <a:pt x="1584" y="13244"/>
                </a:lnTo>
                <a:cubicBezTo>
                  <a:pt x="1584" y="13186"/>
                  <a:pt x="1561" y="13141"/>
                  <a:pt x="1532" y="13141"/>
                </a:cubicBezTo>
                <a:close/>
                <a:moveTo>
                  <a:pt x="2380" y="13141"/>
                </a:moveTo>
                <a:cubicBezTo>
                  <a:pt x="2351" y="13141"/>
                  <a:pt x="2329" y="13186"/>
                  <a:pt x="2329" y="13244"/>
                </a:cubicBezTo>
                <a:lnTo>
                  <a:pt x="2329" y="13464"/>
                </a:lnTo>
                <a:cubicBezTo>
                  <a:pt x="2329" y="13521"/>
                  <a:pt x="2351" y="13568"/>
                  <a:pt x="2380" y="13568"/>
                </a:cubicBezTo>
                <a:cubicBezTo>
                  <a:pt x="2409" y="13568"/>
                  <a:pt x="2433" y="13521"/>
                  <a:pt x="2433" y="13464"/>
                </a:cubicBezTo>
                <a:lnTo>
                  <a:pt x="2433" y="13244"/>
                </a:lnTo>
                <a:cubicBezTo>
                  <a:pt x="2433" y="13186"/>
                  <a:pt x="2409" y="13141"/>
                  <a:pt x="2380" y="13141"/>
                </a:cubicBezTo>
                <a:close/>
                <a:moveTo>
                  <a:pt x="2695" y="13141"/>
                </a:moveTo>
                <a:cubicBezTo>
                  <a:pt x="2666" y="13141"/>
                  <a:pt x="2643" y="13186"/>
                  <a:pt x="2643" y="13244"/>
                </a:cubicBezTo>
                <a:lnTo>
                  <a:pt x="2643" y="13464"/>
                </a:lnTo>
                <a:cubicBezTo>
                  <a:pt x="2643" y="13521"/>
                  <a:pt x="2666" y="13568"/>
                  <a:pt x="2695" y="13568"/>
                </a:cubicBezTo>
                <a:cubicBezTo>
                  <a:pt x="2724" y="13568"/>
                  <a:pt x="2748" y="13521"/>
                  <a:pt x="2748" y="13464"/>
                </a:cubicBezTo>
                <a:lnTo>
                  <a:pt x="2748" y="13244"/>
                </a:lnTo>
                <a:cubicBezTo>
                  <a:pt x="2748" y="13186"/>
                  <a:pt x="2724" y="13141"/>
                  <a:pt x="2695" y="13141"/>
                </a:cubicBezTo>
                <a:close/>
                <a:moveTo>
                  <a:pt x="3545" y="13141"/>
                </a:moveTo>
                <a:cubicBezTo>
                  <a:pt x="3516" y="13141"/>
                  <a:pt x="3492" y="13186"/>
                  <a:pt x="3492" y="13244"/>
                </a:cubicBezTo>
                <a:lnTo>
                  <a:pt x="3492" y="13464"/>
                </a:lnTo>
                <a:cubicBezTo>
                  <a:pt x="3492" y="13521"/>
                  <a:pt x="3516" y="13568"/>
                  <a:pt x="3545" y="13568"/>
                </a:cubicBezTo>
                <a:cubicBezTo>
                  <a:pt x="3574" y="13568"/>
                  <a:pt x="3598" y="13521"/>
                  <a:pt x="3598" y="13464"/>
                </a:cubicBezTo>
                <a:lnTo>
                  <a:pt x="3598" y="13244"/>
                </a:lnTo>
                <a:cubicBezTo>
                  <a:pt x="3598" y="13186"/>
                  <a:pt x="3574" y="13141"/>
                  <a:pt x="3545" y="13141"/>
                </a:cubicBezTo>
                <a:close/>
                <a:moveTo>
                  <a:pt x="3859" y="13141"/>
                </a:moveTo>
                <a:cubicBezTo>
                  <a:pt x="3830" y="13141"/>
                  <a:pt x="3806" y="13186"/>
                  <a:pt x="3806" y="13244"/>
                </a:cubicBezTo>
                <a:lnTo>
                  <a:pt x="3806" y="13464"/>
                </a:lnTo>
                <a:cubicBezTo>
                  <a:pt x="3806" y="13521"/>
                  <a:pt x="3830" y="13568"/>
                  <a:pt x="3859" y="13568"/>
                </a:cubicBezTo>
                <a:cubicBezTo>
                  <a:pt x="3888" y="13568"/>
                  <a:pt x="3912" y="13521"/>
                  <a:pt x="3912" y="13464"/>
                </a:cubicBezTo>
                <a:lnTo>
                  <a:pt x="3912" y="13244"/>
                </a:lnTo>
                <a:cubicBezTo>
                  <a:pt x="3912" y="13186"/>
                  <a:pt x="3888" y="13141"/>
                  <a:pt x="3859" y="13141"/>
                </a:cubicBezTo>
                <a:close/>
                <a:moveTo>
                  <a:pt x="4709" y="13141"/>
                </a:moveTo>
                <a:cubicBezTo>
                  <a:pt x="4680" y="13141"/>
                  <a:pt x="4656" y="13186"/>
                  <a:pt x="4656" y="13244"/>
                </a:cubicBezTo>
                <a:lnTo>
                  <a:pt x="4656" y="13464"/>
                </a:lnTo>
                <a:cubicBezTo>
                  <a:pt x="4656" y="13521"/>
                  <a:pt x="4680" y="13568"/>
                  <a:pt x="4709" y="13568"/>
                </a:cubicBezTo>
                <a:cubicBezTo>
                  <a:pt x="4738" y="13568"/>
                  <a:pt x="4762" y="13521"/>
                  <a:pt x="4762" y="13464"/>
                </a:cubicBezTo>
                <a:lnTo>
                  <a:pt x="4762" y="13244"/>
                </a:lnTo>
                <a:cubicBezTo>
                  <a:pt x="4762" y="13186"/>
                  <a:pt x="4738" y="13141"/>
                  <a:pt x="4709" y="13141"/>
                </a:cubicBezTo>
                <a:close/>
                <a:moveTo>
                  <a:pt x="5023" y="13141"/>
                </a:moveTo>
                <a:cubicBezTo>
                  <a:pt x="4994" y="13141"/>
                  <a:pt x="4970" y="13186"/>
                  <a:pt x="4970" y="13244"/>
                </a:cubicBezTo>
                <a:lnTo>
                  <a:pt x="4970" y="13464"/>
                </a:lnTo>
                <a:cubicBezTo>
                  <a:pt x="4970" y="13521"/>
                  <a:pt x="4994" y="13568"/>
                  <a:pt x="5023" y="13568"/>
                </a:cubicBezTo>
                <a:cubicBezTo>
                  <a:pt x="5053" y="13568"/>
                  <a:pt x="5076" y="13521"/>
                  <a:pt x="5076" y="13464"/>
                </a:cubicBezTo>
                <a:lnTo>
                  <a:pt x="5076" y="13244"/>
                </a:lnTo>
                <a:cubicBezTo>
                  <a:pt x="5076" y="13186"/>
                  <a:pt x="5053" y="13141"/>
                  <a:pt x="5023" y="13141"/>
                </a:cubicBezTo>
                <a:close/>
                <a:moveTo>
                  <a:pt x="5873" y="13141"/>
                </a:moveTo>
                <a:cubicBezTo>
                  <a:pt x="5844" y="13141"/>
                  <a:pt x="5820" y="13186"/>
                  <a:pt x="5820" y="13244"/>
                </a:cubicBezTo>
                <a:lnTo>
                  <a:pt x="5820" y="13464"/>
                </a:lnTo>
                <a:cubicBezTo>
                  <a:pt x="5820" y="13521"/>
                  <a:pt x="5844" y="13568"/>
                  <a:pt x="5873" y="13568"/>
                </a:cubicBezTo>
                <a:cubicBezTo>
                  <a:pt x="5902" y="13568"/>
                  <a:pt x="5926" y="13521"/>
                  <a:pt x="5926" y="13464"/>
                </a:cubicBezTo>
                <a:lnTo>
                  <a:pt x="5926" y="13244"/>
                </a:lnTo>
                <a:cubicBezTo>
                  <a:pt x="5926" y="13186"/>
                  <a:pt x="5902" y="13141"/>
                  <a:pt x="5873" y="13141"/>
                </a:cubicBezTo>
                <a:close/>
                <a:moveTo>
                  <a:pt x="6188" y="13141"/>
                </a:moveTo>
                <a:cubicBezTo>
                  <a:pt x="6159" y="13141"/>
                  <a:pt x="6135" y="13186"/>
                  <a:pt x="6135" y="13244"/>
                </a:cubicBezTo>
                <a:lnTo>
                  <a:pt x="6135" y="13464"/>
                </a:lnTo>
                <a:cubicBezTo>
                  <a:pt x="6135" y="13521"/>
                  <a:pt x="6159" y="13568"/>
                  <a:pt x="6188" y="13568"/>
                </a:cubicBezTo>
                <a:cubicBezTo>
                  <a:pt x="6217" y="13568"/>
                  <a:pt x="6240" y="13521"/>
                  <a:pt x="6240" y="13464"/>
                </a:cubicBezTo>
                <a:lnTo>
                  <a:pt x="6240" y="13244"/>
                </a:lnTo>
                <a:cubicBezTo>
                  <a:pt x="6240" y="13186"/>
                  <a:pt x="6217" y="13141"/>
                  <a:pt x="6188" y="13141"/>
                </a:cubicBezTo>
                <a:close/>
                <a:moveTo>
                  <a:pt x="7036" y="13141"/>
                </a:moveTo>
                <a:cubicBezTo>
                  <a:pt x="7007" y="13141"/>
                  <a:pt x="6984" y="13186"/>
                  <a:pt x="6984" y="13244"/>
                </a:cubicBezTo>
                <a:lnTo>
                  <a:pt x="6984" y="13464"/>
                </a:lnTo>
                <a:cubicBezTo>
                  <a:pt x="6984" y="13521"/>
                  <a:pt x="7007" y="13568"/>
                  <a:pt x="7036" y="13568"/>
                </a:cubicBezTo>
                <a:cubicBezTo>
                  <a:pt x="7065" y="13568"/>
                  <a:pt x="7089" y="13521"/>
                  <a:pt x="7089" y="13464"/>
                </a:cubicBezTo>
                <a:lnTo>
                  <a:pt x="7089" y="13244"/>
                </a:lnTo>
                <a:cubicBezTo>
                  <a:pt x="7089" y="13186"/>
                  <a:pt x="7065" y="13141"/>
                  <a:pt x="7036" y="13141"/>
                </a:cubicBezTo>
                <a:close/>
                <a:moveTo>
                  <a:pt x="7351" y="13141"/>
                </a:moveTo>
                <a:cubicBezTo>
                  <a:pt x="7322" y="13141"/>
                  <a:pt x="7299" y="13186"/>
                  <a:pt x="7299" y="13244"/>
                </a:cubicBezTo>
                <a:lnTo>
                  <a:pt x="7299" y="13464"/>
                </a:lnTo>
                <a:cubicBezTo>
                  <a:pt x="7299" y="13521"/>
                  <a:pt x="7322" y="13568"/>
                  <a:pt x="7351" y="13568"/>
                </a:cubicBezTo>
                <a:cubicBezTo>
                  <a:pt x="7380" y="13568"/>
                  <a:pt x="7404" y="13521"/>
                  <a:pt x="7404" y="13464"/>
                </a:cubicBezTo>
                <a:lnTo>
                  <a:pt x="7404" y="13244"/>
                </a:lnTo>
                <a:cubicBezTo>
                  <a:pt x="7404" y="13186"/>
                  <a:pt x="7380" y="13141"/>
                  <a:pt x="7351" y="13141"/>
                </a:cubicBezTo>
                <a:close/>
                <a:moveTo>
                  <a:pt x="8201" y="13141"/>
                </a:moveTo>
                <a:cubicBezTo>
                  <a:pt x="8171" y="13141"/>
                  <a:pt x="8148" y="13186"/>
                  <a:pt x="8148" y="13244"/>
                </a:cubicBezTo>
                <a:lnTo>
                  <a:pt x="8148" y="13464"/>
                </a:lnTo>
                <a:cubicBezTo>
                  <a:pt x="8148" y="13521"/>
                  <a:pt x="8171" y="13568"/>
                  <a:pt x="8201" y="13568"/>
                </a:cubicBezTo>
                <a:cubicBezTo>
                  <a:pt x="8230" y="13568"/>
                  <a:pt x="8254" y="13521"/>
                  <a:pt x="8254" y="13464"/>
                </a:cubicBezTo>
                <a:lnTo>
                  <a:pt x="8254" y="13244"/>
                </a:lnTo>
                <a:cubicBezTo>
                  <a:pt x="8254" y="13186"/>
                  <a:pt x="8230" y="13141"/>
                  <a:pt x="8201" y="13141"/>
                </a:cubicBezTo>
                <a:close/>
                <a:moveTo>
                  <a:pt x="8515" y="13141"/>
                </a:moveTo>
                <a:cubicBezTo>
                  <a:pt x="8486" y="13141"/>
                  <a:pt x="8462" y="13186"/>
                  <a:pt x="8462" y="13244"/>
                </a:cubicBezTo>
                <a:lnTo>
                  <a:pt x="8462" y="13464"/>
                </a:lnTo>
                <a:cubicBezTo>
                  <a:pt x="8462" y="13521"/>
                  <a:pt x="8486" y="13568"/>
                  <a:pt x="8515" y="13568"/>
                </a:cubicBezTo>
                <a:cubicBezTo>
                  <a:pt x="8544" y="13568"/>
                  <a:pt x="8568" y="13521"/>
                  <a:pt x="8568" y="13464"/>
                </a:cubicBezTo>
                <a:lnTo>
                  <a:pt x="8568" y="13244"/>
                </a:lnTo>
                <a:cubicBezTo>
                  <a:pt x="8568" y="13186"/>
                  <a:pt x="8544" y="13141"/>
                  <a:pt x="8515" y="13141"/>
                </a:cubicBezTo>
                <a:close/>
                <a:moveTo>
                  <a:pt x="9365" y="13141"/>
                </a:moveTo>
                <a:cubicBezTo>
                  <a:pt x="9336" y="13141"/>
                  <a:pt x="9312" y="13186"/>
                  <a:pt x="9312" y="13244"/>
                </a:cubicBezTo>
                <a:lnTo>
                  <a:pt x="9312" y="13464"/>
                </a:lnTo>
                <a:cubicBezTo>
                  <a:pt x="9312" y="13521"/>
                  <a:pt x="9336" y="13568"/>
                  <a:pt x="9365" y="13568"/>
                </a:cubicBezTo>
                <a:cubicBezTo>
                  <a:pt x="9394" y="13568"/>
                  <a:pt x="9418" y="13521"/>
                  <a:pt x="9418" y="13464"/>
                </a:cubicBezTo>
                <a:lnTo>
                  <a:pt x="9418" y="13244"/>
                </a:lnTo>
                <a:cubicBezTo>
                  <a:pt x="9418" y="13186"/>
                  <a:pt x="9394" y="13141"/>
                  <a:pt x="9365" y="13141"/>
                </a:cubicBezTo>
                <a:close/>
                <a:moveTo>
                  <a:pt x="9679" y="13141"/>
                </a:moveTo>
                <a:cubicBezTo>
                  <a:pt x="9650" y="13141"/>
                  <a:pt x="9626" y="13186"/>
                  <a:pt x="9626" y="13244"/>
                </a:cubicBezTo>
                <a:lnTo>
                  <a:pt x="9626" y="13464"/>
                </a:lnTo>
                <a:cubicBezTo>
                  <a:pt x="9626" y="13521"/>
                  <a:pt x="9650" y="13568"/>
                  <a:pt x="9679" y="13568"/>
                </a:cubicBezTo>
                <a:cubicBezTo>
                  <a:pt x="9708" y="13568"/>
                  <a:pt x="9732" y="13521"/>
                  <a:pt x="9732" y="13464"/>
                </a:cubicBezTo>
                <a:lnTo>
                  <a:pt x="9732" y="13244"/>
                </a:lnTo>
                <a:cubicBezTo>
                  <a:pt x="9732" y="13186"/>
                  <a:pt x="9708" y="13141"/>
                  <a:pt x="9679" y="13141"/>
                </a:cubicBezTo>
                <a:close/>
                <a:moveTo>
                  <a:pt x="10529" y="13141"/>
                </a:moveTo>
                <a:cubicBezTo>
                  <a:pt x="10500" y="13141"/>
                  <a:pt x="10476" y="13186"/>
                  <a:pt x="10476" y="13244"/>
                </a:cubicBezTo>
                <a:lnTo>
                  <a:pt x="10476" y="13464"/>
                </a:lnTo>
                <a:cubicBezTo>
                  <a:pt x="10476" y="13521"/>
                  <a:pt x="10500" y="13568"/>
                  <a:pt x="10529" y="13568"/>
                </a:cubicBezTo>
                <a:cubicBezTo>
                  <a:pt x="10558" y="13568"/>
                  <a:pt x="10582" y="13521"/>
                  <a:pt x="10582" y="13464"/>
                </a:cubicBezTo>
                <a:lnTo>
                  <a:pt x="10582" y="13244"/>
                </a:lnTo>
                <a:cubicBezTo>
                  <a:pt x="10582" y="13186"/>
                  <a:pt x="10558" y="13141"/>
                  <a:pt x="10529" y="13141"/>
                </a:cubicBezTo>
                <a:close/>
                <a:moveTo>
                  <a:pt x="10844" y="13141"/>
                </a:moveTo>
                <a:cubicBezTo>
                  <a:pt x="10814" y="13141"/>
                  <a:pt x="10791" y="13186"/>
                  <a:pt x="10791" y="13244"/>
                </a:cubicBezTo>
                <a:lnTo>
                  <a:pt x="10791" y="13464"/>
                </a:lnTo>
                <a:cubicBezTo>
                  <a:pt x="10791" y="13521"/>
                  <a:pt x="10814" y="13568"/>
                  <a:pt x="10844" y="13568"/>
                </a:cubicBezTo>
                <a:cubicBezTo>
                  <a:pt x="10873" y="13568"/>
                  <a:pt x="10895" y="13521"/>
                  <a:pt x="10895" y="13464"/>
                </a:cubicBezTo>
                <a:lnTo>
                  <a:pt x="10895" y="13244"/>
                </a:lnTo>
                <a:cubicBezTo>
                  <a:pt x="10895" y="13186"/>
                  <a:pt x="10873" y="13141"/>
                  <a:pt x="10844" y="13141"/>
                </a:cubicBezTo>
                <a:close/>
                <a:moveTo>
                  <a:pt x="11692" y="13141"/>
                </a:moveTo>
                <a:cubicBezTo>
                  <a:pt x="11663" y="13141"/>
                  <a:pt x="11640" y="13186"/>
                  <a:pt x="11640" y="13244"/>
                </a:cubicBezTo>
                <a:lnTo>
                  <a:pt x="11640" y="13464"/>
                </a:lnTo>
                <a:cubicBezTo>
                  <a:pt x="11640" y="13521"/>
                  <a:pt x="11663" y="13568"/>
                  <a:pt x="11692" y="13568"/>
                </a:cubicBezTo>
                <a:cubicBezTo>
                  <a:pt x="11721" y="13568"/>
                  <a:pt x="11745" y="13521"/>
                  <a:pt x="11745" y="13464"/>
                </a:cubicBezTo>
                <a:lnTo>
                  <a:pt x="11745" y="13244"/>
                </a:lnTo>
                <a:cubicBezTo>
                  <a:pt x="11745" y="13186"/>
                  <a:pt x="11721" y="13141"/>
                  <a:pt x="11692" y="13141"/>
                </a:cubicBezTo>
                <a:close/>
                <a:moveTo>
                  <a:pt x="12007" y="13141"/>
                </a:moveTo>
                <a:cubicBezTo>
                  <a:pt x="11978" y="13141"/>
                  <a:pt x="11955" y="13186"/>
                  <a:pt x="11955" y="13244"/>
                </a:cubicBezTo>
                <a:lnTo>
                  <a:pt x="11955" y="13464"/>
                </a:lnTo>
                <a:cubicBezTo>
                  <a:pt x="11955" y="13521"/>
                  <a:pt x="11978" y="13568"/>
                  <a:pt x="12007" y="13568"/>
                </a:cubicBezTo>
                <a:cubicBezTo>
                  <a:pt x="12036" y="13568"/>
                  <a:pt x="12060" y="13521"/>
                  <a:pt x="12060" y="13464"/>
                </a:cubicBezTo>
                <a:lnTo>
                  <a:pt x="12060" y="13244"/>
                </a:lnTo>
                <a:cubicBezTo>
                  <a:pt x="12060" y="13186"/>
                  <a:pt x="12036" y="13141"/>
                  <a:pt x="12007" y="13141"/>
                </a:cubicBezTo>
                <a:close/>
                <a:moveTo>
                  <a:pt x="12856" y="13141"/>
                </a:moveTo>
                <a:cubicBezTo>
                  <a:pt x="12827" y="13141"/>
                  <a:pt x="12804" y="13186"/>
                  <a:pt x="12804" y="13244"/>
                </a:cubicBezTo>
                <a:lnTo>
                  <a:pt x="12804" y="13464"/>
                </a:lnTo>
                <a:cubicBezTo>
                  <a:pt x="12804" y="13521"/>
                  <a:pt x="12827" y="13568"/>
                  <a:pt x="12856" y="13568"/>
                </a:cubicBezTo>
                <a:cubicBezTo>
                  <a:pt x="12886" y="13568"/>
                  <a:pt x="12909" y="13521"/>
                  <a:pt x="12909" y="13464"/>
                </a:cubicBezTo>
                <a:lnTo>
                  <a:pt x="12909" y="13244"/>
                </a:lnTo>
                <a:cubicBezTo>
                  <a:pt x="12909" y="13186"/>
                  <a:pt x="12886" y="13141"/>
                  <a:pt x="12856" y="13141"/>
                </a:cubicBezTo>
                <a:close/>
                <a:moveTo>
                  <a:pt x="13171" y="13141"/>
                </a:moveTo>
                <a:cubicBezTo>
                  <a:pt x="13142" y="13141"/>
                  <a:pt x="13118" y="13186"/>
                  <a:pt x="13118" y="13244"/>
                </a:cubicBezTo>
                <a:lnTo>
                  <a:pt x="13118" y="13464"/>
                </a:lnTo>
                <a:cubicBezTo>
                  <a:pt x="13118" y="13521"/>
                  <a:pt x="13142" y="13568"/>
                  <a:pt x="13171" y="13568"/>
                </a:cubicBezTo>
                <a:cubicBezTo>
                  <a:pt x="13200" y="13568"/>
                  <a:pt x="13224" y="13521"/>
                  <a:pt x="13224" y="13464"/>
                </a:cubicBezTo>
                <a:lnTo>
                  <a:pt x="13224" y="13244"/>
                </a:lnTo>
                <a:cubicBezTo>
                  <a:pt x="13224" y="13186"/>
                  <a:pt x="13200" y="13141"/>
                  <a:pt x="13171" y="13141"/>
                </a:cubicBezTo>
                <a:close/>
                <a:moveTo>
                  <a:pt x="14021" y="13141"/>
                </a:moveTo>
                <a:cubicBezTo>
                  <a:pt x="13992" y="13141"/>
                  <a:pt x="13968" y="13186"/>
                  <a:pt x="13968" y="13244"/>
                </a:cubicBezTo>
                <a:lnTo>
                  <a:pt x="13968" y="13464"/>
                </a:lnTo>
                <a:cubicBezTo>
                  <a:pt x="13968" y="13521"/>
                  <a:pt x="13992" y="13568"/>
                  <a:pt x="14021" y="13568"/>
                </a:cubicBezTo>
                <a:cubicBezTo>
                  <a:pt x="14050" y="13568"/>
                  <a:pt x="14074" y="13521"/>
                  <a:pt x="14074" y="13464"/>
                </a:cubicBezTo>
                <a:lnTo>
                  <a:pt x="14074" y="13244"/>
                </a:lnTo>
                <a:cubicBezTo>
                  <a:pt x="14074" y="13186"/>
                  <a:pt x="14050" y="13141"/>
                  <a:pt x="14021" y="13141"/>
                </a:cubicBezTo>
                <a:close/>
                <a:moveTo>
                  <a:pt x="14335" y="13141"/>
                </a:moveTo>
                <a:cubicBezTo>
                  <a:pt x="14306" y="13141"/>
                  <a:pt x="14282" y="13186"/>
                  <a:pt x="14282" y="13244"/>
                </a:cubicBezTo>
                <a:lnTo>
                  <a:pt x="14282" y="13464"/>
                </a:lnTo>
                <a:cubicBezTo>
                  <a:pt x="14282" y="13521"/>
                  <a:pt x="14306" y="13568"/>
                  <a:pt x="14335" y="13568"/>
                </a:cubicBezTo>
                <a:cubicBezTo>
                  <a:pt x="14364" y="13568"/>
                  <a:pt x="14388" y="13521"/>
                  <a:pt x="14388" y="13464"/>
                </a:cubicBezTo>
                <a:lnTo>
                  <a:pt x="14388" y="13244"/>
                </a:lnTo>
                <a:cubicBezTo>
                  <a:pt x="14388" y="13186"/>
                  <a:pt x="14364" y="13141"/>
                  <a:pt x="14335" y="13141"/>
                </a:cubicBezTo>
                <a:close/>
                <a:moveTo>
                  <a:pt x="15185" y="13141"/>
                </a:moveTo>
                <a:cubicBezTo>
                  <a:pt x="15156" y="13141"/>
                  <a:pt x="15132" y="13186"/>
                  <a:pt x="15132" y="13244"/>
                </a:cubicBezTo>
                <a:lnTo>
                  <a:pt x="15132" y="13464"/>
                </a:lnTo>
                <a:cubicBezTo>
                  <a:pt x="15132" y="13521"/>
                  <a:pt x="15156" y="13568"/>
                  <a:pt x="15185" y="13568"/>
                </a:cubicBezTo>
                <a:cubicBezTo>
                  <a:pt x="15214" y="13568"/>
                  <a:pt x="15237" y="13521"/>
                  <a:pt x="15237" y="13464"/>
                </a:cubicBezTo>
                <a:lnTo>
                  <a:pt x="15237" y="13244"/>
                </a:lnTo>
                <a:cubicBezTo>
                  <a:pt x="15237" y="13186"/>
                  <a:pt x="15214" y="13141"/>
                  <a:pt x="15185" y="13141"/>
                </a:cubicBezTo>
                <a:close/>
                <a:moveTo>
                  <a:pt x="15500" y="13141"/>
                </a:moveTo>
                <a:cubicBezTo>
                  <a:pt x="15470" y="13141"/>
                  <a:pt x="15447" y="13186"/>
                  <a:pt x="15447" y="13244"/>
                </a:cubicBezTo>
                <a:lnTo>
                  <a:pt x="15447" y="13464"/>
                </a:lnTo>
                <a:cubicBezTo>
                  <a:pt x="15447" y="13521"/>
                  <a:pt x="15470" y="13568"/>
                  <a:pt x="15500" y="13568"/>
                </a:cubicBezTo>
                <a:cubicBezTo>
                  <a:pt x="15529" y="13568"/>
                  <a:pt x="15551" y="13521"/>
                  <a:pt x="15551" y="13464"/>
                </a:cubicBezTo>
                <a:lnTo>
                  <a:pt x="15551" y="13244"/>
                </a:lnTo>
                <a:cubicBezTo>
                  <a:pt x="15551" y="13186"/>
                  <a:pt x="15529" y="13141"/>
                  <a:pt x="15500" y="13141"/>
                </a:cubicBezTo>
                <a:close/>
                <a:moveTo>
                  <a:pt x="16349" y="13141"/>
                </a:moveTo>
                <a:cubicBezTo>
                  <a:pt x="16320" y="13141"/>
                  <a:pt x="16296" y="13186"/>
                  <a:pt x="16296" y="13244"/>
                </a:cubicBezTo>
                <a:lnTo>
                  <a:pt x="16296" y="13464"/>
                </a:lnTo>
                <a:cubicBezTo>
                  <a:pt x="16296" y="13521"/>
                  <a:pt x="16320" y="13568"/>
                  <a:pt x="16349" y="13568"/>
                </a:cubicBezTo>
                <a:cubicBezTo>
                  <a:pt x="16378" y="13568"/>
                  <a:pt x="16401" y="13521"/>
                  <a:pt x="16401" y="13464"/>
                </a:cubicBezTo>
                <a:lnTo>
                  <a:pt x="16401" y="13244"/>
                </a:lnTo>
                <a:cubicBezTo>
                  <a:pt x="16401" y="13186"/>
                  <a:pt x="16378" y="13141"/>
                  <a:pt x="16349" y="13141"/>
                </a:cubicBezTo>
                <a:close/>
                <a:moveTo>
                  <a:pt x="16663" y="13141"/>
                </a:moveTo>
                <a:cubicBezTo>
                  <a:pt x="16634" y="13141"/>
                  <a:pt x="16611" y="13186"/>
                  <a:pt x="16611" y="13244"/>
                </a:cubicBezTo>
                <a:lnTo>
                  <a:pt x="16611" y="13464"/>
                </a:lnTo>
                <a:cubicBezTo>
                  <a:pt x="16611" y="13521"/>
                  <a:pt x="16634" y="13568"/>
                  <a:pt x="16663" y="13568"/>
                </a:cubicBezTo>
                <a:cubicBezTo>
                  <a:pt x="16692" y="13568"/>
                  <a:pt x="16716" y="13521"/>
                  <a:pt x="16716" y="13464"/>
                </a:cubicBezTo>
                <a:lnTo>
                  <a:pt x="16716" y="13244"/>
                </a:lnTo>
                <a:cubicBezTo>
                  <a:pt x="16716" y="13186"/>
                  <a:pt x="16692" y="13141"/>
                  <a:pt x="16663" y="13141"/>
                </a:cubicBezTo>
                <a:close/>
                <a:moveTo>
                  <a:pt x="17512" y="13141"/>
                </a:moveTo>
                <a:cubicBezTo>
                  <a:pt x="17483" y="13141"/>
                  <a:pt x="17459" y="13186"/>
                  <a:pt x="17459" y="13244"/>
                </a:cubicBezTo>
                <a:lnTo>
                  <a:pt x="17459" y="13464"/>
                </a:lnTo>
                <a:cubicBezTo>
                  <a:pt x="17459" y="13521"/>
                  <a:pt x="17483" y="13568"/>
                  <a:pt x="17512" y="13568"/>
                </a:cubicBezTo>
                <a:cubicBezTo>
                  <a:pt x="17541" y="13568"/>
                  <a:pt x="17565" y="13521"/>
                  <a:pt x="17565" y="13464"/>
                </a:cubicBezTo>
                <a:lnTo>
                  <a:pt x="17565" y="13244"/>
                </a:lnTo>
                <a:cubicBezTo>
                  <a:pt x="17565" y="13186"/>
                  <a:pt x="17541" y="13141"/>
                  <a:pt x="17512" y="13141"/>
                </a:cubicBezTo>
                <a:close/>
                <a:moveTo>
                  <a:pt x="17827" y="13141"/>
                </a:moveTo>
                <a:cubicBezTo>
                  <a:pt x="17798" y="13141"/>
                  <a:pt x="17774" y="13186"/>
                  <a:pt x="17774" y="13244"/>
                </a:cubicBezTo>
                <a:lnTo>
                  <a:pt x="17774" y="13464"/>
                </a:lnTo>
                <a:cubicBezTo>
                  <a:pt x="17774" y="13521"/>
                  <a:pt x="17798" y="13568"/>
                  <a:pt x="17827" y="13568"/>
                </a:cubicBezTo>
                <a:cubicBezTo>
                  <a:pt x="17856" y="13568"/>
                  <a:pt x="17880" y="13521"/>
                  <a:pt x="17880" y="13464"/>
                </a:cubicBezTo>
                <a:lnTo>
                  <a:pt x="17880" y="13244"/>
                </a:lnTo>
                <a:cubicBezTo>
                  <a:pt x="17880" y="13186"/>
                  <a:pt x="17856" y="13141"/>
                  <a:pt x="17827" y="13141"/>
                </a:cubicBezTo>
                <a:close/>
                <a:moveTo>
                  <a:pt x="18677" y="13141"/>
                </a:moveTo>
                <a:cubicBezTo>
                  <a:pt x="18648" y="13141"/>
                  <a:pt x="18624" y="13186"/>
                  <a:pt x="18624" y="13244"/>
                </a:cubicBezTo>
                <a:lnTo>
                  <a:pt x="18624" y="13464"/>
                </a:lnTo>
                <a:cubicBezTo>
                  <a:pt x="18624" y="13521"/>
                  <a:pt x="18648" y="13568"/>
                  <a:pt x="18677" y="13568"/>
                </a:cubicBezTo>
                <a:cubicBezTo>
                  <a:pt x="18706" y="13568"/>
                  <a:pt x="18730" y="13521"/>
                  <a:pt x="18730" y="13464"/>
                </a:cubicBezTo>
                <a:lnTo>
                  <a:pt x="18730" y="13244"/>
                </a:lnTo>
                <a:cubicBezTo>
                  <a:pt x="18730" y="13186"/>
                  <a:pt x="18706" y="13141"/>
                  <a:pt x="18677" y="13141"/>
                </a:cubicBezTo>
                <a:close/>
                <a:moveTo>
                  <a:pt x="18991" y="13141"/>
                </a:moveTo>
                <a:cubicBezTo>
                  <a:pt x="18962" y="13141"/>
                  <a:pt x="18938" y="13186"/>
                  <a:pt x="18938" y="13244"/>
                </a:cubicBezTo>
                <a:lnTo>
                  <a:pt x="18938" y="13464"/>
                </a:lnTo>
                <a:cubicBezTo>
                  <a:pt x="18938" y="13521"/>
                  <a:pt x="18962" y="13568"/>
                  <a:pt x="18991" y="13568"/>
                </a:cubicBezTo>
                <a:cubicBezTo>
                  <a:pt x="19020" y="13568"/>
                  <a:pt x="19044" y="13521"/>
                  <a:pt x="19044" y="13464"/>
                </a:cubicBezTo>
                <a:lnTo>
                  <a:pt x="19044" y="13244"/>
                </a:lnTo>
                <a:cubicBezTo>
                  <a:pt x="19044" y="13186"/>
                  <a:pt x="19020" y="13141"/>
                  <a:pt x="18991" y="13141"/>
                </a:cubicBezTo>
                <a:close/>
                <a:moveTo>
                  <a:pt x="19841" y="13141"/>
                </a:moveTo>
                <a:cubicBezTo>
                  <a:pt x="19812" y="13141"/>
                  <a:pt x="19788" y="13186"/>
                  <a:pt x="19788" y="13244"/>
                </a:cubicBezTo>
                <a:lnTo>
                  <a:pt x="19788" y="13464"/>
                </a:lnTo>
                <a:cubicBezTo>
                  <a:pt x="19788" y="13521"/>
                  <a:pt x="19812" y="13568"/>
                  <a:pt x="19841" y="13568"/>
                </a:cubicBezTo>
                <a:cubicBezTo>
                  <a:pt x="19870" y="13568"/>
                  <a:pt x="19894" y="13521"/>
                  <a:pt x="19894" y="13464"/>
                </a:cubicBezTo>
                <a:lnTo>
                  <a:pt x="19894" y="13244"/>
                </a:lnTo>
                <a:cubicBezTo>
                  <a:pt x="19894" y="13186"/>
                  <a:pt x="19870" y="13141"/>
                  <a:pt x="19841" y="13141"/>
                </a:cubicBezTo>
                <a:close/>
                <a:moveTo>
                  <a:pt x="20155" y="13141"/>
                </a:moveTo>
                <a:cubicBezTo>
                  <a:pt x="20126" y="13141"/>
                  <a:pt x="20102" y="13186"/>
                  <a:pt x="20102" y="13244"/>
                </a:cubicBezTo>
                <a:lnTo>
                  <a:pt x="20102" y="13464"/>
                </a:lnTo>
                <a:cubicBezTo>
                  <a:pt x="20102" y="13521"/>
                  <a:pt x="20126" y="13568"/>
                  <a:pt x="20155" y="13568"/>
                </a:cubicBezTo>
                <a:cubicBezTo>
                  <a:pt x="20184" y="13568"/>
                  <a:pt x="20207" y="13521"/>
                  <a:pt x="20207" y="13464"/>
                </a:cubicBezTo>
                <a:lnTo>
                  <a:pt x="20207" y="13244"/>
                </a:lnTo>
                <a:cubicBezTo>
                  <a:pt x="20207" y="13186"/>
                  <a:pt x="20184" y="13141"/>
                  <a:pt x="20155" y="13141"/>
                </a:cubicBezTo>
                <a:close/>
                <a:moveTo>
                  <a:pt x="21004" y="13141"/>
                </a:moveTo>
                <a:cubicBezTo>
                  <a:pt x="20975" y="13141"/>
                  <a:pt x="20952" y="13186"/>
                  <a:pt x="20952" y="13244"/>
                </a:cubicBezTo>
                <a:lnTo>
                  <a:pt x="20952" y="13464"/>
                </a:lnTo>
                <a:cubicBezTo>
                  <a:pt x="20952" y="13521"/>
                  <a:pt x="20975" y="13568"/>
                  <a:pt x="21004" y="13568"/>
                </a:cubicBezTo>
                <a:cubicBezTo>
                  <a:pt x="21033" y="13568"/>
                  <a:pt x="21057" y="13521"/>
                  <a:pt x="21057" y="13464"/>
                </a:cubicBezTo>
                <a:lnTo>
                  <a:pt x="21057" y="13244"/>
                </a:lnTo>
                <a:cubicBezTo>
                  <a:pt x="21057" y="13186"/>
                  <a:pt x="21033" y="13141"/>
                  <a:pt x="21004" y="13141"/>
                </a:cubicBezTo>
                <a:close/>
                <a:moveTo>
                  <a:pt x="21319" y="13141"/>
                </a:moveTo>
                <a:cubicBezTo>
                  <a:pt x="21289" y="13141"/>
                  <a:pt x="21267" y="13186"/>
                  <a:pt x="21267" y="13244"/>
                </a:cubicBezTo>
                <a:lnTo>
                  <a:pt x="21267" y="13464"/>
                </a:lnTo>
                <a:cubicBezTo>
                  <a:pt x="21267" y="13521"/>
                  <a:pt x="21289" y="13568"/>
                  <a:pt x="21319" y="13568"/>
                </a:cubicBezTo>
                <a:cubicBezTo>
                  <a:pt x="21348" y="13568"/>
                  <a:pt x="21372" y="13521"/>
                  <a:pt x="21372" y="13464"/>
                </a:cubicBezTo>
                <a:lnTo>
                  <a:pt x="21372" y="13244"/>
                </a:lnTo>
                <a:cubicBezTo>
                  <a:pt x="21372" y="13186"/>
                  <a:pt x="21348" y="13141"/>
                  <a:pt x="21319" y="13141"/>
                </a:cubicBezTo>
                <a:close/>
                <a:moveTo>
                  <a:pt x="281" y="13871"/>
                </a:moveTo>
                <a:cubicBezTo>
                  <a:pt x="252" y="13871"/>
                  <a:pt x="228" y="13916"/>
                  <a:pt x="228" y="13974"/>
                </a:cubicBezTo>
                <a:lnTo>
                  <a:pt x="228" y="14194"/>
                </a:lnTo>
                <a:cubicBezTo>
                  <a:pt x="228" y="14251"/>
                  <a:pt x="252" y="14298"/>
                  <a:pt x="281" y="14298"/>
                </a:cubicBezTo>
                <a:cubicBezTo>
                  <a:pt x="311" y="14298"/>
                  <a:pt x="334" y="14251"/>
                  <a:pt x="334" y="14194"/>
                </a:cubicBezTo>
                <a:lnTo>
                  <a:pt x="334" y="13974"/>
                </a:lnTo>
                <a:cubicBezTo>
                  <a:pt x="334" y="13916"/>
                  <a:pt x="311" y="13871"/>
                  <a:pt x="281" y="13871"/>
                </a:cubicBezTo>
                <a:close/>
                <a:moveTo>
                  <a:pt x="596" y="13871"/>
                </a:moveTo>
                <a:cubicBezTo>
                  <a:pt x="567" y="13871"/>
                  <a:pt x="543" y="13916"/>
                  <a:pt x="543" y="13974"/>
                </a:cubicBezTo>
                <a:lnTo>
                  <a:pt x="543" y="14194"/>
                </a:lnTo>
                <a:cubicBezTo>
                  <a:pt x="543" y="14251"/>
                  <a:pt x="567" y="14298"/>
                  <a:pt x="596" y="14298"/>
                </a:cubicBezTo>
                <a:cubicBezTo>
                  <a:pt x="625" y="14298"/>
                  <a:pt x="649" y="14251"/>
                  <a:pt x="649" y="14194"/>
                </a:cubicBezTo>
                <a:lnTo>
                  <a:pt x="649" y="13974"/>
                </a:lnTo>
                <a:cubicBezTo>
                  <a:pt x="649" y="13916"/>
                  <a:pt x="625" y="13871"/>
                  <a:pt x="596" y="13871"/>
                </a:cubicBezTo>
                <a:close/>
                <a:moveTo>
                  <a:pt x="1446" y="13871"/>
                </a:moveTo>
                <a:cubicBezTo>
                  <a:pt x="1417" y="13871"/>
                  <a:pt x="1393" y="13916"/>
                  <a:pt x="1393" y="13974"/>
                </a:cubicBezTo>
                <a:lnTo>
                  <a:pt x="1393" y="14194"/>
                </a:lnTo>
                <a:cubicBezTo>
                  <a:pt x="1393" y="14251"/>
                  <a:pt x="1417" y="14298"/>
                  <a:pt x="1446" y="14298"/>
                </a:cubicBezTo>
                <a:cubicBezTo>
                  <a:pt x="1475" y="14298"/>
                  <a:pt x="1499" y="14251"/>
                  <a:pt x="1499" y="14194"/>
                </a:cubicBezTo>
                <a:lnTo>
                  <a:pt x="1499" y="13974"/>
                </a:lnTo>
                <a:cubicBezTo>
                  <a:pt x="1499" y="13916"/>
                  <a:pt x="1475" y="13871"/>
                  <a:pt x="1446" y="13871"/>
                </a:cubicBezTo>
                <a:close/>
                <a:moveTo>
                  <a:pt x="1760" y="13871"/>
                </a:moveTo>
                <a:cubicBezTo>
                  <a:pt x="1731" y="13871"/>
                  <a:pt x="1707" y="13916"/>
                  <a:pt x="1707" y="13974"/>
                </a:cubicBezTo>
                <a:lnTo>
                  <a:pt x="1707" y="14194"/>
                </a:lnTo>
                <a:cubicBezTo>
                  <a:pt x="1707" y="14251"/>
                  <a:pt x="1731" y="14298"/>
                  <a:pt x="1760" y="14298"/>
                </a:cubicBezTo>
                <a:cubicBezTo>
                  <a:pt x="1789" y="14298"/>
                  <a:pt x="1813" y="14251"/>
                  <a:pt x="1813" y="14194"/>
                </a:cubicBezTo>
                <a:lnTo>
                  <a:pt x="1813" y="13974"/>
                </a:lnTo>
                <a:cubicBezTo>
                  <a:pt x="1813" y="13916"/>
                  <a:pt x="1789" y="13871"/>
                  <a:pt x="1760" y="13871"/>
                </a:cubicBezTo>
                <a:close/>
                <a:moveTo>
                  <a:pt x="2610" y="13871"/>
                </a:moveTo>
                <a:cubicBezTo>
                  <a:pt x="2581" y="13871"/>
                  <a:pt x="2557" y="13916"/>
                  <a:pt x="2557" y="13974"/>
                </a:cubicBezTo>
                <a:lnTo>
                  <a:pt x="2557" y="14194"/>
                </a:lnTo>
                <a:cubicBezTo>
                  <a:pt x="2557" y="14251"/>
                  <a:pt x="2581" y="14298"/>
                  <a:pt x="2610" y="14298"/>
                </a:cubicBezTo>
                <a:cubicBezTo>
                  <a:pt x="2639" y="14298"/>
                  <a:pt x="2662" y="14251"/>
                  <a:pt x="2662" y="14194"/>
                </a:cubicBezTo>
                <a:lnTo>
                  <a:pt x="2662" y="13974"/>
                </a:lnTo>
                <a:cubicBezTo>
                  <a:pt x="2662" y="13916"/>
                  <a:pt x="2639" y="13871"/>
                  <a:pt x="2610" y="13871"/>
                </a:cubicBezTo>
                <a:close/>
                <a:moveTo>
                  <a:pt x="2924" y="13871"/>
                </a:moveTo>
                <a:cubicBezTo>
                  <a:pt x="2895" y="13871"/>
                  <a:pt x="2871" y="13916"/>
                  <a:pt x="2871" y="13974"/>
                </a:cubicBezTo>
                <a:lnTo>
                  <a:pt x="2871" y="14194"/>
                </a:lnTo>
                <a:cubicBezTo>
                  <a:pt x="2871" y="14251"/>
                  <a:pt x="2895" y="14298"/>
                  <a:pt x="2924" y="14298"/>
                </a:cubicBezTo>
                <a:cubicBezTo>
                  <a:pt x="2954" y="14298"/>
                  <a:pt x="2976" y="14251"/>
                  <a:pt x="2976" y="14194"/>
                </a:cubicBezTo>
                <a:lnTo>
                  <a:pt x="2976" y="13974"/>
                </a:lnTo>
                <a:cubicBezTo>
                  <a:pt x="2976" y="13916"/>
                  <a:pt x="2954" y="13871"/>
                  <a:pt x="2924" y="13871"/>
                </a:cubicBezTo>
                <a:close/>
                <a:moveTo>
                  <a:pt x="3773" y="13871"/>
                </a:moveTo>
                <a:cubicBezTo>
                  <a:pt x="3744" y="13871"/>
                  <a:pt x="3721" y="13916"/>
                  <a:pt x="3721" y="13974"/>
                </a:cubicBezTo>
                <a:lnTo>
                  <a:pt x="3721" y="14194"/>
                </a:lnTo>
                <a:cubicBezTo>
                  <a:pt x="3721" y="14251"/>
                  <a:pt x="3744" y="14298"/>
                  <a:pt x="3773" y="14298"/>
                </a:cubicBezTo>
                <a:cubicBezTo>
                  <a:pt x="3802" y="14298"/>
                  <a:pt x="3826" y="14251"/>
                  <a:pt x="3826" y="14194"/>
                </a:cubicBezTo>
                <a:lnTo>
                  <a:pt x="3826" y="13974"/>
                </a:lnTo>
                <a:cubicBezTo>
                  <a:pt x="3826" y="13916"/>
                  <a:pt x="3802" y="13871"/>
                  <a:pt x="3773" y="13871"/>
                </a:cubicBezTo>
                <a:close/>
                <a:moveTo>
                  <a:pt x="4088" y="13871"/>
                </a:moveTo>
                <a:cubicBezTo>
                  <a:pt x="4058" y="13871"/>
                  <a:pt x="4035" y="13916"/>
                  <a:pt x="4035" y="13974"/>
                </a:cubicBezTo>
                <a:lnTo>
                  <a:pt x="4035" y="14194"/>
                </a:lnTo>
                <a:cubicBezTo>
                  <a:pt x="4035" y="14251"/>
                  <a:pt x="4058" y="14298"/>
                  <a:pt x="4088" y="14298"/>
                </a:cubicBezTo>
                <a:cubicBezTo>
                  <a:pt x="4117" y="14298"/>
                  <a:pt x="4141" y="14251"/>
                  <a:pt x="4141" y="14194"/>
                </a:cubicBezTo>
                <a:lnTo>
                  <a:pt x="4141" y="13974"/>
                </a:lnTo>
                <a:cubicBezTo>
                  <a:pt x="4141" y="13916"/>
                  <a:pt x="4117" y="13871"/>
                  <a:pt x="4088" y="13871"/>
                </a:cubicBezTo>
                <a:close/>
                <a:moveTo>
                  <a:pt x="4937" y="13871"/>
                </a:moveTo>
                <a:cubicBezTo>
                  <a:pt x="4908" y="13871"/>
                  <a:pt x="4884" y="13916"/>
                  <a:pt x="4884" y="13974"/>
                </a:cubicBezTo>
                <a:lnTo>
                  <a:pt x="4884" y="14194"/>
                </a:lnTo>
                <a:cubicBezTo>
                  <a:pt x="4884" y="14251"/>
                  <a:pt x="4908" y="14298"/>
                  <a:pt x="4937" y="14298"/>
                </a:cubicBezTo>
                <a:cubicBezTo>
                  <a:pt x="4966" y="14298"/>
                  <a:pt x="4990" y="14251"/>
                  <a:pt x="4990" y="14194"/>
                </a:cubicBezTo>
                <a:lnTo>
                  <a:pt x="4990" y="13974"/>
                </a:lnTo>
                <a:cubicBezTo>
                  <a:pt x="4990" y="13916"/>
                  <a:pt x="4966" y="13871"/>
                  <a:pt x="4937" y="13871"/>
                </a:cubicBezTo>
                <a:close/>
                <a:moveTo>
                  <a:pt x="5252" y="13871"/>
                </a:moveTo>
                <a:cubicBezTo>
                  <a:pt x="5223" y="13871"/>
                  <a:pt x="5199" y="13916"/>
                  <a:pt x="5199" y="13974"/>
                </a:cubicBezTo>
                <a:lnTo>
                  <a:pt x="5199" y="14194"/>
                </a:lnTo>
                <a:cubicBezTo>
                  <a:pt x="5199" y="14251"/>
                  <a:pt x="5223" y="14298"/>
                  <a:pt x="5252" y="14298"/>
                </a:cubicBezTo>
                <a:cubicBezTo>
                  <a:pt x="5281" y="14298"/>
                  <a:pt x="5305" y="14251"/>
                  <a:pt x="5305" y="14194"/>
                </a:cubicBezTo>
                <a:lnTo>
                  <a:pt x="5305" y="13974"/>
                </a:lnTo>
                <a:cubicBezTo>
                  <a:pt x="5305" y="13916"/>
                  <a:pt x="5281" y="13871"/>
                  <a:pt x="5252" y="13871"/>
                </a:cubicBezTo>
                <a:close/>
                <a:moveTo>
                  <a:pt x="6102" y="13871"/>
                </a:moveTo>
                <a:cubicBezTo>
                  <a:pt x="6072" y="13871"/>
                  <a:pt x="6049" y="13916"/>
                  <a:pt x="6049" y="13974"/>
                </a:cubicBezTo>
                <a:lnTo>
                  <a:pt x="6049" y="14194"/>
                </a:lnTo>
                <a:cubicBezTo>
                  <a:pt x="6049" y="14251"/>
                  <a:pt x="6072" y="14298"/>
                  <a:pt x="6102" y="14298"/>
                </a:cubicBezTo>
                <a:cubicBezTo>
                  <a:pt x="6131" y="14298"/>
                  <a:pt x="6155" y="14251"/>
                  <a:pt x="6155" y="14194"/>
                </a:cubicBezTo>
                <a:lnTo>
                  <a:pt x="6155" y="13974"/>
                </a:lnTo>
                <a:cubicBezTo>
                  <a:pt x="6155" y="13916"/>
                  <a:pt x="6131" y="13871"/>
                  <a:pt x="6102" y="13871"/>
                </a:cubicBezTo>
                <a:close/>
                <a:moveTo>
                  <a:pt x="6416" y="13871"/>
                </a:moveTo>
                <a:cubicBezTo>
                  <a:pt x="6387" y="13871"/>
                  <a:pt x="6363" y="13916"/>
                  <a:pt x="6363" y="13974"/>
                </a:cubicBezTo>
                <a:lnTo>
                  <a:pt x="6363" y="14194"/>
                </a:lnTo>
                <a:cubicBezTo>
                  <a:pt x="6363" y="14251"/>
                  <a:pt x="6387" y="14298"/>
                  <a:pt x="6416" y="14298"/>
                </a:cubicBezTo>
                <a:cubicBezTo>
                  <a:pt x="6445" y="14298"/>
                  <a:pt x="6469" y="14251"/>
                  <a:pt x="6469" y="14194"/>
                </a:cubicBezTo>
                <a:lnTo>
                  <a:pt x="6469" y="13974"/>
                </a:lnTo>
                <a:cubicBezTo>
                  <a:pt x="6469" y="13916"/>
                  <a:pt x="6445" y="13871"/>
                  <a:pt x="6416" y="13871"/>
                </a:cubicBezTo>
                <a:close/>
                <a:moveTo>
                  <a:pt x="7266" y="13871"/>
                </a:moveTo>
                <a:cubicBezTo>
                  <a:pt x="7237" y="13871"/>
                  <a:pt x="7213" y="13916"/>
                  <a:pt x="7213" y="13974"/>
                </a:cubicBezTo>
                <a:lnTo>
                  <a:pt x="7213" y="14194"/>
                </a:lnTo>
                <a:cubicBezTo>
                  <a:pt x="7213" y="14251"/>
                  <a:pt x="7237" y="14298"/>
                  <a:pt x="7266" y="14298"/>
                </a:cubicBezTo>
                <a:cubicBezTo>
                  <a:pt x="7295" y="14298"/>
                  <a:pt x="7318" y="14251"/>
                  <a:pt x="7318" y="14194"/>
                </a:cubicBezTo>
                <a:lnTo>
                  <a:pt x="7318" y="13974"/>
                </a:lnTo>
                <a:cubicBezTo>
                  <a:pt x="7318" y="13916"/>
                  <a:pt x="7295" y="13871"/>
                  <a:pt x="7266" y="13871"/>
                </a:cubicBezTo>
                <a:close/>
                <a:moveTo>
                  <a:pt x="7580" y="13871"/>
                </a:moveTo>
                <a:cubicBezTo>
                  <a:pt x="7551" y="13871"/>
                  <a:pt x="7527" y="13916"/>
                  <a:pt x="7527" y="13974"/>
                </a:cubicBezTo>
                <a:lnTo>
                  <a:pt x="7527" y="14194"/>
                </a:lnTo>
                <a:cubicBezTo>
                  <a:pt x="7527" y="14251"/>
                  <a:pt x="7551" y="14298"/>
                  <a:pt x="7580" y="14298"/>
                </a:cubicBezTo>
                <a:cubicBezTo>
                  <a:pt x="7609" y="14298"/>
                  <a:pt x="7632" y="14251"/>
                  <a:pt x="7632" y="14194"/>
                </a:cubicBezTo>
                <a:lnTo>
                  <a:pt x="7632" y="13974"/>
                </a:lnTo>
                <a:cubicBezTo>
                  <a:pt x="7632" y="13916"/>
                  <a:pt x="7609" y="13871"/>
                  <a:pt x="7580" y="13871"/>
                </a:cubicBezTo>
                <a:close/>
                <a:moveTo>
                  <a:pt x="8429" y="13871"/>
                </a:moveTo>
                <a:cubicBezTo>
                  <a:pt x="8400" y="13871"/>
                  <a:pt x="8377" y="13916"/>
                  <a:pt x="8377" y="13974"/>
                </a:cubicBezTo>
                <a:lnTo>
                  <a:pt x="8377" y="14194"/>
                </a:lnTo>
                <a:cubicBezTo>
                  <a:pt x="8377" y="14251"/>
                  <a:pt x="8400" y="14298"/>
                  <a:pt x="8429" y="14298"/>
                </a:cubicBezTo>
                <a:cubicBezTo>
                  <a:pt x="8458" y="14298"/>
                  <a:pt x="8482" y="14251"/>
                  <a:pt x="8482" y="14194"/>
                </a:cubicBezTo>
                <a:lnTo>
                  <a:pt x="8482" y="13974"/>
                </a:lnTo>
                <a:cubicBezTo>
                  <a:pt x="8482" y="13916"/>
                  <a:pt x="8458" y="13871"/>
                  <a:pt x="8429" y="13871"/>
                </a:cubicBezTo>
                <a:close/>
                <a:moveTo>
                  <a:pt x="8744" y="13871"/>
                </a:moveTo>
                <a:cubicBezTo>
                  <a:pt x="8714" y="13871"/>
                  <a:pt x="8691" y="13916"/>
                  <a:pt x="8691" y="13974"/>
                </a:cubicBezTo>
                <a:lnTo>
                  <a:pt x="8691" y="14194"/>
                </a:lnTo>
                <a:cubicBezTo>
                  <a:pt x="8691" y="14251"/>
                  <a:pt x="8714" y="14298"/>
                  <a:pt x="8744" y="14298"/>
                </a:cubicBezTo>
                <a:cubicBezTo>
                  <a:pt x="8773" y="14298"/>
                  <a:pt x="8796" y="14251"/>
                  <a:pt x="8796" y="14194"/>
                </a:cubicBezTo>
                <a:lnTo>
                  <a:pt x="8796" y="13974"/>
                </a:lnTo>
                <a:cubicBezTo>
                  <a:pt x="8796" y="13916"/>
                  <a:pt x="8773" y="13871"/>
                  <a:pt x="8744" y="13871"/>
                </a:cubicBezTo>
                <a:close/>
                <a:moveTo>
                  <a:pt x="9593" y="13871"/>
                </a:moveTo>
                <a:cubicBezTo>
                  <a:pt x="9564" y="13871"/>
                  <a:pt x="9540" y="13916"/>
                  <a:pt x="9540" y="13974"/>
                </a:cubicBezTo>
                <a:lnTo>
                  <a:pt x="9540" y="14194"/>
                </a:lnTo>
                <a:cubicBezTo>
                  <a:pt x="9540" y="14251"/>
                  <a:pt x="9564" y="14298"/>
                  <a:pt x="9593" y="14298"/>
                </a:cubicBezTo>
                <a:cubicBezTo>
                  <a:pt x="9622" y="14298"/>
                  <a:pt x="9646" y="14251"/>
                  <a:pt x="9646" y="14194"/>
                </a:cubicBezTo>
                <a:lnTo>
                  <a:pt x="9646" y="13974"/>
                </a:lnTo>
                <a:cubicBezTo>
                  <a:pt x="9646" y="13916"/>
                  <a:pt x="9622" y="13871"/>
                  <a:pt x="9593" y="13871"/>
                </a:cubicBezTo>
                <a:close/>
                <a:moveTo>
                  <a:pt x="9908" y="13871"/>
                </a:moveTo>
                <a:cubicBezTo>
                  <a:pt x="9879" y="13871"/>
                  <a:pt x="9855" y="13916"/>
                  <a:pt x="9855" y="13974"/>
                </a:cubicBezTo>
                <a:lnTo>
                  <a:pt x="9855" y="14194"/>
                </a:lnTo>
                <a:cubicBezTo>
                  <a:pt x="9855" y="14251"/>
                  <a:pt x="9879" y="14298"/>
                  <a:pt x="9908" y="14298"/>
                </a:cubicBezTo>
                <a:cubicBezTo>
                  <a:pt x="9937" y="14298"/>
                  <a:pt x="9961" y="14251"/>
                  <a:pt x="9961" y="14194"/>
                </a:cubicBezTo>
                <a:lnTo>
                  <a:pt x="9961" y="13974"/>
                </a:lnTo>
                <a:cubicBezTo>
                  <a:pt x="9961" y="13916"/>
                  <a:pt x="9937" y="13871"/>
                  <a:pt x="9908" y="13871"/>
                </a:cubicBezTo>
                <a:close/>
                <a:moveTo>
                  <a:pt x="10758" y="13871"/>
                </a:moveTo>
                <a:cubicBezTo>
                  <a:pt x="10728" y="13871"/>
                  <a:pt x="10705" y="13916"/>
                  <a:pt x="10705" y="13974"/>
                </a:cubicBezTo>
                <a:lnTo>
                  <a:pt x="10705" y="14194"/>
                </a:lnTo>
                <a:cubicBezTo>
                  <a:pt x="10705" y="14251"/>
                  <a:pt x="10728" y="14298"/>
                  <a:pt x="10758" y="14298"/>
                </a:cubicBezTo>
                <a:cubicBezTo>
                  <a:pt x="10787" y="14298"/>
                  <a:pt x="10810" y="14251"/>
                  <a:pt x="10810" y="14194"/>
                </a:cubicBezTo>
                <a:lnTo>
                  <a:pt x="10810" y="13974"/>
                </a:lnTo>
                <a:cubicBezTo>
                  <a:pt x="10810" y="13916"/>
                  <a:pt x="10787" y="13871"/>
                  <a:pt x="10758" y="13871"/>
                </a:cubicBezTo>
                <a:close/>
                <a:moveTo>
                  <a:pt x="11072" y="13871"/>
                </a:moveTo>
                <a:cubicBezTo>
                  <a:pt x="11043" y="13871"/>
                  <a:pt x="11019" y="13916"/>
                  <a:pt x="11019" y="13974"/>
                </a:cubicBezTo>
                <a:lnTo>
                  <a:pt x="11019" y="14194"/>
                </a:lnTo>
                <a:cubicBezTo>
                  <a:pt x="11019" y="14251"/>
                  <a:pt x="11043" y="14298"/>
                  <a:pt x="11072" y="14298"/>
                </a:cubicBezTo>
                <a:cubicBezTo>
                  <a:pt x="11101" y="14298"/>
                  <a:pt x="11125" y="14251"/>
                  <a:pt x="11125" y="14194"/>
                </a:cubicBezTo>
                <a:lnTo>
                  <a:pt x="11125" y="13974"/>
                </a:lnTo>
                <a:cubicBezTo>
                  <a:pt x="11125" y="13916"/>
                  <a:pt x="11101" y="13871"/>
                  <a:pt x="11072" y="13871"/>
                </a:cubicBezTo>
                <a:close/>
                <a:moveTo>
                  <a:pt x="11922" y="13871"/>
                </a:moveTo>
                <a:cubicBezTo>
                  <a:pt x="11893" y="13871"/>
                  <a:pt x="11869" y="13916"/>
                  <a:pt x="11869" y="13974"/>
                </a:cubicBezTo>
                <a:lnTo>
                  <a:pt x="11869" y="14194"/>
                </a:lnTo>
                <a:cubicBezTo>
                  <a:pt x="11869" y="14251"/>
                  <a:pt x="11893" y="14298"/>
                  <a:pt x="11922" y="14298"/>
                </a:cubicBezTo>
                <a:cubicBezTo>
                  <a:pt x="11951" y="14298"/>
                  <a:pt x="11974" y="14251"/>
                  <a:pt x="11974" y="14194"/>
                </a:cubicBezTo>
                <a:lnTo>
                  <a:pt x="11974" y="13974"/>
                </a:lnTo>
                <a:cubicBezTo>
                  <a:pt x="11974" y="13916"/>
                  <a:pt x="11951" y="13871"/>
                  <a:pt x="11922" y="13871"/>
                </a:cubicBezTo>
                <a:close/>
                <a:moveTo>
                  <a:pt x="12236" y="13871"/>
                </a:moveTo>
                <a:cubicBezTo>
                  <a:pt x="12207" y="13871"/>
                  <a:pt x="12183" y="13916"/>
                  <a:pt x="12183" y="13974"/>
                </a:cubicBezTo>
                <a:lnTo>
                  <a:pt x="12183" y="14194"/>
                </a:lnTo>
                <a:cubicBezTo>
                  <a:pt x="12183" y="14251"/>
                  <a:pt x="12207" y="14298"/>
                  <a:pt x="12236" y="14298"/>
                </a:cubicBezTo>
                <a:cubicBezTo>
                  <a:pt x="12265" y="14298"/>
                  <a:pt x="12288" y="14251"/>
                  <a:pt x="12288" y="14194"/>
                </a:cubicBezTo>
                <a:lnTo>
                  <a:pt x="12288" y="13974"/>
                </a:lnTo>
                <a:cubicBezTo>
                  <a:pt x="12288" y="13916"/>
                  <a:pt x="12265" y="13871"/>
                  <a:pt x="12236" y="13871"/>
                </a:cubicBezTo>
                <a:close/>
                <a:moveTo>
                  <a:pt x="13085" y="13871"/>
                </a:moveTo>
                <a:cubicBezTo>
                  <a:pt x="13056" y="13871"/>
                  <a:pt x="13032" y="13916"/>
                  <a:pt x="13032" y="13974"/>
                </a:cubicBezTo>
                <a:lnTo>
                  <a:pt x="13032" y="14194"/>
                </a:lnTo>
                <a:cubicBezTo>
                  <a:pt x="13032" y="14251"/>
                  <a:pt x="13056" y="14298"/>
                  <a:pt x="13085" y="14298"/>
                </a:cubicBezTo>
                <a:cubicBezTo>
                  <a:pt x="13114" y="14298"/>
                  <a:pt x="13138" y="14251"/>
                  <a:pt x="13138" y="14194"/>
                </a:cubicBezTo>
                <a:lnTo>
                  <a:pt x="13138" y="13974"/>
                </a:lnTo>
                <a:cubicBezTo>
                  <a:pt x="13138" y="13916"/>
                  <a:pt x="13114" y="13871"/>
                  <a:pt x="13085" y="13871"/>
                </a:cubicBezTo>
                <a:close/>
                <a:moveTo>
                  <a:pt x="13399" y="13871"/>
                </a:moveTo>
                <a:cubicBezTo>
                  <a:pt x="13370" y="13871"/>
                  <a:pt x="13348" y="13916"/>
                  <a:pt x="13348" y="13974"/>
                </a:cubicBezTo>
                <a:lnTo>
                  <a:pt x="13348" y="14194"/>
                </a:lnTo>
                <a:cubicBezTo>
                  <a:pt x="13348" y="14251"/>
                  <a:pt x="13370" y="14298"/>
                  <a:pt x="13399" y="14298"/>
                </a:cubicBezTo>
                <a:cubicBezTo>
                  <a:pt x="13428" y="14298"/>
                  <a:pt x="13452" y="14251"/>
                  <a:pt x="13452" y="14194"/>
                </a:cubicBezTo>
                <a:lnTo>
                  <a:pt x="13452" y="13974"/>
                </a:lnTo>
                <a:cubicBezTo>
                  <a:pt x="13452" y="13916"/>
                  <a:pt x="13428" y="13871"/>
                  <a:pt x="13399" y="13871"/>
                </a:cubicBezTo>
                <a:close/>
                <a:moveTo>
                  <a:pt x="14249" y="13871"/>
                </a:moveTo>
                <a:cubicBezTo>
                  <a:pt x="14220" y="13871"/>
                  <a:pt x="14196" y="13916"/>
                  <a:pt x="14196" y="13974"/>
                </a:cubicBezTo>
                <a:lnTo>
                  <a:pt x="14196" y="14194"/>
                </a:lnTo>
                <a:cubicBezTo>
                  <a:pt x="14196" y="14251"/>
                  <a:pt x="14220" y="14298"/>
                  <a:pt x="14249" y="14298"/>
                </a:cubicBezTo>
                <a:cubicBezTo>
                  <a:pt x="14278" y="14298"/>
                  <a:pt x="14302" y="14251"/>
                  <a:pt x="14302" y="14194"/>
                </a:cubicBezTo>
                <a:lnTo>
                  <a:pt x="14302" y="13974"/>
                </a:lnTo>
                <a:cubicBezTo>
                  <a:pt x="14302" y="13916"/>
                  <a:pt x="14278" y="13871"/>
                  <a:pt x="14249" y="13871"/>
                </a:cubicBezTo>
                <a:close/>
                <a:moveTo>
                  <a:pt x="14564" y="13871"/>
                </a:moveTo>
                <a:cubicBezTo>
                  <a:pt x="14535" y="13871"/>
                  <a:pt x="14511" y="13916"/>
                  <a:pt x="14511" y="13974"/>
                </a:cubicBezTo>
                <a:lnTo>
                  <a:pt x="14511" y="14194"/>
                </a:lnTo>
                <a:cubicBezTo>
                  <a:pt x="14511" y="14251"/>
                  <a:pt x="14535" y="14298"/>
                  <a:pt x="14564" y="14298"/>
                </a:cubicBezTo>
                <a:cubicBezTo>
                  <a:pt x="14593" y="14298"/>
                  <a:pt x="14617" y="14251"/>
                  <a:pt x="14617" y="14194"/>
                </a:cubicBezTo>
                <a:lnTo>
                  <a:pt x="14617" y="13974"/>
                </a:lnTo>
                <a:cubicBezTo>
                  <a:pt x="14617" y="13916"/>
                  <a:pt x="14593" y="13871"/>
                  <a:pt x="14564" y="13871"/>
                </a:cubicBezTo>
                <a:close/>
                <a:moveTo>
                  <a:pt x="15413" y="13871"/>
                </a:moveTo>
                <a:cubicBezTo>
                  <a:pt x="15384" y="13871"/>
                  <a:pt x="15360" y="13916"/>
                  <a:pt x="15360" y="13974"/>
                </a:cubicBezTo>
                <a:lnTo>
                  <a:pt x="15360" y="14194"/>
                </a:lnTo>
                <a:cubicBezTo>
                  <a:pt x="15360" y="14251"/>
                  <a:pt x="15384" y="14298"/>
                  <a:pt x="15413" y="14298"/>
                </a:cubicBezTo>
                <a:cubicBezTo>
                  <a:pt x="15442" y="14298"/>
                  <a:pt x="15465" y="14251"/>
                  <a:pt x="15465" y="14194"/>
                </a:cubicBezTo>
                <a:lnTo>
                  <a:pt x="15465" y="13974"/>
                </a:lnTo>
                <a:cubicBezTo>
                  <a:pt x="15465" y="13916"/>
                  <a:pt x="15442" y="13871"/>
                  <a:pt x="15413" y="13871"/>
                </a:cubicBezTo>
                <a:close/>
                <a:moveTo>
                  <a:pt x="15728" y="13871"/>
                </a:moveTo>
                <a:cubicBezTo>
                  <a:pt x="15699" y="13871"/>
                  <a:pt x="15675" y="13916"/>
                  <a:pt x="15675" y="13974"/>
                </a:cubicBezTo>
                <a:lnTo>
                  <a:pt x="15675" y="14194"/>
                </a:lnTo>
                <a:cubicBezTo>
                  <a:pt x="15675" y="14251"/>
                  <a:pt x="15699" y="14298"/>
                  <a:pt x="15728" y="14298"/>
                </a:cubicBezTo>
                <a:cubicBezTo>
                  <a:pt x="15757" y="14298"/>
                  <a:pt x="15781" y="14251"/>
                  <a:pt x="15781" y="14194"/>
                </a:cubicBezTo>
                <a:lnTo>
                  <a:pt x="15781" y="13974"/>
                </a:lnTo>
                <a:cubicBezTo>
                  <a:pt x="15781" y="13916"/>
                  <a:pt x="15757" y="13871"/>
                  <a:pt x="15728" y="13871"/>
                </a:cubicBezTo>
                <a:close/>
                <a:moveTo>
                  <a:pt x="16578" y="13871"/>
                </a:moveTo>
                <a:cubicBezTo>
                  <a:pt x="16549" y="13871"/>
                  <a:pt x="16525" y="13916"/>
                  <a:pt x="16525" y="13974"/>
                </a:cubicBezTo>
                <a:lnTo>
                  <a:pt x="16525" y="14194"/>
                </a:lnTo>
                <a:cubicBezTo>
                  <a:pt x="16525" y="14251"/>
                  <a:pt x="16549" y="14298"/>
                  <a:pt x="16578" y="14298"/>
                </a:cubicBezTo>
                <a:cubicBezTo>
                  <a:pt x="16607" y="14298"/>
                  <a:pt x="16630" y="14251"/>
                  <a:pt x="16630" y="14194"/>
                </a:cubicBezTo>
                <a:lnTo>
                  <a:pt x="16630" y="13974"/>
                </a:lnTo>
                <a:cubicBezTo>
                  <a:pt x="16630" y="13916"/>
                  <a:pt x="16607" y="13871"/>
                  <a:pt x="16578" y="13871"/>
                </a:cubicBezTo>
                <a:close/>
                <a:moveTo>
                  <a:pt x="16892" y="13871"/>
                </a:moveTo>
                <a:cubicBezTo>
                  <a:pt x="16863" y="13871"/>
                  <a:pt x="16839" y="13916"/>
                  <a:pt x="16839" y="13974"/>
                </a:cubicBezTo>
                <a:lnTo>
                  <a:pt x="16839" y="14194"/>
                </a:lnTo>
                <a:cubicBezTo>
                  <a:pt x="16839" y="14251"/>
                  <a:pt x="16863" y="14298"/>
                  <a:pt x="16892" y="14298"/>
                </a:cubicBezTo>
                <a:cubicBezTo>
                  <a:pt x="16921" y="14298"/>
                  <a:pt x="16944" y="14251"/>
                  <a:pt x="16944" y="14194"/>
                </a:cubicBezTo>
                <a:lnTo>
                  <a:pt x="16944" y="13974"/>
                </a:lnTo>
                <a:cubicBezTo>
                  <a:pt x="16944" y="13916"/>
                  <a:pt x="16921" y="13871"/>
                  <a:pt x="16892" y="13871"/>
                </a:cubicBezTo>
                <a:close/>
                <a:moveTo>
                  <a:pt x="17741" y="13871"/>
                </a:moveTo>
                <a:cubicBezTo>
                  <a:pt x="17712" y="13871"/>
                  <a:pt x="17689" y="13916"/>
                  <a:pt x="17689" y="13974"/>
                </a:cubicBezTo>
                <a:lnTo>
                  <a:pt x="17689" y="14194"/>
                </a:lnTo>
                <a:cubicBezTo>
                  <a:pt x="17689" y="14251"/>
                  <a:pt x="17712" y="14298"/>
                  <a:pt x="17741" y="14298"/>
                </a:cubicBezTo>
                <a:cubicBezTo>
                  <a:pt x="17770" y="14298"/>
                  <a:pt x="17794" y="14251"/>
                  <a:pt x="17794" y="14194"/>
                </a:cubicBezTo>
                <a:lnTo>
                  <a:pt x="17794" y="13974"/>
                </a:lnTo>
                <a:cubicBezTo>
                  <a:pt x="17794" y="13916"/>
                  <a:pt x="17770" y="13871"/>
                  <a:pt x="17741" y="13871"/>
                </a:cubicBezTo>
                <a:close/>
                <a:moveTo>
                  <a:pt x="18055" y="13871"/>
                </a:moveTo>
                <a:cubicBezTo>
                  <a:pt x="18026" y="13871"/>
                  <a:pt x="18002" y="13916"/>
                  <a:pt x="18002" y="13974"/>
                </a:cubicBezTo>
                <a:lnTo>
                  <a:pt x="18002" y="14194"/>
                </a:lnTo>
                <a:cubicBezTo>
                  <a:pt x="18002" y="14251"/>
                  <a:pt x="18026" y="14298"/>
                  <a:pt x="18055" y="14298"/>
                </a:cubicBezTo>
                <a:cubicBezTo>
                  <a:pt x="18085" y="14298"/>
                  <a:pt x="18108" y="14251"/>
                  <a:pt x="18108" y="14194"/>
                </a:cubicBezTo>
                <a:lnTo>
                  <a:pt x="18108" y="13974"/>
                </a:lnTo>
                <a:cubicBezTo>
                  <a:pt x="18108" y="13916"/>
                  <a:pt x="18085" y="13871"/>
                  <a:pt x="18055" y="13871"/>
                </a:cubicBezTo>
                <a:close/>
                <a:moveTo>
                  <a:pt x="18905" y="13871"/>
                </a:moveTo>
                <a:cubicBezTo>
                  <a:pt x="18876" y="13871"/>
                  <a:pt x="18852" y="13916"/>
                  <a:pt x="18852" y="13974"/>
                </a:cubicBezTo>
                <a:lnTo>
                  <a:pt x="18852" y="14194"/>
                </a:lnTo>
                <a:cubicBezTo>
                  <a:pt x="18852" y="14251"/>
                  <a:pt x="18876" y="14298"/>
                  <a:pt x="18905" y="14298"/>
                </a:cubicBezTo>
                <a:cubicBezTo>
                  <a:pt x="18934" y="14298"/>
                  <a:pt x="18958" y="14251"/>
                  <a:pt x="18958" y="14194"/>
                </a:cubicBezTo>
                <a:lnTo>
                  <a:pt x="18958" y="13974"/>
                </a:lnTo>
                <a:cubicBezTo>
                  <a:pt x="18958" y="13916"/>
                  <a:pt x="18934" y="13871"/>
                  <a:pt x="18905" y="13871"/>
                </a:cubicBezTo>
                <a:close/>
                <a:moveTo>
                  <a:pt x="19220" y="13871"/>
                </a:moveTo>
                <a:cubicBezTo>
                  <a:pt x="19191" y="13871"/>
                  <a:pt x="19167" y="13916"/>
                  <a:pt x="19167" y="13974"/>
                </a:cubicBezTo>
                <a:lnTo>
                  <a:pt x="19167" y="14194"/>
                </a:lnTo>
                <a:cubicBezTo>
                  <a:pt x="19167" y="14251"/>
                  <a:pt x="19191" y="14298"/>
                  <a:pt x="19220" y="14298"/>
                </a:cubicBezTo>
                <a:cubicBezTo>
                  <a:pt x="19249" y="14298"/>
                  <a:pt x="19273" y="14251"/>
                  <a:pt x="19273" y="14194"/>
                </a:cubicBezTo>
                <a:lnTo>
                  <a:pt x="19273" y="13974"/>
                </a:lnTo>
                <a:cubicBezTo>
                  <a:pt x="19273" y="13916"/>
                  <a:pt x="19249" y="13871"/>
                  <a:pt x="19220" y="13871"/>
                </a:cubicBezTo>
                <a:close/>
                <a:moveTo>
                  <a:pt x="20069" y="13871"/>
                </a:moveTo>
                <a:cubicBezTo>
                  <a:pt x="20040" y="13871"/>
                  <a:pt x="20016" y="13916"/>
                  <a:pt x="20016" y="13974"/>
                </a:cubicBezTo>
                <a:lnTo>
                  <a:pt x="20016" y="14194"/>
                </a:lnTo>
                <a:cubicBezTo>
                  <a:pt x="20016" y="14251"/>
                  <a:pt x="20040" y="14298"/>
                  <a:pt x="20069" y="14298"/>
                </a:cubicBezTo>
                <a:cubicBezTo>
                  <a:pt x="20099" y="14298"/>
                  <a:pt x="20122" y="14251"/>
                  <a:pt x="20122" y="14194"/>
                </a:cubicBezTo>
                <a:lnTo>
                  <a:pt x="20122" y="13974"/>
                </a:lnTo>
                <a:cubicBezTo>
                  <a:pt x="20122" y="13916"/>
                  <a:pt x="20099" y="13871"/>
                  <a:pt x="20069" y="13871"/>
                </a:cubicBezTo>
                <a:close/>
                <a:moveTo>
                  <a:pt x="20384" y="13871"/>
                </a:moveTo>
                <a:cubicBezTo>
                  <a:pt x="20355" y="13871"/>
                  <a:pt x="20331" y="13916"/>
                  <a:pt x="20331" y="13974"/>
                </a:cubicBezTo>
                <a:lnTo>
                  <a:pt x="20331" y="14194"/>
                </a:lnTo>
                <a:cubicBezTo>
                  <a:pt x="20331" y="14251"/>
                  <a:pt x="20355" y="14298"/>
                  <a:pt x="20384" y="14298"/>
                </a:cubicBezTo>
                <a:cubicBezTo>
                  <a:pt x="20413" y="14298"/>
                  <a:pt x="20436" y="14251"/>
                  <a:pt x="20436" y="14194"/>
                </a:cubicBezTo>
                <a:lnTo>
                  <a:pt x="20436" y="13974"/>
                </a:lnTo>
                <a:cubicBezTo>
                  <a:pt x="20436" y="13916"/>
                  <a:pt x="20413" y="13871"/>
                  <a:pt x="20384" y="13871"/>
                </a:cubicBezTo>
                <a:close/>
                <a:moveTo>
                  <a:pt x="21234" y="13871"/>
                </a:moveTo>
                <a:cubicBezTo>
                  <a:pt x="21204" y="13871"/>
                  <a:pt x="21181" y="13916"/>
                  <a:pt x="21181" y="13974"/>
                </a:cubicBezTo>
                <a:lnTo>
                  <a:pt x="21181" y="14194"/>
                </a:lnTo>
                <a:cubicBezTo>
                  <a:pt x="21181" y="14251"/>
                  <a:pt x="21204" y="14298"/>
                  <a:pt x="21234" y="14298"/>
                </a:cubicBezTo>
                <a:cubicBezTo>
                  <a:pt x="21263" y="14298"/>
                  <a:pt x="21285" y="14251"/>
                  <a:pt x="21285" y="14194"/>
                </a:cubicBezTo>
                <a:lnTo>
                  <a:pt x="21285" y="13974"/>
                </a:lnTo>
                <a:cubicBezTo>
                  <a:pt x="21285" y="13916"/>
                  <a:pt x="21263" y="13871"/>
                  <a:pt x="21234" y="13871"/>
                </a:cubicBezTo>
                <a:close/>
                <a:moveTo>
                  <a:pt x="21547" y="13871"/>
                </a:moveTo>
                <a:cubicBezTo>
                  <a:pt x="21518" y="13871"/>
                  <a:pt x="21495" y="13916"/>
                  <a:pt x="21495" y="13974"/>
                </a:cubicBezTo>
                <a:lnTo>
                  <a:pt x="21495" y="14194"/>
                </a:lnTo>
                <a:cubicBezTo>
                  <a:pt x="21495" y="14251"/>
                  <a:pt x="21518" y="14298"/>
                  <a:pt x="21547" y="14298"/>
                </a:cubicBezTo>
                <a:cubicBezTo>
                  <a:pt x="21576" y="14298"/>
                  <a:pt x="21600" y="14251"/>
                  <a:pt x="21600" y="14194"/>
                </a:cubicBezTo>
                <a:lnTo>
                  <a:pt x="21600" y="13974"/>
                </a:lnTo>
                <a:cubicBezTo>
                  <a:pt x="21600" y="13916"/>
                  <a:pt x="21576" y="13871"/>
                  <a:pt x="21547" y="13871"/>
                </a:cubicBezTo>
                <a:close/>
                <a:moveTo>
                  <a:pt x="53" y="14601"/>
                </a:moveTo>
                <a:cubicBezTo>
                  <a:pt x="24" y="14601"/>
                  <a:pt x="0" y="14646"/>
                  <a:pt x="0" y="14704"/>
                </a:cubicBezTo>
                <a:lnTo>
                  <a:pt x="0" y="14924"/>
                </a:lnTo>
                <a:cubicBezTo>
                  <a:pt x="0" y="14981"/>
                  <a:pt x="24" y="15028"/>
                  <a:pt x="53" y="15028"/>
                </a:cubicBezTo>
                <a:cubicBezTo>
                  <a:pt x="82" y="15028"/>
                  <a:pt x="106" y="14981"/>
                  <a:pt x="106" y="14924"/>
                </a:cubicBezTo>
                <a:lnTo>
                  <a:pt x="106" y="14704"/>
                </a:lnTo>
                <a:cubicBezTo>
                  <a:pt x="106" y="14646"/>
                  <a:pt x="82" y="14601"/>
                  <a:pt x="53" y="14601"/>
                </a:cubicBezTo>
                <a:close/>
                <a:moveTo>
                  <a:pt x="367" y="14601"/>
                </a:moveTo>
                <a:cubicBezTo>
                  <a:pt x="338" y="14601"/>
                  <a:pt x="315" y="14646"/>
                  <a:pt x="315" y="14704"/>
                </a:cubicBezTo>
                <a:lnTo>
                  <a:pt x="315" y="14924"/>
                </a:lnTo>
                <a:cubicBezTo>
                  <a:pt x="315" y="14981"/>
                  <a:pt x="338" y="15028"/>
                  <a:pt x="367" y="15028"/>
                </a:cubicBezTo>
                <a:cubicBezTo>
                  <a:pt x="397" y="15028"/>
                  <a:pt x="420" y="14981"/>
                  <a:pt x="420" y="14924"/>
                </a:cubicBezTo>
                <a:lnTo>
                  <a:pt x="420" y="14704"/>
                </a:lnTo>
                <a:cubicBezTo>
                  <a:pt x="420" y="14646"/>
                  <a:pt x="397" y="14601"/>
                  <a:pt x="367" y="14601"/>
                </a:cubicBezTo>
                <a:close/>
                <a:moveTo>
                  <a:pt x="1217" y="14601"/>
                </a:moveTo>
                <a:cubicBezTo>
                  <a:pt x="1188" y="14601"/>
                  <a:pt x="1164" y="14646"/>
                  <a:pt x="1164" y="14704"/>
                </a:cubicBezTo>
                <a:lnTo>
                  <a:pt x="1164" y="14924"/>
                </a:lnTo>
                <a:cubicBezTo>
                  <a:pt x="1164" y="14981"/>
                  <a:pt x="1188" y="15028"/>
                  <a:pt x="1217" y="15028"/>
                </a:cubicBezTo>
                <a:cubicBezTo>
                  <a:pt x="1246" y="15028"/>
                  <a:pt x="1270" y="14981"/>
                  <a:pt x="1270" y="14924"/>
                </a:cubicBezTo>
                <a:lnTo>
                  <a:pt x="1270" y="14704"/>
                </a:lnTo>
                <a:cubicBezTo>
                  <a:pt x="1270" y="14646"/>
                  <a:pt x="1246" y="14601"/>
                  <a:pt x="1217" y="14601"/>
                </a:cubicBezTo>
                <a:close/>
                <a:moveTo>
                  <a:pt x="1532" y="14601"/>
                </a:moveTo>
                <a:cubicBezTo>
                  <a:pt x="1503" y="14601"/>
                  <a:pt x="1479" y="14646"/>
                  <a:pt x="1479" y="14704"/>
                </a:cubicBezTo>
                <a:lnTo>
                  <a:pt x="1479" y="14924"/>
                </a:lnTo>
                <a:cubicBezTo>
                  <a:pt x="1479" y="14981"/>
                  <a:pt x="1503" y="15028"/>
                  <a:pt x="1532" y="15028"/>
                </a:cubicBezTo>
                <a:cubicBezTo>
                  <a:pt x="1561" y="15028"/>
                  <a:pt x="1584" y="14981"/>
                  <a:pt x="1584" y="14924"/>
                </a:cubicBezTo>
                <a:lnTo>
                  <a:pt x="1584" y="14704"/>
                </a:lnTo>
                <a:cubicBezTo>
                  <a:pt x="1584" y="14646"/>
                  <a:pt x="1561" y="14601"/>
                  <a:pt x="1532" y="14601"/>
                </a:cubicBezTo>
                <a:close/>
                <a:moveTo>
                  <a:pt x="2380" y="14601"/>
                </a:moveTo>
                <a:cubicBezTo>
                  <a:pt x="2351" y="14601"/>
                  <a:pt x="2329" y="14646"/>
                  <a:pt x="2329" y="14704"/>
                </a:cubicBezTo>
                <a:lnTo>
                  <a:pt x="2329" y="14924"/>
                </a:lnTo>
                <a:cubicBezTo>
                  <a:pt x="2329" y="14981"/>
                  <a:pt x="2351" y="15028"/>
                  <a:pt x="2380" y="15028"/>
                </a:cubicBezTo>
                <a:cubicBezTo>
                  <a:pt x="2409" y="15028"/>
                  <a:pt x="2433" y="14981"/>
                  <a:pt x="2433" y="14924"/>
                </a:cubicBezTo>
                <a:lnTo>
                  <a:pt x="2433" y="14704"/>
                </a:lnTo>
                <a:cubicBezTo>
                  <a:pt x="2433" y="14646"/>
                  <a:pt x="2409" y="14601"/>
                  <a:pt x="2380" y="14601"/>
                </a:cubicBezTo>
                <a:close/>
                <a:moveTo>
                  <a:pt x="2695" y="14601"/>
                </a:moveTo>
                <a:cubicBezTo>
                  <a:pt x="2666" y="14601"/>
                  <a:pt x="2643" y="14646"/>
                  <a:pt x="2643" y="14704"/>
                </a:cubicBezTo>
                <a:lnTo>
                  <a:pt x="2643" y="14924"/>
                </a:lnTo>
                <a:cubicBezTo>
                  <a:pt x="2643" y="14981"/>
                  <a:pt x="2666" y="15028"/>
                  <a:pt x="2695" y="15028"/>
                </a:cubicBezTo>
                <a:cubicBezTo>
                  <a:pt x="2724" y="15028"/>
                  <a:pt x="2748" y="14981"/>
                  <a:pt x="2748" y="14924"/>
                </a:cubicBezTo>
                <a:lnTo>
                  <a:pt x="2748" y="14704"/>
                </a:lnTo>
                <a:cubicBezTo>
                  <a:pt x="2748" y="14646"/>
                  <a:pt x="2724" y="14601"/>
                  <a:pt x="2695" y="14601"/>
                </a:cubicBezTo>
                <a:close/>
                <a:moveTo>
                  <a:pt x="3545" y="14601"/>
                </a:moveTo>
                <a:cubicBezTo>
                  <a:pt x="3516" y="14601"/>
                  <a:pt x="3492" y="14646"/>
                  <a:pt x="3492" y="14704"/>
                </a:cubicBezTo>
                <a:lnTo>
                  <a:pt x="3492" y="14924"/>
                </a:lnTo>
                <a:cubicBezTo>
                  <a:pt x="3492" y="14981"/>
                  <a:pt x="3516" y="15028"/>
                  <a:pt x="3545" y="15028"/>
                </a:cubicBezTo>
                <a:cubicBezTo>
                  <a:pt x="3574" y="15028"/>
                  <a:pt x="3598" y="14981"/>
                  <a:pt x="3598" y="14924"/>
                </a:cubicBezTo>
                <a:lnTo>
                  <a:pt x="3598" y="14704"/>
                </a:lnTo>
                <a:cubicBezTo>
                  <a:pt x="3598" y="14646"/>
                  <a:pt x="3574" y="14601"/>
                  <a:pt x="3545" y="14601"/>
                </a:cubicBezTo>
                <a:close/>
                <a:moveTo>
                  <a:pt x="3859" y="14601"/>
                </a:moveTo>
                <a:cubicBezTo>
                  <a:pt x="3830" y="14601"/>
                  <a:pt x="3806" y="14646"/>
                  <a:pt x="3806" y="14704"/>
                </a:cubicBezTo>
                <a:lnTo>
                  <a:pt x="3806" y="14924"/>
                </a:lnTo>
                <a:cubicBezTo>
                  <a:pt x="3806" y="14981"/>
                  <a:pt x="3830" y="15028"/>
                  <a:pt x="3859" y="15028"/>
                </a:cubicBezTo>
                <a:cubicBezTo>
                  <a:pt x="3888" y="15028"/>
                  <a:pt x="3912" y="14981"/>
                  <a:pt x="3912" y="14924"/>
                </a:cubicBezTo>
                <a:lnTo>
                  <a:pt x="3912" y="14704"/>
                </a:lnTo>
                <a:cubicBezTo>
                  <a:pt x="3912" y="14646"/>
                  <a:pt x="3888" y="14601"/>
                  <a:pt x="3859" y="14601"/>
                </a:cubicBezTo>
                <a:close/>
                <a:moveTo>
                  <a:pt x="4709" y="14601"/>
                </a:moveTo>
                <a:cubicBezTo>
                  <a:pt x="4680" y="14601"/>
                  <a:pt x="4656" y="14646"/>
                  <a:pt x="4656" y="14704"/>
                </a:cubicBezTo>
                <a:lnTo>
                  <a:pt x="4656" y="14924"/>
                </a:lnTo>
                <a:cubicBezTo>
                  <a:pt x="4656" y="14981"/>
                  <a:pt x="4680" y="15028"/>
                  <a:pt x="4709" y="15028"/>
                </a:cubicBezTo>
                <a:cubicBezTo>
                  <a:pt x="4738" y="15028"/>
                  <a:pt x="4762" y="14981"/>
                  <a:pt x="4762" y="14924"/>
                </a:cubicBezTo>
                <a:lnTo>
                  <a:pt x="4762" y="14704"/>
                </a:lnTo>
                <a:cubicBezTo>
                  <a:pt x="4762" y="14646"/>
                  <a:pt x="4738" y="14601"/>
                  <a:pt x="4709" y="14601"/>
                </a:cubicBezTo>
                <a:close/>
                <a:moveTo>
                  <a:pt x="5023" y="14601"/>
                </a:moveTo>
                <a:cubicBezTo>
                  <a:pt x="4994" y="14601"/>
                  <a:pt x="4970" y="14646"/>
                  <a:pt x="4970" y="14704"/>
                </a:cubicBezTo>
                <a:lnTo>
                  <a:pt x="4970" y="14924"/>
                </a:lnTo>
                <a:cubicBezTo>
                  <a:pt x="4970" y="14981"/>
                  <a:pt x="4994" y="15028"/>
                  <a:pt x="5023" y="15028"/>
                </a:cubicBezTo>
                <a:cubicBezTo>
                  <a:pt x="5053" y="15028"/>
                  <a:pt x="5076" y="14981"/>
                  <a:pt x="5076" y="14924"/>
                </a:cubicBezTo>
                <a:lnTo>
                  <a:pt x="5076" y="14704"/>
                </a:lnTo>
                <a:cubicBezTo>
                  <a:pt x="5076" y="14646"/>
                  <a:pt x="5053" y="14601"/>
                  <a:pt x="5023" y="14601"/>
                </a:cubicBezTo>
                <a:close/>
                <a:moveTo>
                  <a:pt x="5873" y="14601"/>
                </a:moveTo>
                <a:cubicBezTo>
                  <a:pt x="5844" y="14601"/>
                  <a:pt x="5820" y="14646"/>
                  <a:pt x="5820" y="14704"/>
                </a:cubicBezTo>
                <a:lnTo>
                  <a:pt x="5820" y="14924"/>
                </a:lnTo>
                <a:cubicBezTo>
                  <a:pt x="5820" y="14981"/>
                  <a:pt x="5844" y="15028"/>
                  <a:pt x="5873" y="15028"/>
                </a:cubicBezTo>
                <a:cubicBezTo>
                  <a:pt x="5902" y="15028"/>
                  <a:pt x="5926" y="14981"/>
                  <a:pt x="5926" y="14924"/>
                </a:cubicBezTo>
                <a:lnTo>
                  <a:pt x="5926" y="14704"/>
                </a:lnTo>
                <a:cubicBezTo>
                  <a:pt x="5926" y="14646"/>
                  <a:pt x="5902" y="14601"/>
                  <a:pt x="5873" y="14601"/>
                </a:cubicBezTo>
                <a:close/>
                <a:moveTo>
                  <a:pt x="6188" y="14601"/>
                </a:moveTo>
                <a:cubicBezTo>
                  <a:pt x="6159" y="14601"/>
                  <a:pt x="6135" y="14646"/>
                  <a:pt x="6135" y="14704"/>
                </a:cubicBezTo>
                <a:lnTo>
                  <a:pt x="6135" y="14924"/>
                </a:lnTo>
                <a:cubicBezTo>
                  <a:pt x="6135" y="14981"/>
                  <a:pt x="6159" y="15028"/>
                  <a:pt x="6188" y="15028"/>
                </a:cubicBezTo>
                <a:cubicBezTo>
                  <a:pt x="6217" y="15028"/>
                  <a:pt x="6240" y="14981"/>
                  <a:pt x="6240" y="14924"/>
                </a:cubicBezTo>
                <a:lnTo>
                  <a:pt x="6240" y="14704"/>
                </a:lnTo>
                <a:cubicBezTo>
                  <a:pt x="6240" y="14646"/>
                  <a:pt x="6217" y="14601"/>
                  <a:pt x="6188" y="14601"/>
                </a:cubicBezTo>
                <a:close/>
                <a:moveTo>
                  <a:pt x="7036" y="14601"/>
                </a:moveTo>
                <a:cubicBezTo>
                  <a:pt x="7007" y="14601"/>
                  <a:pt x="6984" y="14646"/>
                  <a:pt x="6984" y="14704"/>
                </a:cubicBezTo>
                <a:lnTo>
                  <a:pt x="6984" y="14924"/>
                </a:lnTo>
                <a:cubicBezTo>
                  <a:pt x="6984" y="14981"/>
                  <a:pt x="7007" y="15028"/>
                  <a:pt x="7036" y="15028"/>
                </a:cubicBezTo>
                <a:cubicBezTo>
                  <a:pt x="7065" y="15028"/>
                  <a:pt x="7089" y="14981"/>
                  <a:pt x="7089" y="14924"/>
                </a:cubicBezTo>
                <a:lnTo>
                  <a:pt x="7089" y="14704"/>
                </a:lnTo>
                <a:cubicBezTo>
                  <a:pt x="7089" y="14646"/>
                  <a:pt x="7065" y="14601"/>
                  <a:pt x="7036" y="14601"/>
                </a:cubicBezTo>
                <a:close/>
                <a:moveTo>
                  <a:pt x="7351" y="14601"/>
                </a:moveTo>
                <a:cubicBezTo>
                  <a:pt x="7322" y="14601"/>
                  <a:pt x="7299" y="14646"/>
                  <a:pt x="7299" y="14704"/>
                </a:cubicBezTo>
                <a:lnTo>
                  <a:pt x="7299" y="14924"/>
                </a:lnTo>
                <a:cubicBezTo>
                  <a:pt x="7299" y="14981"/>
                  <a:pt x="7322" y="15028"/>
                  <a:pt x="7351" y="15028"/>
                </a:cubicBezTo>
                <a:cubicBezTo>
                  <a:pt x="7380" y="15028"/>
                  <a:pt x="7404" y="14981"/>
                  <a:pt x="7404" y="14924"/>
                </a:cubicBezTo>
                <a:lnTo>
                  <a:pt x="7404" y="14704"/>
                </a:lnTo>
                <a:cubicBezTo>
                  <a:pt x="7404" y="14646"/>
                  <a:pt x="7380" y="14601"/>
                  <a:pt x="7351" y="14601"/>
                </a:cubicBezTo>
                <a:close/>
                <a:moveTo>
                  <a:pt x="8201" y="14601"/>
                </a:moveTo>
                <a:cubicBezTo>
                  <a:pt x="8171" y="14601"/>
                  <a:pt x="8148" y="14646"/>
                  <a:pt x="8148" y="14704"/>
                </a:cubicBezTo>
                <a:lnTo>
                  <a:pt x="8148" y="14924"/>
                </a:lnTo>
                <a:cubicBezTo>
                  <a:pt x="8148" y="14981"/>
                  <a:pt x="8171" y="15028"/>
                  <a:pt x="8201" y="15028"/>
                </a:cubicBezTo>
                <a:cubicBezTo>
                  <a:pt x="8230" y="15028"/>
                  <a:pt x="8254" y="14981"/>
                  <a:pt x="8254" y="14924"/>
                </a:cubicBezTo>
                <a:lnTo>
                  <a:pt x="8254" y="14704"/>
                </a:lnTo>
                <a:cubicBezTo>
                  <a:pt x="8254" y="14646"/>
                  <a:pt x="8230" y="14601"/>
                  <a:pt x="8201" y="14601"/>
                </a:cubicBezTo>
                <a:close/>
                <a:moveTo>
                  <a:pt x="8515" y="14601"/>
                </a:moveTo>
                <a:cubicBezTo>
                  <a:pt x="8486" y="14601"/>
                  <a:pt x="8462" y="14646"/>
                  <a:pt x="8462" y="14704"/>
                </a:cubicBezTo>
                <a:lnTo>
                  <a:pt x="8462" y="14924"/>
                </a:lnTo>
                <a:cubicBezTo>
                  <a:pt x="8462" y="14981"/>
                  <a:pt x="8486" y="15028"/>
                  <a:pt x="8515" y="15028"/>
                </a:cubicBezTo>
                <a:cubicBezTo>
                  <a:pt x="8544" y="15028"/>
                  <a:pt x="8568" y="14981"/>
                  <a:pt x="8568" y="14924"/>
                </a:cubicBezTo>
                <a:lnTo>
                  <a:pt x="8568" y="14704"/>
                </a:lnTo>
                <a:cubicBezTo>
                  <a:pt x="8568" y="14646"/>
                  <a:pt x="8544" y="14601"/>
                  <a:pt x="8515" y="14601"/>
                </a:cubicBezTo>
                <a:close/>
                <a:moveTo>
                  <a:pt x="9365" y="14601"/>
                </a:moveTo>
                <a:cubicBezTo>
                  <a:pt x="9336" y="14601"/>
                  <a:pt x="9312" y="14646"/>
                  <a:pt x="9312" y="14704"/>
                </a:cubicBezTo>
                <a:lnTo>
                  <a:pt x="9312" y="14924"/>
                </a:lnTo>
                <a:cubicBezTo>
                  <a:pt x="9312" y="14981"/>
                  <a:pt x="9336" y="15028"/>
                  <a:pt x="9365" y="15028"/>
                </a:cubicBezTo>
                <a:cubicBezTo>
                  <a:pt x="9394" y="15028"/>
                  <a:pt x="9418" y="14981"/>
                  <a:pt x="9418" y="14924"/>
                </a:cubicBezTo>
                <a:lnTo>
                  <a:pt x="9418" y="14704"/>
                </a:lnTo>
                <a:cubicBezTo>
                  <a:pt x="9418" y="14646"/>
                  <a:pt x="9394" y="14601"/>
                  <a:pt x="9365" y="14601"/>
                </a:cubicBezTo>
                <a:close/>
                <a:moveTo>
                  <a:pt x="9679" y="14601"/>
                </a:moveTo>
                <a:cubicBezTo>
                  <a:pt x="9650" y="14601"/>
                  <a:pt x="9626" y="14646"/>
                  <a:pt x="9626" y="14704"/>
                </a:cubicBezTo>
                <a:lnTo>
                  <a:pt x="9626" y="14924"/>
                </a:lnTo>
                <a:cubicBezTo>
                  <a:pt x="9626" y="14981"/>
                  <a:pt x="9650" y="15028"/>
                  <a:pt x="9679" y="15028"/>
                </a:cubicBezTo>
                <a:cubicBezTo>
                  <a:pt x="9708" y="15028"/>
                  <a:pt x="9732" y="14981"/>
                  <a:pt x="9732" y="14924"/>
                </a:cubicBezTo>
                <a:lnTo>
                  <a:pt x="9732" y="14704"/>
                </a:lnTo>
                <a:cubicBezTo>
                  <a:pt x="9732" y="14646"/>
                  <a:pt x="9708" y="14601"/>
                  <a:pt x="9679" y="14601"/>
                </a:cubicBezTo>
                <a:close/>
                <a:moveTo>
                  <a:pt x="10529" y="14601"/>
                </a:moveTo>
                <a:cubicBezTo>
                  <a:pt x="10500" y="14601"/>
                  <a:pt x="10476" y="14646"/>
                  <a:pt x="10476" y="14704"/>
                </a:cubicBezTo>
                <a:lnTo>
                  <a:pt x="10476" y="14924"/>
                </a:lnTo>
                <a:cubicBezTo>
                  <a:pt x="10476" y="14981"/>
                  <a:pt x="10500" y="15028"/>
                  <a:pt x="10529" y="15028"/>
                </a:cubicBezTo>
                <a:cubicBezTo>
                  <a:pt x="10558" y="15028"/>
                  <a:pt x="10582" y="14981"/>
                  <a:pt x="10582" y="14924"/>
                </a:cubicBezTo>
                <a:lnTo>
                  <a:pt x="10582" y="14704"/>
                </a:lnTo>
                <a:cubicBezTo>
                  <a:pt x="10582" y="14646"/>
                  <a:pt x="10558" y="14601"/>
                  <a:pt x="10529" y="14601"/>
                </a:cubicBezTo>
                <a:close/>
                <a:moveTo>
                  <a:pt x="10844" y="14601"/>
                </a:moveTo>
                <a:cubicBezTo>
                  <a:pt x="10814" y="14601"/>
                  <a:pt x="10791" y="14646"/>
                  <a:pt x="10791" y="14704"/>
                </a:cubicBezTo>
                <a:lnTo>
                  <a:pt x="10791" y="14924"/>
                </a:lnTo>
                <a:cubicBezTo>
                  <a:pt x="10791" y="14981"/>
                  <a:pt x="10814" y="15028"/>
                  <a:pt x="10844" y="15028"/>
                </a:cubicBezTo>
                <a:cubicBezTo>
                  <a:pt x="10873" y="15028"/>
                  <a:pt x="10895" y="14981"/>
                  <a:pt x="10895" y="14924"/>
                </a:cubicBezTo>
                <a:lnTo>
                  <a:pt x="10895" y="14704"/>
                </a:lnTo>
                <a:cubicBezTo>
                  <a:pt x="10895" y="14646"/>
                  <a:pt x="10873" y="14601"/>
                  <a:pt x="10844" y="14601"/>
                </a:cubicBezTo>
                <a:close/>
                <a:moveTo>
                  <a:pt x="11692" y="14601"/>
                </a:moveTo>
                <a:cubicBezTo>
                  <a:pt x="11663" y="14601"/>
                  <a:pt x="11640" y="14646"/>
                  <a:pt x="11640" y="14704"/>
                </a:cubicBezTo>
                <a:lnTo>
                  <a:pt x="11640" y="14924"/>
                </a:lnTo>
                <a:cubicBezTo>
                  <a:pt x="11640" y="14981"/>
                  <a:pt x="11663" y="15028"/>
                  <a:pt x="11692" y="15028"/>
                </a:cubicBezTo>
                <a:cubicBezTo>
                  <a:pt x="11721" y="15028"/>
                  <a:pt x="11745" y="14981"/>
                  <a:pt x="11745" y="14924"/>
                </a:cubicBezTo>
                <a:lnTo>
                  <a:pt x="11745" y="14704"/>
                </a:lnTo>
                <a:cubicBezTo>
                  <a:pt x="11745" y="14646"/>
                  <a:pt x="11721" y="14601"/>
                  <a:pt x="11692" y="14601"/>
                </a:cubicBezTo>
                <a:close/>
                <a:moveTo>
                  <a:pt x="12007" y="14601"/>
                </a:moveTo>
                <a:cubicBezTo>
                  <a:pt x="11978" y="14601"/>
                  <a:pt x="11955" y="14646"/>
                  <a:pt x="11955" y="14704"/>
                </a:cubicBezTo>
                <a:lnTo>
                  <a:pt x="11955" y="14924"/>
                </a:lnTo>
                <a:cubicBezTo>
                  <a:pt x="11955" y="14981"/>
                  <a:pt x="11978" y="15028"/>
                  <a:pt x="12007" y="15028"/>
                </a:cubicBezTo>
                <a:cubicBezTo>
                  <a:pt x="12036" y="15028"/>
                  <a:pt x="12060" y="14981"/>
                  <a:pt x="12060" y="14924"/>
                </a:cubicBezTo>
                <a:lnTo>
                  <a:pt x="12060" y="14704"/>
                </a:lnTo>
                <a:cubicBezTo>
                  <a:pt x="12060" y="14646"/>
                  <a:pt x="12036" y="14601"/>
                  <a:pt x="12007" y="14601"/>
                </a:cubicBezTo>
                <a:close/>
                <a:moveTo>
                  <a:pt x="12856" y="14601"/>
                </a:moveTo>
                <a:cubicBezTo>
                  <a:pt x="12827" y="14601"/>
                  <a:pt x="12804" y="14646"/>
                  <a:pt x="12804" y="14704"/>
                </a:cubicBezTo>
                <a:lnTo>
                  <a:pt x="12804" y="14924"/>
                </a:lnTo>
                <a:cubicBezTo>
                  <a:pt x="12804" y="14981"/>
                  <a:pt x="12827" y="15028"/>
                  <a:pt x="12856" y="15028"/>
                </a:cubicBezTo>
                <a:cubicBezTo>
                  <a:pt x="12886" y="15028"/>
                  <a:pt x="12909" y="14981"/>
                  <a:pt x="12909" y="14924"/>
                </a:cubicBezTo>
                <a:lnTo>
                  <a:pt x="12909" y="14704"/>
                </a:lnTo>
                <a:cubicBezTo>
                  <a:pt x="12909" y="14646"/>
                  <a:pt x="12886" y="14601"/>
                  <a:pt x="12856" y="14601"/>
                </a:cubicBezTo>
                <a:close/>
                <a:moveTo>
                  <a:pt x="13171" y="14601"/>
                </a:moveTo>
                <a:cubicBezTo>
                  <a:pt x="13142" y="14601"/>
                  <a:pt x="13118" y="14646"/>
                  <a:pt x="13118" y="14704"/>
                </a:cubicBezTo>
                <a:lnTo>
                  <a:pt x="13118" y="14924"/>
                </a:lnTo>
                <a:cubicBezTo>
                  <a:pt x="13118" y="14981"/>
                  <a:pt x="13142" y="15028"/>
                  <a:pt x="13171" y="15028"/>
                </a:cubicBezTo>
                <a:cubicBezTo>
                  <a:pt x="13200" y="15028"/>
                  <a:pt x="13224" y="14981"/>
                  <a:pt x="13224" y="14924"/>
                </a:cubicBezTo>
                <a:lnTo>
                  <a:pt x="13224" y="14704"/>
                </a:lnTo>
                <a:cubicBezTo>
                  <a:pt x="13224" y="14646"/>
                  <a:pt x="13200" y="14601"/>
                  <a:pt x="13171" y="14601"/>
                </a:cubicBezTo>
                <a:close/>
                <a:moveTo>
                  <a:pt x="14021" y="14601"/>
                </a:moveTo>
                <a:cubicBezTo>
                  <a:pt x="13992" y="14601"/>
                  <a:pt x="13968" y="14646"/>
                  <a:pt x="13968" y="14704"/>
                </a:cubicBezTo>
                <a:lnTo>
                  <a:pt x="13968" y="14924"/>
                </a:lnTo>
                <a:cubicBezTo>
                  <a:pt x="13968" y="14981"/>
                  <a:pt x="13992" y="15028"/>
                  <a:pt x="14021" y="15028"/>
                </a:cubicBezTo>
                <a:cubicBezTo>
                  <a:pt x="14050" y="15028"/>
                  <a:pt x="14074" y="14981"/>
                  <a:pt x="14074" y="14924"/>
                </a:cubicBezTo>
                <a:lnTo>
                  <a:pt x="14074" y="14704"/>
                </a:lnTo>
                <a:cubicBezTo>
                  <a:pt x="14074" y="14646"/>
                  <a:pt x="14050" y="14601"/>
                  <a:pt x="14021" y="14601"/>
                </a:cubicBezTo>
                <a:close/>
                <a:moveTo>
                  <a:pt x="14335" y="14601"/>
                </a:moveTo>
                <a:cubicBezTo>
                  <a:pt x="14306" y="14601"/>
                  <a:pt x="14282" y="14646"/>
                  <a:pt x="14282" y="14704"/>
                </a:cubicBezTo>
                <a:lnTo>
                  <a:pt x="14282" y="14924"/>
                </a:lnTo>
                <a:cubicBezTo>
                  <a:pt x="14282" y="14981"/>
                  <a:pt x="14306" y="15028"/>
                  <a:pt x="14335" y="15028"/>
                </a:cubicBezTo>
                <a:cubicBezTo>
                  <a:pt x="14364" y="15028"/>
                  <a:pt x="14388" y="14981"/>
                  <a:pt x="14388" y="14924"/>
                </a:cubicBezTo>
                <a:lnTo>
                  <a:pt x="14388" y="14704"/>
                </a:lnTo>
                <a:cubicBezTo>
                  <a:pt x="14388" y="14646"/>
                  <a:pt x="14364" y="14601"/>
                  <a:pt x="14335" y="14601"/>
                </a:cubicBezTo>
                <a:close/>
                <a:moveTo>
                  <a:pt x="15185" y="14601"/>
                </a:moveTo>
                <a:cubicBezTo>
                  <a:pt x="15156" y="14601"/>
                  <a:pt x="15132" y="14646"/>
                  <a:pt x="15132" y="14704"/>
                </a:cubicBezTo>
                <a:lnTo>
                  <a:pt x="15132" y="14924"/>
                </a:lnTo>
                <a:cubicBezTo>
                  <a:pt x="15132" y="14981"/>
                  <a:pt x="15156" y="15028"/>
                  <a:pt x="15185" y="15028"/>
                </a:cubicBezTo>
                <a:cubicBezTo>
                  <a:pt x="15214" y="15028"/>
                  <a:pt x="15237" y="14981"/>
                  <a:pt x="15237" y="14924"/>
                </a:cubicBezTo>
                <a:lnTo>
                  <a:pt x="15237" y="14704"/>
                </a:lnTo>
                <a:cubicBezTo>
                  <a:pt x="15237" y="14646"/>
                  <a:pt x="15214" y="14601"/>
                  <a:pt x="15185" y="14601"/>
                </a:cubicBezTo>
                <a:close/>
                <a:moveTo>
                  <a:pt x="15500" y="14601"/>
                </a:moveTo>
                <a:cubicBezTo>
                  <a:pt x="15470" y="14601"/>
                  <a:pt x="15447" y="14646"/>
                  <a:pt x="15447" y="14704"/>
                </a:cubicBezTo>
                <a:lnTo>
                  <a:pt x="15447" y="14924"/>
                </a:lnTo>
                <a:cubicBezTo>
                  <a:pt x="15447" y="14981"/>
                  <a:pt x="15470" y="15028"/>
                  <a:pt x="15500" y="15028"/>
                </a:cubicBezTo>
                <a:cubicBezTo>
                  <a:pt x="15529" y="15028"/>
                  <a:pt x="15551" y="14981"/>
                  <a:pt x="15551" y="14924"/>
                </a:cubicBezTo>
                <a:lnTo>
                  <a:pt x="15551" y="14704"/>
                </a:lnTo>
                <a:cubicBezTo>
                  <a:pt x="15551" y="14646"/>
                  <a:pt x="15529" y="14601"/>
                  <a:pt x="15500" y="14601"/>
                </a:cubicBezTo>
                <a:close/>
                <a:moveTo>
                  <a:pt x="16349" y="14601"/>
                </a:moveTo>
                <a:cubicBezTo>
                  <a:pt x="16320" y="14601"/>
                  <a:pt x="16296" y="14646"/>
                  <a:pt x="16296" y="14704"/>
                </a:cubicBezTo>
                <a:lnTo>
                  <a:pt x="16296" y="14924"/>
                </a:lnTo>
                <a:cubicBezTo>
                  <a:pt x="16296" y="14981"/>
                  <a:pt x="16320" y="15028"/>
                  <a:pt x="16349" y="15028"/>
                </a:cubicBezTo>
                <a:cubicBezTo>
                  <a:pt x="16378" y="15028"/>
                  <a:pt x="16401" y="14981"/>
                  <a:pt x="16401" y="14924"/>
                </a:cubicBezTo>
                <a:lnTo>
                  <a:pt x="16401" y="14704"/>
                </a:lnTo>
                <a:cubicBezTo>
                  <a:pt x="16401" y="14646"/>
                  <a:pt x="16378" y="14601"/>
                  <a:pt x="16349" y="14601"/>
                </a:cubicBezTo>
                <a:close/>
                <a:moveTo>
                  <a:pt x="16663" y="14601"/>
                </a:moveTo>
                <a:cubicBezTo>
                  <a:pt x="16634" y="14601"/>
                  <a:pt x="16611" y="14646"/>
                  <a:pt x="16611" y="14704"/>
                </a:cubicBezTo>
                <a:lnTo>
                  <a:pt x="16611" y="14924"/>
                </a:lnTo>
                <a:cubicBezTo>
                  <a:pt x="16611" y="14981"/>
                  <a:pt x="16634" y="15028"/>
                  <a:pt x="16663" y="15028"/>
                </a:cubicBezTo>
                <a:cubicBezTo>
                  <a:pt x="16692" y="15028"/>
                  <a:pt x="16716" y="14981"/>
                  <a:pt x="16716" y="14924"/>
                </a:cubicBezTo>
                <a:lnTo>
                  <a:pt x="16716" y="14704"/>
                </a:lnTo>
                <a:cubicBezTo>
                  <a:pt x="16716" y="14646"/>
                  <a:pt x="16692" y="14601"/>
                  <a:pt x="16663" y="14601"/>
                </a:cubicBezTo>
                <a:close/>
                <a:moveTo>
                  <a:pt x="17512" y="14601"/>
                </a:moveTo>
                <a:cubicBezTo>
                  <a:pt x="17483" y="14601"/>
                  <a:pt x="17459" y="14646"/>
                  <a:pt x="17459" y="14704"/>
                </a:cubicBezTo>
                <a:lnTo>
                  <a:pt x="17459" y="14924"/>
                </a:lnTo>
                <a:cubicBezTo>
                  <a:pt x="17459" y="14981"/>
                  <a:pt x="17483" y="15028"/>
                  <a:pt x="17512" y="15028"/>
                </a:cubicBezTo>
                <a:cubicBezTo>
                  <a:pt x="17541" y="15028"/>
                  <a:pt x="17565" y="14981"/>
                  <a:pt x="17565" y="14924"/>
                </a:cubicBezTo>
                <a:lnTo>
                  <a:pt x="17565" y="14704"/>
                </a:lnTo>
                <a:cubicBezTo>
                  <a:pt x="17565" y="14646"/>
                  <a:pt x="17541" y="14601"/>
                  <a:pt x="17512" y="14601"/>
                </a:cubicBezTo>
                <a:close/>
                <a:moveTo>
                  <a:pt x="17827" y="14601"/>
                </a:moveTo>
                <a:cubicBezTo>
                  <a:pt x="17798" y="14601"/>
                  <a:pt x="17774" y="14646"/>
                  <a:pt x="17774" y="14704"/>
                </a:cubicBezTo>
                <a:lnTo>
                  <a:pt x="17774" y="14924"/>
                </a:lnTo>
                <a:cubicBezTo>
                  <a:pt x="17774" y="14981"/>
                  <a:pt x="17798" y="15028"/>
                  <a:pt x="17827" y="15028"/>
                </a:cubicBezTo>
                <a:cubicBezTo>
                  <a:pt x="17856" y="15028"/>
                  <a:pt x="17880" y="14981"/>
                  <a:pt x="17880" y="14924"/>
                </a:cubicBezTo>
                <a:lnTo>
                  <a:pt x="17880" y="14704"/>
                </a:lnTo>
                <a:cubicBezTo>
                  <a:pt x="17880" y="14646"/>
                  <a:pt x="17856" y="14601"/>
                  <a:pt x="17827" y="14601"/>
                </a:cubicBezTo>
                <a:close/>
                <a:moveTo>
                  <a:pt x="18677" y="14601"/>
                </a:moveTo>
                <a:cubicBezTo>
                  <a:pt x="18648" y="14601"/>
                  <a:pt x="18624" y="14646"/>
                  <a:pt x="18624" y="14704"/>
                </a:cubicBezTo>
                <a:lnTo>
                  <a:pt x="18624" y="14924"/>
                </a:lnTo>
                <a:cubicBezTo>
                  <a:pt x="18624" y="14981"/>
                  <a:pt x="18648" y="15028"/>
                  <a:pt x="18677" y="15028"/>
                </a:cubicBezTo>
                <a:cubicBezTo>
                  <a:pt x="18706" y="15028"/>
                  <a:pt x="18730" y="14981"/>
                  <a:pt x="18730" y="14924"/>
                </a:cubicBezTo>
                <a:lnTo>
                  <a:pt x="18730" y="14704"/>
                </a:lnTo>
                <a:cubicBezTo>
                  <a:pt x="18730" y="14646"/>
                  <a:pt x="18706" y="14601"/>
                  <a:pt x="18677" y="14601"/>
                </a:cubicBezTo>
                <a:close/>
                <a:moveTo>
                  <a:pt x="18991" y="14601"/>
                </a:moveTo>
                <a:cubicBezTo>
                  <a:pt x="18962" y="14601"/>
                  <a:pt x="18938" y="14646"/>
                  <a:pt x="18938" y="14704"/>
                </a:cubicBezTo>
                <a:lnTo>
                  <a:pt x="18938" y="14924"/>
                </a:lnTo>
                <a:cubicBezTo>
                  <a:pt x="18938" y="14981"/>
                  <a:pt x="18962" y="15028"/>
                  <a:pt x="18991" y="15028"/>
                </a:cubicBezTo>
                <a:cubicBezTo>
                  <a:pt x="19020" y="15028"/>
                  <a:pt x="19044" y="14981"/>
                  <a:pt x="19044" y="14924"/>
                </a:cubicBezTo>
                <a:lnTo>
                  <a:pt x="19044" y="14704"/>
                </a:lnTo>
                <a:cubicBezTo>
                  <a:pt x="19044" y="14646"/>
                  <a:pt x="19020" y="14601"/>
                  <a:pt x="18991" y="14601"/>
                </a:cubicBezTo>
                <a:close/>
                <a:moveTo>
                  <a:pt x="19841" y="14601"/>
                </a:moveTo>
                <a:cubicBezTo>
                  <a:pt x="19812" y="14601"/>
                  <a:pt x="19788" y="14646"/>
                  <a:pt x="19788" y="14704"/>
                </a:cubicBezTo>
                <a:lnTo>
                  <a:pt x="19788" y="14924"/>
                </a:lnTo>
                <a:cubicBezTo>
                  <a:pt x="19788" y="14981"/>
                  <a:pt x="19812" y="15028"/>
                  <a:pt x="19841" y="15028"/>
                </a:cubicBezTo>
                <a:cubicBezTo>
                  <a:pt x="19870" y="15028"/>
                  <a:pt x="19894" y="14981"/>
                  <a:pt x="19894" y="14924"/>
                </a:cubicBezTo>
                <a:lnTo>
                  <a:pt x="19894" y="14704"/>
                </a:lnTo>
                <a:cubicBezTo>
                  <a:pt x="19894" y="14646"/>
                  <a:pt x="19870" y="14601"/>
                  <a:pt x="19841" y="14601"/>
                </a:cubicBezTo>
                <a:close/>
                <a:moveTo>
                  <a:pt x="20155" y="14601"/>
                </a:moveTo>
                <a:cubicBezTo>
                  <a:pt x="20126" y="14601"/>
                  <a:pt x="20102" y="14646"/>
                  <a:pt x="20102" y="14704"/>
                </a:cubicBezTo>
                <a:lnTo>
                  <a:pt x="20102" y="14924"/>
                </a:lnTo>
                <a:cubicBezTo>
                  <a:pt x="20102" y="14981"/>
                  <a:pt x="20126" y="15028"/>
                  <a:pt x="20155" y="15028"/>
                </a:cubicBezTo>
                <a:cubicBezTo>
                  <a:pt x="20184" y="15028"/>
                  <a:pt x="20207" y="14981"/>
                  <a:pt x="20207" y="14924"/>
                </a:cubicBezTo>
                <a:lnTo>
                  <a:pt x="20207" y="14704"/>
                </a:lnTo>
                <a:cubicBezTo>
                  <a:pt x="20207" y="14646"/>
                  <a:pt x="20184" y="14601"/>
                  <a:pt x="20155" y="14601"/>
                </a:cubicBezTo>
                <a:close/>
                <a:moveTo>
                  <a:pt x="21004" y="14601"/>
                </a:moveTo>
                <a:cubicBezTo>
                  <a:pt x="20975" y="14601"/>
                  <a:pt x="20952" y="14646"/>
                  <a:pt x="20952" y="14704"/>
                </a:cubicBezTo>
                <a:lnTo>
                  <a:pt x="20952" y="14924"/>
                </a:lnTo>
                <a:cubicBezTo>
                  <a:pt x="20952" y="14981"/>
                  <a:pt x="20975" y="15028"/>
                  <a:pt x="21004" y="15028"/>
                </a:cubicBezTo>
                <a:cubicBezTo>
                  <a:pt x="21033" y="15028"/>
                  <a:pt x="21057" y="14981"/>
                  <a:pt x="21057" y="14924"/>
                </a:cubicBezTo>
                <a:lnTo>
                  <a:pt x="21057" y="14704"/>
                </a:lnTo>
                <a:cubicBezTo>
                  <a:pt x="21057" y="14646"/>
                  <a:pt x="21033" y="14601"/>
                  <a:pt x="21004" y="14601"/>
                </a:cubicBezTo>
                <a:close/>
                <a:moveTo>
                  <a:pt x="21319" y="14601"/>
                </a:moveTo>
                <a:cubicBezTo>
                  <a:pt x="21289" y="14601"/>
                  <a:pt x="21267" y="14646"/>
                  <a:pt x="21267" y="14704"/>
                </a:cubicBezTo>
                <a:lnTo>
                  <a:pt x="21267" y="14924"/>
                </a:lnTo>
                <a:cubicBezTo>
                  <a:pt x="21267" y="14981"/>
                  <a:pt x="21289" y="15028"/>
                  <a:pt x="21319" y="15028"/>
                </a:cubicBezTo>
                <a:cubicBezTo>
                  <a:pt x="21348" y="15028"/>
                  <a:pt x="21372" y="14981"/>
                  <a:pt x="21372" y="14924"/>
                </a:cubicBezTo>
                <a:lnTo>
                  <a:pt x="21372" y="14704"/>
                </a:lnTo>
                <a:cubicBezTo>
                  <a:pt x="21372" y="14646"/>
                  <a:pt x="21348" y="14601"/>
                  <a:pt x="21319" y="14601"/>
                </a:cubicBezTo>
                <a:close/>
                <a:moveTo>
                  <a:pt x="281" y="15331"/>
                </a:moveTo>
                <a:cubicBezTo>
                  <a:pt x="252" y="15331"/>
                  <a:pt x="228" y="15376"/>
                  <a:pt x="228" y="15434"/>
                </a:cubicBezTo>
                <a:lnTo>
                  <a:pt x="228" y="15654"/>
                </a:lnTo>
                <a:cubicBezTo>
                  <a:pt x="228" y="15711"/>
                  <a:pt x="252" y="15758"/>
                  <a:pt x="281" y="15758"/>
                </a:cubicBezTo>
                <a:cubicBezTo>
                  <a:pt x="311" y="15758"/>
                  <a:pt x="334" y="15711"/>
                  <a:pt x="334" y="15654"/>
                </a:cubicBezTo>
                <a:lnTo>
                  <a:pt x="334" y="15434"/>
                </a:lnTo>
                <a:cubicBezTo>
                  <a:pt x="334" y="15376"/>
                  <a:pt x="311" y="15331"/>
                  <a:pt x="281" y="15331"/>
                </a:cubicBezTo>
                <a:close/>
                <a:moveTo>
                  <a:pt x="596" y="15331"/>
                </a:moveTo>
                <a:cubicBezTo>
                  <a:pt x="567" y="15331"/>
                  <a:pt x="543" y="15376"/>
                  <a:pt x="543" y="15434"/>
                </a:cubicBezTo>
                <a:lnTo>
                  <a:pt x="543" y="15654"/>
                </a:lnTo>
                <a:cubicBezTo>
                  <a:pt x="543" y="15711"/>
                  <a:pt x="567" y="15758"/>
                  <a:pt x="596" y="15758"/>
                </a:cubicBezTo>
                <a:cubicBezTo>
                  <a:pt x="625" y="15758"/>
                  <a:pt x="649" y="15711"/>
                  <a:pt x="649" y="15654"/>
                </a:cubicBezTo>
                <a:lnTo>
                  <a:pt x="649" y="15434"/>
                </a:lnTo>
                <a:cubicBezTo>
                  <a:pt x="649" y="15376"/>
                  <a:pt x="625" y="15331"/>
                  <a:pt x="596" y="15331"/>
                </a:cubicBezTo>
                <a:close/>
                <a:moveTo>
                  <a:pt x="1446" y="15331"/>
                </a:moveTo>
                <a:cubicBezTo>
                  <a:pt x="1417" y="15331"/>
                  <a:pt x="1393" y="15376"/>
                  <a:pt x="1393" y="15434"/>
                </a:cubicBezTo>
                <a:lnTo>
                  <a:pt x="1393" y="15654"/>
                </a:lnTo>
                <a:cubicBezTo>
                  <a:pt x="1393" y="15711"/>
                  <a:pt x="1417" y="15758"/>
                  <a:pt x="1446" y="15758"/>
                </a:cubicBezTo>
                <a:cubicBezTo>
                  <a:pt x="1475" y="15758"/>
                  <a:pt x="1499" y="15711"/>
                  <a:pt x="1499" y="15654"/>
                </a:cubicBezTo>
                <a:lnTo>
                  <a:pt x="1499" y="15434"/>
                </a:lnTo>
                <a:cubicBezTo>
                  <a:pt x="1499" y="15376"/>
                  <a:pt x="1475" y="15331"/>
                  <a:pt x="1446" y="15331"/>
                </a:cubicBezTo>
                <a:close/>
                <a:moveTo>
                  <a:pt x="1760" y="15331"/>
                </a:moveTo>
                <a:cubicBezTo>
                  <a:pt x="1731" y="15331"/>
                  <a:pt x="1707" y="15376"/>
                  <a:pt x="1707" y="15434"/>
                </a:cubicBezTo>
                <a:lnTo>
                  <a:pt x="1707" y="15654"/>
                </a:lnTo>
                <a:cubicBezTo>
                  <a:pt x="1707" y="15711"/>
                  <a:pt x="1731" y="15758"/>
                  <a:pt x="1760" y="15758"/>
                </a:cubicBezTo>
                <a:cubicBezTo>
                  <a:pt x="1789" y="15758"/>
                  <a:pt x="1813" y="15711"/>
                  <a:pt x="1813" y="15654"/>
                </a:cubicBezTo>
                <a:lnTo>
                  <a:pt x="1813" y="15434"/>
                </a:lnTo>
                <a:cubicBezTo>
                  <a:pt x="1813" y="15376"/>
                  <a:pt x="1789" y="15331"/>
                  <a:pt x="1760" y="15331"/>
                </a:cubicBezTo>
                <a:close/>
                <a:moveTo>
                  <a:pt x="2610" y="15331"/>
                </a:moveTo>
                <a:cubicBezTo>
                  <a:pt x="2581" y="15331"/>
                  <a:pt x="2557" y="15376"/>
                  <a:pt x="2557" y="15434"/>
                </a:cubicBezTo>
                <a:lnTo>
                  <a:pt x="2557" y="15654"/>
                </a:lnTo>
                <a:cubicBezTo>
                  <a:pt x="2557" y="15711"/>
                  <a:pt x="2581" y="15758"/>
                  <a:pt x="2610" y="15758"/>
                </a:cubicBezTo>
                <a:cubicBezTo>
                  <a:pt x="2639" y="15758"/>
                  <a:pt x="2662" y="15711"/>
                  <a:pt x="2662" y="15654"/>
                </a:cubicBezTo>
                <a:lnTo>
                  <a:pt x="2662" y="15434"/>
                </a:lnTo>
                <a:cubicBezTo>
                  <a:pt x="2662" y="15376"/>
                  <a:pt x="2639" y="15331"/>
                  <a:pt x="2610" y="15331"/>
                </a:cubicBezTo>
                <a:close/>
                <a:moveTo>
                  <a:pt x="2924" y="15331"/>
                </a:moveTo>
                <a:cubicBezTo>
                  <a:pt x="2895" y="15331"/>
                  <a:pt x="2871" y="15376"/>
                  <a:pt x="2871" y="15434"/>
                </a:cubicBezTo>
                <a:lnTo>
                  <a:pt x="2871" y="15654"/>
                </a:lnTo>
                <a:cubicBezTo>
                  <a:pt x="2871" y="15711"/>
                  <a:pt x="2895" y="15758"/>
                  <a:pt x="2924" y="15758"/>
                </a:cubicBezTo>
                <a:cubicBezTo>
                  <a:pt x="2954" y="15758"/>
                  <a:pt x="2976" y="15711"/>
                  <a:pt x="2976" y="15654"/>
                </a:cubicBezTo>
                <a:lnTo>
                  <a:pt x="2976" y="15434"/>
                </a:lnTo>
                <a:cubicBezTo>
                  <a:pt x="2976" y="15376"/>
                  <a:pt x="2954" y="15331"/>
                  <a:pt x="2924" y="15331"/>
                </a:cubicBezTo>
                <a:close/>
                <a:moveTo>
                  <a:pt x="3773" y="15331"/>
                </a:moveTo>
                <a:cubicBezTo>
                  <a:pt x="3744" y="15331"/>
                  <a:pt x="3721" y="15376"/>
                  <a:pt x="3721" y="15434"/>
                </a:cubicBezTo>
                <a:lnTo>
                  <a:pt x="3721" y="15654"/>
                </a:lnTo>
                <a:cubicBezTo>
                  <a:pt x="3721" y="15711"/>
                  <a:pt x="3744" y="15758"/>
                  <a:pt x="3773" y="15758"/>
                </a:cubicBezTo>
                <a:cubicBezTo>
                  <a:pt x="3802" y="15758"/>
                  <a:pt x="3826" y="15711"/>
                  <a:pt x="3826" y="15654"/>
                </a:cubicBezTo>
                <a:lnTo>
                  <a:pt x="3826" y="15434"/>
                </a:lnTo>
                <a:cubicBezTo>
                  <a:pt x="3826" y="15376"/>
                  <a:pt x="3802" y="15331"/>
                  <a:pt x="3773" y="15331"/>
                </a:cubicBezTo>
                <a:close/>
                <a:moveTo>
                  <a:pt x="4088" y="15331"/>
                </a:moveTo>
                <a:cubicBezTo>
                  <a:pt x="4058" y="15331"/>
                  <a:pt x="4035" y="15376"/>
                  <a:pt x="4035" y="15434"/>
                </a:cubicBezTo>
                <a:lnTo>
                  <a:pt x="4035" y="15654"/>
                </a:lnTo>
                <a:cubicBezTo>
                  <a:pt x="4035" y="15711"/>
                  <a:pt x="4058" y="15758"/>
                  <a:pt x="4088" y="15758"/>
                </a:cubicBezTo>
                <a:cubicBezTo>
                  <a:pt x="4117" y="15758"/>
                  <a:pt x="4141" y="15711"/>
                  <a:pt x="4141" y="15654"/>
                </a:cubicBezTo>
                <a:lnTo>
                  <a:pt x="4141" y="15434"/>
                </a:lnTo>
                <a:cubicBezTo>
                  <a:pt x="4141" y="15376"/>
                  <a:pt x="4117" y="15331"/>
                  <a:pt x="4088" y="15331"/>
                </a:cubicBezTo>
                <a:close/>
                <a:moveTo>
                  <a:pt x="4937" y="15331"/>
                </a:moveTo>
                <a:cubicBezTo>
                  <a:pt x="4908" y="15331"/>
                  <a:pt x="4884" y="15376"/>
                  <a:pt x="4884" y="15434"/>
                </a:cubicBezTo>
                <a:lnTo>
                  <a:pt x="4884" y="15654"/>
                </a:lnTo>
                <a:cubicBezTo>
                  <a:pt x="4884" y="15711"/>
                  <a:pt x="4908" y="15758"/>
                  <a:pt x="4937" y="15758"/>
                </a:cubicBezTo>
                <a:cubicBezTo>
                  <a:pt x="4966" y="15758"/>
                  <a:pt x="4990" y="15711"/>
                  <a:pt x="4990" y="15654"/>
                </a:cubicBezTo>
                <a:lnTo>
                  <a:pt x="4990" y="15434"/>
                </a:lnTo>
                <a:cubicBezTo>
                  <a:pt x="4990" y="15376"/>
                  <a:pt x="4966" y="15331"/>
                  <a:pt x="4937" y="15331"/>
                </a:cubicBezTo>
                <a:close/>
                <a:moveTo>
                  <a:pt x="5252" y="15331"/>
                </a:moveTo>
                <a:cubicBezTo>
                  <a:pt x="5223" y="15331"/>
                  <a:pt x="5199" y="15376"/>
                  <a:pt x="5199" y="15434"/>
                </a:cubicBezTo>
                <a:lnTo>
                  <a:pt x="5199" y="15654"/>
                </a:lnTo>
                <a:cubicBezTo>
                  <a:pt x="5199" y="15711"/>
                  <a:pt x="5223" y="15758"/>
                  <a:pt x="5252" y="15758"/>
                </a:cubicBezTo>
                <a:cubicBezTo>
                  <a:pt x="5281" y="15758"/>
                  <a:pt x="5305" y="15711"/>
                  <a:pt x="5305" y="15654"/>
                </a:cubicBezTo>
                <a:lnTo>
                  <a:pt x="5305" y="15434"/>
                </a:lnTo>
                <a:cubicBezTo>
                  <a:pt x="5305" y="15376"/>
                  <a:pt x="5281" y="15331"/>
                  <a:pt x="5252" y="15331"/>
                </a:cubicBezTo>
                <a:close/>
                <a:moveTo>
                  <a:pt x="6102" y="15331"/>
                </a:moveTo>
                <a:cubicBezTo>
                  <a:pt x="6072" y="15331"/>
                  <a:pt x="6049" y="15376"/>
                  <a:pt x="6049" y="15434"/>
                </a:cubicBezTo>
                <a:lnTo>
                  <a:pt x="6049" y="15654"/>
                </a:lnTo>
                <a:cubicBezTo>
                  <a:pt x="6049" y="15711"/>
                  <a:pt x="6072" y="15758"/>
                  <a:pt x="6102" y="15758"/>
                </a:cubicBezTo>
                <a:cubicBezTo>
                  <a:pt x="6131" y="15758"/>
                  <a:pt x="6155" y="15711"/>
                  <a:pt x="6155" y="15654"/>
                </a:cubicBezTo>
                <a:lnTo>
                  <a:pt x="6155" y="15434"/>
                </a:lnTo>
                <a:cubicBezTo>
                  <a:pt x="6155" y="15376"/>
                  <a:pt x="6131" y="15331"/>
                  <a:pt x="6102" y="15331"/>
                </a:cubicBezTo>
                <a:close/>
                <a:moveTo>
                  <a:pt x="6416" y="15331"/>
                </a:moveTo>
                <a:cubicBezTo>
                  <a:pt x="6387" y="15331"/>
                  <a:pt x="6363" y="15376"/>
                  <a:pt x="6363" y="15434"/>
                </a:cubicBezTo>
                <a:lnTo>
                  <a:pt x="6363" y="15654"/>
                </a:lnTo>
                <a:cubicBezTo>
                  <a:pt x="6363" y="15711"/>
                  <a:pt x="6387" y="15758"/>
                  <a:pt x="6416" y="15758"/>
                </a:cubicBezTo>
                <a:cubicBezTo>
                  <a:pt x="6445" y="15758"/>
                  <a:pt x="6469" y="15711"/>
                  <a:pt x="6469" y="15654"/>
                </a:cubicBezTo>
                <a:lnTo>
                  <a:pt x="6469" y="15434"/>
                </a:lnTo>
                <a:cubicBezTo>
                  <a:pt x="6469" y="15376"/>
                  <a:pt x="6445" y="15331"/>
                  <a:pt x="6416" y="15331"/>
                </a:cubicBezTo>
                <a:close/>
                <a:moveTo>
                  <a:pt x="7266" y="15331"/>
                </a:moveTo>
                <a:cubicBezTo>
                  <a:pt x="7237" y="15331"/>
                  <a:pt x="7213" y="15376"/>
                  <a:pt x="7213" y="15434"/>
                </a:cubicBezTo>
                <a:lnTo>
                  <a:pt x="7213" y="15654"/>
                </a:lnTo>
                <a:cubicBezTo>
                  <a:pt x="7213" y="15711"/>
                  <a:pt x="7237" y="15758"/>
                  <a:pt x="7266" y="15758"/>
                </a:cubicBezTo>
                <a:cubicBezTo>
                  <a:pt x="7295" y="15758"/>
                  <a:pt x="7318" y="15711"/>
                  <a:pt x="7318" y="15654"/>
                </a:cubicBezTo>
                <a:lnTo>
                  <a:pt x="7318" y="15434"/>
                </a:lnTo>
                <a:cubicBezTo>
                  <a:pt x="7318" y="15376"/>
                  <a:pt x="7295" y="15331"/>
                  <a:pt x="7266" y="15331"/>
                </a:cubicBezTo>
                <a:close/>
                <a:moveTo>
                  <a:pt x="7580" y="15331"/>
                </a:moveTo>
                <a:cubicBezTo>
                  <a:pt x="7551" y="15331"/>
                  <a:pt x="7527" y="15376"/>
                  <a:pt x="7527" y="15434"/>
                </a:cubicBezTo>
                <a:lnTo>
                  <a:pt x="7527" y="15654"/>
                </a:lnTo>
                <a:cubicBezTo>
                  <a:pt x="7527" y="15711"/>
                  <a:pt x="7551" y="15758"/>
                  <a:pt x="7580" y="15758"/>
                </a:cubicBezTo>
                <a:cubicBezTo>
                  <a:pt x="7609" y="15758"/>
                  <a:pt x="7632" y="15711"/>
                  <a:pt x="7632" y="15654"/>
                </a:cubicBezTo>
                <a:lnTo>
                  <a:pt x="7632" y="15434"/>
                </a:lnTo>
                <a:cubicBezTo>
                  <a:pt x="7632" y="15376"/>
                  <a:pt x="7609" y="15331"/>
                  <a:pt x="7580" y="15331"/>
                </a:cubicBezTo>
                <a:close/>
                <a:moveTo>
                  <a:pt x="8429" y="15331"/>
                </a:moveTo>
                <a:cubicBezTo>
                  <a:pt x="8400" y="15331"/>
                  <a:pt x="8377" y="15376"/>
                  <a:pt x="8377" y="15434"/>
                </a:cubicBezTo>
                <a:lnTo>
                  <a:pt x="8377" y="15654"/>
                </a:lnTo>
                <a:cubicBezTo>
                  <a:pt x="8377" y="15711"/>
                  <a:pt x="8400" y="15758"/>
                  <a:pt x="8429" y="15758"/>
                </a:cubicBezTo>
                <a:cubicBezTo>
                  <a:pt x="8458" y="15758"/>
                  <a:pt x="8482" y="15711"/>
                  <a:pt x="8482" y="15654"/>
                </a:cubicBezTo>
                <a:lnTo>
                  <a:pt x="8482" y="15434"/>
                </a:lnTo>
                <a:cubicBezTo>
                  <a:pt x="8482" y="15376"/>
                  <a:pt x="8458" y="15331"/>
                  <a:pt x="8429" y="15331"/>
                </a:cubicBezTo>
                <a:close/>
                <a:moveTo>
                  <a:pt x="8744" y="15331"/>
                </a:moveTo>
                <a:cubicBezTo>
                  <a:pt x="8714" y="15331"/>
                  <a:pt x="8691" y="15376"/>
                  <a:pt x="8691" y="15434"/>
                </a:cubicBezTo>
                <a:lnTo>
                  <a:pt x="8691" y="15654"/>
                </a:lnTo>
                <a:cubicBezTo>
                  <a:pt x="8691" y="15711"/>
                  <a:pt x="8714" y="15758"/>
                  <a:pt x="8744" y="15758"/>
                </a:cubicBezTo>
                <a:cubicBezTo>
                  <a:pt x="8773" y="15758"/>
                  <a:pt x="8796" y="15711"/>
                  <a:pt x="8796" y="15654"/>
                </a:cubicBezTo>
                <a:lnTo>
                  <a:pt x="8796" y="15434"/>
                </a:lnTo>
                <a:cubicBezTo>
                  <a:pt x="8796" y="15376"/>
                  <a:pt x="8773" y="15331"/>
                  <a:pt x="8744" y="15331"/>
                </a:cubicBezTo>
                <a:close/>
                <a:moveTo>
                  <a:pt x="9593" y="15331"/>
                </a:moveTo>
                <a:cubicBezTo>
                  <a:pt x="9564" y="15331"/>
                  <a:pt x="9540" y="15376"/>
                  <a:pt x="9540" y="15434"/>
                </a:cubicBezTo>
                <a:lnTo>
                  <a:pt x="9540" y="15654"/>
                </a:lnTo>
                <a:cubicBezTo>
                  <a:pt x="9540" y="15711"/>
                  <a:pt x="9564" y="15758"/>
                  <a:pt x="9593" y="15758"/>
                </a:cubicBezTo>
                <a:cubicBezTo>
                  <a:pt x="9622" y="15758"/>
                  <a:pt x="9646" y="15711"/>
                  <a:pt x="9646" y="15654"/>
                </a:cubicBezTo>
                <a:lnTo>
                  <a:pt x="9646" y="15434"/>
                </a:lnTo>
                <a:cubicBezTo>
                  <a:pt x="9646" y="15376"/>
                  <a:pt x="9622" y="15331"/>
                  <a:pt x="9593" y="15331"/>
                </a:cubicBezTo>
                <a:close/>
                <a:moveTo>
                  <a:pt x="9908" y="15331"/>
                </a:moveTo>
                <a:cubicBezTo>
                  <a:pt x="9879" y="15331"/>
                  <a:pt x="9855" y="15376"/>
                  <a:pt x="9855" y="15434"/>
                </a:cubicBezTo>
                <a:lnTo>
                  <a:pt x="9855" y="15654"/>
                </a:lnTo>
                <a:cubicBezTo>
                  <a:pt x="9855" y="15711"/>
                  <a:pt x="9879" y="15758"/>
                  <a:pt x="9908" y="15758"/>
                </a:cubicBezTo>
                <a:cubicBezTo>
                  <a:pt x="9937" y="15758"/>
                  <a:pt x="9961" y="15711"/>
                  <a:pt x="9961" y="15654"/>
                </a:cubicBezTo>
                <a:lnTo>
                  <a:pt x="9961" y="15434"/>
                </a:lnTo>
                <a:cubicBezTo>
                  <a:pt x="9961" y="15376"/>
                  <a:pt x="9937" y="15331"/>
                  <a:pt x="9908" y="15331"/>
                </a:cubicBezTo>
                <a:close/>
                <a:moveTo>
                  <a:pt x="10758" y="15331"/>
                </a:moveTo>
                <a:cubicBezTo>
                  <a:pt x="10728" y="15331"/>
                  <a:pt x="10705" y="15376"/>
                  <a:pt x="10705" y="15434"/>
                </a:cubicBezTo>
                <a:lnTo>
                  <a:pt x="10705" y="15654"/>
                </a:lnTo>
                <a:cubicBezTo>
                  <a:pt x="10705" y="15711"/>
                  <a:pt x="10728" y="15758"/>
                  <a:pt x="10758" y="15758"/>
                </a:cubicBezTo>
                <a:cubicBezTo>
                  <a:pt x="10787" y="15758"/>
                  <a:pt x="10810" y="15711"/>
                  <a:pt x="10810" y="15654"/>
                </a:cubicBezTo>
                <a:lnTo>
                  <a:pt x="10810" y="15434"/>
                </a:lnTo>
                <a:cubicBezTo>
                  <a:pt x="10810" y="15376"/>
                  <a:pt x="10787" y="15331"/>
                  <a:pt x="10758" y="15331"/>
                </a:cubicBezTo>
                <a:close/>
                <a:moveTo>
                  <a:pt x="11072" y="15331"/>
                </a:moveTo>
                <a:cubicBezTo>
                  <a:pt x="11043" y="15331"/>
                  <a:pt x="11019" y="15376"/>
                  <a:pt x="11019" y="15434"/>
                </a:cubicBezTo>
                <a:lnTo>
                  <a:pt x="11019" y="15654"/>
                </a:lnTo>
                <a:cubicBezTo>
                  <a:pt x="11019" y="15711"/>
                  <a:pt x="11043" y="15758"/>
                  <a:pt x="11072" y="15758"/>
                </a:cubicBezTo>
                <a:cubicBezTo>
                  <a:pt x="11101" y="15758"/>
                  <a:pt x="11125" y="15711"/>
                  <a:pt x="11125" y="15654"/>
                </a:cubicBezTo>
                <a:lnTo>
                  <a:pt x="11125" y="15434"/>
                </a:lnTo>
                <a:cubicBezTo>
                  <a:pt x="11125" y="15376"/>
                  <a:pt x="11101" y="15331"/>
                  <a:pt x="11072" y="15331"/>
                </a:cubicBezTo>
                <a:close/>
                <a:moveTo>
                  <a:pt x="11922" y="15331"/>
                </a:moveTo>
                <a:cubicBezTo>
                  <a:pt x="11893" y="15331"/>
                  <a:pt x="11869" y="15376"/>
                  <a:pt x="11869" y="15434"/>
                </a:cubicBezTo>
                <a:lnTo>
                  <a:pt x="11869" y="15654"/>
                </a:lnTo>
                <a:cubicBezTo>
                  <a:pt x="11869" y="15711"/>
                  <a:pt x="11893" y="15758"/>
                  <a:pt x="11922" y="15758"/>
                </a:cubicBezTo>
                <a:cubicBezTo>
                  <a:pt x="11951" y="15758"/>
                  <a:pt x="11974" y="15711"/>
                  <a:pt x="11974" y="15654"/>
                </a:cubicBezTo>
                <a:lnTo>
                  <a:pt x="11974" y="15434"/>
                </a:lnTo>
                <a:cubicBezTo>
                  <a:pt x="11974" y="15376"/>
                  <a:pt x="11951" y="15331"/>
                  <a:pt x="11922" y="15331"/>
                </a:cubicBezTo>
                <a:close/>
                <a:moveTo>
                  <a:pt x="12236" y="15331"/>
                </a:moveTo>
                <a:cubicBezTo>
                  <a:pt x="12207" y="15331"/>
                  <a:pt x="12183" y="15376"/>
                  <a:pt x="12183" y="15434"/>
                </a:cubicBezTo>
                <a:lnTo>
                  <a:pt x="12183" y="15654"/>
                </a:lnTo>
                <a:cubicBezTo>
                  <a:pt x="12183" y="15711"/>
                  <a:pt x="12207" y="15758"/>
                  <a:pt x="12236" y="15758"/>
                </a:cubicBezTo>
                <a:cubicBezTo>
                  <a:pt x="12265" y="15758"/>
                  <a:pt x="12288" y="15711"/>
                  <a:pt x="12288" y="15654"/>
                </a:cubicBezTo>
                <a:lnTo>
                  <a:pt x="12288" y="15434"/>
                </a:lnTo>
                <a:cubicBezTo>
                  <a:pt x="12288" y="15376"/>
                  <a:pt x="12265" y="15331"/>
                  <a:pt x="12236" y="15331"/>
                </a:cubicBezTo>
                <a:close/>
                <a:moveTo>
                  <a:pt x="13085" y="15331"/>
                </a:moveTo>
                <a:cubicBezTo>
                  <a:pt x="13056" y="15331"/>
                  <a:pt x="13032" y="15376"/>
                  <a:pt x="13032" y="15434"/>
                </a:cubicBezTo>
                <a:lnTo>
                  <a:pt x="13032" y="15654"/>
                </a:lnTo>
                <a:cubicBezTo>
                  <a:pt x="13032" y="15711"/>
                  <a:pt x="13056" y="15758"/>
                  <a:pt x="13085" y="15758"/>
                </a:cubicBezTo>
                <a:cubicBezTo>
                  <a:pt x="13114" y="15758"/>
                  <a:pt x="13138" y="15711"/>
                  <a:pt x="13138" y="15654"/>
                </a:cubicBezTo>
                <a:lnTo>
                  <a:pt x="13138" y="15434"/>
                </a:lnTo>
                <a:cubicBezTo>
                  <a:pt x="13138" y="15376"/>
                  <a:pt x="13114" y="15331"/>
                  <a:pt x="13085" y="15331"/>
                </a:cubicBezTo>
                <a:close/>
                <a:moveTo>
                  <a:pt x="13399" y="15331"/>
                </a:moveTo>
                <a:cubicBezTo>
                  <a:pt x="13370" y="15331"/>
                  <a:pt x="13348" y="15376"/>
                  <a:pt x="13348" y="15434"/>
                </a:cubicBezTo>
                <a:lnTo>
                  <a:pt x="13348" y="15654"/>
                </a:lnTo>
                <a:cubicBezTo>
                  <a:pt x="13348" y="15711"/>
                  <a:pt x="13370" y="15758"/>
                  <a:pt x="13399" y="15758"/>
                </a:cubicBezTo>
                <a:cubicBezTo>
                  <a:pt x="13428" y="15758"/>
                  <a:pt x="13452" y="15711"/>
                  <a:pt x="13452" y="15654"/>
                </a:cubicBezTo>
                <a:lnTo>
                  <a:pt x="13452" y="15434"/>
                </a:lnTo>
                <a:cubicBezTo>
                  <a:pt x="13452" y="15376"/>
                  <a:pt x="13428" y="15331"/>
                  <a:pt x="13399" y="15331"/>
                </a:cubicBezTo>
                <a:close/>
                <a:moveTo>
                  <a:pt x="14249" y="15331"/>
                </a:moveTo>
                <a:cubicBezTo>
                  <a:pt x="14220" y="15331"/>
                  <a:pt x="14196" y="15376"/>
                  <a:pt x="14196" y="15434"/>
                </a:cubicBezTo>
                <a:lnTo>
                  <a:pt x="14196" y="15654"/>
                </a:lnTo>
                <a:cubicBezTo>
                  <a:pt x="14196" y="15711"/>
                  <a:pt x="14220" y="15758"/>
                  <a:pt x="14249" y="15758"/>
                </a:cubicBezTo>
                <a:cubicBezTo>
                  <a:pt x="14278" y="15758"/>
                  <a:pt x="14302" y="15711"/>
                  <a:pt x="14302" y="15654"/>
                </a:cubicBezTo>
                <a:lnTo>
                  <a:pt x="14302" y="15434"/>
                </a:lnTo>
                <a:cubicBezTo>
                  <a:pt x="14302" y="15376"/>
                  <a:pt x="14278" y="15331"/>
                  <a:pt x="14249" y="15331"/>
                </a:cubicBezTo>
                <a:close/>
                <a:moveTo>
                  <a:pt x="14564" y="15331"/>
                </a:moveTo>
                <a:cubicBezTo>
                  <a:pt x="14535" y="15331"/>
                  <a:pt x="14511" y="15376"/>
                  <a:pt x="14511" y="15434"/>
                </a:cubicBezTo>
                <a:lnTo>
                  <a:pt x="14511" y="15654"/>
                </a:lnTo>
                <a:cubicBezTo>
                  <a:pt x="14511" y="15711"/>
                  <a:pt x="14535" y="15758"/>
                  <a:pt x="14564" y="15758"/>
                </a:cubicBezTo>
                <a:cubicBezTo>
                  <a:pt x="14593" y="15758"/>
                  <a:pt x="14617" y="15711"/>
                  <a:pt x="14617" y="15654"/>
                </a:cubicBezTo>
                <a:lnTo>
                  <a:pt x="14617" y="15434"/>
                </a:lnTo>
                <a:cubicBezTo>
                  <a:pt x="14617" y="15376"/>
                  <a:pt x="14593" y="15331"/>
                  <a:pt x="14564" y="15331"/>
                </a:cubicBezTo>
                <a:close/>
                <a:moveTo>
                  <a:pt x="15413" y="15331"/>
                </a:moveTo>
                <a:cubicBezTo>
                  <a:pt x="15384" y="15331"/>
                  <a:pt x="15360" y="15376"/>
                  <a:pt x="15360" y="15434"/>
                </a:cubicBezTo>
                <a:lnTo>
                  <a:pt x="15360" y="15654"/>
                </a:lnTo>
                <a:cubicBezTo>
                  <a:pt x="15360" y="15711"/>
                  <a:pt x="15384" y="15758"/>
                  <a:pt x="15413" y="15758"/>
                </a:cubicBezTo>
                <a:cubicBezTo>
                  <a:pt x="15442" y="15758"/>
                  <a:pt x="15465" y="15711"/>
                  <a:pt x="15465" y="15654"/>
                </a:cubicBezTo>
                <a:lnTo>
                  <a:pt x="15465" y="15434"/>
                </a:lnTo>
                <a:cubicBezTo>
                  <a:pt x="15465" y="15376"/>
                  <a:pt x="15442" y="15331"/>
                  <a:pt x="15413" y="15331"/>
                </a:cubicBezTo>
                <a:close/>
                <a:moveTo>
                  <a:pt x="15728" y="15331"/>
                </a:moveTo>
                <a:cubicBezTo>
                  <a:pt x="15699" y="15331"/>
                  <a:pt x="15675" y="15376"/>
                  <a:pt x="15675" y="15434"/>
                </a:cubicBezTo>
                <a:lnTo>
                  <a:pt x="15675" y="15654"/>
                </a:lnTo>
                <a:cubicBezTo>
                  <a:pt x="15675" y="15711"/>
                  <a:pt x="15699" y="15758"/>
                  <a:pt x="15728" y="15758"/>
                </a:cubicBezTo>
                <a:cubicBezTo>
                  <a:pt x="15757" y="15758"/>
                  <a:pt x="15781" y="15711"/>
                  <a:pt x="15781" y="15654"/>
                </a:cubicBezTo>
                <a:lnTo>
                  <a:pt x="15781" y="15434"/>
                </a:lnTo>
                <a:cubicBezTo>
                  <a:pt x="15781" y="15376"/>
                  <a:pt x="15757" y="15331"/>
                  <a:pt x="15728" y="15331"/>
                </a:cubicBezTo>
                <a:close/>
                <a:moveTo>
                  <a:pt x="16578" y="15331"/>
                </a:moveTo>
                <a:cubicBezTo>
                  <a:pt x="16549" y="15331"/>
                  <a:pt x="16525" y="15376"/>
                  <a:pt x="16525" y="15434"/>
                </a:cubicBezTo>
                <a:lnTo>
                  <a:pt x="16525" y="15654"/>
                </a:lnTo>
                <a:cubicBezTo>
                  <a:pt x="16525" y="15711"/>
                  <a:pt x="16549" y="15758"/>
                  <a:pt x="16578" y="15758"/>
                </a:cubicBezTo>
                <a:cubicBezTo>
                  <a:pt x="16607" y="15758"/>
                  <a:pt x="16630" y="15711"/>
                  <a:pt x="16630" y="15654"/>
                </a:cubicBezTo>
                <a:lnTo>
                  <a:pt x="16630" y="15434"/>
                </a:lnTo>
                <a:cubicBezTo>
                  <a:pt x="16630" y="15376"/>
                  <a:pt x="16607" y="15331"/>
                  <a:pt x="16578" y="15331"/>
                </a:cubicBezTo>
                <a:close/>
                <a:moveTo>
                  <a:pt x="16892" y="15331"/>
                </a:moveTo>
                <a:cubicBezTo>
                  <a:pt x="16863" y="15331"/>
                  <a:pt x="16839" y="15376"/>
                  <a:pt x="16839" y="15434"/>
                </a:cubicBezTo>
                <a:lnTo>
                  <a:pt x="16839" y="15654"/>
                </a:lnTo>
                <a:cubicBezTo>
                  <a:pt x="16839" y="15711"/>
                  <a:pt x="16863" y="15758"/>
                  <a:pt x="16892" y="15758"/>
                </a:cubicBezTo>
                <a:cubicBezTo>
                  <a:pt x="16921" y="15758"/>
                  <a:pt x="16944" y="15711"/>
                  <a:pt x="16944" y="15654"/>
                </a:cubicBezTo>
                <a:lnTo>
                  <a:pt x="16944" y="15434"/>
                </a:lnTo>
                <a:cubicBezTo>
                  <a:pt x="16944" y="15376"/>
                  <a:pt x="16921" y="15331"/>
                  <a:pt x="16892" y="15331"/>
                </a:cubicBezTo>
                <a:close/>
                <a:moveTo>
                  <a:pt x="17741" y="15331"/>
                </a:moveTo>
                <a:cubicBezTo>
                  <a:pt x="17712" y="15331"/>
                  <a:pt x="17689" y="15376"/>
                  <a:pt x="17689" y="15434"/>
                </a:cubicBezTo>
                <a:lnTo>
                  <a:pt x="17689" y="15654"/>
                </a:lnTo>
                <a:cubicBezTo>
                  <a:pt x="17689" y="15711"/>
                  <a:pt x="17712" y="15758"/>
                  <a:pt x="17741" y="15758"/>
                </a:cubicBezTo>
                <a:cubicBezTo>
                  <a:pt x="17770" y="15758"/>
                  <a:pt x="17794" y="15711"/>
                  <a:pt x="17794" y="15654"/>
                </a:cubicBezTo>
                <a:lnTo>
                  <a:pt x="17794" y="15434"/>
                </a:lnTo>
                <a:cubicBezTo>
                  <a:pt x="17794" y="15376"/>
                  <a:pt x="17770" y="15331"/>
                  <a:pt x="17741" y="15331"/>
                </a:cubicBezTo>
                <a:close/>
                <a:moveTo>
                  <a:pt x="18055" y="15331"/>
                </a:moveTo>
                <a:cubicBezTo>
                  <a:pt x="18026" y="15331"/>
                  <a:pt x="18002" y="15376"/>
                  <a:pt x="18002" y="15434"/>
                </a:cubicBezTo>
                <a:lnTo>
                  <a:pt x="18002" y="15654"/>
                </a:lnTo>
                <a:cubicBezTo>
                  <a:pt x="18002" y="15711"/>
                  <a:pt x="18026" y="15758"/>
                  <a:pt x="18055" y="15758"/>
                </a:cubicBezTo>
                <a:cubicBezTo>
                  <a:pt x="18085" y="15758"/>
                  <a:pt x="18108" y="15711"/>
                  <a:pt x="18108" y="15654"/>
                </a:cubicBezTo>
                <a:lnTo>
                  <a:pt x="18108" y="15434"/>
                </a:lnTo>
                <a:cubicBezTo>
                  <a:pt x="18108" y="15376"/>
                  <a:pt x="18085" y="15331"/>
                  <a:pt x="18055" y="15331"/>
                </a:cubicBezTo>
                <a:close/>
                <a:moveTo>
                  <a:pt x="18905" y="15331"/>
                </a:moveTo>
                <a:cubicBezTo>
                  <a:pt x="18876" y="15331"/>
                  <a:pt x="18852" y="15376"/>
                  <a:pt x="18852" y="15434"/>
                </a:cubicBezTo>
                <a:lnTo>
                  <a:pt x="18852" y="15654"/>
                </a:lnTo>
                <a:cubicBezTo>
                  <a:pt x="18852" y="15711"/>
                  <a:pt x="18876" y="15758"/>
                  <a:pt x="18905" y="15758"/>
                </a:cubicBezTo>
                <a:cubicBezTo>
                  <a:pt x="18934" y="15758"/>
                  <a:pt x="18958" y="15711"/>
                  <a:pt x="18958" y="15654"/>
                </a:cubicBezTo>
                <a:lnTo>
                  <a:pt x="18958" y="15434"/>
                </a:lnTo>
                <a:cubicBezTo>
                  <a:pt x="18958" y="15376"/>
                  <a:pt x="18934" y="15331"/>
                  <a:pt x="18905" y="15331"/>
                </a:cubicBezTo>
                <a:close/>
                <a:moveTo>
                  <a:pt x="19220" y="15331"/>
                </a:moveTo>
                <a:cubicBezTo>
                  <a:pt x="19191" y="15331"/>
                  <a:pt x="19167" y="15376"/>
                  <a:pt x="19167" y="15434"/>
                </a:cubicBezTo>
                <a:lnTo>
                  <a:pt x="19167" y="15654"/>
                </a:lnTo>
                <a:cubicBezTo>
                  <a:pt x="19167" y="15711"/>
                  <a:pt x="19191" y="15758"/>
                  <a:pt x="19220" y="15758"/>
                </a:cubicBezTo>
                <a:cubicBezTo>
                  <a:pt x="19249" y="15758"/>
                  <a:pt x="19273" y="15711"/>
                  <a:pt x="19273" y="15654"/>
                </a:cubicBezTo>
                <a:lnTo>
                  <a:pt x="19273" y="15434"/>
                </a:lnTo>
                <a:cubicBezTo>
                  <a:pt x="19273" y="15376"/>
                  <a:pt x="19249" y="15331"/>
                  <a:pt x="19220" y="15331"/>
                </a:cubicBezTo>
                <a:close/>
                <a:moveTo>
                  <a:pt x="20069" y="15331"/>
                </a:moveTo>
                <a:cubicBezTo>
                  <a:pt x="20040" y="15331"/>
                  <a:pt x="20016" y="15376"/>
                  <a:pt x="20016" y="15434"/>
                </a:cubicBezTo>
                <a:lnTo>
                  <a:pt x="20016" y="15654"/>
                </a:lnTo>
                <a:cubicBezTo>
                  <a:pt x="20016" y="15711"/>
                  <a:pt x="20040" y="15758"/>
                  <a:pt x="20069" y="15758"/>
                </a:cubicBezTo>
                <a:cubicBezTo>
                  <a:pt x="20099" y="15758"/>
                  <a:pt x="20122" y="15711"/>
                  <a:pt x="20122" y="15654"/>
                </a:cubicBezTo>
                <a:lnTo>
                  <a:pt x="20122" y="15434"/>
                </a:lnTo>
                <a:cubicBezTo>
                  <a:pt x="20122" y="15376"/>
                  <a:pt x="20099" y="15331"/>
                  <a:pt x="20069" y="15331"/>
                </a:cubicBezTo>
                <a:close/>
                <a:moveTo>
                  <a:pt x="20384" y="15331"/>
                </a:moveTo>
                <a:cubicBezTo>
                  <a:pt x="20355" y="15331"/>
                  <a:pt x="20331" y="15376"/>
                  <a:pt x="20331" y="15434"/>
                </a:cubicBezTo>
                <a:lnTo>
                  <a:pt x="20331" y="15654"/>
                </a:lnTo>
                <a:cubicBezTo>
                  <a:pt x="20331" y="15711"/>
                  <a:pt x="20355" y="15758"/>
                  <a:pt x="20384" y="15758"/>
                </a:cubicBezTo>
                <a:cubicBezTo>
                  <a:pt x="20413" y="15758"/>
                  <a:pt x="20436" y="15711"/>
                  <a:pt x="20436" y="15654"/>
                </a:cubicBezTo>
                <a:lnTo>
                  <a:pt x="20436" y="15434"/>
                </a:lnTo>
                <a:cubicBezTo>
                  <a:pt x="20436" y="15376"/>
                  <a:pt x="20413" y="15331"/>
                  <a:pt x="20384" y="15331"/>
                </a:cubicBezTo>
                <a:close/>
                <a:moveTo>
                  <a:pt x="21234" y="15331"/>
                </a:moveTo>
                <a:cubicBezTo>
                  <a:pt x="21204" y="15331"/>
                  <a:pt x="21181" y="15376"/>
                  <a:pt x="21181" y="15434"/>
                </a:cubicBezTo>
                <a:lnTo>
                  <a:pt x="21181" y="15654"/>
                </a:lnTo>
                <a:cubicBezTo>
                  <a:pt x="21181" y="15711"/>
                  <a:pt x="21204" y="15758"/>
                  <a:pt x="21234" y="15758"/>
                </a:cubicBezTo>
                <a:cubicBezTo>
                  <a:pt x="21263" y="15758"/>
                  <a:pt x="21285" y="15711"/>
                  <a:pt x="21285" y="15654"/>
                </a:cubicBezTo>
                <a:lnTo>
                  <a:pt x="21285" y="15434"/>
                </a:lnTo>
                <a:cubicBezTo>
                  <a:pt x="21285" y="15376"/>
                  <a:pt x="21263" y="15331"/>
                  <a:pt x="21234" y="15331"/>
                </a:cubicBezTo>
                <a:close/>
                <a:moveTo>
                  <a:pt x="21547" y="15331"/>
                </a:moveTo>
                <a:cubicBezTo>
                  <a:pt x="21518" y="15331"/>
                  <a:pt x="21495" y="15376"/>
                  <a:pt x="21495" y="15434"/>
                </a:cubicBezTo>
                <a:lnTo>
                  <a:pt x="21495" y="15654"/>
                </a:lnTo>
                <a:cubicBezTo>
                  <a:pt x="21495" y="15711"/>
                  <a:pt x="21518" y="15758"/>
                  <a:pt x="21547" y="15758"/>
                </a:cubicBezTo>
                <a:cubicBezTo>
                  <a:pt x="21576" y="15758"/>
                  <a:pt x="21600" y="15711"/>
                  <a:pt x="21600" y="15654"/>
                </a:cubicBezTo>
                <a:lnTo>
                  <a:pt x="21600" y="15434"/>
                </a:lnTo>
                <a:cubicBezTo>
                  <a:pt x="21600" y="15376"/>
                  <a:pt x="21576" y="15331"/>
                  <a:pt x="21547" y="15331"/>
                </a:cubicBezTo>
                <a:close/>
                <a:moveTo>
                  <a:pt x="53" y="16061"/>
                </a:moveTo>
                <a:cubicBezTo>
                  <a:pt x="24" y="16061"/>
                  <a:pt x="0" y="16108"/>
                  <a:pt x="0" y="16166"/>
                </a:cubicBezTo>
                <a:lnTo>
                  <a:pt x="0" y="16384"/>
                </a:lnTo>
                <a:cubicBezTo>
                  <a:pt x="0" y="16441"/>
                  <a:pt x="24" y="16488"/>
                  <a:pt x="53" y="16488"/>
                </a:cubicBezTo>
                <a:cubicBezTo>
                  <a:pt x="82" y="16488"/>
                  <a:pt x="106" y="16441"/>
                  <a:pt x="106" y="16384"/>
                </a:cubicBezTo>
                <a:lnTo>
                  <a:pt x="106" y="16166"/>
                </a:lnTo>
                <a:cubicBezTo>
                  <a:pt x="106" y="16108"/>
                  <a:pt x="82" y="16061"/>
                  <a:pt x="53" y="16061"/>
                </a:cubicBezTo>
                <a:close/>
                <a:moveTo>
                  <a:pt x="367" y="16061"/>
                </a:moveTo>
                <a:cubicBezTo>
                  <a:pt x="338" y="16061"/>
                  <a:pt x="315" y="16108"/>
                  <a:pt x="315" y="16166"/>
                </a:cubicBezTo>
                <a:lnTo>
                  <a:pt x="315" y="16384"/>
                </a:lnTo>
                <a:cubicBezTo>
                  <a:pt x="315" y="16441"/>
                  <a:pt x="338" y="16488"/>
                  <a:pt x="367" y="16488"/>
                </a:cubicBezTo>
                <a:cubicBezTo>
                  <a:pt x="397" y="16488"/>
                  <a:pt x="420" y="16441"/>
                  <a:pt x="420" y="16384"/>
                </a:cubicBezTo>
                <a:lnTo>
                  <a:pt x="420" y="16166"/>
                </a:lnTo>
                <a:cubicBezTo>
                  <a:pt x="420" y="16108"/>
                  <a:pt x="397" y="16061"/>
                  <a:pt x="367" y="16061"/>
                </a:cubicBezTo>
                <a:close/>
                <a:moveTo>
                  <a:pt x="1217" y="16061"/>
                </a:moveTo>
                <a:cubicBezTo>
                  <a:pt x="1188" y="16061"/>
                  <a:pt x="1164" y="16108"/>
                  <a:pt x="1164" y="16166"/>
                </a:cubicBezTo>
                <a:lnTo>
                  <a:pt x="1164" y="16384"/>
                </a:lnTo>
                <a:cubicBezTo>
                  <a:pt x="1164" y="16441"/>
                  <a:pt x="1188" y="16488"/>
                  <a:pt x="1217" y="16488"/>
                </a:cubicBezTo>
                <a:cubicBezTo>
                  <a:pt x="1246" y="16488"/>
                  <a:pt x="1270" y="16441"/>
                  <a:pt x="1270" y="16384"/>
                </a:cubicBezTo>
                <a:lnTo>
                  <a:pt x="1270" y="16166"/>
                </a:lnTo>
                <a:cubicBezTo>
                  <a:pt x="1270" y="16108"/>
                  <a:pt x="1246" y="16061"/>
                  <a:pt x="1217" y="16061"/>
                </a:cubicBezTo>
                <a:close/>
                <a:moveTo>
                  <a:pt x="1532" y="16061"/>
                </a:moveTo>
                <a:cubicBezTo>
                  <a:pt x="1503" y="16061"/>
                  <a:pt x="1479" y="16108"/>
                  <a:pt x="1479" y="16166"/>
                </a:cubicBezTo>
                <a:lnTo>
                  <a:pt x="1479" y="16384"/>
                </a:lnTo>
                <a:cubicBezTo>
                  <a:pt x="1479" y="16441"/>
                  <a:pt x="1503" y="16488"/>
                  <a:pt x="1532" y="16488"/>
                </a:cubicBezTo>
                <a:cubicBezTo>
                  <a:pt x="1561" y="16488"/>
                  <a:pt x="1584" y="16441"/>
                  <a:pt x="1584" y="16384"/>
                </a:cubicBezTo>
                <a:lnTo>
                  <a:pt x="1584" y="16166"/>
                </a:lnTo>
                <a:cubicBezTo>
                  <a:pt x="1584" y="16108"/>
                  <a:pt x="1561" y="16061"/>
                  <a:pt x="1532" y="16061"/>
                </a:cubicBezTo>
                <a:close/>
                <a:moveTo>
                  <a:pt x="2380" y="16061"/>
                </a:moveTo>
                <a:cubicBezTo>
                  <a:pt x="2351" y="16061"/>
                  <a:pt x="2329" y="16108"/>
                  <a:pt x="2329" y="16166"/>
                </a:cubicBezTo>
                <a:lnTo>
                  <a:pt x="2329" y="16384"/>
                </a:lnTo>
                <a:cubicBezTo>
                  <a:pt x="2329" y="16441"/>
                  <a:pt x="2351" y="16488"/>
                  <a:pt x="2380" y="16488"/>
                </a:cubicBezTo>
                <a:cubicBezTo>
                  <a:pt x="2409" y="16488"/>
                  <a:pt x="2433" y="16441"/>
                  <a:pt x="2433" y="16384"/>
                </a:cubicBezTo>
                <a:lnTo>
                  <a:pt x="2433" y="16166"/>
                </a:lnTo>
                <a:cubicBezTo>
                  <a:pt x="2433" y="16108"/>
                  <a:pt x="2409" y="16061"/>
                  <a:pt x="2380" y="16061"/>
                </a:cubicBezTo>
                <a:close/>
                <a:moveTo>
                  <a:pt x="2695" y="16061"/>
                </a:moveTo>
                <a:cubicBezTo>
                  <a:pt x="2666" y="16061"/>
                  <a:pt x="2643" y="16108"/>
                  <a:pt x="2643" y="16166"/>
                </a:cubicBezTo>
                <a:lnTo>
                  <a:pt x="2643" y="16384"/>
                </a:lnTo>
                <a:cubicBezTo>
                  <a:pt x="2643" y="16441"/>
                  <a:pt x="2666" y="16488"/>
                  <a:pt x="2695" y="16488"/>
                </a:cubicBezTo>
                <a:cubicBezTo>
                  <a:pt x="2724" y="16488"/>
                  <a:pt x="2748" y="16441"/>
                  <a:pt x="2748" y="16384"/>
                </a:cubicBezTo>
                <a:lnTo>
                  <a:pt x="2748" y="16166"/>
                </a:lnTo>
                <a:cubicBezTo>
                  <a:pt x="2748" y="16108"/>
                  <a:pt x="2724" y="16061"/>
                  <a:pt x="2695" y="16061"/>
                </a:cubicBezTo>
                <a:close/>
                <a:moveTo>
                  <a:pt x="3545" y="16061"/>
                </a:moveTo>
                <a:cubicBezTo>
                  <a:pt x="3516" y="16061"/>
                  <a:pt x="3492" y="16108"/>
                  <a:pt x="3492" y="16166"/>
                </a:cubicBezTo>
                <a:lnTo>
                  <a:pt x="3492" y="16384"/>
                </a:lnTo>
                <a:cubicBezTo>
                  <a:pt x="3492" y="16441"/>
                  <a:pt x="3516" y="16488"/>
                  <a:pt x="3545" y="16488"/>
                </a:cubicBezTo>
                <a:cubicBezTo>
                  <a:pt x="3574" y="16488"/>
                  <a:pt x="3598" y="16441"/>
                  <a:pt x="3598" y="16384"/>
                </a:cubicBezTo>
                <a:lnTo>
                  <a:pt x="3598" y="16166"/>
                </a:lnTo>
                <a:cubicBezTo>
                  <a:pt x="3598" y="16108"/>
                  <a:pt x="3574" y="16061"/>
                  <a:pt x="3545" y="16061"/>
                </a:cubicBezTo>
                <a:close/>
                <a:moveTo>
                  <a:pt x="3859" y="16061"/>
                </a:moveTo>
                <a:cubicBezTo>
                  <a:pt x="3830" y="16061"/>
                  <a:pt x="3806" y="16108"/>
                  <a:pt x="3806" y="16166"/>
                </a:cubicBezTo>
                <a:lnTo>
                  <a:pt x="3806" y="16384"/>
                </a:lnTo>
                <a:cubicBezTo>
                  <a:pt x="3806" y="16441"/>
                  <a:pt x="3830" y="16488"/>
                  <a:pt x="3859" y="16488"/>
                </a:cubicBezTo>
                <a:cubicBezTo>
                  <a:pt x="3888" y="16488"/>
                  <a:pt x="3912" y="16441"/>
                  <a:pt x="3912" y="16384"/>
                </a:cubicBezTo>
                <a:lnTo>
                  <a:pt x="3912" y="16166"/>
                </a:lnTo>
                <a:cubicBezTo>
                  <a:pt x="3912" y="16108"/>
                  <a:pt x="3888" y="16061"/>
                  <a:pt x="3859" y="16061"/>
                </a:cubicBezTo>
                <a:close/>
                <a:moveTo>
                  <a:pt x="4709" y="16061"/>
                </a:moveTo>
                <a:cubicBezTo>
                  <a:pt x="4680" y="16061"/>
                  <a:pt x="4656" y="16108"/>
                  <a:pt x="4656" y="16166"/>
                </a:cubicBezTo>
                <a:lnTo>
                  <a:pt x="4656" y="16384"/>
                </a:lnTo>
                <a:cubicBezTo>
                  <a:pt x="4656" y="16441"/>
                  <a:pt x="4680" y="16488"/>
                  <a:pt x="4709" y="16488"/>
                </a:cubicBezTo>
                <a:cubicBezTo>
                  <a:pt x="4738" y="16488"/>
                  <a:pt x="4762" y="16441"/>
                  <a:pt x="4762" y="16384"/>
                </a:cubicBezTo>
                <a:lnTo>
                  <a:pt x="4762" y="16166"/>
                </a:lnTo>
                <a:cubicBezTo>
                  <a:pt x="4762" y="16108"/>
                  <a:pt x="4738" y="16061"/>
                  <a:pt x="4709" y="16061"/>
                </a:cubicBezTo>
                <a:close/>
                <a:moveTo>
                  <a:pt x="5023" y="16061"/>
                </a:moveTo>
                <a:cubicBezTo>
                  <a:pt x="4994" y="16061"/>
                  <a:pt x="4970" y="16108"/>
                  <a:pt x="4970" y="16166"/>
                </a:cubicBezTo>
                <a:lnTo>
                  <a:pt x="4970" y="16384"/>
                </a:lnTo>
                <a:cubicBezTo>
                  <a:pt x="4970" y="16441"/>
                  <a:pt x="4994" y="16488"/>
                  <a:pt x="5023" y="16488"/>
                </a:cubicBezTo>
                <a:cubicBezTo>
                  <a:pt x="5053" y="16488"/>
                  <a:pt x="5076" y="16441"/>
                  <a:pt x="5076" y="16384"/>
                </a:cubicBezTo>
                <a:lnTo>
                  <a:pt x="5076" y="16166"/>
                </a:lnTo>
                <a:cubicBezTo>
                  <a:pt x="5076" y="16108"/>
                  <a:pt x="5053" y="16061"/>
                  <a:pt x="5023" y="16061"/>
                </a:cubicBezTo>
                <a:close/>
                <a:moveTo>
                  <a:pt x="5873" y="16061"/>
                </a:moveTo>
                <a:cubicBezTo>
                  <a:pt x="5844" y="16061"/>
                  <a:pt x="5820" y="16108"/>
                  <a:pt x="5820" y="16166"/>
                </a:cubicBezTo>
                <a:lnTo>
                  <a:pt x="5820" y="16384"/>
                </a:lnTo>
                <a:cubicBezTo>
                  <a:pt x="5820" y="16441"/>
                  <a:pt x="5844" y="16488"/>
                  <a:pt x="5873" y="16488"/>
                </a:cubicBezTo>
                <a:cubicBezTo>
                  <a:pt x="5902" y="16488"/>
                  <a:pt x="5926" y="16441"/>
                  <a:pt x="5926" y="16384"/>
                </a:cubicBezTo>
                <a:lnTo>
                  <a:pt x="5926" y="16166"/>
                </a:lnTo>
                <a:cubicBezTo>
                  <a:pt x="5926" y="16108"/>
                  <a:pt x="5902" y="16061"/>
                  <a:pt x="5873" y="16061"/>
                </a:cubicBezTo>
                <a:close/>
                <a:moveTo>
                  <a:pt x="6188" y="16061"/>
                </a:moveTo>
                <a:cubicBezTo>
                  <a:pt x="6159" y="16061"/>
                  <a:pt x="6135" y="16108"/>
                  <a:pt x="6135" y="16166"/>
                </a:cubicBezTo>
                <a:lnTo>
                  <a:pt x="6135" y="16384"/>
                </a:lnTo>
                <a:cubicBezTo>
                  <a:pt x="6135" y="16441"/>
                  <a:pt x="6159" y="16488"/>
                  <a:pt x="6188" y="16488"/>
                </a:cubicBezTo>
                <a:cubicBezTo>
                  <a:pt x="6217" y="16488"/>
                  <a:pt x="6240" y="16441"/>
                  <a:pt x="6240" y="16384"/>
                </a:cubicBezTo>
                <a:lnTo>
                  <a:pt x="6240" y="16166"/>
                </a:lnTo>
                <a:cubicBezTo>
                  <a:pt x="6240" y="16108"/>
                  <a:pt x="6217" y="16061"/>
                  <a:pt x="6188" y="16061"/>
                </a:cubicBezTo>
                <a:close/>
                <a:moveTo>
                  <a:pt x="7036" y="16061"/>
                </a:moveTo>
                <a:cubicBezTo>
                  <a:pt x="7007" y="16061"/>
                  <a:pt x="6984" y="16108"/>
                  <a:pt x="6984" y="16166"/>
                </a:cubicBezTo>
                <a:lnTo>
                  <a:pt x="6984" y="16384"/>
                </a:lnTo>
                <a:cubicBezTo>
                  <a:pt x="6984" y="16441"/>
                  <a:pt x="7007" y="16488"/>
                  <a:pt x="7036" y="16488"/>
                </a:cubicBezTo>
                <a:cubicBezTo>
                  <a:pt x="7065" y="16488"/>
                  <a:pt x="7089" y="16441"/>
                  <a:pt x="7089" y="16384"/>
                </a:cubicBezTo>
                <a:lnTo>
                  <a:pt x="7089" y="16166"/>
                </a:lnTo>
                <a:cubicBezTo>
                  <a:pt x="7089" y="16108"/>
                  <a:pt x="7065" y="16061"/>
                  <a:pt x="7036" y="16061"/>
                </a:cubicBezTo>
                <a:close/>
                <a:moveTo>
                  <a:pt x="7351" y="16061"/>
                </a:moveTo>
                <a:cubicBezTo>
                  <a:pt x="7322" y="16061"/>
                  <a:pt x="7299" y="16108"/>
                  <a:pt x="7299" y="16166"/>
                </a:cubicBezTo>
                <a:lnTo>
                  <a:pt x="7299" y="16384"/>
                </a:lnTo>
                <a:cubicBezTo>
                  <a:pt x="7299" y="16441"/>
                  <a:pt x="7322" y="16488"/>
                  <a:pt x="7351" y="16488"/>
                </a:cubicBezTo>
                <a:cubicBezTo>
                  <a:pt x="7380" y="16488"/>
                  <a:pt x="7404" y="16441"/>
                  <a:pt x="7404" y="16384"/>
                </a:cubicBezTo>
                <a:lnTo>
                  <a:pt x="7404" y="16166"/>
                </a:lnTo>
                <a:cubicBezTo>
                  <a:pt x="7404" y="16108"/>
                  <a:pt x="7380" y="16061"/>
                  <a:pt x="7351" y="16061"/>
                </a:cubicBezTo>
                <a:close/>
                <a:moveTo>
                  <a:pt x="8201" y="16061"/>
                </a:moveTo>
                <a:cubicBezTo>
                  <a:pt x="8171" y="16061"/>
                  <a:pt x="8148" y="16108"/>
                  <a:pt x="8148" y="16166"/>
                </a:cubicBezTo>
                <a:lnTo>
                  <a:pt x="8148" y="16384"/>
                </a:lnTo>
                <a:cubicBezTo>
                  <a:pt x="8148" y="16441"/>
                  <a:pt x="8171" y="16488"/>
                  <a:pt x="8201" y="16488"/>
                </a:cubicBezTo>
                <a:cubicBezTo>
                  <a:pt x="8230" y="16488"/>
                  <a:pt x="8254" y="16441"/>
                  <a:pt x="8254" y="16384"/>
                </a:cubicBezTo>
                <a:lnTo>
                  <a:pt x="8254" y="16166"/>
                </a:lnTo>
                <a:cubicBezTo>
                  <a:pt x="8254" y="16108"/>
                  <a:pt x="8230" y="16061"/>
                  <a:pt x="8201" y="16061"/>
                </a:cubicBezTo>
                <a:close/>
                <a:moveTo>
                  <a:pt x="8515" y="16061"/>
                </a:moveTo>
                <a:cubicBezTo>
                  <a:pt x="8486" y="16061"/>
                  <a:pt x="8462" y="16108"/>
                  <a:pt x="8462" y="16166"/>
                </a:cubicBezTo>
                <a:lnTo>
                  <a:pt x="8462" y="16384"/>
                </a:lnTo>
                <a:cubicBezTo>
                  <a:pt x="8462" y="16441"/>
                  <a:pt x="8486" y="16488"/>
                  <a:pt x="8515" y="16488"/>
                </a:cubicBezTo>
                <a:cubicBezTo>
                  <a:pt x="8544" y="16488"/>
                  <a:pt x="8568" y="16441"/>
                  <a:pt x="8568" y="16384"/>
                </a:cubicBezTo>
                <a:lnTo>
                  <a:pt x="8568" y="16166"/>
                </a:lnTo>
                <a:cubicBezTo>
                  <a:pt x="8568" y="16108"/>
                  <a:pt x="8544" y="16061"/>
                  <a:pt x="8515" y="16061"/>
                </a:cubicBezTo>
                <a:close/>
                <a:moveTo>
                  <a:pt x="9365" y="16061"/>
                </a:moveTo>
                <a:cubicBezTo>
                  <a:pt x="9336" y="16061"/>
                  <a:pt x="9312" y="16108"/>
                  <a:pt x="9312" y="16166"/>
                </a:cubicBezTo>
                <a:lnTo>
                  <a:pt x="9312" y="16384"/>
                </a:lnTo>
                <a:cubicBezTo>
                  <a:pt x="9312" y="16441"/>
                  <a:pt x="9336" y="16488"/>
                  <a:pt x="9365" y="16488"/>
                </a:cubicBezTo>
                <a:cubicBezTo>
                  <a:pt x="9394" y="16488"/>
                  <a:pt x="9418" y="16441"/>
                  <a:pt x="9418" y="16384"/>
                </a:cubicBezTo>
                <a:lnTo>
                  <a:pt x="9418" y="16166"/>
                </a:lnTo>
                <a:cubicBezTo>
                  <a:pt x="9418" y="16108"/>
                  <a:pt x="9394" y="16061"/>
                  <a:pt x="9365" y="16061"/>
                </a:cubicBezTo>
                <a:close/>
                <a:moveTo>
                  <a:pt x="9679" y="16061"/>
                </a:moveTo>
                <a:cubicBezTo>
                  <a:pt x="9650" y="16061"/>
                  <a:pt x="9626" y="16108"/>
                  <a:pt x="9626" y="16166"/>
                </a:cubicBezTo>
                <a:lnTo>
                  <a:pt x="9626" y="16384"/>
                </a:lnTo>
                <a:cubicBezTo>
                  <a:pt x="9626" y="16441"/>
                  <a:pt x="9650" y="16488"/>
                  <a:pt x="9679" y="16488"/>
                </a:cubicBezTo>
                <a:cubicBezTo>
                  <a:pt x="9708" y="16488"/>
                  <a:pt x="9732" y="16441"/>
                  <a:pt x="9732" y="16384"/>
                </a:cubicBezTo>
                <a:lnTo>
                  <a:pt x="9732" y="16166"/>
                </a:lnTo>
                <a:cubicBezTo>
                  <a:pt x="9732" y="16108"/>
                  <a:pt x="9708" y="16061"/>
                  <a:pt x="9679" y="16061"/>
                </a:cubicBezTo>
                <a:close/>
                <a:moveTo>
                  <a:pt x="10529" y="16061"/>
                </a:moveTo>
                <a:cubicBezTo>
                  <a:pt x="10500" y="16061"/>
                  <a:pt x="10476" y="16108"/>
                  <a:pt x="10476" y="16166"/>
                </a:cubicBezTo>
                <a:lnTo>
                  <a:pt x="10476" y="16384"/>
                </a:lnTo>
                <a:cubicBezTo>
                  <a:pt x="10476" y="16441"/>
                  <a:pt x="10500" y="16488"/>
                  <a:pt x="10529" y="16488"/>
                </a:cubicBezTo>
                <a:cubicBezTo>
                  <a:pt x="10558" y="16488"/>
                  <a:pt x="10582" y="16441"/>
                  <a:pt x="10582" y="16384"/>
                </a:cubicBezTo>
                <a:lnTo>
                  <a:pt x="10582" y="16166"/>
                </a:lnTo>
                <a:cubicBezTo>
                  <a:pt x="10582" y="16108"/>
                  <a:pt x="10558" y="16061"/>
                  <a:pt x="10529" y="16061"/>
                </a:cubicBezTo>
                <a:close/>
                <a:moveTo>
                  <a:pt x="10844" y="16061"/>
                </a:moveTo>
                <a:cubicBezTo>
                  <a:pt x="10814" y="16061"/>
                  <a:pt x="10791" y="16108"/>
                  <a:pt x="10791" y="16166"/>
                </a:cubicBezTo>
                <a:lnTo>
                  <a:pt x="10791" y="16384"/>
                </a:lnTo>
                <a:cubicBezTo>
                  <a:pt x="10791" y="16441"/>
                  <a:pt x="10814" y="16488"/>
                  <a:pt x="10844" y="16488"/>
                </a:cubicBezTo>
                <a:cubicBezTo>
                  <a:pt x="10873" y="16488"/>
                  <a:pt x="10895" y="16441"/>
                  <a:pt x="10895" y="16384"/>
                </a:cubicBezTo>
                <a:lnTo>
                  <a:pt x="10895" y="16166"/>
                </a:lnTo>
                <a:cubicBezTo>
                  <a:pt x="10895" y="16108"/>
                  <a:pt x="10873" y="16061"/>
                  <a:pt x="10844" y="16061"/>
                </a:cubicBezTo>
                <a:close/>
                <a:moveTo>
                  <a:pt x="11692" y="16061"/>
                </a:moveTo>
                <a:cubicBezTo>
                  <a:pt x="11663" y="16061"/>
                  <a:pt x="11640" y="16108"/>
                  <a:pt x="11640" y="16166"/>
                </a:cubicBezTo>
                <a:lnTo>
                  <a:pt x="11640" y="16384"/>
                </a:lnTo>
                <a:cubicBezTo>
                  <a:pt x="11640" y="16441"/>
                  <a:pt x="11663" y="16488"/>
                  <a:pt x="11692" y="16488"/>
                </a:cubicBezTo>
                <a:cubicBezTo>
                  <a:pt x="11721" y="16488"/>
                  <a:pt x="11745" y="16441"/>
                  <a:pt x="11745" y="16384"/>
                </a:cubicBezTo>
                <a:lnTo>
                  <a:pt x="11745" y="16166"/>
                </a:lnTo>
                <a:cubicBezTo>
                  <a:pt x="11745" y="16108"/>
                  <a:pt x="11721" y="16061"/>
                  <a:pt x="11692" y="16061"/>
                </a:cubicBezTo>
                <a:close/>
                <a:moveTo>
                  <a:pt x="12007" y="16061"/>
                </a:moveTo>
                <a:cubicBezTo>
                  <a:pt x="11978" y="16061"/>
                  <a:pt x="11955" y="16108"/>
                  <a:pt x="11955" y="16166"/>
                </a:cubicBezTo>
                <a:lnTo>
                  <a:pt x="11955" y="16384"/>
                </a:lnTo>
                <a:cubicBezTo>
                  <a:pt x="11955" y="16441"/>
                  <a:pt x="11978" y="16488"/>
                  <a:pt x="12007" y="16488"/>
                </a:cubicBezTo>
                <a:cubicBezTo>
                  <a:pt x="12036" y="16488"/>
                  <a:pt x="12060" y="16441"/>
                  <a:pt x="12060" y="16384"/>
                </a:cubicBezTo>
                <a:lnTo>
                  <a:pt x="12060" y="16166"/>
                </a:lnTo>
                <a:cubicBezTo>
                  <a:pt x="12060" y="16108"/>
                  <a:pt x="12036" y="16061"/>
                  <a:pt x="12007" y="16061"/>
                </a:cubicBezTo>
                <a:close/>
                <a:moveTo>
                  <a:pt x="12856" y="16061"/>
                </a:moveTo>
                <a:cubicBezTo>
                  <a:pt x="12827" y="16061"/>
                  <a:pt x="12804" y="16108"/>
                  <a:pt x="12804" y="16166"/>
                </a:cubicBezTo>
                <a:lnTo>
                  <a:pt x="12804" y="16384"/>
                </a:lnTo>
                <a:cubicBezTo>
                  <a:pt x="12804" y="16441"/>
                  <a:pt x="12827" y="16488"/>
                  <a:pt x="12856" y="16488"/>
                </a:cubicBezTo>
                <a:cubicBezTo>
                  <a:pt x="12886" y="16488"/>
                  <a:pt x="12909" y="16441"/>
                  <a:pt x="12909" y="16384"/>
                </a:cubicBezTo>
                <a:lnTo>
                  <a:pt x="12909" y="16166"/>
                </a:lnTo>
                <a:cubicBezTo>
                  <a:pt x="12909" y="16108"/>
                  <a:pt x="12886" y="16061"/>
                  <a:pt x="12856" y="16061"/>
                </a:cubicBezTo>
                <a:close/>
                <a:moveTo>
                  <a:pt x="13171" y="16061"/>
                </a:moveTo>
                <a:cubicBezTo>
                  <a:pt x="13142" y="16061"/>
                  <a:pt x="13118" y="16108"/>
                  <a:pt x="13118" y="16166"/>
                </a:cubicBezTo>
                <a:lnTo>
                  <a:pt x="13118" y="16384"/>
                </a:lnTo>
                <a:cubicBezTo>
                  <a:pt x="13118" y="16441"/>
                  <a:pt x="13142" y="16488"/>
                  <a:pt x="13171" y="16488"/>
                </a:cubicBezTo>
                <a:cubicBezTo>
                  <a:pt x="13200" y="16488"/>
                  <a:pt x="13224" y="16441"/>
                  <a:pt x="13224" y="16384"/>
                </a:cubicBezTo>
                <a:lnTo>
                  <a:pt x="13224" y="16166"/>
                </a:lnTo>
                <a:cubicBezTo>
                  <a:pt x="13224" y="16108"/>
                  <a:pt x="13200" y="16061"/>
                  <a:pt x="13171" y="16061"/>
                </a:cubicBezTo>
                <a:close/>
                <a:moveTo>
                  <a:pt x="14021" y="16061"/>
                </a:moveTo>
                <a:cubicBezTo>
                  <a:pt x="13992" y="16061"/>
                  <a:pt x="13968" y="16108"/>
                  <a:pt x="13968" y="16166"/>
                </a:cubicBezTo>
                <a:lnTo>
                  <a:pt x="13968" y="16384"/>
                </a:lnTo>
                <a:cubicBezTo>
                  <a:pt x="13968" y="16441"/>
                  <a:pt x="13992" y="16488"/>
                  <a:pt x="14021" y="16488"/>
                </a:cubicBezTo>
                <a:cubicBezTo>
                  <a:pt x="14050" y="16488"/>
                  <a:pt x="14074" y="16441"/>
                  <a:pt x="14074" y="16384"/>
                </a:cubicBezTo>
                <a:lnTo>
                  <a:pt x="14074" y="16166"/>
                </a:lnTo>
                <a:cubicBezTo>
                  <a:pt x="14074" y="16108"/>
                  <a:pt x="14050" y="16061"/>
                  <a:pt x="14021" y="16061"/>
                </a:cubicBezTo>
                <a:close/>
                <a:moveTo>
                  <a:pt x="14335" y="16061"/>
                </a:moveTo>
                <a:cubicBezTo>
                  <a:pt x="14306" y="16061"/>
                  <a:pt x="14282" y="16108"/>
                  <a:pt x="14282" y="16166"/>
                </a:cubicBezTo>
                <a:lnTo>
                  <a:pt x="14282" y="16384"/>
                </a:lnTo>
                <a:cubicBezTo>
                  <a:pt x="14282" y="16441"/>
                  <a:pt x="14306" y="16488"/>
                  <a:pt x="14335" y="16488"/>
                </a:cubicBezTo>
                <a:cubicBezTo>
                  <a:pt x="14364" y="16488"/>
                  <a:pt x="14388" y="16441"/>
                  <a:pt x="14388" y="16384"/>
                </a:cubicBezTo>
                <a:lnTo>
                  <a:pt x="14388" y="16166"/>
                </a:lnTo>
                <a:cubicBezTo>
                  <a:pt x="14388" y="16108"/>
                  <a:pt x="14364" y="16061"/>
                  <a:pt x="14335" y="16061"/>
                </a:cubicBezTo>
                <a:close/>
                <a:moveTo>
                  <a:pt x="15185" y="16061"/>
                </a:moveTo>
                <a:cubicBezTo>
                  <a:pt x="15156" y="16061"/>
                  <a:pt x="15132" y="16108"/>
                  <a:pt x="15132" y="16166"/>
                </a:cubicBezTo>
                <a:lnTo>
                  <a:pt x="15132" y="16384"/>
                </a:lnTo>
                <a:cubicBezTo>
                  <a:pt x="15132" y="16441"/>
                  <a:pt x="15156" y="16488"/>
                  <a:pt x="15185" y="16488"/>
                </a:cubicBezTo>
                <a:cubicBezTo>
                  <a:pt x="15214" y="16488"/>
                  <a:pt x="15237" y="16441"/>
                  <a:pt x="15237" y="16384"/>
                </a:cubicBezTo>
                <a:lnTo>
                  <a:pt x="15237" y="16166"/>
                </a:lnTo>
                <a:cubicBezTo>
                  <a:pt x="15237" y="16108"/>
                  <a:pt x="15214" y="16061"/>
                  <a:pt x="15185" y="16061"/>
                </a:cubicBezTo>
                <a:close/>
                <a:moveTo>
                  <a:pt x="15500" y="16061"/>
                </a:moveTo>
                <a:cubicBezTo>
                  <a:pt x="15470" y="16061"/>
                  <a:pt x="15447" y="16108"/>
                  <a:pt x="15447" y="16166"/>
                </a:cubicBezTo>
                <a:lnTo>
                  <a:pt x="15447" y="16384"/>
                </a:lnTo>
                <a:cubicBezTo>
                  <a:pt x="15447" y="16441"/>
                  <a:pt x="15470" y="16488"/>
                  <a:pt x="15500" y="16488"/>
                </a:cubicBezTo>
                <a:cubicBezTo>
                  <a:pt x="15529" y="16488"/>
                  <a:pt x="15551" y="16441"/>
                  <a:pt x="15551" y="16384"/>
                </a:cubicBezTo>
                <a:lnTo>
                  <a:pt x="15551" y="16166"/>
                </a:lnTo>
                <a:cubicBezTo>
                  <a:pt x="15551" y="16108"/>
                  <a:pt x="15529" y="16061"/>
                  <a:pt x="15500" y="16061"/>
                </a:cubicBezTo>
                <a:close/>
                <a:moveTo>
                  <a:pt x="16349" y="16061"/>
                </a:moveTo>
                <a:cubicBezTo>
                  <a:pt x="16320" y="16061"/>
                  <a:pt x="16296" y="16108"/>
                  <a:pt x="16296" y="16166"/>
                </a:cubicBezTo>
                <a:lnTo>
                  <a:pt x="16296" y="16384"/>
                </a:lnTo>
                <a:cubicBezTo>
                  <a:pt x="16296" y="16441"/>
                  <a:pt x="16320" y="16488"/>
                  <a:pt x="16349" y="16488"/>
                </a:cubicBezTo>
                <a:cubicBezTo>
                  <a:pt x="16378" y="16488"/>
                  <a:pt x="16401" y="16441"/>
                  <a:pt x="16401" y="16384"/>
                </a:cubicBezTo>
                <a:lnTo>
                  <a:pt x="16401" y="16166"/>
                </a:lnTo>
                <a:cubicBezTo>
                  <a:pt x="16401" y="16108"/>
                  <a:pt x="16378" y="16061"/>
                  <a:pt x="16349" y="16061"/>
                </a:cubicBezTo>
                <a:close/>
                <a:moveTo>
                  <a:pt x="16663" y="16061"/>
                </a:moveTo>
                <a:cubicBezTo>
                  <a:pt x="16634" y="16061"/>
                  <a:pt x="16611" y="16108"/>
                  <a:pt x="16611" y="16166"/>
                </a:cubicBezTo>
                <a:lnTo>
                  <a:pt x="16611" y="16384"/>
                </a:lnTo>
                <a:cubicBezTo>
                  <a:pt x="16611" y="16441"/>
                  <a:pt x="16634" y="16488"/>
                  <a:pt x="16663" y="16488"/>
                </a:cubicBezTo>
                <a:cubicBezTo>
                  <a:pt x="16692" y="16488"/>
                  <a:pt x="16716" y="16441"/>
                  <a:pt x="16716" y="16384"/>
                </a:cubicBezTo>
                <a:lnTo>
                  <a:pt x="16716" y="16166"/>
                </a:lnTo>
                <a:cubicBezTo>
                  <a:pt x="16716" y="16108"/>
                  <a:pt x="16692" y="16061"/>
                  <a:pt x="16663" y="16061"/>
                </a:cubicBezTo>
                <a:close/>
                <a:moveTo>
                  <a:pt x="17512" y="16061"/>
                </a:moveTo>
                <a:cubicBezTo>
                  <a:pt x="17483" y="16061"/>
                  <a:pt x="17459" y="16108"/>
                  <a:pt x="17459" y="16166"/>
                </a:cubicBezTo>
                <a:lnTo>
                  <a:pt x="17459" y="16384"/>
                </a:lnTo>
                <a:cubicBezTo>
                  <a:pt x="17459" y="16441"/>
                  <a:pt x="17483" y="16488"/>
                  <a:pt x="17512" y="16488"/>
                </a:cubicBezTo>
                <a:cubicBezTo>
                  <a:pt x="17541" y="16488"/>
                  <a:pt x="17565" y="16441"/>
                  <a:pt x="17565" y="16384"/>
                </a:cubicBezTo>
                <a:lnTo>
                  <a:pt x="17565" y="16166"/>
                </a:lnTo>
                <a:cubicBezTo>
                  <a:pt x="17565" y="16108"/>
                  <a:pt x="17541" y="16061"/>
                  <a:pt x="17512" y="16061"/>
                </a:cubicBezTo>
                <a:close/>
                <a:moveTo>
                  <a:pt x="17827" y="16061"/>
                </a:moveTo>
                <a:cubicBezTo>
                  <a:pt x="17798" y="16061"/>
                  <a:pt x="17774" y="16108"/>
                  <a:pt x="17774" y="16166"/>
                </a:cubicBezTo>
                <a:lnTo>
                  <a:pt x="17774" y="16384"/>
                </a:lnTo>
                <a:cubicBezTo>
                  <a:pt x="17774" y="16441"/>
                  <a:pt x="17798" y="16488"/>
                  <a:pt x="17827" y="16488"/>
                </a:cubicBezTo>
                <a:cubicBezTo>
                  <a:pt x="17856" y="16488"/>
                  <a:pt x="17880" y="16441"/>
                  <a:pt x="17880" y="16384"/>
                </a:cubicBezTo>
                <a:lnTo>
                  <a:pt x="17880" y="16166"/>
                </a:lnTo>
                <a:cubicBezTo>
                  <a:pt x="17880" y="16108"/>
                  <a:pt x="17856" y="16061"/>
                  <a:pt x="17827" y="16061"/>
                </a:cubicBezTo>
                <a:close/>
                <a:moveTo>
                  <a:pt x="18677" y="16061"/>
                </a:moveTo>
                <a:cubicBezTo>
                  <a:pt x="18648" y="16061"/>
                  <a:pt x="18624" y="16108"/>
                  <a:pt x="18624" y="16166"/>
                </a:cubicBezTo>
                <a:lnTo>
                  <a:pt x="18624" y="16384"/>
                </a:lnTo>
                <a:cubicBezTo>
                  <a:pt x="18624" y="16441"/>
                  <a:pt x="18648" y="16488"/>
                  <a:pt x="18677" y="16488"/>
                </a:cubicBezTo>
                <a:cubicBezTo>
                  <a:pt x="18706" y="16488"/>
                  <a:pt x="18730" y="16441"/>
                  <a:pt x="18730" y="16384"/>
                </a:cubicBezTo>
                <a:lnTo>
                  <a:pt x="18730" y="16166"/>
                </a:lnTo>
                <a:cubicBezTo>
                  <a:pt x="18730" y="16108"/>
                  <a:pt x="18706" y="16061"/>
                  <a:pt x="18677" y="16061"/>
                </a:cubicBezTo>
                <a:close/>
                <a:moveTo>
                  <a:pt x="18991" y="16061"/>
                </a:moveTo>
                <a:cubicBezTo>
                  <a:pt x="18962" y="16061"/>
                  <a:pt x="18938" y="16108"/>
                  <a:pt x="18938" y="16166"/>
                </a:cubicBezTo>
                <a:lnTo>
                  <a:pt x="18938" y="16384"/>
                </a:lnTo>
                <a:cubicBezTo>
                  <a:pt x="18938" y="16441"/>
                  <a:pt x="18962" y="16488"/>
                  <a:pt x="18991" y="16488"/>
                </a:cubicBezTo>
                <a:cubicBezTo>
                  <a:pt x="19020" y="16488"/>
                  <a:pt x="19044" y="16441"/>
                  <a:pt x="19044" y="16384"/>
                </a:cubicBezTo>
                <a:lnTo>
                  <a:pt x="19044" y="16166"/>
                </a:lnTo>
                <a:cubicBezTo>
                  <a:pt x="19044" y="16108"/>
                  <a:pt x="19020" y="16061"/>
                  <a:pt x="18991" y="16061"/>
                </a:cubicBezTo>
                <a:close/>
                <a:moveTo>
                  <a:pt x="19841" y="16061"/>
                </a:moveTo>
                <a:cubicBezTo>
                  <a:pt x="19812" y="16061"/>
                  <a:pt x="19788" y="16108"/>
                  <a:pt x="19788" y="16166"/>
                </a:cubicBezTo>
                <a:lnTo>
                  <a:pt x="19788" y="16384"/>
                </a:lnTo>
                <a:cubicBezTo>
                  <a:pt x="19788" y="16441"/>
                  <a:pt x="19812" y="16488"/>
                  <a:pt x="19841" y="16488"/>
                </a:cubicBezTo>
                <a:cubicBezTo>
                  <a:pt x="19870" y="16488"/>
                  <a:pt x="19894" y="16441"/>
                  <a:pt x="19894" y="16384"/>
                </a:cubicBezTo>
                <a:lnTo>
                  <a:pt x="19894" y="16166"/>
                </a:lnTo>
                <a:cubicBezTo>
                  <a:pt x="19894" y="16108"/>
                  <a:pt x="19870" y="16061"/>
                  <a:pt x="19841" y="16061"/>
                </a:cubicBezTo>
                <a:close/>
                <a:moveTo>
                  <a:pt x="20155" y="16061"/>
                </a:moveTo>
                <a:cubicBezTo>
                  <a:pt x="20126" y="16061"/>
                  <a:pt x="20102" y="16108"/>
                  <a:pt x="20102" y="16166"/>
                </a:cubicBezTo>
                <a:lnTo>
                  <a:pt x="20102" y="16384"/>
                </a:lnTo>
                <a:cubicBezTo>
                  <a:pt x="20102" y="16441"/>
                  <a:pt x="20126" y="16488"/>
                  <a:pt x="20155" y="16488"/>
                </a:cubicBezTo>
                <a:cubicBezTo>
                  <a:pt x="20184" y="16488"/>
                  <a:pt x="20207" y="16441"/>
                  <a:pt x="20207" y="16384"/>
                </a:cubicBezTo>
                <a:lnTo>
                  <a:pt x="20207" y="16166"/>
                </a:lnTo>
                <a:cubicBezTo>
                  <a:pt x="20207" y="16108"/>
                  <a:pt x="20184" y="16061"/>
                  <a:pt x="20155" y="16061"/>
                </a:cubicBezTo>
                <a:close/>
                <a:moveTo>
                  <a:pt x="21004" y="16061"/>
                </a:moveTo>
                <a:cubicBezTo>
                  <a:pt x="20975" y="16061"/>
                  <a:pt x="20952" y="16108"/>
                  <a:pt x="20952" y="16166"/>
                </a:cubicBezTo>
                <a:lnTo>
                  <a:pt x="20952" y="16384"/>
                </a:lnTo>
                <a:cubicBezTo>
                  <a:pt x="20952" y="16441"/>
                  <a:pt x="20975" y="16488"/>
                  <a:pt x="21004" y="16488"/>
                </a:cubicBezTo>
                <a:cubicBezTo>
                  <a:pt x="21033" y="16488"/>
                  <a:pt x="21057" y="16441"/>
                  <a:pt x="21057" y="16384"/>
                </a:cubicBezTo>
                <a:lnTo>
                  <a:pt x="21057" y="16166"/>
                </a:lnTo>
                <a:cubicBezTo>
                  <a:pt x="21057" y="16108"/>
                  <a:pt x="21033" y="16061"/>
                  <a:pt x="21004" y="16061"/>
                </a:cubicBezTo>
                <a:close/>
                <a:moveTo>
                  <a:pt x="21319" y="16061"/>
                </a:moveTo>
                <a:cubicBezTo>
                  <a:pt x="21289" y="16061"/>
                  <a:pt x="21267" y="16108"/>
                  <a:pt x="21267" y="16166"/>
                </a:cubicBezTo>
                <a:lnTo>
                  <a:pt x="21267" y="16384"/>
                </a:lnTo>
                <a:cubicBezTo>
                  <a:pt x="21267" y="16441"/>
                  <a:pt x="21289" y="16488"/>
                  <a:pt x="21319" y="16488"/>
                </a:cubicBezTo>
                <a:cubicBezTo>
                  <a:pt x="21348" y="16488"/>
                  <a:pt x="21372" y="16441"/>
                  <a:pt x="21372" y="16384"/>
                </a:cubicBezTo>
                <a:lnTo>
                  <a:pt x="21372" y="16166"/>
                </a:lnTo>
                <a:cubicBezTo>
                  <a:pt x="21372" y="16108"/>
                  <a:pt x="21348" y="16061"/>
                  <a:pt x="21319" y="16061"/>
                </a:cubicBezTo>
                <a:close/>
                <a:moveTo>
                  <a:pt x="281" y="16791"/>
                </a:moveTo>
                <a:cubicBezTo>
                  <a:pt x="252" y="16791"/>
                  <a:pt x="228" y="16838"/>
                  <a:pt x="228" y="16896"/>
                </a:cubicBezTo>
                <a:lnTo>
                  <a:pt x="228" y="17116"/>
                </a:lnTo>
                <a:cubicBezTo>
                  <a:pt x="228" y="17173"/>
                  <a:pt x="252" y="17218"/>
                  <a:pt x="281" y="17218"/>
                </a:cubicBezTo>
                <a:cubicBezTo>
                  <a:pt x="311" y="17218"/>
                  <a:pt x="334" y="17173"/>
                  <a:pt x="334" y="17116"/>
                </a:cubicBezTo>
                <a:lnTo>
                  <a:pt x="334" y="16896"/>
                </a:lnTo>
                <a:cubicBezTo>
                  <a:pt x="334" y="16838"/>
                  <a:pt x="311" y="16791"/>
                  <a:pt x="281" y="16791"/>
                </a:cubicBezTo>
                <a:close/>
                <a:moveTo>
                  <a:pt x="596" y="16791"/>
                </a:moveTo>
                <a:cubicBezTo>
                  <a:pt x="567" y="16791"/>
                  <a:pt x="543" y="16838"/>
                  <a:pt x="543" y="16896"/>
                </a:cubicBezTo>
                <a:lnTo>
                  <a:pt x="543" y="17116"/>
                </a:lnTo>
                <a:cubicBezTo>
                  <a:pt x="543" y="17173"/>
                  <a:pt x="567" y="17218"/>
                  <a:pt x="596" y="17218"/>
                </a:cubicBezTo>
                <a:cubicBezTo>
                  <a:pt x="625" y="17218"/>
                  <a:pt x="649" y="17173"/>
                  <a:pt x="649" y="17116"/>
                </a:cubicBezTo>
                <a:lnTo>
                  <a:pt x="649" y="16896"/>
                </a:lnTo>
                <a:cubicBezTo>
                  <a:pt x="649" y="16838"/>
                  <a:pt x="625" y="16791"/>
                  <a:pt x="596" y="16791"/>
                </a:cubicBezTo>
                <a:close/>
                <a:moveTo>
                  <a:pt x="1446" y="16791"/>
                </a:moveTo>
                <a:cubicBezTo>
                  <a:pt x="1417" y="16791"/>
                  <a:pt x="1393" y="16838"/>
                  <a:pt x="1393" y="16896"/>
                </a:cubicBezTo>
                <a:lnTo>
                  <a:pt x="1393" y="17116"/>
                </a:lnTo>
                <a:cubicBezTo>
                  <a:pt x="1393" y="17173"/>
                  <a:pt x="1417" y="17218"/>
                  <a:pt x="1446" y="17218"/>
                </a:cubicBezTo>
                <a:cubicBezTo>
                  <a:pt x="1475" y="17218"/>
                  <a:pt x="1499" y="17173"/>
                  <a:pt x="1499" y="17116"/>
                </a:cubicBezTo>
                <a:lnTo>
                  <a:pt x="1499" y="16896"/>
                </a:lnTo>
                <a:cubicBezTo>
                  <a:pt x="1499" y="16838"/>
                  <a:pt x="1475" y="16791"/>
                  <a:pt x="1446" y="16791"/>
                </a:cubicBezTo>
                <a:close/>
                <a:moveTo>
                  <a:pt x="1760" y="16791"/>
                </a:moveTo>
                <a:cubicBezTo>
                  <a:pt x="1731" y="16791"/>
                  <a:pt x="1707" y="16838"/>
                  <a:pt x="1707" y="16896"/>
                </a:cubicBezTo>
                <a:lnTo>
                  <a:pt x="1707" y="17116"/>
                </a:lnTo>
                <a:cubicBezTo>
                  <a:pt x="1707" y="17173"/>
                  <a:pt x="1731" y="17218"/>
                  <a:pt x="1760" y="17218"/>
                </a:cubicBezTo>
                <a:cubicBezTo>
                  <a:pt x="1789" y="17218"/>
                  <a:pt x="1813" y="17173"/>
                  <a:pt x="1813" y="17116"/>
                </a:cubicBezTo>
                <a:lnTo>
                  <a:pt x="1813" y="16896"/>
                </a:lnTo>
                <a:cubicBezTo>
                  <a:pt x="1813" y="16838"/>
                  <a:pt x="1789" y="16791"/>
                  <a:pt x="1760" y="16791"/>
                </a:cubicBezTo>
                <a:close/>
                <a:moveTo>
                  <a:pt x="2610" y="16791"/>
                </a:moveTo>
                <a:cubicBezTo>
                  <a:pt x="2581" y="16791"/>
                  <a:pt x="2557" y="16838"/>
                  <a:pt x="2557" y="16896"/>
                </a:cubicBezTo>
                <a:lnTo>
                  <a:pt x="2557" y="17116"/>
                </a:lnTo>
                <a:cubicBezTo>
                  <a:pt x="2557" y="17173"/>
                  <a:pt x="2581" y="17218"/>
                  <a:pt x="2610" y="17218"/>
                </a:cubicBezTo>
                <a:cubicBezTo>
                  <a:pt x="2639" y="17218"/>
                  <a:pt x="2662" y="17173"/>
                  <a:pt x="2662" y="17116"/>
                </a:cubicBezTo>
                <a:lnTo>
                  <a:pt x="2662" y="16896"/>
                </a:lnTo>
                <a:cubicBezTo>
                  <a:pt x="2662" y="16838"/>
                  <a:pt x="2639" y="16791"/>
                  <a:pt x="2610" y="16791"/>
                </a:cubicBezTo>
                <a:close/>
                <a:moveTo>
                  <a:pt x="2924" y="16791"/>
                </a:moveTo>
                <a:cubicBezTo>
                  <a:pt x="2895" y="16791"/>
                  <a:pt x="2871" y="16838"/>
                  <a:pt x="2871" y="16896"/>
                </a:cubicBezTo>
                <a:lnTo>
                  <a:pt x="2871" y="17116"/>
                </a:lnTo>
                <a:cubicBezTo>
                  <a:pt x="2871" y="17173"/>
                  <a:pt x="2895" y="17218"/>
                  <a:pt x="2924" y="17218"/>
                </a:cubicBezTo>
                <a:cubicBezTo>
                  <a:pt x="2954" y="17218"/>
                  <a:pt x="2976" y="17173"/>
                  <a:pt x="2976" y="17116"/>
                </a:cubicBezTo>
                <a:lnTo>
                  <a:pt x="2976" y="16896"/>
                </a:lnTo>
                <a:cubicBezTo>
                  <a:pt x="2976" y="16838"/>
                  <a:pt x="2954" y="16791"/>
                  <a:pt x="2924" y="16791"/>
                </a:cubicBezTo>
                <a:close/>
                <a:moveTo>
                  <a:pt x="3773" y="16791"/>
                </a:moveTo>
                <a:cubicBezTo>
                  <a:pt x="3744" y="16791"/>
                  <a:pt x="3721" y="16838"/>
                  <a:pt x="3721" y="16896"/>
                </a:cubicBezTo>
                <a:lnTo>
                  <a:pt x="3721" y="17116"/>
                </a:lnTo>
                <a:cubicBezTo>
                  <a:pt x="3721" y="17173"/>
                  <a:pt x="3744" y="17218"/>
                  <a:pt x="3773" y="17218"/>
                </a:cubicBezTo>
                <a:cubicBezTo>
                  <a:pt x="3802" y="17218"/>
                  <a:pt x="3826" y="17173"/>
                  <a:pt x="3826" y="17116"/>
                </a:cubicBezTo>
                <a:lnTo>
                  <a:pt x="3826" y="16896"/>
                </a:lnTo>
                <a:cubicBezTo>
                  <a:pt x="3826" y="16838"/>
                  <a:pt x="3802" y="16791"/>
                  <a:pt x="3773" y="16791"/>
                </a:cubicBezTo>
                <a:close/>
                <a:moveTo>
                  <a:pt x="4088" y="16791"/>
                </a:moveTo>
                <a:cubicBezTo>
                  <a:pt x="4058" y="16791"/>
                  <a:pt x="4035" y="16838"/>
                  <a:pt x="4035" y="16896"/>
                </a:cubicBezTo>
                <a:lnTo>
                  <a:pt x="4035" y="17116"/>
                </a:lnTo>
                <a:cubicBezTo>
                  <a:pt x="4035" y="17173"/>
                  <a:pt x="4058" y="17218"/>
                  <a:pt x="4088" y="17218"/>
                </a:cubicBezTo>
                <a:cubicBezTo>
                  <a:pt x="4117" y="17218"/>
                  <a:pt x="4141" y="17173"/>
                  <a:pt x="4141" y="17116"/>
                </a:cubicBezTo>
                <a:lnTo>
                  <a:pt x="4141" y="16896"/>
                </a:lnTo>
                <a:cubicBezTo>
                  <a:pt x="4141" y="16838"/>
                  <a:pt x="4117" y="16791"/>
                  <a:pt x="4088" y="16791"/>
                </a:cubicBezTo>
                <a:close/>
                <a:moveTo>
                  <a:pt x="4937" y="16791"/>
                </a:moveTo>
                <a:cubicBezTo>
                  <a:pt x="4908" y="16791"/>
                  <a:pt x="4884" y="16838"/>
                  <a:pt x="4884" y="16896"/>
                </a:cubicBezTo>
                <a:lnTo>
                  <a:pt x="4884" y="17116"/>
                </a:lnTo>
                <a:cubicBezTo>
                  <a:pt x="4884" y="17173"/>
                  <a:pt x="4908" y="17218"/>
                  <a:pt x="4937" y="17218"/>
                </a:cubicBezTo>
                <a:cubicBezTo>
                  <a:pt x="4966" y="17218"/>
                  <a:pt x="4990" y="17173"/>
                  <a:pt x="4990" y="17116"/>
                </a:cubicBezTo>
                <a:lnTo>
                  <a:pt x="4990" y="16896"/>
                </a:lnTo>
                <a:cubicBezTo>
                  <a:pt x="4990" y="16838"/>
                  <a:pt x="4966" y="16791"/>
                  <a:pt x="4937" y="16791"/>
                </a:cubicBezTo>
                <a:close/>
                <a:moveTo>
                  <a:pt x="5252" y="16791"/>
                </a:moveTo>
                <a:cubicBezTo>
                  <a:pt x="5223" y="16791"/>
                  <a:pt x="5199" y="16838"/>
                  <a:pt x="5199" y="16896"/>
                </a:cubicBezTo>
                <a:lnTo>
                  <a:pt x="5199" y="17116"/>
                </a:lnTo>
                <a:cubicBezTo>
                  <a:pt x="5199" y="17173"/>
                  <a:pt x="5223" y="17218"/>
                  <a:pt x="5252" y="17218"/>
                </a:cubicBezTo>
                <a:cubicBezTo>
                  <a:pt x="5281" y="17218"/>
                  <a:pt x="5305" y="17173"/>
                  <a:pt x="5305" y="17116"/>
                </a:cubicBezTo>
                <a:lnTo>
                  <a:pt x="5305" y="16896"/>
                </a:lnTo>
                <a:cubicBezTo>
                  <a:pt x="5305" y="16838"/>
                  <a:pt x="5281" y="16791"/>
                  <a:pt x="5252" y="16791"/>
                </a:cubicBezTo>
                <a:close/>
                <a:moveTo>
                  <a:pt x="6102" y="16791"/>
                </a:moveTo>
                <a:cubicBezTo>
                  <a:pt x="6072" y="16791"/>
                  <a:pt x="6049" y="16838"/>
                  <a:pt x="6049" y="16896"/>
                </a:cubicBezTo>
                <a:lnTo>
                  <a:pt x="6049" y="17116"/>
                </a:lnTo>
                <a:cubicBezTo>
                  <a:pt x="6049" y="17173"/>
                  <a:pt x="6072" y="17218"/>
                  <a:pt x="6102" y="17218"/>
                </a:cubicBezTo>
                <a:cubicBezTo>
                  <a:pt x="6131" y="17218"/>
                  <a:pt x="6155" y="17173"/>
                  <a:pt x="6155" y="17116"/>
                </a:cubicBezTo>
                <a:lnTo>
                  <a:pt x="6155" y="16896"/>
                </a:lnTo>
                <a:cubicBezTo>
                  <a:pt x="6155" y="16838"/>
                  <a:pt x="6131" y="16791"/>
                  <a:pt x="6102" y="16791"/>
                </a:cubicBezTo>
                <a:close/>
                <a:moveTo>
                  <a:pt x="6416" y="16791"/>
                </a:moveTo>
                <a:cubicBezTo>
                  <a:pt x="6387" y="16791"/>
                  <a:pt x="6363" y="16838"/>
                  <a:pt x="6363" y="16896"/>
                </a:cubicBezTo>
                <a:lnTo>
                  <a:pt x="6363" y="17116"/>
                </a:lnTo>
                <a:cubicBezTo>
                  <a:pt x="6363" y="17173"/>
                  <a:pt x="6387" y="17218"/>
                  <a:pt x="6416" y="17218"/>
                </a:cubicBezTo>
                <a:cubicBezTo>
                  <a:pt x="6445" y="17218"/>
                  <a:pt x="6469" y="17173"/>
                  <a:pt x="6469" y="17116"/>
                </a:cubicBezTo>
                <a:lnTo>
                  <a:pt x="6469" y="16896"/>
                </a:lnTo>
                <a:cubicBezTo>
                  <a:pt x="6469" y="16838"/>
                  <a:pt x="6445" y="16791"/>
                  <a:pt x="6416" y="16791"/>
                </a:cubicBezTo>
                <a:close/>
                <a:moveTo>
                  <a:pt x="7266" y="16791"/>
                </a:moveTo>
                <a:cubicBezTo>
                  <a:pt x="7237" y="16791"/>
                  <a:pt x="7213" y="16838"/>
                  <a:pt x="7213" y="16896"/>
                </a:cubicBezTo>
                <a:lnTo>
                  <a:pt x="7213" y="17116"/>
                </a:lnTo>
                <a:cubicBezTo>
                  <a:pt x="7213" y="17173"/>
                  <a:pt x="7237" y="17218"/>
                  <a:pt x="7266" y="17218"/>
                </a:cubicBezTo>
                <a:cubicBezTo>
                  <a:pt x="7295" y="17218"/>
                  <a:pt x="7318" y="17173"/>
                  <a:pt x="7318" y="17116"/>
                </a:cubicBezTo>
                <a:lnTo>
                  <a:pt x="7318" y="16896"/>
                </a:lnTo>
                <a:cubicBezTo>
                  <a:pt x="7318" y="16838"/>
                  <a:pt x="7295" y="16791"/>
                  <a:pt x="7266" y="16791"/>
                </a:cubicBezTo>
                <a:close/>
                <a:moveTo>
                  <a:pt x="7580" y="16791"/>
                </a:moveTo>
                <a:cubicBezTo>
                  <a:pt x="7551" y="16791"/>
                  <a:pt x="7527" y="16838"/>
                  <a:pt x="7527" y="16896"/>
                </a:cubicBezTo>
                <a:lnTo>
                  <a:pt x="7527" y="17116"/>
                </a:lnTo>
                <a:cubicBezTo>
                  <a:pt x="7527" y="17173"/>
                  <a:pt x="7551" y="17218"/>
                  <a:pt x="7580" y="17218"/>
                </a:cubicBezTo>
                <a:cubicBezTo>
                  <a:pt x="7609" y="17218"/>
                  <a:pt x="7632" y="17173"/>
                  <a:pt x="7632" y="17116"/>
                </a:cubicBezTo>
                <a:lnTo>
                  <a:pt x="7632" y="16896"/>
                </a:lnTo>
                <a:cubicBezTo>
                  <a:pt x="7632" y="16838"/>
                  <a:pt x="7609" y="16791"/>
                  <a:pt x="7580" y="16791"/>
                </a:cubicBezTo>
                <a:close/>
                <a:moveTo>
                  <a:pt x="8429" y="16791"/>
                </a:moveTo>
                <a:cubicBezTo>
                  <a:pt x="8400" y="16791"/>
                  <a:pt x="8377" y="16838"/>
                  <a:pt x="8377" y="16896"/>
                </a:cubicBezTo>
                <a:lnTo>
                  <a:pt x="8377" y="17116"/>
                </a:lnTo>
                <a:cubicBezTo>
                  <a:pt x="8377" y="17173"/>
                  <a:pt x="8400" y="17218"/>
                  <a:pt x="8429" y="17218"/>
                </a:cubicBezTo>
                <a:cubicBezTo>
                  <a:pt x="8458" y="17218"/>
                  <a:pt x="8482" y="17173"/>
                  <a:pt x="8482" y="17116"/>
                </a:cubicBezTo>
                <a:lnTo>
                  <a:pt x="8482" y="16896"/>
                </a:lnTo>
                <a:cubicBezTo>
                  <a:pt x="8482" y="16838"/>
                  <a:pt x="8458" y="16791"/>
                  <a:pt x="8429" y="16791"/>
                </a:cubicBezTo>
                <a:close/>
                <a:moveTo>
                  <a:pt x="8744" y="16791"/>
                </a:moveTo>
                <a:cubicBezTo>
                  <a:pt x="8714" y="16791"/>
                  <a:pt x="8691" y="16838"/>
                  <a:pt x="8691" y="16896"/>
                </a:cubicBezTo>
                <a:lnTo>
                  <a:pt x="8691" y="17116"/>
                </a:lnTo>
                <a:cubicBezTo>
                  <a:pt x="8691" y="17173"/>
                  <a:pt x="8714" y="17218"/>
                  <a:pt x="8744" y="17218"/>
                </a:cubicBezTo>
                <a:cubicBezTo>
                  <a:pt x="8773" y="17218"/>
                  <a:pt x="8796" y="17173"/>
                  <a:pt x="8796" y="17116"/>
                </a:cubicBezTo>
                <a:lnTo>
                  <a:pt x="8796" y="16896"/>
                </a:lnTo>
                <a:cubicBezTo>
                  <a:pt x="8796" y="16838"/>
                  <a:pt x="8773" y="16791"/>
                  <a:pt x="8744" y="16791"/>
                </a:cubicBezTo>
                <a:close/>
                <a:moveTo>
                  <a:pt x="9593" y="16791"/>
                </a:moveTo>
                <a:cubicBezTo>
                  <a:pt x="9564" y="16791"/>
                  <a:pt x="9540" y="16838"/>
                  <a:pt x="9540" y="16896"/>
                </a:cubicBezTo>
                <a:lnTo>
                  <a:pt x="9540" y="17116"/>
                </a:lnTo>
                <a:cubicBezTo>
                  <a:pt x="9540" y="17173"/>
                  <a:pt x="9564" y="17218"/>
                  <a:pt x="9593" y="17218"/>
                </a:cubicBezTo>
                <a:cubicBezTo>
                  <a:pt x="9622" y="17218"/>
                  <a:pt x="9646" y="17173"/>
                  <a:pt x="9646" y="17116"/>
                </a:cubicBezTo>
                <a:lnTo>
                  <a:pt x="9646" y="16896"/>
                </a:lnTo>
                <a:cubicBezTo>
                  <a:pt x="9646" y="16838"/>
                  <a:pt x="9622" y="16791"/>
                  <a:pt x="9593" y="16791"/>
                </a:cubicBezTo>
                <a:close/>
                <a:moveTo>
                  <a:pt x="9908" y="16791"/>
                </a:moveTo>
                <a:cubicBezTo>
                  <a:pt x="9879" y="16791"/>
                  <a:pt x="9855" y="16838"/>
                  <a:pt x="9855" y="16896"/>
                </a:cubicBezTo>
                <a:lnTo>
                  <a:pt x="9855" y="17116"/>
                </a:lnTo>
                <a:cubicBezTo>
                  <a:pt x="9855" y="17173"/>
                  <a:pt x="9879" y="17218"/>
                  <a:pt x="9908" y="17218"/>
                </a:cubicBezTo>
                <a:cubicBezTo>
                  <a:pt x="9937" y="17218"/>
                  <a:pt x="9961" y="17173"/>
                  <a:pt x="9961" y="17116"/>
                </a:cubicBezTo>
                <a:lnTo>
                  <a:pt x="9961" y="16896"/>
                </a:lnTo>
                <a:cubicBezTo>
                  <a:pt x="9961" y="16838"/>
                  <a:pt x="9937" y="16791"/>
                  <a:pt x="9908" y="16791"/>
                </a:cubicBezTo>
                <a:close/>
                <a:moveTo>
                  <a:pt x="10758" y="16791"/>
                </a:moveTo>
                <a:cubicBezTo>
                  <a:pt x="10728" y="16791"/>
                  <a:pt x="10705" y="16838"/>
                  <a:pt x="10705" y="16896"/>
                </a:cubicBezTo>
                <a:lnTo>
                  <a:pt x="10705" y="17116"/>
                </a:lnTo>
                <a:cubicBezTo>
                  <a:pt x="10705" y="17173"/>
                  <a:pt x="10728" y="17218"/>
                  <a:pt x="10758" y="17218"/>
                </a:cubicBezTo>
                <a:cubicBezTo>
                  <a:pt x="10787" y="17218"/>
                  <a:pt x="10810" y="17173"/>
                  <a:pt x="10810" y="17116"/>
                </a:cubicBezTo>
                <a:lnTo>
                  <a:pt x="10810" y="16896"/>
                </a:lnTo>
                <a:cubicBezTo>
                  <a:pt x="10810" y="16838"/>
                  <a:pt x="10787" y="16791"/>
                  <a:pt x="10758" y="16791"/>
                </a:cubicBezTo>
                <a:close/>
                <a:moveTo>
                  <a:pt x="11072" y="16791"/>
                </a:moveTo>
                <a:cubicBezTo>
                  <a:pt x="11043" y="16791"/>
                  <a:pt x="11019" y="16838"/>
                  <a:pt x="11019" y="16896"/>
                </a:cubicBezTo>
                <a:lnTo>
                  <a:pt x="11019" y="17116"/>
                </a:lnTo>
                <a:cubicBezTo>
                  <a:pt x="11019" y="17173"/>
                  <a:pt x="11043" y="17218"/>
                  <a:pt x="11072" y="17218"/>
                </a:cubicBezTo>
                <a:cubicBezTo>
                  <a:pt x="11101" y="17218"/>
                  <a:pt x="11125" y="17173"/>
                  <a:pt x="11125" y="17116"/>
                </a:cubicBezTo>
                <a:lnTo>
                  <a:pt x="11125" y="16896"/>
                </a:lnTo>
                <a:cubicBezTo>
                  <a:pt x="11125" y="16838"/>
                  <a:pt x="11101" y="16791"/>
                  <a:pt x="11072" y="16791"/>
                </a:cubicBezTo>
                <a:close/>
                <a:moveTo>
                  <a:pt x="11922" y="16791"/>
                </a:moveTo>
                <a:cubicBezTo>
                  <a:pt x="11893" y="16791"/>
                  <a:pt x="11869" y="16838"/>
                  <a:pt x="11869" y="16896"/>
                </a:cubicBezTo>
                <a:lnTo>
                  <a:pt x="11869" y="17116"/>
                </a:lnTo>
                <a:cubicBezTo>
                  <a:pt x="11869" y="17173"/>
                  <a:pt x="11893" y="17218"/>
                  <a:pt x="11922" y="17218"/>
                </a:cubicBezTo>
                <a:cubicBezTo>
                  <a:pt x="11951" y="17218"/>
                  <a:pt x="11974" y="17173"/>
                  <a:pt x="11974" y="17116"/>
                </a:cubicBezTo>
                <a:lnTo>
                  <a:pt x="11974" y="16896"/>
                </a:lnTo>
                <a:cubicBezTo>
                  <a:pt x="11974" y="16838"/>
                  <a:pt x="11951" y="16791"/>
                  <a:pt x="11922" y="16791"/>
                </a:cubicBezTo>
                <a:close/>
                <a:moveTo>
                  <a:pt x="12236" y="16791"/>
                </a:moveTo>
                <a:cubicBezTo>
                  <a:pt x="12207" y="16791"/>
                  <a:pt x="12183" y="16838"/>
                  <a:pt x="12183" y="16896"/>
                </a:cubicBezTo>
                <a:lnTo>
                  <a:pt x="12183" y="17116"/>
                </a:lnTo>
                <a:cubicBezTo>
                  <a:pt x="12183" y="17173"/>
                  <a:pt x="12207" y="17218"/>
                  <a:pt x="12236" y="17218"/>
                </a:cubicBezTo>
                <a:cubicBezTo>
                  <a:pt x="12265" y="17218"/>
                  <a:pt x="12288" y="17173"/>
                  <a:pt x="12288" y="17116"/>
                </a:cubicBezTo>
                <a:lnTo>
                  <a:pt x="12288" y="16896"/>
                </a:lnTo>
                <a:cubicBezTo>
                  <a:pt x="12288" y="16838"/>
                  <a:pt x="12265" y="16791"/>
                  <a:pt x="12236" y="16791"/>
                </a:cubicBezTo>
                <a:close/>
                <a:moveTo>
                  <a:pt x="13085" y="16791"/>
                </a:moveTo>
                <a:cubicBezTo>
                  <a:pt x="13056" y="16791"/>
                  <a:pt x="13032" y="16838"/>
                  <a:pt x="13032" y="16896"/>
                </a:cubicBezTo>
                <a:lnTo>
                  <a:pt x="13032" y="17116"/>
                </a:lnTo>
                <a:cubicBezTo>
                  <a:pt x="13032" y="17173"/>
                  <a:pt x="13056" y="17218"/>
                  <a:pt x="13085" y="17218"/>
                </a:cubicBezTo>
                <a:cubicBezTo>
                  <a:pt x="13114" y="17218"/>
                  <a:pt x="13138" y="17173"/>
                  <a:pt x="13138" y="17116"/>
                </a:cubicBezTo>
                <a:lnTo>
                  <a:pt x="13138" y="16896"/>
                </a:lnTo>
                <a:cubicBezTo>
                  <a:pt x="13138" y="16838"/>
                  <a:pt x="13114" y="16791"/>
                  <a:pt x="13085" y="16791"/>
                </a:cubicBezTo>
                <a:close/>
                <a:moveTo>
                  <a:pt x="13399" y="16791"/>
                </a:moveTo>
                <a:cubicBezTo>
                  <a:pt x="13370" y="16791"/>
                  <a:pt x="13348" y="16838"/>
                  <a:pt x="13348" y="16896"/>
                </a:cubicBezTo>
                <a:lnTo>
                  <a:pt x="13348" y="17116"/>
                </a:lnTo>
                <a:cubicBezTo>
                  <a:pt x="13348" y="17173"/>
                  <a:pt x="13370" y="17218"/>
                  <a:pt x="13399" y="17218"/>
                </a:cubicBezTo>
                <a:cubicBezTo>
                  <a:pt x="13428" y="17218"/>
                  <a:pt x="13452" y="17173"/>
                  <a:pt x="13452" y="17116"/>
                </a:cubicBezTo>
                <a:lnTo>
                  <a:pt x="13452" y="16896"/>
                </a:lnTo>
                <a:cubicBezTo>
                  <a:pt x="13452" y="16838"/>
                  <a:pt x="13428" y="16791"/>
                  <a:pt x="13399" y="16791"/>
                </a:cubicBezTo>
                <a:close/>
                <a:moveTo>
                  <a:pt x="14249" y="16791"/>
                </a:moveTo>
                <a:cubicBezTo>
                  <a:pt x="14220" y="16791"/>
                  <a:pt x="14196" y="16838"/>
                  <a:pt x="14196" y="16896"/>
                </a:cubicBezTo>
                <a:lnTo>
                  <a:pt x="14196" y="17116"/>
                </a:lnTo>
                <a:cubicBezTo>
                  <a:pt x="14196" y="17173"/>
                  <a:pt x="14220" y="17218"/>
                  <a:pt x="14249" y="17218"/>
                </a:cubicBezTo>
                <a:cubicBezTo>
                  <a:pt x="14278" y="17218"/>
                  <a:pt x="14302" y="17173"/>
                  <a:pt x="14302" y="17116"/>
                </a:cubicBezTo>
                <a:lnTo>
                  <a:pt x="14302" y="16896"/>
                </a:lnTo>
                <a:cubicBezTo>
                  <a:pt x="14302" y="16838"/>
                  <a:pt x="14278" y="16791"/>
                  <a:pt x="14249" y="16791"/>
                </a:cubicBezTo>
                <a:close/>
                <a:moveTo>
                  <a:pt x="14564" y="16791"/>
                </a:moveTo>
                <a:cubicBezTo>
                  <a:pt x="14535" y="16791"/>
                  <a:pt x="14511" y="16838"/>
                  <a:pt x="14511" y="16896"/>
                </a:cubicBezTo>
                <a:lnTo>
                  <a:pt x="14511" y="17116"/>
                </a:lnTo>
                <a:cubicBezTo>
                  <a:pt x="14511" y="17173"/>
                  <a:pt x="14535" y="17218"/>
                  <a:pt x="14564" y="17218"/>
                </a:cubicBezTo>
                <a:cubicBezTo>
                  <a:pt x="14593" y="17218"/>
                  <a:pt x="14617" y="17173"/>
                  <a:pt x="14617" y="17116"/>
                </a:cubicBezTo>
                <a:lnTo>
                  <a:pt x="14617" y="16896"/>
                </a:lnTo>
                <a:cubicBezTo>
                  <a:pt x="14617" y="16838"/>
                  <a:pt x="14593" y="16791"/>
                  <a:pt x="14564" y="16791"/>
                </a:cubicBezTo>
                <a:close/>
                <a:moveTo>
                  <a:pt x="15413" y="16791"/>
                </a:moveTo>
                <a:cubicBezTo>
                  <a:pt x="15384" y="16791"/>
                  <a:pt x="15360" y="16838"/>
                  <a:pt x="15360" y="16896"/>
                </a:cubicBezTo>
                <a:lnTo>
                  <a:pt x="15360" y="17116"/>
                </a:lnTo>
                <a:cubicBezTo>
                  <a:pt x="15360" y="17173"/>
                  <a:pt x="15384" y="17218"/>
                  <a:pt x="15413" y="17218"/>
                </a:cubicBezTo>
                <a:cubicBezTo>
                  <a:pt x="15442" y="17218"/>
                  <a:pt x="15465" y="17173"/>
                  <a:pt x="15465" y="17116"/>
                </a:cubicBezTo>
                <a:lnTo>
                  <a:pt x="15465" y="16896"/>
                </a:lnTo>
                <a:cubicBezTo>
                  <a:pt x="15465" y="16838"/>
                  <a:pt x="15442" y="16791"/>
                  <a:pt x="15413" y="16791"/>
                </a:cubicBezTo>
                <a:close/>
                <a:moveTo>
                  <a:pt x="15728" y="16791"/>
                </a:moveTo>
                <a:cubicBezTo>
                  <a:pt x="15699" y="16791"/>
                  <a:pt x="15675" y="16838"/>
                  <a:pt x="15675" y="16896"/>
                </a:cubicBezTo>
                <a:lnTo>
                  <a:pt x="15675" y="17116"/>
                </a:lnTo>
                <a:cubicBezTo>
                  <a:pt x="15675" y="17173"/>
                  <a:pt x="15699" y="17218"/>
                  <a:pt x="15728" y="17218"/>
                </a:cubicBezTo>
                <a:cubicBezTo>
                  <a:pt x="15757" y="17218"/>
                  <a:pt x="15781" y="17173"/>
                  <a:pt x="15781" y="17116"/>
                </a:cubicBezTo>
                <a:lnTo>
                  <a:pt x="15781" y="16896"/>
                </a:lnTo>
                <a:cubicBezTo>
                  <a:pt x="15781" y="16838"/>
                  <a:pt x="15757" y="16791"/>
                  <a:pt x="15728" y="16791"/>
                </a:cubicBezTo>
                <a:close/>
                <a:moveTo>
                  <a:pt x="16578" y="16791"/>
                </a:moveTo>
                <a:cubicBezTo>
                  <a:pt x="16549" y="16791"/>
                  <a:pt x="16525" y="16838"/>
                  <a:pt x="16525" y="16896"/>
                </a:cubicBezTo>
                <a:lnTo>
                  <a:pt x="16525" y="17116"/>
                </a:lnTo>
                <a:cubicBezTo>
                  <a:pt x="16525" y="17173"/>
                  <a:pt x="16549" y="17218"/>
                  <a:pt x="16578" y="17218"/>
                </a:cubicBezTo>
                <a:cubicBezTo>
                  <a:pt x="16607" y="17218"/>
                  <a:pt x="16630" y="17173"/>
                  <a:pt x="16630" y="17116"/>
                </a:cubicBezTo>
                <a:lnTo>
                  <a:pt x="16630" y="16896"/>
                </a:lnTo>
                <a:cubicBezTo>
                  <a:pt x="16630" y="16838"/>
                  <a:pt x="16607" y="16791"/>
                  <a:pt x="16578" y="16791"/>
                </a:cubicBezTo>
                <a:close/>
                <a:moveTo>
                  <a:pt x="16892" y="16791"/>
                </a:moveTo>
                <a:cubicBezTo>
                  <a:pt x="16863" y="16791"/>
                  <a:pt x="16839" y="16838"/>
                  <a:pt x="16839" y="16896"/>
                </a:cubicBezTo>
                <a:lnTo>
                  <a:pt x="16839" y="17116"/>
                </a:lnTo>
                <a:cubicBezTo>
                  <a:pt x="16839" y="17173"/>
                  <a:pt x="16863" y="17218"/>
                  <a:pt x="16892" y="17218"/>
                </a:cubicBezTo>
                <a:cubicBezTo>
                  <a:pt x="16921" y="17218"/>
                  <a:pt x="16944" y="17173"/>
                  <a:pt x="16944" y="17116"/>
                </a:cubicBezTo>
                <a:lnTo>
                  <a:pt x="16944" y="16896"/>
                </a:lnTo>
                <a:cubicBezTo>
                  <a:pt x="16944" y="16838"/>
                  <a:pt x="16921" y="16791"/>
                  <a:pt x="16892" y="16791"/>
                </a:cubicBezTo>
                <a:close/>
                <a:moveTo>
                  <a:pt x="17741" y="16791"/>
                </a:moveTo>
                <a:cubicBezTo>
                  <a:pt x="17712" y="16791"/>
                  <a:pt x="17689" y="16838"/>
                  <a:pt x="17689" y="16896"/>
                </a:cubicBezTo>
                <a:lnTo>
                  <a:pt x="17689" y="17116"/>
                </a:lnTo>
                <a:cubicBezTo>
                  <a:pt x="17689" y="17173"/>
                  <a:pt x="17712" y="17218"/>
                  <a:pt x="17741" y="17218"/>
                </a:cubicBezTo>
                <a:cubicBezTo>
                  <a:pt x="17770" y="17218"/>
                  <a:pt x="17794" y="17173"/>
                  <a:pt x="17794" y="17116"/>
                </a:cubicBezTo>
                <a:lnTo>
                  <a:pt x="17794" y="16896"/>
                </a:lnTo>
                <a:cubicBezTo>
                  <a:pt x="17794" y="16838"/>
                  <a:pt x="17770" y="16791"/>
                  <a:pt x="17741" y="16791"/>
                </a:cubicBezTo>
                <a:close/>
                <a:moveTo>
                  <a:pt x="18055" y="16791"/>
                </a:moveTo>
                <a:cubicBezTo>
                  <a:pt x="18026" y="16791"/>
                  <a:pt x="18002" y="16838"/>
                  <a:pt x="18002" y="16896"/>
                </a:cubicBezTo>
                <a:lnTo>
                  <a:pt x="18002" y="17116"/>
                </a:lnTo>
                <a:cubicBezTo>
                  <a:pt x="18002" y="17173"/>
                  <a:pt x="18026" y="17218"/>
                  <a:pt x="18055" y="17218"/>
                </a:cubicBezTo>
                <a:cubicBezTo>
                  <a:pt x="18085" y="17218"/>
                  <a:pt x="18108" y="17173"/>
                  <a:pt x="18108" y="17116"/>
                </a:cubicBezTo>
                <a:lnTo>
                  <a:pt x="18108" y="16896"/>
                </a:lnTo>
                <a:cubicBezTo>
                  <a:pt x="18108" y="16838"/>
                  <a:pt x="18085" y="16791"/>
                  <a:pt x="18055" y="16791"/>
                </a:cubicBezTo>
                <a:close/>
                <a:moveTo>
                  <a:pt x="18905" y="16791"/>
                </a:moveTo>
                <a:cubicBezTo>
                  <a:pt x="18876" y="16791"/>
                  <a:pt x="18852" y="16838"/>
                  <a:pt x="18852" y="16896"/>
                </a:cubicBezTo>
                <a:lnTo>
                  <a:pt x="18852" y="17116"/>
                </a:lnTo>
                <a:cubicBezTo>
                  <a:pt x="18852" y="17173"/>
                  <a:pt x="18876" y="17218"/>
                  <a:pt x="18905" y="17218"/>
                </a:cubicBezTo>
                <a:cubicBezTo>
                  <a:pt x="18934" y="17218"/>
                  <a:pt x="18958" y="17173"/>
                  <a:pt x="18958" y="17116"/>
                </a:cubicBezTo>
                <a:lnTo>
                  <a:pt x="18958" y="16896"/>
                </a:lnTo>
                <a:cubicBezTo>
                  <a:pt x="18958" y="16838"/>
                  <a:pt x="18934" y="16791"/>
                  <a:pt x="18905" y="16791"/>
                </a:cubicBezTo>
                <a:close/>
                <a:moveTo>
                  <a:pt x="19220" y="16791"/>
                </a:moveTo>
                <a:cubicBezTo>
                  <a:pt x="19191" y="16791"/>
                  <a:pt x="19167" y="16838"/>
                  <a:pt x="19167" y="16896"/>
                </a:cubicBezTo>
                <a:lnTo>
                  <a:pt x="19167" y="17116"/>
                </a:lnTo>
                <a:cubicBezTo>
                  <a:pt x="19167" y="17173"/>
                  <a:pt x="19191" y="17218"/>
                  <a:pt x="19220" y="17218"/>
                </a:cubicBezTo>
                <a:cubicBezTo>
                  <a:pt x="19249" y="17218"/>
                  <a:pt x="19273" y="17173"/>
                  <a:pt x="19273" y="17116"/>
                </a:cubicBezTo>
                <a:lnTo>
                  <a:pt x="19273" y="16896"/>
                </a:lnTo>
                <a:cubicBezTo>
                  <a:pt x="19273" y="16838"/>
                  <a:pt x="19249" y="16791"/>
                  <a:pt x="19220" y="16791"/>
                </a:cubicBezTo>
                <a:close/>
                <a:moveTo>
                  <a:pt x="20069" y="16791"/>
                </a:moveTo>
                <a:cubicBezTo>
                  <a:pt x="20040" y="16791"/>
                  <a:pt x="20016" y="16838"/>
                  <a:pt x="20016" y="16896"/>
                </a:cubicBezTo>
                <a:lnTo>
                  <a:pt x="20016" y="17116"/>
                </a:lnTo>
                <a:cubicBezTo>
                  <a:pt x="20016" y="17173"/>
                  <a:pt x="20040" y="17218"/>
                  <a:pt x="20069" y="17218"/>
                </a:cubicBezTo>
                <a:cubicBezTo>
                  <a:pt x="20099" y="17218"/>
                  <a:pt x="20122" y="17173"/>
                  <a:pt x="20122" y="17116"/>
                </a:cubicBezTo>
                <a:lnTo>
                  <a:pt x="20122" y="16896"/>
                </a:lnTo>
                <a:cubicBezTo>
                  <a:pt x="20122" y="16838"/>
                  <a:pt x="20099" y="16791"/>
                  <a:pt x="20069" y="16791"/>
                </a:cubicBezTo>
                <a:close/>
                <a:moveTo>
                  <a:pt x="20384" y="16791"/>
                </a:moveTo>
                <a:cubicBezTo>
                  <a:pt x="20355" y="16791"/>
                  <a:pt x="20331" y="16838"/>
                  <a:pt x="20331" y="16896"/>
                </a:cubicBezTo>
                <a:lnTo>
                  <a:pt x="20331" y="17116"/>
                </a:lnTo>
                <a:cubicBezTo>
                  <a:pt x="20331" y="17173"/>
                  <a:pt x="20355" y="17218"/>
                  <a:pt x="20384" y="17218"/>
                </a:cubicBezTo>
                <a:cubicBezTo>
                  <a:pt x="20413" y="17218"/>
                  <a:pt x="20436" y="17173"/>
                  <a:pt x="20436" y="17116"/>
                </a:cubicBezTo>
                <a:lnTo>
                  <a:pt x="20436" y="16896"/>
                </a:lnTo>
                <a:cubicBezTo>
                  <a:pt x="20436" y="16838"/>
                  <a:pt x="20413" y="16791"/>
                  <a:pt x="20384" y="16791"/>
                </a:cubicBezTo>
                <a:close/>
                <a:moveTo>
                  <a:pt x="21234" y="16791"/>
                </a:moveTo>
                <a:cubicBezTo>
                  <a:pt x="21204" y="16791"/>
                  <a:pt x="21181" y="16838"/>
                  <a:pt x="21181" y="16896"/>
                </a:cubicBezTo>
                <a:lnTo>
                  <a:pt x="21181" y="17116"/>
                </a:lnTo>
                <a:cubicBezTo>
                  <a:pt x="21181" y="17173"/>
                  <a:pt x="21204" y="17218"/>
                  <a:pt x="21234" y="17218"/>
                </a:cubicBezTo>
                <a:cubicBezTo>
                  <a:pt x="21263" y="17218"/>
                  <a:pt x="21285" y="17173"/>
                  <a:pt x="21285" y="17116"/>
                </a:cubicBezTo>
                <a:lnTo>
                  <a:pt x="21285" y="16896"/>
                </a:lnTo>
                <a:cubicBezTo>
                  <a:pt x="21285" y="16838"/>
                  <a:pt x="21263" y="16791"/>
                  <a:pt x="21234" y="16791"/>
                </a:cubicBezTo>
                <a:close/>
                <a:moveTo>
                  <a:pt x="21547" y="16791"/>
                </a:moveTo>
                <a:cubicBezTo>
                  <a:pt x="21518" y="16791"/>
                  <a:pt x="21495" y="16838"/>
                  <a:pt x="21495" y="16896"/>
                </a:cubicBezTo>
                <a:lnTo>
                  <a:pt x="21495" y="17116"/>
                </a:lnTo>
                <a:cubicBezTo>
                  <a:pt x="21495" y="17173"/>
                  <a:pt x="21518" y="17218"/>
                  <a:pt x="21547" y="17218"/>
                </a:cubicBezTo>
                <a:cubicBezTo>
                  <a:pt x="21576" y="17218"/>
                  <a:pt x="21600" y="17173"/>
                  <a:pt x="21600" y="17116"/>
                </a:cubicBezTo>
                <a:lnTo>
                  <a:pt x="21600" y="16896"/>
                </a:lnTo>
                <a:cubicBezTo>
                  <a:pt x="21600" y="16838"/>
                  <a:pt x="21576" y="16791"/>
                  <a:pt x="21547" y="16791"/>
                </a:cubicBezTo>
                <a:close/>
                <a:moveTo>
                  <a:pt x="53" y="17521"/>
                </a:moveTo>
                <a:cubicBezTo>
                  <a:pt x="24" y="17521"/>
                  <a:pt x="0" y="17568"/>
                  <a:pt x="0" y="17626"/>
                </a:cubicBezTo>
                <a:lnTo>
                  <a:pt x="0" y="17846"/>
                </a:lnTo>
                <a:cubicBezTo>
                  <a:pt x="0" y="17903"/>
                  <a:pt x="24" y="17948"/>
                  <a:pt x="53" y="17948"/>
                </a:cubicBezTo>
                <a:cubicBezTo>
                  <a:pt x="82" y="17948"/>
                  <a:pt x="106" y="17903"/>
                  <a:pt x="106" y="17846"/>
                </a:cubicBezTo>
                <a:lnTo>
                  <a:pt x="106" y="17626"/>
                </a:lnTo>
                <a:cubicBezTo>
                  <a:pt x="106" y="17568"/>
                  <a:pt x="82" y="17521"/>
                  <a:pt x="53" y="17521"/>
                </a:cubicBezTo>
                <a:close/>
                <a:moveTo>
                  <a:pt x="367" y="17521"/>
                </a:moveTo>
                <a:cubicBezTo>
                  <a:pt x="338" y="17521"/>
                  <a:pt x="315" y="17568"/>
                  <a:pt x="315" y="17626"/>
                </a:cubicBezTo>
                <a:lnTo>
                  <a:pt x="315" y="17846"/>
                </a:lnTo>
                <a:cubicBezTo>
                  <a:pt x="315" y="17903"/>
                  <a:pt x="338" y="17948"/>
                  <a:pt x="367" y="17948"/>
                </a:cubicBezTo>
                <a:cubicBezTo>
                  <a:pt x="397" y="17948"/>
                  <a:pt x="420" y="17903"/>
                  <a:pt x="420" y="17846"/>
                </a:cubicBezTo>
                <a:lnTo>
                  <a:pt x="420" y="17626"/>
                </a:lnTo>
                <a:cubicBezTo>
                  <a:pt x="420" y="17568"/>
                  <a:pt x="397" y="17521"/>
                  <a:pt x="367" y="17521"/>
                </a:cubicBezTo>
                <a:close/>
                <a:moveTo>
                  <a:pt x="1217" y="17521"/>
                </a:moveTo>
                <a:cubicBezTo>
                  <a:pt x="1188" y="17521"/>
                  <a:pt x="1164" y="17568"/>
                  <a:pt x="1164" y="17626"/>
                </a:cubicBezTo>
                <a:lnTo>
                  <a:pt x="1164" y="17846"/>
                </a:lnTo>
                <a:cubicBezTo>
                  <a:pt x="1164" y="17903"/>
                  <a:pt x="1188" y="17948"/>
                  <a:pt x="1217" y="17948"/>
                </a:cubicBezTo>
                <a:cubicBezTo>
                  <a:pt x="1246" y="17948"/>
                  <a:pt x="1270" y="17903"/>
                  <a:pt x="1270" y="17846"/>
                </a:cubicBezTo>
                <a:lnTo>
                  <a:pt x="1270" y="17626"/>
                </a:lnTo>
                <a:cubicBezTo>
                  <a:pt x="1270" y="17568"/>
                  <a:pt x="1246" y="17521"/>
                  <a:pt x="1217" y="17521"/>
                </a:cubicBezTo>
                <a:close/>
                <a:moveTo>
                  <a:pt x="1532" y="17521"/>
                </a:moveTo>
                <a:cubicBezTo>
                  <a:pt x="1503" y="17521"/>
                  <a:pt x="1479" y="17568"/>
                  <a:pt x="1479" y="17626"/>
                </a:cubicBezTo>
                <a:lnTo>
                  <a:pt x="1479" y="17846"/>
                </a:lnTo>
                <a:cubicBezTo>
                  <a:pt x="1479" y="17903"/>
                  <a:pt x="1503" y="17948"/>
                  <a:pt x="1532" y="17948"/>
                </a:cubicBezTo>
                <a:cubicBezTo>
                  <a:pt x="1561" y="17948"/>
                  <a:pt x="1584" y="17903"/>
                  <a:pt x="1584" y="17846"/>
                </a:cubicBezTo>
                <a:lnTo>
                  <a:pt x="1584" y="17626"/>
                </a:lnTo>
                <a:cubicBezTo>
                  <a:pt x="1584" y="17568"/>
                  <a:pt x="1561" y="17521"/>
                  <a:pt x="1532" y="17521"/>
                </a:cubicBezTo>
                <a:close/>
                <a:moveTo>
                  <a:pt x="2380" y="17521"/>
                </a:moveTo>
                <a:cubicBezTo>
                  <a:pt x="2351" y="17521"/>
                  <a:pt x="2329" y="17568"/>
                  <a:pt x="2329" y="17626"/>
                </a:cubicBezTo>
                <a:lnTo>
                  <a:pt x="2329" y="17846"/>
                </a:lnTo>
                <a:cubicBezTo>
                  <a:pt x="2329" y="17903"/>
                  <a:pt x="2351" y="17948"/>
                  <a:pt x="2380" y="17948"/>
                </a:cubicBezTo>
                <a:cubicBezTo>
                  <a:pt x="2409" y="17948"/>
                  <a:pt x="2433" y="17903"/>
                  <a:pt x="2433" y="17846"/>
                </a:cubicBezTo>
                <a:lnTo>
                  <a:pt x="2433" y="17626"/>
                </a:lnTo>
                <a:cubicBezTo>
                  <a:pt x="2433" y="17568"/>
                  <a:pt x="2409" y="17521"/>
                  <a:pt x="2380" y="17521"/>
                </a:cubicBezTo>
                <a:close/>
                <a:moveTo>
                  <a:pt x="2695" y="17521"/>
                </a:moveTo>
                <a:cubicBezTo>
                  <a:pt x="2666" y="17521"/>
                  <a:pt x="2643" y="17568"/>
                  <a:pt x="2643" y="17626"/>
                </a:cubicBezTo>
                <a:lnTo>
                  <a:pt x="2643" y="17846"/>
                </a:lnTo>
                <a:cubicBezTo>
                  <a:pt x="2643" y="17903"/>
                  <a:pt x="2666" y="17948"/>
                  <a:pt x="2695" y="17948"/>
                </a:cubicBezTo>
                <a:cubicBezTo>
                  <a:pt x="2724" y="17948"/>
                  <a:pt x="2748" y="17903"/>
                  <a:pt x="2748" y="17846"/>
                </a:cubicBezTo>
                <a:lnTo>
                  <a:pt x="2748" y="17626"/>
                </a:lnTo>
                <a:cubicBezTo>
                  <a:pt x="2748" y="17568"/>
                  <a:pt x="2724" y="17521"/>
                  <a:pt x="2695" y="17521"/>
                </a:cubicBezTo>
                <a:close/>
                <a:moveTo>
                  <a:pt x="3545" y="17521"/>
                </a:moveTo>
                <a:cubicBezTo>
                  <a:pt x="3516" y="17521"/>
                  <a:pt x="3492" y="17568"/>
                  <a:pt x="3492" y="17626"/>
                </a:cubicBezTo>
                <a:lnTo>
                  <a:pt x="3492" y="17846"/>
                </a:lnTo>
                <a:cubicBezTo>
                  <a:pt x="3492" y="17903"/>
                  <a:pt x="3516" y="17948"/>
                  <a:pt x="3545" y="17948"/>
                </a:cubicBezTo>
                <a:cubicBezTo>
                  <a:pt x="3574" y="17948"/>
                  <a:pt x="3598" y="17903"/>
                  <a:pt x="3598" y="17846"/>
                </a:cubicBezTo>
                <a:lnTo>
                  <a:pt x="3598" y="17626"/>
                </a:lnTo>
                <a:cubicBezTo>
                  <a:pt x="3598" y="17568"/>
                  <a:pt x="3574" y="17521"/>
                  <a:pt x="3545" y="17521"/>
                </a:cubicBezTo>
                <a:close/>
                <a:moveTo>
                  <a:pt x="3859" y="17521"/>
                </a:moveTo>
                <a:cubicBezTo>
                  <a:pt x="3830" y="17521"/>
                  <a:pt x="3806" y="17568"/>
                  <a:pt x="3806" y="17626"/>
                </a:cubicBezTo>
                <a:lnTo>
                  <a:pt x="3806" y="17846"/>
                </a:lnTo>
                <a:cubicBezTo>
                  <a:pt x="3806" y="17903"/>
                  <a:pt x="3830" y="17948"/>
                  <a:pt x="3859" y="17948"/>
                </a:cubicBezTo>
                <a:cubicBezTo>
                  <a:pt x="3888" y="17948"/>
                  <a:pt x="3912" y="17903"/>
                  <a:pt x="3912" y="17846"/>
                </a:cubicBezTo>
                <a:lnTo>
                  <a:pt x="3912" y="17626"/>
                </a:lnTo>
                <a:cubicBezTo>
                  <a:pt x="3912" y="17568"/>
                  <a:pt x="3888" y="17521"/>
                  <a:pt x="3859" y="17521"/>
                </a:cubicBezTo>
                <a:close/>
                <a:moveTo>
                  <a:pt x="4709" y="17521"/>
                </a:moveTo>
                <a:cubicBezTo>
                  <a:pt x="4680" y="17521"/>
                  <a:pt x="4656" y="17568"/>
                  <a:pt x="4656" y="17626"/>
                </a:cubicBezTo>
                <a:lnTo>
                  <a:pt x="4656" y="17846"/>
                </a:lnTo>
                <a:cubicBezTo>
                  <a:pt x="4656" y="17903"/>
                  <a:pt x="4680" y="17948"/>
                  <a:pt x="4709" y="17948"/>
                </a:cubicBezTo>
                <a:cubicBezTo>
                  <a:pt x="4738" y="17948"/>
                  <a:pt x="4762" y="17903"/>
                  <a:pt x="4762" y="17846"/>
                </a:cubicBezTo>
                <a:lnTo>
                  <a:pt x="4762" y="17626"/>
                </a:lnTo>
                <a:cubicBezTo>
                  <a:pt x="4762" y="17568"/>
                  <a:pt x="4738" y="17521"/>
                  <a:pt x="4709" y="17521"/>
                </a:cubicBezTo>
                <a:close/>
                <a:moveTo>
                  <a:pt x="5023" y="17521"/>
                </a:moveTo>
                <a:cubicBezTo>
                  <a:pt x="4994" y="17521"/>
                  <a:pt x="4970" y="17568"/>
                  <a:pt x="4970" y="17626"/>
                </a:cubicBezTo>
                <a:lnTo>
                  <a:pt x="4970" y="17846"/>
                </a:lnTo>
                <a:cubicBezTo>
                  <a:pt x="4970" y="17903"/>
                  <a:pt x="4994" y="17948"/>
                  <a:pt x="5023" y="17948"/>
                </a:cubicBezTo>
                <a:cubicBezTo>
                  <a:pt x="5053" y="17948"/>
                  <a:pt x="5076" y="17903"/>
                  <a:pt x="5076" y="17846"/>
                </a:cubicBezTo>
                <a:lnTo>
                  <a:pt x="5076" y="17626"/>
                </a:lnTo>
                <a:cubicBezTo>
                  <a:pt x="5076" y="17568"/>
                  <a:pt x="5053" y="17521"/>
                  <a:pt x="5023" y="17521"/>
                </a:cubicBezTo>
                <a:close/>
                <a:moveTo>
                  <a:pt x="5873" y="17521"/>
                </a:moveTo>
                <a:cubicBezTo>
                  <a:pt x="5844" y="17521"/>
                  <a:pt x="5820" y="17568"/>
                  <a:pt x="5820" y="17626"/>
                </a:cubicBezTo>
                <a:lnTo>
                  <a:pt x="5820" y="17846"/>
                </a:lnTo>
                <a:cubicBezTo>
                  <a:pt x="5820" y="17903"/>
                  <a:pt x="5844" y="17948"/>
                  <a:pt x="5873" y="17948"/>
                </a:cubicBezTo>
                <a:cubicBezTo>
                  <a:pt x="5902" y="17948"/>
                  <a:pt x="5926" y="17903"/>
                  <a:pt x="5926" y="17846"/>
                </a:cubicBezTo>
                <a:lnTo>
                  <a:pt x="5926" y="17626"/>
                </a:lnTo>
                <a:cubicBezTo>
                  <a:pt x="5926" y="17568"/>
                  <a:pt x="5902" y="17521"/>
                  <a:pt x="5873" y="17521"/>
                </a:cubicBezTo>
                <a:close/>
                <a:moveTo>
                  <a:pt x="6188" y="17521"/>
                </a:moveTo>
                <a:cubicBezTo>
                  <a:pt x="6159" y="17521"/>
                  <a:pt x="6135" y="17568"/>
                  <a:pt x="6135" y="17626"/>
                </a:cubicBezTo>
                <a:lnTo>
                  <a:pt x="6135" y="17846"/>
                </a:lnTo>
                <a:cubicBezTo>
                  <a:pt x="6135" y="17903"/>
                  <a:pt x="6159" y="17948"/>
                  <a:pt x="6188" y="17948"/>
                </a:cubicBezTo>
                <a:cubicBezTo>
                  <a:pt x="6217" y="17948"/>
                  <a:pt x="6240" y="17903"/>
                  <a:pt x="6240" y="17846"/>
                </a:cubicBezTo>
                <a:lnTo>
                  <a:pt x="6240" y="17626"/>
                </a:lnTo>
                <a:cubicBezTo>
                  <a:pt x="6240" y="17568"/>
                  <a:pt x="6217" y="17521"/>
                  <a:pt x="6188" y="17521"/>
                </a:cubicBezTo>
                <a:close/>
                <a:moveTo>
                  <a:pt x="7036" y="17521"/>
                </a:moveTo>
                <a:cubicBezTo>
                  <a:pt x="7007" y="17521"/>
                  <a:pt x="6984" y="17568"/>
                  <a:pt x="6984" y="17626"/>
                </a:cubicBezTo>
                <a:lnTo>
                  <a:pt x="6984" y="17846"/>
                </a:lnTo>
                <a:cubicBezTo>
                  <a:pt x="6984" y="17903"/>
                  <a:pt x="7007" y="17948"/>
                  <a:pt x="7036" y="17948"/>
                </a:cubicBezTo>
                <a:cubicBezTo>
                  <a:pt x="7065" y="17948"/>
                  <a:pt x="7089" y="17903"/>
                  <a:pt x="7089" y="17846"/>
                </a:cubicBezTo>
                <a:lnTo>
                  <a:pt x="7089" y="17626"/>
                </a:lnTo>
                <a:cubicBezTo>
                  <a:pt x="7089" y="17568"/>
                  <a:pt x="7065" y="17521"/>
                  <a:pt x="7036" y="17521"/>
                </a:cubicBezTo>
                <a:close/>
                <a:moveTo>
                  <a:pt x="7351" y="17521"/>
                </a:moveTo>
                <a:cubicBezTo>
                  <a:pt x="7322" y="17521"/>
                  <a:pt x="7299" y="17568"/>
                  <a:pt x="7299" y="17626"/>
                </a:cubicBezTo>
                <a:lnTo>
                  <a:pt x="7299" y="17846"/>
                </a:lnTo>
                <a:cubicBezTo>
                  <a:pt x="7299" y="17903"/>
                  <a:pt x="7322" y="17948"/>
                  <a:pt x="7351" y="17948"/>
                </a:cubicBezTo>
                <a:cubicBezTo>
                  <a:pt x="7380" y="17948"/>
                  <a:pt x="7404" y="17903"/>
                  <a:pt x="7404" y="17846"/>
                </a:cubicBezTo>
                <a:lnTo>
                  <a:pt x="7404" y="17626"/>
                </a:lnTo>
                <a:cubicBezTo>
                  <a:pt x="7404" y="17568"/>
                  <a:pt x="7380" y="17521"/>
                  <a:pt x="7351" y="17521"/>
                </a:cubicBezTo>
                <a:close/>
                <a:moveTo>
                  <a:pt x="8201" y="17521"/>
                </a:moveTo>
                <a:cubicBezTo>
                  <a:pt x="8171" y="17521"/>
                  <a:pt x="8148" y="17568"/>
                  <a:pt x="8148" y="17626"/>
                </a:cubicBezTo>
                <a:lnTo>
                  <a:pt x="8148" y="17846"/>
                </a:lnTo>
                <a:cubicBezTo>
                  <a:pt x="8148" y="17903"/>
                  <a:pt x="8171" y="17948"/>
                  <a:pt x="8201" y="17948"/>
                </a:cubicBezTo>
                <a:cubicBezTo>
                  <a:pt x="8230" y="17948"/>
                  <a:pt x="8254" y="17903"/>
                  <a:pt x="8254" y="17846"/>
                </a:cubicBezTo>
                <a:lnTo>
                  <a:pt x="8254" y="17626"/>
                </a:lnTo>
                <a:cubicBezTo>
                  <a:pt x="8254" y="17568"/>
                  <a:pt x="8230" y="17521"/>
                  <a:pt x="8201" y="17521"/>
                </a:cubicBezTo>
                <a:close/>
                <a:moveTo>
                  <a:pt x="8515" y="17521"/>
                </a:moveTo>
                <a:cubicBezTo>
                  <a:pt x="8486" y="17521"/>
                  <a:pt x="8462" y="17568"/>
                  <a:pt x="8462" y="17626"/>
                </a:cubicBezTo>
                <a:lnTo>
                  <a:pt x="8462" y="17846"/>
                </a:lnTo>
                <a:cubicBezTo>
                  <a:pt x="8462" y="17903"/>
                  <a:pt x="8486" y="17948"/>
                  <a:pt x="8515" y="17948"/>
                </a:cubicBezTo>
                <a:cubicBezTo>
                  <a:pt x="8544" y="17948"/>
                  <a:pt x="8568" y="17903"/>
                  <a:pt x="8568" y="17846"/>
                </a:cubicBezTo>
                <a:lnTo>
                  <a:pt x="8568" y="17626"/>
                </a:lnTo>
                <a:cubicBezTo>
                  <a:pt x="8568" y="17568"/>
                  <a:pt x="8544" y="17521"/>
                  <a:pt x="8515" y="17521"/>
                </a:cubicBezTo>
                <a:close/>
                <a:moveTo>
                  <a:pt x="9365" y="17521"/>
                </a:moveTo>
                <a:cubicBezTo>
                  <a:pt x="9336" y="17521"/>
                  <a:pt x="9312" y="17568"/>
                  <a:pt x="9312" y="17626"/>
                </a:cubicBezTo>
                <a:lnTo>
                  <a:pt x="9312" y="17846"/>
                </a:lnTo>
                <a:cubicBezTo>
                  <a:pt x="9312" y="17903"/>
                  <a:pt x="9336" y="17948"/>
                  <a:pt x="9365" y="17948"/>
                </a:cubicBezTo>
                <a:cubicBezTo>
                  <a:pt x="9394" y="17948"/>
                  <a:pt x="9418" y="17903"/>
                  <a:pt x="9418" y="17846"/>
                </a:cubicBezTo>
                <a:lnTo>
                  <a:pt x="9418" y="17626"/>
                </a:lnTo>
                <a:cubicBezTo>
                  <a:pt x="9418" y="17568"/>
                  <a:pt x="9394" y="17521"/>
                  <a:pt x="9365" y="17521"/>
                </a:cubicBezTo>
                <a:close/>
                <a:moveTo>
                  <a:pt x="9679" y="17521"/>
                </a:moveTo>
                <a:cubicBezTo>
                  <a:pt x="9650" y="17521"/>
                  <a:pt x="9626" y="17568"/>
                  <a:pt x="9626" y="17626"/>
                </a:cubicBezTo>
                <a:lnTo>
                  <a:pt x="9626" y="17846"/>
                </a:lnTo>
                <a:cubicBezTo>
                  <a:pt x="9626" y="17903"/>
                  <a:pt x="9650" y="17948"/>
                  <a:pt x="9679" y="17948"/>
                </a:cubicBezTo>
                <a:cubicBezTo>
                  <a:pt x="9708" y="17948"/>
                  <a:pt x="9732" y="17903"/>
                  <a:pt x="9732" y="17846"/>
                </a:cubicBezTo>
                <a:lnTo>
                  <a:pt x="9732" y="17626"/>
                </a:lnTo>
                <a:cubicBezTo>
                  <a:pt x="9732" y="17568"/>
                  <a:pt x="9708" y="17521"/>
                  <a:pt x="9679" y="17521"/>
                </a:cubicBezTo>
                <a:close/>
                <a:moveTo>
                  <a:pt x="10529" y="17521"/>
                </a:moveTo>
                <a:cubicBezTo>
                  <a:pt x="10500" y="17521"/>
                  <a:pt x="10476" y="17568"/>
                  <a:pt x="10476" y="17626"/>
                </a:cubicBezTo>
                <a:lnTo>
                  <a:pt x="10476" y="17846"/>
                </a:lnTo>
                <a:cubicBezTo>
                  <a:pt x="10476" y="17903"/>
                  <a:pt x="10500" y="17948"/>
                  <a:pt x="10529" y="17948"/>
                </a:cubicBezTo>
                <a:cubicBezTo>
                  <a:pt x="10558" y="17948"/>
                  <a:pt x="10582" y="17903"/>
                  <a:pt x="10582" y="17846"/>
                </a:cubicBezTo>
                <a:lnTo>
                  <a:pt x="10582" y="17626"/>
                </a:lnTo>
                <a:cubicBezTo>
                  <a:pt x="10582" y="17568"/>
                  <a:pt x="10558" y="17521"/>
                  <a:pt x="10529" y="17521"/>
                </a:cubicBezTo>
                <a:close/>
                <a:moveTo>
                  <a:pt x="10844" y="17521"/>
                </a:moveTo>
                <a:cubicBezTo>
                  <a:pt x="10814" y="17521"/>
                  <a:pt x="10791" y="17568"/>
                  <a:pt x="10791" y="17626"/>
                </a:cubicBezTo>
                <a:lnTo>
                  <a:pt x="10791" y="17846"/>
                </a:lnTo>
                <a:cubicBezTo>
                  <a:pt x="10791" y="17903"/>
                  <a:pt x="10814" y="17948"/>
                  <a:pt x="10844" y="17948"/>
                </a:cubicBezTo>
                <a:cubicBezTo>
                  <a:pt x="10873" y="17948"/>
                  <a:pt x="10895" y="17903"/>
                  <a:pt x="10895" y="17846"/>
                </a:cubicBezTo>
                <a:lnTo>
                  <a:pt x="10895" y="17626"/>
                </a:lnTo>
                <a:cubicBezTo>
                  <a:pt x="10895" y="17568"/>
                  <a:pt x="10873" y="17521"/>
                  <a:pt x="10844" y="17521"/>
                </a:cubicBezTo>
                <a:close/>
                <a:moveTo>
                  <a:pt x="11692" y="17521"/>
                </a:moveTo>
                <a:cubicBezTo>
                  <a:pt x="11663" y="17521"/>
                  <a:pt x="11640" y="17568"/>
                  <a:pt x="11640" y="17626"/>
                </a:cubicBezTo>
                <a:lnTo>
                  <a:pt x="11640" y="17846"/>
                </a:lnTo>
                <a:cubicBezTo>
                  <a:pt x="11640" y="17903"/>
                  <a:pt x="11663" y="17948"/>
                  <a:pt x="11692" y="17948"/>
                </a:cubicBezTo>
                <a:cubicBezTo>
                  <a:pt x="11721" y="17948"/>
                  <a:pt x="11745" y="17903"/>
                  <a:pt x="11745" y="17846"/>
                </a:cubicBezTo>
                <a:lnTo>
                  <a:pt x="11745" y="17626"/>
                </a:lnTo>
                <a:cubicBezTo>
                  <a:pt x="11745" y="17568"/>
                  <a:pt x="11721" y="17521"/>
                  <a:pt x="11692" y="17521"/>
                </a:cubicBezTo>
                <a:close/>
                <a:moveTo>
                  <a:pt x="12007" y="17521"/>
                </a:moveTo>
                <a:cubicBezTo>
                  <a:pt x="11978" y="17521"/>
                  <a:pt x="11955" y="17568"/>
                  <a:pt x="11955" y="17626"/>
                </a:cubicBezTo>
                <a:lnTo>
                  <a:pt x="11955" y="17846"/>
                </a:lnTo>
                <a:cubicBezTo>
                  <a:pt x="11955" y="17903"/>
                  <a:pt x="11978" y="17948"/>
                  <a:pt x="12007" y="17948"/>
                </a:cubicBezTo>
                <a:cubicBezTo>
                  <a:pt x="12036" y="17948"/>
                  <a:pt x="12060" y="17903"/>
                  <a:pt x="12060" y="17846"/>
                </a:cubicBezTo>
                <a:lnTo>
                  <a:pt x="12060" y="17626"/>
                </a:lnTo>
                <a:cubicBezTo>
                  <a:pt x="12060" y="17568"/>
                  <a:pt x="12036" y="17521"/>
                  <a:pt x="12007" y="17521"/>
                </a:cubicBezTo>
                <a:close/>
                <a:moveTo>
                  <a:pt x="12856" y="17521"/>
                </a:moveTo>
                <a:cubicBezTo>
                  <a:pt x="12827" y="17521"/>
                  <a:pt x="12804" y="17568"/>
                  <a:pt x="12804" y="17626"/>
                </a:cubicBezTo>
                <a:lnTo>
                  <a:pt x="12804" y="17846"/>
                </a:lnTo>
                <a:cubicBezTo>
                  <a:pt x="12804" y="17903"/>
                  <a:pt x="12827" y="17948"/>
                  <a:pt x="12856" y="17948"/>
                </a:cubicBezTo>
                <a:cubicBezTo>
                  <a:pt x="12886" y="17948"/>
                  <a:pt x="12909" y="17903"/>
                  <a:pt x="12909" y="17846"/>
                </a:cubicBezTo>
                <a:lnTo>
                  <a:pt x="12909" y="17626"/>
                </a:lnTo>
                <a:cubicBezTo>
                  <a:pt x="12909" y="17568"/>
                  <a:pt x="12886" y="17521"/>
                  <a:pt x="12856" y="17521"/>
                </a:cubicBezTo>
                <a:close/>
                <a:moveTo>
                  <a:pt x="13171" y="17521"/>
                </a:moveTo>
                <a:cubicBezTo>
                  <a:pt x="13142" y="17521"/>
                  <a:pt x="13118" y="17568"/>
                  <a:pt x="13118" y="17626"/>
                </a:cubicBezTo>
                <a:lnTo>
                  <a:pt x="13118" y="17846"/>
                </a:lnTo>
                <a:cubicBezTo>
                  <a:pt x="13118" y="17903"/>
                  <a:pt x="13142" y="17948"/>
                  <a:pt x="13171" y="17948"/>
                </a:cubicBezTo>
                <a:cubicBezTo>
                  <a:pt x="13200" y="17948"/>
                  <a:pt x="13224" y="17903"/>
                  <a:pt x="13224" y="17846"/>
                </a:cubicBezTo>
                <a:lnTo>
                  <a:pt x="13224" y="17626"/>
                </a:lnTo>
                <a:cubicBezTo>
                  <a:pt x="13224" y="17568"/>
                  <a:pt x="13200" y="17521"/>
                  <a:pt x="13171" y="17521"/>
                </a:cubicBezTo>
                <a:close/>
                <a:moveTo>
                  <a:pt x="14021" y="17521"/>
                </a:moveTo>
                <a:cubicBezTo>
                  <a:pt x="13992" y="17521"/>
                  <a:pt x="13968" y="17568"/>
                  <a:pt x="13968" y="17626"/>
                </a:cubicBezTo>
                <a:lnTo>
                  <a:pt x="13968" y="17846"/>
                </a:lnTo>
                <a:cubicBezTo>
                  <a:pt x="13968" y="17903"/>
                  <a:pt x="13992" y="17948"/>
                  <a:pt x="14021" y="17948"/>
                </a:cubicBezTo>
                <a:cubicBezTo>
                  <a:pt x="14050" y="17948"/>
                  <a:pt x="14074" y="17903"/>
                  <a:pt x="14074" y="17846"/>
                </a:cubicBezTo>
                <a:lnTo>
                  <a:pt x="14074" y="17626"/>
                </a:lnTo>
                <a:cubicBezTo>
                  <a:pt x="14074" y="17568"/>
                  <a:pt x="14050" y="17521"/>
                  <a:pt x="14021" y="17521"/>
                </a:cubicBezTo>
                <a:close/>
                <a:moveTo>
                  <a:pt x="14335" y="17521"/>
                </a:moveTo>
                <a:cubicBezTo>
                  <a:pt x="14306" y="17521"/>
                  <a:pt x="14282" y="17568"/>
                  <a:pt x="14282" y="17626"/>
                </a:cubicBezTo>
                <a:lnTo>
                  <a:pt x="14282" y="17846"/>
                </a:lnTo>
                <a:cubicBezTo>
                  <a:pt x="14282" y="17903"/>
                  <a:pt x="14306" y="17948"/>
                  <a:pt x="14335" y="17948"/>
                </a:cubicBezTo>
                <a:cubicBezTo>
                  <a:pt x="14364" y="17948"/>
                  <a:pt x="14388" y="17903"/>
                  <a:pt x="14388" y="17846"/>
                </a:cubicBezTo>
                <a:lnTo>
                  <a:pt x="14388" y="17626"/>
                </a:lnTo>
                <a:cubicBezTo>
                  <a:pt x="14388" y="17568"/>
                  <a:pt x="14364" y="17521"/>
                  <a:pt x="14335" y="17521"/>
                </a:cubicBezTo>
                <a:close/>
                <a:moveTo>
                  <a:pt x="15185" y="17521"/>
                </a:moveTo>
                <a:cubicBezTo>
                  <a:pt x="15156" y="17521"/>
                  <a:pt x="15132" y="17568"/>
                  <a:pt x="15132" y="17626"/>
                </a:cubicBezTo>
                <a:lnTo>
                  <a:pt x="15132" y="17846"/>
                </a:lnTo>
                <a:cubicBezTo>
                  <a:pt x="15132" y="17903"/>
                  <a:pt x="15156" y="17948"/>
                  <a:pt x="15185" y="17948"/>
                </a:cubicBezTo>
                <a:cubicBezTo>
                  <a:pt x="15214" y="17948"/>
                  <a:pt x="15237" y="17903"/>
                  <a:pt x="15237" y="17846"/>
                </a:cubicBezTo>
                <a:lnTo>
                  <a:pt x="15237" y="17626"/>
                </a:lnTo>
                <a:cubicBezTo>
                  <a:pt x="15237" y="17568"/>
                  <a:pt x="15214" y="17521"/>
                  <a:pt x="15185" y="17521"/>
                </a:cubicBezTo>
                <a:close/>
                <a:moveTo>
                  <a:pt x="15500" y="17521"/>
                </a:moveTo>
                <a:cubicBezTo>
                  <a:pt x="15470" y="17521"/>
                  <a:pt x="15447" y="17568"/>
                  <a:pt x="15447" y="17626"/>
                </a:cubicBezTo>
                <a:lnTo>
                  <a:pt x="15447" y="17846"/>
                </a:lnTo>
                <a:cubicBezTo>
                  <a:pt x="15447" y="17903"/>
                  <a:pt x="15470" y="17948"/>
                  <a:pt x="15500" y="17948"/>
                </a:cubicBezTo>
                <a:cubicBezTo>
                  <a:pt x="15529" y="17948"/>
                  <a:pt x="15551" y="17903"/>
                  <a:pt x="15551" y="17846"/>
                </a:cubicBezTo>
                <a:lnTo>
                  <a:pt x="15551" y="17626"/>
                </a:lnTo>
                <a:cubicBezTo>
                  <a:pt x="15551" y="17568"/>
                  <a:pt x="15529" y="17521"/>
                  <a:pt x="15500" y="17521"/>
                </a:cubicBezTo>
                <a:close/>
                <a:moveTo>
                  <a:pt x="16349" y="17521"/>
                </a:moveTo>
                <a:cubicBezTo>
                  <a:pt x="16320" y="17521"/>
                  <a:pt x="16296" y="17568"/>
                  <a:pt x="16296" y="17626"/>
                </a:cubicBezTo>
                <a:lnTo>
                  <a:pt x="16296" y="17846"/>
                </a:lnTo>
                <a:cubicBezTo>
                  <a:pt x="16296" y="17903"/>
                  <a:pt x="16320" y="17948"/>
                  <a:pt x="16349" y="17948"/>
                </a:cubicBezTo>
                <a:cubicBezTo>
                  <a:pt x="16378" y="17948"/>
                  <a:pt x="16401" y="17903"/>
                  <a:pt x="16401" y="17846"/>
                </a:cubicBezTo>
                <a:lnTo>
                  <a:pt x="16401" y="17626"/>
                </a:lnTo>
                <a:cubicBezTo>
                  <a:pt x="16401" y="17568"/>
                  <a:pt x="16378" y="17521"/>
                  <a:pt x="16349" y="17521"/>
                </a:cubicBezTo>
                <a:close/>
                <a:moveTo>
                  <a:pt x="16663" y="17521"/>
                </a:moveTo>
                <a:cubicBezTo>
                  <a:pt x="16634" y="17521"/>
                  <a:pt x="16611" y="17568"/>
                  <a:pt x="16611" y="17626"/>
                </a:cubicBezTo>
                <a:lnTo>
                  <a:pt x="16611" y="17846"/>
                </a:lnTo>
                <a:cubicBezTo>
                  <a:pt x="16611" y="17903"/>
                  <a:pt x="16634" y="17948"/>
                  <a:pt x="16663" y="17948"/>
                </a:cubicBezTo>
                <a:cubicBezTo>
                  <a:pt x="16692" y="17948"/>
                  <a:pt x="16716" y="17903"/>
                  <a:pt x="16716" y="17846"/>
                </a:cubicBezTo>
                <a:lnTo>
                  <a:pt x="16716" y="17626"/>
                </a:lnTo>
                <a:cubicBezTo>
                  <a:pt x="16716" y="17568"/>
                  <a:pt x="16692" y="17521"/>
                  <a:pt x="16663" y="17521"/>
                </a:cubicBezTo>
                <a:close/>
                <a:moveTo>
                  <a:pt x="17512" y="17521"/>
                </a:moveTo>
                <a:cubicBezTo>
                  <a:pt x="17483" y="17521"/>
                  <a:pt x="17459" y="17568"/>
                  <a:pt x="17459" y="17626"/>
                </a:cubicBezTo>
                <a:lnTo>
                  <a:pt x="17459" y="17846"/>
                </a:lnTo>
                <a:cubicBezTo>
                  <a:pt x="17459" y="17903"/>
                  <a:pt x="17483" y="17948"/>
                  <a:pt x="17512" y="17948"/>
                </a:cubicBezTo>
                <a:cubicBezTo>
                  <a:pt x="17541" y="17948"/>
                  <a:pt x="17565" y="17903"/>
                  <a:pt x="17565" y="17846"/>
                </a:cubicBezTo>
                <a:lnTo>
                  <a:pt x="17565" y="17626"/>
                </a:lnTo>
                <a:cubicBezTo>
                  <a:pt x="17565" y="17568"/>
                  <a:pt x="17541" y="17521"/>
                  <a:pt x="17512" y="17521"/>
                </a:cubicBezTo>
                <a:close/>
                <a:moveTo>
                  <a:pt x="17827" y="17521"/>
                </a:moveTo>
                <a:cubicBezTo>
                  <a:pt x="17798" y="17521"/>
                  <a:pt x="17774" y="17568"/>
                  <a:pt x="17774" y="17626"/>
                </a:cubicBezTo>
                <a:lnTo>
                  <a:pt x="17774" y="17846"/>
                </a:lnTo>
                <a:cubicBezTo>
                  <a:pt x="17774" y="17903"/>
                  <a:pt x="17798" y="17948"/>
                  <a:pt x="17827" y="17948"/>
                </a:cubicBezTo>
                <a:cubicBezTo>
                  <a:pt x="17856" y="17948"/>
                  <a:pt x="17880" y="17903"/>
                  <a:pt x="17880" y="17846"/>
                </a:cubicBezTo>
                <a:lnTo>
                  <a:pt x="17880" y="17626"/>
                </a:lnTo>
                <a:cubicBezTo>
                  <a:pt x="17880" y="17568"/>
                  <a:pt x="17856" y="17521"/>
                  <a:pt x="17827" y="17521"/>
                </a:cubicBezTo>
                <a:close/>
                <a:moveTo>
                  <a:pt x="18677" y="17521"/>
                </a:moveTo>
                <a:cubicBezTo>
                  <a:pt x="18648" y="17521"/>
                  <a:pt x="18624" y="17568"/>
                  <a:pt x="18624" y="17626"/>
                </a:cubicBezTo>
                <a:lnTo>
                  <a:pt x="18624" y="17846"/>
                </a:lnTo>
                <a:cubicBezTo>
                  <a:pt x="18624" y="17903"/>
                  <a:pt x="18648" y="17948"/>
                  <a:pt x="18677" y="17948"/>
                </a:cubicBezTo>
                <a:cubicBezTo>
                  <a:pt x="18706" y="17948"/>
                  <a:pt x="18730" y="17903"/>
                  <a:pt x="18730" y="17846"/>
                </a:cubicBezTo>
                <a:lnTo>
                  <a:pt x="18730" y="17626"/>
                </a:lnTo>
                <a:cubicBezTo>
                  <a:pt x="18730" y="17568"/>
                  <a:pt x="18706" y="17521"/>
                  <a:pt x="18677" y="17521"/>
                </a:cubicBezTo>
                <a:close/>
                <a:moveTo>
                  <a:pt x="18991" y="17521"/>
                </a:moveTo>
                <a:cubicBezTo>
                  <a:pt x="18962" y="17521"/>
                  <a:pt x="18938" y="17568"/>
                  <a:pt x="18938" y="17626"/>
                </a:cubicBezTo>
                <a:lnTo>
                  <a:pt x="18938" y="17846"/>
                </a:lnTo>
                <a:cubicBezTo>
                  <a:pt x="18938" y="17903"/>
                  <a:pt x="18962" y="17948"/>
                  <a:pt x="18991" y="17948"/>
                </a:cubicBezTo>
                <a:cubicBezTo>
                  <a:pt x="19020" y="17948"/>
                  <a:pt x="19044" y="17903"/>
                  <a:pt x="19044" y="17846"/>
                </a:cubicBezTo>
                <a:lnTo>
                  <a:pt x="19044" y="17626"/>
                </a:lnTo>
                <a:cubicBezTo>
                  <a:pt x="19044" y="17568"/>
                  <a:pt x="19020" y="17521"/>
                  <a:pt x="18991" y="17521"/>
                </a:cubicBezTo>
                <a:close/>
                <a:moveTo>
                  <a:pt x="19841" y="17521"/>
                </a:moveTo>
                <a:cubicBezTo>
                  <a:pt x="19812" y="17521"/>
                  <a:pt x="19788" y="17568"/>
                  <a:pt x="19788" y="17626"/>
                </a:cubicBezTo>
                <a:lnTo>
                  <a:pt x="19788" y="17846"/>
                </a:lnTo>
                <a:cubicBezTo>
                  <a:pt x="19788" y="17903"/>
                  <a:pt x="19812" y="17948"/>
                  <a:pt x="19841" y="17948"/>
                </a:cubicBezTo>
                <a:cubicBezTo>
                  <a:pt x="19870" y="17948"/>
                  <a:pt x="19894" y="17903"/>
                  <a:pt x="19894" y="17846"/>
                </a:cubicBezTo>
                <a:lnTo>
                  <a:pt x="19894" y="17626"/>
                </a:lnTo>
                <a:cubicBezTo>
                  <a:pt x="19894" y="17568"/>
                  <a:pt x="19870" y="17521"/>
                  <a:pt x="19841" y="17521"/>
                </a:cubicBezTo>
                <a:close/>
                <a:moveTo>
                  <a:pt x="20155" y="17521"/>
                </a:moveTo>
                <a:cubicBezTo>
                  <a:pt x="20126" y="17521"/>
                  <a:pt x="20102" y="17568"/>
                  <a:pt x="20102" y="17626"/>
                </a:cubicBezTo>
                <a:lnTo>
                  <a:pt x="20102" y="17846"/>
                </a:lnTo>
                <a:cubicBezTo>
                  <a:pt x="20102" y="17903"/>
                  <a:pt x="20126" y="17948"/>
                  <a:pt x="20155" y="17948"/>
                </a:cubicBezTo>
                <a:cubicBezTo>
                  <a:pt x="20184" y="17948"/>
                  <a:pt x="20207" y="17903"/>
                  <a:pt x="20207" y="17846"/>
                </a:cubicBezTo>
                <a:lnTo>
                  <a:pt x="20207" y="17626"/>
                </a:lnTo>
                <a:cubicBezTo>
                  <a:pt x="20207" y="17568"/>
                  <a:pt x="20184" y="17521"/>
                  <a:pt x="20155" y="17521"/>
                </a:cubicBezTo>
                <a:close/>
                <a:moveTo>
                  <a:pt x="21004" y="17521"/>
                </a:moveTo>
                <a:cubicBezTo>
                  <a:pt x="20975" y="17521"/>
                  <a:pt x="20952" y="17568"/>
                  <a:pt x="20952" y="17626"/>
                </a:cubicBezTo>
                <a:lnTo>
                  <a:pt x="20952" y="17846"/>
                </a:lnTo>
                <a:cubicBezTo>
                  <a:pt x="20952" y="17903"/>
                  <a:pt x="20975" y="17948"/>
                  <a:pt x="21004" y="17948"/>
                </a:cubicBezTo>
                <a:cubicBezTo>
                  <a:pt x="21033" y="17948"/>
                  <a:pt x="21057" y="17903"/>
                  <a:pt x="21057" y="17846"/>
                </a:cubicBezTo>
                <a:lnTo>
                  <a:pt x="21057" y="17626"/>
                </a:lnTo>
                <a:cubicBezTo>
                  <a:pt x="21057" y="17568"/>
                  <a:pt x="21033" y="17521"/>
                  <a:pt x="21004" y="17521"/>
                </a:cubicBezTo>
                <a:close/>
                <a:moveTo>
                  <a:pt x="21319" y="17521"/>
                </a:moveTo>
                <a:cubicBezTo>
                  <a:pt x="21289" y="17521"/>
                  <a:pt x="21267" y="17568"/>
                  <a:pt x="21267" y="17626"/>
                </a:cubicBezTo>
                <a:lnTo>
                  <a:pt x="21267" y="17846"/>
                </a:lnTo>
                <a:cubicBezTo>
                  <a:pt x="21267" y="17903"/>
                  <a:pt x="21289" y="17948"/>
                  <a:pt x="21319" y="17948"/>
                </a:cubicBezTo>
                <a:cubicBezTo>
                  <a:pt x="21348" y="17948"/>
                  <a:pt x="21372" y="17903"/>
                  <a:pt x="21372" y="17846"/>
                </a:cubicBezTo>
                <a:lnTo>
                  <a:pt x="21372" y="17626"/>
                </a:lnTo>
                <a:cubicBezTo>
                  <a:pt x="21372" y="17568"/>
                  <a:pt x="21348" y="17521"/>
                  <a:pt x="21319" y="17521"/>
                </a:cubicBezTo>
                <a:close/>
                <a:moveTo>
                  <a:pt x="281" y="18251"/>
                </a:moveTo>
                <a:cubicBezTo>
                  <a:pt x="252" y="18251"/>
                  <a:pt x="228" y="18298"/>
                  <a:pt x="228" y="18356"/>
                </a:cubicBezTo>
                <a:lnTo>
                  <a:pt x="228" y="18576"/>
                </a:lnTo>
                <a:cubicBezTo>
                  <a:pt x="228" y="18633"/>
                  <a:pt x="252" y="18678"/>
                  <a:pt x="281" y="18678"/>
                </a:cubicBezTo>
                <a:cubicBezTo>
                  <a:pt x="311" y="18678"/>
                  <a:pt x="334" y="18633"/>
                  <a:pt x="334" y="18576"/>
                </a:cubicBezTo>
                <a:lnTo>
                  <a:pt x="334" y="18356"/>
                </a:lnTo>
                <a:cubicBezTo>
                  <a:pt x="334" y="18298"/>
                  <a:pt x="311" y="18251"/>
                  <a:pt x="281" y="18251"/>
                </a:cubicBezTo>
                <a:close/>
                <a:moveTo>
                  <a:pt x="596" y="18251"/>
                </a:moveTo>
                <a:cubicBezTo>
                  <a:pt x="567" y="18251"/>
                  <a:pt x="543" y="18298"/>
                  <a:pt x="543" y="18356"/>
                </a:cubicBezTo>
                <a:lnTo>
                  <a:pt x="543" y="18576"/>
                </a:lnTo>
                <a:cubicBezTo>
                  <a:pt x="543" y="18633"/>
                  <a:pt x="567" y="18678"/>
                  <a:pt x="596" y="18678"/>
                </a:cubicBezTo>
                <a:cubicBezTo>
                  <a:pt x="625" y="18678"/>
                  <a:pt x="649" y="18633"/>
                  <a:pt x="649" y="18576"/>
                </a:cubicBezTo>
                <a:lnTo>
                  <a:pt x="649" y="18356"/>
                </a:lnTo>
                <a:cubicBezTo>
                  <a:pt x="649" y="18298"/>
                  <a:pt x="625" y="18251"/>
                  <a:pt x="596" y="18251"/>
                </a:cubicBezTo>
                <a:close/>
                <a:moveTo>
                  <a:pt x="1446" y="18251"/>
                </a:moveTo>
                <a:cubicBezTo>
                  <a:pt x="1417" y="18251"/>
                  <a:pt x="1393" y="18298"/>
                  <a:pt x="1393" y="18356"/>
                </a:cubicBezTo>
                <a:lnTo>
                  <a:pt x="1393" y="18576"/>
                </a:lnTo>
                <a:cubicBezTo>
                  <a:pt x="1393" y="18633"/>
                  <a:pt x="1417" y="18678"/>
                  <a:pt x="1446" y="18678"/>
                </a:cubicBezTo>
                <a:cubicBezTo>
                  <a:pt x="1475" y="18678"/>
                  <a:pt x="1499" y="18633"/>
                  <a:pt x="1499" y="18576"/>
                </a:cubicBezTo>
                <a:lnTo>
                  <a:pt x="1499" y="18356"/>
                </a:lnTo>
                <a:cubicBezTo>
                  <a:pt x="1499" y="18298"/>
                  <a:pt x="1475" y="18251"/>
                  <a:pt x="1446" y="18251"/>
                </a:cubicBezTo>
                <a:close/>
                <a:moveTo>
                  <a:pt x="1760" y="18251"/>
                </a:moveTo>
                <a:cubicBezTo>
                  <a:pt x="1731" y="18251"/>
                  <a:pt x="1707" y="18298"/>
                  <a:pt x="1707" y="18356"/>
                </a:cubicBezTo>
                <a:lnTo>
                  <a:pt x="1707" y="18576"/>
                </a:lnTo>
                <a:cubicBezTo>
                  <a:pt x="1707" y="18633"/>
                  <a:pt x="1731" y="18678"/>
                  <a:pt x="1760" y="18678"/>
                </a:cubicBezTo>
                <a:cubicBezTo>
                  <a:pt x="1789" y="18678"/>
                  <a:pt x="1813" y="18633"/>
                  <a:pt x="1813" y="18576"/>
                </a:cubicBezTo>
                <a:lnTo>
                  <a:pt x="1813" y="18356"/>
                </a:lnTo>
                <a:cubicBezTo>
                  <a:pt x="1813" y="18298"/>
                  <a:pt x="1789" y="18251"/>
                  <a:pt x="1760" y="18251"/>
                </a:cubicBezTo>
                <a:close/>
                <a:moveTo>
                  <a:pt x="2610" y="18251"/>
                </a:moveTo>
                <a:cubicBezTo>
                  <a:pt x="2581" y="18251"/>
                  <a:pt x="2557" y="18298"/>
                  <a:pt x="2557" y="18356"/>
                </a:cubicBezTo>
                <a:lnTo>
                  <a:pt x="2557" y="18576"/>
                </a:lnTo>
                <a:cubicBezTo>
                  <a:pt x="2557" y="18633"/>
                  <a:pt x="2581" y="18678"/>
                  <a:pt x="2610" y="18678"/>
                </a:cubicBezTo>
                <a:cubicBezTo>
                  <a:pt x="2639" y="18678"/>
                  <a:pt x="2662" y="18633"/>
                  <a:pt x="2662" y="18576"/>
                </a:cubicBezTo>
                <a:lnTo>
                  <a:pt x="2662" y="18356"/>
                </a:lnTo>
                <a:cubicBezTo>
                  <a:pt x="2662" y="18298"/>
                  <a:pt x="2639" y="18251"/>
                  <a:pt x="2610" y="18251"/>
                </a:cubicBezTo>
                <a:close/>
                <a:moveTo>
                  <a:pt x="2924" y="18251"/>
                </a:moveTo>
                <a:cubicBezTo>
                  <a:pt x="2895" y="18251"/>
                  <a:pt x="2871" y="18298"/>
                  <a:pt x="2871" y="18356"/>
                </a:cubicBezTo>
                <a:lnTo>
                  <a:pt x="2871" y="18576"/>
                </a:lnTo>
                <a:cubicBezTo>
                  <a:pt x="2871" y="18633"/>
                  <a:pt x="2895" y="18678"/>
                  <a:pt x="2924" y="18678"/>
                </a:cubicBezTo>
                <a:cubicBezTo>
                  <a:pt x="2954" y="18678"/>
                  <a:pt x="2976" y="18633"/>
                  <a:pt x="2976" y="18576"/>
                </a:cubicBezTo>
                <a:lnTo>
                  <a:pt x="2976" y="18356"/>
                </a:lnTo>
                <a:cubicBezTo>
                  <a:pt x="2976" y="18298"/>
                  <a:pt x="2954" y="18251"/>
                  <a:pt x="2924" y="18251"/>
                </a:cubicBezTo>
                <a:close/>
                <a:moveTo>
                  <a:pt x="3773" y="18251"/>
                </a:moveTo>
                <a:cubicBezTo>
                  <a:pt x="3744" y="18251"/>
                  <a:pt x="3721" y="18298"/>
                  <a:pt x="3721" y="18356"/>
                </a:cubicBezTo>
                <a:lnTo>
                  <a:pt x="3721" y="18576"/>
                </a:lnTo>
                <a:cubicBezTo>
                  <a:pt x="3721" y="18633"/>
                  <a:pt x="3744" y="18678"/>
                  <a:pt x="3773" y="18678"/>
                </a:cubicBezTo>
                <a:cubicBezTo>
                  <a:pt x="3802" y="18678"/>
                  <a:pt x="3826" y="18633"/>
                  <a:pt x="3826" y="18576"/>
                </a:cubicBezTo>
                <a:lnTo>
                  <a:pt x="3826" y="18356"/>
                </a:lnTo>
                <a:cubicBezTo>
                  <a:pt x="3826" y="18298"/>
                  <a:pt x="3802" y="18251"/>
                  <a:pt x="3773" y="18251"/>
                </a:cubicBezTo>
                <a:close/>
                <a:moveTo>
                  <a:pt x="4088" y="18251"/>
                </a:moveTo>
                <a:cubicBezTo>
                  <a:pt x="4058" y="18251"/>
                  <a:pt x="4035" y="18298"/>
                  <a:pt x="4035" y="18356"/>
                </a:cubicBezTo>
                <a:lnTo>
                  <a:pt x="4035" y="18576"/>
                </a:lnTo>
                <a:cubicBezTo>
                  <a:pt x="4035" y="18633"/>
                  <a:pt x="4058" y="18678"/>
                  <a:pt x="4088" y="18678"/>
                </a:cubicBezTo>
                <a:cubicBezTo>
                  <a:pt x="4117" y="18678"/>
                  <a:pt x="4141" y="18633"/>
                  <a:pt x="4141" y="18576"/>
                </a:cubicBezTo>
                <a:lnTo>
                  <a:pt x="4141" y="18356"/>
                </a:lnTo>
                <a:cubicBezTo>
                  <a:pt x="4141" y="18298"/>
                  <a:pt x="4117" y="18251"/>
                  <a:pt x="4088" y="18251"/>
                </a:cubicBezTo>
                <a:close/>
                <a:moveTo>
                  <a:pt x="4937" y="18251"/>
                </a:moveTo>
                <a:cubicBezTo>
                  <a:pt x="4908" y="18251"/>
                  <a:pt x="4884" y="18298"/>
                  <a:pt x="4884" y="18356"/>
                </a:cubicBezTo>
                <a:lnTo>
                  <a:pt x="4884" y="18576"/>
                </a:lnTo>
                <a:cubicBezTo>
                  <a:pt x="4884" y="18633"/>
                  <a:pt x="4908" y="18678"/>
                  <a:pt x="4937" y="18678"/>
                </a:cubicBezTo>
                <a:cubicBezTo>
                  <a:pt x="4966" y="18678"/>
                  <a:pt x="4990" y="18633"/>
                  <a:pt x="4990" y="18576"/>
                </a:cubicBezTo>
                <a:lnTo>
                  <a:pt x="4990" y="18356"/>
                </a:lnTo>
                <a:cubicBezTo>
                  <a:pt x="4990" y="18298"/>
                  <a:pt x="4966" y="18251"/>
                  <a:pt x="4937" y="18251"/>
                </a:cubicBezTo>
                <a:close/>
                <a:moveTo>
                  <a:pt x="5252" y="18251"/>
                </a:moveTo>
                <a:cubicBezTo>
                  <a:pt x="5223" y="18251"/>
                  <a:pt x="5199" y="18298"/>
                  <a:pt x="5199" y="18356"/>
                </a:cubicBezTo>
                <a:lnTo>
                  <a:pt x="5199" y="18576"/>
                </a:lnTo>
                <a:cubicBezTo>
                  <a:pt x="5199" y="18633"/>
                  <a:pt x="5223" y="18678"/>
                  <a:pt x="5252" y="18678"/>
                </a:cubicBezTo>
                <a:cubicBezTo>
                  <a:pt x="5281" y="18678"/>
                  <a:pt x="5305" y="18633"/>
                  <a:pt x="5305" y="18576"/>
                </a:cubicBezTo>
                <a:lnTo>
                  <a:pt x="5305" y="18356"/>
                </a:lnTo>
                <a:cubicBezTo>
                  <a:pt x="5305" y="18298"/>
                  <a:pt x="5281" y="18251"/>
                  <a:pt x="5252" y="18251"/>
                </a:cubicBezTo>
                <a:close/>
                <a:moveTo>
                  <a:pt x="6102" y="18251"/>
                </a:moveTo>
                <a:cubicBezTo>
                  <a:pt x="6072" y="18251"/>
                  <a:pt x="6049" y="18298"/>
                  <a:pt x="6049" y="18356"/>
                </a:cubicBezTo>
                <a:lnTo>
                  <a:pt x="6049" y="18576"/>
                </a:lnTo>
                <a:cubicBezTo>
                  <a:pt x="6049" y="18633"/>
                  <a:pt x="6072" y="18678"/>
                  <a:pt x="6102" y="18678"/>
                </a:cubicBezTo>
                <a:cubicBezTo>
                  <a:pt x="6131" y="18678"/>
                  <a:pt x="6155" y="18633"/>
                  <a:pt x="6155" y="18576"/>
                </a:cubicBezTo>
                <a:lnTo>
                  <a:pt x="6155" y="18356"/>
                </a:lnTo>
                <a:cubicBezTo>
                  <a:pt x="6155" y="18298"/>
                  <a:pt x="6131" y="18251"/>
                  <a:pt x="6102" y="18251"/>
                </a:cubicBezTo>
                <a:close/>
                <a:moveTo>
                  <a:pt x="6416" y="18251"/>
                </a:moveTo>
                <a:cubicBezTo>
                  <a:pt x="6387" y="18251"/>
                  <a:pt x="6363" y="18298"/>
                  <a:pt x="6363" y="18356"/>
                </a:cubicBezTo>
                <a:lnTo>
                  <a:pt x="6363" y="18576"/>
                </a:lnTo>
                <a:cubicBezTo>
                  <a:pt x="6363" y="18633"/>
                  <a:pt x="6387" y="18678"/>
                  <a:pt x="6416" y="18678"/>
                </a:cubicBezTo>
                <a:cubicBezTo>
                  <a:pt x="6445" y="18678"/>
                  <a:pt x="6469" y="18633"/>
                  <a:pt x="6469" y="18576"/>
                </a:cubicBezTo>
                <a:lnTo>
                  <a:pt x="6469" y="18356"/>
                </a:lnTo>
                <a:cubicBezTo>
                  <a:pt x="6469" y="18298"/>
                  <a:pt x="6445" y="18251"/>
                  <a:pt x="6416" y="18251"/>
                </a:cubicBezTo>
                <a:close/>
                <a:moveTo>
                  <a:pt x="7266" y="18251"/>
                </a:moveTo>
                <a:cubicBezTo>
                  <a:pt x="7237" y="18251"/>
                  <a:pt x="7213" y="18298"/>
                  <a:pt x="7213" y="18356"/>
                </a:cubicBezTo>
                <a:lnTo>
                  <a:pt x="7213" y="18576"/>
                </a:lnTo>
                <a:cubicBezTo>
                  <a:pt x="7213" y="18633"/>
                  <a:pt x="7237" y="18678"/>
                  <a:pt x="7266" y="18678"/>
                </a:cubicBezTo>
                <a:cubicBezTo>
                  <a:pt x="7295" y="18678"/>
                  <a:pt x="7318" y="18633"/>
                  <a:pt x="7318" y="18576"/>
                </a:cubicBezTo>
                <a:lnTo>
                  <a:pt x="7318" y="18356"/>
                </a:lnTo>
                <a:cubicBezTo>
                  <a:pt x="7318" y="18298"/>
                  <a:pt x="7295" y="18251"/>
                  <a:pt x="7266" y="18251"/>
                </a:cubicBezTo>
                <a:close/>
                <a:moveTo>
                  <a:pt x="7580" y="18251"/>
                </a:moveTo>
                <a:cubicBezTo>
                  <a:pt x="7551" y="18251"/>
                  <a:pt x="7527" y="18298"/>
                  <a:pt x="7527" y="18356"/>
                </a:cubicBezTo>
                <a:lnTo>
                  <a:pt x="7527" y="18576"/>
                </a:lnTo>
                <a:cubicBezTo>
                  <a:pt x="7527" y="18633"/>
                  <a:pt x="7551" y="18678"/>
                  <a:pt x="7580" y="18678"/>
                </a:cubicBezTo>
                <a:cubicBezTo>
                  <a:pt x="7609" y="18678"/>
                  <a:pt x="7632" y="18633"/>
                  <a:pt x="7632" y="18576"/>
                </a:cubicBezTo>
                <a:lnTo>
                  <a:pt x="7632" y="18356"/>
                </a:lnTo>
                <a:cubicBezTo>
                  <a:pt x="7632" y="18298"/>
                  <a:pt x="7609" y="18251"/>
                  <a:pt x="7580" y="18251"/>
                </a:cubicBezTo>
                <a:close/>
                <a:moveTo>
                  <a:pt x="8429" y="18251"/>
                </a:moveTo>
                <a:cubicBezTo>
                  <a:pt x="8400" y="18251"/>
                  <a:pt x="8377" y="18298"/>
                  <a:pt x="8377" y="18356"/>
                </a:cubicBezTo>
                <a:lnTo>
                  <a:pt x="8377" y="18576"/>
                </a:lnTo>
                <a:cubicBezTo>
                  <a:pt x="8377" y="18633"/>
                  <a:pt x="8400" y="18678"/>
                  <a:pt x="8429" y="18678"/>
                </a:cubicBezTo>
                <a:cubicBezTo>
                  <a:pt x="8458" y="18678"/>
                  <a:pt x="8482" y="18633"/>
                  <a:pt x="8482" y="18576"/>
                </a:cubicBezTo>
                <a:lnTo>
                  <a:pt x="8482" y="18356"/>
                </a:lnTo>
                <a:cubicBezTo>
                  <a:pt x="8482" y="18298"/>
                  <a:pt x="8458" y="18251"/>
                  <a:pt x="8429" y="18251"/>
                </a:cubicBezTo>
                <a:close/>
                <a:moveTo>
                  <a:pt x="8744" y="18251"/>
                </a:moveTo>
                <a:cubicBezTo>
                  <a:pt x="8714" y="18251"/>
                  <a:pt x="8691" y="18298"/>
                  <a:pt x="8691" y="18356"/>
                </a:cubicBezTo>
                <a:lnTo>
                  <a:pt x="8691" y="18576"/>
                </a:lnTo>
                <a:cubicBezTo>
                  <a:pt x="8691" y="18633"/>
                  <a:pt x="8714" y="18678"/>
                  <a:pt x="8744" y="18678"/>
                </a:cubicBezTo>
                <a:cubicBezTo>
                  <a:pt x="8773" y="18678"/>
                  <a:pt x="8796" y="18633"/>
                  <a:pt x="8796" y="18576"/>
                </a:cubicBezTo>
                <a:lnTo>
                  <a:pt x="8796" y="18356"/>
                </a:lnTo>
                <a:cubicBezTo>
                  <a:pt x="8796" y="18298"/>
                  <a:pt x="8773" y="18251"/>
                  <a:pt x="8744" y="18251"/>
                </a:cubicBezTo>
                <a:close/>
                <a:moveTo>
                  <a:pt x="9593" y="18251"/>
                </a:moveTo>
                <a:cubicBezTo>
                  <a:pt x="9564" y="18251"/>
                  <a:pt x="9540" y="18298"/>
                  <a:pt x="9540" y="18356"/>
                </a:cubicBezTo>
                <a:lnTo>
                  <a:pt x="9540" y="18576"/>
                </a:lnTo>
                <a:cubicBezTo>
                  <a:pt x="9540" y="18633"/>
                  <a:pt x="9564" y="18678"/>
                  <a:pt x="9593" y="18678"/>
                </a:cubicBezTo>
                <a:cubicBezTo>
                  <a:pt x="9622" y="18678"/>
                  <a:pt x="9646" y="18633"/>
                  <a:pt x="9646" y="18576"/>
                </a:cubicBezTo>
                <a:lnTo>
                  <a:pt x="9646" y="18356"/>
                </a:lnTo>
                <a:cubicBezTo>
                  <a:pt x="9646" y="18298"/>
                  <a:pt x="9622" y="18251"/>
                  <a:pt x="9593" y="18251"/>
                </a:cubicBezTo>
                <a:close/>
                <a:moveTo>
                  <a:pt x="9908" y="18251"/>
                </a:moveTo>
                <a:cubicBezTo>
                  <a:pt x="9879" y="18251"/>
                  <a:pt x="9855" y="18298"/>
                  <a:pt x="9855" y="18356"/>
                </a:cubicBezTo>
                <a:lnTo>
                  <a:pt x="9855" y="18576"/>
                </a:lnTo>
                <a:cubicBezTo>
                  <a:pt x="9855" y="18633"/>
                  <a:pt x="9879" y="18678"/>
                  <a:pt x="9908" y="18678"/>
                </a:cubicBezTo>
                <a:cubicBezTo>
                  <a:pt x="9937" y="18678"/>
                  <a:pt x="9961" y="18633"/>
                  <a:pt x="9961" y="18576"/>
                </a:cubicBezTo>
                <a:lnTo>
                  <a:pt x="9961" y="18356"/>
                </a:lnTo>
                <a:cubicBezTo>
                  <a:pt x="9961" y="18298"/>
                  <a:pt x="9937" y="18251"/>
                  <a:pt x="9908" y="18251"/>
                </a:cubicBezTo>
                <a:close/>
                <a:moveTo>
                  <a:pt x="10758" y="18251"/>
                </a:moveTo>
                <a:cubicBezTo>
                  <a:pt x="10728" y="18251"/>
                  <a:pt x="10705" y="18298"/>
                  <a:pt x="10705" y="18356"/>
                </a:cubicBezTo>
                <a:lnTo>
                  <a:pt x="10705" y="18576"/>
                </a:lnTo>
                <a:cubicBezTo>
                  <a:pt x="10705" y="18633"/>
                  <a:pt x="10728" y="18678"/>
                  <a:pt x="10758" y="18678"/>
                </a:cubicBezTo>
                <a:cubicBezTo>
                  <a:pt x="10787" y="18678"/>
                  <a:pt x="10810" y="18633"/>
                  <a:pt x="10810" y="18576"/>
                </a:cubicBezTo>
                <a:lnTo>
                  <a:pt x="10810" y="18356"/>
                </a:lnTo>
                <a:cubicBezTo>
                  <a:pt x="10810" y="18298"/>
                  <a:pt x="10787" y="18251"/>
                  <a:pt x="10758" y="18251"/>
                </a:cubicBezTo>
                <a:close/>
                <a:moveTo>
                  <a:pt x="11072" y="18251"/>
                </a:moveTo>
                <a:cubicBezTo>
                  <a:pt x="11043" y="18251"/>
                  <a:pt x="11019" y="18298"/>
                  <a:pt x="11019" y="18356"/>
                </a:cubicBezTo>
                <a:lnTo>
                  <a:pt x="11019" y="18576"/>
                </a:lnTo>
                <a:cubicBezTo>
                  <a:pt x="11019" y="18633"/>
                  <a:pt x="11043" y="18678"/>
                  <a:pt x="11072" y="18678"/>
                </a:cubicBezTo>
                <a:cubicBezTo>
                  <a:pt x="11101" y="18678"/>
                  <a:pt x="11125" y="18633"/>
                  <a:pt x="11125" y="18576"/>
                </a:cubicBezTo>
                <a:lnTo>
                  <a:pt x="11125" y="18356"/>
                </a:lnTo>
                <a:cubicBezTo>
                  <a:pt x="11125" y="18298"/>
                  <a:pt x="11101" y="18251"/>
                  <a:pt x="11072" y="18251"/>
                </a:cubicBezTo>
                <a:close/>
                <a:moveTo>
                  <a:pt x="11922" y="18251"/>
                </a:moveTo>
                <a:cubicBezTo>
                  <a:pt x="11893" y="18251"/>
                  <a:pt x="11869" y="18298"/>
                  <a:pt x="11869" y="18356"/>
                </a:cubicBezTo>
                <a:lnTo>
                  <a:pt x="11869" y="18576"/>
                </a:lnTo>
                <a:cubicBezTo>
                  <a:pt x="11869" y="18633"/>
                  <a:pt x="11893" y="18678"/>
                  <a:pt x="11922" y="18678"/>
                </a:cubicBezTo>
                <a:cubicBezTo>
                  <a:pt x="11951" y="18678"/>
                  <a:pt x="11974" y="18633"/>
                  <a:pt x="11974" y="18576"/>
                </a:cubicBezTo>
                <a:lnTo>
                  <a:pt x="11974" y="18356"/>
                </a:lnTo>
                <a:cubicBezTo>
                  <a:pt x="11974" y="18298"/>
                  <a:pt x="11951" y="18251"/>
                  <a:pt x="11922" y="18251"/>
                </a:cubicBezTo>
                <a:close/>
                <a:moveTo>
                  <a:pt x="12236" y="18251"/>
                </a:moveTo>
                <a:cubicBezTo>
                  <a:pt x="12207" y="18251"/>
                  <a:pt x="12183" y="18298"/>
                  <a:pt x="12183" y="18356"/>
                </a:cubicBezTo>
                <a:lnTo>
                  <a:pt x="12183" y="18576"/>
                </a:lnTo>
                <a:cubicBezTo>
                  <a:pt x="12183" y="18633"/>
                  <a:pt x="12207" y="18678"/>
                  <a:pt x="12236" y="18678"/>
                </a:cubicBezTo>
                <a:cubicBezTo>
                  <a:pt x="12265" y="18678"/>
                  <a:pt x="12288" y="18633"/>
                  <a:pt x="12288" y="18576"/>
                </a:cubicBezTo>
                <a:lnTo>
                  <a:pt x="12288" y="18356"/>
                </a:lnTo>
                <a:cubicBezTo>
                  <a:pt x="12288" y="18298"/>
                  <a:pt x="12265" y="18251"/>
                  <a:pt x="12236" y="18251"/>
                </a:cubicBezTo>
                <a:close/>
                <a:moveTo>
                  <a:pt x="13085" y="18251"/>
                </a:moveTo>
                <a:cubicBezTo>
                  <a:pt x="13056" y="18251"/>
                  <a:pt x="13032" y="18298"/>
                  <a:pt x="13032" y="18356"/>
                </a:cubicBezTo>
                <a:lnTo>
                  <a:pt x="13032" y="18576"/>
                </a:lnTo>
                <a:cubicBezTo>
                  <a:pt x="13032" y="18633"/>
                  <a:pt x="13056" y="18678"/>
                  <a:pt x="13085" y="18678"/>
                </a:cubicBezTo>
                <a:cubicBezTo>
                  <a:pt x="13114" y="18678"/>
                  <a:pt x="13138" y="18633"/>
                  <a:pt x="13138" y="18576"/>
                </a:cubicBezTo>
                <a:lnTo>
                  <a:pt x="13138" y="18356"/>
                </a:lnTo>
                <a:cubicBezTo>
                  <a:pt x="13138" y="18298"/>
                  <a:pt x="13114" y="18251"/>
                  <a:pt x="13085" y="18251"/>
                </a:cubicBezTo>
                <a:close/>
                <a:moveTo>
                  <a:pt x="13399" y="18251"/>
                </a:moveTo>
                <a:cubicBezTo>
                  <a:pt x="13370" y="18251"/>
                  <a:pt x="13348" y="18298"/>
                  <a:pt x="13348" y="18356"/>
                </a:cubicBezTo>
                <a:lnTo>
                  <a:pt x="13348" y="18576"/>
                </a:lnTo>
                <a:cubicBezTo>
                  <a:pt x="13348" y="18633"/>
                  <a:pt x="13370" y="18678"/>
                  <a:pt x="13399" y="18678"/>
                </a:cubicBezTo>
                <a:cubicBezTo>
                  <a:pt x="13428" y="18678"/>
                  <a:pt x="13452" y="18633"/>
                  <a:pt x="13452" y="18576"/>
                </a:cubicBezTo>
                <a:lnTo>
                  <a:pt x="13452" y="18356"/>
                </a:lnTo>
                <a:cubicBezTo>
                  <a:pt x="13452" y="18298"/>
                  <a:pt x="13428" y="18251"/>
                  <a:pt x="13399" y="18251"/>
                </a:cubicBezTo>
                <a:close/>
                <a:moveTo>
                  <a:pt x="14249" y="18251"/>
                </a:moveTo>
                <a:cubicBezTo>
                  <a:pt x="14220" y="18251"/>
                  <a:pt x="14196" y="18298"/>
                  <a:pt x="14196" y="18356"/>
                </a:cubicBezTo>
                <a:lnTo>
                  <a:pt x="14196" y="18576"/>
                </a:lnTo>
                <a:cubicBezTo>
                  <a:pt x="14196" y="18633"/>
                  <a:pt x="14220" y="18678"/>
                  <a:pt x="14249" y="18678"/>
                </a:cubicBezTo>
                <a:cubicBezTo>
                  <a:pt x="14278" y="18678"/>
                  <a:pt x="14302" y="18633"/>
                  <a:pt x="14302" y="18576"/>
                </a:cubicBezTo>
                <a:lnTo>
                  <a:pt x="14302" y="18356"/>
                </a:lnTo>
                <a:cubicBezTo>
                  <a:pt x="14302" y="18298"/>
                  <a:pt x="14278" y="18251"/>
                  <a:pt x="14249" y="18251"/>
                </a:cubicBezTo>
                <a:close/>
                <a:moveTo>
                  <a:pt x="14564" y="18251"/>
                </a:moveTo>
                <a:cubicBezTo>
                  <a:pt x="14535" y="18251"/>
                  <a:pt x="14511" y="18298"/>
                  <a:pt x="14511" y="18356"/>
                </a:cubicBezTo>
                <a:lnTo>
                  <a:pt x="14511" y="18576"/>
                </a:lnTo>
                <a:cubicBezTo>
                  <a:pt x="14511" y="18633"/>
                  <a:pt x="14535" y="18678"/>
                  <a:pt x="14564" y="18678"/>
                </a:cubicBezTo>
                <a:cubicBezTo>
                  <a:pt x="14593" y="18678"/>
                  <a:pt x="14617" y="18633"/>
                  <a:pt x="14617" y="18576"/>
                </a:cubicBezTo>
                <a:lnTo>
                  <a:pt x="14617" y="18356"/>
                </a:lnTo>
                <a:cubicBezTo>
                  <a:pt x="14617" y="18298"/>
                  <a:pt x="14593" y="18251"/>
                  <a:pt x="14564" y="18251"/>
                </a:cubicBezTo>
                <a:close/>
                <a:moveTo>
                  <a:pt x="15413" y="18251"/>
                </a:moveTo>
                <a:cubicBezTo>
                  <a:pt x="15384" y="18251"/>
                  <a:pt x="15360" y="18298"/>
                  <a:pt x="15360" y="18356"/>
                </a:cubicBezTo>
                <a:lnTo>
                  <a:pt x="15360" y="18576"/>
                </a:lnTo>
                <a:cubicBezTo>
                  <a:pt x="15360" y="18633"/>
                  <a:pt x="15384" y="18678"/>
                  <a:pt x="15413" y="18678"/>
                </a:cubicBezTo>
                <a:cubicBezTo>
                  <a:pt x="15442" y="18678"/>
                  <a:pt x="15465" y="18633"/>
                  <a:pt x="15465" y="18576"/>
                </a:cubicBezTo>
                <a:lnTo>
                  <a:pt x="15465" y="18356"/>
                </a:lnTo>
                <a:cubicBezTo>
                  <a:pt x="15465" y="18298"/>
                  <a:pt x="15442" y="18251"/>
                  <a:pt x="15413" y="18251"/>
                </a:cubicBezTo>
                <a:close/>
                <a:moveTo>
                  <a:pt x="15728" y="18251"/>
                </a:moveTo>
                <a:cubicBezTo>
                  <a:pt x="15699" y="18251"/>
                  <a:pt x="15675" y="18298"/>
                  <a:pt x="15675" y="18356"/>
                </a:cubicBezTo>
                <a:lnTo>
                  <a:pt x="15675" y="18576"/>
                </a:lnTo>
                <a:cubicBezTo>
                  <a:pt x="15675" y="18633"/>
                  <a:pt x="15699" y="18678"/>
                  <a:pt x="15728" y="18678"/>
                </a:cubicBezTo>
                <a:cubicBezTo>
                  <a:pt x="15757" y="18678"/>
                  <a:pt x="15781" y="18633"/>
                  <a:pt x="15781" y="18576"/>
                </a:cubicBezTo>
                <a:lnTo>
                  <a:pt x="15781" y="18356"/>
                </a:lnTo>
                <a:cubicBezTo>
                  <a:pt x="15781" y="18298"/>
                  <a:pt x="15757" y="18251"/>
                  <a:pt x="15728" y="18251"/>
                </a:cubicBezTo>
                <a:close/>
                <a:moveTo>
                  <a:pt x="16578" y="18251"/>
                </a:moveTo>
                <a:cubicBezTo>
                  <a:pt x="16549" y="18251"/>
                  <a:pt x="16525" y="18298"/>
                  <a:pt x="16525" y="18356"/>
                </a:cubicBezTo>
                <a:lnTo>
                  <a:pt x="16525" y="18576"/>
                </a:lnTo>
                <a:cubicBezTo>
                  <a:pt x="16525" y="18633"/>
                  <a:pt x="16549" y="18678"/>
                  <a:pt x="16578" y="18678"/>
                </a:cubicBezTo>
                <a:cubicBezTo>
                  <a:pt x="16607" y="18678"/>
                  <a:pt x="16630" y="18633"/>
                  <a:pt x="16630" y="18576"/>
                </a:cubicBezTo>
                <a:lnTo>
                  <a:pt x="16630" y="18356"/>
                </a:lnTo>
                <a:cubicBezTo>
                  <a:pt x="16630" y="18298"/>
                  <a:pt x="16607" y="18251"/>
                  <a:pt x="16578" y="18251"/>
                </a:cubicBezTo>
                <a:close/>
                <a:moveTo>
                  <a:pt x="16892" y="18251"/>
                </a:moveTo>
                <a:cubicBezTo>
                  <a:pt x="16863" y="18251"/>
                  <a:pt x="16839" y="18298"/>
                  <a:pt x="16839" y="18356"/>
                </a:cubicBezTo>
                <a:lnTo>
                  <a:pt x="16839" y="18576"/>
                </a:lnTo>
                <a:cubicBezTo>
                  <a:pt x="16839" y="18633"/>
                  <a:pt x="16863" y="18678"/>
                  <a:pt x="16892" y="18678"/>
                </a:cubicBezTo>
                <a:cubicBezTo>
                  <a:pt x="16921" y="18678"/>
                  <a:pt x="16944" y="18633"/>
                  <a:pt x="16944" y="18576"/>
                </a:cubicBezTo>
                <a:lnTo>
                  <a:pt x="16944" y="18356"/>
                </a:lnTo>
                <a:cubicBezTo>
                  <a:pt x="16944" y="18298"/>
                  <a:pt x="16921" y="18251"/>
                  <a:pt x="16892" y="18251"/>
                </a:cubicBezTo>
                <a:close/>
                <a:moveTo>
                  <a:pt x="17741" y="18251"/>
                </a:moveTo>
                <a:cubicBezTo>
                  <a:pt x="17712" y="18251"/>
                  <a:pt x="17689" y="18298"/>
                  <a:pt x="17689" y="18356"/>
                </a:cubicBezTo>
                <a:lnTo>
                  <a:pt x="17689" y="18576"/>
                </a:lnTo>
                <a:cubicBezTo>
                  <a:pt x="17689" y="18633"/>
                  <a:pt x="17712" y="18678"/>
                  <a:pt x="17741" y="18678"/>
                </a:cubicBezTo>
                <a:cubicBezTo>
                  <a:pt x="17770" y="18678"/>
                  <a:pt x="17794" y="18633"/>
                  <a:pt x="17794" y="18576"/>
                </a:cubicBezTo>
                <a:lnTo>
                  <a:pt x="17794" y="18356"/>
                </a:lnTo>
                <a:cubicBezTo>
                  <a:pt x="17794" y="18298"/>
                  <a:pt x="17770" y="18251"/>
                  <a:pt x="17741" y="18251"/>
                </a:cubicBezTo>
                <a:close/>
                <a:moveTo>
                  <a:pt x="18055" y="18251"/>
                </a:moveTo>
                <a:cubicBezTo>
                  <a:pt x="18026" y="18251"/>
                  <a:pt x="18002" y="18298"/>
                  <a:pt x="18002" y="18356"/>
                </a:cubicBezTo>
                <a:lnTo>
                  <a:pt x="18002" y="18576"/>
                </a:lnTo>
                <a:cubicBezTo>
                  <a:pt x="18002" y="18633"/>
                  <a:pt x="18026" y="18678"/>
                  <a:pt x="18055" y="18678"/>
                </a:cubicBezTo>
                <a:cubicBezTo>
                  <a:pt x="18085" y="18678"/>
                  <a:pt x="18108" y="18633"/>
                  <a:pt x="18108" y="18576"/>
                </a:cubicBezTo>
                <a:lnTo>
                  <a:pt x="18108" y="18356"/>
                </a:lnTo>
                <a:cubicBezTo>
                  <a:pt x="18108" y="18298"/>
                  <a:pt x="18085" y="18251"/>
                  <a:pt x="18055" y="18251"/>
                </a:cubicBezTo>
                <a:close/>
                <a:moveTo>
                  <a:pt x="18905" y="18251"/>
                </a:moveTo>
                <a:cubicBezTo>
                  <a:pt x="18876" y="18251"/>
                  <a:pt x="18852" y="18298"/>
                  <a:pt x="18852" y="18356"/>
                </a:cubicBezTo>
                <a:lnTo>
                  <a:pt x="18852" y="18576"/>
                </a:lnTo>
                <a:cubicBezTo>
                  <a:pt x="18852" y="18633"/>
                  <a:pt x="18876" y="18678"/>
                  <a:pt x="18905" y="18678"/>
                </a:cubicBezTo>
                <a:cubicBezTo>
                  <a:pt x="18934" y="18678"/>
                  <a:pt x="18958" y="18633"/>
                  <a:pt x="18958" y="18576"/>
                </a:cubicBezTo>
                <a:lnTo>
                  <a:pt x="18958" y="18356"/>
                </a:lnTo>
                <a:cubicBezTo>
                  <a:pt x="18958" y="18298"/>
                  <a:pt x="18934" y="18251"/>
                  <a:pt x="18905" y="18251"/>
                </a:cubicBezTo>
                <a:close/>
                <a:moveTo>
                  <a:pt x="19220" y="18251"/>
                </a:moveTo>
                <a:cubicBezTo>
                  <a:pt x="19191" y="18251"/>
                  <a:pt x="19167" y="18298"/>
                  <a:pt x="19167" y="18356"/>
                </a:cubicBezTo>
                <a:lnTo>
                  <a:pt x="19167" y="18576"/>
                </a:lnTo>
                <a:cubicBezTo>
                  <a:pt x="19167" y="18633"/>
                  <a:pt x="19191" y="18678"/>
                  <a:pt x="19220" y="18678"/>
                </a:cubicBezTo>
                <a:cubicBezTo>
                  <a:pt x="19249" y="18678"/>
                  <a:pt x="19273" y="18633"/>
                  <a:pt x="19273" y="18576"/>
                </a:cubicBezTo>
                <a:lnTo>
                  <a:pt x="19273" y="18356"/>
                </a:lnTo>
                <a:cubicBezTo>
                  <a:pt x="19273" y="18298"/>
                  <a:pt x="19249" y="18251"/>
                  <a:pt x="19220" y="18251"/>
                </a:cubicBezTo>
                <a:close/>
                <a:moveTo>
                  <a:pt x="20069" y="18251"/>
                </a:moveTo>
                <a:cubicBezTo>
                  <a:pt x="20040" y="18251"/>
                  <a:pt x="20016" y="18298"/>
                  <a:pt x="20016" y="18356"/>
                </a:cubicBezTo>
                <a:lnTo>
                  <a:pt x="20016" y="18576"/>
                </a:lnTo>
                <a:cubicBezTo>
                  <a:pt x="20016" y="18633"/>
                  <a:pt x="20040" y="18678"/>
                  <a:pt x="20069" y="18678"/>
                </a:cubicBezTo>
                <a:cubicBezTo>
                  <a:pt x="20099" y="18678"/>
                  <a:pt x="20122" y="18633"/>
                  <a:pt x="20122" y="18576"/>
                </a:cubicBezTo>
                <a:lnTo>
                  <a:pt x="20122" y="18356"/>
                </a:lnTo>
                <a:cubicBezTo>
                  <a:pt x="20122" y="18298"/>
                  <a:pt x="20099" y="18251"/>
                  <a:pt x="20069" y="18251"/>
                </a:cubicBezTo>
                <a:close/>
                <a:moveTo>
                  <a:pt x="20384" y="18251"/>
                </a:moveTo>
                <a:cubicBezTo>
                  <a:pt x="20355" y="18251"/>
                  <a:pt x="20331" y="18298"/>
                  <a:pt x="20331" y="18356"/>
                </a:cubicBezTo>
                <a:lnTo>
                  <a:pt x="20331" y="18576"/>
                </a:lnTo>
                <a:cubicBezTo>
                  <a:pt x="20331" y="18633"/>
                  <a:pt x="20355" y="18678"/>
                  <a:pt x="20384" y="18678"/>
                </a:cubicBezTo>
                <a:cubicBezTo>
                  <a:pt x="20413" y="18678"/>
                  <a:pt x="20436" y="18633"/>
                  <a:pt x="20436" y="18576"/>
                </a:cubicBezTo>
                <a:lnTo>
                  <a:pt x="20436" y="18356"/>
                </a:lnTo>
                <a:cubicBezTo>
                  <a:pt x="20436" y="18298"/>
                  <a:pt x="20413" y="18251"/>
                  <a:pt x="20384" y="18251"/>
                </a:cubicBezTo>
                <a:close/>
                <a:moveTo>
                  <a:pt x="21234" y="18251"/>
                </a:moveTo>
                <a:cubicBezTo>
                  <a:pt x="21204" y="18251"/>
                  <a:pt x="21181" y="18298"/>
                  <a:pt x="21181" y="18356"/>
                </a:cubicBezTo>
                <a:lnTo>
                  <a:pt x="21181" y="18576"/>
                </a:lnTo>
                <a:cubicBezTo>
                  <a:pt x="21181" y="18633"/>
                  <a:pt x="21204" y="18678"/>
                  <a:pt x="21234" y="18678"/>
                </a:cubicBezTo>
                <a:cubicBezTo>
                  <a:pt x="21263" y="18678"/>
                  <a:pt x="21285" y="18633"/>
                  <a:pt x="21285" y="18576"/>
                </a:cubicBezTo>
                <a:lnTo>
                  <a:pt x="21285" y="18356"/>
                </a:lnTo>
                <a:cubicBezTo>
                  <a:pt x="21285" y="18298"/>
                  <a:pt x="21263" y="18251"/>
                  <a:pt x="21234" y="18251"/>
                </a:cubicBezTo>
                <a:close/>
                <a:moveTo>
                  <a:pt x="21547" y="18251"/>
                </a:moveTo>
                <a:cubicBezTo>
                  <a:pt x="21518" y="18251"/>
                  <a:pt x="21495" y="18298"/>
                  <a:pt x="21495" y="18356"/>
                </a:cubicBezTo>
                <a:lnTo>
                  <a:pt x="21495" y="18576"/>
                </a:lnTo>
                <a:cubicBezTo>
                  <a:pt x="21495" y="18633"/>
                  <a:pt x="21518" y="18678"/>
                  <a:pt x="21547" y="18678"/>
                </a:cubicBezTo>
                <a:cubicBezTo>
                  <a:pt x="21576" y="18678"/>
                  <a:pt x="21600" y="18633"/>
                  <a:pt x="21600" y="18576"/>
                </a:cubicBezTo>
                <a:lnTo>
                  <a:pt x="21600" y="18356"/>
                </a:lnTo>
                <a:cubicBezTo>
                  <a:pt x="21600" y="18298"/>
                  <a:pt x="21576" y="18251"/>
                  <a:pt x="21547" y="18251"/>
                </a:cubicBezTo>
                <a:close/>
                <a:moveTo>
                  <a:pt x="53" y="18981"/>
                </a:moveTo>
                <a:cubicBezTo>
                  <a:pt x="24" y="18981"/>
                  <a:pt x="0" y="19028"/>
                  <a:pt x="0" y="19085"/>
                </a:cubicBezTo>
                <a:lnTo>
                  <a:pt x="0" y="19306"/>
                </a:lnTo>
                <a:cubicBezTo>
                  <a:pt x="0" y="19363"/>
                  <a:pt x="24" y="19408"/>
                  <a:pt x="53" y="19408"/>
                </a:cubicBezTo>
                <a:cubicBezTo>
                  <a:pt x="82" y="19408"/>
                  <a:pt x="106" y="19363"/>
                  <a:pt x="106" y="19306"/>
                </a:cubicBezTo>
                <a:lnTo>
                  <a:pt x="106" y="19085"/>
                </a:lnTo>
                <a:cubicBezTo>
                  <a:pt x="106" y="19028"/>
                  <a:pt x="82" y="18981"/>
                  <a:pt x="53" y="18981"/>
                </a:cubicBezTo>
                <a:close/>
                <a:moveTo>
                  <a:pt x="367" y="18981"/>
                </a:moveTo>
                <a:cubicBezTo>
                  <a:pt x="338" y="18981"/>
                  <a:pt x="315" y="19028"/>
                  <a:pt x="315" y="19085"/>
                </a:cubicBezTo>
                <a:lnTo>
                  <a:pt x="315" y="19306"/>
                </a:lnTo>
                <a:cubicBezTo>
                  <a:pt x="315" y="19363"/>
                  <a:pt x="338" y="19408"/>
                  <a:pt x="367" y="19408"/>
                </a:cubicBezTo>
                <a:cubicBezTo>
                  <a:pt x="397" y="19408"/>
                  <a:pt x="420" y="19363"/>
                  <a:pt x="420" y="19306"/>
                </a:cubicBezTo>
                <a:lnTo>
                  <a:pt x="420" y="19085"/>
                </a:lnTo>
                <a:cubicBezTo>
                  <a:pt x="420" y="19028"/>
                  <a:pt x="397" y="18981"/>
                  <a:pt x="367" y="18981"/>
                </a:cubicBezTo>
                <a:close/>
                <a:moveTo>
                  <a:pt x="1217" y="18981"/>
                </a:moveTo>
                <a:cubicBezTo>
                  <a:pt x="1188" y="18981"/>
                  <a:pt x="1164" y="19028"/>
                  <a:pt x="1164" y="19085"/>
                </a:cubicBezTo>
                <a:lnTo>
                  <a:pt x="1164" y="19306"/>
                </a:lnTo>
                <a:cubicBezTo>
                  <a:pt x="1164" y="19363"/>
                  <a:pt x="1188" y="19408"/>
                  <a:pt x="1217" y="19408"/>
                </a:cubicBezTo>
                <a:cubicBezTo>
                  <a:pt x="1246" y="19408"/>
                  <a:pt x="1270" y="19363"/>
                  <a:pt x="1270" y="19306"/>
                </a:cubicBezTo>
                <a:lnTo>
                  <a:pt x="1270" y="19085"/>
                </a:lnTo>
                <a:cubicBezTo>
                  <a:pt x="1270" y="19028"/>
                  <a:pt x="1246" y="18981"/>
                  <a:pt x="1217" y="18981"/>
                </a:cubicBezTo>
                <a:close/>
                <a:moveTo>
                  <a:pt x="1532" y="18981"/>
                </a:moveTo>
                <a:cubicBezTo>
                  <a:pt x="1503" y="18981"/>
                  <a:pt x="1479" y="19028"/>
                  <a:pt x="1479" y="19085"/>
                </a:cubicBezTo>
                <a:lnTo>
                  <a:pt x="1479" y="19306"/>
                </a:lnTo>
                <a:cubicBezTo>
                  <a:pt x="1479" y="19363"/>
                  <a:pt x="1503" y="19408"/>
                  <a:pt x="1532" y="19408"/>
                </a:cubicBezTo>
                <a:cubicBezTo>
                  <a:pt x="1561" y="19408"/>
                  <a:pt x="1584" y="19363"/>
                  <a:pt x="1584" y="19306"/>
                </a:cubicBezTo>
                <a:lnTo>
                  <a:pt x="1584" y="19085"/>
                </a:lnTo>
                <a:cubicBezTo>
                  <a:pt x="1584" y="19028"/>
                  <a:pt x="1561" y="18981"/>
                  <a:pt x="1532" y="18981"/>
                </a:cubicBezTo>
                <a:close/>
                <a:moveTo>
                  <a:pt x="2380" y="18981"/>
                </a:moveTo>
                <a:cubicBezTo>
                  <a:pt x="2351" y="18981"/>
                  <a:pt x="2329" y="19028"/>
                  <a:pt x="2329" y="19085"/>
                </a:cubicBezTo>
                <a:lnTo>
                  <a:pt x="2329" y="19306"/>
                </a:lnTo>
                <a:cubicBezTo>
                  <a:pt x="2329" y="19363"/>
                  <a:pt x="2351" y="19408"/>
                  <a:pt x="2380" y="19408"/>
                </a:cubicBezTo>
                <a:cubicBezTo>
                  <a:pt x="2409" y="19408"/>
                  <a:pt x="2433" y="19363"/>
                  <a:pt x="2433" y="19306"/>
                </a:cubicBezTo>
                <a:lnTo>
                  <a:pt x="2433" y="19085"/>
                </a:lnTo>
                <a:cubicBezTo>
                  <a:pt x="2433" y="19028"/>
                  <a:pt x="2409" y="18981"/>
                  <a:pt x="2380" y="18981"/>
                </a:cubicBezTo>
                <a:close/>
                <a:moveTo>
                  <a:pt x="2695" y="18981"/>
                </a:moveTo>
                <a:cubicBezTo>
                  <a:pt x="2666" y="18981"/>
                  <a:pt x="2643" y="19028"/>
                  <a:pt x="2643" y="19085"/>
                </a:cubicBezTo>
                <a:lnTo>
                  <a:pt x="2643" y="19306"/>
                </a:lnTo>
                <a:cubicBezTo>
                  <a:pt x="2643" y="19363"/>
                  <a:pt x="2666" y="19408"/>
                  <a:pt x="2695" y="19408"/>
                </a:cubicBezTo>
                <a:cubicBezTo>
                  <a:pt x="2724" y="19408"/>
                  <a:pt x="2748" y="19363"/>
                  <a:pt x="2748" y="19306"/>
                </a:cubicBezTo>
                <a:lnTo>
                  <a:pt x="2748" y="19085"/>
                </a:lnTo>
                <a:cubicBezTo>
                  <a:pt x="2748" y="19028"/>
                  <a:pt x="2724" y="18981"/>
                  <a:pt x="2695" y="18981"/>
                </a:cubicBezTo>
                <a:close/>
                <a:moveTo>
                  <a:pt x="3545" y="18981"/>
                </a:moveTo>
                <a:cubicBezTo>
                  <a:pt x="3516" y="18981"/>
                  <a:pt x="3492" y="19028"/>
                  <a:pt x="3492" y="19085"/>
                </a:cubicBezTo>
                <a:lnTo>
                  <a:pt x="3492" y="19306"/>
                </a:lnTo>
                <a:cubicBezTo>
                  <a:pt x="3492" y="19363"/>
                  <a:pt x="3516" y="19408"/>
                  <a:pt x="3545" y="19408"/>
                </a:cubicBezTo>
                <a:cubicBezTo>
                  <a:pt x="3574" y="19408"/>
                  <a:pt x="3598" y="19363"/>
                  <a:pt x="3598" y="19306"/>
                </a:cubicBezTo>
                <a:lnTo>
                  <a:pt x="3598" y="19085"/>
                </a:lnTo>
                <a:cubicBezTo>
                  <a:pt x="3598" y="19028"/>
                  <a:pt x="3574" y="18981"/>
                  <a:pt x="3545" y="18981"/>
                </a:cubicBezTo>
                <a:close/>
                <a:moveTo>
                  <a:pt x="3859" y="18981"/>
                </a:moveTo>
                <a:cubicBezTo>
                  <a:pt x="3830" y="18981"/>
                  <a:pt x="3806" y="19028"/>
                  <a:pt x="3806" y="19085"/>
                </a:cubicBezTo>
                <a:lnTo>
                  <a:pt x="3806" y="19306"/>
                </a:lnTo>
                <a:cubicBezTo>
                  <a:pt x="3806" y="19363"/>
                  <a:pt x="3830" y="19408"/>
                  <a:pt x="3859" y="19408"/>
                </a:cubicBezTo>
                <a:cubicBezTo>
                  <a:pt x="3888" y="19408"/>
                  <a:pt x="3912" y="19363"/>
                  <a:pt x="3912" y="19306"/>
                </a:cubicBezTo>
                <a:lnTo>
                  <a:pt x="3912" y="19085"/>
                </a:lnTo>
                <a:cubicBezTo>
                  <a:pt x="3912" y="19028"/>
                  <a:pt x="3888" y="18981"/>
                  <a:pt x="3859" y="18981"/>
                </a:cubicBezTo>
                <a:close/>
                <a:moveTo>
                  <a:pt x="4709" y="18981"/>
                </a:moveTo>
                <a:cubicBezTo>
                  <a:pt x="4680" y="18981"/>
                  <a:pt x="4656" y="19028"/>
                  <a:pt x="4656" y="19085"/>
                </a:cubicBezTo>
                <a:lnTo>
                  <a:pt x="4656" y="19306"/>
                </a:lnTo>
                <a:cubicBezTo>
                  <a:pt x="4656" y="19363"/>
                  <a:pt x="4680" y="19408"/>
                  <a:pt x="4709" y="19408"/>
                </a:cubicBezTo>
                <a:cubicBezTo>
                  <a:pt x="4738" y="19408"/>
                  <a:pt x="4762" y="19363"/>
                  <a:pt x="4762" y="19306"/>
                </a:cubicBezTo>
                <a:lnTo>
                  <a:pt x="4762" y="19085"/>
                </a:lnTo>
                <a:cubicBezTo>
                  <a:pt x="4762" y="19028"/>
                  <a:pt x="4738" y="18981"/>
                  <a:pt x="4709" y="18981"/>
                </a:cubicBezTo>
                <a:close/>
                <a:moveTo>
                  <a:pt x="5023" y="18981"/>
                </a:moveTo>
                <a:cubicBezTo>
                  <a:pt x="4994" y="18981"/>
                  <a:pt x="4970" y="19028"/>
                  <a:pt x="4970" y="19085"/>
                </a:cubicBezTo>
                <a:lnTo>
                  <a:pt x="4970" y="19306"/>
                </a:lnTo>
                <a:cubicBezTo>
                  <a:pt x="4970" y="19363"/>
                  <a:pt x="4994" y="19408"/>
                  <a:pt x="5023" y="19408"/>
                </a:cubicBezTo>
                <a:cubicBezTo>
                  <a:pt x="5053" y="19408"/>
                  <a:pt x="5076" y="19363"/>
                  <a:pt x="5076" y="19306"/>
                </a:cubicBezTo>
                <a:lnTo>
                  <a:pt x="5076" y="19085"/>
                </a:lnTo>
                <a:cubicBezTo>
                  <a:pt x="5076" y="19028"/>
                  <a:pt x="5053" y="18981"/>
                  <a:pt x="5023" y="18981"/>
                </a:cubicBezTo>
                <a:close/>
                <a:moveTo>
                  <a:pt x="5873" y="18981"/>
                </a:moveTo>
                <a:cubicBezTo>
                  <a:pt x="5844" y="18981"/>
                  <a:pt x="5820" y="19028"/>
                  <a:pt x="5820" y="19085"/>
                </a:cubicBezTo>
                <a:lnTo>
                  <a:pt x="5820" y="19306"/>
                </a:lnTo>
                <a:cubicBezTo>
                  <a:pt x="5820" y="19363"/>
                  <a:pt x="5844" y="19408"/>
                  <a:pt x="5873" y="19408"/>
                </a:cubicBezTo>
                <a:cubicBezTo>
                  <a:pt x="5902" y="19408"/>
                  <a:pt x="5926" y="19363"/>
                  <a:pt x="5926" y="19306"/>
                </a:cubicBezTo>
                <a:lnTo>
                  <a:pt x="5926" y="19085"/>
                </a:lnTo>
                <a:cubicBezTo>
                  <a:pt x="5926" y="19028"/>
                  <a:pt x="5902" y="18981"/>
                  <a:pt x="5873" y="18981"/>
                </a:cubicBezTo>
                <a:close/>
                <a:moveTo>
                  <a:pt x="6188" y="18981"/>
                </a:moveTo>
                <a:cubicBezTo>
                  <a:pt x="6159" y="18981"/>
                  <a:pt x="6135" y="19028"/>
                  <a:pt x="6135" y="19085"/>
                </a:cubicBezTo>
                <a:lnTo>
                  <a:pt x="6135" y="19306"/>
                </a:lnTo>
                <a:cubicBezTo>
                  <a:pt x="6135" y="19363"/>
                  <a:pt x="6159" y="19408"/>
                  <a:pt x="6188" y="19408"/>
                </a:cubicBezTo>
                <a:cubicBezTo>
                  <a:pt x="6217" y="19408"/>
                  <a:pt x="6240" y="19363"/>
                  <a:pt x="6240" y="19306"/>
                </a:cubicBezTo>
                <a:lnTo>
                  <a:pt x="6240" y="19085"/>
                </a:lnTo>
                <a:cubicBezTo>
                  <a:pt x="6240" y="19028"/>
                  <a:pt x="6217" y="18981"/>
                  <a:pt x="6188" y="18981"/>
                </a:cubicBezTo>
                <a:close/>
                <a:moveTo>
                  <a:pt x="7036" y="18981"/>
                </a:moveTo>
                <a:cubicBezTo>
                  <a:pt x="7007" y="18981"/>
                  <a:pt x="6984" y="19028"/>
                  <a:pt x="6984" y="19085"/>
                </a:cubicBezTo>
                <a:lnTo>
                  <a:pt x="6984" y="19306"/>
                </a:lnTo>
                <a:cubicBezTo>
                  <a:pt x="6984" y="19363"/>
                  <a:pt x="7007" y="19408"/>
                  <a:pt x="7036" y="19408"/>
                </a:cubicBezTo>
                <a:cubicBezTo>
                  <a:pt x="7065" y="19408"/>
                  <a:pt x="7089" y="19363"/>
                  <a:pt x="7089" y="19306"/>
                </a:cubicBezTo>
                <a:lnTo>
                  <a:pt x="7089" y="19085"/>
                </a:lnTo>
                <a:cubicBezTo>
                  <a:pt x="7089" y="19028"/>
                  <a:pt x="7065" y="18981"/>
                  <a:pt x="7036" y="18981"/>
                </a:cubicBezTo>
                <a:close/>
                <a:moveTo>
                  <a:pt x="7351" y="18981"/>
                </a:moveTo>
                <a:cubicBezTo>
                  <a:pt x="7322" y="18981"/>
                  <a:pt x="7299" y="19028"/>
                  <a:pt x="7299" y="19085"/>
                </a:cubicBezTo>
                <a:lnTo>
                  <a:pt x="7299" y="19306"/>
                </a:lnTo>
                <a:cubicBezTo>
                  <a:pt x="7299" y="19363"/>
                  <a:pt x="7322" y="19408"/>
                  <a:pt x="7351" y="19408"/>
                </a:cubicBezTo>
                <a:cubicBezTo>
                  <a:pt x="7380" y="19408"/>
                  <a:pt x="7404" y="19363"/>
                  <a:pt x="7404" y="19306"/>
                </a:cubicBezTo>
                <a:lnTo>
                  <a:pt x="7404" y="19085"/>
                </a:lnTo>
                <a:cubicBezTo>
                  <a:pt x="7404" y="19028"/>
                  <a:pt x="7380" y="18981"/>
                  <a:pt x="7351" y="18981"/>
                </a:cubicBezTo>
                <a:close/>
                <a:moveTo>
                  <a:pt x="8201" y="18981"/>
                </a:moveTo>
                <a:cubicBezTo>
                  <a:pt x="8171" y="18981"/>
                  <a:pt x="8148" y="19028"/>
                  <a:pt x="8148" y="19085"/>
                </a:cubicBezTo>
                <a:lnTo>
                  <a:pt x="8148" y="19306"/>
                </a:lnTo>
                <a:cubicBezTo>
                  <a:pt x="8148" y="19363"/>
                  <a:pt x="8171" y="19408"/>
                  <a:pt x="8201" y="19408"/>
                </a:cubicBezTo>
                <a:cubicBezTo>
                  <a:pt x="8230" y="19408"/>
                  <a:pt x="8254" y="19363"/>
                  <a:pt x="8254" y="19306"/>
                </a:cubicBezTo>
                <a:lnTo>
                  <a:pt x="8254" y="19085"/>
                </a:lnTo>
                <a:cubicBezTo>
                  <a:pt x="8254" y="19028"/>
                  <a:pt x="8230" y="18981"/>
                  <a:pt x="8201" y="18981"/>
                </a:cubicBezTo>
                <a:close/>
                <a:moveTo>
                  <a:pt x="8515" y="18981"/>
                </a:moveTo>
                <a:cubicBezTo>
                  <a:pt x="8486" y="18981"/>
                  <a:pt x="8462" y="19028"/>
                  <a:pt x="8462" y="19085"/>
                </a:cubicBezTo>
                <a:lnTo>
                  <a:pt x="8462" y="19306"/>
                </a:lnTo>
                <a:cubicBezTo>
                  <a:pt x="8462" y="19363"/>
                  <a:pt x="8486" y="19408"/>
                  <a:pt x="8515" y="19408"/>
                </a:cubicBezTo>
                <a:cubicBezTo>
                  <a:pt x="8544" y="19408"/>
                  <a:pt x="8568" y="19363"/>
                  <a:pt x="8568" y="19306"/>
                </a:cubicBezTo>
                <a:lnTo>
                  <a:pt x="8568" y="19085"/>
                </a:lnTo>
                <a:cubicBezTo>
                  <a:pt x="8568" y="19028"/>
                  <a:pt x="8544" y="18981"/>
                  <a:pt x="8515" y="18981"/>
                </a:cubicBezTo>
                <a:close/>
                <a:moveTo>
                  <a:pt x="9365" y="18981"/>
                </a:moveTo>
                <a:cubicBezTo>
                  <a:pt x="9336" y="18981"/>
                  <a:pt x="9312" y="19028"/>
                  <a:pt x="9312" y="19085"/>
                </a:cubicBezTo>
                <a:lnTo>
                  <a:pt x="9312" y="19306"/>
                </a:lnTo>
                <a:cubicBezTo>
                  <a:pt x="9312" y="19363"/>
                  <a:pt x="9336" y="19408"/>
                  <a:pt x="9365" y="19408"/>
                </a:cubicBezTo>
                <a:cubicBezTo>
                  <a:pt x="9394" y="19408"/>
                  <a:pt x="9418" y="19363"/>
                  <a:pt x="9418" y="19306"/>
                </a:cubicBezTo>
                <a:lnTo>
                  <a:pt x="9418" y="19085"/>
                </a:lnTo>
                <a:cubicBezTo>
                  <a:pt x="9418" y="19028"/>
                  <a:pt x="9394" y="18981"/>
                  <a:pt x="9365" y="18981"/>
                </a:cubicBezTo>
                <a:close/>
                <a:moveTo>
                  <a:pt x="9679" y="18981"/>
                </a:moveTo>
                <a:cubicBezTo>
                  <a:pt x="9650" y="18981"/>
                  <a:pt x="9626" y="19028"/>
                  <a:pt x="9626" y="19085"/>
                </a:cubicBezTo>
                <a:lnTo>
                  <a:pt x="9626" y="19306"/>
                </a:lnTo>
                <a:cubicBezTo>
                  <a:pt x="9626" y="19363"/>
                  <a:pt x="9650" y="19408"/>
                  <a:pt x="9679" y="19408"/>
                </a:cubicBezTo>
                <a:cubicBezTo>
                  <a:pt x="9708" y="19408"/>
                  <a:pt x="9732" y="19363"/>
                  <a:pt x="9732" y="19306"/>
                </a:cubicBezTo>
                <a:lnTo>
                  <a:pt x="9732" y="19085"/>
                </a:lnTo>
                <a:cubicBezTo>
                  <a:pt x="9732" y="19028"/>
                  <a:pt x="9708" y="18981"/>
                  <a:pt x="9679" y="18981"/>
                </a:cubicBezTo>
                <a:close/>
                <a:moveTo>
                  <a:pt x="10529" y="18981"/>
                </a:moveTo>
                <a:cubicBezTo>
                  <a:pt x="10500" y="18981"/>
                  <a:pt x="10476" y="19028"/>
                  <a:pt x="10476" y="19085"/>
                </a:cubicBezTo>
                <a:lnTo>
                  <a:pt x="10476" y="19306"/>
                </a:lnTo>
                <a:cubicBezTo>
                  <a:pt x="10476" y="19363"/>
                  <a:pt x="10500" y="19408"/>
                  <a:pt x="10529" y="19408"/>
                </a:cubicBezTo>
                <a:cubicBezTo>
                  <a:pt x="10558" y="19408"/>
                  <a:pt x="10582" y="19363"/>
                  <a:pt x="10582" y="19306"/>
                </a:cubicBezTo>
                <a:lnTo>
                  <a:pt x="10582" y="19085"/>
                </a:lnTo>
                <a:cubicBezTo>
                  <a:pt x="10582" y="19028"/>
                  <a:pt x="10558" y="18981"/>
                  <a:pt x="10529" y="18981"/>
                </a:cubicBezTo>
                <a:close/>
                <a:moveTo>
                  <a:pt x="10844" y="18981"/>
                </a:moveTo>
                <a:cubicBezTo>
                  <a:pt x="10814" y="18981"/>
                  <a:pt x="10791" y="19028"/>
                  <a:pt x="10791" y="19085"/>
                </a:cubicBezTo>
                <a:lnTo>
                  <a:pt x="10791" y="19306"/>
                </a:lnTo>
                <a:cubicBezTo>
                  <a:pt x="10791" y="19363"/>
                  <a:pt x="10814" y="19408"/>
                  <a:pt x="10844" y="19408"/>
                </a:cubicBezTo>
                <a:cubicBezTo>
                  <a:pt x="10873" y="19408"/>
                  <a:pt x="10895" y="19363"/>
                  <a:pt x="10895" y="19306"/>
                </a:cubicBezTo>
                <a:lnTo>
                  <a:pt x="10895" y="19085"/>
                </a:lnTo>
                <a:cubicBezTo>
                  <a:pt x="10895" y="19028"/>
                  <a:pt x="10873" y="18981"/>
                  <a:pt x="10844" y="18981"/>
                </a:cubicBezTo>
                <a:close/>
                <a:moveTo>
                  <a:pt x="11692" y="18981"/>
                </a:moveTo>
                <a:cubicBezTo>
                  <a:pt x="11663" y="18981"/>
                  <a:pt x="11640" y="19028"/>
                  <a:pt x="11640" y="19085"/>
                </a:cubicBezTo>
                <a:lnTo>
                  <a:pt x="11640" y="19306"/>
                </a:lnTo>
                <a:cubicBezTo>
                  <a:pt x="11640" y="19363"/>
                  <a:pt x="11663" y="19408"/>
                  <a:pt x="11692" y="19408"/>
                </a:cubicBezTo>
                <a:cubicBezTo>
                  <a:pt x="11721" y="19408"/>
                  <a:pt x="11745" y="19363"/>
                  <a:pt x="11745" y="19306"/>
                </a:cubicBezTo>
                <a:lnTo>
                  <a:pt x="11745" y="19085"/>
                </a:lnTo>
                <a:cubicBezTo>
                  <a:pt x="11745" y="19028"/>
                  <a:pt x="11721" y="18981"/>
                  <a:pt x="11692" y="18981"/>
                </a:cubicBezTo>
                <a:close/>
                <a:moveTo>
                  <a:pt x="12007" y="18981"/>
                </a:moveTo>
                <a:cubicBezTo>
                  <a:pt x="11978" y="18981"/>
                  <a:pt x="11955" y="19028"/>
                  <a:pt x="11955" y="19085"/>
                </a:cubicBezTo>
                <a:lnTo>
                  <a:pt x="11955" y="19306"/>
                </a:lnTo>
                <a:cubicBezTo>
                  <a:pt x="11955" y="19363"/>
                  <a:pt x="11978" y="19408"/>
                  <a:pt x="12007" y="19408"/>
                </a:cubicBezTo>
                <a:cubicBezTo>
                  <a:pt x="12036" y="19408"/>
                  <a:pt x="12060" y="19363"/>
                  <a:pt x="12060" y="19306"/>
                </a:cubicBezTo>
                <a:lnTo>
                  <a:pt x="12060" y="19085"/>
                </a:lnTo>
                <a:cubicBezTo>
                  <a:pt x="12060" y="19028"/>
                  <a:pt x="12036" y="18981"/>
                  <a:pt x="12007" y="18981"/>
                </a:cubicBezTo>
                <a:close/>
                <a:moveTo>
                  <a:pt x="12856" y="18981"/>
                </a:moveTo>
                <a:cubicBezTo>
                  <a:pt x="12827" y="18981"/>
                  <a:pt x="12804" y="19028"/>
                  <a:pt x="12804" y="19085"/>
                </a:cubicBezTo>
                <a:lnTo>
                  <a:pt x="12804" y="19306"/>
                </a:lnTo>
                <a:cubicBezTo>
                  <a:pt x="12804" y="19363"/>
                  <a:pt x="12827" y="19408"/>
                  <a:pt x="12856" y="19408"/>
                </a:cubicBezTo>
                <a:cubicBezTo>
                  <a:pt x="12886" y="19408"/>
                  <a:pt x="12909" y="19363"/>
                  <a:pt x="12909" y="19306"/>
                </a:cubicBezTo>
                <a:lnTo>
                  <a:pt x="12909" y="19085"/>
                </a:lnTo>
                <a:cubicBezTo>
                  <a:pt x="12909" y="19028"/>
                  <a:pt x="12886" y="18981"/>
                  <a:pt x="12856" y="18981"/>
                </a:cubicBezTo>
                <a:close/>
                <a:moveTo>
                  <a:pt x="13171" y="18981"/>
                </a:moveTo>
                <a:cubicBezTo>
                  <a:pt x="13142" y="18981"/>
                  <a:pt x="13118" y="19028"/>
                  <a:pt x="13118" y="19085"/>
                </a:cubicBezTo>
                <a:lnTo>
                  <a:pt x="13118" y="19306"/>
                </a:lnTo>
                <a:cubicBezTo>
                  <a:pt x="13118" y="19363"/>
                  <a:pt x="13142" y="19408"/>
                  <a:pt x="13171" y="19408"/>
                </a:cubicBezTo>
                <a:cubicBezTo>
                  <a:pt x="13200" y="19408"/>
                  <a:pt x="13224" y="19363"/>
                  <a:pt x="13224" y="19306"/>
                </a:cubicBezTo>
                <a:lnTo>
                  <a:pt x="13224" y="19085"/>
                </a:lnTo>
                <a:cubicBezTo>
                  <a:pt x="13224" y="19028"/>
                  <a:pt x="13200" y="18981"/>
                  <a:pt x="13171" y="18981"/>
                </a:cubicBezTo>
                <a:close/>
                <a:moveTo>
                  <a:pt x="14021" y="18981"/>
                </a:moveTo>
                <a:cubicBezTo>
                  <a:pt x="13992" y="18981"/>
                  <a:pt x="13968" y="19028"/>
                  <a:pt x="13968" y="19085"/>
                </a:cubicBezTo>
                <a:lnTo>
                  <a:pt x="13968" y="19306"/>
                </a:lnTo>
                <a:cubicBezTo>
                  <a:pt x="13968" y="19363"/>
                  <a:pt x="13992" y="19408"/>
                  <a:pt x="14021" y="19408"/>
                </a:cubicBezTo>
                <a:cubicBezTo>
                  <a:pt x="14050" y="19408"/>
                  <a:pt x="14074" y="19363"/>
                  <a:pt x="14074" y="19306"/>
                </a:cubicBezTo>
                <a:lnTo>
                  <a:pt x="14074" y="19085"/>
                </a:lnTo>
                <a:cubicBezTo>
                  <a:pt x="14074" y="19028"/>
                  <a:pt x="14050" y="18981"/>
                  <a:pt x="14021" y="18981"/>
                </a:cubicBezTo>
                <a:close/>
                <a:moveTo>
                  <a:pt x="14335" y="18981"/>
                </a:moveTo>
                <a:cubicBezTo>
                  <a:pt x="14306" y="18981"/>
                  <a:pt x="14282" y="19028"/>
                  <a:pt x="14282" y="19085"/>
                </a:cubicBezTo>
                <a:lnTo>
                  <a:pt x="14282" y="19306"/>
                </a:lnTo>
                <a:cubicBezTo>
                  <a:pt x="14282" y="19363"/>
                  <a:pt x="14306" y="19408"/>
                  <a:pt x="14335" y="19408"/>
                </a:cubicBezTo>
                <a:cubicBezTo>
                  <a:pt x="14364" y="19408"/>
                  <a:pt x="14388" y="19363"/>
                  <a:pt x="14388" y="19306"/>
                </a:cubicBezTo>
                <a:lnTo>
                  <a:pt x="14388" y="19085"/>
                </a:lnTo>
                <a:cubicBezTo>
                  <a:pt x="14388" y="19028"/>
                  <a:pt x="14364" y="18981"/>
                  <a:pt x="14335" y="18981"/>
                </a:cubicBezTo>
                <a:close/>
                <a:moveTo>
                  <a:pt x="15185" y="18981"/>
                </a:moveTo>
                <a:cubicBezTo>
                  <a:pt x="15156" y="18981"/>
                  <a:pt x="15132" y="19028"/>
                  <a:pt x="15132" y="19085"/>
                </a:cubicBezTo>
                <a:lnTo>
                  <a:pt x="15132" y="19306"/>
                </a:lnTo>
                <a:cubicBezTo>
                  <a:pt x="15132" y="19363"/>
                  <a:pt x="15156" y="19408"/>
                  <a:pt x="15185" y="19408"/>
                </a:cubicBezTo>
                <a:cubicBezTo>
                  <a:pt x="15214" y="19408"/>
                  <a:pt x="15237" y="19363"/>
                  <a:pt x="15237" y="19306"/>
                </a:cubicBezTo>
                <a:lnTo>
                  <a:pt x="15237" y="19085"/>
                </a:lnTo>
                <a:cubicBezTo>
                  <a:pt x="15237" y="19028"/>
                  <a:pt x="15214" y="18981"/>
                  <a:pt x="15185" y="18981"/>
                </a:cubicBezTo>
                <a:close/>
                <a:moveTo>
                  <a:pt x="15500" y="18981"/>
                </a:moveTo>
                <a:cubicBezTo>
                  <a:pt x="15470" y="18981"/>
                  <a:pt x="15447" y="19028"/>
                  <a:pt x="15447" y="19085"/>
                </a:cubicBezTo>
                <a:lnTo>
                  <a:pt x="15447" y="19306"/>
                </a:lnTo>
                <a:cubicBezTo>
                  <a:pt x="15447" y="19363"/>
                  <a:pt x="15470" y="19408"/>
                  <a:pt x="15500" y="19408"/>
                </a:cubicBezTo>
                <a:cubicBezTo>
                  <a:pt x="15529" y="19408"/>
                  <a:pt x="15551" y="19363"/>
                  <a:pt x="15551" y="19306"/>
                </a:cubicBezTo>
                <a:lnTo>
                  <a:pt x="15551" y="19085"/>
                </a:lnTo>
                <a:cubicBezTo>
                  <a:pt x="15551" y="19028"/>
                  <a:pt x="15529" y="18981"/>
                  <a:pt x="15500" y="18981"/>
                </a:cubicBezTo>
                <a:close/>
                <a:moveTo>
                  <a:pt x="16349" y="18981"/>
                </a:moveTo>
                <a:cubicBezTo>
                  <a:pt x="16320" y="18981"/>
                  <a:pt x="16296" y="19028"/>
                  <a:pt x="16296" y="19085"/>
                </a:cubicBezTo>
                <a:lnTo>
                  <a:pt x="16296" y="19306"/>
                </a:lnTo>
                <a:cubicBezTo>
                  <a:pt x="16296" y="19363"/>
                  <a:pt x="16320" y="19408"/>
                  <a:pt x="16349" y="19408"/>
                </a:cubicBezTo>
                <a:cubicBezTo>
                  <a:pt x="16378" y="19408"/>
                  <a:pt x="16401" y="19363"/>
                  <a:pt x="16401" y="19306"/>
                </a:cubicBezTo>
                <a:lnTo>
                  <a:pt x="16401" y="19085"/>
                </a:lnTo>
                <a:cubicBezTo>
                  <a:pt x="16401" y="19028"/>
                  <a:pt x="16378" y="18981"/>
                  <a:pt x="16349" y="18981"/>
                </a:cubicBezTo>
                <a:close/>
                <a:moveTo>
                  <a:pt x="16663" y="18981"/>
                </a:moveTo>
                <a:cubicBezTo>
                  <a:pt x="16634" y="18981"/>
                  <a:pt x="16611" y="19028"/>
                  <a:pt x="16611" y="19085"/>
                </a:cubicBezTo>
                <a:lnTo>
                  <a:pt x="16611" y="19306"/>
                </a:lnTo>
                <a:cubicBezTo>
                  <a:pt x="16611" y="19363"/>
                  <a:pt x="16634" y="19408"/>
                  <a:pt x="16663" y="19408"/>
                </a:cubicBezTo>
                <a:cubicBezTo>
                  <a:pt x="16692" y="19408"/>
                  <a:pt x="16716" y="19363"/>
                  <a:pt x="16716" y="19306"/>
                </a:cubicBezTo>
                <a:lnTo>
                  <a:pt x="16716" y="19085"/>
                </a:lnTo>
                <a:cubicBezTo>
                  <a:pt x="16716" y="19028"/>
                  <a:pt x="16692" y="18981"/>
                  <a:pt x="16663" y="18981"/>
                </a:cubicBezTo>
                <a:close/>
                <a:moveTo>
                  <a:pt x="17512" y="18981"/>
                </a:moveTo>
                <a:cubicBezTo>
                  <a:pt x="17483" y="18981"/>
                  <a:pt x="17459" y="19028"/>
                  <a:pt x="17459" y="19085"/>
                </a:cubicBezTo>
                <a:lnTo>
                  <a:pt x="17459" y="19306"/>
                </a:lnTo>
                <a:cubicBezTo>
                  <a:pt x="17459" y="19363"/>
                  <a:pt x="17483" y="19408"/>
                  <a:pt x="17512" y="19408"/>
                </a:cubicBezTo>
                <a:cubicBezTo>
                  <a:pt x="17541" y="19408"/>
                  <a:pt x="17565" y="19363"/>
                  <a:pt x="17565" y="19306"/>
                </a:cubicBezTo>
                <a:lnTo>
                  <a:pt x="17565" y="19085"/>
                </a:lnTo>
                <a:cubicBezTo>
                  <a:pt x="17565" y="19028"/>
                  <a:pt x="17541" y="18981"/>
                  <a:pt x="17512" y="18981"/>
                </a:cubicBezTo>
                <a:close/>
                <a:moveTo>
                  <a:pt x="17827" y="18981"/>
                </a:moveTo>
                <a:cubicBezTo>
                  <a:pt x="17798" y="18981"/>
                  <a:pt x="17774" y="19028"/>
                  <a:pt x="17774" y="19085"/>
                </a:cubicBezTo>
                <a:lnTo>
                  <a:pt x="17774" y="19306"/>
                </a:lnTo>
                <a:cubicBezTo>
                  <a:pt x="17774" y="19363"/>
                  <a:pt x="17798" y="19408"/>
                  <a:pt x="17827" y="19408"/>
                </a:cubicBezTo>
                <a:cubicBezTo>
                  <a:pt x="17856" y="19408"/>
                  <a:pt x="17880" y="19363"/>
                  <a:pt x="17880" y="19306"/>
                </a:cubicBezTo>
                <a:lnTo>
                  <a:pt x="17880" y="19085"/>
                </a:lnTo>
                <a:cubicBezTo>
                  <a:pt x="17880" y="19028"/>
                  <a:pt x="17856" y="18981"/>
                  <a:pt x="17827" y="18981"/>
                </a:cubicBezTo>
                <a:close/>
                <a:moveTo>
                  <a:pt x="18677" y="18981"/>
                </a:moveTo>
                <a:cubicBezTo>
                  <a:pt x="18648" y="18981"/>
                  <a:pt x="18624" y="19028"/>
                  <a:pt x="18624" y="19085"/>
                </a:cubicBezTo>
                <a:lnTo>
                  <a:pt x="18624" y="19306"/>
                </a:lnTo>
                <a:cubicBezTo>
                  <a:pt x="18624" y="19363"/>
                  <a:pt x="18648" y="19408"/>
                  <a:pt x="18677" y="19408"/>
                </a:cubicBezTo>
                <a:cubicBezTo>
                  <a:pt x="18706" y="19408"/>
                  <a:pt x="18730" y="19363"/>
                  <a:pt x="18730" y="19306"/>
                </a:cubicBezTo>
                <a:lnTo>
                  <a:pt x="18730" y="19085"/>
                </a:lnTo>
                <a:cubicBezTo>
                  <a:pt x="18730" y="19028"/>
                  <a:pt x="18706" y="18981"/>
                  <a:pt x="18677" y="18981"/>
                </a:cubicBezTo>
                <a:close/>
                <a:moveTo>
                  <a:pt x="18991" y="18981"/>
                </a:moveTo>
                <a:cubicBezTo>
                  <a:pt x="18962" y="18981"/>
                  <a:pt x="18938" y="19028"/>
                  <a:pt x="18938" y="19085"/>
                </a:cubicBezTo>
                <a:lnTo>
                  <a:pt x="18938" y="19306"/>
                </a:lnTo>
                <a:cubicBezTo>
                  <a:pt x="18938" y="19363"/>
                  <a:pt x="18962" y="19408"/>
                  <a:pt x="18991" y="19408"/>
                </a:cubicBezTo>
                <a:cubicBezTo>
                  <a:pt x="19020" y="19408"/>
                  <a:pt x="19044" y="19363"/>
                  <a:pt x="19044" y="19306"/>
                </a:cubicBezTo>
                <a:lnTo>
                  <a:pt x="19044" y="19085"/>
                </a:lnTo>
                <a:cubicBezTo>
                  <a:pt x="19044" y="19028"/>
                  <a:pt x="19020" y="18981"/>
                  <a:pt x="18991" y="18981"/>
                </a:cubicBezTo>
                <a:close/>
                <a:moveTo>
                  <a:pt x="19841" y="18981"/>
                </a:moveTo>
                <a:cubicBezTo>
                  <a:pt x="19812" y="18981"/>
                  <a:pt x="19788" y="19028"/>
                  <a:pt x="19788" y="19085"/>
                </a:cubicBezTo>
                <a:lnTo>
                  <a:pt x="19788" y="19306"/>
                </a:lnTo>
                <a:cubicBezTo>
                  <a:pt x="19788" y="19363"/>
                  <a:pt x="19812" y="19408"/>
                  <a:pt x="19841" y="19408"/>
                </a:cubicBezTo>
                <a:cubicBezTo>
                  <a:pt x="19870" y="19408"/>
                  <a:pt x="19894" y="19363"/>
                  <a:pt x="19894" y="19306"/>
                </a:cubicBezTo>
                <a:lnTo>
                  <a:pt x="19894" y="19085"/>
                </a:lnTo>
                <a:cubicBezTo>
                  <a:pt x="19894" y="19028"/>
                  <a:pt x="19870" y="18981"/>
                  <a:pt x="19841" y="18981"/>
                </a:cubicBezTo>
                <a:close/>
                <a:moveTo>
                  <a:pt x="20155" y="18981"/>
                </a:moveTo>
                <a:cubicBezTo>
                  <a:pt x="20126" y="18981"/>
                  <a:pt x="20102" y="19028"/>
                  <a:pt x="20102" y="19085"/>
                </a:cubicBezTo>
                <a:lnTo>
                  <a:pt x="20102" y="19306"/>
                </a:lnTo>
                <a:cubicBezTo>
                  <a:pt x="20102" y="19363"/>
                  <a:pt x="20126" y="19408"/>
                  <a:pt x="20155" y="19408"/>
                </a:cubicBezTo>
                <a:cubicBezTo>
                  <a:pt x="20184" y="19408"/>
                  <a:pt x="20207" y="19363"/>
                  <a:pt x="20207" y="19306"/>
                </a:cubicBezTo>
                <a:lnTo>
                  <a:pt x="20207" y="19085"/>
                </a:lnTo>
                <a:cubicBezTo>
                  <a:pt x="20207" y="19028"/>
                  <a:pt x="20184" y="18981"/>
                  <a:pt x="20155" y="18981"/>
                </a:cubicBezTo>
                <a:close/>
                <a:moveTo>
                  <a:pt x="21004" y="18981"/>
                </a:moveTo>
                <a:cubicBezTo>
                  <a:pt x="20975" y="18981"/>
                  <a:pt x="20952" y="19028"/>
                  <a:pt x="20952" y="19085"/>
                </a:cubicBezTo>
                <a:lnTo>
                  <a:pt x="20952" y="19306"/>
                </a:lnTo>
                <a:cubicBezTo>
                  <a:pt x="20952" y="19363"/>
                  <a:pt x="20975" y="19408"/>
                  <a:pt x="21004" y="19408"/>
                </a:cubicBezTo>
                <a:cubicBezTo>
                  <a:pt x="21033" y="19408"/>
                  <a:pt x="21057" y="19363"/>
                  <a:pt x="21057" y="19306"/>
                </a:cubicBezTo>
                <a:lnTo>
                  <a:pt x="21057" y="19085"/>
                </a:lnTo>
                <a:cubicBezTo>
                  <a:pt x="21057" y="19028"/>
                  <a:pt x="21033" y="18981"/>
                  <a:pt x="21004" y="18981"/>
                </a:cubicBezTo>
                <a:close/>
                <a:moveTo>
                  <a:pt x="21319" y="18981"/>
                </a:moveTo>
                <a:cubicBezTo>
                  <a:pt x="21289" y="18981"/>
                  <a:pt x="21267" y="19028"/>
                  <a:pt x="21267" y="19085"/>
                </a:cubicBezTo>
                <a:lnTo>
                  <a:pt x="21267" y="19306"/>
                </a:lnTo>
                <a:cubicBezTo>
                  <a:pt x="21267" y="19363"/>
                  <a:pt x="21289" y="19408"/>
                  <a:pt x="21319" y="19408"/>
                </a:cubicBezTo>
                <a:cubicBezTo>
                  <a:pt x="21348" y="19408"/>
                  <a:pt x="21372" y="19363"/>
                  <a:pt x="21372" y="19306"/>
                </a:cubicBezTo>
                <a:lnTo>
                  <a:pt x="21372" y="19085"/>
                </a:lnTo>
                <a:cubicBezTo>
                  <a:pt x="21372" y="19028"/>
                  <a:pt x="21348" y="18981"/>
                  <a:pt x="21319" y="18981"/>
                </a:cubicBezTo>
                <a:close/>
                <a:moveTo>
                  <a:pt x="281" y="19711"/>
                </a:moveTo>
                <a:cubicBezTo>
                  <a:pt x="252" y="19711"/>
                  <a:pt x="228" y="19758"/>
                  <a:pt x="228" y="19815"/>
                </a:cubicBezTo>
                <a:lnTo>
                  <a:pt x="228" y="20036"/>
                </a:lnTo>
                <a:cubicBezTo>
                  <a:pt x="228" y="20093"/>
                  <a:pt x="252" y="20138"/>
                  <a:pt x="281" y="20138"/>
                </a:cubicBezTo>
                <a:cubicBezTo>
                  <a:pt x="311" y="20138"/>
                  <a:pt x="334" y="20093"/>
                  <a:pt x="334" y="20036"/>
                </a:cubicBezTo>
                <a:lnTo>
                  <a:pt x="334" y="19815"/>
                </a:lnTo>
                <a:cubicBezTo>
                  <a:pt x="334" y="19758"/>
                  <a:pt x="311" y="19711"/>
                  <a:pt x="281" y="19711"/>
                </a:cubicBezTo>
                <a:close/>
                <a:moveTo>
                  <a:pt x="596" y="19711"/>
                </a:moveTo>
                <a:cubicBezTo>
                  <a:pt x="567" y="19711"/>
                  <a:pt x="543" y="19758"/>
                  <a:pt x="543" y="19815"/>
                </a:cubicBezTo>
                <a:lnTo>
                  <a:pt x="543" y="20036"/>
                </a:lnTo>
                <a:cubicBezTo>
                  <a:pt x="543" y="20093"/>
                  <a:pt x="567" y="20138"/>
                  <a:pt x="596" y="20138"/>
                </a:cubicBezTo>
                <a:cubicBezTo>
                  <a:pt x="625" y="20138"/>
                  <a:pt x="649" y="20093"/>
                  <a:pt x="649" y="20036"/>
                </a:cubicBezTo>
                <a:lnTo>
                  <a:pt x="649" y="19815"/>
                </a:lnTo>
                <a:cubicBezTo>
                  <a:pt x="649" y="19758"/>
                  <a:pt x="625" y="19711"/>
                  <a:pt x="596" y="19711"/>
                </a:cubicBezTo>
                <a:close/>
                <a:moveTo>
                  <a:pt x="1446" y="19711"/>
                </a:moveTo>
                <a:cubicBezTo>
                  <a:pt x="1417" y="19711"/>
                  <a:pt x="1393" y="19758"/>
                  <a:pt x="1393" y="19815"/>
                </a:cubicBezTo>
                <a:lnTo>
                  <a:pt x="1393" y="20036"/>
                </a:lnTo>
                <a:cubicBezTo>
                  <a:pt x="1393" y="20093"/>
                  <a:pt x="1417" y="20138"/>
                  <a:pt x="1446" y="20138"/>
                </a:cubicBezTo>
                <a:cubicBezTo>
                  <a:pt x="1475" y="20138"/>
                  <a:pt x="1499" y="20093"/>
                  <a:pt x="1499" y="20036"/>
                </a:cubicBezTo>
                <a:lnTo>
                  <a:pt x="1499" y="19815"/>
                </a:lnTo>
                <a:cubicBezTo>
                  <a:pt x="1499" y="19758"/>
                  <a:pt x="1475" y="19711"/>
                  <a:pt x="1446" y="19711"/>
                </a:cubicBezTo>
                <a:close/>
                <a:moveTo>
                  <a:pt x="1760" y="19711"/>
                </a:moveTo>
                <a:cubicBezTo>
                  <a:pt x="1731" y="19711"/>
                  <a:pt x="1707" y="19758"/>
                  <a:pt x="1707" y="19815"/>
                </a:cubicBezTo>
                <a:lnTo>
                  <a:pt x="1707" y="20036"/>
                </a:lnTo>
                <a:cubicBezTo>
                  <a:pt x="1707" y="20093"/>
                  <a:pt x="1731" y="20138"/>
                  <a:pt x="1760" y="20138"/>
                </a:cubicBezTo>
                <a:cubicBezTo>
                  <a:pt x="1789" y="20138"/>
                  <a:pt x="1813" y="20093"/>
                  <a:pt x="1813" y="20036"/>
                </a:cubicBezTo>
                <a:lnTo>
                  <a:pt x="1813" y="19815"/>
                </a:lnTo>
                <a:cubicBezTo>
                  <a:pt x="1813" y="19758"/>
                  <a:pt x="1789" y="19711"/>
                  <a:pt x="1760" y="19711"/>
                </a:cubicBezTo>
                <a:close/>
                <a:moveTo>
                  <a:pt x="2610" y="19711"/>
                </a:moveTo>
                <a:cubicBezTo>
                  <a:pt x="2581" y="19711"/>
                  <a:pt x="2557" y="19758"/>
                  <a:pt x="2557" y="19815"/>
                </a:cubicBezTo>
                <a:lnTo>
                  <a:pt x="2557" y="20036"/>
                </a:lnTo>
                <a:cubicBezTo>
                  <a:pt x="2557" y="20093"/>
                  <a:pt x="2581" y="20138"/>
                  <a:pt x="2610" y="20138"/>
                </a:cubicBezTo>
                <a:cubicBezTo>
                  <a:pt x="2639" y="20138"/>
                  <a:pt x="2662" y="20093"/>
                  <a:pt x="2662" y="20036"/>
                </a:cubicBezTo>
                <a:lnTo>
                  <a:pt x="2662" y="19815"/>
                </a:lnTo>
                <a:cubicBezTo>
                  <a:pt x="2662" y="19758"/>
                  <a:pt x="2639" y="19711"/>
                  <a:pt x="2610" y="19711"/>
                </a:cubicBezTo>
                <a:close/>
                <a:moveTo>
                  <a:pt x="2924" y="19711"/>
                </a:moveTo>
                <a:cubicBezTo>
                  <a:pt x="2895" y="19711"/>
                  <a:pt x="2871" y="19758"/>
                  <a:pt x="2871" y="19815"/>
                </a:cubicBezTo>
                <a:lnTo>
                  <a:pt x="2871" y="20036"/>
                </a:lnTo>
                <a:cubicBezTo>
                  <a:pt x="2871" y="20093"/>
                  <a:pt x="2895" y="20138"/>
                  <a:pt x="2924" y="20138"/>
                </a:cubicBezTo>
                <a:cubicBezTo>
                  <a:pt x="2954" y="20138"/>
                  <a:pt x="2976" y="20093"/>
                  <a:pt x="2976" y="20036"/>
                </a:cubicBezTo>
                <a:lnTo>
                  <a:pt x="2976" y="19815"/>
                </a:lnTo>
                <a:cubicBezTo>
                  <a:pt x="2976" y="19758"/>
                  <a:pt x="2954" y="19711"/>
                  <a:pt x="2924" y="19711"/>
                </a:cubicBezTo>
                <a:close/>
                <a:moveTo>
                  <a:pt x="3773" y="19711"/>
                </a:moveTo>
                <a:cubicBezTo>
                  <a:pt x="3744" y="19711"/>
                  <a:pt x="3721" y="19758"/>
                  <a:pt x="3721" y="19815"/>
                </a:cubicBezTo>
                <a:lnTo>
                  <a:pt x="3721" y="20036"/>
                </a:lnTo>
                <a:cubicBezTo>
                  <a:pt x="3721" y="20093"/>
                  <a:pt x="3744" y="20138"/>
                  <a:pt x="3773" y="20138"/>
                </a:cubicBezTo>
                <a:cubicBezTo>
                  <a:pt x="3802" y="20138"/>
                  <a:pt x="3826" y="20093"/>
                  <a:pt x="3826" y="20036"/>
                </a:cubicBezTo>
                <a:lnTo>
                  <a:pt x="3826" y="19815"/>
                </a:lnTo>
                <a:cubicBezTo>
                  <a:pt x="3826" y="19758"/>
                  <a:pt x="3802" y="19711"/>
                  <a:pt x="3773" y="19711"/>
                </a:cubicBezTo>
                <a:close/>
                <a:moveTo>
                  <a:pt x="4088" y="19711"/>
                </a:moveTo>
                <a:cubicBezTo>
                  <a:pt x="4058" y="19711"/>
                  <a:pt x="4035" y="19758"/>
                  <a:pt x="4035" y="19815"/>
                </a:cubicBezTo>
                <a:lnTo>
                  <a:pt x="4035" y="20036"/>
                </a:lnTo>
                <a:cubicBezTo>
                  <a:pt x="4035" y="20093"/>
                  <a:pt x="4058" y="20138"/>
                  <a:pt x="4088" y="20138"/>
                </a:cubicBezTo>
                <a:cubicBezTo>
                  <a:pt x="4117" y="20138"/>
                  <a:pt x="4141" y="20093"/>
                  <a:pt x="4141" y="20036"/>
                </a:cubicBezTo>
                <a:lnTo>
                  <a:pt x="4141" y="19815"/>
                </a:lnTo>
                <a:cubicBezTo>
                  <a:pt x="4141" y="19758"/>
                  <a:pt x="4117" y="19711"/>
                  <a:pt x="4088" y="19711"/>
                </a:cubicBezTo>
                <a:close/>
                <a:moveTo>
                  <a:pt x="4937" y="19711"/>
                </a:moveTo>
                <a:cubicBezTo>
                  <a:pt x="4908" y="19711"/>
                  <a:pt x="4884" y="19758"/>
                  <a:pt x="4884" y="19815"/>
                </a:cubicBezTo>
                <a:lnTo>
                  <a:pt x="4884" y="20036"/>
                </a:lnTo>
                <a:cubicBezTo>
                  <a:pt x="4884" y="20093"/>
                  <a:pt x="4908" y="20138"/>
                  <a:pt x="4937" y="20138"/>
                </a:cubicBezTo>
                <a:cubicBezTo>
                  <a:pt x="4966" y="20138"/>
                  <a:pt x="4990" y="20093"/>
                  <a:pt x="4990" y="20036"/>
                </a:cubicBezTo>
                <a:lnTo>
                  <a:pt x="4990" y="19815"/>
                </a:lnTo>
                <a:cubicBezTo>
                  <a:pt x="4990" y="19758"/>
                  <a:pt x="4966" y="19711"/>
                  <a:pt x="4937" y="19711"/>
                </a:cubicBezTo>
                <a:close/>
                <a:moveTo>
                  <a:pt x="5252" y="19711"/>
                </a:moveTo>
                <a:cubicBezTo>
                  <a:pt x="5223" y="19711"/>
                  <a:pt x="5199" y="19758"/>
                  <a:pt x="5199" y="19815"/>
                </a:cubicBezTo>
                <a:lnTo>
                  <a:pt x="5199" y="20036"/>
                </a:lnTo>
                <a:cubicBezTo>
                  <a:pt x="5199" y="20093"/>
                  <a:pt x="5223" y="20138"/>
                  <a:pt x="5252" y="20138"/>
                </a:cubicBezTo>
                <a:cubicBezTo>
                  <a:pt x="5281" y="20138"/>
                  <a:pt x="5305" y="20093"/>
                  <a:pt x="5305" y="20036"/>
                </a:cubicBezTo>
                <a:lnTo>
                  <a:pt x="5305" y="19815"/>
                </a:lnTo>
                <a:cubicBezTo>
                  <a:pt x="5305" y="19758"/>
                  <a:pt x="5281" y="19711"/>
                  <a:pt x="5252" y="19711"/>
                </a:cubicBezTo>
                <a:close/>
                <a:moveTo>
                  <a:pt x="6102" y="19711"/>
                </a:moveTo>
                <a:cubicBezTo>
                  <a:pt x="6072" y="19711"/>
                  <a:pt x="6049" y="19758"/>
                  <a:pt x="6049" y="19815"/>
                </a:cubicBezTo>
                <a:lnTo>
                  <a:pt x="6049" y="20036"/>
                </a:lnTo>
                <a:cubicBezTo>
                  <a:pt x="6049" y="20093"/>
                  <a:pt x="6072" y="20138"/>
                  <a:pt x="6102" y="20138"/>
                </a:cubicBezTo>
                <a:cubicBezTo>
                  <a:pt x="6131" y="20138"/>
                  <a:pt x="6155" y="20093"/>
                  <a:pt x="6155" y="20036"/>
                </a:cubicBezTo>
                <a:lnTo>
                  <a:pt x="6155" y="19815"/>
                </a:lnTo>
                <a:cubicBezTo>
                  <a:pt x="6155" y="19758"/>
                  <a:pt x="6131" y="19711"/>
                  <a:pt x="6102" y="19711"/>
                </a:cubicBezTo>
                <a:close/>
                <a:moveTo>
                  <a:pt x="6416" y="19711"/>
                </a:moveTo>
                <a:cubicBezTo>
                  <a:pt x="6387" y="19711"/>
                  <a:pt x="6363" y="19758"/>
                  <a:pt x="6363" y="19815"/>
                </a:cubicBezTo>
                <a:lnTo>
                  <a:pt x="6363" y="20036"/>
                </a:lnTo>
                <a:cubicBezTo>
                  <a:pt x="6363" y="20093"/>
                  <a:pt x="6387" y="20138"/>
                  <a:pt x="6416" y="20138"/>
                </a:cubicBezTo>
                <a:cubicBezTo>
                  <a:pt x="6445" y="20138"/>
                  <a:pt x="6469" y="20093"/>
                  <a:pt x="6469" y="20036"/>
                </a:cubicBezTo>
                <a:lnTo>
                  <a:pt x="6469" y="19815"/>
                </a:lnTo>
                <a:cubicBezTo>
                  <a:pt x="6469" y="19758"/>
                  <a:pt x="6445" y="19711"/>
                  <a:pt x="6416" y="19711"/>
                </a:cubicBezTo>
                <a:close/>
                <a:moveTo>
                  <a:pt x="7266" y="19711"/>
                </a:moveTo>
                <a:cubicBezTo>
                  <a:pt x="7237" y="19711"/>
                  <a:pt x="7213" y="19758"/>
                  <a:pt x="7213" y="19815"/>
                </a:cubicBezTo>
                <a:lnTo>
                  <a:pt x="7213" y="20036"/>
                </a:lnTo>
                <a:cubicBezTo>
                  <a:pt x="7213" y="20093"/>
                  <a:pt x="7237" y="20138"/>
                  <a:pt x="7266" y="20138"/>
                </a:cubicBezTo>
                <a:cubicBezTo>
                  <a:pt x="7295" y="20138"/>
                  <a:pt x="7318" y="20093"/>
                  <a:pt x="7318" y="20036"/>
                </a:cubicBezTo>
                <a:lnTo>
                  <a:pt x="7318" y="19815"/>
                </a:lnTo>
                <a:cubicBezTo>
                  <a:pt x="7318" y="19758"/>
                  <a:pt x="7295" y="19711"/>
                  <a:pt x="7266" y="19711"/>
                </a:cubicBezTo>
                <a:close/>
                <a:moveTo>
                  <a:pt x="7580" y="19711"/>
                </a:moveTo>
                <a:cubicBezTo>
                  <a:pt x="7551" y="19711"/>
                  <a:pt x="7527" y="19758"/>
                  <a:pt x="7527" y="19815"/>
                </a:cubicBezTo>
                <a:lnTo>
                  <a:pt x="7527" y="20036"/>
                </a:lnTo>
                <a:cubicBezTo>
                  <a:pt x="7527" y="20093"/>
                  <a:pt x="7551" y="20138"/>
                  <a:pt x="7580" y="20138"/>
                </a:cubicBezTo>
                <a:cubicBezTo>
                  <a:pt x="7609" y="20138"/>
                  <a:pt x="7632" y="20093"/>
                  <a:pt x="7632" y="20036"/>
                </a:cubicBezTo>
                <a:lnTo>
                  <a:pt x="7632" y="19815"/>
                </a:lnTo>
                <a:cubicBezTo>
                  <a:pt x="7632" y="19758"/>
                  <a:pt x="7609" y="19711"/>
                  <a:pt x="7580" y="19711"/>
                </a:cubicBezTo>
                <a:close/>
                <a:moveTo>
                  <a:pt x="8429" y="19711"/>
                </a:moveTo>
                <a:cubicBezTo>
                  <a:pt x="8400" y="19711"/>
                  <a:pt x="8377" y="19758"/>
                  <a:pt x="8377" y="19815"/>
                </a:cubicBezTo>
                <a:lnTo>
                  <a:pt x="8377" y="20036"/>
                </a:lnTo>
                <a:cubicBezTo>
                  <a:pt x="8377" y="20093"/>
                  <a:pt x="8400" y="20138"/>
                  <a:pt x="8429" y="20138"/>
                </a:cubicBezTo>
                <a:cubicBezTo>
                  <a:pt x="8458" y="20138"/>
                  <a:pt x="8482" y="20093"/>
                  <a:pt x="8482" y="20036"/>
                </a:cubicBezTo>
                <a:lnTo>
                  <a:pt x="8482" y="19815"/>
                </a:lnTo>
                <a:cubicBezTo>
                  <a:pt x="8482" y="19758"/>
                  <a:pt x="8458" y="19711"/>
                  <a:pt x="8429" y="19711"/>
                </a:cubicBezTo>
                <a:close/>
                <a:moveTo>
                  <a:pt x="8744" y="19711"/>
                </a:moveTo>
                <a:cubicBezTo>
                  <a:pt x="8714" y="19711"/>
                  <a:pt x="8691" y="19758"/>
                  <a:pt x="8691" y="19815"/>
                </a:cubicBezTo>
                <a:lnTo>
                  <a:pt x="8691" y="20036"/>
                </a:lnTo>
                <a:cubicBezTo>
                  <a:pt x="8691" y="20093"/>
                  <a:pt x="8714" y="20138"/>
                  <a:pt x="8744" y="20138"/>
                </a:cubicBezTo>
                <a:cubicBezTo>
                  <a:pt x="8773" y="20138"/>
                  <a:pt x="8796" y="20093"/>
                  <a:pt x="8796" y="20036"/>
                </a:cubicBezTo>
                <a:lnTo>
                  <a:pt x="8796" y="19815"/>
                </a:lnTo>
                <a:cubicBezTo>
                  <a:pt x="8796" y="19758"/>
                  <a:pt x="8773" y="19711"/>
                  <a:pt x="8744" y="19711"/>
                </a:cubicBezTo>
                <a:close/>
                <a:moveTo>
                  <a:pt x="9593" y="19711"/>
                </a:moveTo>
                <a:cubicBezTo>
                  <a:pt x="9564" y="19711"/>
                  <a:pt x="9540" y="19758"/>
                  <a:pt x="9540" y="19815"/>
                </a:cubicBezTo>
                <a:lnTo>
                  <a:pt x="9540" y="20036"/>
                </a:lnTo>
                <a:cubicBezTo>
                  <a:pt x="9540" y="20093"/>
                  <a:pt x="9564" y="20138"/>
                  <a:pt x="9593" y="20138"/>
                </a:cubicBezTo>
                <a:cubicBezTo>
                  <a:pt x="9622" y="20138"/>
                  <a:pt x="9646" y="20093"/>
                  <a:pt x="9646" y="20036"/>
                </a:cubicBezTo>
                <a:lnTo>
                  <a:pt x="9646" y="19815"/>
                </a:lnTo>
                <a:cubicBezTo>
                  <a:pt x="9646" y="19758"/>
                  <a:pt x="9622" y="19711"/>
                  <a:pt x="9593" y="19711"/>
                </a:cubicBezTo>
                <a:close/>
                <a:moveTo>
                  <a:pt x="9908" y="19711"/>
                </a:moveTo>
                <a:cubicBezTo>
                  <a:pt x="9879" y="19711"/>
                  <a:pt x="9855" y="19758"/>
                  <a:pt x="9855" y="19815"/>
                </a:cubicBezTo>
                <a:lnTo>
                  <a:pt x="9855" y="20036"/>
                </a:lnTo>
                <a:cubicBezTo>
                  <a:pt x="9855" y="20093"/>
                  <a:pt x="9879" y="20138"/>
                  <a:pt x="9908" y="20138"/>
                </a:cubicBezTo>
                <a:cubicBezTo>
                  <a:pt x="9937" y="20138"/>
                  <a:pt x="9961" y="20093"/>
                  <a:pt x="9961" y="20036"/>
                </a:cubicBezTo>
                <a:lnTo>
                  <a:pt x="9961" y="19815"/>
                </a:lnTo>
                <a:cubicBezTo>
                  <a:pt x="9961" y="19758"/>
                  <a:pt x="9937" y="19711"/>
                  <a:pt x="9908" y="19711"/>
                </a:cubicBezTo>
                <a:close/>
                <a:moveTo>
                  <a:pt x="10758" y="19711"/>
                </a:moveTo>
                <a:cubicBezTo>
                  <a:pt x="10728" y="19711"/>
                  <a:pt x="10705" y="19758"/>
                  <a:pt x="10705" y="19815"/>
                </a:cubicBezTo>
                <a:lnTo>
                  <a:pt x="10705" y="20036"/>
                </a:lnTo>
                <a:cubicBezTo>
                  <a:pt x="10705" y="20093"/>
                  <a:pt x="10728" y="20138"/>
                  <a:pt x="10758" y="20138"/>
                </a:cubicBezTo>
                <a:cubicBezTo>
                  <a:pt x="10787" y="20138"/>
                  <a:pt x="10810" y="20093"/>
                  <a:pt x="10810" y="20036"/>
                </a:cubicBezTo>
                <a:lnTo>
                  <a:pt x="10810" y="19815"/>
                </a:lnTo>
                <a:cubicBezTo>
                  <a:pt x="10810" y="19758"/>
                  <a:pt x="10787" y="19711"/>
                  <a:pt x="10758" y="19711"/>
                </a:cubicBezTo>
                <a:close/>
                <a:moveTo>
                  <a:pt x="11072" y="19711"/>
                </a:moveTo>
                <a:cubicBezTo>
                  <a:pt x="11043" y="19711"/>
                  <a:pt x="11019" y="19758"/>
                  <a:pt x="11019" y="19815"/>
                </a:cubicBezTo>
                <a:lnTo>
                  <a:pt x="11019" y="20036"/>
                </a:lnTo>
                <a:cubicBezTo>
                  <a:pt x="11019" y="20093"/>
                  <a:pt x="11043" y="20138"/>
                  <a:pt x="11072" y="20138"/>
                </a:cubicBezTo>
                <a:cubicBezTo>
                  <a:pt x="11101" y="20138"/>
                  <a:pt x="11125" y="20093"/>
                  <a:pt x="11125" y="20036"/>
                </a:cubicBezTo>
                <a:lnTo>
                  <a:pt x="11125" y="19815"/>
                </a:lnTo>
                <a:cubicBezTo>
                  <a:pt x="11125" y="19758"/>
                  <a:pt x="11101" y="19711"/>
                  <a:pt x="11072" y="19711"/>
                </a:cubicBezTo>
                <a:close/>
                <a:moveTo>
                  <a:pt x="11922" y="19711"/>
                </a:moveTo>
                <a:cubicBezTo>
                  <a:pt x="11893" y="19711"/>
                  <a:pt x="11869" y="19758"/>
                  <a:pt x="11869" y="19815"/>
                </a:cubicBezTo>
                <a:lnTo>
                  <a:pt x="11869" y="20036"/>
                </a:lnTo>
                <a:cubicBezTo>
                  <a:pt x="11869" y="20093"/>
                  <a:pt x="11893" y="20138"/>
                  <a:pt x="11922" y="20138"/>
                </a:cubicBezTo>
                <a:cubicBezTo>
                  <a:pt x="11951" y="20138"/>
                  <a:pt x="11974" y="20093"/>
                  <a:pt x="11974" y="20036"/>
                </a:cubicBezTo>
                <a:lnTo>
                  <a:pt x="11974" y="19815"/>
                </a:lnTo>
                <a:cubicBezTo>
                  <a:pt x="11974" y="19758"/>
                  <a:pt x="11951" y="19711"/>
                  <a:pt x="11922" y="19711"/>
                </a:cubicBezTo>
                <a:close/>
                <a:moveTo>
                  <a:pt x="12236" y="19711"/>
                </a:moveTo>
                <a:cubicBezTo>
                  <a:pt x="12207" y="19711"/>
                  <a:pt x="12183" y="19758"/>
                  <a:pt x="12183" y="19815"/>
                </a:cubicBezTo>
                <a:lnTo>
                  <a:pt x="12183" y="20036"/>
                </a:lnTo>
                <a:cubicBezTo>
                  <a:pt x="12183" y="20093"/>
                  <a:pt x="12207" y="20138"/>
                  <a:pt x="12236" y="20138"/>
                </a:cubicBezTo>
                <a:cubicBezTo>
                  <a:pt x="12265" y="20138"/>
                  <a:pt x="12288" y="20093"/>
                  <a:pt x="12288" y="20036"/>
                </a:cubicBezTo>
                <a:lnTo>
                  <a:pt x="12288" y="19815"/>
                </a:lnTo>
                <a:cubicBezTo>
                  <a:pt x="12288" y="19758"/>
                  <a:pt x="12265" y="19711"/>
                  <a:pt x="12236" y="19711"/>
                </a:cubicBezTo>
                <a:close/>
                <a:moveTo>
                  <a:pt x="13085" y="19711"/>
                </a:moveTo>
                <a:cubicBezTo>
                  <a:pt x="13056" y="19711"/>
                  <a:pt x="13032" y="19758"/>
                  <a:pt x="13032" y="19815"/>
                </a:cubicBezTo>
                <a:lnTo>
                  <a:pt x="13032" y="20036"/>
                </a:lnTo>
                <a:cubicBezTo>
                  <a:pt x="13032" y="20093"/>
                  <a:pt x="13056" y="20138"/>
                  <a:pt x="13085" y="20138"/>
                </a:cubicBezTo>
                <a:cubicBezTo>
                  <a:pt x="13114" y="20138"/>
                  <a:pt x="13138" y="20093"/>
                  <a:pt x="13138" y="20036"/>
                </a:cubicBezTo>
                <a:lnTo>
                  <a:pt x="13138" y="19815"/>
                </a:lnTo>
                <a:cubicBezTo>
                  <a:pt x="13138" y="19758"/>
                  <a:pt x="13114" y="19711"/>
                  <a:pt x="13085" y="19711"/>
                </a:cubicBezTo>
                <a:close/>
                <a:moveTo>
                  <a:pt x="13399" y="19711"/>
                </a:moveTo>
                <a:cubicBezTo>
                  <a:pt x="13370" y="19711"/>
                  <a:pt x="13348" y="19758"/>
                  <a:pt x="13348" y="19815"/>
                </a:cubicBezTo>
                <a:lnTo>
                  <a:pt x="13348" y="20036"/>
                </a:lnTo>
                <a:cubicBezTo>
                  <a:pt x="13348" y="20093"/>
                  <a:pt x="13370" y="20138"/>
                  <a:pt x="13399" y="20138"/>
                </a:cubicBezTo>
                <a:cubicBezTo>
                  <a:pt x="13428" y="20138"/>
                  <a:pt x="13452" y="20093"/>
                  <a:pt x="13452" y="20036"/>
                </a:cubicBezTo>
                <a:lnTo>
                  <a:pt x="13452" y="19815"/>
                </a:lnTo>
                <a:cubicBezTo>
                  <a:pt x="13452" y="19758"/>
                  <a:pt x="13428" y="19711"/>
                  <a:pt x="13399" y="19711"/>
                </a:cubicBezTo>
                <a:close/>
                <a:moveTo>
                  <a:pt x="14249" y="19711"/>
                </a:moveTo>
                <a:cubicBezTo>
                  <a:pt x="14220" y="19711"/>
                  <a:pt x="14196" y="19758"/>
                  <a:pt x="14196" y="19815"/>
                </a:cubicBezTo>
                <a:lnTo>
                  <a:pt x="14196" y="20036"/>
                </a:lnTo>
                <a:cubicBezTo>
                  <a:pt x="14196" y="20093"/>
                  <a:pt x="14220" y="20138"/>
                  <a:pt x="14249" y="20138"/>
                </a:cubicBezTo>
                <a:cubicBezTo>
                  <a:pt x="14278" y="20138"/>
                  <a:pt x="14302" y="20093"/>
                  <a:pt x="14302" y="20036"/>
                </a:cubicBezTo>
                <a:lnTo>
                  <a:pt x="14302" y="19815"/>
                </a:lnTo>
                <a:cubicBezTo>
                  <a:pt x="14302" y="19758"/>
                  <a:pt x="14278" y="19711"/>
                  <a:pt x="14249" y="19711"/>
                </a:cubicBezTo>
                <a:close/>
                <a:moveTo>
                  <a:pt x="14564" y="19711"/>
                </a:moveTo>
                <a:cubicBezTo>
                  <a:pt x="14535" y="19711"/>
                  <a:pt x="14511" y="19758"/>
                  <a:pt x="14511" y="19815"/>
                </a:cubicBezTo>
                <a:lnTo>
                  <a:pt x="14511" y="20036"/>
                </a:lnTo>
                <a:cubicBezTo>
                  <a:pt x="14511" y="20093"/>
                  <a:pt x="14535" y="20138"/>
                  <a:pt x="14564" y="20138"/>
                </a:cubicBezTo>
                <a:cubicBezTo>
                  <a:pt x="14593" y="20138"/>
                  <a:pt x="14617" y="20093"/>
                  <a:pt x="14617" y="20036"/>
                </a:cubicBezTo>
                <a:lnTo>
                  <a:pt x="14617" y="19815"/>
                </a:lnTo>
                <a:cubicBezTo>
                  <a:pt x="14617" y="19758"/>
                  <a:pt x="14593" y="19711"/>
                  <a:pt x="14564" y="19711"/>
                </a:cubicBezTo>
                <a:close/>
                <a:moveTo>
                  <a:pt x="15413" y="19711"/>
                </a:moveTo>
                <a:cubicBezTo>
                  <a:pt x="15384" y="19711"/>
                  <a:pt x="15360" y="19758"/>
                  <a:pt x="15360" y="19815"/>
                </a:cubicBezTo>
                <a:lnTo>
                  <a:pt x="15360" y="20036"/>
                </a:lnTo>
                <a:cubicBezTo>
                  <a:pt x="15360" y="20093"/>
                  <a:pt x="15384" y="20138"/>
                  <a:pt x="15413" y="20138"/>
                </a:cubicBezTo>
                <a:cubicBezTo>
                  <a:pt x="15442" y="20138"/>
                  <a:pt x="15465" y="20093"/>
                  <a:pt x="15465" y="20036"/>
                </a:cubicBezTo>
                <a:lnTo>
                  <a:pt x="15465" y="19815"/>
                </a:lnTo>
                <a:cubicBezTo>
                  <a:pt x="15465" y="19758"/>
                  <a:pt x="15442" y="19711"/>
                  <a:pt x="15413" y="19711"/>
                </a:cubicBezTo>
                <a:close/>
                <a:moveTo>
                  <a:pt x="15728" y="19711"/>
                </a:moveTo>
                <a:cubicBezTo>
                  <a:pt x="15699" y="19711"/>
                  <a:pt x="15675" y="19758"/>
                  <a:pt x="15675" y="19815"/>
                </a:cubicBezTo>
                <a:lnTo>
                  <a:pt x="15675" y="20036"/>
                </a:lnTo>
                <a:cubicBezTo>
                  <a:pt x="15675" y="20093"/>
                  <a:pt x="15699" y="20138"/>
                  <a:pt x="15728" y="20138"/>
                </a:cubicBezTo>
                <a:cubicBezTo>
                  <a:pt x="15757" y="20138"/>
                  <a:pt x="15781" y="20093"/>
                  <a:pt x="15781" y="20036"/>
                </a:cubicBezTo>
                <a:lnTo>
                  <a:pt x="15781" y="19815"/>
                </a:lnTo>
                <a:cubicBezTo>
                  <a:pt x="15781" y="19758"/>
                  <a:pt x="15757" y="19711"/>
                  <a:pt x="15728" y="19711"/>
                </a:cubicBezTo>
                <a:close/>
                <a:moveTo>
                  <a:pt x="16578" y="19711"/>
                </a:moveTo>
                <a:cubicBezTo>
                  <a:pt x="16549" y="19711"/>
                  <a:pt x="16525" y="19758"/>
                  <a:pt x="16525" y="19815"/>
                </a:cubicBezTo>
                <a:lnTo>
                  <a:pt x="16525" y="20036"/>
                </a:lnTo>
                <a:cubicBezTo>
                  <a:pt x="16525" y="20093"/>
                  <a:pt x="16549" y="20138"/>
                  <a:pt x="16578" y="20138"/>
                </a:cubicBezTo>
                <a:cubicBezTo>
                  <a:pt x="16607" y="20138"/>
                  <a:pt x="16630" y="20093"/>
                  <a:pt x="16630" y="20036"/>
                </a:cubicBezTo>
                <a:lnTo>
                  <a:pt x="16630" y="19815"/>
                </a:lnTo>
                <a:cubicBezTo>
                  <a:pt x="16630" y="19758"/>
                  <a:pt x="16607" y="19711"/>
                  <a:pt x="16578" y="19711"/>
                </a:cubicBezTo>
                <a:close/>
                <a:moveTo>
                  <a:pt x="16892" y="19711"/>
                </a:moveTo>
                <a:cubicBezTo>
                  <a:pt x="16863" y="19711"/>
                  <a:pt x="16839" y="19758"/>
                  <a:pt x="16839" y="19815"/>
                </a:cubicBezTo>
                <a:lnTo>
                  <a:pt x="16839" y="20036"/>
                </a:lnTo>
                <a:cubicBezTo>
                  <a:pt x="16839" y="20093"/>
                  <a:pt x="16863" y="20138"/>
                  <a:pt x="16892" y="20138"/>
                </a:cubicBezTo>
                <a:cubicBezTo>
                  <a:pt x="16921" y="20138"/>
                  <a:pt x="16944" y="20093"/>
                  <a:pt x="16944" y="20036"/>
                </a:cubicBezTo>
                <a:lnTo>
                  <a:pt x="16944" y="19815"/>
                </a:lnTo>
                <a:cubicBezTo>
                  <a:pt x="16944" y="19758"/>
                  <a:pt x="16921" y="19711"/>
                  <a:pt x="16892" y="19711"/>
                </a:cubicBezTo>
                <a:close/>
                <a:moveTo>
                  <a:pt x="17741" y="19711"/>
                </a:moveTo>
                <a:cubicBezTo>
                  <a:pt x="17712" y="19711"/>
                  <a:pt x="17689" y="19758"/>
                  <a:pt x="17689" y="19815"/>
                </a:cubicBezTo>
                <a:lnTo>
                  <a:pt x="17689" y="20036"/>
                </a:lnTo>
                <a:cubicBezTo>
                  <a:pt x="17689" y="20093"/>
                  <a:pt x="17712" y="20138"/>
                  <a:pt x="17741" y="20138"/>
                </a:cubicBezTo>
                <a:cubicBezTo>
                  <a:pt x="17770" y="20138"/>
                  <a:pt x="17794" y="20093"/>
                  <a:pt x="17794" y="20036"/>
                </a:cubicBezTo>
                <a:lnTo>
                  <a:pt x="17794" y="19815"/>
                </a:lnTo>
                <a:cubicBezTo>
                  <a:pt x="17794" y="19758"/>
                  <a:pt x="17770" y="19711"/>
                  <a:pt x="17741" y="19711"/>
                </a:cubicBezTo>
                <a:close/>
                <a:moveTo>
                  <a:pt x="18055" y="19711"/>
                </a:moveTo>
                <a:cubicBezTo>
                  <a:pt x="18026" y="19711"/>
                  <a:pt x="18002" y="19758"/>
                  <a:pt x="18002" y="19815"/>
                </a:cubicBezTo>
                <a:lnTo>
                  <a:pt x="18002" y="20036"/>
                </a:lnTo>
                <a:cubicBezTo>
                  <a:pt x="18002" y="20093"/>
                  <a:pt x="18026" y="20138"/>
                  <a:pt x="18055" y="20138"/>
                </a:cubicBezTo>
                <a:cubicBezTo>
                  <a:pt x="18085" y="20138"/>
                  <a:pt x="18108" y="20093"/>
                  <a:pt x="18108" y="20036"/>
                </a:cubicBezTo>
                <a:lnTo>
                  <a:pt x="18108" y="19815"/>
                </a:lnTo>
                <a:cubicBezTo>
                  <a:pt x="18108" y="19758"/>
                  <a:pt x="18085" y="19711"/>
                  <a:pt x="18055" y="19711"/>
                </a:cubicBezTo>
                <a:close/>
                <a:moveTo>
                  <a:pt x="18905" y="19711"/>
                </a:moveTo>
                <a:cubicBezTo>
                  <a:pt x="18876" y="19711"/>
                  <a:pt x="18852" y="19758"/>
                  <a:pt x="18852" y="19815"/>
                </a:cubicBezTo>
                <a:lnTo>
                  <a:pt x="18852" y="20036"/>
                </a:lnTo>
                <a:cubicBezTo>
                  <a:pt x="18852" y="20093"/>
                  <a:pt x="18876" y="20138"/>
                  <a:pt x="18905" y="20138"/>
                </a:cubicBezTo>
                <a:cubicBezTo>
                  <a:pt x="18934" y="20138"/>
                  <a:pt x="18958" y="20093"/>
                  <a:pt x="18958" y="20036"/>
                </a:cubicBezTo>
                <a:lnTo>
                  <a:pt x="18958" y="19815"/>
                </a:lnTo>
                <a:cubicBezTo>
                  <a:pt x="18958" y="19758"/>
                  <a:pt x="18934" y="19711"/>
                  <a:pt x="18905" y="19711"/>
                </a:cubicBezTo>
                <a:close/>
                <a:moveTo>
                  <a:pt x="19220" y="19711"/>
                </a:moveTo>
                <a:cubicBezTo>
                  <a:pt x="19191" y="19711"/>
                  <a:pt x="19167" y="19758"/>
                  <a:pt x="19167" y="19815"/>
                </a:cubicBezTo>
                <a:lnTo>
                  <a:pt x="19167" y="20036"/>
                </a:lnTo>
                <a:cubicBezTo>
                  <a:pt x="19167" y="20093"/>
                  <a:pt x="19191" y="20138"/>
                  <a:pt x="19220" y="20138"/>
                </a:cubicBezTo>
                <a:cubicBezTo>
                  <a:pt x="19249" y="20138"/>
                  <a:pt x="19273" y="20093"/>
                  <a:pt x="19273" y="20036"/>
                </a:cubicBezTo>
                <a:lnTo>
                  <a:pt x="19273" y="19815"/>
                </a:lnTo>
                <a:cubicBezTo>
                  <a:pt x="19273" y="19758"/>
                  <a:pt x="19249" y="19711"/>
                  <a:pt x="19220" y="19711"/>
                </a:cubicBezTo>
                <a:close/>
                <a:moveTo>
                  <a:pt x="20069" y="19711"/>
                </a:moveTo>
                <a:cubicBezTo>
                  <a:pt x="20040" y="19711"/>
                  <a:pt x="20016" y="19758"/>
                  <a:pt x="20016" y="19815"/>
                </a:cubicBezTo>
                <a:lnTo>
                  <a:pt x="20016" y="20036"/>
                </a:lnTo>
                <a:cubicBezTo>
                  <a:pt x="20016" y="20093"/>
                  <a:pt x="20040" y="20138"/>
                  <a:pt x="20069" y="20138"/>
                </a:cubicBezTo>
                <a:cubicBezTo>
                  <a:pt x="20099" y="20138"/>
                  <a:pt x="20122" y="20093"/>
                  <a:pt x="20122" y="20036"/>
                </a:cubicBezTo>
                <a:lnTo>
                  <a:pt x="20122" y="19815"/>
                </a:lnTo>
                <a:cubicBezTo>
                  <a:pt x="20122" y="19758"/>
                  <a:pt x="20099" y="19711"/>
                  <a:pt x="20069" y="19711"/>
                </a:cubicBezTo>
                <a:close/>
                <a:moveTo>
                  <a:pt x="20384" y="19711"/>
                </a:moveTo>
                <a:cubicBezTo>
                  <a:pt x="20355" y="19711"/>
                  <a:pt x="20331" y="19758"/>
                  <a:pt x="20331" y="19815"/>
                </a:cubicBezTo>
                <a:lnTo>
                  <a:pt x="20331" y="20036"/>
                </a:lnTo>
                <a:cubicBezTo>
                  <a:pt x="20331" y="20093"/>
                  <a:pt x="20355" y="20138"/>
                  <a:pt x="20384" y="20138"/>
                </a:cubicBezTo>
                <a:cubicBezTo>
                  <a:pt x="20413" y="20138"/>
                  <a:pt x="20436" y="20093"/>
                  <a:pt x="20436" y="20036"/>
                </a:cubicBezTo>
                <a:lnTo>
                  <a:pt x="20436" y="19815"/>
                </a:lnTo>
                <a:cubicBezTo>
                  <a:pt x="20436" y="19758"/>
                  <a:pt x="20413" y="19711"/>
                  <a:pt x="20384" y="19711"/>
                </a:cubicBezTo>
                <a:close/>
                <a:moveTo>
                  <a:pt x="21234" y="19711"/>
                </a:moveTo>
                <a:cubicBezTo>
                  <a:pt x="21204" y="19711"/>
                  <a:pt x="21181" y="19758"/>
                  <a:pt x="21181" y="19815"/>
                </a:cubicBezTo>
                <a:lnTo>
                  <a:pt x="21181" y="20036"/>
                </a:lnTo>
                <a:cubicBezTo>
                  <a:pt x="21181" y="20093"/>
                  <a:pt x="21204" y="20138"/>
                  <a:pt x="21234" y="20138"/>
                </a:cubicBezTo>
                <a:cubicBezTo>
                  <a:pt x="21263" y="20138"/>
                  <a:pt x="21285" y="20093"/>
                  <a:pt x="21285" y="20036"/>
                </a:cubicBezTo>
                <a:lnTo>
                  <a:pt x="21285" y="19815"/>
                </a:lnTo>
                <a:cubicBezTo>
                  <a:pt x="21285" y="19758"/>
                  <a:pt x="21263" y="19711"/>
                  <a:pt x="21234" y="19711"/>
                </a:cubicBezTo>
                <a:close/>
                <a:moveTo>
                  <a:pt x="21547" y="19711"/>
                </a:moveTo>
                <a:cubicBezTo>
                  <a:pt x="21518" y="19711"/>
                  <a:pt x="21495" y="19758"/>
                  <a:pt x="21495" y="19815"/>
                </a:cubicBezTo>
                <a:lnTo>
                  <a:pt x="21495" y="20036"/>
                </a:lnTo>
                <a:cubicBezTo>
                  <a:pt x="21495" y="20093"/>
                  <a:pt x="21518" y="20138"/>
                  <a:pt x="21547" y="20138"/>
                </a:cubicBezTo>
                <a:cubicBezTo>
                  <a:pt x="21576" y="20138"/>
                  <a:pt x="21600" y="20093"/>
                  <a:pt x="21600" y="20036"/>
                </a:cubicBezTo>
                <a:lnTo>
                  <a:pt x="21600" y="19815"/>
                </a:lnTo>
                <a:cubicBezTo>
                  <a:pt x="21600" y="19758"/>
                  <a:pt x="21576" y="19711"/>
                  <a:pt x="21547" y="19711"/>
                </a:cubicBezTo>
                <a:close/>
                <a:moveTo>
                  <a:pt x="53" y="20441"/>
                </a:moveTo>
                <a:cubicBezTo>
                  <a:pt x="24" y="20441"/>
                  <a:pt x="0" y="20488"/>
                  <a:pt x="0" y="20545"/>
                </a:cubicBezTo>
                <a:lnTo>
                  <a:pt x="0" y="20765"/>
                </a:lnTo>
                <a:cubicBezTo>
                  <a:pt x="0" y="20823"/>
                  <a:pt x="24" y="20868"/>
                  <a:pt x="53" y="20868"/>
                </a:cubicBezTo>
                <a:cubicBezTo>
                  <a:pt x="82" y="20868"/>
                  <a:pt x="106" y="20823"/>
                  <a:pt x="106" y="20765"/>
                </a:cubicBezTo>
                <a:lnTo>
                  <a:pt x="106" y="20545"/>
                </a:lnTo>
                <a:cubicBezTo>
                  <a:pt x="106" y="20488"/>
                  <a:pt x="82" y="20441"/>
                  <a:pt x="53" y="20441"/>
                </a:cubicBezTo>
                <a:close/>
                <a:moveTo>
                  <a:pt x="367" y="20441"/>
                </a:moveTo>
                <a:cubicBezTo>
                  <a:pt x="338" y="20441"/>
                  <a:pt x="315" y="20488"/>
                  <a:pt x="315" y="20545"/>
                </a:cubicBezTo>
                <a:lnTo>
                  <a:pt x="315" y="20765"/>
                </a:lnTo>
                <a:cubicBezTo>
                  <a:pt x="315" y="20823"/>
                  <a:pt x="338" y="20868"/>
                  <a:pt x="367" y="20868"/>
                </a:cubicBezTo>
                <a:cubicBezTo>
                  <a:pt x="397" y="20868"/>
                  <a:pt x="420" y="20823"/>
                  <a:pt x="420" y="20765"/>
                </a:cubicBezTo>
                <a:lnTo>
                  <a:pt x="420" y="20545"/>
                </a:lnTo>
                <a:cubicBezTo>
                  <a:pt x="420" y="20488"/>
                  <a:pt x="397" y="20441"/>
                  <a:pt x="367" y="20441"/>
                </a:cubicBezTo>
                <a:close/>
                <a:moveTo>
                  <a:pt x="1217" y="20441"/>
                </a:moveTo>
                <a:cubicBezTo>
                  <a:pt x="1188" y="20441"/>
                  <a:pt x="1164" y="20488"/>
                  <a:pt x="1164" y="20545"/>
                </a:cubicBezTo>
                <a:lnTo>
                  <a:pt x="1164" y="20765"/>
                </a:lnTo>
                <a:cubicBezTo>
                  <a:pt x="1164" y="20823"/>
                  <a:pt x="1188" y="20868"/>
                  <a:pt x="1217" y="20868"/>
                </a:cubicBezTo>
                <a:cubicBezTo>
                  <a:pt x="1246" y="20868"/>
                  <a:pt x="1270" y="20823"/>
                  <a:pt x="1270" y="20765"/>
                </a:cubicBezTo>
                <a:lnTo>
                  <a:pt x="1270" y="20545"/>
                </a:lnTo>
                <a:cubicBezTo>
                  <a:pt x="1270" y="20488"/>
                  <a:pt x="1246" y="20441"/>
                  <a:pt x="1217" y="20441"/>
                </a:cubicBezTo>
                <a:close/>
                <a:moveTo>
                  <a:pt x="1532" y="20441"/>
                </a:moveTo>
                <a:cubicBezTo>
                  <a:pt x="1503" y="20441"/>
                  <a:pt x="1479" y="20488"/>
                  <a:pt x="1479" y="20545"/>
                </a:cubicBezTo>
                <a:lnTo>
                  <a:pt x="1479" y="20765"/>
                </a:lnTo>
                <a:cubicBezTo>
                  <a:pt x="1479" y="20823"/>
                  <a:pt x="1503" y="20868"/>
                  <a:pt x="1532" y="20868"/>
                </a:cubicBezTo>
                <a:cubicBezTo>
                  <a:pt x="1561" y="20868"/>
                  <a:pt x="1584" y="20823"/>
                  <a:pt x="1584" y="20765"/>
                </a:cubicBezTo>
                <a:lnTo>
                  <a:pt x="1584" y="20545"/>
                </a:lnTo>
                <a:cubicBezTo>
                  <a:pt x="1584" y="20488"/>
                  <a:pt x="1561" y="20441"/>
                  <a:pt x="1532" y="20441"/>
                </a:cubicBezTo>
                <a:close/>
                <a:moveTo>
                  <a:pt x="2380" y="20441"/>
                </a:moveTo>
                <a:cubicBezTo>
                  <a:pt x="2351" y="20441"/>
                  <a:pt x="2329" y="20488"/>
                  <a:pt x="2329" y="20545"/>
                </a:cubicBezTo>
                <a:lnTo>
                  <a:pt x="2329" y="20765"/>
                </a:lnTo>
                <a:cubicBezTo>
                  <a:pt x="2329" y="20823"/>
                  <a:pt x="2351" y="20868"/>
                  <a:pt x="2380" y="20868"/>
                </a:cubicBezTo>
                <a:cubicBezTo>
                  <a:pt x="2409" y="20868"/>
                  <a:pt x="2433" y="20823"/>
                  <a:pt x="2433" y="20765"/>
                </a:cubicBezTo>
                <a:lnTo>
                  <a:pt x="2433" y="20545"/>
                </a:lnTo>
                <a:cubicBezTo>
                  <a:pt x="2433" y="20488"/>
                  <a:pt x="2409" y="20441"/>
                  <a:pt x="2380" y="20441"/>
                </a:cubicBezTo>
                <a:close/>
                <a:moveTo>
                  <a:pt x="2695" y="20441"/>
                </a:moveTo>
                <a:cubicBezTo>
                  <a:pt x="2666" y="20441"/>
                  <a:pt x="2643" y="20488"/>
                  <a:pt x="2643" y="20545"/>
                </a:cubicBezTo>
                <a:lnTo>
                  <a:pt x="2643" y="20765"/>
                </a:lnTo>
                <a:cubicBezTo>
                  <a:pt x="2643" y="20823"/>
                  <a:pt x="2666" y="20868"/>
                  <a:pt x="2695" y="20868"/>
                </a:cubicBezTo>
                <a:cubicBezTo>
                  <a:pt x="2724" y="20868"/>
                  <a:pt x="2748" y="20823"/>
                  <a:pt x="2748" y="20765"/>
                </a:cubicBezTo>
                <a:lnTo>
                  <a:pt x="2748" y="20545"/>
                </a:lnTo>
                <a:cubicBezTo>
                  <a:pt x="2748" y="20488"/>
                  <a:pt x="2724" y="20441"/>
                  <a:pt x="2695" y="20441"/>
                </a:cubicBezTo>
                <a:close/>
                <a:moveTo>
                  <a:pt x="3545" y="20441"/>
                </a:moveTo>
                <a:cubicBezTo>
                  <a:pt x="3516" y="20441"/>
                  <a:pt x="3492" y="20488"/>
                  <a:pt x="3492" y="20545"/>
                </a:cubicBezTo>
                <a:lnTo>
                  <a:pt x="3492" y="20765"/>
                </a:lnTo>
                <a:cubicBezTo>
                  <a:pt x="3492" y="20823"/>
                  <a:pt x="3516" y="20868"/>
                  <a:pt x="3545" y="20868"/>
                </a:cubicBezTo>
                <a:cubicBezTo>
                  <a:pt x="3574" y="20868"/>
                  <a:pt x="3598" y="20823"/>
                  <a:pt x="3598" y="20765"/>
                </a:cubicBezTo>
                <a:lnTo>
                  <a:pt x="3598" y="20545"/>
                </a:lnTo>
                <a:cubicBezTo>
                  <a:pt x="3598" y="20488"/>
                  <a:pt x="3574" y="20441"/>
                  <a:pt x="3545" y="20441"/>
                </a:cubicBezTo>
                <a:close/>
                <a:moveTo>
                  <a:pt x="3859" y="20441"/>
                </a:moveTo>
                <a:cubicBezTo>
                  <a:pt x="3830" y="20441"/>
                  <a:pt x="3806" y="20488"/>
                  <a:pt x="3806" y="20545"/>
                </a:cubicBezTo>
                <a:lnTo>
                  <a:pt x="3806" y="20765"/>
                </a:lnTo>
                <a:cubicBezTo>
                  <a:pt x="3806" y="20823"/>
                  <a:pt x="3830" y="20868"/>
                  <a:pt x="3859" y="20868"/>
                </a:cubicBezTo>
                <a:cubicBezTo>
                  <a:pt x="3888" y="20868"/>
                  <a:pt x="3912" y="20823"/>
                  <a:pt x="3912" y="20765"/>
                </a:cubicBezTo>
                <a:lnTo>
                  <a:pt x="3912" y="20545"/>
                </a:lnTo>
                <a:cubicBezTo>
                  <a:pt x="3912" y="20488"/>
                  <a:pt x="3888" y="20441"/>
                  <a:pt x="3859" y="20441"/>
                </a:cubicBezTo>
                <a:close/>
                <a:moveTo>
                  <a:pt x="4709" y="20441"/>
                </a:moveTo>
                <a:cubicBezTo>
                  <a:pt x="4680" y="20441"/>
                  <a:pt x="4656" y="20488"/>
                  <a:pt x="4656" y="20545"/>
                </a:cubicBezTo>
                <a:lnTo>
                  <a:pt x="4656" y="20765"/>
                </a:lnTo>
                <a:cubicBezTo>
                  <a:pt x="4656" y="20823"/>
                  <a:pt x="4680" y="20868"/>
                  <a:pt x="4709" y="20868"/>
                </a:cubicBezTo>
                <a:cubicBezTo>
                  <a:pt x="4738" y="20868"/>
                  <a:pt x="4762" y="20823"/>
                  <a:pt x="4762" y="20765"/>
                </a:cubicBezTo>
                <a:lnTo>
                  <a:pt x="4762" y="20545"/>
                </a:lnTo>
                <a:cubicBezTo>
                  <a:pt x="4762" y="20488"/>
                  <a:pt x="4738" y="20441"/>
                  <a:pt x="4709" y="20441"/>
                </a:cubicBezTo>
                <a:close/>
                <a:moveTo>
                  <a:pt x="5023" y="20441"/>
                </a:moveTo>
                <a:cubicBezTo>
                  <a:pt x="4994" y="20441"/>
                  <a:pt x="4970" y="20488"/>
                  <a:pt x="4970" y="20545"/>
                </a:cubicBezTo>
                <a:lnTo>
                  <a:pt x="4970" y="20765"/>
                </a:lnTo>
                <a:cubicBezTo>
                  <a:pt x="4970" y="20823"/>
                  <a:pt x="4994" y="20868"/>
                  <a:pt x="5023" y="20868"/>
                </a:cubicBezTo>
                <a:cubicBezTo>
                  <a:pt x="5053" y="20868"/>
                  <a:pt x="5076" y="20823"/>
                  <a:pt x="5076" y="20765"/>
                </a:cubicBezTo>
                <a:lnTo>
                  <a:pt x="5076" y="20545"/>
                </a:lnTo>
                <a:cubicBezTo>
                  <a:pt x="5076" y="20488"/>
                  <a:pt x="5053" y="20441"/>
                  <a:pt x="5023" y="20441"/>
                </a:cubicBezTo>
                <a:close/>
                <a:moveTo>
                  <a:pt x="5873" y="20441"/>
                </a:moveTo>
                <a:cubicBezTo>
                  <a:pt x="5844" y="20441"/>
                  <a:pt x="5820" y="20488"/>
                  <a:pt x="5820" y="20545"/>
                </a:cubicBezTo>
                <a:lnTo>
                  <a:pt x="5820" y="20765"/>
                </a:lnTo>
                <a:cubicBezTo>
                  <a:pt x="5820" y="20823"/>
                  <a:pt x="5844" y="20868"/>
                  <a:pt x="5873" y="20868"/>
                </a:cubicBezTo>
                <a:cubicBezTo>
                  <a:pt x="5902" y="20868"/>
                  <a:pt x="5926" y="20823"/>
                  <a:pt x="5926" y="20765"/>
                </a:cubicBezTo>
                <a:lnTo>
                  <a:pt x="5926" y="20545"/>
                </a:lnTo>
                <a:cubicBezTo>
                  <a:pt x="5926" y="20488"/>
                  <a:pt x="5902" y="20441"/>
                  <a:pt x="5873" y="20441"/>
                </a:cubicBezTo>
                <a:close/>
                <a:moveTo>
                  <a:pt x="6188" y="20441"/>
                </a:moveTo>
                <a:cubicBezTo>
                  <a:pt x="6159" y="20441"/>
                  <a:pt x="6135" y="20488"/>
                  <a:pt x="6135" y="20545"/>
                </a:cubicBezTo>
                <a:lnTo>
                  <a:pt x="6135" y="20765"/>
                </a:lnTo>
                <a:cubicBezTo>
                  <a:pt x="6135" y="20823"/>
                  <a:pt x="6159" y="20868"/>
                  <a:pt x="6188" y="20868"/>
                </a:cubicBezTo>
                <a:cubicBezTo>
                  <a:pt x="6217" y="20868"/>
                  <a:pt x="6240" y="20823"/>
                  <a:pt x="6240" y="20765"/>
                </a:cubicBezTo>
                <a:lnTo>
                  <a:pt x="6240" y="20545"/>
                </a:lnTo>
                <a:cubicBezTo>
                  <a:pt x="6240" y="20488"/>
                  <a:pt x="6217" y="20441"/>
                  <a:pt x="6188" y="20441"/>
                </a:cubicBezTo>
                <a:close/>
                <a:moveTo>
                  <a:pt x="7036" y="20441"/>
                </a:moveTo>
                <a:cubicBezTo>
                  <a:pt x="7007" y="20441"/>
                  <a:pt x="6984" y="20488"/>
                  <a:pt x="6984" y="20545"/>
                </a:cubicBezTo>
                <a:lnTo>
                  <a:pt x="6984" y="20765"/>
                </a:lnTo>
                <a:cubicBezTo>
                  <a:pt x="6984" y="20823"/>
                  <a:pt x="7007" y="20868"/>
                  <a:pt x="7036" y="20868"/>
                </a:cubicBezTo>
                <a:cubicBezTo>
                  <a:pt x="7065" y="20868"/>
                  <a:pt x="7089" y="20823"/>
                  <a:pt x="7089" y="20765"/>
                </a:cubicBezTo>
                <a:lnTo>
                  <a:pt x="7089" y="20545"/>
                </a:lnTo>
                <a:cubicBezTo>
                  <a:pt x="7089" y="20488"/>
                  <a:pt x="7065" y="20441"/>
                  <a:pt x="7036" y="20441"/>
                </a:cubicBezTo>
                <a:close/>
                <a:moveTo>
                  <a:pt x="7351" y="20441"/>
                </a:moveTo>
                <a:cubicBezTo>
                  <a:pt x="7322" y="20441"/>
                  <a:pt x="7299" y="20488"/>
                  <a:pt x="7299" y="20545"/>
                </a:cubicBezTo>
                <a:lnTo>
                  <a:pt x="7299" y="20765"/>
                </a:lnTo>
                <a:cubicBezTo>
                  <a:pt x="7299" y="20823"/>
                  <a:pt x="7322" y="20868"/>
                  <a:pt x="7351" y="20868"/>
                </a:cubicBezTo>
                <a:cubicBezTo>
                  <a:pt x="7380" y="20868"/>
                  <a:pt x="7404" y="20823"/>
                  <a:pt x="7404" y="20765"/>
                </a:cubicBezTo>
                <a:lnTo>
                  <a:pt x="7404" y="20545"/>
                </a:lnTo>
                <a:cubicBezTo>
                  <a:pt x="7404" y="20488"/>
                  <a:pt x="7380" y="20441"/>
                  <a:pt x="7351" y="20441"/>
                </a:cubicBezTo>
                <a:close/>
                <a:moveTo>
                  <a:pt x="8201" y="20441"/>
                </a:moveTo>
                <a:cubicBezTo>
                  <a:pt x="8171" y="20441"/>
                  <a:pt x="8148" y="20488"/>
                  <a:pt x="8148" y="20545"/>
                </a:cubicBezTo>
                <a:lnTo>
                  <a:pt x="8148" y="20765"/>
                </a:lnTo>
                <a:cubicBezTo>
                  <a:pt x="8148" y="20823"/>
                  <a:pt x="8171" y="20868"/>
                  <a:pt x="8201" y="20868"/>
                </a:cubicBezTo>
                <a:cubicBezTo>
                  <a:pt x="8230" y="20868"/>
                  <a:pt x="8254" y="20823"/>
                  <a:pt x="8254" y="20765"/>
                </a:cubicBezTo>
                <a:lnTo>
                  <a:pt x="8254" y="20545"/>
                </a:lnTo>
                <a:cubicBezTo>
                  <a:pt x="8254" y="20488"/>
                  <a:pt x="8230" y="20441"/>
                  <a:pt x="8201" y="20441"/>
                </a:cubicBezTo>
                <a:close/>
                <a:moveTo>
                  <a:pt x="8515" y="20441"/>
                </a:moveTo>
                <a:cubicBezTo>
                  <a:pt x="8486" y="20441"/>
                  <a:pt x="8462" y="20488"/>
                  <a:pt x="8462" y="20545"/>
                </a:cubicBezTo>
                <a:lnTo>
                  <a:pt x="8462" y="20765"/>
                </a:lnTo>
                <a:cubicBezTo>
                  <a:pt x="8462" y="20823"/>
                  <a:pt x="8486" y="20868"/>
                  <a:pt x="8515" y="20868"/>
                </a:cubicBezTo>
                <a:cubicBezTo>
                  <a:pt x="8544" y="20868"/>
                  <a:pt x="8568" y="20823"/>
                  <a:pt x="8568" y="20765"/>
                </a:cubicBezTo>
                <a:lnTo>
                  <a:pt x="8568" y="20545"/>
                </a:lnTo>
                <a:cubicBezTo>
                  <a:pt x="8568" y="20488"/>
                  <a:pt x="8544" y="20441"/>
                  <a:pt x="8515" y="20441"/>
                </a:cubicBezTo>
                <a:close/>
                <a:moveTo>
                  <a:pt x="9365" y="20441"/>
                </a:moveTo>
                <a:cubicBezTo>
                  <a:pt x="9336" y="20441"/>
                  <a:pt x="9312" y="20488"/>
                  <a:pt x="9312" y="20545"/>
                </a:cubicBezTo>
                <a:lnTo>
                  <a:pt x="9312" y="20765"/>
                </a:lnTo>
                <a:cubicBezTo>
                  <a:pt x="9312" y="20823"/>
                  <a:pt x="9336" y="20868"/>
                  <a:pt x="9365" y="20868"/>
                </a:cubicBezTo>
                <a:cubicBezTo>
                  <a:pt x="9394" y="20868"/>
                  <a:pt x="9418" y="20823"/>
                  <a:pt x="9418" y="20765"/>
                </a:cubicBezTo>
                <a:lnTo>
                  <a:pt x="9418" y="20545"/>
                </a:lnTo>
                <a:cubicBezTo>
                  <a:pt x="9418" y="20488"/>
                  <a:pt x="9394" y="20441"/>
                  <a:pt x="9365" y="20441"/>
                </a:cubicBezTo>
                <a:close/>
                <a:moveTo>
                  <a:pt x="9679" y="20441"/>
                </a:moveTo>
                <a:cubicBezTo>
                  <a:pt x="9650" y="20441"/>
                  <a:pt x="9626" y="20488"/>
                  <a:pt x="9626" y="20545"/>
                </a:cubicBezTo>
                <a:lnTo>
                  <a:pt x="9626" y="20765"/>
                </a:lnTo>
                <a:cubicBezTo>
                  <a:pt x="9626" y="20823"/>
                  <a:pt x="9650" y="20868"/>
                  <a:pt x="9679" y="20868"/>
                </a:cubicBezTo>
                <a:cubicBezTo>
                  <a:pt x="9708" y="20868"/>
                  <a:pt x="9732" y="20823"/>
                  <a:pt x="9732" y="20765"/>
                </a:cubicBezTo>
                <a:lnTo>
                  <a:pt x="9732" y="20545"/>
                </a:lnTo>
                <a:cubicBezTo>
                  <a:pt x="9732" y="20488"/>
                  <a:pt x="9708" y="20441"/>
                  <a:pt x="9679" y="20441"/>
                </a:cubicBezTo>
                <a:close/>
                <a:moveTo>
                  <a:pt x="10529" y="20441"/>
                </a:moveTo>
                <a:cubicBezTo>
                  <a:pt x="10500" y="20441"/>
                  <a:pt x="10476" y="20488"/>
                  <a:pt x="10476" y="20545"/>
                </a:cubicBezTo>
                <a:lnTo>
                  <a:pt x="10476" y="20765"/>
                </a:lnTo>
                <a:cubicBezTo>
                  <a:pt x="10476" y="20823"/>
                  <a:pt x="10500" y="20868"/>
                  <a:pt x="10529" y="20868"/>
                </a:cubicBezTo>
                <a:cubicBezTo>
                  <a:pt x="10558" y="20868"/>
                  <a:pt x="10582" y="20823"/>
                  <a:pt x="10582" y="20765"/>
                </a:cubicBezTo>
                <a:lnTo>
                  <a:pt x="10582" y="20545"/>
                </a:lnTo>
                <a:cubicBezTo>
                  <a:pt x="10582" y="20488"/>
                  <a:pt x="10558" y="20441"/>
                  <a:pt x="10529" y="20441"/>
                </a:cubicBezTo>
                <a:close/>
                <a:moveTo>
                  <a:pt x="10844" y="20441"/>
                </a:moveTo>
                <a:cubicBezTo>
                  <a:pt x="10814" y="20441"/>
                  <a:pt x="10791" y="20488"/>
                  <a:pt x="10791" y="20545"/>
                </a:cubicBezTo>
                <a:lnTo>
                  <a:pt x="10791" y="20765"/>
                </a:lnTo>
                <a:cubicBezTo>
                  <a:pt x="10791" y="20823"/>
                  <a:pt x="10814" y="20868"/>
                  <a:pt x="10844" y="20868"/>
                </a:cubicBezTo>
                <a:cubicBezTo>
                  <a:pt x="10873" y="20868"/>
                  <a:pt x="10895" y="20823"/>
                  <a:pt x="10895" y="20765"/>
                </a:cubicBezTo>
                <a:lnTo>
                  <a:pt x="10895" y="20545"/>
                </a:lnTo>
                <a:cubicBezTo>
                  <a:pt x="10895" y="20488"/>
                  <a:pt x="10873" y="20441"/>
                  <a:pt x="10844" y="20441"/>
                </a:cubicBezTo>
                <a:close/>
                <a:moveTo>
                  <a:pt x="11692" y="20441"/>
                </a:moveTo>
                <a:cubicBezTo>
                  <a:pt x="11663" y="20441"/>
                  <a:pt x="11640" y="20488"/>
                  <a:pt x="11640" y="20545"/>
                </a:cubicBezTo>
                <a:lnTo>
                  <a:pt x="11640" y="20765"/>
                </a:lnTo>
                <a:cubicBezTo>
                  <a:pt x="11640" y="20823"/>
                  <a:pt x="11663" y="20868"/>
                  <a:pt x="11692" y="20868"/>
                </a:cubicBezTo>
                <a:cubicBezTo>
                  <a:pt x="11721" y="20868"/>
                  <a:pt x="11745" y="20823"/>
                  <a:pt x="11745" y="20765"/>
                </a:cubicBezTo>
                <a:lnTo>
                  <a:pt x="11745" y="20545"/>
                </a:lnTo>
                <a:cubicBezTo>
                  <a:pt x="11745" y="20488"/>
                  <a:pt x="11721" y="20441"/>
                  <a:pt x="11692" y="20441"/>
                </a:cubicBezTo>
                <a:close/>
                <a:moveTo>
                  <a:pt x="12007" y="20441"/>
                </a:moveTo>
                <a:cubicBezTo>
                  <a:pt x="11978" y="20441"/>
                  <a:pt x="11955" y="20488"/>
                  <a:pt x="11955" y="20545"/>
                </a:cubicBezTo>
                <a:lnTo>
                  <a:pt x="11955" y="20765"/>
                </a:lnTo>
                <a:cubicBezTo>
                  <a:pt x="11955" y="20823"/>
                  <a:pt x="11978" y="20868"/>
                  <a:pt x="12007" y="20868"/>
                </a:cubicBezTo>
                <a:cubicBezTo>
                  <a:pt x="12036" y="20868"/>
                  <a:pt x="12060" y="20823"/>
                  <a:pt x="12060" y="20765"/>
                </a:cubicBezTo>
                <a:lnTo>
                  <a:pt x="12060" y="20545"/>
                </a:lnTo>
                <a:cubicBezTo>
                  <a:pt x="12060" y="20488"/>
                  <a:pt x="12036" y="20441"/>
                  <a:pt x="12007" y="20441"/>
                </a:cubicBezTo>
                <a:close/>
                <a:moveTo>
                  <a:pt x="12856" y="20441"/>
                </a:moveTo>
                <a:cubicBezTo>
                  <a:pt x="12827" y="20441"/>
                  <a:pt x="12804" y="20488"/>
                  <a:pt x="12804" y="20545"/>
                </a:cubicBezTo>
                <a:lnTo>
                  <a:pt x="12804" y="20765"/>
                </a:lnTo>
                <a:cubicBezTo>
                  <a:pt x="12804" y="20823"/>
                  <a:pt x="12827" y="20868"/>
                  <a:pt x="12856" y="20868"/>
                </a:cubicBezTo>
                <a:cubicBezTo>
                  <a:pt x="12886" y="20868"/>
                  <a:pt x="12909" y="20823"/>
                  <a:pt x="12909" y="20765"/>
                </a:cubicBezTo>
                <a:lnTo>
                  <a:pt x="12909" y="20545"/>
                </a:lnTo>
                <a:cubicBezTo>
                  <a:pt x="12909" y="20488"/>
                  <a:pt x="12886" y="20441"/>
                  <a:pt x="12856" y="20441"/>
                </a:cubicBezTo>
                <a:close/>
                <a:moveTo>
                  <a:pt x="13171" y="20441"/>
                </a:moveTo>
                <a:cubicBezTo>
                  <a:pt x="13142" y="20441"/>
                  <a:pt x="13118" y="20488"/>
                  <a:pt x="13118" y="20545"/>
                </a:cubicBezTo>
                <a:lnTo>
                  <a:pt x="13118" y="20765"/>
                </a:lnTo>
                <a:cubicBezTo>
                  <a:pt x="13118" y="20823"/>
                  <a:pt x="13142" y="20868"/>
                  <a:pt x="13171" y="20868"/>
                </a:cubicBezTo>
                <a:cubicBezTo>
                  <a:pt x="13200" y="20868"/>
                  <a:pt x="13224" y="20823"/>
                  <a:pt x="13224" y="20765"/>
                </a:cubicBezTo>
                <a:lnTo>
                  <a:pt x="13224" y="20545"/>
                </a:lnTo>
                <a:cubicBezTo>
                  <a:pt x="13224" y="20488"/>
                  <a:pt x="13200" y="20441"/>
                  <a:pt x="13171" y="20441"/>
                </a:cubicBezTo>
                <a:close/>
                <a:moveTo>
                  <a:pt x="14021" y="20441"/>
                </a:moveTo>
                <a:cubicBezTo>
                  <a:pt x="13992" y="20441"/>
                  <a:pt x="13968" y="20488"/>
                  <a:pt x="13968" y="20545"/>
                </a:cubicBezTo>
                <a:lnTo>
                  <a:pt x="13968" y="20765"/>
                </a:lnTo>
                <a:cubicBezTo>
                  <a:pt x="13968" y="20823"/>
                  <a:pt x="13992" y="20868"/>
                  <a:pt x="14021" y="20868"/>
                </a:cubicBezTo>
                <a:cubicBezTo>
                  <a:pt x="14050" y="20868"/>
                  <a:pt x="14074" y="20823"/>
                  <a:pt x="14074" y="20765"/>
                </a:cubicBezTo>
                <a:lnTo>
                  <a:pt x="14074" y="20545"/>
                </a:lnTo>
                <a:cubicBezTo>
                  <a:pt x="14074" y="20488"/>
                  <a:pt x="14050" y="20441"/>
                  <a:pt x="14021" y="20441"/>
                </a:cubicBezTo>
                <a:close/>
                <a:moveTo>
                  <a:pt x="14335" y="20441"/>
                </a:moveTo>
                <a:cubicBezTo>
                  <a:pt x="14306" y="20441"/>
                  <a:pt x="14282" y="20488"/>
                  <a:pt x="14282" y="20545"/>
                </a:cubicBezTo>
                <a:lnTo>
                  <a:pt x="14282" y="20765"/>
                </a:lnTo>
                <a:cubicBezTo>
                  <a:pt x="14282" y="20823"/>
                  <a:pt x="14306" y="20868"/>
                  <a:pt x="14335" y="20868"/>
                </a:cubicBezTo>
                <a:cubicBezTo>
                  <a:pt x="14364" y="20868"/>
                  <a:pt x="14388" y="20823"/>
                  <a:pt x="14388" y="20765"/>
                </a:cubicBezTo>
                <a:lnTo>
                  <a:pt x="14388" y="20545"/>
                </a:lnTo>
                <a:cubicBezTo>
                  <a:pt x="14388" y="20488"/>
                  <a:pt x="14364" y="20441"/>
                  <a:pt x="14335" y="20441"/>
                </a:cubicBezTo>
                <a:close/>
                <a:moveTo>
                  <a:pt x="15185" y="20441"/>
                </a:moveTo>
                <a:cubicBezTo>
                  <a:pt x="15156" y="20441"/>
                  <a:pt x="15132" y="20488"/>
                  <a:pt x="15132" y="20545"/>
                </a:cubicBezTo>
                <a:lnTo>
                  <a:pt x="15132" y="20765"/>
                </a:lnTo>
                <a:cubicBezTo>
                  <a:pt x="15132" y="20823"/>
                  <a:pt x="15156" y="20868"/>
                  <a:pt x="15185" y="20868"/>
                </a:cubicBezTo>
                <a:cubicBezTo>
                  <a:pt x="15214" y="20868"/>
                  <a:pt x="15237" y="20823"/>
                  <a:pt x="15237" y="20765"/>
                </a:cubicBezTo>
                <a:lnTo>
                  <a:pt x="15237" y="20545"/>
                </a:lnTo>
                <a:cubicBezTo>
                  <a:pt x="15237" y="20488"/>
                  <a:pt x="15214" y="20441"/>
                  <a:pt x="15185" y="20441"/>
                </a:cubicBezTo>
                <a:close/>
                <a:moveTo>
                  <a:pt x="15500" y="20441"/>
                </a:moveTo>
                <a:cubicBezTo>
                  <a:pt x="15470" y="20441"/>
                  <a:pt x="15447" y="20488"/>
                  <a:pt x="15447" y="20545"/>
                </a:cubicBezTo>
                <a:lnTo>
                  <a:pt x="15447" y="20765"/>
                </a:lnTo>
                <a:cubicBezTo>
                  <a:pt x="15447" y="20823"/>
                  <a:pt x="15470" y="20868"/>
                  <a:pt x="15500" y="20868"/>
                </a:cubicBezTo>
                <a:cubicBezTo>
                  <a:pt x="15529" y="20868"/>
                  <a:pt x="15551" y="20823"/>
                  <a:pt x="15551" y="20765"/>
                </a:cubicBezTo>
                <a:lnTo>
                  <a:pt x="15551" y="20545"/>
                </a:lnTo>
                <a:cubicBezTo>
                  <a:pt x="15551" y="20488"/>
                  <a:pt x="15529" y="20441"/>
                  <a:pt x="15500" y="20441"/>
                </a:cubicBezTo>
                <a:close/>
                <a:moveTo>
                  <a:pt x="16349" y="20441"/>
                </a:moveTo>
                <a:cubicBezTo>
                  <a:pt x="16320" y="20441"/>
                  <a:pt x="16296" y="20488"/>
                  <a:pt x="16296" y="20545"/>
                </a:cubicBezTo>
                <a:lnTo>
                  <a:pt x="16296" y="20765"/>
                </a:lnTo>
                <a:cubicBezTo>
                  <a:pt x="16296" y="20823"/>
                  <a:pt x="16320" y="20868"/>
                  <a:pt x="16349" y="20868"/>
                </a:cubicBezTo>
                <a:cubicBezTo>
                  <a:pt x="16378" y="20868"/>
                  <a:pt x="16401" y="20823"/>
                  <a:pt x="16401" y="20765"/>
                </a:cubicBezTo>
                <a:lnTo>
                  <a:pt x="16401" y="20545"/>
                </a:lnTo>
                <a:cubicBezTo>
                  <a:pt x="16401" y="20488"/>
                  <a:pt x="16378" y="20441"/>
                  <a:pt x="16349" y="20441"/>
                </a:cubicBezTo>
                <a:close/>
                <a:moveTo>
                  <a:pt x="16663" y="20441"/>
                </a:moveTo>
                <a:cubicBezTo>
                  <a:pt x="16634" y="20441"/>
                  <a:pt x="16611" y="20488"/>
                  <a:pt x="16611" y="20545"/>
                </a:cubicBezTo>
                <a:lnTo>
                  <a:pt x="16611" y="20765"/>
                </a:lnTo>
                <a:cubicBezTo>
                  <a:pt x="16611" y="20823"/>
                  <a:pt x="16634" y="20868"/>
                  <a:pt x="16663" y="20868"/>
                </a:cubicBezTo>
                <a:cubicBezTo>
                  <a:pt x="16692" y="20868"/>
                  <a:pt x="16716" y="20823"/>
                  <a:pt x="16716" y="20765"/>
                </a:cubicBezTo>
                <a:lnTo>
                  <a:pt x="16716" y="20545"/>
                </a:lnTo>
                <a:cubicBezTo>
                  <a:pt x="16716" y="20488"/>
                  <a:pt x="16692" y="20441"/>
                  <a:pt x="16663" y="20441"/>
                </a:cubicBezTo>
                <a:close/>
                <a:moveTo>
                  <a:pt x="17512" y="20441"/>
                </a:moveTo>
                <a:cubicBezTo>
                  <a:pt x="17483" y="20441"/>
                  <a:pt x="17459" y="20488"/>
                  <a:pt x="17459" y="20545"/>
                </a:cubicBezTo>
                <a:lnTo>
                  <a:pt x="17459" y="20765"/>
                </a:lnTo>
                <a:cubicBezTo>
                  <a:pt x="17459" y="20823"/>
                  <a:pt x="17483" y="20868"/>
                  <a:pt x="17512" y="20868"/>
                </a:cubicBezTo>
                <a:cubicBezTo>
                  <a:pt x="17541" y="20868"/>
                  <a:pt x="17565" y="20823"/>
                  <a:pt x="17565" y="20765"/>
                </a:cubicBezTo>
                <a:lnTo>
                  <a:pt x="17565" y="20545"/>
                </a:lnTo>
                <a:cubicBezTo>
                  <a:pt x="17565" y="20488"/>
                  <a:pt x="17541" y="20441"/>
                  <a:pt x="17512" y="20441"/>
                </a:cubicBezTo>
                <a:close/>
                <a:moveTo>
                  <a:pt x="17827" y="20441"/>
                </a:moveTo>
                <a:cubicBezTo>
                  <a:pt x="17798" y="20441"/>
                  <a:pt x="17774" y="20488"/>
                  <a:pt x="17774" y="20545"/>
                </a:cubicBezTo>
                <a:lnTo>
                  <a:pt x="17774" y="20765"/>
                </a:lnTo>
                <a:cubicBezTo>
                  <a:pt x="17774" y="20823"/>
                  <a:pt x="17798" y="20868"/>
                  <a:pt x="17827" y="20868"/>
                </a:cubicBezTo>
                <a:cubicBezTo>
                  <a:pt x="17856" y="20868"/>
                  <a:pt x="17880" y="20823"/>
                  <a:pt x="17880" y="20765"/>
                </a:cubicBezTo>
                <a:lnTo>
                  <a:pt x="17880" y="20545"/>
                </a:lnTo>
                <a:cubicBezTo>
                  <a:pt x="17880" y="20488"/>
                  <a:pt x="17856" y="20441"/>
                  <a:pt x="17827" y="20441"/>
                </a:cubicBezTo>
                <a:close/>
                <a:moveTo>
                  <a:pt x="18677" y="20441"/>
                </a:moveTo>
                <a:cubicBezTo>
                  <a:pt x="18648" y="20441"/>
                  <a:pt x="18624" y="20488"/>
                  <a:pt x="18624" y="20545"/>
                </a:cubicBezTo>
                <a:lnTo>
                  <a:pt x="18624" y="20765"/>
                </a:lnTo>
                <a:cubicBezTo>
                  <a:pt x="18624" y="20823"/>
                  <a:pt x="18648" y="20868"/>
                  <a:pt x="18677" y="20868"/>
                </a:cubicBezTo>
                <a:cubicBezTo>
                  <a:pt x="18706" y="20868"/>
                  <a:pt x="18730" y="20823"/>
                  <a:pt x="18730" y="20765"/>
                </a:cubicBezTo>
                <a:lnTo>
                  <a:pt x="18730" y="20545"/>
                </a:lnTo>
                <a:cubicBezTo>
                  <a:pt x="18730" y="20488"/>
                  <a:pt x="18706" y="20441"/>
                  <a:pt x="18677" y="20441"/>
                </a:cubicBezTo>
                <a:close/>
                <a:moveTo>
                  <a:pt x="18991" y="20441"/>
                </a:moveTo>
                <a:cubicBezTo>
                  <a:pt x="18962" y="20441"/>
                  <a:pt x="18938" y="20488"/>
                  <a:pt x="18938" y="20545"/>
                </a:cubicBezTo>
                <a:lnTo>
                  <a:pt x="18938" y="20765"/>
                </a:lnTo>
                <a:cubicBezTo>
                  <a:pt x="18938" y="20823"/>
                  <a:pt x="18962" y="20868"/>
                  <a:pt x="18991" y="20868"/>
                </a:cubicBezTo>
                <a:cubicBezTo>
                  <a:pt x="19020" y="20868"/>
                  <a:pt x="19044" y="20823"/>
                  <a:pt x="19044" y="20765"/>
                </a:cubicBezTo>
                <a:lnTo>
                  <a:pt x="19044" y="20545"/>
                </a:lnTo>
                <a:cubicBezTo>
                  <a:pt x="19044" y="20488"/>
                  <a:pt x="19020" y="20441"/>
                  <a:pt x="18991" y="20441"/>
                </a:cubicBezTo>
                <a:close/>
                <a:moveTo>
                  <a:pt x="19841" y="20441"/>
                </a:moveTo>
                <a:cubicBezTo>
                  <a:pt x="19812" y="20441"/>
                  <a:pt x="19788" y="20488"/>
                  <a:pt x="19788" y="20545"/>
                </a:cubicBezTo>
                <a:lnTo>
                  <a:pt x="19788" y="20765"/>
                </a:lnTo>
                <a:cubicBezTo>
                  <a:pt x="19788" y="20823"/>
                  <a:pt x="19812" y="20868"/>
                  <a:pt x="19841" y="20868"/>
                </a:cubicBezTo>
                <a:cubicBezTo>
                  <a:pt x="19870" y="20868"/>
                  <a:pt x="19894" y="20823"/>
                  <a:pt x="19894" y="20765"/>
                </a:cubicBezTo>
                <a:lnTo>
                  <a:pt x="19894" y="20545"/>
                </a:lnTo>
                <a:cubicBezTo>
                  <a:pt x="19894" y="20488"/>
                  <a:pt x="19870" y="20441"/>
                  <a:pt x="19841" y="20441"/>
                </a:cubicBezTo>
                <a:close/>
                <a:moveTo>
                  <a:pt x="20155" y="20441"/>
                </a:moveTo>
                <a:cubicBezTo>
                  <a:pt x="20126" y="20441"/>
                  <a:pt x="20102" y="20488"/>
                  <a:pt x="20102" y="20545"/>
                </a:cubicBezTo>
                <a:lnTo>
                  <a:pt x="20102" y="20765"/>
                </a:lnTo>
                <a:cubicBezTo>
                  <a:pt x="20102" y="20823"/>
                  <a:pt x="20126" y="20868"/>
                  <a:pt x="20155" y="20868"/>
                </a:cubicBezTo>
                <a:cubicBezTo>
                  <a:pt x="20184" y="20868"/>
                  <a:pt x="20207" y="20823"/>
                  <a:pt x="20207" y="20765"/>
                </a:cubicBezTo>
                <a:lnTo>
                  <a:pt x="20207" y="20545"/>
                </a:lnTo>
                <a:cubicBezTo>
                  <a:pt x="20207" y="20488"/>
                  <a:pt x="20184" y="20441"/>
                  <a:pt x="20155" y="20441"/>
                </a:cubicBezTo>
                <a:close/>
                <a:moveTo>
                  <a:pt x="21004" y="20441"/>
                </a:moveTo>
                <a:cubicBezTo>
                  <a:pt x="20975" y="20441"/>
                  <a:pt x="20952" y="20488"/>
                  <a:pt x="20952" y="20545"/>
                </a:cubicBezTo>
                <a:lnTo>
                  <a:pt x="20952" y="20765"/>
                </a:lnTo>
                <a:cubicBezTo>
                  <a:pt x="20952" y="20823"/>
                  <a:pt x="20975" y="20868"/>
                  <a:pt x="21004" y="20868"/>
                </a:cubicBezTo>
                <a:cubicBezTo>
                  <a:pt x="21033" y="20868"/>
                  <a:pt x="21057" y="20823"/>
                  <a:pt x="21057" y="20765"/>
                </a:cubicBezTo>
                <a:lnTo>
                  <a:pt x="21057" y="20545"/>
                </a:lnTo>
                <a:cubicBezTo>
                  <a:pt x="21057" y="20488"/>
                  <a:pt x="21033" y="20441"/>
                  <a:pt x="21004" y="20441"/>
                </a:cubicBezTo>
                <a:close/>
                <a:moveTo>
                  <a:pt x="21319" y="20441"/>
                </a:moveTo>
                <a:cubicBezTo>
                  <a:pt x="21289" y="20441"/>
                  <a:pt x="21267" y="20488"/>
                  <a:pt x="21267" y="20545"/>
                </a:cubicBezTo>
                <a:lnTo>
                  <a:pt x="21267" y="20765"/>
                </a:lnTo>
                <a:cubicBezTo>
                  <a:pt x="21267" y="20823"/>
                  <a:pt x="21289" y="20868"/>
                  <a:pt x="21319" y="20868"/>
                </a:cubicBezTo>
                <a:cubicBezTo>
                  <a:pt x="21348" y="20868"/>
                  <a:pt x="21372" y="20823"/>
                  <a:pt x="21372" y="20765"/>
                </a:cubicBezTo>
                <a:lnTo>
                  <a:pt x="21372" y="20545"/>
                </a:lnTo>
                <a:cubicBezTo>
                  <a:pt x="21372" y="20488"/>
                  <a:pt x="21348" y="20441"/>
                  <a:pt x="21319" y="20441"/>
                </a:cubicBezTo>
                <a:close/>
                <a:moveTo>
                  <a:pt x="281" y="21171"/>
                </a:moveTo>
                <a:cubicBezTo>
                  <a:pt x="252" y="21171"/>
                  <a:pt x="228" y="21218"/>
                  <a:pt x="228" y="21275"/>
                </a:cubicBezTo>
                <a:lnTo>
                  <a:pt x="228" y="21495"/>
                </a:lnTo>
                <a:cubicBezTo>
                  <a:pt x="228" y="21553"/>
                  <a:pt x="252" y="21600"/>
                  <a:pt x="281" y="21600"/>
                </a:cubicBezTo>
                <a:cubicBezTo>
                  <a:pt x="311" y="21600"/>
                  <a:pt x="334" y="21553"/>
                  <a:pt x="334" y="21495"/>
                </a:cubicBezTo>
                <a:lnTo>
                  <a:pt x="334" y="21275"/>
                </a:lnTo>
                <a:cubicBezTo>
                  <a:pt x="334" y="21218"/>
                  <a:pt x="311" y="21171"/>
                  <a:pt x="281" y="21171"/>
                </a:cubicBezTo>
                <a:close/>
                <a:moveTo>
                  <a:pt x="596" y="21171"/>
                </a:moveTo>
                <a:cubicBezTo>
                  <a:pt x="567" y="21171"/>
                  <a:pt x="543" y="21218"/>
                  <a:pt x="543" y="21275"/>
                </a:cubicBezTo>
                <a:lnTo>
                  <a:pt x="543" y="21495"/>
                </a:lnTo>
                <a:cubicBezTo>
                  <a:pt x="543" y="21553"/>
                  <a:pt x="567" y="21600"/>
                  <a:pt x="596" y="21600"/>
                </a:cubicBezTo>
                <a:cubicBezTo>
                  <a:pt x="625" y="21600"/>
                  <a:pt x="649" y="21553"/>
                  <a:pt x="649" y="21495"/>
                </a:cubicBezTo>
                <a:lnTo>
                  <a:pt x="649" y="21275"/>
                </a:lnTo>
                <a:cubicBezTo>
                  <a:pt x="649" y="21218"/>
                  <a:pt x="625" y="21171"/>
                  <a:pt x="596" y="21171"/>
                </a:cubicBezTo>
                <a:close/>
                <a:moveTo>
                  <a:pt x="1446" y="21171"/>
                </a:moveTo>
                <a:cubicBezTo>
                  <a:pt x="1417" y="21171"/>
                  <a:pt x="1393" y="21218"/>
                  <a:pt x="1393" y="21275"/>
                </a:cubicBezTo>
                <a:lnTo>
                  <a:pt x="1393" y="21495"/>
                </a:lnTo>
                <a:cubicBezTo>
                  <a:pt x="1393" y="21553"/>
                  <a:pt x="1417" y="21600"/>
                  <a:pt x="1446" y="21600"/>
                </a:cubicBezTo>
                <a:cubicBezTo>
                  <a:pt x="1475" y="21600"/>
                  <a:pt x="1499" y="21553"/>
                  <a:pt x="1499" y="21495"/>
                </a:cubicBezTo>
                <a:lnTo>
                  <a:pt x="1499" y="21275"/>
                </a:lnTo>
                <a:cubicBezTo>
                  <a:pt x="1499" y="21218"/>
                  <a:pt x="1475" y="21171"/>
                  <a:pt x="1446" y="21171"/>
                </a:cubicBezTo>
                <a:close/>
                <a:moveTo>
                  <a:pt x="1760" y="21171"/>
                </a:moveTo>
                <a:cubicBezTo>
                  <a:pt x="1731" y="21171"/>
                  <a:pt x="1707" y="21218"/>
                  <a:pt x="1707" y="21275"/>
                </a:cubicBezTo>
                <a:lnTo>
                  <a:pt x="1707" y="21495"/>
                </a:lnTo>
                <a:cubicBezTo>
                  <a:pt x="1707" y="21553"/>
                  <a:pt x="1731" y="21600"/>
                  <a:pt x="1760" y="21600"/>
                </a:cubicBezTo>
                <a:cubicBezTo>
                  <a:pt x="1789" y="21600"/>
                  <a:pt x="1813" y="21553"/>
                  <a:pt x="1813" y="21495"/>
                </a:cubicBezTo>
                <a:lnTo>
                  <a:pt x="1813" y="21275"/>
                </a:lnTo>
                <a:cubicBezTo>
                  <a:pt x="1813" y="21218"/>
                  <a:pt x="1789" y="21171"/>
                  <a:pt x="1760" y="21171"/>
                </a:cubicBezTo>
                <a:close/>
                <a:moveTo>
                  <a:pt x="2610" y="21171"/>
                </a:moveTo>
                <a:cubicBezTo>
                  <a:pt x="2581" y="21171"/>
                  <a:pt x="2557" y="21218"/>
                  <a:pt x="2557" y="21275"/>
                </a:cubicBezTo>
                <a:lnTo>
                  <a:pt x="2557" y="21495"/>
                </a:lnTo>
                <a:cubicBezTo>
                  <a:pt x="2557" y="21553"/>
                  <a:pt x="2581" y="21600"/>
                  <a:pt x="2610" y="21600"/>
                </a:cubicBezTo>
                <a:cubicBezTo>
                  <a:pt x="2639" y="21600"/>
                  <a:pt x="2662" y="21553"/>
                  <a:pt x="2662" y="21495"/>
                </a:cubicBezTo>
                <a:lnTo>
                  <a:pt x="2662" y="21275"/>
                </a:lnTo>
                <a:cubicBezTo>
                  <a:pt x="2662" y="21218"/>
                  <a:pt x="2639" y="21171"/>
                  <a:pt x="2610" y="21171"/>
                </a:cubicBezTo>
                <a:close/>
                <a:moveTo>
                  <a:pt x="2924" y="21171"/>
                </a:moveTo>
                <a:cubicBezTo>
                  <a:pt x="2895" y="21171"/>
                  <a:pt x="2871" y="21218"/>
                  <a:pt x="2871" y="21275"/>
                </a:cubicBezTo>
                <a:lnTo>
                  <a:pt x="2871" y="21495"/>
                </a:lnTo>
                <a:cubicBezTo>
                  <a:pt x="2871" y="21553"/>
                  <a:pt x="2895" y="21600"/>
                  <a:pt x="2924" y="21600"/>
                </a:cubicBezTo>
                <a:cubicBezTo>
                  <a:pt x="2954" y="21600"/>
                  <a:pt x="2976" y="21553"/>
                  <a:pt x="2976" y="21495"/>
                </a:cubicBezTo>
                <a:lnTo>
                  <a:pt x="2976" y="21275"/>
                </a:lnTo>
                <a:cubicBezTo>
                  <a:pt x="2976" y="21218"/>
                  <a:pt x="2954" y="21171"/>
                  <a:pt x="2924" y="21171"/>
                </a:cubicBezTo>
                <a:close/>
                <a:moveTo>
                  <a:pt x="3773" y="21171"/>
                </a:moveTo>
                <a:cubicBezTo>
                  <a:pt x="3744" y="21171"/>
                  <a:pt x="3721" y="21218"/>
                  <a:pt x="3721" y="21275"/>
                </a:cubicBezTo>
                <a:lnTo>
                  <a:pt x="3721" y="21495"/>
                </a:lnTo>
                <a:cubicBezTo>
                  <a:pt x="3721" y="21553"/>
                  <a:pt x="3744" y="21600"/>
                  <a:pt x="3773" y="21600"/>
                </a:cubicBezTo>
                <a:cubicBezTo>
                  <a:pt x="3802" y="21600"/>
                  <a:pt x="3826" y="21553"/>
                  <a:pt x="3826" y="21495"/>
                </a:cubicBezTo>
                <a:lnTo>
                  <a:pt x="3826" y="21275"/>
                </a:lnTo>
                <a:cubicBezTo>
                  <a:pt x="3826" y="21218"/>
                  <a:pt x="3802" y="21171"/>
                  <a:pt x="3773" y="21171"/>
                </a:cubicBezTo>
                <a:close/>
                <a:moveTo>
                  <a:pt x="4088" y="21171"/>
                </a:moveTo>
                <a:cubicBezTo>
                  <a:pt x="4058" y="21171"/>
                  <a:pt x="4035" y="21218"/>
                  <a:pt x="4035" y="21275"/>
                </a:cubicBezTo>
                <a:lnTo>
                  <a:pt x="4035" y="21495"/>
                </a:lnTo>
                <a:cubicBezTo>
                  <a:pt x="4035" y="21553"/>
                  <a:pt x="4058" y="21600"/>
                  <a:pt x="4088" y="21600"/>
                </a:cubicBezTo>
                <a:cubicBezTo>
                  <a:pt x="4117" y="21600"/>
                  <a:pt x="4141" y="21553"/>
                  <a:pt x="4141" y="21495"/>
                </a:cubicBezTo>
                <a:lnTo>
                  <a:pt x="4141" y="21275"/>
                </a:lnTo>
                <a:cubicBezTo>
                  <a:pt x="4141" y="21218"/>
                  <a:pt x="4117" y="21171"/>
                  <a:pt x="4088" y="21171"/>
                </a:cubicBezTo>
                <a:close/>
                <a:moveTo>
                  <a:pt x="4937" y="21171"/>
                </a:moveTo>
                <a:cubicBezTo>
                  <a:pt x="4908" y="21171"/>
                  <a:pt x="4884" y="21218"/>
                  <a:pt x="4884" y="21275"/>
                </a:cubicBezTo>
                <a:lnTo>
                  <a:pt x="4884" y="21495"/>
                </a:lnTo>
                <a:cubicBezTo>
                  <a:pt x="4884" y="21553"/>
                  <a:pt x="4908" y="21600"/>
                  <a:pt x="4937" y="21600"/>
                </a:cubicBezTo>
                <a:cubicBezTo>
                  <a:pt x="4966" y="21600"/>
                  <a:pt x="4990" y="21553"/>
                  <a:pt x="4990" y="21495"/>
                </a:cubicBezTo>
                <a:lnTo>
                  <a:pt x="4990" y="21275"/>
                </a:lnTo>
                <a:cubicBezTo>
                  <a:pt x="4990" y="21218"/>
                  <a:pt x="4966" y="21171"/>
                  <a:pt x="4937" y="21171"/>
                </a:cubicBezTo>
                <a:close/>
                <a:moveTo>
                  <a:pt x="5252" y="21171"/>
                </a:moveTo>
                <a:cubicBezTo>
                  <a:pt x="5223" y="21171"/>
                  <a:pt x="5199" y="21218"/>
                  <a:pt x="5199" y="21275"/>
                </a:cubicBezTo>
                <a:lnTo>
                  <a:pt x="5199" y="21495"/>
                </a:lnTo>
                <a:cubicBezTo>
                  <a:pt x="5199" y="21553"/>
                  <a:pt x="5223" y="21600"/>
                  <a:pt x="5252" y="21600"/>
                </a:cubicBezTo>
                <a:cubicBezTo>
                  <a:pt x="5281" y="21600"/>
                  <a:pt x="5305" y="21553"/>
                  <a:pt x="5305" y="21495"/>
                </a:cubicBezTo>
                <a:lnTo>
                  <a:pt x="5305" y="21275"/>
                </a:lnTo>
                <a:cubicBezTo>
                  <a:pt x="5305" y="21218"/>
                  <a:pt x="5281" y="21171"/>
                  <a:pt x="5252" y="21171"/>
                </a:cubicBezTo>
                <a:close/>
                <a:moveTo>
                  <a:pt x="6102" y="21171"/>
                </a:moveTo>
                <a:cubicBezTo>
                  <a:pt x="6072" y="21171"/>
                  <a:pt x="6049" y="21218"/>
                  <a:pt x="6049" y="21275"/>
                </a:cubicBezTo>
                <a:lnTo>
                  <a:pt x="6049" y="21495"/>
                </a:lnTo>
                <a:cubicBezTo>
                  <a:pt x="6049" y="21553"/>
                  <a:pt x="6072" y="21600"/>
                  <a:pt x="6102" y="21600"/>
                </a:cubicBezTo>
                <a:cubicBezTo>
                  <a:pt x="6131" y="21600"/>
                  <a:pt x="6155" y="21553"/>
                  <a:pt x="6155" y="21495"/>
                </a:cubicBezTo>
                <a:lnTo>
                  <a:pt x="6155" y="21275"/>
                </a:lnTo>
                <a:cubicBezTo>
                  <a:pt x="6155" y="21218"/>
                  <a:pt x="6131" y="21171"/>
                  <a:pt x="6102" y="21171"/>
                </a:cubicBezTo>
                <a:close/>
                <a:moveTo>
                  <a:pt x="6416" y="21171"/>
                </a:moveTo>
                <a:cubicBezTo>
                  <a:pt x="6387" y="21171"/>
                  <a:pt x="6363" y="21218"/>
                  <a:pt x="6363" y="21275"/>
                </a:cubicBezTo>
                <a:lnTo>
                  <a:pt x="6363" y="21495"/>
                </a:lnTo>
                <a:cubicBezTo>
                  <a:pt x="6363" y="21553"/>
                  <a:pt x="6387" y="21600"/>
                  <a:pt x="6416" y="21600"/>
                </a:cubicBezTo>
                <a:cubicBezTo>
                  <a:pt x="6445" y="21600"/>
                  <a:pt x="6469" y="21553"/>
                  <a:pt x="6469" y="21495"/>
                </a:cubicBezTo>
                <a:lnTo>
                  <a:pt x="6469" y="21275"/>
                </a:lnTo>
                <a:cubicBezTo>
                  <a:pt x="6469" y="21218"/>
                  <a:pt x="6445" y="21171"/>
                  <a:pt x="6416" y="21171"/>
                </a:cubicBezTo>
                <a:close/>
                <a:moveTo>
                  <a:pt x="7266" y="21171"/>
                </a:moveTo>
                <a:cubicBezTo>
                  <a:pt x="7237" y="21171"/>
                  <a:pt x="7213" y="21218"/>
                  <a:pt x="7213" y="21275"/>
                </a:cubicBezTo>
                <a:lnTo>
                  <a:pt x="7213" y="21495"/>
                </a:lnTo>
                <a:cubicBezTo>
                  <a:pt x="7213" y="21553"/>
                  <a:pt x="7237" y="21600"/>
                  <a:pt x="7266" y="21600"/>
                </a:cubicBezTo>
                <a:cubicBezTo>
                  <a:pt x="7295" y="21600"/>
                  <a:pt x="7318" y="21553"/>
                  <a:pt x="7318" y="21495"/>
                </a:cubicBezTo>
                <a:lnTo>
                  <a:pt x="7318" y="21275"/>
                </a:lnTo>
                <a:cubicBezTo>
                  <a:pt x="7318" y="21218"/>
                  <a:pt x="7295" y="21171"/>
                  <a:pt x="7266" y="21171"/>
                </a:cubicBezTo>
                <a:close/>
                <a:moveTo>
                  <a:pt x="7580" y="21171"/>
                </a:moveTo>
                <a:cubicBezTo>
                  <a:pt x="7551" y="21171"/>
                  <a:pt x="7527" y="21218"/>
                  <a:pt x="7527" y="21275"/>
                </a:cubicBezTo>
                <a:lnTo>
                  <a:pt x="7527" y="21495"/>
                </a:lnTo>
                <a:cubicBezTo>
                  <a:pt x="7527" y="21553"/>
                  <a:pt x="7551" y="21600"/>
                  <a:pt x="7580" y="21600"/>
                </a:cubicBezTo>
                <a:cubicBezTo>
                  <a:pt x="7609" y="21600"/>
                  <a:pt x="7632" y="21553"/>
                  <a:pt x="7632" y="21495"/>
                </a:cubicBezTo>
                <a:lnTo>
                  <a:pt x="7632" y="21275"/>
                </a:lnTo>
                <a:cubicBezTo>
                  <a:pt x="7632" y="21218"/>
                  <a:pt x="7609" y="21171"/>
                  <a:pt x="7580" y="21171"/>
                </a:cubicBezTo>
                <a:close/>
                <a:moveTo>
                  <a:pt x="8429" y="21171"/>
                </a:moveTo>
                <a:cubicBezTo>
                  <a:pt x="8400" y="21171"/>
                  <a:pt x="8377" y="21218"/>
                  <a:pt x="8377" y="21275"/>
                </a:cubicBezTo>
                <a:lnTo>
                  <a:pt x="8377" y="21495"/>
                </a:lnTo>
                <a:cubicBezTo>
                  <a:pt x="8377" y="21553"/>
                  <a:pt x="8400" y="21600"/>
                  <a:pt x="8429" y="21600"/>
                </a:cubicBezTo>
                <a:cubicBezTo>
                  <a:pt x="8458" y="21600"/>
                  <a:pt x="8482" y="21553"/>
                  <a:pt x="8482" y="21495"/>
                </a:cubicBezTo>
                <a:lnTo>
                  <a:pt x="8482" y="21275"/>
                </a:lnTo>
                <a:cubicBezTo>
                  <a:pt x="8482" y="21218"/>
                  <a:pt x="8458" y="21171"/>
                  <a:pt x="8429" y="21171"/>
                </a:cubicBezTo>
                <a:close/>
                <a:moveTo>
                  <a:pt x="8744" y="21171"/>
                </a:moveTo>
                <a:cubicBezTo>
                  <a:pt x="8714" y="21171"/>
                  <a:pt x="8691" y="21218"/>
                  <a:pt x="8691" y="21275"/>
                </a:cubicBezTo>
                <a:lnTo>
                  <a:pt x="8691" y="21495"/>
                </a:lnTo>
                <a:cubicBezTo>
                  <a:pt x="8691" y="21553"/>
                  <a:pt x="8714" y="21600"/>
                  <a:pt x="8744" y="21600"/>
                </a:cubicBezTo>
                <a:cubicBezTo>
                  <a:pt x="8773" y="21600"/>
                  <a:pt x="8796" y="21553"/>
                  <a:pt x="8796" y="21495"/>
                </a:cubicBezTo>
                <a:lnTo>
                  <a:pt x="8796" y="21275"/>
                </a:lnTo>
                <a:cubicBezTo>
                  <a:pt x="8796" y="21218"/>
                  <a:pt x="8773" y="21171"/>
                  <a:pt x="8744" y="21171"/>
                </a:cubicBezTo>
                <a:close/>
                <a:moveTo>
                  <a:pt x="9593" y="21171"/>
                </a:moveTo>
                <a:cubicBezTo>
                  <a:pt x="9564" y="21171"/>
                  <a:pt x="9540" y="21218"/>
                  <a:pt x="9540" y="21275"/>
                </a:cubicBezTo>
                <a:lnTo>
                  <a:pt x="9540" y="21495"/>
                </a:lnTo>
                <a:cubicBezTo>
                  <a:pt x="9540" y="21553"/>
                  <a:pt x="9564" y="21600"/>
                  <a:pt x="9593" y="21600"/>
                </a:cubicBezTo>
                <a:cubicBezTo>
                  <a:pt x="9622" y="21600"/>
                  <a:pt x="9646" y="21553"/>
                  <a:pt x="9646" y="21495"/>
                </a:cubicBezTo>
                <a:lnTo>
                  <a:pt x="9646" y="21275"/>
                </a:lnTo>
                <a:cubicBezTo>
                  <a:pt x="9646" y="21218"/>
                  <a:pt x="9622" y="21171"/>
                  <a:pt x="9593" y="21171"/>
                </a:cubicBezTo>
                <a:close/>
                <a:moveTo>
                  <a:pt x="9908" y="21171"/>
                </a:moveTo>
                <a:cubicBezTo>
                  <a:pt x="9879" y="21171"/>
                  <a:pt x="9855" y="21218"/>
                  <a:pt x="9855" y="21275"/>
                </a:cubicBezTo>
                <a:lnTo>
                  <a:pt x="9855" y="21495"/>
                </a:lnTo>
                <a:cubicBezTo>
                  <a:pt x="9855" y="21553"/>
                  <a:pt x="9879" y="21600"/>
                  <a:pt x="9908" y="21600"/>
                </a:cubicBezTo>
                <a:cubicBezTo>
                  <a:pt x="9937" y="21600"/>
                  <a:pt x="9961" y="21553"/>
                  <a:pt x="9961" y="21495"/>
                </a:cubicBezTo>
                <a:lnTo>
                  <a:pt x="9961" y="21275"/>
                </a:lnTo>
                <a:cubicBezTo>
                  <a:pt x="9961" y="21218"/>
                  <a:pt x="9937" y="21171"/>
                  <a:pt x="9908" y="21171"/>
                </a:cubicBezTo>
                <a:close/>
                <a:moveTo>
                  <a:pt x="10758" y="21171"/>
                </a:moveTo>
                <a:cubicBezTo>
                  <a:pt x="10728" y="21171"/>
                  <a:pt x="10705" y="21218"/>
                  <a:pt x="10705" y="21275"/>
                </a:cubicBezTo>
                <a:lnTo>
                  <a:pt x="10705" y="21495"/>
                </a:lnTo>
                <a:cubicBezTo>
                  <a:pt x="10705" y="21553"/>
                  <a:pt x="10728" y="21600"/>
                  <a:pt x="10758" y="21600"/>
                </a:cubicBezTo>
                <a:cubicBezTo>
                  <a:pt x="10787" y="21600"/>
                  <a:pt x="10810" y="21553"/>
                  <a:pt x="10810" y="21495"/>
                </a:cubicBezTo>
                <a:lnTo>
                  <a:pt x="10810" y="21275"/>
                </a:lnTo>
                <a:cubicBezTo>
                  <a:pt x="10810" y="21218"/>
                  <a:pt x="10787" y="21171"/>
                  <a:pt x="10758" y="21171"/>
                </a:cubicBezTo>
                <a:close/>
                <a:moveTo>
                  <a:pt x="11072" y="21171"/>
                </a:moveTo>
                <a:cubicBezTo>
                  <a:pt x="11043" y="21171"/>
                  <a:pt x="11019" y="21218"/>
                  <a:pt x="11019" y="21275"/>
                </a:cubicBezTo>
                <a:lnTo>
                  <a:pt x="11019" y="21495"/>
                </a:lnTo>
                <a:cubicBezTo>
                  <a:pt x="11019" y="21553"/>
                  <a:pt x="11043" y="21600"/>
                  <a:pt x="11072" y="21600"/>
                </a:cubicBezTo>
                <a:cubicBezTo>
                  <a:pt x="11101" y="21600"/>
                  <a:pt x="11125" y="21553"/>
                  <a:pt x="11125" y="21495"/>
                </a:cubicBezTo>
                <a:lnTo>
                  <a:pt x="11125" y="21275"/>
                </a:lnTo>
                <a:cubicBezTo>
                  <a:pt x="11125" y="21218"/>
                  <a:pt x="11101" y="21171"/>
                  <a:pt x="11072" y="21171"/>
                </a:cubicBezTo>
                <a:close/>
                <a:moveTo>
                  <a:pt x="11922" y="21171"/>
                </a:moveTo>
                <a:cubicBezTo>
                  <a:pt x="11893" y="21171"/>
                  <a:pt x="11869" y="21218"/>
                  <a:pt x="11869" y="21275"/>
                </a:cubicBezTo>
                <a:lnTo>
                  <a:pt x="11869" y="21495"/>
                </a:lnTo>
                <a:cubicBezTo>
                  <a:pt x="11869" y="21553"/>
                  <a:pt x="11893" y="21600"/>
                  <a:pt x="11922" y="21600"/>
                </a:cubicBezTo>
                <a:cubicBezTo>
                  <a:pt x="11951" y="21600"/>
                  <a:pt x="11974" y="21553"/>
                  <a:pt x="11974" y="21495"/>
                </a:cubicBezTo>
                <a:lnTo>
                  <a:pt x="11974" y="21275"/>
                </a:lnTo>
                <a:cubicBezTo>
                  <a:pt x="11974" y="21218"/>
                  <a:pt x="11951" y="21171"/>
                  <a:pt x="11922" y="21171"/>
                </a:cubicBezTo>
                <a:close/>
                <a:moveTo>
                  <a:pt x="12236" y="21171"/>
                </a:moveTo>
                <a:cubicBezTo>
                  <a:pt x="12207" y="21171"/>
                  <a:pt x="12183" y="21218"/>
                  <a:pt x="12183" y="21275"/>
                </a:cubicBezTo>
                <a:lnTo>
                  <a:pt x="12183" y="21495"/>
                </a:lnTo>
                <a:cubicBezTo>
                  <a:pt x="12183" y="21553"/>
                  <a:pt x="12207" y="21600"/>
                  <a:pt x="12236" y="21600"/>
                </a:cubicBezTo>
                <a:cubicBezTo>
                  <a:pt x="12265" y="21600"/>
                  <a:pt x="12288" y="21553"/>
                  <a:pt x="12288" y="21495"/>
                </a:cubicBezTo>
                <a:lnTo>
                  <a:pt x="12288" y="21275"/>
                </a:lnTo>
                <a:cubicBezTo>
                  <a:pt x="12288" y="21218"/>
                  <a:pt x="12265" y="21171"/>
                  <a:pt x="12236" y="21171"/>
                </a:cubicBezTo>
                <a:close/>
                <a:moveTo>
                  <a:pt x="13085" y="21171"/>
                </a:moveTo>
                <a:cubicBezTo>
                  <a:pt x="13056" y="21171"/>
                  <a:pt x="13032" y="21218"/>
                  <a:pt x="13032" y="21275"/>
                </a:cubicBezTo>
                <a:lnTo>
                  <a:pt x="13032" y="21495"/>
                </a:lnTo>
                <a:cubicBezTo>
                  <a:pt x="13032" y="21553"/>
                  <a:pt x="13056" y="21600"/>
                  <a:pt x="13085" y="21600"/>
                </a:cubicBezTo>
                <a:cubicBezTo>
                  <a:pt x="13114" y="21600"/>
                  <a:pt x="13138" y="21553"/>
                  <a:pt x="13138" y="21495"/>
                </a:cubicBezTo>
                <a:lnTo>
                  <a:pt x="13138" y="21275"/>
                </a:lnTo>
                <a:cubicBezTo>
                  <a:pt x="13138" y="21218"/>
                  <a:pt x="13114" y="21171"/>
                  <a:pt x="13085" y="21171"/>
                </a:cubicBezTo>
                <a:close/>
                <a:moveTo>
                  <a:pt x="13399" y="21171"/>
                </a:moveTo>
                <a:cubicBezTo>
                  <a:pt x="13370" y="21171"/>
                  <a:pt x="13348" y="21218"/>
                  <a:pt x="13348" y="21275"/>
                </a:cubicBezTo>
                <a:lnTo>
                  <a:pt x="13348" y="21495"/>
                </a:lnTo>
                <a:cubicBezTo>
                  <a:pt x="13348" y="21553"/>
                  <a:pt x="13370" y="21600"/>
                  <a:pt x="13399" y="21600"/>
                </a:cubicBezTo>
                <a:cubicBezTo>
                  <a:pt x="13428" y="21600"/>
                  <a:pt x="13452" y="21553"/>
                  <a:pt x="13452" y="21495"/>
                </a:cubicBezTo>
                <a:lnTo>
                  <a:pt x="13452" y="21275"/>
                </a:lnTo>
                <a:cubicBezTo>
                  <a:pt x="13452" y="21218"/>
                  <a:pt x="13428" y="21171"/>
                  <a:pt x="13399" y="21171"/>
                </a:cubicBezTo>
                <a:close/>
                <a:moveTo>
                  <a:pt x="14249" y="21171"/>
                </a:moveTo>
                <a:cubicBezTo>
                  <a:pt x="14220" y="21171"/>
                  <a:pt x="14196" y="21218"/>
                  <a:pt x="14196" y="21275"/>
                </a:cubicBezTo>
                <a:lnTo>
                  <a:pt x="14196" y="21495"/>
                </a:lnTo>
                <a:cubicBezTo>
                  <a:pt x="14196" y="21553"/>
                  <a:pt x="14220" y="21600"/>
                  <a:pt x="14249" y="21600"/>
                </a:cubicBezTo>
                <a:cubicBezTo>
                  <a:pt x="14278" y="21600"/>
                  <a:pt x="14302" y="21553"/>
                  <a:pt x="14302" y="21495"/>
                </a:cubicBezTo>
                <a:lnTo>
                  <a:pt x="14302" y="21275"/>
                </a:lnTo>
                <a:cubicBezTo>
                  <a:pt x="14302" y="21218"/>
                  <a:pt x="14278" y="21171"/>
                  <a:pt x="14249" y="21171"/>
                </a:cubicBezTo>
                <a:close/>
                <a:moveTo>
                  <a:pt x="14564" y="21171"/>
                </a:moveTo>
                <a:cubicBezTo>
                  <a:pt x="14535" y="21171"/>
                  <a:pt x="14511" y="21218"/>
                  <a:pt x="14511" y="21275"/>
                </a:cubicBezTo>
                <a:lnTo>
                  <a:pt x="14511" y="21495"/>
                </a:lnTo>
                <a:cubicBezTo>
                  <a:pt x="14511" y="21553"/>
                  <a:pt x="14535" y="21600"/>
                  <a:pt x="14564" y="21600"/>
                </a:cubicBezTo>
                <a:cubicBezTo>
                  <a:pt x="14593" y="21600"/>
                  <a:pt x="14617" y="21553"/>
                  <a:pt x="14617" y="21495"/>
                </a:cubicBezTo>
                <a:lnTo>
                  <a:pt x="14617" y="21275"/>
                </a:lnTo>
                <a:cubicBezTo>
                  <a:pt x="14617" y="21218"/>
                  <a:pt x="14593" y="21171"/>
                  <a:pt x="14564" y="21171"/>
                </a:cubicBezTo>
                <a:close/>
                <a:moveTo>
                  <a:pt x="15413" y="21171"/>
                </a:moveTo>
                <a:cubicBezTo>
                  <a:pt x="15384" y="21171"/>
                  <a:pt x="15360" y="21218"/>
                  <a:pt x="15360" y="21275"/>
                </a:cubicBezTo>
                <a:lnTo>
                  <a:pt x="15360" y="21495"/>
                </a:lnTo>
                <a:cubicBezTo>
                  <a:pt x="15360" y="21553"/>
                  <a:pt x="15384" y="21600"/>
                  <a:pt x="15413" y="21600"/>
                </a:cubicBezTo>
                <a:cubicBezTo>
                  <a:pt x="15442" y="21600"/>
                  <a:pt x="15465" y="21553"/>
                  <a:pt x="15465" y="21495"/>
                </a:cubicBezTo>
                <a:lnTo>
                  <a:pt x="15465" y="21275"/>
                </a:lnTo>
                <a:cubicBezTo>
                  <a:pt x="15465" y="21218"/>
                  <a:pt x="15442" y="21171"/>
                  <a:pt x="15413" y="21171"/>
                </a:cubicBezTo>
                <a:close/>
                <a:moveTo>
                  <a:pt x="15728" y="21171"/>
                </a:moveTo>
                <a:cubicBezTo>
                  <a:pt x="15699" y="21171"/>
                  <a:pt x="15675" y="21218"/>
                  <a:pt x="15675" y="21275"/>
                </a:cubicBezTo>
                <a:lnTo>
                  <a:pt x="15675" y="21495"/>
                </a:lnTo>
                <a:cubicBezTo>
                  <a:pt x="15675" y="21553"/>
                  <a:pt x="15699" y="21600"/>
                  <a:pt x="15728" y="21600"/>
                </a:cubicBezTo>
                <a:cubicBezTo>
                  <a:pt x="15757" y="21600"/>
                  <a:pt x="15781" y="21553"/>
                  <a:pt x="15781" y="21495"/>
                </a:cubicBezTo>
                <a:lnTo>
                  <a:pt x="15781" y="21275"/>
                </a:lnTo>
                <a:cubicBezTo>
                  <a:pt x="15781" y="21218"/>
                  <a:pt x="15757" y="21171"/>
                  <a:pt x="15728" y="21171"/>
                </a:cubicBezTo>
                <a:close/>
                <a:moveTo>
                  <a:pt x="16578" y="21171"/>
                </a:moveTo>
                <a:cubicBezTo>
                  <a:pt x="16549" y="21171"/>
                  <a:pt x="16525" y="21218"/>
                  <a:pt x="16525" y="21275"/>
                </a:cubicBezTo>
                <a:lnTo>
                  <a:pt x="16525" y="21495"/>
                </a:lnTo>
                <a:cubicBezTo>
                  <a:pt x="16525" y="21553"/>
                  <a:pt x="16549" y="21600"/>
                  <a:pt x="16578" y="21600"/>
                </a:cubicBezTo>
                <a:cubicBezTo>
                  <a:pt x="16607" y="21600"/>
                  <a:pt x="16630" y="21553"/>
                  <a:pt x="16630" y="21495"/>
                </a:cubicBezTo>
                <a:lnTo>
                  <a:pt x="16630" y="21275"/>
                </a:lnTo>
                <a:cubicBezTo>
                  <a:pt x="16630" y="21218"/>
                  <a:pt x="16607" y="21171"/>
                  <a:pt x="16578" y="21171"/>
                </a:cubicBezTo>
                <a:close/>
                <a:moveTo>
                  <a:pt x="16892" y="21171"/>
                </a:moveTo>
                <a:cubicBezTo>
                  <a:pt x="16863" y="21171"/>
                  <a:pt x="16839" y="21218"/>
                  <a:pt x="16839" y="21275"/>
                </a:cubicBezTo>
                <a:lnTo>
                  <a:pt x="16839" y="21495"/>
                </a:lnTo>
                <a:cubicBezTo>
                  <a:pt x="16839" y="21553"/>
                  <a:pt x="16863" y="21600"/>
                  <a:pt x="16892" y="21600"/>
                </a:cubicBezTo>
                <a:cubicBezTo>
                  <a:pt x="16921" y="21600"/>
                  <a:pt x="16944" y="21553"/>
                  <a:pt x="16944" y="21495"/>
                </a:cubicBezTo>
                <a:lnTo>
                  <a:pt x="16944" y="21275"/>
                </a:lnTo>
                <a:cubicBezTo>
                  <a:pt x="16944" y="21218"/>
                  <a:pt x="16921" y="21171"/>
                  <a:pt x="16892" y="21171"/>
                </a:cubicBezTo>
                <a:close/>
                <a:moveTo>
                  <a:pt x="17741" y="21171"/>
                </a:moveTo>
                <a:cubicBezTo>
                  <a:pt x="17712" y="21171"/>
                  <a:pt x="17689" y="21218"/>
                  <a:pt x="17689" y="21275"/>
                </a:cubicBezTo>
                <a:lnTo>
                  <a:pt x="17689" y="21495"/>
                </a:lnTo>
                <a:cubicBezTo>
                  <a:pt x="17689" y="21553"/>
                  <a:pt x="17712" y="21600"/>
                  <a:pt x="17741" y="21600"/>
                </a:cubicBezTo>
                <a:cubicBezTo>
                  <a:pt x="17770" y="21600"/>
                  <a:pt x="17794" y="21553"/>
                  <a:pt x="17794" y="21495"/>
                </a:cubicBezTo>
                <a:lnTo>
                  <a:pt x="17794" y="21275"/>
                </a:lnTo>
                <a:cubicBezTo>
                  <a:pt x="17794" y="21218"/>
                  <a:pt x="17770" y="21171"/>
                  <a:pt x="17741" y="21171"/>
                </a:cubicBezTo>
                <a:close/>
                <a:moveTo>
                  <a:pt x="18055" y="21171"/>
                </a:moveTo>
                <a:cubicBezTo>
                  <a:pt x="18026" y="21171"/>
                  <a:pt x="18002" y="21218"/>
                  <a:pt x="18002" y="21275"/>
                </a:cubicBezTo>
                <a:lnTo>
                  <a:pt x="18002" y="21495"/>
                </a:lnTo>
                <a:cubicBezTo>
                  <a:pt x="18002" y="21553"/>
                  <a:pt x="18026" y="21600"/>
                  <a:pt x="18055" y="21600"/>
                </a:cubicBezTo>
                <a:cubicBezTo>
                  <a:pt x="18085" y="21600"/>
                  <a:pt x="18108" y="21553"/>
                  <a:pt x="18108" y="21495"/>
                </a:cubicBezTo>
                <a:lnTo>
                  <a:pt x="18108" y="21275"/>
                </a:lnTo>
                <a:cubicBezTo>
                  <a:pt x="18108" y="21218"/>
                  <a:pt x="18085" y="21171"/>
                  <a:pt x="18055" y="21171"/>
                </a:cubicBezTo>
                <a:close/>
                <a:moveTo>
                  <a:pt x="18905" y="21171"/>
                </a:moveTo>
                <a:cubicBezTo>
                  <a:pt x="18876" y="21171"/>
                  <a:pt x="18852" y="21218"/>
                  <a:pt x="18852" y="21275"/>
                </a:cubicBezTo>
                <a:lnTo>
                  <a:pt x="18852" y="21495"/>
                </a:lnTo>
                <a:cubicBezTo>
                  <a:pt x="18852" y="21553"/>
                  <a:pt x="18876" y="21600"/>
                  <a:pt x="18905" y="21600"/>
                </a:cubicBezTo>
                <a:cubicBezTo>
                  <a:pt x="18934" y="21600"/>
                  <a:pt x="18958" y="21553"/>
                  <a:pt x="18958" y="21495"/>
                </a:cubicBezTo>
                <a:lnTo>
                  <a:pt x="18958" y="21275"/>
                </a:lnTo>
                <a:cubicBezTo>
                  <a:pt x="18958" y="21218"/>
                  <a:pt x="18934" y="21171"/>
                  <a:pt x="18905" y="21171"/>
                </a:cubicBezTo>
                <a:close/>
                <a:moveTo>
                  <a:pt x="19220" y="21171"/>
                </a:moveTo>
                <a:cubicBezTo>
                  <a:pt x="19191" y="21171"/>
                  <a:pt x="19167" y="21218"/>
                  <a:pt x="19167" y="21275"/>
                </a:cubicBezTo>
                <a:lnTo>
                  <a:pt x="19167" y="21495"/>
                </a:lnTo>
                <a:cubicBezTo>
                  <a:pt x="19167" y="21553"/>
                  <a:pt x="19191" y="21600"/>
                  <a:pt x="19220" y="21600"/>
                </a:cubicBezTo>
                <a:cubicBezTo>
                  <a:pt x="19249" y="21600"/>
                  <a:pt x="19273" y="21553"/>
                  <a:pt x="19273" y="21495"/>
                </a:cubicBezTo>
                <a:lnTo>
                  <a:pt x="19273" y="21275"/>
                </a:lnTo>
                <a:cubicBezTo>
                  <a:pt x="19273" y="21218"/>
                  <a:pt x="19249" y="21171"/>
                  <a:pt x="19220" y="21171"/>
                </a:cubicBezTo>
                <a:close/>
                <a:moveTo>
                  <a:pt x="20069" y="21171"/>
                </a:moveTo>
                <a:cubicBezTo>
                  <a:pt x="20040" y="21171"/>
                  <a:pt x="20016" y="21218"/>
                  <a:pt x="20016" y="21275"/>
                </a:cubicBezTo>
                <a:lnTo>
                  <a:pt x="20016" y="21495"/>
                </a:lnTo>
                <a:cubicBezTo>
                  <a:pt x="20016" y="21553"/>
                  <a:pt x="20040" y="21600"/>
                  <a:pt x="20069" y="21600"/>
                </a:cubicBezTo>
                <a:cubicBezTo>
                  <a:pt x="20099" y="21600"/>
                  <a:pt x="20122" y="21553"/>
                  <a:pt x="20122" y="21495"/>
                </a:cubicBezTo>
                <a:lnTo>
                  <a:pt x="20122" y="21275"/>
                </a:lnTo>
                <a:cubicBezTo>
                  <a:pt x="20122" y="21218"/>
                  <a:pt x="20099" y="21171"/>
                  <a:pt x="20069" y="21171"/>
                </a:cubicBezTo>
                <a:close/>
                <a:moveTo>
                  <a:pt x="20384" y="21171"/>
                </a:moveTo>
                <a:cubicBezTo>
                  <a:pt x="20355" y="21171"/>
                  <a:pt x="20331" y="21218"/>
                  <a:pt x="20331" y="21275"/>
                </a:cubicBezTo>
                <a:lnTo>
                  <a:pt x="20331" y="21495"/>
                </a:lnTo>
                <a:cubicBezTo>
                  <a:pt x="20331" y="21553"/>
                  <a:pt x="20355" y="21600"/>
                  <a:pt x="20384" y="21600"/>
                </a:cubicBezTo>
                <a:cubicBezTo>
                  <a:pt x="20413" y="21600"/>
                  <a:pt x="20436" y="21553"/>
                  <a:pt x="20436" y="21495"/>
                </a:cubicBezTo>
                <a:lnTo>
                  <a:pt x="20436" y="21275"/>
                </a:lnTo>
                <a:cubicBezTo>
                  <a:pt x="20436" y="21218"/>
                  <a:pt x="20413" y="21171"/>
                  <a:pt x="20384" y="21171"/>
                </a:cubicBezTo>
                <a:close/>
                <a:moveTo>
                  <a:pt x="21234" y="21171"/>
                </a:moveTo>
                <a:cubicBezTo>
                  <a:pt x="21204" y="21171"/>
                  <a:pt x="21181" y="21218"/>
                  <a:pt x="21181" y="21275"/>
                </a:cubicBezTo>
                <a:lnTo>
                  <a:pt x="21181" y="21495"/>
                </a:lnTo>
                <a:cubicBezTo>
                  <a:pt x="21181" y="21553"/>
                  <a:pt x="21204" y="21600"/>
                  <a:pt x="21234" y="21600"/>
                </a:cubicBezTo>
                <a:cubicBezTo>
                  <a:pt x="21263" y="21600"/>
                  <a:pt x="21285" y="21553"/>
                  <a:pt x="21285" y="21495"/>
                </a:cubicBezTo>
                <a:lnTo>
                  <a:pt x="21285" y="21275"/>
                </a:lnTo>
                <a:cubicBezTo>
                  <a:pt x="21285" y="21218"/>
                  <a:pt x="21263" y="21171"/>
                  <a:pt x="21234" y="21171"/>
                </a:cubicBezTo>
                <a:close/>
                <a:moveTo>
                  <a:pt x="21547" y="21171"/>
                </a:moveTo>
                <a:cubicBezTo>
                  <a:pt x="21518" y="21171"/>
                  <a:pt x="21495" y="21218"/>
                  <a:pt x="21495" y="21275"/>
                </a:cubicBezTo>
                <a:lnTo>
                  <a:pt x="21495" y="21495"/>
                </a:lnTo>
                <a:cubicBezTo>
                  <a:pt x="21495" y="21553"/>
                  <a:pt x="21518" y="21600"/>
                  <a:pt x="21547" y="21600"/>
                </a:cubicBezTo>
                <a:cubicBezTo>
                  <a:pt x="21576" y="21600"/>
                  <a:pt x="21600" y="21553"/>
                  <a:pt x="21600" y="21495"/>
                </a:cubicBezTo>
                <a:lnTo>
                  <a:pt x="21600" y="21275"/>
                </a:lnTo>
                <a:cubicBezTo>
                  <a:pt x="21600" y="21218"/>
                  <a:pt x="21576" y="21171"/>
                  <a:pt x="21547" y="21171"/>
                </a:cubicBezTo>
                <a:close/>
              </a:path>
            </a:pathLst>
          </a:custGeom>
          <a:gradFill>
            <a:gsLst>
              <a:gs pos="845">
                <a:srgbClr val="E8E9F0">
                  <a:alpha val="49711"/>
                </a:srgbClr>
              </a:gs>
              <a:gs pos="24764">
                <a:srgbClr val="F4F4F8">
                  <a:alpha val="49711"/>
                </a:srgbClr>
              </a:gs>
              <a:gs pos="34398">
                <a:srgbClr val="FFFFFF">
                  <a:alpha val="49711"/>
                </a:srgbClr>
              </a:gs>
            </a:gsLst>
            <a:path>
              <a:fillToRect l="31295" t="-9993" r="68704" b="109993"/>
            </a:path>
          </a:gradFill>
          <a:ln w="12700">
            <a:miter lim="400000"/>
          </a:ln>
        </p:spPr>
        <p:txBody>
          <a:bodyPr lIns="45719" rIns="45719" anchor="ctr"/>
          <a:lstStyle/>
          <a:p>
            <a:pPr defTabSz="914400">
              <a:lnSpc>
                <a:spcPct val="100000"/>
              </a:lnSpc>
              <a:buClrTx/>
              <a:defRPr sz="1800" baseline="0"/>
            </a:pPr>
            <a:endParaRPr/>
          </a:p>
        </p:txBody>
      </p:sp>
      <p:sp>
        <p:nvSpPr>
          <p:cNvPr id="1106" name="H1 Montserrat SemiBold 64 – nadpis vlevo"/>
          <p:cNvSpPr txBox="1">
            <a:spLocks noGrp="1"/>
          </p:cNvSpPr>
          <p:nvPr>
            <p:ph type="body" sz="quarter" idx="21"/>
          </p:nvPr>
        </p:nvSpPr>
        <p:spPr>
          <a:xfrm>
            <a:off x="1371548" y="1522656"/>
            <a:ext cx="21640905" cy="1092201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/>
          <a:p>
            <a:pPr marL="0" indent="0" algn="ctr" defTabSz="825500">
              <a:lnSpc>
                <a:spcPct val="15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6400" i="1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t>H1 </a:t>
            </a:r>
            <a:r>
              <a:rPr>
                <a:solidFill>
                  <a:srgbClr val="6BE0C3"/>
                </a:solidFill>
              </a:rPr>
              <a:t>Montserrat</a:t>
            </a:r>
            <a:r>
              <a:t> SemiBold 64 – nadpis vlevo</a:t>
            </a:r>
          </a:p>
        </p:txBody>
      </p:sp>
      <p:sp>
        <p:nvSpPr>
          <p:cNvPr id="1107" name="1"/>
          <p:cNvSpPr/>
          <p:nvPr/>
        </p:nvSpPr>
        <p:spPr>
          <a:xfrm>
            <a:off x="7561777" y="4217043"/>
            <a:ext cx="5649585" cy="393550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66" y="9394"/>
                </a:moveTo>
                <a:cubicBezTo>
                  <a:pt x="20112" y="9394"/>
                  <a:pt x="19902" y="9139"/>
                  <a:pt x="19902" y="8631"/>
                </a:cubicBezTo>
                <a:cubicBezTo>
                  <a:pt x="19902" y="8516"/>
                  <a:pt x="19902" y="8422"/>
                  <a:pt x="19918" y="8308"/>
                </a:cubicBezTo>
                <a:lnTo>
                  <a:pt x="20498" y="4224"/>
                </a:lnTo>
                <a:cubicBezTo>
                  <a:pt x="20546" y="3878"/>
                  <a:pt x="20577" y="3532"/>
                  <a:pt x="20577" y="3209"/>
                </a:cubicBezTo>
                <a:cubicBezTo>
                  <a:pt x="20577" y="1223"/>
                  <a:pt x="19646" y="0"/>
                  <a:pt x="18053" y="0"/>
                </a:cubicBezTo>
                <a:lnTo>
                  <a:pt x="6553" y="0"/>
                </a:lnTo>
                <a:cubicBezTo>
                  <a:pt x="5476" y="0"/>
                  <a:pt x="4672" y="306"/>
                  <a:pt x="4089" y="966"/>
                </a:cubicBezTo>
                <a:cubicBezTo>
                  <a:pt x="3507" y="1627"/>
                  <a:pt x="3145" y="2642"/>
                  <a:pt x="2952" y="4061"/>
                </a:cubicBezTo>
                <a:lnTo>
                  <a:pt x="2356" y="8308"/>
                </a:lnTo>
                <a:cubicBezTo>
                  <a:pt x="2300" y="8677"/>
                  <a:pt x="2195" y="8948"/>
                  <a:pt x="2051" y="9127"/>
                </a:cubicBezTo>
                <a:cubicBezTo>
                  <a:pt x="1906" y="9307"/>
                  <a:pt x="1721" y="9394"/>
                  <a:pt x="1504" y="9394"/>
                </a:cubicBezTo>
                <a:lnTo>
                  <a:pt x="386" y="9394"/>
                </a:lnTo>
                <a:lnTo>
                  <a:pt x="0" y="12209"/>
                </a:lnTo>
                <a:lnTo>
                  <a:pt x="1118" y="12209"/>
                </a:lnTo>
                <a:cubicBezTo>
                  <a:pt x="1473" y="12209"/>
                  <a:pt x="1682" y="12463"/>
                  <a:pt x="1682" y="12969"/>
                </a:cubicBezTo>
                <a:cubicBezTo>
                  <a:pt x="1682" y="13084"/>
                  <a:pt x="1682" y="13178"/>
                  <a:pt x="1666" y="13292"/>
                </a:cubicBezTo>
                <a:lnTo>
                  <a:pt x="1102" y="17376"/>
                </a:lnTo>
                <a:cubicBezTo>
                  <a:pt x="1054" y="17745"/>
                  <a:pt x="1023" y="18068"/>
                  <a:pt x="1023" y="18391"/>
                </a:cubicBezTo>
                <a:cubicBezTo>
                  <a:pt x="1023" y="20377"/>
                  <a:pt x="1938" y="21600"/>
                  <a:pt x="3547" y="21600"/>
                </a:cubicBezTo>
                <a:lnTo>
                  <a:pt x="15047" y="21600"/>
                </a:lnTo>
                <a:cubicBezTo>
                  <a:pt x="16116" y="21600"/>
                  <a:pt x="16916" y="21294"/>
                  <a:pt x="17497" y="20634"/>
                </a:cubicBezTo>
                <a:cubicBezTo>
                  <a:pt x="18077" y="19973"/>
                  <a:pt x="18439" y="18958"/>
                  <a:pt x="18632" y="17539"/>
                </a:cubicBezTo>
                <a:lnTo>
                  <a:pt x="19244" y="13292"/>
                </a:lnTo>
                <a:cubicBezTo>
                  <a:pt x="19291" y="12923"/>
                  <a:pt x="19392" y="12652"/>
                  <a:pt x="19537" y="12473"/>
                </a:cubicBezTo>
                <a:cubicBezTo>
                  <a:pt x="19682" y="12293"/>
                  <a:pt x="19871" y="12206"/>
                  <a:pt x="20096" y="12206"/>
                </a:cubicBezTo>
                <a:lnTo>
                  <a:pt x="21198" y="12206"/>
                </a:lnTo>
                <a:lnTo>
                  <a:pt x="21600" y="9391"/>
                </a:lnTo>
                <a:lnTo>
                  <a:pt x="20466" y="9391"/>
                </a:lnTo>
                <a:lnTo>
                  <a:pt x="20466" y="9394"/>
                </a:lnTo>
                <a:close/>
              </a:path>
            </a:pathLst>
          </a:custGeom>
          <a:solidFill>
            <a:srgbClr val="DDFDF5"/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 defTabSz="825500">
              <a:lnSpc>
                <a:spcPct val="100000"/>
              </a:lnSpc>
              <a:buClrTx/>
              <a:defRPr sz="6500" i="1" baseline="0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endParaRPr/>
          </a:p>
        </p:txBody>
      </p:sp>
      <p:sp>
        <p:nvSpPr>
          <p:cNvPr id="1108" name="1"/>
          <p:cNvSpPr/>
          <p:nvPr/>
        </p:nvSpPr>
        <p:spPr>
          <a:xfrm>
            <a:off x="13042791" y="4217043"/>
            <a:ext cx="5649585" cy="393550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66" y="9394"/>
                </a:moveTo>
                <a:cubicBezTo>
                  <a:pt x="20112" y="9394"/>
                  <a:pt x="19902" y="9139"/>
                  <a:pt x="19902" y="8631"/>
                </a:cubicBezTo>
                <a:cubicBezTo>
                  <a:pt x="19902" y="8516"/>
                  <a:pt x="19902" y="8422"/>
                  <a:pt x="19918" y="8308"/>
                </a:cubicBezTo>
                <a:lnTo>
                  <a:pt x="20498" y="4224"/>
                </a:lnTo>
                <a:cubicBezTo>
                  <a:pt x="20546" y="3878"/>
                  <a:pt x="20577" y="3532"/>
                  <a:pt x="20577" y="3209"/>
                </a:cubicBezTo>
                <a:cubicBezTo>
                  <a:pt x="20577" y="1223"/>
                  <a:pt x="19646" y="0"/>
                  <a:pt x="18053" y="0"/>
                </a:cubicBezTo>
                <a:lnTo>
                  <a:pt x="6553" y="0"/>
                </a:lnTo>
                <a:cubicBezTo>
                  <a:pt x="5476" y="0"/>
                  <a:pt x="4672" y="306"/>
                  <a:pt x="4089" y="966"/>
                </a:cubicBezTo>
                <a:cubicBezTo>
                  <a:pt x="3507" y="1627"/>
                  <a:pt x="3145" y="2642"/>
                  <a:pt x="2952" y="4061"/>
                </a:cubicBezTo>
                <a:lnTo>
                  <a:pt x="2356" y="8308"/>
                </a:lnTo>
                <a:cubicBezTo>
                  <a:pt x="2300" y="8677"/>
                  <a:pt x="2195" y="8948"/>
                  <a:pt x="2051" y="9127"/>
                </a:cubicBezTo>
                <a:cubicBezTo>
                  <a:pt x="1906" y="9307"/>
                  <a:pt x="1721" y="9394"/>
                  <a:pt x="1504" y="9394"/>
                </a:cubicBezTo>
                <a:lnTo>
                  <a:pt x="386" y="9394"/>
                </a:lnTo>
                <a:lnTo>
                  <a:pt x="0" y="12209"/>
                </a:lnTo>
                <a:lnTo>
                  <a:pt x="1118" y="12209"/>
                </a:lnTo>
                <a:cubicBezTo>
                  <a:pt x="1473" y="12209"/>
                  <a:pt x="1682" y="12463"/>
                  <a:pt x="1682" y="12969"/>
                </a:cubicBezTo>
                <a:cubicBezTo>
                  <a:pt x="1682" y="13084"/>
                  <a:pt x="1682" y="13178"/>
                  <a:pt x="1666" y="13292"/>
                </a:cubicBezTo>
                <a:lnTo>
                  <a:pt x="1102" y="17376"/>
                </a:lnTo>
                <a:cubicBezTo>
                  <a:pt x="1054" y="17745"/>
                  <a:pt x="1023" y="18068"/>
                  <a:pt x="1023" y="18391"/>
                </a:cubicBezTo>
                <a:cubicBezTo>
                  <a:pt x="1023" y="20377"/>
                  <a:pt x="1938" y="21600"/>
                  <a:pt x="3547" y="21600"/>
                </a:cubicBezTo>
                <a:lnTo>
                  <a:pt x="15047" y="21600"/>
                </a:lnTo>
                <a:cubicBezTo>
                  <a:pt x="16116" y="21600"/>
                  <a:pt x="16916" y="21294"/>
                  <a:pt x="17497" y="20634"/>
                </a:cubicBezTo>
                <a:cubicBezTo>
                  <a:pt x="18077" y="19973"/>
                  <a:pt x="18439" y="18958"/>
                  <a:pt x="18632" y="17539"/>
                </a:cubicBezTo>
                <a:lnTo>
                  <a:pt x="19244" y="13292"/>
                </a:lnTo>
                <a:cubicBezTo>
                  <a:pt x="19291" y="12923"/>
                  <a:pt x="19392" y="12652"/>
                  <a:pt x="19537" y="12473"/>
                </a:cubicBezTo>
                <a:cubicBezTo>
                  <a:pt x="19682" y="12293"/>
                  <a:pt x="19871" y="12206"/>
                  <a:pt x="20096" y="12206"/>
                </a:cubicBezTo>
                <a:lnTo>
                  <a:pt x="21198" y="12206"/>
                </a:lnTo>
                <a:lnTo>
                  <a:pt x="21600" y="9391"/>
                </a:lnTo>
                <a:lnTo>
                  <a:pt x="20466" y="9391"/>
                </a:lnTo>
                <a:lnTo>
                  <a:pt x="20466" y="9394"/>
                </a:lnTo>
                <a:close/>
              </a:path>
            </a:pathLst>
          </a:custGeom>
          <a:solidFill>
            <a:srgbClr val="DDFDF5"/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 defTabSz="825500">
              <a:lnSpc>
                <a:spcPct val="100000"/>
              </a:lnSpc>
              <a:buClrTx/>
              <a:defRPr sz="6500" i="1" baseline="0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endParaRPr/>
          </a:p>
        </p:txBody>
      </p:sp>
      <p:sp>
        <p:nvSpPr>
          <p:cNvPr id="1109" name="1"/>
          <p:cNvSpPr/>
          <p:nvPr/>
        </p:nvSpPr>
        <p:spPr>
          <a:xfrm>
            <a:off x="6650711" y="8901924"/>
            <a:ext cx="5649585" cy="3935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66" y="9394"/>
                </a:moveTo>
                <a:cubicBezTo>
                  <a:pt x="20112" y="9394"/>
                  <a:pt x="19902" y="9139"/>
                  <a:pt x="19902" y="8631"/>
                </a:cubicBezTo>
                <a:cubicBezTo>
                  <a:pt x="19902" y="8516"/>
                  <a:pt x="19902" y="8422"/>
                  <a:pt x="19918" y="8308"/>
                </a:cubicBezTo>
                <a:lnTo>
                  <a:pt x="20498" y="4224"/>
                </a:lnTo>
                <a:cubicBezTo>
                  <a:pt x="20546" y="3878"/>
                  <a:pt x="20577" y="3532"/>
                  <a:pt x="20577" y="3209"/>
                </a:cubicBezTo>
                <a:cubicBezTo>
                  <a:pt x="20577" y="1223"/>
                  <a:pt x="19646" y="0"/>
                  <a:pt x="18053" y="0"/>
                </a:cubicBezTo>
                <a:lnTo>
                  <a:pt x="6553" y="0"/>
                </a:lnTo>
                <a:cubicBezTo>
                  <a:pt x="5476" y="0"/>
                  <a:pt x="4672" y="306"/>
                  <a:pt x="4089" y="966"/>
                </a:cubicBezTo>
                <a:cubicBezTo>
                  <a:pt x="3507" y="1627"/>
                  <a:pt x="3145" y="2642"/>
                  <a:pt x="2952" y="4061"/>
                </a:cubicBezTo>
                <a:lnTo>
                  <a:pt x="2356" y="8308"/>
                </a:lnTo>
                <a:cubicBezTo>
                  <a:pt x="2300" y="8677"/>
                  <a:pt x="2195" y="8948"/>
                  <a:pt x="2051" y="9127"/>
                </a:cubicBezTo>
                <a:cubicBezTo>
                  <a:pt x="1906" y="9307"/>
                  <a:pt x="1721" y="9394"/>
                  <a:pt x="1504" y="9394"/>
                </a:cubicBezTo>
                <a:lnTo>
                  <a:pt x="386" y="9394"/>
                </a:lnTo>
                <a:lnTo>
                  <a:pt x="0" y="12209"/>
                </a:lnTo>
                <a:lnTo>
                  <a:pt x="1118" y="12209"/>
                </a:lnTo>
                <a:cubicBezTo>
                  <a:pt x="1473" y="12209"/>
                  <a:pt x="1682" y="12463"/>
                  <a:pt x="1682" y="12969"/>
                </a:cubicBezTo>
                <a:cubicBezTo>
                  <a:pt x="1682" y="13084"/>
                  <a:pt x="1682" y="13178"/>
                  <a:pt x="1666" y="13292"/>
                </a:cubicBezTo>
                <a:lnTo>
                  <a:pt x="1102" y="17376"/>
                </a:lnTo>
                <a:cubicBezTo>
                  <a:pt x="1054" y="17745"/>
                  <a:pt x="1023" y="18068"/>
                  <a:pt x="1023" y="18391"/>
                </a:cubicBezTo>
                <a:cubicBezTo>
                  <a:pt x="1023" y="20377"/>
                  <a:pt x="1938" y="21600"/>
                  <a:pt x="3547" y="21600"/>
                </a:cubicBezTo>
                <a:lnTo>
                  <a:pt x="15047" y="21600"/>
                </a:lnTo>
                <a:cubicBezTo>
                  <a:pt x="16116" y="21600"/>
                  <a:pt x="16916" y="21294"/>
                  <a:pt x="17497" y="20634"/>
                </a:cubicBezTo>
                <a:cubicBezTo>
                  <a:pt x="18077" y="19973"/>
                  <a:pt x="18439" y="18958"/>
                  <a:pt x="18632" y="17539"/>
                </a:cubicBezTo>
                <a:lnTo>
                  <a:pt x="19244" y="13292"/>
                </a:lnTo>
                <a:cubicBezTo>
                  <a:pt x="19291" y="12923"/>
                  <a:pt x="19392" y="12652"/>
                  <a:pt x="19537" y="12473"/>
                </a:cubicBezTo>
                <a:cubicBezTo>
                  <a:pt x="19682" y="12293"/>
                  <a:pt x="19871" y="12206"/>
                  <a:pt x="20096" y="12206"/>
                </a:cubicBezTo>
                <a:lnTo>
                  <a:pt x="21198" y="12206"/>
                </a:lnTo>
                <a:lnTo>
                  <a:pt x="21600" y="9391"/>
                </a:lnTo>
                <a:lnTo>
                  <a:pt x="20466" y="9391"/>
                </a:lnTo>
                <a:lnTo>
                  <a:pt x="20466" y="9394"/>
                </a:lnTo>
                <a:close/>
              </a:path>
            </a:pathLst>
          </a:custGeom>
          <a:solidFill>
            <a:srgbClr val="DDFDF5"/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 defTabSz="825500">
              <a:lnSpc>
                <a:spcPct val="100000"/>
              </a:lnSpc>
              <a:buClrTx/>
              <a:defRPr sz="6500" i="1" baseline="0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endParaRPr/>
          </a:p>
        </p:txBody>
      </p:sp>
      <p:sp>
        <p:nvSpPr>
          <p:cNvPr id="1110" name="1"/>
          <p:cNvSpPr/>
          <p:nvPr/>
        </p:nvSpPr>
        <p:spPr>
          <a:xfrm>
            <a:off x="12076467" y="8901924"/>
            <a:ext cx="5649585" cy="3935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66" y="9394"/>
                </a:moveTo>
                <a:cubicBezTo>
                  <a:pt x="20112" y="9394"/>
                  <a:pt x="19902" y="9139"/>
                  <a:pt x="19902" y="8631"/>
                </a:cubicBezTo>
                <a:cubicBezTo>
                  <a:pt x="19902" y="8516"/>
                  <a:pt x="19902" y="8422"/>
                  <a:pt x="19918" y="8308"/>
                </a:cubicBezTo>
                <a:lnTo>
                  <a:pt x="20498" y="4224"/>
                </a:lnTo>
                <a:cubicBezTo>
                  <a:pt x="20546" y="3878"/>
                  <a:pt x="20577" y="3532"/>
                  <a:pt x="20577" y="3209"/>
                </a:cubicBezTo>
                <a:cubicBezTo>
                  <a:pt x="20577" y="1223"/>
                  <a:pt x="19646" y="0"/>
                  <a:pt x="18053" y="0"/>
                </a:cubicBezTo>
                <a:lnTo>
                  <a:pt x="6553" y="0"/>
                </a:lnTo>
                <a:cubicBezTo>
                  <a:pt x="5476" y="0"/>
                  <a:pt x="4672" y="306"/>
                  <a:pt x="4089" y="966"/>
                </a:cubicBezTo>
                <a:cubicBezTo>
                  <a:pt x="3507" y="1627"/>
                  <a:pt x="3145" y="2642"/>
                  <a:pt x="2952" y="4061"/>
                </a:cubicBezTo>
                <a:lnTo>
                  <a:pt x="2356" y="8308"/>
                </a:lnTo>
                <a:cubicBezTo>
                  <a:pt x="2300" y="8677"/>
                  <a:pt x="2195" y="8948"/>
                  <a:pt x="2051" y="9127"/>
                </a:cubicBezTo>
                <a:cubicBezTo>
                  <a:pt x="1906" y="9307"/>
                  <a:pt x="1721" y="9394"/>
                  <a:pt x="1504" y="9394"/>
                </a:cubicBezTo>
                <a:lnTo>
                  <a:pt x="386" y="9394"/>
                </a:lnTo>
                <a:lnTo>
                  <a:pt x="0" y="12209"/>
                </a:lnTo>
                <a:lnTo>
                  <a:pt x="1118" y="12209"/>
                </a:lnTo>
                <a:cubicBezTo>
                  <a:pt x="1473" y="12209"/>
                  <a:pt x="1682" y="12463"/>
                  <a:pt x="1682" y="12969"/>
                </a:cubicBezTo>
                <a:cubicBezTo>
                  <a:pt x="1682" y="13084"/>
                  <a:pt x="1682" y="13178"/>
                  <a:pt x="1666" y="13292"/>
                </a:cubicBezTo>
                <a:lnTo>
                  <a:pt x="1102" y="17376"/>
                </a:lnTo>
                <a:cubicBezTo>
                  <a:pt x="1054" y="17745"/>
                  <a:pt x="1023" y="18068"/>
                  <a:pt x="1023" y="18391"/>
                </a:cubicBezTo>
                <a:cubicBezTo>
                  <a:pt x="1023" y="20377"/>
                  <a:pt x="1938" y="21600"/>
                  <a:pt x="3547" y="21600"/>
                </a:cubicBezTo>
                <a:lnTo>
                  <a:pt x="15047" y="21600"/>
                </a:lnTo>
                <a:cubicBezTo>
                  <a:pt x="16116" y="21600"/>
                  <a:pt x="16916" y="21294"/>
                  <a:pt x="17497" y="20634"/>
                </a:cubicBezTo>
                <a:cubicBezTo>
                  <a:pt x="18077" y="19973"/>
                  <a:pt x="18439" y="18958"/>
                  <a:pt x="18632" y="17539"/>
                </a:cubicBezTo>
                <a:lnTo>
                  <a:pt x="19244" y="13292"/>
                </a:lnTo>
                <a:cubicBezTo>
                  <a:pt x="19291" y="12923"/>
                  <a:pt x="19392" y="12652"/>
                  <a:pt x="19537" y="12473"/>
                </a:cubicBezTo>
                <a:cubicBezTo>
                  <a:pt x="19682" y="12293"/>
                  <a:pt x="19871" y="12206"/>
                  <a:pt x="20096" y="12206"/>
                </a:cubicBezTo>
                <a:lnTo>
                  <a:pt x="21198" y="12206"/>
                </a:lnTo>
                <a:lnTo>
                  <a:pt x="21600" y="9391"/>
                </a:lnTo>
                <a:lnTo>
                  <a:pt x="20466" y="9391"/>
                </a:lnTo>
                <a:lnTo>
                  <a:pt x="20466" y="9394"/>
                </a:lnTo>
                <a:close/>
              </a:path>
            </a:pathLst>
          </a:custGeom>
          <a:solidFill>
            <a:srgbClr val="DDFDF5"/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 defTabSz="825500">
              <a:lnSpc>
                <a:spcPct val="100000"/>
              </a:lnSpc>
              <a:buClrTx/>
              <a:defRPr sz="6500" i="1" baseline="0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endParaRPr/>
          </a:p>
        </p:txBody>
      </p:sp>
      <p:sp>
        <p:nvSpPr>
          <p:cNvPr id="1111" name="Přímá spojovací šipka 13"/>
          <p:cNvSpPr/>
          <p:nvPr/>
        </p:nvSpPr>
        <p:spPr>
          <a:xfrm>
            <a:off x="6404224" y="8525134"/>
            <a:ext cx="12558493" cy="1"/>
          </a:xfrm>
          <a:prstGeom prst="line">
            <a:avLst/>
          </a:prstGeom>
          <a:ln w="19050" cap="rnd">
            <a:solidFill>
              <a:srgbClr val="040E3C"/>
            </a:solidFill>
            <a:miter lim="400000"/>
          </a:ln>
        </p:spPr>
        <p:txBody>
          <a:bodyPr lIns="45718" tIns="45718" rIns="45718" bIns="45718"/>
          <a:lstStyle/>
          <a:p>
            <a:pPr>
              <a:buClrTx/>
              <a:defRPr baseline="938">
                <a:latin typeface="+mn-lt"/>
                <a:ea typeface="+mn-ea"/>
                <a:cs typeface="+mn-cs"/>
                <a:sym typeface="Montserrat SemiBold"/>
              </a:defRPr>
            </a:pPr>
            <a:endParaRPr/>
          </a:p>
        </p:txBody>
      </p:sp>
      <p:sp>
        <p:nvSpPr>
          <p:cNvPr id="1112" name="Přímá spojovací šipka 14"/>
          <p:cNvSpPr/>
          <p:nvPr/>
        </p:nvSpPr>
        <p:spPr>
          <a:xfrm flipV="1">
            <a:off x="11799497" y="3851527"/>
            <a:ext cx="1792114" cy="9148468"/>
          </a:xfrm>
          <a:prstGeom prst="line">
            <a:avLst/>
          </a:prstGeom>
          <a:ln w="19050" cap="rnd">
            <a:solidFill>
              <a:srgbClr val="040E3C"/>
            </a:solidFill>
            <a:miter lim="400000"/>
          </a:ln>
        </p:spPr>
        <p:txBody>
          <a:bodyPr lIns="45718" tIns="45718" rIns="45718" bIns="45718"/>
          <a:lstStyle/>
          <a:p>
            <a:pPr>
              <a:buClrTx/>
              <a:defRPr baseline="938">
                <a:latin typeface="+mn-lt"/>
                <a:ea typeface="+mn-ea"/>
                <a:cs typeface="+mn-cs"/>
                <a:sym typeface="Montserrat SemiBold"/>
              </a:defRPr>
            </a:pPr>
            <a:endParaRPr/>
          </a:p>
        </p:txBody>
      </p:sp>
      <p:sp>
        <p:nvSpPr>
          <p:cNvPr id="1113" name="TextovéPole 20"/>
          <p:cNvSpPr txBox="1">
            <a:spLocks noGrp="1"/>
          </p:cNvSpPr>
          <p:nvPr>
            <p:ph type="body" sz="quarter" idx="22"/>
          </p:nvPr>
        </p:nvSpPr>
        <p:spPr>
          <a:xfrm>
            <a:off x="9769195" y="3415965"/>
            <a:ext cx="2307272" cy="546133"/>
          </a:xfrm>
          <a:prstGeom prst="rect">
            <a:avLst/>
          </a:prstGeom>
        </p:spPr>
        <p:txBody>
          <a:bodyPr lIns="50800" tIns="50800" rIns="50800" bIns="50800" anchor="ctr">
            <a:noAutofit/>
          </a:bodyPr>
          <a:lstStyle>
            <a:lvl1pPr marL="0" indent="0" algn="ctr" defTabSz="457200">
              <a:lnSpc>
                <a:spcPct val="130000"/>
              </a:lnSpc>
              <a:spcBef>
                <a:spcPts val="0"/>
              </a:spcBef>
              <a:buSzTx/>
              <a:buFontTx/>
              <a:buNone/>
              <a:defRPr sz="3000" i="1"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URGENTNÍ</a:t>
            </a:r>
          </a:p>
        </p:txBody>
      </p:sp>
      <p:sp>
        <p:nvSpPr>
          <p:cNvPr id="1114" name="TextovéPole 21"/>
          <p:cNvSpPr txBox="1">
            <a:spLocks noGrp="1"/>
          </p:cNvSpPr>
          <p:nvPr>
            <p:ph type="body" sz="quarter" idx="23"/>
          </p:nvPr>
        </p:nvSpPr>
        <p:spPr>
          <a:xfrm>
            <a:off x="14947487" y="3425438"/>
            <a:ext cx="2941369" cy="546133"/>
          </a:xfrm>
          <a:prstGeom prst="rect">
            <a:avLst/>
          </a:prstGeom>
        </p:spPr>
        <p:txBody>
          <a:bodyPr lIns="50800" tIns="50800" rIns="50800" bIns="50800" anchor="ctr">
            <a:noAutofit/>
          </a:bodyPr>
          <a:lstStyle/>
          <a:p>
            <a:pPr marL="0" indent="0" algn="ctr" defTabSz="457200">
              <a:lnSpc>
                <a:spcPct val="130000"/>
              </a:lnSpc>
              <a:spcBef>
                <a:spcPts val="0"/>
              </a:spcBef>
              <a:buSzTx/>
              <a:buFontTx/>
              <a:buNone/>
              <a:defRPr sz="3000" i="1">
                <a:solidFill>
                  <a:srgbClr val="FF7575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t>NE</a:t>
            </a:r>
            <a:r>
              <a:rPr>
                <a:solidFill>
                  <a:srgbClr val="000000"/>
                </a:solidFill>
              </a:rPr>
              <a:t>URGENTNÍ</a:t>
            </a:r>
          </a:p>
        </p:txBody>
      </p:sp>
      <p:sp>
        <p:nvSpPr>
          <p:cNvPr id="1115" name="TextovéPole 23"/>
          <p:cNvSpPr txBox="1">
            <a:spLocks noGrp="1"/>
          </p:cNvSpPr>
          <p:nvPr>
            <p:ph type="body" sz="quarter" idx="24"/>
          </p:nvPr>
        </p:nvSpPr>
        <p:spPr>
          <a:xfrm rot="16860000">
            <a:off x="5497075" y="5762821"/>
            <a:ext cx="2307273" cy="546133"/>
          </a:xfrm>
          <a:prstGeom prst="rect">
            <a:avLst/>
          </a:prstGeom>
        </p:spPr>
        <p:txBody>
          <a:bodyPr lIns="50800" tIns="50800" rIns="50800" bIns="50800" anchor="ctr">
            <a:noAutofit/>
          </a:bodyPr>
          <a:lstStyle>
            <a:lvl1pPr marL="0" indent="0" algn="ctr" defTabSz="457200">
              <a:lnSpc>
                <a:spcPct val="130000"/>
              </a:lnSpc>
              <a:spcBef>
                <a:spcPts val="0"/>
              </a:spcBef>
              <a:buSzTx/>
              <a:buFontTx/>
              <a:buNone/>
              <a:defRPr sz="3000" i="1"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DŮLEŽITÉ</a:t>
            </a:r>
          </a:p>
        </p:txBody>
      </p:sp>
      <p:sp>
        <p:nvSpPr>
          <p:cNvPr id="1116" name="TextovéPole 25"/>
          <p:cNvSpPr txBox="1">
            <a:spLocks noGrp="1"/>
          </p:cNvSpPr>
          <p:nvPr>
            <p:ph type="body" sz="quarter" idx="25"/>
          </p:nvPr>
        </p:nvSpPr>
        <p:spPr>
          <a:xfrm rot="16859744">
            <a:off x="4499165" y="10713137"/>
            <a:ext cx="2941369" cy="546133"/>
          </a:xfrm>
          <a:prstGeom prst="rect">
            <a:avLst/>
          </a:prstGeom>
        </p:spPr>
        <p:txBody>
          <a:bodyPr lIns="50800" tIns="50800" rIns="50800" bIns="50800" anchor="ctr">
            <a:noAutofit/>
          </a:bodyPr>
          <a:lstStyle/>
          <a:p>
            <a:pPr marL="0" indent="0" algn="ctr" defTabSz="457200">
              <a:lnSpc>
                <a:spcPct val="130000"/>
              </a:lnSpc>
              <a:spcBef>
                <a:spcPts val="0"/>
              </a:spcBef>
              <a:buSzTx/>
              <a:buFontTx/>
              <a:buNone/>
              <a:defRPr sz="3000" i="1">
                <a:solidFill>
                  <a:srgbClr val="FF7575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t>NE</a:t>
            </a:r>
            <a:r>
              <a:rPr>
                <a:solidFill>
                  <a:srgbClr val="000000"/>
                </a:solidFill>
              </a:rPr>
              <a:t>DŮLEŽITÉ</a:t>
            </a:r>
          </a:p>
        </p:txBody>
      </p:sp>
      <p:sp>
        <p:nvSpPr>
          <p:cNvPr id="1117" name="Grafický objekt 29"/>
          <p:cNvSpPr>
            <a:spLocks noGrp="1"/>
          </p:cNvSpPr>
          <p:nvPr>
            <p:ph type="pic" sz="quarter" idx="26"/>
          </p:nvPr>
        </p:nvSpPr>
        <p:spPr>
          <a:xfrm>
            <a:off x="14504385" y="9953665"/>
            <a:ext cx="793745" cy="860051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1118" name="Grafický objekt 31"/>
          <p:cNvSpPr>
            <a:spLocks noGrp="1"/>
          </p:cNvSpPr>
          <p:nvPr>
            <p:ph type="pic" sz="quarter" idx="27"/>
          </p:nvPr>
        </p:nvSpPr>
        <p:spPr>
          <a:xfrm>
            <a:off x="15430678" y="5266562"/>
            <a:ext cx="873812" cy="873812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1119" name="Grafický objekt 33"/>
          <p:cNvSpPr>
            <a:spLocks noGrp="1"/>
          </p:cNvSpPr>
          <p:nvPr>
            <p:ph type="pic" sz="quarter" idx="28"/>
          </p:nvPr>
        </p:nvSpPr>
        <p:spPr>
          <a:xfrm>
            <a:off x="8977582" y="9817872"/>
            <a:ext cx="995843" cy="995844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1120" name="Grafický objekt 41"/>
          <p:cNvSpPr>
            <a:spLocks noGrp="1"/>
          </p:cNvSpPr>
          <p:nvPr>
            <p:ph type="pic" sz="quarter" idx="29"/>
          </p:nvPr>
        </p:nvSpPr>
        <p:spPr>
          <a:xfrm>
            <a:off x="9949664" y="5250386"/>
            <a:ext cx="873811" cy="873812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1121" name="TextovéPole 42"/>
          <p:cNvSpPr txBox="1">
            <a:spLocks noGrp="1"/>
          </p:cNvSpPr>
          <p:nvPr>
            <p:ph type="body" sz="quarter" idx="30"/>
          </p:nvPr>
        </p:nvSpPr>
        <p:spPr>
          <a:xfrm>
            <a:off x="8097766" y="6266193"/>
            <a:ext cx="4577607" cy="509724"/>
          </a:xfrm>
          <a:prstGeom prst="rect">
            <a:avLst/>
          </a:prstGeom>
        </p:spPr>
        <p:txBody>
          <a:bodyPr lIns="50800" tIns="50800" rIns="50800" bIns="50800" anchor="ctr">
            <a:noAutofit/>
          </a:bodyPr>
          <a:lstStyle>
            <a:lvl1pPr marL="0" indent="0" algn="ctr" defTabSz="457200">
              <a:lnSpc>
                <a:spcPct val="130000"/>
              </a:lnSpc>
              <a:spcBef>
                <a:spcPts val="0"/>
              </a:spcBef>
              <a:buSzTx/>
              <a:buFontTx/>
              <a:buNone/>
              <a:defRPr i="1">
                <a:latin typeface="+mn-lt"/>
                <a:ea typeface="+mn-ea"/>
                <a:cs typeface="+mn-cs"/>
                <a:sym typeface="Montserrat SemiBold"/>
              </a:defRPr>
            </a:lvl1pPr>
          </a:lstStyle>
          <a:p>
            <a:r>
              <a:t>Udělej </a:t>
            </a:r>
          </a:p>
        </p:txBody>
      </p:sp>
      <p:sp>
        <p:nvSpPr>
          <p:cNvPr id="1122" name="TextovéPole 43"/>
          <p:cNvSpPr txBox="1">
            <a:spLocks noGrp="1"/>
          </p:cNvSpPr>
          <p:nvPr>
            <p:ph type="body" sz="quarter" idx="31"/>
          </p:nvPr>
        </p:nvSpPr>
        <p:spPr>
          <a:xfrm>
            <a:off x="13578780" y="6266193"/>
            <a:ext cx="4577606" cy="509724"/>
          </a:xfrm>
          <a:prstGeom prst="rect">
            <a:avLst/>
          </a:prstGeom>
        </p:spPr>
        <p:txBody>
          <a:bodyPr lIns="50800" tIns="50800" rIns="50800" bIns="50800" anchor="ctr">
            <a:noAutofit/>
          </a:bodyPr>
          <a:lstStyle>
            <a:lvl1pPr marL="0" indent="0" algn="ctr" defTabSz="457200">
              <a:lnSpc>
                <a:spcPct val="130000"/>
              </a:lnSpc>
              <a:spcBef>
                <a:spcPts val="0"/>
              </a:spcBef>
              <a:buSzTx/>
              <a:buFontTx/>
              <a:buNone/>
              <a:defRPr i="1">
                <a:latin typeface="+mn-lt"/>
                <a:ea typeface="+mn-ea"/>
                <a:cs typeface="+mn-cs"/>
                <a:sym typeface="Montserrat SemiBold"/>
              </a:defRPr>
            </a:lvl1pPr>
          </a:lstStyle>
          <a:p>
            <a:r>
              <a:t>Naplánuj </a:t>
            </a:r>
          </a:p>
        </p:txBody>
      </p:sp>
      <p:sp>
        <p:nvSpPr>
          <p:cNvPr id="1123" name="TextovéPole 44"/>
          <p:cNvSpPr txBox="1">
            <a:spLocks noGrp="1"/>
          </p:cNvSpPr>
          <p:nvPr>
            <p:ph type="body" sz="quarter" idx="32"/>
          </p:nvPr>
        </p:nvSpPr>
        <p:spPr>
          <a:xfrm>
            <a:off x="7186700" y="10941701"/>
            <a:ext cx="4577607" cy="509724"/>
          </a:xfrm>
          <a:prstGeom prst="rect">
            <a:avLst/>
          </a:prstGeom>
        </p:spPr>
        <p:txBody>
          <a:bodyPr lIns="50800" tIns="50800" rIns="50800" bIns="50800" anchor="ctr">
            <a:noAutofit/>
          </a:bodyPr>
          <a:lstStyle>
            <a:lvl1pPr marL="0" indent="0" algn="ctr" defTabSz="457200">
              <a:lnSpc>
                <a:spcPct val="130000"/>
              </a:lnSpc>
              <a:spcBef>
                <a:spcPts val="0"/>
              </a:spcBef>
              <a:buSzTx/>
              <a:buFontTx/>
              <a:buNone/>
              <a:defRPr i="1">
                <a:latin typeface="+mn-lt"/>
                <a:ea typeface="+mn-ea"/>
                <a:cs typeface="+mn-cs"/>
                <a:sym typeface="Montserrat SemiBold"/>
              </a:defRPr>
            </a:lvl1pPr>
          </a:lstStyle>
          <a:p>
            <a:r>
              <a:t>Deleguj </a:t>
            </a:r>
          </a:p>
        </p:txBody>
      </p:sp>
      <p:sp>
        <p:nvSpPr>
          <p:cNvPr id="1124" name="TextovéPole 45"/>
          <p:cNvSpPr txBox="1">
            <a:spLocks noGrp="1"/>
          </p:cNvSpPr>
          <p:nvPr>
            <p:ph type="body" sz="quarter" idx="33"/>
          </p:nvPr>
        </p:nvSpPr>
        <p:spPr>
          <a:xfrm>
            <a:off x="12612456" y="10941701"/>
            <a:ext cx="4577606" cy="509724"/>
          </a:xfrm>
          <a:prstGeom prst="rect">
            <a:avLst/>
          </a:prstGeom>
        </p:spPr>
        <p:txBody>
          <a:bodyPr lIns="50800" tIns="50800" rIns="50800" bIns="50800" anchor="ctr">
            <a:noAutofit/>
          </a:bodyPr>
          <a:lstStyle>
            <a:lvl1pPr marL="0" indent="0" algn="ctr" defTabSz="457200">
              <a:lnSpc>
                <a:spcPct val="130000"/>
              </a:lnSpc>
              <a:spcBef>
                <a:spcPts val="0"/>
              </a:spcBef>
              <a:buSzTx/>
              <a:buFontTx/>
              <a:buNone/>
              <a:defRPr i="1">
                <a:latin typeface="+mn-lt"/>
                <a:ea typeface="+mn-ea"/>
                <a:cs typeface="+mn-cs"/>
                <a:sym typeface="Montserrat SemiBold"/>
              </a:defRPr>
            </a:lvl1pPr>
          </a:lstStyle>
          <a:p>
            <a:r>
              <a:t>Vymaž</a:t>
            </a:r>
          </a:p>
        </p:txBody>
      </p:sp>
      <p:sp>
        <p:nvSpPr>
          <p:cNvPr id="1125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2001499" y="13080999"/>
            <a:ext cx="368505" cy="374600"/>
          </a:xfrm>
          <a:prstGeom prst="rect">
            <a:avLst/>
          </a:prstGeom>
        </p:spPr>
        <p:txBody>
          <a:bodyPr lIns="50800" tIns="50800" rIns="50800" bIns="50800" anchor="b"/>
          <a:lstStyle>
            <a:lvl1pPr algn="ctr" defTabSz="584200">
              <a:buClr>
                <a:srgbClr val="000000"/>
              </a:buClr>
              <a:defRPr sz="1800" b="0">
                <a:solidFill>
                  <a:srgbClr val="000000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časová os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2" name="Volný tvar 6"/>
          <p:cNvSpPr/>
          <p:nvPr/>
        </p:nvSpPr>
        <p:spPr>
          <a:xfrm>
            <a:off x="134619" y="128682"/>
            <a:ext cx="24114762" cy="122132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3" y="0"/>
                </a:moveTo>
                <a:cubicBezTo>
                  <a:pt x="24" y="0"/>
                  <a:pt x="0" y="47"/>
                  <a:pt x="0" y="105"/>
                </a:cubicBezTo>
                <a:lnTo>
                  <a:pt x="0" y="325"/>
                </a:lnTo>
                <a:cubicBezTo>
                  <a:pt x="0" y="382"/>
                  <a:pt x="24" y="427"/>
                  <a:pt x="53" y="427"/>
                </a:cubicBezTo>
                <a:cubicBezTo>
                  <a:pt x="82" y="427"/>
                  <a:pt x="106" y="382"/>
                  <a:pt x="106" y="325"/>
                </a:cubicBezTo>
                <a:lnTo>
                  <a:pt x="106" y="105"/>
                </a:lnTo>
                <a:cubicBezTo>
                  <a:pt x="106" y="47"/>
                  <a:pt x="82" y="0"/>
                  <a:pt x="53" y="0"/>
                </a:cubicBezTo>
                <a:close/>
                <a:moveTo>
                  <a:pt x="367" y="0"/>
                </a:moveTo>
                <a:cubicBezTo>
                  <a:pt x="338" y="0"/>
                  <a:pt x="315" y="47"/>
                  <a:pt x="315" y="105"/>
                </a:cubicBezTo>
                <a:lnTo>
                  <a:pt x="315" y="325"/>
                </a:lnTo>
                <a:cubicBezTo>
                  <a:pt x="315" y="382"/>
                  <a:pt x="338" y="427"/>
                  <a:pt x="367" y="427"/>
                </a:cubicBezTo>
                <a:cubicBezTo>
                  <a:pt x="397" y="427"/>
                  <a:pt x="420" y="382"/>
                  <a:pt x="420" y="325"/>
                </a:cubicBezTo>
                <a:lnTo>
                  <a:pt x="420" y="105"/>
                </a:lnTo>
                <a:cubicBezTo>
                  <a:pt x="420" y="47"/>
                  <a:pt x="397" y="0"/>
                  <a:pt x="367" y="0"/>
                </a:cubicBezTo>
                <a:close/>
                <a:moveTo>
                  <a:pt x="1217" y="0"/>
                </a:moveTo>
                <a:cubicBezTo>
                  <a:pt x="1188" y="0"/>
                  <a:pt x="1164" y="47"/>
                  <a:pt x="1164" y="105"/>
                </a:cubicBezTo>
                <a:lnTo>
                  <a:pt x="1164" y="325"/>
                </a:lnTo>
                <a:cubicBezTo>
                  <a:pt x="1164" y="382"/>
                  <a:pt x="1188" y="427"/>
                  <a:pt x="1217" y="427"/>
                </a:cubicBezTo>
                <a:cubicBezTo>
                  <a:pt x="1246" y="427"/>
                  <a:pt x="1270" y="382"/>
                  <a:pt x="1270" y="325"/>
                </a:cubicBezTo>
                <a:lnTo>
                  <a:pt x="1270" y="105"/>
                </a:lnTo>
                <a:cubicBezTo>
                  <a:pt x="1270" y="47"/>
                  <a:pt x="1246" y="0"/>
                  <a:pt x="1217" y="0"/>
                </a:cubicBezTo>
                <a:close/>
                <a:moveTo>
                  <a:pt x="1532" y="0"/>
                </a:moveTo>
                <a:cubicBezTo>
                  <a:pt x="1503" y="0"/>
                  <a:pt x="1479" y="47"/>
                  <a:pt x="1479" y="105"/>
                </a:cubicBezTo>
                <a:lnTo>
                  <a:pt x="1479" y="325"/>
                </a:lnTo>
                <a:cubicBezTo>
                  <a:pt x="1479" y="382"/>
                  <a:pt x="1503" y="427"/>
                  <a:pt x="1532" y="427"/>
                </a:cubicBezTo>
                <a:cubicBezTo>
                  <a:pt x="1561" y="427"/>
                  <a:pt x="1584" y="382"/>
                  <a:pt x="1584" y="325"/>
                </a:cubicBezTo>
                <a:lnTo>
                  <a:pt x="1584" y="105"/>
                </a:lnTo>
                <a:cubicBezTo>
                  <a:pt x="1584" y="47"/>
                  <a:pt x="1561" y="0"/>
                  <a:pt x="1532" y="0"/>
                </a:cubicBezTo>
                <a:close/>
                <a:moveTo>
                  <a:pt x="2380" y="0"/>
                </a:moveTo>
                <a:cubicBezTo>
                  <a:pt x="2351" y="0"/>
                  <a:pt x="2329" y="47"/>
                  <a:pt x="2329" y="105"/>
                </a:cubicBezTo>
                <a:lnTo>
                  <a:pt x="2329" y="325"/>
                </a:lnTo>
                <a:cubicBezTo>
                  <a:pt x="2329" y="382"/>
                  <a:pt x="2351" y="427"/>
                  <a:pt x="2380" y="427"/>
                </a:cubicBezTo>
                <a:cubicBezTo>
                  <a:pt x="2409" y="427"/>
                  <a:pt x="2433" y="382"/>
                  <a:pt x="2433" y="325"/>
                </a:cubicBezTo>
                <a:lnTo>
                  <a:pt x="2433" y="105"/>
                </a:lnTo>
                <a:cubicBezTo>
                  <a:pt x="2433" y="47"/>
                  <a:pt x="2409" y="0"/>
                  <a:pt x="2380" y="0"/>
                </a:cubicBezTo>
                <a:close/>
                <a:moveTo>
                  <a:pt x="2695" y="0"/>
                </a:moveTo>
                <a:cubicBezTo>
                  <a:pt x="2666" y="0"/>
                  <a:pt x="2643" y="47"/>
                  <a:pt x="2643" y="105"/>
                </a:cubicBezTo>
                <a:lnTo>
                  <a:pt x="2643" y="325"/>
                </a:lnTo>
                <a:cubicBezTo>
                  <a:pt x="2643" y="382"/>
                  <a:pt x="2666" y="427"/>
                  <a:pt x="2695" y="427"/>
                </a:cubicBezTo>
                <a:cubicBezTo>
                  <a:pt x="2724" y="427"/>
                  <a:pt x="2748" y="382"/>
                  <a:pt x="2748" y="325"/>
                </a:cubicBezTo>
                <a:lnTo>
                  <a:pt x="2748" y="105"/>
                </a:lnTo>
                <a:cubicBezTo>
                  <a:pt x="2748" y="47"/>
                  <a:pt x="2724" y="0"/>
                  <a:pt x="2695" y="0"/>
                </a:cubicBezTo>
                <a:close/>
                <a:moveTo>
                  <a:pt x="3545" y="0"/>
                </a:moveTo>
                <a:cubicBezTo>
                  <a:pt x="3516" y="0"/>
                  <a:pt x="3492" y="47"/>
                  <a:pt x="3492" y="105"/>
                </a:cubicBezTo>
                <a:lnTo>
                  <a:pt x="3492" y="325"/>
                </a:lnTo>
                <a:cubicBezTo>
                  <a:pt x="3492" y="382"/>
                  <a:pt x="3516" y="427"/>
                  <a:pt x="3545" y="427"/>
                </a:cubicBezTo>
                <a:cubicBezTo>
                  <a:pt x="3574" y="427"/>
                  <a:pt x="3598" y="382"/>
                  <a:pt x="3598" y="325"/>
                </a:cubicBezTo>
                <a:lnTo>
                  <a:pt x="3598" y="105"/>
                </a:lnTo>
                <a:cubicBezTo>
                  <a:pt x="3598" y="47"/>
                  <a:pt x="3574" y="0"/>
                  <a:pt x="3545" y="0"/>
                </a:cubicBezTo>
                <a:close/>
                <a:moveTo>
                  <a:pt x="3859" y="0"/>
                </a:moveTo>
                <a:cubicBezTo>
                  <a:pt x="3830" y="0"/>
                  <a:pt x="3806" y="47"/>
                  <a:pt x="3806" y="105"/>
                </a:cubicBezTo>
                <a:lnTo>
                  <a:pt x="3806" y="325"/>
                </a:lnTo>
                <a:cubicBezTo>
                  <a:pt x="3806" y="382"/>
                  <a:pt x="3830" y="427"/>
                  <a:pt x="3859" y="427"/>
                </a:cubicBezTo>
                <a:cubicBezTo>
                  <a:pt x="3888" y="427"/>
                  <a:pt x="3912" y="382"/>
                  <a:pt x="3912" y="325"/>
                </a:cubicBezTo>
                <a:lnTo>
                  <a:pt x="3912" y="105"/>
                </a:lnTo>
                <a:cubicBezTo>
                  <a:pt x="3912" y="47"/>
                  <a:pt x="3888" y="0"/>
                  <a:pt x="3859" y="0"/>
                </a:cubicBezTo>
                <a:close/>
                <a:moveTo>
                  <a:pt x="4709" y="0"/>
                </a:moveTo>
                <a:cubicBezTo>
                  <a:pt x="4680" y="0"/>
                  <a:pt x="4656" y="47"/>
                  <a:pt x="4656" y="105"/>
                </a:cubicBezTo>
                <a:lnTo>
                  <a:pt x="4656" y="325"/>
                </a:lnTo>
                <a:cubicBezTo>
                  <a:pt x="4656" y="382"/>
                  <a:pt x="4680" y="427"/>
                  <a:pt x="4709" y="427"/>
                </a:cubicBezTo>
                <a:cubicBezTo>
                  <a:pt x="4738" y="427"/>
                  <a:pt x="4762" y="382"/>
                  <a:pt x="4762" y="325"/>
                </a:cubicBezTo>
                <a:lnTo>
                  <a:pt x="4762" y="105"/>
                </a:lnTo>
                <a:cubicBezTo>
                  <a:pt x="4762" y="47"/>
                  <a:pt x="4738" y="0"/>
                  <a:pt x="4709" y="0"/>
                </a:cubicBezTo>
                <a:close/>
                <a:moveTo>
                  <a:pt x="5023" y="0"/>
                </a:moveTo>
                <a:cubicBezTo>
                  <a:pt x="4994" y="0"/>
                  <a:pt x="4970" y="47"/>
                  <a:pt x="4970" y="105"/>
                </a:cubicBezTo>
                <a:lnTo>
                  <a:pt x="4970" y="325"/>
                </a:lnTo>
                <a:cubicBezTo>
                  <a:pt x="4970" y="382"/>
                  <a:pt x="4994" y="427"/>
                  <a:pt x="5023" y="427"/>
                </a:cubicBezTo>
                <a:cubicBezTo>
                  <a:pt x="5053" y="427"/>
                  <a:pt x="5076" y="382"/>
                  <a:pt x="5076" y="325"/>
                </a:cubicBezTo>
                <a:lnTo>
                  <a:pt x="5076" y="105"/>
                </a:lnTo>
                <a:cubicBezTo>
                  <a:pt x="5076" y="47"/>
                  <a:pt x="5053" y="0"/>
                  <a:pt x="5023" y="0"/>
                </a:cubicBezTo>
                <a:close/>
                <a:moveTo>
                  <a:pt x="5873" y="0"/>
                </a:moveTo>
                <a:cubicBezTo>
                  <a:pt x="5844" y="0"/>
                  <a:pt x="5820" y="47"/>
                  <a:pt x="5820" y="105"/>
                </a:cubicBezTo>
                <a:lnTo>
                  <a:pt x="5820" y="325"/>
                </a:lnTo>
                <a:cubicBezTo>
                  <a:pt x="5820" y="382"/>
                  <a:pt x="5844" y="427"/>
                  <a:pt x="5873" y="427"/>
                </a:cubicBezTo>
                <a:cubicBezTo>
                  <a:pt x="5902" y="427"/>
                  <a:pt x="5926" y="382"/>
                  <a:pt x="5926" y="325"/>
                </a:cubicBezTo>
                <a:lnTo>
                  <a:pt x="5926" y="105"/>
                </a:lnTo>
                <a:cubicBezTo>
                  <a:pt x="5926" y="47"/>
                  <a:pt x="5902" y="0"/>
                  <a:pt x="5873" y="0"/>
                </a:cubicBezTo>
                <a:close/>
                <a:moveTo>
                  <a:pt x="6188" y="0"/>
                </a:moveTo>
                <a:cubicBezTo>
                  <a:pt x="6159" y="0"/>
                  <a:pt x="6135" y="47"/>
                  <a:pt x="6135" y="105"/>
                </a:cubicBezTo>
                <a:lnTo>
                  <a:pt x="6135" y="325"/>
                </a:lnTo>
                <a:cubicBezTo>
                  <a:pt x="6135" y="382"/>
                  <a:pt x="6159" y="427"/>
                  <a:pt x="6188" y="427"/>
                </a:cubicBezTo>
                <a:cubicBezTo>
                  <a:pt x="6217" y="427"/>
                  <a:pt x="6240" y="382"/>
                  <a:pt x="6240" y="325"/>
                </a:cubicBezTo>
                <a:lnTo>
                  <a:pt x="6240" y="105"/>
                </a:lnTo>
                <a:cubicBezTo>
                  <a:pt x="6240" y="47"/>
                  <a:pt x="6217" y="0"/>
                  <a:pt x="6188" y="0"/>
                </a:cubicBezTo>
                <a:close/>
                <a:moveTo>
                  <a:pt x="7036" y="0"/>
                </a:moveTo>
                <a:cubicBezTo>
                  <a:pt x="7007" y="0"/>
                  <a:pt x="6984" y="47"/>
                  <a:pt x="6984" y="105"/>
                </a:cubicBezTo>
                <a:lnTo>
                  <a:pt x="6984" y="325"/>
                </a:lnTo>
                <a:cubicBezTo>
                  <a:pt x="6984" y="382"/>
                  <a:pt x="7007" y="427"/>
                  <a:pt x="7036" y="427"/>
                </a:cubicBezTo>
                <a:cubicBezTo>
                  <a:pt x="7065" y="427"/>
                  <a:pt x="7089" y="382"/>
                  <a:pt x="7089" y="325"/>
                </a:cubicBezTo>
                <a:lnTo>
                  <a:pt x="7089" y="105"/>
                </a:lnTo>
                <a:cubicBezTo>
                  <a:pt x="7089" y="47"/>
                  <a:pt x="7065" y="0"/>
                  <a:pt x="7036" y="0"/>
                </a:cubicBezTo>
                <a:close/>
                <a:moveTo>
                  <a:pt x="7351" y="0"/>
                </a:moveTo>
                <a:cubicBezTo>
                  <a:pt x="7322" y="0"/>
                  <a:pt x="7299" y="47"/>
                  <a:pt x="7299" y="105"/>
                </a:cubicBezTo>
                <a:lnTo>
                  <a:pt x="7299" y="325"/>
                </a:lnTo>
                <a:cubicBezTo>
                  <a:pt x="7299" y="382"/>
                  <a:pt x="7322" y="427"/>
                  <a:pt x="7351" y="427"/>
                </a:cubicBezTo>
                <a:cubicBezTo>
                  <a:pt x="7380" y="427"/>
                  <a:pt x="7404" y="382"/>
                  <a:pt x="7404" y="325"/>
                </a:cubicBezTo>
                <a:lnTo>
                  <a:pt x="7404" y="105"/>
                </a:lnTo>
                <a:cubicBezTo>
                  <a:pt x="7404" y="47"/>
                  <a:pt x="7380" y="0"/>
                  <a:pt x="7351" y="0"/>
                </a:cubicBezTo>
                <a:close/>
                <a:moveTo>
                  <a:pt x="8201" y="0"/>
                </a:moveTo>
                <a:cubicBezTo>
                  <a:pt x="8171" y="0"/>
                  <a:pt x="8148" y="47"/>
                  <a:pt x="8148" y="105"/>
                </a:cubicBezTo>
                <a:lnTo>
                  <a:pt x="8148" y="325"/>
                </a:lnTo>
                <a:cubicBezTo>
                  <a:pt x="8148" y="382"/>
                  <a:pt x="8171" y="427"/>
                  <a:pt x="8201" y="427"/>
                </a:cubicBezTo>
                <a:cubicBezTo>
                  <a:pt x="8230" y="427"/>
                  <a:pt x="8254" y="382"/>
                  <a:pt x="8254" y="325"/>
                </a:cubicBezTo>
                <a:lnTo>
                  <a:pt x="8254" y="105"/>
                </a:lnTo>
                <a:cubicBezTo>
                  <a:pt x="8254" y="47"/>
                  <a:pt x="8230" y="0"/>
                  <a:pt x="8201" y="0"/>
                </a:cubicBezTo>
                <a:close/>
                <a:moveTo>
                  <a:pt x="8515" y="0"/>
                </a:moveTo>
                <a:cubicBezTo>
                  <a:pt x="8486" y="0"/>
                  <a:pt x="8462" y="47"/>
                  <a:pt x="8462" y="105"/>
                </a:cubicBezTo>
                <a:lnTo>
                  <a:pt x="8462" y="325"/>
                </a:lnTo>
                <a:cubicBezTo>
                  <a:pt x="8462" y="382"/>
                  <a:pt x="8486" y="427"/>
                  <a:pt x="8515" y="427"/>
                </a:cubicBezTo>
                <a:cubicBezTo>
                  <a:pt x="8544" y="427"/>
                  <a:pt x="8568" y="382"/>
                  <a:pt x="8568" y="325"/>
                </a:cubicBezTo>
                <a:lnTo>
                  <a:pt x="8568" y="105"/>
                </a:lnTo>
                <a:cubicBezTo>
                  <a:pt x="8568" y="47"/>
                  <a:pt x="8544" y="0"/>
                  <a:pt x="8515" y="0"/>
                </a:cubicBezTo>
                <a:close/>
                <a:moveTo>
                  <a:pt x="9365" y="0"/>
                </a:moveTo>
                <a:cubicBezTo>
                  <a:pt x="9336" y="0"/>
                  <a:pt x="9312" y="47"/>
                  <a:pt x="9312" y="105"/>
                </a:cubicBezTo>
                <a:lnTo>
                  <a:pt x="9312" y="325"/>
                </a:lnTo>
                <a:cubicBezTo>
                  <a:pt x="9312" y="382"/>
                  <a:pt x="9336" y="427"/>
                  <a:pt x="9365" y="427"/>
                </a:cubicBezTo>
                <a:cubicBezTo>
                  <a:pt x="9394" y="427"/>
                  <a:pt x="9418" y="382"/>
                  <a:pt x="9418" y="325"/>
                </a:cubicBezTo>
                <a:lnTo>
                  <a:pt x="9418" y="105"/>
                </a:lnTo>
                <a:cubicBezTo>
                  <a:pt x="9418" y="47"/>
                  <a:pt x="9394" y="0"/>
                  <a:pt x="9365" y="0"/>
                </a:cubicBezTo>
                <a:close/>
                <a:moveTo>
                  <a:pt x="9679" y="0"/>
                </a:moveTo>
                <a:cubicBezTo>
                  <a:pt x="9650" y="0"/>
                  <a:pt x="9626" y="47"/>
                  <a:pt x="9626" y="105"/>
                </a:cubicBezTo>
                <a:lnTo>
                  <a:pt x="9626" y="325"/>
                </a:lnTo>
                <a:cubicBezTo>
                  <a:pt x="9626" y="382"/>
                  <a:pt x="9650" y="427"/>
                  <a:pt x="9679" y="427"/>
                </a:cubicBezTo>
                <a:cubicBezTo>
                  <a:pt x="9708" y="427"/>
                  <a:pt x="9732" y="382"/>
                  <a:pt x="9732" y="325"/>
                </a:cubicBezTo>
                <a:lnTo>
                  <a:pt x="9732" y="105"/>
                </a:lnTo>
                <a:cubicBezTo>
                  <a:pt x="9732" y="47"/>
                  <a:pt x="9708" y="0"/>
                  <a:pt x="9679" y="0"/>
                </a:cubicBezTo>
                <a:close/>
                <a:moveTo>
                  <a:pt x="10529" y="0"/>
                </a:moveTo>
                <a:cubicBezTo>
                  <a:pt x="10500" y="0"/>
                  <a:pt x="10476" y="47"/>
                  <a:pt x="10476" y="105"/>
                </a:cubicBezTo>
                <a:lnTo>
                  <a:pt x="10476" y="325"/>
                </a:lnTo>
                <a:cubicBezTo>
                  <a:pt x="10476" y="382"/>
                  <a:pt x="10500" y="427"/>
                  <a:pt x="10529" y="427"/>
                </a:cubicBezTo>
                <a:cubicBezTo>
                  <a:pt x="10558" y="427"/>
                  <a:pt x="10582" y="382"/>
                  <a:pt x="10582" y="325"/>
                </a:cubicBezTo>
                <a:lnTo>
                  <a:pt x="10582" y="105"/>
                </a:lnTo>
                <a:cubicBezTo>
                  <a:pt x="10582" y="47"/>
                  <a:pt x="10558" y="0"/>
                  <a:pt x="10529" y="0"/>
                </a:cubicBezTo>
                <a:close/>
                <a:moveTo>
                  <a:pt x="10844" y="0"/>
                </a:moveTo>
                <a:cubicBezTo>
                  <a:pt x="10814" y="0"/>
                  <a:pt x="10791" y="47"/>
                  <a:pt x="10791" y="105"/>
                </a:cubicBezTo>
                <a:lnTo>
                  <a:pt x="10791" y="325"/>
                </a:lnTo>
                <a:cubicBezTo>
                  <a:pt x="10791" y="382"/>
                  <a:pt x="10814" y="427"/>
                  <a:pt x="10844" y="427"/>
                </a:cubicBezTo>
                <a:cubicBezTo>
                  <a:pt x="10873" y="427"/>
                  <a:pt x="10895" y="382"/>
                  <a:pt x="10895" y="325"/>
                </a:cubicBezTo>
                <a:lnTo>
                  <a:pt x="10895" y="105"/>
                </a:lnTo>
                <a:cubicBezTo>
                  <a:pt x="10895" y="47"/>
                  <a:pt x="10873" y="0"/>
                  <a:pt x="10844" y="0"/>
                </a:cubicBezTo>
                <a:close/>
                <a:moveTo>
                  <a:pt x="11692" y="0"/>
                </a:moveTo>
                <a:cubicBezTo>
                  <a:pt x="11663" y="0"/>
                  <a:pt x="11640" y="47"/>
                  <a:pt x="11640" y="105"/>
                </a:cubicBezTo>
                <a:lnTo>
                  <a:pt x="11640" y="325"/>
                </a:lnTo>
                <a:cubicBezTo>
                  <a:pt x="11640" y="382"/>
                  <a:pt x="11663" y="427"/>
                  <a:pt x="11692" y="427"/>
                </a:cubicBezTo>
                <a:cubicBezTo>
                  <a:pt x="11721" y="427"/>
                  <a:pt x="11745" y="382"/>
                  <a:pt x="11745" y="325"/>
                </a:cubicBezTo>
                <a:lnTo>
                  <a:pt x="11745" y="105"/>
                </a:lnTo>
                <a:cubicBezTo>
                  <a:pt x="11745" y="47"/>
                  <a:pt x="11721" y="0"/>
                  <a:pt x="11692" y="0"/>
                </a:cubicBezTo>
                <a:close/>
                <a:moveTo>
                  <a:pt x="12007" y="0"/>
                </a:moveTo>
                <a:cubicBezTo>
                  <a:pt x="11978" y="0"/>
                  <a:pt x="11955" y="47"/>
                  <a:pt x="11955" y="105"/>
                </a:cubicBezTo>
                <a:lnTo>
                  <a:pt x="11955" y="325"/>
                </a:lnTo>
                <a:cubicBezTo>
                  <a:pt x="11955" y="382"/>
                  <a:pt x="11978" y="427"/>
                  <a:pt x="12007" y="427"/>
                </a:cubicBezTo>
                <a:cubicBezTo>
                  <a:pt x="12036" y="427"/>
                  <a:pt x="12060" y="382"/>
                  <a:pt x="12060" y="325"/>
                </a:cubicBezTo>
                <a:lnTo>
                  <a:pt x="12060" y="105"/>
                </a:lnTo>
                <a:cubicBezTo>
                  <a:pt x="12060" y="47"/>
                  <a:pt x="12036" y="0"/>
                  <a:pt x="12007" y="0"/>
                </a:cubicBezTo>
                <a:close/>
                <a:moveTo>
                  <a:pt x="12856" y="0"/>
                </a:moveTo>
                <a:cubicBezTo>
                  <a:pt x="12827" y="0"/>
                  <a:pt x="12804" y="47"/>
                  <a:pt x="12804" y="105"/>
                </a:cubicBezTo>
                <a:lnTo>
                  <a:pt x="12804" y="325"/>
                </a:lnTo>
                <a:cubicBezTo>
                  <a:pt x="12804" y="382"/>
                  <a:pt x="12827" y="427"/>
                  <a:pt x="12856" y="427"/>
                </a:cubicBezTo>
                <a:cubicBezTo>
                  <a:pt x="12886" y="427"/>
                  <a:pt x="12909" y="382"/>
                  <a:pt x="12909" y="325"/>
                </a:cubicBezTo>
                <a:lnTo>
                  <a:pt x="12909" y="105"/>
                </a:lnTo>
                <a:cubicBezTo>
                  <a:pt x="12909" y="47"/>
                  <a:pt x="12886" y="0"/>
                  <a:pt x="12856" y="0"/>
                </a:cubicBezTo>
                <a:close/>
                <a:moveTo>
                  <a:pt x="13171" y="0"/>
                </a:moveTo>
                <a:cubicBezTo>
                  <a:pt x="13142" y="0"/>
                  <a:pt x="13118" y="47"/>
                  <a:pt x="13118" y="105"/>
                </a:cubicBezTo>
                <a:lnTo>
                  <a:pt x="13118" y="325"/>
                </a:lnTo>
                <a:cubicBezTo>
                  <a:pt x="13118" y="382"/>
                  <a:pt x="13142" y="427"/>
                  <a:pt x="13171" y="427"/>
                </a:cubicBezTo>
                <a:cubicBezTo>
                  <a:pt x="13200" y="427"/>
                  <a:pt x="13224" y="382"/>
                  <a:pt x="13224" y="325"/>
                </a:cubicBezTo>
                <a:lnTo>
                  <a:pt x="13224" y="105"/>
                </a:lnTo>
                <a:cubicBezTo>
                  <a:pt x="13224" y="47"/>
                  <a:pt x="13200" y="0"/>
                  <a:pt x="13171" y="0"/>
                </a:cubicBezTo>
                <a:close/>
                <a:moveTo>
                  <a:pt x="14021" y="0"/>
                </a:moveTo>
                <a:cubicBezTo>
                  <a:pt x="13992" y="0"/>
                  <a:pt x="13968" y="47"/>
                  <a:pt x="13968" y="105"/>
                </a:cubicBezTo>
                <a:lnTo>
                  <a:pt x="13968" y="325"/>
                </a:lnTo>
                <a:cubicBezTo>
                  <a:pt x="13968" y="382"/>
                  <a:pt x="13992" y="427"/>
                  <a:pt x="14021" y="427"/>
                </a:cubicBezTo>
                <a:cubicBezTo>
                  <a:pt x="14050" y="427"/>
                  <a:pt x="14074" y="382"/>
                  <a:pt x="14074" y="325"/>
                </a:cubicBezTo>
                <a:lnTo>
                  <a:pt x="14074" y="105"/>
                </a:lnTo>
                <a:cubicBezTo>
                  <a:pt x="14074" y="47"/>
                  <a:pt x="14050" y="0"/>
                  <a:pt x="14021" y="0"/>
                </a:cubicBezTo>
                <a:close/>
                <a:moveTo>
                  <a:pt x="14335" y="0"/>
                </a:moveTo>
                <a:cubicBezTo>
                  <a:pt x="14306" y="0"/>
                  <a:pt x="14282" y="47"/>
                  <a:pt x="14282" y="105"/>
                </a:cubicBezTo>
                <a:lnTo>
                  <a:pt x="14282" y="325"/>
                </a:lnTo>
                <a:cubicBezTo>
                  <a:pt x="14282" y="382"/>
                  <a:pt x="14306" y="427"/>
                  <a:pt x="14335" y="427"/>
                </a:cubicBezTo>
                <a:cubicBezTo>
                  <a:pt x="14364" y="427"/>
                  <a:pt x="14388" y="382"/>
                  <a:pt x="14388" y="325"/>
                </a:cubicBezTo>
                <a:lnTo>
                  <a:pt x="14388" y="105"/>
                </a:lnTo>
                <a:cubicBezTo>
                  <a:pt x="14388" y="47"/>
                  <a:pt x="14364" y="0"/>
                  <a:pt x="14335" y="0"/>
                </a:cubicBezTo>
                <a:close/>
                <a:moveTo>
                  <a:pt x="15185" y="0"/>
                </a:moveTo>
                <a:cubicBezTo>
                  <a:pt x="15156" y="0"/>
                  <a:pt x="15132" y="47"/>
                  <a:pt x="15132" y="105"/>
                </a:cubicBezTo>
                <a:lnTo>
                  <a:pt x="15132" y="325"/>
                </a:lnTo>
                <a:cubicBezTo>
                  <a:pt x="15132" y="382"/>
                  <a:pt x="15156" y="427"/>
                  <a:pt x="15185" y="427"/>
                </a:cubicBezTo>
                <a:cubicBezTo>
                  <a:pt x="15214" y="427"/>
                  <a:pt x="15237" y="382"/>
                  <a:pt x="15237" y="325"/>
                </a:cubicBezTo>
                <a:lnTo>
                  <a:pt x="15237" y="105"/>
                </a:lnTo>
                <a:cubicBezTo>
                  <a:pt x="15237" y="47"/>
                  <a:pt x="15214" y="0"/>
                  <a:pt x="15185" y="0"/>
                </a:cubicBezTo>
                <a:close/>
                <a:moveTo>
                  <a:pt x="15500" y="0"/>
                </a:moveTo>
                <a:cubicBezTo>
                  <a:pt x="15470" y="0"/>
                  <a:pt x="15447" y="47"/>
                  <a:pt x="15447" y="105"/>
                </a:cubicBezTo>
                <a:lnTo>
                  <a:pt x="15447" y="325"/>
                </a:lnTo>
                <a:cubicBezTo>
                  <a:pt x="15447" y="382"/>
                  <a:pt x="15470" y="427"/>
                  <a:pt x="15500" y="427"/>
                </a:cubicBezTo>
                <a:cubicBezTo>
                  <a:pt x="15529" y="427"/>
                  <a:pt x="15551" y="382"/>
                  <a:pt x="15551" y="325"/>
                </a:cubicBezTo>
                <a:lnTo>
                  <a:pt x="15551" y="105"/>
                </a:lnTo>
                <a:cubicBezTo>
                  <a:pt x="15551" y="47"/>
                  <a:pt x="15529" y="0"/>
                  <a:pt x="15500" y="0"/>
                </a:cubicBezTo>
                <a:close/>
                <a:moveTo>
                  <a:pt x="16349" y="0"/>
                </a:moveTo>
                <a:cubicBezTo>
                  <a:pt x="16320" y="0"/>
                  <a:pt x="16296" y="47"/>
                  <a:pt x="16296" y="105"/>
                </a:cubicBezTo>
                <a:lnTo>
                  <a:pt x="16296" y="325"/>
                </a:lnTo>
                <a:cubicBezTo>
                  <a:pt x="16296" y="382"/>
                  <a:pt x="16320" y="427"/>
                  <a:pt x="16349" y="427"/>
                </a:cubicBezTo>
                <a:cubicBezTo>
                  <a:pt x="16378" y="427"/>
                  <a:pt x="16401" y="382"/>
                  <a:pt x="16401" y="325"/>
                </a:cubicBezTo>
                <a:lnTo>
                  <a:pt x="16401" y="105"/>
                </a:lnTo>
                <a:cubicBezTo>
                  <a:pt x="16401" y="47"/>
                  <a:pt x="16378" y="0"/>
                  <a:pt x="16349" y="0"/>
                </a:cubicBezTo>
                <a:close/>
                <a:moveTo>
                  <a:pt x="16663" y="0"/>
                </a:moveTo>
                <a:cubicBezTo>
                  <a:pt x="16634" y="0"/>
                  <a:pt x="16611" y="47"/>
                  <a:pt x="16611" y="105"/>
                </a:cubicBezTo>
                <a:lnTo>
                  <a:pt x="16611" y="325"/>
                </a:lnTo>
                <a:cubicBezTo>
                  <a:pt x="16611" y="382"/>
                  <a:pt x="16634" y="427"/>
                  <a:pt x="16663" y="427"/>
                </a:cubicBezTo>
                <a:cubicBezTo>
                  <a:pt x="16692" y="427"/>
                  <a:pt x="16716" y="382"/>
                  <a:pt x="16716" y="325"/>
                </a:cubicBezTo>
                <a:lnTo>
                  <a:pt x="16716" y="105"/>
                </a:lnTo>
                <a:cubicBezTo>
                  <a:pt x="16716" y="47"/>
                  <a:pt x="16692" y="0"/>
                  <a:pt x="16663" y="0"/>
                </a:cubicBezTo>
                <a:close/>
                <a:moveTo>
                  <a:pt x="17512" y="0"/>
                </a:moveTo>
                <a:cubicBezTo>
                  <a:pt x="17483" y="0"/>
                  <a:pt x="17459" y="47"/>
                  <a:pt x="17459" y="105"/>
                </a:cubicBezTo>
                <a:lnTo>
                  <a:pt x="17459" y="325"/>
                </a:lnTo>
                <a:cubicBezTo>
                  <a:pt x="17459" y="382"/>
                  <a:pt x="17483" y="427"/>
                  <a:pt x="17512" y="427"/>
                </a:cubicBezTo>
                <a:cubicBezTo>
                  <a:pt x="17541" y="427"/>
                  <a:pt x="17565" y="382"/>
                  <a:pt x="17565" y="325"/>
                </a:cubicBezTo>
                <a:lnTo>
                  <a:pt x="17565" y="105"/>
                </a:lnTo>
                <a:cubicBezTo>
                  <a:pt x="17565" y="47"/>
                  <a:pt x="17541" y="0"/>
                  <a:pt x="17512" y="0"/>
                </a:cubicBezTo>
                <a:close/>
                <a:moveTo>
                  <a:pt x="17827" y="0"/>
                </a:moveTo>
                <a:cubicBezTo>
                  <a:pt x="17798" y="0"/>
                  <a:pt x="17774" y="47"/>
                  <a:pt x="17774" y="105"/>
                </a:cubicBezTo>
                <a:lnTo>
                  <a:pt x="17774" y="325"/>
                </a:lnTo>
                <a:cubicBezTo>
                  <a:pt x="17774" y="382"/>
                  <a:pt x="17798" y="427"/>
                  <a:pt x="17827" y="427"/>
                </a:cubicBezTo>
                <a:cubicBezTo>
                  <a:pt x="17856" y="427"/>
                  <a:pt x="17880" y="382"/>
                  <a:pt x="17880" y="325"/>
                </a:cubicBezTo>
                <a:lnTo>
                  <a:pt x="17880" y="105"/>
                </a:lnTo>
                <a:cubicBezTo>
                  <a:pt x="17880" y="47"/>
                  <a:pt x="17856" y="0"/>
                  <a:pt x="17827" y="0"/>
                </a:cubicBezTo>
                <a:close/>
                <a:moveTo>
                  <a:pt x="18677" y="0"/>
                </a:moveTo>
                <a:cubicBezTo>
                  <a:pt x="18648" y="0"/>
                  <a:pt x="18624" y="47"/>
                  <a:pt x="18624" y="105"/>
                </a:cubicBezTo>
                <a:lnTo>
                  <a:pt x="18624" y="325"/>
                </a:lnTo>
                <a:cubicBezTo>
                  <a:pt x="18624" y="382"/>
                  <a:pt x="18648" y="427"/>
                  <a:pt x="18677" y="427"/>
                </a:cubicBezTo>
                <a:cubicBezTo>
                  <a:pt x="18706" y="427"/>
                  <a:pt x="18730" y="382"/>
                  <a:pt x="18730" y="325"/>
                </a:cubicBezTo>
                <a:lnTo>
                  <a:pt x="18730" y="105"/>
                </a:lnTo>
                <a:cubicBezTo>
                  <a:pt x="18730" y="47"/>
                  <a:pt x="18706" y="0"/>
                  <a:pt x="18677" y="0"/>
                </a:cubicBezTo>
                <a:close/>
                <a:moveTo>
                  <a:pt x="18991" y="0"/>
                </a:moveTo>
                <a:cubicBezTo>
                  <a:pt x="18962" y="0"/>
                  <a:pt x="18938" y="47"/>
                  <a:pt x="18938" y="105"/>
                </a:cubicBezTo>
                <a:lnTo>
                  <a:pt x="18938" y="325"/>
                </a:lnTo>
                <a:cubicBezTo>
                  <a:pt x="18938" y="382"/>
                  <a:pt x="18962" y="427"/>
                  <a:pt x="18991" y="427"/>
                </a:cubicBezTo>
                <a:cubicBezTo>
                  <a:pt x="19020" y="427"/>
                  <a:pt x="19044" y="382"/>
                  <a:pt x="19044" y="325"/>
                </a:cubicBezTo>
                <a:lnTo>
                  <a:pt x="19044" y="105"/>
                </a:lnTo>
                <a:cubicBezTo>
                  <a:pt x="19044" y="47"/>
                  <a:pt x="19020" y="0"/>
                  <a:pt x="18991" y="0"/>
                </a:cubicBezTo>
                <a:close/>
                <a:moveTo>
                  <a:pt x="19841" y="0"/>
                </a:moveTo>
                <a:cubicBezTo>
                  <a:pt x="19812" y="0"/>
                  <a:pt x="19788" y="47"/>
                  <a:pt x="19788" y="105"/>
                </a:cubicBezTo>
                <a:lnTo>
                  <a:pt x="19788" y="325"/>
                </a:lnTo>
                <a:cubicBezTo>
                  <a:pt x="19788" y="382"/>
                  <a:pt x="19812" y="427"/>
                  <a:pt x="19841" y="427"/>
                </a:cubicBezTo>
                <a:cubicBezTo>
                  <a:pt x="19870" y="427"/>
                  <a:pt x="19894" y="382"/>
                  <a:pt x="19894" y="325"/>
                </a:cubicBezTo>
                <a:lnTo>
                  <a:pt x="19894" y="105"/>
                </a:lnTo>
                <a:cubicBezTo>
                  <a:pt x="19894" y="47"/>
                  <a:pt x="19870" y="0"/>
                  <a:pt x="19841" y="0"/>
                </a:cubicBezTo>
                <a:close/>
                <a:moveTo>
                  <a:pt x="20155" y="0"/>
                </a:moveTo>
                <a:cubicBezTo>
                  <a:pt x="20126" y="0"/>
                  <a:pt x="20102" y="47"/>
                  <a:pt x="20102" y="105"/>
                </a:cubicBezTo>
                <a:lnTo>
                  <a:pt x="20102" y="325"/>
                </a:lnTo>
                <a:cubicBezTo>
                  <a:pt x="20102" y="382"/>
                  <a:pt x="20126" y="427"/>
                  <a:pt x="20155" y="427"/>
                </a:cubicBezTo>
                <a:cubicBezTo>
                  <a:pt x="20184" y="427"/>
                  <a:pt x="20207" y="382"/>
                  <a:pt x="20207" y="325"/>
                </a:cubicBezTo>
                <a:lnTo>
                  <a:pt x="20207" y="105"/>
                </a:lnTo>
                <a:cubicBezTo>
                  <a:pt x="20207" y="47"/>
                  <a:pt x="20184" y="0"/>
                  <a:pt x="20155" y="0"/>
                </a:cubicBezTo>
                <a:close/>
                <a:moveTo>
                  <a:pt x="21004" y="0"/>
                </a:moveTo>
                <a:cubicBezTo>
                  <a:pt x="20975" y="0"/>
                  <a:pt x="20952" y="47"/>
                  <a:pt x="20952" y="105"/>
                </a:cubicBezTo>
                <a:lnTo>
                  <a:pt x="20952" y="325"/>
                </a:lnTo>
                <a:cubicBezTo>
                  <a:pt x="20952" y="382"/>
                  <a:pt x="20975" y="427"/>
                  <a:pt x="21004" y="427"/>
                </a:cubicBezTo>
                <a:cubicBezTo>
                  <a:pt x="21033" y="427"/>
                  <a:pt x="21057" y="382"/>
                  <a:pt x="21057" y="325"/>
                </a:cubicBezTo>
                <a:lnTo>
                  <a:pt x="21057" y="105"/>
                </a:lnTo>
                <a:cubicBezTo>
                  <a:pt x="21057" y="47"/>
                  <a:pt x="21033" y="0"/>
                  <a:pt x="21004" y="0"/>
                </a:cubicBezTo>
                <a:close/>
                <a:moveTo>
                  <a:pt x="21319" y="0"/>
                </a:moveTo>
                <a:cubicBezTo>
                  <a:pt x="21289" y="0"/>
                  <a:pt x="21267" y="47"/>
                  <a:pt x="21267" y="105"/>
                </a:cubicBezTo>
                <a:lnTo>
                  <a:pt x="21267" y="325"/>
                </a:lnTo>
                <a:cubicBezTo>
                  <a:pt x="21267" y="382"/>
                  <a:pt x="21289" y="427"/>
                  <a:pt x="21319" y="427"/>
                </a:cubicBezTo>
                <a:cubicBezTo>
                  <a:pt x="21348" y="427"/>
                  <a:pt x="21372" y="382"/>
                  <a:pt x="21372" y="325"/>
                </a:cubicBezTo>
                <a:lnTo>
                  <a:pt x="21372" y="105"/>
                </a:lnTo>
                <a:cubicBezTo>
                  <a:pt x="21372" y="47"/>
                  <a:pt x="21348" y="0"/>
                  <a:pt x="21319" y="0"/>
                </a:cubicBezTo>
                <a:close/>
                <a:moveTo>
                  <a:pt x="281" y="730"/>
                </a:moveTo>
                <a:cubicBezTo>
                  <a:pt x="252" y="730"/>
                  <a:pt x="228" y="777"/>
                  <a:pt x="228" y="835"/>
                </a:cubicBezTo>
                <a:lnTo>
                  <a:pt x="228" y="1055"/>
                </a:lnTo>
                <a:cubicBezTo>
                  <a:pt x="228" y="1112"/>
                  <a:pt x="252" y="1157"/>
                  <a:pt x="281" y="1157"/>
                </a:cubicBezTo>
                <a:cubicBezTo>
                  <a:pt x="311" y="1157"/>
                  <a:pt x="334" y="1112"/>
                  <a:pt x="334" y="1055"/>
                </a:cubicBezTo>
                <a:lnTo>
                  <a:pt x="334" y="835"/>
                </a:lnTo>
                <a:cubicBezTo>
                  <a:pt x="334" y="777"/>
                  <a:pt x="311" y="730"/>
                  <a:pt x="281" y="730"/>
                </a:cubicBezTo>
                <a:close/>
                <a:moveTo>
                  <a:pt x="596" y="730"/>
                </a:moveTo>
                <a:cubicBezTo>
                  <a:pt x="567" y="730"/>
                  <a:pt x="543" y="777"/>
                  <a:pt x="543" y="835"/>
                </a:cubicBezTo>
                <a:lnTo>
                  <a:pt x="543" y="1055"/>
                </a:lnTo>
                <a:cubicBezTo>
                  <a:pt x="543" y="1112"/>
                  <a:pt x="567" y="1157"/>
                  <a:pt x="596" y="1157"/>
                </a:cubicBezTo>
                <a:cubicBezTo>
                  <a:pt x="625" y="1157"/>
                  <a:pt x="649" y="1112"/>
                  <a:pt x="649" y="1055"/>
                </a:cubicBezTo>
                <a:lnTo>
                  <a:pt x="649" y="835"/>
                </a:lnTo>
                <a:cubicBezTo>
                  <a:pt x="649" y="777"/>
                  <a:pt x="625" y="730"/>
                  <a:pt x="596" y="730"/>
                </a:cubicBezTo>
                <a:close/>
                <a:moveTo>
                  <a:pt x="1446" y="730"/>
                </a:moveTo>
                <a:cubicBezTo>
                  <a:pt x="1417" y="730"/>
                  <a:pt x="1393" y="777"/>
                  <a:pt x="1393" y="835"/>
                </a:cubicBezTo>
                <a:lnTo>
                  <a:pt x="1393" y="1055"/>
                </a:lnTo>
                <a:cubicBezTo>
                  <a:pt x="1393" y="1112"/>
                  <a:pt x="1417" y="1157"/>
                  <a:pt x="1446" y="1157"/>
                </a:cubicBezTo>
                <a:cubicBezTo>
                  <a:pt x="1475" y="1157"/>
                  <a:pt x="1499" y="1112"/>
                  <a:pt x="1499" y="1055"/>
                </a:cubicBezTo>
                <a:lnTo>
                  <a:pt x="1499" y="835"/>
                </a:lnTo>
                <a:cubicBezTo>
                  <a:pt x="1499" y="777"/>
                  <a:pt x="1475" y="730"/>
                  <a:pt x="1446" y="730"/>
                </a:cubicBezTo>
                <a:close/>
                <a:moveTo>
                  <a:pt x="1760" y="730"/>
                </a:moveTo>
                <a:cubicBezTo>
                  <a:pt x="1731" y="730"/>
                  <a:pt x="1707" y="777"/>
                  <a:pt x="1707" y="835"/>
                </a:cubicBezTo>
                <a:lnTo>
                  <a:pt x="1707" y="1055"/>
                </a:lnTo>
                <a:cubicBezTo>
                  <a:pt x="1707" y="1112"/>
                  <a:pt x="1731" y="1157"/>
                  <a:pt x="1760" y="1157"/>
                </a:cubicBezTo>
                <a:cubicBezTo>
                  <a:pt x="1789" y="1157"/>
                  <a:pt x="1813" y="1112"/>
                  <a:pt x="1813" y="1055"/>
                </a:cubicBezTo>
                <a:lnTo>
                  <a:pt x="1813" y="835"/>
                </a:lnTo>
                <a:cubicBezTo>
                  <a:pt x="1813" y="777"/>
                  <a:pt x="1789" y="730"/>
                  <a:pt x="1760" y="730"/>
                </a:cubicBezTo>
                <a:close/>
                <a:moveTo>
                  <a:pt x="2610" y="730"/>
                </a:moveTo>
                <a:cubicBezTo>
                  <a:pt x="2581" y="730"/>
                  <a:pt x="2557" y="777"/>
                  <a:pt x="2557" y="835"/>
                </a:cubicBezTo>
                <a:lnTo>
                  <a:pt x="2557" y="1055"/>
                </a:lnTo>
                <a:cubicBezTo>
                  <a:pt x="2557" y="1112"/>
                  <a:pt x="2581" y="1157"/>
                  <a:pt x="2610" y="1157"/>
                </a:cubicBezTo>
                <a:cubicBezTo>
                  <a:pt x="2639" y="1157"/>
                  <a:pt x="2662" y="1112"/>
                  <a:pt x="2662" y="1055"/>
                </a:cubicBezTo>
                <a:lnTo>
                  <a:pt x="2662" y="835"/>
                </a:lnTo>
                <a:cubicBezTo>
                  <a:pt x="2662" y="777"/>
                  <a:pt x="2639" y="730"/>
                  <a:pt x="2610" y="730"/>
                </a:cubicBezTo>
                <a:close/>
                <a:moveTo>
                  <a:pt x="2924" y="730"/>
                </a:moveTo>
                <a:cubicBezTo>
                  <a:pt x="2895" y="730"/>
                  <a:pt x="2871" y="777"/>
                  <a:pt x="2871" y="835"/>
                </a:cubicBezTo>
                <a:lnTo>
                  <a:pt x="2871" y="1055"/>
                </a:lnTo>
                <a:cubicBezTo>
                  <a:pt x="2871" y="1112"/>
                  <a:pt x="2895" y="1157"/>
                  <a:pt x="2924" y="1157"/>
                </a:cubicBezTo>
                <a:cubicBezTo>
                  <a:pt x="2954" y="1157"/>
                  <a:pt x="2976" y="1112"/>
                  <a:pt x="2976" y="1055"/>
                </a:cubicBezTo>
                <a:lnTo>
                  <a:pt x="2976" y="835"/>
                </a:lnTo>
                <a:cubicBezTo>
                  <a:pt x="2976" y="777"/>
                  <a:pt x="2954" y="730"/>
                  <a:pt x="2924" y="730"/>
                </a:cubicBezTo>
                <a:close/>
                <a:moveTo>
                  <a:pt x="3773" y="730"/>
                </a:moveTo>
                <a:cubicBezTo>
                  <a:pt x="3744" y="730"/>
                  <a:pt x="3721" y="777"/>
                  <a:pt x="3721" y="835"/>
                </a:cubicBezTo>
                <a:lnTo>
                  <a:pt x="3721" y="1055"/>
                </a:lnTo>
                <a:cubicBezTo>
                  <a:pt x="3721" y="1112"/>
                  <a:pt x="3744" y="1157"/>
                  <a:pt x="3773" y="1157"/>
                </a:cubicBezTo>
                <a:cubicBezTo>
                  <a:pt x="3802" y="1157"/>
                  <a:pt x="3826" y="1112"/>
                  <a:pt x="3826" y="1055"/>
                </a:cubicBezTo>
                <a:lnTo>
                  <a:pt x="3826" y="835"/>
                </a:lnTo>
                <a:cubicBezTo>
                  <a:pt x="3826" y="777"/>
                  <a:pt x="3802" y="730"/>
                  <a:pt x="3773" y="730"/>
                </a:cubicBezTo>
                <a:close/>
                <a:moveTo>
                  <a:pt x="4088" y="730"/>
                </a:moveTo>
                <a:cubicBezTo>
                  <a:pt x="4058" y="730"/>
                  <a:pt x="4035" y="777"/>
                  <a:pt x="4035" y="835"/>
                </a:cubicBezTo>
                <a:lnTo>
                  <a:pt x="4035" y="1055"/>
                </a:lnTo>
                <a:cubicBezTo>
                  <a:pt x="4035" y="1112"/>
                  <a:pt x="4058" y="1157"/>
                  <a:pt x="4088" y="1157"/>
                </a:cubicBezTo>
                <a:cubicBezTo>
                  <a:pt x="4117" y="1157"/>
                  <a:pt x="4141" y="1112"/>
                  <a:pt x="4141" y="1055"/>
                </a:cubicBezTo>
                <a:lnTo>
                  <a:pt x="4141" y="835"/>
                </a:lnTo>
                <a:cubicBezTo>
                  <a:pt x="4141" y="777"/>
                  <a:pt x="4117" y="730"/>
                  <a:pt x="4088" y="730"/>
                </a:cubicBezTo>
                <a:close/>
                <a:moveTo>
                  <a:pt x="4937" y="730"/>
                </a:moveTo>
                <a:cubicBezTo>
                  <a:pt x="4908" y="730"/>
                  <a:pt x="4884" y="777"/>
                  <a:pt x="4884" y="835"/>
                </a:cubicBezTo>
                <a:lnTo>
                  <a:pt x="4884" y="1055"/>
                </a:lnTo>
                <a:cubicBezTo>
                  <a:pt x="4884" y="1112"/>
                  <a:pt x="4908" y="1157"/>
                  <a:pt x="4937" y="1157"/>
                </a:cubicBezTo>
                <a:cubicBezTo>
                  <a:pt x="4966" y="1157"/>
                  <a:pt x="4990" y="1112"/>
                  <a:pt x="4990" y="1055"/>
                </a:cubicBezTo>
                <a:lnTo>
                  <a:pt x="4990" y="835"/>
                </a:lnTo>
                <a:cubicBezTo>
                  <a:pt x="4990" y="777"/>
                  <a:pt x="4966" y="730"/>
                  <a:pt x="4937" y="730"/>
                </a:cubicBezTo>
                <a:close/>
                <a:moveTo>
                  <a:pt x="5252" y="730"/>
                </a:moveTo>
                <a:cubicBezTo>
                  <a:pt x="5223" y="730"/>
                  <a:pt x="5199" y="777"/>
                  <a:pt x="5199" y="835"/>
                </a:cubicBezTo>
                <a:lnTo>
                  <a:pt x="5199" y="1055"/>
                </a:lnTo>
                <a:cubicBezTo>
                  <a:pt x="5199" y="1112"/>
                  <a:pt x="5223" y="1157"/>
                  <a:pt x="5252" y="1157"/>
                </a:cubicBezTo>
                <a:cubicBezTo>
                  <a:pt x="5281" y="1157"/>
                  <a:pt x="5305" y="1112"/>
                  <a:pt x="5305" y="1055"/>
                </a:cubicBezTo>
                <a:lnTo>
                  <a:pt x="5305" y="835"/>
                </a:lnTo>
                <a:cubicBezTo>
                  <a:pt x="5305" y="777"/>
                  <a:pt x="5281" y="730"/>
                  <a:pt x="5252" y="730"/>
                </a:cubicBezTo>
                <a:close/>
                <a:moveTo>
                  <a:pt x="6102" y="730"/>
                </a:moveTo>
                <a:cubicBezTo>
                  <a:pt x="6072" y="730"/>
                  <a:pt x="6049" y="777"/>
                  <a:pt x="6049" y="835"/>
                </a:cubicBezTo>
                <a:lnTo>
                  <a:pt x="6049" y="1055"/>
                </a:lnTo>
                <a:cubicBezTo>
                  <a:pt x="6049" y="1112"/>
                  <a:pt x="6072" y="1157"/>
                  <a:pt x="6102" y="1157"/>
                </a:cubicBezTo>
                <a:cubicBezTo>
                  <a:pt x="6131" y="1157"/>
                  <a:pt x="6155" y="1112"/>
                  <a:pt x="6155" y="1055"/>
                </a:cubicBezTo>
                <a:lnTo>
                  <a:pt x="6155" y="835"/>
                </a:lnTo>
                <a:cubicBezTo>
                  <a:pt x="6155" y="777"/>
                  <a:pt x="6131" y="730"/>
                  <a:pt x="6102" y="730"/>
                </a:cubicBezTo>
                <a:close/>
                <a:moveTo>
                  <a:pt x="6416" y="730"/>
                </a:moveTo>
                <a:cubicBezTo>
                  <a:pt x="6387" y="730"/>
                  <a:pt x="6363" y="777"/>
                  <a:pt x="6363" y="835"/>
                </a:cubicBezTo>
                <a:lnTo>
                  <a:pt x="6363" y="1055"/>
                </a:lnTo>
                <a:cubicBezTo>
                  <a:pt x="6363" y="1112"/>
                  <a:pt x="6387" y="1157"/>
                  <a:pt x="6416" y="1157"/>
                </a:cubicBezTo>
                <a:cubicBezTo>
                  <a:pt x="6445" y="1157"/>
                  <a:pt x="6469" y="1112"/>
                  <a:pt x="6469" y="1055"/>
                </a:cubicBezTo>
                <a:lnTo>
                  <a:pt x="6469" y="835"/>
                </a:lnTo>
                <a:cubicBezTo>
                  <a:pt x="6469" y="777"/>
                  <a:pt x="6445" y="730"/>
                  <a:pt x="6416" y="730"/>
                </a:cubicBezTo>
                <a:close/>
                <a:moveTo>
                  <a:pt x="7266" y="730"/>
                </a:moveTo>
                <a:cubicBezTo>
                  <a:pt x="7237" y="730"/>
                  <a:pt x="7213" y="777"/>
                  <a:pt x="7213" y="835"/>
                </a:cubicBezTo>
                <a:lnTo>
                  <a:pt x="7213" y="1055"/>
                </a:lnTo>
                <a:cubicBezTo>
                  <a:pt x="7213" y="1112"/>
                  <a:pt x="7237" y="1157"/>
                  <a:pt x="7266" y="1157"/>
                </a:cubicBezTo>
                <a:cubicBezTo>
                  <a:pt x="7295" y="1157"/>
                  <a:pt x="7318" y="1112"/>
                  <a:pt x="7318" y="1055"/>
                </a:cubicBezTo>
                <a:lnTo>
                  <a:pt x="7318" y="835"/>
                </a:lnTo>
                <a:cubicBezTo>
                  <a:pt x="7318" y="777"/>
                  <a:pt x="7295" y="730"/>
                  <a:pt x="7266" y="730"/>
                </a:cubicBezTo>
                <a:close/>
                <a:moveTo>
                  <a:pt x="7580" y="730"/>
                </a:moveTo>
                <a:cubicBezTo>
                  <a:pt x="7551" y="730"/>
                  <a:pt x="7527" y="777"/>
                  <a:pt x="7527" y="835"/>
                </a:cubicBezTo>
                <a:lnTo>
                  <a:pt x="7527" y="1055"/>
                </a:lnTo>
                <a:cubicBezTo>
                  <a:pt x="7527" y="1112"/>
                  <a:pt x="7551" y="1157"/>
                  <a:pt x="7580" y="1157"/>
                </a:cubicBezTo>
                <a:cubicBezTo>
                  <a:pt x="7609" y="1157"/>
                  <a:pt x="7632" y="1112"/>
                  <a:pt x="7632" y="1055"/>
                </a:cubicBezTo>
                <a:lnTo>
                  <a:pt x="7632" y="835"/>
                </a:lnTo>
                <a:cubicBezTo>
                  <a:pt x="7632" y="777"/>
                  <a:pt x="7609" y="730"/>
                  <a:pt x="7580" y="730"/>
                </a:cubicBezTo>
                <a:close/>
                <a:moveTo>
                  <a:pt x="8429" y="730"/>
                </a:moveTo>
                <a:cubicBezTo>
                  <a:pt x="8400" y="730"/>
                  <a:pt x="8377" y="777"/>
                  <a:pt x="8377" y="835"/>
                </a:cubicBezTo>
                <a:lnTo>
                  <a:pt x="8377" y="1055"/>
                </a:lnTo>
                <a:cubicBezTo>
                  <a:pt x="8377" y="1112"/>
                  <a:pt x="8400" y="1157"/>
                  <a:pt x="8429" y="1157"/>
                </a:cubicBezTo>
                <a:cubicBezTo>
                  <a:pt x="8458" y="1157"/>
                  <a:pt x="8482" y="1112"/>
                  <a:pt x="8482" y="1055"/>
                </a:cubicBezTo>
                <a:lnTo>
                  <a:pt x="8482" y="835"/>
                </a:lnTo>
                <a:cubicBezTo>
                  <a:pt x="8482" y="777"/>
                  <a:pt x="8458" y="730"/>
                  <a:pt x="8429" y="730"/>
                </a:cubicBezTo>
                <a:close/>
                <a:moveTo>
                  <a:pt x="8744" y="730"/>
                </a:moveTo>
                <a:cubicBezTo>
                  <a:pt x="8714" y="730"/>
                  <a:pt x="8691" y="777"/>
                  <a:pt x="8691" y="835"/>
                </a:cubicBezTo>
                <a:lnTo>
                  <a:pt x="8691" y="1055"/>
                </a:lnTo>
                <a:cubicBezTo>
                  <a:pt x="8691" y="1112"/>
                  <a:pt x="8714" y="1157"/>
                  <a:pt x="8744" y="1157"/>
                </a:cubicBezTo>
                <a:cubicBezTo>
                  <a:pt x="8773" y="1157"/>
                  <a:pt x="8796" y="1112"/>
                  <a:pt x="8796" y="1055"/>
                </a:cubicBezTo>
                <a:lnTo>
                  <a:pt x="8796" y="835"/>
                </a:lnTo>
                <a:cubicBezTo>
                  <a:pt x="8796" y="777"/>
                  <a:pt x="8773" y="730"/>
                  <a:pt x="8744" y="730"/>
                </a:cubicBezTo>
                <a:close/>
                <a:moveTo>
                  <a:pt x="9593" y="730"/>
                </a:moveTo>
                <a:cubicBezTo>
                  <a:pt x="9564" y="730"/>
                  <a:pt x="9540" y="777"/>
                  <a:pt x="9540" y="835"/>
                </a:cubicBezTo>
                <a:lnTo>
                  <a:pt x="9540" y="1055"/>
                </a:lnTo>
                <a:cubicBezTo>
                  <a:pt x="9540" y="1112"/>
                  <a:pt x="9564" y="1157"/>
                  <a:pt x="9593" y="1157"/>
                </a:cubicBezTo>
                <a:cubicBezTo>
                  <a:pt x="9622" y="1157"/>
                  <a:pt x="9646" y="1112"/>
                  <a:pt x="9646" y="1055"/>
                </a:cubicBezTo>
                <a:lnTo>
                  <a:pt x="9646" y="835"/>
                </a:lnTo>
                <a:cubicBezTo>
                  <a:pt x="9646" y="777"/>
                  <a:pt x="9622" y="730"/>
                  <a:pt x="9593" y="730"/>
                </a:cubicBezTo>
                <a:close/>
                <a:moveTo>
                  <a:pt x="9908" y="730"/>
                </a:moveTo>
                <a:cubicBezTo>
                  <a:pt x="9879" y="730"/>
                  <a:pt x="9855" y="777"/>
                  <a:pt x="9855" y="835"/>
                </a:cubicBezTo>
                <a:lnTo>
                  <a:pt x="9855" y="1055"/>
                </a:lnTo>
                <a:cubicBezTo>
                  <a:pt x="9855" y="1112"/>
                  <a:pt x="9879" y="1157"/>
                  <a:pt x="9908" y="1157"/>
                </a:cubicBezTo>
                <a:cubicBezTo>
                  <a:pt x="9937" y="1157"/>
                  <a:pt x="9961" y="1112"/>
                  <a:pt x="9961" y="1055"/>
                </a:cubicBezTo>
                <a:lnTo>
                  <a:pt x="9961" y="835"/>
                </a:lnTo>
                <a:cubicBezTo>
                  <a:pt x="9961" y="777"/>
                  <a:pt x="9937" y="730"/>
                  <a:pt x="9908" y="730"/>
                </a:cubicBezTo>
                <a:close/>
                <a:moveTo>
                  <a:pt x="10758" y="730"/>
                </a:moveTo>
                <a:cubicBezTo>
                  <a:pt x="10728" y="730"/>
                  <a:pt x="10705" y="777"/>
                  <a:pt x="10705" y="835"/>
                </a:cubicBezTo>
                <a:lnTo>
                  <a:pt x="10705" y="1055"/>
                </a:lnTo>
                <a:cubicBezTo>
                  <a:pt x="10705" y="1112"/>
                  <a:pt x="10728" y="1157"/>
                  <a:pt x="10758" y="1157"/>
                </a:cubicBezTo>
                <a:cubicBezTo>
                  <a:pt x="10787" y="1157"/>
                  <a:pt x="10810" y="1112"/>
                  <a:pt x="10810" y="1055"/>
                </a:cubicBezTo>
                <a:lnTo>
                  <a:pt x="10810" y="835"/>
                </a:lnTo>
                <a:cubicBezTo>
                  <a:pt x="10810" y="777"/>
                  <a:pt x="10787" y="730"/>
                  <a:pt x="10758" y="730"/>
                </a:cubicBezTo>
                <a:close/>
                <a:moveTo>
                  <a:pt x="11072" y="730"/>
                </a:moveTo>
                <a:cubicBezTo>
                  <a:pt x="11043" y="730"/>
                  <a:pt x="11019" y="777"/>
                  <a:pt x="11019" y="835"/>
                </a:cubicBezTo>
                <a:lnTo>
                  <a:pt x="11019" y="1055"/>
                </a:lnTo>
                <a:cubicBezTo>
                  <a:pt x="11019" y="1112"/>
                  <a:pt x="11043" y="1157"/>
                  <a:pt x="11072" y="1157"/>
                </a:cubicBezTo>
                <a:cubicBezTo>
                  <a:pt x="11101" y="1157"/>
                  <a:pt x="11125" y="1112"/>
                  <a:pt x="11125" y="1055"/>
                </a:cubicBezTo>
                <a:lnTo>
                  <a:pt x="11125" y="835"/>
                </a:lnTo>
                <a:cubicBezTo>
                  <a:pt x="11125" y="777"/>
                  <a:pt x="11101" y="730"/>
                  <a:pt x="11072" y="730"/>
                </a:cubicBezTo>
                <a:close/>
                <a:moveTo>
                  <a:pt x="11922" y="730"/>
                </a:moveTo>
                <a:cubicBezTo>
                  <a:pt x="11893" y="730"/>
                  <a:pt x="11869" y="777"/>
                  <a:pt x="11869" y="835"/>
                </a:cubicBezTo>
                <a:lnTo>
                  <a:pt x="11869" y="1055"/>
                </a:lnTo>
                <a:cubicBezTo>
                  <a:pt x="11869" y="1112"/>
                  <a:pt x="11893" y="1157"/>
                  <a:pt x="11922" y="1157"/>
                </a:cubicBezTo>
                <a:cubicBezTo>
                  <a:pt x="11951" y="1157"/>
                  <a:pt x="11974" y="1112"/>
                  <a:pt x="11974" y="1055"/>
                </a:cubicBezTo>
                <a:lnTo>
                  <a:pt x="11974" y="835"/>
                </a:lnTo>
                <a:cubicBezTo>
                  <a:pt x="11974" y="777"/>
                  <a:pt x="11951" y="730"/>
                  <a:pt x="11922" y="730"/>
                </a:cubicBezTo>
                <a:close/>
                <a:moveTo>
                  <a:pt x="12236" y="730"/>
                </a:moveTo>
                <a:cubicBezTo>
                  <a:pt x="12207" y="730"/>
                  <a:pt x="12183" y="777"/>
                  <a:pt x="12183" y="835"/>
                </a:cubicBezTo>
                <a:lnTo>
                  <a:pt x="12183" y="1055"/>
                </a:lnTo>
                <a:cubicBezTo>
                  <a:pt x="12183" y="1112"/>
                  <a:pt x="12207" y="1157"/>
                  <a:pt x="12236" y="1157"/>
                </a:cubicBezTo>
                <a:cubicBezTo>
                  <a:pt x="12265" y="1157"/>
                  <a:pt x="12288" y="1112"/>
                  <a:pt x="12288" y="1055"/>
                </a:cubicBezTo>
                <a:lnTo>
                  <a:pt x="12288" y="835"/>
                </a:lnTo>
                <a:cubicBezTo>
                  <a:pt x="12288" y="777"/>
                  <a:pt x="12265" y="730"/>
                  <a:pt x="12236" y="730"/>
                </a:cubicBezTo>
                <a:close/>
                <a:moveTo>
                  <a:pt x="13085" y="730"/>
                </a:moveTo>
                <a:cubicBezTo>
                  <a:pt x="13056" y="730"/>
                  <a:pt x="13032" y="777"/>
                  <a:pt x="13032" y="835"/>
                </a:cubicBezTo>
                <a:lnTo>
                  <a:pt x="13032" y="1055"/>
                </a:lnTo>
                <a:cubicBezTo>
                  <a:pt x="13032" y="1112"/>
                  <a:pt x="13056" y="1157"/>
                  <a:pt x="13085" y="1157"/>
                </a:cubicBezTo>
                <a:cubicBezTo>
                  <a:pt x="13114" y="1157"/>
                  <a:pt x="13138" y="1112"/>
                  <a:pt x="13138" y="1055"/>
                </a:cubicBezTo>
                <a:lnTo>
                  <a:pt x="13138" y="835"/>
                </a:lnTo>
                <a:cubicBezTo>
                  <a:pt x="13138" y="777"/>
                  <a:pt x="13114" y="730"/>
                  <a:pt x="13085" y="730"/>
                </a:cubicBezTo>
                <a:close/>
                <a:moveTo>
                  <a:pt x="13399" y="730"/>
                </a:moveTo>
                <a:cubicBezTo>
                  <a:pt x="13370" y="730"/>
                  <a:pt x="13348" y="777"/>
                  <a:pt x="13348" y="835"/>
                </a:cubicBezTo>
                <a:lnTo>
                  <a:pt x="13348" y="1055"/>
                </a:lnTo>
                <a:cubicBezTo>
                  <a:pt x="13348" y="1112"/>
                  <a:pt x="13370" y="1157"/>
                  <a:pt x="13399" y="1157"/>
                </a:cubicBezTo>
                <a:cubicBezTo>
                  <a:pt x="13428" y="1157"/>
                  <a:pt x="13452" y="1112"/>
                  <a:pt x="13452" y="1055"/>
                </a:cubicBezTo>
                <a:lnTo>
                  <a:pt x="13452" y="835"/>
                </a:lnTo>
                <a:cubicBezTo>
                  <a:pt x="13452" y="777"/>
                  <a:pt x="13428" y="730"/>
                  <a:pt x="13399" y="730"/>
                </a:cubicBezTo>
                <a:close/>
                <a:moveTo>
                  <a:pt x="14249" y="730"/>
                </a:moveTo>
                <a:cubicBezTo>
                  <a:pt x="14220" y="730"/>
                  <a:pt x="14196" y="777"/>
                  <a:pt x="14196" y="835"/>
                </a:cubicBezTo>
                <a:lnTo>
                  <a:pt x="14196" y="1055"/>
                </a:lnTo>
                <a:cubicBezTo>
                  <a:pt x="14196" y="1112"/>
                  <a:pt x="14220" y="1157"/>
                  <a:pt x="14249" y="1157"/>
                </a:cubicBezTo>
                <a:cubicBezTo>
                  <a:pt x="14278" y="1157"/>
                  <a:pt x="14302" y="1112"/>
                  <a:pt x="14302" y="1055"/>
                </a:cubicBezTo>
                <a:lnTo>
                  <a:pt x="14302" y="835"/>
                </a:lnTo>
                <a:cubicBezTo>
                  <a:pt x="14302" y="777"/>
                  <a:pt x="14278" y="730"/>
                  <a:pt x="14249" y="730"/>
                </a:cubicBezTo>
                <a:close/>
                <a:moveTo>
                  <a:pt x="14564" y="730"/>
                </a:moveTo>
                <a:cubicBezTo>
                  <a:pt x="14535" y="730"/>
                  <a:pt x="14511" y="777"/>
                  <a:pt x="14511" y="835"/>
                </a:cubicBezTo>
                <a:lnTo>
                  <a:pt x="14511" y="1055"/>
                </a:lnTo>
                <a:cubicBezTo>
                  <a:pt x="14511" y="1112"/>
                  <a:pt x="14535" y="1157"/>
                  <a:pt x="14564" y="1157"/>
                </a:cubicBezTo>
                <a:cubicBezTo>
                  <a:pt x="14593" y="1157"/>
                  <a:pt x="14617" y="1112"/>
                  <a:pt x="14617" y="1055"/>
                </a:cubicBezTo>
                <a:lnTo>
                  <a:pt x="14617" y="835"/>
                </a:lnTo>
                <a:cubicBezTo>
                  <a:pt x="14617" y="777"/>
                  <a:pt x="14593" y="730"/>
                  <a:pt x="14564" y="730"/>
                </a:cubicBezTo>
                <a:close/>
                <a:moveTo>
                  <a:pt x="15413" y="730"/>
                </a:moveTo>
                <a:cubicBezTo>
                  <a:pt x="15384" y="730"/>
                  <a:pt x="15360" y="777"/>
                  <a:pt x="15360" y="835"/>
                </a:cubicBezTo>
                <a:lnTo>
                  <a:pt x="15360" y="1055"/>
                </a:lnTo>
                <a:cubicBezTo>
                  <a:pt x="15360" y="1112"/>
                  <a:pt x="15384" y="1157"/>
                  <a:pt x="15413" y="1157"/>
                </a:cubicBezTo>
                <a:cubicBezTo>
                  <a:pt x="15442" y="1157"/>
                  <a:pt x="15465" y="1112"/>
                  <a:pt x="15465" y="1055"/>
                </a:cubicBezTo>
                <a:lnTo>
                  <a:pt x="15465" y="835"/>
                </a:lnTo>
                <a:cubicBezTo>
                  <a:pt x="15465" y="777"/>
                  <a:pt x="15442" y="730"/>
                  <a:pt x="15413" y="730"/>
                </a:cubicBezTo>
                <a:close/>
                <a:moveTo>
                  <a:pt x="15728" y="730"/>
                </a:moveTo>
                <a:cubicBezTo>
                  <a:pt x="15699" y="730"/>
                  <a:pt x="15675" y="777"/>
                  <a:pt x="15675" y="835"/>
                </a:cubicBezTo>
                <a:lnTo>
                  <a:pt x="15675" y="1055"/>
                </a:lnTo>
                <a:cubicBezTo>
                  <a:pt x="15675" y="1112"/>
                  <a:pt x="15699" y="1157"/>
                  <a:pt x="15728" y="1157"/>
                </a:cubicBezTo>
                <a:cubicBezTo>
                  <a:pt x="15757" y="1157"/>
                  <a:pt x="15781" y="1112"/>
                  <a:pt x="15781" y="1055"/>
                </a:cubicBezTo>
                <a:lnTo>
                  <a:pt x="15781" y="835"/>
                </a:lnTo>
                <a:cubicBezTo>
                  <a:pt x="15781" y="777"/>
                  <a:pt x="15757" y="730"/>
                  <a:pt x="15728" y="730"/>
                </a:cubicBezTo>
                <a:close/>
                <a:moveTo>
                  <a:pt x="16578" y="730"/>
                </a:moveTo>
                <a:cubicBezTo>
                  <a:pt x="16549" y="730"/>
                  <a:pt x="16525" y="777"/>
                  <a:pt x="16525" y="835"/>
                </a:cubicBezTo>
                <a:lnTo>
                  <a:pt x="16525" y="1055"/>
                </a:lnTo>
                <a:cubicBezTo>
                  <a:pt x="16525" y="1112"/>
                  <a:pt x="16549" y="1157"/>
                  <a:pt x="16578" y="1157"/>
                </a:cubicBezTo>
                <a:cubicBezTo>
                  <a:pt x="16607" y="1157"/>
                  <a:pt x="16630" y="1112"/>
                  <a:pt x="16630" y="1055"/>
                </a:cubicBezTo>
                <a:lnTo>
                  <a:pt x="16630" y="835"/>
                </a:lnTo>
                <a:cubicBezTo>
                  <a:pt x="16630" y="777"/>
                  <a:pt x="16607" y="730"/>
                  <a:pt x="16578" y="730"/>
                </a:cubicBezTo>
                <a:close/>
                <a:moveTo>
                  <a:pt x="16892" y="730"/>
                </a:moveTo>
                <a:cubicBezTo>
                  <a:pt x="16863" y="730"/>
                  <a:pt x="16839" y="777"/>
                  <a:pt x="16839" y="835"/>
                </a:cubicBezTo>
                <a:lnTo>
                  <a:pt x="16839" y="1055"/>
                </a:lnTo>
                <a:cubicBezTo>
                  <a:pt x="16839" y="1112"/>
                  <a:pt x="16863" y="1157"/>
                  <a:pt x="16892" y="1157"/>
                </a:cubicBezTo>
                <a:cubicBezTo>
                  <a:pt x="16921" y="1157"/>
                  <a:pt x="16944" y="1112"/>
                  <a:pt x="16944" y="1055"/>
                </a:cubicBezTo>
                <a:lnTo>
                  <a:pt x="16944" y="835"/>
                </a:lnTo>
                <a:cubicBezTo>
                  <a:pt x="16944" y="777"/>
                  <a:pt x="16921" y="730"/>
                  <a:pt x="16892" y="730"/>
                </a:cubicBezTo>
                <a:close/>
                <a:moveTo>
                  <a:pt x="17741" y="730"/>
                </a:moveTo>
                <a:cubicBezTo>
                  <a:pt x="17712" y="730"/>
                  <a:pt x="17689" y="777"/>
                  <a:pt x="17689" y="835"/>
                </a:cubicBezTo>
                <a:lnTo>
                  <a:pt x="17689" y="1055"/>
                </a:lnTo>
                <a:cubicBezTo>
                  <a:pt x="17689" y="1112"/>
                  <a:pt x="17712" y="1157"/>
                  <a:pt x="17741" y="1157"/>
                </a:cubicBezTo>
                <a:cubicBezTo>
                  <a:pt x="17770" y="1157"/>
                  <a:pt x="17794" y="1112"/>
                  <a:pt x="17794" y="1055"/>
                </a:cubicBezTo>
                <a:lnTo>
                  <a:pt x="17794" y="835"/>
                </a:lnTo>
                <a:cubicBezTo>
                  <a:pt x="17794" y="777"/>
                  <a:pt x="17770" y="730"/>
                  <a:pt x="17741" y="730"/>
                </a:cubicBezTo>
                <a:close/>
                <a:moveTo>
                  <a:pt x="18055" y="730"/>
                </a:moveTo>
                <a:cubicBezTo>
                  <a:pt x="18026" y="730"/>
                  <a:pt x="18002" y="777"/>
                  <a:pt x="18002" y="835"/>
                </a:cubicBezTo>
                <a:lnTo>
                  <a:pt x="18002" y="1055"/>
                </a:lnTo>
                <a:cubicBezTo>
                  <a:pt x="18002" y="1112"/>
                  <a:pt x="18026" y="1157"/>
                  <a:pt x="18055" y="1157"/>
                </a:cubicBezTo>
                <a:cubicBezTo>
                  <a:pt x="18085" y="1157"/>
                  <a:pt x="18108" y="1112"/>
                  <a:pt x="18108" y="1055"/>
                </a:cubicBezTo>
                <a:lnTo>
                  <a:pt x="18108" y="835"/>
                </a:lnTo>
                <a:cubicBezTo>
                  <a:pt x="18108" y="777"/>
                  <a:pt x="18085" y="730"/>
                  <a:pt x="18055" y="730"/>
                </a:cubicBezTo>
                <a:close/>
                <a:moveTo>
                  <a:pt x="18905" y="730"/>
                </a:moveTo>
                <a:cubicBezTo>
                  <a:pt x="18876" y="730"/>
                  <a:pt x="18852" y="777"/>
                  <a:pt x="18852" y="835"/>
                </a:cubicBezTo>
                <a:lnTo>
                  <a:pt x="18852" y="1055"/>
                </a:lnTo>
                <a:cubicBezTo>
                  <a:pt x="18852" y="1112"/>
                  <a:pt x="18876" y="1157"/>
                  <a:pt x="18905" y="1157"/>
                </a:cubicBezTo>
                <a:cubicBezTo>
                  <a:pt x="18934" y="1157"/>
                  <a:pt x="18958" y="1112"/>
                  <a:pt x="18958" y="1055"/>
                </a:cubicBezTo>
                <a:lnTo>
                  <a:pt x="18958" y="835"/>
                </a:lnTo>
                <a:cubicBezTo>
                  <a:pt x="18958" y="777"/>
                  <a:pt x="18934" y="730"/>
                  <a:pt x="18905" y="730"/>
                </a:cubicBezTo>
                <a:close/>
                <a:moveTo>
                  <a:pt x="19220" y="730"/>
                </a:moveTo>
                <a:cubicBezTo>
                  <a:pt x="19191" y="730"/>
                  <a:pt x="19167" y="777"/>
                  <a:pt x="19167" y="835"/>
                </a:cubicBezTo>
                <a:lnTo>
                  <a:pt x="19167" y="1055"/>
                </a:lnTo>
                <a:cubicBezTo>
                  <a:pt x="19167" y="1112"/>
                  <a:pt x="19191" y="1157"/>
                  <a:pt x="19220" y="1157"/>
                </a:cubicBezTo>
                <a:cubicBezTo>
                  <a:pt x="19249" y="1157"/>
                  <a:pt x="19273" y="1112"/>
                  <a:pt x="19273" y="1055"/>
                </a:cubicBezTo>
                <a:lnTo>
                  <a:pt x="19273" y="835"/>
                </a:lnTo>
                <a:cubicBezTo>
                  <a:pt x="19273" y="777"/>
                  <a:pt x="19249" y="730"/>
                  <a:pt x="19220" y="730"/>
                </a:cubicBezTo>
                <a:close/>
                <a:moveTo>
                  <a:pt x="20069" y="730"/>
                </a:moveTo>
                <a:cubicBezTo>
                  <a:pt x="20040" y="730"/>
                  <a:pt x="20016" y="777"/>
                  <a:pt x="20016" y="835"/>
                </a:cubicBezTo>
                <a:lnTo>
                  <a:pt x="20016" y="1055"/>
                </a:lnTo>
                <a:cubicBezTo>
                  <a:pt x="20016" y="1112"/>
                  <a:pt x="20040" y="1157"/>
                  <a:pt x="20069" y="1157"/>
                </a:cubicBezTo>
                <a:cubicBezTo>
                  <a:pt x="20099" y="1157"/>
                  <a:pt x="20122" y="1112"/>
                  <a:pt x="20122" y="1055"/>
                </a:cubicBezTo>
                <a:lnTo>
                  <a:pt x="20122" y="835"/>
                </a:lnTo>
                <a:cubicBezTo>
                  <a:pt x="20122" y="777"/>
                  <a:pt x="20099" y="730"/>
                  <a:pt x="20069" y="730"/>
                </a:cubicBezTo>
                <a:close/>
                <a:moveTo>
                  <a:pt x="20384" y="730"/>
                </a:moveTo>
                <a:cubicBezTo>
                  <a:pt x="20355" y="730"/>
                  <a:pt x="20331" y="777"/>
                  <a:pt x="20331" y="835"/>
                </a:cubicBezTo>
                <a:lnTo>
                  <a:pt x="20331" y="1055"/>
                </a:lnTo>
                <a:cubicBezTo>
                  <a:pt x="20331" y="1112"/>
                  <a:pt x="20355" y="1157"/>
                  <a:pt x="20384" y="1157"/>
                </a:cubicBezTo>
                <a:cubicBezTo>
                  <a:pt x="20413" y="1157"/>
                  <a:pt x="20436" y="1112"/>
                  <a:pt x="20436" y="1055"/>
                </a:cubicBezTo>
                <a:lnTo>
                  <a:pt x="20436" y="835"/>
                </a:lnTo>
                <a:cubicBezTo>
                  <a:pt x="20436" y="777"/>
                  <a:pt x="20413" y="730"/>
                  <a:pt x="20384" y="730"/>
                </a:cubicBezTo>
                <a:close/>
                <a:moveTo>
                  <a:pt x="21234" y="730"/>
                </a:moveTo>
                <a:cubicBezTo>
                  <a:pt x="21204" y="730"/>
                  <a:pt x="21181" y="777"/>
                  <a:pt x="21181" y="835"/>
                </a:cubicBezTo>
                <a:lnTo>
                  <a:pt x="21181" y="1055"/>
                </a:lnTo>
                <a:cubicBezTo>
                  <a:pt x="21181" y="1112"/>
                  <a:pt x="21204" y="1157"/>
                  <a:pt x="21234" y="1157"/>
                </a:cubicBezTo>
                <a:cubicBezTo>
                  <a:pt x="21263" y="1157"/>
                  <a:pt x="21285" y="1112"/>
                  <a:pt x="21285" y="1055"/>
                </a:cubicBezTo>
                <a:lnTo>
                  <a:pt x="21285" y="835"/>
                </a:lnTo>
                <a:cubicBezTo>
                  <a:pt x="21285" y="777"/>
                  <a:pt x="21263" y="730"/>
                  <a:pt x="21234" y="730"/>
                </a:cubicBezTo>
                <a:close/>
                <a:moveTo>
                  <a:pt x="21547" y="730"/>
                </a:moveTo>
                <a:cubicBezTo>
                  <a:pt x="21518" y="730"/>
                  <a:pt x="21495" y="777"/>
                  <a:pt x="21495" y="835"/>
                </a:cubicBezTo>
                <a:lnTo>
                  <a:pt x="21495" y="1055"/>
                </a:lnTo>
                <a:cubicBezTo>
                  <a:pt x="21495" y="1112"/>
                  <a:pt x="21518" y="1157"/>
                  <a:pt x="21547" y="1157"/>
                </a:cubicBezTo>
                <a:cubicBezTo>
                  <a:pt x="21576" y="1157"/>
                  <a:pt x="21600" y="1112"/>
                  <a:pt x="21600" y="1055"/>
                </a:cubicBezTo>
                <a:lnTo>
                  <a:pt x="21600" y="835"/>
                </a:lnTo>
                <a:cubicBezTo>
                  <a:pt x="21600" y="777"/>
                  <a:pt x="21576" y="730"/>
                  <a:pt x="21547" y="730"/>
                </a:cubicBezTo>
                <a:close/>
                <a:moveTo>
                  <a:pt x="53" y="1460"/>
                </a:moveTo>
                <a:cubicBezTo>
                  <a:pt x="24" y="1460"/>
                  <a:pt x="0" y="1507"/>
                  <a:pt x="0" y="1564"/>
                </a:cubicBezTo>
                <a:lnTo>
                  <a:pt x="0" y="1785"/>
                </a:lnTo>
                <a:cubicBezTo>
                  <a:pt x="0" y="1842"/>
                  <a:pt x="24" y="1887"/>
                  <a:pt x="53" y="1887"/>
                </a:cubicBezTo>
                <a:cubicBezTo>
                  <a:pt x="82" y="1887"/>
                  <a:pt x="106" y="1842"/>
                  <a:pt x="106" y="1785"/>
                </a:cubicBezTo>
                <a:lnTo>
                  <a:pt x="106" y="1564"/>
                </a:lnTo>
                <a:cubicBezTo>
                  <a:pt x="106" y="1507"/>
                  <a:pt x="82" y="1460"/>
                  <a:pt x="53" y="1460"/>
                </a:cubicBezTo>
                <a:close/>
                <a:moveTo>
                  <a:pt x="367" y="1460"/>
                </a:moveTo>
                <a:cubicBezTo>
                  <a:pt x="338" y="1460"/>
                  <a:pt x="315" y="1507"/>
                  <a:pt x="315" y="1564"/>
                </a:cubicBezTo>
                <a:lnTo>
                  <a:pt x="315" y="1785"/>
                </a:lnTo>
                <a:cubicBezTo>
                  <a:pt x="315" y="1842"/>
                  <a:pt x="338" y="1887"/>
                  <a:pt x="367" y="1887"/>
                </a:cubicBezTo>
                <a:cubicBezTo>
                  <a:pt x="397" y="1887"/>
                  <a:pt x="420" y="1842"/>
                  <a:pt x="420" y="1785"/>
                </a:cubicBezTo>
                <a:lnTo>
                  <a:pt x="420" y="1564"/>
                </a:lnTo>
                <a:cubicBezTo>
                  <a:pt x="420" y="1507"/>
                  <a:pt x="397" y="1460"/>
                  <a:pt x="367" y="1460"/>
                </a:cubicBezTo>
                <a:close/>
                <a:moveTo>
                  <a:pt x="1217" y="1460"/>
                </a:moveTo>
                <a:cubicBezTo>
                  <a:pt x="1188" y="1460"/>
                  <a:pt x="1164" y="1507"/>
                  <a:pt x="1164" y="1564"/>
                </a:cubicBezTo>
                <a:lnTo>
                  <a:pt x="1164" y="1785"/>
                </a:lnTo>
                <a:cubicBezTo>
                  <a:pt x="1164" y="1842"/>
                  <a:pt x="1188" y="1887"/>
                  <a:pt x="1217" y="1887"/>
                </a:cubicBezTo>
                <a:cubicBezTo>
                  <a:pt x="1246" y="1887"/>
                  <a:pt x="1270" y="1842"/>
                  <a:pt x="1270" y="1785"/>
                </a:cubicBezTo>
                <a:lnTo>
                  <a:pt x="1270" y="1564"/>
                </a:lnTo>
                <a:cubicBezTo>
                  <a:pt x="1270" y="1507"/>
                  <a:pt x="1246" y="1460"/>
                  <a:pt x="1217" y="1460"/>
                </a:cubicBezTo>
                <a:close/>
                <a:moveTo>
                  <a:pt x="1532" y="1460"/>
                </a:moveTo>
                <a:cubicBezTo>
                  <a:pt x="1503" y="1460"/>
                  <a:pt x="1479" y="1507"/>
                  <a:pt x="1479" y="1564"/>
                </a:cubicBezTo>
                <a:lnTo>
                  <a:pt x="1479" y="1785"/>
                </a:lnTo>
                <a:cubicBezTo>
                  <a:pt x="1479" y="1842"/>
                  <a:pt x="1503" y="1887"/>
                  <a:pt x="1532" y="1887"/>
                </a:cubicBezTo>
                <a:cubicBezTo>
                  <a:pt x="1561" y="1887"/>
                  <a:pt x="1584" y="1842"/>
                  <a:pt x="1584" y="1785"/>
                </a:cubicBezTo>
                <a:lnTo>
                  <a:pt x="1584" y="1564"/>
                </a:lnTo>
                <a:cubicBezTo>
                  <a:pt x="1584" y="1507"/>
                  <a:pt x="1561" y="1460"/>
                  <a:pt x="1532" y="1460"/>
                </a:cubicBezTo>
                <a:close/>
                <a:moveTo>
                  <a:pt x="2380" y="1460"/>
                </a:moveTo>
                <a:cubicBezTo>
                  <a:pt x="2351" y="1460"/>
                  <a:pt x="2329" y="1507"/>
                  <a:pt x="2329" y="1564"/>
                </a:cubicBezTo>
                <a:lnTo>
                  <a:pt x="2329" y="1785"/>
                </a:lnTo>
                <a:cubicBezTo>
                  <a:pt x="2329" y="1842"/>
                  <a:pt x="2351" y="1887"/>
                  <a:pt x="2380" y="1887"/>
                </a:cubicBezTo>
                <a:cubicBezTo>
                  <a:pt x="2409" y="1887"/>
                  <a:pt x="2433" y="1842"/>
                  <a:pt x="2433" y="1785"/>
                </a:cubicBezTo>
                <a:lnTo>
                  <a:pt x="2433" y="1564"/>
                </a:lnTo>
                <a:cubicBezTo>
                  <a:pt x="2433" y="1507"/>
                  <a:pt x="2409" y="1460"/>
                  <a:pt x="2380" y="1460"/>
                </a:cubicBezTo>
                <a:close/>
                <a:moveTo>
                  <a:pt x="2695" y="1460"/>
                </a:moveTo>
                <a:cubicBezTo>
                  <a:pt x="2666" y="1460"/>
                  <a:pt x="2643" y="1507"/>
                  <a:pt x="2643" y="1564"/>
                </a:cubicBezTo>
                <a:lnTo>
                  <a:pt x="2643" y="1785"/>
                </a:lnTo>
                <a:cubicBezTo>
                  <a:pt x="2643" y="1842"/>
                  <a:pt x="2666" y="1887"/>
                  <a:pt x="2695" y="1887"/>
                </a:cubicBezTo>
                <a:cubicBezTo>
                  <a:pt x="2724" y="1887"/>
                  <a:pt x="2748" y="1842"/>
                  <a:pt x="2748" y="1785"/>
                </a:cubicBezTo>
                <a:lnTo>
                  <a:pt x="2748" y="1564"/>
                </a:lnTo>
                <a:cubicBezTo>
                  <a:pt x="2748" y="1507"/>
                  <a:pt x="2724" y="1460"/>
                  <a:pt x="2695" y="1460"/>
                </a:cubicBezTo>
                <a:close/>
                <a:moveTo>
                  <a:pt x="3545" y="1460"/>
                </a:moveTo>
                <a:cubicBezTo>
                  <a:pt x="3516" y="1460"/>
                  <a:pt x="3492" y="1507"/>
                  <a:pt x="3492" y="1564"/>
                </a:cubicBezTo>
                <a:lnTo>
                  <a:pt x="3492" y="1785"/>
                </a:lnTo>
                <a:cubicBezTo>
                  <a:pt x="3492" y="1842"/>
                  <a:pt x="3516" y="1887"/>
                  <a:pt x="3545" y="1887"/>
                </a:cubicBezTo>
                <a:cubicBezTo>
                  <a:pt x="3574" y="1887"/>
                  <a:pt x="3598" y="1842"/>
                  <a:pt x="3598" y="1785"/>
                </a:cubicBezTo>
                <a:lnTo>
                  <a:pt x="3598" y="1564"/>
                </a:lnTo>
                <a:cubicBezTo>
                  <a:pt x="3598" y="1507"/>
                  <a:pt x="3574" y="1460"/>
                  <a:pt x="3545" y="1460"/>
                </a:cubicBezTo>
                <a:close/>
                <a:moveTo>
                  <a:pt x="3859" y="1460"/>
                </a:moveTo>
                <a:cubicBezTo>
                  <a:pt x="3830" y="1460"/>
                  <a:pt x="3806" y="1507"/>
                  <a:pt x="3806" y="1564"/>
                </a:cubicBezTo>
                <a:lnTo>
                  <a:pt x="3806" y="1785"/>
                </a:lnTo>
                <a:cubicBezTo>
                  <a:pt x="3806" y="1842"/>
                  <a:pt x="3830" y="1887"/>
                  <a:pt x="3859" y="1887"/>
                </a:cubicBezTo>
                <a:cubicBezTo>
                  <a:pt x="3888" y="1887"/>
                  <a:pt x="3912" y="1842"/>
                  <a:pt x="3912" y="1785"/>
                </a:cubicBezTo>
                <a:lnTo>
                  <a:pt x="3912" y="1564"/>
                </a:lnTo>
                <a:cubicBezTo>
                  <a:pt x="3912" y="1507"/>
                  <a:pt x="3888" y="1460"/>
                  <a:pt x="3859" y="1460"/>
                </a:cubicBezTo>
                <a:close/>
                <a:moveTo>
                  <a:pt x="4709" y="1460"/>
                </a:moveTo>
                <a:cubicBezTo>
                  <a:pt x="4680" y="1460"/>
                  <a:pt x="4656" y="1507"/>
                  <a:pt x="4656" y="1564"/>
                </a:cubicBezTo>
                <a:lnTo>
                  <a:pt x="4656" y="1785"/>
                </a:lnTo>
                <a:cubicBezTo>
                  <a:pt x="4656" y="1842"/>
                  <a:pt x="4680" y="1887"/>
                  <a:pt x="4709" y="1887"/>
                </a:cubicBezTo>
                <a:cubicBezTo>
                  <a:pt x="4738" y="1887"/>
                  <a:pt x="4762" y="1842"/>
                  <a:pt x="4762" y="1785"/>
                </a:cubicBezTo>
                <a:lnTo>
                  <a:pt x="4762" y="1564"/>
                </a:lnTo>
                <a:cubicBezTo>
                  <a:pt x="4762" y="1507"/>
                  <a:pt x="4738" y="1460"/>
                  <a:pt x="4709" y="1460"/>
                </a:cubicBezTo>
                <a:close/>
                <a:moveTo>
                  <a:pt x="5023" y="1460"/>
                </a:moveTo>
                <a:cubicBezTo>
                  <a:pt x="4994" y="1460"/>
                  <a:pt x="4970" y="1507"/>
                  <a:pt x="4970" y="1564"/>
                </a:cubicBezTo>
                <a:lnTo>
                  <a:pt x="4970" y="1785"/>
                </a:lnTo>
                <a:cubicBezTo>
                  <a:pt x="4970" y="1842"/>
                  <a:pt x="4994" y="1887"/>
                  <a:pt x="5023" y="1887"/>
                </a:cubicBezTo>
                <a:cubicBezTo>
                  <a:pt x="5053" y="1887"/>
                  <a:pt x="5076" y="1842"/>
                  <a:pt x="5076" y="1785"/>
                </a:cubicBezTo>
                <a:lnTo>
                  <a:pt x="5076" y="1564"/>
                </a:lnTo>
                <a:cubicBezTo>
                  <a:pt x="5076" y="1507"/>
                  <a:pt x="5053" y="1460"/>
                  <a:pt x="5023" y="1460"/>
                </a:cubicBezTo>
                <a:close/>
                <a:moveTo>
                  <a:pt x="5873" y="1460"/>
                </a:moveTo>
                <a:cubicBezTo>
                  <a:pt x="5844" y="1460"/>
                  <a:pt x="5820" y="1507"/>
                  <a:pt x="5820" y="1564"/>
                </a:cubicBezTo>
                <a:lnTo>
                  <a:pt x="5820" y="1785"/>
                </a:lnTo>
                <a:cubicBezTo>
                  <a:pt x="5820" y="1842"/>
                  <a:pt x="5844" y="1887"/>
                  <a:pt x="5873" y="1887"/>
                </a:cubicBezTo>
                <a:cubicBezTo>
                  <a:pt x="5902" y="1887"/>
                  <a:pt x="5926" y="1842"/>
                  <a:pt x="5926" y="1785"/>
                </a:cubicBezTo>
                <a:lnTo>
                  <a:pt x="5926" y="1564"/>
                </a:lnTo>
                <a:cubicBezTo>
                  <a:pt x="5926" y="1507"/>
                  <a:pt x="5902" y="1460"/>
                  <a:pt x="5873" y="1460"/>
                </a:cubicBezTo>
                <a:close/>
                <a:moveTo>
                  <a:pt x="6188" y="1460"/>
                </a:moveTo>
                <a:cubicBezTo>
                  <a:pt x="6159" y="1460"/>
                  <a:pt x="6135" y="1507"/>
                  <a:pt x="6135" y="1564"/>
                </a:cubicBezTo>
                <a:lnTo>
                  <a:pt x="6135" y="1785"/>
                </a:lnTo>
                <a:cubicBezTo>
                  <a:pt x="6135" y="1842"/>
                  <a:pt x="6159" y="1887"/>
                  <a:pt x="6188" y="1887"/>
                </a:cubicBezTo>
                <a:cubicBezTo>
                  <a:pt x="6217" y="1887"/>
                  <a:pt x="6240" y="1842"/>
                  <a:pt x="6240" y="1785"/>
                </a:cubicBezTo>
                <a:lnTo>
                  <a:pt x="6240" y="1564"/>
                </a:lnTo>
                <a:cubicBezTo>
                  <a:pt x="6240" y="1507"/>
                  <a:pt x="6217" y="1460"/>
                  <a:pt x="6188" y="1460"/>
                </a:cubicBezTo>
                <a:close/>
                <a:moveTo>
                  <a:pt x="7036" y="1460"/>
                </a:moveTo>
                <a:cubicBezTo>
                  <a:pt x="7007" y="1460"/>
                  <a:pt x="6984" y="1507"/>
                  <a:pt x="6984" y="1564"/>
                </a:cubicBezTo>
                <a:lnTo>
                  <a:pt x="6984" y="1785"/>
                </a:lnTo>
                <a:cubicBezTo>
                  <a:pt x="6984" y="1842"/>
                  <a:pt x="7007" y="1887"/>
                  <a:pt x="7036" y="1887"/>
                </a:cubicBezTo>
                <a:cubicBezTo>
                  <a:pt x="7065" y="1887"/>
                  <a:pt x="7089" y="1842"/>
                  <a:pt x="7089" y="1785"/>
                </a:cubicBezTo>
                <a:lnTo>
                  <a:pt x="7089" y="1564"/>
                </a:lnTo>
                <a:cubicBezTo>
                  <a:pt x="7089" y="1507"/>
                  <a:pt x="7065" y="1460"/>
                  <a:pt x="7036" y="1460"/>
                </a:cubicBezTo>
                <a:close/>
                <a:moveTo>
                  <a:pt x="7351" y="1460"/>
                </a:moveTo>
                <a:cubicBezTo>
                  <a:pt x="7322" y="1460"/>
                  <a:pt x="7299" y="1507"/>
                  <a:pt x="7299" y="1564"/>
                </a:cubicBezTo>
                <a:lnTo>
                  <a:pt x="7299" y="1785"/>
                </a:lnTo>
                <a:cubicBezTo>
                  <a:pt x="7299" y="1842"/>
                  <a:pt x="7322" y="1887"/>
                  <a:pt x="7351" y="1887"/>
                </a:cubicBezTo>
                <a:cubicBezTo>
                  <a:pt x="7380" y="1887"/>
                  <a:pt x="7404" y="1842"/>
                  <a:pt x="7404" y="1785"/>
                </a:cubicBezTo>
                <a:lnTo>
                  <a:pt x="7404" y="1564"/>
                </a:lnTo>
                <a:cubicBezTo>
                  <a:pt x="7404" y="1507"/>
                  <a:pt x="7380" y="1460"/>
                  <a:pt x="7351" y="1460"/>
                </a:cubicBezTo>
                <a:close/>
                <a:moveTo>
                  <a:pt x="8201" y="1460"/>
                </a:moveTo>
                <a:cubicBezTo>
                  <a:pt x="8171" y="1460"/>
                  <a:pt x="8148" y="1507"/>
                  <a:pt x="8148" y="1564"/>
                </a:cubicBezTo>
                <a:lnTo>
                  <a:pt x="8148" y="1785"/>
                </a:lnTo>
                <a:cubicBezTo>
                  <a:pt x="8148" y="1842"/>
                  <a:pt x="8171" y="1887"/>
                  <a:pt x="8201" y="1887"/>
                </a:cubicBezTo>
                <a:cubicBezTo>
                  <a:pt x="8230" y="1887"/>
                  <a:pt x="8254" y="1842"/>
                  <a:pt x="8254" y="1785"/>
                </a:cubicBezTo>
                <a:lnTo>
                  <a:pt x="8254" y="1564"/>
                </a:lnTo>
                <a:cubicBezTo>
                  <a:pt x="8254" y="1507"/>
                  <a:pt x="8230" y="1460"/>
                  <a:pt x="8201" y="1460"/>
                </a:cubicBezTo>
                <a:close/>
                <a:moveTo>
                  <a:pt x="8515" y="1460"/>
                </a:moveTo>
                <a:cubicBezTo>
                  <a:pt x="8486" y="1460"/>
                  <a:pt x="8462" y="1507"/>
                  <a:pt x="8462" y="1564"/>
                </a:cubicBezTo>
                <a:lnTo>
                  <a:pt x="8462" y="1785"/>
                </a:lnTo>
                <a:cubicBezTo>
                  <a:pt x="8462" y="1842"/>
                  <a:pt x="8486" y="1887"/>
                  <a:pt x="8515" y="1887"/>
                </a:cubicBezTo>
                <a:cubicBezTo>
                  <a:pt x="8544" y="1887"/>
                  <a:pt x="8568" y="1842"/>
                  <a:pt x="8568" y="1785"/>
                </a:cubicBezTo>
                <a:lnTo>
                  <a:pt x="8568" y="1564"/>
                </a:lnTo>
                <a:cubicBezTo>
                  <a:pt x="8568" y="1507"/>
                  <a:pt x="8544" y="1460"/>
                  <a:pt x="8515" y="1460"/>
                </a:cubicBezTo>
                <a:close/>
                <a:moveTo>
                  <a:pt x="9365" y="1460"/>
                </a:moveTo>
                <a:cubicBezTo>
                  <a:pt x="9336" y="1460"/>
                  <a:pt x="9312" y="1507"/>
                  <a:pt x="9312" y="1564"/>
                </a:cubicBezTo>
                <a:lnTo>
                  <a:pt x="9312" y="1785"/>
                </a:lnTo>
                <a:cubicBezTo>
                  <a:pt x="9312" y="1842"/>
                  <a:pt x="9336" y="1887"/>
                  <a:pt x="9365" y="1887"/>
                </a:cubicBezTo>
                <a:cubicBezTo>
                  <a:pt x="9394" y="1887"/>
                  <a:pt x="9418" y="1842"/>
                  <a:pt x="9418" y="1785"/>
                </a:cubicBezTo>
                <a:lnTo>
                  <a:pt x="9418" y="1564"/>
                </a:lnTo>
                <a:cubicBezTo>
                  <a:pt x="9418" y="1507"/>
                  <a:pt x="9394" y="1460"/>
                  <a:pt x="9365" y="1460"/>
                </a:cubicBezTo>
                <a:close/>
                <a:moveTo>
                  <a:pt x="9679" y="1460"/>
                </a:moveTo>
                <a:cubicBezTo>
                  <a:pt x="9650" y="1460"/>
                  <a:pt x="9626" y="1507"/>
                  <a:pt x="9626" y="1564"/>
                </a:cubicBezTo>
                <a:lnTo>
                  <a:pt x="9626" y="1785"/>
                </a:lnTo>
                <a:cubicBezTo>
                  <a:pt x="9626" y="1842"/>
                  <a:pt x="9650" y="1887"/>
                  <a:pt x="9679" y="1887"/>
                </a:cubicBezTo>
                <a:cubicBezTo>
                  <a:pt x="9708" y="1887"/>
                  <a:pt x="9732" y="1842"/>
                  <a:pt x="9732" y="1785"/>
                </a:cubicBezTo>
                <a:lnTo>
                  <a:pt x="9732" y="1564"/>
                </a:lnTo>
                <a:cubicBezTo>
                  <a:pt x="9732" y="1507"/>
                  <a:pt x="9708" y="1460"/>
                  <a:pt x="9679" y="1460"/>
                </a:cubicBezTo>
                <a:close/>
                <a:moveTo>
                  <a:pt x="10529" y="1460"/>
                </a:moveTo>
                <a:cubicBezTo>
                  <a:pt x="10500" y="1460"/>
                  <a:pt x="10476" y="1507"/>
                  <a:pt x="10476" y="1564"/>
                </a:cubicBezTo>
                <a:lnTo>
                  <a:pt x="10476" y="1785"/>
                </a:lnTo>
                <a:cubicBezTo>
                  <a:pt x="10476" y="1842"/>
                  <a:pt x="10500" y="1887"/>
                  <a:pt x="10529" y="1887"/>
                </a:cubicBezTo>
                <a:cubicBezTo>
                  <a:pt x="10558" y="1887"/>
                  <a:pt x="10582" y="1842"/>
                  <a:pt x="10582" y="1785"/>
                </a:cubicBezTo>
                <a:lnTo>
                  <a:pt x="10582" y="1564"/>
                </a:lnTo>
                <a:cubicBezTo>
                  <a:pt x="10582" y="1507"/>
                  <a:pt x="10558" y="1460"/>
                  <a:pt x="10529" y="1460"/>
                </a:cubicBezTo>
                <a:close/>
                <a:moveTo>
                  <a:pt x="10844" y="1460"/>
                </a:moveTo>
                <a:cubicBezTo>
                  <a:pt x="10814" y="1460"/>
                  <a:pt x="10791" y="1507"/>
                  <a:pt x="10791" y="1564"/>
                </a:cubicBezTo>
                <a:lnTo>
                  <a:pt x="10791" y="1785"/>
                </a:lnTo>
                <a:cubicBezTo>
                  <a:pt x="10791" y="1842"/>
                  <a:pt x="10814" y="1887"/>
                  <a:pt x="10844" y="1887"/>
                </a:cubicBezTo>
                <a:cubicBezTo>
                  <a:pt x="10873" y="1887"/>
                  <a:pt x="10895" y="1842"/>
                  <a:pt x="10895" y="1785"/>
                </a:cubicBezTo>
                <a:lnTo>
                  <a:pt x="10895" y="1564"/>
                </a:lnTo>
                <a:cubicBezTo>
                  <a:pt x="10895" y="1507"/>
                  <a:pt x="10873" y="1460"/>
                  <a:pt x="10844" y="1460"/>
                </a:cubicBezTo>
                <a:close/>
                <a:moveTo>
                  <a:pt x="11692" y="1460"/>
                </a:moveTo>
                <a:cubicBezTo>
                  <a:pt x="11663" y="1460"/>
                  <a:pt x="11640" y="1507"/>
                  <a:pt x="11640" y="1564"/>
                </a:cubicBezTo>
                <a:lnTo>
                  <a:pt x="11640" y="1785"/>
                </a:lnTo>
                <a:cubicBezTo>
                  <a:pt x="11640" y="1842"/>
                  <a:pt x="11663" y="1887"/>
                  <a:pt x="11692" y="1887"/>
                </a:cubicBezTo>
                <a:cubicBezTo>
                  <a:pt x="11721" y="1887"/>
                  <a:pt x="11745" y="1842"/>
                  <a:pt x="11745" y="1785"/>
                </a:cubicBezTo>
                <a:lnTo>
                  <a:pt x="11745" y="1564"/>
                </a:lnTo>
                <a:cubicBezTo>
                  <a:pt x="11745" y="1507"/>
                  <a:pt x="11721" y="1460"/>
                  <a:pt x="11692" y="1460"/>
                </a:cubicBezTo>
                <a:close/>
                <a:moveTo>
                  <a:pt x="12007" y="1460"/>
                </a:moveTo>
                <a:cubicBezTo>
                  <a:pt x="11978" y="1460"/>
                  <a:pt x="11955" y="1507"/>
                  <a:pt x="11955" y="1564"/>
                </a:cubicBezTo>
                <a:lnTo>
                  <a:pt x="11955" y="1785"/>
                </a:lnTo>
                <a:cubicBezTo>
                  <a:pt x="11955" y="1842"/>
                  <a:pt x="11978" y="1887"/>
                  <a:pt x="12007" y="1887"/>
                </a:cubicBezTo>
                <a:cubicBezTo>
                  <a:pt x="12036" y="1887"/>
                  <a:pt x="12060" y="1842"/>
                  <a:pt x="12060" y="1785"/>
                </a:cubicBezTo>
                <a:lnTo>
                  <a:pt x="12060" y="1564"/>
                </a:lnTo>
                <a:cubicBezTo>
                  <a:pt x="12060" y="1507"/>
                  <a:pt x="12036" y="1460"/>
                  <a:pt x="12007" y="1460"/>
                </a:cubicBezTo>
                <a:close/>
                <a:moveTo>
                  <a:pt x="12856" y="1460"/>
                </a:moveTo>
                <a:cubicBezTo>
                  <a:pt x="12827" y="1460"/>
                  <a:pt x="12804" y="1507"/>
                  <a:pt x="12804" y="1564"/>
                </a:cubicBezTo>
                <a:lnTo>
                  <a:pt x="12804" y="1785"/>
                </a:lnTo>
                <a:cubicBezTo>
                  <a:pt x="12804" y="1842"/>
                  <a:pt x="12827" y="1887"/>
                  <a:pt x="12856" y="1887"/>
                </a:cubicBezTo>
                <a:cubicBezTo>
                  <a:pt x="12886" y="1887"/>
                  <a:pt x="12909" y="1842"/>
                  <a:pt x="12909" y="1785"/>
                </a:cubicBezTo>
                <a:lnTo>
                  <a:pt x="12909" y="1564"/>
                </a:lnTo>
                <a:cubicBezTo>
                  <a:pt x="12909" y="1507"/>
                  <a:pt x="12886" y="1460"/>
                  <a:pt x="12856" y="1460"/>
                </a:cubicBezTo>
                <a:close/>
                <a:moveTo>
                  <a:pt x="13171" y="1460"/>
                </a:moveTo>
                <a:cubicBezTo>
                  <a:pt x="13142" y="1460"/>
                  <a:pt x="13118" y="1507"/>
                  <a:pt x="13118" y="1564"/>
                </a:cubicBezTo>
                <a:lnTo>
                  <a:pt x="13118" y="1785"/>
                </a:lnTo>
                <a:cubicBezTo>
                  <a:pt x="13118" y="1842"/>
                  <a:pt x="13142" y="1887"/>
                  <a:pt x="13171" y="1887"/>
                </a:cubicBezTo>
                <a:cubicBezTo>
                  <a:pt x="13200" y="1887"/>
                  <a:pt x="13224" y="1842"/>
                  <a:pt x="13224" y="1785"/>
                </a:cubicBezTo>
                <a:lnTo>
                  <a:pt x="13224" y="1564"/>
                </a:lnTo>
                <a:cubicBezTo>
                  <a:pt x="13224" y="1507"/>
                  <a:pt x="13200" y="1460"/>
                  <a:pt x="13171" y="1460"/>
                </a:cubicBezTo>
                <a:close/>
                <a:moveTo>
                  <a:pt x="14021" y="1460"/>
                </a:moveTo>
                <a:cubicBezTo>
                  <a:pt x="13992" y="1460"/>
                  <a:pt x="13968" y="1507"/>
                  <a:pt x="13968" y="1564"/>
                </a:cubicBezTo>
                <a:lnTo>
                  <a:pt x="13968" y="1785"/>
                </a:lnTo>
                <a:cubicBezTo>
                  <a:pt x="13968" y="1842"/>
                  <a:pt x="13992" y="1887"/>
                  <a:pt x="14021" y="1887"/>
                </a:cubicBezTo>
                <a:cubicBezTo>
                  <a:pt x="14050" y="1887"/>
                  <a:pt x="14074" y="1842"/>
                  <a:pt x="14074" y="1785"/>
                </a:cubicBezTo>
                <a:lnTo>
                  <a:pt x="14074" y="1564"/>
                </a:lnTo>
                <a:cubicBezTo>
                  <a:pt x="14074" y="1507"/>
                  <a:pt x="14050" y="1460"/>
                  <a:pt x="14021" y="1460"/>
                </a:cubicBezTo>
                <a:close/>
                <a:moveTo>
                  <a:pt x="14335" y="1460"/>
                </a:moveTo>
                <a:cubicBezTo>
                  <a:pt x="14306" y="1460"/>
                  <a:pt x="14282" y="1507"/>
                  <a:pt x="14282" y="1564"/>
                </a:cubicBezTo>
                <a:lnTo>
                  <a:pt x="14282" y="1785"/>
                </a:lnTo>
                <a:cubicBezTo>
                  <a:pt x="14282" y="1842"/>
                  <a:pt x="14306" y="1887"/>
                  <a:pt x="14335" y="1887"/>
                </a:cubicBezTo>
                <a:cubicBezTo>
                  <a:pt x="14364" y="1887"/>
                  <a:pt x="14388" y="1842"/>
                  <a:pt x="14388" y="1785"/>
                </a:cubicBezTo>
                <a:lnTo>
                  <a:pt x="14388" y="1564"/>
                </a:lnTo>
                <a:cubicBezTo>
                  <a:pt x="14388" y="1507"/>
                  <a:pt x="14364" y="1460"/>
                  <a:pt x="14335" y="1460"/>
                </a:cubicBezTo>
                <a:close/>
                <a:moveTo>
                  <a:pt x="15185" y="1460"/>
                </a:moveTo>
                <a:cubicBezTo>
                  <a:pt x="15156" y="1460"/>
                  <a:pt x="15132" y="1507"/>
                  <a:pt x="15132" y="1564"/>
                </a:cubicBezTo>
                <a:lnTo>
                  <a:pt x="15132" y="1785"/>
                </a:lnTo>
                <a:cubicBezTo>
                  <a:pt x="15132" y="1842"/>
                  <a:pt x="15156" y="1887"/>
                  <a:pt x="15185" y="1887"/>
                </a:cubicBezTo>
                <a:cubicBezTo>
                  <a:pt x="15214" y="1887"/>
                  <a:pt x="15237" y="1842"/>
                  <a:pt x="15237" y="1785"/>
                </a:cubicBezTo>
                <a:lnTo>
                  <a:pt x="15237" y="1564"/>
                </a:lnTo>
                <a:cubicBezTo>
                  <a:pt x="15237" y="1507"/>
                  <a:pt x="15214" y="1460"/>
                  <a:pt x="15185" y="1460"/>
                </a:cubicBezTo>
                <a:close/>
                <a:moveTo>
                  <a:pt x="15500" y="1460"/>
                </a:moveTo>
                <a:cubicBezTo>
                  <a:pt x="15470" y="1460"/>
                  <a:pt x="15447" y="1507"/>
                  <a:pt x="15447" y="1564"/>
                </a:cubicBezTo>
                <a:lnTo>
                  <a:pt x="15447" y="1785"/>
                </a:lnTo>
                <a:cubicBezTo>
                  <a:pt x="15447" y="1842"/>
                  <a:pt x="15470" y="1887"/>
                  <a:pt x="15500" y="1887"/>
                </a:cubicBezTo>
                <a:cubicBezTo>
                  <a:pt x="15529" y="1887"/>
                  <a:pt x="15551" y="1842"/>
                  <a:pt x="15551" y="1785"/>
                </a:cubicBezTo>
                <a:lnTo>
                  <a:pt x="15551" y="1564"/>
                </a:lnTo>
                <a:cubicBezTo>
                  <a:pt x="15551" y="1507"/>
                  <a:pt x="15529" y="1460"/>
                  <a:pt x="15500" y="1460"/>
                </a:cubicBezTo>
                <a:close/>
                <a:moveTo>
                  <a:pt x="16349" y="1460"/>
                </a:moveTo>
                <a:cubicBezTo>
                  <a:pt x="16320" y="1460"/>
                  <a:pt x="16296" y="1507"/>
                  <a:pt x="16296" y="1564"/>
                </a:cubicBezTo>
                <a:lnTo>
                  <a:pt x="16296" y="1785"/>
                </a:lnTo>
                <a:cubicBezTo>
                  <a:pt x="16296" y="1842"/>
                  <a:pt x="16320" y="1887"/>
                  <a:pt x="16349" y="1887"/>
                </a:cubicBezTo>
                <a:cubicBezTo>
                  <a:pt x="16378" y="1887"/>
                  <a:pt x="16401" y="1842"/>
                  <a:pt x="16401" y="1785"/>
                </a:cubicBezTo>
                <a:lnTo>
                  <a:pt x="16401" y="1564"/>
                </a:lnTo>
                <a:cubicBezTo>
                  <a:pt x="16401" y="1507"/>
                  <a:pt x="16378" y="1460"/>
                  <a:pt x="16349" y="1460"/>
                </a:cubicBezTo>
                <a:close/>
                <a:moveTo>
                  <a:pt x="16663" y="1460"/>
                </a:moveTo>
                <a:cubicBezTo>
                  <a:pt x="16634" y="1460"/>
                  <a:pt x="16611" y="1507"/>
                  <a:pt x="16611" y="1564"/>
                </a:cubicBezTo>
                <a:lnTo>
                  <a:pt x="16611" y="1785"/>
                </a:lnTo>
                <a:cubicBezTo>
                  <a:pt x="16611" y="1842"/>
                  <a:pt x="16634" y="1887"/>
                  <a:pt x="16663" y="1887"/>
                </a:cubicBezTo>
                <a:cubicBezTo>
                  <a:pt x="16692" y="1887"/>
                  <a:pt x="16716" y="1842"/>
                  <a:pt x="16716" y="1785"/>
                </a:cubicBezTo>
                <a:lnTo>
                  <a:pt x="16716" y="1564"/>
                </a:lnTo>
                <a:cubicBezTo>
                  <a:pt x="16716" y="1507"/>
                  <a:pt x="16692" y="1460"/>
                  <a:pt x="16663" y="1460"/>
                </a:cubicBezTo>
                <a:close/>
                <a:moveTo>
                  <a:pt x="17512" y="1460"/>
                </a:moveTo>
                <a:cubicBezTo>
                  <a:pt x="17483" y="1460"/>
                  <a:pt x="17459" y="1507"/>
                  <a:pt x="17459" y="1564"/>
                </a:cubicBezTo>
                <a:lnTo>
                  <a:pt x="17459" y="1785"/>
                </a:lnTo>
                <a:cubicBezTo>
                  <a:pt x="17459" y="1842"/>
                  <a:pt x="17483" y="1887"/>
                  <a:pt x="17512" y="1887"/>
                </a:cubicBezTo>
                <a:cubicBezTo>
                  <a:pt x="17541" y="1887"/>
                  <a:pt x="17565" y="1842"/>
                  <a:pt x="17565" y="1785"/>
                </a:cubicBezTo>
                <a:lnTo>
                  <a:pt x="17565" y="1564"/>
                </a:lnTo>
                <a:cubicBezTo>
                  <a:pt x="17565" y="1507"/>
                  <a:pt x="17541" y="1460"/>
                  <a:pt x="17512" y="1460"/>
                </a:cubicBezTo>
                <a:close/>
                <a:moveTo>
                  <a:pt x="17827" y="1460"/>
                </a:moveTo>
                <a:cubicBezTo>
                  <a:pt x="17798" y="1460"/>
                  <a:pt x="17774" y="1507"/>
                  <a:pt x="17774" y="1564"/>
                </a:cubicBezTo>
                <a:lnTo>
                  <a:pt x="17774" y="1785"/>
                </a:lnTo>
                <a:cubicBezTo>
                  <a:pt x="17774" y="1842"/>
                  <a:pt x="17798" y="1887"/>
                  <a:pt x="17827" y="1887"/>
                </a:cubicBezTo>
                <a:cubicBezTo>
                  <a:pt x="17856" y="1887"/>
                  <a:pt x="17880" y="1842"/>
                  <a:pt x="17880" y="1785"/>
                </a:cubicBezTo>
                <a:lnTo>
                  <a:pt x="17880" y="1564"/>
                </a:lnTo>
                <a:cubicBezTo>
                  <a:pt x="17880" y="1507"/>
                  <a:pt x="17856" y="1460"/>
                  <a:pt x="17827" y="1460"/>
                </a:cubicBezTo>
                <a:close/>
                <a:moveTo>
                  <a:pt x="18677" y="1460"/>
                </a:moveTo>
                <a:cubicBezTo>
                  <a:pt x="18648" y="1460"/>
                  <a:pt x="18624" y="1507"/>
                  <a:pt x="18624" y="1564"/>
                </a:cubicBezTo>
                <a:lnTo>
                  <a:pt x="18624" y="1785"/>
                </a:lnTo>
                <a:cubicBezTo>
                  <a:pt x="18624" y="1842"/>
                  <a:pt x="18648" y="1887"/>
                  <a:pt x="18677" y="1887"/>
                </a:cubicBezTo>
                <a:cubicBezTo>
                  <a:pt x="18706" y="1887"/>
                  <a:pt x="18730" y="1842"/>
                  <a:pt x="18730" y="1785"/>
                </a:cubicBezTo>
                <a:lnTo>
                  <a:pt x="18730" y="1564"/>
                </a:lnTo>
                <a:cubicBezTo>
                  <a:pt x="18730" y="1507"/>
                  <a:pt x="18706" y="1460"/>
                  <a:pt x="18677" y="1460"/>
                </a:cubicBezTo>
                <a:close/>
                <a:moveTo>
                  <a:pt x="18991" y="1460"/>
                </a:moveTo>
                <a:cubicBezTo>
                  <a:pt x="18962" y="1460"/>
                  <a:pt x="18938" y="1507"/>
                  <a:pt x="18938" y="1564"/>
                </a:cubicBezTo>
                <a:lnTo>
                  <a:pt x="18938" y="1785"/>
                </a:lnTo>
                <a:cubicBezTo>
                  <a:pt x="18938" y="1842"/>
                  <a:pt x="18962" y="1887"/>
                  <a:pt x="18991" y="1887"/>
                </a:cubicBezTo>
                <a:cubicBezTo>
                  <a:pt x="19020" y="1887"/>
                  <a:pt x="19044" y="1842"/>
                  <a:pt x="19044" y="1785"/>
                </a:cubicBezTo>
                <a:lnTo>
                  <a:pt x="19044" y="1564"/>
                </a:lnTo>
                <a:cubicBezTo>
                  <a:pt x="19044" y="1507"/>
                  <a:pt x="19020" y="1460"/>
                  <a:pt x="18991" y="1460"/>
                </a:cubicBezTo>
                <a:close/>
                <a:moveTo>
                  <a:pt x="19841" y="1460"/>
                </a:moveTo>
                <a:cubicBezTo>
                  <a:pt x="19812" y="1460"/>
                  <a:pt x="19788" y="1507"/>
                  <a:pt x="19788" y="1564"/>
                </a:cubicBezTo>
                <a:lnTo>
                  <a:pt x="19788" y="1785"/>
                </a:lnTo>
                <a:cubicBezTo>
                  <a:pt x="19788" y="1842"/>
                  <a:pt x="19812" y="1887"/>
                  <a:pt x="19841" y="1887"/>
                </a:cubicBezTo>
                <a:cubicBezTo>
                  <a:pt x="19870" y="1887"/>
                  <a:pt x="19894" y="1842"/>
                  <a:pt x="19894" y="1785"/>
                </a:cubicBezTo>
                <a:lnTo>
                  <a:pt x="19894" y="1564"/>
                </a:lnTo>
                <a:cubicBezTo>
                  <a:pt x="19894" y="1507"/>
                  <a:pt x="19870" y="1460"/>
                  <a:pt x="19841" y="1460"/>
                </a:cubicBezTo>
                <a:close/>
                <a:moveTo>
                  <a:pt x="20155" y="1460"/>
                </a:moveTo>
                <a:cubicBezTo>
                  <a:pt x="20126" y="1460"/>
                  <a:pt x="20102" y="1507"/>
                  <a:pt x="20102" y="1564"/>
                </a:cubicBezTo>
                <a:lnTo>
                  <a:pt x="20102" y="1785"/>
                </a:lnTo>
                <a:cubicBezTo>
                  <a:pt x="20102" y="1842"/>
                  <a:pt x="20126" y="1887"/>
                  <a:pt x="20155" y="1887"/>
                </a:cubicBezTo>
                <a:cubicBezTo>
                  <a:pt x="20184" y="1887"/>
                  <a:pt x="20207" y="1842"/>
                  <a:pt x="20207" y="1785"/>
                </a:cubicBezTo>
                <a:lnTo>
                  <a:pt x="20207" y="1564"/>
                </a:lnTo>
                <a:cubicBezTo>
                  <a:pt x="20207" y="1507"/>
                  <a:pt x="20184" y="1460"/>
                  <a:pt x="20155" y="1460"/>
                </a:cubicBezTo>
                <a:close/>
                <a:moveTo>
                  <a:pt x="21004" y="1460"/>
                </a:moveTo>
                <a:cubicBezTo>
                  <a:pt x="20975" y="1460"/>
                  <a:pt x="20952" y="1507"/>
                  <a:pt x="20952" y="1564"/>
                </a:cubicBezTo>
                <a:lnTo>
                  <a:pt x="20952" y="1785"/>
                </a:lnTo>
                <a:cubicBezTo>
                  <a:pt x="20952" y="1842"/>
                  <a:pt x="20975" y="1887"/>
                  <a:pt x="21004" y="1887"/>
                </a:cubicBezTo>
                <a:cubicBezTo>
                  <a:pt x="21033" y="1887"/>
                  <a:pt x="21057" y="1842"/>
                  <a:pt x="21057" y="1785"/>
                </a:cubicBezTo>
                <a:lnTo>
                  <a:pt x="21057" y="1564"/>
                </a:lnTo>
                <a:cubicBezTo>
                  <a:pt x="21057" y="1507"/>
                  <a:pt x="21033" y="1460"/>
                  <a:pt x="21004" y="1460"/>
                </a:cubicBezTo>
                <a:close/>
                <a:moveTo>
                  <a:pt x="21319" y="1460"/>
                </a:moveTo>
                <a:cubicBezTo>
                  <a:pt x="21289" y="1460"/>
                  <a:pt x="21267" y="1507"/>
                  <a:pt x="21267" y="1564"/>
                </a:cubicBezTo>
                <a:lnTo>
                  <a:pt x="21267" y="1785"/>
                </a:lnTo>
                <a:cubicBezTo>
                  <a:pt x="21267" y="1842"/>
                  <a:pt x="21289" y="1887"/>
                  <a:pt x="21319" y="1887"/>
                </a:cubicBezTo>
                <a:cubicBezTo>
                  <a:pt x="21348" y="1887"/>
                  <a:pt x="21372" y="1842"/>
                  <a:pt x="21372" y="1785"/>
                </a:cubicBezTo>
                <a:lnTo>
                  <a:pt x="21372" y="1564"/>
                </a:lnTo>
                <a:cubicBezTo>
                  <a:pt x="21372" y="1507"/>
                  <a:pt x="21348" y="1460"/>
                  <a:pt x="21319" y="1460"/>
                </a:cubicBezTo>
                <a:close/>
                <a:moveTo>
                  <a:pt x="281" y="2190"/>
                </a:moveTo>
                <a:cubicBezTo>
                  <a:pt x="252" y="2190"/>
                  <a:pt x="228" y="2237"/>
                  <a:pt x="228" y="2294"/>
                </a:cubicBezTo>
                <a:lnTo>
                  <a:pt x="228" y="2515"/>
                </a:lnTo>
                <a:cubicBezTo>
                  <a:pt x="228" y="2572"/>
                  <a:pt x="252" y="2617"/>
                  <a:pt x="281" y="2617"/>
                </a:cubicBezTo>
                <a:cubicBezTo>
                  <a:pt x="311" y="2617"/>
                  <a:pt x="334" y="2572"/>
                  <a:pt x="334" y="2515"/>
                </a:cubicBezTo>
                <a:lnTo>
                  <a:pt x="334" y="2294"/>
                </a:lnTo>
                <a:cubicBezTo>
                  <a:pt x="334" y="2237"/>
                  <a:pt x="311" y="2190"/>
                  <a:pt x="281" y="2190"/>
                </a:cubicBezTo>
                <a:close/>
                <a:moveTo>
                  <a:pt x="596" y="2190"/>
                </a:moveTo>
                <a:cubicBezTo>
                  <a:pt x="567" y="2190"/>
                  <a:pt x="543" y="2237"/>
                  <a:pt x="543" y="2294"/>
                </a:cubicBezTo>
                <a:lnTo>
                  <a:pt x="543" y="2515"/>
                </a:lnTo>
                <a:cubicBezTo>
                  <a:pt x="543" y="2572"/>
                  <a:pt x="567" y="2617"/>
                  <a:pt x="596" y="2617"/>
                </a:cubicBezTo>
                <a:cubicBezTo>
                  <a:pt x="625" y="2617"/>
                  <a:pt x="649" y="2572"/>
                  <a:pt x="649" y="2515"/>
                </a:cubicBezTo>
                <a:lnTo>
                  <a:pt x="649" y="2294"/>
                </a:lnTo>
                <a:cubicBezTo>
                  <a:pt x="649" y="2237"/>
                  <a:pt x="625" y="2190"/>
                  <a:pt x="596" y="2190"/>
                </a:cubicBezTo>
                <a:close/>
                <a:moveTo>
                  <a:pt x="1446" y="2190"/>
                </a:moveTo>
                <a:cubicBezTo>
                  <a:pt x="1417" y="2190"/>
                  <a:pt x="1393" y="2237"/>
                  <a:pt x="1393" y="2294"/>
                </a:cubicBezTo>
                <a:lnTo>
                  <a:pt x="1393" y="2515"/>
                </a:lnTo>
                <a:cubicBezTo>
                  <a:pt x="1393" y="2572"/>
                  <a:pt x="1417" y="2617"/>
                  <a:pt x="1446" y="2617"/>
                </a:cubicBezTo>
                <a:cubicBezTo>
                  <a:pt x="1475" y="2617"/>
                  <a:pt x="1499" y="2572"/>
                  <a:pt x="1499" y="2515"/>
                </a:cubicBezTo>
                <a:lnTo>
                  <a:pt x="1499" y="2294"/>
                </a:lnTo>
                <a:cubicBezTo>
                  <a:pt x="1499" y="2237"/>
                  <a:pt x="1475" y="2190"/>
                  <a:pt x="1446" y="2190"/>
                </a:cubicBezTo>
                <a:close/>
                <a:moveTo>
                  <a:pt x="1760" y="2190"/>
                </a:moveTo>
                <a:cubicBezTo>
                  <a:pt x="1731" y="2190"/>
                  <a:pt x="1707" y="2237"/>
                  <a:pt x="1707" y="2294"/>
                </a:cubicBezTo>
                <a:lnTo>
                  <a:pt x="1707" y="2515"/>
                </a:lnTo>
                <a:cubicBezTo>
                  <a:pt x="1707" y="2572"/>
                  <a:pt x="1731" y="2617"/>
                  <a:pt x="1760" y="2617"/>
                </a:cubicBezTo>
                <a:cubicBezTo>
                  <a:pt x="1789" y="2617"/>
                  <a:pt x="1813" y="2572"/>
                  <a:pt x="1813" y="2515"/>
                </a:cubicBezTo>
                <a:lnTo>
                  <a:pt x="1813" y="2294"/>
                </a:lnTo>
                <a:cubicBezTo>
                  <a:pt x="1813" y="2237"/>
                  <a:pt x="1789" y="2190"/>
                  <a:pt x="1760" y="2190"/>
                </a:cubicBezTo>
                <a:close/>
                <a:moveTo>
                  <a:pt x="2610" y="2190"/>
                </a:moveTo>
                <a:cubicBezTo>
                  <a:pt x="2581" y="2190"/>
                  <a:pt x="2557" y="2237"/>
                  <a:pt x="2557" y="2294"/>
                </a:cubicBezTo>
                <a:lnTo>
                  <a:pt x="2557" y="2515"/>
                </a:lnTo>
                <a:cubicBezTo>
                  <a:pt x="2557" y="2572"/>
                  <a:pt x="2581" y="2617"/>
                  <a:pt x="2610" y="2617"/>
                </a:cubicBezTo>
                <a:cubicBezTo>
                  <a:pt x="2639" y="2617"/>
                  <a:pt x="2662" y="2572"/>
                  <a:pt x="2662" y="2515"/>
                </a:cubicBezTo>
                <a:lnTo>
                  <a:pt x="2662" y="2294"/>
                </a:lnTo>
                <a:cubicBezTo>
                  <a:pt x="2662" y="2237"/>
                  <a:pt x="2639" y="2190"/>
                  <a:pt x="2610" y="2190"/>
                </a:cubicBezTo>
                <a:close/>
                <a:moveTo>
                  <a:pt x="2924" y="2190"/>
                </a:moveTo>
                <a:cubicBezTo>
                  <a:pt x="2895" y="2190"/>
                  <a:pt x="2871" y="2237"/>
                  <a:pt x="2871" y="2294"/>
                </a:cubicBezTo>
                <a:lnTo>
                  <a:pt x="2871" y="2515"/>
                </a:lnTo>
                <a:cubicBezTo>
                  <a:pt x="2871" y="2572"/>
                  <a:pt x="2895" y="2617"/>
                  <a:pt x="2924" y="2617"/>
                </a:cubicBezTo>
                <a:cubicBezTo>
                  <a:pt x="2954" y="2617"/>
                  <a:pt x="2976" y="2572"/>
                  <a:pt x="2976" y="2515"/>
                </a:cubicBezTo>
                <a:lnTo>
                  <a:pt x="2976" y="2294"/>
                </a:lnTo>
                <a:cubicBezTo>
                  <a:pt x="2976" y="2237"/>
                  <a:pt x="2954" y="2190"/>
                  <a:pt x="2924" y="2190"/>
                </a:cubicBezTo>
                <a:close/>
                <a:moveTo>
                  <a:pt x="3773" y="2190"/>
                </a:moveTo>
                <a:cubicBezTo>
                  <a:pt x="3744" y="2190"/>
                  <a:pt x="3721" y="2237"/>
                  <a:pt x="3721" y="2294"/>
                </a:cubicBezTo>
                <a:lnTo>
                  <a:pt x="3721" y="2515"/>
                </a:lnTo>
                <a:cubicBezTo>
                  <a:pt x="3721" y="2572"/>
                  <a:pt x="3744" y="2617"/>
                  <a:pt x="3773" y="2617"/>
                </a:cubicBezTo>
                <a:cubicBezTo>
                  <a:pt x="3802" y="2617"/>
                  <a:pt x="3826" y="2572"/>
                  <a:pt x="3826" y="2515"/>
                </a:cubicBezTo>
                <a:lnTo>
                  <a:pt x="3826" y="2294"/>
                </a:lnTo>
                <a:cubicBezTo>
                  <a:pt x="3826" y="2237"/>
                  <a:pt x="3802" y="2190"/>
                  <a:pt x="3773" y="2190"/>
                </a:cubicBezTo>
                <a:close/>
                <a:moveTo>
                  <a:pt x="4088" y="2190"/>
                </a:moveTo>
                <a:cubicBezTo>
                  <a:pt x="4058" y="2190"/>
                  <a:pt x="4035" y="2237"/>
                  <a:pt x="4035" y="2294"/>
                </a:cubicBezTo>
                <a:lnTo>
                  <a:pt x="4035" y="2515"/>
                </a:lnTo>
                <a:cubicBezTo>
                  <a:pt x="4035" y="2572"/>
                  <a:pt x="4058" y="2617"/>
                  <a:pt x="4088" y="2617"/>
                </a:cubicBezTo>
                <a:cubicBezTo>
                  <a:pt x="4117" y="2617"/>
                  <a:pt x="4141" y="2572"/>
                  <a:pt x="4141" y="2515"/>
                </a:cubicBezTo>
                <a:lnTo>
                  <a:pt x="4141" y="2294"/>
                </a:lnTo>
                <a:cubicBezTo>
                  <a:pt x="4141" y="2237"/>
                  <a:pt x="4117" y="2190"/>
                  <a:pt x="4088" y="2190"/>
                </a:cubicBezTo>
                <a:close/>
                <a:moveTo>
                  <a:pt x="4937" y="2190"/>
                </a:moveTo>
                <a:cubicBezTo>
                  <a:pt x="4908" y="2190"/>
                  <a:pt x="4884" y="2237"/>
                  <a:pt x="4884" y="2294"/>
                </a:cubicBezTo>
                <a:lnTo>
                  <a:pt x="4884" y="2515"/>
                </a:lnTo>
                <a:cubicBezTo>
                  <a:pt x="4884" y="2572"/>
                  <a:pt x="4908" y="2617"/>
                  <a:pt x="4937" y="2617"/>
                </a:cubicBezTo>
                <a:cubicBezTo>
                  <a:pt x="4966" y="2617"/>
                  <a:pt x="4990" y="2572"/>
                  <a:pt x="4990" y="2515"/>
                </a:cubicBezTo>
                <a:lnTo>
                  <a:pt x="4990" y="2294"/>
                </a:lnTo>
                <a:cubicBezTo>
                  <a:pt x="4990" y="2237"/>
                  <a:pt x="4966" y="2190"/>
                  <a:pt x="4937" y="2190"/>
                </a:cubicBezTo>
                <a:close/>
                <a:moveTo>
                  <a:pt x="5252" y="2190"/>
                </a:moveTo>
                <a:cubicBezTo>
                  <a:pt x="5223" y="2190"/>
                  <a:pt x="5199" y="2237"/>
                  <a:pt x="5199" y="2294"/>
                </a:cubicBezTo>
                <a:lnTo>
                  <a:pt x="5199" y="2515"/>
                </a:lnTo>
                <a:cubicBezTo>
                  <a:pt x="5199" y="2572"/>
                  <a:pt x="5223" y="2617"/>
                  <a:pt x="5252" y="2617"/>
                </a:cubicBezTo>
                <a:cubicBezTo>
                  <a:pt x="5281" y="2617"/>
                  <a:pt x="5305" y="2572"/>
                  <a:pt x="5305" y="2515"/>
                </a:cubicBezTo>
                <a:lnTo>
                  <a:pt x="5305" y="2294"/>
                </a:lnTo>
                <a:cubicBezTo>
                  <a:pt x="5305" y="2237"/>
                  <a:pt x="5281" y="2190"/>
                  <a:pt x="5252" y="2190"/>
                </a:cubicBezTo>
                <a:close/>
                <a:moveTo>
                  <a:pt x="6102" y="2190"/>
                </a:moveTo>
                <a:cubicBezTo>
                  <a:pt x="6072" y="2190"/>
                  <a:pt x="6049" y="2237"/>
                  <a:pt x="6049" y="2294"/>
                </a:cubicBezTo>
                <a:lnTo>
                  <a:pt x="6049" y="2515"/>
                </a:lnTo>
                <a:cubicBezTo>
                  <a:pt x="6049" y="2572"/>
                  <a:pt x="6072" y="2617"/>
                  <a:pt x="6102" y="2617"/>
                </a:cubicBezTo>
                <a:cubicBezTo>
                  <a:pt x="6131" y="2617"/>
                  <a:pt x="6155" y="2572"/>
                  <a:pt x="6155" y="2515"/>
                </a:cubicBezTo>
                <a:lnTo>
                  <a:pt x="6155" y="2294"/>
                </a:lnTo>
                <a:cubicBezTo>
                  <a:pt x="6155" y="2237"/>
                  <a:pt x="6131" y="2190"/>
                  <a:pt x="6102" y="2190"/>
                </a:cubicBezTo>
                <a:close/>
                <a:moveTo>
                  <a:pt x="6416" y="2190"/>
                </a:moveTo>
                <a:cubicBezTo>
                  <a:pt x="6387" y="2190"/>
                  <a:pt x="6363" y="2237"/>
                  <a:pt x="6363" y="2294"/>
                </a:cubicBezTo>
                <a:lnTo>
                  <a:pt x="6363" y="2515"/>
                </a:lnTo>
                <a:cubicBezTo>
                  <a:pt x="6363" y="2572"/>
                  <a:pt x="6387" y="2617"/>
                  <a:pt x="6416" y="2617"/>
                </a:cubicBezTo>
                <a:cubicBezTo>
                  <a:pt x="6445" y="2617"/>
                  <a:pt x="6469" y="2572"/>
                  <a:pt x="6469" y="2515"/>
                </a:cubicBezTo>
                <a:lnTo>
                  <a:pt x="6469" y="2294"/>
                </a:lnTo>
                <a:cubicBezTo>
                  <a:pt x="6469" y="2237"/>
                  <a:pt x="6445" y="2190"/>
                  <a:pt x="6416" y="2190"/>
                </a:cubicBezTo>
                <a:close/>
                <a:moveTo>
                  <a:pt x="7266" y="2190"/>
                </a:moveTo>
                <a:cubicBezTo>
                  <a:pt x="7237" y="2190"/>
                  <a:pt x="7213" y="2237"/>
                  <a:pt x="7213" y="2294"/>
                </a:cubicBezTo>
                <a:lnTo>
                  <a:pt x="7213" y="2515"/>
                </a:lnTo>
                <a:cubicBezTo>
                  <a:pt x="7213" y="2572"/>
                  <a:pt x="7237" y="2617"/>
                  <a:pt x="7266" y="2617"/>
                </a:cubicBezTo>
                <a:cubicBezTo>
                  <a:pt x="7295" y="2617"/>
                  <a:pt x="7318" y="2572"/>
                  <a:pt x="7318" y="2515"/>
                </a:cubicBezTo>
                <a:lnTo>
                  <a:pt x="7318" y="2294"/>
                </a:lnTo>
                <a:cubicBezTo>
                  <a:pt x="7318" y="2237"/>
                  <a:pt x="7295" y="2190"/>
                  <a:pt x="7266" y="2190"/>
                </a:cubicBezTo>
                <a:close/>
                <a:moveTo>
                  <a:pt x="7580" y="2190"/>
                </a:moveTo>
                <a:cubicBezTo>
                  <a:pt x="7551" y="2190"/>
                  <a:pt x="7527" y="2237"/>
                  <a:pt x="7527" y="2294"/>
                </a:cubicBezTo>
                <a:lnTo>
                  <a:pt x="7527" y="2515"/>
                </a:lnTo>
                <a:cubicBezTo>
                  <a:pt x="7527" y="2572"/>
                  <a:pt x="7551" y="2617"/>
                  <a:pt x="7580" y="2617"/>
                </a:cubicBezTo>
                <a:cubicBezTo>
                  <a:pt x="7609" y="2617"/>
                  <a:pt x="7632" y="2572"/>
                  <a:pt x="7632" y="2515"/>
                </a:cubicBezTo>
                <a:lnTo>
                  <a:pt x="7632" y="2294"/>
                </a:lnTo>
                <a:cubicBezTo>
                  <a:pt x="7632" y="2237"/>
                  <a:pt x="7609" y="2190"/>
                  <a:pt x="7580" y="2190"/>
                </a:cubicBezTo>
                <a:close/>
                <a:moveTo>
                  <a:pt x="8429" y="2190"/>
                </a:moveTo>
                <a:cubicBezTo>
                  <a:pt x="8400" y="2190"/>
                  <a:pt x="8377" y="2237"/>
                  <a:pt x="8377" y="2294"/>
                </a:cubicBezTo>
                <a:lnTo>
                  <a:pt x="8377" y="2515"/>
                </a:lnTo>
                <a:cubicBezTo>
                  <a:pt x="8377" y="2572"/>
                  <a:pt x="8400" y="2617"/>
                  <a:pt x="8429" y="2617"/>
                </a:cubicBezTo>
                <a:cubicBezTo>
                  <a:pt x="8458" y="2617"/>
                  <a:pt x="8482" y="2572"/>
                  <a:pt x="8482" y="2515"/>
                </a:cubicBezTo>
                <a:lnTo>
                  <a:pt x="8482" y="2294"/>
                </a:lnTo>
                <a:cubicBezTo>
                  <a:pt x="8482" y="2237"/>
                  <a:pt x="8458" y="2190"/>
                  <a:pt x="8429" y="2190"/>
                </a:cubicBezTo>
                <a:close/>
                <a:moveTo>
                  <a:pt x="8744" y="2190"/>
                </a:moveTo>
                <a:cubicBezTo>
                  <a:pt x="8714" y="2190"/>
                  <a:pt x="8691" y="2237"/>
                  <a:pt x="8691" y="2294"/>
                </a:cubicBezTo>
                <a:lnTo>
                  <a:pt x="8691" y="2515"/>
                </a:lnTo>
                <a:cubicBezTo>
                  <a:pt x="8691" y="2572"/>
                  <a:pt x="8714" y="2617"/>
                  <a:pt x="8744" y="2617"/>
                </a:cubicBezTo>
                <a:cubicBezTo>
                  <a:pt x="8773" y="2617"/>
                  <a:pt x="8796" y="2572"/>
                  <a:pt x="8796" y="2515"/>
                </a:cubicBezTo>
                <a:lnTo>
                  <a:pt x="8796" y="2294"/>
                </a:lnTo>
                <a:cubicBezTo>
                  <a:pt x="8796" y="2237"/>
                  <a:pt x="8773" y="2190"/>
                  <a:pt x="8744" y="2190"/>
                </a:cubicBezTo>
                <a:close/>
                <a:moveTo>
                  <a:pt x="9593" y="2190"/>
                </a:moveTo>
                <a:cubicBezTo>
                  <a:pt x="9564" y="2190"/>
                  <a:pt x="9540" y="2237"/>
                  <a:pt x="9540" y="2294"/>
                </a:cubicBezTo>
                <a:lnTo>
                  <a:pt x="9540" y="2515"/>
                </a:lnTo>
                <a:cubicBezTo>
                  <a:pt x="9540" y="2572"/>
                  <a:pt x="9564" y="2617"/>
                  <a:pt x="9593" y="2617"/>
                </a:cubicBezTo>
                <a:cubicBezTo>
                  <a:pt x="9622" y="2617"/>
                  <a:pt x="9646" y="2572"/>
                  <a:pt x="9646" y="2515"/>
                </a:cubicBezTo>
                <a:lnTo>
                  <a:pt x="9646" y="2294"/>
                </a:lnTo>
                <a:cubicBezTo>
                  <a:pt x="9646" y="2237"/>
                  <a:pt x="9622" y="2190"/>
                  <a:pt x="9593" y="2190"/>
                </a:cubicBezTo>
                <a:close/>
                <a:moveTo>
                  <a:pt x="9908" y="2190"/>
                </a:moveTo>
                <a:cubicBezTo>
                  <a:pt x="9879" y="2190"/>
                  <a:pt x="9855" y="2237"/>
                  <a:pt x="9855" y="2294"/>
                </a:cubicBezTo>
                <a:lnTo>
                  <a:pt x="9855" y="2515"/>
                </a:lnTo>
                <a:cubicBezTo>
                  <a:pt x="9855" y="2572"/>
                  <a:pt x="9879" y="2617"/>
                  <a:pt x="9908" y="2617"/>
                </a:cubicBezTo>
                <a:cubicBezTo>
                  <a:pt x="9937" y="2617"/>
                  <a:pt x="9961" y="2572"/>
                  <a:pt x="9961" y="2515"/>
                </a:cubicBezTo>
                <a:lnTo>
                  <a:pt x="9961" y="2294"/>
                </a:lnTo>
                <a:cubicBezTo>
                  <a:pt x="9961" y="2237"/>
                  <a:pt x="9937" y="2190"/>
                  <a:pt x="9908" y="2190"/>
                </a:cubicBezTo>
                <a:close/>
                <a:moveTo>
                  <a:pt x="10758" y="2190"/>
                </a:moveTo>
                <a:cubicBezTo>
                  <a:pt x="10728" y="2190"/>
                  <a:pt x="10705" y="2237"/>
                  <a:pt x="10705" y="2294"/>
                </a:cubicBezTo>
                <a:lnTo>
                  <a:pt x="10705" y="2515"/>
                </a:lnTo>
                <a:cubicBezTo>
                  <a:pt x="10705" y="2572"/>
                  <a:pt x="10728" y="2617"/>
                  <a:pt x="10758" y="2617"/>
                </a:cubicBezTo>
                <a:cubicBezTo>
                  <a:pt x="10787" y="2617"/>
                  <a:pt x="10810" y="2572"/>
                  <a:pt x="10810" y="2515"/>
                </a:cubicBezTo>
                <a:lnTo>
                  <a:pt x="10810" y="2294"/>
                </a:lnTo>
                <a:cubicBezTo>
                  <a:pt x="10810" y="2237"/>
                  <a:pt x="10787" y="2190"/>
                  <a:pt x="10758" y="2190"/>
                </a:cubicBezTo>
                <a:close/>
                <a:moveTo>
                  <a:pt x="11072" y="2190"/>
                </a:moveTo>
                <a:cubicBezTo>
                  <a:pt x="11043" y="2190"/>
                  <a:pt x="11019" y="2237"/>
                  <a:pt x="11019" y="2294"/>
                </a:cubicBezTo>
                <a:lnTo>
                  <a:pt x="11019" y="2515"/>
                </a:lnTo>
                <a:cubicBezTo>
                  <a:pt x="11019" y="2572"/>
                  <a:pt x="11043" y="2617"/>
                  <a:pt x="11072" y="2617"/>
                </a:cubicBezTo>
                <a:cubicBezTo>
                  <a:pt x="11101" y="2617"/>
                  <a:pt x="11125" y="2572"/>
                  <a:pt x="11125" y="2515"/>
                </a:cubicBezTo>
                <a:lnTo>
                  <a:pt x="11125" y="2294"/>
                </a:lnTo>
                <a:cubicBezTo>
                  <a:pt x="11125" y="2237"/>
                  <a:pt x="11101" y="2190"/>
                  <a:pt x="11072" y="2190"/>
                </a:cubicBezTo>
                <a:close/>
                <a:moveTo>
                  <a:pt x="11922" y="2190"/>
                </a:moveTo>
                <a:cubicBezTo>
                  <a:pt x="11893" y="2190"/>
                  <a:pt x="11869" y="2237"/>
                  <a:pt x="11869" y="2294"/>
                </a:cubicBezTo>
                <a:lnTo>
                  <a:pt x="11869" y="2515"/>
                </a:lnTo>
                <a:cubicBezTo>
                  <a:pt x="11869" y="2572"/>
                  <a:pt x="11893" y="2617"/>
                  <a:pt x="11922" y="2617"/>
                </a:cubicBezTo>
                <a:cubicBezTo>
                  <a:pt x="11951" y="2617"/>
                  <a:pt x="11974" y="2572"/>
                  <a:pt x="11974" y="2515"/>
                </a:cubicBezTo>
                <a:lnTo>
                  <a:pt x="11974" y="2294"/>
                </a:lnTo>
                <a:cubicBezTo>
                  <a:pt x="11974" y="2237"/>
                  <a:pt x="11951" y="2190"/>
                  <a:pt x="11922" y="2190"/>
                </a:cubicBezTo>
                <a:close/>
                <a:moveTo>
                  <a:pt x="12236" y="2190"/>
                </a:moveTo>
                <a:cubicBezTo>
                  <a:pt x="12207" y="2190"/>
                  <a:pt x="12183" y="2237"/>
                  <a:pt x="12183" y="2294"/>
                </a:cubicBezTo>
                <a:lnTo>
                  <a:pt x="12183" y="2515"/>
                </a:lnTo>
                <a:cubicBezTo>
                  <a:pt x="12183" y="2572"/>
                  <a:pt x="12207" y="2617"/>
                  <a:pt x="12236" y="2617"/>
                </a:cubicBezTo>
                <a:cubicBezTo>
                  <a:pt x="12265" y="2617"/>
                  <a:pt x="12288" y="2572"/>
                  <a:pt x="12288" y="2515"/>
                </a:cubicBezTo>
                <a:lnTo>
                  <a:pt x="12288" y="2294"/>
                </a:lnTo>
                <a:cubicBezTo>
                  <a:pt x="12288" y="2237"/>
                  <a:pt x="12265" y="2190"/>
                  <a:pt x="12236" y="2190"/>
                </a:cubicBezTo>
                <a:close/>
                <a:moveTo>
                  <a:pt x="13085" y="2190"/>
                </a:moveTo>
                <a:cubicBezTo>
                  <a:pt x="13056" y="2190"/>
                  <a:pt x="13032" y="2237"/>
                  <a:pt x="13032" y="2294"/>
                </a:cubicBezTo>
                <a:lnTo>
                  <a:pt x="13032" y="2515"/>
                </a:lnTo>
                <a:cubicBezTo>
                  <a:pt x="13032" y="2572"/>
                  <a:pt x="13056" y="2617"/>
                  <a:pt x="13085" y="2617"/>
                </a:cubicBezTo>
                <a:cubicBezTo>
                  <a:pt x="13114" y="2617"/>
                  <a:pt x="13138" y="2572"/>
                  <a:pt x="13138" y="2515"/>
                </a:cubicBezTo>
                <a:lnTo>
                  <a:pt x="13138" y="2294"/>
                </a:lnTo>
                <a:cubicBezTo>
                  <a:pt x="13138" y="2237"/>
                  <a:pt x="13114" y="2190"/>
                  <a:pt x="13085" y="2190"/>
                </a:cubicBezTo>
                <a:close/>
                <a:moveTo>
                  <a:pt x="13399" y="2190"/>
                </a:moveTo>
                <a:cubicBezTo>
                  <a:pt x="13370" y="2190"/>
                  <a:pt x="13348" y="2237"/>
                  <a:pt x="13348" y="2294"/>
                </a:cubicBezTo>
                <a:lnTo>
                  <a:pt x="13348" y="2515"/>
                </a:lnTo>
                <a:cubicBezTo>
                  <a:pt x="13348" y="2572"/>
                  <a:pt x="13370" y="2617"/>
                  <a:pt x="13399" y="2617"/>
                </a:cubicBezTo>
                <a:cubicBezTo>
                  <a:pt x="13428" y="2617"/>
                  <a:pt x="13452" y="2572"/>
                  <a:pt x="13452" y="2515"/>
                </a:cubicBezTo>
                <a:lnTo>
                  <a:pt x="13452" y="2294"/>
                </a:lnTo>
                <a:cubicBezTo>
                  <a:pt x="13452" y="2237"/>
                  <a:pt x="13428" y="2190"/>
                  <a:pt x="13399" y="2190"/>
                </a:cubicBezTo>
                <a:close/>
                <a:moveTo>
                  <a:pt x="14249" y="2190"/>
                </a:moveTo>
                <a:cubicBezTo>
                  <a:pt x="14220" y="2190"/>
                  <a:pt x="14196" y="2237"/>
                  <a:pt x="14196" y="2294"/>
                </a:cubicBezTo>
                <a:lnTo>
                  <a:pt x="14196" y="2515"/>
                </a:lnTo>
                <a:cubicBezTo>
                  <a:pt x="14196" y="2572"/>
                  <a:pt x="14220" y="2617"/>
                  <a:pt x="14249" y="2617"/>
                </a:cubicBezTo>
                <a:cubicBezTo>
                  <a:pt x="14278" y="2617"/>
                  <a:pt x="14302" y="2572"/>
                  <a:pt x="14302" y="2515"/>
                </a:cubicBezTo>
                <a:lnTo>
                  <a:pt x="14302" y="2294"/>
                </a:lnTo>
                <a:cubicBezTo>
                  <a:pt x="14302" y="2237"/>
                  <a:pt x="14278" y="2190"/>
                  <a:pt x="14249" y="2190"/>
                </a:cubicBezTo>
                <a:close/>
                <a:moveTo>
                  <a:pt x="14564" y="2190"/>
                </a:moveTo>
                <a:cubicBezTo>
                  <a:pt x="14535" y="2190"/>
                  <a:pt x="14511" y="2237"/>
                  <a:pt x="14511" y="2294"/>
                </a:cubicBezTo>
                <a:lnTo>
                  <a:pt x="14511" y="2515"/>
                </a:lnTo>
                <a:cubicBezTo>
                  <a:pt x="14511" y="2572"/>
                  <a:pt x="14535" y="2617"/>
                  <a:pt x="14564" y="2617"/>
                </a:cubicBezTo>
                <a:cubicBezTo>
                  <a:pt x="14593" y="2617"/>
                  <a:pt x="14617" y="2572"/>
                  <a:pt x="14617" y="2515"/>
                </a:cubicBezTo>
                <a:lnTo>
                  <a:pt x="14617" y="2294"/>
                </a:lnTo>
                <a:cubicBezTo>
                  <a:pt x="14617" y="2237"/>
                  <a:pt x="14593" y="2190"/>
                  <a:pt x="14564" y="2190"/>
                </a:cubicBezTo>
                <a:close/>
                <a:moveTo>
                  <a:pt x="15413" y="2190"/>
                </a:moveTo>
                <a:cubicBezTo>
                  <a:pt x="15384" y="2190"/>
                  <a:pt x="15360" y="2237"/>
                  <a:pt x="15360" y="2294"/>
                </a:cubicBezTo>
                <a:lnTo>
                  <a:pt x="15360" y="2515"/>
                </a:lnTo>
                <a:cubicBezTo>
                  <a:pt x="15360" y="2572"/>
                  <a:pt x="15384" y="2617"/>
                  <a:pt x="15413" y="2617"/>
                </a:cubicBezTo>
                <a:cubicBezTo>
                  <a:pt x="15442" y="2617"/>
                  <a:pt x="15465" y="2572"/>
                  <a:pt x="15465" y="2515"/>
                </a:cubicBezTo>
                <a:lnTo>
                  <a:pt x="15465" y="2294"/>
                </a:lnTo>
                <a:cubicBezTo>
                  <a:pt x="15465" y="2237"/>
                  <a:pt x="15442" y="2190"/>
                  <a:pt x="15413" y="2190"/>
                </a:cubicBezTo>
                <a:close/>
                <a:moveTo>
                  <a:pt x="15728" y="2190"/>
                </a:moveTo>
                <a:cubicBezTo>
                  <a:pt x="15699" y="2190"/>
                  <a:pt x="15675" y="2237"/>
                  <a:pt x="15675" y="2294"/>
                </a:cubicBezTo>
                <a:lnTo>
                  <a:pt x="15675" y="2515"/>
                </a:lnTo>
                <a:cubicBezTo>
                  <a:pt x="15675" y="2572"/>
                  <a:pt x="15699" y="2617"/>
                  <a:pt x="15728" y="2617"/>
                </a:cubicBezTo>
                <a:cubicBezTo>
                  <a:pt x="15757" y="2617"/>
                  <a:pt x="15781" y="2572"/>
                  <a:pt x="15781" y="2515"/>
                </a:cubicBezTo>
                <a:lnTo>
                  <a:pt x="15781" y="2294"/>
                </a:lnTo>
                <a:cubicBezTo>
                  <a:pt x="15781" y="2237"/>
                  <a:pt x="15757" y="2190"/>
                  <a:pt x="15728" y="2190"/>
                </a:cubicBezTo>
                <a:close/>
                <a:moveTo>
                  <a:pt x="16578" y="2190"/>
                </a:moveTo>
                <a:cubicBezTo>
                  <a:pt x="16549" y="2190"/>
                  <a:pt x="16525" y="2237"/>
                  <a:pt x="16525" y="2294"/>
                </a:cubicBezTo>
                <a:lnTo>
                  <a:pt x="16525" y="2515"/>
                </a:lnTo>
                <a:cubicBezTo>
                  <a:pt x="16525" y="2572"/>
                  <a:pt x="16549" y="2617"/>
                  <a:pt x="16578" y="2617"/>
                </a:cubicBezTo>
                <a:cubicBezTo>
                  <a:pt x="16607" y="2617"/>
                  <a:pt x="16630" y="2572"/>
                  <a:pt x="16630" y="2515"/>
                </a:cubicBezTo>
                <a:lnTo>
                  <a:pt x="16630" y="2294"/>
                </a:lnTo>
                <a:cubicBezTo>
                  <a:pt x="16630" y="2237"/>
                  <a:pt x="16607" y="2190"/>
                  <a:pt x="16578" y="2190"/>
                </a:cubicBezTo>
                <a:close/>
                <a:moveTo>
                  <a:pt x="16892" y="2190"/>
                </a:moveTo>
                <a:cubicBezTo>
                  <a:pt x="16863" y="2190"/>
                  <a:pt x="16839" y="2237"/>
                  <a:pt x="16839" y="2294"/>
                </a:cubicBezTo>
                <a:lnTo>
                  <a:pt x="16839" y="2515"/>
                </a:lnTo>
                <a:cubicBezTo>
                  <a:pt x="16839" y="2572"/>
                  <a:pt x="16863" y="2617"/>
                  <a:pt x="16892" y="2617"/>
                </a:cubicBezTo>
                <a:cubicBezTo>
                  <a:pt x="16921" y="2617"/>
                  <a:pt x="16944" y="2572"/>
                  <a:pt x="16944" y="2515"/>
                </a:cubicBezTo>
                <a:lnTo>
                  <a:pt x="16944" y="2294"/>
                </a:lnTo>
                <a:cubicBezTo>
                  <a:pt x="16944" y="2237"/>
                  <a:pt x="16921" y="2190"/>
                  <a:pt x="16892" y="2190"/>
                </a:cubicBezTo>
                <a:close/>
                <a:moveTo>
                  <a:pt x="17741" y="2190"/>
                </a:moveTo>
                <a:cubicBezTo>
                  <a:pt x="17712" y="2190"/>
                  <a:pt x="17689" y="2237"/>
                  <a:pt x="17689" y="2294"/>
                </a:cubicBezTo>
                <a:lnTo>
                  <a:pt x="17689" y="2515"/>
                </a:lnTo>
                <a:cubicBezTo>
                  <a:pt x="17689" y="2572"/>
                  <a:pt x="17712" y="2617"/>
                  <a:pt x="17741" y="2617"/>
                </a:cubicBezTo>
                <a:cubicBezTo>
                  <a:pt x="17770" y="2617"/>
                  <a:pt x="17794" y="2572"/>
                  <a:pt x="17794" y="2515"/>
                </a:cubicBezTo>
                <a:lnTo>
                  <a:pt x="17794" y="2294"/>
                </a:lnTo>
                <a:cubicBezTo>
                  <a:pt x="17794" y="2237"/>
                  <a:pt x="17770" y="2190"/>
                  <a:pt x="17741" y="2190"/>
                </a:cubicBezTo>
                <a:close/>
                <a:moveTo>
                  <a:pt x="18055" y="2190"/>
                </a:moveTo>
                <a:cubicBezTo>
                  <a:pt x="18026" y="2190"/>
                  <a:pt x="18002" y="2237"/>
                  <a:pt x="18002" y="2294"/>
                </a:cubicBezTo>
                <a:lnTo>
                  <a:pt x="18002" y="2515"/>
                </a:lnTo>
                <a:cubicBezTo>
                  <a:pt x="18002" y="2572"/>
                  <a:pt x="18026" y="2617"/>
                  <a:pt x="18055" y="2617"/>
                </a:cubicBezTo>
                <a:cubicBezTo>
                  <a:pt x="18085" y="2617"/>
                  <a:pt x="18108" y="2572"/>
                  <a:pt x="18108" y="2515"/>
                </a:cubicBezTo>
                <a:lnTo>
                  <a:pt x="18108" y="2294"/>
                </a:lnTo>
                <a:cubicBezTo>
                  <a:pt x="18108" y="2237"/>
                  <a:pt x="18085" y="2190"/>
                  <a:pt x="18055" y="2190"/>
                </a:cubicBezTo>
                <a:close/>
                <a:moveTo>
                  <a:pt x="18905" y="2190"/>
                </a:moveTo>
                <a:cubicBezTo>
                  <a:pt x="18876" y="2190"/>
                  <a:pt x="18852" y="2237"/>
                  <a:pt x="18852" y="2294"/>
                </a:cubicBezTo>
                <a:lnTo>
                  <a:pt x="18852" y="2515"/>
                </a:lnTo>
                <a:cubicBezTo>
                  <a:pt x="18852" y="2572"/>
                  <a:pt x="18876" y="2617"/>
                  <a:pt x="18905" y="2617"/>
                </a:cubicBezTo>
                <a:cubicBezTo>
                  <a:pt x="18934" y="2617"/>
                  <a:pt x="18958" y="2572"/>
                  <a:pt x="18958" y="2515"/>
                </a:cubicBezTo>
                <a:lnTo>
                  <a:pt x="18958" y="2294"/>
                </a:lnTo>
                <a:cubicBezTo>
                  <a:pt x="18958" y="2237"/>
                  <a:pt x="18934" y="2190"/>
                  <a:pt x="18905" y="2190"/>
                </a:cubicBezTo>
                <a:close/>
                <a:moveTo>
                  <a:pt x="19220" y="2190"/>
                </a:moveTo>
                <a:cubicBezTo>
                  <a:pt x="19191" y="2190"/>
                  <a:pt x="19167" y="2237"/>
                  <a:pt x="19167" y="2294"/>
                </a:cubicBezTo>
                <a:lnTo>
                  <a:pt x="19167" y="2515"/>
                </a:lnTo>
                <a:cubicBezTo>
                  <a:pt x="19167" y="2572"/>
                  <a:pt x="19191" y="2617"/>
                  <a:pt x="19220" y="2617"/>
                </a:cubicBezTo>
                <a:cubicBezTo>
                  <a:pt x="19249" y="2617"/>
                  <a:pt x="19273" y="2572"/>
                  <a:pt x="19273" y="2515"/>
                </a:cubicBezTo>
                <a:lnTo>
                  <a:pt x="19273" y="2294"/>
                </a:lnTo>
                <a:cubicBezTo>
                  <a:pt x="19273" y="2237"/>
                  <a:pt x="19249" y="2190"/>
                  <a:pt x="19220" y="2190"/>
                </a:cubicBezTo>
                <a:close/>
                <a:moveTo>
                  <a:pt x="20069" y="2190"/>
                </a:moveTo>
                <a:cubicBezTo>
                  <a:pt x="20040" y="2190"/>
                  <a:pt x="20016" y="2237"/>
                  <a:pt x="20016" y="2294"/>
                </a:cubicBezTo>
                <a:lnTo>
                  <a:pt x="20016" y="2515"/>
                </a:lnTo>
                <a:cubicBezTo>
                  <a:pt x="20016" y="2572"/>
                  <a:pt x="20040" y="2617"/>
                  <a:pt x="20069" y="2617"/>
                </a:cubicBezTo>
                <a:cubicBezTo>
                  <a:pt x="20099" y="2617"/>
                  <a:pt x="20122" y="2572"/>
                  <a:pt x="20122" y="2515"/>
                </a:cubicBezTo>
                <a:lnTo>
                  <a:pt x="20122" y="2294"/>
                </a:lnTo>
                <a:cubicBezTo>
                  <a:pt x="20122" y="2237"/>
                  <a:pt x="20099" y="2190"/>
                  <a:pt x="20069" y="2190"/>
                </a:cubicBezTo>
                <a:close/>
                <a:moveTo>
                  <a:pt x="20384" y="2190"/>
                </a:moveTo>
                <a:cubicBezTo>
                  <a:pt x="20355" y="2190"/>
                  <a:pt x="20331" y="2237"/>
                  <a:pt x="20331" y="2294"/>
                </a:cubicBezTo>
                <a:lnTo>
                  <a:pt x="20331" y="2515"/>
                </a:lnTo>
                <a:cubicBezTo>
                  <a:pt x="20331" y="2572"/>
                  <a:pt x="20355" y="2617"/>
                  <a:pt x="20384" y="2617"/>
                </a:cubicBezTo>
                <a:cubicBezTo>
                  <a:pt x="20413" y="2617"/>
                  <a:pt x="20436" y="2572"/>
                  <a:pt x="20436" y="2515"/>
                </a:cubicBezTo>
                <a:lnTo>
                  <a:pt x="20436" y="2294"/>
                </a:lnTo>
                <a:cubicBezTo>
                  <a:pt x="20436" y="2237"/>
                  <a:pt x="20413" y="2190"/>
                  <a:pt x="20384" y="2190"/>
                </a:cubicBezTo>
                <a:close/>
                <a:moveTo>
                  <a:pt x="21234" y="2190"/>
                </a:moveTo>
                <a:cubicBezTo>
                  <a:pt x="21204" y="2190"/>
                  <a:pt x="21181" y="2237"/>
                  <a:pt x="21181" y="2294"/>
                </a:cubicBezTo>
                <a:lnTo>
                  <a:pt x="21181" y="2515"/>
                </a:lnTo>
                <a:cubicBezTo>
                  <a:pt x="21181" y="2572"/>
                  <a:pt x="21204" y="2617"/>
                  <a:pt x="21234" y="2617"/>
                </a:cubicBezTo>
                <a:cubicBezTo>
                  <a:pt x="21263" y="2617"/>
                  <a:pt x="21285" y="2572"/>
                  <a:pt x="21285" y="2515"/>
                </a:cubicBezTo>
                <a:lnTo>
                  <a:pt x="21285" y="2294"/>
                </a:lnTo>
                <a:cubicBezTo>
                  <a:pt x="21285" y="2237"/>
                  <a:pt x="21263" y="2190"/>
                  <a:pt x="21234" y="2190"/>
                </a:cubicBezTo>
                <a:close/>
                <a:moveTo>
                  <a:pt x="21547" y="2190"/>
                </a:moveTo>
                <a:cubicBezTo>
                  <a:pt x="21518" y="2190"/>
                  <a:pt x="21495" y="2237"/>
                  <a:pt x="21495" y="2294"/>
                </a:cubicBezTo>
                <a:lnTo>
                  <a:pt x="21495" y="2515"/>
                </a:lnTo>
                <a:cubicBezTo>
                  <a:pt x="21495" y="2572"/>
                  <a:pt x="21518" y="2617"/>
                  <a:pt x="21547" y="2617"/>
                </a:cubicBezTo>
                <a:cubicBezTo>
                  <a:pt x="21576" y="2617"/>
                  <a:pt x="21600" y="2572"/>
                  <a:pt x="21600" y="2515"/>
                </a:cubicBezTo>
                <a:lnTo>
                  <a:pt x="21600" y="2294"/>
                </a:lnTo>
                <a:cubicBezTo>
                  <a:pt x="21600" y="2237"/>
                  <a:pt x="21576" y="2190"/>
                  <a:pt x="21547" y="2190"/>
                </a:cubicBezTo>
                <a:close/>
                <a:moveTo>
                  <a:pt x="53" y="2920"/>
                </a:moveTo>
                <a:cubicBezTo>
                  <a:pt x="24" y="2920"/>
                  <a:pt x="0" y="2967"/>
                  <a:pt x="0" y="3024"/>
                </a:cubicBezTo>
                <a:lnTo>
                  <a:pt x="0" y="3244"/>
                </a:lnTo>
                <a:cubicBezTo>
                  <a:pt x="0" y="3302"/>
                  <a:pt x="24" y="3347"/>
                  <a:pt x="53" y="3347"/>
                </a:cubicBezTo>
                <a:cubicBezTo>
                  <a:pt x="82" y="3347"/>
                  <a:pt x="106" y="3302"/>
                  <a:pt x="106" y="3244"/>
                </a:cubicBezTo>
                <a:lnTo>
                  <a:pt x="106" y="3024"/>
                </a:lnTo>
                <a:cubicBezTo>
                  <a:pt x="106" y="2967"/>
                  <a:pt x="82" y="2920"/>
                  <a:pt x="53" y="2920"/>
                </a:cubicBezTo>
                <a:close/>
                <a:moveTo>
                  <a:pt x="367" y="2920"/>
                </a:moveTo>
                <a:cubicBezTo>
                  <a:pt x="338" y="2920"/>
                  <a:pt x="315" y="2967"/>
                  <a:pt x="315" y="3024"/>
                </a:cubicBezTo>
                <a:lnTo>
                  <a:pt x="315" y="3244"/>
                </a:lnTo>
                <a:cubicBezTo>
                  <a:pt x="315" y="3302"/>
                  <a:pt x="338" y="3347"/>
                  <a:pt x="367" y="3347"/>
                </a:cubicBezTo>
                <a:cubicBezTo>
                  <a:pt x="397" y="3347"/>
                  <a:pt x="420" y="3302"/>
                  <a:pt x="420" y="3244"/>
                </a:cubicBezTo>
                <a:lnTo>
                  <a:pt x="420" y="3024"/>
                </a:lnTo>
                <a:cubicBezTo>
                  <a:pt x="420" y="2967"/>
                  <a:pt x="397" y="2920"/>
                  <a:pt x="367" y="2920"/>
                </a:cubicBezTo>
                <a:close/>
                <a:moveTo>
                  <a:pt x="1217" y="2920"/>
                </a:moveTo>
                <a:cubicBezTo>
                  <a:pt x="1188" y="2920"/>
                  <a:pt x="1164" y="2967"/>
                  <a:pt x="1164" y="3024"/>
                </a:cubicBezTo>
                <a:lnTo>
                  <a:pt x="1164" y="3244"/>
                </a:lnTo>
                <a:cubicBezTo>
                  <a:pt x="1164" y="3302"/>
                  <a:pt x="1188" y="3347"/>
                  <a:pt x="1217" y="3347"/>
                </a:cubicBezTo>
                <a:cubicBezTo>
                  <a:pt x="1246" y="3347"/>
                  <a:pt x="1270" y="3302"/>
                  <a:pt x="1270" y="3244"/>
                </a:cubicBezTo>
                <a:lnTo>
                  <a:pt x="1270" y="3024"/>
                </a:lnTo>
                <a:cubicBezTo>
                  <a:pt x="1270" y="2967"/>
                  <a:pt x="1246" y="2920"/>
                  <a:pt x="1217" y="2920"/>
                </a:cubicBezTo>
                <a:close/>
                <a:moveTo>
                  <a:pt x="1532" y="2920"/>
                </a:moveTo>
                <a:cubicBezTo>
                  <a:pt x="1503" y="2920"/>
                  <a:pt x="1479" y="2967"/>
                  <a:pt x="1479" y="3024"/>
                </a:cubicBezTo>
                <a:lnTo>
                  <a:pt x="1479" y="3244"/>
                </a:lnTo>
                <a:cubicBezTo>
                  <a:pt x="1479" y="3302"/>
                  <a:pt x="1503" y="3347"/>
                  <a:pt x="1532" y="3347"/>
                </a:cubicBezTo>
                <a:cubicBezTo>
                  <a:pt x="1561" y="3347"/>
                  <a:pt x="1584" y="3302"/>
                  <a:pt x="1584" y="3244"/>
                </a:cubicBezTo>
                <a:lnTo>
                  <a:pt x="1584" y="3024"/>
                </a:lnTo>
                <a:cubicBezTo>
                  <a:pt x="1584" y="2967"/>
                  <a:pt x="1561" y="2920"/>
                  <a:pt x="1532" y="2920"/>
                </a:cubicBezTo>
                <a:close/>
                <a:moveTo>
                  <a:pt x="2380" y="2920"/>
                </a:moveTo>
                <a:cubicBezTo>
                  <a:pt x="2351" y="2920"/>
                  <a:pt x="2329" y="2967"/>
                  <a:pt x="2329" y="3024"/>
                </a:cubicBezTo>
                <a:lnTo>
                  <a:pt x="2329" y="3244"/>
                </a:lnTo>
                <a:cubicBezTo>
                  <a:pt x="2329" y="3302"/>
                  <a:pt x="2351" y="3347"/>
                  <a:pt x="2380" y="3347"/>
                </a:cubicBezTo>
                <a:cubicBezTo>
                  <a:pt x="2409" y="3347"/>
                  <a:pt x="2433" y="3302"/>
                  <a:pt x="2433" y="3244"/>
                </a:cubicBezTo>
                <a:lnTo>
                  <a:pt x="2433" y="3024"/>
                </a:lnTo>
                <a:cubicBezTo>
                  <a:pt x="2433" y="2967"/>
                  <a:pt x="2409" y="2920"/>
                  <a:pt x="2380" y="2920"/>
                </a:cubicBezTo>
                <a:close/>
                <a:moveTo>
                  <a:pt x="2695" y="2920"/>
                </a:moveTo>
                <a:cubicBezTo>
                  <a:pt x="2666" y="2920"/>
                  <a:pt x="2643" y="2967"/>
                  <a:pt x="2643" y="3024"/>
                </a:cubicBezTo>
                <a:lnTo>
                  <a:pt x="2643" y="3244"/>
                </a:lnTo>
                <a:cubicBezTo>
                  <a:pt x="2643" y="3302"/>
                  <a:pt x="2666" y="3347"/>
                  <a:pt x="2695" y="3347"/>
                </a:cubicBezTo>
                <a:cubicBezTo>
                  <a:pt x="2724" y="3347"/>
                  <a:pt x="2748" y="3302"/>
                  <a:pt x="2748" y="3244"/>
                </a:cubicBezTo>
                <a:lnTo>
                  <a:pt x="2748" y="3024"/>
                </a:lnTo>
                <a:cubicBezTo>
                  <a:pt x="2748" y="2967"/>
                  <a:pt x="2724" y="2920"/>
                  <a:pt x="2695" y="2920"/>
                </a:cubicBezTo>
                <a:close/>
                <a:moveTo>
                  <a:pt x="3545" y="2920"/>
                </a:moveTo>
                <a:cubicBezTo>
                  <a:pt x="3516" y="2920"/>
                  <a:pt x="3492" y="2967"/>
                  <a:pt x="3492" y="3024"/>
                </a:cubicBezTo>
                <a:lnTo>
                  <a:pt x="3492" y="3244"/>
                </a:lnTo>
                <a:cubicBezTo>
                  <a:pt x="3492" y="3302"/>
                  <a:pt x="3516" y="3347"/>
                  <a:pt x="3545" y="3347"/>
                </a:cubicBezTo>
                <a:cubicBezTo>
                  <a:pt x="3574" y="3347"/>
                  <a:pt x="3598" y="3302"/>
                  <a:pt x="3598" y="3244"/>
                </a:cubicBezTo>
                <a:lnTo>
                  <a:pt x="3598" y="3024"/>
                </a:lnTo>
                <a:cubicBezTo>
                  <a:pt x="3598" y="2967"/>
                  <a:pt x="3574" y="2920"/>
                  <a:pt x="3545" y="2920"/>
                </a:cubicBezTo>
                <a:close/>
                <a:moveTo>
                  <a:pt x="3859" y="2920"/>
                </a:moveTo>
                <a:cubicBezTo>
                  <a:pt x="3830" y="2920"/>
                  <a:pt x="3806" y="2967"/>
                  <a:pt x="3806" y="3024"/>
                </a:cubicBezTo>
                <a:lnTo>
                  <a:pt x="3806" y="3244"/>
                </a:lnTo>
                <a:cubicBezTo>
                  <a:pt x="3806" y="3302"/>
                  <a:pt x="3830" y="3347"/>
                  <a:pt x="3859" y="3347"/>
                </a:cubicBezTo>
                <a:cubicBezTo>
                  <a:pt x="3888" y="3347"/>
                  <a:pt x="3912" y="3302"/>
                  <a:pt x="3912" y="3244"/>
                </a:cubicBezTo>
                <a:lnTo>
                  <a:pt x="3912" y="3024"/>
                </a:lnTo>
                <a:cubicBezTo>
                  <a:pt x="3912" y="2967"/>
                  <a:pt x="3888" y="2920"/>
                  <a:pt x="3859" y="2920"/>
                </a:cubicBezTo>
                <a:close/>
                <a:moveTo>
                  <a:pt x="4709" y="2920"/>
                </a:moveTo>
                <a:cubicBezTo>
                  <a:pt x="4680" y="2920"/>
                  <a:pt x="4656" y="2967"/>
                  <a:pt x="4656" y="3024"/>
                </a:cubicBezTo>
                <a:lnTo>
                  <a:pt x="4656" y="3244"/>
                </a:lnTo>
                <a:cubicBezTo>
                  <a:pt x="4656" y="3302"/>
                  <a:pt x="4680" y="3347"/>
                  <a:pt x="4709" y="3347"/>
                </a:cubicBezTo>
                <a:cubicBezTo>
                  <a:pt x="4738" y="3347"/>
                  <a:pt x="4762" y="3302"/>
                  <a:pt x="4762" y="3244"/>
                </a:cubicBezTo>
                <a:lnTo>
                  <a:pt x="4762" y="3024"/>
                </a:lnTo>
                <a:cubicBezTo>
                  <a:pt x="4762" y="2967"/>
                  <a:pt x="4738" y="2920"/>
                  <a:pt x="4709" y="2920"/>
                </a:cubicBezTo>
                <a:close/>
                <a:moveTo>
                  <a:pt x="5023" y="2920"/>
                </a:moveTo>
                <a:cubicBezTo>
                  <a:pt x="4994" y="2920"/>
                  <a:pt x="4970" y="2967"/>
                  <a:pt x="4970" y="3024"/>
                </a:cubicBezTo>
                <a:lnTo>
                  <a:pt x="4970" y="3244"/>
                </a:lnTo>
                <a:cubicBezTo>
                  <a:pt x="4970" y="3302"/>
                  <a:pt x="4994" y="3347"/>
                  <a:pt x="5023" y="3347"/>
                </a:cubicBezTo>
                <a:cubicBezTo>
                  <a:pt x="5053" y="3347"/>
                  <a:pt x="5076" y="3302"/>
                  <a:pt x="5076" y="3244"/>
                </a:cubicBezTo>
                <a:lnTo>
                  <a:pt x="5076" y="3024"/>
                </a:lnTo>
                <a:cubicBezTo>
                  <a:pt x="5076" y="2967"/>
                  <a:pt x="5053" y="2920"/>
                  <a:pt x="5023" y="2920"/>
                </a:cubicBezTo>
                <a:close/>
                <a:moveTo>
                  <a:pt x="5873" y="2920"/>
                </a:moveTo>
                <a:cubicBezTo>
                  <a:pt x="5844" y="2920"/>
                  <a:pt x="5820" y="2967"/>
                  <a:pt x="5820" y="3024"/>
                </a:cubicBezTo>
                <a:lnTo>
                  <a:pt x="5820" y="3244"/>
                </a:lnTo>
                <a:cubicBezTo>
                  <a:pt x="5820" y="3302"/>
                  <a:pt x="5844" y="3347"/>
                  <a:pt x="5873" y="3347"/>
                </a:cubicBezTo>
                <a:cubicBezTo>
                  <a:pt x="5902" y="3347"/>
                  <a:pt x="5926" y="3302"/>
                  <a:pt x="5926" y="3244"/>
                </a:cubicBezTo>
                <a:lnTo>
                  <a:pt x="5926" y="3024"/>
                </a:lnTo>
                <a:cubicBezTo>
                  <a:pt x="5926" y="2967"/>
                  <a:pt x="5902" y="2920"/>
                  <a:pt x="5873" y="2920"/>
                </a:cubicBezTo>
                <a:close/>
                <a:moveTo>
                  <a:pt x="6188" y="2920"/>
                </a:moveTo>
                <a:cubicBezTo>
                  <a:pt x="6159" y="2920"/>
                  <a:pt x="6135" y="2967"/>
                  <a:pt x="6135" y="3024"/>
                </a:cubicBezTo>
                <a:lnTo>
                  <a:pt x="6135" y="3244"/>
                </a:lnTo>
                <a:cubicBezTo>
                  <a:pt x="6135" y="3302"/>
                  <a:pt x="6159" y="3347"/>
                  <a:pt x="6188" y="3347"/>
                </a:cubicBezTo>
                <a:cubicBezTo>
                  <a:pt x="6217" y="3347"/>
                  <a:pt x="6240" y="3302"/>
                  <a:pt x="6240" y="3244"/>
                </a:cubicBezTo>
                <a:lnTo>
                  <a:pt x="6240" y="3024"/>
                </a:lnTo>
                <a:cubicBezTo>
                  <a:pt x="6240" y="2967"/>
                  <a:pt x="6217" y="2920"/>
                  <a:pt x="6188" y="2920"/>
                </a:cubicBezTo>
                <a:close/>
                <a:moveTo>
                  <a:pt x="7036" y="2920"/>
                </a:moveTo>
                <a:cubicBezTo>
                  <a:pt x="7007" y="2920"/>
                  <a:pt x="6984" y="2967"/>
                  <a:pt x="6984" y="3024"/>
                </a:cubicBezTo>
                <a:lnTo>
                  <a:pt x="6984" y="3244"/>
                </a:lnTo>
                <a:cubicBezTo>
                  <a:pt x="6984" y="3302"/>
                  <a:pt x="7007" y="3347"/>
                  <a:pt x="7036" y="3347"/>
                </a:cubicBezTo>
                <a:cubicBezTo>
                  <a:pt x="7065" y="3347"/>
                  <a:pt x="7089" y="3302"/>
                  <a:pt x="7089" y="3244"/>
                </a:cubicBezTo>
                <a:lnTo>
                  <a:pt x="7089" y="3024"/>
                </a:lnTo>
                <a:cubicBezTo>
                  <a:pt x="7089" y="2967"/>
                  <a:pt x="7065" y="2920"/>
                  <a:pt x="7036" y="2920"/>
                </a:cubicBezTo>
                <a:close/>
                <a:moveTo>
                  <a:pt x="7351" y="2920"/>
                </a:moveTo>
                <a:cubicBezTo>
                  <a:pt x="7322" y="2920"/>
                  <a:pt x="7299" y="2967"/>
                  <a:pt x="7299" y="3024"/>
                </a:cubicBezTo>
                <a:lnTo>
                  <a:pt x="7299" y="3244"/>
                </a:lnTo>
                <a:cubicBezTo>
                  <a:pt x="7299" y="3302"/>
                  <a:pt x="7322" y="3347"/>
                  <a:pt x="7351" y="3347"/>
                </a:cubicBezTo>
                <a:cubicBezTo>
                  <a:pt x="7380" y="3347"/>
                  <a:pt x="7404" y="3302"/>
                  <a:pt x="7404" y="3244"/>
                </a:cubicBezTo>
                <a:lnTo>
                  <a:pt x="7404" y="3024"/>
                </a:lnTo>
                <a:cubicBezTo>
                  <a:pt x="7404" y="2967"/>
                  <a:pt x="7380" y="2920"/>
                  <a:pt x="7351" y="2920"/>
                </a:cubicBezTo>
                <a:close/>
                <a:moveTo>
                  <a:pt x="8201" y="2920"/>
                </a:moveTo>
                <a:cubicBezTo>
                  <a:pt x="8171" y="2920"/>
                  <a:pt x="8148" y="2967"/>
                  <a:pt x="8148" y="3024"/>
                </a:cubicBezTo>
                <a:lnTo>
                  <a:pt x="8148" y="3244"/>
                </a:lnTo>
                <a:cubicBezTo>
                  <a:pt x="8148" y="3302"/>
                  <a:pt x="8171" y="3347"/>
                  <a:pt x="8201" y="3347"/>
                </a:cubicBezTo>
                <a:cubicBezTo>
                  <a:pt x="8230" y="3347"/>
                  <a:pt x="8254" y="3302"/>
                  <a:pt x="8254" y="3244"/>
                </a:cubicBezTo>
                <a:lnTo>
                  <a:pt x="8254" y="3024"/>
                </a:lnTo>
                <a:cubicBezTo>
                  <a:pt x="8254" y="2967"/>
                  <a:pt x="8230" y="2920"/>
                  <a:pt x="8201" y="2920"/>
                </a:cubicBezTo>
                <a:close/>
                <a:moveTo>
                  <a:pt x="8515" y="2920"/>
                </a:moveTo>
                <a:cubicBezTo>
                  <a:pt x="8486" y="2920"/>
                  <a:pt x="8462" y="2967"/>
                  <a:pt x="8462" y="3024"/>
                </a:cubicBezTo>
                <a:lnTo>
                  <a:pt x="8462" y="3244"/>
                </a:lnTo>
                <a:cubicBezTo>
                  <a:pt x="8462" y="3302"/>
                  <a:pt x="8486" y="3347"/>
                  <a:pt x="8515" y="3347"/>
                </a:cubicBezTo>
                <a:cubicBezTo>
                  <a:pt x="8544" y="3347"/>
                  <a:pt x="8568" y="3302"/>
                  <a:pt x="8568" y="3244"/>
                </a:cubicBezTo>
                <a:lnTo>
                  <a:pt x="8568" y="3024"/>
                </a:lnTo>
                <a:cubicBezTo>
                  <a:pt x="8568" y="2967"/>
                  <a:pt x="8544" y="2920"/>
                  <a:pt x="8515" y="2920"/>
                </a:cubicBezTo>
                <a:close/>
                <a:moveTo>
                  <a:pt x="9365" y="2920"/>
                </a:moveTo>
                <a:cubicBezTo>
                  <a:pt x="9336" y="2920"/>
                  <a:pt x="9312" y="2967"/>
                  <a:pt x="9312" y="3024"/>
                </a:cubicBezTo>
                <a:lnTo>
                  <a:pt x="9312" y="3244"/>
                </a:lnTo>
                <a:cubicBezTo>
                  <a:pt x="9312" y="3302"/>
                  <a:pt x="9336" y="3347"/>
                  <a:pt x="9365" y="3347"/>
                </a:cubicBezTo>
                <a:cubicBezTo>
                  <a:pt x="9394" y="3347"/>
                  <a:pt x="9418" y="3302"/>
                  <a:pt x="9418" y="3244"/>
                </a:cubicBezTo>
                <a:lnTo>
                  <a:pt x="9418" y="3024"/>
                </a:lnTo>
                <a:cubicBezTo>
                  <a:pt x="9418" y="2967"/>
                  <a:pt x="9394" y="2920"/>
                  <a:pt x="9365" y="2920"/>
                </a:cubicBezTo>
                <a:close/>
                <a:moveTo>
                  <a:pt x="9679" y="2920"/>
                </a:moveTo>
                <a:cubicBezTo>
                  <a:pt x="9650" y="2920"/>
                  <a:pt x="9626" y="2967"/>
                  <a:pt x="9626" y="3024"/>
                </a:cubicBezTo>
                <a:lnTo>
                  <a:pt x="9626" y="3244"/>
                </a:lnTo>
                <a:cubicBezTo>
                  <a:pt x="9626" y="3302"/>
                  <a:pt x="9650" y="3347"/>
                  <a:pt x="9679" y="3347"/>
                </a:cubicBezTo>
                <a:cubicBezTo>
                  <a:pt x="9708" y="3347"/>
                  <a:pt x="9732" y="3302"/>
                  <a:pt x="9732" y="3244"/>
                </a:cubicBezTo>
                <a:lnTo>
                  <a:pt x="9732" y="3024"/>
                </a:lnTo>
                <a:cubicBezTo>
                  <a:pt x="9732" y="2967"/>
                  <a:pt x="9708" y="2920"/>
                  <a:pt x="9679" y="2920"/>
                </a:cubicBezTo>
                <a:close/>
                <a:moveTo>
                  <a:pt x="10529" y="2920"/>
                </a:moveTo>
                <a:cubicBezTo>
                  <a:pt x="10500" y="2920"/>
                  <a:pt x="10476" y="2967"/>
                  <a:pt x="10476" y="3024"/>
                </a:cubicBezTo>
                <a:lnTo>
                  <a:pt x="10476" y="3244"/>
                </a:lnTo>
                <a:cubicBezTo>
                  <a:pt x="10476" y="3302"/>
                  <a:pt x="10500" y="3347"/>
                  <a:pt x="10529" y="3347"/>
                </a:cubicBezTo>
                <a:cubicBezTo>
                  <a:pt x="10558" y="3347"/>
                  <a:pt x="10582" y="3302"/>
                  <a:pt x="10582" y="3244"/>
                </a:cubicBezTo>
                <a:lnTo>
                  <a:pt x="10582" y="3024"/>
                </a:lnTo>
                <a:cubicBezTo>
                  <a:pt x="10582" y="2967"/>
                  <a:pt x="10558" y="2920"/>
                  <a:pt x="10529" y="2920"/>
                </a:cubicBezTo>
                <a:close/>
                <a:moveTo>
                  <a:pt x="10844" y="2920"/>
                </a:moveTo>
                <a:cubicBezTo>
                  <a:pt x="10814" y="2920"/>
                  <a:pt x="10791" y="2967"/>
                  <a:pt x="10791" y="3024"/>
                </a:cubicBezTo>
                <a:lnTo>
                  <a:pt x="10791" y="3244"/>
                </a:lnTo>
                <a:cubicBezTo>
                  <a:pt x="10791" y="3302"/>
                  <a:pt x="10814" y="3347"/>
                  <a:pt x="10844" y="3347"/>
                </a:cubicBezTo>
                <a:cubicBezTo>
                  <a:pt x="10873" y="3347"/>
                  <a:pt x="10895" y="3302"/>
                  <a:pt x="10895" y="3244"/>
                </a:cubicBezTo>
                <a:lnTo>
                  <a:pt x="10895" y="3024"/>
                </a:lnTo>
                <a:cubicBezTo>
                  <a:pt x="10895" y="2967"/>
                  <a:pt x="10873" y="2920"/>
                  <a:pt x="10844" y="2920"/>
                </a:cubicBezTo>
                <a:close/>
                <a:moveTo>
                  <a:pt x="11692" y="2920"/>
                </a:moveTo>
                <a:cubicBezTo>
                  <a:pt x="11663" y="2920"/>
                  <a:pt x="11640" y="2967"/>
                  <a:pt x="11640" y="3024"/>
                </a:cubicBezTo>
                <a:lnTo>
                  <a:pt x="11640" y="3244"/>
                </a:lnTo>
                <a:cubicBezTo>
                  <a:pt x="11640" y="3302"/>
                  <a:pt x="11663" y="3347"/>
                  <a:pt x="11692" y="3347"/>
                </a:cubicBezTo>
                <a:cubicBezTo>
                  <a:pt x="11721" y="3347"/>
                  <a:pt x="11745" y="3302"/>
                  <a:pt x="11745" y="3244"/>
                </a:cubicBezTo>
                <a:lnTo>
                  <a:pt x="11745" y="3024"/>
                </a:lnTo>
                <a:cubicBezTo>
                  <a:pt x="11745" y="2967"/>
                  <a:pt x="11721" y="2920"/>
                  <a:pt x="11692" y="2920"/>
                </a:cubicBezTo>
                <a:close/>
                <a:moveTo>
                  <a:pt x="12007" y="2920"/>
                </a:moveTo>
                <a:cubicBezTo>
                  <a:pt x="11978" y="2920"/>
                  <a:pt x="11955" y="2967"/>
                  <a:pt x="11955" y="3024"/>
                </a:cubicBezTo>
                <a:lnTo>
                  <a:pt x="11955" y="3244"/>
                </a:lnTo>
                <a:cubicBezTo>
                  <a:pt x="11955" y="3302"/>
                  <a:pt x="11978" y="3347"/>
                  <a:pt x="12007" y="3347"/>
                </a:cubicBezTo>
                <a:cubicBezTo>
                  <a:pt x="12036" y="3347"/>
                  <a:pt x="12060" y="3302"/>
                  <a:pt x="12060" y="3244"/>
                </a:cubicBezTo>
                <a:lnTo>
                  <a:pt x="12060" y="3024"/>
                </a:lnTo>
                <a:cubicBezTo>
                  <a:pt x="12060" y="2967"/>
                  <a:pt x="12036" y="2920"/>
                  <a:pt x="12007" y="2920"/>
                </a:cubicBezTo>
                <a:close/>
                <a:moveTo>
                  <a:pt x="12856" y="2920"/>
                </a:moveTo>
                <a:cubicBezTo>
                  <a:pt x="12827" y="2920"/>
                  <a:pt x="12804" y="2967"/>
                  <a:pt x="12804" y="3024"/>
                </a:cubicBezTo>
                <a:lnTo>
                  <a:pt x="12804" y="3244"/>
                </a:lnTo>
                <a:cubicBezTo>
                  <a:pt x="12804" y="3302"/>
                  <a:pt x="12827" y="3347"/>
                  <a:pt x="12856" y="3347"/>
                </a:cubicBezTo>
                <a:cubicBezTo>
                  <a:pt x="12886" y="3347"/>
                  <a:pt x="12909" y="3302"/>
                  <a:pt x="12909" y="3244"/>
                </a:cubicBezTo>
                <a:lnTo>
                  <a:pt x="12909" y="3024"/>
                </a:lnTo>
                <a:cubicBezTo>
                  <a:pt x="12909" y="2967"/>
                  <a:pt x="12886" y="2920"/>
                  <a:pt x="12856" y="2920"/>
                </a:cubicBezTo>
                <a:close/>
                <a:moveTo>
                  <a:pt x="13171" y="2920"/>
                </a:moveTo>
                <a:cubicBezTo>
                  <a:pt x="13142" y="2920"/>
                  <a:pt x="13118" y="2967"/>
                  <a:pt x="13118" y="3024"/>
                </a:cubicBezTo>
                <a:lnTo>
                  <a:pt x="13118" y="3244"/>
                </a:lnTo>
                <a:cubicBezTo>
                  <a:pt x="13118" y="3302"/>
                  <a:pt x="13142" y="3347"/>
                  <a:pt x="13171" y="3347"/>
                </a:cubicBezTo>
                <a:cubicBezTo>
                  <a:pt x="13200" y="3347"/>
                  <a:pt x="13224" y="3302"/>
                  <a:pt x="13224" y="3244"/>
                </a:cubicBezTo>
                <a:lnTo>
                  <a:pt x="13224" y="3024"/>
                </a:lnTo>
                <a:cubicBezTo>
                  <a:pt x="13224" y="2967"/>
                  <a:pt x="13200" y="2920"/>
                  <a:pt x="13171" y="2920"/>
                </a:cubicBezTo>
                <a:close/>
                <a:moveTo>
                  <a:pt x="14021" y="2920"/>
                </a:moveTo>
                <a:cubicBezTo>
                  <a:pt x="13992" y="2920"/>
                  <a:pt x="13968" y="2967"/>
                  <a:pt x="13968" y="3024"/>
                </a:cubicBezTo>
                <a:lnTo>
                  <a:pt x="13968" y="3244"/>
                </a:lnTo>
                <a:cubicBezTo>
                  <a:pt x="13968" y="3302"/>
                  <a:pt x="13992" y="3347"/>
                  <a:pt x="14021" y="3347"/>
                </a:cubicBezTo>
                <a:cubicBezTo>
                  <a:pt x="14050" y="3347"/>
                  <a:pt x="14074" y="3302"/>
                  <a:pt x="14074" y="3244"/>
                </a:cubicBezTo>
                <a:lnTo>
                  <a:pt x="14074" y="3024"/>
                </a:lnTo>
                <a:cubicBezTo>
                  <a:pt x="14074" y="2967"/>
                  <a:pt x="14050" y="2920"/>
                  <a:pt x="14021" y="2920"/>
                </a:cubicBezTo>
                <a:close/>
                <a:moveTo>
                  <a:pt x="14335" y="2920"/>
                </a:moveTo>
                <a:cubicBezTo>
                  <a:pt x="14306" y="2920"/>
                  <a:pt x="14282" y="2967"/>
                  <a:pt x="14282" y="3024"/>
                </a:cubicBezTo>
                <a:lnTo>
                  <a:pt x="14282" y="3244"/>
                </a:lnTo>
                <a:cubicBezTo>
                  <a:pt x="14282" y="3302"/>
                  <a:pt x="14306" y="3347"/>
                  <a:pt x="14335" y="3347"/>
                </a:cubicBezTo>
                <a:cubicBezTo>
                  <a:pt x="14364" y="3347"/>
                  <a:pt x="14388" y="3302"/>
                  <a:pt x="14388" y="3244"/>
                </a:cubicBezTo>
                <a:lnTo>
                  <a:pt x="14388" y="3024"/>
                </a:lnTo>
                <a:cubicBezTo>
                  <a:pt x="14388" y="2967"/>
                  <a:pt x="14364" y="2920"/>
                  <a:pt x="14335" y="2920"/>
                </a:cubicBezTo>
                <a:close/>
                <a:moveTo>
                  <a:pt x="15185" y="2920"/>
                </a:moveTo>
                <a:cubicBezTo>
                  <a:pt x="15156" y="2920"/>
                  <a:pt x="15132" y="2967"/>
                  <a:pt x="15132" y="3024"/>
                </a:cubicBezTo>
                <a:lnTo>
                  <a:pt x="15132" y="3244"/>
                </a:lnTo>
                <a:cubicBezTo>
                  <a:pt x="15132" y="3302"/>
                  <a:pt x="15156" y="3347"/>
                  <a:pt x="15185" y="3347"/>
                </a:cubicBezTo>
                <a:cubicBezTo>
                  <a:pt x="15214" y="3347"/>
                  <a:pt x="15237" y="3302"/>
                  <a:pt x="15237" y="3244"/>
                </a:cubicBezTo>
                <a:lnTo>
                  <a:pt x="15237" y="3024"/>
                </a:lnTo>
                <a:cubicBezTo>
                  <a:pt x="15237" y="2967"/>
                  <a:pt x="15214" y="2920"/>
                  <a:pt x="15185" y="2920"/>
                </a:cubicBezTo>
                <a:close/>
                <a:moveTo>
                  <a:pt x="15500" y="2920"/>
                </a:moveTo>
                <a:cubicBezTo>
                  <a:pt x="15470" y="2920"/>
                  <a:pt x="15447" y="2967"/>
                  <a:pt x="15447" y="3024"/>
                </a:cubicBezTo>
                <a:lnTo>
                  <a:pt x="15447" y="3244"/>
                </a:lnTo>
                <a:cubicBezTo>
                  <a:pt x="15447" y="3302"/>
                  <a:pt x="15470" y="3347"/>
                  <a:pt x="15500" y="3347"/>
                </a:cubicBezTo>
                <a:cubicBezTo>
                  <a:pt x="15529" y="3347"/>
                  <a:pt x="15551" y="3302"/>
                  <a:pt x="15551" y="3244"/>
                </a:cubicBezTo>
                <a:lnTo>
                  <a:pt x="15551" y="3024"/>
                </a:lnTo>
                <a:cubicBezTo>
                  <a:pt x="15551" y="2967"/>
                  <a:pt x="15529" y="2920"/>
                  <a:pt x="15500" y="2920"/>
                </a:cubicBezTo>
                <a:close/>
                <a:moveTo>
                  <a:pt x="16349" y="2920"/>
                </a:moveTo>
                <a:cubicBezTo>
                  <a:pt x="16320" y="2920"/>
                  <a:pt x="16296" y="2967"/>
                  <a:pt x="16296" y="3024"/>
                </a:cubicBezTo>
                <a:lnTo>
                  <a:pt x="16296" y="3244"/>
                </a:lnTo>
                <a:cubicBezTo>
                  <a:pt x="16296" y="3302"/>
                  <a:pt x="16320" y="3347"/>
                  <a:pt x="16349" y="3347"/>
                </a:cubicBezTo>
                <a:cubicBezTo>
                  <a:pt x="16378" y="3347"/>
                  <a:pt x="16401" y="3302"/>
                  <a:pt x="16401" y="3244"/>
                </a:cubicBezTo>
                <a:lnTo>
                  <a:pt x="16401" y="3024"/>
                </a:lnTo>
                <a:cubicBezTo>
                  <a:pt x="16401" y="2967"/>
                  <a:pt x="16378" y="2920"/>
                  <a:pt x="16349" y="2920"/>
                </a:cubicBezTo>
                <a:close/>
                <a:moveTo>
                  <a:pt x="16663" y="2920"/>
                </a:moveTo>
                <a:cubicBezTo>
                  <a:pt x="16634" y="2920"/>
                  <a:pt x="16611" y="2967"/>
                  <a:pt x="16611" y="3024"/>
                </a:cubicBezTo>
                <a:lnTo>
                  <a:pt x="16611" y="3244"/>
                </a:lnTo>
                <a:cubicBezTo>
                  <a:pt x="16611" y="3302"/>
                  <a:pt x="16634" y="3347"/>
                  <a:pt x="16663" y="3347"/>
                </a:cubicBezTo>
                <a:cubicBezTo>
                  <a:pt x="16692" y="3347"/>
                  <a:pt x="16716" y="3302"/>
                  <a:pt x="16716" y="3244"/>
                </a:cubicBezTo>
                <a:lnTo>
                  <a:pt x="16716" y="3024"/>
                </a:lnTo>
                <a:cubicBezTo>
                  <a:pt x="16716" y="2967"/>
                  <a:pt x="16692" y="2920"/>
                  <a:pt x="16663" y="2920"/>
                </a:cubicBezTo>
                <a:close/>
                <a:moveTo>
                  <a:pt x="17512" y="2920"/>
                </a:moveTo>
                <a:cubicBezTo>
                  <a:pt x="17483" y="2920"/>
                  <a:pt x="17459" y="2967"/>
                  <a:pt x="17459" y="3024"/>
                </a:cubicBezTo>
                <a:lnTo>
                  <a:pt x="17459" y="3244"/>
                </a:lnTo>
                <a:cubicBezTo>
                  <a:pt x="17459" y="3302"/>
                  <a:pt x="17483" y="3347"/>
                  <a:pt x="17512" y="3347"/>
                </a:cubicBezTo>
                <a:cubicBezTo>
                  <a:pt x="17541" y="3347"/>
                  <a:pt x="17565" y="3302"/>
                  <a:pt x="17565" y="3244"/>
                </a:cubicBezTo>
                <a:lnTo>
                  <a:pt x="17565" y="3024"/>
                </a:lnTo>
                <a:cubicBezTo>
                  <a:pt x="17565" y="2967"/>
                  <a:pt x="17541" y="2920"/>
                  <a:pt x="17512" y="2920"/>
                </a:cubicBezTo>
                <a:close/>
                <a:moveTo>
                  <a:pt x="17827" y="2920"/>
                </a:moveTo>
                <a:cubicBezTo>
                  <a:pt x="17798" y="2920"/>
                  <a:pt x="17774" y="2967"/>
                  <a:pt x="17774" y="3024"/>
                </a:cubicBezTo>
                <a:lnTo>
                  <a:pt x="17774" y="3244"/>
                </a:lnTo>
                <a:cubicBezTo>
                  <a:pt x="17774" y="3302"/>
                  <a:pt x="17798" y="3347"/>
                  <a:pt x="17827" y="3347"/>
                </a:cubicBezTo>
                <a:cubicBezTo>
                  <a:pt x="17856" y="3347"/>
                  <a:pt x="17880" y="3302"/>
                  <a:pt x="17880" y="3244"/>
                </a:cubicBezTo>
                <a:lnTo>
                  <a:pt x="17880" y="3024"/>
                </a:lnTo>
                <a:cubicBezTo>
                  <a:pt x="17880" y="2967"/>
                  <a:pt x="17856" y="2920"/>
                  <a:pt x="17827" y="2920"/>
                </a:cubicBezTo>
                <a:close/>
                <a:moveTo>
                  <a:pt x="18677" y="2920"/>
                </a:moveTo>
                <a:cubicBezTo>
                  <a:pt x="18648" y="2920"/>
                  <a:pt x="18624" y="2967"/>
                  <a:pt x="18624" y="3024"/>
                </a:cubicBezTo>
                <a:lnTo>
                  <a:pt x="18624" y="3244"/>
                </a:lnTo>
                <a:cubicBezTo>
                  <a:pt x="18624" y="3302"/>
                  <a:pt x="18648" y="3347"/>
                  <a:pt x="18677" y="3347"/>
                </a:cubicBezTo>
                <a:cubicBezTo>
                  <a:pt x="18706" y="3347"/>
                  <a:pt x="18730" y="3302"/>
                  <a:pt x="18730" y="3244"/>
                </a:cubicBezTo>
                <a:lnTo>
                  <a:pt x="18730" y="3024"/>
                </a:lnTo>
                <a:cubicBezTo>
                  <a:pt x="18730" y="2967"/>
                  <a:pt x="18706" y="2920"/>
                  <a:pt x="18677" y="2920"/>
                </a:cubicBezTo>
                <a:close/>
                <a:moveTo>
                  <a:pt x="18991" y="2920"/>
                </a:moveTo>
                <a:cubicBezTo>
                  <a:pt x="18962" y="2920"/>
                  <a:pt x="18938" y="2967"/>
                  <a:pt x="18938" y="3024"/>
                </a:cubicBezTo>
                <a:lnTo>
                  <a:pt x="18938" y="3244"/>
                </a:lnTo>
                <a:cubicBezTo>
                  <a:pt x="18938" y="3302"/>
                  <a:pt x="18962" y="3347"/>
                  <a:pt x="18991" y="3347"/>
                </a:cubicBezTo>
                <a:cubicBezTo>
                  <a:pt x="19020" y="3347"/>
                  <a:pt x="19044" y="3302"/>
                  <a:pt x="19044" y="3244"/>
                </a:cubicBezTo>
                <a:lnTo>
                  <a:pt x="19044" y="3024"/>
                </a:lnTo>
                <a:cubicBezTo>
                  <a:pt x="19044" y="2967"/>
                  <a:pt x="19020" y="2920"/>
                  <a:pt x="18991" y="2920"/>
                </a:cubicBezTo>
                <a:close/>
                <a:moveTo>
                  <a:pt x="19841" y="2920"/>
                </a:moveTo>
                <a:cubicBezTo>
                  <a:pt x="19812" y="2920"/>
                  <a:pt x="19788" y="2967"/>
                  <a:pt x="19788" y="3024"/>
                </a:cubicBezTo>
                <a:lnTo>
                  <a:pt x="19788" y="3244"/>
                </a:lnTo>
                <a:cubicBezTo>
                  <a:pt x="19788" y="3302"/>
                  <a:pt x="19812" y="3347"/>
                  <a:pt x="19841" y="3347"/>
                </a:cubicBezTo>
                <a:cubicBezTo>
                  <a:pt x="19870" y="3347"/>
                  <a:pt x="19894" y="3302"/>
                  <a:pt x="19894" y="3244"/>
                </a:cubicBezTo>
                <a:lnTo>
                  <a:pt x="19894" y="3024"/>
                </a:lnTo>
                <a:cubicBezTo>
                  <a:pt x="19894" y="2967"/>
                  <a:pt x="19870" y="2920"/>
                  <a:pt x="19841" y="2920"/>
                </a:cubicBezTo>
                <a:close/>
                <a:moveTo>
                  <a:pt x="20155" y="2920"/>
                </a:moveTo>
                <a:cubicBezTo>
                  <a:pt x="20126" y="2920"/>
                  <a:pt x="20102" y="2967"/>
                  <a:pt x="20102" y="3024"/>
                </a:cubicBezTo>
                <a:lnTo>
                  <a:pt x="20102" y="3244"/>
                </a:lnTo>
                <a:cubicBezTo>
                  <a:pt x="20102" y="3302"/>
                  <a:pt x="20126" y="3347"/>
                  <a:pt x="20155" y="3347"/>
                </a:cubicBezTo>
                <a:cubicBezTo>
                  <a:pt x="20184" y="3347"/>
                  <a:pt x="20207" y="3302"/>
                  <a:pt x="20207" y="3244"/>
                </a:cubicBezTo>
                <a:lnTo>
                  <a:pt x="20207" y="3024"/>
                </a:lnTo>
                <a:cubicBezTo>
                  <a:pt x="20207" y="2967"/>
                  <a:pt x="20184" y="2920"/>
                  <a:pt x="20155" y="2920"/>
                </a:cubicBezTo>
                <a:close/>
                <a:moveTo>
                  <a:pt x="21004" y="2920"/>
                </a:moveTo>
                <a:cubicBezTo>
                  <a:pt x="20975" y="2920"/>
                  <a:pt x="20952" y="2967"/>
                  <a:pt x="20952" y="3024"/>
                </a:cubicBezTo>
                <a:lnTo>
                  <a:pt x="20952" y="3244"/>
                </a:lnTo>
                <a:cubicBezTo>
                  <a:pt x="20952" y="3302"/>
                  <a:pt x="20975" y="3347"/>
                  <a:pt x="21004" y="3347"/>
                </a:cubicBezTo>
                <a:cubicBezTo>
                  <a:pt x="21033" y="3347"/>
                  <a:pt x="21057" y="3302"/>
                  <a:pt x="21057" y="3244"/>
                </a:cubicBezTo>
                <a:lnTo>
                  <a:pt x="21057" y="3024"/>
                </a:lnTo>
                <a:cubicBezTo>
                  <a:pt x="21057" y="2967"/>
                  <a:pt x="21033" y="2920"/>
                  <a:pt x="21004" y="2920"/>
                </a:cubicBezTo>
                <a:close/>
                <a:moveTo>
                  <a:pt x="21319" y="2920"/>
                </a:moveTo>
                <a:cubicBezTo>
                  <a:pt x="21289" y="2920"/>
                  <a:pt x="21267" y="2967"/>
                  <a:pt x="21267" y="3024"/>
                </a:cubicBezTo>
                <a:lnTo>
                  <a:pt x="21267" y="3244"/>
                </a:lnTo>
                <a:cubicBezTo>
                  <a:pt x="21267" y="3302"/>
                  <a:pt x="21289" y="3347"/>
                  <a:pt x="21319" y="3347"/>
                </a:cubicBezTo>
                <a:cubicBezTo>
                  <a:pt x="21348" y="3347"/>
                  <a:pt x="21372" y="3302"/>
                  <a:pt x="21372" y="3244"/>
                </a:cubicBezTo>
                <a:lnTo>
                  <a:pt x="21372" y="3024"/>
                </a:lnTo>
                <a:cubicBezTo>
                  <a:pt x="21372" y="2967"/>
                  <a:pt x="21348" y="2920"/>
                  <a:pt x="21319" y="2920"/>
                </a:cubicBezTo>
                <a:close/>
                <a:moveTo>
                  <a:pt x="281" y="3650"/>
                </a:moveTo>
                <a:cubicBezTo>
                  <a:pt x="252" y="3650"/>
                  <a:pt x="228" y="3697"/>
                  <a:pt x="228" y="3754"/>
                </a:cubicBezTo>
                <a:lnTo>
                  <a:pt x="228" y="3974"/>
                </a:lnTo>
                <a:cubicBezTo>
                  <a:pt x="228" y="4032"/>
                  <a:pt x="252" y="4077"/>
                  <a:pt x="281" y="4077"/>
                </a:cubicBezTo>
                <a:cubicBezTo>
                  <a:pt x="311" y="4077"/>
                  <a:pt x="334" y="4032"/>
                  <a:pt x="334" y="3974"/>
                </a:cubicBezTo>
                <a:lnTo>
                  <a:pt x="334" y="3754"/>
                </a:lnTo>
                <a:cubicBezTo>
                  <a:pt x="334" y="3697"/>
                  <a:pt x="311" y="3650"/>
                  <a:pt x="281" y="3650"/>
                </a:cubicBezTo>
                <a:close/>
                <a:moveTo>
                  <a:pt x="596" y="3650"/>
                </a:moveTo>
                <a:cubicBezTo>
                  <a:pt x="567" y="3650"/>
                  <a:pt x="543" y="3697"/>
                  <a:pt x="543" y="3754"/>
                </a:cubicBezTo>
                <a:lnTo>
                  <a:pt x="543" y="3974"/>
                </a:lnTo>
                <a:cubicBezTo>
                  <a:pt x="543" y="4032"/>
                  <a:pt x="567" y="4077"/>
                  <a:pt x="596" y="4077"/>
                </a:cubicBezTo>
                <a:cubicBezTo>
                  <a:pt x="625" y="4077"/>
                  <a:pt x="649" y="4032"/>
                  <a:pt x="649" y="3974"/>
                </a:cubicBezTo>
                <a:lnTo>
                  <a:pt x="649" y="3754"/>
                </a:lnTo>
                <a:cubicBezTo>
                  <a:pt x="649" y="3697"/>
                  <a:pt x="625" y="3650"/>
                  <a:pt x="596" y="3650"/>
                </a:cubicBezTo>
                <a:close/>
                <a:moveTo>
                  <a:pt x="1446" y="3650"/>
                </a:moveTo>
                <a:cubicBezTo>
                  <a:pt x="1417" y="3650"/>
                  <a:pt x="1393" y="3697"/>
                  <a:pt x="1393" y="3754"/>
                </a:cubicBezTo>
                <a:lnTo>
                  <a:pt x="1393" y="3974"/>
                </a:lnTo>
                <a:cubicBezTo>
                  <a:pt x="1393" y="4032"/>
                  <a:pt x="1417" y="4077"/>
                  <a:pt x="1446" y="4077"/>
                </a:cubicBezTo>
                <a:cubicBezTo>
                  <a:pt x="1475" y="4077"/>
                  <a:pt x="1499" y="4032"/>
                  <a:pt x="1499" y="3974"/>
                </a:cubicBezTo>
                <a:lnTo>
                  <a:pt x="1499" y="3754"/>
                </a:lnTo>
                <a:cubicBezTo>
                  <a:pt x="1499" y="3697"/>
                  <a:pt x="1475" y="3650"/>
                  <a:pt x="1446" y="3650"/>
                </a:cubicBezTo>
                <a:close/>
                <a:moveTo>
                  <a:pt x="1760" y="3650"/>
                </a:moveTo>
                <a:cubicBezTo>
                  <a:pt x="1731" y="3650"/>
                  <a:pt x="1707" y="3697"/>
                  <a:pt x="1707" y="3754"/>
                </a:cubicBezTo>
                <a:lnTo>
                  <a:pt x="1707" y="3974"/>
                </a:lnTo>
                <a:cubicBezTo>
                  <a:pt x="1707" y="4032"/>
                  <a:pt x="1731" y="4077"/>
                  <a:pt x="1760" y="4077"/>
                </a:cubicBezTo>
                <a:cubicBezTo>
                  <a:pt x="1789" y="4077"/>
                  <a:pt x="1813" y="4032"/>
                  <a:pt x="1813" y="3974"/>
                </a:cubicBezTo>
                <a:lnTo>
                  <a:pt x="1813" y="3754"/>
                </a:lnTo>
                <a:cubicBezTo>
                  <a:pt x="1813" y="3697"/>
                  <a:pt x="1789" y="3650"/>
                  <a:pt x="1760" y="3650"/>
                </a:cubicBezTo>
                <a:close/>
                <a:moveTo>
                  <a:pt x="2610" y="3650"/>
                </a:moveTo>
                <a:cubicBezTo>
                  <a:pt x="2581" y="3650"/>
                  <a:pt x="2557" y="3697"/>
                  <a:pt x="2557" y="3754"/>
                </a:cubicBezTo>
                <a:lnTo>
                  <a:pt x="2557" y="3974"/>
                </a:lnTo>
                <a:cubicBezTo>
                  <a:pt x="2557" y="4032"/>
                  <a:pt x="2581" y="4077"/>
                  <a:pt x="2610" y="4077"/>
                </a:cubicBezTo>
                <a:cubicBezTo>
                  <a:pt x="2639" y="4077"/>
                  <a:pt x="2662" y="4032"/>
                  <a:pt x="2662" y="3974"/>
                </a:cubicBezTo>
                <a:lnTo>
                  <a:pt x="2662" y="3754"/>
                </a:lnTo>
                <a:cubicBezTo>
                  <a:pt x="2662" y="3697"/>
                  <a:pt x="2639" y="3650"/>
                  <a:pt x="2610" y="3650"/>
                </a:cubicBezTo>
                <a:close/>
                <a:moveTo>
                  <a:pt x="2924" y="3650"/>
                </a:moveTo>
                <a:cubicBezTo>
                  <a:pt x="2895" y="3650"/>
                  <a:pt x="2871" y="3697"/>
                  <a:pt x="2871" y="3754"/>
                </a:cubicBezTo>
                <a:lnTo>
                  <a:pt x="2871" y="3974"/>
                </a:lnTo>
                <a:cubicBezTo>
                  <a:pt x="2871" y="4032"/>
                  <a:pt x="2895" y="4077"/>
                  <a:pt x="2924" y="4077"/>
                </a:cubicBezTo>
                <a:cubicBezTo>
                  <a:pt x="2954" y="4077"/>
                  <a:pt x="2976" y="4032"/>
                  <a:pt x="2976" y="3974"/>
                </a:cubicBezTo>
                <a:lnTo>
                  <a:pt x="2976" y="3754"/>
                </a:lnTo>
                <a:cubicBezTo>
                  <a:pt x="2976" y="3697"/>
                  <a:pt x="2954" y="3650"/>
                  <a:pt x="2924" y="3650"/>
                </a:cubicBezTo>
                <a:close/>
                <a:moveTo>
                  <a:pt x="3773" y="3650"/>
                </a:moveTo>
                <a:cubicBezTo>
                  <a:pt x="3744" y="3650"/>
                  <a:pt x="3721" y="3697"/>
                  <a:pt x="3721" y="3754"/>
                </a:cubicBezTo>
                <a:lnTo>
                  <a:pt x="3721" y="3974"/>
                </a:lnTo>
                <a:cubicBezTo>
                  <a:pt x="3721" y="4032"/>
                  <a:pt x="3744" y="4077"/>
                  <a:pt x="3773" y="4077"/>
                </a:cubicBezTo>
                <a:cubicBezTo>
                  <a:pt x="3802" y="4077"/>
                  <a:pt x="3826" y="4032"/>
                  <a:pt x="3826" y="3974"/>
                </a:cubicBezTo>
                <a:lnTo>
                  <a:pt x="3826" y="3754"/>
                </a:lnTo>
                <a:cubicBezTo>
                  <a:pt x="3826" y="3697"/>
                  <a:pt x="3802" y="3650"/>
                  <a:pt x="3773" y="3650"/>
                </a:cubicBezTo>
                <a:close/>
                <a:moveTo>
                  <a:pt x="4088" y="3650"/>
                </a:moveTo>
                <a:cubicBezTo>
                  <a:pt x="4058" y="3650"/>
                  <a:pt x="4035" y="3697"/>
                  <a:pt x="4035" y="3754"/>
                </a:cubicBezTo>
                <a:lnTo>
                  <a:pt x="4035" y="3974"/>
                </a:lnTo>
                <a:cubicBezTo>
                  <a:pt x="4035" y="4032"/>
                  <a:pt x="4058" y="4077"/>
                  <a:pt x="4088" y="4077"/>
                </a:cubicBezTo>
                <a:cubicBezTo>
                  <a:pt x="4117" y="4077"/>
                  <a:pt x="4141" y="4032"/>
                  <a:pt x="4141" y="3974"/>
                </a:cubicBezTo>
                <a:lnTo>
                  <a:pt x="4141" y="3754"/>
                </a:lnTo>
                <a:cubicBezTo>
                  <a:pt x="4141" y="3697"/>
                  <a:pt x="4117" y="3650"/>
                  <a:pt x="4088" y="3650"/>
                </a:cubicBezTo>
                <a:close/>
                <a:moveTo>
                  <a:pt x="4937" y="3650"/>
                </a:moveTo>
                <a:cubicBezTo>
                  <a:pt x="4908" y="3650"/>
                  <a:pt x="4884" y="3697"/>
                  <a:pt x="4884" y="3754"/>
                </a:cubicBezTo>
                <a:lnTo>
                  <a:pt x="4884" y="3974"/>
                </a:lnTo>
                <a:cubicBezTo>
                  <a:pt x="4884" y="4032"/>
                  <a:pt x="4908" y="4077"/>
                  <a:pt x="4937" y="4077"/>
                </a:cubicBezTo>
                <a:cubicBezTo>
                  <a:pt x="4966" y="4077"/>
                  <a:pt x="4990" y="4032"/>
                  <a:pt x="4990" y="3974"/>
                </a:cubicBezTo>
                <a:lnTo>
                  <a:pt x="4990" y="3754"/>
                </a:lnTo>
                <a:cubicBezTo>
                  <a:pt x="4990" y="3697"/>
                  <a:pt x="4966" y="3650"/>
                  <a:pt x="4937" y="3650"/>
                </a:cubicBezTo>
                <a:close/>
                <a:moveTo>
                  <a:pt x="5252" y="3650"/>
                </a:moveTo>
                <a:cubicBezTo>
                  <a:pt x="5223" y="3650"/>
                  <a:pt x="5199" y="3697"/>
                  <a:pt x="5199" y="3754"/>
                </a:cubicBezTo>
                <a:lnTo>
                  <a:pt x="5199" y="3974"/>
                </a:lnTo>
                <a:cubicBezTo>
                  <a:pt x="5199" y="4032"/>
                  <a:pt x="5223" y="4077"/>
                  <a:pt x="5252" y="4077"/>
                </a:cubicBezTo>
                <a:cubicBezTo>
                  <a:pt x="5281" y="4077"/>
                  <a:pt x="5305" y="4032"/>
                  <a:pt x="5305" y="3974"/>
                </a:cubicBezTo>
                <a:lnTo>
                  <a:pt x="5305" y="3754"/>
                </a:lnTo>
                <a:cubicBezTo>
                  <a:pt x="5305" y="3697"/>
                  <a:pt x="5281" y="3650"/>
                  <a:pt x="5252" y="3650"/>
                </a:cubicBezTo>
                <a:close/>
                <a:moveTo>
                  <a:pt x="6102" y="3650"/>
                </a:moveTo>
                <a:cubicBezTo>
                  <a:pt x="6072" y="3650"/>
                  <a:pt x="6049" y="3697"/>
                  <a:pt x="6049" y="3754"/>
                </a:cubicBezTo>
                <a:lnTo>
                  <a:pt x="6049" y="3974"/>
                </a:lnTo>
                <a:cubicBezTo>
                  <a:pt x="6049" y="4032"/>
                  <a:pt x="6072" y="4077"/>
                  <a:pt x="6102" y="4077"/>
                </a:cubicBezTo>
                <a:cubicBezTo>
                  <a:pt x="6131" y="4077"/>
                  <a:pt x="6155" y="4032"/>
                  <a:pt x="6155" y="3974"/>
                </a:cubicBezTo>
                <a:lnTo>
                  <a:pt x="6155" y="3754"/>
                </a:lnTo>
                <a:cubicBezTo>
                  <a:pt x="6155" y="3697"/>
                  <a:pt x="6131" y="3650"/>
                  <a:pt x="6102" y="3650"/>
                </a:cubicBezTo>
                <a:close/>
                <a:moveTo>
                  <a:pt x="6416" y="3650"/>
                </a:moveTo>
                <a:cubicBezTo>
                  <a:pt x="6387" y="3650"/>
                  <a:pt x="6363" y="3697"/>
                  <a:pt x="6363" y="3754"/>
                </a:cubicBezTo>
                <a:lnTo>
                  <a:pt x="6363" y="3974"/>
                </a:lnTo>
                <a:cubicBezTo>
                  <a:pt x="6363" y="4032"/>
                  <a:pt x="6387" y="4077"/>
                  <a:pt x="6416" y="4077"/>
                </a:cubicBezTo>
                <a:cubicBezTo>
                  <a:pt x="6445" y="4077"/>
                  <a:pt x="6469" y="4032"/>
                  <a:pt x="6469" y="3974"/>
                </a:cubicBezTo>
                <a:lnTo>
                  <a:pt x="6469" y="3754"/>
                </a:lnTo>
                <a:cubicBezTo>
                  <a:pt x="6469" y="3697"/>
                  <a:pt x="6445" y="3650"/>
                  <a:pt x="6416" y="3650"/>
                </a:cubicBezTo>
                <a:close/>
                <a:moveTo>
                  <a:pt x="7266" y="3650"/>
                </a:moveTo>
                <a:cubicBezTo>
                  <a:pt x="7237" y="3650"/>
                  <a:pt x="7213" y="3697"/>
                  <a:pt x="7213" y="3754"/>
                </a:cubicBezTo>
                <a:lnTo>
                  <a:pt x="7213" y="3974"/>
                </a:lnTo>
                <a:cubicBezTo>
                  <a:pt x="7213" y="4032"/>
                  <a:pt x="7237" y="4077"/>
                  <a:pt x="7266" y="4077"/>
                </a:cubicBezTo>
                <a:cubicBezTo>
                  <a:pt x="7295" y="4077"/>
                  <a:pt x="7318" y="4032"/>
                  <a:pt x="7318" y="3974"/>
                </a:cubicBezTo>
                <a:lnTo>
                  <a:pt x="7318" y="3754"/>
                </a:lnTo>
                <a:cubicBezTo>
                  <a:pt x="7318" y="3697"/>
                  <a:pt x="7295" y="3650"/>
                  <a:pt x="7266" y="3650"/>
                </a:cubicBezTo>
                <a:close/>
                <a:moveTo>
                  <a:pt x="7580" y="3650"/>
                </a:moveTo>
                <a:cubicBezTo>
                  <a:pt x="7551" y="3650"/>
                  <a:pt x="7527" y="3697"/>
                  <a:pt x="7527" y="3754"/>
                </a:cubicBezTo>
                <a:lnTo>
                  <a:pt x="7527" y="3974"/>
                </a:lnTo>
                <a:cubicBezTo>
                  <a:pt x="7527" y="4032"/>
                  <a:pt x="7551" y="4077"/>
                  <a:pt x="7580" y="4077"/>
                </a:cubicBezTo>
                <a:cubicBezTo>
                  <a:pt x="7609" y="4077"/>
                  <a:pt x="7632" y="4032"/>
                  <a:pt x="7632" y="3974"/>
                </a:cubicBezTo>
                <a:lnTo>
                  <a:pt x="7632" y="3754"/>
                </a:lnTo>
                <a:cubicBezTo>
                  <a:pt x="7632" y="3697"/>
                  <a:pt x="7609" y="3650"/>
                  <a:pt x="7580" y="3650"/>
                </a:cubicBezTo>
                <a:close/>
                <a:moveTo>
                  <a:pt x="8429" y="3650"/>
                </a:moveTo>
                <a:cubicBezTo>
                  <a:pt x="8400" y="3650"/>
                  <a:pt x="8377" y="3697"/>
                  <a:pt x="8377" y="3754"/>
                </a:cubicBezTo>
                <a:lnTo>
                  <a:pt x="8377" y="3974"/>
                </a:lnTo>
                <a:cubicBezTo>
                  <a:pt x="8377" y="4032"/>
                  <a:pt x="8400" y="4077"/>
                  <a:pt x="8429" y="4077"/>
                </a:cubicBezTo>
                <a:cubicBezTo>
                  <a:pt x="8458" y="4077"/>
                  <a:pt x="8482" y="4032"/>
                  <a:pt x="8482" y="3974"/>
                </a:cubicBezTo>
                <a:lnTo>
                  <a:pt x="8482" y="3754"/>
                </a:lnTo>
                <a:cubicBezTo>
                  <a:pt x="8482" y="3697"/>
                  <a:pt x="8458" y="3650"/>
                  <a:pt x="8429" y="3650"/>
                </a:cubicBezTo>
                <a:close/>
                <a:moveTo>
                  <a:pt x="8744" y="3650"/>
                </a:moveTo>
                <a:cubicBezTo>
                  <a:pt x="8714" y="3650"/>
                  <a:pt x="8691" y="3697"/>
                  <a:pt x="8691" y="3754"/>
                </a:cubicBezTo>
                <a:lnTo>
                  <a:pt x="8691" y="3974"/>
                </a:lnTo>
                <a:cubicBezTo>
                  <a:pt x="8691" y="4032"/>
                  <a:pt x="8714" y="4077"/>
                  <a:pt x="8744" y="4077"/>
                </a:cubicBezTo>
                <a:cubicBezTo>
                  <a:pt x="8773" y="4077"/>
                  <a:pt x="8796" y="4032"/>
                  <a:pt x="8796" y="3974"/>
                </a:cubicBezTo>
                <a:lnTo>
                  <a:pt x="8796" y="3754"/>
                </a:lnTo>
                <a:cubicBezTo>
                  <a:pt x="8796" y="3697"/>
                  <a:pt x="8773" y="3650"/>
                  <a:pt x="8744" y="3650"/>
                </a:cubicBezTo>
                <a:close/>
                <a:moveTo>
                  <a:pt x="9593" y="3650"/>
                </a:moveTo>
                <a:cubicBezTo>
                  <a:pt x="9564" y="3650"/>
                  <a:pt x="9540" y="3697"/>
                  <a:pt x="9540" y="3754"/>
                </a:cubicBezTo>
                <a:lnTo>
                  <a:pt x="9540" y="3974"/>
                </a:lnTo>
                <a:cubicBezTo>
                  <a:pt x="9540" y="4032"/>
                  <a:pt x="9564" y="4077"/>
                  <a:pt x="9593" y="4077"/>
                </a:cubicBezTo>
                <a:cubicBezTo>
                  <a:pt x="9622" y="4077"/>
                  <a:pt x="9646" y="4032"/>
                  <a:pt x="9646" y="3974"/>
                </a:cubicBezTo>
                <a:lnTo>
                  <a:pt x="9646" y="3754"/>
                </a:lnTo>
                <a:cubicBezTo>
                  <a:pt x="9646" y="3697"/>
                  <a:pt x="9622" y="3650"/>
                  <a:pt x="9593" y="3650"/>
                </a:cubicBezTo>
                <a:close/>
                <a:moveTo>
                  <a:pt x="9908" y="3650"/>
                </a:moveTo>
                <a:cubicBezTo>
                  <a:pt x="9879" y="3650"/>
                  <a:pt x="9855" y="3697"/>
                  <a:pt x="9855" y="3754"/>
                </a:cubicBezTo>
                <a:lnTo>
                  <a:pt x="9855" y="3974"/>
                </a:lnTo>
                <a:cubicBezTo>
                  <a:pt x="9855" y="4032"/>
                  <a:pt x="9879" y="4077"/>
                  <a:pt x="9908" y="4077"/>
                </a:cubicBezTo>
                <a:cubicBezTo>
                  <a:pt x="9937" y="4077"/>
                  <a:pt x="9961" y="4032"/>
                  <a:pt x="9961" y="3974"/>
                </a:cubicBezTo>
                <a:lnTo>
                  <a:pt x="9961" y="3754"/>
                </a:lnTo>
                <a:cubicBezTo>
                  <a:pt x="9961" y="3697"/>
                  <a:pt x="9937" y="3650"/>
                  <a:pt x="9908" y="3650"/>
                </a:cubicBezTo>
                <a:close/>
                <a:moveTo>
                  <a:pt x="10758" y="3650"/>
                </a:moveTo>
                <a:cubicBezTo>
                  <a:pt x="10728" y="3650"/>
                  <a:pt x="10705" y="3697"/>
                  <a:pt x="10705" y="3754"/>
                </a:cubicBezTo>
                <a:lnTo>
                  <a:pt x="10705" y="3974"/>
                </a:lnTo>
                <a:cubicBezTo>
                  <a:pt x="10705" y="4032"/>
                  <a:pt x="10728" y="4077"/>
                  <a:pt x="10758" y="4077"/>
                </a:cubicBezTo>
                <a:cubicBezTo>
                  <a:pt x="10787" y="4077"/>
                  <a:pt x="10810" y="4032"/>
                  <a:pt x="10810" y="3974"/>
                </a:cubicBezTo>
                <a:lnTo>
                  <a:pt x="10810" y="3754"/>
                </a:lnTo>
                <a:cubicBezTo>
                  <a:pt x="10810" y="3697"/>
                  <a:pt x="10787" y="3650"/>
                  <a:pt x="10758" y="3650"/>
                </a:cubicBezTo>
                <a:close/>
                <a:moveTo>
                  <a:pt x="11072" y="3650"/>
                </a:moveTo>
                <a:cubicBezTo>
                  <a:pt x="11043" y="3650"/>
                  <a:pt x="11019" y="3697"/>
                  <a:pt x="11019" y="3754"/>
                </a:cubicBezTo>
                <a:lnTo>
                  <a:pt x="11019" y="3974"/>
                </a:lnTo>
                <a:cubicBezTo>
                  <a:pt x="11019" y="4032"/>
                  <a:pt x="11043" y="4077"/>
                  <a:pt x="11072" y="4077"/>
                </a:cubicBezTo>
                <a:cubicBezTo>
                  <a:pt x="11101" y="4077"/>
                  <a:pt x="11125" y="4032"/>
                  <a:pt x="11125" y="3974"/>
                </a:cubicBezTo>
                <a:lnTo>
                  <a:pt x="11125" y="3754"/>
                </a:lnTo>
                <a:cubicBezTo>
                  <a:pt x="11125" y="3697"/>
                  <a:pt x="11101" y="3650"/>
                  <a:pt x="11072" y="3650"/>
                </a:cubicBezTo>
                <a:close/>
                <a:moveTo>
                  <a:pt x="11922" y="3650"/>
                </a:moveTo>
                <a:cubicBezTo>
                  <a:pt x="11893" y="3650"/>
                  <a:pt x="11869" y="3697"/>
                  <a:pt x="11869" y="3754"/>
                </a:cubicBezTo>
                <a:lnTo>
                  <a:pt x="11869" y="3974"/>
                </a:lnTo>
                <a:cubicBezTo>
                  <a:pt x="11869" y="4032"/>
                  <a:pt x="11893" y="4077"/>
                  <a:pt x="11922" y="4077"/>
                </a:cubicBezTo>
                <a:cubicBezTo>
                  <a:pt x="11951" y="4077"/>
                  <a:pt x="11974" y="4032"/>
                  <a:pt x="11974" y="3974"/>
                </a:cubicBezTo>
                <a:lnTo>
                  <a:pt x="11974" y="3754"/>
                </a:lnTo>
                <a:cubicBezTo>
                  <a:pt x="11974" y="3697"/>
                  <a:pt x="11951" y="3650"/>
                  <a:pt x="11922" y="3650"/>
                </a:cubicBezTo>
                <a:close/>
                <a:moveTo>
                  <a:pt x="12236" y="3650"/>
                </a:moveTo>
                <a:cubicBezTo>
                  <a:pt x="12207" y="3650"/>
                  <a:pt x="12183" y="3697"/>
                  <a:pt x="12183" y="3754"/>
                </a:cubicBezTo>
                <a:lnTo>
                  <a:pt x="12183" y="3974"/>
                </a:lnTo>
                <a:cubicBezTo>
                  <a:pt x="12183" y="4032"/>
                  <a:pt x="12207" y="4077"/>
                  <a:pt x="12236" y="4077"/>
                </a:cubicBezTo>
                <a:cubicBezTo>
                  <a:pt x="12265" y="4077"/>
                  <a:pt x="12288" y="4032"/>
                  <a:pt x="12288" y="3974"/>
                </a:cubicBezTo>
                <a:lnTo>
                  <a:pt x="12288" y="3754"/>
                </a:lnTo>
                <a:cubicBezTo>
                  <a:pt x="12288" y="3697"/>
                  <a:pt x="12265" y="3650"/>
                  <a:pt x="12236" y="3650"/>
                </a:cubicBezTo>
                <a:close/>
                <a:moveTo>
                  <a:pt x="13085" y="3650"/>
                </a:moveTo>
                <a:cubicBezTo>
                  <a:pt x="13056" y="3650"/>
                  <a:pt x="13032" y="3697"/>
                  <a:pt x="13032" y="3754"/>
                </a:cubicBezTo>
                <a:lnTo>
                  <a:pt x="13032" y="3974"/>
                </a:lnTo>
                <a:cubicBezTo>
                  <a:pt x="13032" y="4032"/>
                  <a:pt x="13056" y="4077"/>
                  <a:pt x="13085" y="4077"/>
                </a:cubicBezTo>
                <a:cubicBezTo>
                  <a:pt x="13114" y="4077"/>
                  <a:pt x="13138" y="4032"/>
                  <a:pt x="13138" y="3974"/>
                </a:cubicBezTo>
                <a:lnTo>
                  <a:pt x="13138" y="3754"/>
                </a:lnTo>
                <a:cubicBezTo>
                  <a:pt x="13138" y="3697"/>
                  <a:pt x="13114" y="3650"/>
                  <a:pt x="13085" y="3650"/>
                </a:cubicBezTo>
                <a:close/>
                <a:moveTo>
                  <a:pt x="13399" y="3650"/>
                </a:moveTo>
                <a:cubicBezTo>
                  <a:pt x="13370" y="3650"/>
                  <a:pt x="13348" y="3697"/>
                  <a:pt x="13348" y="3754"/>
                </a:cubicBezTo>
                <a:lnTo>
                  <a:pt x="13348" y="3974"/>
                </a:lnTo>
                <a:cubicBezTo>
                  <a:pt x="13348" y="4032"/>
                  <a:pt x="13370" y="4077"/>
                  <a:pt x="13399" y="4077"/>
                </a:cubicBezTo>
                <a:cubicBezTo>
                  <a:pt x="13428" y="4077"/>
                  <a:pt x="13452" y="4032"/>
                  <a:pt x="13452" y="3974"/>
                </a:cubicBezTo>
                <a:lnTo>
                  <a:pt x="13452" y="3754"/>
                </a:lnTo>
                <a:cubicBezTo>
                  <a:pt x="13452" y="3697"/>
                  <a:pt x="13428" y="3650"/>
                  <a:pt x="13399" y="3650"/>
                </a:cubicBezTo>
                <a:close/>
                <a:moveTo>
                  <a:pt x="14249" y="3650"/>
                </a:moveTo>
                <a:cubicBezTo>
                  <a:pt x="14220" y="3650"/>
                  <a:pt x="14196" y="3697"/>
                  <a:pt x="14196" y="3754"/>
                </a:cubicBezTo>
                <a:lnTo>
                  <a:pt x="14196" y="3974"/>
                </a:lnTo>
                <a:cubicBezTo>
                  <a:pt x="14196" y="4032"/>
                  <a:pt x="14220" y="4077"/>
                  <a:pt x="14249" y="4077"/>
                </a:cubicBezTo>
                <a:cubicBezTo>
                  <a:pt x="14278" y="4077"/>
                  <a:pt x="14302" y="4032"/>
                  <a:pt x="14302" y="3974"/>
                </a:cubicBezTo>
                <a:lnTo>
                  <a:pt x="14302" y="3754"/>
                </a:lnTo>
                <a:cubicBezTo>
                  <a:pt x="14302" y="3697"/>
                  <a:pt x="14278" y="3650"/>
                  <a:pt x="14249" y="3650"/>
                </a:cubicBezTo>
                <a:close/>
                <a:moveTo>
                  <a:pt x="14564" y="3650"/>
                </a:moveTo>
                <a:cubicBezTo>
                  <a:pt x="14535" y="3650"/>
                  <a:pt x="14511" y="3697"/>
                  <a:pt x="14511" y="3754"/>
                </a:cubicBezTo>
                <a:lnTo>
                  <a:pt x="14511" y="3974"/>
                </a:lnTo>
                <a:cubicBezTo>
                  <a:pt x="14511" y="4032"/>
                  <a:pt x="14535" y="4077"/>
                  <a:pt x="14564" y="4077"/>
                </a:cubicBezTo>
                <a:cubicBezTo>
                  <a:pt x="14593" y="4077"/>
                  <a:pt x="14617" y="4032"/>
                  <a:pt x="14617" y="3974"/>
                </a:cubicBezTo>
                <a:lnTo>
                  <a:pt x="14617" y="3754"/>
                </a:lnTo>
                <a:cubicBezTo>
                  <a:pt x="14617" y="3697"/>
                  <a:pt x="14593" y="3650"/>
                  <a:pt x="14564" y="3650"/>
                </a:cubicBezTo>
                <a:close/>
                <a:moveTo>
                  <a:pt x="15413" y="3650"/>
                </a:moveTo>
                <a:cubicBezTo>
                  <a:pt x="15384" y="3650"/>
                  <a:pt x="15360" y="3697"/>
                  <a:pt x="15360" y="3754"/>
                </a:cubicBezTo>
                <a:lnTo>
                  <a:pt x="15360" y="3974"/>
                </a:lnTo>
                <a:cubicBezTo>
                  <a:pt x="15360" y="4032"/>
                  <a:pt x="15384" y="4077"/>
                  <a:pt x="15413" y="4077"/>
                </a:cubicBezTo>
                <a:cubicBezTo>
                  <a:pt x="15442" y="4077"/>
                  <a:pt x="15465" y="4032"/>
                  <a:pt x="15465" y="3974"/>
                </a:cubicBezTo>
                <a:lnTo>
                  <a:pt x="15465" y="3754"/>
                </a:lnTo>
                <a:cubicBezTo>
                  <a:pt x="15465" y="3697"/>
                  <a:pt x="15442" y="3650"/>
                  <a:pt x="15413" y="3650"/>
                </a:cubicBezTo>
                <a:close/>
                <a:moveTo>
                  <a:pt x="15728" y="3650"/>
                </a:moveTo>
                <a:cubicBezTo>
                  <a:pt x="15699" y="3650"/>
                  <a:pt x="15675" y="3697"/>
                  <a:pt x="15675" y="3754"/>
                </a:cubicBezTo>
                <a:lnTo>
                  <a:pt x="15675" y="3974"/>
                </a:lnTo>
                <a:cubicBezTo>
                  <a:pt x="15675" y="4032"/>
                  <a:pt x="15699" y="4077"/>
                  <a:pt x="15728" y="4077"/>
                </a:cubicBezTo>
                <a:cubicBezTo>
                  <a:pt x="15757" y="4077"/>
                  <a:pt x="15781" y="4032"/>
                  <a:pt x="15781" y="3974"/>
                </a:cubicBezTo>
                <a:lnTo>
                  <a:pt x="15781" y="3754"/>
                </a:lnTo>
                <a:cubicBezTo>
                  <a:pt x="15781" y="3697"/>
                  <a:pt x="15757" y="3650"/>
                  <a:pt x="15728" y="3650"/>
                </a:cubicBezTo>
                <a:close/>
                <a:moveTo>
                  <a:pt x="16578" y="3650"/>
                </a:moveTo>
                <a:cubicBezTo>
                  <a:pt x="16549" y="3650"/>
                  <a:pt x="16525" y="3697"/>
                  <a:pt x="16525" y="3754"/>
                </a:cubicBezTo>
                <a:lnTo>
                  <a:pt x="16525" y="3974"/>
                </a:lnTo>
                <a:cubicBezTo>
                  <a:pt x="16525" y="4032"/>
                  <a:pt x="16549" y="4077"/>
                  <a:pt x="16578" y="4077"/>
                </a:cubicBezTo>
                <a:cubicBezTo>
                  <a:pt x="16607" y="4077"/>
                  <a:pt x="16630" y="4032"/>
                  <a:pt x="16630" y="3974"/>
                </a:cubicBezTo>
                <a:lnTo>
                  <a:pt x="16630" y="3754"/>
                </a:lnTo>
                <a:cubicBezTo>
                  <a:pt x="16630" y="3697"/>
                  <a:pt x="16607" y="3650"/>
                  <a:pt x="16578" y="3650"/>
                </a:cubicBezTo>
                <a:close/>
                <a:moveTo>
                  <a:pt x="16892" y="3650"/>
                </a:moveTo>
                <a:cubicBezTo>
                  <a:pt x="16863" y="3650"/>
                  <a:pt x="16839" y="3697"/>
                  <a:pt x="16839" y="3754"/>
                </a:cubicBezTo>
                <a:lnTo>
                  <a:pt x="16839" y="3974"/>
                </a:lnTo>
                <a:cubicBezTo>
                  <a:pt x="16839" y="4032"/>
                  <a:pt x="16863" y="4077"/>
                  <a:pt x="16892" y="4077"/>
                </a:cubicBezTo>
                <a:cubicBezTo>
                  <a:pt x="16921" y="4077"/>
                  <a:pt x="16944" y="4032"/>
                  <a:pt x="16944" y="3974"/>
                </a:cubicBezTo>
                <a:lnTo>
                  <a:pt x="16944" y="3754"/>
                </a:lnTo>
                <a:cubicBezTo>
                  <a:pt x="16944" y="3697"/>
                  <a:pt x="16921" y="3650"/>
                  <a:pt x="16892" y="3650"/>
                </a:cubicBezTo>
                <a:close/>
                <a:moveTo>
                  <a:pt x="17741" y="3650"/>
                </a:moveTo>
                <a:cubicBezTo>
                  <a:pt x="17712" y="3650"/>
                  <a:pt x="17689" y="3697"/>
                  <a:pt x="17689" y="3754"/>
                </a:cubicBezTo>
                <a:lnTo>
                  <a:pt x="17689" y="3974"/>
                </a:lnTo>
                <a:cubicBezTo>
                  <a:pt x="17689" y="4032"/>
                  <a:pt x="17712" y="4077"/>
                  <a:pt x="17741" y="4077"/>
                </a:cubicBezTo>
                <a:cubicBezTo>
                  <a:pt x="17770" y="4077"/>
                  <a:pt x="17794" y="4032"/>
                  <a:pt x="17794" y="3974"/>
                </a:cubicBezTo>
                <a:lnTo>
                  <a:pt x="17794" y="3754"/>
                </a:lnTo>
                <a:cubicBezTo>
                  <a:pt x="17794" y="3697"/>
                  <a:pt x="17770" y="3650"/>
                  <a:pt x="17741" y="3650"/>
                </a:cubicBezTo>
                <a:close/>
                <a:moveTo>
                  <a:pt x="18055" y="3650"/>
                </a:moveTo>
                <a:cubicBezTo>
                  <a:pt x="18026" y="3650"/>
                  <a:pt x="18002" y="3697"/>
                  <a:pt x="18002" y="3754"/>
                </a:cubicBezTo>
                <a:lnTo>
                  <a:pt x="18002" y="3974"/>
                </a:lnTo>
                <a:cubicBezTo>
                  <a:pt x="18002" y="4032"/>
                  <a:pt x="18026" y="4077"/>
                  <a:pt x="18055" y="4077"/>
                </a:cubicBezTo>
                <a:cubicBezTo>
                  <a:pt x="18085" y="4077"/>
                  <a:pt x="18108" y="4032"/>
                  <a:pt x="18108" y="3974"/>
                </a:cubicBezTo>
                <a:lnTo>
                  <a:pt x="18108" y="3754"/>
                </a:lnTo>
                <a:cubicBezTo>
                  <a:pt x="18108" y="3697"/>
                  <a:pt x="18085" y="3650"/>
                  <a:pt x="18055" y="3650"/>
                </a:cubicBezTo>
                <a:close/>
                <a:moveTo>
                  <a:pt x="18905" y="3650"/>
                </a:moveTo>
                <a:cubicBezTo>
                  <a:pt x="18876" y="3650"/>
                  <a:pt x="18852" y="3697"/>
                  <a:pt x="18852" y="3754"/>
                </a:cubicBezTo>
                <a:lnTo>
                  <a:pt x="18852" y="3974"/>
                </a:lnTo>
                <a:cubicBezTo>
                  <a:pt x="18852" y="4032"/>
                  <a:pt x="18876" y="4077"/>
                  <a:pt x="18905" y="4077"/>
                </a:cubicBezTo>
                <a:cubicBezTo>
                  <a:pt x="18934" y="4077"/>
                  <a:pt x="18958" y="4032"/>
                  <a:pt x="18958" y="3974"/>
                </a:cubicBezTo>
                <a:lnTo>
                  <a:pt x="18958" y="3754"/>
                </a:lnTo>
                <a:cubicBezTo>
                  <a:pt x="18958" y="3697"/>
                  <a:pt x="18934" y="3650"/>
                  <a:pt x="18905" y="3650"/>
                </a:cubicBezTo>
                <a:close/>
                <a:moveTo>
                  <a:pt x="19220" y="3650"/>
                </a:moveTo>
                <a:cubicBezTo>
                  <a:pt x="19191" y="3650"/>
                  <a:pt x="19167" y="3697"/>
                  <a:pt x="19167" y="3754"/>
                </a:cubicBezTo>
                <a:lnTo>
                  <a:pt x="19167" y="3974"/>
                </a:lnTo>
                <a:cubicBezTo>
                  <a:pt x="19167" y="4032"/>
                  <a:pt x="19191" y="4077"/>
                  <a:pt x="19220" y="4077"/>
                </a:cubicBezTo>
                <a:cubicBezTo>
                  <a:pt x="19249" y="4077"/>
                  <a:pt x="19273" y="4032"/>
                  <a:pt x="19273" y="3974"/>
                </a:cubicBezTo>
                <a:lnTo>
                  <a:pt x="19273" y="3754"/>
                </a:lnTo>
                <a:cubicBezTo>
                  <a:pt x="19273" y="3697"/>
                  <a:pt x="19249" y="3650"/>
                  <a:pt x="19220" y="3650"/>
                </a:cubicBezTo>
                <a:close/>
                <a:moveTo>
                  <a:pt x="20069" y="3650"/>
                </a:moveTo>
                <a:cubicBezTo>
                  <a:pt x="20040" y="3650"/>
                  <a:pt x="20016" y="3697"/>
                  <a:pt x="20016" y="3754"/>
                </a:cubicBezTo>
                <a:lnTo>
                  <a:pt x="20016" y="3974"/>
                </a:lnTo>
                <a:cubicBezTo>
                  <a:pt x="20016" y="4032"/>
                  <a:pt x="20040" y="4077"/>
                  <a:pt x="20069" y="4077"/>
                </a:cubicBezTo>
                <a:cubicBezTo>
                  <a:pt x="20099" y="4077"/>
                  <a:pt x="20122" y="4032"/>
                  <a:pt x="20122" y="3974"/>
                </a:cubicBezTo>
                <a:lnTo>
                  <a:pt x="20122" y="3754"/>
                </a:lnTo>
                <a:cubicBezTo>
                  <a:pt x="20122" y="3697"/>
                  <a:pt x="20099" y="3650"/>
                  <a:pt x="20069" y="3650"/>
                </a:cubicBezTo>
                <a:close/>
                <a:moveTo>
                  <a:pt x="20384" y="3650"/>
                </a:moveTo>
                <a:cubicBezTo>
                  <a:pt x="20355" y="3650"/>
                  <a:pt x="20331" y="3697"/>
                  <a:pt x="20331" y="3754"/>
                </a:cubicBezTo>
                <a:lnTo>
                  <a:pt x="20331" y="3974"/>
                </a:lnTo>
                <a:cubicBezTo>
                  <a:pt x="20331" y="4032"/>
                  <a:pt x="20355" y="4077"/>
                  <a:pt x="20384" y="4077"/>
                </a:cubicBezTo>
                <a:cubicBezTo>
                  <a:pt x="20413" y="4077"/>
                  <a:pt x="20436" y="4032"/>
                  <a:pt x="20436" y="3974"/>
                </a:cubicBezTo>
                <a:lnTo>
                  <a:pt x="20436" y="3754"/>
                </a:lnTo>
                <a:cubicBezTo>
                  <a:pt x="20436" y="3697"/>
                  <a:pt x="20413" y="3650"/>
                  <a:pt x="20384" y="3650"/>
                </a:cubicBezTo>
                <a:close/>
                <a:moveTo>
                  <a:pt x="21234" y="3650"/>
                </a:moveTo>
                <a:cubicBezTo>
                  <a:pt x="21204" y="3650"/>
                  <a:pt x="21181" y="3697"/>
                  <a:pt x="21181" y="3754"/>
                </a:cubicBezTo>
                <a:lnTo>
                  <a:pt x="21181" y="3974"/>
                </a:lnTo>
                <a:cubicBezTo>
                  <a:pt x="21181" y="4032"/>
                  <a:pt x="21204" y="4077"/>
                  <a:pt x="21234" y="4077"/>
                </a:cubicBezTo>
                <a:cubicBezTo>
                  <a:pt x="21263" y="4077"/>
                  <a:pt x="21285" y="4032"/>
                  <a:pt x="21285" y="3974"/>
                </a:cubicBezTo>
                <a:lnTo>
                  <a:pt x="21285" y="3754"/>
                </a:lnTo>
                <a:cubicBezTo>
                  <a:pt x="21285" y="3697"/>
                  <a:pt x="21263" y="3650"/>
                  <a:pt x="21234" y="3650"/>
                </a:cubicBezTo>
                <a:close/>
                <a:moveTo>
                  <a:pt x="21547" y="3650"/>
                </a:moveTo>
                <a:cubicBezTo>
                  <a:pt x="21518" y="3650"/>
                  <a:pt x="21495" y="3697"/>
                  <a:pt x="21495" y="3754"/>
                </a:cubicBezTo>
                <a:lnTo>
                  <a:pt x="21495" y="3974"/>
                </a:lnTo>
                <a:cubicBezTo>
                  <a:pt x="21495" y="4032"/>
                  <a:pt x="21518" y="4077"/>
                  <a:pt x="21547" y="4077"/>
                </a:cubicBezTo>
                <a:cubicBezTo>
                  <a:pt x="21576" y="4077"/>
                  <a:pt x="21600" y="4032"/>
                  <a:pt x="21600" y="3974"/>
                </a:cubicBezTo>
                <a:lnTo>
                  <a:pt x="21600" y="3754"/>
                </a:lnTo>
                <a:cubicBezTo>
                  <a:pt x="21600" y="3697"/>
                  <a:pt x="21576" y="3650"/>
                  <a:pt x="21547" y="3650"/>
                </a:cubicBezTo>
                <a:close/>
                <a:moveTo>
                  <a:pt x="53" y="4380"/>
                </a:moveTo>
                <a:cubicBezTo>
                  <a:pt x="24" y="4380"/>
                  <a:pt x="0" y="4427"/>
                  <a:pt x="0" y="4484"/>
                </a:cubicBezTo>
                <a:lnTo>
                  <a:pt x="0" y="4704"/>
                </a:lnTo>
                <a:cubicBezTo>
                  <a:pt x="0" y="4762"/>
                  <a:pt x="24" y="4809"/>
                  <a:pt x="53" y="4809"/>
                </a:cubicBezTo>
                <a:cubicBezTo>
                  <a:pt x="82" y="4809"/>
                  <a:pt x="106" y="4762"/>
                  <a:pt x="106" y="4704"/>
                </a:cubicBezTo>
                <a:lnTo>
                  <a:pt x="106" y="4484"/>
                </a:lnTo>
                <a:cubicBezTo>
                  <a:pt x="106" y="4427"/>
                  <a:pt x="82" y="4380"/>
                  <a:pt x="53" y="4380"/>
                </a:cubicBezTo>
                <a:close/>
                <a:moveTo>
                  <a:pt x="367" y="4380"/>
                </a:moveTo>
                <a:cubicBezTo>
                  <a:pt x="338" y="4380"/>
                  <a:pt x="315" y="4427"/>
                  <a:pt x="315" y="4484"/>
                </a:cubicBezTo>
                <a:lnTo>
                  <a:pt x="315" y="4704"/>
                </a:lnTo>
                <a:cubicBezTo>
                  <a:pt x="315" y="4762"/>
                  <a:pt x="338" y="4809"/>
                  <a:pt x="367" y="4809"/>
                </a:cubicBezTo>
                <a:cubicBezTo>
                  <a:pt x="397" y="4809"/>
                  <a:pt x="420" y="4762"/>
                  <a:pt x="420" y="4704"/>
                </a:cubicBezTo>
                <a:lnTo>
                  <a:pt x="420" y="4484"/>
                </a:lnTo>
                <a:cubicBezTo>
                  <a:pt x="420" y="4427"/>
                  <a:pt x="397" y="4380"/>
                  <a:pt x="367" y="4380"/>
                </a:cubicBezTo>
                <a:close/>
                <a:moveTo>
                  <a:pt x="1217" y="4380"/>
                </a:moveTo>
                <a:cubicBezTo>
                  <a:pt x="1188" y="4380"/>
                  <a:pt x="1164" y="4427"/>
                  <a:pt x="1164" y="4484"/>
                </a:cubicBezTo>
                <a:lnTo>
                  <a:pt x="1164" y="4704"/>
                </a:lnTo>
                <a:cubicBezTo>
                  <a:pt x="1164" y="4762"/>
                  <a:pt x="1188" y="4809"/>
                  <a:pt x="1217" y="4809"/>
                </a:cubicBezTo>
                <a:cubicBezTo>
                  <a:pt x="1246" y="4809"/>
                  <a:pt x="1270" y="4762"/>
                  <a:pt x="1270" y="4704"/>
                </a:cubicBezTo>
                <a:lnTo>
                  <a:pt x="1270" y="4484"/>
                </a:lnTo>
                <a:cubicBezTo>
                  <a:pt x="1270" y="4427"/>
                  <a:pt x="1246" y="4380"/>
                  <a:pt x="1217" y="4380"/>
                </a:cubicBezTo>
                <a:close/>
                <a:moveTo>
                  <a:pt x="1532" y="4380"/>
                </a:moveTo>
                <a:cubicBezTo>
                  <a:pt x="1503" y="4380"/>
                  <a:pt x="1479" y="4427"/>
                  <a:pt x="1479" y="4484"/>
                </a:cubicBezTo>
                <a:lnTo>
                  <a:pt x="1479" y="4704"/>
                </a:lnTo>
                <a:cubicBezTo>
                  <a:pt x="1479" y="4762"/>
                  <a:pt x="1503" y="4809"/>
                  <a:pt x="1532" y="4809"/>
                </a:cubicBezTo>
                <a:cubicBezTo>
                  <a:pt x="1561" y="4809"/>
                  <a:pt x="1584" y="4762"/>
                  <a:pt x="1584" y="4704"/>
                </a:cubicBezTo>
                <a:lnTo>
                  <a:pt x="1584" y="4484"/>
                </a:lnTo>
                <a:cubicBezTo>
                  <a:pt x="1584" y="4427"/>
                  <a:pt x="1561" y="4380"/>
                  <a:pt x="1532" y="4380"/>
                </a:cubicBezTo>
                <a:close/>
                <a:moveTo>
                  <a:pt x="2380" y="4380"/>
                </a:moveTo>
                <a:cubicBezTo>
                  <a:pt x="2351" y="4380"/>
                  <a:pt x="2329" y="4427"/>
                  <a:pt x="2329" y="4484"/>
                </a:cubicBezTo>
                <a:lnTo>
                  <a:pt x="2329" y="4704"/>
                </a:lnTo>
                <a:cubicBezTo>
                  <a:pt x="2329" y="4762"/>
                  <a:pt x="2351" y="4809"/>
                  <a:pt x="2380" y="4809"/>
                </a:cubicBezTo>
                <a:cubicBezTo>
                  <a:pt x="2409" y="4809"/>
                  <a:pt x="2433" y="4762"/>
                  <a:pt x="2433" y="4704"/>
                </a:cubicBezTo>
                <a:lnTo>
                  <a:pt x="2433" y="4484"/>
                </a:lnTo>
                <a:cubicBezTo>
                  <a:pt x="2433" y="4427"/>
                  <a:pt x="2409" y="4380"/>
                  <a:pt x="2380" y="4380"/>
                </a:cubicBezTo>
                <a:close/>
                <a:moveTo>
                  <a:pt x="2695" y="4380"/>
                </a:moveTo>
                <a:cubicBezTo>
                  <a:pt x="2666" y="4380"/>
                  <a:pt x="2643" y="4427"/>
                  <a:pt x="2643" y="4484"/>
                </a:cubicBezTo>
                <a:lnTo>
                  <a:pt x="2643" y="4704"/>
                </a:lnTo>
                <a:cubicBezTo>
                  <a:pt x="2643" y="4762"/>
                  <a:pt x="2666" y="4809"/>
                  <a:pt x="2695" y="4809"/>
                </a:cubicBezTo>
                <a:cubicBezTo>
                  <a:pt x="2724" y="4809"/>
                  <a:pt x="2748" y="4762"/>
                  <a:pt x="2748" y="4704"/>
                </a:cubicBezTo>
                <a:lnTo>
                  <a:pt x="2748" y="4484"/>
                </a:lnTo>
                <a:cubicBezTo>
                  <a:pt x="2748" y="4427"/>
                  <a:pt x="2724" y="4380"/>
                  <a:pt x="2695" y="4380"/>
                </a:cubicBezTo>
                <a:close/>
                <a:moveTo>
                  <a:pt x="3545" y="4380"/>
                </a:moveTo>
                <a:cubicBezTo>
                  <a:pt x="3516" y="4380"/>
                  <a:pt x="3492" y="4427"/>
                  <a:pt x="3492" y="4484"/>
                </a:cubicBezTo>
                <a:lnTo>
                  <a:pt x="3492" y="4704"/>
                </a:lnTo>
                <a:cubicBezTo>
                  <a:pt x="3492" y="4762"/>
                  <a:pt x="3516" y="4809"/>
                  <a:pt x="3545" y="4809"/>
                </a:cubicBezTo>
                <a:cubicBezTo>
                  <a:pt x="3574" y="4809"/>
                  <a:pt x="3598" y="4762"/>
                  <a:pt x="3598" y="4704"/>
                </a:cubicBezTo>
                <a:lnTo>
                  <a:pt x="3598" y="4484"/>
                </a:lnTo>
                <a:cubicBezTo>
                  <a:pt x="3598" y="4427"/>
                  <a:pt x="3574" y="4380"/>
                  <a:pt x="3545" y="4380"/>
                </a:cubicBezTo>
                <a:close/>
                <a:moveTo>
                  <a:pt x="3859" y="4380"/>
                </a:moveTo>
                <a:cubicBezTo>
                  <a:pt x="3830" y="4380"/>
                  <a:pt x="3806" y="4427"/>
                  <a:pt x="3806" y="4484"/>
                </a:cubicBezTo>
                <a:lnTo>
                  <a:pt x="3806" y="4704"/>
                </a:lnTo>
                <a:cubicBezTo>
                  <a:pt x="3806" y="4762"/>
                  <a:pt x="3830" y="4809"/>
                  <a:pt x="3859" y="4809"/>
                </a:cubicBezTo>
                <a:cubicBezTo>
                  <a:pt x="3888" y="4809"/>
                  <a:pt x="3912" y="4762"/>
                  <a:pt x="3912" y="4704"/>
                </a:cubicBezTo>
                <a:lnTo>
                  <a:pt x="3912" y="4484"/>
                </a:lnTo>
                <a:cubicBezTo>
                  <a:pt x="3912" y="4427"/>
                  <a:pt x="3888" y="4380"/>
                  <a:pt x="3859" y="4380"/>
                </a:cubicBezTo>
                <a:close/>
                <a:moveTo>
                  <a:pt x="4709" y="4380"/>
                </a:moveTo>
                <a:cubicBezTo>
                  <a:pt x="4680" y="4380"/>
                  <a:pt x="4656" y="4427"/>
                  <a:pt x="4656" y="4484"/>
                </a:cubicBezTo>
                <a:lnTo>
                  <a:pt x="4656" y="4704"/>
                </a:lnTo>
                <a:cubicBezTo>
                  <a:pt x="4656" y="4762"/>
                  <a:pt x="4680" y="4809"/>
                  <a:pt x="4709" y="4809"/>
                </a:cubicBezTo>
                <a:cubicBezTo>
                  <a:pt x="4738" y="4809"/>
                  <a:pt x="4762" y="4762"/>
                  <a:pt x="4762" y="4704"/>
                </a:cubicBezTo>
                <a:lnTo>
                  <a:pt x="4762" y="4484"/>
                </a:lnTo>
                <a:cubicBezTo>
                  <a:pt x="4762" y="4427"/>
                  <a:pt x="4738" y="4380"/>
                  <a:pt x="4709" y="4380"/>
                </a:cubicBezTo>
                <a:close/>
                <a:moveTo>
                  <a:pt x="5023" y="4380"/>
                </a:moveTo>
                <a:cubicBezTo>
                  <a:pt x="4994" y="4380"/>
                  <a:pt x="4970" y="4427"/>
                  <a:pt x="4970" y="4484"/>
                </a:cubicBezTo>
                <a:lnTo>
                  <a:pt x="4970" y="4704"/>
                </a:lnTo>
                <a:cubicBezTo>
                  <a:pt x="4970" y="4762"/>
                  <a:pt x="4994" y="4809"/>
                  <a:pt x="5023" y="4809"/>
                </a:cubicBezTo>
                <a:cubicBezTo>
                  <a:pt x="5053" y="4809"/>
                  <a:pt x="5076" y="4762"/>
                  <a:pt x="5076" y="4704"/>
                </a:cubicBezTo>
                <a:lnTo>
                  <a:pt x="5076" y="4484"/>
                </a:lnTo>
                <a:cubicBezTo>
                  <a:pt x="5076" y="4427"/>
                  <a:pt x="5053" y="4380"/>
                  <a:pt x="5023" y="4380"/>
                </a:cubicBezTo>
                <a:close/>
                <a:moveTo>
                  <a:pt x="5873" y="4380"/>
                </a:moveTo>
                <a:cubicBezTo>
                  <a:pt x="5844" y="4380"/>
                  <a:pt x="5820" y="4427"/>
                  <a:pt x="5820" y="4484"/>
                </a:cubicBezTo>
                <a:lnTo>
                  <a:pt x="5820" y="4704"/>
                </a:lnTo>
                <a:cubicBezTo>
                  <a:pt x="5820" y="4762"/>
                  <a:pt x="5844" y="4809"/>
                  <a:pt x="5873" y="4809"/>
                </a:cubicBezTo>
                <a:cubicBezTo>
                  <a:pt x="5902" y="4809"/>
                  <a:pt x="5926" y="4762"/>
                  <a:pt x="5926" y="4704"/>
                </a:cubicBezTo>
                <a:lnTo>
                  <a:pt x="5926" y="4484"/>
                </a:lnTo>
                <a:cubicBezTo>
                  <a:pt x="5926" y="4427"/>
                  <a:pt x="5902" y="4380"/>
                  <a:pt x="5873" y="4380"/>
                </a:cubicBezTo>
                <a:close/>
                <a:moveTo>
                  <a:pt x="6188" y="4380"/>
                </a:moveTo>
                <a:cubicBezTo>
                  <a:pt x="6159" y="4380"/>
                  <a:pt x="6135" y="4427"/>
                  <a:pt x="6135" y="4484"/>
                </a:cubicBezTo>
                <a:lnTo>
                  <a:pt x="6135" y="4704"/>
                </a:lnTo>
                <a:cubicBezTo>
                  <a:pt x="6135" y="4762"/>
                  <a:pt x="6159" y="4809"/>
                  <a:pt x="6188" y="4809"/>
                </a:cubicBezTo>
                <a:cubicBezTo>
                  <a:pt x="6217" y="4809"/>
                  <a:pt x="6240" y="4762"/>
                  <a:pt x="6240" y="4704"/>
                </a:cubicBezTo>
                <a:lnTo>
                  <a:pt x="6240" y="4484"/>
                </a:lnTo>
                <a:cubicBezTo>
                  <a:pt x="6240" y="4427"/>
                  <a:pt x="6217" y="4380"/>
                  <a:pt x="6188" y="4380"/>
                </a:cubicBezTo>
                <a:close/>
                <a:moveTo>
                  <a:pt x="7036" y="4380"/>
                </a:moveTo>
                <a:cubicBezTo>
                  <a:pt x="7007" y="4380"/>
                  <a:pt x="6984" y="4427"/>
                  <a:pt x="6984" y="4484"/>
                </a:cubicBezTo>
                <a:lnTo>
                  <a:pt x="6984" y="4704"/>
                </a:lnTo>
                <a:cubicBezTo>
                  <a:pt x="6984" y="4762"/>
                  <a:pt x="7007" y="4809"/>
                  <a:pt x="7036" y="4809"/>
                </a:cubicBezTo>
                <a:cubicBezTo>
                  <a:pt x="7065" y="4809"/>
                  <a:pt x="7089" y="4762"/>
                  <a:pt x="7089" y="4704"/>
                </a:cubicBezTo>
                <a:lnTo>
                  <a:pt x="7089" y="4484"/>
                </a:lnTo>
                <a:cubicBezTo>
                  <a:pt x="7089" y="4427"/>
                  <a:pt x="7065" y="4380"/>
                  <a:pt x="7036" y="4380"/>
                </a:cubicBezTo>
                <a:close/>
                <a:moveTo>
                  <a:pt x="7351" y="4380"/>
                </a:moveTo>
                <a:cubicBezTo>
                  <a:pt x="7322" y="4380"/>
                  <a:pt x="7299" y="4427"/>
                  <a:pt x="7299" y="4484"/>
                </a:cubicBezTo>
                <a:lnTo>
                  <a:pt x="7299" y="4704"/>
                </a:lnTo>
                <a:cubicBezTo>
                  <a:pt x="7299" y="4762"/>
                  <a:pt x="7322" y="4809"/>
                  <a:pt x="7351" y="4809"/>
                </a:cubicBezTo>
                <a:cubicBezTo>
                  <a:pt x="7380" y="4809"/>
                  <a:pt x="7404" y="4762"/>
                  <a:pt x="7404" y="4704"/>
                </a:cubicBezTo>
                <a:lnTo>
                  <a:pt x="7404" y="4484"/>
                </a:lnTo>
                <a:cubicBezTo>
                  <a:pt x="7404" y="4427"/>
                  <a:pt x="7380" y="4380"/>
                  <a:pt x="7351" y="4380"/>
                </a:cubicBezTo>
                <a:close/>
                <a:moveTo>
                  <a:pt x="8201" y="4380"/>
                </a:moveTo>
                <a:cubicBezTo>
                  <a:pt x="8171" y="4380"/>
                  <a:pt x="8148" y="4427"/>
                  <a:pt x="8148" y="4484"/>
                </a:cubicBezTo>
                <a:lnTo>
                  <a:pt x="8148" y="4704"/>
                </a:lnTo>
                <a:cubicBezTo>
                  <a:pt x="8148" y="4762"/>
                  <a:pt x="8171" y="4809"/>
                  <a:pt x="8201" y="4809"/>
                </a:cubicBezTo>
                <a:cubicBezTo>
                  <a:pt x="8230" y="4809"/>
                  <a:pt x="8254" y="4762"/>
                  <a:pt x="8254" y="4704"/>
                </a:cubicBezTo>
                <a:lnTo>
                  <a:pt x="8254" y="4484"/>
                </a:lnTo>
                <a:cubicBezTo>
                  <a:pt x="8254" y="4427"/>
                  <a:pt x="8230" y="4380"/>
                  <a:pt x="8201" y="4380"/>
                </a:cubicBezTo>
                <a:close/>
                <a:moveTo>
                  <a:pt x="8515" y="4380"/>
                </a:moveTo>
                <a:cubicBezTo>
                  <a:pt x="8486" y="4380"/>
                  <a:pt x="8462" y="4427"/>
                  <a:pt x="8462" y="4484"/>
                </a:cubicBezTo>
                <a:lnTo>
                  <a:pt x="8462" y="4704"/>
                </a:lnTo>
                <a:cubicBezTo>
                  <a:pt x="8462" y="4762"/>
                  <a:pt x="8486" y="4809"/>
                  <a:pt x="8515" y="4809"/>
                </a:cubicBezTo>
                <a:cubicBezTo>
                  <a:pt x="8544" y="4809"/>
                  <a:pt x="8568" y="4762"/>
                  <a:pt x="8568" y="4704"/>
                </a:cubicBezTo>
                <a:lnTo>
                  <a:pt x="8568" y="4484"/>
                </a:lnTo>
                <a:cubicBezTo>
                  <a:pt x="8568" y="4427"/>
                  <a:pt x="8544" y="4380"/>
                  <a:pt x="8515" y="4380"/>
                </a:cubicBezTo>
                <a:close/>
                <a:moveTo>
                  <a:pt x="9365" y="4380"/>
                </a:moveTo>
                <a:cubicBezTo>
                  <a:pt x="9336" y="4380"/>
                  <a:pt x="9312" y="4427"/>
                  <a:pt x="9312" y="4484"/>
                </a:cubicBezTo>
                <a:lnTo>
                  <a:pt x="9312" y="4704"/>
                </a:lnTo>
                <a:cubicBezTo>
                  <a:pt x="9312" y="4762"/>
                  <a:pt x="9336" y="4809"/>
                  <a:pt x="9365" y="4809"/>
                </a:cubicBezTo>
                <a:cubicBezTo>
                  <a:pt x="9394" y="4809"/>
                  <a:pt x="9418" y="4762"/>
                  <a:pt x="9418" y="4704"/>
                </a:cubicBezTo>
                <a:lnTo>
                  <a:pt x="9418" y="4484"/>
                </a:lnTo>
                <a:cubicBezTo>
                  <a:pt x="9418" y="4427"/>
                  <a:pt x="9394" y="4380"/>
                  <a:pt x="9365" y="4380"/>
                </a:cubicBezTo>
                <a:close/>
                <a:moveTo>
                  <a:pt x="9679" y="4380"/>
                </a:moveTo>
                <a:cubicBezTo>
                  <a:pt x="9650" y="4380"/>
                  <a:pt x="9626" y="4427"/>
                  <a:pt x="9626" y="4484"/>
                </a:cubicBezTo>
                <a:lnTo>
                  <a:pt x="9626" y="4704"/>
                </a:lnTo>
                <a:cubicBezTo>
                  <a:pt x="9626" y="4762"/>
                  <a:pt x="9650" y="4809"/>
                  <a:pt x="9679" y="4809"/>
                </a:cubicBezTo>
                <a:cubicBezTo>
                  <a:pt x="9708" y="4809"/>
                  <a:pt x="9732" y="4762"/>
                  <a:pt x="9732" y="4704"/>
                </a:cubicBezTo>
                <a:lnTo>
                  <a:pt x="9732" y="4484"/>
                </a:lnTo>
                <a:cubicBezTo>
                  <a:pt x="9732" y="4427"/>
                  <a:pt x="9708" y="4380"/>
                  <a:pt x="9679" y="4380"/>
                </a:cubicBezTo>
                <a:close/>
                <a:moveTo>
                  <a:pt x="10529" y="4380"/>
                </a:moveTo>
                <a:cubicBezTo>
                  <a:pt x="10500" y="4380"/>
                  <a:pt x="10476" y="4427"/>
                  <a:pt x="10476" y="4484"/>
                </a:cubicBezTo>
                <a:lnTo>
                  <a:pt x="10476" y="4704"/>
                </a:lnTo>
                <a:cubicBezTo>
                  <a:pt x="10476" y="4762"/>
                  <a:pt x="10500" y="4809"/>
                  <a:pt x="10529" y="4809"/>
                </a:cubicBezTo>
                <a:cubicBezTo>
                  <a:pt x="10558" y="4809"/>
                  <a:pt x="10582" y="4762"/>
                  <a:pt x="10582" y="4704"/>
                </a:cubicBezTo>
                <a:lnTo>
                  <a:pt x="10582" y="4484"/>
                </a:lnTo>
                <a:cubicBezTo>
                  <a:pt x="10582" y="4427"/>
                  <a:pt x="10558" y="4380"/>
                  <a:pt x="10529" y="4380"/>
                </a:cubicBezTo>
                <a:close/>
                <a:moveTo>
                  <a:pt x="10844" y="4380"/>
                </a:moveTo>
                <a:cubicBezTo>
                  <a:pt x="10814" y="4380"/>
                  <a:pt x="10791" y="4427"/>
                  <a:pt x="10791" y="4484"/>
                </a:cubicBezTo>
                <a:lnTo>
                  <a:pt x="10791" y="4704"/>
                </a:lnTo>
                <a:cubicBezTo>
                  <a:pt x="10791" y="4762"/>
                  <a:pt x="10814" y="4809"/>
                  <a:pt x="10844" y="4809"/>
                </a:cubicBezTo>
                <a:cubicBezTo>
                  <a:pt x="10873" y="4809"/>
                  <a:pt x="10895" y="4762"/>
                  <a:pt x="10895" y="4704"/>
                </a:cubicBezTo>
                <a:lnTo>
                  <a:pt x="10895" y="4484"/>
                </a:lnTo>
                <a:cubicBezTo>
                  <a:pt x="10895" y="4427"/>
                  <a:pt x="10873" y="4380"/>
                  <a:pt x="10844" y="4380"/>
                </a:cubicBezTo>
                <a:close/>
                <a:moveTo>
                  <a:pt x="11692" y="4380"/>
                </a:moveTo>
                <a:cubicBezTo>
                  <a:pt x="11663" y="4380"/>
                  <a:pt x="11640" y="4427"/>
                  <a:pt x="11640" y="4484"/>
                </a:cubicBezTo>
                <a:lnTo>
                  <a:pt x="11640" y="4704"/>
                </a:lnTo>
                <a:cubicBezTo>
                  <a:pt x="11640" y="4762"/>
                  <a:pt x="11663" y="4809"/>
                  <a:pt x="11692" y="4809"/>
                </a:cubicBezTo>
                <a:cubicBezTo>
                  <a:pt x="11721" y="4809"/>
                  <a:pt x="11745" y="4762"/>
                  <a:pt x="11745" y="4704"/>
                </a:cubicBezTo>
                <a:lnTo>
                  <a:pt x="11745" y="4484"/>
                </a:lnTo>
                <a:cubicBezTo>
                  <a:pt x="11745" y="4427"/>
                  <a:pt x="11721" y="4380"/>
                  <a:pt x="11692" y="4380"/>
                </a:cubicBezTo>
                <a:close/>
                <a:moveTo>
                  <a:pt x="12007" y="4380"/>
                </a:moveTo>
                <a:cubicBezTo>
                  <a:pt x="11978" y="4380"/>
                  <a:pt x="11955" y="4427"/>
                  <a:pt x="11955" y="4484"/>
                </a:cubicBezTo>
                <a:lnTo>
                  <a:pt x="11955" y="4704"/>
                </a:lnTo>
                <a:cubicBezTo>
                  <a:pt x="11955" y="4762"/>
                  <a:pt x="11978" y="4809"/>
                  <a:pt x="12007" y="4809"/>
                </a:cubicBezTo>
                <a:cubicBezTo>
                  <a:pt x="12036" y="4809"/>
                  <a:pt x="12060" y="4762"/>
                  <a:pt x="12060" y="4704"/>
                </a:cubicBezTo>
                <a:lnTo>
                  <a:pt x="12060" y="4484"/>
                </a:lnTo>
                <a:cubicBezTo>
                  <a:pt x="12060" y="4427"/>
                  <a:pt x="12036" y="4380"/>
                  <a:pt x="12007" y="4380"/>
                </a:cubicBezTo>
                <a:close/>
                <a:moveTo>
                  <a:pt x="12856" y="4380"/>
                </a:moveTo>
                <a:cubicBezTo>
                  <a:pt x="12827" y="4380"/>
                  <a:pt x="12804" y="4427"/>
                  <a:pt x="12804" y="4484"/>
                </a:cubicBezTo>
                <a:lnTo>
                  <a:pt x="12804" y="4704"/>
                </a:lnTo>
                <a:cubicBezTo>
                  <a:pt x="12804" y="4762"/>
                  <a:pt x="12827" y="4809"/>
                  <a:pt x="12856" y="4809"/>
                </a:cubicBezTo>
                <a:cubicBezTo>
                  <a:pt x="12886" y="4809"/>
                  <a:pt x="12909" y="4762"/>
                  <a:pt x="12909" y="4704"/>
                </a:cubicBezTo>
                <a:lnTo>
                  <a:pt x="12909" y="4484"/>
                </a:lnTo>
                <a:cubicBezTo>
                  <a:pt x="12909" y="4427"/>
                  <a:pt x="12886" y="4380"/>
                  <a:pt x="12856" y="4380"/>
                </a:cubicBezTo>
                <a:close/>
                <a:moveTo>
                  <a:pt x="13171" y="4380"/>
                </a:moveTo>
                <a:cubicBezTo>
                  <a:pt x="13142" y="4380"/>
                  <a:pt x="13118" y="4427"/>
                  <a:pt x="13118" y="4484"/>
                </a:cubicBezTo>
                <a:lnTo>
                  <a:pt x="13118" y="4704"/>
                </a:lnTo>
                <a:cubicBezTo>
                  <a:pt x="13118" y="4762"/>
                  <a:pt x="13142" y="4809"/>
                  <a:pt x="13171" y="4809"/>
                </a:cubicBezTo>
                <a:cubicBezTo>
                  <a:pt x="13200" y="4809"/>
                  <a:pt x="13224" y="4762"/>
                  <a:pt x="13224" y="4704"/>
                </a:cubicBezTo>
                <a:lnTo>
                  <a:pt x="13224" y="4484"/>
                </a:lnTo>
                <a:cubicBezTo>
                  <a:pt x="13224" y="4427"/>
                  <a:pt x="13200" y="4380"/>
                  <a:pt x="13171" y="4380"/>
                </a:cubicBezTo>
                <a:close/>
                <a:moveTo>
                  <a:pt x="14021" y="4380"/>
                </a:moveTo>
                <a:cubicBezTo>
                  <a:pt x="13992" y="4380"/>
                  <a:pt x="13968" y="4427"/>
                  <a:pt x="13968" y="4484"/>
                </a:cubicBezTo>
                <a:lnTo>
                  <a:pt x="13968" y="4704"/>
                </a:lnTo>
                <a:cubicBezTo>
                  <a:pt x="13968" y="4762"/>
                  <a:pt x="13992" y="4809"/>
                  <a:pt x="14021" y="4809"/>
                </a:cubicBezTo>
                <a:cubicBezTo>
                  <a:pt x="14050" y="4809"/>
                  <a:pt x="14074" y="4762"/>
                  <a:pt x="14074" y="4704"/>
                </a:cubicBezTo>
                <a:lnTo>
                  <a:pt x="14074" y="4484"/>
                </a:lnTo>
                <a:cubicBezTo>
                  <a:pt x="14074" y="4427"/>
                  <a:pt x="14050" y="4380"/>
                  <a:pt x="14021" y="4380"/>
                </a:cubicBezTo>
                <a:close/>
                <a:moveTo>
                  <a:pt x="14335" y="4380"/>
                </a:moveTo>
                <a:cubicBezTo>
                  <a:pt x="14306" y="4380"/>
                  <a:pt x="14282" y="4427"/>
                  <a:pt x="14282" y="4484"/>
                </a:cubicBezTo>
                <a:lnTo>
                  <a:pt x="14282" y="4704"/>
                </a:lnTo>
                <a:cubicBezTo>
                  <a:pt x="14282" y="4762"/>
                  <a:pt x="14306" y="4809"/>
                  <a:pt x="14335" y="4809"/>
                </a:cubicBezTo>
                <a:cubicBezTo>
                  <a:pt x="14364" y="4809"/>
                  <a:pt x="14388" y="4762"/>
                  <a:pt x="14388" y="4704"/>
                </a:cubicBezTo>
                <a:lnTo>
                  <a:pt x="14388" y="4484"/>
                </a:lnTo>
                <a:cubicBezTo>
                  <a:pt x="14388" y="4427"/>
                  <a:pt x="14364" y="4380"/>
                  <a:pt x="14335" y="4380"/>
                </a:cubicBezTo>
                <a:close/>
                <a:moveTo>
                  <a:pt x="15185" y="4380"/>
                </a:moveTo>
                <a:cubicBezTo>
                  <a:pt x="15156" y="4380"/>
                  <a:pt x="15132" y="4427"/>
                  <a:pt x="15132" y="4484"/>
                </a:cubicBezTo>
                <a:lnTo>
                  <a:pt x="15132" y="4704"/>
                </a:lnTo>
                <a:cubicBezTo>
                  <a:pt x="15132" y="4762"/>
                  <a:pt x="15156" y="4809"/>
                  <a:pt x="15185" y="4809"/>
                </a:cubicBezTo>
                <a:cubicBezTo>
                  <a:pt x="15214" y="4809"/>
                  <a:pt x="15237" y="4762"/>
                  <a:pt x="15237" y="4704"/>
                </a:cubicBezTo>
                <a:lnTo>
                  <a:pt x="15237" y="4484"/>
                </a:lnTo>
                <a:cubicBezTo>
                  <a:pt x="15237" y="4427"/>
                  <a:pt x="15214" y="4380"/>
                  <a:pt x="15185" y="4380"/>
                </a:cubicBezTo>
                <a:close/>
                <a:moveTo>
                  <a:pt x="15500" y="4380"/>
                </a:moveTo>
                <a:cubicBezTo>
                  <a:pt x="15470" y="4380"/>
                  <a:pt x="15447" y="4427"/>
                  <a:pt x="15447" y="4484"/>
                </a:cubicBezTo>
                <a:lnTo>
                  <a:pt x="15447" y="4704"/>
                </a:lnTo>
                <a:cubicBezTo>
                  <a:pt x="15447" y="4762"/>
                  <a:pt x="15470" y="4809"/>
                  <a:pt x="15500" y="4809"/>
                </a:cubicBezTo>
                <a:cubicBezTo>
                  <a:pt x="15529" y="4809"/>
                  <a:pt x="15551" y="4762"/>
                  <a:pt x="15551" y="4704"/>
                </a:cubicBezTo>
                <a:lnTo>
                  <a:pt x="15551" y="4484"/>
                </a:lnTo>
                <a:cubicBezTo>
                  <a:pt x="15551" y="4427"/>
                  <a:pt x="15529" y="4380"/>
                  <a:pt x="15500" y="4380"/>
                </a:cubicBezTo>
                <a:close/>
                <a:moveTo>
                  <a:pt x="16349" y="4380"/>
                </a:moveTo>
                <a:cubicBezTo>
                  <a:pt x="16320" y="4380"/>
                  <a:pt x="16296" y="4427"/>
                  <a:pt x="16296" y="4484"/>
                </a:cubicBezTo>
                <a:lnTo>
                  <a:pt x="16296" y="4704"/>
                </a:lnTo>
                <a:cubicBezTo>
                  <a:pt x="16296" y="4762"/>
                  <a:pt x="16320" y="4809"/>
                  <a:pt x="16349" y="4809"/>
                </a:cubicBezTo>
                <a:cubicBezTo>
                  <a:pt x="16378" y="4809"/>
                  <a:pt x="16401" y="4762"/>
                  <a:pt x="16401" y="4704"/>
                </a:cubicBezTo>
                <a:lnTo>
                  <a:pt x="16401" y="4484"/>
                </a:lnTo>
                <a:cubicBezTo>
                  <a:pt x="16401" y="4427"/>
                  <a:pt x="16378" y="4380"/>
                  <a:pt x="16349" y="4380"/>
                </a:cubicBezTo>
                <a:close/>
                <a:moveTo>
                  <a:pt x="16663" y="4380"/>
                </a:moveTo>
                <a:cubicBezTo>
                  <a:pt x="16634" y="4380"/>
                  <a:pt x="16611" y="4427"/>
                  <a:pt x="16611" y="4484"/>
                </a:cubicBezTo>
                <a:lnTo>
                  <a:pt x="16611" y="4704"/>
                </a:lnTo>
                <a:cubicBezTo>
                  <a:pt x="16611" y="4762"/>
                  <a:pt x="16634" y="4809"/>
                  <a:pt x="16663" y="4809"/>
                </a:cubicBezTo>
                <a:cubicBezTo>
                  <a:pt x="16692" y="4809"/>
                  <a:pt x="16716" y="4762"/>
                  <a:pt x="16716" y="4704"/>
                </a:cubicBezTo>
                <a:lnTo>
                  <a:pt x="16716" y="4484"/>
                </a:lnTo>
                <a:cubicBezTo>
                  <a:pt x="16716" y="4427"/>
                  <a:pt x="16692" y="4380"/>
                  <a:pt x="16663" y="4380"/>
                </a:cubicBezTo>
                <a:close/>
                <a:moveTo>
                  <a:pt x="17512" y="4380"/>
                </a:moveTo>
                <a:cubicBezTo>
                  <a:pt x="17483" y="4380"/>
                  <a:pt x="17459" y="4427"/>
                  <a:pt x="17459" y="4484"/>
                </a:cubicBezTo>
                <a:lnTo>
                  <a:pt x="17459" y="4704"/>
                </a:lnTo>
                <a:cubicBezTo>
                  <a:pt x="17459" y="4762"/>
                  <a:pt x="17483" y="4809"/>
                  <a:pt x="17512" y="4809"/>
                </a:cubicBezTo>
                <a:cubicBezTo>
                  <a:pt x="17541" y="4809"/>
                  <a:pt x="17565" y="4762"/>
                  <a:pt x="17565" y="4704"/>
                </a:cubicBezTo>
                <a:lnTo>
                  <a:pt x="17565" y="4484"/>
                </a:lnTo>
                <a:cubicBezTo>
                  <a:pt x="17565" y="4427"/>
                  <a:pt x="17541" y="4380"/>
                  <a:pt x="17512" y="4380"/>
                </a:cubicBezTo>
                <a:close/>
                <a:moveTo>
                  <a:pt x="17827" y="4380"/>
                </a:moveTo>
                <a:cubicBezTo>
                  <a:pt x="17798" y="4380"/>
                  <a:pt x="17774" y="4427"/>
                  <a:pt x="17774" y="4484"/>
                </a:cubicBezTo>
                <a:lnTo>
                  <a:pt x="17774" y="4704"/>
                </a:lnTo>
                <a:cubicBezTo>
                  <a:pt x="17774" y="4762"/>
                  <a:pt x="17798" y="4809"/>
                  <a:pt x="17827" y="4809"/>
                </a:cubicBezTo>
                <a:cubicBezTo>
                  <a:pt x="17856" y="4809"/>
                  <a:pt x="17880" y="4762"/>
                  <a:pt x="17880" y="4704"/>
                </a:cubicBezTo>
                <a:lnTo>
                  <a:pt x="17880" y="4484"/>
                </a:lnTo>
                <a:cubicBezTo>
                  <a:pt x="17880" y="4427"/>
                  <a:pt x="17856" y="4380"/>
                  <a:pt x="17827" y="4380"/>
                </a:cubicBezTo>
                <a:close/>
                <a:moveTo>
                  <a:pt x="18677" y="4380"/>
                </a:moveTo>
                <a:cubicBezTo>
                  <a:pt x="18648" y="4380"/>
                  <a:pt x="18624" y="4427"/>
                  <a:pt x="18624" y="4484"/>
                </a:cubicBezTo>
                <a:lnTo>
                  <a:pt x="18624" y="4704"/>
                </a:lnTo>
                <a:cubicBezTo>
                  <a:pt x="18624" y="4762"/>
                  <a:pt x="18648" y="4809"/>
                  <a:pt x="18677" y="4809"/>
                </a:cubicBezTo>
                <a:cubicBezTo>
                  <a:pt x="18706" y="4809"/>
                  <a:pt x="18730" y="4762"/>
                  <a:pt x="18730" y="4704"/>
                </a:cubicBezTo>
                <a:lnTo>
                  <a:pt x="18730" y="4484"/>
                </a:lnTo>
                <a:cubicBezTo>
                  <a:pt x="18730" y="4427"/>
                  <a:pt x="18706" y="4380"/>
                  <a:pt x="18677" y="4380"/>
                </a:cubicBezTo>
                <a:close/>
                <a:moveTo>
                  <a:pt x="18991" y="4380"/>
                </a:moveTo>
                <a:cubicBezTo>
                  <a:pt x="18962" y="4380"/>
                  <a:pt x="18938" y="4427"/>
                  <a:pt x="18938" y="4484"/>
                </a:cubicBezTo>
                <a:lnTo>
                  <a:pt x="18938" y="4704"/>
                </a:lnTo>
                <a:cubicBezTo>
                  <a:pt x="18938" y="4762"/>
                  <a:pt x="18962" y="4809"/>
                  <a:pt x="18991" y="4809"/>
                </a:cubicBezTo>
                <a:cubicBezTo>
                  <a:pt x="19020" y="4809"/>
                  <a:pt x="19044" y="4762"/>
                  <a:pt x="19044" y="4704"/>
                </a:cubicBezTo>
                <a:lnTo>
                  <a:pt x="19044" y="4484"/>
                </a:lnTo>
                <a:cubicBezTo>
                  <a:pt x="19044" y="4427"/>
                  <a:pt x="19020" y="4380"/>
                  <a:pt x="18991" y="4380"/>
                </a:cubicBezTo>
                <a:close/>
                <a:moveTo>
                  <a:pt x="19841" y="4380"/>
                </a:moveTo>
                <a:cubicBezTo>
                  <a:pt x="19812" y="4380"/>
                  <a:pt x="19788" y="4427"/>
                  <a:pt x="19788" y="4484"/>
                </a:cubicBezTo>
                <a:lnTo>
                  <a:pt x="19788" y="4704"/>
                </a:lnTo>
                <a:cubicBezTo>
                  <a:pt x="19788" y="4762"/>
                  <a:pt x="19812" y="4809"/>
                  <a:pt x="19841" y="4809"/>
                </a:cubicBezTo>
                <a:cubicBezTo>
                  <a:pt x="19870" y="4809"/>
                  <a:pt x="19894" y="4762"/>
                  <a:pt x="19894" y="4704"/>
                </a:cubicBezTo>
                <a:lnTo>
                  <a:pt x="19894" y="4484"/>
                </a:lnTo>
                <a:cubicBezTo>
                  <a:pt x="19894" y="4427"/>
                  <a:pt x="19870" y="4380"/>
                  <a:pt x="19841" y="4380"/>
                </a:cubicBezTo>
                <a:close/>
                <a:moveTo>
                  <a:pt x="20155" y="4380"/>
                </a:moveTo>
                <a:cubicBezTo>
                  <a:pt x="20126" y="4380"/>
                  <a:pt x="20102" y="4427"/>
                  <a:pt x="20102" y="4484"/>
                </a:cubicBezTo>
                <a:lnTo>
                  <a:pt x="20102" y="4704"/>
                </a:lnTo>
                <a:cubicBezTo>
                  <a:pt x="20102" y="4762"/>
                  <a:pt x="20126" y="4809"/>
                  <a:pt x="20155" y="4809"/>
                </a:cubicBezTo>
                <a:cubicBezTo>
                  <a:pt x="20184" y="4809"/>
                  <a:pt x="20207" y="4762"/>
                  <a:pt x="20207" y="4704"/>
                </a:cubicBezTo>
                <a:lnTo>
                  <a:pt x="20207" y="4484"/>
                </a:lnTo>
                <a:cubicBezTo>
                  <a:pt x="20207" y="4427"/>
                  <a:pt x="20184" y="4380"/>
                  <a:pt x="20155" y="4380"/>
                </a:cubicBezTo>
                <a:close/>
                <a:moveTo>
                  <a:pt x="21004" y="4380"/>
                </a:moveTo>
                <a:cubicBezTo>
                  <a:pt x="20975" y="4380"/>
                  <a:pt x="20952" y="4427"/>
                  <a:pt x="20952" y="4484"/>
                </a:cubicBezTo>
                <a:lnTo>
                  <a:pt x="20952" y="4704"/>
                </a:lnTo>
                <a:cubicBezTo>
                  <a:pt x="20952" y="4762"/>
                  <a:pt x="20975" y="4809"/>
                  <a:pt x="21004" y="4809"/>
                </a:cubicBezTo>
                <a:cubicBezTo>
                  <a:pt x="21033" y="4809"/>
                  <a:pt x="21057" y="4762"/>
                  <a:pt x="21057" y="4704"/>
                </a:cubicBezTo>
                <a:lnTo>
                  <a:pt x="21057" y="4484"/>
                </a:lnTo>
                <a:cubicBezTo>
                  <a:pt x="21057" y="4427"/>
                  <a:pt x="21033" y="4380"/>
                  <a:pt x="21004" y="4380"/>
                </a:cubicBezTo>
                <a:close/>
                <a:moveTo>
                  <a:pt x="21319" y="4380"/>
                </a:moveTo>
                <a:cubicBezTo>
                  <a:pt x="21289" y="4380"/>
                  <a:pt x="21267" y="4427"/>
                  <a:pt x="21267" y="4484"/>
                </a:cubicBezTo>
                <a:lnTo>
                  <a:pt x="21267" y="4704"/>
                </a:lnTo>
                <a:cubicBezTo>
                  <a:pt x="21267" y="4762"/>
                  <a:pt x="21289" y="4809"/>
                  <a:pt x="21319" y="4809"/>
                </a:cubicBezTo>
                <a:cubicBezTo>
                  <a:pt x="21348" y="4809"/>
                  <a:pt x="21372" y="4762"/>
                  <a:pt x="21372" y="4704"/>
                </a:cubicBezTo>
                <a:lnTo>
                  <a:pt x="21372" y="4484"/>
                </a:lnTo>
                <a:cubicBezTo>
                  <a:pt x="21372" y="4427"/>
                  <a:pt x="21348" y="4380"/>
                  <a:pt x="21319" y="4380"/>
                </a:cubicBezTo>
                <a:close/>
                <a:moveTo>
                  <a:pt x="281" y="5110"/>
                </a:moveTo>
                <a:cubicBezTo>
                  <a:pt x="252" y="5110"/>
                  <a:pt x="228" y="5157"/>
                  <a:pt x="228" y="5214"/>
                </a:cubicBezTo>
                <a:lnTo>
                  <a:pt x="228" y="5434"/>
                </a:lnTo>
                <a:cubicBezTo>
                  <a:pt x="228" y="5492"/>
                  <a:pt x="252" y="5539"/>
                  <a:pt x="281" y="5539"/>
                </a:cubicBezTo>
                <a:cubicBezTo>
                  <a:pt x="311" y="5539"/>
                  <a:pt x="334" y="5492"/>
                  <a:pt x="334" y="5434"/>
                </a:cubicBezTo>
                <a:lnTo>
                  <a:pt x="334" y="5214"/>
                </a:lnTo>
                <a:cubicBezTo>
                  <a:pt x="334" y="5157"/>
                  <a:pt x="311" y="5110"/>
                  <a:pt x="281" y="5110"/>
                </a:cubicBezTo>
                <a:close/>
                <a:moveTo>
                  <a:pt x="596" y="5110"/>
                </a:moveTo>
                <a:cubicBezTo>
                  <a:pt x="567" y="5110"/>
                  <a:pt x="543" y="5157"/>
                  <a:pt x="543" y="5214"/>
                </a:cubicBezTo>
                <a:lnTo>
                  <a:pt x="543" y="5434"/>
                </a:lnTo>
                <a:cubicBezTo>
                  <a:pt x="543" y="5492"/>
                  <a:pt x="567" y="5539"/>
                  <a:pt x="596" y="5539"/>
                </a:cubicBezTo>
                <a:cubicBezTo>
                  <a:pt x="625" y="5539"/>
                  <a:pt x="649" y="5492"/>
                  <a:pt x="649" y="5434"/>
                </a:cubicBezTo>
                <a:lnTo>
                  <a:pt x="649" y="5214"/>
                </a:lnTo>
                <a:cubicBezTo>
                  <a:pt x="649" y="5157"/>
                  <a:pt x="625" y="5110"/>
                  <a:pt x="596" y="5110"/>
                </a:cubicBezTo>
                <a:close/>
                <a:moveTo>
                  <a:pt x="1446" y="5110"/>
                </a:moveTo>
                <a:cubicBezTo>
                  <a:pt x="1417" y="5110"/>
                  <a:pt x="1393" y="5157"/>
                  <a:pt x="1393" y="5214"/>
                </a:cubicBezTo>
                <a:lnTo>
                  <a:pt x="1393" y="5434"/>
                </a:lnTo>
                <a:cubicBezTo>
                  <a:pt x="1393" y="5492"/>
                  <a:pt x="1417" y="5539"/>
                  <a:pt x="1446" y="5539"/>
                </a:cubicBezTo>
                <a:cubicBezTo>
                  <a:pt x="1475" y="5539"/>
                  <a:pt x="1499" y="5492"/>
                  <a:pt x="1499" y="5434"/>
                </a:cubicBezTo>
                <a:lnTo>
                  <a:pt x="1499" y="5214"/>
                </a:lnTo>
                <a:cubicBezTo>
                  <a:pt x="1499" y="5157"/>
                  <a:pt x="1475" y="5110"/>
                  <a:pt x="1446" y="5110"/>
                </a:cubicBezTo>
                <a:close/>
                <a:moveTo>
                  <a:pt x="1760" y="5110"/>
                </a:moveTo>
                <a:cubicBezTo>
                  <a:pt x="1731" y="5110"/>
                  <a:pt x="1707" y="5157"/>
                  <a:pt x="1707" y="5214"/>
                </a:cubicBezTo>
                <a:lnTo>
                  <a:pt x="1707" y="5434"/>
                </a:lnTo>
                <a:cubicBezTo>
                  <a:pt x="1707" y="5492"/>
                  <a:pt x="1731" y="5539"/>
                  <a:pt x="1760" y="5539"/>
                </a:cubicBezTo>
                <a:cubicBezTo>
                  <a:pt x="1789" y="5539"/>
                  <a:pt x="1813" y="5492"/>
                  <a:pt x="1813" y="5434"/>
                </a:cubicBezTo>
                <a:lnTo>
                  <a:pt x="1813" y="5214"/>
                </a:lnTo>
                <a:cubicBezTo>
                  <a:pt x="1813" y="5157"/>
                  <a:pt x="1789" y="5110"/>
                  <a:pt x="1760" y="5110"/>
                </a:cubicBezTo>
                <a:close/>
                <a:moveTo>
                  <a:pt x="2610" y="5110"/>
                </a:moveTo>
                <a:cubicBezTo>
                  <a:pt x="2581" y="5110"/>
                  <a:pt x="2557" y="5157"/>
                  <a:pt x="2557" y="5214"/>
                </a:cubicBezTo>
                <a:lnTo>
                  <a:pt x="2557" y="5434"/>
                </a:lnTo>
                <a:cubicBezTo>
                  <a:pt x="2557" y="5492"/>
                  <a:pt x="2581" y="5539"/>
                  <a:pt x="2610" y="5539"/>
                </a:cubicBezTo>
                <a:cubicBezTo>
                  <a:pt x="2639" y="5539"/>
                  <a:pt x="2662" y="5492"/>
                  <a:pt x="2662" y="5434"/>
                </a:cubicBezTo>
                <a:lnTo>
                  <a:pt x="2662" y="5214"/>
                </a:lnTo>
                <a:cubicBezTo>
                  <a:pt x="2662" y="5157"/>
                  <a:pt x="2639" y="5110"/>
                  <a:pt x="2610" y="5110"/>
                </a:cubicBezTo>
                <a:close/>
                <a:moveTo>
                  <a:pt x="2924" y="5110"/>
                </a:moveTo>
                <a:cubicBezTo>
                  <a:pt x="2895" y="5110"/>
                  <a:pt x="2871" y="5157"/>
                  <a:pt x="2871" y="5214"/>
                </a:cubicBezTo>
                <a:lnTo>
                  <a:pt x="2871" y="5434"/>
                </a:lnTo>
                <a:cubicBezTo>
                  <a:pt x="2871" y="5492"/>
                  <a:pt x="2895" y="5539"/>
                  <a:pt x="2924" y="5539"/>
                </a:cubicBezTo>
                <a:cubicBezTo>
                  <a:pt x="2954" y="5539"/>
                  <a:pt x="2976" y="5492"/>
                  <a:pt x="2976" y="5434"/>
                </a:cubicBezTo>
                <a:lnTo>
                  <a:pt x="2976" y="5214"/>
                </a:lnTo>
                <a:cubicBezTo>
                  <a:pt x="2976" y="5157"/>
                  <a:pt x="2954" y="5110"/>
                  <a:pt x="2924" y="5110"/>
                </a:cubicBezTo>
                <a:close/>
                <a:moveTo>
                  <a:pt x="3773" y="5110"/>
                </a:moveTo>
                <a:cubicBezTo>
                  <a:pt x="3744" y="5110"/>
                  <a:pt x="3721" y="5157"/>
                  <a:pt x="3721" y="5214"/>
                </a:cubicBezTo>
                <a:lnTo>
                  <a:pt x="3721" y="5434"/>
                </a:lnTo>
                <a:cubicBezTo>
                  <a:pt x="3721" y="5492"/>
                  <a:pt x="3744" y="5539"/>
                  <a:pt x="3773" y="5539"/>
                </a:cubicBezTo>
                <a:cubicBezTo>
                  <a:pt x="3802" y="5539"/>
                  <a:pt x="3826" y="5492"/>
                  <a:pt x="3826" y="5434"/>
                </a:cubicBezTo>
                <a:lnTo>
                  <a:pt x="3826" y="5214"/>
                </a:lnTo>
                <a:cubicBezTo>
                  <a:pt x="3826" y="5157"/>
                  <a:pt x="3802" y="5110"/>
                  <a:pt x="3773" y="5110"/>
                </a:cubicBezTo>
                <a:close/>
                <a:moveTo>
                  <a:pt x="4088" y="5110"/>
                </a:moveTo>
                <a:cubicBezTo>
                  <a:pt x="4058" y="5110"/>
                  <a:pt x="4035" y="5157"/>
                  <a:pt x="4035" y="5214"/>
                </a:cubicBezTo>
                <a:lnTo>
                  <a:pt x="4035" y="5434"/>
                </a:lnTo>
                <a:cubicBezTo>
                  <a:pt x="4035" y="5492"/>
                  <a:pt x="4058" y="5539"/>
                  <a:pt x="4088" y="5539"/>
                </a:cubicBezTo>
                <a:cubicBezTo>
                  <a:pt x="4117" y="5539"/>
                  <a:pt x="4141" y="5492"/>
                  <a:pt x="4141" y="5434"/>
                </a:cubicBezTo>
                <a:lnTo>
                  <a:pt x="4141" y="5214"/>
                </a:lnTo>
                <a:cubicBezTo>
                  <a:pt x="4141" y="5157"/>
                  <a:pt x="4117" y="5110"/>
                  <a:pt x="4088" y="5110"/>
                </a:cubicBezTo>
                <a:close/>
                <a:moveTo>
                  <a:pt x="4937" y="5110"/>
                </a:moveTo>
                <a:cubicBezTo>
                  <a:pt x="4908" y="5110"/>
                  <a:pt x="4884" y="5157"/>
                  <a:pt x="4884" y="5214"/>
                </a:cubicBezTo>
                <a:lnTo>
                  <a:pt x="4884" y="5434"/>
                </a:lnTo>
                <a:cubicBezTo>
                  <a:pt x="4884" y="5492"/>
                  <a:pt x="4908" y="5539"/>
                  <a:pt x="4937" y="5539"/>
                </a:cubicBezTo>
                <a:cubicBezTo>
                  <a:pt x="4966" y="5539"/>
                  <a:pt x="4990" y="5492"/>
                  <a:pt x="4990" y="5434"/>
                </a:cubicBezTo>
                <a:lnTo>
                  <a:pt x="4990" y="5214"/>
                </a:lnTo>
                <a:cubicBezTo>
                  <a:pt x="4990" y="5157"/>
                  <a:pt x="4966" y="5110"/>
                  <a:pt x="4937" y="5110"/>
                </a:cubicBezTo>
                <a:close/>
                <a:moveTo>
                  <a:pt x="5252" y="5110"/>
                </a:moveTo>
                <a:cubicBezTo>
                  <a:pt x="5223" y="5110"/>
                  <a:pt x="5199" y="5157"/>
                  <a:pt x="5199" y="5214"/>
                </a:cubicBezTo>
                <a:lnTo>
                  <a:pt x="5199" y="5434"/>
                </a:lnTo>
                <a:cubicBezTo>
                  <a:pt x="5199" y="5492"/>
                  <a:pt x="5223" y="5539"/>
                  <a:pt x="5252" y="5539"/>
                </a:cubicBezTo>
                <a:cubicBezTo>
                  <a:pt x="5281" y="5539"/>
                  <a:pt x="5305" y="5492"/>
                  <a:pt x="5305" y="5434"/>
                </a:cubicBezTo>
                <a:lnTo>
                  <a:pt x="5305" y="5214"/>
                </a:lnTo>
                <a:cubicBezTo>
                  <a:pt x="5305" y="5157"/>
                  <a:pt x="5281" y="5110"/>
                  <a:pt x="5252" y="5110"/>
                </a:cubicBezTo>
                <a:close/>
                <a:moveTo>
                  <a:pt x="6102" y="5110"/>
                </a:moveTo>
                <a:cubicBezTo>
                  <a:pt x="6072" y="5110"/>
                  <a:pt x="6049" y="5157"/>
                  <a:pt x="6049" y="5214"/>
                </a:cubicBezTo>
                <a:lnTo>
                  <a:pt x="6049" y="5434"/>
                </a:lnTo>
                <a:cubicBezTo>
                  <a:pt x="6049" y="5492"/>
                  <a:pt x="6072" y="5539"/>
                  <a:pt x="6102" y="5539"/>
                </a:cubicBezTo>
                <a:cubicBezTo>
                  <a:pt x="6131" y="5539"/>
                  <a:pt x="6155" y="5492"/>
                  <a:pt x="6155" y="5434"/>
                </a:cubicBezTo>
                <a:lnTo>
                  <a:pt x="6155" y="5214"/>
                </a:lnTo>
                <a:cubicBezTo>
                  <a:pt x="6155" y="5157"/>
                  <a:pt x="6131" y="5110"/>
                  <a:pt x="6102" y="5110"/>
                </a:cubicBezTo>
                <a:close/>
                <a:moveTo>
                  <a:pt x="6416" y="5110"/>
                </a:moveTo>
                <a:cubicBezTo>
                  <a:pt x="6387" y="5110"/>
                  <a:pt x="6363" y="5157"/>
                  <a:pt x="6363" y="5214"/>
                </a:cubicBezTo>
                <a:lnTo>
                  <a:pt x="6363" y="5434"/>
                </a:lnTo>
                <a:cubicBezTo>
                  <a:pt x="6363" y="5492"/>
                  <a:pt x="6387" y="5539"/>
                  <a:pt x="6416" y="5539"/>
                </a:cubicBezTo>
                <a:cubicBezTo>
                  <a:pt x="6445" y="5539"/>
                  <a:pt x="6469" y="5492"/>
                  <a:pt x="6469" y="5434"/>
                </a:cubicBezTo>
                <a:lnTo>
                  <a:pt x="6469" y="5214"/>
                </a:lnTo>
                <a:cubicBezTo>
                  <a:pt x="6469" y="5157"/>
                  <a:pt x="6445" y="5110"/>
                  <a:pt x="6416" y="5110"/>
                </a:cubicBezTo>
                <a:close/>
                <a:moveTo>
                  <a:pt x="7266" y="5110"/>
                </a:moveTo>
                <a:cubicBezTo>
                  <a:pt x="7237" y="5110"/>
                  <a:pt x="7213" y="5157"/>
                  <a:pt x="7213" y="5214"/>
                </a:cubicBezTo>
                <a:lnTo>
                  <a:pt x="7213" y="5434"/>
                </a:lnTo>
                <a:cubicBezTo>
                  <a:pt x="7213" y="5492"/>
                  <a:pt x="7237" y="5539"/>
                  <a:pt x="7266" y="5539"/>
                </a:cubicBezTo>
                <a:cubicBezTo>
                  <a:pt x="7295" y="5539"/>
                  <a:pt x="7318" y="5492"/>
                  <a:pt x="7318" y="5434"/>
                </a:cubicBezTo>
                <a:lnTo>
                  <a:pt x="7318" y="5214"/>
                </a:lnTo>
                <a:cubicBezTo>
                  <a:pt x="7318" y="5157"/>
                  <a:pt x="7295" y="5110"/>
                  <a:pt x="7266" y="5110"/>
                </a:cubicBezTo>
                <a:close/>
                <a:moveTo>
                  <a:pt x="7580" y="5110"/>
                </a:moveTo>
                <a:cubicBezTo>
                  <a:pt x="7551" y="5110"/>
                  <a:pt x="7527" y="5157"/>
                  <a:pt x="7527" y="5214"/>
                </a:cubicBezTo>
                <a:lnTo>
                  <a:pt x="7527" y="5434"/>
                </a:lnTo>
                <a:cubicBezTo>
                  <a:pt x="7527" y="5492"/>
                  <a:pt x="7551" y="5539"/>
                  <a:pt x="7580" y="5539"/>
                </a:cubicBezTo>
                <a:cubicBezTo>
                  <a:pt x="7609" y="5539"/>
                  <a:pt x="7632" y="5492"/>
                  <a:pt x="7632" y="5434"/>
                </a:cubicBezTo>
                <a:lnTo>
                  <a:pt x="7632" y="5214"/>
                </a:lnTo>
                <a:cubicBezTo>
                  <a:pt x="7632" y="5157"/>
                  <a:pt x="7609" y="5110"/>
                  <a:pt x="7580" y="5110"/>
                </a:cubicBezTo>
                <a:close/>
                <a:moveTo>
                  <a:pt x="8429" y="5110"/>
                </a:moveTo>
                <a:cubicBezTo>
                  <a:pt x="8400" y="5110"/>
                  <a:pt x="8377" y="5157"/>
                  <a:pt x="8377" y="5214"/>
                </a:cubicBezTo>
                <a:lnTo>
                  <a:pt x="8377" y="5434"/>
                </a:lnTo>
                <a:cubicBezTo>
                  <a:pt x="8377" y="5492"/>
                  <a:pt x="8400" y="5539"/>
                  <a:pt x="8429" y="5539"/>
                </a:cubicBezTo>
                <a:cubicBezTo>
                  <a:pt x="8458" y="5539"/>
                  <a:pt x="8482" y="5492"/>
                  <a:pt x="8482" y="5434"/>
                </a:cubicBezTo>
                <a:lnTo>
                  <a:pt x="8482" y="5214"/>
                </a:lnTo>
                <a:cubicBezTo>
                  <a:pt x="8482" y="5157"/>
                  <a:pt x="8458" y="5110"/>
                  <a:pt x="8429" y="5110"/>
                </a:cubicBezTo>
                <a:close/>
                <a:moveTo>
                  <a:pt x="8744" y="5110"/>
                </a:moveTo>
                <a:cubicBezTo>
                  <a:pt x="8714" y="5110"/>
                  <a:pt x="8691" y="5157"/>
                  <a:pt x="8691" y="5214"/>
                </a:cubicBezTo>
                <a:lnTo>
                  <a:pt x="8691" y="5434"/>
                </a:lnTo>
                <a:cubicBezTo>
                  <a:pt x="8691" y="5492"/>
                  <a:pt x="8714" y="5539"/>
                  <a:pt x="8744" y="5539"/>
                </a:cubicBezTo>
                <a:cubicBezTo>
                  <a:pt x="8773" y="5539"/>
                  <a:pt x="8796" y="5492"/>
                  <a:pt x="8796" y="5434"/>
                </a:cubicBezTo>
                <a:lnTo>
                  <a:pt x="8796" y="5214"/>
                </a:lnTo>
                <a:cubicBezTo>
                  <a:pt x="8796" y="5157"/>
                  <a:pt x="8773" y="5110"/>
                  <a:pt x="8744" y="5110"/>
                </a:cubicBezTo>
                <a:close/>
                <a:moveTo>
                  <a:pt x="9593" y="5110"/>
                </a:moveTo>
                <a:cubicBezTo>
                  <a:pt x="9564" y="5110"/>
                  <a:pt x="9540" y="5157"/>
                  <a:pt x="9540" y="5214"/>
                </a:cubicBezTo>
                <a:lnTo>
                  <a:pt x="9540" y="5434"/>
                </a:lnTo>
                <a:cubicBezTo>
                  <a:pt x="9540" y="5492"/>
                  <a:pt x="9564" y="5539"/>
                  <a:pt x="9593" y="5539"/>
                </a:cubicBezTo>
                <a:cubicBezTo>
                  <a:pt x="9622" y="5539"/>
                  <a:pt x="9646" y="5492"/>
                  <a:pt x="9646" y="5434"/>
                </a:cubicBezTo>
                <a:lnTo>
                  <a:pt x="9646" y="5214"/>
                </a:lnTo>
                <a:cubicBezTo>
                  <a:pt x="9646" y="5157"/>
                  <a:pt x="9622" y="5110"/>
                  <a:pt x="9593" y="5110"/>
                </a:cubicBezTo>
                <a:close/>
                <a:moveTo>
                  <a:pt x="9908" y="5110"/>
                </a:moveTo>
                <a:cubicBezTo>
                  <a:pt x="9879" y="5110"/>
                  <a:pt x="9855" y="5157"/>
                  <a:pt x="9855" y="5214"/>
                </a:cubicBezTo>
                <a:lnTo>
                  <a:pt x="9855" y="5434"/>
                </a:lnTo>
                <a:cubicBezTo>
                  <a:pt x="9855" y="5492"/>
                  <a:pt x="9879" y="5539"/>
                  <a:pt x="9908" y="5539"/>
                </a:cubicBezTo>
                <a:cubicBezTo>
                  <a:pt x="9937" y="5539"/>
                  <a:pt x="9961" y="5492"/>
                  <a:pt x="9961" y="5434"/>
                </a:cubicBezTo>
                <a:lnTo>
                  <a:pt x="9961" y="5214"/>
                </a:lnTo>
                <a:cubicBezTo>
                  <a:pt x="9961" y="5157"/>
                  <a:pt x="9937" y="5110"/>
                  <a:pt x="9908" y="5110"/>
                </a:cubicBezTo>
                <a:close/>
                <a:moveTo>
                  <a:pt x="10758" y="5110"/>
                </a:moveTo>
                <a:cubicBezTo>
                  <a:pt x="10728" y="5110"/>
                  <a:pt x="10705" y="5157"/>
                  <a:pt x="10705" y="5214"/>
                </a:cubicBezTo>
                <a:lnTo>
                  <a:pt x="10705" y="5434"/>
                </a:lnTo>
                <a:cubicBezTo>
                  <a:pt x="10705" y="5492"/>
                  <a:pt x="10728" y="5539"/>
                  <a:pt x="10758" y="5539"/>
                </a:cubicBezTo>
                <a:cubicBezTo>
                  <a:pt x="10787" y="5539"/>
                  <a:pt x="10810" y="5492"/>
                  <a:pt x="10810" y="5434"/>
                </a:cubicBezTo>
                <a:lnTo>
                  <a:pt x="10810" y="5214"/>
                </a:lnTo>
                <a:cubicBezTo>
                  <a:pt x="10810" y="5157"/>
                  <a:pt x="10787" y="5110"/>
                  <a:pt x="10758" y="5110"/>
                </a:cubicBezTo>
                <a:close/>
                <a:moveTo>
                  <a:pt x="11072" y="5110"/>
                </a:moveTo>
                <a:cubicBezTo>
                  <a:pt x="11043" y="5110"/>
                  <a:pt x="11019" y="5157"/>
                  <a:pt x="11019" y="5214"/>
                </a:cubicBezTo>
                <a:lnTo>
                  <a:pt x="11019" y="5434"/>
                </a:lnTo>
                <a:cubicBezTo>
                  <a:pt x="11019" y="5492"/>
                  <a:pt x="11043" y="5539"/>
                  <a:pt x="11072" y="5539"/>
                </a:cubicBezTo>
                <a:cubicBezTo>
                  <a:pt x="11101" y="5539"/>
                  <a:pt x="11125" y="5492"/>
                  <a:pt x="11125" y="5434"/>
                </a:cubicBezTo>
                <a:lnTo>
                  <a:pt x="11125" y="5214"/>
                </a:lnTo>
                <a:cubicBezTo>
                  <a:pt x="11125" y="5157"/>
                  <a:pt x="11101" y="5110"/>
                  <a:pt x="11072" y="5110"/>
                </a:cubicBezTo>
                <a:close/>
                <a:moveTo>
                  <a:pt x="11922" y="5110"/>
                </a:moveTo>
                <a:cubicBezTo>
                  <a:pt x="11893" y="5110"/>
                  <a:pt x="11869" y="5157"/>
                  <a:pt x="11869" y="5214"/>
                </a:cubicBezTo>
                <a:lnTo>
                  <a:pt x="11869" y="5434"/>
                </a:lnTo>
                <a:cubicBezTo>
                  <a:pt x="11869" y="5492"/>
                  <a:pt x="11893" y="5539"/>
                  <a:pt x="11922" y="5539"/>
                </a:cubicBezTo>
                <a:cubicBezTo>
                  <a:pt x="11951" y="5539"/>
                  <a:pt x="11974" y="5492"/>
                  <a:pt x="11974" y="5434"/>
                </a:cubicBezTo>
                <a:lnTo>
                  <a:pt x="11974" y="5214"/>
                </a:lnTo>
                <a:cubicBezTo>
                  <a:pt x="11974" y="5157"/>
                  <a:pt x="11951" y="5110"/>
                  <a:pt x="11922" y="5110"/>
                </a:cubicBezTo>
                <a:close/>
                <a:moveTo>
                  <a:pt x="12236" y="5110"/>
                </a:moveTo>
                <a:cubicBezTo>
                  <a:pt x="12207" y="5110"/>
                  <a:pt x="12183" y="5157"/>
                  <a:pt x="12183" y="5214"/>
                </a:cubicBezTo>
                <a:lnTo>
                  <a:pt x="12183" y="5434"/>
                </a:lnTo>
                <a:cubicBezTo>
                  <a:pt x="12183" y="5492"/>
                  <a:pt x="12207" y="5539"/>
                  <a:pt x="12236" y="5539"/>
                </a:cubicBezTo>
                <a:cubicBezTo>
                  <a:pt x="12265" y="5539"/>
                  <a:pt x="12288" y="5492"/>
                  <a:pt x="12288" y="5434"/>
                </a:cubicBezTo>
                <a:lnTo>
                  <a:pt x="12288" y="5214"/>
                </a:lnTo>
                <a:cubicBezTo>
                  <a:pt x="12288" y="5157"/>
                  <a:pt x="12265" y="5110"/>
                  <a:pt x="12236" y="5110"/>
                </a:cubicBezTo>
                <a:close/>
                <a:moveTo>
                  <a:pt x="13085" y="5110"/>
                </a:moveTo>
                <a:cubicBezTo>
                  <a:pt x="13056" y="5110"/>
                  <a:pt x="13032" y="5157"/>
                  <a:pt x="13032" y="5214"/>
                </a:cubicBezTo>
                <a:lnTo>
                  <a:pt x="13032" y="5434"/>
                </a:lnTo>
                <a:cubicBezTo>
                  <a:pt x="13032" y="5492"/>
                  <a:pt x="13056" y="5539"/>
                  <a:pt x="13085" y="5539"/>
                </a:cubicBezTo>
                <a:cubicBezTo>
                  <a:pt x="13114" y="5539"/>
                  <a:pt x="13138" y="5492"/>
                  <a:pt x="13138" y="5434"/>
                </a:cubicBezTo>
                <a:lnTo>
                  <a:pt x="13138" y="5214"/>
                </a:lnTo>
                <a:cubicBezTo>
                  <a:pt x="13138" y="5157"/>
                  <a:pt x="13114" y="5110"/>
                  <a:pt x="13085" y="5110"/>
                </a:cubicBezTo>
                <a:close/>
                <a:moveTo>
                  <a:pt x="13399" y="5110"/>
                </a:moveTo>
                <a:cubicBezTo>
                  <a:pt x="13370" y="5110"/>
                  <a:pt x="13348" y="5157"/>
                  <a:pt x="13348" y="5214"/>
                </a:cubicBezTo>
                <a:lnTo>
                  <a:pt x="13348" y="5434"/>
                </a:lnTo>
                <a:cubicBezTo>
                  <a:pt x="13348" y="5492"/>
                  <a:pt x="13370" y="5539"/>
                  <a:pt x="13399" y="5539"/>
                </a:cubicBezTo>
                <a:cubicBezTo>
                  <a:pt x="13428" y="5539"/>
                  <a:pt x="13452" y="5492"/>
                  <a:pt x="13452" y="5434"/>
                </a:cubicBezTo>
                <a:lnTo>
                  <a:pt x="13452" y="5214"/>
                </a:lnTo>
                <a:cubicBezTo>
                  <a:pt x="13452" y="5157"/>
                  <a:pt x="13428" y="5110"/>
                  <a:pt x="13399" y="5110"/>
                </a:cubicBezTo>
                <a:close/>
                <a:moveTo>
                  <a:pt x="14249" y="5110"/>
                </a:moveTo>
                <a:cubicBezTo>
                  <a:pt x="14220" y="5110"/>
                  <a:pt x="14196" y="5157"/>
                  <a:pt x="14196" y="5214"/>
                </a:cubicBezTo>
                <a:lnTo>
                  <a:pt x="14196" y="5434"/>
                </a:lnTo>
                <a:cubicBezTo>
                  <a:pt x="14196" y="5492"/>
                  <a:pt x="14220" y="5539"/>
                  <a:pt x="14249" y="5539"/>
                </a:cubicBezTo>
                <a:cubicBezTo>
                  <a:pt x="14278" y="5539"/>
                  <a:pt x="14302" y="5492"/>
                  <a:pt x="14302" y="5434"/>
                </a:cubicBezTo>
                <a:lnTo>
                  <a:pt x="14302" y="5214"/>
                </a:lnTo>
                <a:cubicBezTo>
                  <a:pt x="14302" y="5157"/>
                  <a:pt x="14278" y="5110"/>
                  <a:pt x="14249" y="5110"/>
                </a:cubicBezTo>
                <a:close/>
                <a:moveTo>
                  <a:pt x="14564" y="5110"/>
                </a:moveTo>
                <a:cubicBezTo>
                  <a:pt x="14535" y="5110"/>
                  <a:pt x="14511" y="5157"/>
                  <a:pt x="14511" y="5214"/>
                </a:cubicBezTo>
                <a:lnTo>
                  <a:pt x="14511" y="5434"/>
                </a:lnTo>
                <a:cubicBezTo>
                  <a:pt x="14511" y="5492"/>
                  <a:pt x="14535" y="5539"/>
                  <a:pt x="14564" y="5539"/>
                </a:cubicBezTo>
                <a:cubicBezTo>
                  <a:pt x="14593" y="5539"/>
                  <a:pt x="14617" y="5492"/>
                  <a:pt x="14617" y="5434"/>
                </a:cubicBezTo>
                <a:lnTo>
                  <a:pt x="14617" y="5214"/>
                </a:lnTo>
                <a:cubicBezTo>
                  <a:pt x="14617" y="5157"/>
                  <a:pt x="14593" y="5110"/>
                  <a:pt x="14564" y="5110"/>
                </a:cubicBezTo>
                <a:close/>
                <a:moveTo>
                  <a:pt x="15413" y="5110"/>
                </a:moveTo>
                <a:cubicBezTo>
                  <a:pt x="15384" y="5110"/>
                  <a:pt x="15360" y="5157"/>
                  <a:pt x="15360" y="5214"/>
                </a:cubicBezTo>
                <a:lnTo>
                  <a:pt x="15360" y="5434"/>
                </a:lnTo>
                <a:cubicBezTo>
                  <a:pt x="15360" y="5492"/>
                  <a:pt x="15384" y="5539"/>
                  <a:pt x="15413" y="5539"/>
                </a:cubicBezTo>
                <a:cubicBezTo>
                  <a:pt x="15442" y="5539"/>
                  <a:pt x="15465" y="5492"/>
                  <a:pt x="15465" y="5434"/>
                </a:cubicBezTo>
                <a:lnTo>
                  <a:pt x="15465" y="5214"/>
                </a:lnTo>
                <a:cubicBezTo>
                  <a:pt x="15465" y="5157"/>
                  <a:pt x="15442" y="5110"/>
                  <a:pt x="15413" y="5110"/>
                </a:cubicBezTo>
                <a:close/>
                <a:moveTo>
                  <a:pt x="15728" y="5110"/>
                </a:moveTo>
                <a:cubicBezTo>
                  <a:pt x="15699" y="5110"/>
                  <a:pt x="15675" y="5157"/>
                  <a:pt x="15675" y="5214"/>
                </a:cubicBezTo>
                <a:lnTo>
                  <a:pt x="15675" y="5434"/>
                </a:lnTo>
                <a:cubicBezTo>
                  <a:pt x="15675" y="5492"/>
                  <a:pt x="15699" y="5539"/>
                  <a:pt x="15728" y="5539"/>
                </a:cubicBezTo>
                <a:cubicBezTo>
                  <a:pt x="15757" y="5539"/>
                  <a:pt x="15781" y="5492"/>
                  <a:pt x="15781" y="5434"/>
                </a:cubicBezTo>
                <a:lnTo>
                  <a:pt x="15781" y="5214"/>
                </a:lnTo>
                <a:cubicBezTo>
                  <a:pt x="15781" y="5157"/>
                  <a:pt x="15757" y="5110"/>
                  <a:pt x="15728" y="5110"/>
                </a:cubicBezTo>
                <a:close/>
                <a:moveTo>
                  <a:pt x="16578" y="5110"/>
                </a:moveTo>
                <a:cubicBezTo>
                  <a:pt x="16549" y="5110"/>
                  <a:pt x="16525" y="5157"/>
                  <a:pt x="16525" y="5214"/>
                </a:cubicBezTo>
                <a:lnTo>
                  <a:pt x="16525" y="5434"/>
                </a:lnTo>
                <a:cubicBezTo>
                  <a:pt x="16525" y="5492"/>
                  <a:pt x="16549" y="5539"/>
                  <a:pt x="16578" y="5539"/>
                </a:cubicBezTo>
                <a:cubicBezTo>
                  <a:pt x="16607" y="5539"/>
                  <a:pt x="16630" y="5492"/>
                  <a:pt x="16630" y="5434"/>
                </a:cubicBezTo>
                <a:lnTo>
                  <a:pt x="16630" y="5214"/>
                </a:lnTo>
                <a:cubicBezTo>
                  <a:pt x="16630" y="5157"/>
                  <a:pt x="16607" y="5110"/>
                  <a:pt x="16578" y="5110"/>
                </a:cubicBezTo>
                <a:close/>
                <a:moveTo>
                  <a:pt x="16892" y="5110"/>
                </a:moveTo>
                <a:cubicBezTo>
                  <a:pt x="16863" y="5110"/>
                  <a:pt x="16839" y="5157"/>
                  <a:pt x="16839" y="5214"/>
                </a:cubicBezTo>
                <a:lnTo>
                  <a:pt x="16839" y="5434"/>
                </a:lnTo>
                <a:cubicBezTo>
                  <a:pt x="16839" y="5492"/>
                  <a:pt x="16863" y="5539"/>
                  <a:pt x="16892" y="5539"/>
                </a:cubicBezTo>
                <a:cubicBezTo>
                  <a:pt x="16921" y="5539"/>
                  <a:pt x="16944" y="5492"/>
                  <a:pt x="16944" y="5434"/>
                </a:cubicBezTo>
                <a:lnTo>
                  <a:pt x="16944" y="5214"/>
                </a:lnTo>
                <a:cubicBezTo>
                  <a:pt x="16944" y="5157"/>
                  <a:pt x="16921" y="5110"/>
                  <a:pt x="16892" y="5110"/>
                </a:cubicBezTo>
                <a:close/>
                <a:moveTo>
                  <a:pt x="17741" y="5110"/>
                </a:moveTo>
                <a:cubicBezTo>
                  <a:pt x="17712" y="5110"/>
                  <a:pt x="17689" y="5157"/>
                  <a:pt x="17689" y="5214"/>
                </a:cubicBezTo>
                <a:lnTo>
                  <a:pt x="17689" y="5434"/>
                </a:lnTo>
                <a:cubicBezTo>
                  <a:pt x="17689" y="5492"/>
                  <a:pt x="17712" y="5539"/>
                  <a:pt x="17741" y="5539"/>
                </a:cubicBezTo>
                <a:cubicBezTo>
                  <a:pt x="17770" y="5539"/>
                  <a:pt x="17794" y="5492"/>
                  <a:pt x="17794" y="5434"/>
                </a:cubicBezTo>
                <a:lnTo>
                  <a:pt x="17794" y="5214"/>
                </a:lnTo>
                <a:cubicBezTo>
                  <a:pt x="17794" y="5157"/>
                  <a:pt x="17770" y="5110"/>
                  <a:pt x="17741" y="5110"/>
                </a:cubicBezTo>
                <a:close/>
                <a:moveTo>
                  <a:pt x="18055" y="5110"/>
                </a:moveTo>
                <a:cubicBezTo>
                  <a:pt x="18026" y="5110"/>
                  <a:pt x="18002" y="5157"/>
                  <a:pt x="18002" y="5214"/>
                </a:cubicBezTo>
                <a:lnTo>
                  <a:pt x="18002" y="5434"/>
                </a:lnTo>
                <a:cubicBezTo>
                  <a:pt x="18002" y="5492"/>
                  <a:pt x="18026" y="5539"/>
                  <a:pt x="18055" y="5539"/>
                </a:cubicBezTo>
                <a:cubicBezTo>
                  <a:pt x="18085" y="5539"/>
                  <a:pt x="18108" y="5492"/>
                  <a:pt x="18108" y="5434"/>
                </a:cubicBezTo>
                <a:lnTo>
                  <a:pt x="18108" y="5214"/>
                </a:lnTo>
                <a:cubicBezTo>
                  <a:pt x="18108" y="5157"/>
                  <a:pt x="18085" y="5110"/>
                  <a:pt x="18055" y="5110"/>
                </a:cubicBezTo>
                <a:close/>
                <a:moveTo>
                  <a:pt x="18905" y="5110"/>
                </a:moveTo>
                <a:cubicBezTo>
                  <a:pt x="18876" y="5110"/>
                  <a:pt x="18852" y="5157"/>
                  <a:pt x="18852" y="5214"/>
                </a:cubicBezTo>
                <a:lnTo>
                  <a:pt x="18852" y="5434"/>
                </a:lnTo>
                <a:cubicBezTo>
                  <a:pt x="18852" y="5492"/>
                  <a:pt x="18876" y="5539"/>
                  <a:pt x="18905" y="5539"/>
                </a:cubicBezTo>
                <a:cubicBezTo>
                  <a:pt x="18934" y="5539"/>
                  <a:pt x="18958" y="5492"/>
                  <a:pt x="18958" y="5434"/>
                </a:cubicBezTo>
                <a:lnTo>
                  <a:pt x="18958" y="5214"/>
                </a:lnTo>
                <a:cubicBezTo>
                  <a:pt x="18958" y="5157"/>
                  <a:pt x="18934" y="5110"/>
                  <a:pt x="18905" y="5110"/>
                </a:cubicBezTo>
                <a:close/>
                <a:moveTo>
                  <a:pt x="19220" y="5110"/>
                </a:moveTo>
                <a:cubicBezTo>
                  <a:pt x="19191" y="5110"/>
                  <a:pt x="19167" y="5157"/>
                  <a:pt x="19167" y="5214"/>
                </a:cubicBezTo>
                <a:lnTo>
                  <a:pt x="19167" y="5434"/>
                </a:lnTo>
                <a:cubicBezTo>
                  <a:pt x="19167" y="5492"/>
                  <a:pt x="19191" y="5539"/>
                  <a:pt x="19220" y="5539"/>
                </a:cubicBezTo>
                <a:cubicBezTo>
                  <a:pt x="19249" y="5539"/>
                  <a:pt x="19273" y="5492"/>
                  <a:pt x="19273" y="5434"/>
                </a:cubicBezTo>
                <a:lnTo>
                  <a:pt x="19273" y="5214"/>
                </a:lnTo>
                <a:cubicBezTo>
                  <a:pt x="19273" y="5157"/>
                  <a:pt x="19249" y="5110"/>
                  <a:pt x="19220" y="5110"/>
                </a:cubicBezTo>
                <a:close/>
                <a:moveTo>
                  <a:pt x="20069" y="5110"/>
                </a:moveTo>
                <a:cubicBezTo>
                  <a:pt x="20040" y="5110"/>
                  <a:pt x="20016" y="5157"/>
                  <a:pt x="20016" y="5214"/>
                </a:cubicBezTo>
                <a:lnTo>
                  <a:pt x="20016" y="5434"/>
                </a:lnTo>
                <a:cubicBezTo>
                  <a:pt x="20016" y="5492"/>
                  <a:pt x="20040" y="5539"/>
                  <a:pt x="20069" y="5539"/>
                </a:cubicBezTo>
                <a:cubicBezTo>
                  <a:pt x="20099" y="5539"/>
                  <a:pt x="20122" y="5492"/>
                  <a:pt x="20122" y="5434"/>
                </a:cubicBezTo>
                <a:lnTo>
                  <a:pt x="20122" y="5214"/>
                </a:lnTo>
                <a:cubicBezTo>
                  <a:pt x="20122" y="5157"/>
                  <a:pt x="20099" y="5110"/>
                  <a:pt x="20069" y="5110"/>
                </a:cubicBezTo>
                <a:close/>
                <a:moveTo>
                  <a:pt x="20384" y="5110"/>
                </a:moveTo>
                <a:cubicBezTo>
                  <a:pt x="20355" y="5110"/>
                  <a:pt x="20331" y="5157"/>
                  <a:pt x="20331" y="5214"/>
                </a:cubicBezTo>
                <a:lnTo>
                  <a:pt x="20331" y="5434"/>
                </a:lnTo>
                <a:cubicBezTo>
                  <a:pt x="20331" y="5492"/>
                  <a:pt x="20355" y="5539"/>
                  <a:pt x="20384" y="5539"/>
                </a:cubicBezTo>
                <a:cubicBezTo>
                  <a:pt x="20413" y="5539"/>
                  <a:pt x="20436" y="5492"/>
                  <a:pt x="20436" y="5434"/>
                </a:cubicBezTo>
                <a:lnTo>
                  <a:pt x="20436" y="5214"/>
                </a:lnTo>
                <a:cubicBezTo>
                  <a:pt x="20436" y="5157"/>
                  <a:pt x="20413" y="5110"/>
                  <a:pt x="20384" y="5110"/>
                </a:cubicBezTo>
                <a:close/>
                <a:moveTo>
                  <a:pt x="21234" y="5110"/>
                </a:moveTo>
                <a:cubicBezTo>
                  <a:pt x="21204" y="5110"/>
                  <a:pt x="21181" y="5157"/>
                  <a:pt x="21181" y="5214"/>
                </a:cubicBezTo>
                <a:lnTo>
                  <a:pt x="21181" y="5434"/>
                </a:lnTo>
                <a:cubicBezTo>
                  <a:pt x="21181" y="5492"/>
                  <a:pt x="21204" y="5539"/>
                  <a:pt x="21234" y="5539"/>
                </a:cubicBezTo>
                <a:cubicBezTo>
                  <a:pt x="21263" y="5539"/>
                  <a:pt x="21285" y="5492"/>
                  <a:pt x="21285" y="5434"/>
                </a:cubicBezTo>
                <a:lnTo>
                  <a:pt x="21285" y="5214"/>
                </a:lnTo>
                <a:cubicBezTo>
                  <a:pt x="21285" y="5157"/>
                  <a:pt x="21263" y="5110"/>
                  <a:pt x="21234" y="5110"/>
                </a:cubicBezTo>
                <a:close/>
                <a:moveTo>
                  <a:pt x="21547" y="5110"/>
                </a:moveTo>
                <a:cubicBezTo>
                  <a:pt x="21518" y="5110"/>
                  <a:pt x="21495" y="5157"/>
                  <a:pt x="21495" y="5214"/>
                </a:cubicBezTo>
                <a:lnTo>
                  <a:pt x="21495" y="5434"/>
                </a:lnTo>
                <a:cubicBezTo>
                  <a:pt x="21495" y="5492"/>
                  <a:pt x="21518" y="5539"/>
                  <a:pt x="21547" y="5539"/>
                </a:cubicBezTo>
                <a:cubicBezTo>
                  <a:pt x="21576" y="5539"/>
                  <a:pt x="21600" y="5492"/>
                  <a:pt x="21600" y="5434"/>
                </a:cubicBezTo>
                <a:lnTo>
                  <a:pt x="21600" y="5214"/>
                </a:lnTo>
                <a:cubicBezTo>
                  <a:pt x="21600" y="5157"/>
                  <a:pt x="21576" y="5110"/>
                  <a:pt x="21547" y="5110"/>
                </a:cubicBezTo>
                <a:close/>
                <a:moveTo>
                  <a:pt x="53" y="5840"/>
                </a:moveTo>
                <a:cubicBezTo>
                  <a:pt x="24" y="5840"/>
                  <a:pt x="0" y="5887"/>
                  <a:pt x="0" y="5944"/>
                </a:cubicBezTo>
                <a:lnTo>
                  <a:pt x="0" y="6164"/>
                </a:lnTo>
                <a:cubicBezTo>
                  <a:pt x="0" y="6222"/>
                  <a:pt x="24" y="6269"/>
                  <a:pt x="53" y="6269"/>
                </a:cubicBezTo>
                <a:cubicBezTo>
                  <a:pt x="82" y="6269"/>
                  <a:pt x="106" y="6222"/>
                  <a:pt x="106" y="6164"/>
                </a:cubicBezTo>
                <a:lnTo>
                  <a:pt x="106" y="5944"/>
                </a:lnTo>
                <a:cubicBezTo>
                  <a:pt x="106" y="5887"/>
                  <a:pt x="82" y="5840"/>
                  <a:pt x="53" y="5840"/>
                </a:cubicBezTo>
                <a:close/>
                <a:moveTo>
                  <a:pt x="367" y="5840"/>
                </a:moveTo>
                <a:cubicBezTo>
                  <a:pt x="338" y="5840"/>
                  <a:pt x="315" y="5887"/>
                  <a:pt x="315" y="5944"/>
                </a:cubicBezTo>
                <a:lnTo>
                  <a:pt x="315" y="6164"/>
                </a:lnTo>
                <a:cubicBezTo>
                  <a:pt x="315" y="6222"/>
                  <a:pt x="338" y="6269"/>
                  <a:pt x="367" y="6269"/>
                </a:cubicBezTo>
                <a:cubicBezTo>
                  <a:pt x="397" y="6269"/>
                  <a:pt x="420" y="6222"/>
                  <a:pt x="420" y="6164"/>
                </a:cubicBezTo>
                <a:lnTo>
                  <a:pt x="420" y="5944"/>
                </a:lnTo>
                <a:cubicBezTo>
                  <a:pt x="420" y="5887"/>
                  <a:pt x="397" y="5840"/>
                  <a:pt x="367" y="5840"/>
                </a:cubicBezTo>
                <a:close/>
                <a:moveTo>
                  <a:pt x="1217" y="5840"/>
                </a:moveTo>
                <a:cubicBezTo>
                  <a:pt x="1188" y="5840"/>
                  <a:pt x="1164" y="5887"/>
                  <a:pt x="1164" y="5944"/>
                </a:cubicBezTo>
                <a:lnTo>
                  <a:pt x="1164" y="6164"/>
                </a:lnTo>
                <a:cubicBezTo>
                  <a:pt x="1164" y="6222"/>
                  <a:pt x="1188" y="6269"/>
                  <a:pt x="1217" y="6269"/>
                </a:cubicBezTo>
                <a:cubicBezTo>
                  <a:pt x="1246" y="6269"/>
                  <a:pt x="1270" y="6222"/>
                  <a:pt x="1270" y="6164"/>
                </a:cubicBezTo>
                <a:lnTo>
                  <a:pt x="1270" y="5944"/>
                </a:lnTo>
                <a:cubicBezTo>
                  <a:pt x="1270" y="5887"/>
                  <a:pt x="1246" y="5840"/>
                  <a:pt x="1217" y="5840"/>
                </a:cubicBezTo>
                <a:close/>
                <a:moveTo>
                  <a:pt x="1532" y="5840"/>
                </a:moveTo>
                <a:cubicBezTo>
                  <a:pt x="1503" y="5840"/>
                  <a:pt x="1479" y="5887"/>
                  <a:pt x="1479" y="5944"/>
                </a:cubicBezTo>
                <a:lnTo>
                  <a:pt x="1479" y="6164"/>
                </a:lnTo>
                <a:cubicBezTo>
                  <a:pt x="1479" y="6222"/>
                  <a:pt x="1503" y="6269"/>
                  <a:pt x="1532" y="6269"/>
                </a:cubicBezTo>
                <a:cubicBezTo>
                  <a:pt x="1561" y="6269"/>
                  <a:pt x="1584" y="6222"/>
                  <a:pt x="1584" y="6164"/>
                </a:cubicBezTo>
                <a:lnTo>
                  <a:pt x="1584" y="5944"/>
                </a:lnTo>
                <a:cubicBezTo>
                  <a:pt x="1584" y="5887"/>
                  <a:pt x="1561" y="5840"/>
                  <a:pt x="1532" y="5840"/>
                </a:cubicBezTo>
                <a:close/>
                <a:moveTo>
                  <a:pt x="2380" y="5840"/>
                </a:moveTo>
                <a:cubicBezTo>
                  <a:pt x="2351" y="5840"/>
                  <a:pt x="2329" y="5887"/>
                  <a:pt x="2329" y="5944"/>
                </a:cubicBezTo>
                <a:lnTo>
                  <a:pt x="2329" y="6164"/>
                </a:lnTo>
                <a:cubicBezTo>
                  <a:pt x="2329" y="6222"/>
                  <a:pt x="2351" y="6269"/>
                  <a:pt x="2380" y="6269"/>
                </a:cubicBezTo>
                <a:cubicBezTo>
                  <a:pt x="2409" y="6269"/>
                  <a:pt x="2433" y="6222"/>
                  <a:pt x="2433" y="6164"/>
                </a:cubicBezTo>
                <a:lnTo>
                  <a:pt x="2433" y="5944"/>
                </a:lnTo>
                <a:cubicBezTo>
                  <a:pt x="2433" y="5887"/>
                  <a:pt x="2409" y="5840"/>
                  <a:pt x="2380" y="5840"/>
                </a:cubicBezTo>
                <a:close/>
                <a:moveTo>
                  <a:pt x="2695" y="5840"/>
                </a:moveTo>
                <a:cubicBezTo>
                  <a:pt x="2666" y="5840"/>
                  <a:pt x="2643" y="5887"/>
                  <a:pt x="2643" y="5944"/>
                </a:cubicBezTo>
                <a:lnTo>
                  <a:pt x="2643" y="6164"/>
                </a:lnTo>
                <a:cubicBezTo>
                  <a:pt x="2643" y="6222"/>
                  <a:pt x="2666" y="6269"/>
                  <a:pt x="2695" y="6269"/>
                </a:cubicBezTo>
                <a:cubicBezTo>
                  <a:pt x="2724" y="6269"/>
                  <a:pt x="2748" y="6222"/>
                  <a:pt x="2748" y="6164"/>
                </a:cubicBezTo>
                <a:lnTo>
                  <a:pt x="2748" y="5944"/>
                </a:lnTo>
                <a:cubicBezTo>
                  <a:pt x="2748" y="5887"/>
                  <a:pt x="2724" y="5840"/>
                  <a:pt x="2695" y="5840"/>
                </a:cubicBezTo>
                <a:close/>
                <a:moveTo>
                  <a:pt x="3545" y="5840"/>
                </a:moveTo>
                <a:cubicBezTo>
                  <a:pt x="3516" y="5840"/>
                  <a:pt x="3492" y="5887"/>
                  <a:pt x="3492" y="5944"/>
                </a:cubicBezTo>
                <a:lnTo>
                  <a:pt x="3492" y="6164"/>
                </a:lnTo>
                <a:cubicBezTo>
                  <a:pt x="3492" y="6222"/>
                  <a:pt x="3516" y="6269"/>
                  <a:pt x="3545" y="6269"/>
                </a:cubicBezTo>
                <a:cubicBezTo>
                  <a:pt x="3574" y="6269"/>
                  <a:pt x="3598" y="6222"/>
                  <a:pt x="3598" y="6164"/>
                </a:cubicBezTo>
                <a:lnTo>
                  <a:pt x="3598" y="5944"/>
                </a:lnTo>
                <a:cubicBezTo>
                  <a:pt x="3598" y="5887"/>
                  <a:pt x="3574" y="5840"/>
                  <a:pt x="3545" y="5840"/>
                </a:cubicBezTo>
                <a:close/>
                <a:moveTo>
                  <a:pt x="3859" y="5840"/>
                </a:moveTo>
                <a:cubicBezTo>
                  <a:pt x="3830" y="5840"/>
                  <a:pt x="3806" y="5887"/>
                  <a:pt x="3806" y="5944"/>
                </a:cubicBezTo>
                <a:lnTo>
                  <a:pt x="3806" y="6164"/>
                </a:lnTo>
                <a:cubicBezTo>
                  <a:pt x="3806" y="6222"/>
                  <a:pt x="3830" y="6269"/>
                  <a:pt x="3859" y="6269"/>
                </a:cubicBezTo>
                <a:cubicBezTo>
                  <a:pt x="3888" y="6269"/>
                  <a:pt x="3912" y="6222"/>
                  <a:pt x="3912" y="6164"/>
                </a:cubicBezTo>
                <a:lnTo>
                  <a:pt x="3912" y="5944"/>
                </a:lnTo>
                <a:cubicBezTo>
                  <a:pt x="3912" y="5887"/>
                  <a:pt x="3888" y="5840"/>
                  <a:pt x="3859" y="5840"/>
                </a:cubicBezTo>
                <a:close/>
                <a:moveTo>
                  <a:pt x="4709" y="5840"/>
                </a:moveTo>
                <a:cubicBezTo>
                  <a:pt x="4680" y="5840"/>
                  <a:pt x="4656" y="5887"/>
                  <a:pt x="4656" y="5944"/>
                </a:cubicBezTo>
                <a:lnTo>
                  <a:pt x="4656" y="6164"/>
                </a:lnTo>
                <a:cubicBezTo>
                  <a:pt x="4656" y="6222"/>
                  <a:pt x="4680" y="6269"/>
                  <a:pt x="4709" y="6269"/>
                </a:cubicBezTo>
                <a:cubicBezTo>
                  <a:pt x="4738" y="6269"/>
                  <a:pt x="4762" y="6222"/>
                  <a:pt x="4762" y="6164"/>
                </a:cubicBezTo>
                <a:lnTo>
                  <a:pt x="4762" y="5944"/>
                </a:lnTo>
                <a:cubicBezTo>
                  <a:pt x="4762" y="5887"/>
                  <a:pt x="4738" y="5840"/>
                  <a:pt x="4709" y="5840"/>
                </a:cubicBezTo>
                <a:close/>
                <a:moveTo>
                  <a:pt x="5023" y="5840"/>
                </a:moveTo>
                <a:cubicBezTo>
                  <a:pt x="4994" y="5840"/>
                  <a:pt x="4970" y="5887"/>
                  <a:pt x="4970" y="5944"/>
                </a:cubicBezTo>
                <a:lnTo>
                  <a:pt x="4970" y="6164"/>
                </a:lnTo>
                <a:cubicBezTo>
                  <a:pt x="4970" y="6222"/>
                  <a:pt x="4994" y="6269"/>
                  <a:pt x="5023" y="6269"/>
                </a:cubicBezTo>
                <a:cubicBezTo>
                  <a:pt x="5053" y="6269"/>
                  <a:pt x="5076" y="6222"/>
                  <a:pt x="5076" y="6164"/>
                </a:cubicBezTo>
                <a:lnTo>
                  <a:pt x="5076" y="5944"/>
                </a:lnTo>
                <a:cubicBezTo>
                  <a:pt x="5076" y="5887"/>
                  <a:pt x="5053" y="5840"/>
                  <a:pt x="5023" y="5840"/>
                </a:cubicBezTo>
                <a:close/>
                <a:moveTo>
                  <a:pt x="5873" y="5840"/>
                </a:moveTo>
                <a:cubicBezTo>
                  <a:pt x="5844" y="5840"/>
                  <a:pt x="5820" y="5887"/>
                  <a:pt x="5820" y="5944"/>
                </a:cubicBezTo>
                <a:lnTo>
                  <a:pt x="5820" y="6164"/>
                </a:lnTo>
                <a:cubicBezTo>
                  <a:pt x="5820" y="6222"/>
                  <a:pt x="5844" y="6269"/>
                  <a:pt x="5873" y="6269"/>
                </a:cubicBezTo>
                <a:cubicBezTo>
                  <a:pt x="5902" y="6269"/>
                  <a:pt x="5926" y="6222"/>
                  <a:pt x="5926" y="6164"/>
                </a:cubicBezTo>
                <a:lnTo>
                  <a:pt x="5926" y="5944"/>
                </a:lnTo>
                <a:cubicBezTo>
                  <a:pt x="5926" y="5887"/>
                  <a:pt x="5902" y="5840"/>
                  <a:pt x="5873" y="5840"/>
                </a:cubicBezTo>
                <a:close/>
                <a:moveTo>
                  <a:pt x="6188" y="5840"/>
                </a:moveTo>
                <a:cubicBezTo>
                  <a:pt x="6159" y="5840"/>
                  <a:pt x="6135" y="5887"/>
                  <a:pt x="6135" y="5944"/>
                </a:cubicBezTo>
                <a:lnTo>
                  <a:pt x="6135" y="6164"/>
                </a:lnTo>
                <a:cubicBezTo>
                  <a:pt x="6135" y="6222"/>
                  <a:pt x="6159" y="6269"/>
                  <a:pt x="6188" y="6269"/>
                </a:cubicBezTo>
                <a:cubicBezTo>
                  <a:pt x="6217" y="6269"/>
                  <a:pt x="6240" y="6222"/>
                  <a:pt x="6240" y="6164"/>
                </a:cubicBezTo>
                <a:lnTo>
                  <a:pt x="6240" y="5944"/>
                </a:lnTo>
                <a:cubicBezTo>
                  <a:pt x="6240" y="5887"/>
                  <a:pt x="6217" y="5840"/>
                  <a:pt x="6188" y="5840"/>
                </a:cubicBezTo>
                <a:close/>
                <a:moveTo>
                  <a:pt x="7036" y="5840"/>
                </a:moveTo>
                <a:cubicBezTo>
                  <a:pt x="7007" y="5840"/>
                  <a:pt x="6984" y="5887"/>
                  <a:pt x="6984" y="5944"/>
                </a:cubicBezTo>
                <a:lnTo>
                  <a:pt x="6984" y="6164"/>
                </a:lnTo>
                <a:cubicBezTo>
                  <a:pt x="6984" y="6222"/>
                  <a:pt x="7007" y="6269"/>
                  <a:pt x="7036" y="6269"/>
                </a:cubicBezTo>
                <a:cubicBezTo>
                  <a:pt x="7065" y="6269"/>
                  <a:pt x="7089" y="6222"/>
                  <a:pt x="7089" y="6164"/>
                </a:cubicBezTo>
                <a:lnTo>
                  <a:pt x="7089" y="5944"/>
                </a:lnTo>
                <a:cubicBezTo>
                  <a:pt x="7089" y="5887"/>
                  <a:pt x="7065" y="5840"/>
                  <a:pt x="7036" y="5840"/>
                </a:cubicBezTo>
                <a:close/>
                <a:moveTo>
                  <a:pt x="7351" y="5840"/>
                </a:moveTo>
                <a:cubicBezTo>
                  <a:pt x="7322" y="5840"/>
                  <a:pt x="7299" y="5887"/>
                  <a:pt x="7299" y="5944"/>
                </a:cubicBezTo>
                <a:lnTo>
                  <a:pt x="7299" y="6164"/>
                </a:lnTo>
                <a:cubicBezTo>
                  <a:pt x="7299" y="6222"/>
                  <a:pt x="7322" y="6269"/>
                  <a:pt x="7351" y="6269"/>
                </a:cubicBezTo>
                <a:cubicBezTo>
                  <a:pt x="7380" y="6269"/>
                  <a:pt x="7404" y="6222"/>
                  <a:pt x="7404" y="6164"/>
                </a:cubicBezTo>
                <a:lnTo>
                  <a:pt x="7404" y="5944"/>
                </a:lnTo>
                <a:cubicBezTo>
                  <a:pt x="7404" y="5887"/>
                  <a:pt x="7380" y="5840"/>
                  <a:pt x="7351" y="5840"/>
                </a:cubicBezTo>
                <a:close/>
                <a:moveTo>
                  <a:pt x="8201" y="5840"/>
                </a:moveTo>
                <a:cubicBezTo>
                  <a:pt x="8171" y="5840"/>
                  <a:pt x="8148" y="5887"/>
                  <a:pt x="8148" y="5944"/>
                </a:cubicBezTo>
                <a:lnTo>
                  <a:pt x="8148" y="6164"/>
                </a:lnTo>
                <a:cubicBezTo>
                  <a:pt x="8148" y="6222"/>
                  <a:pt x="8171" y="6269"/>
                  <a:pt x="8201" y="6269"/>
                </a:cubicBezTo>
                <a:cubicBezTo>
                  <a:pt x="8230" y="6269"/>
                  <a:pt x="8254" y="6222"/>
                  <a:pt x="8254" y="6164"/>
                </a:cubicBezTo>
                <a:lnTo>
                  <a:pt x="8254" y="5944"/>
                </a:lnTo>
                <a:cubicBezTo>
                  <a:pt x="8254" y="5887"/>
                  <a:pt x="8230" y="5840"/>
                  <a:pt x="8201" y="5840"/>
                </a:cubicBezTo>
                <a:close/>
                <a:moveTo>
                  <a:pt x="8515" y="5840"/>
                </a:moveTo>
                <a:cubicBezTo>
                  <a:pt x="8486" y="5840"/>
                  <a:pt x="8462" y="5887"/>
                  <a:pt x="8462" y="5944"/>
                </a:cubicBezTo>
                <a:lnTo>
                  <a:pt x="8462" y="6164"/>
                </a:lnTo>
                <a:cubicBezTo>
                  <a:pt x="8462" y="6222"/>
                  <a:pt x="8486" y="6269"/>
                  <a:pt x="8515" y="6269"/>
                </a:cubicBezTo>
                <a:cubicBezTo>
                  <a:pt x="8544" y="6269"/>
                  <a:pt x="8568" y="6222"/>
                  <a:pt x="8568" y="6164"/>
                </a:cubicBezTo>
                <a:lnTo>
                  <a:pt x="8568" y="5944"/>
                </a:lnTo>
                <a:cubicBezTo>
                  <a:pt x="8568" y="5887"/>
                  <a:pt x="8544" y="5840"/>
                  <a:pt x="8515" y="5840"/>
                </a:cubicBezTo>
                <a:close/>
                <a:moveTo>
                  <a:pt x="9365" y="5840"/>
                </a:moveTo>
                <a:cubicBezTo>
                  <a:pt x="9336" y="5840"/>
                  <a:pt x="9312" y="5887"/>
                  <a:pt x="9312" y="5944"/>
                </a:cubicBezTo>
                <a:lnTo>
                  <a:pt x="9312" y="6164"/>
                </a:lnTo>
                <a:cubicBezTo>
                  <a:pt x="9312" y="6222"/>
                  <a:pt x="9336" y="6269"/>
                  <a:pt x="9365" y="6269"/>
                </a:cubicBezTo>
                <a:cubicBezTo>
                  <a:pt x="9394" y="6269"/>
                  <a:pt x="9418" y="6222"/>
                  <a:pt x="9418" y="6164"/>
                </a:cubicBezTo>
                <a:lnTo>
                  <a:pt x="9418" y="5944"/>
                </a:lnTo>
                <a:cubicBezTo>
                  <a:pt x="9418" y="5887"/>
                  <a:pt x="9394" y="5840"/>
                  <a:pt x="9365" y="5840"/>
                </a:cubicBezTo>
                <a:close/>
                <a:moveTo>
                  <a:pt x="9679" y="5840"/>
                </a:moveTo>
                <a:cubicBezTo>
                  <a:pt x="9650" y="5840"/>
                  <a:pt x="9626" y="5887"/>
                  <a:pt x="9626" y="5944"/>
                </a:cubicBezTo>
                <a:lnTo>
                  <a:pt x="9626" y="6164"/>
                </a:lnTo>
                <a:cubicBezTo>
                  <a:pt x="9626" y="6222"/>
                  <a:pt x="9650" y="6269"/>
                  <a:pt x="9679" y="6269"/>
                </a:cubicBezTo>
                <a:cubicBezTo>
                  <a:pt x="9708" y="6269"/>
                  <a:pt x="9732" y="6222"/>
                  <a:pt x="9732" y="6164"/>
                </a:cubicBezTo>
                <a:lnTo>
                  <a:pt x="9732" y="5944"/>
                </a:lnTo>
                <a:cubicBezTo>
                  <a:pt x="9732" y="5887"/>
                  <a:pt x="9708" y="5840"/>
                  <a:pt x="9679" y="5840"/>
                </a:cubicBezTo>
                <a:close/>
                <a:moveTo>
                  <a:pt x="10529" y="5840"/>
                </a:moveTo>
                <a:cubicBezTo>
                  <a:pt x="10500" y="5840"/>
                  <a:pt x="10476" y="5887"/>
                  <a:pt x="10476" y="5944"/>
                </a:cubicBezTo>
                <a:lnTo>
                  <a:pt x="10476" y="6164"/>
                </a:lnTo>
                <a:cubicBezTo>
                  <a:pt x="10476" y="6222"/>
                  <a:pt x="10500" y="6269"/>
                  <a:pt x="10529" y="6269"/>
                </a:cubicBezTo>
                <a:cubicBezTo>
                  <a:pt x="10558" y="6269"/>
                  <a:pt x="10582" y="6222"/>
                  <a:pt x="10582" y="6164"/>
                </a:cubicBezTo>
                <a:lnTo>
                  <a:pt x="10582" y="5944"/>
                </a:lnTo>
                <a:cubicBezTo>
                  <a:pt x="10582" y="5887"/>
                  <a:pt x="10558" y="5840"/>
                  <a:pt x="10529" y="5840"/>
                </a:cubicBezTo>
                <a:close/>
                <a:moveTo>
                  <a:pt x="10844" y="5840"/>
                </a:moveTo>
                <a:cubicBezTo>
                  <a:pt x="10814" y="5840"/>
                  <a:pt x="10791" y="5887"/>
                  <a:pt x="10791" y="5944"/>
                </a:cubicBezTo>
                <a:lnTo>
                  <a:pt x="10791" y="6164"/>
                </a:lnTo>
                <a:cubicBezTo>
                  <a:pt x="10791" y="6222"/>
                  <a:pt x="10814" y="6269"/>
                  <a:pt x="10844" y="6269"/>
                </a:cubicBezTo>
                <a:cubicBezTo>
                  <a:pt x="10873" y="6269"/>
                  <a:pt x="10895" y="6222"/>
                  <a:pt x="10895" y="6164"/>
                </a:cubicBezTo>
                <a:lnTo>
                  <a:pt x="10895" y="5944"/>
                </a:lnTo>
                <a:cubicBezTo>
                  <a:pt x="10895" y="5887"/>
                  <a:pt x="10873" y="5840"/>
                  <a:pt x="10844" y="5840"/>
                </a:cubicBezTo>
                <a:close/>
                <a:moveTo>
                  <a:pt x="11692" y="5840"/>
                </a:moveTo>
                <a:cubicBezTo>
                  <a:pt x="11663" y="5840"/>
                  <a:pt x="11640" y="5887"/>
                  <a:pt x="11640" y="5944"/>
                </a:cubicBezTo>
                <a:lnTo>
                  <a:pt x="11640" y="6164"/>
                </a:lnTo>
                <a:cubicBezTo>
                  <a:pt x="11640" y="6222"/>
                  <a:pt x="11663" y="6269"/>
                  <a:pt x="11692" y="6269"/>
                </a:cubicBezTo>
                <a:cubicBezTo>
                  <a:pt x="11721" y="6269"/>
                  <a:pt x="11745" y="6222"/>
                  <a:pt x="11745" y="6164"/>
                </a:cubicBezTo>
                <a:lnTo>
                  <a:pt x="11745" y="5944"/>
                </a:lnTo>
                <a:cubicBezTo>
                  <a:pt x="11745" y="5887"/>
                  <a:pt x="11721" y="5840"/>
                  <a:pt x="11692" y="5840"/>
                </a:cubicBezTo>
                <a:close/>
                <a:moveTo>
                  <a:pt x="12007" y="5840"/>
                </a:moveTo>
                <a:cubicBezTo>
                  <a:pt x="11978" y="5840"/>
                  <a:pt x="11955" y="5887"/>
                  <a:pt x="11955" y="5944"/>
                </a:cubicBezTo>
                <a:lnTo>
                  <a:pt x="11955" y="6164"/>
                </a:lnTo>
                <a:cubicBezTo>
                  <a:pt x="11955" y="6222"/>
                  <a:pt x="11978" y="6269"/>
                  <a:pt x="12007" y="6269"/>
                </a:cubicBezTo>
                <a:cubicBezTo>
                  <a:pt x="12036" y="6269"/>
                  <a:pt x="12060" y="6222"/>
                  <a:pt x="12060" y="6164"/>
                </a:cubicBezTo>
                <a:lnTo>
                  <a:pt x="12060" y="5944"/>
                </a:lnTo>
                <a:cubicBezTo>
                  <a:pt x="12060" y="5887"/>
                  <a:pt x="12036" y="5840"/>
                  <a:pt x="12007" y="5840"/>
                </a:cubicBezTo>
                <a:close/>
                <a:moveTo>
                  <a:pt x="12856" y="5840"/>
                </a:moveTo>
                <a:cubicBezTo>
                  <a:pt x="12827" y="5840"/>
                  <a:pt x="12804" y="5887"/>
                  <a:pt x="12804" y="5944"/>
                </a:cubicBezTo>
                <a:lnTo>
                  <a:pt x="12804" y="6164"/>
                </a:lnTo>
                <a:cubicBezTo>
                  <a:pt x="12804" y="6222"/>
                  <a:pt x="12827" y="6269"/>
                  <a:pt x="12856" y="6269"/>
                </a:cubicBezTo>
                <a:cubicBezTo>
                  <a:pt x="12886" y="6269"/>
                  <a:pt x="12909" y="6222"/>
                  <a:pt x="12909" y="6164"/>
                </a:cubicBezTo>
                <a:lnTo>
                  <a:pt x="12909" y="5944"/>
                </a:lnTo>
                <a:cubicBezTo>
                  <a:pt x="12909" y="5887"/>
                  <a:pt x="12886" y="5840"/>
                  <a:pt x="12856" y="5840"/>
                </a:cubicBezTo>
                <a:close/>
                <a:moveTo>
                  <a:pt x="13171" y="5840"/>
                </a:moveTo>
                <a:cubicBezTo>
                  <a:pt x="13142" y="5840"/>
                  <a:pt x="13118" y="5887"/>
                  <a:pt x="13118" y="5944"/>
                </a:cubicBezTo>
                <a:lnTo>
                  <a:pt x="13118" y="6164"/>
                </a:lnTo>
                <a:cubicBezTo>
                  <a:pt x="13118" y="6222"/>
                  <a:pt x="13142" y="6269"/>
                  <a:pt x="13171" y="6269"/>
                </a:cubicBezTo>
                <a:cubicBezTo>
                  <a:pt x="13200" y="6269"/>
                  <a:pt x="13224" y="6222"/>
                  <a:pt x="13224" y="6164"/>
                </a:cubicBezTo>
                <a:lnTo>
                  <a:pt x="13224" y="5944"/>
                </a:lnTo>
                <a:cubicBezTo>
                  <a:pt x="13224" y="5887"/>
                  <a:pt x="13200" y="5840"/>
                  <a:pt x="13171" y="5840"/>
                </a:cubicBezTo>
                <a:close/>
                <a:moveTo>
                  <a:pt x="14021" y="5840"/>
                </a:moveTo>
                <a:cubicBezTo>
                  <a:pt x="13992" y="5840"/>
                  <a:pt x="13968" y="5887"/>
                  <a:pt x="13968" y="5944"/>
                </a:cubicBezTo>
                <a:lnTo>
                  <a:pt x="13968" y="6164"/>
                </a:lnTo>
                <a:cubicBezTo>
                  <a:pt x="13968" y="6222"/>
                  <a:pt x="13992" y="6269"/>
                  <a:pt x="14021" y="6269"/>
                </a:cubicBezTo>
                <a:cubicBezTo>
                  <a:pt x="14050" y="6269"/>
                  <a:pt x="14074" y="6222"/>
                  <a:pt x="14074" y="6164"/>
                </a:cubicBezTo>
                <a:lnTo>
                  <a:pt x="14074" y="5944"/>
                </a:lnTo>
                <a:cubicBezTo>
                  <a:pt x="14074" y="5887"/>
                  <a:pt x="14050" y="5840"/>
                  <a:pt x="14021" y="5840"/>
                </a:cubicBezTo>
                <a:close/>
                <a:moveTo>
                  <a:pt x="14335" y="5840"/>
                </a:moveTo>
                <a:cubicBezTo>
                  <a:pt x="14306" y="5840"/>
                  <a:pt x="14282" y="5887"/>
                  <a:pt x="14282" y="5944"/>
                </a:cubicBezTo>
                <a:lnTo>
                  <a:pt x="14282" y="6164"/>
                </a:lnTo>
                <a:cubicBezTo>
                  <a:pt x="14282" y="6222"/>
                  <a:pt x="14306" y="6269"/>
                  <a:pt x="14335" y="6269"/>
                </a:cubicBezTo>
                <a:cubicBezTo>
                  <a:pt x="14364" y="6269"/>
                  <a:pt x="14388" y="6222"/>
                  <a:pt x="14388" y="6164"/>
                </a:cubicBezTo>
                <a:lnTo>
                  <a:pt x="14388" y="5944"/>
                </a:lnTo>
                <a:cubicBezTo>
                  <a:pt x="14388" y="5887"/>
                  <a:pt x="14364" y="5840"/>
                  <a:pt x="14335" y="5840"/>
                </a:cubicBezTo>
                <a:close/>
                <a:moveTo>
                  <a:pt x="15185" y="5840"/>
                </a:moveTo>
                <a:cubicBezTo>
                  <a:pt x="15156" y="5840"/>
                  <a:pt x="15132" y="5887"/>
                  <a:pt x="15132" y="5944"/>
                </a:cubicBezTo>
                <a:lnTo>
                  <a:pt x="15132" y="6164"/>
                </a:lnTo>
                <a:cubicBezTo>
                  <a:pt x="15132" y="6222"/>
                  <a:pt x="15156" y="6269"/>
                  <a:pt x="15185" y="6269"/>
                </a:cubicBezTo>
                <a:cubicBezTo>
                  <a:pt x="15214" y="6269"/>
                  <a:pt x="15237" y="6222"/>
                  <a:pt x="15237" y="6164"/>
                </a:cubicBezTo>
                <a:lnTo>
                  <a:pt x="15237" y="5944"/>
                </a:lnTo>
                <a:cubicBezTo>
                  <a:pt x="15237" y="5887"/>
                  <a:pt x="15214" y="5840"/>
                  <a:pt x="15185" y="5840"/>
                </a:cubicBezTo>
                <a:close/>
                <a:moveTo>
                  <a:pt x="15500" y="5840"/>
                </a:moveTo>
                <a:cubicBezTo>
                  <a:pt x="15470" y="5840"/>
                  <a:pt x="15447" y="5887"/>
                  <a:pt x="15447" y="5944"/>
                </a:cubicBezTo>
                <a:lnTo>
                  <a:pt x="15447" y="6164"/>
                </a:lnTo>
                <a:cubicBezTo>
                  <a:pt x="15447" y="6222"/>
                  <a:pt x="15470" y="6269"/>
                  <a:pt x="15500" y="6269"/>
                </a:cubicBezTo>
                <a:cubicBezTo>
                  <a:pt x="15529" y="6269"/>
                  <a:pt x="15551" y="6222"/>
                  <a:pt x="15551" y="6164"/>
                </a:cubicBezTo>
                <a:lnTo>
                  <a:pt x="15551" y="5944"/>
                </a:lnTo>
                <a:cubicBezTo>
                  <a:pt x="15551" y="5887"/>
                  <a:pt x="15529" y="5840"/>
                  <a:pt x="15500" y="5840"/>
                </a:cubicBezTo>
                <a:close/>
                <a:moveTo>
                  <a:pt x="16349" y="5840"/>
                </a:moveTo>
                <a:cubicBezTo>
                  <a:pt x="16320" y="5840"/>
                  <a:pt x="16296" y="5887"/>
                  <a:pt x="16296" y="5944"/>
                </a:cubicBezTo>
                <a:lnTo>
                  <a:pt x="16296" y="6164"/>
                </a:lnTo>
                <a:cubicBezTo>
                  <a:pt x="16296" y="6222"/>
                  <a:pt x="16320" y="6269"/>
                  <a:pt x="16349" y="6269"/>
                </a:cubicBezTo>
                <a:cubicBezTo>
                  <a:pt x="16378" y="6269"/>
                  <a:pt x="16401" y="6222"/>
                  <a:pt x="16401" y="6164"/>
                </a:cubicBezTo>
                <a:lnTo>
                  <a:pt x="16401" y="5944"/>
                </a:lnTo>
                <a:cubicBezTo>
                  <a:pt x="16401" y="5887"/>
                  <a:pt x="16378" y="5840"/>
                  <a:pt x="16349" y="5840"/>
                </a:cubicBezTo>
                <a:close/>
                <a:moveTo>
                  <a:pt x="16663" y="5840"/>
                </a:moveTo>
                <a:cubicBezTo>
                  <a:pt x="16634" y="5840"/>
                  <a:pt x="16611" y="5887"/>
                  <a:pt x="16611" y="5944"/>
                </a:cubicBezTo>
                <a:lnTo>
                  <a:pt x="16611" y="6164"/>
                </a:lnTo>
                <a:cubicBezTo>
                  <a:pt x="16611" y="6222"/>
                  <a:pt x="16634" y="6269"/>
                  <a:pt x="16663" y="6269"/>
                </a:cubicBezTo>
                <a:cubicBezTo>
                  <a:pt x="16692" y="6269"/>
                  <a:pt x="16716" y="6222"/>
                  <a:pt x="16716" y="6164"/>
                </a:cubicBezTo>
                <a:lnTo>
                  <a:pt x="16716" y="5944"/>
                </a:lnTo>
                <a:cubicBezTo>
                  <a:pt x="16716" y="5887"/>
                  <a:pt x="16692" y="5840"/>
                  <a:pt x="16663" y="5840"/>
                </a:cubicBezTo>
                <a:close/>
                <a:moveTo>
                  <a:pt x="17512" y="5840"/>
                </a:moveTo>
                <a:cubicBezTo>
                  <a:pt x="17483" y="5840"/>
                  <a:pt x="17459" y="5887"/>
                  <a:pt x="17459" y="5944"/>
                </a:cubicBezTo>
                <a:lnTo>
                  <a:pt x="17459" y="6164"/>
                </a:lnTo>
                <a:cubicBezTo>
                  <a:pt x="17459" y="6222"/>
                  <a:pt x="17483" y="6269"/>
                  <a:pt x="17512" y="6269"/>
                </a:cubicBezTo>
                <a:cubicBezTo>
                  <a:pt x="17541" y="6269"/>
                  <a:pt x="17565" y="6222"/>
                  <a:pt x="17565" y="6164"/>
                </a:cubicBezTo>
                <a:lnTo>
                  <a:pt x="17565" y="5944"/>
                </a:lnTo>
                <a:cubicBezTo>
                  <a:pt x="17565" y="5887"/>
                  <a:pt x="17541" y="5840"/>
                  <a:pt x="17512" y="5840"/>
                </a:cubicBezTo>
                <a:close/>
                <a:moveTo>
                  <a:pt x="17827" y="5840"/>
                </a:moveTo>
                <a:cubicBezTo>
                  <a:pt x="17798" y="5840"/>
                  <a:pt x="17774" y="5887"/>
                  <a:pt x="17774" y="5944"/>
                </a:cubicBezTo>
                <a:lnTo>
                  <a:pt x="17774" y="6164"/>
                </a:lnTo>
                <a:cubicBezTo>
                  <a:pt x="17774" y="6222"/>
                  <a:pt x="17798" y="6269"/>
                  <a:pt x="17827" y="6269"/>
                </a:cubicBezTo>
                <a:cubicBezTo>
                  <a:pt x="17856" y="6269"/>
                  <a:pt x="17880" y="6222"/>
                  <a:pt x="17880" y="6164"/>
                </a:cubicBezTo>
                <a:lnTo>
                  <a:pt x="17880" y="5944"/>
                </a:lnTo>
                <a:cubicBezTo>
                  <a:pt x="17880" y="5887"/>
                  <a:pt x="17856" y="5840"/>
                  <a:pt x="17827" y="5840"/>
                </a:cubicBezTo>
                <a:close/>
                <a:moveTo>
                  <a:pt x="18677" y="5840"/>
                </a:moveTo>
                <a:cubicBezTo>
                  <a:pt x="18648" y="5840"/>
                  <a:pt x="18624" y="5887"/>
                  <a:pt x="18624" y="5944"/>
                </a:cubicBezTo>
                <a:lnTo>
                  <a:pt x="18624" y="6164"/>
                </a:lnTo>
                <a:cubicBezTo>
                  <a:pt x="18624" y="6222"/>
                  <a:pt x="18648" y="6269"/>
                  <a:pt x="18677" y="6269"/>
                </a:cubicBezTo>
                <a:cubicBezTo>
                  <a:pt x="18706" y="6269"/>
                  <a:pt x="18730" y="6222"/>
                  <a:pt x="18730" y="6164"/>
                </a:cubicBezTo>
                <a:lnTo>
                  <a:pt x="18730" y="5944"/>
                </a:lnTo>
                <a:cubicBezTo>
                  <a:pt x="18730" y="5887"/>
                  <a:pt x="18706" y="5840"/>
                  <a:pt x="18677" y="5840"/>
                </a:cubicBezTo>
                <a:close/>
                <a:moveTo>
                  <a:pt x="18991" y="5840"/>
                </a:moveTo>
                <a:cubicBezTo>
                  <a:pt x="18962" y="5840"/>
                  <a:pt x="18938" y="5887"/>
                  <a:pt x="18938" y="5944"/>
                </a:cubicBezTo>
                <a:lnTo>
                  <a:pt x="18938" y="6164"/>
                </a:lnTo>
                <a:cubicBezTo>
                  <a:pt x="18938" y="6222"/>
                  <a:pt x="18962" y="6269"/>
                  <a:pt x="18991" y="6269"/>
                </a:cubicBezTo>
                <a:cubicBezTo>
                  <a:pt x="19020" y="6269"/>
                  <a:pt x="19044" y="6222"/>
                  <a:pt x="19044" y="6164"/>
                </a:cubicBezTo>
                <a:lnTo>
                  <a:pt x="19044" y="5944"/>
                </a:lnTo>
                <a:cubicBezTo>
                  <a:pt x="19044" y="5887"/>
                  <a:pt x="19020" y="5840"/>
                  <a:pt x="18991" y="5840"/>
                </a:cubicBezTo>
                <a:close/>
                <a:moveTo>
                  <a:pt x="19841" y="5840"/>
                </a:moveTo>
                <a:cubicBezTo>
                  <a:pt x="19812" y="5840"/>
                  <a:pt x="19788" y="5887"/>
                  <a:pt x="19788" y="5944"/>
                </a:cubicBezTo>
                <a:lnTo>
                  <a:pt x="19788" y="6164"/>
                </a:lnTo>
                <a:cubicBezTo>
                  <a:pt x="19788" y="6222"/>
                  <a:pt x="19812" y="6269"/>
                  <a:pt x="19841" y="6269"/>
                </a:cubicBezTo>
                <a:cubicBezTo>
                  <a:pt x="19870" y="6269"/>
                  <a:pt x="19894" y="6222"/>
                  <a:pt x="19894" y="6164"/>
                </a:cubicBezTo>
                <a:lnTo>
                  <a:pt x="19894" y="5944"/>
                </a:lnTo>
                <a:cubicBezTo>
                  <a:pt x="19894" y="5887"/>
                  <a:pt x="19870" y="5840"/>
                  <a:pt x="19841" y="5840"/>
                </a:cubicBezTo>
                <a:close/>
                <a:moveTo>
                  <a:pt x="20155" y="5840"/>
                </a:moveTo>
                <a:cubicBezTo>
                  <a:pt x="20126" y="5840"/>
                  <a:pt x="20102" y="5887"/>
                  <a:pt x="20102" y="5944"/>
                </a:cubicBezTo>
                <a:lnTo>
                  <a:pt x="20102" y="6164"/>
                </a:lnTo>
                <a:cubicBezTo>
                  <a:pt x="20102" y="6222"/>
                  <a:pt x="20126" y="6269"/>
                  <a:pt x="20155" y="6269"/>
                </a:cubicBezTo>
                <a:cubicBezTo>
                  <a:pt x="20184" y="6269"/>
                  <a:pt x="20207" y="6222"/>
                  <a:pt x="20207" y="6164"/>
                </a:cubicBezTo>
                <a:lnTo>
                  <a:pt x="20207" y="5944"/>
                </a:lnTo>
                <a:cubicBezTo>
                  <a:pt x="20207" y="5887"/>
                  <a:pt x="20184" y="5840"/>
                  <a:pt x="20155" y="5840"/>
                </a:cubicBezTo>
                <a:close/>
                <a:moveTo>
                  <a:pt x="21004" y="5840"/>
                </a:moveTo>
                <a:cubicBezTo>
                  <a:pt x="20975" y="5840"/>
                  <a:pt x="20952" y="5887"/>
                  <a:pt x="20952" y="5944"/>
                </a:cubicBezTo>
                <a:lnTo>
                  <a:pt x="20952" y="6164"/>
                </a:lnTo>
                <a:cubicBezTo>
                  <a:pt x="20952" y="6222"/>
                  <a:pt x="20975" y="6269"/>
                  <a:pt x="21004" y="6269"/>
                </a:cubicBezTo>
                <a:cubicBezTo>
                  <a:pt x="21033" y="6269"/>
                  <a:pt x="21057" y="6222"/>
                  <a:pt x="21057" y="6164"/>
                </a:cubicBezTo>
                <a:lnTo>
                  <a:pt x="21057" y="5944"/>
                </a:lnTo>
                <a:cubicBezTo>
                  <a:pt x="21057" y="5887"/>
                  <a:pt x="21033" y="5840"/>
                  <a:pt x="21004" y="5840"/>
                </a:cubicBezTo>
                <a:close/>
                <a:moveTo>
                  <a:pt x="21319" y="5840"/>
                </a:moveTo>
                <a:cubicBezTo>
                  <a:pt x="21289" y="5840"/>
                  <a:pt x="21267" y="5887"/>
                  <a:pt x="21267" y="5944"/>
                </a:cubicBezTo>
                <a:lnTo>
                  <a:pt x="21267" y="6164"/>
                </a:lnTo>
                <a:cubicBezTo>
                  <a:pt x="21267" y="6222"/>
                  <a:pt x="21289" y="6269"/>
                  <a:pt x="21319" y="6269"/>
                </a:cubicBezTo>
                <a:cubicBezTo>
                  <a:pt x="21348" y="6269"/>
                  <a:pt x="21372" y="6222"/>
                  <a:pt x="21372" y="6164"/>
                </a:cubicBezTo>
                <a:lnTo>
                  <a:pt x="21372" y="5944"/>
                </a:lnTo>
                <a:cubicBezTo>
                  <a:pt x="21372" y="5887"/>
                  <a:pt x="21348" y="5840"/>
                  <a:pt x="21319" y="5840"/>
                </a:cubicBezTo>
                <a:close/>
                <a:moveTo>
                  <a:pt x="281" y="6570"/>
                </a:moveTo>
                <a:cubicBezTo>
                  <a:pt x="252" y="6570"/>
                  <a:pt x="228" y="6617"/>
                  <a:pt x="228" y="6674"/>
                </a:cubicBezTo>
                <a:lnTo>
                  <a:pt x="228" y="6894"/>
                </a:lnTo>
                <a:cubicBezTo>
                  <a:pt x="228" y="6952"/>
                  <a:pt x="252" y="6999"/>
                  <a:pt x="281" y="6999"/>
                </a:cubicBezTo>
                <a:cubicBezTo>
                  <a:pt x="311" y="6999"/>
                  <a:pt x="334" y="6952"/>
                  <a:pt x="334" y="6894"/>
                </a:cubicBezTo>
                <a:lnTo>
                  <a:pt x="334" y="6674"/>
                </a:lnTo>
                <a:cubicBezTo>
                  <a:pt x="334" y="6617"/>
                  <a:pt x="311" y="6570"/>
                  <a:pt x="281" y="6570"/>
                </a:cubicBezTo>
                <a:close/>
                <a:moveTo>
                  <a:pt x="596" y="6570"/>
                </a:moveTo>
                <a:cubicBezTo>
                  <a:pt x="567" y="6570"/>
                  <a:pt x="543" y="6617"/>
                  <a:pt x="543" y="6674"/>
                </a:cubicBezTo>
                <a:lnTo>
                  <a:pt x="543" y="6894"/>
                </a:lnTo>
                <a:cubicBezTo>
                  <a:pt x="543" y="6952"/>
                  <a:pt x="567" y="6999"/>
                  <a:pt x="596" y="6999"/>
                </a:cubicBezTo>
                <a:cubicBezTo>
                  <a:pt x="625" y="6999"/>
                  <a:pt x="649" y="6952"/>
                  <a:pt x="649" y="6894"/>
                </a:cubicBezTo>
                <a:lnTo>
                  <a:pt x="649" y="6674"/>
                </a:lnTo>
                <a:cubicBezTo>
                  <a:pt x="649" y="6617"/>
                  <a:pt x="625" y="6570"/>
                  <a:pt x="596" y="6570"/>
                </a:cubicBezTo>
                <a:close/>
                <a:moveTo>
                  <a:pt x="1446" y="6570"/>
                </a:moveTo>
                <a:cubicBezTo>
                  <a:pt x="1417" y="6570"/>
                  <a:pt x="1393" y="6617"/>
                  <a:pt x="1393" y="6674"/>
                </a:cubicBezTo>
                <a:lnTo>
                  <a:pt x="1393" y="6894"/>
                </a:lnTo>
                <a:cubicBezTo>
                  <a:pt x="1393" y="6952"/>
                  <a:pt x="1417" y="6999"/>
                  <a:pt x="1446" y="6999"/>
                </a:cubicBezTo>
                <a:cubicBezTo>
                  <a:pt x="1475" y="6999"/>
                  <a:pt x="1499" y="6952"/>
                  <a:pt x="1499" y="6894"/>
                </a:cubicBezTo>
                <a:lnTo>
                  <a:pt x="1499" y="6674"/>
                </a:lnTo>
                <a:cubicBezTo>
                  <a:pt x="1499" y="6617"/>
                  <a:pt x="1475" y="6570"/>
                  <a:pt x="1446" y="6570"/>
                </a:cubicBezTo>
                <a:close/>
                <a:moveTo>
                  <a:pt x="1760" y="6570"/>
                </a:moveTo>
                <a:cubicBezTo>
                  <a:pt x="1731" y="6570"/>
                  <a:pt x="1707" y="6617"/>
                  <a:pt x="1707" y="6674"/>
                </a:cubicBezTo>
                <a:lnTo>
                  <a:pt x="1707" y="6894"/>
                </a:lnTo>
                <a:cubicBezTo>
                  <a:pt x="1707" y="6952"/>
                  <a:pt x="1731" y="6999"/>
                  <a:pt x="1760" y="6999"/>
                </a:cubicBezTo>
                <a:cubicBezTo>
                  <a:pt x="1789" y="6999"/>
                  <a:pt x="1813" y="6952"/>
                  <a:pt x="1813" y="6894"/>
                </a:cubicBezTo>
                <a:lnTo>
                  <a:pt x="1813" y="6674"/>
                </a:lnTo>
                <a:cubicBezTo>
                  <a:pt x="1813" y="6617"/>
                  <a:pt x="1789" y="6570"/>
                  <a:pt x="1760" y="6570"/>
                </a:cubicBezTo>
                <a:close/>
                <a:moveTo>
                  <a:pt x="2610" y="6570"/>
                </a:moveTo>
                <a:cubicBezTo>
                  <a:pt x="2581" y="6570"/>
                  <a:pt x="2557" y="6617"/>
                  <a:pt x="2557" y="6674"/>
                </a:cubicBezTo>
                <a:lnTo>
                  <a:pt x="2557" y="6894"/>
                </a:lnTo>
                <a:cubicBezTo>
                  <a:pt x="2557" y="6952"/>
                  <a:pt x="2581" y="6999"/>
                  <a:pt x="2610" y="6999"/>
                </a:cubicBezTo>
                <a:cubicBezTo>
                  <a:pt x="2639" y="6999"/>
                  <a:pt x="2662" y="6952"/>
                  <a:pt x="2662" y="6894"/>
                </a:cubicBezTo>
                <a:lnTo>
                  <a:pt x="2662" y="6674"/>
                </a:lnTo>
                <a:cubicBezTo>
                  <a:pt x="2662" y="6617"/>
                  <a:pt x="2639" y="6570"/>
                  <a:pt x="2610" y="6570"/>
                </a:cubicBezTo>
                <a:close/>
                <a:moveTo>
                  <a:pt x="2924" y="6570"/>
                </a:moveTo>
                <a:cubicBezTo>
                  <a:pt x="2895" y="6570"/>
                  <a:pt x="2871" y="6617"/>
                  <a:pt x="2871" y="6674"/>
                </a:cubicBezTo>
                <a:lnTo>
                  <a:pt x="2871" y="6894"/>
                </a:lnTo>
                <a:cubicBezTo>
                  <a:pt x="2871" y="6952"/>
                  <a:pt x="2895" y="6999"/>
                  <a:pt x="2924" y="6999"/>
                </a:cubicBezTo>
                <a:cubicBezTo>
                  <a:pt x="2954" y="6999"/>
                  <a:pt x="2976" y="6952"/>
                  <a:pt x="2976" y="6894"/>
                </a:cubicBezTo>
                <a:lnTo>
                  <a:pt x="2976" y="6674"/>
                </a:lnTo>
                <a:cubicBezTo>
                  <a:pt x="2976" y="6617"/>
                  <a:pt x="2954" y="6570"/>
                  <a:pt x="2924" y="6570"/>
                </a:cubicBezTo>
                <a:close/>
                <a:moveTo>
                  <a:pt x="3773" y="6570"/>
                </a:moveTo>
                <a:cubicBezTo>
                  <a:pt x="3744" y="6570"/>
                  <a:pt x="3721" y="6617"/>
                  <a:pt x="3721" y="6674"/>
                </a:cubicBezTo>
                <a:lnTo>
                  <a:pt x="3721" y="6894"/>
                </a:lnTo>
                <a:cubicBezTo>
                  <a:pt x="3721" y="6952"/>
                  <a:pt x="3744" y="6999"/>
                  <a:pt x="3773" y="6999"/>
                </a:cubicBezTo>
                <a:cubicBezTo>
                  <a:pt x="3802" y="6999"/>
                  <a:pt x="3826" y="6952"/>
                  <a:pt x="3826" y="6894"/>
                </a:cubicBezTo>
                <a:lnTo>
                  <a:pt x="3826" y="6674"/>
                </a:lnTo>
                <a:cubicBezTo>
                  <a:pt x="3826" y="6617"/>
                  <a:pt x="3802" y="6570"/>
                  <a:pt x="3773" y="6570"/>
                </a:cubicBezTo>
                <a:close/>
                <a:moveTo>
                  <a:pt x="4088" y="6570"/>
                </a:moveTo>
                <a:cubicBezTo>
                  <a:pt x="4058" y="6570"/>
                  <a:pt x="4035" y="6617"/>
                  <a:pt x="4035" y="6674"/>
                </a:cubicBezTo>
                <a:lnTo>
                  <a:pt x="4035" y="6894"/>
                </a:lnTo>
                <a:cubicBezTo>
                  <a:pt x="4035" y="6952"/>
                  <a:pt x="4058" y="6999"/>
                  <a:pt x="4088" y="6999"/>
                </a:cubicBezTo>
                <a:cubicBezTo>
                  <a:pt x="4117" y="6999"/>
                  <a:pt x="4141" y="6952"/>
                  <a:pt x="4141" y="6894"/>
                </a:cubicBezTo>
                <a:lnTo>
                  <a:pt x="4141" y="6674"/>
                </a:lnTo>
                <a:cubicBezTo>
                  <a:pt x="4141" y="6617"/>
                  <a:pt x="4117" y="6570"/>
                  <a:pt x="4088" y="6570"/>
                </a:cubicBezTo>
                <a:close/>
                <a:moveTo>
                  <a:pt x="4937" y="6570"/>
                </a:moveTo>
                <a:cubicBezTo>
                  <a:pt x="4908" y="6570"/>
                  <a:pt x="4884" y="6617"/>
                  <a:pt x="4884" y="6674"/>
                </a:cubicBezTo>
                <a:lnTo>
                  <a:pt x="4884" y="6894"/>
                </a:lnTo>
                <a:cubicBezTo>
                  <a:pt x="4884" y="6952"/>
                  <a:pt x="4908" y="6999"/>
                  <a:pt x="4937" y="6999"/>
                </a:cubicBezTo>
                <a:cubicBezTo>
                  <a:pt x="4966" y="6999"/>
                  <a:pt x="4990" y="6952"/>
                  <a:pt x="4990" y="6894"/>
                </a:cubicBezTo>
                <a:lnTo>
                  <a:pt x="4990" y="6674"/>
                </a:lnTo>
                <a:cubicBezTo>
                  <a:pt x="4990" y="6617"/>
                  <a:pt x="4966" y="6570"/>
                  <a:pt x="4937" y="6570"/>
                </a:cubicBezTo>
                <a:close/>
                <a:moveTo>
                  <a:pt x="5252" y="6570"/>
                </a:moveTo>
                <a:cubicBezTo>
                  <a:pt x="5223" y="6570"/>
                  <a:pt x="5199" y="6617"/>
                  <a:pt x="5199" y="6674"/>
                </a:cubicBezTo>
                <a:lnTo>
                  <a:pt x="5199" y="6894"/>
                </a:lnTo>
                <a:cubicBezTo>
                  <a:pt x="5199" y="6952"/>
                  <a:pt x="5223" y="6999"/>
                  <a:pt x="5252" y="6999"/>
                </a:cubicBezTo>
                <a:cubicBezTo>
                  <a:pt x="5281" y="6999"/>
                  <a:pt x="5305" y="6952"/>
                  <a:pt x="5305" y="6894"/>
                </a:cubicBezTo>
                <a:lnTo>
                  <a:pt x="5305" y="6674"/>
                </a:lnTo>
                <a:cubicBezTo>
                  <a:pt x="5305" y="6617"/>
                  <a:pt x="5281" y="6570"/>
                  <a:pt x="5252" y="6570"/>
                </a:cubicBezTo>
                <a:close/>
                <a:moveTo>
                  <a:pt x="6102" y="6570"/>
                </a:moveTo>
                <a:cubicBezTo>
                  <a:pt x="6072" y="6570"/>
                  <a:pt x="6049" y="6617"/>
                  <a:pt x="6049" y="6674"/>
                </a:cubicBezTo>
                <a:lnTo>
                  <a:pt x="6049" y="6894"/>
                </a:lnTo>
                <a:cubicBezTo>
                  <a:pt x="6049" y="6952"/>
                  <a:pt x="6072" y="6999"/>
                  <a:pt x="6102" y="6999"/>
                </a:cubicBezTo>
                <a:cubicBezTo>
                  <a:pt x="6131" y="6999"/>
                  <a:pt x="6155" y="6952"/>
                  <a:pt x="6155" y="6894"/>
                </a:cubicBezTo>
                <a:lnTo>
                  <a:pt x="6155" y="6674"/>
                </a:lnTo>
                <a:cubicBezTo>
                  <a:pt x="6155" y="6617"/>
                  <a:pt x="6131" y="6570"/>
                  <a:pt x="6102" y="6570"/>
                </a:cubicBezTo>
                <a:close/>
                <a:moveTo>
                  <a:pt x="6416" y="6570"/>
                </a:moveTo>
                <a:cubicBezTo>
                  <a:pt x="6387" y="6570"/>
                  <a:pt x="6363" y="6617"/>
                  <a:pt x="6363" y="6674"/>
                </a:cubicBezTo>
                <a:lnTo>
                  <a:pt x="6363" y="6894"/>
                </a:lnTo>
                <a:cubicBezTo>
                  <a:pt x="6363" y="6952"/>
                  <a:pt x="6387" y="6999"/>
                  <a:pt x="6416" y="6999"/>
                </a:cubicBezTo>
                <a:cubicBezTo>
                  <a:pt x="6445" y="6999"/>
                  <a:pt x="6469" y="6952"/>
                  <a:pt x="6469" y="6894"/>
                </a:cubicBezTo>
                <a:lnTo>
                  <a:pt x="6469" y="6674"/>
                </a:lnTo>
                <a:cubicBezTo>
                  <a:pt x="6469" y="6617"/>
                  <a:pt x="6445" y="6570"/>
                  <a:pt x="6416" y="6570"/>
                </a:cubicBezTo>
                <a:close/>
                <a:moveTo>
                  <a:pt x="7266" y="6570"/>
                </a:moveTo>
                <a:cubicBezTo>
                  <a:pt x="7237" y="6570"/>
                  <a:pt x="7213" y="6617"/>
                  <a:pt x="7213" y="6674"/>
                </a:cubicBezTo>
                <a:lnTo>
                  <a:pt x="7213" y="6894"/>
                </a:lnTo>
                <a:cubicBezTo>
                  <a:pt x="7213" y="6952"/>
                  <a:pt x="7237" y="6999"/>
                  <a:pt x="7266" y="6999"/>
                </a:cubicBezTo>
                <a:cubicBezTo>
                  <a:pt x="7295" y="6999"/>
                  <a:pt x="7318" y="6952"/>
                  <a:pt x="7318" y="6894"/>
                </a:cubicBezTo>
                <a:lnTo>
                  <a:pt x="7318" y="6674"/>
                </a:lnTo>
                <a:cubicBezTo>
                  <a:pt x="7318" y="6617"/>
                  <a:pt x="7295" y="6570"/>
                  <a:pt x="7266" y="6570"/>
                </a:cubicBezTo>
                <a:close/>
                <a:moveTo>
                  <a:pt x="7580" y="6570"/>
                </a:moveTo>
                <a:cubicBezTo>
                  <a:pt x="7551" y="6570"/>
                  <a:pt x="7527" y="6617"/>
                  <a:pt x="7527" y="6674"/>
                </a:cubicBezTo>
                <a:lnTo>
                  <a:pt x="7527" y="6894"/>
                </a:lnTo>
                <a:cubicBezTo>
                  <a:pt x="7527" y="6952"/>
                  <a:pt x="7551" y="6999"/>
                  <a:pt x="7580" y="6999"/>
                </a:cubicBezTo>
                <a:cubicBezTo>
                  <a:pt x="7609" y="6999"/>
                  <a:pt x="7632" y="6952"/>
                  <a:pt x="7632" y="6894"/>
                </a:cubicBezTo>
                <a:lnTo>
                  <a:pt x="7632" y="6674"/>
                </a:lnTo>
                <a:cubicBezTo>
                  <a:pt x="7632" y="6617"/>
                  <a:pt x="7609" y="6570"/>
                  <a:pt x="7580" y="6570"/>
                </a:cubicBezTo>
                <a:close/>
                <a:moveTo>
                  <a:pt x="8429" y="6570"/>
                </a:moveTo>
                <a:cubicBezTo>
                  <a:pt x="8400" y="6570"/>
                  <a:pt x="8377" y="6617"/>
                  <a:pt x="8377" y="6674"/>
                </a:cubicBezTo>
                <a:lnTo>
                  <a:pt x="8377" y="6894"/>
                </a:lnTo>
                <a:cubicBezTo>
                  <a:pt x="8377" y="6952"/>
                  <a:pt x="8400" y="6999"/>
                  <a:pt x="8429" y="6999"/>
                </a:cubicBezTo>
                <a:cubicBezTo>
                  <a:pt x="8458" y="6999"/>
                  <a:pt x="8482" y="6952"/>
                  <a:pt x="8482" y="6894"/>
                </a:cubicBezTo>
                <a:lnTo>
                  <a:pt x="8482" y="6674"/>
                </a:lnTo>
                <a:cubicBezTo>
                  <a:pt x="8482" y="6617"/>
                  <a:pt x="8458" y="6570"/>
                  <a:pt x="8429" y="6570"/>
                </a:cubicBezTo>
                <a:close/>
                <a:moveTo>
                  <a:pt x="8744" y="6570"/>
                </a:moveTo>
                <a:cubicBezTo>
                  <a:pt x="8714" y="6570"/>
                  <a:pt x="8691" y="6617"/>
                  <a:pt x="8691" y="6674"/>
                </a:cubicBezTo>
                <a:lnTo>
                  <a:pt x="8691" y="6894"/>
                </a:lnTo>
                <a:cubicBezTo>
                  <a:pt x="8691" y="6952"/>
                  <a:pt x="8714" y="6999"/>
                  <a:pt x="8744" y="6999"/>
                </a:cubicBezTo>
                <a:cubicBezTo>
                  <a:pt x="8773" y="6999"/>
                  <a:pt x="8796" y="6952"/>
                  <a:pt x="8796" y="6894"/>
                </a:cubicBezTo>
                <a:lnTo>
                  <a:pt x="8796" y="6674"/>
                </a:lnTo>
                <a:cubicBezTo>
                  <a:pt x="8796" y="6617"/>
                  <a:pt x="8773" y="6570"/>
                  <a:pt x="8744" y="6570"/>
                </a:cubicBezTo>
                <a:close/>
                <a:moveTo>
                  <a:pt x="9593" y="6570"/>
                </a:moveTo>
                <a:cubicBezTo>
                  <a:pt x="9564" y="6570"/>
                  <a:pt x="9540" y="6617"/>
                  <a:pt x="9540" y="6674"/>
                </a:cubicBezTo>
                <a:lnTo>
                  <a:pt x="9540" y="6894"/>
                </a:lnTo>
                <a:cubicBezTo>
                  <a:pt x="9540" y="6952"/>
                  <a:pt x="9564" y="6999"/>
                  <a:pt x="9593" y="6999"/>
                </a:cubicBezTo>
                <a:cubicBezTo>
                  <a:pt x="9622" y="6999"/>
                  <a:pt x="9646" y="6952"/>
                  <a:pt x="9646" y="6894"/>
                </a:cubicBezTo>
                <a:lnTo>
                  <a:pt x="9646" y="6674"/>
                </a:lnTo>
                <a:cubicBezTo>
                  <a:pt x="9646" y="6617"/>
                  <a:pt x="9622" y="6570"/>
                  <a:pt x="9593" y="6570"/>
                </a:cubicBezTo>
                <a:close/>
                <a:moveTo>
                  <a:pt x="9908" y="6570"/>
                </a:moveTo>
                <a:cubicBezTo>
                  <a:pt x="9879" y="6570"/>
                  <a:pt x="9855" y="6617"/>
                  <a:pt x="9855" y="6674"/>
                </a:cubicBezTo>
                <a:lnTo>
                  <a:pt x="9855" y="6894"/>
                </a:lnTo>
                <a:cubicBezTo>
                  <a:pt x="9855" y="6952"/>
                  <a:pt x="9879" y="6999"/>
                  <a:pt x="9908" y="6999"/>
                </a:cubicBezTo>
                <a:cubicBezTo>
                  <a:pt x="9937" y="6999"/>
                  <a:pt x="9961" y="6952"/>
                  <a:pt x="9961" y="6894"/>
                </a:cubicBezTo>
                <a:lnTo>
                  <a:pt x="9961" y="6674"/>
                </a:lnTo>
                <a:cubicBezTo>
                  <a:pt x="9961" y="6617"/>
                  <a:pt x="9937" y="6570"/>
                  <a:pt x="9908" y="6570"/>
                </a:cubicBezTo>
                <a:close/>
                <a:moveTo>
                  <a:pt x="10758" y="6570"/>
                </a:moveTo>
                <a:cubicBezTo>
                  <a:pt x="10728" y="6570"/>
                  <a:pt x="10705" y="6617"/>
                  <a:pt x="10705" y="6674"/>
                </a:cubicBezTo>
                <a:lnTo>
                  <a:pt x="10705" y="6894"/>
                </a:lnTo>
                <a:cubicBezTo>
                  <a:pt x="10705" y="6952"/>
                  <a:pt x="10728" y="6999"/>
                  <a:pt x="10758" y="6999"/>
                </a:cubicBezTo>
                <a:cubicBezTo>
                  <a:pt x="10787" y="6999"/>
                  <a:pt x="10810" y="6952"/>
                  <a:pt x="10810" y="6894"/>
                </a:cubicBezTo>
                <a:lnTo>
                  <a:pt x="10810" y="6674"/>
                </a:lnTo>
                <a:cubicBezTo>
                  <a:pt x="10810" y="6617"/>
                  <a:pt x="10787" y="6570"/>
                  <a:pt x="10758" y="6570"/>
                </a:cubicBezTo>
                <a:close/>
                <a:moveTo>
                  <a:pt x="11072" y="6570"/>
                </a:moveTo>
                <a:cubicBezTo>
                  <a:pt x="11043" y="6570"/>
                  <a:pt x="11019" y="6617"/>
                  <a:pt x="11019" y="6674"/>
                </a:cubicBezTo>
                <a:lnTo>
                  <a:pt x="11019" y="6894"/>
                </a:lnTo>
                <a:cubicBezTo>
                  <a:pt x="11019" y="6952"/>
                  <a:pt x="11043" y="6999"/>
                  <a:pt x="11072" y="6999"/>
                </a:cubicBezTo>
                <a:cubicBezTo>
                  <a:pt x="11101" y="6999"/>
                  <a:pt x="11125" y="6952"/>
                  <a:pt x="11125" y="6894"/>
                </a:cubicBezTo>
                <a:lnTo>
                  <a:pt x="11125" y="6674"/>
                </a:lnTo>
                <a:cubicBezTo>
                  <a:pt x="11125" y="6617"/>
                  <a:pt x="11101" y="6570"/>
                  <a:pt x="11072" y="6570"/>
                </a:cubicBezTo>
                <a:close/>
                <a:moveTo>
                  <a:pt x="11922" y="6570"/>
                </a:moveTo>
                <a:cubicBezTo>
                  <a:pt x="11893" y="6570"/>
                  <a:pt x="11869" y="6617"/>
                  <a:pt x="11869" y="6674"/>
                </a:cubicBezTo>
                <a:lnTo>
                  <a:pt x="11869" y="6894"/>
                </a:lnTo>
                <a:cubicBezTo>
                  <a:pt x="11869" y="6952"/>
                  <a:pt x="11893" y="6999"/>
                  <a:pt x="11922" y="6999"/>
                </a:cubicBezTo>
                <a:cubicBezTo>
                  <a:pt x="11951" y="6999"/>
                  <a:pt x="11974" y="6952"/>
                  <a:pt x="11974" y="6894"/>
                </a:cubicBezTo>
                <a:lnTo>
                  <a:pt x="11974" y="6674"/>
                </a:lnTo>
                <a:cubicBezTo>
                  <a:pt x="11974" y="6617"/>
                  <a:pt x="11951" y="6570"/>
                  <a:pt x="11922" y="6570"/>
                </a:cubicBezTo>
                <a:close/>
                <a:moveTo>
                  <a:pt x="12236" y="6570"/>
                </a:moveTo>
                <a:cubicBezTo>
                  <a:pt x="12207" y="6570"/>
                  <a:pt x="12183" y="6617"/>
                  <a:pt x="12183" y="6674"/>
                </a:cubicBezTo>
                <a:lnTo>
                  <a:pt x="12183" y="6894"/>
                </a:lnTo>
                <a:cubicBezTo>
                  <a:pt x="12183" y="6952"/>
                  <a:pt x="12207" y="6999"/>
                  <a:pt x="12236" y="6999"/>
                </a:cubicBezTo>
                <a:cubicBezTo>
                  <a:pt x="12265" y="6999"/>
                  <a:pt x="12288" y="6952"/>
                  <a:pt x="12288" y="6894"/>
                </a:cubicBezTo>
                <a:lnTo>
                  <a:pt x="12288" y="6674"/>
                </a:lnTo>
                <a:cubicBezTo>
                  <a:pt x="12288" y="6617"/>
                  <a:pt x="12265" y="6570"/>
                  <a:pt x="12236" y="6570"/>
                </a:cubicBezTo>
                <a:close/>
                <a:moveTo>
                  <a:pt x="13085" y="6570"/>
                </a:moveTo>
                <a:cubicBezTo>
                  <a:pt x="13056" y="6570"/>
                  <a:pt x="13032" y="6617"/>
                  <a:pt x="13032" y="6674"/>
                </a:cubicBezTo>
                <a:lnTo>
                  <a:pt x="13032" y="6894"/>
                </a:lnTo>
                <a:cubicBezTo>
                  <a:pt x="13032" y="6952"/>
                  <a:pt x="13056" y="6999"/>
                  <a:pt x="13085" y="6999"/>
                </a:cubicBezTo>
                <a:cubicBezTo>
                  <a:pt x="13114" y="6999"/>
                  <a:pt x="13138" y="6952"/>
                  <a:pt x="13138" y="6894"/>
                </a:cubicBezTo>
                <a:lnTo>
                  <a:pt x="13138" y="6674"/>
                </a:lnTo>
                <a:cubicBezTo>
                  <a:pt x="13138" y="6617"/>
                  <a:pt x="13114" y="6570"/>
                  <a:pt x="13085" y="6570"/>
                </a:cubicBezTo>
                <a:close/>
                <a:moveTo>
                  <a:pt x="13399" y="6570"/>
                </a:moveTo>
                <a:cubicBezTo>
                  <a:pt x="13370" y="6570"/>
                  <a:pt x="13348" y="6617"/>
                  <a:pt x="13348" y="6674"/>
                </a:cubicBezTo>
                <a:lnTo>
                  <a:pt x="13348" y="6894"/>
                </a:lnTo>
                <a:cubicBezTo>
                  <a:pt x="13348" y="6952"/>
                  <a:pt x="13370" y="6999"/>
                  <a:pt x="13399" y="6999"/>
                </a:cubicBezTo>
                <a:cubicBezTo>
                  <a:pt x="13428" y="6999"/>
                  <a:pt x="13452" y="6952"/>
                  <a:pt x="13452" y="6894"/>
                </a:cubicBezTo>
                <a:lnTo>
                  <a:pt x="13452" y="6674"/>
                </a:lnTo>
                <a:cubicBezTo>
                  <a:pt x="13452" y="6617"/>
                  <a:pt x="13428" y="6570"/>
                  <a:pt x="13399" y="6570"/>
                </a:cubicBezTo>
                <a:close/>
                <a:moveTo>
                  <a:pt x="14249" y="6570"/>
                </a:moveTo>
                <a:cubicBezTo>
                  <a:pt x="14220" y="6570"/>
                  <a:pt x="14196" y="6617"/>
                  <a:pt x="14196" y="6674"/>
                </a:cubicBezTo>
                <a:lnTo>
                  <a:pt x="14196" y="6894"/>
                </a:lnTo>
                <a:cubicBezTo>
                  <a:pt x="14196" y="6952"/>
                  <a:pt x="14220" y="6999"/>
                  <a:pt x="14249" y="6999"/>
                </a:cubicBezTo>
                <a:cubicBezTo>
                  <a:pt x="14278" y="6999"/>
                  <a:pt x="14302" y="6952"/>
                  <a:pt x="14302" y="6894"/>
                </a:cubicBezTo>
                <a:lnTo>
                  <a:pt x="14302" y="6674"/>
                </a:lnTo>
                <a:cubicBezTo>
                  <a:pt x="14302" y="6617"/>
                  <a:pt x="14278" y="6570"/>
                  <a:pt x="14249" y="6570"/>
                </a:cubicBezTo>
                <a:close/>
                <a:moveTo>
                  <a:pt x="14564" y="6570"/>
                </a:moveTo>
                <a:cubicBezTo>
                  <a:pt x="14535" y="6570"/>
                  <a:pt x="14511" y="6617"/>
                  <a:pt x="14511" y="6674"/>
                </a:cubicBezTo>
                <a:lnTo>
                  <a:pt x="14511" y="6894"/>
                </a:lnTo>
                <a:cubicBezTo>
                  <a:pt x="14511" y="6952"/>
                  <a:pt x="14535" y="6999"/>
                  <a:pt x="14564" y="6999"/>
                </a:cubicBezTo>
                <a:cubicBezTo>
                  <a:pt x="14593" y="6999"/>
                  <a:pt x="14617" y="6952"/>
                  <a:pt x="14617" y="6894"/>
                </a:cubicBezTo>
                <a:lnTo>
                  <a:pt x="14617" y="6674"/>
                </a:lnTo>
                <a:cubicBezTo>
                  <a:pt x="14617" y="6617"/>
                  <a:pt x="14593" y="6570"/>
                  <a:pt x="14564" y="6570"/>
                </a:cubicBezTo>
                <a:close/>
                <a:moveTo>
                  <a:pt x="15413" y="6570"/>
                </a:moveTo>
                <a:cubicBezTo>
                  <a:pt x="15384" y="6570"/>
                  <a:pt x="15360" y="6617"/>
                  <a:pt x="15360" y="6674"/>
                </a:cubicBezTo>
                <a:lnTo>
                  <a:pt x="15360" y="6894"/>
                </a:lnTo>
                <a:cubicBezTo>
                  <a:pt x="15360" y="6952"/>
                  <a:pt x="15384" y="6999"/>
                  <a:pt x="15413" y="6999"/>
                </a:cubicBezTo>
                <a:cubicBezTo>
                  <a:pt x="15442" y="6999"/>
                  <a:pt x="15465" y="6952"/>
                  <a:pt x="15465" y="6894"/>
                </a:cubicBezTo>
                <a:lnTo>
                  <a:pt x="15465" y="6674"/>
                </a:lnTo>
                <a:cubicBezTo>
                  <a:pt x="15465" y="6617"/>
                  <a:pt x="15442" y="6570"/>
                  <a:pt x="15413" y="6570"/>
                </a:cubicBezTo>
                <a:close/>
                <a:moveTo>
                  <a:pt x="15728" y="6570"/>
                </a:moveTo>
                <a:cubicBezTo>
                  <a:pt x="15699" y="6570"/>
                  <a:pt x="15675" y="6617"/>
                  <a:pt x="15675" y="6674"/>
                </a:cubicBezTo>
                <a:lnTo>
                  <a:pt x="15675" y="6894"/>
                </a:lnTo>
                <a:cubicBezTo>
                  <a:pt x="15675" y="6952"/>
                  <a:pt x="15699" y="6999"/>
                  <a:pt x="15728" y="6999"/>
                </a:cubicBezTo>
                <a:cubicBezTo>
                  <a:pt x="15757" y="6999"/>
                  <a:pt x="15781" y="6952"/>
                  <a:pt x="15781" y="6894"/>
                </a:cubicBezTo>
                <a:lnTo>
                  <a:pt x="15781" y="6674"/>
                </a:lnTo>
                <a:cubicBezTo>
                  <a:pt x="15781" y="6617"/>
                  <a:pt x="15757" y="6570"/>
                  <a:pt x="15728" y="6570"/>
                </a:cubicBezTo>
                <a:close/>
                <a:moveTo>
                  <a:pt x="16578" y="6570"/>
                </a:moveTo>
                <a:cubicBezTo>
                  <a:pt x="16549" y="6570"/>
                  <a:pt x="16525" y="6617"/>
                  <a:pt x="16525" y="6674"/>
                </a:cubicBezTo>
                <a:lnTo>
                  <a:pt x="16525" y="6894"/>
                </a:lnTo>
                <a:cubicBezTo>
                  <a:pt x="16525" y="6952"/>
                  <a:pt x="16549" y="6999"/>
                  <a:pt x="16578" y="6999"/>
                </a:cubicBezTo>
                <a:cubicBezTo>
                  <a:pt x="16607" y="6999"/>
                  <a:pt x="16630" y="6952"/>
                  <a:pt x="16630" y="6894"/>
                </a:cubicBezTo>
                <a:lnTo>
                  <a:pt x="16630" y="6674"/>
                </a:lnTo>
                <a:cubicBezTo>
                  <a:pt x="16630" y="6617"/>
                  <a:pt x="16607" y="6570"/>
                  <a:pt x="16578" y="6570"/>
                </a:cubicBezTo>
                <a:close/>
                <a:moveTo>
                  <a:pt x="16892" y="6570"/>
                </a:moveTo>
                <a:cubicBezTo>
                  <a:pt x="16863" y="6570"/>
                  <a:pt x="16839" y="6617"/>
                  <a:pt x="16839" y="6674"/>
                </a:cubicBezTo>
                <a:lnTo>
                  <a:pt x="16839" y="6894"/>
                </a:lnTo>
                <a:cubicBezTo>
                  <a:pt x="16839" y="6952"/>
                  <a:pt x="16863" y="6999"/>
                  <a:pt x="16892" y="6999"/>
                </a:cubicBezTo>
                <a:cubicBezTo>
                  <a:pt x="16921" y="6999"/>
                  <a:pt x="16944" y="6952"/>
                  <a:pt x="16944" y="6894"/>
                </a:cubicBezTo>
                <a:lnTo>
                  <a:pt x="16944" y="6674"/>
                </a:lnTo>
                <a:cubicBezTo>
                  <a:pt x="16944" y="6617"/>
                  <a:pt x="16921" y="6570"/>
                  <a:pt x="16892" y="6570"/>
                </a:cubicBezTo>
                <a:close/>
                <a:moveTo>
                  <a:pt x="17741" y="6570"/>
                </a:moveTo>
                <a:cubicBezTo>
                  <a:pt x="17712" y="6570"/>
                  <a:pt x="17689" y="6617"/>
                  <a:pt x="17689" y="6674"/>
                </a:cubicBezTo>
                <a:lnTo>
                  <a:pt x="17689" y="6894"/>
                </a:lnTo>
                <a:cubicBezTo>
                  <a:pt x="17689" y="6952"/>
                  <a:pt x="17712" y="6999"/>
                  <a:pt x="17741" y="6999"/>
                </a:cubicBezTo>
                <a:cubicBezTo>
                  <a:pt x="17770" y="6999"/>
                  <a:pt x="17794" y="6952"/>
                  <a:pt x="17794" y="6894"/>
                </a:cubicBezTo>
                <a:lnTo>
                  <a:pt x="17794" y="6674"/>
                </a:lnTo>
                <a:cubicBezTo>
                  <a:pt x="17794" y="6617"/>
                  <a:pt x="17770" y="6570"/>
                  <a:pt x="17741" y="6570"/>
                </a:cubicBezTo>
                <a:close/>
                <a:moveTo>
                  <a:pt x="18055" y="6570"/>
                </a:moveTo>
                <a:cubicBezTo>
                  <a:pt x="18026" y="6570"/>
                  <a:pt x="18002" y="6617"/>
                  <a:pt x="18002" y="6674"/>
                </a:cubicBezTo>
                <a:lnTo>
                  <a:pt x="18002" y="6894"/>
                </a:lnTo>
                <a:cubicBezTo>
                  <a:pt x="18002" y="6952"/>
                  <a:pt x="18026" y="6999"/>
                  <a:pt x="18055" y="6999"/>
                </a:cubicBezTo>
                <a:cubicBezTo>
                  <a:pt x="18085" y="6999"/>
                  <a:pt x="18108" y="6952"/>
                  <a:pt x="18108" y="6894"/>
                </a:cubicBezTo>
                <a:lnTo>
                  <a:pt x="18108" y="6674"/>
                </a:lnTo>
                <a:cubicBezTo>
                  <a:pt x="18108" y="6617"/>
                  <a:pt x="18085" y="6570"/>
                  <a:pt x="18055" y="6570"/>
                </a:cubicBezTo>
                <a:close/>
                <a:moveTo>
                  <a:pt x="18905" y="6570"/>
                </a:moveTo>
                <a:cubicBezTo>
                  <a:pt x="18876" y="6570"/>
                  <a:pt x="18852" y="6617"/>
                  <a:pt x="18852" y="6674"/>
                </a:cubicBezTo>
                <a:lnTo>
                  <a:pt x="18852" y="6894"/>
                </a:lnTo>
                <a:cubicBezTo>
                  <a:pt x="18852" y="6952"/>
                  <a:pt x="18876" y="6999"/>
                  <a:pt x="18905" y="6999"/>
                </a:cubicBezTo>
                <a:cubicBezTo>
                  <a:pt x="18934" y="6999"/>
                  <a:pt x="18958" y="6952"/>
                  <a:pt x="18958" y="6894"/>
                </a:cubicBezTo>
                <a:lnTo>
                  <a:pt x="18958" y="6674"/>
                </a:lnTo>
                <a:cubicBezTo>
                  <a:pt x="18958" y="6617"/>
                  <a:pt x="18934" y="6570"/>
                  <a:pt x="18905" y="6570"/>
                </a:cubicBezTo>
                <a:close/>
                <a:moveTo>
                  <a:pt x="19220" y="6570"/>
                </a:moveTo>
                <a:cubicBezTo>
                  <a:pt x="19191" y="6570"/>
                  <a:pt x="19167" y="6617"/>
                  <a:pt x="19167" y="6674"/>
                </a:cubicBezTo>
                <a:lnTo>
                  <a:pt x="19167" y="6894"/>
                </a:lnTo>
                <a:cubicBezTo>
                  <a:pt x="19167" y="6952"/>
                  <a:pt x="19191" y="6999"/>
                  <a:pt x="19220" y="6999"/>
                </a:cubicBezTo>
                <a:cubicBezTo>
                  <a:pt x="19249" y="6999"/>
                  <a:pt x="19273" y="6952"/>
                  <a:pt x="19273" y="6894"/>
                </a:cubicBezTo>
                <a:lnTo>
                  <a:pt x="19273" y="6674"/>
                </a:lnTo>
                <a:cubicBezTo>
                  <a:pt x="19273" y="6617"/>
                  <a:pt x="19249" y="6570"/>
                  <a:pt x="19220" y="6570"/>
                </a:cubicBezTo>
                <a:close/>
                <a:moveTo>
                  <a:pt x="20069" y="6570"/>
                </a:moveTo>
                <a:cubicBezTo>
                  <a:pt x="20040" y="6570"/>
                  <a:pt x="20016" y="6617"/>
                  <a:pt x="20016" y="6674"/>
                </a:cubicBezTo>
                <a:lnTo>
                  <a:pt x="20016" y="6894"/>
                </a:lnTo>
                <a:cubicBezTo>
                  <a:pt x="20016" y="6952"/>
                  <a:pt x="20040" y="6999"/>
                  <a:pt x="20069" y="6999"/>
                </a:cubicBezTo>
                <a:cubicBezTo>
                  <a:pt x="20099" y="6999"/>
                  <a:pt x="20122" y="6952"/>
                  <a:pt x="20122" y="6894"/>
                </a:cubicBezTo>
                <a:lnTo>
                  <a:pt x="20122" y="6674"/>
                </a:lnTo>
                <a:cubicBezTo>
                  <a:pt x="20122" y="6617"/>
                  <a:pt x="20099" y="6570"/>
                  <a:pt x="20069" y="6570"/>
                </a:cubicBezTo>
                <a:close/>
                <a:moveTo>
                  <a:pt x="20384" y="6570"/>
                </a:moveTo>
                <a:cubicBezTo>
                  <a:pt x="20355" y="6570"/>
                  <a:pt x="20331" y="6617"/>
                  <a:pt x="20331" y="6674"/>
                </a:cubicBezTo>
                <a:lnTo>
                  <a:pt x="20331" y="6894"/>
                </a:lnTo>
                <a:cubicBezTo>
                  <a:pt x="20331" y="6952"/>
                  <a:pt x="20355" y="6999"/>
                  <a:pt x="20384" y="6999"/>
                </a:cubicBezTo>
                <a:cubicBezTo>
                  <a:pt x="20413" y="6999"/>
                  <a:pt x="20436" y="6952"/>
                  <a:pt x="20436" y="6894"/>
                </a:cubicBezTo>
                <a:lnTo>
                  <a:pt x="20436" y="6674"/>
                </a:lnTo>
                <a:cubicBezTo>
                  <a:pt x="20436" y="6617"/>
                  <a:pt x="20413" y="6570"/>
                  <a:pt x="20384" y="6570"/>
                </a:cubicBezTo>
                <a:close/>
                <a:moveTo>
                  <a:pt x="21234" y="6570"/>
                </a:moveTo>
                <a:cubicBezTo>
                  <a:pt x="21204" y="6570"/>
                  <a:pt x="21181" y="6617"/>
                  <a:pt x="21181" y="6674"/>
                </a:cubicBezTo>
                <a:lnTo>
                  <a:pt x="21181" y="6894"/>
                </a:lnTo>
                <a:cubicBezTo>
                  <a:pt x="21181" y="6952"/>
                  <a:pt x="21204" y="6999"/>
                  <a:pt x="21234" y="6999"/>
                </a:cubicBezTo>
                <a:cubicBezTo>
                  <a:pt x="21263" y="6999"/>
                  <a:pt x="21285" y="6952"/>
                  <a:pt x="21285" y="6894"/>
                </a:cubicBezTo>
                <a:lnTo>
                  <a:pt x="21285" y="6674"/>
                </a:lnTo>
                <a:cubicBezTo>
                  <a:pt x="21285" y="6617"/>
                  <a:pt x="21263" y="6570"/>
                  <a:pt x="21234" y="6570"/>
                </a:cubicBezTo>
                <a:close/>
                <a:moveTo>
                  <a:pt x="21547" y="6570"/>
                </a:moveTo>
                <a:cubicBezTo>
                  <a:pt x="21518" y="6570"/>
                  <a:pt x="21495" y="6617"/>
                  <a:pt x="21495" y="6674"/>
                </a:cubicBezTo>
                <a:lnTo>
                  <a:pt x="21495" y="6894"/>
                </a:lnTo>
                <a:cubicBezTo>
                  <a:pt x="21495" y="6952"/>
                  <a:pt x="21518" y="6999"/>
                  <a:pt x="21547" y="6999"/>
                </a:cubicBezTo>
                <a:cubicBezTo>
                  <a:pt x="21576" y="6999"/>
                  <a:pt x="21600" y="6952"/>
                  <a:pt x="21600" y="6894"/>
                </a:cubicBezTo>
                <a:lnTo>
                  <a:pt x="21600" y="6674"/>
                </a:lnTo>
                <a:cubicBezTo>
                  <a:pt x="21600" y="6617"/>
                  <a:pt x="21576" y="6570"/>
                  <a:pt x="21547" y="6570"/>
                </a:cubicBezTo>
                <a:close/>
                <a:moveTo>
                  <a:pt x="53" y="7300"/>
                </a:moveTo>
                <a:cubicBezTo>
                  <a:pt x="24" y="7300"/>
                  <a:pt x="0" y="7347"/>
                  <a:pt x="0" y="7404"/>
                </a:cubicBezTo>
                <a:lnTo>
                  <a:pt x="0" y="7624"/>
                </a:lnTo>
                <a:cubicBezTo>
                  <a:pt x="0" y="7682"/>
                  <a:pt x="24" y="7729"/>
                  <a:pt x="53" y="7729"/>
                </a:cubicBezTo>
                <a:cubicBezTo>
                  <a:pt x="82" y="7729"/>
                  <a:pt x="106" y="7682"/>
                  <a:pt x="106" y="7624"/>
                </a:cubicBezTo>
                <a:lnTo>
                  <a:pt x="106" y="7404"/>
                </a:lnTo>
                <a:cubicBezTo>
                  <a:pt x="106" y="7347"/>
                  <a:pt x="82" y="7300"/>
                  <a:pt x="53" y="7300"/>
                </a:cubicBezTo>
                <a:close/>
                <a:moveTo>
                  <a:pt x="367" y="7300"/>
                </a:moveTo>
                <a:cubicBezTo>
                  <a:pt x="338" y="7300"/>
                  <a:pt x="315" y="7347"/>
                  <a:pt x="315" y="7404"/>
                </a:cubicBezTo>
                <a:lnTo>
                  <a:pt x="315" y="7624"/>
                </a:lnTo>
                <a:cubicBezTo>
                  <a:pt x="315" y="7682"/>
                  <a:pt x="338" y="7729"/>
                  <a:pt x="367" y="7729"/>
                </a:cubicBezTo>
                <a:cubicBezTo>
                  <a:pt x="397" y="7729"/>
                  <a:pt x="420" y="7682"/>
                  <a:pt x="420" y="7624"/>
                </a:cubicBezTo>
                <a:lnTo>
                  <a:pt x="420" y="7404"/>
                </a:lnTo>
                <a:cubicBezTo>
                  <a:pt x="420" y="7347"/>
                  <a:pt x="397" y="7300"/>
                  <a:pt x="367" y="7300"/>
                </a:cubicBezTo>
                <a:close/>
                <a:moveTo>
                  <a:pt x="1217" y="7300"/>
                </a:moveTo>
                <a:cubicBezTo>
                  <a:pt x="1188" y="7300"/>
                  <a:pt x="1164" y="7347"/>
                  <a:pt x="1164" y="7404"/>
                </a:cubicBezTo>
                <a:lnTo>
                  <a:pt x="1164" y="7624"/>
                </a:lnTo>
                <a:cubicBezTo>
                  <a:pt x="1164" y="7682"/>
                  <a:pt x="1188" y="7729"/>
                  <a:pt x="1217" y="7729"/>
                </a:cubicBezTo>
                <a:cubicBezTo>
                  <a:pt x="1246" y="7729"/>
                  <a:pt x="1270" y="7682"/>
                  <a:pt x="1270" y="7624"/>
                </a:cubicBezTo>
                <a:lnTo>
                  <a:pt x="1270" y="7404"/>
                </a:lnTo>
                <a:cubicBezTo>
                  <a:pt x="1270" y="7347"/>
                  <a:pt x="1246" y="7300"/>
                  <a:pt x="1217" y="7300"/>
                </a:cubicBezTo>
                <a:close/>
                <a:moveTo>
                  <a:pt x="1532" y="7300"/>
                </a:moveTo>
                <a:cubicBezTo>
                  <a:pt x="1503" y="7300"/>
                  <a:pt x="1479" y="7347"/>
                  <a:pt x="1479" y="7404"/>
                </a:cubicBezTo>
                <a:lnTo>
                  <a:pt x="1479" y="7624"/>
                </a:lnTo>
                <a:cubicBezTo>
                  <a:pt x="1479" y="7682"/>
                  <a:pt x="1503" y="7729"/>
                  <a:pt x="1532" y="7729"/>
                </a:cubicBezTo>
                <a:cubicBezTo>
                  <a:pt x="1561" y="7729"/>
                  <a:pt x="1584" y="7682"/>
                  <a:pt x="1584" y="7624"/>
                </a:cubicBezTo>
                <a:lnTo>
                  <a:pt x="1584" y="7404"/>
                </a:lnTo>
                <a:cubicBezTo>
                  <a:pt x="1584" y="7347"/>
                  <a:pt x="1561" y="7300"/>
                  <a:pt x="1532" y="7300"/>
                </a:cubicBezTo>
                <a:close/>
                <a:moveTo>
                  <a:pt x="2380" y="7300"/>
                </a:moveTo>
                <a:cubicBezTo>
                  <a:pt x="2351" y="7300"/>
                  <a:pt x="2329" y="7347"/>
                  <a:pt x="2329" y="7404"/>
                </a:cubicBezTo>
                <a:lnTo>
                  <a:pt x="2329" y="7624"/>
                </a:lnTo>
                <a:cubicBezTo>
                  <a:pt x="2329" y="7682"/>
                  <a:pt x="2351" y="7729"/>
                  <a:pt x="2380" y="7729"/>
                </a:cubicBezTo>
                <a:cubicBezTo>
                  <a:pt x="2409" y="7729"/>
                  <a:pt x="2433" y="7682"/>
                  <a:pt x="2433" y="7624"/>
                </a:cubicBezTo>
                <a:lnTo>
                  <a:pt x="2433" y="7404"/>
                </a:lnTo>
                <a:cubicBezTo>
                  <a:pt x="2433" y="7347"/>
                  <a:pt x="2409" y="7300"/>
                  <a:pt x="2380" y="7300"/>
                </a:cubicBezTo>
                <a:close/>
                <a:moveTo>
                  <a:pt x="2695" y="7300"/>
                </a:moveTo>
                <a:cubicBezTo>
                  <a:pt x="2666" y="7300"/>
                  <a:pt x="2643" y="7347"/>
                  <a:pt x="2643" y="7404"/>
                </a:cubicBezTo>
                <a:lnTo>
                  <a:pt x="2643" y="7624"/>
                </a:lnTo>
                <a:cubicBezTo>
                  <a:pt x="2643" y="7682"/>
                  <a:pt x="2666" y="7729"/>
                  <a:pt x="2695" y="7729"/>
                </a:cubicBezTo>
                <a:cubicBezTo>
                  <a:pt x="2724" y="7729"/>
                  <a:pt x="2748" y="7682"/>
                  <a:pt x="2748" y="7624"/>
                </a:cubicBezTo>
                <a:lnTo>
                  <a:pt x="2748" y="7404"/>
                </a:lnTo>
                <a:cubicBezTo>
                  <a:pt x="2748" y="7347"/>
                  <a:pt x="2724" y="7300"/>
                  <a:pt x="2695" y="7300"/>
                </a:cubicBezTo>
                <a:close/>
                <a:moveTo>
                  <a:pt x="3545" y="7300"/>
                </a:moveTo>
                <a:cubicBezTo>
                  <a:pt x="3516" y="7300"/>
                  <a:pt x="3492" y="7347"/>
                  <a:pt x="3492" y="7404"/>
                </a:cubicBezTo>
                <a:lnTo>
                  <a:pt x="3492" y="7624"/>
                </a:lnTo>
                <a:cubicBezTo>
                  <a:pt x="3492" y="7682"/>
                  <a:pt x="3516" y="7729"/>
                  <a:pt x="3545" y="7729"/>
                </a:cubicBezTo>
                <a:cubicBezTo>
                  <a:pt x="3574" y="7729"/>
                  <a:pt x="3598" y="7682"/>
                  <a:pt x="3598" y="7624"/>
                </a:cubicBezTo>
                <a:lnTo>
                  <a:pt x="3598" y="7404"/>
                </a:lnTo>
                <a:cubicBezTo>
                  <a:pt x="3598" y="7347"/>
                  <a:pt x="3574" y="7300"/>
                  <a:pt x="3545" y="7300"/>
                </a:cubicBezTo>
                <a:close/>
                <a:moveTo>
                  <a:pt x="3859" y="7300"/>
                </a:moveTo>
                <a:cubicBezTo>
                  <a:pt x="3830" y="7300"/>
                  <a:pt x="3806" y="7347"/>
                  <a:pt x="3806" y="7404"/>
                </a:cubicBezTo>
                <a:lnTo>
                  <a:pt x="3806" y="7624"/>
                </a:lnTo>
                <a:cubicBezTo>
                  <a:pt x="3806" y="7682"/>
                  <a:pt x="3830" y="7729"/>
                  <a:pt x="3859" y="7729"/>
                </a:cubicBezTo>
                <a:cubicBezTo>
                  <a:pt x="3888" y="7729"/>
                  <a:pt x="3912" y="7682"/>
                  <a:pt x="3912" y="7624"/>
                </a:cubicBezTo>
                <a:lnTo>
                  <a:pt x="3912" y="7404"/>
                </a:lnTo>
                <a:cubicBezTo>
                  <a:pt x="3912" y="7347"/>
                  <a:pt x="3888" y="7300"/>
                  <a:pt x="3859" y="7300"/>
                </a:cubicBezTo>
                <a:close/>
                <a:moveTo>
                  <a:pt x="4709" y="7300"/>
                </a:moveTo>
                <a:cubicBezTo>
                  <a:pt x="4680" y="7300"/>
                  <a:pt x="4656" y="7347"/>
                  <a:pt x="4656" y="7404"/>
                </a:cubicBezTo>
                <a:lnTo>
                  <a:pt x="4656" y="7624"/>
                </a:lnTo>
                <a:cubicBezTo>
                  <a:pt x="4656" y="7682"/>
                  <a:pt x="4680" y="7729"/>
                  <a:pt x="4709" y="7729"/>
                </a:cubicBezTo>
                <a:cubicBezTo>
                  <a:pt x="4738" y="7729"/>
                  <a:pt x="4762" y="7682"/>
                  <a:pt x="4762" y="7624"/>
                </a:cubicBezTo>
                <a:lnTo>
                  <a:pt x="4762" y="7404"/>
                </a:lnTo>
                <a:cubicBezTo>
                  <a:pt x="4762" y="7347"/>
                  <a:pt x="4738" y="7300"/>
                  <a:pt x="4709" y="7300"/>
                </a:cubicBezTo>
                <a:close/>
                <a:moveTo>
                  <a:pt x="5023" y="7300"/>
                </a:moveTo>
                <a:cubicBezTo>
                  <a:pt x="4994" y="7300"/>
                  <a:pt x="4970" y="7347"/>
                  <a:pt x="4970" y="7404"/>
                </a:cubicBezTo>
                <a:lnTo>
                  <a:pt x="4970" y="7624"/>
                </a:lnTo>
                <a:cubicBezTo>
                  <a:pt x="4970" y="7682"/>
                  <a:pt x="4994" y="7729"/>
                  <a:pt x="5023" y="7729"/>
                </a:cubicBezTo>
                <a:cubicBezTo>
                  <a:pt x="5053" y="7729"/>
                  <a:pt x="5076" y="7682"/>
                  <a:pt x="5076" y="7624"/>
                </a:cubicBezTo>
                <a:lnTo>
                  <a:pt x="5076" y="7404"/>
                </a:lnTo>
                <a:cubicBezTo>
                  <a:pt x="5076" y="7347"/>
                  <a:pt x="5053" y="7300"/>
                  <a:pt x="5023" y="7300"/>
                </a:cubicBezTo>
                <a:close/>
                <a:moveTo>
                  <a:pt x="5873" y="7300"/>
                </a:moveTo>
                <a:cubicBezTo>
                  <a:pt x="5844" y="7300"/>
                  <a:pt x="5820" y="7347"/>
                  <a:pt x="5820" y="7404"/>
                </a:cubicBezTo>
                <a:lnTo>
                  <a:pt x="5820" y="7624"/>
                </a:lnTo>
                <a:cubicBezTo>
                  <a:pt x="5820" y="7682"/>
                  <a:pt x="5844" y="7729"/>
                  <a:pt x="5873" y="7729"/>
                </a:cubicBezTo>
                <a:cubicBezTo>
                  <a:pt x="5902" y="7729"/>
                  <a:pt x="5926" y="7682"/>
                  <a:pt x="5926" y="7624"/>
                </a:cubicBezTo>
                <a:lnTo>
                  <a:pt x="5926" y="7404"/>
                </a:lnTo>
                <a:cubicBezTo>
                  <a:pt x="5926" y="7347"/>
                  <a:pt x="5902" y="7300"/>
                  <a:pt x="5873" y="7300"/>
                </a:cubicBezTo>
                <a:close/>
                <a:moveTo>
                  <a:pt x="6188" y="7300"/>
                </a:moveTo>
                <a:cubicBezTo>
                  <a:pt x="6159" y="7300"/>
                  <a:pt x="6135" y="7347"/>
                  <a:pt x="6135" y="7404"/>
                </a:cubicBezTo>
                <a:lnTo>
                  <a:pt x="6135" y="7624"/>
                </a:lnTo>
                <a:cubicBezTo>
                  <a:pt x="6135" y="7682"/>
                  <a:pt x="6159" y="7729"/>
                  <a:pt x="6188" y="7729"/>
                </a:cubicBezTo>
                <a:cubicBezTo>
                  <a:pt x="6217" y="7729"/>
                  <a:pt x="6240" y="7682"/>
                  <a:pt x="6240" y="7624"/>
                </a:cubicBezTo>
                <a:lnTo>
                  <a:pt x="6240" y="7404"/>
                </a:lnTo>
                <a:cubicBezTo>
                  <a:pt x="6240" y="7347"/>
                  <a:pt x="6217" y="7300"/>
                  <a:pt x="6188" y="7300"/>
                </a:cubicBezTo>
                <a:close/>
                <a:moveTo>
                  <a:pt x="7036" y="7300"/>
                </a:moveTo>
                <a:cubicBezTo>
                  <a:pt x="7007" y="7300"/>
                  <a:pt x="6984" y="7347"/>
                  <a:pt x="6984" y="7404"/>
                </a:cubicBezTo>
                <a:lnTo>
                  <a:pt x="6984" y="7624"/>
                </a:lnTo>
                <a:cubicBezTo>
                  <a:pt x="6984" y="7682"/>
                  <a:pt x="7007" y="7729"/>
                  <a:pt x="7036" y="7729"/>
                </a:cubicBezTo>
                <a:cubicBezTo>
                  <a:pt x="7065" y="7729"/>
                  <a:pt x="7089" y="7682"/>
                  <a:pt x="7089" y="7624"/>
                </a:cubicBezTo>
                <a:lnTo>
                  <a:pt x="7089" y="7404"/>
                </a:lnTo>
                <a:cubicBezTo>
                  <a:pt x="7089" y="7347"/>
                  <a:pt x="7065" y="7300"/>
                  <a:pt x="7036" y="7300"/>
                </a:cubicBezTo>
                <a:close/>
                <a:moveTo>
                  <a:pt x="7351" y="7300"/>
                </a:moveTo>
                <a:cubicBezTo>
                  <a:pt x="7322" y="7300"/>
                  <a:pt x="7299" y="7347"/>
                  <a:pt x="7299" y="7404"/>
                </a:cubicBezTo>
                <a:lnTo>
                  <a:pt x="7299" y="7624"/>
                </a:lnTo>
                <a:cubicBezTo>
                  <a:pt x="7299" y="7682"/>
                  <a:pt x="7322" y="7729"/>
                  <a:pt x="7351" y="7729"/>
                </a:cubicBezTo>
                <a:cubicBezTo>
                  <a:pt x="7380" y="7729"/>
                  <a:pt x="7404" y="7682"/>
                  <a:pt x="7404" y="7624"/>
                </a:cubicBezTo>
                <a:lnTo>
                  <a:pt x="7404" y="7404"/>
                </a:lnTo>
                <a:cubicBezTo>
                  <a:pt x="7404" y="7347"/>
                  <a:pt x="7380" y="7300"/>
                  <a:pt x="7351" y="7300"/>
                </a:cubicBezTo>
                <a:close/>
                <a:moveTo>
                  <a:pt x="8201" y="7300"/>
                </a:moveTo>
                <a:cubicBezTo>
                  <a:pt x="8171" y="7300"/>
                  <a:pt x="8148" y="7347"/>
                  <a:pt x="8148" y="7404"/>
                </a:cubicBezTo>
                <a:lnTo>
                  <a:pt x="8148" y="7624"/>
                </a:lnTo>
                <a:cubicBezTo>
                  <a:pt x="8148" y="7682"/>
                  <a:pt x="8171" y="7729"/>
                  <a:pt x="8201" y="7729"/>
                </a:cubicBezTo>
                <a:cubicBezTo>
                  <a:pt x="8230" y="7729"/>
                  <a:pt x="8254" y="7682"/>
                  <a:pt x="8254" y="7624"/>
                </a:cubicBezTo>
                <a:lnTo>
                  <a:pt x="8254" y="7404"/>
                </a:lnTo>
                <a:cubicBezTo>
                  <a:pt x="8254" y="7347"/>
                  <a:pt x="8230" y="7300"/>
                  <a:pt x="8201" y="7300"/>
                </a:cubicBezTo>
                <a:close/>
                <a:moveTo>
                  <a:pt x="8515" y="7300"/>
                </a:moveTo>
                <a:cubicBezTo>
                  <a:pt x="8486" y="7300"/>
                  <a:pt x="8462" y="7347"/>
                  <a:pt x="8462" y="7404"/>
                </a:cubicBezTo>
                <a:lnTo>
                  <a:pt x="8462" y="7624"/>
                </a:lnTo>
                <a:cubicBezTo>
                  <a:pt x="8462" y="7682"/>
                  <a:pt x="8486" y="7729"/>
                  <a:pt x="8515" y="7729"/>
                </a:cubicBezTo>
                <a:cubicBezTo>
                  <a:pt x="8544" y="7729"/>
                  <a:pt x="8568" y="7682"/>
                  <a:pt x="8568" y="7624"/>
                </a:cubicBezTo>
                <a:lnTo>
                  <a:pt x="8568" y="7404"/>
                </a:lnTo>
                <a:cubicBezTo>
                  <a:pt x="8568" y="7347"/>
                  <a:pt x="8544" y="7300"/>
                  <a:pt x="8515" y="7300"/>
                </a:cubicBezTo>
                <a:close/>
                <a:moveTo>
                  <a:pt x="9365" y="7300"/>
                </a:moveTo>
                <a:cubicBezTo>
                  <a:pt x="9336" y="7300"/>
                  <a:pt x="9312" y="7347"/>
                  <a:pt x="9312" y="7404"/>
                </a:cubicBezTo>
                <a:lnTo>
                  <a:pt x="9312" y="7624"/>
                </a:lnTo>
                <a:cubicBezTo>
                  <a:pt x="9312" y="7682"/>
                  <a:pt x="9336" y="7729"/>
                  <a:pt x="9365" y="7729"/>
                </a:cubicBezTo>
                <a:cubicBezTo>
                  <a:pt x="9394" y="7729"/>
                  <a:pt x="9418" y="7682"/>
                  <a:pt x="9418" y="7624"/>
                </a:cubicBezTo>
                <a:lnTo>
                  <a:pt x="9418" y="7404"/>
                </a:lnTo>
                <a:cubicBezTo>
                  <a:pt x="9418" y="7347"/>
                  <a:pt x="9394" y="7300"/>
                  <a:pt x="9365" y="7300"/>
                </a:cubicBezTo>
                <a:close/>
                <a:moveTo>
                  <a:pt x="9679" y="7300"/>
                </a:moveTo>
                <a:cubicBezTo>
                  <a:pt x="9650" y="7300"/>
                  <a:pt x="9626" y="7347"/>
                  <a:pt x="9626" y="7404"/>
                </a:cubicBezTo>
                <a:lnTo>
                  <a:pt x="9626" y="7624"/>
                </a:lnTo>
                <a:cubicBezTo>
                  <a:pt x="9626" y="7682"/>
                  <a:pt x="9650" y="7729"/>
                  <a:pt x="9679" y="7729"/>
                </a:cubicBezTo>
                <a:cubicBezTo>
                  <a:pt x="9708" y="7729"/>
                  <a:pt x="9732" y="7682"/>
                  <a:pt x="9732" y="7624"/>
                </a:cubicBezTo>
                <a:lnTo>
                  <a:pt x="9732" y="7404"/>
                </a:lnTo>
                <a:cubicBezTo>
                  <a:pt x="9732" y="7347"/>
                  <a:pt x="9708" y="7300"/>
                  <a:pt x="9679" y="7300"/>
                </a:cubicBezTo>
                <a:close/>
                <a:moveTo>
                  <a:pt x="10529" y="7300"/>
                </a:moveTo>
                <a:cubicBezTo>
                  <a:pt x="10500" y="7300"/>
                  <a:pt x="10476" y="7347"/>
                  <a:pt x="10476" y="7404"/>
                </a:cubicBezTo>
                <a:lnTo>
                  <a:pt x="10476" y="7624"/>
                </a:lnTo>
                <a:cubicBezTo>
                  <a:pt x="10476" y="7682"/>
                  <a:pt x="10500" y="7729"/>
                  <a:pt x="10529" y="7729"/>
                </a:cubicBezTo>
                <a:cubicBezTo>
                  <a:pt x="10558" y="7729"/>
                  <a:pt x="10582" y="7682"/>
                  <a:pt x="10582" y="7624"/>
                </a:cubicBezTo>
                <a:lnTo>
                  <a:pt x="10582" y="7404"/>
                </a:lnTo>
                <a:cubicBezTo>
                  <a:pt x="10582" y="7347"/>
                  <a:pt x="10558" y="7300"/>
                  <a:pt x="10529" y="7300"/>
                </a:cubicBezTo>
                <a:close/>
                <a:moveTo>
                  <a:pt x="10844" y="7300"/>
                </a:moveTo>
                <a:cubicBezTo>
                  <a:pt x="10814" y="7300"/>
                  <a:pt x="10791" y="7347"/>
                  <a:pt x="10791" y="7404"/>
                </a:cubicBezTo>
                <a:lnTo>
                  <a:pt x="10791" y="7624"/>
                </a:lnTo>
                <a:cubicBezTo>
                  <a:pt x="10791" y="7682"/>
                  <a:pt x="10814" y="7729"/>
                  <a:pt x="10844" y="7729"/>
                </a:cubicBezTo>
                <a:cubicBezTo>
                  <a:pt x="10873" y="7729"/>
                  <a:pt x="10895" y="7682"/>
                  <a:pt x="10895" y="7624"/>
                </a:cubicBezTo>
                <a:lnTo>
                  <a:pt x="10895" y="7404"/>
                </a:lnTo>
                <a:cubicBezTo>
                  <a:pt x="10895" y="7347"/>
                  <a:pt x="10873" y="7300"/>
                  <a:pt x="10844" y="7300"/>
                </a:cubicBezTo>
                <a:close/>
                <a:moveTo>
                  <a:pt x="11692" y="7300"/>
                </a:moveTo>
                <a:cubicBezTo>
                  <a:pt x="11663" y="7300"/>
                  <a:pt x="11640" y="7347"/>
                  <a:pt x="11640" y="7404"/>
                </a:cubicBezTo>
                <a:lnTo>
                  <a:pt x="11640" y="7624"/>
                </a:lnTo>
                <a:cubicBezTo>
                  <a:pt x="11640" y="7682"/>
                  <a:pt x="11663" y="7729"/>
                  <a:pt x="11692" y="7729"/>
                </a:cubicBezTo>
                <a:cubicBezTo>
                  <a:pt x="11721" y="7729"/>
                  <a:pt x="11745" y="7682"/>
                  <a:pt x="11745" y="7624"/>
                </a:cubicBezTo>
                <a:lnTo>
                  <a:pt x="11745" y="7404"/>
                </a:lnTo>
                <a:cubicBezTo>
                  <a:pt x="11745" y="7347"/>
                  <a:pt x="11721" y="7300"/>
                  <a:pt x="11692" y="7300"/>
                </a:cubicBezTo>
                <a:close/>
                <a:moveTo>
                  <a:pt x="12007" y="7300"/>
                </a:moveTo>
                <a:cubicBezTo>
                  <a:pt x="11978" y="7300"/>
                  <a:pt x="11955" y="7347"/>
                  <a:pt x="11955" y="7404"/>
                </a:cubicBezTo>
                <a:lnTo>
                  <a:pt x="11955" y="7624"/>
                </a:lnTo>
                <a:cubicBezTo>
                  <a:pt x="11955" y="7682"/>
                  <a:pt x="11978" y="7729"/>
                  <a:pt x="12007" y="7729"/>
                </a:cubicBezTo>
                <a:cubicBezTo>
                  <a:pt x="12036" y="7729"/>
                  <a:pt x="12060" y="7682"/>
                  <a:pt x="12060" y="7624"/>
                </a:cubicBezTo>
                <a:lnTo>
                  <a:pt x="12060" y="7404"/>
                </a:lnTo>
                <a:cubicBezTo>
                  <a:pt x="12060" y="7347"/>
                  <a:pt x="12036" y="7300"/>
                  <a:pt x="12007" y="7300"/>
                </a:cubicBezTo>
                <a:close/>
                <a:moveTo>
                  <a:pt x="12856" y="7300"/>
                </a:moveTo>
                <a:cubicBezTo>
                  <a:pt x="12827" y="7300"/>
                  <a:pt x="12804" y="7347"/>
                  <a:pt x="12804" y="7404"/>
                </a:cubicBezTo>
                <a:lnTo>
                  <a:pt x="12804" y="7624"/>
                </a:lnTo>
                <a:cubicBezTo>
                  <a:pt x="12804" y="7682"/>
                  <a:pt x="12827" y="7729"/>
                  <a:pt x="12856" y="7729"/>
                </a:cubicBezTo>
                <a:cubicBezTo>
                  <a:pt x="12886" y="7729"/>
                  <a:pt x="12909" y="7682"/>
                  <a:pt x="12909" y="7624"/>
                </a:cubicBezTo>
                <a:lnTo>
                  <a:pt x="12909" y="7404"/>
                </a:lnTo>
                <a:cubicBezTo>
                  <a:pt x="12909" y="7347"/>
                  <a:pt x="12886" y="7300"/>
                  <a:pt x="12856" y="7300"/>
                </a:cubicBezTo>
                <a:close/>
                <a:moveTo>
                  <a:pt x="13171" y="7300"/>
                </a:moveTo>
                <a:cubicBezTo>
                  <a:pt x="13142" y="7300"/>
                  <a:pt x="13118" y="7347"/>
                  <a:pt x="13118" y="7404"/>
                </a:cubicBezTo>
                <a:lnTo>
                  <a:pt x="13118" y="7624"/>
                </a:lnTo>
                <a:cubicBezTo>
                  <a:pt x="13118" y="7682"/>
                  <a:pt x="13142" y="7729"/>
                  <a:pt x="13171" y="7729"/>
                </a:cubicBezTo>
                <a:cubicBezTo>
                  <a:pt x="13200" y="7729"/>
                  <a:pt x="13224" y="7682"/>
                  <a:pt x="13224" y="7624"/>
                </a:cubicBezTo>
                <a:lnTo>
                  <a:pt x="13224" y="7404"/>
                </a:lnTo>
                <a:cubicBezTo>
                  <a:pt x="13224" y="7347"/>
                  <a:pt x="13200" y="7300"/>
                  <a:pt x="13171" y="7300"/>
                </a:cubicBezTo>
                <a:close/>
                <a:moveTo>
                  <a:pt x="14021" y="7300"/>
                </a:moveTo>
                <a:cubicBezTo>
                  <a:pt x="13992" y="7300"/>
                  <a:pt x="13968" y="7347"/>
                  <a:pt x="13968" y="7404"/>
                </a:cubicBezTo>
                <a:lnTo>
                  <a:pt x="13968" y="7624"/>
                </a:lnTo>
                <a:cubicBezTo>
                  <a:pt x="13968" y="7682"/>
                  <a:pt x="13992" y="7729"/>
                  <a:pt x="14021" y="7729"/>
                </a:cubicBezTo>
                <a:cubicBezTo>
                  <a:pt x="14050" y="7729"/>
                  <a:pt x="14074" y="7682"/>
                  <a:pt x="14074" y="7624"/>
                </a:cubicBezTo>
                <a:lnTo>
                  <a:pt x="14074" y="7404"/>
                </a:lnTo>
                <a:cubicBezTo>
                  <a:pt x="14074" y="7347"/>
                  <a:pt x="14050" y="7300"/>
                  <a:pt x="14021" y="7300"/>
                </a:cubicBezTo>
                <a:close/>
                <a:moveTo>
                  <a:pt x="14335" y="7300"/>
                </a:moveTo>
                <a:cubicBezTo>
                  <a:pt x="14306" y="7300"/>
                  <a:pt x="14282" y="7347"/>
                  <a:pt x="14282" y="7404"/>
                </a:cubicBezTo>
                <a:lnTo>
                  <a:pt x="14282" y="7624"/>
                </a:lnTo>
                <a:cubicBezTo>
                  <a:pt x="14282" y="7682"/>
                  <a:pt x="14306" y="7729"/>
                  <a:pt x="14335" y="7729"/>
                </a:cubicBezTo>
                <a:cubicBezTo>
                  <a:pt x="14364" y="7729"/>
                  <a:pt x="14388" y="7682"/>
                  <a:pt x="14388" y="7624"/>
                </a:cubicBezTo>
                <a:lnTo>
                  <a:pt x="14388" y="7404"/>
                </a:lnTo>
                <a:cubicBezTo>
                  <a:pt x="14388" y="7347"/>
                  <a:pt x="14364" y="7300"/>
                  <a:pt x="14335" y="7300"/>
                </a:cubicBezTo>
                <a:close/>
                <a:moveTo>
                  <a:pt x="15185" y="7300"/>
                </a:moveTo>
                <a:cubicBezTo>
                  <a:pt x="15156" y="7300"/>
                  <a:pt x="15132" y="7347"/>
                  <a:pt x="15132" y="7404"/>
                </a:cubicBezTo>
                <a:lnTo>
                  <a:pt x="15132" y="7624"/>
                </a:lnTo>
                <a:cubicBezTo>
                  <a:pt x="15132" y="7682"/>
                  <a:pt x="15156" y="7729"/>
                  <a:pt x="15185" y="7729"/>
                </a:cubicBezTo>
                <a:cubicBezTo>
                  <a:pt x="15214" y="7729"/>
                  <a:pt x="15237" y="7682"/>
                  <a:pt x="15237" y="7624"/>
                </a:cubicBezTo>
                <a:lnTo>
                  <a:pt x="15237" y="7404"/>
                </a:lnTo>
                <a:cubicBezTo>
                  <a:pt x="15237" y="7347"/>
                  <a:pt x="15214" y="7300"/>
                  <a:pt x="15185" y="7300"/>
                </a:cubicBezTo>
                <a:close/>
                <a:moveTo>
                  <a:pt x="15500" y="7300"/>
                </a:moveTo>
                <a:cubicBezTo>
                  <a:pt x="15470" y="7300"/>
                  <a:pt x="15447" y="7347"/>
                  <a:pt x="15447" y="7404"/>
                </a:cubicBezTo>
                <a:lnTo>
                  <a:pt x="15447" y="7624"/>
                </a:lnTo>
                <a:cubicBezTo>
                  <a:pt x="15447" y="7682"/>
                  <a:pt x="15470" y="7729"/>
                  <a:pt x="15500" y="7729"/>
                </a:cubicBezTo>
                <a:cubicBezTo>
                  <a:pt x="15529" y="7729"/>
                  <a:pt x="15551" y="7682"/>
                  <a:pt x="15551" y="7624"/>
                </a:cubicBezTo>
                <a:lnTo>
                  <a:pt x="15551" y="7404"/>
                </a:lnTo>
                <a:cubicBezTo>
                  <a:pt x="15551" y="7347"/>
                  <a:pt x="15529" y="7300"/>
                  <a:pt x="15500" y="7300"/>
                </a:cubicBezTo>
                <a:close/>
                <a:moveTo>
                  <a:pt x="16349" y="7300"/>
                </a:moveTo>
                <a:cubicBezTo>
                  <a:pt x="16320" y="7300"/>
                  <a:pt x="16296" y="7347"/>
                  <a:pt x="16296" y="7404"/>
                </a:cubicBezTo>
                <a:lnTo>
                  <a:pt x="16296" y="7624"/>
                </a:lnTo>
                <a:cubicBezTo>
                  <a:pt x="16296" y="7682"/>
                  <a:pt x="16320" y="7729"/>
                  <a:pt x="16349" y="7729"/>
                </a:cubicBezTo>
                <a:cubicBezTo>
                  <a:pt x="16378" y="7729"/>
                  <a:pt x="16401" y="7682"/>
                  <a:pt x="16401" y="7624"/>
                </a:cubicBezTo>
                <a:lnTo>
                  <a:pt x="16401" y="7404"/>
                </a:lnTo>
                <a:cubicBezTo>
                  <a:pt x="16401" y="7347"/>
                  <a:pt x="16378" y="7300"/>
                  <a:pt x="16349" y="7300"/>
                </a:cubicBezTo>
                <a:close/>
                <a:moveTo>
                  <a:pt x="16663" y="7300"/>
                </a:moveTo>
                <a:cubicBezTo>
                  <a:pt x="16634" y="7300"/>
                  <a:pt x="16611" y="7347"/>
                  <a:pt x="16611" y="7404"/>
                </a:cubicBezTo>
                <a:lnTo>
                  <a:pt x="16611" y="7624"/>
                </a:lnTo>
                <a:cubicBezTo>
                  <a:pt x="16611" y="7682"/>
                  <a:pt x="16634" y="7729"/>
                  <a:pt x="16663" y="7729"/>
                </a:cubicBezTo>
                <a:cubicBezTo>
                  <a:pt x="16692" y="7729"/>
                  <a:pt x="16716" y="7682"/>
                  <a:pt x="16716" y="7624"/>
                </a:cubicBezTo>
                <a:lnTo>
                  <a:pt x="16716" y="7404"/>
                </a:lnTo>
                <a:cubicBezTo>
                  <a:pt x="16716" y="7347"/>
                  <a:pt x="16692" y="7300"/>
                  <a:pt x="16663" y="7300"/>
                </a:cubicBezTo>
                <a:close/>
                <a:moveTo>
                  <a:pt x="17512" y="7300"/>
                </a:moveTo>
                <a:cubicBezTo>
                  <a:pt x="17483" y="7300"/>
                  <a:pt x="17459" y="7347"/>
                  <a:pt x="17459" y="7404"/>
                </a:cubicBezTo>
                <a:lnTo>
                  <a:pt x="17459" y="7624"/>
                </a:lnTo>
                <a:cubicBezTo>
                  <a:pt x="17459" y="7682"/>
                  <a:pt x="17483" y="7729"/>
                  <a:pt x="17512" y="7729"/>
                </a:cubicBezTo>
                <a:cubicBezTo>
                  <a:pt x="17541" y="7729"/>
                  <a:pt x="17565" y="7682"/>
                  <a:pt x="17565" y="7624"/>
                </a:cubicBezTo>
                <a:lnTo>
                  <a:pt x="17565" y="7404"/>
                </a:lnTo>
                <a:cubicBezTo>
                  <a:pt x="17565" y="7347"/>
                  <a:pt x="17541" y="7300"/>
                  <a:pt x="17512" y="7300"/>
                </a:cubicBezTo>
                <a:close/>
                <a:moveTo>
                  <a:pt x="17827" y="7300"/>
                </a:moveTo>
                <a:cubicBezTo>
                  <a:pt x="17798" y="7300"/>
                  <a:pt x="17774" y="7347"/>
                  <a:pt x="17774" y="7404"/>
                </a:cubicBezTo>
                <a:lnTo>
                  <a:pt x="17774" y="7624"/>
                </a:lnTo>
                <a:cubicBezTo>
                  <a:pt x="17774" y="7682"/>
                  <a:pt x="17798" y="7729"/>
                  <a:pt x="17827" y="7729"/>
                </a:cubicBezTo>
                <a:cubicBezTo>
                  <a:pt x="17856" y="7729"/>
                  <a:pt x="17880" y="7682"/>
                  <a:pt x="17880" y="7624"/>
                </a:cubicBezTo>
                <a:lnTo>
                  <a:pt x="17880" y="7404"/>
                </a:lnTo>
                <a:cubicBezTo>
                  <a:pt x="17880" y="7347"/>
                  <a:pt x="17856" y="7300"/>
                  <a:pt x="17827" y="7300"/>
                </a:cubicBezTo>
                <a:close/>
                <a:moveTo>
                  <a:pt x="18677" y="7300"/>
                </a:moveTo>
                <a:cubicBezTo>
                  <a:pt x="18648" y="7300"/>
                  <a:pt x="18624" y="7347"/>
                  <a:pt x="18624" y="7404"/>
                </a:cubicBezTo>
                <a:lnTo>
                  <a:pt x="18624" y="7624"/>
                </a:lnTo>
                <a:cubicBezTo>
                  <a:pt x="18624" y="7682"/>
                  <a:pt x="18648" y="7729"/>
                  <a:pt x="18677" y="7729"/>
                </a:cubicBezTo>
                <a:cubicBezTo>
                  <a:pt x="18706" y="7729"/>
                  <a:pt x="18730" y="7682"/>
                  <a:pt x="18730" y="7624"/>
                </a:cubicBezTo>
                <a:lnTo>
                  <a:pt x="18730" y="7404"/>
                </a:lnTo>
                <a:cubicBezTo>
                  <a:pt x="18730" y="7347"/>
                  <a:pt x="18706" y="7300"/>
                  <a:pt x="18677" y="7300"/>
                </a:cubicBezTo>
                <a:close/>
                <a:moveTo>
                  <a:pt x="18991" y="7300"/>
                </a:moveTo>
                <a:cubicBezTo>
                  <a:pt x="18962" y="7300"/>
                  <a:pt x="18938" y="7347"/>
                  <a:pt x="18938" y="7404"/>
                </a:cubicBezTo>
                <a:lnTo>
                  <a:pt x="18938" y="7624"/>
                </a:lnTo>
                <a:cubicBezTo>
                  <a:pt x="18938" y="7682"/>
                  <a:pt x="18962" y="7729"/>
                  <a:pt x="18991" y="7729"/>
                </a:cubicBezTo>
                <a:cubicBezTo>
                  <a:pt x="19020" y="7729"/>
                  <a:pt x="19044" y="7682"/>
                  <a:pt x="19044" y="7624"/>
                </a:cubicBezTo>
                <a:lnTo>
                  <a:pt x="19044" y="7404"/>
                </a:lnTo>
                <a:cubicBezTo>
                  <a:pt x="19044" y="7347"/>
                  <a:pt x="19020" y="7300"/>
                  <a:pt x="18991" y="7300"/>
                </a:cubicBezTo>
                <a:close/>
                <a:moveTo>
                  <a:pt x="19841" y="7300"/>
                </a:moveTo>
                <a:cubicBezTo>
                  <a:pt x="19812" y="7300"/>
                  <a:pt x="19788" y="7347"/>
                  <a:pt x="19788" y="7404"/>
                </a:cubicBezTo>
                <a:lnTo>
                  <a:pt x="19788" y="7624"/>
                </a:lnTo>
                <a:cubicBezTo>
                  <a:pt x="19788" y="7682"/>
                  <a:pt x="19812" y="7729"/>
                  <a:pt x="19841" y="7729"/>
                </a:cubicBezTo>
                <a:cubicBezTo>
                  <a:pt x="19870" y="7729"/>
                  <a:pt x="19894" y="7682"/>
                  <a:pt x="19894" y="7624"/>
                </a:cubicBezTo>
                <a:lnTo>
                  <a:pt x="19894" y="7404"/>
                </a:lnTo>
                <a:cubicBezTo>
                  <a:pt x="19894" y="7347"/>
                  <a:pt x="19870" y="7300"/>
                  <a:pt x="19841" y="7300"/>
                </a:cubicBezTo>
                <a:close/>
                <a:moveTo>
                  <a:pt x="20155" y="7300"/>
                </a:moveTo>
                <a:cubicBezTo>
                  <a:pt x="20126" y="7300"/>
                  <a:pt x="20102" y="7347"/>
                  <a:pt x="20102" y="7404"/>
                </a:cubicBezTo>
                <a:lnTo>
                  <a:pt x="20102" y="7624"/>
                </a:lnTo>
                <a:cubicBezTo>
                  <a:pt x="20102" y="7682"/>
                  <a:pt x="20126" y="7729"/>
                  <a:pt x="20155" y="7729"/>
                </a:cubicBezTo>
                <a:cubicBezTo>
                  <a:pt x="20184" y="7729"/>
                  <a:pt x="20207" y="7682"/>
                  <a:pt x="20207" y="7624"/>
                </a:cubicBezTo>
                <a:lnTo>
                  <a:pt x="20207" y="7404"/>
                </a:lnTo>
                <a:cubicBezTo>
                  <a:pt x="20207" y="7347"/>
                  <a:pt x="20184" y="7300"/>
                  <a:pt x="20155" y="7300"/>
                </a:cubicBezTo>
                <a:close/>
                <a:moveTo>
                  <a:pt x="21004" y="7300"/>
                </a:moveTo>
                <a:cubicBezTo>
                  <a:pt x="20975" y="7300"/>
                  <a:pt x="20952" y="7347"/>
                  <a:pt x="20952" y="7404"/>
                </a:cubicBezTo>
                <a:lnTo>
                  <a:pt x="20952" y="7624"/>
                </a:lnTo>
                <a:cubicBezTo>
                  <a:pt x="20952" y="7682"/>
                  <a:pt x="20975" y="7729"/>
                  <a:pt x="21004" y="7729"/>
                </a:cubicBezTo>
                <a:cubicBezTo>
                  <a:pt x="21033" y="7729"/>
                  <a:pt x="21057" y="7682"/>
                  <a:pt x="21057" y="7624"/>
                </a:cubicBezTo>
                <a:lnTo>
                  <a:pt x="21057" y="7404"/>
                </a:lnTo>
                <a:cubicBezTo>
                  <a:pt x="21057" y="7347"/>
                  <a:pt x="21033" y="7300"/>
                  <a:pt x="21004" y="7300"/>
                </a:cubicBezTo>
                <a:close/>
                <a:moveTo>
                  <a:pt x="21319" y="7300"/>
                </a:moveTo>
                <a:cubicBezTo>
                  <a:pt x="21289" y="7300"/>
                  <a:pt x="21267" y="7347"/>
                  <a:pt x="21267" y="7404"/>
                </a:cubicBezTo>
                <a:lnTo>
                  <a:pt x="21267" y="7624"/>
                </a:lnTo>
                <a:cubicBezTo>
                  <a:pt x="21267" y="7682"/>
                  <a:pt x="21289" y="7729"/>
                  <a:pt x="21319" y="7729"/>
                </a:cubicBezTo>
                <a:cubicBezTo>
                  <a:pt x="21348" y="7729"/>
                  <a:pt x="21372" y="7682"/>
                  <a:pt x="21372" y="7624"/>
                </a:cubicBezTo>
                <a:lnTo>
                  <a:pt x="21372" y="7404"/>
                </a:lnTo>
                <a:cubicBezTo>
                  <a:pt x="21372" y="7347"/>
                  <a:pt x="21348" y="7300"/>
                  <a:pt x="21319" y="7300"/>
                </a:cubicBezTo>
                <a:close/>
                <a:moveTo>
                  <a:pt x="281" y="8029"/>
                </a:moveTo>
                <a:cubicBezTo>
                  <a:pt x="252" y="8029"/>
                  <a:pt x="228" y="8077"/>
                  <a:pt x="228" y="8134"/>
                </a:cubicBezTo>
                <a:lnTo>
                  <a:pt x="228" y="8354"/>
                </a:lnTo>
                <a:cubicBezTo>
                  <a:pt x="228" y="8412"/>
                  <a:pt x="252" y="8459"/>
                  <a:pt x="281" y="8459"/>
                </a:cubicBezTo>
                <a:cubicBezTo>
                  <a:pt x="311" y="8459"/>
                  <a:pt x="334" y="8412"/>
                  <a:pt x="334" y="8354"/>
                </a:cubicBezTo>
                <a:lnTo>
                  <a:pt x="334" y="8134"/>
                </a:lnTo>
                <a:cubicBezTo>
                  <a:pt x="334" y="8077"/>
                  <a:pt x="311" y="8029"/>
                  <a:pt x="281" y="8029"/>
                </a:cubicBezTo>
                <a:close/>
                <a:moveTo>
                  <a:pt x="596" y="8029"/>
                </a:moveTo>
                <a:cubicBezTo>
                  <a:pt x="567" y="8029"/>
                  <a:pt x="543" y="8077"/>
                  <a:pt x="543" y="8134"/>
                </a:cubicBezTo>
                <a:lnTo>
                  <a:pt x="543" y="8354"/>
                </a:lnTo>
                <a:cubicBezTo>
                  <a:pt x="543" y="8412"/>
                  <a:pt x="567" y="8459"/>
                  <a:pt x="596" y="8459"/>
                </a:cubicBezTo>
                <a:cubicBezTo>
                  <a:pt x="625" y="8459"/>
                  <a:pt x="649" y="8412"/>
                  <a:pt x="649" y="8354"/>
                </a:cubicBezTo>
                <a:lnTo>
                  <a:pt x="649" y="8134"/>
                </a:lnTo>
                <a:cubicBezTo>
                  <a:pt x="649" y="8077"/>
                  <a:pt x="625" y="8029"/>
                  <a:pt x="596" y="8029"/>
                </a:cubicBezTo>
                <a:close/>
                <a:moveTo>
                  <a:pt x="1446" y="8029"/>
                </a:moveTo>
                <a:cubicBezTo>
                  <a:pt x="1417" y="8029"/>
                  <a:pt x="1393" y="8077"/>
                  <a:pt x="1393" y="8134"/>
                </a:cubicBezTo>
                <a:lnTo>
                  <a:pt x="1393" y="8354"/>
                </a:lnTo>
                <a:cubicBezTo>
                  <a:pt x="1393" y="8412"/>
                  <a:pt x="1417" y="8459"/>
                  <a:pt x="1446" y="8459"/>
                </a:cubicBezTo>
                <a:cubicBezTo>
                  <a:pt x="1475" y="8459"/>
                  <a:pt x="1499" y="8412"/>
                  <a:pt x="1499" y="8354"/>
                </a:cubicBezTo>
                <a:lnTo>
                  <a:pt x="1499" y="8134"/>
                </a:lnTo>
                <a:cubicBezTo>
                  <a:pt x="1499" y="8077"/>
                  <a:pt x="1475" y="8029"/>
                  <a:pt x="1446" y="8029"/>
                </a:cubicBezTo>
                <a:close/>
                <a:moveTo>
                  <a:pt x="1760" y="8029"/>
                </a:moveTo>
                <a:cubicBezTo>
                  <a:pt x="1731" y="8029"/>
                  <a:pt x="1707" y="8077"/>
                  <a:pt x="1707" y="8134"/>
                </a:cubicBezTo>
                <a:lnTo>
                  <a:pt x="1707" y="8354"/>
                </a:lnTo>
                <a:cubicBezTo>
                  <a:pt x="1707" y="8412"/>
                  <a:pt x="1731" y="8459"/>
                  <a:pt x="1760" y="8459"/>
                </a:cubicBezTo>
                <a:cubicBezTo>
                  <a:pt x="1789" y="8459"/>
                  <a:pt x="1813" y="8412"/>
                  <a:pt x="1813" y="8354"/>
                </a:cubicBezTo>
                <a:lnTo>
                  <a:pt x="1813" y="8134"/>
                </a:lnTo>
                <a:cubicBezTo>
                  <a:pt x="1813" y="8077"/>
                  <a:pt x="1789" y="8029"/>
                  <a:pt x="1760" y="8029"/>
                </a:cubicBezTo>
                <a:close/>
                <a:moveTo>
                  <a:pt x="2610" y="8029"/>
                </a:moveTo>
                <a:cubicBezTo>
                  <a:pt x="2581" y="8029"/>
                  <a:pt x="2557" y="8077"/>
                  <a:pt x="2557" y="8134"/>
                </a:cubicBezTo>
                <a:lnTo>
                  <a:pt x="2557" y="8354"/>
                </a:lnTo>
                <a:cubicBezTo>
                  <a:pt x="2557" y="8412"/>
                  <a:pt x="2581" y="8459"/>
                  <a:pt x="2610" y="8459"/>
                </a:cubicBezTo>
                <a:cubicBezTo>
                  <a:pt x="2639" y="8459"/>
                  <a:pt x="2662" y="8412"/>
                  <a:pt x="2662" y="8354"/>
                </a:cubicBezTo>
                <a:lnTo>
                  <a:pt x="2662" y="8134"/>
                </a:lnTo>
                <a:cubicBezTo>
                  <a:pt x="2662" y="8077"/>
                  <a:pt x="2639" y="8029"/>
                  <a:pt x="2610" y="8029"/>
                </a:cubicBezTo>
                <a:close/>
                <a:moveTo>
                  <a:pt x="2924" y="8029"/>
                </a:moveTo>
                <a:cubicBezTo>
                  <a:pt x="2895" y="8029"/>
                  <a:pt x="2871" y="8077"/>
                  <a:pt x="2871" y="8134"/>
                </a:cubicBezTo>
                <a:lnTo>
                  <a:pt x="2871" y="8354"/>
                </a:lnTo>
                <a:cubicBezTo>
                  <a:pt x="2871" y="8412"/>
                  <a:pt x="2895" y="8459"/>
                  <a:pt x="2924" y="8459"/>
                </a:cubicBezTo>
                <a:cubicBezTo>
                  <a:pt x="2954" y="8459"/>
                  <a:pt x="2976" y="8412"/>
                  <a:pt x="2976" y="8354"/>
                </a:cubicBezTo>
                <a:lnTo>
                  <a:pt x="2976" y="8134"/>
                </a:lnTo>
                <a:cubicBezTo>
                  <a:pt x="2976" y="8077"/>
                  <a:pt x="2954" y="8029"/>
                  <a:pt x="2924" y="8029"/>
                </a:cubicBezTo>
                <a:close/>
                <a:moveTo>
                  <a:pt x="3773" y="8029"/>
                </a:moveTo>
                <a:cubicBezTo>
                  <a:pt x="3744" y="8029"/>
                  <a:pt x="3721" y="8077"/>
                  <a:pt x="3721" y="8134"/>
                </a:cubicBezTo>
                <a:lnTo>
                  <a:pt x="3721" y="8354"/>
                </a:lnTo>
                <a:cubicBezTo>
                  <a:pt x="3721" y="8412"/>
                  <a:pt x="3744" y="8459"/>
                  <a:pt x="3773" y="8459"/>
                </a:cubicBezTo>
                <a:cubicBezTo>
                  <a:pt x="3802" y="8459"/>
                  <a:pt x="3826" y="8412"/>
                  <a:pt x="3826" y="8354"/>
                </a:cubicBezTo>
                <a:lnTo>
                  <a:pt x="3826" y="8134"/>
                </a:lnTo>
                <a:cubicBezTo>
                  <a:pt x="3826" y="8077"/>
                  <a:pt x="3802" y="8029"/>
                  <a:pt x="3773" y="8029"/>
                </a:cubicBezTo>
                <a:close/>
                <a:moveTo>
                  <a:pt x="4088" y="8029"/>
                </a:moveTo>
                <a:cubicBezTo>
                  <a:pt x="4058" y="8029"/>
                  <a:pt x="4035" y="8077"/>
                  <a:pt x="4035" y="8134"/>
                </a:cubicBezTo>
                <a:lnTo>
                  <a:pt x="4035" y="8354"/>
                </a:lnTo>
                <a:cubicBezTo>
                  <a:pt x="4035" y="8412"/>
                  <a:pt x="4058" y="8459"/>
                  <a:pt x="4088" y="8459"/>
                </a:cubicBezTo>
                <a:cubicBezTo>
                  <a:pt x="4117" y="8459"/>
                  <a:pt x="4141" y="8412"/>
                  <a:pt x="4141" y="8354"/>
                </a:cubicBezTo>
                <a:lnTo>
                  <a:pt x="4141" y="8134"/>
                </a:lnTo>
                <a:cubicBezTo>
                  <a:pt x="4141" y="8077"/>
                  <a:pt x="4117" y="8029"/>
                  <a:pt x="4088" y="8029"/>
                </a:cubicBezTo>
                <a:close/>
                <a:moveTo>
                  <a:pt x="4937" y="8029"/>
                </a:moveTo>
                <a:cubicBezTo>
                  <a:pt x="4908" y="8029"/>
                  <a:pt x="4884" y="8077"/>
                  <a:pt x="4884" y="8134"/>
                </a:cubicBezTo>
                <a:lnTo>
                  <a:pt x="4884" y="8354"/>
                </a:lnTo>
                <a:cubicBezTo>
                  <a:pt x="4884" y="8412"/>
                  <a:pt x="4908" y="8459"/>
                  <a:pt x="4937" y="8459"/>
                </a:cubicBezTo>
                <a:cubicBezTo>
                  <a:pt x="4966" y="8459"/>
                  <a:pt x="4990" y="8412"/>
                  <a:pt x="4990" y="8354"/>
                </a:cubicBezTo>
                <a:lnTo>
                  <a:pt x="4990" y="8134"/>
                </a:lnTo>
                <a:cubicBezTo>
                  <a:pt x="4990" y="8077"/>
                  <a:pt x="4966" y="8029"/>
                  <a:pt x="4937" y="8029"/>
                </a:cubicBezTo>
                <a:close/>
                <a:moveTo>
                  <a:pt x="5252" y="8029"/>
                </a:moveTo>
                <a:cubicBezTo>
                  <a:pt x="5223" y="8029"/>
                  <a:pt x="5199" y="8077"/>
                  <a:pt x="5199" y="8134"/>
                </a:cubicBezTo>
                <a:lnTo>
                  <a:pt x="5199" y="8354"/>
                </a:lnTo>
                <a:cubicBezTo>
                  <a:pt x="5199" y="8412"/>
                  <a:pt x="5223" y="8459"/>
                  <a:pt x="5252" y="8459"/>
                </a:cubicBezTo>
                <a:cubicBezTo>
                  <a:pt x="5281" y="8459"/>
                  <a:pt x="5305" y="8412"/>
                  <a:pt x="5305" y="8354"/>
                </a:cubicBezTo>
                <a:lnTo>
                  <a:pt x="5305" y="8134"/>
                </a:lnTo>
                <a:cubicBezTo>
                  <a:pt x="5305" y="8077"/>
                  <a:pt x="5281" y="8029"/>
                  <a:pt x="5252" y="8029"/>
                </a:cubicBezTo>
                <a:close/>
                <a:moveTo>
                  <a:pt x="6102" y="8029"/>
                </a:moveTo>
                <a:cubicBezTo>
                  <a:pt x="6072" y="8029"/>
                  <a:pt x="6049" y="8077"/>
                  <a:pt x="6049" y="8134"/>
                </a:cubicBezTo>
                <a:lnTo>
                  <a:pt x="6049" y="8354"/>
                </a:lnTo>
                <a:cubicBezTo>
                  <a:pt x="6049" y="8412"/>
                  <a:pt x="6072" y="8459"/>
                  <a:pt x="6102" y="8459"/>
                </a:cubicBezTo>
                <a:cubicBezTo>
                  <a:pt x="6131" y="8459"/>
                  <a:pt x="6155" y="8412"/>
                  <a:pt x="6155" y="8354"/>
                </a:cubicBezTo>
                <a:lnTo>
                  <a:pt x="6155" y="8134"/>
                </a:lnTo>
                <a:cubicBezTo>
                  <a:pt x="6155" y="8077"/>
                  <a:pt x="6131" y="8029"/>
                  <a:pt x="6102" y="8029"/>
                </a:cubicBezTo>
                <a:close/>
                <a:moveTo>
                  <a:pt x="6416" y="8029"/>
                </a:moveTo>
                <a:cubicBezTo>
                  <a:pt x="6387" y="8029"/>
                  <a:pt x="6363" y="8077"/>
                  <a:pt x="6363" y="8134"/>
                </a:cubicBezTo>
                <a:lnTo>
                  <a:pt x="6363" y="8354"/>
                </a:lnTo>
                <a:cubicBezTo>
                  <a:pt x="6363" y="8412"/>
                  <a:pt x="6387" y="8459"/>
                  <a:pt x="6416" y="8459"/>
                </a:cubicBezTo>
                <a:cubicBezTo>
                  <a:pt x="6445" y="8459"/>
                  <a:pt x="6469" y="8412"/>
                  <a:pt x="6469" y="8354"/>
                </a:cubicBezTo>
                <a:lnTo>
                  <a:pt x="6469" y="8134"/>
                </a:lnTo>
                <a:cubicBezTo>
                  <a:pt x="6469" y="8077"/>
                  <a:pt x="6445" y="8029"/>
                  <a:pt x="6416" y="8029"/>
                </a:cubicBezTo>
                <a:close/>
                <a:moveTo>
                  <a:pt x="7266" y="8029"/>
                </a:moveTo>
                <a:cubicBezTo>
                  <a:pt x="7237" y="8029"/>
                  <a:pt x="7213" y="8077"/>
                  <a:pt x="7213" y="8134"/>
                </a:cubicBezTo>
                <a:lnTo>
                  <a:pt x="7213" y="8354"/>
                </a:lnTo>
                <a:cubicBezTo>
                  <a:pt x="7213" y="8412"/>
                  <a:pt x="7237" y="8459"/>
                  <a:pt x="7266" y="8459"/>
                </a:cubicBezTo>
                <a:cubicBezTo>
                  <a:pt x="7295" y="8459"/>
                  <a:pt x="7318" y="8412"/>
                  <a:pt x="7318" y="8354"/>
                </a:cubicBezTo>
                <a:lnTo>
                  <a:pt x="7318" y="8134"/>
                </a:lnTo>
                <a:cubicBezTo>
                  <a:pt x="7318" y="8077"/>
                  <a:pt x="7295" y="8029"/>
                  <a:pt x="7266" y="8029"/>
                </a:cubicBezTo>
                <a:close/>
                <a:moveTo>
                  <a:pt x="7580" y="8029"/>
                </a:moveTo>
                <a:cubicBezTo>
                  <a:pt x="7551" y="8029"/>
                  <a:pt x="7527" y="8077"/>
                  <a:pt x="7527" y="8134"/>
                </a:cubicBezTo>
                <a:lnTo>
                  <a:pt x="7527" y="8354"/>
                </a:lnTo>
                <a:cubicBezTo>
                  <a:pt x="7527" y="8412"/>
                  <a:pt x="7551" y="8459"/>
                  <a:pt x="7580" y="8459"/>
                </a:cubicBezTo>
                <a:cubicBezTo>
                  <a:pt x="7609" y="8459"/>
                  <a:pt x="7632" y="8412"/>
                  <a:pt x="7632" y="8354"/>
                </a:cubicBezTo>
                <a:lnTo>
                  <a:pt x="7632" y="8134"/>
                </a:lnTo>
                <a:cubicBezTo>
                  <a:pt x="7632" y="8077"/>
                  <a:pt x="7609" y="8029"/>
                  <a:pt x="7580" y="8029"/>
                </a:cubicBezTo>
                <a:close/>
                <a:moveTo>
                  <a:pt x="8429" y="8029"/>
                </a:moveTo>
                <a:cubicBezTo>
                  <a:pt x="8400" y="8029"/>
                  <a:pt x="8377" y="8077"/>
                  <a:pt x="8377" y="8134"/>
                </a:cubicBezTo>
                <a:lnTo>
                  <a:pt x="8377" y="8354"/>
                </a:lnTo>
                <a:cubicBezTo>
                  <a:pt x="8377" y="8412"/>
                  <a:pt x="8400" y="8459"/>
                  <a:pt x="8429" y="8459"/>
                </a:cubicBezTo>
                <a:cubicBezTo>
                  <a:pt x="8458" y="8459"/>
                  <a:pt x="8482" y="8412"/>
                  <a:pt x="8482" y="8354"/>
                </a:cubicBezTo>
                <a:lnTo>
                  <a:pt x="8482" y="8134"/>
                </a:lnTo>
                <a:cubicBezTo>
                  <a:pt x="8482" y="8077"/>
                  <a:pt x="8458" y="8029"/>
                  <a:pt x="8429" y="8029"/>
                </a:cubicBezTo>
                <a:close/>
                <a:moveTo>
                  <a:pt x="8744" y="8029"/>
                </a:moveTo>
                <a:cubicBezTo>
                  <a:pt x="8714" y="8029"/>
                  <a:pt x="8691" y="8077"/>
                  <a:pt x="8691" y="8134"/>
                </a:cubicBezTo>
                <a:lnTo>
                  <a:pt x="8691" y="8354"/>
                </a:lnTo>
                <a:cubicBezTo>
                  <a:pt x="8691" y="8412"/>
                  <a:pt x="8714" y="8459"/>
                  <a:pt x="8744" y="8459"/>
                </a:cubicBezTo>
                <a:cubicBezTo>
                  <a:pt x="8773" y="8459"/>
                  <a:pt x="8796" y="8412"/>
                  <a:pt x="8796" y="8354"/>
                </a:cubicBezTo>
                <a:lnTo>
                  <a:pt x="8796" y="8134"/>
                </a:lnTo>
                <a:cubicBezTo>
                  <a:pt x="8796" y="8077"/>
                  <a:pt x="8773" y="8029"/>
                  <a:pt x="8744" y="8029"/>
                </a:cubicBezTo>
                <a:close/>
                <a:moveTo>
                  <a:pt x="9593" y="8029"/>
                </a:moveTo>
                <a:cubicBezTo>
                  <a:pt x="9564" y="8029"/>
                  <a:pt x="9540" y="8077"/>
                  <a:pt x="9540" y="8134"/>
                </a:cubicBezTo>
                <a:lnTo>
                  <a:pt x="9540" y="8354"/>
                </a:lnTo>
                <a:cubicBezTo>
                  <a:pt x="9540" y="8412"/>
                  <a:pt x="9564" y="8459"/>
                  <a:pt x="9593" y="8459"/>
                </a:cubicBezTo>
                <a:cubicBezTo>
                  <a:pt x="9622" y="8459"/>
                  <a:pt x="9646" y="8412"/>
                  <a:pt x="9646" y="8354"/>
                </a:cubicBezTo>
                <a:lnTo>
                  <a:pt x="9646" y="8134"/>
                </a:lnTo>
                <a:cubicBezTo>
                  <a:pt x="9646" y="8077"/>
                  <a:pt x="9622" y="8029"/>
                  <a:pt x="9593" y="8029"/>
                </a:cubicBezTo>
                <a:close/>
                <a:moveTo>
                  <a:pt x="9908" y="8029"/>
                </a:moveTo>
                <a:cubicBezTo>
                  <a:pt x="9879" y="8029"/>
                  <a:pt x="9855" y="8077"/>
                  <a:pt x="9855" y="8134"/>
                </a:cubicBezTo>
                <a:lnTo>
                  <a:pt x="9855" y="8354"/>
                </a:lnTo>
                <a:cubicBezTo>
                  <a:pt x="9855" y="8412"/>
                  <a:pt x="9879" y="8459"/>
                  <a:pt x="9908" y="8459"/>
                </a:cubicBezTo>
                <a:cubicBezTo>
                  <a:pt x="9937" y="8459"/>
                  <a:pt x="9961" y="8412"/>
                  <a:pt x="9961" y="8354"/>
                </a:cubicBezTo>
                <a:lnTo>
                  <a:pt x="9961" y="8134"/>
                </a:lnTo>
                <a:cubicBezTo>
                  <a:pt x="9961" y="8077"/>
                  <a:pt x="9937" y="8029"/>
                  <a:pt x="9908" y="8029"/>
                </a:cubicBezTo>
                <a:close/>
                <a:moveTo>
                  <a:pt x="10758" y="8029"/>
                </a:moveTo>
                <a:cubicBezTo>
                  <a:pt x="10728" y="8029"/>
                  <a:pt x="10705" y="8077"/>
                  <a:pt x="10705" y="8134"/>
                </a:cubicBezTo>
                <a:lnTo>
                  <a:pt x="10705" y="8354"/>
                </a:lnTo>
                <a:cubicBezTo>
                  <a:pt x="10705" y="8412"/>
                  <a:pt x="10728" y="8459"/>
                  <a:pt x="10758" y="8459"/>
                </a:cubicBezTo>
                <a:cubicBezTo>
                  <a:pt x="10787" y="8459"/>
                  <a:pt x="10810" y="8412"/>
                  <a:pt x="10810" y="8354"/>
                </a:cubicBezTo>
                <a:lnTo>
                  <a:pt x="10810" y="8134"/>
                </a:lnTo>
                <a:cubicBezTo>
                  <a:pt x="10810" y="8077"/>
                  <a:pt x="10787" y="8029"/>
                  <a:pt x="10758" y="8029"/>
                </a:cubicBezTo>
                <a:close/>
                <a:moveTo>
                  <a:pt x="11072" y="8029"/>
                </a:moveTo>
                <a:cubicBezTo>
                  <a:pt x="11043" y="8029"/>
                  <a:pt x="11019" y="8077"/>
                  <a:pt x="11019" y="8134"/>
                </a:cubicBezTo>
                <a:lnTo>
                  <a:pt x="11019" y="8354"/>
                </a:lnTo>
                <a:cubicBezTo>
                  <a:pt x="11019" y="8412"/>
                  <a:pt x="11043" y="8459"/>
                  <a:pt x="11072" y="8459"/>
                </a:cubicBezTo>
                <a:cubicBezTo>
                  <a:pt x="11101" y="8459"/>
                  <a:pt x="11125" y="8412"/>
                  <a:pt x="11125" y="8354"/>
                </a:cubicBezTo>
                <a:lnTo>
                  <a:pt x="11125" y="8134"/>
                </a:lnTo>
                <a:cubicBezTo>
                  <a:pt x="11125" y="8077"/>
                  <a:pt x="11101" y="8029"/>
                  <a:pt x="11072" y="8029"/>
                </a:cubicBezTo>
                <a:close/>
                <a:moveTo>
                  <a:pt x="11922" y="8029"/>
                </a:moveTo>
                <a:cubicBezTo>
                  <a:pt x="11893" y="8029"/>
                  <a:pt x="11869" y="8077"/>
                  <a:pt x="11869" y="8134"/>
                </a:cubicBezTo>
                <a:lnTo>
                  <a:pt x="11869" y="8354"/>
                </a:lnTo>
                <a:cubicBezTo>
                  <a:pt x="11869" y="8412"/>
                  <a:pt x="11893" y="8459"/>
                  <a:pt x="11922" y="8459"/>
                </a:cubicBezTo>
                <a:cubicBezTo>
                  <a:pt x="11951" y="8459"/>
                  <a:pt x="11974" y="8412"/>
                  <a:pt x="11974" y="8354"/>
                </a:cubicBezTo>
                <a:lnTo>
                  <a:pt x="11974" y="8134"/>
                </a:lnTo>
                <a:cubicBezTo>
                  <a:pt x="11974" y="8077"/>
                  <a:pt x="11951" y="8029"/>
                  <a:pt x="11922" y="8029"/>
                </a:cubicBezTo>
                <a:close/>
                <a:moveTo>
                  <a:pt x="12236" y="8029"/>
                </a:moveTo>
                <a:cubicBezTo>
                  <a:pt x="12207" y="8029"/>
                  <a:pt x="12183" y="8077"/>
                  <a:pt x="12183" y="8134"/>
                </a:cubicBezTo>
                <a:lnTo>
                  <a:pt x="12183" y="8354"/>
                </a:lnTo>
                <a:cubicBezTo>
                  <a:pt x="12183" y="8412"/>
                  <a:pt x="12207" y="8459"/>
                  <a:pt x="12236" y="8459"/>
                </a:cubicBezTo>
                <a:cubicBezTo>
                  <a:pt x="12265" y="8459"/>
                  <a:pt x="12288" y="8412"/>
                  <a:pt x="12288" y="8354"/>
                </a:cubicBezTo>
                <a:lnTo>
                  <a:pt x="12288" y="8134"/>
                </a:lnTo>
                <a:cubicBezTo>
                  <a:pt x="12288" y="8077"/>
                  <a:pt x="12265" y="8029"/>
                  <a:pt x="12236" y="8029"/>
                </a:cubicBezTo>
                <a:close/>
                <a:moveTo>
                  <a:pt x="13085" y="8029"/>
                </a:moveTo>
                <a:cubicBezTo>
                  <a:pt x="13056" y="8029"/>
                  <a:pt x="13032" y="8077"/>
                  <a:pt x="13032" y="8134"/>
                </a:cubicBezTo>
                <a:lnTo>
                  <a:pt x="13032" y="8354"/>
                </a:lnTo>
                <a:cubicBezTo>
                  <a:pt x="13032" y="8412"/>
                  <a:pt x="13056" y="8459"/>
                  <a:pt x="13085" y="8459"/>
                </a:cubicBezTo>
                <a:cubicBezTo>
                  <a:pt x="13114" y="8459"/>
                  <a:pt x="13138" y="8412"/>
                  <a:pt x="13138" y="8354"/>
                </a:cubicBezTo>
                <a:lnTo>
                  <a:pt x="13138" y="8134"/>
                </a:lnTo>
                <a:cubicBezTo>
                  <a:pt x="13138" y="8077"/>
                  <a:pt x="13114" y="8029"/>
                  <a:pt x="13085" y="8029"/>
                </a:cubicBezTo>
                <a:close/>
                <a:moveTo>
                  <a:pt x="13399" y="8029"/>
                </a:moveTo>
                <a:cubicBezTo>
                  <a:pt x="13370" y="8029"/>
                  <a:pt x="13348" y="8077"/>
                  <a:pt x="13348" y="8134"/>
                </a:cubicBezTo>
                <a:lnTo>
                  <a:pt x="13348" y="8354"/>
                </a:lnTo>
                <a:cubicBezTo>
                  <a:pt x="13348" y="8412"/>
                  <a:pt x="13370" y="8459"/>
                  <a:pt x="13399" y="8459"/>
                </a:cubicBezTo>
                <a:cubicBezTo>
                  <a:pt x="13428" y="8459"/>
                  <a:pt x="13452" y="8412"/>
                  <a:pt x="13452" y="8354"/>
                </a:cubicBezTo>
                <a:lnTo>
                  <a:pt x="13452" y="8134"/>
                </a:lnTo>
                <a:cubicBezTo>
                  <a:pt x="13452" y="8077"/>
                  <a:pt x="13428" y="8029"/>
                  <a:pt x="13399" y="8029"/>
                </a:cubicBezTo>
                <a:close/>
                <a:moveTo>
                  <a:pt x="14249" y="8029"/>
                </a:moveTo>
                <a:cubicBezTo>
                  <a:pt x="14220" y="8029"/>
                  <a:pt x="14196" y="8077"/>
                  <a:pt x="14196" y="8134"/>
                </a:cubicBezTo>
                <a:lnTo>
                  <a:pt x="14196" y="8354"/>
                </a:lnTo>
                <a:cubicBezTo>
                  <a:pt x="14196" y="8412"/>
                  <a:pt x="14220" y="8459"/>
                  <a:pt x="14249" y="8459"/>
                </a:cubicBezTo>
                <a:cubicBezTo>
                  <a:pt x="14278" y="8459"/>
                  <a:pt x="14302" y="8412"/>
                  <a:pt x="14302" y="8354"/>
                </a:cubicBezTo>
                <a:lnTo>
                  <a:pt x="14302" y="8134"/>
                </a:lnTo>
                <a:cubicBezTo>
                  <a:pt x="14302" y="8077"/>
                  <a:pt x="14278" y="8029"/>
                  <a:pt x="14249" y="8029"/>
                </a:cubicBezTo>
                <a:close/>
                <a:moveTo>
                  <a:pt x="14564" y="8029"/>
                </a:moveTo>
                <a:cubicBezTo>
                  <a:pt x="14535" y="8029"/>
                  <a:pt x="14511" y="8077"/>
                  <a:pt x="14511" y="8134"/>
                </a:cubicBezTo>
                <a:lnTo>
                  <a:pt x="14511" y="8354"/>
                </a:lnTo>
                <a:cubicBezTo>
                  <a:pt x="14511" y="8412"/>
                  <a:pt x="14535" y="8459"/>
                  <a:pt x="14564" y="8459"/>
                </a:cubicBezTo>
                <a:cubicBezTo>
                  <a:pt x="14593" y="8459"/>
                  <a:pt x="14617" y="8412"/>
                  <a:pt x="14617" y="8354"/>
                </a:cubicBezTo>
                <a:lnTo>
                  <a:pt x="14617" y="8134"/>
                </a:lnTo>
                <a:cubicBezTo>
                  <a:pt x="14617" y="8077"/>
                  <a:pt x="14593" y="8029"/>
                  <a:pt x="14564" y="8029"/>
                </a:cubicBezTo>
                <a:close/>
                <a:moveTo>
                  <a:pt x="15413" y="8029"/>
                </a:moveTo>
                <a:cubicBezTo>
                  <a:pt x="15384" y="8029"/>
                  <a:pt x="15360" y="8077"/>
                  <a:pt x="15360" y="8134"/>
                </a:cubicBezTo>
                <a:lnTo>
                  <a:pt x="15360" y="8354"/>
                </a:lnTo>
                <a:cubicBezTo>
                  <a:pt x="15360" y="8412"/>
                  <a:pt x="15384" y="8459"/>
                  <a:pt x="15413" y="8459"/>
                </a:cubicBezTo>
                <a:cubicBezTo>
                  <a:pt x="15442" y="8459"/>
                  <a:pt x="15465" y="8412"/>
                  <a:pt x="15465" y="8354"/>
                </a:cubicBezTo>
                <a:lnTo>
                  <a:pt x="15465" y="8134"/>
                </a:lnTo>
                <a:cubicBezTo>
                  <a:pt x="15465" y="8077"/>
                  <a:pt x="15442" y="8029"/>
                  <a:pt x="15413" y="8029"/>
                </a:cubicBezTo>
                <a:close/>
                <a:moveTo>
                  <a:pt x="15728" y="8029"/>
                </a:moveTo>
                <a:cubicBezTo>
                  <a:pt x="15699" y="8029"/>
                  <a:pt x="15675" y="8077"/>
                  <a:pt x="15675" y="8134"/>
                </a:cubicBezTo>
                <a:lnTo>
                  <a:pt x="15675" y="8354"/>
                </a:lnTo>
                <a:cubicBezTo>
                  <a:pt x="15675" y="8412"/>
                  <a:pt x="15699" y="8459"/>
                  <a:pt x="15728" y="8459"/>
                </a:cubicBezTo>
                <a:cubicBezTo>
                  <a:pt x="15757" y="8459"/>
                  <a:pt x="15781" y="8412"/>
                  <a:pt x="15781" y="8354"/>
                </a:cubicBezTo>
                <a:lnTo>
                  <a:pt x="15781" y="8134"/>
                </a:lnTo>
                <a:cubicBezTo>
                  <a:pt x="15781" y="8077"/>
                  <a:pt x="15757" y="8029"/>
                  <a:pt x="15728" y="8029"/>
                </a:cubicBezTo>
                <a:close/>
                <a:moveTo>
                  <a:pt x="16578" y="8029"/>
                </a:moveTo>
                <a:cubicBezTo>
                  <a:pt x="16549" y="8029"/>
                  <a:pt x="16525" y="8077"/>
                  <a:pt x="16525" y="8134"/>
                </a:cubicBezTo>
                <a:lnTo>
                  <a:pt x="16525" y="8354"/>
                </a:lnTo>
                <a:cubicBezTo>
                  <a:pt x="16525" y="8412"/>
                  <a:pt x="16549" y="8459"/>
                  <a:pt x="16578" y="8459"/>
                </a:cubicBezTo>
                <a:cubicBezTo>
                  <a:pt x="16607" y="8459"/>
                  <a:pt x="16630" y="8412"/>
                  <a:pt x="16630" y="8354"/>
                </a:cubicBezTo>
                <a:lnTo>
                  <a:pt x="16630" y="8134"/>
                </a:lnTo>
                <a:cubicBezTo>
                  <a:pt x="16630" y="8077"/>
                  <a:pt x="16607" y="8029"/>
                  <a:pt x="16578" y="8029"/>
                </a:cubicBezTo>
                <a:close/>
                <a:moveTo>
                  <a:pt x="16892" y="8029"/>
                </a:moveTo>
                <a:cubicBezTo>
                  <a:pt x="16863" y="8029"/>
                  <a:pt x="16839" y="8077"/>
                  <a:pt x="16839" y="8134"/>
                </a:cubicBezTo>
                <a:lnTo>
                  <a:pt x="16839" y="8354"/>
                </a:lnTo>
                <a:cubicBezTo>
                  <a:pt x="16839" y="8412"/>
                  <a:pt x="16863" y="8459"/>
                  <a:pt x="16892" y="8459"/>
                </a:cubicBezTo>
                <a:cubicBezTo>
                  <a:pt x="16921" y="8459"/>
                  <a:pt x="16944" y="8412"/>
                  <a:pt x="16944" y="8354"/>
                </a:cubicBezTo>
                <a:lnTo>
                  <a:pt x="16944" y="8134"/>
                </a:lnTo>
                <a:cubicBezTo>
                  <a:pt x="16944" y="8077"/>
                  <a:pt x="16921" y="8029"/>
                  <a:pt x="16892" y="8029"/>
                </a:cubicBezTo>
                <a:close/>
                <a:moveTo>
                  <a:pt x="17741" y="8029"/>
                </a:moveTo>
                <a:cubicBezTo>
                  <a:pt x="17712" y="8029"/>
                  <a:pt x="17689" y="8077"/>
                  <a:pt x="17689" y="8134"/>
                </a:cubicBezTo>
                <a:lnTo>
                  <a:pt x="17689" y="8354"/>
                </a:lnTo>
                <a:cubicBezTo>
                  <a:pt x="17689" y="8412"/>
                  <a:pt x="17712" y="8459"/>
                  <a:pt x="17741" y="8459"/>
                </a:cubicBezTo>
                <a:cubicBezTo>
                  <a:pt x="17770" y="8459"/>
                  <a:pt x="17794" y="8412"/>
                  <a:pt x="17794" y="8354"/>
                </a:cubicBezTo>
                <a:lnTo>
                  <a:pt x="17794" y="8134"/>
                </a:lnTo>
                <a:cubicBezTo>
                  <a:pt x="17794" y="8077"/>
                  <a:pt x="17770" y="8029"/>
                  <a:pt x="17741" y="8029"/>
                </a:cubicBezTo>
                <a:close/>
                <a:moveTo>
                  <a:pt x="18055" y="8029"/>
                </a:moveTo>
                <a:cubicBezTo>
                  <a:pt x="18026" y="8029"/>
                  <a:pt x="18002" y="8077"/>
                  <a:pt x="18002" y="8134"/>
                </a:cubicBezTo>
                <a:lnTo>
                  <a:pt x="18002" y="8354"/>
                </a:lnTo>
                <a:cubicBezTo>
                  <a:pt x="18002" y="8412"/>
                  <a:pt x="18026" y="8459"/>
                  <a:pt x="18055" y="8459"/>
                </a:cubicBezTo>
                <a:cubicBezTo>
                  <a:pt x="18085" y="8459"/>
                  <a:pt x="18108" y="8412"/>
                  <a:pt x="18108" y="8354"/>
                </a:cubicBezTo>
                <a:lnTo>
                  <a:pt x="18108" y="8134"/>
                </a:lnTo>
                <a:cubicBezTo>
                  <a:pt x="18108" y="8077"/>
                  <a:pt x="18085" y="8029"/>
                  <a:pt x="18055" y="8029"/>
                </a:cubicBezTo>
                <a:close/>
                <a:moveTo>
                  <a:pt x="18905" y="8029"/>
                </a:moveTo>
                <a:cubicBezTo>
                  <a:pt x="18876" y="8029"/>
                  <a:pt x="18852" y="8077"/>
                  <a:pt x="18852" y="8134"/>
                </a:cubicBezTo>
                <a:lnTo>
                  <a:pt x="18852" y="8354"/>
                </a:lnTo>
                <a:cubicBezTo>
                  <a:pt x="18852" y="8412"/>
                  <a:pt x="18876" y="8459"/>
                  <a:pt x="18905" y="8459"/>
                </a:cubicBezTo>
                <a:cubicBezTo>
                  <a:pt x="18934" y="8459"/>
                  <a:pt x="18958" y="8412"/>
                  <a:pt x="18958" y="8354"/>
                </a:cubicBezTo>
                <a:lnTo>
                  <a:pt x="18958" y="8134"/>
                </a:lnTo>
                <a:cubicBezTo>
                  <a:pt x="18958" y="8077"/>
                  <a:pt x="18934" y="8029"/>
                  <a:pt x="18905" y="8029"/>
                </a:cubicBezTo>
                <a:close/>
                <a:moveTo>
                  <a:pt x="19220" y="8029"/>
                </a:moveTo>
                <a:cubicBezTo>
                  <a:pt x="19191" y="8029"/>
                  <a:pt x="19167" y="8077"/>
                  <a:pt x="19167" y="8134"/>
                </a:cubicBezTo>
                <a:lnTo>
                  <a:pt x="19167" y="8354"/>
                </a:lnTo>
                <a:cubicBezTo>
                  <a:pt x="19167" y="8412"/>
                  <a:pt x="19191" y="8459"/>
                  <a:pt x="19220" y="8459"/>
                </a:cubicBezTo>
                <a:cubicBezTo>
                  <a:pt x="19249" y="8459"/>
                  <a:pt x="19273" y="8412"/>
                  <a:pt x="19273" y="8354"/>
                </a:cubicBezTo>
                <a:lnTo>
                  <a:pt x="19273" y="8134"/>
                </a:lnTo>
                <a:cubicBezTo>
                  <a:pt x="19273" y="8077"/>
                  <a:pt x="19249" y="8029"/>
                  <a:pt x="19220" y="8029"/>
                </a:cubicBezTo>
                <a:close/>
                <a:moveTo>
                  <a:pt x="20069" y="8029"/>
                </a:moveTo>
                <a:cubicBezTo>
                  <a:pt x="20040" y="8029"/>
                  <a:pt x="20016" y="8077"/>
                  <a:pt x="20016" y="8134"/>
                </a:cubicBezTo>
                <a:lnTo>
                  <a:pt x="20016" y="8354"/>
                </a:lnTo>
                <a:cubicBezTo>
                  <a:pt x="20016" y="8412"/>
                  <a:pt x="20040" y="8459"/>
                  <a:pt x="20069" y="8459"/>
                </a:cubicBezTo>
                <a:cubicBezTo>
                  <a:pt x="20099" y="8459"/>
                  <a:pt x="20122" y="8412"/>
                  <a:pt x="20122" y="8354"/>
                </a:cubicBezTo>
                <a:lnTo>
                  <a:pt x="20122" y="8134"/>
                </a:lnTo>
                <a:cubicBezTo>
                  <a:pt x="20122" y="8077"/>
                  <a:pt x="20099" y="8029"/>
                  <a:pt x="20069" y="8029"/>
                </a:cubicBezTo>
                <a:close/>
                <a:moveTo>
                  <a:pt x="20384" y="8029"/>
                </a:moveTo>
                <a:cubicBezTo>
                  <a:pt x="20355" y="8029"/>
                  <a:pt x="20331" y="8077"/>
                  <a:pt x="20331" y="8134"/>
                </a:cubicBezTo>
                <a:lnTo>
                  <a:pt x="20331" y="8354"/>
                </a:lnTo>
                <a:cubicBezTo>
                  <a:pt x="20331" y="8412"/>
                  <a:pt x="20355" y="8459"/>
                  <a:pt x="20384" y="8459"/>
                </a:cubicBezTo>
                <a:cubicBezTo>
                  <a:pt x="20413" y="8459"/>
                  <a:pt x="20436" y="8412"/>
                  <a:pt x="20436" y="8354"/>
                </a:cubicBezTo>
                <a:lnTo>
                  <a:pt x="20436" y="8134"/>
                </a:lnTo>
                <a:cubicBezTo>
                  <a:pt x="20436" y="8077"/>
                  <a:pt x="20413" y="8029"/>
                  <a:pt x="20384" y="8029"/>
                </a:cubicBezTo>
                <a:close/>
                <a:moveTo>
                  <a:pt x="21234" y="8029"/>
                </a:moveTo>
                <a:cubicBezTo>
                  <a:pt x="21204" y="8029"/>
                  <a:pt x="21181" y="8077"/>
                  <a:pt x="21181" y="8134"/>
                </a:cubicBezTo>
                <a:lnTo>
                  <a:pt x="21181" y="8354"/>
                </a:lnTo>
                <a:cubicBezTo>
                  <a:pt x="21181" y="8412"/>
                  <a:pt x="21204" y="8459"/>
                  <a:pt x="21234" y="8459"/>
                </a:cubicBezTo>
                <a:cubicBezTo>
                  <a:pt x="21263" y="8459"/>
                  <a:pt x="21285" y="8412"/>
                  <a:pt x="21285" y="8354"/>
                </a:cubicBezTo>
                <a:lnTo>
                  <a:pt x="21285" y="8134"/>
                </a:lnTo>
                <a:cubicBezTo>
                  <a:pt x="21285" y="8077"/>
                  <a:pt x="21263" y="8029"/>
                  <a:pt x="21234" y="8029"/>
                </a:cubicBezTo>
                <a:close/>
                <a:moveTo>
                  <a:pt x="21547" y="8029"/>
                </a:moveTo>
                <a:cubicBezTo>
                  <a:pt x="21518" y="8029"/>
                  <a:pt x="21495" y="8077"/>
                  <a:pt x="21495" y="8134"/>
                </a:cubicBezTo>
                <a:lnTo>
                  <a:pt x="21495" y="8354"/>
                </a:lnTo>
                <a:cubicBezTo>
                  <a:pt x="21495" y="8412"/>
                  <a:pt x="21518" y="8459"/>
                  <a:pt x="21547" y="8459"/>
                </a:cubicBezTo>
                <a:cubicBezTo>
                  <a:pt x="21576" y="8459"/>
                  <a:pt x="21600" y="8412"/>
                  <a:pt x="21600" y="8354"/>
                </a:cubicBezTo>
                <a:lnTo>
                  <a:pt x="21600" y="8134"/>
                </a:lnTo>
                <a:cubicBezTo>
                  <a:pt x="21600" y="8077"/>
                  <a:pt x="21576" y="8029"/>
                  <a:pt x="21547" y="8029"/>
                </a:cubicBezTo>
                <a:close/>
                <a:moveTo>
                  <a:pt x="53" y="8759"/>
                </a:moveTo>
                <a:cubicBezTo>
                  <a:pt x="24" y="8759"/>
                  <a:pt x="0" y="8807"/>
                  <a:pt x="0" y="8864"/>
                </a:cubicBezTo>
                <a:lnTo>
                  <a:pt x="0" y="9084"/>
                </a:lnTo>
                <a:cubicBezTo>
                  <a:pt x="0" y="9142"/>
                  <a:pt x="24" y="9189"/>
                  <a:pt x="53" y="9189"/>
                </a:cubicBezTo>
                <a:cubicBezTo>
                  <a:pt x="82" y="9189"/>
                  <a:pt x="106" y="9142"/>
                  <a:pt x="106" y="9084"/>
                </a:cubicBezTo>
                <a:lnTo>
                  <a:pt x="106" y="8864"/>
                </a:lnTo>
                <a:cubicBezTo>
                  <a:pt x="106" y="8807"/>
                  <a:pt x="82" y="8759"/>
                  <a:pt x="53" y="8759"/>
                </a:cubicBezTo>
                <a:close/>
                <a:moveTo>
                  <a:pt x="367" y="8759"/>
                </a:moveTo>
                <a:cubicBezTo>
                  <a:pt x="338" y="8759"/>
                  <a:pt x="315" y="8807"/>
                  <a:pt x="315" y="8864"/>
                </a:cubicBezTo>
                <a:lnTo>
                  <a:pt x="315" y="9084"/>
                </a:lnTo>
                <a:cubicBezTo>
                  <a:pt x="315" y="9142"/>
                  <a:pt x="338" y="9189"/>
                  <a:pt x="367" y="9189"/>
                </a:cubicBezTo>
                <a:cubicBezTo>
                  <a:pt x="397" y="9189"/>
                  <a:pt x="420" y="9142"/>
                  <a:pt x="420" y="9084"/>
                </a:cubicBezTo>
                <a:lnTo>
                  <a:pt x="420" y="8864"/>
                </a:lnTo>
                <a:cubicBezTo>
                  <a:pt x="420" y="8807"/>
                  <a:pt x="397" y="8759"/>
                  <a:pt x="367" y="8759"/>
                </a:cubicBezTo>
                <a:close/>
                <a:moveTo>
                  <a:pt x="1217" y="8759"/>
                </a:moveTo>
                <a:cubicBezTo>
                  <a:pt x="1188" y="8759"/>
                  <a:pt x="1164" y="8807"/>
                  <a:pt x="1164" y="8864"/>
                </a:cubicBezTo>
                <a:lnTo>
                  <a:pt x="1164" y="9084"/>
                </a:lnTo>
                <a:cubicBezTo>
                  <a:pt x="1164" y="9142"/>
                  <a:pt x="1188" y="9189"/>
                  <a:pt x="1217" y="9189"/>
                </a:cubicBezTo>
                <a:cubicBezTo>
                  <a:pt x="1246" y="9189"/>
                  <a:pt x="1270" y="9142"/>
                  <a:pt x="1270" y="9084"/>
                </a:cubicBezTo>
                <a:lnTo>
                  <a:pt x="1270" y="8864"/>
                </a:lnTo>
                <a:cubicBezTo>
                  <a:pt x="1270" y="8807"/>
                  <a:pt x="1246" y="8759"/>
                  <a:pt x="1217" y="8759"/>
                </a:cubicBezTo>
                <a:close/>
                <a:moveTo>
                  <a:pt x="1532" y="8759"/>
                </a:moveTo>
                <a:cubicBezTo>
                  <a:pt x="1503" y="8759"/>
                  <a:pt x="1479" y="8807"/>
                  <a:pt x="1479" y="8864"/>
                </a:cubicBezTo>
                <a:lnTo>
                  <a:pt x="1479" y="9084"/>
                </a:lnTo>
                <a:cubicBezTo>
                  <a:pt x="1479" y="9142"/>
                  <a:pt x="1503" y="9189"/>
                  <a:pt x="1532" y="9189"/>
                </a:cubicBezTo>
                <a:cubicBezTo>
                  <a:pt x="1561" y="9189"/>
                  <a:pt x="1584" y="9142"/>
                  <a:pt x="1584" y="9084"/>
                </a:cubicBezTo>
                <a:lnTo>
                  <a:pt x="1584" y="8864"/>
                </a:lnTo>
                <a:cubicBezTo>
                  <a:pt x="1584" y="8807"/>
                  <a:pt x="1561" y="8759"/>
                  <a:pt x="1532" y="8759"/>
                </a:cubicBezTo>
                <a:close/>
                <a:moveTo>
                  <a:pt x="2380" y="8759"/>
                </a:moveTo>
                <a:cubicBezTo>
                  <a:pt x="2351" y="8759"/>
                  <a:pt x="2329" y="8807"/>
                  <a:pt x="2329" y="8864"/>
                </a:cubicBezTo>
                <a:lnTo>
                  <a:pt x="2329" y="9084"/>
                </a:lnTo>
                <a:cubicBezTo>
                  <a:pt x="2329" y="9142"/>
                  <a:pt x="2351" y="9189"/>
                  <a:pt x="2380" y="9189"/>
                </a:cubicBezTo>
                <a:cubicBezTo>
                  <a:pt x="2409" y="9189"/>
                  <a:pt x="2433" y="9142"/>
                  <a:pt x="2433" y="9084"/>
                </a:cubicBezTo>
                <a:lnTo>
                  <a:pt x="2433" y="8864"/>
                </a:lnTo>
                <a:cubicBezTo>
                  <a:pt x="2433" y="8807"/>
                  <a:pt x="2409" y="8759"/>
                  <a:pt x="2380" y="8759"/>
                </a:cubicBezTo>
                <a:close/>
                <a:moveTo>
                  <a:pt x="2695" y="8759"/>
                </a:moveTo>
                <a:cubicBezTo>
                  <a:pt x="2666" y="8759"/>
                  <a:pt x="2643" y="8807"/>
                  <a:pt x="2643" y="8864"/>
                </a:cubicBezTo>
                <a:lnTo>
                  <a:pt x="2643" y="9084"/>
                </a:lnTo>
                <a:cubicBezTo>
                  <a:pt x="2643" y="9142"/>
                  <a:pt x="2666" y="9189"/>
                  <a:pt x="2695" y="9189"/>
                </a:cubicBezTo>
                <a:cubicBezTo>
                  <a:pt x="2724" y="9189"/>
                  <a:pt x="2748" y="9142"/>
                  <a:pt x="2748" y="9084"/>
                </a:cubicBezTo>
                <a:lnTo>
                  <a:pt x="2748" y="8864"/>
                </a:lnTo>
                <a:cubicBezTo>
                  <a:pt x="2748" y="8807"/>
                  <a:pt x="2724" y="8759"/>
                  <a:pt x="2695" y="8759"/>
                </a:cubicBezTo>
                <a:close/>
                <a:moveTo>
                  <a:pt x="3545" y="8759"/>
                </a:moveTo>
                <a:cubicBezTo>
                  <a:pt x="3516" y="8759"/>
                  <a:pt x="3492" y="8807"/>
                  <a:pt x="3492" y="8864"/>
                </a:cubicBezTo>
                <a:lnTo>
                  <a:pt x="3492" y="9084"/>
                </a:lnTo>
                <a:cubicBezTo>
                  <a:pt x="3492" y="9142"/>
                  <a:pt x="3516" y="9189"/>
                  <a:pt x="3545" y="9189"/>
                </a:cubicBezTo>
                <a:cubicBezTo>
                  <a:pt x="3574" y="9189"/>
                  <a:pt x="3598" y="9142"/>
                  <a:pt x="3598" y="9084"/>
                </a:cubicBezTo>
                <a:lnTo>
                  <a:pt x="3598" y="8864"/>
                </a:lnTo>
                <a:cubicBezTo>
                  <a:pt x="3598" y="8807"/>
                  <a:pt x="3574" y="8759"/>
                  <a:pt x="3545" y="8759"/>
                </a:cubicBezTo>
                <a:close/>
                <a:moveTo>
                  <a:pt x="3859" y="8759"/>
                </a:moveTo>
                <a:cubicBezTo>
                  <a:pt x="3830" y="8759"/>
                  <a:pt x="3806" y="8807"/>
                  <a:pt x="3806" y="8864"/>
                </a:cubicBezTo>
                <a:lnTo>
                  <a:pt x="3806" y="9084"/>
                </a:lnTo>
                <a:cubicBezTo>
                  <a:pt x="3806" y="9142"/>
                  <a:pt x="3830" y="9189"/>
                  <a:pt x="3859" y="9189"/>
                </a:cubicBezTo>
                <a:cubicBezTo>
                  <a:pt x="3888" y="9189"/>
                  <a:pt x="3912" y="9142"/>
                  <a:pt x="3912" y="9084"/>
                </a:cubicBezTo>
                <a:lnTo>
                  <a:pt x="3912" y="8864"/>
                </a:lnTo>
                <a:cubicBezTo>
                  <a:pt x="3912" y="8807"/>
                  <a:pt x="3888" y="8759"/>
                  <a:pt x="3859" y="8759"/>
                </a:cubicBezTo>
                <a:close/>
                <a:moveTo>
                  <a:pt x="4709" y="8759"/>
                </a:moveTo>
                <a:cubicBezTo>
                  <a:pt x="4680" y="8759"/>
                  <a:pt x="4656" y="8807"/>
                  <a:pt x="4656" y="8864"/>
                </a:cubicBezTo>
                <a:lnTo>
                  <a:pt x="4656" y="9084"/>
                </a:lnTo>
                <a:cubicBezTo>
                  <a:pt x="4656" y="9142"/>
                  <a:pt x="4680" y="9189"/>
                  <a:pt x="4709" y="9189"/>
                </a:cubicBezTo>
                <a:cubicBezTo>
                  <a:pt x="4738" y="9189"/>
                  <a:pt x="4762" y="9142"/>
                  <a:pt x="4762" y="9084"/>
                </a:cubicBezTo>
                <a:lnTo>
                  <a:pt x="4762" y="8864"/>
                </a:lnTo>
                <a:cubicBezTo>
                  <a:pt x="4762" y="8807"/>
                  <a:pt x="4738" y="8759"/>
                  <a:pt x="4709" y="8759"/>
                </a:cubicBezTo>
                <a:close/>
                <a:moveTo>
                  <a:pt x="5023" y="8759"/>
                </a:moveTo>
                <a:cubicBezTo>
                  <a:pt x="4994" y="8759"/>
                  <a:pt x="4970" y="8807"/>
                  <a:pt x="4970" y="8864"/>
                </a:cubicBezTo>
                <a:lnTo>
                  <a:pt x="4970" y="9084"/>
                </a:lnTo>
                <a:cubicBezTo>
                  <a:pt x="4970" y="9142"/>
                  <a:pt x="4994" y="9189"/>
                  <a:pt x="5023" y="9189"/>
                </a:cubicBezTo>
                <a:cubicBezTo>
                  <a:pt x="5053" y="9189"/>
                  <a:pt x="5076" y="9142"/>
                  <a:pt x="5076" y="9084"/>
                </a:cubicBezTo>
                <a:lnTo>
                  <a:pt x="5076" y="8864"/>
                </a:lnTo>
                <a:cubicBezTo>
                  <a:pt x="5076" y="8807"/>
                  <a:pt x="5053" y="8759"/>
                  <a:pt x="5023" y="8759"/>
                </a:cubicBezTo>
                <a:close/>
                <a:moveTo>
                  <a:pt x="5873" y="8759"/>
                </a:moveTo>
                <a:cubicBezTo>
                  <a:pt x="5844" y="8759"/>
                  <a:pt x="5820" y="8807"/>
                  <a:pt x="5820" y="8864"/>
                </a:cubicBezTo>
                <a:lnTo>
                  <a:pt x="5820" y="9084"/>
                </a:lnTo>
                <a:cubicBezTo>
                  <a:pt x="5820" y="9142"/>
                  <a:pt x="5844" y="9189"/>
                  <a:pt x="5873" y="9189"/>
                </a:cubicBezTo>
                <a:cubicBezTo>
                  <a:pt x="5902" y="9189"/>
                  <a:pt x="5926" y="9142"/>
                  <a:pt x="5926" y="9084"/>
                </a:cubicBezTo>
                <a:lnTo>
                  <a:pt x="5926" y="8864"/>
                </a:lnTo>
                <a:cubicBezTo>
                  <a:pt x="5926" y="8807"/>
                  <a:pt x="5902" y="8759"/>
                  <a:pt x="5873" y="8759"/>
                </a:cubicBezTo>
                <a:close/>
                <a:moveTo>
                  <a:pt x="6188" y="8759"/>
                </a:moveTo>
                <a:cubicBezTo>
                  <a:pt x="6159" y="8759"/>
                  <a:pt x="6135" y="8807"/>
                  <a:pt x="6135" y="8864"/>
                </a:cubicBezTo>
                <a:lnTo>
                  <a:pt x="6135" y="9084"/>
                </a:lnTo>
                <a:cubicBezTo>
                  <a:pt x="6135" y="9142"/>
                  <a:pt x="6159" y="9189"/>
                  <a:pt x="6188" y="9189"/>
                </a:cubicBezTo>
                <a:cubicBezTo>
                  <a:pt x="6217" y="9189"/>
                  <a:pt x="6240" y="9142"/>
                  <a:pt x="6240" y="9084"/>
                </a:cubicBezTo>
                <a:lnTo>
                  <a:pt x="6240" y="8864"/>
                </a:lnTo>
                <a:cubicBezTo>
                  <a:pt x="6240" y="8807"/>
                  <a:pt x="6217" y="8759"/>
                  <a:pt x="6188" y="8759"/>
                </a:cubicBezTo>
                <a:close/>
                <a:moveTo>
                  <a:pt x="7036" y="8759"/>
                </a:moveTo>
                <a:cubicBezTo>
                  <a:pt x="7007" y="8759"/>
                  <a:pt x="6984" y="8807"/>
                  <a:pt x="6984" y="8864"/>
                </a:cubicBezTo>
                <a:lnTo>
                  <a:pt x="6984" y="9084"/>
                </a:lnTo>
                <a:cubicBezTo>
                  <a:pt x="6984" y="9142"/>
                  <a:pt x="7007" y="9189"/>
                  <a:pt x="7036" y="9189"/>
                </a:cubicBezTo>
                <a:cubicBezTo>
                  <a:pt x="7065" y="9189"/>
                  <a:pt x="7089" y="9142"/>
                  <a:pt x="7089" y="9084"/>
                </a:cubicBezTo>
                <a:lnTo>
                  <a:pt x="7089" y="8864"/>
                </a:lnTo>
                <a:cubicBezTo>
                  <a:pt x="7089" y="8807"/>
                  <a:pt x="7065" y="8759"/>
                  <a:pt x="7036" y="8759"/>
                </a:cubicBezTo>
                <a:close/>
                <a:moveTo>
                  <a:pt x="7351" y="8759"/>
                </a:moveTo>
                <a:cubicBezTo>
                  <a:pt x="7322" y="8759"/>
                  <a:pt x="7299" y="8807"/>
                  <a:pt x="7299" y="8864"/>
                </a:cubicBezTo>
                <a:lnTo>
                  <a:pt x="7299" y="9084"/>
                </a:lnTo>
                <a:cubicBezTo>
                  <a:pt x="7299" y="9142"/>
                  <a:pt x="7322" y="9189"/>
                  <a:pt x="7351" y="9189"/>
                </a:cubicBezTo>
                <a:cubicBezTo>
                  <a:pt x="7380" y="9189"/>
                  <a:pt x="7404" y="9142"/>
                  <a:pt x="7404" y="9084"/>
                </a:cubicBezTo>
                <a:lnTo>
                  <a:pt x="7404" y="8864"/>
                </a:lnTo>
                <a:cubicBezTo>
                  <a:pt x="7404" y="8807"/>
                  <a:pt x="7380" y="8759"/>
                  <a:pt x="7351" y="8759"/>
                </a:cubicBezTo>
                <a:close/>
                <a:moveTo>
                  <a:pt x="8201" y="8759"/>
                </a:moveTo>
                <a:cubicBezTo>
                  <a:pt x="8171" y="8759"/>
                  <a:pt x="8148" y="8807"/>
                  <a:pt x="8148" y="8864"/>
                </a:cubicBezTo>
                <a:lnTo>
                  <a:pt x="8148" y="9084"/>
                </a:lnTo>
                <a:cubicBezTo>
                  <a:pt x="8148" y="9142"/>
                  <a:pt x="8171" y="9189"/>
                  <a:pt x="8201" y="9189"/>
                </a:cubicBezTo>
                <a:cubicBezTo>
                  <a:pt x="8230" y="9189"/>
                  <a:pt x="8254" y="9142"/>
                  <a:pt x="8254" y="9084"/>
                </a:cubicBezTo>
                <a:lnTo>
                  <a:pt x="8254" y="8864"/>
                </a:lnTo>
                <a:cubicBezTo>
                  <a:pt x="8254" y="8807"/>
                  <a:pt x="8230" y="8759"/>
                  <a:pt x="8201" y="8759"/>
                </a:cubicBezTo>
                <a:close/>
                <a:moveTo>
                  <a:pt x="8515" y="8759"/>
                </a:moveTo>
                <a:cubicBezTo>
                  <a:pt x="8486" y="8759"/>
                  <a:pt x="8462" y="8807"/>
                  <a:pt x="8462" y="8864"/>
                </a:cubicBezTo>
                <a:lnTo>
                  <a:pt x="8462" y="9084"/>
                </a:lnTo>
                <a:cubicBezTo>
                  <a:pt x="8462" y="9142"/>
                  <a:pt x="8486" y="9189"/>
                  <a:pt x="8515" y="9189"/>
                </a:cubicBezTo>
                <a:cubicBezTo>
                  <a:pt x="8544" y="9189"/>
                  <a:pt x="8568" y="9142"/>
                  <a:pt x="8568" y="9084"/>
                </a:cubicBezTo>
                <a:lnTo>
                  <a:pt x="8568" y="8864"/>
                </a:lnTo>
                <a:cubicBezTo>
                  <a:pt x="8568" y="8807"/>
                  <a:pt x="8544" y="8759"/>
                  <a:pt x="8515" y="8759"/>
                </a:cubicBezTo>
                <a:close/>
                <a:moveTo>
                  <a:pt x="9365" y="8759"/>
                </a:moveTo>
                <a:cubicBezTo>
                  <a:pt x="9336" y="8759"/>
                  <a:pt x="9312" y="8807"/>
                  <a:pt x="9312" y="8864"/>
                </a:cubicBezTo>
                <a:lnTo>
                  <a:pt x="9312" y="9084"/>
                </a:lnTo>
                <a:cubicBezTo>
                  <a:pt x="9312" y="9142"/>
                  <a:pt x="9336" y="9189"/>
                  <a:pt x="9365" y="9189"/>
                </a:cubicBezTo>
                <a:cubicBezTo>
                  <a:pt x="9394" y="9189"/>
                  <a:pt x="9418" y="9142"/>
                  <a:pt x="9418" y="9084"/>
                </a:cubicBezTo>
                <a:lnTo>
                  <a:pt x="9418" y="8864"/>
                </a:lnTo>
                <a:cubicBezTo>
                  <a:pt x="9418" y="8807"/>
                  <a:pt x="9394" y="8759"/>
                  <a:pt x="9365" y="8759"/>
                </a:cubicBezTo>
                <a:close/>
                <a:moveTo>
                  <a:pt x="9679" y="8759"/>
                </a:moveTo>
                <a:cubicBezTo>
                  <a:pt x="9650" y="8759"/>
                  <a:pt x="9626" y="8807"/>
                  <a:pt x="9626" y="8864"/>
                </a:cubicBezTo>
                <a:lnTo>
                  <a:pt x="9626" y="9084"/>
                </a:lnTo>
                <a:cubicBezTo>
                  <a:pt x="9626" y="9142"/>
                  <a:pt x="9650" y="9189"/>
                  <a:pt x="9679" y="9189"/>
                </a:cubicBezTo>
                <a:cubicBezTo>
                  <a:pt x="9708" y="9189"/>
                  <a:pt x="9732" y="9142"/>
                  <a:pt x="9732" y="9084"/>
                </a:cubicBezTo>
                <a:lnTo>
                  <a:pt x="9732" y="8864"/>
                </a:lnTo>
                <a:cubicBezTo>
                  <a:pt x="9732" y="8807"/>
                  <a:pt x="9708" y="8759"/>
                  <a:pt x="9679" y="8759"/>
                </a:cubicBezTo>
                <a:close/>
                <a:moveTo>
                  <a:pt x="10529" y="8759"/>
                </a:moveTo>
                <a:cubicBezTo>
                  <a:pt x="10500" y="8759"/>
                  <a:pt x="10476" y="8807"/>
                  <a:pt x="10476" y="8864"/>
                </a:cubicBezTo>
                <a:lnTo>
                  <a:pt x="10476" y="9084"/>
                </a:lnTo>
                <a:cubicBezTo>
                  <a:pt x="10476" y="9142"/>
                  <a:pt x="10500" y="9189"/>
                  <a:pt x="10529" y="9189"/>
                </a:cubicBezTo>
                <a:cubicBezTo>
                  <a:pt x="10558" y="9189"/>
                  <a:pt x="10582" y="9142"/>
                  <a:pt x="10582" y="9084"/>
                </a:cubicBezTo>
                <a:lnTo>
                  <a:pt x="10582" y="8864"/>
                </a:lnTo>
                <a:cubicBezTo>
                  <a:pt x="10582" y="8807"/>
                  <a:pt x="10558" y="8759"/>
                  <a:pt x="10529" y="8759"/>
                </a:cubicBezTo>
                <a:close/>
                <a:moveTo>
                  <a:pt x="10844" y="8759"/>
                </a:moveTo>
                <a:cubicBezTo>
                  <a:pt x="10814" y="8759"/>
                  <a:pt x="10791" y="8807"/>
                  <a:pt x="10791" y="8864"/>
                </a:cubicBezTo>
                <a:lnTo>
                  <a:pt x="10791" y="9084"/>
                </a:lnTo>
                <a:cubicBezTo>
                  <a:pt x="10791" y="9142"/>
                  <a:pt x="10814" y="9189"/>
                  <a:pt x="10844" y="9189"/>
                </a:cubicBezTo>
                <a:cubicBezTo>
                  <a:pt x="10873" y="9189"/>
                  <a:pt x="10895" y="9142"/>
                  <a:pt x="10895" y="9084"/>
                </a:cubicBezTo>
                <a:lnTo>
                  <a:pt x="10895" y="8864"/>
                </a:lnTo>
                <a:cubicBezTo>
                  <a:pt x="10895" y="8807"/>
                  <a:pt x="10873" y="8759"/>
                  <a:pt x="10844" y="8759"/>
                </a:cubicBezTo>
                <a:close/>
                <a:moveTo>
                  <a:pt x="11692" y="8759"/>
                </a:moveTo>
                <a:cubicBezTo>
                  <a:pt x="11663" y="8759"/>
                  <a:pt x="11640" y="8807"/>
                  <a:pt x="11640" y="8864"/>
                </a:cubicBezTo>
                <a:lnTo>
                  <a:pt x="11640" y="9084"/>
                </a:lnTo>
                <a:cubicBezTo>
                  <a:pt x="11640" y="9142"/>
                  <a:pt x="11663" y="9189"/>
                  <a:pt x="11692" y="9189"/>
                </a:cubicBezTo>
                <a:cubicBezTo>
                  <a:pt x="11721" y="9189"/>
                  <a:pt x="11745" y="9142"/>
                  <a:pt x="11745" y="9084"/>
                </a:cubicBezTo>
                <a:lnTo>
                  <a:pt x="11745" y="8864"/>
                </a:lnTo>
                <a:cubicBezTo>
                  <a:pt x="11745" y="8807"/>
                  <a:pt x="11721" y="8759"/>
                  <a:pt x="11692" y="8759"/>
                </a:cubicBezTo>
                <a:close/>
                <a:moveTo>
                  <a:pt x="12007" y="8759"/>
                </a:moveTo>
                <a:cubicBezTo>
                  <a:pt x="11978" y="8759"/>
                  <a:pt x="11955" y="8807"/>
                  <a:pt x="11955" y="8864"/>
                </a:cubicBezTo>
                <a:lnTo>
                  <a:pt x="11955" y="9084"/>
                </a:lnTo>
                <a:cubicBezTo>
                  <a:pt x="11955" y="9142"/>
                  <a:pt x="11978" y="9189"/>
                  <a:pt x="12007" y="9189"/>
                </a:cubicBezTo>
                <a:cubicBezTo>
                  <a:pt x="12036" y="9189"/>
                  <a:pt x="12060" y="9142"/>
                  <a:pt x="12060" y="9084"/>
                </a:cubicBezTo>
                <a:lnTo>
                  <a:pt x="12060" y="8864"/>
                </a:lnTo>
                <a:cubicBezTo>
                  <a:pt x="12060" y="8807"/>
                  <a:pt x="12036" y="8759"/>
                  <a:pt x="12007" y="8759"/>
                </a:cubicBezTo>
                <a:close/>
                <a:moveTo>
                  <a:pt x="12856" y="8759"/>
                </a:moveTo>
                <a:cubicBezTo>
                  <a:pt x="12827" y="8759"/>
                  <a:pt x="12804" y="8807"/>
                  <a:pt x="12804" y="8864"/>
                </a:cubicBezTo>
                <a:lnTo>
                  <a:pt x="12804" y="9084"/>
                </a:lnTo>
                <a:cubicBezTo>
                  <a:pt x="12804" y="9142"/>
                  <a:pt x="12827" y="9189"/>
                  <a:pt x="12856" y="9189"/>
                </a:cubicBezTo>
                <a:cubicBezTo>
                  <a:pt x="12886" y="9189"/>
                  <a:pt x="12909" y="9142"/>
                  <a:pt x="12909" y="9084"/>
                </a:cubicBezTo>
                <a:lnTo>
                  <a:pt x="12909" y="8864"/>
                </a:lnTo>
                <a:cubicBezTo>
                  <a:pt x="12909" y="8807"/>
                  <a:pt x="12886" y="8759"/>
                  <a:pt x="12856" y="8759"/>
                </a:cubicBezTo>
                <a:close/>
                <a:moveTo>
                  <a:pt x="13171" y="8759"/>
                </a:moveTo>
                <a:cubicBezTo>
                  <a:pt x="13142" y="8759"/>
                  <a:pt x="13118" y="8807"/>
                  <a:pt x="13118" y="8864"/>
                </a:cubicBezTo>
                <a:lnTo>
                  <a:pt x="13118" y="9084"/>
                </a:lnTo>
                <a:cubicBezTo>
                  <a:pt x="13118" y="9142"/>
                  <a:pt x="13142" y="9189"/>
                  <a:pt x="13171" y="9189"/>
                </a:cubicBezTo>
                <a:cubicBezTo>
                  <a:pt x="13200" y="9189"/>
                  <a:pt x="13224" y="9142"/>
                  <a:pt x="13224" y="9084"/>
                </a:cubicBezTo>
                <a:lnTo>
                  <a:pt x="13224" y="8864"/>
                </a:lnTo>
                <a:cubicBezTo>
                  <a:pt x="13224" y="8807"/>
                  <a:pt x="13200" y="8759"/>
                  <a:pt x="13171" y="8759"/>
                </a:cubicBezTo>
                <a:close/>
                <a:moveTo>
                  <a:pt x="14021" y="8759"/>
                </a:moveTo>
                <a:cubicBezTo>
                  <a:pt x="13992" y="8759"/>
                  <a:pt x="13968" y="8807"/>
                  <a:pt x="13968" y="8864"/>
                </a:cubicBezTo>
                <a:lnTo>
                  <a:pt x="13968" y="9084"/>
                </a:lnTo>
                <a:cubicBezTo>
                  <a:pt x="13968" y="9142"/>
                  <a:pt x="13992" y="9189"/>
                  <a:pt x="14021" y="9189"/>
                </a:cubicBezTo>
                <a:cubicBezTo>
                  <a:pt x="14050" y="9189"/>
                  <a:pt x="14074" y="9142"/>
                  <a:pt x="14074" y="9084"/>
                </a:cubicBezTo>
                <a:lnTo>
                  <a:pt x="14074" y="8864"/>
                </a:lnTo>
                <a:cubicBezTo>
                  <a:pt x="14074" y="8807"/>
                  <a:pt x="14050" y="8759"/>
                  <a:pt x="14021" y="8759"/>
                </a:cubicBezTo>
                <a:close/>
                <a:moveTo>
                  <a:pt x="14335" y="8759"/>
                </a:moveTo>
                <a:cubicBezTo>
                  <a:pt x="14306" y="8759"/>
                  <a:pt x="14282" y="8807"/>
                  <a:pt x="14282" y="8864"/>
                </a:cubicBezTo>
                <a:lnTo>
                  <a:pt x="14282" y="9084"/>
                </a:lnTo>
                <a:cubicBezTo>
                  <a:pt x="14282" y="9142"/>
                  <a:pt x="14306" y="9189"/>
                  <a:pt x="14335" y="9189"/>
                </a:cubicBezTo>
                <a:cubicBezTo>
                  <a:pt x="14364" y="9189"/>
                  <a:pt x="14388" y="9142"/>
                  <a:pt x="14388" y="9084"/>
                </a:cubicBezTo>
                <a:lnTo>
                  <a:pt x="14388" y="8864"/>
                </a:lnTo>
                <a:cubicBezTo>
                  <a:pt x="14388" y="8807"/>
                  <a:pt x="14364" y="8759"/>
                  <a:pt x="14335" y="8759"/>
                </a:cubicBezTo>
                <a:close/>
                <a:moveTo>
                  <a:pt x="15185" y="8759"/>
                </a:moveTo>
                <a:cubicBezTo>
                  <a:pt x="15156" y="8759"/>
                  <a:pt x="15132" y="8807"/>
                  <a:pt x="15132" y="8864"/>
                </a:cubicBezTo>
                <a:lnTo>
                  <a:pt x="15132" y="9084"/>
                </a:lnTo>
                <a:cubicBezTo>
                  <a:pt x="15132" y="9142"/>
                  <a:pt x="15156" y="9189"/>
                  <a:pt x="15185" y="9189"/>
                </a:cubicBezTo>
                <a:cubicBezTo>
                  <a:pt x="15214" y="9189"/>
                  <a:pt x="15237" y="9142"/>
                  <a:pt x="15237" y="9084"/>
                </a:cubicBezTo>
                <a:lnTo>
                  <a:pt x="15237" y="8864"/>
                </a:lnTo>
                <a:cubicBezTo>
                  <a:pt x="15237" y="8807"/>
                  <a:pt x="15214" y="8759"/>
                  <a:pt x="15185" y="8759"/>
                </a:cubicBezTo>
                <a:close/>
                <a:moveTo>
                  <a:pt x="15500" y="8759"/>
                </a:moveTo>
                <a:cubicBezTo>
                  <a:pt x="15470" y="8759"/>
                  <a:pt x="15447" y="8807"/>
                  <a:pt x="15447" y="8864"/>
                </a:cubicBezTo>
                <a:lnTo>
                  <a:pt x="15447" y="9084"/>
                </a:lnTo>
                <a:cubicBezTo>
                  <a:pt x="15447" y="9142"/>
                  <a:pt x="15470" y="9189"/>
                  <a:pt x="15500" y="9189"/>
                </a:cubicBezTo>
                <a:cubicBezTo>
                  <a:pt x="15529" y="9189"/>
                  <a:pt x="15551" y="9142"/>
                  <a:pt x="15551" y="9084"/>
                </a:cubicBezTo>
                <a:lnTo>
                  <a:pt x="15551" y="8864"/>
                </a:lnTo>
                <a:cubicBezTo>
                  <a:pt x="15551" y="8807"/>
                  <a:pt x="15529" y="8759"/>
                  <a:pt x="15500" y="8759"/>
                </a:cubicBezTo>
                <a:close/>
                <a:moveTo>
                  <a:pt x="16349" y="8759"/>
                </a:moveTo>
                <a:cubicBezTo>
                  <a:pt x="16320" y="8759"/>
                  <a:pt x="16296" y="8807"/>
                  <a:pt x="16296" y="8864"/>
                </a:cubicBezTo>
                <a:lnTo>
                  <a:pt x="16296" y="9084"/>
                </a:lnTo>
                <a:cubicBezTo>
                  <a:pt x="16296" y="9142"/>
                  <a:pt x="16320" y="9189"/>
                  <a:pt x="16349" y="9189"/>
                </a:cubicBezTo>
                <a:cubicBezTo>
                  <a:pt x="16378" y="9189"/>
                  <a:pt x="16401" y="9142"/>
                  <a:pt x="16401" y="9084"/>
                </a:cubicBezTo>
                <a:lnTo>
                  <a:pt x="16401" y="8864"/>
                </a:lnTo>
                <a:cubicBezTo>
                  <a:pt x="16401" y="8807"/>
                  <a:pt x="16378" y="8759"/>
                  <a:pt x="16349" y="8759"/>
                </a:cubicBezTo>
                <a:close/>
                <a:moveTo>
                  <a:pt x="16663" y="8759"/>
                </a:moveTo>
                <a:cubicBezTo>
                  <a:pt x="16634" y="8759"/>
                  <a:pt x="16611" y="8807"/>
                  <a:pt x="16611" y="8864"/>
                </a:cubicBezTo>
                <a:lnTo>
                  <a:pt x="16611" y="9084"/>
                </a:lnTo>
                <a:cubicBezTo>
                  <a:pt x="16611" y="9142"/>
                  <a:pt x="16634" y="9189"/>
                  <a:pt x="16663" y="9189"/>
                </a:cubicBezTo>
                <a:cubicBezTo>
                  <a:pt x="16692" y="9189"/>
                  <a:pt x="16716" y="9142"/>
                  <a:pt x="16716" y="9084"/>
                </a:cubicBezTo>
                <a:lnTo>
                  <a:pt x="16716" y="8864"/>
                </a:lnTo>
                <a:cubicBezTo>
                  <a:pt x="16716" y="8807"/>
                  <a:pt x="16692" y="8759"/>
                  <a:pt x="16663" y="8759"/>
                </a:cubicBezTo>
                <a:close/>
                <a:moveTo>
                  <a:pt x="17512" y="8759"/>
                </a:moveTo>
                <a:cubicBezTo>
                  <a:pt x="17483" y="8759"/>
                  <a:pt x="17459" y="8807"/>
                  <a:pt x="17459" y="8864"/>
                </a:cubicBezTo>
                <a:lnTo>
                  <a:pt x="17459" y="9084"/>
                </a:lnTo>
                <a:cubicBezTo>
                  <a:pt x="17459" y="9142"/>
                  <a:pt x="17483" y="9189"/>
                  <a:pt x="17512" y="9189"/>
                </a:cubicBezTo>
                <a:cubicBezTo>
                  <a:pt x="17541" y="9189"/>
                  <a:pt x="17565" y="9142"/>
                  <a:pt x="17565" y="9084"/>
                </a:cubicBezTo>
                <a:lnTo>
                  <a:pt x="17565" y="8864"/>
                </a:lnTo>
                <a:cubicBezTo>
                  <a:pt x="17565" y="8807"/>
                  <a:pt x="17541" y="8759"/>
                  <a:pt x="17512" y="8759"/>
                </a:cubicBezTo>
                <a:close/>
                <a:moveTo>
                  <a:pt x="17827" y="8759"/>
                </a:moveTo>
                <a:cubicBezTo>
                  <a:pt x="17798" y="8759"/>
                  <a:pt x="17774" y="8807"/>
                  <a:pt x="17774" y="8864"/>
                </a:cubicBezTo>
                <a:lnTo>
                  <a:pt x="17774" y="9084"/>
                </a:lnTo>
                <a:cubicBezTo>
                  <a:pt x="17774" y="9142"/>
                  <a:pt x="17798" y="9189"/>
                  <a:pt x="17827" y="9189"/>
                </a:cubicBezTo>
                <a:cubicBezTo>
                  <a:pt x="17856" y="9189"/>
                  <a:pt x="17880" y="9142"/>
                  <a:pt x="17880" y="9084"/>
                </a:cubicBezTo>
                <a:lnTo>
                  <a:pt x="17880" y="8864"/>
                </a:lnTo>
                <a:cubicBezTo>
                  <a:pt x="17880" y="8807"/>
                  <a:pt x="17856" y="8759"/>
                  <a:pt x="17827" y="8759"/>
                </a:cubicBezTo>
                <a:close/>
                <a:moveTo>
                  <a:pt x="18677" y="8759"/>
                </a:moveTo>
                <a:cubicBezTo>
                  <a:pt x="18648" y="8759"/>
                  <a:pt x="18624" y="8807"/>
                  <a:pt x="18624" y="8864"/>
                </a:cubicBezTo>
                <a:lnTo>
                  <a:pt x="18624" y="9084"/>
                </a:lnTo>
                <a:cubicBezTo>
                  <a:pt x="18624" y="9142"/>
                  <a:pt x="18648" y="9189"/>
                  <a:pt x="18677" y="9189"/>
                </a:cubicBezTo>
                <a:cubicBezTo>
                  <a:pt x="18706" y="9189"/>
                  <a:pt x="18730" y="9142"/>
                  <a:pt x="18730" y="9084"/>
                </a:cubicBezTo>
                <a:lnTo>
                  <a:pt x="18730" y="8864"/>
                </a:lnTo>
                <a:cubicBezTo>
                  <a:pt x="18730" y="8807"/>
                  <a:pt x="18706" y="8759"/>
                  <a:pt x="18677" y="8759"/>
                </a:cubicBezTo>
                <a:close/>
                <a:moveTo>
                  <a:pt x="18991" y="8759"/>
                </a:moveTo>
                <a:cubicBezTo>
                  <a:pt x="18962" y="8759"/>
                  <a:pt x="18938" y="8807"/>
                  <a:pt x="18938" y="8864"/>
                </a:cubicBezTo>
                <a:lnTo>
                  <a:pt x="18938" y="9084"/>
                </a:lnTo>
                <a:cubicBezTo>
                  <a:pt x="18938" y="9142"/>
                  <a:pt x="18962" y="9189"/>
                  <a:pt x="18991" y="9189"/>
                </a:cubicBezTo>
                <a:cubicBezTo>
                  <a:pt x="19020" y="9189"/>
                  <a:pt x="19044" y="9142"/>
                  <a:pt x="19044" y="9084"/>
                </a:cubicBezTo>
                <a:lnTo>
                  <a:pt x="19044" y="8864"/>
                </a:lnTo>
                <a:cubicBezTo>
                  <a:pt x="19044" y="8807"/>
                  <a:pt x="19020" y="8759"/>
                  <a:pt x="18991" y="8759"/>
                </a:cubicBezTo>
                <a:close/>
                <a:moveTo>
                  <a:pt x="19841" y="8759"/>
                </a:moveTo>
                <a:cubicBezTo>
                  <a:pt x="19812" y="8759"/>
                  <a:pt x="19788" y="8807"/>
                  <a:pt x="19788" y="8864"/>
                </a:cubicBezTo>
                <a:lnTo>
                  <a:pt x="19788" y="9084"/>
                </a:lnTo>
                <a:cubicBezTo>
                  <a:pt x="19788" y="9142"/>
                  <a:pt x="19812" y="9189"/>
                  <a:pt x="19841" y="9189"/>
                </a:cubicBezTo>
                <a:cubicBezTo>
                  <a:pt x="19870" y="9189"/>
                  <a:pt x="19894" y="9142"/>
                  <a:pt x="19894" y="9084"/>
                </a:cubicBezTo>
                <a:lnTo>
                  <a:pt x="19894" y="8864"/>
                </a:lnTo>
                <a:cubicBezTo>
                  <a:pt x="19894" y="8807"/>
                  <a:pt x="19870" y="8759"/>
                  <a:pt x="19841" y="8759"/>
                </a:cubicBezTo>
                <a:close/>
                <a:moveTo>
                  <a:pt x="20155" y="8759"/>
                </a:moveTo>
                <a:cubicBezTo>
                  <a:pt x="20126" y="8759"/>
                  <a:pt x="20102" y="8807"/>
                  <a:pt x="20102" y="8864"/>
                </a:cubicBezTo>
                <a:lnTo>
                  <a:pt x="20102" y="9084"/>
                </a:lnTo>
                <a:cubicBezTo>
                  <a:pt x="20102" y="9142"/>
                  <a:pt x="20126" y="9189"/>
                  <a:pt x="20155" y="9189"/>
                </a:cubicBezTo>
                <a:cubicBezTo>
                  <a:pt x="20184" y="9189"/>
                  <a:pt x="20207" y="9142"/>
                  <a:pt x="20207" y="9084"/>
                </a:cubicBezTo>
                <a:lnTo>
                  <a:pt x="20207" y="8864"/>
                </a:lnTo>
                <a:cubicBezTo>
                  <a:pt x="20207" y="8807"/>
                  <a:pt x="20184" y="8759"/>
                  <a:pt x="20155" y="8759"/>
                </a:cubicBezTo>
                <a:close/>
                <a:moveTo>
                  <a:pt x="21004" y="8759"/>
                </a:moveTo>
                <a:cubicBezTo>
                  <a:pt x="20975" y="8759"/>
                  <a:pt x="20952" y="8807"/>
                  <a:pt x="20952" y="8864"/>
                </a:cubicBezTo>
                <a:lnTo>
                  <a:pt x="20952" y="9084"/>
                </a:lnTo>
                <a:cubicBezTo>
                  <a:pt x="20952" y="9142"/>
                  <a:pt x="20975" y="9189"/>
                  <a:pt x="21004" y="9189"/>
                </a:cubicBezTo>
                <a:cubicBezTo>
                  <a:pt x="21033" y="9189"/>
                  <a:pt x="21057" y="9142"/>
                  <a:pt x="21057" y="9084"/>
                </a:cubicBezTo>
                <a:lnTo>
                  <a:pt x="21057" y="8864"/>
                </a:lnTo>
                <a:cubicBezTo>
                  <a:pt x="21057" y="8807"/>
                  <a:pt x="21033" y="8759"/>
                  <a:pt x="21004" y="8759"/>
                </a:cubicBezTo>
                <a:close/>
                <a:moveTo>
                  <a:pt x="21319" y="8759"/>
                </a:moveTo>
                <a:cubicBezTo>
                  <a:pt x="21289" y="8759"/>
                  <a:pt x="21267" y="8807"/>
                  <a:pt x="21267" y="8864"/>
                </a:cubicBezTo>
                <a:lnTo>
                  <a:pt x="21267" y="9084"/>
                </a:lnTo>
                <a:cubicBezTo>
                  <a:pt x="21267" y="9142"/>
                  <a:pt x="21289" y="9189"/>
                  <a:pt x="21319" y="9189"/>
                </a:cubicBezTo>
                <a:cubicBezTo>
                  <a:pt x="21348" y="9189"/>
                  <a:pt x="21372" y="9142"/>
                  <a:pt x="21372" y="9084"/>
                </a:cubicBezTo>
                <a:lnTo>
                  <a:pt x="21372" y="8864"/>
                </a:lnTo>
                <a:cubicBezTo>
                  <a:pt x="21372" y="8807"/>
                  <a:pt x="21348" y="8759"/>
                  <a:pt x="21319" y="8759"/>
                </a:cubicBezTo>
                <a:close/>
                <a:moveTo>
                  <a:pt x="281" y="9489"/>
                </a:moveTo>
                <a:cubicBezTo>
                  <a:pt x="252" y="9489"/>
                  <a:pt x="228" y="9536"/>
                  <a:pt x="228" y="9594"/>
                </a:cubicBezTo>
                <a:lnTo>
                  <a:pt x="228" y="9814"/>
                </a:lnTo>
                <a:cubicBezTo>
                  <a:pt x="228" y="9871"/>
                  <a:pt x="252" y="9919"/>
                  <a:pt x="281" y="9919"/>
                </a:cubicBezTo>
                <a:cubicBezTo>
                  <a:pt x="311" y="9919"/>
                  <a:pt x="334" y="9871"/>
                  <a:pt x="334" y="9814"/>
                </a:cubicBezTo>
                <a:lnTo>
                  <a:pt x="334" y="9594"/>
                </a:lnTo>
                <a:cubicBezTo>
                  <a:pt x="334" y="9536"/>
                  <a:pt x="311" y="9489"/>
                  <a:pt x="281" y="9489"/>
                </a:cubicBezTo>
                <a:close/>
                <a:moveTo>
                  <a:pt x="596" y="9489"/>
                </a:moveTo>
                <a:cubicBezTo>
                  <a:pt x="567" y="9489"/>
                  <a:pt x="543" y="9536"/>
                  <a:pt x="543" y="9594"/>
                </a:cubicBezTo>
                <a:lnTo>
                  <a:pt x="543" y="9814"/>
                </a:lnTo>
                <a:cubicBezTo>
                  <a:pt x="543" y="9871"/>
                  <a:pt x="567" y="9919"/>
                  <a:pt x="596" y="9919"/>
                </a:cubicBezTo>
                <a:cubicBezTo>
                  <a:pt x="625" y="9919"/>
                  <a:pt x="649" y="9871"/>
                  <a:pt x="649" y="9814"/>
                </a:cubicBezTo>
                <a:lnTo>
                  <a:pt x="649" y="9594"/>
                </a:lnTo>
                <a:cubicBezTo>
                  <a:pt x="649" y="9536"/>
                  <a:pt x="625" y="9489"/>
                  <a:pt x="596" y="9489"/>
                </a:cubicBezTo>
                <a:close/>
                <a:moveTo>
                  <a:pt x="1446" y="9489"/>
                </a:moveTo>
                <a:cubicBezTo>
                  <a:pt x="1417" y="9489"/>
                  <a:pt x="1393" y="9536"/>
                  <a:pt x="1393" y="9594"/>
                </a:cubicBezTo>
                <a:lnTo>
                  <a:pt x="1393" y="9814"/>
                </a:lnTo>
                <a:cubicBezTo>
                  <a:pt x="1393" y="9871"/>
                  <a:pt x="1417" y="9919"/>
                  <a:pt x="1446" y="9919"/>
                </a:cubicBezTo>
                <a:cubicBezTo>
                  <a:pt x="1475" y="9919"/>
                  <a:pt x="1499" y="9871"/>
                  <a:pt x="1499" y="9814"/>
                </a:cubicBezTo>
                <a:lnTo>
                  <a:pt x="1499" y="9594"/>
                </a:lnTo>
                <a:cubicBezTo>
                  <a:pt x="1499" y="9536"/>
                  <a:pt x="1475" y="9489"/>
                  <a:pt x="1446" y="9489"/>
                </a:cubicBezTo>
                <a:close/>
                <a:moveTo>
                  <a:pt x="1760" y="9489"/>
                </a:moveTo>
                <a:cubicBezTo>
                  <a:pt x="1731" y="9489"/>
                  <a:pt x="1707" y="9536"/>
                  <a:pt x="1707" y="9594"/>
                </a:cubicBezTo>
                <a:lnTo>
                  <a:pt x="1707" y="9814"/>
                </a:lnTo>
                <a:cubicBezTo>
                  <a:pt x="1707" y="9871"/>
                  <a:pt x="1731" y="9919"/>
                  <a:pt x="1760" y="9919"/>
                </a:cubicBezTo>
                <a:cubicBezTo>
                  <a:pt x="1789" y="9919"/>
                  <a:pt x="1813" y="9871"/>
                  <a:pt x="1813" y="9814"/>
                </a:cubicBezTo>
                <a:lnTo>
                  <a:pt x="1813" y="9594"/>
                </a:lnTo>
                <a:cubicBezTo>
                  <a:pt x="1813" y="9536"/>
                  <a:pt x="1789" y="9489"/>
                  <a:pt x="1760" y="9489"/>
                </a:cubicBezTo>
                <a:close/>
                <a:moveTo>
                  <a:pt x="2610" y="9489"/>
                </a:moveTo>
                <a:cubicBezTo>
                  <a:pt x="2581" y="9489"/>
                  <a:pt x="2557" y="9536"/>
                  <a:pt x="2557" y="9594"/>
                </a:cubicBezTo>
                <a:lnTo>
                  <a:pt x="2557" y="9814"/>
                </a:lnTo>
                <a:cubicBezTo>
                  <a:pt x="2557" y="9871"/>
                  <a:pt x="2581" y="9919"/>
                  <a:pt x="2610" y="9919"/>
                </a:cubicBezTo>
                <a:cubicBezTo>
                  <a:pt x="2639" y="9919"/>
                  <a:pt x="2662" y="9871"/>
                  <a:pt x="2662" y="9814"/>
                </a:cubicBezTo>
                <a:lnTo>
                  <a:pt x="2662" y="9594"/>
                </a:lnTo>
                <a:cubicBezTo>
                  <a:pt x="2662" y="9536"/>
                  <a:pt x="2639" y="9489"/>
                  <a:pt x="2610" y="9489"/>
                </a:cubicBezTo>
                <a:close/>
                <a:moveTo>
                  <a:pt x="2924" y="9489"/>
                </a:moveTo>
                <a:cubicBezTo>
                  <a:pt x="2895" y="9489"/>
                  <a:pt x="2871" y="9536"/>
                  <a:pt x="2871" y="9594"/>
                </a:cubicBezTo>
                <a:lnTo>
                  <a:pt x="2871" y="9814"/>
                </a:lnTo>
                <a:cubicBezTo>
                  <a:pt x="2871" y="9871"/>
                  <a:pt x="2895" y="9919"/>
                  <a:pt x="2924" y="9919"/>
                </a:cubicBezTo>
                <a:cubicBezTo>
                  <a:pt x="2954" y="9919"/>
                  <a:pt x="2976" y="9871"/>
                  <a:pt x="2976" y="9814"/>
                </a:cubicBezTo>
                <a:lnTo>
                  <a:pt x="2976" y="9594"/>
                </a:lnTo>
                <a:cubicBezTo>
                  <a:pt x="2976" y="9536"/>
                  <a:pt x="2954" y="9489"/>
                  <a:pt x="2924" y="9489"/>
                </a:cubicBezTo>
                <a:close/>
                <a:moveTo>
                  <a:pt x="3773" y="9489"/>
                </a:moveTo>
                <a:cubicBezTo>
                  <a:pt x="3744" y="9489"/>
                  <a:pt x="3721" y="9536"/>
                  <a:pt x="3721" y="9594"/>
                </a:cubicBezTo>
                <a:lnTo>
                  <a:pt x="3721" y="9814"/>
                </a:lnTo>
                <a:cubicBezTo>
                  <a:pt x="3721" y="9871"/>
                  <a:pt x="3744" y="9919"/>
                  <a:pt x="3773" y="9919"/>
                </a:cubicBezTo>
                <a:cubicBezTo>
                  <a:pt x="3802" y="9919"/>
                  <a:pt x="3826" y="9871"/>
                  <a:pt x="3826" y="9814"/>
                </a:cubicBezTo>
                <a:lnTo>
                  <a:pt x="3826" y="9594"/>
                </a:lnTo>
                <a:cubicBezTo>
                  <a:pt x="3826" y="9536"/>
                  <a:pt x="3802" y="9489"/>
                  <a:pt x="3773" y="9489"/>
                </a:cubicBezTo>
                <a:close/>
                <a:moveTo>
                  <a:pt x="4088" y="9489"/>
                </a:moveTo>
                <a:cubicBezTo>
                  <a:pt x="4058" y="9489"/>
                  <a:pt x="4035" y="9536"/>
                  <a:pt x="4035" y="9594"/>
                </a:cubicBezTo>
                <a:lnTo>
                  <a:pt x="4035" y="9814"/>
                </a:lnTo>
                <a:cubicBezTo>
                  <a:pt x="4035" y="9871"/>
                  <a:pt x="4058" y="9919"/>
                  <a:pt x="4088" y="9919"/>
                </a:cubicBezTo>
                <a:cubicBezTo>
                  <a:pt x="4117" y="9919"/>
                  <a:pt x="4141" y="9871"/>
                  <a:pt x="4141" y="9814"/>
                </a:cubicBezTo>
                <a:lnTo>
                  <a:pt x="4141" y="9594"/>
                </a:lnTo>
                <a:cubicBezTo>
                  <a:pt x="4141" y="9536"/>
                  <a:pt x="4117" y="9489"/>
                  <a:pt x="4088" y="9489"/>
                </a:cubicBezTo>
                <a:close/>
                <a:moveTo>
                  <a:pt x="4937" y="9489"/>
                </a:moveTo>
                <a:cubicBezTo>
                  <a:pt x="4908" y="9489"/>
                  <a:pt x="4884" y="9536"/>
                  <a:pt x="4884" y="9594"/>
                </a:cubicBezTo>
                <a:lnTo>
                  <a:pt x="4884" y="9814"/>
                </a:lnTo>
                <a:cubicBezTo>
                  <a:pt x="4884" y="9871"/>
                  <a:pt x="4908" y="9919"/>
                  <a:pt x="4937" y="9919"/>
                </a:cubicBezTo>
                <a:cubicBezTo>
                  <a:pt x="4966" y="9919"/>
                  <a:pt x="4990" y="9871"/>
                  <a:pt x="4990" y="9814"/>
                </a:cubicBezTo>
                <a:lnTo>
                  <a:pt x="4990" y="9594"/>
                </a:lnTo>
                <a:cubicBezTo>
                  <a:pt x="4990" y="9536"/>
                  <a:pt x="4966" y="9489"/>
                  <a:pt x="4937" y="9489"/>
                </a:cubicBezTo>
                <a:close/>
                <a:moveTo>
                  <a:pt x="5252" y="9489"/>
                </a:moveTo>
                <a:cubicBezTo>
                  <a:pt x="5223" y="9489"/>
                  <a:pt x="5199" y="9536"/>
                  <a:pt x="5199" y="9594"/>
                </a:cubicBezTo>
                <a:lnTo>
                  <a:pt x="5199" y="9814"/>
                </a:lnTo>
                <a:cubicBezTo>
                  <a:pt x="5199" y="9871"/>
                  <a:pt x="5223" y="9919"/>
                  <a:pt x="5252" y="9919"/>
                </a:cubicBezTo>
                <a:cubicBezTo>
                  <a:pt x="5281" y="9919"/>
                  <a:pt x="5305" y="9871"/>
                  <a:pt x="5305" y="9814"/>
                </a:cubicBezTo>
                <a:lnTo>
                  <a:pt x="5305" y="9594"/>
                </a:lnTo>
                <a:cubicBezTo>
                  <a:pt x="5305" y="9536"/>
                  <a:pt x="5281" y="9489"/>
                  <a:pt x="5252" y="9489"/>
                </a:cubicBezTo>
                <a:close/>
                <a:moveTo>
                  <a:pt x="6102" y="9489"/>
                </a:moveTo>
                <a:cubicBezTo>
                  <a:pt x="6072" y="9489"/>
                  <a:pt x="6049" y="9536"/>
                  <a:pt x="6049" y="9594"/>
                </a:cubicBezTo>
                <a:lnTo>
                  <a:pt x="6049" y="9814"/>
                </a:lnTo>
                <a:cubicBezTo>
                  <a:pt x="6049" y="9871"/>
                  <a:pt x="6072" y="9919"/>
                  <a:pt x="6102" y="9919"/>
                </a:cubicBezTo>
                <a:cubicBezTo>
                  <a:pt x="6131" y="9919"/>
                  <a:pt x="6155" y="9871"/>
                  <a:pt x="6155" y="9814"/>
                </a:cubicBezTo>
                <a:lnTo>
                  <a:pt x="6155" y="9594"/>
                </a:lnTo>
                <a:cubicBezTo>
                  <a:pt x="6155" y="9536"/>
                  <a:pt x="6131" y="9489"/>
                  <a:pt x="6102" y="9489"/>
                </a:cubicBezTo>
                <a:close/>
                <a:moveTo>
                  <a:pt x="6416" y="9489"/>
                </a:moveTo>
                <a:cubicBezTo>
                  <a:pt x="6387" y="9489"/>
                  <a:pt x="6363" y="9536"/>
                  <a:pt x="6363" y="9594"/>
                </a:cubicBezTo>
                <a:lnTo>
                  <a:pt x="6363" y="9814"/>
                </a:lnTo>
                <a:cubicBezTo>
                  <a:pt x="6363" y="9871"/>
                  <a:pt x="6387" y="9919"/>
                  <a:pt x="6416" y="9919"/>
                </a:cubicBezTo>
                <a:cubicBezTo>
                  <a:pt x="6445" y="9919"/>
                  <a:pt x="6469" y="9871"/>
                  <a:pt x="6469" y="9814"/>
                </a:cubicBezTo>
                <a:lnTo>
                  <a:pt x="6469" y="9594"/>
                </a:lnTo>
                <a:cubicBezTo>
                  <a:pt x="6469" y="9536"/>
                  <a:pt x="6445" y="9489"/>
                  <a:pt x="6416" y="9489"/>
                </a:cubicBezTo>
                <a:close/>
                <a:moveTo>
                  <a:pt x="7266" y="9489"/>
                </a:moveTo>
                <a:cubicBezTo>
                  <a:pt x="7237" y="9489"/>
                  <a:pt x="7213" y="9536"/>
                  <a:pt x="7213" y="9594"/>
                </a:cubicBezTo>
                <a:lnTo>
                  <a:pt x="7213" y="9814"/>
                </a:lnTo>
                <a:cubicBezTo>
                  <a:pt x="7213" y="9871"/>
                  <a:pt x="7237" y="9919"/>
                  <a:pt x="7266" y="9919"/>
                </a:cubicBezTo>
                <a:cubicBezTo>
                  <a:pt x="7295" y="9919"/>
                  <a:pt x="7318" y="9871"/>
                  <a:pt x="7318" y="9814"/>
                </a:cubicBezTo>
                <a:lnTo>
                  <a:pt x="7318" y="9594"/>
                </a:lnTo>
                <a:cubicBezTo>
                  <a:pt x="7318" y="9536"/>
                  <a:pt x="7295" y="9489"/>
                  <a:pt x="7266" y="9489"/>
                </a:cubicBezTo>
                <a:close/>
                <a:moveTo>
                  <a:pt x="7580" y="9489"/>
                </a:moveTo>
                <a:cubicBezTo>
                  <a:pt x="7551" y="9489"/>
                  <a:pt x="7527" y="9536"/>
                  <a:pt x="7527" y="9594"/>
                </a:cubicBezTo>
                <a:lnTo>
                  <a:pt x="7527" y="9814"/>
                </a:lnTo>
                <a:cubicBezTo>
                  <a:pt x="7527" y="9871"/>
                  <a:pt x="7551" y="9919"/>
                  <a:pt x="7580" y="9919"/>
                </a:cubicBezTo>
                <a:cubicBezTo>
                  <a:pt x="7609" y="9919"/>
                  <a:pt x="7632" y="9871"/>
                  <a:pt x="7632" y="9814"/>
                </a:cubicBezTo>
                <a:lnTo>
                  <a:pt x="7632" y="9594"/>
                </a:lnTo>
                <a:cubicBezTo>
                  <a:pt x="7632" y="9536"/>
                  <a:pt x="7609" y="9489"/>
                  <a:pt x="7580" y="9489"/>
                </a:cubicBezTo>
                <a:close/>
                <a:moveTo>
                  <a:pt x="8429" y="9489"/>
                </a:moveTo>
                <a:cubicBezTo>
                  <a:pt x="8400" y="9489"/>
                  <a:pt x="8377" y="9536"/>
                  <a:pt x="8377" y="9594"/>
                </a:cubicBezTo>
                <a:lnTo>
                  <a:pt x="8377" y="9814"/>
                </a:lnTo>
                <a:cubicBezTo>
                  <a:pt x="8377" y="9871"/>
                  <a:pt x="8400" y="9919"/>
                  <a:pt x="8429" y="9919"/>
                </a:cubicBezTo>
                <a:cubicBezTo>
                  <a:pt x="8458" y="9919"/>
                  <a:pt x="8482" y="9871"/>
                  <a:pt x="8482" y="9814"/>
                </a:cubicBezTo>
                <a:lnTo>
                  <a:pt x="8482" y="9594"/>
                </a:lnTo>
                <a:cubicBezTo>
                  <a:pt x="8482" y="9536"/>
                  <a:pt x="8458" y="9489"/>
                  <a:pt x="8429" y="9489"/>
                </a:cubicBezTo>
                <a:close/>
                <a:moveTo>
                  <a:pt x="8744" y="9489"/>
                </a:moveTo>
                <a:cubicBezTo>
                  <a:pt x="8714" y="9489"/>
                  <a:pt x="8691" y="9536"/>
                  <a:pt x="8691" y="9594"/>
                </a:cubicBezTo>
                <a:lnTo>
                  <a:pt x="8691" y="9814"/>
                </a:lnTo>
                <a:cubicBezTo>
                  <a:pt x="8691" y="9871"/>
                  <a:pt x="8714" y="9919"/>
                  <a:pt x="8744" y="9919"/>
                </a:cubicBezTo>
                <a:cubicBezTo>
                  <a:pt x="8773" y="9919"/>
                  <a:pt x="8796" y="9871"/>
                  <a:pt x="8796" y="9814"/>
                </a:cubicBezTo>
                <a:lnTo>
                  <a:pt x="8796" y="9594"/>
                </a:lnTo>
                <a:cubicBezTo>
                  <a:pt x="8796" y="9536"/>
                  <a:pt x="8773" y="9489"/>
                  <a:pt x="8744" y="9489"/>
                </a:cubicBezTo>
                <a:close/>
                <a:moveTo>
                  <a:pt x="9593" y="9489"/>
                </a:moveTo>
                <a:cubicBezTo>
                  <a:pt x="9564" y="9489"/>
                  <a:pt x="9540" y="9536"/>
                  <a:pt x="9540" y="9594"/>
                </a:cubicBezTo>
                <a:lnTo>
                  <a:pt x="9540" y="9814"/>
                </a:lnTo>
                <a:cubicBezTo>
                  <a:pt x="9540" y="9871"/>
                  <a:pt x="9564" y="9919"/>
                  <a:pt x="9593" y="9919"/>
                </a:cubicBezTo>
                <a:cubicBezTo>
                  <a:pt x="9622" y="9919"/>
                  <a:pt x="9646" y="9871"/>
                  <a:pt x="9646" y="9814"/>
                </a:cubicBezTo>
                <a:lnTo>
                  <a:pt x="9646" y="9594"/>
                </a:lnTo>
                <a:cubicBezTo>
                  <a:pt x="9646" y="9536"/>
                  <a:pt x="9622" y="9489"/>
                  <a:pt x="9593" y="9489"/>
                </a:cubicBezTo>
                <a:close/>
                <a:moveTo>
                  <a:pt x="9908" y="9489"/>
                </a:moveTo>
                <a:cubicBezTo>
                  <a:pt x="9879" y="9489"/>
                  <a:pt x="9855" y="9536"/>
                  <a:pt x="9855" y="9594"/>
                </a:cubicBezTo>
                <a:lnTo>
                  <a:pt x="9855" y="9814"/>
                </a:lnTo>
                <a:cubicBezTo>
                  <a:pt x="9855" y="9871"/>
                  <a:pt x="9879" y="9919"/>
                  <a:pt x="9908" y="9919"/>
                </a:cubicBezTo>
                <a:cubicBezTo>
                  <a:pt x="9937" y="9919"/>
                  <a:pt x="9961" y="9871"/>
                  <a:pt x="9961" y="9814"/>
                </a:cubicBezTo>
                <a:lnTo>
                  <a:pt x="9961" y="9594"/>
                </a:lnTo>
                <a:cubicBezTo>
                  <a:pt x="9961" y="9536"/>
                  <a:pt x="9937" y="9489"/>
                  <a:pt x="9908" y="9489"/>
                </a:cubicBezTo>
                <a:close/>
                <a:moveTo>
                  <a:pt x="10758" y="9489"/>
                </a:moveTo>
                <a:cubicBezTo>
                  <a:pt x="10728" y="9489"/>
                  <a:pt x="10705" y="9536"/>
                  <a:pt x="10705" y="9594"/>
                </a:cubicBezTo>
                <a:lnTo>
                  <a:pt x="10705" y="9814"/>
                </a:lnTo>
                <a:cubicBezTo>
                  <a:pt x="10705" y="9871"/>
                  <a:pt x="10728" y="9919"/>
                  <a:pt x="10758" y="9919"/>
                </a:cubicBezTo>
                <a:cubicBezTo>
                  <a:pt x="10787" y="9919"/>
                  <a:pt x="10810" y="9871"/>
                  <a:pt x="10810" y="9814"/>
                </a:cubicBezTo>
                <a:lnTo>
                  <a:pt x="10810" y="9594"/>
                </a:lnTo>
                <a:cubicBezTo>
                  <a:pt x="10810" y="9536"/>
                  <a:pt x="10787" y="9489"/>
                  <a:pt x="10758" y="9489"/>
                </a:cubicBezTo>
                <a:close/>
                <a:moveTo>
                  <a:pt x="11072" y="9489"/>
                </a:moveTo>
                <a:cubicBezTo>
                  <a:pt x="11043" y="9489"/>
                  <a:pt x="11019" y="9536"/>
                  <a:pt x="11019" y="9594"/>
                </a:cubicBezTo>
                <a:lnTo>
                  <a:pt x="11019" y="9814"/>
                </a:lnTo>
                <a:cubicBezTo>
                  <a:pt x="11019" y="9871"/>
                  <a:pt x="11043" y="9919"/>
                  <a:pt x="11072" y="9919"/>
                </a:cubicBezTo>
                <a:cubicBezTo>
                  <a:pt x="11101" y="9919"/>
                  <a:pt x="11125" y="9871"/>
                  <a:pt x="11125" y="9814"/>
                </a:cubicBezTo>
                <a:lnTo>
                  <a:pt x="11125" y="9594"/>
                </a:lnTo>
                <a:cubicBezTo>
                  <a:pt x="11125" y="9536"/>
                  <a:pt x="11101" y="9489"/>
                  <a:pt x="11072" y="9489"/>
                </a:cubicBezTo>
                <a:close/>
                <a:moveTo>
                  <a:pt x="11922" y="9489"/>
                </a:moveTo>
                <a:cubicBezTo>
                  <a:pt x="11893" y="9489"/>
                  <a:pt x="11869" y="9536"/>
                  <a:pt x="11869" y="9594"/>
                </a:cubicBezTo>
                <a:lnTo>
                  <a:pt x="11869" y="9814"/>
                </a:lnTo>
                <a:cubicBezTo>
                  <a:pt x="11869" y="9871"/>
                  <a:pt x="11893" y="9919"/>
                  <a:pt x="11922" y="9919"/>
                </a:cubicBezTo>
                <a:cubicBezTo>
                  <a:pt x="11951" y="9919"/>
                  <a:pt x="11974" y="9871"/>
                  <a:pt x="11974" y="9814"/>
                </a:cubicBezTo>
                <a:lnTo>
                  <a:pt x="11974" y="9594"/>
                </a:lnTo>
                <a:cubicBezTo>
                  <a:pt x="11974" y="9536"/>
                  <a:pt x="11951" y="9489"/>
                  <a:pt x="11922" y="9489"/>
                </a:cubicBezTo>
                <a:close/>
                <a:moveTo>
                  <a:pt x="12236" y="9489"/>
                </a:moveTo>
                <a:cubicBezTo>
                  <a:pt x="12207" y="9489"/>
                  <a:pt x="12183" y="9536"/>
                  <a:pt x="12183" y="9594"/>
                </a:cubicBezTo>
                <a:lnTo>
                  <a:pt x="12183" y="9814"/>
                </a:lnTo>
                <a:cubicBezTo>
                  <a:pt x="12183" y="9871"/>
                  <a:pt x="12207" y="9919"/>
                  <a:pt x="12236" y="9919"/>
                </a:cubicBezTo>
                <a:cubicBezTo>
                  <a:pt x="12265" y="9919"/>
                  <a:pt x="12288" y="9871"/>
                  <a:pt x="12288" y="9814"/>
                </a:cubicBezTo>
                <a:lnTo>
                  <a:pt x="12288" y="9594"/>
                </a:lnTo>
                <a:cubicBezTo>
                  <a:pt x="12288" y="9536"/>
                  <a:pt x="12265" y="9489"/>
                  <a:pt x="12236" y="9489"/>
                </a:cubicBezTo>
                <a:close/>
                <a:moveTo>
                  <a:pt x="13085" y="9489"/>
                </a:moveTo>
                <a:cubicBezTo>
                  <a:pt x="13056" y="9489"/>
                  <a:pt x="13032" y="9536"/>
                  <a:pt x="13032" y="9594"/>
                </a:cubicBezTo>
                <a:lnTo>
                  <a:pt x="13032" y="9814"/>
                </a:lnTo>
                <a:cubicBezTo>
                  <a:pt x="13032" y="9871"/>
                  <a:pt x="13056" y="9919"/>
                  <a:pt x="13085" y="9919"/>
                </a:cubicBezTo>
                <a:cubicBezTo>
                  <a:pt x="13114" y="9919"/>
                  <a:pt x="13138" y="9871"/>
                  <a:pt x="13138" y="9814"/>
                </a:cubicBezTo>
                <a:lnTo>
                  <a:pt x="13138" y="9594"/>
                </a:lnTo>
                <a:cubicBezTo>
                  <a:pt x="13138" y="9536"/>
                  <a:pt x="13114" y="9489"/>
                  <a:pt x="13085" y="9489"/>
                </a:cubicBezTo>
                <a:close/>
                <a:moveTo>
                  <a:pt x="13399" y="9489"/>
                </a:moveTo>
                <a:cubicBezTo>
                  <a:pt x="13370" y="9489"/>
                  <a:pt x="13348" y="9536"/>
                  <a:pt x="13348" y="9594"/>
                </a:cubicBezTo>
                <a:lnTo>
                  <a:pt x="13348" y="9814"/>
                </a:lnTo>
                <a:cubicBezTo>
                  <a:pt x="13348" y="9871"/>
                  <a:pt x="13370" y="9919"/>
                  <a:pt x="13399" y="9919"/>
                </a:cubicBezTo>
                <a:cubicBezTo>
                  <a:pt x="13428" y="9919"/>
                  <a:pt x="13452" y="9871"/>
                  <a:pt x="13452" y="9814"/>
                </a:cubicBezTo>
                <a:lnTo>
                  <a:pt x="13452" y="9594"/>
                </a:lnTo>
                <a:cubicBezTo>
                  <a:pt x="13452" y="9536"/>
                  <a:pt x="13428" y="9489"/>
                  <a:pt x="13399" y="9489"/>
                </a:cubicBezTo>
                <a:close/>
                <a:moveTo>
                  <a:pt x="14249" y="9489"/>
                </a:moveTo>
                <a:cubicBezTo>
                  <a:pt x="14220" y="9489"/>
                  <a:pt x="14196" y="9536"/>
                  <a:pt x="14196" y="9594"/>
                </a:cubicBezTo>
                <a:lnTo>
                  <a:pt x="14196" y="9814"/>
                </a:lnTo>
                <a:cubicBezTo>
                  <a:pt x="14196" y="9871"/>
                  <a:pt x="14220" y="9919"/>
                  <a:pt x="14249" y="9919"/>
                </a:cubicBezTo>
                <a:cubicBezTo>
                  <a:pt x="14278" y="9919"/>
                  <a:pt x="14302" y="9871"/>
                  <a:pt x="14302" y="9814"/>
                </a:cubicBezTo>
                <a:lnTo>
                  <a:pt x="14302" y="9594"/>
                </a:lnTo>
                <a:cubicBezTo>
                  <a:pt x="14302" y="9536"/>
                  <a:pt x="14278" y="9489"/>
                  <a:pt x="14249" y="9489"/>
                </a:cubicBezTo>
                <a:close/>
                <a:moveTo>
                  <a:pt x="14564" y="9489"/>
                </a:moveTo>
                <a:cubicBezTo>
                  <a:pt x="14535" y="9489"/>
                  <a:pt x="14511" y="9536"/>
                  <a:pt x="14511" y="9594"/>
                </a:cubicBezTo>
                <a:lnTo>
                  <a:pt x="14511" y="9814"/>
                </a:lnTo>
                <a:cubicBezTo>
                  <a:pt x="14511" y="9871"/>
                  <a:pt x="14535" y="9919"/>
                  <a:pt x="14564" y="9919"/>
                </a:cubicBezTo>
                <a:cubicBezTo>
                  <a:pt x="14593" y="9919"/>
                  <a:pt x="14617" y="9871"/>
                  <a:pt x="14617" y="9814"/>
                </a:cubicBezTo>
                <a:lnTo>
                  <a:pt x="14617" y="9594"/>
                </a:lnTo>
                <a:cubicBezTo>
                  <a:pt x="14617" y="9536"/>
                  <a:pt x="14593" y="9489"/>
                  <a:pt x="14564" y="9489"/>
                </a:cubicBezTo>
                <a:close/>
                <a:moveTo>
                  <a:pt x="15413" y="9489"/>
                </a:moveTo>
                <a:cubicBezTo>
                  <a:pt x="15384" y="9489"/>
                  <a:pt x="15360" y="9536"/>
                  <a:pt x="15360" y="9594"/>
                </a:cubicBezTo>
                <a:lnTo>
                  <a:pt x="15360" y="9814"/>
                </a:lnTo>
                <a:cubicBezTo>
                  <a:pt x="15360" y="9871"/>
                  <a:pt x="15384" y="9919"/>
                  <a:pt x="15413" y="9919"/>
                </a:cubicBezTo>
                <a:cubicBezTo>
                  <a:pt x="15442" y="9919"/>
                  <a:pt x="15465" y="9871"/>
                  <a:pt x="15465" y="9814"/>
                </a:cubicBezTo>
                <a:lnTo>
                  <a:pt x="15465" y="9594"/>
                </a:lnTo>
                <a:cubicBezTo>
                  <a:pt x="15465" y="9536"/>
                  <a:pt x="15442" y="9489"/>
                  <a:pt x="15413" y="9489"/>
                </a:cubicBezTo>
                <a:close/>
                <a:moveTo>
                  <a:pt x="15728" y="9489"/>
                </a:moveTo>
                <a:cubicBezTo>
                  <a:pt x="15699" y="9489"/>
                  <a:pt x="15675" y="9536"/>
                  <a:pt x="15675" y="9594"/>
                </a:cubicBezTo>
                <a:lnTo>
                  <a:pt x="15675" y="9814"/>
                </a:lnTo>
                <a:cubicBezTo>
                  <a:pt x="15675" y="9871"/>
                  <a:pt x="15699" y="9919"/>
                  <a:pt x="15728" y="9919"/>
                </a:cubicBezTo>
                <a:cubicBezTo>
                  <a:pt x="15757" y="9919"/>
                  <a:pt x="15781" y="9871"/>
                  <a:pt x="15781" y="9814"/>
                </a:cubicBezTo>
                <a:lnTo>
                  <a:pt x="15781" y="9594"/>
                </a:lnTo>
                <a:cubicBezTo>
                  <a:pt x="15781" y="9536"/>
                  <a:pt x="15757" y="9489"/>
                  <a:pt x="15728" y="9489"/>
                </a:cubicBezTo>
                <a:close/>
                <a:moveTo>
                  <a:pt x="16578" y="9489"/>
                </a:moveTo>
                <a:cubicBezTo>
                  <a:pt x="16549" y="9489"/>
                  <a:pt x="16525" y="9536"/>
                  <a:pt x="16525" y="9594"/>
                </a:cubicBezTo>
                <a:lnTo>
                  <a:pt x="16525" y="9814"/>
                </a:lnTo>
                <a:cubicBezTo>
                  <a:pt x="16525" y="9871"/>
                  <a:pt x="16549" y="9919"/>
                  <a:pt x="16578" y="9919"/>
                </a:cubicBezTo>
                <a:cubicBezTo>
                  <a:pt x="16607" y="9919"/>
                  <a:pt x="16630" y="9871"/>
                  <a:pt x="16630" y="9814"/>
                </a:cubicBezTo>
                <a:lnTo>
                  <a:pt x="16630" y="9594"/>
                </a:lnTo>
                <a:cubicBezTo>
                  <a:pt x="16630" y="9536"/>
                  <a:pt x="16607" y="9489"/>
                  <a:pt x="16578" y="9489"/>
                </a:cubicBezTo>
                <a:close/>
                <a:moveTo>
                  <a:pt x="16892" y="9489"/>
                </a:moveTo>
                <a:cubicBezTo>
                  <a:pt x="16863" y="9489"/>
                  <a:pt x="16839" y="9536"/>
                  <a:pt x="16839" y="9594"/>
                </a:cubicBezTo>
                <a:lnTo>
                  <a:pt x="16839" y="9814"/>
                </a:lnTo>
                <a:cubicBezTo>
                  <a:pt x="16839" y="9871"/>
                  <a:pt x="16863" y="9919"/>
                  <a:pt x="16892" y="9919"/>
                </a:cubicBezTo>
                <a:cubicBezTo>
                  <a:pt x="16921" y="9919"/>
                  <a:pt x="16944" y="9871"/>
                  <a:pt x="16944" y="9814"/>
                </a:cubicBezTo>
                <a:lnTo>
                  <a:pt x="16944" y="9594"/>
                </a:lnTo>
                <a:cubicBezTo>
                  <a:pt x="16944" y="9536"/>
                  <a:pt x="16921" y="9489"/>
                  <a:pt x="16892" y="9489"/>
                </a:cubicBezTo>
                <a:close/>
                <a:moveTo>
                  <a:pt x="17741" y="9489"/>
                </a:moveTo>
                <a:cubicBezTo>
                  <a:pt x="17712" y="9489"/>
                  <a:pt x="17689" y="9536"/>
                  <a:pt x="17689" y="9594"/>
                </a:cubicBezTo>
                <a:lnTo>
                  <a:pt x="17689" y="9814"/>
                </a:lnTo>
                <a:cubicBezTo>
                  <a:pt x="17689" y="9871"/>
                  <a:pt x="17712" y="9919"/>
                  <a:pt x="17741" y="9919"/>
                </a:cubicBezTo>
                <a:cubicBezTo>
                  <a:pt x="17770" y="9919"/>
                  <a:pt x="17794" y="9871"/>
                  <a:pt x="17794" y="9814"/>
                </a:cubicBezTo>
                <a:lnTo>
                  <a:pt x="17794" y="9594"/>
                </a:lnTo>
                <a:cubicBezTo>
                  <a:pt x="17794" y="9536"/>
                  <a:pt x="17770" y="9489"/>
                  <a:pt x="17741" y="9489"/>
                </a:cubicBezTo>
                <a:close/>
                <a:moveTo>
                  <a:pt x="18055" y="9489"/>
                </a:moveTo>
                <a:cubicBezTo>
                  <a:pt x="18026" y="9489"/>
                  <a:pt x="18002" y="9536"/>
                  <a:pt x="18002" y="9594"/>
                </a:cubicBezTo>
                <a:lnTo>
                  <a:pt x="18002" y="9814"/>
                </a:lnTo>
                <a:cubicBezTo>
                  <a:pt x="18002" y="9871"/>
                  <a:pt x="18026" y="9919"/>
                  <a:pt x="18055" y="9919"/>
                </a:cubicBezTo>
                <a:cubicBezTo>
                  <a:pt x="18085" y="9919"/>
                  <a:pt x="18108" y="9871"/>
                  <a:pt x="18108" y="9814"/>
                </a:cubicBezTo>
                <a:lnTo>
                  <a:pt x="18108" y="9594"/>
                </a:lnTo>
                <a:cubicBezTo>
                  <a:pt x="18108" y="9536"/>
                  <a:pt x="18085" y="9489"/>
                  <a:pt x="18055" y="9489"/>
                </a:cubicBezTo>
                <a:close/>
                <a:moveTo>
                  <a:pt x="18905" y="9489"/>
                </a:moveTo>
                <a:cubicBezTo>
                  <a:pt x="18876" y="9489"/>
                  <a:pt x="18852" y="9536"/>
                  <a:pt x="18852" y="9594"/>
                </a:cubicBezTo>
                <a:lnTo>
                  <a:pt x="18852" y="9814"/>
                </a:lnTo>
                <a:cubicBezTo>
                  <a:pt x="18852" y="9871"/>
                  <a:pt x="18876" y="9919"/>
                  <a:pt x="18905" y="9919"/>
                </a:cubicBezTo>
                <a:cubicBezTo>
                  <a:pt x="18934" y="9919"/>
                  <a:pt x="18958" y="9871"/>
                  <a:pt x="18958" y="9814"/>
                </a:cubicBezTo>
                <a:lnTo>
                  <a:pt x="18958" y="9594"/>
                </a:lnTo>
                <a:cubicBezTo>
                  <a:pt x="18958" y="9536"/>
                  <a:pt x="18934" y="9489"/>
                  <a:pt x="18905" y="9489"/>
                </a:cubicBezTo>
                <a:close/>
                <a:moveTo>
                  <a:pt x="19220" y="9489"/>
                </a:moveTo>
                <a:cubicBezTo>
                  <a:pt x="19191" y="9489"/>
                  <a:pt x="19167" y="9536"/>
                  <a:pt x="19167" y="9594"/>
                </a:cubicBezTo>
                <a:lnTo>
                  <a:pt x="19167" y="9814"/>
                </a:lnTo>
                <a:cubicBezTo>
                  <a:pt x="19167" y="9871"/>
                  <a:pt x="19191" y="9919"/>
                  <a:pt x="19220" y="9919"/>
                </a:cubicBezTo>
                <a:cubicBezTo>
                  <a:pt x="19249" y="9919"/>
                  <a:pt x="19273" y="9871"/>
                  <a:pt x="19273" y="9814"/>
                </a:cubicBezTo>
                <a:lnTo>
                  <a:pt x="19273" y="9594"/>
                </a:lnTo>
                <a:cubicBezTo>
                  <a:pt x="19273" y="9536"/>
                  <a:pt x="19249" y="9489"/>
                  <a:pt x="19220" y="9489"/>
                </a:cubicBezTo>
                <a:close/>
                <a:moveTo>
                  <a:pt x="20069" y="9489"/>
                </a:moveTo>
                <a:cubicBezTo>
                  <a:pt x="20040" y="9489"/>
                  <a:pt x="20016" y="9536"/>
                  <a:pt x="20016" y="9594"/>
                </a:cubicBezTo>
                <a:lnTo>
                  <a:pt x="20016" y="9814"/>
                </a:lnTo>
                <a:cubicBezTo>
                  <a:pt x="20016" y="9871"/>
                  <a:pt x="20040" y="9919"/>
                  <a:pt x="20069" y="9919"/>
                </a:cubicBezTo>
                <a:cubicBezTo>
                  <a:pt x="20099" y="9919"/>
                  <a:pt x="20122" y="9871"/>
                  <a:pt x="20122" y="9814"/>
                </a:cubicBezTo>
                <a:lnTo>
                  <a:pt x="20122" y="9594"/>
                </a:lnTo>
                <a:cubicBezTo>
                  <a:pt x="20122" y="9536"/>
                  <a:pt x="20099" y="9489"/>
                  <a:pt x="20069" y="9489"/>
                </a:cubicBezTo>
                <a:close/>
                <a:moveTo>
                  <a:pt x="20384" y="9489"/>
                </a:moveTo>
                <a:cubicBezTo>
                  <a:pt x="20355" y="9489"/>
                  <a:pt x="20331" y="9536"/>
                  <a:pt x="20331" y="9594"/>
                </a:cubicBezTo>
                <a:lnTo>
                  <a:pt x="20331" y="9814"/>
                </a:lnTo>
                <a:cubicBezTo>
                  <a:pt x="20331" y="9871"/>
                  <a:pt x="20355" y="9919"/>
                  <a:pt x="20384" y="9919"/>
                </a:cubicBezTo>
                <a:cubicBezTo>
                  <a:pt x="20413" y="9919"/>
                  <a:pt x="20436" y="9871"/>
                  <a:pt x="20436" y="9814"/>
                </a:cubicBezTo>
                <a:lnTo>
                  <a:pt x="20436" y="9594"/>
                </a:lnTo>
                <a:cubicBezTo>
                  <a:pt x="20436" y="9536"/>
                  <a:pt x="20413" y="9489"/>
                  <a:pt x="20384" y="9489"/>
                </a:cubicBezTo>
                <a:close/>
                <a:moveTo>
                  <a:pt x="21234" y="9489"/>
                </a:moveTo>
                <a:cubicBezTo>
                  <a:pt x="21204" y="9489"/>
                  <a:pt x="21181" y="9536"/>
                  <a:pt x="21181" y="9594"/>
                </a:cubicBezTo>
                <a:lnTo>
                  <a:pt x="21181" y="9814"/>
                </a:lnTo>
                <a:cubicBezTo>
                  <a:pt x="21181" y="9871"/>
                  <a:pt x="21204" y="9919"/>
                  <a:pt x="21234" y="9919"/>
                </a:cubicBezTo>
                <a:cubicBezTo>
                  <a:pt x="21263" y="9919"/>
                  <a:pt x="21285" y="9871"/>
                  <a:pt x="21285" y="9814"/>
                </a:cubicBezTo>
                <a:lnTo>
                  <a:pt x="21285" y="9594"/>
                </a:lnTo>
                <a:cubicBezTo>
                  <a:pt x="21285" y="9536"/>
                  <a:pt x="21263" y="9489"/>
                  <a:pt x="21234" y="9489"/>
                </a:cubicBezTo>
                <a:close/>
                <a:moveTo>
                  <a:pt x="21547" y="9489"/>
                </a:moveTo>
                <a:cubicBezTo>
                  <a:pt x="21518" y="9489"/>
                  <a:pt x="21495" y="9536"/>
                  <a:pt x="21495" y="9594"/>
                </a:cubicBezTo>
                <a:lnTo>
                  <a:pt x="21495" y="9814"/>
                </a:lnTo>
                <a:cubicBezTo>
                  <a:pt x="21495" y="9871"/>
                  <a:pt x="21518" y="9919"/>
                  <a:pt x="21547" y="9919"/>
                </a:cubicBezTo>
                <a:cubicBezTo>
                  <a:pt x="21576" y="9919"/>
                  <a:pt x="21600" y="9871"/>
                  <a:pt x="21600" y="9814"/>
                </a:cubicBezTo>
                <a:lnTo>
                  <a:pt x="21600" y="9594"/>
                </a:lnTo>
                <a:cubicBezTo>
                  <a:pt x="21600" y="9536"/>
                  <a:pt x="21576" y="9489"/>
                  <a:pt x="21547" y="9489"/>
                </a:cubicBezTo>
                <a:close/>
                <a:moveTo>
                  <a:pt x="53" y="10219"/>
                </a:moveTo>
                <a:cubicBezTo>
                  <a:pt x="24" y="10219"/>
                  <a:pt x="0" y="10266"/>
                  <a:pt x="0" y="10324"/>
                </a:cubicBezTo>
                <a:lnTo>
                  <a:pt x="0" y="10544"/>
                </a:lnTo>
                <a:cubicBezTo>
                  <a:pt x="0" y="10601"/>
                  <a:pt x="24" y="10649"/>
                  <a:pt x="53" y="10649"/>
                </a:cubicBezTo>
                <a:cubicBezTo>
                  <a:pt x="82" y="10649"/>
                  <a:pt x="106" y="10601"/>
                  <a:pt x="106" y="10544"/>
                </a:cubicBezTo>
                <a:lnTo>
                  <a:pt x="106" y="10324"/>
                </a:lnTo>
                <a:cubicBezTo>
                  <a:pt x="106" y="10266"/>
                  <a:pt x="82" y="10219"/>
                  <a:pt x="53" y="10219"/>
                </a:cubicBezTo>
                <a:close/>
                <a:moveTo>
                  <a:pt x="367" y="10219"/>
                </a:moveTo>
                <a:cubicBezTo>
                  <a:pt x="338" y="10219"/>
                  <a:pt x="315" y="10266"/>
                  <a:pt x="315" y="10324"/>
                </a:cubicBezTo>
                <a:lnTo>
                  <a:pt x="315" y="10544"/>
                </a:lnTo>
                <a:cubicBezTo>
                  <a:pt x="315" y="10601"/>
                  <a:pt x="338" y="10649"/>
                  <a:pt x="367" y="10649"/>
                </a:cubicBezTo>
                <a:cubicBezTo>
                  <a:pt x="397" y="10649"/>
                  <a:pt x="420" y="10601"/>
                  <a:pt x="420" y="10544"/>
                </a:cubicBezTo>
                <a:lnTo>
                  <a:pt x="420" y="10324"/>
                </a:lnTo>
                <a:cubicBezTo>
                  <a:pt x="420" y="10266"/>
                  <a:pt x="397" y="10219"/>
                  <a:pt x="367" y="10219"/>
                </a:cubicBezTo>
                <a:close/>
                <a:moveTo>
                  <a:pt x="1217" y="10219"/>
                </a:moveTo>
                <a:cubicBezTo>
                  <a:pt x="1188" y="10219"/>
                  <a:pt x="1164" y="10266"/>
                  <a:pt x="1164" y="10324"/>
                </a:cubicBezTo>
                <a:lnTo>
                  <a:pt x="1164" y="10544"/>
                </a:lnTo>
                <a:cubicBezTo>
                  <a:pt x="1164" y="10601"/>
                  <a:pt x="1188" y="10649"/>
                  <a:pt x="1217" y="10649"/>
                </a:cubicBezTo>
                <a:cubicBezTo>
                  <a:pt x="1246" y="10649"/>
                  <a:pt x="1270" y="10601"/>
                  <a:pt x="1270" y="10544"/>
                </a:cubicBezTo>
                <a:lnTo>
                  <a:pt x="1270" y="10324"/>
                </a:lnTo>
                <a:cubicBezTo>
                  <a:pt x="1270" y="10266"/>
                  <a:pt x="1246" y="10219"/>
                  <a:pt x="1217" y="10219"/>
                </a:cubicBezTo>
                <a:close/>
                <a:moveTo>
                  <a:pt x="1532" y="10219"/>
                </a:moveTo>
                <a:cubicBezTo>
                  <a:pt x="1503" y="10219"/>
                  <a:pt x="1479" y="10266"/>
                  <a:pt x="1479" y="10324"/>
                </a:cubicBezTo>
                <a:lnTo>
                  <a:pt x="1479" y="10544"/>
                </a:lnTo>
                <a:cubicBezTo>
                  <a:pt x="1479" y="10601"/>
                  <a:pt x="1503" y="10649"/>
                  <a:pt x="1532" y="10649"/>
                </a:cubicBezTo>
                <a:cubicBezTo>
                  <a:pt x="1561" y="10649"/>
                  <a:pt x="1584" y="10601"/>
                  <a:pt x="1584" y="10544"/>
                </a:cubicBezTo>
                <a:lnTo>
                  <a:pt x="1584" y="10324"/>
                </a:lnTo>
                <a:cubicBezTo>
                  <a:pt x="1584" y="10266"/>
                  <a:pt x="1561" y="10219"/>
                  <a:pt x="1532" y="10219"/>
                </a:cubicBezTo>
                <a:close/>
                <a:moveTo>
                  <a:pt x="2380" y="10219"/>
                </a:moveTo>
                <a:cubicBezTo>
                  <a:pt x="2351" y="10219"/>
                  <a:pt x="2329" y="10266"/>
                  <a:pt x="2329" y="10324"/>
                </a:cubicBezTo>
                <a:lnTo>
                  <a:pt x="2329" y="10544"/>
                </a:lnTo>
                <a:cubicBezTo>
                  <a:pt x="2329" y="10601"/>
                  <a:pt x="2351" y="10649"/>
                  <a:pt x="2380" y="10649"/>
                </a:cubicBezTo>
                <a:cubicBezTo>
                  <a:pt x="2409" y="10649"/>
                  <a:pt x="2433" y="10601"/>
                  <a:pt x="2433" y="10544"/>
                </a:cubicBezTo>
                <a:lnTo>
                  <a:pt x="2433" y="10324"/>
                </a:lnTo>
                <a:cubicBezTo>
                  <a:pt x="2433" y="10266"/>
                  <a:pt x="2409" y="10219"/>
                  <a:pt x="2380" y="10219"/>
                </a:cubicBezTo>
                <a:close/>
                <a:moveTo>
                  <a:pt x="2695" y="10219"/>
                </a:moveTo>
                <a:cubicBezTo>
                  <a:pt x="2666" y="10219"/>
                  <a:pt x="2643" y="10266"/>
                  <a:pt x="2643" y="10324"/>
                </a:cubicBezTo>
                <a:lnTo>
                  <a:pt x="2643" y="10544"/>
                </a:lnTo>
                <a:cubicBezTo>
                  <a:pt x="2643" y="10601"/>
                  <a:pt x="2666" y="10649"/>
                  <a:pt x="2695" y="10649"/>
                </a:cubicBezTo>
                <a:cubicBezTo>
                  <a:pt x="2724" y="10649"/>
                  <a:pt x="2748" y="10601"/>
                  <a:pt x="2748" y="10544"/>
                </a:cubicBezTo>
                <a:lnTo>
                  <a:pt x="2748" y="10324"/>
                </a:lnTo>
                <a:cubicBezTo>
                  <a:pt x="2748" y="10266"/>
                  <a:pt x="2724" y="10219"/>
                  <a:pt x="2695" y="10219"/>
                </a:cubicBezTo>
                <a:close/>
                <a:moveTo>
                  <a:pt x="3545" y="10219"/>
                </a:moveTo>
                <a:cubicBezTo>
                  <a:pt x="3516" y="10219"/>
                  <a:pt x="3492" y="10266"/>
                  <a:pt x="3492" y="10324"/>
                </a:cubicBezTo>
                <a:lnTo>
                  <a:pt x="3492" y="10544"/>
                </a:lnTo>
                <a:cubicBezTo>
                  <a:pt x="3492" y="10601"/>
                  <a:pt x="3516" y="10649"/>
                  <a:pt x="3545" y="10649"/>
                </a:cubicBezTo>
                <a:cubicBezTo>
                  <a:pt x="3574" y="10649"/>
                  <a:pt x="3598" y="10601"/>
                  <a:pt x="3598" y="10544"/>
                </a:cubicBezTo>
                <a:lnTo>
                  <a:pt x="3598" y="10324"/>
                </a:lnTo>
                <a:cubicBezTo>
                  <a:pt x="3598" y="10266"/>
                  <a:pt x="3574" y="10219"/>
                  <a:pt x="3545" y="10219"/>
                </a:cubicBezTo>
                <a:close/>
                <a:moveTo>
                  <a:pt x="3859" y="10219"/>
                </a:moveTo>
                <a:cubicBezTo>
                  <a:pt x="3830" y="10219"/>
                  <a:pt x="3806" y="10266"/>
                  <a:pt x="3806" y="10324"/>
                </a:cubicBezTo>
                <a:lnTo>
                  <a:pt x="3806" y="10544"/>
                </a:lnTo>
                <a:cubicBezTo>
                  <a:pt x="3806" y="10601"/>
                  <a:pt x="3830" y="10649"/>
                  <a:pt x="3859" y="10649"/>
                </a:cubicBezTo>
                <a:cubicBezTo>
                  <a:pt x="3888" y="10649"/>
                  <a:pt x="3912" y="10601"/>
                  <a:pt x="3912" y="10544"/>
                </a:cubicBezTo>
                <a:lnTo>
                  <a:pt x="3912" y="10324"/>
                </a:lnTo>
                <a:cubicBezTo>
                  <a:pt x="3912" y="10266"/>
                  <a:pt x="3888" y="10219"/>
                  <a:pt x="3859" y="10219"/>
                </a:cubicBezTo>
                <a:close/>
                <a:moveTo>
                  <a:pt x="4709" y="10219"/>
                </a:moveTo>
                <a:cubicBezTo>
                  <a:pt x="4680" y="10219"/>
                  <a:pt x="4656" y="10266"/>
                  <a:pt x="4656" y="10324"/>
                </a:cubicBezTo>
                <a:lnTo>
                  <a:pt x="4656" y="10544"/>
                </a:lnTo>
                <a:cubicBezTo>
                  <a:pt x="4656" y="10601"/>
                  <a:pt x="4680" y="10649"/>
                  <a:pt x="4709" y="10649"/>
                </a:cubicBezTo>
                <a:cubicBezTo>
                  <a:pt x="4738" y="10649"/>
                  <a:pt x="4762" y="10601"/>
                  <a:pt x="4762" y="10544"/>
                </a:cubicBezTo>
                <a:lnTo>
                  <a:pt x="4762" y="10324"/>
                </a:lnTo>
                <a:cubicBezTo>
                  <a:pt x="4762" y="10266"/>
                  <a:pt x="4738" y="10219"/>
                  <a:pt x="4709" y="10219"/>
                </a:cubicBezTo>
                <a:close/>
                <a:moveTo>
                  <a:pt x="5023" y="10219"/>
                </a:moveTo>
                <a:cubicBezTo>
                  <a:pt x="4994" y="10219"/>
                  <a:pt x="4970" y="10266"/>
                  <a:pt x="4970" y="10324"/>
                </a:cubicBezTo>
                <a:lnTo>
                  <a:pt x="4970" y="10544"/>
                </a:lnTo>
                <a:cubicBezTo>
                  <a:pt x="4970" y="10601"/>
                  <a:pt x="4994" y="10649"/>
                  <a:pt x="5023" y="10649"/>
                </a:cubicBezTo>
                <a:cubicBezTo>
                  <a:pt x="5053" y="10649"/>
                  <a:pt x="5076" y="10601"/>
                  <a:pt x="5076" y="10544"/>
                </a:cubicBezTo>
                <a:lnTo>
                  <a:pt x="5076" y="10324"/>
                </a:lnTo>
                <a:cubicBezTo>
                  <a:pt x="5076" y="10266"/>
                  <a:pt x="5053" y="10219"/>
                  <a:pt x="5023" y="10219"/>
                </a:cubicBezTo>
                <a:close/>
                <a:moveTo>
                  <a:pt x="5873" y="10219"/>
                </a:moveTo>
                <a:cubicBezTo>
                  <a:pt x="5844" y="10219"/>
                  <a:pt x="5820" y="10266"/>
                  <a:pt x="5820" y="10324"/>
                </a:cubicBezTo>
                <a:lnTo>
                  <a:pt x="5820" y="10544"/>
                </a:lnTo>
                <a:cubicBezTo>
                  <a:pt x="5820" y="10601"/>
                  <a:pt x="5844" y="10649"/>
                  <a:pt x="5873" y="10649"/>
                </a:cubicBezTo>
                <a:cubicBezTo>
                  <a:pt x="5902" y="10649"/>
                  <a:pt x="5926" y="10601"/>
                  <a:pt x="5926" y="10544"/>
                </a:cubicBezTo>
                <a:lnTo>
                  <a:pt x="5926" y="10324"/>
                </a:lnTo>
                <a:cubicBezTo>
                  <a:pt x="5926" y="10266"/>
                  <a:pt x="5902" y="10219"/>
                  <a:pt x="5873" y="10219"/>
                </a:cubicBezTo>
                <a:close/>
                <a:moveTo>
                  <a:pt x="6188" y="10219"/>
                </a:moveTo>
                <a:cubicBezTo>
                  <a:pt x="6159" y="10219"/>
                  <a:pt x="6135" y="10266"/>
                  <a:pt x="6135" y="10324"/>
                </a:cubicBezTo>
                <a:lnTo>
                  <a:pt x="6135" y="10544"/>
                </a:lnTo>
                <a:cubicBezTo>
                  <a:pt x="6135" y="10601"/>
                  <a:pt x="6159" y="10649"/>
                  <a:pt x="6188" y="10649"/>
                </a:cubicBezTo>
                <a:cubicBezTo>
                  <a:pt x="6217" y="10649"/>
                  <a:pt x="6240" y="10601"/>
                  <a:pt x="6240" y="10544"/>
                </a:cubicBezTo>
                <a:lnTo>
                  <a:pt x="6240" y="10324"/>
                </a:lnTo>
                <a:cubicBezTo>
                  <a:pt x="6240" y="10266"/>
                  <a:pt x="6217" y="10219"/>
                  <a:pt x="6188" y="10219"/>
                </a:cubicBezTo>
                <a:close/>
                <a:moveTo>
                  <a:pt x="7036" y="10219"/>
                </a:moveTo>
                <a:cubicBezTo>
                  <a:pt x="7007" y="10219"/>
                  <a:pt x="6984" y="10266"/>
                  <a:pt x="6984" y="10324"/>
                </a:cubicBezTo>
                <a:lnTo>
                  <a:pt x="6984" y="10544"/>
                </a:lnTo>
                <a:cubicBezTo>
                  <a:pt x="6984" y="10601"/>
                  <a:pt x="7007" y="10649"/>
                  <a:pt x="7036" y="10649"/>
                </a:cubicBezTo>
                <a:cubicBezTo>
                  <a:pt x="7065" y="10649"/>
                  <a:pt x="7089" y="10601"/>
                  <a:pt x="7089" y="10544"/>
                </a:cubicBezTo>
                <a:lnTo>
                  <a:pt x="7089" y="10324"/>
                </a:lnTo>
                <a:cubicBezTo>
                  <a:pt x="7089" y="10266"/>
                  <a:pt x="7065" y="10219"/>
                  <a:pt x="7036" y="10219"/>
                </a:cubicBezTo>
                <a:close/>
                <a:moveTo>
                  <a:pt x="7351" y="10219"/>
                </a:moveTo>
                <a:cubicBezTo>
                  <a:pt x="7322" y="10219"/>
                  <a:pt x="7299" y="10266"/>
                  <a:pt x="7299" y="10324"/>
                </a:cubicBezTo>
                <a:lnTo>
                  <a:pt x="7299" y="10544"/>
                </a:lnTo>
                <a:cubicBezTo>
                  <a:pt x="7299" y="10601"/>
                  <a:pt x="7322" y="10649"/>
                  <a:pt x="7351" y="10649"/>
                </a:cubicBezTo>
                <a:cubicBezTo>
                  <a:pt x="7380" y="10649"/>
                  <a:pt x="7404" y="10601"/>
                  <a:pt x="7404" y="10544"/>
                </a:cubicBezTo>
                <a:lnTo>
                  <a:pt x="7404" y="10324"/>
                </a:lnTo>
                <a:cubicBezTo>
                  <a:pt x="7404" y="10266"/>
                  <a:pt x="7380" y="10219"/>
                  <a:pt x="7351" y="10219"/>
                </a:cubicBezTo>
                <a:close/>
                <a:moveTo>
                  <a:pt x="8201" y="10219"/>
                </a:moveTo>
                <a:cubicBezTo>
                  <a:pt x="8171" y="10219"/>
                  <a:pt x="8148" y="10266"/>
                  <a:pt x="8148" y="10324"/>
                </a:cubicBezTo>
                <a:lnTo>
                  <a:pt x="8148" y="10544"/>
                </a:lnTo>
                <a:cubicBezTo>
                  <a:pt x="8148" y="10601"/>
                  <a:pt x="8171" y="10649"/>
                  <a:pt x="8201" y="10649"/>
                </a:cubicBezTo>
                <a:cubicBezTo>
                  <a:pt x="8230" y="10649"/>
                  <a:pt x="8254" y="10601"/>
                  <a:pt x="8254" y="10544"/>
                </a:cubicBezTo>
                <a:lnTo>
                  <a:pt x="8254" y="10324"/>
                </a:lnTo>
                <a:cubicBezTo>
                  <a:pt x="8254" y="10266"/>
                  <a:pt x="8230" y="10219"/>
                  <a:pt x="8201" y="10219"/>
                </a:cubicBezTo>
                <a:close/>
                <a:moveTo>
                  <a:pt x="8515" y="10219"/>
                </a:moveTo>
                <a:cubicBezTo>
                  <a:pt x="8486" y="10219"/>
                  <a:pt x="8462" y="10266"/>
                  <a:pt x="8462" y="10324"/>
                </a:cubicBezTo>
                <a:lnTo>
                  <a:pt x="8462" y="10544"/>
                </a:lnTo>
                <a:cubicBezTo>
                  <a:pt x="8462" y="10601"/>
                  <a:pt x="8486" y="10649"/>
                  <a:pt x="8515" y="10649"/>
                </a:cubicBezTo>
                <a:cubicBezTo>
                  <a:pt x="8544" y="10649"/>
                  <a:pt x="8568" y="10601"/>
                  <a:pt x="8568" y="10544"/>
                </a:cubicBezTo>
                <a:lnTo>
                  <a:pt x="8568" y="10324"/>
                </a:lnTo>
                <a:cubicBezTo>
                  <a:pt x="8568" y="10266"/>
                  <a:pt x="8544" y="10219"/>
                  <a:pt x="8515" y="10219"/>
                </a:cubicBezTo>
                <a:close/>
                <a:moveTo>
                  <a:pt x="9365" y="10219"/>
                </a:moveTo>
                <a:cubicBezTo>
                  <a:pt x="9336" y="10219"/>
                  <a:pt x="9312" y="10266"/>
                  <a:pt x="9312" y="10324"/>
                </a:cubicBezTo>
                <a:lnTo>
                  <a:pt x="9312" y="10544"/>
                </a:lnTo>
                <a:cubicBezTo>
                  <a:pt x="9312" y="10601"/>
                  <a:pt x="9336" y="10649"/>
                  <a:pt x="9365" y="10649"/>
                </a:cubicBezTo>
                <a:cubicBezTo>
                  <a:pt x="9394" y="10649"/>
                  <a:pt x="9418" y="10601"/>
                  <a:pt x="9418" y="10544"/>
                </a:cubicBezTo>
                <a:lnTo>
                  <a:pt x="9418" y="10324"/>
                </a:lnTo>
                <a:cubicBezTo>
                  <a:pt x="9418" y="10266"/>
                  <a:pt x="9394" y="10219"/>
                  <a:pt x="9365" y="10219"/>
                </a:cubicBezTo>
                <a:close/>
                <a:moveTo>
                  <a:pt x="9679" y="10219"/>
                </a:moveTo>
                <a:cubicBezTo>
                  <a:pt x="9650" y="10219"/>
                  <a:pt x="9626" y="10266"/>
                  <a:pt x="9626" y="10324"/>
                </a:cubicBezTo>
                <a:lnTo>
                  <a:pt x="9626" y="10544"/>
                </a:lnTo>
                <a:cubicBezTo>
                  <a:pt x="9626" y="10601"/>
                  <a:pt x="9650" y="10649"/>
                  <a:pt x="9679" y="10649"/>
                </a:cubicBezTo>
                <a:cubicBezTo>
                  <a:pt x="9708" y="10649"/>
                  <a:pt x="9732" y="10601"/>
                  <a:pt x="9732" y="10544"/>
                </a:cubicBezTo>
                <a:lnTo>
                  <a:pt x="9732" y="10324"/>
                </a:lnTo>
                <a:cubicBezTo>
                  <a:pt x="9732" y="10266"/>
                  <a:pt x="9708" y="10219"/>
                  <a:pt x="9679" y="10219"/>
                </a:cubicBezTo>
                <a:close/>
                <a:moveTo>
                  <a:pt x="10529" y="10219"/>
                </a:moveTo>
                <a:cubicBezTo>
                  <a:pt x="10500" y="10219"/>
                  <a:pt x="10476" y="10266"/>
                  <a:pt x="10476" y="10324"/>
                </a:cubicBezTo>
                <a:lnTo>
                  <a:pt x="10476" y="10544"/>
                </a:lnTo>
                <a:cubicBezTo>
                  <a:pt x="10476" y="10601"/>
                  <a:pt x="10500" y="10649"/>
                  <a:pt x="10529" y="10649"/>
                </a:cubicBezTo>
                <a:cubicBezTo>
                  <a:pt x="10558" y="10649"/>
                  <a:pt x="10582" y="10601"/>
                  <a:pt x="10582" y="10544"/>
                </a:cubicBezTo>
                <a:lnTo>
                  <a:pt x="10582" y="10324"/>
                </a:lnTo>
                <a:cubicBezTo>
                  <a:pt x="10582" y="10266"/>
                  <a:pt x="10558" y="10219"/>
                  <a:pt x="10529" y="10219"/>
                </a:cubicBezTo>
                <a:close/>
                <a:moveTo>
                  <a:pt x="10844" y="10219"/>
                </a:moveTo>
                <a:cubicBezTo>
                  <a:pt x="10814" y="10219"/>
                  <a:pt x="10791" y="10266"/>
                  <a:pt x="10791" y="10324"/>
                </a:cubicBezTo>
                <a:lnTo>
                  <a:pt x="10791" y="10544"/>
                </a:lnTo>
                <a:cubicBezTo>
                  <a:pt x="10791" y="10601"/>
                  <a:pt x="10814" y="10649"/>
                  <a:pt x="10844" y="10649"/>
                </a:cubicBezTo>
                <a:cubicBezTo>
                  <a:pt x="10873" y="10649"/>
                  <a:pt x="10895" y="10601"/>
                  <a:pt x="10895" y="10544"/>
                </a:cubicBezTo>
                <a:lnTo>
                  <a:pt x="10895" y="10324"/>
                </a:lnTo>
                <a:cubicBezTo>
                  <a:pt x="10895" y="10266"/>
                  <a:pt x="10873" y="10219"/>
                  <a:pt x="10844" y="10219"/>
                </a:cubicBezTo>
                <a:close/>
                <a:moveTo>
                  <a:pt x="11692" y="10219"/>
                </a:moveTo>
                <a:cubicBezTo>
                  <a:pt x="11663" y="10219"/>
                  <a:pt x="11640" y="10266"/>
                  <a:pt x="11640" y="10324"/>
                </a:cubicBezTo>
                <a:lnTo>
                  <a:pt x="11640" y="10544"/>
                </a:lnTo>
                <a:cubicBezTo>
                  <a:pt x="11640" y="10601"/>
                  <a:pt x="11663" y="10649"/>
                  <a:pt x="11692" y="10649"/>
                </a:cubicBezTo>
                <a:cubicBezTo>
                  <a:pt x="11721" y="10649"/>
                  <a:pt x="11745" y="10601"/>
                  <a:pt x="11745" y="10544"/>
                </a:cubicBezTo>
                <a:lnTo>
                  <a:pt x="11745" y="10324"/>
                </a:lnTo>
                <a:cubicBezTo>
                  <a:pt x="11745" y="10266"/>
                  <a:pt x="11721" y="10219"/>
                  <a:pt x="11692" y="10219"/>
                </a:cubicBezTo>
                <a:close/>
                <a:moveTo>
                  <a:pt x="12007" y="10219"/>
                </a:moveTo>
                <a:cubicBezTo>
                  <a:pt x="11978" y="10219"/>
                  <a:pt x="11955" y="10266"/>
                  <a:pt x="11955" y="10324"/>
                </a:cubicBezTo>
                <a:lnTo>
                  <a:pt x="11955" y="10544"/>
                </a:lnTo>
                <a:cubicBezTo>
                  <a:pt x="11955" y="10601"/>
                  <a:pt x="11978" y="10649"/>
                  <a:pt x="12007" y="10649"/>
                </a:cubicBezTo>
                <a:cubicBezTo>
                  <a:pt x="12036" y="10649"/>
                  <a:pt x="12060" y="10601"/>
                  <a:pt x="12060" y="10544"/>
                </a:cubicBezTo>
                <a:lnTo>
                  <a:pt x="12060" y="10324"/>
                </a:lnTo>
                <a:cubicBezTo>
                  <a:pt x="12060" y="10266"/>
                  <a:pt x="12036" y="10219"/>
                  <a:pt x="12007" y="10219"/>
                </a:cubicBezTo>
                <a:close/>
                <a:moveTo>
                  <a:pt x="12856" y="10219"/>
                </a:moveTo>
                <a:cubicBezTo>
                  <a:pt x="12827" y="10219"/>
                  <a:pt x="12804" y="10266"/>
                  <a:pt x="12804" y="10324"/>
                </a:cubicBezTo>
                <a:lnTo>
                  <a:pt x="12804" y="10544"/>
                </a:lnTo>
                <a:cubicBezTo>
                  <a:pt x="12804" y="10601"/>
                  <a:pt x="12827" y="10649"/>
                  <a:pt x="12856" y="10649"/>
                </a:cubicBezTo>
                <a:cubicBezTo>
                  <a:pt x="12886" y="10649"/>
                  <a:pt x="12909" y="10601"/>
                  <a:pt x="12909" y="10544"/>
                </a:cubicBezTo>
                <a:lnTo>
                  <a:pt x="12909" y="10324"/>
                </a:lnTo>
                <a:cubicBezTo>
                  <a:pt x="12909" y="10266"/>
                  <a:pt x="12886" y="10219"/>
                  <a:pt x="12856" y="10219"/>
                </a:cubicBezTo>
                <a:close/>
                <a:moveTo>
                  <a:pt x="13171" y="10219"/>
                </a:moveTo>
                <a:cubicBezTo>
                  <a:pt x="13142" y="10219"/>
                  <a:pt x="13118" y="10266"/>
                  <a:pt x="13118" y="10324"/>
                </a:cubicBezTo>
                <a:lnTo>
                  <a:pt x="13118" y="10544"/>
                </a:lnTo>
                <a:cubicBezTo>
                  <a:pt x="13118" y="10601"/>
                  <a:pt x="13142" y="10649"/>
                  <a:pt x="13171" y="10649"/>
                </a:cubicBezTo>
                <a:cubicBezTo>
                  <a:pt x="13200" y="10649"/>
                  <a:pt x="13224" y="10601"/>
                  <a:pt x="13224" y="10544"/>
                </a:cubicBezTo>
                <a:lnTo>
                  <a:pt x="13224" y="10324"/>
                </a:lnTo>
                <a:cubicBezTo>
                  <a:pt x="13224" y="10266"/>
                  <a:pt x="13200" y="10219"/>
                  <a:pt x="13171" y="10219"/>
                </a:cubicBezTo>
                <a:close/>
                <a:moveTo>
                  <a:pt x="14021" y="10219"/>
                </a:moveTo>
                <a:cubicBezTo>
                  <a:pt x="13992" y="10219"/>
                  <a:pt x="13968" y="10266"/>
                  <a:pt x="13968" y="10324"/>
                </a:cubicBezTo>
                <a:lnTo>
                  <a:pt x="13968" y="10544"/>
                </a:lnTo>
                <a:cubicBezTo>
                  <a:pt x="13968" y="10601"/>
                  <a:pt x="13992" y="10649"/>
                  <a:pt x="14021" y="10649"/>
                </a:cubicBezTo>
                <a:cubicBezTo>
                  <a:pt x="14050" y="10649"/>
                  <a:pt x="14074" y="10601"/>
                  <a:pt x="14074" y="10544"/>
                </a:cubicBezTo>
                <a:lnTo>
                  <a:pt x="14074" y="10324"/>
                </a:lnTo>
                <a:cubicBezTo>
                  <a:pt x="14074" y="10266"/>
                  <a:pt x="14050" y="10219"/>
                  <a:pt x="14021" y="10219"/>
                </a:cubicBezTo>
                <a:close/>
                <a:moveTo>
                  <a:pt x="14335" y="10219"/>
                </a:moveTo>
                <a:cubicBezTo>
                  <a:pt x="14306" y="10219"/>
                  <a:pt x="14282" y="10266"/>
                  <a:pt x="14282" y="10324"/>
                </a:cubicBezTo>
                <a:lnTo>
                  <a:pt x="14282" y="10544"/>
                </a:lnTo>
                <a:cubicBezTo>
                  <a:pt x="14282" y="10601"/>
                  <a:pt x="14306" y="10649"/>
                  <a:pt x="14335" y="10649"/>
                </a:cubicBezTo>
                <a:cubicBezTo>
                  <a:pt x="14364" y="10649"/>
                  <a:pt x="14388" y="10601"/>
                  <a:pt x="14388" y="10544"/>
                </a:cubicBezTo>
                <a:lnTo>
                  <a:pt x="14388" y="10324"/>
                </a:lnTo>
                <a:cubicBezTo>
                  <a:pt x="14388" y="10266"/>
                  <a:pt x="14364" y="10219"/>
                  <a:pt x="14335" y="10219"/>
                </a:cubicBezTo>
                <a:close/>
                <a:moveTo>
                  <a:pt x="15185" y="10219"/>
                </a:moveTo>
                <a:cubicBezTo>
                  <a:pt x="15156" y="10219"/>
                  <a:pt x="15132" y="10266"/>
                  <a:pt x="15132" y="10324"/>
                </a:cubicBezTo>
                <a:lnTo>
                  <a:pt x="15132" y="10544"/>
                </a:lnTo>
                <a:cubicBezTo>
                  <a:pt x="15132" y="10601"/>
                  <a:pt x="15156" y="10649"/>
                  <a:pt x="15185" y="10649"/>
                </a:cubicBezTo>
                <a:cubicBezTo>
                  <a:pt x="15214" y="10649"/>
                  <a:pt x="15237" y="10601"/>
                  <a:pt x="15237" y="10544"/>
                </a:cubicBezTo>
                <a:lnTo>
                  <a:pt x="15237" y="10324"/>
                </a:lnTo>
                <a:cubicBezTo>
                  <a:pt x="15237" y="10266"/>
                  <a:pt x="15214" y="10219"/>
                  <a:pt x="15185" y="10219"/>
                </a:cubicBezTo>
                <a:close/>
                <a:moveTo>
                  <a:pt x="15500" y="10219"/>
                </a:moveTo>
                <a:cubicBezTo>
                  <a:pt x="15470" y="10219"/>
                  <a:pt x="15447" y="10266"/>
                  <a:pt x="15447" y="10324"/>
                </a:cubicBezTo>
                <a:lnTo>
                  <a:pt x="15447" y="10544"/>
                </a:lnTo>
                <a:cubicBezTo>
                  <a:pt x="15447" y="10601"/>
                  <a:pt x="15470" y="10649"/>
                  <a:pt x="15500" y="10649"/>
                </a:cubicBezTo>
                <a:cubicBezTo>
                  <a:pt x="15529" y="10649"/>
                  <a:pt x="15551" y="10601"/>
                  <a:pt x="15551" y="10544"/>
                </a:cubicBezTo>
                <a:lnTo>
                  <a:pt x="15551" y="10324"/>
                </a:lnTo>
                <a:cubicBezTo>
                  <a:pt x="15551" y="10266"/>
                  <a:pt x="15529" y="10219"/>
                  <a:pt x="15500" y="10219"/>
                </a:cubicBezTo>
                <a:close/>
                <a:moveTo>
                  <a:pt x="16349" y="10219"/>
                </a:moveTo>
                <a:cubicBezTo>
                  <a:pt x="16320" y="10219"/>
                  <a:pt x="16296" y="10266"/>
                  <a:pt x="16296" y="10324"/>
                </a:cubicBezTo>
                <a:lnTo>
                  <a:pt x="16296" y="10544"/>
                </a:lnTo>
                <a:cubicBezTo>
                  <a:pt x="16296" y="10601"/>
                  <a:pt x="16320" y="10649"/>
                  <a:pt x="16349" y="10649"/>
                </a:cubicBezTo>
                <a:cubicBezTo>
                  <a:pt x="16378" y="10649"/>
                  <a:pt x="16401" y="10601"/>
                  <a:pt x="16401" y="10544"/>
                </a:cubicBezTo>
                <a:lnTo>
                  <a:pt x="16401" y="10324"/>
                </a:lnTo>
                <a:cubicBezTo>
                  <a:pt x="16401" y="10266"/>
                  <a:pt x="16378" y="10219"/>
                  <a:pt x="16349" y="10219"/>
                </a:cubicBezTo>
                <a:close/>
                <a:moveTo>
                  <a:pt x="16663" y="10219"/>
                </a:moveTo>
                <a:cubicBezTo>
                  <a:pt x="16634" y="10219"/>
                  <a:pt x="16611" y="10266"/>
                  <a:pt x="16611" y="10324"/>
                </a:cubicBezTo>
                <a:lnTo>
                  <a:pt x="16611" y="10544"/>
                </a:lnTo>
                <a:cubicBezTo>
                  <a:pt x="16611" y="10601"/>
                  <a:pt x="16634" y="10649"/>
                  <a:pt x="16663" y="10649"/>
                </a:cubicBezTo>
                <a:cubicBezTo>
                  <a:pt x="16692" y="10649"/>
                  <a:pt x="16716" y="10601"/>
                  <a:pt x="16716" y="10544"/>
                </a:cubicBezTo>
                <a:lnTo>
                  <a:pt x="16716" y="10324"/>
                </a:lnTo>
                <a:cubicBezTo>
                  <a:pt x="16716" y="10266"/>
                  <a:pt x="16692" y="10219"/>
                  <a:pt x="16663" y="10219"/>
                </a:cubicBezTo>
                <a:close/>
                <a:moveTo>
                  <a:pt x="17512" y="10219"/>
                </a:moveTo>
                <a:cubicBezTo>
                  <a:pt x="17483" y="10219"/>
                  <a:pt x="17459" y="10266"/>
                  <a:pt x="17459" y="10324"/>
                </a:cubicBezTo>
                <a:lnTo>
                  <a:pt x="17459" y="10544"/>
                </a:lnTo>
                <a:cubicBezTo>
                  <a:pt x="17459" y="10601"/>
                  <a:pt x="17483" y="10649"/>
                  <a:pt x="17512" y="10649"/>
                </a:cubicBezTo>
                <a:cubicBezTo>
                  <a:pt x="17541" y="10649"/>
                  <a:pt x="17565" y="10601"/>
                  <a:pt x="17565" y="10544"/>
                </a:cubicBezTo>
                <a:lnTo>
                  <a:pt x="17565" y="10324"/>
                </a:lnTo>
                <a:cubicBezTo>
                  <a:pt x="17565" y="10266"/>
                  <a:pt x="17541" y="10219"/>
                  <a:pt x="17512" y="10219"/>
                </a:cubicBezTo>
                <a:close/>
                <a:moveTo>
                  <a:pt x="17827" y="10219"/>
                </a:moveTo>
                <a:cubicBezTo>
                  <a:pt x="17798" y="10219"/>
                  <a:pt x="17774" y="10266"/>
                  <a:pt x="17774" y="10324"/>
                </a:cubicBezTo>
                <a:lnTo>
                  <a:pt x="17774" y="10544"/>
                </a:lnTo>
                <a:cubicBezTo>
                  <a:pt x="17774" y="10601"/>
                  <a:pt x="17798" y="10649"/>
                  <a:pt x="17827" y="10649"/>
                </a:cubicBezTo>
                <a:cubicBezTo>
                  <a:pt x="17856" y="10649"/>
                  <a:pt x="17880" y="10601"/>
                  <a:pt x="17880" y="10544"/>
                </a:cubicBezTo>
                <a:lnTo>
                  <a:pt x="17880" y="10324"/>
                </a:lnTo>
                <a:cubicBezTo>
                  <a:pt x="17880" y="10266"/>
                  <a:pt x="17856" y="10219"/>
                  <a:pt x="17827" y="10219"/>
                </a:cubicBezTo>
                <a:close/>
                <a:moveTo>
                  <a:pt x="18677" y="10219"/>
                </a:moveTo>
                <a:cubicBezTo>
                  <a:pt x="18648" y="10219"/>
                  <a:pt x="18624" y="10266"/>
                  <a:pt x="18624" y="10324"/>
                </a:cubicBezTo>
                <a:lnTo>
                  <a:pt x="18624" y="10544"/>
                </a:lnTo>
                <a:cubicBezTo>
                  <a:pt x="18624" y="10601"/>
                  <a:pt x="18648" y="10649"/>
                  <a:pt x="18677" y="10649"/>
                </a:cubicBezTo>
                <a:cubicBezTo>
                  <a:pt x="18706" y="10649"/>
                  <a:pt x="18730" y="10601"/>
                  <a:pt x="18730" y="10544"/>
                </a:cubicBezTo>
                <a:lnTo>
                  <a:pt x="18730" y="10324"/>
                </a:lnTo>
                <a:cubicBezTo>
                  <a:pt x="18730" y="10266"/>
                  <a:pt x="18706" y="10219"/>
                  <a:pt x="18677" y="10219"/>
                </a:cubicBezTo>
                <a:close/>
                <a:moveTo>
                  <a:pt x="18991" y="10219"/>
                </a:moveTo>
                <a:cubicBezTo>
                  <a:pt x="18962" y="10219"/>
                  <a:pt x="18938" y="10266"/>
                  <a:pt x="18938" y="10324"/>
                </a:cubicBezTo>
                <a:lnTo>
                  <a:pt x="18938" y="10544"/>
                </a:lnTo>
                <a:cubicBezTo>
                  <a:pt x="18938" y="10601"/>
                  <a:pt x="18962" y="10649"/>
                  <a:pt x="18991" y="10649"/>
                </a:cubicBezTo>
                <a:cubicBezTo>
                  <a:pt x="19020" y="10649"/>
                  <a:pt x="19044" y="10601"/>
                  <a:pt x="19044" y="10544"/>
                </a:cubicBezTo>
                <a:lnTo>
                  <a:pt x="19044" y="10324"/>
                </a:lnTo>
                <a:cubicBezTo>
                  <a:pt x="19044" y="10266"/>
                  <a:pt x="19020" y="10219"/>
                  <a:pt x="18991" y="10219"/>
                </a:cubicBezTo>
                <a:close/>
                <a:moveTo>
                  <a:pt x="19841" y="10219"/>
                </a:moveTo>
                <a:cubicBezTo>
                  <a:pt x="19812" y="10219"/>
                  <a:pt x="19788" y="10266"/>
                  <a:pt x="19788" y="10324"/>
                </a:cubicBezTo>
                <a:lnTo>
                  <a:pt x="19788" y="10544"/>
                </a:lnTo>
                <a:cubicBezTo>
                  <a:pt x="19788" y="10601"/>
                  <a:pt x="19812" y="10649"/>
                  <a:pt x="19841" y="10649"/>
                </a:cubicBezTo>
                <a:cubicBezTo>
                  <a:pt x="19870" y="10649"/>
                  <a:pt x="19894" y="10601"/>
                  <a:pt x="19894" y="10544"/>
                </a:cubicBezTo>
                <a:lnTo>
                  <a:pt x="19894" y="10324"/>
                </a:lnTo>
                <a:cubicBezTo>
                  <a:pt x="19894" y="10266"/>
                  <a:pt x="19870" y="10219"/>
                  <a:pt x="19841" y="10219"/>
                </a:cubicBezTo>
                <a:close/>
                <a:moveTo>
                  <a:pt x="20155" y="10219"/>
                </a:moveTo>
                <a:cubicBezTo>
                  <a:pt x="20126" y="10219"/>
                  <a:pt x="20102" y="10266"/>
                  <a:pt x="20102" y="10324"/>
                </a:cubicBezTo>
                <a:lnTo>
                  <a:pt x="20102" y="10544"/>
                </a:lnTo>
                <a:cubicBezTo>
                  <a:pt x="20102" y="10601"/>
                  <a:pt x="20126" y="10649"/>
                  <a:pt x="20155" y="10649"/>
                </a:cubicBezTo>
                <a:cubicBezTo>
                  <a:pt x="20184" y="10649"/>
                  <a:pt x="20207" y="10601"/>
                  <a:pt x="20207" y="10544"/>
                </a:cubicBezTo>
                <a:lnTo>
                  <a:pt x="20207" y="10324"/>
                </a:lnTo>
                <a:cubicBezTo>
                  <a:pt x="20207" y="10266"/>
                  <a:pt x="20184" y="10219"/>
                  <a:pt x="20155" y="10219"/>
                </a:cubicBezTo>
                <a:close/>
                <a:moveTo>
                  <a:pt x="21004" y="10219"/>
                </a:moveTo>
                <a:cubicBezTo>
                  <a:pt x="20975" y="10219"/>
                  <a:pt x="20952" y="10266"/>
                  <a:pt x="20952" y="10324"/>
                </a:cubicBezTo>
                <a:lnTo>
                  <a:pt x="20952" y="10544"/>
                </a:lnTo>
                <a:cubicBezTo>
                  <a:pt x="20952" y="10601"/>
                  <a:pt x="20975" y="10649"/>
                  <a:pt x="21004" y="10649"/>
                </a:cubicBezTo>
                <a:cubicBezTo>
                  <a:pt x="21033" y="10649"/>
                  <a:pt x="21057" y="10601"/>
                  <a:pt x="21057" y="10544"/>
                </a:cubicBezTo>
                <a:lnTo>
                  <a:pt x="21057" y="10324"/>
                </a:lnTo>
                <a:cubicBezTo>
                  <a:pt x="21057" y="10266"/>
                  <a:pt x="21033" y="10219"/>
                  <a:pt x="21004" y="10219"/>
                </a:cubicBezTo>
                <a:close/>
                <a:moveTo>
                  <a:pt x="21319" y="10219"/>
                </a:moveTo>
                <a:cubicBezTo>
                  <a:pt x="21289" y="10219"/>
                  <a:pt x="21267" y="10266"/>
                  <a:pt x="21267" y="10324"/>
                </a:cubicBezTo>
                <a:lnTo>
                  <a:pt x="21267" y="10544"/>
                </a:lnTo>
                <a:cubicBezTo>
                  <a:pt x="21267" y="10601"/>
                  <a:pt x="21289" y="10649"/>
                  <a:pt x="21319" y="10649"/>
                </a:cubicBezTo>
                <a:cubicBezTo>
                  <a:pt x="21348" y="10649"/>
                  <a:pt x="21372" y="10601"/>
                  <a:pt x="21372" y="10544"/>
                </a:cubicBezTo>
                <a:lnTo>
                  <a:pt x="21372" y="10324"/>
                </a:lnTo>
                <a:cubicBezTo>
                  <a:pt x="21372" y="10266"/>
                  <a:pt x="21348" y="10219"/>
                  <a:pt x="21319" y="10219"/>
                </a:cubicBezTo>
                <a:close/>
                <a:moveTo>
                  <a:pt x="281" y="10949"/>
                </a:moveTo>
                <a:cubicBezTo>
                  <a:pt x="252" y="10949"/>
                  <a:pt x="228" y="10996"/>
                  <a:pt x="228" y="11054"/>
                </a:cubicBezTo>
                <a:lnTo>
                  <a:pt x="228" y="11274"/>
                </a:lnTo>
                <a:cubicBezTo>
                  <a:pt x="228" y="11331"/>
                  <a:pt x="252" y="11379"/>
                  <a:pt x="281" y="11379"/>
                </a:cubicBezTo>
                <a:cubicBezTo>
                  <a:pt x="311" y="11379"/>
                  <a:pt x="334" y="11331"/>
                  <a:pt x="334" y="11274"/>
                </a:cubicBezTo>
                <a:lnTo>
                  <a:pt x="334" y="11054"/>
                </a:lnTo>
                <a:cubicBezTo>
                  <a:pt x="334" y="10996"/>
                  <a:pt x="311" y="10949"/>
                  <a:pt x="281" y="10949"/>
                </a:cubicBezTo>
                <a:close/>
                <a:moveTo>
                  <a:pt x="596" y="10949"/>
                </a:moveTo>
                <a:cubicBezTo>
                  <a:pt x="567" y="10949"/>
                  <a:pt x="543" y="10996"/>
                  <a:pt x="543" y="11054"/>
                </a:cubicBezTo>
                <a:lnTo>
                  <a:pt x="543" y="11274"/>
                </a:lnTo>
                <a:cubicBezTo>
                  <a:pt x="543" y="11331"/>
                  <a:pt x="567" y="11379"/>
                  <a:pt x="596" y="11379"/>
                </a:cubicBezTo>
                <a:cubicBezTo>
                  <a:pt x="625" y="11379"/>
                  <a:pt x="649" y="11331"/>
                  <a:pt x="649" y="11274"/>
                </a:cubicBezTo>
                <a:lnTo>
                  <a:pt x="649" y="11054"/>
                </a:lnTo>
                <a:cubicBezTo>
                  <a:pt x="649" y="10996"/>
                  <a:pt x="625" y="10949"/>
                  <a:pt x="596" y="10949"/>
                </a:cubicBezTo>
                <a:close/>
                <a:moveTo>
                  <a:pt x="1446" y="10949"/>
                </a:moveTo>
                <a:cubicBezTo>
                  <a:pt x="1417" y="10949"/>
                  <a:pt x="1393" y="10996"/>
                  <a:pt x="1393" y="11054"/>
                </a:cubicBezTo>
                <a:lnTo>
                  <a:pt x="1393" y="11274"/>
                </a:lnTo>
                <a:cubicBezTo>
                  <a:pt x="1393" y="11331"/>
                  <a:pt x="1417" y="11379"/>
                  <a:pt x="1446" y="11379"/>
                </a:cubicBezTo>
                <a:cubicBezTo>
                  <a:pt x="1475" y="11379"/>
                  <a:pt x="1499" y="11331"/>
                  <a:pt x="1499" y="11274"/>
                </a:cubicBezTo>
                <a:lnTo>
                  <a:pt x="1499" y="11054"/>
                </a:lnTo>
                <a:cubicBezTo>
                  <a:pt x="1499" y="10996"/>
                  <a:pt x="1475" y="10949"/>
                  <a:pt x="1446" y="10949"/>
                </a:cubicBezTo>
                <a:close/>
                <a:moveTo>
                  <a:pt x="1760" y="10949"/>
                </a:moveTo>
                <a:cubicBezTo>
                  <a:pt x="1731" y="10949"/>
                  <a:pt x="1707" y="10996"/>
                  <a:pt x="1707" y="11054"/>
                </a:cubicBezTo>
                <a:lnTo>
                  <a:pt x="1707" y="11274"/>
                </a:lnTo>
                <a:cubicBezTo>
                  <a:pt x="1707" y="11331"/>
                  <a:pt x="1731" y="11379"/>
                  <a:pt x="1760" y="11379"/>
                </a:cubicBezTo>
                <a:cubicBezTo>
                  <a:pt x="1789" y="11379"/>
                  <a:pt x="1813" y="11331"/>
                  <a:pt x="1813" y="11274"/>
                </a:cubicBezTo>
                <a:lnTo>
                  <a:pt x="1813" y="11054"/>
                </a:lnTo>
                <a:cubicBezTo>
                  <a:pt x="1813" y="10996"/>
                  <a:pt x="1789" y="10949"/>
                  <a:pt x="1760" y="10949"/>
                </a:cubicBezTo>
                <a:close/>
                <a:moveTo>
                  <a:pt x="2610" y="10949"/>
                </a:moveTo>
                <a:cubicBezTo>
                  <a:pt x="2581" y="10949"/>
                  <a:pt x="2557" y="10996"/>
                  <a:pt x="2557" y="11054"/>
                </a:cubicBezTo>
                <a:lnTo>
                  <a:pt x="2557" y="11274"/>
                </a:lnTo>
                <a:cubicBezTo>
                  <a:pt x="2557" y="11331"/>
                  <a:pt x="2581" y="11379"/>
                  <a:pt x="2610" y="11379"/>
                </a:cubicBezTo>
                <a:cubicBezTo>
                  <a:pt x="2639" y="11379"/>
                  <a:pt x="2662" y="11331"/>
                  <a:pt x="2662" y="11274"/>
                </a:cubicBezTo>
                <a:lnTo>
                  <a:pt x="2662" y="11054"/>
                </a:lnTo>
                <a:cubicBezTo>
                  <a:pt x="2662" y="10996"/>
                  <a:pt x="2639" y="10949"/>
                  <a:pt x="2610" y="10949"/>
                </a:cubicBezTo>
                <a:close/>
                <a:moveTo>
                  <a:pt x="2924" y="10949"/>
                </a:moveTo>
                <a:cubicBezTo>
                  <a:pt x="2895" y="10949"/>
                  <a:pt x="2871" y="10996"/>
                  <a:pt x="2871" y="11054"/>
                </a:cubicBezTo>
                <a:lnTo>
                  <a:pt x="2871" y="11274"/>
                </a:lnTo>
                <a:cubicBezTo>
                  <a:pt x="2871" y="11331"/>
                  <a:pt x="2895" y="11379"/>
                  <a:pt x="2924" y="11379"/>
                </a:cubicBezTo>
                <a:cubicBezTo>
                  <a:pt x="2954" y="11379"/>
                  <a:pt x="2976" y="11331"/>
                  <a:pt x="2976" y="11274"/>
                </a:cubicBezTo>
                <a:lnTo>
                  <a:pt x="2976" y="11054"/>
                </a:lnTo>
                <a:cubicBezTo>
                  <a:pt x="2976" y="10996"/>
                  <a:pt x="2954" y="10949"/>
                  <a:pt x="2924" y="10949"/>
                </a:cubicBezTo>
                <a:close/>
                <a:moveTo>
                  <a:pt x="3773" y="10949"/>
                </a:moveTo>
                <a:cubicBezTo>
                  <a:pt x="3744" y="10949"/>
                  <a:pt x="3721" y="10996"/>
                  <a:pt x="3721" y="11054"/>
                </a:cubicBezTo>
                <a:lnTo>
                  <a:pt x="3721" y="11274"/>
                </a:lnTo>
                <a:cubicBezTo>
                  <a:pt x="3721" y="11331"/>
                  <a:pt x="3744" y="11379"/>
                  <a:pt x="3773" y="11379"/>
                </a:cubicBezTo>
                <a:cubicBezTo>
                  <a:pt x="3802" y="11379"/>
                  <a:pt x="3826" y="11331"/>
                  <a:pt x="3826" y="11274"/>
                </a:cubicBezTo>
                <a:lnTo>
                  <a:pt x="3826" y="11054"/>
                </a:lnTo>
                <a:cubicBezTo>
                  <a:pt x="3826" y="10996"/>
                  <a:pt x="3802" y="10949"/>
                  <a:pt x="3773" y="10949"/>
                </a:cubicBezTo>
                <a:close/>
                <a:moveTo>
                  <a:pt x="4088" y="10949"/>
                </a:moveTo>
                <a:cubicBezTo>
                  <a:pt x="4058" y="10949"/>
                  <a:pt x="4035" y="10996"/>
                  <a:pt x="4035" y="11054"/>
                </a:cubicBezTo>
                <a:lnTo>
                  <a:pt x="4035" y="11274"/>
                </a:lnTo>
                <a:cubicBezTo>
                  <a:pt x="4035" y="11331"/>
                  <a:pt x="4058" y="11379"/>
                  <a:pt x="4088" y="11379"/>
                </a:cubicBezTo>
                <a:cubicBezTo>
                  <a:pt x="4117" y="11379"/>
                  <a:pt x="4141" y="11331"/>
                  <a:pt x="4141" y="11274"/>
                </a:cubicBezTo>
                <a:lnTo>
                  <a:pt x="4141" y="11054"/>
                </a:lnTo>
                <a:cubicBezTo>
                  <a:pt x="4141" y="10996"/>
                  <a:pt x="4117" y="10949"/>
                  <a:pt x="4088" y="10949"/>
                </a:cubicBezTo>
                <a:close/>
                <a:moveTo>
                  <a:pt x="4937" y="10949"/>
                </a:moveTo>
                <a:cubicBezTo>
                  <a:pt x="4908" y="10949"/>
                  <a:pt x="4884" y="10996"/>
                  <a:pt x="4884" y="11054"/>
                </a:cubicBezTo>
                <a:lnTo>
                  <a:pt x="4884" y="11274"/>
                </a:lnTo>
                <a:cubicBezTo>
                  <a:pt x="4884" y="11331"/>
                  <a:pt x="4908" y="11379"/>
                  <a:pt x="4937" y="11379"/>
                </a:cubicBezTo>
                <a:cubicBezTo>
                  <a:pt x="4966" y="11379"/>
                  <a:pt x="4990" y="11331"/>
                  <a:pt x="4990" y="11274"/>
                </a:cubicBezTo>
                <a:lnTo>
                  <a:pt x="4990" y="11054"/>
                </a:lnTo>
                <a:cubicBezTo>
                  <a:pt x="4990" y="10996"/>
                  <a:pt x="4966" y="10949"/>
                  <a:pt x="4937" y="10949"/>
                </a:cubicBezTo>
                <a:close/>
                <a:moveTo>
                  <a:pt x="5252" y="10949"/>
                </a:moveTo>
                <a:cubicBezTo>
                  <a:pt x="5223" y="10949"/>
                  <a:pt x="5199" y="10996"/>
                  <a:pt x="5199" y="11054"/>
                </a:cubicBezTo>
                <a:lnTo>
                  <a:pt x="5199" y="11274"/>
                </a:lnTo>
                <a:cubicBezTo>
                  <a:pt x="5199" y="11331"/>
                  <a:pt x="5223" y="11379"/>
                  <a:pt x="5252" y="11379"/>
                </a:cubicBezTo>
                <a:cubicBezTo>
                  <a:pt x="5281" y="11379"/>
                  <a:pt x="5305" y="11331"/>
                  <a:pt x="5305" y="11274"/>
                </a:cubicBezTo>
                <a:lnTo>
                  <a:pt x="5305" y="11054"/>
                </a:lnTo>
                <a:cubicBezTo>
                  <a:pt x="5305" y="10996"/>
                  <a:pt x="5281" y="10949"/>
                  <a:pt x="5252" y="10949"/>
                </a:cubicBezTo>
                <a:close/>
                <a:moveTo>
                  <a:pt x="6102" y="10949"/>
                </a:moveTo>
                <a:cubicBezTo>
                  <a:pt x="6072" y="10949"/>
                  <a:pt x="6049" y="10996"/>
                  <a:pt x="6049" y="11054"/>
                </a:cubicBezTo>
                <a:lnTo>
                  <a:pt x="6049" y="11274"/>
                </a:lnTo>
                <a:cubicBezTo>
                  <a:pt x="6049" y="11331"/>
                  <a:pt x="6072" y="11379"/>
                  <a:pt x="6102" y="11379"/>
                </a:cubicBezTo>
                <a:cubicBezTo>
                  <a:pt x="6131" y="11379"/>
                  <a:pt x="6155" y="11331"/>
                  <a:pt x="6155" y="11274"/>
                </a:cubicBezTo>
                <a:lnTo>
                  <a:pt x="6155" y="11054"/>
                </a:lnTo>
                <a:cubicBezTo>
                  <a:pt x="6155" y="10996"/>
                  <a:pt x="6131" y="10949"/>
                  <a:pt x="6102" y="10949"/>
                </a:cubicBezTo>
                <a:close/>
                <a:moveTo>
                  <a:pt x="6416" y="10949"/>
                </a:moveTo>
                <a:cubicBezTo>
                  <a:pt x="6387" y="10949"/>
                  <a:pt x="6363" y="10996"/>
                  <a:pt x="6363" y="11054"/>
                </a:cubicBezTo>
                <a:lnTo>
                  <a:pt x="6363" y="11274"/>
                </a:lnTo>
                <a:cubicBezTo>
                  <a:pt x="6363" y="11331"/>
                  <a:pt x="6387" y="11379"/>
                  <a:pt x="6416" y="11379"/>
                </a:cubicBezTo>
                <a:cubicBezTo>
                  <a:pt x="6445" y="11379"/>
                  <a:pt x="6469" y="11331"/>
                  <a:pt x="6469" y="11274"/>
                </a:cubicBezTo>
                <a:lnTo>
                  <a:pt x="6469" y="11054"/>
                </a:lnTo>
                <a:cubicBezTo>
                  <a:pt x="6469" y="10996"/>
                  <a:pt x="6445" y="10949"/>
                  <a:pt x="6416" y="10949"/>
                </a:cubicBezTo>
                <a:close/>
                <a:moveTo>
                  <a:pt x="7266" y="10949"/>
                </a:moveTo>
                <a:cubicBezTo>
                  <a:pt x="7237" y="10949"/>
                  <a:pt x="7213" y="10996"/>
                  <a:pt x="7213" y="11054"/>
                </a:cubicBezTo>
                <a:lnTo>
                  <a:pt x="7213" y="11274"/>
                </a:lnTo>
                <a:cubicBezTo>
                  <a:pt x="7213" y="11331"/>
                  <a:pt x="7237" y="11379"/>
                  <a:pt x="7266" y="11379"/>
                </a:cubicBezTo>
                <a:cubicBezTo>
                  <a:pt x="7295" y="11379"/>
                  <a:pt x="7318" y="11331"/>
                  <a:pt x="7318" y="11274"/>
                </a:cubicBezTo>
                <a:lnTo>
                  <a:pt x="7318" y="11054"/>
                </a:lnTo>
                <a:cubicBezTo>
                  <a:pt x="7318" y="10996"/>
                  <a:pt x="7295" y="10949"/>
                  <a:pt x="7266" y="10949"/>
                </a:cubicBezTo>
                <a:close/>
                <a:moveTo>
                  <a:pt x="7580" y="10949"/>
                </a:moveTo>
                <a:cubicBezTo>
                  <a:pt x="7551" y="10949"/>
                  <a:pt x="7527" y="10996"/>
                  <a:pt x="7527" y="11054"/>
                </a:cubicBezTo>
                <a:lnTo>
                  <a:pt x="7527" y="11274"/>
                </a:lnTo>
                <a:cubicBezTo>
                  <a:pt x="7527" y="11331"/>
                  <a:pt x="7551" y="11379"/>
                  <a:pt x="7580" y="11379"/>
                </a:cubicBezTo>
                <a:cubicBezTo>
                  <a:pt x="7609" y="11379"/>
                  <a:pt x="7632" y="11331"/>
                  <a:pt x="7632" y="11274"/>
                </a:cubicBezTo>
                <a:lnTo>
                  <a:pt x="7632" y="11054"/>
                </a:lnTo>
                <a:cubicBezTo>
                  <a:pt x="7632" y="10996"/>
                  <a:pt x="7609" y="10949"/>
                  <a:pt x="7580" y="10949"/>
                </a:cubicBezTo>
                <a:close/>
                <a:moveTo>
                  <a:pt x="8429" y="10949"/>
                </a:moveTo>
                <a:cubicBezTo>
                  <a:pt x="8400" y="10949"/>
                  <a:pt x="8377" y="10996"/>
                  <a:pt x="8377" y="11054"/>
                </a:cubicBezTo>
                <a:lnTo>
                  <a:pt x="8377" y="11274"/>
                </a:lnTo>
                <a:cubicBezTo>
                  <a:pt x="8377" y="11331"/>
                  <a:pt x="8400" y="11379"/>
                  <a:pt x="8429" y="11379"/>
                </a:cubicBezTo>
                <a:cubicBezTo>
                  <a:pt x="8458" y="11379"/>
                  <a:pt x="8482" y="11331"/>
                  <a:pt x="8482" y="11274"/>
                </a:cubicBezTo>
                <a:lnTo>
                  <a:pt x="8482" y="11054"/>
                </a:lnTo>
                <a:cubicBezTo>
                  <a:pt x="8482" y="10996"/>
                  <a:pt x="8458" y="10949"/>
                  <a:pt x="8429" y="10949"/>
                </a:cubicBezTo>
                <a:close/>
                <a:moveTo>
                  <a:pt x="8744" y="10949"/>
                </a:moveTo>
                <a:cubicBezTo>
                  <a:pt x="8714" y="10949"/>
                  <a:pt x="8691" y="10996"/>
                  <a:pt x="8691" y="11054"/>
                </a:cubicBezTo>
                <a:lnTo>
                  <a:pt x="8691" y="11274"/>
                </a:lnTo>
                <a:cubicBezTo>
                  <a:pt x="8691" y="11331"/>
                  <a:pt x="8714" y="11379"/>
                  <a:pt x="8744" y="11379"/>
                </a:cubicBezTo>
                <a:cubicBezTo>
                  <a:pt x="8773" y="11379"/>
                  <a:pt x="8796" y="11331"/>
                  <a:pt x="8796" y="11274"/>
                </a:cubicBezTo>
                <a:lnTo>
                  <a:pt x="8796" y="11054"/>
                </a:lnTo>
                <a:cubicBezTo>
                  <a:pt x="8796" y="10996"/>
                  <a:pt x="8773" y="10949"/>
                  <a:pt x="8744" y="10949"/>
                </a:cubicBezTo>
                <a:close/>
                <a:moveTo>
                  <a:pt x="9593" y="10949"/>
                </a:moveTo>
                <a:cubicBezTo>
                  <a:pt x="9564" y="10949"/>
                  <a:pt x="9540" y="10996"/>
                  <a:pt x="9540" y="11054"/>
                </a:cubicBezTo>
                <a:lnTo>
                  <a:pt x="9540" y="11274"/>
                </a:lnTo>
                <a:cubicBezTo>
                  <a:pt x="9540" y="11331"/>
                  <a:pt x="9564" y="11379"/>
                  <a:pt x="9593" y="11379"/>
                </a:cubicBezTo>
                <a:cubicBezTo>
                  <a:pt x="9622" y="11379"/>
                  <a:pt x="9646" y="11331"/>
                  <a:pt x="9646" y="11274"/>
                </a:cubicBezTo>
                <a:lnTo>
                  <a:pt x="9646" y="11054"/>
                </a:lnTo>
                <a:cubicBezTo>
                  <a:pt x="9646" y="10996"/>
                  <a:pt x="9622" y="10949"/>
                  <a:pt x="9593" y="10949"/>
                </a:cubicBezTo>
                <a:close/>
                <a:moveTo>
                  <a:pt x="9908" y="10949"/>
                </a:moveTo>
                <a:cubicBezTo>
                  <a:pt x="9879" y="10949"/>
                  <a:pt x="9855" y="10996"/>
                  <a:pt x="9855" y="11054"/>
                </a:cubicBezTo>
                <a:lnTo>
                  <a:pt x="9855" y="11274"/>
                </a:lnTo>
                <a:cubicBezTo>
                  <a:pt x="9855" y="11331"/>
                  <a:pt x="9879" y="11379"/>
                  <a:pt x="9908" y="11379"/>
                </a:cubicBezTo>
                <a:cubicBezTo>
                  <a:pt x="9937" y="11379"/>
                  <a:pt x="9961" y="11331"/>
                  <a:pt x="9961" y="11274"/>
                </a:cubicBezTo>
                <a:lnTo>
                  <a:pt x="9961" y="11054"/>
                </a:lnTo>
                <a:cubicBezTo>
                  <a:pt x="9961" y="10996"/>
                  <a:pt x="9937" y="10949"/>
                  <a:pt x="9908" y="10949"/>
                </a:cubicBezTo>
                <a:close/>
                <a:moveTo>
                  <a:pt x="10758" y="10949"/>
                </a:moveTo>
                <a:cubicBezTo>
                  <a:pt x="10728" y="10949"/>
                  <a:pt x="10705" y="10996"/>
                  <a:pt x="10705" y="11054"/>
                </a:cubicBezTo>
                <a:lnTo>
                  <a:pt x="10705" y="11274"/>
                </a:lnTo>
                <a:cubicBezTo>
                  <a:pt x="10705" y="11331"/>
                  <a:pt x="10728" y="11379"/>
                  <a:pt x="10758" y="11379"/>
                </a:cubicBezTo>
                <a:cubicBezTo>
                  <a:pt x="10787" y="11379"/>
                  <a:pt x="10810" y="11331"/>
                  <a:pt x="10810" y="11274"/>
                </a:cubicBezTo>
                <a:lnTo>
                  <a:pt x="10810" y="11054"/>
                </a:lnTo>
                <a:cubicBezTo>
                  <a:pt x="10810" y="10996"/>
                  <a:pt x="10787" y="10949"/>
                  <a:pt x="10758" y="10949"/>
                </a:cubicBezTo>
                <a:close/>
                <a:moveTo>
                  <a:pt x="11072" y="10949"/>
                </a:moveTo>
                <a:cubicBezTo>
                  <a:pt x="11043" y="10949"/>
                  <a:pt x="11019" y="10996"/>
                  <a:pt x="11019" y="11054"/>
                </a:cubicBezTo>
                <a:lnTo>
                  <a:pt x="11019" y="11274"/>
                </a:lnTo>
                <a:cubicBezTo>
                  <a:pt x="11019" y="11331"/>
                  <a:pt x="11043" y="11379"/>
                  <a:pt x="11072" y="11379"/>
                </a:cubicBezTo>
                <a:cubicBezTo>
                  <a:pt x="11101" y="11379"/>
                  <a:pt x="11125" y="11331"/>
                  <a:pt x="11125" y="11274"/>
                </a:cubicBezTo>
                <a:lnTo>
                  <a:pt x="11125" y="11054"/>
                </a:lnTo>
                <a:cubicBezTo>
                  <a:pt x="11125" y="10996"/>
                  <a:pt x="11101" y="10949"/>
                  <a:pt x="11072" y="10949"/>
                </a:cubicBezTo>
                <a:close/>
                <a:moveTo>
                  <a:pt x="11922" y="10949"/>
                </a:moveTo>
                <a:cubicBezTo>
                  <a:pt x="11893" y="10949"/>
                  <a:pt x="11869" y="10996"/>
                  <a:pt x="11869" y="11054"/>
                </a:cubicBezTo>
                <a:lnTo>
                  <a:pt x="11869" y="11274"/>
                </a:lnTo>
                <a:cubicBezTo>
                  <a:pt x="11869" y="11331"/>
                  <a:pt x="11893" y="11379"/>
                  <a:pt x="11922" y="11379"/>
                </a:cubicBezTo>
                <a:cubicBezTo>
                  <a:pt x="11951" y="11379"/>
                  <a:pt x="11974" y="11331"/>
                  <a:pt x="11974" y="11274"/>
                </a:cubicBezTo>
                <a:lnTo>
                  <a:pt x="11974" y="11054"/>
                </a:lnTo>
                <a:cubicBezTo>
                  <a:pt x="11974" y="10996"/>
                  <a:pt x="11951" y="10949"/>
                  <a:pt x="11922" y="10949"/>
                </a:cubicBezTo>
                <a:close/>
                <a:moveTo>
                  <a:pt x="12236" y="10949"/>
                </a:moveTo>
                <a:cubicBezTo>
                  <a:pt x="12207" y="10949"/>
                  <a:pt x="12183" y="10996"/>
                  <a:pt x="12183" y="11054"/>
                </a:cubicBezTo>
                <a:lnTo>
                  <a:pt x="12183" y="11274"/>
                </a:lnTo>
                <a:cubicBezTo>
                  <a:pt x="12183" y="11331"/>
                  <a:pt x="12207" y="11379"/>
                  <a:pt x="12236" y="11379"/>
                </a:cubicBezTo>
                <a:cubicBezTo>
                  <a:pt x="12265" y="11379"/>
                  <a:pt x="12288" y="11331"/>
                  <a:pt x="12288" y="11274"/>
                </a:cubicBezTo>
                <a:lnTo>
                  <a:pt x="12288" y="11054"/>
                </a:lnTo>
                <a:cubicBezTo>
                  <a:pt x="12288" y="10996"/>
                  <a:pt x="12265" y="10949"/>
                  <a:pt x="12236" y="10949"/>
                </a:cubicBezTo>
                <a:close/>
                <a:moveTo>
                  <a:pt x="13085" y="10949"/>
                </a:moveTo>
                <a:cubicBezTo>
                  <a:pt x="13056" y="10949"/>
                  <a:pt x="13032" y="10996"/>
                  <a:pt x="13032" y="11054"/>
                </a:cubicBezTo>
                <a:lnTo>
                  <a:pt x="13032" y="11274"/>
                </a:lnTo>
                <a:cubicBezTo>
                  <a:pt x="13032" y="11331"/>
                  <a:pt x="13056" y="11379"/>
                  <a:pt x="13085" y="11379"/>
                </a:cubicBezTo>
                <a:cubicBezTo>
                  <a:pt x="13114" y="11379"/>
                  <a:pt x="13138" y="11331"/>
                  <a:pt x="13138" y="11274"/>
                </a:cubicBezTo>
                <a:lnTo>
                  <a:pt x="13138" y="11054"/>
                </a:lnTo>
                <a:cubicBezTo>
                  <a:pt x="13138" y="10996"/>
                  <a:pt x="13114" y="10949"/>
                  <a:pt x="13085" y="10949"/>
                </a:cubicBezTo>
                <a:close/>
                <a:moveTo>
                  <a:pt x="13399" y="10949"/>
                </a:moveTo>
                <a:cubicBezTo>
                  <a:pt x="13370" y="10949"/>
                  <a:pt x="13348" y="10996"/>
                  <a:pt x="13348" y="11054"/>
                </a:cubicBezTo>
                <a:lnTo>
                  <a:pt x="13348" y="11274"/>
                </a:lnTo>
                <a:cubicBezTo>
                  <a:pt x="13348" y="11331"/>
                  <a:pt x="13370" y="11379"/>
                  <a:pt x="13399" y="11379"/>
                </a:cubicBezTo>
                <a:cubicBezTo>
                  <a:pt x="13428" y="11379"/>
                  <a:pt x="13452" y="11331"/>
                  <a:pt x="13452" y="11274"/>
                </a:cubicBezTo>
                <a:lnTo>
                  <a:pt x="13452" y="11054"/>
                </a:lnTo>
                <a:cubicBezTo>
                  <a:pt x="13452" y="10996"/>
                  <a:pt x="13428" y="10949"/>
                  <a:pt x="13399" y="10949"/>
                </a:cubicBezTo>
                <a:close/>
                <a:moveTo>
                  <a:pt x="14249" y="10949"/>
                </a:moveTo>
                <a:cubicBezTo>
                  <a:pt x="14220" y="10949"/>
                  <a:pt x="14196" y="10996"/>
                  <a:pt x="14196" y="11054"/>
                </a:cubicBezTo>
                <a:lnTo>
                  <a:pt x="14196" y="11274"/>
                </a:lnTo>
                <a:cubicBezTo>
                  <a:pt x="14196" y="11331"/>
                  <a:pt x="14220" y="11379"/>
                  <a:pt x="14249" y="11379"/>
                </a:cubicBezTo>
                <a:cubicBezTo>
                  <a:pt x="14278" y="11379"/>
                  <a:pt x="14302" y="11331"/>
                  <a:pt x="14302" y="11274"/>
                </a:cubicBezTo>
                <a:lnTo>
                  <a:pt x="14302" y="11054"/>
                </a:lnTo>
                <a:cubicBezTo>
                  <a:pt x="14302" y="10996"/>
                  <a:pt x="14278" y="10949"/>
                  <a:pt x="14249" y="10949"/>
                </a:cubicBezTo>
                <a:close/>
                <a:moveTo>
                  <a:pt x="14564" y="10949"/>
                </a:moveTo>
                <a:cubicBezTo>
                  <a:pt x="14535" y="10949"/>
                  <a:pt x="14511" y="10996"/>
                  <a:pt x="14511" y="11054"/>
                </a:cubicBezTo>
                <a:lnTo>
                  <a:pt x="14511" y="11274"/>
                </a:lnTo>
                <a:cubicBezTo>
                  <a:pt x="14511" y="11331"/>
                  <a:pt x="14535" y="11379"/>
                  <a:pt x="14564" y="11379"/>
                </a:cubicBezTo>
                <a:cubicBezTo>
                  <a:pt x="14593" y="11379"/>
                  <a:pt x="14617" y="11331"/>
                  <a:pt x="14617" y="11274"/>
                </a:cubicBezTo>
                <a:lnTo>
                  <a:pt x="14617" y="11054"/>
                </a:lnTo>
                <a:cubicBezTo>
                  <a:pt x="14617" y="10996"/>
                  <a:pt x="14593" y="10949"/>
                  <a:pt x="14564" y="10949"/>
                </a:cubicBezTo>
                <a:close/>
                <a:moveTo>
                  <a:pt x="15413" y="10949"/>
                </a:moveTo>
                <a:cubicBezTo>
                  <a:pt x="15384" y="10949"/>
                  <a:pt x="15360" y="10996"/>
                  <a:pt x="15360" y="11054"/>
                </a:cubicBezTo>
                <a:lnTo>
                  <a:pt x="15360" y="11274"/>
                </a:lnTo>
                <a:cubicBezTo>
                  <a:pt x="15360" y="11331"/>
                  <a:pt x="15384" y="11379"/>
                  <a:pt x="15413" y="11379"/>
                </a:cubicBezTo>
                <a:cubicBezTo>
                  <a:pt x="15442" y="11379"/>
                  <a:pt x="15465" y="11331"/>
                  <a:pt x="15465" y="11274"/>
                </a:cubicBezTo>
                <a:lnTo>
                  <a:pt x="15465" y="11054"/>
                </a:lnTo>
                <a:cubicBezTo>
                  <a:pt x="15465" y="10996"/>
                  <a:pt x="15442" y="10949"/>
                  <a:pt x="15413" y="10949"/>
                </a:cubicBezTo>
                <a:close/>
                <a:moveTo>
                  <a:pt x="15728" y="10949"/>
                </a:moveTo>
                <a:cubicBezTo>
                  <a:pt x="15699" y="10949"/>
                  <a:pt x="15675" y="10996"/>
                  <a:pt x="15675" y="11054"/>
                </a:cubicBezTo>
                <a:lnTo>
                  <a:pt x="15675" y="11274"/>
                </a:lnTo>
                <a:cubicBezTo>
                  <a:pt x="15675" y="11331"/>
                  <a:pt x="15699" y="11379"/>
                  <a:pt x="15728" y="11379"/>
                </a:cubicBezTo>
                <a:cubicBezTo>
                  <a:pt x="15757" y="11379"/>
                  <a:pt x="15781" y="11331"/>
                  <a:pt x="15781" y="11274"/>
                </a:cubicBezTo>
                <a:lnTo>
                  <a:pt x="15781" y="11054"/>
                </a:lnTo>
                <a:cubicBezTo>
                  <a:pt x="15781" y="10996"/>
                  <a:pt x="15757" y="10949"/>
                  <a:pt x="15728" y="10949"/>
                </a:cubicBezTo>
                <a:close/>
                <a:moveTo>
                  <a:pt x="16578" y="10949"/>
                </a:moveTo>
                <a:cubicBezTo>
                  <a:pt x="16549" y="10949"/>
                  <a:pt x="16525" y="10996"/>
                  <a:pt x="16525" y="11054"/>
                </a:cubicBezTo>
                <a:lnTo>
                  <a:pt x="16525" y="11274"/>
                </a:lnTo>
                <a:cubicBezTo>
                  <a:pt x="16525" y="11331"/>
                  <a:pt x="16549" y="11379"/>
                  <a:pt x="16578" y="11379"/>
                </a:cubicBezTo>
                <a:cubicBezTo>
                  <a:pt x="16607" y="11379"/>
                  <a:pt x="16630" y="11331"/>
                  <a:pt x="16630" y="11274"/>
                </a:cubicBezTo>
                <a:lnTo>
                  <a:pt x="16630" y="11054"/>
                </a:lnTo>
                <a:cubicBezTo>
                  <a:pt x="16630" y="10996"/>
                  <a:pt x="16607" y="10949"/>
                  <a:pt x="16578" y="10949"/>
                </a:cubicBezTo>
                <a:close/>
                <a:moveTo>
                  <a:pt x="16892" y="10949"/>
                </a:moveTo>
                <a:cubicBezTo>
                  <a:pt x="16863" y="10949"/>
                  <a:pt x="16839" y="10996"/>
                  <a:pt x="16839" y="11054"/>
                </a:cubicBezTo>
                <a:lnTo>
                  <a:pt x="16839" y="11274"/>
                </a:lnTo>
                <a:cubicBezTo>
                  <a:pt x="16839" y="11331"/>
                  <a:pt x="16863" y="11379"/>
                  <a:pt x="16892" y="11379"/>
                </a:cubicBezTo>
                <a:cubicBezTo>
                  <a:pt x="16921" y="11379"/>
                  <a:pt x="16944" y="11331"/>
                  <a:pt x="16944" y="11274"/>
                </a:cubicBezTo>
                <a:lnTo>
                  <a:pt x="16944" y="11054"/>
                </a:lnTo>
                <a:cubicBezTo>
                  <a:pt x="16944" y="10996"/>
                  <a:pt x="16921" y="10949"/>
                  <a:pt x="16892" y="10949"/>
                </a:cubicBezTo>
                <a:close/>
                <a:moveTo>
                  <a:pt x="17741" y="10949"/>
                </a:moveTo>
                <a:cubicBezTo>
                  <a:pt x="17712" y="10949"/>
                  <a:pt x="17689" y="10996"/>
                  <a:pt x="17689" y="11054"/>
                </a:cubicBezTo>
                <a:lnTo>
                  <a:pt x="17689" y="11274"/>
                </a:lnTo>
                <a:cubicBezTo>
                  <a:pt x="17689" y="11331"/>
                  <a:pt x="17712" y="11379"/>
                  <a:pt x="17741" y="11379"/>
                </a:cubicBezTo>
                <a:cubicBezTo>
                  <a:pt x="17770" y="11379"/>
                  <a:pt x="17794" y="11331"/>
                  <a:pt x="17794" y="11274"/>
                </a:cubicBezTo>
                <a:lnTo>
                  <a:pt x="17794" y="11054"/>
                </a:lnTo>
                <a:cubicBezTo>
                  <a:pt x="17794" y="10996"/>
                  <a:pt x="17770" y="10949"/>
                  <a:pt x="17741" y="10949"/>
                </a:cubicBezTo>
                <a:close/>
                <a:moveTo>
                  <a:pt x="18055" y="10949"/>
                </a:moveTo>
                <a:cubicBezTo>
                  <a:pt x="18026" y="10949"/>
                  <a:pt x="18002" y="10996"/>
                  <a:pt x="18002" y="11054"/>
                </a:cubicBezTo>
                <a:lnTo>
                  <a:pt x="18002" y="11274"/>
                </a:lnTo>
                <a:cubicBezTo>
                  <a:pt x="18002" y="11331"/>
                  <a:pt x="18026" y="11379"/>
                  <a:pt x="18055" y="11379"/>
                </a:cubicBezTo>
                <a:cubicBezTo>
                  <a:pt x="18085" y="11379"/>
                  <a:pt x="18108" y="11331"/>
                  <a:pt x="18108" y="11274"/>
                </a:cubicBezTo>
                <a:lnTo>
                  <a:pt x="18108" y="11054"/>
                </a:lnTo>
                <a:cubicBezTo>
                  <a:pt x="18108" y="10996"/>
                  <a:pt x="18085" y="10949"/>
                  <a:pt x="18055" y="10949"/>
                </a:cubicBezTo>
                <a:close/>
                <a:moveTo>
                  <a:pt x="18905" y="10949"/>
                </a:moveTo>
                <a:cubicBezTo>
                  <a:pt x="18876" y="10949"/>
                  <a:pt x="18852" y="10996"/>
                  <a:pt x="18852" y="11054"/>
                </a:cubicBezTo>
                <a:lnTo>
                  <a:pt x="18852" y="11274"/>
                </a:lnTo>
                <a:cubicBezTo>
                  <a:pt x="18852" y="11331"/>
                  <a:pt x="18876" y="11379"/>
                  <a:pt x="18905" y="11379"/>
                </a:cubicBezTo>
                <a:cubicBezTo>
                  <a:pt x="18934" y="11379"/>
                  <a:pt x="18958" y="11331"/>
                  <a:pt x="18958" y="11274"/>
                </a:cubicBezTo>
                <a:lnTo>
                  <a:pt x="18958" y="11054"/>
                </a:lnTo>
                <a:cubicBezTo>
                  <a:pt x="18958" y="10996"/>
                  <a:pt x="18934" y="10949"/>
                  <a:pt x="18905" y="10949"/>
                </a:cubicBezTo>
                <a:close/>
                <a:moveTo>
                  <a:pt x="19220" y="10949"/>
                </a:moveTo>
                <a:cubicBezTo>
                  <a:pt x="19191" y="10949"/>
                  <a:pt x="19167" y="10996"/>
                  <a:pt x="19167" y="11054"/>
                </a:cubicBezTo>
                <a:lnTo>
                  <a:pt x="19167" y="11274"/>
                </a:lnTo>
                <a:cubicBezTo>
                  <a:pt x="19167" y="11331"/>
                  <a:pt x="19191" y="11379"/>
                  <a:pt x="19220" y="11379"/>
                </a:cubicBezTo>
                <a:cubicBezTo>
                  <a:pt x="19249" y="11379"/>
                  <a:pt x="19273" y="11331"/>
                  <a:pt x="19273" y="11274"/>
                </a:cubicBezTo>
                <a:lnTo>
                  <a:pt x="19273" y="11054"/>
                </a:lnTo>
                <a:cubicBezTo>
                  <a:pt x="19273" y="10996"/>
                  <a:pt x="19249" y="10949"/>
                  <a:pt x="19220" y="10949"/>
                </a:cubicBezTo>
                <a:close/>
                <a:moveTo>
                  <a:pt x="20069" y="10949"/>
                </a:moveTo>
                <a:cubicBezTo>
                  <a:pt x="20040" y="10949"/>
                  <a:pt x="20016" y="10996"/>
                  <a:pt x="20016" y="11054"/>
                </a:cubicBezTo>
                <a:lnTo>
                  <a:pt x="20016" y="11274"/>
                </a:lnTo>
                <a:cubicBezTo>
                  <a:pt x="20016" y="11331"/>
                  <a:pt x="20040" y="11379"/>
                  <a:pt x="20069" y="11379"/>
                </a:cubicBezTo>
                <a:cubicBezTo>
                  <a:pt x="20099" y="11379"/>
                  <a:pt x="20122" y="11331"/>
                  <a:pt x="20122" y="11274"/>
                </a:cubicBezTo>
                <a:lnTo>
                  <a:pt x="20122" y="11054"/>
                </a:lnTo>
                <a:cubicBezTo>
                  <a:pt x="20122" y="10996"/>
                  <a:pt x="20099" y="10949"/>
                  <a:pt x="20069" y="10949"/>
                </a:cubicBezTo>
                <a:close/>
                <a:moveTo>
                  <a:pt x="20384" y="10949"/>
                </a:moveTo>
                <a:cubicBezTo>
                  <a:pt x="20355" y="10949"/>
                  <a:pt x="20331" y="10996"/>
                  <a:pt x="20331" y="11054"/>
                </a:cubicBezTo>
                <a:lnTo>
                  <a:pt x="20331" y="11274"/>
                </a:lnTo>
                <a:cubicBezTo>
                  <a:pt x="20331" y="11331"/>
                  <a:pt x="20355" y="11379"/>
                  <a:pt x="20384" y="11379"/>
                </a:cubicBezTo>
                <a:cubicBezTo>
                  <a:pt x="20413" y="11379"/>
                  <a:pt x="20436" y="11331"/>
                  <a:pt x="20436" y="11274"/>
                </a:cubicBezTo>
                <a:lnTo>
                  <a:pt x="20436" y="11054"/>
                </a:lnTo>
                <a:cubicBezTo>
                  <a:pt x="20436" y="10996"/>
                  <a:pt x="20413" y="10949"/>
                  <a:pt x="20384" y="10949"/>
                </a:cubicBezTo>
                <a:close/>
                <a:moveTo>
                  <a:pt x="21234" y="10949"/>
                </a:moveTo>
                <a:cubicBezTo>
                  <a:pt x="21204" y="10949"/>
                  <a:pt x="21181" y="10996"/>
                  <a:pt x="21181" y="11054"/>
                </a:cubicBezTo>
                <a:lnTo>
                  <a:pt x="21181" y="11274"/>
                </a:lnTo>
                <a:cubicBezTo>
                  <a:pt x="21181" y="11331"/>
                  <a:pt x="21204" y="11379"/>
                  <a:pt x="21234" y="11379"/>
                </a:cubicBezTo>
                <a:cubicBezTo>
                  <a:pt x="21263" y="11379"/>
                  <a:pt x="21285" y="11331"/>
                  <a:pt x="21285" y="11274"/>
                </a:cubicBezTo>
                <a:lnTo>
                  <a:pt x="21285" y="11054"/>
                </a:lnTo>
                <a:cubicBezTo>
                  <a:pt x="21285" y="10996"/>
                  <a:pt x="21263" y="10949"/>
                  <a:pt x="21234" y="10949"/>
                </a:cubicBezTo>
                <a:close/>
                <a:moveTo>
                  <a:pt x="21547" y="10949"/>
                </a:moveTo>
                <a:cubicBezTo>
                  <a:pt x="21518" y="10949"/>
                  <a:pt x="21495" y="10996"/>
                  <a:pt x="21495" y="11054"/>
                </a:cubicBezTo>
                <a:lnTo>
                  <a:pt x="21495" y="11274"/>
                </a:lnTo>
                <a:cubicBezTo>
                  <a:pt x="21495" y="11331"/>
                  <a:pt x="21518" y="11379"/>
                  <a:pt x="21547" y="11379"/>
                </a:cubicBezTo>
                <a:cubicBezTo>
                  <a:pt x="21576" y="11379"/>
                  <a:pt x="21600" y="11331"/>
                  <a:pt x="21600" y="11274"/>
                </a:cubicBezTo>
                <a:lnTo>
                  <a:pt x="21600" y="11054"/>
                </a:lnTo>
                <a:cubicBezTo>
                  <a:pt x="21600" y="10996"/>
                  <a:pt x="21576" y="10949"/>
                  <a:pt x="21547" y="10949"/>
                </a:cubicBezTo>
                <a:close/>
                <a:moveTo>
                  <a:pt x="53" y="11681"/>
                </a:moveTo>
                <a:cubicBezTo>
                  <a:pt x="24" y="11681"/>
                  <a:pt x="0" y="11726"/>
                  <a:pt x="0" y="11784"/>
                </a:cubicBezTo>
                <a:lnTo>
                  <a:pt x="0" y="12004"/>
                </a:lnTo>
                <a:cubicBezTo>
                  <a:pt x="0" y="12061"/>
                  <a:pt x="24" y="12108"/>
                  <a:pt x="53" y="12108"/>
                </a:cubicBezTo>
                <a:cubicBezTo>
                  <a:pt x="82" y="12108"/>
                  <a:pt x="106" y="12061"/>
                  <a:pt x="106" y="12004"/>
                </a:cubicBezTo>
                <a:lnTo>
                  <a:pt x="106" y="11784"/>
                </a:lnTo>
                <a:cubicBezTo>
                  <a:pt x="106" y="11726"/>
                  <a:pt x="82" y="11681"/>
                  <a:pt x="53" y="11681"/>
                </a:cubicBezTo>
                <a:close/>
                <a:moveTo>
                  <a:pt x="367" y="11681"/>
                </a:moveTo>
                <a:cubicBezTo>
                  <a:pt x="338" y="11681"/>
                  <a:pt x="315" y="11726"/>
                  <a:pt x="315" y="11784"/>
                </a:cubicBezTo>
                <a:lnTo>
                  <a:pt x="315" y="12004"/>
                </a:lnTo>
                <a:cubicBezTo>
                  <a:pt x="315" y="12061"/>
                  <a:pt x="338" y="12108"/>
                  <a:pt x="367" y="12108"/>
                </a:cubicBezTo>
                <a:cubicBezTo>
                  <a:pt x="397" y="12108"/>
                  <a:pt x="420" y="12061"/>
                  <a:pt x="420" y="12004"/>
                </a:cubicBezTo>
                <a:lnTo>
                  <a:pt x="420" y="11784"/>
                </a:lnTo>
                <a:cubicBezTo>
                  <a:pt x="420" y="11726"/>
                  <a:pt x="397" y="11681"/>
                  <a:pt x="367" y="11681"/>
                </a:cubicBezTo>
                <a:close/>
                <a:moveTo>
                  <a:pt x="1217" y="11681"/>
                </a:moveTo>
                <a:cubicBezTo>
                  <a:pt x="1188" y="11681"/>
                  <a:pt x="1164" y="11726"/>
                  <a:pt x="1164" y="11784"/>
                </a:cubicBezTo>
                <a:lnTo>
                  <a:pt x="1164" y="12004"/>
                </a:lnTo>
                <a:cubicBezTo>
                  <a:pt x="1164" y="12061"/>
                  <a:pt x="1188" y="12108"/>
                  <a:pt x="1217" y="12108"/>
                </a:cubicBezTo>
                <a:cubicBezTo>
                  <a:pt x="1246" y="12108"/>
                  <a:pt x="1270" y="12061"/>
                  <a:pt x="1270" y="12004"/>
                </a:cubicBezTo>
                <a:lnTo>
                  <a:pt x="1270" y="11784"/>
                </a:lnTo>
                <a:cubicBezTo>
                  <a:pt x="1270" y="11726"/>
                  <a:pt x="1246" y="11681"/>
                  <a:pt x="1217" y="11681"/>
                </a:cubicBezTo>
                <a:close/>
                <a:moveTo>
                  <a:pt x="1532" y="11681"/>
                </a:moveTo>
                <a:cubicBezTo>
                  <a:pt x="1503" y="11681"/>
                  <a:pt x="1479" y="11726"/>
                  <a:pt x="1479" y="11784"/>
                </a:cubicBezTo>
                <a:lnTo>
                  <a:pt x="1479" y="12004"/>
                </a:lnTo>
                <a:cubicBezTo>
                  <a:pt x="1479" y="12061"/>
                  <a:pt x="1503" y="12108"/>
                  <a:pt x="1532" y="12108"/>
                </a:cubicBezTo>
                <a:cubicBezTo>
                  <a:pt x="1561" y="12108"/>
                  <a:pt x="1584" y="12061"/>
                  <a:pt x="1584" y="12004"/>
                </a:cubicBezTo>
                <a:lnTo>
                  <a:pt x="1584" y="11784"/>
                </a:lnTo>
                <a:cubicBezTo>
                  <a:pt x="1584" y="11726"/>
                  <a:pt x="1561" y="11681"/>
                  <a:pt x="1532" y="11681"/>
                </a:cubicBezTo>
                <a:close/>
                <a:moveTo>
                  <a:pt x="2380" y="11681"/>
                </a:moveTo>
                <a:cubicBezTo>
                  <a:pt x="2351" y="11681"/>
                  <a:pt x="2329" y="11726"/>
                  <a:pt x="2329" y="11784"/>
                </a:cubicBezTo>
                <a:lnTo>
                  <a:pt x="2329" y="12004"/>
                </a:lnTo>
                <a:cubicBezTo>
                  <a:pt x="2329" y="12061"/>
                  <a:pt x="2351" y="12108"/>
                  <a:pt x="2380" y="12108"/>
                </a:cubicBezTo>
                <a:cubicBezTo>
                  <a:pt x="2409" y="12108"/>
                  <a:pt x="2433" y="12061"/>
                  <a:pt x="2433" y="12004"/>
                </a:cubicBezTo>
                <a:lnTo>
                  <a:pt x="2433" y="11784"/>
                </a:lnTo>
                <a:cubicBezTo>
                  <a:pt x="2433" y="11726"/>
                  <a:pt x="2409" y="11681"/>
                  <a:pt x="2380" y="11681"/>
                </a:cubicBezTo>
                <a:close/>
                <a:moveTo>
                  <a:pt x="2695" y="11681"/>
                </a:moveTo>
                <a:cubicBezTo>
                  <a:pt x="2666" y="11681"/>
                  <a:pt x="2643" y="11726"/>
                  <a:pt x="2643" y="11784"/>
                </a:cubicBezTo>
                <a:lnTo>
                  <a:pt x="2643" y="12004"/>
                </a:lnTo>
                <a:cubicBezTo>
                  <a:pt x="2643" y="12061"/>
                  <a:pt x="2666" y="12108"/>
                  <a:pt x="2695" y="12108"/>
                </a:cubicBezTo>
                <a:cubicBezTo>
                  <a:pt x="2724" y="12108"/>
                  <a:pt x="2748" y="12061"/>
                  <a:pt x="2748" y="12004"/>
                </a:cubicBezTo>
                <a:lnTo>
                  <a:pt x="2748" y="11784"/>
                </a:lnTo>
                <a:cubicBezTo>
                  <a:pt x="2748" y="11726"/>
                  <a:pt x="2724" y="11681"/>
                  <a:pt x="2695" y="11681"/>
                </a:cubicBezTo>
                <a:close/>
                <a:moveTo>
                  <a:pt x="3545" y="11681"/>
                </a:moveTo>
                <a:cubicBezTo>
                  <a:pt x="3516" y="11681"/>
                  <a:pt x="3492" y="11726"/>
                  <a:pt x="3492" y="11784"/>
                </a:cubicBezTo>
                <a:lnTo>
                  <a:pt x="3492" y="12004"/>
                </a:lnTo>
                <a:cubicBezTo>
                  <a:pt x="3492" y="12061"/>
                  <a:pt x="3516" y="12108"/>
                  <a:pt x="3545" y="12108"/>
                </a:cubicBezTo>
                <a:cubicBezTo>
                  <a:pt x="3574" y="12108"/>
                  <a:pt x="3598" y="12061"/>
                  <a:pt x="3598" y="12004"/>
                </a:cubicBezTo>
                <a:lnTo>
                  <a:pt x="3598" y="11784"/>
                </a:lnTo>
                <a:cubicBezTo>
                  <a:pt x="3598" y="11726"/>
                  <a:pt x="3574" y="11681"/>
                  <a:pt x="3545" y="11681"/>
                </a:cubicBezTo>
                <a:close/>
                <a:moveTo>
                  <a:pt x="3859" y="11681"/>
                </a:moveTo>
                <a:cubicBezTo>
                  <a:pt x="3830" y="11681"/>
                  <a:pt x="3806" y="11726"/>
                  <a:pt x="3806" y="11784"/>
                </a:cubicBezTo>
                <a:lnTo>
                  <a:pt x="3806" y="12004"/>
                </a:lnTo>
                <a:cubicBezTo>
                  <a:pt x="3806" y="12061"/>
                  <a:pt x="3830" y="12108"/>
                  <a:pt x="3859" y="12108"/>
                </a:cubicBezTo>
                <a:cubicBezTo>
                  <a:pt x="3888" y="12108"/>
                  <a:pt x="3912" y="12061"/>
                  <a:pt x="3912" y="12004"/>
                </a:cubicBezTo>
                <a:lnTo>
                  <a:pt x="3912" y="11784"/>
                </a:lnTo>
                <a:cubicBezTo>
                  <a:pt x="3912" y="11726"/>
                  <a:pt x="3888" y="11681"/>
                  <a:pt x="3859" y="11681"/>
                </a:cubicBezTo>
                <a:close/>
                <a:moveTo>
                  <a:pt x="4709" y="11681"/>
                </a:moveTo>
                <a:cubicBezTo>
                  <a:pt x="4680" y="11681"/>
                  <a:pt x="4656" y="11726"/>
                  <a:pt x="4656" y="11784"/>
                </a:cubicBezTo>
                <a:lnTo>
                  <a:pt x="4656" y="12004"/>
                </a:lnTo>
                <a:cubicBezTo>
                  <a:pt x="4656" y="12061"/>
                  <a:pt x="4680" y="12108"/>
                  <a:pt x="4709" y="12108"/>
                </a:cubicBezTo>
                <a:cubicBezTo>
                  <a:pt x="4738" y="12108"/>
                  <a:pt x="4762" y="12061"/>
                  <a:pt x="4762" y="12004"/>
                </a:cubicBezTo>
                <a:lnTo>
                  <a:pt x="4762" y="11784"/>
                </a:lnTo>
                <a:cubicBezTo>
                  <a:pt x="4762" y="11726"/>
                  <a:pt x="4738" y="11681"/>
                  <a:pt x="4709" y="11681"/>
                </a:cubicBezTo>
                <a:close/>
                <a:moveTo>
                  <a:pt x="5023" y="11681"/>
                </a:moveTo>
                <a:cubicBezTo>
                  <a:pt x="4994" y="11681"/>
                  <a:pt x="4970" y="11726"/>
                  <a:pt x="4970" y="11784"/>
                </a:cubicBezTo>
                <a:lnTo>
                  <a:pt x="4970" y="12004"/>
                </a:lnTo>
                <a:cubicBezTo>
                  <a:pt x="4970" y="12061"/>
                  <a:pt x="4994" y="12108"/>
                  <a:pt x="5023" y="12108"/>
                </a:cubicBezTo>
                <a:cubicBezTo>
                  <a:pt x="5053" y="12108"/>
                  <a:pt x="5076" y="12061"/>
                  <a:pt x="5076" y="12004"/>
                </a:cubicBezTo>
                <a:lnTo>
                  <a:pt x="5076" y="11784"/>
                </a:lnTo>
                <a:cubicBezTo>
                  <a:pt x="5076" y="11726"/>
                  <a:pt x="5053" y="11681"/>
                  <a:pt x="5023" y="11681"/>
                </a:cubicBezTo>
                <a:close/>
                <a:moveTo>
                  <a:pt x="5873" y="11681"/>
                </a:moveTo>
                <a:cubicBezTo>
                  <a:pt x="5844" y="11681"/>
                  <a:pt x="5820" y="11726"/>
                  <a:pt x="5820" y="11784"/>
                </a:cubicBezTo>
                <a:lnTo>
                  <a:pt x="5820" y="12004"/>
                </a:lnTo>
                <a:cubicBezTo>
                  <a:pt x="5820" y="12061"/>
                  <a:pt x="5844" y="12108"/>
                  <a:pt x="5873" y="12108"/>
                </a:cubicBezTo>
                <a:cubicBezTo>
                  <a:pt x="5902" y="12108"/>
                  <a:pt x="5926" y="12061"/>
                  <a:pt x="5926" y="12004"/>
                </a:cubicBezTo>
                <a:lnTo>
                  <a:pt x="5926" y="11784"/>
                </a:lnTo>
                <a:cubicBezTo>
                  <a:pt x="5926" y="11726"/>
                  <a:pt x="5902" y="11681"/>
                  <a:pt x="5873" y="11681"/>
                </a:cubicBezTo>
                <a:close/>
                <a:moveTo>
                  <a:pt x="6188" y="11681"/>
                </a:moveTo>
                <a:cubicBezTo>
                  <a:pt x="6159" y="11681"/>
                  <a:pt x="6135" y="11726"/>
                  <a:pt x="6135" y="11784"/>
                </a:cubicBezTo>
                <a:lnTo>
                  <a:pt x="6135" y="12004"/>
                </a:lnTo>
                <a:cubicBezTo>
                  <a:pt x="6135" y="12061"/>
                  <a:pt x="6159" y="12108"/>
                  <a:pt x="6188" y="12108"/>
                </a:cubicBezTo>
                <a:cubicBezTo>
                  <a:pt x="6217" y="12108"/>
                  <a:pt x="6240" y="12061"/>
                  <a:pt x="6240" y="12004"/>
                </a:cubicBezTo>
                <a:lnTo>
                  <a:pt x="6240" y="11784"/>
                </a:lnTo>
                <a:cubicBezTo>
                  <a:pt x="6240" y="11726"/>
                  <a:pt x="6217" y="11681"/>
                  <a:pt x="6188" y="11681"/>
                </a:cubicBezTo>
                <a:close/>
                <a:moveTo>
                  <a:pt x="7036" y="11681"/>
                </a:moveTo>
                <a:cubicBezTo>
                  <a:pt x="7007" y="11681"/>
                  <a:pt x="6984" y="11726"/>
                  <a:pt x="6984" y="11784"/>
                </a:cubicBezTo>
                <a:lnTo>
                  <a:pt x="6984" y="12004"/>
                </a:lnTo>
                <a:cubicBezTo>
                  <a:pt x="6984" y="12061"/>
                  <a:pt x="7007" y="12108"/>
                  <a:pt x="7036" y="12108"/>
                </a:cubicBezTo>
                <a:cubicBezTo>
                  <a:pt x="7065" y="12108"/>
                  <a:pt x="7089" y="12061"/>
                  <a:pt x="7089" y="12004"/>
                </a:cubicBezTo>
                <a:lnTo>
                  <a:pt x="7089" y="11784"/>
                </a:lnTo>
                <a:cubicBezTo>
                  <a:pt x="7089" y="11726"/>
                  <a:pt x="7065" y="11681"/>
                  <a:pt x="7036" y="11681"/>
                </a:cubicBezTo>
                <a:close/>
                <a:moveTo>
                  <a:pt x="7351" y="11681"/>
                </a:moveTo>
                <a:cubicBezTo>
                  <a:pt x="7322" y="11681"/>
                  <a:pt x="7299" y="11726"/>
                  <a:pt x="7299" y="11784"/>
                </a:cubicBezTo>
                <a:lnTo>
                  <a:pt x="7299" y="12004"/>
                </a:lnTo>
                <a:cubicBezTo>
                  <a:pt x="7299" y="12061"/>
                  <a:pt x="7322" y="12108"/>
                  <a:pt x="7351" y="12108"/>
                </a:cubicBezTo>
                <a:cubicBezTo>
                  <a:pt x="7380" y="12108"/>
                  <a:pt x="7404" y="12061"/>
                  <a:pt x="7404" y="12004"/>
                </a:cubicBezTo>
                <a:lnTo>
                  <a:pt x="7404" y="11784"/>
                </a:lnTo>
                <a:cubicBezTo>
                  <a:pt x="7404" y="11726"/>
                  <a:pt x="7380" y="11681"/>
                  <a:pt x="7351" y="11681"/>
                </a:cubicBezTo>
                <a:close/>
                <a:moveTo>
                  <a:pt x="8201" y="11681"/>
                </a:moveTo>
                <a:cubicBezTo>
                  <a:pt x="8171" y="11681"/>
                  <a:pt x="8148" y="11726"/>
                  <a:pt x="8148" y="11784"/>
                </a:cubicBezTo>
                <a:lnTo>
                  <a:pt x="8148" y="12004"/>
                </a:lnTo>
                <a:cubicBezTo>
                  <a:pt x="8148" y="12061"/>
                  <a:pt x="8171" y="12108"/>
                  <a:pt x="8201" y="12108"/>
                </a:cubicBezTo>
                <a:cubicBezTo>
                  <a:pt x="8230" y="12108"/>
                  <a:pt x="8254" y="12061"/>
                  <a:pt x="8254" y="12004"/>
                </a:cubicBezTo>
                <a:lnTo>
                  <a:pt x="8254" y="11784"/>
                </a:lnTo>
                <a:cubicBezTo>
                  <a:pt x="8254" y="11726"/>
                  <a:pt x="8230" y="11681"/>
                  <a:pt x="8201" y="11681"/>
                </a:cubicBezTo>
                <a:close/>
                <a:moveTo>
                  <a:pt x="8515" y="11681"/>
                </a:moveTo>
                <a:cubicBezTo>
                  <a:pt x="8486" y="11681"/>
                  <a:pt x="8462" y="11726"/>
                  <a:pt x="8462" y="11784"/>
                </a:cubicBezTo>
                <a:lnTo>
                  <a:pt x="8462" y="12004"/>
                </a:lnTo>
                <a:cubicBezTo>
                  <a:pt x="8462" y="12061"/>
                  <a:pt x="8486" y="12108"/>
                  <a:pt x="8515" y="12108"/>
                </a:cubicBezTo>
                <a:cubicBezTo>
                  <a:pt x="8544" y="12108"/>
                  <a:pt x="8568" y="12061"/>
                  <a:pt x="8568" y="12004"/>
                </a:cubicBezTo>
                <a:lnTo>
                  <a:pt x="8568" y="11784"/>
                </a:lnTo>
                <a:cubicBezTo>
                  <a:pt x="8568" y="11726"/>
                  <a:pt x="8544" y="11681"/>
                  <a:pt x="8515" y="11681"/>
                </a:cubicBezTo>
                <a:close/>
                <a:moveTo>
                  <a:pt x="9365" y="11681"/>
                </a:moveTo>
                <a:cubicBezTo>
                  <a:pt x="9336" y="11681"/>
                  <a:pt x="9312" y="11726"/>
                  <a:pt x="9312" y="11784"/>
                </a:cubicBezTo>
                <a:lnTo>
                  <a:pt x="9312" y="12004"/>
                </a:lnTo>
                <a:cubicBezTo>
                  <a:pt x="9312" y="12061"/>
                  <a:pt x="9336" y="12108"/>
                  <a:pt x="9365" y="12108"/>
                </a:cubicBezTo>
                <a:cubicBezTo>
                  <a:pt x="9394" y="12108"/>
                  <a:pt x="9418" y="12061"/>
                  <a:pt x="9418" y="12004"/>
                </a:cubicBezTo>
                <a:lnTo>
                  <a:pt x="9418" y="11784"/>
                </a:lnTo>
                <a:cubicBezTo>
                  <a:pt x="9418" y="11726"/>
                  <a:pt x="9394" y="11681"/>
                  <a:pt x="9365" y="11681"/>
                </a:cubicBezTo>
                <a:close/>
                <a:moveTo>
                  <a:pt x="9679" y="11681"/>
                </a:moveTo>
                <a:cubicBezTo>
                  <a:pt x="9650" y="11681"/>
                  <a:pt x="9626" y="11726"/>
                  <a:pt x="9626" y="11784"/>
                </a:cubicBezTo>
                <a:lnTo>
                  <a:pt x="9626" y="12004"/>
                </a:lnTo>
                <a:cubicBezTo>
                  <a:pt x="9626" y="12061"/>
                  <a:pt x="9650" y="12108"/>
                  <a:pt x="9679" y="12108"/>
                </a:cubicBezTo>
                <a:cubicBezTo>
                  <a:pt x="9708" y="12108"/>
                  <a:pt x="9732" y="12061"/>
                  <a:pt x="9732" y="12004"/>
                </a:cubicBezTo>
                <a:lnTo>
                  <a:pt x="9732" y="11784"/>
                </a:lnTo>
                <a:cubicBezTo>
                  <a:pt x="9732" y="11726"/>
                  <a:pt x="9708" y="11681"/>
                  <a:pt x="9679" y="11681"/>
                </a:cubicBezTo>
                <a:close/>
                <a:moveTo>
                  <a:pt x="10529" y="11681"/>
                </a:moveTo>
                <a:cubicBezTo>
                  <a:pt x="10500" y="11681"/>
                  <a:pt x="10476" y="11726"/>
                  <a:pt x="10476" y="11784"/>
                </a:cubicBezTo>
                <a:lnTo>
                  <a:pt x="10476" y="12004"/>
                </a:lnTo>
                <a:cubicBezTo>
                  <a:pt x="10476" y="12061"/>
                  <a:pt x="10500" y="12108"/>
                  <a:pt x="10529" y="12108"/>
                </a:cubicBezTo>
                <a:cubicBezTo>
                  <a:pt x="10558" y="12108"/>
                  <a:pt x="10582" y="12061"/>
                  <a:pt x="10582" y="12004"/>
                </a:cubicBezTo>
                <a:lnTo>
                  <a:pt x="10582" y="11784"/>
                </a:lnTo>
                <a:cubicBezTo>
                  <a:pt x="10582" y="11726"/>
                  <a:pt x="10558" y="11681"/>
                  <a:pt x="10529" y="11681"/>
                </a:cubicBezTo>
                <a:close/>
                <a:moveTo>
                  <a:pt x="10844" y="11681"/>
                </a:moveTo>
                <a:cubicBezTo>
                  <a:pt x="10814" y="11681"/>
                  <a:pt x="10791" y="11726"/>
                  <a:pt x="10791" y="11784"/>
                </a:cubicBezTo>
                <a:lnTo>
                  <a:pt x="10791" y="12004"/>
                </a:lnTo>
                <a:cubicBezTo>
                  <a:pt x="10791" y="12061"/>
                  <a:pt x="10814" y="12108"/>
                  <a:pt x="10844" y="12108"/>
                </a:cubicBezTo>
                <a:cubicBezTo>
                  <a:pt x="10873" y="12108"/>
                  <a:pt x="10895" y="12061"/>
                  <a:pt x="10895" y="12004"/>
                </a:cubicBezTo>
                <a:lnTo>
                  <a:pt x="10895" y="11784"/>
                </a:lnTo>
                <a:cubicBezTo>
                  <a:pt x="10895" y="11726"/>
                  <a:pt x="10873" y="11681"/>
                  <a:pt x="10844" y="11681"/>
                </a:cubicBezTo>
                <a:close/>
                <a:moveTo>
                  <a:pt x="11692" y="11681"/>
                </a:moveTo>
                <a:cubicBezTo>
                  <a:pt x="11663" y="11681"/>
                  <a:pt x="11640" y="11726"/>
                  <a:pt x="11640" y="11784"/>
                </a:cubicBezTo>
                <a:lnTo>
                  <a:pt x="11640" y="12004"/>
                </a:lnTo>
                <a:cubicBezTo>
                  <a:pt x="11640" y="12061"/>
                  <a:pt x="11663" y="12108"/>
                  <a:pt x="11692" y="12108"/>
                </a:cubicBezTo>
                <a:cubicBezTo>
                  <a:pt x="11721" y="12108"/>
                  <a:pt x="11745" y="12061"/>
                  <a:pt x="11745" y="12004"/>
                </a:cubicBezTo>
                <a:lnTo>
                  <a:pt x="11745" y="11784"/>
                </a:lnTo>
                <a:cubicBezTo>
                  <a:pt x="11745" y="11726"/>
                  <a:pt x="11721" y="11681"/>
                  <a:pt x="11692" y="11681"/>
                </a:cubicBezTo>
                <a:close/>
                <a:moveTo>
                  <a:pt x="12007" y="11681"/>
                </a:moveTo>
                <a:cubicBezTo>
                  <a:pt x="11978" y="11681"/>
                  <a:pt x="11955" y="11726"/>
                  <a:pt x="11955" y="11784"/>
                </a:cubicBezTo>
                <a:lnTo>
                  <a:pt x="11955" y="12004"/>
                </a:lnTo>
                <a:cubicBezTo>
                  <a:pt x="11955" y="12061"/>
                  <a:pt x="11978" y="12108"/>
                  <a:pt x="12007" y="12108"/>
                </a:cubicBezTo>
                <a:cubicBezTo>
                  <a:pt x="12036" y="12108"/>
                  <a:pt x="12060" y="12061"/>
                  <a:pt x="12060" y="12004"/>
                </a:cubicBezTo>
                <a:lnTo>
                  <a:pt x="12060" y="11784"/>
                </a:lnTo>
                <a:cubicBezTo>
                  <a:pt x="12060" y="11726"/>
                  <a:pt x="12036" y="11681"/>
                  <a:pt x="12007" y="11681"/>
                </a:cubicBezTo>
                <a:close/>
                <a:moveTo>
                  <a:pt x="12856" y="11681"/>
                </a:moveTo>
                <a:cubicBezTo>
                  <a:pt x="12827" y="11681"/>
                  <a:pt x="12804" y="11726"/>
                  <a:pt x="12804" y="11784"/>
                </a:cubicBezTo>
                <a:lnTo>
                  <a:pt x="12804" y="12004"/>
                </a:lnTo>
                <a:cubicBezTo>
                  <a:pt x="12804" y="12061"/>
                  <a:pt x="12827" y="12108"/>
                  <a:pt x="12856" y="12108"/>
                </a:cubicBezTo>
                <a:cubicBezTo>
                  <a:pt x="12886" y="12108"/>
                  <a:pt x="12909" y="12061"/>
                  <a:pt x="12909" y="12004"/>
                </a:cubicBezTo>
                <a:lnTo>
                  <a:pt x="12909" y="11784"/>
                </a:lnTo>
                <a:cubicBezTo>
                  <a:pt x="12909" y="11726"/>
                  <a:pt x="12886" y="11681"/>
                  <a:pt x="12856" y="11681"/>
                </a:cubicBezTo>
                <a:close/>
                <a:moveTo>
                  <a:pt x="13171" y="11681"/>
                </a:moveTo>
                <a:cubicBezTo>
                  <a:pt x="13142" y="11681"/>
                  <a:pt x="13118" y="11726"/>
                  <a:pt x="13118" y="11784"/>
                </a:cubicBezTo>
                <a:lnTo>
                  <a:pt x="13118" y="12004"/>
                </a:lnTo>
                <a:cubicBezTo>
                  <a:pt x="13118" y="12061"/>
                  <a:pt x="13142" y="12108"/>
                  <a:pt x="13171" y="12108"/>
                </a:cubicBezTo>
                <a:cubicBezTo>
                  <a:pt x="13200" y="12108"/>
                  <a:pt x="13224" y="12061"/>
                  <a:pt x="13224" y="12004"/>
                </a:cubicBezTo>
                <a:lnTo>
                  <a:pt x="13224" y="11784"/>
                </a:lnTo>
                <a:cubicBezTo>
                  <a:pt x="13224" y="11726"/>
                  <a:pt x="13200" y="11681"/>
                  <a:pt x="13171" y="11681"/>
                </a:cubicBezTo>
                <a:close/>
                <a:moveTo>
                  <a:pt x="14021" y="11681"/>
                </a:moveTo>
                <a:cubicBezTo>
                  <a:pt x="13992" y="11681"/>
                  <a:pt x="13968" y="11726"/>
                  <a:pt x="13968" y="11784"/>
                </a:cubicBezTo>
                <a:lnTo>
                  <a:pt x="13968" y="12004"/>
                </a:lnTo>
                <a:cubicBezTo>
                  <a:pt x="13968" y="12061"/>
                  <a:pt x="13992" y="12108"/>
                  <a:pt x="14021" y="12108"/>
                </a:cubicBezTo>
                <a:cubicBezTo>
                  <a:pt x="14050" y="12108"/>
                  <a:pt x="14074" y="12061"/>
                  <a:pt x="14074" y="12004"/>
                </a:cubicBezTo>
                <a:lnTo>
                  <a:pt x="14074" y="11784"/>
                </a:lnTo>
                <a:cubicBezTo>
                  <a:pt x="14074" y="11726"/>
                  <a:pt x="14050" y="11681"/>
                  <a:pt x="14021" y="11681"/>
                </a:cubicBezTo>
                <a:close/>
                <a:moveTo>
                  <a:pt x="14335" y="11681"/>
                </a:moveTo>
                <a:cubicBezTo>
                  <a:pt x="14306" y="11681"/>
                  <a:pt x="14282" y="11726"/>
                  <a:pt x="14282" y="11784"/>
                </a:cubicBezTo>
                <a:lnTo>
                  <a:pt x="14282" y="12004"/>
                </a:lnTo>
                <a:cubicBezTo>
                  <a:pt x="14282" y="12061"/>
                  <a:pt x="14306" y="12108"/>
                  <a:pt x="14335" y="12108"/>
                </a:cubicBezTo>
                <a:cubicBezTo>
                  <a:pt x="14364" y="12108"/>
                  <a:pt x="14388" y="12061"/>
                  <a:pt x="14388" y="12004"/>
                </a:cubicBezTo>
                <a:lnTo>
                  <a:pt x="14388" y="11784"/>
                </a:lnTo>
                <a:cubicBezTo>
                  <a:pt x="14388" y="11726"/>
                  <a:pt x="14364" y="11681"/>
                  <a:pt x="14335" y="11681"/>
                </a:cubicBezTo>
                <a:close/>
                <a:moveTo>
                  <a:pt x="15185" y="11681"/>
                </a:moveTo>
                <a:cubicBezTo>
                  <a:pt x="15156" y="11681"/>
                  <a:pt x="15132" y="11726"/>
                  <a:pt x="15132" y="11784"/>
                </a:cubicBezTo>
                <a:lnTo>
                  <a:pt x="15132" y="12004"/>
                </a:lnTo>
                <a:cubicBezTo>
                  <a:pt x="15132" y="12061"/>
                  <a:pt x="15156" y="12108"/>
                  <a:pt x="15185" y="12108"/>
                </a:cubicBezTo>
                <a:cubicBezTo>
                  <a:pt x="15214" y="12108"/>
                  <a:pt x="15237" y="12061"/>
                  <a:pt x="15237" y="12004"/>
                </a:cubicBezTo>
                <a:lnTo>
                  <a:pt x="15237" y="11784"/>
                </a:lnTo>
                <a:cubicBezTo>
                  <a:pt x="15237" y="11726"/>
                  <a:pt x="15214" y="11681"/>
                  <a:pt x="15185" y="11681"/>
                </a:cubicBezTo>
                <a:close/>
                <a:moveTo>
                  <a:pt x="15500" y="11681"/>
                </a:moveTo>
                <a:cubicBezTo>
                  <a:pt x="15470" y="11681"/>
                  <a:pt x="15447" y="11726"/>
                  <a:pt x="15447" y="11784"/>
                </a:cubicBezTo>
                <a:lnTo>
                  <a:pt x="15447" y="12004"/>
                </a:lnTo>
                <a:cubicBezTo>
                  <a:pt x="15447" y="12061"/>
                  <a:pt x="15470" y="12108"/>
                  <a:pt x="15500" y="12108"/>
                </a:cubicBezTo>
                <a:cubicBezTo>
                  <a:pt x="15529" y="12108"/>
                  <a:pt x="15551" y="12061"/>
                  <a:pt x="15551" y="12004"/>
                </a:cubicBezTo>
                <a:lnTo>
                  <a:pt x="15551" y="11784"/>
                </a:lnTo>
                <a:cubicBezTo>
                  <a:pt x="15551" y="11726"/>
                  <a:pt x="15529" y="11681"/>
                  <a:pt x="15500" y="11681"/>
                </a:cubicBezTo>
                <a:close/>
                <a:moveTo>
                  <a:pt x="16349" y="11681"/>
                </a:moveTo>
                <a:cubicBezTo>
                  <a:pt x="16320" y="11681"/>
                  <a:pt x="16296" y="11726"/>
                  <a:pt x="16296" y="11784"/>
                </a:cubicBezTo>
                <a:lnTo>
                  <a:pt x="16296" y="12004"/>
                </a:lnTo>
                <a:cubicBezTo>
                  <a:pt x="16296" y="12061"/>
                  <a:pt x="16320" y="12108"/>
                  <a:pt x="16349" y="12108"/>
                </a:cubicBezTo>
                <a:cubicBezTo>
                  <a:pt x="16378" y="12108"/>
                  <a:pt x="16401" y="12061"/>
                  <a:pt x="16401" y="12004"/>
                </a:cubicBezTo>
                <a:lnTo>
                  <a:pt x="16401" y="11784"/>
                </a:lnTo>
                <a:cubicBezTo>
                  <a:pt x="16401" y="11726"/>
                  <a:pt x="16378" y="11681"/>
                  <a:pt x="16349" y="11681"/>
                </a:cubicBezTo>
                <a:close/>
                <a:moveTo>
                  <a:pt x="16663" y="11681"/>
                </a:moveTo>
                <a:cubicBezTo>
                  <a:pt x="16634" y="11681"/>
                  <a:pt x="16611" y="11726"/>
                  <a:pt x="16611" y="11784"/>
                </a:cubicBezTo>
                <a:lnTo>
                  <a:pt x="16611" y="12004"/>
                </a:lnTo>
                <a:cubicBezTo>
                  <a:pt x="16611" y="12061"/>
                  <a:pt x="16634" y="12108"/>
                  <a:pt x="16663" y="12108"/>
                </a:cubicBezTo>
                <a:cubicBezTo>
                  <a:pt x="16692" y="12108"/>
                  <a:pt x="16716" y="12061"/>
                  <a:pt x="16716" y="12004"/>
                </a:cubicBezTo>
                <a:lnTo>
                  <a:pt x="16716" y="11784"/>
                </a:lnTo>
                <a:cubicBezTo>
                  <a:pt x="16716" y="11726"/>
                  <a:pt x="16692" y="11681"/>
                  <a:pt x="16663" y="11681"/>
                </a:cubicBezTo>
                <a:close/>
                <a:moveTo>
                  <a:pt x="17512" y="11681"/>
                </a:moveTo>
                <a:cubicBezTo>
                  <a:pt x="17483" y="11681"/>
                  <a:pt x="17459" y="11726"/>
                  <a:pt x="17459" y="11784"/>
                </a:cubicBezTo>
                <a:lnTo>
                  <a:pt x="17459" y="12004"/>
                </a:lnTo>
                <a:cubicBezTo>
                  <a:pt x="17459" y="12061"/>
                  <a:pt x="17483" y="12108"/>
                  <a:pt x="17512" y="12108"/>
                </a:cubicBezTo>
                <a:cubicBezTo>
                  <a:pt x="17541" y="12108"/>
                  <a:pt x="17565" y="12061"/>
                  <a:pt x="17565" y="12004"/>
                </a:cubicBezTo>
                <a:lnTo>
                  <a:pt x="17565" y="11784"/>
                </a:lnTo>
                <a:cubicBezTo>
                  <a:pt x="17565" y="11726"/>
                  <a:pt x="17541" y="11681"/>
                  <a:pt x="17512" y="11681"/>
                </a:cubicBezTo>
                <a:close/>
                <a:moveTo>
                  <a:pt x="17827" y="11681"/>
                </a:moveTo>
                <a:cubicBezTo>
                  <a:pt x="17798" y="11681"/>
                  <a:pt x="17774" y="11726"/>
                  <a:pt x="17774" y="11784"/>
                </a:cubicBezTo>
                <a:lnTo>
                  <a:pt x="17774" y="12004"/>
                </a:lnTo>
                <a:cubicBezTo>
                  <a:pt x="17774" y="12061"/>
                  <a:pt x="17798" y="12108"/>
                  <a:pt x="17827" y="12108"/>
                </a:cubicBezTo>
                <a:cubicBezTo>
                  <a:pt x="17856" y="12108"/>
                  <a:pt x="17880" y="12061"/>
                  <a:pt x="17880" y="12004"/>
                </a:cubicBezTo>
                <a:lnTo>
                  <a:pt x="17880" y="11784"/>
                </a:lnTo>
                <a:cubicBezTo>
                  <a:pt x="17880" y="11726"/>
                  <a:pt x="17856" y="11681"/>
                  <a:pt x="17827" y="11681"/>
                </a:cubicBezTo>
                <a:close/>
                <a:moveTo>
                  <a:pt x="18677" y="11681"/>
                </a:moveTo>
                <a:cubicBezTo>
                  <a:pt x="18648" y="11681"/>
                  <a:pt x="18624" y="11726"/>
                  <a:pt x="18624" y="11784"/>
                </a:cubicBezTo>
                <a:lnTo>
                  <a:pt x="18624" y="12004"/>
                </a:lnTo>
                <a:cubicBezTo>
                  <a:pt x="18624" y="12061"/>
                  <a:pt x="18648" y="12108"/>
                  <a:pt x="18677" y="12108"/>
                </a:cubicBezTo>
                <a:cubicBezTo>
                  <a:pt x="18706" y="12108"/>
                  <a:pt x="18730" y="12061"/>
                  <a:pt x="18730" y="12004"/>
                </a:cubicBezTo>
                <a:lnTo>
                  <a:pt x="18730" y="11784"/>
                </a:lnTo>
                <a:cubicBezTo>
                  <a:pt x="18730" y="11726"/>
                  <a:pt x="18706" y="11681"/>
                  <a:pt x="18677" y="11681"/>
                </a:cubicBezTo>
                <a:close/>
                <a:moveTo>
                  <a:pt x="18991" y="11681"/>
                </a:moveTo>
                <a:cubicBezTo>
                  <a:pt x="18962" y="11681"/>
                  <a:pt x="18938" y="11726"/>
                  <a:pt x="18938" y="11784"/>
                </a:cubicBezTo>
                <a:lnTo>
                  <a:pt x="18938" y="12004"/>
                </a:lnTo>
                <a:cubicBezTo>
                  <a:pt x="18938" y="12061"/>
                  <a:pt x="18962" y="12108"/>
                  <a:pt x="18991" y="12108"/>
                </a:cubicBezTo>
                <a:cubicBezTo>
                  <a:pt x="19020" y="12108"/>
                  <a:pt x="19044" y="12061"/>
                  <a:pt x="19044" y="12004"/>
                </a:cubicBezTo>
                <a:lnTo>
                  <a:pt x="19044" y="11784"/>
                </a:lnTo>
                <a:cubicBezTo>
                  <a:pt x="19044" y="11726"/>
                  <a:pt x="19020" y="11681"/>
                  <a:pt x="18991" y="11681"/>
                </a:cubicBezTo>
                <a:close/>
                <a:moveTo>
                  <a:pt x="19841" y="11681"/>
                </a:moveTo>
                <a:cubicBezTo>
                  <a:pt x="19812" y="11681"/>
                  <a:pt x="19788" y="11726"/>
                  <a:pt x="19788" y="11784"/>
                </a:cubicBezTo>
                <a:lnTo>
                  <a:pt x="19788" y="12004"/>
                </a:lnTo>
                <a:cubicBezTo>
                  <a:pt x="19788" y="12061"/>
                  <a:pt x="19812" y="12108"/>
                  <a:pt x="19841" y="12108"/>
                </a:cubicBezTo>
                <a:cubicBezTo>
                  <a:pt x="19870" y="12108"/>
                  <a:pt x="19894" y="12061"/>
                  <a:pt x="19894" y="12004"/>
                </a:cubicBezTo>
                <a:lnTo>
                  <a:pt x="19894" y="11784"/>
                </a:lnTo>
                <a:cubicBezTo>
                  <a:pt x="19894" y="11726"/>
                  <a:pt x="19870" y="11681"/>
                  <a:pt x="19841" y="11681"/>
                </a:cubicBezTo>
                <a:close/>
                <a:moveTo>
                  <a:pt x="20155" y="11681"/>
                </a:moveTo>
                <a:cubicBezTo>
                  <a:pt x="20126" y="11681"/>
                  <a:pt x="20102" y="11726"/>
                  <a:pt x="20102" y="11784"/>
                </a:cubicBezTo>
                <a:lnTo>
                  <a:pt x="20102" y="12004"/>
                </a:lnTo>
                <a:cubicBezTo>
                  <a:pt x="20102" y="12061"/>
                  <a:pt x="20126" y="12108"/>
                  <a:pt x="20155" y="12108"/>
                </a:cubicBezTo>
                <a:cubicBezTo>
                  <a:pt x="20184" y="12108"/>
                  <a:pt x="20207" y="12061"/>
                  <a:pt x="20207" y="12004"/>
                </a:cubicBezTo>
                <a:lnTo>
                  <a:pt x="20207" y="11784"/>
                </a:lnTo>
                <a:cubicBezTo>
                  <a:pt x="20207" y="11726"/>
                  <a:pt x="20184" y="11681"/>
                  <a:pt x="20155" y="11681"/>
                </a:cubicBezTo>
                <a:close/>
                <a:moveTo>
                  <a:pt x="21004" y="11681"/>
                </a:moveTo>
                <a:cubicBezTo>
                  <a:pt x="20975" y="11681"/>
                  <a:pt x="20952" y="11726"/>
                  <a:pt x="20952" y="11784"/>
                </a:cubicBezTo>
                <a:lnTo>
                  <a:pt x="20952" y="12004"/>
                </a:lnTo>
                <a:cubicBezTo>
                  <a:pt x="20952" y="12061"/>
                  <a:pt x="20975" y="12108"/>
                  <a:pt x="21004" y="12108"/>
                </a:cubicBezTo>
                <a:cubicBezTo>
                  <a:pt x="21033" y="12108"/>
                  <a:pt x="21057" y="12061"/>
                  <a:pt x="21057" y="12004"/>
                </a:cubicBezTo>
                <a:lnTo>
                  <a:pt x="21057" y="11784"/>
                </a:lnTo>
                <a:cubicBezTo>
                  <a:pt x="21057" y="11726"/>
                  <a:pt x="21033" y="11681"/>
                  <a:pt x="21004" y="11681"/>
                </a:cubicBezTo>
                <a:close/>
                <a:moveTo>
                  <a:pt x="21319" y="11681"/>
                </a:moveTo>
                <a:cubicBezTo>
                  <a:pt x="21289" y="11681"/>
                  <a:pt x="21267" y="11726"/>
                  <a:pt x="21267" y="11784"/>
                </a:cubicBezTo>
                <a:lnTo>
                  <a:pt x="21267" y="12004"/>
                </a:lnTo>
                <a:cubicBezTo>
                  <a:pt x="21267" y="12061"/>
                  <a:pt x="21289" y="12108"/>
                  <a:pt x="21319" y="12108"/>
                </a:cubicBezTo>
                <a:cubicBezTo>
                  <a:pt x="21348" y="12108"/>
                  <a:pt x="21372" y="12061"/>
                  <a:pt x="21372" y="12004"/>
                </a:cubicBezTo>
                <a:lnTo>
                  <a:pt x="21372" y="11784"/>
                </a:lnTo>
                <a:cubicBezTo>
                  <a:pt x="21372" y="11726"/>
                  <a:pt x="21348" y="11681"/>
                  <a:pt x="21319" y="11681"/>
                </a:cubicBezTo>
                <a:close/>
                <a:moveTo>
                  <a:pt x="281" y="12411"/>
                </a:moveTo>
                <a:cubicBezTo>
                  <a:pt x="252" y="12411"/>
                  <a:pt x="228" y="12456"/>
                  <a:pt x="228" y="12514"/>
                </a:cubicBezTo>
                <a:lnTo>
                  <a:pt x="228" y="12734"/>
                </a:lnTo>
                <a:cubicBezTo>
                  <a:pt x="228" y="12791"/>
                  <a:pt x="252" y="12838"/>
                  <a:pt x="281" y="12838"/>
                </a:cubicBezTo>
                <a:cubicBezTo>
                  <a:pt x="311" y="12838"/>
                  <a:pt x="334" y="12791"/>
                  <a:pt x="334" y="12734"/>
                </a:cubicBezTo>
                <a:lnTo>
                  <a:pt x="334" y="12514"/>
                </a:lnTo>
                <a:cubicBezTo>
                  <a:pt x="334" y="12456"/>
                  <a:pt x="311" y="12411"/>
                  <a:pt x="281" y="12411"/>
                </a:cubicBezTo>
                <a:close/>
                <a:moveTo>
                  <a:pt x="596" y="12411"/>
                </a:moveTo>
                <a:cubicBezTo>
                  <a:pt x="567" y="12411"/>
                  <a:pt x="543" y="12456"/>
                  <a:pt x="543" y="12514"/>
                </a:cubicBezTo>
                <a:lnTo>
                  <a:pt x="543" y="12734"/>
                </a:lnTo>
                <a:cubicBezTo>
                  <a:pt x="543" y="12791"/>
                  <a:pt x="567" y="12838"/>
                  <a:pt x="596" y="12838"/>
                </a:cubicBezTo>
                <a:cubicBezTo>
                  <a:pt x="625" y="12838"/>
                  <a:pt x="649" y="12791"/>
                  <a:pt x="649" y="12734"/>
                </a:cubicBezTo>
                <a:lnTo>
                  <a:pt x="649" y="12514"/>
                </a:lnTo>
                <a:cubicBezTo>
                  <a:pt x="649" y="12456"/>
                  <a:pt x="625" y="12411"/>
                  <a:pt x="596" y="12411"/>
                </a:cubicBezTo>
                <a:close/>
                <a:moveTo>
                  <a:pt x="1446" y="12411"/>
                </a:moveTo>
                <a:cubicBezTo>
                  <a:pt x="1417" y="12411"/>
                  <a:pt x="1393" y="12456"/>
                  <a:pt x="1393" y="12514"/>
                </a:cubicBezTo>
                <a:lnTo>
                  <a:pt x="1393" y="12734"/>
                </a:lnTo>
                <a:cubicBezTo>
                  <a:pt x="1393" y="12791"/>
                  <a:pt x="1417" y="12838"/>
                  <a:pt x="1446" y="12838"/>
                </a:cubicBezTo>
                <a:cubicBezTo>
                  <a:pt x="1475" y="12838"/>
                  <a:pt x="1499" y="12791"/>
                  <a:pt x="1499" y="12734"/>
                </a:cubicBezTo>
                <a:lnTo>
                  <a:pt x="1499" y="12514"/>
                </a:lnTo>
                <a:cubicBezTo>
                  <a:pt x="1499" y="12456"/>
                  <a:pt x="1475" y="12411"/>
                  <a:pt x="1446" y="12411"/>
                </a:cubicBezTo>
                <a:close/>
                <a:moveTo>
                  <a:pt x="1760" y="12411"/>
                </a:moveTo>
                <a:cubicBezTo>
                  <a:pt x="1731" y="12411"/>
                  <a:pt x="1707" y="12456"/>
                  <a:pt x="1707" y="12514"/>
                </a:cubicBezTo>
                <a:lnTo>
                  <a:pt x="1707" y="12734"/>
                </a:lnTo>
                <a:cubicBezTo>
                  <a:pt x="1707" y="12791"/>
                  <a:pt x="1731" y="12838"/>
                  <a:pt x="1760" y="12838"/>
                </a:cubicBezTo>
                <a:cubicBezTo>
                  <a:pt x="1789" y="12838"/>
                  <a:pt x="1813" y="12791"/>
                  <a:pt x="1813" y="12734"/>
                </a:cubicBezTo>
                <a:lnTo>
                  <a:pt x="1813" y="12514"/>
                </a:lnTo>
                <a:cubicBezTo>
                  <a:pt x="1813" y="12456"/>
                  <a:pt x="1789" y="12411"/>
                  <a:pt x="1760" y="12411"/>
                </a:cubicBezTo>
                <a:close/>
                <a:moveTo>
                  <a:pt x="2610" y="12411"/>
                </a:moveTo>
                <a:cubicBezTo>
                  <a:pt x="2581" y="12411"/>
                  <a:pt x="2557" y="12456"/>
                  <a:pt x="2557" y="12514"/>
                </a:cubicBezTo>
                <a:lnTo>
                  <a:pt x="2557" y="12734"/>
                </a:lnTo>
                <a:cubicBezTo>
                  <a:pt x="2557" y="12791"/>
                  <a:pt x="2581" y="12838"/>
                  <a:pt x="2610" y="12838"/>
                </a:cubicBezTo>
                <a:cubicBezTo>
                  <a:pt x="2639" y="12838"/>
                  <a:pt x="2662" y="12791"/>
                  <a:pt x="2662" y="12734"/>
                </a:cubicBezTo>
                <a:lnTo>
                  <a:pt x="2662" y="12514"/>
                </a:lnTo>
                <a:cubicBezTo>
                  <a:pt x="2662" y="12456"/>
                  <a:pt x="2639" y="12411"/>
                  <a:pt x="2610" y="12411"/>
                </a:cubicBezTo>
                <a:close/>
                <a:moveTo>
                  <a:pt x="2924" y="12411"/>
                </a:moveTo>
                <a:cubicBezTo>
                  <a:pt x="2895" y="12411"/>
                  <a:pt x="2871" y="12456"/>
                  <a:pt x="2871" y="12514"/>
                </a:cubicBezTo>
                <a:lnTo>
                  <a:pt x="2871" y="12734"/>
                </a:lnTo>
                <a:cubicBezTo>
                  <a:pt x="2871" y="12791"/>
                  <a:pt x="2895" y="12838"/>
                  <a:pt x="2924" y="12838"/>
                </a:cubicBezTo>
                <a:cubicBezTo>
                  <a:pt x="2954" y="12838"/>
                  <a:pt x="2976" y="12791"/>
                  <a:pt x="2976" y="12734"/>
                </a:cubicBezTo>
                <a:lnTo>
                  <a:pt x="2976" y="12514"/>
                </a:lnTo>
                <a:cubicBezTo>
                  <a:pt x="2976" y="12456"/>
                  <a:pt x="2954" y="12411"/>
                  <a:pt x="2924" y="12411"/>
                </a:cubicBezTo>
                <a:close/>
                <a:moveTo>
                  <a:pt x="3773" y="12411"/>
                </a:moveTo>
                <a:cubicBezTo>
                  <a:pt x="3744" y="12411"/>
                  <a:pt x="3721" y="12456"/>
                  <a:pt x="3721" y="12514"/>
                </a:cubicBezTo>
                <a:lnTo>
                  <a:pt x="3721" y="12734"/>
                </a:lnTo>
                <a:cubicBezTo>
                  <a:pt x="3721" y="12791"/>
                  <a:pt x="3744" y="12838"/>
                  <a:pt x="3773" y="12838"/>
                </a:cubicBezTo>
                <a:cubicBezTo>
                  <a:pt x="3802" y="12838"/>
                  <a:pt x="3826" y="12791"/>
                  <a:pt x="3826" y="12734"/>
                </a:cubicBezTo>
                <a:lnTo>
                  <a:pt x="3826" y="12514"/>
                </a:lnTo>
                <a:cubicBezTo>
                  <a:pt x="3826" y="12456"/>
                  <a:pt x="3802" y="12411"/>
                  <a:pt x="3773" y="12411"/>
                </a:cubicBezTo>
                <a:close/>
                <a:moveTo>
                  <a:pt x="4088" y="12411"/>
                </a:moveTo>
                <a:cubicBezTo>
                  <a:pt x="4058" y="12411"/>
                  <a:pt x="4035" y="12456"/>
                  <a:pt x="4035" y="12514"/>
                </a:cubicBezTo>
                <a:lnTo>
                  <a:pt x="4035" y="12734"/>
                </a:lnTo>
                <a:cubicBezTo>
                  <a:pt x="4035" y="12791"/>
                  <a:pt x="4058" y="12838"/>
                  <a:pt x="4088" y="12838"/>
                </a:cubicBezTo>
                <a:cubicBezTo>
                  <a:pt x="4117" y="12838"/>
                  <a:pt x="4141" y="12791"/>
                  <a:pt x="4141" y="12734"/>
                </a:cubicBezTo>
                <a:lnTo>
                  <a:pt x="4141" y="12514"/>
                </a:lnTo>
                <a:cubicBezTo>
                  <a:pt x="4141" y="12456"/>
                  <a:pt x="4117" y="12411"/>
                  <a:pt x="4088" y="12411"/>
                </a:cubicBezTo>
                <a:close/>
                <a:moveTo>
                  <a:pt x="4937" y="12411"/>
                </a:moveTo>
                <a:cubicBezTo>
                  <a:pt x="4908" y="12411"/>
                  <a:pt x="4884" y="12456"/>
                  <a:pt x="4884" y="12514"/>
                </a:cubicBezTo>
                <a:lnTo>
                  <a:pt x="4884" y="12734"/>
                </a:lnTo>
                <a:cubicBezTo>
                  <a:pt x="4884" y="12791"/>
                  <a:pt x="4908" y="12838"/>
                  <a:pt x="4937" y="12838"/>
                </a:cubicBezTo>
                <a:cubicBezTo>
                  <a:pt x="4966" y="12838"/>
                  <a:pt x="4990" y="12791"/>
                  <a:pt x="4990" y="12734"/>
                </a:cubicBezTo>
                <a:lnTo>
                  <a:pt x="4990" y="12514"/>
                </a:lnTo>
                <a:cubicBezTo>
                  <a:pt x="4990" y="12456"/>
                  <a:pt x="4966" y="12411"/>
                  <a:pt x="4937" y="12411"/>
                </a:cubicBezTo>
                <a:close/>
                <a:moveTo>
                  <a:pt x="5252" y="12411"/>
                </a:moveTo>
                <a:cubicBezTo>
                  <a:pt x="5223" y="12411"/>
                  <a:pt x="5199" y="12456"/>
                  <a:pt x="5199" y="12514"/>
                </a:cubicBezTo>
                <a:lnTo>
                  <a:pt x="5199" y="12734"/>
                </a:lnTo>
                <a:cubicBezTo>
                  <a:pt x="5199" y="12791"/>
                  <a:pt x="5223" y="12838"/>
                  <a:pt x="5252" y="12838"/>
                </a:cubicBezTo>
                <a:cubicBezTo>
                  <a:pt x="5281" y="12838"/>
                  <a:pt x="5305" y="12791"/>
                  <a:pt x="5305" y="12734"/>
                </a:cubicBezTo>
                <a:lnTo>
                  <a:pt x="5305" y="12514"/>
                </a:lnTo>
                <a:cubicBezTo>
                  <a:pt x="5305" y="12456"/>
                  <a:pt x="5281" y="12411"/>
                  <a:pt x="5252" y="12411"/>
                </a:cubicBezTo>
                <a:close/>
                <a:moveTo>
                  <a:pt x="6102" y="12411"/>
                </a:moveTo>
                <a:cubicBezTo>
                  <a:pt x="6072" y="12411"/>
                  <a:pt x="6049" y="12456"/>
                  <a:pt x="6049" y="12514"/>
                </a:cubicBezTo>
                <a:lnTo>
                  <a:pt x="6049" y="12734"/>
                </a:lnTo>
                <a:cubicBezTo>
                  <a:pt x="6049" y="12791"/>
                  <a:pt x="6072" y="12838"/>
                  <a:pt x="6102" y="12838"/>
                </a:cubicBezTo>
                <a:cubicBezTo>
                  <a:pt x="6131" y="12838"/>
                  <a:pt x="6155" y="12791"/>
                  <a:pt x="6155" y="12734"/>
                </a:cubicBezTo>
                <a:lnTo>
                  <a:pt x="6155" y="12514"/>
                </a:lnTo>
                <a:cubicBezTo>
                  <a:pt x="6155" y="12456"/>
                  <a:pt x="6131" y="12411"/>
                  <a:pt x="6102" y="12411"/>
                </a:cubicBezTo>
                <a:close/>
                <a:moveTo>
                  <a:pt x="6416" y="12411"/>
                </a:moveTo>
                <a:cubicBezTo>
                  <a:pt x="6387" y="12411"/>
                  <a:pt x="6363" y="12456"/>
                  <a:pt x="6363" y="12514"/>
                </a:cubicBezTo>
                <a:lnTo>
                  <a:pt x="6363" y="12734"/>
                </a:lnTo>
                <a:cubicBezTo>
                  <a:pt x="6363" y="12791"/>
                  <a:pt x="6387" y="12838"/>
                  <a:pt x="6416" y="12838"/>
                </a:cubicBezTo>
                <a:cubicBezTo>
                  <a:pt x="6445" y="12838"/>
                  <a:pt x="6469" y="12791"/>
                  <a:pt x="6469" y="12734"/>
                </a:cubicBezTo>
                <a:lnTo>
                  <a:pt x="6469" y="12514"/>
                </a:lnTo>
                <a:cubicBezTo>
                  <a:pt x="6469" y="12456"/>
                  <a:pt x="6445" y="12411"/>
                  <a:pt x="6416" y="12411"/>
                </a:cubicBezTo>
                <a:close/>
                <a:moveTo>
                  <a:pt x="7266" y="12411"/>
                </a:moveTo>
                <a:cubicBezTo>
                  <a:pt x="7237" y="12411"/>
                  <a:pt x="7213" y="12456"/>
                  <a:pt x="7213" y="12514"/>
                </a:cubicBezTo>
                <a:lnTo>
                  <a:pt x="7213" y="12734"/>
                </a:lnTo>
                <a:cubicBezTo>
                  <a:pt x="7213" y="12791"/>
                  <a:pt x="7237" y="12838"/>
                  <a:pt x="7266" y="12838"/>
                </a:cubicBezTo>
                <a:cubicBezTo>
                  <a:pt x="7295" y="12838"/>
                  <a:pt x="7318" y="12791"/>
                  <a:pt x="7318" y="12734"/>
                </a:cubicBezTo>
                <a:lnTo>
                  <a:pt x="7318" y="12514"/>
                </a:lnTo>
                <a:cubicBezTo>
                  <a:pt x="7318" y="12456"/>
                  <a:pt x="7295" y="12411"/>
                  <a:pt x="7266" y="12411"/>
                </a:cubicBezTo>
                <a:close/>
                <a:moveTo>
                  <a:pt x="7580" y="12411"/>
                </a:moveTo>
                <a:cubicBezTo>
                  <a:pt x="7551" y="12411"/>
                  <a:pt x="7527" y="12456"/>
                  <a:pt x="7527" y="12514"/>
                </a:cubicBezTo>
                <a:lnTo>
                  <a:pt x="7527" y="12734"/>
                </a:lnTo>
                <a:cubicBezTo>
                  <a:pt x="7527" y="12791"/>
                  <a:pt x="7551" y="12838"/>
                  <a:pt x="7580" y="12838"/>
                </a:cubicBezTo>
                <a:cubicBezTo>
                  <a:pt x="7609" y="12838"/>
                  <a:pt x="7632" y="12791"/>
                  <a:pt x="7632" y="12734"/>
                </a:cubicBezTo>
                <a:lnTo>
                  <a:pt x="7632" y="12514"/>
                </a:lnTo>
                <a:cubicBezTo>
                  <a:pt x="7632" y="12456"/>
                  <a:pt x="7609" y="12411"/>
                  <a:pt x="7580" y="12411"/>
                </a:cubicBezTo>
                <a:close/>
                <a:moveTo>
                  <a:pt x="8429" y="12411"/>
                </a:moveTo>
                <a:cubicBezTo>
                  <a:pt x="8400" y="12411"/>
                  <a:pt x="8377" y="12456"/>
                  <a:pt x="8377" y="12514"/>
                </a:cubicBezTo>
                <a:lnTo>
                  <a:pt x="8377" y="12734"/>
                </a:lnTo>
                <a:cubicBezTo>
                  <a:pt x="8377" y="12791"/>
                  <a:pt x="8400" y="12838"/>
                  <a:pt x="8429" y="12838"/>
                </a:cubicBezTo>
                <a:cubicBezTo>
                  <a:pt x="8458" y="12838"/>
                  <a:pt x="8482" y="12791"/>
                  <a:pt x="8482" y="12734"/>
                </a:cubicBezTo>
                <a:lnTo>
                  <a:pt x="8482" y="12514"/>
                </a:lnTo>
                <a:cubicBezTo>
                  <a:pt x="8482" y="12456"/>
                  <a:pt x="8458" y="12411"/>
                  <a:pt x="8429" y="12411"/>
                </a:cubicBezTo>
                <a:close/>
                <a:moveTo>
                  <a:pt x="8744" y="12411"/>
                </a:moveTo>
                <a:cubicBezTo>
                  <a:pt x="8714" y="12411"/>
                  <a:pt x="8691" y="12456"/>
                  <a:pt x="8691" y="12514"/>
                </a:cubicBezTo>
                <a:lnTo>
                  <a:pt x="8691" y="12734"/>
                </a:lnTo>
                <a:cubicBezTo>
                  <a:pt x="8691" y="12791"/>
                  <a:pt x="8714" y="12838"/>
                  <a:pt x="8744" y="12838"/>
                </a:cubicBezTo>
                <a:cubicBezTo>
                  <a:pt x="8773" y="12838"/>
                  <a:pt x="8796" y="12791"/>
                  <a:pt x="8796" y="12734"/>
                </a:cubicBezTo>
                <a:lnTo>
                  <a:pt x="8796" y="12514"/>
                </a:lnTo>
                <a:cubicBezTo>
                  <a:pt x="8796" y="12456"/>
                  <a:pt x="8773" y="12411"/>
                  <a:pt x="8744" y="12411"/>
                </a:cubicBezTo>
                <a:close/>
                <a:moveTo>
                  <a:pt x="9593" y="12411"/>
                </a:moveTo>
                <a:cubicBezTo>
                  <a:pt x="9564" y="12411"/>
                  <a:pt x="9540" y="12456"/>
                  <a:pt x="9540" y="12514"/>
                </a:cubicBezTo>
                <a:lnTo>
                  <a:pt x="9540" y="12734"/>
                </a:lnTo>
                <a:cubicBezTo>
                  <a:pt x="9540" y="12791"/>
                  <a:pt x="9564" y="12838"/>
                  <a:pt x="9593" y="12838"/>
                </a:cubicBezTo>
                <a:cubicBezTo>
                  <a:pt x="9622" y="12838"/>
                  <a:pt x="9646" y="12791"/>
                  <a:pt x="9646" y="12734"/>
                </a:cubicBezTo>
                <a:lnTo>
                  <a:pt x="9646" y="12514"/>
                </a:lnTo>
                <a:cubicBezTo>
                  <a:pt x="9646" y="12456"/>
                  <a:pt x="9622" y="12411"/>
                  <a:pt x="9593" y="12411"/>
                </a:cubicBezTo>
                <a:close/>
                <a:moveTo>
                  <a:pt x="9908" y="12411"/>
                </a:moveTo>
                <a:cubicBezTo>
                  <a:pt x="9879" y="12411"/>
                  <a:pt x="9855" y="12456"/>
                  <a:pt x="9855" y="12514"/>
                </a:cubicBezTo>
                <a:lnTo>
                  <a:pt x="9855" y="12734"/>
                </a:lnTo>
                <a:cubicBezTo>
                  <a:pt x="9855" y="12791"/>
                  <a:pt x="9879" y="12838"/>
                  <a:pt x="9908" y="12838"/>
                </a:cubicBezTo>
                <a:cubicBezTo>
                  <a:pt x="9937" y="12838"/>
                  <a:pt x="9961" y="12791"/>
                  <a:pt x="9961" y="12734"/>
                </a:cubicBezTo>
                <a:lnTo>
                  <a:pt x="9961" y="12514"/>
                </a:lnTo>
                <a:cubicBezTo>
                  <a:pt x="9961" y="12456"/>
                  <a:pt x="9937" y="12411"/>
                  <a:pt x="9908" y="12411"/>
                </a:cubicBezTo>
                <a:close/>
                <a:moveTo>
                  <a:pt x="10758" y="12411"/>
                </a:moveTo>
                <a:cubicBezTo>
                  <a:pt x="10728" y="12411"/>
                  <a:pt x="10705" y="12456"/>
                  <a:pt x="10705" y="12514"/>
                </a:cubicBezTo>
                <a:lnTo>
                  <a:pt x="10705" y="12734"/>
                </a:lnTo>
                <a:cubicBezTo>
                  <a:pt x="10705" y="12791"/>
                  <a:pt x="10728" y="12838"/>
                  <a:pt x="10758" y="12838"/>
                </a:cubicBezTo>
                <a:cubicBezTo>
                  <a:pt x="10787" y="12838"/>
                  <a:pt x="10810" y="12791"/>
                  <a:pt x="10810" y="12734"/>
                </a:cubicBezTo>
                <a:lnTo>
                  <a:pt x="10810" y="12514"/>
                </a:lnTo>
                <a:cubicBezTo>
                  <a:pt x="10810" y="12456"/>
                  <a:pt x="10787" y="12411"/>
                  <a:pt x="10758" y="12411"/>
                </a:cubicBezTo>
                <a:close/>
                <a:moveTo>
                  <a:pt x="11072" y="12411"/>
                </a:moveTo>
                <a:cubicBezTo>
                  <a:pt x="11043" y="12411"/>
                  <a:pt x="11019" y="12456"/>
                  <a:pt x="11019" y="12514"/>
                </a:cubicBezTo>
                <a:lnTo>
                  <a:pt x="11019" y="12734"/>
                </a:lnTo>
                <a:cubicBezTo>
                  <a:pt x="11019" y="12791"/>
                  <a:pt x="11043" y="12838"/>
                  <a:pt x="11072" y="12838"/>
                </a:cubicBezTo>
                <a:cubicBezTo>
                  <a:pt x="11101" y="12838"/>
                  <a:pt x="11125" y="12791"/>
                  <a:pt x="11125" y="12734"/>
                </a:cubicBezTo>
                <a:lnTo>
                  <a:pt x="11125" y="12514"/>
                </a:lnTo>
                <a:cubicBezTo>
                  <a:pt x="11125" y="12456"/>
                  <a:pt x="11101" y="12411"/>
                  <a:pt x="11072" y="12411"/>
                </a:cubicBezTo>
                <a:close/>
                <a:moveTo>
                  <a:pt x="11922" y="12411"/>
                </a:moveTo>
                <a:cubicBezTo>
                  <a:pt x="11893" y="12411"/>
                  <a:pt x="11869" y="12456"/>
                  <a:pt x="11869" y="12514"/>
                </a:cubicBezTo>
                <a:lnTo>
                  <a:pt x="11869" y="12734"/>
                </a:lnTo>
                <a:cubicBezTo>
                  <a:pt x="11869" y="12791"/>
                  <a:pt x="11893" y="12838"/>
                  <a:pt x="11922" y="12838"/>
                </a:cubicBezTo>
                <a:cubicBezTo>
                  <a:pt x="11951" y="12838"/>
                  <a:pt x="11974" y="12791"/>
                  <a:pt x="11974" y="12734"/>
                </a:cubicBezTo>
                <a:lnTo>
                  <a:pt x="11974" y="12514"/>
                </a:lnTo>
                <a:cubicBezTo>
                  <a:pt x="11974" y="12456"/>
                  <a:pt x="11951" y="12411"/>
                  <a:pt x="11922" y="12411"/>
                </a:cubicBezTo>
                <a:close/>
                <a:moveTo>
                  <a:pt x="12236" y="12411"/>
                </a:moveTo>
                <a:cubicBezTo>
                  <a:pt x="12207" y="12411"/>
                  <a:pt x="12183" y="12456"/>
                  <a:pt x="12183" y="12514"/>
                </a:cubicBezTo>
                <a:lnTo>
                  <a:pt x="12183" y="12734"/>
                </a:lnTo>
                <a:cubicBezTo>
                  <a:pt x="12183" y="12791"/>
                  <a:pt x="12207" y="12838"/>
                  <a:pt x="12236" y="12838"/>
                </a:cubicBezTo>
                <a:cubicBezTo>
                  <a:pt x="12265" y="12838"/>
                  <a:pt x="12288" y="12791"/>
                  <a:pt x="12288" y="12734"/>
                </a:cubicBezTo>
                <a:lnTo>
                  <a:pt x="12288" y="12514"/>
                </a:lnTo>
                <a:cubicBezTo>
                  <a:pt x="12288" y="12456"/>
                  <a:pt x="12265" y="12411"/>
                  <a:pt x="12236" y="12411"/>
                </a:cubicBezTo>
                <a:close/>
                <a:moveTo>
                  <a:pt x="13085" y="12411"/>
                </a:moveTo>
                <a:cubicBezTo>
                  <a:pt x="13056" y="12411"/>
                  <a:pt x="13032" y="12456"/>
                  <a:pt x="13032" y="12514"/>
                </a:cubicBezTo>
                <a:lnTo>
                  <a:pt x="13032" y="12734"/>
                </a:lnTo>
                <a:cubicBezTo>
                  <a:pt x="13032" y="12791"/>
                  <a:pt x="13056" y="12838"/>
                  <a:pt x="13085" y="12838"/>
                </a:cubicBezTo>
                <a:cubicBezTo>
                  <a:pt x="13114" y="12838"/>
                  <a:pt x="13138" y="12791"/>
                  <a:pt x="13138" y="12734"/>
                </a:cubicBezTo>
                <a:lnTo>
                  <a:pt x="13138" y="12514"/>
                </a:lnTo>
                <a:cubicBezTo>
                  <a:pt x="13138" y="12456"/>
                  <a:pt x="13114" y="12411"/>
                  <a:pt x="13085" y="12411"/>
                </a:cubicBezTo>
                <a:close/>
                <a:moveTo>
                  <a:pt x="13399" y="12411"/>
                </a:moveTo>
                <a:cubicBezTo>
                  <a:pt x="13370" y="12411"/>
                  <a:pt x="13348" y="12456"/>
                  <a:pt x="13348" y="12514"/>
                </a:cubicBezTo>
                <a:lnTo>
                  <a:pt x="13348" y="12734"/>
                </a:lnTo>
                <a:cubicBezTo>
                  <a:pt x="13348" y="12791"/>
                  <a:pt x="13370" y="12838"/>
                  <a:pt x="13399" y="12838"/>
                </a:cubicBezTo>
                <a:cubicBezTo>
                  <a:pt x="13428" y="12838"/>
                  <a:pt x="13452" y="12791"/>
                  <a:pt x="13452" y="12734"/>
                </a:cubicBezTo>
                <a:lnTo>
                  <a:pt x="13452" y="12514"/>
                </a:lnTo>
                <a:cubicBezTo>
                  <a:pt x="13452" y="12456"/>
                  <a:pt x="13428" y="12411"/>
                  <a:pt x="13399" y="12411"/>
                </a:cubicBezTo>
                <a:close/>
                <a:moveTo>
                  <a:pt x="14249" y="12411"/>
                </a:moveTo>
                <a:cubicBezTo>
                  <a:pt x="14220" y="12411"/>
                  <a:pt x="14196" y="12456"/>
                  <a:pt x="14196" y="12514"/>
                </a:cubicBezTo>
                <a:lnTo>
                  <a:pt x="14196" y="12734"/>
                </a:lnTo>
                <a:cubicBezTo>
                  <a:pt x="14196" y="12791"/>
                  <a:pt x="14220" y="12838"/>
                  <a:pt x="14249" y="12838"/>
                </a:cubicBezTo>
                <a:cubicBezTo>
                  <a:pt x="14278" y="12838"/>
                  <a:pt x="14302" y="12791"/>
                  <a:pt x="14302" y="12734"/>
                </a:cubicBezTo>
                <a:lnTo>
                  <a:pt x="14302" y="12514"/>
                </a:lnTo>
                <a:cubicBezTo>
                  <a:pt x="14302" y="12456"/>
                  <a:pt x="14278" y="12411"/>
                  <a:pt x="14249" y="12411"/>
                </a:cubicBezTo>
                <a:close/>
                <a:moveTo>
                  <a:pt x="14564" y="12411"/>
                </a:moveTo>
                <a:cubicBezTo>
                  <a:pt x="14535" y="12411"/>
                  <a:pt x="14511" y="12456"/>
                  <a:pt x="14511" y="12514"/>
                </a:cubicBezTo>
                <a:lnTo>
                  <a:pt x="14511" y="12734"/>
                </a:lnTo>
                <a:cubicBezTo>
                  <a:pt x="14511" y="12791"/>
                  <a:pt x="14535" y="12838"/>
                  <a:pt x="14564" y="12838"/>
                </a:cubicBezTo>
                <a:cubicBezTo>
                  <a:pt x="14593" y="12838"/>
                  <a:pt x="14617" y="12791"/>
                  <a:pt x="14617" y="12734"/>
                </a:cubicBezTo>
                <a:lnTo>
                  <a:pt x="14617" y="12514"/>
                </a:lnTo>
                <a:cubicBezTo>
                  <a:pt x="14617" y="12456"/>
                  <a:pt x="14593" y="12411"/>
                  <a:pt x="14564" y="12411"/>
                </a:cubicBezTo>
                <a:close/>
                <a:moveTo>
                  <a:pt x="15413" y="12411"/>
                </a:moveTo>
                <a:cubicBezTo>
                  <a:pt x="15384" y="12411"/>
                  <a:pt x="15360" y="12456"/>
                  <a:pt x="15360" y="12514"/>
                </a:cubicBezTo>
                <a:lnTo>
                  <a:pt x="15360" y="12734"/>
                </a:lnTo>
                <a:cubicBezTo>
                  <a:pt x="15360" y="12791"/>
                  <a:pt x="15384" y="12838"/>
                  <a:pt x="15413" y="12838"/>
                </a:cubicBezTo>
                <a:cubicBezTo>
                  <a:pt x="15442" y="12838"/>
                  <a:pt x="15465" y="12791"/>
                  <a:pt x="15465" y="12734"/>
                </a:cubicBezTo>
                <a:lnTo>
                  <a:pt x="15465" y="12514"/>
                </a:lnTo>
                <a:cubicBezTo>
                  <a:pt x="15465" y="12456"/>
                  <a:pt x="15442" y="12411"/>
                  <a:pt x="15413" y="12411"/>
                </a:cubicBezTo>
                <a:close/>
                <a:moveTo>
                  <a:pt x="15728" y="12411"/>
                </a:moveTo>
                <a:cubicBezTo>
                  <a:pt x="15699" y="12411"/>
                  <a:pt x="15675" y="12456"/>
                  <a:pt x="15675" y="12514"/>
                </a:cubicBezTo>
                <a:lnTo>
                  <a:pt x="15675" y="12734"/>
                </a:lnTo>
                <a:cubicBezTo>
                  <a:pt x="15675" y="12791"/>
                  <a:pt x="15699" y="12838"/>
                  <a:pt x="15728" y="12838"/>
                </a:cubicBezTo>
                <a:cubicBezTo>
                  <a:pt x="15757" y="12838"/>
                  <a:pt x="15781" y="12791"/>
                  <a:pt x="15781" y="12734"/>
                </a:cubicBezTo>
                <a:lnTo>
                  <a:pt x="15781" y="12514"/>
                </a:lnTo>
                <a:cubicBezTo>
                  <a:pt x="15781" y="12456"/>
                  <a:pt x="15757" y="12411"/>
                  <a:pt x="15728" y="12411"/>
                </a:cubicBezTo>
                <a:close/>
                <a:moveTo>
                  <a:pt x="16578" y="12411"/>
                </a:moveTo>
                <a:cubicBezTo>
                  <a:pt x="16549" y="12411"/>
                  <a:pt x="16525" y="12456"/>
                  <a:pt x="16525" y="12514"/>
                </a:cubicBezTo>
                <a:lnTo>
                  <a:pt x="16525" y="12734"/>
                </a:lnTo>
                <a:cubicBezTo>
                  <a:pt x="16525" y="12791"/>
                  <a:pt x="16549" y="12838"/>
                  <a:pt x="16578" y="12838"/>
                </a:cubicBezTo>
                <a:cubicBezTo>
                  <a:pt x="16607" y="12838"/>
                  <a:pt x="16630" y="12791"/>
                  <a:pt x="16630" y="12734"/>
                </a:cubicBezTo>
                <a:lnTo>
                  <a:pt x="16630" y="12514"/>
                </a:lnTo>
                <a:cubicBezTo>
                  <a:pt x="16630" y="12456"/>
                  <a:pt x="16607" y="12411"/>
                  <a:pt x="16578" y="12411"/>
                </a:cubicBezTo>
                <a:close/>
                <a:moveTo>
                  <a:pt x="16892" y="12411"/>
                </a:moveTo>
                <a:cubicBezTo>
                  <a:pt x="16863" y="12411"/>
                  <a:pt x="16839" y="12456"/>
                  <a:pt x="16839" y="12514"/>
                </a:cubicBezTo>
                <a:lnTo>
                  <a:pt x="16839" y="12734"/>
                </a:lnTo>
                <a:cubicBezTo>
                  <a:pt x="16839" y="12791"/>
                  <a:pt x="16863" y="12838"/>
                  <a:pt x="16892" y="12838"/>
                </a:cubicBezTo>
                <a:cubicBezTo>
                  <a:pt x="16921" y="12838"/>
                  <a:pt x="16944" y="12791"/>
                  <a:pt x="16944" y="12734"/>
                </a:cubicBezTo>
                <a:lnTo>
                  <a:pt x="16944" y="12514"/>
                </a:lnTo>
                <a:cubicBezTo>
                  <a:pt x="16944" y="12456"/>
                  <a:pt x="16921" y="12411"/>
                  <a:pt x="16892" y="12411"/>
                </a:cubicBezTo>
                <a:close/>
                <a:moveTo>
                  <a:pt x="17741" y="12411"/>
                </a:moveTo>
                <a:cubicBezTo>
                  <a:pt x="17712" y="12411"/>
                  <a:pt x="17689" y="12456"/>
                  <a:pt x="17689" y="12514"/>
                </a:cubicBezTo>
                <a:lnTo>
                  <a:pt x="17689" y="12734"/>
                </a:lnTo>
                <a:cubicBezTo>
                  <a:pt x="17689" y="12791"/>
                  <a:pt x="17712" y="12838"/>
                  <a:pt x="17741" y="12838"/>
                </a:cubicBezTo>
                <a:cubicBezTo>
                  <a:pt x="17770" y="12838"/>
                  <a:pt x="17794" y="12791"/>
                  <a:pt x="17794" y="12734"/>
                </a:cubicBezTo>
                <a:lnTo>
                  <a:pt x="17794" y="12514"/>
                </a:lnTo>
                <a:cubicBezTo>
                  <a:pt x="17794" y="12456"/>
                  <a:pt x="17770" y="12411"/>
                  <a:pt x="17741" y="12411"/>
                </a:cubicBezTo>
                <a:close/>
                <a:moveTo>
                  <a:pt x="18055" y="12411"/>
                </a:moveTo>
                <a:cubicBezTo>
                  <a:pt x="18026" y="12411"/>
                  <a:pt x="18002" y="12456"/>
                  <a:pt x="18002" y="12514"/>
                </a:cubicBezTo>
                <a:lnTo>
                  <a:pt x="18002" y="12734"/>
                </a:lnTo>
                <a:cubicBezTo>
                  <a:pt x="18002" y="12791"/>
                  <a:pt x="18026" y="12838"/>
                  <a:pt x="18055" y="12838"/>
                </a:cubicBezTo>
                <a:cubicBezTo>
                  <a:pt x="18085" y="12838"/>
                  <a:pt x="18108" y="12791"/>
                  <a:pt x="18108" y="12734"/>
                </a:cubicBezTo>
                <a:lnTo>
                  <a:pt x="18108" y="12514"/>
                </a:lnTo>
                <a:cubicBezTo>
                  <a:pt x="18108" y="12456"/>
                  <a:pt x="18085" y="12411"/>
                  <a:pt x="18055" y="12411"/>
                </a:cubicBezTo>
                <a:close/>
                <a:moveTo>
                  <a:pt x="18905" y="12411"/>
                </a:moveTo>
                <a:cubicBezTo>
                  <a:pt x="18876" y="12411"/>
                  <a:pt x="18852" y="12456"/>
                  <a:pt x="18852" y="12514"/>
                </a:cubicBezTo>
                <a:lnTo>
                  <a:pt x="18852" y="12734"/>
                </a:lnTo>
                <a:cubicBezTo>
                  <a:pt x="18852" y="12791"/>
                  <a:pt x="18876" y="12838"/>
                  <a:pt x="18905" y="12838"/>
                </a:cubicBezTo>
                <a:cubicBezTo>
                  <a:pt x="18934" y="12838"/>
                  <a:pt x="18958" y="12791"/>
                  <a:pt x="18958" y="12734"/>
                </a:cubicBezTo>
                <a:lnTo>
                  <a:pt x="18958" y="12514"/>
                </a:lnTo>
                <a:cubicBezTo>
                  <a:pt x="18958" y="12456"/>
                  <a:pt x="18934" y="12411"/>
                  <a:pt x="18905" y="12411"/>
                </a:cubicBezTo>
                <a:close/>
                <a:moveTo>
                  <a:pt x="19220" y="12411"/>
                </a:moveTo>
                <a:cubicBezTo>
                  <a:pt x="19191" y="12411"/>
                  <a:pt x="19167" y="12456"/>
                  <a:pt x="19167" y="12514"/>
                </a:cubicBezTo>
                <a:lnTo>
                  <a:pt x="19167" y="12734"/>
                </a:lnTo>
                <a:cubicBezTo>
                  <a:pt x="19167" y="12791"/>
                  <a:pt x="19191" y="12838"/>
                  <a:pt x="19220" y="12838"/>
                </a:cubicBezTo>
                <a:cubicBezTo>
                  <a:pt x="19249" y="12838"/>
                  <a:pt x="19273" y="12791"/>
                  <a:pt x="19273" y="12734"/>
                </a:cubicBezTo>
                <a:lnTo>
                  <a:pt x="19273" y="12514"/>
                </a:lnTo>
                <a:cubicBezTo>
                  <a:pt x="19273" y="12456"/>
                  <a:pt x="19249" y="12411"/>
                  <a:pt x="19220" y="12411"/>
                </a:cubicBezTo>
                <a:close/>
                <a:moveTo>
                  <a:pt x="20069" y="12411"/>
                </a:moveTo>
                <a:cubicBezTo>
                  <a:pt x="20040" y="12411"/>
                  <a:pt x="20016" y="12456"/>
                  <a:pt x="20016" y="12514"/>
                </a:cubicBezTo>
                <a:lnTo>
                  <a:pt x="20016" y="12734"/>
                </a:lnTo>
                <a:cubicBezTo>
                  <a:pt x="20016" y="12791"/>
                  <a:pt x="20040" y="12838"/>
                  <a:pt x="20069" y="12838"/>
                </a:cubicBezTo>
                <a:cubicBezTo>
                  <a:pt x="20099" y="12838"/>
                  <a:pt x="20122" y="12791"/>
                  <a:pt x="20122" y="12734"/>
                </a:cubicBezTo>
                <a:lnTo>
                  <a:pt x="20122" y="12514"/>
                </a:lnTo>
                <a:cubicBezTo>
                  <a:pt x="20122" y="12456"/>
                  <a:pt x="20099" y="12411"/>
                  <a:pt x="20069" y="12411"/>
                </a:cubicBezTo>
                <a:close/>
                <a:moveTo>
                  <a:pt x="20384" y="12411"/>
                </a:moveTo>
                <a:cubicBezTo>
                  <a:pt x="20355" y="12411"/>
                  <a:pt x="20331" y="12456"/>
                  <a:pt x="20331" y="12514"/>
                </a:cubicBezTo>
                <a:lnTo>
                  <a:pt x="20331" y="12734"/>
                </a:lnTo>
                <a:cubicBezTo>
                  <a:pt x="20331" y="12791"/>
                  <a:pt x="20355" y="12838"/>
                  <a:pt x="20384" y="12838"/>
                </a:cubicBezTo>
                <a:cubicBezTo>
                  <a:pt x="20413" y="12838"/>
                  <a:pt x="20436" y="12791"/>
                  <a:pt x="20436" y="12734"/>
                </a:cubicBezTo>
                <a:lnTo>
                  <a:pt x="20436" y="12514"/>
                </a:lnTo>
                <a:cubicBezTo>
                  <a:pt x="20436" y="12456"/>
                  <a:pt x="20413" y="12411"/>
                  <a:pt x="20384" y="12411"/>
                </a:cubicBezTo>
                <a:close/>
                <a:moveTo>
                  <a:pt x="21234" y="12411"/>
                </a:moveTo>
                <a:cubicBezTo>
                  <a:pt x="21204" y="12411"/>
                  <a:pt x="21181" y="12456"/>
                  <a:pt x="21181" y="12514"/>
                </a:cubicBezTo>
                <a:lnTo>
                  <a:pt x="21181" y="12734"/>
                </a:lnTo>
                <a:cubicBezTo>
                  <a:pt x="21181" y="12791"/>
                  <a:pt x="21204" y="12838"/>
                  <a:pt x="21234" y="12838"/>
                </a:cubicBezTo>
                <a:cubicBezTo>
                  <a:pt x="21263" y="12838"/>
                  <a:pt x="21285" y="12791"/>
                  <a:pt x="21285" y="12734"/>
                </a:cubicBezTo>
                <a:lnTo>
                  <a:pt x="21285" y="12514"/>
                </a:lnTo>
                <a:cubicBezTo>
                  <a:pt x="21285" y="12456"/>
                  <a:pt x="21263" y="12411"/>
                  <a:pt x="21234" y="12411"/>
                </a:cubicBezTo>
                <a:close/>
                <a:moveTo>
                  <a:pt x="21547" y="12411"/>
                </a:moveTo>
                <a:cubicBezTo>
                  <a:pt x="21518" y="12411"/>
                  <a:pt x="21495" y="12456"/>
                  <a:pt x="21495" y="12514"/>
                </a:cubicBezTo>
                <a:lnTo>
                  <a:pt x="21495" y="12734"/>
                </a:lnTo>
                <a:cubicBezTo>
                  <a:pt x="21495" y="12791"/>
                  <a:pt x="21518" y="12838"/>
                  <a:pt x="21547" y="12838"/>
                </a:cubicBezTo>
                <a:cubicBezTo>
                  <a:pt x="21576" y="12838"/>
                  <a:pt x="21600" y="12791"/>
                  <a:pt x="21600" y="12734"/>
                </a:cubicBezTo>
                <a:lnTo>
                  <a:pt x="21600" y="12514"/>
                </a:lnTo>
                <a:cubicBezTo>
                  <a:pt x="21600" y="12456"/>
                  <a:pt x="21576" y="12411"/>
                  <a:pt x="21547" y="12411"/>
                </a:cubicBezTo>
                <a:close/>
                <a:moveTo>
                  <a:pt x="53" y="13141"/>
                </a:moveTo>
                <a:cubicBezTo>
                  <a:pt x="24" y="13141"/>
                  <a:pt x="0" y="13186"/>
                  <a:pt x="0" y="13244"/>
                </a:cubicBezTo>
                <a:lnTo>
                  <a:pt x="0" y="13464"/>
                </a:lnTo>
                <a:cubicBezTo>
                  <a:pt x="0" y="13521"/>
                  <a:pt x="24" y="13568"/>
                  <a:pt x="53" y="13568"/>
                </a:cubicBezTo>
                <a:cubicBezTo>
                  <a:pt x="82" y="13568"/>
                  <a:pt x="106" y="13521"/>
                  <a:pt x="106" y="13464"/>
                </a:cubicBezTo>
                <a:lnTo>
                  <a:pt x="106" y="13244"/>
                </a:lnTo>
                <a:cubicBezTo>
                  <a:pt x="106" y="13186"/>
                  <a:pt x="82" y="13141"/>
                  <a:pt x="53" y="13141"/>
                </a:cubicBezTo>
                <a:close/>
                <a:moveTo>
                  <a:pt x="367" y="13141"/>
                </a:moveTo>
                <a:cubicBezTo>
                  <a:pt x="338" y="13141"/>
                  <a:pt x="315" y="13186"/>
                  <a:pt x="315" y="13244"/>
                </a:cubicBezTo>
                <a:lnTo>
                  <a:pt x="315" y="13464"/>
                </a:lnTo>
                <a:cubicBezTo>
                  <a:pt x="315" y="13521"/>
                  <a:pt x="338" y="13568"/>
                  <a:pt x="367" y="13568"/>
                </a:cubicBezTo>
                <a:cubicBezTo>
                  <a:pt x="397" y="13568"/>
                  <a:pt x="420" y="13521"/>
                  <a:pt x="420" y="13464"/>
                </a:cubicBezTo>
                <a:lnTo>
                  <a:pt x="420" y="13244"/>
                </a:lnTo>
                <a:cubicBezTo>
                  <a:pt x="420" y="13186"/>
                  <a:pt x="397" y="13141"/>
                  <a:pt x="367" y="13141"/>
                </a:cubicBezTo>
                <a:close/>
                <a:moveTo>
                  <a:pt x="1217" y="13141"/>
                </a:moveTo>
                <a:cubicBezTo>
                  <a:pt x="1188" y="13141"/>
                  <a:pt x="1164" y="13186"/>
                  <a:pt x="1164" y="13244"/>
                </a:cubicBezTo>
                <a:lnTo>
                  <a:pt x="1164" y="13464"/>
                </a:lnTo>
                <a:cubicBezTo>
                  <a:pt x="1164" y="13521"/>
                  <a:pt x="1188" y="13568"/>
                  <a:pt x="1217" y="13568"/>
                </a:cubicBezTo>
                <a:cubicBezTo>
                  <a:pt x="1246" y="13568"/>
                  <a:pt x="1270" y="13521"/>
                  <a:pt x="1270" y="13464"/>
                </a:cubicBezTo>
                <a:lnTo>
                  <a:pt x="1270" y="13244"/>
                </a:lnTo>
                <a:cubicBezTo>
                  <a:pt x="1270" y="13186"/>
                  <a:pt x="1246" y="13141"/>
                  <a:pt x="1217" y="13141"/>
                </a:cubicBezTo>
                <a:close/>
                <a:moveTo>
                  <a:pt x="1532" y="13141"/>
                </a:moveTo>
                <a:cubicBezTo>
                  <a:pt x="1503" y="13141"/>
                  <a:pt x="1479" y="13186"/>
                  <a:pt x="1479" y="13244"/>
                </a:cubicBezTo>
                <a:lnTo>
                  <a:pt x="1479" y="13464"/>
                </a:lnTo>
                <a:cubicBezTo>
                  <a:pt x="1479" y="13521"/>
                  <a:pt x="1503" y="13568"/>
                  <a:pt x="1532" y="13568"/>
                </a:cubicBezTo>
                <a:cubicBezTo>
                  <a:pt x="1561" y="13568"/>
                  <a:pt x="1584" y="13521"/>
                  <a:pt x="1584" y="13464"/>
                </a:cubicBezTo>
                <a:lnTo>
                  <a:pt x="1584" y="13244"/>
                </a:lnTo>
                <a:cubicBezTo>
                  <a:pt x="1584" y="13186"/>
                  <a:pt x="1561" y="13141"/>
                  <a:pt x="1532" y="13141"/>
                </a:cubicBezTo>
                <a:close/>
                <a:moveTo>
                  <a:pt x="2380" y="13141"/>
                </a:moveTo>
                <a:cubicBezTo>
                  <a:pt x="2351" y="13141"/>
                  <a:pt x="2329" y="13186"/>
                  <a:pt x="2329" y="13244"/>
                </a:cubicBezTo>
                <a:lnTo>
                  <a:pt x="2329" y="13464"/>
                </a:lnTo>
                <a:cubicBezTo>
                  <a:pt x="2329" y="13521"/>
                  <a:pt x="2351" y="13568"/>
                  <a:pt x="2380" y="13568"/>
                </a:cubicBezTo>
                <a:cubicBezTo>
                  <a:pt x="2409" y="13568"/>
                  <a:pt x="2433" y="13521"/>
                  <a:pt x="2433" y="13464"/>
                </a:cubicBezTo>
                <a:lnTo>
                  <a:pt x="2433" y="13244"/>
                </a:lnTo>
                <a:cubicBezTo>
                  <a:pt x="2433" y="13186"/>
                  <a:pt x="2409" y="13141"/>
                  <a:pt x="2380" y="13141"/>
                </a:cubicBezTo>
                <a:close/>
                <a:moveTo>
                  <a:pt x="2695" y="13141"/>
                </a:moveTo>
                <a:cubicBezTo>
                  <a:pt x="2666" y="13141"/>
                  <a:pt x="2643" y="13186"/>
                  <a:pt x="2643" y="13244"/>
                </a:cubicBezTo>
                <a:lnTo>
                  <a:pt x="2643" y="13464"/>
                </a:lnTo>
                <a:cubicBezTo>
                  <a:pt x="2643" y="13521"/>
                  <a:pt x="2666" y="13568"/>
                  <a:pt x="2695" y="13568"/>
                </a:cubicBezTo>
                <a:cubicBezTo>
                  <a:pt x="2724" y="13568"/>
                  <a:pt x="2748" y="13521"/>
                  <a:pt x="2748" y="13464"/>
                </a:cubicBezTo>
                <a:lnTo>
                  <a:pt x="2748" y="13244"/>
                </a:lnTo>
                <a:cubicBezTo>
                  <a:pt x="2748" y="13186"/>
                  <a:pt x="2724" y="13141"/>
                  <a:pt x="2695" y="13141"/>
                </a:cubicBezTo>
                <a:close/>
                <a:moveTo>
                  <a:pt x="3545" y="13141"/>
                </a:moveTo>
                <a:cubicBezTo>
                  <a:pt x="3516" y="13141"/>
                  <a:pt x="3492" y="13186"/>
                  <a:pt x="3492" y="13244"/>
                </a:cubicBezTo>
                <a:lnTo>
                  <a:pt x="3492" y="13464"/>
                </a:lnTo>
                <a:cubicBezTo>
                  <a:pt x="3492" y="13521"/>
                  <a:pt x="3516" y="13568"/>
                  <a:pt x="3545" y="13568"/>
                </a:cubicBezTo>
                <a:cubicBezTo>
                  <a:pt x="3574" y="13568"/>
                  <a:pt x="3598" y="13521"/>
                  <a:pt x="3598" y="13464"/>
                </a:cubicBezTo>
                <a:lnTo>
                  <a:pt x="3598" y="13244"/>
                </a:lnTo>
                <a:cubicBezTo>
                  <a:pt x="3598" y="13186"/>
                  <a:pt x="3574" y="13141"/>
                  <a:pt x="3545" y="13141"/>
                </a:cubicBezTo>
                <a:close/>
                <a:moveTo>
                  <a:pt x="3859" y="13141"/>
                </a:moveTo>
                <a:cubicBezTo>
                  <a:pt x="3830" y="13141"/>
                  <a:pt x="3806" y="13186"/>
                  <a:pt x="3806" y="13244"/>
                </a:cubicBezTo>
                <a:lnTo>
                  <a:pt x="3806" y="13464"/>
                </a:lnTo>
                <a:cubicBezTo>
                  <a:pt x="3806" y="13521"/>
                  <a:pt x="3830" y="13568"/>
                  <a:pt x="3859" y="13568"/>
                </a:cubicBezTo>
                <a:cubicBezTo>
                  <a:pt x="3888" y="13568"/>
                  <a:pt x="3912" y="13521"/>
                  <a:pt x="3912" y="13464"/>
                </a:cubicBezTo>
                <a:lnTo>
                  <a:pt x="3912" y="13244"/>
                </a:lnTo>
                <a:cubicBezTo>
                  <a:pt x="3912" y="13186"/>
                  <a:pt x="3888" y="13141"/>
                  <a:pt x="3859" y="13141"/>
                </a:cubicBezTo>
                <a:close/>
                <a:moveTo>
                  <a:pt x="4709" y="13141"/>
                </a:moveTo>
                <a:cubicBezTo>
                  <a:pt x="4680" y="13141"/>
                  <a:pt x="4656" y="13186"/>
                  <a:pt x="4656" y="13244"/>
                </a:cubicBezTo>
                <a:lnTo>
                  <a:pt x="4656" y="13464"/>
                </a:lnTo>
                <a:cubicBezTo>
                  <a:pt x="4656" y="13521"/>
                  <a:pt x="4680" y="13568"/>
                  <a:pt x="4709" y="13568"/>
                </a:cubicBezTo>
                <a:cubicBezTo>
                  <a:pt x="4738" y="13568"/>
                  <a:pt x="4762" y="13521"/>
                  <a:pt x="4762" y="13464"/>
                </a:cubicBezTo>
                <a:lnTo>
                  <a:pt x="4762" y="13244"/>
                </a:lnTo>
                <a:cubicBezTo>
                  <a:pt x="4762" y="13186"/>
                  <a:pt x="4738" y="13141"/>
                  <a:pt x="4709" y="13141"/>
                </a:cubicBezTo>
                <a:close/>
                <a:moveTo>
                  <a:pt x="5023" y="13141"/>
                </a:moveTo>
                <a:cubicBezTo>
                  <a:pt x="4994" y="13141"/>
                  <a:pt x="4970" y="13186"/>
                  <a:pt x="4970" y="13244"/>
                </a:cubicBezTo>
                <a:lnTo>
                  <a:pt x="4970" y="13464"/>
                </a:lnTo>
                <a:cubicBezTo>
                  <a:pt x="4970" y="13521"/>
                  <a:pt x="4994" y="13568"/>
                  <a:pt x="5023" y="13568"/>
                </a:cubicBezTo>
                <a:cubicBezTo>
                  <a:pt x="5053" y="13568"/>
                  <a:pt x="5076" y="13521"/>
                  <a:pt x="5076" y="13464"/>
                </a:cubicBezTo>
                <a:lnTo>
                  <a:pt x="5076" y="13244"/>
                </a:lnTo>
                <a:cubicBezTo>
                  <a:pt x="5076" y="13186"/>
                  <a:pt x="5053" y="13141"/>
                  <a:pt x="5023" y="13141"/>
                </a:cubicBezTo>
                <a:close/>
                <a:moveTo>
                  <a:pt x="5873" y="13141"/>
                </a:moveTo>
                <a:cubicBezTo>
                  <a:pt x="5844" y="13141"/>
                  <a:pt x="5820" y="13186"/>
                  <a:pt x="5820" y="13244"/>
                </a:cubicBezTo>
                <a:lnTo>
                  <a:pt x="5820" y="13464"/>
                </a:lnTo>
                <a:cubicBezTo>
                  <a:pt x="5820" y="13521"/>
                  <a:pt x="5844" y="13568"/>
                  <a:pt x="5873" y="13568"/>
                </a:cubicBezTo>
                <a:cubicBezTo>
                  <a:pt x="5902" y="13568"/>
                  <a:pt x="5926" y="13521"/>
                  <a:pt x="5926" y="13464"/>
                </a:cubicBezTo>
                <a:lnTo>
                  <a:pt x="5926" y="13244"/>
                </a:lnTo>
                <a:cubicBezTo>
                  <a:pt x="5926" y="13186"/>
                  <a:pt x="5902" y="13141"/>
                  <a:pt x="5873" y="13141"/>
                </a:cubicBezTo>
                <a:close/>
                <a:moveTo>
                  <a:pt x="6188" y="13141"/>
                </a:moveTo>
                <a:cubicBezTo>
                  <a:pt x="6159" y="13141"/>
                  <a:pt x="6135" y="13186"/>
                  <a:pt x="6135" y="13244"/>
                </a:cubicBezTo>
                <a:lnTo>
                  <a:pt x="6135" y="13464"/>
                </a:lnTo>
                <a:cubicBezTo>
                  <a:pt x="6135" y="13521"/>
                  <a:pt x="6159" y="13568"/>
                  <a:pt x="6188" y="13568"/>
                </a:cubicBezTo>
                <a:cubicBezTo>
                  <a:pt x="6217" y="13568"/>
                  <a:pt x="6240" y="13521"/>
                  <a:pt x="6240" y="13464"/>
                </a:cubicBezTo>
                <a:lnTo>
                  <a:pt x="6240" y="13244"/>
                </a:lnTo>
                <a:cubicBezTo>
                  <a:pt x="6240" y="13186"/>
                  <a:pt x="6217" y="13141"/>
                  <a:pt x="6188" y="13141"/>
                </a:cubicBezTo>
                <a:close/>
                <a:moveTo>
                  <a:pt x="7036" y="13141"/>
                </a:moveTo>
                <a:cubicBezTo>
                  <a:pt x="7007" y="13141"/>
                  <a:pt x="6984" y="13186"/>
                  <a:pt x="6984" y="13244"/>
                </a:cubicBezTo>
                <a:lnTo>
                  <a:pt x="6984" y="13464"/>
                </a:lnTo>
                <a:cubicBezTo>
                  <a:pt x="6984" y="13521"/>
                  <a:pt x="7007" y="13568"/>
                  <a:pt x="7036" y="13568"/>
                </a:cubicBezTo>
                <a:cubicBezTo>
                  <a:pt x="7065" y="13568"/>
                  <a:pt x="7089" y="13521"/>
                  <a:pt x="7089" y="13464"/>
                </a:cubicBezTo>
                <a:lnTo>
                  <a:pt x="7089" y="13244"/>
                </a:lnTo>
                <a:cubicBezTo>
                  <a:pt x="7089" y="13186"/>
                  <a:pt x="7065" y="13141"/>
                  <a:pt x="7036" y="13141"/>
                </a:cubicBezTo>
                <a:close/>
                <a:moveTo>
                  <a:pt x="7351" y="13141"/>
                </a:moveTo>
                <a:cubicBezTo>
                  <a:pt x="7322" y="13141"/>
                  <a:pt x="7299" y="13186"/>
                  <a:pt x="7299" y="13244"/>
                </a:cubicBezTo>
                <a:lnTo>
                  <a:pt x="7299" y="13464"/>
                </a:lnTo>
                <a:cubicBezTo>
                  <a:pt x="7299" y="13521"/>
                  <a:pt x="7322" y="13568"/>
                  <a:pt x="7351" y="13568"/>
                </a:cubicBezTo>
                <a:cubicBezTo>
                  <a:pt x="7380" y="13568"/>
                  <a:pt x="7404" y="13521"/>
                  <a:pt x="7404" y="13464"/>
                </a:cubicBezTo>
                <a:lnTo>
                  <a:pt x="7404" y="13244"/>
                </a:lnTo>
                <a:cubicBezTo>
                  <a:pt x="7404" y="13186"/>
                  <a:pt x="7380" y="13141"/>
                  <a:pt x="7351" y="13141"/>
                </a:cubicBezTo>
                <a:close/>
                <a:moveTo>
                  <a:pt x="8201" y="13141"/>
                </a:moveTo>
                <a:cubicBezTo>
                  <a:pt x="8171" y="13141"/>
                  <a:pt x="8148" y="13186"/>
                  <a:pt x="8148" y="13244"/>
                </a:cubicBezTo>
                <a:lnTo>
                  <a:pt x="8148" y="13464"/>
                </a:lnTo>
                <a:cubicBezTo>
                  <a:pt x="8148" y="13521"/>
                  <a:pt x="8171" y="13568"/>
                  <a:pt x="8201" y="13568"/>
                </a:cubicBezTo>
                <a:cubicBezTo>
                  <a:pt x="8230" y="13568"/>
                  <a:pt x="8254" y="13521"/>
                  <a:pt x="8254" y="13464"/>
                </a:cubicBezTo>
                <a:lnTo>
                  <a:pt x="8254" y="13244"/>
                </a:lnTo>
                <a:cubicBezTo>
                  <a:pt x="8254" y="13186"/>
                  <a:pt x="8230" y="13141"/>
                  <a:pt x="8201" y="13141"/>
                </a:cubicBezTo>
                <a:close/>
                <a:moveTo>
                  <a:pt x="8515" y="13141"/>
                </a:moveTo>
                <a:cubicBezTo>
                  <a:pt x="8486" y="13141"/>
                  <a:pt x="8462" y="13186"/>
                  <a:pt x="8462" y="13244"/>
                </a:cubicBezTo>
                <a:lnTo>
                  <a:pt x="8462" y="13464"/>
                </a:lnTo>
                <a:cubicBezTo>
                  <a:pt x="8462" y="13521"/>
                  <a:pt x="8486" y="13568"/>
                  <a:pt x="8515" y="13568"/>
                </a:cubicBezTo>
                <a:cubicBezTo>
                  <a:pt x="8544" y="13568"/>
                  <a:pt x="8568" y="13521"/>
                  <a:pt x="8568" y="13464"/>
                </a:cubicBezTo>
                <a:lnTo>
                  <a:pt x="8568" y="13244"/>
                </a:lnTo>
                <a:cubicBezTo>
                  <a:pt x="8568" y="13186"/>
                  <a:pt x="8544" y="13141"/>
                  <a:pt x="8515" y="13141"/>
                </a:cubicBezTo>
                <a:close/>
                <a:moveTo>
                  <a:pt x="9365" y="13141"/>
                </a:moveTo>
                <a:cubicBezTo>
                  <a:pt x="9336" y="13141"/>
                  <a:pt x="9312" y="13186"/>
                  <a:pt x="9312" y="13244"/>
                </a:cubicBezTo>
                <a:lnTo>
                  <a:pt x="9312" y="13464"/>
                </a:lnTo>
                <a:cubicBezTo>
                  <a:pt x="9312" y="13521"/>
                  <a:pt x="9336" y="13568"/>
                  <a:pt x="9365" y="13568"/>
                </a:cubicBezTo>
                <a:cubicBezTo>
                  <a:pt x="9394" y="13568"/>
                  <a:pt x="9418" y="13521"/>
                  <a:pt x="9418" y="13464"/>
                </a:cubicBezTo>
                <a:lnTo>
                  <a:pt x="9418" y="13244"/>
                </a:lnTo>
                <a:cubicBezTo>
                  <a:pt x="9418" y="13186"/>
                  <a:pt x="9394" y="13141"/>
                  <a:pt x="9365" y="13141"/>
                </a:cubicBezTo>
                <a:close/>
                <a:moveTo>
                  <a:pt x="9679" y="13141"/>
                </a:moveTo>
                <a:cubicBezTo>
                  <a:pt x="9650" y="13141"/>
                  <a:pt x="9626" y="13186"/>
                  <a:pt x="9626" y="13244"/>
                </a:cubicBezTo>
                <a:lnTo>
                  <a:pt x="9626" y="13464"/>
                </a:lnTo>
                <a:cubicBezTo>
                  <a:pt x="9626" y="13521"/>
                  <a:pt x="9650" y="13568"/>
                  <a:pt x="9679" y="13568"/>
                </a:cubicBezTo>
                <a:cubicBezTo>
                  <a:pt x="9708" y="13568"/>
                  <a:pt x="9732" y="13521"/>
                  <a:pt x="9732" y="13464"/>
                </a:cubicBezTo>
                <a:lnTo>
                  <a:pt x="9732" y="13244"/>
                </a:lnTo>
                <a:cubicBezTo>
                  <a:pt x="9732" y="13186"/>
                  <a:pt x="9708" y="13141"/>
                  <a:pt x="9679" y="13141"/>
                </a:cubicBezTo>
                <a:close/>
                <a:moveTo>
                  <a:pt x="10529" y="13141"/>
                </a:moveTo>
                <a:cubicBezTo>
                  <a:pt x="10500" y="13141"/>
                  <a:pt x="10476" y="13186"/>
                  <a:pt x="10476" y="13244"/>
                </a:cubicBezTo>
                <a:lnTo>
                  <a:pt x="10476" y="13464"/>
                </a:lnTo>
                <a:cubicBezTo>
                  <a:pt x="10476" y="13521"/>
                  <a:pt x="10500" y="13568"/>
                  <a:pt x="10529" y="13568"/>
                </a:cubicBezTo>
                <a:cubicBezTo>
                  <a:pt x="10558" y="13568"/>
                  <a:pt x="10582" y="13521"/>
                  <a:pt x="10582" y="13464"/>
                </a:cubicBezTo>
                <a:lnTo>
                  <a:pt x="10582" y="13244"/>
                </a:lnTo>
                <a:cubicBezTo>
                  <a:pt x="10582" y="13186"/>
                  <a:pt x="10558" y="13141"/>
                  <a:pt x="10529" y="13141"/>
                </a:cubicBezTo>
                <a:close/>
                <a:moveTo>
                  <a:pt x="10844" y="13141"/>
                </a:moveTo>
                <a:cubicBezTo>
                  <a:pt x="10814" y="13141"/>
                  <a:pt x="10791" y="13186"/>
                  <a:pt x="10791" y="13244"/>
                </a:cubicBezTo>
                <a:lnTo>
                  <a:pt x="10791" y="13464"/>
                </a:lnTo>
                <a:cubicBezTo>
                  <a:pt x="10791" y="13521"/>
                  <a:pt x="10814" y="13568"/>
                  <a:pt x="10844" y="13568"/>
                </a:cubicBezTo>
                <a:cubicBezTo>
                  <a:pt x="10873" y="13568"/>
                  <a:pt x="10895" y="13521"/>
                  <a:pt x="10895" y="13464"/>
                </a:cubicBezTo>
                <a:lnTo>
                  <a:pt x="10895" y="13244"/>
                </a:lnTo>
                <a:cubicBezTo>
                  <a:pt x="10895" y="13186"/>
                  <a:pt x="10873" y="13141"/>
                  <a:pt x="10844" y="13141"/>
                </a:cubicBezTo>
                <a:close/>
                <a:moveTo>
                  <a:pt x="11692" y="13141"/>
                </a:moveTo>
                <a:cubicBezTo>
                  <a:pt x="11663" y="13141"/>
                  <a:pt x="11640" y="13186"/>
                  <a:pt x="11640" y="13244"/>
                </a:cubicBezTo>
                <a:lnTo>
                  <a:pt x="11640" y="13464"/>
                </a:lnTo>
                <a:cubicBezTo>
                  <a:pt x="11640" y="13521"/>
                  <a:pt x="11663" y="13568"/>
                  <a:pt x="11692" y="13568"/>
                </a:cubicBezTo>
                <a:cubicBezTo>
                  <a:pt x="11721" y="13568"/>
                  <a:pt x="11745" y="13521"/>
                  <a:pt x="11745" y="13464"/>
                </a:cubicBezTo>
                <a:lnTo>
                  <a:pt x="11745" y="13244"/>
                </a:lnTo>
                <a:cubicBezTo>
                  <a:pt x="11745" y="13186"/>
                  <a:pt x="11721" y="13141"/>
                  <a:pt x="11692" y="13141"/>
                </a:cubicBezTo>
                <a:close/>
                <a:moveTo>
                  <a:pt x="12007" y="13141"/>
                </a:moveTo>
                <a:cubicBezTo>
                  <a:pt x="11978" y="13141"/>
                  <a:pt x="11955" y="13186"/>
                  <a:pt x="11955" y="13244"/>
                </a:cubicBezTo>
                <a:lnTo>
                  <a:pt x="11955" y="13464"/>
                </a:lnTo>
                <a:cubicBezTo>
                  <a:pt x="11955" y="13521"/>
                  <a:pt x="11978" y="13568"/>
                  <a:pt x="12007" y="13568"/>
                </a:cubicBezTo>
                <a:cubicBezTo>
                  <a:pt x="12036" y="13568"/>
                  <a:pt x="12060" y="13521"/>
                  <a:pt x="12060" y="13464"/>
                </a:cubicBezTo>
                <a:lnTo>
                  <a:pt x="12060" y="13244"/>
                </a:lnTo>
                <a:cubicBezTo>
                  <a:pt x="12060" y="13186"/>
                  <a:pt x="12036" y="13141"/>
                  <a:pt x="12007" y="13141"/>
                </a:cubicBezTo>
                <a:close/>
                <a:moveTo>
                  <a:pt x="12856" y="13141"/>
                </a:moveTo>
                <a:cubicBezTo>
                  <a:pt x="12827" y="13141"/>
                  <a:pt x="12804" y="13186"/>
                  <a:pt x="12804" y="13244"/>
                </a:cubicBezTo>
                <a:lnTo>
                  <a:pt x="12804" y="13464"/>
                </a:lnTo>
                <a:cubicBezTo>
                  <a:pt x="12804" y="13521"/>
                  <a:pt x="12827" y="13568"/>
                  <a:pt x="12856" y="13568"/>
                </a:cubicBezTo>
                <a:cubicBezTo>
                  <a:pt x="12886" y="13568"/>
                  <a:pt x="12909" y="13521"/>
                  <a:pt x="12909" y="13464"/>
                </a:cubicBezTo>
                <a:lnTo>
                  <a:pt x="12909" y="13244"/>
                </a:lnTo>
                <a:cubicBezTo>
                  <a:pt x="12909" y="13186"/>
                  <a:pt x="12886" y="13141"/>
                  <a:pt x="12856" y="13141"/>
                </a:cubicBezTo>
                <a:close/>
                <a:moveTo>
                  <a:pt x="13171" y="13141"/>
                </a:moveTo>
                <a:cubicBezTo>
                  <a:pt x="13142" y="13141"/>
                  <a:pt x="13118" y="13186"/>
                  <a:pt x="13118" y="13244"/>
                </a:cubicBezTo>
                <a:lnTo>
                  <a:pt x="13118" y="13464"/>
                </a:lnTo>
                <a:cubicBezTo>
                  <a:pt x="13118" y="13521"/>
                  <a:pt x="13142" y="13568"/>
                  <a:pt x="13171" y="13568"/>
                </a:cubicBezTo>
                <a:cubicBezTo>
                  <a:pt x="13200" y="13568"/>
                  <a:pt x="13224" y="13521"/>
                  <a:pt x="13224" y="13464"/>
                </a:cubicBezTo>
                <a:lnTo>
                  <a:pt x="13224" y="13244"/>
                </a:lnTo>
                <a:cubicBezTo>
                  <a:pt x="13224" y="13186"/>
                  <a:pt x="13200" y="13141"/>
                  <a:pt x="13171" y="13141"/>
                </a:cubicBezTo>
                <a:close/>
                <a:moveTo>
                  <a:pt x="14021" y="13141"/>
                </a:moveTo>
                <a:cubicBezTo>
                  <a:pt x="13992" y="13141"/>
                  <a:pt x="13968" y="13186"/>
                  <a:pt x="13968" y="13244"/>
                </a:cubicBezTo>
                <a:lnTo>
                  <a:pt x="13968" y="13464"/>
                </a:lnTo>
                <a:cubicBezTo>
                  <a:pt x="13968" y="13521"/>
                  <a:pt x="13992" y="13568"/>
                  <a:pt x="14021" y="13568"/>
                </a:cubicBezTo>
                <a:cubicBezTo>
                  <a:pt x="14050" y="13568"/>
                  <a:pt x="14074" y="13521"/>
                  <a:pt x="14074" y="13464"/>
                </a:cubicBezTo>
                <a:lnTo>
                  <a:pt x="14074" y="13244"/>
                </a:lnTo>
                <a:cubicBezTo>
                  <a:pt x="14074" y="13186"/>
                  <a:pt x="14050" y="13141"/>
                  <a:pt x="14021" y="13141"/>
                </a:cubicBezTo>
                <a:close/>
                <a:moveTo>
                  <a:pt x="14335" y="13141"/>
                </a:moveTo>
                <a:cubicBezTo>
                  <a:pt x="14306" y="13141"/>
                  <a:pt x="14282" y="13186"/>
                  <a:pt x="14282" y="13244"/>
                </a:cubicBezTo>
                <a:lnTo>
                  <a:pt x="14282" y="13464"/>
                </a:lnTo>
                <a:cubicBezTo>
                  <a:pt x="14282" y="13521"/>
                  <a:pt x="14306" y="13568"/>
                  <a:pt x="14335" y="13568"/>
                </a:cubicBezTo>
                <a:cubicBezTo>
                  <a:pt x="14364" y="13568"/>
                  <a:pt x="14388" y="13521"/>
                  <a:pt x="14388" y="13464"/>
                </a:cubicBezTo>
                <a:lnTo>
                  <a:pt x="14388" y="13244"/>
                </a:lnTo>
                <a:cubicBezTo>
                  <a:pt x="14388" y="13186"/>
                  <a:pt x="14364" y="13141"/>
                  <a:pt x="14335" y="13141"/>
                </a:cubicBezTo>
                <a:close/>
                <a:moveTo>
                  <a:pt x="15185" y="13141"/>
                </a:moveTo>
                <a:cubicBezTo>
                  <a:pt x="15156" y="13141"/>
                  <a:pt x="15132" y="13186"/>
                  <a:pt x="15132" y="13244"/>
                </a:cubicBezTo>
                <a:lnTo>
                  <a:pt x="15132" y="13464"/>
                </a:lnTo>
                <a:cubicBezTo>
                  <a:pt x="15132" y="13521"/>
                  <a:pt x="15156" y="13568"/>
                  <a:pt x="15185" y="13568"/>
                </a:cubicBezTo>
                <a:cubicBezTo>
                  <a:pt x="15214" y="13568"/>
                  <a:pt x="15237" y="13521"/>
                  <a:pt x="15237" y="13464"/>
                </a:cubicBezTo>
                <a:lnTo>
                  <a:pt x="15237" y="13244"/>
                </a:lnTo>
                <a:cubicBezTo>
                  <a:pt x="15237" y="13186"/>
                  <a:pt x="15214" y="13141"/>
                  <a:pt x="15185" y="13141"/>
                </a:cubicBezTo>
                <a:close/>
                <a:moveTo>
                  <a:pt x="15500" y="13141"/>
                </a:moveTo>
                <a:cubicBezTo>
                  <a:pt x="15470" y="13141"/>
                  <a:pt x="15447" y="13186"/>
                  <a:pt x="15447" y="13244"/>
                </a:cubicBezTo>
                <a:lnTo>
                  <a:pt x="15447" y="13464"/>
                </a:lnTo>
                <a:cubicBezTo>
                  <a:pt x="15447" y="13521"/>
                  <a:pt x="15470" y="13568"/>
                  <a:pt x="15500" y="13568"/>
                </a:cubicBezTo>
                <a:cubicBezTo>
                  <a:pt x="15529" y="13568"/>
                  <a:pt x="15551" y="13521"/>
                  <a:pt x="15551" y="13464"/>
                </a:cubicBezTo>
                <a:lnTo>
                  <a:pt x="15551" y="13244"/>
                </a:lnTo>
                <a:cubicBezTo>
                  <a:pt x="15551" y="13186"/>
                  <a:pt x="15529" y="13141"/>
                  <a:pt x="15500" y="13141"/>
                </a:cubicBezTo>
                <a:close/>
                <a:moveTo>
                  <a:pt x="16349" y="13141"/>
                </a:moveTo>
                <a:cubicBezTo>
                  <a:pt x="16320" y="13141"/>
                  <a:pt x="16296" y="13186"/>
                  <a:pt x="16296" y="13244"/>
                </a:cubicBezTo>
                <a:lnTo>
                  <a:pt x="16296" y="13464"/>
                </a:lnTo>
                <a:cubicBezTo>
                  <a:pt x="16296" y="13521"/>
                  <a:pt x="16320" y="13568"/>
                  <a:pt x="16349" y="13568"/>
                </a:cubicBezTo>
                <a:cubicBezTo>
                  <a:pt x="16378" y="13568"/>
                  <a:pt x="16401" y="13521"/>
                  <a:pt x="16401" y="13464"/>
                </a:cubicBezTo>
                <a:lnTo>
                  <a:pt x="16401" y="13244"/>
                </a:lnTo>
                <a:cubicBezTo>
                  <a:pt x="16401" y="13186"/>
                  <a:pt x="16378" y="13141"/>
                  <a:pt x="16349" y="13141"/>
                </a:cubicBezTo>
                <a:close/>
                <a:moveTo>
                  <a:pt x="16663" y="13141"/>
                </a:moveTo>
                <a:cubicBezTo>
                  <a:pt x="16634" y="13141"/>
                  <a:pt x="16611" y="13186"/>
                  <a:pt x="16611" y="13244"/>
                </a:cubicBezTo>
                <a:lnTo>
                  <a:pt x="16611" y="13464"/>
                </a:lnTo>
                <a:cubicBezTo>
                  <a:pt x="16611" y="13521"/>
                  <a:pt x="16634" y="13568"/>
                  <a:pt x="16663" y="13568"/>
                </a:cubicBezTo>
                <a:cubicBezTo>
                  <a:pt x="16692" y="13568"/>
                  <a:pt x="16716" y="13521"/>
                  <a:pt x="16716" y="13464"/>
                </a:cubicBezTo>
                <a:lnTo>
                  <a:pt x="16716" y="13244"/>
                </a:lnTo>
                <a:cubicBezTo>
                  <a:pt x="16716" y="13186"/>
                  <a:pt x="16692" y="13141"/>
                  <a:pt x="16663" y="13141"/>
                </a:cubicBezTo>
                <a:close/>
                <a:moveTo>
                  <a:pt x="17512" y="13141"/>
                </a:moveTo>
                <a:cubicBezTo>
                  <a:pt x="17483" y="13141"/>
                  <a:pt x="17459" y="13186"/>
                  <a:pt x="17459" y="13244"/>
                </a:cubicBezTo>
                <a:lnTo>
                  <a:pt x="17459" y="13464"/>
                </a:lnTo>
                <a:cubicBezTo>
                  <a:pt x="17459" y="13521"/>
                  <a:pt x="17483" y="13568"/>
                  <a:pt x="17512" y="13568"/>
                </a:cubicBezTo>
                <a:cubicBezTo>
                  <a:pt x="17541" y="13568"/>
                  <a:pt x="17565" y="13521"/>
                  <a:pt x="17565" y="13464"/>
                </a:cubicBezTo>
                <a:lnTo>
                  <a:pt x="17565" y="13244"/>
                </a:lnTo>
                <a:cubicBezTo>
                  <a:pt x="17565" y="13186"/>
                  <a:pt x="17541" y="13141"/>
                  <a:pt x="17512" y="13141"/>
                </a:cubicBezTo>
                <a:close/>
                <a:moveTo>
                  <a:pt x="17827" y="13141"/>
                </a:moveTo>
                <a:cubicBezTo>
                  <a:pt x="17798" y="13141"/>
                  <a:pt x="17774" y="13186"/>
                  <a:pt x="17774" y="13244"/>
                </a:cubicBezTo>
                <a:lnTo>
                  <a:pt x="17774" y="13464"/>
                </a:lnTo>
                <a:cubicBezTo>
                  <a:pt x="17774" y="13521"/>
                  <a:pt x="17798" y="13568"/>
                  <a:pt x="17827" y="13568"/>
                </a:cubicBezTo>
                <a:cubicBezTo>
                  <a:pt x="17856" y="13568"/>
                  <a:pt x="17880" y="13521"/>
                  <a:pt x="17880" y="13464"/>
                </a:cubicBezTo>
                <a:lnTo>
                  <a:pt x="17880" y="13244"/>
                </a:lnTo>
                <a:cubicBezTo>
                  <a:pt x="17880" y="13186"/>
                  <a:pt x="17856" y="13141"/>
                  <a:pt x="17827" y="13141"/>
                </a:cubicBezTo>
                <a:close/>
                <a:moveTo>
                  <a:pt x="18677" y="13141"/>
                </a:moveTo>
                <a:cubicBezTo>
                  <a:pt x="18648" y="13141"/>
                  <a:pt x="18624" y="13186"/>
                  <a:pt x="18624" y="13244"/>
                </a:cubicBezTo>
                <a:lnTo>
                  <a:pt x="18624" y="13464"/>
                </a:lnTo>
                <a:cubicBezTo>
                  <a:pt x="18624" y="13521"/>
                  <a:pt x="18648" y="13568"/>
                  <a:pt x="18677" y="13568"/>
                </a:cubicBezTo>
                <a:cubicBezTo>
                  <a:pt x="18706" y="13568"/>
                  <a:pt x="18730" y="13521"/>
                  <a:pt x="18730" y="13464"/>
                </a:cubicBezTo>
                <a:lnTo>
                  <a:pt x="18730" y="13244"/>
                </a:lnTo>
                <a:cubicBezTo>
                  <a:pt x="18730" y="13186"/>
                  <a:pt x="18706" y="13141"/>
                  <a:pt x="18677" y="13141"/>
                </a:cubicBezTo>
                <a:close/>
                <a:moveTo>
                  <a:pt x="18991" y="13141"/>
                </a:moveTo>
                <a:cubicBezTo>
                  <a:pt x="18962" y="13141"/>
                  <a:pt x="18938" y="13186"/>
                  <a:pt x="18938" y="13244"/>
                </a:cubicBezTo>
                <a:lnTo>
                  <a:pt x="18938" y="13464"/>
                </a:lnTo>
                <a:cubicBezTo>
                  <a:pt x="18938" y="13521"/>
                  <a:pt x="18962" y="13568"/>
                  <a:pt x="18991" y="13568"/>
                </a:cubicBezTo>
                <a:cubicBezTo>
                  <a:pt x="19020" y="13568"/>
                  <a:pt x="19044" y="13521"/>
                  <a:pt x="19044" y="13464"/>
                </a:cubicBezTo>
                <a:lnTo>
                  <a:pt x="19044" y="13244"/>
                </a:lnTo>
                <a:cubicBezTo>
                  <a:pt x="19044" y="13186"/>
                  <a:pt x="19020" y="13141"/>
                  <a:pt x="18991" y="13141"/>
                </a:cubicBezTo>
                <a:close/>
                <a:moveTo>
                  <a:pt x="19841" y="13141"/>
                </a:moveTo>
                <a:cubicBezTo>
                  <a:pt x="19812" y="13141"/>
                  <a:pt x="19788" y="13186"/>
                  <a:pt x="19788" y="13244"/>
                </a:cubicBezTo>
                <a:lnTo>
                  <a:pt x="19788" y="13464"/>
                </a:lnTo>
                <a:cubicBezTo>
                  <a:pt x="19788" y="13521"/>
                  <a:pt x="19812" y="13568"/>
                  <a:pt x="19841" y="13568"/>
                </a:cubicBezTo>
                <a:cubicBezTo>
                  <a:pt x="19870" y="13568"/>
                  <a:pt x="19894" y="13521"/>
                  <a:pt x="19894" y="13464"/>
                </a:cubicBezTo>
                <a:lnTo>
                  <a:pt x="19894" y="13244"/>
                </a:lnTo>
                <a:cubicBezTo>
                  <a:pt x="19894" y="13186"/>
                  <a:pt x="19870" y="13141"/>
                  <a:pt x="19841" y="13141"/>
                </a:cubicBezTo>
                <a:close/>
                <a:moveTo>
                  <a:pt x="20155" y="13141"/>
                </a:moveTo>
                <a:cubicBezTo>
                  <a:pt x="20126" y="13141"/>
                  <a:pt x="20102" y="13186"/>
                  <a:pt x="20102" y="13244"/>
                </a:cubicBezTo>
                <a:lnTo>
                  <a:pt x="20102" y="13464"/>
                </a:lnTo>
                <a:cubicBezTo>
                  <a:pt x="20102" y="13521"/>
                  <a:pt x="20126" y="13568"/>
                  <a:pt x="20155" y="13568"/>
                </a:cubicBezTo>
                <a:cubicBezTo>
                  <a:pt x="20184" y="13568"/>
                  <a:pt x="20207" y="13521"/>
                  <a:pt x="20207" y="13464"/>
                </a:cubicBezTo>
                <a:lnTo>
                  <a:pt x="20207" y="13244"/>
                </a:lnTo>
                <a:cubicBezTo>
                  <a:pt x="20207" y="13186"/>
                  <a:pt x="20184" y="13141"/>
                  <a:pt x="20155" y="13141"/>
                </a:cubicBezTo>
                <a:close/>
                <a:moveTo>
                  <a:pt x="21004" y="13141"/>
                </a:moveTo>
                <a:cubicBezTo>
                  <a:pt x="20975" y="13141"/>
                  <a:pt x="20952" y="13186"/>
                  <a:pt x="20952" y="13244"/>
                </a:cubicBezTo>
                <a:lnTo>
                  <a:pt x="20952" y="13464"/>
                </a:lnTo>
                <a:cubicBezTo>
                  <a:pt x="20952" y="13521"/>
                  <a:pt x="20975" y="13568"/>
                  <a:pt x="21004" y="13568"/>
                </a:cubicBezTo>
                <a:cubicBezTo>
                  <a:pt x="21033" y="13568"/>
                  <a:pt x="21057" y="13521"/>
                  <a:pt x="21057" y="13464"/>
                </a:cubicBezTo>
                <a:lnTo>
                  <a:pt x="21057" y="13244"/>
                </a:lnTo>
                <a:cubicBezTo>
                  <a:pt x="21057" y="13186"/>
                  <a:pt x="21033" y="13141"/>
                  <a:pt x="21004" y="13141"/>
                </a:cubicBezTo>
                <a:close/>
                <a:moveTo>
                  <a:pt x="21319" y="13141"/>
                </a:moveTo>
                <a:cubicBezTo>
                  <a:pt x="21289" y="13141"/>
                  <a:pt x="21267" y="13186"/>
                  <a:pt x="21267" y="13244"/>
                </a:cubicBezTo>
                <a:lnTo>
                  <a:pt x="21267" y="13464"/>
                </a:lnTo>
                <a:cubicBezTo>
                  <a:pt x="21267" y="13521"/>
                  <a:pt x="21289" y="13568"/>
                  <a:pt x="21319" y="13568"/>
                </a:cubicBezTo>
                <a:cubicBezTo>
                  <a:pt x="21348" y="13568"/>
                  <a:pt x="21372" y="13521"/>
                  <a:pt x="21372" y="13464"/>
                </a:cubicBezTo>
                <a:lnTo>
                  <a:pt x="21372" y="13244"/>
                </a:lnTo>
                <a:cubicBezTo>
                  <a:pt x="21372" y="13186"/>
                  <a:pt x="21348" y="13141"/>
                  <a:pt x="21319" y="13141"/>
                </a:cubicBezTo>
                <a:close/>
                <a:moveTo>
                  <a:pt x="281" y="13871"/>
                </a:moveTo>
                <a:cubicBezTo>
                  <a:pt x="252" y="13871"/>
                  <a:pt x="228" y="13916"/>
                  <a:pt x="228" y="13974"/>
                </a:cubicBezTo>
                <a:lnTo>
                  <a:pt x="228" y="14194"/>
                </a:lnTo>
                <a:cubicBezTo>
                  <a:pt x="228" y="14251"/>
                  <a:pt x="252" y="14298"/>
                  <a:pt x="281" y="14298"/>
                </a:cubicBezTo>
                <a:cubicBezTo>
                  <a:pt x="311" y="14298"/>
                  <a:pt x="334" y="14251"/>
                  <a:pt x="334" y="14194"/>
                </a:cubicBezTo>
                <a:lnTo>
                  <a:pt x="334" y="13974"/>
                </a:lnTo>
                <a:cubicBezTo>
                  <a:pt x="334" y="13916"/>
                  <a:pt x="311" y="13871"/>
                  <a:pt x="281" y="13871"/>
                </a:cubicBezTo>
                <a:close/>
                <a:moveTo>
                  <a:pt x="596" y="13871"/>
                </a:moveTo>
                <a:cubicBezTo>
                  <a:pt x="567" y="13871"/>
                  <a:pt x="543" y="13916"/>
                  <a:pt x="543" y="13974"/>
                </a:cubicBezTo>
                <a:lnTo>
                  <a:pt x="543" y="14194"/>
                </a:lnTo>
                <a:cubicBezTo>
                  <a:pt x="543" y="14251"/>
                  <a:pt x="567" y="14298"/>
                  <a:pt x="596" y="14298"/>
                </a:cubicBezTo>
                <a:cubicBezTo>
                  <a:pt x="625" y="14298"/>
                  <a:pt x="649" y="14251"/>
                  <a:pt x="649" y="14194"/>
                </a:cubicBezTo>
                <a:lnTo>
                  <a:pt x="649" y="13974"/>
                </a:lnTo>
                <a:cubicBezTo>
                  <a:pt x="649" y="13916"/>
                  <a:pt x="625" y="13871"/>
                  <a:pt x="596" y="13871"/>
                </a:cubicBezTo>
                <a:close/>
                <a:moveTo>
                  <a:pt x="1446" y="13871"/>
                </a:moveTo>
                <a:cubicBezTo>
                  <a:pt x="1417" y="13871"/>
                  <a:pt x="1393" y="13916"/>
                  <a:pt x="1393" y="13974"/>
                </a:cubicBezTo>
                <a:lnTo>
                  <a:pt x="1393" y="14194"/>
                </a:lnTo>
                <a:cubicBezTo>
                  <a:pt x="1393" y="14251"/>
                  <a:pt x="1417" y="14298"/>
                  <a:pt x="1446" y="14298"/>
                </a:cubicBezTo>
                <a:cubicBezTo>
                  <a:pt x="1475" y="14298"/>
                  <a:pt x="1499" y="14251"/>
                  <a:pt x="1499" y="14194"/>
                </a:cubicBezTo>
                <a:lnTo>
                  <a:pt x="1499" y="13974"/>
                </a:lnTo>
                <a:cubicBezTo>
                  <a:pt x="1499" y="13916"/>
                  <a:pt x="1475" y="13871"/>
                  <a:pt x="1446" y="13871"/>
                </a:cubicBezTo>
                <a:close/>
                <a:moveTo>
                  <a:pt x="1760" y="13871"/>
                </a:moveTo>
                <a:cubicBezTo>
                  <a:pt x="1731" y="13871"/>
                  <a:pt x="1707" y="13916"/>
                  <a:pt x="1707" y="13974"/>
                </a:cubicBezTo>
                <a:lnTo>
                  <a:pt x="1707" y="14194"/>
                </a:lnTo>
                <a:cubicBezTo>
                  <a:pt x="1707" y="14251"/>
                  <a:pt x="1731" y="14298"/>
                  <a:pt x="1760" y="14298"/>
                </a:cubicBezTo>
                <a:cubicBezTo>
                  <a:pt x="1789" y="14298"/>
                  <a:pt x="1813" y="14251"/>
                  <a:pt x="1813" y="14194"/>
                </a:cubicBezTo>
                <a:lnTo>
                  <a:pt x="1813" y="13974"/>
                </a:lnTo>
                <a:cubicBezTo>
                  <a:pt x="1813" y="13916"/>
                  <a:pt x="1789" y="13871"/>
                  <a:pt x="1760" y="13871"/>
                </a:cubicBezTo>
                <a:close/>
                <a:moveTo>
                  <a:pt x="2610" y="13871"/>
                </a:moveTo>
                <a:cubicBezTo>
                  <a:pt x="2581" y="13871"/>
                  <a:pt x="2557" y="13916"/>
                  <a:pt x="2557" y="13974"/>
                </a:cubicBezTo>
                <a:lnTo>
                  <a:pt x="2557" y="14194"/>
                </a:lnTo>
                <a:cubicBezTo>
                  <a:pt x="2557" y="14251"/>
                  <a:pt x="2581" y="14298"/>
                  <a:pt x="2610" y="14298"/>
                </a:cubicBezTo>
                <a:cubicBezTo>
                  <a:pt x="2639" y="14298"/>
                  <a:pt x="2662" y="14251"/>
                  <a:pt x="2662" y="14194"/>
                </a:cubicBezTo>
                <a:lnTo>
                  <a:pt x="2662" y="13974"/>
                </a:lnTo>
                <a:cubicBezTo>
                  <a:pt x="2662" y="13916"/>
                  <a:pt x="2639" y="13871"/>
                  <a:pt x="2610" y="13871"/>
                </a:cubicBezTo>
                <a:close/>
                <a:moveTo>
                  <a:pt x="2924" y="13871"/>
                </a:moveTo>
                <a:cubicBezTo>
                  <a:pt x="2895" y="13871"/>
                  <a:pt x="2871" y="13916"/>
                  <a:pt x="2871" y="13974"/>
                </a:cubicBezTo>
                <a:lnTo>
                  <a:pt x="2871" y="14194"/>
                </a:lnTo>
                <a:cubicBezTo>
                  <a:pt x="2871" y="14251"/>
                  <a:pt x="2895" y="14298"/>
                  <a:pt x="2924" y="14298"/>
                </a:cubicBezTo>
                <a:cubicBezTo>
                  <a:pt x="2954" y="14298"/>
                  <a:pt x="2976" y="14251"/>
                  <a:pt x="2976" y="14194"/>
                </a:cubicBezTo>
                <a:lnTo>
                  <a:pt x="2976" y="13974"/>
                </a:lnTo>
                <a:cubicBezTo>
                  <a:pt x="2976" y="13916"/>
                  <a:pt x="2954" y="13871"/>
                  <a:pt x="2924" y="13871"/>
                </a:cubicBezTo>
                <a:close/>
                <a:moveTo>
                  <a:pt x="3773" y="13871"/>
                </a:moveTo>
                <a:cubicBezTo>
                  <a:pt x="3744" y="13871"/>
                  <a:pt x="3721" y="13916"/>
                  <a:pt x="3721" y="13974"/>
                </a:cubicBezTo>
                <a:lnTo>
                  <a:pt x="3721" y="14194"/>
                </a:lnTo>
                <a:cubicBezTo>
                  <a:pt x="3721" y="14251"/>
                  <a:pt x="3744" y="14298"/>
                  <a:pt x="3773" y="14298"/>
                </a:cubicBezTo>
                <a:cubicBezTo>
                  <a:pt x="3802" y="14298"/>
                  <a:pt x="3826" y="14251"/>
                  <a:pt x="3826" y="14194"/>
                </a:cubicBezTo>
                <a:lnTo>
                  <a:pt x="3826" y="13974"/>
                </a:lnTo>
                <a:cubicBezTo>
                  <a:pt x="3826" y="13916"/>
                  <a:pt x="3802" y="13871"/>
                  <a:pt x="3773" y="13871"/>
                </a:cubicBezTo>
                <a:close/>
                <a:moveTo>
                  <a:pt x="4088" y="13871"/>
                </a:moveTo>
                <a:cubicBezTo>
                  <a:pt x="4058" y="13871"/>
                  <a:pt x="4035" y="13916"/>
                  <a:pt x="4035" y="13974"/>
                </a:cubicBezTo>
                <a:lnTo>
                  <a:pt x="4035" y="14194"/>
                </a:lnTo>
                <a:cubicBezTo>
                  <a:pt x="4035" y="14251"/>
                  <a:pt x="4058" y="14298"/>
                  <a:pt x="4088" y="14298"/>
                </a:cubicBezTo>
                <a:cubicBezTo>
                  <a:pt x="4117" y="14298"/>
                  <a:pt x="4141" y="14251"/>
                  <a:pt x="4141" y="14194"/>
                </a:cubicBezTo>
                <a:lnTo>
                  <a:pt x="4141" y="13974"/>
                </a:lnTo>
                <a:cubicBezTo>
                  <a:pt x="4141" y="13916"/>
                  <a:pt x="4117" y="13871"/>
                  <a:pt x="4088" y="13871"/>
                </a:cubicBezTo>
                <a:close/>
                <a:moveTo>
                  <a:pt x="4937" y="13871"/>
                </a:moveTo>
                <a:cubicBezTo>
                  <a:pt x="4908" y="13871"/>
                  <a:pt x="4884" y="13916"/>
                  <a:pt x="4884" y="13974"/>
                </a:cubicBezTo>
                <a:lnTo>
                  <a:pt x="4884" y="14194"/>
                </a:lnTo>
                <a:cubicBezTo>
                  <a:pt x="4884" y="14251"/>
                  <a:pt x="4908" y="14298"/>
                  <a:pt x="4937" y="14298"/>
                </a:cubicBezTo>
                <a:cubicBezTo>
                  <a:pt x="4966" y="14298"/>
                  <a:pt x="4990" y="14251"/>
                  <a:pt x="4990" y="14194"/>
                </a:cubicBezTo>
                <a:lnTo>
                  <a:pt x="4990" y="13974"/>
                </a:lnTo>
                <a:cubicBezTo>
                  <a:pt x="4990" y="13916"/>
                  <a:pt x="4966" y="13871"/>
                  <a:pt x="4937" y="13871"/>
                </a:cubicBezTo>
                <a:close/>
                <a:moveTo>
                  <a:pt x="5252" y="13871"/>
                </a:moveTo>
                <a:cubicBezTo>
                  <a:pt x="5223" y="13871"/>
                  <a:pt x="5199" y="13916"/>
                  <a:pt x="5199" y="13974"/>
                </a:cubicBezTo>
                <a:lnTo>
                  <a:pt x="5199" y="14194"/>
                </a:lnTo>
                <a:cubicBezTo>
                  <a:pt x="5199" y="14251"/>
                  <a:pt x="5223" y="14298"/>
                  <a:pt x="5252" y="14298"/>
                </a:cubicBezTo>
                <a:cubicBezTo>
                  <a:pt x="5281" y="14298"/>
                  <a:pt x="5305" y="14251"/>
                  <a:pt x="5305" y="14194"/>
                </a:cubicBezTo>
                <a:lnTo>
                  <a:pt x="5305" y="13974"/>
                </a:lnTo>
                <a:cubicBezTo>
                  <a:pt x="5305" y="13916"/>
                  <a:pt x="5281" y="13871"/>
                  <a:pt x="5252" y="13871"/>
                </a:cubicBezTo>
                <a:close/>
                <a:moveTo>
                  <a:pt x="6102" y="13871"/>
                </a:moveTo>
                <a:cubicBezTo>
                  <a:pt x="6072" y="13871"/>
                  <a:pt x="6049" y="13916"/>
                  <a:pt x="6049" y="13974"/>
                </a:cubicBezTo>
                <a:lnTo>
                  <a:pt x="6049" y="14194"/>
                </a:lnTo>
                <a:cubicBezTo>
                  <a:pt x="6049" y="14251"/>
                  <a:pt x="6072" y="14298"/>
                  <a:pt x="6102" y="14298"/>
                </a:cubicBezTo>
                <a:cubicBezTo>
                  <a:pt x="6131" y="14298"/>
                  <a:pt x="6155" y="14251"/>
                  <a:pt x="6155" y="14194"/>
                </a:cubicBezTo>
                <a:lnTo>
                  <a:pt x="6155" y="13974"/>
                </a:lnTo>
                <a:cubicBezTo>
                  <a:pt x="6155" y="13916"/>
                  <a:pt x="6131" y="13871"/>
                  <a:pt x="6102" y="13871"/>
                </a:cubicBezTo>
                <a:close/>
                <a:moveTo>
                  <a:pt x="6416" y="13871"/>
                </a:moveTo>
                <a:cubicBezTo>
                  <a:pt x="6387" y="13871"/>
                  <a:pt x="6363" y="13916"/>
                  <a:pt x="6363" y="13974"/>
                </a:cubicBezTo>
                <a:lnTo>
                  <a:pt x="6363" y="14194"/>
                </a:lnTo>
                <a:cubicBezTo>
                  <a:pt x="6363" y="14251"/>
                  <a:pt x="6387" y="14298"/>
                  <a:pt x="6416" y="14298"/>
                </a:cubicBezTo>
                <a:cubicBezTo>
                  <a:pt x="6445" y="14298"/>
                  <a:pt x="6469" y="14251"/>
                  <a:pt x="6469" y="14194"/>
                </a:cubicBezTo>
                <a:lnTo>
                  <a:pt x="6469" y="13974"/>
                </a:lnTo>
                <a:cubicBezTo>
                  <a:pt x="6469" y="13916"/>
                  <a:pt x="6445" y="13871"/>
                  <a:pt x="6416" y="13871"/>
                </a:cubicBezTo>
                <a:close/>
                <a:moveTo>
                  <a:pt x="7266" y="13871"/>
                </a:moveTo>
                <a:cubicBezTo>
                  <a:pt x="7237" y="13871"/>
                  <a:pt x="7213" y="13916"/>
                  <a:pt x="7213" y="13974"/>
                </a:cubicBezTo>
                <a:lnTo>
                  <a:pt x="7213" y="14194"/>
                </a:lnTo>
                <a:cubicBezTo>
                  <a:pt x="7213" y="14251"/>
                  <a:pt x="7237" y="14298"/>
                  <a:pt x="7266" y="14298"/>
                </a:cubicBezTo>
                <a:cubicBezTo>
                  <a:pt x="7295" y="14298"/>
                  <a:pt x="7318" y="14251"/>
                  <a:pt x="7318" y="14194"/>
                </a:cubicBezTo>
                <a:lnTo>
                  <a:pt x="7318" y="13974"/>
                </a:lnTo>
                <a:cubicBezTo>
                  <a:pt x="7318" y="13916"/>
                  <a:pt x="7295" y="13871"/>
                  <a:pt x="7266" y="13871"/>
                </a:cubicBezTo>
                <a:close/>
                <a:moveTo>
                  <a:pt x="7580" y="13871"/>
                </a:moveTo>
                <a:cubicBezTo>
                  <a:pt x="7551" y="13871"/>
                  <a:pt x="7527" y="13916"/>
                  <a:pt x="7527" y="13974"/>
                </a:cubicBezTo>
                <a:lnTo>
                  <a:pt x="7527" y="14194"/>
                </a:lnTo>
                <a:cubicBezTo>
                  <a:pt x="7527" y="14251"/>
                  <a:pt x="7551" y="14298"/>
                  <a:pt x="7580" y="14298"/>
                </a:cubicBezTo>
                <a:cubicBezTo>
                  <a:pt x="7609" y="14298"/>
                  <a:pt x="7632" y="14251"/>
                  <a:pt x="7632" y="14194"/>
                </a:cubicBezTo>
                <a:lnTo>
                  <a:pt x="7632" y="13974"/>
                </a:lnTo>
                <a:cubicBezTo>
                  <a:pt x="7632" y="13916"/>
                  <a:pt x="7609" y="13871"/>
                  <a:pt x="7580" y="13871"/>
                </a:cubicBezTo>
                <a:close/>
                <a:moveTo>
                  <a:pt x="8429" y="13871"/>
                </a:moveTo>
                <a:cubicBezTo>
                  <a:pt x="8400" y="13871"/>
                  <a:pt x="8377" y="13916"/>
                  <a:pt x="8377" y="13974"/>
                </a:cubicBezTo>
                <a:lnTo>
                  <a:pt x="8377" y="14194"/>
                </a:lnTo>
                <a:cubicBezTo>
                  <a:pt x="8377" y="14251"/>
                  <a:pt x="8400" y="14298"/>
                  <a:pt x="8429" y="14298"/>
                </a:cubicBezTo>
                <a:cubicBezTo>
                  <a:pt x="8458" y="14298"/>
                  <a:pt x="8482" y="14251"/>
                  <a:pt x="8482" y="14194"/>
                </a:cubicBezTo>
                <a:lnTo>
                  <a:pt x="8482" y="13974"/>
                </a:lnTo>
                <a:cubicBezTo>
                  <a:pt x="8482" y="13916"/>
                  <a:pt x="8458" y="13871"/>
                  <a:pt x="8429" y="13871"/>
                </a:cubicBezTo>
                <a:close/>
                <a:moveTo>
                  <a:pt x="8744" y="13871"/>
                </a:moveTo>
                <a:cubicBezTo>
                  <a:pt x="8714" y="13871"/>
                  <a:pt x="8691" y="13916"/>
                  <a:pt x="8691" y="13974"/>
                </a:cubicBezTo>
                <a:lnTo>
                  <a:pt x="8691" y="14194"/>
                </a:lnTo>
                <a:cubicBezTo>
                  <a:pt x="8691" y="14251"/>
                  <a:pt x="8714" y="14298"/>
                  <a:pt x="8744" y="14298"/>
                </a:cubicBezTo>
                <a:cubicBezTo>
                  <a:pt x="8773" y="14298"/>
                  <a:pt x="8796" y="14251"/>
                  <a:pt x="8796" y="14194"/>
                </a:cubicBezTo>
                <a:lnTo>
                  <a:pt x="8796" y="13974"/>
                </a:lnTo>
                <a:cubicBezTo>
                  <a:pt x="8796" y="13916"/>
                  <a:pt x="8773" y="13871"/>
                  <a:pt x="8744" y="13871"/>
                </a:cubicBezTo>
                <a:close/>
                <a:moveTo>
                  <a:pt x="9593" y="13871"/>
                </a:moveTo>
                <a:cubicBezTo>
                  <a:pt x="9564" y="13871"/>
                  <a:pt x="9540" y="13916"/>
                  <a:pt x="9540" y="13974"/>
                </a:cubicBezTo>
                <a:lnTo>
                  <a:pt x="9540" y="14194"/>
                </a:lnTo>
                <a:cubicBezTo>
                  <a:pt x="9540" y="14251"/>
                  <a:pt x="9564" y="14298"/>
                  <a:pt x="9593" y="14298"/>
                </a:cubicBezTo>
                <a:cubicBezTo>
                  <a:pt x="9622" y="14298"/>
                  <a:pt x="9646" y="14251"/>
                  <a:pt x="9646" y="14194"/>
                </a:cubicBezTo>
                <a:lnTo>
                  <a:pt x="9646" y="13974"/>
                </a:lnTo>
                <a:cubicBezTo>
                  <a:pt x="9646" y="13916"/>
                  <a:pt x="9622" y="13871"/>
                  <a:pt x="9593" y="13871"/>
                </a:cubicBezTo>
                <a:close/>
                <a:moveTo>
                  <a:pt x="9908" y="13871"/>
                </a:moveTo>
                <a:cubicBezTo>
                  <a:pt x="9879" y="13871"/>
                  <a:pt x="9855" y="13916"/>
                  <a:pt x="9855" y="13974"/>
                </a:cubicBezTo>
                <a:lnTo>
                  <a:pt x="9855" y="14194"/>
                </a:lnTo>
                <a:cubicBezTo>
                  <a:pt x="9855" y="14251"/>
                  <a:pt x="9879" y="14298"/>
                  <a:pt x="9908" y="14298"/>
                </a:cubicBezTo>
                <a:cubicBezTo>
                  <a:pt x="9937" y="14298"/>
                  <a:pt x="9961" y="14251"/>
                  <a:pt x="9961" y="14194"/>
                </a:cubicBezTo>
                <a:lnTo>
                  <a:pt x="9961" y="13974"/>
                </a:lnTo>
                <a:cubicBezTo>
                  <a:pt x="9961" y="13916"/>
                  <a:pt x="9937" y="13871"/>
                  <a:pt x="9908" y="13871"/>
                </a:cubicBezTo>
                <a:close/>
                <a:moveTo>
                  <a:pt x="10758" y="13871"/>
                </a:moveTo>
                <a:cubicBezTo>
                  <a:pt x="10728" y="13871"/>
                  <a:pt x="10705" y="13916"/>
                  <a:pt x="10705" y="13974"/>
                </a:cubicBezTo>
                <a:lnTo>
                  <a:pt x="10705" y="14194"/>
                </a:lnTo>
                <a:cubicBezTo>
                  <a:pt x="10705" y="14251"/>
                  <a:pt x="10728" y="14298"/>
                  <a:pt x="10758" y="14298"/>
                </a:cubicBezTo>
                <a:cubicBezTo>
                  <a:pt x="10787" y="14298"/>
                  <a:pt x="10810" y="14251"/>
                  <a:pt x="10810" y="14194"/>
                </a:cubicBezTo>
                <a:lnTo>
                  <a:pt x="10810" y="13974"/>
                </a:lnTo>
                <a:cubicBezTo>
                  <a:pt x="10810" y="13916"/>
                  <a:pt x="10787" y="13871"/>
                  <a:pt x="10758" y="13871"/>
                </a:cubicBezTo>
                <a:close/>
                <a:moveTo>
                  <a:pt x="11072" y="13871"/>
                </a:moveTo>
                <a:cubicBezTo>
                  <a:pt x="11043" y="13871"/>
                  <a:pt x="11019" y="13916"/>
                  <a:pt x="11019" y="13974"/>
                </a:cubicBezTo>
                <a:lnTo>
                  <a:pt x="11019" y="14194"/>
                </a:lnTo>
                <a:cubicBezTo>
                  <a:pt x="11019" y="14251"/>
                  <a:pt x="11043" y="14298"/>
                  <a:pt x="11072" y="14298"/>
                </a:cubicBezTo>
                <a:cubicBezTo>
                  <a:pt x="11101" y="14298"/>
                  <a:pt x="11125" y="14251"/>
                  <a:pt x="11125" y="14194"/>
                </a:cubicBezTo>
                <a:lnTo>
                  <a:pt x="11125" y="13974"/>
                </a:lnTo>
                <a:cubicBezTo>
                  <a:pt x="11125" y="13916"/>
                  <a:pt x="11101" y="13871"/>
                  <a:pt x="11072" y="13871"/>
                </a:cubicBezTo>
                <a:close/>
                <a:moveTo>
                  <a:pt x="11922" y="13871"/>
                </a:moveTo>
                <a:cubicBezTo>
                  <a:pt x="11893" y="13871"/>
                  <a:pt x="11869" y="13916"/>
                  <a:pt x="11869" y="13974"/>
                </a:cubicBezTo>
                <a:lnTo>
                  <a:pt x="11869" y="14194"/>
                </a:lnTo>
                <a:cubicBezTo>
                  <a:pt x="11869" y="14251"/>
                  <a:pt x="11893" y="14298"/>
                  <a:pt x="11922" y="14298"/>
                </a:cubicBezTo>
                <a:cubicBezTo>
                  <a:pt x="11951" y="14298"/>
                  <a:pt x="11974" y="14251"/>
                  <a:pt x="11974" y="14194"/>
                </a:cubicBezTo>
                <a:lnTo>
                  <a:pt x="11974" y="13974"/>
                </a:lnTo>
                <a:cubicBezTo>
                  <a:pt x="11974" y="13916"/>
                  <a:pt x="11951" y="13871"/>
                  <a:pt x="11922" y="13871"/>
                </a:cubicBezTo>
                <a:close/>
                <a:moveTo>
                  <a:pt x="12236" y="13871"/>
                </a:moveTo>
                <a:cubicBezTo>
                  <a:pt x="12207" y="13871"/>
                  <a:pt x="12183" y="13916"/>
                  <a:pt x="12183" y="13974"/>
                </a:cubicBezTo>
                <a:lnTo>
                  <a:pt x="12183" y="14194"/>
                </a:lnTo>
                <a:cubicBezTo>
                  <a:pt x="12183" y="14251"/>
                  <a:pt x="12207" y="14298"/>
                  <a:pt x="12236" y="14298"/>
                </a:cubicBezTo>
                <a:cubicBezTo>
                  <a:pt x="12265" y="14298"/>
                  <a:pt x="12288" y="14251"/>
                  <a:pt x="12288" y="14194"/>
                </a:cubicBezTo>
                <a:lnTo>
                  <a:pt x="12288" y="13974"/>
                </a:lnTo>
                <a:cubicBezTo>
                  <a:pt x="12288" y="13916"/>
                  <a:pt x="12265" y="13871"/>
                  <a:pt x="12236" y="13871"/>
                </a:cubicBezTo>
                <a:close/>
                <a:moveTo>
                  <a:pt x="13085" y="13871"/>
                </a:moveTo>
                <a:cubicBezTo>
                  <a:pt x="13056" y="13871"/>
                  <a:pt x="13032" y="13916"/>
                  <a:pt x="13032" y="13974"/>
                </a:cubicBezTo>
                <a:lnTo>
                  <a:pt x="13032" y="14194"/>
                </a:lnTo>
                <a:cubicBezTo>
                  <a:pt x="13032" y="14251"/>
                  <a:pt x="13056" y="14298"/>
                  <a:pt x="13085" y="14298"/>
                </a:cubicBezTo>
                <a:cubicBezTo>
                  <a:pt x="13114" y="14298"/>
                  <a:pt x="13138" y="14251"/>
                  <a:pt x="13138" y="14194"/>
                </a:cubicBezTo>
                <a:lnTo>
                  <a:pt x="13138" y="13974"/>
                </a:lnTo>
                <a:cubicBezTo>
                  <a:pt x="13138" y="13916"/>
                  <a:pt x="13114" y="13871"/>
                  <a:pt x="13085" y="13871"/>
                </a:cubicBezTo>
                <a:close/>
                <a:moveTo>
                  <a:pt x="13399" y="13871"/>
                </a:moveTo>
                <a:cubicBezTo>
                  <a:pt x="13370" y="13871"/>
                  <a:pt x="13348" y="13916"/>
                  <a:pt x="13348" y="13974"/>
                </a:cubicBezTo>
                <a:lnTo>
                  <a:pt x="13348" y="14194"/>
                </a:lnTo>
                <a:cubicBezTo>
                  <a:pt x="13348" y="14251"/>
                  <a:pt x="13370" y="14298"/>
                  <a:pt x="13399" y="14298"/>
                </a:cubicBezTo>
                <a:cubicBezTo>
                  <a:pt x="13428" y="14298"/>
                  <a:pt x="13452" y="14251"/>
                  <a:pt x="13452" y="14194"/>
                </a:cubicBezTo>
                <a:lnTo>
                  <a:pt x="13452" y="13974"/>
                </a:lnTo>
                <a:cubicBezTo>
                  <a:pt x="13452" y="13916"/>
                  <a:pt x="13428" y="13871"/>
                  <a:pt x="13399" y="13871"/>
                </a:cubicBezTo>
                <a:close/>
                <a:moveTo>
                  <a:pt x="14249" y="13871"/>
                </a:moveTo>
                <a:cubicBezTo>
                  <a:pt x="14220" y="13871"/>
                  <a:pt x="14196" y="13916"/>
                  <a:pt x="14196" y="13974"/>
                </a:cubicBezTo>
                <a:lnTo>
                  <a:pt x="14196" y="14194"/>
                </a:lnTo>
                <a:cubicBezTo>
                  <a:pt x="14196" y="14251"/>
                  <a:pt x="14220" y="14298"/>
                  <a:pt x="14249" y="14298"/>
                </a:cubicBezTo>
                <a:cubicBezTo>
                  <a:pt x="14278" y="14298"/>
                  <a:pt x="14302" y="14251"/>
                  <a:pt x="14302" y="14194"/>
                </a:cubicBezTo>
                <a:lnTo>
                  <a:pt x="14302" y="13974"/>
                </a:lnTo>
                <a:cubicBezTo>
                  <a:pt x="14302" y="13916"/>
                  <a:pt x="14278" y="13871"/>
                  <a:pt x="14249" y="13871"/>
                </a:cubicBezTo>
                <a:close/>
                <a:moveTo>
                  <a:pt x="14564" y="13871"/>
                </a:moveTo>
                <a:cubicBezTo>
                  <a:pt x="14535" y="13871"/>
                  <a:pt x="14511" y="13916"/>
                  <a:pt x="14511" y="13974"/>
                </a:cubicBezTo>
                <a:lnTo>
                  <a:pt x="14511" y="14194"/>
                </a:lnTo>
                <a:cubicBezTo>
                  <a:pt x="14511" y="14251"/>
                  <a:pt x="14535" y="14298"/>
                  <a:pt x="14564" y="14298"/>
                </a:cubicBezTo>
                <a:cubicBezTo>
                  <a:pt x="14593" y="14298"/>
                  <a:pt x="14617" y="14251"/>
                  <a:pt x="14617" y="14194"/>
                </a:cubicBezTo>
                <a:lnTo>
                  <a:pt x="14617" y="13974"/>
                </a:lnTo>
                <a:cubicBezTo>
                  <a:pt x="14617" y="13916"/>
                  <a:pt x="14593" y="13871"/>
                  <a:pt x="14564" y="13871"/>
                </a:cubicBezTo>
                <a:close/>
                <a:moveTo>
                  <a:pt x="15413" y="13871"/>
                </a:moveTo>
                <a:cubicBezTo>
                  <a:pt x="15384" y="13871"/>
                  <a:pt x="15360" y="13916"/>
                  <a:pt x="15360" y="13974"/>
                </a:cubicBezTo>
                <a:lnTo>
                  <a:pt x="15360" y="14194"/>
                </a:lnTo>
                <a:cubicBezTo>
                  <a:pt x="15360" y="14251"/>
                  <a:pt x="15384" y="14298"/>
                  <a:pt x="15413" y="14298"/>
                </a:cubicBezTo>
                <a:cubicBezTo>
                  <a:pt x="15442" y="14298"/>
                  <a:pt x="15465" y="14251"/>
                  <a:pt x="15465" y="14194"/>
                </a:cubicBezTo>
                <a:lnTo>
                  <a:pt x="15465" y="13974"/>
                </a:lnTo>
                <a:cubicBezTo>
                  <a:pt x="15465" y="13916"/>
                  <a:pt x="15442" y="13871"/>
                  <a:pt x="15413" y="13871"/>
                </a:cubicBezTo>
                <a:close/>
                <a:moveTo>
                  <a:pt x="15728" y="13871"/>
                </a:moveTo>
                <a:cubicBezTo>
                  <a:pt x="15699" y="13871"/>
                  <a:pt x="15675" y="13916"/>
                  <a:pt x="15675" y="13974"/>
                </a:cubicBezTo>
                <a:lnTo>
                  <a:pt x="15675" y="14194"/>
                </a:lnTo>
                <a:cubicBezTo>
                  <a:pt x="15675" y="14251"/>
                  <a:pt x="15699" y="14298"/>
                  <a:pt x="15728" y="14298"/>
                </a:cubicBezTo>
                <a:cubicBezTo>
                  <a:pt x="15757" y="14298"/>
                  <a:pt x="15781" y="14251"/>
                  <a:pt x="15781" y="14194"/>
                </a:cubicBezTo>
                <a:lnTo>
                  <a:pt x="15781" y="13974"/>
                </a:lnTo>
                <a:cubicBezTo>
                  <a:pt x="15781" y="13916"/>
                  <a:pt x="15757" y="13871"/>
                  <a:pt x="15728" y="13871"/>
                </a:cubicBezTo>
                <a:close/>
                <a:moveTo>
                  <a:pt x="16578" y="13871"/>
                </a:moveTo>
                <a:cubicBezTo>
                  <a:pt x="16549" y="13871"/>
                  <a:pt x="16525" y="13916"/>
                  <a:pt x="16525" y="13974"/>
                </a:cubicBezTo>
                <a:lnTo>
                  <a:pt x="16525" y="14194"/>
                </a:lnTo>
                <a:cubicBezTo>
                  <a:pt x="16525" y="14251"/>
                  <a:pt x="16549" y="14298"/>
                  <a:pt x="16578" y="14298"/>
                </a:cubicBezTo>
                <a:cubicBezTo>
                  <a:pt x="16607" y="14298"/>
                  <a:pt x="16630" y="14251"/>
                  <a:pt x="16630" y="14194"/>
                </a:cubicBezTo>
                <a:lnTo>
                  <a:pt x="16630" y="13974"/>
                </a:lnTo>
                <a:cubicBezTo>
                  <a:pt x="16630" y="13916"/>
                  <a:pt x="16607" y="13871"/>
                  <a:pt x="16578" y="13871"/>
                </a:cubicBezTo>
                <a:close/>
                <a:moveTo>
                  <a:pt x="16892" y="13871"/>
                </a:moveTo>
                <a:cubicBezTo>
                  <a:pt x="16863" y="13871"/>
                  <a:pt x="16839" y="13916"/>
                  <a:pt x="16839" y="13974"/>
                </a:cubicBezTo>
                <a:lnTo>
                  <a:pt x="16839" y="14194"/>
                </a:lnTo>
                <a:cubicBezTo>
                  <a:pt x="16839" y="14251"/>
                  <a:pt x="16863" y="14298"/>
                  <a:pt x="16892" y="14298"/>
                </a:cubicBezTo>
                <a:cubicBezTo>
                  <a:pt x="16921" y="14298"/>
                  <a:pt x="16944" y="14251"/>
                  <a:pt x="16944" y="14194"/>
                </a:cubicBezTo>
                <a:lnTo>
                  <a:pt x="16944" y="13974"/>
                </a:lnTo>
                <a:cubicBezTo>
                  <a:pt x="16944" y="13916"/>
                  <a:pt x="16921" y="13871"/>
                  <a:pt x="16892" y="13871"/>
                </a:cubicBezTo>
                <a:close/>
                <a:moveTo>
                  <a:pt x="17741" y="13871"/>
                </a:moveTo>
                <a:cubicBezTo>
                  <a:pt x="17712" y="13871"/>
                  <a:pt x="17689" y="13916"/>
                  <a:pt x="17689" y="13974"/>
                </a:cubicBezTo>
                <a:lnTo>
                  <a:pt x="17689" y="14194"/>
                </a:lnTo>
                <a:cubicBezTo>
                  <a:pt x="17689" y="14251"/>
                  <a:pt x="17712" y="14298"/>
                  <a:pt x="17741" y="14298"/>
                </a:cubicBezTo>
                <a:cubicBezTo>
                  <a:pt x="17770" y="14298"/>
                  <a:pt x="17794" y="14251"/>
                  <a:pt x="17794" y="14194"/>
                </a:cubicBezTo>
                <a:lnTo>
                  <a:pt x="17794" y="13974"/>
                </a:lnTo>
                <a:cubicBezTo>
                  <a:pt x="17794" y="13916"/>
                  <a:pt x="17770" y="13871"/>
                  <a:pt x="17741" y="13871"/>
                </a:cubicBezTo>
                <a:close/>
                <a:moveTo>
                  <a:pt x="18055" y="13871"/>
                </a:moveTo>
                <a:cubicBezTo>
                  <a:pt x="18026" y="13871"/>
                  <a:pt x="18002" y="13916"/>
                  <a:pt x="18002" y="13974"/>
                </a:cubicBezTo>
                <a:lnTo>
                  <a:pt x="18002" y="14194"/>
                </a:lnTo>
                <a:cubicBezTo>
                  <a:pt x="18002" y="14251"/>
                  <a:pt x="18026" y="14298"/>
                  <a:pt x="18055" y="14298"/>
                </a:cubicBezTo>
                <a:cubicBezTo>
                  <a:pt x="18085" y="14298"/>
                  <a:pt x="18108" y="14251"/>
                  <a:pt x="18108" y="14194"/>
                </a:cubicBezTo>
                <a:lnTo>
                  <a:pt x="18108" y="13974"/>
                </a:lnTo>
                <a:cubicBezTo>
                  <a:pt x="18108" y="13916"/>
                  <a:pt x="18085" y="13871"/>
                  <a:pt x="18055" y="13871"/>
                </a:cubicBezTo>
                <a:close/>
                <a:moveTo>
                  <a:pt x="18905" y="13871"/>
                </a:moveTo>
                <a:cubicBezTo>
                  <a:pt x="18876" y="13871"/>
                  <a:pt x="18852" y="13916"/>
                  <a:pt x="18852" y="13974"/>
                </a:cubicBezTo>
                <a:lnTo>
                  <a:pt x="18852" y="14194"/>
                </a:lnTo>
                <a:cubicBezTo>
                  <a:pt x="18852" y="14251"/>
                  <a:pt x="18876" y="14298"/>
                  <a:pt x="18905" y="14298"/>
                </a:cubicBezTo>
                <a:cubicBezTo>
                  <a:pt x="18934" y="14298"/>
                  <a:pt x="18958" y="14251"/>
                  <a:pt x="18958" y="14194"/>
                </a:cubicBezTo>
                <a:lnTo>
                  <a:pt x="18958" y="13974"/>
                </a:lnTo>
                <a:cubicBezTo>
                  <a:pt x="18958" y="13916"/>
                  <a:pt x="18934" y="13871"/>
                  <a:pt x="18905" y="13871"/>
                </a:cubicBezTo>
                <a:close/>
                <a:moveTo>
                  <a:pt x="19220" y="13871"/>
                </a:moveTo>
                <a:cubicBezTo>
                  <a:pt x="19191" y="13871"/>
                  <a:pt x="19167" y="13916"/>
                  <a:pt x="19167" y="13974"/>
                </a:cubicBezTo>
                <a:lnTo>
                  <a:pt x="19167" y="14194"/>
                </a:lnTo>
                <a:cubicBezTo>
                  <a:pt x="19167" y="14251"/>
                  <a:pt x="19191" y="14298"/>
                  <a:pt x="19220" y="14298"/>
                </a:cubicBezTo>
                <a:cubicBezTo>
                  <a:pt x="19249" y="14298"/>
                  <a:pt x="19273" y="14251"/>
                  <a:pt x="19273" y="14194"/>
                </a:cubicBezTo>
                <a:lnTo>
                  <a:pt x="19273" y="13974"/>
                </a:lnTo>
                <a:cubicBezTo>
                  <a:pt x="19273" y="13916"/>
                  <a:pt x="19249" y="13871"/>
                  <a:pt x="19220" y="13871"/>
                </a:cubicBezTo>
                <a:close/>
                <a:moveTo>
                  <a:pt x="20069" y="13871"/>
                </a:moveTo>
                <a:cubicBezTo>
                  <a:pt x="20040" y="13871"/>
                  <a:pt x="20016" y="13916"/>
                  <a:pt x="20016" y="13974"/>
                </a:cubicBezTo>
                <a:lnTo>
                  <a:pt x="20016" y="14194"/>
                </a:lnTo>
                <a:cubicBezTo>
                  <a:pt x="20016" y="14251"/>
                  <a:pt x="20040" y="14298"/>
                  <a:pt x="20069" y="14298"/>
                </a:cubicBezTo>
                <a:cubicBezTo>
                  <a:pt x="20099" y="14298"/>
                  <a:pt x="20122" y="14251"/>
                  <a:pt x="20122" y="14194"/>
                </a:cubicBezTo>
                <a:lnTo>
                  <a:pt x="20122" y="13974"/>
                </a:lnTo>
                <a:cubicBezTo>
                  <a:pt x="20122" y="13916"/>
                  <a:pt x="20099" y="13871"/>
                  <a:pt x="20069" y="13871"/>
                </a:cubicBezTo>
                <a:close/>
                <a:moveTo>
                  <a:pt x="20384" y="13871"/>
                </a:moveTo>
                <a:cubicBezTo>
                  <a:pt x="20355" y="13871"/>
                  <a:pt x="20331" y="13916"/>
                  <a:pt x="20331" y="13974"/>
                </a:cubicBezTo>
                <a:lnTo>
                  <a:pt x="20331" y="14194"/>
                </a:lnTo>
                <a:cubicBezTo>
                  <a:pt x="20331" y="14251"/>
                  <a:pt x="20355" y="14298"/>
                  <a:pt x="20384" y="14298"/>
                </a:cubicBezTo>
                <a:cubicBezTo>
                  <a:pt x="20413" y="14298"/>
                  <a:pt x="20436" y="14251"/>
                  <a:pt x="20436" y="14194"/>
                </a:cubicBezTo>
                <a:lnTo>
                  <a:pt x="20436" y="13974"/>
                </a:lnTo>
                <a:cubicBezTo>
                  <a:pt x="20436" y="13916"/>
                  <a:pt x="20413" y="13871"/>
                  <a:pt x="20384" y="13871"/>
                </a:cubicBezTo>
                <a:close/>
                <a:moveTo>
                  <a:pt x="21234" y="13871"/>
                </a:moveTo>
                <a:cubicBezTo>
                  <a:pt x="21204" y="13871"/>
                  <a:pt x="21181" y="13916"/>
                  <a:pt x="21181" y="13974"/>
                </a:cubicBezTo>
                <a:lnTo>
                  <a:pt x="21181" y="14194"/>
                </a:lnTo>
                <a:cubicBezTo>
                  <a:pt x="21181" y="14251"/>
                  <a:pt x="21204" y="14298"/>
                  <a:pt x="21234" y="14298"/>
                </a:cubicBezTo>
                <a:cubicBezTo>
                  <a:pt x="21263" y="14298"/>
                  <a:pt x="21285" y="14251"/>
                  <a:pt x="21285" y="14194"/>
                </a:cubicBezTo>
                <a:lnTo>
                  <a:pt x="21285" y="13974"/>
                </a:lnTo>
                <a:cubicBezTo>
                  <a:pt x="21285" y="13916"/>
                  <a:pt x="21263" y="13871"/>
                  <a:pt x="21234" y="13871"/>
                </a:cubicBezTo>
                <a:close/>
                <a:moveTo>
                  <a:pt x="21547" y="13871"/>
                </a:moveTo>
                <a:cubicBezTo>
                  <a:pt x="21518" y="13871"/>
                  <a:pt x="21495" y="13916"/>
                  <a:pt x="21495" y="13974"/>
                </a:cubicBezTo>
                <a:lnTo>
                  <a:pt x="21495" y="14194"/>
                </a:lnTo>
                <a:cubicBezTo>
                  <a:pt x="21495" y="14251"/>
                  <a:pt x="21518" y="14298"/>
                  <a:pt x="21547" y="14298"/>
                </a:cubicBezTo>
                <a:cubicBezTo>
                  <a:pt x="21576" y="14298"/>
                  <a:pt x="21600" y="14251"/>
                  <a:pt x="21600" y="14194"/>
                </a:cubicBezTo>
                <a:lnTo>
                  <a:pt x="21600" y="13974"/>
                </a:lnTo>
                <a:cubicBezTo>
                  <a:pt x="21600" y="13916"/>
                  <a:pt x="21576" y="13871"/>
                  <a:pt x="21547" y="13871"/>
                </a:cubicBezTo>
                <a:close/>
                <a:moveTo>
                  <a:pt x="53" y="14601"/>
                </a:moveTo>
                <a:cubicBezTo>
                  <a:pt x="24" y="14601"/>
                  <a:pt x="0" y="14646"/>
                  <a:pt x="0" y="14704"/>
                </a:cubicBezTo>
                <a:lnTo>
                  <a:pt x="0" y="14924"/>
                </a:lnTo>
                <a:cubicBezTo>
                  <a:pt x="0" y="14981"/>
                  <a:pt x="24" y="15028"/>
                  <a:pt x="53" y="15028"/>
                </a:cubicBezTo>
                <a:cubicBezTo>
                  <a:pt x="82" y="15028"/>
                  <a:pt x="106" y="14981"/>
                  <a:pt x="106" y="14924"/>
                </a:cubicBezTo>
                <a:lnTo>
                  <a:pt x="106" y="14704"/>
                </a:lnTo>
                <a:cubicBezTo>
                  <a:pt x="106" y="14646"/>
                  <a:pt x="82" y="14601"/>
                  <a:pt x="53" y="14601"/>
                </a:cubicBezTo>
                <a:close/>
                <a:moveTo>
                  <a:pt x="367" y="14601"/>
                </a:moveTo>
                <a:cubicBezTo>
                  <a:pt x="338" y="14601"/>
                  <a:pt x="315" y="14646"/>
                  <a:pt x="315" y="14704"/>
                </a:cubicBezTo>
                <a:lnTo>
                  <a:pt x="315" y="14924"/>
                </a:lnTo>
                <a:cubicBezTo>
                  <a:pt x="315" y="14981"/>
                  <a:pt x="338" y="15028"/>
                  <a:pt x="367" y="15028"/>
                </a:cubicBezTo>
                <a:cubicBezTo>
                  <a:pt x="397" y="15028"/>
                  <a:pt x="420" y="14981"/>
                  <a:pt x="420" y="14924"/>
                </a:cubicBezTo>
                <a:lnTo>
                  <a:pt x="420" y="14704"/>
                </a:lnTo>
                <a:cubicBezTo>
                  <a:pt x="420" y="14646"/>
                  <a:pt x="397" y="14601"/>
                  <a:pt x="367" y="14601"/>
                </a:cubicBezTo>
                <a:close/>
                <a:moveTo>
                  <a:pt x="1217" y="14601"/>
                </a:moveTo>
                <a:cubicBezTo>
                  <a:pt x="1188" y="14601"/>
                  <a:pt x="1164" y="14646"/>
                  <a:pt x="1164" y="14704"/>
                </a:cubicBezTo>
                <a:lnTo>
                  <a:pt x="1164" y="14924"/>
                </a:lnTo>
                <a:cubicBezTo>
                  <a:pt x="1164" y="14981"/>
                  <a:pt x="1188" y="15028"/>
                  <a:pt x="1217" y="15028"/>
                </a:cubicBezTo>
                <a:cubicBezTo>
                  <a:pt x="1246" y="15028"/>
                  <a:pt x="1270" y="14981"/>
                  <a:pt x="1270" y="14924"/>
                </a:cubicBezTo>
                <a:lnTo>
                  <a:pt x="1270" y="14704"/>
                </a:lnTo>
                <a:cubicBezTo>
                  <a:pt x="1270" y="14646"/>
                  <a:pt x="1246" y="14601"/>
                  <a:pt x="1217" y="14601"/>
                </a:cubicBezTo>
                <a:close/>
                <a:moveTo>
                  <a:pt x="1532" y="14601"/>
                </a:moveTo>
                <a:cubicBezTo>
                  <a:pt x="1503" y="14601"/>
                  <a:pt x="1479" y="14646"/>
                  <a:pt x="1479" y="14704"/>
                </a:cubicBezTo>
                <a:lnTo>
                  <a:pt x="1479" y="14924"/>
                </a:lnTo>
                <a:cubicBezTo>
                  <a:pt x="1479" y="14981"/>
                  <a:pt x="1503" y="15028"/>
                  <a:pt x="1532" y="15028"/>
                </a:cubicBezTo>
                <a:cubicBezTo>
                  <a:pt x="1561" y="15028"/>
                  <a:pt x="1584" y="14981"/>
                  <a:pt x="1584" y="14924"/>
                </a:cubicBezTo>
                <a:lnTo>
                  <a:pt x="1584" y="14704"/>
                </a:lnTo>
                <a:cubicBezTo>
                  <a:pt x="1584" y="14646"/>
                  <a:pt x="1561" y="14601"/>
                  <a:pt x="1532" y="14601"/>
                </a:cubicBezTo>
                <a:close/>
                <a:moveTo>
                  <a:pt x="2380" y="14601"/>
                </a:moveTo>
                <a:cubicBezTo>
                  <a:pt x="2351" y="14601"/>
                  <a:pt x="2329" y="14646"/>
                  <a:pt x="2329" y="14704"/>
                </a:cubicBezTo>
                <a:lnTo>
                  <a:pt x="2329" y="14924"/>
                </a:lnTo>
                <a:cubicBezTo>
                  <a:pt x="2329" y="14981"/>
                  <a:pt x="2351" y="15028"/>
                  <a:pt x="2380" y="15028"/>
                </a:cubicBezTo>
                <a:cubicBezTo>
                  <a:pt x="2409" y="15028"/>
                  <a:pt x="2433" y="14981"/>
                  <a:pt x="2433" y="14924"/>
                </a:cubicBezTo>
                <a:lnTo>
                  <a:pt x="2433" y="14704"/>
                </a:lnTo>
                <a:cubicBezTo>
                  <a:pt x="2433" y="14646"/>
                  <a:pt x="2409" y="14601"/>
                  <a:pt x="2380" y="14601"/>
                </a:cubicBezTo>
                <a:close/>
                <a:moveTo>
                  <a:pt x="2695" y="14601"/>
                </a:moveTo>
                <a:cubicBezTo>
                  <a:pt x="2666" y="14601"/>
                  <a:pt x="2643" y="14646"/>
                  <a:pt x="2643" y="14704"/>
                </a:cubicBezTo>
                <a:lnTo>
                  <a:pt x="2643" y="14924"/>
                </a:lnTo>
                <a:cubicBezTo>
                  <a:pt x="2643" y="14981"/>
                  <a:pt x="2666" y="15028"/>
                  <a:pt x="2695" y="15028"/>
                </a:cubicBezTo>
                <a:cubicBezTo>
                  <a:pt x="2724" y="15028"/>
                  <a:pt x="2748" y="14981"/>
                  <a:pt x="2748" y="14924"/>
                </a:cubicBezTo>
                <a:lnTo>
                  <a:pt x="2748" y="14704"/>
                </a:lnTo>
                <a:cubicBezTo>
                  <a:pt x="2748" y="14646"/>
                  <a:pt x="2724" y="14601"/>
                  <a:pt x="2695" y="14601"/>
                </a:cubicBezTo>
                <a:close/>
                <a:moveTo>
                  <a:pt x="3545" y="14601"/>
                </a:moveTo>
                <a:cubicBezTo>
                  <a:pt x="3516" y="14601"/>
                  <a:pt x="3492" y="14646"/>
                  <a:pt x="3492" y="14704"/>
                </a:cubicBezTo>
                <a:lnTo>
                  <a:pt x="3492" y="14924"/>
                </a:lnTo>
                <a:cubicBezTo>
                  <a:pt x="3492" y="14981"/>
                  <a:pt x="3516" y="15028"/>
                  <a:pt x="3545" y="15028"/>
                </a:cubicBezTo>
                <a:cubicBezTo>
                  <a:pt x="3574" y="15028"/>
                  <a:pt x="3598" y="14981"/>
                  <a:pt x="3598" y="14924"/>
                </a:cubicBezTo>
                <a:lnTo>
                  <a:pt x="3598" y="14704"/>
                </a:lnTo>
                <a:cubicBezTo>
                  <a:pt x="3598" y="14646"/>
                  <a:pt x="3574" y="14601"/>
                  <a:pt x="3545" y="14601"/>
                </a:cubicBezTo>
                <a:close/>
                <a:moveTo>
                  <a:pt x="3859" y="14601"/>
                </a:moveTo>
                <a:cubicBezTo>
                  <a:pt x="3830" y="14601"/>
                  <a:pt x="3806" y="14646"/>
                  <a:pt x="3806" y="14704"/>
                </a:cubicBezTo>
                <a:lnTo>
                  <a:pt x="3806" y="14924"/>
                </a:lnTo>
                <a:cubicBezTo>
                  <a:pt x="3806" y="14981"/>
                  <a:pt x="3830" y="15028"/>
                  <a:pt x="3859" y="15028"/>
                </a:cubicBezTo>
                <a:cubicBezTo>
                  <a:pt x="3888" y="15028"/>
                  <a:pt x="3912" y="14981"/>
                  <a:pt x="3912" y="14924"/>
                </a:cubicBezTo>
                <a:lnTo>
                  <a:pt x="3912" y="14704"/>
                </a:lnTo>
                <a:cubicBezTo>
                  <a:pt x="3912" y="14646"/>
                  <a:pt x="3888" y="14601"/>
                  <a:pt x="3859" y="14601"/>
                </a:cubicBezTo>
                <a:close/>
                <a:moveTo>
                  <a:pt x="4709" y="14601"/>
                </a:moveTo>
                <a:cubicBezTo>
                  <a:pt x="4680" y="14601"/>
                  <a:pt x="4656" y="14646"/>
                  <a:pt x="4656" y="14704"/>
                </a:cubicBezTo>
                <a:lnTo>
                  <a:pt x="4656" y="14924"/>
                </a:lnTo>
                <a:cubicBezTo>
                  <a:pt x="4656" y="14981"/>
                  <a:pt x="4680" y="15028"/>
                  <a:pt x="4709" y="15028"/>
                </a:cubicBezTo>
                <a:cubicBezTo>
                  <a:pt x="4738" y="15028"/>
                  <a:pt x="4762" y="14981"/>
                  <a:pt x="4762" y="14924"/>
                </a:cubicBezTo>
                <a:lnTo>
                  <a:pt x="4762" y="14704"/>
                </a:lnTo>
                <a:cubicBezTo>
                  <a:pt x="4762" y="14646"/>
                  <a:pt x="4738" y="14601"/>
                  <a:pt x="4709" y="14601"/>
                </a:cubicBezTo>
                <a:close/>
                <a:moveTo>
                  <a:pt x="5023" y="14601"/>
                </a:moveTo>
                <a:cubicBezTo>
                  <a:pt x="4994" y="14601"/>
                  <a:pt x="4970" y="14646"/>
                  <a:pt x="4970" y="14704"/>
                </a:cubicBezTo>
                <a:lnTo>
                  <a:pt x="4970" y="14924"/>
                </a:lnTo>
                <a:cubicBezTo>
                  <a:pt x="4970" y="14981"/>
                  <a:pt x="4994" y="15028"/>
                  <a:pt x="5023" y="15028"/>
                </a:cubicBezTo>
                <a:cubicBezTo>
                  <a:pt x="5053" y="15028"/>
                  <a:pt x="5076" y="14981"/>
                  <a:pt x="5076" y="14924"/>
                </a:cubicBezTo>
                <a:lnTo>
                  <a:pt x="5076" y="14704"/>
                </a:lnTo>
                <a:cubicBezTo>
                  <a:pt x="5076" y="14646"/>
                  <a:pt x="5053" y="14601"/>
                  <a:pt x="5023" y="14601"/>
                </a:cubicBezTo>
                <a:close/>
                <a:moveTo>
                  <a:pt x="5873" y="14601"/>
                </a:moveTo>
                <a:cubicBezTo>
                  <a:pt x="5844" y="14601"/>
                  <a:pt x="5820" y="14646"/>
                  <a:pt x="5820" y="14704"/>
                </a:cubicBezTo>
                <a:lnTo>
                  <a:pt x="5820" y="14924"/>
                </a:lnTo>
                <a:cubicBezTo>
                  <a:pt x="5820" y="14981"/>
                  <a:pt x="5844" y="15028"/>
                  <a:pt x="5873" y="15028"/>
                </a:cubicBezTo>
                <a:cubicBezTo>
                  <a:pt x="5902" y="15028"/>
                  <a:pt x="5926" y="14981"/>
                  <a:pt x="5926" y="14924"/>
                </a:cubicBezTo>
                <a:lnTo>
                  <a:pt x="5926" y="14704"/>
                </a:lnTo>
                <a:cubicBezTo>
                  <a:pt x="5926" y="14646"/>
                  <a:pt x="5902" y="14601"/>
                  <a:pt x="5873" y="14601"/>
                </a:cubicBezTo>
                <a:close/>
                <a:moveTo>
                  <a:pt x="6188" y="14601"/>
                </a:moveTo>
                <a:cubicBezTo>
                  <a:pt x="6159" y="14601"/>
                  <a:pt x="6135" y="14646"/>
                  <a:pt x="6135" y="14704"/>
                </a:cubicBezTo>
                <a:lnTo>
                  <a:pt x="6135" y="14924"/>
                </a:lnTo>
                <a:cubicBezTo>
                  <a:pt x="6135" y="14981"/>
                  <a:pt x="6159" y="15028"/>
                  <a:pt x="6188" y="15028"/>
                </a:cubicBezTo>
                <a:cubicBezTo>
                  <a:pt x="6217" y="15028"/>
                  <a:pt x="6240" y="14981"/>
                  <a:pt x="6240" y="14924"/>
                </a:cubicBezTo>
                <a:lnTo>
                  <a:pt x="6240" y="14704"/>
                </a:lnTo>
                <a:cubicBezTo>
                  <a:pt x="6240" y="14646"/>
                  <a:pt x="6217" y="14601"/>
                  <a:pt x="6188" y="14601"/>
                </a:cubicBezTo>
                <a:close/>
                <a:moveTo>
                  <a:pt x="7036" y="14601"/>
                </a:moveTo>
                <a:cubicBezTo>
                  <a:pt x="7007" y="14601"/>
                  <a:pt x="6984" y="14646"/>
                  <a:pt x="6984" y="14704"/>
                </a:cubicBezTo>
                <a:lnTo>
                  <a:pt x="6984" y="14924"/>
                </a:lnTo>
                <a:cubicBezTo>
                  <a:pt x="6984" y="14981"/>
                  <a:pt x="7007" y="15028"/>
                  <a:pt x="7036" y="15028"/>
                </a:cubicBezTo>
                <a:cubicBezTo>
                  <a:pt x="7065" y="15028"/>
                  <a:pt x="7089" y="14981"/>
                  <a:pt x="7089" y="14924"/>
                </a:cubicBezTo>
                <a:lnTo>
                  <a:pt x="7089" y="14704"/>
                </a:lnTo>
                <a:cubicBezTo>
                  <a:pt x="7089" y="14646"/>
                  <a:pt x="7065" y="14601"/>
                  <a:pt x="7036" y="14601"/>
                </a:cubicBezTo>
                <a:close/>
                <a:moveTo>
                  <a:pt x="7351" y="14601"/>
                </a:moveTo>
                <a:cubicBezTo>
                  <a:pt x="7322" y="14601"/>
                  <a:pt x="7299" y="14646"/>
                  <a:pt x="7299" y="14704"/>
                </a:cubicBezTo>
                <a:lnTo>
                  <a:pt x="7299" y="14924"/>
                </a:lnTo>
                <a:cubicBezTo>
                  <a:pt x="7299" y="14981"/>
                  <a:pt x="7322" y="15028"/>
                  <a:pt x="7351" y="15028"/>
                </a:cubicBezTo>
                <a:cubicBezTo>
                  <a:pt x="7380" y="15028"/>
                  <a:pt x="7404" y="14981"/>
                  <a:pt x="7404" y="14924"/>
                </a:cubicBezTo>
                <a:lnTo>
                  <a:pt x="7404" y="14704"/>
                </a:lnTo>
                <a:cubicBezTo>
                  <a:pt x="7404" y="14646"/>
                  <a:pt x="7380" y="14601"/>
                  <a:pt x="7351" y="14601"/>
                </a:cubicBezTo>
                <a:close/>
                <a:moveTo>
                  <a:pt x="8201" y="14601"/>
                </a:moveTo>
                <a:cubicBezTo>
                  <a:pt x="8171" y="14601"/>
                  <a:pt x="8148" y="14646"/>
                  <a:pt x="8148" y="14704"/>
                </a:cubicBezTo>
                <a:lnTo>
                  <a:pt x="8148" y="14924"/>
                </a:lnTo>
                <a:cubicBezTo>
                  <a:pt x="8148" y="14981"/>
                  <a:pt x="8171" y="15028"/>
                  <a:pt x="8201" y="15028"/>
                </a:cubicBezTo>
                <a:cubicBezTo>
                  <a:pt x="8230" y="15028"/>
                  <a:pt x="8254" y="14981"/>
                  <a:pt x="8254" y="14924"/>
                </a:cubicBezTo>
                <a:lnTo>
                  <a:pt x="8254" y="14704"/>
                </a:lnTo>
                <a:cubicBezTo>
                  <a:pt x="8254" y="14646"/>
                  <a:pt x="8230" y="14601"/>
                  <a:pt x="8201" y="14601"/>
                </a:cubicBezTo>
                <a:close/>
                <a:moveTo>
                  <a:pt x="8515" y="14601"/>
                </a:moveTo>
                <a:cubicBezTo>
                  <a:pt x="8486" y="14601"/>
                  <a:pt x="8462" y="14646"/>
                  <a:pt x="8462" y="14704"/>
                </a:cubicBezTo>
                <a:lnTo>
                  <a:pt x="8462" y="14924"/>
                </a:lnTo>
                <a:cubicBezTo>
                  <a:pt x="8462" y="14981"/>
                  <a:pt x="8486" y="15028"/>
                  <a:pt x="8515" y="15028"/>
                </a:cubicBezTo>
                <a:cubicBezTo>
                  <a:pt x="8544" y="15028"/>
                  <a:pt x="8568" y="14981"/>
                  <a:pt x="8568" y="14924"/>
                </a:cubicBezTo>
                <a:lnTo>
                  <a:pt x="8568" y="14704"/>
                </a:lnTo>
                <a:cubicBezTo>
                  <a:pt x="8568" y="14646"/>
                  <a:pt x="8544" y="14601"/>
                  <a:pt x="8515" y="14601"/>
                </a:cubicBezTo>
                <a:close/>
                <a:moveTo>
                  <a:pt x="9365" y="14601"/>
                </a:moveTo>
                <a:cubicBezTo>
                  <a:pt x="9336" y="14601"/>
                  <a:pt x="9312" y="14646"/>
                  <a:pt x="9312" y="14704"/>
                </a:cubicBezTo>
                <a:lnTo>
                  <a:pt x="9312" y="14924"/>
                </a:lnTo>
                <a:cubicBezTo>
                  <a:pt x="9312" y="14981"/>
                  <a:pt x="9336" y="15028"/>
                  <a:pt x="9365" y="15028"/>
                </a:cubicBezTo>
                <a:cubicBezTo>
                  <a:pt x="9394" y="15028"/>
                  <a:pt x="9418" y="14981"/>
                  <a:pt x="9418" y="14924"/>
                </a:cubicBezTo>
                <a:lnTo>
                  <a:pt x="9418" y="14704"/>
                </a:lnTo>
                <a:cubicBezTo>
                  <a:pt x="9418" y="14646"/>
                  <a:pt x="9394" y="14601"/>
                  <a:pt x="9365" y="14601"/>
                </a:cubicBezTo>
                <a:close/>
                <a:moveTo>
                  <a:pt x="9679" y="14601"/>
                </a:moveTo>
                <a:cubicBezTo>
                  <a:pt x="9650" y="14601"/>
                  <a:pt x="9626" y="14646"/>
                  <a:pt x="9626" y="14704"/>
                </a:cubicBezTo>
                <a:lnTo>
                  <a:pt x="9626" y="14924"/>
                </a:lnTo>
                <a:cubicBezTo>
                  <a:pt x="9626" y="14981"/>
                  <a:pt x="9650" y="15028"/>
                  <a:pt x="9679" y="15028"/>
                </a:cubicBezTo>
                <a:cubicBezTo>
                  <a:pt x="9708" y="15028"/>
                  <a:pt x="9732" y="14981"/>
                  <a:pt x="9732" y="14924"/>
                </a:cubicBezTo>
                <a:lnTo>
                  <a:pt x="9732" y="14704"/>
                </a:lnTo>
                <a:cubicBezTo>
                  <a:pt x="9732" y="14646"/>
                  <a:pt x="9708" y="14601"/>
                  <a:pt x="9679" y="14601"/>
                </a:cubicBezTo>
                <a:close/>
                <a:moveTo>
                  <a:pt x="10529" y="14601"/>
                </a:moveTo>
                <a:cubicBezTo>
                  <a:pt x="10500" y="14601"/>
                  <a:pt x="10476" y="14646"/>
                  <a:pt x="10476" y="14704"/>
                </a:cubicBezTo>
                <a:lnTo>
                  <a:pt x="10476" y="14924"/>
                </a:lnTo>
                <a:cubicBezTo>
                  <a:pt x="10476" y="14981"/>
                  <a:pt x="10500" y="15028"/>
                  <a:pt x="10529" y="15028"/>
                </a:cubicBezTo>
                <a:cubicBezTo>
                  <a:pt x="10558" y="15028"/>
                  <a:pt x="10582" y="14981"/>
                  <a:pt x="10582" y="14924"/>
                </a:cubicBezTo>
                <a:lnTo>
                  <a:pt x="10582" y="14704"/>
                </a:lnTo>
                <a:cubicBezTo>
                  <a:pt x="10582" y="14646"/>
                  <a:pt x="10558" y="14601"/>
                  <a:pt x="10529" y="14601"/>
                </a:cubicBezTo>
                <a:close/>
                <a:moveTo>
                  <a:pt x="10844" y="14601"/>
                </a:moveTo>
                <a:cubicBezTo>
                  <a:pt x="10814" y="14601"/>
                  <a:pt x="10791" y="14646"/>
                  <a:pt x="10791" y="14704"/>
                </a:cubicBezTo>
                <a:lnTo>
                  <a:pt x="10791" y="14924"/>
                </a:lnTo>
                <a:cubicBezTo>
                  <a:pt x="10791" y="14981"/>
                  <a:pt x="10814" y="15028"/>
                  <a:pt x="10844" y="15028"/>
                </a:cubicBezTo>
                <a:cubicBezTo>
                  <a:pt x="10873" y="15028"/>
                  <a:pt x="10895" y="14981"/>
                  <a:pt x="10895" y="14924"/>
                </a:cubicBezTo>
                <a:lnTo>
                  <a:pt x="10895" y="14704"/>
                </a:lnTo>
                <a:cubicBezTo>
                  <a:pt x="10895" y="14646"/>
                  <a:pt x="10873" y="14601"/>
                  <a:pt x="10844" y="14601"/>
                </a:cubicBezTo>
                <a:close/>
                <a:moveTo>
                  <a:pt x="11692" y="14601"/>
                </a:moveTo>
                <a:cubicBezTo>
                  <a:pt x="11663" y="14601"/>
                  <a:pt x="11640" y="14646"/>
                  <a:pt x="11640" y="14704"/>
                </a:cubicBezTo>
                <a:lnTo>
                  <a:pt x="11640" y="14924"/>
                </a:lnTo>
                <a:cubicBezTo>
                  <a:pt x="11640" y="14981"/>
                  <a:pt x="11663" y="15028"/>
                  <a:pt x="11692" y="15028"/>
                </a:cubicBezTo>
                <a:cubicBezTo>
                  <a:pt x="11721" y="15028"/>
                  <a:pt x="11745" y="14981"/>
                  <a:pt x="11745" y="14924"/>
                </a:cubicBezTo>
                <a:lnTo>
                  <a:pt x="11745" y="14704"/>
                </a:lnTo>
                <a:cubicBezTo>
                  <a:pt x="11745" y="14646"/>
                  <a:pt x="11721" y="14601"/>
                  <a:pt x="11692" y="14601"/>
                </a:cubicBezTo>
                <a:close/>
                <a:moveTo>
                  <a:pt x="12007" y="14601"/>
                </a:moveTo>
                <a:cubicBezTo>
                  <a:pt x="11978" y="14601"/>
                  <a:pt x="11955" y="14646"/>
                  <a:pt x="11955" y="14704"/>
                </a:cubicBezTo>
                <a:lnTo>
                  <a:pt x="11955" y="14924"/>
                </a:lnTo>
                <a:cubicBezTo>
                  <a:pt x="11955" y="14981"/>
                  <a:pt x="11978" y="15028"/>
                  <a:pt x="12007" y="15028"/>
                </a:cubicBezTo>
                <a:cubicBezTo>
                  <a:pt x="12036" y="15028"/>
                  <a:pt x="12060" y="14981"/>
                  <a:pt x="12060" y="14924"/>
                </a:cubicBezTo>
                <a:lnTo>
                  <a:pt x="12060" y="14704"/>
                </a:lnTo>
                <a:cubicBezTo>
                  <a:pt x="12060" y="14646"/>
                  <a:pt x="12036" y="14601"/>
                  <a:pt x="12007" y="14601"/>
                </a:cubicBezTo>
                <a:close/>
                <a:moveTo>
                  <a:pt x="12856" y="14601"/>
                </a:moveTo>
                <a:cubicBezTo>
                  <a:pt x="12827" y="14601"/>
                  <a:pt x="12804" y="14646"/>
                  <a:pt x="12804" y="14704"/>
                </a:cubicBezTo>
                <a:lnTo>
                  <a:pt x="12804" y="14924"/>
                </a:lnTo>
                <a:cubicBezTo>
                  <a:pt x="12804" y="14981"/>
                  <a:pt x="12827" y="15028"/>
                  <a:pt x="12856" y="15028"/>
                </a:cubicBezTo>
                <a:cubicBezTo>
                  <a:pt x="12886" y="15028"/>
                  <a:pt x="12909" y="14981"/>
                  <a:pt x="12909" y="14924"/>
                </a:cubicBezTo>
                <a:lnTo>
                  <a:pt x="12909" y="14704"/>
                </a:lnTo>
                <a:cubicBezTo>
                  <a:pt x="12909" y="14646"/>
                  <a:pt x="12886" y="14601"/>
                  <a:pt x="12856" y="14601"/>
                </a:cubicBezTo>
                <a:close/>
                <a:moveTo>
                  <a:pt x="13171" y="14601"/>
                </a:moveTo>
                <a:cubicBezTo>
                  <a:pt x="13142" y="14601"/>
                  <a:pt x="13118" y="14646"/>
                  <a:pt x="13118" y="14704"/>
                </a:cubicBezTo>
                <a:lnTo>
                  <a:pt x="13118" y="14924"/>
                </a:lnTo>
                <a:cubicBezTo>
                  <a:pt x="13118" y="14981"/>
                  <a:pt x="13142" y="15028"/>
                  <a:pt x="13171" y="15028"/>
                </a:cubicBezTo>
                <a:cubicBezTo>
                  <a:pt x="13200" y="15028"/>
                  <a:pt x="13224" y="14981"/>
                  <a:pt x="13224" y="14924"/>
                </a:cubicBezTo>
                <a:lnTo>
                  <a:pt x="13224" y="14704"/>
                </a:lnTo>
                <a:cubicBezTo>
                  <a:pt x="13224" y="14646"/>
                  <a:pt x="13200" y="14601"/>
                  <a:pt x="13171" y="14601"/>
                </a:cubicBezTo>
                <a:close/>
                <a:moveTo>
                  <a:pt x="14021" y="14601"/>
                </a:moveTo>
                <a:cubicBezTo>
                  <a:pt x="13992" y="14601"/>
                  <a:pt x="13968" y="14646"/>
                  <a:pt x="13968" y="14704"/>
                </a:cubicBezTo>
                <a:lnTo>
                  <a:pt x="13968" y="14924"/>
                </a:lnTo>
                <a:cubicBezTo>
                  <a:pt x="13968" y="14981"/>
                  <a:pt x="13992" y="15028"/>
                  <a:pt x="14021" y="15028"/>
                </a:cubicBezTo>
                <a:cubicBezTo>
                  <a:pt x="14050" y="15028"/>
                  <a:pt x="14074" y="14981"/>
                  <a:pt x="14074" y="14924"/>
                </a:cubicBezTo>
                <a:lnTo>
                  <a:pt x="14074" y="14704"/>
                </a:lnTo>
                <a:cubicBezTo>
                  <a:pt x="14074" y="14646"/>
                  <a:pt x="14050" y="14601"/>
                  <a:pt x="14021" y="14601"/>
                </a:cubicBezTo>
                <a:close/>
                <a:moveTo>
                  <a:pt x="14335" y="14601"/>
                </a:moveTo>
                <a:cubicBezTo>
                  <a:pt x="14306" y="14601"/>
                  <a:pt x="14282" y="14646"/>
                  <a:pt x="14282" y="14704"/>
                </a:cubicBezTo>
                <a:lnTo>
                  <a:pt x="14282" y="14924"/>
                </a:lnTo>
                <a:cubicBezTo>
                  <a:pt x="14282" y="14981"/>
                  <a:pt x="14306" y="15028"/>
                  <a:pt x="14335" y="15028"/>
                </a:cubicBezTo>
                <a:cubicBezTo>
                  <a:pt x="14364" y="15028"/>
                  <a:pt x="14388" y="14981"/>
                  <a:pt x="14388" y="14924"/>
                </a:cubicBezTo>
                <a:lnTo>
                  <a:pt x="14388" y="14704"/>
                </a:lnTo>
                <a:cubicBezTo>
                  <a:pt x="14388" y="14646"/>
                  <a:pt x="14364" y="14601"/>
                  <a:pt x="14335" y="14601"/>
                </a:cubicBezTo>
                <a:close/>
                <a:moveTo>
                  <a:pt x="15185" y="14601"/>
                </a:moveTo>
                <a:cubicBezTo>
                  <a:pt x="15156" y="14601"/>
                  <a:pt x="15132" y="14646"/>
                  <a:pt x="15132" y="14704"/>
                </a:cubicBezTo>
                <a:lnTo>
                  <a:pt x="15132" y="14924"/>
                </a:lnTo>
                <a:cubicBezTo>
                  <a:pt x="15132" y="14981"/>
                  <a:pt x="15156" y="15028"/>
                  <a:pt x="15185" y="15028"/>
                </a:cubicBezTo>
                <a:cubicBezTo>
                  <a:pt x="15214" y="15028"/>
                  <a:pt x="15237" y="14981"/>
                  <a:pt x="15237" y="14924"/>
                </a:cubicBezTo>
                <a:lnTo>
                  <a:pt x="15237" y="14704"/>
                </a:lnTo>
                <a:cubicBezTo>
                  <a:pt x="15237" y="14646"/>
                  <a:pt x="15214" y="14601"/>
                  <a:pt x="15185" y="14601"/>
                </a:cubicBezTo>
                <a:close/>
                <a:moveTo>
                  <a:pt x="15500" y="14601"/>
                </a:moveTo>
                <a:cubicBezTo>
                  <a:pt x="15470" y="14601"/>
                  <a:pt x="15447" y="14646"/>
                  <a:pt x="15447" y="14704"/>
                </a:cubicBezTo>
                <a:lnTo>
                  <a:pt x="15447" y="14924"/>
                </a:lnTo>
                <a:cubicBezTo>
                  <a:pt x="15447" y="14981"/>
                  <a:pt x="15470" y="15028"/>
                  <a:pt x="15500" y="15028"/>
                </a:cubicBezTo>
                <a:cubicBezTo>
                  <a:pt x="15529" y="15028"/>
                  <a:pt x="15551" y="14981"/>
                  <a:pt x="15551" y="14924"/>
                </a:cubicBezTo>
                <a:lnTo>
                  <a:pt x="15551" y="14704"/>
                </a:lnTo>
                <a:cubicBezTo>
                  <a:pt x="15551" y="14646"/>
                  <a:pt x="15529" y="14601"/>
                  <a:pt x="15500" y="14601"/>
                </a:cubicBezTo>
                <a:close/>
                <a:moveTo>
                  <a:pt x="16349" y="14601"/>
                </a:moveTo>
                <a:cubicBezTo>
                  <a:pt x="16320" y="14601"/>
                  <a:pt x="16296" y="14646"/>
                  <a:pt x="16296" y="14704"/>
                </a:cubicBezTo>
                <a:lnTo>
                  <a:pt x="16296" y="14924"/>
                </a:lnTo>
                <a:cubicBezTo>
                  <a:pt x="16296" y="14981"/>
                  <a:pt x="16320" y="15028"/>
                  <a:pt x="16349" y="15028"/>
                </a:cubicBezTo>
                <a:cubicBezTo>
                  <a:pt x="16378" y="15028"/>
                  <a:pt x="16401" y="14981"/>
                  <a:pt x="16401" y="14924"/>
                </a:cubicBezTo>
                <a:lnTo>
                  <a:pt x="16401" y="14704"/>
                </a:lnTo>
                <a:cubicBezTo>
                  <a:pt x="16401" y="14646"/>
                  <a:pt x="16378" y="14601"/>
                  <a:pt x="16349" y="14601"/>
                </a:cubicBezTo>
                <a:close/>
                <a:moveTo>
                  <a:pt x="16663" y="14601"/>
                </a:moveTo>
                <a:cubicBezTo>
                  <a:pt x="16634" y="14601"/>
                  <a:pt x="16611" y="14646"/>
                  <a:pt x="16611" y="14704"/>
                </a:cubicBezTo>
                <a:lnTo>
                  <a:pt x="16611" y="14924"/>
                </a:lnTo>
                <a:cubicBezTo>
                  <a:pt x="16611" y="14981"/>
                  <a:pt x="16634" y="15028"/>
                  <a:pt x="16663" y="15028"/>
                </a:cubicBezTo>
                <a:cubicBezTo>
                  <a:pt x="16692" y="15028"/>
                  <a:pt x="16716" y="14981"/>
                  <a:pt x="16716" y="14924"/>
                </a:cubicBezTo>
                <a:lnTo>
                  <a:pt x="16716" y="14704"/>
                </a:lnTo>
                <a:cubicBezTo>
                  <a:pt x="16716" y="14646"/>
                  <a:pt x="16692" y="14601"/>
                  <a:pt x="16663" y="14601"/>
                </a:cubicBezTo>
                <a:close/>
                <a:moveTo>
                  <a:pt x="17512" y="14601"/>
                </a:moveTo>
                <a:cubicBezTo>
                  <a:pt x="17483" y="14601"/>
                  <a:pt x="17459" y="14646"/>
                  <a:pt x="17459" y="14704"/>
                </a:cubicBezTo>
                <a:lnTo>
                  <a:pt x="17459" y="14924"/>
                </a:lnTo>
                <a:cubicBezTo>
                  <a:pt x="17459" y="14981"/>
                  <a:pt x="17483" y="15028"/>
                  <a:pt x="17512" y="15028"/>
                </a:cubicBezTo>
                <a:cubicBezTo>
                  <a:pt x="17541" y="15028"/>
                  <a:pt x="17565" y="14981"/>
                  <a:pt x="17565" y="14924"/>
                </a:cubicBezTo>
                <a:lnTo>
                  <a:pt x="17565" y="14704"/>
                </a:lnTo>
                <a:cubicBezTo>
                  <a:pt x="17565" y="14646"/>
                  <a:pt x="17541" y="14601"/>
                  <a:pt x="17512" y="14601"/>
                </a:cubicBezTo>
                <a:close/>
                <a:moveTo>
                  <a:pt x="17827" y="14601"/>
                </a:moveTo>
                <a:cubicBezTo>
                  <a:pt x="17798" y="14601"/>
                  <a:pt x="17774" y="14646"/>
                  <a:pt x="17774" y="14704"/>
                </a:cubicBezTo>
                <a:lnTo>
                  <a:pt x="17774" y="14924"/>
                </a:lnTo>
                <a:cubicBezTo>
                  <a:pt x="17774" y="14981"/>
                  <a:pt x="17798" y="15028"/>
                  <a:pt x="17827" y="15028"/>
                </a:cubicBezTo>
                <a:cubicBezTo>
                  <a:pt x="17856" y="15028"/>
                  <a:pt x="17880" y="14981"/>
                  <a:pt x="17880" y="14924"/>
                </a:cubicBezTo>
                <a:lnTo>
                  <a:pt x="17880" y="14704"/>
                </a:lnTo>
                <a:cubicBezTo>
                  <a:pt x="17880" y="14646"/>
                  <a:pt x="17856" y="14601"/>
                  <a:pt x="17827" y="14601"/>
                </a:cubicBezTo>
                <a:close/>
                <a:moveTo>
                  <a:pt x="18677" y="14601"/>
                </a:moveTo>
                <a:cubicBezTo>
                  <a:pt x="18648" y="14601"/>
                  <a:pt x="18624" y="14646"/>
                  <a:pt x="18624" y="14704"/>
                </a:cubicBezTo>
                <a:lnTo>
                  <a:pt x="18624" y="14924"/>
                </a:lnTo>
                <a:cubicBezTo>
                  <a:pt x="18624" y="14981"/>
                  <a:pt x="18648" y="15028"/>
                  <a:pt x="18677" y="15028"/>
                </a:cubicBezTo>
                <a:cubicBezTo>
                  <a:pt x="18706" y="15028"/>
                  <a:pt x="18730" y="14981"/>
                  <a:pt x="18730" y="14924"/>
                </a:cubicBezTo>
                <a:lnTo>
                  <a:pt x="18730" y="14704"/>
                </a:lnTo>
                <a:cubicBezTo>
                  <a:pt x="18730" y="14646"/>
                  <a:pt x="18706" y="14601"/>
                  <a:pt x="18677" y="14601"/>
                </a:cubicBezTo>
                <a:close/>
                <a:moveTo>
                  <a:pt x="18991" y="14601"/>
                </a:moveTo>
                <a:cubicBezTo>
                  <a:pt x="18962" y="14601"/>
                  <a:pt x="18938" y="14646"/>
                  <a:pt x="18938" y="14704"/>
                </a:cubicBezTo>
                <a:lnTo>
                  <a:pt x="18938" y="14924"/>
                </a:lnTo>
                <a:cubicBezTo>
                  <a:pt x="18938" y="14981"/>
                  <a:pt x="18962" y="15028"/>
                  <a:pt x="18991" y="15028"/>
                </a:cubicBezTo>
                <a:cubicBezTo>
                  <a:pt x="19020" y="15028"/>
                  <a:pt x="19044" y="14981"/>
                  <a:pt x="19044" y="14924"/>
                </a:cubicBezTo>
                <a:lnTo>
                  <a:pt x="19044" y="14704"/>
                </a:lnTo>
                <a:cubicBezTo>
                  <a:pt x="19044" y="14646"/>
                  <a:pt x="19020" y="14601"/>
                  <a:pt x="18991" y="14601"/>
                </a:cubicBezTo>
                <a:close/>
                <a:moveTo>
                  <a:pt x="19841" y="14601"/>
                </a:moveTo>
                <a:cubicBezTo>
                  <a:pt x="19812" y="14601"/>
                  <a:pt x="19788" y="14646"/>
                  <a:pt x="19788" y="14704"/>
                </a:cubicBezTo>
                <a:lnTo>
                  <a:pt x="19788" y="14924"/>
                </a:lnTo>
                <a:cubicBezTo>
                  <a:pt x="19788" y="14981"/>
                  <a:pt x="19812" y="15028"/>
                  <a:pt x="19841" y="15028"/>
                </a:cubicBezTo>
                <a:cubicBezTo>
                  <a:pt x="19870" y="15028"/>
                  <a:pt x="19894" y="14981"/>
                  <a:pt x="19894" y="14924"/>
                </a:cubicBezTo>
                <a:lnTo>
                  <a:pt x="19894" y="14704"/>
                </a:lnTo>
                <a:cubicBezTo>
                  <a:pt x="19894" y="14646"/>
                  <a:pt x="19870" y="14601"/>
                  <a:pt x="19841" y="14601"/>
                </a:cubicBezTo>
                <a:close/>
                <a:moveTo>
                  <a:pt x="20155" y="14601"/>
                </a:moveTo>
                <a:cubicBezTo>
                  <a:pt x="20126" y="14601"/>
                  <a:pt x="20102" y="14646"/>
                  <a:pt x="20102" y="14704"/>
                </a:cubicBezTo>
                <a:lnTo>
                  <a:pt x="20102" y="14924"/>
                </a:lnTo>
                <a:cubicBezTo>
                  <a:pt x="20102" y="14981"/>
                  <a:pt x="20126" y="15028"/>
                  <a:pt x="20155" y="15028"/>
                </a:cubicBezTo>
                <a:cubicBezTo>
                  <a:pt x="20184" y="15028"/>
                  <a:pt x="20207" y="14981"/>
                  <a:pt x="20207" y="14924"/>
                </a:cubicBezTo>
                <a:lnTo>
                  <a:pt x="20207" y="14704"/>
                </a:lnTo>
                <a:cubicBezTo>
                  <a:pt x="20207" y="14646"/>
                  <a:pt x="20184" y="14601"/>
                  <a:pt x="20155" y="14601"/>
                </a:cubicBezTo>
                <a:close/>
                <a:moveTo>
                  <a:pt x="21004" y="14601"/>
                </a:moveTo>
                <a:cubicBezTo>
                  <a:pt x="20975" y="14601"/>
                  <a:pt x="20952" y="14646"/>
                  <a:pt x="20952" y="14704"/>
                </a:cubicBezTo>
                <a:lnTo>
                  <a:pt x="20952" y="14924"/>
                </a:lnTo>
                <a:cubicBezTo>
                  <a:pt x="20952" y="14981"/>
                  <a:pt x="20975" y="15028"/>
                  <a:pt x="21004" y="15028"/>
                </a:cubicBezTo>
                <a:cubicBezTo>
                  <a:pt x="21033" y="15028"/>
                  <a:pt x="21057" y="14981"/>
                  <a:pt x="21057" y="14924"/>
                </a:cubicBezTo>
                <a:lnTo>
                  <a:pt x="21057" y="14704"/>
                </a:lnTo>
                <a:cubicBezTo>
                  <a:pt x="21057" y="14646"/>
                  <a:pt x="21033" y="14601"/>
                  <a:pt x="21004" y="14601"/>
                </a:cubicBezTo>
                <a:close/>
                <a:moveTo>
                  <a:pt x="21319" y="14601"/>
                </a:moveTo>
                <a:cubicBezTo>
                  <a:pt x="21289" y="14601"/>
                  <a:pt x="21267" y="14646"/>
                  <a:pt x="21267" y="14704"/>
                </a:cubicBezTo>
                <a:lnTo>
                  <a:pt x="21267" y="14924"/>
                </a:lnTo>
                <a:cubicBezTo>
                  <a:pt x="21267" y="14981"/>
                  <a:pt x="21289" y="15028"/>
                  <a:pt x="21319" y="15028"/>
                </a:cubicBezTo>
                <a:cubicBezTo>
                  <a:pt x="21348" y="15028"/>
                  <a:pt x="21372" y="14981"/>
                  <a:pt x="21372" y="14924"/>
                </a:cubicBezTo>
                <a:lnTo>
                  <a:pt x="21372" y="14704"/>
                </a:lnTo>
                <a:cubicBezTo>
                  <a:pt x="21372" y="14646"/>
                  <a:pt x="21348" y="14601"/>
                  <a:pt x="21319" y="14601"/>
                </a:cubicBezTo>
                <a:close/>
                <a:moveTo>
                  <a:pt x="281" y="15331"/>
                </a:moveTo>
                <a:cubicBezTo>
                  <a:pt x="252" y="15331"/>
                  <a:pt x="228" y="15376"/>
                  <a:pt x="228" y="15434"/>
                </a:cubicBezTo>
                <a:lnTo>
                  <a:pt x="228" y="15654"/>
                </a:lnTo>
                <a:cubicBezTo>
                  <a:pt x="228" y="15711"/>
                  <a:pt x="252" y="15758"/>
                  <a:pt x="281" y="15758"/>
                </a:cubicBezTo>
                <a:cubicBezTo>
                  <a:pt x="311" y="15758"/>
                  <a:pt x="334" y="15711"/>
                  <a:pt x="334" y="15654"/>
                </a:cubicBezTo>
                <a:lnTo>
                  <a:pt x="334" y="15434"/>
                </a:lnTo>
                <a:cubicBezTo>
                  <a:pt x="334" y="15376"/>
                  <a:pt x="311" y="15331"/>
                  <a:pt x="281" y="15331"/>
                </a:cubicBezTo>
                <a:close/>
                <a:moveTo>
                  <a:pt x="596" y="15331"/>
                </a:moveTo>
                <a:cubicBezTo>
                  <a:pt x="567" y="15331"/>
                  <a:pt x="543" y="15376"/>
                  <a:pt x="543" y="15434"/>
                </a:cubicBezTo>
                <a:lnTo>
                  <a:pt x="543" y="15654"/>
                </a:lnTo>
                <a:cubicBezTo>
                  <a:pt x="543" y="15711"/>
                  <a:pt x="567" y="15758"/>
                  <a:pt x="596" y="15758"/>
                </a:cubicBezTo>
                <a:cubicBezTo>
                  <a:pt x="625" y="15758"/>
                  <a:pt x="649" y="15711"/>
                  <a:pt x="649" y="15654"/>
                </a:cubicBezTo>
                <a:lnTo>
                  <a:pt x="649" y="15434"/>
                </a:lnTo>
                <a:cubicBezTo>
                  <a:pt x="649" y="15376"/>
                  <a:pt x="625" y="15331"/>
                  <a:pt x="596" y="15331"/>
                </a:cubicBezTo>
                <a:close/>
                <a:moveTo>
                  <a:pt x="1446" y="15331"/>
                </a:moveTo>
                <a:cubicBezTo>
                  <a:pt x="1417" y="15331"/>
                  <a:pt x="1393" y="15376"/>
                  <a:pt x="1393" y="15434"/>
                </a:cubicBezTo>
                <a:lnTo>
                  <a:pt x="1393" y="15654"/>
                </a:lnTo>
                <a:cubicBezTo>
                  <a:pt x="1393" y="15711"/>
                  <a:pt x="1417" y="15758"/>
                  <a:pt x="1446" y="15758"/>
                </a:cubicBezTo>
                <a:cubicBezTo>
                  <a:pt x="1475" y="15758"/>
                  <a:pt x="1499" y="15711"/>
                  <a:pt x="1499" y="15654"/>
                </a:cubicBezTo>
                <a:lnTo>
                  <a:pt x="1499" y="15434"/>
                </a:lnTo>
                <a:cubicBezTo>
                  <a:pt x="1499" y="15376"/>
                  <a:pt x="1475" y="15331"/>
                  <a:pt x="1446" y="15331"/>
                </a:cubicBezTo>
                <a:close/>
                <a:moveTo>
                  <a:pt x="1760" y="15331"/>
                </a:moveTo>
                <a:cubicBezTo>
                  <a:pt x="1731" y="15331"/>
                  <a:pt x="1707" y="15376"/>
                  <a:pt x="1707" y="15434"/>
                </a:cubicBezTo>
                <a:lnTo>
                  <a:pt x="1707" y="15654"/>
                </a:lnTo>
                <a:cubicBezTo>
                  <a:pt x="1707" y="15711"/>
                  <a:pt x="1731" y="15758"/>
                  <a:pt x="1760" y="15758"/>
                </a:cubicBezTo>
                <a:cubicBezTo>
                  <a:pt x="1789" y="15758"/>
                  <a:pt x="1813" y="15711"/>
                  <a:pt x="1813" y="15654"/>
                </a:cubicBezTo>
                <a:lnTo>
                  <a:pt x="1813" y="15434"/>
                </a:lnTo>
                <a:cubicBezTo>
                  <a:pt x="1813" y="15376"/>
                  <a:pt x="1789" y="15331"/>
                  <a:pt x="1760" y="15331"/>
                </a:cubicBezTo>
                <a:close/>
                <a:moveTo>
                  <a:pt x="2610" y="15331"/>
                </a:moveTo>
                <a:cubicBezTo>
                  <a:pt x="2581" y="15331"/>
                  <a:pt x="2557" y="15376"/>
                  <a:pt x="2557" y="15434"/>
                </a:cubicBezTo>
                <a:lnTo>
                  <a:pt x="2557" y="15654"/>
                </a:lnTo>
                <a:cubicBezTo>
                  <a:pt x="2557" y="15711"/>
                  <a:pt x="2581" y="15758"/>
                  <a:pt x="2610" y="15758"/>
                </a:cubicBezTo>
                <a:cubicBezTo>
                  <a:pt x="2639" y="15758"/>
                  <a:pt x="2662" y="15711"/>
                  <a:pt x="2662" y="15654"/>
                </a:cubicBezTo>
                <a:lnTo>
                  <a:pt x="2662" y="15434"/>
                </a:lnTo>
                <a:cubicBezTo>
                  <a:pt x="2662" y="15376"/>
                  <a:pt x="2639" y="15331"/>
                  <a:pt x="2610" y="15331"/>
                </a:cubicBezTo>
                <a:close/>
                <a:moveTo>
                  <a:pt x="2924" y="15331"/>
                </a:moveTo>
                <a:cubicBezTo>
                  <a:pt x="2895" y="15331"/>
                  <a:pt x="2871" y="15376"/>
                  <a:pt x="2871" y="15434"/>
                </a:cubicBezTo>
                <a:lnTo>
                  <a:pt x="2871" y="15654"/>
                </a:lnTo>
                <a:cubicBezTo>
                  <a:pt x="2871" y="15711"/>
                  <a:pt x="2895" y="15758"/>
                  <a:pt x="2924" y="15758"/>
                </a:cubicBezTo>
                <a:cubicBezTo>
                  <a:pt x="2954" y="15758"/>
                  <a:pt x="2976" y="15711"/>
                  <a:pt x="2976" y="15654"/>
                </a:cubicBezTo>
                <a:lnTo>
                  <a:pt x="2976" y="15434"/>
                </a:lnTo>
                <a:cubicBezTo>
                  <a:pt x="2976" y="15376"/>
                  <a:pt x="2954" y="15331"/>
                  <a:pt x="2924" y="15331"/>
                </a:cubicBezTo>
                <a:close/>
                <a:moveTo>
                  <a:pt x="3773" y="15331"/>
                </a:moveTo>
                <a:cubicBezTo>
                  <a:pt x="3744" y="15331"/>
                  <a:pt x="3721" y="15376"/>
                  <a:pt x="3721" y="15434"/>
                </a:cubicBezTo>
                <a:lnTo>
                  <a:pt x="3721" y="15654"/>
                </a:lnTo>
                <a:cubicBezTo>
                  <a:pt x="3721" y="15711"/>
                  <a:pt x="3744" y="15758"/>
                  <a:pt x="3773" y="15758"/>
                </a:cubicBezTo>
                <a:cubicBezTo>
                  <a:pt x="3802" y="15758"/>
                  <a:pt x="3826" y="15711"/>
                  <a:pt x="3826" y="15654"/>
                </a:cubicBezTo>
                <a:lnTo>
                  <a:pt x="3826" y="15434"/>
                </a:lnTo>
                <a:cubicBezTo>
                  <a:pt x="3826" y="15376"/>
                  <a:pt x="3802" y="15331"/>
                  <a:pt x="3773" y="15331"/>
                </a:cubicBezTo>
                <a:close/>
                <a:moveTo>
                  <a:pt x="4088" y="15331"/>
                </a:moveTo>
                <a:cubicBezTo>
                  <a:pt x="4058" y="15331"/>
                  <a:pt x="4035" y="15376"/>
                  <a:pt x="4035" y="15434"/>
                </a:cubicBezTo>
                <a:lnTo>
                  <a:pt x="4035" y="15654"/>
                </a:lnTo>
                <a:cubicBezTo>
                  <a:pt x="4035" y="15711"/>
                  <a:pt x="4058" y="15758"/>
                  <a:pt x="4088" y="15758"/>
                </a:cubicBezTo>
                <a:cubicBezTo>
                  <a:pt x="4117" y="15758"/>
                  <a:pt x="4141" y="15711"/>
                  <a:pt x="4141" y="15654"/>
                </a:cubicBezTo>
                <a:lnTo>
                  <a:pt x="4141" y="15434"/>
                </a:lnTo>
                <a:cubicBezTo>
                  <a:pt x="4141" y="15376"/>
                  <a:pt x="4117" y="15331"/>
                  <a:pt x="4088" y="15331"/>
                </a:cubicBezTo>
                <a:close/>
                <a:moveTo>
                  <a:pt x="4937" y="15331"/>
                </a:moveTo>
                <a:cubicBezTo>
                  <a:pt x="4908" y="15331"/>
                  <a:pt x="4884" y="15376"/>
                  <a:pt x="4884" y="15434"/>
                </a:cubicBezTo>
                <a:lnTo>
                  <a:pt x="4884" y="15654"/>
                </a:lnTo>
                <a:cubicBezTo>
                  <a:pt x="4884" y="15711"/>
                  <a:pt x="4908" y="15758"/>
                  <a:pt x="4937" y="15758"/>
                </a:cubicBezTo>
                <a:cubicBezTo>
                  <a:pt x="4966" y="15758"/>
                  <a:pt x="4990" y="15711"/>
                  <a:pt x="4990" y="15654"/>
                </a:cubicBezTo>
                <a:lnTo>
                  <a:pt x="4990" y="15434"/>
                </a:lnTo>
                <a:cubicBezTo>
                  <a:pt x="4990" y="15376"/>
                  <a:pt x="4966" y="15331"/>
                  <a:pt x="4937" y="15331"/>
                </a:cubicBezTo>
                <a:close/>
                <a:moveTo>
                  <a:pt x="5252" y="15331"/>
                </a:moveTo>
                <a:cubicBezTo>
                  <a:pt x="5223" y="15331"/>
                  <a:pt x="5199" y="15376"/>
                  <a:pt x="5199" y="15434"/>
                </a:cubicBezTo>
                <a:lnTo>
                  <a:pt x="5199" y="15654"/>
                </a:lnTo>
                <a:cubicBezTo>
                  <a:pt x="5199" y="15711"/>
                  <a:pt x="5223" y="15758"/>
                  <a:pt x="5252" y="15758"/>
                </a:cubicBezTo>
                <a:cubicBezTo>
                  <a:pt x="5281" y="15758"/>
                  <a:pt x="5305" y="15711"/>
                  <a:pt x="5305" y="15654"/>
                </a:cubicBezTo>
                <a:lnTo>
                  <a:pt x="5305" y="15434"/>
                </a:lnTo>
                <a:cubicBezTo>
                  <a:pt x="5305" y="15376"/>
                  <a:pt x="5281" y="15331"/>
                  <a:pt x="5252" y="15331"/>
                </a:cubicBezTo>
                <a:close/>
                <a:moveTo>
                  <a:pt x="6102" y="15331"/>
                </a:moveTo>
                <a:cubicBezTo>
                  <a:pt x="6072" y="15331"/>
                  <a:pt x="6049" y="15376"/>
                  <a:pt x="6049" y="15434"/>
                </a:cubicBezTo>
                <a:lnTo>
                  <a:pt x="6049" y="15654"/>
                </a:lnTo>
                <a:cubicBezTo>
                  <a:pt x="6049" y="15711"/>
                  <a:pt x="6072" y="15758"/>
                  <a:pt x="6102" y="15758"/>
                </a:cubicBezTo>
                <a:cubicBezTo>
                  <a:pt x="6131" y="15758"/>
                  <a:pt x="6155" y="15711"/>
                  <a:pt x="6155" y="15654"/>
                </a:cubicBezTo>
                <a:lnTo>
                  <a:pt x="6155" y="15434"/>
                </a:lnTo>
                <a:cubicBezTo>
                  <a:pt x="6155" y="15376"/>
                  <a:pt x="6131" y="15331"/>
                  <a:pt x="6102" y="15331"/>
                </a:cubicBezTo>
                <a:close/>
                <a:moveTo>
                  <a:pt x="6416" y="15331"/>
                </a:moveTo>
                <a:cubicBezTo>
                  <a:pt x="6387" y="15331"/>
                  <a:pt x="6363" y="15376"/>
                  <a:pt x="6363" y="15434"/>
                </a:cubicBezTo>
                <a:lnTo>
                  <a:pt x="6363" y="15654"/>
                </a:lnTo>
                <a:cubicBezTo>
                  <a:pt x="6363" y="15711"/>
                  <a:pt x="6387" y="15758"/>
                  <a:pt x="6416" y="15758"/>
                </a:cubicBezTo>
                <a:cubicBezTo>
                  <a:pt x="6445" y="15758"/>
                  <a:pt x="6469" y="15711"/>
                  <a:pt x="6469" y="15654"/>
                </a:cubicBezTo>
                <a:lnTo>
                  <a:pt x="6469" y="15434"/>
                </a:lnTo>
                <a:cubicBezTo>
                  <a:pt x="6469" y="15376"/>
                  <a:pt x="6445" y="15331"/>
                  <a:pt x="6416" y="15331"/>
                </a:cubicBezTo>
                <a:close/>
                <a:moveTo>
                  <a:pt x="7266" y="15331"/>
                </a:moveTo>
                <a:cubicBezTo>
                  <a:pt x="7237" y="15331"/>
                  <a:pt x="7213" y="15376"/>
                  <a:pt x="7213" y="15434"/>
                </a:cubicBezTo>
                <a:lnTo>
                  <a:pt x="7213" y="15654"/>
                </a:lnTo>
                <a:cubicBezTo>
                  <a:pt x="7213" y="15711"/>
                  <a:pt x="7237" y="15758"/>
                  <a:pt x="7266" y="15758"/>
                </a:cubicBezTo>
                <a:cubicBezTo>
                  <a:pt x="7295" y="15758"/>
                  <a:pt x="7318" y="15711"/>
                  <a:pt x="7318" y="15654"/>
                </a:cubicBezTo>
                <a:lnTo>
                  <a:pt x="7318" y="15434"/>
                </a:lnTo>
                <a:cubicBezTo>
                  <a:pt x="7318" y="15376"/>
                  <a:pt x="7295" y="15331"/>
                  <a:pt x="7266" y="15331"/>
                </a:cubicBezTo>
                <a:close/>
                <a:moveTo>
                  <a:pt x="7580" y="15331"/>
                </a:moveTo>
                <a:cubicBezTo>
                  <a:pt x="7551" y="15331"/>
                  <a:pt x="7527" y="15376"/>
                  <a:pt x="7527" y="15434"/>
                </a:cubicBezTo>
                <a:lnTo>
                  <a:pt x="7527" y="15654"/>
                </a:lnTo>
                <a:cubicBezTo>
                  <a:pt x="7527" y="15711"/>
                  <a:pt x="7551" y="15758"/>
                  <a:pt x="7580" y="15758"/>
                </a:cubicBezTo>
                <a:cubicBezTo>
                  <a:pt x="7609" y="15758"/>
                  <a:pt x="7632" y="15711"/>
                  <a:pt x="7632" y="15654"/>
                </a:cubicBezTo>
                <a:lnTo>
                  <a:pt x="7632" y="15434"/>
                </a:lnTo>
                <a:cubicBezTo>
                  <a:pt x="7632" y="15376"/>
                  <a:pt x="7609" y="15331"/>
                  <a:pt x="7580" y="15331"/>
                </a:cubicBezTo>
                <a:close/>
                <a:moveTo>
                  <a:pt x="8429" y="15331"/>
                </a:moveTo>
                <a:cubicBezTo>
                  <a:pt x="8400" y="15331"/>
                  <a:pt x="8377" y="15376"/>
                  <a:pt x="8377" y="15434"/>
                </a:cubicBezTo>
                <a:lnTo>
                  <a:pt x="8377" y="15654"/>
                </a:lnTo>
                <a:cubicBezTo>
                  <a:pt x="8377" y="15711"/>
                  <a:pt x="8400" y="15758"/>
                  <a:pt x="8429" y="15758"/>
                </a:cubicBezTo>
                <a:cubicBezTo>
                  <a:pt x="8458" y="15758"/>
                  <a:pt x="8482" y="15711"/>
                  <a:pt x="8482" y="15654"/>
                </a:cubicBezTo>
                <a:lnTo>
                  <a:pt x="8482" y="15434"/>
                </a:lnTo>
                <a:cubicBezTo>
                  <a:pt x="8482" y="15376"/>
                  <a:pt x="8458" y="15331"/>
                  <a:pt x="8429" y="15331"/>
                </a:cubicBezTo>
                <a:close/>
                <a:moveTo>
                  <a:pt x="8744" y="15331"/>
                </a:moveTo>
                <a:cubicBezTo>
                  <a:pt x="8714" y="15331"/>
                  <a:pt x="8691" y="15376"/>
                  <a:pt x="8691" y="15434"/>
                </a:cubicBezTo>
                <a:lnTo>
                  <a:pt x="8691" y="15654"/>
                </a:lnTo>
                <a:cubicBezTo>
                  <a:pt x="8691" y="15711"/>
                  <a:pt x="8714" y="15758"/>
                  <a:pt x="8744" y="15758"/>
                </a:cubicBezTo>
                <a:cubicBezTo>
                  <a:pt x="8773" y="15758"/>
                  <a:pt x="8796" y="15711"/>
                  <a:pt x="8796" y="15654"/>
                </a:cubicBezTo>
                <a:lnTo>
                  <a:pt x="8796" y="15434"/>
                </a:lnTo>
                <a:cubicBezTo>
                  <a:pt x="8796" y="15376"/>
                  <a:pt x="8773" y="15331"/>
                  <a:pt x="8744" y="15331"/>
                </a:cubicBezTo>
                <a:close/>
                <a:moveTo>
                  <a:pt x="9593" y="15331"/>
                </a:moveTo>
                <a:cubicBezTo>
                  <a:pt x="9564" y="15331"/>
                  <a:pt x="9540" y="15376"/>
                  <a:pt x="9540" y="15434"/>
                </a:cubicBezTo>
                <a:lnTo>
                  <a:pt x="9540" y="15654"/>
                </a:lnTo>
                <a:cubicBezTo>
                  <a:pt x="9540" y="15711"/>
                  <a:pt x="9564" y="15758"/>
                  <a:pt x="9593" y="15758"/>
                </a:cubicBezTo>
                <a:cubicBezTo>
                  <a:pt x="9622" y="15758"/>
                  <a:pt x="9646" y="15711"/>
                  <a:pt x="9646" y="15654"/>
                </a:cubicBezTo>
                <a:lnTo>
                  <a:pt x="9646" y="15434"/>
                </a:lnTo>
                <a:cubicBezTo>
                  <a:pt x="9646" y="15376"/>
                  <a:pt x="9622" y="15331"/>
                  <a:pt x="9593" y="15331"/>
                </a:cubicBezTo>
                <a:close/>
                <a:moveTo>
                  <a:pt x="9908" y="15331"/>
                </a:moveTo>
                <a:cubicBezTo>
                  <a:pt x="9879" y="15331"/>
                  <a:pt x="9855" y="15376"/>
                  <a:pt x="9855" y="15434"/>
                </a:cubicBezTo>
                <a:lnTo>
                  <a:pt x="9855" y="15654"/>
                </a:lnTo>
                <a:cubicBezTo>
                  <a:pt x="9855" y="15711"/>
                  <a:pt x="9879" y="15758"/>
                  <a:pt x="9908" y="15758"/>
                </a:cubicBezTo>
                <a:cubicBezTo>
                  <a:pt x="9937" y="15758"/>
                  <a:pt x="9961" y="15711"/>
                  <a:pt x="9961" y="15654"/>
                </a:cubicBezTo>
                <a:lnTo>
                  <a:pt x="9961" y="15434"/>
                </a:lnTo>
                <a:cubicBezTo>
                  <a:pt x="9961" y="15376"/>
                  <a:pt x="9937" y="15331"/>
                  <a:pt x="9908" y="15331"/>
                </a:cubicBezTo>
                <a:close/>
                <a:moveTo>
                  <a:pt x="10758" y="15331"/>
                </a:moveTo>
                <a:cubicBezTo>
                  <a:pt x="10728" y="15331"/>
                  <a:pt x="10705" y="15376"/>
                  <a:pt x="10705" y="15434"/>
                </a:cubicBezTo>
                <a:lnTo>
                  <a:pt x="10705" y="15654"/>
                </a:lnTo>
                <a:cubicBezTo>
                  <a:pt x="10705" y="15711"/>
                  <a:pt x="10728" y="15758"/>
                  <a:pt x="10758" y="15758"/>
                </a:cubicBezTo>
                <a:cubicBezTo>
                  <a:pt x="10787" y="15758"/>
                  <a:pt x="10810" y="15711"/>
                  <a:pt x="10810" y="15654"/>
                </a:cubicBezTo>
                <a:lnTo>
                  <a:pt x="10810" y="15434"/>
                </a:lnTo>
                <a:cubicBezTo>
                  <a:pt x="10810" y="15376"/>
                  <a:pt x="10787" y="15331"/>
                  <a:pt x="10758" y="15331"/>
                </a:cubicBezTo>
                <a:close/>
                <a:moveTo>
                  <a:pt x="11072" y="15331"/>
                </a:moveTo>
                <a:cubicBezTo>
                  <a:pt x="11043" y="15331"/>
                  <a:pt x="11019" y="15376"/>
                  <a:pt x="11019" y="15434"/>
                </a:cubicBezTo>
                <a:lnTo>
                  <a:pt x="11019" y="15654"/>
                </a:lnTo>
                <a:cubicBezTo>
                  <a:pt x="11019" y="15711"/>
                  <a:pt x="11043" y="15758"/>
                  <a:pt x="11072" y="15758"/>
                </a:cubicBezTo>
                <a:cubicBezTo>
                  <a:pt x="11101" y="15758"/>
                  <a:pt x="11125" y="15711"/>
                  <a:pt x="11125" y="15654"/>
                </a:cubicBezTo>
                <a:lnTo>
                  <a:pt x="11125" y="15434"/>
                </a:lnTo>
                <a:cubicBezTo>
                  <a:pt x="11125" y="15376"/>
                  <a:pt x="11101" y="15331"/>
                  <a:pt x="11072" y="15331"/>
                </a:cubicBezTo>
                <a:close/>
                <a:moveTo>
                  <a:pt x="11922" y="15331"/>
                </a:moveTo>
                <a:cubicBezTo>
                  <a:pt x="11893" y="15331"/>
                  <a:pt x="11869" y="15376"/>
                  <a:pt x="11869" y="15434"/>
                </a:cubicBezTo>
                <a:lnTo>
                  <a:pt x="11869" y="15654"/>
                </a:lnTo>
                <a:cubicBezTo>
                  <a:pt x="11869" y="15711"/>
                  <a:pt x="11893" y="15758"/>
                  <a:pt x="11922" y="15758"/>
                </a:cubicBezTo>
                <a:cubicBezTo>
                  <a:pt x="11951" y="15758"/>
                  <a:pt x="11974" y="15711"/>
                  <a:pt x="11974" y="15654"/>
                </a:cubicBezTo>
                <a:lnTo>
                  <a:pt x="11974" y="15434"/>
                </a:lnTo>
                <a:cubicBezTo>
                  <a:pt x="11974" y="15376"/>
                  <a:pt x="11951" y="15331"/>
                  <a:pt x="11922" y="15331"/>
                </a:cubicBezTo>
                <a:close/>
                <a:moveTo>
                  <a:pt x="12236" y="15331"/>
                </a:moveTo>
                <a:cubicBezTo>
                  <a:pt x="12207" y="15331"/>
                  <a:pt x="12183" y="15376"/>
                  <a:pt x="12183" y="15434"/>
                </a:cubicBezTo>
                <a:lnTo>
                  <a:pt x="12183" y="15654"/>
                </a:lnTo>
                <a:cubicBezTo>
                  <a:pt x="12183" y="15711"/>
                  <a:pt x="12207" y="15758"/>
                  <a:pt x="12236" y="15758"/>
                </a:cubicBezTo>
                <a:cubicBezTo>
                  <a:pt x="12265" y="15758"/>
                  <a:pt x="12288" y="15711"/>
                  <a:pt x="12288" y="15654"/>
                </a:cubicBezTo>
                <a:lnTo>
                  <a:pt x="12288" y="15434"/>
                </a:lnTo>
                <a:cubicBezTo>
                  <a:pt x="12288" y="15376"/>
                  <a:pt x="12265" y="15331"/>
                  <a:pt x="12236" y="15331"/>
                </a:cubicBezTo>
                <a:close/>
                <a:moveTo>
                  <a:pt x="13085" y="15331"/>
                </a:moveTo>
                <a:cubicBezTo>
                  <a:pt x="13056" y="15331"/>
                  <a:pt x="13032" y="15376"/>
                  <a:pt x="13032" y="15434"/>
                </a:cubicBezTo>
                <a:lnTo>
                  <a:pt x="13032" y="15654"/>
                </a:lnTo>
                <a:cubicBezTo>
                  <a:pt x="13032" y="15711"/>
                  <a:pt x="13056" y="15758"/>
                  <a:pt x="13085" y="15758"/>
                </a:cubicBezTo>
                <a:cubicBezTo>
                  <a:pt x="13114" y="15758"/>
                  <a:pt x="13138" y="15711"/>
                  <a:pt x="13138" y="15654"/>
                </a:cubicBezTo>
                <a:lnTo>
                  <a:pt x="13138" y="15434"/>
                </a:lnTo>
                <a:cubicBezTo>
                  <a:pt x="13138" y="15376"/>
                  <a:pt x="13114" y="15331"/>
                  <a:pt x="13085" y="15331"/>
                </a:cubicBezTo>
                <a:close/>
                <a:moveTo>
                  <a:pt x="13399" y="15331"/>
                </a:moveTo>
                <a:cubicBezTo>
                  <a:pt x="13370" y="15331"/>
                  <a:pt x="13348" y="15376"/>
                  <a:pt x="13348" y="15434"/>
                </a:cubicBezTo>
                <a:lnTo>
                  <a:pt x="13348" y="15654"/>
                </a:lnTo>
                <a:cubicBezTo>
                  <a:pt x="13348" y="15711"/>
                  <a:pt x="13370" y="15758"/>
                  <a:pt x="13399" y="15758"/>
                </a:cubicBezTo>
                <a:cubicBezTo>
                  <a:pt x="13428" y="15758"/>
                  <a:pt x="13452" y="15711"/>
                  <a:pt x="13452" y="15654"/>
                </a:cubicBezTo>
                <a:lnTo>
                  <a:pt x="13452" y="15434"/>
                </a:lnTo>
                <a:cubicBezTo>
                  <a:pt x="13452" y="15376"/>
                  <a:pt x="13428" y="15331"/>
                  <a:pt x="13399" y="15331"/>
                </a:cubicBezTo>
                <a:close/>
                <a:moveTo>
                  <a:pt x="14249" y="15331"/>
                </a:moveTo>
                <a:cubicBezTo>
                  <a:pt x="14220" y="15331"/>
                  <a:pt x="14196" y="15376"/>
                  <a:pt x="14196" y="15434"/>
                </a:cubicBezTo>
                <a:lnTo>
                  <a:pt x="14196" y="15654"/>
                </a:lnTo>
                <a:cubicBezTo>
                  <a:pt x="14196" y="15711"/>
                  <a:pt x="14220" y="15758"/>
                  <a:pt x="14249" y="15758"/>
                </a:cubicBezTo>
                <a:cubicBezTo>
                  <a:pt x="14278" y="15758"/>
                  <a:pt x="14302" y="15711"/>
                  <a:pt x="14302" y="15654"/>
                </a:cubicBezTo>
                <a:lnTo>
                  <a:pt x="14302" y="15434"/>
                </a:lnTo>
                <a:cubicBezTo>
                  <a:pt x="14302" y="15376"/>
                  <a:pt x="14278" y="15331"/>
                  <a:pt x="14249" y="15331"/>
                </a:cubicBezTo>
                <a:close/>
                <a:moveTo>
                  <a:pt x="14564" y="15331"/>
                </a:moveTo>
                <a:cubicBezTo>
                  <a:pt x="14535" y="15331"/>
                  <a:pt x="14511" y="15376"/>
                  <a:pt x="14511" y="15434"/>
                </a:cubicBezTo>
                <a:lnTo>
                  <a:pt x="14511" y="15654"/>
                </a:lnTo>
                <a:cubicBezTo>
                  <a:pt x="14511" y="15711"/>
                  <a:pt x="14535" y="15758"/>
                  <a:pt x="14564" y="15758"/>
                </a:cubicBezTo>
                <a:cubicBezTo>
                  <a:pt x="14593" y="15758"/>
                  <a:pt x="14617" y="15711"/>
                  <a:pt x="14617" y="15654"/>
                </a:cubicBezTo>
                <a:lnTo>
                  <a:pt x="14617" y="15434"/>
                </a:lnTo>
                <a:cubicBezTo>
                  <a:pt x="14617" y="15376"/>
                  <a:pt x="14593" y="15331"/>
                  <a:pt x="14564" y="15331"/>
                </a:cubicBezTo>
                <a:close/>
                <a:moveTo>
                  <a:pt x="15413" y="15331"/>
                </a:moveTo>
                <a:cubicBezTo>
                  <a:pt x="15384" y="15331"/>
                  <a:pt x="15360" y="15376"/>
                  <a:pt x="15360" y="15434"/>
                </a:cubicBezTo>
                <a:lnTo>
                  <a:pt x="15360" y="15654"/>
                </a:lnTo>
                <a:cubicBezTo>
                  <a:pt x="15360" y="15711"/>
                  <a:pt x="15384" y="15758"/>
                  <a:pt x="15413" y="15758"/>
                </a:cubicBezTo>
                <a:cubicBezTo>
                  <a:pt x="15442" y="15758"/>
                  <a:pt x="15465" y="15711"/>
                  <a:pt x="15465" y="15654"/>
                </a:cubicBezTo>
                <a:lnTo>
                  <a:pt x="15465" y="15434"/>
                </a:lnTo>
                <a:cubicBezTo>
                  <a:pt x="15465" y="15376"/>
                  <a:pt x="15442" y="15331"/>
                  <a:pt x="15413" y="15331"/>
                </a:cubicBezTo>
                <a:close/>
                <a:moveTo>
                  <a:pt x="15728" y="15331"/>
                </a:moveTo>
                <a:cubicBezTo>
                  <a:pt x="15699" y="15331"/>
                  <a:pt x="15675" y="15376"/>
                  <a:pt x="15675" y="15434"/>
                </a:cubicBezTo>
                <a:lnTo>
                  <a:pt x="15675" y="15654"/>
                </a:lnTo>
                <a:cubicBezTo>
                  <a:pt x="15675" y="15711"/>
                  <a:pt x="15699" y="15758"/>
                  <a:pt x="15728" y="15758"/>
                </a:cubicBezTo>
                <a:cubicBezTo>
                  <a:pt x="15757" y="15758"/>
                  <a:pt x="15781" y="15711"/>
                  <a:pt x="15781" y="15654"/>
                </a:cubicBezTo>
                <a:lnTo>
                  <a:pt x="15781" y="15434"/>
                </a:lnTo>
                <a:cubicBezTo>
                  <a:pt x="15781" y="15376"/>
                  <a:pt x="15757" y="15331"/>
                  <a:pt x="15728" y="15331"/>
                </a:cubicBezTo>
                <a:close/>
                <a:moveTo>
                  <a:pt x="16578" y="15331"/>
                </a:moveTo>
                <a:cubicBezTo>
                  <a:pt x="16549" y="15331"/>
                  <a:pt x="16525" y="15376"/>
                  <a:pt x="16525" y="15434"/>
                </a:cubicBezTo>
                <a:lnTo>
                  <a:pt x="16525" y="15654"/>
                </a:lnTo>
                <a:cubicBezTo>
                  <a:pt x="16525" y="15711"/>
                  <a:pt x="16549" y="15758"/>
                  <a:pt x="16578" y="15758"/>
                </a:cubicBezTo>
                <a:cubicBezTo>
                  <a:pt x="16607" y="15758"/>
                  <a:pt x="16630" y="15711"/>
                  <a:pt x="16630" y="15654"/>
                </a:cubicBezTo>
                <a:lnTo>
                  <a:pt x="16630" y="15434"/>
                </a:lnTo>
                <a:cubicBezTo>
                  <a:pt x="16630" y="15376"/>
                  <a:pt x="16607" y="15331"/>
                  <a:pt x="16578" y="15331"/>
                </a:cubicBezTo>
                <a:close/>
                <a:moveTo>
                  <a:pt x="16892" y="15331"/>
                </a:moveTo>
                <a:cubicBezTo>
                  <a:pt x="16863" y="15331"/>
                  <a:pt x="16839" y="15376"/>
                  <a:pt x="16839" y="15434"/>
                </a:cubicBezTo>
                <a:lnTo>
                  <a:pt x="16839" y="15654"/>
                </a:lnTo>
                <a:cubicBezTo>
                  <a:pt x="16839" y="15711"/>
                  <a:pt x="16863" y="15758"/>
                  <a:pt x="16892" y="15758"/>
                </a:cubicBezTo>
                <a:cubicBezTo>
                  <a:pt x="16921" y="15758"/>
                  <a:pt x="16944" y="15711"/>
                  <a:pt x="16944" y="15654"/>
                </a:cubicBezTo>
                <a:lnTo>
                  <a:pt x="16944" y="15434"/>
                </a:lnTo>
                <a:cubicBezTo>
                  <a:pt x="16944" y="15376"/>
                  <a:pt x="16921" y="15331"/>
                  <a:pt x="16892" y="15331"/>
                </a:cubicBezTo>
                <a:close/>
                <a:moveTo>
                  <a:pt x="17741" y="15331"/>
                </a:moveTo>
                <a:cubicBezTo>
                  <a:pt x="17712" y="15331"/>
                  <a:pt x="17689" y="15376"/>
                  <a:pt x="17689" y="15434"/>
                </a:cubicBezTo>
                <a:lnTo>
                  <a:pt x="17689" y="15654"/>
                </a:lnTo>
                <a:cubicBezTo>
                  <a:pt x="17689" y="15711"/>
                  <a:pt x="17712" y="15758"/>
                  <a:pt x="17741" y="15758"/>
                </a:cubicBezTo>
                <a:cubicBezTo>
                  <a:pt x="17770" y="15758"/>
                  <a:pt x="17794" y="15711"/>
                  <a:pt x="17794" y="15654"/>
                </a:cubicBezTo>
                <a:lnTo>
                  <a:pt x="17794" y="15434"/>
                </a:lnTo>
                <a:cubicBezTo>
                  <a:pt x="17794" y="15376"/>
                  <a:pt x="17770" y="15331"/>
                  <a:pt x="17741" y="15331"/>
                </a:cubicBezTo>
                <a:close/>
                <a:moveTo>
                  <a:pt x="18055" y="15331"/>
                </a:moveTo>
                <a:cubicBezTo>
                  <a:pt x="18026" y="15331"/>
                  <a:pt x="18002" y="15376"/>
                  <a:pt x="18002" y="15434"/>
                </a:cubicBezTo>
                <a:lnTo>
                  <a:pt x="18002" y="15654"/>
                </a:lnTo>
                <a:cubicBezTo>
                  <a:pt x="18002" y="15711"/>
                  <a:pt x="18026" y="15758"/>
                  <a:pt x="18055" y="15758"/>
                </a:cubicBezTo>
                <a:cubicBezTo>
                  <a:pt x="18085" y="15758"/>
                  <a:pt x="18108" y="15711"/>
                  <a:pt x="18108" y="15654"/>
                </a:cubicBezTo>
                <a:lnTo>
                  <a:pt x="18108" y="15434"/>
                </a:lnTo>
                <a:cubicBezTo>
                  <a:pt x="18108" y="15376"/>
                  <a:pt x="18085" y="15331"/>
                  <a:pt x="18055" y="15331"/>
                </a:cubicBezTo>
                <a:close/>
                <a:moveTo>
                  <a:pt x="18905" y="15331"/>
                </a:moveTo>
                <a:cubicBezTo>
                  <a:pt x="18876" y="15331"/>
                  <a:pt x="18852" y="15376"/>
                  <a:pt x="18852" y="15434"/>
                </a:cubicBezTo>
                <a:lnTo>
                  <a:pt x="18852" y="15654"/>
                </a:lnTo>
                <a:cubicBezTo>
                  <a:pt x="18852" y="15711"/>
                  <a:pt x="18876" y="15758"/>
                  <a:pt x="18905" y="15758"/>
                </a:cubicBezTo>
                <a:cubicBezTo>
                  <a:pt x="18934" y="15758"/>
                  <a:pt x="18958" y="15711"/>
                  <a:pt x="18958" y="15654"/>
                </a:cubicBezTo>
                <a:lnTo>
                  <a:pt x="18958" y="15434"/>
                </a:lnTo>
                <a:cubicBezTo>
                  <a:pt x="18958" y="15376"/>
                  <a:pt x="18934" y="15331"/>
                  <a:pt x="18905" y="15331"/>
                </a:cubicBezTo>
                <a:close/>
                <a:moveTo>
                  <a:pt x="19220" y="15331"/>
                </a:moveTo>
                <a:cubicBezTo>
                  <a:pt x="19191" y="15331"/>
                  <a:pt x="19167" y="15376"/>
                  <a:pt x="19167" y="15434"/>
                </a:cubicBezTo>
                <a:lnTo>
                  <a:pt x="19167" y="15654"/>
                </a:lnTo>
                <a:cubicBezTo>
                  <a:pt x="19167" y="15711"/>
                  <a:pt x="19191" y="15758"/>
                  <a:pt x="19220" y="15758"/>
                </a:cubicBezTo>
                <a:cubicBezTo>
                  <a:pt x="19249" y="15758"/>
                  <a:pt x="19273" y="15711"/>
                  <a:pt x="19273" y="15654"/>
                </a:cubicBezTo>
                <a:lnTo>
                  <a:pt x="19273" y="15434"/>
                </a:lnTo>
                <a:cubicBezTo>
                  <a:pt x="19273" y="15376"/>
                  <a:pt x="19249" y="15331"/>
                  <a:pt x="19220" y="15331"/>
                </a:cubicBezTo>
                <a:close/>
                <a:moveTo>
                  <a:pt x="20069" y="15331"/>
                </a:moveTo>
                <a:cubicBezTo>
                  <a:pt x="20040" y="15331"/>
                  <a:pt x="20016" y="15376"/>
                  <a:pt x="20016" y="15434"/>
                </a:cubicBezTo>
                <a:lnTo>
                  <a:pt x="20016" y="15654"/>
                </a:lnTo>
                <a:cubicBezTo>
                  <a:pt x="20016" y="15711"/>
                  <a:pt x="20040" y="15758"/>
                  <a:pt x="20069" y="15758"/>
                </a:cubicBezTo>
                <a:cubicBezTo>
                  <a:pt x="20099" y="15758"/>
                  <a:pt x="20122" y="15711"/>
                  <a:pt x="20122" y="15654"/>
                </a:cubicBezTo>
                <a:lnTo>
                  <a:pt x="20122" y="15434"/>
                </a:lnTo>
                <a:cubicBezTo>
                  <a:pt x="20122" y="15376"/>
                  <a:pt x="20099" y="15331"/>
                  <a:pt x="20069" y="15331"/>
                </a:cubicBezTo>
                <a:close/>
                <a:moveTo>
                  <a:pt x="20384" y="15331"/>
                </a:moveTo>
                <a:cubicBezTo>
                  <a:pt x="20355" y="15331"/>
                  <a:pt x="20331" y="15376"/>
                  <a:pt x="20331" y="15434"/>
                </a:cubicBezTo>
                <a:lnTo>
                  <a:pt x="20331" y="15654"/>
                </a:lnTo>
                <a:cubicBezTo>
                  <a:pt x="20331" y="15711"/>
                  <a:pt x="20355" y="15758"/>
                  <a:pt x="20384" y="15758"/>
                </a:cubicBezTo>
                <a:cubicBezTo>
                  <a:pt x="20413" y="15758"/>
                  <a:pt x="20436" y="15711"/>
                  <a:pt x="20436" y="15654"/>
                </a:cubicBezTo>
                <a:lnTo>
                  <a:pt x="20436" y="15434"/>
                </a:lnTo>
                <a:cubicBezTo>
                  <a:pt x="20436" y="15376"/>
                  <a:pt x="20413" y="15331"/>
                  <a:pt x="20384" y="15331"/>
                </a:cubicBezTo>
                <a:close/>
                <a:moveTo>
                  <a:pt x="21234" y="15331"/>
                </a:moveTo>
                <a:cubicBezTo>
                  <a:pt x="21204" y="15331"/>
                  <a:pt x="21181" y="15376"/>
                  <a:pt x="21181" y="15434"/>
                </a:cubicBezTo>
                <a:lnTo>
                  <a:pt x="21181" y="15654"/>
                </a:lnTo>
                <a:cubicBezTo>
                  <a:pt x="21181" y="15711"/>
                  <a:pt x="21204" y="15758"/>
                  <a:pt x="21234" y="15758"/>
                </a:cubicBezTo>
                <a:cubicBezTo>
                  <a:pt x="21263" y="15758"/>
                  <a:pt x="21285" y="15711"/>
                  <a:pt x="21285" y="15654"/>
                </a:cubicBezTo>
                <a:lnTo>
                  <a:pt x="21285" y="15434"/>
                </a:lnTo>
                <a:cubicBezTo>
                  <a:pt x="21285" y="15376"/>
                  <a:pt x="21263" y="15331"/>
                  <a:pt x="21234" y="15331"/>
                </a:cubicBezTo>
                <a:close/>
                <a:moveTo>
                  <a:pt x="21547" y="15331"/>
                </a:moveTo>
                <a:cubicBezTo>
                  <a:pt x="21518" y="15331"/>
                  <a:pt x="21495" y="15376"/>
                  <a:pt x="21495" y="15434"/>
                </a:cubicBezTo>
                <a:lnTo>
                  <a:pt x="21495" y="15654"/>
                </a:lnTo>
                <a:cubicBezTo>
                  <a:pt x="21495" y="15711"/>
                  <a:pt x="21518" y="15758"/>
                  <a:pt x="21547" y="15758"/>
                </a:cubicBezTo>
                <a:cubicBezTo>
                  <a:pt x="21576" y="15758"/>
                  <a:pt x="21600" y="15711"/>
                  <a:pt x="21600" y="15654"/>
                </a:cubicBezTo>
                <a:lnTo>
                  <a:pt x="21600" y="15434"/>
                </a:lnTo>
                <a:cubicBezTo>
                  <a:pt x="21600" y="15376"/>
                  <a:pt x="21576" y="15331"/>
                  <a:pt x="21547" y="15331"/>
                </a:cubicBezTo>
                <a:close/>
                <a:moveTo>
                  <a:pt x="53" y="16061"/>
                </a:moveTo>
                <a:cubicBezTo>
                  <a:pt x="24" y="16061"/>
                  <a:pt x="0" y="16108"/>
                  <a:pt x="0" y="16166"/>
                </a:cubicBezTo>
                <a:lnTo>
                  <a:pt x="0" y="16384"/>
                </a:lnTo>
                <a:cubicBezTo>
                  <a:pt x="0" y="16441"/>
                  <a:pt x="24" y="16488"/>
                  <a:pt x="53" y="16488"/>
                </a:cubicBezTo>
                <a:cubicBezTo>
                  <a:pt x="82" y="16488"/>
                  <a:pt x="106" y="16441"/>
                  <a:pt x="106" y="16384"/>
                </a:cubicBezTo>
                <a:lnTo>
                  <a:pt x="106" y="16166"/>
                </a:lnTo>
                <a:cubicBezTo>
                  <a:pt x="106" y="16108"/>
                  <a:pt x="82" y="16061"/>
                  <a:pt x="53" y="16061"/>
                </a:cubicBezTo>
                <a:close/>
                <a:moveTo>
                  <a:pt x="367" y="16061"/>
                </a:moveTo>
                <a:cubicBezTo>
                  <a:pt x="338" y="16061"/>
                  <a:pt x="315" y="16108"/>
                  <a:pt x="315" y="16166"/>
                </a:cubicBezTo>
                <a:lnTo>
                  <a:pt x="315" y="16384"/>
                </a:lnTo>
                <a:cubicBezTo>
                  <a:pt x="315" y="16441"/>
                  <a:pt x="338" y="16488"/>
                  <a:pt x="367" y="16488"/>
                </a:cubicBezTo>
                <a:cubicBezTo>
                  <a:pt x="397" y="16488"/>
                  <a:pt x="420" y="16441"/>
                  <a:pt x="420" y="16384"/>
                </a:cubicBezTo>
                <a:lnTo>
                  <a:pt x="420" y="16166"/>
                </a:lnTo>
                <a:cubicBezTo>
                  <a:pt x="420" y="16108"/>
                  <a:pt x="397" y="16061"/>
                  <a:pt x="367" y="16061"/>
                </a:cubicBezTo>
                <a:close/>
                <a:moveTo>
                  <a:pt x="1217" y="16061"/>
                </a:moveTo>
                <a:cubicBezTo>
                  <a:pt x="1188" y="16061"/>
                  <a:pt x="1164" y="16108"/>
                  <a:pt x="1164" y="16166"/>
                </a:cubicBezTo>
                <a:lnTo>
                  <a:pt x="1164" y="16384"/>
                </a:lnTo>
                <a:cubicBezTo>
                  <a:pt x="1164" y="16441"/>
                  <a:pt x="1188" y="16488"/>
                  <a:pt x="1217" y="16488"/>
                </a:cubicBezTo>
                <a:cubicBezTo>
                  <a:pt x="1246" y="16488"/>
                  <a:pt x="1270" y="16441"/>
                  <a:pt x="1270" y="16384"/>
                </a:cubicBezTo>
                <a:lnTo>
                  <a:pt x="1270" y="16166"/>
                </a:lnTo>
                <a:cubicBezTo>
                  <a:pt x="1270" y="16108"/>
                  <a:pt x="1246" y="16061"/>
                  <a:pt x="1217" y="16061"/>
                </a:cubicBezTo>
                <a:close/>
                <a:moveTo>
                  <a:pt x="1532" y="16061"/>
                </a:moveTo>
                <a:cubicBezTo>
                  <a:pt x="1503" y="16061"/>
                  <a:pt x="1479" y="16108"/>
                  <a:pt x="1479" y="16166"/>
                </a:cubicBezTo>
                <a:lnTo>
                  <a:pt x="1479" y="16384"/>
                </a:lnTo>
                <a:cubicBezTo>
                  <a:pt x="1479" y="16441"/>
                  <a:pt x="1503" y="16488"/>
                  <a:pt x="1532" y="16488"/>
                </a:cubicBezTo>
                <a:cubicBezTo>
                  <a:pt x="1561" y="16488"/>
                  <a:pt x="1584" y="16441"/>
                  <a:pt x="1584" y="16384"/>
                </a:cubicBezTo>
                <a:lnTo>
                  <a:pt x="1584" y="16166"/>
                </a:lnTo>
                <a:cubicBezTo>
                  <a:pt x="1584" y="16108"/>
                  <a:pt x="1561" y="16061"/>
                  <a:pt x="1532" y="16061"/>
                </a:cubicBezTo>
                <a:close/>
                <a:moveTo>
                  <a:pt x="2380" y="16061"/>
                </a:moveTo>
                <a:cubicBezTo>
                  <a:pt x="2351" y="16061"/>
                  <a:pt x="2329" y="16108"/>
                  <a:pt x="2329" y="16166"/>
                </a:cubicBezTo>
                <a:lnTo>
                  <a:pt x="2329" y="16384"/>
                </a:lnTo>
                <a:cubicBezTo>
                  <a:pt x="2329" y="16441"/>
                  <a:pt x="2351" y="16488"/>
                  <a:pt x="2380" y="16488"/>
                </a:cubicBezTo>
                <a:cubicBezTo>
                  <a:pt x="2409" y="16488"/>
                  <a:pt x="2433" y="16441"/>
                  <a:pt x="2433" y="16384"/>
                </a:cubicBezTo>
                <a:lnTo>
                  <a:pt x="2433" y="16166"/>
                </a:lnTo>
                <a:cubicBezTo>
                  <a:pt x="2433" y="16108"/>
                  <a:pt x="2409" y="16061"/>
                  <a:pt x="2380" y="16061"/>
                </a:cubicBezTo>
                <a:close/>
                <a:moveTo>
                  <a:pt x="2695" y="16061"/>
                </a:moveTo>
                <a:cubicBezTo>
                  <a:pt x="2666" y="16061"/>
                  <a:pt x="2643" y="16108"/>
                  <a:pt x="2643" y="16166"/>
                </a:cubicBezTo>
                <a:lnTo>
                  <a:pt x="2643" y="16384"/>
                </a:lnTo>
                <a:cubicBezTo>
                  <a:pt x="2643" y="16441"/>
                  <a:pt x="2666" y="16488"/>
                  <a:pt x="2695" y="16488"/>
                </a:cubicBezTo>
                <a:cubicBezTo>
                  <a:pt x="2724" y="16488"/>
                  <a:pt x="2748" y="16441"/>
                  <a:pt x="2748" y="16384"/>
                </a:cubicBezTo>
                <a:lnTo>
                  <a:pt x="2748" y="16166"/>
                </a:lnTo>
                <a:cubicBezTo>
                  <a:pt x="2748" y="16108"/>
                  <a:pt x="2724" y="16061"/>
                  <a:pt x="2695" y="16061"/>
                </a:cubicBezTo>
                <a:close/>
                <a:moveTo>
                  <a:pt x="3545" y="16061"/>
                </a:moveTo>
                <a:cubicBezTo>
                  <a:pt x="3516" y="16061"/>
                  <a:pt x="3492" y="16108"/>
                  <a:pt x="3492" y="16166"/>
                </a:cubicBezTo>
                <a:lnTo>
                  <a:pt x="3492" y="16384"/>
                </a:lnTo>
                <a:cubicBezTo>
                  <a:pt x="3492" y="16441"/>
                  <a:pt x="3516" y="16488"/>
                  <a:pt x="3545" y="16488"/>
                </a:cubicBezTo>
                <a:cubicBezTo>
                  <a:pt x="3574" y="16488"/>
                  <a:pt x="3598" y="16441"/>
                  <a:pt x="3598" y="16384"/>
                </a:cubicBezTo>
                <a:lnTo>
                  <a:pt x="3598" y="16166"/>
                </a:lnTo>
                <a:cubicBezTo>
                  <a:pt x="3598" y="16108"/>
                  <a:pt x="3574" y="16061"/>
                  <a:pt x="3545" y="16061"/>
                </a:cubicBezTo>
                <a:close/>
                <a:moveTo>
                  <a:pt x="3859" y="16061"/>
                </a:moveTo>
                <a:cubicBezTo>
                  <a:pt x="3830" y="16061"/>
                  <a:pt x="3806" y="16108"/>
                  <a:pt x="3806" y="16166"/>
                </a:cubicBezTo>
                <a:lnTo>
                  <a:pt x="3806" y="16384"/>
                </a:lnTo>
                <a:cubicBezTo>
                  <a:pt x="3806" y="16441"/>
                  <a:pt x="3830" y="16488"/>
                  <a:pt x="3859" y="16488"/>
                </a:cubicBezTo>
                <a:cubicBezTo>
                  <a:pt x="3888" y="16488"/>
                  <a:pt x="3912" y="16441"/>
                  <a:pt x="3912" y="16384"/>
                </a:cubicBezTo>
                <a:lnTo>
                  <a:pt x="3912" y="16166"/>
                </a:lnTo>
                <a:cubicBezTo>
                  <a:pt x="3912" y="16108"/>
                  <a:pt x="3888" y="16061"/>
                  <a:pt x="3859" y="16061"/>
                </a:cubicBezTo>
                <a:close/>
                <a:moveTo>
                  <a:pt x="4709" y="16061"/>
                </a:moveTo>
                <a:cubicBezTo>
                  <a:pt x="4680" y="16061"/>
                  <a:pt x="4656" y="16108"/>
                  <a:pt x="4656" y="16166"/>
                </a:cubicBezTo>
                <a:lnTo>
                  <a:pt x="4656" y="16384"/>
                </a:lnTo>
                <a:cubicBezTo>
                  <a:pt x="4656" y="16441"/>
                  <a:pt x="4680" y="16488"/>
                  <a:pt x="4709" y="16488"/>
                </a:cubicBezTo>
                <a:cubicBezTo>
                  <a:pt x="4738" y="16488"/>
                  <a:pt x="4762" y="16441"/>
                  <a:pt x="4762" y="16384"/>
                </a:cubicBezTo>
                <a:lnTo>
                  <a:pt x="4762" y="16166"/>
                </a:lnTo>
                <a:cubicBezTo>
                  <a:pt x="4762" y="16108"/>
                  <a:pt x="4738" y="16061"/>
                  <a:pt x="4709" y="16061"/>
                </a:cubicBezTo>
                <a:close/>
                <a:moveTo>
                  <a:pt x="5023" y="16061"/>
                </a:moveTo>
                <a:cubicBezTo>
                  <a:pt x="4994" y="16061"/>
                  <a:pt x="4970" y="16108"/>
                  <a:pt x="4970" y="16166"/>
                </a:cubicBezTo>
                <a:lnTo>
                  <a:pt x="4970" y="16384"/>
                </a:lnTo>
                <a:cubicBezTo>
                  <a:pt x="4970" y="16441"/>
                  <a:pt x="4994" y="16488"/>
                  <a:pt x="5023" y="16488"/>
                </a:cubicBezTo>
                <a:cubicBezTo>
                  <a:pt x="5053" y="16488"/>
                  <a:pt x="5076" y="16441"/>
                  <a:pt x="5076" y="16384"/>
                </a:cubicBezTo>
                <a:lnTo>
                  <a:pt x="5076" y="16166"/>
                </a:lnTo>
                <a:cubicBezTo>
                  <a:pt x="5076" y="16108"/>
                  <a:pt x="5053" y="16061"/>
                  <a:pt x="5023" y="16061"/>
                </a:cubicBezTo>
                <a:close/>
                <a:moveTo>
                  <a:pt x="5873" y="16061"/>
                </a:moveTo>
                <a:cubicBezTo>
                  <a:pt x="5844" y="16061"/>
                  <a:pt x="5820" y="16108"/>
                  <a:pt x="5820" y="16166"/>
                </a:cubicBezTo>
                <a:lnTo>
                  <a:pt x="5820" y="16384"/>
                </a:lnTo>
                <a:cubicBezTo>
                  <a:pt x="5820" y="16441"/>
                  <a:pt x="5844" y="16488"/>
                  <a:pt x="5873" y="16488"/>
                </a:cubicBezTo>
                <a:cubicBezTo>
                  <a:pt x="5902" y="16488"/>
                  <a:pt x="5926" y="16441"/>
                  <a:pt x="5926" y="16384"/>
                </a:cubicBezTo>
                <a:lnTo>
                  <a:pt x="5926" y="16166"/>
                </a:lnTo>
                <a:cubicBezTo>
                  <a:pt x="5926" y="16108"/>
                  <a:pt x="5902" y="16061"/>
                  <a:pt x="5873" y="16061"/>
                </a:cubicBezTo>
                <a:close/>
                <a:moveTo>
                  <a:pt x="6188" y="16061"/>
                </a:moveTo>
                <a:cubicBezTo>
                  <a:pt x="6159" y="16061"/>
                  <a:pt x="6135" y="16108"/>
                  <a:pt x="6135" y="16166"/>
                </a:cubicBezTo>
                <a:lnTo>
                  <a:pt x="6135" y="16384"/>
                </a:lnTo>
                <a:cubicBezTo>
                  <a:pt x="6135" y="16441"/>
                  <a:pt x="6159" y="16488"/>
                  <a:pt x="6188" y="16488"/>
                </a:cubicBezTo>
                <a:cubicBezTo>
                  <a:pt x="6217" y="16488"/>
                  <a:pt x="6240" y="16441"/>
                  <a:pt x="6240" y="16384"/>
                </a:cubicBezTo>
                <a:lnTo>
                  <a:pt x="6240" y="16166"/>
                </a:lnTo>
                <a:cubicBezTo>
                  <a:pt x="6240" y="16108"/>
                  <a:pt x="6217" y="16061"/>
                  <a:pt x="6188" y="16061"/>
                </a:cubicBezTo>
                <a:close/>
                <a:moveTo>
                  <a:pt x="7036" y="16061"/>
                </a:moveTo>
                <a:cubicBezTo>
                  <a:pt x="7007" y="16061"/>
                  <a:pt x="6984" y="16108"/>
                  <a:pt x="6984" y="16166"/>
                </a:cubicBezTo>
                <a:lnTo>
                  <a:pt x="6984" y="16384"/>
                </a:lnTo>
                <a:cubicBezTo>
                  <a:pt x="6984" y="16441"/>
                  <a:pt x="7007" y="16488"/>
                  <a:pt x="7036" y="16488"/>
                </a:cubicBezTo>
                <a:cubicBezTo>
                  <a:pt x="7065" y="16488"/>
                  <a:pt x="7089" y="16441"/>
                  <a:pt x="7089" y="16384"/>
                </a:cubicBezTo>
                <a:lnTo>
                  <a:pt x="7089" y="16166"/>
                </a:lnTo>
                <a:cubicBezTo>
                  <a:pt x="7089" y="16108"/>
                  <a:pt x="7065" y="16061"/>
                  <a:pt x="7036" y="16061"/>
                </a:cubicBezTo>
                <a:close/>
                <a:moveTo>
                  <a:pt x="7351" y="16061"/>
                </a:moveTo>
                <a:cubicBezTo>
                  <a:pt x="7322" y="16061"/>
                  <a:pt x="7299" y="16108"/>
                  <a:pt x="7299" y="16166"/>
                </a:cubicBezTo>
                <a:lnTo>
                  <a:pt x="7299" y="16384"/>
                </a:lnTo>
                <a:cubicBezTo>
                  <a:pt x="7299" y="16441"/>
                  <a:pt x="7322" y="16488"/>
                  <a:pt x="7351" y="16488"/>
                </a:cubicBezTo>
                <a:cubicBezTo>
                  <a:pt x="7380" y="16488"/>
                  <a:pt x="7404" y="16441"/>
                  <a:pt x="7404" y="16384"/>
                </a:cubicBezTo>
                <a:lnTo>
                  <a:pt x="7404" y="16166"/>
                </a:lnTo>
                <a:cubicBezTo>
                  <a:pt x="7404" y="16108"/>
                  <a:pt x="7380" y="16061"/>
                  <a:pt x="7351" y="16061"/>
                </a:cubicBezTo>
                <a:close/>
                <a:moveTo>
                  <a:pt x="8201" y="16061"/>
                </a:moveTo>
                <a:cubicBezTo>
                  <a:pt x="8171" y="16061"/>
                  <a:pt x="8148" y="16108"/>
                  <a:pt x="8148" y="16166"/>
                </a:cubicBezTo>
                <a:lnTo>
                  <a:pt x="8148" y="16384"/>
                </a:lnTo>
                <a:cubicBezTo>
                  <a:pt x="8148" y="16441"/>
                  <a:pt x="8171" y="16488"/>
                  <a:pt x="8201" y="16488"/>
                </a:cubicBezTo>
                <a:cubicBezTo>
                  <a:pt x="8230" y="16488"/>
                  <a:pt x="8254" y="16441"/>
                  <a:pt x="8254" y="16384"/>
                </a:cubicBezTo>
                <a:lnTo>
                  <a:pt x="8254" y="16166"/>
                </a:lnTo>
                <a:cubicBezTo>
                  <a:pt x="8254" y="16108"/>
                  <a:pt x="8230" y="16061"/>
                  <a:pt x="8201" y="16061"/>
                </a:cubicBezTo>
                <a:close/>
                <a:moveTo>
                  <a:pt x="8515" y="16061"/>
                </a:moveTo>
                <a:cubicBezTo>
                  <a:pt x="8486" y="16061"/>
                  <a:pt x="8462" y="16108"/>
                  <a:pt x="8462" y="16166"/>
                </a:cubicBezTo>
                <a:lnTo>
                  <a:pt x="8462" y="16384"/>
                </a:lnTo>
                <a:cubicBezTo>
                  <a:pt x="8462" y="16441"/>
                  <a:pt x="8486" y="16488"/>
                  <a:pt x="8515" y="16488"/>
                </a:cubicBezTo>
                <a:cubicBezTo>
                  <a:pt x="8544" y="16488"/>
                  <a:pt x="8568" y="16441"/>
                  <a:pt x="8568" y="16384"/>
                </a:cubicBezTo>
                <a:lnTo>
                  <a:pt x="8568" y="16166"/>
                </a:lnTo>
                <a:cubicBezTo>
                  <a:pt x="8568" y="16108"/>
                  <a:pt x="8544" y="16061"/>
                  <a:pt x="8515" y="16061"/>
                </a:cubicBezTo>
                <a:close/>
                <a:moveTo>
                  <a:pt x="9365" y="16061"/>
                </a:moveTo>
                <a:cubicBezTo>
                  <a:pt x="9336" y="16061"/>
                  <a:pt x="9312" y="16108"/>
                  <a:pt x="9312" y="16166"/>
                </a:cubicBezTo>
                <a:lnTo>
                  <a:pt x="9312" y="16384"/>
                </a:lnTo>
                <a:cubicBezTo>
                  <a:pt x="9312" y="16441"/>
                  <a:pt x="9336" y="16488"/>
                  <a:pt x="9365" y="16488"/>
                </a:cubicBezTo>
                <a:cubicBezTo>
                  <a:pt x="9394" y="16488"/>
                  <a:pt x="9418" y="16441"/>
                  <a:pt x="9418" y="16384"/>
                </a:cubicBezTo>
                <a:lnTo>
                  <a:pt x="9418" y="16166"/>
                </a:lnTo>
                <a:cubicBezTo>
                  <a:pt x="9418" y="16108"/>
                  <a:pt x="9394" y="16061"/>
                  <a:pt x="9365" y="16061"/>
                </a:cubicBezTo>
                <a:close/>
                <a:moveTo>
                  <a:pt x="9679" y="16061"/>
                </a:moveTo>
                <a:cubicBezTo>
                  <a:pt x="9650" y="16061"/>
                  <a:pt x="9626" y="16108"/>
                  <a:pt x="9626" y="16166"/>
                </a:cubicBezTo>
                <a:lnTo>
                  <a:pt x="9626" y="16384"/>
                </a:lnTo>
                <a:cubicBezTo>
                  <a:pt x="9626" y="16441"/>
                  <a:pt x="9650" y="16488"/>
                  <a:pt x="9679" y="16488"/>
                </a:cubicBezTo>
                <a:cubicBezTo>
                  <a:pt x="9708" y="16488"/>
                  <a:pt x="9732" y="16441"/>
                  <a:pt x="9732" y="16384"/>
                </a:cubicBezTo>
                <a:lnTo>
                  <a:pt x="9732" y="16166"/>
                </a:lnTo>
                <a:cubicBezTo>
                  <a:pt x="9732" y="16108"/>
                  <a:pt x="9708" y="16061"/>
                  <a:pt x="9679" y="16061"/>
                </a:cubicBezTo>
                <a:close/>
                <a:moveTo>
                  <a:pt x="10529" y="16061"/>
                </a:moveTo>
                <a:cubicBezTo>
                  <a:pt x="10500" y="16061"/>
                  <a:pt x="10476" y="16108"/>
                  <a:pt x="10476" y="16166"/>
                </a:cubicBezTo>
                <a:lnTo>
                  <a:pt x="10476" y="16384"/>
                </a:lnTo>
                <a:cubicBezTo>
                  <a:pt x="10476" y="16441"/>
                  <a:pt x="10500" y="16488"/>
                  <a:pt x="10529" y="16488"/>
                </a:cubicBezTo>
                <a:cubicBezTo>
                  <a:pt x="10558" y="16488"/>
                  <a:pt x="10582" y="16441"/>
                  <a:pt x="10582" y="16384"/>
                </a:cubicBezTo>
                <a:lnTo>
                  <a:pt x="10582" y="16166"/>
                </a:lnTo>
                <a:cubicBezTo>
                  <a:pt x="10582" y="16108"/>
                  <a:pt x="10558" y="16061"/>
                  <a:pt x="10529" y="16061"/>
                </a:cubicBezTo>
                <a:close/>
                <a:moveTo>
                  <a:pt x="10844" y="16061"/>
                </a:moveTo>
                <a:cubicBezTo>
                  <a:pt x="10814" y="16061"/>
                  <a:pt x="10791" y="16108"/>
                  <a:pt x="10791" y="16166"/>
                </a:cubicBezTo>
                <a:lnTo>
                  <a:pt x="10791" y="16384"/>
                </a:lnTo>
                <a:cubicBezTo>
                  <a:pt x="10791" y="16441"/>
                  <a:pt x="10814" y="16488"/>
                  <a:pt x="10844" y="16488"/>
                </a:cubicBezTo>
                <a:cubicBezTo>
                  <a:pt x="10873" y="16488"/>
                  <a:pt x="10895" y="16441"/>
                  <a:pt x="10895" y="16384"/>
                </a:cubicBezTo>
                <a:lnTo>
                  <a:pt x="10895" y="16166"/>
                </a:lnTo>
                <a:cubicBezTo>
                  <a:pt x="10895" y="16108"/>
                  <a:pt x="10873" y="16061"/>
                  <a:pt x="10844" y="16061"/>
                </a:cubicBezTo>
                <a:close/>
                <a:moveTo>
                  <a:pt x="11692" y="16061"/>
                </a:moveTo>
                <a:cubicBezTo>
                  <a:pt x="11663" y="16061"/>
                  <a:pt x="11640" y="16108"/>
                  <a:pt x="11640" y="16166"/>
                </a:cubicBezTo>
                <a:lnTo>
                  <a:pt x="11640" y="16384"/>
                </a:lnTo>
                <a:cubicBezTo>
                  <a:pt x="11640" y="16441"/>
                  <a:pt x="11663" y="16488"/>
                  <a:pt x="11692" y="16488"/>
                </a:cubicBezTo>
                <a:cubicBezTo>
                  <a:pt x="11721" y="16488"/>
                  <a:pt x="11745" y="16441"/>
                  <a:pt x="11745" y="16384"/>
                </a:cubicBezTo>
                <a:lnTo>
                  <a:pt x="11745" y="16166"/>
                </a:lnTo>
                <a:cubicBezTo>
                  <a:pt x="11745" y="16108"/>
                  <a:pt x="11721" y="16061"/>
                  <a:pt x="11692" y="16061"/>
                </a:cubicBezTo>
                <a:close/>
                <a:moveTo>
                  <a:pt x="12007" y="16061"/>
                </a:moveTo>
                <a:cubicBezTo>
                  <a:pt x="11978" y="16061"/>
                  <a:pt x="11955" y="16108"/>
                  <a:pt x="11955" y="16166"/>
                </a:cubicBezTo>
                <a:lnTo>
                  <a:pt x="11955" y="16384"/>
                </a:lnTo>
                <a:cubicBezTo>
                  <a:pt x="11955" y="16441"/>
                  <a:pt x="11978" y="16488"/>
                  <a:pt x="12007" y="16488"/>
                </a:cubicBezTo>
                <a:cubicBezTo>
                  <a:pt x="12036" y="16488"/>
                  <a:pt x="12060" y="16441"/>
                  <a:pt x="12060" y="16384"/>
                </a:cubicBezTo>
                <a:lnTo>
                  <a:pt x="12060" y="16166"/>
                </a:lnTo>
                <a:cubicBezTo>
                  <a:pt x="12060" y="16108"/>
                  <a:pt x="12036" y="16061"/>
                  <a:pt x="12007" y="16061"/>
                </a:cubicBezTo>
                <a:close/>
                <a:moveTo>
                  <a:pt x="12856" y="16061"/>
                </a:moveTo>
                <a:cubicBezTo>
                  <a:pt x="12827" y="16061"/>
                  <a:pt x="12804" y="16108"/>
                  <a:pt x="12804" y="16166"/>
                </a:cubicBezTo>
                <a:lnTo>
                  <a:pt x="12804" y="16384"/>
                </a:lnTo>
                <a:cubicBezTo>
                  <a:pt x="12804" y="16441"/>
                  <a:pt x="12827" y="16488"/>
                  <a:pt x="12856" y="16488"/>
                </a:cubicBezTo>
                <a:cubicBezTo>
                  <a:pt x="12886" y="16488"/>
                  <a:pt x="12909" y="16441"/>
                  <a:pt x="12909" y="16384"/>
                </a:cubicBezTo>
                <a:lnTo>
                  <a:pt x="12909" y="16166"/>
                </a:lnTo>
                <a:cubicBezTo>
                  <a:pt x="12909" y="16108"/>
                  <a:pt x="12886" y="16061"/>
                  <a:pt x="12856" y="16061"/>
                </a:cubicBezTo>
                <a:close/>
                <a:moveTo>
                  <a:pt x="13171" y="16061"/>
                </a:moveTo>
                <a:cubicBezTo>
                  <a:pt x="13142" y="16061"/>
                  <a:pt x="13118" y="16108"/>
                  <a:pt x="13118" y="16166"/>
                </a:cubicBezTo>
                <a:lnTo>
                  <a:pt x="13118" y="16384"/>
                </a:lnTo>
                <a:cubicBezTo>
                  <a:pt x="13118" y="16441"/>
                  <a:pt x="13142" y="16488"/>
                  <a:pt x="13171" y="16488"/>
                </a:cubicBezTo>
                <a:cubicBezTo>
                  <a:pt x="13200" y="16488"/>
                  <a:pt x="13224" y="16441"/>
                  <a:pt x="13224" y="16384"/>
                </a:cubicBezTo>
                <a:lnTo>
                  <a:pt x="13224" y="16166"/>
                </a:lnTo>
                <a:cubicBezTo>
                  <a:pt x="13224" y="16108"/>
                  <a:pt x="13200" y="16061"/>
                  <a:pt x="13171" y="16061"/>
                </a:cubicBezTo>
                <a:close/>
                <a:moveTo>
                  <a:pt x="14021" y="16061"/>
                </a:moveTo>
                <a:cubicBezTo>
                  <a:pt x="13992" y="16061"/>
                  <a:pt x="13968" y="16108"/>
                  <a:pt x="13968" y="16166"/>
                </a:cubicBezTo>
                <a:lnTo>
                  <a:pt x="13968" y="16384"/>
                </a:lnTo>
                <a:cubicBezTo>
                  <a:pt x="13968" y="16441"/>
                  <a:pt x="13992" y="16488"/>
                  <a:pt x="14021" y="16488"/>
                </a:cubicBezTo>
                <a:cubicBezTo>
                  <a:pt x="14050" y="16488"/>
                  <a:pt x="14074" y="16441"/>
                  <a:pt x="14074" y="16384"/>
                </a:cubicBezTo>
                <a:lnTo>
                  <a:pt x="14074" y="16166"/>
                </a:lnTo>
                <a:cubicBezTo>
                  <a:pt x="14074" y="16108"/>
                  <a:pt x="14050" y="16061"/>
                  <a:pt x="14021" y="16061"/>
                </a:cubicBezTo>
                <a:close/>
                <a:moveTo>
                  <a:pt x="14335" y="16061"/>
                </a:moveTo>
                <a:cubicBezTo>
                  <a:pt x="14306" y="16061"/>
                  <a:pt x="14282" y="16108"/>
                  <a:pt x="14282" y="16166"/>
                </a:cubicBezTo>
                <a:lnTo>
                  <a:pt x="14282" y="16384"/>
                </a:lnTo>
                <a:cubicBezTo>
                  <a:pt x="14282" y="16441"/>
                  <a:pt x="14306" y="16488"/>
                  <a:pt x="14335" y="16488"/>
                </a:cubicBezTo>
                <a:cubicBezTo>
                  <a:pt x="14364" y="16488"/>
                  <a:pt x="14388" y="16441"/>
                  <a:pt x="14388" y="16384"/>
                </a:cubicBezTo>
                <a:lnTo>
                  <a:pt x="14388" y="16166"/>
                </a:lnTo>
                <a:cubicBezTo>
                  <a:pt x="14388" y="16108"/>
                  <a:pt x="14364" y="16061"/>
                  <a:pt x="14335" y="16061"/>
                </a:cubicBezTo>
                <a:close/>
                <a:moveTo>
                  <a:pt x="15185" y="16061"/>
                </a:moveTo>
                <a:cubicBezTo>
                  <a:pt x="15156" y="16061"/>
                  <a:pt x="15132" y="16108"/>
                  <a:pt x="15132" y="16166"/>
                </a:cubicBezTo>
                <a:lnTo>
                  <a:pt x="15132" y="16384"/>
                </a:lnTo>
                <a:cubicBezTo>
                  <a:pt x="15132" y="16441"/>
                  <a:pt x="15156" y="16488"/>
                  <a:pt x="15185" y="16488"/>
                </a:cubicBezTo>
                <a:cubicBezTo>
                  <a:pt x="15214" y="16488"/>
                  <a:pt x="15237" y="16441"/>
                  <a:pt x="15237" y="16384"/>
                </a:cubicBezTo>
                <a:lnTo>
                  <a:pt x="15237" y="16166"/>
                </a:lnTo>
                <a:cubicBezTo>
                  <a:pt x="15237" y="16108"/>
                  <a:pt x="15214" y="16061"/>
                  <a:pt x="15185" y="16061"/>
                </a:cubicBezTo>
                <a:close/>
                <a:moveTo>
                  <a:pt x="15500" y="16061"/>
                </a:moveTo>
                <a:cubicBezTo>
                  <a:pt x="15470" y="16061"/>
                  <a:pt x="15447" y="16108"/>
                  <a:pt x="15447" y="16166"/>
                </a:cubicBezTo>
                <a:lnTo>
                  <a:pt x="15447" y="16384"/>
                </a:lnTo>
                <a:cubicBezTo>
                  <a:pt x="15447" y="16441"/>
                  <a:pt x="15470" y="16488"/>
                  <a:pt x="15500" y="16488"/>
                </a:cubicBezTo>
                <a:cubicBezTo>
                  <a:pt x="15529" y="16488"/>
                  <a:pt x="15551" y="16441"/>
                  <a:pt x="15551" y="16384"/>
                </a:cubicBezTo>
                <a:lnTo>
                  <a:pt x="15551" y="16166"/>
                </a:lnTo>
                <a:cubicBezTo>
                  <a:pt x="15551" y="16108"/>
                  <a:pt x="15529" y="16061"/>
                  <a:pt x="15500" y="16061"/>
                </a:cubicBezTo>
                <a:close/>
                <a:moveTo>
                  <a:pt x="16349" y="16061"/>
                </a:moveTo>
                <a:cubicBezTo>
                  <a:pt x="16320" y="16061"/>
                  <a:pt x="16296" y="16108"/>
                  <a:pt x="16296" y="16166"/>
                </a:cubicBezTo>
                <a:lnTo>
                  <a:pt x="16296" y="16384"/>
                </a:lnTo>
                <a:cubicBezTo>
                  <a:pt x="16296" y="16441"/>
                  <a:pt x="16320" y="16488"/>
                  <a:pt x="16349" y="16488"/>
                </a:cubicBezTo>
                <a:cubicBezTo>
                  <a:pt x="16378" y="16488"/>
                  <a:pt x="16401" y="16441"/>
                  <a:pt x="16401" y="16384"/>
                </a:cubicBezTo>
                <a:lnTo>
                  <a:pt x="16401" y="16166"/>
                </a:lnTo>
                <a:cubicBezTo>
                  <a:pt x="16401" y="16108"/>
                  <a:pt x="16378" y="16061"/>
                  <a:pt x="16349" y="16061"/>
                </a:cubicBezTo>
                <a:close/>
                <a:moveTo>
                  <a:pt x="16663" y="16061"/>
                </a:moveTo>
                <a:cubicBezTo>
                  <a:pt x="16634" y="16061"/>
                  <a:pt x="16611" y="16108"/>
                  <a:pt x="16611" y="16166"/>
                </a:cubicBezTo>
                <a:lnTo>
                  <a:pt x="16611" y="16384"/>
                </a:lnTo>
                <a:cubicBezTo>
                  <a:pt x="16611" y="16441"/>
                  <a:pt x="16634" y="16488"/>
                  <a:pt x="16663" y="16488"/>
                </a:cubicBezTo>
                <a:cubicBezTo>
                  <a:pt x="16692" y="16488"/>
                  <a:pt x="16716" y="16441"/>
                  <a:pt x="16716" y="16384"/>
                </a:cubicBezTo>
                <a:lnTo>
                  <a:pt x="16716" y="16166"/>
                </a:lnTo>
                <a:cubicBezTo>
                  <a:pt x="16716" y="16108"/>
                  <a:pt x="16692" y="16061"/>
                  <a:pt x="16663" y="16061"/>
                </a:cubicBezTo>
                <a:close/>
                <a:moveTo>
                  <a:pt x="17512" y="16061"/>
                </a:moveTo>
                <a:cubicBezTo>
                  <a:pt x="17483" y="16061"/>
                  <a:pt x="17459" y="16108"/>
                  <a:pt x="17459" y="16166"/>
                </a:cubicBezTo>
                <a:lnTo>
                  <a:pt x="17459" y="16384"/>
                </a:lnTo>
                <a:cubicBezTo>
                  <a:pt x="17459" y="16441"/>
                  <a:pt x="17483" y="16488"/>
                  <a:pt x="17512" y="16488"/>
                </a:cubicBezTo>
                <a:cubicBezTo>
                  <a:pt x="17541" y="16488"/>
                  <a:pt x="17565" y="16441"/>
                  <a:pt x="17565" y="16384"/>
                </a:cubicBezTo>
                <a:lnTo>
                  <a:pt x="17565" y="16166"/>
                </a:lnTo>
                <a:cubicBezTo>
                  <a:pt x="17565" y="16108"/>
                  <a:pt x="17541" y="16061"/>
                  <a:pt x="17512" y="16061"/>
                </a:cubicBezTo>
                <a:close/>
                <a:moveTo>
                  <a:pt x="17827" y="16061"/>
                </a:moveTo>
                <a:cubicBezTo>
                  <a:pt x="17798" y="16061"/>
                  <a:pt x="17774" y="16108"/>
                  <a:pt x="17774" y="16166"/>
                </a:cubicBezTo>
                <a:lnTo>
                  <a:pt x="17774" y="16384"/>
                </a:lnTo>
                <a:cubicBezTo>
                  <a:pt x="17774" y="16441"/>
                  <a:pt x="17798" y="16488"/>
                  <a:pt x="17827" y="16488"/>
                </a:cubicBezTo>
                <a:cubicBezTo>
                  <a:pt x="17856" y="16488"/>
                  <a:pt x="17880" y="16441"/>
                  <a:pt x="17880" y="16384"/>
                </a:cubicBezTo>
                <a:lnTo>
                  <a:pt x="17880" y="16166"/>
                </a:lnTo>
                <a:cubicBezTo>
                  <a:pt x="17880" y="16108"/>
                  <a:pt x="17856" y="16061"/>
                  <a:pt x="17827" y="16061"/>
                </a:cubicBezTo>
                <a:close/>
                <a:moveTo>
                  <a:pt x="18677" y="16061"/>
                </a:moveTo>
                <a:cubicBezTo>
                  <a:pt x="18648" y="16061"/>
                  <a:pt x="18624" y="16108"/>
                  <a:pt x="18624" y="16166"/>
                </a:cubicBezTo>
                <a:lnTo>
                  <a:pt x="18624" y="16384"/>
                </a:lnTo>
                <a:cubicBezTo>
                  <a:pt x="18624" y="16441"/>
                  <a:pt x="18648" y="16488"/>
                  <a:pt x="18677" y="16488"/>
                </a:cubicBezTo>
                <a:cubicBezTo>
                  <a:pt x="18706" y="16488"/>
                  <a:pt x="18730" y="16441"/>
                  <a:pt x="18730" y="16384"/>
                </a:cubicBezTo>
                <a:lnTo>
                  <a:pt x="18730" y="16166"/>
                </a:lnTo>
                <a:cubicBezTo>
                  <a:pt x="18730" y="16108"/>
                  <a:pt x="18706" y="16061"/>
                  <a:pt x="18677" y="16061"/>
                </a:cubicBezTo>
                <a:close/>
                <a:moveTo>
                  <a:pt x="18991" y="16061"/>
                </a:moveTo>
                <a:cubicBezTo>
                  <a:pt x="18962" y="16061"/>
                  <a:pt x="18938" y="16108"/>
                  <a:pt x="18938" y="16166"/>
                </a:cubicBezTo>
                <a:lnTo>
                  <a:pt x="18938" y="16384"/>
                </a:lnTo>
                <a:cubicBezTo>
                  <a:pt x="18938" y="16441"/>
                  <a:pt x="18962" y="16488"/>
                  <a:pt x="18991" y="16488"/>
                </a:cubicBezTo>
                <a:cubicBezTo>
                  <a:pt x="19020" y="16488"/>
                  <a:pt x="19044" y="16441"/>
                  <a:pt x="19044" y="16384"/>
                </a:cubicBezTo>
                <a:lnTo>
                  <a:pt x="19044" y="16166"/>
                </a:lnTo>
                <a:cubicBezTo>
                  <a:pt x="19044" y="16108"/>
                  <a:pt x="19020" y="16061"/>
                  <a:pt x="18991" y="16061"/>
                </a:cubicBezTo>
                <a:close/>
                <a:moveTo>
                  <a:pt x="19841" y="16061"/>
                </a:moveTo>
                <a:cubicBezTo>
                  <a:pt x="19812" y="16061"/>
                  <a:pt x="19788" y="16108"/>
                  <a:pt x="19788" y="16166"/>
                </a:cubicBezTo>
                <a:lnTo>
                  <a:pt x="19788" y="16384"/>
                </a:lnTo>
                <a:cubicBezTo>
                  <a:pt x="19788" y="16441"/>
                  <a:pt x="19812" y="16488"/>
                  <a:pt x="19841" y="16488"/>
                </a:cubicBezTo>
                <a:cubicBezTo>
                  <a:pt x="19870" y="16488"/>
                  <a:pt x="19894" y="16441"/>
                  <a:pt x="19894" y="16384"/>
                </a:cubicBezTo>
                <a:lnTo>
                  <a:pt x="19894" y="16166"/>
                </a:lnTo>
                <a:cubicBezTo>
                  <a:pt x="19894" y="16108"/>
                  <a:pt x="19870" y="16061"/>
                  <a:pt x="19841" y="16061"/>
                </a:cubicBezTo>
                <a:close/>
                <a:moveTo>
                  <a:pt x="20155" y="16061"/>
                </a:moveTo>
                <a:cubicBezTo>
                  <a:pt x="20126" y="16061"/>
                  <a:pt x="20102" y="16108"/>
                  <a:pt x="20102" y="16166"/>
                </a:cubicBezTo>
                <a:lnTo>
                  <a:pt x="20102" y="16384"/>
                </a:lnTo>
                <a:cubicBezTo>
                  <a:pt x="20102" y="16441"/>
                  <a:pt x="20126" y="16488"/>
                  <a:pt x="20155" y="16488"/>
                </a:cubicBezTo>
                <a:cubicBezTo>
                  <a:pt x="20184" y="16488"/>
                  <a:pt x="20207" y="16441"/>
                  <a:pt x="20207" y="16384"/>
                </a:cubicBezTo>
                <a:lnTo>
                  <a:pt x="20207" y="16166"/>
                </a:lnTo>
                <a:cubicBezTo>
                  <a:pt x="20207" y="16108"/>
                  <a:pt x="20184" y="16061"/>
                  <a:pt x="20155" y="16061"/>
                </a:cubicBezTo>
                <a:close/>
                <a:moveTo>
                  <a:pt x="21004" y="16061"/>
                </a:moveTo>
                <a:cubicBezTo>
                  <a:pt x="20975" y="16061"/>
                  <a:pt x="20952" y="16108"/>
                  <a:pt x="20952" y="16166"/>
                </a:cubicBezTo>
                <a:lnTo>
                  <a:pt x="20952" y="16384"/>
                </a:lnTo>
                <a:cubicBezTo>
                  <a:pt x="20952" y="16441"/>
                  <a:pt x="20975" y="16488"/>
                  <a:pt x="21004" y="16488"/>
                </a:cubicBezTo>
                <a:cubicBezTo>
                  <a:pt x="21033" y="16488"/>
                  <a:pt x="21057" y="16441"/>
                  <a:pt x="21057" y="16384"/>
                </a:cubicBezTo>
                <a:lnTo>
                  <a:pt x="21057" y="16166"/>
                </a:lnTo>
                <a:cubicBezTo>
                  <a:pt x="21057" y="16108"/>
                  <a:pt x="21033" y="16061"/>
                  <a:pt x="21004" y="16061"/>
                </a:cubicBezTo>
                <a:close/>
                <a:moveTo>
                  <a:pt x="21319" y="16061"/>
                </a:moveTo>
                <a:cubicBezTo>
                  <a:pt x="21289" y="16061"/>
                  <a:pt x="21267" y="16108"/>
                  <a:pt x="21267" y="16166"/>
                </a:cubicBezTo>
                <a:lnTo>
                  <a:pt x="21267" y="16384"/>
                </a:lnTo>
                <a:cubicBezTo>
                  <a:pt x="21267" y="16441"/>
                  <a:pt x="21289" y="16488"/>
                  <a:pt x="21319" y="16488"/>
                </a:cubicBezTo>
                <a:cubicBezTo>
                  <a:pt x="21348" y="16488"/>
                  <a:pt x="21372" y="16441"/>
                  <a:pt x="21372" y="16384"/>
                </a:cubicBezTo>
                <a:lnTo>
                  <a:pt x="21372" y="16166"/>
                </a:lnTo>
                <a:cubicBezTo>
                  <a:pt x="21372" y="16108"/>
                  <a:pt x="21348" y="16061"/>
                  <a:pt x="21319" y="16061"/>
                </a:cubicBezTo>
                <a:close/>
                <a:moveTo>
                  <a:pt x="281" y="16791"/>
                </a:moveTo>
                <a:cubicBezTo>
                  <a:pt x="252" y="16791"/>
                  <a:pt x="228" y="16838"/>
                  <a:pt x="228" y="16896"/>
                </a:cubicBezTo>
                <a:lnTo>
                  <a:pt x="228" y="17116"/>
                </a:lnTo>
                <a:cubicBezTo>
                  <a:pt x="228" y="17173"/>
                  <a:pt x="252" y="17218"/>
                  <a:pt x="281" y="17218"/>
                </a:cubicBezTo>
                <a:cubicBezTo>
                  <a:pt x="311" y="17218"/>
                  <a:pt x="334" y="17173"/>
                  <a:pt x="334" y="17116"/>
                </a:cubicBezTo>
                <a:lnTo>
                  <a:pt x="334" y="16896"/>
                </a:lnTo>
                <a:cubicBezTo>
                  <a:pt x="334" y="16838"/>
                  <a:pt x="311" y="16791"/>
                  <a:pt x="281" y="16791"/>
                </a:cubicBezTo>
                <a:close/>
                <a:moveTo>
                  <a:pt x="596" y="16791"/>
                </a:moveTo>
                <a:cubicBezTo>
                  <a:pt x="567" y="16791"/>
                  <a:pt x="543" y="16838"/>
                  <a:pt x="543" y="16896"/>
                </a:cubicBezTo>
                <a:lnTo>
                  <a:pt x="543" y="17116"/>
                </a:lnTo>
                <a:cubicBezTo>
                  <a:pt x="543" y="17173"/>
                  <a:pt x="567" y="17218"/>
                  <a:pt x="596" y="17218"/>
                </a:cubicBezTo>
                <a:cubicBezTo>
                  <a:pt x="625" y="17218"/>
                  <a:pt x="649" y="17173"/>
                  <a:pt x="649" y="17116"/>
                </a:cubicBezTo>
                <a:lnTo>
                  <a:pt x="649" y="16896"/>
                </a:lnTo>
                <a:cubicBezTo>
                  <a:pt x="649" y="16838"/>
                  <a:pt x="625" y="16791"/>
                  <a:pt x="596" y="16791"/>
                </a:cubicBezTo>
                <a:close/>
                <a:moveTo>
                  <a:pt x="1446" y="16791"/>
                </a:moveTo>
                <a:cubicBezTo>
                  <a:pt x="1417" y="16791"/>
                  <a:pt x="1393" y="16838"/>
                  <a:pt x="1393" y="16896"/>
                </a:cubicBezTo>
                <a:lnTo>
                  <a:pt x="1393" y="17116"/>
                </a:lnTo>
                <a:cubicBezTo>
                  <a:pt x="1393" y="17173"/>
                  <a:pt x="1417" y="17218"/>
                  <a:pt x="1446" y="17218"/>
                </a:cubicBezTo>
                <a:cubicBezTo>
                  <a:pt x="1475" y="17218"/>
                  <a:pt x="1499" y="17173"/>
                  <a:pt x="1499" y="17116"/>
                </a:cubicBezTo>
                <a:lnTo>
                  <a:pt x="1499" y="16896"/>
                </a:lnTo>
                <a:cubicBezTo>
                  <a:pt x="1499" y="16838"/>
                  <a:pt x="1475" y="16791"/>
                  <a:pt x="1446" y="16791"/>
                </a:cubicBezTo>
                <a:close/>
                <a:moveTo>
                  <a:pt x="1760" y="16791"/>
                </a:moveTo>
                <a:cubicBezTo>
                  <a:pt x="1731" y="16791"/>
                  <a:pt x="1707" y="16838"/>
                  <a:pt x="1707" y="16896"/>
                </a:cubicBezTo>
                <a:lnTo>
                  <a:pt x="1707" y="17116"/>
                </a:lnTo>
                <a:cubicBezTo>
                  <a:pt x="1707" y="17173"/>
                  <a:pt x="1731" y="17218"/>
                  <a:pt x="1760" y="17218"/>
                </a:cubicBezTo>
                <a:cubicBezTo>
                  <a:pt x="1789" y="17218"/>
                  <a:pt x="1813" y="17173"/>
                  <a:pt x="1813" y="17116"/>
                </a:cubicBezTo>
                <a:lnTo>
                  <a:pt x="1813" y="16896"/>
                </a:lnTo>
                <a:cubicBezTo>
                  <a:pt x="1813" y="16838"/>
                  <a:pt x="1789" y="16791"/>
                  <a:pt x="1760" y="16791"/>
                </a:cubicBezTo>
                <a:close/>
                <a:moveTo>
                  <a:pt x="2610" y="16791"/>
                </a:moveTo>
                <a:cubicBezTo>
                  <a:pt x="2581" y="16791"/>
                  <a:pt x="2557" y="16838"/>
                  <a:pt x="2557" y="16896"/>
                </a:cubicBezTo>
                <a:lnTo>
                  <a:pt x="2557" y="17116"/>
                </a:lnTo>
                <a:cubicBezTo>
                  <a:pt x="2557" y="17173"/>
                  <a:pt x="2581" y="17218"/>
                  <a:pt x="2610" y="17218"/>
                </a:cubicBezTo>
                <a:cubicBezTo>
                  <a:pt x="2639" y="17218"/>
                  <a:pt x="2662" y="17173"/>
                  <a:pt x="2662" y="17116"/>
                </a:cubicBezTo>
                <a:lnTo>
                  <a:pt x="2662" y="16896"/>
                </a:lnTo>
                <a:cubicBezTo>
                  <a:pt x="2662" y="16838"/>
                  <a:pt x="2639" y="16791"/>
                  <a:pt x="2610" y="16791"/>
                </a:cubicBezTo>
                <a:close/>
                <a:moveTo>
                  <a:pt x="2924" y="16791"/>
                </a:moveTo>
                <a:cubicBezTo>
                  <a:pt x="2895" y="16791"/>
                  <a:pt x="2871" y="16838"/>
                  <a:pt x="2871" y="16896"/>
                </a:cubicBezTo>
                <a:lnTo>
                  <a:pt x="2871" y="17116"/>
                </a:lnTo>
                <a:cubicBezTo>
                  <a:pt x="2871" y="17173"/>
                  <a:pt x="2895" y="17218"/>
                  <a:pt x="2924" y="17218"/>
                </a:cubicBezTo>
                <a:cubicBezTo>
                  <a:pt x="2954" y="17218"/>
                  <a:pt x="2976" y="17173"/>
                  <a:pt x="2976" y="17116"/>
                </a:cubicBezTo>
                <a:lnTo>
                  <a:pt x="2976" y="16896"/>
                </a:lnTo>
                <a:cubicBezTo>
                  <a:pt x="2976" y="16838"/>
                  <a:pt x="2954" y="16791"/>
                  <a:pt x="2924" y="16791"/>
                </a:cubicBezTo>
                <a:close/>
                <a:moveTo>
                  <a:pt x="3773" y="16791"/>
                </a:moveTo>
                <a:cubicBezTo>
                  <a:pt x="3744" y="16791"/>
                  <a:pt x="3721" y="16838"/>
                  <a:pt x="3721" y="16896"/>
                </a:cubicBezTo>
                <a:lnTo>
                  <a:pt x="3721" y="17116"/>
                </a:lnTo>
                <a:cubicBezTo>
                  <a:pt x="3721" y="17173"/>
                  <a:pt x="3744" y="17218"/>
                  <a:pt x="3773" y="17218"/>
                </a:cubicBezTo>
                <a:cubicBezTo>
                  <a:pt x="3802" y="17218"/>
                  <a:pt x="3826" y="17173"/>
                  <a:pt x="3826" y="17116"/>
                </a:cubicBezTo>
                <a:lnTo>
                  <a:pt x="3826" y="16896"/>
                </a:lnTo>
                <a:cubicBezTo>
                  <a:pt x="3826" y="16838"/>
                  <a:pt x="3802" y="16791"/>
                  <a:pt x="3773" y="16791"/>
                </a:cubicBezTo>
                <a:close/>
                <a:moveTo>
                  <a:pt x="4088" y="16791"/>
                </a:moveTo>
                <a:cubicBezTo>
                  <a:pt x="4058" y="16791"/>
                  <a:pt x="4035" y="16838"/>
                  <a:pt x="4035" y="16896"/>
                </a:cubicBezTo>
                <a:lnTo>
                  <a:pt x="4035" y="17116"/>
                </a:lnTo>
                <a:cubicBezTo>
                  <a:pt x="4035" y="17173"/>
                  <a:pt x="4058" y="17218"/>
                  <a:pt x="4088" y="17218"/>
                </a:cubicBezTo>
                <a:cubicBezTo>
                  <a:pt x="4117" y="17218"/>
                  <a:pt x="4141" y="17173"/>
                  <a:pt x="4141" y="17116"/>
                </a:cubicBezTo>
                <a:lnTo>
                  <a:pt x="4141" y="16896"/>
                </a:lnTo>
                <a:cubicBezTo>
                  <a:pt x="4141" y="16838"/>
                  <a:pt x="4117" y="16791"/>
                  <a:pt x="4088" y="16791"/>
                </a:cubicBezTo>
                <a:close/>
                <a:moveTo>
                  <a:pt x="4937" y="16791"/>
                </a:moveTo>
                <a:cubicBezTo>
                  <a:pt x="4908" y="16791"/>
                  <a:pt x="4884" y="16838"/>
                  <a:pt x="4884" y="16896"/>
                </a:cubicBezTo>
                <a:lnTo>
                  <a:pt x="4884" y="17116"/>
                </a:lnTo>
                <a:cubicBezTo>
                  <a:pt x="4884" y="17173"/>
                  <a:pt x="4908" y="17218"/>
                  <a:pt x="4937" y="17218"/>
                </a:cubicBezTo>
                <a:cubicBezTo>
                  <a:pt x="4966" y="17218"/>
                  <a:pt x="4990" y="17173"/>
                  <a:pt x="4990" y="17116"/>
                </a:cubicBezTo>
                <a:lnTo>
                  <a:pt x="4990" y="16896"/>
                </a:lnTo>
                <a:cubicBezTo>
                  <a:pt x="4990" y="16838"/>
                  <a:pt x="4966" y="16791"/>
                  <a:pt x="4937" y="16791"/>
                </a:cubicBezTo>
                <a:close/>
                <a:moveTo>
                  <a:pt x="5252" y="16791"/>
                </a:moveTo>
                <a:cubicBezTo>
                  <a:pt x="5223" y="16791"/>
                  <a:pt x="5199" y="16838"/>
                  <a:pt x="5199" y="16896"/>
                </a:cubicBezTo>
                <a:lnTo>
                  <a:pt x="5199" y="17116"/>
                </a:lnTo>
                <a:cubicBezTo>
                  <a:pt x="5199" y="17173"/>
                  <a:pt x="5223" y="17218"/>
                  <a:pt x="5252" y="17218"/>
                </a:cubicBezTo>
                <a:cubicBezTo>
                  <a:pt x="5281" y="17218"/>
                  <a:pt x="5305" y="17173"/>
                  <a:pt x="5305" y="17116"/>
                </a:cubicBezTo>
                <a:lnTo>
                  <a:pt x="5305" y="16896"/>
                </a:lnTo>
                <a:cubicBezTo>
                  <a:pt x="5305" y="16838"/>
                  <a:pt x="5281" y="16791"/>
                  <a:pt x="5252" y="16791"/>
                </a:cubicBezTo>
                <a:close/>
                <a:moveTo>
                  <a:pt x="6102" y="16791"/>
                </a:moveTo>
                <a:cubicBezTo>
                  <a:pt x="6072" y="16791"/>
                  <a:pt x="6049" y="16838"/>
                  <a:pt x="6049" y="16896"/>
                </a:cubicBezTo>
                <a:lnTo>
                  <a:pt x="6049" y="17116"/>
                </a:lnTo>
                <a:cubicBezTo>
                  <a:pt x="6049" y="17173"/>
                  <a:pt x="6072" y="17218"/>
                  <a:pt x="6102" y="17218"/>
                </a:cubicBezTo>
                <a:cubicBezTo>
                  <a:pt x="6131" y="17218"/>
                  <a:pt x="6155" y="17173"/>
                  <a:pt x="6155" y="17116"/>
                </a:cubicBezTo>
                <a:lnTo>
                  <a:pt x="6155" y="16896"/>
                </a:lnTo>
                <a:cubicBezTo>
                  <a:pt x="6155" y="16838"/>
                  <a:pt x="6131" y="16791"/>
                  <a:pt x="6102" y="16791"/>
                </a:cubicBezTo>
                <a:close/>
                <a:moveTo>
                  <a:pt x="6416" y="16791"/>
                </a:moveTo>
                <a:cubicBezTo>
                  <a:pt x="6387" y="16791"/>
                  <a:pt x="6363" y="16838"/>
                  <a:pt x="6363" y="16896"/>
                </a:cubicBezTo>
                <a:lnTo>
                  <a:pt x="6363" y="17116"/>
                </a:lnTo>
                <a:cubicBezTo>
                  <a:pt x="6363" y="17173"/>
                  <a:pt x="6387" y="17218"/>
                  <a:pt x="6416" y="17218"/>
                </a:cubicBezTo>
                <a:cubicBezTo>
                  <a:pt x="6445" y="17218"/>
                  <a:pt x="6469" y="17173"/>
                  <a:pt x="6469" y="17116"/>
                </a:cubicBezTo>
                <a:lnTo>
                  <a:pt x="6469" y="16896"/>
                </a:lnTo>
                <a:cubicBezTo>
                  <a:pt x="6469" y="16838"/>
                  <a:pt x="6445" y="16791"/>
                  <a:pt x="6416" y="16791"/>
                </a:cubicBezTo>
                <a:close/>
                <a:moveTo>
                  <a:pt x="7266" y="16791"/>
                </a:moveTo>
                <a:cubicBezTo>
                  <a:pt x="7237" y="16791"/>
                  <a:pt x="7213" y="16838"/>
                  <a:pt x="7213" y="16896"/>
                </a:cubicBezTo>
                <a:lnTo>
                  <a:pt x="7213" y="17116"/>
                </a:lnTo>
                <a:cubicBezTo>
                  <a:pt x="7213" y="17173"/>
                  <a:pt x="7237" y="17218"/>
                  <a:pt x="7266" y="17218"/>
                </a:cubicBezTo>
                <a:cubicBezTo>
                  <a:pt x="7295" y="17218"/>
                  <a:pt x="7318" y="17173"/>
                  <a:pt x="7318" y="17116"/>
                </a:cubicBezTo>
                <a:lnTo>
                  <a:pt x="7318" y="16896"/>
                </a:lnTo>
                <a:cubicBezTo>
                  <a:pt x="7318" y="16838"/>
                  <a:pt x="7295" y="16791"/>
                  <a:pt x="7266" y="16791"/>
                </a:cubicBezTo>
                <a:close/>
                <a:moveTo>
                  <a:pt x="7580" y="16791"/>
                </a:moveTo>
                <a:cubicBezTo>
                  <a:pt x="7551" y="16791"/>
                  <a:pt x="7527" y="16838"/>
                  <a:pt x="7527" y="16896"/>
                </a:cubicBezTo>
                <a:lnTo>
                  <a:pt x="7527" y="17116"/>
                </a:lnTo>
                <a:cubicBezTo>
                  <a:pt x="7527" y="17173"/>
                  <a:pt x="7551" y="17218"/>
                  <a:pt x="7580" y="17218"/>
                </a:cubicBezTo>
                <a:cubicBezTo>
                  <a:pt x="7609" y="17218"/>
                  <a:pt x="7632" y="17173"/>
                  <a:pt x="7632" y="17116"/>
                </a:cubicBezTo>
                <a:lnTo>
                  <a:pt x="7632" y="16896"/>
                </a:lnTo>
                <a:cubicBezTo>
                  <a:pt x="7632" y="16838"/>
                  <a:pt x="7609" y="16791"/>
                  <a:pt x="7580" y="16791"/>
                </a:cubicBezTo>
                <a:close/>
                <a:moveTo>
                  <a:pt x="8429" y="16791"/>
                </a:moveTo>
                <a:cubicBezTo>
                  <a:pt x="8400" y="16791"/>
                  <a:pt x="8377" y="16838"/>
                  <a:pt x="8377" y="16896"/>
                </a:cubicBezTo>
                <a:lnTo>
                  <a:pt x="8377" y="17116"/>
                </a:lnTo>
                <a:cubicBezTo>
                  <a:pt x="8377" y="17173"/>
                  <a:pt x="8400" y="17218"/>
                  <a:pt x="8429" y="17218"/>
                </a:cubicBezTo>
                <a:cubicBezTo>
                  <a:pt x="8458" y="17218"/>
                  <a:pt x="8482" y="17173"/>
                  <a:pt x="8482" y="17116"/>
                </a:cubicBezTo>
                <a:lnTo>
                  <a:pt x="8482" y="16896"/>
                </a:lnTo>
                <a:cubicBezTo>
                  <a:pt x="8482" y="16838"/>
                  <a:pt x="8458" y="16791"/>
                  <a:pt x="8429" y="16791"/>
                </a:cubicBezTo>
                <a:close/>
                <a:moveTo>
                  <a:pt x="8744" y="16791"/>
                </a:moveTo>
                <a:cubicBezTo>
                  <a:pt x="8714" y="16791"/>
                  <a:pt x="8691" y="16838"/>
                  <a:pt x="8691" y="16896"/>
                </a:cubicBezTo>
                <a:lnTo>
                  <a:pt x="8691" y="17116"/>
                </a:lnTo>
                <a:cubicBezTo>
                  <a:pt x="8691" y="17173"/>
                  <a:pt x="8714" y="17218"/>
                  <a:pt x="8744" y="17218"/>
                </a:cubicBezTo>
                <a:cubicBezTo>
                  <a:pt x="8773" y="17218"/>
                  <a:pt x="8796" y="17173"/>
                  <a:pt x="8796" y="17116"/>
                </a:cubicBezTo>
                <a:lnTo>
                  <a:pt x="8796" y="16896"/>
                </a:lnTo>
                <a:cubicBezTo>
                  <a:pt x="8796" y="16838"/>
                  <a:pt x="8773" y="16791"/>
                  <a:pt x="8744" y="16791"/>
                </a:cubicBezTo>
                <a:close/>
                <a:moveTo>
                  <a:pt x="9593" y="16791"/>
                </a:moveTo>
                <a:cubicBezTo>
                  <a:pt x="9564" y="16791"/>
                  <a:pt x="9540" y="16838"/>
                  <a:pt x="9540" y="16896"/>
                </a:cubicBezTo>
                <a:lnTo>
                  <a:pt x="9540" y="17116"/>
                </a:lnTo>
                <a:cubicBezTo>
                  <a:pt x="9540" y="17173"/>
                  <a:pt x="9564" y="17218"/>
                  <a:pt x="9593" y="17218"/>
                </a:cubicBezTo>
                <a:cubicBezTo>
                  <a:pt x="9622" y="17218"/>
                  <a:pt x="9646" y="17173"/>
                  <a:pt x="9646" y="17116"/>
                </a:cubicBezTo>
                <a:lnTo>
                  <a:pt x="9646" y="16896"/>
                </a:lnTo>
                <a:cubicBezTo>
                  <a:pt x="9646" y="16838"/>
                  <a:pt x="9622" y="16791"/>
                  <a:pt x="9593" y="16791"/>
                </a:cubicBezTo>
                <a:close/>
                <a:moveTo>
                  <a:pt x="9908" y="16791"/>
                </a:moveTo>
                <a:cubicBezTo>
                  <a:pt x="9879" y="16791"/>
                  <a:pt x="9855" y="16838"/>
                  <a:pt x="9855" y="16896"/>
                </a:cubicBezTo>
                <a:lnTo>
                  <a:pt x="9855" y="17116"/>
                </a:lnTo>
                <a:cubicBezTo>
                  <a:pt x="9855" y="17173"/>
                  <a:pt x="9879" y="17218"/>
                  <a:pt x="9908" y="17218"/>
                </a:cubicBezTo>
                <a:cubicBezTo>
                  <a:pt x="9937" y="17218"/>
                  <a:pt x="9961" y="17173"/>
                  <a:pt x="9961" y="17116"/>
                </a:cubicBezTo>
                <a:lnTo>
                  <a:pt x="9961" y="16896"/>
                </a:lnTo>
                <a:cubicBezTo>
                  <a:pt x="9961" y="16838"/>
                  <a:pt x="9937" y="16791"/>
                  <a:pt x="9908" y="16791"/>
                </a:cubicBezTo>
                <a:close/>
                <a:moveTo>
                  <a:pt x="10758" y="16791"/>
                </a:moveTo>
                <a:cubicBezTo>
                  <a:pt x="10728" y="16791"/>
                  <a:pt x="10705" y="16838"/>
                  <a:pt x="10705" y="16896"/>
                </a:cubicBezTo>
                <a:lnTo>
                  <a:pt x="10705" y="17116"/>
                </a:lnTo>
                <a:cubicBezTo>
                  <a:pt x="10705" y="17173"/>
                  <a:pt x="10728" y="17218"/>
                  <a:pt x="10758" y="17218"/>
                </a:cubicBezTo>
                <a:cubicBezTo>
                  <a:pt x="10787" y="17218"/>
                  <a:pt x="10810" y="17173"/>
                  <a:pt x="10810" y="17116"/>
                </a:cubicBezTo>
                <a:lnTo>
                  <a:pt x="10810" y="16896"/>
                </a:lnTo>
                <a:cubicBezTo>
                  <a:pt x="10810" y="16838"/>
                  <a:pt x="10787" y="16791"/>
                  <a:pt x="10758" y="16791"/>
                </a:cubicBezTo>
                <a:close/>
                <a:moveTo>
                  <a:pt x="11072" y="16791"/>
                </a:moveTo>
                <a:cubicBezTo>
                  <a:pt x="11043" y="16791"/>
                  <a:pt x="11019" y="16838"/>
                  <a:pt x="11019" y="16896"/>
                </a:cubicBezTo>
                <a:lnTo>
                  <a:pt x="11019" y="17116"/>
                </a:lnTo>
                <a:cubicBezTo>
                  <a:pt x="11019" y="17173"/>
                  <a:pt x="11043" y="17218"/>
                  <a:pt x="11072" y="17218"/>
                </a:cubicBezTo>
                <a:cubicBezTo>
                  <a:pt x="11101" y="17218"/>
                  <a:pt x="11125" y="17173"/>
                  <a:pt x="11125" y="17116"/>
                </a:cubicBezTo>
                <a:lnTo>
                  <a:pt x="11125" y="16896"/>
                </a:lnTo>
                <a:cubicBezTo>
                  <a:pt x="11125" y="16838"/>
                  <a:pt x="11101" y="16791"/>
                  <a:pt x="11072" y="16791"/>
                </a:cubicBezTo>
                <a:close/>
                <a:moveTo>
                  <a:pt x="11922" y="16791"/>
                </a:moveTo>
                <a:cubicBezTo>
                  <a:pt x="11893" y="16791"/>
                  <a:pt x="11869" y="16838"/>
                  <a:pt x="11869" y="16896"/>
                </a:cubicBezTo>
                <a:lnTo>
                  <a:pt x="11869" y="17116"/>
                </a:lnTo>
                <a:cubicBezTo>
                  <a:pt x="11869" y="17173"/>
                  <a:pt x="11893" y="17218"/>
                  <a:pt x="11922" y="17218"/>
                </a:cubicBezTo>
                <a:cubicBezTo>
                  <a:pt x="11951" y="17218"/>
                  <a:pt x="11974" y="17173"/>
                  <a:pt x="11974" y="17116"/>
                </a:cubicBezTo>
                <a:lnTo>
                  <a:pt x="11974" y="16896"/>
                </a:lnTo>
                <a:cubicBezTo>
                  <a:pt x="11974" y="16838"/>
                  <a:pt x="11951" y="16791"/>
                  <a:pt x="11922" y="16791"/>
                </a:cubicBezTo>
                <a:close/>
                <a:moveTo>
                  <a:pt x="12236" y="16791"/>
                </a:moveTo>
                <a:cubicBezTo>
                  <a:pt x="12207" y="16791"/>
                  <a:pt x="12183" y="16838"/>
                  <a:pt x="12183" y="16896"/>
                </a:cubicBezTo>
                <a:lnTo>
                  <a:pt x="12183" y="17116"/>
                </a:lnTo>
                <a:cubicBezTo>
                  <a:pt x="12183" y="17173"/>
                  <a:pt x="12207" y="17218"/>
                  <a:pt x="12236" y="17218"/>
                </a:cubicBezTo>
                <a:cubicBezTo>
                  <a:pt x="12265" y="17218"/>
                  <a:pt x="12288" y="17173"/>
                  <a:pt x="12288" y="17116"/>
                </a:cubicBezTo>
                <a:lnTo>
                  <a:pt x="12288" y="16896"/>
                </a:lnTo>
                <a:cubicBezTo>
                  <a:pt x="12288" y="16838"/>
                  <a:pt x="12265" y="16791"/>
                  <a:pt x="12236" y="16791"/>
                </a:cubicBezTo>
                <a:close/>
                <a:moveTo>
                  <a:pt x="13085" y="16791"/>
                </a:moveTo>
                <a:cubicBezTo>
                  <a:pt x="13056" y="16791"/>
                  <a:pt x="13032" y="16838"/>
                  <a:pt x="13032" y="16896"/>
                </a:cubicBezTo>
                <a:lnTo>
                  <a:pt x="13032" y="17116"/>
                </a:lnTo>
                <a:cubicBezTo>
                  <a:pt x="13032" y="17173"/>
                  <a:pt x="13056" y="17218"/>
                  <a:pt x="13085" y="17218"/>
                </a:cubicBezTo>
                <a:cubicBezTo>
                  <a:pt x="13114" y="17218"/>
                  <a:pt x="13138" y="17173"/>
                  <a:pt x="13138" y="17116"/>
                </a:cubicBezTo>
                <a:lnTo>
                  <a:pt x="13138" y="16896"/>
                </a:lnTo>
                <a:cubicBezTo>
                  <a:pt x="13138" y="16838"/>
                  <a:pt x="13114" y="16791"/>
                  <a:pt x="13085" y="16791"/>
                </a:cubicBezTo>
                <a:close/>
                <a:moveTo>
                  <a:pt x="13399" y="16791"/>
                </a:moveTo>
                <a:cubicBezTo>
                  <a:pt x="13370" y="16791"/>
                  <a:pt x="13348" y="16838"/>
                  <a:pt x="13348" y="16896"/>
                </a:cubicBezTo>
                <a:lnTo>
                  <a:pt x="13348" y="17116"/>
                </a:lnTo>
                <a:cubicBezTo>
                  <a:pt x="13348" y="17173"/>
                  <a:pt x="13370" y="17218"/>
                  <a:pt x="13399" y="17218"/>
                </a:cubicBezTo>
                <a:cubicBezTo>
                  <a:pt x="13428" y="17218"/>
                  <a:pt x="13452" y="17173"/>
                  <a:pt x="13452" y="17116"/>
                </a:cubicBezTo>
                <a:lnTo>
                  <a:pt x="13452" y="16896"/>
                </a:lnTo>
                <a:cubicBezTo>
                  <a:pt x="13452" y="16838"/>
                  <a:pt x="13428" y="16791"/>
                  <a:pt x="13399" y="16791"/>
                </a:cubicBezTo>
                <a:close/>
                <a:moveTo>
                  <a:pt x="14249" y="16791"/>
                </a:moveTo>
                <a:cubicBezTo>
                  <a:pt x="14220" y="16791"/>
                  <a:pt x="14196" y="16838"/>
                  <a:pt x="14196" y="16896"/>
                </a:cubicBezTo>
                <a:lnTo>
                  <a:pt x="14196" y="17116"/>
                </a:lnTo>
                <a:cubicBezTo>
                  <a:pt x="14196" y="17173"/>
                  <a:pt x="14220" y="17218"/>
                  <a:pt x="14249" y="17218"/>
                </a:cubicBezTo>
                <a:cubicBezTo>
                  <a:pt x="14278" y="17218"/>
                  <a:pt x="14302" y="17173"/>
                  <a:pt x="14302" y="17116"/>
                </a:cubicBezTo>
                <a:lnTo>
                  <a:pt x="14302" y="16896"/>
                </a:lnTo>
                <a:cubicBezTo>
                  <a:pt x="14302" y="16838"/>
                  <a:pt x="14278" y="16791"/>
                  <a:pt x="14249" y="16791"/>
                </a:cubicBezTo>
                <a:close/>
                <a:moveTo>
                  <a:pt x="14564" y="16791"/>
                </a:moveTo>
                <a:cubicBezTo>
                  <a:pt x="14535" y="16791"/>
                  <a:pt x="14511" y="16838"/>
                  <a:pt x="14511" y="16896"/>
                </a:cubicBezTo>
                <a:lnTo>
                  <a:pt x="14511" y="17116"/>
                </a:lnTo>
                <a:cubicBezTo>
                  <a:pt x="14511" y="17173"/>
                  <a:pt x="14535" y="17218"/>
                  <a:pt x="14564" y="17218"/>
                </a:cubicBezTo>
                <a:cubicBezTo>
                  <a:pt x="14593" y="17218"/>
                  <a:pt x="14617" y="17173"/>
                  <a:pt x="14617" y="17116"/>
                </a:cubicBezTo>
                <a:lnTo>
                  <a:pt x="14617" y="16896"/>
                </a:lnTo>
                <a:cubicBezTo>
                  <a:pt x="14617" y="16838"/>
                  <a:pt x="14593" y="16791"/>
                  <a:pt x="14564" y="16791"/>
                </a:cubicBezTo>
                <a:close/>
                <a:moveTo>
                  <a:pt x="15413" y="16791"/>
                </a:moveTo>
                <a:cubicBezTo>
                  <a:pt x="15384" y="16791"/>
                  <a:pt x="15360" y="16838"/>
                  <a:pt x="15360" y="16896"/>
                </a:cubicBezTo>
                <a:lnTo>
                  <a:pt x="15360" y="17116"/>
                </a:lnTo>
                <a:cubicBezTo>
                  <a:pt x="15360" y="17173"/>
                  <a:pt x="15384" y="17218"/>
                  <a:pt x="15413" y="17218"/>
                </a:cubicBezTo>
                <a:cubicBezTo>
                  <a:pt x="15442" y="17218"/>
                  <a:pt x="15465" y="17173"/>
                  <a:pt x="15465" y="17116"/>
                </a:cubicBezTo>
                <a:lnTo>
                  <a:pt x="15465" y="16896"/>
                </a:lnTo>
                <a:cubicBezTo>
                  <a:pt x="15465" y="16838"/>
                  <a:pt x="15442" y="16791"/>
                  <a:pt x="15413" y="16791"/>
                </a:cubicBezTo>
                <a:close/>
                <a:moveTo>
                  <a:pt x="15728" y="16791"/>
                </a:moveTo>
                <a:cubicBezTo>
                  <a:pt x="15699" y="16791"/>
                  <a:pt x="15675" y="16838"/>
                  <a:pt x="15675" y="16896"/>
                </a:cubicBezTo>
                <a:lnTo>
                  <a:pt x="15675" y="17116"/>
                </a:lnTo>
                <a:cubicBezTo>
                  <a:pt x="15675" y="17173"/>
                  <a:pt x="15699" y="17218"/>
                  <a:pt x="15728" y="17218"/>
                </a:cubicBezTo>
                <a:cubicBezTo>
                  <a:pt x="15757" y="17218"/>
                  <a:pt x="15781" y="17173"/>
                  <a:pt x="15781" y="17116"/>
                </a:cubicBezTo>
                <a:lnTo>
                  <a:pt x="15781" y="16896"/>
                </a:lnTo>
                <a:cubicBezTo>
                  <a:pt x="15781" y="16838"/>
                  <a:pt x="15757" y="16791"/>
                  <a:pt x="15728" y="16791"/>
                </a:cubicBezTo>
                <a:close/>
                <a:moveTo>
                  <a:pt x="16578" y="16791"/>
                </a:moveTo>
                <a:cubicBezTo>
                  <a:pt x="16549" y="16791"/>
                  <a:pt x="16525" y="16838"/>
                  <a:pt x="16525" y="16896"/>
                </a:cubicBezTo>
                <a:lnTo>
                  <a:pt x="16525" y="17116"/>
                </a:lnTo>
                <a:cubicBezTo>
                  <a:pt x="16525" y="17173"/>
                  <a:pt x="16549" y="17218"/>
                  <a:pt x="16578" y="17218"/>
                </a:cubicBezTo>
                <a:cubicBezTo>
                  <a:pt x="16607" y="17218"/>
                  <a:pt x="16630" y="17173"/>
                  <a:pt x="16630" y="17116"/>
                </a:cubicBezTo>
                <a:lnTo>
                  <a:pt x="16630" y="16896"/>
                </a:lnTo>
                <a:cubicBezTo>
                  <a:pt x="16630" y="16838"/>
                  <a:pt x="16607" y="16791"/>
                  <a:pt x="16578" y="16791"/>
                </a:cubicBezTo>
                <a:close/>
                <a:moveTo>
                  <a:pt x="16892" y="16791"/>
                </a:moveTo>
                <a:cubicBezTo>
                  <a:pt x="16863" y="16791"/>
                  <a:pt x="16839" y="16838"/>
                  <a:pt x="16839" y="16896"/>
                </a:cubicBezTo>
                <a:lnTo>
                  <a:pt x="16839" y="17116"/>
                </a:lnTo>
                <a:cubicBezTo>
                  <a:pt x="16839" y="17173"/>
                  <a:pt x="16863" y="17218"/>
                  <a:pt x="16892" y="17218"/>
                </a:cubicBezTo>
                <a:cubicBezTo>
                  <a:pt x="16921" y="17218"/>
                  <a:pt x="16944" y="17173"/>
                  <a:pt x="16944" y="17116"/>
                </a:cubicBezTo>
                <a:lnTo>
                  <a:pt x="16944" y="16896"/>
                </a:lnTo>
                <a:cubicBezTo>
                  <a:pt x="16944" y="16838"/>
                  <a:pt x="16921" y="16791"/>
                  <a:pt x="16892" y="16791"/>
                </a:cubicBezTo>
                <a:close/>
                <a:moveTo>
                  <a:pt x="17741" y="16791"/>
                </a:moveTo>
                <a:cubicBezTo>
                  <a:pt x="17712" y="16791"/>
                  <a:pt x="17689" y="16838"/>
                  <a:pt x="17689" y="16896"/>
                </a:cubicBezTo>
                <a:lnTo>
                  <a:pt x="17689" y="17116"/>
                </a:lnTo>
                <a:cubicBezTo>
                  <a:pt x="17689" y="17173"/>
                  <a:pt x="17712" y="17218"/>
                  <a:pt x="17741" y="17218"/>
                </a:cubicBezTo>
                <a:cubicBezTo>
                  <a:pt x="17770" y="17218"/>
                  <a:pt x="17794" y="17173"/>
                  <a:pt x="17794" y="17116"/>
                </a:cubicBezTo>
                <a:lnTo>
                  <a:pt x="17794" y="16896"/>
                </a:lnTo>
                <a:cubicBezTo>
                  <a:pt x="17794" y="16838"/>
                  <a:pt x="17770" y="16791"/>
                  <a:pt x="17741" y="16791"/>
                </a:cubicBezTo>
                <a:close/>
                <a:moveTo>
                  <a:pt x="18055" y="16791"/>
                </a:moveTo>
                <a:cubicBezTo>
                  <a:pt x="18026" y="16791"/>
                  <a:pt x="18002" y="16838"/>
                  <a:pt x="18002" y="16896"/>
                </a:cubicBezTo>
                <a:lnTo>
                  <a:pt x="18002" y="17116"/>
                </a:lnTo>
                <a:cubicBezTo>
                  <a:pt x="18002" y="17173"/>
                  <a:pt x="18026" y="17218"/>
                  <a:pt x="18055" y="17218"/>
                </a:cubicBezTo>
                <a:cubicBezTo>
                  <a:pt x="18085" y="17218"/>
                  <a:pt x="18108" y="17173"/>
                  <a:pt x="18108" y="17116"/>
                </a:cubicBezTo>
                <a:lnTo>
                  <a:pt x="18108" y="16896"/>
                </a:lnTo>
                <a:cubicBezTo>
                  <a:pt x="18108" y="16838"/>
                  <a:pt x="18085" y="16791"/>
                  <a:pt x="18055" y="16791"/>
                </a:cubicBezTo>
                <a:close/>
                <a:moveTo>
                  <a:pt x="18905" y="16791"/>
                </a:moveTo>
                <a:cubicBezTo>
                  <a:pt x="18876" y="16791"/>
                  <a:pt x="18852" y="16838"/>
                  <a:pt x="18852" y="16896"/>
                </a:cubicBezTo>
                <a:lnTo>
                  <a:pt x="18852" y="17116"/>
                </a:lnTo>
                <a:cubicBezTo>
                  <a:pt x="18852" y="17173"/>
                  <a:pt x="18876" y="17218"/>
                  <a:pt x="18905" y="17218"/>
                </a:cubicBezTo>
                <a:cubicBezTo>
                  <a:pt x="18934" y="17218"/>
                  <a:pt x="18958" y="17173"/>
                  <a:pt x="18958" y="17116"/>
                </a:cubicBezTo>
                <a:lnTo>
                  <a:pt x="18958" y="16896"/>
                </a:lnTo>
                <a:cubicBezTo>
                  <a:pt x="18958" y="16838"/>
                  <a:pt x="18934" y="16791"/>
                  <a:pt x="18905" y="16791"/>
                </a:cubicBezTo>
                <a:close/>
                <a:moveTo>
                  <a:pt x="19220" y="16791"/>
                </a:moveTo>
                <a:cubicBezTo>
                  <a:pt x="19191" y="16791"/>
                  <a:pt x="19167" y="16838"/>
                  <a:pt x="19167" y="16896"/>
                </a:cubicBezTo>
                <a:lnTo>
                  <a:pt x="19167" y="17116"/>
                </a:lnTo>
                <a:cubicBezTo>
                  <a:pt x="19167" y="17173"/>
                  <a:pt x="19191" y="17218"/>
                  <a:pt x="19220" y="17218"/>
                </a:cubicBezTo>
                <a:cubicBezTo>
                  <a:pt x="19249" y="17218"/>
                  <a:pt x="19273" y="17173"/>
                  <a:pt x="19273" y="17116"/>
                </a:cubicBezTo>
                <a:lnTo>
                  <a:pt x="19273" y="16896"/>
                </a:lnTo>
                <a:cubicBezTo>
                  <a:pt x="19273" y="16838"/>
                  <a:pt x="19249" y="16791"/>
                  <a:pt x="19220" y="16791"/>
                </a:cubicBezTo>
                <a:close/>
                <a:moveTo>
                  <a:pt x="20069" y="16791"/>
                </a:moveTo>
                <a:cubicBezTo>
                  <a:pt x="20040" y="16791"/>
                  <a:pt x="20016" y="16838"/>
                  <a:pt x="20016" y="16896"/>
                </a:cubicBezTo>
                <a:lnTo>
                  <a:pt x="20016" y="17116"/>
                </a:lnTo>
                <a:cubicBezTo>
                  <a:pt x="20016" y="17173"/>
                  <a:pt x="20040" y="17218"/>
                  <a:pt x="20069" y="17218"/>
                </a:cubicBezTo>
                <a:cubicBezTo>
                  <a:pt x="20099" y="17218"/>
                  <a:pt x="20122" y="17173"/>
                  <a:pt x="20122" y="17116"/>
                </a:cubicBezTo>
                <a:lnTo>
                  <a:pt x="20122" y="16896"/>
                </a:lnTo>
                <a:cubicBezTo>
                  <a:pt x="20122" y="16838"/>
                  <a:pt x="20099" y="16791"/>
                  <a:pt x="20069" y="16791"/>
                </a:cubicBezTo>
                <a:close/>
                <a:moveTo>
                  <a:pt x="20384" y="16791"/>
                </a:moveTo>
                <a:cubicBezTo>
                  <a:pt x="20355" y="16791"/>
                  <a:pt x="20331" y="16838"/>
                  <a:pt x="20331" y="16896"/>
                </a:cubicBezTo>
                <a:lnTo>
                  <a:pt x="20331" y="17116"/>
                </a:lnTo>
                <a:cubicBezTo>
                  <a:pt x="20331" y="17173"/>
                  <a:pt x="20355" y="17218"/>
                  <a:pt x="20384" y="17218"/>
                </a:cubicBezTo>
                <a:cubicBezTo>
                  <a:pt x="20413" y="17218"/>
                  <a:pt x="20436" y="17173"/>
                  <a:pt x="20436" y="17116"/>
                </a:cubicBezTo>
                <a:lnTo>
                  <a:pt x="20436" y="16896"/>
                </a:lnTo>
                <a:cubicBezTo>
                  <a:pt x="20436" y="16838"/>
                  <a:pt x="20413" y="16791"/>
                  <a:pt x="20384" y="16791"/>
                </a:cubicBezTo>
                <a:close/>
                <a:moveTo>
                  <a:pt x="21234" y="16791"/>
                </a:moveTo>
                <a:cubicBezTo>
                  <a:pt x="21204" y="16791"/>
                  <a:pt x="21181" y="16838"/>
                  <a:pt x="21181" y="16896"/>
                </a:cubicBezTo>
                <a:lnTo>
                  <a:pt x="21181" y="17116"/>
                </a:lnTo>
                <a:cubicBezTo>
                  <a:pt x="21181" y="17173"/>
                  <a:pt x="21204" y="17218"/>
                  <a:pt x="21234" y="17218"/>
                </a:cubicBezTo>
                <a:cubicBezTo>
                  <a:pt x="21263" y="17218"/>
                  <a:pt x="21285" y="17173"/>
                  <a:pt x="21285" y="17116"/>
                </a:cubicBezTo>
                <a:lnTo>
                  <a:pt x="21285" y="16896"/>
                </a:lnTo>
                <a:cubicBezTo>
                  <a:pt x="21285" y="16838"/>
                  <a:pt x="21263" y="16791"/>
                  <a:pt x="21234" y="16791"/>
                </a:cubicBezTo>
                <a:close/>
                <a:moveTo>
                  <a:pt x="21547" y="16791"/>
                </a:moveTo>
                <a:cubicBezTo>
                  <a:pt x="21518" y="16791"/>
                  <a:pt x="21495" y="16838"/>
                  <a:pt x="21495" y="16896"/>
                </a:cubicBezTo>
                <a:lnTo>
                  <a:pt x="21495" y="17116"/>
                </a:lnTo>
                <a:cubicBezTo>
                  <a:pt x="21495" y="17173"/>
                  <a:pt x="21518" y="17218"/>
                  <a:pt x="21547" y="17218"/>
                </a:cubicBezTo>
                <a:cubicBezTo>
                  <a:pt x="21576" y="17218"/>
                  <a:pt x="21600" y="17173"/>
                  <a:pt x="21600" y="17116"/>
                </a:cubicBezTo>
                <a:lnTo>
                  <a:pt x="21600" y="16896"/>
                </a:lnTo>
                <a:cubicBezTo>
                  <a:pt x="21600" y="16838"/>
                  <a:pt x="21576" y="16791"/>
                  <a:pt x="21547" y="16791"/>
                </a:cubicBezTo>
                <a:close/>
                <a:moveTo>
                  <a:pt x="53" y="17521"/>
                </a:moveTo>
                <a:cubicBezTo>
                  <a:pt x="24" y="17521"/>
                  <a:pt x="0" y="17568"/>
                  <a:pt x="0" y="17626"/>
                </a:cubicBezTo>
                <a:lnTo>
                  <a:pt x="0" y="17846"/>
                </a:lnTo>
                <a:cubicBezTo>
                  <a:pt x="0" y="17903"/>
                  <a:pt x="24" y="17948"/>
                  <a:pt x="53" y="17948"/>
                </a:cubicBezTo>
                <a:cubicBezTo>
                  <a:pt x="82" y="17948"/>
                  <a:pt x="106" y="17903"/>
                  <a:pt x="106" y="17846"/>
                </a:cubicBezTo>
                <a:lnTo>
                  <a:pt x="106" y="17626"/>
                </a:lnTo>
                <a:cubicBezTo>
                  <a:pt x="106" y="17568"/>
                  <a:pt x="82" y="17521"/>
                  <a:pt x="53" y="17521"/>
                </a:cubicBezTo>
                <a:close/>
                <a:moveTo>
                  <a:pt x="367" y="17521"/>
                </a:moveTo>
                <a:cubicBezTo>
                  <a:pt x="338" y="17521"/>
                  <a:pt x="315" y="17568"/>
                  <a:pt x="315" y="17626"/>
                </a:cubicBezTo>
                <a:lnTo>
                  <a:pt x="315" y="17846"/>
                </a:lnTo>
                <a:cubicBezTo>
                  <a:pt x="315" y="17903"/>
                  <a:pt x="338" y="17948"/>
                  <a:pt x="367" y="17948"/>
                </a:cubicBezTo>
                <a:cubicBezTo>
                  <a:pt x="397" y="17948"/>
                  <a:pt x="420" y="17903"/>
                  <a:pt x="420" y="17846"/>
                </a:cubicBezTo>
                <a:lnTo>
                  <a:pt x="420" y="17626"/>
                </a:lnTo>
                <a:cubicBezTo>
                  <a:pt x="420" y="17568"/>
                  <a:pt x="397" y="17521"/>
                  <a:pt x="367" y="17521"/>
                </a:cubicBezTo>
                <a:close/>
                <a:moveTo>
                  <a:pt x="1217" y="17521"/>
                </a:moveTo>
                <a:cubicBezTo>
                  <a:pt x="1188" y="17521"/>
                  <a:pt x="1164" y="17568"/>
                  <a:pt x="1164" y="17626"/>
                </a:cubicBezTo>
                <a:lnTo>
                  <a:pt x="1164" y="17846"/>
                </a:lnTo>
                <a:cubicBezTo>
                  <a:pt x="1164" y="17903"/>
                  <a:pt x="1188" y="17948"/>
                  <a:pt x="1217" y="17948"/>
                </a:cubicBezTo>
                <a:cubicBezTo>
                  <a:pt x="1246" y="17948"/>
                  <a:pt x="1270" y="17903"/>
                  <a:pt x="1270" y="17846"/>
                </a:cubicBezTo>
                <a:lnTo>
                  <a:pt x="1270" y="17626"/>
                </a:lnTo>
                <a:cubicBezTo>
                  <a:pt x="1270" y="17568"/>
                  <a:pt x="1246" y="17521"/>
                  <a:pt x="1217" y="17521"/>
                </a:cubicBezTo>
                <a:close/>
                <a:moveTo>
                  <a:pt x="1532" y="17521"/>
                </a:moveTo>
                <a:cubicBezTo>
                  <a:pt x="1503" y="17521"/>
                  <a:pt x="1479" y="17568"/>
                  <a:pt x="1479" y="17626"/>
                </a:cubicBezTo>
                <a:lnTo>
                  <a:pt x="1479" y="17846"/>
                </a:lnTo>
                <a:cubicBezTo>
                  <a:pt x="1479" y="17903"/>
                  <a:pt x="1503" y="17948"/>
                  <a:pt x="1532" y="17948"/>
                </a:cubicBezTo>
                <a:cubicBezTo>
                  <a:pt x="1561" y="17948"/>
                  <a:pt x="1584" y="17903"/>
                  <a:pt x="1584" y="17846"/>
                </a:cubicBezTo>
                <a:lnTo>
                  <a:pt x="1584" y="17626"/>
                </a:lnTo>
                <a:cubicBezTo>
                  <a:pt x="1584" y="17568"/>
                  <a:pt x="1561" y="17521"/>
                  <a:pt x="1532" y="17521"/>
                </a:cubicBezTo>
                <a:close/>
                <a:moveTo>
                  <a:pt x="2380" y="17521"/>
                </a:moveTo>
                <a:cubicBezTo>
                  <a:pt x="2351" y="17521"/>
                  <a:pt x="2329" y="17568"/>
                  <a:pt x="2329" y="17626"/>
                </a:cubicBezTo>
                <a:lnTo>
                  <a:pt x="2329" y="17846"/>
                </a:lnTo>
                <a:cubicBezTo>
                  <a:pt x="2329" y="17903"/>
                  <a:pt x="2351" y="17948"/>
                  <a:pt x="2380" y="17948"/>
                </a:cubicBezTo>
                <a:cubicBezTo>
                  <a:pt x="2409" y="17948"/>
                  <a:pt x="2433" y="17903"/>
                  <a:pt x="2433" y="17846"/>
                </a:cubicBezTo>
                <a:lnTo>
                  <a:pt x="2433" y="17626"/>
                </a:lnTo>
                <a:cubicBezTo>
                  <a:pt x="2433" y="17568"/>
                  <a:pt x="2409" y="17521"/>
                  <a:pt x="2380" y="17521"/>
                </a:cubicBezTo>
                <a:close/>
                <a:moveTo>
                  <a:pt x="2695" y="17521"/>
                </a:moveTo>
                <a:cubicBezTo>
                  <a:pt x="2666" y="17521"/>
                  <a:pt x="2643" y="17568"/>
                  <a:pt x="2643" y="17626"/>
                </a:cubicBezTo>
                <a:lnTo>
                  <a:pt x="2643" y="17846"/>
                </a:lnTo>
                <a:cubicBezTo>
                  <a:pt x="2643" y="17903"/>
                  <a:pt x="2666" y="17948"/>
                  <a:pt x="2695" y="17948"/>
                </a:cubicBezTo>
                <a:cubicBezTo>
                  <a:pt x="2724" y="17948"/>
                  <a:pt x="2748" y="17903"/>
                  <a:pt x="2748" y="17846"/>
                </a:cubicBezTo>
                <a:lnTo>
                  <a:pt x="2748" y="17626"/>
                </a:lnTo>
                <a:cubicBezTo>
                  <a:pt x="2748" y="17568"/>
                  <a:pt x="2724" y="17521"/>
                  <a:pt x="2695" y="17521"/>
                </a:cubicBezTo>
                <a:close/>
                <a:moveTo>
                  <a:pt x="3545" y="17521"/>
                </a:moveTo>
                <a:cubicBezTo>
                  <a:pt x="3516" y="17521"/>
                  <a:pt x="3492" y="17568"/>
                  <a:pt x="3492" y="17626"/>
                </a:cubicBezTo>
                <a:lnTo>
                  <a:pt x="3492" y="17846"/>
                </a:lnTo>
                <a:cubicBezTo>
                  <a:pt x="3492" y="17903"/>
                  <a:pt x="3516" y="17948"/>
                  <a:pt x="3545" y="17948"/>
                </a:cubicBezTo>
                <a:cubicBezTo>
                  <a:pt x="3574" y="17948"/>
                  <a:pt x="3598" y="17903"/>
                  <a:pt x="3598" y="17846"/>
                </a:cubicBezTo>
                <a:lnTo>
                  <a:pt x="3598" y="17626"/>
                </a:lnTo>
                <a:cubicBezTo>
                  <a:pt x="3598" y="17568"/>
                  <a:pt x="3574" y="17521"/>
                  <a:pt x="3545" y="17521"/>
                </a:cubicBezTo>
                <a:close/>
                <a:moveTo>
                  <a:pt x="3859" y="17521"/>
                </a:moveTo>
                <a:cubicBezTo>
                  <a:pt x="3830" y="17521"/>
                  <a:pt x="3806" y="17568"/>
                  <a:pt x="3806" y="17626"/>
                </a:cubicBezTo>
                <a:lnTo>
                  <a:pt x="3806" y="17846"/>
                </a:lnTo>
                <a:cubicBezTo>
                  <a:pt x="3806" y="17903"/>
                  <a:pt x="3830" y="17948"/>
                  <a:pt x="3859" y="17948"/>
                </a:cubicBezTo>
                <a:cubicBezTo>
                  <a:pt x="3888" y="17948"/>
                  <a:pt x="3912" y="17903"/>
                  <a:pt x="3912" y="17846"/>
                </a:cubicBezTo>
                <a:lnTo>
                  <a:pt x="3912" y="17626"/>
                </a:lnTo>
                <a:cubicBezTo>
                  <a:pt x="3912" y="17568"/>
                  <a:pt x="3888" y="17521"/>
                  <a:pt x="3859" y="17521"/>
                </a:cubicBezTo>
                <a:close/>
                <a:moveTo>
                  <a:pt x="4709" y="17521"/>
                </a:moveTo>
                <a:cubicBezTo>
                  <a:pt x="4680" y="17521"/>
                  <a:pt x="4656" y="17568"/>
                  <a:pt x="4656" y="17626"/>
                </a:cubicBezTo>
                <a:lnTo>
                  <a:pt x="4656" y="17846"/>
                </a:lnTo>
                <a:cubicBezTo>
                  <a:pt x="4656" y="17903"/>
                  <a:pt x="4680" y="17948"/>
                  <a:pt x="4709" y="17948"/>
                </a:cubicBezTo>
                <a:cubicBezTo>
                  <a:pt x="4738" y="17948"/>
                  <a:pt x="4762" y="17903"/>
                  <a:pt x="4762" y="17846"/>
                </a:cubicBezTo>
                <a:lnTo>
                  <a:pt x="4762" y="17626"/>
                </a:lnTo>
                <a:cubicBezTo>
                  <a:pt x="4762" y="17568"/>
                  <a:pt x="4738" y="17521"/>
                  <a:pt x="4709" y="17521"/>
                </a:cubicBezTo>
                <a:close/>
                <a:moveTo>
                  <a:pt x="5023" y="17521"/>
                </a:moveTo>
                <a:cubicBezTo>
                  <a:pt x="4994" y="17521"/>
                  <a:pt x="4970" y="17568"/>
                  <a:pt x="4970" y="17626"/>
                </a:cubicBezTo>
                <a:lnTo>
                  <a:pt x="4970" y="17846"/>
                </a:lnTo>
                <a:cubicBezTo>
                  <a:pt x="4970" y="17903"/>
                  <a:pt x="4994" y="17948"/>
                  <a:pt x="5023" y="17948"/>
                </a:cubicBezTo>
                <a:cubicBezTo>
                  <a:pt x="5053" y="17948"/>
                  <a:pt x="5076" y="17903"/>
                  <a:pt x="5076" y="17846"/>
                </a:cubicBezTo>
                <a:lnTo>
                  <a:pt x="5076" y="17626"/>
                </a:lnTo>
                <a:cubicBezTo>
                  <a:pt x="5076" y="17568"/>
                  <a:pt x="5053" y="17521"/>
                  <a:pt x="5023" y="17521"/>
                </a:cubicBezTo>
                <a:close/>
                <a:moveTo>
                  <a:pt x="5873" y="17521"/>
                </a:moveTo>
                <a:cubicBezTo>
                  <a:pt x="5844" y="17521"/>
                  <a:pt x="5820" y="17568"/>
                  <a:pt x="5820" y="17626"/>
                </a:cubicBezTo>
                <a:lnTo>
                  <a:pt x="5820" y="17846"/>
                </a:lnTo>
                <a:cubicBezTo>
                  <a:pt x="5820" y="17903"/>
                  <a:pt x="5844" y="17948"/>
                  <a:pt x="5873" y="17948"/>
                </a:cubicBezTo>
                <a:cubicBezTo>
                  <a:pt x="5902" y="17948"/>
                  <a:pt x="5926" y="17903"/>
                  <a:pt x="5926" y="17846"/>
                </a:cubicBezTo>
                <a:lnTo>
                  <a:pt x="5926" y="17626"/>
                </a:lnTo>
                <a:cubicBezTo>
                  <a:pt x="5926" y="17568"/>
                  <a:pt x="5902" y="17521"/>
                  <a:pt x="5873" y="17521"/>
                </a:cubicBezTo>
                <a:close/>
                <a:moveTo>
                  <a:pt x="6188" y="17521"/>
                </a:moveTo>
                <a:cubicBezTo>
                  <a:pt x="6159" y="17521"/>
                  <a:pt x="6135" y="17568"/>
                  <a:pt x="6135" y="17626"/>
                </a:cubicBezTo>
                <a:lnTo>
                  <a:pt x="6135" y="17846"/>
                </a:lnTo>
                <a:cubicBezTo>
                  <a:pt x="6135" y="17903"/>
                  <a:pt x="6159" y="17948"/>
                  <a:pt x="6188" y="17948"/>
                </a:cubicBezTo>
                <a:cubicBezTo>
                  <a:pt x="6217" y="17948"/>
                  <a:pt x="6240" y="17903"/>
                  <a:pt x="6240" y="17846"/>
                </a:cubicBezTo>
                <a:lnTo>
                  <a:pt x="6240" y="17626"/>
                </a:lnTo>
                <a:cubicBezTo>
                  <a:pt x="6240" y="17568"/>
                  <a:pt x="6217" y="17521"/>
                  <a:pt x="6188" y="17521"/>
                </a:cubicBezTo>
                <a:close/>
                <a:moveTo>
                  <a:pt x="7036" y="17521"/>
                </a:moveTo>
                <a:cubicBezTo>
                  <a:pt x="7007" y="17521"/>
                  <a:pt x="6984" y="17568"/>
                  <a:pt x="6984" y="17626"/>
                </a:cubicBezTo>
                <a:lnTo>
                  <a:pt x="6984" y="17846"/>
                </a:lnTo>
                <a:cubicBezTo>
                  <a:pt x="6984" y="17903"/>
                  <a:pt x="7007" y="17948"/>
                  <a:pt x="7036" y="17948"/>
                </a:cubicBezTo>
                <a:cubicBezTo>
                  <a:pt x="7065" y="17948"/>
                  <a:pt x="7089" y="17903"/>
                  <a:pt x="7089" y="17846"/>
                </a:cubicBezTo>
                <a:lnTo>
                  <a:pt x="7089" y="17626"/>
                </a:lnTo>
                <a:cubicBezTo>
                  <a:pt x="7089" y="17568"/>
                  <a:pt x="7065" y="17521"/>
                  <a:pt x="7036" y="17521"/>
                </a:cubicBezTo>
                <a:close/>
                <a:moveTo>
                  <a:pt x="7351" y="17521"/>
                </a:moveTo>
                <a:cubicBezTo>
                  <a:pt x="7322" y="17521"/>
                  <a:pt x="7299" y="17568"/>
                  <a:pt x="7299" y="17626"/>
                </a:cubicBezTo>
                <a:lnTo>
                  <a:pt x="7299" y="17846"/>
                </a:lnTo>
                <a:cubicBezTo>
                  <a:pt x="7299" y="17903"/>
                  <a:pt x="7322" y="17948"/>
                  <a:pt x="7351" y="17948"/>
                </a:cubicBezTo>
                <a:cubicBezTo>
                  <a:pt x="7380" y="17948"/>
                  <a:pt x="7404" y="17903"/>
                  <a:pt x="7404" y="17846"/>
                </a:cubicBezTo>
                <a:lnTo>
                  <a:pt x="7404" y="17626"/>
                </a:lnTo>
                <a:cubicBezTo>
                  <a:pt x="7404" y="17568"/>
                  <a:pt x="7380" y="17521"/>
                  <a:pt x="7351" y="17521"/>
                </a:cubicBezTo>
                <a:close/>
                <a:moveTo>
                  <a:pt x="8201" y="17521"/>
                </a:moveTo>
                <a:cubicBezTo>
                  <a:pt x="8171" y="17521"/>
                  <a:pt x="8148" y="17568"/>
                  <a:pt x="8148" y="17626"/>
                </a:cubicBezTo>
                <a:lnTo>
                  <a:pt x="8148" y="17846"/>
                </a:lnTo>
                <a:cubicBezTo>
                  <a:pt x="8148" y="17903"/>
                  <a:pt x="8171" y="17948"/>
                  <a:pt x="8201" y="17948"/>
                </a:cubicBezTo>
                <a:cubicBezTo>
                  <a:pt x="8230" y="17948"/>
                  <a:pt x="8254" y="17903"/>
                  <a:pt x="8254" y="17846"/>
                </a:cubicBezTo>
                <a:lnTo>
                  <a:pt x="8254" y="17626"/>
                </a:lnTo>
                <a:cubicBezTo>
                  <a:pt x="8254" y="17568"/>
                  <a:pt x="8230" y="17521"/>
                  <a:pt x="8201" y="17521"/>
                </a:cubicBezTo>
                <a:close/>
                <a:moveTo>
                  <a:pt x="8515" y="17521"/>
                </a:moveTo>
                <a:cubicBezTo>
                  <a:pt x="8486" y="17521"/>
                  <a:pt x="8462" y="17568"/>
                  <a:pt x="8462" y="17626"/>
                </a:cubicBezTo>
                <a:lnTo>
                  <a:pt x="8462" y="17846"/>
                </a:lnTo>
                <a:cubicBezTo>
                  <a:pt x="8462" y="17903"/>
                  <a:pt x="8486" y="17948"/>
                  <a:pt x="8515" y="17948"/>
                </a:cubicBezTo>
                <a:cubicBezTo>
                  <a:pt x="8544" y="17948"/>
                  <a:pt x="8568" y="17903"/>
                  <a:pt x="8568" y="17846"/>
                </a:cubicBezTo>
                <a:lnTo>
                  <a:pt x="8568" y="17626"/>
                </a:lnTo>
                <a:cubicBezTo>
                  <a:pt x="8568" y="17568"/>
                  <a:pt x="8544" y="17521"/>
                  <a:pt x="8515" y="17521"/>
                </a:cubicBezTo>
                <a:close/>
                <a:moveTo>
                  <a:pt x="9365" y="17521"/>
                </a:moveTo>
                <a:cubicBezTo>
                  <a:pt x="9336" y="17521"/>
                  <a:pt x="9312" y="17568"/>
                  <a:pt x="9312" y="17626"/>
                </a:cubicBezTo>
                <a:lnTo>
                  <a:pt x="9312" y="17846"/>
                </a:lnTo>
                <a:cubicBezTo>
                  <a:pt x="9312" y="17903"/>
                  <a:pt x="9336" y="17948"/>
                  <a:pt x="9365" y="17948"/>
                </a:cubicBezTo>
                <a:cubicBezTo>
                  <a:pt x="9394" y="17948"/>
                  <a:pt x="9418" y="17903"/>
                  <a:pt x="9418" y="17846"/>
                </a:cubicBezTo>
                <a:lnTo>
                  <a:pt x="9418" y="17626"/>
                </a:lnTo>
                <a:cubicBezTo>
                  <a:pt x="9418" y="17568"/>
                  <a:pt x="9394" y="17521"/>
                  <a:pt x="9365" y="17521"/>
                </a:cubicBezTo>
                <a:close/>
                <a:moveTo>
                  <a:pt x="9679" y="17521"/>
                </a:moveTo>
                <a:cubicBezTo>
                  <a:pt x="9650" y="17521"/>
                  <a:pt x="9626" y="17568"/>
                  <a:pt x="9626" y="17626"/>
                </a:cubicBezTo>
                <a:lnTo>
                  <a:pt x="9626" y="17846"/>
                </a:lnTo>
                <a:cubicBezTo>
                  <a:pt x="9626" y="17903"/>
                  <a:pt x="9650" y="17948"/>
                  <a:pt x="9679" y="17948"/>
                </a:cubicBezTo>
                <a:cubicBezTo>
                  <a:pt x="9708" y="17948"/>
                  <a:pt x="9732" y="17903"/>
                  <a:pt x="9732" y="17846"/>
                </a:cubicBezTo>
                <a:lnTo>
                  <a:pt x="9732" y="17626"/>
                </a:lnTo>
                <a:cubicBezTo>
                  <a:pt x="9732" y="17568"/>
                  <a:pt x="9708" y="17521"/>
                  <a:pt x="9679" y="17521"/>
                </a:cubicBezTo>
                <a:close/>
                <a:moveTo>
                  <a:pt x="10529" y="17521"/>
                </a:moveTo>
                <a:cubicBezTo>
                  <a:pt x="10500" y="17521"/>
                  <a:pt x="10476" y="17568"/>
                  <a:pt x="10476" y="17626"/>
                </a:cubicBezTo>
                <a:lnTo>
                  <a:pt x="10476" y="17846"/>
                </a:lnTo>
                <a:cubicBezTo>
                  <a:pt x="10476" y="17903"/>
                  <a:pt x="10500" y="17948"/>
                  <a:pt x="10529" y="17948"/>
                </a:cubicBezTo>
                <a:cubicBezTo>
                  <a:pt x="10558" y="17948"/>
                  <a:pt x="10582" y="17903"/>
                  <a:pt x="10582" y="17846"/>
                </a:cubicBezTo>
                <a:lnTo>
                  <a:pt x="10582" y="17626"/>
                </a:lnTo>
                <a:cubicBezTo>
                  <a:pt x="10582" y="17568"/>
                  <a:pt x="10558" y="17521"/>
                  <a:pt x="10529" y="17521"/>
                </a:cubicBezTo>
                <a:close/>
                <a:moveTo>
                  <a:pt x="10844" y="17521"/>
                </a:moveTo>
                <a:cubicBezTo>
                  <a:pt x="10814" y="17521"/>
                  <a:pt x="10791" y="17568"/>
                  <a:pt x="10791" y="17626"/>
                </a:cubicBezTo>
                <a:lnTo>
                  <a:pt x="10791" y="17846"/>
                </a:lnTo>
                <a:cubicBezTo>
                  <a:pt x="10791" y="17903"/>
                  <a:pt x="10814" y="17948"/>
                  <a:pt x="10844" y="17948"/>
                </a:cubicBezTo>
                <a:cubicBezTo>
                  <a:pt x="10873" y="17948"/>
                  <a:pt x="10895" y="17903"/>
                  <a:pt x="10895" y="17846"/>
                </a:cubicBezTo>
                <a:lnTo>
                  <a:pt x="10895" y="17626"/>
                </a:lnTo>
                <a:cubicBezTo>
                  <a:pt x="10895" y="17568"/>
                  <a:pt x="10873" y="17521"/>
                  <a:pt x="10844" y="17521"/>
                </a:cubicBezTo>
                <a:close/>
                <a:moveTo>
                  <a:pt x="11692" y="17521"/>
                </a:moveTo>
                <a:cubicBezTo>
                  <a:pt x="11663" y="17521"/>
                  <a:pt x="11640" y="17568"/>
                  <a:pt x="11640" y="17626"/>
                </a:cubicBezTo>
                <a:lnTo>
                  <a:pt x="11640" y="17846"/>
                </a:lnTo>
                <a:cubicBezTo>
                  <a:pt x="11640" y="17903"/>
                  <a:pt x="11663" y="17948"/>
                  <a:pt x="11692" y="17948"/>
                </a:cubicBezTo>
                <a:cubicBezTo>
                  <a:pt x="11721" y="17948"/>
                  <a:pt x="11745" y="17903"/>
                  <a:pt x="11745" y="17846"/>
                </a:cubicBezTo>
                <a:lnTo>
                  <a:pt x="11745" y="17626"/>
                </a:lnTo>
                <a:cubicBezTo>
                  <a:pt x="11745" y="17568"/>
                  <a:pt x="11721" y="17521"/>
                  <a:pt x="11692" y="17521"/>
                </a:cubicBezTo>
                <a:close/>
                <a:moveTo>
                  <a:pt x="12007" y="17521"/>
                </a:moveTo>
                <a:cubicBezTo>
                  <a:pt x="11978" y="17521"/>
                  <a:pt x="11955" y="17568"/>
                  <a:pt x="11955" y="17626"/>
                </a:cubicBezTo>
                <a:lnTo>
                  <a:pt x="11955" y="17846"/>
                </a:lnTo>
                <a:cubicBezTo>
                  <a:pt x="11955" y="17903"/>
                  <a:pt x="11978" y="17948"/>
                  <a:pt x="12007" y="17948"/>
                </a:cubicBezTo>
                <a:cubicBezTo>
                  <a:pt x="12036" y="17948"/>
                  <a:pt x="12060" y="17903"/>
                  <a:pt x="12060" y="17846"/>
                </a:cubicBezTo>
                <a:lnTo>
                  <a:pt x="12060" y="17626"/>
                </a:lnTo>
                <a:cubicBezTo>
                  <a:pt x="12060" y="17568"/>
                  <a:pt x="12036" y="17521"/>
                  <a:pt x="12007" y="17521"/>
                </a:cubicBezTo>
                <a:close/>
                <a:moveTo>
                  <a:pt x="12856" y="17521"/>
                </a:moveTo>
                <a:cubicBezTo>
                  <a:pt x="12827" y="17521"/>
                  <a:pt x="12804" y="17568"/>
                  <a:pt x="12804" y="17626"/>
                </a:cubicBezTo>
                <a:lnTo>
                  <a:pt x="12804" y="17846"/>
                </a:lnTo>
                <a:cubicBezTo>
                  <a:pt x="12804" y="17903"/>
                  <a:pt x="12827" y="17948"/>
                  <a:pt x="12856" y="17948"/>
                </a:cubicBezTo>
                <a:cubicBezTo>
                  <a:pt x="12886" y="17948"/>
                  <a:pt x="12909" y="17903"/>
                  <a:pt x="12909" y="17846"/>
                </a:cubicBezTo>
                <a:lnTo>
                  <a:pt x="12909" y="17626"/>
                </a:lnTo>
                <a:cubicBezTo>
                  <a:pt x="12909" y="17568"/>
                  <a:pt x="12886" y="17521"/>
                  <a:pt x="12856" y="17521"/>
                </a:cubicBezTo>
                <a:close/>
                <a:moveTo>
                  <a:pt x="13171" y="17521"/>
                </a:moveTo>
                <a:cubicBezTo>
                  <a:pt x="13142" y="17521"/>
                  <a:pt x="13118" y="17568"/>
                  <a:pt x="13118" y="17626"/>
                </a:cubicBezTo>
                <a:lnTo>
                  <a:pt x="13118" y="17846"/>
                </a:lnTo>
                <a:cubicBezTo>
                  <a:pt x="13118" y="17903"/>
                  <a:pt x="13142" y="17948"/>
                  <a:pt x="13171" y="17948"/>
                </a:cubicBezTo>
                <a:cubicBezTo>
                  <a:pt x="13200" y="17948"/>
                  <a:pt x="13224" y="17903"/>
                  <a:pt x="13224" y="17846"/>
                </a:cubicBezTo>
                <a:lnTo>
                  <a:pt x="13224" y="17626"/>
                </a:lnTo>
                <a:cubicBezTo>
                  <a:pt x="13224" y="17568"/>
                  <a:pt x="13200" y="17521"/>
                  <a:pt x="13171" y="17521"/>
                </a:cubicBezTo>
                <a:close/>
                <a:moveTo>
                  <a:pt x="14021" y="17521"/>
                </a:moveTo>
                <a:cubicBezTo>
                  <a:pt x="13992" y="17521"/>
                  <a:pt x="13968" y="17568"/>
                  <a:pt x="13968" y="17626"/>
                </a:cubicBezTo>
                <a:lnTo>
                  <a:pt x="13968" y="17846"/>
                </a:lnTo>
                <a:cubicBezTo>
                  <a:pt x="13968" y="17903"/>
                  <a:pt x="13992" y="17948"/>
                  <a:pt x="14021" y="17948"/>
                </a:cubicBezTo>
                <a:cubicBezTo>
                  <a:pt x="14050" y="17948"/>
                  <a:pt x="14074" y="17903"/>
                  <a:pt x="14074" y="17846"/>
                </a:cubicBezTo>
                <a:lnTo>
                  <a:pt x="14074" y="17626"/>
                </a:lnTo>
                <a:cubicBezTo>
                  <a:pt x="14074" y="17568"/>
                  <a:pt x="14050" y="17521"/>
                  <a:pt x="14021" y="17521"/>
                </a:cubicBezTo>
                <a:close/>
                <a:moveTo>
                  <a:pt x="14335" y="17521"/>
                </a:moveTo>
                <a:cubicBezTo>
                  <a:pt x="14306" y="17521"/>
                  <a:pt x="14282" y="17568"/>
                  <a:pt x="14282" y="17626"/>
                </a:cubicBezTo>
                <a:lnTo>
                  <a:pt x="14282" y="17846"/>
                </a:lnTo>
                <a:cubicBezTo>
                  <a:pt x="14282" y="17903"/>
                  <a:pt x="14306" y="17948"/>
                  <a:pt x="14335" y="17948"/>
                </a:cubicBezTo>
                <a:cubicBezTo>
                  <a:pt x="14364" y="17948"/>
                  <a:pt x="14388" y="17903"/>
                  <a:pt x="14388" y="17846"/>
                </a:cubicBezTo>
                <a:lnTo>
                  <a:pt x="14388" y="17626"/>
                </a:lnTo>
                <a:cubicBezTo>
                  <a:pt x="14388" y="17568"/>
                  <a:pt x="14364" y="17521"/>
                  <a:pt x="14335" y="17521"/>
                </a:cubicBezTo>
                <a:close/>
                <a:moveTo>
                  <a:pt x="15185" y="17521"/>
                </a:moveTo>
                <a:cubicBezTo>
                  <a:pt x="15156" y="17521"/>
                  <a:pt x="15132" y="17568"/>
                  <a:pt x="15132" y="17626"/>
                </a:cubicBezTo>
                <a:lnTo>
                  <a:pt x="15132" y="17846"/>
                </a:lnTo>
                <a:cubicBezTo>
                  <a:pt x="15132" y="17903"/>
                  <a:pt x="15156" y="17948"/>
                  <a:pt x="15185" y="17948"/>
                </a:cubicBezTo>
                <a:cubicBezTo>
                  <a:pt x="15214" y="17948"/>
                  <a:pt x="15237" y="17903"/>
                  <a:pt x="15237" y="17846"/>
                </a:cubicBezTo>
                <a:lnTo>
                  <a:pt x="15237" y="17626"/>
                </a:lnTo>
                <a:cubicBezTo>
                  <a:pt x="15237" y="17568"/>
                  <a:pt x="15214" y="17521"/>
                  <a:pt x="15185" y="17521"/>
                </a:cubicBezTo>
                <a:close/>
                <a:moveTo>
                  <a:pt x="15500" y="17521"/>
                </a:moveTo>
                <a:cubicBezTo>
                  <a:pt x="15470" y="17521"/>
                  <a:pt x="15447" y="17568"/>
                  <a:pt x="15447" y="17626"/>
                </a:cubicBezTo>
                <a:lnTo>
                  <a:pt x="15447" y="17846"/>
                </a:lnTo>
                <a:cubicBezTo>
                  <a:pt x="15447" y="17903"/>
                  <a:pt x="15470" y="17948"/>
                  <a:pt x="15500" y="17948"/>
                </a:cubicBezTo>
                <a:cubicBezTo>
                  <a:pt x="15529" y="17948"/>
                  <a:pt x="15551" y="17903"/>
                  <a:pt x="15551" y="17846"/>
                </a:cubicBezTo>
                <a:lnTo>
                  <a:pt x="15551" y="17626"/>
                </a:lnTo>
                <a:cubicBezTo>
                  <a:pt x="15551" y="17568"/>
                  <a:pt x="15529" y="17521"/>
                  <a:pt x="15500" y="17521"/>
                </a:cubicBezTo>
                <a:close/>
                <a:moveTo>
                  <a:pt x="16349" y="17521"/>
                </a:moveTo>
                <a:cubicBezTo>
                  <a:pt x="16320" y="17521"/>
                  <a:pt x="16296" y="17568"/>
                  <a:pt x="16296" y="17626"/>
                </a:cubicBezTo>
                <a:lnTo>
                  <a:pt x="16296" y="17846"/>
                </a:lnTo>
                <a:cubicBezTo>
                  <a:pt x="16296" y="17903"/>
                  <a:pt x="16320" y="17948"/>
                  <a:pt x="16349" y="17948"/>
                </a:cubicBezTo>
                <a:cubicBezTo>
                  <a:pt x="16378" y="17948"/>
                  <a:pt x="16401" y="17903"/>
                  <a:pt x="16401" y="17846"/>
                </a:cubicBezTo>
                <a:lnTo>
                  <a:pt x="16401" y="17626"/>
                </a:lnTo>
                <a:cubicBezTo>
                  <a:pt x="16401" y="17568"/>
                  <a:pt x="16378" y="17521"/>
                  <a:pt x="16349" y="17521"/>
                </a:cubicBezTo>
                <a:close/>
                <a:moveTo>
                  <a:pt x="16663" y="17521"/>
                </a:moveTo>
                <a:cubicBezTo>
                  <a:pt x="16634" y="17521"/>
                  <a:pt x="16611" y="17568"/>
                  <a:pt x="16611" y="17626"/>
                </a:cubicBezTo>
                <a:lnTo>
                  <a:pt x="16611" y="17846"/>
                </a:lnTo>
                <a:cubicBezTo>
                  <a:pt x="16611" y="17903"/>
                  <a:pt x="16634" y="17948"/>
                  <a:pt x="16663" y="17948"/>
                </a:cubicBezTo>
                <a:cubicBezTo>
                  <a:pt x="16692" y="17948"/>
                  <a:pt x="16716" y="17903"/>
                  <a:pt x="16716" y="17846"/>
                </a:cubicBezTo>
                <a:lnTo>
                  <a:pt x="16716" y="17626"/>
                </a:lnTo>
                <a:cubicBezTo>
                  <a:pt x="16716" y="17568"/>
                  <a:pt x="16692" y="17521"/>
                  <a:pt x="16663" y="17521"/>
                </a:cubicBezTo>
                <a:close/>
                <a:moveTo>
                  <a:pt x="17512" y="17521"/>
                </a:moveTo>
                <a:cubicBezTo>
                  <a:pt x="17483" y="17521"/>
                  <a:pt x="17459" y="17568"/>
                  <a:pt x="17459" y="17626"/>
                </a:cubicBezTo>
                <a:lnTo>
                  <a:pt x="17459" y="17846"/>
                </a:lnTo>
                <a:cubicBezTo>
                  <a:pt x="17459" y="17903"/>
                  <a:pt x="17483" y="17948"/>
                  <a:pt x="17512" y="17948"/>
                </a:cubicBezTo>
                <a:cubicBezTo>
                  <a:pt x="17541" y="17948"/>
                  <a:pt x="17565" y="17903"/>
                  <a:pt x="17565" y="17846"/>
                </a:cubicBezTo>
                <a:lnTo>
                  <a:pt x="17565" y="17626"/>
                </a:lnTo>
                <a:cubicBezTo>
                  <a:pt x="17565" y="17568"/>
                  <a:pt x="17541" y="17521"/>
                  <a:pt x="17512" y="17521"/>
                </a:cubicBezTo>
                <a:close/>
                <a:moveTo>
                  <a:pt x="17827" y="17521"/>
                </a:moveTo>
                <a:cubicBezTo>
                  <a:pt x="17798" y="17521"/>
                  <a:pt x="17774" y="17568"/>
                  <a:pt x="17774" y="17626"/>
                </a:cubicBezTo>
                <a:lnTo>
                  <a:pt x="17774" y="17846"/>
                </a:lnTo>
                <a:cubicBezTo>
                  <a:pt x="17774" y="17903"/>
                  <a:pt x="17798" y="17948"/>
                  <a:pt x="17827" y="17948"/>
                </a:cubicBezTo>
                <a:cubicBezTo>
                  <a:pt x="17856" y="17948"/>
                  <a:pt x="17880" y="17903"/>
                  <a:pt x="17880" y="17846"/>
                </a:cubicBezTo>
                <a:lnTo>
                  <a:pt x="17880" y="17626"/>
                </a:lnTo>
                <a:cubicBezTo>
                  <a:pt x="17880" y="17568"/>
                  <a:pt x="17856" y="17521"/>
                  <a:pt x="17827" y="17521"/>
                </a:cubicBezTo>
                <a:close/>
                <a:moveTo>
                  <a:pt x="18677" y="17521"/>
                </a:moveTo>
                <a:cubicBezTo>
                  <a:pt x="18648" y="17521"/>
                  <a:pt x="18624" y="17568"/>
                  <a:pt x="18624" y="17626"/>
                </a:cubicBezTo>
                <a:lnTo>
                  <a:pt x="18624" y="17846"/>
                </a:lnTo>
                <a:cubicBezTo>
                  <a:pt x="18624" y="17903"/>
                  <a:pt x="18648" y="17948"/>
                  <a:pt x="18677" y="17948"/>
                </a:cubicBezTo>
                <a:cubicBezTo>
                  <a:pt x="18706" y="17948"/>
                  <a:pt x="18730" y="17903"/>
                  <a:pt x="18730" y="17846"/>
                </a:cubicBezTo>
                <a:lnTo>
                  <a:pt x="18730" y="17626"/>
                </a:lnTo>
                <a:cubicBezTo>
                  <a:pt x="18730" y="17568"/>
                  <a:pt x="18706" y="17521"/>
                  <a:pt x="18677" y="17521"/>
                </a:cubicBezTo>
                <a:close/>
                <a:moveTo>
                  <a:pt x="18991" y="17521"/>
                </a:moveTo>
                <a:cubicBezTo>
                  <a:pt x="18962" y="17521"/>
                  <a:pt x="18938" y="17568"/>
                  <a:pt x="18938" y="17626"/>
                </a:cubicBezTo>
                <a:lnTo>
                  <a:pt x="18938" y="17846"/>
                </a:lnTo>
                <a:cubicBezTo>
                  <a:pt x="18938" y="17903"/>
                  <a:pt x="18962" y="17948"/>
                  <a:pt x="18991" y="17948"/>
                </a:cubicBezTo>
                <a:cubicBezTo>
                  <a:pt x="19020" y="17948"/>
                  <a:pt x="19044" y="17903"/>
                  <a:pt x="19044" y="17846"/>
                </a:cubicBezTo>
                <a:lnTo>
                  <a:pt x="19044" y="17626"/>
                </a:lnTo>
                <a:cubicBezTo>
                  <a:pt x="19044" y="17568"/>
                  <a:pt x="19020" y="17521"/>
                  <a:pt x="18991" y="17521"/>
                </a:cubicBezTo>
                <a:close/>
                <a:moveTo>
                  <a:pt x="19841" y="17521"/>
                </a:moveTo>
                <a:cubicBezTo>
                  <a:pt x="19812" y="17521"/>
                  <a:pt x="19788" y="17568"/>
                  <a:pt x="19788" y="17626"/>
                </a:cubicBezTo>
                <a:lnTo>
                  <a:pt x="19788" y="17846"/>
                </a:lnTo>
                <a:cubicBezTo>
                  <a:pt x="19788" y="17903"/>
                  <a:pt x="19812" y="17948"/>
                  <a:pt x="19841" y="17948"/>
                </a:cubicBezTo>
                <a:cubicBezTo>
                  <a:pt x="19870" y="17948"/>
                  <a:pt x="19894" y="17903"/>
                  <a:pt x="19894" y="17846"/>
                </a:cubicBezTo>
                <a:lnTo>
                  <a:pt x="19894" y="17626"/>
                </a:lnTo>
                <a:cubicBezTo>
                  <a:pt x="19894" y="17568"/>
                  <a:pt x="19870" y="17521"/>
                  <a:pt x="19841" y="17521"/>
                </a:cubicBezTo>
                <a:close/>
                <a:moveTo>
                  <a:pt x="20155" y="17521"/>
                </a:moveTo>
                <a:cubicBezTo>
                  <a:pt x="20126" y="17521"/>
                  <a:pt x="20102" y="17568"/>
                  <a:pt x="20102" y="17626"/>
                </a:cubicBezTo>
                <a:lnTo>
                  <a:pt x="20102" y="17846"/>
                </a:lnTo>
                <a:cubicBezTo>
                  <a:pt x="20102" y="17903"/>
                  <a:pt x="20126" y="17948"/>
                  <a:pt x="20155" y="17948"/>
                </a:cubicBezTo>
                <a:cubicBezTo>
                  <a:pt x="20184" y="17948"/>
                  <a:pt x="20207" y="17903"/>
                  <a:pt x="20207" y="17846"/>
                </a:cubicBezTo>
                <a:lnTo>
                  <a:pt x="20207" y="17626"/>
                </a:lnTo>
                <a:cubicBezTo>
                  <a:pt x="20207" y="17568"/>
                  <a:pt x="20184" y="17521"/>
                  <a:pt x="20155" y="17521"/>
                </a:cubicBezTo>
                <a:close/>
                <a:moveTo>
                  <a:pt x="21004" y="17521"/>
                </a:moveTo>
                <a:cubicBezTo>
                  <a:pt x="20975" y="17521"/>
                  <a:pt x="20952" y="17568"/>
                  <a:pt x="20952" y="17626"/>
                </a:cubicBezTo>
                <a:lnTo>
                  <a:pt x="20952" y="17846"/>
                </a:lnTo>
                <a:cubicBezTo>
                  <a:pt x="20952" y="17903"/>
                  <a:pt x="20975" y="17948"/>
                  <a:pt x="21004" y="17948"/>
                </a:cubicBezTo>
                <a:cubicBezTo>
                  <a:pt x="21033" y="17948"/>
                  <a:pt x="21057" y="17903"/>
                  <a:pt x="21057" y="17846"/>
                </a:cubicBezTo>
                <a:lnTo>
                  <a:pt x="21057" y="17626"/>
                </a:lnTo>
                <a:cubicBezTo>
                  <a:pt x="21057" y="17568"/>
                  <a:pt x="21033" y="17521"/>
                  <a:pt x="21004" y="17521"/>
                </a:cubicBezTo>
                <a:close/>
                <a:moveTo>
                  <a:pt x="21319" y="17521"/>
                </a:moveTo>
                <a:cubicBezTo>
                  <a:pt x="21289" y="17521"/>
                  <a:pt x="21267" y="17568"/>
                  <a:pt x="21267" y="17626"/>
                </a:cubicBezTo>
                <a:lnTo>
                  <a:pt x="21267" y="17846"/>
                </a:lnTo>
                <a:cubicBezTo>
                  <a:pt x="21267" y="17903"/>
                  <a:pt x="21289" y="17948"/>
                  <a:pt x="21319" y="17948"/>
                </a:cubicBezTo>
                <a:cubicBezTo>
                  <a:pt x="21348" y="17948"/>
                  <a:pt x="21372" y="17903"/>
                  <a:pt x="21372" y="17846"/>
                </a:cubicBezTo>
                <a:lnTo>
                  <a:pt x="21372" y="17626"/>
                </a:lnTo>
                <a:cubicBezTo>
                  <a:pt x="21372" y="17568"/>
                  <a:pt x="21348" y="17521"/>
                  <a:pt x="21319" y="17521"/>
                </a:cubicBezTo>
                <a:close/>
                <a:moveTo>
                  <a:pt x="281" y="18251"/>
                </a:moveTo>
                <a:cubicBezTo>
                  <a:pt x="252" y="18251"/>
                  <a:pt x="228" y="18298"/>
                  <a:pt x="228" y="18356"/>
                </a:cubicBezTo>
                <a:lnTo>
                  <a:pt x="228" y="18576"/>
                </a:lnTo>
                <a:cubicBezTo>
                  <a:pt x="228" y="18633"/>
                  <a:pt x="252" y="18678"/>
                  <a:pt x="281" y="18678"/>
                </a:cubicBezTo>
                <a:cubicBezTo>
                  <a:pt x="311" y="18678"/>
                  <a:pt x="334" y="18633"/>
                  <a:pt x="334" y="18576"/>
                </a:cubicBezTo>
                <a:lnTo>
                  <a:pt x="334" y="18356"/>
                </a:lnTo>
                <a:cubicBezTo>
                  <a:pt x="334" y="18298"/>
                  <a:pt x="311" y="18251"/>
                  <a:pt x="281" y="18251"/>
                </a:cubicBezTo>
                <a:close/>
                <a:moveTo>
                  <a:pt x="596" y="18251"/>
                </a:moveTo>
                <a:cubicBezTo>
                  <a:pt x="567" y="18251"/>
                  <a:pt x="543" y="18298"/>
                  <a:pt x="543" y="18356"/>
                </a:cubicBezTo>
                <a:lnTo>
                  <a:pt x="543" y="18576"/>
                </a:lnTo>
                <a:cubicBezTo>
                  <a:pt x="543" y="18633"/>
                  <a:pt x="567" y="18678"/>
                  <a:pt x="596" y="18678"/>
                </a:cubicBezTo>
                <a:cubicBezTo>
                  <a:pt x="625" y="18678"/>
                  <a:pt x="649" y="18633"/>
                  <a:pt x="649" y="18576"/>
                </a:cubicBezTo>
                <a:lnTo>
                  <a:pt x="649" y="18356"/>
                </a:lnTo>
                <a:cubicBezTo>
                  <a:pt x="649" y="18298"/>
                  <a:pt x="625" y="18251"/>
                  <a:pt x="596" y="18251"/>
                </a:cubicBezTo>
                <a:close/>
                <a:moveTo>
                  <a:pt x="1446" y="18251"/>
                </a:moveTo>
                <a:cubicBezTo>
                  <a:pt x="1417" y="18251"/>
                  <a:pt x="1393" y="18298"/>
                  <a:pt x="1393" y="18356"/>
                </a:cubicBezTo>
                <a:lnTo>
                  <a:pt x="1393" y="18576"/>
                </a:lnTo>
                <a:cubicBezTo>
                  <a:pt x="1393" y="18633"/>
                  <a:pt x="1417" y="18678"/>
                  <a:pt x="1446" y="18678"/>
                </a:cubicBezTo>
                <a:cubicBezTo>
                  <a:pt x="1475" y="18678"/>
                  <a:pt x="1499" y="18633"/>
                  <a:pt x="1499" y="18576"/>
                </a:cubicBezTo>
                <a:lnTo>
                  <a:pt x="1499" y="18356"/>
                </a:lnTo>
                <a:cubicBezTo>
                  <a:pt x="1499" y="18298"/>
                  <a:pt x="1475" y="18251"/>
                  <a:pt x="1446" y="18251"/>
                </a:cubicBezTo>
                <a:close/>
                <a:moveTo>
                  <a:pt x="1760" y="18251"/>
                </a:moveTo>
                <a:cubicBezTo>
                  <a:pt x="1731" y="18251"/>
                  <a:pt x="1707" y="18298"/>
                  <a:pt x="1707" y="18356"/>
                </a:cubicBezTo>
                <a:lnTo>
                  <a:pt x="1707" y="18576"/>
                </a:lnTo>
                <a:cubicBezTo>
                  <a:pt x="1707" y="18633"/>
                  <a:pt x="1731" y="18678"/>
                  <a:pt x="1760" y="18678"/>
                </a:cubicBezTo>
                <a:cubicBezTo>
                  <a:pt x="1789" y="18678"/>
                  <a:pt x="1813" y="18633"/>
                  <a:pt x="1813" y="18576"/>
                </a:cubicBezTo>
                <a:lnTo>
                  <a:pt x="1813" y="18356"/>
                </a:lnTo>
                <a:cubicBezTo>
                  <a:pt x="1813" y="18298"/>
                  <a:pt x="1789" y="18251"/>
                  <a:pt x="1760" y="18251"/>
                </a:cubicBezTo>
                <a:close/>
                <a:moveTo>
                  <a:pt x="2610" y="18251"/>
                </a:moveTo>
                <a:cubicBezTo>
                  <a:pt x="2581" y="18251"/>
                  <a:pt x="2557" y="18298"/>
                  <a:pt x="2557" y="18356"/>
                </a:cubicBezTo>
                <a:lnTo>
                  <a:pt x="2557" y="18576"/>
                </a:lnTo>
                <a:cubicBezTo>
                  <a:pt x="2557" y="18633"/>
                  <a:pt x="2581" y="18678"/>
                  <a:pt x="2610" y="18678"/>
                </a:cubicBezTo>
                <a:cubicBezTo>
                  <a:pt x="2639" y="18678"/>
                  <a:pt x="2662" y="18633"/>
                  <a:pt x="2662" y="18576"/>
                </a:cubicBezTo>
                <a:lnTo>
                  <a:pt x="2662" y="18356"/>
                </a:lnTo>
                <a:cubicBezTo>
                  <a:pt x="2662" y="18298"/>
                  <a:pt x="2639" y="18251"/>
                  <a:pt x="2610" y="18251"/>
                </a:cubicBezTo>
                <a:close/>
                <a:moveTo>
                  <a:pt x="2924" y="18251"/>
                </a:moveTo>
                <a:cubicBezTo>
                  <a:pt x="2895" y="18251"/>
                  <a:pt x="2871" y="18298"/>
                  <a:pt x="2871" y="18356"/>
                </a:cubicBezTo>
                <a:lnTo>
                  <a:pt x="2871" y="18576"/>
                </a:lnTo>
                <a:cubicBezTo>
                  <a:pt x="2871" y="18633"/>
                  <a:pt x="2895" y="18678"/>
                  <a:pt x="2924" y="18678"/>
                </a:cubicBezTo>
                <a:cubicBezTo>
                  <a:pt x="2954" y="18678"/>
                  <a:pt x="2976" y="18633"/>
                  <a:pt x="2976" y="18576"/>
                </a:cubicBezTo>
                <a:lnTo>
                  <a:pt x="2976" y="18356"/>
                </a:lnTo>
                <a:cubicBezTo>
                  <a:pt x="2976" y="18298"/>
                  <a:pt x="2954" y="18251"/>
                  <a:pt x="2924" y="18251"/>
                </a:cubicBezTo>
                <a:close/>
                <a:moveTo>
                  <a:pt x="3773" y="18251"/>
                </a:moveTo>
                <a:cubicBezTo>
                  <a:pt x="3744" y="18251"/>
                  <a:pt x="3721" y="18298"/>
                  <a:pt x="3721" y="18356"/>
                </a:cubicBezTo>
                <a:lnTo>
                  <a:pt x="3721" y="18576"/>
                </a:lnTo>
                <a:cubicBezTo>
                  <a:pt x="3721" y="18633"/>
                  <a:pt x="3744" y="18678"/>
                  <a:pt x="3773" y="18678"/>
                </a:cubicBezTo>
                <a:cubicBezTo>
                  <a:pt x="3802" y="18678"/>
                  <a:pt x="3826" y="18633"/>
                  <a:pt x="3826" y="18576"/>
                </a:cubicBezTo>
                <a:lnTo>
                  <a:pt x="3826" y="18356"/>
                </a:lnTo>
                <a:cubicBezTo>
                  <a:pt x="3826" y="18298"/>
                  <a:pt x="3802" y="18251"/>
                  <a:pt x="3773" y="18251"/>
                </a:cubicBezTo>
                <a:close/>
                <a:moveTo>
                  <a:pt x="4088" y="18251"/>
                </a:moveTo>
                <a:cubicBezTo>
                  <a:pt x="4058" y="18251"/>
                  <a:pt x="4035" y="18298"/>
                  <a:pt x="4035" y="18356"/>
                </a:cubicBezTo>
                <a:lnTo>
                  <a:pt x="4035" y="18576"/>
                </a:lnTo>
                <a:cubicBezTo>
                  <a:pt x="4035" y="18633"/>
                  <a:pt x="4058" y="18678"/>
                  <a:pt x="4088" y="18678"/>
                </a:cubicBezTo>
                <a:cubicBezTo>
                  <a:pt x="4117" y="18678"/>
                  <a:pt x="4141" y="18633"/>
                  <a:pt x="4141" y="18576"/>
                </a:cubicBezTo>
                <a:lnTo>
                  <a:pt x="4141" y="18356"/>
                </a:lnTo>
                <a:cubicBezTo>
                  <a:pt x="4141" y="18298"/>
                  <a:pt x="4117" y="18251"/>
                  <a:pt x="4088" y="18251"/>
                </a:cubicBezTo>
                <a:close/>
                <a:moveTo>
                  <a:pt x="4937" y="18251"/>
                </a:moveTo>
                <a:cubicBezTo>
                  <a:pt x="4908" y="18251"/>
                  <a:pt x="4884" y="18298"/>
                  <a:pt x="4884" y="18356"/>
                </a:cubicBezTo>
                <a:lnTo>
                  <a:pt x="4884" y="18576"/>
                </a:lnTo>
                <a:cubicBezTo>
                  <a:pt x="4884" y="18633"/>
                  <a:pt x="4908" y="18678"/>
                  <a:pt x="4937" y="18678"/>
                </a:cubicBezTo>
                <a:cubicBezTo>
                  <a:pt x="4966" y="18678"/>
                  <a:pt x="4990" y="18633"/>
                  <a:pt x="4990" y="18576"/>
                </a:cubicBezTo>
                <a:lnTo>
                  <a:pt x="4990" y="18356"/>
                </a:lnTo>
                <a:cubicBezTo>
                  <a:pt x="4990" y="18298"/>
                  <a:pt x="4966" y="18251"/>
                  <a:pt x="4937" y="18251"/>
                </a:cubicBezTo>
                <a:close/>
                <a:moveTo>
                  <a:pt x="5252" y="18251"/>
                </a:moveTo>
                <a:cubicBezTo>
                  <a:pt x="5223" y="18251"/>
                  <a:pt x="5199" y="18298"/>
                  <a:pt x="5199" y="18356"/>
                </a:cubicBezTo>
                <a:lnTo>
                  <a:pt x="5199" y="18576"/>
                </a:lnTo>
                <a:cubicBezTo>
                  <a:pt x="5199" y="18633"/>
                  <a:pt x="5223" y="18678"/>
                  <a:pt x="5252" y="18678"/>
                </a:cubicBezTo>
                <a:cubicBezTo>
                  <a:pt x="5281" y="18678"/>
                  <a:pt x="5305" y="18633"/>
                  <a:pt x="5305" y="18576"/>
                </a:cubicBezTo>
                <a:lnTo>
                  <a:pt x="5305" y="18356"/>
                </a:lnTo>
                <a:cubicBezTo>
                  <a:pt x="5305" y="18298"/>
                  <a:pt x="5281" y="18251"/>
                  <a:pt x="5252" y="18251"/>
                </a:cubicBezTo>
                <a:close/>
                <a:moveTo>
                  <a:pt x="6102" y="18251"/>
                </a:moveTo>
                <a:cubicBezTo>
                  <a:pt x="6072" y="18251"/>
                  <a:pt x="6049" y="18298"/>
                  <a:pt x="6049" y="18356"/>
                </a:cubicBezTo>
                <a:lnTo>
                  <a:pt x="6049" y="18576"/>
                </a:lnTo>
                <a:cubicBezTo>
                  <a:pt x="6049" y="18633"/>
                  <a:pt x="6072" y="18678"/>
                  <a:pt x="6102" y="18678"/>
                </a:cubicBezTo>
                <a:cubicBezTo>
                  <a:pt x="6131" y="18678"/>
                  <a:pt x="6155" y="18633"/>
                  <a:pt x="6155" y="18576"/>
                </a:cubicBezTo>
                <a:lnTo>
                  <a:pt x="6155" y="18356"/>
                </a:lnTo>
                <a:cubicBezTo>
                  <a:pt x="6155" y="18298"/>
                  <a:pt x="6131" y="18251"/>
                  <a:pt x="6102" y="18251"/>
                </a:cubicBezTo>
                <a:close/>
                <a:moveTo>
                  <a:pt x="6416" y="18251"/>
                </a:moveTo>
                <a:cubicBezTo>
                  <a:pt x="6387" y="18251"/>
                  <a:pt x="6363" y="18298"/>
                  <a:pt x="6363" y="18356"/>
                </a:cubicBezTo>
                <a:lnTo>
                  <a:pt x="6363" y="18576"/>
                </a:lnTo>
                <a:cubicBezTo>
                  <a:pt x="6363" y="18633"/>
                  <a:pt x="6387" y="18678"/>
                  <a:pt x="6416" y="18678"/>
                </a:cubicBezTo>
                <a:cubicBezTo>
                  <a:pt x="6445" y="18678"/>
                  <a:pt x="6469" y="18633"/>
                  <a:pt x="6469" y="18576"/>
                </a:cubicBezTo>
                <a:lnTo>
                  <a:pt x="6469" y="18356"/>
                </a:lnTo>
                <a:cubicBezTo>
                  <a:pt x="6469" y="18298"/>
                  <a:pt x="6445" y="18251"/>
                  <a:pt x="6416" y="18251"/>
                </a:cubicBezTo>
                <a:close/>
                <a:moveTo>
                  <a:pt x="7266" y="18251"/>
                </a:moveTo>
                <a:cubicBezTo>
                  <a:pt x="7237" y="18251"/>
                  <a:pt x="7213" y="18298"/>
                  <a:pt x="7213" y="18356"/>
                </a:cubicBezTo>
                <a:lnTo>
                  <a:pt x="7213" y="18576"/>
                </a:lnTo>
                <a:cubicBezTo>
                  <a:pt x="7213" y="18633"/>
                  <a:pt x="7237" y="18678"/>
                  <a:pt x="7266" y="18678"/>
                </a:cubicBezTo>
                <a:cubicBezTo>
                  <a:pt x="7295" y="18678"/>
                  <a:pt x="7318" y="18633"/>
                  <a:pt x="7318" y="18576"/>
                </a:cubicBezTo>
                <a:lnTo>
                  <a:pt x="7318" y="18356"/>
                </a:lnTo>
                <a:cubicBezTo>
                  <a:pt x="7318" y="18298"/>
                  <a:pt x="7295" y="18251"/>
                  <a:pt x="7266" y="18251"/>
                </a:cubicBezTo>
                <a:close/>
                <a:moveTo>
                  <a:pt x="7580" y="18251"/>
                </a:moveTo>
                <a:cubicBezTo>
                  <a:pt x="7551" y="18251"/>
                  <a:pt x="7527" y="18298"/>
                  <a:pt x="7527" y="18356"/>
                </a:cubicBezTo>
                <a:lnTo>
                  <a:pt x="7527" y="18576"/>
                </a:lnTo>
                <a:cubicBezTo>
                  <a:pt x="7527" y="18633"/>
                  <a:pt x="7551" y="18678"/>
                  <a:pt x="7580" y="18678"/>
                </a:cubicBezTo>
                <a:cubicBezTo>
                  <a:pt x="7609" y="18678"/>
                  <a:pt x="7632" y="18633"/>
                  <a:pt x="7632" y="18576"/>
                </a:cubicBezTo>
                <a:lnTo>
                  <a:pt x="7632" y="18356"/>
                </a:lnTo>
                <a:cubicBezTo>
                  <a:pt x="7632" y="18298"/>
                  <a:pt x="7609" y="18251"/>
                  <a:pt x="7580" y="18251"/>
                </a:cubicBezTo>
                <a:close/>
                <a:moveTo>
                  <a:pt x="8429" y="18251"/>
                </a:moveTo>
                <a:cubicBezTo>
                  <a:pt x="8400" y="18251"/>
                  <a:pt x="8377" y="18298"/>
                  <a:pt x="8377" y="18356"/>
                </a:cubicBezTo>
                <a:lnTo>
                  <a:pt x="8377" y="18576"/>
                </a:lnTo>
                <a:cubicBezTo>
                  <a:pt x="8377" y="18633"/>
                  <a:pt x="8400" y="18678"/>
                  <a:pt x="8429" y="18678"/>
                </a:cubicBezTo>
                <a:cubicBezTo>
                  <a:pt x="8458" y="18678"/>
                  <a:pt x="8482" y="18633"/>
                  <a:pt x="8482" y="18576"/>
                </a:cubicBezTo>
                <a:lnTo>
                  <a:pt x="8482" y="18356"/>
                </a:lnTo>
                <a:cubicBezTo>
                  <a:pt x="8482" y="18298"/>
                  <a:pt x="8458" y="18251"/>
                  <a:pt x="8429" y="18251"/>
                </a:cubicBezTo>
                <a:close/>
                <a:moveTo>
                  <a:pt x="8744" y="18251"/>
                </a:moveTo>
                <a:cubicBezTo>
                  <a:pt x="8714" y="18251"/>
                  <a:pt x="8691" y="18298"/>
                  <a:pt x="8691" y="18356"/>
                </a:cubicBezTo>
                <a:lnTo>
                  <a:pt x="8691" y="18576"/>
                </a:lnTo>
                <a:cubicBezTo>
                  <a:pt x="8691" y="18633"/>
                  <a:pt x="8714" y="18678"/>
                  <a:pt x="8744" y="18678"/>
                </a:cubicBezTo>
                <a:cubicBezTo>
                  <a:pt x="8773" y="18678"/>
                  <a:pt x="8796" y="18633"/>
                  <a:pt x="8796" y="18576"/>
                </a:cubicBezTo>
                <a:lnTo>
                  <a:pt x="8796" y="18356"/>
                </a:lnTo>
                <a:cubicBezTo>
                  <a:pt x="8796" y="18298"/>
                  <a:pt x="8773" y="18251"/>
                  <a:pt x="8744" y="18251"/>
                </a:cubicBezTo>
                <a:close/>
                <a:moveTo>
                  <a:pt x="9593" y="18251"/>
                </a:moveTo>
                <a:cubicBezTo>
                  <a:pt x="9564" y="18251"/>
                  <a:pt x="9540" y="18298"/>
                  <a:pt x="9540" y="18356"/>
                </a:cubicBezTo>
                <a:lnTo>
                  <a:pt x="9540" y="18576"/>
                </a:lnTo>
                <a:cubicBezTo>
                  <a:pt x="9540" y="18633"/>
                  <a:pt x="9564" y="18678"/>
                  <a:pt x="9593" y="18678"/>
                </a:cubicBezTo>
                <a:cubicBezTo>
                  <a:pt x="9622" y="18678"/>
                  <a:pt x="9646" y="18633"/>
                  <a:pt x="9646" y="18576"/>
                </a:cubicBezTo>
                <a:lnTo>
                  <a:pt x="9646" y="18356"/>
                </a:lnTo>
                <a:cubicBezTo>
                  <a:pt x="9646" y="18298"/>
                  <a:pt x="9622" y="18251"/>
                  <a:pt x="9593" y="18251"/>
                </a:cubicBezTo>
                <a:close/>
                <a:moveTo>
                  <a:pt x="9908" y="18251"/>
                </a:moveTo>
                <a:cubicBezTo>
                  <a:pt x="9879" y="18251"/>
                  <a:pt x="9855" y="18298"/>
                  <a:pt x="9855" y="18356"/>
                </a:cubicBezTo>
                <a:lnTo>
                  <a:pt x="9855" y="18576"/>
                </a:lnTo>
                <a:cubicBezTo>
                  <a:pt x="9855" y="18633"/>
                  <a:pt x="9879" y="18678"/>
                  <a:pt x="9908" y="18678"/>
                </a:cubicBezTo>
                <a:cubicBezTo>
                  <a:pt x="9937" y="18678"/>
                  <a:pt x="9961" y="18633"/>
                  <a:pt x="9961" y="18576"/>
                </a:cubicBezTo>
                <a:lnTo>
                  <a:pt x="9961" y="18356"/>
                </a:lnTo>
                <a:cubicBezTo>
                  <a:pt x="9961" y="18298"/>
                  <a:pt x="9937" y="18251"/>
                  <a:pt x="9908" y="18251"/>
                </a:cubicBezTo>
                <a:close/>
                <a:moveTo>
                  <a:pt x="10758" y="18251"/>
                </a:moveTo>
                <a:cubicBezTo>
                  <a:pt x="10728" y="18251"/>
                  <a:pt x="10705" y="18298"/>
                  <a:pt x="10705" y="18356"/>
                </a:cubicBezTo>
                <a:lnTo>
                  <a:pt x="10705" y="18576"/>
                </a:lnTo>
                <a:cubicBezTo>
                  <a:pt x="10705" y="18633"/>
                  <a:pt x="10728" y="18678"/>
                  <a:pt x="10758" y="18678"/>
                </a:cubicBezTo>
                <a:cubicBezTo>
                  <a:pt x="10787" y="18678"/>
                  <a:pt x="10810" y="18633"/>
                  <a:pt x="10810" y="18576"/>
                </a:cubicBezTo>
                <a:lnTo>
                  <a:pt x="10810" y="18356"/>
                </a:lnTo>
                <a:cubicBezTo>
                  <a:pt x="10810" y="18298"/>
                  <a:pt x="10787" y="18251"/>
                  <a:pt x="10758" y="18251"/>
                </a:cubicBezTo>
                <a:close/>
                <a:moveTo>
                  <a:pt x="11072" y="18251"/>
                </a:moveTo>
                <a:cubicBezTo>
                  <a:pt x="11043" y="18251"/>
                  <a:pt x="11019" y="18298"/>
                  <a:pt x="11019" y="18356"/>
                </a:cubicBezTo>
                <a:lnTo>
                  <a:pt x="11019" y="18576"/>
                </a:lnTo>
                <a:cubicBezTo>
                  <a:pt x="11019" y="18633"/>
                  <a:pt x="11043" y="18678"/>
                  <a:pt x="11072" y="18678"/>
                </a:cubicBezTo>
                <a:cubicBezTo>
                  <a:pt x="11101" y="18678"/>
                  <a:pt x="11125" y="18633"/>
                  <a:pt x="11125" y="18576"/>
                </a:cubicBezTo>
                <a:lnTo>
                  <a:pt x="11125" y="18356"/>
                </a:lnTo>
                <a:cubicBezTo>
                  <a:pt x="11125" y="18298"/>
                  <a:pt x="11101" y="18251"/>
                  <a:pt x="11072" y="18251"/>
                </a:cubicBezTo>
                <a:close/>
                <a:moveTo>
                  <a:pt x="11922" y="18251"/>
                </a:moveTo>
                <a:cubicBezTo>
                  <a:pt x="11893" y="18251"/>
                  <a:pt x="11869" y="18298"/>
                  <a:pt x="11869" y="18356"/>
                </a:cubicBezTo>
                <a:lnTo>
                  <a:pt x="11869" y="18576"/>
                </a:lnTo>
                <a:cubicBezTo>
                  <a:pt x="11869" y="18633"/>
                  <a:pt x="11893" y="18678"/>
                  <a:pt x="11922" y="18678"/>
                </a:cubicBezTo>
                <a:cubicBezTo>
                  <a:pt x="11951" y="18678"/>
                  <a:pt x="11974" y="18633"/>
                  <a:pt x="11974" y="18576"/>
                </a:cubicBezTo>
                <a:lnTo>
                  <a:pt x="11974" y="18356"/>
                </a:lnTo>
                <a:cubicBezTo>
                  <a:pt x="11974" y="18298"/>
                  <a:pt x="11951" y="18251"/>
                  <a:pt x="11922" y="18251"/>
                </a:cubicBezTo>
                <a:close/>
                <a:moveTo>
                  <a:pt x="12236" y="18251"/>
                </a:moveTo>
                <a:cubicBezTo>
                  <a:pt x="12207" y="18251"/>
                  <a:pt x="12183" y="18298"/>
                  <a:pt x="12183" y="18356"/>
                </a:cubicBezTo>
                <a:lnTo>
                  <a:pt x="12183" y="18576"/>
                </a:lnTo>
                <a:cubicBezTo>
                  <a:pt x="12183" y="18633"/>
                  <a:pt x="12207" y="18678"/>
                  <a:pt x="12236" y="18678"/>
                </a:cubicBezTo>
                <a:cubicBezTo>
                  <a:pt x="12265" y="18678"/>
                  <a:pt x="12288" y="18633"/>
                  <a:pt x="12288" y="18576"/>
                </a:cubicBezTo>
                <a:lnTo>
                  <a:pt x="12288" y="18356"/>
                </a:lnTo>
                <a:cubicBezTo>
                  <a:pt x="12288" y="18298"/>
                  <a:pt x="12265" y="18251"/>
                  <a:pt x="12236" y="18251"/>
                </a:cubicBezTo>
                <a:close/>
                <a:moveTo>
                  <a:pt x="13085" y="18251"/>
                </a:moveTo>
                <a:cubicBezTo>
                  <a:pt x="13056" y="18251"/>
                  <a:pt x="13032" y="18298"/>
                  <a:pt x="13032" y="18356"/>
                </a:cubicBezTo>
                <a:lnTo>
                  <a:pt x="13032" y="18576"/>
                </a:lnTo>
                <a:cubicBezTo>
                  <a:pt x="13032" y="18633"/>
                  <a:pt x="13056" y="18678"/>
                  <a:pt x="13085" y="18678"/>
                </a:cubicBezTo>
                <a:cubicBezTo>
                  <a:pt x="13114" y="18678"/>
                  <a:pt x="13138" y="18633"/>
                  <a:pt x="13138" y="18576"/>
                </a:cubicBezTo>
                <a:lnTo>
                  <a:pt x="13138" y="18356"/>
                </a:lnTo>
                <a:cubicBezTo>
                  <a:pt x="13138" y="18298"/>
                  <a:pt x="13114" y="18251"/>
                  <a:pt x="13085" y="18251"/>
                </a:cubicBezTo>
                <a:close/>
                <a:moveTo>
                  <a:pt x="13399" y="18251"/>
                </a:moveTo>
                <a:cubicBezTo>
                  <a:pt x="13370" y="18251"/>
                  <a:pt x="13348" y="18298"/>
                  <a:pt x="13348" y="18356"/>
                </a:cubicBezTo>
                <a:lnTo>
                  <a:pt x="13348" y="18576"/>
                </a:lnTo>
                <a:cubicBezTo>
                  <a:pt x="13348" y="18633"/>
                  <a:pt x="13370" y="18678"/>
                  <a:pt x="13399" y="18678"/>
                </a:cubicBezTo>
                <a:cubicBezTo>
                  <a:pt x="13428" y="18678"/>
                  <a:pt x="13452" y="18633"/>
                  <a:pt x="13452" y="18576"/>
                </a:cubicBezTo>
                <a:lnTo>
                  <a:pt x="13452" y="18356"/>
                </a:lnTo>
                <a:cubicBezTo>
                  <a:pt x="13452" y="18298"/>
                  <a:pt x="13428" y="18251"/>
                  <a:pt x="13399" y="18251"/>
                </a:cubicBezTo>
                <a:close/>
                <a:moveTo>
                  <a:pt x="14249" y="18251"/>
                </a:moveTo>
                <a:cubicBezTo>
                  <a:pt x="14220" y="18251"/>
                  <a:pt x="14196" y="18298"/>
                  <a:pt x="14196" y="18356"/>
                </a:cubicBezTo>
                <a:lnTo>
                  <a:pt x="14196" y="18576"/>
                </a:lnTo>
                <a:cubicBezTo>
                  <a:pt x="14196" y="18633"/>
                  <a:pt x="14220" y="18678"/>
                  <a:pt x="14249" y="18678"/>
                </a:cubicBezTo>
                <a:cubicBezTo>
                  <a:pt x="14278" y="18678"/>
                  <a:pt x="14302" y="18633"/>
                  <a:pt x="14302" y="18576"/>
                </a:cubicBezTo>
                <a:lnTo>
                  <a:pt x="14302" y="18356"/>
                </a:lnTo>
                <a:cubicBezTo>
                  <a:pt x="14302" y="18298"/>
                  <a:pt x="14278" y="18251"/>
                  <a:pt x="14249" y="18251"/>
                </a:cubicBezTo>
                <a:close/>
                <a:moveTo>
                  <a:pt x="14564" y="18251"/>
                </a:moveTo>
                <a:cubicBezTo>
                  <a:pt x="14535" y="18251"/>
                  <a:pt x="14511" y="18298"/>
                  <a:pt x="14511" y="18356"/>
                </a:cubicBezTo>
                <a:lnTo>
                  <a:pt x="14511" y="18576"/>
                </a:lnTo>
                <a:cubicBezTo>
                  <a:pt x="14511" y="18633"/>
                  <a:pt x="14535" y="18678"/>
                  <a:pt x="14564" y="18678"/>
                </a:cubicBezTo>
                <a:cubicBezTo>
                  <a:pt x="14593" y="18678"/>
                  <a:pt x="14617" y="18633"/>
                  <a:pt x="14617" y="18576"/>
                </a:cubicBezTo>
                <a:lnTo>
                  <a:pt x="14617" y="18356"/>
                </a:lnTo>
                <a:cubicBezTo>
                  <a:pt x="14617" y="18298"/>
                  <a:pt x="14593" y="18251"/>
                  <a:pt x="14564" y="18251"/>
                </a:cubicBezTo>
                <a:close/>
                <a:moveTo>
                  <a:pt x="15413" y="18251"/>
                </a:moveTo>
                <a:cubicBezTo>
                  <a:pt x="15384" y="18251"/>
                  <a:pt x="15360" y="18298"/>
                  <a:pt x="15360" y="18356"/>
                </a:cubicBezTo>
                <a:lnTo>
                  <a:pt x="15360" y="18576"/>
                </a:lnTo>
                <a:cubicBezTo>
                  <a:pt x="15360" y="18633"/>
                  <a:pt x="15384" y="18678"/>
                  <a:pt x="15413" y="18678"/>
                </a:cubicBezTo>
                <a:cubicBezTo>
                  <a:pt x="15442" y="18678"/>
                  <a:pt x="15465" y="18633"/>
                  <a:pt x="15465" y="18576"/>
                </a:cubicBezTo>
                <a:lnTo>
                  <a:pt x="15465" y="18356"/>
                </a:lnTo>
                <a:cubicBezTo>
                  <a:pt x="15465" y="18298"/>
                  <a:pt x="15442" y="18251"/>
                  <a:pt x="15413" y="18251"/>
                </a:cubicBezTo>
                <a:close/>
                <a:moveTo>
                  <a:pt x="15728" y="18251"/>
                </a:moveTo>
                <a:cubicBezTo>
                  <a:pt x="15699" y="18251"/>
                  <a:pt x="15675" y="18298"/>
                  <a:pt x="15675" y="18356"/>
                </a:cubicBezTo>
                <a:lnTo>
                  <a:pt x="15675" y="18576"/>
                </a:lnTo>
                <a:cubicBezTo>
                  <a:pt x="15675" y="18633"/>
                  <a:pt x="15699" y="18678"/>
                  <a:pt x="15728" y="18678"/>
                </a:cubicBezTo>
                <a:cubicBezTo>
                  <a:pt x="15757" y="18678"/>
                  <a:pt x="15781" y="18633"/>
                  <a:pt x="15781" y="18576"/>
                </a:cubicBezTo>
                <a:lnTo>
                  <a:pt x="15781" y="18356"/>
                </a:lnTo>
                <a:cubicBezTo>
                  <a:pt x="15781" y="18298"/>
                  <a:pt x="15757" y="18251"/>
                  <a:pt x="15728" y="18251"/>
                </a:cubicBezTo>
                <a:close/>
                <a:moveTo>
                  <a:pt x="16578" y="18251"/>
                </a:moveTo>
                <a:cubicBezTo>
                  <a:pt x="16549" y="18251"/>
                  <a:pt x="16525" y="18298"/>
                  <a:pt x="16525" y="18356"/>
                </a:cubicBezTo>
                <a:lnTo>
                  <a:pt x="16525" y="18576"/>
                </a:lnTo>
                <a:cubicBezTo>
                  <a:pt x="16525" y="18633"/>
                  <a:pt x="16549" y="18678"/>
                  <a:pt x="16578" y="18678"/>
                </a:cubicBezTo>
                <a:cubicBezTo>
                  <a:pt x="16607" y="18678"/>
                  <a:pt x="16630" y="18633"/>
                  <a:pt x="16630" y="18576"/>
                </a:cubicBezTo>
                <a:lnTo>
                  <a:pt x="16630" y="18356"/>
                </a:lnTo>
                <a:cubicBezTo>
                  <a:pt x="16630" y="18298"/>
                  <a:pt x="16607" y="18251"/>
                  <a:pt x="16578" y="18251"/>
                </a:cubicBezTo>
                <a:close/>
                <a:moveTo>
                  <a:pt x="16892" y="18251"/>
                </a:moveTo>
                <a:cubicBezTo>
                  <a:pt x="16863" y="18251"/>
                  <a:pt x="16839" y="18298"/>
                  <a:pt x="16839" y="18356"/>
                </a:cubicBezTo>
                <a:lnTo>
                  <a:pt x="16839" y="18576"/>
                </a:lnTo>
                <a:cubicBezTo>
                  <a:pt x="16839" y="18633"/>
                  <a:pt x="16863" y="18678"/>
                  <a:pt x="16892" y="18678"/>
                </a:cubicBezTo>
                <a:cubicBezTo>
                  <a:pt x="16921" y="18678"/>
                  <a:pt x="16944" y="18633"/>
                  <a:pt x="16944" y="18576"/>
                </a:cubicBezTo>
                <a:lnTo>
                  <a:pt x="16944" y="18356"/>
                </a:lnTo>
                <a:cubicBezTo>
                  <a:pt x="16944" y="18298"/>
                  <a:pt x="16921" y="18251"/>
                  <a:pt x="16892" y="18251"/>
                </a:cubicBezTo>
                <a:close/>
                <a:moveTo>
                  <a:pt x="17741" y="18251"/>
                </a:moveTo>
                <a:cubicBezTo>
                  <a:pt x="17712" y="18251"/>
                  <a:pt x="17689" y="18298"/>
                  <a:pt x="17689" y="18356"/>
                </a:cubicBezTo>
                <a:lnTo>
                  <a:pt x="17689" y="18576"/>
                </a:lnTo>
                <a:cubicBezTo>
                  <a:pt x="17689" y="18633"/>
                  <a:pt x="17712" y="18678"/>
                  <a:pt x="17741" y="18678"/>
                </a:cubicBezTo>
                <a:cubicBezTo>
                  <a:pt x="17770" y="18678"/>
                  <a:pt x="17794" y="18633"/>
                  <a:pt x="17794" y="18576"/>
                </a:cubicBezTo>
                <a:lnTo>
                  <a:pt x="17794" y="18356"/>
                </a:lnTo>
                <a:cubicBezTo>
                  <a:pt x="17794" y="18298"/>
                  <a:pt x="17770" y="18251"/>
                  <a:pt x="17741" y="18251"/>
                </a:cubicBezTo>
                <a:close/>
                <a:moveTo>
                  <a:pt x="18055" y="18251"/>
                </a:moveTo>
                <a:cubicBezTo>
                  <a:pt x="18026" y="18251"/>
                  <a:pt x="18002" y="18298"/>
                  <a:pt x="18002" y="18356"/>
                </a:cubicBezTo>
                <a:lnTo>
                  <a:pt x="18002" y="18576"/>
                </a:lnTo>
                <a:cubicBezTo>
                  <a:pt x="18002" y="18633"/>
                  <a:pt x="18026" y="18678"/>
                  <a:pt x="18055" y="18678"/>
                </a:cubicBezTo>
                <a:cubicBezTo>
                  <a:pt x="18085" y="18678"/>
                  <a:pt x="18108" y="18633"/>
                  <a:pt x="18108" y="18576"/>
                </a:cubicBezTo>
                <a:lnTo>
                  <a:pt x="18108" y="18356"/>
                </a:lnTo>
                <a:cubicBezTo>
                  <a:pt x="18108" y="18298"/>
                  <a:pt x="18085" y="18251"/>
                  <a:pt x="18055" y="18251"/>
                </a:cubicBezTo>
                <a:close/>
                <a:moveTo>
                  <a:pt x="18905" y="18251"/>
                </a:moveTo>
                <a:cubicBezTo>
                  <a:pt x="18876" y="18251"/>
                  <a:pt x="18852" y="18298"/>
                  <a:pt x="18852" y="18356"/>
                </a:cubicBezTo>
                <a:lnTo>
                  <a:pt x="18852" y="18576"/>
                </a:lnTo>
                <a:cubicBezTo>
                  <a:pt x="18852" y="18633"/>
                  <a:pt x="18876" y="18678"/>
                  <a:pt x="18905" y="18678"/>
                </a:cubicBezTo>
                <a:cubicBezTo>
                  <a:pt x="18934" y="18678"/>
                  <a:pt x="18958" y="18633"/>
                  <a:pt x="18958" y="18576"/>
                </a:cubicBezTo>
                <a:lnTo>
                  <a:pt x="18958" y="18356"/>
                </a:lnTo>
                <a:cubicBezTo>
                  <a:pt x="18958" y="18298"/>
                  <a:pt x="18934" y="18251"/>
                  <a:pt x="18905" y="18251"/>
                </a:cubicBezTo>
                <a:close/>
                <a:moveTo>
                  <a:pt x="19220" y="18251"/>
                </a:moveTo>
                <a:cubicBezTo>
                  <a:pt x="19191" y="18251"/>
                  <a:pt x="19167" y="18298"/>
                  <a:pt x="19167" y="18356"/>
                </a:cubicBezTo>
                <a:lnTo>
                  <a:pt x="19167" y="18576"/>
                </a:lnTo>
                <a:cubicBezTo>
                  <a:pt x="19167" y="18633"/>
                  <a:pt x="19191" y="18678"/>
                  <a:pt x="19220" y="18678"/>
                </a:cubicBezTo>
                <a:cubicBezTo>
                  <a:pt x="19249" y="18678"/>
                  <a:pt x="19273" y="18633"/>
                  <a:pt x="19273" y="18576"/>
                </a:cubicBezTo>
                <a:lnTo>
                  <a:pt x="19273" y="18356"/>
                </a:lnTo>
                <a:cubicBezTo>
                  <a:pt x="19273" y="18298"/>
                  <a:pt x="19249" y="18251"/>
                  <a:pt x="19220" y="18251"/>
                </a:cubicBezTo>
                <a:close/>
                <a:moveTo>
                  <a:pt x="20069" y="18251"/>
                </a:moveTo>
                <a:cubicBezTo>
                  <a:pt x="20040" y="18251"/>
                  <a:pt x="20016" y="18298"/>
                  <a:pt x="20016" y="18356"/>
                </a:cubicBezTo>
                <a:lnTo>
                  <a:pt x="20016" y="18576"/>
                </a:lnTo>
                <a:cubicBezTo>
                  <a:pt x="20016" y="18633"/>
                  <a:pt x="20040" y="18678"/>
                  <a:pt x="20069" y="18678"/>
                </a:cubicBezTo>
                <a:cubicBezTo>
                  <a:pt x="20099" y="18678"/>
                  <a:pt x="20122" y="18633"/>
                  <a:pt x="20122" y="18576"/>
                </a:cubicBezTo>
                <a:lnTo>
                  <a:pt x="20122" y="18356"/>
                </a:lnTo>
                <a:cubicBezTo>
                  <a:pt x="20122" y="18298"/>
                  <a:pt x="20099" y="18251"/>
                  <a:pt x="20069" y="18251"/>
                </a:cubicBezTo>
                <a:close/>
                <a:moveTo>
                  <a:pt x="20384" y="18251"/>
                </a:moveTo>
                <a:cubicBezTo>
                  <a:pt x="20355" y="18251"/>
                  <a:pt x="20331" y="18298"/>
                  <a:pt x="20331" y="18356"/>
                </a:cubicBezTo>
                <a:lnTo>
                  <a:pt x="20331" y="18576"/>
                </a:lnTo>
                <a:cubicBezTo>
                  <a:pt x="20331" y="18633"/>
                  <a:pt x="20355" y="18678"/>
                  <a:pt x="20384" y="18678"/>
                </a:cubicBezTo>
                <a:cubicBezTo>
                  <a:pt x="20413" y="18678"/>
                  <a:pt x="20436" y="18633"/>
                  <a:pt x="20436" y="18576"/>
                </a:cubicBezTo>
                <a:lnTo>
                  <a:pt x="20436" y="18356"/>
                </a:lnTo>
                <a:cubicBezTo>
                  <a:pt x="20436" y="18298"/>
                  <a:pt x="20413" y="18251"/>
                  <a:pt x="20384" y="18251"/>
                </a:cubicBezTo>
                <a:close/>
                <a:moveTo>
                  <a:pt x="21234" y="18251"/>
                </a:moveTo>
                <a:cubicBezTo>
                  <a:pt x="21204" y="18251"/>
                  <a:pt x="21181" y="18298"/>
                  <a:pt x="21181" y="18356"/>
                </a:cubicBezTo>
                <a:lnTo>
                  <a:pt x="21181" y="18576"/>
                </a:lnTo>
                <a:cubicBezTo>
                  <a:pt x="21181" y="18633"/>
                  <a:pt x="21204" y="18678"/>
                  <a:pt x="21234" y="18678"/>
                </a:cubicBezTo>
                <a:cubicBezTo>
                  <a:pt x="21263" y="18678"/>
                  <a:pt x="21285" y="18633"/>
                  <a:pt x="21285" y="18576"/>
                </a:cubicBezTo>
                <a:lnTo>
                  <a:pt x="21285" y="18356"/>
                </a:lnTo>
                <a:cubicBezTo>
                  <a:pt x="21285" y="18298"/>
                  <a:pt x="21263" y="18251"/>
                  <a:pt x="21234" y="18251"/>
                </a:cubicBezTo>
                <a:close/>
                <a:moveTo>
                  <a:pt x="21547" y="18251"/>
                </a:moveTo>
                <a:cubicBezTo>
                  <a:pt x="21518" y="18251"/>
                  <a:pt x="21495" y="18298"/>
                  <a:pt x="21495" y="18356"/>
                </a:cubicBezTo>
                <a:lnTo>
                  <a:pt x="21495" y="18576"/>
                </a:lnTo>
                <a:cubicBezTo>
                  <a:pt x="21495" y="18633"/>
                  <a:pt x="21518" y="18678"/>
                  <a:pt x="21547" y="18678"/>
                </a:cubicBezTo>
                <a:cubicBezTo>
                  <a:pt x="21576" y="18678"/>
                  <a:pt x="21600" y="18633"/>
                  <a:pt x="21600" y="18576"/>
                </a:cubicBezTo>
                <a:lnTo>
                  <a:pt x="21600" y="18356"/>
                </a:lnTo>
                <a:cubicBezTo>
                  <a:pt x="21600" y="18298"/>
                  <a:pt x="21576" y="18251"/>
                  <a:pt x="21547" y="18251"/>
                </a:cubicBezTo>
                <a:close/>
                <a:moveTo>
                  <a:pt x="53" y="18981"/>
                </a:moveTo>
                <a:cubicBezTo>
                  <a:pt x="24" y="18981"/>
                  <a:pt x="0" y="19028"/>
                  <a:pt x="0" y="19085"/>
                </a:cubicBezTo>
                <a:lnTo>
                  <a:pt x="0" y="19306"/>
                </a:lnTo>
                <a:cubicBezTo>
                  <a:pt x="0" y="19363"/>
                  <a:pt x="24" y="19408"/>
                  <a:pt x="53" y="19408"/>
                </a:cubicBezTo>
                <a:cubicBezTo>
                  <a:pt x="82" y="19408"/>
                  <a:pt x="106" y="19363"/>
                  <a:pt x="106" y="19306"/>
                </a:cubicBezTo>
                <a:lnTo>
                  <a:pt x="106" y="19085"/>
                </a:lnTo>
                <a:cubicBezTo>
                  <a:pt x="106" y="19028"/>
                  <a:pt x="82" y="18981"/>
                  <a:pt x="53" y="18981"/>
                </a:cubicBezTo>
                <a:close/>
                <a:moveTo>
                  <a:pt x="367" y="18981"/>
                </a:moveTo>
                <a:cubicBezTo>
                  <a:pt x="338" y="18981"/>
                  <a:pt x="315" y="19028"/>
                  <a:pt x="315" y="19085"/>
                </a:cubicBezTo>
                <a:lnTo>
                  <a:pt x="315" y="19306"/>
                </a:lnTo>
                <a:cubicBezTo>
                  <a:pt x="315" y="19363"/>
                  <a:pt x="338" y="19408"/>
                  <a:pt x="367" y="19408"/>
                </a:cubicBezTo>
                <a:cubicBezTo>
                  <a:pt x="397" y="19408"/>
                  <a:pt x="420" y="19363"/>
                  <a:pt x="420" y="19306"/>
                </a:cubicBezTo>
                <a:lnTo>
                  <a:pt x="420" y="19085"/>
                </a:lnTo>
                <a:cubicBezTo>
                  <a:pt x="420" y="19028"/>
                  <a:pt x="397" y="18981"/>
                  <a:pt x="367" y="18981"/>
                </a:cubicBezTo>
                <a:close/>
                <a:moveTo>
                  <a:pt x="1217" y="18981"/>
                </a:moveTo>
                <a:cubicBezTo>
                  <a:pt x="1188" y="18981"/>
                  <a:pt x="1164" y="19028"/>
                  <a:pt x="1164" y="19085"/>
                </a:cubicBezTo>
                <a:lnTo>
                  <a:pt x="1164" y="19306"/>
                </a:lnTo>
                <a:cubicBezTo>
                  <a:pt x="1164" y="19363"/>
                  <a:pt x="1188" y="19408"/>
                  <a:pt x="1217" y="19408"/>
                </a:cubicBezTo>
                <a:cubicBezTo>
                  <a:pt x="1246" y="19408"/>
                  <a:pt x="1270" y="19363"/>
                  <a:pt x="1270" y="19306"/>
                </a:cubicBezTo>
                <a:lnTo>
                  <a:pt x="1270" y="19085"/>
                </a:lnTo>
                <a:cubicBezTo>
                  <a:pt x="1270" y="19028"/>
                  <a:pt x="1246" y="18981"/>
                  <a:pt x="1217" y="18981"/>
                </a:cubicBezTo>
                <a:close/>
                <a:moveTo>
                  <a:pt x="1532" y="18981"/>
                </a:moveTo>
                <a:cubicBezTo>
                  <a:pt x="1503" y="18981"/>
                  <a:pt x="1479" y="19028"/>
                  <a:pt x="1479" y="19085"/>
                </a:cubicBezTo>
                <a:lnTo>
                  <a:pt x="1479" y="19306"/>
                </a:lnTo>
                <a:cubicBezTo>
                  <a:pt x="1479" y="19363"/>
                  <a:pt x="1503" y="19408"/>
                  <a:pt x="1532" y="19408"/>
                </a:cubicBezTo>
                <a:cubicBezTo>
                  <a:pt x="1561" y="19408"/>
                  <a:pt x="1584" y="19363"/>
                  <a:pt x="1584" y="19306"/>
                </a:cubicBezTo>
                <a:lnTo>
                  <a:pt x="1584" y="19085"/>
                </a:lnTo>
                <a:cubicBezTo>
                  <a:pt x="1584" y="19028"/>
                  <a:pt x="1561" y="18981"/>
                  <a:pt x="1532" y="18981"/>
                </a:cubicBezTo>
                <a:close/>
                <a:moveTo>
                  <a:pt x="2380" y="18981"/>
                </a:moveTo>
                <a:cubicBezTo>
                  <a:pt x="2351" y="18981"/>
                  <a:pt x="2329" y="19028"/>
                  <a:pt x="2329" y="19085"/>
                </a:cubicBezTo>
                <a:lnTo>
                  <a:pt x="2329" y="19306"/>
                </a:lnTo>
                <a:cubicBezTo>
                  <a:pt x="2329" y="19363"/>
                  <a:pt x="2351" y="19408"/>
                  <a:pt x="2380" y="19408"/>
                </a:cubicBezTo>
                <a:cubicBezTo>
                  <a:pt x="2409" y="19408"/>
                  <a:pt x="2433" y="19363"/>
                  <a:pt x="2433" y="19306"/>
                </a:cubicBezTo>
                <a:lnTo>
                  <a:pt x="2433" y="19085"/>
                </a:lnTo>
                <a:cubicBezTo>
                  <a:pt x="2433" y="19028"/>
                  <a:pt x="2409" y="18981"/>
                  <a:pt x="2380" y="18981"/>
                </a:cubicBezTo>
                <a:close/>
                <a:moveTo>
                  <a:pt x="2695" y="18981"/>
                </a:moveTo>
                <a:cubicBezTo>
                  <a:pt x="2666" y="18981"/>
                  <a:pt x="2643" y="19028"/>
                  <a:pt x="2643" y="19085"/>
                </a:cubicBezTo>
                <a:lnTo>
                  <a:pt x="2643" y="19306"/>
                </a:lnTo>
                <a:cubicBezTo>
                  <a:pt x="2643" y="19363"/>
                  <a:pt x="2666" y="19408"/>
                  <a:pt x="2695" y="19408"/>
                </a:cubicBezTo>
                <a:cubicBezTo>
                  <a:pt x="2724" y="19408"/>
                  <a:pt x="2748" y="19363"/>
                  <a:pt x="2748" y="19306"/>
                </a:cubicBezTo>
                <a:lnTo>
                  <a:pt x="2748" y="19085"/>
                </a:lnTo>
                <a:cubicBezTo>
                  <a:pt x="2748" y="19028"/>
                  <a:pt x="2724" y="18981"/>
                  <a:pt x="2695" y="18981"/>
                </a:cubicBezTo>
                <a:close/>
                <a:moveTo>
                  <a:pt x="3545" y="18981"/>
                </a:moveTo>
                <a:cubicBezTo>
                  <a:pt x="3516" y="18981"/>
                  <a:pt x="3492" y="19028"/>
                  <a:pt x="3492" y="19085"/>
                </a:cubicBezTo>
                <a:lnTo>
                  <a:pt x="3492" y="19306"/>
                </a:lnTo>
                <a:cubicBezTo>
                  <a:pt x="3492" y="19363"/>
                  <a:pt x="3516" y="19408"/>
                  <a:pt x="3545" y="19408"/>
                </a:cubicBezTo>
                <a:cubicBezTo>
                  <a:pt x="3574" y="19408"/>
                  <a:pt x="3598" y="19363"/>
                  <a:pt x="3598" y="19306"/>
                </a:cubicBezTo>
                <a:lnTo>
                  <a:pt x="3598" y="19085"/>
                </a:lnTo>
                <a:cubicBezTo>
                  <a:pt x="3598" y="19028"/>
                  <a:pt x="3574" y="18981"/>
                  <a:pt x="3545" y="18981"/>
                </a:cubicBezTo>
                <a:close/>
                <a:moveTo>
                  <a:pt x="3859" y="18981"/>
                </a:moveTo>
                <a:cubicBezTo>
                  <a:pt x="3830" y="18981"/>
                  <a:pt x="3806" y="19028"/>
                  <a:pt x="3806" y="19085"/>
                </a:cubicBezTo>
                <a:lnTo>
                  <a:pt x="3806" y="19306"/>
                </a:lnTo>
                <a:cubicBezTo>
                  <a:pt x="3806" y="19363"/>
                  <a:pt x="3830" y="19408"/>
                  <a:pt x="3859" y="19408"/>
                </a:cubicBezTo>
                <a:cubicBezTo>
                  <a:pt x="3888" y="19408"/>
                  <a:pt x="3912" y="19363"/>
                  <a:pt x="3912" y="19306"/>
                </a:cubicBezTo>
                <a:lnTo>
                  <a:pt x="3912" y="19085"/>
                </a:lnTo>
                <a:cubicBezTo>
                  <a:pt x="3912" y="19028"/>
                  <a:pt x="3888" y="18981"/>
                  <a:pt x="3859" y="18981"/>
                </a:cubicBezTo>
                <a:close/>
                <a:moveTo>
                  <a:pt x="4709" y="18981"/>
                </a:moveTo>
                <a:cubicBezTo>
                  <a:pt x="4680" y="18981"/>
                  <a:pt x="4656" y="19028"/>
                  <a:pt x="4656" y="19085"/>
                </a:cubicBezTo>
                <a:lnTo>
                  <a:pt x="4656" y="19306"/>
                </a:lnTo>
                <a:cubicBezTo>
                  <a:pt x="4656" y="19363"/>
                  <a:pt x="4680" y="19408"/>
                  <a:pt x="4709" y="19408"/>
                </a:cubicBezTo>
                <a:cubicBezTo>
                  <a:pt x="4738" y="19408"/>
                  <a:pt x="4762" y="19363"/>
                  <a:pt x="4762" y="19306"/>
                </a:cubicBezTo>
                <a:lnTo>
                  <a:pt x="4762" y="19085"/>
                </a:lnTo>
                <a:cubicBezTo>
                  <a:pt x="4762" y="19028"/>
                  <a:pt x="4738" y="18981"/>
                  <a:pt x="4709" y="18981"/>
                </a:cubicBezTo>
                <a:close/>
                <a:moveTo>
                  <a:pt x="5023" y="18981"/>
                </a:moveTo>
                <a:cubicBezTo>
                  <a:pt x="4994" y="18981"/>
                  <a:pt x="4970" y="19028"/>
                  <a:pt x="4970" y="19085"/>
                </a:cubicBezTo>
                <a:lnTo>
                  <a:pt x="4970" y="19306"/>
                </a:lnTo>
                <a:cubicBezTo>
                  <a:pt x="4970" y="19363"/>
                  <a:pt x="4994" y="19408"/>
                  <a:pt x="5023" y="19408"/>
                </a:cubicBezTo>
                <a:cubicBezTo>
                  <a:pt x="5053" y="19408"/>
                  <a:pt x="5076" y="19363"/>
                  <a:pt x="5076" y="19306"/>
                </a:cubicBezTo>
                <a:lnTo>
                  <a:pt x="5076" y="19085"/>
                </a:lnTo>
                <a:cubicBezTo>
                  <a:pt x="5076" y="19028"/>
                  <a:pt x="5053" y="18981"/>
                  <a:pt x="5023" y="18981"/>
                </a:cubicBezTo>
                <a:close/>
                <a:moveTo>
                  <a:pt x="5873" y="18981"/>
                </a:moveTo>
                <a:cubicBezTo>
                  <a:pt x="5844" y="18981"/>
                  <a:pt x="5820" y="19028"/>
                  <a:pt x="5820" y="19085"/>
                </a:cubicBezTo>
                <a:lnTo>
                  <a:pt x="5820" y="19306"/>
                </a:lnTo>
                <a:cubicBezTo>
                  <a:pt x="5820" y="19363"/>
                  <a:pt x="5844" y="19408"/>
                  <a:pt x="5873" y="19408"/>
                </a:cubicBezTo>
                <a:cubicBezTo>
                  <a:pt x="5902" y="19408"/>
                  <a:pt x="5926" y="19363"/>
                  <a:pt x="5926" y="19306"/>
                </a:cubicBezTo>
                <a:lnTo>
                  <a:pt x="5926" y="19085"/>
                </a:lnTo>
                <a:cubicBezTo>
                  <a:pt x="5926" y="19028"/>
                  <a:pt x="5902" y="18981"/>
                  <a:pt x="5873" y="18981"/>
                </a:cubicBezTo>
                <a:close/>
                <a:moveTo>
                  <a:pt x="6188" y="18981"/>
                </a:moveTo>
                <a:cubicBezTo>
                  <a:pt x="6159" y="18981"/>
                  <a:pt x="6135" y="19028"/>
                  <a:pt x="6135" y="19085"/>
                </a:cubicBezTo>
                <a:lnTo>
                  <a:pt x="6135" y="19306"/>
                </a:lnTo>
                <a:cubicBezTo>
                  <a:pt x="6135" y="19363"/>
                  <a:pt x="6159" y="19408"/>
                  <a:pt x="6188" y="19408"/>
                </a:cubicBezTo>
                <a:cubicBezTo>
                  <a:pt x="6217" y="19408"/>
                  <a:pt x="6240" y="19363"/>
                  <a:pt x="6240" y="19306"/>
                </a:cubicBezTo>
                <a:lnTo>
                  <a:pt x="6240" y="19085"/>
                </a:lnTo>
                <a:cubicBezTo>
                  <a:pt x="6240" y="19028"/>
                  <a:pt x="6217" y="18981"/>
                  <a:pt x="6188" y="18981"/>
                </a:cubicBezTo>
                <a:close/>
                <a:moveTo>
                  <a:pt x="7036" y="18981"/>
                </a:moveTo>
                <a:cubicBezTo>
                  <a:pt x="7007" y="18981"/>
                  <a:pt x="6984" y="19028"/>
                  <a:pt x="6984" y="19085"/>
                </a:cubicBezTo>
                <a:lnTo>
                  <a:pt x="6984" y="19306"/>
                </a:lnTo>
                <a:cubicBezTo>
                  <a:pt x="6984" y="19363"/>
                  <a:pt x="7007" y="19408"/>
                  <a:pt x="7036" y="19408"/>
                </a:cubicBezTo>
                <a:cubicBezTo>
                  <a:pt x="7065" y="19408"/>
                  <a:pt x="7089" y="19363"/>
                  <a:pt x="7089" y="19306"/>
                </a:cubicBezTo>
                <a:lnTo>
                  <a:pt x="7089" y="19085"/>
                </a:lnTo>
                <a:cubicBezTo>
                  <a:pt x="7089" y="19028"/>
                  <a:pt x="7065" y="18981"/>
                  <a:pt x="7036" y="18981"/>
                </a:cubicBezTo>
                <a:close/>
                <a:moveTo>
                  <a:pt x="7351" y="18981"/>
                </a:moveTo>
                <a:cubicBezTo>
                  <a:pt x="7322" y="18981"/>
                  <a:pt x="7299" y="19028"/>
                  <a:pt x="7299" y="19085"/>
                </a:cubicBezTo>
                <a:lnTo>
                  <a:pt x="7299" y="19306"/>
                </a:lnTo>
                <a:cubicBezTo>
                  <a:pt x="7299" y="19363"/>
                  <a:pt x="7322" y="19408"/>
                  <a:pt x="7351" y="19408"/>
                </a:cubicBezTo>
                <a:cubicBezTo>
                  <a:pt x="7380" y="19408"/>
                  <a:pt x="7404" y="19363"/>
                  <a:pt x="7404" y="19306"/>
                </a:cubicBezTo>
                <a:lnTo>
                  <a:pt x="7404" y="19085"/>
                </a:lnTo>
                <a:cubicBezTo>
                  <a:pt x="7404" y="19028"/>
                  <a:pt x="7380" y="18981"/>
                  <a:pt x="7351" y="18981"/>
                </a:cubicBezTo>
                <a:close/>
                <a:moveTo>
                  <a:pt x="8201" y="18981"/>
                </a:moveTo>
                <a:cubicBezTo>
                  <a:pt x="8171" y="18981"/>
                  <a:pt x="8148" y="19028"/>
                  <a:pt x="8148" y="19085"/>
                </a:cubicBezTo>
                <a:lnTo>
                  <a:pt x="8148" y="19306"/>
                </a:lnTo>
                <a:cubicBezTo>
                  <a:pt x="8148" y="19363"/>
                  <a:pt x="8171" y="19408"/>
                  <a:pt x="8201" y="19408"/>
                </a:cubicBezTo>
                <a:cubicBezTo>
                  <a:pt x="8230" y="19408"/>
                  <a:pt x="8254" y="19363"/>
                  <a:pt x="8254" y="19306"/>
                </a:cubicBezTo>
                <a:lnTo>
                  <a:pt x="8254" y="19085"/>
                </a:lnTo>
                <a:cubicBezTo>
                  <a:pt x="8254" y="19028"/>
                  <a:pt x="8230" y="18981"/>
                  <a:pt x="8201" y="18981"/>
                </a:cubicBezTo>
                <a:close/>
                <a:moveTo>
                  <a:pt x="8515" y="18981"/>
                </a:moveTo>
                <a:cubicBezTo>
                  <a:pt x="8486" y="18981"/>
                  <a:pt x="8462" y="19028"/>
                  <a:pt x="8462" y="19085"/>
                </a:cubicBezTo>
                <a:lnTo>
                  <a:pt x="8462" y="19306"/>
                </a:lnTo>
                <a:cubicBezTo>
                  <a:pt x="8462" y="19363"/>
                  <a:pt x="8486" y="19408"/>
                  <a:pt x="8515" y="19408"/>
                </a:cubicBezTo>
                <a:cubicBezTo>
                  <a:pt x="8544" y="19408"/>
                  <a:pt x="8568" y="19363"/>
                  <a:pt x="8568" y="19306"/>
                </a:cubicBezTo>
                <a:lnTo>
                  <a:pt x="8568" y="19085"/>
                </a:lnTo>
                <a:cubicBezTo>
                  <a:pt x="8568" y="19028"/>
                  <a:pt x="8544" y="18981"/>
                  <a:pt x="8515" y="18981"/>
                </a:cubicBezTo>
                <a:close/>
                <a:moveTo>
                  <a:pt x="9365" y="18981"/>
                </a:moveTo>
                <a:cubicBezTo>
                  <a:pt x="9336" y="18981"/>
                  <a:pt x="9312" y="19028"/>
                  <a:pt x="9312" y="19085"/>
                </a:cubicBezTo>
                <a:lnTo>
                  <a:pt x="9312" y="19306"/>
                </a:lnTo>
                <a:cubicBezTo>
                  <a:pt x="9312" y="19363"/>
                  <a:pt x="9336" y="19408"/>
                  <a:pt x="9365" y="19408"/>
                </a:cubicBezTo>
                <a:cubicBezTo>
                  <a:pt x="9394" y="19408"/>
                  <a:pt x="9418" y="19363"/>
                  <a:pt x="9418" y="19306"/>
                </a:cubicBezTo>
                <a:lnTo>
                  <a:pt x="9418" y="19085"/>
                </a:lnTo>
                <a:cubicBezTo>
                  <a:pt x="9418" y="19028"/>
                  <a:pt x="9394" y="18981"/>
                  <a:pt x="9365" y="18981"/>
                </a:cubicBezTo>
                <a:close/>
                <a:moveTo>
                  <a:pt x="9679" y="18981"/>
                </a:moveTo>
                <a:cubicBezTo>
                  <a:pt x="9650" y="18981"/>
                  <a:pt x="9626" y="19028"/>
                  <a:pt x="9626" y="19085"/>
                </a:cubicBezTo>
                <a:lnTo>
                  <a:pt x="9626" y="19306"/>
                </a:lnTo>
                <a:cubicBezTo>
                  <a:pt x="9626" y="19363"/>
                  <a:pt x="9650" y="19408"/>
                  <a:pt x="9679" y="19408"/>
                </a:cubicBezTo>
                <a:cubicBezTo>
                  <a:pt x="9708" y="19408"/>
                  <a:pt x="9732" y="19363"/>
                  <a:pt x="9732" y="19306"/>
                </a:cubicBezTo>
                <a:lnTo>
                  <a:pt x="9732" y="19085"/>
                </a:lnTo>
                <a:cubicBezTo>
                  <a:pt x="9732" y="19028"/>
                  <a:pt x="9708" y="18981"/>
                  <a:pt x="9679" y="18981"/>
                </a:cubicBezTo>
                <a:close/>
                <a:moveTo>
                  <a:pt x="10529" y="18981"/>
                </a:moveTo>
                <a:cubicBezTo>
                  <a:pt x="10500" y="18981"/>
                  <a:pt x="10476" y="19028"/>
                  <a:pt x="10476" y="19085"/>
                </a:cubicBezTo>
                <a:lnTo>
                  <a:pt x="10476" y="19306"/>
                </a:lnTo>
                <a:cubicBezTo>
                  <a:pt x="10476" y="19363"/>
                  <a:pt x="10500" y="19408"/>
                  <a:pt x="10529" y="19408"/>
                </a:cubicBezTo>
                <a:cubicBezTo>
                  <a:pt x="10558" y="19408"/>
                  <a:pt x="10582" y="19363"/>
                  <a:pt x="10582" y="19306"/>
                </a:cubicBezTo>
                <a:lnTo>
                  <a:pt x="10582" y="19085"/>
                </a:lnTo>
                <a:cubicBezTo>
                  <a:pt x="10582" y="19028"/>
                  <a:pt x="10558" y="18981"/>
                  <a:pt x="10529" y="18981"/>
                </a:cubicBezTo>
                <a:close/>
                <a:moveTo>
                  <a:pt x="10844" y="18981"/>
                </a:moveTo>
                <a:cubicBezTo>
                  <a:pt x="10814" y="18981"/>
                  <a:pt x="10791" y="19028"/>
                  <a:pt x="10791" y="19085"/>
                </a:cubicBezTo>
                <a:lnTo>
                  <a:pt x="10791" y="19306"/>
                </a:lnTo>
                <a:cubicBezTo>
                  <a:pt x="10791" y="19363"/>
                  <a:pt x="10814" y="19408"/>
                  <a:pt x="10844" y="19408"/>
                </a:cubicBezTo>
                <a:cubicBezTo>
                  <a:pt x="10873" y="19408"/>
                  <a:pt x="10895" y="19363"/>
                  <a:pt x="10895" y="19306"/>
                </a:cubicBezTo>
                <a:lnTo>
                  <a:pt x="10895" y="19085"/>
                </a:lnTo>
                <a:cubicBezTo>
                  <a:pt x="10895" y="19028"/>
                  <a:pt x="10873" y="18981"/>
                  <a:pt x="10844" y="18981"/>
                </a:cubicBezTo>
                <a:close/>
                <a:moveTo>
                  <a:pt x="11692" y="18981"/>
                </a:moveTo>
                <a:cubicBezTo>
                  <a:pt x="11663" y="18981"/>
                  <a:pt x="11640" y="19028"/>
                  <a:pt x="11640" y="19085"/>
                </a:cubicBezTo>
                <a:lnTo>
                  <a:pt x="11640" y="19306"/>
                </a:lnTo>
                <a:cubicBezTo>
                  <a:pt x="11640" y="19363"/>
                  <a:pt x="11663" y="19408"/>
                  <a:pt x="11692" y="19408"/>
                </a:cubicBezTo>
                <a:cubicBezTo>
                  <a:pt x="11721" y="19408"/>
                  <a:pt x="11745" y="19363"/>
                  <a:pt x="11745" y="19306"/>
                </a:cubicBezTo>
                <a:lnTo>
                  <a:pt x="11745" y="19085"/>
                </a:lnTo>
                <a:cubicBezTo>
                  <a:pt x="11745" y="19028"/>
                  <a:pt x="11721" y="18981"/>
                  <a:pt x="11692" y="18981"/>
                </a:cubicBezTo>
                <a:close/>
                <a:moveTo>
                  <a:pt x="12007" y="18981"/>
                </a:moveTo>
                <a:cubicBezTo>
                  <a:pt x="11978" y="18981"/>
                  <a:pt x="11955" y="19028"/>
                  <a:pt x="11955" y="19085"/>
                </a:cubicBezTo>
                <a:lnTo>
                  <a:pt x="11955" y="19306"/>
                </a:lnTo>
                <a:cubicBezTo>
                  <a:pt x="11955" y="19363"/>
                  <a:pt x="11978" y="19408"/>
                  <a:pt x="12007" y="19408"/>
                </a:cubicBezTo>
                <a:cubicBezTo>
                  <a:pt x="12036" y="19408"/>
                  <a:pt x="12060" y="19363"/>
                  <a:pt x="12060" y="19306"/>
                </a:cubicBezTo>
                <a:lnTo>
                  <a:pt x="12060" y="19085"/>
                </a:lnTo>
                <a:cubicBezTo>
                  <a:pt x="12060" y="19028"/>
                  <a:pt x="12036" y="18981"/>
                  <a:pt x="12007" y="18981"/>
                </a:cubicBezTo>
                <a:close/>
                <a:moveTo>
                  <a:pt x="12856" y="18981"/>
                </a:moveTo>
                <a:cubicBezTo>
                  <a:pt x="12827" y="18981"/>
                  <a:pt x="12804" y="19028"/>
                  <a:pt x="12804" y="19085"/>
                </a:cubicBezTo>
                <a:lnTo>
                  <a:pt x="12804" y="19306"/>
                </a:lnTo>
                <a:cubicBezTo>
                  <a:pt x="12804" y="19363"/>
                  <a:pt x="12827" y="19408"/>
                  <a:pt x="12856" y="19408"/>
                </a:cubicBezTo>
                <a:cubicBezTo>
                  <a:pt x="12886" y="19408"/>
                  <a:pt x="12909" y="19363"/>
                  <a:pt x="12909" y="19306"/>
                </a:cubicBezTo>
                <a:lnTo>
                  <a:pt x="12909" y="19085"/>
                </a:lnTo>
                <a:cubicBezTo>
                  <a:pt x="12909" y="19028"/>
                  <a:pt x="12886" y="18981"/>
                  <a:pt x="12856" y="18981"/>
                </a:cubicBezTo>
                <a:close/>
                <a:moveTo>
                  <a:pt x="13171" y="18981"/>
                </a:moveTo>
                <a:cubicBezTo>
                  <a:pt x="13142" y="18981"/>
                  <a:pt x="13118" y="19028"/>
                  <a:pt x="13118" y="19085"/>
                </a:cubicBezTo>
                <a:lnTo>
                  <a:pt x="13118" y="19306"/>
                </a:lnTo>
                <a:cubicBezTo>
                  <a:pt x="13118" y="19363"/>
                  <a:pt x="13142" y="19408"/>
                  <a:pt x="13171" y="19408"/>
                </a:cubicBezTo>
                <a:cubicBezTo>
                  <a:pt x="13200" y="19408"/>
                  <a:pt x="13224" y="19363"/>
                  <a:pt x="13224" y="19306"/>
                </a:cubicBezTo>
                <a:lnTo>
                  <a:pt x="13224" y="19085"/>
                </a:lnTo>
                <a:cubicBezTo>
                  <a:pt x="13224" y="19028"/>
                  <a:pt x="13200" y="18981"/>
                  <a:pt x="13171" y="18981"/>
                </a:cubicBezTo>
                <a:close/>
                <a:moveTo>
                  <a:pt x="14021" y="18981"/>
                </a:moveTo>
                <a:cubicBezTo>
                  <a:pt x="13992" y="18981"/>
                  <a:pt x="13968" y="19028"/>
                  <a:pt x="13968" y="19085"/>
                </a:cubicBezTo>
                <a:lnTo>
                  <a:pt x="13968" y="19306"/>
                </a:lnTo>
                <a:cubicBezTo>
                  <a:pt x="13968" y="19363"/>
                  <a:pt x="13992" y="19408"/>
                  <a:pt x="14021" y="19408"/>
                </a:cubicBezTo>
                <a:cubicBezTo>
                  <a:pt x="14050" y="19408"/>
                  <a:pt x="14074" y="19363"/>
                  <a:pt x="14074" y="19306"/>
                </a:cubicBezTo>
                <a:lnTo>
                  <a:pt x="14074" y="19085"/>
                </a:lnTo>
                <a:cubicBezTo>
                  <a:pt x="14074" y="19028"/>
                  <a:pt x="14050" y="18981"/>
                  <a:pt x="14021" y="18981"/>
                </a:cubicBezTo>
                <a:close/>
                <a:moveTo>
                  <a:pt x="14335" y="18981"/>
                </a:moveTo>
                <a:cubicBezTo>
                  <a:pt x="14306" y="18981"/>
                  <a:pt x="14282" y="19028"/>
                  <a:pt x="14282" y="19085"/>
                </a:cubicBezTo>
                <a:lnTo>
                  <a:pt x="14282" y="19306"/>
                </a:lnTo>
                <a:cubicBezTo>
                  <a:pt x="14282" y="19363"/>
                  <a:pt x="14306" y="19408"/>
                  <a:pt x="14335" y="19408"/>
                </a:cubicBezTo>
                <a:cubicBezTo>
                  <a:pt x="14364" y="19408"/>
                  <a:pt x="14388" y="19363"/>
                  <a:pt x="14388" y="19306"/>
                </a:cubicBezTo>
                <a:lnTo>
                  <a:pt x="14388" y="19085"/>
                </a:lnTo>
                <a:cubicBezTo>
                  <a:pt x="14388" y="19028"/>
                  <a:pt x="14364" y="18981"/>
                  <a:pt x="14335" y="18981"/>
                </a:cubicBezTo>
                <a:close/>
                <a:moveTo>
                  <a:pt x="15185" y="18981"/>
                </a:moveTo>
                <a:cubicBezTo>
                  <a:pt x="15156" y="18981"/>
                  <a:pt x="15132" y="19028"/>
                  <a:pt x="15132" y="19085"/>
                </a:cubicBezTo>
                <a:lnTo>
                  <a:pt x="15132" y="19306"/>
                </a:lnTo>
                <a:cubicBezTo>
                  <a:pt x="15132" y="19363"/>
                  <a:pt x="15156" y="19408"/>
                  <a:pt x="15185" y="19408"/>
                </a:cubicBezTo>
                <a:cubicBezTo>
                  <a:pt x="15214" y="19408"/>
                  <a:pt x="15237" y="19363"/>
                  <a:pt x="15237" y="19306"/>
                </a:cubicBezTo>
                <a:lnTo>
                  <a:pt x="15237" y="19085"/>
                </a:lnTo>
                <a:cubicBezTo>
                  <a:pt x="15237" y="19028"/>
                  <a:pt x="15214" y="18981"/>
                  <a:pt x="15185" y="18981"/>
                </a:cubicBezTo>
                <a:close/>
                <a:moveTo>
                  <a:pt x="15500" y="18981"/>
                </a:moveTo>
                <a:cubicBezTo>
                  <a:pt x="15470" y="18981"/>
                  <a:pt x="15447" y="19028"/>
                  <a:pt x="15447" y="19085"/>
                </a:cubicBezTo>
                <a:lnTo>
                  <a:pt x="15447" y="19306"/>
                </a:lnTo>
                <a:cubicBezTo>
                  <a:pt x="15447" y="19363"/>
                  <a:pt x="15470" y="19408"/>
                  <a:pt x="15500" y="19408"/>
                </a:cubicBezTo>
                <a:cubicBezTo>
                  <a:pt x="15529" y="19408"/>
                  <a:pt x="15551" y="19363"/>
                  <a:pt x="15551" y="19306"/>
                </a:cubicBezTo>
                <a:lnTo>
                  <a:pt x="15551" y="19085"/>
                </a:lnTo>
                <a:cubicBezTo>
                  <a:pt x="15551" y="19028"/>
                  <a:pt x="15529" y="18981"/>
                  <a:pt x="15500" y="18981"/>
                </a:cubicBezTo>
                <a:close/>
                <a:moveTo>
                  <a:pt x="16349" y="18981"/>
                </a:moveTo>
                <a:cubicBezTo>
                  <a:pt x="16320" y="18981"/>
                  <a:pt x="16296" y="19028"/>
                  <a:pt x="16296" y="19085"/>
                </a:cubicBezTo>
                <a:lnTo>
                  <a:pt x="16296" y="19306"/>
                </a:lnTo>
                <a:cubicBezTo>
                  <a:pt x="16296" y="19363"/>
                  <a:pt x="16320" y="19408"/>
                  <a:pt x="16349" y="19408"/>
                </a:cubicBezTo>
                <a:cubicBezTo>
                  <a:pt x="16378" y="19408"/>
                  <a:pt x="16401" y="19363"/>
                  <a:pt x="16401" y="19306"/>
                </a:cubicBezTo>
                <a:lnTo>
                  <a:pt x="16401" y="19085"/>
                </a:lnTo>
                <a:cubicBezTo>
                  <a:pt x="16401" y="19028"/>
                  <a:pt x="16378" y="18981"/>
                  <a:pt x="16349" y="18981"/>
                </a:cubicBezTo>
                <a:close/>
                <a:moveTo>
                  <a:pt x="16663" y="18981"/>
                </a:moveTo>
                <a:cubicBezTo>
                  <a:pt x="16634" y="18981"/>
                  <a:pt x="16611" y="19028"/>
                  <a:pt x="16611" y="19085"/>
                </a:cubicBezTo>
                <a:lnTo>
                  <a:pt x="16611" y="19306"/>
                </a:lnTo>
                <a:cubicBezTo>
                  <a:pt x="16611" y="19363"/>
                  <a:pt x="16634" y="19408"/>
                  <a:pt x="16663" y="19408"/>
                </a:cubicBezTo>
                <a:cubicBezTo>
                  <a:pt x="16692" y="19408"/>
                  <a:pt x="16716" y="19363"/>
                  <a:pt x="16716" y="19306"/>
                </a:cubicBezTo>
                <a:lnTo>
                  <a:pt x="16716" y="19085"/>
                </a:lnTo>
                <a:cubicBezTo>
                  <a:pt x="16716" y="19028"/>
                  <a:pt x="16692" y="18981"/>
                  <a:pt x="16663" y="18981"/>
                </a:cubicBezTo>
                <a:close/>
                <a:moveTo>
                  <a:pt x="17512" y="18981"/>
                </a:moveTo>
                <a:cubicBezTo>
                  <a:pt x="17483" y="18981"/>
                  <a:pt x="17459" y="19028"/>
                  <a:pt x="17459" y="19085"/>
                </a:cubicBezTo>
                <a:lnTo>
                  <a:pt x="17459" y="19306"/>
                </a:lnTo>
                <a:cubicBezTo>
                  <a:pt x="17459" y="19363"/>
                  <a:pt x="17483" y="19408"/>
                  <a:pt x="17512" y="19408"/>
                </a:cubicBezTo>
                <a:cubicBezTo>
                  <a:pt x="17541" y="19408"/>
                  <a:pt x="17565" y="19363"/>
                  <a:pt x="17565" y="19306"/>
                </a:cubicBezTo>
                <a:lnTo>
                  <a:pt x="17565" y="19085"/>
                </a:lnTo>
                <a:cubicBezTo>
                  <a:pt x="17565" y="19028"/>
                  <a:pt x="17541" y="18981"/>
                  <a:pt x="17512" y="18981"/>
                </a:cubicBezTo>
                <a:close/>
                <a:moveTo>
                  <a:pt x="17827" y="18981"/>
                </a:moveTo>
                <a:cubicBezTo>
                  <a:pt x="17798" y="18981"/>
                  <a:pt x="17774" y="19028"/>
                  <a:pt x="17774" y="19085"/>
                </a:cubicBezTo>
                <a:lnTo>
                  <a:pt x="17774" y="19306"/>
                </a:lnTo>
                <a:cubicBezTo>
                  <a:pt x="17774" y="19363"/>
                  <a:pt x="17798" y="19408"/>
                  <a:pt x="17827" y="19408"/>
                </a:cubicBezTo>
                <a:cubicBezTo>
                  <a:pt x="17856" y="19408"/>
                  <a:pt x="17880" y="19363"/>
                  <a:pt x="17880" y="19306"/>
                </a:cubicBezTo>
                <a:lnTo>
                  <a:pt x="17880" y="19085"/>
                </a:lnTo>
                <a:cubicBezTo>
                  <a:pt x="17880" y="19028"/>
                  <a:pt x="17856" y="18981"/>
                  <a:pt x="17827" y="18981"/>
                </a:cubicBezTo>
                <a:close/>
                <a:moveTo>
                  <a:pt x="18677" y="18981"/>
                </a:moveTo>
                <a:cubicBezTo>
                  <a:pt x="18648" y="18981"/>
                  <a:pt x="18624" y="19028"/>
                  <a:pt x="18624" y="19085"/>
                </a:cubicBezTo>
                <a:lnTo>
                  <a:pt x="18624" y="19306"/>
                </a:lnTo>
                <a:cubicBezTo>
                  <a:pt x="18624" y="19363"/>
                  <a:pt x="18648" y="19408"/>
                  <a:pt x="18677" y="19408"/>
                </a:cubicBezTo>
                <a:cubicBezTo>
                  <a:pt x="18706" y="19408"/>
                  <a:pt x="18730" y="19363"/>
                  <a:pt x="18730" y="19306"/>
                </a:cubicBezTo>
                <a:lnTo>
                  <a:pt x="18730" y="19085"/>
                </a:lnTo>
                <a:cubicBezTo>
                  <a:pt x="18730" y="19028"/>
                  <a:pt x="18706" y="18981"/>
                  <a:pt x="18677" y="18981"/>
                </a:cubicBezTo>
                <a:close/>
                <a:moveTo>
                  <a:pt x="18991" y="18981"/>
                </a:moveTo>
                <a:cubicBezTo>
                  <a:pt x="18962" y="18981"/>
                  <a:pt x="18938" y="19028"/>
                  <a:pt x="18938" y="19085"/>
                </a:cubicBezTo>
                <a:lnTo>
                  <a:pt x="18938" y="19306"/>
                </a:lnTo>
                <a:cubicBezTo>
                  <a:pt x="18938" y="19363"/>
                  <a:pt x="18962" y="19408"/>
                  <a:pt x="18991" y="19408"/>
                </a:cubicBezTo>
                <a:cubicBezTo>
                  <a:pt x="19020" y="19408"/>
                  <a:pt x="19044" y="19363"/>
                  <a:pt x="19044" y="19306"/>
                </a:cubicBezTo>
                <a:lnTo>
                  <a:pt x="19044" y="19085"/>
                </a:lnTo>
                <a:cubicBezTo>
                  <a:pt x="19044" y="19028"/>
                  <a:pt x="19020" y="18981"/>
                  <a:pt x="18991" y="18981"/>
                </a:cubicBezTo>
                <a:close/>
                <a:moveTo>
                  <a:pt x="19841" y="18981"/>
                </a:moveTo>
                <a:cubicBezTo>
                  <a:pt x="19812" y="18981"/>
                  <a:pt x="19788" y="19028"/>
                  <a:pt x="19788" y="19085"/>
                </a:cubicBezTo>
                <a:lnTo>
                  <a:pt x="19788" y="19306"/>
                </a:lnTo>
                <a:cubicBezTo>
                  <a:pt x="19788" y="19363"/>
                  <a:pt x="19812" y="19408"/>
                  <a:pt x="19841" y="19408"/>
                </a:cubicBezTo>
                <a:cubicBezTo>
                  <a:pt x="19870" y="19408"/>
                  <a:pt x="19894" y="19363"/>
                  <a:pt x="19894" y="19306"/>
                </a:cubicBezTo>
                <a:lnTo>
                  <a:pt x="19894" y="19085"/>
                </a:lnTo>
                <a:cubicBezTo>
                  <a:pt x="19894" y="19028"/>
                  <a:pt x="19870" y="18981"/>
                  <a:pt x="19841" y="18981"/>
                </a:cubicBezTo>
                <a:close/>
                <a:moveTo>
                  <a:pt x="20155" y="18981"/>
                </a:moveTo>
                <a:cubicBezTo>
                  <a:pt x="20126" y="18981"/>
                  <a:pt x="20102" y="19028"/>
                  <a:pt x="20102" y="19085"/>
                </a:cubicBezTo>
                <a:lnTo>
                  <a:pt x="20102" y="19306"/>
                </a:lnTo>
                <a:cubicBezTo>
                  <a:pt x="20102" y="19363"/>
                  <a:pt x="20126" y="19408"/>
                  <a:pt x="20155" y="19408"/>
                </a:cubicBezTo>
                <a:cubicBezTo>
                  <a:pt x="20184" y="19408"/>
                  <a:pt x="20207" y="19363"/>
                  <a:pt x="20207" y="19306"/>
                </a:cubicBezTo>
                <a:lnTo>
                  <a:pt x="20207" y="19085"/>
                </a:lnTo>
                <a:cubicBezTo>
                  <a:pt x="20207" y="19028"/>
                  <a:pt x="20184" y="18981"/>
                  <a:pt x="20155" y="18981"/>
                </a:cubicBezTo>
                <a:close/>
                <a:moveTo>
                  <a:pt x="21004" y="18981"/>
                </a:moveTo>
                <a:cubicBezTo>
                  <a:pt x="20975" y="18981"/>
                  <a:pt x="20952" y="19028"/>
                  <a:pt x="20952" y="19085"/>
                </a:cubicBezTo>
                <a:lnTo>
                  <a:pt x="20952" y="19306"/>
                </a:lnTo>
                <a:cubicBezTo>
                  <a:pt x="20952" y="19363"/>
                  <a:pt x="20975" y="19408"/>
                  <a:pt x="21004" y="19408"/>
                </a:cubicBezTo>
                <a:cubicBezTo>
                  <a:pt x="21033" y="19408"/>
                  <a:pt x="21057" y="19363"/>
                  <a:pt x="21057" y="19306"/>
                </a:cubicBezTo>
                <a:lnTo>
                  <a:pt x="21057" y="19085"/>
                </a:lnTo>
                <a:cubicBezTo>
                  <a:pt x="21057" y="19028"/>
                  <a:pt x="21033" y="18981"/>
                  <a:pt x="21004" y="18981"/>
                </a:cubicBezTo>
                <a:close/>
                <a:moveTo>
                  <a:pt x="21319" y="18981"/>
                </a:moveTo>
                <a:cubicBezTo>
                  <a:pt x="21289" y="18981"/>
                  <a:pt x="21267" y="19028"/>
                  <a:pt x="21267" y="19085"/>
                </a:cubicBezTo>
                <a:lnTo>
                  <a:pt x="21267" y="19306"/>
                </a:lnTo>
                <a:cubicBezTo>
                  <a:pt x="21267" y="19363"/>
                  <a:pt x="21289" y="19408"/>
                  <a:pt x="21319" y="19408"/>
                </a:cubicBezTo>
                <a:cubicBezTo>
                  <a:pt x="21348" y="19408"/>
                  <a:pt x="21372" y="19363"/>
                  <a:pt x="21372" y="19306"/>
                </a:cubicBezTo>
                <a:lnTo>
                  <a:pt x="21372" y="19085"/>
                </a:lnTo>
                <a:cubicBezTo>
                  <a:pt x="21372" y="19028"/>
                  <a:pt x="21348" y="18981"/>
                  <a:pt x="21319" y="18981"/>
                </a:cubicBezTo>
                <a:close/>
                <a:moveTo>
                  <a:pt x="281" y="19711"/>
                </a:moveTo>
                <a:cubicBezTo>
                  <a:pt x="252" y="19711"/>
                  <a:pt x="228" y="19758"/>
                  <a:pt x="228" y="19815"/>
                </a:cubicBezTo>
                <a:lnTo>
                  <a:pt x="228" y="20036"/>
                </a:lnTo>
                <a:cubicBezTo>
                  <a:pt x="228" y="20093"/>
                  <a:pt x="252" y="20138"/>
                  <a:pt x="281" y="20138"/>
                </a:cubicBezTo>
                <a:cubicBezTo>
                  <a:pt x="311" y="20138"/>
                  <a:pt x="334" y="20093"/>
                  <a:pt x="334" y="20036"/>
                </a:cubicBezTo>
                <a:lnTo>
                  <a:pt x="334" y="19815"/>
                </a:lnTo>
                <a:cubicBezTo>
                  <a:pt x="334" y="19758"/>
                  <a:pt x="311" y="19711"/>
                  <a:pt x="281" y="19711"/>
                </a:cubicBezTo>
                <a:close/>
                <a:moveTo>
                  <a:pt x="596" y="19711"/>
                </a:moveTo>
                <a:cubicBezTo>
                  <a:pt x="567" y="19711"/>
                  <a:pt x="543" y="19758"/>
                  <a:pt x="543" y="19815"/>
                </a:cubicBezTo>
                <a:lnTo>
                  <a:pt x="543" y="20036"/>
                </a:lnTo>
                <a:cubicBezTo>
                  <a:pt x="543" y="20093"/>
                  <a:pt x="567" y="20138"/>
                  <a:pt x="596" y="20138"/>
                </a:cubicBezTo>
                <a:cubicBezTo>
                  <a:pt x="625" y="20138"/>
                  <a:pt x="649" y="20093"/>
                  <a:pt x="649" y="20036"/>
                </a:cubicBezTo>
                <a:lnTo>
                  <a:pt x="649" y="19815"/>
                </a:lnTo>
                <a:cubicBezTo>
                  <a:pt x="649" y="19758"/>
                  <a:pt x="625" y="19711"/>
                  <a:pt x="596" y="19711"/>
                </a:cubicBezTo>
                <a:close/>
                <a:moveTo>
                  <a:pt x="1446" y="19711"/>
                </a:moveTo>
                <a:cubicBezTo>
                  <a:pt x="1417" y="19711"/>
                  <a:pt x="1393" y="19758"/>
                  <a:pt x="1393" y="19815"/>
                </a:cubicBezTo>
                <a:lnTo>
                  <a:pt x="1393" y="20036"/>
                </a:lnTo>
                <a:cubicBezTo>
                  <a:pt x="1393" y="20093"/>
                  <a:pt x="1417" y="20138"/>
                  <a:pt x="1446" y="20138"/>
                </a:cubicBezTo>
                <a:cubicBezTo>
                  <a:pt x="1475" y="20138"/>
                  <a:pt x="1499" y="20093"/>
                  <a:pt x="1499" y="20036"/>
                </a:cubicBezTo>
                <a:lnTo>
                  <a:pt x="1499" y="19815"/>
                </a:lnTo>
                <a:cubicBezTo>
                  <a:pt x="1499" y="19758"/>
                  <a:pt x="1475" y="19711"/>
                  <a:pt x="1446" y="19711"/>
                </a:cubicBezTo>
                <a:close/>
                <a:moveTo>
                  <a:pt x="1760" y="19711"/>
                </a:moveTo>
                <a:cubicBezTo>
                  <a:pt x="1731" y="19711"/>
                  <a:pt x="1707" y="19758"/>
                  <a:pt x="1707" y="19815"/>
                </a:cubicBezTo>
                <a:lnTo>
                  <a:pt x="1707" y="20036"/>
                </a:lnTo>
                <a:cubicBezTo>
                  <a:pt x="1707" y="20093"/>
                  <a:pt x="1731" y="20138"/>
                  <a:pt x="1760" y="20138"/>
                </a:cubicBezTo>
                <a:cubicBezTo>
                  <a:pt x="1789" y="20138"/>
                  <a:pt x="1813" y="20093"/>
                  <a:pt x="1813" y="20036"/>
                </a:cubicBezTo>
                <a:lnTo>
                  <a:pt x="1813" y="19815"/>
                </a:lnTo>
                <a:cubicBezTo>
                  <a:pt x="1813" y="19758"/>
                  <a:pt x="1789" y="19711"/>
                  <a:pt x="1760" y="19711"/>
                </a:cubicBezTo>
                <a:close/>
                <a:moveTo>
                  <a:pt x="2610" y="19711"/>
                </a:moveTo>
                <a:cubicBezTo>
                  <a:pt x="2581" y="19711"/>
                  <a:pt x="2557" y="19758"/>
                  <a:pt x="2557" y="19815"/>
                </a:cubicBezTo>
                <a:lnTo>
                  <a:pt x="2557" y="20036"/>
                </a:lnTo>
                <a:cubicBezTo>
                  <a:pt x="2557" y="20093"/>
                  <a:pt x="2581" y="20138"/>
                  <a:pt x="2610" y="20138"/>
                </a:cubicBezTo>
                <a:cubicBezTo>
                  <a:pt x="2639" y="20138"/>
                  <a:pt x="2662" y="20093"/>
                  <a:pt x="2662" y="20036"/>
                </a:cubicBezTo>
                <a:lnTo>
                  <a:pt x="2662" y="19815"/>
                </a:lnTo>
                <a:cubicBezTo>
                  <a:pt x="2662" y="19758"/>
                  <a:pt x="2639" y="19711"/>
                  <a:pt x="2610" y="19711"/>
                </a:cubicBezTo>
                <a:close/>
                <a:moveTo>
                  <a:pt x="2924" y="19711"/>
                </a:moveTo>
                <a:cubicBezTo>
                  <a:pt x="2895" y="19711"/>
                  <a:pt x="2871" y="19758"/>
                  <a:pt x="2871" y="19815"/>
                </a:cubicBezTo>
                <a:lnTo>
                  <a:pt x="2871" y="20036"/>
                </a:lnTo>
                <a:cubicBezTo>
                  <a:pt x="2871" y="20093"/>
                  <a:pt x="2895" y="20138"/>
                  <a:pt x="2924" y="20138"/>
                </a:cubicBezTo>
                <a:cubicBezTo>
                  <a:pt x="2954" y="20138"/>
                  <a:pt x="2976" y="20093"/>
                  <a:pt x="2976" y="20036"/>
                </a:cubicBezTo>
                <a:lnTo>
                  <a:pt x="2976" y="19815"/>
                </a:lnTo>
                <a:cubicBezTo>
                  <a:pt x="2976" y="19758"/>
                  <a:pt x="2954" y="19711"/>
                  <a:pt x="2924" y="19711"/>
                </a:cubicBezTo>
                <a:close/>
                <a:moveTo>
                  <a:pt x="3773" y="19711"/>
                </a:moveTo>
                <a:cubicBezTo>
                  <a:pt x="3744" y="19711"/>
                  <a:pt x="3721" y="19758"/>
                  <a:pt x="3721" y="19815"/>
                </a:cubicBezTo>
                <a:lnTo>
                  <a:pt x="3721" y="20036"/>
                </a:lnTo>
                <a:cubicBezTo>
                  <a:pt x="3721" y="20093"/>
                  <a:pt x="3744" y="20138"/>
                  <a:pt x="3773" y="20138"/>
                </a:cubicBezTo>
                <a:cubicBezTo>
                  <a:pt x="3802" y="20138"/>
                  <a:pt x="3826" y="20093"/>
                  <a:pt x="3826" y="20036"/>
                </a:cubicBezTo>
                <a:lnTo>
                  <a:pt x="3826" y="19815"/>
                </a:lnTo>
                <a:cubicBezTo>
                  <a:pt x="3826" y="19758"/>
                  <a:pt x="3802" y="19711"/>
                  <a:pt x="3773" y="19711"/>
                </a:cubicBezTo>
                <a:close/>
                <a:moveTo>
                  <a:pt x="4088" y="19711"/>
                </a:moveTo>
                <a:cubicBezTo>
                  <a:pt x="4058" y="19711"/>
                  <a:pt x="4035" y="19758"/>
                  <a:pt x="4035" y="19815"/>
                </a:cubicBezTo>
                <a:lnTo>
                  <a:pt x="4035" y="20036"/>
                </a:lnTo>
                <a:cubicBezTo>
                  <a:pt x="4035" y="20093"/>
                  <a:pt x="4058" y="20138"/>
                  <a:pt x="4088" y="20138"/>
                </a:cubicBezTo>
                <a:cubicBezTo>
                  <a:pt x="4117" y="20138"/>
                  <a:pt x="4141" y="20093"/>
                  <a:pt x="4141" y="20036"/>
                </a:cubicBezTo>
                <a:lnTo>
                  <a:pt x="4141" y="19815"/>
                </a:lnTo>
                <a:cubicBezTo>
                  <a:pt x="4141" y="19758"/>
                  <a:pt x="4117" y="19711"/>
                  <a:pt x="4088" y="19711"/>
                </a:cubicBezTo>
                <a:close/>
                <a:moveTo>
                  <a:pt x="4937" y="19711"/>
                </a:moveTo>
                <a:cubicBezTo>
                  <a:pt x="4908" y="19711"/>
                  <a:pt x="4884" y="19758"/>
                  <a:pt x="4884" y="19815"/>
                </a:cubicBezTo>
                <a:lnTo>
                  <a:pt x="4884" y="20036"/>
                </a:lnTo>
                <a:cubicBezTo>
                  <a:pt x="4884" y="20093"/>
                  <a:pt x="4908" y="20138"/>
                  <a:pt x="4937" y="20138"/>
                </a:cubicBezTo>
                <a:cubicBezTo>
                  <a:pt x="4966" y="20138"/>
                  <a:pt x="4990" y="20093"/>
                  <a:pt x="4990" y="20036"/>
                </a:cubicBezTo>
                <a:lnTo>
                  <a:pt x="4990" y="19815"/>
                </a:lnTo>
                <a:cubicBezTo>
                  <a:pt x="4990" y="19758"/>
                  <a:pt x="4966" y="19711"/>
                  <a:pt x="4937" y="19711"/>
                </a:cubicBezTo>
                <a:close/>
                <a:moveTo>
                  <a:pt x="5252" y="19711"/>
                </a:moveTo>
                <a:cubicBezTo>
                  <a:pt x="5223" y="19711"/>
                  <a:pt x="5199" y="19758"/>
                  <a:pt x="5199" y="19815"/>
                </a:cubicBezTo>
                <a:lnTo>
                  <a:pt x="5199" y="20036"/>
                </a:lnTo>
                <a:cubicBezTo>
                  <a:pt x="5199" y="20093"/>
                  <a:pt x="5223" y="20138"/>
                  <a:pt x="5252" y="20138"/>
                </a:cubicBezTo>
                <a:cubicBezTo>
                  <a:pt x="5281" y="20138"/>
                  <a:pt x="5305" y="20093"/>
                  <a:pt x="5305" y="20036"/>
                </a:cubicBezTo>
                <a:lnTo>
                  <a:pt x="5305" y="19815"/>
                </a:lnTo>
                <a:cubicBezTo>
                  <a:pt x="5305" y="19758"/>
                  <a:pt x="5281" y="19711"/>
                  <a:pt x="5252" y="19711"/>
                </a:cubicBezTo>
                <a:close/>
                <a:moveTo>
                  <a:pt x="6102" y="19711"/>
                </a:moveTo>
                <a:cubicBezTo>
                  <a:pt x="6072" y="19711"/>
                  <a:pt x="6049" y="19758"/>
                  <a:pt x="6049" y="19815"/>
                </a:cubicBezTo>
                <a:lnTo>
                  <a:pt x="6049" y="20036"/>
                </a:lnTo>
                <a:cubicBezTo>
                  <a:pt x="6049" y="20093"/>
                  <a:pt x="6072" y="20138"/>
                  <a:pt x="6102" y="20138"/>
                </a:cubicBezTo>
                <a:cubicBezTo>
                  <a:pt x="6131" y="20138"/>
                  <a:pt x="6155" y="20093"/>
                  <a:pt x="6155" y="20036"/>
                </a:cubicBezTo>
                <a:lnTo>
                  <a:pt x="6155" y="19815"/>
                </a:lnTo>
                <a:cubicBezTo>
                  <a:pt x="6155" y="19758"/>
                  <a:pt x="6131" y="19711"/>
                  <a:pt x="6102" y="19711"/>
                </a:cubicBezTo>
                <a:close/>
                <a:moveTo>
                  <a:pt x="6416" y="19711"/>
                </a:moveTo>
                <a:cubicBezTo>
                  <a:pt x="6387" y="19711"/>
                  <a:pt x="6363" y="19758"/>
                  <a:pt x="6363" y="19815"/>
                </a:cubicBezTo>
                <a:lnTo>
                  <a:pt x="6363" y="20036"/>
                </a:lnTo>
                <a:cubicBezTo>
                  <a:pt x="6363" y="20093"/>
                  <a:pt x="6387" y="20138"/>
                  <a:pt x="6416" y="20138"/>
                </a:cubicBezTo>
                <a:cubicBezTo>
                  <a:pt x="6445" y="20138"/>
                  <a:pt x="6469" y="20093"/>
                  <a:pt x="6469" y="20036"/>
                </a:cubicBezTo>
                <a:lnTo>
                  <a:pt x="6469" y="19815"/>
                </a:lnTo>
                <a:cubicBezTo>
                  <a:pt x="6469" y="19758"/>
                  <a:pt x="6445" y="19711"/>
                  <a:pt x="6416" y="19711"/>
                </a:cubicBezTo>
                <a:close/>
                <a:moveTo>
                  <a:pt x="7266" y="19711"/>
                </a:moveTo>
                <a:cubicBezTo>
                  <a:pt x="7237" y="19711"/>
                  <a:pt x="7213" y="19758"/>
                  <a:pt x="7213" y="19815"/>
                </a:cubicBezTo>
                <a:lnTo>
                  <a:pt x="7213" y="20036"/>
                </a:lnTo>
                <a:cubicBezTo>
                  <a:pt x="7213" y="20093"/>
                  <a:pt x="7237" y="20138"/>
                  <a:pt x="7266" y="20138"/>
                </a:cubicBezTo>
                <a:cubicBezTo>
                  <a:pt x="7295" y="20138"/>
                  <a:pt x="7318" y="20093"/>
                  <a:pt x="7318" y="20036"/>
                </a:cubicBezTo>
                <a:lnTo>
                  <a:pt x="7318" y="19815"/>
                </a:lnTo>
                <a:cubicBezTo>
                  <a:pt x="7318" y="19758"/>
                  <a:pt x="7295" y="19711"/>
                  <a:pt x="7266" y="19711"/>
                </a:cubicBezTo>
                <a:close/>
                <a:moveTo>
                  <a:pt x="7580" y="19711"/>
                </a:moveTo>
                <a:cubicBezTo>
                  <a:pt x="7551" y="19711"/>
                  <a:pt x="7527" y="19758"/>
                  <a:pt x="7527" y="19815"/>
                </a:cubicBezTo>
                <a:lnTo>
                  <a:pt x="7527" y="20036"/>
                </a:lnTo>
                <a:cubicBezTo>
                  <a:pt x="7527" y="20093"/>
                  <a:pt x="7551" y="20138"/>
                  <a:pt x="7580" y="20138"/>
                </a:cubicBezTo>
                <a:cubicBezTo>
                  <a:pt x="7609" y="20138"/>
                  <a:pt x="7632" y="20093"/>
                  <a:pt x="7632" y="20036"/>
                </a:cubicBezTo>
                <a:lnTo>
                  <a:pt x="7632" y="19815"/>
                </a:lnTo>
                <a:cubicBezTo>
                  <a:pt x="7632" y="19758"/>
                  <a:pt x="7609" y="19711"/>
                  <a:pt x="7580" y="19711"/>
                </a:cubicBezTo>
                <a:close/>
                <a:moveTo>
                  <a:pt x="8429" y="19711"/>
                </a:moveTo>
                <a:cubicBezTo>
                  <a:pt x="8400" y="19711"/>
                  <a:pt x="8377" y="19758"/>
                  <a:pt x="8377" y="19815"/>
                </a:cubicBezTo>
                <a:lnTo>
                  <a:pt x="8377" y="20036"/>
                </a:lnTo>
                <a:cubicBezTo>
                  <a:pt x="8377" y="20093"/>
                  <a:pt x="8400" y="20138"/>
                  <a:pt x="8429" y="20138"/>
                </a:cubicBezTo>
                <a:cubicBezTo>
                  <a:pt x="8458" y="20138"/>
                  <a:pt x="8482" y="20093"/>
                  <a:pt x="8482" y="20036"/>
                </a:cubicBezTo>
                <a:lnTo>
                  <a:pt x="8482" y="19815"/>
                </a:lnTo>
                <a:cubicBezTo>
                  <a:pt x="8482" y="19758"/>
                  <a:pt x="8458" y="19711"/>
                  <a:pt x="8429" y="19711"/>
                </a:cubicBezTo>
                <a:close/>
                <a:moveTo>
                  <a:pt x="8744" y="19711"/>
                </a:moveTo>
                <a:cubicBezTo>
                  <a:pt x="8714" y="19711"/>
                  <a:pt x="8691" y="19758"/>
                  <a:pt x="8691" y="19815"/>
                </a:cubicBezTo>
                <a:lnTo>
                  <a:pt x="8691" y="20036"/>
                </a:lnTo>
                <a:cubicBezTo>
                  <a:pt x="8691" y="20093"/>
                  <a:pt x="8714" y="20138"/>
                  <a:pt x="8744" y="20138"/>
                </a:cubicBezTo>
                <a:cubicBezTo>
                  <a:pt x="8773" y="20138"/>
                  <a:pt x="8796" y="20093"/>
                  <a:pt x="8796" y="20036"/>
                </a:cubicBezTo>
                <a:lnTo>
                  <a:pt x="8796" y="19815"/>
                </a:lnTo>
                <a:cubicBezTo>
                  <a:pt x="8796" y="19758"/>
                  <a:pt x="8773" y="19711"/>
                  <a:pt x="8744" y="19711"/>
                </a:cubicBezTo>
                <a:close/>
                <a:moveTo>
                  <a:pt x="9593" y="19711"/>
                </a:moveTo>
                <a:cubicBezTo>
                  <a:pt x="9564" y="19711"/>
                  <a:pt x="9540" y="19758"/>
                  <a:pt x="9540" y="19815"/>
                </a:cubicBezTo>
                <a:lnTo>
                  <a:pt x="9540" y="20036"/>
                </a:lnTo>
                <a:cubicBezTo>
                  <a:pt x="9540" y="20093"/>
                  <a:pt x="9564" y="20138"/>
                  <a:pt x="9593" y="20138"/>
                </a:cubicBezTo>
                <a:cubicBezTo>
                  <a:pt x="9622" y="20138"/>
                  <a:pt x="9646" y="20093"/>
                  <a:pt x="9646" y="20036"/>
                </a:cubicBezTo>
                <a:lnTo>
                  <a:pt x="9646" y="19815"/>
                </a:lnTo>
                <a:cubicBezTo>
                  <a:pt x="9646" y="19758"/>
                  <a:pt x="9622" y="19711"/>
                  <a:pt x="9593" y="19711"/>
                </a:cubicBezTo>
                <a:close/>
                <a:moveTo>
                  <a:pt x="9908" y="19711"/>
                </a:moveTo>
                <a:cubicBezTo>
                  <a:pt x="9879" y="19711"/>
                  <a:pt x="9855" y="19758"/>
                  <a:pt x="9855" y="19815"/>
                </a:cubicBezTo>
                <a:lnTo>
                  <a:pt x="9855" y="20036"/>
                </a:lnTo>
                <a:cubicBezTo>
                  <a:pt x="9855" y="20093"/>
                  <a:pt x="9879" y="20138"/>
                  <a:pt x="9908" y="20138"/>
                </a:cubicBezTo>
                <a:cubicBezTo>
                  <a:pt x="9937" y="20138"/>
                  <a:pt x="9961" y="20093"/>
                  <a:pt x="9961" y="20036"/>
                </a:cubicBezTo>
                <a:lnTo>
                  <a:pt x="9961" y="19815"/>
                </a:lnTo>
                <a:cubicBezTo>
                  <a:pt x="9961" y="19758"/>
                  <a:pt x="9937" y="19711"/>
                  <a:pt x="9908" y="19711"/>
                </a:cubicBezTo>
                <a:close/>
                <a:moveTo>
                  <a:pt x="10758" y="19711"/>
                </a:moveTo>
                <a:cubicBezTo>
                  <a:pt x="10728" y="19711"/>
                  <a:pt x="10705" y="19758"/>
                  <a:pt x="10705" y="19815"/>
                </a:cubicBezTo>
                <a:lnTo>
                  <a:pt x="10705" y="20036"/>
                </a:lnTo>
                <a:cubicBezTo>
                  <a:pt x="10705" y="20093"/>
                  <a:pt x="10728" y="20138"/>
                  <a:pt x="10758" y="20138"/>
                </a:cubicBezTo>
                <a:cubicBezTo>
                  <a:pt x="10787" y="20138"/>
                  <a:pt x="10810" y="20093"/>
                  <a:pt x="10810" y="20036"/>
                </a:cubicBezTo>
                <a:lnTo>
                  <a:pt x="10810" y="19815"/>
                </a:lnTo>
                <a:cubicBezTo>
                  <a:pt x="10810" y="19758"/>
                  <a:pt x="10787" y="19711"/>
                  <a:pt x="10758" y="19711"/>
                </a:cubicBezTo>
                <a:close/>
                <a:moveTo>
                  <a:pt x="11072" y="19711"/>
                </a:moveTo>
                <a:cubicBezTo>
                  <a:pt x="11043" y="19711"/>
                  <a:pt x="11019" y="19758"/>
                  <a:pt x="11019" y="19815"/>
                </a:cubicBezTo>
                <a:lnTo>
                  <a:pt x="11019" y="20036"/>
                </a:lnTo>
                <a:cubicBezTo>
                  <a:pt x="11019" y="20093"/>
                  <a:pt x="11043" y="20138"/>
                  <a:pt x="11072" y="20138"/>
                </a:cubicBezTo>
                <a:cubicBezTo>
                  <a:pt x="11101" y="20138"/>
                  <a:pt x="11125" y="20093"/>
                  <a:pt x="11125" y="20036"/>
                </a:cubicBezTo>
                <a:lnTo>
                  <a:pt x="11125" y="19815"/>
                </a:lnTo>
                <a:cubicBezTo>
                  <a:pt x="11125" y="19758"/>
                  <a:pt x="11101" y="19711"/>
                  <a:pt x="11072" y="19711"/>
                </a:cubicBezTo>
                <a:close/>
                <a:moveTo>
                  <a:pt x="11922" y="19711"/>
                </a:moveTo>
                <a:cubicBezTo>
                  <a:pt x="11893" y="19711"/>
                  <a:pt x="11869" y="19758"/>
                  <a:pt x="11869" y="19815"/>
                </a:cubicBezTo>
                <a:lnTo>
                  <a:pt x="11869" y="20036"/>
                </a:lnTo>
                <a:cubicBezTo>
                  <a:pt x="11869" y="20093"/>
                  <a:pt x="11893" y="20138"/>
                  <a:pt x="11922" y="20138"/>
                </a:cubicBezTo>
                <a:cubicBezTo>
                  <a:pt x="11951" y="20138"/>
                  <a:pt x="11974" y="20093"/>
                  <a:pt x="11974" y="20036"/>
                </a:cubicBezTo>
                <a:lnTo>
                  <a:pt x="11974" y="19815"/>
                </a:lnTo>
                <a:cubicBezTo>
                  <a:pt x="11974" y="19758"/>
                  <a:pt x="11951" y="19711"/>
                  <a:pt x="11922" y="19711"/>
                </a:cubicBezTo>
                <a:close/>
                <a:moveTo>
                  <a:pt x="12236" y="19711"/>
                </a:moveTo>
                <a:cubicBezTo>
                  <a:pt x="12207" y="19711"/>
                  <a:pt x="12183" y="19758"/>
                  <a:pt x="12183" y="19815"/>
                </a:cubicBezTo>
                <a:lnTo>
                  <a:pt x="12183" y="20036"/>
                </a:lnTo>
                <a:cubicBezTo>
                  <a:pt x="12183" y="20093"/>
                  <a:pt x="12207" y="20138"/>
                  <a:pt x="12236" y="20138"/>
                </a:cubicBezTo>
                <a:cubicBezTo>
                  <a:pt x="12265" y="20138"/>
                  <a:pt x="12288" y="20093"/>
                  <a:pt x="12288" y="20036"/>
                </a:cubicBezTo>
                <a:lnTo>
                  <a:pt x="12288" y="19815"/>
                </a:lnTo>
                <a:cubicBezTo>
                  <a:pt x="12288" y="19758"/>
                  <a:pt x="12265" y="19711"/>
                  <a:pt x="12236" y="19711"/>
                </a:cubicBezTo>
                <a:close/>
                <a:moveTo>
                  <a:pt x="13085" y="19711"/>
                </a:moveTo>
                <a:cubicBezTo>
                  <a:pt x="13056" y="19711"/>
                  <a:pt x="13032" y="19758"/>
                  <a:pt x="13032" y="19815"/>
                </a:cubicBezTo>
                <a:lnTo>
                  <a:pt x="13032" y="20036"/>
                </a:lnTo>
                <a:cubicBezTo>
                  <a:pt x="13032" y="20093"/>
                  <a:pt x="13056" y="20138"/>
                  <a:pt x="13085" y="20138"/>
                </a:cubicBezTo>
                <a:cubicBezTo>
                  <a:pt x="13114" y="20138"/>
                  <a:pt x="13138" y="20093"/>
                  <a:pt x="13138" y="20036"/>
                </a:cubicBezTo>
                <a:lnTo>
                  <a:pt x="13138" y="19815"/>
                </a:lnTo>
                <a:cubicBezTo>
                  <a:pt x="13138" y="19758"/>
                  <a:pt x="13114" y="19711"/>
                  <a:pt x="13085" y="19711"/>
                </a:cubicBezTo>
                <a:close/>
                <a:moveTo>
                  <a:pt x="13399" y="19711"/>
                </a:moveTo>
                <a:cubicBezTo>
                  <a:pt x="13370" y="19711"/>
                  <a:pt x="13348" y="19758"/>
                  <a:pt x="13348" y="19815"/>
                </a:cubicBezTo>
                <a:lnTo>
                  <a:pt x="13348" y="20036"/>
                </a:lnTo>
                <a:cubicBezTo>
                  <a:pt x="13348" y="20093"/>
                  <a:pt x="13370" y="20138"/>
                  <a:pt x="13399" y="20138"/>
                </a:cubicBezTo>
                <a:cubicBezTo>
                  <a:pt x="13428" y="20138"/>
                  <a:pt x="13452" y="20093"/>
                  <a:pt x="13452" y="20036"/>
                </a:cubicBezTo>
                <a:lnTo>
                  <a:pt x="13452" y="19815"/>
                </a:lnTo>
                <a:cubicBezTo>
                  <a:pt x="13452" y="19758"/>
                  <a:pt x="13428" y="19711"/>
                  <a:pt x="13399" y="19711"/>
                </a:cubicBezTo>
                <a:close/>
                <a:moveTo>
                  <a:pt x="14249" y="19711"/>
                </a:moveTo>
                <a:cubicBezTo>
                  <a:pt x="14220" y="19711"/>
                  <a:pt x="14196" y="19758"/>
                  <a:pt x="14196" y="19815"/>
                </a:cubicBezTo>
                <a:lnTo>
                  <a:pt x="14196" y="20036"/>
                </a:lnTo>
                <a:cubicBezTo>
                  <a:pt x="14196" y="20093"/>
                  <a:pt x="14220" y="20138"/>
                  <a:pt x="14249" y="20138"/>
                </a:cubicBezTo>
                <a:cubicBezTo>
                  <a:pt x="14278" y="20138"/>
                  <a:pt x="14302" y="20093"/>
                  <a:pt x="14302" y="20036"/>
                </a:cubicBezTo>
                <a:lnTo>
                  <a:pt x="14302" y="19815"/>
                </a:lnTo>
                <a:cubicBezTo>
                  <a:pt x="14302" y="19758"/>
                  <a:pt x="14278" y="19711"/>
                  <a:pt x="14249" y="19711"/>
                </a:cubicBezTo>
                <a:close/>
                <a:moveTo>
                  <a:pt x="14564" y="19711"/>
                </a:moveTo>
                <a:cubicBezTo>
                  <a:pt x="14535" y="19711"/>
                  <a:pt x="14511" y="19758"/>
                  <a:pt x="14511" y="19815"/>
                </a:cubicBezTo>
                <a:lnTo>
                  <a:pt x="14511" y="20036"/>
                </a:lnTo>
                <a:cubicBezTo>
                  <a:pt x="14511" y="20093"/>
                  <a:pt x="14535" y="20138"/>
                  <a:pt x="14564" y="20138"/>
                </a:cubicBezTo>
                <a:cubicBezTo>
                  <a:pt x="14593" y="20138"/>
                  <a:pt x="14617" y="20093"/>
                  <a:pt x="14617" y="20036"/>
                </a:cubicBezTo>
                <a:lnTo>
                  <a:pt x="14617" y="19815"/>
                </a:lnTo>
                <a:cubicBezTo>
                  <a:pt x="14617" y="19758"/>
                  <a:pt x="14593" y="19711"/>
                  <a:pt x="14564" y="19711"/>
                </a:cubicBezTo>
                <a:close/>
                <a:moveTo>
                  <a:pt x="15413" y="19711"/>
                </a:moveTo>
                <a:cubicBezTo>
                  <a:pt x="15384" y="19711"/>
                  <a:pt x="15360" y="19758"/>
                  <a:pt x="15360" y="19815"/>
                </a:cubicBezTo>
                <a:lnTo>
                  <a:pt x="15360" y="20036"/>
                </a:lnTo>
                <a:cubicBezTo>
                  <a:pt x="15360" y="20093"/>
                  <a:pt x="15384" y="20138"/>
                  <a:pt x="15413" y="20138"/>
                </a:cubicBezTo>
                <a:cubicBezTo>
                  <a:pt x="15442" y="20138"/>
                  <a:pt x="15465" y="20093"/>
                  <a:pt x="15465" y="20036"/>
                </a:cubicBezTo>
                <a:lnTo>
                  <a:pt x="15465" y="19815"/>
                </a:lnTo>
                <a:cubicBezTo>
                  <a:pt x="15465" y="19758"/>
                  <a:pt x="15442" y="19711"/>
                  <a:pt x="15413" y="19711"/>
                </a:cubicBezTo>
                <a:close/>
                <a:moveTo>
                  <a:pt x="15728" y="19711"/>
                </a:moveTo>
                <a:cubicBezTo>
                  <a:pt x="15699" y="19711"/>
                  <a:pt x="15675" y="19758"/>
                  <a:pt x="15675" y="19815"/>
                </a:cubicBezTo>
                <a:lnTo>
                  <a:pt x="15675" y="20036"/>
                </a:lnTo>
                <a:cubicBezTo>
                  <a:pt x="15675" y="20093"/>
                  <a:pt x="15699" y="20138"/>
                  <a:pt x="15728" y="20138"/>
                </a:cubicBezTo>
                <a:cubicBezTo>
                  <a:pt x="15757" y="20138"/>
                  <a:pt x="15781" y="20093"/>
                  <a:pt x="15781" y="20036"/>
                </a:cubicBezTo>
                <a:lnTo>
                  <a:pt x="15781" y="19815"/>
                </a:lnTo>
                <a:cubicBezTo>
                  <a:pt x="15781" y="19758"/>
                  <a:pt x="15757" y="19711"/>
                  <a:pt x="15728" y="19711"/>
                </a:cubicBezTo>
                <a:close/>
                <a:moveTo>
                  <a:pt x="16578" y="19711"/>
                </a:moveTo>
                <a:cubicBezTo>
                  <a:pt x="16549" y="19711"/>
                  <a:pt x="16525" y="19758"/>
                  <a:pt x="16525" y="19815"/>
                </a:cubicBezTo>
                <a:lnTo>
                  <a:pt x="16525" y="20036"/>
                </a:lnTo>
                <a:cubicBezTo>
                  <a:pt x="16525" y="20093"/>
                  <a:pt x="16549" y="20138"/>
                  <a:pt x="16578" y="20138"/>
                </a:cubicBezTo>
                <a:cubicBezTo>
                  <a:pt x="16607" y="20138"/>
                  <a:pt x="16630" y="20093"/>
                  <a:pt x="16630" y="20036"/>
                </a:cubicBezTo>
                <a:lnTo>
                  <a:pt x="16630" y="19815"/>
                </a:lnTo>
                <a:cubicBezTo>
                  <a:pt x="16630" y="19758"/>
                  <a:pt x="16607" y="19711"/>
                  <a:pt x="16578" y="19711"/>
                </a:cubicBezTo>
                <a:close/>
                <a:moveTo>
                  <a:pt x="16892" y="19711"/>
                </a:moveTo>
                <a:cubicBezTo>
                  <a:pt x="16863" y="19711"/>
                  <a:pt x="16839" y="19758"/>
                  <a:pt x="16839" y="19815"/>
                </a:cubicBezTo>
                <a:lnTo>
                  <a:pt x="16839" y="20036"/>
                </a:lnTo>
                <a:cubicBezTo>
                  <a:pt x="16839" y="20093"/>
                  <a:pt x="16863" y="20138"/>
                  <a:pt x="16892" y="20138"/>
                </a:cubicBezTo>
                <a:cubicBezTo>
                  <a:pt x="16921" y="20138"/>
                  <a:pt x="16944" y="20093"/>
                  <a:pt x="16944" y="20036"/>
                </a:cubicBezTo>
                <a:lnTo>
                  <a:pt x="16944" y="19815"/>
                </a:lnTo>
                <a:cubicBezTo>
                  <a:pt x="16944" y="19758"/>
                  <a:pt x="16921" y="19711"/>
                  <a:pt x="16892" y="19711"/>
                </a:cubicBezTo>
                <a:close/>
                <a:moveTo>
                  <a:pt x="17741" y="19711"/>
                </a:moveTo>
                <a:cubicBezTo>
                  <a:pt x="17712" y="19711"/>
                  <a:pt x="17689" y="19758"/>
                  <a:pt x="17689" y="19815"/>
                </a:cubicBezTo>
                <a:lnTo>
                  <a:pt x="17689" y="20036"/>
                </a:lnTo>
                <a:cubicBezTo>
                  <a:pt x="17689" y="20093"/>
                  <a:pt x="17712" y="20138"/>
                  <a:pt x="17741" y="20138"/>
                </a:cubicBezTo>
                <a:cubicBezTo>
                  <a:pt x="17770" y="20138"/>
                  <a:pt x="17794" y="20093"/>
                  <a:pt x="17794" y="20036"/>
                </a:cubicBezTo>
                <a:lnTo>
                  <a:pt x="17794" y="19815"/>
                </a:lnTo>
                <a:cubicBezTo>
                  <a:pt x="17794" y="19758"/>
                  <a:pt x="17770" y="19711"/>
                  <a:pt x="17741" y="19711"/>
                </a:cubicBezTo>
                <a:close/>
                <a:moveTo>
                  <a:pt x="18055" y="19711"/>
                </a:moveTo>
                <a:cubicBezTo>
                  <a:pt x="18026" y="19711"/>
                  <a:pt x="18002" y="19758"/>
                  <a:pt x="18002" y="19815"/>
                </a:cubicBezTo>
                <a:lnTo>
                  <a:pt x="18002" y="20036"/>
                </a:lnTo>
                <a:cubicBezTo>
                  <a:pt x="18002" y="20093"/>
                  <a:pt x="18026" y="20138"/>
                  <a:pt x="18055" y="20138"/>
                </a:cubicBezTo>
                <a:cubicBezTo>
                  <a:pt x="18085" y="20138"/>
                  <a:pt x="18108" y="20093"/>
                  <a:pt x="18108" y="20036"/>
                </a:cubicBezTo>
                <a:lnTo>
                  <a:pt x="18108" y="19815"/>
                </a:lnTo>
                <a:cubicBezTo>
                  <a:pt x="18108" y="19758"/>
                  <a:pt x="18085" y="19711"/>
                  <a:pt x="18055" y="19711"/>
                </a:cubicBezTo>
                <a:close/>
                <a:moveTo>
                  <a:pt x="18905" y="19711"/>
                </a:moveTo>
                <a:cubicBezTo>
                  <a:pt x="18876" y="19711"/>
                  <a:pt x="18852" y="19758"/>
                  <a:pt x="18852" y="19815"/>
                </a:cubicBezTo>
                <a:lnTo>
                  <a:pt x="18852" y="20036"/>
                </a:lnTo>
                <a:cubicBezTo>
                  <a:pt x="18852" y="20093"/>
                  <a:pt x="18876" y="20138"/>
                  <a:pt x="18905" y="20138"/>
                </a:cubicBezTo>
                <a:cubicBezTo>
                  <a:pt x="18934" y="20138"/>
                  <a:pt x="18958" y="20093"/>
                  <a:pt x="18958" y="20036"/>
                </a:cubicBezTo>
                <a:lnTo>
                  <a:pt x="18958" y="19815"/>
                </a:lnTo>
                <a:cubicBezTo>
                  <a:pt x="18958" y="19758"/>
                  <a:pt x="18934" y="19711"/>
                  <a:pt x="18905" y="19711"/>
                </a:cubicBezTo>
                <a:close/>
                <a:moveTo>
                  <a:pt x="19220" y="19711"/>
                </a:moveTo>
                <a:cubicBezTo>
                  <a:pt x="19191" y="19711"/>
                  <a:pt x="19167" y="19758"/>
                  <a:pt x="19167" y="19815"/>
                </a:cubicBezTo>
                <a:lnTo>
                  <a:pt x="19167" y="20036"/>
                </a:lnTo>
                <a:cubicBezTo>
                  <a:pt x="19167" y="20093"/>
                  <a:pt x="19191" y="20138"/>
                  <a:pt x="19220" y="20138"/>
                </a:cubicBezTo>
                <a:cubicBezTo>
                  <a:pt x="19249" y="20138"/>
                  <a:pt x="19273" y="20093"/>
                  <a:pt x="19273" y="20036"/>
                </a:cubicBezTo>
                <a:lnTo>
                  <a:pt x="19273" y="19815"/>
                </a:lnTo>
                <a:cubicBezTo>
                  <a:pt x="19273" y="19758"/>
                  <a:pt x="19249" y="19711"/>
                  <a:pt x="19220" y="19711"/>
                </a:cubicBezTo>
                <a:close/>
                <a:moveTo>
                  <a:pt x="20069" y="19711"/>
                </a:moveTo>
                <a:cubicBezTo>
                  <a:pt x="20040" y="19711"/>
                  <a:pt x="20016" y="19758"/>
                  <a:pt x="20016" y="19815"/>
                </a:cubicBezTo>
                <a:lnTo>
                  <a:pt x="20016" y="20036"/>
                </a:lnTo>
                <a:cubicBezTo>
                  <a:pt x="20016" y="20093"/>
                  <a:pt x="20040" y="20138"/>
                  <a:pt x="20069" y="20138"/>
                </a:cubicBezTo>
                <a:cubicBezTo>
                  <a:pt x="20099" y="20138"/>
                  <a:pt x="20122" y="20093"/>
                  <a:pt x="20122" y="20036"/>
                </a:cubicBezTo>
                <a:lnTo>
                  <a:pt x="20122" y="19815"/>
                </a:lnTo>
                <a:cubicBezTo>
                  <a:pt x="20122" y="19758"/>
                  <a:pt x="20099" y="19711"/>
                  <a:pt x="20069" y="19711"/>
                </a:cubicBezTo>
                <a:close/>
                <a:moveTo>
                  <a:pt x="20384" y="19711"/>
                </a:moveTo>
                <a:cubicBezTo>
                  <a:pt x="20355" y="19711"/>
                  <a:pt x="20331" y="19758"/>
                  <a:pt x="20331" y="19815"/>
                </a:cubicBezTo>
                <a:lnTo>
                  <a:pt x="20331" y="20036"/>
                </a:lnTo>
                <a:cubicBezTo>
                  <a:pt x="20331" y="20093"/>
                  <a:pt x="20355" y="20138"/>
                  <a:pt x="20384" y="20138"/>
                </a:cubicBezTo>
                <a:cubicBezTo>
                  <a:pt x="20413" y="20138"/>
                  <a:pt x="20436" y="20093"/>
                  <a:pt x="20436" y="20036"/>
                </a:cubicBezTo>
                <a:lnTo>
                  <a:pt x="20436" y="19815"/>
                </a:lnTo>
                <a:cubicBezTo>
                  <a:pt x="20436" y="19758"/>
                  <a:pt x="20413" y="19711"/>
                  <a:pt x="20384" y="19711"/>
                </a:cubicBezTo>
                <a:close/>
                <a:moveTo>
                  <a:pt x="21234" y="19711"/>
                </a:moveTo>
                <a:cubicBezTo>
                  <a:pt x="21204" y="19711"/>
                  <a:pt x="21181" y="19758"/>
                  <a:pt x="21181" y="19815"/>
                </a:cubicBezTo>
                <a:lnTo>
                  <a:pt x="21181" y="20036"/>
                </a:lnTo>
                <a:cubicBezTo>
                  <a:pt x="21181" y="20093"/>
                  <a:pt x="21204" y="20138"/>
                  <a:pt x="21234" y="20138"/>
                </a:cubicBezTo>
                <a:cubicBezTo>
                  <a:pt x="21263" y="20138"/>
                  <a:pt x="21285" y="20093"/>
                  <a:pt x="21285" y="20036"/>
                </a:cubicBezTo>
                <a:lnTo>
                  <a:pt x="21285" y="19815"/>
                </a:lnTo>
                <a:cubicBezTo>
                  <a:pt x="21285" y="19758"/>
                  <a:pt x="21263" y="19711"/>
                  <a:pt x="21234" y="19711"/>
                </a:cubicBezTo>
                <a:close/>
                <a:moveTo>
                  <a:pt x="21547" y="19711"/>
                </a:moveTo>
                <a:cubicBezTo>
                  <a:pt x="21518" y="19711"/>
                  <a:pt x="21495" y="19758"/>
                  <a:pt x="21495" y="19815"/>
                </a:cubicBezTo>
                <a:lnTo>
                  <a:pt x="21495" y="20036"/>
                </a:lnTo>
                <a:cubicBezTo>
                  <a:pt x="21495" y="20093"/>
                  <a:pt x="21518" y="20138"/>
                  <a:pt x="21547" y="20138"/>
                </a:cubicBezTo>
                <a:cubicBezTo>
                  <a:pt x="21576" y="20138"/>
                  <a:pt x="21600" y="20093"/>
                  <a:pt x="21600" y="20036"/>
                </a:cubicBezTo>
                <a:lnTo>
                  <a:pt x="21600" y="19815"/>
                </a:lnTo>
                <a:cubicBezTo>
                  <a:pt x="21600" y="19758"/>
                  <a:pt x="21576" y="19711"/>
                  <a:pt x="21547" y="19711"/>
                </a:cubicBezTo>
                <a:close/>
                <a:moveTo>
                  <a:pt x="53" y="20441"/>
                </a:moveTo>
                <a:cubicBezTo>
                  <a:pt x="24" y="20441"/>
                  <a:pt x="0" y="20488"/>
                  <a:pt x="0" y="20545"/>
                </a:cubicBezTo>
                <a:lnTo>
                  <a:pt x="0" y="20765"/>
                </a:lnTo>
                <a:cubicBezTo>
                  <a:pt x="0" y="20823"/>
                  <a:pt x="24" y="20868"/>
                  <a:pt x="53" y="20868"/>
                </a:cubicBezTo>
                <a:cubicBezTo>
                  <a:pt x="82" y="20868"/>
                  <a:pt x="106" y="20823"/>
                  <a:pt x="106" y="20765"/>
                </a:cubicBezTo>
                <a:lnTo>
                  <a:pt x="106" y="20545"/>
                </a:lnTo>
                <a:cubicBezTo>
                  <a:pt x="106" y="20488"/>
                  <a:pt x="82" y="20441"/>
                  <a:pt x="53" y="20441"/>
                </a:cubicBezTo>
                <a:close/>
                <a:moveTo>
                  <a:pt x="367" y="20441"/>
                </a:moveTo>
                <a:cubicBezTo>
                  <a:pt x="338" y="20441"/>
                  <a:pt x="315" y="20488"/>
                  <a:pt x="315" y="20545"/>
                </a:cubicBezTo>
                <a:lnTo>
                  <a:pt x="315" y="20765"/>
                </a:lnTo>
                <a:cubicBezTo>
                  <a:pt x="315" y="20823"/>
                  <a:pt x="338" y="20868"/>
                  <a:pt x="367" y="20868"/>
                </a:cubicBezTo>
                <a:cubicBezTo>
                  <a:pt x="397" y="20868"/>
                  <a:pt x="420" y="20823"/>
                  <a:pt x="420" y="20765"/>
                </a:cubicBezTo>
                <a:lnTo>
                  <a:pt x="420" y="20545"/>
                </a:lnTo>
                <a:cubicBezTo>
                  <a:pt x="420" y="20488"/>
                  <a:pt x="397" y="20441"/>
                  <a:pt x="367" y="20441"/>
                </a:cubicBezTo>
                <a:close/>
                <a:moveTo>
                  <a:pt x="1217" y="20441"/>
                </a:moveTo>
                <a:cubicBezTo>
                  <a:pt x="1188" y="20441"/>
                  <a:pt x="1164" y="20488"/>
                  <a:pt x="1164" y="20545"/>
                </a:cubicBezTo>
                <a:lnTo>
                  <a:pt x="1164" y="20765"/>
                </a:lnTo>
                <a:cubicBezTo>
                  <a:pt x="1164" y="20823"/>
                  <a:pt x="1188" y="20868"/>
                  <a:pt x="1217" y="20868"/>
                </a:cubicBezTo>
                <a:cubicBezTo>
                  <a:pt x="1246" y="20868"/>
                  <a:pt x="1270" y="20823"/>
                  <a:pt x="1270" y="20765"/>
                </a:cubicBezTo>
                <a:lnTo>
                  <a:pt x="1270" y="20545"/>
                </a:lnTo>
                <a:cubicBezTo>
                  <a:pt x="1270" y="20488"/>
                  <a:pt x="1246" y="20441"/>
                  <a:pt x="1217" y="20441"/>
                </a:cubicBezTo>
                <a:close/>
                <a:moveTo>
                  <a:pt x="1532" y="20441"/>
                </a:moveTo>
                <a:cubicBezTo>
                  <a:pt x="1503" y="20441"/>
                  <a:pt x="1479" y="20488"/>
                  <a:pt x="1479" y="20545"/>
                </a:cubicBezTo>
                <a:lnTo>
                  <a:pt x="1479" y="20765"/>
                </a:lnTo>
                <a:cubicBezTo>
                  <a:pt x="1479" y="20823"/>
                  <a:pt x="1503" y="20868"/>
                  <a:pt x="1532" y="20868"/>
                </a:cubicBezTo>
                <a:cubicBezTo>
                  <a:pt x="1561" y="20868"/>
                  <a:pt x="1584" y="20823"/>
                  <a:pt x="1584" y="20765"/>
                </a:cubicBezTo>
                <a:lnTo>
                  <a:pt x="1584" y="20545"/>
                </a:lnTo>
                <a:cubicBezTo>
                  <a:pt x="1584" y="20488"/>
                  <a:pt x="1561" y="20441"/>
                  <a:pt x="1532" y="20441"/>
                </a:cubicBezTo>
                <a:close/>
                <a:moveTo>
                  <a:pt x="2380" y="20441"/>
                </a:moveTo>
                <a:cubicBezTo>
                  <a:pt x="2351" y="20441"/>
                  <a:pt x="2329" y="20488"/>
                  <a:pt x="2329" y="20545"/>
                </a:cubicBezTo>
                <a:lnTo>
                  <a:pt x="2329" y="20765"/>
                </a:lnTo>
                <a:cubicBezTo>
                  <a:pt x="2329" y="20823"/>
                  <a:pt x="2351" y="20868"/>
                  <a:pt x="2380" y="20868"/>
                </a:cubicBezTo>
                <a:cubicBezTo>
                  <a:pt x="2409" y="20868"/>
                  <a:pt x="2433" y="20823"/>
                  <a:pt x="2433" y="20765"/>
                </a:cubicBezTo>
                <a:lnTo>
                  <a:pt x="2433" y="20545"/>
                </a:lnTo>
                <a:cubicBezTo>
                  <a:pt x="2433" y="20488"/>
                  <a:pt x="2409" y="20441"/>
                  <a:pt x="2380" y="20441"/>
                </a:cubicBezTo>
                <a:close/>
                <a:moveTo>
                  <a:pt x="2695" y="20441"/>
                </a:moveTo>
                <a:cubicBezTo>
                  <a:pt x="2666" y="20441"/>
                  <a:pt x="2643" y="20488"/>
                  <a:pt x="2643" y="20545"/>
                </a:cubicBezTo>
                <a:lnTo>
                  <a:pt x="2643" y="20765"/>
                </a:lnTo>
                <a:cubicBezTo>
                  <a:pt x="2643" y="20823"/>
                  <a:pt x="2666" y="20868"/>
                  <a:pt x="2695" y="20868"/>
                </a:cubicBezTo>
                <a:cubicBezTo>
                  <a:pt x="2724" y="20868"/>
                  <a:pt x="2748" y="20823"/>
                  <a:pt x="2748" y="20765"/>
                </a:cubicBezTo>
                <a:lnTo>
                  <a:pt x="2748" y="20545"/>
                </a:lnTo>
                <a:cubicBezTo>
                  <a:pt x="2748" y="20488"/>
                  <a:pt x="2724" y="20441"/>
                  <a:pt x="2695" y="20441"/>
                </a:cubicBezTo>
                <a:close/>
                <a:moveTo>
                  <a:pt x="3545" y="20441"/>
                </a:moveTo>
                <a:cubicBezTo>
                  <a:pt x="3516" y="20441"/>
                  <a:pt x="3492" y="20488"/>
                  <a:pt x="3492" y="20545"/>
                </a:cubicBezTo>
                <a:lnTo>
                  <a:pt x="3492" y="20765"/>
                </a:lnTo>
                <a:cubicBezTo>
                  <a:pt x="3492" y="20823"/>
                  <a:pt x="3516" y="20868"/>
                  <a:pt x="3545" y="20868"/>
                </a:cubicBezTo>
                <a:cubicBezTo>
                  <a:pt x="3574" y="20868"/>
                  <a:pt x="3598" y="20823"/>
                  <a:pt x="3598" y="20765"/>
                </a:cubicBezTo>
                <a:lnTo>
                  <a:pt x="3598" y="20545"/>
                </a:lnTo>
                <a:cubicBezTo>
                  <a:pt x="3598" y="20488"/>
                  <a:pt x="3574" y="20441"/>
                  <a:pt x="3545" y="20441"/>
                </a:cubicBezTo>
                <a:close/>
                <a:moveTo>
                  <a:pt x="3859" y="20441"/>
                </a:moveTo>
                <a:cubicBezTo>
                  <a:pt x="3830" y="20441"/>
                  <a:pt x="3806" y="20488"/>
                  <a:pt x="3806" y="20545"/>
                </a:cubicBezTo>
                <a:lnTo>
                  <a:pt x="3806" y="20765"/>
                </a:lnTo>
                <a:cubicBezTo>
                  <a:pt x="3806" y="20823"/>
                  <a:pt x="3830" y="20868"/>
                  <a:pt x="3859" y="20868"/>
                </a:cubicBezTo>
                <a:cubicBezTo>
                  <a:pt x="3888" y="20868"/>
                  <a:pt x="3912" y="20823"/>
                  <a:pt x="3912" y="20765"/>
                </a:cubicBezTo>
                <a:lnTo>
                  <a:pt x="3912" y="20545"/>
                </a:lnTo>
                <a:cubicBezTo>
                  <a:pt x="3912" y="20488"/>
                  <a:pt x="3888" y="20441"/>
                  <a:pt x="3859" y="20441"/>
                </a:cubicBezTo>
                <a:close/>
                <a:moveTo>
                  <a:pt x="4709" y="20441"/>
                </a:moveTo>
                <a:cubicBezTo>
                  <a:pt x="4680" y="20441"/>
                  <a:pt x="4656" y="20488"/>
                  <a:pt x="4656" y="20545"/>
                </a:cubicBezTo>
                <a:lnTo>
                  <a:pt x="4656" y="20765"/>
                </a:lnTo>
                <a:cubicBezTo>
                  <a:pt x="4656" y="20823"/>
                  <a:pt x="4680" y="20868"/>
                  <a:pt x="4709" y="20868"/>
                </a:cubicBezTo>
                <a:cubicBezTo>
                  <a:pt x="4738" y="20868"/>
                  <a:pt x="4762" y="20823"/>
                  <a:pt x="4762" y="20765"/>
                </a:cubicBezTo>
                <a:lnTo>
                  <a:pt x="4762" y="20545"/>
                </a:lnTo>
                <a:cubicBezTo>
                  <a:pt x="4762" y="20488"/>
                  <a:pt x="4738" y="20441"/>
                  <a:pt x="4709" y="20441"/>
                </a:cubicBezTo>
                <a:close/>
                <a:moveTo>
                  <a:pt x="5023" y="20441"/>
                </a:moveTo>
                <a:cubicBezTo>
                  <a:pt x="4994" y="20441"/>
                  <a:pt x="4970" y="20488"/>
                  <a:pt x="4970" y="20545"/>
                </a:cubicBezTo>
                <a:lnTo>
                  <a:pt x="4970" y="20765"/>
                </a:lnTo>
                <a:cubicBezTo>
                  <a:pt x="4970" y="20823"/>
                  <a:pt x="4994" y="20868"/>
                  <a:pt x="5023" y="20868"/>
                </a:cubicBezTo>
                <a:cubicBezTo>
                  <a:pt x="5053" y="20868"/>
                  <a:pt x="5076" y="20823"/>
                  <a:pt x="5076" y="20765"/>
                </a:cubicBezTo>
                <a:lnTo>
                  <a:pt x="5076" y="20545"/>
                </a:lnTo>
                <a:cubicBezTo>
                  <a:pt x="5076" y="20488"/>
                  <a:pt x="5053" y="20441"/>
                  <a:pt x="5023" y="20441"/>
                </a:cubicBezTo>
                <a:close/>
                <a:moveTo>
                  <a:pt x="5873" y="20441"/>
                </a:moveTo>
                <a:cubicBezTo>
                  <a:pt x="5844" y="20441"/>
                  <a:pt x="5820" y="20488"/>
                  <a:pt x="5820" y="20545"/>
                </a:cubicBezTo>
                <a:lnTo>
                  <a:pt x="5820" y="20765"/>
                </a:lnTo>
                <a:cubicBezTo>
                  <a:pt x="5820" y="20823"/>
                  <a:pt x="5844" y="20868"/>
                  <a:pt x="5873" y="20868"/>
                </a:cubicBezTo>
                <a:cubicBezTo>
                  <a:pt x="5902" y="20868"/>
                  <a:pt x="5926" y="20823"/>
                  <a:pt x="5926" y="20765"/>
                </a:cubicBezTo>
                <a:lnTo>
                  <a:pt x="5926" y="20545"/>
                </a:lnTo>
                <a:cubicBezTo>
                  <a:pt x="5926" y="20488"/>
                  <a:pt x="5902" y="20441"/>
                  <a:pt x="5873" y="20441"/>
                </a:cubicBezTo>
                <a:close/>
                <a:moveTo>
                  <a:pt x="6188" y="20441"/>
                </a:moveTo>
                <a:cubicBezTo>
                  <a:pt x="6159" y="20441"/>
                  <a:pt x="6135" y="20488"/>
                  <a:pt x="6135" y="20545"/>
                </a:cubicBezTo>
                <a:lnTo>
                  <a:pt x="6135" y="20765"/>
                </a:lnTo>
                <a:cubicBezTo>
                  <a:pt x="6135" y="20823"/>
                  <a:pt x="6159" y="20868"/>
                  <a:pt x="6188" y="20868"/>
                </a:cubicBezTo>
                <a:cubicBezTo>
                  <a:pt x="6217" y="20868"/>
                  <a:pt x="6240" y="20823"/>
                  <a:pt x="6240" y="20765"/>
                </a:cubicBezTo>
                <a:lnTo>
                  <a:pt x="6240" y="20545"/>
                </a:lnTo>
                <a:cubicBezTo>
                  <a:pt x="6240" y="20488"/>
                  <a:pt x="6217" y="20441"/>
                  <a:pt x="6188" y="20441"/>
                </a:cubicBezTo>
                <a:close/>
                <a:moveTo>
                  <a:pt x="7036" y="20441"/>
                </a:moveTo>
                <a:cubicBezTo>
                  <a:pt x="7007" y="20441"/>
                  <a:pt x="6984" y="20488"/>
                  <a:pt x="6984" y="20545"/>
                </a:cubicBezTo>
                <a:lnTo>
                  <a:pt x="6984" y="20765"/>
                </a:lnTo>
                <a:cubicBezTo>
                  <a:pt x="6984" y="20823"/>
                  <a:pt x="7007" y="20868"/>
                  <a:pt x="7036" y="20868"/>
                </a:cubicBezTo>
                <a:cubicBezTo>
                  <a:pt x="7065" y="20868"/>
                  <a:pt x="7089" y="20823"/>
                  <a:pt x="7089" y="20765"/>
                </a:cubicBezTo>
                <a:lnTo>
                  <a:pt x="7089" y="20545"/>
                </a:lnTo>
                <a:cubicBezTo>
                  <a:pt x="7089" y="20488"/>
                  <a:pt x="7065" y="20441"/>
                  <a:pt x="7036" y="20441"/>
                </a:cubicBezTo>
                <a:close/>
                <a:moveTo>
                  <a:pt x="7351" y="20441"/>
                </a:moveTo>
                <a:cubicBezTo>
                  <a:pt x="7322" y="20441"/>
                  <a:pt x="7299" y="20488"/>
                  <a:pt x="7299" y="20545"/>
                </a:cubicBezTo>
                <a:lnTo>
                  <a:pt x="7299" y="20765"/>
                </a:lnTo>
                <a:cubicBezTo>
                  <a:pt x="7299" y="20823"/>
                  <a:pt x="7322" y="20868"/>
                  <a:pt x="7351" y="20868"/>
                </a:cubicBezTo>
                <a:cubicBezTo>
                  <a:pt x="7380" y="20868"/>
                  <a:pt x="7404" y="20823"/>
                  <a:pt x="7404" y="20765"/>
                </a:cubicBezTo>
                <a:lnTo>
                  <a:pt x="7404" y="20545"/>
                </a:lnTo>
                <a:cubicBezTo>
                  <a:pt x="7404" y="20488"/>
                  <a:pt x="7380" y="20441"/>
                  <a:pt x="7351" y="20441"/>
                </a:cubicBezTo>
                <a:close/>
                <a:moveTo>
                  <a:pt x="8201" y="20441"/>
                </a:moveTo>
                <a:cubicBezTo>
                  <a:pt x="8171" y="20441"/>
                  <a:pt x="8148" y="20488"/>
                  <a:pt x="8148" y="20545"/>
                </a:cubicBezTo>
                <a:lnTo>
                  <a:pt x="8148" y="20765"/>
                </a:lnTo>
                <a:cubicBezTo>
                  <a:pt x="8148" y="20823"/>
                  <a:pt x="8171" y="20868"/>
                  <a:pt x="8201" y="20868"/>
                </a:cubicBezTo>
                <a:cubicBezTo>
                  <a:pt x="8230" y="20868"/>
                  <a:pt x="8254" y="20823"/>
                  <a:pt x="8254" y="20765"/>
                </a:cubicBezTo>
                <a:lnTo>
                  <a:pt x="8254" y="20545"/>
                </a:lnTo>
                <a:cubicBezTo>
                  <a:pt x="8254" y="20488"/>
                  <a:pt x="8230" y="20441"/>
                  <a:pt x="8201" y="20441"/>
                </a:cubicBezTo>
                <a:close/>
                <a:moveTo>
                  <a:pt x="8515" y="20441"/>
                </a:moveTo>
                <a:cubicBezTo>
                  <a:pt x="8486" y="20441"/>
                  <a:pt x="8462" y="20488"/>
                  <a:pt x="8462" y="20545"/>
                </a:cubicBezTo>
                <a:lnTo>
                  <a:pt x="8462" y="20765"/>
                </a:lnTo>
                <a:cubicBezTo>
                  <a:pt x="8462" y="20823"/>
                  <a:pt x="8486" y="20868"/>
                  <a:pt x="8515" y="20868"/>
                </a:cubicBezTo>
                <a:cubicBezTo>
                  <a:pt x="8544" y="20868"/>
                  <a:pt x="8568" y="20823"/>
                  <a:pt x="8568" y="20765"/>
                </a:cubicBezTo>
                <a:lnTo>
                  <a:pt x="8568" y="20545"/>
                </a:lnTo>
                <a:cubicBezTo>
                  <a:pt x="8568" y="20488"/>
                  <a:pt x="8544" y="20441"/>
                  <a:pt x="8515" y="20441"/>
                </a:cubicBezTo>
                <a:close/>
                <a:moveTo>
                  <a:pt x="9365" y="20441"/>
                </a:moveTo>
                <a:cubicBezTo>
                  <a:pt x="9336" y="20441"/>
                  <a:pt x="9312" y="20488"/>
                  <a:pt x="9312" y="20545"/>
                </a:cubicBezTo>
                <a:lnTo>
                  <a:pt x="9312" y="20765"/>
                </a:lnTo>
                <a:cubicBezTo>
                  <a:pt x="9312" y="20823"/>
                  <a:pt x="9336" y="20868"/>
                  <a:pt x="9365" y="20868"/>
                </a:cubicBezTo>
                <a:cubicBezTo>
                  <a:pt x="9394" y="20868"/>
                  <a:pt x="9418" y="20823"/>
                  <a:pt x="9418" y="20765"/>
                </a:cubicBezTo>
                <a:lnTo>
                  <a:pt x="9418" y="20545"/>
                </a:lnTo>
                <a:cubicBezTo>
                  <a:pt x="9418" y="20488"/>
                  <a:pt x="9394" y="20441"/>
                  <a:pt x="9365" y="20441"/>
                </a:cubicBezTo>
                <a:close/>
                <a:moveTo>
                  <a:pt x="9679" y="20441"/>
                </a:moveTo>
                <a:cubicBezTo>
                  <a:pt x="9650" y="20441"/>
                  <a:pt x="9626" y="20488"/>
                  <a:pt x="9626" y="20545"/>
                </a:cubicBezTo>
                <a:lnTo>
                  <a:pt x="9626" y="20765"/>
                </a:lnTo>
                <a:cubicBezTo>
                  <a:pt x="9626" y="20823"/>
                  <a:pt x="9650" y="20868"/>
                  <a:pt x="9679" y="20868"/>
                </a:cubicBezTo>
                <a:cubicBezTo>
                  <a:pt x="9708" y="20868"/>
                  <a:pt x="9732" y="20823"/>
                  <a:pt x="9732" y="20765"/>
                </a:cubicBezTo>
                <a:lnTo>
                  <a:pt x="9732" y="20545"/>
                </a:lnTo>
                <a:cubicBezTo>
                  <a:pt x="9732" y="20488"/>
                  <a:pt x="9708" y="20441"/>
                  <a:pt x="9679" y="20441"/>
                </a:cubicBezTo>
                <a:close/>
                <a:moveTo>
                  <a:pt x="10529" y="20441"/>
                </a:moveTo>
                <a:cubicBezTo>
                  <a:pt x="10500" y="20441"/>
                  <a:pt x="10476" y="20488"/>
                  <a:pt x="10476" y="20545"/>
                </a:cubicBezTo>
                <a:lnTo>
                  <a:pt x="10476" y="20765"/>
                </a:lnTo>
                <a:cubicBezTo>
                  <a:pt x="10476" y="20823"/>
                  <a:pt x="10500" y="20868"/>
                  <a:pt x="10529" y="20868"/>
                </a:cubicBezTo>
                <a:cubicBezTo>
                  <a:pt x="10558" y="20868"/>
                  <a:pt x="10582" y="20823"/>
                  <a:pt x="10582" y="20765"/>
                </a:cubicBezTo>
                <a:lnTo>
                  <a:pt x="10582" y="20545"/>
                </a:lnTo>
                <a:cubicBezTo>
                  <a:pt x="10582" y="20488"/>
                  <a:pt x="10558" y="20441"/>
                  <a:pt x="10529" y="20441"/>
                </a:cubicBezTo>
                <a:close/>
                <a:moveTo>
                  <a:pt x="10844" y="20441"/>
                </a:moveTo>
                <a:cubicBezTo>
                  <a:pt x="10814" y="20441"/>
                  <a:pt x="10791" y="20488"/>
                  <a:pt x="10791" y="20545"/>
                </a:cubicBezTo>
                <a:lnTo>
                  <a:pt x="10791" y="20765"/>
                </a:lnTo>
                <a:cubicBezTo>
                  <a:pt x="10791" y="20823"/>
                  <a:pt x="10814" y="20868"/>
                  <a:pt x="10844" y="20868"/>
                </a:cubicBezTo>
                <a:cubicBezTo>
                  <a:pt x="10873" y="20868"/>
                  <a:pt x="10895" y="20823"/>
                  <a:pt x="10895" y="20765"/>
                </a:cubicBezTo>
                <a:lnTo>
                  <a:pt x="10895" y="20545"/>
                </a:lnTo>
                <a:cubicBezTo>
                  <a:pt x="10895" y="20488"/>
                  <a:pt x="10873" y="20441"/>
                  <a:pt x="10844" y="20441"/>
                </a:cubicBezTo>
                <a:close/>
                <a:moveTo>
                  <a:pt x="11692" y="20441"/>
                </a:moveTo>
                <a:cubicBezTo>
                  <a:pt x="11663" y="20441"/>
                  <a:pt x="11640" y="20488"/>
                  <a:pt x="11640" y="20545"/>
                </a:cubicBezTo>
                <a:lnTo>
                  <a:pt x="11640" y="20765"/>
                </a:lnTo>
                <a:cubicBezTo>
                  <a:pt x="11640" y="20823"/>
                  <a:pt x="11663" y="20868"/>
                  <a:pt x="11692" y="20868"/>
                </a:cubicBezTo>
                <a:cubicBezTo>
                  <a:pt x="11721" y="20868"/>
                  <a:pt x="11745" y="20823"/>
                  <a:pt x="11745" y="20765"/>
                </a:cubicBezTo>
                <a:lnTo>
                  <a:pt x="11745" y="20545"/>
                </a:lnTo>
                <a:cubicBezTo>
                  <a:pt x="11745" y="20488"/>
                  <a:pt x="11721" y="20441"/>
                  <a:pt x="11692" y="20441"/>
                </a:cubicBezTo>
                <a:close/>
                <a:moveTo>
                  <a:pt x="12007" y="20441"/>
                </a:moveTo>
                <a:cubicBezTo>
                  <a:pt x="11978" y="20441"/>
                  <a:pt x="11955" y="20488"/>
                  <a:pt x="11955" y="20545"/>
                </a:cubicBezTo>
                <a:lnTo>
                  <a:pt x="11955" y="20765"/>
                </a:lnTo>
                <a:cubicBezTo>
                  <a:pt x="11955" y="20823"/>
                  <a:pt x="11978" y="20868"/>
                  <a:pt x="12007" y="20868"/>
                </a:cubicBezTo>
                <a:cubicBezTo>
                  <a:pt x="12036" y="20868"/>
                  <a:pt x="12060" y="20823"/>
                  <a:pt x="12060" y="20765"/>
                </a:cubicBezTo>
                <a:lnTo>
                  <a:pt x="12060" y="20545"/>
                </a:lnTo>
                <a:cubicBezTo>
                  <a:pt x="12060" y="20488"/>
                  <a:pt x="12036" y="20441"/>
                  <a:pt x="12007" y="20441"/>
                </a:cubicBezTo>
                <a:close/>
                <a:moveTo>
                  <a:pt x="12856" y="20441"/>
                </a:moveTo>
                <a:cubicBezTo>
                  <a:pt x="12827" y="20441"/>
                  <a:pt x="12804" y="20488"/>
                  <a:pt x="12804" y="20545"/>
                </a:cubicBezTo>
                <a:lnTo>
                  <a:pt x="12804" y="20765"/>
                </a:lnTo>
                <a:cubicBezTo>
                  <a:pt x="12804" y="20823"/>
                  <a:pt x="12827" y="20868"/>
                  <a:pt x="12856" y="20868"/>
                </a:cubicBezTo>
                <a:cubicBezTo>
                  <a:pt x="12886" y="20868"/>
                  <a:pt x="12909" y="20823"/>
                  <a:pt x="12909" y="20765"/>
                </a:cubicBezTo>
                <a:lnTo>
                  <a:pt x="12909" y="20545"/>
                </a:lnTo>
                <a:cubicBezTo>
                  <a:pt x="12909" y="20488"/>
                  <a:pt x="12886" y="20441"/>
                  <a:pt x="12856" y="20441"/>
                </a:cubicBezTo>
                <a:close/>
                <a:moveTo>
                  <a:pt x="13171" y="20441"/>
                </a:moveTo>
                <a:cubicBezTo>
                  <a:pt x="13142" y="20441"/>
                  <a:pt x="13118" y="20488"/>
                  <a:pt x="13118" y="20545"/>
                </a:cubicBezTo>
                <a:lnTo>
                  <a:pt x="13118" y="20765"/>
                </a:lnTo>
                <a:cubicBezTo>
                  <a:pt x="13118" y="20823"/>
                  <a:pt x="13142" y="20868"/>
                  <a:pt x="13171" y="20868"/>
                </a:cubicBezTo>
                <a:cubicBezTo>
                  <a:pt x="13200" y="20868"/>
                  <a:pt x="13224" y="20823"/>
                  <a:pt x="13224" y="20765"/>
                </a:cubicBezTo>
                <a:lnTo>
                  <a:pt x="13224" y="20545"/>
                </a:lnTo>
                <a:cubicBezTo>
                  <a:pt x="13224" y="20488"/>
                  <a:pt x="13200" y="20441"/>
                  <a:pt x="13171" y="20441"/>
                </a:cubicBezTo>
                <a:close/>
                <a:moveTo>
                  <a:pt x="14021" y="20441"/>
                </a:moveTo>
                <a:cubicBezTo>
                  <a:pt x="13992" y="20441"/>
                  <a:pt x="13968" y="20488"/>
                  <a:pt x="13968" y="20545"/>
                </a:cubicBezTo>
                <a:lnTo>
                  <a:pt x="13968" y="20765"/>
                </a:lnTo>
                <a:cubicBezTo>
                  <a:pt x="13968" y="20823"/>
                  <a:pt x="13992" y="20868"/>
                  <a:pt x="14021" y="20868"/>
                </a:cubicBezTo>
                <a:cubicBezTo>
                  <a:pt x="14050" y="20868"/>
                  <a:pt x="14074" y="20823"/>
                  <a:pt x="14074" y="20765"/>
                </a:cubicBezTo>
                <a:lnTo>
                  <a:pt x="14074" y="20545"/>
                </a:lnTo>
                <a:cubicBezTo>
                  <a:pt x="14074" y="20488"/>
                  <a:pt x="14050" y="20441"/>
                  <a:pt x="14021" y="20441"/>
                </a:cubicBezTo>
                <a:close/>
                <a:moveTo>
                  <a:pt x="14335" y="20441"/>
                </a:moveTo>
                <a:cubicBezTo>
                  <a:pt x="14306" y="20441"/>
                  <a:pt x="14282" y="20488"/>
                  <a:pt x="14282" y="20545"/>
                </a:cubicBezTo>
                <a:lnTo>
                  <a:pt x="14282" y="20765"/>
                </a:lnTo>
                <a:cubicBezTo>
                  <a:pt x="14282" y="20823"/>
                  <a:pt x="14306" y="20868"/>
                  <a:pt x="14335" y="20868"/>
                </a:cubicBezTo>
                <a:cubicBezTo>
                  <a:pt x="14364" y="20868"/>
                  <a:pt x="14388" y="20823"/>
                  <a:pt x="14388" y="20765"/>
                </a:cubicBezTo>
                <a:lnTo>
                  <a:pt x="14388" y="20545"/>
                </a:lnTo>
                <a:cubicBezTo>
                  <a:pt x="14388" y="20488"/>
                  <a:pt x="14364" y="20441"/>
                  <a:pt x="14335" y="20441"/>
                </a:cubicBezTo>
                <a:close/>
                <a:moveTo>
                  <a:pt x="15185" y="20441"/>
                </a:moveTo>
                <a:cubicBezTo>
                  <a:pt x="15156" y="20441"/>
                  <a:pt x="15132" y="20488"/>
                  <a:pt x="15132" y="20545"/>
                </a:cubicBezTo>
                <a:lnTo>
                  <a:pt x="15132" y="20765"/>
                </a:lnTo>
                <a:cubicBezTo>
                  <a:pt x="15132" y="20823"/>
                  <a:pt x="15156" y="20868"/>
                  <a:pt x="15185" y="20868"/>
                </a:cubicBezTo>
                <a:cubicBezTo>
                  <a:pt x="15214" y="20868"/>
                  <a:pt x="15237" y="20823"/>
                  <a:pt x="15237" y="20765"/>
                </a:cubicBezTo>
                <a:lnTo>
                  <a:pt x="15237" y="20545"/>
                </a:lnTo>
                <a:cubicBezTo>
                  <a:pt x="15237" y="20488"/>
                  <a:pt x="15214" y="20441"/>
                  <a:pt x="15185" y="20441"/>
                </a:cubicBezTo>
                <a:close/>
                <a:moveTo>
                  <a:pt x="15500" y="20441"/>
                </a:moveTo>
                <a:cubicBezTo>
                  <a:pt x="15470" y="20441"/>
                  <a:pt x="15447" y="20488"/>
                  <a:pt x="15447" y="20545"/>
                </a:cubicBezTo>
                <a:lnTo>
                  <a:pt x="15447" y="20765"/>
                </a:lnTo>
                <a:cubicBezTo>
                  <a:pt x="15447" y="20823"/>
                  <a:pt x="15470" y="20868"/>
                  <a:pt x="15500" y="20868"/>
                </a:cubicBezTo>
                <a:cubicBezTo>
                  <a:pt x="15529" y="20868"/>
                  <a:pt x="15551" y="20823"/>
                  <a:pt x="15551" y="20765"/>
                </a:cubicBezTo>
                <a:lnTo>
                  <a:pt x="15551" y="20545"/>
                </a:lnTo>
                <a:cubicBezTo>
                  <a:pt x="15551" y="20488"/>
                  <a:pt x="15529" y="20441"/>
                  <a:pt x="15500" y="20441"/>
                </a:cubicBezTo>
                <a:close/>
                <a:moveTo>
                  <a:pt x="16349" y="20441"/>
                </a:moveTo>
                <a:cubicBezTo>
                  <a:pt x="16320" y="20441"/>
                  <a:pt x="16296" y="20488"/>
                  <a:pt x="16296" y="20545"/>
                </a:cubicBezTo>
                <a:lnTo>
                  <a:pt x="16296" y="20765"/>
                </a:lnTo>
                <a:cubicBezTo>
                  <a:pt x="16296" y="20823"/>
                  <a:pt x="16320" y="20868"/>
                  <a:pt x="16349" y="20868"/>
                </a:cubicBezTo>
                <a:cubicBezTo>
                  <a:pt x="16378" y="20868"/>
                  <a:pt x="16401" y="20823"/>
                  <a:pt x="16401" y="20765"/>
                </a:cubicBezTo>
                <a:lnTo>
                  <a:pt x="16401" y="20545"/>
                </a:lnTo>
                <a:cubicBezTo>
                  <a:pt x="16401" y="20488"/>
                  <a:pt x="16378" y="20441"/>
                  <a:pt x="16349" y="20441"/>
                </a:cubicBezTo>
                <a:close/>
                <a:moveTo>
                  <a:pt x="16663" y="20441"/>
                </a:moveTo>
                <a:cubicBezTo>
                  <a:pt x="16634" y="20441"/>
                  <a:pt x="16611" y="20488"/>
                  <a:pt x="16611" y="20545"/>
                </a:cubicBezTo>
                <a:lnTo>
                  <a:pt x="16611" y="20765"/>
                </a:lnTo>
                <a:cubicBezTo>
                  <a:pt x="16611" y="20823"/>
                  <a:pt x="16634" y="20868"/>
                  <a:pt x="16663" y="20868"/>
                </a:cubicBezTo>
                <a:cubicBezTo>
                  <a:pt x="16692" y="20868"/>
                  <a:pt x="16716" y="20823"/>
                  <a:pt x="16716" y="20765"/>
                </a:cubicBezTo>
                <a:lnTo>
                  <a:pt x="16716" y="20545"/>
                </a:lnTo>
                <a:cubicBezTo>
                  <a:pt x="16716" y="20488"/>
                  <a:pt x="16692" y="20441"/>
                  <a:pt x="16663" y="20441"/>
                </a:cubicBezTo>
                <a:close/>
                <a:moveTo>
                  <a:pt x="17512" y="20441"/>
                </a:moveTo>
                <a:cubicBezTo>
                  <a:pt x="17483" y="20441"/>
                  <a:pt x="17459" y="20488"/>
                  <a:pt x="17459" y="20545"/>
                </a:cubicBezTo>
                <a:lnTo>
                  <a:pt x="17459" y="20765"/>
                </a:lnTo>
                <a:cubicBezTo>
                  <a:pt x="17459" y="20823"/>
                  <a:pt x="17483" y="20868"/>
                  <a:pt x="17512" y="20868"/>
                </a:cubicBezTo>
                <a:cubicBezTo>
                  <a:pt x="17541" y="20868"/>
                  <a:pt x="17565" y="20823"/>
                  <a:pt x="17565" y="20765"/>
                </a:cubicBezTo>
                <a:lnTo>
                  <a:pt x="17565" y="20545"/>
                </a:lnTo>
                <a:cubicBezTo>
                  <a:pt x="17565" y="20488"/>
                  <a:pt x="17541" y="20441"/>
                  <a:pt x="17512" y="20441"/>
                </a:cubicBezTo>
                <a:close/>
                <a:moveTo>
                  <a:pt x="17827" y="20441"/>
                </a:moveTo>
                <a:cubicBezTo>
                  <a:pt x="17798" y="20441"/>
                  <a:pt x="17774" y="20488"/>
                  <a:pt x="17774" y="20545"/>
                </a:cubicBezTo>
                <a:lnTo>
                  <a:pt x="17774" y="20765"/>
                </a:lnTo>
                <a:cubicBezTo>
                  <a:pt x="17774" y="20823"/>
                  <a:pt x="17798" y="20868"/>
                  <a:pt x="17827" y="20868"/>
                </a:cubicBezTo>
                <a:cubicBezTo>
                  <a:pt x="17856" y="20868"/>
                  <a:pt x="17880" y="20823"/>
                  <a:pt x="17880" y="20765"/>
                </a:cubicBezTo>
                <a:lnTo>
                  <a:pt x="17880" y="20545"/>
                </a:lnTo>
                <a:cubicBezTo>
                  <a:pt x="17880" y="20488"/>
                  <a:pt x="17856" y="20441"/>
                  <a:pt x="17827" y="20441"/>
                </a:cubicBezTo>
                <a:close/>
                <a:moveTo>
                  <a:pt x="18677" y="20441"/>
                </a:moveTo>
                <a:cubicBezTo>
                  <a:pt x="18648" y="20441"/>
                  <a:pt x="18624" y="20488"/>
                  <a:pt x="18624" y="20545"/>
                </a:cubicBezTo>
                <a:lnTo>
                  <a:pt x="18624" y="20765"/>
                </a:lnTo>
                <a:cubicBezTo>
                  <a:pt x="18624" y="20823"/>
                  <a:pt x="18648" y="20868"/>
                  <a:pt x="18677" y="20868"/>
                </a:cubicBezTo>
                <a:cubicBezTo>
                  <a:pt x="18706" y="20868"/>
                  <a:pt x="18730" y="20823"/>
                  <a:pt x="18730" y="20765"/>
                </a:cubicBezTo>
                <a:lnTo>
                  <a:pt x="18730" y="20545"/>
                </a:lnTo>
                <a:cubicBezTo>
                  <a:pt x="18730" y="20488"/>
                  <a:pt x="18706" y="20441"/>
                  <a:pt x="18677" y="20441"/>
                </a:cubicBezTo>
                <a:close/>
                <a:moveTo>
                  <a:pt x="18991" y="20441"/>
                </a:moveTo>
                <a:cubicBezTo>
                  <a:pt x="18962" y="20441"/>
                  <a:pt x="18938" y="20488"/>
                  <a:pt x="18938" y="20545"/>
                </a:cubicBezTo>
                <a:lnTo>
                  <a:pt x="18938" y="20765"/>
                </a:lnTo>
                <a:cubicBezTo>
                  <a:pt x="18938" y="20823"/>
                  <a:pt x="18962" y="20868"/>
                  <a:pt x="18991" y="20868"/>
                </a:cubicBezTo>
                <a:cubicBezTo>
                  <a:pt x="19020" y="20868"/>
                  <a:pt x="19044" y="20823"/>
                  <a:pt x="19044" y="20765"/>
                </a:cubicBezTo>
                <a:lnTo>
                  <a:pt x="19044" y="20545"/>
                </a:lnTo>
                <a:cubicBezTo>
                  <a:pt x="19044" y="20488"/>
                  <a:pt x="19020" y="20441"/>
                  <a:pt x="18991" y="20441"/>
                </a:cubicBezTo>
                <a:close/>
                <a:moveTo>
                  <a:pt x="19841" y="20441"/>
                </a:moveTo>
                <a:cubicBezTo>
                  <a:pt x="19812" y="20441"/>
                  <a:pt x="19788" y="20488"/>
                  <a:pt x="19788" y="20545"/>
                </a:cubicBezTo>
                <a:lnTo>
                  <a:pt x="19788" y="20765"/>
                </a:lnTo>
                <a:cubicBezTo>
                  <a:pt x="19788" y="20823"/>
                  <a:pt x="19812" y="20868"/>
                  <a:pt x="19841" y="20868"/>
                </a:cubicBezTo>
                <a:cubicBezTo>
                  <a:pt x="19870" y="20868"/>
                  <a:pt x="19894" y="20823"/>
                  <a:pt x="19894" y="20765"/>
                </a:cubicBezTo>
                <a:lnTo>
                  <a:pt x="19894" y="20545"/>
                </a:lnTo>
                <a:cubicBezTo>
                  <a:pt x="19894" y="20488"/>
                  <a:pt x="19870" y="20441"/>
                  <a:pt x="19841" y="20441"/>
                </a:cubicBezTo>
                <a:close/>
                <a:moveTo>
                  <a:pt x="20155" y="20441"/>
                </a:moveTo>
                <a:cubicBezTo>
                  <a:pt x="20126" y="20441"/>
                  <a:pt x="20102" y="20488"/>
                  <a:pt x="20102" y="20545"/>
                </a:cubicBezTo>
                <a:lnTo>
                  <a:pt x="20102" y="20765"/>
                </a:lnTo>
                <a:cubicBezTo>
                  <a:pt x="20102" y="20823"/>
                  <a:pt x="20126" y="20868"/>
                  <a:pt x="20155" y="20868"/>
                </a:cubicBezTo>
                <a:cubicBezTo>
                  <a:pt x="20184" y="20868"/>
                  <a:pt x="20207" y="20823"/>
                  <a:pt x="20207" y="20765"/>
                </a:cubicBezTo>
                <a:lnTo>
                  <a:pt x="20207" y="20545"/>
                </a:lnTo>
                <a:cubicBezTo>
                  <a:pt x="20207" y="20488"/>
                  <a:pt x="20184" y="20441"/>
                  <a:pt x="20155" y="20441"/>
                </a:cubicBezTo>
                <a:close/>
                <a:moveTo>
                  <a:pt x="21004" y="20441"/>
                </a:moveTo>
                <a:cubicBezTo>
                  <a:pt x="20975" y="20441"/>
                  <a:pt x="20952" y="20488"/>
                  <a:pt x="20952" y="20545"/>
                </a:cubicBezTo>
                <a:lnTo>
                  <a:pt x="20952" y="20765"/>
                </a:lnTo>
                <a:cubicBezTo>
                  <a:pt x="20952" y="20823"/>
                  <a:pt x="20975" y="20868"/>
                  <a:pt x="21004" y="20868"/>
                </a:cubicBezTo>
                <a:cubicBezTo>
                  <a:pt x="21033" y="20868"/>
                  <a:pt x="21057" y="20823"/>
                  <a:pt x="21057" y="20765"/>
                </a:cubicBezTo>
                <a:lnTo>
                  <a:pt x="21057" y="20545"/>
                </a:lnTo>
                <a:cubicBezTo>
                  <a:pt x="21057" y="20488"/>
                  <a:pt x="21033" y="20441"/>
                  <a:pt x="21004" y="20441"/>
                </a:cubicBezTo>
                <a:close/>
                <a:moveTo>
                  <a:pt x="21319" y="20441"/>
                </a:moveTo>
                <a:cubicBezTo>
                  <a:pt x="21289" y="20441"/>
                  <a:pt x="21267" y="20488"/>
                  <a:pt x="21267" y="20545"/>
                </a:cubicBezTo>
                <a:lnTo>
                  <a:pt x="21267" y="20765"/>
                </a:lnTo>
                <a:cubicBezTo>
                  <a:pt x="21267" y="20823"/>
                  <a:pt x="21289" y="20868"/>
                  <a:pt x="21319" y="20868"/>
                </a:cubicBezTo>
                <a:cubicBezTo>
                  <a:pt x="21348" y="20868"/>
                  <a:pt x="21372" y="20823"/>
                  <a:pt x="21372" y="20765"/>
                </a:cubicBezTo>
                <a:lnTo>
                  <a:pt x="21372" y="20545"/>
                </a:lnTo>
                <a:cubicBezTo>
                  <a:pt x="21372" y="20488"/>
                  <a:pt x="21348" y="20441"/>
                  <a:pt x="21319" y="20441"/>
                </a:cubicBezTo>
                <a:close/>
                <a:moveTo>
                  <a:pt x="281" y="21171"/>
                </a:moveTo>
                <a:cubicBezTo>
                  <a:pt x="252" y="21171"/>
                  <a:pt x="228" y="21218"/>
                  <a:pt x="228" y="21275"/>
                </a:cubicBezTo>
                <a:lnTo>
                  <a:pt x="228" y="21495"/>
                </a:lnTo>
                <a:cubicBezTo>
                  <a:pt x="228" y="21553"/>
                  <a:pt x="252" y="21600"/>
                  <a:pt x="281" y="21600"/>
                </a:cubicBezTo>
                <a:cubicBezTo>
                  <a:pt x="311" y="21600"/>
                  <a:pt x="334" y="21553"/>
                  <a:pt x="334" y="21495"/>
                </a:cubicBezTo>
                <a:lnTo>
                  <a:pt x="334" y="21275"/>
                </a:lnTo>
                <a:cubicBezTo>
                  <a:pt x="334" y="21218"/>
                  <a:pt x="311" y="21171"/>
                  <a:pt x="281" y="21171"/>
                </a:cubicBezTo>
                <a:close/>
                <a:moveTo>
                  <a:pt x="596" y="21171"/>
                </a:moveTo>
                <a:cubicBezTo>
                  <a:pt x="567" y="21171"/>
                  <a:pt x="543" y="21218"/>
                  <a:pt x="543" y="21275"/>
                </a:cubicBezTo>
                <a:lnTo>
                  <a:pt x="543" y="21495"/>
                </a:lnTo>
                <a:cubicBezTo>
                  <a:pt x="543" y="21553"/>
                  <a:pt x="567" y="21600"/>
                  <a:pt x="596" y="21600"/>
                </a:cubicBezTo>
                <a:cubicBezTo>
                  <a:pt x="625" y="21600"/>
                  <a:pt x="649" y="21553"/>
                  <a:pt x="649" y="21495"/>
                </a:cubicBezTo>
                <a:lnTo>
                  <a:pt x="649" y="21275"/>
                </a:lnTo>
                <a:cubicBezTo>
                  <a:pt x="649" y="21218"/>
                  <a:pt x="625" y="21171"/>
                  <a:pt x="596" y="21171"/>
                </a:cubicBezTo>
                <a:close/>
                <a:moveTo>
                  <a:pt x="1446" y="21171"/>
                </a:moveTo>
                <a:cubicBezTo>
                  <a:pt x="1417" y="21171"/>
                  <a:pt x="1393" y="21218"/>
                  <a:pt x="1393" y="21275"/>
                </a:cubicBezTo>
                <a:lnTo>
                  <a:pt x="1393" y="21495"/>
                </a:lnTo>
                <a:cubicBezTo>
                  <a:pt x="1393" y="21553"/>
                  <a:pt x="1417" y="21600"/>
                  <a:pt x="1446" y="21600"/>
                </a:cubicBezTo>
                <a:cubicBezTo>
                  <a:pt x="1475" y="21600"/>
                  <a:pt x="1499" y="21553"/>
                  <a:pt x="1499" y="21495"/>
                </a:cubicBezTo>
                <a:lnTo>
                  <a:pt x="1499" y="21275"/>
                </a:lnTo>
                <a:cubicBezTo>
                  <a:pt x="1499" y="21218"/>
                  <a:pt x="1475" y="21171"/>
                  <a:pt x="1446" y="21171"/>
                </a:cubicBezTo>
                <a:close/>
                <a:moveTo>
                  <a:pt x="1760" y="21171"/>
                </a:moveTo>
                <a:cubicBezTo>
                  <a:pt x="1731" y="21171"/>
                  <a:pt x="1707" y="21218"/>
                  <a:pt x="1707" y="21275"/>
                </a:cubicBezTo>
                <a:lnTo>
                  <a:pt x="1707" y="21495"/>
                </a:lnTo>
                <a:cubicBezTo>
                  <a:pt x="1707" y="21553"/>
                  <a:pt x="1731" y="21600"/>
                  <a:pt x="1760" y="21600"/>
                </a:cubicBezTo>
                <a:cubicBezTo>
                  <a:pt x="1789" y="21600"/>
                  <a:pt x="1813" y="21553"/>
                  <a:pt x="1813" y="21495"/>
                </a:cubicBezTo>
                <a:lnTo>
                  <a:pt x="1813" y="21275"/>
                </a:lnTo>
                <a:cubicBezTo>
                  <a:pt x="1813" y="21218"/>
                  <a:pt x="1789" y="21171"/>
                  <a:pt x="1760" y="21171"/>
                </a:cubicBezTo>
                <a:close/>
                <a:moveTo>
                  <a:pt x="2610" y="21171"/>
                </a:moveTo>
                <a:cubicBezTo>
                  <a:pt x="2581" y="21171"/>
                  <a:pt x="2557" y="21218"/>
                  <a:pt x="2557" y="21275"/>
                </a:cubicBezTo>
                <a:lnTo>
                  <a:pt x="2557" y="21495"/>
                </a:lnTo>
                <a:cubicBezTo>
                  <a:pt x="2557" y="21553"/>
                  <a:pt x="2581" y="21600"/>
                  <a:pt x="2610" y="21600"/>
                </a:cubicBezTo>
                <a:cubicBezTo>
                  <a:pt x="2639" y="21600"/>
                  <a:pt x="2662" y="21553"/>
                  <a:pt x="2662" y="21495"/>
                </a:cubicBezTo>
                <a:lnTo>
                  <a:pt x="2662" y="21275"/>
                </a:lnTo>
                <a:cubicBezTo>
                  <a:pt x="2662" y="21218"/>
                  <a:pt x="2639" y="21171"/>
                  <a:pt x="2610" y="21171"/>
                </a:cubicBezTo>
                <a:close/>
                <a:moveTo>
                  <a:pt x="2924" y="21171"/>
                </a:moveTo>
                <a:cubicBezTo>
                  <a:pt x="2895" y="21171"/>
                  <a:pt x="2871" y="21218"/>
                  <a:pt x="2871" y="21275"/>
                </a:cubicBezTo>
                <a:lnTo>
                  <a:pt x="2871" y="21495"/>
                </a:lnTo>
                <a:cubicBezTo>
                  <a:pt x="2871" y="21553"/>
                  <a:pt x="2895" y="21600"/>
                  <a:pt x="2924" y="21600"/>
                </a:cubicBezTo>
                <a:cubicBezTo>
                  <a:pt x="2954" y="21600"/>
                  <a:pt x="2976" y="21553"/>
                  <a:pt x="2976" y="21495"/>
                </a:cubicBezTo>
                <a:lnTo>
                  <a:pt x="2976" y="21275"/>
                </a:lnTo>
                <a:cubicBezTo>
                  <a:pt x="2976" y="21218"/>
                  <a:pt x="2954" y="21171"/>
                  <a:pt x="2924" y="21171"/>
                </a:cubicBezTo>
                <a:close/>
                <a:moveTo>
                  <a:pt x="3773" y="21171"/>
                </a:moveTo>
                <a:cubicBezTo>
                  <a:pt x="3744" y="21171"/>
                  <a:pt x="3721" y="21218"/>
                  <a:pt x="3721" y="21275"/>
                </a:cubicBezTo>
                <a:lnTo>
                  <a:pt x="3721" y="21495"/>
                </a:lnTo>
                <a:cubicBezTo>
                  <a:pt x="3721" y="21553"/>
                  <a:pt x="3744" y="21600"/>
                  <a:pt x="3773" y="21600"/>
                </a:cubicBezTo>
                <a:cubicBezTo>
                  <a:pt x="3802" y="21600"/>
                  <a:pt x="3826" y="21553"/>
                  <a:pt x="3826" y="21495"/>
                </a:cubicBezTo>
                <a:lnTo>
                  <a:pt x="3826" y="21275"/>
                </a:lnTo>
                <a:cubicBezTo>
                  <a:pt x="3826" y="21218"/>
                  <a:pt x="3802" y="21171"/>
                  <a:pt x="3773" y="21171"/>
                </a:cubicBezTo>
                <a:close/>
                <a:moveTo>
                  <a:pt x="4088" y="21171"/>
                </a:moveTo>
                <a:cubicBezTo>
                  <a:pt x="4058" y="21171"/>
                  <a:pt x="4035" y="21218"/>
                  <a:pt x="4035" y="21275"/>
                </a:cubicBezTo>
                <a:lnTo>
                  <a:pt x="4035" y="21495"/>
                </a:lnTo>
                <a:cubicBezTo>
                  <a:pt x="4035" y="21553"/>
                  <a:pt x="4058" y="21600"/>
                  <a:pt x="4088" y="21600"/>
                </a:cubicBezTo>
                <a:cubicBezTo>
                  <a:pt x="4117" y="21600"/>
                  <a:pt x="4141" y="21553"/>
                  <a:pt x="4141" y="21495"/>
                </a:cubicBezTo>
                <a:lnTo>
                  <a:pt x="4141" y="21275"/>
                </a:lnTo>
                <a:cubicBezTo>
                  <a:pt x="4141" y="21218"/>
                  <a:pt x="4117" y="21171"/>
                  <a:pt x="4088" y="21171"/>
                </a:cubicBezTo>
                <a:close/>
                <a:moveTo>
                  <a:pt x="4937" y="21171"/>
                </a:moveTo>
                <a:cubicBezTo>
                  <a:pt x="4908" y="21171"/>
                  <a:pt x="4884" y="21218"/>
                  <a:pt x="4884" y="21275"/>
                </a:cubicBezTo>
                <a:lnTo>
                  <a:pt x="4884" y="21495"/>
                </a:lnTo>
                <a:cubicBezTo>
                  <a:pt x="4884" y="21553"/>
                  <a:pt x="4908" y="21600"/>
                  <a:pt x="4937" y="21600"/>
                </a:cubicBezTo>
                <a:cubicBezTo>
                  <a:pt x="4966" y="21600"/>
                  <a:pt x="4990" y="21553"/>
                  <a:pt x="4990" y="21495"/>
                </a:cubicBezTo>
                <a:lnTo>
                  <a:pt x="4990" y="21275"/>
                </a:lnTo>
                <a:cubicBezTo>
                  <a:pt x="4990" y="21218"/>
                  <a:pt x="4966" y="21171"/>
                  <a:pt x="4937" y="21171"/>
                </a:cubicBezTo>
                <a:close/>
                <a:moveTo>
                  <a:pt x="5252" y="21171"/>
                </a:moveTo>
                <a:cubicBezTo>
                  <a:pt x="5223" y="21171"/>
                  <a:pt x="5199" y="21218"/>
                  <a:pt x="5199" y="21275"/>
                </a:cubicBezTo>
                <a:lnTo>
                  <a:pt x="5199" y="21495"/>
                </a:lnTo>
                <a:cubicBezTo>
                  <a:pt x="5199" y="21553"/>
                  <a:pt x="5223" y="21600"/>
                  <a:pt x="5252" y="21600"/>
                </a:cubicBezTo>
                <a:cubicBezTo>
                  <a:pt x="5281" y="21600"/>
                  <a:pt x="5305" y="21553"/>
                  <a:pt x="5305" y="21495"/>
                </a:cubicBezTo>
                <a:lnTo>
                  <a:pt x="5305" y="21275"/>
                </a:lnTo>
                <a:cubicBezTo>
                  <a:pt x="5305" y="21218"/>
                  <a:pt x="5281" y="21171"/>
                  <a:pt x="5252" y="21171"/>
                </a:cubicBezTo>
                <a:close/>
                <a:moveTo>
                  <a:pt x="6102" y="21171"/>
                </a:moveTo>
                <a:cubicBezTo>
                  <a:pt x="6072" y="21171"/>
                  <a:pt x="6049" y="21218"/>
                  <a:pt x="6049" y="21275"/>
                </a:cubicBezTo>
                <a:lnTo>
                  <a:pt x="6049" y="21495"/>
                </a:lnTo>
                <a:cubicBezTo>
                  <a:pt x="6049" y="21553"/>
                  <a:pt x="6072" y="21600"/>
                  <a:pt x="6102" y="21600"/>
                </a:cubicBezTo>
                <a:cubicBezTo>
                  <a:pt x="6131" y="21600"/>
                  <a:pt x="6155" y="21553"/>
                  <a:pt x="6155" y="21495"/>
                </a:cubicBezTo>
                <a:lnTo>
                  <a:pt x="6155" y="21275"/>
                </a:lnTo>
                <a:cubicBezTo>
                  <a:pt x="6155" y="21218"/>
                  <a:pt x="6131" y="21171"/>
                  <a:pt x="6102" y="21171"/>
                </a:cubicBezTo>
                <a:close/>
                <a:moveTo>
                  <a:pt x="6416" y="21171"/>
                </a:moveTo>
                <a:cubicBezTo>
                  <a:pt x="6387" y="21171"/>
                  <a:pt x="6363" y="21218"/>
                  <a:pt x="6363" y="21275"/>
                </a:cubicBezTo>
                <a:lnTo>
                  <a:pt x="6363" y="21495"/>
                </a:lnTo>
                <a:cubicBezTo>
                  <a:pt x="6363" y="21553"/>
                  <a:pt x="6387" y="21600"/>
                  <a:pt x="6416" y="21600"/>
                </a:cubicBezTo>
                <a:cubicBezTo>
                  <a:pt x="6445" y="21600"/>
                  <a:pt x="6469" y="21553"/>
                  <a:pt x="6469" y="21495"/>
                </a:cubicBezTo>
                <a:lnTo>
                  <a:pt x="6469" y="21275"/>
                </a:lnTo>
                <a:cubicBezTo>
                  <a:pt x="6469" y="21218"/>
                  <a:pt x="6445" y="21171"/>
                  <a:pt x="6416" y="21171"/>
                </a:cubicBezTo>
                <a:close/>
                <a:moveTo>
                  <a:pt x="7266" y="21171"/>
                </a:moveTo>
                <a:cubicBezTo>
                  <a:pt x="7237" y="21171"/>
                  <a:pt x="7213" y="21218"/>
                  <a:pt x="7213" y="21275"/>
                </a:cubicBezTo>
                <a:lnTo>
                  <a:pt x="7213" y="21495"/>
                </a:lnTo>
                <a:cubicBezTo>
                  <a:pt x="7213" y="21553"/>
                  <a:pt x="7237" y="21600"/>
                  <a:pt x="7266" y="21600"/>
                </a:cubicBezTo>
                <a:cubicBezTo>
                  <a:pt x="7295" y="21600"/>
                  <a:pt x="7318" y="21553"/>
                  <a:pt x="7318" y="21495"/>
                </a:cubicBezTo>
                <a:lnTo>
                  <a:pt x="7318" y="21275"/>
                </a:lnTo>
                <a:cubicBezTo>
                  <a:pt x="7318" y="21218"/>
                  <a:pt x="7295" y="21171"/>
                  <a:pt x="7266" y="21171"/>
                </a:cubicBezTo>
                <a:close/>
                <a:moveTo>
                  <a:pt x="7580" y="21171"/>
                </a:moveTo>
                <a:cubicBezTo>
                  <a:pt x="7551" y="21171"/>
                  <a:pt x="7527" y="21218"/>
                  <a:pt x="7527" y="21275"/>
                </a:cubicBezTo>
                <a:lnTo>
                  <a:pt x="7527" y="21495"/>
                </a:lnTo>
                <a:cubicBezTo>
                  <a:pt x="7527" y="21553"/>
                  <a:pt x="7551" y="21600"/>
                  <a:pt x="7580" y="21600"/>
                </a:cubicBezTo>
                <a:cubicBezTo>
                  <a:pt x="7609" y="21600"/>
                  <a:pt x="7632" y="21553"/>
                  <a:pt x="7632" y="21495"/>
                </a:cubicBezTo>
                <a:lnTo>
                  <a:pt x="7632" y="21275"/>
                </a:lnTo>
                <a:cubicBezTo>
                  <a:pt x="7632" y="21218"/>
                  <a:pt x="7609" y="21171"/>
                  <a:pt x="7580" y="21171"/>
                </a:cubicBezTo>
                <a:close/>
                <a:moveTo>
                  <a:pt x="8429" y="21171"/>
                </a:moveTo>
                <a:cubicBezTo>
                  <a:pt x="8400" y="21171"/>
                  <a:pt x="8377" y="21218"/>
                  <a:pt x="8377" y="21275"/>
                </a:cubicBezTo>
                <a:lnTo>
                  <a:pt x="8377" y="21495"/>
                </a:lnTo>
                <a:cubicBezTo>
                  <a:pt x="8377" y="21553"/>
                  <a:pt x="8400" y="21600"/>
                  <a:pt x="8429" y="21600"/>
                </a:cubicBezTo>
                <a:cubicBezTo>
                  <a:pt x="8458" y="21600"/>
                  <a:pt x="8482" y="21553"/>
                  <a:pt x="8482" y="21495"/>
                </a:cubicBezTo>
                <a:lnTo>
                  <a:pt x="8482" y="21275"/>
                </a:lnTo>
                <a:cubicBezTo>
                  <a:pt x="8482" y="21218"/>
                  <a:pt x="8458" y="21171"/>
                  <a:pt x="8429" y="21171"/>
                </a:cubicBezTo>
                <a:close/>
                <a:moveTo>
                  <a:pt x="8744" y="21171"/>
                </a:moveTo>
                <a:cubicBezTo>
                  <a:pt x="8714" y="21171"/>
                  <a:pt x="8691" y="21218"/>
                  <a:pt x="8691" y="21275"/>
                </a:cubicBezTo>
                <a:lnTo>
                  <a:pt x="8691" y="21495"/>
                </a:lnTo>
                <a:cubicBezTo>
                  <a:pt x="8691" y="21553"/>
                  <a:pt x="8714" y="21600"/>
                  <a:pt x="8744" y="21600"/>
                </a:cubicBezTo>
                <a:cubicBezTo>
                  <a:pt x="8773" y="21600"/>
                  <a:pt x="8796" y="21553"/>
                  <a:pt x="8796" y="21495"/>
                </a:cubicBezTo>
                <a:lnTo>
                  <a:pt x="8796" y="21275"/>
                </a:lnTo>
                <a:cubicBezTo>
                  <a:pt x="8796" y="21218"/>
                  <a:pt x="8773" y="21171"/>
                  <a:pt x="8744" y="21171"/>
                </a:cubicBezTo>
                <a:close/>
                <a:moveTo>
                  <a:pt x="9593" y="21171"/>
                </a:moveTo>
                <a:cubicBezTo>
                  <a:pt x="9564" y="21171"/>
                  <a:pt x="9540" y="21218"/>
                  <a:pt x="9540" y="21275"/>
                </a:cubicBezTo>
                <a:lnTo>
                  <a:pt x="9540" y="21495"/>
                </a:lnTo>
                <a:cubicBezTo>
                  <a:pt x="9540" y="21553"/>
                  <a:pt x="9564" y="21600"/>
                  <a:pt x="9593" y="21600"/>
                </a:cubicBezTo>
                <a:cubicBezTo>
                  <a:pt x="9622" y="21600"/>
                  <a:pt x="9646" y="21553"/>
                  <a:pt x="9646" y="21495"/>
                </a:cubicBezTo>
                <a:lnTo>
                  <a:pt x="9646" y="21275"/>
                </a:lnTo>
                <a:cubicBezTo>
                  <a:pt x="9646" y="21218"/>
                  <a:pt x="9622" y="21171"/>
                  <a:pt x="9593" y="21171"/>
                </a:cubicBezTo>
                <a:close/>
                <a:moveTo>
                  <a:pt x="9908" y="21171"/>
                </a:moveTo>
                <a:cubicBezTo>
                  <a:pt x="9879" y="21171"/>
                  <a:pt x="9855" y="21218"/>
                  <a:pt x="9855" y="21275"/>
                </a:cubicBezTo>
                <a:lnTo>
                  <a:pt x="9855" y="21495"/>
                </a:lnTo>
                <a:cubicBezTo>
                  <a:pt x="9855" y="21553"/>
                  <a:pt x="9879" y="21600"/>
                  <a:pt x="9908" y="21600"/>
                </a:cubicBezTo>
                <a:cubicBezTo>
                  <a:pt x="9937" y="21600"/>
                  <a:pt x="9961" y="21553"/>
                  <a:pt x="9961" y="21495"/>
                </a:cubicBezTo>
                <a:lnTo>
                  <a:pt x="9961" y="21275"/>
                </a:lnTo>
                <a:cubicBezTo>
                  <a:pt x="9961" y="21218"/>
                  <a:pt x="9937" y="21171"/>
                  <a:pt x="9908" y="21171"/>
                </a:cubicBezTo>
                <a:close/>
                <a:moveTo>
                  <a:pt x="10758" y="21171"/>
                </a:moveTo>
                <a:cubicBezTo>
                  <a:pt x="10728" y="21171"/>
                  <a:pt x="10705" y="21218"/>
                  <a:pt x="10705" y="21275"/>
                </a:cubicBezTo>
                <a:lnTo>
                  <a:pt x="10705" y="21495"/>
                </a:lnTo>
                <a:cubicBezTo>
                  <a:pt x="10705" y="21553"/>
                  <a:pt x="10728" y="21600"/>
                  <a:pt x="10758" y="21600"/>
                </a:cubicBezTo>
                <a:cubicBezTo>
                  <a:pt x="10787" y="21600"/>
                  <a:pt x="10810" y="21553"/>
                  <a:pt x="10810" y="21495"/>
                </a:cubicBezTo>
                <a:lnTo>
                  <a:pt x="10810" y="21275"/>
                </a:lnTo>
                <a:cubicBezTo>
                  <a:pt x="10810" y="21218"/>
                  <a:pt x="10787" y="21171"/>
                  <a:pt x="10758" y="21171"/>
                </a:cubicBezTo>
                <a:close/>
                <a:moveTo>
                  <a:pt x="11072" y="21171"/>
                </a:moveTo>
                <a:cubicBezTo>
                  <a:pt x="11043" y="21171"/>
                  <a:pt x="11019" y="21218"/>
                  <a:pt x="11019" y="21275"/>
                </a:cubicBezTo>
                <a:lnTo>
                  <a:pt x="11019" y="21495"/>
                </a:lnTo>
                <a:cubicBezTo>
                  <a:pt x="11019" y="21553"/>
                  <a:pt x="11043" y="21600"/>
                  <a:pt x="11072" y="21600"/>
                </a:cubicBezTo>
                <a:cubicBezTo>
                  <a:pt x="11101" y="21600"/>
                  <a:pt x="11125" y="21553"/>
                  <a:pt x="11125" y="21495"/>
                </a:cubicBezTo>
                <a:lnTo>
                  <a:pt x="11125" y="21275"/>
                </a:lnTo>
                <a:cubicBezTo>
                  <a:pt x="11125" y="21218"/>
                  <a:pt x="11101" y="21171"/>
                  <a:pt x="11072" y="21171"/>
                </a:cubicBezTo>
                <a:close/>
                <a:moveTo>
                  <a:pt x="11922" y="21171"/>
                </a:moveTo>
                <a:cubicBezTo>
                  <a:pt x="11893" y="21171"/>
                  <a:pt x="11869" y="21218"/>
                  <a:pt x="11869" y="21275"/>
                </a:cubicBezTo>
                <a:lnTo>
                  <a:pt x="11869" y="21495"/>
                </a:lnTo>
                <a:cubicBezTo>
                  <a:pt x="11869" y="21553"/>
                  <a:pt x="11893" y="21600"/>
                  <a:pt x="11922" y="21600"/>
                </a:cubicBezTo>
                <a:cubicBezTo>
                  <a:pt x="11951" y="21600"/>
                  <a:pt x="11974" y="21553"/>
                  <a:pt x="11974" y="21495"/>
                </a:cubicBezTo>
                <a:lnTo>
                  <a:pt x="11974" y="21275"/>
                </a:lnTo>
                <a:cubicBezTo>
                  <a:pt x="11974" y="21218"/>
                  <a:pt x="11951" y="21171"/>
                  <a:pt x="11922" y="21171"/>
                </a:cubicBezTo>
                <a:close/>
                <a:moveTo>
                  <a:pt x="12236" y="21171"/>
                </a:moveTo>
                <a:cubicBezTo>
                  <a:pt x="12207" y="21171"/>
                  <a:pt x="12183" y="21218"/>
                  <a:pt x="12183" y="21275"/>
                </a:cubicBezTo>
                <a:lnTo>
                  <a:pt x="12183" y="21495"/>
                </a:lnTo>
                <a:cubicBezTo>
                  <a:pt x="12183" y="21553"/>
                  <a:pt x="12207" y="21600"/>
                  <a:pt x="12236" y="21600"/>
                </a:cubicBezTo>
                <a:cubicBezTo>
                  <a:pt x="12265" y="21600"/>
                  <a:pt x="12288" y="21553"/>
                  <a:pt x="12288" y="21495"/>
                </a:cubicBezTo>
                <a:lnTo>
                  <a:pt x="12288" y="21275"/>
                </a:lnTo>
                <a:cubicBezTo>
                  <a:pt x="12288" y="21218"/>
                  <a:pt x="12265" y="21171"/>
                  <a:pt x="12236" y="21171"/>
                </a:cubicBezTo>
                <a:close/>
                <a:moveTo>
                  <a:pt x="13085" y="21171"/>
                </a:moveTo>
                <a:cubicBezTo>
                  <a:pt x="13056" y="21171"/>
                  <a:pt x="13032" y="21218"/>
                  <a:pt x="13032" y="21275"/>
                </a:cubicBezTo>
                <a:lnTo>
                  <a:pt x="13032" y="21495"/>
                </a:lnTo>
                <a:cubicBezTo>
                  <a:pt x="13032" y="21553"/>
                  <a:pt x="13056" y="21600"/>
                  <a:pt x="13085" y="21600"/>
                </a:cubicBezTo>
                <a:cubicBezTo>
                  <a:pt x="13114" y="21600"/>
                  <a:pt x="13138" y="21553"/>
                  <a:pt x="13138" y="21495"/>
                </a:cubicBezTo>
                <a:lnTo>
                  <a:pt x="13138" y="21275"/>
                </a:lnTo>
                <a:cubicBezTo>
                  <a:pt x="13138" y="21218"/>
                  <a:pt x="13114" y="21171"/>
                  <a:pt x="13085" y="21171"/>
                </a:cubicBezTo>
                <a:close/>
                <a:moveTo>
                  <a:pt x="13399" y="21171"/>
                </a:moveTo>
                <a:cubicBezTo>
                  <a:pt x="13370" y="21171"/>
                  <a:pt x="13348" y="21218"/>
                  <a:pt x="13348" y="21275"/>
                </a:cubicBezTo>
                <a:lnTo>
                  <a:pt x="13348" y="21495"/>
                </a:lnTo>
                <a:cubicBezTo>
                  <a:pt x="13348" y="21553"/>
                  <a:pt x="13370" y="21600"/>
                  <a:pt x="13399" y="21600"/>
                </a:cubicBezTo>
                <a:cubicBezTo>
                  <a:pt x="13428" y="21600"/>
                  <a:pt x="13452" y="21553"/>
                  <a:pt x="13452" y="21495"/>
                </a:cubicBezTo>
                <a:lnTo>
                  <a:pt x="13452" y="21275"/>
                </a:lnTo>
                <a:cubicBezTo>
                  <a:pt x="13452" y="21218"/>
                  <a:pt x="13428" y="21171"/>
                  <a:pt x="13399" y="21171"/>
                </a:cubicBezTo>
                <a:close/>
                <a:moveTo>
                  <a:pt x="14249" y="21171"/>
                </a:moveTo>
                <a:cubicBezTo>
                  <a:pt x="14220" y="21171"/>
                  <a:pt x="14196" y="21218"/>
                  <a:pt x="14196" y="21275"/>
                </a:cubicBezTo>
                <a:lnTo>
                  <a:pt x="14196" y="21495"/>
                </a:lnTo>
                <a:cubicBezTo>
                  <a:pt x="14196" y="21553"/>
                  <a:pt x="14220" y="21600"/>
                  <a:pt x="14249" y="21600"/>
                </a:cubicBezTo>
                <a:cubicBezTo>
                  <a:pt x="14278" y="21600"/>
                  <a:pt x="14302" y="21553"/>
                  <a:pt x="14302" y="21495"/>
                </a:cubicBezTo>
                <a:lnTo>
                  <a:pt x="14302" y="21275"/>
                </a:lnTo>
                <a:cubicBezTo>
                  <a:pt x="14302" y="21218"/>
                  <a:pt x="14278" y="21171"/>
                  <a:pt x="14249" y="21171"/>
                </a:cubicBezTo>
                <a:close/>
                <a:moveTo>
                  <a:pt x="14564" y="21171"/>
                </a:moveTo>
                <a:cubicBezTo>
                  <a:pt x="14535" y="21171"/>
                  <a:pt x="14511" y="21218"/>
                  <a:pt x="14511" y="21275"/>
                </a:cubicBezTo>
                <a:lnTo>
                  <a:pt x="14511" y="21495"/>
                </a:lnTo>
                <a:cubicBezTo>
                  <a:pt x="14511" y="21553"/>
                  <a:pt x="14535" y="21600"/>
                  <a:pt x="14564" y="21600"/>
                </a:cubicBezTo>
                <a:cubicBezTo>
                  <a:pt x="14593" y="21600"/>
                  <a:pt x="14617" y="21553"/>
                  <a:pt x="14617" y="21495"/>
                </a:cubicBezTo>
                <a:lnTo>
                  <a:pt x="14617" y="21275"/>
                </a:lnTo>
                <a:cubicBezTo>
                  <a:pt x="14617" y="21218"/>
                  <a:pt x="14593" y="21171"/>
                  <a:pt x="14564" y="21171"/>
                </a:cubicBezTo>
                <a:close/>
                <a:moveTo>
                  <a:pt x="15413" y="21171"/>
                </a:moveTo>
                <a:cubicBezTo>
                  <a:pt x="15384" y="21171"/>
                  <a:pt x="15360" y="21218"/>
                  <a:pt x="15360" y="21275"/>
                </a:cubicBezTo>
                <a:lnTo>
                  <a:pt x="15360" y="21495"/>
                </a:lnTo>
                <a:cubicBezTo>
                  <a:pt x="15360" y="21553"/>
                  <a:pt x="15384" y="21600"/>
                  <a:pt x="15413" y="21600"/>
                </a:cubicBezTo>
                <a:cubicBezTo>
                  <a:pt x="15442" y="21600"/>
                  <a:pt x="15465" y="21553"/>
                  <a:pt x="15465" y="21495"/>
                </a:cubicBezTo>
                <a:lnTo>
                  <a:pt x="15465" y="21275"/>
                </a:lnTo>
                <a:cubicBezTo>
                  <a:pt x="15465" y="21218"/>
                  <a:pt x="15442" y="21171"/>
                  <a:pt x="15413" y="21171"/>
                </a:cubicBezTo>
                <a:close/>
                <a:moveTo>
                  <a:pt x="15728" y="21171"/>
                </a:moveTo>
                <a:cubicBezTo>
                  <a:pt x="15699" y="21171"/>
                  <a:pt x="15675" y="21218"/>
                  <a:pt x="15675" y="21275"/>
                </a:cubicBezTo>
                <a:lnTo>
                  <a:pt x="15675" y="21495"/>
                </a:lnTo>
                <a:cubicBezTo>
                  <a:pt x="15675" y="21553"/>
                  <a:pt x="15699" y="21600"/>
                  <a:pt x="15728" y="21600"/>
                </a:cubicBezTo>
                <a:cubicBezTo>
                  <a:pt x="15757" y="21600"/>
                  <a:pt x="15781" y="21553"/>
                  <a:pt x="15781" y="21495"/>
                </a:cubicBezTo>
                <a:lnTo>
                  <a:pt x="15781" y="21275"/>
                </a:lnTo>
                <a:cubicBezTo>
                  <a:pt x="15781" y="21218"/>
                  <a:pt x="15757" y="21171"/>
                  <a:pt x="15728" y="21171"/>
                </a:cubicBezTo>
                <a:close/>
                <a:moveTo>
                  <a:pt x="16578" y="21171"/>
                </a:moveTo>
                <a:cubicBezTo>
                  <a:pt x="16549" y="21171"/>
                  <a:pt x="16525" y="21218"/>
                  <a:pt x="16525" y="21275"/>
                </a:cubicBezTo>
                <a:lnTo>
                  <a:pt x="16525" y="21495"/>
                </a:lnTo>
                <a:cubicBezTo>
                  <a:pt x="16525" y="21553"/>
                  <a:pt x="16549" y="21600"/>
                  <a:pt x="16578" y="21600"/>
                </a:cubicBezTo>
                <a:cubicBezTo>
                  <a:pt x="16607" y="21600"/>
                  <a:pt x="16630" y="21553"/>
                  <a:pt x="16630" y="21495"/>
                </a:cubicBezTo>
                <a:lnTo>
                  <a:pt x="16630" y="21275"/>
                </a:lnTo>
                <a:cubicBezTo>
                  <a:pt x="16630" y="21218"/>
                  <a:pt x="16607" y="21171"/>
                  <a:pt x="16578" y="21171"/>
                </a:cubicBezTo>
                <a:close/>
                <a:moveTo>
                  <a:pt x="16892" y="21171"/>
                </a:moveTo>
                <a:cubicBezTo>
                  <a:pt x="16863" y="21171"/>
                  <a:pt x="16839" y="21218"/>
                  <a:pt x="16839" y="21275"/>
                </a:cubicBezTo>
                <a:lnTo>
                  <a:pt x="16839" y="21495"/>
                </a:lnTo>
                <a:cubicBezTo>
                  <a:pt x="16839" y="21553"/>
                  <a:pt x="16863" y="21600"/>
                  <a:pt x="16892" y="21600"/>
                </a:cubicBezTo>
                <a:cubicBezTo>
                  <a:pt x="16921" y="21600"/>
                  <a:pt x="16944" y="21553"/>
                  <a:pt x="16944" y="21495"/>
                </a:cubicBezTo>
                <a:lnTo>
                  <a:pt x="16944" y="21275"/>
                </a:lnTo>
                <a:cubicBezTo>
                  <a:pt x="16944" y="21218"/>
                  <a:pt x="16921" y="21171"/>
                  <a:pt x="16892" y="21171"/>
                </a:cubicBezTo>
                <a:close/>
                <a:moveTo>
                  <a:pt x="17741" y="21171"/>
                </a:moveTo>
                <a:cubicBezTo>
                  <a:pt x="17712" y="21171"/>
                  <a:pt x="17689" y="21218"/>
                  <a:pt x="17689" y="21275"/>
                </a:cubicBezTo>
                <a:lnTo>
                  <a:pt x="17689" y="21495"/>
                </a:lnTo>
                <a:cubicBezTo>
                  <a:pt x="17689" y="21553"/>
                  <a:pt x="17712" y="21600"/>
                  <a:pt x="17741" y="21600"/>
                </a:cubicBezTo>
                <a:cubicBezTo>
                  <a:pt x="17770" y="21600"/>
                  <a:pt x="17794" y="21553"/>
                  <a:pt x="17794" y="21495"/>
                </a:cubicBezTo>
                <a:lnTo>
                  <a:pt x="17794" y="21275"/>
                </a:lnTo>
                <a:cubicBezTo>
                  <a:pt x="17794" y="21218"/>
                  <a:pt x="17770" y="21171"/>
                  <a:pt x="17741" y="21171"/>
                </a:cubicBezTo>
                <a:close/>
                <a:moveTo>
                  <a:pt x="18055" y="21171"/>
                </a:moveTo>
                <a:cubicBezTo>
                  <a:pt x="18026" y="21171"/>
                  <a:pt x="18002" y="21218"/>
                  <a:pt x="18002" y="21275"/>
                </a:cubicBezTo>
                <a:lnTo>
                  <a:pt x="18002" y="21495"/>
                </a:lnTo>
                <a:cubicBezTo>
                  <a:pt x="18002" y="21553"/>
                  <a:pt x="18026" y="21600"/>
                  <a:pt x="18055" y="21600"/>
                </a:cubicBezTo>
                <a:cubicBezTo>
                  <a:pt x="18085" y="21600"/>
                  <a:pt x="18108" y="21553"/>
                  <a:pt x="18108" y="21495"/>
                </a:cubicBezTo>
                <a:lnTo>
                  <a:pt x="18108" y="21275"/>
                </a:lnTo>
                <a:cubicBezTo>
                  <a:pt x="18108" y="21218"/>
                  <a:pt x="18085" y="21171"/>
                  <a:pt x="18055" y="21171"/>
                </a:cubicBezTo>
                <a:close/>
                <a:moveTo>
                  <a:pt x="18905" y="21171"/>
                </a:moveTo>
                <a:cubicBezTo>
                  <a:pt x="18876" y="21171"/>
                  <a:pt x="18852" y="21218"/>
                  <a:pt x="18852" y="21275"/>
                </a:cubicBezTo>
                <a:lnTo>
                  <a:pt x="18852" y="21495"/>
                </a:lnTo>
                <a:cubicBezTo>
                  <a:pt x="18852" y="21553"/>
                  <a:pt x="18876" y="21600"/>
                  <a:pt x="18905" y="21600"/>
                </a:cubicBezTo>
                <a:cubicBezTo>
                  <a:pt x="18934" y="21600"/>
                  <a:pt x="18958" y="21553"/>
                  <a:pt x="18958" y="21495"/>
                </a:cubicBezTo>
                <a:lnTo>
                  <a:pt x="18958" y="21275"/>
                </a:lnTo>
                <a:cubicBezTo>
                  <a:pt x="18958" y="21218"/>
                  <a:pt x="18934" y="21171"/>
                  <a:pt x="18905" y="21171"/>
                </a:cubicBezTo>
                <a:close/>
                <a:moveTo>
                  <a:pt x="19220" y="21171"/>
                </a:moveTo>
                <a:cubicBezTo>
                  <a:pt x="19191" y="21171"/>
                  <a:pt x="19167" y="21218"/>
                  <a:pt x="19167" y="21275"/>
                </a:cubicBezTo>
                <a:lnTo>
                  <a:pt x="19167" y="21495"/>
                </a:lnTo>
                <a:cubicBezTo>
                  <a:pt x="19167" y="21553"/>
                  <a:pt x="19191" y="21600"/>
                  <a:pt x="19220" y="21600"/>
                </a:cubicBezTo>
                <a:cubicBezTo>
                  <a:pt x="19249" y="21600"/>
                  <a:pt x="19273" y="21553"/>
                  <a:pt x="19273" y="21495"/>
                </a:cubicBezTo>
                <a:lnTo>
                  <a:pt x="19273" y="21275"/>
                </a:lnTo>
                <a:cubicBezTo>
                  <a:pt x="19273" y="21218"/>
                  <a:pt x="19249" y="21171"/>
                  <a:pt x="19220" y="21171"/>
                </a:cubicBezTo>
                <a:close/>
                <a:moveTo>
                  <a:pt x="20069" y="21171"/>
                </a:moveTo>
                <a:cubicBezTo>
                  <a:pt x="20040" y="21171"/>
                  <a:pt x="20016" y="21218"/>
                  <a:pt x="20016" y="21275"/>
                </a:cubicBezTo>
                <a:lnTo>
                  <a:pt x="20016" y="21495"/>
                </a:lnTo>
                <a:cubicBezTo>
                  <a:pt x="20016" y="21553"/>
                  <a:pt x="20040" y="21600"/>
                  <a:pt x="20069" y="21600"/>
                </a:cubicBezTo>
                <a:cubicBezTo>
                  <a:pt x="20099" y="21600"/>
                  <a:pt x="20122" y="21553"/>
                  <a:pt x="20122" y="21495"/>
                </a:cubicBezTo>
                <a:lnTo>
                  <a:pt x="20122" y="21275"/>
                </a:lnTo>
                <a:cubicBezTo>
                  <a:pt x="20122" y="21218"/>
                  <a:pt x="20099" y="21171"/>
                  <a:pt x="20069" y="21171"/>
                </a:cubicBezTo>
                <a:close/>
                <a:moveTo>
                  <a:pt x="20384" y="21171"/>
                </a:moveTo>
                <a:cubicBezTo>
                  <a:pt x="20355" y="21171"/>
                  <a:pt x="20331" y="21218"/>
                  <a:pt x="20331" y="21275"/>
                </a:cubicBezTo>
                <a:lnTo>
                  <a:pt x="20331" y="21495"/>
                </a:lnTo>
                <a:cubicBezTo>
                  <a:pt x="20331" y="21553"/>
                  <a:pt x="20355" y="21600"/>
                  <a:pt x="20384" y="21600"/>
                </a:cubicBezTo>
                <a:cubicBezTo>
                  <a:pt x="20413" y="21600"/>
                  <a:pt x="20436" y="21553"/>
                  <a:pt x="20436" y="21495"/>
                </a:cubicBezTo>
                <a:lnTo>
                  <a:pt x="20436" y="21275"/>
                </a:lnTo>
                <a:cubicBezTo>
                  <a:pt x="20436" y="21218"/>
                  <a:pt x="20413" y="21171"/>
                  <a:pt x="20384" y="21171"/>
                </a:cubicBezTo>
                <a:close/>
                <a:moveTo>
                  <a:pt x="21234" y="21171"/>
                </a:moveTo>
                <a:cubicBezTo>
                  <a:pt x="21204" y="21171"/>
                  <a:pt x="21181" y="21218"/>
                  <a:pt x="21181" y="21275"/>
                </a:cubicBezTo>
                <a:lnTo>
                  <a:pt x="21181" y="21495"/>
                </a:lnTo>
                <a:cubicBezTo>
                  <a:pt x="21181" y="21553"/>
                  <a:pt x="21204" y="21600"/>
                  <a:pt x="21234" y="21600"/>
                </a:cubicBezTo>
                <a:cubicBezTo>
                  <a:pt x="21263" y="21600"/>
                  <a:pt x="21285" y="21553"/>
                  <a:pt x="21285" y="21495"/>
                </a:cubicBezTo>
                <a:lnTo>
                  <a:pt x="21285" y="21275"/>
                </a:lnTo>
                <a:cubicBezTo>
                  <a:pt x="21285" y="21218"/>
                  <a:pt x="21263" y="21171"/>
                  <a:pt x="21234" y="21171"/>
                </a:cubicBezTo>
                <a:close/>
                <a:moveTo>
                  <a:pt x="21547" y="21171"/>
                </a:moveTo>
                <a:cubicBezTo>
                  <a:pt x="21518" y="21171"/>
                  <a:pt x="21495" y="21218"/>
                  <a:pt x="21495" y="21275"/>
                </a:cubicBezTo>
                <a:lnTo>
                  <a:pt x="21495" y="21495"/>
                </a:lnTo>
                <a:cubicBezTo>
                  <a:pt x="21495" y="21553"/>
                  <a:pt x="21518" y="21600"/>
                  <a:pt x="21547" y="21600"/>
                </a:cubicBezTo>
                <a:cubicBezTo>
                  <a:pt x="21576" y="21600"/>
                  <a:pt x="21600" y="21553"/>
                  <a:pt x="21600" y="21495"/>
                </a:cubicBezTo>
                <a:lnTo>
                  <a:pt x="21600" y="21275"/>
                </a:lnTo>
                <a:cubicBezTo>
                  <a:pt x="21600" y="21218"/>
                  <a:pt x="21576" y="21171"/>
                  <a:pt x="21547" y="21171"/>
                </a:cubicBezTo>
                <a:close/>
              </a:path>
            </a:pathLst>
          </a:custGeom>
          <a:gradFill>
            <a:gsLst>
              <a:gs pos="845">
                <a:srgbClr val="E8E9F0">
                  <a:alpha val="49711"/>
                </a:srgbClr>
              </a:gs>
              <a:gs pos="24764">
                <a:srgbClr val="F4F4F8">
                  <a:alpha val="49711"/>
                </a:srgbClr>
              </a:gs>
              <a:gs pos="34398">
                <a:srgbClr val="FFFFFF">
                  <a:alpha val="49711"/>
                </a:srgbClr>
              </a:gs>
            </a:gsLst>
            <a:path>
              <a:fillToRect l="31295" t="-9993" r="68704" b="109993"/>
            </a:path>
          </a:gradFill>
          <a:ln w="12700">
            <a:miter lim="400000"/>
          </a:ln>
        </p:spPr>
        <p:txBody>
          <a:bodyPr lIns="45719" rIns="45719" anchor="ctr"/>
          <a:lstStyle/>
          <a:p>
            <a:pPr defTabSz="914400">
              <a:lnSpc>
                <a:spcPct val="100000"/>
              </a:lnSpc>
              <a:buClrTx/>
              <a:defRPr sz="1800" baseline="0"/>
            </a:pPr>
            <a:endParaRPr/>
          </a:p>
        </p:txBody>
      </p:sp>
      <p:sp>
        <p:nvSpPr>
          <p:cNvPr id="1133" name="Jak program probíhá?"/>
          <p:cNvSpPr txBox="1">
            <a:spLocks noGrp="1"/>
          </p:cNvSpPr>
          <p:nvPr>
            <p:ph type="body" sz="quarter" idx="21"/>
          </p:nvPr>
        </p:nvSpPr>
        <p:spPr>
          <a:xfrm>
            <a:off x="1371548" y="1522656"/>
            <a:ext cx="21640905" cy="1092201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/>
          <a:p>
            <a:pPr marL="0" indent="0" algn="ctr" defTabSz="825500">
              <a:lnSpc>
                <a:spcPct val="15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6400" i="1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t>Jak </a:t>
            </a:r>
            <a:r>
              <a:rPr>
                <a:solidFill>
                  <a:srgbClr val="6BE0C3"/>
                </a:solidFill>
              </a:rPr>
              <a:t>program</a:t>
            </a:r>
            <a:r>
              <a:t> probíhá?</a:t>
            </a:r>
          </a:p>
        </p:txBody>
      </p:sp>
      <p:sp>
        <p:nvSpPr>
          <p:cNvPr id="1134" name="Tvar"/>
          <p:cNvSpPr>
            <a:spLocks noGrp="1"/>
          </p:cNvSpPr>
          <p:nvPr>
            <p:ph type="body" sz="quarter" idx="22"/>
          </p:nvPr>
        </p:nvSpPr>
        <p:spPr>
          <a:xfrm>
            <a:off x="14585666" y="7591172"/>
            <a:ext cx="4450245" cy="38027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516" y="6641"/>
                </a:moveTo>
                <a:cubicBezTo>
                  <a:pt x="21560" y="6368"/>
                  <a:pt x="21600" y="6076"/>
                  <a:pt x="21600" y="5781"/>
                </a:cubicBezTo>
                <a:cubicBezTo>
                  <a:pt x="21600" y="4106"/>
                  <a:pt x="20631" y="3106"/>
                  <a:pt x="19008" y="3106"/>
                </a:cubicBezTo>
                <a:lnTo>
                  <a:pt x="11514" y="3106"/>
                </a:lnTo>
                <a:lnTo>
                  <a:pt x="13234" y="0"/>
                </a:lnTo>
                <a:cubicBezTo>
                  <a:pt x="13234" y="0"/>
                  <a:pt x="12675" y="341"/>
                  <a:pt x="12316" y="559"/>
                </a:cubicBezTo>
                <a:cubicBezTo>
                  <a:pt x="10684" y="1554"/>
                  <a:pt x="8136" y="3105"/>
                  <a:pt x="8136" y="3105"/>
                </a:cubicBezTo>
                <a:lnTo>
                  <a:pt x="5784" y="3105"/>
                </a:lnTo>
                <a:cubicBezTo>
                  <a:pt x="4675" y="3105"/>
                  <a:pt x="3841" y="3362"/>
                  <a:pt x="3234" y="3919"/>
                </a:cubicBezTo>
                <a:cubicBezTo>
                  <a:pt x="2627" y="4477"/>
                  <a:pt x="2248" y="5336"/>
                  <a:pt x="2047" y="6539"/>
                </a:cubicBezTo>
                <a:lnTo>
                  <a:pt x="84" y="18065"/>
                </a:lnTo>
                <a:cubicBezTo>
                  <a:pt x="40" y="18338"/>
                  <a:pt x="0" y="18630"/>
                  <a:pt x="0" y="18925"/>
                </a:cubicBezTo>
                <a:cubicBezTo>
                  <a:pt x="0" y="20600"/>
                  <a:pt x="969" y="21600"/>
                  <a:pt x="2592" y="21600"/>
                </a:cubicBezTo>
                <a:lnTo>
                  <a:pt x="15816" y="21600"/>
                </a:lnTo>
                <a:cubicBezTo>
                  <a:pt x="16925" y="21600"/>
                  <a:pt x="17759" y="21343"/>
                  <a:pt x="18366" y="20786"/>
                </a:cubicBezTo>
                <a:cubicBezTo>
                  <a:pt x="18973" y="20228"/>
                  <a:pt x="19352" y="19370"/>
                  <a:pt x="19553" y="18166"/>
                </a:cubicBezTo>
                <a:lnTo>
                  <a:pt x="21516" y="6641"/>
                </a:lnTo>
                <a:close/>
              </a:path>
            </a:pathLst>
          </a:custGeom>
          <a:solidFill>
            <a:srgbClr val="A97FEF"/>
          </a:solidFill>
        </p:spPr>
        <p:txBody>
          <a:bodyPr lIns="50800" tIns="50800" rIns="50800" bIns="50800" anchor="ctr">
            <a:noAutofit/>
          </a:bodyPr>
          <a:lstStyle/>
          <a:p>
            <a: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2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1135" name="Tvar"/>
          <p:cNvSpPr>
            <a:spLocks noGrp="1"/>
          </p:cNvSpPr>
          <p:nvPr>
            <p:ph type="body" sz="quarter" idx="23"/>
          </p:nvPr>
        </p:nvSpPr>
        <p:spPr>
          <a:xfrm>
            <a:off x="2039151" y="3540400"/>
            <a:ext cx="4450245" cy="380291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516" y="3535"/>
                </a:moveTo>
                <a:cubicBezTo>
                  <a:pt x="21560" y="3263"/>
                  <a:pt x="21600" y="2970"/>
                  <a:pt x="21600" y="2675"/>
                </a:cubicBezTo>
                <a:cubicBezTo>
                  <a:pt x="21600" y="1001"/>
                  <a:pt x="20631" y="1"/>
                  <a:pt x="19008" y="1"/>
                </a:cubicBezTo>
                <a:lnTo>
                  <a:pt x="5784" y="0"/>
                </a:lnTo>
                <a:cubicBezTo>
                  <a:pt x="4675" y="0"/>
                  <a:pt x="3841" y="257"/>
                  <a:pt x="3234" y="814"/>
                </a:cubicBezTo>
                <a:cubicBezTo>
                  <a:pt x="2627" y="1372"/>
                  <a:pt x="2248" y="2230"/>
                  <a:pt x="2047" y="3434"/>
                </a:cubicBezTo>
                <a:lnTo>
                  <a:pt x="84" y="14960"/>
                </a:lnTo>
                <a:cubicBezTo>
                  <a:pt x="40" y="15232"/>
                  <a:pt x="0" y="15525"/>
                  <a:pt x="0" y="15820"/>
                </a:cubicBezTo>
                <a:cubicBezTo>
                  <a:pt x="0" y="17494"/>
                  <a:pt x="969" y="18494"/>
                  <a:pt x="2592" y="18494"/>
                </a:cubicBezTo>
                <a:lnTo>
                  <a:pt x="10086" y="18494"/>
                </a:lnTo>
                <a:lnTo>
                  <a:pt x="8366" y="21600"/>
                </a:lnTo>
                <a:lnTo>
                  <a:pt x="13464" y="18494"/>
                </a:lnTo>
                <a:lnTo>
                  <a:pt x="15816" y="18494"/>
                </a:lnTo>
                <a:cubicBezTo>
                  <a:pt x="16925" y="18494"/>
                  <a:pt x="17759" y="18237"/>
                  <a:pt x="18366" y="17680"/>
                </a:cubicBezTo>
                <a:cubicBezTo>
                  <a:pt x="18973" y="17122"/>
                  <a:pt x="19352" y="16264"/>
                  <a:pt x="19553" y="15061"/>
                </a:cubicBezTo>
                <a:lnTo>
                  <a:pt x="21516" y="3535"/>
                </a:lnTo>
                <a:close/>
              </a:path>
            </a:pathLst>
          </a:custGeom>
          <a:solidFill>
            <a:srgbClr val="A97FEF"/>
          </a:solidFill>
        </p:spPr>
        <p:txBody>
          <a:bodyPr lIns="50800" tIns="50800" rIns="50800" bIns="50800" anchor="ctr">
            <a:noAutofit/>
          </a:bodyPr>
          <a:lstStyle/>
          <a:p>
            <a:pPr marL="0" indent="0" algn="ctr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000">
                <a:latin typeface="Montserrat Medium"/>
                <a:ea typeface="Montserrat Medium"/>
                <a:cs typeface="Montserrat Medium"/>
                <a:sym typeface="Montserrat Medium"/>
              </a:defRPr>
            </a:pPr>
            <a:endParaRPr/>
          </a:p>
        </p:txBody>
      </p:sp>
      <p:sp>
        <p:nvSpPr>
          <p:cNvPr id="1136" name="Tvar"/>
          <p:cNvSpPr>
            <a:spLocks noGrp="1"/>
          </p:cNvSpPr>
          <p:nvPr>
            <p:ph type="body" sz="quarter" idx="24"/>
          </p:nvPr>
        </p:nvSpPr>
        <p:spPr>
          <a:xfrm>
            <a:off x="9102194" y="7591172"/>
            <a:ext cx="4450246" cy="38027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516" y="6641"/>
                </a:moveTo>
                <a:cubicBezTo>
                  <a:pt x="21560" y="6368"/>
                  <a:pt x="21600" y="6076"/>
                  <a:pt x="21600" y="5781"/>
                </a:cubicBezTo>
                <a:cubicBezTo>
                  <a:pt x="21600" y="4106"/>
                  <a:pt x="20631" y="3106"/>
                  <a:pt x="19008" y="3106"/>
                </a:cubicBezTo>
                <a:lnTo>
                  <a:pt x="11514" y="3106"/>
                </a:lnTo>
                <a:lnTo>
                  <a:pt x="13234" y="0"/>
                </a:lnTo>
                <a:cubicBezTo>
                  <a:pt x="13234" y="0"/>
                  <a:pt x="12675" y="341"/>
                  <a:pt x="12316" y="559"/>
                </a:cubicBezTo>
                <a:cubicBezTo>
                  <a:pt x="10684" y="1554"/>
                  <a:pt x="8136" y="3105"/>
                  <a:pt x="8136" y="3105"/>
                </a:cubicBezTo>
                <a:lnTo>
                  <a:pt x="5784" y="3105"/>
                </a:lnTo>
                <a:cubicBezTo>
                  <a:pt x="4675" y="3105"/>
                  <a:pt x="3841" y="3362"/>
                  <a:pt x="3234" y="3919"/>
                </a:cubicBezTo>
                <a:cubicBezTo>
                  <a:pt x="2627" y="4477"/>
                  <a:pt x="2248" y="5336"/>
                  <a:pt x="2047" y="6539"/>
                </a:cubicBezTo>
                <a:lnTo>
                  <a:pt x="84" y="18065"/>
                </a:lnTo>
                <a:cubicBezTo>
                  <a:pt x="40" y="18338"/>
                  <a:pt x="0" y="18630"/>
                  <a:pt x="0" y="18925"/>
                </a:cubicBezTo>
                <a:cubicBezTo>
                  <a:pt x="0" y="20600"/>
                  <a:pt x="969" y="21600"/>
                  <a:pt x="2592" y="21600"/>
                </a:cubicBezTo>
                <a:lnTo>
                  <a:pt x="15816" y="21600"/>
                </a:lnTo>
                <a:cubicBezTo>
                  <a:pt x="16925" y="21600"/>
                  <a:pt x="17759" y="21343"/>
                  <a:pt x="18366" y="20786"/>
                </a:cubicBezTo>
                <a:cubicBezTo>
                  <a:pt x="18973" y="20228"/>
                  <a:pt x="19352" y="19370"/>
                  <a:pt x="19553" y="18166"/>
                </a:cubicBezTo>
                <a:lnTo>
                  <a:pt x="21516" y="6641"/>
                </a:lnTo>
                <a:close/>
              </a:path>
            </a:pathLst>
          </a:custGeom>
          <a:solidFill>
            <a:srgbClr val="A97FEF"/>
          </a:solidFill>
        </p:spPr>
        <p:txBody>
          <a:bodyPr lIns="50800" tIns="50800" rIns="50800" bIns="50800" anchor="ctr">
            <a:noAutofit/>
          </a:bodyPr>
          <a:lstStyle/>
          <a:p>
            <a: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2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1137" name="Tvar"/>
          <p:cNvSpPr>
            <a:spLocks noGrp="1"/>
          </p:cNvSpPr>
          <p:nvPr>
            <p:ph type="body" sz="quarter" idx="25"/>
          </p:nvPr>
        </p:nvSpPr>
        <p:spPr>
          <a:xfrm>
            <a:off x="13682828" y="3540400"/>
            <a:ext cx="4450245" cy="380291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516" y="3535"/>
                </a:moveTo>
                <a:cubicBezTo>
                  <a:pt x="21560" y="3263"/>
                  <a:pt x="21600" y="2970"/>
                  <a:pt x="21600" y="2675"/>
                </a:cubicBezTo>
                <a:cubicBezTo>
                  <a:pt x="21600" y="1001"/>
                  <a:pt x="20631" y="1"/>
                  <a:pt x="19008" y="1"/>
                </a:cubicBezTo>
                <a:lnTo>
                  <a:pt x="5784" y="0"/>
                </a:lnTo>
                <a:cubicBezTo>
                  <a:pt x="4675" y="0"/>
                  <a:pt x="3841" y="257"/>
                  <a:pt x="3234" y="814"/>
                </a:cubicBezTo>
                <a:cubicBezTo>
                  <a:pt x="2627" y="1372"/>
                  <a:pt x="2248" y="2230"/>
                  <a:pt x="2047" y="3434"/>
                </a:cubicBezTo>
                <a:lnTo>
                  <a:pt x="84" y="14960"/>
                </a:lnTo>
                <a:cubicBezTo>
                  <a:pt x="40" y="15232"/>
                  <a:pt x="0" y="15525"/>
                  <a:pt x="0" y="15820"/>
                </a:cubicBezTo>
                <a:cubicBezTo>
                  <a:pt x="0" y="17494"/>
                  <a:pt x="969" y="18494"/>
                  <a:pt x="2592" y="18494"/>
                </a:cubicBezTo>
                <a:lnTo>
                  <a:pt x="10086" y="18494"/>
                </a:lnTo>
                <a:lnTo>
                  <a:pt x="8366" y="21600"/>
                </a:lnTo>
                <a:lnTo>
                  <a:pt x="13464" y="18494"/>
                </a:lnTo>
                <a:lnTo>
                  <a:pt x="15816" y="18494"/>
                </a:lnTo>
                <a:cubicBezTo>
                  <a:pt x="16925" y="18494"/>
                  <a:pt x="17759" y="18237"/>
                  <a:pt x="18366" y="17680"/>
                </a:cubicBezTo>
                <a:cubicBezTo>
                  <a:pt x="18973" y="17122"/>
                  <a:pt x="19352" y="16264"/>
                  <a:pt x="19553" y="15061"/>
                </a:cubicBezTo>
                <a:lnTo>
                  <a:pt x="21516" y="3535"/>
                </a:lnTo>
                <a:close/>
              </a:path>
            </a:pathLst>
          </a:custGeom>
          <a:solidFill>
            <a:srgbClr val="A97FEF"/>
          </a:solidFill>
        </p:spPr>
        <p:txBody>
          <a:bodyPr lIns="50800" tIns="50800" rIns="50800" bIns="50800" anchor="ctr">
            <a:noAutofit/>
          </a:bodyPr>
          <a:lstStyle/>
          <a:p>
            <a:pPr marL="0" indent="0" algn="ctr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000">
                <a:latin typeface="Montserrat Medium"/>
                <a:ea typeface="Montserrat Medium"/>
                <a:cs typeface="Montserrat Medium"/>
                <a:sym typeface="Montserrat Medium"/>
              </a:defRPr>
            </a:pPr>
            <a:endParaRPr/>
          </a:p>
        </p:txBody>
      </p:sp>
      <p:sp>
        <p:nvSpPr>
          <p:cNvPr id="1138" name="Tvar"/>
          <p:cNvSpPr>
            <a:spLocks noGrp="1"/>
          </p:cNvSpPr>
          <p:nvPr>
            <p:ph type="body" sz="quarter" idx="26"/>
          </p:nvPr>
        </p:nvSpPr>
        <p:spPr>
          <a:xfrm>
            <a:off x="3117605" y="7591172"/>
            <a:ext cx="4450245" cy="38027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516" y="6641"/>
                </a:moveTo>
                <a:cubicBezTo>
                  <a:pt x="21560" y="6368"/>
                  <a:pt x="21600" y="6076"/>
                  <a:pt x="21600" y="5781"/>
                </a:cubicBezTo>
                <a:cubicBezTo>
                  <a:pt x="21600" y="4106"/>
                  <a:pt x="20631" y="3106"/>
                  <a:pt x="19008" y="3106"/>
                </a:cubicBezTo>
                <a:lnTo>
                  <a:pt x="11514" y="3106"/>
                </a:lnTo>
                <a:lnTo>
                  <a:pt x="13234" y="0"/>
                </a:lnTo>
                <a:cubicBezTo>
                  <a:pt x="13234" y="0"/>
                  <a:pt x="12675" y="341"/>
                  <a:pt x="12316" y="559"/>
                </a:cubicBezTo>
                <a:cubicBezTo>
                  <a:pt x="10684" y="1554"/>
                  <a:pt x="8136" y="3105"/>
                  <a:pt x="8136" y="3105"/>
                </a:cubicBezTo>
                <a:lnTo>
                  <a:pt x="5784" y="3105"/>
                </a:lnTo>
                <a:cubicBezTo>
                  <a:pt x="4675" y="3105"/>
                  <a:pt x="3841" y="3362"/>
                  <a:pt x="3234" y="3919"/>
                </a:cubicBezTo>
                <a:cubicBezTo>
                  <a:pt x="2627" y="4477"/>
                  <a:pt x="2248" y="5336"/>
                  <a:pt x="2047" y="6539"/>
                </a:cubicBezTo>
                <a:lnTo>
                  <a:pt x="84" y="18065"/>
                </a:lnTo>
                <a:cubicBezTo>
                  <a:pt x="40" y="18338"/>
                  <a:pt x="0" y="18630"/>
                  <a:pt x="0" y="18925"/>
                </a:cubicBezTo>
                <a:cubicBezTo>
                  <a:pt x="0" y="20600"/>
                  <a:pt x="969" y="21600"/>
                  <a:pt x="2592" y="21600"/>
                </a:cubicBezTo>
                <a:lnTo>
                  <a:pt x="15816" y="21600"/>
                </a:lnTo>
                <a:cubicBezTo>
                  <a:pt x="16925" y="21600"/>
                  <a:pt x="17759" y="21343"/>
                  <a:pt x="18366" y="20786"/>
                </a:cubicBezTo>
                <a:cubicBezTo>
                  <a:pt x="18973" y="20228"/>
                  <a:pt x="19352" y="19370"/>
                  <a:pt x="19553" y="18166"/>
                </a:cubicBezTo>
                <a:lnTo>
                  <a:pt x="21516" y="6641"/>
                </a:lnTo>
                <a:close/>
              </a:path>
            </a:pathLst>
          </a:custGeom>
          <a:solidFill>
            <a:srgbClr val="A97FEF"/>
          </a:solidFill>
        </p:spPr>
        <p:txBody>
          <a:bodyPr lIns="50800" tIns="50800" rIns="50800" bIns="50800" anchor="ctr">
            <a:noAutofit/>
          </a:bodyPr>
          <a:lstStyle/>
          <a:p>
            <a: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2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1139" name="Tvar"/>
          <p:cNvSpPr>
            <a:spLocks noGrp="1"/>
          </p:cNvSpPr>
          <p:nvPr>
            <p:ph type="body" sz="quarter" idx="27"/>
          </p:nvPr>
        </p:nvSpPr>
        <p:spPr>
          <a:xfrm>
            <a:off x="7860989" y="3587974"/>
            <a:ext cx="4450246" cy="380291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516" y="3535"/>
                </a:moveTo>
                <a:cubicBezTo>
                  <a:pt x="21560" y="3263"/>
                  <a:pt x="21600" y="2970"/>
                  <a:pt x="21600" y="2675"/>
                </a:cubicBezTo>
                <a:cubicBezTo>
                  <a:pt x="21600" y="1001"/>
                  <a:pt x="20631" y="1"/>
                  <a:pt x="19008" y="1"/>
                </a:cubicBezTo>
                <a:lnTo>
                  <a:pt x="5784" y="0"/>
                </a:lnTo>
                <a:cubicBezTo>
                  <a:pt x="4675" y="0"/>
                  <a:pt x="3841" y="257"/>
                  <a:pt x="3234" y="814"/>
                </a:cubicBezTo>
                <a:cubicBezTo>
                  <a:pt x="2627" y="1372"/>
                  <a:pt x="2248" y="2230"/>
                  <a:pt x="2047" y="3434"/>
                </a:cubicBezTo>
                <a:lnTo>
                  <a:pt x="84" y="14960"/>
                </a:lnTo>
                <a:cubicBezTo>
                  <a:pt x="40" y="15232"/>
                  <a:pt x="0" y="15525"/>
                  <a:pt x="0" y="15820"/>
                </a:cubicBezTo>
                <a:cubicBezTo>
                  <a:pt x="0" y="17494"/>
                  <a:pt x="969" y="18494"/>
                  <a:pt x="2592" y="18494"/>
                </a:cubicBezTo>
                <a:lnTo>
                  <a:pt x="10086" y="18494"/>
                </a:lnTo>
                <a:lnTo>
                  <a:pt x="8366" y="21600"/>
                </a:lnTo>
                <a:lnTo>
                  <a:pt x="13464" y="18494"/>
                </a:lnTo>
                <a:lnTo>
                  <a:pt x="15816" y="18494"/>
                </a:lnTo>
                <a:cubicBezTo>
                  <a:pt x="16925" y="18494"/>
                  <a:pt x="17759" y="18237"/>
                  <a:pt x="18366" y="17680"/>
                </a:cubicBezTo>
                <a:cubicBezTo>
                  <a:pt x="18973" y="17122"/>
                  <a:pt x="19352" y="16264"/>
                  <a:pt x="19553" y="15061"/>
                </a:cubicBezTo>
                <a:lnTo>
                  <a:pt x="21516" y="3535"/>
                </a:lnTo>
                <a:close/>
              </a:path>
            </a:pathLst>
          </a:custGeom>
          <a:solidFill>
            <a:srgbClr val="A97FEF"/>
          </a:solidFill>
        </p:spPr>
        <p:txBody>
          <a:bodyPr lIns="50800" tIns="50800" rIns="50800" bIns="50800" anchor="ctr">
            <a:noAutofit/>
          </a:bodyPr>
          <a:lstStyle/>
          <a:p>
            <a:pPr marL="0" indent="0" algn="ctr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000">
                <a:latin typeface="Montserrat Medium"/>
                <a:ea typeface="Montserrat Medium"/>
                <a:cs typeface="Montserrat Medium"/>
                <a:sym typeface="Montserrat Medium"/>
              </a:defRPr>
            </a:pPr>
            <a:endParaRPr/>
          </a:p>
        </p:txBody>
      </p:sp>
      <p:sp>
        <p:nvSpPr>
          <p:cNvPr id="1140" name="Obrázek 16"/>
          <p:cNvSpPr>
            <a:spLocks noGrp="1"/>
          </p:cNvSpPr>
          <p:nvPr>
            <p:ph type="pic" sz="quarter" idx="28"/>
          </p:nvPr>
        </p:nvSpPr>
        <p:spPr>
          <a:xfrm rot="1920000">
            <a:off x="18236810" y="7185132"/>
            <a:ext cx="9746344" cy="4119342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1141" name="Připravíme projekt  a scénáře"/>
          <p:cNvSpPr txBox="1">
            <a:spLocks noGrp="1"/>
          </p:cNvSpPr>
          <p:nvPr>
            <p:ph type="body" sz="quarter" idx="29"/>
          </p:nvPr>
        </p:nvSpPr>
        <p:spPr>
          <a:xfrm>
            <a:off x="8292355" y="4445788"/>
            <a:ext cx="3587515" cy="1501141"/>
          </a:xfrm>
          <a:prstGeom prst="rect">
            <a:avLst/>
          </a:prstGeom>
        </p:spPr>
        <p:txBody>
          <a:bodyPr anchor="ctr">
            <a:spAutoFit/>
          </a:bodyPr>
          <a:lstStyle/>
          <a:p>
            <a:pPr marL="0" indent="0" algn="ctr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000" i="1">
                <a:solidFill>
                  <a:srgbClr val="A0FBE4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t>Připravíme projekt </a:t>
            </a:r>
            <a:br/>
            <a:r>
              <a:t>a scénáře</a:t>
            </a:r>
          </a:p>
        </p:txBody>
      </p:sp>
      <p:sp>
        <p:nvSpPr>
          <p:cNvPr id="1142" name="Spustíme program  pro ambasadory a sponzory"/>
          <p:cNvSpPr txBox="1">
            <a:spLocks noGrp="1"/>
          </p:cNvSpPr>
          <p:nvPr>
            <p:ph type="body" sz="quarter" idx="30"/>
          </p:nvPr>
        </p:nvSpPr>
        <p:spPr>
          <a:xfrm>
            <a:off x="9569858" y="8760896"/>
            <a:ext cx="3566128" cy="1971041"/>
          </a:xfrm>
          <a:prstGeom prst="rect">
            <a:avLst/>
          </a:prstGeom>
        </p:spPr>
        <p:txBody>
          <a:bodyPr anchor="ctr">
            <a:spAutoFit/>
          </a:bodyPr>
          <a:lstStyle/>
          <a:p>
            <a:pPr marL="0" indent="0" algn="ctr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000" i="1">
                <a:solidFill>
                  <a:srgbClr val="A0FBE4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t>Spustíme program</a:t>
            </a:r>
            <a:br/>
            <a:r>
              <a:t> pro ambasadory a sponzory</a:t>
            </a:r>
          </a:p>
        </p:txBody>
      </p:sp>
      <p:sp>
        <p:nvSpPr>
          <p:cNvPr id="1143" name="Inspirujeme ke změnám"/>
          <p:cNvSpPr txBox="1">
            <a:spLocks noGrp="1"/>
          </p:cNvSpPr>
          <p:nvPr>
            <p:ph type="body" sz="quarter" idx="31"/>
          </p:nvPr>
        </p:nvSpPr>
        <p:spPr>
          <a:xfrm>
            <a:off x="3902664" y="9230564"/>
            <a:ext cx="2880127" cy="1031241"/>
          </a:xfrm>
          <a:prstGeom prst="rect">
            <a:avLst/>
          </a:prstGeom>
        </p:spPr>
        <p:txBody>
          <a:bodyPr anchor="ctr">
            <a:spAutoFit/>
          </a:bodyPr>
          <a:lstStyle>
            <a:lvl1pPr marL="0" indent="0" algn="ctr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000" i="1">
                <a:solidFill>
                  <a:srgbClr val="A0FBE4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Inspirujeme ke změnám</a:t>
            </a:r>
          </a:p>
        </p:txBody>
      </p:sp>
      <p:sp>
        <p:nvSpPr>
          <p:cNvPr id="1144" name="Přímá spojnice se šipkou 43"/>
          <p:cNvSpPr/>
          <p:nvPr/>
        </p:nvSpPr>
        <p:spPr>
          <a:xfrm flipV="1">
            <a:off x="3201224" y="7360881"/>
            <a:ext cx="15751067" cy="8479"/>
          </a:xfrm>
          <a:prstGeom prst="line">
            <a:avLst/>
          </a:prstGeom>
          <a:ln w="57150">
            <a:solidFill>
              <a:srgbClr val="040E3C"/>
            </a:solidFill>
            <a:prstDash val="dash"/>
            <a:miter/>
          </a:ln>
        </p:spPr>
        <p:txBody>
          <a:bodyPr lIns="45719" rIns="45719"/>
          <a:lstStyle/>
          <a:p>
            <a:pPr algn="ctr" defTabSz="825500">
              <a:lnSpc>
                <a:spcPct val="100000"/>
              </a:lnSpc>
              <a:buClrTx/>
              <a:defRPr b="1" baseline="0">
                <a:latin typeface="Calibri"/>
                <a:ea typeface="Calibri"/>
                <a:cs typeface="Calibri"/>
                <a:sym typeface="Calibri"/>
              </a:defRPr>
            </a:pPr>
            <a:endParaRPr/>
          </a:p>
        </p:txBody>
      </p:sp>
      <p:sp>
        <p:nvSpPr>
          <p:cNvPr id="1145" name="Spustíme Digitální akademii"/>
          <p:cNvSpPr txBox="1">
            <a:spLocks noGrp="1"/>
          </p:cNvSpPr>
          <p:nvPr>
            <p:ph type="body" sz="quarter" idx="32"/>
          </p:nvPr>
        </p:nvSpPr>
        <p:spPr>
          <a:xfrm>
            <a:off x="14114192" y="4450472"/>
            <a:ext cx="3587516" cy="1501141"/>
          </a:xfrm>
          <a:prstGeom prst="rect">
            <a:avLst/>
          </a:prstGeom>
        </p:spPr>
        <p:txBody>
          <a:bodyPr anchor="ctr">
            <a:spAutoFit/>
          </a:bodyPr>
          <a:lstStyle>
            <a:lvl1pPr marL="0" indent="0" algn="ctr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000" i="1">
                <a:solidFill>
                  <a:srgbClr val="A0FBE4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Spustíme Digitální akademii</a:t>
            </a:r>
          </a:p>
        </p:txBody>
      </p:sp>
      <p:sp>
        <p:nvSpPr>
          <p:cNvPr id="1146" name="Vyhodnotíme přínos programu"/>
          <p:cNvSpPr txBox="1">
            <a:spLocks noGrp="1"/>
          </p:cNvSpPr>
          <p:nvPr>
            <p:ph type="body" sz="quarter" idx="33"/>
          </p:nvPr>
        </p:nvSpPr>
        <p:spPr>
          <a:xfrm>
            <a:off x="15017030" y="9230369"/>
            <a:ext cx="3587516" cy="1031241"/>
          </a:xfrm>
          <a:prstGeom prst="rect">
            <a:avLst/>
          </a:prstGeom>
        </p:spPr>
        <p:txBody>
          <a:bodyPr anchor="ctr">
            <a:spAutoFit/>
          </a:bodyPr>
          <a:lstStyle>
            <a:lvl1pPr marL="0" indent="0" algn="ctr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000" i="1">
                <a:solidFill>
                  <a:srgbClr val="A0FBE4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Vyhodnotíme přínos programu</a:t>
            </a:r>
          </a:p>
        </p:txBody>
      </p:sp>
      <p:sp>
        <p:nvSpPr>
          <p:cNvPr id="1147" name="Identifikujeme vaše potřeby"/>
          <p:cNvSpPr txBox="1">
            <a:spLocks noGrp="1"/>
          </p:cNvSpPr>
          <p:nvPr>
            <p:ph type="body" sz="quarter" idx="34"/>
          </p:nvPr>
        </p:nvSpPr>
        <p:spPr>
          <a:xfrm>
            <a:off x="2470516" y="4680738"/>
            <a:ext cx="3587515" cy="1031241"/>
          </a:xfrm>
          <a:prstGeom prst="rect">
            <a:avLst/>
          </a:prstGeom>
        </p:spPr>
        <p:txBody>
          <a:bodyPr anchor="ctr">
            <a:spAutoFit/>
          </a:bodyPr>
          <a:lstStyle>
            <a:lvl1pPr marL="0" indent="0" algn="ctr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000" i="1">
                <a:solidFill>
                  <a:srgbClr val="A0FBE4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Identifikujeme vaše potřeby</a:t>
            </a:r>
          </a:p>
        </p:txBody>
      </p:sp>
      <p:sp>
        <p:nvSpPr>
          <p:cNvPr id="1148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2001499" y="13080999"/>
            <a:ext cx="368505" cy="374600"/>
          </a:xfrm>
          <a:prstGeom prst="rect">
            <a:avLst/>
          </a:prstGeom>
        </p:spPr>
        <p:txBody>
          <a:bodyPr lIns="50800" tIns="50800" rIns="50800" bIns="50800" anchor="b"/>
          <a:lstStyle>
            <a:lvl1pPr algn="ctr" defTabSz="584200">
              <a:buClr>
                <a:srgbClr val="000000"/>
              </a:buClr>
              <a:defRPr sz="1800" b="0">
                <a:solidFill>
                  <a:srgbClr val="000000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časová os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5" name="Volný tvar 6"/>
          <p:cNvSpPr/>
          <p:nvPr/>
        </p:nvSpPr>
        <p:spPr>
          <a:xfrm>
            <a:off x="134619" y="128682"/>
            <a:ext cx="24114762" cy="122132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3" y="0"/>
                </a:moveTo>
                <a:cubicBezTo>
                  <a:pt x="24" y="0"/>
                  <a:pt x="0" y="47"/>
                  <a:pt x="0" y="105"/>
                </a:cubicBezTo>
                <a:lnTo>
                  <a:pt x="0" y="325"/>
                </a:lnTo>
                <a:cubicBezTo>
                  <a:pt x="0" y="382"/>
                  <a:pt x="24" y="427"/>
                  <a:pt x="53" y="427"/>
                </a:cubicBezTo>
                <a:cubicBezTo>
                  <a:pt x="82" y="427"/>
                  <a:pt x="106" y="382"/>
                  <a:pt x="106" y="325"/>
                </a:cubicBezTo>
                <a:lnTo>
                  <a:pt x="106" y="105"/>
                </a:lnTo>
                <a:cubicBezTo>
                  <a:pt x="106" y="47"/>
                  <a:pt x="82" y="0"/>
                  <a:pt x="53" y="0"/>
                </a:cubicBezTo>
                <a:close/>
                <a:moveTo>
                  <a:pt x="367" y="0"/>
                </a:moveTo>
                <a:cubicBezTo>
                  <a:pt x="338" y="0"/>
                  <a:pt x="315" y="47"/>
                  <a:pt x="315" y="105"/>
                </a:cubicBezTo>
                <a:lnTo>
                  <a:pt x="315" y="325"/>
                </a:lnTo>
                <a:cubicBezTo>
                  <a:pt x="315" y="382"/>
                  <a:pt x="338" y="427"/>
                  <a:pt x="367" y="427"/>
                </a:cubicBezTo>
                <a:cubicBezTo>
                  <a:pt x="397" y="427"/>
                  <a:pt x="420" y="382"/>
                  <a:pt x="420" y="325"/>
                </a:cubicBezTo>
                <a:lnTo>
                  <a:pt x="420" y="105"/>
                </a:lnTo>
                <a:cubicBezTo>
                  <a:pt x="420" y="47"/>
                  <a:pt x="397" y="0"/>
                  <a:pt x="367" y="0"/>
                </a:cubicBezTo>
                <a:close/>
                <a:moveTo>
                  <a:pt x="1217" y="0"/>
                </a:moveTo>
                <a:cubicBezTo>
                  <a:pt x="1188" y="0"/>
                  <a:pt x="1164" y="47"/>
                  <a:pt x="1164" y="105"/>
                </a:cubicBezTo>
                <a:lnTo>
                  <a:pt x="1164" y="325"/>
                </a:lnTo>
                <a:cubicBezTo>
                  <a:pt x="1164" y="382"/>
                  <a:pt x="1188" y="427"/>
                  <a:pt x="1217" y="427"/>
                </a:cubicBezTo>
                <a:cubicBezTo>
                  <a:pt x="1246" y="427"/>
                  <a:pt x="1270" y="382"/>
                  <a:pt x="1270" y="325"/>
                </a:cubicBezTo>
                <a:lnTo>
                  <a:pt x="1270" y="105"/>
                </a:lnTo>
                <a:cubicBezTo>
                  <a:pt x="1270" y="47"/>
                  <a:pt x="1246" y="0"/>
                  <a:pt x="1217" y="0"/>
                </a:cubicBezTo>
                <a:close/>
                <a:moveTo>
                  <a:pt x="1532" y="0"/>
                </a:moveTo>
                <a:cubicBezTo>
                  <a:pt x="1503" y="0"/>
                  <a:pt x="1479" y="47"/>
                  <a:pt x="1479" y="105"/>
                </a:cubicBezTo>
                <a:lnTo>
                  <a:pt x="1479" y="325"/>
                </a:lnTo>
                <a:cubicBezTo>
                  <a:pt x="1479" y="382"/>
                  <a:pt x="1503" y="427"/>
                  <a:pt x="1532" y="427"/>
                </a:cubicBezTo>
                <a:cubicBezTo>
                  <a:pt x="1561" y="427"/>
                  <a:pt x="1584" y="382"/>
                  <a:pt x="1584" y="325"/>
                </a:cubicBezTo>
                <a:lnTo>
                  <a:pt x="1584" y="105"/>
                </a:lnTo>
                <a:cubicBezTo>
                  <a:pt x="1584" y="47"/>
                  <a:pt x="1561" y="0"/>
                  <a:pt x="1532" y="0"/>
                </a:cubicBezTo>
                <a:close/>
                <a:moveTo>
                  <a:pt x="2380" y="0"/>
                </a:moveTo>
                <a:cubicBezTo>
                  <a:pt x="2351" y="0"/>
                  <a:pt x="2329" y="47"/>
                  <a:pt x="2329" y="105"/>
                </a:cubicBezTo>
                <a:lnTo>
                  <a:pt x="2329" y="325"/>
                </a:lnTo>
                <a:cubicBezTo>
                  <a:pt x="2329" y="382"/>
                  <a:pt x="2351" y="427"/>
                  <a:pt x="2380" y="427"/>
                </a:cubicBezTo>
                <a:cubicBezTo>
                  <a:pt x="2409" y="427"/>
                  <a:pt x="2433" y="382"/>
                  <a:pt x="2433" y="325"/>
                </a:cubicBezTo>
                <a:lnTo>
                  <a:pt x="2433" y="105"/>
                </a:lnTo>
                <a:cubicBezTo>
                  <a:pt x="2433" y="47"/>
                  <a:pt x="2409" y="0"/>
                  <a:pt x="2380" y="0"/>
                </a:cubicBezTo>
                <a:close/>
                <a:moveTo>
                  <a:pt x="2695" y="0"/>
                </a:moveTo>
                <a:cubicBezTo>
                  <a:pt x="2666" y="0"/>
                  <a:pt x="2643" y="47"/>
                  <a:pt x="2643" y="105"/>
                </a:cubicBezTo>
                <a:lnTo>
                  <a:pt x="2643" y="325"/>
                </a:lnTo>
                <a:cubicBezTo>
                  <a:pt x="2643" y="382"/>
                  <a:pt x="2666" y="427"/>
                  <a:pt x="2695" y="427"/>
                </a:cubicBezTo>
                <a:cubicBezTo>
                  <a:pt x="2724" y="427"/>
                  <a:pt x="2748" y="382"/>
                  <a:pt x="2748" y="325"/>
                </a:cubicBezTo>
                <a:lnTo>
                  <a:pt x="2748" y="105"/>
                </a:lnTo>
                <a:cubicBezTo>
                  <a:pt x="2748" y="47"/>
                  <a:pt x="2724" y="0"/>
                  <a:pt x="2695" y="0"/>
                </a:cubicBezTo>
                <a:close/>
                <a:moveTo>
                  <a:pt x="3545" y="0"/>
                </a:moveTo>
                <a:cubicBezTo>
                  <a:pt x="3516" y="0"/>
                  <a:pt x="3492" y="47"/>
                  <a:pt x="3492" y="105"/>
                </a:cubicBezTo>
                <a:lnTo>
                  <a:pt x="3492" y="325"/>
                </a:lnTo>
                <a:cubicBezTo>
                  <a:pt x="3492" y="382"/>
                  <a:pt x="3516" y="427"/>
                  <a:pt x="3545" y="427"/>
                </a:cubicBezTo>
                <a:cubicBezTo>
                  <a:pt x="3574" y="427"/>
                  <a:pt x="3598" y="382"/>
                  <a:pt x="3598" y="325"/>
                </a:cubicBezTo>
                <a:lnTo>
                  <a:pt x="3598" y="105"/>
                </a:lnTo>
                <a:cubicBezTo>
                  <a:pt x="3598" y="47"/>
                  <a:pt x="3574" y="0"/>
                  <a:pt x="3545" y="0"/>
                </a:cubicBezTo>
                <a:close/>
                <a:moveTo>
                  <a:pt x="3859" y="0"/>
                </a:moveTo>
                <a:cubicBezTo>
                  <a:pt x="3830" y="0"/>
                  <a:pt x="3806" y="47"/>
                  <a:pt x="3806" y="105"/>
                </a:cubicBezTo>
                <a:lnTo>
                  <a:pt x="3806" y="325"/>
                </a:lnTo>
                <a:cubicBezTo>
                  <a:pt x="3806" y="382"/>
                  <a:pt x="3830" y="427"/>
                  <a:pt x="3859" y="427"/>
                </a:cubicBezTo>
                <a:cubicBezTo>
                  <a:pt x="3888" y="427"/>
                  <a:pt x="3912" y="382"/>
                  <a:pt x="3912" y="325"/>
                </a:cubicBezTo>
                <a:lnTo>
                  <a:pt x="3912" y="105"/>
                </a:lnTo>
                <a:cubicBezTo>
                  <a:pt x="3912" y="47"/>
                  <a:pt x="3888" y="0"/>
                  <a:pt x="3859" y="0"/>
                </a:cubicBezTo>
                <a:close/>
                <a:moveTo>
                  <a:pt x="4709" y="0"/>
                </a:moveTo>
                <a:cubicBezTo>
                  <a:pt x="4680" y="0"/>
                  <a:pt x="4656" y="47"/>
                  <a:pt x="4656" y="105"/>
                </a:cubicBezTo>
                <a:lnTo>
                  <a:pt x="4656" y="325"/>
                </a:lnTo>
                <a:cubicBezTo>
                  <a:pt x="4656" y="382"/>
                  <a:pt x="4680" y="427"/>
                  <a:pt x="4709" y="427"/>
                </a:cubicBezTo>
                <a:cubicBezTo>
                  <a:pt x="4738" y="427"/>
                  <a:pt x="4762" y="382"/>
                  <a:pt x="4762" y="325"/>
                </a:cubicBezTo>
                <a:lnTo>
                  <a:pt x="4762" y="105"/>
                </a:lnTo>
                <a:cubicBezTo>
                  <a:pt x="4762" y="47"/>
                  <a:pt x="4738" y="0"/>
                  <a:pt x="4709" y="0"/>
                </a:cubicBezTo>
                <a:close/>
                <a:moveTo>
                  <a:pt x="5023" y="0"/>
                </a:moveTo>
                <a:cubicBezTo>
                  <a:pt x="4994" y="0"/>
                  <a:pt x="4970" y="47"/>
                  <a:pt x="4970" y="105"/>
                </a:cubicBezTo>
                <a:lnTo>
                  <a:pt x="4970" y="325"/>
                </a:lnTo>
                <a:cubicBezTo>
                  <a:pt x="4970" y="382"/>
                  <a:pt x="4994" y="427"/>
                  <a:pt x="5023" y="427"/>
                </a:cubicBezTo>
                <a:cubicBezTo>
                  <a:pt x="5053" y="427"/>
                  <a:pt x="5076" y="382"/>
                  <a:pt x="5076" y="325"/>
                </a:cubicBezTo>
                <a:lnTo>
                  <a:pt x="5076" y="105"/>
                </a:lnTo>
                <a:cubicBezTo>
                  <a:pt x="5076" y="47"/>
                  <a:pt x="5053" y="0"/>
                  <a:pt x="5023" y="0"/>
                </a:cubicBezTo>
                <a:close/>
                <a:moveTo>
                  <a:pt x="5873" y="0"/>
                </a:moveTo>
                <a:cubicBezTo>
                  <a:pt x="5844" y="0"/>
                  <a:pt x="5820" y="47"/>
                  <a:pt x="5820" y="105"/>
                </a:cubicBezTo>
                <a:lnTo>
                  <a:pt x="5820" y="325"/>
                </a:lnTo>
                <a:cubicBezTo>
                  <a:pt x="5820" y="382"/>
                  <a:pt x="5844" y="427"/>
                  <a:pt x="5873" y="427"/>
                </a:cubicBezTo>
                <a:cubicBezTo>
                  <a:pt x="5902" y="427"/>
                  <a:pt x="5926" y="382"/>
                  <a:pt x="5926" y="325"/>
                </a:cubicBezTo>
                <a:lnTo>
                  <a:pt x="5926" y="105"/>
                </a:lnTo>
                <a:cubicBezTo>
                  <a:pt x="5926" y="47"/>
                  <a:pt x="5902" y="0"/>
                  <a:pt x="5873" y="0"/>
                </a:cubicBezTo>
                <a:close/>
                <a:moveTo>
                  <a:pt x="6188" y="0"/>
                </a:moveTo>
                <a:cubicBezTo>
                  <a:pt x="6159" y="0"/>
                  <a:pt x="6135" y="47"/>
                  <a:pt x="6135" y="105"/>
                </a:cubicBezTo>
                <a:lnTo>
                  <a:pt x="6135" y="325"/>
                </a:lnTo>
                <a:cubicBezTo>
                  <a:pt x="6135" y="382"/>
                  <a:pt x="6159" y="427"/>
                  <a:pt x="6188" y="427"/>
                </a:cubicBezTo>
                <a:cubicBezTo>
                  <a:pt x="6217" y="427"/>
                  <a:pt x="6240" y="382"/>
                  <a:pt x="6240" y="325"/>
                </a:cubicBezTo>
                <a:lnTo>
                  <a:pt x="6240" y="105"/>
                </a:lnTo>
                <a:cubicBezTo>
                  <a:pt x="6240" y="47"/>
                  <a:pt x="6217" y="0"/>
                  <a:pt x="6188" y="0"/>
                </a:cubicBezTo>
                <a:close/>
                <a:moveTo>
                  <a:pt x="7036" y="0"/>
                </a:moveTo>
                <a:cubicBezTo>
                  <a:pt x="7007" y="0"/>
                  <a:pt x="6984" y="47"/>
                  <a:pt x="6984" y="105"/>
                </a:cubicBezTo>
                <a:lnTo>
                  <a:pt x="6984" y="325"/>
                </a:lnTo>
                <a:cubicBezTo>
                  <a:pt x="6984" y="382"/>
                  <a:pt x="7007" y="427"/>
                  <a:pt x="7036" y="427"/>
                </a:cubicBezTo>
                <a:cubicBezTo>
                  <a:pt x="7065" y="427"/>
                  <a:pt x="7089" y="382"/>
                  <a:pt x="7089" y="325"/>
                </a:cubicBezTo>
                <a:lnTo>
                  <a:pt x="7089" y="105"/>
                </a:lnTo>
                <a:cubicBezTo>
                  <a:pt x="7089" y="47"/>
                  <a:pt x="7065" y="0"/>
                  <a:pt x="7036" y="0"/>
                </a:cubicBezTo>
                <a:close/>
                <a:moveTo>
                  <a:pt x="7351" y="0"/>
                </a:moveTo>
                <a:cubicBezTo>
                  <a:pt x="7322" y="0"/>
                  <a:pt x="7299" y="47"/>
                  <a:pt x="7299" y="105"/>
                </a:cubicBezTo>
                <a:lnTo>
                  <a:pt x="7299" y="325"/>
                </a:lnTo>
                <a:cubicBezTo>
                  <a:pt x="7299" y="382"/>
                  <a:pt x="7322" y="427"/>
                  <a:pt x="7351" y="427"/>
                </a:cubicBezTo>
                <a:cubicBezTo>
                  <a:pt x="7380" y="427"/>
                  <a:pt x="7404" y="382"/>
                  <a:pt x="7404" y="325"/>
                </a:cubicBezTo>
                <a:lnTo>
                  <a:pt x="7404" y="105"/>
                </a:lnTo>
                <a:cubicBezTo>
                  <a:pt x="7404" y="47"/>
                  <a:pt x="7380" y="0"/>
                  <a:pt x="7351" y="0"/>
                </a:cubicBezTo>
                <a:close/>
                <a:moveTo>
                  <a:pt x="8201" y="0"/>
                </a:moveTo>
                <a:cubicBezTo>
                  <a:pt x="8171" y="0"/>
                  <a:pt x="8148" y="47"/>
                  <a:pt x="8148" y="105"/>
                </a:cubicBezTo>
                <a:lnTo>
                  <a:pt x="8148" y="325"/>
                </a:lnTo>
                <a:cubicBezTo>
                  <a:pt x="8148" y="382"/>
                  <a:pt x="8171" y="427"/>
                  <a:pt x="8201" y="427"/>
                </a:cubicBezTo>
                <a:cubicBezTo>
                  <a:pt x="8230" y="427"/>
                  <a:pt x="8254" y="382"/>
                  <a:pt x="8254" y="325"/>
                </a:cubicBezTo>
                <a:lnTo>
                  <a:pt x="8254" y="105"/>
                </a:lnTo>
                <a:cubicBezTo>
                  <a:pt x="8254" y="47"/>
                  <a:pt x="8230" y="0"/>
                  <a:pt x="8201" y="0"/>
                </a:cubicBezTo>
                <a:close/>
                <a:moveTo>
                  <a:pt x="8515" y="0"/>
                </a:moveTo>
                <a:cubicBezTo>
                  <a:pt x="8486" y="0"/>
                  <a:pt x="8462" y="47"/>
                  <a:pt x="8462" y="105"/>
                </a:cubicBezTo>
                <a:lnTo>
                  <a:pt x="8462" y="325"/>
                </a:lnTo>
                <a:cubicBezTo>
                  <a:pt x="8462" y="382"/>
                  <a:pt x="8486" y="427"/>
                  <a:pt x="8515" y="427"/>
                </a:cubicBezTo>
                <a:cubicBezTo>
                  <a:pt x="8544" y="427"/>
                  <a:pt x="8568" y="382"/>
                  <a:pt x="8568" y="325"/>
                </a:cubicBezTo>
                <a:lnTo>
                  <a:pt x="8568" y="105"/>
                </a:lnTo>
                <a:cubicBezTo>
                  <a:pt x="8568" y="47"/>
                  <a:pt x="8544" y="0"/>
                  <a:pt x="8515" y="0"/>
                </a:cubicBezTo>
                <a:close/>
                <a:moveTo>
                  <a:pt x="9365" y="0"/>
                </a:moveTo>
                <a:cubicBezTo>
                  <a:pt x="9336" y="0"/>
                  <a:pt x="9312" y="47"/>
                  <a:pt x="9312" y="105"/>
                </a:cubicBezTo>
                <a:lnTo>
                  <a:pt x="9312" y="325"/>
                </a:lnTo>
                <a:cubicBezTo>
                  <a:pt x="9312" y="382"/>
                  <a:pt x="9336" y="427"/>
                  <a:pt x="9365" y="427"/>
                </a:cubicBezTo>
                <a:cubicBezTo>
                  <a:pt x="9394" y="427"/>
                  <a:pt x="9418" y="382"/>
                  <a:pt x="9418" y="325"/>
                </a:cubicBezTo>
                <a:lnTo>
                  <a:pt x="9418" y="105"/>
                </a:lnTo>
                <a:cubicBezTo>
                  <a:pt x="9418" y="47"/>
                  <a:pt x="9394" y="0"/>
                  <a:pt x="9365" y="0"/>
                </a:cubicBezTo>
                <a:close/>
                <a:moveTo>
                  <a:pt x="9679" y="0"/>
                </a:moveTo>
                <a:cubicBezTo>
                  <a:pt x="9650" y="0"/>
                  <a:pt x="9626" y="47"/>
                  <a:pt x="9626" y="105"/>
                </a:cubicBezTo>
                <a:lnTo>
                  <a:pt x="9626" y="325"/>
                </a:lnTo>
                <a:cubicBezTo>
                  <a:pt x="9626" y="382"/>
                  <a:pt x="9650" y="427"/>
                  <a:pt x="9679" y="427"/>
                </a:cubicBezTo>
                <a:cubicBezTo>
                  <a:pt x="9708" y="427"/>
                  <a:pt x="9732" y="382"/>
                  <a:pt x="9732" y="325"/>
                </a:cubicBezTo>
                <a:lnTo>
                  <a:pt x="9732" y="105"/>
                </a:lnTo>
                <a:cubicBezTo>
                  <a:pt x="9732" y="47"/>
                  <a:pt x="9708" y="0"/>
                  <a:pt x="9679" y="0"/>
                </a:cubicBezTo>
                <a:close/>
                <a:moveTo>
                  <a:pt x="10529" y="0"/>
                </a:moveTo>
                <a:cubicBezTo>
                  <a:pt x="10500" y="0"/>
                  <a:pt x="10476" y="47"/>
                  <a:pt x="10476" y="105"/>
                </a:cubicBezTo>
                <a:lnTo>
                  <a:pt x="10476" y="325"/>
                </a:lnTo>
                <a:cubicBezTo>
                  <a:pt x="10476" y="382"/>
                  <a:pt x="10500" y="427"/>
                  <a:pt x="10529" y="427"/>
                </a:cubicBezTo>
                <a:cubicBezTo>
                  <a:pt x="10558" y="427"/>
                  <a:pt x="10582" y="382"/>
                  <a:pt x="10582" y="325"/>
                </a:cubicBezTo>
                <a:lnTo>
                  <a:pt x="10582" y="105"/>
                </a:lnTo>
                <a:cubicBezTo>
                  <a:pt x="10582" y="47"/>
                  <a:pt x="10558" y="0"/>
                  <a:pt x="10529" y="0"/>
                </a:cubicBezTo>
                <a:close/>
                <a:moveTo>
                  <a:pt x="10844" y="0"/>
                </a:moveTo>
                <a:cubicBezTo>
                  <a:pt x="10814" y="0"/>
                  <a:pt x="10791" y="47"/>
                  <a:pt x="10791" y="105"/>
                </a:cubicBezTo>
                <a:lnTo>
                  <a:pt x="10791" y="325"/>
                </a:lnTo>
                <a:cubicBezTo>
                  <a:pt x="10791" y="382"/>
                  <a:pt x="10814" y="427"/>
                  <a:pt x="10844" y="427"/>
                </a:cubicBezTo>
                <a:cubicBezTo>
                  <a:pt x="10873" y="427"/>
                  <a:pt x="10895" y="382"/>
                  <a:pt x="10895" y="325"/>
                </a:cubicBezTo>
                <a:lnTo>
                  <a:pt x="10895" y="105"/>
                </a:lnTo>
                <a:cubicBezTo>
                  <a:pt x="10895" y="47"/>
                  <a:pt x="10873" y="0"/>
                  <a:pt x="10844" y="0"/>
                </a:cubicBezTo>
                <a:close/>
                <a:moveTo>
                  <a:pt x="11692" y="0"/>
                </a:moveTo>
                <a:cubicBezTo>
                  <a:pt x="11663" y="0"/>
                  <a:pt x="11640" y="47"/>
                  <a:pt x="11640" y="105"/>
                </a:cubicBezTo>
                <a:lnTo>
                  <a:pt x="11640" y="325"/>
                </a:lnTo>
                <a:cubicBezTo>
                  <a:pt x="11640" y="382"/>
                  <a:pt x="11663" y="427"/>
                  <a:pt x="11692" y="427"/>
                </a:cubicBezTo>
                <a:cubicBezTo>
                  <a:pt x="11721" y="427"/>
                  <a:pt x="11745" y="382"/>
                  <a:pt x="11745" y="325"/>
                </a:cubicBezTo>
                <a:lnTo>
                  <a:pt x="11745" y="105"/>
                </a:lnTo>
                <a:cubicBezTo>
                  <a:pt x="11745" y="47"/>
                  <a:pt x="11721" y="0"/>
                  <a:pt x="11692" y="0"/>
                </a:cubicBezTo>
                <a:close/>
                <a:moveTo>
                  <a:pt x="12007" y="0"/>
                </a:moveTo>
                <a:cubicBezTo>
                  <a:pt x="11978" y="0"/>
                  <a:pt x="11955" y="47"/>
                  <a:pt x="11955" y="105"/>
                </a:cubicBezTo>
                <a:lnTo>
                  <a:pt x="11955" y="325"/>
                </a:lnTo>
                <a:cubicBezTo>
                  <a:pt x="11955" y="382"/>
                  <a:pt x="11978" y="427"/>
                  <a:pt x="12007" y="427"/>
                </a:cubicBezTo>
                <a:cubicBezTo>
                  <a:pt x="12036" y="427"/>
                  <a:pt x="12060" y="382"/>
                  <a:pt x="12060" y="325"/>
                </a:cubicBezTo>
                <a:lnTo>
                  <a:pt x="12060" y="105"/>
                </a:lnTo>
                <a:cubicBezTo>
                  <a:pt x="12060" y="47"/>
                  <a:pt x="12036" y="0"/>
                  <a:pt x="12007" y="0"/>
                </a:cubicBezTo>
                <a:close/>
                <a:moveTo>
                  <a:pt x="12856" y="0"/>
                </a:moveTo>
                <a:cubicBezTo>
                  <a:pt x="12827" y="0"/>
                  <a:pt x="12804" y="47"/>
                  <a:pt x="12804" y="105"/>
                </a:cubicBezTo>
                <a:lnTo>
                  <a:pt x="12804" y="325"/>
                </a:lnTo>
                <a:cubicBezTo>
                  <a:pt x="12804" y="382"/>
                  <a:pt x="12827" y="427"/>
                  <a:pt x="12856" y="427"/>
                </a:cubicBezTo>
                <a:cubicBezTo>
                  <a:pt x="12886" y="427"/>
                  <a:pt x="12909" y="382"/>
                  <a:pt x="12909" y="325"/>
                </a:cubicBezTo>
                <a:lnTo>
                  <a:pt x="12909" y="105"/>
                </a:lnTo>
                <a:cubicBezTo>
                  <a:pt x="12909" y="47"/>
                  <a:pt x="12886" y="0"/>
                  <a:pt x="12856" y="0"/>
                </a:cubicBezTo>
                <a:close/>
                <a:moveTo>
                  <a:pt x="13171" y="0"/>
                </a:moveTo>
                <a:cubicBezTo>
                  <a:pt x="13142" y="0"/>
                  <a:pt x="13118" y="47"/>
                  <a:pt x="13118" y="105"/>
                </a:cubicBezTo>
                <a:lnTo>
                  <a:pt x="13118" y="325"/>
                </a:lnTo>
                <a:cubicBezTo>
                  <a:pt x="13118" y="382"/>
                  <a:pt x="13142" y="427"/>
                  <a:pt x="13171" y="427"/>
                </a:cubicBezTo>
                <a:cubicBezTo>
                  <a:pt x="13200" y="427"/>
                  <a:pt x="13224" y="382"/>
                  <a:pt x="13224" y="325"/>
                </a:cubicBezTo>
                <a:lnTo>
                  <a:pt x="13224" y="105"/>
                </a:lnTo>
                <a:cubicBezTo>
                  <a:pt x="13224" y="47"/>
                  <a:pt x="13200" y="0"/>
                  <a:pt x="13171" y="0"/>
                </a:cubicBezTo>
                <a:close/>
                <a:moveTo>
                  <a:pt x="14021" y="0"/>
                </a:moveTo>
                <a:cubicBezTo>
                  <a:pt x="13992" y="0"/>
                  <a:pt x="13968" y="47"/>
                  <a:pt x="13968" y="105"/>
                </a:cubicBezTo>
                <a:lnTo>
                  <a:pt x="13968" y="325"/>
                </a:lnTo>
                <a:cubicBezTo>
                  <a:pt x="13968" y="382"/>
                  <a:pt x="13992" y="427"/>
                  <a:pt x="14021" y="427"/>
                </a:cubicBezTo>
                <a:cubicBezTo>
                  <a:pt x="14050" y="427"/>
                  <a:pt x="14074" y="382"/>
                  <a:pt x="14074" y="325"/>
                </a:cubicBezTo>
                <a:lnTo>
                  <a:pt x="14074" y="105"/>
                </a:lnTo>
                <a:cubicBezTo>
                  <a:pt x="14074" y="47"/>
                  <a:pt x="14050" y="0"/>
                  <a:pt x="14021" y="0"/>
                </a:cubicBezTo>
                <a:close/>
                <a:moveTo>
                  <a:pt x="14335" y="0"/>
                </a:moveTo>
                <a:cubicBezTo>
                  <a:pt x="14306" y="0"/>
                  <a:pt x="14282" y="47"/>
                  <a:pt x="14282" y="105"/>
                </a:cubicBezTo>
                <a:lnTo>
                  <a:pt x="14282" y="325"/>
                </a:lnTo>
                <a:cubicBezTo>
                  <a:pt x="14282" y="382"/>
                  <a:pt x="14306" y="427"/>
                  <a:pt x="14335" y="427"/>
                </a:cubicBezTo>
                <a:cubicBezTo>
                  <a:pt x="14364" y="427"/>
                  <a:pt x="14388" y="382"/>
                  <a:pt x="14388" y="325"/>
                </a:cubicBezTo>
                <a:lnTo>
                  <a:pt x="14388" y="105"/>
                </a:lnTo>
                <a:cubicBezTo>
                  <a:pt x="14388" y="47"/>
                  <a:pt x="14364" y="0"/>
                  <a:pt x="14335" y="0"/>
                </a:cubicBezTo>
                <a:close/>
                <a:moveTo>
                  <a:pt x="15185" y="0"/>
                </a:moveTo>
                <a:cubicBezTo>
                  <a:pt x="15156" y="0"/>
                  <a:pt x="15132" y="47"/>
                  <a:pt x="15132" y="105"/>
                </a:cubicBezTo>
                <a:lnTo>
                  <a:pt x="15132" y="325"/>
                </a:lnTo>
                <a:cubicBezTo>
                  <a:pt x="15132" y="382"/>
                  <a:pt x="15156" y="427"/>
                  <a:pt x="15185" y="427"/>
                </a:cubicBezTo>
                <a:cubicBezTo>
                  <a:pt x="15214" y="427"/>
                  <a:pt x="15237" y="382"/>
                  <a:pt x="15237" y="325"/>
                </a:cubicBezTo>
                <a:lnTo>
                  <a:pt x="15237" y="105"/>
                </a:lnTo>
                <a:cubicBezTo>
                  <a:pt x="15237" y="47"/>
                  <a:pt x="15214" y="0"/>
                  <a:pt x="15185" y="0"/>
                </a:cubicBezTo>
                <a:close/>
                <a:moveTo>
                  <a:pt x="15500" y="0"/>
                </a:moveTo>
                <a:cubicBezTo>
                  <a:pt x="15470" y="0"/>
                  <a:pt x="15447" y="47"/>
                  <a:pt x="15447" y="105"/>
                </a:cubicBezTo>
                <a:lnTo>
                  <a:pt x="15447" y="325"/>
                </a:lnTo>
                <a:cubicBezTo>
                  <a:pt x="15447" y="382"/>
                  <a:pt x="15470" y="427"/>
                  <a:pt x="15500" y="427"/>
                </a:cubicBezTo>
                <a:cubicBezTo>
                  <a:pt x="15529" y="427"/>
                  <a:pt x="15551" y="382"/>
                  <a:pt x="15551" y="325"/>
                </a:cubicBezTo>
                <a:lnTo>
                  <a:pt x="15551" y="105"/>
                </a:lnTo>
                <a:cubicBezTo>
                  <a:pt x="15551" y="47"/>
                  <a:pt x="15529" y="0"/>
                  <a:pt x="15500" y="0"/>
                </a:cubicBezTo>
                <a:close/>
                <a:moveTo>
                  <a:pt x="16349" y="0"/>
                </a:moveTo>
                <a:cubicBezTo>
                  <a:pt x="16320" y="0"/>
                  <a:pt x="16296" y="47"/>
                  <a:pt x="16296" y="105"/>
                </a:cubicBezTo>
                <a:lnTo>
                  <a:pt x="16296" y="325"/>
                </a:lnTo>
                <a:cubicBezTo>
                  <a:pt x="16296" y="382"/>
                  <a:pt x="16320" y="427"/>
                  <a:pt x="16349" y="427"/>
                </a:cubicBezTo>
                <a:cubicBezTo>
                  <a:pt x="16378" y="427"/>
                  <a:pt x="16401" y="382"/>
                  <a:pt x="16401" y="325"/>
                </a:cubicBezTo>
                <a:lnTo>
                  <a:pt x="16401" y="105"/>
                </a:lnTo>
                <a:cubicBezTo>
                  <a:pt x="16401" y="47"/>
                  <a:pt x="16378" y="0"/>
                  <a:pt x="16349" y="0"/>
                </a:cubicBezTo>
                <a:close/>
                <a:moveTo>
                  <a:pt x="16663" y="0"/>
                </a:moveTo>
                <a:cubicBezTo>
                  <a:pt x="16634" y="0"/>
                  <a:pt x="16611" y="47"/>
                  <a:pt x="16611" y="105"/>
                </a:cubicBezTo>
                <a:lnTo>
                  <a:pt x="16611" y="325"/>
                </a:lnTo>
                <a:cubicBezTo>
                  <a:pt x="16611" y="382"/>
                  <a:pt x="16634" y="427"/>
                  <a:pt x="16663" y="427"/>
                </a:cubicBezTo>
                <a:cubicBezTo>
                  <a:pt x="16692" y="427"/>
                  <a:pt x="16716" y="382"/>
                  <a:pt x="16716" y="325"/>
                </a:cubicBezTo>
                <a:lnTo>
                  <a:pt x="16716" y="105"/>
                </a:lnTo>
                <a:cubicBezTo>
                  <a:pt x="16716" y="47"/>
                  <a:pt x="16692" y="0"/>
                  <a:pt x="16663" y="0"/>
                </a:cubicBezTo>
                <a:close/>
                <a:moveTo>
                  <a:pt x="17512" y="0"/>
                </a:moveTo>
                <a:cubicBezTo>
                  <a:pt x="17483" y="0"/>
                  <a:pt x="17459" y="47"/>
                  <a:pt x="17459" y="105"/>
                </a:cubicBezTo>
                <a:lnTo>
                  <a:pt x="17459" y="325"/>
                </a:lnTo>
                <a:cubicBezTo>
                  <a:pt x="17459" y="382"/>
                  <a:pt x="17483" y="427"/>
                  <a:pt x="17512" y="427"/>
                </a:cubicBezTo>
                <a:cubicBezTo>
                  <a:pt x="17541" y="427"/>
                  <a:pt x="17565" y="382"/>
                  <a:pt x="17565" y="325"/>
                </a:cubicBezTo>
                <a:lnTo>
                  <a:pt x="17565" y="105"/>
                </a:lnTo>
                <a:cubicBezTo>
                  <a:pt x="17565" y="47"/>
                  <a:pt x="17541" y="0"/>
                  <a:pt x="17512" y="0"/>
                </a:cubicBezTo>
                <a:close/>
                <a:moveTo>
                  <a:pt x="17827" y="0"/>
                </a:moveTo>
                <a:cubicBezTo>
                  <a:pt x="17798" y="0"/>
                  <a:pt x="17774" y="47"/>
                  <a:pt x="17774" y="105"/>
                </a:cubicBezTo>
                <a:lnTo>
                  <a:pt x="17774" y="325"/>
                </a:lnTo>
                <a:cubicBezTo>
                  <a:pt x="17774" y="382"/>
                  <a:pt x="17798" y="427"/>
                  <a:pt x="17827" y="427"/>
                </a:cubicBezTo>
                <a:cubicBezTo>
                  <a:pt x="17856" y="427"/>
                  <a:pt x="17880" y="382"/>
                  <a:pt x="17880" y="325"/>
                </a:cubicBezTo>
                <a:lnTo>
                  <a:pt x="17880" y="105"/>
                </a:lnTo>
                <a:cubicBezTo>
                  <a:pt x="17880" y="47"/>
                  <a:pt x="17856" y="0"/>
                  <a:pt x="17827" y="0"/>
                </a:cubicBezTo>
                <a:close/>
                <a:moveTo>
                  <a:pt x="18677" y="0"/>
                </a:moveTo>
                <a:cubicBezTo>
                  <a:pt x="18648" y="0"/>
                  <a:pt x="18624" y="47"/>
                  <a:pt x="18624" y="105"/>
                </a:cubicBezTo>
                <a:lnTo>
                  <a:pt x="18624" y="325"/>
                </a:lnTo>
                <a:cubicBezTo>
                  <a:pt x="18624" y="382"/>
                  <a:pt x="18648" y="427"/>
                  <a:pt x="18677" y="427"/>
                </a:cubicBezTo>
                <a:cubicBezTo>
                  <a:pt x="18706" y="427"/>
                  <a:pt x="18730" y="382"/>
                  <a:pt x="18730" y="325"/>
                </a:cubicBezTo>
                <a:lnTo>
                  <a:pt x="18730" y="105"/>
                </a:lnTo>
                <a:cubicBezTo>
                  <a:pt x="18730" y="47"/>
                  <a:pt x="18706" y="0"/>
                  <a:pt x="18677" y="0"/>
                </a:cubicBezTo>
                <a:close/>
                <a:moveTo>
                  <a:pt x="18991" y="0"/>
                </a:moveTo>
                <a:cubicBezTo>
                  <a:pt x="18962" y="0"/>
                  <a:pt x="18938" y="47"/>
                  <a:pt x="18938" y="105"/>
                </a:cubicBezTo>
                <a:lnTo>
                  <a:pt x="18938" y="325"/>
                </a:lnTo>
                <a:cubicBezTo>
                  <a:pt x="18938" y="382"/>
                  <a:pt x="18962" y="427"/>
                  <a:pt x="18991" y="427"/>
                </a:cubicBezTo>
                <a:cubicBezTo>
                  <a:pt x="19020" y="427"/>
                  <a:pt x="19044" y="382"/>
                  <a:pt x="19044" y="325"/>
                </a:cubicBezTo>
                <a:lnTo>
                  <a:pt x="19044" y="105"/>
                </a:lnTo>
                <a:cubicBezTo>
                  <a:pt x="19044" y="47"/>
                  <a:pt x="19020" y="0"/>
                  <a:pt x="18991" y="0"/>
                </a:cubicBezTo>
                <a:close/>
                <a:moveTo>
                  <a:pt x="19841" y="0"/>
                </a:moveTo>
                <a:cubicBezTo>
                  <a:pt x="19812" y="0"/>
                  <a:pt x="19788" y="47"/>
                  <a:pt x="19788" y="105"/>
                </a:cubicBezTo>
                <a:lnTo>
                  <a:pt x="19788" y="325"/>
                </a:lnTo>
                <a:cubicBezTo>
                  <a:pt x="19788" y="382"/>
                  <a:pt x="19812" y="427"/>
                  <a:pt x="19841" y="427"/>
                </a:cubicBezTo>
                <a:cubicBezTo>
                  <a:pt x="19870" y="427"/>
                  <a:pt x="19894" y="382"/>
                  <a:pt x="19894" y="325"/>
                </a:cubicBezTo>
                <a:lnTo>
                  <a:pt x="19894" y="105"/>
                </a:lnTo>
                <a:cubicBezTo>
                  <a:pt x="19894" y="47"/>
                  <a:pt x="19870" y="0"/>
                  <a:pt x="19841" y="0"/>
                </a:cubicBezTo>
                <a:close/>
                <a:moveTo>
                  <a:pt x="20155" y="0"/>
                </a:moveTo>
                <a:cubicBezTo>
                  <a:pt x="20126" y="0"/>
                  <a:pt x="20102" y="47"/>
                  <a:pt x="20102" y="105"/>
                </a:cubicBezTo>
                <a:lnTo>
                  <a:pt x="20102" y="325"/>
                </a:lnTo>
                <a:cubicBezTo>
                  <a:pt x="20102" y="382"/>
                  <a:pt x="20126" y="427"/>
                  <a:pt x="20155" y="427"/>
                </a:cubicBezTo>
                <a:cubicBezTo>
                  <a:pt x="20184" y="427"/>
                  <a:pt x="20207" y="382"/>
                  <a:pt x="20207" y="325"/>
                </a:cubicBezTo>
                <a:lnTo>
                  <a:pt x="20207" y="105"/>
                </a:lnTo>
                <a:cubicBezTo>
                  <a:pt x="20207" y="47"/>
                  <a:pt x="20184" y="0"/>
                  <a:pt x="20155" y="0"/>
                </a:cubicBezTo>
                <a:close/>
                <a:moveTo>
                  <a:pt x="21004" y="0"/>
                </a:moveTo>
                <a:cubicBezTo>
                  <a:pt x="20975" y="0"/>
                  <a:pt x="20952" y="47"/>
                  <a:pt x="20952" y="105"/>
                </a:cubicBezTo>
                <a:lnTo>
                  <a:pt x="20952" y="325"/>
                </a:lnTo>
                <a:cubicBezTo>
                  <a:pt x="20952" y="382"/>
                  <a:pt x="20975" y="427"/>
                  <a:pt x="21004" y="427"/>
                </a:cubicBezTo>
                <a:cubicBezTo>
                  <a:pt x="21033" y="427"/>
                  <a:pt x="21057" y="382"/>
                  <a:pt x="21057" y="325"/>
                </a:cubicBezTo>
                <a:lnTo>
                  <a:pt x="21057" y="105"/>
                </a:lnTo>
                <a:cubicBezTo>
                  <a:pt x="21057" y="47"/>
                  <a:pt x="21033" y="0"/>
                  <a:pt x="21004" y="0"/>
                </a:cubicBezTo>
                <a:close/>
                <a:moveTo>
                  <a:pt x="21319" y="0"/>
                </a:moveTo>
                <a:cubicBezTo>
                  <a:pt x="21289" y="0"/>
                  <a:pt x="21267" y="47"/>
                  <a:pt x="21267" y="105"/>
                </a:cubicBezTo>
                <a:lnTo>
                  <a:pt x="21267" y="325"/>
                </a:lnTo>
                <a:cubicBezTo>
                  <a:pt x="21267" y="382"/>
                  <a:pt x="21289" y="427"/>
                  <a:pt x="21319" y="427"/>
                </a:cubicBezTo>
                <a:cubicBezTo>
                  <a:pt x="21348" y="427"/>
                  <a:pt x="21372" y="382"/>
                  <a:pt x="21372" y="325"/>
                </a:cubicBezTo>
                <a:lnTo>
                  <a:pt x="21372" y="105"/>
                </a:lnTo>
                <a:cubicBezTo>
                  <a:pt x="21372" y="47"/>
                  <a:pt x="21348" y="0"/>
                  <a:pt x="21319" y="0"/>
                </a:cubicBezTo>
                <a:close/>
                <a:moveTo>
                  <a:pt x="281" y="730"/>
                </a:moveTo>
                <a:cubicBezTo>
                  <a:pt x="252" y="730"/>
                  <a:pt x="228" y="777"/>
                  <a:pt x="228" y="835"/>
                </a:cubicBezTo>
                <a:lnTo>
                  <a:pt x="228" y="1055"/>
                </a:lnTo>
                <a:cubicBezTo>
                  <a:pt x="228" y="1112"/>
                  <a:pt x="252" y="1157"/>
                  <a:pt x="281" y="1157"/>
                </a:cubicBezTo>
                <a:cubicBezTo>
                  <a:pt x="311" y="1157"/>
                  <a:pt x="334" y="1112"/>
                  <a:pt x="334" y="1055"/>
                </a:cubicBezTo>
                <a:lnTo>
                  <a:pt x="334" y="835"/>
                </a:lnTo>
                <a:cubicBezTo>
                  <a:pt x="334" y="777"/>
                  <a:pt x="311" y="730"/>
                  <a:pt x="281" y="730"/>
                </a:cubicBezTo>
                <a:close/>
                <a:moveTo>
                  <a:pt x="596" y="730"/>
                </a:moveTo>
                <a:cubicBezTo>
                  <a:pt x="567" y="730"/>
                  <a:pt x="543" y="777"/>
                  <a:pt x="543" y="835"/>
                </a:cubicBezTo>
                <a:lnTo>
                  <a:pt x="543" y="1055"/>
                </a:lnTo>
                <a:cubicBezTo>
                  <a:pt x="543" y="1112"/>
                  <a:pt x="567" y="1157"/>
                  <a:pt x="596" y="1157"/>
                </a:cubicBezTo>
                <a:cubicBezTo>
                  <a:pt x="625" y="1157"/>
                  <a:pt x="649" y="1112"/>
                  <a:pt x="649" y="1055"/>
                </a:cubicBezTo>
                <a:lnTo>
                  <a:pt x="649" y="835"/>
                </a:lnTo>
                <a:cubicBezTo>
                  <a:pt x="649" y="777"/>
                  <a:pt x="625" y="730"/>
                  <a:pt x="596" y="730"/>
                </a:cubicBezTo>
                <a:close/>
                <a:moveTo>
                  <a:pt x="1446" y="730"/>
                </a:moveTo>
                <a:cubicBezTo>
                  <a:pt x="1417" y="730"/>
                  <a:pt x="1393" y="777"/>
                  <a:pt x="1393" y="835"/>
                </a:cubicBezTo>
                <a:lnTo>
                  <a:pt x="1393" y="1055"/>
                </a:lnTo>
                <a:cubicBezTo>
                  <a:pt x="1393" y="1112"/>
                  <a:pt x="1417" y="1157"/>
                  <a:pt x="1446" y="1157"/>
                </a:cubicBezTo>
                <a:cubicBezTo>
                  <a:pt x="1475" y="1157"/>
                  <a:pt x="1499" y="1112"/>
                  <a:pt x="1499" y="1055"/>
                </a:cubicBezTo>
                <a:lnTo>
                  <a:pt x="1499" y="835"/>
                </a:lnTo>
                <a:cubicBezTo>
                  <a:pt x="1499" y="777"/>
                  <a:pt x="1475" y="730"/>
                  <a:pt x="1446" y="730"/>
                </a:cubicBezTo>
                <a:close/>
                <a:moveTo>
                  <a:pt x="1760" y="730"/>
                </a:moveTo>
                <a:cubicBezTo>
                  <a:pt x="1731" y="730"/>
                  <a:pt x="1707" y="777"/>
                  <a:pt x="1707" y="835"/>
                </a:cubicBezTo>
                <a:lnTo>
                  <a:pt x="1707" y="1055"/>
                </a:lnTo>
                <a:cubicBezTo>
                  <a:pt x="1707" y="1112"/>
                  <a:pt x="1731" y="1157"/>
                  <a:pt x="1760" y="1157"/>
                </a:cubicBezTo>
                <a:cubicBezTo>
                  <a:pt x="1789" y="1157"/>
                  <a:pt x="1813" y="1112"/>
                  <a:pt x="1813" y="1055"/>
                </a:cubicBezTo>
                <a:lnTo>
                  <a:pt x="1813" y="835"/>
                </a:lnTo>
                <a:cubicBezTo>
                  <a:pt x="1813" y="777"/>
                  <a:pt x="1789" y="730"/>
                  <a:pt x="1760" y="730"/>
                </a:cubicBezTo>
                <a:close/>
                <a:moveTo>
                  <a:pt x="2610" y="730"/>
                </a:moveTo>
                <a:cubicBezTo>
                  <a:pt x="2581" y="730"/>
                  <a:pt x="2557" y="777"/>
                  <a:pt x="2557" y="835"/>
                </a:cubicBezTo>
                <a:lnTo>
                  <a:pt x="2557" y="1055"/>
                </a:lnTo>
                <a:cubicBezTo>
                  <a:pt x="2557" y="1112"/>
                  <a:pt x="2581" y="1157"/>
                  <a:pt x="2610" y="1157"/>
                </a:cubicBezTo>
                <a:cubicBezTo>
                  <a:pt x="2639" y="1157"/>
                  <a:pt x="2662" y="1112"/>
                  <a:pt x="2662" y="1055"/>
                </a:cubicBezTo>
                <a:lnTo>
                  <a:pt x="2662" y="835"/>
                </a:lnTo>
                <a:cubicBezTo>
                  <a:pt x="2662" y="777"/>
                  <a:pt x="2639" y="730"/>
                  <a:pt x="2610" y="730"/>
                </a:cubicBezTo>
                <a:close/>
                <a:moveTo>
                  <a:pt x="2924" y="730"/>
                </a:moveTo>
                <a:cubicBezTo>
                  <a:pt x="2895" y="730"/>
                  <a:pt x="2871" y="777"/>
                  <a:pt x="2871" y="835"/>
                </a:cubicBezTo>
                <a:lnTo>
                  <a:pt x="2871" y="1055"/>
                </a:lnTo>
                <a:cubicBezTo>
                  <a:pt x="2871" y="1112"/>
                  <a:pt x="2895" y="1157"/>
                  <a:pt x="2924" y="1157"/>
                </a:cubicBezTo>
                <a:cubicBezTo>
                  <a:pt x="2954" y="1157"/>
                  <a:pt x="2976" y="1112"/>
                  <a:pt x="2976" y="1055"/>
                </a:cubicBezTo>
                <a:lnTo>
                  <a:pt x="2976" y="835"/>
                </a:lnTo>
                <a:cubicBezTo>
                  <a:pt x="2976" y="777"/>
                  <a:pt x="2954" y="730"/>
                  <a:pt x="2924" y="730"/>
                </a:cubicBezTo>
                <a:close/>
                <a:moveTo>
                  <a:pt x="3773" y="730"/>
                </a:moveTo>
                <a:cubicBezTo>
                  <a:pt x="3744" y="730"/>
                  <a:pt x="3721" y="777"/>
                  <a:pt x="3721" y="835"/>
                </a:cubicBezTo>
                <a:lnTo>
                  <a:pt x="3721" y="1055"/>
                </a:lnTo>
                <a:cubicBezTo>
                  <a:pt x="3721" y="1112"/>
                  <a:pt x="3744" y="1157"/>
                  <a:pt x="3773" y="1157"/>
                </a:cubicBezTo>
                <a:cubicBezTo>
                  <a:pt x="3802" y="1157"/>
                  <a:pt x="3826" y="1112"/>
                  <a:pt x="3826" y="1055"/>
                </a:cubicBezTo>
                <a:lnTo>
                  <a:pt x="3826" y="835"/>
                </a:lnTo>
                <a:cubicBezTo>
                  <a:pt x="3826" y="777"/>
                  <a:pt x="3802" y="730"/>
                  <a:pt x="3773" y="730"/>
                </a:cubicBezTo>
                <a:close/>
                <a:moveTo>
                  <a:pt x="4088" y="730"/>
                </a:moveTo>
                <a:cubicBezTo>
                  <a:pt x="4058" y="730"/>
                  <a:pt x="4035" y="777"/>
                  <a:pt x="4035" y="835"/>
                </a:cubicBezTo>
                <a:lnTo>
                  <a:pt x="4035" y="1055"/>
                </a:lnTo>
                <a:cubicBezTo>
                  <a:pt x="4035" y="1112"/>
                  <a:pt x="4058" y="1157"/>
                  <a:pt x="4088" y="1157"/>
                </a:cubicBezTo>
                <a:cubicBezTo>
                  <a:pt x="4117" y="1157"/>
                  <a:pt x="4141" y="1112"/>
                  <a:pt x="4141" y="1055"/>
                </a:cubicBezTo>
                <a:lnTo>
                  <a:pt x="4141" y="835"/>
                </a:lnTo>
                <a:cubicBezTo>
                  <a:pt x="4141" y="777"/>
                  <a:pt x="4117" y="730"/>
                  <a:pt x="4088" y="730"/>
                </a:cubicBezTo>
                <a:close/>
                <a:moveTo>
                  <a:pt x="4937" y="730"/>
                </a:moveTo>
                <a:cubicBezTo>
                  <a:pt x="4908" y="730"/>
                  <a:pt x="4884" y="777"/>
                  <a:pt x="4884" y="835"/>
                </a:cubicBezTo>
                <a:lnTo>
                  <a:pt x="4884" y="1055"/>
                </a:lnTo>
                <a:cubicBezTo>
                  <a:pt x="4884" y="1112"/>
                  <a:pt x="4908" y="1157"/>
                  <a:pt x="4937" y="1157"/>
                </a:cubicBezTo>
                <a:cubicBezTo>
                  <a:pt x="4966" y="1157"/>
                  <a:pt x="4990" y="1112"/>
                  <a:pt x="4990" y="1055"/>
                </a:cubicBezTo>
                <a:lnTo>
                  <a:pt x="4990" y="835"/>
                </a:lnTo>
                <a:cubicBezTo>
                  <a:pt x="4990" y="777"/>
                  <a:pt x="4966" y="730"/>
                  <a:pt x="4937" y="730"/>
                </a:cubicBezTo>
                <a:close/>
                <a:moveTo>
                  <a:pt x="5252" y="730"/>
                </a:moveTo>
                <a:cubicBezTo>
                  <a:pt x="5223" y="730"/>
                  <a:pt x="5199" y="777"/>
                  <a:pt x="5199" y="835"/>
                </a:cubicBezTo>
                <a:lnTo>
                  <a:pt x="5199" y="1055"/>
                </a:lnTo>
                <a:cubicBezTo>
                  <a:pt x="5199" y="1112"/>
                  <a:pt x="5223" y="1157"/>
                  <a:pt x="5252" y="1157"/>
                </a:cubicBezTo>
                <a:cubicBezTo>
                  <a:pt x="5281" y="1157"/>
                  <a:pt x="5305" y="1112"/>
                  <a:pt x="5305" y="1055"/>
                </a:cubicBezTo>
                <a:lnTo>
                  <a:pt x="5305" y="835"/>
                </a:lnTo>
                <a:cubicBezTo>
                  <a:pt x="5305" y="777"/>
                  <a:pt x="5281" y="730"/>
                  <a:pt x="5252" y="730"/>
                </a:cubicBezTo>
                <a:close/>
                <a:moveTo>
                  <a:pt x="6102" y="730"/>
                </a:moveTo>
                <a:cubicBezTo>
                  <a:pt x="6072" y="730"/>
                  <a:pt x="6049" y="777"/>
                  <a:pt x="6049" y="835"/>
                </a:cubicBezTo>
                <a:lnTo>
                  <a:pt x="6049" y="1055"/>
                </a:lnTo>
                <a:cubicBezTo>
                  <a:pt x="6049" y="1112"/>
                  <a:pt x="6072" y="1157"/>
                  <a:pt x="6102" y="1157"/>
                </a:cubicBezTo>
                <a:cubicBezTo>
                  <a:pt x="6131" y="1157"/>
                  <a:pt x="6155" y="1112"/>
                  <a:pt x="6155" y="1055"/>
                </a:cubicBezTo>
                <a:lnTo>
                  <a:pt x="6155" y="835"/>
                </a:lnTo>
                <a:cubicBezTo>
                  <a:pt x="6155" y="777"/>
                  <a:pt x="6131" y="730"/>
                  <a:pt x="6102" y="730"/>
                </a:cubicBezTo>
                <a:close/>
                <a:moveTo>
                  <a:pt x="6416" y="730"/>
                </a:moveTo>
                <a:cubicBezTo>
                  <a:pt x="6387" y="730"/>
                  <a:pt x="6363" y="777"/>
                  <a:pt x="6363" y="835"/>
                </a:cubicBezTo>
                <a:lnTo>
                  <a:pt x="6363" y="1055"/>
                </a:lnTo>
                <a:cubicBezTo>
                  <a:pt x="6363" y="1112"/>
                  <a:pt x="6387" y="1157"/>
                  <a:pt x="6416" y="1157"/>
                </a:cubicBezTo>
                <a:cubicBezTo>
                  <a:pt x="6445" y="1157"/>
                  <a:pt x="6469" y="1112"/>
                  <a:pt x="6469" y="1055"/>
                </a:cubicBezTo>
                <a:lnTo>
                  <a:pt x="6469" y="835"/>
                </a:lnTo>
                <a:cubicBezTo>
                  <a:pt x="6469" y="777"/>
                  <a:pt x="6445" y="730"/>
                  <a:pt x="6416" y="730"/>
                </a:cubicBezTo>
                <a:close/>
                <a:moveTo>
                  <a:pt x="7266" y="730"/>
                </a:moveTo>
                <a:cubicBezTo>
                  <a:pt x="7237" y="730"/>
                  <a:pt x="7213" y="777"/>
                  <a:pt x="7213" y="835"/>
                </a:cubicBezTo>
                <a:lnTo>
                  <a:pt x="7213" y="1055"/>
                </a:lnTo>
                <a:cubicBezTo>
                  <a:pt x="7213" y="1112"/>
                  <a:pt x="7237" y="1157"/>
                  <a:pt x="7266" y="1157"/>
                </a:cubicBezTo>
                <a:cubicBezTo>
                  <a:pt x="7295" y="1157"/>
                  <a:pt x="7318" y="1112"/>
                  <a:pt x="7318" y="1055"/>
                </a:cubicBezTo>
                <a:lnTo>
                  <a:pt x="7318" y="835"/>
                </a:lnTo>
                <a:cubicBezTo>
                  <a:pt x="7318" y="777"/>
                  <a:pt x="7295" y="730"/>
                  <a:pt x="7266" y="730"/>
                </a:cubicBezTo>
                <a:close/>
                <a:moveTo>
                  <a:pt x="7580" y="730"/>
                </a:moveTo>
                <a:cubicBezTo>
                  <a:pt x="7551" y="730"/>
                  <a:pt x="7527" y="777"/>
                  <a:pt x="7527" y="835"/>
                </a:cubicBezTo>
                <a:lnTo>
                  <a:pt x="7527" y="1055"/>
                </a:lnTo>
                <a:cubicBezTo>
                  <a:pt x="7527" y="1112"/>
                  <a:pt x="7551" y="1157"/>
                  <a:pt x="7580" y="1157"/>
                </a:cubicBezTo>
                <a:cubicBezTo>
                  <a:pt x="7609" y="1157"/>
                  <a:pt x="7632" y="1112"/>
                  <a:pt x="7632" y="1055"/>
                </a:cubicBezTo>
                <a:lnTo>
                  <a:pt x="7632" y="835"/>
                </a:lnTo>
                <a:cubicBezTo>
                  <a:pt x="7632" y="777"/>
                  <a:pt x="7609" y="730"/>
                  <a:pt x="7580" y="730"/>
                </a:cubicBezTo>
                <a:close/>
                <a:moveTo>
                  <a:pt x="8429" y="730"/>
                </a:moveTo>
                <a:cubicBezTo>
                  <a:pt x="8400" y="730"/>
                  <a:pt x="8377" y="777"/>
                  <a:pt x="8377" y="835"/>
                </a:cubicBezTo>
                <a:lnTo>
                  <a:pt x="8377" y="1055"/>
                </a:lnTo>
                <a:cubicBezTo>
                  <a:pt x="8377" y="1112"/>
                  <a:pt x="8400" y="1157"/>
                  <a:pt x="8429" y="1157"/>
                </a:cubicBezTo>
                <a:cubicBezTo>
                  <a:pt x="8458" y="1157"/>
                  <a:pt x="8482" y="1112"/>
                  <a:pt x="8482" y="1055"/>
                </a:cubicBezTo>
                <a:lnTo>
                  <a:pt x="8482" y="835"/>
                </a:lnTo>
                <a:cubicBezTo>
                  <a:pt x="8482" y="777"/>
                  <a:pt x="8458" y="730"/>
                  <a:pt x="8429" y="730"/>
                </a:cubicBezTo>
                <a:close/>
                <a:moveTo>
                  <a:pt x="8744" y="730"/>
                </a:moveTo>
                <a:cubicBezTo>
                  <a:pt x="8714" y="730"/>
                  <a:pt x="8691" y="777"/>
                  <a:pt x="8691" y="835"/>
                </a:cubicBezTo>
                <a:lnTo>
                  <a:pt x="8691" y="1055"/>
                </a:lnTo>
                <a:cubicBezTo>
                  <a:pt x="8691" y="1112"/>
                  <a:pt x="8714" y="1157"/>
                  <a:pt x="8744" y="1157"/>
                </a:cubicBezTo>
                <a:cubicBezTo>
                  <a:pt x="8773" y="1157"/>
                  <a:pt x="8796" y="1112"/>
                  <a:pt x="8796" y="1055"/>
                </a:cubicBezTo>
                <a:lnTo>
                  <a:pt x="8796" y="835"/>
                </a:lnTo>
                <a:cubicBezTo>
                  <a:pt x="8796" y="777"/>
                  <a:pt x="8773" y="730"/>
                  <a:pt x="8744" y="730"/>
                </a:cubicBezTo>
                <a:close/>
                <a:moveTo>
                  <a:pt x="9593" y="730"/>
                </a:moveTo>
                <a:cubicBezTo>
                  <a:pt x="9564" y="730"/>
                  <a:pt x="9540" y="777"/>
                  <a:pt x="9540" y="835"/>
                </a:cubicBezTo>
                <a:lnTo>
                  <a:pt x="9540" y="1055"/>
                </a:lnTo>
                <a:cubicBezTo>
                  <a:pt x="9540" y="1112"/>
                  <a:pt x="9564" y="1157"/>
                  <a:pt x="9593" y="1157"/>
                </a:cubicBezTo>
                <a:cubicBezTo>
                  <a:pt x="9622" y="1157"/>
                  <a:pt x="9646" y="1112"/>
                  <a:pt x="9646" y="1055"/>
                </a:cubicBezTo>
                <a:lnTo>
                  <a:pt x="9646" y="835"/>
                </a:lnTo>
                <a:cubicBezTo>
                  <a:pt x="9646" y="777"/>
                  <a:pt x="9622" y="730"/>
                  <a:pt x="9593" y="730"/>
                </a:cubicBezTo>
                <a:close/>
                <a:moveTo>
                  <a:pt x="9908" y="730"/>
                </a:moveTo>
                <a:cubicBezTo>
                  <a:pt x="9879" y="730"/>
                  <a:pt x="9855" y="777"/>
                  <a:pt x="9855" y="835"/>
                </a:cubicBezTo>
                <a:lnTo>
                  <a:pt x="9855" y="1055"/>
                </a:lnTo>
                <a:cubicBezTo>
                  <a:pt x="9855" y="1112"/>
                  <a:pt x="9879" y="1157"/>
                  <a:pt x="9908" y="1157"/>
                </a:cubicBezTo>
                <a:cubicBezTo>
                  <a:pt x="9937" y="1157"/>
                  <a:pt x="9961" y="1112"/>
                  <a:pt x="9961" y="1055"/>
                </a:cubicBezTo>
                <a:lnTo>
                  <a:pt x="9961" y="835"/>
                </a:lnTo>
                <a:cubicBezTo>
                  <a:pt x="9961" y="777"/>
                  <a:pt x="9937" y="730"/>
                  <a:pt x="9908" y="730"/>
                </a:cubicBezTo>
                <a:close/>
                <a:moveTo>
                  <a:pt x="10758" y="730"/>
                </a:moveTo>
                <a:cubicBezTo>
                  <a:pt x="10728" y="730"/>
                  <a:pt x="10705" y="777"/>
                  <a:pt x="10705" y="835"/>
                </a:cubicBezTo>
                <a:lnTo>
                  <a:pt x="10705" y="1055"/>
                </a:lnTo>
                <a:cubicBezTo>
                  <a:pt x="10705" y="1112"/>
                  <a:pt x="10728" y="1157"/>
                  <a:pt x="10758" y="1157"/>
                </a:cubicBezTo>
                <a:cubicBezTo>
                  <a:pt x="10787" y="1157"/>
                  <a:pt x="10810" y="1112"/>
                  <a:pt x="10810" y="1055"/>
                </a:cubicBezTo>
                <a:lnTo>
                  <a:pt x="10810" y="835"/>
                </a:lnTo>
                <a:cubicBezTo>
                  <a:pt x="10810" y="777"/>
                  <a:pt x="10787" y="730"/>
                  <a:pt x="10758" y="730"/>
                </a:cubicBezTo>
                <a:close/>
                <a:moveTo>
                  <a:pt x="11072" y="730"/>
                </a:moveTo>
                <a:cubicBezTo>
                  <a:pt x="11043" y="730"/>
                  <a:pt x="11019" y="777"/>
                  <a:pt x="11019" y="835"/>
                </a:cubicBezTo>
                <a:lnTo>
                  <a:pt x="11019" y="1055"/>
                </a:lnTo>
                <a:cubicBezTo>
                  <a:pt x="11019" y="1112"/>
                  <a:pt x="11043" y="1157"/>
                  <a:pt x="11072" y="1157"/>
                </a:cubicBezTo>
                <a:cubicBezTo>
                  <a:pt x="11101" y="1157"/>
                  <a:pt x="11125" y="1112"/>
                  <a:pt x="11125" y="1055"/>
                </a:cubicBezTo>
                <a:lnTo>
                  <a:pt x="11125" y="835"/>
                </a:lnTo>
                <a:cubicBezTo>
                  <a:pt x="11125" y="777"/>
                  <a:pt x="11101" y="730"/>
                  <a:pt x="11072" y="730"/>
                </a:cubicBezTo>
                <a:close/>
                <a:moveTo>
                  <a:pt x="11922" y="730"/>
                </a:moveTo>
                <a:cubicBezTo>
                  <a:pt x="11893" y="730"/>
                  <a:pt x="11869" y="777"/>
                  <a:pt x="11869" y="835"/>
                </a:cubicBezTo>
                <a:lnTo>
                  <a:pt x="11869" y="1055"/>
                </a:lnTo>
                <a:cubicBezTo>
                  <a:pt x="11869" y="1112"/>
                  <a:pt x="11893" y="1157"/>
                  <a:pt x="11922" y="1157"/>
                </a:cubicBezTo>
                <a:cubicBezTo>
                  <a:pt x="11951" y="1157"/>
                  <a:pt x="11974" y="1112"/>
                  <a:pt x="11974" y="1055"/>
                </a:cubicBezTo>
                <a:lnTo>
                  <a:pt x="11974" y="835"/>
                </a:lnTo>
                <a:cubicBezTo>
                  <a:pt x="11974" y="777"/>
                  <a:pt x="11951" y="730"/>
                  <a:pt x="11922" y="730"/>
                </a:cubicBezTo>
                <a:close/>
                <a:moveTo>
                  <a:pt x="12236" y="730"/>
                </a:moveTo>
                <a:cubicBezTo>
                  <a:pt x="12207" y="730"/>
                  <a:pt x="12183" y="777"/>
                  <a:pt x="12183" y="835"/>
                </a:cubicBezTo>
                <a:lnTo>
                  <a:pt x="12183" y="1055"/>
                </a:lnTo>
                <a:cubicBezTo>
                  <a:pt x="12183" y="1112"/>
                  <a:pt x="12207" y="1157"/>
                  <a:pt x="12236" y="1157"/>
                </a:cubicBezTo>
                <a:cubicBezTo>
                  <a:pt x="12265" y="1157"/>
                  <a:pt x="12288" y="1112"/>
                  <a:pt x="12288" y="1055"/>
                </a:cubicBezTo>
                <a:lnTo>
                  <a:pt x="12288" y="835"/>
                </a:lnTo>
                <a:cubicBezTo>
                  <a:pt x="12288" y="777"/>
                  <a:pt x="12265" y="730"/>
                  <a:pt x="12236" y="730"/>
                </a:cubicBezTo>
                <a:close/>
                <a:moveTo>
                  <a:pt x="13085" y="730"/>
                </a:moveTo>
                <a:cubicBezTo>
                  <a:pt x="13056" y="730"/>
                  <a:pt x="13032" y="777"/>
                  <a:pt x="13032" y="835"/>
                </a:cubicBezTo>
                <a:lnTo>
                  <a:pt x="13032" y="1055"/>
                </a:lnTo>
                <a:cubicBezTo>
                  <a:pt x="13032" y="1112"/>
                  <a:pt x="13056" y="1157"/>
                  <a:pt x="13085" y="1157"/>
                </a:cubicBezTo>
                <a:cubicBezTo>
                  <a:pt x="13114" y="1157"/>
                  <a:pt x="13138" y="1112"/>
                  <a:pt x="13138" y="1055"/>
                </a:cubicBezTo>
                <a:lnTo>
                  <a:pt x="13138" y="835"/>
                </a:lnTo>
                <a:cubicBezTo>
                  <a:pt x="13138" y="777"/>
                  <a:pt x="13114" y="730"/>
                  <a:pt x="13085" y="730"/>
                </a:cubicBezTo>
                <a:close/>
                <a:moveTo>
                  <a:pt x="13399" y="730"/>
                </a:moveTo>
                <a:cubicBezTo>
                  <a:pt x="13370" y="730"/>
                  <a:pt x="13348" y="777"/>
                  <a:pt x="13348" y="835"/>
                </a:cubicBezTo>
                <a:lnTo>
                  <a:pt x="13348" y="1055"/>
                </a:lnTo>
                <a:cubicBezTo>
                  <a:pt x="13348" y="1112"/>
                  <a:pt x="13370" y="1157"/>
                  <a:pt x="13399" y="1157"/>
                </a:cubicBezTo>
                <a:cubicBezTo>
                  <a:pt x="13428" y="1157"/>
                  <a:pt x="13452" y="1112"/>
                  <a:pt x="13452" y="1055"/>
                </a:cubicBezTo>
                <a:lnTo>
                  <a:pt x="13452" y="835"/>
                </a:lnTo>
                <a:cubicBezTo>
                  <a:pt x="13452" y="777"/>
                  <a:pt x="13428" y="730"/>
                  <a:pt x="13399" y="730"/>
                </a:cubicBezTo>
                <a:close/>
                <a:moveTo>
                  <a:pt x="14249" y="730"/>
                </a:moveTo>
                <a:cubicBezTo>
                  <a:pt x="14220" y="730"/>
                  <a:pt x="14196" y="777"/>
                  <a:pt x="14196" y="835"/>
                </a:cubicBezTo>
                <a:lnTo>
                  <a:pt x="14196" y="1055"/>
                </a:lnTo>
                <a:cubicBezTo>
                  <a:pt x="14196" y="1112"/>
                  <a:pt x="14220" y="1157"/>
                  <a:pt x="14249" y="1157"/>
                </a:cubicBezTo>
                <a:cubicBezTo>
                  <a:pt x="14278" y="1157"/>
                  <a:pt x="14302" y="1112"/>
                  <a:pt x="14302" y="1055"/>
                </a:cubicBezTo>
                <a:lnTo>
                  <a:pt x="14302" y="835"/>
                </a:lnTo>
                <a:cubicBezTo>
                  <a:pt x="14302" y="777"/>
                  <a:pt x="14278" y="730"/>
                  <a:pt x="14249" y="730"/>
                </a:cubicBezTo>
                <a:close/>
                <a:moveTo>
                  <a:pt x="14564" y="730"/>
                </a:moveTo>
                <a:cubicBezTo>
                  <a:pt x="14535" y="730"/>
                  <a:pt x="14511" y="777"/>
                  <a:pt x="14511" y="835"/>
                </a:cubicBezTo>
                <a:lnTo>
                  <a:pt x="14511" y="1055"/>
                </a:lnTo>
                <a:cubicBezTo>
                  <a:pt x="14511" y="1112"/>
                  <a:pt x="14535" y="1157"/>
                  <a:pt x="14564" y="1157"/>
                </a:cubicBezTo>
                <a:cubicBezTo>
                  <a:pt x="14593" y="1157"/>
                  <a:pt x="14617" y="1112"/>
                  <a:pt x="14617" y="1055"/>
                </a:cubicBezTo>
                <a:lnTo>
                  <a:pt x="14617" y="835"/>
                </a:lnTo>
                <a:cubicBezTo>
                  <a:pt x="14617" y="777"/>
                  <a:pt x="14593" y="730"/>
                  <a:pt x="14564" y="730"/>
                </a:cubicBezTo>
                <a:close/>
                <a:moveTo>
                  <a:pt x="15413" y="730"/>
                </a:moveTo>
                <a:cubicBezTo>
                  <a:pt x="15384" y="730"/>
                  <a:pt x="15360" y="777"/>
                  <a:pt x="15360" y="835"/>
                </a:cubicBezTo>
                <a:lnTo>
                  <a:pt x="15360" y="1055"/>
                </a:lnTo>
                <a:cubicBezTo>
                  <a:pt x="15360" y="1112"/>
                  <a:pt x="15384" y="1157"/>
                  <a:pt x="15413" y="1157"/>
                </a:cubicBezTo>
                <a:cubicBezTo>
                  <a:pt x="15442" y="1157"/>
                  <a:pt x="15465" y="1112"/>
                  <a:pt x="15465" y="1055"/>
                </a:cubicBezTo>
                <a:lnTo>
                  <a:pt x="15465" y="835"/>
                </a:lnTo>
                <a:cubicBezTo>
                  <a:pt x="15465" y="777"/>
                  <a:pt x="15442" y="730"/>
                  <a:pt x="15413" y="730"/>
                </a:cubicBezTo>
                <a:close/>
                <a:moveTo>
                  <a:pt x="15728" y="730"/>
                </a:moveTo>
                <a:cubicBezTo>
                  <a:pt x="15699" y="730"/>
                  <a:pt x="15675" y="777"/>
                  <a:pt x="15675" y="835"/>
                </a:cubicBezTo>
                <a:lnTo>
                  <a:pt x="15675" y="1055"/>
                </a:lnTo>
                <a:cubicBezTo>
                  <a:pt x="15675" y="1112"/>
                  <a:pt x="15699" y="1157"/>
                  <a:pt x="15728" y="1157"/>
                </a:cubicBezTo>
                <a:cubicBezTo>
                  <a:pt x="15757" y="1157"/>
                  <a:pt x="15781" y="1112"/>
                  <a:pt x="15781" y="1055"/>
                </a:cubicBezTo>
                <a:lnTo>
                  <a:pt x="15781" y="835"/>
                </a:lnTo>
                <a:cubicBezTo>
                  <a:pt x="15781" y="777"/>
                  <a:pt x="15757" y="730"/>
                  <a:pt x="15728" y="730"/>
                </a:cubicBezTo>
                <a:close/>
                <a:moveTo>
                  <a:pt x="16578" y="730"/>
                </a:moveTo>
                <a:cubicBezTo>
                  <a:pt x="16549" y="730"/>
                  <a:pt x="16525" y="777"/>
                  <a:pt x="16525" y="835"/>
                </a:cubicBezTo>
                <a:lnTo>
                  <a:pt x="16525" y="1055"/>
                </a:lnTo>
                <a:cubicBezTo>
                  <a:pt x="16525" y="1112"/>
                  <a:pt x="16549" y="1157"/>
                  <a:pt x="16578" y="1157"/>
                </a:cubicBezTo>
                <a:cubicBezTo>
                  <a:pt x="16607" y="1157"/>
                  <a:pt x="16630" y="1112"/>
                  <a:pt x="16630" y="1055"/>
                </a:cubicBezTo>
                <a:lnTo>
                  <a:pt x="16630" y="835"/>
                </a:lnTo>
                <a:cubicBezTo>
                  <a:pt x="16630" y="777"/>
                  <a:pt x="16607" y="730"/>
                  <a:pt x="16578" y="730"/>
                </a:cubicBezTo>
                <a:close/>
                <a:moveTo>
                  <a:pt x="16892" y="730"/>
                </a:moveTo>
                <a:cubicBezTo>
                  <a:pt x="16863" y="730"/>
                  <a:pt x="16839" y="777"/>
                  <a:pt x="16839" y="835"/>
                </a:cubicBezTo>
                <a:lnTo>
                  <a:pt x="16839" y="1055"/>
                </a:lnTo>
                <a:cubicBezTo>
                  <a:pt x="16839" y="1112"/>
                  <a:pt x="16863" y="1157"/>
                  <a:pt x="16892" y="1157"/>
                </a:cubicBezTo>
                <a:cubicBezTo>
                  <a:pt x="16921" y="1157"/>
                  <a:pt x="16944" y="1112"/>
                  <a:pt x="16944" y="1055"/>
                </a:cubicBezTo>
                <a:lnTo>
                  <a:pt x="16944" y="835"/>
                </a:lnTo>
                <a:cubicBezTo>
                  <a:pt x="16944" y="777"/>
                  <a:pt x="16921" y="730"/>
                  <a:pt x="16892" y="730"/>
                </a:cubicBezTo>
                <a:close/>
                <a:moveTo>
                  <a:pt x="17741" y="730"/>
                </a:moveTo>
                <a:cubicBezTo>
                  <a:pt x="17712" y="730"/>
                  <a:pt x="17689" y="777"/>
                  <a:pt x="17689" y="835"/>
                </a:cubicBezTo>
                <a:lnTo>
                  <a:pt x="17689" y="1055"/>
                </a:lnTo>
                <a:cubicBezTo>
                  <a:pt x="17689" y="1112"/>
                  <a:pt x="17712" y="1157"/>
                  <a:pt x="17741" y="1157"/>
                </a:cubicBezTo>
                <a:cubicBezTo>
                  <a:pt x="17770" y="1157"/>
                  <a:pt x="17794" y="1112"/>
                  <a:pt x="17794" y="1055"/>
                </a:cubicBezTo>
                <a:lnTo>
                  <a:pt x="17794" y="835"/>
                </a:lnTo>
                <a:cubicBezTo>
                  <a:pt x="17794" y="777"/>
                  <a:pt x="17770" y="730"/>
                  <a:pt x="17741" y="730"/>
                </a:cubicBezTo>
                <a:close/>
                <a:moveTo>
                  <a:pt x="18055" y="730"/>
                </a:moveTo>
                <a:cubicBezTo>
                  <a:pt x="18026" y="730"/>
                  <a:pt x="18002" y="777"/>
                  <a:pt x="18002" y="835"/>
                </a:cubicBezTo>
                <a:lnTo>
                  <a:pt x="18002" y="1055"/>
                </a:lnTo>
                <a:cubicBezTo>
                  <a:pt x="18002" y="1112"/>
                  <a:pt x="18026" y="1157"/>
                  <a:pt x="18055" y="1157"/>
                </a:cubicBezTo>
                <a:cubicBezTo>
                  <a:pt x="18085" y="1157"/>
                  <a:pt x="18108" y="1112"/>
                  <a:pt x="18108" y="1055"/>
                </a:cubicBezTo>
                <a:lnTo>
                  <a:pt x="18108" y="835"/>
                </a:lnTo>
                <a:cubicBezTo>
                  <a:pt x="18108" y="777"/>
                  <a:pt x="18085" y="730"/>
                  <a:pt x="18055" y="730"/>
                </a:cubicBezTo>
                <a:close/>
                <a:moveTo>
                  <a:pt x="18905" y="730"/>
                </a:moveTo>
                <a:cubicBezTo>
                  <a:pt x="18876" y="730"/>
                  <a:pt x="18852" y="777"/>
                  <a:pt x="18852" y="835"/>
                </a:cubicBezTo>
                <a:lnTo>
                  <a:pt x="18852" y="1055"/>
                </a:lnTo>
                <a:cubicBezTo>
                  <a:pt x="18852" y="1112"/>
                  <a:pt x="18876" y="1157"/>
                  <a:pt x="18905" y="1157"/>
                </a:cubicBezTo>
                <a:cubicBezTo>
                  <a:pt x="18934" y="1157"/>
                  <a:pt x="18958" y="1112"/>
                  <a:pt x="18958" y="1055"/>
                </a:cubicBezTo>
                <a:lnTo>
                  <a:pt x="18958" y="835"/>
                </a:lnTo>
                <a:cubicBezTo>
                  <a:pt x="18958" y="777"/>
                  <a:pt x="18934" y="730"/>
                  <a:pt x="18905" y="730"/>
                </a:cubicBezTo>
                <a:close/>
                <a:moveTo>
                  <a:pt x="19220" y="730"/>
                </a:moveTo>
                <a:cubicBezTo>
                  <a:pt x="19191" y="730"/>
                  <a:pt x="19167" y="777"/>
                  <a:pt x="19167" y="835"/>
                </a:cubicBezTo>
                <a:lnTo>
                  <a:pt x="19167" y="1055"/>
                </a:lnTo>
                <a:cubicBezTo>
                  <a:pt x="19167" y="1112"/>
                  <a:pt x="19191" y="1157"/>
                  <a:pt x="19220" y="1157"/>
                </a:cubicBezTo>
                <a:cubicBezTo>
                  <a:pt x="19249" y="1157"/>
                  <a:pt x="19273" y="1112"/>
                  <a:pt x="19273" y="1055"/>
                </a:cubicBezTo>
                <a:lnTo>
                  <a:pt x="19273" y="835"/>
                </a:lnTo>
                <a:cubicBezTo>
                  <a:pt x="19273" y="777"/>
                  <a:pt x="19249" y="730"/>
                  <a:pt x="19220" y="730"/>
                </a:cubicBezTo>
                <a:close/>
                <a:moveTo>
                  <a:pt x="20069" y="730"/>
                </a:moveTo>
                <a:cubicBezTo>
                  <a:pt x="20040" y="730"/>
                  <a:pt x="20016" y="777"/>
                  <a:pt x="20016" y="835"/>
                </a:cubicBezTo>
                <a:lnTo>
                  <a:pt x="20016" y="1055"/>
                </a:lnTo>
                <a:cubicBezTo>
                  <a:pt x="20016" y="1112"/>
                  <a:pt x="20040" y="1157"/>
                  <a:pt x="20069" y="1157"/>
                </a:cubicBezTo>
                <a:cubicBezTo>
                  <a:pt x="20099" y="1157"/>
                  <a:pt x="20122" y="1112"/>
                  <a:pt x="20122" y="1055"/>
                </a:cubicBezTo>
                <a:lnTo>
                  <a:pt x="20122" y="835"/>
                </a:lnTo>
                <a:cubicBezTo>
                  <a:pt x="20122" y="777"/>
                  <a:pt x="20099" y="730"/>
                  <a:pt x="20069" y="730"/>
                </a:cubicBezTo>
                <a:close/>
                <a:moveTo>
                  <a:pt x="20384" y="730"/>
                </a:moveTo>
                <a:cubicBezTo>
                  <a:pt x="20355" y="730"/>
                  <a:pt x="20331" y="777"/>
                  <a:pt x="20331" y="835"/>
                </a:cubicBezTo>
                <a:lnTo>
                  <a:pt x="20331" y="1055"/>
                </a:lnTo>
                <a:cubicBezTo>
                  <a:pt x="20331" y="1112"/>
                  <a:pt x="20355" y="1157"/>
                  <a:pt x="20384" y="1157"/>
                </a:cubicBezTo>
                <a:cubicBezTo>
                  <a:pt x="20413" y="1157"/>
                  <a:pt x="20436" y="1112"/>
                  <a:pt x="20436" y="1055"/>
                </a:cubicBezTo>
                <a:lnTo>
                  <a:pt x="20436" y="835"/>
                </a:lnTo>
                <a:cubicBezTo>
                  <a:pt x="20436" y="777"/>
                  <a:pt x="20413" y="730"/>
                  <a:pt x="20384" y="730"/>
                </a:cubicBezTo>
                <a:close/>
                <a:moveTo>
                  <a:pt x="21234" y="730"/>
                </a:moveTo>
                <a:cubicBezTo>
                  <a:pt x="21204" y="730"/>
                  <a:pt x="21181" y="777"/>
                  <a:pt x="21181" y="835"/>
                </a:cubicBezTo>
                <a:lnTo>
                  <a:pt x="21181" y="1055"/>
                </a:lnTo>
                <a:cubicBezTo>
                  <a:pt x="21181" y="1112"/>
                  <a:pt x="21204" y="1157"/>
                  <a:pt x="21234" y="1157"/>
                </a:cubicBezTo>
                <a:cubicBezTo>
                  <a:pt x="21263" y="1157"/>
                  <a:pt x="21285" y="1112"/>
                  <a:pt x="21285" y="1055"/>
                </a:cubicBezTo>
                <a:lnTo>
                  <a:pt x="21285" y="835"/>
                </a:lnTo>
                <a:cubicBezTo>
                  <a:pt x="21285" y="777"/>
                  <a:pt x="21263" y="730"/>
                  <a:pt x="21234" y="730"/>
                </a:cubicBezTo>
                <a:close/>
                <a:moveTo>
                  <a:pt x="21547" y="730"/>
                </a:moveTo>
                <a:cubicBezTo>
                  <a:pt x="21518" y="730"/>
                  <a:pt x="21495" y="777"/>
                  <a:pt x="21495" y="835"/>
                </a:cubicBezTo>
                <a:lnTo>
                  <a:pt x="21495" y="1055"/>
                </a:lnTo>
                <a:cubicBezTo>
                  <a:pt x="21495" y="1112"/>
                  <a:pt x="21518" y="1157"/>
                  <a:pt x="21547" y="1157"/>
                </a:cubicBezTo>
                <a:cubicBezTo>
                  <a:pt x="21576" y="1157"/>
                  <a:pt x="21600" y="1112"/>
                  <a:pt x="21600" y="1055"/>
                </a:cubicBezTo>
                <a:lnTo>
                  <a:pt x="21600" y="835"/>
                </a:lnTo>
                <a:cubicBezTo>
                  <a:pt x="21600" y="777"/>
                  <a:pt x="21576" y="730"/>
                  <a:pt x="21547" y="730"/>
                </a:cubicBezTo>
                <a:close/>
                <a:moveTo>
                  <a:pt x="53" y="1460"/>
                </a:moveTo>
                <a:cubicBezTo>
                  <a:pt x="24" y="1460"/>
                  <a:pt x="0" y="1507"/>
                  <a:pt x="0" y="1564"/>
                </a:cubicBezTo>
                <a:lnTo>
                  <a:pt x="0" y="1785"/>
                </a:lnTo>
                <a:cubicBezTo>
                  <a:pt x="0" y="1842"/>
                  <a:pt x="24" y="1887"/>
                  <a:pt x="53" y="1887"/>
                </a:cubicBezTo>
                <a:cubicBezTo>
                  <a:pt x="82" y="1887"/>
                  <a:pt x="106" y="1842"/>
                  <a:pt x="106" y="1785"/>
                </a:cubicBezTo>
                <a:lnTo>
                  <a:pt x="106" y="1564"/>
                </a:lnTo>
                <a:cubicBezTo>
                  <a:pt x="106" y="1507"/>
                  <a:pt x="82" y="1460"/>
                  <a:pt x="53" y="1460"/>
                </a:cubicBezTo>
                <a:close/>
                <a:moveTo>
                  <a:pt x="367" y="1460"/>
                </a:moveTo>
                <a:cubicBezTo>
                  <a:pt x="338" y="1460"/>
                  <a:pt x="315" y="1507"/>
                  <a:pt x="315" y="1564"/>
                </a:cubicBezTo>
                <a:lnTo>
                  <a:pt x="315" y="1785"/>
                </a:lnTo>
                <a:cubicBezTo>
                  <a:pt x="315" y="1842"/>
                  <a:pt x="338" y="1887"/>
                  <a:pt x="367" y="1887"/>
                </a:cubicBezTo>
                <a:cubicBezTo>
                  <a:pt x="397" y="1887"/>
                  <a:pt x="420" y="1842"/>
                  <a:pt x="420" y="1785"/>
                </a:cubicBezTo>
                <a:lnTo>
                  <a:pt x="420" y="1564"/>
                </a:lnTo>
                <a:cubicBezTo>
                  <a:pt x="420" y="1507"/>
                  <a:pt x="397" y="1460"/>
                  <a:pt x="367" y="1460"/>
                </a:cubicBezTo>
                <a:close/>
                <a:moveTo>
                  <a:pt x="1217" y="1460"/>
                </a:moveTo>
                <a:cubicBezTo>
                  <a:pt x="1188" y="1460"/>
                  <a:pt x="1164" y="1507"/>
                  <a:pt x="1164" y="1564"/>
                </a:cubicBezTo>
                <a:lnTo>
                  <a:pt x="1164" y="1785"/>
                </a:lnTo>
                <a:cubicBezTo>
                  <a:pt x="1164" y="1842"/>
                  <a:pt x="1188" y="1887"/>
                  <a:pt x="1217" y="1887"/>
                </a:cubicBezTo>
                <a:cubicBezTo>
                  <a:pt x="1246" y="1887"/>
                  <a:pt x="1270" y="1842"/>
                  <a:pt x="1270" y="1785"/>
                </a:cubicBezTo>
                <a:lnTo>
                  <a:pt x="1270" y="1564"/>
                </a:lnTo>
                <a:cubicBezTo>
                  <a:pt x="1270" y="1507"/>
                  <a:pt x="1246" y="1460"/>
                  <a:pt x="1217" y="1460"/>
                </a:cubicBezTo>
                <a:close/>
                <a:moveTo>
                  <a:pt x="1532" y="1460"/>
                </a:moveTo>
                <a:cubicBezTo>
                  <a:pt x="1503" y="1460"/>
                  <a:pt x="1479" y="1507"/>
                  <a:pt x="1479" y="1564"/>
                </a:cubicBezTo>
                <a:lnTo>
                  <a:pt x="1479" y="1785"/>
                </a:lnTo>
                <a:cubicBezTo>
                  <a:pt x="1479" y="1842"/>
                  <a:pt x="1503" y="1887"/>
                  <a:pt x="1532" y="1887"/>
                </a:cubicBezTo>
                <a:cubicBezTo>
                  <a:pt x="1561" y="1887"/>
                  <a:pt x="1584" y="1842"/>
                  <a:pt x="1584" y="1785"/>
                </a:cubicBezTo>
                <a:lnTo>
                  <a:pt x="1584" y="1564"/>
                </a:lnTo>
                <a:cubicBezTo>
                  <a:pt x="1584" y="1507"/>
                  <a:pt x="1561" y="1460"/>
                  <a:pt x="1532" y="1460"/>
                </a:cubicBezTo>
                <a:close/>
                <a:moveTo>
                  <a:pt x="2380" y="1460"/>
                </a:moveTo>
                <a:cubicBezTo>
                  <a:pt x="2351" y="1460"/>
                  <a:pt x="2329" y="1507"/>
                  <a:pt x="2329" y="1564"/>
                </a:cubicBezTo>
                <a:lnTo>
                  <a:pt x="2329" y="1785"/>
                </a:lnTo>
                <a:cubicBezTo>
                  <a:pt x="2329" y="1842"/>
                  <a:pt x="2351" y="1887"/>
                  <a:pt x="2380" y="1887"/>
                </a:cubicBezTo>
                <a:cubicBezTo>
                  <a:pt x="2409" y="1887"/>
                  <a:pt x="2433" y="1842"/>
                  <a:pt x="2433" y="1785"/>
                </a:cubicBezTo>
                <a:lnTo>
                  <a:pt x="2433" y="1564"/>
                </a:lnTo>
                <a:cubicBezTo>
                  <a:pt x="2433" y="1507"/>
                  <a:pt x="2409" y="1460"/>
                  <a:pt x="2380" y="1460"/>
                </a:cubicBezTo>
                <a:close/>
                <a:moveTo>
                  <a:pt x="2695" y="1460"/>
                </a:moveTo>
                <a:cubicBezTo>
                  <a:pt x="2666" y="1460"/>
                  <a:pt x="2643" y="1507"/>
                  <a:pt x="2643" y="1564"/>
                </a:cubicBezTo>
                <a:lnTo>
                  <a:pt x="2643" y="1785"/>
                </a:lnTo>
                <a:cubicBezTo>
                  <a:pt x="2643" y="1842"/>
                  <a:pt x="2666" y="1887"/>
                  <a:pt x="2695" y="1887"/>
                </a:cubicBezTo>
                <a:cubicBezTo>
                  <a:pt x="2724" y="1887"/>
                  <a:pt x="2748" y="1842"/>
                  <a:pt x="2748" y="1785"/>
                </a:cubicBezTo>
                <a:lnTo>
                  <a:pt x="2748" y="1564"/>
                </a:lnTo>
                <a:cubicBezTo>
                  <a:pt x="2748" y="1507"/>
                  <a:pt x="2724" y="1460"/>
                  <a:pt x="2695" y="1460"/>
                </a:cubicBezTo>
                <a:close/>
                <a:moveTo>
                  <a:pt x="3545" y="1460"/>
                </a:moveTo>
                <a:cubicBezTo>
                  <a:pt x="3516" y="1460"/>
                  <a:pt x="3492" y="1507"/>
                  <a:pt x="3492" y="1564"/>
                </a:cubicBezTo>
                <a:lnTo>
                  <a:pt x="3492" y="1785"/>
                </a:lnTo>
                <a:cubicBezTo>
                  <a:pt x="3492" y="1842"/>
                  <a:pt x="3516" y="1887"/>
                  <a:pt x="3545" y="1887"/>
                </a:cubicBezTo>
                <a:cubicBezTo>
                  <a:pt x="3574" y="1887"/>
                  <a:pt x="3598" y="1842"/>
                  <a:pt x="3598" y="1785"/>
                </a:cubicBezTo>
                <a:lnTo>
                  <a:pt x="3598" y="1564"/>
                </a:lnTo>
                <a:cubicBezTo>
                  <a:pt x="3598" y="1507"/>
                  <a:pt x="3574" y="1460"/>
                  <a:pt x="3545" y="1460"/>
                </a:cubicBezTo>
                <a:close/>
                <a:moveTo>
                  <a:pt x="3859" y="1460"/>
                </a:moveTo>
                <a:cubicBezTo>
                  <a:pt x="3830" y="1460"/>
                  <a:pt x="3806" y="1507"/>
                  <a:pt x="3806" y="1564"/>
                </a:cubicBezTo>
                <a:lnTo>
                  <a:pt x="3806" y="1785"/>
                </a:lnTo>
                <a:cubicBezTo>
                  <a:pt x="3806" y="1842"/>
                  <a:pt x="3830" y="1887"/>
                  <a:pt x="3859" y="1887"/>
                </a:cubicBezTo>
                <a:cubicBezTo>
                  <a:pt x="3888" y="1887"/>
                  <a:pt x="3912" y="1842"/>
                  <a:pt x="3912" y="1785"/>
                </a:cubicBezTo>
                <a:lnTo>
                  <a:pt x="3912" y="1564"/>
                </a:lnTo>
                <a:cubicBezTo>
                  <a:pt x="3912" y="1507"/>
                  <a:pt x="3888" y="1460"/>
                  <a:pt x="3859" y="1460"/>
                </a:cubicBezTo>
                <a:close/>
                <a:moveTo>
                  <a:pt x="4709" y="1460"/>
                </a:moveTo>
                <a:cubicBezTo>
                  <a:pt x="4680" y="1460"/>
                  <a:pt x="4656" y="1507"/>
                  <a:pt x="4656" y="1564"/>
                </a:cubicBezTo>
                <a:lnTo>
                  <a:pt x="4656" y="1785"/>
                </a:lnTo>
                <a:cubicBezTo>
                  <a:pt x="4656" y="1842"/>
                  <a:pt x="4680" y="1887"/>
                  <a:pt x="4709" y="1887"/>
                </a:cubicBezTo>
                <a:cubicBezTo>
                  <a:pt x="4738" y="1887"/>
                  <a:pt x="4762" y="1842"/>
                  <a:pt x="4762" y="1785"/>
                </a:cubicBezTo>
                <a:lnTo>
                  <a:pt x="4762" y="1564"/>
                </a:lnTo>
                <a:cubicBezTo>
                  <a:pt x="4762" y="1507"/>
                  <a:pt x="4738" y="1460"/>
                  <a:pt x="4709" y="1460"/>
                </a:cubicBezTo>
                <a:close/>
                <a:moveTo>
                  <a:pt x="5023" y="1460"/>
                </a:moveTo>
                <a:cubicBezTo>
                  <a:pt x="4994" y="1460"/>
                  <a:pt x="4970" y="1507"/>
                  <a:pt x="4970" y="1564"/>
                </a:cubicBezTo>
                <a:lnTo>
                  <a:pt x="4970" y="1785"/>
                </a:lnTo>
                <a:cubicBezTo>
                  <a:pt x="4970" y="1842"/>
                  <a:pt x="4994" y="1887"/>
                  <a:pt x="5023" y="1887"/>
                </a:cubicBezTo>
                <a:cubicBezTo>
                  <a:pt x="5053" y="1887"/>
                  <a:pt x="5076" y="1842"/>
                  <a:pt x="5076" y="1785"/>
                </a:cubicBezTo>
                <a:lnTo>
                  <a:pt x="5076" y="1564"/>
                </a:lnTo>
                <a:cubicBezTo>
                  <a:pt x="5076" y="1507"/>
                  <a:pt x="5053" y="1460"/>
                  <a:pt x="5023" y="1460"/>
                </a:cubicBezTo>
                <a:close/>
                <a:moveTo>
                  <a:pt x="5873" y="1460"/>
                </a:moveTo>
                <a:cubicBezTo>
                  <a:pt x="5844" y="1460"/>
                  <a:pt x="5820" y="1507"/>
                  <a:pt x="5820" y="1564"/>
                </a:cubicBezTo>
                <a:lnTo>
                  <a:pt x="5820" y="1785"/>
                </a:lnTo>
                <a:cubicBezTo>
                  <a:pt x="5820" y="1842"/>
                  <a:pt x="5844" y="1887"/>
                  <a:pt x="5873" y="1887"/>
                </a:cubicBezTo>
                <a:cubicBezTo>
                  <a:pt x="5902" y="1887"/>
                  <a:pt x="5926" y="1842"/>
                  <a:pt x="5926" y="1785"/>
                </a:cubicBezTo>
                <a:lnTo>
                  <a:pt x="5926" y="1564"/>
                </a:lnTo>
                <a:cubicBezTo>
                  <a:pt x="5926" y="1507"/>
                  <a:pt x="5902" y="1460"/>
                  <a:pt x="5873" y="1460"/>
                </a:cubicBezTo>
                <a:close/>
                <a:moveTo>
                  <a:pt x="6188" y="1460"/>
                </a:moveTo>
                <a:cubicBezTo>
                  <a:pt x="6159" y="1460"/>
                  <a:pt x="6135" y="1507"/>
                  <a:pt x="6135" y="1564"/>
                </a:cubicBezTo>
                <a:lnTo>
                  <a:pt x="6135" y="1785"/>
                </a:lnTo>
                <a:cubicBezTo>
                  <a:pt x="6135" y="1842"/>
                  <a:pt x="6159" y="1887"/>
                  <a:pt x="6188" y="1887"/>
                </a:cubicBezTo>
                <a:cubicBezTo>
                  <a:pt x="6217" y="1887"/>
                  <a:pt x="6240" y="1842"/>
                  <a:pt x="6240" y="1785"/>
                </a:cubicBezTo>
                <a:lnTo>
                  <a:pt x="6240" y="1564"/>
                </a:lnTo>
                <a:cubicBezTo>
                  <a:pt x="6240" y="1507"/>
                  <a:pt x="6217" y="1460"/>
                  <a:pt x="6188" y="1460"/>
                </a:cubicBezTo>
                <a:close/>
                <a:moveTo>
                  <a:pt x="7036" y="1460"/>
                </a:moveTo>
                <a:cubicBezTo>
                  <a:pt x="7007" y="1460"/>
                  <a:pt x="6984" y="1507"/>
                  <a:pt x="6984" y="1564"/>
                </a:cubicBezTo>
                <a:lnTo>
                  <a:pt x="6984" y="1785"/>
                </a:lnTo>
                <a:cubicBezTo>
                  <a:pt x="6984" y="1842"/>
                  <a:pt x="7007" y="1887"/>
                  <a:pt x="7036" y="1887"/>
                </a:cubicBezTo>
                <a:cubicBezTo>
                  <a:pt x="7065" y="1887"/>
                  <a:pt x="7089" y="1842"/>
                  <a:pt x="7089" y="1785"/>
                </a:cubicBezTo>
                <a:lnTo>
                  <a:pt x="7089" y="1564"/>
                </a:lnTo>
                <a:cubicBezTo>
                  <a:pt x="7089" y="1507"/>
                  <a:pt x="7065" y="1460"/>
                  <a:pt x="7036" y="1460"/>
                </a:cubicBezTo>
                <a:close/>
                <a:moveTo>
                  <a:pt x="7351" y="1460"/>
                </a:moveTo>
                <a:cubicBezTo>
                  <a:pt x="7322" y="1460"/>
                  <a:pt x="7299" y="1507"/>
                  <a:pt x="7299" y="1564"/>
                </a:cubicBezTo>
                <a:lnTo>
                  <a:pt x="7299" y="1785"/>
                </a:lnTo>
                <a:cubicBezTo>
                  <a:pt x="7299" y="1842"/>
                  <a:pt x="7322" y="1887"/>
                  <a:pt x="7351" y="1887"/>
                </a:cubicBezTo>
                <a:cubicBezTo>
                  <a:pt x="7380" y="1887"/>
                  <a:pt x="7404" y="1842"/>
                  <a:pt x="7404" y="1785"/>
                </a:cubicBezTo>
                <a:lnTo>
                  <a:pt x="7404" y="1564"/>
                </a:lnTo>
                <a:cubicBezTo>
                  <a:pt x="7404" y="1507"/>
                  <a:pt x="7380" y="1460"/>
                  <a:pt x="7351" y="1460"/>
                </a:cubicBezTo>
                <a:close/>
                <a:moveTo>
                  <a:pt x="8201" y="1460"/>
                </a:moveTo>
                <a:cubicBezTo>
                  <a:pt x="8171" y="1460"/>
                  <a:pt x="8148" y="1507"/>
                  <a:pt x="8148" y="1564"/>
                </a:cubicBezTo>
                <a:lnTo>
                  <a:pt x="8148" y="1785"/>
                </a:lnTo>
                <a:cubicBezTo>
                  <a:pt x="8148" y="1842"/>
                  <a:pt x="8171" y="1887"/>
                  <a:pt x="8201" y="1887"/>
                </a:cubicBezTo>
                <a:cubicBezTo>
                  <a:pt x="8230" y="1887"/>
                  <a:pt x="8254" y="1842"/>
                  <a:pt x="8254" y="1785"/>
                </a:cubicBezTo>
                <a:lnTo>
                  <a:pt x="8254" y="1564"/>
                </a:lnTo>
                <a:cubicBezTo>
                  <a:pt x="8254" y="1507"/>
                  <a:pt x="8230" y="1460"/>
                  <a:pt x="8201" y="1460"/>
                </a:cubicBezTo>
                <a:close/>
                <a:moveTo>
                  <a:pt x="8515" y="1460"/>
                </a:moveTo>
                <a:cubicBezTo>
                  <a:pt x="8486" y="1460"/>
                  <a:pt x="8462" y="1507"/>
                  <a:pt x="8462" y="1564"/>
                </a:cubicBezTo>
                <a:lnTo>
                  <a:pt x="8462" y="1785"/>
                </a:lnTo>
                <a:cubicBezTo>
                  <a:pt x="8462" y="1842"/>
                  <a:pt x="8486" y="1887"/>
                  <a:pt x="8515" y="1887"/>
                </a:cubicBezTo>
                <a:cubicBezTo>
                  <a:pt x="8544" y="1887"/>
                  <a:pt x="8568" y="1842"/>
                  <a:pt x="8568" y="1785"/>
                </a:cubicBezTo>
                <a:lnTo>
                  <a:pt x="8568" y="1564"/>
                </a:lnTo>
                <a:cubicBezTo>
                  <a:pt x="8568" y="1507"/>
                  <a:pt x="8544" y="1460"/>
                  <a:pt x="8515" y="1460"/>
                </a:cubicBezTo>
                <a:close/>
                <a:moveTo>
                  <a:pt x="9365" y="1460"/>
                </a:moveTo>
                <a:cubicBezTo>
                  <a:pt x="9336" y="1460"/>
                  <a:pt x="9312" y="1507"/>
                  <a:pt x="9312" y="1564"/>
                </a:cubicBezTo>
                <a:lnTo>
                  <a:pt x="9312" y="1785"/>
                </a:lnTo>
                <a:cubicBezTo>
                  <a:pt x="9312" y="1842"/>
                  <a:pt x="9336" y="1887"/>
                  <a:pt x="9365" y="1887"/>
                </a:cubicBezTo>
                <a:cubicBezTo>
                  <a:pt x="9394" y="1887"/>
                  <a:pt x="9418" y="1842"/>
                  <a:pt x="9418" y="1785"/>
                </a:cubicBezTo>
                <a:lnTo>
                  <a:pt x="9418" y="1564"/>
                </a:lnTo>
                <a:cubicBezTo>
                  <a:pt x="9418" y="1507"/>
                  <a:pt x="9394" y="1460"/>
                  <a:pt x="9365" y="1460"/>
                </a:cubicBezTo>
                <a:close/>
                <a:moveTo>
                  <a:pt x="9679" y="1460"/>
                </a:moveTo>
                <a:cubicBezTo>
                  <a:pt x="9650" y="1460"/>
                  <a:pt x="9626" y="1507"/>
                  <a:pt x="9626" y="1564"/>
                </a:cubicBezTo>
                <a:lnTo>
                  <a:pt x="9626" y="1785"/>
                </a:lnTo>
                <a:cubicBezTo>
                  <a:pt x="9626" y="1842"/>
                  <a:pt x="9650" y="1887"/>
                  <a:pt x="9679" y="1887"/>
                </a:cubicBezTo>
                <a:cubicBezTo>
                  <a:pt x="9708" y="1887"/>
                  <a:pt x="9732" y="1842"/>
                  <a:pt x="9732" y="1785"/>
                </a:cubicBezTo>
                <a:lnTo>
                  <a:pt x="9732" y="1564"/>
                </a:lnTo>
                <a:cubicBezTo>
                  <a:pt x="9732" y="1507"/>
                  <a:pt x="9708" y="1460"/>
                  <a:pt x="9679" y="1460"/>
                </a:cubicBezTo>
                <a:close/>
                <a:moveTo>
                  <a:pt x="10529" y="1460"/>
                </a:moveTo>
                <a:cubicBezTo>
                  <a:pt x="10500" y="1460"/>
                  <a:pt x="10476" y="1507"/>
                  <a:pt x="10476" y="1564"/>
                </a:cubicBezTo>
                <a:lnTo>
                  <a:pt x="10476" y="1785"/>
                </a:lnTo>
                <a:cubicBezTo>
                  <a:pt x="10476" y="1842"/>
                  <a:pt x="10500" y="1887"/>
                  <a:pt x="10529" y="1887"/>
                </a:cubicBezTo>
                <a:cubicBezTo>
                  <a:pt x="10558" y="1887"/>
                  <a:pt x="10582" y="1842"/>
                  <a:pt x="10582" y="1785"/>
                </a:cubicBezTo>
                <a:lnTo>
                  <a:pt x="10582" y="1564"/>
                </a:lnTo>
                <a:cubicBezTo>
                  <a:pt x="10582" y="1507"/>
                  <a:pt x="10558" y="1460"/>
                  <a:pt x="10529" y="1460"/>
                </a:cubicBezTo>
                <a:close/>
                <a:moveTo>
                  <a:pt x="10844" y="1460"/>
                </a:moveTo>
                <a:cubicBezTo>
                  <a:pt x="10814" y="1460"/>
                  <a:pt x="10791" y="1507"/>
                  <a:pt x="10791" y="1564"/>
                </a:cubicBezTo>
                <a:lnTo>
                  <a:pt x="10791" y="1785"/>
                </a:lnTo>
                <a:cubicBezTo>
                  <a:pt x="10791" y="1842"/>
                  <a:pt x="10814" y="1887"/>
                  <a:pt x="10844" y="1887"/>
                </a:cubicBezTo>
                <a:cubicBezTo>
                  <a:pt x="10873" y="1887"/>
                  <a:pt x="10895" y="1842"/>
                  <a:pt x="10895" y="1785"/>
                </a:cubicBezTo>
                <a:lnTo>
                  <a:pt x="10895" y="1564"/>
                </a:lnTo>
                <a:cubicBezTo>
                  <a:pt x="10895" y="1507"/>
                  <a:pt x="10873" y="1460"/>
                  <a:pt x="10844" y="1460"/>
                </a:cubicBezTo>
                <a:close/>
                <a:moveTo>
                  <a:pt x="11692" y="1460"/>
                </a:moveTo>
                <a:cubicBezTo>
                  <a:pt x="11663" y="1460"/>
                  <a:pt x="11640" y="1507"/>
                  <a:pt x="11640" y="1564"/>
                </a:cubicBezTo>
                <a:lnTo>
                  <a:pt x="11640" y="1785"/>
                </a:lnTo>
                <a:cubicBezTo>
                  <a:pt x="11640" y="1842"/>
                  <a:pt x="11663" y="1887"/>
                  <a:pt x="11692" y="1887"/>
                </a:cubicBezTo>
                <a:cubicBezTo>
                  <a:pt x="11721" y="1887"/>
                  <a:pt x="11745" y="1842"/>
                  <a:pt x="11745" y="1785"/>
                </a:cubicBezTo>
                <a:lnTo>
                  <a:pt x="11745" y="1564"/>
                </a:lnTo>
                <a:cubicBezTo>
                  <a:pt x="11745" y="1507"/>
                  <a:pt x="11721" y="1460"/>
                  <a:pt x="11692" y="1460"/>
                </a:cubicBezTo>
                <a:close/>
                <a:moveTo>
                  <a:pt x="12007" y="1460"/>
                </a:moveTo>
                <a:cubicBezTo>
                  <a:pt x="11978" y="1460"/>
                  <a:pt x="11955" y="1507"/>
                  <a:pt x="11955" y="1564"/>
                </a:cubicBezTo>
                <a:lnTo>
                  <a:pt x="11955" y="1785"/>
                </a:lnTo>
                <a:cubicBezTo>
                  <a:pt x="11955" y="1842"/>
                  <a:pt x="11978" y="1887"/>
                  <a:pt x="12007" y="1887"/>
                </a:cubicBezTo>
                <a:cubicBezTo>
                  <a:pt x="12036" y="1887"/>
                  <a:pt x="12060" y="1842"/>
                  <a:pt x="12060" y="1785"/>
                </a:cubicBezTo>
                <a:lnTo>
                  <a:pt x="12060" y="1564"/>
                </a:lnTo>
                <a:cubicBezTo>
                  <a:pt x="12060" y="1507"/>
                  <a:pt x="12036" y="1460"/>
                  <a:pt x="12007" y="1460"/>
                </a:cubicBezTo>
                <a:close/>
                <a:moveTo>
                  <a:pt x="12856" y="1460"/>
                </a:moveTo>
                <a:cubicBezTo>
                  <a:pt x="12827" y="1460"/>
                  <a:pt x="12804" y="1507"/>
                  <a:pt x="12804" y="1564"/>
                </a:cubicBezTo>
                <a:lnTo>
                  <a:pt x="12804" y="1785"/>
                </a:lnTo>
                <a:cubicBezTo>
                  <a:pt x="12804" y="1842"/>
                  <a:pt x="12827" y="1887"/>
                  <a:pt x="12856" y="1887"/>
                </a:cubicBezTo>
                <a:cubicBezTo>
                  <a:pt x="12886" y="1887"/>
                  <a:pt x="12909" y="1842"/>
                  <a:pt x="12909" y="1785"/>
                </a:cubicBezTo>
                <a:lnTo>
                  <a:pt x="12909" y="1564"/>
                </a:lnTo>
                <a:cubicBezTo>
                  <a:pt x="12909" y="1507"/>
                  <a:pt x="12886" y="1460"/>
                  <a:pt x="12856" y="1460"/>
                </a:cubicBezTo>
                <a:close/>
                <a:moveTo>
                  <a:pt x="13171" y="1460"/>
                </a:moveTo>
                <a:cubicBezTo>
                  <a:pt x="13142" y="1460"/>
                  <a:pt x="13118" y="1507"/>
                  <a:pt x="13118" y="1564"/>
                </a:cubicBezTo>
                <a:lnTo>
                  <a:pt x="13118" y="1785"/>
                </a:lnTo>
                <a:cubicBezTo>
                  <a:pt x="13118" y="1842"/>
                  <a:pt x="13142" y="1887"/>
                  <a:pt x="13171" y="1887"/>
                </a:cubicBezTo>
                <a:cubicBezTo>
                  <a:pt x="13200" y="1887"/>
                  <a:pt x="13224" y="1842"/>
                  <a:pt x="13224" y="1785"/>
                </a:cubicBezTo>
                <a:lnTo>
                  <a:pt x="13224" y="1564"/>
                </a:lnTo>
                <a:cubicBezTo>
                  <a:pt x="13224" y="1507"/>
                  <a:pt x="13200" y="1460"/>
                  <a:pt x="13171" y="1460"/>
                </a:cubicBezTo>
                <a:close/>
                <a:moveTo>
                  <a:pt x="14021" y="1460"/>
                </a:moveTo>
                <a:cubicBezTo>
                  <a:pt x="13992" y="1460"/>
                  <a:pt x="13968" y="1507"/>
                  <a:pt x="13968" y="1564"/>
                </a:cubicBezTo>
                <a:lnTo>
                  <a:pt x="13968" y="1785"/>
                </a:lnTo>
                <a:cubicBezTo>
                  <a:pt x="13968" y="1842"/>
                  <a:pt x="13992" y="1887"/>
                  <a:pt x="14021" y="1887"/>
                </a:cubicBezTo>
                <a:cubicBezTo>
                  <a:pt x="14050" y="1887"/>
                  <a:pt x="14074" y="1842"/>
                  <a:pt x="14074" y="1785"/>
                </a:cubicBezTo>
                <a:lnTo>
                  <a:pt x="14074" y="1564"/>
                </a:lnTo>
                <a:cubicBezTo>
                  <a:pt x="14074" y="1507"/>
                  <a:pt x="14050" y="1460"/>
                  <a:pt x="14021" y="1460"/>
                </a:cubicBezTo>
                <a:close/>
                <a:moveTo>
                  <a:pt x="14335" y="1460"/>
                </a:moveTo>
                <a:cubicBezTo>
                  <a:pt x="14306" y="1460"/>
                  <a:pt x="14282" y="1507"/>
                  <a:pt x="14282" y="1564"/>
                </a:cubicBezTo>
                <a:lnTo>
                  <a:pt x="14282" y="1785"/>
                </a:lnTo>
                <a:cubicBezTo>
                  <a:pt x="14282" y="1842"/>
                  <a:pt x="14306" y="1887"/>
                  <a:pt x="14335" y="1887"/>
                </a:cubicBezTo>
                <a:cubicBezTo>
                  <a:pt x="14364" y="1887"/>
                  <a:pt x="14388" y="1842"/>
                  <a:pt x="14388" y="1785"/>
                </a:cubicBezTo>
                <a:lnTo>
                  <a:pt x="14388" y="1564"/>
                </a:lnTo>
                <a:cubicBezTo>
                  <a:pt x="14388" y="1507"/>
                  <a:pt x="14364" y="1460"/>
                  <a:pt x="14335" y="1460"/>
                </a:cubicBezTo>
                <a:close/>
                <a:moveTo>
                  <a:pt x="15185" y="1460"/>
                </a:moveTo>
                <a:cubicBezTo>
                  <a:pt x="15156" y="1460"/>
                  <a:pt x="15132" y="1507"/>
                  <a:pt x="15132" y="1564"/>
                </a:cubicBezTo>
                <a:lnTo>
                  <a:pt x="15132" y="1785"/>
                </a:lnTo>
                <a:cubicBezTo>
                  <a:pt x="15132" y="1842"/>
                  <a:pt x="15156" y="1887"/>
                  <a:pt x="15185" y="1887"/>
                </a:cubicBezTo>
                <a:cubicBezTo>
                  <a:pt x="15214" y="1887"/>
                  <a:pt x="15237" y="1842"/>
                  <a:pt x="15237" y="1785"/>
                </a:cubicBezTo>
                <a:lnTo>
                  <a:pt x="15237" y="1564"/>
                </a:lnTo>
                <a:cubicBezTo>
                  <a:pt x="15237" y="1507"/>
                  <a:pt x="15214" y="1460"/>
                  <a:pt x="15185" y="1460"/>
                </a:cubicBezTo>
                <a:close/>
                <a:moveTo>
                  <a:pt x="15500" y="1460"/>
                </a:moveTo>
                <a:cubicBezTo>
                  <a:pt x="15470" y="1460"/>
                  <a:pt x="15447" y="1507"/>
                  <a:pt x="15447" y="1564"/>
                </a:cubicBezTo>
                <a:lnTo>
                  <a:pt x="15447" y="1785"/>
                </a:lnTo>
                <a:cubicBezTo>
                  <a:pt x="15447" y="1842"/>
                  <a:pt x="15470" y="1887"/>
                  <a:pt x="15500" y="1887"/>
                </a:cubicBezTo>
                <a:cubicBezTo>
                  <a:pt x="15529" y="1887"/>
                  <a:pt x="15551" y="1842"/>
                  <a:pt x="15551" y="1785"/>
                </a:cubicBezTo>
                <a:lnTo>
                  <a:pt x="15551" y="1564"/>
                </a:lnTo>
                <a:cubicBezTo>
                  <a:pt x="15551" y="1507"/>
                  <a:pt x="15529" y="1460"/>
                  <a:pt x="15500" y="1460"/>
                </a:cubicBezTo>
                <a:close/>
                <a:moveTo>
                  <a:pt x="16349" y="1460"/>
                </a:moveTo>
                <a:cubicBezTo>
                  <a:pt x="16320" y="1460"/>
                  <a:pt x="16296" y="1507"/>
                  <a:pt x="16296" y="1564"/>
                </a:cubicBezTo>
                <a:lnTo>
                  <a:pt x="16296" y="1785"/>
                </a:lnTo>
                <a:cubicBezTo>
                  <a:pt x="16296" y="1842"/>
                  <a:pt x="16320" y="1887"/>
                  <a:pt x="16349" y="1887"/>
                </a:cubicBezTo>
                <a:cubicBezTo>
                  <a:pt x="16378" y="1887"/>
                  <a:pt x="16401" y="1842"/>
                  <a:pt x="16401" y="1785"/>
                </a:cubicBezTo>
                <a:lnTo>
                  <a:pt x="16401" y="1564"/>
                </a:lnTo>
                <a:cubicBezTo>
                  <a:pt x="16401" y="1507"/>
                  <a:pt x="16378" y="1460"/>
                  <a:pt x="16349" y="1460"/>
                </a:cubicBezTo>
                <a:close/>
                <a:moveTo>
                  <a:pt x="16663" y="1460"/>
                </a:moveTo>
                <a:cubicBezTo>
                  <a:pt x="16634" y="1460"/>
                  <a:pt x="16611" y="1507"/>
                  <a:pt x="16611" y="1564"/>
                </a:cubicBezTo>
                <a:lnTo>
                  <a:pt x="16611" y="1785"/>
                </a:lnTo>
                <a:cubicBezTo>
                  <a:pt x="16611" y="1842"/>
                  <a:pt x="16634" y="1887"/>
                  <a:pt x="16663" y="1887"/>
                </a:cubicBezTo>
                <a:cubicBezTo>
                  <a:pt x="16692" y="1887"/>
                  <a:pt x="16716" y="1842"/>
                  <a:pt x="16716" y="1785"/>
                </a:cubicBezTo>
                <a:lnTo>
                  <a:pt x="16716" y="1564"/>
                </a:lnTo>
                <a:cubicBezTo>
                  <a:pt x="16716" y="1507"/>
                  <a:pt x="16692" y="1460"/>
                  <a:pt x="16663" y="1460"/>
                </a:cubicBezTo>
                <a:close/>
                <a:moveTo>
                  <a:pt x="17512" y="1460"/>
                </a:moveTo>
                <a:cubicBezTo>
                  <a:pt x="17483" y="1460"/>
                  <a:pt x="17459" y="1507"/>
                  <a:pt x="17459" y="1564"/>
                </a:cubicBezTo>
                <a:lnTo>
                  <a:pt x="17459" y="1785"/>
                </a:lnTo>
                <a:cubicBezTo>
                  <a:pt x="17459" y="1842"/>
                  <a:pt x="17483" y="1887"/>
                  <a:pt x="17512" y="1887"/>
                </a:cubicBezTo>
                <a:cubicBezTo>
                  <a:pt x="17541" y="1887"/>
                  <a:pt x="17565" y="1842"/>
                  <a:pt x="17565" y="1785"/>
                </a:cubicBezTo>
                <a:lnTo>
                  <a:pt x="17565" y="1564"/>
                </a:lnTo>
                <a:cubicBezTo>
                  <a:pt x="17565" y="1507"/>
                  <a:pt x="17541" y="1460"/>
                  <a:pt x="17512" y="1460"/>
                </a:cubicBezTo>
                <a:close/>
                <a:moveTo>
                  <a:pt x="17827" y="1460"/>
                </a:moveTo>
                <a:cubicBezTo>
                  <a:pt x="17798" y="1460"/>
                  <a:pt x="17774" y="1507"/>
                  <a:pt x="17774" y="1564"/>
                </a:cubicBezTo>
                <a:lnTo>
                  <a:pt x="17774" y="1785"/>
                </a:lnTo>
                <a:cubicBezTo>
                  <a:pt x="17774" y="1842"/>
                  <a:pt x="17798" y="1887"/>
                  <a:pt x="17827" y="1887"/>
                </a:cubicBezTo>
                <a:cubicBezTo>
                  <a:pt x="17856" y="1887"/>
                  <a:pt x="17880" y="1842"/>
                  <a:pt x="17880" y="1785"/>
                </a:cubicBezTo>
                <a:lnTo>
                  <a:pt x="17880" y="1564"/>
                </a:lnTo>
                <a:cubicBezTo>
                  <a:pt x="17880" y="1507"/>
                  <a:pt x="17856" y="1460"/>
                  <a:pt x="17827" y="1460"/>
                </a:cubicBezTo>
                <a:close/>
                <a:moveTo>
                  <a:pt x="18677" y="1460"/>
                </a:moveTo>
                <a:cubicBezTo>
                  <a:pt x="18648" y="1460"/>
                  <a:pt x="18624" y="1507"/>
                  <a:pt x="18624" y="1564"/>
                </a:cubicBezTo>
                <a:lnTo>
                  <a:pt x="18624" y="1785"/>
                </a:lnTo>
                <a:cubicBezTo>
                  <a:pt x="18624" y="1842"/>
                  <a:pt x="18648" y="1887"/>
                  <a:pt x="18677" y="1887"/>
                </a:cubicBezTo>
                <a:cubicBezTo>
                  <a:pt x="18706" y="1887"/>
                  <a:pt x="18730" y="1842"/>
                  <a:pt x="18730" y="1785"/>
                </a:cubicBezTo>
                <a:lnTo>
                  <a:pt x="18730" y="1564"/>
                </a:lnTo>
                <a:cubicBezTo>
                  <a:pt x="18730" y="1507"/>
                  <a:pt x="18706" y="1460"/>
                  <a:pt x="18677" y="1460"/>
                </a:cubicBezTo>
                <a:close/>
                <a:moveTo>
                  <a:pt x="18991" y="1460"/>
                </a:moveTo>
                <a:cubicBezTo>
                  <a:pt x="18962" y="1460"/>
                  <a:pt x="18938" y="1507"/>
                  <a:pt x="18938" y="1564"/>
                </a:cubicBezTo>
                <a:lnTo>
                  <a:pt x="18938" y="1785"/>
                </a:lnTo>
                <a:cubicBezTo>
                  <a:pt x="18938" y="1842"/>
                  <a:pt x="18962" y="1887"/>
                  <a:pt x="18991" y="1887"/>
                </a:cubicBezTo>
                <a:cubicBezTo>
                  <a:pt x="19020" y="1887"/>
                  <a:pt x="19044" y="1842"/>
                  <a:pt x="19044" y="1785"/>
                </a:cubicBezTo>
                <a:lnTo>
                  <a:pt x="19044" y="1564"/>
                </a:lnTo>
                <a:cubicBezTo>
                  <a:pt x="19044" y="1507"/>
                  <a:pt x="19020" y="1460"/>
                  <a:pt x="18991" y="1460"/>
                </a:cubicBezTo>
                <a:close/>
                <a:moveTo>
                  <a:pt x="19841" y="1460"/>
                </a:moveTo>
                <a:cubicBezTo>
                  <a:pt x="19812" y="1460"/>
                  <a:pt x="19788" y="1507"/>
                  <a:pt x="19788" y="1564"/>
                </a:cubicBezTo>
                <a:lnTo>
                  <a:pt x="19788" y="1785"/>
                </a:lnTo>
                <a:cubicBezTo>
                  <a:pt x="19788" y="1842"/>
                  <a:pt x="19812" y="1887"/>
                  <a:pt x="19841" y="1887"/>
                </a:cubicBezTo>
                <a:cubicBezTo>
                  <a:pt x="19870" y="1887"/>
                  <a:pt x="19894" y="1842"/>
                  <a:pt x="19894" y="1785"/>
                </a:cubicBezTo>
                <a:lnTo>
                  <a:pt x="19894" y="1564"/>
                </a:lnTo>
                <a:cubicBezTo>
                  <a:pt x="19894" y="1507"/>
                  <a:pt x="19870" y="1460"/>
                  <a:pt x="19841" y="1460"/>
                </a:cubicBezTo>
                <a:close/>
                <a:moveTo>
                  <a:pt x="20155" y="1460"/>
                </a:moveTo>
                <a:cubicBezTo>
                  <a:pt x="20126" y="1460"/>
                  <a:pt x="20102" y="1507"/>
                  <a:pt x="20102" y="1564"/>
                </a:cubicBezTo>
                <a:lnTo>
                  <a:pt x="20102" y="1785"/>
                </a:lnTo>
                <a:cubicBezTo>
                  <a:pt x="20102" y="1842"/>
                  <a:pt x="20126" y="1887"/>
                  <a:pt x="20155" y="1887"/>
                </a:cubicBezTo>
                <a:cubicBezTo>
                  <a:pt x="20184" y="1887"/>
                  <a:pt x="20207" y="1842"/>
                  <a:pt x="20207" y="1785"/>
                </a:cubicBezTo>
                <a:lnTo>
                  <a:pt x="20207" y="1564"/>
                </a:lnTo>
                <a:cubicBezTo>
                  <a:pt x="20207" y="1507"/>
                  <a:pt x="20184" y="1460"/>
                  <a:pt x="20155" y="1460"/>
                </a:cubicBezTo>
                <a:close/>
                <a:moveTo>
                  <a:pt x="21004" y="1460"/>
                </a:moveTo>
                <a:cubicBezTo>
                  <a:pt x="20975" y="1460"/>
                  <a:pt x="20952" y="1507"/>
                  <a:pt x="20952" y="1564"/>
                </a:cubicBezTo>
                <a:lnTo>
                  <a:pt x="20952" y="1785"/>
                </a:lnTo>
                <a:cubicBezTo>
                  <a:pt x="20952" y="1842"/>
                  <a:pt x="20975" y="1887"/>
                  <a:pt x="21004" y="1887"/>
                </a:cubicBezTo>
                <a:cubicBezTo>
                  <a:pt x="21033" y="1887"/>
                  <a:pt x="21057" y="1842"/>
                  <a:pt x="21057" y="1785"/>
                </a:cubicBezTo>
                <a:lnTo>
                  <a:pt x="21057" y="1564"/>
                </a:lnTo>
                <a:cubicBezTo>
                  <a:pt x="21057" y="1507"/>
                  <a:pt x="21033" y="1460"/>
                  <a:pt x="21004" y="1460"/>
                </a:cubicBezTo>
                <a:close/>
                <a:moveTo>
                  <a:pt x="21319" y="1460"/>
                </a:moveTo>
                <a:cubicBezTo>
                  <a:pt x="21289" y="1460"/>
                  <a:pt x="21267" y="1507"/>
                  <a:pt x="21267" y="1564"/>
                </a:cubicBezTo>
                <a:lnTo>
                  <a:pt x="21267" y="1785"/>
                </a:lnTo>
                <a:cubicBezTo>
                  <a:pt x="21267" y="1842"/>
                  <a:pt x="21289" y="1887"/>
                  <a:pt x="21319" y="1887"/>
                </a:cubicBezTo>
                <a:cubicBezTo>
                  <a:pt x="21348" y="1887"/>
                  <a:pt x="21372" y="1842"/>
                  <a:pt x="21372" y="1785"/>
                </a:cubicBezTo>
                <a:lnTo>
                  <a:pt x="21372" y="1564"/>
                </a:lnTo>
                <a:cubicBezTo>
                  <a:pt x="21372" y="1507"/>
                  <a:pt x="21348" y="1460"/>
                  <a:pt x="21319" y="1460"/>
                </a:cubicBezTo>
                <a:close/>
                <a:moveTo>
                  <a:pt x="281" y="2190"/>
                </a:moveTo>
                <a:cubicBezTo>
                  <a:pt x="252" y="2190"/>
                  <a:pt x="228" y="2237"/>
                  <a:pt x="228" y="2294"/>
                </a:cubicBezTo>
                <a:lnTo>
                  <a:pt x="228" y="2515"/>
                </a:lnTo>
                <a:cubicBezTo>
                  <a:pt x="228" y="2572"/>
                  <a:pt x="252" y="2617"/>
                  <a:pt x="281" y="2617"/>
                </a:cubicBezTo>
                <a:cubicBezTo>
                  <a:pt x="311" y="2617"/>
                  <a:pt x="334" y="2572"/>
                  <a:pt x="334" y="2515"/>
                </a:cubicBezTo>
                <a:lnTo>
                  <a:pt x="334" y="2294"/>
                </a:lnTo>
                <a:cubicBezTo>
                  <a:pt x="334" y="2237"/>
                  <a:pt x="311" y="2190"/>
                  <a:pt x="281" y="2190"/>
                </a:cubicBezTo>
                <a:close/>
                <a:moveTo>
                  <a:pt x="596" y="2190"/>
                </a:moveTo>
                <a:cubicBezTo>
                  <a:pt x="567" y="2190"/>
                  <a:pt x="543" y="2237"/>
                  <a:pt x="543" y="2294"/>
                </a:cubicBezTo>
                <a:lnTo>
                  <a:pt x="543" y="2515"/>
                </a:lnTo>
                <a:cubicBezTo>
                  <a:pt x="543" y="2572"/>
                  <a:pt x="567" y="2617"/>
                  <a:pt x="596" y="2617"/>
                </a:cubicBezTo>
                <a:cubicBezTo>
                  <a:pt x="625" y="2617"/>
                  <a:pt x="649" y="2572"/>
                  <a:pt x="649" y="2515"/>
                </a:cubicBezTo>
                <a:lnTo>
                  <a:pt x="649" y="2294"/>
                </a:lnTo>
                <a:cubicBezTo>
                  <a:pt x="649" y="2237"/>
                  <a:pt x="625" y="2190"/>
                  <a:pt x="596" y="2190"/>
                </a:cubicBezTo>
                <a:close/>
                <a:moveTo>
                  <a:pt x="1446" y="2190"/>
                </a:moveTo>
                <a:cubicBezTo>
                  <a:pt x="1417" y="2190"/>
                  <a:pt x="1393" y="2237"/>
                  <a:pt x="1393" y="2294"/>
                </a:cubicBezTo>
                <a:lnTo>
                  <a:pt x="1393" y="2515"/>
                </a:lnTo>
                <a:cubicBezTo>
                  <a:pt x="1393" y="2572"/>
                  <a:pt x="1417" y="2617"/>
                  <a:pt x="1446" y="2617"/>
                </a:cubicBezTo>
                <a:cubicBezTo>
                  <a:pt x="1475" y="2617"/>
                  <a:pt x="1499" y="2572"/>
                  <a:pt x="1499" y="2515"/>
                </a:cubicBezTo>
                <a:lnTo>
                  <a:pt x="1499" y="2294"/>
                </a:lnTo>
                <a:cubicBezTo>
                  <a:pt x="1499" y="2237"/>
                  <a:pt x="1475" y="2190"/>
                  <a:pt x="1446" y="2190"/>
                </a:cubicBezTo>
                <a:close/>
                <a:moveTo>
                  <a:pt x="1760" y="2190"/>
                </a:moveTo>
                <a:cubicBezTo>
                  <a:pt x="1731" y="2190"/>
                  <a:pt x="1707" y="2237"/>
                  <a:pt x="1707" y="2294"/>
                </a:cubicBezTo>
                <a:lnTo>
                  <a:pt x="1707" y="2515"/>
                </a:lnTo>
                <a:cubicBezTo>
                  <a:pt x="1707" y="2572"/>
                  <a:pt x="1731" y="2617"/>
                  <a:pt x="1760" y="2617"/>
                </a:cubicBezTo>
                <a:cubicBezTo>
                  <a:pt x="1789" y="2617"/>
                  <a:pt x="1813" y="2572"/>
                  <a:pt x="1813" y="2515"/>
                </a:cubicBezTo>
                <a:lnTo>
                  <a:pt x="1813" y="2294"/>
                </a:lnTo>
                <a:cubicBezTo>
                  <a:pt x="1813" y="2237"/>
                  <a:pt x="1789" y="2190"/>
                  <a:pt x="1760" y="2190"/>
                </a:cubicBezTo>
                <a:close/>
                <a:moveTo>
                  <a:pt x="2610" y="2190"/>
                </a:moveTo>
                <a:cubicBezTo>
                  <a:pt x="2581" y="2190"/>
                  <a:pt x="2557" y="2237"/>
                  <a:pt x="2557" y="2294"/>
                </a:cubicBezTo>
                <a:lnTo>
                  <a:pt x="2557" y="2515"/>
                </a:lnTo>
                <a:cubicBezTo>
                  <a:pt x="2557" y="2572"/>
                  <a:pt x="2581" y="2617"/>
                  <a:pt x="2610" y="2617"/>
                </a:cubicBezTo>
                <a:cubicBezTo>
                  <a:pt x="2639" y="2617"/>
                  <a:pt x="2662" y="2572"/>
                  <a:pt x="2662" y="2515"/>
                </a:cubicBezTo>
                <a:lnTo>
                  <a:pt x="2662" y="2294"/>
                </a:lnTo>
                <a:cubicBezTo>
                  <a:pt x="2662" y="2237"/>
                  <a:pt x="2639" y="2190"/>
                  <a:pt x="2610" y="2190"/>
                </a:cubicBezTo>
                <a:close/>
                <a:moveTo>
                  <a:pt x="2924" y="2190"/>
                </a:moveTo>
                <a:cubicBezTo>
                  <a:pt x="2895" y="2190"/>
                  <a:pt x="2871" y="2237"/>
                  <a:pt x="2871" y="2294"/>
                </a:cubicBezTo>
                <a:lnTo>
                  <a:pt x="2871" y="2515"/>
                </a:lnTo>
                <a:cubicBezTo>
                  <a:pt x="2871" y="2572"/>
                  <a:pt x="2895" y="2617"/>
                  <a:pt x="2924" y="2617"/>
                </a:cubicBezTo>
                <a:cubicBezTo>
                  <a:pt x="2954" y="2617"/>
                  <a:pt x="2976" y="2572"/>
                  <a:pt x="2976" y="2515"/>
                </a:cubicBezTo>
                <a:lnTo>
                  <a:pt x="2976" y="2294"/>
                </a:lnTo>
                <a:cubicBezTo>
                  <a:pt x="2976" y="2237"/>
                  <a:pt x="2954" y="2190"/>
                  <a:pt x="2924" y="2190"/>
                </a:cubicBezTo>
                <a:close/>
                <a:moveTo>
                  <a:pt x="3773" y="2190"/>
                </a:moveTo>
                <a:cubicBezTo>
                  <a:pt x="3744" y="2190"/>
                  <a:pt x="3721" y="2237"/>
                  <a:pt x="3721" y="2294"/>
                </a:cubicBezTo>
                <a:lnTo>
                  <a:pt x="3721" y="2515"/>
                </a:lnTo>
                <a:cubicBezTo>
                  <a:pt x="3721" y="2572"/>
                  <a:pt x="3744" y="2617"/>
                  <a:pt x="3773" y="2617"/>
                </a:cubicBezTo>
                <a:cubicBezTo>
                  <a:pt x="3802" y="2617"/>
                  <a:pt x="3826" y="2572"/>
                  <a:pt x="3826" y="2515"/>
                </a:cubicBezTo>
                <a:lnTo>
                  <a:pt x="3826" y="2294"/>
                </a:lnTo>
                <a:cubicBezTo>
                  <a:pt x="3826" y="2237"/>
                  <a:pt x="3802" y="2190"/>
                  <a:pt x="3773" y="2190"/>
                </a:cubicBezTo>
                <a:close/>
                <a:moveTo>
                  <a:pt x="4088" y="2190"/>
                </a:moveTo>
                <a:cubicBezTo>
                  <a:pt x="4058" y="2190"/>
                  <a:pt x="4035" y="2237"/>
                  <a:pt x="4035" y="2294"/>
                </a:cubicBezTo>
                <a:lnTo>
                  <a:pt x="4035" y="2515"/>
                </a:lnTo>
                <a:cubicBezTo>
                  <a:pt x="4035" y="2572"/>
                  <a:pt x="4058" y="2617"/>
                  <a:pt x="4088" y="2617"/>
                </a:cubicBezTo>
                <a:cubicBezTo>
                  <a:pt x="4117" y="2617"/>
                  <a:pt x="4141" y="2572"/>
                  <a:pt x="4141" y="2515"/>
                </a:cubicBezTo>
                <a:lnTo>
                  <a:pt x="4141" y="2294"/>
                </a:lnTo>
                <a:cubicBezTo>
                  <a:pt x="4141" y="2237"/>
                  <a:pt x="4117" y="2190"/>
                  <a:pt x="4088" y="2190"/>
                </a:cubicBezTo>
                <a:close/>
                <a:moveTo>
                  <a:pt x="4937" y="2190"/>
                </a:moveTo>
                <a:cubicBezTo>
                  <a:pt x="4908" y="2190"/>
                  <a:pt x="4884" y="2237"/>
                  <a:pt x="4884" y="2294"/>
                </a:cubicBezTo>
                <a:lnTo>
                  <a:pt x="4884" y="2515"/>
                </a:lnTo>
                <a:cubicBezTo>
                  <a:pt x="4884" y="2572"/>
                  <a:pt x="4908" y="2617"/>
                  <a:pt x="4937" y="2617"/>
                </a:cubicBezTo>
                <a:cubicBezTo>
                  <a:pt x="4966" y="2617"/>
                  <a:pt x="4990" y="2572"/>
                  <a:pt x="4990" y="2515"/>
                </a:cubicBezTo>
                <a:lnTo>
                  <a:pt x="4990" y="2294"/>
                </a:lnTo>
                <a:cubicBezTo>
                  <a:pt x="4990" y="2237"/>
                  <a:pt x="4966" y="2190"/>
                  <a:pt x="4937" y="2190"/>
                </a:cubicBezTo>
                <a:close/>
                <a:moveTo>
                  <a:pt x="5252" y="2190"/>
                </a:moveTo>
                <a:cubicBezTo>
                  <a:pt x="5223" y="2190"/>
                  <a:pt x="5199" y="2237"/>
                  <a:pt x="5199" y="2294"/>
                </a:cubicBezTo>
                <a:lnTo>
                  <a:pt x="5199" y="2515"/>
                </a:lnTo>
                <a:cubicBezTo>
                  <a:pt x="5199" y="2572"/>
                  <a:pt x="5223" y="2617"/>
                  <a:pt x="5252" y="2617"/>
                </a:cubicBezTo>
                <a:cubicBezTo>
                  <a:pt x="5281" y="2617"/>
                  <a:pt x="5305" y="2572"/>
                  <a:pt x="5305" y="2515"/>
                </a:cubicBezTo>
                <a:lnTo>
                  <a:pt x="5305" y="2294"/>
                </a:lnTo>
                <a:cubicBezTo>
                  <a:pt x="5305" y="2237"/>
                  <a:pt x="5281" y="2190"/>
                  <a:pt x="5252" y="2190"/>
                </a:cubicBezTo>
                <a:close/>
                <a:moveTo>
                  <a:pt x="6102" y="2190"/>
                </a:moveTo>
                <a:cubicBezTo>
                  <a:pt x="6072" y="2190"/>
                  <a:pt x="6049" y="2237"/>
                  <a:pt x="6049" y="2294"/>
                </a:cubicBezTo>
                <a:lnTo>
                  <a:pt x="6049" y="2515"/>
                </a:lnTo>
                <a:cubicBezTo>
                  <a:pt x="6049" y="2572"/>
                  <a:pt x="6072" y="2617"/>
                  <a:pt x="6102" y="2617"/>
                </a:cubicBezTo>
                <a:cubicBezTo>
                  <a:pt x="6131" y="2617"/>
                  <a:pt x="6155" y="2572"/>
                  <a:pt x="6155" y="2515"/>
                </a:cubicBezTo>
                <a:lnTo>
                  <a:pt x="6155" y="2294"/>
                </a:lnTo>
                <a:cubicBezTo>
                  <a:pt x="6155" y="2237"/>
                  <a:pt x="6131" y="2190"/>
                  <a:pt x="6102" y="2190"/>
                </a:cubicBezTo>
                <a:close/>
                <a:moveTo>
                  <a:pt x="6416" y="2190"/>
                </a:moveTo>
                <a:cubicBezTo>
                  <a:pt x="6387" y="2190"/>
                  <a:pt x="6363" y="2237"/>
                  <a:pt x="6363" y="2294"/>
                </a:cubicBezTo>
                <a:lnTo>
                  <a:pt x="6363" y="2515"/>
                </a:lnTo>
                <a:cubicBezTo>
                  <a:pt x="6363" y="2572"/>
                  <a:pt x="6387" y="2617"/>
                  <a:pt x="6416" y="2617"/>
                </a:cubicBezTo>
                <a:cubicBezTo>
                  <a:pt x="6445" y="2617"/>
                  <a:pt x="6469" y="2572"/>
                  <a:pt x="6469" y="2515"/>
                </a:cubicBezTo>
                <a:lnTo>
                  <a:pt x="6469" y="2294"/>
                </a:lnTo>
                <a:cubicBezTo>
                  <a:pt x="6469" y="2237"/>
                  <a:pt x="6445" y="2190"/>
                  <a:pt x="6416" y="2190"/>
                </a:cubicBezTo>
                <a:close/>
                <a:moveTo>
                  <a:pt x="7266" y="2190"/>
                </a:moveTo>
                <a:cubicBezTo>
                  <a:pt x="7237" y="2190"/>
                  <a:pt x="7213" y="2237"/>
                  <a:pt x="7213" y="2294"/>
                </a:cubicBezTo>
                <a:lnTo>
                  <a:pt x="7213" y="2515"/>
                </a:lnTo>
                <a:cubicBezTo>
                  <a:pt x="7213" y="2572"/>
                  <a:pt x="7237" y="2617"/>
                  <a:pt x="7266" y="2617"/>
                </a:cubicBezTo>
                <a:cubicBezTo>
                  <a:pt x="7295" y="2617"/>
                  <a:pt x="7318" y="2572"/>
                  <a:pt x="7318" y="2515"/>
                </a:cubicBezTo>
                <a:lnTo>
                  <a:pt x="7318" y="2294"/>
                </a:lnTo>
                <a:cubicBezTo>
                  <a:pt x="7318" y="2237"/>
                  <a:pt x="7295" y="2190"/>
                  <a:pt x="7266" y="2190"/>
                </a:cubicBezTo>
                <a:close/>
                <a:moveTo>
                  <a:pt x="7580" y="2190"/>
                </a:moveTo>
                <a:cubicBezTo>
                  <a:pt x="7551" y="2190"/>
                  <a:pt x="7527" y="2237"/>
                  <a:pt x="7527" y="2294"/>
                </a:cubicBezTo>
                <a:lnTo>
                  <a:pt x="7527" y="2515"/>
                </a:lnTo>
                <a:cubicBezTo>
                  <a:pt x="7527" y="2572"/>
                  <a:pt x="7551" y="2617"/>
                  <a:pt x="7580" y="2617"/>
                </a:cubicBezTo>
                <a:cubicBezTo>
                  <a:pt x="7609" y="2617"/>
                  <a:pt x="7632" y="2572"/>
                  <a:pt x="7632" y="2515"/>
                </a:cubicBezTo>
                <a:lnTo>
                  <a:pt x="7632" y="2294"/>
                </a:lnTo>
                <a:cubicBezTo>
                  <a:pt x="7632" y="2237"/>
                  <a:pt x="7609" y="2190"/>
                  <a:pt x="7580" y="2190"/>
                </a:cubicBezTo>
                <a:close/>
                <a:moveTo>
                  <a:pt x="8429" y="2190"/>
                </a:moveTo>
                <a:cubicBezTo>
                  <a:pt x="8400" y="2190"/>
                  <a:pt x="8377" y="2237"/>
                  <a:pt x="8377" y="2294"/>
                </a:cubicBezTo>
                <a:lnTo>
                  <a:pt x="8377" y="2515"/>
                </a:lnTo>
                <a:cubicBezTo>
                  <a:pt x="8377" y="2572"/>
                  <a:pt x="8400" y="2617"/>
                  <a:pt x="8429" y="2617"/>
                </a:cubicBezTo>
                <a:cubicBezTo>
                  <a:pt x="8458" y="2617"/>
                  <a:pt x="8482" y="2572"/>
                  <a:pt x="8482" y="2515"/>
                </a:cubicBezTo>
                <a:lnTo>
                  <a:pt x="8482" y="2294"/>
                </a:lnTo>
                <a:cubicBezTo>
                  <a:pt x="8482" y="2237"/>
                  <a:pt x="8458" y="2190"/>
                  <a:pt x="8429" y="2190"/>
                </a:cubicBezTo>
                <a:close/>
                <a:moveTo>
                  <a:pt x="8744" y="2190"/>
                </a:moveTo>
                <a:cubicBezTo>
                  <a:pt x="8714" y="2190"/>
                  <a:pt x="8691" y="2237"/>
                  <a:pt x="8691" y="2294"/>
                </a:cubicBezTo>
                <a:lnTo>
                  <a:pt x="8691" y="2515"/>
                </a:lnTo>
                <a:cubicBezTo>
                  <a:pt x="8691" y="2572"/>
                  <a:pt x="8714" y="2617"/>
                  <a:pt x="8744" y="2617"/>
                </a:cubicBezTo>
                <a:cubicBezTo>
                  <a:pt x="8773" y="2617"/>
                  <a:pt x="8796" y="2572"/>
                  <a:pt x="8796" y="2515"/>
                </a:cubicBezTo>
                <a:lnTo>
                  <a:pt x="8796" y="2294"/>
                </a:lnTo>
                <a:cubicBezTo>
                  <a:pt x="8796" y="2237"/>
                  <a:pt x="8773" y="2190"/>
                  <a:pt x="8744" y="2190"/>
                </a:cubicBezTo>
                <a:close/>
                <a:moveTo>
                  <a:pt x="9593" y="2190"/>
                </a:moveTo>
                <a:cubicBezTo>
                  <a:pt x="9564" y="2190"/>
                  <a:pt x="9540" y="2237"/>
                  <a:pt x="9540" y="2294"/>
                </a:cubicBezTo>
                <a:lnTo>
                  <a:pt x="9540" y="2515"/>
                </a:lnTo>
                <a:cubicBezTo>
                  <a:pt x="9540" y="2572"/>
                  <a:pt x="9564" y="2617"/>
                  <a:pt x="9593" y="2617"/>
                </a:cubicBezTo>
                <a:cubicBezTo>
                  <a:pt x="9622" y="2617"/>
                  <a:pt x="9646" y="2572"/>
                  <a:pt x="9646" y="2515"/>
                </a:cubicBezTo>
                <a:lnTo>
                  <a:pt x="9646" y="2294"/>
                </a:lnTo>
                <a:cubicBezTo>
                  <a:pt x="9646" y="2237"/>
                  <a:pt x="9622" y="2190"/>
                  <a:pt x="9593" y="2190"/>
                </a:cubicBezTo>
                <a:close/>
                <a:moveTo>
                  <a:pt x="9908" y="2190"/>
                </a:moveTo>
                <a:cubicBezTo>
                  <a:pt x="9879" y="2190"/>
                  <a:pt x="9855" y="2237"/>
                  <a:pt x="9855" y="2294"/>
                </a:cubicBezTo>
                <a:lnTo>
                  <a:pt x="9855" y="2515"/>
                </a:lnTo>
                <a:cubicBezTo>
                  <a:pt x="9855" y="2572"/>
                  <a:pt x="9879" y="2617"/>
                  <a:pt x="9908" y="2617"/>
                </a:cubicBezTo>
                <a:cubicBezTo>
                  <a:pt x="9937" y="2617"/>
                  <a:pt x="9961" y="2572"/>
                  <a:pt x="9961" y="2515"/>
                </a:cubicBezTo>
                <a:lnTo>
                  <a:pt x="9961" y="2294"/>
                </a:lnTo>
                <a:cubicBezTo>
                  <a:pt x="9961" y="2237"/>
                  <a:pt x="9937" y="2190"/>
                  <a:pt x="9908" y="2190"/>
                </a:cubicBezTo>
                <a:close/>
                <a:moveTo>
                  <a:pt x="10758" y="2190"/>
                </a:moveTo>
                <a:cubicBezTo>
                  <a:pt x="10728" y="2190"/>
                  <a:pt x="10705" y="2237"/>
                  <a:pt x="10705" y="2294"/>
                </a:cubicBezTo>
                <a:lnTo>
                  <a:pt x="10705" y="2515"/>
                </a:lnTo>
                <a:cubicBezTo>
                  <a:pt x="10705" y="2572"/>
                  <a:pt x="10728" y="2617"/>
                  <a:pt x="10758" y="2617"/>
                </a:cubicBezTo>
                <a:cubicBezTo>
                  <a:pt x="10787" y="2617"/>
                  <a:pt x="10810" y="2572"/>
                  <a:pt x="10810" y="2515"/>
                </a:cubicBezTo>
                <a:lnTo>
                  <a:pt x="10810" y="2294"/>
                </a:lnTo>
                <a:cubicBezTo>
                  <a:pt x="10810" y="2237"/>
                  <a:pt x="10787" y="2190"/>
                  <a:pt x="10758" y="2190"/>
                </a:cubicBezTo>
                <a:close/>
                <a:moveTo>
                  <a:pt x="11072" y="2190"/>
                </a:moveTo>
                <a:cubicBezTo>
                  <a:pt x="11043" y="2190"/>
                  <a:pt x="11019" y="2237"/>
                  <a:pt x="11019" y="2294"/>
                </a:cubicBezTo>
                <a:lnTo>
                  <a:pt x="11019" y="2515"/>
                </a:lnTo>
                <a:cubicBezTo>
                  <a:pt x="11019" y="2572"/>
                  <a:pt x="11043" y="2617"/>
                  <a:pt x="11072" y="2617"/>
                </a:cubicBezTo>
                <a:cubicBezTo>
                  <a:pt x="11101" y="2617"/>
                  <a:pt x="11125" y="2572"/>
                  <a:pt x="11125" y="2515"/>
                </a:cubicBezTo>
                <a:lnTo>
                  <a:pt x="11125" y="2294"/>
                </a:lnTo>
                <a:cubicBezTo>
                  <a:pt x="11125" y="2237"/>
                  <a:pt x="11101" y="2190"/>
                  <a:pt x="11072" y="2190"/>
                </a:cubicBezTo>
                <a:close/>
                <a:moveTo>
                  <a:pt x="11922" y="2190"/>
                </a:moveTo>
                <a:cubicBezTo>
                  <a:pt x="11893" y="2190"/>
                  <a:pt x="11869" y="2237"/>
                  <a:pt x="11869" y="2294"/>
                </a:cubicBezTo>
                <a:lnTo>
                  <a:pt x="11869" y="2515"/>
                </a:lnTo>
                <a:cubicBezTo>
                  <a:pt x="11869" y="2572"/>
                  <a:pt x="11893" y="2617"/>
                  <a:pt x="11922" y="2617"/>
                </a:cubicBezTo>
                <a:cubicBezTo>
                  <a:pt x="11951" y="2617"/>
                  <a:pt x="11974" y="2572"/>
                  <a:pt x="11974" y="2515"/>
                </a:cubicBezTo>
                <a:lnTo>
                  <a:pt x="11974" y="2294"/>
                </a:lnTo>
                <a:cubicBezTo>
                  <a:pt x="11974" y="2237"/>
                  <a:pt x="11951" y="2190"/>
                  <a:pt x="11922" y="2190"/>
                </a:cubicBezTo>
                <a:close/>
                <a:moveTo>
                  <a:pt x="12236" y="2190"/>
                </a:moveTo>
                <a:cubicBezTo>
                  <a:pt x="12207" y="2190"/>
                  <a:pt x="12183" y="2237"/>
                  <a:pt x="12183" y="2294"/>
                </a:cubicBezTo>
                <a:lnTo>
                  <a:pt x="12183" y="2515"/>
                </a:lnTo>
                <a:cubicBezTo>
                  <a:pt x="12183" y="2572"/>
                  <a:pt x="12207" y="2617"/>
                  <a:pt x="12236" y="2617"/>
                </a:cubicBezTo>
                <a:cubicBezTo>
                  <a:pt x="12265" y="2617"/>
                  <a:pt x="12288" y="2572"/>
                  <a:pt x="12288" y="2515"/>
                </a:cubicBezTo>
                <a:lnTo>
                  <a:pt x="12288" y="2294"/>
                </a:lnTo>
                <a:cubicBezTo>
                  <a:pt x="12288" y="2237"/>
                  <a:pt x="12265" y="2190"/>
                  <a:pt x="12236" y="2190"/>
                </a:cubicBezTo>
                <a:close/>
                <a:moveTo>
                  <a:pt x="13085" y="2190"/>
                </a:moveTo>
                <a:cubicBezTo>
                  <a:pt x="13056" y="2190"/>
                  <a:pt x="13032" y="2237"/>
                  <a:pt x="13032" y="2294"/>
                </a:cubicBezTo>
                <a:lnTo>
                  <a:pt x="13032" y="2515"/>
                </a:lnTo>
                <a:cubicBezTo>
                  <a:pt x="13032" y="2572"/>
                  <a:pt x="13056" y="2617"/>
                  <a:pt x="13085" y="2617"/>
                </a:cubicBezTo>
                <a:cubicBezTo>
                  <a:pt x="13114" y="2617"/>
                  <a:pt x="13138" y="2572"/>
                  <a:pt x="13138" y="2515"/>
                </a:cubicBezTo>
                <a:lnTo>
                  <a:pt x="13138" y="2294"/>
                </a:lnTo>
                <a:cubicBezTo>
                  <a:pt x="13138" y="2237"/>
                  <a:pt x="13114" y="2190"/>
                  <a:pt x="13085" y="2190"/>
                </a:cubicBezTo>
                <a:close/>
                <a:moveTo>
                  <a:pt x="13399" y="2190"/>
                </a:moveTo>
                <a:cubicBezTo>
                  <a:pt x="13370" y="2190"/>
                  <a:pt x="13348" y="2237"/>
                  <a:pt x="13348" y="2294"/>
                </a:cubicBezTo>
                <a:lnTo>
                  <a:pt x="13348" y="2515"/>
                </a:lnTo>
                <a:cubicBezTo>
                  <a:pt x="13348" y="2572"/>
                  <a:pt x="13370" y="2617"/>
                  <a:pt x="13399" y="2617"/>
                </a:cubicBezTo>
                <a:cubicBezTo>
                  <a:pt x="13428" y="2617"/>
                  <a:pt x="13452" y="2572"/>
                  <a:pt x="13452" y="2515"/>
                </a:cubicBezTo>
                <a:lnTo>
                  <a:pt x="13452" y="2294"/>
                </a:lnTo>
                <a:cubicBezTo>
                  <a:pt x="13452" y="2237"/>
                  <a:pt x="13428" y="2190"/>
                  <a:pt x="13399" y="2190"/>
                </a:cubicBezTo>
                <a:close/>
                <a:moveTo>
                  <a:pt x="14249" y="2190"/>
                </a:moveTo>
                <a:cubicBezTo>
                  <a:pt x="14220" y="2190"/>
                  <a:pt x="14196" y="2237"/>
                  <a:pt x="14196" y="2294"/>
                </a:cubicBezTo>
                <a:lnTo>
                  <a:pt x="14196" y="2515"/>
                </a:lnTo>
                <a:cubicBezTo>
                  <a:pt x="14196" y="2572"/>
                  <a:pt x="14220" y="2617"/>
                  <a:pt x="14249" y="2617"/>
                </a:cubicBezTo>
                <a:cubicBezTo>
                  <a:pt x="14278" y="2617"/>
                  <a:pt x="14302" y="2572"/>
                  <a:pt x="14302" y="2515"/>
                </a:cubicBezTo>
                <a:lnTo>
                  <a:pt x="14302" y="2294"/>
                </a:lnTo>
                <a:cubicBezTo>
                  <a:pt x="14302" y="2237"/>
                  <a:pt x="14278" y="2190"/>
                  <a:pt x="14249" y="2190"/>
                </a:cubicBezTo>
                <a:close/>
                <a:moveTo>
                  <a:pt x="14564" y="2190"/>
                </a:moveTo>
                <a:cubicBezTo>
                  <a:pt x="14535" y="2190"/>
                  <a:pt x="14511" y="2237"/>
                  <a:pt x="14511" y="2294"/>
                </a:cubicBezTo>
                <a:lnTo>
                  <a:pt x="14511" y="2515"/>
                </a:lnTo>
                <a:cubicBezTo>
                  <a:pt x="14511" y="2572"/>
                  <a:pt x="14535" y="2617"/>
                  <a:pt x="14564" y="2617"/>
                </a:cubicBezTo>
                <a:cubicBezTo>
                  <a:pt x="14593" y="2617"/>
                  <a:pt x="14617" y="2572"/>
                  <a:pt x="14617" y="2515"/>
                </a:cubicBezTo>
                <a:lnTo>
                  <a:pt x="14617" y="2294"/>
                </a:lnTo>
                <a:cubicBezTo>
                  <a:pt x="14617" y="2237"/>
                  <a:pt x="14593" y="2190"/>
                  <a:pt x="14564" y="2190"/>
                </a:cubicBezTo>
                <a:close/>
                <a:moveTo>
                  <a:pt x="15413" y="2190"/>
                </a:moveTo>
                <a:cubicBezTo>
                  <a:pt x="15384" y="2190"/>
                  <a:pt x="15360" y="2237"/>
                  <a:pt x="15360" y="2294"/>
                </a:cubicBezTo>
                <a:lnTo>
                  <a:pt x="15360" y="2515"/>
                </a:lnTo>
                <a:cubicBezTo>
                  <a:pt x="15360" y="2572"/>
                  <a:pt x="15384" y="2617"/>
                  <a:pt x="15413" y="2617"/>
                </a:cubicBezTo>
                <a:cubicBezTo>
                  <a:pt x="15442" y="2617"/>
                  <a:pt x="15465" y="2572"/>
                  <a:pt x="15465" y="2515"/>
                </a:cubicBezTo>
                <a:lnTo>
                  <a:pt x="15465" y="2294"/>
                </a:lnTo>
                <a:cubicBezTo>
                  <a:pt x="15465" y="2237"/>
                  <a:pt x="15442" y="2190"/>
                  <a:pt x="15413" y="2190"/>
                </a:cubicBezTo>
                <a:close/>
                <a:moveTo>
                  <a:pt x="15728" y="2190"/>
                </a:moveTo>
                <a:cubicBezTo>
                  <a:pt x="15699" y="2190"/>
                  <a:pt x="15675" y="2237"/>
                  <a:pt x="15675" y="2294"/>
                </a:cubicBezTo>
                <a:lnTo>
                  <a:pt x="15675" y="2515"/>
                </a:lnTo>
                <a:cubicBezTo>
                  <a:pt x="15675" y="2572"/>
                  <a:pt x="15699" y="2617"/>
                  <a:pt x="15728" y="2617"/>
                </a:cubicBezTo>
                <a:cubicBezTo>
                  <a:pt x="15757" y="2617"/>
                  <a:pt x="15781" y="2572"/>
                  <a:pt x="15781" y="2515"/>
                </a:cubicBezTo>
                <a:lnTo>
                  <a:pt x="15781" y="2294"/>
                </a:lnTo>
                <a:cubicBezTo>
                  <a:pt x="15781" y="2237"/>
                  <a:pt x="15757" y="2190"/>
                  <a:pt x="15728" y="2190"/>
                </a:cubicBezTo>
                <a:close/>
                <a:moveTo>
                  <a:pt x="16578" y="2190"/>
                </a:moveTo>
                <a:cubicBezTo>
                  <a:pt x="16549" y="2190"/>
                  <a:pt x="16525" y="2237"/>
                  <a:pt x="16525" y="2294"/>
                </a:cubicBezTo>
                <a:lnTo>
                  <a:pt x="16525" y="2515"/>
                </a:lnTo>
                <a:cubicBezTo>
                  <a:pt x="16525" y="2572"/>
                  <a:pt x="16549" y="2617"/>
                  <a:pt x="16578" y="2617"/>
                </a:cubicBezTo>
                <a:cubicBezTo>
                  <a:pt x="16607" y="2617"/>
                  <a:pt x="16630" y="2572"/>
                  <a:pt x="16630" y="2515"/>
                </a:cubicBezTo>
                <a:lnTo>
                  <a:pt x="16630" y="2294"/>
                </a:lnTo>
                <a:cubicBezTo>
                  <a:pt x="16630" y="2237"/>
                  <a:pt x="16607" y="2190"/>
                  <a:pt x="16578" y="2190"/>
                </a:cubicBezTo>
                <a:close/>
                <a:moveTo>
                  <a:pt x="16892" y="2190"/>
                </a:moveTo>
                <a:cubicBezTo>
                  <a:pt x="16863" y="2190"/>
                  <a:pt x="16839" y="2237"/>
                  <a:pt x="16839" y="2294"/>
                </a:cubicBezTo>
                <a:lnTo>
                  <a:pt x="16839" y="2515"/>
                </a:lnTo>
                <a:cubicBezTo>
                  <a:pt x="16839" y="2572"/>
                  <a:pt x="16863" y="2617"/>
                  <a:pt x="16892" y="2617"/>
                </a:cubicBezTo>
                <a:cubicBezTo>
                  <a:pt x="16921" y="2617"/>
                  <a:pt x="16944" y="2572"/>
                  <a:pt x="16944" y="2515"/>
                </a:cubicBezTo>
                <a:lnTo>
                  <a:pt x="16944" y="2294"/>
                </a:lnTo>
                <a:cubicBezTo>
                  <a:pt x="16944" y="2237"/>
                  <a:pt x="16921" y="2190"/>
                  <a:pt x="16892" y="2190"/>
                </a:cubicBezTo>
                <a:close/>
                <a:moveTo>
                  <a:pt x="17741" y="2190"/>
                </a:moveTo>
                <a:cubicBezTo>
                  <a:pt x="17712" y="2190"/>
                  <a:pt x="17689" y="2237"/>
                  <a:pt x="17689" y="2294"/>
                </a:cubicBezTo>
                <a:lnTo>
                  <a:pt x="17689" y="2515"/>
                </a:lnTo>
                <a:cubicBezTo>
                  <a:pt x="17689" y="2572"/>
                  <a:pt x="17712" y="2617"/>
                  <a:pt x="17741" y="2617"/>
                </a:cubicBezTo>
                <a:cubicBezTo>
                  <a:pt x="17770" y="2617"/>
                  <a:pt x="17794" y="2572"/>
                  <a:pt x="17794" y="2515"/>
                </a:cubicBezTo>
                <a:lnTo>
                  <a:pt x="17794" y="2294"/>
                </a:lnTo>
                <a:cubicBezTo>
                  <a:pt x="17794" y="2237"/>
                  <a:pt x="17770" y="2190"/>
                  <a:pt x="17741" y="2190"/>
                </a:cubicBezTo>
                <a:close/>
                <a:moveTo>
                  <a:pt x="18055" y="2190"/>
                </a:moveTo>
                <a:cubicBezTo>
                  <a:pt x="18026" y="2190"/>
                  <a:pt x="18002" y="2237"/>
                  <a:pt x="18002" y="2294"/>
                </a:cubicBezTo>
                <a:lnTo>
                  <a:pt x="18002" y="2515"/>
                </a:lnTo>
                <a:cubicBezTo>
                  <a:pt x="18002" y="2572"/>
                  <a:pt x="18026" y="2617"/>
                  <a:pt x="18055" y="2617"/>
                </a:cubicBezTo>
                <a:cubicBezTo>
                  <a:pt x="18085" y="2617"/>
                  <a:pt x="18108" y="2572"/>
                  <a:pt x="18108" y="2515"/>
                </a:cubicBezTo>
                <a:lnTo>
                  <a:pt x="18108" y="2294"/>
                </a:lnTo>
                <a:cubicBezTo>
                  <a:pt x="18108" y="2237"/>
                  <a:pt x="18085" y="2190"/>
                  <a:pt x="18055" y="2190"/>
                </a:cubicBezTo>
                <a:close/>
                <a:moveTo>
                  <a:pt x="18905" y="2190"/>
                </a:moveTo>
                <a:cubicBezTo>
                  <a:pt x="18876" y="2190"/>
                  <a:pt x="18852" y="2237"/>
                  <a:pt x="18852" y="2294"/>
                </a:cubicBezTo>
                <a:lnTo>
                  <a:pt x="18852" y="2515"/>
                </a:lnTo>
                <a:cubicBezTo>
                  <a:pt x="18852" y="2572"/>
                  <a:pt x="18876" y="2617"/>
                  <a:pt x="18905" y="2617"/>
                </a:cubicBezTo>
                <a:cubicBezTo>
                  <a:pt x="18934" y="2617"/>
                  <a:pt x="18958" y="2572"/>
                  <a:pt x="18958" y="2515"/>
                </a:cubicBezTo>
                <a:lnTo>
                  <a:pt x="18958" y="2294"/>
                </a:lnTo>
                <a:cubicBezTo>
                  <a:pt x="18958" y="2237"/>
                  <a:pt x="18934" y="2190"/>
                  <a:pt x="18905" y="2190"/>
                </a:cubicBezTo>
                <a:close/>
                <a:moveTo>
                  <a:pt x="19220" y="2190"/>
                </a:moveTo>
                <a:cubicBezTo>
                  <a:pt x="19191" y="2190"/>
                  <a:pt x="19167" y="2237"/>
                  <a:pt x="19167" y="2294"/>
                </a:cubicBezTo>
                <a:lnTo>
                  <a:pt x="19167" y="2515"/>
                </a:lnTo>
                <a:cubicBezTo>
                  <a:pt x="19167" y="2572"/>
                  <a:pt x="19191" y="2617"/>
                  <a:pt x="19220" y="2617"/>
                </a:cubicBezTo>
                <a:cubicBezTo>
                  <a:pt x="19249" y="2617"/>
                  <a:pt x="19273" y="2572"/>
                  <a:pt x="19273" y="2515"/>
                </a:cubicBezTo>
                <a:lnTo>
                  <a:pt x="19273" y="2294"/>
                </a:lnTo>
                <a:cubicBezTo>
                  <a:pt x="19273" y="2237"/>
                  <a:pt x="19249" y="2190"/>
                  <a:pt x="19220" y="2190"/>
                </a:cubicBezTo>
                <a:close/>
                <a:moveTo>
                  <a:pt x="20069" y="2190"/>
                </a:moveTo>
                <a:cubicBezTo>
                  <a:pt x="20040" y="2190"/>
                  <a:pt x="20016" y="2237"/>
                  <a:pt x="20016" y="2294"/>
                </a:cubicBezTo>
                <a:lnTo>
                  <a:pt x="20016" y="2515"/>
                </a:lnTo>
                <a:cubicBezTo>
                  <a:pt x="20016" y="2572"/>
                  <a:pt x="20040" y="2617"/>
                  <a:pt x="20069" y="2617"/>
                </a:cubicBezTo>
                <a:cubicBezTo>
                  <a:pt x="20099" y="2617"/>
                  <a:pt x="20122" y="2572"/>
                  <a:pt x="20122" y="2515"/>
                </a:cubicBezTo>
                <a:lnTo>
                  <a:pt x="20122" y="2294"/>
                </a:lnTo>
                <a:cubicBezTo>
                  <a:pt x="20122" y="2237"/>
                  <a:pt x="20099" y="2190"/>
                  <a:pt x="20069" y="2190"/>
                </a:cubicBezTo>
                <a:close/>
                <a:moveTo>
                  <a:pt x="20384" y="2190"/>
                </a:moveTo>
                <a:cubicBezTo>
                  <a:pt x="20355" y="2190"/>
                  <a:pt x="20331" y="2237"/>
                  <a:pt x="20331" y="2294"/>
                </a:cubicBezTo>
                <a:lnTo>
                  <a:pt x="20331" y="2515"/>
                </a:lnTo>
                <a:cubicBezTo>
                  <a:pt x="20331" y="2572"/>
                  <a:pt x="20355" y="2617"/>
                  <a:pt x="20384" y="2617"/>
                </a:cubicBezTo>
                <a:cubicBezTo>
                  <a:pt x="20413" y="2617"/>
                  <a:pt x="20436" y="2572"/>
                  <a:pt x="20436" y="2515"/>
                </a:cubicBezTo>
                <a:lnTo>
                  <a:pt x="20436" y="2294"/>
                </a:lnTo>
                <a:cubicBezTo>
                  <a:pt x="20436" y="2237"/>
                  <a:pt x="20413" y="2190"/>
                  <a:pt x="20384" y="2190"/>
                </a:cubicBezTo>
                <a:close/>
                <a:moveTo>
                  <a:pt x="21234" y="2190"/>
                </a:moveTo>
                <a:cubicBezTo>
                  <a:pt x="21204" y="2190"/>
                  <a:pt x="21181" y="2237"/>
                  <a:pt x="21181" y="2294"/>
                </a:cubicBezTo>
                <a:lnTo>
                  <a:pt x="21181" y="2515"/>
                </a:lnTo>
                <a:cubicBezTo>
                  <a:pt x="21181" y="2572"/>
                  <a:pt x="21204" y="2617"/>
                  <a:pt x="21234" y="2617"/>
                </a:cubicBezTo>
                <a:cubicBezTo>
                  <a:pt x="21263" y="2617"/>
                  <a:pt x="21285" y="2572"/>
                  <a:pt x="21285" y="2515"/>
                </a:cubicBezTo>
                <a:lnTo>
                  <a:pt x="21285" y="2294"/>
                </a:lnTo>
                <a:cubicBezTo>
                  <a:pt x="21285" y="2237"/>
                  <a:pt x="21263" y="2190"/>
                  <a:pt x="21234" y="2190"/>
                </a:cubicBezTo>
                <a:close/>
                <a:moveTo>
                  <a:pt x="21547" y="2190"/>
                </a:moveTo>
                <a:cubicBezTo>
                  <a:pt x="21518" y="2190"/>
                  <a:pt x="21495" y="2237"/>
                  <a:pt x="21495" y="2294"/>
                </a:cubicBezTo>
                <a:lnTo>
                  <a:pt x="21495" y="2515"/>
                </a:lnTo>
                <a:cubicBezTo>
                  <a:pt x="21495" y="2572"/>
                  <a:pt x="21518" y="2617"/>
                  <a:pt x="21547" y="2617"/>
                </a:cubicBezTo>
                <a:cubicBezTo>
                  <a:pt x="21576" y="2617"/>
                  <a:pt x="21600" y="2572"/>
                  <a:pt x="21600" y="2515"/>
                </a:cubicBezTo>
                <a:lnTo>
                  <a:pt x="21600" y="2294"/>
                </a:lnTo>
                <a:cubicBezTo>
                  <a:pt x="21600" y="2237"/>
                  <a:pt x="21576" y="2190"/>
                  <a:pt x="21547" y="2190"/>
                </a:cubicBezTo>
                <a:close/>
                <a:moveTo>
                  <a:pt x="53" y="2920"/>
                </a:moveTo>
                <a:cubicBezTo>
                  <a:pt x="24" y="2920"/>
                  <a:pt x="0" y="2967"/>
                  <a:pt x="0" y="3024"/>
                </a:cubicBezTo>
                <a:lnTo>
                  <a:pt x="0" y="3244"/>
                </a:lnTo>
                <a:cubicBezTo>
                  <a:pt x="0" y="3302"/>
                  <a:pt x="24" y="3347"/>
                  <a:pt x="53" y="3347"/>
                </a:cubicBezTo>
                <a:cubicBezTo>
                  <a:pt x="82" y="3347"/>
                  <a:pt x="106" y="3302"/>
                  <a:pt x="106" y="3244"/>
                </a:cubicBezTo>
                <a:lnTo>
                  <a:pt x="106" y="3024"/>
                </a:lnTo>
                <a:cubicBezTo>
                  <a:pt x="106" y="2967"/>
                  <a:pt x="82" y="2920"/>
                  <a:pt x="53" y="2920"/>
                </a:cubicBezTo>
                <a:close/>
                <a:moveTo>
                  <a:pt x="367" y="2920"/>
                </a:moveTo>
                <a:cubicBezTo>
                  <a:pt x="338" y="2920"/>
                  <a:pt x="315" y="2967"/>
                  <a:pt x="315" y="3024"/>
                </a:cubicBezTo>
                <a:lnTo>
                  <a:pt x="315" y="3244"/>
                </a:lnTo>
                <a:cubicBezTo>
                  <a:pt x="315" y="3302"/>
                  <a:pt x="338" y="3347"/>
                  <a:pt x="367" y="3347"/>
                </a:cubicBezTo>
                <a:cubicBezTo>
                  <a:pt x="397" y="3347"/>
                  <a:pt x="420" y="3302"/>
                  <a:pt x="420" y="3244"/>
                </a:cubicBezTo>
                <a:lnTo>
                  <a:pt x="420" y="3024"/>
                </a:lnTo>
                <a:cubicBezTo>
                  <a:pt x="420" y="2967"/>
                  <a:pt x="397" y="2920"/>
                  <a:pt x="367" y="2920"/>
                </a:cubicBezTo>
                <a:close/>
                <a:moveTo>
                  <a:pt x="1217" y="2920"/>
                </a:moveTo>
                <a:cubicBezTo>
                  <a:pt x="1188" y="2920"/>
                  <a:pt x="1164" y="2967"/>
                  <a:pt x="1164" y="3024"/>
                </a:cubicBezTo>
                <a:lnTo>
                  <a:pt x="1164" y="3244"/>
                </a:lnTo>
                <a:cubicBezTo>
                  <a:pt x="1164" y="3302"/>
                  <a:pt x="1188" y="3347"/>
                  <a:pt x="1217" y="3347"/>
                </a:cubicBezTo>
                <a:cubicBezTo>
                  <a:pt x="1246" y="3347"/>
                  <a:pt x="1270" y="3302"/>
                  <a:pt x="1270" y="3244"/>
                </a:cubicBezTo>
                <a:lnTo>
                  <a:pt x="1270" y="3024"/>
                </a:lnTo>
                <a:cubicBezTo>
                  <a:pt x="1270" y="2967"/>
                  <a:pt x="1246" y="2920"/>
                  <a:pt x="1217" y="2920"/>
                </a:cubicBezTo>
                <a:close/>
                <a:moveTo>
                  <a:pt x="1532" y="2920"/>
                </a:moveTo>
                <a:cubicBezTo>
                  <a:pt x="1503" y="2920"/>
                  <a:pt x="1479" y="2967"/>
                  <a:pt x="1479" y="3024"/>
                </a:cubicBezTo>
                <a:lnTo>
                  <a:pt x="1479" y="3244"/>
                </a:lnTo>
                <a:cubicBezTo>
                  <a:pt x="1479" y="3302"/>
                  <a:pt x="1503" y="3347"/>
                  <a:pt x="1532" y="3347"/>
                </a:cubicBezTo>
                <a:cubicBezTo>
                  <a:pt x="1561" y="3347"/>
                  <a:pt x="1584" y="3302"/>
                  <a:pt x="1584" y="3244"/>
                </a:cubicBezTo>
                <a:lnTo>
                  <a:pt x="1584" y="3024"/>
                </a:lnTo>
                <a:cubicBezTo>
                  <a:pt x="1584" y="2967"/>
                  <a:pt x="1561" y="2920"/>
                  <a:pt x="1532" y="2920"/>
                </a:cubicBezTo>
                <a:close/>
                <a:moveTo>
                  <a:pt x="2380" y="2920"/>
                </a:moveTo>
                <a:cubicBezTo>
                  <a:pt x="2351" y="2920"/>
                  <a:pt x="2329" y="2967"/>
                  <a:pt x="2329" y="3024"/>
                </a:cubicBezTo>
                <a:lnTo>
                  <a:pt x="2329" y="3244"/>
                </a:lnTo>
                <a:cubicBezTo>
                  <a:pt x="2329" y="3302"/>
                  <a:pt x="2351" y="3347"/>
                  <a:pt x="2380" y="3347"/>
                </a:cubicBezTo>
                <a:cubicBezTo>
                  <a:pt x="2409" y="3347"/>
                  <a:pt x="2433" y="3302"/>
                  <a:pt x="2433" y="3244"/>
                </a:cubicBezTo>
                <a:lnTo>
                  <a:pt x="2433" y="3024"/>
                </a:lnTo>
                <a:cubicBezTo>
                  <a:pt x="2433" y="2967"/>
                  <a:pt x="2409" y="2920"/>
                  <a:pt x="2380" y="2920"/>
                </a:cubicBezTo>
                <a:close/>
                <a:moveTo>
                  <a:pt x="2695" y="2920"/>
                </a:moveTo>
                <a:cubicBezTo>
                  <a:pt x="2666" y="2920"/>
                  <a:pt x="2643" y="2967"/>
                  <a:pt x="2643" y="3024"/>
                </a:cubicBezTo>
                <a:lnTo>
                  <a:pt x="2643" y="3244"/>
                </a:lnTo>
                <a:cubicBezTo>
                  <a:pt x="2643" y="3302"/>
                  <a:pt x="2666" y="3347"/>
                  <a:pt x="2695" y="3347"/>
                </a:cubicBezTo>
                <a:cubicBezTo>
                  <a:pt x="2724" y="3347"/>
                  <a:pt x="2748" y="3302"/>
                  <a:pt x="2748" y="3244"/>
                </a:cubicBezTo>
                <a:lnTo>
                  <a:pt x="2748" y="3024"/>
                </a:lnTo>
                <a:cubicBezTo>
                  <a:pt x="2748" y="2967"/>
                  <a:pt x="2724" y="2920"/>
                  <a:pt x="2695" y="2920"/>
                </a:cubicBezTo>
                <a:close/>
                <a:moveTo>
                  <a:pt x="3545" y="2920"/>
                </a:moveTo>
                <a:cubicBezTo>
                  <a:pt x="3516" y="2920"/>
                  <a:pt x="3492" y="2967"/>
                  <a:pt x="3492" y="3024"/>
                </a:cubicBezTo>
                <a:lnTo>
                  <a:pt x="3492" y="3244"/>
                </a:lnTo>
                <a:cubicBezTo>
                  <a:pt x="3492" y="3302"/>
                  <a:pt x="3516" y="3347"/>
                  <a:pt x="3545" y="3347"/>
                </a:cubicBezTo>
                <a:cubicBezTo>
                  <a:pt x="3574" y="3347"/>
                  <a:pt x="3598" y="3302"/>
                  <a:pt x="3598" y="3244"/>
                </a:cubicBezTo>
                <a:lnTo>
                  <a:pt x="3598" y="3024"/>
                </a:lnTo>
                <a:cubicBezTo>
                  <a:pt x="3598" y="2967"/>
                  <a:pt x="3574" y="2920"/>
                  <a:pt x="3545" y="2920"/>
                </a:cubicBezTo>
                <a:close/>
                <a:moveTo>
                  <a:pt x="3859" y="2920"/>
                </a:moveTo>
                <a:cubicBezTo>
                  <a:pt x="3830" y="2920"/>
                  <a:pt x="3806" y="2967"/>
                  <a:pt x="3806" y="3024"/>
                </a:cubicBezTo>
                <a:lnTo>
                  <a:pt x="3806" y="3244"/>
                </a:lnTo>
                <a:cubicBezTo>
                  <a:pt x="3806" y="3302"/>
                  <a:pt x="3830" y="3347"/>
                  <a:pt x="3859" y="3347"/>
                </a:cubicBezTo>
                <a:cubicBezTo>
                  <a:pt x="3888" y="3347"/>
                  <a:pt x="3912" y="3302"/>
                  <a:pt x="3912" y="3244"/>
                </a:cubicBezTo>
                <a:lnTo>
                  <a:pt x="3912" y="3024"/>
                </a:lnTo>
                <a:cubicBezTo>
                  <a:pt x="3912" y="2967"/>
                  <a:pt x="3888" y="2920"/>
                  <a:pt x="3859" y="2920"/>
                </a:cubicBezTo>
                <a:close/>
                <a:moveTo>
                  <a:pt x="4709" y="2920"/>
                </a:moveTo>
                <a:cubicBezTo>
                  <a:pt x="4680" y="2920"/>
                  <a:pt x="4656" y="2967"/>
                  <a:pt x="4656" y="3024"/>
                </a:cubicBezTo>
                <a:lnTo>
                  <a:pt x="4656" y="3244"/>
                </a:lnTo>
                <a:cubicBezTo>
                  <a:pt x="4656" y="3302"/>
                  <a:pt x="4680" y="3347"/>
                  <a:pt x="4709" y="3347"/>
                </a:cubicBezTo>
                <a:cubicBezTo>
                  <a:pt x="4738" y="3347"/>
                  <a:pt x="4762" y="3302"/>
                  <a:pt x="4762" y="3244"/>
                </a:cubicBezTo>
                <a:lnTo>
                  <a:pt x="4762" y="3024"/>
                </a:lnTo>
                <a:cubicBezTo>
                  <a:pt x="4762" y="2967"/>
                  <a:pt x="4738" y="2920"/>
                  <a:pt x="4709" y="2920"/>
                </a:cubicBezTo>
                <a:close/>
                <a:moveTo>
                  <a:pt x="5023" y="2920"/>
                </a:moveTo>
                <a:cubicBezTo>
                  <a:pt x="4994" y="2920"/>
                  <a:pt x="4970" y="2967"/>
                  <a:pt x="4970" y="3024"/>
                </a:cubicBezTo>
                <a:lnTo>
                  <a:pt x="4970" y="3244"/>
                </a:lnTo>
                <a:cubicBezTo>
                  <a:pt x="4970" y="3302"/>
                  <a:pt x="4994" y="3347"/>
                  <a:pt x="5023" y="3347"/>
                </a:cubicBezTo>
                <a:cubicBezTo>
                  <a:pt x="5053" y="3347"/>
                  <a:pt x="5076" y="3302"/>
                  <a:pt x="5076" y="3244"/>
                </a:cubicBezTo>
                <a:lnTo>
                  <a:pt x="5076" y="3024"/>
                </a:lnTo>
                <a:cubicBezTo>
                  <a:pt x="5076" y="2967"/>
                  <a:pt x="5053" y="2920"/>
                  <a:pt x="5023" y="2920"/>
                </a:cubicBezTo>
                <a:close/>
                <a:moveTo>
                  <a:pt x="5873" y="2920"/>
                </a:moveTo>
                <a:cubicBezTo>
                  <a:pt x="5844" y="2920"/>
                  <a:pt x="5820" y="2967"/>
                  <a:pt x="5820" y="3024"/>
                </a:cubicBezTo>
                <a:lnTo>
                  <a:pt x="5820" y="3244"/>
                </a:lnTo>
                <a:cubicBezTo>
                  <a:pt x="5820" y="3302"/>
                  <a:pt x="5844" y="3347"/>
                  <a:pt x="5873" y="3347"/>
                </a:cubicBezTo>
                <a:cubicBezTo>
                  <a:pt x="5902" y="3347"/>
                  <a:pt x="5926" y="3302"/>
                  <a:pt x="5926" y="3244"/>
                </a:cubicBezTo>
                <a:lnTo>
                  <a:pt x="5926" y="3024"/>
                </a:lnTo>
                <a:cubicBezTo>
                  <a:pt x="5926" y="2967"/>
                  <a:pt x="5902" y="2920"/>
                  <a:pt x="5873" y="2920"/>
                </a:cubicBezTo>
                <a:close/>
                <a:moveTo>
                  <a:pt x="6188" y="2920"/>
                </a:moveTo>
                <a:cubicBezTo>
                  <a:pt x="6159" y="2920"/>
                  <a:pt x="6135" y="2967"/>
                  <a:pt x="6135" y="3024"/>
                </a:cubicBezTo>
                <a:lnTo>
                  <a:pt x="6135" y="3244"/>
                </a:lnTo>
                <a:cubicBezTo>
                  <a:pt x="6135" y="3302"/>
                  <a:pt x="6159" y="3347"/>
                  <a:pt x="6188" y="3347"/>
                </a:cubicBezTo>
                <a:cubicBezTo>
                  <a:pt x="6217" y="3347"/>
                  <a:pt x="6240" y="3302"/>
                  <a:pt x="6240" y="3244"/>
                </a:cubicBezTo>
                <a:lnTo>
                  <a:pt x="6240" y="3024"/>
                </a:lnTo>
                <a:cubicBezTo>
                  <a:pt x="6240" y="2967"/>
                  <a:pt x="6217" y="2920"/>
                  <a:pt x="6188" y="2920"/>
                </a:cubicBezTo>
                <a:close/>
                <a:moveTo>
                  <a:pt x="7036" y="2920"/>
                </a:moveTo>
                <a:cubicBezTo>
                  <a:pt x="7007" y="2920"/>
                  <a:pt x="6984" y="2967"/>
                  <a:pt x="6984" y="3024"/>
                </a:cubicBezTo>
                <a:lnTo>
                  <a:pt x="6984" y="3244"/>
                </a:lnTo>
                <a:cubicBezTo>
                  <a:pt x="6984" y="3302"/>
                  <a:pt x="7007" y="3347"/>
                  <a:pt x="7036" y="3347"/>
                </a:cubicBezTo>
                <a:cubicBezTo>
                  <a:pt x="7065" y="3347"/>
                  <a:pt x="7089" y="3302"/>
                  <a:pt x="7089" y="3244"/>
                </a:cubicBezTo>
                <a:lnTo>
                  <a:pt x="7089" y="3024"/>
                </a:lnTo>
                <a:cubicBezTo>
                  <a:pt x="7089" y="2967"/>
                  <a:pt x="7065" y="2920"/>
                  <a:pt x="7036" y="2920"/>
                </a:cubicBezTo>
                <a:close/>
                <a:moveTo>
                  <a:pt x="7351" y="2920"/>
                </a:moveTo>
                <a:cubicBezTo>
                  <a:pt x="7322" y="2920"/>
                  <a:pt x="7299" y="2967"/>
                  <a:pt x="7299" y="3024"/>
                </a:cubicBezTo>
                <a:lnTo>
                  <a:pt x="7299" y="3244"/>
                </a:lnTo>
                <a:cubicBezTo>
                  <a:pt x="7299" y="3302"/>
                  <a:pt x="7322" y="3347"/>
                  <a:pt x="7351" y="3347"/>
                </a:cubicBezTo>
                <a:cubicBezTo>
                  <a:pt x="7380" y="3347"/>
                  <a:pt x="7404" y="3302"/>
                  <a:pt x="7404" y="3244"/>
                </a:cubicBezTo>
                <a:lnTo>
                  <a:pt x="7404" y="3024"/>
                </a:lnTo>
                <a:cubicBezTo>
                  <a:pt x="7404" y="2967"/>
                  <a:pt x="7380" y="2920"/>
                  <a:pt x="7351" y="2920"/>
                </a:cubicBezTo>
                <a:close/>
                <a:moveTo>
                  <a:pt x="8201" y="2920"/>
                </a:moveTo>
                <a:cubicBezTo>
                  <a:pt x="8171" y="2920"/>
                  <a:pt x="8148" y="2967"/>
                  <a:pt x="8148" y="3024"/>
                </a:cubicBezTo>
                <a:lnTo>
                  <a:pt x="8148" y="3244"/>
                </a:lnTo>
                <a:cubicBezTo>
                  <a:pt x="8148" y="3302"/>
                  <a:pt x="8171" y="3347"/>
                  <a:pt x="8201" y="3347"/>
                </a:cubicBezTo>
                <a:cubicBezTo>
                  <a:pt x="8230" y="3347"/>
                  <a:pt x="8254" y="3302"/>
                  <a:pt x="8254" y="3244"/>
                </a:cubicBezTo>
                <a:lnTo>
                  <a:pt x="8254" y="3024"/>
                </a:lnTo>
                <a:cubicBezTo>
                  <a:pt x="8254" y="2967"/>
                  <a:pt x="8230" y="2920"/>
                  <a:pt x="8201" y="2920"/>
                </a:cubicBezTo>
                <a:close/>
                <a:moveTo>
                  <a:pt x="8515" y="2920"/>
                </a:moveTo>
                <a:cubicBezTo>
                  <a:pt x="8486" y="2920"/>
                  <a:pt x="8462" y="2967"/>
                  <a:pt x="8462" y="3024"/>
                </a:cubicBezTo>
                <a:lnTo>
                  <a:pt x="8462" y="3244"/>
                </a:lnTo>
                <a:cubicBezTo>
                  <a:pt x="8462" y="3302"/>
                  <a:pt x="8486" y="3347"/>
                  <a:pt x="8515" y="3347"/>
                </a:cubicBezTo>
                <a:cubicBezTo>
                  <a:pt x="8544" y="3347"/>
                  <a:pt x="8568" y="3302"/>
                  <a:pt x="8568" y="3244"/>
                </a:cubicBezTo>
                <a:lnTo>
                  <a:pt x="8568" y="3024"/>
                </a:lnTo>
                <a:cubicBezTo>
                  <a:pt x="8568" y="2967"/>
                  <a:pt x="8544" y="2920"/>
                  <a:pt x="8515" y="2920"/>
                </a:cubicBezTo>
                <a:close/>
                <a:moveTo>
                  <a:pt x="9365" y="2920"/>
                </a:moveTo>
                <a:cubicBezTo>
                  <a:pt x="9336" y="2920"/>
                  <a:pt x="9312" y="2967"/>
                  <a:pt x="9312" y="3024"/>
                </a:cubicBezTo>
                <a:lnTo>
                  <a:pt x="9312" y="3244"/>
                </a:lnTo>
                <a:cubicBezTo>
                  <a:pt x="9312" y="3302"/>
                  <a:pt x="9336" y="3347"/>
                  <a:pt x="9365" y="3347"/>
                </a:cubicBezTo>
                <a:cubicBezTo>
                  <a:pt x="9394" y="3347"/>
                  <a:pt x="9418" y="3302"/>
                  <a:pt x="9418" y="3244"/>
                </a:cubicBezTo>
                <a:lnTo>
                  <a:pt x="9418" y="3024"/>
                </a:lnTo>
                <a:cubicBezTo>
                  <a:pt x="9418" y="2967"/>
                  <a:pt x="9394" y="2920"/>
                  <a:pt x="9365" y="2920"/>
                </a:cubicBezTo>
                <a:close/>
                <a:moveTo>
                  <a:pt x="9679" y="2920"/>
                </a:moveTo>
                <a:cubicBezTo>
                  <a:pt x="9650" y="2920"/>
                  <a:pt x="9626" y="2967"/>
                  <a:pt x="9626" y="3024"/>
                </a:cubicBezTo>
                <a:lnTo>
                  <a:pt x="9626" y="3244"/>
                </a:lnTo>
                <a:cubicBezTo>
                  <a:pt x="9626" y="3302"/>
                  <a:pt x="9650" y="3347"/>
                  <a:pt x="9679" y="3347"/>
                </a:cubicBezTo>
                <a:cubicBezTo>
                  <a:pt x="9708" y="3347"/>
                  <a:pt x="9732" y="3302"/>
                  <a:pt x="9732" y="3244"/>
                </a:cubicBezTo>
                <a:lnTo>
                  <a:pt x="9732" y="3024"/>
                </a:lnTo>
                <a:cubicBezTo>
                  <a:pt x="9732" y="2967"/>
                  <a:pt x="9708" y="2920"/>
                  <a:pt x="9679" y="2920"/>
                </a:cubicBezTo>
                <a:close/>
                <a:moveTo>
                  <a:pt x="10529" y="2920"/>
                </a:moveTo>
                <a:cubicBezTo>
                  <a:pt x="10500" y="2920"/>
                  <a:pt x="10476" y="2967"/>
                  <a:pt x="10476" y="3024"/>
                </a:cubicBezTo>
                <a:lnTo>
                  <a:pt x="10476" y="3244"/>
                </a:lnTo>
                <a:cubicBezTo>
                  <a:pt x="10476" y="3302"/>
                  <a:pt x="10500" y="3347"/>
                  <a:pt x="10529" y="3347"/>
                </a:cubicBezTo>
                <a:cubicBezTo>
                  <a:pt x="10558" y="3347"/>
                  <a:pt x="10582" y="3302"/>
                  <a:pt x="10582" y="3244"/>
                </a:cubicBezTo>
                <a:lnTo>
                  <a:pt x="10582" y="3024"/>
                </a:lnTo>
                <a:cubicBezTo>
                  <a:pt x="10582" y="2967"/>
                  <a:pt x="10558" y="2920"/>
                  <a:pt x="10529" y="2920"/>
                </a:cubicBezTo>
                <a:close/>
                <a:moveTo>
                  <a:pt x="10844" y="2920"/>
                </a:moveTo>
                <a:cubicBezTo>
                  <a:pt x="10814" y="2920"/>
                  <a:pt x="10791" y="2967"/>
                  <a:pt x="10791" y="3024"/>
                </a:cubicBezTo>
                <a:lnTo>
                  <a:pt x="10791" y="3244"/>
                </a:lnTo>
                <a:cubicBezTo>
                  <a:pt x="10791" y="3302"/>
                  <a:pt x="10814" y="3347"/>
                  <a:pt x="10844" y="3347"/>
                </a:cubicBezTo>
                <a:cubicBezTo>
                  <a:pt x="10873" y="3347"/>
                  <a:pt x="10895" y="3302"/>
                  <a:pt x="10895" y="3244"/>
                </a:cubicBezTo>
                <a:lnTo>
                  <a:pt x="10895" y="3024"/>
                </a:lnTo>
                <a:cubicBezTo>
                  <a:pt x="10895" y="2967"/>
                  <a:pt x="10873" y="2920"/>
                  <a:pt x="10844" y="2920"/>
                </a:cubicBezTo>
                <a:close/>
                <a:moveTo>
                  <a:pt x="11692" y="2920"/>
                </a:moveTo>
                <a:cubicBezTo>
                  <a:pt x="11663" y="2920"/>
                  <a:pt x="11640" y="2967"/>
                  <a:pt x="11640" y="3024"/>
                </a:cubicBezTo>
                <a:lnTo>
                  <a:pt x="11640" y="3244"/>
                </a:lnTo>
                <a:cubicBezTo>
                  <a:pt x="11640" y="3302"/>
                  <a:pt x="11663" y="3347"/>
                  <a:pt x="11692" y="3347"/>
                </a:cubicBezTo>
                <a:cubicBezTo>
                  <a:pt x="11721" y="3347"/>
                  <a:pt x="11745" y="3302"/>
                  <a:pt x="11745" y="3244"/>
                </a:cubicBezTo>
                <a:lnTo>
                  <a:pt x="11745" y="3024"/>
                </a:lnTo>
                <a:cubicBezTo>
                  <a:pt x="11745" y="2967"/>
                  <a:pt x="11721" y="2920"/>
                  <a:pt x="11692" y="2920"/>
                </a:cubicBezTo>
                <a:close/>
                <a:moveTo>
                  <a:pt x="12007" y="2920"/>
                </a:moveTo>
                <a:cubicBezTo>
                  <a:pt x="11978" y="2920"/>
                  <a:pt x="11955" y="2967"/>
                  <a:pt x="11955" y="3024"/>
                </a:cubicBezTo>
                <a:lnTo>
                  <a:pt x="11955" y="3244"/>
                </a:lnTo>
                <a:cubicBezTo>
                  <a:pt x="11955" y="3302"/>
                  <a:pt x="11978" y="3347"/>
                  <a:pt x="12007" y="3347"/>
                </a:cubicBezTo>
                <a:cubicBezTo>
                  <a:pt x="12036" y="3347"/>
                  <a:pt x="12060" y="3302"/>
                  <a:pt x="12060" y="3244"/>
                </a:cubicBezTo>
                <a:lnTo>
                  <a:pt x="12060" y="3024"/>
                </a:lnTo>
                <a:cubicBezTo>
                  <a:pt x="12060" y="2967"/>
                  <a:pt x="12036" y="2920"/>
                  <a:pt x="12007" y="2920"/>
                </a:cubicBezTo>
                <a:close/>
                <a:moveTo>
                  <a:pt x="12856" y="2920"/>
                </a:moveTo>
                <a:cubicBezTo>
                  <a:pt x="12827" y="2920"/>
                  <a:pt x="12804" y="2967"/>
                  <a:pt x="12804" y="3024"/>
                </a:cubicBezTo>
                <a:lnTo>
                  <a:pt x="12804" y="3244"/>
                </a:lnTo>
                <a:cubicBezTo>
                  <a:pt x="12804" y="3302"/>
                  <a:pt x="12827" y="3347"/>
                  <a:pt x="12856" y="3347"/>
                </a:cubicBezTo>
                <a:cubicBezTo>
                  <a:pt x="12886" y="3347"/>
                  <a:pt x="12909" y="3302"/>
                  <a:pt x="12909" y="3244"/>
                </a:cubicBezTo>
                <a:lnTo>
                  <a:pt x="12909" y="3024"/>
                </a:lnTo>
                <a:cubicBezTo>
                  <a:pt x="12909" y="2967"/>
                  <a:pt x="12886" y="2920"/>
                  <a:pt x="12856" y="2920"/>
                </a:cubicBezTo>
                <a:close/>
                <a:moveTo>
                  <a:pt x="13171" y="2920"/>
                </a:moveTo>
                <a:cubicBezTo>
                  <a:pt x="13142" y="2920"/>
                  <a:pt x="13118" y="2967"/>
                  <a:pt x="13118" y="3024"/>
                </a:cubicBezTo>
                <a:lnTo>
                  <a:pt x="13118" y="3244"/>
                </a:lnTo>
                <a:cubicBezTo>
                  <a:pt x="13118" y="3302"/>
                  <a:pt x="13142" y="3347"/>
                  <a:pt x="13171" y="3347"/>
                </a:cubicBezTo>
                <a:cubicBezTo>
                  <a:pt x="13200" y="3347"/>
                  <a:pt x="13224" y="3302"/>
                  <a:pt x="13224" y="3244"/>
                </a:cubicBezTo>
                <a:lnTo>
                  <a:pt x="13224" y="3024"/>
                </a:lnTo>
                <a:cubicBezTo>
                  <a:pt x="13224" y="2967"/>
                  <a:pt x="13200" y="2920"/>
                  <a:pt x="13171" y="2920"/>
                </a:cubicBezTo>
                <a:close/>
                <a:moveTo>
                  <a:pt x="14021" y="2920"/>
                </a:moveTo>
                <a:cubicBezTo>
                  <a:pt x="13992" y="2920"/>
                  <a:pt x="13968" y="2967"/>
                  <a:pt x="13968" y="3024"/>
                </a:cubicBezTo>
                <a:lnTo>
                  <a:pt x="13968" y="3244"/>
                </a:lnTo>
                <a:cubicBezTo>
                  <a:pt x="13968" y="3302"/>
                  <a:pt x="13992" y="3347"/>
                  <a:pt x="14021" y="3347"/>
                </a:cubicBezTo>
                <a:cubicBezTo>
                  <a:pt x="14050" y="3347"/>
                  <a:pt x="14074" y="3302"/>
                  <a:pt x="14074" y="3244"/>
                </a:cubicBezTo>
                <a:lnTo>
                  <a:pt x="14074" y="3024"/>
                </a:lnTo>
                <a:cubicBezTo>
                  <a:pt x="14074" y="2967"/>
                  <a:pt x="14050" y="2920"/>
                  <a:pt x="14021" y="2920"/>
                </a:cubicBezTo>
                <a:close/>
                <a:moveTo>
                  <a:pt x="14335" y="2920"/>
                </a:moveTo>
                <a:cubicBezTo>
                  <a:pt x="14306" y="2920"/>
                  <a:pt x="14282" y="2967"/>
                  <a:pt x="14282" y="3024"/>
                </a:cubicBezTo>
                <a:lnTo>
                  <a:pt x="14282" y="3244"/>
                </a:lnTo>
                <a:cubicBezTo>
                  <a:pt x="14282" y="3302"/>
                  <a:pt x="14306" y="3347"/>
                  <a:pt x="14335" y="3347"/>
                </a:cubicBezTo>
                <a:cubicBezTo>
                  <a:pt x="14364" y="3347"/>
                  <a:pt x="14388" y="3302"/>
                  <a:pt x="14388" y="3244"/>
                </a:cubicBezTo>
                <a:lnTo>
                  <a:pt x="14388" y="3024"/>
                </a:lnTo>
                <a:cubicBezTo>
                  <a:pt x="14388" y="2967"/>
                  <a:pt x="14364" y="2920"/>
                  <a:pt x="14335" y="2920"/>
                </a:cubicBezTo>
                <a:close/>
                <a:moveTo>
                  <a:pt x="15185" y="2920"/>
                </a:moveTo>
                <a:cubicBezTo>
                  <a:pt x="15156" y="2920"/>
                  <a:pt x="15132" y="2967"/>
                  <a:pt x="15132" y="3024"/>
                </a:cubicBezTo>
                <a:lnTo>
                  <a:pt x="15132" y="3244"/>
                </a:lnTo>
                <a:cubicBezTo>
                  <a:pt x="15132" y="3302"/>
                  <a:pt x="15156" y="3347"/>
                  <a:pt x="15185" y="3347"/>
                </a:cubicBezTo>
                <a:cubicBezTo>
                  <a:pt x="15214" y="3347"/>
                  <a:pt x="15237" y="3302"/>
                  <a:pt x="15237" y="3244"/>
                </a:cubicBezTo>
                <a:lnTo>
                  <a:pt x="15237" y="3024"/>
                </a:lnTo>
                <a:cubicBezTo>
                  <a:pt x="15237" y="2967"/>
                  <a:pt x="15214" y="2920"/>
                  <a:pt x="15185" y="2920"/>
                </a:cubicBezTo>
                <a:close/>
                <a:moveTo>
                  <a:pt x="15500" y="2920"/>
                </a:moveTo>
                <a:cubicBezTo>
                  <a:pt x="15470" y="2920"/>
                  <a:pt x="15447" y="2967"/>
                  <a:pt x="15447" y="3024"/>
                </a:cubicBezTo>
                <a:lnTo>
                  <a:pt x="15447" y="3244"/>
                </a:lnTo>
                <a:cubicBezTo>
                  <a:pt x="15447" y="3302"/>
                  <a:pt x="15470" y="3347"/>
                  <a:pt x="15500" y="3347"/>
                </a:cubicBezTo>
                <a:cubicBezTo>
                  <a:pt x="15529" y="3347"/>
                  <a:pt x="15551" y="3302"/>
                  <a:pt x="15551" y="3244"/>
                </a:cubicBezTo>
                <a:lnTo>
                  <a:pt x="15551" y="3024"/>
                </a:lnTo>
                <a:cubicBezTo>
                  <a:pt x="15551" y="2967"/>
                  <a:pt x="15529" y="2920"/>
                  <a:pt x="15500" y="2920"/>
                </a:cubicBezTo>
                <a:close/>
                <a:moveTo>
                  <a:pt x="16349" y="2920"/>
                </a:moveTo>
                <a:cubicBezTo>
                  <a:pt x="16320" y="2920"/>
                  <a:pt x="16296" y="2967"/>
                  <a:pt x="16296" y="3024"/>
                </a:cubicBezTo>
                <a:lnTo>
                  <a:pt x="16296" y="3244"/>
                </a:lnTo>
                <a:cubicBezTo>
                  <a:pt x="16296" y="3302"/>
                  <a:pt x="16320" y="3347"/>
                  <a:pt x="16349" y="3347"/>
                </a:cubicBezTo>
                <a:cubicBezTo>
                  <a:pt x="16378" y="3347"/>
                  <a:pt x="16401" y="3302"/>
                  <a:pt x="16401" y="3244"/>
                </a:cubicBezTo>
                <a:lnTo>
                  <a:pt x="16401" y="3024"/>
                </a:lnTo>
                <a:cubicBezTo>
                  <a:pt x="16401" y="2967"/>
                  <a:pt x="16378" y="2920"/>
                  <a:pt x="16349" y="2920"/>
                </a:cubicBezTo>
                <a:close/>
                <a:moveTo>
                  <a:pt x="16663" y="2920"/>
                </a:moveTo>
                <a:cubicBezTo>
                  <a:pt x="16634" y="2920"/>
                  <a:pt x="16611" y="2967"/>
                  <a:pt x="16611" y="3024"/>
                </a:cubicBezTo>
                <a:lnTo>
                  <a:pt x="16611" y="3244"/>
                </a:lnTo>
                <a:cubicBezTo>
                  <a:pt x="16611" y="3302"/>
                  <a:pt x="16634" y="3347"/>
                  <a:pt x="16663" y="3347"/>
                </a:cubicBezTo>
                <a:cubicBezTo>
                  <a:pt x="16692" y="3347"/>
                  <a:pt x="16716" y="3302"/>
                  <a:pt x="16716" y="3244"/>
                </a:cubicBezTo>
                <a:lnTo>
                  <a:pt x="16716" y="3024"/>
                </a:lnTo>
                <a:cubicBezTo>
                  <a:pt x="16716" y="2967"/>
                  <a:pt x="16692" y="2920"/>
                  <a:pt x="16663" y="2920"/>
                </a:cubicBezTo>
                <a:close/>
                <a:moveTo>
                  <a:pt x="17512" y="2920"/>
                </a:moveTo>
                <a:cubicBezTo>
                  <a:pt x="17483" y="2920"/>
                  <a:pt x="17459" y="2967"/>
                  <a:pt x="17459" y="3024"/>
                </a:cubicBezTo>
                <a:lnTo>
                  <a:pt x="17459" y="3244"/>
                </a:lnTo>
                <a:cubicBezTo>
                  <a:pt x="17459" y="3302"/>
                  <a:pt x="17483" y="3347"/>
                  <a:pt x="17512" y="3347"/>
                </a:cubicBezTo>
                <a:cubicBezTo>
                  <a:pt x="17541" y="3347"/>
                  <a:pt x="17565" y="3302"/>
                  <a:pt x="17565" y="3244"/>
                </a:cubicBezTo>
                <a:lnTo>
                  <a:pt x="17565" y="3024"/>
                </a:lnTo>
                <a:cubicBezTo>
                  <a:pt x="17565" y="2967"/>
                  <a:pt x="17541" y="2920"/>
                  <a:pt x="17512" y="2920"/>
                </a:cubicBezTo>
                <a:close/>
                <a:moveTo>
                  <a:pt x="17827" y="2920"/>
                </a:moveTo>
                <a:cubicBezTo>
                  <a:pt x="17798" y="2920"/>
                  <a:pt x="17774" y="2967"/>
                  <a:pt x="17774" y="3024"/>
                </a:cubicBezTo>
                <a:lnTo>
                  <a:pt x="17774" y="3244"/>
                </a:lnTo>
                <a:cubicBezTo>
                  <a:pt x="17774" y="3302"/>
                  <a:pt x="17798" y="3347"/>
                  <a:pt x="17827" y="3347"/>
                </a:cubicBezTo>
                <a:cubicBezTo>
                  <a:pt x="17856" y="3347"/>
                  <a:pt x="17880" y="3302"/>
                  <a:pt x="17880" y="3244"/>
                </a:cubicBezTo>
                <a:lnTo>
                  <a:pt x="17880" y="3024"/>
                </a:lnTo>
                <a:cubicBezTo>
                  <a:pt x="17880" y="2967"/>
                  <a:pt x="17856" y="2920"/>
                  <a:pt x="17827" y="2920"/>
                </a:cubicBezTo>
                <a:close/>
                <a:moveTo>
                  <a:pt x="18677" y="2920"/>
                </a:moveTo>
                <a:cubicBezTo>
                  <a:pt x="18648" y="2920"/>
                  <a:pt x="18624" y="2967"/>
                  <a:pt x="18624" y="3024"/>
                </a:cubicBezTo>
                <a:lnTo>
                  <a:pt x="18624" y="3244"/>
                </a:lnTo>
                <a:cubicBezTo>
                  <a:pt x="18624" y="3302"/>
                  <a:pt x="18648" y="3347"/>
                  <a:pt x="18677" y="3347"/>
                </a:cubicBezTo>
                <a:cubicBezTo>
                  <a:pt x="18706" y="3347"/>
                  <a:pt x="18730" y="3302"/>
                  <a:pt x="18730" y="3244"/>
                </a:cubicBezTo>
                <a:lnTo>
                  <a:pt x="18730" y="3024"/>
                </a:lnTo>
                <a:cubicBezTo>
                  <a:pt x="18730" y="2967"/>
                  <a:pt x="18706" y="2920"/>
                  <a:pt x="18677" y="2920"/>
                </a:cubicBezTo>
                <a:close/>
                <a:moveTo>
                  <a:pt x="18991" y="2920"/>
                </a:moveTo>
                <a:cubicBezTo>
                  <a:pt x="18962" y="2920"/>
                  <a:pt x="18938" y="2967"/>
                  <a:pt x="18938" y="3024"/>
                </a:cubicBezTo>
                <a:lnTo>
                  <a:pt x="18938" y="3244"/>
                </a:lnTo>
                <a:cubicBezTo>
                  <a:pt x="18938" y="3302"/>
                  <a:pt x="18962" y="3347"/>
                  <a:pt x="18991" y="3347"/>
                </a:cubicBezTo>
                <a:cubicBezTo>
                  <a:pt x="19020" y="3347"/>
                  <a:pt x="19044" y="3302"/>
                  <a:pt x="19044" y="3244"/>
                </a:cubicBezTo>
                <a:lnTo>
                  <a:pt x="19044" y="3024"/>
                </a:lnTo>
                <a:cubicBezTo>
                  <a:pt x="19044" y="2967"/>
                  <a:pt x="19020" y="2920"/>
                  <a:pt x="18991" y="2920"/>
                </a:cubicBezTo>
                <a:close/>
                <a:moveTo>
                  <a:pt x="19841" y="2920"/>
                </a:moveTo>
                <a:cubicBezTo>
                  <a:pt x="19812" y="2920"/>
                  <a:pt x="19788" y="2967"/>
                  <a:pt x="19788" y="3024"/>
                </a:cubicBezTo>
                <a:lnTo>
                  <a:pt x="19788" y="3244"/>
                </a:lnTo>
                <a:cubicBezTo>
                  <a:pt x="19788" y="3302"/>
                  <a:pt x="19812" y="3347"/>
                  <a:pt x="19841" y="3347"/>
                </a:cubicBezTo>
                <a:cubicBezTo>
                  <a:pt x="19870" y="3347"/>
                  <a:pt x="19894" y="3302"/>
                  <a:pt x="19894" y="3244"/>
                </a:cubicBezTo>
                <a:lnTo>
                  <a:pt x="19894" y="3024"/>
                </a:lnTo>
                <a:cubicBezTo>
                  <a:pt x="19894" y="2967"/>
                  <a:pt x="19870" y="2920"/>
                  <a:pt x="19841" y="2920"/>
                </a:cubicBezTo>
                <a:close/>
                <a:moveTo>
                  <a:pt x="20155" y="2920"/>
                </a:moveTo>
                <a:cubicBezTo>
                  <a:pt x="20126" y="2920"/>
                  <a:pt x="20102" y="2967"/>
                  <a:pt x="20102" y="3024"/>
                </a:cubicBezTo>
                <a:lnTo>
                  <a:pt x="20102" y="3244"/>
                </a:lnTo>
                <a:cubicBezTo>
                  <a:pt x="20102" y="3302"/>
                  <a:pt x="20126" y="3347"/>
                  <a:pt x="20155" y="3347"/>
                </a:cubicBezTo>
                <a:cubicBezTo>
                  <a:pt x="20184" y="3347"/>
                  <a:pt x="20207" y="3302"/>
                  <a:pt x="20207" y="3244"/>
                </a:cubicBezTo>
                <a:lnTo>
                  <a:pt x="20207" y="3024"/>
                </a:lnTo>
                <a:cubicBezTo>
                  <a:pt x="20207" y="2967"/>
                  <a:pt x="20184" y="2920"/>
                  <a:pt x="20155" y="2920"/>
                </a:cubicBezTo>
                <a:close/>
                <a:moveTo>
                  <a:pt x="21004" y="2920"/>
                </a:moveTo>
                <a:cubicBezTo>
                  <a:pt x="20975" y="2920"/>
                  <a:pt x="20952" y="2967"/>
                  <a:pt x="20952" y="3024"/>
                </a:cubicBezTo>
                <a:lnTo>
                  <a:pt x="20952" y="3244"/>
                </a:lnTo>
                <a:cubicBezTo>
                  <a:pt x="20952" y="3302"/>
                  <a:pt x="20975" y="3347"/>
                  <a:pt x="21004" y="3347"/>
                </a:cubicBezTo>
                <a:cubicBezTo>
                  <a:pt x="21033" y="3347"/>
                  <a:pt x="21057" y="3302"/>
                  <a:pt x="21057" y="3244"/>
                </a:cubicBezTo>
                <a:lnTo>
                  <a:pt x="21057" y="3024"/>
                </a:lnTo>
                <a:cubicBezTo>
                  <a:pt x="21057" y="2967"/>
                  <a:pt x="21033" y="2920"/>
                  <a:pt x="21004" y="2920"/>
                </a:cubicBezTo>
                <a:close/>
                <a:moveTo>
                  <a:pt x="21319" y="2920"/>
                </a:moveTo>
                <a:cubicBezTo>
                  <a:pt x="21289" y="2920"/>
                  <a:pt x="21267" y="2967"/>
                  <a:pt x="21267" y="3024"/>
                </a:cubicBezTo>
                <a:lnTo>
                  <a:pt x="21267" y="3244"/>
                </a:lnTo>
                <a:cubicBezTo>
                  <a:pt x="21267" y="3302"/>
                  <a:pt x="21289" y="3347"/>
                  <a:pt x="21319" y="3347"/>
                </a:cubicBezTo>
                <a:cubicBezTo>
                  <a:pt x="21348" y="3347"/>
                  <a:pt x="21372" y="3302"/>
                  <a:pt x="21372" y="3244"/>
                </a:cubicBezTo>
                <a:lnTo>
                  <a:pt x="21372" y="3024"/>
                </a:lnTo>
                <a:cubicBezTo>
                  <a:pt x="21372" y="2967"/>
                  <a:pt x="21348" y="2920"/>
                  <a:pt x="21319" y="2920"/>
                </a:cubicBezTo>
                <a:close/>
                <a:moveTo>
                  <a:pt x="281" y="3650"/>
                </a:moveTo>
                <a:cubicBezTo>
                  <a:pt x="252" y="3650"/>
                  <a:pt x="228" y="3697"/>
                  <a:pt x="228" y="3754"/>
                </a:cubicBezTo>
                <a:lnTo>
                  <a:pt x="228" y="3974"/>
                </a:lnTo>
                <a:cubicBezTo>
                  <a:pt x="228" y="4032"/>
                  <a:pt x="252" y="4077"/>
                  <a:pt x="281" y="4077"/>
                </a:cubicBezTo>
                <a:cubicBezTo>
                  <a:pt x="311" y="4077"/>
                  <a:pt x="334" y="4032"/>
                  <a:pt x="334" y="3974"/>
                </a:cubicBezTo>
                <a:lnTo>
                  <a:pt x="334" y="3754"/>
                </a:lnTo>
                <a:cubicBezTo>
                  <a:pt x="334" y="3697"/>
                  <a:pt x="311" y="3650"/>
                  <a:pt x="281" y="3650"/>
                </a:cubicBezTo>
                <a:close/>
                <a:moveTo>
                  <a:pt x="596" y="3650"/>
                </a:moveTo>
                <a:cubicBezTo>
                  <a:pt x="567" y="3650"/>
                  <a:pt x="543" y="3697"/>
                  <a:pt x="543" y="3754"/>
                </a:cubicBezTo>
                <a:lnTo>
                  <a:pt x="543" y="3974"/>
                </a:lnTo>
                <a:cubicBezTo>
                  <a:pt x="543" y="4032"/>
                  <a:pt x="567" y="4077"/>
                  <a:pt x="596" y="4077"/>
                </a:cubicBezTo>
                <a:cubicBezTo>
                  <a:pt x="625" y="4077"/>
                  <a:pt x="649" y="4032"/>
                  <a:pt x="649" y="3974"/>
                </a:cubicBezTo>
                <a:lnTo>
                  <a:pt x="649" y="3754"/>
                </a:lnTo>
                <a:cubicBezTo>
                  <a:pt x="649" y="3697"/>
                  <a:pt x="625" y="3650"/>
                  <a:pt x="596" y="3650"/>
                </a:cubicBezTo>
                <a:close/>
                <a:moveTo>
                  <a:pt x="1446" y="3650"/>
                </a:moveTo>
                <a:cubicBezTo>
                  <a:pt x="1417" y="3650"/>
                  <a:pt x="1393" y="3697"/>
                  <a:pt x="1393" y="3754"/>
                </a:cubicBezTo>
                <a:lnTo>
                  <a:pt x="1393" y="3974"/>
                </a:lnTo>
                <a:cubicBezTo>
                  <a:pt x="1393" y="4032"/>
                  <a:pt x="1417" y="4077"/>
                  <a:pt x="1446" y="4077"/>
                </a:cubicBezTo>
                <a:cubicBezTo>
                  <a:pt x="1475" y="4077"/>
                  <a:pt x="1499" y="4032"/>
                  <a:pt x="1499" y="3974"/>
                </a:cubicBezTo>
                <a:lnTo>
                  <a:pt x="1499" y="3754"/>
                </a:lnTo>
                <a:cubicBezTo>
                  <a:pt x="1499" y="3697"/>
                  <a:pt x="1475" y="3650"/>
                  <a:pt x="1446" y="3650"/>
                </a:cubicBezTo>
                <a:close/>
                <a:moveTo>
                  <a:pt x="1760" y="3650"/>
                </a:moveTo>
                <a:cubicBezTo>
                  <a:pt x="1731" y="3650"/>
                  <a:pt x="1707" y="3697"/>
                  <a:pt x="1707" y="3754"/>
                </a:cubicBezTo>
                <a:lnTo>
                  <a:pt x="1707" y="3974"/>
                </a:lnTo>
                <a:cubicBezTo>
                  <a:pt x="1707" y="4032"/>
                  <a:pt x="1731" y="4077"/>
                  <a:pt x="1760" y="4077"/>
                </a:cubicBezTo>
                <a:cubicBezTo>
                  <a:pt x="1789" y="4077"/>
                  <a:pt x="1813" y="4032"/>
                  <a:pt x="1813" y="3974"/>
                </a:cubicBezTo>
                <a:lnTo>
                  <a:pt x="1813" y="3754"/>
                </a:lnTo>
                <a:cubicBezTo>
                  <a:pt x="1813" y="3697"/>
                  <a:pt x="1789" y="3650"/>
                  <a:pt x="1760" y="3650"/>
                </a:cubicBezTo>
                <a:close/>
                <a:moveTo>
                  <a:pt x="2610" y="3650"/>
                </a:moveTo>
                <a:cubicBezTo>
                  <a:pt x="2581" y="3650"/>
                  <a:pt x="2557" y="3697"/>
                  <a:pt x="2557" y="3754"/>
                </a:cubicBezTo>
                <a:lnTo>
                  <a:pt x="2557" y="3974"/>
                </a:lnTo>
                <a:cubicBezTo>
                  <a:pt x="2557" y="4032"/>
                  <a:pt x="2581" y="4077"/>
                  <a:pt x="2610" y="4077"/>
                </a:cubicBezTo>
                <a:cubicBezTo>
                  <a:pt x="2639" y="4077"/>
                  <a:pt x="2662" y="4032"/>
                  <a:pt x="2662" y="3974"/>
                </a:cubicBezTo>
                <a:lnTo>
                  <a:pt x="2662" y="3754"/>
                </a:lnTo>
                <a:cubicBezTo>
                  <a:pt x="2662" y="3697"/>
                  <a:pt x="2639" y="3650"/>
                  <a:pt x="2610" y="3650"/>
                </a:cubicBezTo>
                <a:close/>
                <a:moveTo>
                  <a:pt x="2924" y="3650"/>
                </a:moveTo>
                <a:cubicBezTo>
                  <a:pt x="2895" y="3650"/>
                  <a:pt x="2871" y="3697"/>
                  <a:pt x="2871" y="3754"/>
                </a:cubicBezTo>
                <a:lnTo>
                  <a:pt x="2871" y="3974"/>
                </a:lnTo>
                <a:cubicBezTo>
                  <a:pt x="2871" y="4032"/>
                  <a:pt x="2895" y="4077"/>
                  <a:pt x="2924" y="4077"/>
                </a:cubicBezTo>
                <a:cubicBezTo>
                  <a:pt x="2954" y="4077"/>
                  <a:pt x="2976" y="4032"/>
                  <a:pt x="2976" y="3974"/>
                </a:cubicBezTo>
                <a:lnTo>
                  <a:pt x="2976" y="3754"/>
                </a:lnTo>
                <a:cubicBezTo>
                  <a:pt x="2976" y="3697"/>
                  <a:pt x="2954" y="3650"/>
                  <a:pt x="2924" y="3650"/>
                </a:cubicBezTo>
                <a:close/>
                <a:moveTo>
                  <a:pt x="3773" y="3650"/>
                </a:moveTo>
                <a:cubicBezTo>
                  <a:pt x="3744" y="3650"/>
                  <a:pt x="3721" y="3697"/>
                  <a:pt x="3721" y="3754"/>
                </a:cubicBezTo>
                <a:lnTo>
                  <a:pt x="3721" y="3974"/>
                </a:lnTo>
                <a:cubicBezTo>
                  <a:pt x="3721" y="4032"/>
                  <a:pt x="3744" y="4077"/>
                  <a:pt x="3773" y="4077"/>
                </a:cubicBezTo>
                <a:cubicBezTo>
                  <a:pt x="3802" y="4077"/>
                  <a:pt x="3826" y="4032"/>
                  <a:pt x="3826" y="3974"/>
                </a:cubicBezTo>
                <a:lnTo>
                  <a:pt x="3826" y="3754"/>
                </a:lnTo>
                <a:cubicBezTo>
                  <a:pt x="3826" y="3697"/>
                  <a:pt x="3802" y="3650"/>
                  <a:pt x="3773" y="3650"/>
                </a:cubicBezTo>
                <a:close/>
                <a:moveTo>
                  <a:pt x="4088" y="3650"/>
                </a:moveTo>
                <a:cubicBezTo>
                  <a:pt x="4058" y="3650"/>
                  <a:pt x="4035" y="3697"/>
                  <a:pt x="4035" y="3754"/>
                </a:cubicBezTo>
                <a:lnTo>
                  <a:pt x="4035" y="3974"/>
                </a:lnTo>
                <a:cubicBezTo>
                  <a:pt x="4035" y="4032"/>
                  <a:pt x="4058" y="4077"/>
                  <a:pt x="4088" y="4077"/>
                </a:cubicBezTo>
                <a:cubicBezTo>
                  <a:pt x="4117" y="4077"/>
                  <a:pt x="4141" y="4032"/>
                  <a:pt x="4141" y="3974"/>
                </a:cubicBezTo>
                <a:lnTo>
                  <a:pt x="4141" y="3754"/>
                </a:lnTo>
                <a:cubicBezTo>
                  <a:pt x="4141" y="3697"/>
                  <a:pt x="4117" y="3650"/>
                  <a:pt x="4088" y="3650"/>
                </a:cubicBezTo>
                <a:close/>
                <a:moveTo>
                  <a:pt x="4937" y="3650"/>
                </a:moveTo>
                <a:cubicBezTo>
                  <a:pt x="4908" y="3650"/>
                  <a:pt x="4884" y="3697"/>
                  <a:pt x="4884" y="3754"/>
                </a:cubicBezTo>
                <a:lnTo>
                  <a:pt x="4884" y="3974"/>
                </a:lnTo>
                <a:cubicBezTo>
                  <a:pt x="4884" y="4032"/>
                  <a:pt x="4908" y="4077"/>
                  <a:pt x="4937" y="4077"/>
                </a:cubicBezTo>
                <a:cubicBezTo>
                  <a:pt x="4966" y="4077"/>
                  <a:pt x="4990" y="4032"/>
                  <a:pt x="4990" y="3974"/>
                </a:cubicBezTo>
                <a:lnTo>
                  <a:pt x="4990" y="3754"/>
                </a:lnTo>
                <a:cubicBezTo>
                  <a:pt x="4990" y="3697"/>
                  <a:pt x="4966" y="3650"/>
                  <a:pt x="4937" y="3650"/>
                </a:cubicBezTo>
                <a:close/>
                <a:moveTo>
                  <a:pt x="5252" y="3650"/>
                </a:moveTo>
                <a:cubicBezTo>
                  <a:pt x="5223" y="3650"/>
                  <a:pt x="5199" y="3697"/>
                  <a:pt x="5199" y="3754"/>
                </a:cubicBezTo>
                <a:lnTo>
                  <a:pt x="5199" y="3974"/>
                </a:lnTo>
                <a:cubicBezTo>
                  <a:pt x="5199" y="4032"/>
                  <a:pt x="5223" y="4077"/>
                  <a:pt x="5252" y="4077"/>
                </a:cubicBezTo>
                <a:cubicBezTo>
                  <a:pt x="5281" y="4077"/>
                  <a:pt x="5305" y="4032"/>
                  <a:pt x="5305" y="3974"/>
                </a:cubicBezTo>
                <a:lnTo>
                  <a:pt x="5305" y="3754"/>
                </a:lnTo>
                <a:cubicBezTo>
                  <a:pt x="5305" y="3697"/>
                  <a:pt x="5281" y="3650"/>
                  <a:pt x="5252" y="3650"/>
                </a:cubicBezTo>
                <a:close/>
                <a:moveTo>
                  <a:pt x="6102" y="3650"/>
                </a:moveTo>
                <a:cubicBezTo>
                  <a:pt x="6072" y="3650"/>
                  <a:pt x="6049" y="3697"/>
                  <a:pt x="6049" y="3754"/>
                </a:cubicBezTo>
                <a:lnTo>
                  <a:pt x="6049" y="3974"/>
                </a:lnTo>
                <a:cubicBezTo>
                  <a:pt x="6049" y="4032"/>
                  <a:pt x="6072" y="4077"/>
                  <a:pt x="6102" y="4077"/>
                </a:cubicBezTo>
                <a:cubicBezTo>
                  <a:pt x="6131" y="4077"/>
                  <a:pt x="6155" y="4032"/>
                  <a:pt x="6155" y="3974"/>
                </a:cubicBezTo>
                <a:lnTo>
                  <a:pt x="6155" y="3754"/>
                </a:lnTo>
                <a:cubicBezTo>
                  <a:pt x="6155" y="3697"/>
                  <a:pt x="6131" y="3650"/>
                  <a:pt x="6102" y="3650"/>
                </a:cubicBezTo>
                <a:close/>
                <a:moveTo>
                  <a:pt x="6416" y="3650"/>
                </a:moveTo>
                <a:cubicBezTo>
                  <a:pt x="6387" y="3650"/>
                  <a:pt x="6363" y="3697"/>
                  <a:pt x="6363" y="3754"/>
                </a:cubicBezTo>
                <a:lnTo>
                  <a:pt x="6363" y="3974"/>
                </a:lnTo>
                <a:cubicBezTo>
                  <a:pt x="6363" y="4032"/>
                  <a:pt x="6387" y="4077"/>
                  <a:pt x="6416" y="4077"/>
                </a:cubicBezTo>
                <a:cubicBezTo>
                  <a:pt x="6445" y="4077"/>
                  <a:pt x="6469" y="4032"/>
                  <a:pt x="6469" y="3974"/>
                </a:cubicBezTo>
                <a:lnTo>
                  <a:pt x="6469" y="3754"/>
                </a:lnTo>
                <a:cubicBezTo>
                  <a:pt x="6469" y="3697"/>
                  <a:pt x="6445" y="3650"/>
                  <a:pt x="6416" y="3650"/>
                </a:cubicBezTo>
                <a:close/>
                <a:moveTo>
                  <a:pt x="7266" y="3650"/>
                </a:moveTo>
                <a:cubicBezTo>
                  <a:pt x="7237" y="3650"/>
                  <a:pt x="7213" y="3697"/>
                  <a:pt x="7213" y="3754"/>
                </a:cubicBezTo>
                <a:lnTo>
                  <a:pt x="7213" y="3974"/>
                </a:lnTo>
                <a:cubicBezTo>
                  <a:pt x="7213" y="4032"/>
                  <a:pt x="7237" y="4077"/>
                  <a:pt x="7266" y="4077"/>
                </a:cubicBezTo>
                <a:cubicBezTo>
                  <a:pt x="7295" y="4077"/>
                  <a:pt x="7318" y="4032"/>
                  <a:pt x="7318" y="3974"/>
                </a:cubicBezTo>
                <a:lnTo>
                  <a:pt x="7318" y="3754"/>
                </a:lnTo>
                <a:cubicBezTo>
                  <a:pt x="7318" y="3697"/>
                  <a:pt x="7295" y="3650"/>
                  <a:pt x="7266" y="3650"/>
                </a:cubicBezTo>
                <a:close/>
                <a:moveTo>
                  <a:pt x="7580" y="3650"/>
                </a:moveTo>
                <a:cubicBezTo>
                  <a:pt x="7551" y="3650"/>
                  <a:pt x="7527" y="3697"/>
                  <a:pt x="7527" y="3754"/>
                </a:cubicBezTo>
                <a:lnTo>
                  <a:pt x="7527" y="3974"/>
                </a:lnTo>
                <a:cubicBezTo>
                  <a:pt x="7527" y="4032"/>
                  <a:pt x="7551" y="4077"/>
                  <a:pt x="7580" y="4077"/>
                </a:cubicBezTo>
                <a:cubicBezTo>
                  <a:pt x="7609" y="4077"/>
                  <a:pt x="7632" y="4032"/>
                  <a:pt x="7632" y="3974"/>
                </a:cubicBezTo>
                <a:lnTo>
                  <a:pt x="7632" y="3754"/>
                </a:lnTo>
                <a:cubicBezTo>
                  <a:pt x="7632" y="3697"/>
                  <a:pt x="7609" y="3650"/>
                  <a:pt x="7580" y="3650"/>
                </a:cubicBezTo>
                <a:close/>
                <a:moveTo>
                  <a:pt x="8429" y="3650"/>
                </a:moveTo>
                <a:cubicBezTo>
                  <a:pt x="8400" y="3650"/>
                  <a:pt x="8377" y="3697"/>
                  <a:pt x="8377" y="3754"/>
                </a:cubicBezTo>
                <a:lnTo>
                  <a:pt x="8377" y="3974"/>
                </a:lnTo>
                <a:cubicBezTo>
                  <a:pt x="8377" y="4032"/>
                  <a:pt x="8400" y="4077"/>
                  <a:pt x="8429" y="4077"/>
                </a:cubicBezTo>
                <a:cubicBezTo>
                  <a:pt x="8458" y="4077"/>
                  <a:pt x="8482" y="4032"/>
                  <a:pt x="8482" y="3974"/>
                </a:cubicBezTo>
                <a:lnTo>
                  <a:pt x="8482" y="3754"/>
                </a:lnTo>
                <a:cubicBezTo>
                  <a:pt x="8482" y="3697"/>
                  <a:pt x="8458" y="3650"/>
                  <a:pt x="8429" y="3650"/>
                </a:cubicBezTo>
                <a:close/>
                <a:moveTo>
                  <a:pt x="8744" y="3650"/>
                </a:moveTo>
                <a:cubicBezTo>
                  <a:pt x="8714" y="3650"/>
                  <a:pt x="8691" y="3697"/>
                  <a:pt x="8691" y="3754"/>
                </a:cubicBezTo>
                <a:lnTo>
                  <a:pt x="8691" y="3974"/>
                </a:lnTo>
                <a:cubicBezTo>
                  <a:pt x="8691" y="4032"/>
                  <a:pt x="8714" y="4077"/>
                  <a:pt x="8744" y="4077"/>
                </a:cubicBezTo>
                <a:cubicBezTo>
                  <a:pt x="8773" y="4077"/>
                  <a:pt x="8796" y="4032"/>
                  <a:pt x="8796" y="3974"/>
                </a:cubicBezTo>
                <a:lnTo>
                  <a:pt x="8796" y="3754"/>
                </a:lnTo>
                <a:cubicBezTo>
                  <a:pt x="8796" y="3697"/>
                  <a:pt x="8773" y="3650"/>
                  <a:pt x="8744" y="3650"/>
                </a:cubicBezTo>
                <a:close/>
                <a:moveTo>
                  <a:pt x="9593" y="3650"/>
                </a:moveTo>
                <a:cubicBezTo>
                  <a:pt x="9564" y="3650"/>
                  <a:pt x="9540" y="3697"/>
                  <a:pt x="9540" y="3754"/>
                </a:cubicBezTo>
                <a:lnTo>
                  <a:pt x="9540" y="3974"/>
                </a:lnTo>
                <a:cubicBezTo>
                  <a:pt x="9540" y="4032"/>
                  <a:pt x="9564" y="4077"/>
                  <a:pt x="9593" y="4077"/>
                </a:cubicBezTo>
                <a:cubicBezTo>
                  <a:pt x="9622" y="4077"/>
                  <a:pt x="9646" y="4032"/>
                  <a:pt x="9646" y="3974"/>
                </a:cubicBezTo>
                <a:lnTo>
                  <a:pt x="9646" y="3754"/>
                </a:lnTo>
                <a:cubicBezTo>
                  <a:pt x="9646" y="3697"/>
                  <a:pt x="9622" y="3650"/>
                  <a:pt x="9593" y="3650"/>
                </a:cubicBezTo>
                <a:close/>
                <a:moveTo>
                  <a:pt x="9908" y="3650"/>
                </a:moveTo>
                <a:cubicBezTo>
                  <a:pt x="9879" y="3650"/>
                  <a:pt x="9855" y="3697"/>
                  <a:pt x="9855" y="3754"/>
                </a:cubicBezTo>
                <a:lnTo>
                  <a:pt x="9855" y="3974"/>
                </a:lnTo>
                <a:cubicBezTo>
                  <a:pt x="9855" y="4032"/>
                  <a:pt x="9879" y="4077"/>
                  <a:pt x="9908" y="4077"/>
                </a:cubicBezTo>
                <a:cubicBezTo>
                  <a:pt x="9937" y="4077"/>
                  <a:pt x="9961" y="4032"/>
                  <a:pt x="9961" y="3974"/>
                </a:cubicBezTo>
                <a:lnTo>
                  <a:pt x="9961" y="3754"/>
                </a:lnTo>
                <a:cubicBezTo>
                  <a:pt x="9961" y="3697"/>
                  <a:pt x="9937" y="3650"/>
                  <a:pt x="9908" y="3650"/>
                </a:cubicBezTo>
                <a:close/>
                <a:moveTo>
                  <a:pt x="10758" y="3650"/>
                </a:moveTo>
                <a:cubicBezTo>
                  <a:pt x="10728" y="3650"/>
                  <a:pt x="10705" y="3697"/>
                  <a:pt x="10705" y="3754"/>
                </a:cubicBezTo>
                <a:lnTo>
                  <a:pt x="10705" y="3974"/>
                </a:lnTo>
                <a:cubicBezTo>
                  <a:pt x="10705" y="4032"/>
                  <a:pt x="10728" y="4077"/>
                  <a:pt x="10758" y="4077"/>
                </a:cubicBezTo>
                <a:cubicBezTo>
                  <a:pt x="10787" y="4077"/>
                  <a:pt x="10810" y="4032"/>
                  <a:pt x="10810" y="3974"/>
                </a:cubicBezTo>
                <a:lnTo>
                  <a:pt x="10810" y="3754"/>
                </a:lnTo>
                <a:cubicBezTo>
                  <a:pt x="10810" y="3697"/>
                  <a:pt x="10787" y="3650"/>
                  <a:pt x="10758" y="3650"/>
                </a:cubicBezTo>
                <a:close/>
                <a:moveTo>
                  <a:pt x="11072" y="3650"/>
                </a:moveTo>
                <a:cubicBezTo>
                  <a:pt x="11043" y="3650"/>
                  <a:pt x="11019" y="3697"/>
                  <a:pt x="11019" y="3754"/>
                </a:cubicBezTo>
                <a:lnTo>
                  <a:pt x="11019" y="3974"/>
                </a:lnTo>
                <a:cubicBezTo>
                  <a:pt x="11019" y="4032"/>
                  <a:pt x="11043" y="4077"/>
                  <a:pt x="11072" y="4077"/>
                </a:cubicBezTo>
                <a:cubicBezTo>
                  <a:pt x="11101" y="4077"/>
                  <a:pt x="11125" y="4032"/>
                  <a:pt x="11125" y="3974"/>
                </a:cubicBezTo>
                <a:lnTo>
                  <a:pt x="11125" y="3754"/>
                </a:lnTo>
                <a:cubicBezTo>
                  <a:pt x="11125" y="3697"/>
                  <a:pt x="11101" y="3650"/>
                  <a:pt x="11072" y="3650"/>
                </a:cubicBezTo>
                <a:close/>
                <a:moveTo>
                  <a:pt x="11922" y="3650"/>
                </a:moveTo>
                <a:cubicBezTo>
                  <a:pt x="11893" y="3650"/>
                  <a:pt x="11869" y="3697"/>
                  <a:pt x="11869" y="3754"/>
                </a:cubicBezTo>
                <a:lnTo>
                  <a:pt x="11869" y="3974"/>
                </a:lnTo>
                <a:cubicBezTo>
                  <a:pt x="11869" y="4032"/>
                  <a:pt x="11893" y="4077"/>
                  <a:pt x="11922" y="4077"/>
                </a:cubicBezTo>
                <a:cubicBezTo>
                  <a:pt x="11951" y="4077"/>
                  <a:pt x="11974" y="4032"/>
                  <a:pt x="11974" y="3974"/>
                </a:cubicBezTo>
                <a:lnTo>
                  <a:pt x="11974" y="3754"/>
                </a:lnTo>
                <a:cubicBezTo>
                  <a:pt x="11974" y="3697"/>
                  <a:pt x="11951" y="3650"/>
                  <a:pt x="11922" y="3650"/>
                </a:cubicBezTo>
                <a:close/>
                <a:moveTo>
                  <a:pt x="12236" y="3650"/>
                </a:moveTo>
                <a:cubicBezTo>
                  <a:pt x="12207" y="3650"/>
                  <a:pt x="12183" y="3697"/>
                  <a:pt x="12183" y="3754"/>
                </a:cubicBezTo>
                <a:lnTo>
                  <a:pt x="12183" y="3974"/>
                </a:lnTo>
                <a:cubicBezTo>
                  <a:pt x="12183" y="4032"/>
                  <a:pt x="12207" y="4077"/>
                  <a:pt x="12236" y="4077"/>
                </a:cubicBezTo>
                <a:cubicBezTo>
                  <a:pt x="12265" y="4077"/>
                  <a:pt x="12288" y="4032"/>
                  <a:pt x="12288" y="3974"/>
                </a:cubicBezTo>
                <a:lnTo>
                  <a:pt x="12288" y="3754"/>
                </a:lnTo>
                <a:cubicBezTo>
                  <a:pt x="12288" y="3697"/>
                  <a:pt x="12265" y="3650"/>
                  <a:pt x="12236" y="3650"/>
                </a:cubicBezTo>
                <a:close/>
                <a:moveTo>
                  <a:pt x="13085" y="3650"/>
                </a:moveTo>
                <a:cubicBezTo>
                  <a:pt x="13056" y="3650"/>
                  <a:pt x="13032" y="3697"/>
                  <a:pt x="13032" y="3754"/>
                </a:cubicBezTo>
                <a:lnTo>
                  <a:pt x="13032" y="3974"/>
                </a:lnTo>
                <a:cubicBezTo>
                  <a:pt x="13032" y="4032"/>
                  <a:pt x="13056" y="4077"/>
                  <a:pt x="13085" y="4077"/>
                </a:cubicBezTo>
                <a:cubicBezTo>
                  <a:pt x="13114" y="4077"/>
                  <a:pt x="13138" y="4032"/>
                  <a:pt x="13138" y="3974"/>
                </a:cubicBezTo>
                <a:lnTo>
                  <a:pt x="13138" y="3754"/>
                </a:lnTo>
                <a:cubicBezTo>
                  <a:pt x="13138" y="3697"/>
                  <a:pt x="13114" y="3650"/>
                  <a:pt x="13085" y="3650"/>
                </a:cubicBezTo>
                <a:close/>
                <a:moveTo>
                  <a:pt x="13399" y="3650"/>
                </a:moveTo>
                <a:cubicBezTo>
                  <a:pt x="13370" y="3650"/>
                  <a:pt x="13348" y="3697"/>
                  <a:pt x="13348" y="3754"/>
                </a:cubicBezTo>
                <a:lnTo>
                  <a:pt x="13348" y="3974"/>
                </a:lnTo>
                <a:cubicBezTo>
                  <a:pt x="13348" y="4032"/>
                  <a:pt x="13370" y="4077"/>
                  <a:pt x="13399" y="4077"/>
                </a:cubicBezTo>
                <a:cubicBezTo>
                  <a:pt x="13428" y="4077"/>
                  <a:pt x="13452" y="4032"/>
                  <a:pt x="13452" y="3974"/>
                </a:cubicBezTo>
                <a:lnTo>
                  <a:pt x="13452" y="3754"/>
                </a:lnTo>
                <a:cubicBezTo>
                  <a:pt x="13452" y="3697"/>
                  <a:pt x="13428" y="3650"/>
                  <a:pt x="13399" y="3650"/>
                </a:cubicBezTo>
                <a:close/>
                <a:moveTo>
                  <a:pt x="14249" y="3650"/>
                </a:moveTo>
                <a:cubicBezTo>
                  <a:pt x="14220" y="3650"/>
                  <a:pt x="14196" y="3697"/>
                  <a:pt x="14196" y="3754"/>
                </a:cubicBezTo>
                <a:lnTo>
                  <a:pt x="14196" y="3974"/>
                </a:lnTo>
                <a:cubicBezTo>
                  <a:pt x="14196" y="4032"/>
                  <a:pt x="14220" y="4077"/>
                  <a:pt x="14249" y="4077"/>
                </a:cubicBezTo>
                <a:cubicBezTo>
                  <a:pt x="14278" y="4077"/>
                  <a:pt x="14302" y="4032"/>
                  <a:pt x="14302" y="3974"/>
                </a:cubicBezTo>
                <a:lnTo>
                  <a:pt x="14302" y="3754"/>
                </a:lnTo>
                <a:cubicBezTo>
                  <a:pt x="14302" y="3697"/>
                  <a:pt x="14278" y="3650"/>
                  <a:pt x="14249" y="3650"/>
                </a:cubicBezTo>
                <a:close/>
                <a:moveTo>
                  <a:pt x="14564" y="3650"/>
                </a:moveTo>
                <a:cubicBezTo>
                  <a:pt x="14535" y="3650"/>
                  <a:pt x="14511" y="3697"/>
                  <a:pt x="14511" y="3754"/>
                </a:cubicBezTo>
                <a:lnTo>
                  <a:pt x="14511" y="3974"/>
                </a:lnTo>
                <a:cubicBezTo>
                  <a:pt x="14511" y="4032"/>
                  <a:pt x="14535" y="4077"/>
                  <a:pt x="14564" y="4077"/>
                </a:cubicBezTo>
                <a:cubicBezTo>
                  <a:pt x="14593" y="4077"/>
                  <a:pt x="14617" y="4032"/>
                  <a:pt x="14617" y="3974"/>
                </a:cubicBezTo>
                <a:lnTo>
                  <a:pt x="14617" y="3754"/>
                </a:lnTo>
                <a:cubicBezTo>
                  <a:pt x="14617" y="3697"/>
                  <a:pt x="14593" y="3650"/>
                  <a:pt x="14564" y="3650"/>
                </a:cubicBezTo>
                <a:close/>
                <a:moveTo>
                  <a:pt x="15413" y="3650"/>
                </a:moveTo>
                <a:cubicBezTo>
                  <a:pt x="15384" y="3650"/>
                  <a:pt x="15360" y="3697"/>
                  <a:pt x="15360" y="3754"/>
                </a:cubicBezTo>
                <a:lnTo>
                  <a:pt x="15360" y="3974"/>
                </a:lnTo>
                <a:cubicBezTo>
                  <a:pt x="15360" y="4032"/>
                  <a:pt x="15384" y="4077"/>
                  <a:pt x="15413" y="4077"/>
                </a:cubicBezTo>
                <a:cubicBezTo>
                  <a:pt x="15442" y="4077"/>
                  <a:pt x="15465" y="4032"/>
                  <a:pt x="15465" y="3974"/>
                </a:cubicBezTo>
                <a:lnTo>
                  <a:pt x="15465" y="3754"/>
                </a:lnTo>
                <a:cubicBezTo>
                  <a:pt x="15465" y="3697"/>
                  <a:pt x="15442" y="3650"/>
                  <a:pt x="15413" y="3650"/>
                </a:cubicBezTo>
                <a:close/>
                <a:moveTo>
                  <a:pt x="15728" y="3650"/>
                </a:moveTo>
                <a:cubicBezTo>
                  <a:pt x="15699" y="3650"/>
                  <a:pt x="15675" y="3697"/>
                  <a:pt x="15675" y="3754"/>
                </a:cubicBezTo>
                <a:lnTo>
                  <a:pt x="15675" y="3974"/>
                </a:lnTo>
                <a:cubicBezTo>
                  <a:pt x="15675" y="4032"/>
                  <a:pt x="15699" y="4077"/>
                  <a:pt x="15728" y="4077"/>
                </a:cubicBezTo>
                <a:cubicBezTo>
                  <a:pt x="15757" y="4077"/>
                  <a:pt x="15781" y="4032"/>
                  <a:pt x="15781" y="3974"/>
                </a:cubicBezTo>
                <a:lnTo>
                  <a:pt x="15781" y="3754"/>
                </a:lnTo>
                <a:cubicBezTo>
                  <a:pt x="15781" y="3697"/>
                  <a:pt x="15757" y="3650"/>
                  <a:pt x="15728" y="3650"/>
                </a:cubicBezTo>
                <a:close/>
                <a:moveTo>
                  <a:pt x="16578" y="3650"/>
                </a:moveTo>
                <a:cubicBezTo>
                  <a:pt x="16549" y="3650"/>
                  <a:pt x="16525" y="3697"/>
                  <a:pt x="16525" y="3754"/>
                </a:cubicBezTo>
                <a:lnTo>
                  <a:pt x="16525" y="3974"/>
                </a:lnTo>
                <a:cubicBezTo>
                  <a:pt x="16525" y="4032"/>
                  <a:pt x="16549" y="4077"/>
                  <a:pt x="16578" y="4077"/>
                </a:cubicBezTo>
                <a:cubicBezTo>
                  <a:pt x="16607" y="4077"/>
                  <a:pt x="16630" y="4032"/>
                  <a:pt x="16630" y="3974"/>
                </a:cubicBezTo>
                <a:lnTo>
                  <a:pt x="16630" y="3754"/>
                </a:lnTo>
                <a:cubicBezTo>
                  <a:pt x="16630" y="3697"/>
                  <a:pt x="16607" y="3650"/>
                  <a:pt x="16578" y="3650"/>
                </a:cubicBezTo>
                <a:close/>
                <a:moveTo>
                  <a:pt x="16892" y="3650"/>
                </a:moveTo>
                <a:cubicBezTo>
                  <a:pt x="16863" y="3650"/>
                  <a:pt x="16839" y="3697"/>
                  <a:pt x="16839" y="3754"/>
                </a:cubicBezTo>
                <a:lnTo>
                  <a:pt x="16839" y="3974"/>
                </a:lnTo>
                <a:cubicBezTo>
                  <a:pt x="16839" y="4032"/>
                  <a:pt x="16863" y="4077"/>
                  <a:pt x="16892" y="4077"/>
                </a:cubicBezTo>
                <a:cubicBezTo>
                  <a:pt x="16921" y="4077"/>
                  <a:pt x="16944" y="4032"/>
                  <a:pt x="16944" y="3974"/>
                </a:cubicBezTo>
                <a:lnTo>
                  <a:pt x="16944" y="3754"/>
                </a:lnTo>
                <a:cubicBezTo>
                  <a:pt x="16944" y="3697"/>
                  <a:pt x="16921" y="3650"/>
                  <a:pt x="16892" y="3650"/>
                </a:cubicBezTo>
                <a:close/>
                <a:moveTo>
                  <a:pt x="17741" y="3650"/>
                </a:moveTo>
                <a:cubicBezTo>
                  <a:pt x="17712" y="3650"/>
                  <a:pt x="17689" y="3697"/>
                  <a:pt x="17689" y="3754"/>
                </a:cubicBezTo>
                <a:lnTo>
                  <a:pt x="17689" y="3974"/>
                </a:lnTo>
                <a:cubicBezTo>
                  <a:pt x="17689" y="4032"/>
                  <a:pt x="17712" y="4077"/>
                  <a:pt x="17741" y="4077"/>
                </a:cubicBezTo>
                <a:cubicBezTo>
                  <a:pt x="17770" y="4077"/>
                  <a:pt x="17794" y="4032"/>
                  <a:pt x="17794" y="3974"/>
                </a:cubicBezTo>
                <a:lnTo>
                  <a:pt x="17794" y="3754"/>
                </a:lnTo>
                <a:cubicBezTo>
                  <a:pt x="17794" y="3697"/>
                  <a:pt x="17770" y="3650"/>
                  <a:pt x="17741" y="3650"/>
                </a:cubicBezTo>
                <a:close/>
                <a:moveTo>
                  <a:pt x="18055" y="3650"/>
                </a:moveTo>
                <a:cubicBezTo>
                  <a:pt x="18026" y="3650"/>
                  <a:pt x="18002" y="3697"/>
                  <a:pt x="18002" y="3754"/>
                </a:cubicBezTo>
                <a:lnTo>
                  <a:pt x="18002" y="3974"/>
                </a:lnTo>
                <a:cubicBezTo>
                  <a:pt x="18002" y="4032"/>
                  <a:pt x="18026" y="4077"/>
                  <a:pt x="18055" y="4077"/>
                </a:cubicBezTo>
                <a:cubicBezTo>
                  <a:pt x="18085" y="4077"/>
                  <a:pt x="18108" y="4032"/>
                  <a:pt x="18108" y="3974"/>
                </a:cubicBezTo>
                <a:lnTo>
                  <a:pt x="18108" y="3754"/>
                </a:lnTo>
                <a:cubicBezTo>
                  <a:pt x="18108" y="3697"/>
                  <a:pt x="18085" y="3650"/>
                  <a:pt x="18055" y="3650"/>
                </a:cubicBezTo>
                <a:close/>
                <a:moveTo>
                  <a:pt x="18905" y="3650"/>
                </a:moveTo>
                <a:cubicBezTo>
                  <a:pt x="18876" y="3650"/>
                  <a:pt x="18852" y="3697"/>
                  <a:pt x="18852" y="3754"/>
                </a:cubicBezTo>
                <a:lnTo>
                  <a:pt x="18852" y="3974"/>
                </a:lnTo>
                <a:cubicBezTo>
                  <a:pt x="18852" y="4032"/>
                  <a:pt x="18876" y="4077"/>
                  <a:pt x="18905" y="4077"/>
                </a:cubicBezTo>
                <a:cubicBezTo>
                  <a:pt x="18934" y="4077"/>
                  <a:pt x="18958" y="4032"/>
                  <a:pt x="18958" y="3974"/>
                </a:cubicBezTo>
                <a:lnTo>
                  <a:pt x="18958" y="3754"/>
                </a:lnTo>
                <a:cubicBezTo>
                  <a:pt x="18958" y="3697"/>
                  <a:pt x="18934" y="3650"/>
                  <a:pt x="18905" y="3650"/>
                </a:cubicBezTo>
                <a:close/>
                <a:moveTo>
                  <a:pt x="19220" y="3650"/>
                </a:moveTo>
                <a:cubicBezTo>
                  <a:pt x="19191" y="3650"/>
                  <a:pt x="19167" y="3697"/>
                  <a:pt x="19167" y="3754"/>
                </a:cubicBezTo>
                <a:lnTo>
                  <a:pt x="19167" y="3974"/>
                </a:lnTo>
                <a:cubicBezTo>
                  <a:pt x="19167" y="4032"/>
                  <a:pt x="19191" y="4077"/>
                  <a:pt x="19220" y="4077"/>
                </a:cubicBezTo>
                <a:cubicBezTo>
                  <a:pt x="19249" y="4077"/>
                  <a:pt x="19273" y="4032"/>
                  <a:pt x="19273" y="3974"/>
                </a:cubicBezTo>
                <a:lnTo>
                  <a:pt x="19273" y="3754"/>
                </a:lnTo>
                <a:cubicBezTo>
                  <a:pt x="19273" y="3697"/>
                  <a:pt x="19249" y="3650"/>
                  <a:pt x="19220" y="3650"/>
                </a:cubicBezTo>
                <a:close/>
                <a:moveTo>
                  <a:pt x="20069" y="3650"/>
                </a:moveTo>
                <a:cubicBezTo>
                  <a:pt x="20040" y="3650"/>
                  <a:pt x="20016" y="3697"/>
                  <a:pt x="20016" y="3754"/>
                </a:cubicBezTo>
                <a:lnTo>
                  <a:pt x="20016" y="3974"/>
                </a:lnTo>
                <a:cubicBezTo>
                  <a:pt x="20016" y="4032"/>
                  <a:pt x="20040" y="4077"/>
                  <a:pt x="20069" y="4077"/>
                </a:cubicBezTo>
                <a:cubicBezTo>
                  <a:pt x="20099" y="4077"/>
                  <a:pt x="20122" y="4032"/>
                  <a:pt x="20122" y="3974"/>
                </a:cubicBezTo>
                <a:lnTo>
                  <a:pt x="20122" y="3754"/>
                </a:lnTo>
                <a:cubicBezTo>
                  <a:pt x="20122" y="3697"/>
                  <a:pt x="20099" y="3650"/>
                  <a:pt x="20069" y="3650"/>
                </a:cubicBezTo>
                <a:close/>
                <a:moveTo>
                  <a:pt x="20384" y="3650"/>
                </a:moveTo>
                <a:cubicBezTo>
                  <a:pt x="20355" y="3650"/>
                  <a:pt x="20331" y="3697"/>
                  <a:pt x="20331" y="3754"/>
                </a:cubicBezTo>
                <a:lnTo>
                  <a:pt x="20331" y="3974"/>
                </a:lnTo>
                <a:cubicBezTo>
                  <a:pt x="20331" y="4032"/>
                  <a:pt x="20355" y="4077"/>
                  <a:pt x="20384" y="4077"/>
                </a:cubicBezTo>
                <a:cubicBezTo>
                  <a:pt x="20413" y="4077"/>
                  <a:pt x="20436" y="4032"/>
                  <a:pt x="20436" y="3974"/>
                </a:cubicBezTo>
                <a:lnTo>
                  <a:pt x="20436" y="3754"/>
                </a:lnTo>
                <a:cubicBezTo>
                  <a:pt x="20436" y="3697"/>
                  <a:pt x="20413" y="3650"/>
                  <a:pt x="20384" y="3650"/>
                </a:cubicBezTo>
                <a:close/>
                <a:moveTo>
                  <a:pt x="21234" y="3650"/>
                </a:moveTo>
                <a:cubicBezTo>
                  <a:pt x="21204" y="3650"/>
                  <a:pt x="21181" y="3697"/>
                  <a:pt x="21181" y="3754"/>
                </a:cubicBezTo>
                <a:lnTo>
                  <a:pt x="21181" y="3974"/>
                </a:lnTo>
                <a:cubicBezTo>
                  <a:pt x="21181" y="4032"/>
                  <a:pt x="21204" y="4077"/>
                  <a:pt x="21234" y="4077"/>
                </a:cubicBezTo>
                <a:cubicBezTo>
                  <a:pt x="21263" y="4077"/>
                  <a:pt x="21285" y="4032"/>
                  <a:pt x="21285" y="3974"/>
                </a:cubicBezTo>
                <a:lnTo>
                  <a:pt x="21285" y="3754"/>
                </a:lnTo>
                <a:cubicBezTo>
                  <a:pt x="21285" y="3697"/>
                  <a:pt x="21263" y="3650"/>
                  <a:pt x="21234" y="3650"/>
                </a:cubicBezTo>
                <a:close/>
                <a:moveTo>
                  <a:pt x="21547" y="3650"/>
                </a:moveTo>
                <a:cubicBezTo>
                  <a:pt x="21518" y="3650"/>
                  <a:pt x="21495" y="3697"/>
                  <a:pt x="21495" y="3754"/>
                </a:cubicBezTo>
                <a:lnTo>
                  <a:pt x="21495" y="3974"/>
                </a:lnTo>
                <a:cubicBezTo>
                  <a:pt x="21495" y="4032"/>
                  <a:pt x="21518" y="4077"/>
                  <a:pt x="21547" y="4077"/>
                </a:cubicBezTo>
                <a:cubicBezTo>
                  <a:pt x="21576" y="4077"/>
                  <a:pt x="21600" y="4032"/>
                  <a:pt x="21600" y="3974"/>
                </a:cubicBezTo>
                <a:lnTo>
                  <a:pt x="21600" y="3754"/>
                </a:lnTo>
                <a:cubicBezTo>
                  <a:pt x="21600" y="3697"/>
                  <a:pt x="21576" y="3650"/>
                  <a:pt x="21547" y="3650"/>
                </a:cubicBezTo>
                <a:close/>
                <a:moveTo>
                  <a:pt x="53" y="4380"/>
                </a:moveTo>
                <a:cubicBezTo>
                  <a:pt x="24" y="4380"/>
                  <a:pt x="0" y="4427"/>
                  <a:pt x="0" y="4484"/>
                </a:cubicBezTo>
                <a:lnTo>
                  <a:pt x="0" y="4704"/>
                </a:lnTo>
                <a:cubicBezTo>
                  <a:pt x="0" y="4762"/>
                  <a:pt x="24" y="4809"/>
                  <a:pt x="53" y="4809"/>
                </a:cubicBezTo>
                <a:cubicBezTo>
                  <a:pt x="82" y="4809"/>
                  <a:pt x="106" y="4762"/>
                  <a:pt x="106" y="4704"/>
                </a:cubicBezTo>
                <a:lnTo>
                  <a:pt x="106" y="4484"/>
                </a:lnTo>
                <a:cubicBezTo>
                  <a:pt x="106" y="4427"/>
                  <a:pt x="82" y="4380"/>
                  <a:pt x="53" y="4380"/>
                </a:cubicBezTo>
                <a:close/>
                <a:moveTo>
                  <a:pt x="367" y="4380"/>
                </a:moveTo>
                <a:cubicBezTo>
                  <a:pt x="338" y="4380"/>
                  <a:pt x="315" y="4427"/>
                  <a:pt x="315" y="4484"/>
                </a:cubicBezTo>
                <a:lnTo>
                  <a:pt x="315" y="4704"/>
                </a:lnTo>
                <a:cubicBezTo>
                  <a:pt x="315" y="4762"/>
                  <a:pt x="338" y="4809"/>
                  <a:pt x="367" y="4809"/>
                </a:cubicBezTo>
                <a:cubicBezTo>
                  <a:pt x="397" y="4809"/>
                  <a:pt x="420" y="4762"/>
                  <a:pt x="420" y="4704"/>
                </a:cubicBezTo>
                <a:lnTo>
                  <a:pt x="420" y="4484"/>
                </a:lnTo>
                <a:cubicBezTo>
                  <a:pt x="420" y="4427"/>
                  <a:pt x="397" y="4380"/>
                  <a:pt x="367" y="4380"/>
                </a:cubicBezTo>
                <a:close/>
                <a:moveTo>
                  <a:pt x="1217" y="4380"/>
                </a:moveTo>
                <a:cubicBezTo>
                  <a:pt x="1188" y="4380"/>
                  <a:pt x="1164" y="4427"/>
                  <a:pt x="1164" y="4484"/>
                </a:cubicBezTo>
                <a:lnTo>
                  <a:pt x="1164" y="4704"/>
                </a:lnTo>
                <a:cubicBezTo>
                  <a:pt x="1164" y="4762"/>
                  <a:pt x="1188" y="4809"/>
                  <a:pt x="1217" y="4809"/>
                </a:cubicBezTo>
                <a:cubicBezTo>
                  <a:pt x="1246" y="4809"/>
                  <a:pt x="1270" y="4762"/>
                  <a:pt x="1270" y="4704"/>
                </a:cubicBezTo>
                <a:lnTo>
                  <a:pt x="1270" y="4484"/>
                </a:lnTo>
                <a:cubicBezTo>
                  <a:pt x="1270" y="4427"/>
                  <a:pt x="1246" y="4380"/>
                  <a:pt x="1217" y="4380"/>
                </a:cubicBezTo>
                <a:close/>
                <a:moveTo>
                  <a:pt x="1532" y="4380"/>
                </a:moveTo>
                <a:cubicBezTo>
                  <a:pt x="1503" y="4380"/>
                  <a:pt x="1479" y="4427"/>
                  <a:pt x="1479" y="4484"/>
                </a:cubicBezTo>
                <a:lnTo>
                  <a:pt x="1479" y="4704"/>
                </a:lnTo>
                <a:cubicBezTo>
                  <a:pt x="1479" y="4762"/>
                  <a:pt x="1503" y="4809"/>
                  <a:pt x="1532" y="4809"/>
                </a:cubicBezTo>
                <a:cubicBezTo>
                  <a:pt x="1561" y="4809"/>
                  <a:pt x="1584" y="4762"/>
                  <a:pt x="1584" y="4704"/>
                </a:cubicBezTo>
                <a:lnTo>
                  <a:pt x="1584" y="4484"/>
                </a:lnTo>
                <a:cubicBezTo>
                  <a:pt x="1584" y="4427"/>
                  <a:pt x="1561" y="4380"/>
                  <a:pt x="1532" y="4380"/>
                </a:cubicBezTo>
                <a:close/>
                <a:moveTo>
                  <a:pt x="2380" y="4380"/>
                </a:moveTo>
                <a:cubicBezTo>
                  <a:pt x="2351" y="4380"/>
                  <a:pt x="2329" y="4427"/>
                  <a:pt x="2329" y="4484"/>
                </a:cubicBezTo>
                <a:lnTo>
                  <a:pt x="2329" y="4704"/>
                </a:lnTo>
                <a:cubicBezTo>
                  <a:pt x="2329" y="4762"/>
                  <a:pt x="2351" y="4809"/>
                  <a:pt x="2380" y="4809"/>
                </a:cubicBezTo>
                <a:cubicBezTo>
                  <a:pt x="2409" y="4809"/>
                  <a:pt x="2433" y="4762"/>
                  <a:pt x="2433" y="4704"/>
                </a:cubicBezTo>
                <a:lnTo>
                  <a:pt x="2433" y="4484"/>
                </a:lnTo>
                <a:cubicBezTo>
                  <a:pt x="2433" y="4427"/>
                  <a:pt x="2409" y="4380"/>
                  <a:pt x="2380" y="4380"/>
                </a:cubicBezTo>
                <a:close/>
                <a:moveTo>
                  <a:pt x="2695" y="4380"/>
                </a:moveTo>
                <a:cubicBezTo>
                  <a:pt x="2666" y="4380"/>
                  <a:pt x="2643" y="4427"/>
                  <a:pt x="2643" y="4484"/>
                </a:cubicBezTo>
                <a:lnTo>
                  <a:pt x="2643" y="4704"/>
                </a:lnTo>
                <a:cubicBezTo>
                  <a:pt x="2643" y="4762"/>
                  <a:pt x="2666" y="4809"/>
                  <a:pt x="2695" y="4809"/>
                </a:cubicBezTo>
                <a:cubicBezTo>
                  <a:pt x="2724" y="4809"/>
                  <a:pt x="2748" y="4762"/>
                  <a:pt x="2748" y="4704"/>
                </a:cubicBezTo>
                <a:lnTo>
                  <a:pt x="2748" y="4484"/>
                </a:lnTo>
                <a:cubicBezTo>
                  <a:pt x="2748" y="4427"/>
                  <a:pt x="2724" y="4380"/>
                  <a:pt x="2695" y="4380"/>
                </a:cubicBezTo>
                <a:close/>
                <a:moveTo>
                  <a:pt x="3545" y="4380"/>
                </a:moveTo>
                <a:cubicBezTo>
                  <a:pt x="3516" y="4380"/>
                  <a:pt x="3492" y="4427"/>
                  <a:pt x="3492" y="4484"/>
                </a:cubicBezTo>
                <a:lnTo>
                  <a:pt x="3492" y="4704"/>
                </a:lnTo>
                <a:cubicBezTo>
                  <a:pt x="3492" y="4762"/>
                  <a:pt x="3516" y="4809"/>
                  <a:pt x="3545" y="4809"/>
                </a:cubicBezTo>
                <a:cubicBezTo>
                  <a:pt x="3574" y="4809"/>
                  <a:pt x="3598" y="4762"/>
                  <a:pt x="3598" y="4704"/>
                </a:cubicBezTo>
                <a:lnTo>
                  <a:pt x="3598" y="4484"/>
                </a:lnTo>
                <a:cubicBezTo>
                  <a:pt x="3598" y="4427"/>
                  <a:pt x="3574" y="4380"/>
                  <a:pt x="3545" y="4380"/>
                </a:cubicBezTo>
                <a:close/>
                <a:moveTo>
                  <a:pt x="3859" y="4380"/>
                </a:moveTo>
                <a:cubicBezTo>
                  <a:pt x="3830" y="4380"/>
                  <a:pt x="3806" y="4427"/>
                  <a:pt x="3806" y="4484"/>
                </a:cubicBezTo>
                <a:lnTo>
                  <a:pt x="3806" y="4704"/>
                </a:lnTo>
                <a:cubicBezTo>
                  <a:pt x="3806" y="4762"/>
                  <a:pt x="3830" y="4809"/>
                  <a:pt x="3859" y="4809"/>
                </a:cubicBezTo>
                <a:cubicBezTo>
                  <a:pt x="3888" y="4809"/>
                  <a:pt x="3912" y="4762"/>
                  <a:pt x="3912" y="4704"/>
                </a:cubicBezTo>
                <a:lnTo>
                  <a:pt x="3912" y="4484"/>
                </a:lnTo>
                <a:cubicBezTo>
                  <a:pt x="3912" y="4427"/>
                  <a:pt x="3888" y="4380"/>
                  <a:pt x="3859" y="4380"/>
                </a:cubicBezTo>
                <a:close/>
                <a:moveTo>
                  <a:pt x="4709" y="4380"/>
                </a:moveTo>
                <a:cubicBezTo>
                  <a:pt x="4680" y="4380"/>
                  <a:pt x="4656" y="4427"/>
                  <a:pt x="4656" y="4484"/>
                </a:cubicBezTo>
                <a:lnTo>
                  <a:pt x="4656" y="4704"/>
                </a:lnTo>
                <a:cubicBezTo>
                  <a:pt x="4656" y="4762"/>
                  <a:pt x="4680" y="4809"/>
                  <a:pt x="4709" y="4809"/>
                </a:cubicBezTo>
                <a:cubicBezTo>
                  <a:pt x="4738" y="4809"/>
                  <a:pt x="4762" y="4762"/>
                  <a:pt x="4762" y="4704"/>
                </a:cubicBezTo>
                <a:lnTo>
                  <a:pt x="4762" y="4484"/>
                </a:lnTo>
                <a:cubicBezTo>
                  <a:pt x="4762" y="4427"/>
                  <a:pt x="4738" y="4380"/>
                  <a:pt x="4709" y="4380"/>
                </a:cubicBezTo>
                <a:close/>
                <a:moveTo>
                  <a:pt x="5023" y="4380"/>
                </a:moveTo>
                <a:cubicBezTo>
                  <a:pt x="4994" y="4380"/>
                  <a:pt x="4970" y="4427"/>
                  <a:pt x="4970" y="4484"/>
                </a:cubicBezTo>
                <a:lnTo>
                  <a:pt x="4970" y="4704"/>
                </a:lnTo>
                <a:cubicBezTo>
                  <a:pt x="4970" y="4762"/>
                  <a:pt x="4994" y="4809"/>
                  <a:pt x="5023" y="4809"/>
                </a:cubicBezTo>
                <a:cubicBezTo>
                  <a:pt x="5053" y="4809"/>
                  <a:pt x="5076" y="4762"/>
                  <a:pt x="5076" y="4704"/>
                </a:cubicBezTo>
                <a:lnTo>
                  <a:pt x="5076" y="4484"/>
                </a:lnTo>
                <a:cubicBezTo>
                  <a:pt x="5076" y="4427"/>
                  <a:pt x="5053" y="4380"/>
                  <a:pt x="5023" y="4380"/>
                </a:cubicBezTo>
                <a:close/>
                <a:moveTo>
                  <a:pt x="5873" y="4380"/>
                </a:moveTo>
                <a:cubicBezTo>
                  <a:pt x="5844" y="4380"/>
                  <a:pt x="5820" y="4427"/>
                  <a:pt x="5820" y="4484"/>
                </a:cubicBezTo>
                <a:lnTo>
                  <a:pt x="5820" y="4704"/>
                </a:lnTo>
                <a:cubicBezTo>
                  <a:pt x="5820" y="4762"/>
                  <a:pt x="5844" y="4809"/>
                  <a:pt x="5873" y="4809"/>
                </a:cubicBezTo>
                <a:cubicBezTo>
                  <a:pt x="5902" y="4809"/>
                  <a:pt x="5926" y="4762"/>
                  <a:pt x="5926" y="4704"/>
                </a:cubicBezTo>
                <a:lnTo>
                  <a:pt x="5926" y="4484"/>
                </a:lnTo>
                <a:cubicBezTo>
                  <a:pt x="5926" y="4427"/>
                  <a:pt x="5902" y="4380"/>
                  <a:pt x="5873" y="4380"/>
                </a:cubicBezTo>
                <a:close/>
                <a:moveTo>
                  <a:pt x="6188" y="4380"/>
                </a:moveTo>
                <a:cubicBezTo>
                  <a:pt x="6159" y="4380"/>
                  <a:pt x="6135" y="4427"/>
                  <a:pt x="6135" y="4484"/>
                </a:cubicBezTo>
                <a:lnTo>
                  <a:pt x="6135" y="4704"/>
                </a:lnTo>
                <a:cubicBezTo>
                  <a:pt x="6135" y="4762"/>
                  <a:pt x="6159" y="4809"/>
                  <a:pt x="6188" y="4809"/>
                </a:cubicBezTo>
                <a:cubicBezTo>
                  <a:pt x="6217" y="4809"/>
                  <a:pt x="6240" y="4762"/>
                  <a:pt x="6240" y="4704"/>
                </a:cubicBezTo>
                <a:lnTo>
                  <a:pt x="6240" y="4484"/>
                </a:lnTo>
                <a:cubicBezTo>
                  <a:pt x="6240" y="4427"/>
                  <a:pt x="6217" y="4380"/>
                  <a:pt x="6188" y="4380"/>
                </a:cubicBezTo>
                <a:close/>
                <a:moveTo>
                  <a:pt x="7036" y="4380"/>
                </a:moveTo>
                <a:cubicBezTo>
                  <a:pt x="7007" y="4380"/>
                  <a:pt x="6984" y="4427"/>
                  <a:pt x="6984" y="4484"/>
                </a:cubicBezTo>
                <a:lnTo>
                  <a:pt x="6984" y="4704"/>
                </a:lnTo>
                <a:cubicBezTo>
                  <a:pt x="6984" y="4762"/>
                  <a:pt x="7007" y="4809"/>
                  <a:pt x="7036" y="4809"/>
                </a:cubicBezTo>
                <a:cubicBezTo>
                  <a:pt x="7065" y="4809"/>
                  <a:pt x="7089" y="4762"/>
                  <a:pt x="7089" y="4704"/>
                </a:cubicBezTo>
                <a:lnTo>
                  <a:pt x="7089" y="4484"/>
                </a:lnTo>
                <a:cubicBezTo>
                  <a:pt x="7089" y="4427"/>
                  <a:pt x="7065" y="4380"/>
                  <a:pt x="7036" y="4380"/>
                </a:cubicBezTo>
                <a:close/>
                <a:moveTo>
                  <a:pt x="7351" y="4380"/>
                </a:moveTo>
                <a:cubicBezTo>
                  <a:pt x="7322" y="4380"/>
                  <a:pt x="7299" y="4427"/>
                  <a:pt x="7299" y="4484"/>
                </a:cubicBezTo>
                <a:lnTo>
                  <a:pt x="7299" y="4704"/>
                </a:lnTo>
                <a:cubicBezTo>
                  <a:pt x="7299" y="4762"/>
                  <a:pt x="7322" y="4809"/>
                  <a:pt x="7351" y="4809"/>
                </a:cubicBezTo>
                <a:cubicBezTo>
                  <a:pt x="7380" y="4809"/>
                  <a:pt x="7404" y="4762"/>
                  <a:pt x="7404" y="4704"/>
                </a:cubicBezTo>
                <a:lnTo>
                  <a:pt x="7404" y="4484"/>
                </a:lnTo>
                <a:cubicBezTo>
                  <a:pt x="7404" y="4427"/>
                  <a:pt x="7380" y="4380"/>
                  <a:pt x="7351" y="4380"/>
                </a:cubicBezTo>
                <a:close/>
                <a:moveTo>
                  <a:pt x="8201" y="4380"/>
                </a:moveTo>
                <a:cubicBezTo>
                  <a:pt x="8171" y="4380"/>
                  <a:pt x="8148" y="4427"/>
                  <a:pt x="8148" y="4484"/>
                </a:cubicBezTo>
                <a:lnTo>
                  <a:pt x="8148" y="4704"/>
                </a:lnTo>
                <a:cubicBezTo>
                  <a:pt x="8148" y="4762"/>
                  <a:pt x="8171" y="4809"/>
                  <a:pt x="8201" y="4809"/>
                </a:cubicBezTo>
                <a:cubicBezTo>
                  <a:pt x="8230" y="4809"/>
                  <a:pt x="8254" y="4762"/>
                  <a:pt x="8254" y="4704"/>
                </a:cubicBezTo>
                <a:lnTo>
                  <a:pt x="8254" y="4484"/>
                </a:lnTo>
                <a:cubicBezTo>
                  <a:pt x="8254" y="4427"/>
                  <a:pt x="8230" y="4380"/>
                  <a:pt x="8201" y="4380"/>
                </a:cubicBezTo>
                <a:close/>
                <a:moveTo>
                  <a:pt x="8515" y="4380"/>
                </a:moveTo>
                <a:cubicBezTo>
                  <a:pt x="8486" y="4380"/>
                  <a:pt x="8462" y="4427"/>
                  <a:pt x="8462" y="4484"/>
                </a:cubicBezTo>
                <a:lnTo>
                  <a:pt x="8462" y="4704"/>
                </a:lnTo>
                <a:cubicBezTo>
                  <a:pt x="8462" y="4762"/>
                  <a:pt x="8486" y="4809"/>
                  <a:pt x="8515" y="4809"/>
                </a:cubicBezTo>
                <a:cubicBezTo>
                  <a:pt x="8544" y="4809"/>
                  <a:pt x="8568" y="4762"/>
                  <a:pt x="8568" y="4704"/>
                </a:cubicBezTo>
                <a:lnTo>
                  <a:pt x="8568" y="4484"/>
                </a:lnTo>
                <a:cubicBezTo>
                  <a:pt x="8568" y="4427"/>
                  <a:pt x="8544" y="4380"/>
                  <a:pt x="8515" y="4380"/>
                </a:cubicBezTo>
                <a:close/>
                <a:moveTo>
                  <a:pt x="9365" y="4380"/>
                </a:moveTo>
                <a:cubicBezTo>
                  <a:pt x="9336" y="4380"/>
                  <a:pt x="9312" y="4427"/>
                  <a:pt x="9312" y="4484"/>
                </a:cubicBezTo>
                <a:lnTo>
                  <a:pt x="9312" y="4704"/>
                </a:lnTo>
                <a:cubicBezTo>
                  <a:pt x="9312" y="4762"/>
                  <a:pt x="9336" y="4809"/>
                  <a:pt x="9365" y="4809"/>
                </a:cubicBezTo>
                <a:cubicBezTo>
                  <a:pt x="9394" y="4809"/>
                  <a:pt x="9418" y="4762"/>
                  <a:pt x="9418" y="4704"/>
                </a:cubicBezTo>
                <a:lnTo>
                  <a:pt x="9418" y="4484"/>
                </a:lnTo>
                <a:cubicBezTo>
                  <a:pt x="9418" y="4427"/>
                  <a:pt x="9394" y="4380"/>
                  <a:pt x="9365" y="4380"/>
                </a:cubicBezTo>
                <a:close/>
                <a:moveTo>
                  <a:pt x="9679" y="4380"/>
                </a:moveTo>
                <a:cubicBezTo>
                  <a:pt x="9650" y="4380"/>
                  <a:pt x="9626" y="4427"/>
                  <a:pt x="9626" y="4484"/>
                </a:cubicBezTo>
                <a:lnTo>
                  <a:pt x="9626" y="4704"/>
                </a:lnTo>
                <a:cubicBezTo>
                  <a:pt x="9626" y="4762"/>
                  <a:pt x="9650" y="4809"/>
                  <a:pt x="9679" y="4809"/>
                </a:cubicBezTo>
                <a:cubicBezTo>
                  <a:pt x="9708" y="4809"/>
                  <a:pt x="9732" y="4762"/>
                  <a:pt x="9732" y="4704"/>
                </a:cubicBezTo>
                <a:lnTo>
                  <a:pt x="9732" y="4484"/>
                </a:lnTo>
                <a:cubicBezTo>
                  <a:pt x="9732" y="4427"/>
                  <a:pt x="9708" y="4380"/>
                  <a:pt x="9679" y="4380"/>
                </a:cubicBezTo>
                <a:close/>
                <a:moveTo>
                  <a:pt x="10529" y="4380"/>
                </a:moveTo>
                <a:cubicBezTo>
                  <a:pt x="10500" y="4380"/>
                  <a:pt x="10476" y="4427"/>
                  <a:pt x="10476" y="4484"/>
                </a:cubicBezTo>
                <a:lnTo>
                  <a:pt x="10476" y="4704"/>
                </a:lnTo>
                <a:cubicBezTo>
                  <a:pt x="10476" y="4762"/>
                  <a:pt x="10500" y="4809"/>
                  <a:pt x="10529" y="4809"/>
                </a:cubicBezTo>
                <a:cubicBezTo>
                  <a:pt x="10558" y="4809"/>
                  <a:pt x="10582" y="4762"/>
                  <a:pt x="10582" y="4704"/>
                </a:cubicBezTo>
                <a:lnTo>
                  <a:pt x="10582" y="4484"/>
                </a:lnTo>
                <a:cubicBezTo>
                  <a:pt x="10582" y="4427"/>
                  <a:pt x="10558" y="4380"/>
                  <a:pt x="10529" y="4380"/>
                </a:cubicBezTo>
                <a:close/>
                <a:moveTo>
                  <a:pt x="10844" y="4380"/>
                </a:moveTo>
                <a:cubicBezTo>
                  <a:pt x="10814" y="4380"/>
                  <a:pt x="10791" y="4427"/>
                  <a:pt x="10791" y="4484"/>
                </a:cubicBezTo>
                <a:lnTo>
                  <a:pt x="10791" y="4704"/>
                </a:lnTo>
                <a:cubicBezTo>
                  <a:pt x="10791" y="4762"/>
                  <a:pt x="10814" y="4809"/>
                  <a:pt x="10844" y="4809"/>
                </a:cubicBezTo>
                <a:cubicBezTo>
                  <a:pt x="10873" y="4809"/>
                  <a:pt x="10895" y="4762"/>
                  <a:pt x="10895" y="4704"/>
                </a:cubicBezTo>
                <a:lnTo>
                  <a:pt x="10895" y="4484"/>
                </a:lnTo>
                <a:cubicBezTo>
                  <a:pt x="10895" y="4427"/>
                  <a:pt x="10873" y="4380"/>
                  <a:pt x="10844" y="4380"/>
                </a:cubicBezTo>
                <a:close/>
                <a:moveTo>
                  <a:pt x="11692" y="4380"/>
                </a:moveTo>
                <a:cubicBezTo>
                  <a:pt x="11663" y="4380"/>
                  <a:pt x="11640" y="4427"/>
                  <a:pt x="11640" y="4484"/>
                </a:cubicBezTo>
                <a:lnTo>
                  <a:pt x="11640" y="4704"/>
                </a:lnTo>
                <a:cubicBezTo>
                  <a:pt x="11640" y="4762"/>
                  <a:pt x="11663" y="4809"/>
                  <a:pt x="11692" y="4809"/>
                </a:cubicBezTo>
                <a:cubicBezTo>
                  <a:pt x="11721" y="4809"/>
                  <a:pt x="11745" y="4762"/>
                  <a:pt x="11745" y="4704"/>
                </a:cubicBezTo>
                <a:lnTo>
                  <a:pt x="11745" y="4484"/>
                </a:lnTo>
                <a:cubicBezTo>
                  <a:pt x="11745" y="4427"/>
                  <a:pt x="11721" y="4380"/>
                  <a:pt x="11692" y="4380"/>
                </a:cubicBezTo>
                <a:close/>
                <a:moveTo>
                  <a:pt x="12007" y="4380"/>
                </a:moveTo>
                <a:cubicBezTo>
                  <a:pt x="11978" y="4380"/>
                  <a:pt x="11955" y="4427"/>
                  <a:pt x="11955" y="4484"/>
                </a:cubicBezTo>
                <a:lnTo>
                  <a:pt x="11955" y="4704"/>
                </a:lnTo>
                <a:cubicBezTo>
                  <a:pt x="11955" y="4762"/>
                  <a:pt x="11978" y="4809"/>
                  <a:pt x="12007" y="4809"/>
                </a:cubicBezTo>
                <a:cubicBezTo>
                  <a:pt x="12036" y="4809"/>
                  <a:pt x="12060" y="4762"/>
                  <a:pt x="12060" y="4704"/>
                </a:cubicBezTo>
                <a:lnTo>
                  <a:pt x="12060" y="4484"/>
                </a:lnTo>
                <a:cubicBezTo>
                  <a:pt x="12060" y="4427"/>
                  <a:pt x="12036" y="4380"/>
                  <a:pt x="12007" y="4380"/>
                </a:cubicBezTo>
                <a:close/>
                <a:moveTo>
                  <a:pt x="12856" y="4380"/>
                </a:moveTo>
                <a:cubicBezTo>
                  <a:pt x="12827" y="4380"/>
                  <a:pt x="12804" y="4427"/>
                  <a:pt x="12804" y="4484"/>
                </a:cubicBezTo>
                <a:lnTo>
                  <a:pt x="12804" y="4704"/>
                </a:lnTo>
                <a:cubicBezTo>
                  <a:pt x="12804" y="4762"/>
                  <a:pt x="12827" y="4809"/>
                  <a:pt x="12856" y="4809"/>
                </a:cubicBezTo>
                <a:cubicBezTo>
                  <a:pt x="12886" y="4809"/>
                  <a:pt x="12909" y="4762"/>
                  <a:pt x="12909" y="4704"/>
                </a:cubicBezTo>
                <a:lnTo>
                  <a:pt x="12909" y="4484"/>
                </a:lnTo>
                <a:cubicBezTo>
                  <a:pt x="12909" y="4427"/>
                  <a:pt x="12886" y="4380"/>
                  <a:pt x="12856" y="4380"/>
                </a:cubicBezTo>
                <a:close/>
                <a:moveTo>
                  <a:pt x="13171" y="4380"/>
                </a:moveTo>
                <a:cubicBezTo>
                  <a:pt x="13142" y="4380"/>
                  <a:pt x="13118" y="4427"/>
                  <a:pt x="13118" y="4484"/>
                </a:cubicBezTo>
                <a:lnTo>
                  <a:pt x="13118" y="4704"/>
                </a:lnTo>
                <a:cubicBezTo>
                  <a:pt x="13118" y="4762"/>
                  <a:pt x="13142" y="4809"/>
                  <a:pt x="13171" y="4809"/>
                </a:cubicBezTo>
                <a:cubicBezTo>
                  <a:pt x="13200" y="4809"/>
                  <a:pt x="13224" y="4762"/>
                  <a:pt x="13224" y="4704"/>
                </a:cubicBezTo>
                <a:lnTo>
                  <a:pt x="13224" y="4484"/>
                </a:lnTo>
                <a:cubicBezTo>
                  <a:pt x="13224" y="4427"/>
                  <a:pt x="13200" y="4380"/>
                  <a:pt x="13171" y="4380"/>
                </a:cubicBezTo>
                <a:close/>
                <a:moveTo>
                  <a:pt x="14021" y="4380"/>
                </a:moveTo>
                <a:cubicBezTo>
                  <a:pt x="13992" y="4380"/>
                  <a:pt x="13968" y="4427"/>
                  <a:pt x="13968" y="4484"/>
                </a:cubicBezTo>
                <a:lnTo>
                  <a:pt x="13968" y="4704"/>
                </a:lnTo>
                <a:cubicBezTo>
                  <a:pt x="13968" y="4762"/>
                  <a:pt x="13992" y="4809"/>
                  <a:pt x="14021" y="4809"/>
                </a:cubicBezTo>
                <a:cubicBezTo>
                  <a:pt x="14050" y="4809"/>
                  <a:pt x="14074" y="4762"/>
                  <a:pt x="14074" y="4704"/>
                </a:cubicBezTo>
                <a:lnTo>
                  <a:pt x="14074" y="4484"/>
                </a:lnTo>
                <a:cubicBezTo>
                  <a:pt x="14074" y="4427"/>
                  <a:pt x="14050" y="4380"/>
                  <a:pt x="14021" y="4380"/>
                </a:cubicBezTo>
                <a:close/>
                <a:moveTo>
                  <a:pt x="14335" y="4380"/>
                </a:moveTo>
                <a:cubicBezTo>
                  <a:pt x="14306" y="4380"/>
                  <a:pt x="14282" y="4427"/>
                  <a:pt x="14282" y="4484"/>
                </a:cubicBezTo>
                <a:lnTo>
                  <a:pt x="14282" y="4704"/>
                </a:lnTo>
                <a:cubicBezTo>
                  <a:pt x="14282" y="4762"/>
                  <a:pt x="14306" y="4809"/>
                  <a:pt x="14335" y="4809"/>
                </a:cubicBezTo>
                <a:cubicBezTo>
                  <a:pt x="14364" y="4809"/>
                  <a:pt x="14388" y="4762"/>
                  <a:pt x="14388" y="4704"/>
                </a:cubicBezTo>
                <a:lnTo>
                  <a:pt x="14388" y="4484"/>
                </a:lnTo>
                <a:cubicBezTo>
                  <a:pt x="14388" y="4427"/>
                  <a:pt x="14364" y="4380"/>
                  <a:pt x="14335" y="4380"/>
                </a:cubicBezTo>
                <a:close/>
                <a:moveTo>
                  <a:pt x="15185" y="4380"/>
                </a:moveTo>
                <a:cubicBezTo>
                  <a:pt x="15156" y="4380"/>
                  <a:pt x="15132" y="4427"/>
                  <a:pt x="15132" y="4484"/>
                </a:cubicBezTo>
                <a:lnTo>
                  <a:pt x="15132" y="4704"/>
                </a:lnTo>
                <a:cubicBezTo>
                  <a:pt x="15132" y="4762"/>
                  <a:pt x="15156" y="4809"/>
                  <a:pt x="15185" y="4809"/>
                </a:cubicBezTo>
                <a:cubicBezTo>
                  <a:pt x="15214" y="4809"/>
                  <a:pt x="15237" y="4762"/>
                  <a:pt x="15237" y="4704"/>
                </a:cubicBezTo>
                <a:lnTo>
                  <a:pt x="15237" y="4484"/>
                </a:lnTo>
                <a:cubicBezTo>
                  <a:pt x="15237" y="4427"/>
                  <a:pt x="15214" y="4380"/>
                  <a:pt x="15185" y="4380"/>
                </a:cubicBezTo>
                <a:close/>
                <a:moveTo>
                  <a:pt x="15500" y="4380"/>
                </a:moveTo>
                <a:cubicBezTo>
                  <a:pt x="15470" y="4380"/>
                  <a:pt x="15447" y="4427"/>
                  <a:pt x="15447" y="4484"/>
                </a:cubicBezTo>
                <a:lnTo>
                  <a:pt x="15447" y="4704"/>
                </a:lnTo>
                <a:cubicBezTo>
                  <a:pt x="15447" y="4762"/>
                  <a:pt x="15470" y="4809"/>
                  <a:pt x="15500" y="4809"/>
                </a:cubicBezTo>
                <a:cubicBezTo>
                  <a:pt x="15529" y="4809"/>
                  <a:pt x="15551" y="4762"/>
                  <a:pt x="15551" y="4704"/>
                </a:cubicBezTo>
                <a:lnTo>
                  <a:pt x="15551" y="4484"/>
                </a:lnTo>
                <a:cubicBezTo>
                  <a:pt x="15551" y="4427"/>
                  <a:pt x="15529" y="4380"/>
                  <a:pt x="15500" y="4380"/>
                </a:cubicBezTo>
                <a:close/>
                <a:moveTo>
                  <a:pt x="16349" y="4380"/>
                </a:moveTo>
                <a:cubicBezTo>
                  <a:pt x="16320" y="4380"/>
                  <a:pt x="16296" y="4427"/>
                  <a:pt x="16296" y="4484"/>
                </a:cubicBezTo>
                <a:lnTo>
                  <a:pt x="16296" y="4704"/>
                </a:lnTo>
                <a:cubicBezTo>
                  <a:pt x="16296" y="4762"/>
                  <a:pt x="16320" y="4809"/>
                  <a:pt x="16349" y="4809"/>
                </a:cubicBezTo>
                <a:cubicBezTo>
                  <a:pt x="16378" y="4809"/>
                  <a:pt x="16401" y="4762"/>
                  <a:pt x="16401" y="4704"/>
                </a:cubicBezTo>
                <a:lnTo>
                  <a:pt x="16401" y="4484"/>
                </a:lnTo>
                <a:cubicBezTo>
                  <a:pt x="16401" y="4427"/>
                  <a:pt x="16378" y="4380"/>
                  <a:pt x="16349" y="4380"/>
                </a:cubicBezTo>
                <a:close/>
                <a:moveTo>
                  <a:pt x="16663" y="4380"/>
                </a:moveTo>
                <a:cubicBezTo>
                  <a:pt x="16634" y="4380"/>
                  <a:pt x="16611" y="4427"/>
                  <a:pt x="16611" y="4484"/>
                </a:cubicBezTo>
                <a:lnTo>
                  <a:pt x="16611" y="4704"/>
                </a:lnTo>
                <a:cubicBezTo>
                  <a:pt x="16611" y="4762"/>
                  <a:pt x="16634" y="4809"/>
                  <a:pt x="16663" y="4809"/>
                </a:cubicBezTo>
                <a:cubicBezTo>
                  <a:pt x="16692" y="4809"/>
                  <a:pt x="16716" y="4762"/>
                  <a:pt x="16716" y="4704"/>
                </a:cubicBezTo>
                <a:lnTo>
                  <a:pt x="16716" y="4484"/>
                </a:lnTo>
                <a:cubicBezTo>
                  <a:pt x="16716" y="4427"/>
                  <a:pt x="16692" y="4380"/>
                  <a:pt x="16663" y="4380"/>
                </a:cubicBezTo>
                <a:close/>
                <a:moveTo>
                  <a:pt x="17512" y="4380"/>
                </a:moveTo>
                <a:cubicBezTo>
                  <a:pt x="17483" y="4380"/>
                  <a:pt x="17459" y="4427"/>
                  <a:pt x="17459" y="4484"/>
                </a:cubicBezTo>
                <a:lnTo>
                  <a:pt x="17459" y="4704"/>
                </a:lnTo>
                <a:cubicBezTo>
                  <a:pt x="17459" y="4762"/>
                  <a:pt x="17483" y="4809"/>
                  <a:pt x="17512" y="4809"/>
                </a:cubicBezTo>
                <a:cubicBezTo>
                  <a:pt x="17541" y="4809"/>
                  <a:pt x="17565" y="4762"/>
                  <a:pt x="17565" y="4704"/>
                </a:cubicBezTo>
                <a:lnTo>
                  <a:pt x="17565" y="4484"/>
                </a:lnTo>
                <a:cubicBezTo>
                  <a:pt x="17565" y="4427"/>
                  <a:pt x="17541" y="4380"/>
                  <a:pt x="17512" y="4380"/>
                </a:cubicBezTo>
                <a:close/>
                <a:moveTo>
                  <a:pt x="17827" y="4380"/>
                </a:moveTo>
                <a:cubicBezTo>
                  <a:pt x="17798" y="4380"/>
                  <a:pt x="17774" y="4427"/>
                  <a:pt x="17774" y="4484"/>
                </a:cubicBezTo>
                <a:lnTo>
                  <a:pt x="17774" y="4704"/>
                </a:lnTo>
                <a:cubicBezTo>
                  <a:pt x="17774" y="4762"/>
                  <a:pt x="17798" y="4809"/>
                  <a:pt x="17827" y="4809"/>
                </a:cubicBezTo>
                <a:cubicBezTo>
                  <a:pt x="17856" y="4809"/>
                  <a:pt x="17880" y="4762"/>
                  <a:pt x="17880" y="4704"/>
                </a:cubicBezTo>
                <a:lnTo>
                  <a:pt x="17880" y="4484"/>
                </a:lnTo>
                <a:cubicBezTo>
                  <a:pt x="17880" y="4427"/>
                  <a:pt x="17856" y="4380"/>
                  <a:pt x="17827" y="4380"/>
                </a:cubicBezTo>
                <a:close/>
                <a:moveTo>
                  <a:pt x="18677" y="4380"/>
                </a:moveTo>
                <a:cubicBezTo>
                  <a:pt x="18648" y="4380"/>
                  <a:pt x="18624" y="4427"/>
                  <a:pt x="18624" y="4484"/>
                </a:cubicBezTo>
                <a:lnTo>
                  <a:pt x="18624" y="4704"/>
                </a:lnTo>
                <a:cubicBezTo>
                  <a:pt x="18624" y="4762"/>
                  <a:pt x="18648" y="4809"/>
                  <a:pt x="18677" y="4809"/>
                </a:cubicBezTo>
                <a:cubicBezTo>
                  <a:pt x="18706" y="4809"/>
                  <a:pt x="18730" y="4762"/>
                  <a:pt x="18730" y="4704"/>
                </a:cubicBezTo>
                <a:lnTo>
                  <a:pt x="18730" y="4484"/>
                </a:lnTo>
                <a:cubicBezTo>
                  <a:pt x="18730" y="4427"/>
                  <a:pt x="18706" y="4380"/>
                  <a:pt x="18677" y="4380"/>
                </a:cubicBezTo>
                <a:close/>
                <a:moveTo>
                  <a:pt x="18991" y="4380"/>
                </a:moveTo>
                <a:cubicBezTo>
                  <a:pt x="18962" y="4380"/>
                  <a:pt x="18938" y="4427"/>
                  <a:pt x="18938" y="4484"/>
                </a:cubicBezTo>
                <a:lnTo>
                  <a:pt x="18938" y="4704"/>
                </a:lnTo>
                <a:cubicBezTo>
                  <a:pt x="18938" y="4762"/>
                  <a:pt x="18962" y="4809"/>
                  <a:pt x="18991" y="4809"/>
                </a:cubicBezTo>
                <a:cubicBezTo>
                  <a:pt x="19020" y="4809"/>
                  <a:pt x="19044" y="4762"/>
                  <a:pt x="19044" y="4704"/>
                </a:cubicBezTo>
                <a:lnTo>
                  <a:pt x="19044" y="4484"/>
                </a:lnTo>
                <a:cubicBezTo>
                  <a:pt x="19044" y="4427"/>
                  <a:pt x="19020" y="4380"/>
                  <a:pt x="18991" y="4380"/>
                </a:cubicBezTo>
                <a:close/>
                <a:moveTo>
                  <a:pt x="19841" y="4380"/>
                </a:moveTo>
                <a:cubicBezTo>
                  <a:pt x="19812" y="4380"/>
                  <a:pt x="19788" y="4427"/>
                  <a:pt x="19788" y="4484"/>
                </a:cubicBezTo>
                <a:lnTo>
                  <a:pt x="19788" y="4704"/>
                </a:lnTo>
                <a:cubicBezTo>
                  <a:pt x="19788" y="4762"/>
                  <a:pt x="19812" y="4809"/>
                  <a:pt x="19841" y="4809"/>
                </a:cubicBezTo>
                <a:cubicBezTo>
                  <a:pt x="19870" y="4809"/>
                  <a:pt x="19894" y="4762"/>
                  <a:pt x="19894" y="4704"/>
                </a:cubicBezTo>
                <a:lnTo>
                  <a:pt x="19894" y="4484"/>
                </a:lnTo>
                <a:cubicBezTo>
                  <a:pt x="19894" y="4427"/>
                  <a:pt x="19870" y="4380"/>
                  <a:pt x="19841" y="4380"/>
                </a:cubicBezTo>
                <a:close/>
                <a:moveTo>
                  <a:pt x="20155" y="4380"/>
                </a:moveTo>
                <a:cubicBezTo>
                  <a:pt x="20126" y="4380"/>
                  <a:pt x="20102" y="4427"/>
                  <a:pt x="20102" y="4484"/>
                </a:cubicBezTo>
                <a:lnTo>
                  <a:pt x="20102" y="4704"/>
                </a:lnTo>
                <a:cubicBezTo>
                  <a:pt x="20102" y="4762"/>
                  <a:pt x="20126" y="4809"/>
                  <a:pt x="20155" y="4809"/>
                </a:cubicBezTo>
                <a:cubicBezTo>
                  <a:pt x="20184" y="4809"/>
                  <a:pt x="20207" y="4762"/>
                  <a:pt x="20207" y="4704"/>
                </a:cubicBezTo>
                <a:lnTo>
                  <a:pt x="20207" y="4484"/>
                </a:lnTo>
                <a:cubicBezTo>
                  <a:pt x="20207" y="4427"/>
                  <a:pt x="20184" y="4380"/>
                  <a:pt x="20155" y="4380"/>
                </a:cubicBezTo>
                <a:close/>
                <a:moveTo>
                  <a:pt x="21004" y="4380"/>
                </a:moveTo>
                <a:cubicBezTo>
                  <a:pt x="20975" y="4380"/>
                  <a:pt x="20952" y="4427"/>
                  <a:pt x="20952" y="4484"/>
                </a:cubicBezTo>
                <a:lnTo>
                  <a:pt x="20952" y="4704"/>
                </a:lnTo>
                <a:cubicBezTo>
                  <a:pt x="20952" y="4762"/>
                  <a:pt x="20975" y="4809"/>
                  <a:pt x="21004" y="4809"/>
                </a:cubicBezTo>
                <a:cubicBezTo>
                  <a:pt x="21033" y="4809"/>
                  <a:pt x="21057" y="4762"/>
                  <a:pt x="21057" y="4704"/>
                </a:cubicBezTo>
                <a:lnTo>
                  <a:pt x="21057" y="4484"/>
                </a:lnTo>
                <a:cubicBezTo>
                  <a:pt x="21057" y="4427"/>
                  <a:pt x="21033" y="4380"/>
                  <a:pt x="21004" y="4380"/>
                </a:cubicBezTo>
                <a:close/>
                <a:moveTo>
                  <a:pt x="21319" y="4380"/>
                </a:moveTo>
                <a:cubicBezTo>
                  <a:pt x="21289" y="4380"/>
                  <a:pt x="21267" y="4427"/>
                  <a:pt x="21267" y="4484"/>
                </a:cubicBezTo>
                <a:lnTo>
                  <a:pt x="21267" y="4704"/>
                </a:lnTo>
                <a:cubicBezTo>
                  <a:pt x="21267" y="4762"/>
                  <a:pt x="21289" y="4809"/>
                  <a:pt x="21319" y="4809"/>
                </a:cubicBezTo>
                <a:cubicBezTo>
                  <a:pt x="21348" y="4809"/>
                  <a:pt x="21372" y="4762"/>
                  <a:pt x="21372" y="4704"/>
                </a:cubicBezTo>
                <a:lnTo>
                  <a:pt x="21372" y="4484"/>
                </a:lnTo>
                <a:cubicBezTo>
                  <a:pt x="21372" y="4427"/>
                  <a:pt x="21348" y="4380"/>
                  <a:pt x="21319" y="4380"/>
                </a:cubicBezTo>
                <a:close/>
                <a:moveTo>
                  <a:pt x="281" y="5110"/>
                </a:moveTo>
                <a:cubicBezTo>
                  <a:pt x="252" y="5110"/>
                  <a:pt x="228" y="5157"/>
                  <a:pt x="228" y="5214"/>
                </a:cubicBezTo>
                <a:lnTo>
                  <a:pt x="228" y="5434"/>
                </a:lnTo>
                <a:cubicBezTo>
                  <a:pt x="228" y="5492"/>
                  <a:pt x="252" y="5539"/>
                  <a:pt x="281" y="5539"/>
                </a:cubicBezTo>
                <a:cubicBezTo>
                  <a:pt x="311" y="5539"/>
                  <a:pt x="334" y="5492"/>
                  <a:pt x="334" y="5434"/>
                </a:cubicBezTo>
                <a:lnTo>
                  <a:pt x="334" y="5214"/>
                </a:lnTo>
                <a:cubicBezTo>
                  <a:pt x="334" y="5157"/>
                  <a:pt x="311" y="5110"/>
                  <a:pt x="281" y="5110"/>
                </a:cubicBezTo>
                <a:close/>
                <a:moveTo>
                  <a:pt x="596" y="5110"/>
                </a:moveTo>
                <a:cubicBezTo>
                  <a:pt x="567" y="5110"/>
                  <a:pt x="543" y="5157"/>
                  <a:pt x="543" y="5214"/>
                </a:cubicBezTo>
                <a:lnTo>
                  <a:pt x="543" y="5434"/>
                </a:lnTo>
                <a:cubicBezTo>
                  <a:pt x="543" y="5492"/>
                  <a:pt x="567" y="5539"/>
                  <a:pt x="596" y="5539"/>
                </a:cubicBezTo>
                <a:cubicBezTo>
                  <a:pt x="625" y="5539"/>
                  <a:pt x="649" y="5492"/>
                  <a:pt x="649" y="5434"/>
                </a:cubicBezTo>
                <a:lnTo>
                  <a:pt x="649" y="5214"/>
                </a:lnTo>
                <a:cubicBezTo>
                  <a:pt x="649" y="5157"/>
                  <a:pt x="625" y="5110"/>
                  <a:pt x="596" y="5110"/>
                </a:cubicBezTo>
                <a:close/>
                <a:moveTo>
                  <a:pt x="1446" y="5110"/>
                </a:moveTo>
                <a:cubicBezTo>
                  <a:pt x="1417" y="5110"/>
                  <a:pt x="1393" y="5157"/>
                  <a:pt x="1393" y="5214"/>
                </a:cubicBezTo>
                <a:lnTo>
                  <a:pt x="1393" y="5434"/>
                </a:lnTo>
                <a:cubicBezTo>
                  <a:pt x="1393" y="5492"/>
                  <a:pt x="1417" y="5539"/>
                  <a:pt x="1446" y="5539"/>
                </a:cubicBezTo>
                <a:cubicBezTo>
                  <a:pt x="1475" y="5539"/>
                  <a:pt x="1499" y="5492"/>
                  <a:pt x="1499" y="5434"/>
                </a:cubicBezTo>
                <a:lnTo>
                  <a:pt x="1499" y="5214"/>
                </a:lnTo>
                <a:cubicBezTo>
                  <a:pt x="1499" y="5157"/>
                  <a:pt x="1475" y="5110"/>
                  <a:pt x="1446" y="5110"/>
                </a:cubicBezTo>
                <a:close/>
                <a:moveTo>
                  <a:pt x="1760" y="5110"/>
                </a:moveTo>
                <a:cubicBezTo>
                  <a:pt x="1731" y="5110"/>
                  <a:pt x="1707" y="5157"/>
                  <a:pt x="1707" y="5214"/>
                </a:cubicBezTo>
                <a:lnTo>
                  <a:pt x="1707" y="5434"/>
                </a:lnTo>
                <a:cubicBezTo>
                  <a:pt x="1707" y="5492"/>
                  <a:pt x="1731" y="5539"/>
                  <a:pt x="1760" y="5539"/>
                </a:cubicBezTo>
                <a:cubicBezTo>
                  <a:pt x="1789" y="5539"/>
                  <a:pt x="1813" y="5492"/>
                  <a:pt x="1813" y="5434"/>
                </a:cubicBezTo>
                <a:lnTo>
                  <a:pt x="1813" y="5214"/>
                </a:lnTo>
                <a:cubicBezTo>
                  <a:pt x="1813" y="5157"/>
                  <a:pt x="1789" y="5110"/>
                  <a:pt x="1760" y="5110"/>
                </a:cubicBezTo>
                <a:close/>
                <a:moveTo>
                  <a:pt x="2610" y="5110"/>
                </a:moveTo>
                <a:cubicBezTo>
                  <a:pt x="2581" y="5110"/>
                  <a:pt x="2557" y="5157"/>
                  <a:pt x="2557" y="5214"/>
                </a:cubicBezTo>
                <a:lnTo>
                  <a:pt x="2557" y="5434"/>
                </a:lnTo>
                <a:cubicBezTo>
                  <a:pt x="2557" y="5492"/>
                  <a:pt x="2581" y="5539"/>
                  <a:pt x="2610" y="5539"/>
                </a:cubicBezTo>
                <a:cubicBezTo>
                  <a:pt x="2639" y="5539"/>
                  <a:pt x="2662" y="5492"/>
                  <a:pt x="2662" y="5434"/>
                </a:cubicBezTo>
                <a:lnTo>
                  <a:pt x="2662" y="5214"/>
                </a:lnTo>
                <a:cubicBezTo>
                  <a:pt x="2662" y="5157"/>
                  <a:pt x="2639" y="5110"/>
                  <a:pt x="2610" y="5110"/>
                </a:cubicBezTo>
                <a:close/>
                <a:moveTo>
                  <a:pt x="2924" y="5110"/>
                </a:moveTo>
                <a:cubicBezTo>
                  <a:pt x="2895" y="5110"/>
                  <a:pt x="2871" y="5157"/>
                  <a:pt x="2871" y="5214"/>
                </a:cubicBezTo>
                <a:lnTo>
                  <a:pt x="2871" y="5434"/>
                </a:lnTo>
                <a:cubicBezTo>
                  <a:pt x="2871" y="5492"/>
                  <a:pt x="2895" y="5539"/>
                  <a:pt x="2924" y="5539"/>
                </a:cubicBezTo>
                <a:cubicBezTo>
                  <a:pt x="2954" y="5539"/>
                  <a:pt x="2976" y="5492"/>
                  <a:pt x="2976" y="5434"/>
                </a:cubicBezTo>
                <a:lnTo>
                  <a:pt x="2976" y="5214"/>
                </a:lnTo>
                <a:cubicBezTo>
                  <a:pt x="2976" y="5157"/>
                  <a:pt x="2954" y="5110"/>
                  <a:pt x="2924" y="5110"/>
                </a:cubicBezTo>
                <a:close/>
                <a:moveTo>
                  <a:pt x="3773" y="5110"/>
                </a:moveTo>
                <a:cubicBezTo>
                  <a:pt x="3744" y="5110"/>
                  <a:pt x="3721" y="5157"/>
                  <a:pt x="3721" y="5214"/>
                </a:cubicBezTo>
                <a:lnTo>
                  <a:pt x="3721" y="5434"/>
                </a:lnTo>
                <a:cubicBezTo>
                  <a:pt x="3721" y="5492"/>
                  <a:pt x="3744" y="5539"/>
                  <a:pt x="3773" y="5539"/>
                </a:cubicBezTo>
                <a:cubicBezTo>
                  <a:pt x="3802" y="5539"/>
                  <a:pt x="3826" y="5492"/>
                  <a:pt x="3826" y="5434"/>
                </a:cubicBezTo>
                <a:lnTo>
                  <a:pt x="3826" y="5214"/>
                </a:lnTo>
                <a:cubicBezTo>
                  <a:pt x="3826" y="5157"/>
                  <a:pt x="3802" y="5110"/>
                  <a:pt x="3773" y="5110"/>
                </a:cubicBezTo>
                <a:close/>
                <a:moveTo>
                  <a:pt x="4088" y="5110"/>
                </a:moveTo>
                <a:cubicBezTo>
                  <a:pt x="4058" y="5110"/>
                  <a:pt x="4035" y="5157"/>
                  <a:pt x="4035" y="5214"/>
                </a:cubicBezTo>
                <a:lnTo>
                  <a:pt x="4035" y="5434"/>
                </a:lnTo>
                <a:cubicBezTo>
                  <a:pt x="4035" y="5492"/>
                  <a:pt x="4058" y="5539"/>
                  <a:pt x="4088" y="5539"/>
                </a:cubicBezTo>
                <a:cubicBezTo>
                  <a:pt x="4117" y="5539"/>
                  <a:pt x="4141" y="5492"/>
                  <a:pt x="4141" y="5434"/>
                </a:cubicBezTo>
                <a:lnTo>
                  <a:pt x="4141" y="5214"/>
                </a:lnTo>
                <a:cubicBezTo>
                  <a:pt x="4141" y="5157"/>
                  <a:pt x="4117" y="5110"/>
                  <a:pt x="4088" y="5110"/>
                </a:cubicBezTo>
                <a:close/>
                <a:moveTo>
                  <a:pt x="4937" y="5110"/>
                </a:moveTo>
                <a:cubicBezTo>
                  <a:pt x="4908" y="5110"/>
                  <a:pt x="4884" y="5157"/>
                  <a:pt x="4884" y="5214"/>
                </a:cubicBezTo>
                <a:lnTo>
                  <a:pt x="4884" y="5434"/>
                </a:lnTo>
                <a:cubicBezTo>
                  <a:pt x="4884" y="5492"/>
                  <a:pt x="4908" y="5539"/>
                  <a:pt x="4937" y="5539"/>
                </a:cubicBezTo>
                <a:cubicBezTo>
                  <a:pt x="4966" y="5539"/>
                  <a:pt x="4990" y="5492"/>
                  <a:pt x="4990" y="5434"/>
                </a:cubicBezTo>
                <a:lnTo>
                  <a:pt x="4990" y="5214"/>
                </a:lnTo>
                <a:cubicBezTo>
                  <a:pt x="4990" y="5157"/>
                  <a:pt x="4966" y="5110"/>
                  <a:pt x="4937" y="5110"/>
                </a:cubicBezTo>
                <a:close/>
                <a:moveTo>
                  <a:pt x="5252" y="5110"/>
                </a:moveTo>
                <a:cubicBezTo>
                  <a:pt x="5223" y="5110"/>
                  <a:pt x="5199" y="5157"/>
                  <a:pt x="5199" y="5214"/>
                </a:cubicBezTo>
                <a:lnTo>
                  <a:pt x="5199" y="5434"/>
                </a:lnTo>
                <a:cubicBezTo>
                  <a:pt x="5199" y="5492"/>
                  <a:pt x="5223" y="5539"/>
                  <a:pt x="5252" y="5539"/>
                </a:cubicBezTo>
                <a:cubicBezTo>
                  <a:pt x="5281" y="5539"/>
                  <a:pt x="5305" y="5492"/>
                  <a:pt x="5305" y="5434"/>
                </a:cubicBezTo>
                <a:lnTo>
                  <a:pt x="5305" y="5214"/>
                </a:lnTo>
                <a:cubicBezTo>
                  <a:pt x="5305" y="5157"/>
                  <a:pt x="5281" y="5110"/>
                  <a:pt x="5252" y="5110"/>
                </a:cubicBezTo>
                <a:close/>
                <a:moveTo>
                  <a:pt x="6102" y="5110"/>
                </a:moveTo>
                <a:cubicBezTo>
                  <a:pt x="6072" y="5110"/>
                  <a:pt x="6049" y="5157"/>
                  <a:pt x="6049" y="5214"/>
                </a:cubicBezTo>
                <a:lnTo>
                  <a:pt x="6049" y="5434"/>
                </a:lnTo>
                <a:cubicBezTo>
                  <a:pt x="6049" y="5492"/>
                  <a:pt x="6072" y="5539"/>
                  <a:pt x="6102" y="5539"/>
                </a:cubicBezTo>
                <a:cubicBezTo>
                  <a:pt x="6131" y="5539"/>
                  <a:pt x="6155" y="5492"/>
                  <a:pt x="6155" y="5434"/>
                </a:cubicBezTo>
                <a:lnTo>
                  <a:pt x="6155" y="5214"/>
                </a:lnTo>
                <a:cubicBezTo>
                  <a:pt x="6155" y="5157"/>
                  <a:pt x="6131" y="5110"/>
                  <a:pt x="6102" y="5110"/>
                </a:cubicBezTo>
                <a:close/>
                <a:moveTo>
                  <a:pt x="6416" y="5110"/>
                </a:moveTo>
                <a:cubicBezTo>
                  <a:pt x="6387" y="5110"/>
                  <a:pt x="6363" y="5157"/>
                  <a:pt x="6363" y="5214"/>
                </a:cubicBezTo>
                <a:lnTo>
                  <a:pt x="6363" y="5434"/>
                </a:lnTo>
                <a:cubicBezTo>
                  <a:pt x="6363" y="5492"/>
                  <a:pt x="6387" y="5539"/>
                  <a:pt x="6416" y="5539"/>
                </a:cubicBezTo>
                <a:cubicBezTo>
                  <a:pt x="6445" y="5539"/>
                  <a:pt x="6469" y="5492"/>
                  <a:pt x="6469" y="5434"/>
                </a:cubicBezTo>
                <a:lnTo>
                  <a:pt x="6469" y="5214"/>
                </a:lnTo>
                <a:cubicBezTo>
                  <a:pt x="6469" y="5157"/>
                  <a:pt x="6445" y="5110"/>
                  <a:pt x="6416" y="5110"/>
                </a:cubicBezTo>
                <a:close/>
                <a:moveTo>
                  <a:pt x="7266" y="5110"/>
                </a:moveTo>
                <a:cubicBezTo>
                  <a:pt x="7237" y="5110"/>
                  <a:pt x="7213" y="5157"/>
                  <a:pt x="7213" y="5214"/>
                </a:cubicBezTo>
                <a:lnTo>
                  <a:pt x="7213" y="5434"/>
                </a:lnTo>
                <a:cubicBezTo>
                  <a:pt x="7213" y="5492"/>
                  <a:pt x="7237" y="5539"/>
                  <a:pt x="7266" y="5539"/>
                </a:cubicBezTo>
                <a:cubicBezTo>
                  <a:pt x="7295" y="5539"/>
                  <a:pt x="7318" y="5492"/>
                  <a:pt x="7318" y="5434"/>
                </a:cubicBezTo>
                <a:lnTo>
                  <a:pt x="7318" y="5214"/>
                </a:lnTo>
                <a:cubicBezTo>
                  <a:pt x="7318" y="5157"/>
                  <a:pt x="7295" y="5110"/>
                  <a:pt x="7266" y="5110"/>
                </a:cubicBezTo>
                <a:close/>
                <a:moveTo>
                  <a:pt x="7580" y="5110"/>
                </a:moveTo>
                <a:cubicBezTo>
                  <a:pt x="7551" y="5110"/>
                  <a:pt x="7527" y="5157"/>
                  <a:pt x="7527" y="5214"/>
                </a:cubicBezTo>
                <a:lnTo>
                  <a:pt x="7527" y="5434"/>
                </a:lnTo>
                <a:cubicBezTo>
                  <a:pt x="7527" y="5492"/>
                  <a:pt x="7551" y="5539"/>
                  <a:pt x="7580" y="5539"/>
                </a:cubicBezTo>
                <a:cubicBezTo>
                  <a:pt x="7609" y="5539"/>
                  <a:pt x="7632" y="5492"/>
                  <a:pt x="7632" y="5434"/>
                </a:cubicBezTo>
                <a:lnTo>
                  <a:pt x="7632" y="5214"/>
                </a:lnTo>
                <a:cubicBezTo>
                  <a:pt x="7632" y="5157"/>
                  <a:pt x="7609" y="5110"/>
                  <a:pt x="7580" y="5110"/>
                </a:cubicBezTo>
                <a:close/>
                <a:moveTo>
                  <a:pt x="8429" y="5110"/>
                </a:moveTo>
                <a:cubicBezTo>
                  <a:pt x="8400" y="5110"/>
                  <a:pt x="8377" y="5157"/>
                  <a:pt x="8377" y="5214"/>
                </a:cubicBezTo>
                <a:lnTo>
                  <a:pt x="8377" y="5434"/>
                </a:lnTo>
                <a:cubicBezTo>
                  <a:pt x="8377" y="5492"/>
                  <a:pt x="8400" y="5539"/>
                  <a:pt x="8429" y="5539"/>
                </a:cubicBezTo>
                <a:cubicBezTo>
                  <a:pt x="8458" y="5539"/>
                  <a:pt x="8482" y="5492"/>
                  <a:pt x="8482" y="5434"/>
                </a:cubicBezTo>
                <a:lnTo>
                  <a:pt x="8482" y="5214"/>
                </a:lnTo>
                <a:cubicBezTo>
                  <a:pt x="8482" y="5157"/>
                  <a:pt x="8458" y="5110"/>
                  <a:pt x="8429" y="5110"/>
                </a:cubicBezTo>
                <a:close/>
                <a:moveTo>
                  <a:pt x="8744" y="5110"/>
                </a:moveTo>
                <a:cubicBezTo>
                  <a:pt x="8714" y="5110"/>
                  <a:pt x="8691" y="5157"/>
                  <a:pt x="8691" y="5214"/>
                </a:cubicBezTo>
                <a:lnTo>
                  <a:pt x="8691" y="5434"/>
                </a:lnTo>
                <a:cubicBezTo>
                  <a:pt x="8691" y="5492"/>
                  <a:pt x="8714" y="5539"/>
                  <a:pt x="8744" y="5539"/>
                </a:cubicBezTo>
                <a:cubicBezTo>
                  <a:pt x="8773" y="5539"/>
                  <a:pt x="8796" y="5492"/>
                  <a:pt x="8796" y="5434"/>
                </a:cubicBezTo>
                <a:lnTo>
                  <a:pt x="8796" y="5214"/>
                </a:lnTo>
                <a:cubicBezTo>
                  <a:pt x="8796" y="5157"/>
                  <a:pt x="8773" y="5110"/>
                  <a:pt x="8744" y="5110"/>
                </a:cubicBezTo>
                <a:close/>
                <a:moveTo>
                  <a:pt x="9593" y="5110"/>
                </a:moveTo>
                <a:cubicBezTo>
                  <a:pt x="9564" y="5110"/>
                  <a:pt x="9540" y="5157"/>
                  <a:pt x="9540" y="5214"/>
                </a:cubicBezTo>
                <a:lnTo>
                  <a:pt x="9540" y="5434"/>
                </a:lnTo>
                <a:cubicBezTo>
                  <a:pt x="9540" y="5492"/>
                  <a:pt x="9564" y="5539"/>
                  <a:pt x="9593" y="5539"/>
                </a:cubicBezTo>
                <a:cubicBezTo>
                  <a:pt x="9622" y="5539"/>
                  <a:pt x="9646" y="5492"/>
                  <a:pt x="9646" y="5434"/>
                </a:cubicBezTo>
                <a:lnTo>
                  <a:pt x="9646" y="5214"/>
                </a:lnTo>
                <a:cubicBezTo>
                  <a:pt x="9646" y="5157"/>
                  <a:pt x="9622" y="5110"/>
                  <a:pt x="9593" y="5110"/>
                </a:cubicBezTo>
                <a:close/>
                <a:moveTo>
                  <a:pt x="9908" y="5110"/>
                </a:moveTo>
                <a:cubicBezTo>
                  <a:pt x="9879" y="5110"/>
                  <a:pt x="9855" y="5157"/>
                  <a:pt x="9855" y="5214"/>
                </a:cubicBezTo>
                <a:lnTo>
                  <a:pt x="9855" y="5434"/>
                </a:lnTo>
                <a:cubicBezTo>
                  <a:pt x="9855" y="5492"/>
                  <a:pt x="9879" y="5539"/>
                  <a:pt x="9908" y="5539"/>
                </a:cubicBezTo>
                <a:cubicBezTo>
                  <a:pt x="9937" y="5539"/>
                  <a:pt x="9961" y="5492"/>
                  <a:pt x="9961" y="5434"/>
                </a:cubicBezTo>
                <a:lnTo>
                  <a:pt x="9961" y="5214"/>
                </a:lnTo>
                <a:cubicBezTo>
                  <a:pt x="9961" y="5157"/>
                  <a:pt x="9937" y="5110"/>
                  <a:pt x="9908" y="5110"/>
                </a:cubicBezTo>
                <a:close/>
                <a:moveTo>
                  <a:pt x="10758" y="5110"/>
                </a:moveTo>
                <a:cubicBezTo>
                  <a:pt x="10728" y="5110"/>
                  <a:pt x="10705" y="5157"/>
                  <a:pt x="10705" y="5214"/>
                </a:cubicBezTo>
                <a:lnTo>
                  <a:pt x="10705" y="5434"/>
                </a:lnTo>
                <a:cubicBezTo>
                  <a:pt x="10705" y="5492"/>
                  <a:pt x="10728" y="5539"/>
                  <a:pt x="10758" y="5539"/>
                </a:cubicBezTo>
                <a:cubicBezTo>
                  <a:pt x="10787" y="5539"/>
                  <a:pt x="10810" y="5492"/>
                  <a:pt x="10810" y="5434"/>
                </a:cubicBezTo>
                <a:lnTo>
                  <a:pt x="10810" y="5214"/>
                </a:lnTo>
                <a:cubicBezTo>
                  <a:pt x="10810" y="5157"/>
                  <a:pt x="10787" y="5110"/>
                  <a:pt x="10758" y="5110"/>
                </a:cubicBezTo>
                <a:close/>
                <a:moveTo>
                  <a:pt x="11072" y="5110"/>
                </a:moveTo>
                <a:cubicBezTo>
                  <a:pt x="11043" y="5110"/>
                  <a:pt x="11019" y="5157"/>
                  <a:pt x="11019" y="5214"/>
                </a:cubicBezTo>
                <a:lnTo>
                  <a:pt x="11019" y="5434"/>
                </a:lnTo>
                <a:cubicBezTo>
                  <a:pt x="11019" y="5492"/>
                  <a:pt x="11043" y="5539"/>
                  <a:pt x="11072" y="5539"/>
                </a:cubicBezTo>
                <a:cubicBezTo>
                  <a:pt x="11101" y="5539"/>
                  <a:pt x="11125" y="5492"/>
                  <a:pt x="11125" y="5434"/>
                </a:cubicBezTo>
                <a:lnTo>
                  <a:pt x="11125" y="5214"/>
                </a:lnTo>
                <a:cubicBezTo>
                  <a:pt x="11125" y="5157"/>
                  <a:pt x="11101" y="5110"/>
                  <a:pt x="11072" y="5110"/>
                </a:cubicBezTo>
                <a:close/>
                <a:moveTo>
                  <a:pt x="11922" y="5110"/>
                </a:moveTo>
                <a:cubicBezTo>
                  <a:pt x="11893" y="5110"/>
                  <a:pt x="11869" y="5157"/>
                  <a:pt x="11869" y="5214"/>
                </a:cubicBezTo>
                <a:lnTo>
                  <a:pt x="11869" y="5434"/>
                </a:lnTo>
                <a:cubicBezTo>
                  <a:pt x="11869" y="5492"/>
                  <a:pt x="11893" y="5539"/>
                  <a:pt x="11922" y="5539"/>
                </a:cubicBezTo>
                <a:cubicBezTo>
                  <a:pt x="11951" y="5539"/>
                  <a:pt x="11974" y="5492"/>
                  <a:pt x="11974" y="5434"/>
                </a:cubicBezTo>
                <a:lnTo>
                  <a:pt x="11974" y="5214"/>
                </a:lnTo>
                <a:cubicBezTo>
                  <a:pt x="11974" y="5157"/>
                  <a:pt x="11951" y="5110"/>
                  <a:pt x="11922" y="5110"/>
                </a:cubicBezTo>
                <a:close/>
                <a:moveTo>
                  <a:pt x="12236" y="5110"/>
                </a:moveTo>
                <a:cubicBezTo>
                  <a:pt x="12207" y="5110"/>
                  <a:pt x="12183" y="5157"/>
                  <a:pt x="12183" y="5214"/>
                </a:cubicBezTo>
                <a:lnTo>
                  <a:pt x="12183" y="5434"/>
                </a:lnTo>
                <a:cubicBezTo>
                  <a:pt x="12183" y="5492"/>
                  <a:pt x="12207" y="5539"/>
                  <a:pt x="12236" y="5539"/>
                </a:cubicBezTo>
                <a:cubicBezTo>
                  <a:pt x="12265" y="5539"/>
                  <a:pt x="12288" y="5492"/>
                  <a:pt x="12288" y="5434"/>
                </a:cubicBezTo>
                <a:lnTo>
                  <a:pt x="12288" y="5214"/>
                </a:lnTo>
                <a:cubicBezTo>
                  <a:pt x="12288" y="5157"/>
                  <a:pt x="12265" y="5110"/>
                  <a:pt x="12236" y="5110"/>
                </a:cubicBezTo>
                <a:close/>
                <a:moveTo>
                  <a:pt x="13085" y="5110"/>
                </a:moveTo>
                <a:cubicBezTo>
                  <a:pt x="13056" y="5110"/>
                  <a:pt x="13032" y="5157"/>
                  <a:pt x="13032" y="5214"/>
                </a:cubicBezTo>
                <a:lnTo>
                  <a:pt x="13032" y="5434"/>
                </a:lnTo>
                <a:cubicBezTo>
                  <a:pt x="13032" y="5492"/>
                  <a:pt x="13056" y="5539"/>
                  <a:pt x="13085" y="5539"/>
                </a:cubicBezTo>
                <a:cubicBezTo>
                  <a:pt x="13114" y="5539"/>
                  <a:pt x="13138" y="5492"/>
                  <a:pt x="13138" y="5434"/>
                </a:cubicBezTo>
                <a:lnTo>
                  <a:pt x="13138" y="5214"/>
                </a:lnTo>
                <a:cubicBezTo>
                  <a:pt x="13138" y="5157"/>
                  <a:pt x="13114" y="5110"/>
                  <a:pt x="13085" y="5110"/>
                </a:cubicBezTo>
                <a:close/>
                <a:moveTo>
                  <a:pt x="13399" y="5110"/>
                </a:moveTo>
                <a:cubicBezTo>
                  <a:pt x="13370" y="5110"/>
                  <a:pt x="13348" y="5157"/>
                  <a:pt x="13348" y="5214"/>
                </a:cubicBezTo>
                <a:lnTo>
                  <a:pt x="13348" y="5434"/>
                </a:lnTo>
                <a:cubicBezTo>
                  <a:pt x="13348" y="5492"/>
                  <a:pt x="13370" y="5539"/>
                  <a:pt x="13399" y="5539"/>
                </a:cubicBezTo>
                <a:cubicBezTo>
                  <a:pt x="13428" y="5539"/>
                  <a:pt x="13452" y="5492"/>
                  <a:pt x="13452" y="5434"/>
                </a:cubicBezTo>
                <a:lnTo>
                  <a:pt x="13452" y="5214"/>
                </a:lnTo>
                <a:cubicBezTo>
                  <a:pt x="13452" y="5157"/>
                  <a:pt x="13428" y="5110"/>
                  <a:pt x="13399" y="5110"/>
                </a:cubicBezTo>
                <a:close/>
                <a:moveTo>
                  <a:pt x="14249" y="5110"/>
                </a:moveTo>
                <a:cubicBezTo>
                  <a:pt x="14220" y="5110"/>
                  <a:pt x="14196" y="5157"/>
                  <a:pt x="14196" y="5214"/>
                </a:cubicBezTo>
                <a:lnTo>
                  <a:pt x="14196" y="5434"/>
                </a:lnTo>
                <a:cubicBezTo>
                  <a:pt x="14196" y="5492"/>
                  <a:pt x="14220" y="5539"/>
                  <a:pt x="14249" y="5539"/>
                </a:cubicBezTo>
                <a:cubicBezTo>
                  <a:pt x="14278" y="5539"/>
                  <a:pt x="14302" y="5492"/>
                  <a:pt x="14302" y="5434"/>
                </a:cubicBezTo>
                <a:lnTo>
                  <a:pt x="14302" y="5214"/>
                </a:lnTo>
                <a:cubicBezTo>
                  <a:pt x="14302" y="5157"/>
                  <a:pt x="14278" y="5110"/>
                  <a:pt x="14249" y="5110"/>
                </a:cubicBezTo>
                <a:close/>
                <a:moveTo>
                  <a:pt x="14564" y="5110"/>
                </a:moveTo>
                <a:cubicBezTo>
                  <a:pt x="14535" y="5110"/>
                  <a:pt x="14511" y="5157"/>
                  <a:pt x="14511" y="5214"/>
                </a:cubicBezTo>
                <a:lnTo>
                  <a:pt x="14511" y="5434"/>
                </a:lnTo>
                <a:cubicBezTo>
                  <a:pt x="14511" y="5492"/>
                  <a:pt x="14535" y="5539"/>
                  <a:pt x="14564" y="5539"/>
                </a:cubicBezTo>
                <a:cubicBezTo>
                  <a:pt x="14593" y="5539"/>
                  <a:pt x="14617" y="5492"/>
                  <a:pt x="14617" y="5434"/>
                </a:cubicBezTo>
                <a:lnTo>
                  <a:pt x="14617" y="5214"/>
                </a:lnTo>
                <a:cubicBezTo>
                  <a:pt x="14617" y="5157"/>
                  <a:pt x="14593" y="5110"/>
                  <a:pt x="14564" y="5110"/>
                </a:cubicBezTo>
                <a:close/>
                <a:moveTo>
                  <a:pt x="15413" y="5110"/>
                </a:moveTo>
                <a:cubicBezTo>
                  <a:pt x="15384" y="5110"/>
                  <a:pt x="15360" y="5157"/>
                  <a:pt x="15360" y="5214"/>
                </a:cubicBezTo>
                <a:lnTo>
                  <a:pt x="15360" y="5434"/>
                </a:lnTo>
                <a:cubicBezTo>
                  <a:pt x="15360" y="5492"/>
                  <a:pt x="15384" y="5539"/>
                  <a:pt x="15413" y="5539"/>
                </a:cubicBezTo>
                <a:cubicBezTo>
                  <a:pt x="15442" y="5539"/>
                  <a:pt x="15465" y="5492"/>
                  <a:pt x="15465" y="5434"/>
                </a:cubicBezTo>
                <a:lnTo>
                  <a:pt x="15465" y="5214"/>
                </a:lnTo>
                <a:cubicBezTo>
                  <a:pt x="15465" y="5157"/>
                  <a:pt x="15442" y="5110"/>
                  <a:pt x="15413" y="5110"/>
                </a:cubicBezTo>
                <a:close/>
                <a:moveTo>
                  <a:pt x="15728" y="5110"/>
                </a:moveTo>
                <a:cubicBezTo>
                  <a:pt x="15699" y="5110"/>
                  <a:pt x="15675" y="5157"/>
                  <a:pt x="15675" y="5214"/>
                </a:cubicBezTo>
                <a:lnTo>
                  <a:pt x="15675" y="5434"/>
                </a:lnTo>
                <a:cubicBezTo>
                  <a:pt x="15675" y="5492"/>
                  <a:pt x="15699" y="5539"/>
                  <a:pt x="15728" y="5539"/>
                </a:cubicBezTo>
                <a:cubicBezTo>
                  <a:pt x="15757" y="5539"/>
                  <a:pt x="15781" y="5492"/>
                  <a:pt x="15781" y="5434"/>
                </a:cubicBezTo>
                <a:lnTo>
                  <a:pt x="15781" y="5214"/>
                </a:lnTo>
                <a:cubicBezTo>
                  <a:pt x="15781" y="5157"/>
                  <a:pt x="15757" y="5110"/>
                  <a:pt x="15728" y="5110"/>
                </a:cubicBezTo>
                <a:close/>
                <a:moveTo>
                  <a:pt x="16578" y="5110"/>
                </a:moveTo>
                <a:cubicBezTo>
                  <a:pt x="16549" y="5110"/>
                  <a:pt x="16525" y="5157"/>
                  <a:pt x="16525" y="5214"/>
                </a:cubicBezTo>
                <a:lnTo>
                  <a:pt x="16525" y="5434"/>
                </a:lnTo>
                <a:cubicBezTo>
                  <a:pt x="16525" y="5492"/>
                  <a:pt x="16549" y="5539"/>
                  <a:pt x="16578" y="5539"/>
                </a:cubicBezTo>
                <a:cubicBezTo>
                  <a:pt x="16607" y="5539"/>
                  <a:pt x="16630" y="5492"/>
                  <a:pt x="16630" y="5434"/>
                </a:cubicBezTo>
                <a:lnTo>
                  <a:pt x="16630" y="5214"/>
                </a:lnTo>
                <a:cubicBezTo>
                  <a:pt x="16630" y="5157"/>
                  <a:pt x="16607" y="5110"/>
                  <a:pt x="16578" y="5110"/>
                </a:cubicBezTo>
                <a:close/>
                <a:moveTo>
                  <a:pt x="16892" y="5110"/>
                </a:moveTo>
                <a:cubicBezTo>
                  <a:pt x="16863" y="5110"/>
                  <a:pt x="16839" y="5157"/>
                  <a:pt x="16839" y="5214"/>
                </a:cubicBezTo>
                <a:lnTo>
                  <a:pt x="16839" y="5434"/>
                </a:lnTo>
                <a:cubicBezTo>
                  <a:pt x="16839" y="5492"/>
                  <a:pt x="16863" y="5539"/>
                  <a:pt x="16892" y="5539"/>
                </a:cubicBezTo>
                <a:cubicBezTo>
                  <a:pt x="16921" y="5539"/>
                  <a:pt x="16944" y="5492"/>
                  <a:pt x="16944" y="5434"/>
                </a:cubicBezTo>
                <a:lnTo>
                  <a:pt x="16944" y="5214"/>
                </a:lnTo>
                <a:cubicBezTo>
                  <a:pt x="16944" y="5157"/>
                  <a:pt x="16921" y="5110"/>
                  <a:pt x="16892" y="5110"/>
                </a:cubicBezTo>
                <a:close/>
                <a:moveTo>
                  <a:pt x="17741" y="5110"/>
                </a:moveTo>
                <a:cubicBezTo>
                  <a:pt x="17712" y="5110"/>
                  <a:pt x="17689" y="5157"/>
                  <a:pt x="17689" y="5214"/>
                </a:cubicBezTo>
                <a:lnTo>
                  <a:pt x="17689" y="5434"/>
                </a:lnTo>
                <a:cubicBezTo>
                  <a:pt x="17689" y="5492"/>
                  <a:pt x="17712" y="5539"/>
                  <a:pt x="17741" y="5539"/>
                </a:cubicBezTo>
                <a:cubicBezTo>
                  <a:pt x="17770" y="5539"/>
                  <a:pt x="17794" y="5492"/>
                  <a:pt x="17794" y="5434"/>
                </a:cubicBezTo>
                <a:lnTo>
                  <a:pt x="17794" y="5214"/>
                </a:lnTo>
                <a:cubicBezTo>
                  <a:pt x="17794" y="5157"/>
                  <a:pt x="17770" y="5110"/>
                  <a:pt x="17741" y="5110"/>
                </a:cubicBezTo>
                <a:close/>
                <a:moveTo>
                  <a:pt x="18055" y="5110"/>
                </a:moveTo>
                <a:cubicBezTo>
                  <a:pt x="18026" y="5110"/>
                  <a:pt x="18002" y="5157"/>
                  <a:pt x="18002" y="5214"/>
                </a:cubicBezTo>
                <a:lnTo>
                  <a:pt x="18002" y="5434"/>
                </a:lnTo>
                <a:cubicBezTo>
                  <a:pt x="18002" y="5492"/>
                  <a:pt x="18026" y="5539"/>
                  <a:pt x="18055" y="5539"/>
                </a:cubicBezTo>
                <a:cubicBezTo>
                  <a:pt x="18085" y="5539"/>
                  <a:pt x="18108" y="5492"/>
                  <a:pt x="18108" y="5434"/>
                </a:cubicBezTo>
                <a:lnTo>
                  <a:pt x="18108" y="5214"/>
                </a:lnTo>
                <a:cubicBezTo>
                  <a:pt x="18108" y="5157"/>
                  <a:pt x="18085" y="5110"/>
                  <a:pt x="18055" y="5110"/>
                </a:cubicBezTo>
                <a:close/>
                <a:moveTo>
                  <a:pt x="18905" y="5110"/>
                </a:moveTo>
                <a:cubicBezTo>
                  <a:pt x="18876" y="5110"/>
                  <a:pt x="18852" y="5157"/>
                  <a:pt x="18852" y="5214"/>
                </a:cubicBezTo>
                <a:lnTo>
                  <a:pt x="18852" y="5434"/>
                </a:lnTo>
                <a:cubicBezTo>
                  <a:pt x="18852" y="5492"/>
                  <a:pt x="18876" y="5539"/>
                  <a:pt x="18905" y="5539"/>
                </a:cubicBezTo>
                <a:cubicBezTo>
                  <a:pt x="18934" y="5539"/>
                  <a:pt x="18958" y="5492"/>
                  <a:pt x="18958" y="5434"/>
                </a:cubicBezTo>
                <a:lnTo>
                  <a:pt x="18958" y="5214"/>
                </a:lnTo>
                <a:cubicBezTo>
                  <a:pt x="18958" y="5157"/>
                  <a:pt x="18934" y="5110"/>
                  <a:pt x="18905" y="5110"/>
                </a:cubicBezTo>
                <a:close/>
                <a:moveTo>
                  <a:pt x="19220" y="5110"/>
                </a:moveTo>
                <a:cubicBezTo>
                  <a:pt x="19191" y="5110"/>
                  <a:pt x="19167" y="5157"/>
                  <a:pt x="19167" y="5214"/>
                </a:cubicBezTo>
                <a:lnTo>
                  <a:pt x="19167" y="5434"/>
                </a:lnTo>
                <a:cubicBezTo>
                  <a:pt x="19167" y="5492"/>
                  <a:pt x="19191" y="5539"/>
                  <a:pt x="19220" y="5539"/>
                </a:cubicBezTo>
                <a:cubicBezTo>
                  <a:pt x="19249" y="5539"/>
                  <a:pt x="19273" y="5492"/>
                  <a:pt x="19273" y="5434"/>
                </a:cubicBezTo>
                <a:lnTo>
                  <a:pt x="19273" y="5214"/>
                </a:lnTo>
                <a:cubicBezTo>
                  <a:pt x="19273" y="5157"/>
                  <a:pt x="19249" y="5110"/>
                  <a:pt x="19220" y="5110"/>
                </a:cubicBezTo>
                <a:close/>
                <a:moveTo>
                  <a:pt x="20069" y="5110"/>
                </a:moveTo>
                <a:cubicBezTo>
                  <a:pt x="20040" y="5110"/>
                  <a:pt x="20016" y="5157"/>
                  <a:pt x="20016" y="5214"/>
                </a:cubicBezTo>
                <a:lnTo>
                  <a:pt x="20016" y="5434"/>
                </a:lnTo>
                <a:cubicBezTo>
                  <a:pt x="20016" y="5492"/>
                  <a:pt x="20040" y="5539"/>
                  <a:pt x="20069" y="5539"/>
                </a:cubicBezTo>
                <a:cubicBezTo>
                  <a:pt x="20099" y="5539"/>
                  <a:pt x="20122" y="5492"/>
                  <a:pt x="20122" y="5434"/>
                </a:cubicBezTo>
                <a:lnTo>
                  <a:pt x="20122" y="5214"/>
                </a:lnTo>
                <a:cubicBezTo>
                  <a:pt x="20122" y="5157"/>
                  <a:pt x="20099" y="5110"/>
                  <a:pt x="20069" y="5110"/>
                </a:cubicBezTo>
                <a:close/>
                <a:moveTo>
                  <a:pt x="20384" y="5110"/>
                </a:moveTo>
                <a:cubicBezTo>
                  <a:pt x="20355" y="5110"/>
                  <a:pt x="20331" y="5157"/>
                  <a:pt x="20331" y="5214"/>
                </a:cubicBezTo>
                <a:lnTo>
                  <a:pt x="20331" y="5434"/>
                </a:lnTo>
                <a:cubicBezTo>
                  <a:pt x="20331" y="5492"/>
                  <a:pt x="20355" y="5539"/>
                  <a:pt x="20384" y="5539"/>
                </a:cubicBezTo>
                <a:cubicBezTo>
                  <a:pt x="20413" y="5539"/>
                  <a:pt x="20436" y="5492"/>
                  <a:pt x="20436" y="5434"/>
                </a:cubicBezTo>
                <a:lnTo>
                  <a:pt x="20436" y="5214"/>
                </a:lnTo>
                <a:cubicBezTo>
                  <a:pt x="20436" y="5157"/>
                  <a:pt x="20413" y="5110"/>
                  <a:pt x="20384" y="5110"/>
                </a:cubicBezTo>
                <a:close/>
                <a:moveTo>
                  <a:pt x="21234" y="5110"/>
                </a:moveTo>
                <a:cubicBezTo>
                  <a:pt x="21204" y="5110"/>
                  <a:pt x="21181" y="5157"/>
                  <a:pt x="21181" y="5214"/>
                </a:cubicBezTo>
                <a:lnTo>
                  <a:pt x="21181" y="5434"/>
                </a:lnTo>
                <a:cubicBezTo>
                  <a:pt x="21181" y="5492"/>
                  <a:pt x="21204" y="5539"/>
                  <a:pt x="21234" y="5539"/>
                </a:cubicBezTo>
                <a:cubicBezTo>
                  <a:pt x="21263" y="5539"/>
                  <a:pt x="21285" y="5492"/>
                  <a:pt x="21285" y="5434"/>
                </a:cubicBezTo>
                <a:lnTo>
                  <a:pt x="21285" y="5214"/>
                </a:lnTo>
                <a:cubicBezTo>
                  <a:pt x="21285" y="5157"/>
                  <a:pt x="21263" y="5110"/>
                  <a:pt x="21234" y="5110"/>
                </a:cubicBezTo>
                <a:close/>
                <a:moveTo>
                  <a:pt x="21547" y="5110"/>
                </a:moveTo>
                <a:cubicBezTo>
                  <a:pt x="21518" y="5110"/>
                  <a:pt x="21495" y="5157"/>
                  <a:pt x="21495" y="5214"/>
                </a:cubicBezTo>
                <a:lnTo>
                  <a:pt x="21495" y="5434"/>
                </a:lnTo>
                <a:cubicBezTo>
                  <a:pt x="21495" y="5492"/>
                  <a:pt x="21518" y="5539"/>
                  <a:pt x="21547" y="5539"/>
                </a:cubicBezTo>
                <a:cubicBezTo>
                  <a:pt x="21576" y="5539"/>
                  <a:pt x="21600" y="5492"/>
                  <a:pt x="21600" y="5434"/>
                </a:cubicBezTo>
                <a:lnTo>
                  <a:pt x="21600" y="5214"/>
                </a:lnTo>
                <a:cubicBezTo>
                  <a:pt x="21600" y="5157"/>
                  <a:pt x="21576" y="5110"/>
                  <a:pt x="21547" y="5110"/>
                </a:cubicBezTo>
                <a:close/>
                <a:moveTo>
                  <a:pt x="53" y="5840"/>
                </a:moveTo>
                <a:cubicBezTo>
                  <a:pt x="24" y="5840"/>
                  <a:pt x="0" y="5887"/>
                  <a:pt x="0" y="5944"/>
                </a:cubicBezTo>
                <a:lnTo>
                  <a:pt x="0" y="6164"/>
                </a:lnTo>
                <a:cubicBezTo>
                  <a:pt x="0" y="6222"/>
                  <a:pt x="24" y="6269"/>
                  <a:pt x="53" y="6269"/>
                </a:cubicBezTo>
                <a:cubicBezTo>
                  <a:pt x="82" y="6269"/>
                  <a:pt x="106" y="6222"/>
                  <a:pt x="106" y="6164"/>
                </a:cubicBezTo>
                <a:lnTo>
                  <a:pt x="106" y="5944"/>
                </a:lnTo>
                <a:cubicBezTo>
                  <a:pt x="106" y="5887"/>
                  <a:pt x="82" y="5840"/>
                  <a:pt x="53" y="5840"/>
                </a:cubicBezTo>
                <a:close/>
                <a:moveTo>
                  <a:pt x="367" y="5840"/>
                </a:moveTo>
                <a:cubicBezTo>
                  <a:pt x="338" y="5840"/>
                  <a:pt x="315" y="5887"/>
                  <a:pt x="315" y="5944"/>
                </a:cubicBezTo>
                <a:lnTo>
                  <a:pt x="315" y="6164"/>
                </a:lnTo>
                <a:cubicBezTo>
                  <a:pt x="315" y="6222"/>
                  <a:pt x="338" y="6269"/>
                  <a:pt x="367" y="6269"/>
                </a:cubicBezTo>
                <a:cubicBezTo>
                  <a:pt x="397" y="6269"/>
                  <a:pt x="420" y="6222"/>
                  <a:pt x="420" y="6164"/>
                </a:cubicBezTo>
                <a:lnTo>
                  <a:pt x="420" y="5944"/>
                </a:lnTo>
                <a:cubicBezTo>
                  <a:pt x="420" y="5887"/>
                  <a:pt x="397" y="5840"/>
                  <a:pt x="367" y="5840"/>
                </a:cubicBezTo>
                <a:close/>
                <a:moveTo>
                  <a:pt x="1217" y="5840"/>
                </a:moveTo>
                <a:cubicBezTo>
                  <a:pt x="1188" y="5840"/>
                  <a:pt x="1164" y="5887"/>
                  <a:pt x="1164" y="5944"/>
                </a:cubicBezTo>
                <a:lnTo>
                  <a:pt x="1164" y="6164"/>
                </a:lnTo>
                <a:cubicBezTo>
                  <a:pt x="1164" y="6222"/>
                  <a:pt x="1188" y="6269"/>
                  <a:pt x="1217" y="6269"/>
                </a:cubicBezTo>
                <a:cubicBezTo>
                  <a:pt x="1246" y="6269"/>
                  <a:pt x="1270" y="6222"/>
                  <a:pt x="1270" y="6164"/>
                </a:cubicBezTo>
                <a:lnTo>
                  <a:pt x="1270" y="5944"/>
                </a:lnTo>
                <a:cubicBezTo>
                  <a:pt x="1270" y="5887"/>
                  <a:pt x="1246" y="5840"/>
                  <a:pt x="1217" y="5840"/>
                </a:cubicBezTo>
                <a:close/>
                <a:moveTo>
                  <a:pt x="1532" y="5840"/>
                </a:moveTo>
                <a:cubicBezTo>
                  <a:pt x="1503" y="5840"/>
                  <a:pt x="1479" y="5887"/>
                  <a:pt x="1479" y="5944"/>
                </a:cubicBezTo>
                <a:lnTo>
                  <a:pt x="1479" y="6164"/>
                </a:lnTo>
                <a:cubicBezTo>
                  <a:pt x="1479" y="6222"/>
                  <a:pt x="1503" y="6269"/>
                  <a:pt x="1532" y="6269"/>
                </a:cubicBezTo>
                <a:cubicBezTo>
                  <a:pt x="1561" y="6269"/>
                  <a:pt x="1584" y="6222"/>
                  <a:pt x="1584" y="6164"/>
                </a:cubicBezTo>
                <a:lnTo>
                  <a:pt x="1584" y="5944"/>
                </a:lnTo>
                <a:cubicBezTo>
                  <a:pt x="1584" y="5887"/>
                  <a:pt x="1561" y="5840"/>
                  <a:pt x="1532" y="5840"/>
                </a:cubicBezTo>
                <a:close/>
                <a:moveTo>
                  <a:pt x="2380" y="5840"/>
                </a:moveTo>
                <a:cubicBezTo>
                  <a:pt x="2351" y="5840"/>
                  <a:pt x="2329" y="5887"/>
                  <a:pt x="2329" y="5944"/>
                </a:cubicBezTo>
                <a:lnTo>
                  <a:pt x="2329" y="6164"/>
                </a:lnTo>
                <a:cubicBezTo>
                  <a:pt x="2329" y="6222"/>
                  <a:pt x="2351" y="6269"/>
                  <a:pt x="2380" y="6269"/>
                </a:cubicBezTo>
                <a:cubicBezTo>
                  <a:pt x="2409" y="6269"/>
                  <a:pt x="2433" y="6222"/>
                  <a:pt x="2433" y="6164"/>
                </a:cubicBezTo>
                <a:lnTo>
                  <a:pt x="2433" y="5944"/>
                </a:lnTo>
                <a:cubicBezTo>
                  <a:pt x="2433" y="5887"/>
                  <a:pt x="2409" y="5840"/>
                  <a:pt x="2380" y="5840"/>
                </a:cubicBezTo>
                <a:close/>
                <a:moveTo>
                  <a:pt x="2695" y="5840"/>
                </a:moveTo>
                <a:cubicBezTo>
                  <a:pt x="2666" y="5840"/>
                  <a:pt x="2643" y="5887"/>
                  <a:pt x="2643" y="5944"/>
                </a:cubicBezTo>
                <a:lnTo>
                  <a:pt x="2643" y="6164"/>
                </a:lnTo>
                <a:cubicBezTo>
                  <a:pt x="2643" y="6222"/>
                  <a:pt x="2666" y="6269"/>
                  <a:pt x="2695" y="6269"/>
                </a:cubicBezTo>
                <a:cubicBezTo>
                  <a:pt x="2724" y="6269"/>
                  <a:pt x="2748" y="6222"/>
                  <a:pt x="2748" y="6164"/>
                </a:cubicBezTo>
                <a:lnTo>
                  <a:pt x="2748" y="5944"/>
                </a:lnTo>
                <a:cubicBezTo>
                  <a:pt x="2748" y="5887"/>
                  <a:pt x="2724" y="5840"/>
                  <a:pt x="2695" y="5840"/>
                </a:cubicBezTo>
                <a:close/>
                <a:moveTo>
                  <a:pt x="3545" y="5840"/>
                </a:moveTo>
                <a:cubicBezTo>
                  <a:pt x="3516" y="5840"/>
                  <a:pt x="3492" y="5887"/>
                  <a:pt x="3492" y="5944"/>
                </a:cubicBezTo>
                <a:lnTo>
                  <a:pt x="3492" y="6164"/>
                </a:lnTo>
                <a:cubicBezTo>
                  <a:pt x="3492" y="6222"/>
                  <a:pt x="3516" y="6269"/>
                  <a:pt x="3545" y="6269"/>
                </a:cubicBezTo>
                <a:cubicBezTo>
                  <a:pt x="3574" y="6269"/>
                  <a:pt x="3598" y="6222"/>
                  <a:pt x="3598" y="6164"/>
                </a:cubicBezTo>
                <a:lnTo>
                  <a:pt x="3598" y="5944"/>
                </a:lnTo>
                <a:cubicBezTo>
                  <a:pt x="3598" y="5887"/>
                  <a:pt x="3574" y="5840"/>
                  <a:pt x="3545" y="5840"/>
                </a:cubicBezTo>
                <a:close/>
                <a:moveTo>
                  <a:pt x="3859" y="5840"/>
                </a:moveTo>
                <a:cubicBezTo>
                  <a:pt x="3830" y="5840"/>
                  <a:pt x="3806" y="5887"/>
                  <a:pt x="3806" y="5944"/>
                </a:cubicBezTo>
                <a:lnTo>
                  <a:pt x="3806" y="6164"/>
                </a:lnTo>
                <a:cubicBezTo>
                  <a:pt x="3806" y="6222"/>
                  <a:pt x="3830" y="6269"/>
                  <a:pt x="3859" y="6269"/>
                </a:cubicBezTo>
                <a:cubicBezTo>
                  <a:pt x="3888" y="6269"/>
                  <a:pt x="3912" y="6222"/>
                  <a:pt x="3912" y="6164"/>
                </a:cubicBezTo>
                <a:lnTo>
                  <a:pt x="3912" y="5944"/>
                </a:lnTo>
                <a:cubicBezTo>
                  <a:pt x="3912" y="5887"/>
                  <a:pt x="3888" y="5840"/>
                  <a:pt x="3859" y="5840"/>
                </a:cubicBezTo>
                <a:close/>
                <a:moveTo>
                  <a:pt x="4709" y="5840"/>
                </a:moveTo>
                <a:cubicBezTo>
                  <a:pt x="4680" y="5840"/>
                  <a:pt x="4656" y="5887"/>
                  <a:pt x="4656" y="5944"/>
                </a:cubicBezTo>
                <a:lnTo>
                  <a:pt x="4656" y="6164"/>
                </a:lnTo>
                <a:cubicBezTo>
                  <a:pt x="4656" y="6222"/>
                  <a:pt x="4680" y="6269"/>
                  <a:pt x="4709" y="6269"/>
                </a:cubicBezTo>
                <a:cubicBezTo>
                  <a:pt x="4738" y="6269"/>
                  <a:pt x="4762" y="6222"/>
                  <a:pt x="4762" y="6164"/>
                </a:cubicBezTo>
                <a:lnTo>
                  <a:pt x="4762" y="5944"/>
                </a:lnTo>
                <a:cubicBezTo>
                  <a:pt x="4762" y="5887"/>
                  <a:pt x="4738" y="5840"/>
                  <a:pt x="4709" y="5840"/>
                </a:cubicBezTo>
                <a:close/>
                <a:moveTo>
                  <a:pt x="5023" y="5840"/>
                </a:moveTo>
                <a:cubicBezTo>
                  <a:pt x="4994" y="5840"/>
                  <a:pt x="4970" y="5887"/>
                  <a:pt x="4970" y="5944"/>
                </a:cubicBezTo>
                <a:lnTo>
                  <a:pt x="4970" y="6164"/>
                </a:lnTo>
                <a:cubicBezTo>
                  <a:pt x="4970" y="6222"/>
                  <a:pt x="4994" y="6269"/>
                  <a:pt x="5023" y="6269"/>
                </a:cubicBezTo>
                <a:cubicBezTo>
                  <a:pt x="5053" y="6269"/>
                  <a:pt x="5076" y="6222"/>
                  <a:pt x="5076" y="6164"/>
                </a:cubicBezTo>
                <a:lnTo>
                  <a:pt x="5076" y="5944"/>
                </a:lnTo>
                <a:cubicBezTo>
                  <a:pt x="5076" y="5887"/>
                  <a:pt x="5053" y="5840"/>
                  <a:pt x="5023" y="5840"/>
                </a:cubicBezTo>
                <a:close/>
                <a:moveTo>
                  <a:pt x="5873" y="5840"/>
                </a:moveTo>
                <a:cubicBezTo>
                  <a:pt x="5844" y="5840"/>
                  <a:pt x="5820" y="5887"/>
                  <a:pt x="5820" y="5944"/>
                </a:cubicBezTo>
                <a:lnTo>
                  <a:pt x="5820" y="6164"/>
                </a:lnTo>
                <a:cubicBezTo>
                  <a:pt x="5820" y="6222"/>
                  <a:pt x="5844" y="6269"/>
                  <a:pt x="5873" y="6269"/>
                </a:cubicBezTo>
                <a:cubicBezTo>
                  <a:pt x="5902" y="6269"/>
                  <a:pt x="5926" y="6222"/>
                  <a:pt x="5926" y="6164"/>
                </a:cubicBezTo>
                <a:lnTo>
                  <a:pt x="5926" y="5944"/>
                </a:lnTo>
                <a:cubicBezTo>
                  <a:pt x="5926" y="5887"/>
                  <a:pt x="5902" y="5840"/>
                  <a:pt x="5873" y="5840"/>
                </a:cubicBezTo>
                <a:close/>
                <a:moveTo>
                  <a:pt x="6188" y="5840"/>
                </a:moveTo>
                <a:cubicBezTo>
                  <a:pt x="6159" y="5840"/>
                  <a:pt x="6135" y="5887"/>
                  <a:pt x="6135" y="5944"/>
                </a:cubicBezTo>
                <a:lnTo>
                  <a:pt x="6135" y="6164"/>
                </a:lnTo>
                <a:cubicBezTo>
                  <a:pt x="6135" y="6222"/>
                  <a:pt x="6159" y="6269"/>
                  <a:pt x="6188" y="6269"/>
                </a:cubicBezTo>
                <a:cubicBezTo>
                  <a:pt x="6217" y="6269"/>
                  <a:pt x="6240" y="6222"/>
                  <a:pt x="6240" y="6164"/>
                </a:cubicBezTo>
                <a:lnTo>
                  <a:pt x="6240" y="5944"/>
                </a:lnTo>
                <a:cubicBezTo>
                  <a:pt x="6240" y="5887"/>
                  <a:pt x="6217" y="5840"/>
                  <a:pt x="6188" y="5840"/>
                </a:cubicBezTo>
                <a:close/>
                <a:moveTo>
                  <a:pt x="7036" y="5840"/>
                </a:moveTo>
                <a:cubicBezTo>
                  <a:pt x="7007" y="5840"/>
                  <a:pt x="6984" y="5887"/>
                  <a:pt x="6984" y="5944"/>
                </a:cubicBezTo>
                <a:lnTo>
                  <a:pt x="6984" y="6164"/>
                </a:lnTo>
                <a:cubicBezTo>
                  <a:pt x="6984" y="6222"/>
                  <a:pt x="7007" y="6269"/>
                  <a:pt x="7036" y="6269"/>
                </a:cubicBezTo>
                <a:cubicBezTo>
                  <a:pt x="7065" y="6269"/>
                  <a:pt x="7089" y="6222"/>
                  <a:pt x="7089" y="6164"/>
                </a:cubicBezTo>
                <a:lnTo>
                  <a:pt x="7089" y="5944"/>
                </a:lnTo>
                <a:cubicBezTo>
                  <a:pt x="7089" y="5887"/>
                  <a:pt x="7065" y="5840"/>
                  <a:pt x="7036" y="5840"/>
                </a:cubicBezTo>
                <a:close/>
                <a:moveTo>
                  <a:pt x="7351" y="5840"/>
                </a:moveTo>
                <a:cubicBezTo>
                  <a:pt x="7322" y="5840"/>
                  <a:pt x="7299" y="5887"/>
                  <a:pt x="7299" y="5944"/>
                </a:cubicBezTo>
                <a:lnTo>
                  <a:pt x="7299" y="6164"/>
                </a:lnTo>
                <a:cubicBezTo>
                  <a:pt x="7299" y="6222"/>
                  <a:pt x="7322" y="6269"/>
                  <a:pt x="7351" y="6269"/>
                </a:cubicBezTo>
                <a:cubicBezTo>
                  <a:pt x="7380" y="6269"/>
                  <a:pt x="7404" y="6222"/>
                  <a:pt x="7404" y="6164"/>
                </a:cubicBezTo>
                <a:lnTo>
                  <a:pt x="7404" y="5944"/>
                </a:lnTo>
                <a:cubicBezTo>
                  <a:pt x="7404" y="5887"/>
                  <a:pt x="7380" y="5840"/>
                  <a:pt x="7351" y="5840"/>
                </a:cubicBezTo>
                <a:close/>
                <a:moveTo>
                  <a:pt x="8201" y="5840"/>
                </a:moveTo>
                <a:cubicBezTo>
                  <a:pt x="8171" y="5840"/>
                  <a:pt x="8148" y="5887"/>
                  <a:pt x="8148" y="5944"/>
                </a:cubicBezTo>
                <a:lnTo>
                  <a:pt x="8148" y="6164"/>
                </a:lnTo>
                <a:cubicBezTo>
                  <a:pt x="8148" y="6222"/>
                  <a:pt x="8171" y="6269"/>
                  <a:pt x="8201" y="6269"/>
                </a:cubicBezTo>
                <a:cubicBezTo>
                  <a:pt x="8230" y="6269"/>
                  <a:pt x="8254" y="6222"/>
                  <a:pt x="8254" y="6164"/>
                </a:cubicBezTo>
                <a:lnTo>
                  <a:pt x="8254" y="5944"/>
                </a:lnTo>
                <a:cubicBezTo>
                  <a:pt x="8254" y="5887"/>
                  <a:pt x="8230" y="5840"/>
                  <a:pt x="8201" y="5840"/>
                </a:cubicBezTo>
                <a:close/>
                <a:moveTo>
                  <a:pt x="8515" y="5840"/>
                </a:moveTo>
                <a:cubicBezTo>
                  <a:pt x="8486" y="5840"/>
                  <a:pt x="8462" y="5887"/>
                  <a:pt x="8462" y="5944"/>
                </a:cubicBezTo>
                <a:lnTo>
                  <a:pt x="8462" y="6164"/>
                </a:lnTo>
                <a:cubicBezTo>
                  <a:pt x="8462" y="6222"/>
                  <a:pt x="8486" y="6269"/>
                  <a:pt x="8515" y="6269"/>
                </a:cubicBezTo>
                <a:cubicBezTo>
                  <a:pt x="8544" y="6269"/>
                  <a:pt x="8568" y="6222"/>
                  <a:pt x="8568" y="6164"/>
                </a:cubicBezTo>
                <a:lnTo>
                  <a:pt x="8568" y="5944"/>
                </a:lnTo>
                <a:cubicBezTo>
                  <a:pt x="8568" y="5887"/>
                  <a:pt x="8544" y="5840"/>
                  <a:pt x="8515" y="5840"/>
                </a:cubicBezTo>
                <a:close/>
                <a:moveTo>
                  <a:pt x="9365" y="5840"/>
                </a:moveTo>
                <a:cubicBezTo>
                  <a:pt x="9336" y="5840"/>
                  <a:pt x="9312" y="5887"/>
                  <a:pt x="9312" y="5944"/>
                </a:cubicBezTo>
                <a:lnTo>
                  <a:pt x="9312" y="6164"/>
                </a:lnTo>
                <a:cubicBezTo>
                  <a:pt x="9312" y="6222"/>
                  <a:pt x="9336" y="6269"/>
                  <a:pt x="9365" y="6269"/>
                </a:cubicBezTo>
                <a:cubicBezTo>
                  <a:pt x="9394" y="6269"/>
                  <a:pt x="9418" y="6222"/>
                  <a:pt x="9418" y="6164"/>
                </a:cubicBezTo>
                <a:lnTo>
                  <a:pt x="9418" y="5944"/>
                </a:lnTo>
                <a:cubicBezTo>
                  <a:pt x="9418" y="5887"/>
                  <a:pt x="9394" y="5840"/>
                  <a:pt x="9365" y="5840"/>
                </a:cubicBezTo>
                <a:close/>
                <a:moveTo>
                  <a:pt x="9679" y="5840"/>
                </a:moveTo>
                <a:cubicBezTo>
                  <a:pt x="9650" y="5840"/>
                  <a:pt x="9626" y="5887"/>
                  <a:pt x="9626" y="5944"/>
                </a:cubicBezTo>
                <a:lnTo>
                  <a:pt x="9626" y="6164"/>
                </a:lnTo>
                <a:cubicBezTo>
                  <a:pt x="9626" y="6222"/>
                  <a:pt x="9650" y="6269"/>
                  <a:pt x="9679" y="6269"/>
                </a:cubicBezTo>
                <a:cubicBezTo>
                  <a:pt x="9708" y="6269"/>
                  <a:pt x="9732" y="6222"/>
                  <a:pt x="9732" y="6164"/>
                </a:cubicBezTo>
                <a:lnTo>
                  <a:pt x="9732" y="5944"/>
                </a:lnTo>
                <a:cubicBezTo>
                  <a:pt x="9732" y="5887"/>
                  <a:pt x="9708" y="5840"/>
                  <a:pt x="9679" y="5840"/>
                </a:cubicBezTo>
                <a:close/>
                <a:moveTo>
                  <a:pt x="10529" y="5840"/>
                </a:moveTo>
                <a:cubicBezTo>
                  <a:pt x="10500" y="5840"/>
                  <a:pt x="10476" y="5887"/>
                  <a:pt x="10476" y="5944"/>
                </a:cubicBezTo>
                <a:lnTo>
                  <a:pt x="10476" y="6164"/>
                </a:lnTo>
                <a:cubicBezTo>
                  <a:pt x="10476" y="6222"/>
                  <a:pt x="10500" y="6269"/>
                  <a:pt x="10529" y="6269"/>
                </a:cubicBezTo>
                <a:cubicBezTo>
                  <a:pt x="10558" y="6269"/>
                  <a:pt x="10582" y="6222"/>
                  <a:pt x="10582" y="6164"/>
                </a:cubicBezTo>
                <a:lnTo>
                  <a:pt x="10582" y="5944"/>
                </a:lnTo>
                <a:cubicBezTo>
                  <a:pt x="10582" y="5887"/>
                  <a:pt x="10558" y="5840"/>
                  <a:pt x="10529" y="5840"/>
                </a:cubicBezTo>
                <a:close/>
                <a:moveTo>
                  <a:pt x="10844" y="5840"/>
                </a:moveTo>
                <a:cubicBezTo>
                  <a:pt x="10814" y="5840"/>
                  <a:pt x="10791" y="5887"/>
                  <a:pt x="10791" y="5944"/>
                </a:cubicBezTo>
                <a:lnTo>
                  <a:pt x="10791" y="6164"/>
                </a:lnTo>
                <a:cubicBezTo>
                  <a:pt x="10791" y="6222"/>
                  <a:pt x="10814" y="6269"/>
                  <a:pt x="10844" y="6269"/>
                </a:cubicBezTo>
                <a:cubicBezTo>
                  <a:pt x="10873" y="6269"/>
                  <a:pt x="10895" y="6222"/>
                  <a:pt x="10895" y="6164"/>
                </a:cubicBezTo>
                <a:lnTo>
                  <a:pt x="10895" y="5944"/>
                </a:lnTo>
                <a:cubicBezTo>
                  <a:pt x="10895" y="5887"/>
                  <a:pt x="10873" y="5840"/>
                  <a:pt x="10844" y="5840"/>
                </a:cubicBezTo>
                <a:close/>
                <a:moveTo>
                  <a:pt x="11692" y="5840"/>
                </a:moveTo>
                <a:cubicBezTo>
                  <a:pt x="11663" y="5840"/>
                  <a:pt x="11640" y="5887"/>
                  <a:pt x="11640" y="5944"/>
                </a:cubicBezTo>
                <a:lnTo>
                  <a:pt x="11640" y="6164"/>
                </a:lnTo>
                <a:cubicBezTo>
                  <a:pt x="11640" y="6222"/>
                  <a:pt x="11663" y="6269"/>
                  <a:pt x="11692" y="6269"/>
                </a:cubicBezTo>
                <a:cubicBezTo>
                  <a:pt x="11721" y="6269"/>
                  <a:pt x="11745" y="6222"/>
                  <a:pt x="11745" y="6164"/>
                </a:cubicBezTo>
                <a:lnTo>
                  <a:pt x="11745" y="5944"/>
                </a:lnTo>
                <a:cubicBezTo>
                  <a:pt x="11745" y="5887"/>
                  <a:pt x="11721" y="5840"/>
                  <a:pt x="11692" y="5840"/>
                </a:cubicBezTo>
                <a:close/>
                <a:moveTo>
                  <a:pt x="12007" y="5840"/>
                </a:moveTo>
                <a:cubicBezTo>
                  <a:pt x="11978" y="5840"/>
                  <a:pt x="11955" y="5887"/>
                  <a:pt x="11955" y="5944"/>
                </a:cubicBezTo>
                <a:lnTo>
                  <a:pt x="11955" y="6164"/>
                </a:lnTo>
                <a:cubicBezTo>
                  <a:pt x="11955" y="6222"/>
                  <a:pt x="11978" y="6269"/>
                  <a:pt x="12007" y="6269"/>
                </a:cubicBezTo>
                <a:cubicBezTo>
                  <a:pt x="12036" y="6269"/>
                  <a:pt x="12060" y="6222"/>
                  <a:pt x="12060" y="6164"/>
                </a:cubicBezTo>
                <a:lnTo>
                  <a:pt x="12060" y="5944"/>
                </a:lnTo>
                <a:cubicBezTo>
                  <a:pt x="12060" y="5887"/>
                  <a:pt x="12036" y="5840"/>
                  <a:pt x="12007" y="5840"/>
                </a:cubicBezTo>
                <a:close/>
                <a:moveTo>
                  <a:pt x="12856" y="5840"/>
                </a:moveTo>
                <a:cubicBezTo>
                  <a:pt x="12827" y="5840"/>
                  <a:pt x="12804" y="5887"/>
                  <a:pt x="12804" y="5944"/>
                </a:cubicBezTo>
                <a:lnTo>
                  <a:pt x="12804" y="6164"/>
                </a:lnTo>
                <a:cubicBezTo>
                  <a:pt x="12804" y="6222"/>
                  <a:pt x="12827" y="6269"/>
                  <a:pt x="12856" y="6269"/>
                </a:cubicBezTo>
                <a:cubicBezTo>
                  <a:pt x="12886" y="6269"/>
                  <a:pt x="12909" y="6222"/>
                  <a:pt x="12909" y="6164"/>
                </a:cubicBezTo>
                <a:lnTo>
                  <a:pt x="12909" y="5944"/>
                </a:lnTo>
                <a:cubicBezTo>
                  <a:pt x="12909" y="5887"/>
                  <a:pt x="12886" y="5840"/>
                  <a:pt x="12856" y="5840"/>
                </a:cubicBezTo>
                <a:close/>
                <a:moveTo>
                  <a:pt x="13171" y="5840"/>
                </a:moveTo>
                <a:cubicBezTo>
                  <a:pt x="13142" y="5840"/>
                  <a:pt x="13118" y="5887"/>
                  <a:pt x="13118" y="5944"/>
                </a:cubicBezTo>
                <a:lnTo>
                  <a:pt x="13118" y="6164"/>
                </a:lnTo>
                <a:cubicBezTo>
                  <a:pt x="13118" y="6222"/>
                  <a:pt x="13142" y="6269"/>
                  <a:pt x="13171" y="6269"/>
                </a:cubicBezTo>
                <a:cubicBezTo>
                  <a:pt x="13200" y="6269"/>
                  <a:pt x="13224" y="6222"/>
                  <a:pt x="13224" y="6164"/>
                </a:cubicBezTo>
                <a:lnTo>
                  <a:pt x="13224" y="5944"/>
                </a:lnTo>
                <a:cubicBezTo>
                  <a:pt x="13224" y="5887"/>
                  <a:pt x="13200" y="5840"/>
                  <a:pt x="13171" y="5840"/>
                </a:cubicBezTo>
                <a:close/>
                <a:moveTo>
                  <a:pt x="14021" y="5840"/>
                </a:moveTo>
                <a:cubicBezTo>
                  <a:pt x="13992" y="5840"/>
                  <a:pt x="13968" y="5887"/>
                  <a:pt x="13968" y="5944"/>
                </a:cubicBezTo>
                <a:lnTo>
                  <a:pt x="13968" y="6164"/>
                </a:lnTo>
                <a:cubicBezTo>
                  <a:pt x="13968" y="6222"/>
                  <a:pt x="13992" y="6269"/>
                  <a:pt x="14021" y="6269"/>
                </a:cubicBezTo>
                <a:cubicBezTo>
                  <a:pt x="14050" y="6269"/>
                  <a:pt x="14074" y="6222"/>
                  <a:pt x="14074" y="6164"/>
                </a:cubicBezTo>
                <a:lnTo>
                  <a:pt x="14074" y="5944"/>
                </a:lnTo>
                <a:cubicBezTo>
                  <a:pt x="14074" y="5887"/>
                  <a:pt x="14050" y="5840"/>
                  <a:pt x="14021" y="5840"/>
                </a:cubicBezTo>
                <a:close/>
                <a:moveTo>
                  <a:pt x="14335" y="5840"/>
                </a:moveTo>
                <a:cubicBezTo>
                  <a:pt x="14306" y="5840"/>
                  <a:pt x="14282" y="5887"/>
                  <a:pt x="14282" y="5944"/>
                </a:cubicBezTo>
                <a:lnTo>
                  <a:pt x="14282" y="6164"/>
                </a:lnTo>
                <a:cubicBezTo>
                  <a:pt x="14282" y="6222"/>
                  <a:pt x="14306" y="6269"/>
                  <a:pt x="14335" y="6269"/>
                </a:cubicBezTo>
                <a:cubicBezTo>
                  <a:pt x="14364" y="6269"/>
                  <a:pt x="14388" y="6222"/>
                  <a:pt x="14388" y="6164"/>
                </a:cubicBezTo>
                <a:lnTo>
                  <a:pt x="14388" y="5944"/>
                </a:lnTo>
                <a:cubicBezTo>
                  <a:pt x="14388" y="5887"/>
                  <a:pt x="14364" y="5840"/>
                  <a:pt x="14335" y="5840"/>
                </a:cubicBezTo>
                <a:close/>
                <a:moveTo>
                  <a:pt x="15185" y="5840"/>
                </a:moveTo>
                <a:cubicBezTo>
                  <a:pt x="15156" y="5840"/>
                  <a:pt x="15132" y="5887"/>
                  <a:pt x="15132" y="5944"/>
                </a:cubicBezTo>
                <a:lnTo>
                  <a:pt x="15132" y="6164"/>
                </a:lnTo>
                <a:cubicBezTo>
                  <a:pt x="15132" y="6222"/>
                  <a:pt x="15156" y="6269"/>
                  <a:pt x="15185" y="6269"/>
                </a:cubicBezTo>
                <a:cubicBezTo>
                  <a:pt x="15214" y="6269"/>
                  <a:pt x="15237" y="6222"/>
                  <a:pt x="15237" y="6164"/>
                </a:cubicBezTo>
                <a:lnTo>
                  <a:pt x="15237" y="5944"/>
                </a:lnTo>
                <a:cubicBezTo>
                  <a:pt x="15237" y="5887"/>
                  <a:pt x="15214" y="5840"/>
                  <a:pt x="15185" y="5840"/>
                </a:cubicBezTo>
                <a:close/>
                <a:moveTo>
                  <a:pt x="15500" y="5840"/>
                </a:moveTo>
                <a:cubicBezTo>
                  <a:pt x="15470" y="5840"/>
                  <a:pt x="15447" y="5887"/>
                  <a:pt x="15447" y="5944"/>
                </a:cubicBezTo>
                <a:lnTo>
                  <a:pt x="15447" y="6164"/>
                </a:lnTo>
                <a:cubicBezTo>
                  <a:pt x="15447" y="6222"/>
                  <a:pt x="15470" y="6269"/>
                  <a:pt x="15500" y="6269"/>
                </a:cubicBezTo>
                <a:cubicBezTo>
                  <a:pt x="15529" y="6269"/>
                  <a:pt x="15551" y="6222"/>
                  <a:pt x="15551" y="6164"/>
                </a:cubicBezTo>
                <a:lnTo>
                  <a:pt x="15551" y="5944"/>
                </a:lnTo>
                <a:cubicBezTo>
                  <a:pt x="15551" y="5887"/>
                  <a:pt x="15529" y="5840"/>
                  <a:pt x="15500" y="5840"/>
                </a:cubicBezTo>
                <a:close/>
                <a:moveTo>
                  <a:pt x="16349" y="5840"/>
                </a:moveTo>
                <a:cubicBezTo>
                  <a:pt x="16320" y="5840"/>
                  <a:pt x="16296" y="5887"/>
                  <a:pt x="16296" y="5944"/>
                </a:cubicBezTo>
                <a:lnTo>
                  <a:pt x="16296" y="6164"/>
                </a:lnTo>
                <a:cubicBezTo>
                  <a:pt x="16296" y="6222"/>
                  <a:pt x="16320" y="6269"/>
                  <a:pt x="16349" y="6269"/>
                </a:cubicBezTo>
                <a:cubicBezTo>
                  <a:pt x="16378" y="6269"/>
                  <a:pt x="16401" y="6222"/>
                  <a:pt x="16401" y="6164"/>
                </a:cubicBezTo>
                <a:lnTo>
                  <a:pt x="16401" y="5944"/>
                </a:lnTo>
                <a:cubicBezTo>
                  <a:pt x="16401" y="5887"/>
                  <a:pt x="16378" y="5840"/>
                  <a:pt x="16349" y="5840"/>
                </a:cubicBezTo>
                <a:close/>
                <a:moveTo>
                  <a:pt x="16663" y="5840"/>
                </a:moveTo>
                <a:cubicBezTo>
                  <a:pt x="16634" y="5840"/>
                  <a:pt x="16611" y="5887"/>
                  <a:pt x="16611" y="5944"/>
                </a:cubicBezTo>
                <a:lnTo>
                  <a:pt x="16611" y="6164"/>
                </a:lnTo>
                <a:cubicBezTo>
                  <a:pt x="16611" y="6222"/>
                  <a:pt x="16634" y="6269"/>
                  <a:pt x="16663" y="6269"/>
                </a:cubicBezTo>
                <a:cubicBezTo>
                  <a:pt x="16692" y="6269"/>
                  <a:pt x="16716" y="6222"/>
                  <a:pt x="16716" y="6164"/>
                </a:cubicBezTo>
                <a:lnTo>
                  <a:pt x="16716" y="5944"/>
                </a:lnTo>
                <a:cubicBezTo>
                  <a:pt x="16716" y="5887"/>
                  <a:pt x="16692" y="5840"/>
                  <a:pt x="16663" y="5840"/>
                </a:cubicBezTo>
                <a:close/>
                <a:moveTo>
                  <a:pt x="17512" y="5840"/>
                </a:moveTo>
                <a:cubicBezTo>
                  <a:pt x="17483" y="5840"/>
                  <a:pt x="17459" y="5887"/>
                  <a:pt x="17459" y="5944"/>
                </a:cubicBezTo>
                <a:lnTo>
                  <a:pt x="17459" y="6164"/>
                </a:lnTo>
                <a:cubicBezTo>
                  <a:pt x="17459" y="6222"/>
                  <a:pt x="17483" y="6269"/>
                  <a:pt x="17512" y="6269"/>
                </a:cubicBezTo>
                <a:cubicBezTo>
                  <a:pt x="17541" y="6269"/>
                  <a:pt x="17565" y="6222"/>
                  <a:pt x="17565" y="6164"/>
                </a:cubicBezTo>
                <a:lnTo>
                  <a:pt x="17565" y="5944"/>
                </a:lnTo>
                <a:cubicBezTo>
                  <a:pt x="17565" y="5887"/>
                  <a:pt x="17541" y="5840"/>
                  <a:pt x="17512" y="5840"/>
                </a:cubicBezTo>
                <a:close/>
                <a:moveTo>
                  <a:pt x="17827" y="5840"/>
                </a:moveTo>
                <a:cubicBezTo>
                  <a:pt x="17798" y="5840"/>
                  <a:pt x="17774" y="5887"/>
                  <a:pt x="17774" y="5944"/>
                </a:cubicBezTo>
                <a:lnTo>
                  <a:pt x="17774" y="6164"/>
                </a:lnTo>
                <a:cubicBezTo>
                  <a:pt x="17774" y="6222"/>
                  <a:pt x="17798" y="6269"/>
                  <a:pt x="17827" y="6269"/>
                </a:cubicBezTo>
                <a:cubicBezTo>
                  <a:pt x="17856" y="6269"/>
                  <a:pt x="17880" y="6222"/>
                  <a:pt x="17880" y="6164"/>
                </a:cubicBezTo>
                <a:lnTo>
                  <a:pt x="17880" y="5944"/>
                </a:lnTo>
                <a:cubicBezTo>
                  <a:pt x="17880" y="5887"/>
                  <a:pt x="17856" y="5840"/>
                  <a:pt x="17827" y="5840"/>
                </a:cubicBezTo>
                <a:close/>
                <a:moveTo>
                  <a:pt x="18677" y="5840"/>
                </a:moveTo>
                <a:cubicBezTo>
                  <a:pt x="18648" y="5840"/>
                  <a:pt x="18624" y="5887"/>
                  <a:pt x="18624" y="5944"/>
                </a:cubicBezTo>
                <a:lnTo>
                  <a:pt x="18624" y="6164"/>
                </a:lnTo>
                <a:cubicBezTo>
                  <a:pt x="18624" y="6222"/>
                  <a:pt x="18648" y="6269"/>
                  <a:pt x="18677" y="6269"/>
                </a:cubicBezTo>
                <a:cubicBezTo>
                  <a:pt x="18706" y="6269"/>
                  <a:pt x="18730" y="6222"/>
                  <a:pt x="18730" y="6164"/>
                </a:cubicBezTo>
                <a:lnTo>
                  <a:pt x="18730" y="5944"/>
                </a:lnTo>
                <a:cubicBezTo>
                  <a:pt x="18730" y="5887"/>
                  <a:pt x="18706" y="5840"/>
                  <a:pt x="18677" y="5840"/>
                </a:cubicBezTo>
                <a:close/>
                <a:moveTo>
                  <a:pt x="18991" y="5840"/>
                </a:moveTo>
                <a:cubicBezTo>
                  <a:pt x="18962" y="5840"/>
                  <a:pt x="18938" y="5887"/>
                  <a:pt x="18938" y="5944"/>
                </a:cubicBezTo>
                <a:lnTo>
                  <a:pt x="18938" y="6164"/>
                </a:lnTo>
                <a:cubicBezTo>
                  <a:pt x="18938" y="6222"/>
                  <a:pt x="18962" y="6269"/>
                  <a:pt x="18991" y="6269"/>
                </a:cubicBezTo>
                <a:cubicBezTo>
                  <a:pt x="19020" y="6269"/>
                  <a:pt x="19044" y="6222"/>
                  <a:pt x="19044" y="6164"/>
                </a:cubicBezTo>
                <a:lnTo>
                  <a:pt x="19044" y="5944"/>
                </a:lnTo>
                <a:cubicBezTo>
                  <a:pt x="19044" y="5887"/>
                  <a:pt x="19020" y="5840"/>
                  <a:pt x="18991" y="5840"/>
                </a:cubicBezTo>
                <a:close/>
                <a:moveTo>
                  <a:pt x="19841" y="5840"/>
                </a:moveTo>
                <a:cubicBezTo>
                  <a:pt x="19812" y="5840"/>
                  <a:pt x="19788" y="5887"/>
                  <a:pt x="19788" y="5944"/>
                </a:cubicBezTo>
                <a:lnTo>
                  <a:pt x="19788" y="6164"/>
                </a:lnTo>
                <a:cubicBezTo>
                  <a:pt x="19788" y="6222"/>
                  <a:pt x="19812" y="6269"/>
                  <a:pt x="19841" y="6269"/>
                </a:cubicBezTo>
                <a:cubicBezTo>
                  <a:pt x="19870" y="6269"/>
                  <a:pt x="19894" y="6222"/>
                  <a:pt x="19894" y="6164"/>
                </a:cubicBezTo>
                <a:lnTo>
                  <a:pt x="19894" y="5944"/>
                </a:lnTo>
                <a:cubicBezTo>
                  <a:pt x="19894" y="5887"/>
                  <a:pt x="19870" y="5840"/>
                  <a:pt x="19841" y="5840"/>
                </a:cubicBezTo>
                <a:close/>
                <a:moveTo>
                  <a:pt x="20155" y="5840"/>
                </a:moveTo>
                <a:cubicBezTo>
                  <a:pt x="20126" y="5840"/>
                  <a:pt x="20102" y="5887"/>
                  <a:pt x="20102" y="5944"/>
                </a:cubicBezTo>
                <a:lnTo>
                  <a:pt x="20102" y="6164"/>
                </a:lnTo>
                <a:cubicBezTo>
                  <a:pt x="20102" y="6222"/>
                  <a:pt x="20126" y="6269"/>
                  <a:pt x="20155" y="6269"/>
                </a:cubicBezTo>
                <a:cubicBezTo>
                  <a:pt x="20184" y="6269"/>
                  <a:pt x="20207" y="6222"/>
                  <a:pt x="20207" y="6164"/>
                </a:cubicBezTo>
                <a:lnTo>
                  <a:pt x="20207" y="5944"/>
                </a:lnTo>
                <a:cubicBezTo>
                  <a:pt x="20207" y="5887"/>
                  <a:pt x="20184" y="5840"/>
                  <a:pt x="20155" y="5840"/>
                </a:cubicBezTo>
                <a:close/>
                <a:moveTo>
                  <a:pt x="21004" y="5840"/>
                </a:moveTo>
                <a:cubicBezTo>
                  <a:pt x="20975" y="5840"/>
                  <a:pt x="20952" y="5887"/>
                  <a:pt x="20952" y="5944"/>
                </a:cubicBezTo>
                <a:lnTo>
                  <a:pt x="20952" y="6164"/>
                </a:lnTo>
                <a:cubicBezTo>
                  <a:pt x="20952" y="6222"/>
                  <a:pt x="20975" y="6269"/>
                  <a:pt x="21004" y="6269"/>
                </a:cubicBezTo>
                <a:cubicBezTo>
                  <a:pt x="21033" y="6269"/>
                  <a:pt x="21057" y="6222"/>
                  <a:pt x="21057" y="6164"/>
                </a:cubicBezTo>
                <a:lnTo>
                  <a:pt x="21057" y="5944"/>
                </a:lnTo>
                <a:cubicBezTo>
                  <a:pt x="21057" y="5887"/>
                  <a:pt x="21033" y="5840"/>
                  <a:pt x="21004" y="5840"/>
                </a:cubicBezTo>
                <a:close/>
                <a:moveTo>
                  <a:pt x="21319" y="5840"/>
                </a:moveTo>
                <a:cubicBezTo>
                  <a:pt x="21289" y="5840"/>
                  <a:pt x="21267" y="5887"/>
                  <a:pt x="21267" y="5944"/>
                </a:cubicBezTo>
                <a:lnTo>
                  <a:pt x="21267" y="6164"/>
                </a:lnTo>
                <a:cubicBezTo>
                  <a:pt x="21267" y="6222"/>
                  <a:pt x="21289" y="6269"/>
                  <a:pt x="21319" y="6269"/>
                </a:cubicBezTo>
                <a:cubicBezTo>
                  <a:pt x="21348" y="6269"/>
                  <a:pt x="21372" y="6222"/>
                  <a:pt x="21372" y="6164"/>
                </a:cubicBezTo>
                <a:lnTo>
                  <a:pt x="21372" y="5944"/>
                </a:lnTo>
                <a:cubicBezTo>
                  <a:pt x="21372" y="5887"/>
                  <a:pt x="21348" y="5840"/>
                  <a:pt x="21319" y="5840"/>
                </a:cubicBezTo>
                <a:close/>
                <a:moveTo>
                  <a:pt x="281" y="6570"/>
                </a:moveTo>
                <a:cubicBezTo>
                  <a:pt x="252" y="6570"/>
                  <a:pt x="228" y="6617"/>
                  <a:pt x="228" y="6674"/>
                </a:cubicBezTo>
                <a:lnTo>
                  <a:pt x="228" y="6894"/>
                </a:lnTo>
                <a:cubicBezTo>
                  <a:pt x="228" y="6952"/>
                  <a:pt x="252" y="6999"/>
                  <a:pt x="281" y="6999"/>
                </a:cubicBezTo>
                <a:cubicBezTo>
                  <a:pt x="311" y="6999"/>
                  <a:pt x="334" y="6952"/>
                  <a:pt x="334" y="6894"/>
                </a:cubicBezTo>
                <a:lnTo>
                  <a:pt x="334" y="6674"/>
                </a:lnTo>
                <a:cubicBezTo>
                  <a:pt x="334" y="6617"/>
                  <a:pt x="311" y="6570"/>
                  <a:pt x="281" y="6570"/>
                </a:cubicBezTo>
                <a:close/>
                <a:moveTo>
                  <a:pt x="596" y="6570"/>
                </a:moveTo>
                <a:cubicBezTo>
                  <a:pt x="567" y="6570"/>
                  <a:pt x="543" y="6617"/>
                  <a:pt x="543" y="6674"/>
                </a:cubicBezTo>
                <a:lnTo>
                  <a:pt x="543" y="6894"/>
                </a:lnTo>
                <a:cubicBezTo>
                  <a:pt x="543" y="6952"/>
                  <a:pt x="567" y="6999"/>
                  <a:pt x="596" y="6999"/>
                </a:cubicBezTo>
                <a:cubicBezTo>
                  <a:pt x="625" y="6999"/>
                  <a:pt x="649" y="6952"/>
                  <a:pt x="649" y="6894"/>
                </a:cubicBezTo>
                <a:lnTo>
                  <a:pt x="649" y="6674"/>
                </a:lnTo>
                <a:cubicBezTo>
                  <a:pt x="649" y="6617"/>
                  <a:pt x="625" y="6570"/>
                  <a:pt x="596" y="6570"/>
                </a:cubicBezTo>
                <a:close/>
                <a:moveTo>
                  <a:pt x="1446" y="6570"/>
                </a:moveTo>
                <a:cubicBezTo>
                  <a:pt x="1417" y="6570"/>
                  <a:pt x="1393" y="6617"/>
                  <a:pt x="1393" y="6674"/>
                </a:cubicBezTo>
                <a:lnTo>
                  <a:pt x="1393" y="6894"/>
                </a:lnTo>
                <a:cubicBezTo>
                  <a:pt x="1393" y="6952"/>
                  <a:pt x="1417" y="6999"/>
                  <a:pt x="1446" y="6999"/>
                </a:cubicBezTo>
                <a:cubicBezTo>
                  <a:pt x="1475" y="6999"/>
                  <a:pt x="1499" y="6952"/>
                  <a:pt x="1499" y="6894"/>
                </a:cubicBezTo>
                <a:lnTo>
                  <a:pt x="1499" y="6674"/>
                </a:lnTo>
                <a:cubicBezTo>
                  <a:pt x="1499" y="6617"/>
                  <a:pt x="1475" y="6570"/>
                  <a:pt x="1446" y="6570"/>
                </a:cubicBezTo>
                <a:close/>
                <a:moveTo>
                  <a:pt x="1760" y="6570"/>
                </a:moveTo>
                <a:cubicBezTo>
                  <a:pt x="1731" y="6570"/>
                  <a:pt x="1707" y="6617"/>
                  <a:pt x="1707" y="6674"/>
                </a:cubicBezTo>
                <a:lnTo>
                  <a:pt x="1707" y="6894"/>
                </a:lnTo>
                <a:cubicBezTo>
                  <a:pt x="1707" y="6952"/>
                  <a:pt x="1731" y="6999"/>
                  <a:pt x="1760" y="6999"/>
                </a:cubicBezTo>
                <a:cubicBezTo>
                  <a:pt x="1789" y="6999"/>
                  <a:pt x="1813" y="6952"/>
                  <a:pt x="1813" y="6894"/>
                </a:cubicBezTo>
                <a:lnTo>
                  <a:pt x="1813" y="6674"/>
                </a:lnTo>
                <a:cubicBezTo>
                  <a:pt x="1813" y="6617"/>
                  <a:pt x="1789" y="6570"/>
                  <a:pt x="1760" y="6570"/>
                </a:cubicBezTo>
                <a:close/>
                <a:moveTo>
                  <a:pt x="2610" y="6570"/>
                </a:moveTo>
                <a:cubicBezTo>
                  <a:pt x="2581" y="6570"/>
                  <a:pt x="2557" y="6617"/>
                  <a:pt x="2557" y="6674"/>
                </a:cubicBezTo>
                <a:lnTo>
                  <a:pt x="2557" y="6894"/>
                </a:lnTo>
                <a:cubicBezTo>
                  <a:pt x="2557" y="6952"/>
                  <a:pt x="2581" y="6999"/>
                  <a:pt x="2610" y="6999"/>
                </a:cubicBezTo>
                <a:cubicBezTo>
                  <a:pt x="2639" y="6999"/>
                  <a:pt x="2662" y="6952"/>
                  <a:pt x="2662" y="6894"/>
                </a:cubicBezTo>
                <a:lnTo>
                  <a:pt x="2662" y="6674"/>
                </a:lnTo>
                <a:cubicBezTo>
                  <a:pt x="2662" y="6617"/>
                  <a:pt x="2639" y="6570"/>
                  <a:pt x="2610" y="6570"/>
                </a:cubicBezTo>
                <a:close/>
                <a:moveTo>
                  <a:pt x="2924" y="6570"/>
                </a:moveTo>
                <a:cubicBezTo>
                  <a:pt x="2895" y="6570"/>
                  <a:pt x="2871" y="6617"/>
                  <a:pt x="2871" y="6674"/>
                </a:cubicBezTo>
                <a:lnTo>
                  <a:pt x="2871" y="6894"/>
                </a:lnTo>
                <a:cubicBezTo>
                  <a:pt x="2871" y="6952"/>
                  <a:pt x="2895" y="6999"/>
                  <a:pt x="2924" y="6999"/>
                </a:cubicBezTo>
                <a:cubicBezTo>
                  <a:pt x="2954" y="6999"/>
                  <a:pt x="2976" y="6952"/>
                  <a:pt x="2976" y="6894"/>
                </a:cubicBezTo>
                <a:lnTo>
                  <a:pt x="2976" y="6674"/>
                </a:lnTo>
                <a:cubicBezTo>
                  <a:pt x="2976" y="6617"/>
                  <a:pt x="2954" y="6570"/>
                  <a:pt x="2924" y="6570"/>
                </a:cubicBezTo>
                <a:close/>
                <a:moveTo>
                  <a:pt x="3773" y="6570"/>
                </a:moveTo>
                <a:cubicBezTo>
                  <a:pt x="3744" y="6570"/>
                  <a:pt x="3721" y="6617"/>
                  <a:pt x="3721" y="6674"/>
                </a:cubicBezTo>
                <a:lnTo>
                  <a:pt x="3721" y="6894"/>
                </a:lnTo>
                <a:cubicBezTo>
                  <a:pt x="3721" y="6952"/>
                  <a:pt x="3744" y="6999"/>
                  <a:pt x="3773" y="6999"/>
                </a:cubicBezTo>
                <a:cubicBezTo>
                  <a:pt x="3802" y="6999"/>
                  <a:pt x="3826" y="6952"/>
                  <a:pt x="3826" y="6894"/>
                </a:cubicBezTo>
                <a:lnTo>
                  <a:pt x="3826" y="6674"/>
                </a:lnTo>
                <a:cubicBezTo>
                  <a:pt x="3826" y="6617"/>
                  <a:pt x="3802" y="6570"/>
                  <a:pt x="3773" y="6570"/>
                </a:cubicBezTo>
                <a:close/>
                <a:moveTo>
                  <a:pt x="4088" y="6570"/>
                </a:moveTo>
                <a:cubicBezTo>
                  <a:pt x="4058" y="6570"/>
                  <a:pt x="4035" y="6617"/>
                  <a:pt x="4035" y="6674"/>
                </a:cubicBezTo>
                <a:lnTo>
                  <a:pt x="4035" y="6894"/>
                </a:lnTo>
                <a:cubicBezTo>
                  <a:pt x="4035" y="6952"/>
                  <a:pt x="4058" y="6999"/>
                  <a:pt x="4088" y="6999"/>
                </a:cubicBezTo>
                <a:cubicBezTo>
                  <a:pt x="4117" y="6999"/>
                  <a:pt x="4141" y="6952"/>
                  <a:pt x="4141" y="6894"/>
                </a:cubicBezTo>
                <a:lnTo>
                  <a:pt x="4141" y="6674"/>
                </a:lnTo>
                <a:cubicBezTo>
                  <a:pt x="4141" y="6617"/>
                  <a:pt x="4117" y="6570"/>
                  <a:pt x="4088" y="6570"/>
                </a:cubicBezTo>
                <a:close/>
                <a:moveTo>
                  <a:pt x="4937" y="6570"/>
                </a:moveTo>
                <a:cubicBezTo>
                  <a:pt x="4908" y="6570"/>
                  <a:pt x="4884" y="6617"/>
                  <a:pt x="4884" y="6674"/>
                </a:cubicBezTo>
                <a:lnTo>
                  <a:pt x="4884" y="6894"/>
                </a:lnTo>
                <a:cubicBezTo>
                  <a:pt x="4884" y="6952"/>
                  <a:pt x="4908" y="6999"/>
                  <a:pt x="4937" y="6999"/>
                </a:cubicBezTo>
                <a:cubicBezTo>
                  <a:pt x="4966" y="6999"/>
                  <a:pt x="4990" y="6952"/>
                  <a:pt x="4990" y="6894"/>
                </a:cubicBezTo>
                <a:lnTo>
                  <a:pt x="4990" y="6674"/>
                </a:lnTo>
                <a:cubicBezTo>
                  <a:pt x="4990" y="6617"/>
                  <a:pt x="4966" y="6570"/>
                  <a:pt x="4937" y="6570"/>
                </a:cubicBezTo>
                <a:close/>
                <a:moveTo>
                  <a:pt x="5252" y="6570"/>
                </a:moveTo>
                <a:cubicBezTo>
                  <a:pt x="5223" y="6570"/>
                  <a:pt x="5199" y="6617"/>
                  <a:pt x="5199" y="6674"/>
                </a:cubicBezTo>
                <a:lnTo>
                  <a:pt x="5199" y="6894"/>
                </a:lnTo>
                <a:cubicBezTo>
                  <a:pt x="5199" y="6952"/>
                  <a:pt x="5223" y="6999"/>
                  <a:pt x="5252" y="6999"/>
                </a:cubicBezTo>
                <a:cubicBezTo>
                  <a:pt x="5281" y="6999"/>
                  <a:pt x="5305" y="6952"/>
                  <a:pt x="5305" y="6894"/>
                </a:cubicBezTo>
                <a:lnTo>
                  <a:pt x="5305" y="6674"/>
                </a:lnTo>
                <a:cubicBezTo>
                  <a:pt x="5305" y="6617"/>
                  <a:pt x="5281" y="6570"/>
                  <a:pt x="5252" y="6570"/>
                </a:cubicBezTo>
                <a:close/>
                <a:moveTo>
                  <a:pt x="6102" y="6570"/>
                </a:moveTo>
                <a:cubicBezTo>
                  <a:pt x="6072" y="6570"/>
                  <a:pt x="6049" y="6617"/>
                  <a:pt x="6049" y="6674"/>
                </a:cubicBezTo>
                <a:lnTo>
                  <a:pt x="6049" y="6894"/>
                </a:lnTo>
                <a:cubicBezTo>
                  <a:pt x="6049" y="6952"/>
                  <a:pt x="6072" y="6999"/>
                  <a:pt x="6102" y="6999"/>
                </a:cubicBezTo>
                <a:cubicBezTo>
                  <a:pt x="6131" y="6999"/>
                  <a:pt x="6155" y="6952"/>
                  <a:pt x="6155" y="6894"/>
                </a:cubicBezTo>
                <a:lnTo>
                  <a:pt x="6155" y="6674"/>
                </a:lnTo>
                <a:cubicBezTo>
                  <a:pt x="6155" y="6617"/>
                  <a:pt x="6131" y="6570"/>
                  <a:pt x="6102" y="6570"/>
                </a:cubicBezTo>
                <a:close/>
                <a:moveTo>
                  <a:pt x="6416" y="6570"/>
                </a:moveTo>
                <a:cubicBezTo>
                  <a:pt x="6387" y="6570"/>
                  <a:pt x="6363" y="6617"/>
                  <a:pt x="6363" y="6674"/>
                </a:cubicBezTo>
                <a:lnTo>
                  <a:pt x="6363" y="6894"/>
                </a:lnTo>
                <a:cubicBezTo>
                  <a:pt x="6363" y="6952"/>
                  <a:pt x="6387" y="6999"/>
                  <a:pt x="6416" y="6999"/>
                </a:cubicBezTo>
                <a:cubicBezTo>
                  <a:pt x="6445" y="6999"/>
                  <a:pt x="6469" y="6952"/>
                  <a:pt x="6469" y="6894"/>
                </a:cubicBezTo>
                <a:lnTo>
                  <a:pt x="6469" y="6674"/>
                </a:lnTo>
                <a:cubicBezTo>
                  <a:pt x="6469" y="6617"/>
                  <a:pt x="6445" y="6570"/>
                  <a:pt x="6416" y="6570"/>
                </a:cubicBezTo>
                <a:close/>
                <a:moveTo>
                  <a:pt x="7266" y="6570"/>
                </a:moveTo>
                <a:cubicBezTo>
                  <a:pt x="7237" y="6570"/>
                  <a:pt x="7213" y="6617"/>
                  <a:pt x="7213" y="6674"/>
                </a:cubicBezTo>
                <a:lnTo>
                  <a:pt x="7213" y="6894"/>
                </a:lnTo>
                <a:cubicBezTo>
                  <a:pt x="7213" y="6952"/>
                  <a:pt x="7237" y="6999"/>
                  <a:pt x="7266" y="6999"/>
                </a:cubicBezTo>
                <a:cubicBezTo>
                  <a:pt x="7295" y="6999"/>
                  <a:pt x="7318" y="6952"/>
                  <a:pt x="7318" y="6894"/>
                </a:cubicBezTo>
                <a:lnTo>
                  <a:pt x="7318" y="6674"/>
                </a:lnTo>
                <a:cubicBezTo>
                  <a:pt x="7318" y="6617"/>
                  <a:pt x="7295" y="6570"/>
                  <a:pt x="7266" y="6570"/>
                </a:cubicBezTo>
                <a:close/>
                <a:moveTo>
                  <a:pt x="7580" y="6570"/>
                </a:moveTo>
                <a:cubicBezTo>
                  <a:pt x="7551" y="6570"/>
                  <a:pt x="7527" y="6617"/>
                  <a:pt x="7527" y="6674"/>
                </a:cubicBezTo>
                <a:lnTo>
                  <a:pt x="7527" y="6894"/>
                </a:lnTo>
                <a:cubicBezTo>
                  <a:pt x="7527" y="6952"/>
                  <a:pt x="7551" y="6999"/>
                  <a:pt x="7580" y="6999"/>
                </a:cubicBezTo>
                <a:cubicBezTo>
                  <a:pt x="7609" y="6999"/>
                  <a:pt x="7632" y="6952"/>
                  <a:pt x="7632" y="6894"/>
                </a:cubicBezTo>
                <a:lnTo>
                  <a:pt x="7632" y="6674"/>
                </a:lnTo>
                <a:cubicBezTo>
                  <a:pt x="7632" y="6617"/>
                  <a:pt x="7609" y="6570"/>
                  <a:pt x="7580" y="6570"/>
                </a:cubicBezTo>
                <a:close/>
                <a:moveTo>
                  <a:pt x="8429" y="6570"/>
                </a:moveTo>
                <a:cubicBezTo>
                  <a:pt x="8400" y="6570"/>
                  <a:pt x="8377" y="6617"/>
                  <a:pt x="8377" y="6674"/>
                </a:cubicBezTo>
                <a:lnTo>
                  <a:pt x="8377" y="6894"/>
                </a:lnTo>
                <a:cubicBezTo>
                  <a:pt x="8377" y="6952"/>
                  <a:pt x="8400" y="6999"/>
                  <a:pt x="8429" y="6999"/>
                </a:cubicBezTo>
                <a:cubicBezTo>
                  <a:pt x="8458" y="6999"/>
                  <a:pt x="8482" y="6952"/>
                  <a:pt x="8482" y="6894"/>
                </a:cubicBezTo>
                <a:lnTo>
                  <a:pt x="8482" y="6674"/>
                </a:lnTo>
                <a:cubicBezTo>
                  <a:pt x="8482" y="6617"/>
                  <a:pt x="8458" y="6570"/>
                  <a:pt x="8429" y="6570"/>
                </a:cubicBezTo>
                <a:close/>
                <a:moveTo>
                  <a:pt x="8744" y="6570"/>
                </a:moveTo>
                <a:cubicBezTo>
                  <a:pt x="8714" y="6570"/>
                  <a:pt x="8691" y="6617"/>
                  <a:pt x="8691" y="6674"/>
                </a:cubicBezTo>
                <a:lnTo>
                  <a:pt x="8691" y="6894"/>
                </a:lnTo>
                <a:cubicBezTo>
                  <a:pt x="8691" y="6952"/>
                  <a:pt x="8714" y="6999"/>
                  <a:pt x="8744" y="6999"/>
                </a:cubicBezTo>
                <a:cubicBezTo>
                  <a:pt x="8773" y="6999"/>
                  <a:pt x="8796" y="6952"/>
                  <a:pt x="8796" y="6894"/>
                </a:cubicBezTo>
                <a:lnTo>
                  <a:pt x="8796" y="6674"/>
                </a:lnTo>
                <a:cubicBezTo>
                  <a:pt x="8796" y="6617"/>
                  <a:pt x="8773" y="6570"/>
                  <a:pt x="8744" y="6570"/>
                </a:cubicBezTo>
                <a:close/>
                <a:moveTo>
                  <a:pt x="9593" y="6570"/>
                </a:moveTo>
                <a:cubicBezTo>
                  <a:pt x="9564" y="6570"/>
                  <a:pt x="9540" y="6617"/>
                  <a:pt x="9540" y="6674"/>
                </a:cubicBezTo>
                <a:lnTo>
                  <a:pt x="9540" y="6894"/>
                </a:lnTo>
                <a:cubicBezTo>
                  <a:pt x="9540" y="6952"/>
                  <a:pt x="9564" y="6999"/>
                  <a:pt x="9593" y="6999"/>
                </a:cubicBezTo>
                <a:cubicBezTo>
                  <a:pt x="9622" y="6999"/>
                  <a:pt x="9646" y="6952"/>
                  <a:pt x="9646" y="6894"/>
                </a:cubicBezTo>
                <a:lnTo>
                  <a:pt x="9646" y="6674"/>
                </a:lnTo>
                <a:cubicBezTo>
                  <a:pt x="9646" y="6617"/>
                  <a:pt x="9622" y="6570"/>
                  <a:pt x="9593" y="6570"/>
                </a:cubicBezTo>
                <a:close/>
                <a:moveTo>
                  <a:pt x="9908" y="6570"/>
                </a:moveTo>
                <a:cubicBezTo>
                  <a:pt x="9879" y="6570"/>
                  <a:pt x="9855" y="6617"/>
                  <a:pt x="9855" y="6674"/>
                </a:cubicBezTo>
                <a:lnTo>
                  <a:pt x="9855" y="6894"/>
                </a:lnTo>
                <a:cubicBezTo>
                  <a:pt x="9855" y="6952"/>
                  <a:pt x="9879" y="6999"/>
                  <a:pt x="9908" y="6999"/>
                </a:cubicBezTo>
                <a:cubicBezTo>
                  <a:pt x="9937" y="6999"/>
                  <a:pt x="9961" y="6952"/>
                  <a:pt x="9961" y="6894"/>
                </a:cubicBezTo>
                <a:lnTo>
                  <a:pt x="9961" y="6674"/>
                </a:lnTo>
                <a:cubicBezTo>
                  <a:pt x="9961" y="6617"/>
                  <a:pt x="9937" y="6570"/>
                  <a:pt x="9908" y="6570"/>
                </a:cubicBezTo>
                <a:close/>
                <a:moveTo>
                  <a:pt x="10758" y="6570"/>
                </a:moveTo>
                <a:cubicBezTo>
                  <a:pt x="10728" y="6570"/>
                  <a:pt x="10705" y="6617"/>
                  <a:pt x="10705" y="6674"/>
                </a:cubicBezTo>
                <a:lnTo>
                  <a:pt x="10705" y="6894"/>
                </a:lnTo>
                <a:cubicBezTo>
                  <a:pt x="10705" y="6952"/>
                  <a:pt x="10728" y="6999"/>
                  <a:pt x="10758" y="6999"/>
                </a:cubicBezTo>
                <a:cubicBezTo>
                  <a:pt x="10787" y="6999"/>
                  <a:pt x="10810" y="6952"/>
                  <a:pt x="10810" y="6894"/>
                </a:cubicBezTo>
                <a:lnTo>
                  <a:pt x="10810" y="6674"/>
                </a:lnTo>
                <a:cubicBezTo>
                  <a:pt x="10810" y="6617"/>
                  <a:pt x="10787" y="6570"/>
                  <a:pt x="10758" y="6570"/>
                </a:cubicBezTo>
                <a:close/>
                <a:moveTo>
                  <a:pt x="11072" y="6570"/>
                </a:moveTo>
                <a:cubicBezTo>
                  <a:pt x="11043" y="6570"/>
                  <a:pt x="11019" y="6617"/>
                  <a:pt x="11019" y="6674"/>
                </a:cubicBezTo>
                <a:lnTo>
                  <a:pt x="11019" y="6894"/>
                </a:lnTo>
                <a:cubicBezTo>
                  <a:pt x="11019" y="6952"/>
                  <a:pt x="11043" y="6999"/>
                  <a:pt x="11072" y="6999"/>
                </a:cubicBezTo>
                <a:cubicBezTo>
                  <a:pt x="11101" y="6999"/>
                  <a:pt x="11125" y="6952"/>
                  <a:pt x="11125" y="6894"/>
                </a:cubicBezTo>
                <a:lnTo>
                  <a:pt x="11125" y="6674"/>
                </a:lnTo>
                <a:cubicBezTo>
                  <a:pt x="11125" y="6617"/>
                  <a:pt x="11101" y="6570"/>
                  <a:pt x="11072" y="6570"/>
                </a:cubicBezTo>
                <a:close/>
                <a:moveTo>
                  <a:pt x="11922" y="6570"/>
                </a:moveTo>
                <a:cubicBezTo>
                  <a:pt x="11893" y="6570"/>
                  <a:pt x="11869" y="6617"/>
                  <a:pt x="11869" y="6674"/>
                </a:cubicBezTo>
                <a:lnTo>
                  <a:pt x="11869" y="6894"/>
                </a:lnTo>
                <a:cubicBezTo>
                  <a:pt x="11869" y="6952"/>
                  <a:pt x="11893" y="6999"/>
                  <a:pt x="11922" y="6999"/>
                </a:cubicBezTo>
                <a:cubicBezTo>
                  <a:pt x="11951" y="6999"/>
                  <a:pt x="11974" y="6952"/>
                  <a:pt x="11974" y="6894"/>
                </a:cubicBezTo>
                <a:lnTo>
                  <a:pt x="11974" y="6674"/>
                </a:lnTo>
                <a:cubicBezTo>
                  <a:pt x="11974" y="6617"/>
                  <a:pt x="11951" y="6570"/>
                  <a:pt x="11922" y="6570"/>
                </a:cubicBezTo>
                <a:close/>
                <a:moveTo>
                  <a:pt x="12236" y="6570"/>
                </a:moveTo>
                <a:cubicBezTo>
                  <a:pt x="12207" y="6570"/>
                  <a:pt x="12183" y="6617"/>
                  <a:pt x="12183" y="6674"/>
                </a:cubicBezTo>
                <a:lnTo>
                  <a:pt x="12183" y="6894"/>
                </a:lnTo>
                <a:cubicBezTo>
                  <a:pt x="12183" y="6952"/>
                  <a:pt x="12207" y="6999"/>
                  <a:pt x="12236" y="6999"/>
                </a:cubicBezTo>
                <a:cubicBezTo>
                  <a:pt x="12265" y="6999"/>
                  <a:pt x="12288" y="6952"/>
                  <a:pt x="12288" y="6894"/>
                </a:cubicBezTo>
                <a:lnTo>
                  <a:pt x="12288" y="6674"/>
                </a:lnTo>
                <a:cubicBezTo>
                  <a:pt x="12288" y="6617"/>
                  <a:pt x="12265" y="6570"/>
                  <a:pt x="12236" y="6570"/>
                </a:cubicBezTo>
                <a:close/>
                <a:moveTo>
                  <a:pt x="13085" y="6570"/>
                </a:moveTo>
                <a:cubicBezTo>
                  <a:pt x="13056" y="6570"/>
                  <a:pt x="13032" y="6617"/>
                  <a:pt x="13032" y="6674"/>
                </a:cubicBezTo>
                <a:lnTo>
                  <a:pt x="13032" y="6894"/>
                </a:lnTo>
                <a:cubicBezTo>
                  <a:pt x="13032" y="6952"/>
                  <a:pt x="13056" y="6999"/>
                  <a:pt x="13085" y="6999"/>
                </a:cubicBezTo>
                <a:cubicBezTo>
                  <a:pt x="13114" y="6999"/>
                  <a:pt x="13138" y="6952"/>
                  <a:pt x="13138" y="6894"/>
                </a:cubicBezTo>
                <a:lnTo>
                  <a:pt x="13138" y="6674"/>
                </a:lnTo>
                <a:cubicBezTo>
                  <a:pt x="13138" y="6617"/>
                  <a:pt x="13114" y="6570"/>
                  <a:pt x="13085" y="6570"/>
                </a:cubicBezTo>
                <a:close/>
                <a:moveTo>
                  <a:pt x="13399" y="6570"/>
                </a:moveTo>
                <a:cubicBezTo>
                  <a:pt x="13370" y="6570"/>
                  <a:pt x="13348" y="6617"/>
                  <a:pt x="13348" y="6674"/>
                </a:cubicBezTo>
                <a:lnTo>
                  <a:pt x="13348" y="6894"/>
                </a:lnTo>
                <a:cubicBezTo>
                  <a:pt x="13348" y="6952"/>
                  <a:pt x="13370" y="6999"/>
                  <a:pt x="13399" y="6999"/>
                </a:cubicBezTo>
                <a:cubicBezTo>
                  <a:pt x="13428" y="6999"/>
                  <a:pt x="13452" y="6952"/>
                  <a:pt x="13452" y="6894"/>
                </a:cubicBezTo>
                <a:lnTo>
                  <a:pt x="13452" y="6674"/>
                </a:lnTo>
                <a:cubicBezTo>
                  <a:pt x="13452" y="6617"/>
                  <a:pt x="13428" y="6570"/>
                  <a:pt x="13399" y="6570"/>
                </a:cubicBezTo>
                <a:close/>
                <a:moveTo>
                  <a:pt x="14249" y="6570"/>
                </a:moveTo>
                <a:cubicBezTo>
                  <a:pt x="14220" y="6570"/>
                  <a:pt x="14196" y="6617"/>
                  <a:pt x="14196" y="6674"/>
                </a:cubicBezTo>
                <a:lnTo>
                  <a:pt x="14196" y="6894"/>
                </a:lnTo>
                <a:cubicBezTo>
                  <a:pt x="14196" y="6952"/>
                  <a:pt x="14220" y="6999"/>
                  <a:pt x="14249" y="6999"/>
                </a:cubicBezTo>
                <a:cubicBezTo>
                  <a:pt x="14278" y="6999"/>
                  <a:pt x="14302" y="6952"/>
                  <a:pt x="14302" y="6894"/>
                </a:cubicBezTo>
                <a:lnTo>
                  <a:pt x="14302" y="6674"/>
                </a:lnTo>
                <a:cubicBezTo>
                  <a:pt x="14302" y="6617"/>
                  <a:pt x="14278" y="6570"/>
                  <a:pt x="14249" y="6570"/>
                </a:cubicBezTo>
                <a:close/>
                <a:moveTo>
                  <a:pt x="14564" y="6570"/>
                </a:moveTo>
                <a:cubicBezTo>
                  <a:pt x="14535" y="6570"/>
                  <a:pt x="14511" y="6617"/>
                  <a:pt x="14511" y="6674"/>
                </a:cubicBezTo>
                <a:lnTo>
                  <a:pt x="14511" y="6894"/>
                </a:lnTo>
                <a:cubicBezTo>
                  <a:pt x="14511" y="6952"/>
                  <a:pt x="14535" y="6999"/>
                  <a:pt x="14564" y="6999"/>
                </a:cubicBezTo>
                <a:cubicBezTo>
                  <a:pt x="14593" y="6999"/>
                  <a:pt x="14617" y="6952"/>
                  <a:pt x="14617" y="6894"/>
                </a:cubicBezTo>
                <a:lnTo>
                  <a:pt x="14617" y="6674"/>
                </a:lnTo>
                <a:cubicBezTo>
                  <a:pt x="14617" y="6617"/>
                  <a:pt x="14593" y="6570"/>
                  <a:pt x="14564" y="6570"/>
                </a:cubicBezTo>
                <a:close/>
                <a:moveTo>
                  <a:pt x="15413" y="6570"/>
                </a:moveTo>
                <a:cubicBezTo>
                  <a:pt x="15384" y="6570"/>
                  <a:pt x="15360" y="6617"/>
                  <a:pt x="15360" y="6674"/>
                </a:cubicBezTo>
                <a:lnTo>
                  <a:pt x="15360" y="6894"/>
                </a:lnTo>
                <a:cubicBezTo>
                  <a:pt x="15360" y="6952"/>
                  <a:pt x="15384" y="6999"/>
                  <a:pt x="15413" y="6999"/>
                </a:cubicBezTo>
                <a:cubicBezTo>
                  <a:pt x="15442" y="6999"/>
                  <a:pt x="15465" y="6952"/>
                  <a:pt x="15465" y="6894"/>
                </a:cubicBezTo>
                <a:lnTo>
                  <a:pt x="15465" y="6674"/>
                </a:lnTo>
                <a:cubicBezTo>
                  <a:pt x="15465" y="6617"/>
                  <a:pt x="15442" y="6570"/>
                  <a:pt x="15413" y="6570"/>
                </a:cubicBezTo>
                <a:close/>
                <a:moveTo>
                  <a:pt x="15728" y="6570"/>
                </a:moveTo>
                <a:cubicBezTo>
                  <a:pt x="15699" y="6570"/>
                  <a:pt x="15675" y="6617"/>
                  <a:pt x="15675" y="6674"/>
                </a:cubicBezTo>
                <a:lnTo>
                  <a:pt x="15675" y="6894"/>
                </a:lnTo>
                <a:cubicBezTo>
                  <a:pt x="15675" y="6952"/>
                  <a:pt x="15699" y="6999"/>
                  <a:pt x="15728" y="6999"/>
                </a:cubicBezTo>
                <a:cubicBezTo>
                  <a:pt x="15757" y="6999"/>
                  <a:pt x="15781" y="6952"/>
                  <a:pt x="15781" y="6894"/>
                </a:cubicBezTo>
                <a:lnTo>
                  <a:pt x="15781" y="6674"/>
                </a:lnTo>
                <a:cubicBezTo>
                  <a:pt x="15781" y="6617"/>
                  <a:pt x="15757" y="6570"/>
                  <a:pt x="15728" y="6570"/>
                </a:cubicBezTo>
                <a:close/>
                <a:moveTo>
                  <a:pt x="16578" y="6570"/>
                </a:moveTo>
                <a:cubicBezTo>
                  <a:pt x="16549" y="6570"/>
                  <a:pt x="16525" y="6617"/>
                  <a:pt x="16525" y="6674"/>
                </a:cubicBezTo>
                <a:lnTo>
                  <a:pt x="16525" y="6894"/>
                </a:lnTo>
                <a:cubicBezTo>
                  <a:pt x="16525" y="6952"/>
                  <a:pt x="16549" y="6999"/>
                  <a:pt x="16578" y="6999"/>
                </a:cubicBezTo>
                <a:cubicBezTo>
                  <a:pt x="16607" y="6999"/>
                  <a:pt x="16630" y="6952"/>
                  <a:pt x="16630" y="6894"/>
                </a:cubicBezTo>
                <a:lnTo>
                  <a:pt x="16630" y="6674"/>
                </a:lnTo>
                <a:cubicBezTo>
                  <a:pt x="16630" y="6617"/>
                  <a:pt x="16607" y="6570"/>
                  <a:pt x="16578" y="6570"/>
                </a:cubicBezTo>
                <a:close/>
                <a:moveTo>
                  <a:pt x="16892" y="6570"/>
                </a:moveTo>
                <a:cubicBezTo>
                  <a:pt x="16863" y="6570"/>
                  <a:pt x="16839" y="6617"/>
                  <a:pt x="16839" y="6674"/>
                </a:cubicBezTo>
                <a:lnTo>
                  <a:pt x="16839" y="6894"/>
                </a:lnTo>
                <a:cubicBezTo>
                  <a:pt x="16839" y="6952"/>
                  <a:pt x="16863" y="6999"/>
                  <a:pt x="16892" y="6999"/>
                </a:cubicBezTo>
                <a:cubicBezTo>
                  <a:pt x="16921" y="6999"/>
                  <a:pt x="16944" y="6952"/>
                  <a:pt x="16944" y="6894"/>
                </a:cubicBezTo>
                <a:lnTo>
                  <a:pt x="16944" y="6674"/>
                </a:lnTo>
                <a:cubicBezTo>
                  <a:pt x="16944" y="6617"/>
                  <a:pt x="16921" y="6570"/>
                  <a:pt x="16892" y="6570"/>
                </a:cubicBezTo>
                <a:close/>
                <a:moveTo>
                  <a:pt x="17741" y="6570"/>
                </a:moveTo>
                <a:cubicBezTo>
                  <a:pt x="17712" y="6570"/>
                  <a:pt x="17689" y="6617"/>
                  <a:pt x="17689" y="6674"/>
                </a:cubicBezTo>
                <a:lnTo>
                  <a:pt x="17689" y="6894"/>
                </a:lnTo>
                <a:cubicBezTo>
                  <a:pt x="17689" y="6952"/>
                  <a:pt x="17712" y="6999"/>
                  <a:pt x="17741" y="6999"/>
                </a:cubicBezTo>
                <a:cubicBezTo>
                  <a:pt x="17770" y="6999"/>
                  <a:pt x="17794" y="6952"/>
                  <a:pt x="17794" y="6894"/>
                </a:cubicBezTo>
                <a:lnTo>
                  <a:pt x="17794" y="6674"/>
                </a:lnTo>
                <a:cubicBezTo>
                  <a:pt x="17794" y="6617"/>
                  <a:pt x="17770" y="6570"/>
                  <a:pt x="17741" y="6570"/>
                </a:cubicBezTo>
                <a:close/>
                <a:moveTo>
                  <a:pt x="18055" y="6570"/>
                </a:moveTo>
                <a:cubicBezTo>
                  <a:pt x="18026" y="6570"/>
                  <a:pt x="18002" y="6617"/>
                  <a:pt x="18002" y="6674"/>
                </a:cubicBezTo>
                <a:lnTo>
                  <a:pt x="18002" y="6894"/>
                </a:lnTo>
                <a:cubicBezTo>
                  <a:pt x="18002" y="6952"/>
                  <a:pt x="18026" y="6999"/>
                  <a:pt x="18055" y="6999"/>
                </a:cubicBezTo>
                <a:cubicBezTo>
                  <a:pt x="18085" y="6999"/>
                  <a:pt x="18108" y="6952"/>
                  <a:pt x="18108" y="6894"/>
                </a:cubicBezTo>
                <a:lnTo>
                  <a:pt x="18108" y="6674"/>
                </a:lnTo>
                <a:cubicBezTo>
                  <a:pt x="18108" y="6617"/>
                  <a:pt x="18085" y="6570"/>
                  <a:pt x="18055" y="6570"/>
                </a:cubicBezTo>
                <a:close/>
                <a:moveTo>
                  <a:pt x="18905" y="6570"/>
                </a:moveTo>
                <a:cubicBezTo>
                  <a:pt x="18876" y="6570"/>
                  <a:pt x="18852" y="6617"/>
                  <a:pt x="18852" y="6674"/>
                </a:cubicBezTo>
                <a:lnTo>
                  <a:pt x="18852" y="6894"/>
                </a:lnTo>
                <a:cubicBezTo>
                  <a:pt x="18852" y="6952"/>
                  <a:pt x="18876" y="6999"/>
                  <a:pt x="18905" y="6999"/>
                </a:cubicBezTo>
                <a:cubicBezTo>
                  <a:pt x="18934" y="6999"/>
                  <a:pt x="18958" y="6952"/>
                  <a:pt x="18958" y="6894"/>
                </a:cubicBezTo>
                <a:lnTo>
                  <a:pt x="18958" y="6674"/>
                </a:lnTo>
                <a:cubicBezTo>
                  <a:pt x="18958" y="6617"/>
                  <a:pt x="18934" y="6570"/>
                  <a:pt x="18905" y="6570"/>
                </a:cubicBezTo>
                <a:close/>
                <a:moveTo>
                  <a:pt x="19220" y="6570"/>
                </a:moveTo>
                <a:cubicBezTo>
                  <a:pt x="19191" y="6570"/>
                  <a:pt x="19167" y="6617"/>
                  <a:pt x="19167" y="6674"/>
                </a:cubicBezTo>
                <a:lnTo>
                  <a:pt x="19167" y="6894"/>
                </a:lnTo>
                <a:cubicBezTo>
                  <a:pt x="19167" y="6952"/>
                  <a:pt x="19191" y="6999"/>
                  <a:pt x="19220" y="6999"/>
                </a:cubicBezTo>
                <a:cubicBezTo>
                  <a:pt x="19249" y="6999"/>
                  <a:pt x="19273" y="6952"/>
                  <a:pt x="19273" y="6894"/>
                </a:cubicBezTo>
                <a:lnTo>
                  <a:pt x="19273" y="6674"/>
                </a:lnTo>
                <a:cubicBezTo>
                  <a:pt x="19273" y="6617"/>
                  <a:pt x="19249" y="6570"/>
                  <a:pt x="19220" y="6570"/>
                </a:cubicBezTo>
                <a:close/>
                <a:moveTo>
                  <a:pt x="20069" y="6570"/>
                </a:moveTo>
                <a:cubicBezTo>
                  <a:pt x="20040" y="6570"/>
                  <a:pt x="20016" y="6617"/>
                  <a:pt x="20016" y="6674"/>
                </a:cubicBezTo>
                <a:lnTo>
                  <a:pt x="20016" y="6894"/>
                </a:lnTo>
                <a:cubicBezTo>
                  <a:pt x="20016" y="6952"/>
                  <a:pt x="20040" y="6999"/>
                  <a:pt x="20069" y="6999"/>
                </a:cubicBezTo>
                <a:cubicBezTo>
                  <a:pt x="20099" y="6999"/>
                  <a:pt x="20122" y="6952"/>
                  <a:pt x="20122" y="6894"/>
                </a:cubicBezTo>
                <a:lnTo>
                  <a:pt x="20122" y="6674"/>
                </a:lnTo>
                <a:cubicBezTo>
                  <a:pt x="20122" y="6617"/>
                  <a:pt x="20099" y="6570"/>
                  <a:pt x="20069" y="6570"/>
                </a:cubicBezTo>
                <a:close/>
                <a:moveTo>
                  <a:pt x="20384" y="6570"/>
                </a:moveTo>
                <a:cubicBezTo>
                  <a:pt x="20355" y="6570"/>
                  <a:pt x="20331" y="6617"/>
                  <a:pt x="20331" y="6674"/>
                </a:cubicBezTo>
                <a:lnTo>
                  <a:pt x="20331" y="6894"/>
                </a:lnTo>
                <a:cubicBezTo>
                  <a:pt x="20331" y="6952"/>
                  <a:pt x="20355" y="6999"/>
                  <a:pt x="20384" y="6999"/>
                </a:cubicBezTo>
                <a:cubicBezTo>
                  <a:pt x="20413" y="6999"/>
                  <a:pt x="20436" y="6952"/>
                  <a:pt x="20436" y="6894"/>
                </a:cubicBezTo>
                <a:lnTo>
                  <a:pt x="20436" y="6674"/>
                </a:lnTo>
                <a:cubicBezTo>
                  <a:pt x="20436" y="6617"/>
                  <a:pt x="20413" y="6570"/>
                  <a:pt x="20384" y="6570"/>
                </a:cubicBezTo>
                <a:close/>
                <a:moveTo>
                  <a:pt x="21234" y="6570"/>
                </a:moveTo>
                <a:cubicBezTo>
                  <a:pt x="21204" y="6570"/>
                  <a:pt x="21181" y="6617"/>
                  <a:pt x="21181" y="6674"/>
                </a:cubicBezTo>
                <a:lnTo>
                  <a:pt x="21181" y="6894"/>
                </a:lnTo>
                <a:cubicBezTo>
                  <a:pt x="21181" y="6952"/>
                  <a:pt x="21204" y="6999"/>
                  <a:pt x="21234" y="6999"/>
                </a:cubicBezTo>
                <a:cubicBezTo>
                  <a:pt x="21263" y="6999"/>
                  <a:pt x="21285" y="6952"/>
                  <a:pt x="21285" y="6894"/>
                </a:cubicBezTo>
                <a:lnTo>
                  <a:pt x="21285" y="6674"/>
                </a:lnTo>
                <a:cubicBezTo>
                  <a:pt x="21285" y="6617"/>
                  <a:pt x="21263" y="6570"/>
                  <a:pt x="21234" y="6570"/>
                </a:cubicBezTo>
                <a:close/>
                <a:moveTo>
                  <a:pt x="21547" y="6570"/>
                </a:moveTo>
                <a:cubicBezTo>
                  <a:pt x="21518" y="6570"/>
                  <a:pt x="21495" y="6617"/>
                  <a:pt x="21495" y="6674"/>
                </a:cubicBezTo>
                <a:lnTo>
                  <a:pt x="21495" y="6894"/>
                </a:lnTo>
                <a:cubicBezTo>
                  <a:pt x="21495" y="6952"/>
                  <a:pt x="21518" y="6999"/>
                  <a:pt x="21547" y="6999"/>
                </a:cubicBezTo>
                <a:cubicBezTo>
                  <a:pt x="21576" y="6999"/>
                  <a:pt x="21600" y="6952"/>
                  <a:pt x="21600" y="6894"/>
                </a:cubicBezTo>
                <a:lnTo>
                  <a:pt x="21600" y="6674"/>
                </a:lnTo>
                <a:cubicBezTo>
                  <a:pt x="21600" y="6617"/>
                  <a:pt x="21576" y="6570"/>
                  <a:pt x="21547" y="6570"/>
                </a:cubicBezTo>
                <a:close/>
                <a:moveTo>
                  <a:pt x="53" y="7300"/>
                </a:moveTo>
                <a:cubicBezTo>
                  <a:pt x="24" y="7300"/>
                  <a:pt x="0" y="7347"/>
                  <a:pt x="0" y="7404"/>
                </a:cubicBezTo>
                <a:lnTo>
                  <a:pt x="0" y="7624"/>
                </a:lnTo>
                <a:cubicBezTo>
                  <a:pt x="0" y="7682"/>
                  <a:pt x="24" y="7729"/>
                  <a:pt x="53" y="7729"/>
                </a:cubicBezTo>
                <a:cubicBezTo>
                  <a:pt x="82" y="7729"/>
                  <a:pt x="106" y="7682"/>
                  <a:pt x="106" y="7624"/>
                </a:cubicBezTo>
                <a:lnTo>
                  <a:pt x="106" y="7404"/>
                </a:lnTo>
                <a:cubicBezTo>
                  <a:pt x="106" y="7347"/>
                  <a:pt x="82" y="7300"/>
                  <a:pt x="53" y="7300"/>
                </a:cubicBezTo>
                <a:close/>
                <a:moveTo>
                  <a:pt x="367" y="7300"/>
                </a:moveTo>
                <a:cubicBezTo>
                  <a:pt x="338" y="7300"/>
                  <a:pt x="315" y="7347"/>
                  <a:pt x="315" y="7404"/>
                </a:cubicBezTo>
                <a:lnTo>
                  <a:pt x="315" y="7624"/>
                </a:lnTo>
                <a:cubicBezTo>
                  <a:pt x="315" y="7682"/>
                  <a:pt x="338" y="7729"/>
                  <a:pt x="367" y="7729"/>
                </a:cubicBezTo>
                <a:cubicBezTo>
                  <a:pt x="397" y="7729"/>
                  <a:pt x="420" y="7682"/>
                  <a:pt x="420" y="7624"/>
                </a:cubicBezTo>
                <a:lnTo>
                  <a:pt x="420" y="7404"/>
                </a:lnTo>
                <a:cubicBezTo>
                  <a:pt x="420" y="7347"/>
                  <a:pt x="397" y="7300"/>
                  <a:pt x="367" y="7300"/>
                </a:cubicBezTo>
                <a:close/>
                <a:moveTo>
                  <a:pt x="1217" y="7300"/>
                </a:moveTo>
                <a:cubicBezTo>
                  <a:pt x="1188" y="7300"/>
                  <a:pt x="1164" y="7347"/>
                  <a:pt x="1164" y="7404"/>
                </a:cubicBezTo>
                <a:lnTo>
                  <a:pt x="1164" y="7624"/>
                </a:lnTo>
                <a:cubicBezTo>
                  <a:pt x="1164" y="7682"/>
                  <a:pt x="1188" y="7729"/>
                  <a:pt x="1217" y="7729"/>
                </a:cubicBezTo>
                <a:cubicBezTo>
                  <a:pt x="1246" y="7729"/>
                  <a:pt x="1270" y="7682"/>
                  <a:pt x="1270" y="7624"/>
                </a:cubicBezTo>
                <a:lnTo>
                  <a:pt x="1270" y="7404"/>
                </a:lnTo>
                <a:cubicBezTo>
                  <a:pt x="1270" y="7347"/>
                  <a:pt x="1246" y="7300"/>
                  <a:pt x="1217" y="7300"/>
                </a:cubicBezTo>
                <a:close/>
                <a:moveTo>
                  <a:pt x="1532" y="7300"/>
                </a:moveTo>
                <a:cubicBezTo>
                  <a:pt x="1503" y="7300"/>
                  <a:pt x="1479" y="7347"/>
                  <a:pt x="1479" y="7404"/>
                </a:cubicBezTo>
                <a:lnTo>
                  <a:pt x="1479" y="7624"/>
                </a:lnTo>
                <a:cubicBezTo>
                  <a:pt x="1479" y="7682"/>
                  <a:pt x="1503" y="7729"/>
                  <a:pt x="1532" y="7729"/>
                </a:cubicBezTo>
                <a:cubicBezTo>
                  <a:pt x="1561" y="7729"/>
                  <a:pt x="1584" y="7682"/>
                  <a:pt x="1584" y="7624"/>
                </a:cubicBezTo>
                <a:lnTo>
                  <a:pt x="1584" y="7404"/>
                </a:lnTo>
                <a:cubicBezTo>
                  <a:pt x="1584" y="7347"/>
                  <a:pt x="1561" y="7300"/>
                  <a:pt x="1532" y="7300"/>
                </a:cubicBezTo>
                <a:close/>
                <a:moveTo>
                  <a:pt x="2380" y="7300"/>
                </a:moveTo>
                <a:cubicBezTo>
                  <a:pt x="2351" y="7300"/>
                  <a:pt x="2329" y="7347"/>
                  <a:pt x="2329" y="7404"/>
                </a:cubicBezTo>
                <a:lnTo>
                  <a:pt x="2329" y="7624"/>
                </a:lnTo>
                <a:cubicBezTo>
                  <a:pt x="2329" y="7682"/>
                  <a:pt x="2351" y="7729"/>
                  <a:pt x="2380" y="7729"/>
                </a:cubicBezTo>
                <a:cubicBezTo>
                  <a:pt x="2409" y="7729"/>
                  <a:pt x="2433" y="7682"/>
                  <a:pt x="2433" y="7624"/>
                </a:cubicBezTo>
                <a:lnTo>
                  <a:pt x="2433" y="7404"/>
                </a:lnTo>
                <a:cubicBezTo>
                  <a:pt x="2433" y="7347"/>
                  <a:pt x="2409" y="7300"/>
                  <a:pt x="2380" y="7300"/>
                </a:cubicBezTo>
                <a:close/>
                <a:moveTo>
                  <a:pt x="2695" y="7300"/>
                </a:moveTo>
                <a:cubicBezTo>
                  <a:pt x="2666" y="7300"/>
                  <a:pt x="2643" y="7347"/>
                  <a:pt x="2643" y="7404"/>
                </a:cubicBezTo>
                <a:lnTo>
                  <a:pt x="2643" y="7624"/>
                </a:lnTo>
                <a:cubicBezTo>
                  <a:pt x="2643" y="7682"/>
                  <a:pt x="2666" y="7729"/>
                  <a:pt x="2695" y="7729"/>
                </a:cubicBezTo>
                <a:cubicBezTo>
                  <a:pt x="2724" y="7729"/>
                  <a:pt x="2748" y="7682"/>
                  <a:pt x="2748" y="7624"/>
                </a:cubicBezTo>
                <a:lnTo>
                  <a:pt x="2748" y="7404"/>
                </a:lnTo>
                <a:cubicBezTo>
                  <a:pt x="2748" y="7347"/>
                  <a:pt x="2724" y="7300"/>
                  <a:pt x="2695" y="7300"/>
                </a:cubicBezTo>
                <a:close/>
                <a:moveTo>
                  <a:pt x="3545" y="7300"/>
                </a:moveTo>
                <a:cubicBezTo>
                  <a:pt x="3516" y="7300"/>
                  <a:pt x="3492" y="7347"/>
                  <a:pt x="3492" y="7404"/>
                </a:cubicBezTo>
                <a:lnTo>
                  <a:pt x="3492" y="7624"/>
                </a:lnTo>
                <a:cubicBezTo>
                  <a:pt x="3492" y="7682"/>
                  <a:pt x="3516" y="7729"/>
                  <a:pt x="3545" y="7729"/>
                </a:cubicBezTo>
                <a:cubicBezTo>
                  <a:pt x="3574" y="7729"/>
                  <a:pt x="3598" y="7682"/>
                  <a:pt x="3598" y="7624"/>
                </a:cubicBezTo>
                <a:lnTo>
                  <a:pt x="3598" y="7404"/>
                </a:lnTo>
                <a:cubicBezTo>
                  <a:pt x="3598" y="7347"/>
                  <a:pt x="3574" y="7300"/>
                  <a:pt x="3545" y="7300"/>
                </a:cubicBezTo>
                <a:close/>
                <a:moveTo>
                  <a:pt x="3859" y="7300"/>
                </a:moveTo>
                <a:cubicBezTo>
                  <a:pt x="3830" y="7300"/>
                  <a:pt x="3806" y="7347"/>
                  <a:pt x="3806" y="7404"/>
                </a:cubicBezTo>
                <a:lnTo>
                  <a:pt x="3806" y="7624"/>
                </a:lnTo>
                <a:cubicBezTo>
                  <a:pt x="3806" y="7682"/>
                  <a:pt x="3830" y="7729"/>
                  <a:pt x="3859" y="7729"/>
                </a:cubicBezTo>
                <a:cubicBezTo>
                  <a:pt x="3888" y="7729"/>
                  <a:pt x="3912" y="7682"/>
                  <a:pt x="3912" y="7624"/>
                </a:cubicBezTo>
                <a:lnTo>
                  <a:pt x="3912" y="7404"/>
                </a:lnTo>
                <a:cubicBezTo>
                  <a:pt x="3912" y="7347"/>
                  <a:pt x="3888" y="7300"/>
                  <a:pt x="3859" y="7300"/>
                </a:cubicBezTo>
                <a:close/>
                <a:moveTo>
                  <a:pt x="4709" y="7300"/>
                </a:moveTo>
                <a:cubicBezTo>
                  <a:pt x="4680" y="7300"/>
                  <a:pt x="4656" y="7347"/>
                  <a:pt x="4656" y="7404"/>
                </a:cubicBezTo>
                <a:lnTo>
                  <a:pt x="4656" y="7624"/>
                </a:lnTo>
                <a:cubicBezTo>
                  <a:pt x="4656" y="7682"/>
                  <a:pt x="4680" y="7729"/>
                  <a:pt x="4709" y="7729"/>
                </a:cubicBezTo>
                <a:cubicBezTo>
                  <a:pt x="4738" y="7729"/>
                  <a:pt x="4762" y="7682"/>
                  <a:pt x="4762" y="7624"/>
                </a:cubicBezTo>
                <a:lnTo>
                  <a:pt x="4762" y="7404"/>
                </a:lnTo>
                <a:cubicBezTo>
                  <a:pt x="4762" y="7347"/>
                  <a:pt x="4738" y="7300"/>
                  <a:pt x="4709" y="7300"/>
                </a:cubicBezTo>
                <a:close/>
                <a:moveTo>
                  <a:pt x="5023" y="7300"/>
                </a:moveTo>
                <a:cubicBezTo>
                  <a:pt x="4994" y="7300"/>
                  <a:pt x="4970" y="7347"/>
                  <a:pt x="4970" y="7404"/>
                </a:cubicBezTo>
                <a:lnTo>
                  <a:pt x="4970" y="7624"/>
                </a:lnTo>
                <a:cubicBezTo>
                  <a:pt x="4970" y="7682"/>
                  <a:pt x="4994" y="7729"/>
                  <a:pt x="5023" y="7729"/>
                </a:cubicBezTo>
                <a:cubicBezTo>
                  <a:pt x="5053" y="7729"/>
                  <a:pt x="5076" y="7682"/>
                  <a:pt x="5076" y="7624"/>
                </a:cubicBezTo>
                <a:lnTo>
                  <a:pt x="5076" y="7404"/>
                </a:lnTo>
                <a:cubicBezTo>
                  <a:pt x="5076" y="7347"/>
                  <a:pt x="5053" y="7300"/>
                  <a:pt x="5023" y="7300"/>
                </a:cubicBezTo>
                <a:close/>
                <a:moveTo>
                  <a:pt x="5873" y="7300"/>
                </a:moveTo>
                <a:cubicBezTo>
                  <a:pt x="5844" y="7300"/>
                  <a:pt x="5820" y="7347"/>
                  <a:pt x="5820" y="7404"/>
                </a:cubicBezTo>
                <a:lnTo>
                  <a:pt x="5820" y="7624"/>
                </a:lnTo>
                <a:cubicBezTo>
                  <a:pt x="5820" y="7682"/>
                  <a:pt x="5844" y="7729"/>
                  <a:pt x="5873" y="7729"/>
                </a:cubicBezTo>
                <a:cubicBezTo>
                  <a:pt x="5902" y="7729"/>
                  <a:pt x="5926" y="7682"/>
                  <a:pt x="5926" y="7624"/>
                </a:cubicBezTo>
                <a:lnTo>
                  <a:pt x="5926" y="7404"/>
                </a:lnTo>
                <a:cubicBezTo>
                  <a:pt x="5926" y="7347"/>
                  <a:pt x="5902" y="7300"/>
                  <a:pt x="5873" y="7300"/>
                </a:cubicBezTo>
                <a:close/>
                <a:moveTo>
                  <a:pt x="6188" y="7300"/>
                </a:moveTo>
                <a:cubicBezTo>
                  <a:pt x="6159" y="7300"/>
                  <a:pt x="6135" y="7347"/>
                  <a:pt x="6135" y="7404"/>
                </a:cubicBezTo>
                <a:lnTo>
                  <a:pt x="6135" y="7624"/>
                </a:lnTo>
                <a:cubicBezTo>
                  <a:pt x="6135" y="7682"/>
                  <a:pt x="6159" y="7729"/>
                  <a:pt x="6188" y="7729"/>
                </a:cubicBezTo>
                <a:cubicBezTo>
                  <a:pt x="6217" y="7729"/>
                  <a:pt x="6240" y="7682"/>
                  <a:pt x="6240" y="7624"/>
                </a:cubicBezTo>
                <a:lnTo>
                  <a:pt x="6240" y="7404"/>
                </a:lnTo>
                <a:cubicBezTo>
                  <a:pt x="6240" y="7347"/>
                  <a:pt x="6217" y="7300"/>
                  <a:pt x="6188" y="7300"/>
                </a:cubicBezTo>
                <a:close/>
                <a:moveTo>
                  <a:pt x="7036" y="7300"/>
                </a:moveTo>
                <a:cubicBezTo>
                  <a:pt x="7007" y="7300"/>
                  <a:pt x="6984" y="7347"/>
                  <a:pt x="6984" y="7404"/>
                </a:cubicBezTo>
                <a:lnTo>
                  <a:pt x="6984" y="7624"/>
                </a:lnTo>
                <a:cubicBezTo>
                  <a:pt x="6984" y="7682"/>
                  <a:pt x="7007" y="7729"/>
                  <a:pt x="7036" y="7729"/>
                </a:cubicBezTo>
                <a:cubicBezTo>
                  <a:pt x="7065" y="7729"/>
                  <a:pt x="7089" y="7682"/>
                  <a:pt x="7089" y="7624"/>
                </a:cubicBezTo>
                <a:lnTo>
                  <a:pt x="7089" y="7404"/>
                </a:lnTo>
                <a:cubicBezTo>
                  <a:pt x="7089" y="7347"/>
                  <a:pt x="7065" y="7300"/>
                  <a:pt x="7036" y="7300"/>
                </a:cubicBezTo>
                <a:close/>
                <a:moveTo>
                  <a:pt x="7351" y="7300"/>
                </a:moveTo>
                <a:cubicBezTo>
                  <a:pt x="7322" y="7300"/>
                  <a:pt x="7299" y="7347"/>
                  <a:pt x="7299" y="7404"/>
                </a:cubicBezTo>
                <a:lnTo>
                  <a:pt x="7299" y="7624"/>
                </a:lnTo>
                <a:cubicBezTo>
                  <a:pt x="7299" y="7682"/>
                  <a:pt x="7322" y="7729"/>
                  <a:pt x="7351" y="7729"/>
                </a:cubicBezTo>
                <a:cubicBezTo>
                  <a:pt x="7380" y="7729"/>
                  <a:pt x="7404" y="7682"/>
                  <a:pt x="7404" y="7624"/>
                </a:cubicBezTo>
                <a:lnTo>
                  <a:pt x="7404" y="7404"/>
                </a:lnTo>
                <a:cubicBezTo>
                  <a:pt x="7404" y="7347"/>
                  <a:pt x="7380" y="7300"/>
                  <a:pt x="7351" y="7300"/>
                </a:cubicBezTo>
                <a:close/>
                <a:moveTo>
                  <a:pt x="8201" y="7300"/>
                </a:moveTo>
                <a:cubicBezTo>
                  <a:pt x="8171" y="7300"/>
                  <a:pt x="8148" y="7347"/>
                  <a:pt x="8148" y="7404"/>
                </a:cubicBezTo>
                <a:lnTo>
                  <a:pt x="8148" y="7624"/>
                </a:lnTo>
                <a:cubicBezTo>
                  <a:pt x="8148" y="7682"/>
                  <a:pt x="8171" y="7729"/>
                  <a:pt x="8201" y="7729"/>
                </a:cubicBezTo>
                <a:cubicBezTo>
                  <a:pt x="8230" y="7729"/>
                  <a:pt x="8254" y="7682"/>
                  <a:pt x="8254" y="7624"/>
                </a:cubicBezTo>
                <a:lnTo>
                  <a:pt x="8254" y="7404"/>
                </a:lnTo>
                <a:cubicBezTo>
                  <a:pt x="8254" y="7347"/>
                  <a:pt x="8230" y="7300"/>
                  <a:pt x="8201" y="7300"/>
                </a:cubicBezTo>
                <a:close/>
                <a:moveTo>
                  <a:pt x="8515" y="7300"/>
                </a:moveTo>
                <a:cubicBezTo>
                  <a:pt x="8486" y="7300"/>
                  <a:pt x="8462" y="7347"/>
                  <a:pt x="8462" y="7404"/>
                </a:cubicBezTo>
                <a:lnTo>
                  <a:pt x="8462" y="7624"/>
                </a:lnTo>
                <a:cubicBezTo>
                  <a:pt x="8462" y="7682"/>
                  <a:pt x="8486" y="7729"/>
                  <a:pt x="8515" y="7729"/>
                </a:cubicBezTo>
                <a:cubicBezTo>
                  <a:pt x="8544" y="7729"/>
                  <a:pt x="8568" y="7682"/>
                  <a:pt x="8568" y="7624"/>
                </a:cubicBezTo>
                <a:lnTo>
                  <a:pt x="8568" y="7404"/>
                </a:lnTo>
                <a:cubicBezTo>
                  <a:pt x="8568" y="7347"/>
                  <a:pt x="8544" y="7300"/>
                  <a:pt x="8515" y="7300"/>
                </a:cubicBezTo>
                <a:close/>
                <a:moveTo>
                  <a:pt x="9365" y="7300"/>
                </a:moveTo>
                <a:cubicBezTo>
                  <a:pt x="9336" y="7300"/>
                  <a:pt x="9312" y="7347"/>
                  <a:pt x="9312" y="7404"/>
                </a:cubicBezTo>
                <a:lnTo>
                  <a:pt x="9312" y="7624"/>
                </a:lnTo>
                <a:cubicBezTo>
                  <a:pt x="9312" y="7682"/>
                  <a:pt x="9336" y="7729"/>
                  <a:pt x="9365" y="7729"/>
                </a:cubicBezTo>
                <a:cubicBezTo>
                  <a:pt x="9394" y="7729"/>
                  <a:pt x="9418" y="7682"/>
                  <a:pt x="9418" y="7624"/>
                </a:cubicBezTo>
                <a:lnTo>
                  <a:pt x="9418" y="7404"/>
                </a:lnTo>
                <a:cubicBezTo>
                  <a:pt x="9418" y="7347"/>
                  <a:pt x="9394" y="7300"/>
                  <a:pt x="9365" y="7300"/>
                </a:cubicBezTo>
                <a:close/>
                <a:moveTo>
                  <a:pt x="9679" y="7300"/>
                </a:moveTo>
                <a:cubicBezTo>
                  <a:pt x="9650" y="7300"/>
                  <a:pt x="9626" y="7347"/>
                  <a:pt x="9626" y="7404"/>
                </a:cubicBezTo>
                <a:lnTo>
                  <a:pt x="9626" y="7624"/>
                </a:lnTo>
                <a:cubicBezTo>
                  <a:pt x="9626" y="7682"/>
                  <a:pt x="9650" y="7729"/>
                  <a:pt x="9679" y="7729"/>
                </a:cubicBezTo>
                <a:cubicBezTo>
                  <a:pt x="9708" y="7729"/>
                  <a:pt x="9732" y="7682"/>
                  <a:pt x="9732" y="7624"/>
                </a:cubicBezTo>
                <a:lnTo>
                  <a:pt x="9732" y="7404"/>
                </a:lnTo>
                <a:cubicBezTo>
                  <a:pt x="9732" y="7347"/>
                  <a:pt x="9708" y="7300"/>
                  <a:pt x="9679" y="7300"/>
                </a:cubicBezTo>
                <a:close/>
                <a:moveTo>
                  <a:pt x="10529" y="7300"/>
                </a:moveTo>
                <a:cubicBezTo>
                  <a:pt x="10500" y="7300"/>
                  <a:pt x="10476" y="7347"/>
                  <a:pt x="10476" y="7404"/>
                </a:cubicBezTo>
                <a:lnTo>
                  <a:pt x="10476" y="7624"/>
                </a:lnTo>
                <a:cubicBezTo>
                  <a:pt x="10476" y="7682"/>
                  <a:pt x="10500" y="7729"/>
                  <a:pt x="10529" y="7729"/>
                </a:cubicBezTo>
                <a:cubicBezTo>
                  <a:pt x="10558" y="7729"/>
                  <a:pt x="10582" y="7682"/>
                  <a:pt x="10582" y="7624"/>
                </a:cubicBezTo>
                <a:lnTo>
                  <a:pt x="10582" y="7404"/>
                </a:lnTo>
                <a:cubicBezTo>
                  <a:pt x="10582" y="7347"/>
                  <a:pt x="10558" y="7300"/>
                  <a:pt x="10529" y="7300"/>
                </a:cubicBezTo>
                <a:close/>
                <a:moveTo>
                  <a:pt x="10844" y="7300"/>
                </a:moveTo>
                <a:cubicBezTo>
                  <a:pt x="10814" y="7300"/>
                  <a:pt x="10791" y="7347"/>
                  <a:pt x="10791" y="7404"/>
                </a:cubicBezTo>
                <a:lnTo>
                  <a:pt x="10791" y="7624"/>
                </a:lnTo>
                <a:cubicBezTo>
                  <a:pt x="10791" y="7682"/>
                  <a:pt x="10814" y="7729"/>
                  <a:pt x="10844" y="7729"/>
                </a:cubicBezTo>
                <a:cubicBezTo>
                  <a:pt x="10873" y="7729"/>
                  <a:pt x="10895" y="7682"/>
                  <a:pt x="10895" y="7624"/>
                </a:cubicBezTo>
                <a:lnTo>
                  <a:pt x="10895" y="7404"/>
                </a:lnTo>
                <a:cubicBezTo>
                  <a:pt x="10895" y="7347"/>
                  <a:pt x="10873" y="7300"/>
                  <a:pt x="10844" y="7300"/>
                </a:cubicBezTo>
                <a:close/>
                <a:moveTo>
                  <a:pt x="11692" y="7300"/>
                </a:moveTo>
                <a:cubicBezTo>
                  <a:pt x="11663" y="7300"/>
                  <a:pt x="11640" y="7347"/>
                  <a:pt x="11640" y="7404"/>
                </a:cubicBezTo>
                <a:lnTo>
                  <a:pt x="11640" y="7624"/>
                </a:lnTo>
                <a:cubicBezTo>
                  <a:pt x="11640" y="7682"/>
                  <a:pt x="11663" y="7729"/>
                  <a:pt x="11692" y="7729"/>
                </a:cubicBezTo>
                <a:cubicBezTo>
                  <a:pt x="11721" y="7729"/>
                  <a:pt x="11745" y="7682"/>
                  <a:pt x="11745" y="7624"/>
                </a:cubicBezTo>
                <a:lnTo>
                  <a:pt x="11745" y="7404"/>
                </a:lnTo>
                <a:cubicBezTo>
                  <a:pt x="11745" y="7347"/>
                  <a:pt x="11721" y="7300"/>
                  <a:pt x="11692" y="7300"/>
                </a:cubicBezTo>
                <a:close/>
                <a:moveTo>
                  <a:pt x="12007" y="7300"/>
                </a:moveTo>
                <a:cubicBezTo>
                  <a:pt x="11978" y="7300"/>
                  <a:pt x="11955" y="7347"/>
                  <a:pt x="11955" y="7404"/>
                </a:cubicBezTo>
                <a:lnTo>
                  <a:pt x="11955" y="7624"/>
                </a:lnTo>
                <a:cubicBezTo>
                  <a:pt x="11955" y="7682"/>
                  <a:pt x="11978" y="7729"/>
                  <a:pt x="12007" y="7729"/>
                </a:cubicBezTo>
                <a:cubicBezTo>
                  <a:pt x="12036" y="7729"/>
                  <a:pt x="12060" y="7682"/>
                  <a:pt x="12060" y="7624"/>
                </a:cubicBezTo>
                <a:lnTo>
                  <a:pt x="12060" y="7404"/>
                </a:lnTo>
                <a:cubicBezTo>
                  <a:pt x="12060" y="7347"/>
                  <a:pt x="12036" y="7300"/>
                  <a:pt x="12007" y="7300"/>
                </a:cubicBezTo>
                <a:close/>
                <a:moveTo>
                  <a:pt x="12856" y="7300"/>
                </a:moveTo>
                <a:cubicBezTo>
                  <a:pt x="12827" y="7300"/>
                  <a:pt x="12804" y="7347"/>
                  <a:pt x="12804" y="7404"/>
                </a:cubicBezTo>
                <a:lnTo>
                  <a:pt x="12804" y="7624"/>
                </a:lnTo>
                <a:cubicBezTo>
                  <a:pt x="12804" y="7682"/>
                  <a:pt x="12827" y="7729"/>
                  <a:pt x="12856" y="7729"/>
                </a:cubicBezTo>
                <a:cubicBezTo>
                  <a:pt x="12886" y="7729"/>
                  <a:pt x="12909" y="7682"/>
                  <a:pt x="12909" y="7624"/>
                </a:cubicBezTo>
                <a:lnTo>
                  <a:pt x="12909" y="7404"/>
                </a:lnTo>
                <a:cubicBezTo>
                  <a:pt x="12909" y="7347"/>
                  <a:pt x="12886" y="7300"/>
                  <a:pt x="12856" y="7300"/>
                </a:cubicBezTo>
                <a:close/>
                <a:moveTo>
                  <a:pt x="13171" y="7300"/>
                </a:moveTo>
                <a:cubicBezTo>
                  <a:pt x="13142" y="7300"/>
                  <a:pt x="13118" y="7347"/>
                  <a:pt x="13118" y="7404"/>
                </a:cubicBezTo>
                <a:lnTo>
                  <a:pt x="13118" y="7624"/>
                </a:lnTo>
                <a:cubicBezTo>
                  <a:pt x="13118" y="7682"/>
                  <a:pt x="13142" y="7729"/>
                  <a:pt x="13171" y="7729"/>
                </a:cubicBezTo>
                <a:cubicBezTo>
                  <a:pt x="13200" y="7729"/>
                  <a:pt x="13224" y="7682"/>
                  <a:pt x="13224" y="7624"/>
                </a:cubicBezTo>
                <a:lnTo>
                  <a:pt x="13224" y="7404"/>
                </a:lnTo>
                <a:cubicBezTo>
                  <a:pt x="13224" y="7347"/>
                  <a:pt x="13200" y="7300"/>
                  <a:pt x="13171" y="7300"/>
                </a:cubicBezTo>
                <a:close/>
                <a:moveTo>
                  <a:pt x="14021" y="7300"/>
                </a:moveTo>
                <a:cubicBezTo>
                  <a:pt x="13992" y="7300"/>
                  <a:pt x="13968" y="7347"/>
                  <a:pt x="13968" y="7404"/>
                </a:cubicBezTo>
                <a:lnTo>
                  <a:pt x="13968" y="7624"/>
                </a:lnTo>
                <a:cubicBezTo>
                  <a:pt x="13968" y="7682"/>
                  <a:pt x="13992" y="7729"/>
                  <a:pt x="14021" y="7729"/>
                </a:cubicBezTo>
                <a:cubicBezTo>
                  <a:pt x="14050" y="7729"/>
                  <a:pt x="14074" y="7682"/>
                  <a:pt x="14074" y="7624"/>
                </a:cubicBezTo>
                <a:lnTo>
                  <a:pt x="14074" y="7404"/>
                </a:lnTo>
                <a:cubicBezTo>
                  <a:pt x="14074" y="7347"/>
                  <a:pt x="14050" y="7300"/>
                  <a:pt x="14021" y="7300"/>
                </a:cubicBezTo>
                <a:close/>
                <a:moveTo>
                  <a:pt x="14335" y="7300"/>
                </a:moveTo>
                <a:cubicBezTo>
                  <a:pt x="14306" y="7300"/>
                  <a:pt x="14282" y="7347"/>
                  <a:pt x="14282" y="7404"/>
                </a:cubicBezTo>
                <a:lnTo>
                  <a:pt x="14282" y="7624"/>
                </a:lnTo>
                <a:cubicBezTo>
                  <a:pt x="14282" y="7682"/>
                  <a:pt x="14306" y="7729"/>
                  <a:pt x="14335" y="7729"/>
                </a:cubicBezTo>
                <a:cubicBezTo>
                  <a:pt x="14364" y="7729"/>
                  <a:pt x="14388" y="7682"/>
                  <a:pt x="14388" y="7624"/>
                </a:cubicBezTo>
                <a:lnTo>
                  <a:pt x="14388" y="7404"/>
                </a:lnTo>
                <a:cubicBezTo>
                  <a:pt x="14388" y="7347"/>
                  <a:pt x="14364" y="7300"/>
                  <a:pt x="14335" y="7300"/>
                </a:cubicBezTo>
                <a:close/>
                <a:moveTo>
                  <a:pt x="15185" y="7300"/>
                </a:moveTo>
                <a:cubicBezTo>
                  <a:pt x="15156" y="7300"/>
                  <a:pt x="15132" y="7347"/>
                  <a:pt x="15132" y="7404"/>
                </a:cubicBezTo>
                <a:lnTo>
                  <a:pt x="15132" y="7624"/>
                </a:lnTo>
                <a:cubicBezTo>
                  <a:pt x="15132" y="7682"/>
                  <a:pt x="15156" y="7729"/>
                  <a:pt x="15185" y="7729"/>
                </a:cubicBezTo>
                <a:cubicBezTo>
                  <a:pt x="15214" y="7729"/>
                  <a:pt x="15237" y="7682"/>
                  <a:pt x="15237" y="7624"/>
                </a:cubicBezTo>
                <a:lnTo>
                  <a:pt x="15237" y="7404"/>
                </a:lnTo>
                <a:cubicBezTo>
                  <a:pt x="15237" y="7347"/>
                  <a:pt x="15214" y="7300"/>
                  <a:pt x="15185" y="7300"/>
                </a:cubicBezTo>
                <a:close/>
                <a:moveTo>
                  <a:pt x="15500" y="7300"/>
                </a:moveTo>
                <a:cubicBezTo>
                  <a:pt x="15470" y="7300"/>
                  <a:pt x="15447" y="7347"/>
                  <a:pt x="15447" y="7404"/>
                </a:cubicBezTo>
                <a:lnTo>
                  <a:pt x="15447" y="7624"/>
                </a:lnTo>
                <a:cubicBezTo>
                  <a:pt x="15447" y="7682"/>
                  <a:pt x="15470" y="7729"/>
                  <a:pt x="15500" y="7729"/>
                </a:cubicBezTo>
                <a:cubicBezTo>
                  <a:pt x="15529" y="7729"/>
                  <a:pt x="15551" y="7682"/>
                  <a:pt x="15551" y="7624"/>
                </a:cubicBezTo>
                <a:lnTo>
                  <a:pt x="15551" y="7404"/>
                </a:lnTo>
                <a:cubicBezTo>
                  <a:pt x="15551" y="7347"/>
                  <a:pt x="15529" y="7300"/>
                  <a:pt x="15500" y="7300"/>
                </a:cubicBezTo>
                <a:close/>
                <a:moveTo>
                  <a:pt x="16349" y="7300"/>
                </a:moveTo>
                <a:cubicBezTo>
                  <a:pt x="16320" y="7300"/>
                  <a:pt x="16296" y="7347"/>
                  <a:pt x="16296" y="7404"/>
                </a:cubicBezTo>
                <a:lnTo>
                  <a:pt x="16296" y="7624"/>
                </a:lnTo>
                <a:cubicBezTo>
                  <a:pt x="16296" y="7682"/>
                  <a:pt x="16320" y="7729"/>
                  <a:pt x="16349" y="7729"/>
                </a:cubicBezTo>
                <a:cubicBezTo>
                  <a:pt x="16378" y="7729"/>
                  <a:pt x="16401" y="7682"/>
                  <a:pt x="16401" y="7624"/>
                </a:cubicBezTo>
                <a:lnTo>
                  <a:pt x="16401" y="7404"/>
                </a:lnTo>
                <a:cubicBezTo>
                  <a:pt x="16401" y="7347"/>
                  <a:pt x="16378" y="7300"/>
                  <a:pt x="16349" y="7300"/>
                </a:cubicBezTo>
                <a:close/>
                <a:moveTo>
                  <a:pt x="16663" y="7300"/>
                </a:moveTo>
                <a:cubicBezTo>
                  <a:pt x="16634" y="7300"/>
                  <a:pt x="16611" y="7347"/>
                  <a:pt x="16611" y="7404"/>
                </a:cubicBezTo>
                <a:lnTo>
                  <a:pt x="16611" y="7624"/>
                </a:lnTo>
                <a:cubicBezTo>
                  <a:pt x="16611" y="7682"/>
                  <a:pt x="16634" y="7729"/>
                  <a:pt x="16663" y="7729"/>
                </a:cubicBezTo>
                <a:cubicBezTo>
                  <a:pt x="16692" y="7729"/>
                  <a:pt x="16716" y="7682"/>
                  <a:pt x="16716" y="7624"/>
                </a:cubicBezTo>
                <a:lnTo>
                  <a:pt x="16716" y="7404"/>
                </a:lnTo>
                <a:cubicBezTo>
                  <a:pt x="16716" y="7347"/>
                  <a:pt x="16692" y="7300"/>
                  <a:pt x="16663" y="7300"/>
                </a:cubicBezTo>
                <a:close/>
                <a:moveTo>
                  <a:pt x="17512" y="7300"/>
                </a:moveTo>
                <a:cubicBezTo>
                  <a:pt x="17483" y="7300"/>
                  <a:pt x="17459" y="7347"/>
                  <a:pt x="17459" y="7404"/>
                </a:cubicBezTo>
                <a:lnTo>
                  <a:pt x="17459" y="7624"/>
                </a:lnTo>
                <a:cubicBezTo>
                  <a:pt x="17459" y="7682"/>
                  <a:pt x="17483" y="7729"/>
                  <a:pt x="17512" y="7729"/>
                </a:cubicBezTo>
                <a:cubicBezTo>
                  <a:pt x="17541" y="7729"/>
                  <a:pt x="17565" y="7682"/>
                  <a:pt x="17565" y="7624"/>
                </a:cubicBezTo>
                <a:lnTo>
                  <a:pt x="17565" y="7404"/>
                </a:lnTo>
                <a:cubicBezTo>
                  <a:pt x="17565" y="7347"/>
                  <a:pt x="17541" y="7300"/>
                  <a:pt x="17512" y="7300"/>
                </a:cubicBezTo>
                <a:close/>
                <a:moveTo>
                  <a:pt x="17827" y="7300"/>
                </a:moveTo>
                <a:cubicBezTo>
                  <a:pt x="17798" y="7300"/>
                  <a:pt x="17774" y="7347"/>
                  <a:pt x="17774" y="7404"/>
                </a:cubicBezTo>
                <a:lnTo>
                  <a:pt x="17774" y="7624"/>
                </a:lnTo>
                <a:cubicBezTo>
                  <a:pt x="17774" y="7682"/>
                  <a:pt x="17798" y="7729"/>
                  <a:pt x="17827" y="7729"/>
                </a:cubicBezTo>
                <a:cubicBezTo>
                  <a:pt x="17856" y="7729"/>
                  <a:pt x="17880" y="7682"/>
                  <a:pt x="17880" y="7624"/>
                </a:cubicBezTo>
                <a:lnTo>
                  <a:pt x="17880" y="7404"/>
                </a:lnTo>
                <a:cubicBezTo>
                  <a:pt x="17880" y="7347"/>
                  <a:pt x="17856" y="7300"/>
                  <a:pt x="17827" y="7300"/>
                </a:cubicBezTo>
                <a:close/>
                <a:moveTo>
                  <a:pt x="18677" y="7300"/>
                </a:moveTo>
                <a:cubicBezTo>
                  <a:pt x="18648" y="7300"/>
                  <a:pt x="18624" y="7347"/>
                  <a:pt x="18624" y="7404"/>
                </a:cubicBezTo>
                <a:lnTo>
                  <a:pt x="18624" y="7624"/>
                </a:lnTo>
                <a:cubicBezTo>
                  <a:pt x="18624" y="7682"/>
                  <a:pt x="18648" y="7729"/>
                  <a:pt x="18677" y="7729"/>
                </a:cubicBezTo>
                <a:cubicBezTo>
                  <a:pt x="18706" y="7729"/>
                  <a:pt x="18730" y="7682"/>
                  <a:pt x="18730" y="7624"/>
                </a:cubicBezTo>
                <a:lnTo>
                  <a:pt x="18730" y="7404"/>
                </a:lnTo>
                <a:cubicBezTo>
                  <a:pt x="18730" y="7347"/>
                  <a:pt x="18706" y="7300"/>
                  <a:pt x="18677" y="7300"/>
                </a:cubicBezTo>
                <a:close/>
                <a:moveTo>
                  <a:pt x="18991" y="7300"/>
                </a:moveTo>
                <a:cubicBezTo>
                  <a:pt x="18962" y="7300"/>
                  <a:pt x="18938" y="7347"/>
                  <a:pt x="18938" y="7404"/>
                </a:cubicBezTo>
                <a:lnTo>
                  <a:pt x="18938" y="7624"/>
                </a:lnTo>
                <a:cubicBezTo>
                  <a:pt x="18938" y="7682"/>
                  <a:pt x="18962" y="7729"/>
                  <a:pt x="18991" y="7729"/>
                </a:cubicBezTo>
                <a:cubicBezTo>
                  <a:pt x="19020" y="7729"/>
                  <a:pt x="19044" y="7682"/>
                  <a:pt x="19044" y="7624"/>
                </a:cubicBezTo>
                <a:lnTo>
                  <a:pt x="19044" y="7404"/>
                </a:lnTo>
                <a:cubicBezTo>
                  <a:pt x="19044" y="7347"/>
                  <a:pt x="19020" y="7300"/>
                  <a:pt x="18991" y="7300"/>
                </a:cubicBezTo>
                <a:close/>
                <a:moveTo>
                  <a:pt x="19841" y="7300"/>
                </a:moveTo>
                <a:cubicBezTo>
                  <a:pt x="19812" y="7300"/>
                  <a:pt x="19788" y="7347"/>
                  <a:pt x="19788" y="7404"/>
                </a:cubicBezTo>
                <a:lnTo>
                  <a:pt x="19788" y="7624"/>
                </a:lnTo>
                <a:cubicBezTo>
                  <a:pt x="19788" y="7682"/>
                  <a:pt x="19812" y="7729"/>
                  <a:pt x="19841" y="7729"/>
                </a:cubicBezTo>
                <a:cubicBezTo>
                  <a:pt x="19870" y="7729"/>
                  <a:pt x="19894" y="7682"/>
                  <a:pt x="19894" y="7624"/>
                </a:cubicBezTo>
                <a:lnTo>
                  <a:pt x="19894" y="7404"/>
                </a:lnTo>
                <a:cubicBezTo>
                  <a:pt x="19894" y="7347"/>
                  <a:pt x="19870" y="7300"/>
                  <a:pt x="19841" y="7300"/>
                </a:cubicBezTo>
                <a:close/>
                <a:moveTo>
                  <a:pt x="20155" y="7300"/>
                </a:moveTo>
                <a:cubicBezTo>
                  <a:pt x="20126" y="7300"/>
                  <a:pt x="20102" y="7347"/>
                  <a:pt x="20102" y="7404"/>
                </a:cubicBezTo>
                <a:lnTo>
                  <a:pt x="20102" y="7624"/>
                </a:lnTo>
                <a:cubicBezTo>
                  <a:pt x="20102" y="7682"/>
                  <a:pt x="20126" y="7729"/>
                  <a:pt x="20155" y="7729"/>
                </a:cubicBezTo>
                <a:cubicBezTo>
                  <a:pt x="20184" y="7729"/>
                  <a:pt x="20207" y="7682"/>
                  <a:pt x="20207" y="7624"/>
                </a:cubicBezTo>
                <a:lnTo>
                  <a:pt x="20207" y="7404"/>
                </a:lnTo>
                <a:cubicBezTo>
                  <a:pt x="20207" y="7347"/>
                  <a:pt x="20184" y="7300"/>
                  <a:pt x="20155" y="7300"/>
                </a:cubicBezTo>
                <a:close/>
                <a:moveTo>
                  <a:pt x="21004" y="7300"/>
                </a:moveTo>
                <a:cubicBezTo>
                  <a:pt x="20975" y="7300"/>
                  <a:pt x="20952" y="7347"/>
                  <a:pt x="20952" y="7404"/>
                </a:cubicBezTo>
                <a:lnTo>
                  <a:pt x="20952" y="7624"/>
                </a:lnTo>
                <a:cubicBezTo>
                  <a:pt x="20952" y="7682"/>
                  <a:pt x="20975" y="7729"/>
                  <a:pt x="21004" y="7729"/>
                </a:cubicBezTo>
                <a:cubicBezTo>
                  <a:pt x="21033" y="7729"/>
                  <a:pt x="21057" y="7682"/>
                  <a:pt x="21057" y="7624"/>
                </a:cubicBezTo>
                <a:lnTo>
                  <a:pt x="21057" y="7404"/>
                </a:lnTo>
                <a:cubicBezTo>
                  <a:pt x="21057" y="7347"/>
                  <a:pt x="21033" y="7300"/>
                  <a:pt x="21004" y="7300"/>
                </a:cubicBezTo>
                <a:close/>
                <a:moveTo>
                  <a:pt x="21319" y="7300"/>
                </a:moveTo>
                <a:cubicBezTo>
                  <a:pt x="21289" y="7300"/>
                  <a:pt x="21267" y="7347"/>
                  <a:pt x="21267" y="7404"/>
                </a:cubicBezTo>
                <a:lnTo>
                  <a:pt x="21267" y="7624"/>
                </a:lnTo>
                <a:cubicBezTo>
                  <a:pt x="21267" y="7682"/>
                  <a:pt x="21289" y="7729"/>
                  <a:pt x="21319" y="7729"/>
                </a:cubicBezTo>
                <a:cubicBezTo>
                  <a:pt x="21348" y="7729"/>
                  <a:pt x="21372" y="7682"/>
                  <a:pt x="21372" y="7624"/>
                </a:cubicBezTo>
                <a:lnTo>
                  <a:pt x="21372" y="7404"/>
                </a:lnTo>
                <a:cubicBezTo>
                  <a:pt x="21372" y="7347"/>
                  <a:pt x="21348" y="7300"/>
                  <a:pt x="21319" y="7300"/>
                </a:cubicBezTo>
                <a:close/>
                <a:moveTo>
                  <a:pt x="281" y="8029"/>
                </a:moveTo>
                <a:cubicBezTo>
                  <a:pt x="252" y="8029"/>
                  <a:pt x="228" y="8077"/>
                  <a:pt x="228" y="8134"/>
                </a:cubicBezTo>
                <a:lnTo>
                  <a:pt x="228" y="8354"/>
                </a:lnTo>
                <a:cubicBezTo>
                  <a:pt x="228" y="8412"/>
                  <a:pt x="252" y="8459"/>
                  <a:pt x="281" y="8459"/>
                </a:cubicBezTo>
                <a:cubicBezTo>
                  <a:pt x="311" y="8459"/>
                  <a:pt x="334" y="8412"/>
                  <a:pt x="334" y="8354"/>
                </a:cubicBezTo>
                <a:lnTo>
                  <a:pt x="334" y="8134"/>
                </a:lnTo>
                <a:cubicBezTo>
                  <a:pt x="334" y="8077"/>
                  <a:pt x="311" y="8029"/>
                  <a:pt x="281" y="8029"/>
                </a:cubicBezTo>
                <a:close/>
                <a:moveTo>
                  <a:pt x="596" y="8029"/>
                </a:moveTo>
                <a:cubicBezTo>
                  <a:pt x="567" y="8029"/>
                  <a:pt x="543" y="8077"/>
                  <a:pt x="543" y="8134"/>
                </a:cubicBezTo>
                <a:lnTo>
                  <a:pt x="543" y="8354"/>
                </a:lnTo>
                <a:cubicBezTo>
                  <a:pt x="543" y="8412"/>
                  <a:pt x="567" y="8459"/>
                  <a:pt x="596" y="8459"/>
                </a:cubicBezTo>
                <a:cubicBezTo>
                  <a:pt x="625" y="8459"/>
                  <a:pt x="649" y="8412"/>
                  <a:pt x="649" y="8354"/>
                </a:cubicBezTo>
                <a:lnTo>
                  <a:pt x="649" y="8134"/>
                </a:lnTo>
                <a:cubicBezTo>
                  <a:pt x="649" y="8077"/>
                  <a:pt x="625" y="8029"/>
                  <a:pt x="596" y="8029"/>
                </a:cubicBezTo>
                <a:close/>
                <a:moveTo>
                  <a:pt x="1446" y="8029"/>
                </a:moveTo>
                <a:cubicBezTo>
                  <a:pt x="1417" y="8029"/>
                  <a:pt x="1393" y="8077"/>
                  <a:pt x="1393" y="8134"/>
                </a:cubicBezTo>
                <a:lnTo>
                  <a:pt x="1393" y="8354"/>
                </a:lnTo>
                <a:cubicBezTo>
                  <a:pt x="1393" y="8412"/>
                  <a:pt x="1417" y="8459"/>
                  <a:pt x="1446" y="8459"/>
                </a:cubicBezTo>
                <a:cubicBezTo>
                  <a:pt x="1475" y="8459"/>
                  <a:pt x="1499" y="8412"/>
                  <a:pt x="1499" y="8354"/>
                </a:cubicBezTo>
                <a:lnTo>
                  <a:pt x="1499" y="8134"/>
                </a:lnTo>
                <a:cubicBezTo>
                  <a:pt x="1499" y="8077"/>
                  <a:pt x="1475" y="8029"/>
                  <a:pt x="1446" y="8029"/>
                </a:cubicBezTo>
                <a:close/>
                <a:moveTo>
                  <a:pt x="1760" y="8029"/>
                </a:moveTo>
                <a:cubicBezTo>
                  <a:pt x="1731" y="8029"/>
                  <a:pt x="1707" y="8077"/>
                  <a:pt x="1707" y="8134"/>
                </a:cubicBezTo>
                <a:lnTo>
                  <a:pt x="1707" y="8354"/>
                </a:lnTo>
                <a:cubicBezTo>
                  <a:pt x="1707" y="8412"/>
                  <a:pt x="1731" y="8459"/>
                  <a:pt x="1760" y="8459"/>
                </a:cubicBezTo>
                <a:cubicBezTo>
                  <a:pt x="1789" y="8459"/>
                  <a:pt x="1813" y="8412"/>
                  <a:pt x="1813" y="8354"/>
                </a:cubicBezTo>
                <a:lnTo>
                  <a:pt x="1813" y="8134"/>
                </a:lnTo>
                <a:cubicBezTo>
                  <a:pt x="1813" y="8077"/>
                  <a:pt x="1789" y="8029"/>
                  <a:pt x="1760" y="8029"/>
                </a:cubicBezTo>
                <a:close/>
                <a:moveTo>
                  <a:pt x="2610" y="8029"/>
                </a:moveTo>
                <a:cubicBezTo>
                  <a:pt x="2581" y="8029"/>
                  <a:pt x="2557" y="8077"/>
                  <a:pt x="2557" y="8134"/>
                </a:cubicBezTo>
                <a:lnTo>
                  <a:pt x="2557" y="8354"/>
                </a:lnTo>
                <a:cubicBezTo>
                  <a:pt x="2557" y="8412"/>
                  <a:pt x="2581" y="8459"/>
                  <a:pt x="2610" y="8459"/>
                </a:cubicBezTo>
                <a:cubicBezTo>
                  <a:pt x="2639" y="8459"/>
                  <a:pt x="2662" y="8412"/>
                  <a:pt x="2662" y="8354"/>
                </a:cubicBezTo>
                <a:lnTo>
                  <a:pt x="2662" y="8134"/>
                </a:lnTo>
                <a:cubicBezTo>
                  <a:pt x="2662" y="8077"/>
                  <a:pt x="2639" y="8029"/>
                  <a:pt x="2610" y="8029"/>
                </a:cubicBezTo>
                <a:close/>
                <a:moveTo>
                  <a:pt x="2924" y="8029"/>
                </a:moveTo>
                <a:cubicBezTo>
                  <a:pt x="2895" y="8029"/>
                  <a:pt x="2871" y="8077"/>
                  <a:pt x="2871" y="8134"/>
                </a:cubicBezTo>
                <a:lnTo>
                  <a:pt x="2871" y="8354"/>
                </a:lnTo>
                <a:cubicBezTo>
                  <a:pt x="2871" y="8412"/>
                  <a:pt x="2895" y="8459"/>
                  <a:pt x="2924" y="8459"/>
                </a:cubicBezTo>
                <a:cubicBezTo>
                  <a:pt x="2954" y="8459"/>
                  <a:pt x="2976" y="8412"/>
                  <a:pt x="2976" y="8354"/>
                </a:cubicBezTo>
                <a:lnTo>
                  <a:pt x="2976" y="8134"/>
                </a:lnTo>
                <a:cubicBezTo>
                  <a:pt x="2976" y="8077"/>
                  <a:pt x="2954" y="8029"/>
                  <a:pt x="2924" y="8029"/>
                </a:cubicBezTo>
                <a:close/>
                <a:moveTo>
                  <a:pt x="3773" y="8029"/>
                </a:moveTo>
                <a:cubicBezTo>
                  <a:pt x="3744" y="8029"/>
                  <a:pt x="3721" y="8077"/>
                  <a:pt x="3721" y="8134"/>
                </a:cubicBezTo>
                <a:lnTo>
                  <a:pt x="3721" y="8354"/>
                </a:lnTo>
                <a:cubicBezTo>
                  <a:pt x="3721" y="8412"/>
                  <a:pt x="3744" y="8459"/>
                  <a:pt x="3773" y="8459"/>
                </a:cubicBezTo>
                <a:cubicBezTo>
                  <a:pt x="3802" y="8459"/>
                  <a:pt x="3826" y="8412"/>
                  <a:pt x="3826" y="8354"/>
                </a:cubicBezTo>
                <a:lnTo>
                  <a:pt x="3826" y="8134"/>
                </a:lnTo>
                <a:cubicBezTo>
                  <a:pt x="3826" y="8077"/>
                  <a:pt x="3802" y="8029"/>
                  <a:pt x="3773" y="8029"/>
                </a:cubicBezTo>
                <a:close/>
                <a:moveTo>
                  <a:pt x="4088" y="8029"/>
                </a:moveTo>
                <a:cubicBezTo>
                  <a:pt x="4058" y="8029"/>
                  <a:pt x="4035" y="8077"/>
                  <a:pt x="4035" y="8134"/>
                </a:cubicBezTo>
                <a:lnTo>
                  <a:pt x="4035" y="8354"/>
                </a:lnTo>
                <a:cubicBezTo>
                  <a:pt x="4035" y="8412"/>
                  <a:pt x="4058" y="8459"/>
                  <a:pt x="4088" y="8459"/>
                </a:cubicBezTo>
                <a:cubicBezTo>
                  <a:pt x="4117" y="8459"/>
                  <a:pt x="4141" y="8412"/>
                  <a:pt x="4141" y="8354"/>
                </a:cubicBezTo>
                <a:lnTo>
                  <a:pt x="4141" y="8134"/>
                </a:lnTo>
                <a:cubicBezTo>
                  <a:pt x="4141" y="8077"/>
                  <a:pt x="4117" y="8029"/>
                  <a:pt x="4088" y="8029"/>
                </a:cubicBezTo>
                <a:close/>
                <a:moveTo>
                  <a:pt x="4937" y="8029"/>
                </a:moveTo>
                <a:cubicBezTo>
                  <a:pt x="4908" y="8029"/>
                  <a:pt x="4884" y="8077"/>
                  <a:pt x="4884" y="8134"/>
                </a:cubicBezTo>
                <a:lnTo>
                  <a:pt x="4884" y="8354"/>
                </a:lnTo>
                <a:cubicBezTo>
                  <a:pt x="4884" y="8412"/>
                  <a:pt x="4908" y="8459"/>
                  <a:pt x="4937" y="8459"/>
                </a:cubicBezTo>
                <a:cubicBezTo>
                  <a:pt x="4966" y="8459"/>
                  <a:pt x="4990" y="8412"/>
                  <a:pt x="4990" y="8354"/>
                </a:cubicBezTo>
                <a:lnTo>
                  <a:pt x="4990" y="8134"/>
                </a:lnTo>
                <a:cubicBezTo>
                  <a:pt x="4990" y="8077"/>
                  <a:pt x="4966" y="8029"/>
                  <a:pt x="4937" y="8029"/>
                </a:cubicBezTo>
                <a:close/>
                <a:moveTo>
                  <a:pt x="5252" y="8029"/>
                </a:moveTo>
                <a:cubicBezTo>
                  <a:pt x="5223" y="8029"/>
                  <a:pt x="5199" y="8077"/>
                  <a:pt x="5199" y="8134"/>
                </a:cubicBezTo>
                <a:lnTo>
                  <a:pt x="5199" y="8354"/>
                </a:lnTo>
                <a:cubicBezTo>
                  <a:pt x="5199" y="8412"/>
                  <a:pt x="5223" y="8459"/>
                  <a:pt x="5252" y="8459"/>
                </a:cubicBezTo>
                <a:cubicBezTo>
                  <a:pt x="5281" y="8459"/>
                  <a:pt x="5305" y="8412"/>
                  <a:pt x="5305" y="8354"/>
                </a:cubicBezTo>
                <a:lnTo>
                  <a:pt x="5305" y="8134"/>
                </a:lnTo>
                <a:cubicBezTo>
                  <a:pt x="5305" y="8077"/>
                  <a:pt x="5281" y="8029"/>
                  <a:pt x="5252" y="8029"/>
                </a:cubicBezTo>
                <a:close/>
                <a:moveTo>
                  <a:pt x="6102" y="8029"/>
                </a:moveTo>
                <a:cubicBezTo>
                  <a:pt x="6072" y="8029"/>
                  <a:pt x="6049" y="8077"/>
                  <a:pt x="6049" y="8134"/>
                </a:cubicBezTo>
                <a:lnTo>
                  <a:pt x="6049" y="8354"/>
                </a:lnTo>
                <a:cubicBezTo>
                  <a:pt x="6049" y="8412"/>
                  <a:pt x="6072" y="8459"/>
                  <a:pt x="6102" y="8459"/>
                </a:cubicBezTo>
                <a:cubicBezTo>
                  <a:pt x="6131" y="8459"/>
                  <a:pt x="6155" y="8412"/>
                  <a:pt x="6155" y="8354"/>
                </a:cubicBezTo>
                <a:lnTo>
                  <a:pt x="6155" y="8134"/>
                </a:lnTo>
                <a:cubicBezTo>
                  <a:pt x="6155" y="8077"/>
                  <a:pt x="6131" y="8029"/>
                  <a:pt x="6102" y="8029"/>
                </a:cubicBezTo>
                <a:close/>
                <a:moveTo>
                  <a:pt x="6416" y="8029"/>
                </a:moveTo>
                <a:cubicBezTo>
                  <a:pt x="6387" y="8029"/>
                  <a:pt x="6363" y="8077"/>
                  <a:pt x="6363" y="8134"/>
                </a:cubicBezTo>
                <a:lnTo>
                  <a:pt x="6363" y="8354"/>
                </a:lnTo>
                <a:cubicBezTo>
                  <a:pt x="6363" y="8412"/>
                  <a:pt x="6387" y="8459"/>
                  <a:pt x="6416" y="8459"/>
                </a:cubicBezTo>
                <a:cubicBezTo>
                  <a:pt x="6445" y="8459"/>
                  <a:pt x="6469" y="8412"/>
                  <a:pt x="6469" y="8354"/>
                </a:cubicBezTo>
                <a:lnTo>
                  <a:pt x="6469" y="8134"/>
                </a:lnTo>
                <a:cubicBezTo>
                  <a:pt x="6469" y="8077"/>
                  <a:pt x="6445" y="8029"/>
                  <a:pt x="6416" y="8029"/>
                </a:cubicBezTo>
                <a:close/>
                <a:moveTo>
                  <a:pt x="7266" y="8029"/>
                </a:moveTo>
                <a:cubicBezTo>
                  <a:pt x="7237" y="8029"/>
                  <a:pt x="7213" y="8077"/>
                  <a:pt x="7213" y="8134"/>
                </a:cubicBezTo>
                <a:lnTo>
                  <a:pt x="7213" y="8354"/>
                </a:lnTo>
                <a:cubicBezTo>
                  <a:pt x="7213" y="8412"/>
                  <a:pt x="7237" y="8459"/>
                  <a:pt x="7266" y="8459"/>
                </a:cubicBezTo>
                <a:cubicBezTo>
                  <a:pt x="7295" y="8459"/>
                  <a:pt x="7318" y="8412"/>
                  <a:pt x="7318" y="8354"/>
                </a:cubicBezTo>
                <a:lnTo>
                  <a:pt x="7318" y="8134"/>
                </a:lnTo>
                <a:cubicBezTo>
                  <a:pt x="7318" y="8077"/>
                  <a:pt x="7295" y="8029"/>
                  <a:pt x="7266" y="8029"/>
                </a:cubicBezTo>
                <a:close/>
                <a:moveTo>
                  <a:pt x="7580" y="8029"/>
                </a:moveTo>
                <a:cubicBezTo>
                  <a:pt x="7551" y="8029"/>
                  <a:pt x="7527" y="8077"/>
                  <a:pt x="7527" y="8134"/>
                </a:cubicBezTo>
                <a:lnTo>
                  <a:pt x="7527" y="8354"/>
                </a:lnTo>
                <a:cubicBezTo>
                  <a:pt x="7527" y="8412"/>
                  <a:pt x="7551" y="8459"/>
                  <a:pt x="7580" y="8459"/>
                </a:cubicBezTo>
                <a:cubicBezTo>
                  <a:pt x="7609" y="8459"/>
                  <a:pt x="7632" y="8412"/>
                  <a:pt x="7632" y="8354"/>
                </a:cubicBezTo>
                <a:lnTo>
                  <a:pt x="7632" y="8134"/>
                </a:lnTo>
                <a:cubicBezTo>
                  <a:pt x="7632" y="8077"/>
                  <a:pt x="7609" y="8029"/>
                  <a:pt x="7580" y="8029"/>
                </a:cubicBezTo>
                <a:close/>
                <a:moveTo>
                  <a:pt x="8429" y="8029"/>
                </a:moveTo>
                <a:cubicBezTo>
                  <a:pt x="8400" y="8029"/>
                  <a:pt x="8377" y="8077"/>
                  <a:pt x="8377" y="8134"/>
                </a:cubicBezTo>
                <a:lnTo>
                  <a:pt x="8377" y="8354"/>
                </a:lnTo>
                <a:cubicBezTo>
                  <a:pt x="8377" y="8412"/>
                  <a:pt x="8400" y="8459"/>
                  <a:pt x="8429" y="8459"/>
                </a:cubicBezTo>
                <a:cubicBezTo>
                  <a:pt x="8458" y="8459"/>
                  <a:pt x="8482" y="8412"/>
                  <a:pt x="8482" y="8354"/>
                </a:cubicBezTo>
                <a:lnTo>
                  <a:pt x="8482" y="8134"/>
                </a:lnTo>
                <a:cubicBezTo>
                  <a:pt x="8482" y="8077"/>
                  <a:pt x="8458" y="8029"/>
                  <a:pt x="8429" y="8029"/>
                </a:cubicBezTo>
                <a:close/>
                <a:moveTo>
                  <a:pt x="8744" y="8029"/>
                </a:moveTo>
                <a:cubicBezTo>
                  <a:pt x="8714" y="8029"/>
                  <a:pt x="8691" y="8077"/>
                  <a:pt x="8691" y="8134"/>
                </a:cubicBezTo>
                <a:lnTo>
                  <a:pt x="8691" y="8354"/>
                </a:lnTo>
                <a:cubicBezTo>
                  <a:pt x="8691" y="8412"/>
                  <a:pt x="8714" y="8459"/>
                  <a:pt x="8744" y="8459"/>
                </a:cubicBezTo>
                <a:cubicBezTo>
                  <a:pt x="8773" y="8459"/>
                  <a:pt x="8796" y="8412"/>
                  <a:pt x="8796" y="8354"/>
                </a:cubicBezTo>
                <a:lnTo>
                  <a:pt x="8796" y="8134"/>
                </a:lnTo>
                <a:cubicBezTo>
                  <a:pt x="8796" y="8077"/>
                  <a:pt x="8773" y="8029"/>
                  <a:pt x="8744" y="8029"/>
                </a:cubicBezTo>
                <a:close/>
                <a:moveTo>
                  <a:pt x="9593" y="8029"/>
                </a:moveTo>
                <a:cubicBezTo>
                  <a:pt x="9564" y="8029"/>
                  <a:pt x="9540" y="8077"/>
                  <a:pt x="9540" y="8134"/>
                </a:cubicBezTo>
                <a:lnTo>
                  <a:pt x="9540" y="8354"/>
                </a:lnTo>
                <a:cubicBezTo>
                  <a:pt x="9540" y="8412"/>
                  <a:pt x="9564" y="8459"/>
                  <a:pt x="9593" y="8459"/>
                </a:cubicBezTo>
                <a:cubicBezTo>
                  <a:pt x="9622" y="8459"/>
                  <a:pt x="9646" y="8412"/>
                  <a:pt x="9646" y="8354"/>
                </a:cubicBezTo>
                <a:lnTo>
                  <a:pt x="9646" y="8134"/>
                </a:lnTo>
                <a:cubicBezTo>
                  <a:pt x="9646" y="8077"/>
                  <a:pt x="9622" y="8029"/>
                  <a:pt x="9593" y="8029"/>
                </a:cubicBezTo>
                <a:close/>
                <a:moveTo>
                  <a:pt x="9908" y="8029"/>
                </a:moveTo>
                <a:cubicBezTo>
                  <a:pt x="9879" y="8029"/>
                  <a:pt x="9855" y="8077"/>
                  <a:pt x="9855" y="8134"/>
                </a:cubicBezTo>
                <a:lnTo>
                  <a:pt x="9855" y="8354"/>
                </a:lnTo>
                <a:cubicBezTo>
                  <a:pt x="9855" y="8412"/>
                  <a:pt x="9879" y="8459"/>
                  <a:pt x="9908" y="8459"/>
                </a:cubicBezTo>
                <a:cubicBezTo>
                  <a:pt x="9937" y="8459"/>
                  <a:pt x="9961" y="8412"/>
                  <a:pt x="9961" y="8354"/>
                </a:cubicBezTo>
                <a:lnTo>
                  <a:pt x="9961" y="8134"/>
                </a:lnTo>
                <a:cubicBezTo>
                  <a:pt x="9961" y="8077"/>
                  <a:pt x="9937" y="8029"/>
                  <a:pt x="9908" y="8029"/>
                </a:cubicBezTo>
                <a:close/>
                <a:moveTo>
                  <a:pt x="10758" y="8029"/>
                </a:moveTo>
                <a:cubicBezTo>
                  <a:pt x="10728" y="8029"/>
                  <a:pt x="10705" y="8077"/>
                  <a:pt x="10705" y="8134"/>
                </a:cubicBezTo>
                <a:lnTo>
                  <a:pt x="10705" y="8354"/>
                </a:lnTo>
                <a:cubicBezTo>
                  <a:pt x="10705" y="8412"/>
                  <a:pt x="10728" y="8459"/>
                  <a:pt x="10758" y="8459"/>
                </a:cubicBezTo>
                <a:cubicBezTo>
                  <a:pt x="10787" y="8459"/>
                  <a:pt x="10810" y="8412"/>
                  <a:pt x="10810" y="8354"/>
                </a:cubicBezTo>
                <a:lnTo>
                  <a:pt x="10810" y="8134"/>
                </a:lnTo>
                <a:cubicBezTo>
                  <a:pt x="10810" y="8077"/>
                  <a:pt x="10787" y="8029"/>
                  <a:pt x="10758" y="8029"/>
                </a:cubicBezTo>
                <a:close/>
                <a:moveTo>
                  <a:pt x="11072" y="8029"/>
                </a:moveTo>
                <a:cubicBezTo>
                  <a:pt x="11043" y="8029"/>
                  <a:pt x="11019" y="8077"/>
                  <a:pt x="11019" y="8134"/>
                </a:cubicBezTo>
                <a:lnTo>
                  <a:pt x="11019" y="8354"/>
                </a:lnTo>
                <a:cubicBezTo>
                  <a:pt x="11019" y="8412"/>
                  <a:pt x="11043" y="8459"/>
                  <a:pt x="11072" y="8459"/>
                </a:cubicBezTo>
                <a:cubicBezTo>
                  <a:pt x="11101" y="8459"/>
                  <a:pt x="11125" y="8412"/>
                  <a:pt x="11125" y="8354"/>
                </a:cubicBezTo>
                <a:lnTo>
                  <a:pt x="11125" y="8134"/>
                </a:lnTo>
                <a:cubicBezTo>
                  <a:pt x="11125" y="8077"/>
                  <a:pt x="11101" y="8029"/>
                  <a:pt x="11072" y="8029"/>
                </a:cubicBezTo>
                <a:close/>
                <a:moveTo>
                  <a:pt x="11922" y="8029"/>
                </a:moveTo>
                <a:cubicBezTo>
                  <a:pt x="11893" y="8029"/>
                  <a:pt x="11869" y="8077"/>
                  <a:pt x="11869" y="8134"/>
                </a:cubicBezTo>
                <a:lnTo>
                  <a:pt x="11869" y="8354"/>
                </a:lnTo>
                <a:cubicBezTo>
                  <a:pt x="11869" y="8412"/>
                  <a:pt x="11893" y="8459"/>
                  <a:pt x="11922" y="8459"/>
                </a:cubicBezTo>
                <a:cubicBezTo>
                  <a:pt x="11951" y="8459"/>
                  <a:pt x="11974" y="8412"/>
                  <a:pt x="11974" y="8354"/>
                </a:cubicBezTo>
                <a:lnTo>
                  <a:pt x="11974" y="8134"/>
                </a:lnTo>
                <a:cubicBezTo>
                  <a:pt x="11974" y="8077"/>
                  <a:pt x="11951" y="8029"/>
                  <a:pt x="11922" y="8029"/>
                </a:cubicBezTo>
                <a:close/>
                <a:moveTo>
                  <a:pt x="12236" y="8029"/>
                </a:moveTo>
                <a:cubicBezTo>
                  <a:pt x="12207" y="8029"/>
                  <a:pt x="12183" y="8077"/>
                  <a:pt x="12183" y="8134"/>
                </a:cubicBezTo>
                <a:lnTo>
                  <a:pt x="12183" y="8354"/>
                </a:lnTo>
                <a:cubicBezTo>
                  <a:pt x="12183" y="8412"/>
                  <a:pt x="12207" y="8459"/>
                  <a:pt x="12236" y="8459"/>
                </a:cubicBezTo>
                <a:cubicBezTo>
                  <a:pt x="12265" y="8459"/>
                  <a:pt x="12288" y="8412"/>
                  <a:pt x="12288" y="8354"/>
                </a:cubicBezTo>
                <a:lnTo>
                  <a:pt x="12288" y="8134"/>
                </a:lnTo>
                <a:cubicBezTo>
                  <a:pt x="12288" y="8077"/>
                  <a:pt x="12265" y="8029"/>
                  <a:pt x="12236" y="8029"/>
                </a:cubicBezTo>
                <a:close/>
                <a:moveTo>
                  <a:pt x="13085" y="8029"/>
                </a:moveTo>
                <a:cubicBezTo>
                  <a:pt x="13056" y="8029"/>
                  <a:pt x="13032" y="8077"/>
                  <a:pt x="13032" y="8134"/>
                </a:cubicBezTo>
                <a:lnTo>
                  <a:pt x="13032" y="8354"/>
                </a:lnTo>
                <a:cubicBezTo>
                  <a:pt x="13032" y="8412"/>
                  <a:pt x="13056" y="8459"/>
                  <a:pt x="13085" y="8459"/>
                </a:cubicBezTo>
                <a:cubicBezTo>
                  <a:pt x="13114" y="8459"/>
                  <a:pt x="13138" y="8412"/>
                  <a:pt x="13138" y="8354"/>
                </a:cubicBezTo>
                <a:lnTo>
                  <a:pt x="13138" y="8134"/>
                </a:lnTo>
                <a:cubicBezTo>
                  <a:pt x="13138" y="8077"/>
                  <a:pt x="13114" y="8029"/>
                  <a:pt x="13085" y="8029"/>
                </a:cubicBezTo>
                <a:close/>
                <a:moveTo>
                  <a:pt x="13399" y="8029"/>
                </a:moveTo>
                <a:cubicBezTo>
                  <a:pt x="13370" y="8029"/>
                  <a:pt x="13348" y="8077"/>
                  <a:pt x="13348" y="8134"/>
                </a:cubicBezTo>
                <a:lnTo>
                  <a:pt x="13348" y="8354"/>
                </a:lnTo>
                <a:cubicBezTo>
                  <a:pt x="13348" y="8412"/>
                  <a:pt x="13370" y="8459"/>
                  <a:pt x="13399" y="8459"/>
                </a:cubicBezTo>
                <a:cubicBezTo>
                  <a:pt x="13428" y="8459"/>
                  <a:pt x="13452" y="8412"/>
                  <a:pt x="13452" y="8354"/>
                </a:cubicBezTo>
                <a:lnTo>
                  <a:pt x="13452" y="8134"/>
                </a:lnTo>
                <a:cubicBezTo>
                  <a:pt x="13452" y="8077"/>
                  <a:pt x="13428" y="8029"/>
                  <a:pt x="13399" y="8029"/>
                </a:cubicBezTo>
                <a:close/>
                <a:moveTo>
                  <a:pt x="14249" y="8029"/>
                </a:moveTo>
                <a:cubicBezTo>
                  <a:pt x="14220" y="8029"/>
                  <a:pt x="14196" y="8077"/>
                  <a:pt x="14196" y="8134"/>
                </a:cubicBezTo>
                <a:lnTo>
                  <a:pt x="14196" y="8354"/>
                </a:lnTo>
                <a:cubicBezTo>
                  <a:pt x="14196" y="8412"/>
                  <a:pt x="14220" y="8459"/>
                  <a:pt x="14249" y="8459"/>
                </a:cubicBezTo>
                <a:cubicBezTo>
                  <a:pt x="14278" y="8459"/>
                  <a:pt x="14302" y="8412"/>
                  <a:pt x="14302" y="8354"/>
                </a:cubicBezTo>
                <a:lnTo>
                  <a:pt x="14302" y="8134"/>
                </a:lnTo>
                <a:cubicBezTo>
                  <a:pt x="14302" y="8077"/>
                  <a:pt x="14278" y="8029"/>
                  <a:pt x="14249" y="8029"/>
                </a:cubicBezTo>
                <a:close/>
                <a:moveTo>
                  <a:pt x="14564" y="8029"/>
                </a:moveTo>
                <a:cubicBezTo>
                  <a:pt x="14535" y="8029"/>
                  <a:pt x="14511" y="8077"/>
                  <a:pt x="14511" y="8134"/>
                </a:cubicBezTo>
                <a:lnTo>
                  <a:pt x="14511" y="8354"/>
                </a:lnTo>
                <a:cubicBezTo>
                  <a:pt x="14511" y="8412"/>
                  <a:pt x="14535" y="8459"/>
                  <a:pt x="14564" y="8459"/>
                </a:cubicBezTo>
                <a:cubicBezTo>
                  <a:pt x="14593" y="8459"/>
                  <a:pt x="14617" y="8412"/>
                  <a:pt x="14617" y="8354"/>
                </a:cubicBezTo>
                <a:lnTo>
                  <a:pt x="14617" y="8134"/>
                </a:lnTo>
                <a:cubicBezTo>
                  <a:pt x="14617" y="8077"/>
                  <a:pt x="14593" y="8029"/>
                  <a:pt x="14564" y="8029"/>
                </a:cubicBezTo>
                <a:close/>
                <a:moveTo>
                  <a:pt x="15413" y="8029"/>
                </a:moveTo>
                <a:cubicBezTo>
                  <a:pt x="15384" y="8029"/>
                  <a:pt x="15360" y="8077"/>
                  <a:pt x="15360" y="8134"/>
                </a:cubicBezTo>
                <a:lnTo>
                  <a:pt x="15360" y="8354"/>
                </a:lnTo>
                <a:cubicBezTo>
                  <a:pt x="15360" y="8412"/>
                  <a:pt x="15384" y="8459"/>
                  <a:pt x="15413" y="8459"/>
                </a:cubicBezTo>
                <a:cubicBezTo>
                  <a:pt x="15442" y="8459"/>
                  <a:pt x="15465" y="8412"/>
                  <a:pt x="15465" y="8354"/>
                </a:cubicBezTo>
                <a:lnTo>
                  <a:pt x="15465" y="8134"/>
                </a:lnTo>
                <a:cubicBezTo>
                  <a:pt x="15465" y="8077"/>
                  <a:pt x="15442" y="8029"/>
                  <a:pt x="15413" y="8029"/>
                </a:cubicBezTo>
                <a:close/>
                <a:moveTo>
                  <a:pt x="15728" y="8029"/>
                </a:moveTo>
                <a:cubicBezTo>
                  <a:pt x="15699" y="8029"/>
                  <a:pt x="15675" y="8077"/>
                  <a:pt x="15675" y="8134"/>
                </a:cubicBezTo>
                <a:lnTo>
                  <a:pt x="15675" y="8354"/>
                </a:lnTo>
                <a:cubicBezTo>
                  <a:pt x="15675" y="8412"/>
                  <a:pt x="15699" y="8459"/>
                  <a:pt x="15728" y="8459"/>
                </a:cubicBezTo>
                <a:cubicBezTo>
                  <a:pt x="15757" y="8459"/>
                  <a:pt x="15781" y="8412"/>
                  <a:pt x="15781" y="8354"/>
                </a:cubicBezTo>
                <a:lnTo>
                  <a:pt x="15781" y="8134"/>
                </a:lnTo>
                <a:cubicBezTo>
                  <a:pt x="15781" y="8077"/>
                  <a:pt x="15757" y="8029"/>
                  <a:pt x="15728" y="8029"/>
                </a:cubicBezTo>
                <a:close/>
                <a:moveTo>
                  <a:pt x="16578" y="8029"/>
                </a:moveTo>
                <a:cubicBezTo>
                  <a:pt x="16549" y="8029"/>
                  <a:pt x="16525" y="8077"/>
                  <a:pt x="16525" y="8134"/>
                </a:cubicBezTo>
                <a:lnTo>
                  <a:pt x="16525" y="8354"/>
                </a:lnTo>
                <a:cubicBezTo>
                  <a:pt x="16525" y="8412"/>
                  <a:pt x="16549" y="8459"/>
                  <a:pt x="16578" y="8459"/>
                </a:cubicBezTo>
                <a:cubicBezTo>
                  <a:pt x="16607" y="8459"/>
                  <a:pt x="16630" y="8412"/>
                  <a:pt x="16630" y="8354"/>
                </a:cubicBezTo>
                <a:lnTo>
                  <a:pt x="16630" y="8134"/>
                </a:lnTo>
                <a:cubicBezTo>
                  <a:pt x="16630" y="8077"/>
                  <a:pt x="16607" y="8029"/>
                  <a:pt x="16578" y="8029"/>
                </a:cubicBezTo>
                <a:close/>
                <a:moveTo>
                  <a:pt x="16892" y="8029"/>
                </a:moveTo>
                <a:cubicBezTo>
                  <a:pt x="16863" y="8029"/>
                  <a:pt x="16839" y="8077"/>
                  <a:pt x="16839" y="8134"/>
                </a:cubicBezTo>
                <a:lnTo>
                  <a:pt x="16839" y="8354"/>
                </a:lnTo>
                <a:cubicBezTo>
                  <a:pt x="16839" y="8412"/>
                  <a:pt x="16863" y="8459"/>
                  <a:pt x="16892" y="8459"/>
                </a:cubicBezTo>
                <a:cubicBezTo>
                  <a:pt x="16921" y="8459"/>
                  <a:pt x="16944" y="8412"/>
                  <a:pt x="16944" y="8354"/>
                </a:cubicBezTo>
                <a:lnTo>
                  <a:pt x="16944" y="8134"/>
                </a:lnTo>
                <a:cubicBezTo>
                  <a:pt x="16944" y="8077"/>
                  <a:pt x="16921" y="8029"/>
                  <a:pt x="16892" y="8029"/>
                </a:cubicBezTo>
                <a:close/>
                <a:moveTo>
                  <a:pt x="17741" y="8029"/>
                </a:moveTo>
                <a:cubicBezTo>
                  <a:pt x="17712" y="8029"/>
                  <a:pt x="17689" y="8077"/>
                  <a:pt x="17689" y="8134"/>
                </a:cubicBezTo>
                <a:lnTo>
                  <a:pt x="17689" y="8354"/>
                </a:lnTo>
                <a:cubicBezTo>
                  <a:pt x="17689" y="8412"/>
                  <a:pt x="17712" y="8459"/>
                  <a:pt x="17741" y="8459"/>
                </a:cubicBezTo>
                <a:cubicBezTo>
                  <a:pt x="17770" y="8459"/>
                  <a:pt x="17794" y="8412"/>
                  <a:pt x="17794" y="8354"/>
                </a:cubicBezTo>
                <a:lnTo>
                  <a:pt x="17794" y="8134"/>
                </a:lnTo>
                <a:cubicBezTo>
                  <a:pt x="17794" y="8077"/>
                  <a:pt x="17770" y="8029"/>
                  <a:pt x="17741" y="8029"/>
                </a:cubicBezTo>
                <a:close/>
                <a:moveTo>
                  <a:pt x="18055" y="8029"/>
                </a:moveTo>
                <a:cubicBezTo>
                  <a:pt x="18026" y="8029"/>
                  <a:pt x="18002" y="8077"/>
                  <a:pt x="18002" y="8134"/>
                </a:cubicBezTo>
                <a:lnTo>
                  <a:pt x="18002" y="8354"/>
                </a:lnTo>
                <a:cubicBezTo>
                  <a:pt x="18002" y="8412"/>
                  <a:pt x="18026" y="8459"/>
                  <a:pt x="18055" y="8459"/>
                </a:cubicBezTo>
                <a:cubicBezTo>
                  <a:pt x="18085" y="8459"/>
                  <a:pt x="18108" y="8412"/>
                  <a:pt x="18108" y="8354"/>
                </a:cubicBezTo>
                <a:lnTo>
                  <a:pt x="18108" y="8134"/>
                </a:lnTo>
                <a:cubicBezTo>
                  <a:pt x="18108" y="8077"/>
                  <a:pt x="18085" y="8029"/>
                  <a:pt x="18055" y="8029"/>
                </a:cubicBezTo>
                <a:close/>
                <a:moveTo>
                  <a:pt x="18905" y="8029"/>
                </a:moveTo>
                <a:cubicBezTo>
                  <a:pt x="18876" y="8029"/>
                  <a:pt x="18852" y="8077"/>
                  <a:pt x="18852" y="8134"/>
                </a:cubicBezTo>
                <a:lnTo>
                  <a:pt x="18852" y="8354"/>
                </a:lnTo>
                <a:cubicBezTo>
                  <a:pt x="18852" y="8412"/>
                  <a:pt x="18876" y="8459"/>
                  <a:pt x="18905" y="8459"/>
                </a:cubicBezTo>
                <a:cubicBezTo>
                  <a:pt x="18934" y="8459"/>
                  <a:pt x="18958" y="8412"/>
                  <a:pt x="18958" y="8354"/>
                </a:cubicBezTo>
                <a:lnTo>
                  <a:pt x="18958" y="8134"/>
                </a:lnTo>
                <a:cubicBezTo>
                  <a:pt x="18958" y="8077"/>
                  <a:pt x="18934" y="8029"/>
                  <a:pt x="18905" y="8029"/>
                </a:cubicBezTo>
                <a:close/>
                <a:moveTo>
                  <a:pt x="19220" y="8029"/>
                </a:moveTo>
                <a:cubicBezTo>
                  <a:pt x="19191" y="8029"/>
                  <a:pt x="19167" y="8077"/>
                  <a:pt x="19167" y="8134"/>
                </a:cubicBezTo>
                <a:lnTo>
                  <a:pt x="19167" y="8354"/>
                </a:lnTo>
                <a:cubicBezTo>
                  <a:pt x="19167" y="8412"/>
                  <a:pt x="19191" y="8459"/>
                  <a:pt x="19220" y="8459"/>
                </a:cubicBezTo>
                <a:cubicBezTo>
                  <a:pt x="19249" y="8459"/>
                  <a:pt x="19273" y="8412"/>
                  <a:pt x="19273" y="8354"/>
                </a:cubicBezTo>
                <a:lnTo>
                  <a:pt x="19273" y="8134"/>
                </a:lnTo>
                <a:cubicBezTo>
                  <a:pt x="19273" y="8077"/>
                  <a:pt x="19249" y="8029"/>
                  <a:pt x="19220" y="8029"/>
                </a:cubicBezTo>
                <a:close/>
                <a:moveTo>
                  <a:pt x="20069" y="8029"/>
                </a:moveTo>
                <a:cubicBezTo>
                  <a:pt x="20040" y="8029"/>
                  <a:pt x="20016" y="8077"/>
                  <a:pt x="20016" y="8134"/>
                </a:cubicBezTo>
                <a:lnTo>
                  <a:pt x="20016" y="8354"/>
                </a:lnTo>
                <a:cubicBezTo>
                  <a:pt x="20016" y="8412"/>
                  <a:pt x="20040" y="8459"/>
                  <a:pt x="20069" y="8459"/>
                </a:cubicBezTo>
                <a:cubicBezTo>
                  <a:pt x="20099" y="8459"/>
                  <a:pt x="20122" y="8412"/>
                  <a:pt x="20122" y="8354"/>
                </a:cubicBezTo>
                <a:lnTo>
                  <a:pt x="20122" y="8134"/>
                </a:lnTo>
                <a:cubicBezTo>
                  <a:pt x="20122" y="8077"/>
                  <a:pt x="20099" y="8029"/>
                  <a:pt x="20069" y="8029"/>
                </a:cubicBezTo>
                <a:close/>
                <a:moveTo>
                  <a:pt x="20384" y="8029"/>
                </a:moveTo>
                <a:cubicBezTo>
                  <a:pt x="20355" y="8029"/>
                  <a:pt x="20331" y="8077"/>
                  <a:pt x="20331" y="8134"/>
                </a:cubicBezTo>
                <a:lnTo>
                  <a:pt x="20331" y="8354"/>
                </a:lnTo>
                <a:cubicBezTo>
                  <a:pt x="20331" y="8412"/>
                  <a:pt x="20355" y="8459"/>
                  <a:pt x="20384" y="8459"/>
                </a:cubicBezTo>
                <a:cubicBezTo>
                  <a:pt x="20413" y="8459"/>
                  <a:pt x="20436" y="8412"/>
                  <a:pt x="20436" y="8354"/>
                </a:cubicBezTo>
                <a:lnTo>
                  <a:pt x="20436" y="8134"/>
                </a:lnTo>
                <a:cubicBezTo>
                  <a:pt x="20436" y="8077"/>
                  <a:pt x="20413" y="8029"/>
                  <a:pt x="20384" y="8029"/>
                </a:cubicBezTo>
                <a:close/>
                <a:moveTo>
                  <a:pt x="21234" y="8029"/>
                </a:moveTo>
                <a:cubicBezTo>
                  <a:pt x="21204" y="8029"/>
                  <a:pt x="21181" y="8077"/>
                  <a:pt x="21181" y="8134"/>
                </a:cubicBezTo>
                <a:lnTo>
                  <a:pt x="21181" y="8354"/>
                </a:lnTo>
                <a:cubicBezTo>
                  <a:pt x="21181" y="8412"/>
                  <a:pt x="21204" y="8459"/>
                  <a:pt x="21234" y="8459"/>
                </a:cubicBezTo>
                <a:cubicBezTo>
                  <a:pt x="21263" y="8459"/>
                  <a:pt x="21285" y="8412"/>
                  <a:pt x="21285" y="8354"/>
                </a:cubicBezTo>
                <a:lnTo>
                  <a:pt x="21285" y="8134"/>
                </a:lnTo>
                <a:cubicBezTo>
                  <a:pt x="21285" y="8077"/>
                  <a:pt x="21263" y="8029"/>
                  <a:pt x="21234" y="8029"/>
                </a:cubicBezTo>
                <a:close/>
                <a:moveTo>
                  <a:pt x="21547" y="8029"/>
                </a:moveTo>
                <a:cubicBezTo>
                  <a:pt x="21518" y="8029"/>
                  <a:pt x="21495" y="8077"/>
                  <a:pt x="21495" y="8134"/>
                </a:cubicBezTo>
                <a:lnTo>
                  <a:pt x="21495" y="8354"/>
                </a:lnTo>
                <a:cubicBezTo>
                  <a:pt x="21495" y="8412"/>
                  <a:pt x="21518" y="8459"/>
                  <a:pt x="21547" y="8459"/>
                </a:cubicBezTo>
                <a:cubicBezTo>
                  <a:pt x="21576" y="8459"/>
                  <a:pt x="21600" y="8412"/>
                  <a:pt x="21600" y="8354"/>
                </a:cubicBezTo>
                <a:lnTo>
                  <a:pt x="21600" y="8134"/>
                </a:lnTo>
                <a:cubicBezTo>
                  <a:pt x="21600" y="8077"/>
                  <a:pt x="21576" y="8029"/>
                  <a:pt x="21547" y="8029"/>
                </a:cubicBezTo>
                <a:close/>
                <a:moveTo>
                  <a:pt x="53" y="8759"/>
                </a:moveTo>
                <a:cubicBezTo>
                  <a:pt x="24" y="8759"/>
                  <a:pt x="0" y="8807"/>
                  <a:pt x="0" y="8864"/>
                </a:cubicBezTo>
                <a:lnTo>
                  <a:pt x="0" y="9084"/>
                </a:lnTo>
                <a:cubicBezTo>
                  <a:pt x="0" y="9142"/>
                  <a:pt x="24" y="9189"/>
                  <a:pt x="53" y="9189"/>
                </a:cubicBezTo>
                <a:cubicBezTo>
                  <a:pt x="82" y="9189"/>
                  <a:pt x="106" y="9142"/>
                  <a:pt x="106" y="9084"/>
                </a:cubicBezTo>
                <a:lnTo>
                  <a:pt x="106" y="8864"/>
                </a:lnTo>
                <a:cubicBezTo>
                  <a:pt x="106" y="8807"/>
                  <a:pt x="82" y="8759"/>
                  <a:pt x="53" y="8759"/>
                </a:cubicBezTo>
                <a:close/>
                <a:moveTo>
                  <a:pt x="367" y="8759"/>
                </a:moveTo>
                <a:cubicBezTo>
                  <a:pt x="338" y="8759"/>
                  <a:pt x="315" y="8807"/>
                  <a:pt x="315" y="8864"/>
                </a:cubicBezTo>
                <a:lnTo>
                  <a:pt x="315" y="9084"/>
                </a:lnTo>
                <a:cubicBezTo>
                  <a:pt x="315" y="9142"/>
                  <a:pt x="338" y="9189"/>
                  <a:pt x="367" y="9189"/>
                </a:cubicBezTo>
                <a:cubicBezTo>
                  <a:pt x="397" y="9189"/>
                  <a:pt x="420" y="9142"/>
                  <a:pt x="420" y="9084"/>
                </a:cubicBezTo>
                <a:lnTo>
                  <a:pt x="420" y="8864"/>
                </a:lnTo>
                <a:cubicBezTo>
                  <a:pt x="420" y="8807"/>
                  <a:pt x="397" y="8759"/>
                  <a:pt x="367" y="8759"/>
                </a:cubicBezTo>
                <a:close/>
                <a:moveTo>
                  <a:pt x="1217" y="8759"/>
                </a:moveTo>
                <a:cubicBezTo>
                  <a:pt x="1188" y="8759"/>
                  <a:pt x="1164" y="8807"/>
                  <a:pt x="1164" y="8864"/>
                </a:cubicBezTo>
                <a:lnTo>
                  <a:pt x="1164" y="9084"/>
                </a:lnTo>
                <a:cubicBezTo>
                  <a:pt x="1164" y="9142"/>
                  <a:pt x="1188" y="9189"/>
                  <a:pt x="1217" y="9189"/>
                </a:cubicBezTo>
                <a:cubicBezTo>
                  <a:pt x="1246" y="9189"/>
                  <a:pt x="1270" y="9142"/>
                  <a:pt x="1270" y="9084"/>
                </a:cubicBezTo>
                <a:lnTo>
                  <a:pt x="1270" y="8864"/>
                </a:lnTo>
                <a:cubicBezTo>
                  <a:pt x="1270" y="8807"/>
                  <a:pt x="1246" y="8759"/>
                  <a:pt x="1217" y="8759"/>
                </a:cubicBezTo>
                <a:close/>
                <a:moveTo>
                  <a:pt x="1532" y="8759"/>
                </a:moveTo>
                <a:cubicBezTo>
                  <a:pt x="1503" y="8759"/>
                  <a:pt x="1479" y="8807"/>
                  <a:pt x="1479" y="8864"/>
                </a:cubicBezTo>
                <a:lnTo>
                  <a:pt x="1479" y="9084"/>
                </a:lnTo>
                <a:cubicBezTo>
                  <a:pt x="1479" y="9142"/>
                  <a:pt x="1503" y="9189"/>
                  <a:pt x="1532" y="9189"/>
                </a:cubicBezTo>
                <a:cubicBezTo>
                  <a:pt x="1561" y="9189"/>
                  <a:pt x="1584" y="9142"/>
                  <a:pt x="1584" y="9084"/>
                </a:cubicBezTo>
                <a:lnTo>
                  <a:pt x="1584" y="8864"/>
                </a:lnTo>
                <a:cubicBezTo>
                  <a:pt x="1584" y="8807"/>
                  <a:pt x="1561" y="8759"/>
                  <a:pt x="1532" y="8759"/>
                </a:cubicBezTo>
                <a:close/>
                <a:moveTo>
                  <a:pt x="2380" y="8759"/>
                </a:moveTo>
                <a:cubicBezTo>
                  <a:pt x="2351" y="8759"/>
                  <a:pt x="2329" y="8807"/>
                  <a:pt x="2329" y="8864"/>
                </a:cubicBezTo>
                <a:lnTo>
                  <a:pt x="2329" y="9084"/>
                </a:lnTo>
                <a:cubicBezTo>
                  <a:pt x="2329" y="9142"/>
                  <a:pt x="2351" y="9189"/>
                  <a:pt x="2380" y="9189"/>
                </a:cubicBezTo>
                <a:cubicBezTo>
                  <a:pt x="2409" y="9189"/>
                  <a:pt x="2433" y="9142"/>
                  <a:pt x="2433" y="9084"/>
                </a:cubicBezTo>
                <a:lnTo>
                  <a:pt x="2433" y="8864"/>
                </a:lnTo>
                <a:cubicBezTo>
                  <a:pt x="2433" y="8807"/>
                  <a:pt x="2409" y="8759"/>
                  <a:pt x="2380" y="8759"/>
                </a:cubicBezTo>
                <a:close/>
                <a:moveTo>
                  <a:pt x="2695" y="8759"/>
                </a:moveTo>
                <a:cubicBezTo>
                  <a:pt x="2666" y="8759"/>
                  <a:pt x="2643" y="8807"/>
                  <a:pt x="2643" y="8864"/>
                </a:cubicBezTo>
                <a:lnTo>
                  <a:pt x="2643" y="9084"/>
                </a:lnTo>
                <a:cubicBezTo>
                  <a:pt x="2643" y="9142"/>
                  <a:pt x="2666" y="9189"/>
                  <a:pt x="2695" y="9189"/>
                </a:cubicBezTo>
                <a:cubicBezTo>
                  <a:pt x="2724" y="9189"/>
                  <a:pt x="2748" y="9142"/>
                  <a:pt x="2748" y="9084"/>
                </a:cubicBezTo>
                <a:lnTo>
                  <a:pt x="2748" y="8864"/>
                </a:lnTo>
                <a:cubicBezTo>
                  <a:pt x="2748" y="8807"/>
                  <a:pt x="2724" y="8759"/>
                  <a:pt x="2695" y="8759"/>
                </a:cubicBezTo>
                <a:close/>
                <a:moveTo>
                  <a:pt x="3545" y="8759"/>
                </a:moveTo>
                <a:cubicBezTo>
                  <a:pt x="3516" y="8759"/>
                  <a:pt x="3492" y="8807"/>
                  <a:pt x="3492" y="8864"/>
                </a:cubicBezTo>
                <a:lnTo>
                  <a:pt x="3492" y="9084"/>
                </a:lnTo>
                <a:cubicBezTo>
                  <a:pt x="3492" y="9142"/>
                  <a:pt x="3516" y="9189"/>
                  <a:pt x="3545" y="9189"/>
                </a:cubicBezTo>
                <a:cubicBezTo>
                  <a:pt x="3574" y="9189"/>
                  <a:pt x="3598" y="9142"/>
                  <a:pt x="3598" y="9084"/>
                </a:cubicBezTo>
                <a:lnTo>
                  <a:pt x="3598" y="8864"/>
                </a:lnTo>
                <a:cubicBezTo>
                  <a:pt x="3598" y="8807"/>
                  <a:pt x="3574" y="8759"/>
                  <a:pt x="3545" y="8759"/>
                </a:cubicBezTo>
                <a:close/>
                <a:moveTo>
                  <a:pt x="3859" y="8759"/>
                </a:moveTo>
                <a:cubicBezTo>
                  <a:pt x="3830" y="8759"/>
                  <a:pt x="3806" y="8807"/>
                  <a:pt x="3806" y="8864"/>
                </a:cubicBezTo>
                <a:lnTo>
                  <a:pt x="3806" y="9084"/>
                </a:lnTo>
                <a:cubicBezTo>
                  <a:pt x="3806" y="9142"/>
                  <a:pt x="3830" y="9189"/>
                  <a:pt x="3859" y="9189"/>
                </a:cubicBezTo>
                <a:cubicBezTo>
                  <a:pt x="3888" y="9189"/>
                  <a:pt x="3912" y="9142"/>
                  <a:pt x="3912" y="9084"/>
                </a:cubicBezTo>
                <a:lnTo>
                  <a:pt x="3912" y="8864"/>
                </a:lnTo>
                <a:cubicBezTo>
                  <a:pt x="3912" y="8807"/>
                  <a:pt x="3888" y="8759"/>
                  <a:pt x="3859" y="8759"/>
                </a:cubicBezTo>
                <a:close/>
                <a:moveTo>
                  <a:pt x="4709" y="8759"/>
                </a:moveTo>
                <a:cubicBezTo>
                  <a:pt x="4680" y="8759"/>
                  <a:pt x="4656" y="8807"/>
                  <a:pt x="4656" y="8864"/>
                </a:cubicBezTo>
                <a:lnTo>
                  <a:pt x="4656" y="9084"/>
                </a:lnTo>
                <a:cubicBezTo>
                  <a:pt x="4656" y="9142"/>
                  <a:pt x="4680" y="9189"/>
                  <a:pt x="4709" y="9189"/>
                </a:cubicBezTo>
                <a:cubicBezTo>
                  <a:pt x="4738" y="9189"/>
                  <a:pt x="4762" y="9142"/>
                  <a:pt x="4762" y="9084"/>
                </a:cubicBezTo>
                <a:lnTo>
                  <a:pt x="4762" y="8864"/>
                </a:lnTo>
                <a:cubicBezTo>
                  <a:pt x="4762" y="8807"/>
                  <a:pt x="4738" y="8759"/>
                  <a:pt x="4709" y="8759"/>
                </a:cubicBezTo>
                <a:close/>
                <a:moveTo>
                  <a:pt x="5023" y="8759"/>
                </a:moveTo>
                <a:cubicBezTo>
                  <a:pt x="4994" y="8759"/>
                  <a:pt x="4970" y="8807"/>
                  <a:pt x="4970" y="8864"/>
                </a:cubicBezTo>
                <a:lnTo>
                  <a:pt x="4970" y="9084"/>
                </a:lnTo>
                <a:cubicBezTo>
                  <a:pt x="4970" y="9142"/>
                  <a:pt x="4994" y="9189"/>
                  <a:pt x="5023" y="9189"/>
                </a:cubicBezTo>
                <a:cubicBezTo>
                  <a:pt x="5053" y="9189"/>
                  <a:pt x="5076" y="9142"/>
                  <a:pt x="5076" y="9084"/>
                </a:cubicBezTo>
                <a:lnTo>
                  <a:pt x="5076" y="8864"/>
                </a:lnTo>
                <a:cubicBezTo>
                  <a:pt x="5076" y="8807"/>
                  <a:pt x="5053" y="8759"/>
                  <a:pt x="5023" y="8759"/>
                </a:cubicBezTo>
                <a:close/>
                <a:moveTo>
                  <a:pt x="5873" y="8759"/>
                </a:moveTo>
                <a:cubicBezTo>
                  <a:pt x="5844" y="8759"/>
                  <a:pt x="5820" y="8807"/>
                  <a:pt x="5820" y="8864"/>
                </a:cubicBezTo>
                <a:lnTo>
                  <a:pt x="5820" y="9084"/>
                </a:lnTo>
                <a:cubicBezTo>
                  <a:pt x="5820" y="9142"/>
                  <a:pt x="5844" y="9189"/>
                  <a:pt x="5873" y="9189"/>
                </a:cubicBezTo>
                <a:cubicBezTo>
                  <a:pt x="5902" y="9189"/>
                  <a:pt x="5926" y="9142"/>
                  <a:pt x="5926" y="9084"/>
                </a:cubicBezTo>
                <a:lnTo>
                  <a:pt x="5926" y="8864"/>
                </a:lnTo>
                <a:cubicBezTo>
                  <a:pt x="5926" y="8807"/>
                  <a:pt x="5902" y="8759"/>
                  <a:pt x="5873" y="8759"/>
                </a:cubicBezTo>
                <a:close/>
                <a:moveTo>
                  <a:pt x="6188" y="8759"/>
                </a:moveTo>
                <a:cubicBezTo>
                  <a:pt x="6159" y="8759"/>
                  <a:pt x="6135" y="8807"/>
                  <a:pt x="6135" y="8864"/>
                </a:cubicBezTo>
                <a:lnTo>
                  <a:pt x="6135" y="9084"/>
                </a:lnTo>
                <a:cubicBezTo>
                  <a:pt x="6135" y="9142"/>
                  <a:pt x="6159" y="9189"/>
                  <a:pt x="6188" y="9189"/>
                </a:cubicBezTo>
                <a:cubicBezTo>
                  <a:pt x="6217" y="9189"/>
                  <a:pt x="6240" y="9142"/>
                  <a:pt x="6240" y="9084"/>
                </a:cubicBezTo>
                <a:lnTo>
                  <a:pt x="6240" y="8864"/>
                </a:lnTo>
                <a:cubicBezTo>
                  <a:pt x="6240" y="8807"/>
                  <a:pt x="6217" y="8759"/>
                  <a:pt x="6188" y="8759"/>
                </a:cubicBezTo>
                <a:close/>
                <a:moveTo>
                  <a:pt x="7036" y="8759"/>
                </a:moveTo>
                <a:cubicBezTo>
                  <a:pt x="7007" y="8759"/>
                  <a:pt x="6984" y="8807"/>
                  <a:pt x="6984" y="8864"/>
                </a:cubicBezTo>
                <a:lnTo>
                  <a:pt x="6984" y="9084"/>
                </a:lnTo>
                <a:cubicBezTo>
                  <a:pt x="6984" y="9142"/>
                  <a:pt x="7007" y="9189"/>
                  <a:pt x="7036" y="9189"/>
                </a:cubicBezTo>
                <a:cubicBezTo>
                  <a:pt x="7065" y="9189"/>
                  <a:pt x="7089" y="9142"/>
                  <a:pt x="7089" y="9084"/>
                </a:cubicBezTo>
                <a:lnTo>
                  <a:pt x="7089" y="8864"/>
                </a:lnTo>
                <a:cubicBezTo>
                  <a:pt x="7089" y="8807"/>
                  <a:pt x="7065" y="8759"/>
                  <a:pt x="7036" y="8759"/>
                </a:cubicBezTo>
                <a:close/>
                <a:moveTo>
                  <a:pt x="7351" y="8759"/>
                </a:moveTo>
                <a:cubicBezTo>
                  <a:pt x="7322" y="8759"/>
                  <a:pt x="7299" y="8807"/>
                  <a:pt x="7299" y="8864"/>
                </a:cubicBezTo>
                <a:lnTo>
                  <a:pt x="7299" y="9084"/>
                </a:lnTo>
                <a:cubicBezTo>
                  <a:pt x="7299" y="9142"/>
                  <a:pt x="7322" y="9189"/>
                  <a:pt x="7351" y="9189"/>
                </a:cubicBezTo>
                <a:cubicBezTo>
                  <a:pt x="7380" y="9189"/>
                  <a:pt x="7404" y="9142"/>
                  <a:pt x="7404" y="9084"/>
                </a:cubicBezTo>
                <a:lnTo>
                  <a:pt x="7404" y="8864"/>
                </a:lnTo>
                <a:cubicBezTo>
                  <a:pt x="7404" y="8807"/>
                  <a:pt x="7380" y="8759"/>
                  <a:pt x="7351" y="8759"/>
                </a:cubicBezTo>
                <a:close/>
                <a:moveTo>
                  <a:pt x="8201" y="8759"/>
                </a:moveTo>
                <a:cubicBezTo>
                  <a:pt x="8171" y="8759"/>
                  <a:pt x="8148" y="8807"/>
                  <a:pt x="8148" y="8864"/>
                </a:cubicBezTo>
                <a:lnTo>
                  <a:pt x="8148" y="9084"/>
                </a:lnTo>
                <a:cubicBezTo>
                  <a:pt x="8148" y="9142"/>
                  <a:pt x="8171" y="9189"/>
                  <a:pt x="8201" y="9189"/>
                </a:cubicBezTo>
                <a:cubicBezTo>
                  <a:pt x="8230" y="9189"/>
                  <a:pt x="8254" y="9142"/>
                  <a:pt x="8254" y="9084"/>
                </a:cubicBezTo>
                <a:lnTo>
                  <a:pt x="8254" y="8864"/>
                </a:lnTo>
                <a:cubicBezTo>
                  <a:pt x="8254" y="8807"/>
                  <a:pt x="8230" y="8759"/>
                  <a:pt x="8201" y="8759"/>
                </a:cubicBezTo>
                <a:close/>
                <a:moveTo>
                  <a:pt x="8515" y="8759"/>
                </a:moveTo>
                <a:cubicBezTo>
                  <a:pt x="8486" y="8759"/>
                  <a:pt x="8462" y="8807"/>
                  <a:pt x="8462" y="8864"/>
                </a:cubicBezTo>
                <a:lnTo>
                  <a:pt x="8462" y="9084"/>
                </a:lnTo>
                <a:cubicBezTo>
                  <a:pt x="8462" y="9142"/>
                  <a:pt x="8486" y="9189"/>
                  <a:pt x="8515" y="9189"/>
                </a:cubicBezTo>
                <a:cubicBezTo>
                  <a:pt x="8544" y="9189"/>
                  <a:pt x="8568" y="9142"/>
                  <a:pt x="8568" y="9084"/>
                </a:cubicBezTo>
                <a:lnTo>
                  <a:pt x="8568" y="8864"/>
                </a:lnTo>
                <a:cubicBezTo>
                  <a:pt x="8568" y="8807"/>
                  <a:pt x="8544" y="8759"/>
                  <a:pt x="8515" y="8759"/>
                </a:cubicBezTo>
                <a:close/>
                <a:moveTo>
                  <a:pt x="9365" y="8759"/>
                </a:moveTo>
                <a:cubicBezTo>
                  <a:pt x="9336" y="8759"/>
                  <a:pt x="9312" y="8807"/>
                  <a:pt x="9312" y="8864"/>
                </a:cubicBezTo>
                <a:lnTo>
                  <a:pt x="9312" y="9084"/>
                </a:lnTo>
                <a:cubicBezTo>
                  <a:pt x="9312" y="9142"/>
                  <a:pt x="9336" y="9189"/>
                  <a:pt x="9365" y="9189"/>
                </a:cubicBezTo>
                <a:cubicBezTo>
                  <a:pt x="9394" y="9189"/>
                  <a:pt x="9418" y="9142"/>
                  <a:pt x="9418" y="9084"/>
                </a:cubicBezTo>
                <a:lnTo>
                  <a:pt x="9418" y="8864"/>
                </a:lnTo>
                <a:cubicBezTo>
                  <a:pt x="9418" y="8807"/>
                  <a:pt x="9394" y="8759"/>
                  <a:pt x="9365" y="8759"/>
                </a:cubicBezTo>
                <a:close/>
                <a:moveTo>
                  <a:pt x="9679" y="8759"/>
                </a:moveTo>
                <a:cubicBezTo>
                  <a:pt x="9650" y="8759"/>
                  <a:pt x="9626" y="8807"/>
                  <a:pt x="9626" y="8864"/>
                </a:cubicBezTo>
                <a:lnTo>
                  <a:pt x="9626" y="9084"/>
                </a:lnTo>
                <a:cubicBezTo>
                  <a:pt x="9626" y="9142"/>
                  <a:pt x="9650" y="9189"/>
                  <a:pt x="9679" y="9189"/>
                </a:cubicBezTo>
                <a:cubicBezTo>
                  <a:pt x="9708" y="9189"/>
                  <a:pt x="9732" y="9142"/>
                  <a:pt x="9732" y="9084"/>
                </a:cubicBezTo>
                <a:lnTo>
                  <a:pt x="9732" y="8864"/>
                </a:lnTo>
                <a:cubicBezTo>
                  <a:pt x="9732" y="8807"/>
                  <a:pt x="9708" y="8759"/>
                  <a:pt x="9679" y="8759"/>
                </a:cubicBezTo>
                <a:close/>
                <a:moveTo>
                  <a:pt x="10529" y="8759"/>
                </a:moveTo>
                <a:cubicBezTo>
                  <a:pt x="10500" y="8759"/>
                  <a:pt x="10476" y="8807"/>
                  <a:pt x="10476" y="8864"/>
                </a:cubicBezTo>
                <a:lnTo>
                  <a:pt x="10476" y="9084"/>
                </a:lnTo>
                <a:cubicBezTo>
                  <a:pt x="10476" y="9142"/>
                  <a:pt x="10500" y="9189"/>
                  <a:pt x="10529" y="9189"/>
                </a:cubicBezTo>
                <a:cubicBezTo>
                  <a:pt x="10558" y="9189"/>
                  <a:pt x="10582" y="9142"/>
                  <a:pt x="10582" y="9084"/>
                </a:cubicBezTo>
                <a:lnTo>
                  <a:pt x="10582" y="8864"/>
                </a:lnTo>
                <a:cubicBezTo>
                  <a:pt x="10582" y="8807"/>
                  <a:pt x="10558" y="8759"/>
                  <a:pt x="10529" y="8759"/>
                </a:cubicBezTo>
                <a:close/>
                <a:moveTo>
                  <a:pt x="10844" y="8759"/>
                </a:moveTo>
                <a:cubicBezTo>
                  <a:pt x="10814" y="8759"/>
                  <a:pt x="10791" y="8807"/>
                  <a:pt x="10791" y="8864"/>
                </a:cubicBezTo>
                <a:lnTo>
                  <a:pt x="10791" y="9084"/>
                </a:lnTo>
                <a:cubicBezTo>
                  <a:pt x="10791" y="9142"/>
                  <a:pt x="10814" y="9189"/>
                  <a:pt x="10844" y="9189"/>
                </a:cubicBezTo>
                <a:cubicBezTo>
                  <a:pt x="10873" y="9189"/>
                  <a:pt x="10895" y="9142"/>
                  <a:pt x="10895" y="9084"/>
                </a:cubicBezTo>
                <a:lnTo>
                  <a:pt x="10895" y="8864"/>
                </a:lnTo>
                <a:cubicBezTo>
                  <a:pt x="10895" y="8807"/>
                  <a:pt x="10873" y="8759"/>
                  <a:pt x="10844" y="8759"/>
                </a:cubicBezTo>
                <a:close/>
                <a:moveTo>
                  <a:pt x="11692" y="8759"/>
                </a:moveTo>
                <a:cubicBezTo>
                  <a:pt x="11663" y="8759"/>
                  <a:pt x="11640" y="8807"/>
                  <a:pt x="11640" y="8864"/>
                </a:cubicBezTo>
                <a:lnTo>
                  <a:pt x="11640" y="9084"/>
                </a:lnTo>
                <a:cubicBezTo>
                  <a:pt x="11640" y="9142"/>
                  <a:pt x="11663" y="9189"/>
                  <a:pt x="11692" y="9189"/>
                </a:cubicBezTo>
                <a:cubicBezTo>
                  <a:pt x="11721" y="9189"/>
                  <a:pt x="11745" y="9142"/>
                  <a:pt x="11745" y="9084"/>
                </a:cubicBezTo>
                <a:lnTo>
                  <a:pt x="11745" y="8864"/>
                </a:lnTo>
                <a:cubicBezTo>
                  <a:pt x="11745" y="8807"/>
                  <a:pt x="11721" y="8759"/>
                  <a:pt x="11692" y="8759"/>
                </a:cubicBezTo>
                <a:close/>
                <a:moveTo>
                  <a:pt x="12007" y="8759"/>
                </a:moveTo>
                <a:cubicBezTo>
                  <a:pt x="11978" y="8759"/>
                  <a:pt x="11955" y="8807"/>
                  <a:pt x="11955" y="8864"/>
                </a:cubicBezTo>
                <a:lnTo>
                  <a:pt x="11955" y="9084"/>
                </a:lnTo>
                <a:cubicBezTo>
                  <a:pt x="11955" y="9142"/>
                  <a:pt x="11978" y="9189"/>
                  <a:pt x="12007" y="9189"/>
                </a:cubicBezTo>
                <a:cubicBezTo>
                  <a:pt x="12036" y="9189"/>
                  <a:pt x="12060" y="9142"/>
                  <a:pt x="12060" y="9084"/>
                </a:cubicBezTo>
                <a:lnTo>
                  <a:pt x="12060" y="8864"/>
                </a:lnTo>
                <a:cubicBezTo>
                  <a:pt x="12060" y="8807"/>
                  <a:pt x="12036" y="8759"/>
                  <a:pt x="12007" y="8759"/>
                </a:cubicBezTo>
                <a:close/>
                <a:moveTo>
                  <a:pt x="12856" y="8759"/>
                </a:moveTo>
                <a:cubicBezTo>
                  <a:pt x="12827" y="8759"/>
                  <a:pt x="12804" y="8807"/>
                  <a:pt x="12804" y="8864"/>
                </a:cubicBezTo>
                <a:lnTo>
                  <a:pt x="12804" y="9084"/>
                </a:lnTo>
                <a:cubicBezTo>
                  <a:pt x="12804" y="9142"/>
                  <a:pt x="12827" y="9189"/>
                  <a:pt x="12856" y="9189"/>
                </a:cubicBezTo>
                <a:cubicBezTo>
                  <a:pt x="12886" y="9189"/>
                  <a:pt x="12909" y="9142"/>
                  <a:pt x="12909" y="9084"/>
                </a:cubicBezTo>
                <a:lnTo>
                  <a:pt x="12909" y="8864"/>
                </a:lnTo>
                <a:cubicBezTo>
                  <a:pt x="12909" y="8807"/>
                  <a:pt x="12886" y="8759"/>
                  <a:pt x="12856" y="8759"/>
                </a:cubicBezTo>
                <a:close/>
                <a:moveTo>
                  <a:pt x="13171" y="8759"/>
                </a:moveTo>
                <a:cubicBezTo>
                  <a:pt x="13142" y="8759"/>
                  <a:pt x="13118" y="8807"/>
                  <a:pt x="13118" y="8864"/>
                </a:cubicBezTo>
                <a:lnTo>
                  <a:pt x="13118" y="9084"/>
                </a:lnTo>
                <a:cubicBezTo>
                  <a:pt x="13118" y="9142"/>
                  <a:pt x="13142" y="9189"/>
                  <a:pt x="13171" y="9189"/>
                </a:cubicBezTo>
                <a:cubicBezTo>
                  <a:pt x="13200" y="9189"/>
                  <a:pt x="13224" y="9142"/>
                  <a:pt x="13224" y="9084"/>
                </a:cubicBezTo>
                <a:lnTo>
                  <a:pt x="13224" y="8864"/>
                </a:lnTo>
                <a:cubicBezTo>
                  <a:pt x="13224" y="8807"/>
                  <a:pt x="13200" y="8759"/>
                  <a:pt x="13171" y="8759"/>
                </a:cubicBezTo>
                <a:close/>
                <a:moveTo>
                  <a:pt x="14021" y="8759"/>
                </a:moveTo>
                <a:cubicBezTo>
                  <a:pt x="13992" y="8759"/>
                  <a:pt x="13968" y="8807"/>
                  <a:pt x="13968" y="8864"/>
                </a:cubicBezTo>
                <a:lnTo>
                  <a:pt x="13968" y="9084"/>
                </a:lnTo>
                <a:cubicBezTo>
                  <a:pt x="13968" y="9142"/>
                  <a:pt x="13992" y="9189"/>
                  <a:pt x="14021" y="9189"/>
                </a:cubicBezTo>
                <a:cubicBezTo>
                  <a:pt x="14050" y="9189"/>
                  <a:pt x="14074" y="9142"/>
                  <a:pt x="14074" y="9084"/>
                </a:cubicBezTo>
                <a:lnTo>
                  <a:pt x="14074" y="8864"/>
                </a:lnTo>
                <a:cubicBezTo>
                  <a:pt x="14074" y="8807"/>
                  <a:pt x="14050" y="8759"/>
                  <a:pt x="14021" y="8759"/>
                </a:cubicBezTo>
                <a:close/>
                <a:moveTo>
                  <a:pt x="14335" y="8759"/>
                </a:moveTo>
                <a:cubicBezTo>
                  <a:pt x="14306" y="8759"/>
                  <a:pt x="14282" y="8807"/>
                  <a:pt x="14282" y="8864"/>
                </a:cubicBezTo>
                <a:lnTo>
                  <a:pt x="14282" y="9084"/>
                </a:lnTo>
                <a:cubicBezTo>
                  <a:pt x="14282" y="9142"/>
                  <a:pt x="14306" y="9189"/>
                  <a:pt x="14335" y="9189"/>
                </a:cubicBezTo>
                <a:cubicBezTo>
                  <a:pt x="14364" y="9189"/>
                  <a:pt x="14388" y="9142"/>
                  <a:pt x="14388" y="9084"/>
                </a:cubicBezTo>
                <a:lnTo>
                  <a:pt x="14388" y="8864"/>
                </a:lnTo>
                <a:cubicBezTo>
                  <a:pt x="14388" y="8807"/>
                  <a:pt x="14364" y="8759"/>
                  <a:pt x="14335" y="8759"/>
                </a:cubicBezTo>
                <a:close/>
                <a:moveTo>
                  <a:pt x="15185" y="8759"/>
                </a:moveTo>
                <a:cubicBezTo>
                  <a:pt x="15156" y="8759"/>
                  <a:pt x="15132" y="8807"/>
                  <a:pt x="15132" y="8864"/>
                </a:cubicBezTo>
                <a:lnTo>
                  <a:pt x="15132" y="9084"/>
                </a:lnTo>
                <a:cubicBezTo>
                  <a:pt x="15132" y="9142"/>
                  <a:pt x="15156" y="9189"/>
                  <a:pt x="15185" y="9189"/>
                </a:cubicBezTo>
                <a:cubicBezTo>
                  <a:pt x="15214" y="9189"/>
                  <a:pt x="15237" y="9142"/>
                  <a:pt x="15237" y="9084"/>
                </a:cubicBezTo>
                <a:lnTo>
                  <a:pt x="15237" y="8864"/>
                </a:lnTo>
                <a:cubicBezTo>
                  <a:pt x="15237" y="8807"/>
                  <a:pt x="15214" y="8759"/>
                  <a:pt x="15185" y="8759"/>
                </a:cubicBezTo>
                <a:close/>
                <a:moveTo>
                  <a:pt x="15500" y="8759"/>
                </a:moveTo>
                <a:cubicBezTo>
                  <a:pt x="15470" y="8759"/>
                  <a:pt x="15447" y="8807"/>
                  <a:pt x="15447" y="8864"/>
                </a:cubicBezTo>
                <a:lnTo>
                  <a:pt x="15447" y="9084"/>
                </a:lnTo>
                <a:cubicBezTo>
                  <a:pt x="15447" y="9142"/>
                  <a:pt x="15470" y="9189"/>
                  <a:pt x="15500" y="9189"/>
                </a:cubicBezTo>
                <a:cubicBezTo>
                  <a:pt x="15529" y="9189"/>
                  <a:pt x="15551" y="9142"/>
                  <a:pt x="15551" y="9084"/>
                </a:cubicBezTo>
                <a:lnTo>
                  <a:pt x="15551" y="8864"/>
                </a:lnTo>
                <a:cubicBezTo>
                  <a:pt x="15551" y="8807"/>
                  <a:pt x="15529" y="8759"/>
                  <a:pt x="15500" y="8759"/>
                </a:cubicBezTo>
                <a:close/>
                <a:moveTo>
                  <a:pt x="16349" y="8759"/>
                </a:moveTo>
                <a:cubicBezTo>
                  <a:pt x="16320" y="8759"/>
                  <a:pt x="16296" y="8807"/>
                  <a:pt x="16296" y="8864"/>
                </a:cubicBezTo>
                <a:lnTo>
                  <a:pt x="16296" y="9084"/>
                </a:lnTo>
                <a:cubicBezTo>
                  <a:pt x="16296" y="9142"/>
                  <a:pt x="16320" y="9189"/>
                  <a:pt x="16349" y="9189"/>
                </a:cubicBezTo>
                <a:cubicBezTo>
                  <a:pt x="16378" y="9189"/>
                  <a:pt x="16401" y="9142"/>
                  <a:pt x="16401" y="9084"/>
                </a:cubicBezTo>
                <a:lnTo>
                  <a:pt x="16401" y="8864"/>
                </a:lnTo>
                <a:cubicBezTo>
                  <a:pt x="16401" y="8807"/>
                  <a:pt x="16378" y="8759"/>
                  <a:pt x="16349" y="8759"/>
                </a:cubicBezTo>
                <a:close/>
                <a:moveTo>
                  <a:pt x="16663" y="8759"/>
                </a:moveTo>
                <a:cubicBezTo>
                  <a:pt x="16634" y="8759"/>
                  <a:pt x="16611" y="8807"/>
                  <a:pt x="16611" y="8864"/>
                </a:cubicBezTo>
                <a:lnTo>
                  <a:pt x="16611" y="9084"/>
                </a:lnTo>
                <a:cubicBezTo>
                  <a:pt x="16611" y="9142"/>
                  <a:pt x="16634" y="9189"/>
                  <a:pt x="16663" y="9189"/>
                </a:cubicBezTo>
                <a:cubicBezTo>
                  <a:pt x="16692" y="9189"/>
                  <a:pt x="16716" y="9142"/>
                  <a:pt x="16716" y="9084"/>
                </a:cubicBezTo>
                <a:lnTo>
                  <a:pt x="16716" y="8864"/>
                </a:lnTo>
                <a:cubicBezTo>
                  <a:pt x="16716" y="8807"/>
                  <a:pt x="16692" y="8759"/>
                  <a:pt x="16663" y="8759"/>
                </a:cubicBezTo>
                <a:close/>
                <a:moveTo>
                  <a:pt x="17512" y="8759"/>
                </a:moveTo>
                <a:cubicBezTo>
                  <a:pt x="17483" y="8759"/>
                  <a:pt x="17459" y="8807"/>
                  <a:pt x="17459" y="8864"/>
                </a:cubicBezTo>
                <a:lnTo>
                  <a:pt x="17459" y="9084"/>
                </a:lnTo>
                <a:cubicBezTo>
                  <a:pt x="17459" y="9142"/>
                  <a:pt x="17483" y="9189"/>
                  <a:pt x="17512" y="9189"/>
                </a:cubicBezTo>
                <a:cubicBezTo>
                  <a:pt x="17541" y="9189"/>
                  <a:pt x="17565" y="9142"/>
                  <a:pt x="17565" y="9084"/>
                </a:cubicBezTo>
                <a:lnTo>
                  <a:pt x="17565" y="8864"/>
                </a:lnTo>
                <a:cubicBezTo>
                  <a:pt x="17565" y="8807"/>
                  <a:pt x="17541" y="8759"/>
                  <a:pt x="17512" y="8759"/>
                </a:cubicBezTo>
                <a:close/>
                <a:moveTo>
                  <a:pt x="17827" y="8759"/>
                </a:moveTo>
                <a:cubicBezTo>
                  <a:pt x="17798" y="8759"/>
                  <a:pt x="17774" y="8807"/>
                  <a:pt x="17774" y="8864"/>
                </a:cubicBezTo>
                <a:lnTo>
                  <a:pt x="17774" y="9084"/>
                </a:lnTo>
                <a:cubicBezTo>
                  <a:pt x="17774" y="9142"/>
                  <a:pt x="17798" y="9189"/>
                  <a:pt x="17827" y="9189"/>
                </a:cubicBezTo>
                <a:cubicBezTo>
                  <a:pt x="17856" y="9189"/>
                  <a:pt x="17880" y="9142"/>
                  <a:pt x="17880" y="9084"/>
                </a:cubicBezTo>
                <a:lnTo>
                  <a:pt x="17880" y="8864"/>
                </a:lnTo>
                <a:cubicBezTo>
                  <a:pt x="17880" y="8807"/>
                  <a:pt x="17856" y="8759"/>
                  <a:pt x="17827" y="8759"/>
                </a:cubicBezTo>
                <a:close/>
                <a:moveTo>
                  <a:pt x="18677" y="8759"/>
                </a:moveTo>
                <a:cubicBezTo>
                  <a:pt x="18648" y="8759"/>
                  <a:pt x="18624" y="8807"/>
                  <a:pt x="18624" y="8864"/>
                </a:cubicBezTo>
                <a:lnTo>
                  <a:pt x="18624" y="9084"/>
                </a:lnTo>
                <a:cubicBezTo>
                  <a:pt x="18624" y="9142"/>
                  <a:pt x="18648" y="9189"/>
                  <a:pt x="18677" y="9189"/>
                </a:cubicBezTo>
                <a:cubicBezTo>
                  <a:pt x="18706" y="9189"/>
                  <a:pt x="18730" y="9142"/>
                  <a:pt x="18730" y="9084"/>
                </a:cubicBezTo>
                <a:lnTo>
                  <a:pt x="18730" y="8864"/>
                </a:lnTo>
                <a:cubicBezTo>
                  <a:pt x="18730" y="8807"/>
                  <a:pt x="18706" y="8759"/>
                  <a:pt x="18677" y="8759"/>
                </a:cubicBezTo>
                <a:close/>
                <a:moveTo>
                  <a:pt x="18991" y="8759"/>
                </a:moveTo>
                <a:cubicBezTo>
                  <a:pt x="18962" y="8759"/>
                  <a:pt x="18938" y="8807"/>
                  <a:pt x="18938" y="8864"/>
                </a:cubicBezTo>
                <a:lnTo>
                  <a:pt x="18938" y="9084"/>
                </a:lnTo>
                <a:cubicBezTo>
                  <a:pt x="18938" y="9142"/>
                  <a:pt x="18962" y="9189"/>
                  <a:pt x="18991" y="9189"/>
                </a:cubicBezTo>
                <a:cubicBezTo>
                  <a:pt x="19020" y="9189"/>
                  <a:pt x="19044" y="9142"/>
                  <a:pt x="19044" y="9084"/>
                </a:cubicBezTo>
                <a:lnTo>
                  <a:pt x="19044" y="8864"/>
                </a:lnTo>
                <a:cubicBezTo>
                  <a:pt x="19044" y="8807"/>
                  <a:pt x="19020" y="8759"/>
                  <a:pt x="18991" y="8759"/>
                </a:cubicBezTo>
                <a:close/>
                <a:moveTo>
                  <a:pt x="19841" y="8759"/>
                </a:moveTo>
                <a:cubicBezTo>
                  <a:pt x="19812" y="8759"/>
                  <a:pt x="19788" y="8807"/>
                  <a:pt x="19788" y="8864"/>
                </a:cubicBezTo>
                <a:lnTo>
                  <a:pt x="19788" y="9084"/>
                </a:lnTo>
                <a:cubicBezTo>
                  <a:pt x="19788" y="9142"/>
                  <a:pt x="19812" y="9189"/>
                  <a:pt x="19841" y="9189"/>
                </a:cubicBezTo>
                <a:cubicBezTo>
                  <a:pt x="19870" y="9189"/>
                  <a:pt x="19894" y="9142"/>
                  <a:pt x="19894" y="9084"/>
                </a:cubicBezTo>
                <a:lnTo>
                  <a:pt x="19894" y="8864"/>
                </a:lnTo>
                <a:cubicBezTo>
                  <a:pt x="19894" y="8807"/>
                  <a:pt x="19870" y="8759"/>
                  <a:pt x="19841" y="8759"/>
                </a:cubicBezTo>
                <a:close/>
                <a:moveTo>
                  <a:pt x="20155" y="8759"/>
                </a:moveTo>
                <a:cubicBezTo>
                  <a:pt x="20126" y="8759"/>
                  <a:pt x="20102" y="8807"/>
                  <a:pt x="20102" y="8864"/>
                </a:cubicBezTo>
                <a:lnTo>
                  <a:pt x="20102" y="9084"/>
                </a:lnTo>
                <a:cubicBezTo>
                  <a:pt x="20102" y="9142"/>
                  <a:pt x="20126" y="9189"/>
                  <a:pt x="20155" y="9189"/>
                </a:cubicBezTo>
                <a:cubicBezTo>
                  <a:pt x="20184" y="9189"/>
                  <a:pt x="20207" y="9142"/>
                  <a:pt x="20207" y="9084"/>
                </a:cubicBezTo>
                <a:lnTo>
                  <a:pt x="20207" y="8864"/>
                </a:lnTo>
                <a:cubicBezTo>
                  <a:pt x="20207" y="8807"/>
                  <a:pt x="20184" y="8759"/>
                  <a:pt x="20155" y="8759"/>
                </a:cubicBezTo>
                <a:close/>
                <a:moveTo>
                  <a:pt x="21004" y="8759"/>
                </a:moveTo>
                <a:cubicBezTo>
                  <a:pt x="20975" y="8759"/>
                  <a:pt x="20952" y="8807"/>
                  <a:pt x="20952" y="8864"/>
                </a:cubicBezTo>
                <a:lnTo>
                  <a:pt x="20952" y="9084"/>
                </a:lnTo>
                <a:cubicBezTo>
                  <a:pt x="20952" y="9142"/>
                  <a:pt x="20975" y="9189"/>
                  <a:pt x="21004" y="9189"/>
                </a:cubicBezTo>
                <a:cubicBezTo>
                  <a:pt x="21033" y="9189"/>
                  <a:pt x="21057" y="9142"/>
                  <a:pt x="21057" y="9084"/>
                </a:cubicBezTo>
                <a:lnTo>
                  <a:pt x="21057" y="8864"/>
                </a:lnTo>
                <a:cubicBezTo>
                  <a:pt x="21057" y="8807"/>
                  <a:pt x="21033" y="8759"/>
                  <a:pt x="21004" y="8759"/>
                </a:cubicBezTo>
                <a:close/>
                <a:moveTo>
                  <a:pt x="21319" y="8759"/>
                </a:moveTo>
                <a:cubicBezTo>
                  <a:pt x="21289" y="8759"/>
                  <a:pt x="21267" y="8807"/>
                  <a:pt x="21267" y="8864"/>
                </a:cubicBezTo>
                <a:lnTo>
                  <a:pt x="21267" y="9084"/>
                </a:lnTo>
                <a:cubicBezTo>
                  <a:pt x="21267" y="9142"/>
                  <a:pt x="21289" y="9189"/>
                  <a:pt x="21319" y="9189"/>
                </a:cubicBezTo>
                <a:cubicBezTo>
                  <a:pt x="21348" y="9189"/>
                  <a:pt x="21372" y="9142"/>
                  <a:pt x="21372" y="9084"/>
                </a:cubicBezTo>
                <a:lnTo>
                  <a:pt x="21372" y="8864"/>
                </a:lnTo>
                <a:cubicBezTo>
                  <a:pt x="21372" y="8807"/>
                  <a:pt x="21348" y="8759"/>
                  <a:pt x="21319" y="8759"/>
                </a:cubicBezTo>
                <a:close/>
                <a:moveTo>
                  <a:pt x="281" y="9489"/>
                </a:moveTo>
                <a:cubicBezTo>
                  <a:pt x="252" y="9489"/>
                  <a:pt x="228" y="9536"/>
                  <a:pt x="228" y="9594"/>
                </a:cubicBezTo>
                <a:lnTo>
                  <a:pt x="228" y="9814"/>
                </a:lnTo>
                <a:cubicBezTo>
                  <a:pt x="228" y="9871"/>
                  <a:pt x="252" y="9919"/>
                  <a:pt x="281" y="9919"/>
                </a:cubicBezTo>
                <a:cubicBezTo>
                  <a:pt x="311" y="9919"/>
                  <a:pt x="334" y="9871"/>
                  <a:pt x="334" y="9814"/>
                </a:cubicBezTo>
                <a:lnTo>
                  <a:pt x="334" y="9594"/>
                </a:lnTo>
                <a:cubicBezTo>
                  <a:pt x="334" y="9536"/>
                  <a:pt x="311" y="9489"/>
                  <a:pt x="281" y="9489"/>
                </a:cubicBezTo>
                <a:close/>
                <a:moveTo>
                  <a:pt x="596" y="9489"/>
                </a:moveTo>
                <a:cubicBezTo>
                  <a:pt x="567" y="9489"/>
                  <a:pt x="543" y="9536"/>
                  <a:pt x="543" y="9594"/>
                </a:cubicBezTo>
                <a:lnTo>
                  <a:pt x="543" y="9814"/>
                </a:lnTo>
                <a:cubicBezTo>
                  <a:pt x="543" y="9871"/>
                  <a:pt x="567" y="9919"/>
                  <a:pt x="596" y="9919"/>
                </a:cubicBezTo>
                <a:cubicBezTo>
                  <a:pt x="625" y="9919"/>
                  <a:pt x="649" y="9871"/>
                  <a:pt x="649" y="9814"/>
                </a:cubicBezTo>
                <a:lnTo>
                  <a:pt x="649" y="9594"/>
                </a:lnTo>
                <a:cubicBezTo>
                  <a:pt x="649" y="9536"/>
                  <a:pt x="625" y="9489"/>
                  <a:pt x="596" y="9489"/>
                </a:cubicBezTo>
                <a:close/>
                <a:moveTo>
                  <a:pt x="1446" y="9489"/>
                </a:moveTo>
                <a:cubicBezTo>
                  <a:pt x="1417" y="9489"/>
                  <a:pt x="1393" y="9536"/>
                  <a:pt x="1393" y="9594"/>
                </a:cubicBezTo>
                <a:lnTo>
                  <a:pt x="1393" y="9814"/>
                </a:lnTo>
                <a:cubicBezTo>
                  <a:pt x="1393" y="9871"/>
                  <a:pt x="1417" y="9919"/>
                  <a:pt x="1446" y="9919"/>
                </a:cubicBezTo>
                <a:cubicBezTo>
                  <a:pt x="1475" y="9919"/>
                  <a:pt x="1499" y="9871"/>
                  <a:pt x="1499" y="9814"/>
                </a:cubicBezTo>
                <a:lnTo>
                  <a:pt x="1499" y="9594"/>
                </a:lnTo>
                <a:cubicBezTo>
                  <a:pt x="1499" y="9536"/>
                  <a:pt x="1475" y="9489"/>
                  <a:pt x="1446" y="9489"/>
                </a:cubicBezTo>
                <a:close/>
                <a:moveTo>
                  <a:pt x="1760" y="9489"/>
                </a:moveTo>
                <a:cubicBezTo>
                  <a:pt x="1731" y="9489"/>
                  <a:pt x="1707" y="9536"/>
                  <a:pt x="1707" y="9594"/>
                </a:cubicBezTo>
                <a:lnTo>
                  <a:pt x="1707" y="9814"/>
                </a:lnTo>
                <a:cubicBezTo>
                  <a:pt x="1707" y="9871"/>
                  <a:pt x="1731" y="9919"/>
                  <a:pt x="1760" y="9919"/>
                </a:cubicBezTo>
                <a:cubicBezTo>
                  <a:pt x="1789" y="9919"/>
                  <a:pt x="1813" y="9871"/>
                  <a:pt x="1813" y="9814"/>
                </a:cubicBezTo>
                <a:lnTo>
                  <a:pt x="1813" y="9594"/>
                </a:lnTo>
                <a:cubicBezTo>
                  <a:pt x="1813" y="9536"/>
                  <a:pt x="1789" y="9489"/>
                  <a:pt x="1760" y="9489"/>
                </a:cubicBezTo>
                <a:close/>
                <a:moveTo>
                  <a:pt x="2610" y="9489"/>
                </a:moveTo>
                <a:cubicBezTo>
                  <a:pt x="2581" y="9489"/>
                  <a:pt x="2557" y="9536"/>
                  <a:pt x="2557" y="9594"/>
                </a:cubicBezTo>
                <a:lnTo>
                  <a:pt x="2557" y="9814"/>
                </a:lnTo>
                <a:cubicBezTo>
                  <a:pt x="2557" y="9871"/>
                  <a:pt x="2581" y="9919"/>
                  <a:pt x="2610" y="9919"/>
                </a:cubicBezTo>
                <a:cubicBezTo>
                  <a:pt x="2639" y="9919"/>
                  <a:pt x="2662" y="9871"/>
                  <a:pt x="2662" y="9814"/>
                </a:cubicBezTo>
                <a:lnTo>
                  <a:pt x="2662" y="9594"/>
                </a:lnTo>
                <a:cubicBezTo>
                  <a:pt x="2662" y="9536"/>
                  <a:pt x="2639" y="9489"/>
                  <a:pt x="2610" y="9489"/>
                </a:cubicBezTo>
                <a:close/>
                <a:moveTo>
                  <a:pt x="2924" y="9489"/>
                </a:moveTo>
                <a:cubicBezTo>
                  <a:pt x="2895" y="9489"/>
                  <a:pt x="2871" y="9536"/>
                  <a:pt x="2871" y="9594"/>
                </a:cubicBezTo>
                <a:lnTo>
                  <a:pt x="2871" y="9814"/>
                </a:lnTo>
                <a:cubicBezTo>
                  <a:pt x="2871" y="9871"/>
                  <a:pt x="2895" y="9919"/>
                  <a:pt x="2924" y="9919"/>
                </a:cubicBezTo>
                <a:cubicBezTo>
                  <a:pt x="2954" y="9919"/>
                  <a:pt x="2976" y="9871"/>
                  <a:pt x="2976" y="9814"/>
                </a:cubicBezTo>
                <a:lnTo>
                  <a:pt x="2976" y="9594"/>
                </a:lnTo>
                <a:cubicBezTo>
                  <a:pt x="2976" y="9536"/>
                  <a:pt x="2954" y="9489"/>
                  <a:pt x="2924" y="9489"/>
                </a:cubicBezTo>
                <a:close/>
                <a:moveTo>
                  <a:pt x="3773" y="9489"/>
                </a:moveTo>
                <a:cubicBezTo>
                  <a:pt x="3744" y="9489"/>
                  <a:pt x="3721" y="9536"/>
                  <a:pt x="3721" y="9594"/>
                </a:cubicBezTo>
                <a:lnTo>
                  <a:pt x="3721" y="9814"/>
                </a:lnTo>
                <a:cubicBezTo>
                  <a:pt x="3721" y="9871"/>
                  <a:pt x="3744" y="9919"/>
                  <a:pt x="3773" y="9919"/>
                </a:cubicBezTo>
                <a:cubicBezTo>
                  <a:pt x="3802" y="9919"/>
                  <a:pt x="3826" y="9871"/>
                  <a:pt x="3826" y="9814"/>
                </a:cubicBezTo>
                <a:lnTo>
                  <a:pt x="3826" y="9594"/>
                </a:lnTo>
                <a:cubicBezTo>
                  <a:pt x="3826" y="9536"/>
                  <a:pt x="3802" y="9489"/>
                  <a:pt x="3773" y="9489"/>
                </a:cubicBezTo>
                <a:close/>
                <a:moveTo>
                  <a:pt x="4088" y="9489"/>
                </a:moveTo>
                <a:cubicBezTo>
                  <a:pt x="4058" y="9489"/>
                  <a:pt x="4035" y="9536"/>
                  <a:pt x="4035" y="9594"/>
                </a:cubicBezTo>
                <a:lnTo>
                  <a:pt x="4035" y="9814"/>
                </a:lnTo>
                <a:cubicBezTo>
                  <a:pt x="4035" y="9871"/>
                  <a:pt x="4058" y="9919"/>
                  <a:pt x="4088" y="9919"/>
                </a:cubicBezTo>
                <a:cubicBezTo>
                  <a:pt x="4117" y="9919"/>
                  <a:pt x="4141" y="9871"/>
                  <a:pt x="4141" y="9814"/>
                </a:cubicBezTo>
                <a:lnTo>
                  <a:pt x="4141" y="9594"/>
                </a:lnTo>
                <a:cubicBezTo>
                  <a:pt x="4141" y="9536"/>
                  <a:pt x="4117" y="9489"/>
                  <a:pt x="4088" y="9489"/>
                </a:cubicBezTo>
                <a:close/>
                <a:moveTo>
                  <a:pt x="4937" y="9489"/>
                </a:moveTo>
                <a:cubicBezTo>
                  <a:pt x="4908" y="9489"/>
                  <a:pt x="4884" y="9536"/>
                  <a:pt x="4884" y="9594"/>
                </a:cubicBezTo>
                <a:lnTo>
                  <a:pt x="4884" y="9814"/>
                </a:lnTo>
                <a:cubicBezTo>
                  <a:pt x="4884" y="9871"/>
                  <a:pt x="4908" y="9919"/>
                  <a:pt x="4937" y="9919"/>
                </a:cubicBezTo>
                <a:cubicBezTo>
                  <a:pt x="4966" y="9919"/>
                  <a:pt x="4990" y="9871"/>
                  <a:pt x="4990" y="9814"/>
                </a:cubicBezTo>
                <a:lnTo>
                  <a:pt x="4990" y="9594"/>
                </a:lnTo>
                <a:cubicBezTo>
                  <a:pt x="4990" y="9536"/>
                  <a:pt x="4966" y="9489"/>
                  <a:pt x="4937" y="9489"/>
                </a:cubicBezTo>
                <a:close/>
                <a:moveTo>
                  <a:pt x="5252" y="9489"/>
                </a:moveTo>
                <a:cubicBezTo>
                  <a:pt x="5223" y="9489"/>
                  <a:pt x="5199" y="9536"/>
                  <a:pt x="5199" y="9594"/>
                </a:cubicBezTo>
                <a:lnTo>
                  <a:pt x="5199" y="9814"/>
                </a:lnTo>
                <a:cubicBezTo>
                  <a:pt x="5199" y="9871"/>
                  <a:pt x="5223" y="9919"/>
                  <a:pt x="5252" y="9919"/>
                </a:cubicBezTo>
                <a:cubicBezTo>
                  <a:pt x="5281" y="9919"/>
                  <a:pt x="5305" y="9871"/>
                  <a:pt x="5305" y="9814"/>
                </a:cubicBezTo>
                <a:lnTo>
                  <a:pt x="5305" y="9594"/>
                </a:lnTo>
                <a:cubicBezTo>
                  <a:pt x="5305" y="9536"/>
                  <a:pt x="5281" y="9489"/>
                  <a:pt x="5252" y="9489"/>
                </a:cubicBezTo>
                <a:close/>
                <a:moveTo>
                  <a:pt x="6102" y="9489"/>
                </a:moveTo>
                <a:cubicBezTo>
                  <a:pt x="6072" y="9489"/>
                  <a:pt x="6049" y="9536"/>
                  <a:pt x="6049" y="9594"/>
                </a:cubicBezTo>
                <a:lnTo>
                  <a:pt x="6049" y="9814"/>
                </a:lnTo>
                <a:cubicBezTo>
                  <a:pt x="6049" y="9871"/>
                  <a:pt x="6072" y="9919"/>
                  <a:pt x="6102" y="9919"/>
                </a:cubicBezTo>
                <a:cubicBezTo>
                  <a:pt x="6131" y="9919"/>
                  <a:pt x="6155" y="9871"/>
                  <a:pt x="6155" y="9814"/>
                </a:cubicBezTo>
                <a:lnTo>
                  <a:pt x="6155" y="9594"/>
                </a:lnTo>
                <a:cubicBezTo>
                  <a:pt x="6155" y="9536"/>
                  <a:pt x="6131" y="9489"/>
                  <a:pt x="6102" y="9489"/>
                </a:cubicBezTo>
                <a:close/>
                <a:moveTo>
                  <a:pt x="6416" y="9489"/>
                </a:moveTo>
                <a:cubicBezTo>
                  <a:pt x="6387" y="9489"/>
                  <a:pt x="6363" y="9536"/>
                  <a:pt x="6363" y="9594"/>
                </a:cubicBezTo>
                <a:lnTo>
                  <a:pt x="6363" y="9814"/>
                </a:lnTo>
                <a:cubicBezTo>
                  <a:pt x="6363" y="9871"/>
                  <a:pt x="6387" y="9919"/>
                  <a:pt x="6416" y="9919"/>
                </a:cubicBezTo>
                <a:cubicBezTo>
                  <a:pt x="6445" y="9919"/>
                  <a:pt x="6469" y="9871"/>
                  <a:pt x="6469" y="9814"/>
                </a:cubicBezTo>
                <a:lnTo>
                  <a:pt x="6469" y="9594"/>
                </a:lnTo>
                <a:cubicBezTo>
                  <a:pt x="6469" y="9536"/>
                  <a:pt x="6445" y="9489"/>
                  <a:pt x="6416" y="9489"/>
                </a:cubicBezTo>
                <a:close/>
                <a:moveTo>
                  <a:pt x="7266" y="9489"/>
                </a:moveTo>
                <a:cubicBezTo>
                  <a:pt x="7237" y="9489"/>
                  <a:pt x="7213" y="9536"/>
                  <a:pt x="7213" y="9594"/>
                </a:cubicBezTo>
                <a:lnTo>
                  <a:pt x="7213" y="9814"/>
                </a:lnTo>
                <a:cubicBezTo>
                  <a:pt x="7213" y="9871"/>
                  <a:pt x="7237" y="9919"/>
                  <a:pt x="7266" y="9919"/>
                </a:cubicBezTo>
                <a:cubicBezTo>
                  <a:pt x="7295" y="9919"/>
                  <a:pt x="7318" y="9871"/>
                  <a:pt x="7318" y="9814"/>
                </a:cubicBezTo>
                <a:lnTo>
                  <a:pt x="7318" y="9594"/>
                </a:lnTo>
                <a:cubicBezTo>
                  <a:pt x="7318" y="9536"/>
                  <a:pt x="7295" y="9489"/>
                  <a:pt x="7266" y="9489"/>
                </a:cubicBezTo>
                <a:close/>
                <a:moveTo>
                  <a:pt x="7580" y="9489"/>
                </a:moveTo>
                <a:cubicBezTo>
                  <a:pt x="7551" y="9489"/>
                  <a:pt x="7527" y="9536"/>
                  <a:pt x="7527" y="9594"/>
                </a:cubicBezTo>
                <a:lnTo>
                  <a:pt x="7527" y="9814"/>
                </a:lnTo>
                <a:cubicBezTo>
                  <a:pt x="7527" y="9871"/>
                  <a:pt x="7551" y="9919"/>
                  <a:pt x="7580" y="9919"/>
                </a:cubicBezTo>
                <a:cubicBezTo>
                  <a:pt x="7609" y="9919"/>
                  <a:pt x="7632" y="9871"/>
                  <a:pt x="7632" y="9814"/>
                </a:cubicBezTo>
                <a:lnTo>
                  <a:pt x="7632" y="9594"/>
                </a:lnTo>
                <a:cubicBezTo>
                  <a:pt x="7632" y="9536"/>
                  <a:pt x="7609" y="9489"/>
                  <a:pt x="7580" y="9489"/>
                </a:cubicBezTo>
                <a:close/>
                <a:moveTo>
                  <a:pt x="8429" y="9489"/>
                </a:moveTo>
                <a:cubicBezTo>
                  <a:pt x="8400" y="9489"/>
                  <a:pt x="8377" y="9536"/>
                  <a:pt x="8377" y="9594"/>
                </a:cubicBezTo>
                <a:lnTo>
                  <a:pt x="8377" y="9814"/>
                </a:lnTo>
                <a:cubicBezTo>
                  <a:pt x="8377" y="9871"/>
                  <a:pt x="8400" y="9919"/>
                  <a:pt x="8429" y="9919"/>
                </a:cubicBezTo>
                <a:cubicBezTo>
                  <a:pt x="8458" y="9919"/>
                  <a:pt x="8482" y="9871"/>
                  <a:pt x="8482" y="9814"/>
                </a:cubicBezTo>
                <a:lnTo>
                  <a:pt x="8482" y="9594"/>
                </a:lnTo>
                <a:cubicBezTo>
                  <a:pt x="8482" y="9536"/>
                  <a:pt x="8458" y="9489"/>
                  <a:pt x="8429" y="9489"/>
                </a:cubicBezTo>
                <a:close/>
                <a:moveTo>
                  <a:pt x="8744" y="9489"/>
                </a:moveTo>
                <a:cubicBezTo>
                  <a:pt x="8714" y="9489"/>
                  <a:pt x="8691" y="9536"/>
                  <a:pt x="8691" y="9594"/>
                </a:cubicBezTo>
                <a:lnTo>
                  <a:pt x="8691" y="9814"/>
                </a:lnTo>
                <a:cubicBezTo>
                  <a:pt x="8691" y="9871"/>
                  <a:pt x="8714" y="9919"/>
                  <a:pt x="8744" y="9919"/>
                </a:cubicBezTo>
                <a:cubicBezTo>
                  <a:pt x="8773" y="9919"/>
                  <a:pt x="8796" y="9871"/>
                  <a:pt x="8796" y="9814"/>
                </a:cubicBezTo>
                <a:lnTo>
                  <a:pt x="8796" y="9594"/>
                </a:lnTo>
                <a:cubicBezTo>
                  <a:pt x="8796" y="9536"/>
                  <a:pt x="8773" y="9489"/>
                  <a:pt x="8744" y="9489"/>
                </a:cubicBezTo>
                <a:close/>
                <a:moveTo>
                  <a:pt x="9593" y="9489"/>
                </a:moveTo>
                <a:cubicBezTo>
                  <a:pt x="9564" y="9489"/>
                  <a:pt x="9540" y="9536"/>
                  <a:pt x="9540" y="9594"/>
                </a:cubicBezTo>
                <a:lnTo>
                  <a:pt x="9540" y="9814"/>
                </a:lnTo>
                <a:cubicBezTo>
                  <a:pt x="9540" y="9871"/>
                  <a:pt x="9564" y="9919"/>
                  <a:pt x="9593" y="9919"/>
                </a:cubicBezTo>
                <a:cubicBezTo>
                  <a:pt x="9622" y="9919"/>
                  <a:pt x="9646" y="9871"/>
                  <a:pt x="9646" y="9814"/>
                </a:cubicBezTo>
                <a:lnTo>
                  <a:pt x="9646" y="9594"/>
                </a:lnTo>
                <a:cubicBezTo>
                  <a:pt x="9646" y="9536"/>
                  <a:pt x="9622" y="9489"/>
                  <a:pt x="9593" y="9489"/>
                </a:cubicBezTo>
                <a:close/>
                <a:moveTo>
                  <a:pt x="9908" y="9489"/>
                </a:moveTo>
                <a:cubicBezTo>
                  <a:pt x="9879" y="9489"/>
                  <a:pt x="9855" y="9536"/>
                  <a:pt x="9855" y="9594"/>
                </a:cubicBezTo>
                <a:lnTo>
                  <a:pt x="9855" y="9814"/>
                </a:lnTo>
                <a:cubicBezTo>
                  <a:pt x="9855" y="9871"/>
                  <a:pt x="9879" y="9919"/>
                  <a:pt x="9908" y="9919"/>
                </a:cubicBezTo>
                <a:cubicBezTo>
                  <a:pt x="9937" y="9919"/>
                  <a:pt x="9961" y="9871"/>
                  <a:pt x="9961" y="9814"/>
                </a:cubicBezTo>
                <a:lnTo>
                  <a:pt x="9961" y="9594"/>
                </a:lnTo>
                <a:cubicBezTo>
                  <a:pt x="9961" y="9536"/>
                  <a:pt x="9937" y="9489"/>
                  <a:pt x="9908" y="9489"/>
                </a:cubicBezTo>
                <a:close/>
                <a:moveTo>
                  <a:pt x="10758" y="9489"/>
                </a:moveTo>
                <a:cubicBezTo>
                  <a:pt x="10728" y="9489"/>
                  <a:pt x="10705" y="9536"/>
                  <a:pt x="10705" y="9594"/>
                </a:cubicBezTo>
                <a:lnTo>
                  <a:pt x="10705" y="9814"/>
                </a:lnTo>
                <a:cubicBezTo>
                  <a:pt x="10705" y="9871"/>
                  <a:pt x="10728" y="9919"/>
                  <a:pt x="10758" y="9919"/>
                </a:cubicBezTo>
                <a:cubicBezTo>
                  <a:pt x="10787" y="9919"/>
                  <a:pt x="10810" y="9871"/>
                  <a:pt x="10810" y="9814"/>
                </a:cubicBezTo>
                <a:lnTo>
                  <a:pt x="10810" y="9594"/>
                </a:lnTo>
                <a:cubicBezTo>
                  <a:pt x="10810" y="9536"/>
                  <a:pt x="10787" y="9489"/>
                  <a:pt x="10758" y="9489"/>
                </a:cubicBezTo>
                <a:close/>
                <a:moveTo>
                  <a:pt x="11072" y="9489"/>
                </a:moveTo>
                <a:cubicBezTo>
                  <a:pt x="11043" y="9489"/>
                  <a:pt x="11019" y="9536"/>
                  <a:pt x="11019" y="9594"/>
                </a:cubicBezTo>
                <a:lnTo>
                  <a:pt x="11019" y="9814"/>
                </a:lnTo>
                <a:cubicBezTo>
                  <a:pt x="11019" y="9871"/>
                  <a:pt x="11043" y="9919"/>
                  <a:pt x="11072" y="9919"/>
                </a:cubicBezTo>
                <a:cubicBezTo>
                  <a:pt x="11101" y="9919"/>
                  <a:pt x="11125" y="9871"/>
                  <a:pt x="11125" y="9814"/>
                </a:cubicBezTo>
                <a:lnTo>
                  <a:pt x="11125" y="9594"/>
                </a:lnTo>
                <a:cubicBezTo>
                  <a:pt x="11125" y="9536"/>
                  <a:pt x="11101" y="9489"/>
                  <a:pt x="11072" y="9489"/>
                </a:cubicBezTo>
                <a:close/>
                <a:moveTo>
                  <a:pt x="11922" y="9489"/>
                </a:moveTo>
                <a:cubicBezTo>
                  <a:pt x="11893" y="9489"/>
                  <a:pt x="11869" y="9536"/>
                  <a:pt x="11869" y="9594"/>
                </a:cubicBezTo>
                <a:lnTo>
                  <a:pt x="11869" y="9814"/>
                </a:lnTo>
                <a:cubicBezTo>
                  <a:pt x="11869" y="9871"/>
                  <a:pt x="11893" y="9919"/>
                  <a:pt x="11922" y="9919"/>
                </a:cubicBezTo>
                <a:cubicBezTo>
                  <a:pt x="11951" y="9919"/>
                  <a:pt x="11974" y="9871"/>
                  <a:pt x="11974" y="9814"/>
                </a:cubicBezTo>
                <a:lnTo>
                  <a:pt x="11974" y="9594"/>
                </a:lnTo>
                <a:cubicBezTo>
                  <a:pt x="11974" y="9536"/>
                  <a:pt x="11951" y="9489"/>
                  <a:pt x="11922" y="9489"/>
                </a:cubicBezTo>
                <a:close/>
                <a:moveTo>
                  <a:pt x="12236" y="9489"/>
                </a:moveTo>
                <a:cubicBezTo>
                  <a:pt x="12207" y="9489"/>
                  <a:pt x="12183" y="9536"/>
                  <a:pt x="12183" y="9594"/>
                </a:cubicBezTo>
                <a:lnTo>
                  <a:pt x="12183" y="9814"/>
                </a:lnTo>
                <a:cubicBezTo>
                  <a:pt x="12183" y="9871"/>
                  <a:pt x="12207" y="9919"/>
                  <a:pt x="12236" y="9919"/>
                </a:cubicBezTo>
                <a:cubicBezTo>
                  <a:pt x="12265" y="9919"/>
                  <a:pt x="12288" y="9871"/>
                  <a:pt x="12288" y="9814"/>
                </a:cubicBezTo>
                <a:lnTo>
                  <a:pt x="12288" y="9594"/>
                </a:lnTo>
                <a:cubicBezTo>
                  <a:pt x="12288" y="9536"/>
                  <a:pt x="12265" y="9489"/>
                  <a:pt x="12236" y="9489"/>
                </a:cubicBezTo>
                <a:close/>
                <a:moveTo>
                  <a:pt x="13085" y="9489"/>
                </a:moveTo>
                <a:cubicBezTo>
                  <a:pt x="13056" y="9489"/>
                  <a:pt x="13032" y="9536"/>
                  <a:pt x="13032" y="9594"/>
                </a:cubicBezTo>
                <a:lnTo>
                  <a:pt x="13032" y="9814"/>
                </a:lnTo>
                <a:cubicBezTo>
                  <a:pt x="13032" y="9871"/>
                  <a:pt x="13056" y="9919"/>
                  <a:pt x="13085" y="9919"/>
                </a:cubicBezTo>
                <a:cubicBezTo>
                  <a:pt x="13114" y="9919"/>
                  <a:pt x="13138" y="9871"/>
                  <a:pt x="13138" y="9814"/>
                </a:cubicBezTo>
                <a:lnTo>
                  <a:pt x="13138" y="9594"/>
                </a:lnTo>
                <a:cubicBezTo>
                  <a:pt x="13138" y="9536"/>
                  <a:pt x="13114" y="9489"/>
                  <a:pt x="13085" y="9489"/>
                </a:cubicBezTo>
                <a:close/>
                <a:moveTo>
                  <a:pt x="13399" y="9489"/>
                </a:moveTo>
                <a:cubicBezTo>
                  <a:pt x="13370" y="9489"/>
                  <a:pt x="13348" y="9536"/>
                  <a:pt x="13348" y="9594"/>
                </a:cubicBezTo>
                <a:lnTo>
                  <a:pt x="13348" y="9814"/>
                </a:lnTo>
                <a:cubicBezTo>
                  <a:pt x="13348" y="9871"/>
                  <a:pt x="13370" y="9919"/>
                  <a:pt x="13399" y="9919"/>
                </a:cubicBezTo>
                <a:cubicBezTo>
                  <a:pt x="13428" y="9919"/>
                  <a:pt x="13452" y="9871"/>
                  <a:pt x="13452" y="9814"/>
                </a:cubicBezTo>
                <a:lnTo>
                  <a:pt x="13452" y="9594"/>
                </a:lnTo>
                <a:cubicBezTo>
                  <a:pt x="13452" y="9536"/>
                  <a:pt x="13428" y="9489"/>
                  <a:pt x="13399" y="9489"/>
                </a:cubicBezTo>
                <a:close/>
                <a:moveTo>
                  <a:pt x="14249" y="9489"/>
                </a:moveTo>
                <a:cubicBezTo>
                  <a:pt x="14220" y="9489"/>
                  <a:pt x="14196" y="9536"/>
                  <a:pt x="14196" y="9594"/>
                </a:cubicBezTo>
                <a:lnTo>
                  <a:pt x="14196" y="9814"/>
                </a:lnTo>
                <a:cubicBezTo>
                  <a:pt x="14196" y="9871"/>
                  <a:pt x="14220" y="9919"/>
                  <a:pt x="14249" y="9919"/>
                </a:cubicBezTo>
                <a:cubicBezTo>
                  <a:pt x="14278" y="9919"/>
                  <a:pt x="14302" y="9871"/>
                  <a:pt x="14302" y="9814"/>
                </a:cubicBezTo>
                <a:lnTo>
                  <a:pt x="14302" y="9594"/>
                </a:lnTo>
                <a:cubicBezTo>
                  <a:pt x="14302" y="9536"/>
                  <a:pt x="14278" y="9489"/>
                  <a:pt x="14249" y="9489"/>
                </a:cubicBezTo>
                <a:close/>
                <a:moveTo>
                  <a:pt x="14564" y="9489"/>
                </a:moveTo>
                <a:cubicBezTo>
                  <a:pt x="14535" y="9489"/>
                  <a:pt x="14511" y="9536"/>
                  <a:pt x="14511" y="9594"/>
                </a:cubicBezTo>
                <a:lnTo>
                  <a:pt x="14511" y="9814"/>
                </a:lnTo>
                <a:cubicBezTo>
                  <a:pt x="14511" y="9871"/>
                  <a:pt x="14535" y="9919"/>
                  <a:pt x="14564" y="9919"/>
                </a:cubicBezTo>
                <a:cubicBezTo>
                  <a:pt x="14593" y="9919"/>
                  <a:pt x="14617" y="9871"/>
                  <a:pt x="14617" y="9814"/>
                </a:cubicBezTo>
                <a:lnTo>
                  <a:pt x="14617" y="9594"/>
                </a:lnTo>
                <a:cubicBezTo>
                  <a:pt x="14617" y="9536"/>
                  <a:pt x="14593" y="9489"/>
                  <a:pt x="14564" y="9489"/>
                </a:cubicBezTo>
                <a:close/>
                <a:moveTo>
                  <a:pt x="15413" y="9489"/>
                </a:moveTo>
                <a:cubicBezTo>
                  <a:pt x="15384" y="9489"/>
                  <a:pt x="15360" y="9536"/>
                  <a:pt x="15360" y="9594"/>
                </a:cubicBezTo>
                <a:lnTo>
                  <a:pt x="15360" y="9814"/>
                </a:lnTo>
                <a:cubicBezTo>
                  <a:pt x="15360" y="9871"/>
                  <a:pt x="15384" y="9919"/>
                  <a:pt x="15413" y="9919"/>
                </a:cubicBezTo>
                <a:cubicBezTo>
                  <a:pt x="15442" y="9919"/>
                  <a:pt x="15465" y="9871"/>
                  <a:pt x="15465" y="9814"/>
                </a:cubicBezTo>
                <a:lnTo>
                  <a:pt x="15465" y="9594"/>
                </a:lnTo>
                <a:cubicBezTo>
                  <a:pt x="15465" y="9536"/>
                  <a:pt x="15442" y="9489"/>
                  <a:pt x="15413" y="9489"/>
                </a:cubicBezTo>
                <a:close/>
                <a:moveTo>
                  <a:pt x="15728" y="9489"/>
                </a:moveTo>
                <a:cubicBezTo>
                  <a:pt x="15699" y="9489"/>
                  <a:pt x="15675" y="9536"/>
                  <a:pt x="15675" y="9594"/>
                </a:cubicBezTo>
                <a:lnTo>
                  <a:pt x="15675" y="9814"/>
                </a:lnTo>
                <a:cubicBezTo>
                  <a:pt x="15675" y="9871"/>
                  <a:pt x="15699" y="9919"/>
                  <a:pt x="15728" y="9919"/>
                </a:cubicBezTo>
                <a:cubicBezTo>
                  <a:pt x="15757" y="9919"/>
                  <a:pt x="15781" y="9871"/>
                  <a:pt x="15781" y="9814"/>
                </a:cubicBezTo>
                <a:lnTo>
                  <a:pt x="15781" y="9594"/>
                </a:lnTo>
                <a:cubicBezTo>
                  <a:pt x="15781" y="9536"/>
                  <a:pt x="15757" y="9489"/>
                  <a:pt x="15728" y="9489"/>
                </a:cubicBezTo>
                <a:close/>
                <a:moveTo>
                  <a:pt x="16578" y="9489"/>
                </a:moveTo>
                <a:cubicBezTo>
                  <a:pt x="16549" y="9489"/>
                  <a:pt x="16525" y="9536"/>
                  <a:pt x="16525" y="9594"/>
                </a:cubicBezTo>
                <a:lnTo>
                  <a:pt x="16525" y="9814"/>
                </a:lnTo>
                <a:cubicBezTo>
                  <a:pt x="16525" y="9871"/>
                  <a:pt x="16549" y="9919"/>
                  <a:pt x="16578" y="9919"/>
                </a:cubicBezTo>
                <a:cubicBezTo>
                  <a:pt x="16607" y="9919"/>
                  <a:pt x="16630" y="9871"/>
                  <a:pt x="16630" y="9814"/>
                </a:cubicBezTo>
                <a:lnTo>
                  <a:pt x="16630" y="9594"/>
                </a:lnTo>
                <a:cubicBezTo>
                  <a:pt x="16630" y="9536"/>
                  <a:pt x="16607" y="9489"/>
                  <a:pt x="16578" y="9489"/>
                </a:cubicBezTo>
                <a:close/>
                <a:moveTo>
                  <a:pt x="16892" y="9489"/>
                </a:moveTo>
                <a:cubicBezTo>
                  <a:pt x="16863" y="9489"/>
                  <a:pt x="16839" y="9536"/>
                  <a:pt x="16839" y="9594"/>
                </a:cubicBezTo>
                <a:lnTo>
                  <a:pt x="16839" y="9814"/>
                </a:lnTo>
                <a:cubicBezTo>
                  <a:pt x="16839" y="9871"/>
                  <a:pt x="16863" y="9919"/>
                  <a:pt x="16892" y="9919"/>
                </a:cubicBezTo>
                <a:cubicBezTo>
                  <a:pt x="16921" y="9919"/>
                  <a:pt x="16944" y="9871"/>
                  <a:pt x="16944" y="9814"/>
                </a:cubicBezTo>
                <a:lnTo>
                  <a:pt x="16944" y="9594"/>
                </a:lnTo>
                <a:cubicBezTo>
                  <a:pt x="16944" y="9536"/>
                  <a:pt x="16921" y="9489"/>
                  <a:pt x="16892" y="9489"/>
                </a:cubicBezTo>
                <a:close/>
                <a:moveTo>
                  <a:pt x="17741" y="9489"/>
                </a:moveTo>
                <a:cubicBezTo>
                  <a:pt x="17712" y="9489"/>
                  <a:pt x="17689" y="9536"/>
                  <a:pt x="17689" y="9594"/>
                </a:cubicBezTo>
                <a:lnTo>
                  <a:pt x="17689" y="9814"/>
                </a:lnTo>
                <a:cubicBezTo>
                  <a:pt x="17689" y="9871"/>
                  <a:pt x="17712" y="9919"/>
                  <a:pt x="17741" y="9919"/>
                </a:cubicBezTo>
                <a:cubicBezTo>
                  <a:pt x="17770" y="9919"/>
                  <a:pt x="17794" y="9871"/>
                  <a:pt x="17794" y="9814"/>
                </a:cubicBezTo>
                <a:lnTo>
                  <a:pt x="17794" y="9594"/>
                </a:lnTo>
                <a:cubicBezTo>
                  <a:pt x="17794" y="9536"/>
                  <a:pt x="17770" y="9489"/>
                  <a:pt x="17741" y="9489"/>
                </a:cubicBezTo>
                <a:close/>
                <a:moveTo>
                  <a:pt x="18055" y="9489"/>
                </a:moveTo>
                <a:cubicBezTo>
                  <a:pt x="18026" y="9489"/>
                  <a:pt x="18002" y="9536"/>
                  <a:pt x="18002" y="9594"/>
                </a:cubicBezTo>
                <a:lnTo>
                  <a:pt x="18002" y="9814"/>
                </a:lnTo>
                <a:cubicBezTo>
                  <a:pt x="18002" y="9871"/>
                  <a:pt x="18026" y="9919"/>
                  <a:pt x="18055" y="9919"/>
                </a:cubicBezTo>
                <a:cubicBezTo>
                  <a:pt x="18085" y="9919"/>
                  <a:pt x="18108" y="9871"/>
                  <a:pt x="18108" y="9814"/>
                </a:cubicBezTo>
                <a:lnTo>
                  <a:pt x="18108" y="9594"/>
                </a:lnTo>
                <a:cubicBezTo>
                  <a:pt x="18108" y="9536"/>
                  <a:pt x="18085" y="9489"/>
                  <a:pt x="18055" y="9489"/>
                </a:cubicBezTo>
                <a:close/>
                <a:moveTo>
                  <a:pt x="18905" y="9489"/>
                </a:moveTo>
                <a:cubicBezTo>
                  <a:pt x="18876" y="9489"/>
                  <a:pt x="18852" y="9536"/>
                  <a:pt x="18852" y="9594"/>
                </a:cubicBezTo>
                <a:lnTo>
                  <a:pt x="18852" y="9814"/>
                </a:lnTo>
                <a:cubicBezTo>
                  <a:pt x="18852" y="9871"/>
                  <a:pt x="18876" y="9919"/>
                  <a:pt x="18905" y="9919"/>
                </a:cubicBezTo>
                <a:cubicBezTo>
                  <a:pt x="18934" y="9919"/>
                  <a:pt x="18958" y="9871"/>
                  <a:pt x="18958" y="9814"/>
                </a:cubicBezTo>
                <a:lnTo>
                  <a:pt x="18958" y="9594"/>
                </a:lnTo>
                <a:cubicBezTo>
                  <a:pt x="18958" y="9536"/>
                  <a:pt x="18934" y="9489"/>
                  <a:pt x="18905" y="9489"/>
                </a:cubicBezTo>
                <a:close/>
                <a:moveTo>
                  <a:pt x="19220" y="9489"/>
                </a:moveTo>
                <a:cubicBezTo>
                  <a:pt x="19191" y="9489"/>
                  <a:pt x="19167" y="9536"/>
                  <a:pt x="19167" y="9594"/>
                </a:cubicBezTo>
                <a:lnTo>
                  <a:pt x="19167" y="9814"/>
                </a:lnTo>
                <a:cubicBezTo>
                  <a:pt x="19167" y="9871"/>
                  <a:pt x="19191" y="9919"/>
                  <a:pt x="19220" y="9919"/>
                </a:cubicBezTo>
                <a:cubicBezTo>
                  <a:pt x="19249" y="9919"/>
                  <a:pt x="19273" y="9871"/>
                  <a:pt x="19273" y="9814"/>
                </a:cubicBezTo>
                <a:lnTo>
                  <a:pt x="19273" y="9594"/>
                </a:lnTo>
                <a:cubicBezTo>
                  <a:pt x="19273" y="9536"/>
                  <a:pt x="19249" y="9489"/>
                  <a:pt x="19220" y="9489"/>
                </a:cubicBezTo>
                <a:close/>
                <a:moveTo>
                  <a:pt x="20069" y="9489"/>
                </a:moveTo>
                <a:cubicBezTo>
                  <a:pt x="20040" y="9489"/>
                  <a:pt x="20016" y="9536"/>
                  <a:pt x="20016" y="9594"/>
                </a:cubicBezTo>
                <a:lnTo>
                  <a:pt x="20016" y="9814"/>
                </a:lnTo>
                <a:cubicBezTo>
                  <a:pt x="20016" y="9871"/>
                  <a:pt x="20040" y="9919"/>
                  <a:pt x="20069" y="9919"/>
                </a:cubicBezTo>
                <a:cubicBezTo>
                  <a:pt x="20099" y="9919"/>
                  <a:pt x="20122" y="9871"/>
                  <a:pt x="20122" y="9814"/>
                </a:cubicBezTo>
                <a:lnTo>
                  <a:pt x="20122" y="9594"/>
                </a:lnTo>
                <a:cubicBezTo>
                  <a:pt x="20122" y="9536"/>
                  <a:pt x="20099" y="9489"/>
                  <a:pt x="20069" y="9489"/>
                </a:cubicBezTo>
                <a:close/>
                <a:moveTo>
                  <a:pt x="20384" y="9489"/>
                </a:moveTo>
                <a:cubicBezTo>
                  <a:pt x="20355" y="9489"/>
                  <a:pt x="20331" y="9536"/>
                  <a:pt x="20331" y="9594"/>
                </a:cubicBezTo>
                <a:lnTo>
                  <a:pt x="20331" y="9814"/>
                </a:lnTo>
                <a:cubicBezTo>
                  <a:pt x="20331" y="9871"/>
                  <a:pt x="20355" y="9919"/>
                  <a:pt x="20384" y="9919"/>
                </a:cubicBezTo>
                <a:cubicBezTo>
                  <a:pt x="20413" y="9919"/>
                  <a:pt x="20436" y="9871"/>
                  <a:pt x="20436" y="9814"/>
                </a:cubicBezTo>
                <a:lnTo>
                  <a:pt x="20436" y="9594"/>
                </a:lnTo>
                <a:cubicBezTo>
                  <a:pt x="20436" y="9536"/>
                  <a:pt x="20413" y="9489"/>
                  <a:pt x="20384" y="9489"/>
                </a:cubicBezTo>
                <a:close/>
                <a:moveTo>
                  <a:pt x="21234" y="9489"/>
                </a:moveTo>
                <a:cubicBezTo>
                  <a:pt x="21204" y="9489"/>
                  <a:pt x="21181" y="9536"/>
                  <a:pt x="21181" y="9594"/>
                </a:cubicBezTo>
                <a:lnTo>
                  <a:pt x="21181" y="9814"/>
                </a:lnTo>
                <a:cubicBezTo>
                  <a:pt x="21181" y="9871"/>
                  <a:pt x="21204" y="9919"/>
                  <a:pt x="21234" y="9919"/>
                </a:cubicBezTo>
                <a:cubicBezTo>
                  <a:pt x="21263" y="9919"/>
                  <a:pt x="21285" y="9871"/>
                  <a:pt x="21285" y="9814"/>
                </a:cubicBezTo>
                <a:lnTo>
                  <a:pt x="21285" y="9594"/>
                </a:lnTo>
                <a:cubicBezTo>
                  <a:pt x="21285" y="9536"/>
                  <a:pt x="21263" y="9489"/>
                  <a:pt x="21234" y="9489"/>
                </a:cubicBezTo>
                <a:close/>
                <a:moveTo>
                  <a:pt x="21547" y="9489"/>
                </a:moveTo>
                <a:cubicBezTo>
                  <a:pt x="21518" y="9489"/>
                  <a:pt x="21495" y="9536"/>
                  <a:pt x="21495" y="9594"/>
                </a:cubicBezTo>
                <a:lnTo>
                  <a:pt x="21495" y="9814"/>
                </a:lnTo>
                <a:cubicBezTo>
                  <a:pt x="21495" y="9871"/>
                  <a:pt x="21518" y="9919"/>
                  <a:pt x="21547" y="9919"/>
                </a:cubicBezTo>
                <a:cubicBezTo>
                  <a:pt x="21576" y="9919"/>
                  <a:pt x="21600" y="9871"/>
                  <a:pt x="21600" y="9814"/>
                </a:cubicBezTo>
                <a:lnTo>
                  <a:pt x="21600" y="9594"/>
                </a:lnTo>
                <a:cubicBezTo>
                  <a:pt x="21600" y="9536"/>
                  <a:pt x="21576" y="9489"/>
                  <a:pt x="21547" y="9489"/>
                </a:cubicBezTo>
                <a:close/>
                <a:moveTo>
                  <a:pt x="53" y="10219"/>
                </a:moveTo>
                <a:cubicBezTo>
                  <a:pt x="24" y="10219"/>
                  <a:pt x="0" y="10266"/>
                  <a:pt x="0" y="10324"/>
                </a:cubicBezTo>
                <a:lnTo>
                  <a:pt x="0" y="10544"/>
                </a:lnTo>
                <a:cubicBezTo>
                  <a:pt x="0" y="10601"/>
                  <a:pt x="24" y="10649"/>
                  <a:pt x="53" y="10649"/>
                </a:cubicBezTo>
                <a:cubicBezTo>
                  <a:pt x="82" y="10649"/>
                  <a:pt x="106" y="10601"/>
                  <a:pt x="106" y="10544"/>
                </a:cubicBezTo>
                <a:lnTo>
                  <a:pt x="106" y="10324"/>
                </a:lnTo>
                <a:cubicBezTo>
                  <a:pt x="106" y="10266"/>
                  <a:pt x="82" y="10219"/>
                  <a:pt x="53" y="10219"/>
                </a:cubicBezTo>
                <a:close/>
                <a:moveTo>
                  <a:pt x="367" y="10219"/>
                </a:moveTo>
                <a:cubicBezTo>
                  <a:pt x="338" y="10219"/>
                  <a:pt x="315" y="10266"/>
                  <a:pt x="315" y="10324"/>
                </a:cubicBezTo>
                <a:lnTo>
                  <a:pt x="315" y="10544"/>
                </a:lnTo>
                <a:cubicBezTo>
                  <a:pt x="315" y="10601"/>
                  <a:pt x="338" y="10649"/>
                  <a:pt x="367" y="10649"/>
                </a:cubicBezTo>
                <a:cubicBezTo>
                  <a:pt x="397" y="10649"/>
                  <a:pt x="420" y="10601"/>
                  <a:pt x="420" y="10544"/>
                </a:cubicBezTo>
                <a:lnTo>
                  <a:pt x="420" y="10324"/>
                </a:lnTo>
                <a:cubicBezTo>
                  <a:pt x="420" y="10266"/>
                  <a:pt x="397" y="10219"/>
                  <a:pt x="367" y="10219"/>
                </a:cubicBezTo>
                <a:close/>
                <a:moveTo>
                  <a:pt x="1217" y="10219"/>
                </a:moveTo>
                <a:cubicBezTo>
                  <a:pt x="1188" y="10219"/>
                  <a:pt x="1164" y="10266"/>
                  <a:pt x="1164" y="10324"/>
                </a:cubicBezTo>
                <a:lnTo>
                  <a:pt x="1164" y="10544"/>
                </a:lnTo>
                <a:cubicBezTo>
                  <a:pt x="1164" y="10601"/>
                  <a:pt x="1188" y="10649"/>
                  <a:pt x="1217" y="10649"/>
                </a:cubicBezTo>
                <a:cubicBezTo>
                  <a:pt x="1246" y="10649"/>
                  <a:pt x="1270" y="10601"/>
                  <a:pt x="1270" y="10544"/>
                </a:cubicBezTo>
                <a:lnTo>
                  <a:pt x="1270" y="10324"/>
                </a:lnTo>
                <a:cubicBezTo>
                  <a:pt x="1270" y="10266"/>
                  <a:pt x="1246" y="10219"/>
                  <a:pt x="1217" y="10219"/>
                </a:cubicBezTo>
                <a:close/>
                <a:moveTo>
                  <a:pt x="1532" y="10219"/>
                </a:moveTo>
                <a:cubicBezTo>
                  <a:pt x="1503" y="10219"/>
                  <a:pt x="1479" y="10266"/>
                  <a:pt x="1479" y="10324"/>
                </a:cubicBezTo>
                <a:lnTo>
                  <a:pt x="1479" y="10544"/>
                </a:lnTo>
                <a:cubicBezTo>
                  <a:pt x="1479" y="10601"/>
                  <a:pt x="1503" y="10649"/>
                  <a:pt x="1532" y="10649"/>
                </a:cubicBezTo>
                <a:cubicBezTo>
                  <a:pt x="1561" y="10649"/>
                  <a:pt x="1584" y="10601"/>
                  <a:pt x="1584" y="10544"/>
                </a:cubicBezTo>
                <a:lnTo>
                  <a:pt x="1584" y="10324"/>
                </a:lnTo>
                <a:cubicBezTo>
                  <a:pt x="1584" y="10266"/>
                  <a:pt x="1561" y="10219"/>
                  <a:pt x="1532" y="10219"/>
                </a:cubicBezTo>
                <a:close/>
                <a:moveTo>
                  <a:pt x="2380" y="10219"/>
                </a:moveTo>
                <a:cubicBezTo>
                  <a:pt x="2351" y="10219"/>
                  <a:pt x="2329" y="10266"/>
                  <a:pt x="2329" y="10324"/>
                </a:cubicBezTo>
                <a:lnTo>
                  <a:pt x="2329" y="10544"/>
                </a:lnTo>
                <a:cubicBezTo>
                  <a:pt x="2329" y="10601"/>
                  <a:pt x="2351" y="10649"/>
                  <a:pt x="2380" y="10649"/>
                </a:cubicBezTo>
                <a:cubicBezTo>
                  <a:pt x="2409" y="10649"/>
                  <a:pt x="2433" y="10601"/>
                  <a:pt x="2433" y="10544"/>
                </a:cubicBezTo>
                <a:lnTo>
                  <a:pt x="2433" y="10324"/>
                </a:lnTo>
                <a:cubicBezTo>
                  <a:pt x="2433" y="10266"/>
                  <a:pt x="2409" y="10219"/>
                  <a:pt x="2380" y="10219"/>
                </a:cubicBezTo>
                <a:close/>
                <a:moveTo>
                  <a:pt x="2695" y="10219"/>
                </a:moveTo>
                <a:cubicBezTo>
                  <a:pt x="2666" y="10219"/>
                  <a:pt x="2643" y="10266"/>
                  <a:pt x="2643" y="10324"/>
                </a:cubicBezTo>
                <a:lnTo>
                  <a:pt x="2643" y="10544"/>
                </a:lnTo>
                <a:cubicBezTo>
                  <a:pt x="2643" y="10601"/>
                  <a:pt x="2666" y="10649"/>
                  <a:pt x="2695" y="10649"/>
                </a:cubicBezTo>
                <a:cubicBezTo>
                  <a:pt x="2724" y="10649"/>
                  <a:pt x="2748" y="10601"/>
                  <a:pt x="2748" y="10544"/>
                </a:cubicBezTo>
                <a:lnTo>
                  <a:pt x="2748" y="10324"/>
                </a:lnTo>
                <a:cubicBezTo>
                  <a:pt x="2748" y="10266"/>
                  <a:pt x="2724" y="10219"/>
                  <a:pt x="2695" y="10219"/>
                </a:cubicBezTo>
                <a:close/>
                <a:moveTo>
                  <a:pt x="3545" y="10219"/>
                </a:moveTo>
                <a:cubicBezTo>
                  <a:pt x="3516" y="10219"/>
                  <a:pt x="3492" y="10266"/>
                  <a:pt x="3492" y="10324"/>
                </a:cubicBezTo>
                <a:lnTo>
                  <a:pt x="3492" y="10544"/>
                </a:lnTo>
                <a:cubicBezTo>
                  <a:pt x="3492" y="10601"/>
                  <a:pt x="3516" y="10649"/>
                  <a:pt x="3545" y="10649"/>
                </a:cubicBezTo>
                <a:cubicBezTo>
                  <a:pt x="3574" y="10649"/>
                  <a:pt x="3598" y="10601"/>
                  <a:pt x="3598" y="10544"/>
                </a:cubicBezTo>
                <a:lnTo>
                  <a:pt x="3598" y="10324"/>
                </a:lnTo>
                <a:cubicBezTo>
                  <a:pt x="3598" y="10266"/>
                  <a:pt x="3574" y="10219"/>
                  <a:pt x="3545" y="10219"/>
                </a:cubicBezTo>
                <a:close/>
                <a:moveTo>
                  <a:pt x="3859" y="10219"/>
                </a:moveTo>
                <a:cubicBezTo>
                  <a:pt x="3830" y="10219"/>
                  <a:pt x="3806" y="10266"/>
                  <a:pt x="3806" y="10324"/>
                </a:cubicBezTo>
                <a:lnTo>
                  <a:pt x="3806" y="10544"/>
                </a:lnTo>
                <a:cubicBezTo>
                  <a:pt x="3806" y="10601"/>
                  <a:pt x="3830" y="10649"/>
                  <a:pt x="3859" y="10649"/>
                </a:cubicBezTo>
                <a:cubicBezTo>
                  <a:pt x="3888" y="10649"/>
                  <a:pt x="3912" y="10601"/>
                  <a:pt x="3912" y="10544"/>
                </a:cubicBezTo>
                <a:lnTo>
                  <a:pt x="3912" y="10324"/>
                </a:lnTo>
                <a:cubicBezTo>
                  <a:pt x="3912" y="10266"/>
                  <a:pt x="3888" y="10219"/>
                  <a:pt x="3859" y="10219"/>
                </a:cubicBezTo>
                <a:close/>
                <a:moveTo>
                  <a:pt x="4709" y="10219"/>
                </a:moveTo>
                <a:cubicBezTo>
                  <a:pt x="4680" y="10219"/>
                  <a:pt x="4656" y="10266"/>
                  <a:pt x="4656" y="10324"/>
                </a:cubicBezTo>
                <a:lnTo>
                  <a:pt x="4656" y="10544"/>
                </a:lnTo>
                <a:cubicBezTo>
                  <a:pt x="4656" y="10601"/>
                  <a:pt x="4680" y="10649"/>
                  <a:pt x="4709" y="10649"/>
                </a:cubicBezTo>
                <a:cubicBezTo>
                  <a:pt x="4738" y="10649"/>
                  <a:pt x="4762" y="10601"/>
                  <a:pt x="4762" y="10544"/>
                </a:cubicBezTo>
                <a:lnTo>
                  <a:pt x="4762" y="10324"/>
                </a:lnTo>
                <a:cubicBezTo>
                  <a:pt x="4762" y="10266"/>
                  <a:pt x="4738" y="10219"/>
                  <a:pt x="4709" y="10219"/>
                </a:cubicBezTo>
                <a:close/>
                <a:moveTo>
                  <a:pt x="5023" y="10219"/>
                </a:moveTo>
                <a:cubicBezTo>
                  <a:pt x="4994" y="10219"/>
                  <a:pt x="4970" y="10266"/>
                  <a:pt x="4970" y="10324"/>
                </a:cubicBezTo>
                <a:lnTo>
                  <a:pt x="4970" y="10544"/>
                </a:lnTo>
                <a:cubicBezTo>
                  <a:pt x="4970" y="10601"/>
                  <a:pt x="4994" y="10649"/>
                  <a:pt x="5023" y="10649"/>
                </a:cubicBezTo>
                <a:cubicBezTo>
                  <a:pt x="5053" y="10649"/>
                  <a:pt x="5076" y="10601"/>
                  <a:pt x="5076" y="10544"/>
                </a:cubicBezTo>
                <a:lnTo>
                  <a:pt x="5076" y="10324"/>
                </a:lnTo>
                <a:cubicBezTo>
                  <a:pt x="5076" y="10266"/>
                  <a:pt x="5053" y="10219"/>
                  <a:pt x="5023" y="10219"/>
                </a:cubicBezTo>
                <a:close/>
                <a:moveTo>
                  <a:pt x="5873" y="10219"/>
                </a:moveTo>
                <a:cubicBezTo>
                  <a:pt x="5844" y="10219"/>
                  <a:pt x="5820" y="10266"/>
                  <a:pt x="5820" y="10324"/>
                </a:cubicBezTo>
                <a:lnTo>
                  <a:pt x="5820" y="10544"/>
                </a:lnTo>
                <a:cubicBezTo>
                  <a:pt x="5820" y="10601"/>
                  <a:pt x="5844" y="10649"/>
                  <a:pt x="5873" y="10649"/>
                </a:cubicBezTo>
                <a:cubicBezTo>
                  <a:pt x="5902" y="10649"/>
                  <a:pt x="5926" y="10601"/>
                  <a:pt x="5926" y="10544"/>
                </a:cubicBezTo>
                <a:lnTo>
                  <a:pt x="5926" y="10324"/>
                </a:lnTo>
                <a:cubicBezTo>
                  <a:pt x="5926" y="10266"/>
                  <a:pt x="5902" y="10219"/>
                  <a:pt x="5873" y="10219"/>
                </a:cubicBezTo>
                <a:close/>
                <a:moveTo>
                  <a:pt x="6188" y="10219"/>
                </a:moveTo>
                <a:cubicBezTo>
                  <a:pt x="6159" y="10219"/>
                  <a:pt x="6135" y="10266"/>
                  <a:pt x="6135" y="10324"/>
                </a:cubicBezTo>
                <a:lnTo>
                  <a:pt x="6135" y="10544"/>
                </a:lnTo>
                <a:cubicBezTo>
                  <a:pt x="6135" y="10601"/>
                  <a:pt x="6159" y="10649"/>
                  <a:pt x="6188" y="10649"/>
                </a:cubicBezTo>
                <a:cubicBezTo>
                  <a:pt x="6217" y="10649"/>
                  <a:pt x="6240" y="10601"/>
                  <a:pt x="6240" y="10544"/>
                </a:cubicBezTo>
                <a:lnTo>
                  <a:pt x="6240" y="10324"/>
                </a:lnTo>
                <a:cubicBezTo>
                  <a:pt x="6240" y="10266"/>
                  <a:pt x="6217" y="10219"/>
                  <a:pt x="6188" y="10219"/>
                </a:cubicBezTo>
                <a:close/>
                <a:moveTo>
                  <a:pt x="7036" y="10219"/>
                </a:moveTo>
                <a:cubicBezTo>
                  <a:pt x="7007" y="10219"/>
                  <a:pt x="6984" y="10266"/>
                  <a:pt x="6984" y="10324"/>
                </a:cubicBezTo>
                <a:lnTo>
                  <a:pt x="6984" y="10544"/>
                </a:lnTo>
                <a:cubicBezTo>
                  <a:pt x="6984" y="10601"/>
                  <a:pt x="7007" y="10649"/>
                  <a:pt x="7036" y="10649"/>
                </a:cubicBezTo>
                <a:cubicBezTo>
                  <a:pt x="7065" y="10649"/>
                  <a:pt x="7089" y="10601"/>
                  <a:pt x="7089" y="10544"/>
                </a:cubicBezTo>
                <a:lnTo>
                  <a:pt x="7089" y="10324"/>
                </a:lnTo>
                <a:cubicBezTo>
                  <a:pt x="7089" y="10266"/>
                  <a:pt x="7065" y="10219"/>
                  <a:pt x="7036" y="10219"/>
                </a:cubicBezTo>
                <a:close/>
                <a:moveTo>
                  <a:pt x="7351" y="10219"/>
                </a:moveTo>
                <a:cubicBezTo>
                  <a:pt x="7322" y="10219"/>
                  <a:pt x="7299" y="10266"/>
                  <a:pt x="7299" y="10324"/>
                </a:cubicBezTo>
                <a:lnTo>
                  <a:pt x="7299" y="10544"/>
                </a:lnTo>
                <a:cubicBezTo>
                  <a:pt x="7299" y="10601"/>
                  <a:pt x="7322" y="10649"/>
                  <a:pt x="7351" y="10649"/>
                </a:cubicBezTo>
                <a:cubicBezTo>
                  <a:pt x="7380" y="10649"/>
                  <a:pt x="7404" y="10601"/>
                  <a:pt x="7404" y="10544"/>
                </a:cubicBezTo>
                <a:lnTo>
                  <a:pt x="7404" y="10324"/>
                </a:lnTo>
                <a:cubicBezTo>
                  <a:pt x="7404" y="10266"/>
                  <a:pt x="7380" y="10219"/>
                  <a:pt x="7351" y="10219"/>
                </a:cubicBezTo>
                <a:close/>
                <a:moveTo>
                  <a:pt x="8201" y="10219"/>
                </a:moveTo>
                <a:cubicBezTo>
                  <a:pt x="8171" y="10219"/>
                  <a:pt x="8148" y="10266"/>
                  <a:pt x="8148" y="10324"/>
                </a:cubicBezTo>
                <a:lnTo>
                  <a:pt x="8148" y="10544"/>
                </a:lnTo>
                <a:cubicBezTo>
                  <a:pt x="8148" y="10601"/>
                  <a:pt x="8171" y="10649"/>
                  <a:pt x="8201" y="10649"/>
                </a:cubicBezTo>
                <a:cubicBezTo>
                  <a:pt x="8230" y="10649"/>
                  <a:pt x="8254" y="10601"/>
                  <a:pt x="8254" y="10544"/>
                </a:cubicBezTo>
                <a:lnTo>
                  <a:pt x="8254" y="10324"/>
                </a:lnTo>
                <a:cubicBezTo>
                  <a:pt x="8254" y="10266"/>
                  <a:pt x="8230" y="10219"/>
                  <a:pt x="8201" y="10219"/>
                </a:cubicBezTo>
                <a:close/>
                <a:moveTo>
                  <a:pt x="8515" y="10219"/>
                </a:moveTo>
                <a:cubicBezTo>
                  <a:pt x="8486" y="10219"/>
                  <a:pt x="8462" y="10266"/>
                  <a:pt x="8462" y="10324"/>
                </a:cubicBezTo>
                <a:lnTo>
                  <a:pt x="8462" y="10544"/>
                </a:lnTo>
                <a:cubicBezTo>
                  <a:pt x="8462" y="10601"/>
                  <a:pt x="8486" y="10649"/>
                  <a:pt x="8515" y="10649"/>
                </a:cubicBezTo>
                <a:cubicBezTo>
                  <a:pt x="8544" y="10649"/>
                  <a:pt x="8568" y="10601"/>
                  <a:pt x="8568" y="10544"/>
                </a:cubicBezTo>
                <a:lnTo>
                  <a:pt x="8568" y="10324"/>
                </a:lnTo>
                <a:cubicBezTo>
                  <a:pt x="8568" y="10266"/>
                  <a:pt x="8544" y="10219"/>
                  <a:pt x="8515" y="10219"/>
                </a:cubicBezTo>
                <a:close/>
                <a:moveTo>
                  <a:pt x="9365" y="10219"/>
                </a:moveTo>
                <a:cubicBezTo>
                  <a:pt x="9336" y="10219"/>
                  <a:pt x="9312" y="10266"/>
                  <a:pt x="9312" y="10324"/>
                </a:cubicBezTo>
                <a:lnTo>
                  <a:pt x="9312" y="10544"/>
                </a:lnTo>
                <a:cubicBezTo>
                  <a:pt x="9312" y="10601"/>
                  <a:pt x="9336" y="10649"/>
                  <a:pt x="9365" y="10649"/>
                </a:cubicBezTo>
                <a:cubicBezTo>
                  <a:pt x="9394" y="10649"/>
                  <a:pt x="9418" y="10601"/>
                  <a:pt x="9418" y="10544"/>
                </a:cubicBezTo>
                <a:lnTo>
                  <a:pt x="9418" y="10324"/>
                </a:lnTo>
                <a:cubicBezTo>
                  <a:pt x="9418" y="10266"/>
                  <a:pt x="9394" y="10219"/>
                  <a:pt x="9365" y="10219"/>
                </a:cubicBezTo>
                <a:close/>
                <a:moveTo>
                  <a:pt x="9679" y="10219"/>
                </a:moveTo>
                <a:cubicBezTo>
                  <a:pt x="9650" y="10219"/>
                  <a:pt x="9626" y="10266"/>
                  <a:pt x="9626" y="10324"/>
                </a:cubicBezTo>
                <a:lnTo>
                  <a:pt x="9626" y="10544"/>
                </a:lnTo>
                <a:cubicBezTo>
                  <a:pt x="9626" y="10601"/>
                  <a:pt x="9650" y="10649"/>
                  <a:pt x="9679" y="10649"/>
                </a:cubicBezTo>
                <a:cubicBezTo>
                  <a:pt x="9708" y="10649"/>
                  <a:pt x="9732" y="10601"/>
                  <a:pt x="9732" y="10544"/>
                </a:cubicBezTo>
                <a:lnTo>
                  <a:pt x="9732" y="10324"/>
                </a:lnTo>
                <a:cubicBezTo>
                  <a:pt x="9732" y="10266"/>
                  <a:pt x="9708" y="10219"/>
                  <a:pt x="9679" y="10219"/>
                </a:cubicBezTo>
                <a:close/>
                <a:moveTo>
                  <a:pt x="10529" y="10219"/>
                </a:moveTo>
                <a:cubicBezTo>
                  <a:pt x="10500" y="10219"/>
                  <a:pt x="10476" y="10266"/>
                  <a:pt x="10476" y="10324"/>
                </a:cubicBezTo>
                <a:lnTo>
                  <a:pt x="10476" y="10544"/>
                </a:lnTo>
                <a:cubicBezTo>
                  <a:pt x="10476" y="10601"/>
                  <a:pt x="10500" y="10649"/>
                  <a:pt x="10529" y="10649"/>
                </a:cubicBezTo>
                <a:cubicBezTo>
                  <a:pt x="10558" y="10649"/>
                  <a:pt x="10582" y="10601"/>
                  <a:pt x="10582" y="10544"/>
                </a:cubicBezTo>
                <a:lnTo>
                  <a:pt x="10582" y="10324"/>
                </a:lnTo>
                <a:cubicBezTo>
                  <a:pt x="10582" y="10266"/>
                  <a:pt x="10558" y="10219"/>
                  <a:pt x="10529" y="10219"/>
                </a:cubicBezTo>
                <a:close/>
                <a:moveTo>
                  <a:pt x="10844" y="10219"/>
                </a:moveTo>
                <a:cubicBezTo>
                  <a:pt x="10814" y="10219"/>
                  <a:pt x="10791" y="10266"/>
                  <a:pt x="10791" y="10324"/>
                </a:cubicBezTo>
                <a:lnTo>
                  <a:pt x="10791" y="10544"/>
                </a:lnTo>
                <a:cubicBezTo>
                  <a:pt x="10791" y="10601"/>
                  <a:pt x="10814" y="10649"/>
                  <a:pt x="10844" y="10649"/>
                </a:cubicBezTo>
                <a:cubicBezTo>
                  <a:pt x="10873" y="10649"/>
                  <a:pt x="10895" y="10601"/>
                  <a:pt x="10895" y="10544"/>
                </a:cubicBezTo>
                <a:lnTo>
                  <a:pt x="10895" y="10324"/>
                </a:lnTo>
                <a:cubicBezTo>
                  <a:pt x="10895" y="10266"/>
                  <a:pt x="10873" y="10219"/>
                  <a:pt x="10844" y="10219"/>
                </a:cubicBezTo>
                <a:close/>
                <a:moveTo>
                  <a:pt x="11692" y="10219"/>
                </a:moveTo>
                <a:cubicBezTo>
                  <a:pt x="11663" y="10219"/>
                  <a:pt x="11640" y="10266"/>
                  <a:pt x="11640" y="10324"/>
                </a:cubicBezTo>
                <a:lnTo>
                  <a:pt x="11640" y="10544"/>
                </a:lnTo>
                <a:cubicBezTo>
                  <a:pt x="11640" y="10601"/>
                  <a:pt x="11663" y="10649"/>
                  <a:pt x="11692" y="10649"/>
                </a:cubicBezTo>
                <a:cubicBezTo>
                  <a:pt x="11721" y="10649"/>
                  <a:pt x="11745" y="10601"/>
                  <a:pt x="11745" y="10544"/>
                </a:cubicBezTo>
                <a:lnTo>
                  <a:pt x="11745" y="10324"/>
                </a:lnTo>
                <a:cubicBezTo>
                  <a:pt x="11745" y="10266"/>
                  <a:pt x="11721" y="10219"/>
                  <a:pt x="11692" y="10219"/>
                </a:cubicBezTo>
                <a:close/>
                <a:moveTo>
                  <a:pt x="12007" y="10219"/>
                </a:moveTo>
                <a:cubicBezTo>
                  <a:pt x="11978" y="10219"/>
                  <a:pt x="11955" y="10266"/>
                  <a:pt x="11955" y="10324"/>
                </a:cubicBezTo>
                <a:lnTo>
                  <a:pt x="11955" y="10544"/>
                </a:lnTo>
                <a:cubicBezTo>
                  <a:pt x="11955" y="10601"/>
                  <a:pt x="11978" y="10649"/>
                  <a:pt x="12007" y="10649"/>
                </a:cubicBezTo>
                <a:cubicBezTo>
                  <a:pt x="12036" y="10649"/>
                  <a:pt x="12060" y="10601"/>
                  <a:pt x="12060" y="10544"/>
                </a:cubicBezTo>
                <a:lnTo>
                  <a:pt x="12060" y="10324"/>
                </a:lnTo>
                <a:cubicBezTo>
                  <a:pt x="12060" y="10266"/>
                  <a:pt x="12036" y="10219"/>
                  <a:pt x="12007" y="10219"/>
                </a:cubicBezTo>
                <a:close/>
                <a:moveTo>
                  <a:pt x="12856" y="10219"/>
                </a:moveTo>
                <a:cubicBezTo>
                  <a:pt x="12827" y="10219"/>
                  <a:pt x="12804" y="10266"/>
                  <a:pt x="12804" y="10324"/>
                </a:cubicBezTo>
                <a:lnTo>
                  <a:pt x="12804" y="10544"/>
                </a:lnTo>
                <a:cubicBezTo>
                  <a:pt x="12804" y="10601"/>
                  <a:pt x="12827" y="10649"/>
                  <a:pt x="12856" y="10649"/>
                </a:cubicBezTo>
                <a:cubicBezTo>
                  <a:pt x="12886" y="10649"/>
                  <a:pt x="12909" y="10601"/>
                  <a:pt x="12909" y="10544"/>
                </a:cubicBezTo>
                <a:lnTo>
                  <a:pt x="12909" y="10324"/>
                </a:lnTo>
                <a:cubicBezTo>
                  <a:pt x="12909" y="10266"/>
                  <a:pt x="12886" y="10219"/>
                  <a:pt x="12856" y="10219"/>
                </a:cubicBezTo>
                <a:close/>
                <a:moveTo>
                  <a:pt x="13171" y="10219"/>
                </a:moveTo>
                <a:cubicBezTo>
                  <a:pt x="13142" y="10219"/>
                  <a:pt x="13118" y="10266"/>
                  <a:pt x="13118" y="10324"/>
                </a:cubicBezTo>
                <a:lnTo>
                  <a:pt x="13118" y="10544"/>
                </a:lnTo>
                <a:cubicBezTo>
                  <a:pt x="13118" y="10601"/>
                  <a:pt x="13142" y="10649"/>
                  <a:pt x="13171" y="10649"/>
                </a:cubicBezTo>
                <a:cubicBezTo>
                  <a:pt x="13200" y="10649"/>
                  <a:pt x="13224" y="10601"/>
                  <a:pt x="13224" y="10544"/>
                </a:cubicBezTo>
                <a:lnTo>
                  <a:pt x="13224" y="10324"/>
                </a:lnTo>
                <a:cubicBezTo>
                  <a:pt x="13224" y="10266"/>
                  <a:pt x="13200" y="10219"/>
                  <a:pt x="13171" y="10219"/>
                </a:cubicBezTo>
                <a:close/>
                <a:moveTo>
                  <a:pt x="14021" y="10219"/>
                </a:moveTo>
                <a:cubicBezTo>
                  <a:pt x="13992" y="10219"/>
                  <a:pt x="13968" y="10266"/>
                  <a:pt x="13968" y="10324"/>
                </a:cubicBezTo>
                <a:lnTo>
                  <a:pt x="13968" y="10544"/>
                </a:lnTo>
                <a:cubicBezTo>
                  <a:pt x="13968" y="10601"/>
                  <a:pt x="13992" y="10649"/>
                  <a:pt x="14021" y="10649"/>
                </a:cubicBezTo>
                <a:cubicBezTo>
                  <a:pt x="14050" y="10649"/>
                  <a:pt x="14074" y="10601"/>
                  <a:pt x="14074" y="10544"/>
                </a:cubicBezTo>
                <a:lnTo>
                  <a:pt x="14074" y="10324"/>
                </a:lnTo>
                <a:cubicBezTo>
                  <a:pt x="14074" y="10266"/>
                  <a:pt x="14050" y="10219"/>
                  <a:pt x="14021" y="10219"/>
                </a:cubicBezTo>
                <a:close/>
                <a:moveTo>
                  <a:pt x="14335" y="10219"/>
                </a:moveTo>
                <a:cubicBezTo>
                  <a:pt x="14306" y="10219"/>
                  <a:pt x="14282" y="10266"/>
                  <a:pt x="14282" y="10324"/>
                </a:cubicBezTo>
                <a:lnTo>
                  <a:pt x="14282" y="10544"/>
                </a:lnTo>
                <a:cubicBezTo>
                  <a:pt x="14282" y="10601"/>
                  <a:pt x="14306" y="10649"/>
                  <a:pt x="14335" y="10649"/>
                </a:cubicBezTo>
                <a:cubicBezTo>
                  <a:pt x="14364" y="10649"/>
                  <a:pt x="14388" y="10601"/>
                  <a:pt x="14388" y="10544"/>
                </a:cubicBezTo>
                <a:lnTo>
                  <a:pt x="14388" y="10324"/>
                </a:lnTo>
                <a:cubicBezTo>
                  <a:pt x="14388" y="10266"/>
                  <a:pt x="14364" y="10219"/>
                  <a:pt x="14335" y="10219"/>
                </a:cubicBezTo>
                <a:close/>
                <a:moveTo>
                  <a:pt x="15185" y="10219"/>
                </a:moveTo>
                <a:cubicBezTo>
                  <a:pt x="15156" y="10219"/>
                  <a:pt x="15132" y="10266"/>
                  <a:pt x="15132" y="10324"/>
                </a:cubicBezTo>
                <a:lnTo>
                  <a:pt x="15132" y="10544"/>
                </a:lnTo>
                <a:cubicBezTo>
                  <a:pt x="15132" y="10601"/>
                  <a:pt x="15156" y="10649"/>
                  <a:pt x="15185" y="10649"/>
                </a:cubicBezTo>
                <a:cubicBezTo>
                  <a:pt x="15214" y="10649"/>
                  <a:pt x="15237" y="10601"/>
                  <a:pt x="15237" y="10544"/>
                </a:cubicBezTo>
                <a:lnTo>
                  <a:pt x="15237" y="10324"/>
                </a:lnTo>
                <a:cubicBezTo>
                  <a:pt x="15237" y="10266"/>
                  <a:pt x="15214" y="10219"/>
                  <a:pt x="15185" y="10219"/>
                </a:cubicBezTo>
                <a:close/>
                <a:moveTo>
                  <a:pt x="15500" y="10219"/>
                </a:moveTo>
                <a:cubicBezTo>
                  <a:pt x="15470" y="10219"/>
                  <a:pt x="15447" y="10266"/>
                  <a:pt x="15447" y="10324"/>
                </a:cubicBezTo>
                <a:lnTo>
                  <a:pt x="15447" y="10544"/>
                </a:lnTo>
                <a:cubicBezTo>
                  <a:pt x="15447" y="10601"/>
                  <a:pt x="15470" y="10649"/>
                  <a:pt x="15500" y="10649"/>
                </a:cubicBezTo>
                <a:cubicBezTo>
                  <a:pt x="15529" y="10649"/>
                  <a:pt x="15551" y="10601"/>
                  <a:pt x="15551" y="10544"/>
                </a:cubicBezTo>
                <a:lnTo>
                  <a:pt x="15551" y="10324"/>
                </a:lnTo>
                <a:cubicBezTo>
                  <a:pt x="15551" y="10266"/>
                  <a:pt x="15529" y="10219"/>
                  <a:pt x="15500" y="10219"/>
                </a:cubicBezTo>
                <a:close/>
                <a:moveTo>
                  <a:pt x="16349" y="10219"/>
                </a:moveTo>
                <a:cubicBezTo>
                  <a:pt x="16320" y="10219"/>
                  <a:pt x="16296" y="10266"/>
                  <a:pt x="16296" y="10324"/>
                </a:cubicBezTo>
                <a:lnTo>
                  <a:pt x="16296" y="10544"/>
                </a:lnTo>
                <a:cubicBezTo>
                  <a:pt x="16296" y="10601"/>
                  <a:pt x="16320" y="10649"/>
                  <a:pt x="16349" y="10649"/>
                </a:cubicBezTo>
                <a:cubicBezTo>
                  <a:pt x="16378" y="10649"/>
                  <a:pt x="16401" y="10601"/>
                  <a:pt x="16401" y="10544"/>
                </a:cubicBezTo>
                <a:lnTo>
                  <a:pt x="16401" y="10324"/>
                </a:lnTo>
                <a:cubicBezTo>
                  <a:pt x="16401" y="10266"/>
                  <a:pt x="16378" y="10219"/>
                  <a:pt x="16349" y="10219"/>
                </a:cubicBezTo>
                <a:close/>
                <a:moveTo>
                  <a:pt x="16663" y="10219"/>
                </a:moveTo>
                <a:cubicBezTo>
                  <a:pt x="16634" y="10219"/>
                  <a:pt x="16611" y="10266"/>
                  <a:pt x="16611" y="10324"/>
                </a:cubicBezTo>
                <a:lnTo>
                  <a:pt x="16611" y="10544"/>
                </a:lnTo>
                <a:cubicBezTo>
                  <a:pt x="16611" y="10601"/>
                  <a:pt x="16634" y="10649"/>
                  <a:pt x="16663" y="10649"/>
                </a:cubicBezTo>
                <a:cubicBezTo>
                  <a:pt x="16692" y="10649"/>
                  <a:pt x="16716" y="10601"/>
                  <a:pt x="16716" y="10544"/>
                </a:cubicBezTo>
                <a:lnTo>
                  <a:pt x="16716" y="10324"/>
                </a:lnTo>
                <a:cubicBezTo>
                  <a:pt x="16716" y="10266"/>
                  <a:pt x="16692" y="10219"/>
                  <a:pt x="16663" y="10219"/>
                </a:cubicBezTo>
                <a:close/>
                <a:moveTo>
                  <a:pt x="17512" y="10219"/>
                </a:moveTo>
                <a:cubicBezTo>
                  <a:pt x="17483" y="10219"/>
                  <a:pt x="17459" y="10266"/>
                  <a:pt x="17459" y="10324"/>
                </a:cubicBezTo>
                <a:lnTo>
                  <a:pt x="17459" y="10544"/>
                </a:lnTo>
                <a:cubicBezTo>
                  <a:pt x="17459" y="10601"/>
                  <a:pt x="17483" y="10649"/>
                  <a:pt x="17512" y="10649"/>
                </a:cubicBezTo>
                <a:cubicBezTo>
                  <a:pt x="17541" y="10649"/>
                  <a:pt x="17565" y="10601"/>
                  <a:pt x="17565" y="10544"/>
                </a:cubicBezTo>
                <a:lnTo>
                  <a:pt x="17565" y="10324"/>
                </a:lnTo>
                <a:cubicBezTo>
                  <a:pt x="17565" y="10266"/>
                  <a:pt x="17541" y="10219"/>
                  <a:pt x="17512" y="10219"/>
                </a:cubicBezTo>
                <a:close/>
                <a:moveTo>
                  <a:pt x="17827" y="10219"/>
                </a:moveTo>
                <a:cubicBezTo>
                  <a:pt x="17798" y="10219"/>
                  <a:pt x="17774" y="10266"/>
                  <a:pt x="17774" y="10324"/>
                </a:cubicBezTo>
                <a:lnTo>
                  <a:pt x="17774" y="10544"/>
                </a:lnTo>
                <a:cubicBezTo>
                  <a:pt x="17774" y="10601"/>
                  <a:pt x="17798" y="10649"/>
                  <a:pt x="17827" y="10649"/>
                </a:cubicBezTo>
                <a:cubicBezTo>
                  <a:pt x="17856" y="10649"/>
                  <a:pt x="17880" y="10601"/>
                  <a:pt x="17880" y="10544"/>
                </a:cubicBezTo>
                <a:lnTo>
                  <a:pt x="17880" y="10324"/>
                </a:lnTo>
                <a:cubicBezTo>
                  <a:pt x="17880" y="10266"/>
                  <a:pt x="17856" y="10219"/>
                  <a:pt x="17827" y="10219"/>
                </a:cubicBezTo>
                <a:close/>
                <a:moveTo>
                  <a:pt x="18677" y="10219"/>
                </a:moveTo>
                <a:cubicBezTo>
                  <a:pt x="18648" y="10219"/>
                  <a:pt x="18624" y="10266"/>
                  <a:pt x="18624" y="10324"/>
                </a:cubicBezTo>
                <a:lnTo>
                  <a:pt x="18624" y="10544"/>
                </a:lnTo>
                <a:cubicBezTo>
                  <a:pt x="18624" y="10601"/>
                  <a:pt x="18648" y="10649"/>
                  <a:pt x="18677" y="10649"/>
                </a:cubicBezTo>
                <a:cubicBezTo>
                  <a:pt x="18706" y="10649"/>
                  <a:pt x="18730" y="10601"/>
                  <a:pt x="18730" y="10544"/>
                </a:cubicBezTo>
                <a:lnTo>
                  <a:pt x="18730" y="10324"/>
                </a:lnTo>
                <a:cubicBezTo>
                  <a:pt x="18730" y="10266"/>
                  <a:pt x="18706" y="10219"/>
                  <a:pt x="18677" y="10219"/>
                </a:cubicBezTo>
                <a:close/>
                <a:moveTo>
                  <a:pt x="18991" y="10219"/>
                </a:moveTo>
                <a:cubicBezTo>
                  <a:pt x="18962" y="10219"/>
                  <a:pt x="18938" y="10266"/>
                  <a:pt x="18938" y="10324"/>
                </a:cubicBezTo>
                <a:lnTo>
                  <a:pt x="18938" y="10544"/>
                </a:lnTo>
                <a:cubicBezTo>
                  <a:pt x="18938" y="10601"/>
                  <a:pt x="18962" y="10649"/>
                  <a:pt x="18991" y="10649"/>
                </a:cubicBezTo>
                <a:cubicBezTo>
                  <a:pt x="19020" y="10649"/>
                  <a:pt x="19044" y="10601"/>
                  <a:pt x="19044" y="10544"/>
                </a:cubicBezTo>
                <a:lnTo>
                  <a:pt x="19044" y="10324"/>
                </a:lnTo>
                <a:cubicBezTo>
                  <a:pt x="19044" y="10266"/>
                  <a:pt x="19020" y="10219"/>
                  <a:pt x="18991" y="10219"/>
                </a:cubicBezTo>
                <a:close/>
                <a:moveTo>
                  <a:pt x="19841" y="10219"/>
                </a:moveTo>
                <a:cubicBezTo>
                  <a:pt x="19812" y="10219"/>
                  <a:pt x="19788" y="10266"/>
                  <a:pt x="19788" y="10324"/>
                </a:cubicBezTo>
                <a:lnTo>
                  <a:pt x="19788" y="10544"/>
                </a:lnTo>
                <a:cubicBezTo>
                  <a:pt x="19788" y="10601"/>
                  <a:pt x="19812" y="10649"/>
                  <a:pt x="19841" y="10649"/>
                </a:cubicBezTo>
                <a:cubicBezTo>
                  <a:pt x="19870" y="10649"/>
                  <a:pt x="19894" y="10601"/>
                  <a:pt x="19894" y="10544"/>
                </a:cubicBezTo>
                <a:lnTo>
                  <a:pt x="19894" y="10324"/>
                </a:lnTo>
                <a:cubicBezTo>
                  <a:pt x="19894" y="10266"/>
                  <a:pt x="19870" y="10219"/>
                  <a:pt x="19841" y="10219"/>
                </a:cubicBezTo>
                <a:close/>
                <a:moveTo>
                  <a:pt x="20155" y="10219"/>
                </a:moveTo>
                <a:cubicBezTo>
                  <a:pt x="20126" y="10219"/>
                  <a:pt x="20102" y="10266"/>
                  <a:pt x="20102" y="10324"/>
                </a:cubicBezTo>
                <a:lnTo>
                  <a:pt x="20102" y="10544"/>
                </a:lnTo>
                <a:cubicBezTo>
                  <a:pt x="20102" y="10601"/>
                  <a:pt x="20126" y="10649"/>
                  <a:pt x="20155" y="10649"/>
                </a:cubicBezTo>
                <a:cubicBezTo>
                  <a:pt x="20184" y="10649"/>
                  <a:pt x="20207" y="10601"/>
                  <a:pt x="20207" y="10544"/>
                </a:cubicBezTo>
                <a:lnTo>
                  <a:pt x="20207" y="10324"/>
                </a:lnTo>
                <a:cubicBezTo>
                  <a:pt x="20207" y="10266"/>
                  <a:pt x="20184" y="10219"/>
                  <a:pt x="20155" y="10219"/>
                </a:cubicBezTo>
                <a:close/>
                <a:moveTo>
                  <a:pt x="21004" y="10219"/>
                </a:moveTo>
                <a:cubicBezTo>
                  <a:pt x="20975" y="10219"/>
                  <a:pt x="20952" y="10266"/>
                  <a:pt x="20952" y="10324"/>
                </a:cubicBezTo>
                <a:lnTo>
                  <a:pt x="20952" y="10544"/>
                </a:lnTo>
                <a:cubicBezTo>
                  <a:pt x="20952" y="10601"/>
                  <a:pt x="20975" y="10649"/>
                  <a:pt x="21004" y="10649"/>
                </a:cubicBezTo>
                <a:cubicBezTo>
                  <a:pt x="21033" y="10649"/>
                  <a:pt x="21057" y="10601"/>
                  <a:pt x="21057" y="10544"/>
                </a:cubicBezTo>
                <a:lnTo>
                  <a:pt x="21057" y="10324"/>
                </a:lnTo>
                <a:cubicBezTo>
                  <a:pt x="21057" y="10266"/>
                  <a:pt x="21033" y="10219"/>
                  <a:pt x="21004" y="10219"/>
                </a:cubicBezTo>
                <a:close/>
                <a:moveTo>
                  <a:pt x="21319" y="10219"/>
                </a:moveTo>
                <a:cubicBezTo>
                  <a:pt x="21289" y="10219"/>
                  <a:pt x="21267" y="10266"/>
                  <a:pt x="21267" y="10324"/>
                </a:cubicBezTo>
                <a:lnTo>
                  <a:pt x="21267" y="10544"/>
                </a:lnTo>
                <a:cubicBezTo>
                  <a:pt x="21267" y="10601"/>
                  <a:pt x="21289" y="10649"/>
                  <a:pt x="21319" y="10649"/>
                </a:cubicBezTo>
                <a:cubicBezTo>
                  <a:pt x="21348" y="10649"/>
                  <a:pt x="21372" y="10601"/>
                  <a:pt x="21372" y="10544"/>
                </a:cubicBezTo>
                <a:lnTo>
                  <a:pt x="21372" y="10324"/>
                </a:lnTo>
                <a:cubicBezTo>
                  <a:pt x="21372" y="10266"/>
                  <a:pt x="21348" y="10219"/>
                  <a:pt x="21319" y="10219"/>
                </a:cubicBezTo>
                <a:close/>
                <a:moveTo>
                  <a:pt x="281" y="10949"/>
                </a:moveTo>
                <a:cubicBezTo>
                  <a:pt x="252" y="10949"/>
                  <a:pt x="228" y="10996"/>
                  <a:pt x="228" y="11054"/>
                </a:cubicBezTo>
                <a:lnTo>
                  <a:pt x="228" y="11274"/>
                </a:lnTo>
                <a:cubicBezTo>
                  <a:pt x="228" y="11331"/>
                  <a:pt x="252" y="11379"/>
                  <a:pt x="281" y="11379"/>
                </a:cubicBezTo>
                <a:cubicBezTo>
                  <a:pt x="311" y="11379"/>
                  <a:pt x="334" y="11331"/>
                  <a:pt x="334" y="11274"/>
                </a:cubicBezTo>
                <a:lnTo>
                  <a:pt x="334" y="11054"/>
                </a:lnTo>
                <a:cubicBezTo>
                  <a:pt x="334" y="10996"/>
                  <a:pt x="311" y="10949"/>
                  <a:pt x="281" y="10949"/>
                </a:cubicBezTo>
                <a:close/>
                <a:moveTo>
                  <a:pt x="596" y="10949"/>
                </a:moveTo>
                <a:cubicBezTo>
                  <a:pt x="567" y="10949"/>
                  <a:pt x="543" y="10996"/>
                  <a:pt x="543" y="11054"/>
                </a:cubicBezTo>
                <a:lnTo>
                  <a:pt x="543" y="11274"/>
                </a:lnTo>
                <a:cubicBezTo>
                  <a:pt x="543" y="11331"/>
                  <a:pt x="567" y="11379"/>
                  <a:pt x="596" y="11379"/>
                </a:cubicBezTo>
                <a:cubicBezTo>
                  <a:pt x="625" y="11379"/>
                  <a:pt x="649" y="11331"/>
                  <a:pt x="649" y="11274"/>
                </a:cubicBezTo>
                <a:lnTo>
                  <a:pt x="649" y="11054"/>
                </a:lnTo>
                <a:cubicBezTo>
                  <a:pt x="649" y="10996"/>
                  <a:pt x="625" y="10949"/>
                  <a:pt x="596" y="10949"/>
                </a:cubicBezTo>
                <a:close/>
                <a:moveTo>
                  <a:pt x="1446" y="10949"/>
                </a:moveTo>
                <a:cubicBezTo>
                  <a:pt x="1417" y="10949"/>
                  <a:pt x="1393" y="10996"/>
                  <a:pt x="1393" y="11054"/>
                </a:cubicBezTo>
                <a:lnTo>
                  <a:pt x="1393" y="11274"/>
                </a:lnTo>
                <a:cubicBezTo>
                  <a:pt x="1393" y="11331"/>
                  <a:pt x="1417" y="11379"/>
                  <a:pt x="1446" y="11379"/>
                </a:cubicBezTo>
                <a:cubicBezTo>
                  <a:pt x="1475" y="11379"/>
                  <a:pt x="1499" y="11331"/>
                  <a:pt x="1499" y="11274"/>
                </a:cubicBezTo>
                <a:lnTo>
                  <a:pt x="1499" y="11054"/>
                </a:lnTo>
                <a:cubicBezTo>
                  <a:pt x="1499" y="10996"/>
                  <a:pt x="1475" y="10949"/>
                  <a:pt x="1446" y="10949"/>
                </a:cubicBezTo>
                <a:close/>
                <a:moveTo>
                  <a:pt x="1760" y="10949"/>
                </a:moveTo>
                <a:cubicBezTo>
                  <a:pt x="1731" y="10949"/>
                  <a:pt x="1707" y="10996"/>
                  <a:pt x="1707" y="11054"/>
                </a:cubicBezTo>
                <a:lnTo>
                  <a:pt x="1707" y="11274"/>
                </a:lnTo>
                <a:cubicBezTo>
                  <a:pt x="1707" y="11331"/>
                  <a:pt x="1731" y="11379"/>
                  <a:pt x="1760" y="11379"/>
                </a:cubicBezTo>
                <a:cubicBezTo>
                  <a:pt x="1789" y="11379"/>
                  <a:pt x="1813" y="11331"/>
                  <a:pt x="1813" y="11274"/>
                </a:cubicBezTo>
                <a:lnTo>
                  <a:pt x="1813" y="11054"/>
                </a:lnTo>
                <a:cubicBezTo>
                  <a:pt x="1813" y="10996"/>
                  <a:pt x="1789" y="10949"/>
                  <a:pt x="1760" y="10949"/>
                </a:cubicBezTo>
                <a:close/>
                <a:moveTo>
                  <a:pt x="2610" y="10949"/>
                </a:moveTo>
                <a:cubicBezTo>
                  <a:pt x="2581" y="10949"/>
                  <a:pt x="2557" y="10996"/>
                  <a:pt x="2557" y="11054"/>
                </a:cubicBezTo>
                <a:lnTo>
                  <a:pt x="2557" y="11274"/>
                </a:lnTo>
                <a:cubicBezTo>
                  <a:pt x="2557" y="11331"/>
                  <a:pt x="2581" y="11379"/>
                  <a:pt x="2610" y="11379"/>
                </a:cubicBezTo>
                <a:cubicBezTo>
                  <a:pt x="2639" y="11379"/>
                  <a:pt x="2662" y="11331"/>
                  <a:pt x="2662" y="11274"/>
                </a:cubicBezTo>
                <a:lnTo>
                  <a:pt x="2662" y="11054"/>
                </a:lnTo>
                <a:cubicBezTo>
                  <a:pt x="2662" y="10996"/>
                  <a:pt x="2639" y="10949"/>
                  <a:pt x="2610" y="10949"/>
                </a:cubicBezTo>
                <a:close/>
                <a:moveTo>
                  <a:pt x="2924" y="10949"/>
                </a:moveTo>
                <a:cubicBezTo>
                  <a:pt x="2895" y="10949"/>
                  <a:pt x="2871" y="10996"/>
                  <a:pt x="2871" y="11054"/>
                </a:cubicBezTo>
                <a:lnTo>
                  <a:pt x="2871" y="11274"/>
                </a:lnTo>
                <a:cubicBezTo>
                  <a:pt x="2871" y="11331"/>
                  <a:pt x="2895" y="11379"/>
                  <a:pt x="2924" y="11379"/>
                </a:cubicBezTo>
                <a:cubicBezTo>
                  <a:pt x="2954" y="11379"/>
                  <a:pt x="2976" y="11331"/>
                  <a:pt x="2976" y="11274"/>
                </a:cubicBezTo>
                <a:lnTo>
                  <a:pt x="2976" y="11054"/>
                </a:lnTo>
                <a:cubicBezTo>
                  <a:pt x="2976" y="10996"/>
                  <a:pt x="2954" y="10949"/>
                  <a:pt x="2924" y="10949"/>
                </a:cubicBezTo>
                <a:close/>
                <a:moveTo>
                  <a:pt x="3773" y="10949"/>
                </a:moveTo>
                <a:cubicBezTo>
                  <a:pt x="3744" y="10949"/>
                  <a:pt x="3721" y="10996"/>
                  <a:pt x="3721" y="11054"/>
                </a:cubicBezTo>
                <a:lnTo>
                  <a:pt x="3721" y="11274"/>
                </a:lnTo>
                <a:cubicBezTo>
                  <a:pt x="3721" y="11331"/>
                  <a:pt x="3744" y="11379"/>
                  <a:pt x="3773" y="11379"/>
                </a:cubicBezTo>
                <a:cubicBezTo>
                  <a:pt x="3802" y="11379"/>
                  <a:pt x="3826" y="11331"/>
                  <a:pt x="3826" y="11274"/>
                </a:cubicBezTo>
                <a:lnTo>
                  <a:pt x="3826" y="11054"/>
                </a:lnTo>
                <a:cubicBezTo>
                  <a:pt x="3826" y="10996"/>
                  <a:pt x="3802" y="10949"/>
                  <a:pt x="3773" y="10949"/>
                </a:cubicBezTo>
                <a:close/>
                <a:moveTo>
                  <a:pt x="4088" y="10949"/>
                </a:moveTo>
                <a:cubicBezTo>
                  <a:pt x="4058" y="10949"/>
                  <a:pt x="4035" y="10996"/>
                  <a:pt x="4035" y="11054"/>
                </a:cubicBezTo>
                <a:lnTo>
                  <a:pt x="4035" y="11274"/>
                </a:lnTo>
                <a:cubicBezTo>
                  <a:pt x="4035" y="11331"/>
                  <a:pt x="4058" y="11379"/>
                  <a:pt x="4088" y="11379"/>
                </a:cubicBezTo>
                <a:cubicBezTo>
                  <a:pt x="4117" y="11379"/>
                  <a:pt x="4141" y="11331"/>
                  <a:pt x="4141" y="11274"/>
                </a:cubicBezTo>
                <a:lnTo>
                  <a:pt x="4141" y="11054"/>
                </a:lnTo>
                <a:cubicBezTo>
                  <a:pt x="4141" y="10996"/>
                  <a:pt x="4117" y="10949"/>
                  <a:pt x="4088" y="10949"/>
                </a:cubicBezTo>
                <a:close/>
                <a:moveTo>
                  <a:pt x="4937" y="10949"/>
                </a:moveTo>
                <a:cubicBezTo>
                  <a:pt x="4908" y="10949"/>
                  <a:pt x="4884" y="10996"/>
                  <a:pt x="4884" y="11054"/>
                </a:cubicBezTo>
                <a:lnTo>
                  <a:pt x="4884" y="11274"/>
                </a:lnTo>
                <a:cubicBezTo>
                  <a:pt x="4884" y="11331"/>
                  <a:pt x="4908" y="11379"/>
                  <a:pt x="4937" y="11379"/>
                </a:cubicBezTo>
                <a:cubicBezTo>
                  <a:pt x="4966" y="11379"/>
                  <a:pt x="4990" y="11331"/>
                  <a:pt x="4990" y="11274"/>
                </a:cubicBezTo>
                <a:lnTo>
                  <a:pt x="4990" y="11054"/>
                </a:lnTo>
                <a:cubicBezTo>
                  <a:pt x="4990" y="10996"/>
                  <a:pt x="4966" y="10949"/>
                  <a:pt x="4937" y="10949"/>
                </a:cubicBezTo>
                <a:close/>
                <a:moveTo>
                  <a:pt x="5252" y="10949"/>
                </a:moveTo>
                <a:cubicBezTo>
                  <a:pt x="5223" y="10949"/>
                  <a:pt x="5199" y="10996"/>
                  <a:pt x="5199" y="11054"/>
                </a:cubicBezTo>
                <a:lnTo>
                  <a:pt x="5199" y="11274"/>
                </a:lnTo>
                <a:cubicBezTo>
                  <a:pt x="5199" y="11331"/>
                  <a:pt x="5223" y="11379"/>
                  <a:pt x="5252" y="11379"/>
                </a:cubicBezTo>
                <a:cubicBezTo>
                  <a:pt x="5281" y="11379"/>
                  <a:pt x="5305" y="11331"/>
                  <a:pt x="5305" y="11274"/>
                </a:cubicBezTo>
                <a:lnTo>
                  <a:pt x="5305" y="11054"/>
                </a:lnTo>
                <a:cubicBezTo>
                  <a:pt x="5305" y="10996"/>
                  <a:pt x="5281" y="10949"/>
                  <a:pt x="5252" y="10949"/>
                </a:cubicBezTo>
                <a:close/>
                <a:moveTo>
                  <a:pt x="6102" y="10949"/>
                </a:moveTo>
                <a:cubicBezTo>
                  <a:pt x="6072" y="10949"/>
                  <a:pt x="6049" y="10996"/>
                  <a:pt x="6049" y="11054"/>
                </a:cubicBezTo>
                <a:lnTo>
                  <a:pt x="6049" y="11274"/>
                </a:lnTo>
                <a:cubicBezTo>
                  <a:pt x="6049" y="11331"/>
                  <a:pt x="6072" y="11379"/>
                  <a:pt x="6102" y="11379"/>
                </a:cubicBezTo>
                <a:cubicBezTo>
                  <a:pt x="6131" y="11379"/>
                  <a:pt x="6155" y="11331"/>
                  <a:pt x="6155" y="11274"/>
                </a:cubicBezTo>
                <a:lnTo>
                  <a:pt x="6155" y="11054"/>
                </a:lnTo>
                <a:cubicBezTo>
                  <a:pt x="6155" y="10996"/>
                  <a:pt x="6131" y="10949"/>
                  <a:pt x="6102" y="10949"/>
                </a:cubicBezTo>
                <a:close/>
                <a:moveTo>
                  <a:pt x="6416" y="10949"/>
                </a:moveTo>
                <a:cubicBezTo>
                  <a:pt x="6387" y="10949"/>
                  <a:pt x="6363" y="10996"/>
                  <a:pt x="6363" y="11054"/>
                </a:cubicBezTo>
                <a:lnTo>
                  <a:pt x="6363" y="11274"/>
                </a:lnTo>
                <a:cubicBezTo>
                  <a:pt x="6363" y="11331"/>
                  <a:pt x="6387" y="11379"/>
                  <a:pt x="6416" y="11379"/>
                </a:cubicBezTo>
                <a:cubicBezTo>
                  <a:pt x="6445" y="11379"/>
                  <a:pt x="6469" y="11331"/>
                  <a:pt x="6469" y="11274"/>
                </a:cubicBezTo>
                <a:lnTo>
                  <a:pt x="6469" y="11054"/>
                </a:lnTo>
                <a:cubicBezTo>
                  <a:pt x="6469" y="10996"/>
                  <a:pt x="6445" y="10949"/>
                  <a:pt x="6416" y="10949"/>
                </a:cubicBezTo>
                <a:close/>
                <a:moveTo>
                  <a:pt x="7266" y="10949"/>
                </a:moveTo>
                <a:cubicBezTo>
                  <a:pt x="7237" y="10949"/>
                  <a:pt x="7213" y="10996"/>
                  <a:pt x="7213" y="11054"/>
                </a:cubicBezTo>
                <a:lnTo>
                  <a:pt x="7213" y="11274"/>
                </a:lnTo>
                <a:cubicBezTo>
                  <a:pt x="7213" y="11331"/>
                  <a:pt x="7237" y="11379"/>
                  <a:pt x="7266" y="11379"/>
                </a:cubicBezTo>
                <a:cubicBezTo>
                  <a:pt x="7295" y="11379"/>
                  <a:pt x="7318" y="11331"/>
                  <a:pt x="7318" y="11274"/>
                </a:cubicBezTo>
                <a:lnTo>
                  <a:pt x="7318" y="11054"/>
                </a:lnTo>
                <a:cubicBezTo>
                  <a:pt x="7318" y="10996"/>
                  <a:pt x="7295" y="10949"/>
                  <a:pt x="7266" y="10949"/>
                </a:cubicBezTo>
                <a:close/>
                <a:moveTo>
                  <a:pt x="7580" y="10949"/>
                </a:moveTo>
                <a:cubicBezTo>
                  <a:pt x="7551" y="10949"/>
                  <a:pt x="7527" y="10996"/>
                  <a:pt x="7527" y="11054"/>
                </a:cubicBezTo>
                <a:lnTo>
                  <a:pt x="7527" y="11274"/>
                </a:lnTo>
                <a:cubicBezTo>
                  <a:pt x="7527" y="11331"/>
                  <a:pt x="7551" y="11379"/>
                  <a:pt x="7580" y="11379"/>
                </a:cubicBezTo>
                <a:cubicBezTo>
                  <a:pt x="7609" y="11379"/>
                  <a:pt x="7632" y="11331"/>
                  <a:pt x="7632" y="11274"/>
                </a:cubicBezTo>
                <a:lnTo>
                  <a:pt x="7632" y="11054"/>
                </a:lnTo>
                <a:cubicBezTo>
                  <a:pt x="7632" y="10996"/>
                  <a:pt x="7609" y="10949"/>
                  <a:pt x="7580" y="10949"/>
                </a:cubicBezTo>
                <a:close/>
                <a:moveTo>
                  <a:pt x="8429" y="10949"/>
                </a:moveTo>
                <a:cubicBezTo>
                  <a:pt x="8400" y="10949"/>
                  <a:pt x="8377" y="10996"/>
                  <a:pt x="8377" y="11054"/>
                </a:cubicBezTo>
                <a:lnTo>
                  <a:pt x="8377" y="11274"/>
                </a:lnTo>
                <a:cubicBezTo>
                  <a:pt x="8377" y="11331"/>
                  <a:pt x="8400" y="11379"/>
                  <a:pt x="8429" y="11379"/>
                </a:cubicBezTo>
                <a:cubicBezTo>
                  <a:pt x="8458" y="11379"/>
                  <a:pt x="8482" y="11331"/>
                  <a:pt x="8482" y="11274"/>
                </a:cubicBezTo>
                <a:lnTo>
                  <a:pt x="8482" y="11054"/>
                </a:lnTo>
                <a:cubicBezTo>
                  <a:pt x="8482" y="10996"/>
                  <a:pt x="8458" y="10949"/>
                  <a:pt x="8429" y="10949"/>
                </a:cubicBezTo>
                <a:close/>
                <a:moveTo>
                  <a:pt x="8744" y="10949"/>
                </a:moveTo>
                <a:cubicBezTo>
                  <a:pt x="8714" y="10949"/>
                  <a:pt x="8691" y="10996"/>
                  <a:pt x="8691" y="11054"/>
                </a:cubicBezTo>
                <a:lnTo>
                  <a:pt x="8691" y="11274"/>
                </a:lnTo>
                <a:cubicBezTo>
                  <a:pt x="8691" y="11331"/>
                  <a:pt x="8714" y="11379"/>
                  <a:pt x="8744" y="11379"/>
                </a:cubicBezTo>
                <a:cubicBezTo>
                  <a:pt x="8773" y="11379"/>
                  <a:pt x="8796" y="11331"/>
                  <a:pt x="8796" y="11274"/>
                </a:cubicBezTo>
                <a:lnTo>
                  <a:pt x="8796" y="11054"/>
                </a:lnTo>
                <a:cubicBezTo>
                  <a:pt x="8796" y="10996"/>
                  <a:pt x="8773" y="10949"/>
                  <a:pt x="8744" y="10949"/>
                </a:cubicBezTo>
                <a:close/>
                <a:moveTo>
                  <a:pt x="9593" y="10949"/>
                </a:moveTo>
                <a:cubicBezTo>
                  <a:pt x="9564" y="10949"/>
                  <a:pt x="9540" y="10996"/>
                  <a:pt x="9540" y="11054"/>
                </a:cubicBezTo>
                <a:lnTo>
                  <a:pt x="9540" y="11274"/>
                </a:lnTo>
                <a:cubicBezTo>
                  <a:pt x="9540" y="11331"/>
                  <a:pt x="9564" y="11379"/>
                  <a:pt x="9593" y="11379"/>
                </a:cubicBezTo>
                <a:cubicBezTo>
                  <a:pt x="9622" y="11379"/>
                  <a:pt x="9646" y="11331"/>
                  <a:pt x="9646" y="11274"/>
                </a:cubicBezTo>
                <a:lnTo>
                  <a:pt x="9646" y="11054"/>
                </a:lnTo>
                <a:cubicBezTo>
                  <a:pt x="9646" y="10996"/>
                  <a:pt x="9622" y="10949"/>
                  <a:pt x="9593" y="10949"/>
                </a:cubicBezTo>
                <a:close/>
                <a:moveTo>
                  <a:pt x="9908" y="10949"/>
                </a:moveTo>
                <a:cubicBezTo>
                  <a:pt x="9879" y="10949"/>
                  <a:pt x="9855" y="10996"/>
                  <a:pt x="9855" y="11054"/>
                </a:cubicBezTo>
                <a:lnTo>
                  <a:pt x="9855" y="11274"/>
                </a:lnTo>
                <a:cubicBezTo>
                  <a:pt x="9855" y="11331"/>
                  <a:pt x="9879" y="11379"/>
                  <a:pt x="9908" y="11379"/>
                </a:cubicBezTo>
                <a:cubicBezTo>
                  <a:pt x="9937" y="11379"/>
                  <a:pt x="9961" y="11331"/>
                  <a:pt x="9961" y="11274"/>
                </a:cubicBezTo>
                <a:lnTo>
                  <a:pt x="9961" y="11054"/>
                </a:lnTo>
                <a:cubicBezTo>
                  <a:pt x="9961" y="10996"/>
                  <a:pt x="9937" y="10949"/>
                  <a:pt x="9908" y="10949"/>
                </a:cubicBezTo>
                <a:close/>
                <a:moveTo>
                  <a:pt x="10758" y="10949"/>
                </a:moveTo>
                <a:cubicBezTo>
                  <a:pt x="10728" y="10949"/>
                  <a:pt x="10705" y="10996"/>
                  <a:pt x="10705" y="11054"/>
                </a:cubicBezTo>
                <a:lnTo>
                  <a:pt x="10705" y="11274"/>
                </a:lnTo>
                <a:cubicBezTo>
                  <a:pt x="10705" y="11331"/>
                  <a:pt x="10728" y="11379"/>
                  <a:pt x="10758" y="11379"/>
                </a:cubicBezTo>
                <a:cubicBezTo>
                  <a:pt x="10787" y="11379"/>
                  <a:pt x="10810" y="11331"/>
                  <a:pt x="10810" y="11274"/>
                </a:cubicBezTo>
                <a:lnTo>
                  <a:pt x="10810" y="11054"/>
                </a:lnTo>
                <a:cubicBezTo>
                  <a:pt x="10810" y="10996"/>
                  <a:pt x="10787" y="10949"/>
                  <a:pt x="10758" y="10949"/>
                </a:cubicBezTo>
                <a:close/>
                <a:moveTo>
                  <a:pt x="11072" y="10949"/>
                </a:moveTo>
                <a:cubicBezTo>
                  <a:pt x="11043" y="10949"/>
                  <a:pt x="11019" y="10996"/>
                  <a:pt x="11019" y="11054"/>
                </a:cubicBezTo>
                <a:lnTo>
                  <a:pt x="11019" y="11274"/>
                </a:lnTo>
                <a:cubicBezTo>
                  <a:pt x="11019" y="11331"/>
                  <a:pt x="11043" y="11379"/>
                  <a:pt x="11072" y="11379"/>
                </a:cubicBezTo>
                <a:cubicBezTo>
                  <a:pt x="11101" y="11379"/>
                  <a:pt x="11125" y="11331"/>
                  <a:pt x="11125" y="11274"/>
                </a:cubicBezTo>
                <a:lnTo>
                  <a:pt x="11125" y="11054"/>
                </a:lnTo>
                <a:cubicBezTo>
                  <a:pt x="11125" y="10996"/>
                  <a:pt x="11101" y="10949"/>
                  <a:pt x="11072" y="10949"/>
                </a:cubicBezTo>
                <a:close/>
                <a:moveTo>
                  <a:pt x="11922" y="10949"/>
                </a:moveTo>
                <a:cubicBezTo>
                  <a:pt x="11893" y="10949"/>
                  <a:pt x="11869" y="10996"/>
                  <a:pt x="11869" y="11054"/>
                </a:cubicBezTo>
                <a:lnTo>
                  <a:pt x="11869" y="11274"/>
                </a:lnTo>
                <a:cubicBezTo>
                  <a:pt x="11869" y="11331"/>
                  <a:pt x="11893" y="11379"/>
                  <a:pt x="11922" y="11379"/>
                </a:cubicBezTo>
                <a:cubicBezTo>
                  <a:pt x="11951" y="11379"/>
                  <a:pt x="11974" y="11331"/>
                  <a:pt x="11974" y="11274"/>
                </a:cubicBezTo>
                <a:lnTo>
                  <a:pt x="11974" y="11054"/>
                </a:lnTo>
                <a:cubicBezTo>
                  <a:pt x="11974" y="10996"/>
                  <a:pt x="11951" y="10949"/>
                  <a:pt x="11922" y="10949"/>
                </a:cubicBezTo>
                <a:close/>
                <a:moveTo>
                  <a:pt x="12236" y="10949"/>
                </a:moveTo>
                <a:cubicBezTo>
                  <a:pt x="12207" y="10949"/>
                  <a:pt x="12183" y="10996"/>
                  <a:pt x="12183" y="11054"/>
                </a:cubicBezTo>
                <a:lnTo>
                  <a:pt x="12183" y="11274"/>
                </a:lnTo>
                <a:cubicBezTo>
                  <a:pt x="12183" y="11331"/>
                  <a:pt x="12207" y="11379"/>
                  <a:pt x="12236" y="11379"/>
                </a:cubicBezTo>
                <a:cubicBezTo>
                  <a:pt x="12265" y="11379"/>
                  <a:pt x="12288" y="11331"/>
                  <a:pt x="12288" y="11274"/>
                </a:cubicBezTo>
                <a:lnTo>
                  <a:pt x="12288" y="11054"/>
                </a:lnTo>
                <a:cubicBezTo>
                  <a:pt x="12288" y="10996"/>
                  <a:pt x="12265" y="10949"/>
                  <a:pt x="12236" y="10949"/>
                </a:cubicBezTo>
                <a:close/>
                <a:moveTo>
                  <a:pt x="13085" y="10949"/>
                </a:moveTo>
                <a:cubicBezTo>
                  <a:pt x="13056" y="10949"/>
                  <a:pt x="13032" y="10996"/>
                  <a:pt x="13032" y="11054"/>
                </a:cubicBezTo>
                <a:lnTo>
                  <a:pt x="13032" y="11274"/>
                </a:lnTo>
                <a:cubicBezTo>
                  <a:pt x="13032" y="11331"/>
                  <a:pt x="13056" y="11379"/>
                  <a:pt x="13085" y="11379"/>
                </a:cubicBezTo>
                <a:cubicBezTo>
                  <a:pt x="13114" y="11379"/>
                  <a:pt x="13138" y="11331"/>
                  <a:pt x="13138" y="11274"/>
                </a:cubicBezTo>
                <a:lnTo>
                  <a:pt x="13138" y="11054"/>
                </a:lnTo>
                <a:cubicBezTo>
                  <a:pt x="13138" y="10996"/>
                  <a:pt x="13114" y="10949"/>
                  <a:pt x="13085" y="10949"/>
                </a:cubicBezTo>
                <a:close/>
                <a:moveTo>
                  <a:pt x="13399" y="10949"/>
                </a:moveTo>
                <a:cubicBezTo>
                  <a:pt x="13370" y="10949"/>
                  <a:pt x="13348" y="10996"/>
                  <a:pt x="13348" y="11054"/>
                </a:cubicBezTo>
                <a:lnTo>
                  <a:pt x="13348" y="11274"/>
                </a:lnTo>
                <a:cubicBezTo>
                  <a:pt x="13348" y="11331"/>
                  <a:pt x="13370" y="11379"/>
                  <a:pt x="13399" y="11379"/>
                </a:cubicBezTo>
                <a:cubicBezTo>
                  <a:pt x="13428" y="11379"/>
                  <a:pt x="13452" y="11331"/>
                  <a:pt x="13452" y="11274"/>
                </a:cubicBezTo>
                <a:lnTo>
                  <a:pt x="13452" y="11054"/>
                </a:lnTo>
                <a:cubicBezTo>
                  <a:pt x="13452" y="10996"/>
                  <a:pt x="13428" y="10949"/>
                  <a:pt x="13399" y="10949"/>
                </a:cubicBezTo>
                <a:close/>
                <a:moveTo>
                  <a:pt x="14249" y="10949"/>
                </a:moveTo>
                <a:cubicBezTo>
                  <a:pt x="14220" y="10949"/>
                  <a:pt x="14196" y="10996"/>
                  <a:pt x="14196" y="11054"/>
                </a:cubicBezTo>
                <a:lnTo>
                  <a:pt x="14196" y="11274"/>
                </a:lnTo>
                <a:cubicBezTo>
                  <a:pt x="14196" y="11331"/>
                  <a:pt x="14220" y="11379"/>
                  <a:pt x="14249" y="11379"/>
                </a:cubicBezTo>
                <a:cubicBezTo>
                  <a:pt x="14278" y="11379"/>
                  <a:pt x="14302" y="11331"/>
                  <a:pt x="14302" y="11274"/>
                </a:cubicBezTo>
                <a:lnTo>
                  <a:pt x="14302" y="11054"/>
                </a:lnTo>
                <a:cubicBezTo>
                  <a:pt x="14302" y="10996"/>
                  <a:pt x="14278" y="10949"/>
                  <a:pt x="14249" y="10949"/>
                </a:cubicBezTo>
                <a:close/>
                <a:moveTo>
                  <a:pt x="14564" y="10949"/>
                </a:moveTo>
                <a:cubicBezTo>
                  <a:pt x="14535" y="10949"/>
                  <a:pt x="14511" y="10996"/>
                  <a:pt x="14511" y="11054"/>
                </a:cubicBezTo>
                <a:lnTo>
                  <a:pt x="14511" y="11274"/>
                </a:lnTo>
                <a:cubicBezTo>
                  <a:pt x="14511" y="11331"/>
                  <a:pt x="14535" y="11379"/>
                  <a:pt x="14564" y="11379"/>
                </a:cubicBezTo>
                <a:cubicBezTo>
                  <a:pt x="14593" y="11379"/>
                  <a:pt x="14617" y="11331"/>
                  <a:pt x="14617" y="11274"/>
                </a:cubicBezTo>
                <a:lnTo>
                  <a:pt x="14617" y="11054"/>
                </a:lnTo>
                <a:cubicBezTo>
                  <a:pt x="14617" y="10996"/>
                  <a:pt x="14593" y="10949"/>
                  <a:pt x="14564" y="10949"/>
                </a:cubicBezTo>
                <a:close/>
                <a:moveTo>
                  <a:pt x="15413" y="10949"/>
                </a:moveTo>
                <a:cubicBezTo>
                  <a:pt x="15384" y="10949"/>
                  <a:pt x="15360" y="10996"/>
                  <a:pt x="15360" y="11054"/>
                </a:cubicBezTo>
                <a:lnTo>
                  <a:pt x="15360" y="11274"/>
                </a:lnTo>
                <a:cubicBezTo>
                  <a:pt x="15360" y="11331"/>
                  <a:pt x="15384" y="11379"/>
                  <a:pt x="15413" y="11379"/>
                </a:cubicBezTo>
                <a:cubicBezTo>
                  <a:pt x="15442" y="11379"/>
                  <a:pt x="15465" y="11331"/>
                  <a:pt x="15465" y="11274"/>
                </a:cubicBezTo>
                <a:lnTo>
                  <a:pt x="15465" y="11054"/>
                </a:lnTo>
                <a:cubicBezTo>
                  <a:pt x="15465" y="10996"/>
                  <a:pt x="15442" y="10949"/>
                  <a:pt x="15413" y="10949"/>
                </a:cubicBezTo>
                <a:close/>
                <a:moveTo>
                  <a:pt x="15728" y="10949"/>
                </a:moveTo>
                <a:cubicBezTo>
                  <a:pt x="15699" y="10949"/>
                  <a:pt x="15675" y="10996"/>
                  <a:pt x="15675" y="11054"/>
                </a:cubicBezTo>
                <a:lnTo>
                  <a:pt x="15675" y="11274"/>
                </a:lnTo>
                <a:cubicBezTo>
                  <a:pt x="15675" y="11331"/>
                  <a:pt x="15699" y="11379"/>
                  <a:pt x="15728" y="11379"/>
                </a:cubicBezTo>
                <a:cubicBezTo>
                  <a:pt x="15757" y="11379"/>
                  <a:pt x="15781" y="11331"/>
                  <a:pt x="15781" y="11274"/>
                </a:cubicBezTo>
                <a:lnTo>
                  <a:pt x="15781" y="11054"/>
                </a:lnTo>
                <a:cubicBezTo>
                  <a:pt x="15781" y="10996"/>
                  <a:pt x="15757" y="10949"/>
                  <a:pt x="15728" y="10949"/>
                </a:cubicBezTo>
                <a:close/>
                <a:moveTo>
                  <a:pt x="16578" y="10949"/>
                </a:moveTo>
                <a:cubicBezTo>
                  <a:pt x="16549" y="10949"/>
                  <a:pt x="16525" y="10996"/>
                  <a:pt x="16525" y="11054"/>
                </a:cubicBezTo>
                <a:lnTo>
                  <a:pt x="16525" y="11274"/>
                </a:lnTo>
                <a:cubicBezTo>
                  <a:pt x="16525" y="11331"/>
                  <a:pt x="16549" y="11379"/>
                  <a:pt x="16578" y="11379"/>
                </a:cubicBezTo>
                <a:cubicBezTo>
                  <a:pt x="16607" y="11379"/>
                  <a:pt x="16630" y="11331"/>
                  <a:pt x="16630" y="11274"/>
                </a:cubicBezTo>
                <a:lnTo>
                  <a:pt x="16630" y="11054"/>
                </a:lnTo>
                <a:cubicBezTo>
                  <a:pt x="16630" y="10996"/>
                  <a:pt x="16607" y="10949"/>
                  <a:pt x="16578" y="10949"/>
                </a:cubicBezTo>
                <a:close/>
                <a:moveTo>
                  <a:pt x="16892" y="10949"/>
                </a:moveTo>
                <a:cubicBezTo>
                  <a:pt x="16863" y="10949"/>
                  <a:pt x="16839" y="10996"/>
                  <a:pt x="16839" y="11054"/>
                </a:cubicBezTo>
                <a:lnTo>
                  <a:pt x="16839" y="11274"/>
                </a:lnTo>
                <a:cubicBezTo>
                  <a:pt x="16839" y="11331"/>
                  <a:pt x="16863" y="11379"/>
                  <a:pt x="16892" y="11379"/>
                </a:cubicBezTo>
                <a:cubicBezTo>
                  <a:pt x="16921" y="11379"/>
                  <a:pt x="16944" y="11331"/>
                  <a:pt x="16944" y="11274"/>
                </a:cubicBezTo>
                <a:lnTo>
                  <a:pt x="16944" y="11054"/>
                </a:lnTo>
                <a:cubicBezTo>
                  <a:pt x="16944" y="10996"/>
                  <a:pt x="16921" y="10949"/>
                  <a:pt x="16892" y="10949"/>
                </a:cubicBezTo>
                <a:close/>
                <a:moveTo>
                  <a:pt x="17741" y="10949"/>
                </a:moveTo>
                <a:cubicBezTo>
                  <a:pt x="17712" y="10949"/>
                  <a:pt x="17689" y="10996"/>
                  <a:pt x="17689" y="11054"/>
                </a:cubicBezTo>
                <a:lnTo>
                  <a:pt x="17689" y="11274"/>
                </a:lnTo>
                <a:cubicBezTo>
                  <a:pt x="17689" y="11331"/>
                  <a:pt x="17712" y="11379"/>
                  <a:pt x="17741" y="11379"/>
                </a:cubicBezTo>
                <a:cubicBezTo>
                  <a:pt x="17770" y="11379"/>
                  <a:pt x="17794" y="11331"/>
                  <a:pt x="17794" y="11274"/>
                </a:cubicBezTo>
                <a:lnTo>
                  <a:pt x="17794" y="11054"/>
                </a:lnTo>
                <a:cubicBezTo>
                  <a:pt x="17794" y="10996"/>
                  <a:pt x="17770" y="10949"/>
                  <a:pt x="17741" y="10949"/>
                </a:cubicBezTo>
                <a:close/>
                <a:moveTo>
                  <a:pt x="18055" y="10949"/>
                </a:moveTo>
                <a:cubicBezTo>
                  <a:pt x="18026" y="10949"/>
                  <a:pt x="18002" y="10996"/>
                  <a:pt x="18002" y="11054"/>
                </a:cubicBezTo>
                <a:lnTo>
                  <a:pt x="18002" y="11274"/>
                </a:lnTo>
                <a:cubicBezTo>
                  <a:pt x="18002" y="11331"/>
                  <a:pt x="18026" y="11379"/>
                  <a:pt x="18055" y="11379"/>
                </a:cubicBezTo>
                <a:cubicBezTo>
                  <a:pt x="18085" y="11379"/>
                  <a:pt x="18108" y="11331"/>
                  <a:pt x="18108" y="11274"/>
                </a:cubicBezTo>
                <a:lnTo>
                  <a:pt x="18108" y="11054"/>
                </a:lnTo>
                <a:cubicBezTo>
                  <a:pt x="18108" y="10996"/>
                  <a:pt x="18085" y="10949"/>
                  <a:pt x="18055" y="10949"/>
                </a:cubicBezTo>
                <a:close/>
                <a:moveTo>
                  <a:pt x="18905" y="10949"/>
                </a:moveTo>
                <a:cubicBezTo>
                  <a:pt x="18876" y="10949"/>
                  <a:pt x="18852" y="10996"/>
                  <a:pt x="18852" y="11054"/>
                </a:cubicBezTo>
                <a:lnTo>
                  <a:pt x="18852" y="11274"/>
                </a:lnTo>
                <a:cubicBezTo>
                  <a:pt x="18852" y="11331"/>
                  <a:pt x="18876" y="11379"/>
                  <a:pt x="18905" y="11379"/>
                </a:cubicBezTo>
                <a:cubicBezTo>
                  <a:pt x="18934" y="11379"/>
                  <a:pt x="18958" y="11331"/>
                  <a:pt x="18958" y="11274"/>
                </a:cubicBezTo>
                <a:lnTo>
                  <a:pt x="18958" y="11054"/>
                </a:lnTo>
                <a:cubicBezTo>
                  <a:pt x="18958" y="10996"/>
                  <a:pt x="18934" y="10949"/>
                  <a:pt x="18905" y="10949"/>
                </a:cubicBezTo>
                <a:close/>
                <a:moveTo>
                  <a:pt x="19220" y="10949"/>
                </a:moveTo>
                <a:cubicBezTo>
                  <a:pt x="19191" y="10949"/>
                  <a:pt x="19167" y="10996"/>
                  <a:pt x="19167" y="11054"/>
                </a:cubicBezTo>
                <a:lnTo>
                  <a:pt x="19167" y="11274"/>
                </a:lnTo>
                <a:cubicBezTo>
                  <a:pt x="19167" y="11331"/>
                  <a:pt x="19191" y="11379"/>
                  <a:pt x="19220" y="11379"/>
                </a:cubicBezTo>
                <a:cubicBezTo>
                  <a:pt x="19249" y="11379"/>
                  <a:pt x="19273" y="11331"/>
                  <a:pt x="19273" y="11274"/>
                </a:cubicBezTo>
                <a:lnTo>
                  <a:pt x="19273" y="11054"/>
                </a:lnTo>
                <a:cubicBezTo>
                  <a:pt x="19273" y="10996"/>
                  <a:pt x="19249" y="10949"/>
                  <a:pt x="19220" y="10949"/>
                </a:cubicBezTo>
                <a:close/>
                <a:moveTo>
                  <a:pt x="20069" y="10949"/>
                </a:moveTo>
                <a:cubicBezTo>
                  <a:pt x="20040" y="10949"/>
                  <a:pt x="20016" y="10996"/>
                  <a:pt x="20016" y="11054"/>
                </a:cubicBezTo>
                <a:lnTo>
                  <a:pt x="20016" y="11274"/>
                </a:lnTo>
                <a:cubicBezTo>
                  <a:pt x="20016" y="11331"/>
                  <a:pt x="20040" y="11379"/>
                  <a:pt x="20069" y="11379"/>
                </a:cubicBezTo>
                <a:cubicBezTo>
                  <a:pt x="20099" y="11379"/>
                  <a:pt x="20122" y="11331"/>
                  <a:pt x="20122" y="11274"/>
                </a:cubicBezTo>
                <a:lnTo>
                  <a:pt x="20122" y="11054"/>
                </a:lnTo>
                <a:cubicBezTo>
                  <a:pt x="20122" y="10996"/>
                  <a:pt x="20099" y="10949"/>
                  <a:pt x="20069" y="10949"/>
                </a:cubicBezTo>
                <a:close/>
                <a:moveTo>
                  <a:pt x="20384" y="10949"/>
                </a:moveTo>
                <a:cubicBezTo>
                  <a:pt x="20355" y="10949"/>
                  <a:pt x="20331" y="10996"/>
                  <a:pt x="20331" y="11054"/>
                </a:cubicBezTo>
                <a:lnTo>
                  <a:pt x="20331" y="11274"/>
                </a:lnTo>
                <a:cubicBezTo>
                  <a:pt x="20331" y="11331"/>
                  <a:pt x="20355" y="11379"/>
                  <a:pt x="20384" y="11379"/>
                </a:cubicBezTo>
                <a:cubicBezTo>
                  <a:pt x="20413" y="11379"/>
                  <a:pt x="20436" y="11331"/>
                  <a:pt x="20436" y="11274"/>
                </a:cubicBezTo>
                <a:lnTo>
                  <a:pt x="20436" y="11054"/>
                </a:lnTo>
                <a:cubicBezTo>
                  <a:pt x="20436" y="10996"/>
                  <a:pt x="20413" y="10949"/>
                  <a:pt x="20384" y="10949"/>
                </a:cubicBezTo>
                <a:close/>
                <a:moveTo>
                  <a:pt x="21234" y="10949"/>
                </a:moveTo>
                <a:cubicBezTo>
                  <a:pt x="21204" y="10949"/>
                  <a:pt x="21181" y="10996"/>
                  <a:pt x="21181" y="11054"/>
                </a:cubicBezTo>
                <a:lnTo>
                  <a:pt x="21181" y="11274"/>
                </a:lnTo>
                <a:cubicBezTo>
                  <a:pt x="21181" y="11331"/>
                  <a:pt x="21204" y="11379"/>
                  <a:pt x="21234" y="11379"/>
                </a:cubicBezTo>
                <a:cubicBezTo>
                  <a:pt x="21263" y="11379"/>
                  <a:pt x="21285" y="11331"/>
                  <a:pt x="21285" y="11274"/>
                </a:cubicBezTo>
                <a:lnTo>
                  <a:pt x="21285" y="11054"/>
                </a:lnTo>
                <a:cubicBezTo>
                  <a:pt x="21285" y="10996"/>
                  <a:pt x="21263" y="10949"/>
                  <a:pt x="21234" y="10949"/>
                </a:cubicBezTo>
                <a:close/>
                <a:moveTo>
                  <a:pt x="21547" y="10949"/>
                </a:moveTo>
                <a:cubicBezTo>
                  <a:pt x="21518" y="10949"/>
                  <a:pt x="21495" y="10996"/>
                  <a:pt x="21495" y="11054"/>
                </a:cubicBezTo>
                <a:lnTo>
                  <a:pt x="21495" y="11274"/>
                </a:lnTo>
                <a:cubicBezTo>
                  <a:pt x="21495" y="11331"/>
                  <a:pt x="21518" y="11379"/>
                  <a:pt x="21547" y="11379"/>
                </a:cubicBezTo>
                <a:cubicBezTo>
                  <a:pt x="21576" y="11379"/>
                  <a:pt x="21600" y="11331"/>
                  <a:pt x="21600" y="11274"/>
                </a:cubicBezTo>
                <a:lnTo>
                  <a:pt x="21600" y="11054"/>
                </a:lnTo>
                <a:cubicBezTo>
                  <a:pt x="21600" y="10996"/>
                  <a:pt x="21576" y="10949"/>
                  <a:pt x="21547" y="10949"/>
                </a:cubicBezTo>
                <a:close/>
                <a:moveTo>
                  <a:pt x="53" y="11681"/>
                </a:moveTo>
                <a:cubicBezTo>
                  <a:pt x="24" y="11681"/>
                  <a:pt x="0" y="11726"/>
                  <a:pt x="0" y="11784"/>
                </a:cubicBezTo>
                <a:lnTo>
                  <a:pt x="0" y="12004"/>
                </a:lnTo>
                <a:cubicBezTo>
                  <a:pt x="0" y="12061"/>
                  <a:pt x="24" y="12108"/>
                  <a:pt x="53" y="12108"/>
                </a:cubicBezTo>
                <a:cubicBezTo>
                  <a:pt x="82" y="12108"/>
                  <a:pt x="106" y="12061"/>
                  <a:pt x="106" y="12004"/>
                </a:cubicBezTo>
                <a:lnTo>
                  <a:pt x="106" y="11784"/>
                </a:lnTo>
                <a:cubicBezTo>
                  <a:pt x="106" y="11726"/>
                  <a:pt x="82" y="11681"/>
                  <a:pt x="53" y="11681"/>
                </a:cubicBezTo>
                <a:close/>
                <a:moveTo>
                  <a:pt x="367" y="11681"/>
                </a:moveTo>
                <a:cubicBezTo>
                  <a:pt x="338" y="11681"/>
                  <a:pt x="315" y="11726"/>
                  <a:pt x="315" y="11784"/>
                </a:cubicBezTo>
                <a:lnTo>
                  <a:pt x="315" y="12004"/>
                </a:lnTo>
                <a:cubicBezTo>
                  <a:pt x="315" y="12061"/>
                  <a:pt x="338" y="12108"/>
                  <a:pt x="367" y="12108"/>
                </a:cubicBezTo>
                <a:cubicBezTo>
                  <a:pt x="397" y="12108"/>
                  <a:pt x="420" y="12061"/>
                  <a:pt x="420" y="12004"/>
                </a:cubicBezTo>
                <a:lnTo>
                  <a:pt x="420" y="11784"/>
                </a:lnTo>
                <a:cubicBezTo>
                  <a:pt x="420" y="11726"/>
                  <a:pt x="397" y="11681"/>
                  <a:pt x="367" y="11681"/>
                </a:cubicBezTo>
                <a:close/>
                <a:moveTo>
                  <a:pt x="1217" y="11681"/>
                </a:moveTo>
                <a:cubicBezTo>
                  <a:pt x="1188" y="11681"/>
                  <a:pt x="1164" y="11726"/>
                  <a:pt x="1164" y="11784"/>
                </a:cubicBezTo>
                <a:lnTo>
                  <a:pt x="1164" y="12004"/>
                </a:lnTo>
                <a:cubicBezTo>
                  <a:pt x="1164" y="12061"/>
                  <a:pt x="1188" y="12108"/>
                  <a:pt x="1217" y="12108"/>
                </a:cubicBezTo>
                <a:cubicBezTo>
                  <a:pt x="1246" y="12108"/>
                  <a:pt x="1270" y="12061"/>
                  <a:pt x="1270" y="12004"/>
                </a:cubicBezTo>
                <a:lnTo>
                  <a:pt x="1270" y="11784"/>
                </a:lnTo>
                <a:cubicBezTo>
                  <a:pt x="1270" y="11726"/>
                  <a:pt x="1246" y="11681"/>
                  <a:pt x="1217" y="11681"/>
                </a:cubicBezTo>
                <a:close/>
                <a:moveTo>
                  <a:pt x="1532" y="11681"/>
                </a:moveTo>
                <a:cubicBezTo>
                  <a:pt x="1503" y="11681"/>
                  <a:pt x="1479" y="11726"/>
                  <a:pt x="1479" y="11784"/>
                </a:cubicBezTo>
                <a:lnTo>
                  <a:pt x="1479" y="12004"/>
                </a:lnTo>
                <a:cubicBezTo>
                  <a:pt x="1479" y="12061"/>
                  <a:pt x="1503" y="12108"/>
                  <a:pt x="1532" y="12108"/>
                </a:cubicBezTo>
                <a:cubicBezTo>
                  <a:pt x="1561" y="12108"/>
                  <a:pt x="1584" y="12061"/>
                  <a:pt x="1584" y="12004"/>
                </a:cubicBezTo>
                <a:lnTo>
                  <a:pt x="1584" y="11784"/>
                </a:lnTo>
                <a:cubicBezTo>
                  <a:pt x="1584" y="11726"/>
                  <a:pt x="1561" y="11681"/>
                  <a:pt x="1532" y="11681"/>
                </a:cubicBezTo>
                <a:close/>
                <a:moveTo>
                  <a:pt x="2380" y="11681"/>
                </a:moveTo>
                <a:cubicBezTo>
                  <a:pt x="2351" y="11681"/>
                  <a:pt x="2329" y="11726"/>
                  <a:pt x="2329" y="11784"/>
                </a:cubicBezTo>
                <a:lnTo>
                  <a:pt x="2329" y="12004"/>
                </a:lnTo>
                <a:cubicBezTo>
                  <a:pt x="2329" y="12061"/>
                  <a:pt x="2351" y="12108"/>
                  <a:pt x="2380" y="12108"/>
                </a:cubicBezTo>
                <a:cubicBezTo>
                  <a:pt x="2409" y="12108"/>
                  <a:pt x="2433" y="12061"/>
                  <a:pt x="2433" y="12004"/>
                </a:cubicBezTo>
                <a:lnTo>
                  <a:pt x="2433" y="11784"/>
                </a:lnTo>
                <a:cubicBezTo>
                  <a:pt x="2433" y="11726"/>
                  <a:pt x="2409" y="11681"/>
                  <a:pt x="2380" y="11681"/>
                </a:cubicBezTo>
                <a:close/>
                <a:moveTo>
                  <a:pt x="2695" y="11681"/>
                </a:moveTo>
                <a:cubicBezTo>
                  <a:pt x="2666" y="11681"/>
                  <a:pt x="2643" y="11726"/>
                  <a:pt x="2643" y="11784"/>
                </a:cubicBezTo>
                <a:lnTo>
                  <a:pt x="2643" y="12004"/>
                </a:lnTo>
                <a:cubicBezTo>
                  <a:pt x="2643" y="12061"/>
                  <a:pt x="2666" y="12108"/>
                  <a:pt x="2695" y="12108"/>
                </a:cubicBezTo>
                <a:cubicBezTo>
                  <a:pt x="2724" y="12108"/>
                  <a:pt x="2748" y="12061"/>
                  <a:pt x="2748" y="12004"/>
                </a:cubicBezTo>
                <a:lnTo>
                  <a:pt x="2748" y="11784"/>
                </a:lnTo>
                <a:cubicBezTo>
                  <a:pt x="2748" y="11726"/>
                  <a:pt x="2724" y="11681"/>
                  <a:pt x="2695" y="11681"/>
                </a:cubicBezTo>
                <a:close/>
                <a:moveTo>
                  <a:pt x="3545" y="11681"/>
                </a:moveTo>
                <a:cubicBezTo>
                  <a:pt x="3516" y="11681"/>
                  <a:pt x="3492" y="11726"/>
                  <a:pt x="3492" y="11784"/>
                </a:cubicBezTo>
                <a:lnTo>
                  <a:pt x="3492" y="12004"/>
                </a:lnTo>
                <a:cubicBezTo>
                  <a:pt x="3492" y="12061"/>
                  <a:pt x="3516" y="12108"/>
                  <a:pt x="3545" y="12108"/>
                </a:cubicBezTo>
                <a:cubicBezTo>
                  <a:pt x="3574" y="12108"/>
                  <a:pt x="3598" y="12061"/>
                  <a:pt x="3598" y="12004"/>
                </a:cubicBezTo>
                <a:lnTo>
                  <a:pt x="3598" y="11784"/>
                </a:lnTo>
                <a:cubicBezTo>
                  <a:pt x="3598" y="11726"/>
                  <a:pt x="3574" y="11681"/>
                  <a:pt x="3545" y="11681"/>
                </a:cubicBezTo>
                <a:close/>
                <a:moveTo>
                  <a:pt x="3859" y="11681"/>
                </a:moveTo>
                <a:cubicBezTo>
                  <a:pt x="3830" y="11681"/>
                  <a:pt x="3806" y="11726"/>
                  <a:pt x="3806" y="11784"/>
                </a:cubicBezTo>
                <a:lnTo>
                  <a:pt x="3806" y="12004"/>
                </a:lnTo>
                <a:cubicBezTo>
                  <a:pt x="3806" y="12061"/>
                  <a:pt x="3830" y="12108"/>
                  <a:pt x="3859" y="12108"/>
                </a:cubicBezTo>
                <a:cubicBezTo>
                  <a:pt x="3888" y="12108"/>
                  <a:pt x="3912" y="12061"/>
                  <a:pt x="3912" y="12004"/>
                </a:cubicBezTo>
                <a:lnTo>
                  <a:pt x="3912" y="11784"/>
                </a:lnTo>
                <a:cubicBezTo>
                  <a:pt x="3912" y="11726"/>
                  <a:pt x="3888" y="11681"/>
                  <a:pt x="3859" y="11681"/>
                </a:cubicBezTo>
                <a:close/>
                <a:moveTo>
                  <a:pt x="4709" y="11681"/>
                </a:moveTo>
                <a:cubicBezTo>
                  <a:pt x="4680" y="11681"/>
                  <a:pt x="4656" y="11726"/>
                  <a:pt x="4656" y="11784"/>
                </a:cubicBezTo>
                <a:lnTo>
                  <a:pt x="4656" y="12004"/>
                </a:lnTo>
                <a:cubicBezTo>
                  <a:pt x="4656" y="12061"/>
                  <a:pt x="4680" y="12108"/>
                  <a:pt x="4709" y="12108"/>
                </a:cubicBezTo>
                <a:cubicBezTo>
                  <a:pt x="4738" y="12108"/>
                  <a:pt x="4762" y="12061"/>
                  <a:pt x="4762" y="12004"/>
                </a:cubicBezTo>
                <a:lnTo>
                  <a:pt x="4762" y="11784"/>
                </a:lnTo>
                <a:cubicBezTo>
                  <a:pt x="4762" y="11726"/>
                  <a:pt x="4738" y="11681"/>
                  <a:pt x="4709" y="11681"/>
                </a:cubicBezTo>
                <a:close/>
                <a:moveTo>
                  <a:pt x="5023" y="11681"/>
                </a:moveTo>
                <a:cubicBezTo>
                  <a:pt x="4994" y="11681"/>
                  <a:pt x="4970" y="11726"/>
                  <a:pt x="4970" y="11784"/>
                </a:cubicBezTo>
                <a:lnTo>
                  <a:pt x="4970" y="12004"/>
                </a:lnTo>
                <a:cubicBezTo>
                  <a:pt x="4970" y="12061"/>
                  <a:pt x="4994" y="12108"/>
                  <a:pt x="5023" y="12108"/>
                </a:cubicBezTo>
                <a:cubicBezTo>
                  <a:pt x="5053" y="12108"/>
                  <a:pt x="5076" y="12061"/>
                  <a:pt x="5076" y="12004"/>
                </a:cubicBezTo>
                <a:lnTo>
                  <a:pt x="5076" y="11784"/>
                </a:lnTo>
                <a:cubicBezTo>
                  <a:pt x="5076" y="11726"/>
                  <a:pt x="5053" y="11681"/>
                  <a:pt x="5023" y="11681"/>
                </a:cubicBezTo>
                <a:close/>
                <a:moveTo>
                  <a:pt x="5873" y="11681"/>
                </a:moveTo>
                <a:cubicBezTo>
                  <a:pt x="5844" y="11681"/>
                  <a:pt x="5820" y="11726"/>
                  <a:pt x="5820" y="11784"/>
                </a:cubicBezTo>
                <a:lnTo>
                  <a:pt x="5820" y="12004"/>
                </a:lnTo>
                <a:cubicBezTo>
                  <a:pt x="5820" y="12061"/>
                  <a:pt x="5844" y="12108"/>
                  <a:pt x="5873" y="12108"/>
                </a:cubicBezTo>
                <a:cubicBezTo>
                  <a:pt x="5902" y="12108"/>
                  <a:pt x="5926" y="12061"/>
                  <a:pt x="5926" y="12004"/>
                </a:cubicBezTo>
                <a:lnTo>
                  <a:pt x="5926" y="11784"/>
                </a:lnTo>
                <a:cubicBezTo>
                  <a:pt x="5926" y="11726"/>
                  <a:pt x="5902" y="11681"/>
                  <a:pt x="5873" y="11681"/>
                </a:cubicBezTo>
                <a:close/>
                <a:moveTo>
                  <a:pt x="6188" y="11681"/>
                </a:moveTo>
                <a:cubicBezTo>
                  <a:pt x="6159" y="11681"/>
                  <a:pt x="6135" y="11726"/>
                  <a:pt x="6135" y="11784"/>
                </a:cubicBezTo>
                <a:lnTo>
                  <a:pt x="6135" y="12004"/>
                </a:lnTo>
                <a:cubicBezTo>
                  <a:pt x="6135" y="12061"/>
                  <a:pt x="6159" y="12108"/>
                  <a:pt x="6188" y="12108"/>
                </a:cubicBezTo>
                <a:cubicBezTo>
                  <a:pt x="6217" y="12108"/>
                  <a:pt x="6240" y="12061"/>
                  <a:pt x="6240" y="12004"/>
                </a:cubicBezTo>
                <a:lnTo>
                  <a:pt x="6240" y="11784"/>
                </a:lnTo>
                <a:cubicBezTo>
                  <a:pt x="6240" y="11726"/>
                  <a:pt x="6217" y="11681"/>
                  <a:pt x="6188" y="11681"/>
                </a:cubicBezTo>
                <a:close/>
                <a:moveTo>
                  <a:pt x="7036" y="11681"/>
                </a:moveTo>
                <a:cubicBezTo>
                  <a:pt x="7007" y="11681"/>
                  <a:pt x="6984" y="11726"/>
                  <a:pt x="6984" y="11784"/>
                </a:cubicBezTo>
                <a:lnTo>
                  <a:pt x="6984" y="12004"/>
                </a:lnTo>
                <a:cubicBezTo>
                  <a:pt x="6984" y="12061"/>
                  <a:pt x="7007" y="12108"/>
                  <a:pt x="7036" y="12108"/>
                </a:cubicBezTo>
                <a:cubicBezTo>
                  <a:pt x="7065" y="12108"/>
                  <a:pt x="7089" y="12061"/>
                  <a:pt x="7089" y="12004"/>
                </a:cubicBezTo>
                <a:lnTo>
                  <a:pt x="7089" y="11784"/>
                </a:lnTo>
                <a:cubicBezTo>
                  <a:pt x="7089" y="11726"/>
                  <a:pt x="7065" y="11681"/>
                  <a:pt x="7036" y="11681"/>
                </a:cubicBezTo>
                <a:close/>
                <a:moveTo>
                  <a:pt x="7351" y="11681"/>
                </a:moveTo>
                <a:cubicBezTo>
                  <a:pt x="7322" y="11681"/>
                  <a:pt x="7299" y="11726"/>
                  <a:pt x="7299" y="11784"/>
                </a:cubicBezTo>
                <a:lnTo>
                  <a:pt x="7299" y="12004"/>
                </a:lnTo>
                <a:cubicBezTo>
                  <a:pt x="7299" y="12061"/>
                  <a:pt x="7322" y="12108"/>
                  <a:pt x="7351" y="12108"/>
                </a:cubicBezTo>
                <a:cubicBezTo>
                  <a:pt x="7380" y="12108"/>
                  <a:pt x="7404" y="12061"/>
                  <a:pt x="7404" y="12004"/>
                </a:cubicBezTo>
                <a:lnTo>
                  <a:pt x="7404" y="11784"/>
                </a:lnTo>
                <a:cubicBezTo>
                  <a:pt x="7404" y="11726"/>
                  <a:pt x="7380" y="11681"/>
                  <a:pt x="7351" y="11681"/>
                </a:cubicBezTo>
                <a:close/>
                <a:moveTo>
                  <a:pt x="8201" y="11681"/>
                </a:moveTo>
                <a:cubicBezTo>
                  <a:pt x="8171" y="11681"/>
                  <a:pt x="8148" y="11726"/>
                  <a:pt x="8148" y="11784"/>
                </a:cubicBezTo>
                <a:lnTo>
                  <a:pt x="8148" y="12004"/>
                </a:lnTo>
                <a:cubicBezTo>
                  <a:pt x="8148" y="12061"/>
                  <a:pt x="8171" y="12108"/>
                  <a:pt x="8201" y="12108"/>
                </a:cubicBezTo>
                <a:cubicBezTo>
                  <a:pt x="8230" y="12108"/>
                  <a:pt x="8254" y="12061"/>
                  <a:pt x="8254" y="12004"/>
                </a:cubicBezTo>
                <a:lnTo>
                  <a:pt x="8254" y="11784"/>
                </a:lnTo>
                <a:cubicBezTo>
                  <a:pt x="8254" y="11726"/>
                  <a:pt x="8230" y="11681"/>
                  <a:pt x="8201" y="11681"/>
                </a:cubicBezTo>
                <a:close/>
                <a:moveTo>
                  <a:pt x="8515" y="11681"/>
                </a:moveTo>
                <a:cubicBezTo>
                  <a:pt x="8486" y="11681"/>
                  <a:pt x="8462" y="11726"/>
                  <a:pt x="8462" y="11784"/>
                </a:cubicBezTo>
                <a:lnTo>
                  <a:pt x="8462" y="12004"/>
                </a:lnTo>
                <a:cubicBezTo>
                  <a:pt x="8462" y="12061"/>
                  <a:pt x="8486" y="12108"/>
                  <a:pt x="8515" y="12108"/>
                </a:cubicBezTo>
                <a:cubicBezTo>
                  <a:pt x="8544" y="12108"/>
                  <a:pt x="8568" y="12061"/>
                  <a:pt x="8568" y="12004"/>
                </a:cubicBezTo>
                <a:lnTo>
                  <a:pt x="8568" y="11784"/>
                </a:lnTo>
                <a:cubicBezTo>
                  <a:pt x="8568" y="11726"/>
                  <a:pt x="8544" y="11681"/>
                  <a:pt x="8515" y="11681"/>
                </a:cubicBezTo>
                <a:close/>
                <a:moveTo>
                  <a:pt x="9365" y="11681"/>
                </a:moveTo>
                <a:cubicBezTo>
                  <a:pt x="9336" y="11681"/>
                  <a:pt x="9312" y="11726"/>
                  <a:pt x="9312" y="11784"/>
                </a:cubicBezTo>
                <a:lnTo>
                  <a:pt x="9312" y="12004"/>
                </a:lnTo>
                <a:cubicBezTo>
                  <a:pt x="9312" y="12061"/>
                  <a:pt x="9336" y="12108"/>
                  <a:pt x="9365" y="12108"/>
                </a:cubicBezTo>
                <a:cubicBezTo>
                  <a:pt x="9394" y="12108"/>
                  <a:pt x="9418" y="12061"/>
                  <a:pt x="9418" y="12004"/>
                </a:cubicBezTo>
                <a:lnTo>
                  <a:pt x="9418" y="11784"/>
                </a:lnTo>
                <a:cubicBezTo>
                  <a:pt x="9418" y="11726"/>
                  <a:pt x="9394" y="11681"/>
                  <a:pt x="9365" y="11681"/>
                </a:cubicBezTo>
                <a:close/>
                <a:moveTo>
                  <a:pt x="9679" y="11681"/>
                </a:moveTo>
                <a:cubicBezTo>
                  <a:pt x="9650" y="11681"/>
                  <a:pt x="9626" y="11726"/>
                  <a:pt x="9626" y="11784"/>
                </a:cubicBezTo>
                <a:lnTo>
                  <a:pt x="9626" y="12004"/>
                </a:lnTo>
                <a:cubicBezTo>
                  <a:pt x="9626" y="12061"/>
                  <a:pt x="9650" y="12108"/>
                  <a:pt x="9679" y="12108"/>
                </a:cubicBezTo>
                <a:cubicBezTo>
                  <a:pt x="9708" y="12108"/>
                  <a:pt x="9732" y="12061"/>
                  <a:pt x="9732" y="12004"/>
                </a:cubicBezTo>
                <a:lnTo>
                  <a:pt x="9732" y="11784"/>
                </a:lnTo>
                <a:cubicBezTo>
                  <a:pt x="9732" y="11726"/>
                  <a:pt x="9708" y="11681"/>
                  <a:pt x="9679" y="11681"/>
                </a:cubicBezTo>
                <a:close/>
                <a:moveTo>
                  <a:pt x="10529" y="11681"/>
                </a:moveTo>
                <a:cubicBezTo>
                  <a:pt x="10500" y="11681"/>
                  <a:pt x="10476" y="11726"/>
                  <a:pt x="10476" y="11784"/>
                </a:cubicBezTo>
                <a:lnTo>
                  <a:pt x="10476" y="12004"/>
                </a:lnTo>
                <a:cubicBezTo>
                  <a:pt x="10476" y="12061"/>
                  <a:pt x="10500" y="12108"/>
                  <a:pt x="10529" y="12108"/>
                </a:cubicBezTo>
                <a:cubicBezTo>
                  <a:pt x="10558" y="12108"/>
                  <a:pt x="10582" y="12061"/>
                  <a:pt x="10582" y="12004"/>
                </a:cubicBezTo>
                <a:lnTo>
                  <a:pt x="10582" y="11784"/>
                </a:lnTo>
                <a:cubicBezTo>
                  <a:pt x="10582" y="11726"/>
                  <a:pt x="10558" y="11681"/>
                  <a:pt x="10529" y="11681"/>
                </a:cubicBezTo>
                <a:close/>
                <a:moveTo>
                  <a:pt x="10844" y="11681"/>
                </a:moveTo>
                <a:cubicBezTo>
                  <a:pt x="10814" y="11681"/>
                  <a:pt x="10791" y="11726"/>
                  <a:pt x="10791" y="11784"/>
                </a:cubicBezTo>
                <a:lnTo>
                  <a:pt x="10791" y="12004"/>
                </a:lnTo>
                <a:cubicBezTo>
                  <a:pt x="10791" y="12061"/>
                  <a:pt x="10814" y="12108"/>
                  <a:pt x="10844" y="12108"/>
                </a:cubicBezTo>
                <a:cubicBezTo>
                  <a:pt x="10873" y="12108"/>
                  <a:pt x="10895" y="12061"/>
                  <a:pt x="10895" y="12004"/>
                </a:cubicBezTo>
                <a:lnTo>
                  <a:pt x="10895" y="11784"/>
                </a:lnTo>
                <a:cubicBezTo>
                  <a:pt x="10895" y="11726"/>
                  <a:pt x="10873" y="11681"/>
                  <a:pt x="10844" y="11681"/>
                </a:cubicBezTo>
                <a:close/>
                <a:moveTo>
                  <a:pt x="11692" y="11681"/>
                </a:moveTo>
                <a:cubicBezTo>
                  <a:pt x="11663" y="11681"/>
                  <a:pt x="11640" y="11726"/>
                  <a:pt x="11640" y="11784"/>
                </a:cubicBezTo>
                <a:lnTo>
                  <a:pt x="11640" y="12004"/>
                </a:lnTo>
                <a:cubicBezTo>
                  <a:pt x="11640" y="12061"/>
                  <a:pt x="11663" y="12108"/>
                  <a:pt x="11692" y="12108"/>
                </a:cubicBezTo>
                <a:cubicBezTo>
                  <a:pt x="11721" y="12108"/>
                  <a:pt x="11745" y="12061"/>
                  <a:pt x="11745" y="12004"/>
                </a:cubicBezTo>
                <a:lnTo>
                  <a:pt x="11745" y="11784"/>
                </a:lnTo>
                <a:cubicBezTo>
                  <a:pt x="11745" y="11726"/>
                  <a:pt x="11721" y="11681"/>
                  <a:pt x="11692" y="11681"/>
                </a:cubicBezTo>
                <a:close/>
                <a:moveTo>
                  <a:pt x="12007" y="11681"/>
                </a:moveTo>
                <a:cubicBezTo>
                  <a:pt x="11978" y="11681"/>
                  <a:pt x="11955" y="11726"/>
                  <a:pt x="11955" y="11784"/>
                </a:cubicBezTo>
                <a:lnTo>
                  <a:pt x="11955" y="12004"/>
                </a:lnTo>
                <a:cubicBezTo>
                  <a:pt x="11955" y="12061"/>
                  <a:pt x="11978" y="12108"/>
                  <a:pt x="12007" y="12108"/>
                </a:cubicBezTo>
                <a:cubicBezTo>
                  <a:pt x="12036" y="12108"/>
                  <a:pt x="12060" y="12061"/>
                  <a:pt x="12060" y="12004"/>
                </a:cubicBezTo>
                <a:lnTo>
                  <a:pt x="12060" y="11784"/>
                </a:lnTo>
                <a:cubicBezTo>
                  <a:pt x="12060" y="11726"/>
                  <a:pt x="12036" y="11681"/>
                  <a:pt x="12007" y="11681"/>
                </a:cubicBezTo>
                <a:close/>
                <a:moveTo>
                  <a:pt x="12856" y="11681"/>
                </a:moveTo>
                <a:cubicBezTo>
                  <a:pt x="12827" y="11681"/>
                  <a:pt x="12804" y="11726"/>
                  <a:pt x="12804" y="11784"/>
                </a:cubicBezTo>
                <a:lnTo>
                  <a:pt x="12804" y="12004"/>
                </a:lnTo>
                <a:cubicBezTo>
                  <a:pt x="12804" y="12061"/>
                  <a:pt x="12827" y="12108"/>
                  <a:pt x="12856" y="12108"/>
                </a:cubicBezTo>
                <a:cubicBezTo>
                  <a:pt x="12886" y="12108"/>
                  <a:pt x="12909" y="12061"/>
                  <a:pt x="12909" y="12004"/>
                </a:cubicBezTo>
                <a:lnTo>
                  <a:pt x="12909" y="11784"/>
                </a:lnTo>
                <a:cubicBezTo>
                  <a:pt x="12909" y="11726"/>
                  <a:pt x="12886" y="11681"/>
                  <a:pt x="12856" y="11681"/>
                </a:cubicBezTo>
                <a:close/>
                <a:moveTo>
                  <a:pt x="13171" y="11681"/>
                </a:moveTo>
                <a:cubicBezTo>
                  <a:pt x="13142" y="11681"/>
                  <a:pt x="13118" y="11726"/>
                  <a:pt x="13118" y="11784"/>
                </a:cubicBezTo>
                <a:lnTo>
                  <a:pt x="13118" y="12004"/>
                </a:lnTo>
                <a:cubicBezTo>
                  <a:pt x="13118" y="12061"/>
                  <a:pt x="13142" y="12108"/>
                  <a:pt x="13171" y="12108"/>
                </a:cubicBezTo>
                <a:cubicBezTo>
                  <a:pt x="13200" y="12108"/>
                  <a:pt x="13224" y="12061"/>
                  <a:pt x="13224" y="12004"/>
                </a:cubicBezTo>
                <a:lnTo>
                  <a:pt x="13224" y="11784"/>
                </a:lnTo>
                <a:cubicBezTo>
                  <a:pt x="13224" y="11726"/>
                  <a:pt x="13200" y="11681"/>
                  <a:pt x="13171" y="11681"/>
                </a:cubicBezTo>
                <a:close/>
                <a:moveTo>
                  <a:pt x="14021" y="11681"/>
                </a:moveTo>
                <a:cubicBezTo>
                  <a:pt x="13992" y="11681"/>
                  <a:pt x="13968" y="11726"/>
                  <a:pt x="13968" y="11784"/>
                </a:cubicBezTo>
                <a:lnTo>
                  <a:pt x="13968" y="12004"/>
                </a:lnTo>
                <a:cubicBezTo>
                  <a:pt x="13968" y="12061"/>
                  <a:pt x="13992" y="12108"/>
                  <a:pt x="14021" y="12108"/>
                </a:cubicBezTo>
                <a:cubicBezTo>
                  <a:pt x="14050" y="12108"/>
                  <a:pt x="14074" y="12061"/>
                  <a:pt x="14074" y="12004"/>
                </a:cubicBezTo>
                <a:lnTo>
                  <a:pt x="14074" y="11784"/>
                </a:lnTo>
                <a:cubicBezTo>
                  <a:pt x="14074" y="11726"/>
                  <a:pt x="14050" y="11681"/>
                  <a:pt x="14021" y="11681"/>
                </a:cubicBezTo>
                <a:close/>
                <a:moveTo>
                  <a:pt x="14335" y="11681"/>
                </a:moveTo>
                <a:cubicBezTo>
                  <a:pt x="14306" y="11681"/>
                  <a:pt x="14282" y="11726"/>
                  <a:pt x="14282" y="11784"/>
                </a:cubicBezTo>
                <a:lnTo>
                  <a:pt x="14282" y="12004"/>
                </a:lnTo>
                <a:cubicBezTo>
                  <a:pt x="14282" y="12061"/>
                  <a:pt x="14306" y="12108"/>
                  <a:pt x="14335" y="12108"/>
                </a:cubicBezTo>
                <a:cubicBezTo>
                  <a:pt x="14364" y="12108"/>
                  <a:pt x="14388" y="12061"/>
                  <a:pt x="14388" y="12004"/>
                </a:cubicBezTo>
                <a:lnTo>
                  <a:pt x="14388" y="11784"/>
                </a:lnTo>
                <a:cubicBezTo>
                  <a:pt x="14388" y="11726"/>
                  <a:pt x="14364" y="11681"/>
                  <a:pt x="14335" y="11681"/>
                </a:cubicBezTo>
                <a:close/>
                <a:moveTo>
                  <a:pt x="15185" y="11681"/>
                </a:moveTo>
                <a:cubicBezTo>
                  <a:pt x="15156" y="11681"/>
                  <a:pt x="15132" y="11726"/>
                  <a:pt x="15132" y="11784"/>
                </a:cubicBezTo>
                <a:lnTo>
                  <a:pt x="15132" y="12004"/>
                </a:lnTo>
                <a:cubicBezTo>
                  <a:pt x="15132" y="12061"/>
                  <a:pt x="15156" y="12108"/>
                  <a:pt x="15185" y="12108"/>
                </a:cubicBezTo>
                <a:cubicBezTo>
                  <a:pt x="15214" y="12108"/>
                  <a:pt x="15237" y="12061"/>
                  <a:pt x="15237" y="12004"/>
                </a:cubicBezTo>
                <a:lnTo>
                  <a:pt x="15237" y="11784"/>
                </a:lnTo>
                <a:cubicBezTo>
                  <a:pt x="15237" y="11726"/>
                  <a:pt x="15214" y="11681"/>
                  <a:pt x="15185" y="11681"/>
                </a:cubicBezTo>
                <a:close/>
                <a:moveTo>
                  <a:pt x="15500" y="11681"/>
                </a:moveTo>
                <a:cubicBezTo>
                  <a:pt x="15470" y="11681"/>
                  <a:pt x="15447" y="11726"/>
                  <a:pt x="15447" y="11784"/>
                </a:cubicBezTo>
                <a:lnTo>
                  <a:pt x="15447" y="12004"/>
                </a:lnTo>
                <a:cubicBezTo>
                  <a:pt x="15447" y="12061"/>
                  <a:pt x="15470" y="12108"/>
                  <a:pt x="15500" y="12108"/>
                </a:cubicBezTo>
                <a:cubicBezTo>
                  <a:pt x="15529" y="12108"/>
                  <a:pt x="15551" y="12061"/>
                  <a:pt x="15551" y="12004"/>
                </a:cubicBezTo>
                <a:lnTo>
                  <a:pt x="15551" y="11784"/>
                </a:lnTo>
                <a:cubicBezTo>
                  <a:pt x="15551" y="11726"/>
                  <a:pt x="15529" y="11681"/>
                  <a:pt x="15500" y="11681"/>
                </a:cubicBezTo>
                <a:close/>
                <a:moveTo>
                  <a:pt x="16349" y="11681"/>
                </a:moveTo>
                <a:cubicBezTo>
                  <a:pt x="16320" y="11681"/>
                  <a:pt x="16296" y="11726"/>
                  <a:pt x="16296" y="11784"/>
                </a:cubicBezTo>
                <a:lnTo>
                  <a:pt x="16296" y="12004"/>
                </a:lnTo>
                <a:cubicBezTo>
                  <a:pt x="16296" y="12061"/>
                  <a:pt x="16320" y="12108"/>
                  <a:pt x="16349" y="12108"/>
                </a:cubicBezTo>
                <a:cubicBezTo>
                  <a:pt x="16378" y="12108"/>
                  <a:pt x="16401" y="12061"/>
                  <a:pt x="16401" y="12004"/>
                </a:cubicBezTo>
                <a:lnTo>
                  <a:pt x="16401" y="11784"/>
                </a:lnTo>
                <a:cubicBezTo>
                  <a:pt x="16401" y="11726"/>
                  <a:pt x="16378" y="11681"/>
                  <a:pt x="16349" y="11681"/>
                </a:cubicBezTo>
                <a:close/>
                <a:moveTo>
                  <a:pt x="16663" y="11681"/>
                </a:moveTo>
                <a:cubicBezTo>
                  <a:pt x="16634" y="11681"/>
                  <a:pt x="16611" y="11726"/>
                  <a:pt x="16611" y="11784"/>
                </a:cubicBezTo>
                <a:lnTo>
                  <a:pt x="16611" y="12004"/>
                </a:lnTo>
                <a:cubicBezTo>
                  <a:pt x="16611" y="12061"/>
                  <a:pt x="16634" y="12108"/>
                  <a:pt x="16663" y="12108"/>
                </a:cubicBezTo>
                <a:cubicBezTo>
                  <a:pt x="16692" y="12108"/>
                  <a:pt x="16716" y="12061"/>
                  <a:pt x="16716" y="12004"/>
                </a:cubicBezTo>
                <a:lnTo>
                  <a:pt x="16716" y="11784"/>
                </a:lnTo>
                <a:cubicBezTo>
                  <a:pt x="16716" y="11726"/>
                  <a:pt x="16692" y="11681"/>
                  <a:pt x="16663" y="11681"/>
                </a:cubicBezTo>
                <a:close/>
                <a:moveTo>
                  <a:pt x="17512" y="11681"/>
                </a:moveTo>
                <a:cubicBezTo>
                  <a:pt x="17483" y="11681"/>
                  <a:pt x="17459" y="11726"/>
                  <a:pt x="17459" y="11784"/>
                </a:cubicBezTo>
                <a:lnTo>
                  <a:pt x="17459" y="12004"/>
                </a:lnTo>
                <a:cubicBezTo>
                  <a:pt x="17459" y="12061"/>
                  <a:pt x="17483" y="12108"/>
                  <a:pt x="17512" y="12108"/>
                </a:cubicBezTo>
                <a:cubicBezTo>
                  <a:pt x="17541" y="12108"/>
                  <a:pt x="17565" y="12061"/>
                  <a:pt x="17565" y="12004"/>
                </a:cubicBezTo>
                <a:lnTo>
                  <a:pt x="17565" y="11784"/>
                </a:lnTo>
                <a:cubicBezTo>
                  <a:pt x="17565" y="11726"/>
                  <a:pt x="17541" y="11681"/>
                  <a:pt x="17512" y="11681"/>
                </a:cubicBezTo>
                <a:close/>
                <a:moveTo>
                  <a:pt x="17827" y="11681"/>
                </a:moveTo>
                <a:cubicBezTo>
                  <a:pt x="17798" y="11681"/>
                  <a:pt x="17774" y="11726"/>
                  <a:pt x="17774" y="11784"/>
                </a:cubicBezTo>
                <a:lnTo>
                  <a:pt x="17774" y="12004"/>
                </a:lnTo>
                <a:cubicBezTo>
                  <a:pt x="17774" y="12061"/>
                  <a:pt x="17798" y="12108"/>
                  <a:pt x="17827" y="12108"/>
                </a:cubicBezTo>
                <a:cubicBezTo>
                  <a:pt x="17856" y="12108"/>
                  <a:pt x="17880" y="12061"/>
                  <a:pt x="17880" y="12004"/>
                </a:cubicBezTo>
                <a:lnTo>
                  <a:pt x="17880" y="11784"/>
                </a:lnTo>
                <a:cubicBezTo>
                  <a:pt x="17880" y="11726"/>
                  <a:pt x="17856" y="11681"/>
                  <a:pt x="17827" y="11681"/>
                </a:cubicBezTo>
                <a:close/>
                <a:moveTo>
                  <a:pt x="18677" y="11681"/>
                </a:moveTo>
                <a:cubicBezTo>
                  <a:pt x="18648" y="11681"/>
                  <a:pt x="18624" y="11726"/>
                  <a:pt x="18624" y="11784"/>
                </a:cubicBezTo>
                <a:lnTo>
                  <a:pt x="18624" y="12004"/>
                </a:lnTo>
                <a:cubicBezTo>
                  <a:pt x="18624" y="12061"/>
                  <a:pt x="18648" y="12108"/>
                  <a:pt x="18677" y="12108"/>
                </a:cubicBezTo>
                <a:cubicBezTo>
                  <a:pt x="18706" y="12108"/>
                  <a:pt x="18730" y="12061"/>
                  <a:pt x="18730" y="12004"/>
                </a:cubicBezTo>
                <a:lnTo>
                  <a:pt x="18730" y="11784"/>
                </a:lnTo>
                <a:cubicBezTo>
                  <a:pt x="18730" y="11726"/>
                  <a:pt x="18706" y="11681"/>
                  <a:pt x="18677" y="11681"/>
                </a:cubicBezTo>
                <a:close/>
                <a:moveTo>
                  <a:pt x="18991" y="11681"/>
                </a:moveTo>
                <a:cubicBezTo>
                  <a:pt x="18962" y="11681"/>
                  <a:pt x="18938" y="11726"/>
                  <a:pt x="18938" y="11784"/>
                </a:cubicBezTo>
                <a:lnTo>
                  <a:pt x="18938" y="12004"/>
                </a:lnTo>
                <a:cubicBezTo>
                  <a:pt x="18938" y="12061"/>
                  <a:pt x="18962" y="12108"/>
                  <a:pt x="18991" y="12108"/>
                </a:cubicBezTo>
                <a:cubicBezTo>
                  <a:pt x="19020" y="12108"/>
                  <a:pt x="19044" y="12061"/>
                  <a:pt x="19044" y="12004"/>
                </a:cubicBezTo>
                <a:lnTo>
                  <a:pt x="19044" y="11784"/>
                </a:lnTo>
                <a:cubicBezTo>
                  <a:pt x="19044" y="11726"/>
                  <a:pt x="19020" y="11681"/>
                  <a:pt x="18991" y="11681"/>
                </a:cubicBezTo>
                <a:close/>
                <a:moveTo>
                  <a:pt x="19841" y="11681"/>
                </a:moveTo>
                <a:cubicBezTo>
                  <a:pt x="19812" y="11681"/>
                  <a:pt x="19788" y="11726"/>
                  <a:pt x="19788" y="11784"/>
                </a:cubicBezTo>
                <a:lnTo>
                  <a:pt x="19788" y="12004"/>
                </a:lnTo>
                <a:cubicBezTo>
                  <a:pt x="19788" y="12061"/>
                  <a:pt x="19812" y="12108"/>
                  <a:pt x="19841" y="12108"/>
                </a:cubicBezTo>
                <a:cubicBezTo>
                  <a:pt x="19870" y="12108"/>
                  <a:pt x="19894" y="12061"/>
                  <a:pt x="19894" y="12004"/>
                </a:cubicBezTo>
                <a:lnTo>
                  <a:pt x="19894" y="11784"/>
                </a:lnTo>
                <a:cubicBezTo>
                  <a:pt x="19894" y="11726"/>
                  <a:pt x="19870" y="11681"/>
                  <a:pt x="19841" y="11681"/>
                </a:cubicBezTo>
                <a:close/>
                <a:moveTo>
                  <a:pt x="20155" y="11681"/>
                </a:moveTo>
                <a:cubicBezTo>
                  <a:pt x="20126" y="11681"/>
                  <a:pt x="20102" y="11726"/>
                  <a:pt x="20102" y="11784"/>
                </a:cubicBezTo>
                <a:lnTo>
                  <a:pt x="20102" y="12004"/>
                </a:lnTo>
                <a:cubicBezTo>
                  <a:pt x="20102" y="12061"/>
                  <a:pt x="20126" y="12108"/>
                  <a:pt x="20155" y="12108"/>
                </a:cubicBezTo>
                <a:cubicBezTo>
                  <a:pt x="20184" y="12108"/>
                  <a:pt x="20207" y="12061"/>
                  <a:pt x="20207" y="12004"/>
                </a:cubicBezTo>
                <a:lnTo>
                  <a:pt x="20207" y="11784"/>
                </a:lnTo>
                <a:cubicBezTo>
                  <a:pt x="20207" y="11726"/>
                  <a:pt x="20184" y="11681"/>
                  <a:pt x="20155" y="11681"/>
                </a:cubicBezTo>
                <a:close/>
                <a:moveTo>
                  <a:pt x="21004" y="11681"/>
                </a:moveTo>
                <a:cubicBezTo>
                  <a:pt x="20975" y="11681"/>
                  <a:pt x="20952" y="11726"/>
                  <a:pt x="20952" y="11784"/>
                </a:cubicBezTo>
                <a:lnTo>
                  <a:pt x="20952" y="12004"/>
                </a:lnTo>
                <a:cubicBezTo>
                  <a:pt x="20952" y="12061"/>
                  <a:pt x="20975" y="12108"/>
                  <a:pt x="21004" y="12108"/>
                </a:cubicBezTo>
                <a:cubicBezTo>
                  <a:pt x="21033" y="12108"/>
                  <a:pt x="21057" y="12061"/>
                  <a:pt x="21057" y="12004"/>
                </a:cubicBezTo>
                <a:lnTo>
                  <a:pt x="21057" y="11784"/>
                </a:lnTo>
                <a:cubicBezTo>
                  <a:pt x="21057" y="11726"/>
                  <a:pt x="21033" y="11681"/>
                  <a:pt x="21004" y="11681"/>
                </a:cubicBezTo>
                <a:close/>
                <a:moveTo>
                  <a:pt x="21319" y="11681"/>
                </a:moveTo>
                <a:cubicBezTo>
                  <a:pt x="21289" y="11681"/>
                  <a:pt x="21267" y="11726"/>
                  <a:pt x="21267" y="11784"/>
                </a:cubicBezTo>
                <a:lnTo>
                  <a:pt x="21267" y="12004"/>
                </a:lnTo>
                <a:cubicBezTo>
                  <a:pt x="21267" y="12061"/>
                  <a:pt x="21289" y="12108"/>
                  <a:pt x="21319" y="12108"/>
                </a:cubicBezTo>
                <a:cubicBezTo>
                  <a:pt x="21348" y="12108"/>
                  <a:pt x="21372" y="12061"/>
                  <a:pt x="21372" y="12004"/>
                </a:cubicBezTo>
                <a:lnTo>
                  <a:pt x="21372" y="11784"/>
                </a:lnTo>
                <a:cubicBezTo>
                  <a:pt x="21372" y="11726"/>
                  <a:pt x="21348" y="11681"/>
                  <a:pt x="21319" y="11681"/>
                </a:cubicBezTo>
                <a:close/>
                <a:moveTo>
                  <a:pt x="281" y="12411"/>
                </a:moveTo>
                <a:cubicBezTo>
                  <a:pt x="252" y="12411"/>
                  <a:pt x="228" y="12456"/>
                  <a:pt x="228" y="12514"/>
                </a:cubicBezTo>
                <a:lnTo>
                  <a:pt x="228" y="12734"/>
                </a:lnTo>
                <a:cubicBezTo>
                  <a:pt x="228" y="12791"/>
                  <a:pt x="252" y="12838"/>
                  <a:pt x="281" y="12838"/>
                </a:cubicBezTo>
                <a:cubicBezTo>
                  <a:pt x="311" y="12838"/>
                  <a:pt x="334" y="12791"/>
                  <a:pt x="334" y="12734"/>
                </a:cubicBezTo>
                <a:lnTo>
                  <a:pt x="334" y="12514"/>
                </a:lnTo>
                <a:cubicBezTo>
                  <a:pt x="334" y="12456"/>
                  <a:pt x="311" y="12411"/>
                  <a:pt x="281" y="12411"/>
                </a:cubicBezTo>
                <a:close/>
                <a:moveTo>
                  <a:pt x="596" y="12411"/>
                </a:moveTo>
                <a:cubicBezTo>
                  <a:pt x="567" y="12411"/>
                  <a:pt x="543" y="12456"/>
                  <a:pt x="543" y="12514"/>
                </a:cubicBezTo>
                <a:lnTo>
                  <a:pt x="543" y="12734"/>
                </a:lnTo>
                <a:cubicBezTo>
                  <a:pt x="543" y="12791"/>
                  <a:pt x="567" y="12838"/>
                  <a:pt x="596" y="12838"/>
                </a:cubicBezTo>
                <a:cubicBezTo>
                  <a:pt x="625" y="12838"/>
                  <a:pt x="649" y="12791"/>
                  <a:pt x="649" y="12734"/>
                </a:cubicBezTo>
                <a:lnTo>
                  <a:pt x="649" y="12514"/>
                </a:lnTo>
                <a:cubicBezTo>
                  <a:pt x="649" y="12456"/>
                  <a:pt x="625" y="12411"/>
                  <a:pt x="596" y="12411"/>
                </a:cubicBezTo>
                <a:close/>
                <a:moveTo>
                  <a:pt x="1446" y="12411"/>
                </a:moveTo>
                <a:cubicBezTo>
                  <a:pt x="1417" y="12411"/>
                  <a:pt x="1393" y="12456"/>
                  <a:pt x="1393" y="12514"/>
                </a:cubicBezTo>
                <a:lnTo>
                  <a:pt x="1393" y="12734"/>
                </a:lnTo>
                <a:cubicBezTo>
                  <a:pt x="1393" y="12791"/>
                  <a:pt x="1417" y="12838"/>
                  <a:pt x="1446" y="12838"/>
                </a:cubicBezTo>
                <a:cubicBezTo>
                  <a:pt x="1475" y="12838"/>
                  <a:pt x="1499" y="12791"/>
                  <a:pt x="1499" y="12734"/>
                </a:cubicBezTo>
                <a:lnTo>
                  <a:pt x="1499" y="12514"/>
                </a:lnTo>
                <a:cubicBezTo>
                  <a:pt x="1499" y="12456"/>
                  <a:pt x="1475" y="12411"/>
                  <a:pt x="1446" y="12411"/>
                </a:cubicBezTo>
                <a:close/>
                <a:moveTo>
                  <a:pt x="1760" y="12411"/>
                </a:moveTo>
                <a:cubicBezTo>
                  <a:pt x="1731" y="12411"/>
                  <a:pt x="1707" y="12456"/>
                  <a:pt x="1707" y="12514"/>
                </a:cubicBezTo>
                <a:lnTo>
                  <a:pt x="1707" y="12734"/>
                </a:lnTo>
                <a:cubicBezTo>
                  <a:pt x="1707" y="12791"/>
                  <a:pt x="1731" y="12838"/>
                  <a:pt x="1760" y="12838"/>
                </a:cubicBezTo>
                <a:cubicBezTo>
                  <a:pt x="1789" y="12838"/>
                  <a:pt x="1813" y="12791"/>
                  <a:pt x="1813" y="12734"/>
                </a:cubicBezTo>
                <a:lnTo>
                  <a:pt x="1813" y="12514"/>
                </a:lnTo>
                <a:cubicBezTo>
                  <a:pt x="1813" y="12456"/>
                  <a:pt x="1789" y="12411"/>
                  <a:pt x="1760" y="12411"/>
                </a:cubicBezTo>
                <a:close/>
                <a:moveTo>
                  <a:pt x="2610" y="12411"/>
                </a:moveTo>
                <a:cubicBezTo>
                  <a:pt x="2581" y="12411"/>
                  <a:pt x="2557" y="12456"/>
                  <a:pt x="2557" y="12514"/>
                </a:cubicBezTo>
                <a:lnTo>
                  <a:pt x="2557" y="12734"/>
                </a:lnTo>
                <a:cubicBezTo>
                  <a:pt x="2557" y="12791"/>
                  <a:pt x="2581" y="12838"/>
                  <a:pt x="2610" y="12838"/>
                </a:cubicBezTo>
                <a:cubicBezTo>
                  <a:pt x="2639" y="12838"/>
                  <a:pt x="2662" y="12791"/>
                  <a:pt x="2662" y="12734"/>
                </a:cubicBezTo>
                <a:lnTo>
                  <a:pt x="2662" y="12514"/>
                </a:lnTo>
                <a:cubicBezTo>
                  <a:pt x="2662" y="12456"/>
                  <a:pt x="2639" y="12411"/>
                  <a:pt x="2610" y="12411"/>
                </a:cubicBezTo>
                <a:close/>
                <a:moveTo>
                  <a:pt x="2924" y="12411"/>
                </a:moveTo>
                <a:cubicBezTo>
                  <a:pt x="2895" y="12411"/>
                  <a:pt x="2871" y="12456"/>
                  <a:pt x="2871" y="12514"/>
                </a:cubicBezTo>
                <a:lnTo>
                  <a:pt x="2871" y="12734"/>
                </a:lnTo>
                <a:cubicBezTo>
                  <a:pt x="2871" y="12791"/>
                  <a:pt x="2895" y="12838"/>
                  <a:pt x="2924" y="12838"/>
                </a:cubicBezTo>
                <a:cubicBezTo>
                  <a:pt x="2954" y="12838"/>
                  <a:pt x="2976" y="12791"/>
                  <a:pt x="2976" y="12734"/>
                </a:cubicBezTo>
                <a:lnTo>
                  <a:pt x="2976" y="12514"/>
                </a:lnTo>
                <a:cubicBezTo>
                  <a:pt x="2976" y="12456"/>
                  <a:pt x="2954" y="12411"/>
                  <a:pt x="2924" y="12411"/>
                </a:cubicBezTo>
                <a:close/>
                <a:moveTo>
                  <a:pt x="3773" y="12411"/>
                </a:moveTo>
                <a:cubicBezTo>
                  <a:pt x="3744" y="12411"/>
                  <a:pt x="3721" y="12456"/>
                  <a:pt x="3721" y="12514"/>
                </a:cubicBezTo>
                <a:lnTo>
                  <a:pt x="3721" y="12734"/>
                </a:lnTo>
                <a:cubicBezTo>
                  <a:pt x="3721" y="12791"/>
                  <a:pt x="3744" y="12838"/>
                  <a:pt x="3773" y="12838"/>
                </a:cubicBezTo>
                <a:cubicBezTo>
                  <a:pt x="3802" y="12838"/>
                  <a:pt x="3826" y="12791"/>
                  <a:pt x="3826" y="12734"/>
                </a:cubicBezTo>
                <a:lnTo>
                  <a:pt x="3826" y="12514"/>
                </a:lnTo>
                <a:cubicBezTo>
                  <a:pt x="3826" y="12456"/>
                  <a:pt x="3802" y="12411"/>
                  <a:pt x="3773" y="12411"/>
                </a:cubicBezTo>
                <a:close/>
                <a:moveTo>
                  <a:pt x="4088" y="12411"/>
                </a:moveTo>
                <a:cubicBezTo>
                  <a:pt x="4058" y="12411"/>
                  <a:pt x="4035" y="12456"/>
                  <a:pt x="4035" y="12514"/>
                </a:cubicBezTo>
                <a:lnTo>
                  <a:pt x="4035" y="12734"/>
                </a:lnTo>
                <a:cubicBezTo>
                  <a:pt x="4035" y="12791"/>
                  <a:pt x="4058" y="12838"/>
                  <a:pt x="4088" y="12838"/>
                </a:cubicBezTo>
                <a:cubicBezTo>
                  <a:pt x="4117" y="12838"/>
                  <a:pt x="4141" y="12791"/>
                  <a:pt x="4141" y="12734"/>
                </a:cubicBezTo>
                <a:lnTo>
                  <a:pt x="4141" y="12514"/>
                </a:lnTo>
                <a:cubicBezTo>
                  <a:pt x="4141" y="12456"/>
                  <a:pt x="4117" y="12411"/>
                  <a:pt x="4088" y="12411"/>
                </a:cubicBezTo>
                <a:close/>
                <a:moveTo>
                  <a:pt x="4937" y="12411"/>
                </a:moveTo>
                <a:cubicBezTo>
                  <a:pt x="4908" y="12411"/>
                  <a:pt x="4884" y="12456"/>
                  <a:pt x="4884" y="12514"/>
                </a:cubicBezTo>
                <a:lnTo>
                  <a:pt x="4884" y="12734"/>
                </a:lnTo>
                <a:cubicBezTo>
                  <a:pt x="4884" y="12791"/>
                  <a:pt x="4908" y="12838"/>
                  <a:pt x="4937" y="12838"/>
                </a:cubicBezTo>
                <a:cubicBezTo>
                  <a:pt x="4966" y="12838"/>
                  <a:pt x="4990" y="12791"/>
                  <a:pt x="4990" y="12734"/>
                </a:cubicBezTo>
                <a:lnTo>
                  <a:pt x="4990" y="12514"/>
                </a:lnTo>
                <a:cubicBezTo>
                  <a:pt x="4990" y="12456"/>
                  <a:pt x="4966" y="12411"/>
                  <a:pt x="4937" y="12411"/>
                </a:cubicBezTo>
                <a:close/>
                <a:moveTo>
                  <a:pt x="5252" y="12411"/>
                </a:moveTo>
                <a:cubicBezTo>
                  <a:pt x="5223" y="12411"/>
                  <a:pt x="5199" y="12456"/>
                  <a:pt x="5199" y="12514"/>
                </a:cubicBezTo>
                <a:lnTo>
                  <a:pt x="5199" y="12734"/>
                </a:lnTo>
                <a:cubicBezTo>
                  <a:pt x="5199" y="12791"/>
                  <a:pt x="5223" y="12838"/>
                  <a:pt x="5252" y="12838"/>
                </a:cubicBezTo>
                <a:cubicBezTo>
                  <a:pt x="5281" y="12838"/>
                  <a:pt x="5305" y="12791"/>
                  <a:pt x="5305" y="12734"/>
                </a:cubicBezTo>
                <a:lnTo>
                  <a:pt x="5305" y="12514"/>
                </a:lnTo>
                <a:cubicBezTo>
                  <a:pt x="5305" y="12456"/>
                  <a:pt x="5281" y="12411"/>
                  <a:pt x="5252" y="12411"/>
                </a:cubicBezTo>
                <a:close/>
                <a:moveTo>
                  <a:pt x="6102" y="12411"/>
                </a:moveTo>
                <a:cubicBezTo>
                  <a:pt x="6072" y="12411"/>
                  <a:pt x="6049" y="12456"/>
                  <a:pt x="6049" y="12514"/>
                </a:cubicBezTo>
                <a:lnTo>
                  <a:pt x="6049" y="12734"/>
                </a:lnTo>
                <a:cubicBezTo>
                  <a:pt x="6049" y="12791"/>
                  <a:pt x="6072" y="12838"/>
                  <a:pt x="6102" y="12838"/>
                </a:cubicBezTo>
                <a:cubicBezTo>
                  <a:pt x="6131" y="12838"/>
                  <a:pt x="6155" y="12791"/>
                  <a:pt x="6155" y="12734"/>
                </a:cubicBezTo>
                <a:lnTo>
                  <a:pt x="6155" y="12514"/>
                </a:lnTo>
                <a:cubicBezTo>
                  <a:pt x="6155" y="12456"/>
                  <a:pt x="6131" y="12411"/>
                  <a:pt x="6102" y="12411"/>
                </a:cubicBezTo>
                <a:close/>
                <a:moveTo>
                  <a:pt x="6416" y="12411"/>
                </a:moveTo>
                <a:cubicBezTo>
                  <a:pt x="6387" y="12411"/>
                  <a:pt x="6363" y="12456"/>
                  <a:pt x="6363" y="12514"/>
                </a:cubicBezTo>
                <a:lnTo>
                  <a:pt x="6363" y="12734"/>
                </a:lnTo>
                <a:cubicBezTo>
                  <a:pt x="6363" y="12791"/>
                  <a:pt x="6387" y="12838"/>
                  <a:pt x="6416" y="12838"/>
                </a:cubicBezTo>
                <a:cubicBezTo>
                  <a:pt x="6445" y="12838"/>
                  <a:pt x="6469" y="12791"/>
                  <a:pt x="6469" y="12734"/>
                </a:cubicBezTo>
                <a:lnTo>
                  <a:pt x="6469" y="12514"/>
                </a:lnTo>
                <a:cubicBezTo>
                  <a:pt x="6469" y="12456"/>
                  <a:pt x="6445" y="12411"/>
                  <a:pt x="6416" y="12411"/>
                </a:cubicBezTo>
                <a:close/>
                <a:moveTo>
                  <a:pt x="7266" y="12411"/>
                </a:moveTo>
                <a:cubicBezTo>
                  <a:pt x="7237" y="12411"/>
                  <a:pt x="7213" y="12456"/>
                  <a:pt x="7213" y="12514"/>
                </a:cubicBezTo>
                <a:lnTo>
                  <a:pt x="7213" y="12734"/>
                </a:lnTo>
                <a:cubicBezTo>
                  <a:pt x="7213" y="12791"/>
                  <a:pt x="7237" y="12838"/>
                  <a:pt x="7266" y="12838"/>
                </a:cubicBezTo>
                <a:cubicBezTo>
                  <a:pt x="7295" y="12838"/>
                  <a:pt x="7318" y="12791"/>
                  <a:pt x="7318" y="12734"/>
                </a:cubicBezTo>
                <a:lnTo>
                  <a:pt x="7318" y="12514"/>
                </a:lnTo>
                <a:cubicBezTo>
                  <a:pt x="7318" y="12456"/>
                  <a:pt x="7295" y="12411"/>
                  <a:pt x="7266" y="12411"/>
                </a:cubicBezTo>
                <a:close/>
                <a:moveTo>
                  <a:pt x="7580" y="12411"/>
                </a:moveTo>
                <a:cubicBezTo>
                  <a:pt x="7551" y="12411"/>
                  <a:pt x="7527" y="12456"/>
                  <a:pt x="7527" y="12514"/>
                </a:cubicBezTo>
                <a:lnTo>
                  <a:pt x="7527" y="12734"/>
                </a:lnTo>
                <a:cubicBezTo>
                  <a:pt x="7527" y="12791"/>
                  <a:pt x="7551" y="12838"/>
                  <a:pt x="7580" y="12838"/>
                </a:cubicBezTo>
                <a:cubicBezTo>
                  <a:pt x="7609" y="12838"/>
                  <a:pt x="7632" y="12791"/>
                  <a:pt x="7632" y="12734"/>
                </a:cubicBezTo>
                <a:lnTo>
                  <a:pt x="7632" y="12514"/>
                </a:lnTo>
                <a:cubicBezTo>
                  <a:pt x="7632" y="12456"/>
                  <a:pt x="7609" y="12411"/>
                  <a:pt x="7580" y="12411"/>
                </a:cubicBezTo>
                <a:close/>
                <a:moveTo>
                  <a:pt x="8429" y="12411"/>
                </a:moveTo>
                <a:cubicBezTo>
                  <a:pt x="8400" y="12411"/>
                  <a:pt x="8377" y="12456"/>
                  <a:pt x="8377" y="12514"/>
                </a:cubicBezTo>
                <a:lnTo>
                  <a:pt x="8377" y="12734"/>
                </a:lnTo>
                <a:cubicBezTo>
                  <a:pt x="8377" y="12791"/>
                  <a:pt x="8400" y="12838"/>
                  <a:pt x="8429" y="12838"/>
                </a:cubicBezTo>
                <a:cubicBezTo>
                  <a:pt x="8458" y="12838"/>
                  <a:pt x="8482" y="12791"/>
                  <a:pt x="8482" y="12734"/>
                </a:cubicBezTo>
                <a:lnTo>
                  <a:pt x="8482" y="12514"/>
                </a:lnTo>
                <a:cubicBezTo>
                  <a:pt x="8482" y="12456"/>
                  <a:pt x="8458" y="12411"/>
                  <a:pt x="8429" y="12411"/>
                </a:cubicBezTo>
                <a:close/>
                <a:moveTo>
                  <a:pt x="8744" y="12411"/>
                </a:moveTo>
                <a:cubicBezTo>
                  <a:pt x="8714" y="12411"/>
                  <a:pt x="8691" y="12456"/>
                  <a:pt x="8691" y="12514"/>
                </a:cubicBezTo>
                <a:lnTo>
                  <a:pt x="8691" y="12734"/>
                </a:lnTo>
                <a:cubicBezTo>
                  <a:pt x="8691" y="12791"/>
                  <a:pt x="8714" y="12838"/>
                  <a:pt x="8744" y="12838"/>
                </a:cubicBezTo>
                <a:cubicBezTo>
                  <a:pt x="8773" y="12838"/>
                  <a:pt x="8796" y="12791"/>
                  <a:pt x="8796" y="12734"/>
                </a:cubicBezTo>
                <a:lnTo>
                  <a:pt x="8796" y="12514"/>
                </a:lnTo>
                <a:cubicBezTo>
                  <a:pt x="8796" y="12456"/>
                  <a:pt x="8773" y="12411"/>
                  <a:pt x="8744" y="12411"/>
                </a:cubicBezTo>
                <a:close/>
                <a:moveTo>
                  <a:pt x="9593" y="12411"/>
                </a:moveTo>
                <a:cubicBezTo>
                  <a:pt x="9564" y="12411"/>
                  <a:pt x="9540" y="12456"/>
                  <a:pt x="9540" y="12514"/>
                </a:cubicBezTo>
                <a:lnTo>
                  <a:pt x="9540" y="12734"/>
                </a:lnTo>
                <a:cubicBezTo>
                  <a:pt x="9540" y="12791"/>
                  <a:pt x="9564" y="12838"/>
                  <a:pt x="9593" y="12838"/>
                </a:cubicBezTo>
                <a:cubicBezTo>
                  <a:pt x="9622" y="12838"/>
                  <a:pt x="9646" y="12791"/>
                  <a:pt x="9646" y="12734"/>
                </a:cubicBezTo>
                <a:lnTo>
                  <a:pt x="9646" y="12514"/>
                </a:lnTo>
                <a:cubicBezTo>
                  <a:pt x="9646" y="12456"/>
                  <a:pt x="9622" y="12411"/>
                  <a:pt x="9593" y="12411"/>
                </a:cubicBezTo>
                <a:close/>
                <a:moveTo>
                  <a:pt x="9908" y="12411"/>
                </a:moveTo>
                <a:cubicBezTo>
                  <a:pt x="9879" y="12411"/>
                  <a:pt x="9855" y="12456"/>
                  <a:pt x="9855" y="12514"/>
                </a:cubicBezTo>
                <a:lnTo>
                  <a:pt x="9855" y="12734"/>
                </a:lnTo>
                <a:cubicBezTo>
                  <a:pt x="9855" y="12791"/>
                  <a:pt x="9879" y="12838"/>
                  <a:pt x="9908" y="12838"/>
                </a:cubicBezTo>
                <a:cubicBezTo>
                  <a:pt x="9937" y="12838"/>
                  <a:pt x="9961" y="12791"/>
                  <a:pt x="9961" y="12734"/>
                </a:cubicBezTo>
                <a:lnTo>
                  <a:pt x="9961" y="12514"/>
                </a:lnTo>
                <a:cubicBezTo>
                  <a:pt x="9961" y="12456"/>
                  <a:pt x="9937" y="12411"/>
                  <a:pt x="9908" y="12411"/>
                </a:cubicBezTo>
                <a:close/>
                <a:moveTo>
                  <a:pt x="10758" y="12411"/>
                </a:moveTo>
                <a:cubicBezTo>
                  <a:pt x="10728" y="12411"/>
                  <a:pt x="10705" y="12456"/>
                  <a:pt x="10705" y="12514"/>
                </a:cubicBezTo>
                <a:lnTo>
                  <a:pt x="10705" y="12734"/>
                </a:lnTo>
                <a:cubicBezTo>
                  <a:pt x="10705" y="12791"/>
                  <a:pt x="10728" y="12838"/>
                  <a:pt x="10758" y="12838"/>
                </a:cubicBezTo>
                <a:cubicBezTo>
                  <a:pt x="10787" y="12838"/>
                  <a:pt x="10810" y="12791"/>
                  <a:pt x="10810" y="12734"/>
                </a:cubicBezTo>
                <a:lnTo>
                  <a:pt x="10810" y="12514"/>
                </a:lnTo>
                <a:cubicBezTo>
                  <a:pt x="10810" y="12456"/>
                  <a:pt x="10787" y="12411"/>
                  <a:pt x="10758" y="12411"/>
                </a:cubicBezTo>
                <a:close/>
                <a:moveTo>
                  <a:pt x="11072" y="12411"/>
                </a:moveTo>
                <a:cubicBezTo>
                  <a:pt x="11043" y="12411"/>
                  <a:pt x="11019" y="12456"/>
                  <a:pt x="11019" y="12514"/>
                </a:cubicBezTo>
                <a:lnTo>
                  <a:pt x="11019" y="12734"/>
                </a:lnTo>
                <a:cubicBezTo>
                  <a:pt x="11019" y="12791"/>
                  <a:pt x="11043" y="12838"/>
                  <a:pt x="11072" y="12838"/>
                </a:cubicBezTo>
                <a:cubicBezTo>
                  <a:pt x="11101" y="12838"/>
                  <a:pt x="11125" y="12791"/>
                  <a:pt x="11125" y="12734"/>
                </a:cubicBezTo>
                <a:lnTo>
                  <a:pt x="11125" y="12514"/>
                </a:lnTo>
                <a:cubicBezTo>
                  <a:pt x="11125" y="12456"/>
                  <a:pt x="11101" y="12411"/>
                  <a:pt x="11072" y="12411"/>
                </a:cubicBezTo>
                <a:close/>
                <a:moveTo>
                  <a:pt x="11922" y="12411"/>
                </a:moveTo>
                <a:cubicBezTo>
                  <a:pt x="11893" y="12411"/>
                  <a:pt x="11869" y="12456"/>
                  <a:pt x="11869" y="12514"/>
                </a:cubicBezTo>
                <a:lnTo>
                  <a:pt x="11869" y="12734"/>
                </a:lnTo>
                <a:cubicBezTo>
                  <a:pt x="11869" y="12791"/>
                  <a:pt x="11893" y="12838"/>
                  <a:pt x="11922" y="12838"/>
                </a:cubicBezTo>
                <a:cubicBezTo>
                  <a:pt x="11951" y="12838"/>
                  <a:pt x="11974" y="12791"/>
                  <a:pt x="11974" y="12734"/>
                </a:cubicBezTo>
                <a:lnTo>
                  <a:pt x="11974" y="12514"/>
                </a:lnTo>
                <a:cubicBezTo>
                  <a:pt x="11974" y="12456"/>
                  <a:pt x="11951" y="12411"/>
                  <a:pt x="11922" y="12411"/>
                </a:cubicBezTo>
                <a:close/>
                <a:moveTo>
                  <a:pt x="12236" y="12411"/>
                </a:moveTo>
                <a:cubicBezTo>
                  <a:pt x="12207" y="12411"/>
                  <a:pt x="12183" y="12456"/>
                  <a:pt x="12183" y="12514"/>
                </a:cubicBezTo>
                <a:lnTo>
                  <a:pt x="12183" y="12734"/>
                </a:lnTo>
                <a:cubicBezTo>
                  <a:pt x="12183" y="12791"/>
                  <a:pt x="12207" y="12838"/>
                  <a:pt x="12236" y="12838"/>
                </a:cubicBezTo>
                <a:cubicBezTo>
                  <a:pt x="12265" y="12838"/>
                  <a:pt x="12288" y="12791"/>
                  <a:pt x="12288" y="12734"/>
                </a:cubicBezTo>
                <a:lnTo>
                  <a:pt x="12288" y="12514"/>
                </a:lnTo>
                <a:cubicBezTo>
                  <a:pt x="12288" y="12456"/>
                  <a:pt x="12265" y="12411"/>
                  <a:pt x="12236" y="12411"/>
                </a:cubicBezTo>
                <a:close/>
                <a:moveTo>
                  <a:pt x="13085" y="12411"/>
                </a:moveTo>
                <a:cubicBezTo>
                  <a:pt x="13056" y="12411"/>
                  <a:pt x="13032" y="12456"/>
                  <a:pt x="13032" y="12514"/>
                </a:cubicBezTo>
                <a:lnTo>
                  <a:pt x="13032" y="12734"/>
                </a:lnTo>
                <a:cubicBezTo>
                  <a:pt x="13032" y="12791"/>
                  <a:pt x="13056" y="12838"/>
                  <a:pt x="13085" y="12838"/>
                </a:cubicBezTo>
                <a:cubicBezTo>
                  <a:pt x="13114" y="12838"/>
                  <a:pt x="13138" y="12791"/>
                  <a:pt x="13138" y="12734"/>
                </a:cubicBezTo>
                <a:lnTo>
                  <a:pt x="13138" y="12514"/>
                </a:lnTo>
                <a:cubicBezTo>
                  <a:pt x="13138" y="12456"/>
                  <a:pt x="13114" y="12411"/>
                  <a:pt x="13085" y="12411"/>
                </a:cubicBezTo>
                <a:close/>
                <a:moveTo>
                  <a:pt x="13399" y="12411"/>
                </a:moveTo>
                <a:cubicBezTo>
                  <a:pt x="13370" y="12411"/>
                  <a:pt x="13348" y="12456"/>
                  <a:pt x="13348" y="12514"/>
                </a:cubicBezTo>
                <a:lnTo>
                  <a:pt x="13348" y="12734"/>
                </a:lnTo>
                <a:cubicBezTo>
                  <a:pt x="13348" y="12791"/>
                  <a:pt x="13370" y="12838"/>
                  <a:pt x="13399" y="12838"/>
                </a:cubicBezTo>
                <a:cubicBezTo>
                  <a:pt x="13428" y="12838"/>
                  <a:pt x="13452" y="12791"/>
                  <a:pt x="13452" y="12734"/>
                </a:cubicBezTo>
                <a:lnTo>
                  <a:pt x="13452" y="12514"/>
                </a:lnTo>
                <a:cubicBezTo>
                  <a:pt x="13452" y="12456"/>
                  <a:pt x="13428" y="12411"/>
                  <a:pt x="13399" y="12411"/>
                </a:cubicBezTo>
                <a:close/>
                <a:moveTo>
                  <a:pt x="14249" y="12411"/>
                </a:moveTo>
                <a:cubicBezTo>
                  <a:pt x="14220" y="12411"/>
                  <a:pt x="14196" y="12456"/>
                  <a:pt x="14196" y="12514"/>
                </a:cubicBezTo>
                <a:lnTo>
                  <a:pt x="14196" y="12734"/>
                </a:lnTo>
                <a:cubicBezTo>
                  <a:pt x="14196" y="12791"/>
                  <a:pt x="14220" y="12838"/>
                  <a:pt x="14249" y="12838"/>
                </a:cubicBezTo>
                <a:cubicBezTo>
                  <a:pt x="14278" y="12838"/>
                  <a:pt x="14302" y="12791"/>
                  <a:pt x="14302" y="12734"/>
                </a:cubicBezTo>
                <a:lnTo>
                  <a:pt x="14302" y="12514"/>
                </a:lnTo>
                <a:cubicBezTo>
                  <a:pt x="14302" y="12456"/>
                  <a:pt x="14278" y="12411"/>
                  <a:pt x="14249" y="12411"/>
                </a:cubicBezTo>
                <a:close/>
                <a:moveTo>
                  <a:pt x="14564" y="12411"/>
                </a:moveTo>
                <a:cubicBezTo>
                  <a:pt x="14535" y="12411"/>
                  <a:pt x="14511" y="12456"/>
                  <a:pt x="14511" y="12514"/>
                </a:cubicBezTo>
                <a:lnTo>
                  <a:pt x="14511" y="12734"/>
                </a:lnTo>
                <a:cubicBezTo>
                  <a:pt x="14511" y="12791"/>
                  <a:pt x="14535" y="12838"/>
                  <a:pt x="14564" y="12838"/>
                </a:cubicBezTo>
                <a:cubicBezTo>
                  <a:pt x="14593" y="12838"/>
                  <a:pt x="14617" y="12791"/>
                  <a:pt x="14617" y="12734"/>
                </a:cubicBezTo>
                <a:lnTo>
                  <a:pt x="14617" y="12514"/>
                </a:lnTo>
                <a:cubicBezTo>
                  <a:pt x="14617" y="12456"/>
                  <a:pt x="14593" y="12411"/>
                  <a:pt x="14564" y="12411"/>
                </a:cubicBezTo>
                <a:close/>
                <a:moveTo>
                  <a:pt x="15413" y="12411"/>
                </a:moveTo>
                <a:cubicBezTo>
                  <a:pt x="15384" y="12411"/>
                  <a:pt x="15360" y="12456"/>
                  <a:pt x="15360" y="12514"/>
                </a:cubicBezTo>
                <a:lnTo>
                  <a:pt x="15360" y="12734"/>
                </a:lnTo>
                <a:cubicBezTo>
                  <a:pt x="15360" y="12791"/>
                  <a:pt x="15384" y="12838"/>
                  <a:pt x="15413" y="12838"/>
                </a:cubicBezTo>
                <a:cubicBezTo>
                  <a:pt x="15442" y="12838"/>
                  <a:pt x="15465" y="12791"/>
                  <a:pt x="15465" y="12734"/>
                </a:cubicBezTo>
                <a:lnTo>
                  <a:pt x="15465" y="12514"/>
                </a:lnTo>
                <a:cubicBezTo>
                  <a:pt x="15465" y="12456"/>
                  <a:pt x="15442" y="12411"/>
                  <a:pt x="15413" y="12411"/>
                </a:cubicBezTo>
                <a:close/>
                <a:moveTo>
                  <a:pt x="15728" y="12411"/>
                </a:moveTo>
                <a:cubicBezTo>
                  <a:pt x="15699" y="12411"/>
                  <a:pt x="15675" y="12456"/>
                  <a:pt x="15675" y="12514"/>
                </a:cubicBezTo>
                <a:lnTo>
                  <a:pt x="15675" y="12734"/>
                </a:lnTo>
                <a:cubicBezTo>
                  <a:pt x="15675" y="12791"/>
                  <a:pt x="15699" y="12838"/>
                  <a:pt x="15728" y="12838"/>
                </a:cubicBezTo>
                <a:cubicBezTo>
                  <a:pt x="15757" y="12838"/>
                  <a:pt x="15781" y="12791"/>
                  <a:pt x="15781" y="12734"/>
                </a:cubicBezTo>
                <a:lnTo>
                  <a:pt x="15781" y="12514"/>
                </a:lnTo>
                <a:cubicBezTo>
                  <a:pt x="15781" y="12456"/>
                  <a:pt x="15757" y="12411"/>
                  <a:pt x="15728" y="12411"/>
                </a:cubicBezTo>
                <a:close/>
                <a:moveTo>
                  <a:pt x="16578" y="12411"/>
                </a:moveTo>
                <a:cubicBezTo>
                  <a:pt x="16549" y="12411"/>
                  <a:pt x="16525" y="12456"/>
                  <a:pt x="16525" y="12514"/>
                </a:cubicBezTo>
                <a:lnTo>
                  <a:pt x="16525" y="12734"/>
                </a:lnTo>
                <a:cubicBezTo>
                  <a:pt x="16525" y="12791"/>
                  <a:pt x="16549" y="12838"/>
                  <a:pt x="16578" y="12838"/>
                </a:cubicBezTo>
                <a:cubicBezTo>
                  <a:pt x="16607" y="12838"/>
                  <a:pt x="16630" y="12791"/>
                  <a:pt x="16630" y="12734"/>
                </a:cubicBezTo>
                <a:lnTo>
                  <a:pt x="16630" y="12514"/>
                </a:lnTo>
                <a:cubicBezTo>
                  <a:pt x="16630" y="12456"/>
                  <a:pt x="16607" y="12411"/>
                  <a:pt x="16578" y="12411"/>
                </a:cubicBezTo>
                <a:close/>
                <a:moveTo>
                  <a:pt x="16892" y="12411"/>
                </a:moveTo>
                <a:cubicBezTo>
                  <a:pt x="16863" y="12411"/>
                  <a:pt x="16839" y="12456"/>
                  <a:pt x="16839" y="12514"/>
                </a:cubicBezTo>
                <a:lnTo>
                  <a:pt x="16839" y="12734"/>
                </a:lnTo>
                <a:cubicBezTo>
                  <a:pt x="16839" y="12791"/>
                  <a:pt x="16863" y="12838"/>
                  <a:pt x="16892" y="12838"/>
                </a:cubicBezTo>
                <a:cubicBezTo>
                  <a:pt x="16921" y="12838"/>
                  <a:pt x="16944" y="12791"/>
                  <a:pt x="16944" y="12734"/>
                </a:cubicBezTo>
                <a:lnTo>
                  <a:pt x="16944" y="12514"/>
                </a:lnTo>
                <a:cubicBezTo>
                  <a:pt x="16944" y="12456"/>
                  <a:pt x="16921" y="12411"/>
                  <a:pt x="16892" y="12411"/>
                </a:cubicBezTo>
                <a:close/>
                <a:moveTo>
                  <a:pt x="17741" y="12411"/>
                </a:moveTo>
                <a:cubicBezTo>
                  <a:pt x="17712" y="12411"/>
                  <a:pt x="17689" y="12456"/>
                  <a:pt x="17689" y="12514"/>
                </a:cubicBezTo>
                <a:lnTo>
                  <a:pt x="17689" y="12734"/>
                </a:lnTo>
                <a:cubicBezTo>
                  <a:pt x="17689" y="12791"/>
                  <a:pt x="17712" y="12838"/>
                  <a:pt x="17741" y="12838"/>
                </a:cubicBezTo>
                <a:cubicBezTo>
                  <a:pt x="17770" y="12838"/>
                  <a:pt x="17794" y="12791"/>
                  <a:pt x="17794" y="12734"/>
                </a:cubicBezTo>
                <a:lnTo>
                  <a:pt x="17794" y="12514"/>
                </a:lnTo>
                <a:cubicBezTo>
                  <a:pt x="17794" y="12456"/>
                  <a:pt x="17770" y="12411"/>
                  <a:pt x="17741" y="12411"/>
                </a:cubicBezTo>
                <a:close/>
                <a:moveTo>
                  <a:pt x="18055" y="12411"/>
                </a:moveTo>
                <a:cubicBezTo>
                  <a:pt x="18026" y="12411"/>
                  <a:pt x="18002" y="12456"/>
                  <a:pt x="18002" y="12514"/>
                </a:cubicBezTo>
                <a:lnTo>
                  <a:pt x="18002" y="12734"/>
                </a:lnTo>
                <a:cubicBezTo>
                  <a:pt x="18002" y="12791"/>
                  <a:pt x="18026" y="12838"/>
                  <a:pt x="18055" y="12838"/>
                </a:cubicBezTo>
                <a:cubicBezTo>
                  <a:pt x="18085" y="12838"/>
                  <a:pt x="18108" y="12791"/>
                  <a:pt x="18108" y="12734"/>
                </a:cubicBezTo>
                <a:lnTo>
                  <a:pt x="18108" y="12514"/>
                </a:lnTo>
                <a:cubicBezTo>
                  <a:pt x="18108" y="12456"/>
                  <a:pt x="18085" y="12411"/>
                  <a:pt x="18055" y="12411"/>
                </a:cubicBezTo>
                <a:close/>
                <a:moveTo>
                  <a:pt x="18905" y="12411"/>
                </a:moveTo>
                <a:cubicBezTo>
                  <a:pt x="18876" y="12411"/>
                  <a:pt x="18852" y="12456"/>
                  <a:pt x="18852" y="12514"/>
                </a:cubicBezTo>
                <a:lnTo>
                  <a:pt x="18852" y="12734"/>
                </a:lnTo>
                <a:cubicBezTo>
                  <a:pt x="18852" y="12791"/>
                  <a:pt x="18876" y="12838"/>
                  <a:pt x="18905" y="12838"/>
                </a:cubicBezTo>
                <a:cubicBezTo>
                  <a:pt x="18934" y="12838"/>
                  <a:pt x="18958" y="12791"/>
                  <a:pt x="18958" y="12734"/>
                </a:cubicBezTo>
                <a:lnTo>
                  <a:pt x="18958" y="12514"/>
                </a:lnTo>
                <a:cubicBezTo>
                  <a:pt x="18958" y="12456"/>
                  <a:pt x="18934" y="12411"/>
                  <a:pt x="18905" y="12411"/>
                </a:cubicBezTo>
                <a:close/>
                <a:moveTo>
                  <a:pt x="19220" y="12411"/>
                </a:moveTo>
                <a:cubicBezTo>
                  <a:pt x="19191" y="12411"/>
                  <a:pt x="19167" y="12456"/>
                  <a:pt x="19167" y="12514"/>
                </a:cubicBezTo>
                <a:lnTo>
                  <a:pt x="19167" y="12734"/>
                </a:lnTo>
                <a:cubicBezTo>
                  <a:pt x="19167" y="12791"/>
                  <a:pt x="19191" y="12838"/>
                  <a:pt x="19220" y="12838"/>
                </a:cubicBezTo>
                <a:cubicBezTo>
                  <a:pt x="19249" y="12838"/>
                  <a:pt x="19273" y="12791"/>
                  <a:pt x="19273" y="12734"/>
                </a:cubicBezTo>
                <a:lnTo>
                  <a:pt x="19273" y="12514"/>
                </a:lnTo>
                <a:cubicBezTo>
                  <a:pt x="19273" y="12456"/>
                  <a:pt x="19249" y="12411"/>
                  <a:pt x="19220" y="12411"/>
                </a:cubicBezTo>
                <a:close/>
                <a:moveTo>
                  <a:pt x="20069" y="12411"/>
                </a:moveTo>
                <a:cubicBezTo>
                  <a:pt x="20040" y="12411"/>
                  <a:pt x="20016" y="12456"/>
                  <a:pt x="20016" y="12514"/>
                </a:cubicBezTo>
                <a:lnTo>
                  <a:pt x="20016" y="12734"/>
                </a:lnTo>
                <a:cubicBezTo>
                  <a:pt x="20016" y="12791"/>
                  <a:pt x="20040" y="12838"/>
                  <a:pt x="20069" y="12838"/>
                </a:cubicBezTo>
                <a:cubicBezTo>
                  <a:pt x="20099" y="12838"/>
                  <a:pt x="20122" y="12791"/>
                  <a:pt x="20122" y="12734"/>
                </a:cubicBezTo>
                <a:lnTo>
                  <a:pt x="20122" y="12514"/>
                </a:lnTo>
                <a:cubicBezTo>
                  <a:pt x="20122" y="12456"/>
                  <a:pt x="20099" y="12411"/>
                  <a:pt x="20069" y="12411"/>
                </a:cubicBezTo>
                <a:close/>
                <a:moveTo>
                  <a:pt x="20384" y="12411"/>
                </a:moveTo>
                <a:cubicBezTo>
                  <a:pt x="20355" y="12411"/>
                  <a:pt x="20331" y="12456"/>
                  <a:pt x="20331" y="12514"/>
                </a:cubicBezTo>
                <a:lnTo>
                  <a:pt x="20331" y="12734"/>
                </a:lnTo>
                <a:cubicBezTo>
                  <a:pt x="20331" y="12791"/>
                  <a:pt x="20355" y="12838"/>
                  <a:pt x="20384" y="12838"/>
                </a:cubicBezTo>
                <a:cubicBezTo>
                  <a:pt x="20413" y="12838"/>
                  <a:pt x="20436" y="12791"/>
                  <a:pt x="20436" y="12734"/>
                </a:cubicBezTo>
                <a:lnTo>
                  <a:pt x="20436" y="12514"/>
                </a:lnTo>
                <a:cubicBezTo>
                  <a:pt x="20436" y="12456"/>
                  <a:pt x="20413" y="12411"/>
                  <a:pt x="20384" y="12411"/>
                </a:cubicBezTo>
                <a:close/>
                <a:moveTo>
                  <a:pt x="21234" y="12411"/>
                </a:moveTo>
                <a:cubicBezTo>
                  <a:pt x="21204" y="12411"/>
                  <a:pt x="21181" y="12456"/>
                  <a:pt x="21181" y="12514"/>
                </a:cubicBezTo>
                <a:lnTo>
                  <a:pt x="21181" y="12734"/>
                </a:lnTo>
                <a:cubicBezTo>
                  <a:pt x="21181" y="12791"/>
                  <a:pt x="21204" y="12838"/>
                  <a:pt x="21234" y="12838"/>
                </a:cubicBezTo>
                <a:cubicBezTo>
                  <a:pt x="21263" y="12838"/>
                  <a:pt x="21285" y="12791"/>
                  <a:pt x="21285" y="12734"/>
                </a:cubicBezTo>
                <a:lnTo>
                  <a:pt x="21285" y="12514"/>
                </a:lnTo>
                <a:cubicBezTo>
                  <a:pt x="21285" y="12456"/>
                  <a:pt x="21263" y="12411"/>
                  <a:pt x="21234" y="12411"/>
                </a:cubicBezTo>
                <a:close/>
                <a:moveTo>
                  <a:pt x="21547" y="12411"/>
                </a:moveTo>
                <a:cubicBezTo>
                  <a:pt x="21518" y="12411"/>
                  <a:pt x="21495" y="12456"/>
                  <a:pt x="21495" y="12514"/>
                </a:cubicBezTo>
                <a:lnTo>
                  <a:pt x="21495" y="12734"/>
                </a:lnTo>
                <a:cubicBezTo>
                  <a:pt x="21495" y="12791"/>
                  <a:pt x="21518" y="12838"/>
                  <a:pt x="21547" y="12838"/>
                </a:cubicBezTo>
                <a:cubicBezTo>
                  <a:pt x="21576" y="12838"/>
                  <a:pt x="21600" y="12791"/>
                  <a:pt x="21600" y="12734"/>
                </a:cubicBezTo>
                <a:lnTo>
                  <a:pt x="21600" y="12514"/>
                </a:lnTo>
                <a:cubicBezTo>
                  <a:pt x="21600" y="12456"/>
                  <a:pt x="21576" y="12411"/>
                  <a:pt x="21547" y="12411"/>
                </a:cubicBezTo>
                <a:close/>
                <a:moveTo>
                  <a:pt x="53" y="13141"/>
                </a:moveTo>
                <a:cubicBezTo>
                  <a:pt x="24" y="13141"/>
                  <a:pt x="0" y="13186"/>
                  <a:pt x="0" y="13244"/>
                </a:cubicBezTo>
                <a:lnTo>
                  <a:pt x="0" y="13464"/>
                </a:lnTo>
                <a:cubicBezTo>
                  <a:pt x="0" y="13521"/>
                  <a:pt x="24" y="13568"/>
                  <a:pt x="53" y="13568"/>
                </a:cubicBezTo>
                <a:cubicBezTo>
                  <a:pt x="82" y="13568"/>
                  <a:pt x="106" y="13521"/>
                  <a:pt x="106" y="13464"/>
                </a:cubicBezTo>
                <a:lnTo>
                  <a:pt x="106" y="13244"/>
                </a:lnTo>
                <a:cubicBezTo>
                  <a:pt x="106" y="13186"/>
                  <a:pt x="82" y="13141"/>
                  <a:pt x="53" y="13141"/>
                </a:cubicBezTo>
                <a:close/>
                <a:moveTo>
                  <a:pt x="367" y="13141"/>
                </a:moveTo>
                <a:cubicBezTo>
                  <a:pt x="338" y="13141"/>
                  <a:pt x="315" y="13186"/>
                  <a:pt x="315" y="13244"/>
                </a:cubicBezTo>
                <a:lnTo>
                  <a:pt x="315" y="13464"/>
                </a:lnTo>
                <a:cubicBezTo>
                  <a:pt x="315" y="13521"/>
                  <a:pt x="338" y="13568"/>
                  <a:pt x="367" y="13568"/>
                </a:cubicBezTo>
                <a:cubicBezTo>
                  <a:pt x="397" y="13568"/>
                  <a:pt x="420" y="13521"/>
                  <a:pt x="420" y="13464"/>
                </a:cubicBezTo>
                <a:lnTo>
                  <a:pt x="420" y="13244"/>
                </a:lnTo>
                <a:cubicBezTo>
                  <a:pt x="420" y="13186"/>
                  <a:pt x="397" y="13141"/>
                  <a:pt x="367" y="13141"/>
                </a:cubicBezTo>
                <a:close/>
                <a:moveTo>
                  <a:pt x="1217" y="13141"/>
                </a:moveTo>
                <a:cubicBezTo>
                  <a:pt x="1188" y="13141"/>
                  <a:pt x="1164" y="13186"/>
                  <a:pt x="1164" y="13244"/>
                </a:cubicBezTo>
                <a:lnTo>
                  <a:pt x="1164" y="13464"/>
                </a:lnTo>
                <a:cubicBezTo>
                  <a:pt x="1164" y="13521"/>
                  <a:pt x="1188" y="13568"/>
                  <a:pt x="1217" y="13568"/>
                </a:cubicBezTo>
                <a:cubicBezTo>
                  <a:pt x="1246" y="13568"/>
                  <a:pt x="1270" y="13521"/>
                  <a:pt x="1270" y="13464"/>
                </a:cubicBezTo>
                <a:lnTo>
                  <a:pt x="1270" y="13244"/>
                </a:lnTo>
                <a:cubicBezTo>
                  <a:pt x="1270" y="13186"/>
                  <a:pt x="1246" y="13141"/>
                  <a:pt x="1217" y="13141"/>
                </a:cubicBezTo>
                <a:close/>
                <a:moveTo>
                  <a:pt x="1532" y="13141"/>
                </a:moveTo>
                <a:cubicBezTo>
                  <a:pt x="1503" y="13141"/>
                  <a:pt x="1479" y="13186"/>
                  <a:pt x="1479" y="13244"/>
                </a:cubicBezTo>
                <a:lnTo>
                  <a:pt x="1479" y="13464"/>
                </a:lnTo>
                <a:cubicBezTo>
                  <a:pt x="1479" y="13521"/>
                  <a:pt x="1503" y="13568"/>
                  <a:pt x="1532" y="13568"/>
                </a:cubicBezTo>
                <a:cubicBezTo>
                  <a:pt x="1561" y="13568"/>
                  <a:pt x="1584" y="13521"/>
                  <a:pt x="1584" y="13464"/>
                </a:cubicBezTo>
                <a:lnTo>
                  <a:pt x="1584" y="13244"/>
                </a:lnTo>
                <a:cubicBezTo>
                  <a:pt x="1584" y="13186"/>
                  <a:pt x="1561" y="13141"/>
                  <a:pt x="1532" y="13141"/>
                </a:cubicBezTo>
                <a:close/>
                <a:moveTo>
                  <a:pt x="2380" y="13141"/>
                </a:moveTo>
                <a:cubicBezTo>
                  <a:pt x="2351" y="13141"/>
                  <a:pt x="2329" y="13186"/>
                  <a:pt x="2329" y="13244"/>
                </a:cubicBezTo>
                <a:lnTo>
                  <a:pt x="2329" y="13464"/>
                </a:lnTo>
                <a:cubicBezTo>
                  <a:pt x="2329" y="13521"/>
                  <a:pt x="2351" y="13568"/>
                  <a:pt x="2380" y="13568"/>
                </a:cubicBezTo>
                <a:cubicBezTo>
                  <a:pt x="2409" y="13568"/>
                  <a:pt x="2433" y="13521"/>
                  <a:pt x="2433" y="13464"/>
                </a:cubicBezTo>
                <a:lnTo>
                  <a:pt x="2433" y="13244"/>
                </a:lnTo>
                <a:cubicBezTo>
                  <a:pt x="2433" y="13186"/>
                  <a:pt x="2409" y="13141"/>
                  <a:pt x="2380" y="13141"/>
                </a:cubicBezTo>
                <a:close/>
                <a:moveTo>
                  <a:pt x="2695" y="13141"/>
                </a:moveTo>
                <a:cubicBezTo>
                  <a:pt x="2666" y="13141"/>
                  <a:pt x="2643" y="13186"/>
                  <a:pt x="2643" y="13244"/>
                </a:cubicBezTo>
                <a:lnTo>
                  <a:pt x="2643" y="13464"/>
                </a:lnTo>
                <a:cubicBezTo>
                  <a:pt x="2643" y="13521"/>
                  <a:pt x="2666" y="13568"/>
                  <a:pt x="2695" y="13568"/>
                </a:cubicBezTo>
                <a:cubicBezTo>
                  <a:pt x="2724" y="13568"/>
                  <a:pt x="2748" y="13521"/>
                  <a:pt x="2748" y="13464"/>
                </a:cubicBezTo>
                <a:lnTo>
                  <a:pt x="2748" y="13244"/>
                </a:lnTo>
                <a:cubicBezTo>
                  <a:pt x="2748" y="13186"/>
                  <a:pt x="2724" y="13141"/>
                  <a:pt x="2695" y="13141"/>
                </a:cubicBezTo>
                <a:close/>
                <a:moveTo>
                  <a:pt x="3545" y="13141"/>
                </a:moveTo>
                <a:cubicBezTo>
                  <a:pt x="3516" y="13141"/>
                  <a:pt x="3492" y="13186"/>
                  <a:pt x="3492" y="13244"/>
                </a:cubicBezTo>
                <a:lnTo>
                  <a:pt x="3492" y="13464"/>
                </a:lnTo>
                <a:cubicBezTo>
                  <a:pt x="3492" y="13521"/>
                  <a:pt x="3516" y="13568"/>
                  <a:pt x="3545" y="13568"/>
                </a:cubicBezTo>
                <a:cubicBezTo>
                  <a:pt x="3574" y="13568"/>
                  <a:pt x="3598" y="13521"/>
                  <a:pt x="3598" y="13464"/>
                </a:cubicBezTo>
                <a:lnTo>
                  <a:pt x="3598" y="13244"/>
                </a:lnTo>
                <a:cubicBezTo>
                  <a:pt x="3598" y="13186"/>
                  <a:pt x="3574" y="13141"/>
                  <a:pt x="3545" y="13141"/>
                </a:cubicBezTo>
                <a:close/>
                <a:moveTo>
                  <a:pt x="3859" y="13141"/>
                </a:moveTo>
                <a:cubicBezTo>
                  <a:pt x="3830" y="13141"/>
                  <a:pt x="3806" y="13186"/>
                  <a:pt x="3806" y="13244"/>
                </a:cubicBezTo>
                <a:lnTo>
                  <a:pt x="3806" y="13464"/>
                </a:lnTo>
                <a:cubicBezTo>
                  <a:pt x="3806" y="13521"/>
                  <a:pt x="3830" y="13568"/>
                  <a:pt x="3859" y="13568"/>
                </a:cubicBezTo>
                <a:cubicBezTo>
                  <a:pt x="3888" y="13568"/>
                  <a:pt x="3912" y="13521"/>
                  <a:pt x="3912" y="13464"/>
                </a:cubicBezTo>
                <a:lnTo>
                  <a:pt x="3912" y="13244"/>
                </a:lnTo>
                <a:cubicBezTo>
                  <a:pt x="3912" y="13186"/>
                  <a:pt x="3888" y="13141"/>
                  <a:pt x="3859" y="13141"/>
                </a:cubicBezTo>
                <a:close/>
                <a:moveTo>
                  <a:pt x="4709" y="13141"/>
                </a:moveTo>
                <a:cubicBezTo>
                  <a:pt x="4680" y="13141"/>
                  <a:pt x="4656" y="13186"/>
                  <a:pt x="4656" y="13244"/>
                </a:cubicBezTo>
                <a:lnTo>
                  <a:pt x="4656" y="13464"/>
                </a:lnTo>
                <a:cubicBezTo>
                  <a:pt x="4656" y="13521"/>
                  <a:pt x="4680" y="13568"/>
                  <a:pt x="4709" y="13568"/>
                </a:cubicBezTo>
                <a:cubicBezTo>
                  <a:pt x="4738" y="13568"/>
                  <a:pt x="4762" y="13521"/>
                  <a:pt x="4762" y="13464"/>
                </a:cubicBezTo>
                <a:lnTo>
                  <a:pt x="4762" y="13244"/>
                </a:lnTo>
                <a:cubicBezTo>
                  <a:pt x="4762" y="13186"/>
                  <a:pt x="4738" y="13141"/>
                  <a:pt x="4709" y="13141"/>
                </a:cubicBezTo>
                <a:close/>
                <a:moveTo>
                  <a:pt x="5023" y="13141"/>
                </a:moveTo>
                <a:cubicBezTo>
                  <a:pt x="4994" y="13141"/>
                  <a:pt x="4970" y="13186"/>
                  <a:pt x="4970" y="13244"/>
                </a:cubicBezTo>
                <a:lnTo>
                  <a:pt x="4970" y="13464"/>
                </a:lnTo>
                <a:cubicBezTo>
                  <a:pt x="4970" y="13521"/>
                  <a:pt x="4994" y="13568"/>
                  <a:pt x="5023" y="13568"/>
                </a:cubicBezTo>
                <a:cubicBezTo>
                  <a:pt x="5053" y="13568"/>
                  <a:pt x="5076" y="13521"/>
                  <a:pt x="5076" y="13464"/>
                </a:cubicBezTo>
                <a:lnTo>
                  <a:pt x="5076" y="13244"/>
                </a:lnTo>
                <a:cubicBezTo>
                  <a:pt x="5076" y="13186"/>
                  <a:pt x="5053" y="13141"/>
                  <a:pt x="5023" y="13141"/>
                </a:cubicBezTo>
                <a:close/>
                <a:moveTo>
                  <a:pt x="5873" y="13141"/>
                </a:moveTo>
                <a:cubicBezTo>
                  <a:pt x="5844" y="13141"/>
                  <a:pt x="5820" y="13186"/>
                  <a:pt x="5820" y="13244"/>
                </a:cubicBezTo>
                <a:lnTo>
                  <a:pt x="5820" y="13464"/>
                </a:lnTo>
                <a:cubicBezTo>
                  <a:pt x="5820" y="13521"/>
                  <a:pt x="5844" y="13568"/>
                  <a:pt x="5873" y="13568"/>
                </a:cubicBezTo>
                <a:cubicBezTo>
                  <a:pt x="5902" y="13568"/>
                  <a:pt x="5926" y="13521"/>
                  <a:pt x="5926" y="13464"/>
                </a:cubicBezTo>
                <a:lnTo>
                  <a:pt x="5926" y="13244"/>
                </a:lnTo>
                <a:cubicBezTo>
                  <a:pt x="5926" y="13186"/>
                  <a:pt x="5902" y="13141"/>
                  <a:pt x="5873" y="13141"/>
                </a:cubicBezTo>
                <a:close/>
                <a:moveTo>
                  <a:pt x="6188" y="13141"/>
                </a:moveTo>
                <a:cubicBezTo>
                  <a:pt x="6159" y="13141"/>
                  <a:pt x="6135" y="13186"/>
                  <a:pt x="6135" y="13244"/>
                </a:cubicBezTo>
                <a:lnTo>
                  <a:pt x="6135" y="13464"/>
                </a:lnTo>
                <a:cubicBezTo>
                  <a:pt x="6135" y="13521"/>
                  <a:pt x="6159" y="13568"/>
                  <a:pt x="6188" y="13568"/>
                </a:cubicBezTo>
                <a:cubicBezTo>
                  <a:pt x="6217" y="13568"/>
                  <a:pt x="6240" y="13521"/>
                  <a:pt x="6240" y="13464"/>
                </a:cubicBezTo>
                <a:lnTo>
                  <a:pt x="6240" y="13244"/>
                </a:lnTo>
                <a:cubicBezTo>
                  <a:pt x="6240" y="13186"/>
                  <a:pt x="6217" y="13141"/>
                  <a:pt x="6188" y="13141"/>
                </a:cubicBezTo>
                <a:close/>
                <a:moveTo>
                  <a:pt x="7036" y="13141"/>
                </a:moveTo>
                <a:cubicBezTo>
                  <a:pt x="7007" y="13141"/>
                  <a:pt x="6984" y="13186"/>
                  <a:pt x="6984" y="13244"/>
                </a:cubicBezTo>
                <a:lnTo>
                  <a:pt x="6984" y="13464"/>
                </a:lnTo>
                <a:cubicBezTo>
                  <a:pt x="6984" y="13521"/>
                  <a:pt x="7007" y="13568"/>
                  <a:pt x="7036" y="13568"/>
                </a:cubicBezTo>
                <a:cubicBezTo>
                  <a:pt x="7065" y="13568"/>
                  <a:pt x="7089" y="13521"/>
                  <a:pt x="7089" y="13464"/>
                </a:cubicBezTo>
                <a:lnTo>
                  <a:pt x="7089" y="13244"/>
                </a:lnTo>
                <a:cubicBezTo>
                  <a:pt x="7089" y="13186"/>
                  <a:pt x="7065" y="13141"/>
                  <a:pt x="7036" y="13141"/>
                </a:cubicBezTo>
                <a:close/>
                <a:moveTo>
                  <a:pt x="7351" y="13141"/>
                </a:moveTo>
                <a:cubicBezTo>
                  <a:pt x="7322" y="13141"/>
                  <a:pt x="7299" y="13186"/>
                  <a:pt x="7299" y="13244"/>
                </a:cubicBezTo>
                <a:lnTo>
                  <a:pt x="7299" y="13464"/>
                </a:lnTo>
                <a:cubicBezTo>
                  <a:pt x="7299" y="13521"/>
                  <a:pt x="7322" y="13568"/>
                  <a:pt x="7351" y="13568"/>
                </a:cubicBezTo>
                <a:cubicBezTo>
                  <a:pt x="7380" y="13568"/>
                  <a:pt x="7404" y="13521"/>
                  <a:pt x="7404" y="13464"/>
                </a:cubicBezTo>
                <a:lnTo>
                  <a:pt x="7404" y="13244"/>
                </a:lnTo>
                <a:cubicBezTo>
                  <a:pt x="7404" y="13186"/>
                  <a:pt x="7380" y="13141"/>
                  <a:pt x="7351" y="13141"/>
                </a:cubicBezTo>
                <a:close/>
                <a:moveTo>
                  <a:pt x="8201" y="13141"/>
                </a:moveTo>
                <a:cubicBezTo>
                  <a:pt x="8171" y="13141"/>
                  <a:pt x="8148" y="13186"/>
                  <a:pt x="8148" y="13244"/>
                </a:cubicBezTo>
                <a:lnTo>
                  <a:pt x="8148" y="13464"/>
                </a:lnTo>
                <a:cubicBezTo>
                  <a:pt x="8148" y="13521"/>
                  <a:pt x="8171" y="13568"/>
                  <a:pt x="8201" y="13568"/>
                </a:cubicBezTo>
                <a:cubicBezTo>
                  <a:pt x="8230" y="13568"/>
                  <a:pt x="8254" y="13521"/>
                  <a:pt x="8254" y="13464"/>
                </a:cubicBezTo>
                <a:lnTo>
                  <a:pt x="8254" y="13244"/>
                </a:lnTo>
                <a:cubicBezTo>
                  <a:pt x="8254" y="13186"/>
                  <a:pt x="8230" y="13141"/>
                  <a:pt x="8201" y="13141"/>
                </a:cubicBezTo>
                <a:close/>
                <a:moveTo>
                  <a:pt x="8515" y="13141"/>
                </a:moveTo>
                <a:cubicBezTo>
                  <a:pt x="8486" y="13141"/>
                  <a:pt x="8462" y="13186"/>
                  <a:pt x="8462" y="13244"/>
                </a:cubicBezTo>
                <a:lnTo>
                  <a:pt x="8462" y="13464"/>
                </a:lnTo>
                <a:cubicBezTo>
                  <a:pt x="8462" y="13521"/>
                  <a:pt x="8486" y="13568"/>
                  <a:pt x="8515" y="13568"/>
                </a:cubicBezTo>
                <a:cubicBezTo>
                  <a:pt x="8544" y="13568"/>
                  <a:pt x="8568" y="13521"/>
                  <a:pt x="8568" y="13464"/>
                </a:cubicBezTo>
                <a:lnTo>
                  <a:pt x="8568" y="13244"/>
                </a:lnTo>
                <a:cubicBezTo>
                  <a:pt x="8568" y="13186"/>
                  <a:pt x="8544" y="13141"/>
                  <a:pt x="8515" y="13141"/>
                </a:cubicBezTo>
                <a:close/>
                <a:moveTo>
                  <a:pt x="9365" y="13141"/>
                </a:moveTo>
                <a:cubicBezTo>
                  <a:pt x="9336" y="13141"/>
                  <a:pt x="9312" y="13186"/>
                  <a:pt x="9312" y="13244"/>
                </a:cubicBezTo>
                <a:lnTo>
                  <a:pt x="9312" y="13464"/>
                </a:lnTo>
                <a:cubicBezTo>
                  <a:pt x="9312" y="13521"/>
                  <a:pt x="9336" y="13568"/>
                  <a:pt x="9365" y="13568"/>
                </a:cubicBezTo>
                <a:cubicBezTo>
                  <a:pt x="9394" y="13568"/>
                  <a:pt x="9418" y="13521"/>
                  <a:pt x="9418" y="13464"/>
                </a:cubicBezTo>
                <a:lnTo>
                  <a:pt x="9418" y="13244"/>
                </a:lnTo>
                <a:cubicBezTo>
                  <a:pt x="9418" y="13186"/>
                  <a:pt x="9394" y="13141"/>
                  <a:pt x="9365" y="13141"/>
                </a:cubicBezTo>
                <a:close/>
                <a:moveTo>
                  <a:pt x="9679" y="13141"/>
                </a:moveTo>
                <a:cubicBezTo>
                  <a:pt x="9650" y="13141"/>
                  <a:pt x="9626" y="13186"/>
                  <a:pt x="9626" y="13244"/>
                </a:cubicBezTo>
                <a:lnTo>
                  <a:pt x="9626" y="13464"/>
                </a:lnTo>
                <a:cubicBezTo>
                  <a:pt x="9626" y="13521"/>
                  <a:pt x="9650" y="13568"/>
                  <a:pt x="9679" y="13568"/>
                </a:cubicBezTo>
                <a:cubicBezTo>
                  <a:pt x="9708" y="13568"/>
                  <a:pt x="9732" y="13521"/>
                  <a:pt x="9732" y="13464"/>
                </a:cubicBezTo>
                <a:lnTo>
                  <a:pt x="9732" y="13244"/>
                </a:lnTo>
                <a:cubicBezTo>
                  <a:pt x="9732" y="13186"/>
                  <a:pt x="9708" y="13141"/>
                  <a:pt x="9679" y="13141"/>
                </a:cubicBezTo>
                <a:close/>
                <a:moveTo>
                  <a:pt x="10529" y="13141"/>
                </a:moveTo>
                <a:cubicBezTo>
                  <a:pt x="10500" y="13141"/>
                  <a:pt x="10476" y="13186"/>
                  <a:pt x="10476" y="13244"/>
                </a:cubicBezTo>
                <a:lnTo>
                  <a:pt x="10476" y="13464"/>
                </a:lnTo>
                <a:cubicBezTo>
                  <a:pt x="10476" y="13521"/>
                  <a:pt x="10500" y="13568"/>
                  <a:pt x="10529" y="13568"/>
                </a:cubicBezTo>
                <a:cubicBezTo>
                  <a:pt x="10558" y="13568"/>
                  <a:pt x="10582" y="13521"/>
                  <a:pt x="10582" y="13464"/>
                </a:cubicBezTo>
                <a:lnTo>
                  <a:pt x="10582" y="13244"/>
                </a:lnTo>
                <a:cubicBezTo>
                  <a:pt x="10582" y="13186"/>
                  <a:pt x="10558" y="13141"/>
                  <a:pt x="10529" y="13141"/>
                </a:cubicBezTo>
                <a:close/>
                <a:moveTo>
                  <a:pt x="10844" y="13141"/>
                </a:moveTo>
                <a:cubicBezTo>
                  <a:pt x="10814" y="13141"/>
                  <a:pt x="10791" y="13186"/>
                  <a:pt x="10791" y="13244"/>
                </a:cubicBezTo>
                <a:lnTo>
                  <a:pt x="10791" y="13464"/>
                </a:lnTo>
                <a:cubicBezTo>
                  <a:pt x="10791" y="13521"/>
                  <a:pt x="10814" y="13568"/>
                  <a:pt x="10844" y="13568"/>
                </a:cubicBezTo>
                <a:cubicBezTo>
                  <a:pt x="10873" y="13568"/>
                  <a:pt x="10895" y="13521"/>
                  <a:pt x="10895" y="13464"/>
                </a:cubicBezTo>
                <a:lnTo>
                  <a:pt x="10895" y="13244"/>
                </a:lnTo>
                <a:cubicBezTo>
                  <a:pt x="10895" y="13186"/>
                  <a:pt x="10873" y="13141"/>
                  <a:pt x="10844" y="13141"/>
                </a:cubicBezTo>
                <a:close/>
                <a:moveTo>
                  <a:pt x="11692" y="13141"/>
                </a:moveTo>
                <a:cubicBezTo>
                  <a:pt x="11663" y="13141"/>
                  <a:pt x="11640" y="13186"/>
                  <a:pt x="11640" y="13244"/>
                </a:cubicBezTo>
                <a:lnTo>
                  <a:pt x="11640" y="13464"/>
                </a:lnTo>
                <a:cubicBezTo>
                  <a:pt x="11640" y="13521"/>
                  <a:pt x="11663" y="13568"/>
                  <a:pt x="11692" y="13568"/>
                </a:cubicBezTo>
                <a:cubicBezTo>
                  <a:pt x="11721" y="13568"/>
                  <a:pt x="11745" y="13521"/>
                  <a:pt x="11745" y="13464"/>
                </a:cubicBezTo>
                <a:lnTo>
                  <a:pt x="11745" y="13244"/>
                </a:lnTo>
                <a:cubicBezTo>
                  <a:pt x="11745" y="13186"/>
                  <a:pt x="11721" y="13141"/>
                  <a:pt x="11692" y="13141"/>
                </a:cubicBezTo>
                <a:close/>
                <a:moveTo>
                  <a:pt x="12007" y="13141"/>
                </a:moveTo>
                <a:cubicBezTo>
                  <a:pt x="11978" y="13141"/>
                  <a:pt x="11955" y="13186"/>
                  <a:pt x="11955" y="13244"/>
                </a:cubicBezTo>
                <a:lnTo>
                  <a:pt x="11955" y="13464"/>
                </a:lnTo>
                <a:cubicBezTo>
                  <a:pt x="11955" y="13521"/>
                  <a:pt x="11978" y="13568"/>
                  <a:pt x="12007" y="13568"/>
                </a:cubicBezTo>
                <a:cubicBezTo>
                  <a:pt x="12036" y="13568"/>
                  <a:pt x="12060" y="13521"/>
                  <a:pt x="12060" y="13464"/>
                </a:cubicBezTo>
                <a:lnTo>
                  <a:pt x="12060" y="13244"/>
                </a:lnTo>
                <a:cubicBezTo>
                  <a:pt x="12060" y="13186"/>
                  <a:pt x="12036" y="13141"/>
                  <a:pt x="12007" y="13141"/>
                </a:cubicBezTo>
                <a:close/>
                <a:moveTo>
                  <a:pt x="12856" y="13141"/>
                </a:moveTo>
                <a:cubicBezTo>
                  <a:pt x="12827" y="13141"/>
                  <a:pt x="12804" y="13186"/>
                  <a:pt x="12804" y="13244"/>
                </a:cubicBezTo>
                <a:lnTo>
                  <a:pt x="12804" y="13464"/>
                </a:lnTo>
                <a:cubicBezTo>
                  <a:pt x="12804" y="13521"/>
                  <a:pt x="12827" y="13568"/>
                  <a:pt x="12856" y="13568"/>
                </a:cubicBezTo>
                <a:cubicBezTo>
                  <a:pt x="12886" y="13568"/>
                  <a:pt x="12909" y="13521"/>
                  <a:pt x="12909" y="13464"/>
                </a:cubicBezTo>
                <a:lnTo>
                  <a:pt x="12909" y="13244"/>
                </a:lnTo>
                <a:cubicBezTo>
                  <a:pt x="12909" y="13186"/>
                  <a:pt x="12886" y="13141"/>
                  <a:pt x="12856" y="13141"/>
                </a:cubicBezTo>
                <a:close/>
                <a:moveTo>
                  <a:pt x="13171" y="13141"/>
                </a:moveTo>
                <a:cubicBezTo>
                  <a:pt x="13142" y="13141"/>
                  <a:pt x="13118" y="13186"/>
                  <a:pt x="13118" y="13244"/>
                </a:cubicBezTo>
                <a:lnTo>
                  <a:pt x="13118" y="13464"/>
                </a:lnTo>
                <a:cubicBezTo>
                  <a:pt x="13118" y="13521"/>
                  <a:pt x="13142" y="13568"/>
                  <a:pt x="13171" y="13568"/>
                </a:cubicBezTo>
                <a:cubicBezTo>
                  <a:pt x="13200" y="13568"/>
                  <a:pt x="13224" y="13521"/>
                  <a:pt x="13224" y="13464"/>
                </a:cubicBezTo>
                <a:lnTo>
                  <a:pt x="13224" y="13244"/>
                </a:lnTo>
                <a:cubicBezTo>
                  <a:pt x="13224" y="13186"/>
                  <a:pt x="13200" y="13141"/>
                  <a:pt x="13171" y="13141"/>
                </a:cubicBezTo>
                <a:close/>
                <a:moveTo>
                  <a:pt x="14021" y="13141"/>
                </a:moveTo>
                <a:cubicBezTo>
                  <a:pt x="13992" y="13141"/>
                  <a:pt x="13968" y="13186"/>
                  <a:pt x="13968" y="13244"/>
                </a:cubicBezTo>
                <a:lnTo>
                  <a:pt x="13968" y="13464"/>
                </a:lnTo>
                <a:cubicBezTo>
                  <a:pt x="13968" y="13521"/>
                  <a:pt x="13992" y="13568"/>
                  <a:pt x="14021" y="13568"/>
                </a:cubicBezTo>
                <a:cubicBezTo>
                  <a:pt x="14050" y="13568"/>
                  <a:pt x="14074" y="13521"/>
                  <a:pt x="14074" y="13464"/>
                </a:cubicBezTo>
                <a:lnTo>
                  <a:pt x="14074" y="13244"/>
                </a:lnTo>
                <a:cubicBezTo>
                  <a:pt x="14074" y="13186"/>
                  <a:pt x="14050" y="13141"/>
                  <a:pt x="14021" y="13141"/>
                </a:cubicBezTo>
                <a:close/>
                <a:moveTo>
                  <a:pt x="14335" y="13141"/>
                </a:moveTo>
                <a:cubicBezTo>
                  <a:pt x="14306" y="13141"/>
                  <a:pt x="14282" y="13186"/>
                  <a:pt x="14282" y="13244"/>
                </a:cubicBezTo>
                <a:lnTo>
                  <a:pt x="14282" y="13464"/>
                </a:lnTo>
                <a:cubicBezTo>
                  <a:pt x="14282" y="13521"/>
                  <a:pt x="14306" y="13568"/>
                  <a:pt x="14335" y="13568"/>
                </a:cubicBezTo>
                <a:cubicBezTo>
                  <a:pt x="14364" y="13568"/>
                  <a:pt x="14388" y="13521"/>
                  <a:pt x="14388" y="13464"/>
                </a:cubicBezTo>
                <a:lnTo>
                  <a:pt x="14388" y="13244"/>
                </a:lnTo>
                <a:cubicBezTo>
                  <a:pt x="14388" y="13186"/>
                  <a:pt x="14364" y="13141"/>
                  <a:pt x="14335" y="13141"/>
                </a:cubicBezTo>
                <a:close/>
                <a:moveTo>
                  <a:pt x="15185" y="13141"/>
                </a:moveTo>
                <a:cubicBezTo>
                  <a:pt x="15156" y="13141"/>
                  <a:pt x="15132" y="13186"/>
                  <a:pt x="15132" y="13244"/>
                </a:cubicBezTo>
                <a:lnTo>
                  <a:pt x="15132" y="13464"/>
                </a:lnTo>
                <a:cubicBezTo>
                  <a:pt x="15132" y="13521"/>
                  <a:pt x="15156" y="13568"/>
                  <a:pt x="15185" y="13568"/>
                </a:cubicBezTo>
                <a:cubicBezTo>
                  <a:pt x="15214" y="13568"/>
                  <a:pt x="15237" y="13521"/>
                  <a:pt x="15237" y="13464"/>
                </a:cubicBezTo>
                <a:lnTo>
                  <a:pt x="15237" y="13244"/>
                </a:lnTo>
                <a:cubicBezTo>
                  <a:pt x="15237" y="13186"/>
                  <a:pt x="15214" y="13141"/>
                  <a:pt x="15185" y="13141"/>
                </a:cubicBezTo>
                <a:close/>
                <a:moveTo>
                  <a:pt x="15500" y="13141"/>
                </a:moveTo>
                <a:cubicBezTo>
                  <a:pt x="15470" y="13141"/>
                  <a:pt x="15447" y="13186"/>
                  <a:pt x="15447" y="13244"/>
                </a:cubicBezTo>
                <a:lnTo>
                  <a:pt x="15447" y="13464"/>
                </a:lnTo>
                <a:cubicBezTo>
                  <a:pt x="15447" y="13521"/>
                  <a:pt x="15470" y="13568"/>
                  <a:pt x="15500" y="13568"/>
                </a:cubicBezTo>
                <a:cubicBezTo>
                  <a:pt x="15529" y="13568"/>
                  <a:pt x="15551" y="13521"/>
                  <a:pt x="15551" y="13464"/>
                </a:cubicBezTo>
                <a:lnTo>
                  <a:pt x="15551" y="13244"/>
                </a:lnTo>
                <a:cubicBezTo>
                  <a:pt x="15551" y="13186"/>
                  <a:pt x="15529" y="13141"/>
                  <a:pt x="15500" y="13141"/>
                </a:cubicBezTo>
                <a:close/>
                <a:moveTo>
                  <a:pt x="16349" y="13141"/>
                </a:moveTo>
                <a:cubicBezTo>
                  <a:pt x="16320" y="13141"/>
                  <a:pt x="16296" y="13186"/>
                  <a:pt x="16296" y="13244"/>
                </a:cubicBezTo>
                <a:lnTo>
                  <a:pt x="16296" y="13464"/>
                </a:lnTo>
                <a:cubicBezTo>
                  <a:pt x="16296" y="13521"/>
                  <a:pt x="16320" y="13568"/>
                  <a:pt x="16349" y="13568"/>
                </a:cubicBezTo>
                <a:cubicBezTo>
                  <a:pt x="16378" y="13568"/>
                  <a:pt x="16401" y="13521"/>
                  <a:pt x="16401" y="13464"/>
                </a:cubicBezTo>
                <a:lnTo>
                  <a:pt x="16401" y="13244"/>
                </a:lnTo>
                <a:cubicBezTo>
                  <a:pt x="16401" y="13186"/>
                  <a:pt x="16378" y="13141"/>
                  <a:pt x="16349" y="13141"/>
                </a:cubicBezTo>
                <a:close/>
                <a:moveTo>
                  <a:pt x="16663" y="13141"/>
                </a:moveTo>
                <a:cubicBezTo>
                  <a:pt x="16634" y="13141"/>
                  <a:pt x="16611" y="13186"/>
                  <a:pt x="16611" y="13244"/>
                </a:cubicBezTo>
                <a:lnTo>
                  <a:pt x="16611" y="13464"/>
                </a:lnTo>
                <a:cubicBezTo>
                  <a:pt x="16611" y="13521"/>
                  <a:pt x="16634" y="13568"/>
                  <a:pt x="16663" y="13568"/>
                </a:cubicBezTo>
                <a:cubicBezTo>
                  <a:pt x="16692" y="13568"/>
                  <a:pt x="16716" y="13521"/>
                  <a:pt x="16716" y="13464"/>
                </a:cubicBezTo>
                <a:lnTo>
                  <a:pt x="16716" y="13244"/>
                </a:lnTo>
                <a:cubicBezTo>
                  <a:pt x="16716" y="13186"/>
                  <a:pt x="16692" y="13141"/>
                  <a:pt x="16663" y="13141"/>
                </a:cubicBezTo>
                <a:close/>
                <a:moveTo>
                  <a:pt x="17512" y="13141"/>
                </a:moveTo>
                <a:cubicBezTo>
                  <a:pt x="17483" y="13141"/>
                  <a:pt x="17459" y="13186"/>
                  <a:pt x="17459" y="13244"/>
                </a:cubicBezTo>
                <a:lnTo>
                  <a:pt x="17459" y="13464"/>
                </a:lnTo>
                <a:cubicBezTo>
                  <a:pt x="17459" y="13521"/>
                  <a:pt x="17483" y="13568"/>
                  <a:pt x="17512" y="13568"/>
                </a:cubicBezTo>
                <a:cubicBezTo>
                  <a:pt x="17541" y="13568"/>
                  <a:pt x="17565" y="13521"/>
                  <a:pt x="17565" y="13464"/>
                </a:cubicBezTo>
                <a:lnTo>
                  <a:pt x="17565" y="13244"/>
                </a:lnTo>
                <a:cubicBezTo>
                  <a:pt x="17565" y="13186"/>
                  <a:pt x="17541" y="13141"/>
                  <a:pt x="17512" y="13141"/>
                </a:cubicBezTo>
                <a:close/>
                <a:moveTo>
                  <a:pt x="17827" y="13141"/>
                </a:moveTo>
                <a:cubicBezTo>
                  <a:pt x="17798" y="13141"/>
                  <a:pt x="17774" y="13186"/>
                  <a:pt x="17774" y="13244"/>
                </a:cubicBezTo>
                <a:lnTo>
                  <a:pt x="17774" y="13464"/>
                </a:lnTo>
                <a:cubicBezTo>
                  <a:pt x="17774" y="13521"/>
                  <a:pt x="17798" y="13568"/>
                  <a:pt x="17827" y="13568"/>
                </a:cubicBezTo>
                <a:cubicBezTo>
                  <a:pt x="17856" y="13568"/>
                  <a:pt x="17880" y="13521"/>
                  <a:pt x="17880" y="13464"/>
                </a:cubicBezTo>
                <a:lnTo>
                  <a:pt x="17880" y="13244"/>
                </a:lnTo>
                <a:cubicBezTo>
                  <a:pt x="17880" y="13186"/>
                  <a:pt x="17856" y="13141"/>
                  <a:pt x="17827" y="13141"/>
                </a:cubicBezTo>
                <a:close/>
                <a:moveTo>
                  <a:pt x="18677" y="13141"/>
                </a:moveTo>
                <a:cubicBezTo>
                  <a:pt x="18648" y="13141"/>
                  <a:pt x="18624" y="13186"/>
                  <a:pt x="18624" y="13244"/>
                </a:cubicBezTo>
                <a:lnTo>
                  <a:pt x="18624" y="13464"/>
                </a:lnTo>
                <a:cubicBezTo>
                  <a:pt x="18624" y="13521"/>
                  <a:pt x="18648" y="13568"/>
                  <a:pt x="18677" y="13568"/>
                </a:cubicBezTo>
                <a:cubicBezTo>
                  <a:pt x="18706" y="13568"/>
                  <a:pt x="18730" y="13521"/>
                  <a:pt x="18730" y="13464"/>
                </a:cubicBezTo>
                <a:lnTo>
                  <a:pt x="18730" y="13244"/>
                </a:lnTo>
                <a:cubicBezTo>
                  <a:pt x="18730" y="13186"/>
                  <a:pt x="18706" y="13141"/>
                  <a:pt x="18677" y="13141"/>
                </a:cubicBezTo>
                <a:close/>
                <a:moveTo>
                  <a:pt x="18991" y="13141"/>
                </a:moveTo>
                <a:cubicBezTo>
                  <a:pt x="18962" y="13141"/>
                  <a:pt x="18938" y="13186"/>
                  <a:pt x="18938" y="13244"/>
                </a:cubicBezTo>
                <a:lnTo>
                  <a:pt x="18938" y="13464"/>
                </a:lnTo>
                <a:cubicBezTo>
                  <a:pt x="18938" y="13521"/>
                  <a:pt x="18962" y="13568"/>
                  <a:pt x="18991" y="13568"/>
                </a:cubicBezTo>
                <a:cubicBezTo>
                  <a:pt x="19020" y="13568"/>
                  <a:pt x="19044" y="13521"/>
                  <a:pt x="19044" y="13464"/>
                </a:cubicBezTo>
                <a:lnTo>
                  <a:pt x="19044" y="13244"/>
                </a:lnTo>
                <a:cubicBezTo>
                  <a:pt x="19044" y="13186"/>
                  <a:pt x="19020" y="13141"/>
                  <a:pt x="18991" y="13141"/>
                </a:cubicBezTo>
                <a:close/>
                <a:moveTo>
                  <a:pt x="19841" y="13141"/>
                </a:moveTo>
                <a:cubicBezTo>
                  <a:pt x="19812" y="13141"/>
                  <a:pt x="19788" y="13186"/>
                  <a:pt x="19788" y="13244"/>
                </a:cubicBezTo>
                <a:lnTo>
                  <a:pt x="19788" y="13464"/>
                </a:lnTo>
                <a:cubicBezTo>
                  <a:pt x="19788" y="13521"/>
                  <a:pt x="19812" y="13568"/>
                  <a:pt x="19841" y="13568"/>
                </a:cubicBezTo>
                <a:cubicBezTo>
                  <a:pt x="19870" y="13568"/>
                  <a:pt x="19894" y="13521"/>
                  <a:pt x="19894" y="13464"/>
                </a:cubicBezTo>
                <a:lnTo>
                  <a:pt x="19894" y="13244"/>
                </a:lnTo>
                <a:cubicBezTo>
                  <a:pt x="19894" y="13186"/>
                  <a:pt x="19870" y="13141"/>
                  <a:pt x="19841" y="13141"/>
                </a:cubicBezTo>
                <a:close/>
                <a:moveTo>
                  <a:pt x="20155" y="13141"/>
                </a:moveTo>
                <a:cubicBezTo>
                  <a:pt x="20126" y="13141"/>
                  <a:pt x="20102" y="13186"/>
                  <a:pt x="20102" y="13244"/>
                </a:cubicBezTo>
                <a:lnTo>
                  <a:pt x="20102" y="13464"/>
                </a:lnTo>
                <a:cubicBezTo>
                  <a:pt x="20102" y="13521"/>
                  <a:pt x="20126" y="13568"/>
                  <a:pt x="20155" y="13568"/>
                </a:cubicBezTo>
                <a:cubicBezTo>
                  <a:pt x="20184" y="13568"/>
                  <a:pt x="20207" y="13521"/>
                  <a:pt x="20207" y="13464"/>
                </a:cubicBezTo>
                <a:lnTo>
                  <a:pt x="20207" y="13244"/>
                </a:lnTo>
                <a:cubicBezTo>
                  <a:pt x="20207" y="13186"/>
                  <a:pt x="20184" y="13141"/>
                  <a:pt x="20155" y="13141"/>
                </a:cubicBezTo>
                <a:close/>
                <a:moveTo>
                  <a:pt x="21004" y="13141"/>
                </a:moveTo>
                <a:cubicBezTo>
                  <a:pt x="20975" y="13141"/>
                  <a:pt x="20952" y="13186"/>
                  <a:pt x="20952" y="13244"/>
                </a:cubicBezTo>
                <a:lnTo>
                  <a:pt x="20952" y="13464"/>
                </a:lnTo>
                <a:cubicBezTo>
                  <a:pt x="20952" y="13521"/>
                  <a:pt x="20975" y="13568"/>
                  <a:pt x="21004" y="13568"/>
                </a:cubicBezTo>
                <a:cubicBezTo>
                  <a:pt x="21033" y="13568"/>
                  <a:pt x="21057" y="13521"/>
                  <a:pt x="21057" y="13464"/>
                </a:cubicBezTo>
                <a:lnTo>
                  <a:pt x="21057" y="13244"/>
                </a:lnTo>
                <a:cubicBezTo>
                  <a:pt x="21057" y="13186"/>
                  <a:pt x="21033" y="13141"/>
                  <a:pt x="21004" y="13141"/>
                </a:cubicBezTo>
                <a:close/>
                <a:moveTo>
                  <a:pt x="21319" y="13141"/>
                </a:moveTo>
                <a:cubicBezTo>
                  <a:pt x="21289" y="13141"/>
                  <a:pt x="21267" y="13186"/>
                  <a:pt x="21267" y="13244"/>
                </a:cubicBezTo>
                <a:lnTo>
                  <a:pt x="21267" y="13464"/>
                </a:lnTo>
                <a:cubicBezTo>
                  <a:pt x="21267" y="13521"/>
                  <a:pt x="21289" y="13568"/>
                  <a:pt x="21319" y="13568"/>
                </a:cubicBezTo>
                <a:cubicBezTo>
                  <a:pt x="21348" y="13568"/>
                  <a:pt x="21372" y="13521"/>
                  <a:pt x="21372" y="13464"/>
                </a:cubicBezTo>
                <a:lnTo>
                  <a:pt x="21372" y="13244"/>
                </a:lnTo>
                <a:cubicBezTo>
                  <a:pt x="21372" y="13186"/>
                  <a:pt x="21348" y="13141"/>
                  <a:pt x="21319" y="13141"/>
                </a:cubicBezTo>
                <a:close/>
                <a:moveTo>
                  <a:pt x="281" y="13871"/>
                </a:moveTo>
                <a:cubicBezTo>
                  <a:pt x="252" y="13871"/>
                  <a:pt x="228" y="13916"/>
                  <a:pt x="228" y="13974"/>
                </a:cubicBezTo>
                <a:lnTo>
                  <a:pt x="228" y="14194"/>
                </a:lnTo>
                <a:cubicBezTo>
                  <a:pt x="228" y="14251"/>
                  <a:pt x="252" y="14298"/>
                  <a:pt x="281" y="14298"/>
                </a:cubicBezTo>
                <a:cubicBezTo>
                  <a:pt x="311" y="14298"/>
                  <a:pt x="334" y="14251"/>
                  <a:pt x="334" y="14194"/>
                </a:cubicBezTo>
                <a:lnTo>
                  <a:pt x="334" y="13974"/>
                </a:lnTo>
                <a:cubicBezTo>
                  <a:pt x="334" y="13916"/>
                  <a:pt x="311" y="13871"/>
                  <a:pt x="281" y="13871"/>
                </a:cubicBezTo>
                <a:close/>
                <a:moveTo>
                  <a:pt x="596" y="13871"/>
                </a:moveTo>
                <a:cubicBezTo>
                  <a:pt x="567" y="13871"/>
                  <a:pt x="543" y="13916"/>
                  <a:pt x="543" y="13974"/>
                </a:cubicBezTo>
                <a:lnTo>
                  <a:pt x="543" y="14194"/>
                </a:lnTo>
                <a:cubicBezTo>
                  <a:pt x="543" y="14251"/>
                  <a:pt x="567" y="14298"/>
                  <a:pt x="596" y="14298"/>
                </a:cubicBezTo>
                <a:cubicBezTo>
                  <a:pt x="625" y="14298"/>
                  <a:pt x="649" y="14251"/>
                  <a:pt x="649" y="14194"/>
                </a:cubicBezTo>
                <a:lnTo>
                  <a:pt x="649" y="13974"/>
                </a:lnTo>
                <a:cubicBezTo>
                  <a:pt x="649" y="13916"/>
                  <a:pt x="625" y="13871"/>
                  <a:pt x="596" y="13871"/>
                </a:cubicBezTo>
                <a:close/>
                <a:moveTo>
                  <a:pt x="1446" y="13871"/>
                </a:moveTo>
                <a:cubicBezTo>
                  <a:pt x="1417" y="13871"/>
                  <a:pt x="1393" y="13916"/>
                  <a:pt x="1393" y="13974"/>
                </a:cubicBezTo>
                <a:lnTo>
                  <a:pt x="1393" y="14194"/>
                </a:lnTo>
                <a:cubicBezTo>
                  <a:pt x="1393" y="14251"/>
                  <a:pt x="1417" y="14298"/>
                  <a:pt x="1446" y="14298"/>
                </a:cubicBezTo>
                <a:cubicBezTo>
                  <a:pt x="1475" y="14298"/>
                  <a:pt x="1499" y="14251"/>
                  <a:pt x="1499" y="14194"/>
                </a:cubicBezTo>
                <a:lnTo>
                  <a:pt x="1499" y="13974"/>
                </a:lnTo>
                <a:cubicBezTo>
                  <a:pt x="1499" y="13916"/>
                  <a:pt x="1475" y="13871"/>
                  <a:pt x="1446" y="13871"/>
                </a:cubicBezTo>
                <a:close/>
                <a:moveTo>
                  <a:pt x="1760" y="13871"/>
                </a:moveTo>
                <a:cubicBezTo>
                  <a:pt x="1731" y="13871"/>
                  <a:pt x="1707" y="13916"/>
                  <a:pt x="1707" y="13974"/>
                </a:cubicBezTo>
                <a:lnTo>
                  <a:pt x="1707" y="14194"/>
                </a:lnTo>
                <a:cubicBezTo>
                  <a:pt x="1707" y="14251"/>
                  <a:pt x="1731" y="14298"/>
                  <a:pt x="1760" y="14298"/>
                </a:cubicBezTo>
                <a:cubicBezTo>
                  <a:pt x="1789" y="14298"/>
                  <a:pt x="1813" y="14251"/>
                  <a:pt x="1813" y="14194"/>
                </a:cubicBezTo>
                <a:lnTo>
                  <a:pt x="1813" y="13974"/>
                </a:lnTo>
                <a:cubicBezTo>
                  <a:pt x="1813" y="13916"/>
                  <a:pt x="1789" y="13871"/>
                  <a:pt x="1760" y="13871"/>
                </a:cubicBezTo>
                <a:close/>
                <a:moveTo>
                  <a:pt x="2610" y="13871"/>
                </a:moveTo>
                <a:cubicBezTo>
                  <a:pt x="2581" y="13871"/>
                  <a:pt x="2557" y="13916"/>
                  <a:pt x="2557" y="13974"/>
                </a:cubicBezTo>
                <a:lnTo>
                  <a:pt x="2557" y="14194"/>
                </a:lnTo>
                <a:cubicBezTo>
                  <a:pt x="2557" y="14251"/>
                  <a:pt x="2581" y="14298"/>
                  <a:pt x="2610" y="14298"/>
                </a:cubicBezTo>
                <a:cubicBezTo>
                  <a:pt x="2639" y="14298"/>
                  <a:pt x="2662" y="14251"/>
                  <a:pt x="2662" y="14194"/>
                </a:cubicBezTo>
                <a:lnTo>
                  <a:pt x="2662" y="13974"/>
                </a:lnTo>
                <a:cubicBezTo>
                  <a:pt x="2662" y="13916"/>
                  <a:pt x="2639" y="13871"/>
                  <a:pt x="2610" y="13871"/>
                </a:cubicBezTo>
                <a:close/>
                <a:moveTo>
                  <a:pt x="2924" y="13871"/>
                </a:moveTo>
                <a:cubicBezTo>
                  <a:pt x="2895" y="13871"/>
                  <a:pt x="2871" y="13916"/>
                  <a:pt x="2871" y="13974"/>
                </a:cubicBezTo>
                <a:lnTo>
                  <a:pt x="2871" y="14194"/>
                </a:lnTo>
                <a:cubicBezTo>
                  <a:pt x="2871" y="14251"/>
                  <a:pt x="2895" y="14298"/>
                  <a:pt x="2924" y="14298"/>
                </a:cubicBezTo>
                <a:cubicBezTo>
                  <a:pt x="2954" y="14298"/>
                  <a:pt x="2976" y="14251"/>
                  <a:pt x="2976" y="14194"/>
                </a:cubicBezTo>
                <a:lnTo>
                  <a:pt x="2976" y="13974"/>
                </a:lnTo>
                <a:cubicBezTo>
                  <a:pt x="2976" y="13916"/>
                  <a:pt x="2954" y="13871"/>
                  <a:pt x="2924" y="13871"/>
                </a:cubicBezTo>
                <a:close/>
                <a:moveTo>
                  <a:pt x="3773" y="13871"/>
                </a:moveTo>
                <a:cubicBezTo>
                  <a:pt x="3744" y="13871"/>
                  <a:pt x="3721" y="13916"/>
                  <a:pt x="3721" y="13974"/>
                </a:cubicBezTo>
                <a:lnTo>
                  <a:pt x="3721" y="14194"/>
                </a:lnTo>
                <a:cubicBezTo>
                  <a:pt x="3721" y="14251"/>
                  <a:pt x="3744" y="14298"/>
                  <a:pt x="3773" y="14298"/>
                </a:cubicBezTo>
                <a:cubicBezTo>
                  <a:pt x="3802" y="14298"/>
                  <a:pt x="3826" y="14251"/>
                  <a:pt x="3826" y="14194"/>
                </a:cubicBezTo>
                <a:lnTo>
                  <a:pt x="3826" y="13974"/>
                </a:lnTo>
                <a:cubicBezTo>
                  <a:pt x="3826" y="13916"/>
                  <a:pt x="3802" y="13871"/>
                  <a:pt x="3773" y="13871"/>
                </a:cubicBezTo>
                <a:close/>
                <a:moveTo>
                  <a:pt x="4088" y="13871"/>
                </a:moveTo>
                <a:cubicBezTo>
                  <a:pt x="4058" y="13871"/>
                  <a:pt x="4035" y="13916"/>
                  <a:pt x="4035" y="13974"/>
                </a:cubicBezTo>
                <a:lnTo>
                  <a:pt x="4035" y="14194"/>
                </a:lnTo>
                <a:cubicBezTo>
                  <a:pt x="4035" y="14251"/>
                  <a:pt x="4058" y="14298"/>
                  <a:pt x="4088" y="14298"/>
                </a:cubicBezTo>
                <a:cubicBezTo>
                  <a:pt x="4117" y="14298"/>
                  <a:pt x="4141" y="14251"/>
                  <a:pt x="4141" y="14194"/>
                </a:cubicBezTo>
                <a:lnTo>
                  <a:pt x="4141" y="13974"/>
                </a:lnTo>
                <a:cubicBezTo>
                  <a:pt x="4141" y="13916"/>
                  <a:pt x="4117" y="13871"/>
                  <a:pt x="4088" y="13871"/>
                </a:cubicBezTo>
                <a:close/>
                <a:moveTo>
                  <a:pt x="4937" y="13871"/>
                </a:moveTo>
                <a:cubicBezTo>
                  <a:pt x="4908" y="13871"/>
                  <a:pt x="4884" y="13916"/>
                  <a:pt x="4884" y="13974"/>
                </a:cubicBezTo>
                <a:lnTo>
                  <a:pt x="4884" y="14194"/>
                </a:lnTo>
                <a:cubicBezTo>
                  <a:pt x="4884" y="14251"/>
                  <a:pt x="4908" y="14298"/>
                  <a:pt x="4937" y="14298"/>
                </a:cubicBezTo>
                <a:cubicBezTo>
                  <a:pt x="4966" y="14298"/>
                  <a:pt x="4990" y="14251"/>
                  <a:pt x="4990" y="14194"/>
                </a:cubicBezTo>
                <a:lnTo>
                  <a:pt x="4990" y="13974"/>
                </a:lnTo>
                <a:cubicBezTo>
                  <a:pt x="4990" y="13916"/>
                  <a:pt x="4966" y="13871"/>
                  <a:pt x="4937" y="13871"/>
                </a:cubicBezTo>
                <a:close/>
                <a:moveTo>
                  <a:pt x="5252" y="13871"/>
                </a:moveTo>
                <a:cubicBezTo>
                  <a:pt x="5223" y="13871"/>
                  <a:pt x="5199" y="13916"/>
                  <a:pt x="5199" y="13974"/>
                </a:cubicBezTo>
                <a:lnTo>
                  <a:pt x="5199" y="14194"/>
                </a:lnTo>
                <a:cubicBezTo>
                  <a:pt x="5199" y="14251"/>
                  <a:pt x="5223" y="14298"/>
                  <a:pt x="5252" y="14298"/>
                </a:cubicBezTo>
                <a:cubicBezTo>
                  <a:pt x="5281" y="14298"/>
                  <a:pt x="5305" y="14251"/>
                  <a:pt x="5305" y="14194"/>
                </a:cubicBezTo>
                <a:lnTo>
                  <a:pt x="5305" y="13974"/>
                </a:lnTo>
                <a:cubicBezTo>
                  <a:pt x="5305" y="13916"/>
                  <a:pt x="5281" y="13871"/>
                  <a:pt x="5252" y="13871"/>
                </a:cubicBezTo>
                <a:close/>
                <a:moveTo>
                  <a:pt x="6102" y="13871"/>
                </a:moveTo>
                <a:cubicBezTo>
                  <a:pt x="6072" y="13871"/>
                  <a:pt x="6049" y="13916"/>
                  <a:pt x="6049" y="13974"/>
                </a:cubicBezTo>
                <a:lnTo>
                  <a:pt x="6049" y="14194"/>
                </a:lnTo>
                <a:cubicBezTo>
                  <a:pt x="6049" y="14251"/>
                  <a:pt x="6072" y="14298"/>
                  <a:pt x="6102" y="14298"/>
                </a:cubicBezTo>
                <a:cubicBezTo>
                  <a:pt x="6131" y="14298"/>
                  <a:pt x="6155" y="14251"/>
                  <a:pt x="6155" y="14194"/>
                </a:cubicBezTo>
                <a:lnTo>
                  <a:pt x="6155" y="13974"/>
                </a:lnTo>
                <a:cubicBezTo>
                  <a:pt x="6155" y="13916"/>
                  <a:pt x="6131" y="13871"/>
                  <a:pt x="6102" y="13871"/>
                </a:cubicBezTo>
                <a:close/>
                <a:moveTo>
                  <a:pt x="6416" y="13871"/>
                </a:moveTo>
                <a:cubicBezTo>
                  <a:pt x="6387" y="13871"/>
                  <a:pt x="6363" y="13916"/>
                  <a:pt x="6363" y="13974"/>
                </a:cubicBezTo>
                <a:lnTo>
                  <a:pt x="6363" y="14194"/>
                </a:lnTo>
                <a:cubicBezTo>
                  <a:pt x="6363" y="14251"/>
                  <a:pt x="6387" y="14298"/>
                  <a:pt x="6416" y="14298"/>
                </a:cubicBezTo>
                <a:cubicBezTo>
                  <a:pt x="6445" y="14298"/>
                  <a:pt x="6469" y="14251"/>
                  <a:pt x="6469" y="14194"/>
                </a:cubicBezTo>
                <a:lnTo>
                  <a:pt x="6469" y="13974"/>
                </a:lnTo>
                <a:cubicBezTo>
                  <a:pt x="6469" y="13916"/>
                  <a:pt x="6445" y="13871"/>
                  <a:pt x="6416" y="13871"/>
                </a:cubicBezTo>
                <a:close/>
                <a:moveTo>
                  <a:pt x="7266" y="13871"/>
                </a:moveTo>
                <a:cubicBezTo>
                  <a:pt x="7237" y="13871"/>
                  <a:pt x="7213" y="13916"/>
                  <a:pt x="7213" y="13974"/>
                </a:cubicBezTo>
                <a:lnTo>
                  <a:pt x="7213" y="14194"/>
                </a:lnTo>
                <a:cubicBezTo>
                  <a:pt x="7213" y="14251"/>
                  <a:pt x="7237" y="14298"/>
                  <a:pt x="7266" y="14298"/>
                </a:cubicBezTo>
                <a:cubicBezTo>
                  <a:pt x="7295" y="14298"/>
                  <a:pt x="7318" y="14251"/>
                  <a:pt x="7318" y="14194"/>
                </a:cubicBezTo>
                <a:lnTo>
                  <a:pt x="7318" y="13974"/>
                </a:lnTo>
                <a:cubicBezTo>
                  <a:pt x="7318" y="13916"/>
                  <a:pt x="7295" y="13871"/>
                  <a:pt x="7266" y="13871"/>
                </a:cubicBezTo>
                <a:close/>
                <a:moveTo>
                  <a:pt x="7580" y="13871"/>
                </a:moveTo>
                <a:cubicBezTo>
                  <a:pt x="7551" y="13871"/>
                  <a:pt x="7527" y="13916"/>
                  <a:pt x="7527" y="13974"/>
                </a:cubicBezTo>
                <a:lnTo>
                  <a:pt x="7527" y="14194"/>
                </a:lnTo>
                <a:cubicBezTo>
                  <a:pt x="7527" y="14251"/>
                  <a:pt x="7551" y="14298"/>
                  <a:pt x="7580" y="14298"/>
                </a:cubicBezTo>
                <a:cubicBezTo>
                  <a:pt x="7609" y="14298"/>
                  <a:pt x="7632" y="14251"/>
                  <a:pt x="7632" y="14194"/>
                </a:cubicBezTo>
                <a:lnTo>
                  <a:pt x="7632" y="13974"/>
                </a:lnTo>
                <a:cubicBezTo>
                  <a:pt x="7632" y="13916"/>
                  <a:pt x="7609" y="13871"/>
                  <a:pt x="7580" y="13871"/>
                </a:cubicBezTo>
                <a:close/>
                <a:moveTo>
                  <a:pt x="8429" y="13871"/>
                </a:moveTo>
                <a:cubicBezTo>
                  <a:pt x="8400" y="13871"/>
                  <a:pt x="8377" y="13916"/>
                  <a:pt x="8377" y="13974"/>
                </a:cubicBezTo>
                <a:lnTo>
                  <a:pt x="8377" y="14194"/>
                </a:lnTo>
                <a:cubicBezTo>
                  <a:pt x="8377" y="14251"/>
                  <a:pt x="8400" y="14298"/>
                  <a:pt x="8429" y="14298"/>
                </a:cubicBezTo>
                <a:cubicBezTo>
                  <a:pt x="8458" y="14298"/>
                  <a:pt x="8482" y="14251"/>
                  <a:pt x="8482" y="14194"/>
                </a:cubicBezTo>
                <a:lnTo>
                  <a:pt x="8482" y="13974"/>
                </a:lnTo>
                <a:cubicBezTo>
                  <a:pt x="8482" y="13916"/>
                  <a:pt x="8458" y="13871"/>
                  <a:pt x="8429" y="13871"/>
                </a:cubicBezTo>
                <a:close/>
                <a:moveTo>
                  <a:pt x="8744" y="13871"/>
                </a:moveTo>
                <a:cubicBezTo>
                  <a:pt x="8714" y="13871"/>
                  <a:pt x="8691" y="13916"/>
                  <a:pt x="8691" y="13974"/>
                </a:cubicBezTo>
                <a:lnTo>
                  <a:pt x="8691" y="14194"/>
                </a:lnTo>
                <a:cubicBezTo>
                  <a:pt x="8691" y="14251"/>
                  <a:pt x="8714" y="14298"/>
                  <a:pt x="8744" y="14298"/>
                </a:cubicBezTo>
                <a:cubicBezTo>
                  <a:pt x="8773" y="14298"/>
                  <a:pt x="8796" y="14251"/>
                  <a:pt x="8796" y="14194"/>
                </a:cubicBezTo>
                <a:lnTo>
                  <a:pt x="8796" y="13974"/>
                </a:lnTo>
                <a:cubicBezTo>
                  <a:pt x="8796" y="13916"/>
                  <a:pt x="8773" y="13871"/>
                  <a:pt x="8744" y="13871"/>
                </a:cubicBezTo>
                <a:close/>
                <a:moveTo>
                  <a:pt x="9593" y="13871"/>
                </a:moveTo>
                <a:cubicBezTo>
                  <a:pt x="9564" y="13871"/>
                  <a:pt x="9540" y="13916"/>
                  <a:pt x="9540" y="13974"/>
                </a:cubicBezTo>
                <a:lnTo>
                  <a:pt x="9540" y="14194"/>
                </a:lnTo>
                <a:cubicBezTo>
                  <a:pt x="9540" y="14251"/>
                  <a:pt x="9564" y="14298"/>
                  <a:pt x="9593" y="14298"/>
                </a:cubicBezTo>
                <a:cubicBezTo>
                  <a:pt x="9622" y="14298"/>
                  <a:pt x="9646" y="14251"/>
                  <a:pt x="9646" y="14194"/>
                </a:cubicBezTo>
                <a:lnTo>
                  <a:pt x="9646" y="13974"/>
                </a:lnTo>
                <a:cubicBezTo>
                  <a:pt x="9646" y="13916"/>
                  <a:pt x="9622" y="13871"/>
                  <a:pt x="9593" y="13871"/>
                </a:cubicBezTo>
                <a:close/>
                <a:moveTo>
                  <a:pt x="9908" y="13871"/>
                </a:moveTo>
                <a:cubicBezTo>
                  <a:pt x="9879" y="13871"/>
                  <a:pt x="9855" y="13916"/>
                  <a:pt x="9855" y="13974"/>
                </a:cubicBezTo>
                <a:lnTo>
                  <a:pt x="9855" y="14194"/>
                </a:lnTo>
                <a:cubicBezTo>
                  <a:pt x="9855" y="14251"/>
                  <a:pt x="9879" y="14298"/>
                  <a:pt x="9908" y="14298"/>
                </a:cubicBezTo>
                <a:cubicBezTo>
                  <a:pt x="9937" y="14298"/>
                  <a:pt x="9961" y="14251"/>
                  <a:pt x="9961" y="14194"/>
                </a:cubicBezTo>
                <a:lnTo>
                  <a:pt x="9961" y="13974"/>
                </a:lnTo>
                <a:cubicBezTo>
                  <a:pt x="9961" y="13916"/>
                  <a:pt x="9937" y="13871"/>
                  <a:pt x="9908" y="13871"/>
                </a:cubicBezTo>
                <a:close/>
                <a:moveTo>
                  <a:pt x="10758" y="13871"/>
                </a:moveTo>
                <a:cubicBezTo>
                  <a:pt x="10728" y="13871"/>
                  <a:pt x="10705" y="13916"/>
                  <a:pt x="10705" y="13974"/>
                </a:cubicBezTo>
                <a:lnTo>
                  <a:pt x="10705" y="14194"/>
                </a:lnTo>
                <a:cubicBezTo>
                  <a:pt x="10705" y="14251"/>
                  <a:pt x="10728" y="14298"/>
                  <a:pt x="10758" y="14298"/>
                </a:cubicBezTo>
                <a:cubicBezTo>
                  <a:pt x="10787" y="14298"/>
                  <a:pt x="10810" y="14251"/>
                  <a:pt x="10810" y="14194"/>
                </a:cubicBezTo>
                <a:lnTo>
                  <a:pt x="10810" y="13974"/>
                </a:lnTo>
                <a:cubicBezTo>
                  <a:pt x="10810" y="13916"/>
                  <a:pt x="10787" y="13871"/>
                  <a:pt x="10758" y="13871"/>
                </a:cubicBezTo>
                <a:close/>
                <a:moveTo>
                  <a:pt x="11072" y="13871"/>
                </a:moveTo>
                <a:cubicBezTo>
                  <a:pt x="11043" y="13871"/>
                  <a:pt x="11019" y="13916"/>
                  <a:pt x="11019" y="13974"/>
                </a:cubicBezTo>
                <a:lnTo>
                  <a:pt x="11019" y="14194"/>
                </a:lnTo>
                <a:cubicBezTo>
                  <a:pt x="11019" y="14251"/>
                  <a:pt x="11043" y="14298"/>
                  <a:pt x="11072" y="14298"/>
                </a:cubicBezTo>
                <a:cubicBezTo>
                  <a:pt x="11101" y="14298"/>
                  <a:pt x="11125" y="14251"/>
                  <a:pt x="11125" y="14194"/>
                </a:cubicBezTo>
                <a:lnTo>
                  <a:pt x="11125" y="13974"/>
                </a:lnTo>
                <a:cubicBezTo>
                  <a:pt x="11125" y="13916"/>
                  <a:pt x="11101" y="13871"/>
                  <a:pt x="11072" y="13871"/>
                </a:cubicBezTo>
                <a:close/>
                <a:moveTo>
                  <a:pt x="11922" y="13871"/>
                </a:moveTo>
                <a:cubicBezTo>
                  <a:pt x="11893" y="13871"/>
                  <a:pt x="11869" y="13916"/>
                  <a:pt x="11869" y="13974"/>
                </a:cubicBezTo>
                <a:lnTo>
                  <a:pt x="11869" y="14194"/>
                </a:lnTo>
                <a:cubicBezTo>
                  <a:pt x="11869" y="14251"/>
                  <a:pt x="11893" y="14298"/>
                  <a:pt x="11922" y="14298"/>
                </a:cubicBezTo>
                <a:cubicBezTo>
                  <a:pt x="11951" y="14298"/>
                  <a:pt x="11974" y="14251"/>
                  <a:pt x="11974" y="14194"/>
                </a:cubicBezTo>
                <a:lnTo>
                  <a:pt x="11974" y="13974"/>
                </a:lnTo>
                <a:cubicBezTo>
                  <a:pt x="11974" y="13916"/>
                  <a:pt x="11951" y="13871"/>
                  <a:pt x="11922" y="13871"/>
                </a:cubicBezTo>
                <a:close/>
                <a:moveTo>
                  <a:pt x="12236" y="13871"/>
                </a:moveTo>
                <a:cubicBezTo>
                  <a:pt x="12207" y="13871"/>
                  <a:pt x="12183" y="13916"/>
                  <a:pt x="12183" y="13974"/>
                </a:cubicBezTo>
                <a:lnTo>
                  <a:pt x="12183" y="14194"/>
                </a:lnTo>
                <a:cubicBezTo>
                  <a:pt x="12183" y="14251"/>
                  <a:pt x="12207" y="14298"/>
                  <a:pt x="12236" y="14298"/>
                </a:cubicBezTo>
                <a:cubicBezTo>
                  <a:pt x="12265" y="14298"/>
                  <a:pt x="12288" y="14251"/>
                  <a:pt x="12288" y="14194"/>
                </a:cubicBezTo>
                <a:lnTo>
                  <a:pt x="12288" y="13974"/>
                </a:lnTo>
                <a:cubicBezTo>
                  <a:pt x="12288" y="13916"/>
                  <a:pt x="12265" y="13871"/>
                  <a:pt x="12236" y="13871"/>
                </a:cubicBezTo>
                <a:close/>
                <a:moveTo>
                  <a:pt x="13085" y="13871"/>
                </a:moveTo>
                <a:cubicBezTo>
                  <a:pt x="13056" y="13871"/>
                  <a:pt x="13032" y="13916"/>
                  <a:pt x="13032" y="13974"/>
                </a:cubicBezTo>
                <a:lnTo>
                  <a:pt x="13032" y="14194"/>
                </a:lnTo>
                <a:cubicBezTo>
                  <a:pt x="13032" y="14251"/>
                  <a:pt x="13056" y="14298"/>
                  <a:pt x="13085" y="14298"/>
                </a:cubicBezTo>
                <a:cubicBezTo>
                  <a:pt x="13114" y="14298"/>
                  <a:pt x="13138" y="14251"/>
                  <a:pt x="13138" y="14194"/>
                </a:cubicBezTo>
                <a:lnTo>
                  <a:pt x="13138" y="13974"/>
                </a:lnTo>
                <a:cubicBezTo>
                  <a:pt x="13138" y="13916"/>
                  <a:pt x="13114" y="13871"/>
                  <a:pt x="13085" y="13871"/>
                </a:cubicBezTo>
                <a:close/>
                <a:moveTo>
                  <a:pt x="13399" y="13871"/>
                </a:moveTo>
                <a:cubicBezTo>
                  <a:pt x="13370" y="13871"/>
                  <a:pt x="13348" y="13916"/>
                  <a:pt x="13348" y="13974"/>
                </a:cubicBezTo>
                <a:lnTo>
                  <a:pt x="13348" y="14194"/>
                </a:lnTo>
                <a:cubicBezTo>
                  <a:pt x="13348" y="14251"/>
                  <a:pt x="13370" y="14298"/>
                  <a:pt x="13399" y="14298"/>
                </a:cubicBezTo>
                <a:cubicBezTo>
                  <a:pt x="13428" y="14298"/>
                  <a:pt x="13452" y="14251"/>
                  <a:pt x="13452" y="14194"/>
                </a:cubicBezTo>
                <a:lnTo>
                  <a:pt x="13452" y="13974"/>
                </a:lnTo>
                <a:cubicBezTo>
                  <a:pt x="13452" y="13916"/>
                  <a:pt x="13428" y="13871"/>
                  <a:pt x="13399" y="13871"/>
                </a:cubicBezTo>
                <a:close/>
                <a:moveTo>
                  <a:pt x="14249" y="13871"/>
                </a:moveTo>
                <a:cubicBezTo>
                  <a:pt x="14220" y="13871"/>
                  <a:pt x="14196" y="13916"/>
                  <a:pt x="14196" y="13974"/>
                </a:cubicBezTo>
                <a:lnTo>
                  <a:pt x="14196" y="14194"/>
                </a:lnTo>
                <a:cubicBezTo>
                  <a:pt x="14196" y="14251"/>
                  <a:pt x="14220" y="14298"/>
                  <a:pt x="14249" y="14298"/>
                </a:cubicBezTo>
                <a:cubicBezTo>
                  <a:pt x="14278" y="14298"/>
                  <a:pt x="14302" y="14251"/>
                  <a:pt x="14302" y="14194"/>
                </a:cubicBezTo>
                <a:lnTo>
                  <a:pt x="14302" y="13974"/>
                </a:lnTo>
                <a:cubicBezTo>
                  <a:pt x="14302" y="13916"/>
                  <a:pt x="14278" y="13871"/>
                  <a:pt x="14249" y="13871"/>
                </a:cubicBezTo>
                <a:close/>
                <a:moveTo>
                  <a:pt x="14564" y="13871"/>
                </a:moveTo>
                <a:cubicBezTo>
                  <a:pt x="14535" y="13871"/>
                  <a:pt x="14511" y="13916"/>
                  <a:pt x="14511" y="13974"/>
                </a:cubicBezTo>
                <a:lnTo>
                  <a:pt x="14511" y="14194"/>
                </a:lnTo>
                <a:cubicBezTo>
                  <a:pt x="14511" y="14251"/>
                  <a:pt x="14535" y="14298"/>
                  <a:pt x="14564" y="14298"/>
                </a:cubicBezTo>
                <a:cubicBezTo>
                  <a:pt x="14593" y="14298"/>
                  <a:pt x="14617" y="14251"/>
                  <a:pt x="14617" y="14194"/>
                </a:cubicBezTo>
                <a:lnTo>
                  <a:pt x="14617" y="13974"/>
                </a:lnTo>
                <a:cubicBezTo>
                  <a:pt x="14617" y="13916"/>
                  <a:pt x="14593" y="13871"/>
                  <a:pt x="14564" y="13871"/>
                </a:cubicBezTo>
                <a:close/>
                <a:moveTo>
                  <a:pt x="15413" y="13871"/>
                </a:moveTo>
                <a:cubicBezTo>
                  <a:pt x="15384" y="13871"/>
                  <a:pt x="15360" y="13916"/>
                  <a:pt x="15360" y="13974"/>
                </a:cubicBezTo>
                <a:lnTo>
                  <a:pt x="15360" y="14194"/>
                </a:lnTo>
                <a:cubicBezTo>
                  <a:pt x="15360" y="14251"/>
                  <a:pt x="15384" y="14298"/>
                  <a:pt x="15413" y="14298"/>
                </a:cubicBezTo>
                <a:cubicBezTo>
                  <a:pt x="15442" y="14298"/>
                  <a:pt x="15465" y="14251"/>
                  <a:pt x="15465" y="14194"/>
                </a:cubicBezTo>
                <a:lnTo>
                  <a:pt x="15465" y="13974"/>
                </a:lnTo>
                <a:cubicBezTo>
                  <a:pt x="15465" y="13916"/>
                  <a:pt x="15442" y="13871"/>
                  <a:pt x="15413" y="13871"/>
                </a:cubicBezTo>
                <a:close/>
                <a:moveTo>
                  <a:pt x="15728" y="13871"/>
                </a:moveTo>
                <a:cubicBezTo>
                  <a:pt x="15699" y="13871"/>
                  <a:pt x="15675" y="13916"/>
                  <a:pt x="15675" y="13974"/>
                </a:cubicBezTo>
                <a:lnTo>
                  <a:pt x="15675" y="14194"/>
                </a:lnTo>
                <a:cubicBezTo>
                  <a:pt x="15675" y="14251"/>
                  <a:pt x="15699" y="14298"/>
                  <a:pt x="15728" y="14298"/>
                </a:cubicBezTo>
                <a:cubicBezTo>
                  <a:pt x="15757" y="14298"/>
                  <a:pt x="15781" y="14251"/>
                  <a:pt x="15781" y="14194"/>
                </a:cubicBezTo>
                <a:lnTo>
                  <a:pt x="15781" y="13974"/>
                </a:lnTo>
                <a:cubicBezTo>
                  <a:pt x="15781" y="13916"/>
                  <a:pt x="15757" y="13871"/>
                  <a:pt x="15728" y="13871"/>
                </a:cubicBezTo>
                <a:close/>
                <a:moveTo>
                  <a:pt x="16578" y="13871"/>
                </a:moveTo>
                <a:cubicBezTo>
                  <a:pt x="16549" y="13871"/>
                  <a:pt x="16525" y="13916"/>
                  <a:pt x="16525" y="13974"/>
                </a:cubicBezTo>
                <a:lnTo>
                  <a:pt x="16525" y="14194"/>
                </a:lnTo>
                <a:cubicBezTo>
                  <a:pt x="16525" y="14251"/>
                  <a:pt x="16549" y="14298"/>
                  <a:pt x="16578" y="14298"/>
                </a:cubicBezTo>
                <a:cubicBezTo>
                  <a:pt x="16607" y="14298"/>
                  <a:pt x="16630" y="14251"/>
                  <a:pt x="16630" y="14194"/>
                </a:cubicBezTo>
                <a:lnTo>
                  <a:pt x="16630" y="13974"/>
                </a:lnTo>
                <a:cubicBezTo>
                  <a:pt x="16630" y="13916"/>
                  <a:pt x="16607" y="13871"/>
                  <a:pt x="16578" y="13871"/>
                </a:cubicBezTo>
                <a:close/>
                <a:moveTo>
                  <a:pt x="16892" y="13871"/>
                </a:moveTo>
                <a:cubicBezTo>
                  <a:pt x="16863" y="13871"/>
                  <a:pt x="16839" y="13916"/>
                  <a:pt x="16839" y="13974"/>
                </a:cubicBezTo>
                <a:lnTo>
                  <a:pt x="16839" y="14194"/>
                </a:lnTo>
                <a:cubicBezTo>
                  <a:pt x="16839" y="14251"/>
                  <a:pt x="16863" y="14298"/>
                  <a:pt x="16892" y="14298"/>
                </a:cubicBezTo>
                <a:cubicBezTo>
                  <a:pt x="16921" y="14298"/>
                  <a:pt x="16944" y="14251"/>
                  <a:pt x="16944" y="14194"/>
                </a:cubicBezTo>
                <a:lnTo>
                  <a:pt x="16944" y="13974"/>
                </a:lnTo>
                <a:cubicBezTo>
                  <a:pt x="16944" y="13916"/>
                  <a:pt x="16921" y="13871"/>
                  <a:pt x="16892" y="13871"/>
                </a:cubicBezTo>
                <a:close/>
                <a:moveTo>
                  <a:pt x="17741" y="13871"/>
                </a:moveTo>
                <a:cubicBezTo>
                  <a:pt x="17712" y="13871"/>
                  <a:pt x="17689" y="13916"/>
                  <a:pt x="17689" y="13974"/>
                </a:cubicBezTo>
                <a:lnTo>
                  <a:pt x="17689" y="14194"/>
                </a:lnTo>
                <a:cubicBezTo>
                  <a:pt x="17689" y="14251"/>
                  <a:pt x="17712" y="14298"/>
                  <a:pt x="17741" y="14298"/>
                </a:cubicBezTo>
                <a:cubicBezTo>
                  <a:pt x="17770" y="14298"/>
                  <a:pt x="17794" y="14251"/>
                  <a:pt x="17794" y="14194"/>
                </a:cubicBezTo>
                <a:lnTo>
                  <a:pt x="17794" y="13974"/>
                </a:lnTo>
                <a:cubicBezTo>
                  <a:pt x="17794" y="13916"/>
                  <a:pt x="17770" y="13871"/>
                  <a:pt x="17741" y="13871"/>
                </a:cubicBezTo>
                <a:close/>
                <a:moveTo>
                  <a:pt x="18055" y="13871"/>
                </a:moveTo>
                <a:cubicBezTo>
                  <a:pt x="18026" y="13871"/>
                  <a:pt x="18002" y="13916"/>
                  <a:pt x="18002" y="13974"/>
                </a:cubicBezTo>
                <a:lnTo>
                  <a:pt x="18002" y="14194"/>
                </a:lnTo>
                <a:cubicBezTo>
                  <a:pt x="18002" y="14251"/>
                  <a:pt x="18026" y="14298"/>
                  <a:pt x="18055" y="14298"/>
                </a:cubicBezTo>
                <a:cubicBezTo>
                  <a:pt x="18085" y="14298"/>
                  <a:pt x="18108" y="14251"/>
                  <a:pt x="18108" y="14194"/>
                </a:cubicBezTo>
                <a:lnTo>
                  <a:pt x="18108" y="13974"/>
                </a:lnTo>
                <a:cubicBezTo>
                  <a:pt x="18108" y="13916"/>
                  <a:pt x="18085" y="13871"/>
                  <a:pt x="18055" y="13871"/>
                </a:cubicBezTo>
                <a:close/>
                <a:moveTo>
                  <a:pt x="18905" y="13871"/>
                </a:moveTo>
                <a:cubicBezTo>
                  <a:pt x="18876" y="13871"/>
                  <a:pt x="18852" y="13916"/>
                  <a:pt x="18852" y="13974"/>
                </a:cubicBezTo>
                <a:lnTo>
                  <a:pt x="18852" y="14194"/>
                </a:lnTo>
                <a:cubicBezTo>
                  <a:pt x="18852" y="14251"/>
                  <a:pt x="18876" y="14298"/>
                  <a:pt x="18905" y="14298"/>
                </a:cubicBezTo>
                <a:cubicBezTo>
                  <a:pt x="18934" y="14298"/>
                  <a:pt x="18958" y="14251"/>
                  <a:pt x="18958" y="14194"/>
                </a:cubicBezTo>
                <a:lnTo>
                  <a:pt x="18958" y="13974"/>
                </a:lnTo>
                <a:cubicBezTo>
                  <a:pt x="18958" y="13916"/>
                  <a:pt x="18934" y="13871"/>
                  <a:pt x="18905" y="13871"/>
                </a:cubicBezTo>
                <a:close/>
                <a:moveTo>
                  <a:pt x="19220" y="13871"/>
                </a:moveTo>
                <a:cubicBezTo>
                  <a:pt x="19191" y="13871"/>
                  <a:pt x="19167" y="13916"/>
                  <a:pt x="19167" y="13974"/>
                </a:cubicBezTo>
                <a:lnTo>
                  <a:pt x="19167" y="14194"/>
                </a:lnTo>
                <a:cubicBezTo>
                  <a:pt x="19167" y="14251"/>
                  <a:pt x="19191" y="14298"/>
                  <a:pt x="19220" y="14298"/>
                </a:cubicBezTo>
                <a:cubicBezTo>
                  <a:pt x="19249" y="14298"/>
                  <a:pt x="19273" y="14251"/>
                  <a:pt x="19273" y="14194"/>
                </a:cubicBezTo>
                <a:lnTo>
                  <a:pt x="19273" y="13974"/>
                </a:lnTo>
                <a:cubicBezTo>
                  <a:pt x="19273" y="13916"/>
                  <a:pt x="19249" y="13871"/>
                  <a:pt x="19220" y="13871"/>
                </a:cubicBezTo>
                <a:close/>
                <a:moveTo>
                  <a:pt x="20069" y="13871"/>
                </a:moveTo>
                <a:cubicBezTo>
                  <a:pt x="20040" y="13871"/>
                  <a:pt x="20016" y="13916"/>
                  <a:pt x="20016" y="13974"/>
                </a:cubicBezTo>
                <a:lnTo>
                  <a:pt x="20016" y="14194"/>
                </a:lnTo>
                <a:cubicBezTo>
                  <a:pt x="20016" y="14251"/>
                  <a:pt x="20040" y="14298"/>
                  <a:pt x="20069" y="14298"/>
                </a:cubicBezTo>
                <a:cubicBezTo>
                  <a:pt x="20099" y="14298"/>
                  <a:pt x="20122" y="14251"/>
                  <a:pt x="20122" y="14194"/>
                </a:cubicBezTo>
                <a:lnTo>
                  <a:pt x="20122" y="13974"/>
                </a:lnTo>
                <a:cubicBezTo>
                  <a:pt x="20122" y="13916"/>
                  <a:pt x="20099" y="13871"/>
                  <a:pt x="20069" y="13871"/>
                </a:cubicBezTo>
                <a:close/>
                <a:moveTo>
                  <a:pt x="20384" y="13871"/>
                </a:moveTo>
                <a:cubicBezTo>
                  <a:pt x="20355" y="13871"/>
                  <a:pt x="20331" y="13916"/>
                  <a:pt x="20331" y="13974"/>
                </a:cubicBezTo>
                <a:lnTo>
                  <a:pt x="20331" y="14194"/>
                </a:lnTo>
                <a:cubicBezTo>
                  <a:pt x="20331" y="14251"/>
                  <a:pt x="20355" y="14298"/>
                  <a:pt x="20384" y="14298"/>
                </a:cubicBezTo>
                <a:cubicBezTo>
                  <a:pt x="20413" y="14298"/>
                  <a:pt x="20436" y="14251"/>
                  <a:pt x="20436" y="14194"/>
                </a:cubicBezTo>
                <a:lnTo>
                  <a:pt x="20436" y="13974"/>
                </a:lnTo>
                <a:cubicBezTo>
                  <a:pt x="20436" y="13916"/>
                  <a:pt x="20413" y="13871"/>
                  <a:pt x="20384" y="13871"/>
                </a:cubicBezTo>
                <a:close/>
                <a:moveTo>
                  <a:pt x="21234" y="13871"/>
                </a:moveTo>
                <a:cubicBezTo>
                  <a:pt x="21204" y="13871"/>
                  <a:pt x="21181" y="13916"/>
                  <a:pt x="21181" y="13974"/>
                </a:cubicBezTo>
                <a:lnTo>
                  <a:pt x="21181" y="14194"/>
                </a:lnTo>
                <a:cubicBezTo>
                  <a:pt x="21181" y="14251"/>
                  <a:pt x="21204" y="14298"/>
                  <a:pt x="21234" y="14298"/>
                </a:cubicBezTo>
                <a:cubicBezTo>
                  <a:pt x="21263" y="14298"/>
                  <a:pt x="21285" y="14251"/>
                  <a:pt x="21285" y="14194"/>
                </a:cubicBezTo>
                <a:lnTo>
                  <a:pt x="21285" y="13974"/>
                </a:lnTo>
                <a:cubicBezTo>
                  <a:pt x="21285" y="13916"/>
                  <a:pt x="21263" y="13871"/>
                  <a:pt x="21234" y="13871"/>
                </a:cubicBezTo>
                <a:close/>
                <a:moveTo>
                  <a:pt x="21547" y="13871"/>
                </a:moveTo>
                <a:cubicBezTo>
                  <a:pt x="21518" y="13871"/>
                  <a:pt x="21495" y="13916"/>
                  <a:pt x="21495" y="13974"/>
                </a:cubicBezTo>
                <a:lnTo>
                  <a:pt x="21495" y="14194"/>
                </a:lnTo>
                <a:cubicBezTo>
                  <a:pt x="21495" y="14251"/>
                  <a:pt x="21518" y="14298"/>
                  <a:pt x="21547" y="14298"/>
                </a:cubicBezTo>
                <a:cubicBezTo>
                  <a:pt x="21576" y="14298"/>
                  <a:pt x="21600" y="14251"/>
                  <a:pt x="21600" y="14194"/>
                </a:cubicBezTo>
                <a:lnTo>
                  <a:pt x="21600" y="13974"/>
                </a:lnTo>
                <a:cubicBezTo>
                  <a:pt x="21600" y="13916"/>
                  <a:pt x="21576" y="13871"/>
                  <a:pt x="21547" y="13871"/>
                </a:cubicBezTo>
                <a:close/>
                <a:moveTo>
                  <a:pt x="53" y="14601"/>
                </a:moveTo>
                <a:cubicBezTo>
                  <a:pt x="24" y="14601"/>
                  <a:pt x="0" y="14646"/>
                  <a:pt x="0" y="14704"/>
                </a:cubicBezTo>
                <a:lnTo>
                  <a:pt x="0" y="14924"/>
                </a:lnTo>
                <a:cubicBezTo>
                  <a:pt x="0" y="14981"/>
                  <a:pt x="24" y="15028"/>
                  <a:pt x="53" y="15028"/>
                </a:cubicBezTo>
                <a:cubicBezTo>
                  <a:pt x="82" y="15028"/>
                  <a:pt x="106" y="14981"/>
                  <a:pt x="106" y="14924"/>
                </a:cubicBezTo>
                <a:lnTo>
                  <a:pt x="106" y="14704"/>
                </a:lnTo>
                <a:cubicBezTo>
                  <a:pt x="106" y="14646"/>
                  <a:pt x="82" y="14601"/>
                  <a:pt x="53" y="14601"/>
                </a:cubicBezTo>
                <a:close/>
                <a:moveTo>
                  <a:pt x="367" y="14601"/>
                </a:moveTo>
                <a:cubicBezTo>
                  <a:pt x="338" y="14601"/>
                  <a:pt x="315" y="14646"/>
                  <a:pt x="315" y="14704"/>
                </a:cubicBezTo>
                <a:lnTo>
                  <a:pt x="315" y="14924"/>
                </a:lnTo>
                <a:cubicBezTo>
                  <a:pt x="315" y="14981"/>
                  <a:pt x="338" y="15028"/>
                  <a:pt x="367" y="15028"/>
                </a:cubicBezTo>
                <a:cubicBezTo>
                  <a:pt x="397" y="15028"/>
                  <a:pt x="420" y="14981"/>
                  <a:pt x="420" y="14924"/>
                </a:cubicBezTo>
                <a:lnTo>
                  <a:pt x="420" y="14704"/>
                </a:lnTo>
                <a:cubicBezTo>
                  <a:pt x="420" y="14646"/>
                  <a:pt x="397" y="14601"/>
                  <a:pt x="367" y="14601"/>
                </a:cubicBezTo>
                <a:close/>
                <a:moveTo>
                  <a:pt x="1217" y="14601"/>
                </a:moveTo>
                <a:cubicBezTo>
                  <a:pt x="1188" y="14601"/>
                  <a:pt x="1164" y="14646"/>
                  <a:pt x="1164" y="14704"/>
                </a:cubicBezTo>
                <a:lnTo>
                  <a:pt x="1164" y="14924"/>
                </a:lnTo>
                <a:cubicBezTo>
                  <a:pt x="1164" y="14981"/>
                  <a:pt x="1188" y="15028"/>
                  <a:pt x="1217" y="15028"/>
                </a:cubicBezTo>
                <a:cubicBezTo>
                  <a:pt x="1246" y="15028"/>
                  <a:pt x="1270" y="14981"/>
                  <a:pt x="1270" y="14924"/>
                </a:cubicBezTo>
                <a:lnTo>
                  <a:pt x="1270" y="14704"/>
                </a:lnTo>
                <a:cubicBezTo>
                  <a:pt x="1270" y="14646"/>
                  <a:pt x="1246" y="14601"/>
                  <a:pt x="1217" y="14601"/>
                </a:cubicBezTo>
                <a:close/>
                <a:moveTo>
                  <a:pt x="1532" y="14601"/>
                </a:moveTo>
                <a:cubicBezTo>
                  <a:pt x="1503" y="14601"/>
                  <a:pt x="1479" y="14646"/>
                  <a:pt x="1479" y="14704"/>
                </a:cubicBezTo>
                <a:lnTo>
                  <a:pt x="1479" y="14924"/>
                </a:lnTo>
                <a:cubicBezTo>
                  <a:pt x="1479" y="14981"/>
                  <a:pt x="1503" y="15028"/>
                  <a:pt x="1532" y="15028"/>
                </a:cubicBezTo>
                <a:cubicBezTo>
                  <a:pt x="1561" y="15028"/>
                  <a:pt x="1584" y="14981"/>
                  <a:pt x="1584" y="14924"/>
                </a:cubicBezTo>
                <a:lnTo>
                  <a:pt x="1584" y="14704"/>
                </a:lnTo>
                <a:cubicBezTo>
                  <a:pt x="1584" y="14646"/>
                  <a:pt x="1561" y="14601"/>
                  <a:pt x="1532" y="14601"/>
                </a:cubicBezTo>
                <a:close/>
                <a:moveTo>
                  <a:pt x="2380" y="14601"/>
                </a:moveTo>
                <a:cubicBezTo>
                  <a:pt x="2351" y="14601"/>
                  <a:pt x="2329" y="14646"/>
                  <a:pt x="2329" y="14704"/>
                </a:cubicBezTo>
                <a:lnTo>
                  <a:pt x="2329" y="14924"/>
                </a:lnTo>
                <a:cubicBezTo>
                  <a:pt x="2329" y="14981"/>
                  <a:pt x="2351" y="15028"/>
                  <a:pt x="2380" y="15028"/>
                </a:cubicBezTo>
                <a:cubicBezTo>
                  <a:pt x="2409" y="15028"/>
                  <a:pt x="2433" y="14981"/>
                  <a:pt x="2433" y="14924"/>
                </a:cubicBezTo>
                <a:lnTo>
                  <a:pt x="2433" y="14704"/>
                </a:lnTo>
                <a:cubicBezTo>
                  <a:pt x="2433" y="14646"/>
                  <a:pt x="2409" y="14601"/>
                  <a:pt x="2380" y="14601"/>
                </a:cubicBezTo>
                <a:close/>
                <a:moveTo>
                  <a:pt x="2695" y="14601"/>
                </a:moveTo>
                <a:cubicBezTo>
                  <a:pt x="2666" y="14601"/>
                  <a:pt x="2643" y="14646"/>
                  <a:pt x="2643" y="14704"/>
                </a:cubicBezTo>
                <a:lnTo>
                  <a:pt x="2643" y="14924"/>
                </a:lnTo>
                <a:cubicBezTo>
                  <a:pt x="2643" y="14981"/>
                  <a:pt x="2666" y="15028"/>
                  <a:pt x="2695" y="15028"/>
                </a:cubicBezTo>
                <a:cubicBezTo>
                  <a:pt x="2724" y="15028"/>
                  <a:pt x="2748" y="14981"/>
                  <a:pt x="2748" y="14924"/>
                </a:cubicBezTo>
                <a:lnTo>
                  <a:pt x="2748" y="14704"/>
                </a:lnTo>
                <a:cubicBezTo>
                  <a:pt x="2748" y="14646"/>
                  <a:pt x="2724" y="14601"/>
                  <a:pt x="2695" y="14601"/>
                </a:cubicBezTo>
                <a:close/>
                <a:moveTo>
                  <a:pt x="3545" y="14601"/>
                </a:moveTo>
                <a:cubicBezTo>
                  <a:pt x="3516" y="14601"/>
                  <a:pt x="3492" y="14646"/>
                  <a:pt x="3492" y="14704"/>
                </a:cubicBezTo>
                <a:lnTo>
                  <a:pt x="3492" y="14924"/>
                </a:lnTo>
                <a:cubicBezTo>
                  <a:pt x="3492" y="14981"/>
                  <a:pt x="3516" y="15028"/>
                  <a:pt x="3545" y="15028"/>
                </a:cubicBezTo>
                <a:cubicBezTo>
                  <a:pt x="3574" y="15028"/>
                  <a:pt x="3598" y="14981"/>
                  <a:pt x="3598" y="14924"/>
                </a:cubicBezTo>
                <a:lnTo>
                  <a:pt x="3598" y="14704"/>
                </a:lnTo>
                <a:cubicBezTo>
                  <a:pt x="3598" y="14646"/>
                  <a:pt x="3574" y="14601"/>
                  <a:pt x="3545" y="14601"/>
                </a:cubicBezTo>
                <a:close/>
                <a:moveTo>
                  <a:pt x="3859" y="14601"/>
                </a:moveTo>
                <a:cubicBezTo>
                  <a:pt x="3830" y="14601"/>
                  <a:pt x="3806" y="14646"/>
                  <a:pt x="3806" y="14704"/>
                </a:cubicBezTo>
                <a:lnTo>
                  <a:pt x="3806" y="14924"/>
                </a:lnTo>
                <a:cubicBezTo>
                  <a:pt x="3806" y="14981"/>
                  <a:pt x="3830" y="15028"/>
                  <a:pt x="3859" y="15028"/>
                </a:cubicBezTo>
                <a:cubicBezTo>
                  <a:pt x="3888" y="15028"/>
                  <a:pt x="3912" y="14981"/>
                  <a:pt x="3912" y="14924"/>
                </a:cubicBezTo>
                <a:lnTo>
                  <a:pt x="3912" y="14704"/>
                </a:lnTo>
                <a:cubicBezTo>
                  <a:pt x="3912" y="14646"/>
                  <a:pt x="3888" y="14601"/>
                  <a:pt x="3859" y="14601"/>
                </a:cubicBezTo>
                <a:close/>
                <a:moveTo>
                  <a:pt x="4709" y="14601"/>
                </a:moveTo>
                <a:cubicBezTo>
                  <a:pt x="4680" y="14601"/>
                  <a:pt x="4656" y="14646"/>
                  <a:pt x="4656" y="14704"/>
                </a:cubicBezTo>
                <a:lnTo>
                  <a:pt x="4656" y="14924"/>
                </a:lnTo>
                <a:cubicBezTo>
                  <a:pt x="4656" y="14981"/>
                  <a:pt x="4680" y="15028"/>
                  <a:pt x="4709" y="15028"/>
                </a:cubicBezTo>
                <a:cubicBezTo>
                  <a:pt x="4738" y="15028"/>
                  <a:pt x="4762" y="14981"/>
                  <a:pt x="4762" y="14924"/>
                </a:cubicBezTo>
                <a:lnTo>
                  <a:pt x="4762" y="14704"/>
                </a:lnTo>
                <a:cubicBezTo>
                  <a:pt x="4762" y="14646"/>
                  <a:pt x="4738" y="14601"/>
                  <a:pt x="4709" y="14601"/>
                </a:cubicBezTo>
                <a:close/>
                <a:moveTo>
                  <a:pt x="5023" y="14601"/>
                </a:moveTo>
                <a:cubicBezTo>
                  <a:pt x="4994" y="14601"/>
                  <a:pt x="4970" y="14646"/>
                  <a:pt x="4970" y="14704"/>
                </a:cubicBezTo>
                <a:lnTo>
                  <a:pt x="4970" y="14924"/>
                </a:lnTo>
                <a:cubicBezTo>
                  <a:pt x="4970" y="14981"/>
                  <a:pt x="4994" y="15028"/>
                  <a:pt x="5023" y="15028"/>
                </a:cubicBezTo>
                <a:cubicBezTo>
                  <a:pt x="5053" y="15028"/>
                  <a:pt x="5076" y="14981"/>
                  <a:pt x="5076" y="14924"/>
                </a:cubicBezTo>
                <a:lnTo>
                  <a:pt x="5076" y="14704"/>
                </a:lnTo>
                <a:cubicBezTo>
                  <a:pt x="5076" y="14646"/>
                  <a:pt x="5053" y="14601"/>
                  <a:pt x="5023" y="14601"/>
                </a:cubicBezTo>
                <a:close/>
                <a:moveTo>
                  <a:pt x="5873" y="14601"/>
                </a:moveTo>
                <a:cubicBezTo>
                  <a:pt x="5844" y="14601"/>
                  <a:pt x="5820" y="14646"/>
                  <a:pt x="5820" y="14704"/>
                </a:cubicBezTo>
                <a:lnTo>
                  <a:pt x="5820" y="14924"/>
                </a:lnTo>
                <a:cubicBezTo>
                  <a:pt x="5820" y="14981"/>
                  <a:pt x="5844" y="15028"/>
                  <a:pt x="5873" y="15028"/>
                </a:cubicBezTo>
                <a:cubicBezTo>
                  <a:pt x="5902" y="15028"/>
                  <a:pt x="5926" y="14981"/>
                  <a:pt x="5926" y="14924"/>
                </a:cubicBezTo>
                <a:lnTo>
                  <a:pt x="5926" y="14704"/>
                </a:lnTo>
                <a:cubicBezTo>
                  <a:pt x="5926" y="14646"/>
                  <a:pt x="5902" y="14601"/>
                  <a:pt x="5873" y="14601"/>
                </a:cubicBezTo>
                <a:close/>
                <a:moveTo>
                  <a:pt x="6188" y="14601"/>
                </a:moveTo>
                <a:cubicBezTo>
                  <a:pt x="6159" y="14601"/>
                  <a:pt x="6135" y="14646"/>
                  <a:pt x="6135" y="14704"/>
                </a:cubicBezTo>
                <a:lnTo>
                  <a:pt x="6135" y="14924"/>
                </a:lnTo>
                <a:cubicBezTo>
                  <a:pt x="6135" y="14981"/>
                  <a:pt x="6159" y="15028"/>
                  <a:pt x="6188" y="15028"/>
                </a:cubicBezTo>
                <a:cubicBezTo>
                  <a:pt x="6217" y="15028"/>
                  <a:pt x="6240" y="14981"/>
                  <a:pt x="6240" y="14924"/>
                </a:cubicBezTo>
                <a:lnTo>
                  <a:pt x="6240" y="14704"/>
                </a:lnTo>
                <a:cubicBezTo>
                  <a:pt x="6240" y="14646"/>
                  <a:pt x="6217" y="14601"/>
                  <a:pt x="6188" y="14601"/>
                </a:cubicBezTo>
                <a:close/>
                <a:moveTo>
                  <a:pt x="7036" y="14601"/>
                </a:moveTo>
                <a:cubicBezTo>
                  <a:pt x="7007" y="14601"/>
                  <a:pt x="6984" y="14646"/>
                  <a:pt x="6984" y="14704"/>
                </a:cubicBezTo>
                <a:lnTo>
                  <a:pt x="6984" y="14924"/>
                </a:lnTo>
                <a:cubicBezTo>
                  <a:pt x="6984" y="14981"/>
                  <a:pt x="7007" y="15028"/>
                  <a:pt x="7036" y="15028"/>
                </a:cubicBezTo>
                <a:cubicBezTo>
                  <a:pt x="7065" y="15028"/>
                  <a:pt x="7089" y="14981"/>
                  <a:pt x="7089" y="14924"/>
                </a:cubicBezTo>
                <a:lnTo>
                  <a:pt x="7089" y="14704"/>
                </a:lnTo>
                <a:cubicBezTo>
                  <a:pt x="7089" y="14646"/>
                  <a:pt x="7065" y="14601"/>
                  <a:pt x="7036" y="14601"/>
                </a:cubicBezTo>
                <a:close/>
                <a:moveTo>
                  <a:pt x="7351" y="14601"/>
                </a:moveTo>
                <a:cubicBezTo>
                  <a:pt x="7322" y="14601"/>
                  <a:pt x="7299" y="14646"/>
                  <a:pt x="7299" y="14704"/>
                </a:cubicBezTo>
                <a:lnTo>
                  <a:pt x="7299" y="14924"/>
                </a:lnTo>
                <a:cubicBezTo>
                  <a:pt x="7299" y="14981"/>
                  <a:pt x="7322" y="15028"/>
                  <a:pt x="7351" y="15028"/>
                </a:cubicBezTo>
                <a:cubicBezTo>
                  <a:pt x="7380" y="15028"/>
                  <a:pt x="7404" y="14981"/>
                  <a:pt x="7404" y="14924"/>
                </a:cubicBezTo>
                <a:lnTo>
                  <a:pt x="7404" y="14704"/>
                </a:lnTo>
                <a:cubicBezTo>
                  <a:pt x="7404" y="14646"/>
                  <a:pt x="7380" y="14601"/>
                  <a:pt x="7351" y="14601"/>
                </a:cubicBezTo>
                <a:close/>
                <a:moveTo>
                  <a:pt x="8201" y="14601"/>
                </a:moveTo>
                <a:cubicBezTo>
                  <a:pt x="8171" y="14601"/>
                  <a:pt x="8148" y="14646"/>
                  <a:pt x="8148" y="14704"/>
                </a:cubicBezTo>
                <a:lnTo>
                  <a:pt x="8148" y="14924"/>
                </a:lnTo>
                <a:cubicBezTo>
                  <a:pt x="8148" y="14981"/>
                  <a:pt x="8171" y="15028"/>
                  <a:pt x="8201" y="15028"/>
                </a:cubicBezTo>
                <a:cubicBezTo>
                  <a:pt x="8230" y="15028"/>
                  <a:pt x="8254" y="14981"/>
                  <a:pt x="8254" y="14924"/>
                </a:cubicBezTo>
                <a:lnTo>
                  <a:pt x="8254" y="14704"/>
                </a:lnTo>
                <a:cubicBezTo>
                  <a:pt x="8254" y="14646"/>
                  <a:pt x="8230" y="14601"/>
                  <a:pt x="8201" y="14601"/>
                </a:cubicBezTo>
                <a:close/>
                <a:moveTo>
                  <a:pt x="8515" y="14601"/>
                </a:moveTo>
                <a:cubicBezTo>
                  <a:pt x="8486" y="14601"/>
                  <a:pt x="8462" y="14646"/>
                  <a:pt x="8462" y="14704"/>
                </a:cubicBezTo>
                <a:lnTo>
                  <a:pt x="8462" y="14924"/>
                </a:lnTo>
                <a:cubicBezTo>
                  <a:pt x="8462" y="14981"/>
                  <a:pt x="8486" y="15028"/>
                  <a:pt x="8515" y="15028"/>
                </a:cubicBezTo>
                <a:cubicBezTo>
                  <a:pt x="8544" y="15028"/>
                  <a:pt x="8568" y="14981"/>
                  <a:pt x="8568" y="14924"/>
                </a:cubicBezTo>
                <a:lnTo>
                  <a:pt x="8568" y="14704"/>
                </a:lnTo>
                <a:cubicBezTo>
                  <a:pt x="8568" y="14646"/>
                  <a:pt x="8544" y="14601"/>
                  <a:pt x="8515" y="14601"/>
                </a:cubicBezTo>
                <a:close/>
                <a:moveTo>
                  <a:pt x="9365" y="14601"/>
                </a:moveTo>
                <a:cubicBezTo>
                  <a:pt x="9336" y="14601"/>
                  <a:pt x="9312" y="14646"/>
                  <a:pt x="9312" y="14704"/>
                </a:cubicBezTo>
                <a:lnTo>
                  <a:pt x="9312" y="14924"/>
                </a:lnTo>
                <a:cubicBezTo>
                  <a:pt x="9312" y="14981"/>
                  <a:pt x="9336" y="15028"/>
                  <a:pt x="9365" y="15028"/>
                </a:cubicBezTo>
                <a:cubicBezTo>
                  <a:pt x="9394" y="15028"/>
                  <a:pt x="9418" y="14981"/>
                  <a:pt x="9418" y="14924"/>
                </a:cubicBezTo>
                <a:lnTo>
                  <a:pt x="9418" y="14704"/>
                </a:lnTo>
                <a:cubicBezTo>
                  <a:pt x="9418" y="14646"/>
                  <a:pt x="9394" y="14601"/>
                  <a:pt x="9365" y="14601"/>
                </a:cubicBezTo>
                <a:close/>
                <a:moveTo>
                  <a:pt x="9679" y="14601"/>
                </a:moveTo>
                <a:cubicBezTo>
                  <a:pt x="9650" y="14601"/>
                  <a:pt x="9626" y="14646"/>
                  <a:pt x="9626" y="14704"/>
                </a:cubicBezTo>
                <a:lnTo>
                  <a:pt x="9626" y="14924"/>
                </a:lnTo>
                <a:cubicBezTo>
                  <a:pt x="9626" y="14981"/>
                  <a:pt x="9650" y="15028"/>
                  <a:pt x="9679" y="15028"/>
                </a:cubicBezTo>
                <a:cubicBezTo>
                  <a:pt x="9708" y="15028"/>
                  <a:pt x="9732" y="14981"/>
                  <a:pt x="9732" y="14924"/>
                </a:cubicBezTo>
                <a:lnTo>
                  <a:pt x="9732" y="14704"/>
                </a:lnTo>
                <a:cubicBezTo>
                  <a:pt x="9732" y="14646"/>
                  <a:pt x="9708" y="14601"/>
                  <a:pt x="9679" y="14601"/>
                </a:cubicBezTo>
                <a:close/>
                <a:moveTo>
                  <a:pt x="10529" y="14601"/>
                </a:moveTo>
                <a:cubicBezTo>
                  <a:pt x="10500" y="14601"/>
                  <a:pt x="10476" y="14646"/>
                  <a:pt x="10476" y="14704"/>
                </a:cubicBezTo>
                <a:lnTo>
                  <a:pt x="10476" y="14924"/>
                </a:lnTo>
                <a:cubicBezTo>
                  <a:pt x="10476" y="14981"/>
                  <a:pt x="10500" y="15028"/>
                  <a:pt x="10529" y="15028"/>
                </a:cubicBezTo>
                <a:cubicBezTo>
                  <a:pt x="10558" y="15028"/>
                  <a:pt x="10582" y="14981"/>
                  <a:pt x="10582" y="14924"/>
                </a:cubicBezTo>
                <a:lnTo>
                  <a:pt x="10582" y="14704"/>
                </a:lnTo>
                <a:cubicBezTo>
                  <a:pt x="10582" y="14646"/>
                  <a:pt x="10558" y="14601"/>
                  <a:pt x="10529" y="14601"/>
                </a:cubicBezTo>
                <a:close/>
                <a:moveTo>
                  <a:pt x="10844" y="14601"/>
                </a:moveTo>
                <a:cubicBezTo>
                  <a:pt x="10814" y="14601"/>
                  <a:pt x="10791" y="14646"/>
                  <a:pt x="10791" y="14704"/>
                </a:cubicBezTo>
                <a:lnTo>
                  <a:pt x="10791" y="14924"/>
                </a:lnTo>
                <a:cubicBezTo>
                  <a:pt x="10791" y="14981"/>
                  <a:pt x="10814" y="15028"/>
                  <a:pt x="10844" y="15028"/>
                </a:cubicBezTo>
                <a:cubicBezTo>
                  <a:pt x="10873" y="15028"/>
                  <a:pt x="10895" y="14981"/>
                  <a:pt x="10895" y="14924"/>
                </a:cubicBezTo>
                <a:lnTo>
                  <a:pt x="10895" y="14704"/>
                </a:lnTo>
                <a:cubicBezTo>
                  <a:pt x="10895" y="14646"/>
                  <a:pt x="10873" y="14601"/>
                  <a:pt x="10844" y="14601"/>
                </a:cubicBezTo>
                <a:close/>
                <a:moveTo>
                  <a:pt x="11692" y="14601"/>
                </a:moveTo>
                <a:cubicBezTo>
                  <a:pt x="11663" y="14601"/>
                  <a:pt x="11640" y="14646"/>
                  <a:pt x="11640" y="14704"/>
                </a:cubicBezTo>
                <a:lnTo>
                  <a:pt x="11640" y="14924"/>
                </a:lnTo>
                <a:cubicBezTo>
                  <a:pt x="11640" y="14981"/>
                  <a:pt x="11663" y="15028"/>
                  <a:pt x="11692" y="15028"/>
                </a:cubicBezTo>
                <a:cubicBezTo>
                  <a:pt x="11721" y="15028"/>
                  <a:pt x="11745" y="14981"/>
                  <a:pt x="11745" y="14924"/>
                </a:cubicBezTo>
                <a:lnTo>
                  <a:pt x="11745" y="14704"/>
                </a:lnTo>
                <a:cubicBezTo>
                  <a:pt x="11745" y="14646"/>
                  <a:pt x="11721" y="14601"/>
                  <a:pt x="11692" y="14601"/>
                </a:cubicBezTo>
                <a:close/>
                <a:moveTo>
                  <a:pt x="12007" y="14601"/>
                </a:moveTo>
                <a:cubicBezTo>
                  <a:pt x="11978" y="14601"/>
                  <a:pt x="11955" y="14646"/>
                  <a:pt x="11955" y="14704"/>
                </a:cubicBezTo>
                <a:lnTo>
                  <a:pt x="11955" y="14924"/>
                </a:lnTo>
                <a:cubicBezTo>
                  <a:pt x="11955" y="14981"/>
                  <a:pt x="11978" y="15028"/>
                  <a:pt x="12007" y="15028"/>
                </a:cubicBezTo>
                <a:cubicBezTo>
                  <a:pt x="12036" y="15028"/>
                  <a:pt x="12060" y="14981"/>
                  <a:pt x="12060" y="14924"/>
                </a:cubicBezTo>
                <a:lnTo>
                  <a:pt x="12060" y="14704"/>
                </a:lnTo>
                <a:cubicBezTo>
                  <a:pt x="12060" y="14646"/>
                  <a:pt x="12036" y="14601"/>
                  <a:pt x="12007" y="14601"/>
                </a:cubicBezTo>
                <a:close/>
                <a:moveTo>
                  <a:pt x="12856" y="14601"/>
                </a:moveTo>
                <a:cubicBezTo>
                  <a:pt x="12827" y="14601"/>
                  <a:pt x="12804" y="14646"/>
                  <a:pt x="12804" y="14704"/>
                </a:cubicBezTo>
                <a:lnTo>
                  <a:pt x="12804" y="14924"/>
                </a:lnTo>
                <a:cubicBezTo>
                  <a:pt x="12804" y="14981"/>
                  <a:pt x="12827" y="15028"/>
                  <a:pt x="12856" y="15028"/>
                </a:cubicBezTo>
                <a:cubicBezTo>
                  <a:pt x="12886" y="15028"/>
                  <a:pt x="12909" y="14981"/>
                  <a:pt x="12909" y="14924"/>
                </a:cubicBezTo>
                <a:lnTo>
                  <a:pt x="12909" y="14704"/>
                </a:lnTo>
                <a:cubicBezTo>
                  <a:pt x="12909" y="14646"/>
                  <a:pt x="12886" y="14601"/>
                  <a:pt x="12856" y="14601"/>
                </a:cubicBezTo>
                <a:close/>
                <a:moveTo>
                  <a:pt x="13171" y="14601"/>
                </a:moveTo>
                <a:cubicBezTo>
                  <a:pt x="13142" y="14601"/>
                  <a:pt x="13118" y="14646"/>
                  <a:pt x="13118" y="14704"/>
                </a:cubicBezTo>
                <a:lnTo>
                  <a:pt x="13118" y="14924"/>
                </a:lnTo>
                <a:cubicBezTo>
                  <a:pt x="13118" y="14981"/>
                  <a:pt x="13142" y="15028"/>
                  <a:pt x="13171" y="15028"/>
                </a:cubicBezTo>
                <a:cubicBezTo>
                  <a:pt x="13200" y="15028"/>
                  <a:pt x="13224" y="14981"/>
                  <a:pt x="13224" y="14924"/>
                </a:cubicBezTo>
                <a:lnTo>
                  <a:pt x="13224" y="14704"/>
                </a:lnTo>
                <a:cubicBezTo>
                  <a:pt x="13224" y="14646"/>
                  <a:pt x="13200" y="14601"/>
                  <a:pt x="13171" y="14601"/>
                </a:cubicBezTo>
                <a:close/>
                <a:moveTo>
                  <a:pt x="14021" y="14601"/>
                </a:moveTo>
                <a:cubicBezTo>
                  <a:pt x="13992" y="14601"/>
                  <a:pt x="13968" y="14646"/>
                  <a:pt x="13968" y="14704"/>
                </a:cubicBezTo>
                <a:lnTo>
                  <a:pt x="13968" y="14924"/>
                </a:lnTo>
                <a:cubicBezTo>
                  <a:pt x="13968" y="14981"/>
                  <a:pt x="13992" y="15028"/>
                  <a:pt x="14021" y="15028"/>
                </a:cubicBezTo>
                <a:cubicBezTo>
                  <a:pt x="14050" y="15028"/>
                  <a:pt x="14074" y="14981"/>
                  <a:pt x="14074" y="14924"/>
                </a:cubicBezTo>
                <a:lnTo>
                  <a:pt x="14074" y="14704"/>
                </a:lnTo>
                <a:cubicBezTo>
                  <a:pt x="14074" y="14646"/>
                  <a:pt x="14050" y="14601"/>
                  <a:pt x="14021" y="14601"/>
                </a:cubicBezTo>
                <a:close/>
                <a:moveTo>
                  <a:pt x="14335" y="14601"/>
                </a:moveTo>
                <a:cubicBezTo>
                  <a:pt x="14306" y="14601"/>
                  <a:pt x="14282" y="14646"/>
                  <a:pt x="14282" y="14704"/>
                </a:cubicBezTo>
                <a:lnTo>
                  <a:pt x="14282" y="14924"/>
                </a:lnTo>
                <a:cubicBezTo>
                  <a:pt x="14282" y="14981"/>
                  <a:pt x="14306" y="15028"/>
                  <a:pt x="14335" y="15028"/>
                </a:cubicBezTo>
                <a:cubicBezTo>
                  <a:pt x="14364" y="15028"/>
                  <a:pt x="14388" y="14981"/>
                  <a:pt x="14388" y="14924"/>
                </a:cubicBezTo>
                <a:lnTo>
                  <a:pt x="14388" y="14704"/>
                </a:lnTo>
                <a:cubicBezTo>
                  <a:pt x="14388" y="14646"/>
                  <a:pt x="14364" y="14601"/>
                  <a:pt x="14335" y="14601"/>
                </a:cubicBezTo>
                <a:close/>
                <a:moveTo>
                  <a:pt x="15185" y="14601"/>
                </a:moveTo>
                <a:cubicBezTo>
                  <a:pt x="15156" y="14601"/>
                  <a:pt x="15132" y="14646"/>
                  <a:pt x="15132" y="14704"/>
                </a:cubicBezTo>
                <a:lnTo>
                  <a:pt x="15132" y="14924"/>
                </a:lnTo>
                <a:cubicBezTo>
                  <a:pt x="15132" y="14981"/>
                  <a:pt x="15156" y="15028"/>
                  <a:pt x="15185" y="15028"/>
                </a:cubicBezTo>
                <a:cubicBezTo>
                  <a:pt x="15214" y="15028"/>
                  <a:pt x="15237" y="14981"/>
                  <a:pt x="15237" y="14924"/>
                </a:cubicBezTo>
                <a:lnTo>
                  <a:pt x="15237" y="14704"/>
                </a:lnTo>
                <a:cubicBezTo>
                  <a:pt x="15237" y="14646"/>
                  <a:pt x="15214" y="14601"/>
                  <a:pt x="15185" y="14601"/>
                </a:cubicBezTo>
                <a:close/>
                <a:moveTo>
                  <a:pt x="15500" y="14601"/>
                </a:moveTo>
                <a:cubicBezTo>
                  <a:pt x="15470" y="14601"/>
                  <a:pt x="15447" y="14646"/>
                  <a:pt x="15447" y="14704"/>
                </a:cubicBezTo>
                <a:lnTo>
                  <a:pt x="15447" y="14924"/>
                </a:lnTo>
                <a:cubicBezTo>
                  <a:pt x="15447" y="14981"/>
                  <a:pt x="15470" y="15028"/>
                  <a:pt x="15500" y="15028"/>
                </a:cubicBezTo>
                <a:cubicBezTo>
                  <a:pt x="15529" y="15028"/>
                  <a:pt x="15551" y="14981"/>
                  <a:pt x="15551" y="14924"/>
                </a:cubicBezTo>
                <a:lnTo>
                  <a:pt x="15551" y="14704"/>
                </a:lnTo>
                <a:cubicBezTo>
                  <a:pt x="15551" y="14646"/>
                  <a:pt x="15529" y="14601"/>
                  <a:pt x="15500" y="14601"/>
                </a:cubicBezTo>
                <a:close/>
                <a:moveTo>
                  <a:pt x="16349" y="14601"/>
                </a:moveTo>
                <a:cubicBezTo>
                  <a:pt x="16320" y="14601"/>
                  <a:pt x="16296" y="14646"/>
                  <a:pt x="16296" y="14704"/>
                </a:cubicBezTo>
                <a:lnTo>
                  <a:pt x="16296" y="14924"/>
                </a:lnTo>
                <a:cubicBezTo>
                  <a:pt x="16296" y="14981"/>
                  <a:pt x="16320" y="15028"/>
                  <a:pt x="16349" y="15028"/>
                </a:cubicBezTo>
                <a:cubicBezTo>
                  <a:pt x="16378" y="15028"/>
                  <a:pt x="16401" y="14981"/>
                  <a:pt x="16401" y="14924"/>
                </a:cubicBezTo>
                <a:lnTo>
                  <a:pt x="16401" y="14704"/>
                </a:lnTo>
                <a:cubicBezTo>
                  <a:pt x="16401" y="14646"/>
                  <a:pt x="16378" y="14601"/>
                  <a:pt x="16349" y="14601"/>
                </a:cubicBezTo>
                <a:close/>
                <a:moveTo>
                  <a:pt x="16663" y="14601"/>
                </a:moveTo>
                <a:cubicBezTo>
                  <a:pt x="16634" y="14601"/>
                  <a:pt x="16611" y="14646"/>
                  <a:pt x="16611" y="14704"/>
                </a:cubicBezTo>
                <a:lnTo>
                  <a:pt x="16611" y="14924"/>
                </a:lnTo>
                <a:cubicBezTo>
                  <a:pt x="16611" y="14981"/>
                  <a:pt x="16634" y="15028"/>
                  <a:pt x="16663" y="15028"/>
                </a:cubicBezTo>
                <a:cubicBezTo>
                  <a:pt x="16692" y="15028"/>
                  <a:pt x="16716" y="14981"/>
                  <a:pt x="16716" y="14924"/>
                </a:cubicBezTo>
                <a:lnTo>
                  <a:pt x="16716" y="14704"/>
                </a:lnTo>
                <a:cubicBezTo>
                  <a:pt x="16716" y="14646"/>
                  <a:pt x="16692" y="14601"/>
                  <a:pt x="16663" y="14601"/>
                </a:cubicBezTo>
                <a:close/>
                <a:moveTo>
                  <a:pt x="17512" y="14601"/>
                </a:moveTo>
                <a:cubicBezTo>
                  <a:pt x="17483" y="14601"/>
                  <a:pt x="17459" y="14646"/>
                  <a:pt x="17459" y="14704"/>
                </a:cubicBezTo>
                <a:lnTo>
                  <a:pt x="17459" y="14924"/>
                </a:lnTo>
                <a:cubicBezTo>
                  <a:pt x="17459" y="14981"/>
                  <a:pt x="17483" y="15028"/>
                  <a:pt x="17512" y="15028"/>
                </a:cubicBezTo>
                <a:cubicBezTo>
                  <a:pt x="17541" y="15028"/>
                  <a:pt x="17565" y="14981"/>
                  <a:pt x="17565" y="14924"/>
                </a:cubicBezTo>
                <a:lnTo>
                  <a:pt x="17565" y="14704"/>
                </a:lnTo>
                <a:cubicBezTo>
                  <a:pt x="17565" y="14646"/>
                  <a:pt x="17541" y="14601"/>
                  <a:pt x="17512" y="14601"/>
                </a:cubicBezTo>
                <a:close/>
                <a:moveTo>
                  <a:pt x="17827" y="14601"/>
                </a:moveTo>
                <a:cubicBezTo>
                  <a:pt x="17798" y="14601"/>
                  <a:pt x="17774" y="14646"/>
                  <a:pt x="17774" y="14704"/>
                </a:cubicBezTo>
                <a:lnTo>
                  <a:pt x="17774" y="14924"/>
                </a:lnTo>
                <a:cubicBezTo>
                  <a:pt x="17774" y="14981"/>
                  <a:pt x="17798" y="15028"/>
                  <a:pt x="17827" y="15028"/>
                </a:cubicBezTo>
                <a:cubicBezTo>
                  <a:pt x="17856" y="15028"/>
                  <a:pt x="17880" y="14981"/>
                  <a:pt x="17880" y="14924"/>
                </a:cubicBezTo>
                <a:lnTo>
                  <a:pt x="17880" y="14704"/>
                </a:lnTo>
                <a:cubicBezTo>
                  <a:pt x="17880" y="14646"/>
                  <a:pt x="17856" y="14601"/>
                  <a:pt x="17827" y="14601"/>
                </a:cubicBezTo>
                <a:close/>
                <a:moveTo>
                  <a:pt x="18677" y="14601"/>
                </a:moveTo>
                <a:cubicBezTo>
                  <a:pt x="18648" y="14601"/>
                  <a:pt x="18624" y="14646"/>
                  <a:pt x="18624" y="14704"/>
                </a:cubicBezTo>
                <a:lnTo>
                  <a:pt x="18624" y="14924"/>
                </a:lnTo>
                <a:cubicBezTo>
                  <a:pt x="18624" y="14981"/>
                  <a:pt x="18648" y="15028"/>
                  <a:pt x="18677" y="15028"/>
                </a:cubicBezTo>
                <a:cubicBezTo>
                  <a:pt x="18706" y="15028"/>
                  <a:pt x="18730" y="14981"/>
                  <a:pt x="18730" y="14924"/>
                </a:cubicBezTo>
                <a:lnTo>
                  <a:pt x="18730" y="14704"/>
                </a:lnTo>
                <a:cubicBezTo>
                  <a:pt x="18730" y="14646"/>
                  <a:pt x="18706" y="14601"/>
                  <a:pt x="18677" y="14601"/>
                </a:cubicBezTo>
                <a:close/>
                <a:moveTo>
                  <a:pt x="18991" y="14601"/>
                </a:moveTo>
                <a:cubicBezTo>
                  <a:pt x="18962" y="14601"/>
                  <a:pt x="18938" y="14646"/>
                  <a:pt x="18938" y="14704"/>
                </a:cubicBezTo>
                <a:lnTo>
                  <a:pt x="18938" y="14924"/>
                </a:lnTo>
                <a:cubicBezTo>
                  <a:pt x="18938" y="14981"/>
                  <a:pt x="18962" y="15028"/>
                  <a:pt x="18991" y="15028"/>
                </a:cubicBezTo>
                <a:cubicBezTo>
                  <a:pt x="19020" y="15028"/>
                  <a:pt x="19044" y="14981"/>
                  <a:pt x="19044" y="14924"/>
                </a:cubicBezTo>
                <a:lnTo>
                  <a:pt x="19044" y="14704"/>
                </a:lnTo>
                <a:cubicBezTo>
                  <a:pt x="19044" y="14646"/>
                  <a:pt x="19020" y="14601"/>
                  <a:pt x="18991" y="14601"/>
                </a:cubicBezTo>
                <a:close/>
                <a:moveTo>
                  <a:pt x="19841" y="14601"/>
                </a:moveTo>
                <a:cubicBezTo>
                  <a:pt x="19812" y="14601"/>
                  <a:pt x="19788" y="14646"/>
                  <a:pt x="19788" y="14704"/>
                </a:cubicBezTo>
                <a:lnTo>
                  <a:pt x="19788" y="14924"/>
                </a:lnTo>
                <a:cubicBezTo>
                  <a:pt x="19788" y="14981"/>
                  <a:pt x="19812" y="15028"/>
                  <a:pt x="19841" y="15028"/>
                </a:cubicBezTo>
                <a:cubicBezTo>
                  <a:pt x="19870" y="15028"/>
                  <a:pt x="19894" y="14981"/>
                  <a:pt x="19894" y="14924"/>
                </a:cubicBezTo>
                <a:lnTo>
                  <a:pt x="19894" y="14704"/>
                </a:lnTo>
                <a:cubicBezTo>
                  <a:pt x="19894" y="14646"/>
                  <a:pt x="19870" y="14601"/>
                  <a:pt x="19841" y="14601"/>
                </a:cubicBezTo>
                <a:close/>
                <a:moveTo>
                  <a:pt x="20155" y="14601"/>
                </a:moveTo>
                <a:cubicBezTo>
                  <a:pt x="20126" y="14601"/>
                  <a:pt x="20102" y="14646"/>
                  <a:pt x="20102" y="14704"/>
                </a:cubicBezTo>
                <a:lnTo>
                  <a:pt x="20102" y="14924"/>
                </a:lnTo>
                <a:cubicBezTo>
                  <a:pt x="20102" y="14981"/>
                  <a:pt x="20126" y="15028"/>
                  <a:pt x="20155" y="15028"/>
                </a:cubicBezTo>
                <a:cubicBezTo>
                  <a:pt x="20184" y="15028"/>
                  <a:pt x="20207" y="14981"/>
                  <a:pt x="20207" y="14924"/>
                </a:cubicBezTo>
                <a:lnTo>
                  <a:pt x="20207" y="14704"/>
                </a:lnTo>
                <a:cubicBezTo>
                  <a:pt x="20207" y="14646"/>
                  <a:pt x="20184" y="14601"/>
                  <a:pt x="20155" y="14601"/>
                </a:cubicBezTo>
                <a:close/>
                <a:moveTo>
                  <a:pt x="21004" y="14601"/>
                </a:moveTo>
                <a:cubicBezTo>
                  <a:pt x="20975" y="14601"/>
                  <a:pt x="20952" y="14646"/>
                  <a:pt x="20952" y="14704"/>
                </a:cubicBezTo>
                <a:lnTo>
                  <a:pt x="20952" y="14924"/>
                </a:lnTo>
                <a:cubicBezTo>
                  <a:pt x="20952" y="14981"/>
                  <a:pt x="20975" y="15028"/>
                  <a:pt x="21004" y="15028"/>
                </a:cubicBezTo>
                <a:cubicBezTo>
                  <a:pt x="21033" y="15028"/>
                  <a:pt x="21057" y="14981"/>
                  <a:pt x="21057" y="14924"/>
                </a:cubicBezTo>
                <a:lnTo>
                  <a:pt x="21057" y="14704"/>
                </a:lnTo>
                <a:cubicBezTo>
                  <a:pt x="21057" y="14646"/>
                  <a:pt x="21033" y="14601"/>
                  <a:pt x="21004" y="14601"/>
                </a:cubicBezTo>
                <a:close/>
                <a:moveTo>
                  <a:pt x="21319" y="14601"/>
                </a:moveTo>
                <a:cubicBezTo>
                  <a:pt x="21289" y="14601"/>
                  <a:pt x="21267" y="14646"/>
                  <a:pt x="21267" y="14704"/>
                </a:cubicBezTo>
                <a:lnTo>
                  <a:pt x="21267" y="14924"/>
                </a:lnTo>
                <a:cubicBezTo>
                  <a:pt x="21267" y="14981"/>
                  <a:pt x="21289" y="15028"/>
                  <a:pt x="21319" y="15028"/>
                </a:cubicBezTo>
                <a:cubicBezTo>
                  <a:pt x="21348" y="15028"/>
                  <a:pt x="21372" y="14981"/>
                  <a:pt x="21372" y="14924"/>
                </a:cubicBezTo>
                <a:lnTo>
                  <a:pt x="21372" y="14704"/>
                </a:lnTo>
                <a:cubicBezTo>
                  <a:pt x="21372" y="14646"/>
                  <a:pt x="21348" y="14601"/>
                  <a:pt x="21319" y="14601"/>
                </a:cubicBezTo>
                <a:close/>
                <a:moveTo>
                  <a:pt x="281" y="15331"/>
                </a:moveTo>
                <a:cubicBezTo>
                  <a:pt x="252" y="15331"/>
                  <a:pt x="228" y="15376"/>
                  <a:pt x="228" y="15434"/>
                </a:cubicBezTo>
                <a:lnTo>
                  <a:pt x="228" y="15654"/>
                </a:lnTo>
                <a:cubicBezTo>
                  <a:pt x="228" y="15711"/>
                  <a:pt x="252" y="15758"/>
                  <a:pt x="281" y="15758"/>
                </a:cubicBezTo>
                <a:cubicBezTo>
                  <a:pt x="311" y="15758"/>
                  <a:pt x="334" y="15711"/>
                  <a:pt x="334" y="15654"/>
                </a:cubicBezTo>
                <a:lnTo>
                  <a:pt x="334" y="15434"/>
                </a:lnTo>
                <a:cubicBezTo>
                  <a:pt x="334" y="15376"/>
                  <a:pt x="311" y="15331"/>
                  <a:pt x="281" y="15331"/>
                </a:cubicBezTo>
                <a:close/>
                <a:moveTo>
                  <a:pt x="596" y="15331"/>
                </a:moveTo>
                <a:cubicBezTo>
                  <a:pt x="567" y="15331"/>
                  <a:pt x="543" y="15376"/>
                  <a:pt x="543" y="15434"/>
                </a:cubicBezTo>
                <a:lnTo>
                  <a:pt x="543" y="15654"/>
                </a:lnTo>
                <a:cubicBezTo>
                  <a:pt x="543" y="15711"/>
                  <a:pt x="567" y="15758"/>
                  <a:pt x="596" y="15758"/>
                </a:cubicBezTo>
                <a:cubicBezTo>
                  <a:pt x="625" y="15758"/>
                  <a:pt x="649" y="15711"/>
                  <a:pt x="649" y="15654"/>
                </a:cubicBezTo>
                <a:lnTo>
                  <a:pt x="649" y="15434"/>
                </a:lnTo>
                <a:cubicBezTo>
                  <a:pt x="649" y="15376"/>
                  <a:pt x="625" y="15331"/>
                  <a:pt x="596" y="15331"/>
                </a:cubicBezTo>
                <a:close/>
                <a:moveTo>
                  <a:pt x="1446" y="15331"/>
                </a:moveTo>
                <a:cubicBezTo>
                  <a:pt x="1417" y="15331"/>
                  <a:pt x="1393" y="15376"/>
                  <a:pt x="1393" y="15434"/>
                </a:cubicBezTo>
                <a:lnTo>
                  <a:pt x="1393" y="15654"/>
                </a:lnTo>
                <a:cubicBezTo>
                  <a:pt x="1393" y="15711"/>
                  <a:pt x="1417" y="15758"/>
                  <a:pt x="1446" y="15758"/>
                </a:cubicBezTo>
                <a:cubicBezTo>
                  <a:pt x="1475" y="15758"/>
                  <a:pt x="1499" y="15711"/>
                  <a:pt x="1499" y="15654"/>
                </a:cubicBezTo>
                <a:lnTo>
                  <a:pt x="1499" y="15434"/>
                </a:lnTo>
                <a:cubicBezTo>
                  <a:pt x="1499" y="15376"/>
                  <a:pt x="1475" y="15331"/>
                  <a:pt x="1446" y="15331"/>
                </a:cubicBezTo>
                <a:close/>
                <a:moveTo>
                  <a:pt x="1760" y="15331"/>
                </a:moveTo>
                <a:cubicBezTo>
                  <a:pt x="1731" y="15331"/>
                  <a:pt x="1707" y="15376"/>
                  <a:pt x="1707" y="15434"/>
                </a:cubicBezTo>
                <a:lnTo>
                  <a:pt x="1707" y="15654"/>
                </a:lnTo>
                <a:cubicBezTo>
                  <a:pt x="1707" y="15711"/>
                  <a:pt x="1731" y="15758"/>
                  <a:pt x="1760" y="15758"/>
                </a:cubicBezTo>
                <a:cubicBezTo>
                  <a:pt x="1789" y="15758"/>
                  <a:pt x="1813" y="15711"/>
                  <a:pt x="1813" y="15654"/>
                </a:cubicBezTo>
                <a:lnTo>
                  <a:pt x="1813" y="15434"/>
                </a:lnTo>
                <a:cubicBezTo>
                  <a:pt x="1813" y="15376"/>
                  <a:pt x="1789" y="15331"/>
                  <a:pt x="1760" y="15331"/>
                </a:cubicBezTo>
                <a:close/>
                <a:moveTo>
                  <a:pt x="2610" y="15331"/>
                </a:moveTo>
                <a:cubicBezTo>
                  <a:pt x="2581" y="15331"/>
                  <a:pt x="2557" y="15376"/>
                  <a:pt x="2557" y="15434"/>
                </a:cubicBezTo>
                <a:lnTo>
                  <a:pt x="2557" y="15654"/>
                </a:lnTo>
                <a:cubicBezTo>
                  <a:pt x="2557" y="15711"/>
                  <a:pt x="2581" y="15758"/>
                  <a:pt x="2610" y="15758"/>
                </a:cubicBezTo>
                <a:cubicBezTo>
                  <a:pt x="2639" y="15758"/>
                  <a:pt x="2662" y="15711"/>
                  <a:pt x="2662" y="15654"/>
                </a:cubicBezTo>
                <a:lnTo>
                  <a:pt x="2662" y="15434"/>
                </a:lnTo>
                <a:cubicBezTo>
                  <a:pt x="2662" y="15376"/>
                  <a:pt x="2639" y="15331"/>
                  <a:pt x="2610" y="15331"/>
                </a:cubicBezTo>
                <a:close/>
                <a:moveTo>
                  <a:pt x="2924" y="15331"/>
                </a:moveTo>
                <a:cubicBezTo>
                  <a:pt x="2895" y="15331"/>
                  <a:pt x="2871" y="15376"/>
                  <a:pt x="2871" y="15434"/>
                </a:cubicBezTo>
                <a:lnTo>
                  <a:pt x="2871" y="15654"/>
                </a:lnTo>
                <a:cubicBezTo>
                  <a:pt x="2871" y="15711"/>
                  <a:pt x="2895" y="15758"/>
                  <a:pt x="2924" y="15758"/>
                </a:cubicBezTo>
                <a:cubicBezTo>
                  <a:pt x="2954" y="15758"/>
                  <a:pt x="2976" y="15711"/>
                  <a:pt x="2976" y="15654"/>
                </a:cubicBezTo>
                <a:lnTo>
                  <a:pt x="2976" y="15434"/>
                </a:lnTo>
                <a:cubicBezTo>
                  <a:pt x="2976" y="15376"/>
                  <a:pt x="2954" y="15331"/>
                  <a:pt x="2924" y="15331"/>
                </a:cubicBezTo>
                <a:close/>
                <a:moveTo>
                  <a:pt x="3773" y="15331"/>
                </a:moveTo>
                <a:cubicBezTo>
                  <a:pt x="3744" y="15331"/>
                  <a:pt x="3721" y="15376"/>
                  <a:pt x="3721" y="15434"/>
                </a:cubicBezTo>
                <a:lnTo>
                  <a:pt x="3721" y="15654"/>
                </a:lnTo>
                <a:cubicBezTo>
                  <a:pt x="3721" y="15711"/>
                  <a:pt x="3744" y="15758"/>
                  <a:pt x="3773" y="15758"/>
                </a:cubicBezTo>
                <a:cubicBezTo>
                  <a:pt x="3802" y="15758"/>
                  <a:pt x="3826" y="15711"/>
                  <a:pt x="3826" y="15654"/>
                </a:cubicBezTo>
                <a:lnTo>
                  <a:pt x="3826" y="15434"/>
                </a:lnTo>
                <a:cubicBezTo>
                  <a:pt x="3826" y="15376"/>
                  <a:pt x="3802" y="15331"/>
                  <a:pt x="3773" y="15331"/>
                </a:cubicBezTo>
                <a:close/>
                <a:moveTo>
                  <a:pt x="4088" y="15331"/>
                </a:moveTo>
                <a:cubicBezTo>
                  <a:pt x="4058" y="15331"/>
                  <a:pt x="4035" y="15376"/>
                  <a:pt x="4035" y="15434"/>
                </a:cubicBezTo>
                <a:lnTo>
                  <a:pt x="4035" y="15654"/>
                </a:lnTo>
                <a:cubicBezTo>
                  <a:pt x="4035" y="15711"/>
                  <a:pt x="4058" y="15758"/>
                  <a:pt x="4088" y="15758"/>
                </a:cubicBezTo>
                <a:cubicBezTo>
                  <a:pt x="4117" y="15758"/>
                  <a:pt x="4141" y="15711"/>
                  <a:pt x="4141" y="15654"/>
                </a:cubicBezTo>
                <a:lnTo>
                  <a:pt x="4141" y="15434"/>
                </a:lnTo>
                <a:cubicBezTo>
                  <a:pt x="4141" y="15376"/>
                  <a:pt x="4117" y="15331"/>
                  <a:pt x="4088" y="15331"/>
                </a:cubicBezTo>
                <a:close/>
                <a:moveTo>
                  <a:pt x="4937" y="15331"/>
                </a:moveTo>
                <a:cubicBezTo>
                  <a:pt x="4908" y="15331"/>
                  <a:pt x="4884" y="15376"/>
                  <a:pt x="4884" y="15434"/>
                </a:cubicBezTo>
                <a:lnTo>
                  <a:pt x="4884" y="15654"/>
                </a:lnTo>
                <a:cubicBezTo>
                  <a:pt x="4884" y="15711"/>
                  <a:pt x="4908" y="15758"/>
                  <a:pt x="4937" y="15758"/>
                </a:cubicBezTo>
                <a:cubicBezTo>
                  <a:pt x="4966" y="15758"/>
                  <a:pt x="4990" y="15711"/>
                  <a:pt x="4990" y="15654"/>
                </a:cubicBezTo>
                <a:lnTo>
                  <a:pt x="4990" y="15434"/>
                </a:lnTo>
                <a:cubicBezTo>
                  <a:pt x="4990" y="15376"/>
                  <a:pt x="4966" y="15331"/>
                  <a:pt x="4937" y="15331"/>
                </a:cubicBezTo>
                <a:close/>
                <a:moveTo>
                  <a:pt x="5252" y="15331"/>
                </a:moveTo>
                <a:cubicBezTo>
                  <a:pt x="5223" y="15331"/>
                  <a:pt x="5199" y="15376"/>
                  <a:pt x="5199" y="15434"/>
                </a:cubicBezTo>
                <a:lnTo>
                  <a:pt x="5199" y="15654"/>
                </a:lnTo>
                <a:cubicBezTo>
                  <a:pt x="5199" y="15711"/>
                  <a:pt x="5223" y="15758"/>
                  <a:pt x="5252" y="15758"/>
                </a:cubicBezTo>
                <a:cubicBezTo>
                  <a:pt x="5281" y="15758"/>
                  <a:pt x="5305" y="15711"/>
                  <a:pt x="5305" y="15654"/>
                </a:cubicBezTo>
                <a:lnTo>
                  <a:pt x="5305" y="15434"/>
                </a:lnTo>
                <a:cubicBezTo>
                  <a:pt x="5305" y="15376"/>
                  <a:pt x="5281" y="15331"/>
                  <a:pt x="5252" y="15331"/>
                </a:cubicBezTo>
                <a:close/>
                <a:moveTo>
                  <a:pt x="6102" y="15331"/>
                </a:moveTo>
                <a:cubicBezTo>
                  <a:pt x="6072" y="15331"/>
                  <a:pt x="6049" y="15376"/>
                  <a:pt x="6049" y="15434"/>
                </a:cubicBezTo>
                <a:lnTo>
                  <a:pt x="6049" y="15654"/>
                </a:lnTo>
                <a:cubicBezTo>
                  <a:pt x="6049" y="15711"/>
                  <a:pt x="6072" y="15758"/>
                  <a:pt x="6102" y="15758"/>
                </a:cubicBezTo>
                <a:cubicBezTo>
                  <a:pt x="6131" y="15758"/>
                  <a:pt x="6155" y="15711"/>
                  <a:pt x="6155" y="15654"/>
                </a:cubicBezTo>
                <a:lnTo>
                  <a:pt x="6155" y="15434"/>
                </a:lnTo>
                <a:cubicBezTo>
                  <a:pt x="6155" y="15376"/>
                  <a:pt x="6131" y="15331"/>
                  <a:pt x="6102" y="15331"/>
                </a:cubicBezTo>
                <a:close/>
                <a:moveTo>
                  <a:pt x="6416" y="15331"/>
                </a:moveTo>
                <a:cubicBezTo>
                  <a:pt x="6387" y="15331"/>
                  <a:pt x="6363" y="15376"/>
                  <a:pt x="6363" y="15434"/>
                </a:cubicBezTo>
                <a:lnTo>
                  <a:pt x="6363" y="15654"/>
                </a:lnTo>
                <a:cubicBezTo>
                  <a:pt x="6363" y="15711"/>
                  <a:pt x="6387" y="15758"/>
                  <a:pt x="6416" y="15758"/>
                </a:cubicBezTo>
                <a:cubicBezTo>
                  <a:pt x="6445" y="15758"/>
                  <a:pt x="6469" y="15711"/>
                  <a:pt x="6469" y="15654"/>
                </a:cubicBezTo>
                <a:lnTo>
                  <a:pt x="6469" y="15434"/>
                </a:lnTo>
                <a:cubicBezTo>
                  <a:pt x="6469" y="15376"/>
                  <a:pt x="6445" y="15331"/>
                  <a:pt x="6416" y="15331"/>
                </a:cubicBezTo>
                <a:close/>
                <a:moveTo>
                  <a:pt x="7266" y="15331"/>
                </a:moveTo>
                <a:cubicBezTo>
                  <a:pt x="7237" y="15331"/>
                  <a:pt x="7213" y="15376"/>
                  <a:pt x="7213" y="15434"/>
                </a:cubicBezTo>
                <a:lnTo>
                  <a:pt x="7213" y="15654"/>
                </a:lnTo>
                <a:cubicBezTo>
                  <a:pt x="7213" y="15711"/>
                  <a:pt x="7237" y="15758"/>
                  <a:pt x="7266" y="15758"/>
                </a:cubicBezTo>
                <a:cubicBezTo>
                  <a:pt x="7295" y="15758"/>
                  <a:pt x="7318" y="15711"/>
                  <a:pt x="7318" y="15654"/>
                </a:cubicBezTo>
                <a:lnTo>
                  <a:pt x="7318" y="15434"/>
                </a:lnTo>
                <a:cubicBezTo>
                  <a:pt x="7318" y="15376"/>
                  <a:pt x="7295" y="15331"/>
                  <a:pt x="7266" y="15331"/>
                </a:cubicBezTo>
                <a:close/>
                <a:moveTo>
                  <a:pt x="7580" y="15331"/>
                </a:moveTo>
                <a:cubicBezTo>
                  <a:pt x="7551" y="15331"/>
                  <a:pt x="7527" y="15376"/>
                  <a:pt x="7527" y="15434"/>
                </a:cubicBezTo>
                <a:lnTo>
                  <a:pt x="7527" y="15654"/>
                </a:lnTo>
                <a:cubicBezTo>
                  <a:pt x="7527" y="15711"/>
                  <a:pt x="7551" y="15758"/>
                  <a:pt x="7580" y="15758"/>
                </a:cubicBezTo>
                <a:cubicBezTo>
                  <a:pt x="7609" y="15758"/>
                  <a:pt x="7632" y="15711"/>
                  <a:pt x="7632" y="15654"/>
                </a:cubicBezTo>
                <a:lnTo>
                  <a:pt x="7632" y="15434"/>
                </a:lnTo>
                <a:cubicBezTo>
                  <a:pt x="7632" y="15376"/>
                  <a:pt x="7609" y="15331"/>
                  <a:pt x="7580" y="15331"/>
                </a:cubicBezTo>
                <a:close/>
                <a:moveTo>
                  <a:pt x="8429" y="15331"/>
                </a:moveTo>
                <a:cubicBezTo>
                  <a:pt x="8400" y="15331"/>
                  <a:pt x="8377" y="15376"/>
                  <a:pt x="8377" y="15434"/>
                </a:cubicBezTo>
                <a:lnTo>
                  <a:pt x="8377" y="15654"/>
                </a:lnTo>
                <a:cubicBezTo>
                  <a:pt x="8377" y="15711"/>
                  <a:pt x="8400" y="15758"/>
                  <a:pt x="8429" y="15758"/>
                </a:cubicBezTo>
                <a:cubicBezTo>
                  <a:pt x="8458" y="15758"/>
                  <a:pt x="8482" y="15711"/>
                  <a:pt x="8482" y="15654"/>
                </a:cubicBezTo>
                <a:lnTo>
                  <a:pt x="8482" y="15434"/>
                </a:lnTo>
                <a:cubicBezTo>
                  <a:pt x="8482" y="15376"/>
                  <a:pt x="8458" y="15331"/>
                  <a:pt x="8429" y="15331"/>
                </a:cubicBezTo>
                <a:close/>
                <a:moveTo>
                  <a:pt x="8744" y="15331"/>
                </a:moveTo>
                <a:cubicBezTo>
                  <a:pt x="8714" y="15331"/>
                  <a:pt x="8691" y="15376"/>
                  <a:pt x="8691" y="15434"/>
                </a:cubicBezTo>
                <a:lnTo>
                  <a:pt x="8691" y="15654"/>
                </a:lnTo>
                <a:cubicBezTo>
                  <a:pt x="8691" y="15711"/>
                  <a:pt x="8714" y="15758"/>
                  <a:pt x="8744" y="15758"/>
                </a:cubicBezTo>
                <a:cubicBezTo>
                  <a:pt x="8773" y="15758"/>
                  <a:pt x="8796" y="15711"/>
                  <a:pt x="8796" y="15654"/>
                </a:cubicBezTo>
                <a:lnTo>
                  <a:pt x="8796" y="15434"/>
                </a:lnTo>
                <a:cubicBezTo>
                  <a:pt x="8796" y="15376"/>
                  <a:pt x="8773" y="15331"/>
                  <a:pt x="8744" y="15331"/>
                </a:cubicBezTo>
                <a:close/>
                <a:moveTo>
                  <a:pt x="9593" y="15331"/>
                </a:moveTo>
                <a:cubicBezTo>
                  <a:pt x="9564" y="15331"/>
                  <a:pt x="9540" y="15376"/>
                  <a:pt x="9540" y="15434"/>
                </a:cubicBezTo>
                <a:lnTo>
                  <a:pt x="9540" y="15654"/>
                </a:lnTo>
                <a:cubicBezTo>
                  <a:pt x="9540" y="15711"/>
                  <a:pt x="9564" y="15758"/>
                  <a:pt x="9593" y="15758"/>
                </a:cubicBezTo>
                <a:cubicBezTo>
                  <a:pt x="9622" y="15758"/>
                  <a:pt x="9646" y="15711"/>
                  <a:pt x="9646" y="15654"/>
                </a:cubicBezTo>
                <a:lnTo>
                  <a:pt x="9646" y="15434"/>
                </a:lnTo>
                <a:cubicBezTo>
                  <a:pt x="9646" y="15376"/>
                  <a:pt x="9622" y="15331"/>
                  <a:pt x="9593" y="15331"/>
                </a:cubicBezTo>
                <a:close/>
                <a:moveTo>
                  <a:pt x="9908" y="15331"/>
                </a:moveTo>
                <a:cubicBezTo>
                  <a:pt x="9879" y="15331"/>
                  <a:pt x="9855" y="15376"/>
                  <a:pt x="9855" y="15434"/>
                </a:cubicBezTo>
                <a:lnTo>
                  <a:pt x="9855" y="15654"/>
                </a:lnTo>
                <a:cubicBezTo>
                  <a:pt x="9855" y="15711"/>
                  <a:pt x="9879" y="15758"/>
                  <a:pt x="9908" y="15758"/>
                </a:cubicBezTo>
                <a:cubicBezTo>
                  <a:pt x="9937" y="15758"/>
                  <a:pt x="9961" y="15711"/>
                  <a:pt x="9961" y="15654"/>
                </a:cubicBezTo>
                <a:lnTo>
                  <a:pt x="9961" y="15434"/>
                </a:lnTo>
                <a:cubicBezTo>
                  <a:pt x="9961" y="15376"/>
                  <a:pt x="9937" y="15331"/>
                  <a:pt x="9908" y="15331"/>
                </a:cubicBezTo>
                <a:close/>
                <a:moveTo>
                  <a:pt x="10758" y="15331"/>
                </a:moveTo>
                <a:cubicBezTo>
                  <a:pt x="10728" y="15331"/>
                  <a:pt x="10705" y="15376"/>
                  <a:pt x="10705" y="15434"/>
                </a:cubicBezTo>
                <a:lnTo>
                  <a:pt x="10705" y="15654"/>
                </a:lnTo>
                <a:cubicBezTo>
                  <a:pt x="10705" y="15711"/>
                  <a:pt x="10728" y="15758"/>
                  <a:pt x="10758" y="15758"/>
                </a:cubicBezTo>
                <a:cubicBezTo>
                  <a:pt x="10787" y="15758"/>
                  <a:pt x="10810" y="15711"/>
                  <a:pt x="10810" y="15654"/>
                </a:cubicBezTo>
                <a:lnTo>
                  <a:pt x="10810" y="15434"/>
                </a:lnTo>
                <a:cubicBezTo>
                  <a:pt x="10810" y="15376"/>
                  <a:pt x="10787" y="15331"/>
                  <a:pt x="10758" y="15331"/>
                </a:cubicBezTo>
                <a:close/>
                <a:moveTo>
                  <a:pt x="11072" y="15331"/>
                </a:moveTo>
                <a:cubicBezTo>
                  <a:pt x="11043" y="15331"/>
                  <a:pt x="11019" y="15376"/>
                  <a:pt x="11019" y="15434"/>
                </a:cubicBezTo>
                <a:lnTo>
                  <a:pt x="11019" y="15654"/>
                </a:lnTo>
                <a:cubicBezTo>
                  <a:pt x="11019" y="15711"/>
                  <a:pt x="11043" y="15758"/>
                  <a:pt x="11072" y="15758"/>
                </a:cubicBezTo>
                <a:cubicBezTo>
                  <a:pt x="11101" y="15758"/>
                  <a:pt x="11125" y="15711"/>
                  <a:pt x="11125" y="15654"/>
                </a:cubicBezTo>
                <a:lnTo>
                  <a:pt x="11125" y="15434"/>
                </a:lnTo>
                <a:cubicBezTo>
                  <a:pt x="11125" y="15376"/>
                  <a:pt x="11101" y="15331"/>
                  <a:pt x="11072" y="15331"/>
                </a:cubicBezTo>
                <a:close/>
                <a:moveTo>
                  <a:pt x="11922" y="15331"/>
                </a:moveTo>
                <a:cubicBezTo>
                  <a:pt x="11893" y="15331"/>
                  <a:pt x="11869" y="15376"/>
                  <a:pt x="11869" y="15434"/>
                </a:cubicBezTo>
                <a:lnTo>
                  <a:pt x="11869" y="15654"/>
                </a:lnTo>
                <a:cubicBezTo>
                  <a:pt x="11869" y="15711"/>
                  <a:pt x="11893" y="15758"/>
                  <a:pt x="11922" y="15758"/>
                </a:cubicBezTo>
                <a:cubicBezTo>
                  <a:pt x="11951" y="15758"/>
                  <a:pt x="11974" y="15711"/>
                  <a:pt x="11974" y="15654"/>
                </a:cubicBezTo>
                <a:lnTo>
                  <a:pt x="11974" y="15434"/>
                </a:lnTo>
                <a:cubicBezTo>
                  <a:pt x="11974" y="15376"/>
                  <a:pt x="11951" y="15331"/>
                  <a:pt x="11922" y="15331"/>
                </a:cubicBezTo>
                <a:close/>
                <a:moveTo>
                  <a:pt x="12236" y="15331"/>
                </a:moveTo>
                <a:cubicBezTo>
                  <a:pt x="12207" y="15331"/>
                  <a:pt x="12183" y="15376"/>
                  <a:pt x="12183" y="15434"/>
                </a:cubicBezTo>
                <a:lnTo>
                  <a:pt x="12183" y="15654"/>
                </a:lnTo>
                <a:cubicBezTo>
                  <a:pt x="12183" y="15711"/>
                  <a:pt x="12207" y="15758"/>
                  <a:pt x="12236" y="15758"/>
                </a:cubicBezTo>
                <a:cubicBezTo>
                  <a:pt x="12265" y="15758"/>
                  <a:pt x="12288" y="15711"/>
                  <a:pt x="12288" y="15654"/>
                </a:cubicBezTo>
                <a:lnTo>
                  <a:pt x="12288" y="15434"/>
                </a:lnTo>
                <a:cubicBezTo>
                  <a:pt x="12288" y="15376"/>
                  <a:pt x="12265" y="15331"/>
                  <a:pt x="12236" y="15331"/>
                </a:cubicBezTo>
                <a:close/>
                <a:moveTo>
                  <a:pt x="13085" y="15331"/>
                </a:moveTo>
                <a:cubicBezTo>
                  <a:pt x="13056" y="15331"/>
                  <a:pt x="13032" y="15376"/>
                  <a:pt x="13032" y="15434"/>
                </a:cubicBezTo>
                <a:lnTo>
                  <a:pt x="13032" y="15654"/>
                </a:lnTo>
                <a:cubicBezTo>
                  <a:pt x="13032" y="15711"/>
                  <a:pt x="13056" y="15758"/>
                  <a:pt x="13085" y="15758"/>
                </a:cubicBezTo>
                <a:cubicBezTo>
                  <a:pt x="13114" y="15758"/>
                  <a:pt x="13138" y="15711"/>
                  <a:pt x="13138" y="15654"/>
                </a:cubicBezTo>
                <a:lnTo>
                  <a:pt x="13138" y="15434"/>
                </a:lnTo>
                <a:cubicBezTo>
                  <a:pt x="13138" y="15376"/>
                  <a:pt x="13114" y="15331"/>
                  <a:pt x="13085" y="15331"/>
                </a:cubicBezTo>
                <a:close/>
                <a:moveTo>
                  <a:pt x="13399" y="15331"/>
                </a:moveTo>
                <a:cubicBezTo>
                  <a:pt x="13370" y="15331"/>
                  <a:pt x="13348" y="15376"/>
                  <a:pt x="13348" y="15434"/>
                </a:cubicBezTo>
                <a:lnTo>
                  <a:pt x="13348" y="15654"/>
                </a:lnTo>
                <a:cubicBezTo>
                  <a:pt x="13348" y="15711"/>
                  <a:pt x="13370" y="15758"/>
                  <a:pt x="13399" y="15758"/>
                </a:cubicBezTo>
                <a:cubicBezTo>
                  <a:pt x="13428" y="15758"/>
                  <a:pt x="13452" y="15711"/>
                  <a:pt x="13452" y="15654"/>
                </a:cubicBezTo>
                <a:lnTo>
                  <a:pt x="13452" y="15434"/>
                </a:lnTo>
                <a:cubicBezTo>
                  <a:pt x="13452" y="15376"/>
                  <a:pt x="13428" y="15331"/>
                  <a:pt x="13399" y="15331"/>
                </a:cubicBezTo>
                <a:close/>
                <a:moveTo>
                  <a:pt x="14249" y="15331"/>
                </a:moveTo>
                <a:cubicBezTo>
                  <a:pt x="14220" y="15331"/>
                  <a:pt x="14196" y="15376"/>
                  <a:pt x="14196" y="15434"/>
                </a:cubicBezTo>
                <a:lnTo>
                  <a:pt x="14196" y="15654"/>
                </a:lnTo>
                <a:cubicBezTo>
                  <a:pt x="14196" y="15711"/>
                  <a:pt x="14220" y="15758"/>
                  <a:pt x="14249" y="15758"/>
                </a:cubicBezTo>
                <a:cubicBezTo>
                  <a:pt x="14278" y="15758"/>
                  <a:pt x="14302" y="15711"/>
                  <a:pt x="14302" y="15654"/>
                </a:cubicBezTo>
                <a:lnTo>
                  <a:pt x="14302" y="15434"/>
                </a:lnTo>
                <a:cubicBezTo>
                  <a:pt x="14302" y="15376"/>
                  <a:pt x="14278" y="15331"/>
                  <a:pt x="14249" y="15331"/>
                </a:cubicBezTo>
                <a:close/>
                <a:moveTo>
                  <a:pt x="14564" y="15331"/>
                </a:moveTo>
                <a:cubicBezTo>
                  <a:pt x="14535" y="15331"/>
                  <a:pt x="14511" y="15376"/>
                  <a:pt x="14511" y="15434"/>
                </a:cubicBezTo>
                <a:lnTo>
                  <a:pt x="14511" y="15654"/>
                </a:lnTo>
                <a:cubicBezTo>
                  <a:pt x="14511" y="15711"/>
                  <a:pt x="14535" y="15758"/>
                  <a:pt x="14564" y="15758"/>
                </a:cubicBezTo>
                <a:cubicBezTo>
                  <a:pt x="14593" y="15758"/>
                  <a:pt x="14617" y="15711"/>
                  <a:pt x="14617" y="15654"/>
                </a:cubicBezTo>
                <a:lnTo>
                  <a:pt x="14617" y="15434"/>
                </a:lnTo>
                <a:cubicBezTo>
                  <a:pt x="14617" y="15376"/>
                  <a:pt x="14593" y="15331"/>
                  <a:pt x="14564" y="15331"/>
                </a:cubicBezTo>
                <a:close/>
                <a:moveTo>
                  <a:pt x="15413" y="15331"/>
                </a:moveTo>
                <a:cubicBezTo>
                  <a:pt x="15384" y="15331"/>
                  <a:pt x="15360" y="15376"/>
                  <a:pt x="15360" y="15434"/>
                </a:cubicBezTo>
                <a:lnTo>
                  <a:pt x="15360" y="15654"/>
                </a:lnTo>
                <a:cubicBezTo>
                  <a:pt x="15360" y="15711"/>
                  <a:pt x="15384" y="15758"/>
                  <a:pt x="15413" y="15758"/>
                </a:cubicBezTo>
                <a:cubicBezTo>
                  <a:pt x="15442" y="15758"/>
                  <a:pt x="15465" y="15711"/>
                  <a:pt x="15465" y="15654"/>
                </a:cubicBezTo>
                <a:lnTo>
                  <a:pt x="15465" y="15434"/>
                </a:lnTo>
                <a:cubicBezTo>
                  <a:pt x="15465" y="15376"/>
                  <a:pt x="15442" y="15331"/>
                  <a:pt x="15413" y="15331"/>
                </a:cubicBezTo>
                <a:close/>
                <a:moveTo>
                  <a:pt x="15728" y="15331"/>
                </a:moveTo>
                <a:cubicBezTo>
                  <a:pt x="15699" y="15331"/>
                  <a:pt x="15675" y="15376"/>
                  <a:pt x="15675" y="15434"/>
                </a:cubicBezTo>
                <a:lnTo>
                  <a:pt x="15675" y="15654"/>
                </a:lnTo>
                <a:cubicBezTo>
                  <a:pt x="15675" y="15711"/>
                  <a:pt x="15699" y="15758"/>
                  <a:pt x="15728" y="15758"/>
                </a:cubicBezTo>
                <a:cubicBezTo>
                  <a:pt x="15757" y="15758"/>
                  <a:pt x="15781" y="15711"/>
                  <a:pt x="15781" y="15654"/>
                </a:cubicBezTo>
                <a:lnTo>
                  <a:pt x="15781" y="15434"/>
                </a:lnTo>
                <a:cubicBezTo>
                  <a:pt x="15781" y="15376"/>
                  <a:pt x="15757" y="15331"/>
                  <a:pt x="15728" y="15331"/>
                </a:cubicBezTo>
                <a:close/>
                <a:moveTo>
                  <a:pt x="16578" y="15331"/>
                </a:moveTo>
                <a:cubicBezTo>
                  <a:pt x="16549" y="15331"/>
                  <a:pt x="16525" y="15376"/>
                  <a:pt x="16525" y="15434"/>
                </a:cubicBezTo>
                <a:lnTo>
                  <a:pt x="16525" y="15654"/>
                </a:lnTo>
                <a:cubicBezTo>
                  <a:pt x="16525" y="15711"/>
                  <a:pt x="16549" y="15758"/>
                  <a:pt x="16578" y="15758"/>
                </a:cubicBezTo>
                <a:cubicBezTo>
                  <a:pt x="16607" y="15758"/>
                  <a:pt x="16630" y="15711"/>
                  <a:pt x="16630" y="15654"/>
                </a:cubicBezTo>
                <a:lnTo>
                  <a:pt x="16630" y="15434"/>
                </a:lnTo>
                <a:cubicBezTo>
                  <a:pt x="16630" y="15376"/>
                  <a:pt x="16607" y="15331"/>
                  <a:pt x="16578" y="15331"/>
                </a:cubicBezTo>
                <a:close/>
                <a:moveTo>
                  <a:pt x="16892" y="15331"/>
                </a:moveTo>
                <a:cubicBezTo>
                  <a:pt x="16863" y="15331"/>
                  <a:pt x="16839" y="15376"/>
                  <a:pt x="16839" y="15434"/>
                </a:cubicBezTo>
                <a:lnTo>
                  <a:pt x="16839" y="15654"/>
                </a:lnTo>
                <a:cubicBezTo>
                  <a:pt x="16839" y="15711"/>
                  <a:pt x="16863" y="15758"/>
                  <a:pt x="16892" y="15758"/>
                </a:cubicBezTo>
                <a:cubicBezTo>
                  <a:pt x="16921" y="15758"/>
                  <a:pt x="16944" y="15711"/>
                  <a:pt x="16944" y="15654"/>
                </a:cubicBezTo>
                <a:lnTo>
                  <a:pt x="16944" y="15434"/>
                </a:lnTo>
                <a:cubicBezTo>
                  <a:pt x="16944" y="15376"/>
                  <a:pt x="16921" y="15331"/>
                  <a:pt x="16892" y="15331"/>
                </a:cubicBezTo>
                <a:close/>
                <a:moveTo>
                  <a:pt x="17741" y="15331"/>
                </a:moveTo>
                <a:cubicBezTo>
                  <a:pt x="17712" y="15331"/>
                  <a:pt x="17689" y="15376"/>
                  <a:pt x="17689" y="15434"/>
                </a:cubicBezTo>
                <a:lnTo>
                  <a:pt x="17689" y="15654"/>
                </a:lnTo>
                <a:cubicBezTo>
                  <a:pt x="17689" y="15711"/>
                  <a:pt x="17712" y="15758"/>
                  <a:pt x="17741" y="15758"/>
                </a:cubicBezTo>
                <a:cubicBezTo>
                  <a:pt x="17770" y="15758"/>
                  <a:pt x="17794" y="15711"/>
                  <a:pt x="17794" y="15654"/>
                </a:cubicBezTo>
                <a:lnTo>
                  <a:pt x="17794" y="15434"/>
                </a:lnTo>
                <a:cubicBezTo>
                  <a:pt x="17794" y="15376"/>
                  <a:pt x="17770" y="15331"/>
                  <a:pt x="17741" y="15331"/>
                </a:cubicBezTo>
                <a:close/>
                <a:moveTo>
                  <a:pt x="18055" y="15331"/>
                </a:moveTo>
                <a:cubicBezTo>
                  <a:pt x="18026" y="15331"/>
                  <a:pt x="18002" y="15376"/>
                  <a:pt x="18002" y="15434"/>
                </a:cubicBezTo>
                <a:lnTo>
                  <a:pt x="18002" y="15654"/>
                </a:lnTo>
                <a:cubicBezTo>
                  <a:pt x="18002" y="15711"/>
                  <a:pt x="18026" y="15758"/>
                  <a:pt x="18055" y="15758"/>
                </a:cubicBezTo>
                <a:cubicBezTo>
                  <a:pt x="18085" y="15758"/>
                  <a:pt x="18108" y="15711"/>
                  <a:pt x="18108" y="15654"/>
                </a:cubicBezTo>
                <a:lnTo>
                  <a:pt x="18108" y="15434"/>
                </a:lnTo>
                <a:cubicBezTo>
                  <a:pt x="18108" y="15376"/>
                  <a:pt x="18085" y="15331"/>
                  <a:pt x="18055" y="15331"/>
                </a:cubicBezTo>
                <a:close/>
                <a:moveTo>
                  <a:pt x="18905" y="15331"/>
                </a:moveTo>
                <a:cubicBezTo>
                  <a:pt x="18876" y="15331"/>
                  <a:pt x="18852" y="15376"/>
                  <a:pt x="18852" y="15434"/>
                </a:cubicBezTo>
                <a:lnTo>
                  <a:pt x="18852" y="15654"/>
                </a:lnTo>
                <a:cubicBezTo>
                  <a:pt x="18852" y="15711"/>
                  <a:pt x="18876" y="15758"/>
                  <a:pt x="18905" y="15758"/>
                </a:cubicBezTo>
                <a:cubicBezTo>
                  <a:pt x="18934" y="15758"/>
                  <a:pt x="18958" y="15711"/>
                  <a:pt x="18958" y="15654"/>
                </a:cubicBezTo>
                <a:lnTo>
                  <a:pt x="18958" y="15434"/>
                </a:lnTo>
                <a:cubicBezTo>
                  <a:pt x="18958" y="15376"/>
                  <a:pt x="18934" y="15331"/>
                  <a:pt x="18905" y="15331"/>
                </a:cubicBezTo>
                <a:close/>
                <a:moveTo>
                  <a:pt x="19220" y="15331"/>
                </a:moveTo>
                <a:cubicBezTo>
                  <a:pt x="19191" y="15331"/>
                  <a:pt x="19167" y="15376"/>
                  <a:pt x="19167" y="15434"/>
                </a:cubicBezTo>
                <a:lnTo>
                  <a:pt x="19167" y="15654"/>
                </a:lnTo>
                <a:cubicBezTo>
                  <a:pt x="19167" y="15711"/>
                  <a:pt x="19191" y="15758"/>
                  <a:pt x="19220" y="15758"/>
                </a:cubicBezTo>
                <a:cubicBezTo>
                  <a:pt x="19249" y="15758"/>
                  <a:pt x="19273" y="15711"/>
                  <a:pt x="19273" y="15654"/>
                </a:cubicBezTo>
                <a:lnTo>
                  <a:pt x="19273" y="15434"/>
                </a:lnTo>
                <a:cubicBezTo>
                  <a:pt x="19273" y="15376"/>
                  <a:pt x="19249" y="15331"/>
                  <a:pt x="19220" y="15331"/>
                </a:cubicBezTo>
                <a:close/>
                <a:moveTo>
                  <a:pt x="20069" y="15331"/>
                </a:moveTo>
                <a:cubicBezTo>
                  <a:pt x="20040" y="15331"/>
                  <a:pt x="20016" y="15376"/>
                  <a:pt x="20016" y="15434"/>
                </a:cubicBezTo>
                <a:lnTo>
                  <a:pt x="20016" y="15654"/>
                </a:lnTo>
                <a:cubicBezTo>
                  <a:pt x="20016" y="15711"/>
                  <a:pt x="20040" y="15758"/>
                  <a:pt x="20069" y="15758"/>
                </a:cubicBezTo>
                <a:cubicBezTo>
                  <a:pt x="20099" y="15758"/>
                  <a:pt x="20122" y="15711"/>
                  <a:pt x="20122" y="15654"/>
                </a:cubicBezTo>
                <a:lnTo>
                  <a:pt x="20122" y="15434"/>
                </a:lnTo>
                <a:cubicBezTo>
                  <a:pt x="20122" y="15376"/>
                  <a:pt x="20099" y="15331"/>
                  <a:pt x="20069" y="15331"/>
                </a:cubicBezTo>
                <a:close/>
                <a:moveTo>
                  <a:pt x="20384" y="15331"/>
                </a:moveTo>
                <a:cubicBezTo>
                  <a:pt x="20355" y="15331"/>
                  <a:pt x="20331" y="15376"/>
                  <a:pt x="20331" y="15434"/>
                </a:cubicBezTo>
                <a:lnTo>
                  <a:pt x="20331" y="15654"/>
                </a:lnTo>
                <a:cubicBezTo>
                  <a:pt x="20331" y="15711"/>
                  <a:pt x="20355" y="15758"/>
                  <a:pt x="20384" y="15758"/>
                </a:cubicBezTo>
                <a:cubicBezTo>
                  <a:pt x="20413" y="15758"/>
                  <a:pt x="20436" y="15711"/>
                  <a:pt x="20436" y="15654"/>
                </a:cubicBezTo>
                <a:lnTo>
                  <a:pt x="20436" y="15434"/>
                </a:lnTo>
                <a:cubicBezTo>
                  <a:pt x="20436" y="15376"/>
                  <a:pt x="20413" y="15331"/>
                  <a:pt x="20384" y="15331"/>
                </a:cubicBezTo>
                <a:close/>
                <a:moveTo>
                  <a:pt x="21234" y="15331"/>
                </a:moveTo>
                <a:cubicBezTo>
                  <a:pt x="21204" y="15331"/>
                  <a:pt x="21181" y="15376"/>
                  <a:pt x="21181" y="15434"/>
                </a:cubicBezTo>
                <a:lnTo>
                  <a:pt x="21181" y="15654"/>
                </a:lnTo>
                <a:cubicBezTo>
                  <a:pt x="21181" y="15711"/>
                  <a:pt x="21204" y="15758"/>
                  <a:pt x="21234" y="15758"/>
                </a:cubicBezTo>
                <a:cubicBezTo>
                  <a:pt x="21263" y="15758"/>
                  <a:pt x="21285" y="15711"/>
                  <a:pt x="21285" y="15654"/>
                </a:cubicBezTo>
                <a:lnTo>
                  <a:pt x="21285" y="15434"/>
                </a:lnTo>
                <a:cubicBezTo>
                  <a:pt x="21285" y="15376"/>
                  <a:pt x="21263" y="15331"/>
                  <a:pt x="21234" y="15331"/>
                </a:cubicBezTo>
                <a:close/>
                <a:moveTo>
                  <a:pt x="21547" y="15331"/>
                </a:moveTo>
                <a:cubicBezTo>
                  <a:pt x="21518" y="15331"/>
                  <a:pt x="21495" y="15376"/>
                  <a:pt x="21495" y="15434"/>
                </a:cubicBezTo>
                <a:lnTo>
                  <a:pt x="21495" y="15654"/>
                </a:lnTo>
                <a:cubicBezTo>
                  <a:pt x="21495" y="15711"/>
                  <a:pt x="21518" y="15758"/>
                  <a:pt x="21547" y="15758"/>
                </a:cubicBezTo>
                <a:cubicBezTo>
                  <a:pt x="21576" y="15758"/>
                  <a:pt x="21600" y="15711"/>
                  <a:pt x="21600" y="15654"/>
                </a:cubicBezTo>
                <a:lnTo>
                  <a:pt x="21600" y="15434"/>
                </a:lnTo>
                <a:cubicBezTo>
                  <a:pt x="21600" y="15376"/>
                  <a:pt x="21576" y="15331"/>
                  <a:pt x="21547" y="15331"/>
                </a:cubicBezTo>
                <a:close/>
                <a:moveTo>
                  <a:pt x="53" y="16061"/>
                </a:moveTo>
                <a:cubicBezTo>
                  <a:pt x="24" y="16061"/>
                  <a:pt x="0" y="16108"/>
                  <a:pt x="0" y="16166"/>
                </a:cubicBezTo>
                <a:lnTo>
                  <a:pt x="0" y="16384"/>
                </a:lnTo>
                <a:cubicBezTo>
                  <a:pt x="0" y="16441"/>
                  <a:pt x="24" y="16488"/>
                  <a:pt x="53" y="16488"/>
                </a:cubicBezTo>
                <a:cubicBezTo>
                  <a:pt x="82" y="16488"/>
                  <a:pt x="106" y="16441"/>
                  <a:pt x="106" y="16384"/>
                </a:cubicBezTo>
                <a:lnTo>
                  <a:pt x="106" y="16166"/>
                </a:lnTo>
                <a:cubicBezTo>
                  <a:pt x="106" y="16108"/>
                  <a:pt x="82" y="16061"/>
                  <a:pt x="53" y="16061"/>
                </a:cubicBezTo>
                <a:close/>
                <a:moveTo>
                  <a:pt x="367" y="16061"/>
                </a:moveTo>
                <a:cubicBezTo>
                  <a:pt x="338" y="16061"/>
                  <a:pt x="315" y="16108"/>
                  <a:pt x="315" y="16166"/>
                </a:cubicBezTo>
                <a:lnTo>
                  <a:pt x="315" y="16384"/>
                </a:lnTo>
                <a:cubicBezTo>
                  <a:pt x="315" y="16441"/>
                  <a:pt x="338" y="16488"/>
                  <a:pt x="367" y="16488"/>
                </a:cubicBezTo>
                <a:cubicBezTo>
                  <a:pt x="397" y="16488"/>
                  <a:pt x="420" y="16441"/>
                  <a:pt x="420" y="16384"/>
                </a:cubicBezTo>
                <a:lnTo>
                  <a:pt x="420" y="16166"/>
                </a:lnTo>
                <a:cubicBezTo>
                  <a:pt x="420" y="16108"/>
                  <a:pt x="397" y="16061"/>
                  <a:pt x="367" y="16061"/>
                </a:cubicBezTo>
                <a:close/>
                <a:moveTo>
                  <a:pt x="1217" y="16061"/>
                </a:moveTo>
                <a:cubicBezTo>
                  <a:pt x="1188" y="16061"/>
                  <a:pt x="1164" y="16108"/>
                  <a:pt x="1164" y="16166"/>
                </a:cubicBezTo>
                <a:lnTo>
                  <a:pt x="1164" y="16384"/>
                </a:lnTo>
                <a:cubicBezTo>
                  <a:pt x="1164" y="16441"/>
                  <a:pt x="1188" y="16488"/>
                  <a:pt x="1217" y="16488"/>
                </a:cubicBezTo>
                <a:cubicBezTo>
                  <a:pt x="1246" y="16488"/>
                  <a:pt x="1270" y="16441"/>
                  <a:pt x="1270" y="16384"/>
                </a:cubicBezTo>
                <a:lnTo>
                  <a:pt x="1270" y="16166"/>
                </a:lnTo>
                <a:cubicBezTo>
                  <a:pt x="1270" y="16108"/>
                  <a:pt x="1246" y="16061"/>
                  <a:pt x="1217" y="16061"/>
                </a:cubicBezTo>
                <a:close/>
                <a:moveTo>
                  <a:pt x="1532" y="16061"/>
                </a:moveTo>
                <a:cubicBezTo>
                  <a:pt x="1503" y="16061"/>
                  <a:pt x="1479" y="16108"/>
                  <a:pt x="1479" y="16166"/>
                </a:cubicBezTo>
                <a:lnTo>
                  <a:pt x="1479" y="16384"/>
                </a:lnTo>
                <a:cubicBezTo>
                  <a:pt x="1479" y="16441"/>
                  <a:pt x="1503" y="16488"/>
                  <a:pt x="1532" y="16488"/>
                </a:cubicBezTo>
                <a:cubicBezTo>
                  <a:pt x="1561" y="16488"/>
                  <a:pt x="1584" y="16441"/>
                  <a:pt x="1584" y="16384"/>
                </a:cubicBezTo>
                <a:lnTo>
                  <a:pt x="1584" y="16166"/>
                </a:lnTo>
                <a:cubicBezTo>
                  <a:pt x="1584" y="16108"/>
                  <a:pt x="1561" y="16061"/>
                  <a:pt x="1532" y="16061"/>
                </a:cubicBezTo>
                <a:close/>
                <a:moveTo>
                  <a:pt x="2380" y="16061"/>
                </a:moveTo>
                <a:cubicBezTo>
                  <a:pt x="2351" y="16061"/>
                  <a:pt x="2329" y="16108"/>
                  <a:pt x="2329" y="16166"/>
                </a:cubicBezTo>
                <a:lnTo>
                  <a:pt x="2329" y="16384"/>
                </a:lnTo>
                <a:cubicBezTo>
                  <a:pt x="2329" y="16441"/>
                  <a:pt x="2351" y="16488"/>
                  <a:pt x="2380" y="16488"/>
                </a:cubicBezTo>
                <a:cubicBezTo>
                  <a:pt x="2409" y="16488"/>
                  <a:pt x="2433" y="16441"/>
                  <a:pt x="2433" y="16384"/>
                </a:cubicBezTo>
                <a:lnTo>
                  <a:pt x="2433" y="16166"/>
                </a:lnTo>
                <a:cubicBezTo>
                  <a:pt x="2433" y="16108"/>
                  <a:pt x="2409" y="16061"/>
                  <a:pt x="2380" y="16061"/>
                </a:cubicBezTo>
                <a:close/>
                <a:moveTo>
                  <a:pt x="2695" y="16061"/>
                </a:moveTo>
                <a:cubicBezTo>
                  <a:pt x="2666" y="16061"/>
                  <a:pt x="2643" y="16108"/>
                  <a:pt x="2643" y="16166"/>
                </a:cubicBezTo>
                <a:lnTo>
                  <a:pt x="2643" y="16384"/>
                </a:lnTo>
                <a:cubicBezTo>
                  <a:pt x="2643" y="16441"/>
                  <a:pt x="2666" y="16488"/>
                  <a:pt x="2695" y="16488"/>
                </a:cubicBezTo>
                <a:cubicBezTo>
                  <a:pt x="2724" y="16488"/>
                  <a:pt x="2748" y="16441"/>
                  <a:pt x="2748" y="16384"/>
                </a:cubicBezTo>
                <a:lnTo>
                  <a:pt x="2748" y="16166"/>
                </a:lnTo>
                <a:cubicBezTo>
                  <a:pt x="2748" y="16108"/>
                  <a:pt x="2724" y="16061"/>
                  <a:pt x="2695" y="16061"/>
                </a:cubicBezTo>
                <a:close/>
                <a:moveTo>
                  <a:pt x="3545" y="16061"/>
                </a:moveTo>
                <a:cubicBezTo>
                  <a:pt x="3516" y="16061"/>
                  <a:pt x="3492" y="16108"/>
                  <a:pt x="3492" y="16166"/>
                </a:cubicBezTo>
                <a:lnTo>
                  <a:pt x="3492" y="16384"/>
                </a:lnTo>
                <a:cubicBezTo>
                  <a:pt x="3492" y="16441"/>
                  <a:pt x="3516" y="16488"/>
                  <a:pt x="3545" y="16488"/>
                </a:cubicBezTo>
                <a:cubicBezTo>
                  <a:pt x="3574" y="16488"/>
                  <a:pt x="3598" y="16441"/>
                  <a:pt x="3598" y="16384"/>
                </a:cubicBezTo>
                <a:lnTo>
                  <a:pt x="3598" y="16166"/>
                </a:lnTo>
                <a:cubicBezTo>
                  <a:pt x="3598" y="16108"/>
                  <a:pt x="3574" y="16061"/>
                  <a:pt x="3545" y="16061"/>
                </a:cubicBezTo>
                <a:close/>
                <a:moveTo>
                  <a:pt x="3859" y="16061"/>
                </a:moveTo>
                <a:cubicBezTo>
                  <a:pt x="3830" y="16061"/>
                  <a:pt x="3806" y="16108"/>
                  <a:pt x="3806" y="16166"/>
                </a:cubicBezTo>
                <a:lnTo>
                  <a:pt x="3806" y="16384"/>
                </a:lnTo>
                <a:cubicBezTo>
                  <a:pt x="3806" y="16441"/>
                  <a:pt x="3830" y="16488"/>
                  <a:pt x="3859" y="16488"/>
                </a:cubicBezTo>
                <a:cubicBezTo>
                  <a:pt x="3888" y="16488"/>
                  <a:pt x="3912" y="16441"/>
                  <a:pt x="3912" y="16384"/>
                </a:cubicBezTo>
                <a:lnTo>
                  <a:pt x="3912" y="16166"/>
                </a:lnTo>
                <a:cubicBezTo>
                  <a:pt x="3912" y="16108"/>
                  <a:pt x="3888" y="16061"/>
                  <a:pt x="3859" y="16061"/>
                </a:cubicBezTo>
                <a:close/>
                <a:moveTo>
                  <a:pt x="4709" y="16061"/>
                </a:moveTo>
                <a:cubicBezTo>
                  <a:pt x="4680" y="16061"/>
                  <a:pt x="4656" y="16108"/>
                  <a:pt x="4656" y="16166"/>
                </a:cubicBezTo>
                <a:lnTo>
                  <a:pt x="4656" y="16384"/>
                </a:lnTo>
                <a:cubicBezTo>
                  <a:pt x="4656" y="16441"/>
                  <a:pt x="4680" y="16488"/>
                  <a:pt x="4709" y="16488"/>
                </a:cubicBezTo>
                <a:cubicBezTo>
                  <a:pt x="4738" y="16488"/>
                  <a:pt x="4762" y="16441"/>
                  <a:pt x="4762" y="16384"/>
                </a:cubicBezTo>
                <a:lnTo>
                  <a:pt x="4762" y="16166"/>
                </a:lnTo>
                <a:cubicBezTo>
                  <a:pt x="4762" y="16108"/>
                  <a:pt x="4738" y="16061"/>
                  <a:pt x="4709" y="16061"/>
                </a:cubicBezTo>
                <a:close/>
                <a:moveTo>
                  <a:pt x="5023" y="16061"/>
                </a:moveTo>
                <a:cubicBezTo>
                  <a:pt x="4994" y="16061"/>
                  <a:pt x="4970" y="16108"/>
                  <a:pt x="4970" y="16166"/>
                </a:cubicBezTo>
                <a:lnTo>
                  <a:pt x="4970" y="16384"/>
                </a:lnTo>
                <a:cubicBezTo>
                  <a:pt x="4970" y="16441"/>
                  <a:pt x="4994" y="16488"/>
                  <a:pt x="5023" y="16488"/>
                </a:cubicBezTo>
                <a:cubicBezTo>
                  <a:pt x="5053" y="16488"/>
                  <a:pt x="5076" y="16441"/>
                  <a:pt x="5076" y="16384"/>
                </a:cubicBezTo>
                <a:lnTo>
                  <a:pt x="5076" y="16166"/>
                </a:lnTo>
                <a:cubicBezTo>
                  <a:pt x="5076" y="16108"/>
                  <a:pt x="5053" y="16061"/>
                  <a:pt x="5023" y="16061"/>
                </a:cubicBezTo>
                <a:close/>
                <a:moveTo>
                  <a:pt x="5873" y="16061"/>
                </a:moveTo>
                <a:cubicBezTo>
                  <a:pt x="5844" y="16061"/>
                  <a:pt x="5820" y="16108"/>
                  <a:pt x="5820" y="16166"/>
                </a:cubicBezTo>
                <a:lnTo>
                  <a:pt x="5820" y="16384"/>
                </a:lnTo>
                <a:cubicBezTo>
                  <a:pt x="5820" y="16441"/>
                  <a:pt x="5844" y="16488"/>
                  <a:pt x="5873" y="16488"/>
                </a:cubicBezTo>
                <a:cubicBezTo>
                  <a:pt x="5902" y="16488"/>
                  <a:pt x="5926" y="16441"/>
                  <a:pt x="5926" y="16384"/>
                </a:cubicBezTo>
                <a:lnTo>
                  <a:pt x="5926" y="16166"/>
                </a:lnTo>
                <a:cubicBezTo>
                  <a:pt x="5926" y="16108"/>
                  <a:pt x="5902" y="16061"/>
                  <a:pt x="5873" y="16061"/>
                </a:cubicBezTo>
                <a:close/>
                <a:moveTo>
                  <a:pt x="6188" y="16061"/>
                </a:moveTo>
                <a:cubicBezTo>
                  <a:pt x="6159" y="16061"/>
                  <a:pt x="6135" y="16108"/>
                  <a:pt x="6135" y="16166"/>
                </a:cubicBezTo>
                <a:lnTo>
                  <a:pt x="6135" y="16384"/>
                </a:lnTo>
                <a:cubicBezTo>
                  <a:pt x="6135" y="16441"/>
                  <a:pt x="6159" y="16488"/>
                  <a:pt x="6188" y="16488"/>
                </a:cubicBezTo>
                <a:cubicBezTo>
                  <a:pt x="6217" y="16488"/>
                  <a:pt x="6240" y="16441"/>
                  <a:pt x="6240" y="16384"/>
                </a:cubicBezTo>
                <a:lnTo>
                  <a:pt x="6240" y="16166"/>
                </a:lnTo>
                <a:cubicBezTo>
                  <a:pt x="6240" y="16108"/>
                  <a:pt x="6217" y="16061"/>
                  <a:pt x="6188" y="16061"/>
                </a:cubicBezTo>
                <a:close/>
                <a:moveTo>
                  <a:pt x="7036" y="16061"/>
                </a:moveTo>
                <a:cubicBezTo>
                  <a:pt x="7007" y="16061"/>
                  <a:pt x="6984" y="16108"/>
                  <a:pt x="6984" y="16166"/>
                </a:cubicBezTo>
                <a:lnTo>
                  <a:pt x="6984" y="16384"/>
                </a:lnTo>
                <a:cubicBezTo>
                  <a:pt x="6984" y="16441"/>
                  <a:pt x="7007" y="16488"/>
                  <a:pt x="7036" y="16488"/>
                </a:cubicBezTo>
                <a:cubicBezTo>
                  <a:pt x="7065" y="16488"/>
                  <a:pt x="7089" y="16441"/>
                  <a:pt x="7089" y="16384"/>
                </a:cubicBezTo>
                <a:lnTo>
                  <a:pt x="7089" y="16166"/>
                </a:lnTo>
                <a:cubicBezTo>
                  <a:pt x="7089" y="16108"/>
                  <a:pt x="7065" y="16061"/>
                  <a:pt x="7036" y="16061"/>
                </a:cubicBezTo>
                <a:close/>
                <a:moveTo>
                  <a:pt x="7351" y="16061"/>
                </a:moveTo>
                <a:cubicBezTo>
                  <a:pt x="7322" y="16061"/>
                  <a:pt x="7299" y="16108"/>
                  <a:pt x="7299" y="16166"/>
                </a:cubicBezTo>
                <a:lnTo>
                  <a:pt x="7299" y="16384"/>
                </a:lnTo>
                <a:cubicBezTo>
                  <a:pt x="7299" y="16441"/>
                  <a:pt x="7322" y="16488"/>
                  <a:pt x="7351" y="16488"/>
                </a:cubicBezTo>
                <a:cubicBezTo>
                  <a:pt x="7380" y="16488"/>
                  <a:pt x="7404" y="16441"/>
                  <a:pt x="7404" y="16384"/>
                </a:cubicBezTo>
                <a:lnTo>
                  <a:pt x="7404" y="16166"/>
                </a:lnTo>
                <a:cubicBezTo>
                  <a:pt x="7404" y="16108"/>
                  <a:pt x="7380" y="16061"/>
                  <a:pt x="7351" y="16061"/>
                </a:cubicBezTo>
                <a:close/>
                <a:moveTo>
                  <a:pt x="8201" y="16061"/>
                </a:moveTo>
                <a:cubicBezTo>
                  <a:pt x="8171" y="16061"/>
                  <a:pt x="8148" y="16108"/>
                  <a:pt x="8148" y="16166"/>
                </a:cubicBezTo>
                <a:lnTo>
                  <a:pt x="8148" y="16384"/>
                </a:lnTo>
                <a:cubicBezTo>
                  <a:pt x="8148" y="16441"/>
                  <a:pt x="8171" y="16488"/>
                  <a:pt x="8201" y="16488"/>
                </a:cubicBezTo>
                <a:cubicBezTo>
                  <a:pt x="8230" y="16488"/>
                  <a:pt x="8254" y="16441"/>
                  <a:pt x="8254" y="16384"/>
                </a:cubicBezTo>
                <a:lnTo>
                  <a:pt x="8254" y="16166"/>
                </a:lnTo>
                <a:cubicBezTo>
                  <a:pt x="8254" y="16108"/>
                  <a:pt x="8230" y="16061"/>
                  <a:pt x="8201" y="16061"/>
                </a:cubicBezTo>
                <a:close/>
                <a:moveTo>
                  <a:pt x="8515" y="16061"/>
                </a:moveTo>
                <a:cubicBezTo>
                  <a:pt x="8486" y="16061"/>
                  <a:pt x="8462" y="16108"/>
                  <a:pt x="8462" y="16166"/>
                </a:cubicBezTo>
                <a:lnTo>
                  <a:pt x="8462" y="16384"/>
                </a:lnTo>
                <a:cubicBezTo>
                  <a:pt x="8462" y="16441"/>
                  <a:pt x="8486" y="16488"/>
                  <a:pt x="8515" y="16488"/>
                </a:cubicBezTo>
                <a:cubicBezTo>
                  <a:pt x="8544" y="16488"/>
                  <a:pt x="8568" y="16441"/>
                  <a:pt x="8568" y="16384"/>
                </a:cubicBezTo>
                <a:lnTo>
                  <a:pt x="8568" y="16166"/>
                </a:lnTo>
                <a:cubicBezTo>
                  <a:pt x="8568" y="16108"/>
                  <a:pt x="8544" y="16061"/>
                  <a:pt x="8515" y="16061"/>
                </a:cubicBezTo>
                <a:close/>
                <a:moveTo>
                  <a:pt x="9365" y="16061"/>
                </a:moveTo>
                <a:cubicBezTo>
                  <a:pt x="9336" y="16061"/>
                  <a:pt x="9312" y="16108"/>
                  <a:pt x="9312" y="16166"/>
                </a:cubicBezTo>
                <a:lnTo>
                  <a:pt x="9312" y="16384"/>
                </a:lnTo>
                <a:cubicBezTo>
                  <a:pt x="9312" y="16441"/>
                  <a:pt x="9336" y="16488"/>
                  <a:pt x="9365" y="16488"/>
                </a:cubicBezTo>
                <a:cubicBezTo>
                  <a:pt x="9394" y="16488"/>
                  <a:pt x="9418" y="16441"/>
                  <a:pt x="9418" y="16384"/>
                </a:cubicBezTo>
                <a:lnTo>
                  <a:pt x="9418" y="16166"/>
                </a:lnTo>
                <a:cubicBezTo>
                  <a:pt x="9418" y="16108"/>
                  <a:pt x="9394" y="16061"/>
                  <a:pt x="9365" y="16061"/>
                </a:cubicBezTo>
                <a:close/>
                <a:moveTo>
                  <a:pt x="9679" y="16061"/>
                </a:moveTo>
                <a:cubicBezTo>
                  <a:pt x="9650" y="16061"/>
                  <a:pt x="9626" y="16108"/>
                  <a:pt x="9626" y="16166"/>
                </a:cubicBezTo>
                <a:lnTo>
                  <a:pt x="9626" y="16384"/>
                </a:lnTo>
                <a:cubicBezTo>
                  <a:pt x="9626" y="16441"/>
                  <a:pt x="9650" y="16488"/>
                  <a:pt x="9679" y="16488"/>
                </a:cubicBezTo>
                <a:cubicBezTo>
                  <a:pt x="9708" y="16488"/>
                  <a:pt x="9732" y="16441"/>
                  <a:pt x="9732" y="16384"/>
                </a:cubicBezTo>
                <a:lnTo>
                  <a:pt x="9732" y="16166"/>
                </a:lnTo>
                <a:cubicBezTo>
                  <a:pt x="9732" y="16108"/>
                  <a:pt x="9708" y="16061"/>
                  <a:pt x="9679" y="16061"/>
                </a:cubicBezTo>
                <a:close/>
                <a:moveTo>
                  <a:pt x="10529" y="16061"/>
                </a:moveTo>
                <a:cubicBezTo>
                  <a:pt x="10500" y="16061"/>
                  <a:pt x="10476" y="16108"/>
                  <a:pt x="10476" y="16166"/>
                </a:cubicBezTo>
                <a:lnTo>
                  <a:pt x="10476" y="16384"/>
                </a:lnTo>
                <a:cubicBezTo>
                  <a:pt x="10476" y="16441"/>
                  <a:pt x="10500" y="16488"/>
                  <a:pt x="10529" y="16488"/>
                </a:cubicBezTo>
                <a:cubicBezTo>
                  <a:pt x="10558" y="16488"/>
                  <a:pt x="10582" y="16441"/>
                  <a:pt x="10582" y="16384"/>
                </a:cubicBezTo>
                <a:lnTo>
                  <a:pt x="10582" y="16166"/>
                </a:lnTo>
                <a:cubicBezTo>
                  <a:pt x="10582" y="16108"/>
                  <a:pt x="10558" y="16061"/>
                  <a:pt x="10529" y="16061"/>
                </a:cubicBezTo>
                <a:close/>
                <a:moveTo>
                  <a:pt x="10844" y="16061"/>
                </a:moveTo>
                <a:cubicBezTo>
                  <a:pt x="10814" y="16061"/>
                  <a:pt x="10791" y="16108"/>
                  <a:pt x="10791" y="16166"/>
                </a:cubicBezTo>
                <a:lnTo>
                  <a:pt x="10791" y="16384"/>
                </a:lnTo>
                <a:cubicBezTo>
                  <a:pt x="10791" y="16441"/>
                  <a:pt x="10814" y="16488"/>
                  <a:pt x="10844" y="16488"/>
                </a:cubicBezTo>
                <a:cubicBezTo>
                  <a:pt x="10873" y="16488"/>
                  <a:pt x="10895" y="16441"/>
                  <a:pt x="10895" y="16384"/>
                </a:cubicBezTo>
                <a:lnTo>
                  <a:pt x="10895" y="16166"/>
                </a:lnTo>
                <a:cubicBezTo>
                  <a:pt x="10895" y="16108"/>
                  <a:pt x="10873" y="16061"/>
                  <a:pt x="10844" y="16061"/>
                </a:cubicBezTo>
                <a:close/>
                <a:moveTo>
                  <a:pt x="11692" y="16061"/>
                </a:moveTo>
                <a:cubicBezTo>
                  <a:pt x="11663" y="16061"/>
                  <a:pt x="11640" y="16108"/>
                  <a:pt x="11640" y="16166"/>
                </a:cubicBezTo>
                <a:lnTo>
                  <a:pt x="11640" y="16384"/>
                </a:lnTo>
                <a:cubicBezTo>
                  <a:pt x="11640" y="16441"/>
                  <a:pt x="11663" y="16488"/>
                  <a:pt x="11692" y="16488"/>
                </a:cubicBezTo>
                <a:cubicBezTo>
                  <a:pt x="11721" y="16488"/>
                  <a:pt x="11745" y="16441"/>
                  <a:pt x="11745" y="16384"/>
                </a:cubicBezTo>
                <a:lnTo>
                  <a:pt x="11745" y="16166"/>
                </a:lnTo>
                <a:cubicBezTo>
                  <a:pt x="11745" y="16108"/>
                  <a:pt x="11721" y="16061"/>
                  <a:pt x="11692" y="16061"/>
                </a:cubicBezTo>
                <a:close/>
                <a:moveTo>
                  <a:pt x="12007" y="16061"/>
                </a:moveTo>
                <a:cubicBezTo>
                  <a:pt x="11978" y="16061"/>
                  <a:pt x="11955" y="16108"/>
                  <a:pt x="11955" y="16166"/>
                </a:cubicBezTo>
                <a:lnTo>
                  <a:pt x="11955" y="16384"/>
                </a:lnTo>
                <a:cubicBezTo>
                  <a:pt x="11955" y="16441"/>
                  <a:pt x="11978" y="16488"/>
                  <a:pt x="12007" y="16488"/>
                </a:cubicBezTo>
                <a:cubicBezTo>
                  <a:pt x="12036" y="16488"/>
                  <a:pt x="12060" y="16441"/>
                  <a:pt x="12060" y="16384"/>
                </a:cubicBezTo>
                <a:lnTo>
                  <a:pt x="12060" y="16166"/>
                </a:lnTo>
                <a:cubicBezTo>
                  <a:pt x="12060" y="16108"/>
                  <a:pt x="12036" y="16061"/>
                  <a:pt x="12007" y="16061"/>
                </a:cubicBezTo>
                <a:close/>
                <a:moveTo>
                  <a:pt x="12856" y="16061"/>
                </a:moveTo>
                <a:cubicBezTo>
                  <a:pt x="12827" y="16061"/>
                  <a:pt x="12804" y="16108"/>
                  <a:pt x="12804" y="16166"/>
                </a:cubicBezTo>
                <a:lnTo>
                  <a:pt x="12804" y="16384"/>
                </a:lnTo>
                <a:cubicBezTo>
                  <a:pt x="12804" y="16441"/>
                  <a:pt x="12827" y="16488"/>
                  <a:pt x="12856" y="16488"/>
                </a:cubicBezTo>
                <a:cubicBezTo>
                  <a:pt x="12886" y="16488"/>
                  <a:pt x="12909" y="16441"/>
                  <a:pt x="12909" y="16384"/>
                </a:cubicBezTo>
                <a:lnTo>
                  <a:pt x="12909" y="16166"/>
                </a:lnTo>
                <a:cubicBezTo>
                  <a:pt x="12909" y="16108"/>
                  <a:pt x="12886" y="16061"/>
                  <a:pt x="12856" y="16061"/>
                </a:cubicBezTo>
                <a:close/>
                <a:moveTo>
                  <a:pt x="13171" y="16061"/>
                </a:moveTo>
                <a:cubicBezTo>
                  <a:pt x="13142" y="16061"/>
                  <a:pt x="13118" y="16108"/>
                  <a:pt x="13118" y="16166"/>
                </a:cubicBezTo>
                <a:lnTo>
                  <a:pt x="13118" y="16384"/>
                </a:lnTo>
                <a:cubicBezTo>
                  <a:pt x="13118" y="16441"/>
                  <a:pt x="13142" y="16488"/>
                  <a:pt x="13171" y="16488"/>
                </a:cubicBezTo>
                <a:cubicBezTo>
                  <a:pt x="13200" y="16488"/>
                  <a:pt x="13224" y="16441"/>
                  <a:pt x="13224" y="16384"/>
                </a:cubicBezTo>
                <a:lnTo>
                  <a:pt x="13224" y="16166"/>
                </a:lnTo>
                <a:cubicBezTo>
                  <a:pt x="13224" y="16108"/>
                  <a:pt x="13200" y="16061"/>
                  <a:pt x="13171" y="16061"/>
                </a:cubicBezTo>
                <a:close/>
                <a:moveTo>
                  <a:pt x="14021" y="16061"/>
                </a:moveTo>
                <a:cubicBezTo>
                  <a:pt x="13992" y="16061"/>
                  <a:pt x="13968" y="16108"/>
                  <a:pt x="13968" y="16166"/>
                </a:cubicBezTo>
                <a:lnTo>
                  <a:pt x="13968" y="16384"/>
                </a:lnTo>
                <a:cubicBezTo>
                  <a:pt x="13968" y="16441"/>
                  <a:pt x="13992" y="16488"/>
                  <a:pt x="14021" y="16488"/>
                </a:cubicBezTo>
                <a:cubicBezTo>
                  <a:pt x="14050" y="16488"/>
                  <a:pt x="14074" y="16441"/>
                  <a:pt x="14074" y="16384"/>
                </a:cubicBezTo>
                <a:lnTo>
                  <a:pt x="14074" y="16166"/>
                </a:lnTo>
                <a:cubicBezTo>
                  <a:pt x="14074" y="16108"/>
                  <a:pt x="14050" y="16061"/>
                  <a:pt x="14021" y="16061"/>
                </a:cubicBezTo>
                <a:close/>
                <a:moveTo>
                  <a:pt x="14335" y="16061"/>
                </a:moveTo>
                <a:cubicBezTo>
                  <a:pt x="14306" y="16061"/>
                  <a:pt x="14282" y="16108"/>
                  <a:pt x="14282" y="16166"/>
                </a:cubicBezTo>
                <a:lnTo>
                  <a:pt x="14282" y="16384"/>
                </a:lnTo>
                <a:cubicBezTo>
                  <a:pt x="14282" y="16441"/>
                  <a:pt x="14306" y="16488"/>
                  <a:pt x="14335" y="16488"/>
                </a:cubicBezTo>
                <a:cubicBezTo>
                  <a:pt x="14364" y="16488"/>
                  <a:pt x="14388" y="16441"/>
                  <a:pt x="14388" y="16384"/>
                </a:cubicBezTo>
                <a:lnTo>
                  <a:pt x="14388" y="16166"/>
                </a:lnTo>
                <a:cubicBezTo>
                  <a:pt x="14388" y="16108"/>
                  <a:pt x="14364" y="16061"/>
                  <a:pt x="14335" y="16061"/>
                </a:cubicBezTo>
                <a:close/>
                <a:moveTo>
                  <a:pt x="15185" y="16061"/>
                </a:moveTo>
                <a:cubicBezTo>
                  <a:pt x="15156" y="16061"/>
                  <a:pt x="15132" y="16108"/>
                  <a:pt x="15132" y="16166"/>
                </a:cubicBezTo>
                <a:lnTo>
                  <a:pt x="15132" y="16384"/>
                </a:lnTo>
                <a:cubicBezTo>
                  <a:pt x="15132" y="16441"/>
                  <a:pt x="15156" y="16488"/>
                  <a:pt x="15185" y="16488"/>
                </a:cubicBezTo>
                <a:cubicBezTo>
                  <a:pt x="15214" y="16488"/>
                  <a:pt x="15237" y="16441"/>
                  <a:pt x="15237" y="16384"/>
                </a:cubicBezTo>
                <a:lnTo>
                  <a:pt x="15237" y="16166"/>
                </a:lnTo>
                <a:cubicBezTo>
                  <a:pt x="15237" y="16108"/>
                  <a:pt x="15214" y="16061"/>
                  <a:pt x="15185" y="16061"/>
                </a:cubicBezTo>
                <a:close/>
                <a:moveTo>
                  <a:pt x="15500" y="16061"/>
                </a:moveTo>
                <a:cubicBezTo>
                  <a:pt x="15470" y="16061"/>
                  <a:pt x="15447" y="16108"/>
                  <a:pt x="15447" y="16166"/>
                </a:cubicBezTo>
                <a:lnTo>
                  <a:pt x="15447" y="16384"/>
                </a:lnTo>
                <a:cubicBezTo>
                  <a:pt x="15447" y="16441"/>
                  <a:pt x="15470" y="16488"/>
                  <a:pt x="15500" y="16488"/>
                </a:cubicBezTo>
                <a:cubicBezTo>
                  <a:pt x="15529" y="16488"/>
                  <a:pt x="15551" y="16441"/>
                  <a:pt x="15551" y="16384"/>
                </a:cubicBezTo>
                <a:lnTo>
                  <a:pt x="15551" y="16166"/>
                </a:lnTo>
                <a:cubicBezTo>
                  <a:pt x="15551" y="16108"/>
                  <a:pt x="15529" y="16061"/>
                  <a:pt x="15500" y="16061"/>
                </a:cubicBezTo>
                <a:close/>
                <a:moveTo>
                  <a:pt x="16349" y="16061"/>
                </a:moveTo>
                <a:cubicBezTo>
                  <a:pt x="16320" y="16061"/>
                  <a:pt x="16296" y="16108"/>
                  <a:pt x="16296" y="16166"/>
                </a:cubicBezTo>
                <a:lnTo>
                  <a:pt x="16296" y="16384"/>
                </a:lnTo>
                <a:cubicBezTo>
                  <a:pt x="16296" y="16441"/>
                  <a:pt x="16320" y="16488"/>
                  <a:pt x="16349" y="16488"/>
                </a:cubicBezTo>
                <a:cubicBezTo>
                  <a:pt x="16378" y="16488"/>
                  <a:pt x="16401" y="16441"/>
                  <a:pt x="16401" y="16384"/>
                </a:cubicBezTo>
                <a:lnTo>
                  <a:pt x="16401" y="16166"/>
                </a:lnTo>
                <a:cubicBezTo>
                  <a:pt x="16401" y="16108"/>
                  <a:pt x="16378" y="16061"/>
                  <a:pt x="16349" y="16061"/>
                </a:cubicBezTo>
                <a:close/>
                <a:moveTo>
                  <a:pt x="16663" y="16061"/>
                </a:moveTo>
                <a:cubicBezTo>
                  <a:pt x="16634" y="16061"/>
                  <a:pt x="16611" y="16108"/>
                  <a:pt x="16611" y="16166"/>
                </a:cubicBezTo>
                <a:lnTo>
                  <a:pt x="16611" y="16384"/>
                </a:lnTo>
                <a:cubicBezTo>
                  <a:pt x="16611" y="16441"/>
                  <a:pt x="16634" y="16488"/>
                  <a:pt x="16663" y="16488"/>
                </a:cubicBezTo>
                <a:cubicBezTo>
                  <a:pt x="16692" y="16488"/>
                  <a:pt x="16716" y="16441"/>
                  <a:pt x="16716" y="16384"/>
                </a:cubicBezTo>
                <a:lnTo>
                  <a:pt x="16716" y="16166"/>
                </a:lnTo>
                <a:cubicBezTo>
                  <a:pt x="16716" y="16108"/>
                  <a:pt x="16692" y="16061"/>
                  <a:pt x="16663" y="16061"/>
                </a:cubicBezTo>
                <a:close/>
                <a:moveTo>
                  <a:pt x="17512" y="16061"/>
                </a:moveTo>
                <a:cubicBezTo>
                  <a:pt x="17483" y="16061"/>
                  <a:pt x="17459" y="16108"/>
                  <a:pt x="17459" y="16166"/>
                </a:cubicBezTo>
                <a:lnTo>
                  <a:pt x="17459" y="16384"/>
                </a:lnTo>
                <a:cubicBezTo>
                  <a:pt x="17459" y="16441"/>
                  <a:pt x="17483" y="16488"/>
                  <a:pt x="17512" y="16488"/>
                </a:cubicBezTo>
                <a:cubicBezTo>
                  <a:pt x="17541" y="16488"/>
                  <a:pt x="17565" y="16441"/>
                  <a:pt x="17565" y="16384"/>
                </a:cubicBezTo>
                <a:lnTo>
                  <a:pt x="17565" y="16166"/>
                </a:lnTo>
                <a:cubicBezTo>
                  <a:pt x="17565" y="16108"/>
                  <a:pt x="17541" y="16061"/>
                  <a:pt x="17512" y="16061"/>
                </a:cubicBezTo>
                <a:close/>
                <a:moveTo>
                  <a:pt x="17827" y="16061"/>
                </a:moveTo>
                <a:cubicBezTo>
                  <a:pt x="17798" y="16061"/>
                  <a:pt x="17774" y="16108"/>
                  <a:pt x="17774" y="16166"/>
                </a:cubicBezTo>
                <a:lnTo>
                  <a:pt x="17774" y="16384"/>
                </a:lnTo>
                <a:cubicBezTo>
                  <a:pt x="17774" y="16441"/>
                  <a:pt x="17798" y="16488"/>
                  <a:pt x="17827" y="16488"/>
                </a:cubicBezTo>
                <a:cubicBezTo>
                  <a:pt x="17856" y="16488"/>
                  <a:pt x="17880" y="16441"/>
                  <a:pt x="17880" y="16384"/>
                </a:cubicBezTo>
                <a:lnTo>
                  <a:pt x="17880" y="16166"/>
                </a:lnTo>
                <a:cubicBezTo>
                  <a:pt x="17880" y="16108"/>
                  <a:pt x="17856" y="16061"/>
                  <a:pt x="17827" y="16061"/>
                </a:cubicBezTo>
                <a:close/>
                <a:moveTo>
                  <a:pt x="18677" y="16061"/>
                </a:moveTo>
                <a:cubicBezTo>
                  <a:pt x="18648" y="16061"/>
                  <a:pt x="18624" y="16108"/>
                  <a:pt x="18624" y="16166"/>
                </a:cubicBezTo>
                <a:lnTo>
                  <a:pt x="18624" y="16384"/>
                </a:lnTo>
                <a:cubicBezTo>
                  <a:pt x="18624" y="16441"/>
                  <a:pt x="18648" y="16488"/>
                  <a:pt x="18677" y="16488"/>
                </a:cubicBezTo>
                <a:cubicBezTo>
                  <a:pt x="18706" y="16488"/>
                  <a:pt x="18730" y="16441"/>
                  <a:pt x="18730" y="16384"/>
                </a:cubicBezTo>
                <a:lnTo>
                  <a:pt x="18730" y="16166"/>
                </a:lnTo>
                <a:cubicBezTo>
                  <a:pt x="18730" y="16108"/>
                  <a:pt x="18706" y="16061"/>
                  <a:pt x="18677" y="16061"/>
                </a:cubicBezTo>
                <a:close/>
                <a:moveTo>
                  <a:pt x="18991" y="16061"/>
                </a:moveTo>
                <a:cubicBezTo>
                  <a:pt x="18962" y="16061"/>
                  <a:pt x="18938" y="16108"/>
                  <a:pt x="18938" y="16166"/>
                </a:cubicBezTo>
                <a:lnTo>
                  <a:pt x="18938" y="16384"/>
                </a:lnTo>
                <a:cubicBezTo>
                  <a:pt x="18938" y="16441"/>
                  <a:pt x="18962" y="16488"/>
                  <a:pt x="18991" y="16488"/>
                </a:cubicBezTo>
                <a:cubicBezTo>
                  <a:pt x="19020" y="16488"/>
                  <a:pt x="19044" y="16441"/>
                  <a:pt x="19044" y="16384"/>
                </a:cubicBezTo>
                <a:lnTo>
                  <a:pt x="19044" y="16166"/>
                </a:lnTo>
                <a:cubicBezTo>
                  <a:pt x="19044" y="16108"/>
                  <a:pt x="19020" y="16061"/>
                  <a:pt x="18991" y="16061"/>
                </a:cubicBezTo>
                <a:close/>
                <a:moveTo>
                  <a:pt x="19841" y="16061"/>
                </a:moveTo>
                <a:cubicBezTo>
                  <a:pt x="19812" y="16061"/>
                  <a:pt x="19788" y="16108"/>
                  <a:pt x="19788" y="16166"/>
                </a:cubicBezTo>
                <a:lnTo>
                  <a:pt x="19788" y="16384"/>
                </a:lnTo>
                <a:cubicBezTo>
                  <a:pt x="19788" y="16441"/>
                  <a:pt x="19812" y="16488"/>
                  <a:pt x="19841" y="16488"/>
                </a:cubicBezTo>
                <a:cubicBezTo>
                  <a:pt x="19870" y="16488"/>
                  <a:pt x="19894" y="16441"/>
                  <a:pt x="19894" y="16384"/>
                </a:cubicBezTo>
                <a:lnTo>
                  <a:pt x="19894" y="16166"/>
                </a:lnTo>
                <a:cubicBezTo>
                  <a:pt x="19894" y="16108"/>
                  <a:pt x="19870" y="16061"/>
                  <a:pt x="19841" y="16061"/>
                </a:cubicBezTo>
                <a:close/>
                <a:moveTo>
                  <a:pt x="20155" y="16061"/>
                </a:moveTo>
                <a:cubicBezTo>
                  <a:pt x="20126" y="16061"/>
                  <a:pt x="20102" y="16108"/>
                  <a:pt x="20102" y="16166"/>
                </a:cubicBezTo>
                <a:lnTo>
                  <a:pt x="20102" y="16384"/>
                </a:lnTo>
                <a:cubicBezTo>
                  <a:pt x="20102" y="16441"/>
                  <a:pt x="20126" y="16488"/>
                  <a:pt x="20155" y="16488"/>
                </a:cubicBezTo>
                <a:cubicBezTo>
                  <a:pt x="20184" y="16488"/>
                  <a:pt x="20207" y="16441"/>
                  <a:pt x="20207" y="16384"/>
                </a:cubicBezTo>
                <a:lnTo>
                  <a:pt x="20207" y="16166"/>
                </a:lnTo>
                <a:cubicBezTo>
                  <a:pt x="20207" y="16108"/>
                  <a:pt x="20184" y="16061"/>
                  <a:pt x="20155" y="16061"/>
                </a:cubicBezTo>
                <a:close/>
                <a:moveTo>
                  <a:pt x="21004" y="16061"/>
                </a:moveTo>
                <a:cubicBezTo>
                  <a:pt x="20975" y="16061"/>
                  <a:pt x="20952" y="16108"/>
                  <a:pt x="20952" y="16166"/>
                </a:cubicBezTo>
                <a:lnTo>
                  <a:pt x="20952" y="16384"/>
                </a:lnTo>
                <a:cubicBezTo>
                  <a:pt x="20952" y="16441"/>
                  <a:pt x="20975" y="16488"/>
                  <a:pt x="21004" y="16488"/>
                </a:cubicBezTo>
                <a:cubicBezTo>
                  <a:pt x="21033" y="16488"/>
                  <a:pt x="21057" y="16441"/>
                  <a:pt x="21057" y="16384"/>
                </a:cubicBezTo>
                <a:lnTo>
                  <a:pt x="21057" y="16166"/>
                </a:lnTo>
                <a:cubicBezTo>
                  <a:pt x="21057" y="16108"/>
                  <a:pt x="21033" y="16061"/>
                  <a:pt x="21004" y="16061"/>
                </a:cubicBezTo>
                <a:close/>
                <a:moveTo>
                  <a:pt x="21319" y="16061"/>
                </a:moveTo>
                <a:cubicBezTo>
                  <a:pt x="21289" y="16061"/>
                  <a:pt x="21267" y="16108"/>
                  <a:pt x="21267" y="16166"/>
                </a:cubicBezTo>
                <a:lnTo>
                  <a:pt x="21267" y="16384"/>
                </a:lnTo>
                <a:cubicBezTo>
                  <a:pt x="21267" y="16441"/>
                  <a:pt x="21289" y="16488"/>
                  <a:pt x="21319" y="16488"/>
                </a:cubicBezTo>
                <a:cubicBezTo>
                  <a:pt x="21348" y="16488"/>
                  <a:pt x="21372" y="16441"/>
                  <a:pt x="21372" y="16384"/>
                </a:cubicBezTo>
                <a:lnTo>
                  <a:pt x="21372" y="16166"/>
                </a:lnTo>
                <a:cubicBezTo>
                  <a:pt x="21372" y="16108"/>
                  <a:pt x="21348" y="16061"/>
                  <a:pt x="21319" y="16061"/>
                </a:cubicBezTo>
                <a:close/>
                <a:moveTo>
                  <a:pt x="281" y="16791"/>
                </a:moveTo>
                <a:cubicBezTo>
                  <a:pt x="252" y="16791"/>
                  <a:pt x="228" y="16838"/>
                  <a:pt x="228" y="16896"/>
                </a:cubicBezTo>
                <a:lnTo>
                  <a:pt x="228" y="17116"/>
                </a:lnTo>
                <a:cubicBezTo>
                  <a:pt x="228" y="17173"/>
                  <a:pt x="252" y="17218"/>
                  <a:pt x="281" y="17218"/>
                </a:cubicBezTo>
                <a:cubicBezTo>
                  <a:pt x="311" y="17218"/>
                  <a:pt x="334" y="17173"/>
                  <a:pt x="334" y="17116"/>
                </a:cubicBezTo>
                <a:lnTo>
                  <a:pt x="334" y="16896"/>
                </a:lnTo>
                <a:cubicBezTo>
                  <a:pt x="334" y="16838"/>
                  <a:pt x="311" y="16791"/>
                  <a:pt x="281" y="16791"/>
                </a:cubicBezTo>
                <a:close/>
                <a:moveTo>
                  <a:pt x="596" y="16791"/>
                </a:moveTo>
                <a:cubicBezTo>
                  <a:pt x="567" y="16791"/>
                  <a:pt x="543" y="16838"/>
                  <a:pt x="543" y="16896"/>
                </a:cubicBezTo>
                <a:lnTo>
                  <a:pt x="543" y="17116"/>
                </a:lnTo>
                <a:cubicBezTo>
                  <a:pt x="543" y="17173"/>
                  <a:pt x="567" y="17218"/>
                  <a:pt x="596" y="17218"/>
                </a:cubicBezTo>
                <a:cubicBezTo>
                  <a:pt x="625" y="17218"/>
                  <a:pt x="649" y="17173"/>
                  <a:pt x="649" y="17116"/>
                </a:cubicBezTo>
                <a:lnTo>
                  <a:pt x="649" y="16896"/>
                </a:lnTo>
                <a:cubicBezTo>
                  <a:pt x="649" y="16838"/>
                  <a:pt x="625" y="16791"/>
                  <a:pt x="596" y="16791"/>
                </a:cubicBezTo>
                <a:close/>
                <a:moveTo>
                  <a:pt x="1446" y="16791"/>
                </a:moveTo>
                <a:cubicBezTo>
                  <a:pt x="1417" y="16791"/>
                  <a:pt x="1393" y="16838"/>
                  <a:pt x="1393" y="16896"/>
                </a:cubicBezTo>
                <a:lnTo>
                  <a:pt x="1393" y="17116"/>
                </a:lnTo>
                <a:cubicBezTo>
                  <a:pt x="1393" y="17173"/>
                  <a:pt x="1417" y="17218"/>
                  <a:pt x="1446" y="17218"/>
                </a:cubicBezTo>
                <a:cubicBezTo>
                  <a:pt x="1475" y="17218"/>
                  <a:pt x="1499" y="17173"/>
                  <a:pt x="1499" y="17116"/>
                </a:cubicBezTo>
                <a:lnTo>
                  <a:pt x="1499" y="16896"/>
                </a:lnTo>
                <a:cubicBezTo>
                  <a:pt x="1499" y="16838"/>
                  <a:pt x="1475" y="16791"/>
                  <a:pt x="1446" y="16791"/>
                </a:cubicBezTo>
                <a:close/>
                <a:moveTo>
                  <a:pt x="1760" y="16791"/>
                </a:moveTo>
                <a:cubicBezTo>
                  <a:pt x="1731" y="16791"/>
                  <a:pt x="1707" y="16838"/>
                  <a:pt x="1707" y="16896"/>
                </a:cubicBezTo>
                <a:lnTo>
                  <a:pt x="1707" y="17116"/>
                </a:lnTo>
                <a:cubicBezTo>
                  <a:pt x="1707" y="17173"/>
                  <a:pt x="1731" y="17218"/>
                  <a:pt x="1760" y="17218"/>
                </a:cubicBezTo>
                <a:cubicBezTo>
                  <a:pt x="1789" y="17218"/>
                  <a:pt x="1813" y="17173"/>
                  <a:pt x="1813" y="17116"/>
                </a:cubicBezTo>
                <a:lnTo>
                  <a:pt x="1813" y="16896"/>
                </a:lnTo>
                <a:cubicBezTo>
                  <a:pt x="1813" y="16838"/>
                  <a:pt x="1789" y="16791"/>
                  <a:pt x="1760" y="16791"/>
                </a:cubicBezTo>
                <a:close/>
                <a:moveTo>
                  <a:pt x="2610" y="16791"/>
                </a:moveTo>
                <a:cubicBezTo>
                  <a:pt x="2581" y="16791"/>
                  <a:pt x="2557" y="16838"/>
                  <a:pt x="2557" y="16896"/>
                </a:cubicBezTo>
                <a:lnTo>
                  <a:pt x="2557" y="17116"/>
                </a:lnTo>
                <a:cubicBezTo>
                  <a:pt x="2557" y="17173"/>
                  <a:pt x="2581" y="17218"/>
                  <a:pt x="2610" y="17218"/>
                </a:cubicBezTo>
                <a:cubicBezTo>
                  <a:pt x="2639" y="17218"/>
                  <a:pt x="2662" y="17173"/>
                  <a:pt x="2662" y="17116"/>
                </a:cubicBezTo>
                <a:lnTo>
                  <a:pt x="2662" y="16896"/>
                </a:lnTo>
                <a:cubicBezTo>
                  <a:pt x="2662" y="16838"/>
                  <a:pt x="2639" y="16791"/>
                  <a:pt x="2610" y="16791"/>
                </a:cubicBezTo>
                <a:close/>
                <a:moveTo>
                  <a:pt x="2924" y="16791"/>
                </a:moveTo>
                <a:cubicBezTo>
                  <a:pt x="2895" y="16791"/>
                  <a:pt x="2871" y="16838"/>
                  <a:pt x="2871" y="16896"/>
                </a:cubicBezTo>
                <a:lnTo>
                  <a:pt x="2871" y="17116"/>
                </a:lnTo>
                <a:cubicBezTo>
                  <a:pt x="2871" y="17173"/>
                  <a:pt x="2895" y="17218"/>
                  <a:pt x="2924" y="17218"/>
                </a:cubicBezTo>
                <a:cubicBezTo>
                  <a:pt x="2954" y="17218"/>
                  <a:pt x="2976" y="17173"/>
                  <a:pt x="2976" y="17116"/>
                </a:cubicBezTo>
                <a:lnTo>
                  <a:pt x="2976" y="16896"/>
                </a:lnTo>
                <a:cubicBezTo>
                  <a:pt x="2976" y="16838"/>
                  <a:pt x="2954" y="16791"/>
                  <a:pt x="2924" y="16791"/>
                </a:cubicBezTo>
                <a:close/>
                <a:moveTo>
                  <a:pt x="3773" y="16791"/>
                </a:moveTo>
                <a:cubicBezTo>
                  <a:pt x="3744" y="16791"/>
                  <a:pt x="3721" y="16838"/>
                  <a:pt x="3721" y="16896"/>
                </a:cubicBezTo>
                <a:lnTo>
                  <a:pt x="3721" y="17116"/>
                </a:lnTo>
                <a:cubicBezTo>
                  <a:pt x="3721" y="17173"/>
                  <a:pt x="3744" y="17218"/>
                  <a:pt x="3773" y="17218"/>
                </a:cubicBezTo>
                <a:cubicBezTo>
                  <a:pt x="3802" y="17218"/>
                  <a:pt x="3826" y="17173"/>
                  <a:pt x="3826" y="17116"/>
                </a:cubicBezTo>
                <a:lnTo>
                  <a:pt x="3826" y="16896"/>
                </a:lnTo>
                <a:cubicBezTo>
                  <a:pt x="3826" y="16838"/>
                  <a:pt x="3802" y="16791"/>
                  <a:pt x="3773" y="16791"/>
                </a:cubicBezTo>
                <a:close/>
                <a:moveTo>
                  <a:pt x="4088" y="16791"/>
                </a:moveTo>
                <a:cubicBezTo>
                  <a:pt x="4058" y="16791"/>
                  <a:pt x="4035" y="16838"/>
                  <a:pt x="4035" y="16896"/>
                </a:cubicBezTo>
                <a:lnTo>
                  <a:pt x="4035" y="17116"/>
                </a:lnTo>
                <a:cubicBezTo>
                  <a:pt x="4035" y="17173"/>
                  <a:pt x="4058" y="17218"/>
                  <a:pt x="4088" y="17218"/>
                </a:cubicBezTo>
                <a:cubicBezTo>
                  <a:pt x="4117" y="17218"/>
                  <a:pt x="4141" y="17173"/>
                  <a:pt x="4141" y="17116"/>
                </a:cubicBezTo>
                <a:lnTo>
                  <a:pt x="4141" y="16896"/>
                </a:lnTo>
                <a:cubicBezTo>
                  <a:pt x="4141" y="16838"/>
                  <a:pt x="4117" y="16791"/>
                  <a:pt x="4088" y="16791"/>
                </a:cubicBezTo>
                <a:close/>
                <a:moveTo>
                  <a:pt x="4937" y="16791"/>
                </a:moveTo>
                <a:cubicBezTo>
                  <a:pt x="4908" y="16791"/>
                  <a:pt x="4884" y="16838"/>
                  <a:pt x="4884" y="16896"/>
                </a:cubicBezTo>
                <a:lnTo>
                  <a:pt x="4884" y="17116"/>
                </a:lnTo>
                <a:cubicBezTo>
                  <a:pt x="4884" y="17173"/>
                  <a:pt x="4908" y="17218"/>
                  <a:pt x="4937" y="17218"/>
                </a:cubicBezTo>
                <a:cubicBezTo>
                  <a:pt x="4966" y="17218"/>
                  <a:pt x="4990" y="17173"/>
                  <a:pt x="4990" y="17116"/>
                </a:cubicBezTo>
                <a:lnTo>
                  <a:pt x="4990" y="16896"/>
                </a:lnTo>
                <a:cubicBezTo>
                  <a:pt x="4990" y="16838"/>
                  <a:pt x="4966" y="16791"/>
                  <a:pt x="4937" y="16791"/>
                </a:cubicBezTo>
                <a:close/>
                <a:moveTo>
                  <a:pt x="5252" y="16791"/>
                </a:moveTo>
                <a:cubicBezTo>
                  <a:pt x="5223" y="16791"/>
                  <a:pt x="5199" y="16838"/>
                  <a:pt x="5199" y="16896"/>
                </a:cubicBezTo>
                <a:lnTo>
                  <a:pt x="5199" y="17116"/>
                </a:lnTo>
                <a:cubicBezTo>
                  <a:pt x="5199" y="17173"/>
                  <a:pt x="5223" y="17218"/>
                  <a:pt x="5252" y="17218"/>
                </a:cubicBezTo>
                <a:cubicBezTo>
                  <a:pt x="5281" y="17218"/>
                  <a:pt x="5305" y="17173"/>
                  <a:pt x="5305" y="17116"/>
                </a:cubicBezTo>
                <a:lnTo>
                  <a:pt x="5305" y="16896"/>
                </a:lnTo>
                <a:cubicBezTo>
                  <a:pt x="5305" y="16838"/>
                  <a:pt x="5281" y="16791"/>
                  <a:pt x="5252" y="16791"/>
                </a:cubicBezTo>
                <a:close/>
                <a:moveTo>
                  <a:pt x="6102" y="16791"/>
                </a:moveTo>
                <a:cubicBezTo>
                  <a:pt x="6072" y="16791"/>
                  <a:pt x="6049" y="16838"/>
                  <a:pt x="6049" y="16896"/>
                </a:cubicBezTo>
                <a:lnTo>
                  <a:pt x="6049" y="17116"/>
                </a:lnTo>
                <a:cubicBezTo>
                  <a:pt x="6049" y="17173"/>
                  <a:pt x="6072" y="17218"/>
                  <a:pt x="6102" y="17218"/>
                </a:cubicBezTo>
                <a:cubicBezTo>
                  <a:pt x="6131" y="17218"/>
                  <a:pt x="6155" y="17173"/>
                  <a:pt x="6155" y="17116"/>
                </a:cubicBezTo>
                <a:lnTo>
                  <a:pt x="6155" y="16896"/>
                </a:lnTo>
                <a:cubicBezTo>
                  <a:pt x="6155" y="16838"/>
                  <a:pt x="6131" y="16791"/>
                  <a:pt x="6102" y="16791"/>
                </a:cubicBezTo>
                <a:close/>
                <a:moveTo>
                  <a:pt x="6416" y="16791"/>
                </a:moveTo>
                <a:cubicBezTo>
                  <a:pt x="6387" y="16791"/>
                  <a:pt x="6363" y="16838"/>
                  <a:pt x="6363" y="16896"/>
                </a:cubicBezTo>
                <a:lnTo>
                  <a:pt x="6363" y="17116"/>
                </a:lnTo>
                <a:cubicBezTo>
                  <a:pt x="6363" y="17173"/>
                  <a:pt x="6387" y="17218"/>
                  <a:pt x="6416" y="17218"/>
                </a:cubicBezTo>
                <a:cubicBezTo>
                  <a:pt x="6445" y="17218"/>
                  <a:pt x="6469" y="17173"/>
                  <a:pt x="6469" y="17116"/>
                </a:cubicBezTo>
                <a:lnTo>
                  <a:pt x="6469" y="16896"/>
                </a:lnTo>
                <a:cubicBezTo>
                  <a:pt x="6469" y="16838"/>
                  <a:pt x="6445" y="16791"/>
                  <a:pt x="6416" y="16791"/>
                </a:cubicBezTo>
                <a:close/>
                <a:moveTo>
                  <a:pt x="7266" y="16791"/>
                </a:moveTo>
                <a:cubicBezTo>
                  <a:pt x="7237" y="16791"/>
                  <a:pt x="7213" y="16838"/>
                  <a:pt x="7213" y="16896"/>
                </a:cubicBezTo>
                <a:lnTo>
                  <a:pt x="7213" y="17116"/>
                </a:lnTo>
                <a:cubicBezTo>
                  <a:pt x="7213" y="17173"/>
                  <a:pt x="7237" y="17218"/>
                  <a:pt x="7266" y="17218"/>
                </a:cubicBezTo>
                <a:cubicBezTo>
                  <a:pt x="7295" y="17218"/>
                  <a:pt x="7318" y="17173"/>
                  <a:pt x="7318" y="17116"/>
                </a:cubicBezTo>
                <a:lnTo>
                  <a:pt x="7318" y="16896"/>
                </a:lnTo>
                <a:cubicBezTo>
                  <a:pt x="7318" y="16838"/>
                  <a:pt x="7295" y="16791"/>
                  <a:pt x="7266" y="16791"/>
                </a:cubicBezTo>
                <a:close/>
                <a:moveTo>
                  <a:pt x="7580" y="16791"/>
                </a:moveTo>
                <a:cubicBezTo>
                  <a:pt x="7551" y="16791"/>
                  <a:pt x="7527" y="16838"/>
                  <a:pt x="7527" y="16896"/>
                </a:cubicBezTo>
                <a:lnTo>
                  <a:pt x="7527" y="17116"/>
                </a:lnTo>
                <a:cubicBezTo>
                  <a:pt x="7527" y="17173"/>
                  <a:pt x="7551" y="17218"/>
                  <a:pt x="7580" y="17218"/>
                </a:cubicBezTo>
                <a:cubicBezTo>
                  <a:pt x="7609" y="17218"/>
                  <a:pt x="7632" y="17173"/>
                  <a:pt x="7632" y="17116"/>
                </a:cubicBezTo>
                <a:lnTo>
                  <a:pt x="7632" y="16896"/>
                </a:lnTo>
                <a:cubicBezTo>
                  <a:pt x="7632" y="16838"/>
                  <a:pt x="7609" y="16791"/>
                  <a:pt x="7580" y="16791"/>
                </a:cubicBezTo>
                <a:close/>
                <a:moveTo>
                  <a:pt x="8429" y="16791"/>
                </a:moveTo>
                <a:cubicBezTo>
                  <a:pt x="8400" y="16791"/>
                  <a:pt x="8377" y="16838"/>
                  <a:pt x="8377" y="16896"/>
                </a:cubicBezTo>
                <a:lnTo>
                  <a:pt x="8377" y="17116"/>
                </a:lnTo>
                <a:cubicBezTo>
                  <a:pt x="8377" y="17173"/>
                  <a:pt x="8400" y="17218"/>
                  <a:pt x="8429" y="17218"/>
                </a:cubicBezTo>
                <a:cubicBezTo>
                  <a:pt x="8458" y="17218"/>
                  <a:pt x="8482" y="17173"/>
                  <a:pt x="8482" y="17116"/>
                </a:cubicBezTo>
                <a:lnTo>
                  <a:pt x="8482" y="16896"/>
                </a:lnTo>
                <a:cubicBezTo>
                  <a:pt x="8482" y="16838"/>
                  <a:pt x="8458" y="16791"/>
                  <a:pt x="8429" y="16791"/>
                </a:cubicBezTo>
                <a:close/>
                <a:moveTo>
                  <a:pt x="8744" y="16791"/>
                </a:moveTo>
                <a:cubicBezTo>
                  <a:pt x="8714" y="16791"/>
                  <a:pt x="8691" y="16838"/>
                  <a:pt x="8691" y="16896"/>
                </a:cubicBezTo>
                <a:lnTo>
                  <a:pt x="8691" y="17116"/>
                </a:lnTo>
                <a:cubicBezTo>
                  <a:pt x="8691" y="17173"/>
                  <a:pt x="8714" y="17218"/>
                  <a:pt x="8744" y="17218"/>
                </a:cubicBezTo>
                <a:cubicBezTo>
                  <a:pt x="8773" y="17218"/>
                  <a:pt x="8796" y="17173"/>
                  <a:pt x="8796" y="17116"/>
                </a:cubicBezTo>
                <a:lnTo>
                  <a:pt x="8796" y="16896"/>
                </a:lnTo>
                <a:cubicBezTo>
                  <a:pt x="8796" y="16838"/>
                  <a:pt x="8773" y="16791"/>
                  <a:pt x="8744" y="16791"/>
                </a:cubicBezTo>
                <a:close/>
                <a:moveTo>
                  <a:pt x="9593" y="16791"/>
                </a:moveTo>
                <a:cubicBezTo>
                  <a:pt x="9564" y="16791"/>
                  <a:pt x="9540" y="16838"/>
                  <a:pt x="9540" y="16896"/>
                </a:cubicBezTo>
                <a:lnTo>
                  <a:pt x="9540" y="17116"/>
                </a:lnTo>
                <a:cubicBezTo>
                  <a:pt x="9540" y="17173"/>
                  <a:pt x="9564" y="17218"/>
                  <a:pt x="9593" y="17218"/>
                </a:cubicBezTo>
                <a:cubicBezTo>
                  <a:pt x="9622" y="17218"/>
                  <a:pt x="9646" y="17173"/>
                  <a:pt x="9646" y="17116"/>
                </a:cubicBezTo>
                <a:lnTo>
                  <a:pt x="9646" y="16896"/>
                </a:lnTo>
                <a:cubicBezTo>
                  <a:pt x="9646" y="16838"/>
                  <a:pt x="9622" y="16791"/>
                  <a:pt x="9593" y="16791"/>
                </a:cubicBezTo>
                <a:close/>
                <a:moveTo>
                  <a:pt x="9908" y="16791"/>
                </a:moveTo>
                <a:cubicBezTo>
                  <a:pt x="9879" y="16791"/>
                  <a:pt x="9855" y="16838"/>
                  <a:pt x="9855" y="16896"/>
                </a:cubicBezTo>
                <a:lnTo>
                  <a:pt x="9855" y="17116"/>
                </a:lnTo>
                <a:cubicBezTo>
                  <a:pt x="9855" y="17173"/>
                  <a:pt x="9879" y="17218"/>
                  <a:pt x="9908" y="17218"/>
                </a:cubicBezTo>
                <a:cubicBezTo>
                  <a:pt x="9937" y="17218"/>
                  <a:pt x="9961" y="17173"/>
                  <a:pt x="9961" y="17116"/>
                </a:cubicBezTo>
                <a:lnTo>
                  <a:pt x="9961" y="16896"/>
                </a:lnTo>
                <a:cubicBezTo>
                  <a:pt x="9961" y="16838"/>
                  <a:pt x="9937" y="16791"/>
                  <a:pt x="9908" y="16791"/>
                </a:cubicBezTo>
                <a:close/>
                <a:moveTo>
                  <a:pt x="10758" y="16791"/>
                </a:moveTo>
                <a:cubicBezTo>
                  <a:pt x="10728" y="16791"/>
                  <a:pt x="10705" y="16838"/>
                  <a:pt x="10705" y="16896"/>
                </a:cubicBezTo>
                <a:lnTo>
                  <a:pt x="10705" y="17116"/>
                </a:lnTo>
                <a:cubicBezTo>
                  <a:pt x="10705" y="17173"/>
                  <a:pt x="10728" y="17218"/>
                  <a:pt x="10758" y="17218"/>
                </a:cubicBezTo>
                <a:cubicBezTo>
                  <a:pt x="10787" y="17218"/>
                  <a:pt x="10810" y="17173"/>
                  <a:pt x="10810" y="17116"/>
                </a:cubicBezTo>
                <a:lnTo>
                  <a:pt x="10810" y="16896"/>
                </a:lnTo>
                <a:cubicBezTo>
                  <a:pt x="10810" y="16838"/>
                  <a:pt x="10787" y="16791"/>
                  <a:pt x="10758" y="16791"/>
                </a:cubicBezTo>
                <a:close/>
                <a:moveTo>
                  <a:pt x="11072" y="16791"/>
                </a:moveTo>
                <a:cubicBezTo>
                  <a:pt x="11043" y="16791"/>
                  <a:pt x="11019" y="16838"/>
                  <a:pt x="11019" y="16896"/>
                </a:cubicBezTo>
                <a:lnTo>
                  <a:pt x="11019" y="17116"/>
                </a:lnTo>
                <a:cubicBezTo>
                  <a:pt x="11019" y="17173"/>
                  <a:pt x="11043" y="17218"/>
                  <a:pt x="11072" y="17218"/>
                </a:cubicBezTo>
                <a:cubicBezTo>
                  <a:pt x="11101" y="17218"/>
                  <a:pt x="11125" y="17173"/>
                  <a:pt x="11125" y="17116"/>
                </a:cubicBezTo>
                <a:lnTo>
                  <a:pt x="11125" y="16896"/>
                </a:lnTo>
                <a:cubicBezTo>
                  <a:pt x="11125" y="16838"/>
                  <a:pt x="11101" y="16791"/>
                  <a:pt x="11072" y="16791"/>
                </a:cubicBezTo>
                <a:close/>
                <a:moveTo>
                  <a:pt x="11922" y="16791"/>
                </a:moveTo>
                <a:cubicBezTo>
                  <a:pt x="11893" y="16791"/>
                  <a:pt x="11869" y="16838"/>
                  <a:pt x="11869" y="16896"/>
                </a:cubicBezTo>
                <a:lnTo>
                  <a:pt x="11869" y="17116"/>
                </a:lnTo>
                <a:cubicBezTo>
                  <a:pt x="11869" y="17173"/>
                  <a:pt x="11893" y="17218"/>
                  <a:pt x="11922" y="17218"/>
                </a:cubicBezTo>
                <a:cubicBezTo>
                  <a:pt x="11951" y="17218"/>
                  <a:pt x="11974" y="17173"/>
                  <a:pt x="11974" y="17116"/>
                </a:cubicBezTo>
                <a:lnTo>
                  <a:pt x="11974" y="16896"/>
                </a:lnTo>
                <a:cubicBezTo>
                  <a:pt x="11974" y="16838"/>
                  <a:pt x="11951" y="16791"/>
                  <a:pt x="11922" y="16791"/>
                </a:cubicBezTo>
                <a:close/>
                <a:moveTo>
                  <a:pt x="12236" y="16791"/>
                </a:moveTo>
                <a:cubicBezTo>
                  <a:pt x="12207" y="16791"/>
                  <a:pt x="12183" y="16838"/>
                  <a:pt x="12183" y="16896"/>
                </a:cubicBezTo>
                <a:lnTo>
                  <a:pt x="12183" y="17116"/>
                </a:lnTo>
                <a:cubicBezTo>
                  <a:pt x="12183" y="17173"/>
                  <a:pt x="12207" y="17218"/>
                  <a:pt x="12236" y="17218"/>
                </a:cubicBezTo>
                <a:cubicBezTo>
                  <a:pt x="12265" y="17218"/>
                  <a:pt x="12288" y="17173"/>
                  <a:pt x="12288" y="17116"/>
                </a:cubicBezTo>
                <a:lnTo>
                  <a:pt x="12288" y="16896"/>
                </a:lnTo>
                <a:cubicBezTo>
                  <a:pt x="12288" y="16838"/>
                  <a:pt x="12265" y="16791"/>
                  <a:pt x="12236" y="16791"/>
                </a:cubicBezTo>
                <a:close/>
                <a:moveTo>
                  <a:pt x="13085" y="16791"/>
                </a:moveTo>
                <a:cubicBezTo>
                  <a:pt x="13056" y="16791"/>
                  <a:pt x="13032" y="16838"/>
                  <a:pt x="13032" y="16896"/>
                </a:cubicBezTo>
                <a:lnTo>
                  <a:pt x="13032" y="17116"/>
                </a:lnTo>
                <a:cubicBezTo>
                  <a:pt x="13032" y="17173"/>
                  <a:pt x="13056" y="17218"/>
                  <a:pt x="13085" y="17218"/>
                </a:cubicBezTo>
                <a:cubicBezTo>
                  <a:pt x="13114" y="17218"/>
                  <a:pt x="13138" y="17173"/>
                  <a:pt x="13138" y="17116"/>
                </a:cubicBezTo>
                <a:lnTo>
                  <a:pt x="13138" y="16896"/>
                </a:lnTo>
                <a:cubicBezTo>
                  <a:pt x="13138" y="16838"/>
                  <a:pt x="13114" y="16791"/>
                  <a:pt x="13085" y="16791"/>
                </a:cubicBezTo>
                <a:close/>
                <a:moveTo>
                  <a:pt x="13399" y="16791"/>
                </a:moveTo>
                <a:cubicBezTo>
                  <a:pt x="13370" y="16791"/>
                  <a:pt x="13348" y="16838"/>
                  <a:pt x="13348" y="16896"/>
                </a:cubicBezTo>
                <a:lnTo>
                  <a:pt x="13348" y="17116"/>
                </a:lnTo>
                <a:cubicBezTo>
                  <a:pt x="13348" y="17173"/>
                  <a:pt x="13370" y="17218"/>
                  <a:pt x="13399" y="17218"/>
                </a:cubicBezTo>
                <a:cubicBezTo>
                  <a:pt x="13428" y="17218"/>
                  <a:pt x="13452" y="17173"/>
                  <a:pt x="13452" y="17116"/>
                </a:cubicBezTo>
                <a:lnTo>
                  <a:pt x="13452" y="16896"/>
                </a:lnTo>
                <a:cubicBezTo>
                  <a:pt x="13452" y="16838"/>
                  <a:pt x="13428" y="16791"/>
                  <a:pt x="13399" y="16791"/>
                </a:cubicBezTo>
                <a:close/>
                <a:moveTo>
                  <a:pt x="14249" y="16791"/>
                </a:moveTo>
                <a:cubicBezTo>
                  <a:pt x="14220" y="16791"/>
                  <a:pt x="14196" y="16838"/>
                  <a:pt x="14196" y="16896"/>
                </a:cubicBezTo>
                <a:lnTo>
                  <a:pt x="14196" y="17116"/>
                </a:lnTo>
                <a:cubicBezTo>
                  <a:pt x="14196" y="17173"/>
                  <a:pt x="14220" y="17218"/>
                  <a:pt x="14249" y="17218"/>
                </a:cubicBezTo>
                <a:cubicBezTo>
                  <a:pt x="14278" y="17218"/>
                  <a:pt x="14302" y="17173"/>
                  <a:pt x="14302" y="17116"/>
                </a:cubicBezTo>
                <a:lnTo>
                  <a:pt x="14302" y="16896"/>
                </a:lnTo>
                <a:cubicBezTo>
                  <a:pt x="14302" y="16838"/>
                  <a:pt x="14278" y="16791"/>
                  <a:pt x="14249" y="16791"/>
                </a:cubicBezTo>
                <a:close/>
                <a:moveTo>
                  <a:pt x="14564" y="16791"/>
                </a:moveTo>
                <a:cubicBezTo>
                  <a:pt x="14535" y="16791"/>
                  <a:pt x="14511" y="16838"/>
                  <a:pt x="14511" y="16896"/>
                </a:cubicBezTo>
                <a:lnTo>
                  <a:pt x="14511" y="17116"/>
                </a:lnTo>
                <a:cubicBezTo>
                  <a:pt x="14511" y="17173"/>
                  <a:pt x="14535" y="17218"/>
                  <a:pt x="14564" y="17218"/>
                </a:cubicBezTo>
                <a:cubicBezTo>
                  <a:pt x="14593" y="17218"/>
                  <a:pt x="14617" y="17173"/>
                  <a:pt x="14617" y="17116"/>
                </a:cubicBezTo>
                <a:lnTo>
                  <a:pt x="14617" y="16896"/>
                </a:lnTo>
                <a:cubicBezTo>
                  <a:pt x="14617" y="16838"/>
                  <a:pt x="14593" y="16791"/>
                  <a:pt x="14564" y="16791"/>
                </a:cubicBezTo>
                <a:close/>
                <a:moveTo>
                  <a:pt x="15413" y="16791"/>
                </a:moveTo>
                <a:cubicBezTo>
                  <a:pt x="15384" y="16791"/>
                  <a:pt x="15360" y="16838"/>
                  <a:pt x="15360" y="16896"/>
                </a:cubicBezTo>
                <a:lnTo>
                  <a:pt x="15360" y="17116"/>
                </a:lnTo>
                <a:cubicBezTo>
                  <a:pt x="15360" y="17173"/>
                  <a:pt x="15384" y="17218"/>
                  <a:pt x="15413" y="17218"/>
                </a:cubicBezTo>
                <a:cubicBezTo>
                  <a:pt x="15442" y="17218"/>
                  <a:pt x="15465" y="17173"/>
                  <a:pt x="15465" y="17116"/>
                </a:cubicBezTo>
                <a:lnTo>
                  <a:pt x="15465" y="16896"/>
                </a:lnTo>
                <a:cubicBezTo>
                  <a:pt x="15465" y="16838"/>
                  <a:pt x="15442" y="16791"/>
                  <a:pt x="15413" y="16791"/>
                </a:cubicBezTo>
                <a:close/>
                <a:moveTo>
                  <a:pt x="15728" y="16791"/>
                </a:moveTo>
                <a:cubicBezTo>
                  <a:pt x="15699" y="16791"/>
                  <a:pt x="15675" y="16838"/>
                  <a:pt x="15675" y="16896"/>
                </a:cubicBezTo>
                <a:lnTo>
                  <a:pt x="15675" y="17116"/>
                </a:lnTo>
                <a:cubicBezTo>
                  <a:pt x="15675" y="17173"/>
                  <a:pt x="15699" y="17218"/>
                  <a:pt x="15728" y="17218"/>
                </a:cubicBezTo>
                <a:cubicBezTo>
                  <a:pt x="15757" y="17218"/>
                  <a:pt x="15781" y="17173"/>
                  <a:pt x="15781" y="17116"/>
                </a:cubicBezTo>
                <a:lnTo>
                  <a:pt x="15781" y="16896"/>
                </a:lnTo>
                <a:cubicBezTo>
                  <a:pt x="15781" y="16838"/>
                  <a:pt x="15757" y="16791"/>
                  <a:pt x="15728" y="16791"/>
                </a:cubicBezTo>
                <a:close/>
                <a:moveTo>
                  <a:pt x="16578" y="16791"/>
                </a:moveTo>
                <a:cubicBezTo>
                  <a:pt x="16549" y="16791"/>
                  <a:pt x="16525" y="16838"/>
                  <a:pt x="16525" y="16896"/>
                </a:cubicBezTo>
                <a:lnTo>
                  <a:pt x="16525" y="17116"/>
                </a:lnTo>
                <a:cubicBezTo>
                  <a:pt x="16525" y="17173"/>
                  <a:pt x="16549" y="17218"/>
                  <a:pt x="16578" y="17218"/>
                </a:cubicBezTo>
                <a:cubicBezTo>
                  <a:pt x="16607" y="17218"/>
                  <a:pt x="16630" y="17173"/>
                  <a:pt x="16630" y="17116"/>
                </a:cubicBezTo>
                <a:lnTo>
                  <a:pt x="16630" y="16896"/>
                </a:lnTo>
                <a:cubicBezTo>
                  <a:pt x="16630" y="16838"/>
                  <a:pt x="16607" y="16791"/>
                  <a:pt x="16578" y="16791"/>
                </a:cubicBezTo>
                <a:close/>
                <a:moveTo>
                  <a:pt x="16892" y="16791"/>
                </a:moveTo>
                <a:cubicBezTo>
                  <a:pt x="16863" y="16791"/>
                  <a:pt x="16839" y="16838"/>
                  <a:pt x="16839" y="16896"/>
                </a:cubicBezTo>
                <a:lnTo>
                  <a:pt x="16839" y="17116"/>
                </a:lnTo>
                <a:cubicBezTo>
                  <a:pt x="16839" y="17173"/>
                  <a:pt x="16863" y="17218"/>
                  <a:pt x="16892" y="17218"/>
                </a:cubicBezTo>
                <a:cubicBezTo>
                  <a:pt x="16921" y="17218"/>
                  <a:pt x="16944" y="17173"/>
                  <a:pt x="16944" y="17116"/>
                </a:cubicBezTo>
                <a:lnTo>
                  <a:pt x="16944" y="16896"/>
                </a:lnTo>
                <a:cubicBezTo>
                  <a:pt x="16944" y="16838"/>
                  <a:pt x="16921" y="16791"/>
                  <a:pt x="16892" y="16791"/>
                </a:cubicBezTo>
                <a:close/>
                <a:moveTo>
                  <a:pt x="17741" y="16791"/>
                </a:moveTo>
                <a:cubicBezTo>
                  <a:pt x="17712" y="16791"/>
                  <a:pt x="17689" y="16838"/>
                  <a:pt x="17689" y="16896"/>
                </a:cubicBezTo>
                <a:lnTo>
                  <a:pt x="17689" y="17116"/>
                </a:lnTo>
                <a:cubicBezTo>
                  <a:pt x="17689" y="17173"/>
                  <a:pt x="17712" y="17218"/>
                  <a:pt x="17741" y="17218"/>
                </a:cubicBezTo>
                <a:cubicBezTo>
                  <a:pt x="17770" y="17218"/>
                  <a:pt x="17794" y="17173"/>
                  <a:pt x="17794" y="17116"/>
                </a:cubicBezTo>
                <a:lnTo>
                  <a:pt x="17794" y="16896"/>
                </a:lnTo>
                <a:cubicBezTo>
                  <a:pt x="17794" y="16838"/>
                  <a:pt x="17770" y="16791"/>
                  <a:pt x="17741" y="16791"/>
                </a:cubicBezTo>
                <a:close/>
                <a:moveTo>
                  <a:pt x="18055" y="16791"/>
                </a:moveTo>
                <a:cubicBezTo>
                  <a:pt x="18026" y="16791"/>
                  <a:pt x="18002" y="16838"/>
                  <a:pt x="18002" y="16896"/>
                </a:cubicBezTo>
                <a:lnTo>
                  <a:pt x="18002" y="17116"/>
                </a:lnTo>
                <a:cubicBezTo>
                  <a:pt x="18002" y="17173"/>
                  <a:pt x="18026" y="17218"/>
                  <a:pt x="18055" y="17218"/>
                </a:cubicBezTo>
                <a:cubicBezTo>
                  <a:pt x="18085" y="17218"/>
                  <a:pt x="18108" y="17173"/>
                  <a:pt x="18108" y="17116"/>
                </a:cubicBezTo>
                <a:lnTo>
                  <a:pt x="18108" y="16896"/>
                </a:lnTo>
                <a:cubicBezTo>
                  <a:pt x="18108" y="16838"/>
                  <a:pt x="18085" y="16791"/>
                  <a:pt x="18055" y="16791"/>
                </a:cubicBezTo>
                <a:close/>
                <a:moveTo>
                  <a:pt x="18905" y="16791"/>
                </a:moveTo>
                <a:cubicBezTo>
                  <a:pt x="18876" y="16791"/>
                  <a:pt x="18852" y="16838"/>
                  <a:pt x="18852" y="16896"/>
                </a:cubicBezTo>
                <a:lnTo>
                  <a:pt x="18852" y="17116"/>
                </a:lnTo>
                <a:cubicBezTo>
                  <a:pt x="18852" y="17173"/>
                  <a:pt x="18876" y="17218"/>
                  <a:pt x="18905" y="17218"/>
                </a:cubicBezTo>
                <a:cubicBezTo>
                  <a:pt x="18934" y="17218"/>
                  <a:pt x="18958" y="17173"/>
                  <a:pt x="18958" y="17116"/>
                </a:cubicBezTo>
                <a:lnTo>
                  <a:pt x="18958" y="16896"/>
                </a:lnTo>
                <a:cubicBezTo>
                  <a:pt x="18958" y="16838"/>
                  <a:pt x="18934" y="16791"/>
                  <a:pt x="18905" y="16791"/>
                </a:cubicBezTo>
                <a:close/>
                <a:moveTo>
                  <a:pt x="19220" y="16791"/>
                </a:moveTo>
                <a:cubicBezTo>
                  <a:pt x="19191" y="16791"/>
                  <a:pt x="19167" y="16838"/>
                  <a:pt x="19167" y="16896"/>
                </a:cubicBezTo>
                <a:lnTo>
                  <a:pt x="19167" y="17116"/>
                </a:lnTo>
                <a:cubicBezTo>
                  <a:pt x="19167" y="17173"/>
                  <a:pt x="19191" y="17218"/>
                  <a:pt x="19220" y="17218"/>
                </a:cubicBezTo>
                <a:cubicBezTo>
                  <a:pt x="19249" y="17218"/>
                  <a:pt x="19273" y="17173"/>
                  <a:pt x="19273" y="17116"/>
                </a:cubicBezTo>
                <a:lnTo>
                  <a:pt x="19273" y="16896"/>
                </a:lnTo>
                <a:cubicBezTo>
                  <a:pt x="19273" y="16838"/>
                  <a:pt x="19249" y="16791"/>
                  <a:pt x="19220" y="16791"/>
                </a:cubicBezTo>
                <a:close/>
                <a:moveTo>
                  <a:pt x="20069" y="16791"/>
                </a:moveTo>
                <a:cubicBezTo>
                  <a:pt x="20040" y="16791"/>
                  <a:pt x="20016" y="16838"/>
                  <a:pt x="20016" y="16896"/>
                </a:cubicBezTo>
                <a:lnTo>
                  <a:pt x="20016" y="17116"/>
                </a:lnTo>
                <a:cubicBezTo>
                  <a:pt x="20016" y="17173"/>
                  <a:pt x="20040" y="17218"/>
                  <a:pt x="20069" y="17218"/>
                </a:cubicBezTo>
                <a:cubicBezTo>
                  <a:pt x="20099" y="17218"/>
                  <a:pt x="20122" y="17173"/>
                  <a:pt x="20122" y="17116"/>
                </a:cubicBezTo>
                <a:lnTo>
                  <a:pt x="20122" y="16896"/>
                </a:lnTo>
                <a:cubicBezTo>
                  <a:pt x="20122" y="16838"/>
                  <a:pt x="20099" y="16791"/>
                  <a:pt x="20069" y="16791"/>
                </a:cubicBezTo>
                <a:close/>
                <a:moveTo>
                  <a:pt x="20384" y="16791"/>
                </a:moveTo>
                <a:cubicBezTo>
                  <a:pt x="20355" y="16791"/>
                  <a:pt x="20331" y="16838"/>
                  <a:pt x="20331" y="16896"/>
                </a:cubicBezTo>
                <a:lnTo>
                  <a:pt x="20331" y="17116"/>
                </a:lnTo>
                <a:cubicBezTo>
                  <a:pt x="20331" y="17173"/>
                  <a:pt x="20355" y="17218"/>
                  <a:pt x="20384" y="17218"/>
                </a:cubicBezTo>
                <a:cubicBezTo>
                  <a:pt x="20413" y="17218"/>
                  <a:pt x="20436" y="17173"/>
                  <a:pt x="20436" y="17116"/>
                </a:cubicBezTo>
                <a:lnTo>
                  <a:pt x="20436" y="16896"/>
                </a:lnTo>
                <a:cubicBezTo>
                  <a:pt x="20436" y="16838"/>
                  <a:pt x="20413" y="16791"/>
                  <a:pt x="20384" y="16791"/>
                </a:cubicBezTo>
                <a:close/>
                <a:moveTo>
                  <a:pt x="21234" y="16791"/>
                </a:moveTo>
                <a:cubicBezTo>
                  <a:pt x="21204" y="16791"/>
                  <a:pt x="21181" y="16838"/>
                  <a:pt x="21181" y="16896"/>
                </a:cubicBezTo>
                <a:lnTo>
                  <a:pt x="21181" y="17116"/>
                </a:lnTo>
                <a:cubicBezTo>
                  <a:pt x="21181" y="17173"/>
                  <a:pt x="21204" y="17218"/>
                  <a:pt x="21234" y="17218"/>
                </a:cubicBezTo>
                <a:cubicBezTo>
                  <a:pt x="21263" y="17218"/>
                  <a:pt x="21285" y="17173"/>
                  <a:pt x="21285" y="17116"/>
                </a:cubicBezTo>
                <a:lnTo>
                  <a:pt x="21285" y="16896"/>
                </a:lnTo>
                <a:cubicBezTo>
                  <a:pt x="21285" y="16838"/>
                  <a:pt x="21263" y="16791"/>
                  <a:pt x="21234" y="16791"/>
                </a:cubicBezTo>
                <a:close/>
                <a:moveTo>
                  <a:pt x="21547" y="16791"/>
                </a:moveTo>
                <a:cubicBezTo>
                  <a:pt x="21518" y="16791"/>
                  <a:pt x="21495" y="16838"/>
                  <a:pt x="21495" y="16896"/>
                </a:cubicBezTo>
                <a:lnTo>
                  <a:pt x="21495" y="17116"/>
                </a:lnTo>
                <a:cubicBezTo>
                  <a:pt x="21495" y="17173"/>
                  <a:pt x="21518" y="17218"/>
                  <a:pt x="21547" y="17218"/>
                </a:cubicBezTo>
                <a:cubicBezTo>
                  <a:pt x="21576" y="17218"/>
                  <a:pt x="21600" y="17173"/>
                  <a:pt x="21600" y="17116"/>
                </a:cubicBezTo>
                <a:lnTo>
                  <a:pt x="21600" y="16896"/>
                </a:lnTo>
                <a:cubicBezTo>
                  <a:pt x="21600" y="16838"/>
                  <a:pt x="21576" y="16791"/>
                  <a:pt x="21547" y="16791"/>
                </a:cubicBezTo>
                <a:close/>
                <a:moveTo>
                  <a:pt x="53" y="17521"/>
                </a:moveTo>
                <a:cubicBezTo>
                  <a:pt x="24" y="17521"/>
                  <a:pt x="0" y="17568"/>
                  <a:pt x="0" y="17626"/>
                </a:cubicBezTo>
                <a:lnTo>
                  <a:pt x="0" y="17846"/>
                </a:lnTo>
                <a:cubicBezTo>
                  <a:pt x="0" y="17903"/>
                  <a:pt x="24" y="17948"/>
                  <a:pt x="53" y="17948"/>
                </a:cubicBezTo>
                <a:cubicBezTo>
                  <a:pt x="82" y="17948"/>
                  <a:pt x="106" y="17903"/>
                  <a:pt x="106" y="17846"/>
                </a:cubicBezTo>
                <a:lnTo>
                  <a:pt x="106" y="17626"/>
                </a:lnTo>
                <a:cubicBezTo>
                  <a:pt x="106" y="17568"/>
                  <a:pt x="82" y="17521"/>
                  <a:pt x="53" y="17521"/>
                </a:cubicBezTo>
                <a:close/>
                <a:moveTo>
                  <a:pt x="367" y="17521"/>
                </a:moveTo>
                <a:cubicBezTo>
                  <a:pt x="338" y="17521"/>
                  <a:pt x="315" y="17568"/>
                  <a:pt x="315" y="17626"/>
                </a:cubicBezTo>
                <a:lnTo>
                  <a:pt x="315" y="17846"/>
                </a:lnTo>
                <a:cubicBezTo>
                  <a:pt x="315" y="17903"/>
                  <a:pt x="338" y="17948"/>
                  <a:pt x="367" y="17948"/>
                </a:cubicBezTo>
                <a:cubicBezTo>
                  <a:pt x="397" y="17948"/>
                  <a:pt x="420" y="17903"/>
                  <a:pt x="420" y="17846"/>
                </a:cubicBezTo>
                <a:lnTo>
                  <a:pt x="420" y="17626"/>
                </a:lnTo>
                <a:cubicBezTo>
                  <a:pt x="420" y="17568"/>
                  <a:pt x="397" y="17521"/>
                  <a:pt x="367" y="17521"/>
                </a:cubicBezTo>
                <a:close/>
                <a:moveTo>
                  <a:pt x="1217" y="17521"/>
                </a:moveTo>
                <a:cubicBezTo>
                  <a:pt x="1188" y="17521"/>
                  <a:pt x="1164" y="17568"/>
                  <a:pt x="1164" y="17626"/>
                </a:cubicBezTo>
                <a:lnTo>
                  <a:pt x="1164" y="17846"/>
                </a:lnTo>
                <a:cubicBezTo>
                  <a:pt x="1164" y="17903"/>
                  <a:pt x="1188" y="17948"/>
                  <a:pt x="1217" y="17948"/>
                </a:cubicBezTo>
                <a:cubicBezTo>
                  <a:pt x="1246" y="17948"/>
                  <a:pt x="1270" y="17903"/>
                  <a:pt x="1270" y="17846"/>
                </a:cubicBezTo>
                <a:lnTo>
                  <a:pt x="1270" y="17626"/>
                </a:lnTo>
                <a:cubicBezTo>
                  <a:pt x="1270" y="17568"/>
                  <a:pt x="1246" y="17521"/>
                  <a:pt x="1217" y="17521"/>
                </a:cubicBezTo>
                <a:close/>
                <a:moveTo>
                  <a:pt x="1532" y="17521"/>
                </a:moveTo>
                <a:cubicBezTo>
                  <a:pt x="1503" y="17521"/>
                  <a:pt x="1479" y="17568"/>
                  <a:pt x="1479" y="17626"/>
                </a:cubicBezTo>
                <a:lnTo>
                  <a:pt x="1479" y="17846"/>
                </a:lnTo>
                <a:cubicBezTo>
                  <a:pt x="1479" y="17903"/>
                  <a:pt x="1503" y="17948"/>
                  <a:pt x="1532" y="17948"/>
                </a:cubicBezTo>
                <a:cubicBezTo>
                  <a:pt x="1561" y="17948"/>
                  <a:pt x="1584" y="17903"/>
                  <a:pt x="1584" y="17846"/>
                </a:cubicBezTo>
                <a:lnTo>
                  <a:pt x="1584" y="17626"/>
                </a:lnTo>
                <a:cubicBezTo>
                  <a:pt x="1584" y="17568"/>
                  <a:pt x="1561" y="17521"/>
                  <a:pt x="1532" y="17521"/>
                </a:cubicBezTo>
                <a:close/>
                <a:moveTo>
                  <a:pt x="2380" y="17521"/>
                </a:moveTo>
                <a:cubicBezTo>
                  <a:pt x="2351" y="17521"/>
                  <a:pt x="2329" y="17568"/>
                  <a:pt x="2329" y="17626"/>
                </a:cubicBezTo>
                <a:lnTo>
                  <a:pt x="2329" y="17846"/>
                </a:lnTo>
                <a:cubicBezTo>
                  <a:pt x="2329" y="17903"/>
                  <a:pt x="2351" y="17948"/>
                  <a:pt x="2380" y="17948"/>
                </a:cubicBezTo>
                <a:cubicBezTo>
                  <a:pt x="2409" y="17948"/>
                  <a:pt x="2433" y="17903"/>
                  <a:pt x="2433" y="17846"/>
                </a:cubicBezTo>
                <a:lnTo>
                  <a:pt x="2433" y="17626"/>
                </a:lnTo>
                <a:cubicBezTo>
                  <a:pt x="2433" y="17568"/>
                  <a:pt x="2409" y="17521"/>
                  <a:pt x="2380" y="17521"/>
                </a:cubicBezTo>
                <a:close/>
                <a:moveTo>
                  <a:pt x="2695" y="17521"/>
                </a:moveTo>
                <a:cubicBezTo>
                  <a:pt x="2666" y="17521"/>
                  <a:pt x="2643" y="17568"/>
                  <a:pt x="2643" y="17626"/>
                </a:cubicBezTo>
                <a:lnTo>
                  <a:pt x="2643" y="17846"/>
                </a:lnTo>
                <a:cubicBezTo>
                  <a:pt x="2643" y="17903"/>
                  <a:pt x="2666" y="17948"/>
                  <a:pt x="2695" y="17948"/>
                </a:cubicBezTo>
                <a:cubicBezTo>
                  <a:pt x="2724" y="17948"/>
                  <a:pt x="2748" y="17903"/>
                  <a:pt x="2748" y="17846"/>
                </a:cubicBezTo>
                <a:lnTo>
                  <a:pt x="2748" y="17626"/>
                </a:lnTo>
                <a:cubicBezTo>
                  <a:pt x="2748" y="17568"/>
                  <a:pt x="2724" y="17521"/>
                  <a:pt x="2695" y="17521"/>
                </a:cubicBezTo>
                <a:close/>
                <a:moveTo>
                  <a:pt x="3545" y="17521"/>
                </a:moveTo>
                <a:cubicBezTo>
                  <a:pt x="3516" y="17521"/>
                  <a:pt x="3492" y="17568"/>
                  <a:pt x="3492" y="17626"/>
                </a:cubicBezTo>
                <a:lnTo>
                  <a:pt x="3492" y="17846"/>
                </a:lnTo>
                <a:cubicBezTo>
                  <a:pt x="3492" y="17903"/>
                  <a:pt x="3516" y="17948"/>
                  <a:pt x="3545" y="17948"/>
                </a:cubicBezTo>
                <a:cubicBezTo>
                  <a:pt x="3574" y="17948"/>
                  <a:pt x="3598" y="17903"/>
                  <a:pt x="3598" y="17846"/>
                </a:cubicBezTo>
                <a:lnTo>
                  <a:pt x="3598" y="17626"/>
                </a:lnTo>
                <a:cubicBezTo>
                  <a:pt x="3598" y="17568"/>
                  <a:pt x="3574" y="17521"/>
                  <a:pt x="3545" y="17521"/>
                </a:cubicBezTo>
                <a:close/>
                <a:moveTo>
                  <a:pt x="3859" y="17521"/>
                </a:moveTo>
                <a:cubicBezTo>
                  <a:pt x="3830" y="17521"/>
                  <a:pt x="3806" y="17568"/>
                  <a:pt x="3806" y="17626"/>
                </a:cubicBezTo>
                <a:lnTo>
                  <a:pt x="3806" y="17846"/>
                </a:lnTo>
                <a:cubicBezTo>
                  <a:pt x="3806" y="17903"/>
                  <a:pt x="3830" y="17948"/>
                  <a:pt x="3859" y="17948"/>
                </a:cubicBezTo>
                <a:cubicBezTo>
                  <a:pt x="3888" y="17948"/>
                  <a:pt x="3912" y="17903"/>
                  <a:pt x="3912" y="17846"/>
                </a:cubicBezTo>
                <a:lnTo>
                  <a:pt x="3912" y="17626"/>
                </a:lnTo>
                <a:cubicBezTo>
                  <a:pt x="3912" y="17568"/>
                  <a:pt x="3888" y="17521"/>
                  <a:pt x="3859" y="17521"/>
                </a:cubicBezTo>
                <a:close/>
                <a:moveTo>
                  <a:pt x="4709" y="17521"/>
                </a:moveTo>
                <a:cubicBezTo>
                  <a:pt x="4680" y="17521"/>
                  <a:pt x="4656" y="17568"/>
                  <a:pt x="4656" y="17626"/>
                </a:cubicBezTo>
                <a:lnTo>
                  <a:pt x="4656" y="17846"/>
                </a:lnTo>
                <a:cubicBezTo>
                  <a:pt x="4656" y="17903"/>
                  <a:pt x="4680" y="17948"/>
                  <a:pt x="4709" y="17948"/>
                </a:cubicBezTo>
                <a:cubicBezTo>
                  <a:pt x="4738" y="17948"/>
                  <a:pt x="4762" y="17903"/>
                  <a:pt x="4762" y="17846"/>
                </a:cubicBezTo>
                <a:lnTo>
                  <a:pt x="4762" y="17626"/>
                </a:lnTo>
                <a:cubicBezTo>
                  <a:pt x="4762" y="17568"/>
                  <a:pt x="4738" y="17521"/>
                  <a:pt x="4709" y="17521"/>
                </a:cubicBezTo>
                <a:close/>
                <a:moveTo>
                  <a:pt x="5023" y="17521"/>
                </a:moveTo>
                <a:cubicBezTo>
                  <a:pt x="4994" y="17521"/>
                  <a:pt x="4970" y="17568"/>
                  <a:pt x="4970" y="17626"/>
                </a:cubicBezTo>
                <a:lnTo>
                  <a:pt x="4970" y="17846"/>
                </a:lnTo>
                <a:cubicBezTo>
                  <a:pt x="4970" y="17903"/>
                  <a:pt x="4994" y="17948"/>
                  <a:pt x="5023" y="17948"/>
                </a:cubicBezTo>
                <a:cubicBezTo>
                  <a:pt x="5053" y="17948"/>
                  <a:pt x="5076" y="17903"/>
                  <a:pt x="5076" y="17846"/>
                </a:cubicBezTo>
                <a:lnTo>
                  <a:pt x="5076" y="17626"/>
                </a:lnTo>
                <a:cubicBezTo>
                  <a:pt x="5076" y="17568"/>
                  <a:pt x="5053" y="17521"/>
                  <a:pt x="5023" y="17521"/>
                </a:cubicBezTo>
                <a:close/>
                <a:moveTo>
                  <a:pt x="5873" y="17521"/>
                </a:moveTo>
                <a:cubicBezTo>
                  <a:pt x="5844" y="17521"/>
                  <a:pt x="5820" y="17568"/>
                  <a:pt x="5820" y="17626"/>
                </a:cubicBezTo>
                <a:lnTo>
                  <a:pt x="5820" y="17846"/>
                </a:lnTo>
                <a:cubicBezTo>
                  <a:pt x="5820" y="17903"/>
                  <a:pt x="5844" y="17948"/>
                  <a:pt x="5873" y="17948"/>
                </a:cubicBezTo>
                <a:cubicBezTo>
                  <a:pt x="5902" y="17948"/>
                  <a:pt x="5926" y="17903"/>
                  <a:pt x="5926" y="17846"/>
                </a:cubicBezTo>
                <a:lnTo>
                  <a:pt x="5926" y="17626"/>
                </a:lnTo>
                <a:cubicBezTo>
                  <a:pt x="5926" y="17568"/>
                  <a:pt x="5902" y="17521"/>
                  <a:pt x="5873" y="17521"/>
                </a:cubicBezTo>
                <a:close/>
                <a:moveTo>
                  <a:pt x="6188" y="17521"/>
                </a:moveTo>
                <a:cubicBezTo>
                  <a:pt x="6159" y="17521"/>
                  <a:pt x="6135" y="17568"/>
                  <a:pt x="6135" y="17626"/>
                </a:cubicBezTo>
                <a:lnTo>
                  <a:pt x="6135" y="17846"/>
                </a:lnTo>
                <a:cubicBezTo>
                  <a:pt x="6135" y="17903"/>
                  <a:pt x="6159" y="17948"/>
                  <a:pt x="6188" y="17948"/>
                </a:cubicBezTo>
                <a:cubicBezTo>
                  <a:pt x="6217" y="17948"/>
                  <a:pt x="6240" y="17903"/>
                  <a:pt x="6240" y="17846"/>
                </a:cubicBezTo>
                <a:lnTo>
                  <a:pt x="6240" y="17626"/>
                </a:lnTo>
                <a:cubicBezTo>
                  <a:pt x="6240" y="17568"/>
                  <a:pt x="6217" y="17521"/>
                  <a:pt x="6188" y="17521"/>
                </a:cubicBezTo>
                <a:close/>
                <a:moveTo>
                  <a:pt x="7036" y="17521"/>
                </a:moveTo>
                <a:cubicBezTo>
                  <a:pt x="7007" y="17521"/>
                  <a:pt x="6984" y="17568"/>
                  <a:pt x="6984" y="17626"/>
                </a:cubicBezTo>
                <a:lnTo>
                  <a:pt x="6984" y="17846"/>
                </a:lnTo>
                <a:cubicBezTo>
                  <a:pt x="6984" y="17903"/>
                  <a:pt x="7007" y="17948"/>
                  <a:pt x="7036" y="17948"/>
                </a:cubicBezTo>
                <a:cubicBezTo>
                  <a:pt x="7065" y="17948"/>
                  <a:pt x="7089" y="17903"/>
                  <a:pt x="7089" y="17846"/>
                </a:cubicBezTo>
                <a:lnTo>
                  <a:pt x="7089" y="17626"/>
                </a:lnTo>
                <a:cubicBezTo>
                  <a:pt x="7089" y="17568"/>
                  <a:pt x="7065" y="17521"/>
                  <a:pt x="7036" y="17521"/>
                </a:cubicBezTo>
                <a:close/>
                <a:moveTo>
                  <a:pt x="7351" y="17521"/>
                </a:moveTo>
                <a:cubicBezTo>
                  <a:pt x="7322" y="17521"/>
                  <a:pt x="7299" y="17568"/>
                  <a:pt x="7299" y="17626"/>
                </a:cubicBezTo>
                <a:lnTo>
                  <a:pt x="7299" y="17846"/>
                </a:lnTo>
                <a:cubicBezTo>
                  <a:pt x="7299" y="17903"/>
                  <a:pt x="7322" y="17948"/>
                  <a:pt x="7351" y="17948"/>
                </a:cubicBezTo>
                <a:cubicBezTo>
                  <a:pt x="7380" y="17948"/>
                  <a:pt x="7404" y="17903"/>
                  <a:pt x="7404" y="17846"/>
                </a:cubicBezTo>
                <a:lnTo>
                  <a:pt x="7404" y="17626"/>
                </a:lnTo>
                <a:cubicBezTo>
                  <a:pt x="7404" y="17568"/>
                  <a:pt x="7380" y="17521"/>
                  <a:pt x="7351" y="17521"/>
                </a:cubicBezTo>
                <a:close/>
                <a:moveTo>
                  <a:pt x="8201" y="17521"/>
                </a:moveTo>
                <a:cubicBezTo>
                  <a:pt x="8171" y="17521"/>
                  <a:pt x="8148" y="17568"/>
                  <a:pt x="8148" y="17626"/>
                </a:cubicBezTo>
                <a:lnTo>
                  <a:pt x="8148" y="17846"/>
                </a:lnTo>
                <a:cubicBezTo>
                  <a:pt x="8148" y="17903"/>
                  <a:pt x="8171" y="17948"/>
                  <a:pt x="8201" y="17948"/>
                </a:cubicBezTo>
                <a:cubicBezTo>
                  <a:pt x="8230" y="17948"/>
                  <a:pt x="8254" y="17903"/>
                  <a:pt x="8254" y="17846"/>
                </a:cubicBezTo>
                <a:lnTo>
                  <a:pt x="8254" y="17626"/>
                </a:lnTo>
                <a:cubicBezTo>
                  <a:pt x="8254" y="17568"/>
                  <a:pt x="8230" y="17521"/>
                  <a:pt x="8201" y="17521"/>
                </a:cubicBezTo>
                <a:close/>
                <a:moveTo>
                  <a:pt x="8515" y="17521"/>
                </a:moveTo>
                <a:cubicBezTo>
                  <a:pt x="8486" y="17521"/>
                  <a:pt x="8462" y="17568"/>
                  <a:pt x="8462" y="17626"/>
                </a:cubicBezTo>
                <a:lnTo>
                  <a:pt x="8462" y="17846"/>
                </a:lnTo>
                <a:cubicBezTo>
                  <a:pt x="8462" y="17903"/>
                  <a:pt x="8486" y="17948"/>
                  <a:pt x="8515" y="17948"/>
                </a:cubicBezTo>
                <a:cubicBezTo>
                  <a:pt x="8544" y="17948"/>
                  <a:pt x="8568" y="17903"/>
                  <a:pt x="8568" y="17846"/>
                </a:cubicBezTo>
                <a:lnTo>
                  <a:pt x="8568" y="17626"/>
                </a:lnTo>
                <a:cubicBezTo>
                  <a:pt x="8568" y="17568"/>
                  <a:pt x="8544" y="17521"/>
                  <a:pt x="8515" y="17521"/>
                </a:cubicBezTo>
                <a:close/>
                <a:moveTo>
                  <a:pt x="9365" y="17521"/>
                </a:moveTo>
                <a:cubicBezTo>
                  <a:pt x="9336" y="17521"/>
                  <a:pt x="9312" y="17568"/>
                  <a:pt x="9312" y="17626"/>
                </a:cubicBezTo>
                <a:lnTo>
                  <a:pt x="9312" y="17846"/>
                </a:lnTo>
                <a:cubicBezTo>
                  <a:pt x="9312" y="17903"/>
                  <a:pt x="9336" y="17948"/>
                  <a:pt x="9365" y="17948"/>
                </a:cubicBezTo>
                <a:cubicBezTo>
                  <a:pt x="9394" y="17948"/>
                  <a:pt x="9418" y="17903"/>
                  <a:pt x="9418" y="17846"/>
                </a:cubicBezTo>
                <a:lnTo>
                  <a:pt x="9418" y="17626"/>
                </a:lnTo>
                <a:cubicBezTo>
                  <a:pt x="9418" y="17568"/>
                  <a:pt x="9394" y="17521"/>
                  <a:pt x="9365" y="17521"/>
                </a:cubicBezTo>
                <a:close/>
                <a:moveTo>
                  <a:pt x="9679" y="17521"/>
                </a:moveTo>
                <a:cubicBezTo>
                  <a:pt x="9650" y="17521"/>
                  <a:pt x="9626" y="17568"/>
                  <a:pt x="9626" y="17626"/>
                </a:cubicBezTo>
                <a:lnTo>
                  <a:pt x="9626" y="17846"/>
                </a:lnTo>
                <a:cubicBezTo>
                  <a:pt x="9626" y="17903"/>
                  <a:pt x="9650" y="17948"/>
                  <a:pt x="9679" y="17948"/>
                </a:cubicBezTo>
                <a:cubicBezTo>
                  <a:pt x="9708" y="17948"/>
                  <a:pt x="9732" y="17903"/>
                  <a:pt x="9732" y="17846"/>
                </a:cubicBezTo>
                <a:lnTo>
                  <a:pt x="9732" y="17626"/>
                </a:lnTo>
                <a:cubicBezTo>
                  <a:pt x="9732" y="17568"/>
                  <a:pt x="9708" y="17521"/>
                  <a:pt x="9679" y="17521"/>
                </a:cubicBezTo>
                <a:close/>
                <a:moveTo>
                  <a:pt x="10529" y="17521"/>
                </a:moveTo>
                <a:cubicBezTo>
                  <a:pt x="10500" y="17521"/>
                  <a:pt x="10476" y="17568"/>
                  <a:pt x="10476" y="17626"/>
                </a:cubicBezTo>
                <a:lnTo>
                  <a:pt x="10476" y="17846"/>
                </a:lnTo>
                <a:cubicBezTo>
                  <a:pt x="10476" y="17903"/>
                  <a:pt x="10500" y="17948"/>
                  <a:pt x="10529" y="17948"/>
                </a:cubicBezTo>
                <a:cubicBezTo>
                  <a:pt x="10558" y="17948"/>
                  <a:pt x="10582" y="17903"/>
                  <a:pt x="10582" y="17846"/>
                </a:cubicBezTo>
                <a:lnTo>
                  <a:pt x="10582" y="17626"/>
                </a:lnTo>
                <a:cubicBezTo>
                  <a:pt x="10582" y="17568"/>
                  <a:pt x="10558" y="17521"/>
                  <a:pt x="10529" y="17521"/>
                </a:cubicBezTo>
                <a:close/>
                <a:moveTo>
                  <a:pt x="10844" y="17521"/>
                </a:moveTo>
                <a:cubicBezTo>
                  <a:pt x="10814" y="17521"/>
                  <a:pt x="10791" y="17568"/>
                  <a:pt x="10791" y="17626"/>
                </a:cubicBezTo>
                <a:lnTo>
                  <a:pt x="10791" y="17846"/>
                </a:lnTo>
                <a:cubicBezTo>
                  <a:pt x="10791" y="17903"/>
                  <a:pt x="10814" y="17948"/>
                  <a:pt x="10844" y="17948"/>
                </a:cubicBezTo>
                <a:cubicBezTo>
                  <a:pt x="10873" y="17948"/>
                  <a:pt x="10895" y="17903"/>
                  <a:pt x="10895" y="17846"/>
                </a:cubicBezTo>
                <a:lnTo>
                  <a:pt x="10895" y="17626"/>
                </a:lnTo>
                <a:cubicBezTo>
                  <a:pt x="10895" y="17568"/>
                  <a:pt x="10873" y="17521"/>
                  <a:pt x="10844" y="17521"/>
                </a:cubicBezTo>
                <a:close/>
                <a:moveTo>
                  <a:pt x="11692" y="17521"/>
                </a:moveTo>
                <a:cubicBezTo>
                  <a:pt x="11663" y="17521"/>
                  <a:pt x="11640" y="17568"/>
                  <a:pt x="11640" y="17626"/>
                </a:cubicBezTo>
                <a:lnTo>
                  <a:pt x="11640" y="17846"/>
                </a:lnTo>
                <a:cubicBezTo>
                  <a:pt x="11640" y="17903"/>
                  <a:pt x="11663" y="17948"/>
                  <a:pt x="11692" y="17948"/>
                </a:cubicBezTo>
                <a:cubicBezTo>
                  <a:pt x="11721" y="17948"/>
                  <a:pt x="11745" y="17903"/>
                  <a:pt x="11745" y="17846"/>
                </a:cubicBezTo>
                <a:lnTo>
                  <a:pt x="11745" y="17626"/>
                </a:lnTo>
                <a:cubicBezTo>
                  <a:pt x="11745" y="17568"/>
                  <a:pt x="11721" y="17521"/>
                  <a:pt x="11692" y="17521"/>
                </a:cubicBezTo>
                <a:close/>
                <a:moveTo>
                  <a:pt x="12007" y="17521"/>
                </a:moveTo>
                <a:cubicBezTo>
                  <a:pt x="11978" y="17521"/>
                  <a:pt x="11955" y="17568"/>
                  <a:pt x="11955" y="17626"/>
                </a:cubicBezTo>
                <a:lnTo>
                  <a:pt x="11955" y="17846"/>
                </a:lnTo>
                <a:cubicBezTo>
                  <a:pt x="11955" y="17903"/>
                  <a:pt x="11978" y="17948"/>
                  <a:pt x="12007" y="17948"/>
                </a:cubicBezTo>
                <a:cubicBezTo>
                  <a:pt x="12036" y="17948"/>
                  <a:pt x="12060" y="17903"/>
                  <a:pt x="12060" y="17846"/>
                </a:cubicBezTo>
                <a:lnTo>
                  <a:pt x="12060" y="17626"/>
                </a:lnTo>
                <a:cubicBezTo>
                  <a:pt x="12060" y="17568"/>
                  <a:pt x="12036" y="17521"/>
                  <a:pt x="12007" y="17521"/>
                </a:cubicBezTo>
                <a:close/>
                <a:moveTo>
                  <a:pt x="12856" y="17521"/>
                </a:moveTo>
                <a:cubicBezTo>
                  <a:pt x="12827" y="17521"/>
                  <a:pt x="12804" y="17568"/>
                  <a:pt x="12804" y="17626"/>
                </a:cubicBezTo>
                <a:lnTo>
                  <a:pt x="12804" y="17846"/>
                </a:lnTo>
                <a:cubicBezTo>
                  <a:pt x="12804" y="17903"/>
                  <a:pt x="12827" y="17948"/>
                  <a:pt x="12856" y="17948"/>
                </a:cubicBezTo>
                <a:cubicBezTo>
                  <a:pt x="12886" y="17948"/>
                  <a:pt x="12909" y="17903"/>
                  <a:pt x="12909" y="17846"/>
                </a:cubicBezTo>
                <a:lnTo>
                  <a:pt x="12909" y="17626"/>
                </a:lnTo>
                <a:cubicBezTo>
                  <a:pt x="12909" y="17568"/>
                  <a:pt x="12886" y="17521"/>
                  <a:pt x="12856" y="17521"/>
                </a:cubicBezTo>
                <a:close/>
                <a:moveTo>
                  <a:pt x="13171" y="17521"/>
                </a:moveTo>
                <a:cubicBezTo>
                  <a:pt x="13142" y="17521"/>
                  <a:pt x="13118" y="17568"/>
                  <a:pt x="13118" y="17626"/>
                </a:cubicBezTo>
                <a:lnTo>
                  <a:pt x="13118" y="17846"/>
                </a:lnTo>
                <a:cubicBezTo>
                  <a:pt x="13118" y="17903"/>
                  <a:pt x="13142" y="17948"/>
                  <a:pt x="13171" y="17948"/>
                </a:cubicBezTo>
                <a:cubicBezTo>
                  <a:pt x="13200" y="17948"/>
                  <a:pt x="13224" y="17903"/>
                  <a:pt x="13224" y="17846"/>
                </a:cubicBezTo>
                <a:lnTo>
                  <a:pt x="13224" y="17626"/>
                </a:lnTo>
                <a:cubicBezTo>
                  <a:pt x="13224" y="17568"/>
                  <a:pt x="13200" y="17521"/>
                  <a:pt x="13171" y="17521"/>
                </a:cubicBezTo>
                <a:close/>
                <a:moveTo>
                  <a:pt x="14021" y="17521"/>
                </a:moveTo>
                <a:cubicBezTo>
                  <a:pt x="13992" y="17521"/>
                  <a:pt x="13968" y="17568"/>
                  <a:pt x="13968" y="17626"/>
                </a:cubicBezTo>
                <a:lnTo>
                  <a:pt x="13968" y="17846"/>
                </a:lnTo>
                <a:cubicBezTo>
                  <a:pt x="13968" y="17903"/>
                  <a:pt x="13992" y="17948"/>
                  <a:pt x="14021" y="17948"/>
                </a:cubicBezTo>
                <a:cubicBezTo>
                  <a:pt x="14050" y="17948"/>
                  <a:pt x="14074" y="17903"/>
                  <a:pt x="14074" y="17846"/>
                </a:cubicBezTo>
                <a:lnTo>
                  <a:pt x="14074" y="17626"/>
                </a:lnTo>
                <a:cubicBezTo>
                  <a:pt x="14074" y="17568"/>
                  <a:pt x="14050" y="17521"/>
                  <a:pt x="14021" y="17521"/>
                </a:cubicBezTo>
                <a:close/>
                <a:moveTo>
                  <a:pt x="14335" y="17521"/>
                </a:moveTo>
                <a:cubicBezTo>
                  <a:pt x="14306" y="17521"/>
                  <a:pt x="14282" y="17568"/>
                  <a:pt x="14282" y="17626"/>
                </a:cubicBezTo>
                <a:lnTo>
                  <a:pt x="14282" y="17846"/>
                </a:lnTo>
                <a:cubicBezTo>
                  <a:pt x="14282" y="17903"/>
                  <a:pt x="14306" y="17948"/>
                  <a:pt x="14335" y="17948"/>
                </a:cubicBezTo>
                <a:cubicBezTo>
                  <a:pt x="14364" y="17948"/>
                  <a:pt x="14388" y="17903"/>
                  <a:pt x="14388" y="17846"/>
                </a:cubicBezTo>
                <a:lnTo>
                  <a:pt x="14388" y="17626"/>
                </a:lnTo>
                <a:cubicBezTo>
                  <a:pt x="14388" y="17568"/>
                  <a:pt x="14364" y="17521"/>
                  <a:pt x="14335" y="17521"/>
                </a:cubicBezTo>
                <a:close/>
                <a:moveTo>
                  <a:pt x="15185" y="17521"/>
                </a:moveTo>
                <a:cubicBezTo>
                  <a:pt x="15156" y="17521"/>
                  <a:pt x="15132" y="17568"/>
                  <a:pt x="15132" y="17626"/>
                </a:cubicBezTo>
                <a:lnTo>
                  <a:pt x="15132" y="17846"/>
                </a:lnTo>
                <a:cubicBezTo>
                  <a:pt x="15132" y="17903"/>
                  <a:pt x="15156" y="17948"/>
                  <a:pt x="15185" y="17948"/>
                </a:cubicBezTo>
                <a:cubicBezTo>
                  <a:pt x="15214" y="17948"/>
                  <a:pt x="15237" y="17903"/>
                  <a:pt x="15237" y="17846"/>
                </a:cubicBezTo>
                <a:lnTo>
                  <a:pt x="15237" y="17626"/>
                </a:lnTo>
                <a:cubicBezTo>
                  <a:pt x="15237" y="17568"/>
                  <a:pt x="15214" y="17521"/>
                  <a:pt x="15185" y="17521"/>
                </a:cubicBezTo>
                <a:close/>
                <a:moveTo>
                  <a:pt x="15500" y="17521"/>
                </a:moveTo>
                <a:cubicBezTo>
                  <a:pt x="15470" y="17521"/>
                  <a:pt x="15447" y="17568"/>
                  <a:pt x="15447" y="17626"/>
                </a:cubicBezTo>
                <a:lnTo>
                  <a:pt x="15447" y="17846"/>
                </a:lnTo>
                <a:cubicBezTo>
                  <a:pt x="15447" y="17903"/>
                  <a:pt x="15470" y="17948"/>
                  <a:pt x="15500" y="17948"/>
                </a:cubicBezTo>
                <a:cubicBezTo>
                  <a:pt x="15529" y="17948"/>
                  <a:pt x="15551" y="17903"/>
                  <a:pt x="15551" y="17846"/>
                </a:cubicBezTo>
                <a:lnTo>
                  <a:pt x="15551" y="17626"/>
                </a:lnTo>
                <a:cubicBezTo>
                  <a:pt x="15551" y="17568"/>
                  <a:pt x="15529" y="17521"/>
                  <a:pt x="15500" y="17521"/>
                </a:cubicBezTo>
                <a:close/>
                <a:moveTo>
                  <a:pt x="16349" y="17521"/>
                </a:moveTo>
                <a:cubicBezTo>
                  <a:pt x="16320" y="17521"/>
                  <a:pt x="16296" y="17568"/>
                  <a:pt x="16296" y="17626"/>
                </a:cubicBezTo>
                <a:lnTo>
                  <a:pt x="16296" y="17846"/>
                </a:lnTo>
                <a:cubicBezTo>
                  <a:pt x="16296" y="17903"/>
                  <a:pt x="16320" y="17948"/>
                  <a:pt x="16349" y="17948"/>
                </a:cubicBezTo>
                <a:cubicBezTo>
                  <a:pt x="16378" y="17948"/>
                  <a:pt x="16401" y="17903"/>
                  <a:pt x="16401" y="17846"/>
                </a:cubicBezTo>
                <a:lnTo>
                  <a:pt x="16401" y="17626"/>
                </a:lnTo>
                <a:cubicBezTo>
                  <a:pt x="16401" y="17568"/>
                  <a:pt x="16378" y="17521"/>
                  <a:pt x="16349" y="17521"/>
                </a:cubicBezTo>
                <a:close/>
                <a:moveTo>
                  <a:pt x="16663" y="17521"/>
                </a:moveTo>
                <a:cubicBezTo>
                  <a:pt x="16634" y="17521"/>
                  <a:pt x="16611" y="17568"/>
                  <a:pt x="16611" y="17626"/>
                </a:cubicBezTo>
                <a:lnTo>
                  <a:pt x="16611" y="17846"/>
                </a:lnTo>
                <a:cubicBezTo>
                  <a:pt x="16611" y="17903"/>
                  <a:pt x="16634" y="17948"/>
                  <a:pt x="16663" y="17948"/>
                </a:cubicBezTo>
                <a:cubicBezTo>
                  <a:pt x="16692" y="17948"/>
                  <a:pt x="16716" y="17903"/>
                  <a:pt x="16716" y="17846"/>
                </a:cubicBezTo>
                <a:lnTo>
                  <a:pt x="16716" y="17626"/>
                </a:lnTo>
                <a:cubicBezTo>
                  <a:pt x="16716" y="17568"/>
                  <a:pt x="16692" y="17521"/>
                  <a:pt x="16663" y="17521"/>
                </a:cubicBezTo>
                <a:close/>
                <a:moveTo>
                  <a:pt x="17512" y="17521"/>
                </a:moveTo>
                <a:cubicBezTo>
                  <a:pt x="17483" y="17521"/>
                  <a:pt x="17459" y="17568"/>
                  <a:pt x="17459" y="17626"/>
                </a:cubicBezTo>
                <a:lnTo>
                  <a:pt x="17459" y="17846"/>
                </a:lnTo>
                <a:cubicBezTo>
                  <a:pt x="17459" y="17903"/>
                  <a:pt x="17483" y="17948"/>
                  <a:pt x="17512" y="17948"/>
                </a:cubicBezTo>
                <a:cubicBezTo>
                  <a:pt x="17541" y="17948"/>
                  <a:pt x="17565" y="17903"/>
                  <a:pt x="17565" y="17846"/>
                </a:cubicBezTo>
                <a:lnTo>
                  <a:pt x="17565" y="17626"/>
                </a:lnTo>
                <a:cubicBezTo>
                  <a:pt x="17565" y="17568"/>
                  <a:pt x="17541" y="17521"/>
                  <a:pt x="17512" y="17521"/>
                </a:cubicBezTo>
                <a:close/>
                <a:moveTo>
                  <a:pt x="17827" y="17521"/>
                </a:moveTo>
                <a:cubicBezTo>
                  <a:pt x="17798" y="17521"/>
                  <a:pt x="17774" y="17568"/>
                  <a:pt x="17774" y="17626"/>
                </a:cubicBezTo>
                <a:lnTo>
                  <a:pt x="17774" y="17846"/>
                </a:lnTo>
                <a:cubicBezTo>
                  <a:pt x="17774" y="17903"/>
                  <a:pt x="17798" y="17948"/>
                  <a:pt x="17827" y="17948"/>
                </a:cubicBezTo>
                <a:cubicBezTo>
                  <a:pt x="17856" y="17948"/>
                  <a:pt x="17880" y="17903"/>
                  <a:pt x="17880" y="17846"/>
                </a:cubicBezTo>
                <a:lnTo>
                  <a:pt x="17880" y="17626"/>
                </a:lnTo>
                <a:cubicBezTo>
                  <a:pt x="17880" y="17568"/>
                  <a:pt x="17856" y="17521"/>
                  <a:pt x="17827" y="17521"/>
                </a:cubicBezTo>
                <a:close/>
                <a:moveTo>
                  <a:pt x="18677" y="17521"/>
                </a:moveTo>
                <a:cubicBezTo>
                  <a:pt x="18648" y="17521"/>
                  <a:pt x="18624" y="17568"/>
                  <a:pt x="18624" y="17626"/>
                </a:cubicBezTo>
                <a:lnTo>
                  <a:pt x="18624" y="17846"/>
                </a:lnTo>
                <a:cubicBezTo>
                  <a:pt x="18624" y="17903"/>
                  <a:pt x="18648" y="17948"/>
                  <a:pt x="18677" y="17948"/>
                </a:cubicBezTo>
                <a:cubicBezTo>
                  <a:pt x="18706" y="17948"/>
                  <a:pt x="18730" y="17903"/>
                  <a:pt x="18730" y="17846"/>
                </a:cubicBezTo>
                <a:lnTo>
                  <a:pt x="18730" y="17626"/>
                </a:lnTo>
                <a:cubicBezTo>
                  <a:pt x="18730" y="17568"/>
                  <a:pt x="18706" y="17521"/>
                  <a:pt x="18677" y="17521"/>
                </a:cubicBezTo>
                <a:close/>
                <a:moveTo>
                  <a:pt x="18991" y="17521"/>
                </a:moveTo>
                <a:cubicBezTo>
                  <a:pt x="18962" y="17521"/>
                  <a:pt x="18938" y="17568"/>
                  <a:pt x="18938" y="17626"/>
                </a:cubicBezTo>
                <a:lnTo>
                  <a:pt x="18938" y="17846"/>
                </a:lnTo>
                <a:cubicBezTo>
                  <a:pt x="18938" y="17903"/>
                  <a:pt x="18962" y="17948"/>
                  <a:pt x="18991" y="17948"/>
                </a:cubicBezTo>
                <a:cubicBezTo>
                  <a:pt x="19020" y="17948"/>
                  <a:pt x="19044" y="17903"/>
                  <a:pt x="19044" y="17846"/>
                </a:cubicBezTo>
                <a:lnTo>
                  <a:pt x="19044" y="17626"/>
                </a:lnTo>
                <a:cubicBezTo>
                  <a:pt x="19044" y="17568"/>
                  <a:pt x="19020" y="17521"/>
                  <a:pt x="18991" y="17521"/>
                </a:cubicBezTo>
                <a:close/>
                <a:moveTo>
                  <a:pt x="19841" y="17521"/>
                </a:moveTo>
                <a:cubicBezTo>
                  <a:pt x="19812" y="17521"/>
                  <a:pt x="19788" y="17568"/>
                  <a:pt x="19788" y="17626"/>
                </a:cubicBezTo>
                <a:lnTo>
                  <a:pt x="19788" y="17846"/>
                </a:lnTo>
                <a:cubicBezTo>
                  <a:pt x="19788" y="17903"/>
                  <a:pt x="19812" y="17948"/>
                  <a:pt x="19841" y="17948"/>
                </a:cubicBezTo>
                <a:cubicBezTo>
                  <a:pt x="19870" y="17948"/>
                  <a:pt x="19894" y="17903"/>
                  <a:pt x="19894" y="17846"/>
                </a:cubicBezTo>
                <a:lnTo>
                  <a:pt x="19894" y="17626"/>
                </a:lnTo>
                <a:cubicBezTo>
                  <a:pt x="19894" y="17568"/>
                  <a:pt x="19870" y="17521"/>
                  <a:pt x="19841" y="17521"/>
                </a:cubicBezTo>
                <a:close/>
                <a:moveTo>
                  <a:pt x="20155" y="17521"/>
                </a:moveTo>
                <a:cubicBezTo>
                  <a:pt x="20126" y="17521"/>
                  <a:pt x="20102" y="17568"/>
                  <a:pt x="20102" y="17626"/>
                </a:cubicBezTo>
                <a:lnTo>
                  <a:pt x="20102" y="17846"/>
                </a:lnTo>
                <a:cubicBezTo>
                  <a:pt x="20102" y="17903"/>
                  <a:pt x="20126" y="17948"/>
                  <a:pt x="20155" y="17948"/>
                </a:cubicBezTo>
                <a:cubicBezTo>
                  <a:pt x="20184" y="17948"/>
                  <a:pt x="20207" y="17903"/>
                  <a:pt x="20207" y="17846"/>
                </a:cubicBezTo>
                <a:lnTo>
                  <a:pt x="20207" y="17626"/>
                </a:lnTo>
                <a:cubicBezTo>
                  <a:pt x="20207" y="17568"/>
                  <a:pt x="20184" y="17521"/>
                  <a:pt x="20155" y="17521"/>
                </a:cubicBezTo>
                <a:close/>
                <a:moveTo>
                  <a:pt x="21004" y="17521"/>
                </a:moveTo>
                <a:cubicBezTo>
                  <a:pt x="20975" y="17521"/>
                  <a:pt x="20952" y="17568"/>
                  <a:pt x="20952" y="17626"/>
                </a:cubicBezTo>
                <a:lnTo>
                  <a:pt x="20952" y="17846"/>
                </a:lnTo>
                <a:cubicBezTo>
                  <a:pt x="20952" y="17903"/>
                  <a:pt x="20975" y="17948"/>
                  <a:pt x="21004" y="17948"/>
                </a:cubicBezTo>
                <a:cubicBezTo>
                  <a:pt x="21033" y="17948"/>
                  <a:pt x="21057" y="17903"/>
                  <a:pt x="21057" y="17846"/>
                </a:cubicBezTo>
                <a:lnTo>
                  <a:pt x="21057" y="17626"/>
                </a:lnTo>
                <a:cubicBezTo>
                  <a:pt x="21057" y="17568"/>
                  <a:pt x="21033" y="17521"/>
                  <a:pt x="21004" y="17521"/>
                </a:cubicBezTo>
                <a:close/>
                <a:moveTo>
                  <a:pt x="21319" y="17521"/>
                </a:moveTo>
                <a:cubicBezTo>
                  <a:pt x="21289" y="17521"/>
                  <a:pt x="21267" y="17568"/>
                  <a:pt x="21267" y="17626"/>
                </a:cubicBezTo>
                <a:lnTo>
                  <a:pt x="21267" y="17846"/>
                </a:lnTo>
                <a:cubicBezTo>
                  <a:pt x="21267" y="17903"/>
                  <a:pt x="21289" y="17948"/>
                  <a:pt x="21319" y="17948"/>
                </a:cubicBezTo>
                <a:cubicBezTo>
                  <a:pt x="21348" y="17948"/>
                  <a:pt x="21372" y="17903"/>
                  <a:pt x="21372" y="17846"/>
                </a:cubicBezTo>
                <a:lnTo>
                  <a:pt x="21372" y="17626"/>
                </a:lnTo>
                <a:cubicBezTo>
                  <a:pt x="21372" y="17568"/>
                  <a:pt x="21348" y="17521"/>
                  <a:pt x="21319" y="17521"/>
                </a:cubicBezTo>
                <a:close/>
                <a:moveTo>
                  <a:pt x="281" y="18251"/>
                </a:moveTo>
                <a:cubicBezTo>
                  <a:pt x="252" y="18251"/>
                  <a:pt x="228" y="18298"/>
                  <a:pt x="228" y="18356"/>
                </a:cubicBezTo>
                <a:lnTo>
                  <a:pt x="228" y="18576"/>
                </a:lnTo>
                <a:cubicBezTo>
                  <a:pt x="228" y="18633"/>
                  <a:pt x="252" y="18678"/>
                  <a:pt x="281" y="18678"/>
                </a:cubicBezTo>
                <a:cubicBezTo>
                  <a:pt x="311" y="18678"/>
                  <a:pt x="334" y="18633"/>
                  <a:pt x="334" y="18576"/>
                </a:cubicBezTo>
                <a:lnTo>
                  <a:pt x="334" y="18356"/>
                </a:lnTo>
                <a:cubicBezTo>
                  <a:pt x="334" y="18298"/>
                  <a:pt x="311" y="18251"/>
                  <a:pt x="281" y="18251"/>
                </a:cubicBezTo>
                <a:close/>
                <a:moveTo>
                  <a:pt x="596" y="18251"/>
                </a:moveTo>
                <a:cubicBezTo>
                  <a:pt x="567" y="18251"/>
                  <a:pt x="543" y="18298"/>
                  <a:pt x="543" y="18356"/>
                </a:cubicBezTo>
                <a:lnTo>
                  <a:pt x="543" y="18576"/>
                </a:lnTo>
                <a:cubicBezTo>
                  <a:pt x="543" y="18633"/>
                  <a:pt x="567" y="18678"/>
                  <a:pt x="596" y="18678"/>
                </a:cubicBezTo>
                <a:cubicBezTo>
                  <a:pt x="625" y="18678"/>
                  <a:pt x="649" y="18633"/>
                  <a:pt x="649" y="18576"/>
                </a:cubicBezTo>
                <a:lnTo>
                  <a:pt x="649" y="18356"/>
                </a:lnTo>
                <a:cubicBezTo>
                  <a:pt x="649" y="18298"/>
                  <a:pt x="625" y="18251"/>
                  <a:pt x="596" y="18251"/>
                </a:cubicBezTo>
                <a:close/>
                <a:moveTo>
                  <a:pt x="1446" y="18251"/>
                </a:moveTo>
                <a:cubicBezTo>
                  <a:pt x="1417" y="18251"/>
                  <a:pt x="1393" y="18298"/>
                  <a:pt x="1393" y="18356"/>
                </a:cubicBezTo>
                <a:lnTo>
                  <a:pt x="1393" y="18576"/>
                </a:lnTo>
                <a:cubicBezTo>
                  <a:pt x="1393" y="18633"/>
                  <a:pt x="1417" y="18678"/>
                  <a:pt x="1446" y="18678"/>
                </a:cubicBezTo>
                <a:cubicBezTo>
                  <a:pt x="1475" y="18678"/>
                  <a:pt x="1499" y="18633"/>
                  <a:pt x="1499" y="18576"/>
                </a:cubicBezTo>
                <a:lnTo>
                  <a:pt x="1499" y="18356"/>
                </a:lnTo>
                <a:cubicBezTo>
                  <a:pt x="1499" y="18298"/>
                  <a:pt x="1475" y="18251"/>
                  <a:pt x="1446" y="18251"/>
                </a:cubicBezTo>
                <a:close/>
                <a:moveTo>
                  <a:pt x="1760" y="18251"/>
                </a:moveTo>
                <a:cubicBezTo>
                  <a:pt x="1731" y="18251"/>
                  <a:pt x="1707" y="18298"/>
                  <a:pt x="1707" y="18356"/>
                </a:cubicBezTo>
                <a:lnTo>
                  <a:pt x="1707" y="18576"/>
                </a:lnTo>
                <a:cubicBezTo>
                  <a:pt x="1707" y="18633"/>
                  <a:pt x="1731" y="18678"/>
                  <a:pt x="1760" y="18678"/>
                </a:cubicBezTo>
                <a:cubicBezTo>
                  <a:pt x="1789" y="18678"/>
                  <a:pt x="1813" y="18633"/>
                  <a:pt x="1813" y="18576"/>
                </a:cubicBezTo>
                <a:lnTo>
                  <a:pt x="1813" y="18356"/>
                </a:lnTo>
                <a:cubicBezTo>
                  <a:pt x="1813" y="18298"/>
                  <a:pt x="1789" y="18251"/>
                  <a:pt x="1760" y="18251"/>
                </a:cubicBezTo>
                <a:close/>
                <a:moveTo>
                  <a:pt x="2610" y="18251"/>
                </a:moveTo>
                <a:cubicBezTo>
                  <a:pt x="2581" y="18251"/>
                  <a:pt x="2557" y="18298"/>
                  <a:pt x="2557" y="18356"/>
                </a:cubicBezTo>
                <a:lnTo>
                  <a:pt x="2557" y="18576"/>
                </a:lnTo>
                <a:cubicBezTo>
                  <a:pt x="2557" y="18633"/>
                  <a:pt x="2581" y="18678"/>
                  <a:pt x="2610" y="18678"/>
                </a:cubicBezTo>
                <a:cubicBezTo>
                  <a:pt x="2639" y="18678"/>
                  <a:pt x="2662" y="18633"/>
                  <a:pt x="2662" y="18576"/>
                </a:cubicBezTo>
                <a:lnTo>
                  <a:pt x="2662" y="18356"/>
                </a:lnTo>
                <a:cubicBezTo>
                  <a:pt x="2662" y="18298"/>
                  <a:pt x="2639" y="18251"/>
                  <a:pt x="2610" y="18251"/>
                </a:cubicBezTo>
                <a:close/>
                <a:moveTo>
                  <a:pt x="2924" y="18251"/>
                </a:moveTo>
                <a:cubicBezTo>
                  <a:pt x="2895" y="18251"/>
                  <a:pt x="2871" y="18298"/>
                  <a:pt x="2871" y="18356"/>
                </a:cubicBezTo>
                <a:lnTo>
                  <a:pt x="2871" y="18576"/>
                </a:lnTo>
                <a:cubicBezTo>
                  <a:pt x="2871" y="18633"/>
                  <a:pt x="2895" y="18678"/>
                  <a:pt x="2924" y="18678"/>
                </a:cubicBezTo>
                <a:cubicBezTo>
                  <a:pt x="2954" y="18678"/>
                  <a:pt x="2976" y="18633"/>
                  <a:pt x="2976" y="18576"/>
                </a:cubicBezTo>
                <a:lnTo>
                  <a:pt x="2976" y="18356"/>
                </a:lnTo>
                <a:cubicBezTo>
                  <a:pt x="2976" y="18298"/>
                  <a:pt x="2954" y="18251"/>
                  <a:pt x="2924" y="18251"/>
                </a:cubicBezTo>
                <a:close/>
                <a:moveTo>
                  <a:pt x="3773" y="18251"/>
                </a:moveTo>
                <a:cubicBezTo>
                  <a:pt x="3744" y="18251"/>
                  <a:pt x="3721" y="18298"/>
                  <a:pt x="3721" y="18356"/>
                </a:cubicBezTo>
                <a:lnTo>
                  <a:pt x="3721" y="18576"/>
                </a:lnTo>
                <a:cubicBezTo>
                  <a:pt x="3721" y="18633"/>
                  <a:pt x="3744" y="18678"/>
                  <a:pt x="3773" y="18678"/>
                </a:cubicBezTo>
                <a:cubicBezTo>
                  <a:pt x="3802" y="18678"/>
                  <a:pt x="3826" y="18633"/>
                  <a:pt x="3826" y="18576"/>
                </a:cubicBezTo>
                <a:lnTo>
                  <a:pt x="3826" y="18356"/>
                </a:lnTo>
                <a:cubicBezTo>
                  <a:pt x="3826" y="18298"/>
                  <a:pt x="3802" y="18251"/>
                  <a:pt x="3773" y="18251"/>
                </a:cubicBezTo>
                <a:close/>
                <a:moveTo>
                  <a:pt x="4088" y="18251"/>
                </a:moveTo>
                <a:cubicBezTo>
                  <a:pt x="4058" y="18251"/>
                  <a:pt x="4035" y="18298"/>
                  <a:pt x="4035" y="18356"/>
                </a:cubicBezTo>
                <a:lnTo>
                  <a:pt x="4035" y="18576"/>
                </a:lnTo>
                <a:cubicBezTo>
                  <a:pt x="4035" y="18633"/>
                  <a:pt x="4058" y="18678"/>
                  <a:pt x="4088" y="18678"/>
                </a:cubicBezTo>
                <a:cubicBezTo>
                  <a:pt x="4117" y="18678"/>
                  <a:pt x="4141" y="18633"/>
                  <a:pt x="4141" y="18576"/>
                </a:cubicBezTo>
                <a:lnTo>
                  <a:pt x="4141" y="18356"/>
                </a:lnTo>
                <a:cubicBezTo>
                  <a:pt x="4141" y="18298"/>
                  <a:pt x="4117" y="18251"/>
                  <a:pt x="4088" y="18251"/>
                </a:cubicBezTo>
                <a:close/>
                <a:moveTo>
                  <a:pt x="4937" y="18251"/>
                </a:moveTo>
                <a:cubicBezTo>
                  <a:pt x="4908" y="18251"/>
                  <a:pt x="4884" y="18298"/>
                  <a:pt x="4884" y="18356"/>
                </a:cubicBezTo>
                <a:lnTo>
                  <a:pt x="4884" y="18576"/>
                </a:lnTo>
                <a:cubicBezTo>
                  <a:pt x="4884" y="18633"/>
                  <a:pt x="4908" y="18678"/>
                  <a:pt x="4937" y="18678"/>
                </a:cubicBezTo>
                <a:cubicBezTo>
                  <a:pt x="4966" y="18678"/>
                  <a:pt x="4990" y="18633"/>
                  <a:pt x="4990" y="18576"/>
                </a:cubicBezTo>
                <a:lnTo>
                  <a:pt x="4990" y="18356"/>
                </a:lnTo>
                <a:cubicBezTo>
                  <a:pt x="4990" y="18298"/>
                  <a:pt x="4966" y="18251"/>
                  <a:pt x="4937" y="18251"/>
                </a:cubicBezTo>
                <a:close/>
                <a:moveTo>
                  <a:pt x="5252" y="18251"/>
                </a:moveTo>
                <a:cubicBezTo>
                  <a:pt x="5223" y="18251"/>
                  <a:pt x="5199" y="18298"/>
                  <a:pt x="5199" y="18356"/>
                </a:cubicBezTo>
                <a:lnTo>
                  <a:pt x="5199" y="18576"/>
                </a:lnTo>
                <a:cubicBezTo>
                  <a:pt x="5199" y="18633"/>
                  <a:pt x="5223" y="18678"/>
                  <a:pt x="5252" y="18678"/>
                </a:cubicBezTo>
                <a:cubicBezTo>
                  <a:pt x="5281" y="18678"/>
                  <a:pt x="5305" y="18633"/>
                  <a:pt x="5305" y="18576"/>
                </a:cubicBezTo>
                <a:lnTo>
                  <a:pt x="5305" y="18356"/>
                </a:lnTo>
                <a:cubicBezTo>
                  <a:pt x="5305" y="18298"/>
                  <a:pt x="5281" y="18251"/>
                  <a:pt x="5252" y="18251"/>
                </a:cubicBezTo>
                <a:close/>
                <a:moveTo>
                  <a:pt x="6102" y="18251"/>
                </a:moveTo>
                <a:cubicBezTo>
                  <a:pt x="6072" y="18251"/>
                  <a:pt x="6049" y="18298"/>
                  <a:pt x="6049" y="18356"/>
                </a:cubicBezTo>
                <a:lnTo>
                  <a:pt x="6049" y="18576"/>
                </a:lnTo>
                <a:cubicBezTo>
                  <a:pt x="6049" y="18633"/>
                  <a:pt x="6072" y="18678"/>
                  <a:pt x="6102" y="18678"/>
                </a:cubicBezTo>
                <a:cubicBezTo>
                  <a:pt x="6131" y="18678"/>
                  <a:pt x="6155" y="18633"/>
                  <a:pt x="6155" y="18576"/>
                </a:cubicBezTo>
                <a:lnTo>
                  <a:pt x="6155" y="18356"/>
                </a:lnTo>
                <a:cubicBezTo>
                  <a:pt x="6155" y="18298"/>
                  <a:pt x="6131" y="18251"/>
                  <a:pt x="6102" y="18251"/>
                </a:cubicBezTo>
                <a:close/>
                <a:moveTo>
                  <a:pt x="6416" y="18251"/>
                </a:moveTo>
                <a:cubicBezTo>
                  <a:pt x="6387" y="18251"/>
                  <a:pt x="6363" y="18298"/>
                  <a:pt x="6363" y="18356"/>
                </a:cubicBezTo>
                <a:lnTo>
                  <a:pt x="6363" y="18576"/>
                </a:lnTo>
                <a:cubicBezTo>
                  <a:pt x="6363" y="18633"/>
                  <a:pt x="6387" y="18678"/>
                  <a:pt x="6416" y="18678"/>
                </a:cubicBezTo>
                <a:cubicBezTo>
                  <a:pt x="6445" y="18678"/>
                  <a:pt x="6469" y="18633"/>
                  <a:pt x="6469" y="18576"/>
                </a:cubicBezTo>
                <a:lnTo>
                  <a:pt x="6469" y="18356"/>
                </a:lnTo>
                <a:cubicBezTo>
                  <a:pt x="6469" y="18298"/>
                  <a:pt x="6445" y="18251"/>
                  <a:pt x="6416" y="18251"/>
                </a:cubicBezTo>
                <a:close/>
                <a:moveTo>
                  <a:pt x="7266" y="18251"/>
                </a:moveTo>
                <a:cubicBezTo>
                  <a:pt x="7237" y="18251"/>
                  <a:pt x="7213" y="18298"/>
                  <a:pt x="7213" y="18356"/>
                </a:cubicBezTo>
                <a:lnTo>
                  <a:pt x="7213" y="18576"/>
                </a:lnTo>
                <a:cubicBezTo>
                  <a:pt x="7213" y="18633"/>
                  <a:pt x="7237" y="18678"/>
                  <a:pt x="7266" y="18678"/>
                </a:cubicBezTo>
                <a:cubicBezTo>
                  <a:pt x="7295" y="18678"/>
                  <a:pt x="7318" y="18633"/>
                  <a:pt x="7318" y="18576"/>
                </a:cubicBezTo>
                <a:lnTo>
                  <a:pt x="7318" y="18356"/>
                </a:lnTo>
                <a:cubicBezTo>
                  <a:pt x="7318" y="18298"/>
                  <a:pt x="7295" y="18251"/>
                  <a:pt x="7266" y="18251"/>
                </a:cubicBezTo>
                <a:close/>
                <a:moveTo>
                  <a:pt x="7580" y="18251"/>
                </a:moveTo>
                <a:cubicBezTo>
                  <a:pt x="7551" y="18251"/>
                  <a:pt x="7527" y="18298"/>
                  <a:pt x="7527" y="18356"/>
                </a:cubicBezTo>
                <a:lnTo>
                  <a:pt x="7527" y="18576"/>
                </a:lnTo>
                <a:cubicBezTo>
                  <a:pt x="7527" y="18633"/>
                  <a:pt x="7551" y="18678"/>
                  <a:pt x="7580" y="18678"/>
                </a:cubicBezTo>
                <a:cubicBezTo>
                  <a:pt x="7609" y="18678"/>
                  <a:pt x="7632" y="18633"/>
                  <a:pt x="7632" y="18576"/>
                </a:cubicBezTo>
                <a:lnTo>
                  <a:pt x="7632" y="18356"/>
                </a:lnTo>
                <a:cubicBezTo>
                  <a:pt x="7632" y="18298"/>
                  <a:pt x="7609" y="18251"/>
                  <a:pt x="7580" y="18251"/>
                </a:cubicBezTo>
                <a:close/>
                <a:moveTo>
                  <a:pt x="8429" y="18251"/>
                </a:moveTo>
                <a:cubicBezTo>
                  <a:pt x="8400" y="18251"/>
                  <a:pt x="8377" y="18298"/>
                  <a:pt x="8377" y="18356"/>
                </a:cubicBezTo>
                <a:lnTo>
                  <a:pt x="8377" y="18576"/>
                </a:lnTo>
                <a:cubicBezTo>
                  <a:pt x="8377" y="18633"/>
                  <a:pt x="8400" y="18678"/>
                  <a:pt x="8429" y="18678"/>
                </a:cubicBezTo>
                <a:cubicBezTo>
                  <a:pt x="8458" y="18678"/>
                  <a:pt x="8482" y="18633"/>
                  <a:pt x="8482" y="18576"/>
                </a:cubicBezTo>
                <a:lnTo>
                  <a:pt x="8482" y="18356"/>
                </a:lnTo>
                <a:cubicBezTo>
                  <a:pt x="8482" y="18298"/>
                  <a:pt x="8458" y="18251"/>
                  <a:pt x="8429" y="18251"/>
                </a:cubicBezTo>
                <a:close/>
                <a:moveTo>
                  <a:pt x="8744" y="18251"/>
                </a:moveTo>
                <a:cubicBezTo>
                  <a:pt x="8714" y="18251"/>
                  <a:pt x="8691" y="18298"/>
                  <a:pt x="8691" y="18356"/>
                </a:cubicBezTo>
                <a:lnTo>
                  <a:pt x="8691" y="18576"/>
                </a:lnTo>
                <a:cubicBezTo>
                  <a:pt x="8691" y="18633"/>
                  <a:pt x="8714" y="18678"/>
                  <a:pt x="8744" y="18678"/>
                </a:cubicBezTo>
                <a:cubicBezTo>
                  <a:pt x="8773" y="18678"/>
                  <a:pt x="8796" y="18633"/>
                  <a:pt x="8796" y="18576"/>
                </a:cubicBezTo>
                <a:lnTo>
                  <a:pt x="8796" y="18356"/>
                </a:lnTo>
                <a:cubicBezTo>
                  <a:pt x="8796" y="18298"/>
                  <a:pt x="8773" y="18251"/>
                  <a:pt x="8744" y="18251"/>
                </a:cubicBezTo>
                <a:close/>
                <a:moveTo>
                  <a:pt x="9593" y="18251"/>
                </a:moveTo>
                <a:cubicBezTo>
                  <a:pt x="9564" y="18251"/>
                  <a:pt x="9540" y="18298"/>
                  <a:pt x="9540" y="18356"/>
                </a:cubicBezTo>
                <a:lnTo>
                  <a:pt x="9540" y="18576"/>
                </a:lnTo>
                <a:cubicBezTo>
                  <a:pt x="9540" y="18633"/>
                  <a:pt x="9564" y="18678"/>
                  <a:pt x="9593" y="18678"/>
                </a:cubicBezTo>
                <a:cubicBezTo>
                  <a:pt x="9622" y="18678"/>
                  <a:pt x="9646" y="18633"/>
                  <a:pt x="9646" y="18576"/>
                </a:cubicBezTo>
                <a:lnTo>
                  <a:pt x="9646" y="18356"/>
                </a:lnTo>
                <a:cubicBezTo>
                  <a:pt x="9646" y="18298"/>
                  <a:pt x="9622" y="18251"/>
                  <a:pt x="9593" y="18251"/>
                </a:cubicBezTo>
                <a:close/>
                <a:moveTo>
                  <a:pt x="9908" y="18251"/>
                </a:moveTo>
                <a:cubicBezTo>
                  <a:pt x="9879" y="18251"/>
                  <a:pt x="9855" y="18298"/>
                  <a:pt x="9855" y="18356"/>
                </a:cubicBezTo>
                <a:lnTo>
                  <a:pt x="9855" y="18576"/>
                </a:lnTo>
                <a:cubicBezTo>
                  <a:pt x="9855" y="18633"/>
                  <a:pt x="9879" y="18678"/>
                  <a:pt x="9908" y="18678"/>
                </a:cubicBezTo>
                <a:cubicBezTo>
                  <a:pt x="9937" y="18678"/>
                  <a:pt x="9961" y="18633"/>
                  <a:pt x="9961" y="18576"/>
                </a:cubicBezTo>
                <a:lnTo>
                  <a:pt x="9961" y="18356"/>
                </a:lnTo>
                <a:cubicBezTo>
                  <a:pt x="9961" y="18298"/>
                  <a:pt x="9937" y="18251"/>
                  <a:pt x="9908" y="18251"/>
                </a:cubicBezTo>
                <a:close/>
                <a:moveTo>
                  <a:pt x="10758" y="18251"/>
                </a:moveTo>
                <a:cubicBezTo>
                  <a:pt x="10728" y="18251"/>
                  <a:pt x="10705" y="18298"/>
                  <a:pt x="10705" y="18356"/>
                </a:cubicBezTo>
                <a:lnTo>
                  <a:pt x="10705" y="18576"/>
                </a:lnTo>
                <a:cubicBezTo>
                  <a:pt x="10705" y="18633"/>
                  <a:pt x="10728" y="18678"/>
                  <a:pt x="10758" y="18678"/>
                </a:cubicBezTo>
                <a:cubicBezTo>
                  <a:pt x="10787" y="18678"/>
                  <a:pt x="10810" y="18633"/>
                  <a:pt x="10810" y="18576"/>
                </a:cubicBezTo>
                <a:lnTo>
                  <a:pt x="10810" y="18356"/>
                </a:lnTo>
                <a:cubicBezTo>
                  <a:pt x="10810" y="18298"/>
                  <a:pt x="10787" y="18251"/>
                  <a:pt x="10758" y="18251"/>
                </a:cubicBezTo>
                <a:close/>
                <a:moveTo>
                  <a:pt x="11072" y="18251"/>
                </a:moveTo>
                <a:cubicBezTo>
                  <a:pt x="11043" y="18251"/>
                  <a:pt x="11019" y="18298"/>
                  <a:pt x="11019" y="18356"/>
                </a:cubicBezTo>
                <a:lnTo>
                  <a:pt x="11019" y="18576"/>
                </a:lnTo>
                <a:cubicBezTo>
                  <a:pt x="11019" y="18633"/>
                  <a:pt x="11043" y="18678"/>
                  <a:pt x="11072" y="18678"/>
                </a:cubicBezTo>
                <a:cubicBezTo>
                  <a:pt x="11101" y="18678"/>
                  <a:pt x="11125" y="18633"/>
                  <a:pt x="11125" y="18576"/>
                </a:cubicBezTo>
                <a:lnTo>
                  <a:pt x="11125" y="18356"/>
                </a:lnTo>
                <a:cubicBezTo>
                  <a:pt x="11125" y="18298"/>
                  <a:pt x="11101" y="18251"/>
                  <a:pt x="11072" y="18251"/>
                </a:cubicBezTo>
                <a:close/>
                <a:moveTo>
                  <a:pt x="11922" y="18251"/>
                </a:moveTo>
                <a:cubicBezTo>
                  <a:pt x="11893" y="18251"/>
                  <a:pt x="11869" y="18298"/>
                  <a:pt x="11869" y="18356"/>
                </a:cubicBezTo>
                <a:lnTo>
                  <a:pt x="11869" y="18576"/>
                </a:lnTo>
                <a:cubicBezTo>
                  <a:pt x="11869" y="18633"/>
                  <a:pt x="11893" y="18678"/>
                  <a:pt x="11922" y="18678"/>
                </a:cubicBezTo>
                <a:cubicBezTo>
                  <a:pt x="11951" y="18678"/>
                  <a:pt x="11974" y="18633"/>
                  <a:pt x="11974" y="18576"/>
                </a:cubicBezTo>
                <a:lnTo>
                  <a:pt x="11974" y="18356"/>
                </a:lnTo>
                <a:cubicBezTo>
                  <a:pt x="11974" y="18298"/>
                  <a:pt x="11951" y="18251"/>
                  <a:pt x="11922" y="18251"/>
                </a:cubicBezTo>
                <a:close/>
                <a:moveTo>
                  <a:pt x="12236" y="18251"/>
                </a:moveTo>
                <a:cubicBezTo>
                  <a:pt x="12207" y="18251"/>
                  <a:pt x="12183" y="18298"/>
                  <a:pt x="12183" y="18356"/>
                </a:cubicBezTo>
                <a:lnTo>
                  <a:pt x="12183" y="18576"/>
                </a:lnTo>
                <a:cubicBezTo>
                  <a:pt x="12183" y="18633"/>
                  <a:pt x="12207" y="18678"/>
                  <a:pt x="12236" y="18678"/>
                </a:cubicBezTo>
                <a:cubicBezTo>
                  <a:pt x="12265" y="18678"/>
                  <a:pt x="12288" y="18633"/>
                  <a:pt x="12288" y="18576"/>
                </a:cubicBezTo>
                <a:lnTo>
                  <a:pt x="12288" y="18356"/>
                </a:lnTo>
                <a:cubicBezTo>
                  <a:pt x="12288" y="18298"/>
                  <a:pt x="12265" y="18251"/>
                  <a:pt x="12236" y="18251"/>
                </a:cubicBezTo>
                <a:close/>
                <a:moveTo>
                  <a:pt x="13085" y="18251"/>
                </a:moveTo>
                <a:cubicBezTo>
                  <a:pt x="13056" y="18251"/>
                  <a:pt x="13032" y="18298"/>
                  <a:pt x="13032" y="18356"/>
                </a:cubicBezTo>
                <a:lnTo>
                  <a:pt x="13032" y="18576"/>
                </a:lnTo>
                <a:cubicBezTo>
                  <a:pt x="13032" y="18633"/>
                  <a:pt x="13056" y="18678"/>
                  <a:pt x="13085" y="18678"/>
                </a:cubicBezTo>
                <a:cubicBezTo>
                  <a:pt x="13114" y="18678"/>
                  <a:pt x="13138" y="18633"/>
                  <a:pt x="13138" y="18576"/>
                </a:cubicBezTo>
                <a:lnTo>
                  <a:pt x="13138" y="18356"/>
                </a:lnTo>
                <a:cubicBezTo>
                  <a:pt x="13138" y="18298"/>
                  <a:pt x="13114" y="18251"/>
                  <a:pt x="13085" y="18251"/>
                </a:cubicBezTo>
                <a:close/>
                <a:moveTo>
                  <a:pt x="13399" y="18251"/>
                </a:moveTo>
                <a:cubicBezTo>
                  <a:pt x="13370" y="18251"/>
                  <a:pt x="13348" y="18298"/>
                  <a:pt x="13348" y="18356"/>
                </a:cubicBezTo>
                <a:lnTo>
                  <a:pt x="13348" y="18576"/>
                </a:lnTo>
                <a:cubicBezTo>
                  <a:pt x="13348" y="18633"/>
                  <a:pt x="13370" y="18678"/>
                  <a:pt x="13399" y="18678"/>
                </a:cubicBezTo>
                <a:cubicBezTo>
                  <a:pt x="13428" y="18678"/>
                  <a:pt x="13452" y="18633"/>
                  <a:pt x="13452" y="18576"/>
                </a:cubicBezTo>
                <a:lnTo>
                  <a:pt x="13452" y="18356"/>
                </a:lnTo>
                <a:cubicBezTo>
                  <a:pt x="13452" y="18298"/>
                  <a:pt x="13428" y="18251"/>
                  <a:pt x="13399" y="18251"/>
                </a:cubicBezTo>
                <a:close/>
                <a:moveTo>
                  <a:pt x="14249" y="18251"/>
                </a:moveTo>
                <a:cubicBezTo>
                  <a:pt x="14220" y="18251"/>
                  <a:pt x="14196" y="18298"/>
                  <a:pt x="14196" y="18356"/>
                </a:cubicBezTo>
                <a:lnTo>
                  <a:pt x="14196" y="18576"/>
                </a:lnTo>
                <a:cubicBezTo>
                  <a:pt x="14196" y="18633"/>
                  <a:pt x="14220" y="18678"/>
                  <a:pt x="14249" y="18678"/>
                </a:cubicBezTo>
                <a:cubicBezTo>
                  <a:pt x="14278" y="18678"/>
                  <a:pt x="14302" y="18633"/>
                  <a:pt x="14302" y="18576"/>
                </a:cubicBezTo>
                <a:lnTo>
                  <a:pt x="14302" y="18356"/>
                </a:lnTo>
                <a:cubicBezTo>
                  <a:pt x="14302" y="18298"/>
                  <a:pt x="14278" y="18251"/>
                  <a:pt x="14249" y="18251"/>
                </a:cubicBezTo>
                <a:close/>
                <a:moveTo>
                  <a:pt x="14564" y="18251"/>
                </a:moveTo>
                <a:cubicBezTo>
                  <a:pt x="14535" y="18251"/>
                  <a:pt x="14511" y="18298"/>
                  <a:pt x="14511" y="18356"/>
                </a:cubicBezTo>
                <a:lnTo>
                  <a:pt x="14511" y="18576"/>
                </a:lnTo>
                <a:cubicBezTo>
                  <a:pt x="14511" y="18633"/>
                  <a:pt x="14535" y="18678"/>
                  <a:pt x="14564" y="18678"/>
                </a:cubicBezTo>
                <a:cubicBezTo>
                  <a:pt x="14593" y="18678"/>
                  <a:pt x="14617" y="18633"/>
                  <a:pt x="14617" y="18576"/>
                </a:cubicBezTo>
                <a:lnTo>
                  <a:pt x="14617" y="18356"/>
                </a:lnTo>
                <a:cubicBezTo>
                  <a:pt x="14617" y="18298"/>
                  <a:pt x="14593" y="18251"/>
                  <a:pt x="14564" y="18251"/>
                </a:cubicBezTo>
                <a:close/>
                <a:moveTo>
                  <a:pt x="15413" y="18251"/>
                </a:moveTo>
                <a:cubicBezTo>
                  <a:pt x="15384" y="18251"/>
                  <a:pt x="15360" y="18298"/>
                  <a:pt x="15360" y="18356"/>
                </a:cubicBezTo>
                <a:lnTo>
                  <a:pt x="15360" y="18576"/>
                </a:lnTo>
                <a:cubicBezTo>
                  <a:pt x="15360" y="18633"/>
                  <a:pt x="15384" y="18678"/>
                  <a:pt x="15413" y="18678"/>
                </a:cubicBezTo>
                <a:cubicBezTo>
                  <a:pt x="15442" y="18678"/>
                  <a:pt x="15465" y="18633"/>
                  <a:pt x="15465" y="18576"/>
                </a:cubicBezTo>
                <a:lnTo>
                  <a:pt x="15465" y="18356"/>
                </a:lnTo>
                <a:cubicBezTo>
                  <a:pt x="15465" y="18298"/>
                  <a:pt x="15442" y="18251"/>
                  <a:pt x="15413" y="18251"/>
                </a:cubicBezTo>
                <a:close/>
                <a:moveTo>
                  <a:pt x="15728" y="18251"/>
                </a:moveTo>
                <a:cubicBezTo>
                  <a:pt x="15699" y="18251"/>
                  <a:pt x="15675" y="18298"/>
                  <a:pt x="15675" y="18356"/>
                </a:cubicBezTo>
                <a:lnTo>
                  <a:pt x="15675" y="18576"/>
                </a:lnTo>
                <a:cubicBezTo>
                  <a:pt x="15675" y="18633"/>
                  <a:pt x="15699" y="18678"/>
                  <a:pt x="15728" y="18678"/>
                </a:cubicBezTo>
                <a:cubicBezTo>
                  <a:pt x="15757" y="18678"/>
                  <a:pt x="15781" y="18633"/>
                  <a:pt x="15781" y="18576"/>
                </a:cubicBezTo>
                <a:lnTo>
                  <a:pt x="15781" y="18356"/>
                </a:lnTo>
                <a:cubicBezTo>
                  <a:pt x="15781" y="18298"/>
                  <a:pt x="15757" y="18251"/>
                  <a:pt x="15728" y="18251"/>
                </a:cubicBezTo>
                <a:close/>
                <a:moveTo>
                  <a:pt x="16578" y="18251"/>
                </a:moveTo>
                <a:cubicBezTo>
                  <a:pt x="16549" y="18251"/>
                  <a:pt x="16525" y="18298"/>
                  <a:pt x="16525" y="18356"/>
                </a:cubicBezTo>
                <a:lnTo>
                  <a:pt x="16525" y="18576"/>
                </a:lnTo>
                <a:cubicBezTo>
                  <a:pt x="16525" y="18633"/>
                  <a:pt x="16549" y="18678"/>
                  <a:pt x="16578" y="18678"/>
                </a:cubicBezTo>
                <a:cubicBezTo>
                  <a:pt x="16607" y="18678"/>
                  <a:pt x="16630" y="18633"/>
                  <a:pt x="16630" y="18576"/>
                </a:cubicBezTo>
                <a:lnTo>
                  <a:pt x="16630" y="18356"/>
                </a:lnTo>
                <a:cubicBezTo>
                  <a:pt x="16630" y="18298"/>
                  <a:pt x="16607" y="18251"/>
                  <a:pt x="16578" y="18251"/>
                </a:cubicBezTo>
                <a:close/>
                <a:moveTo>
                  <a:pt x="16892" y="18251"/>
                </a:moveTo>
                <a:cubicBezTo>
                  <a:pt x="16863" y="18251"/>
                  <a:pt x="16839" y="18298"/>
                  <a:pt x="16839" y="18356"/>
                </a:cubicBezTo>
                <a:lnTo>
                  <a:pt x="16839" y="18576"/>
                </a:lnTo>
                <a:cubicBezTo>
                  <a:pt x="16839" y="18633"/>
                  <a:pt x="16863" y="18678"/>
                  <a:pt x="16892" y="18678"/>
                </a:cubicBezTo>
                <a:cubicBezTo>
                  <a:pt x="16921" y="18678"/>
                  <a:pt x="16944" y="18633"/>
                  <a:pt x="16944" y="18576"/>
                </a:cubicBezTo>
                <a:lnTo>
                  <a:pt x="16944" y="18356"/>
                </a:lnTo>
                <a:cubicBezTo>
                  <a:pt x="16944" y="18298"/>
                  <a:pt x="16921" y="18251"/>
                  <a:pt x="16892" y="18251"/>
                </a:cubicBezTo>
                <a:close/>
                <a:moveTo>
                  <a:pt x="17741" y="18251"/>
                </a:moveTo>
                <a:cubicBezTo>
                  <a:pt x="17712" y="18251"/>
                  <a:pt x="17689" y="18298"/>
                  <a:pt x="17689" y="18356"/>
                </a:cubicBezTo>
                <a:lnTo>
                  <a:pt x="17689" y="18576"/>
                </a:lnTo>
                <a:cubicBezTo>
                  <a:pt x="17689" y="18633"/>
                  <a:pt x="17712" y="18678"/>
                  <a:pt x="17741" y="18678"/>
                </a:cubicBezTo>
                <a:cubicBezTo>
                  <a:pt x="17770" y="18678"/>
                  <a:pt x="17794" y="18633"/>
                  <a:pt x="17794" y="18576"/>
                </a:cubicBezTo>
                <a:lnTo>
                  <a:pt x="17794" y="18356"/>
                </a:lnTo>
                <a:cubicBezTo>
                  <a:pt x="17794" y="18298"/>
                  <a:pt x="17770" y="18251"/>
                  <a:pt x="17741" y="18251"/>
                </a:cubicBezTo>
                <a:close/>
                <a:moveTo>
                  <a:pt x="18055" y="18251"/>
                </a:moveTo>
                <a:cubicBezTo>
                  <a:pt x="18026" y="18251"/>
                  <a:pt x="18002" y="18298"/>
                  <a:pt x="18002" y="18356"/>
                </a:cubicBezTo>
                <a:lnTo>
                  <a:pt x="18002" y="18576"/>
                </a:lnTo>
                <a:cubicBezTo>
                  <a:pt x="18002" y="18633"/>
                  <a:pt x="18026" y="18678"/>
                  <a:pt x="18055" y="18678"/>
                </a:cubicBezTo>
                <a:cubicBezTo>
                  <a:pt x="18085" y="18678"/>
                  <a:pt x="18108" y="18633"/>
                  <a:pt x="18108" y="18576"/>
                </a:cubicBezTo>
                <a:lnTo>
                  <a:pt x="18108" y="18356"/>
                </a:lnTo>
                <a:cubicBezTo>
                  <a:pt x="18108" y="18298"/>
                  <a:pt x="18085" y="18251"/>
                  <a:pt x="18055" y="18251"/>
                </a:cubicBezTo>
                <a:close/>
                <a:moveTo>
                  <a:pt x="18905" y="18251"/>
                </a:moveTo>
                <a:cubicBezTo>
                  <a:pt x="18876" y="18251"/>
                  <a:pt x="18852" y="18298"/>
                  <a:pt x="18852" y="18356"/>
                </a:cubicBezTo>
                <a:lnTo>
                  <a:pt x="18852" y="18576"/>
                </a:lnTo>
                <a:cubicBezTo>
                  <a:pt x="18852" y="18633"/>
                  <a:pt x="18876" y="18678"/>
                  <a:pt x="18905" y="18678"/>
                </a:cubicBezTo>
                <a:cubicBezTo>
                  <a:pt x="18934" y="18678"/>
                  <a:pt x="18958" y="18633"/>
                  <a:pt x="18958" y="18576"/>
                </a:cubicBezTo>
                <a:lnTo>
                  <a:pt x="18958" y="18356"/>
                </a:lnTo>
                <a:cubicBezTo>
                  <a:pt x="18958" y="18298"/>
                  <a:pt x="18934" y="18251"/>
                  <a:pt x="18905" y="18251"/>
                </a:cubicBezTo>
                <a:close/>
                <a:moveTo>
                  <a:pt x="19220" y="18251"/>
                </a:moveTo>
                <a:cubicBezTo>
                  <a:pt x="19191" y="18251"/>
                  <a:pt x="19167" y="18298"/>
                  <a:pt x="19167" y="18356"/>
                </a:cubicBezTo>
                <a:lnTo>
                  <a:pt x="19167" y="18576"/>
                </a:lnTo>
                <a:cubicBezTo>
                  <a:pt x="19167" y="18633"/>
                  <a:pt x="19191" y="18678"/>
                  <a:pt x="19220" y="18678"/>
                </a:cubicBezTo>
                <a:cubicBezTo>
                  <a:pt x="19249" y="18678"/>
                  <a:pt x="19273" y="18633"/>
                  <a:pt x="19273" y="18576"/>
                </a:cubicBezTo>
                <a:lnTo>
                  <a:pt x="19273" y="18356"/>
                </a:lnTo>
                <a:cubicBezTo>
                  <a:pt x="19273" y="18298"/>
                  <a:pt x="19249" y="18251"/>
                  <a:pt x="19220" y="18251"/>
                </a:cubicBezTo>
                <a:close/>
                <a:moveTo>
                  <a:pt x="20069" y="18251"/>
                </a:moveTo>
                <a:cubicBezTo>
                  <a:pt x="20040" y="18251"/>
                  <a:pt x="20016" y="18298"/>
                  <a:pt x="20016" y="18356"/>
                </a:cubicBezTo>
                <a:lnTo>
                  <a:pt x="20016" y="18576"/>
                </a:lnTo>
                <a:cubicBezTo>
                  <a:pt x="20016" y="18633"/>
                  <a:pt x="20040" y="18678"/>
                  <a:pt x="20069" y="18678"/>
                </a:cubicBezTo>
                <a:cubicBezTo>
                  <a:pt x="20099" y="18678"/>
                  <a:pt x="20122" y="18633"/>
                  <a:pt x="20122" y="18576"/>
                </a:cubicBezTo>
                <a:lnTo>
                  <a:pt x="20122" y="18356"/>
                </a:lnTo>
                <a:cubicBezTo>
                  <a:pt x="20122" y="18298"/>
                  <a:pt x="20099" y="18251"/>
                  <a:pt x="20069" y="18251"/>
                </a:cubicBezTo>
                <a:close/>
                <a:moveTo>
                  <a:pt x="20384" y="18251"/>
                </a:moveTo>
                <a:cubicBezTo>
                  <a:pt x="20355" y="18251"/>
                  <a:pt x="20331" y="18298"/>
                  <a:pt x="20331" y="18356"/>
                </a:cubicBezTo>
                <a:lnTo>
                  <a:pt x="20331" y="18576"/>
                </a:lnTo>
                <a:cubicBezTo>
                  <a:pt x="20331" y="18633"/>
                  <a:pt x="20355" y="18678"/>
                  <a:pt x="20384" y="18678"/>
                </a:cubicBezTo>
                <a:cubicBezTo>
                  <a:pt x="20413" y="18678"/>
                  <a:pt x="20436" y="18633"/>
                  <a:pt x="20436" y="18576"/>
                </a:cubicBezTo>
                <a:lnTo>
                  <a:pt x="20436" y="18356"/>
                </a:lnTo>
                <a:cubicBezTo>
                  <a:pt x="20436" y="18298"/>
                  <a:pt x="20413" y="18251"/>
                  <a:pt x="20384" y="18251"/>
                </a:cubicBezTo>
                <a:close/>
                <a:moveTo>
                  <a:pt x="21234" y="18251"/>
                </a:moveTo>
                <a:cubicBezTo>
                  <a:pt x="21204" y="18251"/>
                  <a:pt x="21181" y="18298"/>
                  <a:pt x="21181" y="18356"/>
                </a:cubicBezTo>
                <a:lnTo>
                  <a:pt x="21181" y="18576"/>
                </a:lnTo>
                <a:cubicBezTo>
                  <a:pt x="21181" y="18633"/>
                  <a:pt x="21204" y="18678"/>
                  <a:pt x="21234" y="18678"/>
                </a:cubicBezTo>
                <a:cubicBezTo>
                  <a:pt x="21263" y="18678"/>
                  <a:pt x="21285" y="18633"/>
                  <a:pt x="21285" y="18576"/>
                </a:cubicBezTo>
                <a:lnTo>
                  <a:pt x="21285" y="18356"/>
                </a:lnTo>
                <a:cubicBezTo>
                  <a:pt x="21285" y="18298"/>
                  <a:pt x="21263" y="18251"/>
                  <a:pt x="21234" y="18251"/>
                </a:cubicBezTo>
                <a:close/>
                <a:moveTo>
                  <a:pt x="21547" y="18251"/>
                </a:moveTo>
                <a:cubicBezTo>
                  <a:pt x="21518" y="18251"/>
                  <a:pt x="21495" y="18298"/>
                  <a:pt x="21495" y="18356"/>
                </a:cubicBezTo>
                <a:lnTo>
                  <a:pt x="21495" y="18576"/>
                </a:lnTo>
                <a:cubicBezTo>
                  <a:pt x="21495" y="18633"/>
                  <a:pt x="21518" y="18678"/>
                  <a:pt x="21547" y="18678"/>
                </a:cubicBezTo>
                <a:cubicBezTo>
                  <a:pt x="21576" y="18678"/>
                  <a:pt x="21600" y="18633"/>
                  <a:pt x="21600" y="18576"/>
                </a:cubicBezTo>
                <a:lnTo>
                  <a:pt x="21600" y="18356"/>
                </a:lnTo>
                <a:cubicBezTo>
                  <a:pt x="21600" y="18298"/>
                  <a:pt x="21576" y="18251"/>
                  <a:pt x="21547" y="18251"/>
                </a:cubicBezTo>
                <a:close/>
                <a:moveTo>
                  <a:pt x="53" y="18981"/>
                </a:moveTo>
                <a:cubicBezTo>
                  <a:pt x="24" y="18981"/>
                  <a:pt x="0" y="19028"/>
                  <a:pt x="0" y="19085"/>
                </a:cubicBezTo>
                <a:lnTo>
                  <a:pt x="0" y="19306"/>
                </a:lnTo>
                <a:cubicBezTo>
                  <a:pt x="0" y="19363"/>
                  <a:pt x="24" y="19408"/>
                  <a:pt x="53" y="19408"/>
                </a:cubicBezTo>
                <a:cubicBezTo>
                  <a:pt x="82" y="19408"/>
                  <a:pt x="106" y="19363"/>
                  <a:pt x="106" y="19306"/>
                </a:cubicBezTo>
                <a:lnTo>
                  <a:pt x="106" y="19085"/>
                </a:lnTo>
                <a:cubicBezTo>
                  <a:pt x="106" y="19028"/>
                  <a:pt x="82" y="18981"/>
                  <a:pt x="53" y="18981"/>
                </a:cubicBezTo>
                <a:close/>
                <a:moveTo>
                  <a:pt x="367" y="18981"/>
                </a:moveTo>
                <a:cubicBezTo>
                  <a:pt x="338" y="18981"/>
                  <a:pt x="315" y="19028"/>
                  <a:pt x="315" y="19085"/>
                </a:cubicBezTo>
                <a:lnTo>
                  <a:pt x="315" y="19306"/>
                </a:lnTo>
                <a:cubicBezTo>
                  <a:pt x="315" y="19363"/>
                  <a:pt x="338" y="19408"/>
                  <a:pt x="367" y="19408"/>
                </a:cubicBezTo>
                <a:cubicBezTo>
                  <a:pt x="397" y="19408"/>
                  <a:pt x="420" y="19363"/>
                  <a:pt x="420" y="19306"/>
                </a:cubicBezTo>
                <a:lnTo>
                  <a:pt x="420" y="19085"/>
                </a:lnTo>
                <a:cubicBezTo>
                  <a:pt x="420" y="19028"/>
                  <a:pt x="397" y="18981"/>
                  <a:pt x="367" y="18981"/>
                </a:cubicBezTo>
                <a:close/>
                <a:moveTo>
                  <a:pt x="1217" y="18981"/>
                </a:moveTo>
                <a:cubicBezTo>
                  <a:pt x="1188" y="18981"/>
                  <a:pt x="1164" y="19028"/>
                  <a:pt x="1164" y="19085"/>
                </a:cubicBezTo>
                <a:lnTo>
                  <a:pt x="1164" y="19306"/>
                </a:lnTo>
                <a:cubicBezTo>
                  <a:pt x="1164" y="19363"/>
                  <a:pt x="1188" y="19408"/>
                  <a:pt x="1217" y="19408"/>
                </a:cubicBezTo>
                <a:cubicBezTo>
                  <a:pt x="1246" y="19408"/>
                  <a:pt x="1270" y="19363"/>
                  <a:pt x="1270" y="19306"/>
                </a:cubicBezTo>
                <a:lnTo>
                  <a:pt x="1270" y="19085"/>
                </a:lnTo>
                <a:cubicBezTo>
                  <a:pt x="1270" y="19028"/>
                  <a:pt x="1246" y="18981"/>
                  <a:pt x="1217" y="18981"/>
                </a:cubicBezTo>
                <a:close/>
                <a:moveTo>
                  <a:pt x="1532" y="18981"/>
                </a:moveTo>
                <a:cubicBezTo>
                  <a:pt x="1503" y="18981"/>
                  <a:pt x="1479" y="19028"/>
                  <a:pt x="1479" y="19085"/>
                </a:cubicBezTo>
                <a:lnTo>
                  <a:pt x="1479" y="19306"/>
                </a:lnTo>
                <a:cubicBezTo>
                  <a:pt x="1479" y="19363"/>
                  <a:pt x="1503" y="19408"/>
                  <a:pt x="1532" y="19408"/>
                </a:cubicBezTo>
                <a:cubicBezTo>
                  <a:pt x="1561" y="19408"/>
                  <a:pt x="1584" y="19363"/>
                  <a:pt x="1584" y="19306"/>
                </a:cubicBezTo>
                <a:lnTo>
                  <a:pt x="1584" y="19085"/>
                </a:lnTo>
                <a:cubicBezTo>
                  <a:pt x="1584" y="19028"/>
                  <a:pt x="1561" y="18981"/>
                  <a:pt x="1532" y="18981"/>
                </a:cubicBezTo>
                <a:close/>
                <a:moveTo>
                  <a:pt x="2380" y="18981"/>
                </a:moveTo>
                <a:cubicBezTo>
                  <a:pt x="2351" y="18981"/>
                  <a:pt x="2329" y="19028"/>
                  <a:pt x="2329" y="19085"/>
                </a:cubicBezTo>
                <a:lnTo>
                  <a:pt x="2329" y="19306"/>
                </a:lnTo>
                <a:cubicBezTo>
                  <a:pt x="2329" y="19363"/>
                  <a:pt x="2351" y="19408"/>
                  <a:pt x="2380" y="19408"/>
                </a:cubicBezTo>
                <a:cubicBezTo>
                  <a:pt x="2409" y="19408"/>
                  <a:pt x="2433" y="19363"/>
                  <a:pt x="2433" y="19306"/>
                </a:cubicBezTo>
                <a:lnTo>
                  <a:pt x="2433" y="19085"/>
                </a:lnTo>
                <a:cubicBezTo>
                  <a:pt x="2433" y="19028"/>
                  <a:pt x="2409" y="18981"/>
                  <a:pt x="2380" y="18981"/>
                </a:cubicBezTo>
                <a:close/>
                <a:moveTo>
                  <a:pt x="2695" y="18981"/>
                </a:moveTo>
                <a:cubicBezTo>
                  <a:pt x="2666" y="18981"/>
                  <a:pt x="2643" y="19028"/>
                  <a:pt x="2643" y="19085"/>
                </a:cubicBezTo>
                <a:lnTo>
                  <a:pt x="2643" y="19306"/>
                </a:lnTo>
                <a:cubicBezTo>
                  <a:pt x="2643" y="19363"/>
                  <a:pt x="2666" y="19408"/>
                  <a:pt x="2695" y="19408"/>
                </a:cubicBezTo>
                <a:cubicBezTo>
                  <a:pt x="2724" y="19408"/>
                  <a:pt x="2748" y="19363"/>
                  <a:pt x="2748" y="19306"/>
                </a:cubicBezTo>
                <a:lnTo>
                  <a:pt x="2748" y="19085"/>
                </a:lnTo>
                <a:cubicBezTo>
                  <a:pt x="2748" y="19028"/>
                  <a:pt x="2724" y="18981"/>
                  <a:pt x="2695" y="18981"/>
                </a:cubicBezTo>
                <a:close/>
                <a:moveTo>
                  <a:pt x="3545" y="18981"/>
                </a:moveTo>
                <a:cubicBezTo>
                  <a:pt x="3516" y="18981"/>
                  <a:pt x="3492" y="19028"/>
                  <a:pt x="3492" y="19085"/>
                </a:cubicBezTo>
                <a:lnTo>
                  <a:pt x="3492" y="19306"/>
                </a:lnTo>
                <a:cubicBezTo>
                  <a:pt x="3492" y="19363"/>
                  <a:pt x="3516" y="19408"/>
                  <a:pt x="3545" y="19408"/>
                </a:cubicBezTo>
                <a:cubicBezTo>
                  <a:pt x="3574" y="19408"/>
                  <a:pt x="3598" y="19363"/>
                  <a:pt x="3598" y="19306"/>
                </a:cubicBezTo>
                <a:lnTo>
                  <a:pt x="3598" y="19085"/>
                </a:lnTo>
                <a:cubicBezTo>
                  <a:pt x="3598" y="19028"/>
                  <a:pt x="3574" y="18981"/>
                  <a:pt x="3545" y="18981"/>
                </a:cubicBezTo>
                <a:close/>
                <a:moveTo>
                  <a:pt x="3859" y="18981"/>
                </a:moveTo>
                <a:cubicBezTo>
                  <a:pt x="3830" y="18981"/>
                  <a:pt x="3806" y="19028"/>
                  <a:pt x="3806" y="19085"/>
                </a:cubicBezTo>
                <a:lnTo>
                  <a:pt x="3806" y="19306"/>
                </a:lnTo>
                <a:cubicBezTo>
                  <a:pt x="3806" y="19363"/>
                  <a:pt x="3830" y="19408"/>
                  <a:pt x="3859" y="19408"/>
                </a:cubicBezTo>
                <a:cubicBezTo>
                  <a:pt x="3888" y="19408"/>
                  <a:pt x="3912" y="19363"/>
                  <a:pt x="3912" y="19306"/>
                </a:cubicBezTo>
                <a:lnTo>
                  <a:pt x="3912" y="19085"/>
                </a:lnTo>
                <a:cubicBezTo>
                  <a:pt x="3912" y="19028"/>
                  <a:pt x="3888" y="18981"/>
                  <a:pt x="3859" y="18981"/>
                </a:cubicBezTo>
                <a:close/>
                <a:moveTo>
                  <a:pt x="4709" y="18981"/>
                </a:moveTo>
                <a:cubicBezTo>
                  <a:pt x="4680" y="18981"/>
                  <a:pt x="4656" y="19028"/>
                  <a:pt x="4656" y="19085"/>
                </a:cubicBezTo>
                <a:lnTo>
                  <a:pt x="4656" y="19306"/>
                </a:lnTo>
                <a:cubicBezTo>
                  <a:pt x="4656" y="19363"/>
                  <a:pt x="4680" y="19408"/>
                  <a:pt x="4709" y="19408"/>
                </a:cubicBezTo>
                <a:cubicBezTo>
                  <a:pt x="4738" y="19408"/>
                  <a:pt x="4762" y="19363"/>
                  <a:pt x="4762" y="19306"/>
                </a:cubicBezTo>
                <a:lnTo>
                  <a:pt x="4762" y="19085"/>
                </a:lnTo>
                <a:cubicBezTo>
                  <a:pt x="4762" y="19028"/>
                  <a:pt x="4738" y="18981"/>
                  <a:pt x="4709" y="18981"/>
                </a:cubicBezTo>
                <a:close/>
                <a:moveTo>
                  <a:pt x="5023" y="18981"/>
                </a:moveTo>
                <a:cubicBezTo>
                  <a:pt x="4994" y="18981"/>
                  <a:pt x="4970" y="19028"/>
                  <a:pt x="4970" y="19085"/>
                </a:cubicBezTo>
                <a:lnTo>
                  <a:pt x="4970" y="19306"/>
                </a:lnTo>
                <a:cubicBezTo>
                  <a:pt x="4970" y="19363"/>
                  <a:pt x="4994" y="19408"/>
                  <a:pt x="5023" y="19408"/>
                </a:cubicBezTo>
                <a:cubicBezTo>
                  <a:pt x="5053" y="19408"/>
                  <a:pt x="5076" y="19363"/>
                  <a:pt x="5076" y="19306"/>
                </a:cubicBezTo>
                <a:lnTo>
                  <a:pt x="5076" y="19085"/>
                </a:lnTo>
                <a:cubicBezTo>
                  <a:pt x="5076" y="19028"/>
                  <a:pt x="5053" y="18981"/>
                  <a:pt x="5023" y="18981"/>
                </a:cubicBezTo>
                <a:close/>
                <a:moveTo>
                  <a:pt x="5873" y="18981"/>
                </a:moveTo>
                <a:cubicBezTo>
                  <a:pt x="5844" y="18981"/>
                  <a:pt x="5820" y="19028"/>
                  <a:pt x="5820" y="19085"/>
                </a:cubicBezTo>
                <a:lnTo>
                  <a:pt x="5820" y="19306"/>
                </a:lnTo>
                <a:cubicBezTo>
                  <a:pt x="5820" y="19363"/>
                  <a:pt x="5844" y="19408"/>
                  <a:pt x="5873" y="19408"/>
                </a:cubicBezTo>
                <a:cubicBezTo>
                  <a:pt x="5902" y="19408"/>
                  <a:pt x="5926" y="19363"/>
                  <a:pt x="5926" y="19306"/>
                </a:cubicBezTo>
                <a:lnTo>
                  <a:pt x="5926" y="19085"/>
                </a:lnTo>
                <a:cubicBezTo>
                  <a:pt x="5926" y="19028"/>
                  <a:pt x="5902" y="18981"/>
                  <a:pt x="5873" y="18981"/>
                </a:cubicBezTo>
                <a:close/>
                <a:moveTo>
                  <a:pt x="6188" y="18981"/>
                </a:moveTo>
                <a:cubicBezTo>
                  <a:pt x="6159" y="18981"/>
                  <a:pt x="6135" y="19028"/>
                  <a:pt x="6135" y="19085"/>
                </a:cubicBezTo>
                <a:lnTo>
                  <a:pt x="6135" y="19306"/>
                </a:lnTo>
                <a:cubicBezTo>
                  <a:pt x="6135" y="19363"/>
                  <a:pt x="6159" y="19408"/>
                  <a:pt x="6188" y="19408"/>
                </a:cubicBezTo>
                <a:cubicBezTo>
                  <a:pt x="6217" y="19408"/>
                  <a:pt x="6240" y="19363"/>
                  <a:pt x="6240" y="19306"/>
                </a:cubicBezTo>
                <a:lnTo>
                  <a:pt x="6240" y="19085"/>
                </a:lnTo>
                <a:cubicBezTo>
                  <a:pt x="6240" y="19028"/>
                  <a:pt x="6217" y="18981"/>
                  <a:pt x="6188" y="18981"/>
                </a:cubicBezTo>
                <a:close/>
                <a:moveTo>
                  <a:pt x="7036" y="18981"/>
                </a:moveTo>
                <a:cubicBezTo>
                  <a:pt x="7007" y="18981"/>
                  <a:pt x="6984" y="19028"/>
                  <a:pt x="6984" y="19085"/>
                </a:cubicBezTo>
                <a:lnTo>
                  <a:pt x="6984" y="19306"/>
                </a:lnTo>
                <a:cubicBezTo>
                  <a:pt x="6984" y="19363"/>
                  <a:pt x="7007" y="19408"/>
                  <a:pt x="7036" y="19408"/>
                </a:cubicBezTo>
                <a:cubicBezTo>
                  <a:pt x="7065" y="19408"/>
                  <a:pt x="7089" y="19363"/>
                  <a:pt x="7089" y="19306"/>
                </a:cubicBezTo>
                <a:lnTo>
                  <a:pt x="7089" y="19085"/>
                </a:lnTo>
                <a:cubicBezTo>
                  <a:pt x="7089" y="19028"/>
                  <a:pt x="7065" y="18981"/>
                  <a:pt x="7036" y="18981"/>
                </a:cubicBezTo>
                <a:close/>
                <a:moveTo>
                  <a:pt x="7351" y="18981"/>
                </a:moveTo>
                <a:cubicBezTo>
                  <a:pt x="7322" y="18981"/>
                  <a:pt x="7299" y="19028"/>
                  <a:pt x="7299" y="19085"/>
                </a:cubicBezTo>
                <a:lnTo>
                  <a:pt x="7299" y="19306"/>
                </a:lnTo>
                <a:cubicBezTo>
                  <a:pt x="7299" y="19363"/>
                  <a:pt x="7322" y="19408"/>
                  <a:pt x="7351" y="19408"/>
                </a:cubicBezTo>
                <a:cubicBezTo>
                  <a:pt x="7380" y="19408"/>
                  <a:pt x="7404" y="19363"/>
                  <a:pt x="7404" y="19306"/>
                </a:cubicBezTo>
                <a:lnTo>
                  <a:pt x="7404" y="19085"/>
                </a:lnTo>
                <a:cubicBezTo>
                  <a:pt x="7404" y="19028"/>
                  <a:pt x="7380" y="18981"/>
                  <a:pt x="7351" y="18981"/>
                </a:cubicBezTo>
                <a:close/>
                <a:moveTo>
                  <a:pt x="8201" y="18981"/>
                </a:moveTo>
                <a:cubicBezTo>
                  <a:pt x="8171" y="18981"/>
                  <a:pt x="8148" y="19028"/>
                  <a:pt x="8148" y="19085"/>
                </a:cubicBezTo>
                <a:lnTo>
                  <a:pt x="8148" y="19306"/>
                </a:lnTo>
                <a:cubicBezTo>
                  <a:pt x="8148" y="19363"/>
                  <a:pt x="8171" y="19408"/>
                  <a:pt x="8201" y="19408"/>
                </a:cubicBezTo>
                <a:cubicBezTo>
                  <a:pt x="8230" y="19408"/>
                  <a:pt x="8254" y="19363"/>
                  <a:pt x="8254" y="19306"/>
                </a:cubicBezTo>
                <a:lnTo>
                  <a:pt x="8254" y="19085"/>
                </a:lnTo>
                <a:cubicBezTo>
                  <a:pt x="8254" y="19028"/>
                  <a:pt x="8230" y="18981"/>
                  <a:pt x="8201" y="18981"/>
                </a:cubicBezTo>
                <a:close/>
                <a:moveTo>
                  <a:pt x="8515" y="18981"/>
                </a:moveTo>
                <a:cubicBezTo>
                  <a:pt x="8486" y="18981"/>
                  <a:pt x="8462" y="19028"/>
                  <a:pt x="8462" y="19085"/>
                </a:cubicBezTo>
                <a:lnTo>
                  <a:pt x="8462" y="19306"/>
                </a:lnTo>
                <a:cubicBezTo>
                  <a:pt x="8462" y="19363"/>
                  <a:pt x="8486" y="19408"/>
                  <a:pt x="8515" y="19408"/>
                </a:cubicBezTo>
                <a:cubicBezTo>
                  <a:pt x="8544" y="19408"/>
                  <a:pt x="8568" y="19363"/>
                  <a:pt x="8568" y="19306"/>
                </a:cubicBezTo>
                <a:lnTo>
                  <a:pt x="8568" y="19085"/>
                </a:lnTo>
                <a:cubicBezTo>
                  <a:pt x="8568" y="19028"/>
                  <a:pt x="8544" y="18981"/>
                  <a:pt x="8515" y="18981"/>
                </a:cubicBezTo>
                <a:close/>
                <a:moveTo>
                  <a:pt x="9365" y="18981"/>
                </a:moveTo>
                <a:cubicBezTo>
                  <a:pt x="9336" y="18981"/>
                  <a:pt x="9312" y="19028"/>
                  <a:pt x="9312" y="19085"/>
                </a:cubicBezTo>
                <a:lnTo>
                  <a:pt x="9312" y="19306"/>
                </a:lnTo>
                <a:cubicBezTo>
                  <a:pt x="9312" y="19363"/>
                  <a:pt x="9336" y="19408"/>
                  <a:pt x="9365" y="19408"/>
                </a:cubicBezTo>
                <a:cubicBezTo>
                  <a:pt x="9394" y="19408"/>
                  <a:pt x="9418" y="19363"/>
                  <a:pt x="9418" y="19306"/>
                </a:cubicBezTo>
                <a:lnTo>
                  <a:pt x="9418" y="19085"/>
                </a:lnTo>
                <a:cubicBezTo>
                  <a:pt x="9418" y="19028"/>
                  <a:pt x="9394" y="18981"/>
                  <a:pt x="9365" y="18981"/>
                </a:cubicBezTo>
                <a:close/>
                <a:moveTo>
                  <a:pt x="9679" y="18981"/>
                </a:moveTo>
                <a:cubicBezTo>
                  <a:pt x="9650" y="18981"/>
                  <a:pt x="9626" y="19028"/>
                  <a:pt x="9626" y="19085"/>
                </a:cubicBezTo>
                <a:lnTo>
                  <a:pt x="9626" y="19306"/>
                </a:lnTo>
                <a:cubicBezTo>
                  <a:pt x="9626" y="19363"/>
                  <a:pt x="9650" y="19408"/>
                  <a:pt x="9679" y="19408"/>
                </a:cubicBezTo>
                <a:cubicBezTo>
                  <a:pt x="9708" y="19408"/>
                  <a:pt x="9732" y="19363"/>
                  <a:pt x="9732" y="19306"/>
                </a:cubicBezTo>
                <a:lnTo>
                  <a:pt x="9732" y="19085"/>
                </a:lnTo>
                <a:cubicBezTo>
                  <a:pt x="9732" y="19028"/>
                  <a:pt x="9708" y="18981"/>
                  <a:pt x="9679" y="18981"/>
                </a:cubicBezTo>
                <a:close/>
                <a:moveTo>
                  <a:pt x="10529" y="18981"/>
                </a:moveTo>
                <a:cubicBezTo>
                  <a:pt x="10500" y="18981"/>
                  <a:pt x="10476" y="19028"/>
                  <a:pt x="10476" y="19085"/>
                </a:cubicBezTo>
                <a:lnTo>
                  <a:pt x="10476" y="19306"/>
                </a:lnTo>
                <a:cubicBezTo>
                  <a:pt x="10476" y="19363"/>
                  <a:pt x="10500" y="19408"/>
                  <a:pt x="10529" y="19408"/>
                </a:cubicBezTo>
                <a:cubicBezTo>
                  <a:pt x="10558" y="19408"/>
                  <a:pt x="10582" y="19363"/>
                  <a:pt x="10582" y="19306"/>
                </a:cubicBezTo>
                <a:lnTo>
                  <a:pt x="10582" y="19085"/>
                </a:lnTo>
                <a:cubicBezTo>
                  <a:pt x="10582" y="19028"/>
                  <a:pt x="10558" y="18981"/>
                  <a:pt x="10529" y="18981"/>
                </a:cubicBezTo>
                <a:close/>
                <a:moveTo>
                  <a:pt x="10844" y="18981"/>
                </a:moveTo>
                <a:cubicBezTo>
                  <a:pt x="10814" y="18981"/>
                  <a:pt x="10791" y="19028"/>
                  <a:pt x="10791" y="19085"/>
                </a:cubicBezTo>
                <a:lnTo>
                  <a:pt x="10791" y="19306"/>
                </a:lnTo>
                <a:cubicBezTo>
                  <a:pt x="10791" y="19363"/>
                  <a:pt x="10814" y="19408"/>
                  <a:pt x="10844" y="19408"/>
                </a:cubicBezTo>
                <a:cubicBezTo>
                  <a:pt x="10873" y="19408"/>
                  <a:pt x="10895" y="19363"/>
                  <a:pt x="10895" y="19306"/>
                </a:cubicBezTo>
                <a:lnTo>
                  <a:pt x="10895" y="19085"/>
                </a:lnTo>
                <a:cubicBezTo>
                  <a:pt x="10895" y="19028"/>
                  <a:pt x="10873" y="18981"/>
                  <a:pt x="10844" y="18981"/>
                </a:cubicBezTo>
                <a:close/>
                <a:moveTo>
                  <a:pt x="11692" y="18981"/>
                </a:moveTo>
                <a:cubicBezTo>
                  <a:pt x="11663" y="18981"/>
                  <a:pt x="11640" y="19028"/>
                  <a:pt x="11640" y="19085"/>
                </a:cubicBezTo>
                <a:lnTo>
                  <a:pt x="11640" y="19306"/>
                </a:lnTo>
                <a:cubicBezTo>
                  <a:pt x="11640" y="19363"/>
                  <a:pt x="11663" y="19408"/>
                  <a:pt x="11692" y="19408"/>
                </a:cubicBezTo>
                <a:cubicBezTo>
                  <a:pt x="11721" y="19408"/>
                  <a:pt x="11745" y="19363"/>
                  <a:pt x="11745" y="19306"/>
                </a:cubicBezTo>
                <a:lnTo>
                  <a:pt x="11745" y="19085"/>
                </a:lnTo>
                <a:cubicBezTo>
                  <a:pt x="11745" y="19028"/>
                  <a:pt x="11721" y="18981"/>
                  <a:pt x="11692" y="18981"/>
                </a:cubicBezTo>
                <a:close/>
                <a:moveTo>
                  <a:pt x="12007" y="18981"/>
                </a:moveTo>
                <a:cubicBezTo>
                  <a:pt x="11978" y="18981"/>
                  <a:pt x="11955" y="19028"/>
                  <a:pt x="11955" y="19085"/>
                </a:cubicBezTo>
                <a:lnTo>
                  <a:pt x="11955" y="19306"/>
                </a:lnTo>
                <a:cubicBezTo>
                  <a:pt x="11955" y="19363"/>
                  <a:pt x="11978" y="19408"/>
                  <a:pt x="12007" y="19408"/>
                </a:cubicBezTo>
                <a:cubicBezTo>
                  <a:pt x="12036" y="19408"/>
                  <a:pt x="12060" y="19363"/>
                  <a:pt x="12060" y="19306"/>
                </a:cubicBezTo>
                <a:lnTo>
                  <a:pt x="12060" y="19085"/>
                </a:lnTo>
                <a:cubicBezTo>
                  <a:pt x="12060" y="19028"/>
                  <a:pt x="12036" y="18981"/>
                  <a:pt x="12007" y="18981"/>
                </a:cubicBezTo>
                <a:close/>
                <a:moveTo>
                  <a:pt x="12856" y="18981"/>
                </a:moveTo>
                <a:cubicBezTo>
                  <a:pt x="12827" y="18981"/>
                  <a:pt x="12804" y="19028"/>
                  <a:pt x="12804" y="19085"/>
                </a:cubicBezTo>
                <a:lnTo>
                  <a:pt x="12804" y="19306"/>
                </a:lnTo>
                <a:cubicBezTo>
                  <a:pt x="12804" y="19363"/>
                  <a:pt x="12827" y="19408"/>
                  <a:pt x="12856" y="19408"/>
                </a:cubicBezTo>
                <a:cubicBezTo>
                  <a:pt x="12886" y="19408"/>
                  <a:pt x="12909" y="19363"/>
                  <a:pt x="12909" y="19306"/>
                </a:cubicBezTo>
                <a:lnTo>
                  <a:pt x="12909" y="19085"/>
                </a:lnTo>
                <a:cubicBezTo>
                  <a:pt x="12909" y="19028"/>
                  <a:pt x="12886" y="18981"/>
                  <a:pt x="12856" y="18981"/>
                </a:cubicBezTo>
                <a:close/>
                <a:moveTo>
                  <a:pt x="13171" y="18981"/>
                </a:moveTo>
                <a:cubicBezTo>
                  <a:pt x="13142" y="18981"/>
                  <a:pt x="13118" y="19028"/>
                  <a:pt x="13118" y="19085"/>
                </a:cubicBezTo>
                <a:lnTo>
                  <a:pt x="13118" y="19306"/>
                </a:lnTo>
                <a:cubicBezTo>
                  <a:pt x="13118" y="19363"/>
                  <a:pt x="13142" y="19408"/>
                  <a:pt x="13171" y="19408"/>
                </a:cubicBezTo>
                <a:cubicBezTo>
                  <a:pt x="13200" y="19408"/>
                  <a:pt x="13224" y="19363"/>
                  <a:pt x="13224" y="19306"/>
                </a:cubicBezTo>
                <a:lnTo>
                  <a:pt x="13224" y="19085"/>
                </a:lnTo>
                <a:cubicBezTo>
                  <a:pt x="13224" y="19028"/>
                  <a:pt x="13200" y="18981"/>
                  <a:pt x="13171" y="18981"/>
                </a:cubicBezTo>
                <a:close/>
                <a:moveTo>
                  <a:pt x="14021" y="18981"/>
                </a:moveTo>
                <a:cubicBezTo>
                  <a:pt x="13992" y="18981"/>
                  <a:pt x="13968" y="19028"/>
                  <a:pt x="13968" y="19085"/>
                </a:cubicBezTo>
                <a:lnTo>
                  <a:pt x="13968" y="19306"/>
                </a:lnTo>
                <a:cubicBezTo>
                  <a:pt x="13968" y="19363"/>
                  <a:pt x="13992" y="19408"/>
                  <a:pt x="14021" y="19408"/>
                </a:cubicBezTo>
                <a:cubicBezTo>
                  <a:pt x="14050" y="19408"/>
                  <a:pt x="14074" y="19363"/>
                  <a:pt x="14074" y="19306"/>
                </a:cubicBezTo>
                <a:lnTo>
                  <a:pt x="14074" y="19085"/>
                </a:lnTo>
                <a:cubicBezTo>
                  <a:pt x="14074" y="19028"/>
                  <a:pt x="14050" y="18981"/>
                  <a:pt x="14021" y="18981"/>
                </a:cubicBezTo>
                <a:close/>
                <a:moveTo>
                  <a:pt x="14335" y="18981"/>
                </a:moveTo>
                <a:cubicBezTo>
                  <a:pt x="14306" y="18981"/>
                  <a:pt x="14282" y="19028"/>
                  <a:pt x="14282" y="19085"/>
                </a:cubicBezTo>
                <a:lnTo>
                  <a:pt x="14282" y="19306"/>
                </a:lnTo>
                <a:cubicBezTo>
                  <a:pt x="14282" y="19363"/>
                  <a:pt x="14306" y="19408"/>
                  <a:pt x="14335" y="19408"/>
                </a:cubicBezTo>
                <a:cubicBezTo>
                  <a:pt x="14364" y="19408"/>
                  <a:pt x="14388" y="19363"/>
                  <a:pt x="14388" y="19306"/>
                </a:cubicBezTo>
                <a:lnTo>
                  <a:pt x="14388" y="19085"/>
                </a:lnTo>
                <a:cubicBezTo>
                  <a:pt x="14388" y="19028"/>
                  <a:pt x="14364" y="18981"/>
                  <a:pt x="14335" y="18981"/>
                </a:cubicBezTo>
                <a:close/>
                <a:moveTo>
                  <a:pt x="15185" y="18981"/>
                </a:moveTo>
                <a:cubicBezTo>
                  <a:pt x="15156" y="18981"/>
                  <a:pt x="15132" y="19028"/>
                  <a:pt x="15132" y="19085"/>
                </a:cubicBezTo>
                <a:lnTo>
                  <a:pt x="15132" y="19306"/>
                </a:lnTo>
                <a:cubicBezTo>
                  <a:pt x="15132" y="19363"/>
                  <a:pt x="15156" y="19408"/>
                  <a:pt x="15185" y="19408"/>
                </a:cubicBezTo>
                <a:cubicBezTo>
                  <a:pt x="15214" y="19408"/>
                  <a:pt x="15237" y="19363"/>
                  <a:pt x="15237" y="19306"/>
                </a:cubicBezTo>
                <a:lnTo>
                  <a:pt x="15237" y="19085"/>
                </a:lnTo>
                <a:cubicBezTo>
                  <a:pt x="15237" y="19028"/>
                  <a:pt x="15214" y="18981"/>
                  <a:pt x="15185" y="18981"/>
                </a:cubicBezTo>
                <a:close/>
                <a:moveTo>
                  <a:pt x="15500" y="18981"/>
                </a:moveTo>
                <a:cubicBezTo>
                  <a:pt x="15470" y="18981"/>
                  <a:pt x="15447" y="19028"/>
                  <a:pt x="15447" y="19085"/>
                </a:cubicBezTo>
                <a:lnTo>
                  <a:pt x="15447" y="19306"/>
                </a:lnTo>
                <a:cubicBezTo>
                  <a:pt x="15447" y="19363"/>
                  <a:pt x="15470" y="19408"/>
                  <a:pt x="15500" y="19408"/>
                </a:cubicBezTo>
                <a:cubicBezTo>
                  <a:pt x="15529" y="19408"/>
                  <a:pt x="15551" y="19363"/>
                  <a:pt x="15551" y="19306"/>
                </a:cubicBezTo>
                <a:lnTo>
                  <a:pt x="15551" y="19085"/>
                </a:lnTo>
                <a:cubicBezTo>
                  <a:pt x="15551" y="19028"/>
                  <a:pt x="15529" y="18981"/>
                  <a:pt x="15500" y="18981"/>
                </a:cubicBezTo>
                <a:close/>
                <a:moveTo>
                  <a:pt x="16349" y="18981"/>
                </a:moveTo>
                <a:cubicBezTo>
                  <a:pt x="16320" y="18981"/>
                  <a:pt x="16296" y="19028"/>
                  <a:pt x="16296" y="19085"/>
                </a:cubicBezTo>
                <a:lnTo>
                  <a:pt x="16296" y="19306"/>
                </a:lnTo>
                <a:cubicBezTo>
                  <a:pt x="16296" y="19363"/>
                  <a:pt x="16320" y="19408"/>
                  <a:pt x="16349" y="19408"/>
                </a:cubicBezTo>
                <a:cubicBezTo>
                  <a:pt x="16378" y="19408"/>
                  <a:pt x="16401" y="19363"/>
                  <a:pt x="16401" y="19306"/>
                </a:cubicBezTo>
                <a:lnTo>
                  <a:pt x="16401" y="19085"/>
                </a:lnTo>
                <a:cubicBezTo>
                  <a:pt x="16401" y="19028"/>
                  <a:pt x="16378" y="18981"/>
                  <a:pt x="16349" y="18981"/>
                </a:cubicBezTo>
                <a:close/>
                <a:moveTo>
                  <a:pt x="16663" y="18981"/>
                </a:moveTo>
                <a:cubicBezTo>
                  <a:pt x="16634" y="18981"/>
                  <a:pt x="16611" y="19028"/>
                  <a:pt x="16611" y="19085"/>
                </a:cubicBezTo>
                <a:lnTo>
                  <a:pt x="16611" y="19306"/>
                </a:lnTo>
                <a:cubicBezTo>
                  <a:pt x="16611" y="19363"/>
                  <a:pt x="16634" y="19408"/>
                  <a:pt x="16663" y="19408"/>
                </a:cubicBezTo>
                <a:cubicBezTo>
                  <a:pt x="16692" y="19408"/>
                  <a:pt x="16716" y="19363"/>
                  <a:pt x="16716" y="19306"/>
                </a:cubicBezTo>
                <a:lnTo>
                  <a:pt x="16716" y="19085"/>
                </a:lnTo>
                <a:cubicBezTo>
                  <a:pt x="16716" y="19028"/>
                  <a:pt x="16692" y="18981"/>
                  <a:pt x="16663" y="18981"/>
                </a:cubicBezTo>
                <a:close/>
                <a:moveTo>
                  <a:pt x="17512" y="18981"/>
                </a:moveTo>
                <a:cubicBezTo>
                  <a:pt x="17483" y="18981"/>
                  <a:pt x="17459" y="19028"/>
                  <a:pt x="17459" y="19085"/>
                </a:cubicBezTo>
                <a:lnTo>
                  <a:pt x="17459" y="19306"/>
                </a:lnTo>
                <a:cubicBezTo>
                  <a:pt x="17459" y="19363"/>
                  <a:pt x="17483" y="19408"/>
                  <a:pt x="17512" y="19408"/>
                </a:cubicBezTo>
                <a:cubicBezTo>
                  <a:pt x="17541" y="19408"/>
                  <a:pt x="17565" y="19363"/>
                  <a:pt x="17565" y="19306"/>
                </a:cubicBezTo>
                <a:lnTo>
                  <a:pt x="17565" y="19085"/>
                </a:lnTo>
                <a:cubicBezTo>
                  <a:pt x="17565" y="19028"/>
                  <a:pt x="17541" y="18981"/>
                  <a:pt x="17512" y="18981"/>
                </a:cubicBezTo>
                <a:close/>
                <a:moveTo>
                  <a:pt x="17827" y="18981"/>
                </a:moveTo>
                <a:cubicBezTo>
                  <a:pt x="17798" y="18981"/>
                  <a:pt x="17774" y="19028"/>
                  <a:pt x="17774" y="19085"/>
                </a:cubicBezTo>
                <a:lnTo>
                  <a:pt x="17774" y="19306"/>
                </a:lnTo>
                <a:cubicBezTo>
                  <a:pt x="17774" y="19363"/>
                  <a:pt x="17798" y="19408"/>
                  <a:pt x="17827" y="19408"/>
                </a:cubicBezTo>
                <a:cubicBezTo>
                  <a:pt x="17856" y="19408"/>
                  <a:pt x="17880" y="19363"/>
                  <a:pt x="17880" y="19306"/>
                </a:cubicBezTo>
                <a:lnTo>
                  <a:pt x="17880" y="19085"/>
                </a:lnTo>
                <a:cubicBezTo>
                  <a:pt x="17880" y="19028"/>
                  <a:pt x="17856" y="18981"/>
                  <a:pt x="17827" y="18981"/>
                </a:cubicBezTo>
                <a:close/>
                <a:moveTo>
                  <a:pt x="18677" y="18981"/>
                </a:moveTo>
                <a:cubicBezTo>
                  <a:pt x="18648" y="18981"/>
                  <a:pt x="18624" y="19028"/>
                  <a:pt x="18624" y="19085"/>
                </a:cubicBezTo>
                <a:lnTo>
                  <a:pt x="18624" y="19306"/>
                </a:lnTo>
                <a:cubicBezTo>
                  <a:pt x="18624" y="19363"/>
                  <a:pt x="18648" y="19408"/>
                  <a:pt x="18677" y="19408"/>
                </a:cubicBezTo>
                <a:cubicBezTo>
                  <a:pt x="18706" y="19408"/>
                  <a:pt x="18730" y="19363"/>
                  <a:pt x="18730" y="19306"/>
                </a:cubicBezTo>
                <a:lnTo>
                  <a:pt x="18730" y="19085"/>
                </a:lnTo>
                <a:cubicBezTo>
                  <a:pt x="18730" y="19028"/>
                  <a:pt x="18706" y="18981"/>
                  <a:pt x="18677" y="18981"/>
                </a:cubicBezTo>
                <a:close/>
                <a:moveTo>
                  <a:pt x="18991" y="18981"/>
                </a:moveTo>
                <a:cubicBezTo>
                  <a:pt x="18962" y="18981"/>
                  <a:pt x="18938" y="19028"/>
                  <a:pt x="18938" y="19085"/>
                </a:cubicBezTo>
                <a:lnTo>
                  <a:pt x="18938" y="19306"/>
                </a:lnTo>
                <a:cubicBezTo>
                  <a:pt x="18938" y="19363"/>
                  <a:pt x="18962" y="19408"/>
                  <a:pt x="18991" y="19408"/>
                </a:cubicBezTo>
                <a:cubicBezTo>
                  <a:pt x="19020" y="19408"/>
                  <a:pt x="19044" y="19363"/>
                  <a:pt x="19044" y="19306"/>
                </a:cubicBezTo>
                <a:lnTo>
                  <a:pt x="19044" y="19085"/>
                </a:lnTo>
                <a:cubicBezTo>
                  <a:pt x="19044" y="19028"/>
                  <a:pt x="19020" y="18981"/>
                  <a:pt x="18991" y="18981"/>
                </a:cubicBezTo>
                <a:close/>
                <a:moveTo>
                  <a:pt x="19841" y="18981"/>
                </a:moveTo>
                <a:cubicBezTo>
                  <a:pt x="19812" y="18981"/>
                  <a:pt x="19788" y="19028"/>
                  <a:pt x="19788" y="19085"/>
                </a:cubicBezTo>
                <a:lnTo>
                  <a:pt x="19788" y="19306"/>
                </a:lnTo>
                <a:cubicBezTo>
                  <a:pt x="19788" y="19363"/>
                  <a:pt x="19812" y="19408"/>
                  <a:pt x="19841" y="19408"/>
                </a:cubicBezTo>
                <a:cubicBezTo>
                  <a:pt x="19870" y="19408"/>
                  <a:pt x="19894" y="19363"/>
                  <a:pt x="19894" y="19306"/>
                </a:cubicBezTo>
                <a:lnTo>
                  <a:pt x="19894" y="19085"/>
                </a:lnTo>
                <a:cubicBezTo>
                  <a:pt x="19894" y="19028"/>
                  <a:pt x="19870" y="18981"/>
                  <a:pt x="19841" y="18981"/>
                </a:cubicBezTo>
                <a:close/>
                <a:moveTo>
                  <a:pt x="20155" y="18981"/>
                </a:moveTo>
                <a:cubicBezTo>
                  <a:pt x="20126" y="18981"/>
                  <a:pt x="20102" y="19028"/>
                  <a:pt x="20102" y="19085"/>
                </a:cubicBezTo>
                <a:lnTo>
                  <a:pt x="20102" y="19306"/>
                </a:lnTo>
                <a:cubicBezTo>
                  <a:pt x="20102" y="19363"/>
                  <a:pt x="20126" y="19408"/>
                  <a:pt x="20155" y="19408"/>
                </a:cubicBezTo>
                <a:cubicBezTo>
                  <a:pt x="20184" y="19408"/>
                  <a:pt x="20207" y="19363"/>
                  <a:pt x="20207" y="19306"/>
                </a:cubicBezTo>
                <a:lnTo>
                  <a:pt x="20207" y="19085"/>
                </a:lnTo>
                <a:cubicBezTo>
                  <a:pt x="20207" y="19028"/>
                  <a:pt x="20184" y="18981"/>
                  <a:pt x="20155" y="18981"/>
                </a:cubicBezTo>
                <a:close/>
                <a:moveTo>
                  <a:pt x="21004" y="18981"/>
                </a:moveTo>
                <a:cubicBezTo>
                  <a:pt x="20975" y="18981"/>
                  <a:pt x="20952" y="19028"/>
                  <a:pt x="20952" y="19085"/>
                </a:cubicBezTo>
                <a:lnTo>
                  <a:pt x="20952" y="19306"/>
                </a:lnTo>
                <a:cubicBezTo>
                  <a:pt x="20952" y="19363"/>
                  <a:pt x="20975" y="19408"/>
                  <a:pt x="21004" y="19408"/>
                </a:cubicBezTo>
                <a:cubicBezTo>
                  <a:pt x="21033" y="19408"/>
                  <a:pt x="21057" y="19363"/>
                  <a:pt x="21057" y="19306"/>
                </a:cubicBezTo>
                <a:lnTo>
                  <a:pt x="21057" y="19085"/>
                </a:lnTo>
                <a:cubicBezTo>
                  <a:pt x="21057" y="19028"/>
                  <a:pt x="21033" y="18981"/>
                  <a:pt x="21004" y="18981"/>
                </a:cubicBezTo>
                <a:close/>
                <a:moveTo>
                  <a:pt x="21319" y="18981"/>
                </a:moveTo>
                <a:cubicBezTo>
                  <a:pt x="21289" y="18981"/>
                  <a:pt x="21267" y="19028"/>
                  <a:pt x="21267" y="19085"/>
                </a:cubicBezTo>
                <a:lnTo>
                  <a:pt x="21267" y="19306"/>
                </a:lnTo>
                <a:cubicBezTo>
                  <a:pt x="21267" y="19363"/>
                  <a:pt x="21289" y="19408"/>
                  <a:pt x="21319" y="19408"/>
                </a:cubicBezTo>
                <a:cubicBezTo>
                  <a:pt x="21348" y="19408"/>
                  <a:pt x="21372" y="19363"/>
                  <a:pt x="21372" y="19306"/>
                </a:cubicBezTo>
                <a:lnTo>
                  <a:pt x="21372" y="19085"/>
                </a:lnTo>
                <a:cubicBezTo>
                  <a:pt x="21372" y="19028"/>
                  <a:pt x="21348" y="18981"/>
                  <a:pt x="21319" y="18981"/>
                </a:cubicBezTo>
                <a:close/>
                <a:moveTo>
                  <a:pt x="281" y="19711"/>
                </a:moveTo>
                <a:cubicBezTo>
                  <a:pt x="252" y="19711"/>
                  <a:pt x="228" y="19758"/>
                  <a:pt x="228" y="19815"/>
                </a:cubicBezTo>
                <a:lnTo>
                  <a:pt x="228" y="20036"/>
                </a:lnTo>
                <a:cubicBezTo>
                  <a:pt x="228" y="20093"/>
                  <a:pt x="252" y="20138"/>
                  <a:pt x="281" y="20138"/>
                </a:cubicBezTo>
                <a:cubicBezTo>
                  <a:pt x="311" y="20138"/>
                  <a:pt x="334" y="20093"/>
                  <a:pt x="334" y="20036"/>
                </a:cubicBezTo>
                <a:lnTo>
                  <a:pt x="334" y="19815"/>
                </a:lnTo>
                <a:cubicBezTo>
                  <a:pt x="334" y="19758"/>
                  <a:pt x="311" y="19711"/>
                  <a:pt x="281" y="19711"/>
                </a:cubicBezTo>
                <a:close/>
                <a:moveTo>
                  <a:pt x="596" y="19711"/>
                </a:moveTo>
                <a:cubicBezTo>
                  <a:pt x="567" y="19711"/>
                  <a:pt x="543" y="19758"/>
                  <a:pt x="543" y="19815"/>
                </a:cubicBezTo>
                <a:lnTo>
                  <a:pt x="543" y="20036"/>
                </a:lnTo>
                <a:cubicBezTo>
                  <a:pt x="543" y="20093"/>
                  <a:pt x="567" y="20138"/>
                  <a:pt x="596" y="20138"/>
                </a:cubicBezTo>
                <a:cubicBezTo>
                  <a:pt x="625" y="20138"/>
                  <a:pt x="649" y="20093"/>
                  <a:pt x="649" y="20036"/>
                </a:cubicBezTo>
                <a:lnTo>
                  <a:pt x="649" y="19815"/>
                </a:lnTo>
                <a:cubicBezTo>
                  <a:pt x="649" y="19758"/>
                  <a:pt x="625" y="19711"/>
                  <a:pt x="596" y="19711"/>
                </a:cubicBezTo>
                <a:close/>
                <a:moveTo>
                  <a:pt x="1446" y="19711"/>
                </a:moveTo>
                <a:cubicBezTo>
                  <a:pt x="1417" y="19711"/>
                  <a:pt x="1393" y="19758"/>
                  <a:pt x="1393" y="19815"/>
                </a:cubicBezTo>
                <a:lnTo>
                  <a:pt x="1393" y="20036"/>
                </a:lnTo>
                <a:cubicBezTo>
                  <a:pt x="1393" y="20093"/>
                  <a:pt x="1417" y="20138"/>
                  <a:pt x="1446" y="20138"/>
                </a:cubicBezTo>
                <a:cubicBezTo>
                  <a:pt x="1475" y="20138"/>
                  <a:pt x="1499" y="20093"/>
                  <a:pt x="1499" y="20036"/>
                </a:cubicBezTo>
                <a:lnTo>
                  <a:pt x="1499" y="19815"/>
                </a:lnTo>
                <a:cubicBezTo>
                  <a:pt x="1499" y="19758"/>
                  <a:pt x="1475" y="19711"/>
                  <a:pt x="1446" y="19711"/>
                </a:cubicBezTo>
                <a:close/>
                <a:moveTo>
                  <a:pt x="1760" y="19711"/>
                </a:moveTo>
                <a:cubicBezTo>
                  <a:pt x="1731" y="19711"/>
                  <a:pt x="1707" y="19758"/>
                  <a:pt x="1707" y="19815"/>
                </a:cubicBezTo>
                <a:lnTo>
                  <a:pt x="1707" y="20036"/>
                </a:lnTo>
                <a:cubicBezTo>
                  <a:pt x="1707" y="20093"/>
                  <a:pt x="1731" y="20138"/>
                  <a:pt x="1760" y="20138"/>
                </a:cubicBezTo>
                <a:cubicBezTo>
                  <a:pt x="1789" y="20138"/>
                  <a:pt x="1813" y="20093"/>
                  <a:pt x="1813" y="20036"/>
                </a:cubicBezTo>
                <a:lnTo>
                  <a:pt x="1813" y="19815"/>
                </a:lnTo>
                <a:cubicBezTo>
                  <a:pt x="1813" y="19758"/>
                  <a:pt x="1789" y="19711"/>
                  <a:pt x="1760" y="19711"/>
                </a:cubicBezTo>
                <a:close/>
                <a:moveTo>
                  <a:pt x="2610" y="19711"/>
                </a:moveTo>
                <a:cubicBezTo>
                  <a:pt x="2581" y="19711"/>
                  <a:pt x="2557" y="19758"/>
                  <a:pt x="2557" y="19815"/>
                </a:cubicBezTo>
                <a:lnTo>
                  <a:pt x="2557" y="20036"/>
                </a:lnTo>
                <a:cubicBezTo>
                  <a:pt x="2557" y="20093"/>
                  <a:pt x="2581" y="20138"/>
                  <a:pt x="2610" y="20138"/>
                </a:cubicBezTo>
                <a:cubicBezTo>
                  <a:pt x="2639" y="20138"/>
                  <a:pt x="2662" y="20093"/>
                  <a:pt x="2662" y="20036"/>
                </a:cubicBezTo>
                <a:lnTo>
                  <a:pt x="2662" y="19815"/>
                </a:lnTo>
                <a:cubicBezTo>
                  <a:pt x="2662" y="19758"/>
                  <a:pt x="2639" y="19711"/>
                  <a:pt x="2610" y="19711"/>
                </a:cubicBezTo>
                <a:close/>
                <a:moveTo>
                  <a:pt x="2924" y="19711"/>
                </a:moveTo>
                <a:cubicBezTo>
                  <a:pt x="2895" y="19711"/>
                  <a:pt x="2871" y="19758"/>
                  <a:pt x="2871" y="19815"/>
                </a:cubicBezTo>
                <a:lnTo>
                  <a:pt x="2871" y="20036"/>
                </a:lnTo>
                <a:cubicBezTo>
                  <a:pt x="2871" y="20093"/>
                  <a:pt x="2895" y="20138"/>
                  <a:pt x="2924" y="20138"/>
                </a:cubicBezTo>
                <a:cubicBezTo>
                  <a:pt x="2954" y="20138"/>
                  <a:pt x="2976" y="20093"/>
                  <a:pt x="2976" y="20036"/>
                </a:cubicBezTo>
                <a:lnTo>
                  <a:pt x="2976" y="19815"/>
                </a:lnTo>
                <a:cubicBezTo>
                  <a:pt x="2976" y="19758"/>
                  <a:pt x="2954" y="19711"/>
                  <a:pt x="2924" y="19711"/>
                </a:cubicBezTo>
                <a:close/>
                <a:moveTo>
                  <a:pt x="3773" y="19711"/>
                </a:moveTo>
                <a:cubicBezTo>
                  <a:pt x="3744" y="19711"/>
                  <a:pt x="3721" y="19758"/>
                  <a:pt x="3721" y="19815"/>
                </a:cubicBezTo>
                <a:lnTo>
                  <a:pt x="3721" y="20036"/>
                </a:lnTo>
                <a:cubicBezTo>
                  <a:pt x="3721" y="20093"/>
                  <a:pt x="3744" y="20138"/>
                  <a:pt x="3773" y="20138"/>
                </a:cubicBezTo>
                <a:cubicBezTo>
                  <a:pt x="3802" y="20138"/>
                  <a:pt x="3826" y="20093"/>
                  <a:pt x="3826" y="20036"/>
                </a:cubicBezTo>
                <a:lnTo>
                  <a:pt x="3826" y="19815"/>
                </a:lnTo>
                <a:cubicBezTo>
                  <a:pt x="3826" y="19758"/>
                  <a:pt x="3802" y="19711"/>
                  <a:pt x="3773" y="19711"/>
                </a:cubicBezTo>
                <a:close/>
                <a:moveTo>
                  <a:pt x="4088" y="19711"/>
                </a:moveTo>
                <a:cubicBezTo>
                  <a:pt x="4058" y="19711"/>
                  <a:pt x="4035" y="19758"/>
                  <a:pt x="4035" y="19815"/>
                </a:cubicBezTo>
                <a:lnTo>
                  <a:pt x="4035" y="20036"/>
                </a:lnTo>
                <a:cubicBezTo>
                  <a:pt x="4035" y="20093"/>
                  <a:pt x="4058" y="20138"/>
                  <a:pt x="4088" y="20138"/>
                </a:cubicBezTo>
                <a:cubicBezTo>
                  <a:pt x="4117" y="20138"/>
                  <a:pt x="4141" y="20093"/>
                  <a:pt x="4141" y="20036"/>
                </a:cubicBezTo>
                <a:lnTo>
                  <a:pt x="4141" y="19815"/>
                </a:lnTo>
                <a:cubicBezTo>
                  <a:pt x="4141" y="19758"/>
                  <a:pt x="4117" y="19711"/>
                  <a:pt x="4088" y="19711"/>
                </a:cubicBezTo>
                <a:close/>
                <a:moveTo>
                  <a:pt x="4937" y="19711"/>
                </a:moveTo>
                <a:cubicBezTo>
                  <a:pt x="4908" y="19711"/>
                  <a:pt x="4884" y="19758"/>
                  <a:pt x="4884" y="19815"/>
                </a:cubicBezTo>
                <a:lnTo>
                  <a:pt x="4884" y="20036"/>
                </a:lnTo>
                <a:cubicBezTo>
                  <a:pt x="4884" y="20093"/>
                  <a:pt x="4908" y="20138"/>
                  <a:pt x="4937" y="20138"/>
                </a:cubicBezTo>
                <a:cubicBezTo>
                  <a:pt x="4966" y="20138"/>
                  <a:pt x="4990" y="20093"/>
                  <a:pt x="4990" y="20036"/>
                </a:cubicBezTo>
                <a:lnTo>
                  <a:pt x="4990" y="19815"/>
                </a:lnTo>
                <a:cubicBezTo>
                  <a:pt x="4990" y="19758"/>
                  <a:pt x="4966" y="19711"/>
                  <a:pt x="4937" y="19711"/>
                </a:cubicBezTo>
                <a:close/>
                <a:moveTo>
                  <a:pt x="5252" y="19711"/>
                </a:moveTo>
                <a:cubicBezTo>
                  <a:pt x="5223" y="19711"/>
                  <a:pt x="5199" y="19758"/>
                  <a:pt x="5199" y="19815"/>
                </a:cubicBezTo>
                <a:lnTo>
                  <a:pt x="5199" y="20036"/>
                </a:lnTo>
                <a:cubicBezTo>
                  <a:pt x="5199" y="20093"/>
                  <a:pt x="5223" y="20138"/>
                  <a:pt x="5252" y="20138"/>
                </a:cubicBezTo>
                <a:cubicBezTo>
                  <a:pt x="5281" y="20138"/>
                  <a:pt x="5305" y="20093"/>
                  <a:pt x="5305" y="20036"/>
                </a:cubicBezTo>
                <a:lnTo>
                  <a:pt x="5305" y="19815"/>
                </a:lnTo>
                <a:cubicBezTo>
                  <a:pt x="5305" y="19758"/>
                  <a:pt x="5281" y="19711"/>
                  <a:pt x="5252" y="19711"/>
                </a:cubicBezTo>
                <a:close/>
                <a:moveTo>
                  <a:pt x="6102" y="19711"/>
                </a:moveTo>
                <a:cubicBezTo>
                  <a:pt x="6072" y="19711"/>
                  <a:pt x="6049" y="19758"/>
                  <a:pt x="6049" y="19815"/>
                </a:cubicBezTo>
                <a:lnTo>
                  <a:pt x="6049" y="20036"/>
                </a:lnTo>
                <a:cubicBezTo>
                  <a:pt x="6049" y="20093"/>
                  <a:pt x="6072" y="20138"/>
                  <a:pt x="6102" y="20138"/>
                </a:cubicBezTo>
                <a:cubicBezTo>
                  <a:pt x="6131" y="20138"/>
                  <a:pt x="6155" y="20093"/>
                  <a:pt x="6155" y="20036"/>
                </a:cubicBezTo>
                <a:lnTo>
                  <a:pt x="6155" y="19815"/>
                </a:lnTo>
                <a:cubicBezTo>
                  <a:pt x="6155" y="19758"/>
                  <a:pt x="6131" y="19711"/>
                  <a:pt x="6102" y="19711"/>
                </a:cubicBezTo>
                <a:close/>
                <a:moveTo>
                  <a:pt x="6416" y="19711"/>
                </a:moveTo>
                <a:cubicBezTo>
                  <a:pt x="6387" y="19711"/>
                  <a:pt x="6363" y="19758"/>
                  <a:pt x="6363" y="19815"/>
                </a:cubicBezTo>
                <a:lnTo>
                  <a:pt x="6363" y="20036"/>
                </a:lnTo>
                <a:cubicBezTo>
                  <a:pt x="6363" y="20093"/>
                  <a:pt x="6387" y="20138"/>
                  <a:pt x="6416" y="20138"/>
                </a:cubicBezTo>
                <a:cubicBezTo>
                  <a:pt x="6445" y="20138"/>
                  <a:pt x="6469" y="20093"/>
                  <a:pt x="6469" y="20036"/>
                </a:cubicBezTo>
                <a:lnTo>
                  <a:pt x="6469" y="19815"/>
                </a:lnTo>
                <a:cubicBezTo>
                  <a:pt x="6469" y="19758"/>
                  <a:pt x="6445" y="19711"/>
                  <a:pt x="6416" y="19711"/>
                </a:cubicBezTo>
                <a:close/>
                <a:moveTo>
                  <a:pt x="7266" y="19711"/>
                </a:moveTo>
                <a:cubicBezTo>
                  <a:pt x="7237" y="19711"/>
                  <a:pt x="7213" y="19758"/>
                  <a:pt x="7213" y="19815"/>
                </a:cubicBezTo>
                <a:lnTo>
                  <a:pt x="7213" y="20036"/>
                </a:lnTo>
                <a:cubicBezTo>
                  <a:pt x="7213" y="20093"/>
                  <a:pt x="7237" y="20138"/>
                  <a:pt x="7266" y="20138"/>
                </a:cubicBezTo>
                <a:cubicBezTo>
                  <a:pt x="7295" y="20138"/>
                  <a:pt x="7318" y="20093"/>
                  <a:pt x="7318" y="20036"/>
                </a:cubicBezTo>
                <a:lnTo>
                  <a:pt x="7318" y="19815"/>
                </a:lnTo>
                <a:cubicBezTo>
                  <a:pt x="7318" y="19758"/>
                  <a:pt x="7295" y="19711"/>
                  <a:pt x="7266" y="19711"/>
                </a:cubicBezTo>
                <a:close/>
                <a:moveTo>
                  <a:pt x="7580" y="19711"/>
                </a:moveTo>
                <a:cubicBezTo>
                  <a:pt x="7551" y="19711"/>
                  <a:pt x="7527" y="19758"/>
                  <a:pt x="7527" y="19815"/>
                </a:cubicBezTo>
                <a:lnTo>
                  <a:pt x="7527" y="20036"/>
                </a:lnTo>
                <a:cubicBezTo>
                  <a:pt x="7527" y="20093"/>
                  <a:pt x="7551" y="20138"/>
                  <a:pt x="7580" y="20138"/>
                </a:cubicBezTo>
                <a:cubicBezTo>
                  <a:pt x="7609" y="20138"/>
                  <a:pt x="7632" y="20093"/>
                  <a:pt x="7632" y="20036"/>
                </a:cubicBezTo>
                <a:lnTo>
                  <a:pt x="7632" y="19815"/>
                </a:lnTo>
                <a:cubicBezTo>
                  <a:pt x="7632" y="19758"/>
                  <a:pt x="7609" y="19711"/>
                  <a:pt x="7580" y="19711"/>
                </a:cubicBezTo>
                <a:close/>
                <a:moveTo>
                  <a:pt x="8429" y="19711"/>
                </a:moveTo>
                <a:cubicBezTo>
                  <a:pt x="8400" y="19711"/>
                  <a:pt x="8377" y="19758"/>
                  <a:pt x="8377" y="19815"/>
                </a:cubicBezTo>
                <a:lnTo>
                  <a:pt x="8377" y="20036"/>
                </a:lnTo>
                <a:cubicBezTo>
                  <a:pt x="8377" y="20093"/>
                  <a:pt x="8400" y="20138"/>
                  <a:pt x="8429" y="20138"/>
                </a:cubicBezTo>
                <a:cubicBezTo>
                  <a:pt x="8458" y="20138"/>
                  <a:pt x="8482" y="20093"/>
                  <a:pt x="8482" y="20036"/>
                </a:cubicBezTo>
                <a:lnTo>
                  <a:pt x="8482" y="19815"/>
                </a:lnTo>
                <a:cubicBezTo>
                  <a:pt x="8482" y="19758"/>
                  <a:pt x="8458" y="19711"/>
                  <a:pt x="8429" y="19711"/>
                </a:cubicBezTo>
                <a:close/>
                <a:moveTo>
                  <a:pt x="8744" y="19711"/>
                </a:moveTo>
                <a:cubicBezTo>
                  <a:pt x="8714" y="19711"/>
                  <a:pt x="8691" y="19758"/>
                  <a:pt x="8691" y="19815"/>
                </a:cubicBezTo>
                <a:lnTo>
                  <a:pt x="8691" y="20036"/>
                </a:lnTo>
                <a:cubicBezTo>
                  <a:pt x="8691" y="20093"/>
                  <a:pt x="8714" y="20138"/>
                  <a:pt x="8744" y="20138"/>
                </a:cubicBezTo>
                <a:cubicBezTo>
                  <a:pt x="8773" y="20138"/>
                  <a:pt x="8796" y="20093"/>
                  <a:pt x="8796" y="20036"/>
                </a:cubicBezTo>
                <a:lnTo>
                  <a:pt x="8796" y="19815"/>
                </a:lnTo>
                <a:cubicBezTo>
                  <a:pt x="8796" y="19758"/>
                  <a:pt x="8773" y="19711"/>
                  <a:pt x="8744" y="19711"/>
                </a:cubicBezTo>
                <a:close/>
                <a:moveTo>
                  <a:pt x="9593" y="19711"/>
                </a:moveTo>
                <a:cubicBezTo>
                  <a:pt x="9564" y="19711"/>
                  <a:pt x="9540" y="19758"/>
                  <a:pt x="9540" y="19815"/>
                </a:cubicBezTo>
                <a:lnTo>
                  <a:pt x="9540" y="20036"/>
                </a:lnTo>
                <a:cubicBezTo>
                  <a:pt x="9540" y="20093"/>
                  <a:pt x="9564" y="20138"/>
                  <a:pt x="9593" y="20138"/>
                </a:cubicBezTo>
                <a:cubicBezTo>
                  <a:pt x="9622" y="20138"/>
                  <a:pt x="9646" y="20093"/>
                  <a:pt x="9646" y="20036"/>
                </a:cubicBezTo>
                <a:lnTo>
                  <a:pt x="9646" y="19815"/>
                </a:lnTo>
                <a:cubicBezTo>
                  <a:pt x="9646" y="19758"/>
                  <a:pt x="9622" y="19711"/>
                  <a:pt x="9593" y="19711"/>
                </a:cubicBezTo>
                <a:close/>
                <a:moveTo>
                  <a:pt x="9908" y="19711"/>
                </a:moveTo>
                <a:cubicBezTo>
                  <a:pt x="9879" y="19711"/>
                  <a:pt x="9855" y="19758"/>
                  <a:pt x="9855" y="19815"/>
                </a:cubicBezTo>
                <a:lnTo>
                  <a:pt x="9855" y="20036"/>
                </a:lnTo>
                <a:cubicBezTo>
                  <a:pt x="9855" y="20093"/>
                  <a:pt x="9879" y="20138"/>
                  <a:pt x="9908" y="20138"/>
                </a:cubicBezTo>
                <a:cubicBezTo>
                  <a:pt x="9937" y="20138"/>
                  <a:pt x="9961" y="20093"/>
                  <a:pt x="9961" y="20036"/>
                </a:cubicBezTo>
                <a:lnTo>
                  <a:pt x="9961" y="19815"/>
                </a:lnTo>
                <a:cubicBezTo>
                  <a:pt x="9961" y="19758"/>
                  <a:pt x="9937" y="19711"/>
                  <a:pt x="9908" y="19711"/>
                </a:cubicBezTo>
                <a:close/>
                <a:moveTo>
                  <a:pt x="10758" y="19711"/>
                </a:moveTo>
                <a:cubicBezTo>
                  <a:pt x="10728" y="19711"/>
                  <a:pt x="10705" y="19758"/>
                  <a:pt x="10705" y="19815"/>
                </a:cubicBezTo>
                <a:lnTo>
                  <a:pt x="10705" y="20036"/>
                </a:lnTo>
                <a:cubicBezTo>
                  <a:pt x="10705" y="20093"/>
                  <a:pt x="10728" y="20138"/>
                  <a:pt x="10758" y="20138"/>
                </a:cubicBezTo>
                <a:cubicBezTo>
                  <a:pt x="10787" y="20138"/>
                  <a:pt x="10810" y="20093"/>
                  <a:pt x="10810" y="20036"/>
                </a:cubicBezTo>
                <a:lnTo>
                  <a:pt x="10810" y="19815"/>
                </a:lnTo>
                <a:cubicBezTo>
                  <a:pt x="10810" y="19758"/>
                  <a:pt x="10787" y="19711"/>
                  <a:pt x="10758" y="19711"/>
                </a:cubicBezTo>
                <a:close/>
                <a:moveTo>
                  <a:pt x="11072" y="19711"/>
                </a:moveTo>
                <a:cubicBezTo>
                  <a:pt x="11043" y="19711"/>
                  <a:pt x="11019" y="19758"/>
                  <a:pt x="11019" y="19815"/>
                </a:cubicBezTo>
                <a:lnTo>
                  <a:pt x="11019" y="20036"/>
                </a:lnTo>
                <a:cubicBezTo>
                  <a:pt x="11019" y="20093"/>
                  <a:pt x="11043" y="20138"/>
                  <a:pt x="11072" y="20138"/>
                </a:cubicBezTo>
                <a:cubicBezTo>
                  <a:pt x="11101" y="20138"/>
                  <a:pt x="11125" y="20093"/>
                  <a:pt x="11125" y="20036"/>
                </a:cubicBezTo>
                <a:lnTo>
                  <a:pt x="11125" y="19815"/>
                </a:lnTo>
                <a:cubicBezTo>
                  <a:pt x="11125" y="19758"/>
                  <a:pt x="11101" y="19711"/>
                  <a:pt x="11072" y="19711"/>
                </a:cubicBezTo>
                <a:close/>
                <a:moveTo>
                  <a:pt x="11922" y="19711"/>
                </a:moveTo>
                <a:cubicBezTo>
                  <a:pt x="11893" y="19711"/>
                  <a:pt x="11869" y="19758"/>
                  <a:pt x="11869" y="19815"/>
                </a:cubicBezTo>
                <a:lnTo>
                  <a:pt x="11869" y="20036"/>
                </a:lnTo>
                <a:cubicBezTo>
                  <a:pt x="11869" y="20093"/>
                  <a:pt x="11893" y="20138"/>
                  <a:pt x="11922" y="20138"/>
                </a:cubicBezTo>
                <a:cubicBezTo>
                  <a:pt x="11951" y="20138"/>
                  <a:pt x="11974" y="20093"/>
                  <a:pt x="11974" y="20036"/>
                </a:cubicBezTo>
                <a:lnTo>
                  <a:pt x="11974" y="19815"/>
                </a:lnTo>
                <a:cubicBezTo>
                  <a:pt x="11974" y="19758"/>
                  <a:pt x="11951" y="19711"/>
                  <a:pt x="11922" y="19711"/>
                </a:cubicBezTo>
                <a:close/>
                <a:moveTo>
                  <a:pt x="12236" y="19711"/>
                </a:moveTo>
                <a:cubicBezTo>
                  <a:pt x="12207" y="19711"/>
                  <a:pt x="12183" y="19758"/>
                  <a:pt x="12183" y="19815"/>
                </a:cubicBezTo>
                <a:lnTo>
                  <a:pt x="12183" y="20036"/>
                </a:lnTo>
                <a:cubicBezTo>
                  <a:pt x="12183" y="20093"/>
                  <a:pt x="12207" y="20138"/>
                  <a:pt x="12236" y="20138"/>
                </a:cubicBezTo>
                <a:cubicBezTo>
                  <a:pt x="12265" y="20138"/>
                  <a:pt x="12288" y="20093"/>
                  <a:pt x="12288" y="20036"/>
                </a:cubicBezTo>
                <a:lnTo>
                  <a:pt x="12288" y="19815"/>
                </a:lnTo>
                <a:cubicBezTo>
                  <a:pt x="12288" y="19758"/>
                  <a:pt x="12265" y="19711"/>
                  <a:pt x="12236" y="19711"/>
                </a:cubicBezTo>
                <a:close/>
                <a:moveTo>
                  <a:pt x="13085" y="19711"/>
                </a:moveTo>
                <a:cubicBezTo>
                  <a:pt x="13056" y="19711"/>
                  <a:pt x="13032" y="19758"/>
                  <a:pt x="13032" y="19815"/>
                </a:cubicBezTo>
                <a:lnTo>
                  <a:pt x="13032" y="20036"/>
                </a:lnTo>
                <a:cubicBezTo>
                  <a:pt x="13032" y="20093"/>
                  <a:pt x="13056" y="20138"/>
                  <a:pt x="13085" y="20138"/>
                </a:cubicBezTo>
                <a:cubicBezTo>
                  <a:pt x="13114" y="20138"/>
                  <a:pt x="13138" y="20093"/>
                  <a:pt x="13138" y="20036"/>
                </a:cubicBezTo>
                <a:lnTo>
                  <a:pt x="13138" y="19815"/>
                </a:lnTo>
                <a:cubicBezTo>
                  <a:pt x="13138" y="19758"/>
                  <a:pt x="13114" y="19711"/>
                  <a:pt x="13085" y="19711"/>
                </a:cubicBezTo>
                <a:close/>
                <a:moveTo>
                  <a:pt x="13399" y="19711"/>
                </a:moveTo>
                <a:cubicBezTo>
                  <a:pt x="13370" y="19711"/>
                  <a:pt x="13348" y="19758"/>
                  <a:pt x="13348" y="19815"/>
                </a:cubicBezTo>
                <a:lnTo>
                  <a:pt x="13348" y="20036"/>
                </a:lnTo>
                <a:cubicBezTo>
                  <a:pt x="13348" y="20093"/>
                  <a:pt x="13370" y="20138"/>
                  <a:pt x="13399" y="20138"/>
                </a:cubicBezTo>
                <a:cubicBezTo>
                  <a:pt x="13428" y="20138"/>
                  <a:pt x="13452" y="20093"/>
                  <a:pt x="13452" y="20036"/>
                </a:cubicBezTo>
                <a:lnTo>
                  <a:pt x="13452" y="19815"/>
                </a:lnTo>
                <a:cubicBezTo>
                  <a:pt x="13452" y="19758"/>
                  <a:pt x="13428" y="19711"/>
                  <a:pt x="13399" y="19711"/>
                </a:cubicBezTo>
                <a:close/>
                <a:moveTo>
                  <a:pt x="14249" y="19711"/>
                </a:moveTo>
                <a:cubicBezTo>
                  <a:pt x="14220" y="19711"/>
                  <a:pt x="14196" y="19758"/>
                  <a:pt x="14196" y="19815"/>
                </a:cubicBezTo>
                <a:lnTo>
                  <a:pt x="14196" y="20036"/>
                </a:lnTo>
                <a:cubicBezTo>
                  <a:pt x="14196" y="20093"/>
                  <a:pt x="14220" y="20138"/>
                  <a:pt x="14249" y="20138"/>
                </a:cubicBezTo>
                <a:cubicBezTo>
                  <a:pt x="14278" y="20138"/>
                  <a:pt x="14302" y="20093"/>
                  <a:pt x="14302" y="20036"/>
                </a:cubicBezTo>
                <a:lnTo>
                  <a:pt x="14302" y="19815"/>
                </a:lnTo>
                <a:cubicBezTo>
                  <a:pt x="14302" y="19758"/>
                  <a:pt x="14278" y="19711"/>
                  <a:pt x="14249" y="19711"/>
                </a:cubicBezTo>
                <a:close/>
                <a:moveTo>
                  <a:pt x="14564" y="19711"/>
                </a:moveTo>
                <a:cubicBezTo>
                  <a:pt x="14535" y="19711"/>
                  <a:pt x="14511" y="19758"/>
                  <a:pt x="14511" y="19815"/>
                </a:cubicBezTo>
                <a:lnTo>
                  <a:pt x="14511" y="20036"/>
                </a:lnTo>
                <a:cubicBezTo>
                  <a:pt x="14511" y="20093"/>
                  <a:pt x="14535" y="20138"/>
                  <a:pt x="14564" y="20138"/>
                </a:cubicBezTo>
                <a:cubicBezTo>
                  <a:pt x="14593" y="20138"/>
                  <a:pt x="14617" y="20093"/>
                  <a:pt x="14617" y="20036"/>
                </a:cubicBezTo>
                <a:lnTo>
                  <a:pt x="14617" y="19815"/>
                </a:lnTo>
                <a:cubicBezTo>
                  <a:pt x="14617" y="19758"/>
                  <a:pt x="14593" y="19711"/>
                  <a:pt x="14564" y="19711"/>
                </a:cubicBezTo>
                <a:close/>
                <a:moveTo>
                  <a:pt x="15413" y="19711"/>
                </a:moveTo>
                <a:cubicBezTo>
                  <a:pt x="15384" y="19711"/>
                  <a:pt x="15360" y="19758"/>
                  <a:pt x="15360" y="19815"/>
                </a:cubicBezTo>
                <a:lnTo>
                  <a:pt x="15360" y="20036"/>
                </a:lnTo>
                <a:cubicBezTo>
                  <a:pt x="15360" y="20093"/>
                  <a:pt x="15384" y="20138"/>
                  <a:pt x="15413" y="20138"/>
                </a:cubicBezTo>
                <a:cubicBezTo>
                  <a:pt x="15442" y="20138"/>
                  <a:pt x="15465" y="20093"/>
                  <a:pt x="15465" y="20036"/>
                </a:cubicBezTo>
                <a:lnTo>
                  <a:pt x="15465" y="19815"/>
                </a:lnTo>
                <a:cubicBezTo>
                  <a:pt x="15465" y="19758"/>
                  <a:pt x="15442" y="19711"/>
                  <a:pt x="15413" y="19711"/>
                </a:cubicBezTo>
                <a:close/>
                <a:moveTo>
                  <a:pt x="15728" y="19711"/>
                </a:moveTo>
                <a:cubicBezTo>
                  <a:pt x="15699" y="19711"/>
                  <a:pt x="15675" y="19758"/>
                  <a:pt x="15675" y="19815"/>
                </a:cubicBezTo>
                <a:lnTo>
                  <a:pt x="15675" y="20036"/>
                </a:lnTo>
                <a:cubicBezTo>
                  <a:pt x="15675" y="20093"/>
                  <a:pt x="15699" y="20138"/>
                  <a:pt x="15728" y="20138"/>
                </a:cubicBezTo>
                <a:cubicBezTo>
                  <a:pt x="15757" y="20138"/>
                  <a:pt x="15781" y="20093"/>
                  <a:pt x="15781" y="20036"/>
                </a:cubicBezTo>
                <a:lnTo>
                  <a:pt x="15781" y="19815"/>
                </a:lnTo>
                <a:cubicBezTo>
                  <a:pt x="15781" y="19758"/>
                  <a:pt x="15757" y="19711"/>
                  <a:pt x="15728" y="19711"/>
                </a:cubicBezTo>
                <a:close/>
                <a:moveTo>
                  <a:pt x="16578" y="19711"/>
                </a:moveTo>
                <a:cubicBezTo>
                  <a:pt x="16549" y="19711"/>
                  <a:pt x="16525" y="19758"/>
                  <a:pt x="16525" y="19815"/>
                </a:cubicBezTo>
                <a:lnTo>
                  <a:pt x="16525" y="20036"/>
                </a:lnTo>
                <a:cubicBezTo>
                  <a:pt x="16525" y="20093"/>
                  <a:pt x="16549" y="20138"/>
                  <a:pt x="16578" y="20138"/>
                </a:cubicBezTo>
                <a:cubicBezTo>
                  <a:pt x="16607" y="20138"/>
                  <a:pt x="16630" y="20093"/>
                  <a:pt x="16630" y="20036"/>
                </a:cubicBezTo>
                <a:lnTo>
                  <a:pt x="16630" y="19815"/>
                </a:lnTo>
                <a:cubicBezTo>
                  <a:pt x="16630" y="19758"/>
                  <a:pt x="16607" y="19711"/>
                  <a:pt x="16578" y="19711"/>
                </a:cubicBezTo>
                <a:close/>
                <a:moveTo>
                  <a:pt x="16892" y="19711"/>
                </a:moveTo>
                <a:cubicBezTo>
                  <a:pt x="16863" y="19711"/>
                  <a:pt x="16839" y="19758"/>
                  <a:pt x="16839" y="19815"/>
                </a:cubicBezTo>
                <a:lnTo>
                  <a:pt x="16839" y="20036"/>
                </a:lnTo>
                <a:cubicBezTo>
                  <a:pt x="16839" y="20093"/>
                  <a:pt x="16863" y="20138"/>
                  <a:pt x="16892" y="20138"/>
                </a:cubicBezTo>
                <a:cubicBezTo>
                  <a:pt x="16921" y="20138"/>
                  <a:pt x="16944" y="20093"/>
                  <a:pt x="16944" y="20036"/>
                </a:cubicBezTo>
                <a:lnTo>
                  <a:pt x="16944" y="19815"/>
                </a:lnTo>
                <a:cubicBezTo>
                  <a:pt x="16944" y="19758"/>
                  <a:pt x="16921" y="19711"/>
                  <a:pt x="16892" y="19711"/>
                </a:cubicBezTo>
                <a:close/>
                <a:moveTo>
                  <a:pt x="17741" y="19711"/>
                </a:moveTo>
                <a:cubicBezTo>
                  <a:pt x="17712" y="19711"/>
                  <a:pt x="17689" y="19758"/>
                  <a:pt x="17689" y="19815"/>
                </a:cubicBezTo>
                <a:lnTo>
                  <a:pt x="17689" y="20036"/>
                </a:lnTo>
                <a:cubicBezTo>
                  <a:pt x="17689" y="20093"/>
                  <a:pt x="17712" y="20138"/>
                  <a:pt x="17741" y="20138"/>
                </a:cubicBezTo>
                <a:cubicBezTo>
                  <a:pt x="17770" y="20138"/>
                  <a:pt x="17794" y="20093"/>
                  <a:pt x="17794" y="20036"/>
                </a:cubicBezTo>
                <a:lnTo>
                  <a:pt x="17794" y="19815"/>
                </a:lnTo>
                <a:cubicBezTo>
                  <a:pt x="17794" y="19758"/>
                  <a:pt x="17770" y="19711"/>
                  <a:pt x="17741" y="19711"/>
                </a:cubicBezTo>
                <a:close/>
                <a:moveTo>
                  <a:pt x="18055" y="19711"/>
                </a:moveTo>
                <a:cubicBezTo>
                  <a:pt x="18026" y="19711"/>
                  <a:pt x="18002" y="19758"/>
                  <a:pt x="18002" y="19815"/>
                </a:cubicBezTo>
                <a:lnTo>
                  <a:pt x="18002" y="20036"/>
                </a:lnTo>
                <a:cubicBezTo>
                  <a:pt x="18002" y="20093"/>
                  <a:pt x="18026" y="20138"/>
                  <a:pt x="18055" y="20138"/>
                </a:cubicBezTo>
                <a:cubicBezTo>
                  <a:pt x="18085" y="20138"/>
                  <a:pt x="18108" y="20093"/>
                  <a:pt x="18108" y="20036"/>
                </a:cubicBezTo>
                <a:lnTo>
                  <a:pt x="18108" y="19815"/>
                </a:lnTo>
                <a:cubicBezTo>
                  <a:pt x="18108" y="19758"/>
                  <a:pt x="18085" y="19711"/>
                  <a:pt x="18055" y="19711"/>
                </a:cubicBezTo>
                <a:close/>
                <a:moveTo>
                  <a:pt x="18905" y="19711"/>
                </a:moveTo>
                <a:cubicBezTo>
                  <a:pt x="18876" y="19711"/>
                  <a:pt x="18852" y="19758"/>
                  <a:pt x="18852" y="19815"/>
                </a:cubicBezTo>
                <a:lnTo>
                  <a:pt x="18852" y="20036"/>
                </a:lnTo>
                <a:cubicBezTo>
                  <a:pt x="18852" y="20093"/>
                  <a:pt x="18876" y="20138"/>
                  <a:pt x="18905" y="20138"/>
                </a:cubicBezTo>
                <a:cubicBezTo>
                  <a:pt x="18934" y="20138"/>
                  <a:pt x="18958" y="20093"/>
                  <a:pt x="18958" y="20036"/>
                </a:cubicBezTo>
                <a:lnTo>
                  <a:pt x="18958" y="19815"/>
                </a:lnTo>
                <a:cubicBezTo>
                  <a:pt x="18958" y="19758"/>
                  <a:pt x="18934" y="19711"/>
                  <a:pt x="18905" y="19711"/>
                </a:cubicBezTo>
                <a:close/>
                <a:moveTo>
                  <a:pt x="19220" y="19711"/>
                </a:moveTo>
                <a:cubicBezTo>
                  <a:pt x="19191" y="19711"/>
                  <a:pt x="19167" y="19758"/>
                  <a:pt x="19167" y="19815"/>
                </a:cubicBezTo>
                <a:lnTo>
                  <a:pt x="19167" y="20036"/>
                </a:lnTo>
                <a:cubicBezTo>
                  <a:pt x="19167" y="20093"/>
                  <a:pt x="19191" y="20138"/>
                  <a:pt x="19220" y="20138"/>
                </a:cubicBezTo>
                <a:cubicBezTo>
                  <a:pt x="19249" y="20138"/>
                  <a:pt x="19273" y="20093"/>
                  <a:pt x="19273" y="20036"/>
                </a:cubicBezTo>
                <a:lnTo>
                  <a:pt x="19273" y="19815"/>
                </a:lnTo>
                <a:cubicBezTo>
                  <a:pt x="19273" y="19758"/>
                  <a:pt x="19249" y="19711"/>
                  <a:pt x="19220" y="19711"/>
                </a:cubicBezTo>
                <a:close/>
                <a:moveTo>
                  <a:pt x="20069" y="19711"/>
                </a:moveTo>
                <a:cubicBezTo>
                  <a:pt x="20040" y="19711"/>
                  <a:pt x="20016" y="19758"/>
                  <a:pt x="20016" y="19815"/>
                </a:cubicBezTo>
                <a:lnTo>
                  <a:pt x="20016" y="20036"/>
                </a:lnTo>
                <a:cubicBezTo>
                  <a:pt x="20016" y="20093"/>
                  <a:pt x="20040" y="20138"/>
                  <a:pt x="20069" y="20138"/>
                </a:cubicBezTo>
                <a:cubicBezTo>
                  <a:pt x="20099" y="20138"/>
                  <a:pt x="20122" y="20093"/>
                  <a:pt x="20122" y="20036"/>
                </a:cubicBezTo>
                <a:lnTo>
                  <a:pt x="20122" y="19815"/>
                </a:lnTo>
                <a:cubicBezTo>
                  <a:pt x="20122" y="19758"/>
                  <a:pt x="20099" y="19711"/>
                  <a:pt x="20069" y="19711"/>
                </a:cubicBezTo>
                <a:close/>
                <a:moveTo>
                  <a:pt x="20384" y="19711"/>
                </a:moveTo>
                <a:cubicBezTo>
                  <a:pt x="20355" y="19711"/>
                  <a:pt x="20331" y="19758"/>
                  <a:pt x="20331" y="19815"/>
                </a:cubicBezTo>
                <a:lnTo>
                  <a:pt x="20331" y="20036"/>
                </a:lnTo>
                <a:cubicBezTo>
                  <a:pt x="20331" y="20093"/>
                  <a:pt x="20355" y="20138"/>
                  <a:pt x="20384" y="20138"/>
                </a:cubicBezTo>
                <a:cubicBezTo>
                  <a:pt x="20413" y="20138"/>
                  <a:pt x="20436" y="20093"/>
                  <a:pt x="20436" y="20036"/>
                </a:cubicBezTo>
                <a:lnTo>
                  <a:pt x="20436" y="19815"/>
                </a:lnTo>
                <a:cubicBezTo>
                  <a:pt x="20436" y="19758"/>
                  <a:pt x="20413" y="19711"/>
                  <a:pt x="20384" y="19711"/>
                </a:cubicBezTo>
                <a:close/>
                <a:moveTo>
                  <a:pt x="21234" y="19711"/>
                </a:moveTo>
                <a:cubicBezTo>
                  <a:pt x="21204" y="19711"/>
                  <a:pt x="21181" y="19758"/>
                  <a:pt x="21181" y="19815"/>
                </a:cubicBezTo>
                <a:lnTo>
                  <a:pt x="21181" y="20036"/>
                </a:lnTo>
                <a:cubicBezTo>
                  <a:pt x="21181" y="20093"/>
                  <a:pt x="21204" y="20138"/>
                  <a:pt x="21234" y="20138"/>
                </a:cubicBezTo>
                <a:cubicBezTo>
                  <a:pt x="21263" y="20138"/>
                  <a:pt x="21285" y="20093"/>
                  <a:pt x="21285" y="20036"/>
                </a:cubicBezTo>
                <a:lnTo>
                  <a:pt x="21285" y="19815"/>
                </a:lnTo>
                <a:cubicBezTo>
                  <a:pt x="21285" y="19758"/>
                  <a:pt x="21263" y="19711"/>
                  <a:pt x="21234" y="19711"/>
                </a:cubicBezTo>
                <a:close/>
                <a:moveTo>
                  <a:pt x="21547" y="19711"/>
                </a:moveTo>
                <a:cubicBezTo>
                  <a:pt x="21518" y="19711"/>
                  <a:pt x="21495" y="19758"/>
                  <a:pt x="21495" y="19815"/>
                </a:cubicBezTo>
                <a:lnTo>
                  <a:pt x="21495" y="20036"/>
                </a:lnTo>
                <a:cubicBezTo>
                  <a:pt x="21495" y="20093"/>
                  <a:pt x="21518" y="20138"/>
                  <a:pt x="21547" y="20138"/>
                </a:cubicBezTo>
                <a:cubicBezTo>
                  <a:pt x="21576" y="20138"/>
                  <a:pt x="21600" y="20093"/>
                  <a:pt x="21600" y="20036"/>
                </a:cubicBezTo>
                <a:lnTo>
                  <a:pt x="21600" y="19815"/>
                </a:lnTo>
                <a:cubicBezTo>
                  <a:pt x="21600" y="19758"/>
                  <a:pt x="21576" y="19711"/>
                  <a:pt x="21547" y="19711"/>
                </a:cubicBezTo>
                <a:close/>
                <a:moveTo>
                  <a:pt x="53" y="20441"/>
                </a:moveTo>
                <a:cubicBezTo>
                  <a:pt x="24" y="20441"/>
                  <a:pt x="0" y="20488"/>
                  <a:pt x="0" y="20545"/>
                </a:cubicBezTo>
                <a:lnTo>
                  <a:pt x="0" y="20765"/>
                </a:lnTo>
                <a:cubicBezTo>
                  <a:pt x="0" y="20823"/>
                  <a:pt x="24" y="20868"/>
                  <a:pt x="53" y="20868"/>
                </a:cubicBezTo>
                <a:cubicBezTo>
                  <a:pt x="82" y="20868"/>
                  <a:pt x="106" y="20823"/>
                  <a:pt x="106" y="20765"/>
                </a:cubicBezTo>
                <a:lnTo>
                  <a:pt x="106" y="20545"/>
                </a:lnTo>
                <a:cubicBezTo>
                  <a:pt x="106" y="20488"/>
                  <a:pt x="82" y="20441"/>
                  <a:pt x="53" y="20441"/>
                </a:cubicBezTo>
                <a:close/>
                <a:moveTo>
                  <a:pt x="367" y="20441"/>
                </a:moveTo>
                <a:cubicBezTo>
                  <a:pt x="338" y="20441"/>
                  <a:pt x="315" y="20488"/>
                  <a:pt x="315" y="20545"/>
                </a:cubicBezTo>
                <a:lnTo>
                  <a:pt x="315" y="20765"/>
                </a:lnTo>
                <a:cubicBezTo>
                  <a:pt x="315" y="20823"/>
                  <a:pt x="338" y="20868"/>
                  <a:pt x="367" y="20868"/>
                </a:cubicBezTo>
                <a:cubicBezTo>
                  <a:pt x="397" y="20868"/>
                  <a:pt x="420" y="20823"/>
                  <a:pt x="420" y="20765"/>
                </a:cubicBezTo>
                <a:lnTo>
                  <a:pt x="420" y="20545"/>
                </a:lnTo>
                <a:cubicBezTo>
                  <a:pt x="420" y="20488"/>
                  <a:pt x="397" y="20441"/>
                  <a:pt x="367" y="20441"/>
                </a:cubicBezTo>
                <a:close/>
                <a:moveTo>
                  <a:pt x="1217" y="20441"/>
                </a:moveTo>
                <a:cubicBezTo>
                  <a:pt x="1188" y="20441"/>
                  <a:pt x="1164" y="20488"/>
                  <a:pt x="1164" y="20545"/>
                </a:cubicBezTo>
                <a:lnTo>
                  <a:pt x="1164" y="20765"/>
                </a:lnTo>
                <a:cubicBezTo>
                  <a:pt x="1164" y="20823"/>
                  <a:pt x="1188" y="20868"/>
                  <a:pt x="1217" y="20868"/>
                </a:cubicBezTo>
                <a:cubicBezTo>
                  <a:pt x="1246" y="20868"/>
                  <a:pt x="1270" y="20823"/>
                  <a:pt x="1270" y="20765"/>
                </a:cubicBezTo>
                <a:lnTo>
                  <a:pt x="1270" y="20545"/>
                </a:lnTo>
                <a:cubicBezTo>
                  <a:pt x="1270" y="20488"/>
                  <a:pt x="1246" y="20441"/>
                  <a:pt x="1217" y="20441"/>
                </a:cubicBezTo>
                <a:close/>
                <a:moveTo>
                  <a:pt x="1532" y="20441"/>
                </a:moveTo>
                <a:cubicBezTo>
                  <a:pt x="1503" y="20441"/>
                  <a:pt x="1479" y="20488"/>
                  <a:pt x="1479" y="20545"/>
                </a:cubicBezTo>
                <a:lnTo>
                  <a:pt x="1479" y="20765"/>
                </a:lnTo>
                <a:cubicBezTo>
                  <a:pt x="1479" y="20823"/>
                  <a:pt x="1503" y="20868"/>
                  <a:pt x="1532" y="20868"/>
                </a:cubicBezTo>
                <a:cubicBezTo>
                  <a:pt x="1561" y="20868"/>
                  <a:pt x="1584" y="20823"/>
                  <a:pt x="1584" y="20765"/>
                </a:cubicBezTo>
                <a:lnTo>
                  <a:pt x="1584" y="20545"/>
                </a:lnTo>
                <a:cubicBezTo>
                  <a:pt x="1584" y="20488"/>
                  <a:pt x="1561" y="20441"/>
                  <a:pt x="1532" y="20441"/>
                </a:cubicBezTo>
                <a:close/>
                <a:moveTo>
                  <a:pt x="2380" y="20441"/>
                </a:moveTo>
                <a:cubicBezTo>
                  <a:pt x="2351" y="20441"/>
                  <a:pt x="2329" y="20488"/>
                  <a:pt x="2329" y="20545"/>
                </a:cubicBezTo>
                <a:lnTo>
                  <a:pt x="2329" y="20765"/>
                </a:lnTo>
                <a:cubicBezTo>
                  <a:pt x="2329" y="20823"/>
                  <a:pt x="2351" y="20868"/>
                  <a:pt x="2380" y="20868"/>
                </a:cubicBezTo>
                <a:cubicBezTo>
                  <a:pt x="2409" y="20868"/>
                  <a:pt x="2433" y="20823"/>
                  <a:pt x="2433" y="20765"/>
                </a:cubicBezTo>
                <a:lnTo>
                  <a:pt x="2433" y="20545"/>
                </a:lnTo>
                <a:cubicBezTo>
                  <a:pt x="2433" y="20488"/>
                  <a:pt x="2409" y="20441"/>
                  <a:pt x="2380" y="20441"/>
                </a:cubicBezTo>
                <a:close/>
                <a:moveTo>
                  <a:pt x="2695" y="20441"/>
                </a:moveTo>
                <a:cubicBezTo>
                  <a:pt x="2666" y="20441"/>
                  <a:pt x="2643" y="20488"/>
                  <a:pt x="2643" y="20545"/>
                </a:cubicBezTo>
                <a:lnTo>
                  <a:pt x="2643" y="20765"/>
                </a:lnTo>
                <a:cubicBezTo>
                  <a:pt x="2643" y="20823"/>
                  <a:pt x="2666" y="20868"/>
                  <a:pt x="2695" y="20868"/>
                </a:cubicBezTo>
                <a:cubicBezTo>
                  <a:pt x="2724" y="20868"/>
                  <a:pt x="2748" y="20823"/>
                  <a:pt x="2748" y="20765"/>
                </a:cubicBezTo>
                <a:lnTo>
                  <a:pt x="2748" y="20545"/>
                </a:lnTo>
                <a:cubicBezTo>
                  <a:pt x="2748" y="20488"/>
                  <a:pt x="2724" y="20441"/>
                  <a:pt x="2695" y="20441"/>
                </a:cubicBezTo>
                <a:close/>
                <a:moveTo>
                  <a:pt x="3545" y="20441"/>
                </a:moveTo>
                <a:cubicBezTo>
                  <a:pt x="3516" y="20441"/>
                  <a:pt x="3492" y="20488"/>
                  <a:pt x="3492" y="20545"/>
                </a:cubicBezTo>
                <a:lnTo>
                  <a:pt x="3492" y="20765"/>
                </a:lnTo>
                <a:cubicBezTo>
                  <a:pt x="3492" y="20823"/>
                  <a:pt x="3516" y="20868"/>
                  <a:pt x="3545" y="20868"/>
                </a:cubicBezTo>
                <a:cubicBezTo>
                  <a:pt x="3574" y="20868"/>
                  <a:pt x="3598" y="20823"/>
                  <a:pt x="3598" y="20765"/>
                </a:cubicBezTo>
                <a:lnTo>
                  <a:pt x="3598" y="20545"/>
                </a:lnTo>
                <a:cubicBezTo>
                  <a:pt x="3598" y="20488"/>
                  <a:pt x="3574" y="20441"/>
                  <a:pt x="3545" y="20441"/>
                </a:cubicBezTo>
                <a:close/>
                <a:moveTo>
                  <a:pt x="3859" y="20441"/>
                </a:moveTo>
                <a:cubicBezTo>
                  <a:pt x="3830" y="20441"/>
                  <a:pt x="3806" y="20488"/>
                  <a:pt x="3806" y="20545"/>
                </a:cubicBezTo>
                <a:lnTo>
                  <a:pt x="3806" y="20765"/>
                </a:lnTo>
                <a:cubicBezTo>
                  <a:pt x="3806" y="20823"/>
                  <a:pt x="3830" y="20868"/>
                  <a:pt x="3859" y="20868"/>
                </a:cubicBezTo>
                <a:cubicBezTo>
                  <a:pt x="3888" y="20868"/>
                  <a:pt x="3912" y="20823"/>
                  <a:pt x="3912" y="20765"/>
                </a:cubicBezTo>
                <a:lnTo>
                  <a:pt x="3912" y="20545"/>
                </a:lnTo>
                <a:cubicBezTo>
                  <a:pt x="3912" y="20488"/>
                  <a:pt x="3888" y="20441"/>
                  <a:pt x="3859" y="20441"/>
                </a:cubicBezTo>
                <a:close/>
                <a:moveTo>
                  <a:pt x="4709" y="20441"/>
                </a:moveTo>
                <a:cubicBezTo>
                  <a:pt x="4680" y="20441"/>
                  <a:pt x="4656" y="20488"/>
                  <a:pt x="4656" y="20545"/>
                </a:cubicBezTo>
                <a:lnTo>
                  <a:pt x="4656" y="20765"/>
                </a:lnTo>
                <a:cubicBezTo>
                  <a:pt x="4656" y="20823"/>
                  <a:pt x="4680" y="20868"/>
                  <a:pt x="4709" y="20868"/>
                </a:cubicBezTo>
                <a:cubicBezTo>
                  <a:pt x="4738" y="20868"/>
                  <a:pt x="4762" y="20823"/>
                  <a:pt x="4762" y="20765"/>
                </a:cubicBezTo>
                <a:lnTo>
                  <a:pt x="4762" y="20545"/>
                </a:lnTo>
                <a:cubicBezTo>
                  <a:pt x="4762" y="20488"/>
                  <a:pt x="4738" y="20441"/>
                  <a:pt x="4709" y="20441"/>
                </a:cubicBezTo>
                <a:close/>
                <a:moveTo>
                  <a:pt x="5023" y="20441"/>
                </a:moveTo>
                <a:cubicBezTo>
                  <a:pt x="4994" y="20441"/>
                  <a:pt x="4970" y="20488"/>
                  <a:pt x="4970" y="20545"/>
                </a:cubicBezTo>
                <a:lnTo>
                  <a:pt x="4970" y="20765"/>
                </a:lnTo>
                <a:cubicBezTo>
                  <a:pt x="4970" y="20823"/>
                  <a:pt x="4994" y="20868"/>
                  <a:pt x="5023" y="20868"/>
                </a:cubicBezTo>
                <a:cubicBezTo>
                  <a:pt x="5053" y="20868"/>
                  <a:pt x="5076" y="20823"/>
                  <a:pt x="5076" y="20765"/>
                </a:cubicBezTo>
                <a:lnTo>
                  <a:pt x="5076" y="20545"/>
                </a:lnTo>
                <a:cubicBezTo>
                  <a:pt x="5076" y="20488"/>
                  <a:pt x="5053" y="20441"/>
                  <a:pt x="5023" y="20441"/>
                </a:cubicBezTo>
                <a:close/>
                <a:moveTo>
                  <a:pt x="5873" y="20441"/>
                </a:moveTo>
                <a:cubicBezTo>
                  <a:pt x="5844" y="20441"/>
                  <a:pt x="5820" y="20488"/>
                  <a:pt x="5820" y="20545"/>
                </a:cubicBezTo>
                <a:lnTo>
                  <a:pt x="5820" y="20765"/>
                </a:lnTo>
                <a:cubicBezTo>
                  <a:pt x="5820" y="20823"/>
                  <a:pt x="5844" y="20868"/>
                  <a:pt x="5873" y="20868"/>
                </a:cubicBezTo>
                <a:cubicBezTo>
                  <a:pt x="5902" y="20868"/>
                  <a:pt x="5926" y="20823"/>
                  <a:pt x="5926" y="20765"/>
                </a:cubicBezTo>
                <a:lnTo>
                  <a:pt x="5926" y="20545"/>
                </a:lnTo>
                <a:cubicBezTo>
                  <a:pt x="5926" y="20488"/>
                  <a:pt x="5902" y="20441"/>
                  <a:pt x="5873" y="20441"/>
                </a:cubicBezTo>
                <a:close/>
                <a:moveTo>
                  <a:pt x="6188" y="20441"/>
                </a:moveTo>
                <a:cubicBezTo>
                  <a:pt x="6159" y="20441"/>
                  <a:pt x="6135" y="20488"/>
                  <a:pt x="6135" y="20545"/>
                </a:cubicBezTo>
                <a:lnTo>
                  <a:pt x="6135" y="20765"/>
                </a:lnTo>
                <a:cubicBezTo>
                  <a:pt x="6135" y="20823"/>
                  <a:pt x="6159" y="20868"/>
                  <a:pt x="6188" y="20868"/>
                </a:cubicBezTo>
                <a:cubicBezTo>
                  <a:pt x="6217" y="20868"/>
                  <a:pt x="6240" y="20823"/>
                  <a:pt x="6240" y="20765"/>
                </a:cubicBezTo>
                <a:lnTo>
                  <a:pt x="6240" y="20545"/>
                </a:lnTo>
                <a:cubicBezTo>
                  <a:pt x="6240" y="20488"/>
                  <a:pt x="6217" y="20441"/>
                  <a:pt x="6188" y="20441"/>
                </a:cubicBezTo>
                <a:close/>
                <a:moveTo>
                  <a:pt x="7036" y="20441"/>
                </a:moveTo>
                <a:cubicBezTo>
                  <a:pt x="7007" y="20441"/>
                  <a:pt x="6984" y="20488"/>
                  <a:pt x="6984" y="20545"/>
                </a:cubicBezTo>
                <a:lnTo>
                  <a:pt x="6984" y="20765"/>
                </a:lnTo>
                <a:cubicBezTo>
                  <a:pt x="6984" y="20823"/>
                  <a:pt x="7007" y="20868"/>
                  <a:pt x="7036" y="20868"/>
                </a:cubicBezTo>
                <a:cubicBezTo>
                  <a:pt x="7065" y="20868"/>
                  <a:pt x="7089" y="20823"/>
                  <a:pt x="7089" y="20765"/>
                </a:cubicBezTo>
                <a:lnTo>
                  <a:pt x="7089" y="20545"/>
                </a:lnTo>
                <a:cubicBezTo>
                  <a:pt x="7089" y="20488"/>
                  <a:pt x="7065" y="20441"/>
                  <a:pt x="7036" y="20441"/>
                </a:cubicBezTo>
                <a:close/>
                <a:moveTo>
                  <a:pt x="7351" y="20441"/>
                </a:moveTo>
                <a:cubicBezTo>
                  <a:pt x="7322" y="20441"/>
                  <a:pt x="7299" y="20488"/>
                  <a:pt x="7299" y="20545"/>
                </a:cubicBezTo>
                <a:lnTo>
                  <a:pt x="7299" y="20765"/>
                </a:lnTo>
                <a:cubicBezTo>
                  <a:pt x="7299" y="20823"/>
                  <a:pt x="7322" y="20868"/>
                  <a:pt x="7351" y="20868"/>
                </a:cubicBezTo>
                <a:cubicBezTo>
                  <a:pt x="7380" y="20868"/>
                  <a:pt x="7404" y="20823"/>
                  <a:pt x="7404" y="20765"/>
                </a:cubicBezTo>
                <a:lnTo>
                  <a:pt x="7404" y="20545"/>
                </a:lnTo>
                <a:cubicBezTo>
                  <a:pt x="7404" y="20488"/>
                  <a:pt x="7380" y="20441"/>
                  <a:pt x="7351" y="20441"/>
                </a:cubicBezTo>
                <a:close/>
                <a:moveTo>
                  <a:pt x="8201" y="20441"/>
                </a:moveTo>
                <a:cubicBezTo>
                  <a:pt x="8171" y="20441"/>
                  <a:pt x="8148" y="20488"/>
                  <a:pt x="8148" y="20545"/>
                </a:cubicBezTo>
                <a:lnTo>
                  <a:pt x="8148" y="20765"/>
                </a:lnTo>
                <a:cubicBezTo>
                  <a:pt x="8148" y="20823"/>
                  <a:pt x="8171" y="20868"/>
                  <a:pt x="8201" y="20868"/>
                </a:cubicBezTo>
                <a:cubicBezTo>
                  <a:pt x="8230" y="20868"/>
                  <a:pt x="8254" y="20823"/>
                  <a:pt x="8254" y="20765"/>
                </a:cubicBezTo>
                <a:lnTo>
                  <a:pt x="8254" y="20545"/>
                </a:lnTo>
                <a:cubicBezTo>
                  <a:pt x="8254" y="20488"/>
                  <a:pt x="8230" y="20441"/>
                  <a:pt x="8201" y="20441"/>
                </a:cubicBezTo>
                <a:close/>
                <a:moveTo>
                  <a:pt x="8515" y="20441"/>
                </a:moveTo>
                <a:cubicBezTo>
                  <a:pt x="8486" y="20441"/>
                  <a:pt x="8462" y="20488"/>
                  <a:pt x="8462" y="20545"/>
                </a:cubicBezTo>
                <a:lnTo>
                  <a:pt x="8462" y="20765"/>
                </a:lnTo>
                <a:cubicBezTo>
                  <a:pt x="8462" y="20823"/>
                  <a:pt x="8486" y="20868"/>
                  <a:pt x="8515" y="20868"/>
                </a:cubicBezTo>
                <a:cubicBezTo>
                  <a:pt x="8544" y="20868"/>
                  <a:pt x="8568" y="20823"/>
                  <a:pt x="8568" y="20765"/>
                </a:cubicBezTo>
                <a:lnTo>
                  <a:pt x="8568" y="20545"/>
                </a:lnTo>
                <a:cubicBezTo>
                  <a:pt x="8568" y="20488"/>
                  <a:pt x="8544" y="20441"/>
                  <a:pt x="8515" y="20441"/>
                </a:cubicBezTo>
                <a:close/>
                <a:moveTo>
                  <a:pt x="9365" y="20441"/>
                </a:moveTo>
                <a:cubicBezTo>
                  <a:pt x="9336" y="20441"/>
                  <a:pt x="9312" y="20488"/>
                  <a:pt x="9312" y="20545"/>
                </a:cubicBezTo>
                <a:lnTo>
                  <a:pt x="9312" y="20765"/>
                </a:lnTo>
                <a:cubicBezTo>
                  <a:pt x="9312" y="20823"/>
                  <a:pt x="9336" y="20868"/>
                  <a:pt x="9365" y="20868"/>
                </a:cubicBezTo>
                <a:cubicBezTo>
                  <a:pt x="9394" y="20868"/>
                  <a:pt x="9418" y="20823"/>
                  <a:pt x="9418" y="20765"/>
                </a:cubicBezTo>
                <a:lnTo>
                  <a:pt x="9418" y="20545"/>
                </a:lnTo>
                <a:cubicBezTo>
                  <a:pt x="9418" y="20488"/>
                  <a:pt x="9394" y="20441"/>
                  <a:pt x="9365" y="20441"/>
                </a:cubicBezTo>
                <a:close/>
                <a:moveTo>
                  <a:pt x="9679" y="20441"/>
                </a:moveTo>
                <a:cubicBezTo>
                  <a:pt x="9650" y="20441"/>
                  <a:pt x="9626" y="20488"/>
                  <a:pt x="9626" y="20545"/>
                </a:cubicBezTo>
                <a:lnTo>
                  <a:pt x="9626" y="20765"/>
                </a:lnTo>
                <a:cubicBezTo>
                  <a:pt x="9626" y="20823"/>
                  <a:pt x="9650" y="20868"/>
                  <a:pt x="9679" y="20868"/>
                </a:cubicBezTo>
                <a:cubicBezTo>
                  <a:pt x="9708" y="20868"/>
                  <a:pt x="9732" y="20823"/>
                  <a:pt x="9732" y="20765"/>
                </a:cubicBezTo>
                <a:lnTo>
                  <a:pt x="9732" y="20545"/>
                </a:lnTo>
                <a:cubicBezTo>
                  <a:pt x="9732" y="20488"/>
                  <a:pt x="9708" y="20441"/>
                  <a:pt x="9679" y="20441"/>
                </a:cubicBezTo>
                <a:close/>
                <a:moveTo>
                  <a:pt x="10529" y="20441"/>
                </a:moveTo>
                <a:cubicBezTo>
                  <a:pt x="10500" y="20441"/>
                  <a:pt x="10476" y="20488"/>
                  <a:pt x="10476" y="20545"/>
                </a:cubicBezTo>
                <a:lnTo>
                  <a:pt x="10476" y="20765"/>
                </a:lnTo>
                <a:cubicBezTo>
                  <a:pt x="10476" y="20823"/>
                  <a:pt x="10500" y="20868"/>
                  <a:pt x="10529" y="20868"/>
                </a:cubicBezTo>
                <a:cubicBezTo>
                  <a:pt x="10558" y="20868"/>
                  <a:pt x="10582" y="20823"/>
                  <a:pt x="10582" y="20765"/>
                </a:cubicBezTo>
                <a:lnTo>
                  <a:pt x="10582" y="20545"/>
                </a:lnTo>
                <a:cubicBezTo>
                  <a:pt x="10582" y="20488"/>
                  <a:pt x="10558" y="20441"/>
                  <a:pt x="10529" y="20441"/>
                </a:cubicBezTo>
                <a:close/>
                <a:moveTo>
                  <a:pt x="10844" y="20441"/>
                </a:moveTo>
                <a:cubicBezTo>
                  <a:pt x="10814" y="20441"/>
                  <a:pt x="10791" y="20488"/>
                  <a:pt x="10791" y="20545"/>
                </a:cubicBezTo>
                <a:lnTo>
                  <a:pt x="10791" y="20765"/>
                </a:lnTo>
                <a:cubicBezTo>
                  <a:pt x="10791" y="20823"/>
                  <a:pt x="10814" y="20868"/>
                  <a:pt x="10844" y="20868"/>
                </a:cubicBezTo>
                <a:cubicBezTo>
                  <a:pt x="10873" y="20868"/>
                  <a:pt x="10895" y="20823"/>
                  <a:pt x="10895" y="20765"/>
                </a:cubicBezTo>
                <a:lnTo>
                  <a:pt x="10895" y="20545"/>
                </a:lnTo>
                <a:cubicBezTo>
                  <a:pt x="10895" y="20488"/>
                  <a:pt x="10873" y="20441"/>
                  <a:pt x="10844" y="20441"/>
                </a:cubicBezTo>
                <a:close/>
                <a:moveTo>
                  <a:pt x="11692" y="20441"/>
                </a:moveTo>
                <a:cubicBezTo>
                  <a:pt x="11663" y="20441"/>
                  <a:pt x="11640" y="20488"/>
                  <a:pt x="11640" y="20545"/>
                </a:cubicBezTo>
                <a:lnTo>
                  <a:pt x="11640" y="20765"/>
                </a:lnTo>
                <a:cubicBezTo>
                  <a:pt x="11640" y="20823"/>
                  <a:pt x="11663" y="20868"/>
                  <a:pt x="11692" y="20868"/>
                </a:cubicBezTo>
                <a:cubicBezTo>
                  <a:pt x="11721" y="20868"/>
                  <a:pt x="11745" y="20823"/>
                  <a:pt x="11745" y="20765"/>
                </a:cubicBezTo>
                <a:lnTo>
                  <a:pt x="11745" y="20545"/>
                </a:lnTo>
                <a:cubicBezTo>
                  <a:pt x="11745" y="20488"/>
                  <a:pt x="11721" y="20441"/>
                  <a:pt x="11692" y="20441"/>
                </a:cubicBezTo>
                <a:close/>
                <a:moveTo>
                  <a:pt x="12007" y="20441"/>
                </a:moveTo>
                <a:cubicBezTo>
                  <a:pt x="11978" y="20441"/>
                  <a:pt x="11955" y="20488"/>
                  <a:pt x="11955" y="20545"/>
                </a:cubicBezTo>
                <a:lnTo>
                  <a:pt x="11955" y="20765"/>
                </a:lnTo>
                <a:cubicBezTo>
                  <a:pt x="11955" y="20823"/>
                  <a:pt x="11978" y="20868"/>
                  <a:pt x="12007" y="20868"/>
                </a:cubicBezTo>
                <a:cubicBezTo>
                  <a:pt x="12036" y="20868"/>
                  <a:pt x="12060" y="20823"/>
                  <a:pt x="12060" y="20765"/>
                </a:cubicBezTo>
                <a:lnTo>
                  <a:pt x="12060" y="20545"/>
                </a:lnTo>
                <a:cubicBezTo>
                  <a:pt x="12060" y="20488"/>
                  <a:pt x="12036" y="20441"/>
                  <a:pt x="12007" y="20441"/>
                </a:cubicBezTo>
                <a:close/>
                <a:moveTo>
                  <a:pt x="12856" y="20441"/>
                </a:moveTo>
                <a:cubicBezTo>
                  <a:pt x="12827" y="20441"/>
                  <a:pt x="12804" y="20488"/>
                  <a:pt x="12804" y="20545"/>
                </a:cubicBezTo>
                <a:lnTo>
                  <a:pt x="12804" y="20765"/>
                </a:lnTo>
                <a:cubicBezTo>
                  <a:pt x="12804" y="20823"/>
                  <a:pt x="12827" y="20868"/>
                  <a:pt x="12856" y="20868"/>
                </a:cubicBezTo>
                <a:cubicBezTo>
                  <a:pt x="12886" y="20868"/>
                  <a:pt x="12909" y="20823"/>
                  <a:pt x="12909" y="20765"/>
                </a:cubicBezTo>
                <a:lnTo>
                  <a:pt x="12909" y="20545"/>
                </a:lnTo>
                <a:cubicBezTo>
                  <a:pt x="12909" y="20488"/>
                  <a:pt x="12886" y="20441"/>
                  <a:pt x="12856" y="20441"/>
                </a:cubicBezTo>
                <a:close/>
                <a:moveTo>
                  <a:pt x="13171" y="20441"/>
                </a:moveTo>
                <a:cubicBezTo>
                  <a:pt x="13142" y="20441"/>
                  <a:pt x="13118" y="20488"/>
                  <a:pt x="13118" y="20545"/>
                </a:cubicBezTo>
                <a:lnTo>
                  <a:pt x="13118" y="20765"/>
                </a:lnTo>
                <a:cubicBezTo>
                  <a:pt x="13118" y="20823"/>
                  <a:pt x="13142" y="20868"/>
                  <a:pt x="13171" y="20868"/>
                </a:cubicBezTo>
                <a:cubicBezTo>
                  <a:pt x="13200" y="20868"/>
                  <a:pt x="13224" y="20823"/>
                  <a:pt x="13224" y="20765"/>
                </a:cubicBezTo>
                <a:lnTo>
                  <a:pt x="13224" y="20545"/>
                </a:lnTo>
                <a:cubicBezTo>
                  <a:pt x="13224" y="20488"/>
                  <a:pt x="13200" y="20441"/>
                  <a:pt x="13171" y="20441"/>
                </a:cubicBezTo>
                <a:close/>
                <a:moveTo>
                  <a:pt x="14021" y="20441"/>
                </a:moveTo>
                <a:cubicBezTo>
                  <a:pt x="13992" y="20441"/>
                  <a:pt x="13968" y="20488"/>
                  <a:pt x="13968" y="20545"/>
                </a:cubicBezTo>
                <a:lnTo>
                  <a:pt x="13968" y="20765"/>
                </a:lnTo>
                <a:cubicBezTo>
                  <a:pt x="13968" y="20823"/>
                  <a:pt x="13992" y="20868"/>
                  <a:pt x="14021" y="20868"/>
                </a:cubicBezTo>
                <a:cubicBezTo>
                  <a:pt x="14050" y="20868"/>
                  <a:pt x="14074" y="20823"/>
                  <a:pt x="14074" y="20765"/>
                </a:cubicBezTo>
                <a:lnTo>
                  <a:pt x="14074" y="20545"/>
                </a:lnTo>
                <a:cubicBezTo>
                  <a:pt x="14074" y="20488"/>
                  <a:pt x="14050" y="20441"/>
                  <a:pt x="14021" y="20441"/>
                </a:cubicBezTo>
                <a:close/>
                <a:moveTo>
                  <a:pt x="14335" y="20441"/>
                </a:moveTo>
                <a:cubicBezTo>
                  <a:pt x="14306" y="20441"/>
                  <a:pt x="14282" y="20488"/>
                  <a:pt x="14282" y="20545"/>
                </a:cubicBezTo>
                <a:lnTo>
                  <a:pt x="14282" y="20765"/>
                </a:lnTo>
                <a:cubicBezTo>
                  <a:pt x="14282" y="20823"/>
                  <a:pt x="14306" y="20868"/>
                  <a:pt x="14335" y="20868"/>
                </a:cubicBezTo>
                <a:cubicBezTo>
                  <a:pt x="14364" y="20868"/>
                  <a:pt x="14388" y="20823"/>
                  <a:pt x="14388" y="20765"/>
                </a:cubicBezTo>
                <a:lnTo>
                  <a:pt x="14388" y="20545"/>
                </a:lnTo>
                <a:cubicBezTo>
                  <a:pt x="14388" y="20488"/>
                  <a:pt x="14364" y="20441"/>
                  <a:pt x="14335" y="20441"/>
                </a:cubicBezTo>
                <a:close/>
                <a:moveTo>
                  <a:pt x="15185" y="20441"/>
                </a:moveTo>
                <a:cubicBezTo>
                  <a:pt x="15156" y="20441"/>
                  <a:pt x="15132" y="20488"/>
                  <a:pt x="15132" y="20545"/>
                </a:cubicBezTo>
                <a:lnTo>
                  <a:pt x="15132" y="20765"/>
                </a:lnTo>
                <a:cubicBezTo>
                  <a:pt x="15132" y="20823"/>
                  <a:pt x="15156" y="20868"/>
                  <a:pt x="15185" y="20868"/>
                </a:cubicBezTo>
                <a:cubicBezTo>
                  <a:pt x="15214" y="20868"/>
                  <a:pt x="15237" y="20823"/>
                  <a:pt x="15237" y="20765"/>
                </a:cubicBezTo>
                <a:lnTo>
                  <a:pt x="15237" y="20545"/>
                </a:lnTo>
                <a:cubicBezTo>
                  <a:pt x="15237" y="20488"/>
                  <a:pt x="15214" y="20441"/>
                  <a:pt x="15185" y="20441"/>
                </a:cubicBezTo>
                <a:close/>
                <a:moveTo>
                  <a:pt x="15500" y="20441"/>
                </a:moveTo>
                <a:cubicBezTo>
                  <a:pt x="15470" y="20441"/>
                  <a:pt x="15447" y="20488"/>
                  <a:pt x="15447" y="20545"/>
                </a:cubicBezTo>
                <a:lnTo>
                  <a:pt x="15447" y="20765"/>
                </a:lnTo>
                <a:cubicBezTo>
                  <a:pt x="15447" y="20823"/>
                  <a:pt x="15470" y="20868"/>
                  <a:pt x="15500" y="20868"/>
                </a:cubicBezTo>
                <a:cubicBezTo>
                  <a:pt x="15529" y="20868"/>
                  <a:pt x="15551" y="20823"/>
                  <a:pt x="15551" y="20765"/>
                </a:cubicBezTo>
                <a:lnTo>
                  <a:pt x="15551" y="20545"/>
                </a:lnTo>
                <a:cubicBezTo>
                  <a:pt x="15551" y="20488"/>
                  <a:pt x="15529" y="20441"/>
                  <a:pt x="15500" y="20441"/>
                </a:cubicBezTo>
                <a:close/>
                <a:moveTo>
                  <a:pt x="16349" y="20441"/>
                </a:moveTo>
                <a:cubicBezTo>
                  <a:pt x="16320" y="20441"/>
                  <a:pt x="16296" y="20488"/>
                  <a:pt x="16296" y="20545"/>
                </a:cubicBezTo>
                <a:lnTo>
                  <a:pt x="16296" y="20765"/>
                </a:lnTo>
                <a:cubicBezTo>
                  <a:pt x="16296" y="20823"/>
                  <a:pt x="16320" y="20868"/>
                  <a:pt x="16349" y="20868"/>
                </a:cubicBezTo>
                <a:cubicBezTo>
                  <a:pt x="16378" y="20868"/>
                  <a:pt x="16401" y="20823"/>
                  <a:pt x="16401" y="20765"/>
                </a:cubicBezTo>
                <a:lnTo>
                  <a:pt x="16401" y="20545"/>
                </a:lnTo>
                <a:cubicBezTo>
                  <a:pt x="16401" y="20488"/>
                  <a:pt x="16378" y="20441"/>
                  <a:pt x="16349" y="20441"/>
                </a:cubicBezTo>
                <a:close/>
                <a:moveTo>
                  <a:pt x="16663" y="20441"/>
                </a:moveTo>
                <a:cubicBezTo>
                  <a:pt x="16634" y="20441"/>
                  <a:pt x="16611" y="20488"/>
                  <a:pt x="16611" y="20545"/>
                </a:cubicBezTo>
                <a:lnTo>
                  <a:pt x="16611" y="20765"/>
                </a:lnTo>
                <a:cubicBezTo>
                  <a:pt x="16611" y="20823"/>
                  <a:pt x="16634" y="20868"/>
                  <a:pt x="16663" y="20868"/>
                </a:cubicBezTo>
                <a:cubicBezTo>
                  <a:pt x="16692" y="20868"/>
                  <a:pt x="16716" y="20823"/>
                  <a:pt x="16716" y="20765"/>
                </a:cubicBezTo>
                <a:lnTo>
                  <a:pt x="16716" y="20545"/>
                </a:lnTo>
                <a:cubicBezTo>
                  <a:pt x="16716" y="20488"/>
                  <a:pt x="16692" y="20441"/>
                  <a:pt x="16663" y="20441"/>
                </a:cubicBezTo>
                <a:close/>
                <a:moveTo>
                  <a:pt x="17512" y="20441"/>
                </a:moveTo>
                <a:cubicBezTo>
                  <a:pt x="17483" y="20441"/>
                  <a:pt x="17459" y="20488"/>
                  <a:pt x="17459" y="20545"/>
                </a:cubicBezTo>
                <a:lnTo>
                  <a:pt x="17459" y="20765"/>
                </a:lnTo>
                <a:cubicBezTo>
                  <a:pt x="17459" y="20823"/>
                  <a:pt x="17483" y="20868"/>
                  <a:pt x="17512" y="20868"/>
                </a:cubicBezTo>
                <a:cubicBezTo>
                  <a:pt x="17541" y="20868"/>
                  <a:pt x="17565" y="20823"/>
                  <a:pt x="17565" y="20765"/>
                </a:cubicBezTo>
                <a:lnTo>
                  <a:pt x="17565" y="20545"/>
                </a:lnTo>
                <a:cubicBezTo>
                  <a:pt x="17565" y="20488"/>
                  <a:pt x="17541" y="20441"/>
                  <a:pt x="17512" y="20441"/>
                </a:cubicBezTo>
                <a:close/>
                <a:moveTo>
                  <a:pt x="17827" y="20441"/>
                </a:moveTo>
                <a:cubicBezTo>
                  <a:pt x="17798" y="20441"/>
                  <a:pt x="17774" y="20488"/>
                  <a:pt x="17774" y="20545"/>
                </a:cubicBezTo>
                <a:lnTo>
                  <a:pt x="17774" y="20765"/>
                </a:lnTo>
                <a:cubicBezTo>
                  <a:pt x="17774" y="20823"/>
                  <a:pt x="17798" y="20868"/>
                  <a:pt x="17827" y="20868"/>
                </a:cubicBezTo>
                <a:cubicBezTo>
                  <a:pt x="17856" y="20868"/>
                  <a:pt x="17880" y="20823"/>
                  <a:pt x="17880" y="20765"/>
                </a:cubicBezTo>
                <a:lnTo>
                  <a:pt x="17880" y="20545"/>
                </a:lnTo>
                <a:cubicBezTo>
                  <a:pt x="17880" y="20488"/>
                  <a:pt x="17856" y="20441"/>
                  <a:pt x="17827" y="20441"/>
                </a:cubicBezTo>
                <a:close/>
                <a:moveTo>
                  <a:pt x="18677" y="20441"/>
                </a:moveTo>
                <a:cubicBezTo>
                  <a:pt x="18648" y="20441"/>
                  <a:pt x="18624" y="20488"/>
                  <a:pt x="18624" y="20545"/>
                </a:cubicBezTo>
                <a:lnTo>
                  <a:pt x="18624" y="20765"/>
                </a:lnTo>
                <a:cubicBezTo>
                  <a:pt x="18624" y="20823"/>
                  <a:pt x="18648" y="20868"/>
                  <a:pt x="18677" y="20868"/>
                </a:cubicBezTo>
                <a:cubicBezTo>
                  <a:pt x="18706" y="20868"/>
                  <a:pt x="18730" y="20823"/>
                  <a:pt x="18730" y="20765"/>
                </a:cubicBezTo>
                <a:lnTo>
                  <a:pt x="18730" y="20545"/>
                </a:lnTo>
                <a:cubicBezTo>
                  <a:pt x="18730" y="20488"/>
                  <a:pt x="18706" y="20441"/>
                  <a:pt x="18677" y="20441"/>
                </a:cubicBezTo>
                <a:close/>
                <a:moveTo>
                  <a:pt x="18991" y="20441"/>
                </a:moveTo>
                <a:cubicBezTo>
                  <a:pt x="18962" y="20441"/>
                  <a:pt x="18938" y="20488"/>
                  <a:pt x="18938" y="20545"/>
                </a:cubicBezTo>
                <a:lnTo>
                  <a:pt x="18938" y="20765"/>
                </a:lnTo>
                <a:cubicBezTo>
                  <a:pt x="18938" y="20823"/>
                  <a:pt x="18962" y="20868"/>
                  <a:pt x="18991" y="20868"/>
                </a:cubicBezTo>
                <a:cubicBezTo>
                  <a:pt x="19020" y="20868"/>
                  <a:pt x="19044" y="20823"/>
                  <a:pt x="19044" y="20765"/>
                </a:cubicBezTo>
                <a:lnTo>
                  <a:pt x="19044" y="20545"/>
                </a:lnTo>
                <a:cubicBezTo>
                  <a:pt x="19044" y="20488"/>
                  <a:pt x="19020" y="20441"/>
                  <a:pt x="18991" y="20441"/>
                </a:cubicBezTo>
                <a:close/>
                <a:moveTo>
                  <a:pt x="19841" y="20441"/>
                </a:moveTo>
                <a:cubicBezTo>
                  <a:pt x="19812" y="20441"/>
                  <a:pt x="19788" y="20488"/>
                  <a:pt x="19788" y="20545"/>
                </a:cubicBezTo>
                <a:lnTo>
                  <a:pt x="19788" y="20765"/>
                </a:lnTo>
                <a:cubicBezTo>
                  <a:pt x="19788" y="20823"/>
                  <a:pt x="19812" y="20868"/>
                  <a:pt x="19841" y="20868"/>
                </a:cubicBezTo>
                <a:cubicBezTo>
                  <a:pt x="19870" y="20868"/>
                  <a:pt x="19894" y="20823"/>
                  <a:pt x="19894" y="20765"/>
                </a:cubicBezTo>
                <a:lnTo>
                  <a:pt x="19894" y="20545"/>
                </a:lnTo>
                <a:cubicBezTo>
                  <a:pt x="19894" y="20488"/>
                  <a:pt x="19870" y="20441"/>
                  <a:pt x="19841" y="20441"/>
                </a:cubicBezTo>
                <a:close/>
                <a:moveTo>
                  <a:pt x="20155" y="20441"/>
                </a:moveTo>
                <a:cubicBezTo>
                  <a:pt x="20126" y="20441"/>
                  <a:pt x="20102" y="20488"/>
                  <a:pt x="20102" y="20545"/>
                </a:cubicBezTo>
                <a:lnTo>
                  <a:pt x="20102" y="20765"/>
                </a:lnTo>
                <a:cubicBezTo>
                  <a:pt x="20102" y="20823"/>
                  <a:pt x="20126" y="20868"/>
                  <a:pt x="20155" y="20868"/>
                </a:cubicBezTo>
                <a:cubicBezTo>
                  <a:pt x="20184" y="20868"/>
                  <a:pt x="20207" y="20823"/>
                  <a:pt x="20207" y="20765"/>
                </a:cubicBezTo>
                <a:lnTo>
                  <a:pt x="20207" y="20545"/>
                </a:lnTo>
                <a:cubicBezTo>
                  <a:pt x="20207" y="20488"/>
                  <a:pt x="20184" y="20441"/>
                  <a:pt x="20155" y="20441"/>
                </a:cubicBezTo>
                <a:close/>
                <a:moveTo>
                  <a:pt x="21004" y="20441"/>
                </a:moveTo>
                <a:cubicBezTo>
                  <a:pt x="20975" y="20441"/>
                  <a:pt x="20952" y="20488"/>
                  <a:pt x="20952" y="20545"/>
                </a:cubicBezTo>
                <a:lnTo>
                  <a:pt x="20952" y="20765"/>
                </a:lnTo>
                <a:cubicBezTo>
                  <a:pt x="20952" y="20823"/>
                  <a:pt x="20975" y="20868"/>
                  <a:pt x="21004" y="20868"/>
                </a:cubicBezTo>
                <a:cubicBezTo>
                  <a:pt x="21033" y="20868"/>
                  <a:pt x="21057" y="20823"/>
                  <a:pt x="21057" y="20765"/>
                </a:cubicBezTo>
                <a:lnTo>
                  <a:pt x="21057" y="20545"/>
                </a:lnTo>
                <a:cubicBezTo>
                  <a:pt x="21057" y="20488"/>
                  <a:pt x="21033" y="20441"/>
                  <a:pt x="21004" y="20441"/>
                </a:cubicBezTo>
                <a:close/>
                <a:moveTo>
                  <a:pt x="21319" y="20441"/>
                </a:moveTo>
                <a:cubicBezTo>
                  <a:pt x="21289" y="20441"/>
                  <a:pt x="21267" y="20488"/>
                  <a:pt x="21267" y="20545"/>
                </a:cubicBezTo>
                <a:lnTo>
                  <a:pt x="21267" y="20765"/>
                </a:lnTo>
                <a:cubicBezTo>
                  <a:pt x="21267" y="20823"/>
                  <a:pt x="21289" y="20868"/>
                  <a:pt x="21319" y="20868"/>
                </a:cubicBezTo>
                <a:cubicBezTo>
                  <a:pt x="21348" y="20868"/>
                  <a:pt x="21372" y="20823"/>
                  <a:pt x="21372" y="20765"/>
                </a:cubicBezTo>
                <a:lnTo>
                  <a:pt x="21372" y="20545"/>
                </a:lnTo>
                <a:cubicBezTo>
                  <a:pt x="21372" y="20488"/>
                  <a:pt x="21348" y="20441"/>
                  <a:pt x="21319" y="20441"/>
                </a:cubicBezTo>
                <a:close/>
                <a:moveTo>
                  <a:pt x="281" y="21171"/>
                </a:moveTo>
                <a:cubicBezTo>
                  <a:pt x="252" y="21171"/>
                  <a:pt x="228" y="21218"/>
                  <a:pt x="228" y="21275"/>
                </a:cubicBezTo>
                <a:lnTo>
                  <a:pt x="228" y="21495"/>
                </a:lnTo>
                <a:cubicBezTo>
                  <a:pt x="228" y="21553"/>
                  <a:pt x="252" y="21600"/>
                  <a:pt x="281" y="21600"/>
                </a:cubicBezTo>
                <a:cubicBezTo>
                  <a:pt x="311" y="21600"/>
                  <a:pt x="334" y="21553"/>
                  <a:pt x="334" y="21495"/>
                </a:cubicBezTo>
                <a:lnTo>
                  <a:pt x="334" y="21275"/>
                </a:lnTo>
                <a:cubicBezTo>
                  <a:pt x="334" y="21218"/>
                  <a:pt x="311" y="21171"/>
                  <a:pt x="281" y="21171"/>
                </a:cubicBezTo>
                <a:close/>
                <a:moveTo>
                  <a:pt x="596" y="21171"/>
                </a:moveTo>
                <a:cubicBezTo>
                  <a:pt x="567" y="21171"/>
                  <a:pt x="543" y="21218"/>
                  <a:pt x="543" y="21275"/>
                </a:cubicBezTo>
                <a:lnTo>
                  <a:pt x="543" y="21495"/>
                </a:lnTo>
                <a:cubicBezTo>
                  <a:pt x="543" y="21553"/>
                  <a:pt x="567" y="21600"/>
                  <a:pt x="596" y="21600"/>
                </a:cubicBezTo>
                <a:cubicBezTo>
                  <a:pt x="625" y="21600"/>
                  <a:pt x="649" y="21553"/>
                  <a:pt x="649" y="21495"/>
                </a:cubicBezTo>
                <a:lnTo>
                  <a:pt x="649" y="21275"/>
                </a:lnTo>
                <a:cubicBezTo>
                  <a:pt x="649" y="21218"/>
                  <a:pt x="625" y="21171"/>
                  <a:pt x="596" y="21171"/>
                </a:cubicBezTo>
                <a:close/>
                <a:moveTo>
                  <a:pt x="1446" y="21171"/>
                </a:moveTo>
                <a:cubicBezTo>
                  <a:pt x="1417" y="21171"/>
                  <a:pt x="1393" y="21218"/>
                  <a:pt x="1393" y="21275"/>
                </a:cubicBezTo>
                <a:lnTo>
                  <a:pt x="1393" y="21495"/>
                </a:lnTo>
                <a:cubicBezTo>
                  <a:pt x="1393" y="21553"/>
                  <a:pt x="1417" y="21600"/>
                  <a:pt x="1446" y="21600"/>
                </a:cubicBezTo>
                <a:cubicBezTo>
                  <a:pt x="1475" y="21600"/>
                  <a:pt x="1499" y="21553"/>
                  <a:pt x="1499" y="21495"/>
                </a:cubicBezTo>
                <a:lnTo>
                  <a:pt x="1499" y="21275"/>
                </a:lnTo>
                <a:cubicBezTo>
                  <a:pt x="1499" y="21218"/>
                  <a:pt x="1475" y="21171"/>
                  <a:pt x="1446" y="21171"/>
                </a:cubicBezTo>
                <a:close/>
                <a:moveTo>
                  <a:pt x="1760" y="21171"/>
                </a:moveTo>
                <a:cubicBezTo>
                  <a:pt x="1731" y="21171"/>
                  <a:pt x="1707" y="21218"/>
                  <a:pt x="1707" y="21275"/>
                </a:cubicBezTo>
                <a:lnTo>
                  <a:pt x="1707" y="21495"/>
                </a:lnTo>
                <a:cubicBezTo>
                  <a:pt x="1707" y="21553"/>
                  <a:pt x="1731" y="21600"/>
                  <a:pt x="1760" y="21600"/>
                </a:cubicBezTo>
                <a:cubicBezTo>
                  <a:pt x="1789" y="21600"/>
                  <a:pt x="1813" y="21553"/>
                  <a:pt x="1813" y="21495"/>
                </a:cubicBezTo>
                <a:lnTo>
                  <a:pt x="1813" y="21275"/>
                </a:lnTo>
                <a:cubicBezTo>
                  <a:pt x="1813" y="21218"/>
                  <a:pt x="1789" y="21171"/>
                  <a:pt x="1760" y="21171"/>
                </a:cubicBezTo>
                <a:close/>
                <a:moveTo>
                  <a:pt x="2610" y="21171"/>
                </a:moveTo>
                <a:cubicBezTo>
                  <a:pt x="2581" y="21171"/>
                  <a:pt x="2557" y="21218"/>
                  <a:pt x="2557" y="21275"/>
                </a:cubicBezTo>
                <a:lnTo>
                  <a:pt x="2557" y="21495"/>
                </a:lnTo>
                <a:cubicBezTo>
                  <a:pt x="2557" y="21553"/>
                  <a:pt x="2581" y="21600"/>
                  <a:pt x="2610" y="21600"/>
                </a:cubicBezTo>
                <a:cubicBezTo>
                  <a:pt x="2639" y="21600"/>
                  <a:pt x="2662" y="21553"/>
                  <a:pt x="2662" y="21495"/>
                </a:cubicBezTo>
                <a:lnTo>
                  <a:pt x="2662" y="21275"/>
                </a:lnTo>
                <a:cubicBezTo>
                  <a:pt x="2662" y="21218"/>
                  <a:pt x="2639" y="21171"/>
                  <a:pt x="2610" y="21171"/>
                </a:cubicBezTo>
                <a:close/>
                <a:moveTo>
                  <a:pt x="2924" y="21171"/>
                </a:moveTo>
                <a:cubicBezTo>
                  <a:pt x="2895" y="21171"/>
                  <a:pt x="2871" y="21218"/>
                  <a:pt x="2871" y="21275"/>
                </a:cubicBezTo>
                <a:lnTo>
                  <a:pt x="2871" y="21495"/>
                </a:lnTo>
                <a:cubicBezTo>
                  <a:pt x="2871" y="21553"/>
                  <a:pt x="2895" y="21600"/>
                  <a:pt x="2924" y="21600"/>
                </a:cubicBezTo>
                <a:cubicBezTo>
                  <a:pt x="2954" y="21600"/>
                  <a:pt x="2976" y="21553"/>
                  <a:pt x="2976" y="21495"/>
                </a:cubicBezTo>
                <a:lnTo>
                  <a:pt x="2976" y="21275"/>
                </a:lnTo>
                <a:cubicBezTo>
                  <a:pt x="2976" y="21218"/>
                  <a:pt x="2954" y="21171"/>
                  <a:pt x="2924" y="21171"/>
                </a:cubicBezTo>
                <a:close/>
                <a:moveTo>
                  <a:pt x="3773" y="21171"/>
                </a:moveTo>
                <a:cubicBezTo>
                  <a:pt x="3744" y="21171"/>
                  <a:pt x="3721" y="21218"/>
                  <a:pt x="3721" y="21275"/>
                </a:cubicBezTo>
                <a:lnTo>
                  <a:pt x="3721" y="21495"/>
                </a:lnTo>
                <a:cubicBezTo>
                  <a:pt x="3721" y="21553"/>
                  <a:pt x="3744" y="21600"/>
                  <a:pt x="3773" y="21600"/>
                </a:cubicBezTo>
                <a:cubicBezTo>
                  <a:pt x="3802" y="21600"/>
                  <a:pt x="3826" y="21553"/>
                  <a:pt x="3826" y="21495"/>
                </a:cubicBezTo>
                <a:lnTo>
                  <a:pt x="3826" y="21275"/>
                </a:lnTo>
                <a:cubicBezTo>
                  <a:pt x="3826" y="21218"/>
                  <a:pt x="3802" y="21171"/>
                  <a:pt x="3773" y="21171"/>
                </a:cubicBezTo>
                <a:close/>
                <a:moveTo>
                  <a:pt x="4088" y="21171"/>
                </a:moveTo>
                <a:cubicBezTo>
                  <a:pt x="4058" y="21171"/>
                  <a:pt x="4035" y="21218"/>
                  <a:pt x="4035" y="21275"/>
                </a:cubicBezTo>
                <a:lnTo>
                  <a:pt x="4035" y="21495"/>
                </a:lnTo>
                <a:cubicBezTo>
                  <a:pt x="4035" y="21553"/>
                  <a:pt x="4058" y="21600"/>
                  <a:pt x="4088" y="21600"/>
                </a:cubicBezTo>
                <a:cubicBezTo>
                  <a:pt x="4117" y="21600"/>
                  <a:pt x="4141" y="21553"/>
                  <a:pt x="4141" y="21495"/>
                </a:cubicBezTo>
                <a:lnTo>
                  <a:pt x="4141" y="21275"/>
                </a:lnTo>
                <a:cubicBezTo>
                  <a:pt x="4141" y="21218"/>
                  <a:pt x="4117" y="21171"/>
                  <a:pt x="4088" y="21171"/>
                </a:cubicBezTo>
                <a:close/>
                <a:moveTo>
                  <a:pt x="4937" y="21171"/>
                </a:moveTo>
                <a:cubicBezTo>
                  <a:pt x="4908" y="21171"/>
                  <a:pt x="4884" y="21218"/>
                  <a:pt x="4884" y="21275"/>
                </a:cubicBezTo>
                <a:lnTo>
                  <a:pt x="4884" y="21495"/>
                </a:lnTo>
                <a:cubicBezTo>
                  <a:pt x="4884" y="21553"/>
                  <a:pt x="4908" y="21600"/>
                  <a:pt x="4937" y="21600"/>
                </a:cubicBezTo>
                <a:cubicBezTo>
                  <a:pt x="4966" y="21600"/>
                  <a:pt x="4990" y="21553"/>
                  <a:pt x="4990" y="21495"/>
                </a:cubicBezTo>
                <a:lnTo>
                  <a:pt x="4990" y="21275"/>
                </a:lnTo>
                <a:cubicBezTo>
                  <a:pt x="4990" y="21218"/>
                  <a:pt x="4966" y="21171"/>
                  <a:pt x="4937" y="21171"/>
                </a:cubicBezTo>
                <a:close/>
                <a:moveTo>
                  <a:pt x="5252" y="21171"/>
                </a:moveTo>
                <a:cubicBezTo>
                  <a:pt x="5223" y="21171"/>
                  <a:pt x="5199" y="21218"/>
                  <a:pt x="5199" y="21275"/>
                </a:cubicBezTo>
                <a:lnTo>
                  <a:pt x="5199" y="21495"/>
                </a:lnTo>
                <a:cubicBezTo>
                  <a:pt x="5199" y="21553"/>
                  <a:pt x="5223" y="21600"/>
                  <a:pt x="5252" y="21600"/>
                </a:cubicBezTo>
                <a:cubicBezTo>
                  <a:pt x="5281" y="21600"/>
                  <a:pt x="5305" y="21553"/>
                  <a:pt x="5305" y="21495"/>
                </a:cubicBezTo>
                <a:lnTo>
                  <a:pt x="5305" y="21275"/>
                </a:lnTo>
                <a:cubicBezTo>
                  <a:pt x="5305" y="21218"/>
                  <a:pt x="5281" y="21171"/>
                  <a:pt x="5252" y="21171"/>
                </a:cubicBezTo>
                <a:close/>
                <a:moveTo>
                  <a:pt x="6102" y="21171"/>
                </a:moveTo>
                <a:cubicBezTo>
                  <a:pt x="6072" y="21171"/>
                  <a:pt x="6049" y="21218"/>
                  <a:pt x="6049" y="21275"/>
                </a:cubicBezTo>
                <a:lnTo>
                  <a:pt x="6049" y="21495"/>
                </a:lnTo>
                <a:cubicBezTo>
                  <a:pt x="6049" y="21553"/>
                  <a:pt x="6072" y="21600"/>
                  <a:pt x="6102" y="21600"/>
                </a:cubicBezTo>
                <a:cubicBezTo>
                  <a:pt x="6131" y="21600"/>
                  <a:pt x="6155" y="21553"/>
                  <a:pt x="6155" y="21495"/>
                </a:cubicBezTo>
                <a:lnTo>
                  <a:pt x="6155" y="21275"/>
                </a:lnTo>
                <a:cubicBezTo>
                  <a:pt x="6155" y="21218"/>
                  <a:pt x="6131" y="21171"/>
                  <a:pt x="6102" y="21171"/>
                </a:cubicBezTo>
                <a:close/>
                <a:moveTo>
                  <a:pt x="6416" y="21171"/>
                </a:moveTo>
                <a:cubicBezTo>
                  <a:pt x="6387" y="21171"/>
                  <a:pt x="6363" y="21218"/>
                  <a:pt x="6363" y="21275"/>
                </a:cubicBezTo>
                <a:lnTo>
                  <a:pt x="6363" y="21495"/>
                </a:lnTo>
                <a:cubicBezTo>
                  <a:pt x="6363" y="21553"/>
                  <a:pt x="6387" y="21600"/>
                  <a:pt x="6416" y="21600"/>
                </a:cubicBezTo>
                <a:cubicBezTo>
                  <a:pt x="6445" y="21600"/>
                  <a:pt x="6469" y="21553"/>
                  <a:pt x="6469" y="21495"/>
                </a:cubicBezTo>
                <a:lnTo>
                  <a:pt x="6469" y="21275"/>
                </a:lnTo>
                <a:cubicBezTo>
                  <a:pt x="6469" y="21218"/>
                  <a:pt x="6445" y="21171"/>
                  <a:pt x="6416" y="21171"/>
                </a:cubicBezTo>
                <a:close/>
                <a:moveTo>
                  <a:pt x="7266" y="21171"/>
                </a:moveTo>
                <a:cubicBezTo>
                  <a:pt x="7237" y="21171"/>
                  <a:pt x="7213" y="21218"/>
                  <a:pt x="7213" y="21275"/>
                </a:cubicBezTo>
                <a:lnTo>
                  <a:pt x="7213" y="21495"/>
                </a:lnTo>
                <a:cubicBezTo>
                  <a:pt x="7213" y="21553"/>
                  <a:pt x="7237" y="21600"/>
                  <a:pt x="7266" y="21600"/>
                </a:cubicBezTo>
                <a:cubicBezTo>
                  <a:pt x="7295" y="21600"/>
                  <a:pt x="7318" y="21553"/>
                  <a:pt x="7318" y="21495"/>
                </a:cubicBezTo>
                <a:lnTo>
                  <a:pt x="7318" y="21275"/>
                </a:lnTo>
                <a:cubicBezTo>
                  <a:pt x="7318" y="21218"/>
                  <a:pt x="7295" y="21171"/>
                  <a:pt x="7266" y="21171"/>
                </a:cubicBezTo>
                <a:close/>
                <a:moveTo>
                  <a:pt x="7580" y="21171"/>
                </a:moveTo>
                <a:cubicBezTo>
                  <a:pt x="7551" y="21171"/>
                  <a:pt x="7527" y="21218"/>
                  <a:pt x="7527" y="21275"/>
                </a:cubicBezTo>
                <a:lnTo>
                  <a:pt x="7527" y="21495"/>
                </a:lnTo>
                <a:cubicBezTo>
                  <a:pt x="7527" y="21553"/>
                  <a:pt x="7551" y="21600"/>
                  <a:pt x="7580" y="21600"/>
                </a:cubicBezTo>
                <a:cubicBezTo>
                  <a:pt x="7609" y="21600"/>
                  <a:pt x="7632" y="21553"/>
                  <a:pt x="7632" y="21495"/>
                </a:cubicBezTo>
                <a:lnTo>
                  <a:pt x="7632" y="21275"/>
                </a:lnTo>
                <a:cubicBezTo>
                  <a:pt x="7632" y="21218"/>
                  <a:pt x="7609" y="21171"/>
                  <a:pt x="7580" y="21171"/>
                </a:cubicBezTo>
                <a:close/>
                <a:moveTo>
                  <a:pt x="8429" y="21171"/>
                </a:moveTo>
                <a:cubicBezTo>
                  <a:pt x="8400" y="21171"/>
                  <a:pt x="8377" y="21218"/>
                  <a:pt x="8377" y="21275"/>
                </a:cubicBezTo>
                <a:lnTo>
                  <a:pt x="8377" y="21495"/>
                </a:lnTo>
                <a:cubicBezTo>
                  <a:pt x="8377" y="21553"/>
                  <a:pt x="8400" y="21600"/>
                  <a:pt x="8429" y="21600"/>
                </a:cubicBezTo>
                <a:cubicBezTo>
                  <a:pt x="8458" y="21600"/>
                  <a:pt x="8482" y="21553"/>
                  <a:pt x="8482" y="21495"/>
                </a:cubicBezTo>
                <a:lnTo>
                  <a:pt x="8482" y="21275"/>
                </a:lnTo>
                <a:cubicBezTo>
                  <a:pt x="8482" y="21218"/>
                  <a:pt x="8458" y="21171"/>
                  <a:pt x="8429" y="21171"/>
                </a:cubicBezTo>
                <a:close/>
                <a:moveTo>
                  <a:pt x="8744" y="21171"/>
                </a:moveTo>
                <a:cubicBezTo>
                  <a:pt x="8714" y="21171"/>
                  <a:pt x="8691" y="21218"/>
                  <a:pt x="8691" y="21275"/>
                </a:cubicBezTo>
                <a:lnTo>
                  <a:pt x="8691" y="21495"/>
                </a:lnTo>
                <a:cubicBezTo>
                  <a:pt x="8691" y="21553"/>
                  <a:pt x="8714" y="21600"/>
                  <a:pt x="8744" y="21600"/>
                </a:cubicBezTo>
                <a:cubicBezTo>
                  <a:pt x="8773" y="21600"/>
                  <a:pt x="8796" y="21553"/>
                  <a:pt x="8796" y="21495"/>
                </a:cubicBezTo>
                <a:lnTo>
                  <a:pt x="8796" y="21275"/>
                </a:lnTo>
                <a:cubicBezTo>
                  <a:pt x="8796" y="21218"/>
                  <a:pt x="8773" y="21171"/>
                  <a:pt x="8744" y="21171"/>
                </a:cubicBezTo>
                <a:close/>
                <a:moveTo>
                  <a:pt x="9593" y="21171"/>
                </a:moveTo>
                <a:cubicBezTo>
                  <a:pt x="9564" y="21171"/>
                  <a:pt x="9540" y="21218"/>
                  <a:pt x="9540" y="21275"/>
                </a:cubicBezTo>
                <a:lnTo>
                  <a:pt x="9540" y="21495"/>
                </a:lnTo>
                <a:cubicBezTo>
                  <a:pt x="9540" y="21553"/>
                  <a:pt x="9564" y="21600"/>
                  <a:pt x="9593" y="21600"/>
                </a:cubicBezTo>
                <a:cubicBezTo>
                  <a:pt x="9622" y="21600"/>
                  <a:pt x="9646" y="21553"/>
                  <a:pt x="9646" y="21495"/>
                </a:cubicBezTo>
                <a:lnTo>
                  <a:pt x="9646" y="21275"/>
                </a:lnTo>
                <a:cubicBezTo>
                  <a:pt x="9646" y="21218"/>
                  <a:pt x="9622" y="21171"/>
                  <a:pt x="9593" y="21171"/>
                </a:cubicBezTo>
                <a:close/>
                <a:moveTo>
                  <a:pt x="9908" y="21171"/>
                </a:moveTo>
                <a:cubicBezTo>
                  <a:pt x="9879" y="21171"/>
                  <a:pt x="9855" y="21218"/>
                  <a:pt x="9855" y="21275"/>
                </a:cubicBezTo>
                <a:lnTo>
                  <a:pt x="9855" y="21495"/>
                </a:lnTo>
                <a:cubicBezTo>
                  <a:pt x="9855" y="21553"/>
                  <a:pt x="9879" y="21600"/>
                  <a:pt x="9908" y="21600"/>
                </a:cubicBezTo>
                <a:cubicBezTo>
                  <a:pt x="9937" y="21600"/>
                  <a:pt x="9961" y="21553"/>
                  <a:pt x="9961" y="21495"/>
                </a:cubicBezTo>
                <a:lnTo>
                  <a:pt x="9961" y="21275"/>
                </a:lnTo>
                <a:cubicBezTo>
                  <a:pt x="9961" y="21218"/>
                  <a:pt x="9937" y="21171"/>
                  <a:pt x="9908" y="21171"/>
                </a:cubicBezTo>
                <a:close/>
                <a:moveTo>
                  <a:pt x="10758" y="21171"/>
                </a:moveTo>
                <a:cubicBezTo>
                  <a:pt x="10728" y="21171"/>
                  <a:pt x="10705" y="21218"/>
                  <a:pt x="10705" y="21275"/>
                </a:cubicBezTo>
                <a:lnTo>
                  <a:pt x="10705" y="21495"/>
                </a:lnTo>
                <a:cubicBezTo>
                  <a:pt x="10705" y="21553"/>
                  <a:pt x="10728" y="21600"/>
                  <a:pt x="10758" y="21600"/>
                </a:cubicBezTo>
                <a:cubicBezTo>
                  <a:pt x="10787" y="21600"/>
                  <a:pt x="10810" y="21553"/>
                  <a:pt x="10810" y="21495"/>
                </a:cubicBezTo>
                <a:lnTo>
                  <a:pt x="10810" y="21275"/>
                </a:lnTo>
                <a:cubicBezTo>
                  <a:pt x="10810" y="21218"/>
                  <a:pt x="10787" y="21171"/>
                  <a:pt x="10758" y="21171"/>
                </a:cubicBezTo>
                <a:close/>
                <a:moveTo>
                  <a:pt x="11072" y="21171"/>
                </a:moveTo>
                <a:cubicBezTo>
                  <a:pt x="11043" y="21171"/>
                  <a:pt x="11019" y="21218"/>
                  <a:pt x="11019" y="21275"/>
                </a:cubicBezTo>
                <a:lnTo>
                  <a:pt x="11019" y="21495"/>
                </a:lnTo>
                <a:cubicBezTo>
                  <a:pt x="11019" y="21553"/>
                  <a:pt x="11043" y="21600"/>
                  <a:pt x="11072" y="21600"/>
                </a:cubicBezTo>
                <a:cubicBezTo>
                  <a:pt x="11101" y="21600"/>
                  <a:pt x="11125" y="21553"/>
                  <a:pt x="11125" y="21495"/>
                </a:cubicBezTo>
                <a:lnTo>
                  <a:pt x="11125" y="21275"/>
                </a:lnTo>
                <a:cubicBezTo>
                  <a:pt x="11125" y="21218"/>
                  <a:pt x="11101" y="21171"/>
                  <a:pt x="11072" y="21171"/>
                </a:cubicBezTo>
                <a:close/>
                <a:moveTo>
                  <a:pt x="11922" y="21171"/>
                </a:moveTo>
                <a:cubicBezTo>
                  <a:pt x="11893" y="21171"/>
                  <a:pt x="11869" y="21218"/>
                  <a:pt x="11869" y="21275"/>
                </a:cubicBezTo>
                <a:lnTo>
                  <a:pt x="11869" y="21495"/>
                </a:lnTo>
                <a:cubicBezTo>
                  <a:pt x="11869" y="21553"/>
                  <a:pt x="11893" y="21600"/>
                  <a:pt x="11922" y="21600"/>
                </a:cubicBezTo>
                <a:cubicBezTo>
                  <a:pt x="11951" y="21600"/>
                  <a:pt x="11974" y="21553"/>
                  <a:pt x="11974" y="21495"/>
                </a:cubicBezTo>
                <a:lnTo>
                  <a:pt x="11974" y="21275"/>
                </a:lnTo>
                <a:cubicBezTo>
                  <a:pt x="11974" y="21218"/>
                  <a:pt x="11951" y="21171"/>
                  <a:pt x="11922" y="21171"/>
                </a:cubicBezTo>
                <a:close/>
                <a:moveTo>
                  <a:pt x="12236" y="21171"/>
                </a:moveTo>
                <a:cubicBezTo>
                  <a:pt x="12207" y="21171"/>
                  <a:pt x="12183" y="21218"/>
                  <a:pt x="12183" y="21275"/>
                </a:cubicBezTo>
                <a:lnTo>
                  <a:pt x="12183" y="21495"/>
                </a:lnTo>
                <a:cubicBezTo>
                  <a:pt x="12183" y="21553"/>
                  <a:pt x="12207" y="21600"/>
                  <a:pt x="12236" y="21600"/>
                </a:cubicBezTo>
                <a:cubicBezTo>
                  <a:pt x="12265" y="21600"/>
                  <a:pt x="12288" y="21553"/>
                  <a:pt x="12288" y="21495"/>
                </a:cubicBezTo>
                <a:lnTo>
                  <a:pt x="12288" y="21275"/>
                </a:lnTo>
                <a:cubicBezTo>
                  <a:pt x="12288" y="21218"/>
                  <a:pt x="12265" y="21171"/>
                  <a:pt x="12236" y="21171"/>
                </a:cubicBezTo>
                <a:close/>
                <a:moveTo>
                  <a:pt x="13085" y="21171"/>
                </a:moveTo>
                <a:cubicBezTo>
                  <a:pt x="13056" y="21171"/>
                  <a:pt x="13032" y="21218"/>
                  <a:pt x="13032" y="21275"/>
                </a:cubicBezTo>
                <a:lnTo>
                  <a:pt x="13032" y="21495"/>
                </a:lnTo>
                <a:cubicBezTo>
                  <a:pt x="13032" y="21553"/>
                  <a:pt x="13056" y="21600"/>
                  <a:pt x="13085" y="21600"/>
                </a:cubicBezTo>
                <a:cubicBezTo>
                  <a:pt x="13114" y="21600"/>
                  <a:pt x="13138" y="21553"/>
                  <a:pt x="13138" y="21495"/>
                </a:cubicBezTo>
                <a:lnTo>
                  <a:pt x="13138" y="21275"/>
                </a:lnTo>
                <a:cubicBezTo>
                  <a:pt x="13138" y="21218"/>
                  <a:pt x="13114" y="21171"/>
                  <a:pt x="13085" y="21171"/>
                </a:cubicBezTo>
                <a:close/>
                <a:moveTo>
                  <a:pt x="13399" y="21171"/>
                </a:moveTo>
                <a:cubicBezTo>
                  <a:pt x="13370" y="21171"/>
                  <a:pt x="13348" y="21218"/>
                  <a:pt x="13348" y="21275"/>
                </a:cubicBezTo>
                <a:lnTo>
                  <a:pt x="13348" y="21495"/>
                </a:lnTo>
                <a:cubicBezTo>
                  <a:pt x="13348" y="21553"/>
                  <a:pt x="13370" y="21600"/>
                  <a:pt x="13399" y="21600"/>
                </a:cubicBezTo>
                <a:cubicBezTo>
                  <a:pt x="13428" y="21600"/>
                  <a:pt x="13452" y="21553"/>
                  <a:pt x="13452" y="21495"/>
                </a:cubicBezTo>
                <a:lnTo>
                  <a:pt x="13452" y="21275"/>
                </a:lnTo>
                <a:cubicBezTo>
                  <a:pt x="13452" y="21218"/>
                  <a:pt x="13428" y="21171"/>
                  <a:pt x="13399" y="21171"/>
                </a:cubicBezTo>
                <a:close/>
                <a:moveTo>
                  <a:pt x="14249" y="21171"/>
                </a:moveTo>
                <a:cubicBezTo>
                  <a:pt x="14220" y="21171"/>
                  <a:pt x="14196" y="21218"/>
                  <a:pt x="14196" y="21275"/>
                </a:cubicBezTo>
                <a:lnTo>
                  <a:pt x="14196" y="21495"/>
                </a:lnTo>
                <a:cubicBezTo>
                  <a:pt x="14196" y="21553"/>
                  <a:pt x="14220" y="21600"/>
                  <a:pt x="14249" y="21600"/>
                </a:cubicBezTo>
                <a:cubicBezTo>
                  <a:pt x="14278" y="21600"/>
                  <a:pt x="14302" y="21553"/>
                  <a:pt x="14302" y="21495"/>
                </a:cubicBezTo>
                <a:lnTo>
                  <a:pt x="14302" y="21275"/>
                </a:lnTo>
                <a:cubicBezTo>
                  <a:pt x="14302" y="21218"/>
                  <a:pt x="14278" y="21171"/>
                  <a:pt x="14249" y="21171"/>
                </a:cubicBezTo>
                <a:close/>
                <a:moveTo>
                  <a:pt x="14564" y="21171"/>
                </a:moveTo>
                <a:cubicBezTo>
                  <a:pt x="14535" y="21171"/>
                  <a:pt x="14511" y="21218"/>
                  <a:pt x="14511" y="21275"/>
                </a:cubicBezTo>
                <a:lnTo>
                  <a:pt x="14511" y="21495"/>
                </a:lnTo>
                <a:cubicBezTo>
                  <a:pt x="14511" y="21553"/>
                  <a:pt x="14535" y="21600"/>
                  <a:pt x="14564" y="21600"/>
                </a:cubicBezTo>
                <a:cubicBezTo>
                  <a:pt x="14593" y="21600"/>
                  <a:pt x="14617" y="21553"/>
                  <a:pt x="14617" y="21495"/>
                </a:cubicBezTo>
                <a:lnTo>
                  <a:pt x="14617" y="21275"/>
                </a:lnTo>
                <a:cubicBezTo>
                  <a:pt x="14617" y="21218"/>
                  <a:pt x="14593" y="21171"/>
                  <a:pt x="14564" y="21171"/>
                </a:cubicBezTo>
                <a:close/>
                <a:moveTo>
                  <a:pt x="15413" y="21171"/>
                </a:moveTo>
                <a:cubicBezTo>
                  <a:pt x="15384" y="21171"/>
                  <a:pt x="15360" y="21218"/>
                  <a:pt x="15360" y="21275"/>
                </a:cubicBezTo>
                <a:lnTo>
                  <a:pt x="15360" y="21495"/>
                </a:lnTo>
                <a:cubicBezTo>
                  <a:pt x="15360" y="21553"/>
                  <a:pt x="15384" y="21600"/>
                  <a:pt x="15413" y="21600"/>
                </a:cubicBezTo>
                <a:cubicBezTo>
                  <a:pt x="15442" y="21600"/>
                  <a:pt x="15465" y="21553"/>
                  <a:pt x="15465" y="21495"/>
                </a:cubicBezTo>
                <a:lnTo>
                  <a:pt x="15465" y="21275"/>
                </a:lnTo>
                <a:cubicBezTo>
                  <a:pt x="15465" y="21218"/>
                  <a:pt x="15442" y="21171"/>
                  <a:pt x="15413" y="21171"/>
                </a:cubicBezTo>
                <a:close/>
                <a:moveTo>
                  <a:pt x="15728" y="21171"/>
                </a:moveTo>
                <a:cubicBezTo>
                  <a:pt x="15699" y="21171"/>
                  <a:pt x="15675" y="21218"/>
                  <a:pt x="15675" y="21275"/>
                </a:cubicBezTo>
                <a:lnTo>
                  <a:pt x="15675" y="21495"/>
                </a:lnTo>
                <a:cubicBezTo>
                  <a:pt x="15675" y="21553"/>
                  <a:pt x="15699" y="21600"/>
                  <a:pt x="15728" y="21600"/>
                </a:cubicBezTo>
                <a:cubicBezTo>
                  <a:pt x="15757" y="21600"/>
                  <a:pt x="15781" y="21553"/>
                  <a:pt x="15781" y="21495"/>
                </a:cubicBezTo>
                <a:lnTo>
                  <a:pt x="15781" y="21275"/>
                </a:lnTo>
                <a:cubicBezTo>
                  <a:pt x="15781" y="21218"/>
                  <a:pt x="15757" y="21171"/>
                  <a:pt x="15728" y="21171"/>
                </a:cubicBezTo>
                <a:close/>
                <a:moveTo>
                  <a:pt x="16578" y="21171"/>
                </a:moveTo>
                <a:cubicBezTo>
                  <a:pt x="16549" y="21171"/>
                  <a:pt x="16525" y="21218"/>
                  <a:pt x="16525" y="21275"/>
                </a:cubicBezTo>
                <a:lnTo>
                  <a:pt x="16525" y="21495"/>
                </a:lnTo>
                <a:cubicBezTo>
                  <a:pt x="16525" y="21553"/>
                  <a:pt x="16549" y="21600"/>
                  <a:pt x="16578" y="21600"/>
                </a:cubicBezTo>
                <a:cubicBezTo>
                  <a:pt x="16607" y="21600"/>
                  <a:pt x="16630" y="21553"/>
                  <a:pt x="16630" y="21495"/>
                </a:cubicBezTo>
                <a:lnTo>
                  <a:pt x="16630" y="21275"/>
                </a:lnTo>
                <a:cubicBezTo>
                  <a:pt x="16630" y="21218"/>
                  <a:pt x="16607" y="21171"/>
                  <a:pt x="16578" y="21171"/>
                </a:cubicBezTo>
                <a:close/>
                <a:moveTo>
                  <a:pt x="16892" y="21171"/>
                </a:moveTo>
                <a:cubicBezTo>
                  <a:pt x="16863" y="21171"/>
                  <a:pt x="16839" y="21218"/>
                  <a:pt x="16839" y="21275"/>
                </a:cubicBezTo>
                <a:lnTo>
                  <a:pt x="16839" y="21495"/>
                </a:lnTo>
                <a:cubicBezTo>
                  <a:pt x="16839" y="21553"/>
                  <a:pt x="16863" y="21600"/>
                  <a:pt x="16892" y="21600"/>
                </a:cubicBezTo>
                <a:cubicBezTo>
                  <a:pt x="16921" y="21600"/>
                  <a:pt x="16944" y="21553"/>
                  <a:pt x="16944" y="21495"/>
                </a:cubicBezTo>
                <a:lnTo>
                  <a:pt x="16944" y="21275"/>
                </a:lnTo>
                <a:cubicBezTo>
                  <a:pt x="16944" y="21218"/>
                  <a:pt x="16921" y="21171"/>
                  <a:pt x="16892" y="21171"/>
                </a:cubicBezTo>
                <a:close/>
                <a:moveTo>
                  <a:pt x="17741" y="21171"/>
                </a:moveTo>
                <a:cubicBezTo>
                  <a:pt x="17712" y="21171"/>
                  <a:pt x="17689" y="21218"/>
                  <a:pt x="17689" y="21275"/>
                </a:cubicBezTo>
                <a:lnTo>
                  <a:pt x="17689" y="21495"/>
                </a:lnTo>
                <a:cubicBezTo>
                  <a:pt x="17689" y="21553"/>
                  <a:pt x="17712" y="21600"/>
                  <a:pt x="17741" y="21600"/>
                </a:cubicBezTo>
                <a:cubicBezTo>
                  <a:pt x="17770" y="21600"/>
                  <a:pt x="17794" y="21553"/>
                  <a:pt x="17794" y="21495"/>
                </a:cubicBezTo>
                <a:lnTo>
                  <a:pt x="17794" y="21275"/>
                </a:lnTo>
                <a:cubicBezTo>
                  <a:pt x="17794" y="21218"/>
                  <a:pt x="17770" y="21171"/>
                  <a:pt x="17741" y="21171"/>
                </a:cubicBezTo>
                <a:close/>
                <a:moveTo>
                  <a:pt x="18055" y="21171"/>
                </a:moveTo>
                <a:cubicBezTo>
                  <a:pt x="18026" y="21171"/>
                  <a:pt x="18002" y="21218"/>
                  <a:pt x="18002" y="21275"/>
                </a:cubicBezTo>
                <a:lnTo>
                  <a:pt x="18002" y="21495"/>
                </a:lnTo>
                <a:cubicBezTo>
                  <a:pt x="18002" y="21553"/>
                  <a:pt x="18026" y="21600"/>
                  <a:pt x="18055" y="21600"/>
                </a:cubicBezTo>
                <a:cubicBezTo>
                  <a:pt x="18085" y="21600"/>
                  <a:pt x="18108" y="21553"/>
                  <a:pt x="18108" y="21495"/>
                </a:cubicBezTo>
                <a:lnTo>
                  <a:pt x="18108" y="21275"/>
                </a:lnTo>
                <a:cubicBezTo>
                  <a:pt x="18108" y="21218"/>
                  <a:pt x="18085" y="21171"/>
                  <a:pt x="18055" y="21171"/>
                </a:cubicBezTo>
                <a:close/>
                <a:moveTo>
                  <a:pt x="18905" y="21171"/>
                </a:moveTo>
                <a:cubicBezTo>
                  <a:pt x="18876" y="21171"/>
                  <a:pt x="18852" y="21218"/>
                  <a:pt x="18852" y="21275"/>
                </a:cubicBezTo>
                <a:lnTo>
                  <a:pt x="18852" y="21495"/>
                </a:lnTo>
                <a:cubicBezTo>
                  <a:pt x="18852" y="21553"/>
                  <a:pt x="18876" y="21600"/>
                  <a:pt x="18905" y="21600"/>
                </a:cubicBezTo>
                <a:cubicBezTo>
                  <a:pt x="18934" y="21600"/>
                  <a:pt x="18958" y="21553"/>
                  <a:pt x="18958" y="21495"/>
                </a:cubicBezTo>
                <a:lnTo>
                  <a:pt x="18958" y="21275"/>
                </a:lnTo>
                <a:cubicBezTo>
                  <a:pt x="18958" y="21218"/>
                  <a:pt x="18934" y="21171"/>
                  <a:pt x="18905" y="21171"/>
                </a:cubicBezTo>
                <a:close/>
                <a:moveTo>
                  <a:pt x="19220" y="21171"/>
                </a:moveTo>
                <a:cubicBezTo>
                  <a:pt x="19191" y="21171"/>
                  <a:pt x="19167" y="21218"/>
                  <a:pt x="19167" y="21275"/>
                </a:cubicBezTo>
                <a:lnTo>
                  <a:pt x="19167" y="21495"/>
                </a:lnTo>
                <a:cubicBezTo>
                  <a:pt x="19167" y="21553"/>
                  <a:pt x="19191" y="21600"/>
                  <a:pt x="19220" y="21600"/>
                </a:cubicBezTo>
                <a:cubicBezTo>
                  <a:pt x="19249" y="21600"/>
                  <a:pt x="19273" y="21553"/>
                  <a:pt x="19273" y="21495"/>
                </a:cubicBezTo>
                <a:lnTo>
                  <a:pt x="19273" y="21275"/>
                </a:lnTo>
                <a:cubicBezTo>
                  <a:pt x="19273" y="21218"/>
                  <a:pt x="19249" y="21171"/>
                  <a:pt x="19220" y="21171"/>
                </a:cubicBezTo>
                <a:close/>
                <a:moveTo>
                  <a:pt x="20069" y="21171"/>
                </a:moveTo>
                <a:cubicBezTo>
                  <a:pt x="20040" y="21171"/>
                  <a:pt x="20016" y="21218"/>
                  <a:pt x="20016" y="21275"/>
                </a:cubicBezTo>
                <a:lnTo>
                  <a:pt x="20016" y="21495"/>
                </a:lnTo>
                <a:cubicBezTo>
                  <a:pt x="20016" y="21553"/>
                  <a:pt x="20040" y="21600"/>
                  <a:pt x="20069" y="21600"/>
                </a:cubicBezTo>
                <a:cubicBezTo>
                  <a:pt x="20099" y="21600"/>
                  <a:pt x="20122" y="21553"/>
                  <a:pt x="20122" y="21495"/>
                </a:cubicBezTo>
                <a:lnTo>
                  <a:pt x="20122" y="21275"/>
                </a:lnTo>
                <a:cubicBezTo>
                  <a:pt x="20122" y="21218"/>
                  <a:pt x="20099" y="21171"/>
                  <a:pt x="20069" y="21171"/>
                </a:cubicBezTo>
                <a:close/>
                <a:moveTo>
                  <a:pt x="20384" y="21171"/>
                </a:moveTo>
                <a:cubicBezTo>
                  <a:pt x="20355" y="21171"/>
                  <a:pt x="20331" y="21218"/>
                  <a:pt x="20331" y="21275"/>
                </a:cubicBezTo>
                <a:lnTo>
                  <a:pt x="20331" y="21495"/>
                </a:lnTo>
                <a:cubicBezTo>
                  <a:pt x="20331" y="21553"/>
                  <a:pt x="20355" y="21600"/>
                  <a:pt x="20384" y="21600"/>
                </a:cubicBezTo>
                <a:cubicBezTo>
                  <a:pt x="20413" y="21600"/>
                  <a:pt x="20436" y="21553"/>
                  <a:pt x="20436" y="21495"/>
                </a:cubicBezTo>
                <a:lnTo>
                  <a:pt x="20436" y="21275"/>
                </a:lnTo>
                <a:cubicBezTo>
                  <a:pt x="20436" y="21218"/>
                  <a:pt x="20413" y="21171"/>
                  <a:pt x="20384" y="21171"/>
                </a:cubicBezTo>
                <a:close/>
                <a:moveTo>
                  <a:pt x="21234" y="21171"/>
                </a:moveTo>
                <a:cubicBezTo>
                  <a:pt x="21204" y="21171"/>
                  <a:pt x="21181" y="21218"/>
                  <a:pt x="21181" y="21275"/>
                </a:cubicBezTo>
                <a:lnTo>
                  <a:pt x="21181" y="21495"/>
                </a:lnTo>
                <a:cubicBezTo>
                  <a:pt x="21181" y="21553"/>
                  <a:pt x="21204" y="21600"/>
                  <a:pt x="21234" y="21600"/>
                </a:cubicBezTo>
                <a:cubicBezTo>
                  <a:pt x="21263" y="21600"/>
                  <a:pt x="21285" y="21553"/>
                  <a:pt x="21285" y="21495"/>
                </a:cubicBezTo>
                <a:lnTo>
                  <a:pt x="21285" y="21275"/>
                </a:lnTo>
                <a:cubicBezTo>
                  <a:pt x="21285" y="21218"/>
                  <a:pt x="21263" y="21171"/>
                  <a:pt x="21234" y="21171"/>
                </a:cubicBezTo>
                <a:close/>
                <a:moveTo>
                  <a:pt x="21547" y="21171"/>
                </a:moveTo>
                <a:cubicBezTo>
                  <a:pt x="21518" y="21171"/>
                  <a:pt x="21495" y="21218"/>
                  <a:pt x="21495" y="21275"/>
                </a:cubicBezTo>
                <a:lnTo>
                  <a:pt x="21495" y="21495"/>
                </a:lnTo>
                <a:cubicBezTo>
                  <a:pt x="21495" y="21553"/>
                  <a:pt x="21518" y="21600"/>
                  <a:pt x="21547" y="21600"/>
                </a:cubicBezTo>
                <a:cubicBezTo>
                  <a:pt x="21576" y="21600"/>
                  <a:pt x="21600" y="21553"/>
                  <a:pt x="21600" y="21495"/>
                </a:cubicBezTo>
                <a:lnTo>
                  <a:pt x="21600" y="21275"/>
                </a:lnTo>
                <a:cubicBezTo>
                  <a:pt x="21600" y="21218"/>
                  <a:pt x="21576" y="21171"/>
                  <a:pt x="21547" y="21171"/>
                </a:cubicBezTo>
                <a:close/>
              </a:path>
            </a:pathLst>
          </a:custGeom>
          <a:gradFill>
            <a:gsLst>
              <a:gs pos="845">
                <a:srgbClr val="E8E9F0">
                  <a:alpha val="49711"/>
                </a:srgbClr>
              </a:gs>
              <a:gs pos="24764">
                <a:srgbClr val="F4F4F8">
                  <a:alpha val="49711"/>
                </a:srgbClr>
              </a:gs>
              <a:gs pos="34398">
                <a:srgbClr val="FFFFFF">
                  <a:alpha val="49711"/>
                </a:srgbClr>
              </a:gs>
            </a:gsLst>
            <a:path>
              <a:fillToRect l="31295" t="-9993" r="68704" b="109993"/>
            </a:path>
          </a:gradFill>
          <a:ln w="12700">
            <a:miter lim="400000"/>
          </a:ln>
        </p:spPr>
        <p:txBody>
          <a:bodyPr lIns="45719" rIns="45719" anchor="ctr"/>
          <a:lstStyle/>
          <a:p>
            <a:pPr defTabSz="914400">
              <a:lnSpc>
                <a:spcPct val="100000"/>
              </a:lnSpc>
              <a:buClrTx/>
              <a:defRPr sz="1800" baseline="0"/>
            </a:pPr>
            <a:endParaRPr/>
          </a:p>
        </p:txBody>
      </p:sp>
      <p:sp>
        <p:nvSpPr>
          <p:cNvPr id="1156" name="Jak program probíhá?"/>
          <p:cNvSpPr txBox="1">
            <a:spLocks noGrp="1"/>
          </p:cNvSpPr>
          <p:nvPr>
            <p:ph type="body" sz="quarter" idx="21"/>
          </p:nvPr>
        </p:nvSpPr>
        <p:spPr>
          <a:xfrm>
            <a:off x="1371548" y="1522656"/>
            <a:ext cx="21640905" cy="1092201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/>
          <a:p>
            <a:pPr marL="0" indent="0" algn="ctr" defTabSz="825500">
              <a:lnSpc>
                <a:spcPct val="15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6400" i="1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t>Jak </a:t>
            </a:r>
            <a:r>
              <a:rPr>
                <a:solidFill>
                  <a:srgbClr val="FF7575"/>
                </a:solidFill>
              </a:rPr>
              <a:t>program</a:t>
            </a:r>
            <a:r>
              <a:t> probíhá?</a:t>
            </a:r>
          </a:p>
        </p:txBody>
      </p:sp>
      <p:sp>
        <p:nvSpPr>
          <p:cNvPr id="1157" name="Tvar"/>
          <p:cNvSpPr>
            <a:spLocks noGrp="1"/>
          </p:cNvSpPr>
          <p:nvPr>
            <p:ph type="body" sz="quarter" idx="22"/>
          </p:nvPr>
        </p:nvSpPr>
        <p:spPr>
          <a:xfrm>
            <a:off x="14585666" y="7591172"/>
            <a:ext cx="4450245" cy="38027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516" y="6641"/>
                </a:moveTo>
                <a:cubicBezTo>
                  <a:pt x="21560" y="6368"/>
                  <a:pt x="21600" y="6076"/>
                  <a:pt x="21600" y="5781"/>
                </a:cubicBezTo>
                <a:cubicBezTo>
                  <a:pt x="21600" y="4106"/>
                  <a:pt x="20631" y="3106"/>
                  <a:pt x="19008" y="3106"/>
                </a:cubicBezTo>
                <a:lnTo>
                  <a:pt x="11514" y="3106"/>
                </a:lnTo>
                <a:lnTo>
                  <a:pt x="13234" y="0"/>
                </a:lnTo>
                <a:cubicBezTo>
                  <a:pt x="13234" y="0"/>
                  <a:pt x="12675" y="341"/>
                  <a:pt x="12316" y="559"/>
                </a:cubicBezTo>
                <a:cubicBezTo>
                  <a:pt x="10684" y="1554"/>
                  <a:pt x="8136" y="3105"/>
                  <a:pt x="8136" y="3105"/>
                </a:cubicBezTo>
                <a:lnTo>
                  <a:pt x="5784" y="3105"/>
                </a:lnTo>
                <a:cubicBezTo>
                  <a:pt x="4675" y="3105"/>
                  <a:pt x="3841" y="3362"/>
                  <a:pt x="3234" y="3919"/>
                </a:cubicBezTo>
                <a:cubicBezTo>
                  <a:pt x="2627" y="4477"/>
                  <a:pt x="2248" y="5336"/>
                  <a:pt x="2047" y="6539"/>
                </a:cubicBezTo>
                <a:lnTo>
                  <a:pt x="84" y="18065"/>
                </a:lnTo>
                <a:cubicBezTo>
                  <a:pt x="40" y="18338"/>
                  <a:pt x="0" y="18630"/>
                  <a:pt x="0" y="18925"/>
                </a:cubicBezTo>
                <a:cubicBezTo>
                  <a:pt x="0" y="20600"/>
                  <a:pt x="969" y="21600"/>
                  <a:pt x="2592" y="21600"/>
                </a:cubicBezTo>
                <a:lnTo>
                  <a:pt x="15816" y="21600"/>
                </a:lnTo>
                <a:cubicBezTo>
                  <a:pt x="16925" y="21600"/>
                  <a:pt x="17759" y="21343"/>
                  <a:pt x="18366" y="20786"/>
                </a:cubicBezTo>
                <a:cubicBezTo>
                  <a:pt x="18973" y="20228"/>
                  <a:pt x="19352" y="19370"/>
                  <a:pt x="19553" y="18166"/>
                </a:cubicBezTo>
                <a:lnTo>
                  <a:pt x="21516" y="6641"/>
                </a:lnTo>
                <a:close/>
              </a:path>
            </a:pathLst>
          </a:custGeom>
          <a:solidFill>
            <a:srgbClr val="FF7575"/>
          </a:solidFill>
        </p:spPr>
        <p:txBody>
          <a:bodyPr lIns="50800" tIns="50800" rIns="50800" bIns="50800" anchor="ctr">
            <a:noAutofit/>
          </a:bodyPr>
          <a:lstStyle/>
          <a:p>
            <a: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2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1158" name="Tvar"/>
          <p:cNvSpPr>
            <a:spLocks noGrp="1"/>
          </p:cNvSpPr>
          <p:nvPr>
            <p:ph type="body" sz="quarter" idx="23"/>
          </p:nvPr>
        </p:nvSpPr>
        <p:spPr>
          <a:xfrm>
            <a:off x="2039151" y="3540400"/>
            <a:ext cx="4450245" cy="380291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516" y="3535"/>
                </a:moveTo>
                <a:cubicBezTo>
                  <a:pt x="21560" y="3263"/>
                  <a:pt x="21600" y="2970"/>
                  <a:pt x="21600" y="2675"/>
                </a:cubicBezTo>
                <a:cubicBezTo>
                  <a:pt x="21600" y="1001"/>
                  <a:pt x="20631" y="1"/>
                  <a:pt x="19008" y="1"/>
                </a:cubicBezTo>
                <a:lnTo>
                  <a:pt x="5784" y="0"/>
                </a:lnTo>
                <a:cubicBezTo>
                  <a:pt x="4675" y="0"/>
                  <a:pt x="3841" y="257"/>
                  <a:pt x="3234" y="814"/>
                </a:cubicBezTo>
                <a:cubicBezTo>
                  <a:pt x="2627" y="1372"/>
                  <a:pt x="2248" y="2230"/>
                  <a:pt x="2047" y="3434"/>
                </a:cubicBezTo>
                <a:lnTo>
                  <a:pt x="84" y="14960"/>
                </a:lnTo>
                <a:cubicBezTo>
                  <a:pt x="40" y="15232"/>
                  <a:pt x="0" y="15525"/>
                  <a:pt x="0" y="15820"/>
                </a:cubicBezTo>
                <a:cubicBezTo>
                  <a:pt x="0" y="17494"/>
                  <a:pt x="969" y="18494"/>
                  <a:pt x="2592" y="18494"/>
                </a:cubicBezTo>
                <a:lnTo>
                  <a:pt x="10086" y="18494"/>
                </a:lnTo>
                <a:lnTo>
                  <a:pt x="8366" y="21600"/>
                </a:lnTo>
                <a:lnTo>
                  <a:pt x="13464" y="18494"/>
                </a:lnTo>
                <a:lnTo>
                  <a:pt x="15816" y="18494"/>
                </a:lnTo>
                <a:cubicBezTo>
                  <a:pt x="16925" y="18494"/>
                  <a:pt x="17759" y="18237"/>
                  <a:pt x="18366" y="17680"/>
                </a:cubicBezTo>
                <a:cubicBezTo>
                  <a:pt x="18973" y="17122"/>
                  <a:pt x="19352" y="16264"/>
                  <a:pt x="19553" y="15061"/>
                </a:cubicBezTo>
                <a:lnTo>
                  <a:pt x="21516" y="3535"/>
                </a:lnTo>
                <a:close/>
              </a:path>
            </a:pathLst>
          </a:custGeom>
          <a:solidFill>
            <a:srgbClr val="FF7575"/>
          </a:solidFill>
        </p:spPr>
        <p:txBody>
          <a:bodyPr lIns="50800" tIns="50800" rIns="50800" bIns="50800" anchor="ctr">
            <a:noAutofit/>
          </a:bodyPr>
          <a:lstStyle/>
          <a:p>
            <a:pPr marL="0" indent="0" algn="ctr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000">
                <a:latin typeface="Montserrat Medium"/>
                <a:ea typeface="Montserrat Medium"/>
                <a:cs typeface="Montserrat Medium"/>
                <a:sym typeface="Montserrat Medium"/>
              </a:defRPr>
            </a:pPr>
            <a:endParaRPr/>
          </a:p>
        </p:txBody>
      </p:sp>
      <p:sp>
        <p:nvSpPr>
          <p:cNvPr id="1159" name="Tvar"/>
          <p:cNvSpPr>
            <a:spLocks noGrp="1"/>
          </p:cNvSpPr>
          <p:nvPr>
            <p:ph type="body" sz="quarter" idx="24"/>
          </p:nvPr>
        </p:nvSpPr>
        <p:spPr>
          <a:xfrm>
            <a:off x="9102194" y="7591172"/>
            <a:ext cx="4450246" cy="38027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516" y="6641"/>
                </a:moveTo>
                <a:cubicBezTo>
                  <a:pt x="21560" y="6368"/>
                  <a:pt x="21600" y="6076"/>
                  <a:pt x="21600" y="5781"/>
                </a:cubicBezTo>
                <a:cubicBezTo>
                  <a:pt x="21600" y="4106"/>
                  <a:pt x="20631" y="3106"/>
                  <a:pt x="19008" y="3106"/>
                </a:cubicBezTo>
                <a:lnTo>
                  <a:pt x="11514" y="3106"/>
                </a:lnTo>
                <a:lnTo>
                  <a:pt x="13234" y="0"/>
                </a:lnTo>
                <a:cubicBezTo>
                  <a:pt x="13234" y="0"/>
                  <a:pt x="12675" y="341"/>
                  <a:pt x="12316" y="559"/>
                </a:cubicBezTo>
                <a:cubicBezTo>
                  <a:pt x="10684" y="1554"/>
                  <a:pt x="8136" y="3105"/>
                  <a:pt x="8136" y="3105"/>
                </a:cubicBezTo>
                <a:lnTo>
                  <a:pt x="5784" y="3105"/>
                </a:lnTo>
                <a:cubicBezTo>
                  <a:pt x="4675" y="3105"/>
                  <a:pt x="3841" y="3362"/>
                  <a:pt x="3234" y="3919"/>
                </a:cubicBezTo>
                <a:cubicBezTo>
                  <a:pt x="2627" y="4477"/>
                  <a:pt x="2248" y="5336"/>
                  <a:pt x="2047" y="6539"/>
                </a:cubicBezTo>
                <a:lnTo>
                  <a:pt x="84" y="18065"/>
                </a:lnTo>
                <a:cubicBezTo>
                  <a:pt x="40" y="18338"/>
                  <a:pt x="0" y="18630"/>
                  <a:pt x="0" y="18925"/>
                </a:cubicBezTo>
                <a:cubicBezTo>
                  <a:pt x="0" y="20600"/>
                  <a:pt x="969" y="21600"/>
                  <a:pt x="2592" y="21600"/>
                </a:cubicBezTo>
                <a:lnTo>
                  <a:pt x="15816" y="21600"/>
                </a:lnTo>
                <a:cubicBezTo>
                  <a:pt x="16925" y="21600"/>
                  <a:pt x="17759" y="21343"/>
                  <a:pt x="18366" y="20786"/>
                </a:cubicBezTo>
                <a:cubicBezTo>
                  <a:pt x="18973" y="20228"/>
                  <a:pt x="19352" y="19370"/>
                  <a:pt x="19553" y="18166"/>
                </a:cubicBezTo>
                <a:lnTo>
                  <a:pt x="21516" y="6641"/>
                </a:lnTo>
                <a:close/>
              </a:path>
            </a:pathLst>
          </a:custGeom>
          <a:solidFill>
            <a:srgbClr val="FF7575"/>
          </a:solidFill>
        </p:spPr>
        <p:txBody>
          <a:bodyPr lIns="50800" tIns="50800" rIns="50800" bIns="50800" anchor="ctr">
            <a:noAutofit/>
          </a:bodyPr>
          <a:lstStyle/>
          <a:p>
            <a: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2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1160" name="Tvar"/>
          <p:cNvSpPr>
            <a:spLocks noGrp="1"/>
          </p:cNvSpPr>
          <p:nvPr>
            <p:ph type="body" sz="quarter" idx="25"/>
          </p:nvPr>
        </p:nvSpPr>
        <p:spPr>
          <a:xfrm>
            <a:off x="13682828" y="3540400"/>
            <a:ext cx="4450245" cy="380291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516" y="3535"/>
                </a:moveTo>
                <a:cubicBezTo>
                  <a:pt x="21560" y="3263"/>
                  <a:pt x="21600" y="2970"/>
                  <a:pt x="21600" y="2675"/>
                </a:cubicBezTo>
                <a:cubicBezTo>
                  <a:pt x="21600" y="1001"/>
                  <a:pt x="20631" y="1"/>
                  <a:pt x="19008" y="1"/>
                </a:cubicBezTo>
                <a:lnTo>
                  <a:pt x="5784" y="0"/>
                </a:lnTo>
                <a:cubicBezTo>
                  <a:pt x="4675" y="0"/>
                  <a:pt x="3841" y="257"/>
                  <a:pt x="3234" y="814"/>
                </a:cubicBezTo>
                <a:cubicBezTo>
                  <a:pt x="2627" y="1372"/>
                  <a:pt x="2248" y="2230"/>
                  <a:pt x="2047" y="3434"/>
                </a:cubicBezTo>
                <a:lnTo>
                  <a:pt x="84" y="14960"/>
                </a:lnTo>
                <a:cubicBezTo>
                  <a:pt x="40" y="15232"/>
                  <a:pt x="0" y="15525"/>
                  <a:pt x="0" y="15820"/>
                </a:cubicBezTo>
                <a:cubicBezTo>
                  <a:pt x="0" y="17494"/>
                  <a:pt x="969" y="18494"/>
                  <a:pt x="2592" y="18494"/>
                </a:cubicBezTo>
                <a:lnTo>
                  <a:pt x="10086" y="18494"/>
                </a:lnTo>
                <a:lnTo>
                  <a:pt x="8366" y="21600"/>
                </a:lnTo>
                <a:lnTo>
                  <a:pt x="13464" y="18494"/>
                </a:lnTo>
                <a:lnTo>
                  <a:pt x="15816" y="18494"/>
                </a:lnTo>
                <a:cubicBezTo>
                  <a:pt x="16925" y="18494"/>
                  <a:pt x="17759" y="18237"/>
                  <a:pt x="18366" y="17680"/>
                </a:cubicBezTo>
                <a:cubicBezTo>
                  <a:pt x="18973" y="17122"/>
                  <a:pt x="19352" y="16264"/>
                  <a:pt x="19553" y="15061"/>
                </a:cubicBezTo>
                <a:lnTo>
                  <a:pt x="21516" y="3535"/>
                </a:lnTo>
                <a:close/>
              </a:path>
            </a:pathLst>
          </a:custGeom>
          <a:solidFill>
            <a:srgbClr val="FF7575"/>
          </a:solidFill>
        </p:spPr>
        <p:txBody>
          <a:bodyPr lIns="50800" tIns="50800" rIns="50800" bIns="50800" anchor="ctr">
            <a:noAutofit/>
          </a:bodyPr>
          <a:lstStyle/>
          <a:p>
            <a:pPr marL="0" indent="0" algn="ctr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000">
                <a:latin typeface="Montserrat Medium"/>
                <a:ea typeface="Montserrat Medium"/>
                <a:cs typeface="Montserrat Medium"/>
                <a:sym typeface="Montserrat Medium"/>
              </a:defRPr>
            </a:pPr>
            <a:endParaRPr/>
          </a:p>
        </p:txBody>
      </p:sp>
      <p:sp>
        <p:nvSpPr>
          <p:cNvPr id="1161" name="Tvar"/>
          <p:cNvSpPr>
            <a:spLocks noGrp="1"/>
          </p:cNvSpPr>
          <p:nvPr>
            <p:ph type="body" sz="quarter" idx="26"/>
          </p:nvPr>
        </p:nvSpPr>
        <p:spPr>
          <a:xfrm>
            <a:off x="3117605" y="7591172"/>
            <a:ext cx="4450245" cy="38027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516" y="6641"/>
                </a:moveTo>
                <a:cubicBezTo>
                  <a:pt x="21560" y="6368"/>
                  <a:pt x="21600" y="6076"/>
                  <a:pt x="21600" y="5781"/>
                </a:cubicBezTo>
                <a:cubicBezTo>
                  <a:pt x="21600" y="4106"/>
                  <a:pt x="20631" y="3106"/>
                  <a:pt x="19008" y="3106"/>
                </a:cubicBezTo>
                <a:lnTo>
                  <a:pt x="11514" y="3106"/>
                </a:lnTo>
                <a:lnTo>
                  <a:pt x="13234" y="0"/>
                </a:lnTo>
                <a:cubicBezTo>
                  <a:pt x="13234" y="0"/>
                  <a:pt x="12675" y="341"/>
                  <a:pt x="12316" y="559"/>
                </a:cubicBezTo>
                <a:cubicBezTo>
                  <a:pt x="10684" y="1554"/>
                  <a:pt x="8136" y="3105"/>
                  <a:pt x="8136" y="3105"/>
                </a:cubicBezTo>
                <a:lnTo>
                  <a:pt x="5784" y="3105"/>
                </a:lnTo>
                <a:cubicBezTo>
                  <a:pt x="4675" y="3105"/>
                  <a:pt x="3841" y="3362"/>
                  <a:pt x="3234" y="3919"/>
                </a:cubicBezTo>
                <a:cubicBezTo>
                  <a:pt x="2627" y="4477"/>
                  <a:pt x="2248" y="5336"/>
                  <a:pt x="2047" y="6539"/>
                </a:cubicBezTo>
                <a:lnTo>
                  <a:pt x="84" y="18065"/>
                </a:lnTo>
                <a:cubicBezTo>
                  <a:pt x="40" y="18338"/>
                  <a:pt x="0" y="18630"/>
                  <a:pt x="0" y="18925"/>
                </a:cubicBezTo>
                <a:cubicBezTo>
                  <a:pt x="0" y="20600"/>
                  <a:pt x="969" y="21600"/>
                  <a:pt x="2592" y="21600"/>
                </a:cubicBezTo>
                <a:lnTo>
                  <a:pt x="15816" y="21600"/>
                </a:lnTo>
                <a:cubicBezTo>
                  <a:pt x="16925" y="21600"/>
                  <a:pt x="17759" y="21343"/>
                  <a:pt x="18366" y="20786"/>
                </a:cubicBezTo>
                <a:cubicBezTo>
                  <a:pt x="18973" y="20228"/>
                  <a:pt x="19352" y="19370"/>
                  <a:pt x="19553" y="18166"/>
                </a:cubicBezTo>
                <a:lnTo>
                  <a:pt x="21516" y="6641"/>
                </a:lnTo>
                <a:close/>
              </a:path>
            </a:pathLst>
          </a:custGeom>
          <a:solidFill>
            <a:srgbClr val="FF7575"/>
          </a:solidFill>
        </p:spPr>
        <p:txBody>
          <a:bodyPr lIns="50800" tIns="50800" rIns="50800" bIns="50800" anchor="ctr">
            <a:noAutofit/>
          </a:bodyPr>
          <a:lstStyle/>
          <a:p>
            <a: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2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1162" name="Tvar"/>
          <p:cNvSpPr>
            <a:spLocks noGrp="1"/>
          </p:cNvSpPr>
          <p:nvPr>
            <p:ph type="body" sz="quarter" idx="27"/>
          </p:nvPr>
        </p:nvSpPr>
        <p:spPr>
          <a:xfrm>
            <a:off x="7860989" y="3587974"/>
            <a:ext cx="4450246" cy="380291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516" y="3535"/>
                </a:moveTo>
                <a:cubicBezTo>
                  <a:pt x="21560" y="3263"/>
                  <a:pt x="21600" y="2970"/>
                  <a:pt x="21600" y="2675"/>
                </a:cubicBezTo>
                <a:cubicBezTo>
                  <a:pt x="21600" y="1001"/>
                  <a:pt x="20631" y="1"/>
                  <a:pt x="19008" y="1"/>
                </a:cubicBezTo>
                <a:lnTo>
                  <a:pt x="5784" y="0"/>
                </a:lnTo>
                <a:cubicBezTo>
                  <a:pt x="4675" y="0"/>
                  <a:pt x="3841" y="257"/>
                  <a:pt x="3234" y="814"/>
                </a:cubicBezTo>
                <a:cubicBezTo>
                  <a:pt x="2627" y="1372"/>
                  <a:pt x="2248" y="2230"/>
                  <a:pt x="2047" y="3434"/>
                </a:cubicBezTo>
                <a:lnTo>
                  <a:pt x="84" y="14960"/>
                </a:lnTo>
                <a:cubicBezTo>
                  <a:pt x="40" y="15232"/>
                  <a:pt x="0" y="15525"/>
                  <a:pt x="0" y="15820"/>
                </a:cubicBezTo>
                <a:cubicBezTo>
                  <a:pt x="0" y="17494"/>
                  <a:pt x="969" y="18494"/>
                  <a:pt x="2592" y="18494"/>
                </a:cubicBezTo>
                <a:lnTo>
                  <a:pt x="10086" y="18494"/>
                </a:lnTo>
                <a:lnTo>
                  <a:pt x="8366" y="21600"/>
                </a:lnTo>
                <a:lnTo>
                  <a:pt x="13464" y="18494"/>
                </a:lnTo>
                <a:lnTo>
                  <a:pt x="15816" y="18494"/>
                </a:lnTo>
                <a:cubicBezTo>
                  <a:pt x="16925" y="18494"/>
                  <a:pt x="17759" y="18237"/>
                  <a:pt x="18366" y="17680"/>
                </a:cubicBezTo>
                <a:cubicBezTo>
                  <a:pt x="18973" y="17122"/>
                  <a:pt x="19352" y="16264"/>
                  <a:pt x="19553" y="15061"/>
                </a:cubicBezTo>
                <a:lnTo>
                  <a:pt x="21516" y="3535"/>
                </a:lnTo>
                <a:close/>
              </a:path>
            </a:pathLst>
          </a:custGeom>
          <a:solidFill>
            <a:srgbClr val="FF7575"/>
          </a:solidFill>
        </p:spPr>
        <p:txBody>
          <a:bodyPr lIns="50800" tIns="50800" rIns="50800" bIns="50800" anchor="ctr">
            <a:noAutofit/>
          </a:bodyPr>
          <a:lstStyle/>
          <a:p>
            <a:pPr marL="0" indent="0" algn="ctr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000">
                <a:latin typeface="Montserrat Medium"/>
                <a:ea typeface="Montserrat Medium"/>
                <a:cs typeface="Montserrat Medium"/>
                <a:sym typeface="Montserrat Medium"/>
              </a:defRPr>
            </a:pPr>
            <a:endParaRPr/>
          </a:p>
        </p:txBody>
      </p:sp>
      <p:sp>
        <p:nvSpPr>
          <p:cNvPr id="1163" name="Obrázek 16"/>
          <p:cNvSpPr>
            <a:spLocks noGrp="1"/>
          </p:cNvSpPr>
          <p:nvPr>
            <p:ph type="pic" sz="quarter" idx="28"/>
          </p:nvPr>
        </p:nvSpPr>
        <p:spPr>
          <a:xfrm rot="1920000">
            <a:off x="18236810" y="7185132"/>
            <a:ext cx="9746344" cy="4119342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1164" name="Připravíme projekt  a scénáře"/>
          <p:cNvSpPr txBox="1">
            <a:spLocks noGrp="1"/>
          </p:cNvSpPr>
          <p:nvPr>
            <p:ph type="body" sz="quarter" idx="29"/>
          </p:nvPr>
        </p:nvSpPr>
        <p:spPr>
          <a:xfrm>
            <a:off x="8292355" y="4445788"/>
            <a:ext cx="3587515" cy="1501141"/>
          </a:xfrm>
          <a:prstGeom prst="rect">
            <a:avLst/>
          </a:prstGeom>
        </p:spPr>
        <p:txBody>
          <a:bodyPr anchor="ctr">
            <a:spAutoFit/>
          </a:bodyPr>
          <a:lstStyle/>
          <a:p>
            <a:pPr marL="0" indent="0" algn="ctr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000" i="1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t>Připravíme projekt </a:t>
            </a:r>
            <a:br/>
            <a:r>
              <a:t>a scénáře</a:t>
            </a:r>
          </a:p>
        </p:txBody>
      </p:sp>
      <p:sp>
        <p:nvSpPr>
          <p:cNvPr id="1165" name="Spustíme program  pro ambasadory a sponzory"/>
          <p:cNvSpPr txBox="1">
            <a:spLocks noGrp="1"/>
          </p:cNvSpPr>
          <p:nvPr>
            <p:ph type="body" sz="quarter" idx="30"/>
          </p:nvPr>
        </p:nvSpPr>
        <p:spPr>
          <a:xfrm>
            <a:off x="9569858" y="8760896"/>
            <a:ext cx="3566128" cy="1971041"/>
          </a:xfrm>
          <a:prstGeom prst="rect">
            <a:avLst/>
          </a:prstGeom>
        </p:spPr>
        <p:txBody>
          <a:bodyPr anchor="ctr">
            <a:spAutoFit/>
          </a:bodyPr>
          <a:lstStyle/>
          <a:p>
            <a:pPr marL="0" indent="0" algn="ctr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000" i="1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t>Spustíme program</a:t>
            </a:r>
            <a:br/>
            <a:r>
              <a:t> pro ambasadory a sponzory</a:t>
            </a:r>
          </a:p>
        </p:txBody>
      </p:sp>
      <p:sp>
        <p:nvSpPr>
          <p:cNvPr id="1166" name="Inspirujeme ke změnám"/>
          <p:cNvSpPr txBox="1">
            <a:spLocks noGrp="1"/>
          </p:cNvSpPr>
          <p:nvPr>
            <p:ph type="body" sz="quarter" idx="31"/>
          </p:nvPr>
        </p:nvSpPr>
        <p:spPr>
          <a:xfrm>
            <a:off x="3902664" y="9230564"/>
            <a:ext cx="2880127" cy="1031241"/>
          </a:xfrm>
          <a:prstGeom prst="rect">
            <a:avLst/>
          </a:prstGeom>
        </p:spPr>
        <p:txBody>
          <a:bodyPr anchor="ctr">
            <a:spAutoFit/>
          </a:bodyPr>
          <a:lstStyle>
            <a:lvl1pPr marL="0" indent="0" algn="ctr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000" i="1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Inspirujeme ke změnám</a:t>
            </a:r>
          </a:p>
        </p:txBody>
      </p:sp>
      <p:sp>
        <p:nvSpPr>
          <p:cNvPr id="1167" name="Přímá spojnice se šipkou 43"/>
          <p:cNvSpPr/>
          <p:nvPr/>
        </p:nvSpPr>
        <p:spPr>
          <a:xfrm flipV="1">
            <a:off x="3201224" y="7360881"/>
            <a:ext cx="15751067" cy="8479"/>
          </a:xfrm>
          <a:prstGeom prst="line">
            <a:avLst/>
          </a:prstGeom>
          <a:ln w="57150">
            <a:solidFill>
              <a:srgbClr val="040E3C"/>
            </a:solidFill>
            <a:prstDash val="dash"/>
            <a:miter/>
          </a:ln>
        </p:spPr>
        <p:txBody>
          <a:bodyPr lIns="45719" rIns="45719"/>
          <a:lstStyle/>
          <a:p>
            <a:pPr algn="ctr" defTabSz="825500">
              <a:lnSpc>
                <a:spcPct val="100000"/>
              </a:lnSpc>
              <a:buClrTx/>
              <a:defRPr b="1" baseline="0">
                <a:latin typeface="Calibri"/>
                <a:ea typeface="Calibri"/>
                <a:cs typeface="Calibri"/>
                <a:sym typeface="Calibri"/>
              </a:defRPr>
            </a:pPr>
            <a:endParaRPr/>
          </a:p>
        </p:txBody>
      </p:sp>
      <p:sp>
        <p:nvSpPr>
          <p:cNvPr id="1168" name="Spustíme Digitální akademii"/>
          <p:cNvSpPr txBox="1">
            <a:spLocks noGrp="1"/>
          </p:cNvSpPr>
          <p:nvPr>
            <p:ph type="body" sz="quarter" idx="32"/>
          </p:nvPr>
        </p:nvSpPr>
        <p:spPr>
          <a:xfrm>
            <a:off x="14114192" y="4450472"/>
            <a:ext cx="3587516" cy="1501141"/>
          </a:xfrm>
          <a:prstGeom prst="rect">
            <a:avLst/>
          </a:prstGeom>
        </p:spPr>
        <p:txBody>
          <a:bodyPr anchor="ctr">
            <a:spAutoFit/>
          </a:bodyPr>
          <a:lstStyle>
            <a:lvl1pPr marL="0" indent="0" algn="ctr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000" i="1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Spustíme Digitální akademii</a:t>
            </a:r>
          </a:p>
        </p:txBody>
      </p:sp>
      <p:sp>
        <p:nvSpPr>
          <p:cNvPr id="1169" name="Vyhodnotíme přínos programu"/>
          <p:cNvSpPr txBox="1">
            <a:spLocks noGrp="1"/>
          </p:cNvSpPr>
          <p:nvPr>
            <p:ph type="body" sz="quarter" idx="33"/>
          </p:nvPr>
        </p:nvSpPr>
        <p:spPr>
          <a:xfrm>
            <a:off x="15017030" y="9230369"/>
            <a:ext cx="3587516" cy="1031241"/>
          </a:xfrm>
          <a:prstGeom prst="rect">
            <a:avLst/>
          </a:prstGeom>
        </p:spPr>
        <p:txBody>
          <a:bodyPr anchor="ctr">
            <a:spAutoFit/>
          </a:bodyPr>
          <a:lstStyle>
            <a:lvl1pPr marL="0" indent="0" algn="ctr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000" i="1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Vyhodnotíme přínos programu</a:t>
            </a:r>
          </a:p>
        </p:txBody>
      </p:sp>
      <p:sp>
        <p:nvSpPr>
          <p:cNvPr id="1170" name="Identifikujeme vaše potřeby"/>
          <p:cNvSpPr txBox="1">
            <a:spLocks noGrp="1"/>
          </p:cNvSpPr>
          <p:nvPr>
            <p:ph type="body" sz="quarter" idx="34"/>
          </p:nvPr>
        </p:nvSpPr>
        <p:spPr>
          <a:xfrm>
            <a:off x="2470516" y="4680738"/>
            <a:ext cx="3587515" cy="1031241"/>
          </a:xfrm>
          <a:prstGeom prst="rect">
            <a:avLst/>
          </a:prstGeom>
        </p:spPr>
        <p:txBody>
          <a:bodyPr anchor="ctr">
            <a:spAutoFit/>
          </a:bodyPr>
          <a:lstStyle>
            <a:lvl1pPr marL="0" indent="0" algn="ctr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000" i="1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Identifikujeme vaše potřeby</a:t>
            </a:r>
          </a:p>
        </p:txBody>
      </p:sp>
      <p:sp>
        <p:nvSpPr>
          <p:cNvPr id="1171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2001499" y="13080999"/>
            <a:ext cx="368505" cy="374600"/>
          </a:xfrm>
          <a:prstGeom prst="rect">
            <a:avLst/>
          </a:prstGeom>
        </p:spPr>
        <p:txBody>
          <a:bodyPr lIns="50800" tIns="50800" rIns="50800" bIns="50800" anchor="b"/>
          <a:lstStyle>
            <a:lvl1pPr algn="ctr" defTabSz="584200">
              <a:buClr>
                <a:srgbClr val="000000"/>
              </a:buClr>
              <a:defRPr sz="1800" b="0">
                <a:solidFill>
                  <a:srgbClr val="000000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Otázka">
    <p:bg>
      <p:bgPr>
        <a:solidFill>
          <a:srgbClr val="04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8" name="Volný tvar 6"/>
          <p:cNvSpPr/>
          <p:nvPr/>
        </p:nvSpPr>
        <p:spPr>
          <a:xfrm>
            <a:off x="134619" y="128682"/>
            <a:ext cx="24114762" cy="122132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3" y="0"/>
                </a:moveTo>
                <a:cubicBezTo>
                  <a:pt x="24" y="0"/>
                  <a:pt x="0" y="47"/>
                  <a:pt x="0" y="105"/>
                </a:cubicBezTo>
                <a:lnTo>
                  <a:pt x="0" y="325"/>
                </a:lnTo>
                <a:cubicBezTo>
                  <a:pt x="0" y="382"/>
                  <a:pt x="24" y="427"/>
                  <a:pt x="53" y="427"/>
                </a:cubicBezTo>
                <a:cubicBezTo>
                  <a:pt x="82" y="427"/>
                  <a:pt x="106" y="382"/>
                  <a:pt x="106" y="325"/>
                </a:cubicBezTo>
                <a:lnTo>
                  <a:pt x="106" y="105"/>
                </a:lnTo>
                <a:cubicBezTo>
                  <a:pt x="106" y="47"/>
                  <a:pt x="82" y="0"/>
                  <a:pt x="53" y="0"/>
                </a:cubicBezTo>
                <a:close/>
                <a:moveTo>
                  <a:pt x="367" y="0"/>
                </a:moveTo>
                <a:cubicBezTo>
                  <a:pt x="338" y="0"/>
                  <a:pt x="315" y="47"/>
                  <a:pt x="315" y="105"/>
                </a:cubicBezTo>
                <a:lnTo>
                  <a:pt x="315" y="325"/>
                </a:lnTo>
                <a:cubicBezTo>
                  <a:pt x="315" y="382"/>
                  <a:pt x="338" y="427"/>
                  <a:pt x="367" y="427"/>
                </a:cubicBezTo>
                <a:cubicBezTo>
                  <a:pt x="397" y="427"/>
                  <a:pt x="420" y="382"/>
                  <a:pt x="420" y="325"/>
                </a:cubicBezTo>
                <a:lnTo>
                  <a:pt x="420" y="105"/>
                </a:lnTo>
                <a:cubicBezTo>
                  <a:pt x="420" y="47"/>
                  <a:pt x="397" y="0"/>
                  <a:pt x="367" y="0"/>
                </a:cubicBezTo>
                <a:close/>
                <a:moveTo>
                  <a:pt x="1217" y="0"/>
                </a:moveTo>
                <a:cubicBezTo>
                  <a:pt x="1188" y="0"/>
                  <a:pt x="1164" y="47"/>
                  <a:pt x="1164" y="105"/>
                </a:cubicBezTo>
                <a:lnTo>
                  <a:pt x="1164" y="325"/>
                </a:lnTo>
                <a:cubicBezTo>
                  <a:pt x="1164" y="382"/>
                  <a:pt x="1188" y="427"/>
                  <a:pt x="1217" y="427"/>
                </a:cubicBezTo>
                <a:cubicBezTo>
                  <a:pt x="1246" y="427"/>
                  <a:pt x="1270" y="382"/>
                  <a:pt x="1270" y="325"/>
                </a:cubicBezTo>
                <a:lnTo>
                  <a:pt x="1270" y="105"/>
                </a:lnTo>
                <a:cubicBezTo>
                  <a:pt x="1270" y="47"/>
                  <a:pt x="1246" y="0"/>
                  <a:pt x="1217" y="0"/>
                </a:cubicBezTo>
                <a:close/>
                <a:moveTo>
                  <a:pt x="1532" y="0"/>
                </a:moveTo>
                <a:cubicBezTo>
                  <a:pt x="1503" y="0"/>
                  <a:pt x="1479" y="47"/>
                  <a:pt x="1479" y="105"/>
                </a:cubicBezTo>
                <a:lnTo>
                  <a:pt x="1479" y="325"/>
                </a:lnTo>
                <a:cubicBezTo>
                  <a:pt x="1479" y="382"/>
                  <a:pt x="1503" y="427"/>
                  <a:pt x="1532" y="427"/>
                </a:cubicBezTo>
                <a:cubicBezTo>
                  <a:pt x="1561" y="427"/>
                  <a:pt x="1584" y="382"/>
                  <a:pt x="1584" y="325"/>
                </a:cubicBezTo>
                <a:lnTo>
                  <a:pt x="1584" y="105"/>
                </a:lnTo>
                <a:cubicBezTo>
                  <a:pt x="1584" y="47"/>
                  <a:pt x="1561" y="0"/>
                  <a:pt x="1532" y="0"/>
                </a:cubicBezTo>
                <a:close/>
                <a:moveTo>
                  <a:pt x="2380" y="0"/>
                </a:moveTo>
                <a:cubicBezTo>
                  <a:pt x="2351" y="0"/>
                  <a:pt x="2329" y="47"/>
                  <a:pt x="2329" y="105"/>
                </a:cubicBezTo>
                <a:lnTo>
                  <a:pt x="2329" y="325"/>
                </a:lnTo>
                <a:cubicBezTo>
                  <a:pt x="2329" y="382"/>
                  <a:pt x="2351" y="427"/>
                  <a:pt x="2380" y="427"/>
                </a:cubicBezTo>
                <a:cubicBezTo>
                  <a:pt x="2409" y="427"/>
                  <a:pt x="2433" y="382"/>
                  <a:pt x="2433" y="325"/>
                </a:cubicBezTo>
                <a:lnTo>
                  <a:pt x="2433" y="105"/>
                </a:lnTo>
                <a:cubicBezTo>
                  <a:pt x="2433" y="47"/>
                  <a:pt x="2409" y="0"/>
                  <a:pt x="2380" y="0"/>
                </a:cubicBezTo>
                <a:close/>
                <a:moveTo>
                  <a:pt x="2695" y="0"/>
                </a:moveTo>
                <a:cubicBezTo>
                  <a:pt x="2666" y="0"/>
                  <a:pt x="2643" y="47"/>
                  <a:pt x="2643" y="105"/>
                </a:cubicBezTo>
                <a:lnTo>
                  <a:pt x="2643" y="325"/>
                </a:lnTo>
                <a:cubicBezTo>
                  <a:pt x="2643" y="382"/>
                  <a:pt x="2666" y="427"/>
                  <a:pt x="2695" y="427"/>
                </a:cubicBezTo>
                <a:cubicBezTo>
                  <a:pt x="2724" y="427"/>
                  <a:pt x="2748" y="382"/>
                  <a:pt x="2748" y="325"/>
                </a:cubicBezTo>
                <a:lnTo>
                  <a:pt x="2748" y="105"/>
                </a:lnTo>
                <a:cubicBezTo>
                  <a:pt x="2748" y="47"/>
                  <a:pt x="2724" y="0"/>
                  <a:pt x="2695" y="0"/>
                </a:cubicBezTo>
                <a:close/>
                <a:moveTo>
                  <a:pt x="3545" y="0"/>
                </a:moveTo>
                <a:cubicBezTo>
                  <a:pt x="3516" y="0"/>
                  <a:pt x="3492" y="47"/>
                  <a:pt x="3492" y="105"/>
                </a:cubicBezTo>
                <a:lnTo>
                  <a:pt x="3492" y="325"/>
                </a:lnTo>
                <a:cubicBezTo>
                  <a:pt x="3492" y="382"/>
                  <a:pt x="3516" y="427"/>
                  <a:pt x="3545" y="427"/>
                </a:cubicBezTo>
                <a:cubicBezTo>
                  <a:pt x="3574" y="427"/>
                  <a:pt x="3598" y="382"/>
                  <a:pt x="3598" y="325"/>
                </a:cubicBezTo>
                <a:lnTo>
                  <a:pt x="3598" y="105"/>
                </a:lnTo>
                <a:cubicBezTo>
                  <a:pt x="3598" y="47"/>
                  <a:pt x="3574" y="0"/>
                  <a:pt x="3545" y="0"/>
                </a:cubicBezTo>
                <a:close/>
                <a:moveTo>
                  <a:pt x="3859" y="0"/>
                </a:moveTo>
                <a:cubicBezTo>
                  <a:pt x="3830" y="0"/>
                  <a:pt x="3806" y="47"/>
                  <a:pt x="3806" y="105"/>
                </a:cubicBezTo>
                <a:lnTo>
                  <a:pt x="3806" y="325"/>
                </a:lnTo>
                <a:cubicBezTo>
                  <a:pt x="3806" y="382"/>
                  <a:pt x="3830" y="427"/>
                  <a:pt x="3859" y="427"/>
                </a:cubicBezTo>
                <a:cubicBezTo>
                  <a:pt x="3888" y="427"/>
                  <a:pt x="3912" y="382"/>
                  <a:pt x="3912" y="325"/>
                </a:cubicBezTo>
                <a:lnTo>
                  <a:pt x="3912" y="105"/>
                </a:lnTo>
                <a:cubicBezTo>
                  <a:pt x="3912" y="47"/>
                  <a:pt x="3888" y="0"/>
                  <a:pt x="3859" y="0"/>
                </a:cubicBezTo>
                <a:close/>
                <a:moveTo>
                  <a:pt x="4709" y="0"/>
                </a:moveTo>
                <a:cubicBezTo>
                  <a:pt x="4680" y="0"/>
                  <a:pt x="4656" y="47"/>
                  <a:pt x="4656" y="105"/>
                </a:cubicBezTo>
                <a:lnTo>
                  <a:pt x="4656" y="325"/>
                </a:lnTo>
                <a:cubicBezTo>
                  <a:pt x="4656" y="382"/>
                  <a:pt x="4680" y="427"/>
                  <a:pt x="4709" y="427"/>
                </a:cubicBezTo>
                <a:cubicBezTo>
                  <a:pt x="4738" y="427"/>
                  <a:pt x="4762" y="382"/>
                  <a:pt x="4762" y="325"/>
                </a:cubicBezTo>
                <a:lnTo>
                  <a:pt x="4762" y="105"/>
                </a:lnTo>
                <a:cubicBezTo>
                  <a:pt x="4762" y="47"/>
                  <a:pt x="4738" y="0"/>
                  <a:pt x="4709" y="0"/>
                </a:cubicBezTo>
                <a:close/>
                <a:moveTo>
                  <a:pt x="5023" y="0"/>
                </a:moveTo>
                <a:cubicBezTo>
                  <a:pt x="4994" y="0"/>
                  <a:pt x="4970" y="47"/>
                  <a:pt x="4970" y="105"/>
                </a:cubicBezTo>
                <a:lnTo>
                  <a:pt x="4970" y="325"/>
                </a:lnTo>
                <a:cubicBezTo>
                  <a:pt x="4970" y="382"/>
                  <a:pt x="4994" y="427"/>
                  <a:pt x="5023" y="427"/>
                </a:cubicBezTo>
                <a:cubicBezTo>
                  <a:pt x="5053" y="427"/>
                  <a:pt x="5076" y="382"/>
                  <a:pt x="5076" y="325"/>
                </a:cubicBezTo>
                <a:lnTo>
                  <a:pt x="5076" y="105"/>
                </a:lnTo>
                <a:cubicBezTo>
                  <a:pt x="5076" y="47"/>
                  <a:pt x="5053" y="0"/>
                  <a:pt x="5023" y="0"/>
                </a:cubicBezTo>
                <a:close/>
                <a:moveTo>
                  <a:pt x="5873" y="0"/>
                </a:moveTo>
                <a:cubicBezTo>
                  <a:pt x="5844" y="0"/>
                  <a:pt x="5820" y="47"/>
                  <a:pt x="5820" y="105"/>
                </a:cubicBezTo>
                <a:lnTo>
                  <a:pt x="5820" y="325"/>
                </a:lnTo>
                <a:cubicBezTo>
                  <a:pt x="5820" y="382"/>
                  <a:pt x="5844" y="427"/>
                  <a:pt x="5873" y="427"/>
                </a:cubicBezTo>
                <a:cubicBezTo>
                  <a:pt x="5902" y="427"/>
                  <a:pt x="5926" y="382"/>
                  <a:pt x="5926" y="325"/>
                </a:cubicBezTo>
                <a:lnTo>
                  <a:pt x="5926" y="105"/>
                </a:lnTo>
                <a:cubicBezTo>
                  <a:pt x="5926" y="47"/>
                  <a:pt x="5902" y="0"/>
                  <a:pt x="5873" y="0"/>
                </a:cubicBezTo>
                <a:close/>
                <a:moveTo>
                  <a:pt x="6188" y="0"/>
                </a:moveTo>
                <a:cubicBezTo>
                  <a:pt x="6159" y="0"/>
                  <a:pt x="6135" y="47"/>
                  <a:pt x="6135" y="105"/>
                </a:cubicBezTo>
                <a:lnTo>
                  <a:pt x="6135" y="325"/>
                </a:lnTo>
                <a:cubicBezTo>
                  <a:pt x="6135" y="382"/>
                  <a:pt x="6159" y="427"/>
                  <a:pt x="6188" y="427"/>
                </a:cubicBezTo>
                <a:cubicBezTo>
                  <a:pt x="6217" y="427"/>
                  <a:pt x="6240" y="382"/>
                  <a:pt x="6240" y="325"/>
                </a:cubicBezTo>
                <a:lnTo>
                  <a:pt x="6240" y="105"/>
                </a:lnTo>
                <a:cubicBezTo>
                  <a:pt x="6240" y="47"/>
                  <a:pt x="6217" y="0"/>
                  <a:pt x="6188" y="0"/>
                </a:cubicBezTo>
                <a:close/>
                <a:moveTo>
                  <a:pt x="7036" y="0"/>
                </a:moveTo>
                <a:cubicBezTo>
                  <a:pt x="7007" y="0"/>
                  <a:pt x="6984" y="47"/>
                  <a:pt x="6984" y="105"/>
                </a:cubicBezTo>
                <a:lnTo>
                  <a:pt x="6984" y="325"/>
                </a:lnTo>
                <a:cubicBezTo>
                  <a:pt x="6984" y="382"/>
                  <a:pt x="7007" y="427"/>
                  <a:pt x="7036" y="427"/>
                </a:cubicBezTo>
                <a:cubicBezTo>
                  <a:pt x="7065" y="427"/>
                  <a:pt x="7089" y="382"/>
                  <a:pt x="7089" y="325"/>
                </a:cubicBezTo>
                <a:lnTo>
                  <a:pt x="7089" y="105"/>
                </a:lnTo>
                <a:cubicBezTo>
                  <a:pt x="7089" y="47"/>
                  <a:pt x="7065" y="0"/>
                  <a:pt x="7036" y="0"/>
                </a:cubicBezTo>
                <a:close/>
                <a:moveTo>
                  <a:pt x="7351" y="0"/>
                </a:moveTo>
                <a:cubicBezTo>
                  <a:pt x="7322" y="0"/>
                  <a:pt x="7299" y="47"/>
                  <a:pt x="7299" y="105"/>
                </a:cubicBezTo>
                <a:lnTo>
                  <a:pt x="7299" y="325"/>
                </a:lnTo>
                <a:cubicBezTo>
                  <a:pt x="7299" y="382"/>
                  <a:pt x="7322" y="427"/>
                  <a:pt x="7351" y="427"/>
                </a:cubicBezTo>
                <a:cubicBezTo>
                  <a:pt x="7380" y="427"/>
                  <a:pt x="7404" y="382"/>
                  <a:pt x="7404" y="325"/>
                </a:cubicBezTo>
                <a:lnTo>
                  <a:pt x="7404" y="105"/>
                </a:lnTo>
                <a:cubicBezTo>
                  <a:pt x="7404" y="47"/>
                  <a:pt x="7380" y="0"/>
                  <a:pt x="7351" y="0"/>
                </a:cubicBezTo>
                <a:close/>
                <a:moveTo>
                  <a:pt x="8201" y="0"/>
                </a:moveTo>
                <a:cubicBezTo>
                  <a:pt x="8171" y="0"/>
                  <a:pt x="8148" y="47"/>
                  <a:pt x="8148" y="105"/>
                </a:cubicBezTo>
                <a:lnTo>
                  <a:pt x="8148" y="325"/>
                </a:lnTo>
                <a:cubicBezTo>
                  <a:pt x="8148" y="382"/>
                  <a:pt x="8171" y="427"/>
                  <a:pt x="8201" y="427"/>
                </a:cubicBezTo>
                <a:cubicBezTo>
                  <a:pt x="8230" y="427"/>
                  <a:pt x="8254" y="382"/>
                  <a:pt x="8254" y="325"/>
                </a:cubicBezTo>
                <a:lnTo>
                  <a:pt x="8254" y="105"/>
                </a:lnTo>
                <a:cubicBezTo>
                  <a:pt x="8254" y="47"/>
                  <a:pt x="8230" y="0"/>
                  <a:pt x="8201" y="0"/>
                </a:cubicBezTo>
                <a:close/>
                <a:moveTo>
                  <a:pt x="8515" y="0"/>
                </a:moveTo>
                <a:cubicBezTo>
                  <a:pt x="8486" y="0"/>
                  <a:pt x="8462" y="47"/>
                  <a:pt x="8462" y="105"/>
                </a:cubicBezTo>
                <a:lnTo>
                  <a:pt x="8462" y="325"/>
                </a:lnTo>
                <a:cubicBezTo>
                  <a:pt x="8462" y="382"/>
                  <a:pt x="8486" y="427"/>
                  <a:pt x="8515" y="427"/>
                </a:cubicBezTo>
                <a:cubicBezTo>
                  <a:pt x="8544" y="427"/>
                  <a:pt x="8568" y="382"/>
                  <a:pt x="8568" y="325"/>
                </a:cubicBezTo>
                <a:lnTo>
                  <a:pt x="8568" y="105"/>
                </a:lnTo>
                <a:cubicBezTo>
                  <a:pt x="8568" y="47"/>
                  <a:pt x="8544" y="0"/>
                  <a:pt x="8515" y="0"/>
                </a:cubicBezTo>
                <a:close/>
                <a:moveTo>
                  <a:pt x="9365" y="0"/>
                </a:moveTo>
                <a:cubicBezTo>
                  <a:pt x="9336" y="0"/>
                  <a:pt x="9312" y="47"/>
                  <a:pt x="9312" y="105"/>
                </a:cubicBezTo>
                <a:lnTo>
                  <a:pt x="9312" y="325"/>
                </a:lnTo>
                <a:cubicBezTo>
                  <a:pt x="9312" y="382"/>
                  <a:pt x="9336" y="427"/>
                  <a:pt x="9365" y="427"/>
                </a:cubicBezTo>
                <a:cubicBezTo>
                  <a:pt x="9394" y="427"/>
                  <a:pt x="9418" y="382"/>
                  <a:pt x="9418" y="325"/>
                </a:cubicBezTo>
                <a:lnTo>
                  <a:pt x="9418" y="105"/>
                </a:lnTo>
                <a:cubicBezTo>
                  <a:pt x="9418" y="47"/>
                  <a:pt x="9394" y="0"/>
                  <a:pt x="9365" y="0"/>
                </a:cubicBezTo>
                <a:close/>
                <a:moveTo>
                  <a:pt x="9679" y="0"/>
                </a:moveTo>
                <a:cubicBezTo>
                  <a:pt x="9650" y="0"/>
                  <a:pt x="9626" y="47"/>
                  <a:pt x="9626" y="105"/>
                </a:cubicBezTo>
                <a:lnTo>
                  <a:pt x="9626" y="325"/>
                </a:lnTo>
                <a:cubicBezTo>
                  <a:pt x="9626" y="382"/>
                  <a:pt x="9650" y="427"/>
                  <a:pt x="9679" y="427"/>
                </a:cubicBezTo>
                <a:cubicBezTo>
                  <a:pt x="9708" y="427"/>
                  <a:pt x="9732" y="382"/>
                  <a:pt x="9732" y="325"/>
                </a:cubicBezTo>
                <a:lnTo>
                  <a:pt x="9732" y="105"/>
                </a:lnTo>
                <a:cubicBezTo>
                  <a:pt x="9732" y="47"/>
                  <a:pt x="9708" y="0"/>
                  <a:pt x="9679" y="0"/>
                </a:cubicBezTo>
                <a:close/>
                <a:moveTo>
                  <a:pt x="10529" y="0"/>
                </a:moveTo>
                <a:cubicBezTo>
                  <a:pt x="10500" y="0"/>
                  <a:pt x="10476" y="47"/>
                  <a:pt x="10476" y="105"/>
                </a:cubicBezTo>
                <a:lnTo>
                  <a:pt x="10476" y="325"/>
                </a:lnTo>
                <a:cubicBezTo>
                  <a:pt x="10476" y="382"/>
                  <a:pt x="10500" y="427"/>
                  <a:pt x="10529" y="427"/>
                </a:cubicBezTo>
                <a:cubicBezTo>
                  <a:pt x="10558" y="427"/>
                  <a:pt x="10582" y="382"/>
                  <a:pt x="10582" y="325"/>
                </a:cubicBezTo>
                <a:lnTo>
                  <a:pt x="10582" y="105"/>
                </a:lnTo>
                <a:cubicBezTo>
                  <a:pt x="10582" y="47"/>
                  <a:pt x="10558" y="0"/>
                  <a:pt x="10529" y="0"/>
                </a:cubicBezTo>
                <a:close/>
                <a:moveTo>
                  <a:pt x="10844" y="0"/>
                </a:moveTo>
                <a:cubicBezTo>
                  <a:pt x="10814" y="0"/>
                  <a:pt x="10791" y="47"/>
                  <a:pt x="10791" y="105"/>
                </a:cubicBezTo>
                <a:lnTo>
                  <a:pt x="10791" y="325"/>
                </a:lnTo>
                <a:cubicBezTo>
                  <a:pt x="10791" y="382"/>
                  <a:pt x="10814" y="427"/>
                  <a:pt x="10844" y="427"/>
                </a:cubicBezTo>
                <a:cubicBezTo>
                  <a:pt x="10873" y="427"/>
                  <a:pt x="10895" y="382"/>
                  <a:pt x="10895" y="325"/>
                </a:cubicBezTo>
                <a:lnTo>
                  <a:pt x="10895" y="105"/>
                </a:lnTo>
                <a:cubicBezTo>
                  <a:pt x="10895" y="47"/>
                  <a:pt x="10873" y="0"/>
                  <a:pt x="10844" y="0"/>
                </a:cubicBezTo>
                <a:close/>
                <a:moveTo>
                  <a:pt x="11692" y="0"/>
                </a:moveTo>
                <a:cubicBezTo>
                  <a:pt x="11663" y="0"/>
                  <a:pt x="11640" y="47"/>
                  <a:pt x="11640" y="105"/>
                </a:cubicBezTo>
                <a:lnTo>
                  <a:pt x="11640" y="325"/>
                </a:lnTo>
                <a:cubicBezTo>
                  <a:pt x="11640" y="382"/>
                  <a:pt x="11663" y="427"/>
                  <a:pt x="11692" y="427"/>
                </a:cubicBezTo>
                <a:cubicBezTo>
                  <a:pt x="11721" y="427"/>
                  <a:pt x="11745" y="382"/>
                  <a:pt x="11745" y="325"/>
                </a:cubicBezTo>
                <a:lnTo>
                  <a:pt x="11745" y="105"/>
                </a:lnTo>
                <a:cubicBezTo>
                  <a:pt x="11745" y="47"/>
                  <a:pt x="11721" y="0"/>
                  <a:pt x="11692" y="0"/>
                </a:cubicBezTo>
                <a:close/>
                <a:moveTo>
                  <a:pt x="12007" y="0"/>
                </a:moveTo>
                <a:cubicBezTo>
                  <a:pt x="11978" y="0"/>
                  <a:pt x="11955" y="47"/>
                  <a:pt x="11955" y="105"/>
                </a:cubicBezTo>
                <a:lnTo>
                  <a:pt x="11955" y="325"/>
                </a:lnTo>
                <a:cubicBezTo>
                  <a:pt x="11955" y="382"/>
                  <a:pt x="11978" y="427"/>
                  <a:pt x="12007" y="427"/>
                </a:cubicBezTo>
                <a:cubicBezTo>
                  <a:pt x="12036" y="427"/>
                  <a:pt x="12060" y="382"/>
                  <a:pt x="12060" y="325"/>
                </a:cubicBezTo>
                <a:lnTo>
                  <a:pt x="12060" y="105"/>
                </a:lnTo>
                <a:cubicBezTo>
                  <a:pt x="12060" y="47"/>
                  <a:pt x="12036" y="0"/>
                  <a:pt x="12007" y="0"/>
                </a:cubicBezTo>
                <a:close/>
                <a:moveTo>
                  <a:pt x="12856" y="0"/>
                </a:moveTo>
                <a:cubicBezTo>
                  <a:pt x="12827" y="0"/>
                  <a:pt x="12804" y="47"/>
                  <a:pt x="12804" y="105"/>
                </a:cubicBezTo>
                <a:lnTo>
                  <a:pt x="12804" y="325"/>
                </a:lnTo>
                <a:cubicBezTo>
                  <a:pt x="12804" y="382"/>
                  <a:pt x="12827" y="427"/>
                  <a:pt x="12856" y="427"/>
                </a:cubicBezTo>
                <a:cubicBezTo>
                  <a:pt x="12886" y="427"/>
                  <a:pt x="12909" y="382"/>
                  <a:pt x="12909" y="325"/>
                </a:cubicBezTo>
                <a:lnTo>
                  <a:pt x="12909" y="105"/>
                </a:lnTo>
                <a:cubicBezTo>
                  <a:pt x="12909" y="47"/>
                  <a:pt x="12886" y="0"/>
                  <a:pt x="12856" y="0"/>
                </a:cubicBezTo>
                <a:close/>
                <a:moveTo>
                  <a:pt x="13171" y="0"/>
                </a:moveTo>
                <a:cubicBezTo>
                  <a:pt x="13142" y="0"/>
                  <a:pt x="13118" y="47"/>
                  <a:pt x="13118" y="105"/>
                </a:cubicBezTo>
                <a:lnTo>
                  <a:pt x="13118" y="325"/>
                </a:lnTo>
                <a:cubicBezTo>
                  <a:pt x="13118" y="382"/>
                  <a:pt x="13142" y="427"/>
                  <a:pt x="13171" y="427"/>
                </a:cubicBezTo>
                <a:cubicBezTo>
                  <a:pt x="13200" y="427"/>
                  <a:pt x="13224" y="382"/>
                  <a:pt x="13224" y="325"/>
                </a:cubicBezTo>
                <a:lnTo>
                  <a:pt x="13224" y="105"/>
                </a:lnTo>
                <a:cubicBezTo>
                  <a:pt x="13224" y="47"/>
                  <a:pt x="13200" y="0"/>
                  <a:pt x="13171" y="0"/>
                </a:cubicBezTo>
                <a:close/>
                <a:moveTo>
                  <a:pt x="14021" y="0"/>
                </a:moveTo>
                <a:cubicBezTo>
                  <a:pt x="13992" y="0"/>
                  <a:pt x="13968" y="47"/>
                  <a:pt x="13968" y="105"/>
                </a:cubicBezTo>
                <a:lnTo>
                  <a:pt x="13968" y="325"/>
                </a:lnTo>
                <a:cubicBezTo>
                  <a:pt x="13968" y="382"/>
                  <a:pt x="13992" y="427"/>
                  <a:pt x="14021" y="427"/>
                </a:cubicBezTo>
                <a:cubicBezTo>
                  <a:pt x="14050" y="427"/>
                  <a:pt x="14074" y="382"/>
                  <a:pt x="14074" y="325"/>
                </a:cubicBezTo>
                <a:lnTo>
                  <a:pt x="14074" y="105"/>
                </a:lnTo>
                <a:cubicBezTo>
                  <a:pt x="14074" y="47"/>
                  <a:pt x="14050" y="0"/>
                  <a:pt x="14021" y="0"/>
                </a:cubicBezTo>
                <a:close/>
                <a:moveTo>
                  <a:pt x="14335" y="0"/>
                </a:moveTo>
                <a:cubicBezTo>
                  <a:pt x="14306" y="0"/>
                  <a:pt x="14282" y="47"/>
                  <a:pt x="14282" y="105"/>
                </a:cubicBezTo>
                <a:lnTo>
                  <a:pt x="14282" y="325"/>
                </a:lnTo>
                <a:cubicBezTo>
                  <a:pt x="14282" y="382"/>
                  <a:pt x="14306" y="427"/>
                  <a:pt x="14335" y="427"/>
                </a:cubicBezTo>
                <a:cubicBezTo>
                  <a:pt x="14364" y="427"/>
                  <a:pt x="14388" y="382"/>
                  <a:pt x="14388" y="325"/>
                </a:cubicBezTo>
                <a:lnTo>
                  <a:pt x="14388" y="105"/>
                </a:lnTo>
                <a:cubicBezTo>
                  <a:pt x="14388" y="47"/>
                  <a:pt x="14364" y="0"/>
                  <a:pt x="14335" y="0"/>
                </a:cubicBezTo>
                <a:close/>
                <a:moveTo>
                  <a:pt x="15185" y="0"/>
                </a:moveTo>
                <a:cubicBezTo>
                  <a:pt x="15156" y="0"/>
                  <a:pt x="15132" y="47"/>
                  <a:pt x="15132" y="105"/>
                </a:cubicBezTo>
                <a:lnTo>
                  <a:pt x="15132" y="325"/>
                </a:lnTo>
                <a:cubicBezTo>
                  <a:pt x="15132" y="382"/>
                  <a:pt x="15156" y="427"/>
                  <a:pt x="15185" y="427"/>
                </a:cubicBezTo>
                <a:cubicBezTo>
                  <a:pt x="15214" y="427"/>
                  <a:pt x="15237" y="382"/>
                  <a:pt x="15237" y="325"/>
                </a:cubicBezTo>
                <a:lnTo>
                  <a:pt x="15237" y="105"/>
                </a:lnTo>
                <a:cubicBezTo>
                  <a:pt x="15237" y="47"/>
                  <a:pt x="15214" y="0"/>
                  <a:pt x="15185" y="0"/>
                </a:cubicBezTo>
                <a:close/>
                <a:moveTo>
                  <a:pt x="15500" y="0"/>
                </a:moveTo>
                <a:cubicBezTo>
                  <a:pt x="15470" y="0"/>
                  <a:pt x="15447" y="47"/>
                  <a:pt x="15447" y="105"/>
                </a:cubicBezTo>
                <a:lnTo>
                  <a:pt x="15447" y="325"/>
                </a:lnTo>
                <a:cubicBezTo>
                  <a:pt x="15447" y="382"/>
                  <a:pt x="15470" y="427"/>
                  <a:pt x="15500" y="427"/>
                </a:cubicBezTo>
                <a:cubicBezTo>
                  <a:pt x="15529" y="427"/>
                  <a:pt x="15551" y="382"/>
                  <a:pt x="15551" y="325"/>
                </a:cubicBezTo>
                <a:lnTo>
                  <a:pt x="15551" y="105"/>
                </a:lnTo>
                <a:cubicBezTo>
                  <a:pt x="15551" y="47"/>
                  <a:pt x="15529" y="0"/>
                  <a:pt x="15500" y="0"/>
                </a:cubicBezTo>
                <a:close/>
                <a:moveTo>
                  <a:pt x="16349" y="0"/>
                </a:moveTo>
                <a:cubicBezTo>
                  <a:pt x="16320" y="0"/>
                  <a:pt x="16296" y="47"/>
                  <a:pt x="16296" y="105"/>
                </a:cubicBezTo>
                <a:lnTo>
                  <a:pt x="16296" y="325"/>
                </a:lnTo>
                <a:cubicBezTo>
                  <a:pt x="16296" y="382"/>
                  <a:pt x="16320" y="427"/>
                  <a:pt x="16349" y="427"/>
                </a:cubicBezTo>
                <a:cubicBezTo>
                  <a:pt x="16378" y="427"/>
                  <a:pt x="16401" y="382"/>
                  <a:pt x="16401" y="325"/>
                </a:cubicBezTo>
                <a:lnTo>
                  <a:pt x="16401" y="105"/>
                </a:lnTo>
                <a:cubicBezTo>
                  <a:pt x="16401" y="47"/>
                  <a:pt x="16378" y="0"/>
                  <a:pt x="16349" y="0"/>
                </a:cubicBezTo>
                <a:close/>
                <a:moveTo>
                  <a:pt x="16663" y="0"/>
                </a:moveTo>
                <a:cubicBezTo>
                  <a:pt x="16634" y="0"/>
                  <a:pt x="16611" y="47"/>
                  <a:pt x="16611" y="105"/>
                </a:cubicBezTo>
                <a:lnTo>
                  <a:pt x="16611" y="325"/>
                </a:lnTo>
                <a:cubicBezTo>
                  <a:pt x="16611" y="382"/>
                  <a:pt x="16634" y="427"/>
                  <a:pt x="16663" y="427"/>
                </a:cubicBezTo>
                <a:cubicBezTo>
                  <a:pt x="16692" y="427"/>
                  <a:pt x="16716" y="382"/>
                  <a:pt x="16716" y="325"/>
                </a:cubicBezTo>
                <a:lnTo>
                  <a:pt x="16716" y="105"/>
                </a:lnTo>
                <a:cubicBezTo>
                  <a:pt x="16716" y="47"/>
                  <a:pt x="16692" y="0"/>
                  <a:pt x="16663" y="0"/>
                </a:cubicBezTo>
                <a:close/>
                <a:moveTo>
                  <a:pt x="17512" y="0"/>
                </a:moveTo>
                <a:cubicBezTo>
                  <a:pt x="17483" y="0"/>
                  <a:pt x="17459" y="47"/>
                  <a:pt x="17459" y="105"/>
                </a:cubicBezTo>
                <a:lnTo>
                  <a:pt x="17459" y="325"/>
                </a:lnTo>
                <a:cubicBezTo>
                  <a:pt x="17459" y="382"/>
                  <a:pt x="17483" y="427"/>
                  <a:pt x="17512" y="427"/>
                </a:cubicBezTo>
                <a:cubicBezTo>
                  <a:pt x="17541" y="427"/>
                  <a:pt x="17565" y="382"/>
                  <a:pt x="17565" y="325"/>
                </a:cubicBezTo>
                <a:lnTo>
                  <a:pt x="17565" y="105"/>
                </a:lnTo>
                <a:cubicBezTo>
                  <a:pt x="17565" y="47"/>
                  <a:pt x="17541" y="0"/>
                  <a:pt x="17512" y="0"/>
                </a:cubicBezTo>
                <a:close/>
                <a:moveTo>
                  <a:pt x="17827" y="0"/>
                </a:moveTo>
                <a:cubicBezTo>
                  <a:pt x="17798" y="0"/>
                  <a:pt x="17774" y="47"/>
                  <a:pt x="17774" y="105"/>
                </a:cubicBezTo>
                <a:lnTo>
                  <a:pt x="17774" y="325"/>
                </a:lnTo>
                <a:cubicBezTo>
                  <a:pt x="17774" y="382"/>
                  <a:pt x="17798" y="427"/>
                  <a:pt x="17827" y="427"/>
                </a:cubicBezTo>
                <a:cubicBezTo>
                  <a:pt x="17856" y="427"/>
                  <a:pt x="17880" y="382"/>
                  <a:pt x="17880" y="325"/>
                </a:cubicBezTo>
                <a:lnTo>
                  <a:pt x="17880" y="105"/>
                </a:lnTo>
                <a:cubicBezTo>
                  <a:pt x="17880" y="47"/>
                  <a:pt x="17856" y="0"/>
                  <a:pt x="17827" y="0"/>
                </a:cubicBezTo>
                <a:close/>
                <a:moveTo>
                  <a:pt x="18677" y="0"/>
                </a:moveTo>
                <a:cubicBezTo>
                  <a:pt x="18648" y="0"/>
                  <a:pt x="18624" y="47"/>
                  <a:pt x="18624" y="105"/>
                </a:cubicBezTo>
                <a:lnTo>
                  <a:pt x="18624" y="325"/>
                </a:lnTo>
                <a:cubicBezTo>
                  <a:pt x="18624" y="382"/>
                  <a:pt x="18648" y="427"/>
                  <a:pt x="18677" y="427"/>
                </a:cubicBezTo>
                <a:cubicBezTo>
                  <a:pt x="18706" y="427"/>
                  <a:pt x="18730" y="382"/>
                  <a:pt x="18730" y="325"/>
                </a:cubicBezTo>
                <a:lnTo>
                  <a:pt x="18730" y="105"/>
                </a:lnTo>
                <a:cubicBezTo>
                  <a:pt x="18730" y="47"/>
                  <a:pt x="18706" y="0"/>
                  <a:pt x="18677" y="0"/>
                </a:cubicBezTo>
                <a:close/>
                <a:moveTo>
                  <a:pt x="18991" y="0"/>
                </a:moveTo>
                <a:cubicBezTo>
                  <a:pt x="18962" y="0"/>
                  <a:pt x="18938" y="47"/>
                  <a:pt x="18938" y="105"/>
                </a:cubicBezTo>
                <a:lnTo>
                  <a:pt x="18938" y="325"/>
                </a:lnTo>
                <a:cubicBezTo>
                  <a:pt x="18938" y="382"/>
                  <a:pt x="18962" y="427"/>
                  <a:pt x="18991" y="427"/>
                </a:cubicBezTo>
                <a:cubicBezTo>
                  <a:pt x="19020" y="427"/>
                  <a:pt x="19044" y="382"/>
                  <a:pt x="19044" y="325"/>
                </a:cubicBezTo>
                <a:lnTo>
                  <a:pt x="19044" y="105"/>
                </a:lnTo>
                <a:cubicBezTo>
                  <a:pt x="19044" y="47"/>
                  <a:pt x="19020" y="0"/>
                  <a:pt x="18991" y="0"/>
                </a:cubicBezTo>
                <a:close/>
                <a:moveTo>
                  <a:pt x="19841" y="0"/>
                </a:moveTo>
                <a:cubicBezTo>
                  <a:pt x="19812" y="0"/>
                  <a:pt x="19788" y="47"/>
                  <a:pt x="19788" y="105"/>
                </a:cubicBezTo>
                <a:lnTo>
                  <a:pt x="19788" y="325"/>
                </a:lnTo>
                <a:cubicBezTo>
                  <a:pt x="19788" y="382"/>
                  <a:pt x="19812" y="427"/>
                  <a:pt x="19841" y="427"/>
                </a:cubicBezTo>
                <a:cubicBezTo>
                  <a:pt x="19870" y="427"/>
                  <a:pt x="19894" y="382"/>
                  <a:pt x="19894" y="325"/>
                </a:cubicBezTo>
                <a:lnTo>
                  <a:pt x="19894" y="105"/>
                </a:lnTo>
                <a:cubicBezTo>
                  <a:pt x="19894" y="47"/>
                  <a:pt x="19870" y="0"/>
                  <a:pt x="19841" y="0"/>
                </a:cubicBezTo>
                <a:close/>
                <a:moveTo>
                  <a:pt x="20155" y="0"/>
                </a:moveTo>
                <a:cubicBezTo>
                  <a:pt x="20126" y="0"/>
                  <a:pt x="20102" y="47"/>
                  <a:pt x="20102" y="105"/>
                </a:cubicBezTo>
                <a:lnTo>
                  <a:pt x="20102" y="325"/>
                </a:lnTo>
                <a:cubicBezTo>
                  <a:pt x="20102" y="382"/>
                  <a:pt x="20126" y="427"/>
                  <a:pt x="20155" y="427"/>
                </a:cubicBezTo>
                <a:cubicBezTo>
                  <a:pt x="20184" y="427"/>
                  <a:pt x="20207" y="382"/>
                  <a:pt x="20207" y="325"/>
                </a:cubicBezTo>
                <a:lnTo>
                  <a:pt x="20207" y="105"/>
                </a:lnTo>
                <a:cubicBezTo>
                  <a:pt x="20207" y="47"/>
                  <a:pt x="20184" y="0"/>
                  <a:pt x="20155" y="0"/>
                </a:cubicBezTo>
                <a:close/>
                <a:moveTo>
                  <a:pt x="21004" y="0"/>
                </a:moveTo>
                <a:cubicBezTo>
                  <a:pt x="20975" y="0"/>
                  <a:pt x="20952" y="47"/>
                  <a:pt x="20952" y="105"/>
                </a:cubicBezTo>
                <a:lnTo>
                  <a:pt x="20952" y="325"/>
                </a:lnTo>
                <a:cubicBezTo>
                  <a:pt x="20952" y="382"/>
                  <a:pt x="20975" y="427"/>
                  <a:pt x="21004" y="427"/>
                </a:cubicBezTo>
                <a:cubicBezTo>
                  <a:pt x="21033" y="427"/>
                  <a:pt x="21057" y="382"/>
                  <a:pt x="21057" y="325"/>
                </a:cubicBezTo>
                <a:lnTo>
                  <a:pt x="21057" y="105"/>
                </a:lnTo>
                <a:cubicBezTo>
                  <a:pt x="21057" y="47"/>
                  <a:pt x="21033" y="0"/>
                  <a:pt x="21004" y="0"/>
                </a:cubicBezTo>
                <a:close/>
                <a:moveTo>
                  <a:pt x="21319" y="0"/>
                </a:moveTo>
                <a:cubicBezTo>
                  <a:pt x="21289" y="0"/>
                  <a:pt x="21267" y="47"/>
                  <a:pt x="21267" y="105"/>
                </a:cubicBezTo>
                <a:lnTo>
                  <a:pt x="21267" y="325"/>
                </a:lnTo>
                <a:cubicBezTo>
                  <a:pt x="21267" y="382"/>
                  <a:pt x="21289" y="427"/>
                  <a:pt x="21319" y="427"/>
                </a:cubicBezTo>
                <a:cubicBezTo>
                  <a:pt x="21348" y="427"/>
                  <a:pt x="21372" y="382"/>
                  <a:pt x="21372" y="325"/>
                </a:cubicBezTo>
                <a:lnTo>
                  <a:pt x="21372" y="105"/>
                </a:lnTo>
                <a:cubicBezTo>
                  <a:pt x="21372" y="47"/>
                  <a:pt x="21348" y="0"/>
                  <a:pt x="21319" y="0"/>
                </a:cubicBezTo>
                <a:close/>
                <a:moveTo>
                  <a:pt x="281" y="730"/>
                </a:moveTo>
                <a:cubicBezTo>
                  <a:pt x="252" y="730"/>
                  <a:pt x="228" y="777"/>
                  <a:pt x="228" y="835"/>
                </a:cubicBezTo>
                <a:lnTo>
                  <a:pt x="228" y="1055"/>
                </a:lnTo>
                <a:cubicBezTo>
                  <a:pt x="228" y="1112"/>
                  <a:pt x="252" y="1157"/>
                  <a:pt x="281" y="1157"/>
                </a:cubicBezTo>
                <a:cubicBezTo>
                  <a:pt x="311" y="1157"/>
                  <a:pt x="334" y="1112"/>
                  <a:pt x="334" y="1055"/>
                </a:cubicBezTo>
                <a:lnTo>
                  <a:pt x="334" y="835"/>
                </a:lnTo>
                <a:cubicBezTo>
                  <a:pt x="334" y="777"/>
                  <a:pt x="311" y="730"/>
                  <a:pt x="281" y="730"/>
                </a:cubicBezTo>
                <a:close/>
                <a:moveTo>
                  <a:pt x="596" y="730"/>
                </a:moveTo>
                <a:cubicBezTo>
                  <a:pt x="567" y="730"/>
                  <a:pt x="543" y="777"/>
                  <a:pt x="543" y="835"/>
                </a:cubicBezTo>
                <a:lnTo>
                  <a:pt x="543" y="1055"/>
                </a:lnTo>
                <a:cubicBezTo>
                  <a:pt x="543" y="1112"/>
                  <a:pt x="567" y="1157"/>
                  <a:pt x="596" y="1157"/>
                </a:cubicBezTo>
                <a:cubicBezTo>
                  <a:pt x="625" y="1157"/>
                  <a:pt x="649" y="1112"/>
                  <a:pt x="649" y="1055"/>
                </a:cubicBezTo>
                <a:lnTo>
                  <a:pt x="649" y="835"/>
                </a:lnTo>
                <a:cubicBezTo>
                  <a:pt x="649" y="777"/>
                  <a:pt x="625" y="730"/>
                  <a:pt x="596" y="730"/>
                </a:cubicBezTo>
                <a:close/>
                <a:moveTo>
                  <a:pt x="1446" y="730"/>
                </a:moveTo>
                <a:cubicBezTo>
                  <a:pt x="1417" y="730"/>
                  <a:pt x="1393" y="777"/>
                  <a:pt x="1393" y="835"/>
                </a:cubicBezTo>
                <a:lnTo>
                  <a:pt x="1393" y="1055"/>
                </a:lnTo>
                <a:cubicBezTo>
                  <a:pt x="1393" y="1112"/>
                  <a:pt x="1417" y="1157"/>
                  <a:pt x="1446" y="1157"/>
                </a:cubicBezTo>
                <a:cubicBezTo>
                  <a:pt x="1475" y="1157"/>
                  <a:pt x="1499" y="1112"/>
                  <a:pt x="1499" y="1055"/>
                </a:cubicBezTo>
                <a:lnTo>
                  <a:pt x="1499" y="835"/>
                </a:lnTo>
                <a:cubicBezTo>
                  <a:pt x="1499" y="777"/>
                  <a:pt x="1475" y="730"/>
                  <a:pt x="1446" y="730"/>
                </a:cubicBezTo>
                <a:close/>
                <a:moveTo>
                  <a:pt x="1760" y="730"/>
                </a:moveTo>
                <a:cubicBezTo>
                  <a:pt x="1731" y="730"/>
                  <a:pt x="1707" y="777"/>
                  <a:pt x="1707" y="835"/>
                </a:cubicBezTo>
                <a:lnTo>
                  <a:pt x="1707" y="1055"/>
                </a:lnTo>
                <a:cubicBezTo>
                  <a:pt x="1707" y="1112"/>
                  <a:pt x="1731" y="1157"/>
                  <a:pt x="1760" y="1157"/>
                </a:cubicBezTo>
                <a:cubicBezTo>
                  <a:pt x="1789" y="1157"/>
                  <a:pt x="1813" y="1112"/>
                  <a:pt x="1813" y="1055"/>
                </a:cubicBezTo>
                <a:lnTo>
                  <a:pt x="1813" y="835"/>
                </a:lnTo>
                <a:cubicBezTo>
                  <a:pt x="1813" y="777"/>
                  <a:pt x="1789" y="730"/>
                  <a:pt x="1760" y="730"/>
                </a:cubicBezTo>
                <a:close/>
                <a:moveTo>
                  <a:pt x="2610" y="730"/>
                </a:moveTo>
                <a:cubicBezTo>
                  <a:pt x="2581" y="730"/>
                  <a:pt x="2557" y="777"/>
                  <a:pt x="2557" y="835"/>
                </a:cubicBezTo>
                <a:lnTo>
                  <a:pt x="2557" y="1055"/>
                </a:lnTo>
                <a:cubicBezTo>
                  <a:pt x="2557" y="1112"/>
                  <a:pt x="2581" y="1157"/>
                  <a:pt x="2610" y="1157"/>
                </a:cubicBezTo>
                <a:cubicBezTo>
                  <a:pt x="2639" y="1157"/>
                  <a:pt x="2662" y="1112"/>
                  <a:pt x="2662" y="1055"/>
                </a:cubicBezTo>
                <a:lnTo>
                  <a:pt x="2662" y="835"/>
                </a:lnTo>
                <a:cubicBezTo>
                  <a:pt x="2662" y="777"/>
                  <a:pt x="2639" y="730"/>
                  <a:pt x="2610" y="730"/>
                </a:cubicBezTo>
                <a:close/>
                <a:moveTo>
                  <a:pt x="2924" y="730"/>
                </a:moveTo>
                <a:cubicBezTo>
                  <a:pt x="2895" y="730"/>
                  <a:pt x="2871" y="777"/>
                  <a:pt x="2871" y="835"/>
                </a:cubicBezTo>
                <a:lnTo>
                  <a:pt x="2871" y="1055"/>
                </a:lnTo>
                <a:cubicBezTo>
                  <a:pt x="2871" y="1112"/>
                  <a:pt x="2895" y="1157"/>
                  <a:pt x="2924" y="1157"/>
                </a:cubicBezTo>
                <a:cubicBezTo>
                  <a:pt x="2954" y="1157"/>
                  <a:pt x="2976" y="1112"/>
                  <a:pt x="2976" y="1055"/>
                </a:cubicBezTo>
                <a:lnTo>
                  <a:pt x="2976" y="835"/>
                </a:lnTo>
                <a:cubicBezTo>
                  <a:pt x="2976" y="777"/>
                  <a:pt x="2954" y="730"/>
                  <a:pt x="2924" y="730"/>
                </a:cubicBezTo>
                <a:close/>
                <a:moveTo>
                  <a:pt x="3773" y="730"/>
                </a:moveTo>
                <a:cubicBezTo>
                  <a:pt x="3744" y="730"/>
                  <a:pt x="3721" y="777"/>
                  <a:pt x="3721" y="835"/>
                </a:cubicBezTo>
                <a:lnTo>
                  <a:pt x="3721" y="1055"/>
                </a:lnTo>
                <a:cubicBezTo>
                  <a:pt x="3721" y="1112"/>
                  <a:pt x="3744" y="1157"/>
                  <a:pt x="3773" y="1157"/>
                </a:cubicBezTo>
                <a:cubicBezTo>
                  <a:pt x="3802" y="1157"/>
                  <a:pt x="3826" y="1112"/>
                  <a:pt x="3826" y="1055"/>
                </a:cubicBezTo>
                <a:lnTo>
                  <a:pt x="3826" y="835"/>
                </a:lnTo>
                <a:cubicBezTo>
                  <a:pt x="3826" y="777"/>
                  <a:pt x="3802" y="730"/>
                  <a:pt x="3773" y="730"/>
                </a:cubicBezTo>
                <a:close/>
                <a:moveTo>
                  <a:pt x="4088" y="730"/>
                </a:moveTo>
                <a:cubicBezTo>
                  <a:pt x="4058" y="730"/>
                  <a:pt x="4035" y="777"/>
                  <a:pt x="4035" y="835"/>
                </a:cubicBezTo>
                <a:lnTo>
                  <a:pt x="4035" y="1055"/>
                </a:lnTo>
                <a:cubicBezTo>
                  <a:pt x="4035" y="1112"/>
                  <a:pt x="4058" y="1157"/>
                  <a:pt x="4088" y="1157"/>
                </a:cubicBezTo>
                <a:cubicBezTo>
                  <a:pt x="4117" y="1157"/>
                  <a:pt x="4141" y="1112"/>
                  <a:pt x="4141" y="1055"/>
                </a:cubicBezTo>
                <a:lnTo>
                  <a:pt x="4141" y="835"/>
                </a:lnTo>
                <a:cubicBezTo>
                  <a:pt x="4141" y="777"/>
                  <a:pt x="4117" y="730"/>
                  <a:pt x="4088" y="730"/>
                </a:cubicBezTo>
                <a:close/>
                <a:moveTo>
                  <a:pt x="4937" y="730"/>
                </a:moveTo>
                <a:cubicBezTo>
                  <a:pt x="4908" y="730"/>
                  <a:pt x="4884" y="777"/>
                  <a:pt x="4884" y="835"/>
                </a:cubicBezTo>
                <a:lnTo>
                  <a:pt x="4884" y="1055"/>
                </a:lnTo>
                <a:cubicBezTo>
                  <a:pt x="4884" y="1112"/>
                  <a:pt x="4908" y="1157"/>
                  <a:pt x="4937" y="1157"/>
                </a:cubicBezTo>
                <a:cubicBezTo>
                  <a:pt x="4966" y="1157"/>
                  <a:pt x="4990" y="1112"/>
                  <a:pt x="4990" y="1055"/>
                </a:cubicBezTo>
                <a:lnTo>
                  <a:pt x="4990" y="835"/>
                </a:lnTo>
                <a:cubicBezTo>
                  <a:pt x="4990" y="777"/>
                  <a:pt x="4966" y="730"/>
                  <a:pt x="4937" y="730"/>
                </a:cubicBezTo>
                <a:close/>
                <a:moveTo>
                  <a:pt x="5252" y="730"/>
                </a:moveTo>
                <a:cubicBezTo>
                  <a:pt x="5223" y="730"/>
                  <a:pt x="5199" y="777"/>
                  <a:pt x="5199" y="835"/>
                </a:cubicBezTo>
                <a:lnTo>
                  <a:pt x="5199" y="1055"/>
                </a:lnTo>
                <a:cubicBezTo>
                  <a:pt x="5199" y="1112"/>
                  <a:pt x="5223" y="1157"/>
                  <a:pt x="5252" y="1157"/>
                </a:cubicBezTo>
                <a:cubicBezTo>
                  <a:pt x="5281" y="1157"/>
                  <a:pt x="5305" y="1112"/>
                  <a:pt x="5305" y="1055"/>
                </a:cubicBezTo>
                <a:lnTo>
                  <a:pt x="5305" y="835"/>
                </a:lnTo>
                <a:cubicBezTo>
                  <a:pt x="5305" y="777"/>
                  <a:pt x="5281" y="730"/>
                  <a:pt x="5252" y="730"/>
                </a:cubicBezTo>
                <a:close/>
                <a:moveTo>
                  <a:pt x="6102" y="730"/>
                </a:moveTo>
                <a:cubicBezTo>
                  <a:pt x="6072" y="730"/>
                  <a:pt x="6049" y="777"/>
                  <a:pt x="6049" y="835"/>
                </a:cubicBezTo>
                <a:lnTo>
                  <a:pt x="6049" y="1055"/>
                </a:lnTo>
                <a:cubicBezTo>
                  <a:pt x="6049" y="1112"/>
                  <a:pt x="6072" y="1157"/>
                  <a:pt x="6102" y="1157"/>
                </a:cubicBezTo>
                <a:cubicBezTo>
                  <a:pt x="6131" y="1157"/>
                  <a:pt x="6155" y="1112"/>
                  <a:pt x="6155" y="1055"/>
                </a:cubicBezTo>
                <a:lnTo>
                  <a:pt x="6155" y="835"/>
                </a:lnTo>
                <a:cubicBezTo>
                  <a:pt x="6155" y="777"/>
                  <a:pt x="6131" y="730"/>
                  <a:pt x="6102" y="730"/>
                </a:cubicBezTo>
                <a:close/>
                <a:moveTo>
                  <a:pt x="6416" y="730"/>
                </a:moveTo>
                <a:cubicBezTo>
                  <a:pt x="6387" y="730"/>
                  <a:pt x="6363" y="777"/>
                  <a:pt x="6363" y="835"/>
                </a:cubicBezTo>
                <a:lnTo>
                  <a:pt x="6363" y="1055"/>
                </a:lnTo>
                <a:cubicBezTo>
                  <a:pt x="6363" y="1112"/>
                  <a:pt x="6387" y="1157"/>
                  <a:pt x="6416" y="1157"/>
                </a:cubicBezTo>
                <a:cubicBezTo>
                  <a:pt x="6445" y="1157"/>
                  <a:pt x="6469" y="1112"/>
                  <a:pt x="6469" y="1055"/>
                </a:cubicBezTo>
                <a:lnTo>
                  <a:pt x="6469" y="835"/>
                </a:lnTo>
                <a:cubicBezTo>
                  <a:pt x="6469" y="777"/>
                  <a:pt x="6445" y="730"/>
                  <a:pt x="6416" y="730"/>
                </a:cubicBezTo>
                <a:close/>
                <a:moveTo>
                  <a:pt x="7266" y="730"/>
                </a:moveTo>
                <a:cubicBezTo>
                  <a:pt x="7237" y="730"/>
                  <a:pt x="7213" y="777"/>
                  <a:pt x="7213" y="835"/>
                </a:cubicBezTo>
                <a:lnTo>
                  <a:pt x="7213" y="1055"/>
                </a:lnTo>
                <a:cubicBezTo>
                  <a:pt x="7213" y="1112"/>
                  <a:pt x="7237" y="1157"/>
                  <a:pt x="7266" y="1157"/>
                </a:cubicBezTo>
                <a:cubicBezTo>
                  <a:pt x="7295" y="1157"/>
                  <a:pt x="7318" y="1112"/>
                  <a:pt x="7318" y="1055"/>
                </a:cubicBezTo>
                <a:lnTo>
                  <a:pt x="7318" y="835"/>
                </a:lnTo>
                <a:cubicBezTo>
                  <a:pt x="7318" y="777"/>
                  <a:pt x="7295" y="730"/>
                  <a:pt x="7266" y="730"/>
                </a:cubicBezTo>
                <a:close/>
                <a:moveTo>
                  <a:pt x="7580" y="730"/>
                </a:moveTo>
                <a:cubicBezTo>
                  <a:pt x="7551" y="730"/>
                  <a:pt x="7527" y="777"/>
                  <a:pt x="7527" y="835"/>
                </a:cubicBezTo>
                <a:lnTo>
                  <a:pt x="7527" y="1055"/>
                </a:lnTo>
                <a:cubicBezTo>
                  <a:pt x="7527" y="1112"/>
                  <a:pt x="7551" y="1157"/>
                  <a:pt x="7580" y="1157"/>
                </a:cubicBezTo>
                <a:cubicBezTo>
                  <a:pt x="7609" y="1157"/>
                  <a:pt x="7632" y="1112"/>
                  <a:pt x="7632" y="1055"/>
                </a:cubicBezTo>
                <a:lnTo>
                  <a:pt x="7632" y="835"/>
                </a:lnTo>
                <a:cubicBezTo>
                  <a:pt x="7632" y="777"/>
                  <a:pt x="7609" y="730"/>
                  <a:pt x="7580" y="730"/>
                </a:cubicBezTo>
                <a:close/>
                <a:moveTo>
                  <a:pt x="8429" y="730"/>
                </a:moveTo>
                <a:cubicBezTo>
                  <a:pt x="8400" y="730"/>
                  <a:pt x="8377" y="777"/>
                  <a:pt x="8377" y="835"/>
                </a:cubicBezTo>
                <a:lnTo>
                  <a:pt x="8377" y="1055"/>
                </a:lnTo>
                <a:cubicBezTo>
                  <a:pt x="8377" y="1112"/>
                  <a:pt x="8400" y="1157"/>
                  <a:pt x="8429" y="1157"/>
                </a:cubicBezTo>
                <a:cubicBezTo>
                  <a:pt x="8458" y="1157"/>
                  <a:pt x="8482" y="1112"/>
                  <a:pt x="8482" y="1055"/>
                </a:cubicBezTo>
                <a:lnTo>
                  <a:pt x="8482" y="835"/>
                </a:lnTo>
                <a:cubicBezTo>
                  <a:pt x="8482" y="777"/>
                  <a:pt x="8458" y="730"/>
                  <a:pt x="8429" y="730"/>
                </a:cubicBezTo>
                <a:close/>
                <a:moveTo>
                  <a:pt x="8744" y="730"/>
                </a:moveTo>
                <a:cubicBezTo>
                  <a:pt x="8714" y="730"/>
                  <a:pt x="8691" y="777"/>
                  <a:pt x="8691" y="835"/>
                </a:cubicBezTo>
                <a:lnTo>
                  <a:pt x="8691" y="1055"/>
                </a:lnTo>
                <a:cubicBezTo>
                  <a:pt x="8691" y="1112"/>
                  <a:pt x="8714" y="1157"/>
                  <a:pt x="8744" y="1157"/>
                </a:cubicBezTo>
                <a:cubicBezTo>
                  <a:pt x="8773" y="1157"/>
                  <a:pt x="8796" y="1112"/>
                  <a:pt x="8796" y="1055"/>
                </a:cubicBezTo>
                <a:lnTo>
                  <a:pt x="8796" y="835"/>
                </a:lnTo>
                <a:cubicBezTo>
                  <a:pt x="8796" y="777"/>
                  <a:pt x="8773" y="730"/>
                  <a:pt x="8744" y="730"/>
                </a:cubicBezTo>
                <a:close/>
                <a:moveTo>
                  <a:pt x="9593" y="730"/>
                </a:moveTo>
                <a:cubicBezTo>
                  <a:pt x="9564" y="730"/>
                  <a:pt x="9540" y="777"/>
                  <a:pt x="9540" y="835"/>
                </a:cubicBezTo>
                <a:lnTo>
                  <a:pt x="9540" y="1055"/>
                </a:lnTo>
                <a:cubicBezTo>
                  <a:pt x="9540" y="1112"/>
                  <a:pt x="9564" y="1157"/>
                  <a:pt x="9593" y="1157"/>
                </a:cubicBezTo>
                <a:cubicBezTo>
                  <a:pt x="9622" y="1157"/>
                  <a:pt x="9646" y="1112"/>
                  <a:pt x="9646" y="1055"/>
                </a:cubicBezTo>
                <a:lnTo>
                  <a:pt x="9646" y="835"/>
                </a:lnTo>
                <a:cubicBezTo>
                  <a:pt x="9646" y="777"/>
                  <a:pt x="9622" y="730"/>
                  <a:pt x="9593" y="730"/>
                </a:cubicBezTo>
                <a:close/>
                <a:moveTo>
                  <a:pt x="9908" y="730"/>
                </a:moveTo>
                <a:cubicBezTo>
                  <a:pt x="9879" y="730"/>
                  <a:pt x="9855" y="777"/>
                  <a:pt x="9855" y="835"/>
                </a:cubicBezTo>
                <a:lnTo>
                  <a:pt x="9855" y="1055"/>
                </a:lnTo>
                <a:cubicBezTo>
                  <a:pt x="9855" y="1112"/>
                  <a:pt x="9879" y="1157"/>
                  <a:pt x="9908" y="1157"/>
                </a:cubicBezTo>
                <a:cubicBezTo>
                  <a:pt x="9937" y="1157"/>
                  <a:pt x="9961" y="1112"/>
                  <a:pt x="9961" y="1055"/>
                </a:cubicBezTo>
                <a:lnTo>
                  <a:pt x="9961" y="835"/>
                </a:lnTo>
                <a:cubicBezTo>
                  <a:pt x="9961" y="777"/>
                  <a:pt x="9937" y="730"/>
                  <a:pt x="9908" y="730"/>
                </a:cubicBezTo>
                <a:close/>
                <a:moveTo>
                  <a:pt x="10758" y="730"/>
                </a:moveTo>
                <a:cubicBezTo>
                  <a:pt x="10728" y="730"/>
                  <a:pt x="10705" y="777"/>
                  <a:pt x="10705" y="835"/>
                </a:cubicBezTo>
                <a:lnTo>
                  <a:pt x="10705" y="1055"/>
                </a:lnTo>
                <a:cubicBezTo>
                  <a:pt x="10705" y="1112"/>
                  <a:pt x="10728" y="1157"/>
                  <a:pt x="10758" y="1157"/>
                </a:cubicBezTo>
                <a:cubicBezTo>
                  <a:pt x="10787" y="1157"/>
                  <a:pt x="10810" y="1112"/>
                  <a:pt x="10810" y="1055"/>
                </a:cubicBezTo>
                <a:lnTo>
                  <a:pt x="10810" y="835"/>
                </a:lnTo>
                <a:cubicBezTo>
                  <a:pt x="10810" y="777"/>
                  <a:pt x="10787" y="730"/>
                  <a:pt x="10758" y="730"/>
                </a:cubicBezTo>
                <a:close/>
                <a:moveTo>
                  <a:pt x="11072" y="730"/>
                </a:moveTo>
                <a:cubicBezTo>
                  <a:pt x="11043" y="730"/>
                  <a:pt x="11019" y="777"/>
                  <a:pt x="11019" y="835"/>
                </a:cubicBezTo>
                <a:lnTo>
                  <a:pt x="11019" y="1055"/>
                </a:lnTo>
                <a:cubicBezTo>
                  <a:pt x="11019" y="1112"/>
                  <a:pt x="11043" y="1157"/>
                  <a:pt x="11072" y="1157"/>
                </a:cubicBezTo>
                <a:cubicBezTo>
                  <a:pt x="11101" y="1157"/>
                  <a:pt x="11125" y="1112"/>
                  <a:pt x="11125" y="1055"/>
                </a:cubicBezTo>
                <a:lnTo>
                  <a:pt x="11125" y="835"/>
                </a:lnTo>
                <a:cubicBezTo>
                  <a:pt x="11125" y="777"/>
                  <a:pt x="11101" y="730"/>
                  <a:pt x="11072" y="730"/>
                </a:cubicBezTo>
                <a:close/>
                <a:moveTo>
                  <a:pt x="11922" y="730"/>
                </a:moveTo>
                <a:cubicBezTo>
                  <a:pt x="11893" y="730"/>
                  <a:pt x="11869" y="777"/>
                  <a:pt x="11869" y="835"/>
                </a:cubicBezTo>
                <a:lnTo>
                  <a:pt x="11869" y="1055"/>
                </a:lnTo>
                <a:cubicBezTo>
                  <a:pt x="11869" y="1112"/>
                  <a:pt x="11893" y="1157"/>
                  <a:pt x="11922" y="1157"/>
                </a:cubicBezTo>
                <a:cubicBezTo>
                  <a:pt x="11951" y="1157"/>
                  <a:pt x="11974" y="1112"/>
                  <a:pt x="11974" y="1055"/>
                </a:cubicBezTo>
                <a:lnTo>
                  <a:pt x="11974" y="835"/>
                </a:lnTo>
                <a:cubicBezTo>
                  <a:pt x="11974" y="777"/>
                  <a:pt x="11951" y="730"/>
                  <a:pt x="11922" y="730"/>
                </a:cubicBezTo>
                <a:close/>
                <a:moveTo>
                  <a:pt x="12236" y="730"/>
                </a:moveTo>
                <a:cubicBezTo>
                  <a:pt x="12207" y="730"/>
                  <a:pt x="12183" y="777"/>
                  <a:pt x="12183" y="835"/>
                </a:cubicBezTo>
                <a:lnTo>
                  <a:pt x="12183" y="1055"/>
                </a:lnTo>
                <a:cubicBezTo>
                  <a:pt x="12183" y="1112"/>
                  <a:pt x="12207" y="1157"/>
                  <a:pt x="12236" y="1157"/>
                </a:cubicBezTo>
                <a:cubicBezTo>
                  <a:pt x="12265" y="1157"/>
                  <a:pt x="12288" y="1112"/>
                  <a:pt x="12288" y="1055"/>
                </a:cubicBezTo>
                <a:lnTo>
                  <a:pt x="12288" y="835"/>
                </a:lnTo>
                <a:cubicBezTo>
                  <a:pt x="12288" y="777"/>
                  <a:pt x="12265" y="730"/>
                  <a:pt x="12236" y="730"/>
                </a:cubicBezTo>
                <a:close/>
                <a:moveTo>
                  <a:pt x="13085" y="730"/>
                </a:moveTo>
                <a:cubicBezTo>
                  <a:pt x="13056" y="730"/>
                  <a:pt x="13032" y="777"/>
                  <a:pt x="13032" y="835"/>
                </a:cubicBezTo>
                <a:lnTo>
                  <a:pt x="13032" y="1055"/>
                </a:lnTo>
                <a:cubicBezTo>
                  <a:pt x="13032" y="1112"/>
                  <a:pt x="13056" y="1157"/>
                  <a:pt x="13085" y="1157"/>
                </a:cubicBezTo>
                <a:cubicBezTo>
                  <a:pt x="13114" y="1157"/>
                  <a:pt x="13138" y="1112"/>
                  <a:pt x="13138" y="1055"/>
                </a:cubicBezTo>
                <a:lnTo>
                  <a:pt x="13138" y="835"/>
                </a:lnTo>
                <a:cubicBezTo>
                  <a:pt x="13138" y="777"/>
                  <a:pt x="13114" y="730"/>
                  <a:pt x="13085" y="730"/>
                </a:cubicBezTo>
                <a:close/>
                <a:moveTo>
                  <a:pt x="13399" y="730"/>
                </a:moveTo>
                <a:cubicBezTo>
                  <a:pt x="13370" y="730"/>
                  <a:pt x="13348" y="777"/>
                  <a:pt x="13348" y="835"/>
                </a:cubicBezTo>
                <a:lnTo>
                  <a:pt x="13348" y="1055"/>
                </a:lnTo>
                <a:cubicBezTo>
                  <a:pt x="13348" y="1112"/>
                  <a:pt x="13370" y="1157"/>
                  <a:pt x="13399" y="1157"/>
                </a:cubicBezTo>
                <a:cubicBezTo>
                  <a:pt x="13428" y="1157"/>
                  <a:pt x="13452" y="1112"/>
                  <a:pt x="13452" y="1055"/>
                </a:cubicBezTo>
                <a:lnTo>
                  <a:pt x="13452" y="835"/>
                </a:lnTo>
                <a:cubicBezTo>
                  <a:pt x="13452" y="777"/>
                  <a:pt x="13428" y="730"/>
                  <a:pt x="13399" y="730"/>
                </a:cubicBezTo>
                <a:close/>
                <a:moveTo>
                  <a:pt x="14249" y="730"/>
                </a:moveTo>
                <a:cubicBezTo>
                  <a:pt x="14220" y="730"/>
                  <a:pt x="14196" y="777"/>
                  <a:pt x="14196" y="835"/>
                </a:cubicBezTo>
                <a:lnTo>
                  <a:pt x="14196" y="1055"/>
                </a:lnTo>
                <a:cubicBezTo>
                  <a:pt x="14196" y="1112"/>
                  <a:pt x="14220" y="1157"/>
                  <a:pt x="14249" y="1157"/>
                </a:cubicBezTo>
                <a:cubicBezTo>
                  <a:pt x="14278" y="1157"/>
                  <a:pt x="14302" y="1112"/>
                  <a:pt x="14302" y="1055"/>
                </a:cubicBezTo>
                <a:lnTo>
                  <a:pt x="14302" y="835"/>
                </a:lnTo>
                <a:cubicBezTo>
                  <a:pt x="14302" y="777"/>
                  <a:pt x="14278" y="730"/>
                  <a:pt x="14249" y="730"/>
                </a:cubicBezTo>
                <a:close/>
                <a:moveTo>
                  <a:pt x="14564" y="730"/>
                </a:moveTo>
                <a:cubicBezTo>
                  <a:pt x="14535" y="730"/>
                  <a:pt x="14511" y="777"/>
                  <a:pt x="14511" y="835"/>
                </a:cubicBezTo>
                <a:lnTo>
                  <a:pt x="14511" y="1055"/>
                </a:lnTo>
                <a:cubicBezTo>
                  <a:pt x="14511" y="1112"/>
                  <a:pt x="14535" y="1157"/>
                  <a:pt x="14564" y="1157"/>
                </a:cubicBezTo>
                <a:cubicBezTo>
                  <a:pt x="14593" y="1157"/>
                  <a:pt x="14617" y="1112"/>
                  <a:pt x="14617" y="1055"/>
                </a:cubicBezTo>
                <a:lnTo>
                  <a:pt x="14617" y="835"/>
                </a:lnTo>
                <a:cubicBezTo>
                  <a:pt x="14617" y="777"/>
                  <a:pt x="14593" y="730"/>
                  <a:pt x="14564" y="730"/>
                </a:cubicBezTo>
                <a:close/>
                <a:moveTo>
                  <a:pt x="15413" y="730"/>
                </a:moveTo>
                <a:cubicBezTo>
                  <a:pt x="15384" y="730"/>
                  <a:pt x="15360" y="777"/>
                  <a:pt x="15360" y="835"/>
                </a:cubicBezTo>
                <a:lnTo>
                  <a:pt x="15360" y="1055"/>
                </a:lnTo>
                <a:cubicBezTo>
                  <a:pt x="15360" y="1112"/>
                  <a:pt x="15384" y="1157"/>
                  <a:pt x="15413" y="1157"/>
                </a:cubicBezTo>
                <a:cubicBezTo>
                  <a:pt x="15442" y="1157"/>
                  <a:pt x="15465" y="1112"/>
                  <a:pt x="15465" y="1055"/>
                </a:cubicBezTo>
                <a:lnTo>
                  <a:pt x="15465" y="835"/>
                </a:lnTo>
                <a:cubicBezTo>
                  <a:pt x="15465" y="777"/>
                  <a:pt x="15442" y="730"/>
                  <a:pt x="15413" y="730"/>
                </a:cubicBezTo>
                <a:close/>
                <a:moveTo>
                  <a:pt x="15728" y="730"/>
                </a:moveTo>
                <a:cubicBezTo>
                  <a:pt x="15699" y="730"/>
                  <a:pt x="15675" y="777"/>
                  <a:pt x="15675" y="835"/>
                </a:cubicBezTo>
                <a:lnTo>
                  <a:pt x="15675" y="1055"/>
                </a:lnTo>
                <a:cubicBezTo>
                  <a:pt x="15675" y="1112"/>
                  <a:pt x="15699" y="1157"/>
                  <a:pt x="15728" y="1157"/>
                </a:cubicBezTo>
                <a:cubicBezTo>
                  <a:pt x="15757" y="1157"/>
                  <a:pt x="15781" y="1112"/>
                  <a:pt x="15781" y="1055"/>
                </a:cubicBezTo>
                <a:lnTo>
                  <a:pt x="15781" y="835"/>
                </a:lnTo>
                <a:cubicBezTo>
                  <a:pt x="15781" y="777"/>
                  <a:pt x="15757" y="730"/>
                  <a:pt x="15728" y="730"/>
                </a:cubicBezTo>
                <a:close/>
                <a:moveTo>
                  <a:pt x="16578" y="730"/>
                </a:moveTo>
                <a:cubicBezTo>
                  <a:pt x="16549" y="730"/>
                  <a:pt x="16525" y="777"/>
                  <a:pt x="16525" y="835"/>
                </a:cubicBezTo>
                <a:lnTo>
                  <a:pt x="16525" y="1055"/>
                </a:lnTo>
                <a:cubicBezTo>
                  <a:pt x="16525" y="1112"/>
                  <a:pt x="16549" y="1157"/>
                  <a:pt x="16578" y="1157"/>
                </a:cubicBezTo>
                <a:cubicBezTo>
                  <a:pt x="16607" y="1157"/>
                  <a:pt x="16630" y="1112"/>
                  <a:pt x="16630" y="1055"/>
                </a:cubicBezTo>
                <a:lnTo>
                  <a:pt x="16630" y="835"/>
                </a:lnTo>
                <a:cubicBezTo>
                  <a:pt x="16630" y="777"/>
                  <a:pt x="16607" y="730"/>
                  <a:pt x="16578" y="730"/>
                </a:cubicBezTo>
                <a:close/>
                <a:moveTo>
                  <a:pt x="16892" y="730"/>
                </a:moveTo>
                <a:cubicBezTo>
                  <a:pt x="16863" y="730"/>
                  <a:pt x="16839" y="777"/>
                  <a:pt x="16839" y="835"/>
                </a:cubicBezTo>
                <a:lnTo>
                  <a:pt x="16839" y="1055"/>
                </a:lnTo>
                <a:cubicBezTo>
                  <a:pt x="16839" y="1112"/>
                  <a:pt x="16863" y="1157"/>
                  <a:pt x="16892" y="1157"/>
                </a:cubicBezTo>
                <a:cubicBezTo>
                  <a:pt x="16921" y="1157"/>
                  <a:pt x="16944" y="1112"/>
                  <a:pt x="16944" y="1055"/>
                </a:cubicBezTo>
                <a:lnTo>
                  <a:pt x="16944" y="835"/>
                </a:lnTo>
                <a:cubicBezTo>
                  <a:pt x="16944" y="777"/>
                  <a:pt x="16921" y="730"/>
                  <a:pt x="16892" y="730"/>
                </a:cubicBezTo>
                <a:close/>
                <a:moveTo>
                  <a:pt x="17741" y="730"/>
                </a:moveTo>
                <a:cubicBezTo>
                  <a:pt x="17712" y="730"/>
                  <a:pt x="17689" y="777"/>
                  <a:pt x="17689" y="835"/>
                </a:cubicBezTo>
                <a:lnTo>
                  <a:pt x="17689" y="1055"/>
                </a:lnTo>
                <a:cubicBezTo>
                  <a:pt x="17689" y="1112"/>
                  <a:pt x="17712" y="1157"/>
                  <a:pt x="17741" y="1157"/>
                </a:cubicBezTo>
                <a:cubicBezTo>
                  <a:pt x="17770" y="1157"/>
                  <a:pt x="17794" y="1112"/>
                  <a:pt x="17794" y="1055"/>
                </a:cubicBezTo>
                <a:lnTo>
                  <a:pt x="17794" y="835"/>
                </a:lnTo>
                <a:cubicBezTo>
                  <a:pt x="17794" y="777"/>
                  <a:pt x="17770" y="730"/>
                  <a:pt x="17741" y="730"/>
                </a:cubicBezTo>
                <a:close/>
                <a:moveTo>
                  <a:pt x="18055" y="730"/>
                </a:moveTo>
                <a:cubicBezTo>
                  <a:pt x="18026" y="730"/>
                  <a:pt x="18002" y="777"/>
                  <a:pt x="18002" y="835"/>
                </a:cubicBezTo>
                <a:lnTo>
                  <a:pt x="18002" y="1055"/>
                </a:lnTo>
                <a:cubicBezTo>
                  <a:pt x="18002" y="1112"/>
                  <a:pt x="18026" y="1157"/>
                  <a:pt x="18055" y="1157"/>
                </a:cubicBezTo>
                <a:cubicBezTo>
                  <a:pt x="18085" y="1157"/>
                  <a:pt x="18108" y="1112"/>
                  <a:pt x="18108" y="1055"/>
                </a:cubicBezTo>
                <a:lnTo>
                  <a:pt x="18108" y="835"/>
                </a:lnTo>
                <a:cubicBezTo>
                  <a:pt x="18108" y="777"/>
                  <a:pt x="18085" y="730"/>
                  <a:pt x="18055" y="730"/>
                </a:cubicBezTo>
                <a:close/>
                <a:moveTo>
                  <a:pt x="18905" y="730"/>
                </a:moveTo>
                <a:cubicBezTo>
                  <a:pt x="18876" y="730"/>
                  <a:pt x="18852" y="777"/>
                  <a:pt x="18852" y="835"/>
                </a:cubicBezTo>
                <a:lnTo>
                  <a:pt x="18852" y="1055"/>
                </a:lnTo>
                <a:cubicBezTo>
                  <a:pt x="18852" y="1112"/>
                  <a:pt x="18876" y="1157"/>
                  <a:pt x="18905" y="1157"/>
                </a:cubicBezTo>
                <a:cubicBezTo>
                  <a:pt x="18934" y="1157"/>
                  <a:pt x="18958" y="1112"/>
                  <a:pt x="18958" y="1055"/>
                </a:cubicBezTo>
                <a:lnTo>
                  <a:pt x="18958" y="835"/>
                </a:lnTo>
                <a:cubicBezTo>
                  <a:pt x="18958" y="777"/>
                  <a:pt x="18934" y="730"/>
                  <a:pt x="18905" y="730"/>
                </a:cubicBezTo>
                <a:close/>
                <a:moveTo>
                  <a:pt x="19220" y="730"/>
                </a:moveTo>
                <a:cubicBezTo>
                  <a:pt x="19191" y="730"/>
                  <a:pt x="19167" y="777"/>
                  <a:pt x="19167" y="835"/>
                </a:cubicBezTo>
                <a:lnTo>
                  <a:pt x="19167" y="1055"/>
                </a:lnTo>
                <a:cubicBezTo>
                  <a:pt x="19167" y="1112"/>
                  <a:pt x="19191" y="1157"/>
                  <a:pt x="19220" y="1157"/>
                </a:cubicBezTo>
                <a:cubicBezTo>
                  <a:pt x="19249" y="1157"/>
                  <a:pt x="19273" y="1112"/>
                  <a:pt x="19273" y="1055"/>
                </a:cubicBezTo>
                <a:lnTo>
                  <a:pt x="19273" y="835"/>
                </a:lnTo>
                <a:cubicBezTo>
                  <a:pt x="19273" y="777"/>
                  <a:pt x="19249" y="730"/>
                  <a:pt x="19220" y="730"/>
                </a:cubicBezTo>
                <a:close/>
                <a:moveTo>
                  <a:pt x="20069" y="730"/>
                </a:moveTo>
                <a:cubicBezTo>
                  <a:pt x="20040" y="730"/>
                  <a:pt x="20016" y="777"/>
                  <a:pt x="20016" y="835"/>
                </a:cubicBezTo>
                <a:lnTo>
                  <a:pt x="20016" y="1055"/>
                </a:lnTo>
                <a:cubicBezTo>
                  <a:pt x="20016" y="1112"/>
                  <a:pt x="20040" y="1157"/>
                  <a:pt x="20069" y="1157"/>
                </a:cubicBezTo>
                <a:cubicBezTo>
                  <a:pt x="20099" y="1157"/>
                  <a:pt x="20122" y="1112"/>
                  <a:pt x="20122" y="1055"/>
                </a:cubicBezTo>
                <a:lnTo>
                  <a:pt x="20122" y="835"/>
                </a:lnTo>
                <a:cubicBezTo>
                  <a:pt x="20122" y="777"/>
                  <a:pt x="20099" y="730"/>
                  <a:pt x="20069" y="730"/>
                </a:cubicBezTo>
                <a:close/>
                <a:moveTo>
                  <a:pt x="20384" y="730"/>
                </a:moveTo>
                <a:cubicBezTo>
                  <a:pt x="20355" y="730"/>
                  <a:pt x="20331" y="777"/>
                  <a:pt x="20331" y="835"/>
                </a:cubicBezTo>
                <a:lnTo>
                  <a:pt x="20331" y="1055"/>
                </a:lnTo>
                <a:cubicBezTo>
                  <a:pt x="20331" y="1112"/>
                  <a:pt x="20355" y="1157"/>
                  <a:pt x="20384" y="1157"/>
                </a:cubicBezTo>
                <a:cubicBezTo>
                  <a:pt x="20413" y="1157"/>
                  <a:pt x="20436" y="1112"/>
                  <a:pt x="20436" y="1055"/>
                </a:cubicBezTo>
                <a:lnTo>
                  <a:pt x="20436" y="835"/>
                </a:lnTo>
                <a:cubicBezTo>
                  <a:pt x="20436" y="777"/>
                  <a:pt x="20413" y="730"/>
                  <a:pt x="20384" y="730"/>
                </a:cubicBezTo>
                <a:close/>
                <a:moveTo>
                  <a:pt x="21234" y="730"/>
                </a:moveTo>
                <a:cubicBezTo>
                  <a:pt x="21204" y="730"/>
                  <a:pt x="21181" y="777"/>
                  <a:pt x="21181" y="835"/>
                </a:cubicBezTo>
                <a:lnTo>
                  <a:pt x="21181" y="1055"/>
                </a:lnTo>
                <a:cubicBezTo>
                  <a:pt x="21181" y="1112"/>
                  <a:pt x="21204" y="1157"/>
                  <a:pt x="21234" y="1157"/>
                </a:cubicBezTo>
                <a:cubicBezTo>
                  <a:pt x="21263" y="1157"/>
                  <a:pt x="21285" y="1112"/>
                  <a:pt x="21285" y="1055"/>
                </a:cubicBezTo>
                <a:lnTo>
                  <a:pt x="21285" y="835"/>
                </a:lnTo>
                <a:cubicBezTo>
                  <a:pt x="21285" y="777"/>
                  <a:pt x="21263" y="730"/>
                  <a:pt x="21234" y="730"/>
                </a:cubicBezTo>
                <a:close/>
                <a:moveTo>
                  <a:pt x="21547" y="730"/>
                </a:moveTo>
                <a:cubicBezTo>
                  <a:pt x="21518" y="730"/>
                  <a:pt x="21495" y="777"/>
                  <a:pt x="21495" y="835"/>
                </a:cubicBezTo>
                <a:lnTo>
                  <a:pt x="21495" y="1055"/>
                </a:lnTo>
                <a:cubicBezTo>
                  <a:pt x="21495" y="1112"/>
                  <a:pt x="21518" y="1157"/>
                  <a:pt x="21547" y="1157"/>
                </a:cubicBezTo>
                <a:cubicBezTo>
                  <a:pt x="21576" y="1157"/>
                  <a:pt x="21600" y="1112"/>
                  <a:pt x="21600" y="1055"/>
                </a:cubicBezTo>
                <a:lnTo>
                  <a:pt x="21600" y="835"/>
                </a:lnTo>
                <a:cubicBezTo>
                  <a:pt x="21600" y="777"/>
                  <a:pt x="21576" y="730"/>
                  <a:pt x="21547" y="730"/>
                </a:cubicBezTo>
                <a:close/>
                <a:moveTo>
                  <a:pt x="53" y="1460"/>
                </a:moveTo>
                <a:cubicBezTo>
                  <a:pt x="24" y="1460"/>
                  <a:pt x="0" y="1507"/>
                  <a:pt x="0" y="1564"/>
                </a:cubicBezTo>
                <a:lnTo>
                  <a:pt x="0" y="1785"/>
                </a:lnTo>
                <a:cubicBezTo>
                  <a:pt x="0" y="1842"/>
                  <a:pt x="24" y="1887"/>
                  <a:pt x="53" y="1887"/>
                </a:cubicBezTo>
                <a:cubicBezTo>
                  <a:pt x="82" y="1887"/>
                  <a:pt x="106" y="1842"/>
                  <a:pt x="106" y="1785"/>
                </a:cubicBezTo>
                <a:lnTo>
                  <a:pt x="106" y="1564"/>
                </a:lnTo>
                <a:cubicBezTo>
                  <a:pt x="106" y="1507"/>
                  <a:pt x="82" y="1460"/>
                  <a:pt x="53" y="1460"/>
                </a:cubicBezTo>
                <a:close/>
                <a:moveTo>
                  <a:pt x="367" y="1460"/>
                </a:moveTo>
                <a:cubicBezTo>
                  <a:pt x="338" y="1460"/>
                  <a:pt x="315" y="1507"/>
                  <a:pt x="315" y="1564"/>
                </a:cubicBezTo>
                <a:lnTo>
                  <a:pt x="315" y="1785"/>
                </a:lnTo>
                <a:cubicBezTo>
                  <a:pt x="315" y="1842"/>
                  <a:pt x="338" y="1887"/>
                  <a:pt x="367" y="1887"/>
                </a:cubicBezTo>
                <a:cubicBezTo>
                  <a:pt x="397" y="1887"/>
                  <a:pt x="420" y="1842"/>
                  <a:pt x="420" y="1785"/>
                </a:cubicBezTo>
                <a:lnTo>
                  <a:pt x="420" y="1564"/>
                </a:lnTo>
                <a:cubicBezTo>
                  <a:pt x="420" y="1507"/>
                  <a:pt x="397" y="1460"/>
                  <a:pt x="367" y="1460"/>
                </a:cubicBezTo>
                <a:close/>
                <a:moveTo>
                  <a:pt x="1217" y="1460"/>
                </a:moveTo>
                <a:cubicBezTo>
                  <a:pt x="1188" y="1460"/>
                  <a:pt x="1164" y="1507"/>
                  <a:pt x="1164" y="1564"/>
                </a:cubicBezTo>
                <a:lnTo>
                  <a:pt x="1164" y="1785"/>
                </a:lnTo>
                <a:cubicBezTo>
                  <a:pt x="1164" y="1842"/>
                  <a:pt x="1188" y="1887"/>
                  <a:pt x="1217" y="1887"/>
                </a:cubicBezTo>
                <a:cubicBezTo>
                  <a:pt x="1246" y="1887"/>
                  <a:pt x="1270" y="1842"/>
                  <a:pt x="1270" y="1785"/>
                </a:cubicBezTo>
                <a:lnTo>
                  <a:pt x="1270" y="1564"/>
                </a:lnTo>
                <a:cubicBezTo>
                  <a:pt x="1270" y="1507"/>
                  <a:pt x="1246" y="1460"/>
                  <a:pt x="1217" y="1460"/>
                </a:cubicBezTo>
                <a:close/>
                <a:moveTo>
                  <a:pt x="1532" y="1460"/>
                </a:moveTo>
                <a:cubicBezTo>
                  <a:pt x="1503" y="1460"/>
                  <a:pt x="1479" y="1507"/>
                  <a:pt x="1479" y="1564"/>
                </a:cubicBezTo>
                <a:lnTo>
                  <a:pt x="1479" y="1785"/>
                </a:lnTo>
                <a:cubicBezTo>
                  <a:pt x="1479" y="1842"/>
                  <a:pt x="1503" y="1887"/>
                  <a:pt x="1532" y="1887"/>
                </a:cubicBezTo>
                <a:cubicBezTo>
                  <a:pt x="1561" y="1887"/>
                  <a:pt x="1584" y="1842"/>
                  <a:pt x="1584" y="1785"/>
                </a:cubicBezTo>
                <a:lnTo>
                  <a:pt x="1584" y="1564"/>
                </a:lnTo>
                <a:cubicBezTo>
                  <a:pt x="1584" y="1507"/>
                  <a:pt x="1561" y="1460"/>
                  <a:pt x="1532" y="1460"/>
                </a:cubicBezTo>
                <a:close/>
                <a:moveTo>
                  <a:pt x="2380" y="1460"/>
                </a:moveTo>
                <a:cubicBezTo>
                  <a:pt x="2351" y="1460"/>
                  <a:pt x="2329" y="1507"/>
                  <a:pt x="2329" y="1564"/>
                </a:cubicBezTo>
                <a:lnTo>
                  <a:pt x="2329" y="1785"/>
                </a:lnTo>
                <a:cubicBezTo>
                  <a:pt x="2329" y="1842"/>
                  <a:pt x="2351" y="1887"/>
                  <a:pt x="2380" y="1887"/>
                </a:cubicBezTo>
                <a:cubicBezTo>
                  <a:pt x="2409" y="1887"/>
                  <a:pt x="2433" y="1842"/>
                  <a:pt x="2433" y="1785"/>
                </a:cubicBezTo>
                <a:lnTo>
                  <a:pt x="2433" y="1564"/>
                </a:lnTo>
                <a:cubicBezTo>
                  <a:pt x="2433" y="1507"/>
                  <a:pt x="2409" y="1460"/>
                  <a:pt x="2380" y="1460"/>
                </a:cubicBezTo>
                <a:close/>
                <a:moveTo>
                  <a:pt x="2695" y="1460"/>
                </a:moveTo>
                <a:cubicBezTo>
                  <a:pt x="2666" y="1460"/>
                  <a:pt x="2643" y="1507"/>
                  <a:pt x="2643" y="1564"/>
                </a:cubicBezTo>
                <a:lnTo>
                  <a:pt x="2643" y="1785"/>
                </a:lnTo>
                <a:cubicBezTo>
                  <a:pt x="2643" y="1842"/>
                  <a:pt x="2666" y="1887"/>
                  <a:pt x="2695" y="1887"/>
                </a:cubicBezTo>
                <a:cubicBezTo>
                  <a:pt x="2724" y="1887"/>
                  <a:pt x="2748" y="1842"/>
                  <a:pt x="2748" y="1785"/>
                </a:cubicBezTo>
                <a:lnTo>
                  <a:pt x="2748" y="1564"/>
                </a:lnTo>
                <a:cubicBezTo>
                  <a:pt x="2748" y="1507"/>
                  <a:pt x="2724" y="1460"/>
                  <a:pt x="2695" y="1460"/>
                </a:cubicBezTo>
                <a:close/>
                <a:moveTo>
                  <a:pt x="3545" y="1460"/>
                </a:moveTo>
                <a:cubicBezTo>
                  <a:pt x="3516" y="1460"/>
                  <a:pt x="3492" y="1507"/>
                  <a:pt x="3492" y="1564"/>
                </a:cubicBezTo>
                <a:lnTo>
                  <a:pt x="3492" y="1785"/>
                </a:lnTo>
                <a:cubicBezTo>
                  <a:pt x="3492" y="1842"/>
                  <a:pt x="3516" y="1887"/>
                  <a:pt x="3545" y="1887"/>
                </a:cubicBezTo>
                <a:cubicBezTo>
                  <a:pt x="3574" y="1887"/>
                  <a:pt x="3598" y="1842"/>
                  <a:pt x="3598" y="1785"/>
                </a:cubicBezTo>
                <a:lnTo>
                  <a:pt x="3598" y="1564"/>
                </a:lnTo>
                <a:cubicBezTo>
                  <a:pt x="3598" y="1507"/>
                  <a:pt x="3574" y="1460"/>
                  <a:pt x="3545" y="1460"/>
                </a:cubicBezTo>
                <a:close/>
                <a:moveTo>
                  <a:pt x="3859" y="1460"/>
                </a:moveTo>
                <a:cubicBezTo>
                  <a:pt x="3830" y="1460"/>
                  <a:pt x="3806" y="1507"/>
                  <a:pt x="3806" y="1564"/>
                </a:cubicBezTo>
                <a:lnTo>
                  <a:pt x="3806" y="1785"/>
                </a:lnTo>
                <a:cubicBezTo>
                  <a:pt x="3806" y="1842"/>
                  <a:pt x="3830" y="1887"/>
                  <a:pt x="3859" y="1887"/>
                </a:cubicBezTo>
                <a:cubicBezTo>
                  <a:pt x="3888" y="1887"/>
                  <a:pt x="3912" y="1842"/>
                  <a:pt x="3912" y="1785"/>
                </a:cubicBezTo>
                <a:lnTo>
                  <a:pt x="3912" y="1564"/>
                </a:lnTo>
                <a:cubicBezTo>
                  <a:pt x="3912" y="1507"/>
                  <a:pt x="3888" y="1460"/>
                  <a:pt x="3859" y="1460"/>
                </a:cubicBezTo>
                <a:close/>
                <a:moveTo>
                  <a:pt x="4709" y="1460"/>
                </a:moveTo>
                <a:cubicBezTo>
                  <a:pt x="4680" y="1460"/>
                  <a:pt x="4656" y="1507"/>
                  <a:pt x="4656" y="1564"/>
                </a:cubicBezTo>
                <a:lnTo>
                  <a:pt x="4656" y="1785"/>
                </a:lnTo>
                <a:cubicBezTo>
                  <a:pt x="4656" y="1842"/>
                  <a:pt x="4680" y="1887"/>
                  <a:pt x="4709" y="1887"/>
                </a:cubicBezTo>
                <a:cubicBezTo>
                  <a:pt x="4738" y="1887"/>
                  <a:pt x="4762" y="1842"/>
                  <a:pt x="4762" y="1785"/>
                </a:cubicBezTo>
                <a:lnTo>
                  <a:pt x="4762" y="1564"/>
                </a:lnTo>
                <a:cubicBezTo>
                  <a:pt x="4762" y="1507"/>
                  <a:pt x="4738" y="1460"/>
                  <a:pt x="4709" y="1460"/>
                </a:cubicBezTo>
                <a:close/>
                <a:moveTo>
                  <a:pt x="5023" y="1460"/>
                </a:moveTo>
                <a:cubicBezTo>
                  <a:pt x="4994" y="1460"/>
                  <a:pt x="4970" y="1507"/>
                  <a:pt x="4970" y="1564"/>
                </a:cubicBezTo>
                <a:lnTo>
                  <a:pt x="4970" y="1785"/>
                </a:lnTo>
                <a:cubicBezTo>
                  <a:pt x="4970" y="1842"/>
                  <a:pt x="4994" y="1887"/>
                  <a:pt x="5023" y="1887"/>
                </a:cubicBezTo>
                <a:cubicBezTo>
                  <a:pt x="5053" y="1887"/>
                  <a:pt x="5076" y="1842"/>
                  <a:pt x="5076" y="1785"/>
                </a:cubicBezTo>
                <a:lnTo>
                  <a:pt x="5076" y="1564"/>
                </a:lnTo>
                <a:cubicBezTo>
                  <a:pt x="5076" y="1507"/>
                  <a:pt x="5053" y="1460"/>
                  <a:pt x="5023" y="1460"/>
                </a:cubicBezTo>
                <a:close/>
                <a:moveTo>
                  <a:pt x="5873" y="1460"/>
                </a:moveTo>
                <a:cubicBezTo>
                  <a:pt x="5844" y="1460"/>
                  <a:pt x="5820" y="1507"/>
                  <a:pt x="5820" y="1564"/>
                </a:cubicBezTo>
                <a:lnTo>
                  <a:pt x="5820" y="1785"/>
                </a:lnTo>
                <a:cubicBezTo>
                  <a:pt x="5820" y="1842"/>
                  <a:pt x="5844" y="1887"/>
                  <a:pt x="5873" y="1887"/>
                </a:cubicBezTo>
                <a:cubicBezTo>
                  <a:pt x="5902" y="1887"/>
                  <a:pt x="5926" y="1842"/>
                  <a:pt x="5926" y="1785"/>
                </a:cubicBezTo>
                <a:lnTo>
                  <a:pt x="5926" y="1564"/>
                </a:lnTo>
                <a:cubicBezTo>
                  <a:pt x="5926" y="1507"/>
                  <a:pt x="5902" y="1460"/>
                  <a:pt x="5873" y="1460"/>
                </a:cubicBezTo>
                <a:close/>
                <a:moveTo>
                  <a:pt x="6188" y="1460"/>
                </a:moveTo>
                <a:cubicBezTo>
                  <a:pt x="6159" y="1460"/>
                  <a:pt x="6135" y="1507"/>
                  <a:pt x="6135" y="1564"/>
                </a:cubicBezTo>
                <a:lnTo>
                  <a:pt x="6135" y="1785"/>
                </a:lnTo>
                <a:cubicBezTo>
                  <a:pt x="6135" y="1842"/>
                  <a:pt x="6159" y="1887"/>
                  <a:pt x="6188" y="1887"/>
                </a:cubicBezTo>
                <a:cubicBezTo>
                  <a:pt x="6217" y="1887"/>
                  <a:pt x="6240" y="1842"/>
                  <a:pt x="6240" y="1785"/>
                </a:cubicBezTo>
                <a:lnTo>
                  <a:pt x="6240" y="1564"/>
                </a:lnTo>
                <a:cubicBezTo>
                  <a:pt x="6240" y="1507"/>
                  <a:pt x="6217" y="1460"/>
                  <a:pt x="6188" y="1460"/>
                </a:cubicBezTo>
                <a:close/>
                <a:moveTo>
                  <a:pt x="7036" y="1460"/>
                </a:moveTo>
                <a:cubicBezTo>
                  <a:pt x="7007" y="1460"/>
                  <a:pt x="6984" y="1507"/>
                  <a:pt x="6984" y="1564"/>
                </a:cubicBezTo>
                <a:lnTo>
                  <a:pt x="6984" y="1785"/>
                </a:lnTo>
                <a:cubicBezTo>
                  <a:pt x="6984" y="1842"/>
                  <a:pt x="7007" y="1887"/>
                  <a:pt x="7036" y="1887"/>
                </a:cubicBezTo>
                <a:cubicBezTo>
                  <a:pt x="7065" y="1887"/>
                  <a:pt x="7089" y="1842"/>
                  <a:pt x="7089" y="1785"/>
                </a:cubicBezTo>
                <a:lnTo>
                  <a:pt x="7089" y="1564"/>
                </a:lnTo>
                <a:cubicBezTo>
                  <a:pt x="7089" y="1507"/>
                  <a:pt x="7065" y="1460"/>
                  <a:pt x="7036" y="1460"/>
                </a:cubicBezTo>
                <a:close/>
                <a:moveTo>
                  <a:pt x="7351" y="1460"/>
                </a:moveTo>
                <a:cubicBezTo>
                  <a:pt x="7322" y="1460"/>
                  <a:pt x="7299" y="1507"/>
                  <a:pt x="7299" y="1564"/>
                </a:cubicBezTo>
                <a:lnTo>
                  <a:pt x="7299" y="1785"/>
                </a:lnTo>
                <a:cubicBezTo>
                  <a:pt x="7299" y="1842"/>
                  <a:pt x="7322" y="1887"/>
                  <a:pt x="7351" y="1887"/>
                </a:cubicBezTo>
                <a:cubicBezTo>
                  <a:pt x="7380" y="1887"/>
                  <a:pt x="7404" y="1842"/>
                  <a:pt x="7404" y="1785"/>
                </a:cubicBezTo>
                <a:lnTo>
                  <a:pt x="7404" y="1564"/>
                </a:lnTo>
                <a:cubicBezTo>
                  <a:pt x="7404" y="1507"/>
                  <a:pt x="7380" y="1460"/>
                  <a:pt x="7351" y="1460"/>
                </a:cubicBezTo>
                <a:close/>
                <a:moveTo>
                  <a:pt x="8201" y="1460"/>
                </a:moveTo>
                <a:cubicBezTo>
                  <a:pt x="8171" y="1460"/>
                  <a:pt x="8148" y="1507"/>
                  <a:pt x="8148" y="1564"/>
                </a:cubicBezTo>
                <a:lnTo>
                  <a:pt x="8148" y="1785"/>
                </a:lnTo>
                <a:cubicBezTo>
                  <a:pt x="8148" y="1842"/>
                  <a:pt x="8171" y="1887"/>
                  <a:pt x="8201" y="1887"/>
                </a:cubicBezTo>
                <a:cubicBezTo>
                  <a:pt x="8230" y="1887"/>
                  <a:pt x="8254" y="1842"/>
                  <a:pt x="8254" y="1785"/>
                </a:cubicBezTo>
                <a:lnTo>
                  <a:pt x="8254" y="1564"/>
                </a:lnTo>
                <a:cubicBezTo>
                  <a:pt x="8254" y="1507"/>
                  <a:pt x="8230" y="1460"/>
                  <a:pt x="8201" y="1460"/>
                </a:cubicBezTo>
                <a:close/>
                <a:moveTo>
                  <a:pt x="8515" y="1460"/>
                </a:moveTo>
                <a:cubicBezTo>
                  <a:pt x="8486" y="1460"/>
                  <a:pt x="8462" y="1507"/>
                  <a:pt x="8462" y="1564"/>
                </a:cubicBezTo>
                <a:lnTo>
                  <a:pt x="8462" y="1785"/>
                </a:lnTo>
                <a:cubicBezTo>
                  <a:pt x="8462" y="1842"/>
                  <a:pt x="8486" y="1887"/>
                  <a:pt x="8515" y="1887"/>
                </a:cubicBezTo>
                <a:cubicBezTo>
                  <a:pt x="8544" y="1887"/>
                  <a:pt x="8568" y="1842"/>
                  <a:pt x="8568" y="1785"/>
                </a:cubicBezTo>
                <a:lnTo>
                  <a:pt x="8568" y="1564"/>
                </a:lnTo>
                <a:cubicBezTo>
                  <a:pt x="8568" y="1507"/>
                  <a:pt x="8544" y="1460"/>
                  <a:pt x="8515" y="1460"/>
                </a:cubicBezTo>
                <a:close/>
                <a:moveTo>
                  <a:pt x="9365" y="1460"/>
                </a:moveTo>
                <a:cubicBezTo>
                  <a:pt x="9336" y="1460"/>
                  <a:pt x="9312" y="1507"/>
                  <a:pt x="9312" y="1564"/>
                </a:cubicBezTo>
                <a:lnTo>
                  <a:pt x="9312" y="1785"/>
                </a:lnTo>
                <a:cubicBezTo>
                  <a:pt x="9312" y="1842"/>
                  <a:pt x="9336" y="1887"/>
                  <a:pt x="9365" y="1887"/>
                </a:cubicBezTo>
                <a:cubicBezTo>
                  <a:pt x="9394" y="1887"/>
                  <a:pt x="9418" y="1842"/>
                  <a:pt x="9418" y="1785"/>
                </a:cubicBezTo>
                <a:lnTo>
                  <a:pt x="9418" y="1564"/>
                </a:lnTo>
                <a:cubicBezTo>
                  <a:pt x="9418" y="1507"/>
                  <a:pt x="9394" y="1460"/>
                  <a:pt x="9365" y="1460"/>
                </a:cubicBezTo>
                <a:close/>
                <a:moveTo>
                  <a:pt x="9679" y="1460"/>
                </a:moveTo>
                <a:cubicBezTo>
                  <a:pt x="9650" y="1460"/>
                  <a:pt x="9626" y="1507"/>
                  <a:pt x="9626" y="1564"/>
                </a:cubicBezTo>
                <a:lnTo>
                  <a:pt x="9626" y="1785"/>
                </a:lnTo>
                <a:cubicBezTo>
                  <a:pt x="9626" y="1842"/>
                  <a:pt x="9650" y="1887"/>
                  <a:pt x="9679" y="1887"/>
                </a:cubicBezTo>
                <a:cubicBezTo>
                  <a:pt x="9708" y="1887"/>
                  <a:pt x="9732" y="1842"/>
                  <a:pt x="9732" y="1785"/>
                </a:cubicBezTo>
                <a:lnTo>
                  <a:pt x="9732" y="1564"/>
                </a:lnTo>
                <a:cubicBezTo>
                  <a:pt x="9732" y="1507"/>
                  <a:pt x="9708" y="1460"/>
                  <a:pt x="9679" y="1460"/>
                </a:cubicBezTo>
                <a:close/>
                <a:moveTo>
                  <a:pt x="10529" y="1460"/>
                </a:moveTo>
                <a:cubicBezTo>
                  <a:pt x="10500" y="1460"/>
                  <a:pt x="10476" y="1507"/>
                  <a:pt x="10476" y="1564"/>
                </a:cubicBezTo>
                <a:lnTo>
                  <a:pt x="10476" y="1785"/>
                </a:lnTo>
                <a:cubicBezTo>
                  <a:pt x="10476" y="1842"/>
                  <a:pt x="10500" y="1887"/>
                  <a:pt x="10529" y="1887"/>
                </a:cubicBezTo>
                <a:cubicBezTo>
                  <a:pt x="10558" y="1887"/>
                  <a:pt x="10582" y="1842"/>
                  <a:pt x="10582" y="1785"/>
                </a:cubicBezTo>
                <a:lnTo>
                  <a:pt x="10582" y="1564"/>
                </a:lnTo>
                <a:cubicBezTo>
                  <a:pt x="10582" y="1507"/>
                  <a:pt x="10558" y="1460"/>
                  <a:pt x="10529" y="1460"/>
                </a:cubicBezTo>
                <a:close/>
                <a:moveTo>
                  <a:pt x="10844" y="1460"/>
                </a:moveTo>
                <a:cubicBezTo>
                  <a:pt x="10814" y="1460"/>
                  <a:pt x="10791" y="1507"/>
                  <a:pt x="10791" y="1564"/>
                </a:cubicBezTo>
                <a:lnTo>
                  <a:pt x="10791" y="1785"/>
                </a:lnTo>
                <a:cubicBezTo>
                  <a:pt x="10791" y="1842"/>
                  <a:pt x="10814" y="1887"/>
                  <a:pt x="10844" y="1887"/>
                </a:cubicBezTo>
                <a:cubicBezTo>
                  <a:pt x="10873" y="1887"/>
                  <a:pt x="10895" y="1842"/>
                  <a:pt x="10895" y="1785"/>
                </a:cubicBezTo>
                <a:lnTo>
                  <a:pt x="10895" y="1564"/>
                </a:lnTo>
                <a:cubicBezTo>
                  <a:pt x="10895" y="1507"/>
                  <a:pt x="10873" y="1460"/>
                  <a:pt x="10844" y="1460"/>
                </a:cubicBezTo>
                <a:close/>
                <a:moveTo>
                  <a:pt x="11692" y="1460"/>
                </a:moveTo>
                <a:cubicBezTo>
                  <a:pt x="11663" y="1460"/>
                  <a:pt x="11640" y="1507"/>
                  <a:pt x="11640" y="1564"/>
                </a:cubicBezTo>
                <a:lnTo>
                  <a:pt x="11640" y="1785"/>
                </a:lnTo>
                <a:cubicBezTo>
                  <a:pt x="11640" y="1842"/>
                  <a:pt x="11663" y="1887"/>
                  <a:pt x="11692" y="1887"/>
                </a:cubicBezTo>
                <a:cubicBezTo>
                  <a:pt x="11721" y="1887"/>
                  <a:pt x="11745" y="1842"/>
                  <a:pt x="11745" y="1785"/>
                </a:cubicBezTo>
                <a:lnTo>
                  <a:pt x="11745" y="1564"/>
                </a:lnTo>
                <a:cubicBezTo>
                  <a:pt x="11745" y="1507"/>
                  <a:pt x="11721" y="1460"/>
                  <a:pt x="11692" y="1460"/>
                </a:cubicBezTo>
                <a:close/>
                <a:moveTo>
                  <a:pt x="12007" y="1460"/>
                </a:moveTo>
                <a:cubicBezTo>
                  <a:pt x="11978" y="1460"/>
                  <a:pt x="11955" y="1507"/>
                  <a:pt x="11955" y="1564"/>
                </a:cubicBezTo>
                <a:lnTo>
                  <a:pt x="11955" y="1785"/>
                </a:lnTo>
                <a:cubicBezTo>
                  <a:pt x="11955" y="1842"/>
                  <a:pt x="11978" y="1887"/>
                  <a:pt x="12007" y="1887"/>
                </a:cubicBezTo>
                <a:cubicBezTo>
                  <a:pt x="12036" y="1887"/>
                  <a:pt x="12060" y="1842"/>
                  <a:pt x="12060" y="1785"/>
                </a:cubicBezTo>
                <a:lnTo>
                  <a:pt x="12060" y="1564"/>
                </a:lnTo>
                <a:cubicBezTo>
                  <a:pt x="12060" y="1507"/>
                  <a:pt x="12036" y="1460"/>
                  <a:pt x="12007" y="1460"/>
                </a:cubicBezTo>
                <a:close/>
                <a:moveTo>
                  <a:pt x="12856" y="1460"/>
                </a:moveTo>
                <a:cubicBezTo>
                  <a:pt x="12827" y="1460"/>
                  <a:pt x="12804" y="1507"/>
                  <a:pt x="12804" y="1564"/>
                </a:cubicBezTo>
                <a:lnTo>
                  <a:pt x="12804" y="1785"/>
                </a:lnTo>
                <a:cubicBezTo>
                  <a:pt x="12804" y="1842"/>
                  <a:pt x="12827" y="1887"/>
                  <a:pt x="12856" y="1887"/>
                </a:cubicBezTo>
                <a:cubicBezTo>
                  <a:pt x="12886" y="1887"/>
                  <a:pt x="12909" y="1842"/>
                  <a:pt x="12909" y="1785"/>
                </a:cubicBezTo>
                <a:lnTo>
                  <a:pt x="12909" y="1564"/>
                </a:lnTo>
                <a:cubicBezTo>
                  <a:pt x="12909" y="1507"/>
                  <a:pt x="12886" y="1460"/>
                  <a:pt x="12856" y="1460"/>
                </a:cubicBezTo>
                <a:close/>
                <a:moveTo>
                  <a:pt x="13171" y="1460"/>
                </a:moveTo>
                <a:cubicBezTo>
                  <a:pt x="13142" y="1460"/>
                  <a:pt x="13118" y="1507"/>
                  <a:pt x="13118" y="1564"/>
                </a:cubicBezTo>
                <a:lnTo>
                  <a:pt x="13118" y="1785"/>
                </a:lnTo>
                <a:cubicBezTo>
                  <a:pt x="13118" y="1842"/>
                  <a:pt x="13142" y="1887"/>
                  <a:pt x="13171" y="1887"/>
                </a:cubicBezTo>
                <a:cubicBezTo>
                  <a:pt x="13200" y="1887"/>
                  <a:pt x="13224" y="1842"/>
                  <a:pt x="13224" y="1785"/>
                </a:cubicBezTo>
                <a:lnTo>
                  <a:pt x="13224" y="1564"/>
                </a:lnTo>
                <a:cubicBezTo>
                  <a:pt x="13224" y="1507"/>
                  <a:pt x="13200" y="1460"/>
                  <a:pt x="13171" y="1460"/>
                </a:cubicBezTo>
                <a:close/>
                <a:moveTo>
                  <a:pt x="14021" y="1460"/>
                </a:moveTo>
                <a:cubicBezTo>
                  <a:pt x="13992" y="1460"/>
                  <a:pt x="13968" y="1507"/>
                  <a:pt x="13968" y="1564"/>
                </a:cubicBezTo>
                <a:lnTo>
                  <a:pt x="13968" y="1785"/>
                </a:lnTo>
                <a:cubicBezTo>
                  <a:pt x="13968" y="1842"/>
                  <a:pt x="13992" y="1887"/>
                  <a:pt x="14021" y="1887"/>
                </a:cubicBezTo>
                <a:cubicBezTo>
                  <a:pt x="14050" y="1887"/>
                  <a:pt x="14074" y="1842"/>
                  <a:pt x="14074" y="1785"/>
                </a:cubicBezTo>
                <a:lnTo>
                  <a:pt x="14074" y="1564"/>
                </a:lnTo>
                <a:cubicBezTo>
                  <a:pt x="14074" y="1507"/>
                  <a:pt x="14050" y="1460"/>
                  <a:pt x="14021" y="1460"/>
                </a:cubicBezTo>
                <a:close/>
                <a:moveTo>
                  <a:pt x="14335" y="1460"/>
                </a:moveTo>
                <a:cubicBezTo>
                  <a:pt x="14306" y="1460"/>
                  <a:pt x="14282" y="1507"/>
                  <a:pt x="14282" y="1564"/>
                </a:cubicBezTo>
                <a:lnTo>
                  <a:pt x="14282" y="1785"/>
                </a:lnTo>
                <a:cubicBezTo>
                  <a:pt x="14282" y="1842"/>
                  <a:pt x="14306" y="1887"/>
                  <a:pt x="14335" y="1887"/>
                </a:cubicBezTo>
                <a:cubicBezTo>
                  <a:pt x="14364" y="1887"/>
                  <a:pt x="14388" y="1842"/>
                  <a:pt x="14388" y="1785"/>
                </a:cubicBezTo>
                <a:lnTo>
                  <a:pt x="14388" y="1564"/>
                </a:lnTo>
                <a:cubicBezTo>
                  <a:pt x="14388" y="1507"/>
                  <a:pt x="14364" y="1460"/>
                  <a:pt x="14335" y="1460"/>
                </a:cubicBezTo>
                <a:close/>
                <a:moveTo>
                  <a:pt x="15185" y="1460"/>
                </a:moveTo>
                <a:cubicBezTo>
                  <a:pt x="15156" y="1460"/>
                  <a:pt x="15132" y="1507"/>
                  <a:pt x="15132" y="1564"/>
                </a:cubicBezTo>
                <a:lnTo>
                  <a:pt x="15132" y="1785"/>
                </a:lnTo>
                <a:cubicBezTo>
                  <a:pt x="15132" y="1842"/>
                  <a:pt x="15156" y="1887"/>
                  <a:pt x="15185" y="1887"/>
                </a:cubicBezTo>
                <a:cubicBezTo>
                  <a:pt x="15214" y="1887"/>
                  <a:pt x="15237" y="1842"/>
                  <a:pt x="15237" y="1785"/>
                </a:cubicBezTo>
                <a:lnTo>
                  <a:pt x="15237" y="1564"/>
                </a:lnTo>
                <a:cubicBezTo>
                  <a:pt x="15237" y="1507"/>
                  <a:pt x="15214" y="1460"/>
                  <a:pt x="15185" y="1460"/>
                </a:cubicBezTo>
                <a:close/>
                <a:moveTo>
                  <a:pt x="15500" y="1460"/>
                </a:moveTo>
                <a:cubicBezTo>
                  <a:pt x="15470" y="1460"/>
                  <a:pt x="15447" y="1507"/>
                  <a:pt x="15447" y="1564"/>
                </a:cubicBezTo>
                <a:lnTo>
                  <a:pt x="15447" y="1785"/>
                </a:lnTo>
                <a:cubicBezTo>
                  <a:pt x="15447" y="1842"/>
                  <a:pt x="15470" y="1887"/>
                  <a:pt x="15500" y="1887"/>
                </a:cubicBezTo>
                <a:cubicBezTo>
                  <a:pt x="15529" y="1887"/>
                  <a:pt x="15551" y="1842"/>
                  <a:pt x="15551" y="1785"/>
                </a:cubicBezTo>
                <a:lnTo>
                  <a:pt x="15551" y="1564"/>
                </a:lnTo>
                <a:cubicBezTo>
                  <a:pt x="15551" y="1507"/>
                  <a:pt x="15529" y="1460"/>
                  <a:pt x="15500" y="1460"/>
                </a:cubicBezTo>
                <a:close/>
                <a:moveTo>
                  <a:pt x="16349" y="1460"/>
                </a:moveTo>
                <a:cubicBezTo>
                  <a:pt x="16320" y="1460"/>
                  <a:pt x="16296" y="1507"/>
                  <a:pt x="16296" y="1564"/>
                </a:cubicBezTo>
                <a:lnTo>
                  <a:pt x="16296" y="1785"/>
                </a:lnTo>
                <a:cubicBezTo>
                  <a:pt x="16296" y="1842"/>
                  <a:pt x="16320" y="1887"/>
                  <a:pt x="16349" y="1887"/>
                </a:cubicBezTo>
                <a:cubicBezTo>
                  <a:pt x="16378" y="1887"/>
                  <a:pt x="16401" y="1842"/>
                  <a:pt x="16401" y="1785"/>
                </a:cubicBezTo>
                <a:lnTo>
                  <a:pt x="16401" y="1564"/>
                </a:lnTo>
                <a:cubicBezTo>
                  <a:pt x="16401" y="1507"/>
                  <a:pt x="16378" y="1460"/>
                  <a:pt x="16349" y="1460"/>
                </a:cubicBezTo>
                <a:close/>
                <a:moveTo>
                  <a:pt x="16663" y="1460"/>
                </a:moveTo>
                <a:cubicBezTo>
                  <a:pt x="16634" y="1460"/>
                  <a:pt x="16611" y="1507"/>
                  <a:pt x="16611" y="1564"/>
                </a:cubicBezTo>
                <a:lnTo>
                  <a:pt x="16611" y="1785"/>
                </a:lnTo>
                <a:cubicBezTo>
                  <a:pt x="16611" y="1842"/>
                  <a:pt x="16634" y="1887"/>
                  <a:pt x="16663" y="1887"/>
                </a:cubicBezTo>
                <a:cubicBezTo>
                  <a:pt x="16692" y="1887"/>
                  <a:pt x="16716" y="1842"/>
                  <a:pt x="16716" y="1785"/>
                </a:cubicBezTo>
                <a:lnTo>
                  <a:pt x="16716" y="1564"/>
                </a:lnTo>
                <a:cubicBezTo>
                  <a:pt x="16716" y="1507"/>
                  <a:pt x="16692" y="1460"/>
                  <a:pt x="16663" y="1460"/>
                </a:cubicBezTo>
                <a:close/>
                <a:moveTo>
                  <a:pt x="17512" y="1460"/>
                </a:moveTo>
                <a:cubicBezTo>
                  <a:pt x="17483" y="1460"/>
                  <a:pt x="17459" y="1507"/>
                  <a:pt x="17459" y="1564"/>
                </a:cubicBezTo>
                <a:lnTo>
                  <a:pt x="17459" y="1785"/>
                </a:lnTo>
                <a:cubicBezTo>
                  <a:pt x="17459" y="1842"/>
                  <a:pt x="17483" y="1887"/>
                  <a:pt x="17512" y="1887"/>
                </a:cubicBezTo>
                <a:cubicBezTo>
                  <a:pt x="17541" y="1887"/>
                  <a:pt x="17565" y="1842"/>
                  <a:pt x="17565" y="1785"/>
                </a:cubicBezTo>
                <a:lnTo>
                  <a:pt x="17565" y="1564"/>
                </a:lnTo>
                <a:cubicBezTo>
                  <a:pt x="17565" y="1507"/>
                  <a:pt x="17541" y="1460"/>
                  <a:pt x="17512" y="1460"/>
                </a:cubicBezTo>
                <a:close/>
                <a:moveTo>
                  <a:pt x="17827" y="1460"/>
                </a:moveTo>
                <a:cubicBezTo>
                  <a:pt x="17798" y="1460"/>
                  <a:pt x="17774" y="1507"/>
                  <a:pt x="17774" y="1564"/>
                </a:cubicBezTo>
                <a:lnTo>
                  <a:pt x="17774" y="1785"/>
                </a:lnTo>
                <a:cubicBezTo>
                  <a:pt x="17774" y="1842"/>
                  <a:pt x="17798" y="1887"/>
                  <a:pt x="17827" y="1887"/>
                </a:cubicBezTo>
                <a:cubicBezTo>
                  <a:pt x="17856" y="1887"/>
                  <a:pt x="17880" y="1842"/>
                  <a:pt x="17880" y="1785"/>
                </a:cubicBezTo>
                <a:lnTo>
                  <a:pt x="17880" y="1564"/>
                </a:lnTo>
                <a:cubicBezTo>
                  <a:pt x="17880" y="1507"/>
                  <a:pt x="17856" y="1460"/>
                  <a:pt x="17827" y="1460"/>
                </a:cubicBezTo>
                <a:close/>
                <a:moveTo>
                  <a:pt x="18677" y="1460"/>
                </a:moveTo>
                <a:cubicBezTo>
                  <a:pt x="18648" y="1460"/>
                  <a:pt x="18624" y="1507"/>
                  <a:pt x="18624" y="1564"/>
                </a:cubicBezTo>
                <a:lnTo>
                  <a:pt x="18624" y="1785"/>
                </a:lnTo>
                <a:cubicBezTo>
                  <a:pt x="18624" y="1842"/>
                  <a:pt x="18648" y="1887"/>
                  <a:pt x="18677" y="1887"/>
                </a:cubicBezTo>
                <a:cubicBezTo>
                  <a:pt x="18706" y="1887"/>
                  <a:pt x="18730" y="1842"/>
                  <a:pt x="18730" y="1785"/>
                </a:cubicBezTo>
                <a:lnTo>
                  <a:pt x="18730" y="1564"/>
                </a:lnTo>
                <a:cubicBezTo>
                  <a:pt x="18730" y="1507"/>
                  <a:pt x="18706" y="1460"/>
                  <a:pt x="18677" y="1460"/>
                </a:cubicBezTo>
                <a:close/>
                <a:moveTo>
                  <a:pt x="18991" y="1460"/>
                </a:moveTo>
                <a:cubicBezTo>
                  <a:pt x="18962" y="1460"/>
                  <a:pt x="18938" y="1507"/>
                  <a:pt x="18938" y="1564"/>
                </a:cubicBezTo>
                <a:lnTo>
                  <a:pt x="18938" y="1785"/>
                </a:lnTo>
                <a:cubicBezTo>
                  <a:pt x="18938" y="1842"/>
                  <a:pt x="18962" y="1887"/>
                  <a:pt x="18991" y="1887"/>
                </a:cubicBezTo>
                <a:cubicBezTo>
                  <a:pt x="19020" y="1887"/>
                  <a:pt x="19044" y="1842"/>
                  <a:pt x="19044" y="1785"/>
                </a:cubicBezTo>
                <a:lnTo>
                  <a:pt x="19044" y="1564"/>
                </a:lnTo>
                <a:cubicBezTo>
                  <a:pt x="19044" y="1507"/>
                  <a:pt x="19020" y="1460"/>
                  <a:pt x="18991" y="1460"/>
                </a:cubicBezTo>
                <a:close/>
                <a:moveTo>
                  <a:pt x="19841" y="1460"/>
                </a:moveTo>
                <a:cubicBezTo>
                  <a:pt x="19812" y="1460"/>
                  <a:pt x="19788" y="1507"/>
                  <a:pt x="19788" y="1564"/>
                </a:cubicBezTo>
                <a:lnTo>
                  <a:pt x="19788" y="1785"/>
                </a:lnTo>
                <a:cubicBezTo>
                  <a:pt x="19788" y="1842"/>
                  <a:pt x="19812" y="1887"/>
                  <a:pt x="19841" y="1887"/>
                </a:cubicBezTo>
                <a:cubicBezTo>
                  <a:pt x="19870" y="1887"/>
                  <a:pt x="19894" y="1842"/>
                  <a:pt x="19894" y="1785"/>
                </a:cubicBezTo>
                <a:lnTo>
                  <a:pt x="19894" y="1564"/>
                </a:lnTo>
                <a:cubicBezTo>
                  <a:pt x="19894" y="1507"/>
                  <a:pt x="19870" y="1460"/>
                  <a:pt x="19841" y="1460"/>
                </a:cubicBezTo>
                <a:close/>
                <a:moveTo>
                  <a:pt x="20155" y="1460"/>
                </a:moveTo>
                <a:cubicBezTo>
                  <a:pt x="20126" y="1460"/>
                  <a:pt x="20102" y="1507"/>
                  <a:pt x="20102" y="1564"/>
                </a:cubicBezTo>
                <a:lnTo>
                  <a:pt x="20102" y="1785"/>
                </a:lnTo>
                <a:cubicBezTo>
                  <a:pt x="20102" y="1842"/>
                  <a:pt x="20126" y="1887"/>
                  <a:pt x="20155" y="1887"/>
                </a:cubicBezTo>
                <a:cubicBezTo>
                  <a:pt x="20184" y="1887"/>
                  <a:pt x="20207" y="1842"/>
                  <a:pt x="20207" y="1785"/>
                </a:cubicBezTo>
                <a:lnTo>
                  <a:pt x="20207" y="1564"/>
                </a:lnTo>
                <a:cubicBezTo>
                  <a:pt x="20207" y="1507"/>
                  <a:pt x="20184" y="1460"/>
                  <a:pt x="20155" y="1460"/>
                </a:cubicBezTo>
                <a:close/>
                <a:moveTo>
                  <a:pt x="21004" y="1460"/>
                </a:moveTo>
                <a:cubicBezTo>
                  <a:pt x="20975" y="1460"/>
                  <a:pt x="20952" y="1507"/>
                  <a:pt x="20952" y="1564"/>
                </a:cubicBezTo>
                <a:lnTo>
                  <a:pt x="20952" y="1785"/>
                </a:lnTo>
                <a:cubicBezTo>
                  <a:pt x="20952" y="1842"/>
                  <a:pt x="20975" y="1887"/>
                  <a:pt x="21004" y="1887"/>
                </a:cubicBezTo>
                <a:cubicBezTo>
                  <a:pt x="21033" y="1887"/>
                  <a:pt x="21057" y="1842"/>
                  <a:pt x="21057" y="1785"/>
                </a:cubicBezTo>
                <a:lnTo>
                  <a:pt x="21057" y="1564"/>
                </a:lnTo>
                <a:cubicBezTo>
                  <a:pt x="21057" y="1507"/>
                  <a:pt x="21033" y="1460"/>
                  <a:pt x="21004" y="1460"/>
                </a:cubicBezTo>
                <a:close/>
                <a:moveTo>
                  <a:pt x="21319" y="1460"/>
                </a:moveTo>
                <a:cubicBezTo>
                  <a:pt x="21289" y="1460"/>
                  <a:pt x="21267" y="1507"/>
                  <a:pt x="21267" y="1564"/>
                </a:cubicBezTo>
                <a:lnTo>
                  <a:pt x="21267" y="1785"/>
                </a:lnTo>
                <a:cubicBezTo>
                  <a:pt x="21267" y="1842"/>
                  <a:pt x="21289" y="1887"/>
                  <a:pt x="21319" y="1887"/>
                </a:cubicBezTo>
                <a:cubicBezTo>
                  <a:pt x="21348" y="1887"/>
                  <a:pt x="21372" y="1842"/>
                  <a:pt x="21372" y="1785"/>
                </a:cubicBezTo>
                <a:lnTo>
                  <a:pt x="21372" y="1564"/>
                </a:lnTo>
                <a:cubicBezTo>
                  <a:pt x="21372" y="1507"/>
                  <a:pt x="21348" y="1460"/>
                  <a:pt x="21319" y="1460"/>
                </a:cubicBezTo>
                <a:close/>
                <a:moveTo>
                  <a:pt x="281" y="2190"/>
                </a:moveTo>
                <a:cubicBezTo>
                  <a:pt x="252" y="2190"/>
                  <a:pt x="228" y="2237"/>
                  <a:pt x="228" y="2294"/>
                </a:cubicBezTo>
                <a:lnTo>
                  <a:pt x="228" y="2515"/>
                </a:lnTo>
                <a:cubicBezTo>
                  <a:pt x="228" y="2572"/>
                  <a:pt x="252" y="2617"/>
                  <a:pt x="281" y="2617"/>
                </a:cubicBezTo>
                <a:cubicBezTo>
                  <a:pt x="311" y="2617"/>
                  <a:pt x="334" y="2572"/>
                  <a:pt x="334" y="2515"/>
                </a:cubicBezTo>
                <a:lnTo>
                  <a:pt x="334" y="2294"/>
                </a:lnTo>
                <a:cubicBezTo>
                  <a:pt x="334" y="2237"/>
                  <a:pt x="311" y="2190"/>
                  <a:pt x="281" y="2190"/>
                </a:cubicBezTo>
                <a:close/>
                <a:moveTo>
                  <a:pt x="596" y="2190"/>
                </a:moveTo>
                <a:cubicBezTo>
                  <a:pt x="567" y="2190"/>
                  <a:pt x="543" y="2237"/>
                  <a:pt x="543" y="2294"/>
                </a:cubicBezTo>
                <a:lnTo>
                  <a:pt x="543" y="2515"/>
                </a:lnTo>
                <a:cubicBezTo>
                  <a:pt x="543" y="2572"/>
                  <a:pt x="567" y="2617"/>
                  <a:pt x="596" y="2617"/>
                </a:cubicBezTo>
                <a:cubicBezTo>
                  <a:pt x="625" y="2617"/>
                  <a:pt x="649" y="2572"/>
                  <a:pt x="649" y="2515"/>
                </a:cubicBezTo>
                <a:lnTo>
                  <a:pt x="649" y="2294"/>
                </a:lnTo>
                <a:cubicBezTo>
                  <a:pt x="649" y="2237"/>
                  <a:pt x="625" y="2190"/>
                  <a:pt x="596" y="2190"/>
                </a:cubicBezTo>
                <a:close/>
                <a:moveTo>
                  <a:pt x="1446" y="2190"/>
                </a:moveTo>
                <a:cubicBezTo>
                  <a:pt x="1417" y="2190"/>
                  <a:pt x="1393" y="2237"/>
                  <a:pt x="1393" y="2294"/>
                </a:cubicBezTo>
                <a:lnTo>
                  <a:pt x="1393" y="2515"/>
                </a:lnTo>
                <a:cubicBezTo>
                  <a:pt x="1393" y="2572"/>
                  <a:pt x="1417" y="2617"/>
                  <a:pt x="1446" y="2617"/>
                </a:cubicBezTo>
                <a:cubicBezTo>
                  <a:pt x="1475" y="2617"/>
                  <a:pt x="1499" y="2572"/>
                  <a:pt x="1499" y="2515"/>
                </a:cubicBezTo>
                <a:lnTo>
                  <a:pt x="1499" y="2294"/>
                </a:lnTo>
                <a:cubicBezTo>
                  <a:pt x="1499" y="2237"/>
                  <a:pt x="1475" y="2190"/>
                  <a:pt x="1446" y="2190"/>
                </a:cubicBezTo>
                <a:close/>
                <a:moveTo>
                  <a:pt x="1760" y="2190"/>
                </a:moveTo>
                <a:cubicBezTo>
                  <a:pt x="1731" y="2190"/>
                  <a:pt x="1707" y="2237"/>
                  <a:pt x="1707" y="2294"/>
                </a:cubicBezTo>
                <a:lnTo>
                  <a:pt x="1707" y="2515"/>
                </a:lnTo>
                <a:cubicBezTo>
                  <a:pt x="1707" y="2572"/>
                  <a:pt x="1731" y="2617"/>
                  <a:pt x="1760" y="2617"/>
                </a:cubicBezTo>
                <a:cubicBezTo>
                  <a:pt x="1789" y="2617"/>
                  <a:pt x="1813" y="2572"/>
                  <a:pt x="1813" y="2515"/>
                </a:cubicBezTo>
                <a:lnTo>
                  <a:pt x="1813" y="2294"/>
                </a:lnTo>
                <a:cubicBezTo>
                  <a:pt x="1813" y="2237"/>
                  <a:pt x="1789" y="2190"/>
                  <a:pt x="1760" y="2190"/>
                </a:cubicBezTo>
                <a:close/>
                <a:moveTo>
                  <a:pt x="2610" y="2190"/>
                </a:moveTo>
                <a:cubicBezTo>
                  <a:pt x="2581" y="2190"/>
                  <a:pt x="2557" y="2237"/>
                  <a:pt x="2557" y="2294"/>
                </a:cubicBezTo>
                <a:lnTo>
                  <a:pt x="2557" y="2515"/>
                </a:lnTo>
                <a:cubicBezTo>
                  <a:pt x="2557" y="2572"/>
                  <a:pt x="2581" y="2617"/>
                  <a:pt x="2610" y="2617"/>
                </a:cubicBezTo>
                <a:cubicBezTo>
                  <a:pt x="2639" y="2617"/>
                  <a:pt x="2662" y="2572"/>
                  <a:pt x="2662" y="2515"/>
                </a:cubicBezTo>
                <a:lnTo>
                  <a:pt x="2662" y="2294"/>
                </a:lnTo>
                <a:cubicBezTo>
                  <a:pt x="2662" y="2237"/>
                  <a:pt x="2639" y="2190"/>
                  <a:pt x="2610" y="2190"/>
                </a:cubicBezTo>
                <a:close/>
                <a:moveTo>
                  <a:pt x="2924" y="2190"/>
                </a:moveTo>
                <a:cubicBezTo>
                  <a:pt x="2895" y="2190"/>
                  <a:pt x="2871" y="2237"/>
                  <a:pt x="2871" y="2294"/>
                </a:cubicBezTo>
                <a:lnTo>
                  <a:pt x="2871" y="2515"/>
                </a:lnTo>
                <a:cubicBezTo>
                  <a:pt x="2871" y="2572"/>
                  <a:pt x="2895" y="2617"/>
                  <a:pt x="2924" y="2617"/>
                </a:cubicBezTo>
                <a:cubicBezTo>
                  <a:pt x="2954" y="2617"/>
                  <a:pt x="2976" y="2572"/>
                  <a:pt x="2976" y="2515"/>
                </a:cubicBezTo>
                <a:lnTo>
                  <a:pt x="2976" y="2294"/>
                </a:lnTo>
                <a:cubicBezTo>
                  <a:pt x="2976" y="2237"/>
                  <a:pt x="2954" y="2190"/>
                  <a:pt x="2924" y="2190"/>
                </a:cubicBezTo>
                <a:close/>
                <a:moveTo>
                  <a:pt x="3773" y="2190"/>
                </a:moveTo>
                <a:cubicBezTo>
                  <a:pt x="3744" y="2190"/>
                  <a:pt x="3721" y="2237"/>
                  <a:pt x="3721" y="2294"/>
                </a:cubicBezTo>
                <a:lnTo>
                  <a:pt x="3721" y="2515"/>
                </a:lnTo>
                <a:cubicBezTo>
                  <a:pt x="3721" y="2572"/>
                  <a:pt x="3744" y="2617"/>
                  <a:pt x="3773" y="2617"/>
                </a:cubicBezTo>
                <a:cubicBezTo>
                  <a:pt x="3802" y="2617"/>
                  <a:pt x="3826" y="2572"/>
                  <a:pt x="3826" y="2515"/>
                </a:cubicBezTo>
                <a:lnTo>
                  <a:pt x="3826" y="2294"/>
                </a:lnTo>
                <a:cubicBezTo>
                  <a:pt x="3826" y="2237"/>
                  <a:pt x="3802" y="2190"/>
                  <a:pt x="3773" y="2190"/>
                </a:cubicBezTo>
                <a:close/>
                <a:moveTo>
                  <a:pt x="4088" y="2190"/>
                </a:moveTo>
                <a:cubicBezTo>
                  <a:pt x="4058" y="2190"/>
                  <a:pt x="4035" y="2237"/>
                  <a:pt x="4035" y="2294"/>
                </a:cubicBezTo>
                <a:lnTo>
                  <a:pt x="4035" y="2515"/>
                </a:lnTo>
                <a:cubicBezTo>
                  <a:pt x="4035" y="2572"/>
                  <a:pt x="4058" y="2617"/>
                  <a:pt x="4088" y="2617"/>
                </a:cubicBezTo>
                <a:cubicBezTo>
                  <a:pt x="4117" y="2617"/>
                  <a:pt x="4141" y="2572"/>
                  <a:pt x="4141" y="2515"/>
                </a:cubicBezTo>
                <a:lnTo>
                  <a:pt x="4141" y="2294"/>
                </a:lnTo>
                <a:cubicBezTo>
                  <a:pt x="4141" y="2237"/>
                  <a:pt x="4117" y="2190"/>
                  <a:pt x="4088" y="2190"/>
                </a:cubicBezTo>
                <a:close/>
                <a:moveTo>
                  <a:pt x="4937" y="2190"/>
                </a:moveTo>
                <a:cubicBezTo>
                  <a:pt x="4908" y="2190"/>
                  <a:pt x="4884" y="2237"/>
                  <a:pt x="4884" y="2294"/>
                </a:cubicBezTo>
                <a:lnTo>
                  <a:pt x="4884" y="2515"/>
                </a:lnTo>
                <a:cubicBezTo>
                  <a:pt x="4884" y="2572"/>
                  <a:pt x="4908" y="2617"/>
                  <a:pt x="4937" y="2617"/>
                </a:cubicBezTo>
                <a:cubicBezTo>
                  <a:pt x="4966" y="2617"/>
                  <a:pt x="4990" y="2572"/>
                  <a:pt x="4990" y="2515"/>
                </a:cubicBezTo>
                <a:lnTo>
                  <a:pt x="4990" y="2294"/>
                </a:lnTo>
                <a:cubicBezTo>
                  <a:pt x="4990" y="2237"/>
                  <a:pt x="4966" y="2190"/>
                  <a:pt x="4937" y="2190"/>
                </a:cubicBezTo>
                <a:close/>
                <a:moveTo>
                  <a:pt x="5252" y="2190"/>
                </a:moveTo>
                <a:cubicBezTo>
                  <a:pt x="5223" y="2190"/>
                  <a:pt x="5199" y="2237"/>
                  <a:pt x="5199" y="2294"/>
                </a:cubicBezTo>
                <a:lnTo>
                  <a:pt x="5199" y="2515"/>
                </a:lnTo>
                <a:cubicBezTo>
                  <a:pt x="5199" y="2572"/>
                  <a:pt x="5223" y="2617"/>
                  <a:pt x="5252" y="2617"/>
                </a:cubicBezTo>
                <a:cubicBezTo>
                  <a:pt x="5281" y="2617"/>
                  <a:pt x="5305" y="2572"/>
                  <a:pt x="5305" y="2515"/>
                </a:cubicBezTo>
                <a:lnTo>
                  <a:pt x="5305" y="2294"/>
                </a:lnTo>
                <a:cubicBezTo>
                  <a:pt x="5305" y="2237"/>
                  <a:pt x="5281" y="2190"/>
                  <a:pt x="5252" y="2190"/>
                </a:cubicBezTo>
                <a:close/>
                <a:moveTo>
                  <a:pt x="6102" y="2190"/>
                </a:moveTo>
                <a:cubicBezTo>
                  <a:pt x="6072" y="2190"/>
                  <a:pt x="6049" y="2237"/>
                  <a:pt x="6049" y="2294"/>
                </a:cubicBezTo>
                <a:lnTo>
                  <a:pt x="6049" y="2515"/>
                </a:lnTo>
                <a:cubicBezTo>
                  <a:pt x="6049" y="2572"/>
                  <a:pt x="6072" y="2617"/>
                  <a:pt x="6102" y="2617"/>
                </a:cubicBezTo>
                <a:cubicBezTo>
                  <a:pt x="6131" y="2617"/>
                  <a:pt x="6155" y="2572"/>
                  <a:pt x="6155" y="2515"/>
                </a:cubicBezTo>
                <a:lnTo>
                  <a:pt x="6155" y="2294"/>
                </a:lnTo>
                <a:cubicBezTo>
                  <a:pt x="6155" y="2237"/>
                  <a:pt x="6131" y="2190"/>
                  <a:pt x="6102" y="2190"/>
                </a:cubicBezTo>
                <a:close/>
                <a:moveTo>
                  <a:pt x="6416" y="2190"/>
                </a:moveTo>
                <a:cubicBezTo>
                  <a:pt x="6387" y="2190"/>
                  <a:pt x="6363" y="2237"/>
                  <a:pt x="6363" y="2294"/>
                </a:cubicBezTo>
                <a:lnTo>
                  <a:pt x="6363" y="2515"/>
                </a:lnTo>
                <a:cubicBezTo>
                  <a:pt x="6363" y="2572"/>
                  <a:pt x="6387" y="2617"/>
                  <a:pt x="6416" y="2617"/>
                </a:cubicBezTo>
                <a:cubicBezTo>
                  <a:pt x="6445" y="2617"/>
                  <a:pt x="6469" y="2572"/>
                  <a:pt x="6469" y="2515"/>
                </a:cubicBezTo>
                <a:lnTo>
                  <a:pt x="6469" y="2294"/>
                </a:lnTo>
                <a:cubicBezTo>
                  <a:pt x="6469" y="2237"/>
                  <a:pt x="6445" y="2190"/>
                  <a:pt x="6416" y="2190"/>
                </a:cubicBezTo>
                <a:close/>
                <a:moveTo>
                  <a:pt x="7266" y="2190"/>
                </a:moveTo>
                <a:cubicBezTo>
                  <a:pt x="7237" y="2190"/>
                  <a:pt x="7213" y="2237"/>
                  <a:pt x="7213" y="2294"/>
                </a:cubicBezTo>
                <a:lnTo>
                  <a:pt x="7213" y="2515"/>
                </a:lnTo>
                <a:cubicBezTo>
                  <a:pt x="7213" y="2572"/>
                  <a:pt x="7237" y="2617"/>
                  <a:pt x="7266" y="2617"/>
                </a:cubicBezTo>
                <a:cubicBezTo>
                  <a:pt x="7295" y="2617"/>
                  <a:pt x="7318" y="2572"/>
                  <a:pt x="7318" y="2515"/>
                </a:cubicBezTo>
                <a:lnTo>
                  <a:pt x="7318" y="2294"/>
                </a:lnTo>
                <a:cubicBezTo>
                  <a:pt x="7318" y="2237"/>
                  <a:pt x="7295" y="2190"/>
                  <a:pt x="7266" y="2190"/>
                </a:cubicBezTo>
                <a:close/>
                <a:moveTo>
                  <a:pt x="7580" y="2190"/>
                </a:moveTo>
                <a:cubicBezTo>
                  <a:pt x="7551" y="2190"/>
                  <a:pt x="7527" y="2237"/>
                  <a:pt x="7527" y="2294"/>
                </a:cubicBezTo>
                <a:lnTo>
                  <a:pt x="7527" y="2515"/>
                </a:lnTo>
                <a:cubicBezTo>
                  <a:pt x="7527" y="2572"/>
                  <a:pt x="7551" y="2617"/>
                  <a:pt x="7580" y="2617"/>
                </a:cubicBezTo>
                <a:cubicBezTo>
                  <a:pt x="7609" y="2617"/>
                  <a:pt x="7632" y="2572"/>
                  <a:pt x="7632" y="2515"/>
                </a:cubicBezTo>
                <a:lnTo>
                  <a:pt x="7632" y="2294"/>
                </a:lnTo>
                <a:cubicBezTo>
                  <a:pt x="7632" y="2237"/>
                  <a:pt x="7609" y="2190"/>
                  <a:pt x="7580" y="2190"/>
                </a:cubicBezTo>
                <a:close/>
                <a:moveTo>
                  <a:pt x="8429" y="2190"/>
                </a:moveTo>
                <a:cubicBezTo>
                  <a:pt x="8400" y="2190"/>
                  <a:pt x="8377" y="2237"/>
                  <a:pt x="8377" y="2294"/>
                </a:cubicBezTo>
                <a:lnTo>
                  <a:pt x="8377" y="2515"/>
                </a:lnTo>
                <a:cubicBezTo>
                  <a:pt x="8377" y="2572"/>
                  <a:pt x="8400" y="2617"/>
                  <a:pt x="8429" y="2617"/>
                </a:cubicBezTo>
                <a:cubicBezTo>
                  <a:pt x="8458" y="2617"/>
                  <a:pt x="8482" y="2572"/>
                  <a:pt x="8482" y="2515"/>
                </a:cubicBezTo>
                <a:lnTo>
                  <a:pt x="8482" y="2294"/>
                </a:lnTo>
                <a:cubicBezTo>
                  <a:pt x="8482" y="2237"/>
                  <a:pt x="8458" y="2190"/>
                  <a:pt x="8429" y="2190"/>
                </a:cubicBezTo>
                <a:close/>
                <a:moveTo>
                  <a:pt x="8744" y="2190"/>
                </a:moveTo>
                <a:cubicBezTo>
                  <a:pt x="8714" y="2190"/>
                  <a:pt x="8691" y="2237"/>
                  <a:pt x="8691" y="2294"/>
                </a:cubicBezTo>
                <a:lnTo>
                  <a:pt x="8691" y="2515"/>
                </a:lnTo>
                <a:cubicBezTo>
                  <a:pt x="8691" y="2572"/>
                  <a:pt x="8714" y="2617"/>
                  <a:pt x="8744" y="2617"/>
                </a:cubicBezTo>
                <a:cubicBezTo>
                  <a:pt x="8773" y="2617"/>
                  <a:pt x="8796" y="2572"/>
                  <a:pt x="8796" y="2515"/>
                </a:cubicBezTo>
                <a:lnTo>
                  <a:pt x="8796" y="2294"/>
                </a:lnTo>
                <a:cubicBezTo>
                  <a:pt x="8796" y="2237"/>
                  <a:pt x="8773" y="2190"/>
                  <a:pt x="8744" y="2190"/>
                </a:cubicBezTo>
                <a:close/>
                <a:moveTo>
                  <a:pt x="9593" y="2190"/>
                </a:moveTo>
                <a:cubicBezTo>
                  <a:pt x="9564" y="2190"/>
                  <a:pt x="9540" y="2237"/>
                  <a:pt x="9540" y="2294"/>
                </a:cubicBezTo>
                <a:lnTo>
                  <a:pt x="9540" y="2515"/>
                </a:lnTo>
                <a:cubicBezTo>
                  <a:pt x="9540" y="2572"/>
                  <a:pt x="9564" y="2617"/>
                  <a:pt x="9593" y="2617"/>
                </a:cubicBezTo>
                <a:cubicBezTo>
                  <a:pt x="9622" y="2617"/>
                  <a:pt x="9646" y="2572"/>
                  <a:pt x="9646" y="2515"/>
                </a:cubicBezTo>
                <a:lnTo>
                  <a:pt x="9646" y="2294"/>
                </a:lnTo>
                <a:cubicBezTo>
                  <a:pt x="9646" y="2237"/>
                  <a:pt x="9622" y="2190"/>
                  <a:pt x="9593" y="2190"/>
                </a:cubicBezTo>
                <a:close/>
                <a:moveTo>
                  <a:pt x="9908" y="2190"/>
                </a:moveTo>
                <a:cubicBezTo>
                  <a:pt x="9879" y="2190"/>
                  <a:pt x="9855" y="2237"/>
                  <a:pt x="9855" y="2294"/>
                </a:cubicBezTo>
                <a:lnTo>
                  <a:pt x="9855" y="2515"/>
                </a:lnTo>
                <a:cubicBezTo>
                  <a:pt x="9855" y="2572"/>
                  <a:pt x="9879" y="2617"/>
                  <a:pt x="9908" y="2617"/>
                </a:cubicBezTo>
                <a:cubicBezTo>
                  <a:pt x="9937" y="2617"/>
                  <a:pt x="9961" y="2572"/>
                  <a:pt x="9961" y="2515"/>
                </a:cubicBezTo>
                <a:lnTo>
                  <a:pt x="9961" y="2294"/>
                </a:lnTo>
                <a:cubicBezTo>
                  <a:pt x="9961" y="2237"/>
                  <a:pt x="9937" y="2190"/>
                  <a:pt x="9908" y="2190"/>
                </a:cubicBezTo>
                <a:close/>
                <a:moveTo>
                  <a:pt x="10758" y="2190"/>
                </a:moveTo>
                <a:cubicBezTo>
                  <a:pt x="10728" y="2190"/>
                  <a:pt x="10705" y="2237"/>
                  <a:pt x="10705" y="2294"/>
                </a:cubicBezTo>
                <a:lnTo>
                  <a:pt x="10705" y="2515"/>
                </a:lnTo>
                <a:cubicBezTo>
                  <a:pt x="10705" y="2572"/>
                  <a:pt x="10728" y="2617"/>
                  <a:pt x="10758" y="2617"/>
                </a:cubicBezTo>
                <a:cubicBezTo>
                  <a:pt x="10787" y="2617"/>
                  <a:pt x="10810" y="2572"/>
                  <a:pt x="10810" y="2515"/>
                </a:cubicBezTo>
                <a:lnTo>
                  <a:pt x="10810" y="2294"/>
                </a:lnTo>
                <a:cubicBezTo>
                  <a:pt x="10810" y="2237"/>
                  <a:pt x="10787" y="2190"/>
                  <a:pt x="10758" y="2190"/>
                </a:cubicBezTo>
                <a:close/>
                <a:moveTo>
                  <a:pt x="11072" y="2190"/>
                </a:moveTo>
                <a:cubicBezTo>
                  <a:pt x="11043" y="2190"/>
                  <a:pt x="11019" y="2237"/>
                  <a:pt x="11019" y="2294"/>
                </a:cubicBezTo>
                <a:lnTo>
                  <a:pt x="11019" y="2515"/>
                </a:lnTo>
                <a:cubicBezTo>
                  <a:pt x="11019" y="2572"/>
                  <a:pt x="11043" y="2617"/>
                  <a:pt x="11072" y="2617"/>
                </a:cubicBezTo>
                <a:cubicBezTo>
                  <a:pt x="11101" y="2617"/>
                  <a:pt x="11125" y="2572"/>
                  <a:pt x="11125" y="2515"/>
                </a:cubicBezTo>
                <a:lnTo>
                  <a:pt x="11125" y="2294"/>
                </a:lnTo>
                <a:cubicBezTo>
                  <a:pt x="11125" y="2237"/>
                  <a:pt x="11101" y="2190"/>
                  <a:pt x="11072" y="2190"/>
                </a:cubicBezTo>
                <a:close/>
                <a:moveTo>
                  <a:pt x="11922" y="2190"/>
                </a:moveTo>
                <a:cubicBezTo>
                  <a:pt x="11893" y="2190"/>
                  <a:pt x="11869" y="2237"/>
                  <a:pt x="11869" y="2294"/>
                </a:cubicBezTo>
                <a:lnTo>
                  <a:pt x="11869" y="2515"/>
                </a:lnTo>
                <a:cubicBezTo>
                  <a:pt x="11869" y="2572"/>
                  <a:pt x="11893" y="2617"/>
                  <a:pt x="11922" y="2617"/>
                </a:cubicBezTo>
                <a:cubicBezTo>
                  <a:pt x="11951" y="2617"/>
                  <a:pt x="11974" y="2572"/>
                  <a:pt x="11974" y="2515"/>
                </a:cubicBezTo>
                <a:lnTo>
                  <a:pt x="11974" y="2294"/>
                </a:lnTo>
                <a:cubicBezTo>
                  <a:pt x="11974" y="2237"/>
                  <a:pt x="11951" y="2190"/>
                  <a:pt x="11922" y="2190"/>
                </a:cubicBezTo>
                <a:close/>
                <a:moveTo>
                  <a:pt x="12236" y="2190"/>
                </a:moveTo>
                <a:cubicBezTo>
                  <a:pt x="12207" y="2190"/>
                  <a:pt x="12183" y="2237"/>
                  <a:pt x="12183" y="2294"/>
                </a:cubicBezTo>
                <a:lnTo>
                  <a:pt x="12183" y="2515"/>
                </a:lnTo>
                <a:cubicBezTo>
                  <a:pt x="12183" y="2572"/>
                  <a:pt x="12207" y="2617"/>
                  <a:pt x="12236" y="2617"/>
                </a:cubicBezTo>
                <a:cubicBezTo>
                  <a:pt x="12265" y="2617"/>
                  <a:pt x="12288" y="2572"/>
                  <a:pt x="12288" y="2515"/>
                </a:cubicBezTo>
                <a:lnTo>
                  <a:pt x="12288" y="2294"/>
                </a:lnTo>
                <a:cubicBezTo>
                  <a:pt x="12288" y="2237"/>
                  <a:pt x="12265" y="2190"/>
                  <a:pt x="12236" y="2190"/>
                </a:cubicBezTo>
                <a:close/>
                <a:moveTo>
                  <a:pt x="13085" y="2190"/>
                </a:moveTo>
                <a:cubicBezTo>
                  <a:pt x="13056" y="2190"/>
                  <a:pt x="13032" y="2237"/>
                  <a:pt x="13032" y="2294"/>
                </a:cubicBezTo>
                <a:lnTo>
                  <a:pt x="13032" y="2515"/>
                </a:lnTo>
                <a:cubicBezTo>
                  <a:pt x="13032" y="2572"/>
                  <a:pt x="13056" y="2617"/>
                  <a:pt x="13085" y="2617"/>
                </a:cubicBezTo>
                <a:cubicBezTo>
                  <a:pt x="13114" y="2617"/>
                  <a:pt x="13138" y="2572"/>
                  <a:pt x="13138" y="2515"/>
                </a:cubicBezTo>
                <a:lnTo>
                  <a:pt x="13138" y="2294"/>
                </a:lnTo>
                <a:cubicBezTo>
                  <a:pt x="13138" y="2237"/>
                  <a:pt x="13114" y="2190"/>
                  <a:pt x="13085" y="2190"/>
                </a:cubicBezTo>
                <a:close/>
                <a:moveTo>
                  <a:pt x="13399" y="2190"/>
                </a:moveTo>
                <a:cubicBezTo>
                  <a:pt x="13370" y="2190"/>
                  <a:pt x="13348" y="2237"/>
                  <a:pt x="13348" y="2294"/>
                </a:cubicBezTo>
                <a:lnTo>
                  <a:pt x="13348" y="2515"/>
                </a:lnTo>
                <a:cubicBezTo>
                  <a:pt x="13348" y="2572"/>
                  <a:pt x="13370" y="2617"/>
                  <a:pt x="13399" y="2617"/>
                </a:cubicBezTo>
                <a:cubicBezTo>
                  <a:pt x="13428" y="2617"/>
                  <a:pt x="13452" y="2572"/>
                  <a:pt x="13452" y="2515"/>
                </a:cubicBezTo>
                <a:lnTo>
                  <a:pt x="13452" y="2294"/>
                </a:lnTo>
                <a:cubicBezTo>
                  <a:pt x="13452" y="2237"/>
                  <a:pt x="13428" y="2190"/>
                  <a:pt x="13399" y="2190"/>
                </a:cubicBezTo>
                <a:close/>
                <a:moveTo>
                  <a:pt x="14249" y="2190"/>
                </a:moveTo>
                <a:cubicBezTo>
                  <a:pt x="14220" y="2190"/>
                  <a:pt x="14196" y="2237"/>
                  <a:pt x="14196" y="2294"/>
                </a:cubicBezTo>
                <a:lnTo>
                  <a:pt x="14196" y="2515"/>
                </a:lnTo>
                <a:cubicBezTo>
                  <a:pt x="14196" y="2572"/>
                  <a:pt x="14220" y="2617"/>
                  <a:pt x="14249" y="2617"/>
                </a:cubicBezTo>
                <a:cubicBezTo>
                  <a:pt x="14278" y="2617"/>
                  <a:pt x="14302" y="2572"/>
                  <a:pt x="14302" y="2515"/>
                </a:cubicBezTo>
                <a:lnTo>
                  <a:pt x="14302" y="2294"/>
                </a:lnTo>
                <a:cubicBezTo>
                  <a:pt x="14302" y="2237"/>
                  <a:pt x="14278" y="2190"/>
                  <a:pt x="14249" y="2190"/>
                </a:cubicBezTo>
                <a:close/>
                <a:moveTo>
                  <a:pt x="14564" y="2190"/>
                </a:moveTo>
                <a:cubicBezTo>
                  <a:pt x="14535" y="2190"/>
                  <a:pt x="14511" y="2237"/>
                  <a:pt x="14511" y="2294"/>
                </a:cubicBezTo>
                <a:lnTo>
                  <a:pt x="14511" y="2515"/>
                </a:lnTo>
                <a:cubicBezTo>
                  <a:pt x="14511" y="2572"/>
                  <a:pt x="14535" y="2617"/>
                  <a:pt x="14564" y="2617"/>
                </a:cubicBezTo>
                <a:cubicBezTo>
                  <a:pt x="14593" y="2617"/>
                  <a:pt x="14617" y="2572"/>
                  <a:pt x="14617" y="2515"/>
                </a:cubicBezTo>
                <a:lnTo>
                  <a:pt x="14617" y="2294"/>
                </a:lnTo>
                <a:cubicBezTo>
                  <a:pt x="14617" y="2237"/>
                  <a:pt x="14593" y="2190"/>
                  <a:pt x="14564" y="2190"/>
                </a:cubicBezTo>
                <a:close/>
                <a:moveTo>
                  <a:pt x="15413" y="2190"/>
                </a:moveTo>
                <a:cubicBezTo>
                  <a:pt x="15384" y="2190"/>
                  <a:pt x="15360" y="2237"/>
                  <a:pt x="15360" y="2294"/>
                </a:cubicBezTo>
                <a:lnTo>
                  <a:pt x="15360" y="2515"/>
                </a:lnTo>
                <a:cubicBezTo>
                  <a:pt x="15360" y="2572"/>
                  <a:pt x="15384" y="2617"/>
                  <a:pt x="15413" y="2617"/>
                </a:cubicBezTo>
                <a:cubicBezTo>
                  <a:pt x="15442" y="2617"/>
                  <a:pt x="15465" y="2572"/>
                  <a:pt x="15465" y="2515"/>
                </a:cubicBezTo>
                <a:lnTo>
                  <a:pt x="15465" y="2294"/>
                </a:lnTo>
                <a:cubicBezTo>
                  <a:pt x="15465" y="2237"/>
                  <a:pt x="15442" y="2190"/>
                  <a:pt x="15413" y="2190"/>
                </a:cubicBezTo>
                <a:close/>
                <a:moveTo>
                  <a:pt x="15728" y="2190"/>
                </a:moveTo>
                <a:cubicBezTo>
                  <a:pt x="15699" y="2190"/>
                  <a:pt x="15675" y="2237"/>
                  <a:pt x="15675" y="2294"/>
                </a:cubicBezTo>
                <a:lnTo>
                  <a:pt x="15675" y="2515"/>
                </a:lnTo>
                <a:cubicBezTo>
                  <a:pt x="15675" y="2572"/>
                  <a:pt x="15699" y="2617"/>
                  <a:pt x="15728" y="2617"/>
                </a:cubicBezTo>
                <a:cubicBezTo>
                  <a:pt x="15757" y="2617"/>
                  <a:pt x="15781" y="2572"/>
                  <a:pt x="15781" y="2515"/>
                </a:cubicBezTo>
                <a:lnTo>
                  <a:pt x="15781" y="2294"/>
                </a:lnTo>
                <a:cubicBezTo>
                  <a:pt x="15781" y="2237"/>
                  <a:pt x="15757" y="2190"/>
                  <a:pt x="15728" y="2190"/>
                </a:cubicBezTo>
                <a:close/>
                <a:moveTo>
                  <a:pt x="16578" y="2190"/>
                </a:moveTo>
                <a:cubicBezTo>
                  <a:pt x="16549" y="2190"/>
                  <a:pt x="16525" y="2237"/>
                  <a:pt x="16525" y="2294"/>
                </a:cubicBezTo>
                <a:lnTo>
                  <a:pt x="16525" y="2515"/>
                </a:lnTo>
                <a:cubicBezTo>
                  <a:pt x="16525" y="2572"/>
                  <a:pt x="16549" y="2617"/>
                  <a:pt x="16578" y="2617"/>
                </a:cubicBezTo>
                <a:cubicBezTo>
                  <a:pt x="16607" y="2617"/>
                  <a:pt x="16630" y="2572"/>
                  <a:pt x="16630" y="2515"/>
                </a:cubicBezTo>
                <a:lnTo>
                  <a:pt x="16630" y="2294"/>
                </a:lnTo>
                <a:cubicBezTo>
                  <a:pt x="16630" y="2237"/>
                  <a:pt x="16607" y="2190"/>
                  <a:pt x="16578" y="2190"/>
                </a:cubicBezTo>
                <a:close/>
                <a:moveTo>
                  <a:pt x="16892" y="2190"/>
                </a:moveTo>
                <a:cubicBezTo>
                  <a:pt x="16863" y="2190"/>
                  <a:pt x="16839" y="2237"/>
                  <a:pt x="16839" y="2294"/>
                </a:cubicBezTo>
                <a:lnTo>
                  <a:pt x="16839" y="2515"/>
                </a:lnTo>
                <a:cubicBezTo>
                  <a:pt x="16839" y="2572"/>
                  <a:pt x="16863" y="2617"/>
                  <a:pt x="16892" y="2617"/>
                </a:cubicBezTo>
                <a:cubicBezTo>
                  <a:pt x="16921" y="2617"/>
                  <a:pt x="16944" y="2572"/>
                  <a:pt x="16944" y="2515"/>
                </a:cubicBezTo>
                <a:lnTo>
                  <a:pt x="16944" y="2294"/>
                </a:lnTo>
                <a:cubicBezTo>
                  <a:pt x="16944" y="2237"/>
                  <a:pt x="16921" y="2190"/>
                  <a:pt x="16892" y="2190"/>
                </a:cubicBezTo>
                <a:close/>
                <a:moveTo>
                  <a:pt x="17741" y="2190"/>
                </a:moveTo>
                <a:cubicBezTo>
                  <a:pt x="17712" y="2190"/>
                  <a:pt x="17689" y="2237"/>
                  <a:pt x="17689" y="2294"/>
                </a:cubicBezTo>
                <a:lnTo>
                  <a:pt x="17689" y="2515"/>
                </a:lnTo>
                <a:cubicBezTo>
                  <a:pt x="17689" y="2572"/>
                  <a:pt x="17712" y="2617"/>
                  <a:pt x="17741" y="2617"/>
                </a:cubicBezTo>
                <a:cubicBezTo>
                  <a:pt x="17770" y="2617"/>
                  <a:pt x="17794" y="2572"/>
                  <a:pt x="17794" y="2515"/>
                </a:cubicBezTo>
                <a:lnTo>
                  <a:pt x="17794" y="2294"/>
                </a:lnTo>
                <a:cubicBezTo>
                  <a:pt x="17794" y="2237"/>
                  <a:pt x="17770" y="2190"/>
                  <a:pt x="17741" y="2190"/>
                </a:cubicBezTo>
                <a:close/>
                <a:moveTo>
                  <a:pt x="18055" y="2190"/>
                </a:moveTo>
                <a:cubicBezTo>
                  <a:pt x="18026" y="2190"/>
                  <a:pt x="18002" y="2237"/>
                  <a:pt x="18002" y="2294"/>
                </a:cubicBezTo>
                <a:lnTo>
                  <a:pt x="18002" y="2515"/>
                </a:lnTo>
                <a:cubicBezTo>
                  <a:pt x="18002" y="2572"/>
                  <a:pt x="18026" y="2617"/>
                  <a:pt x="18055" y="2617"/>
                </a:cubicBezTo>
                <a:cubicBezTo>
                  <a:pt x="18085" y="2617"/>
                  <a:pt x="18108" y="2572"/>
                  <a:pt x="18108" y="2515"/>
                </a:cubicBezTo>
                <a:lnTo>
                  <a:pt x="18108" y="2294"/>
                </a:lnTo>
                <a:cubicBezTo>
                  <a:pt x="18108" y="2237"/>
                  <a:pt x="18085" y="2190"/>
                  <a:pt x="18055" y="2190"/>
                </a:cubicBezTo>
                <a:close/>
                <a:moveTo>
                  <a:pt x="18905" y="2190"/>
                </a:moveTo>
                <a:cubicBezTo>
                  <a:pt x="18876" y="2190"/>
                  <a:pt x="18852" y="2237"/>
                  <a:pt x="18852" y="2294"/>
                </a:cubicBezTo>
                <a:lnTo>
                  <a:pt x="18852" y="2515"/>
                </a:lnTo>
                <a:cubicBezTo>
                  <a:pt x="18852" y="2572"/>
                  <a:pt x="18876" y="2617"/>
                  <a:pt x="18905" y="2617"/>
                </a:cubicBezTo>
                <a:cubicBezTo>
                  <a:pt x="18934" y="2617"/>
                  <a:pt x="18958" y="2572"/>
                  <a:pt x="18958" y="2515"/>
                </a:cubicBezTo>
                <a:lnTo>
                  <a:pt x="18958" y="2294"/>
                </a:lnTo>
                <a:cubicBezTo>
                  <a:pt x="18958" y="2237"/>
                  <a:pt x="18934" y="2190"/>
                  <a:pt x="18905" y="2190"/>
                </a:cubicBezTo>
                <a:close/>
                <a:moveTo>
                  <a:pt x="19220" y="2190"/>
                </a:moveTo>
                <a:cubicBezTo>
                  <a:pt x="19191" y="2190"/>
                  <a:pt x="19167" y="2237"/>
                  <a:pt x="19167" y="2294"/>
                </a:cubicBezTo>
                <a:lnTo>
                  <a:pt x="19167" y="2515"/>
                </a:lnTo>
                <a:cubicBezTo>
                  <a:pt x="19167" y="2572"/>
                  <a:pt x="19191" y="2617"/>
                  <a:pt x="19220" y="2617"/>
                </a:cubicBezTo>
                <a:cubicBezTo>
                  <a:pt x="19249" y="2617"/>
                  <a:pt x="19273" y="2572"/>
                  <a:pt x="19273" y="2515"/>
                </a:cubicBezTo>
                <a:lnTo>
                  <a:pt x="19273" y="2294"/>
                </a:lnTo>
                <a:cubicBezTo>
                  <a:pt x="19273" y="2237"/>
                  <a:pt x="19249" y="2190"/>
                  <a:pt x="19220" y="2190"/>
                </a:cubicBezTo>
                <a:close/>
                <a:moveTo>
                  <a:pt x="20069" y="2190"/>
                </a:moveTo>
                <a:cubicBezTo>
                  <a:pt x="20040" y="2190"/>
                  <a:pt x="20016" y="2237"/>
                  <a:pt x="20016" y="2294"/>
                </a:cubicBezTo>
                <a:lnTo>
                  <a:pt x="20016" y="2515"/>
                </a:lnTo>
                <a:cubicBezTo>
                  <a:pt x="20016" y="2572"/>
                  <a:pt x="20040" y="2617"/>
                  <a:pt x="20069" y="2617"/>
                </a:cubicBezTo>
                <a:cubicBezTo>
                  <a:pt x="20099" y="2617"/>
                  <a:pt x="20122" y="2572"/>
                  <a:pt x="20122" y="2515"/>
                </a:cubicBezTo>
                <a:lnTo>
                  <a:pt x="20122" y="2294"/>
                </a:lnTo>
                <a:cubicBezTo>
                  <a:pt x="20122" y="2237"/>
                  <a:pt x="20099" y="2190"/>
                  <a:pt x="20069" y="2190"/>
                </a:cubicBezTo>
                <a:close/>
                <a:moveTo>
                  <a:pt x="20384" y="2190"/>
                </a:moveTo>
                <a:cubicBezTo>
                  <a:pt x="20355" y="2190"/>
                  <a:pt x="20331" y="2237"/>
                  <a:pt x="20331" y="2294"/>
                </a:cubicBezTo>
                <a:lnTo>
                  <a:pt x="20331" y="2515"/>
                </a:lnTo>
                <a:cubicBezTo>
                  <a:pt x="20331" y="2572"/>
                  <a:pt x="20355" y="2617"/>
                  <a:pt x="20384" y="2617"/>
                </a:cubicBezTo>
                <a:cubicBezTo>
                  <a:pt x="20413" y="2617"/>
                  <a:pt x="20436" y="2572"/>
                  <a:pt x="20436" y="2515"/>
                </a:cubicBezTo>
                <a:lnTo>
                  <a:pt x="20436" y="2294"/>
                </a:lnTo>
                <a:cubicBezTo>
                  <a:pt x="20436" y="2237"/>
                  <a:pt x="20413" y="2190"/>
                  <a:pt x="20384" y="2190"/>
                </a:cubicBezTo>
                <a:close/>
                <a:moveTo>
                  <a:pt x="21234" y="2190"/>
                </a:moveTo>
                <a:cubicBezTo>
                  <a:pt x="21204" y="2190"/>
                  <a:pt x="21181" y="2237"/>
                  <a:pt x="21181" y="2294"/>
                </a:cubicBezTo>
                <a:lnTo>
                  <a:pt x="21181" y="2515"/>
                </a:lnTo>
                <a:cubicBezTo>
                  <a:pt x="21181" y="2572"/>
                  <a:pt x="21204" y="2617"/>
                  <a:pt x="21234" y="2617"/>
                </a:cubicBezTo>
                <a:cubicBezTo>
                  <a:pt x="21263" y="2617"/>
                  <a:pt x="21285" y="2572"/>
                  <a:pt x="21285" y="2515"/>
                </a:cubicBezTo>
                <a:lnTo>
                  <a:pt x="21285" y="2294"/>
                </a:lnTo>
                <a:cubicBezTo>
                  <a:pt x="21285" y="2237"/>
                  <a:pt x="21263" y="2190"/>
                  <a:pt x="21234" y="2190"/>
                </a:cubicBezTo>
                <a:close/>
                <a:moveTo>
                  <a:pt x="21547" y="2190"/>
                </a:moveTo>
                <a:cubicBezTo>
                  <a:pt x="21518" y="2190"/>
                  <a:pt x="21495" y="2237"/>
                  <a:pt x="21495" y="2294"/>
                </a:cubicBezTo>
                <a:lnTo>
                  <a:pt x="21495" y="2515"/>
                </a:lnTo>
                <a:cubicBezTo>
                  <a:pt x="21495" y="2572"/>
                  <a:pt x="21518" y="2617"/>
                  <a:pt x="21547" y="2617"/>
                </a:cubicBezTo>
                <a:cubicBezTo>
                  <a:pt x="21576" y="2617"/>
                  <a:pt x="21600" y="2572"/>
                  <a:pt x="21600" y="2515"/>
                </a:cubicBezTo>
                <a:lnTo>
                  <a:pt x="21600" y="2294"/>
                </a:lnTo>
                <a:cubicBezTo>
                  <a:pt x="21600" y="2237"/>
                  <a:pt x="21576" y="2190"/>
                  <a:pt x="21547" y="2190"/>
                </a:cubicBezTo>
                <a:close/>
                <a:moveTo>
                  <a:pt x="53" y="2920"/>
                </a:moveTo>
                <a:cubicBezTo>
                  <a:pt x="24" y="2920"/>
                  <a:pt x="0" y="2967"/>
                  <a:pt x="0" y="3024"/>
                </a:cubicBezTo>
                <a:lnTo>
                  <a:pt x="0" y="3244"/>
                </a:lnTo>
                <a:cubicBezTo>
                  <a:pt x="0" y="3302"/>
                  <a:pt x="24" y="3347"/>
                  <a:pt x="53" y="3347"/>
                </a:cubicBezTo>
                <a:cubicBezTo>
                  <a:pt x="82" y="3347"/>
                  <a:pt x="106" y="3302"/>
                  <a:pt x="106" y="3244"/>
                </a:cubicBezTo>
                <a:lnTo>
                  <a:pt x="106" y="3024"/>
                </a:lnTo>
                <a:cubicBezTo>
                  <a:pt x="106" y="2967"/>
                  <a:pt x="82" y="2920"/>
                  <a:pt x="53" y="2920"/>
                </a:cubicBezTo>
                <a:close/>
                <a:moveTo>
                  <a:pt x="367" y="2920"/>
                </a:moveTo>
                <a:cubicBezTo>
                  <a:pt x="338" y="2920"/>
                  <a:pt x="315" y="2967"/>
                  <a:pt x="315" y="3024"/>
                </a:cubicBezTo>
                <a:lnTo>
                  <a:pt x="315" y="3244"/>
                </a:lnTo>
                <a:cubicBezTo>
                  <a:pt x="315" y="3302"/>
                  <a:pt x="338" y="3347"/>
                  <a:pt x="367" y="3347"/>
                </a:cubicBezTo>
                <a:cubicBezTo>
                  <a:pt x="397" y="3347"/>
                  <a:pt x="420" y="3302"/>
                  <a:pt x="420" y="3244"/>
                </a:cubicBezTo>
                <a:lnTo>
                  <a:pt x="420" y="3024"/>
                </a:lnTo>
                <a:cubicBezTo>
                  <a:pt x="420" y="2967"/>
                  <a:pt x="397" y="2920"/>
                  <a:pt x="367" y="2920"/>
                </a:cubicBezTo>
                <a:close/>
                <a:moveTo>
                  <a:pt x="1217" y="2920"/>
                </a:moveTo>
                <a:cubicBezTo>
                  <a:pt x="1188" y="2920"/>
                  <a:pt x="1164" y="2967"/>
                  <a:pt x="1164" y="3024"/>
                </a:cubicBezTo>
                <a:lnTo>
                  <a:pt x="1164" y="3244"/>
                </a:lnTo>
                <a:cubicBezTo>
                  <a:pt x="1164" y="3302"/>
                  <a:pt x="1188" y="3347"/>
                  <a:pt x="1217" y="3347"/>
                </a:cubicBezTo>
                <a:cubicBezTo>
                  <a:pt x="1246" y="3347"/>
                  <a:pt x="1270" y="3302"/>
                  <a:pt x="1270" y="3244"/>
                </a:cubicBezTo>
                <a:lnTo>
                  <a:pt x="1270" y="3024"/>
                </a:lnTo>
                <a:cubicBezTo>
                  <a:pt x="1270" y="2967"/>
                  <a:pt x="1246" y="2920"/>
                  <a:pt x="1217" y="2920"/>
                </a:cubicBezTo>
                <a:close/>
                <a:moveTo>
                  <a:pt x="1532" y="2920"/>
                </a:moveTo>
                <a:cubicBezTo>
                  <a:pt x="1503" y="2920"/>
                  <a:pt x="1479" y="2967"/>
                  <a:pt x="1479" y="3024"/>
                </a:cubicBezTo>
                <a:lnTo>
                  <a:pt x="1479" y="3244"/>
                </a:lnTo>
                <a:cubicBezTo>
                  <a:pt x="1479" y="3302"/>
                  <a:pt x="1503" y="3347"/>
                  <a:pt x="1532" y="3347"/>
                </a:cubicBezTo>
                <a:cubicBezTo>
                  <a:pt x="1561" y="3347"/>
                  <a:pt x="1584" y="3302"/>
                  <a:pt x="1584" y="3244"/>
                </a:cubicBezTo>
                <a:lnTo>
                  <a:pt x="1584" y="3024"/>
                </a:lnTo>
                <a:cubicBezTo>
                  <a:pt x="1584" y="2967"/>
                  <a:pt x="1561" y="2920"/>
                  <a:pt x="1532" y="2920"/>
                </a:cubicBezTo>
                <a:close/>
                <a:moveTo>
                  <a:pt x="2380" y="2920"/>
                </a:moveTo>
                <a:cubicBezTo>
                  <a:pt x="2351" y="2920"/>
                  <a:pt x="2329" y="2967"/>
                  <a:pt x="2329" y="3024"/>
                </a:cubicBezTo>
                <a:lnTo>
                  <a:pt x="2329" y="3244"/>
                </a:lnTo>
                <a:cubicBezTo>
                  <a:pt x="2329" y="3302"/>
                  <a:pt x="2351" y="3347"/>
                  <a:pt x="2380" y="3347"/>
                </a:cubicBezTo>
                <a:cubicBezTo>
                  <a:pt x="2409" y="3347"/>
                  <a:pt x="2433" y="3302"/>
                  <a:pt x="2433" y="3244"/>
                </a:cubicBezTo>
                <a:lnTo>
                  <a:pt x="2433" y="3024"/>
                </a:lnTo>
                <a:cubicBezTo>
                  <a:pt x="2433" y="2967"/>
                  <a:pt x="2409" y="2920"/>
                  <a:pt x="2380" y="2920"/>
                </a:cubicBezTo>
                <a:close/>
                <a:moveTo>
                  <a:pt x="2695" y="2920"/>
                </a:moveTo>
                <a:cubicBezTo>
                  <a:pt x="2666" y="2920"/>
                  <a:pt x="2643" y="2967"/>
                  <a:pt x="2643" y="3024"/>
                </a:cubicBezTo>
                <a:lnTo>
                  <a:pt x="2643" y="3244"/>
                </a:lnTo>
                <a:cubicBezTo>
                  <a:pt x="2643" y="3302"/>
                  <a:pt x="2666" y="3347"/>
                  <a:pt x="2695" y="3347"/>
                </a:cubicBezTo>
                <a:cubicBezTo>
                  <a:pt x="2724" y="3347"/>
                  <a:pt x="2748" y="3302"/>
                  <a:pt x="2748" y="3244"/>
                </a:cubicBezTo>
                <a:lnTo>
                  <a:pt x="2748" y="3024"/>
                </a:lnTo>
                <a:cubicBezTo>
                  <a:pt x="2748" y="2967"/>
                  <a:pt x="2724" y="2920"/>
                  <a:pt x="2695" y="2920"/>
                </a:cubicBezTo>
                <a:close/>
                <a:moveTo>
                  <a:pt x="3545" y="2920"/>
                </a:moveTo>
                <a:cubicBezTo>
                  <a:pt x="3516" y="2920"/>
                  <a:pt x="3492" y="2967"/>
                  <a:pt x="3492" y="3024"/>
                </a:cubicBezTo>
                <a:lnTo>
                  <a:pt x="3492" y="3244"/>
                </a:lnTo>
                <a:cubicBezTo>
                  <a:pt x="3492" y="3302"/>
                  <a:pt x="3516" y="3347"/>
                  <a:pt x="3545" y="3347"/>
                </a:cubicBezTo>
                <a:cubicBezTo>
                  <a:pt x="3574" y="3347"/>
                  <a:pt x="3598" y="3302"/>
                  <a:pt x="3598" y="3244"/>
                </a:cubicBezTo>
                <a:lnTo>
                  <a:pt x="3598" y="3024"/>
                </a:lnTo>
                <a:cubicBezTo>
                  <a:pt x="3598" y="2967"/>
                  <a:pt x="3574" y="2920"/>
                  <a:pt x="3545" y="2920"/>
                </a:cubicBezTo>
                <a:close/>
                <a:moveTo>
                  <a:pt x="3859" y="2920"/>
                </a:moveTo>
                <a:cubicBezTo>
                  <a:pt x="3830" y="2920"/>
                  <a:pt x="3806" y="2967"/>
                  <a:pt x="3806" y="3024"/>
                </a:cubicBezTo>
                <a:lnTo>
                  <a:pt x="3806" y="3244"/>
                </a:lnTo>
                <a:cubicBezTo>
                  <a:pt x="3806" y="3302"/>
                  <a:pt x="3830" y="3347"/>
                  <a:pt x="3859" y="3347"/>
                </a:cubicBezTo>
                <a:cubicBezTo>
                  <a:pt x="3888" y="3347"/>
                  <a:pt x="3912" y="3302"/>
                  <a:pt x="3912" y="3244"/>
                </a:cubicBezTo>
                <a:lnTo>
                  <a:pt x="3912" y="3024"/>
                </a:lnTo>
                <a:cubicBezTo>
                  <a:pt x="3912" y="2967"/>
                  <a:pt x="3888" y="2920"/>
                  <a:pt x="3859" y="2920"/>
                </a:cubicBezTo>
                <a:close/>
                <a:moveTo>
                  <a:pt x="4709" y="2920"/>
                </a:moveTo>
                <a:cubicBezTo>
                  <a:pt x="4680" y="2920"/>
                  <a:pt x="4656" y="2967"/>
                  <a:pt x="4656" y="3024"/>
                </a:cubicBezTo>
                <a:lnTo>
                  <a:pt x="4656" y="3244"/>
                </a:lnTo>
                <a:cubicBezTo>
                  <a:pt x="4656" y="3302"/>
                  <a:pt x="4680" y="3347"/>
                  <a:pt x="4709" y="3347"/>
                </a:cubicBezTo>
                <a:cubicBezTo>
                  <a:pt x="4738" y="3347"/>
                  <a:pt x="4762" y="3302"/>
                  <a:pt x="4762" y="3244"/>
                </a:cubicBezTo>
                <a:lnTo>
                  <a:pt x="4762" y="3024"/>
                </a:lnTo>
                <a:cubicBezTo>
                  <a:pt x="4762" y="2967"/>
                  <a:pt x="4738" y="2920"/>
                  <a:pt x="4709" y="2920"/>
                </a:cubicBezTo>
                <a:close/>
                <a:moveTo>
                  <a:pt x="5023" y="2920"/>
                </a:moveTo>
                <a:cubicBezTo>
                  <a:pt x="4994" y="2920"/>
                  <a:pt x="4970" y="2967"/>
                  <a:pt x="4970" y="3024"/>
                </a:cubicBezTo>
                <a:lnTo>
                  <a:pt x="4970" y="3244"/>
                </a:lnTo>
                <a:cubicBezTo>
                  <a:pt x="4970" y="3302"/>
                  <a:pt x="4994" y="3347"/>
                  <a:pt x="5023" y="3347"/>
                </a:cubicBezTo>
                <a:cubicBezTo>
                  <a:pt x="5053" y="3347"/>
                  <a:pt x="5076" y="3302"/>
                  <a:pt x="5076" y="3244"/>
                </a:cubicBezTo>
                <a:lnTo>
                  <a:pt x="5076" y="3024"/>
                </a:lnTo>
                <a:cubicBezTo>
                  <a:pt x="5076" y="2967"/>
                  <a:pt x="5053" y="2920"/>
                  <a:pt x="5023" y="2920"/>
                </a:cubicBezTo>
                <a:close/>
                <a:moveTo>
                  <a:pt x="5873" y="2920"/>
                </a:moveTo>
                <a:cubicBezTo>
                  <a:pt x="5844" y="2920"/>
                  <a:pt x="5820" y="2967"/>
                  <a:pt x="5820" y="3024"/>
                </a:cubicBezTo>
                <a:lnTo>
                  <a:pt x="5820" y="3244"/>
                </a:lnTo>
                <a:cubicBezTo>
                  <a:pt x="5820" y="3302"/>
                  <a:pt x="5844" y="3347"/>
                  <a:pt x="5873" y="3347"/>
                </a:cubicBezTo>
                <a:cubicBezTo>
                  <a:pt x="5902" y="3347"/>
                  <a:pt x="5926" y="3302"/>
                  <a:pt x="5926" y="3244"/>
                </a:cubicBezTo>
                <a:lnTo>
                  <a:pt x="5926" y="3024"/>
                </a:lnTo>
                <a:cubicBezTo>
                  <a:pt x="5926" y="2967"/>
                  <a:pt x="5902" y="2920"/>
                  <a:pt x="5873" y="2920"/>
                </a:cubicBezTo>
                <a:close/>
                <a:moveTo>
                  <a:pt x="6188" y="2920"/>
                </a:moveTo>
                <a:cubicBezTo>
                  <a:pt x="6159" y="2920"/>
                  <a:pt x="6135" y="2967"/>
                  <a:pt x="6135" y="3024"/>
                </a:cubicBezTo>
                <a:lnTo>
                  <a:pt x="6135" y="3244"/>
                </a:lnTo>
                <a:cubicBezTo>
                  <a:pt x="6135" y="3302"/>
                  <a:pt x="6159" y="3347"/>
                  <a:pt x="6188" y="3347"/>
                </a:cubicBezTo>
                <a:cubicBezTo>
                  <a:pt x="6217" y="3347"/>
                  <a:pt x="6240" y="3302"/>
                  <a:pt x="6240" y="3244"/>
                </a:cubicBezTo>
                <a:lnTo>
                  <a:pt x="6240" y="3024"/>
                </a:lnTo>
                <a:cubicBezTo>
                  <a:pt x="6240" y="2967"/>
                  <a:pt x="6217" y="2920"/>
                  <a:pt x="6188" y="2920"/>
                </a:cubicBezTo>
                <a:close/>
                <a:moveTo>
                  <a:pt x="7036" y="2920"/>
                </a:moveTo>
                <a:cubicBezTo>
                  <a:pt x="7007" y="2920"/>
                  <a:pt x="6984" y="2967"/>
                  <a:pt x="6984" y="3024"/>
                </a:cubicBezTo>
                <a:lnTo>
                  <a:pt x="6984" y="3244"/>
                </a:lnTo>
                <a:cubicBezTo>
                  <a:pt x="6984" y="3302"/>
                  <a:pt x="7007" y="3347"/>
                  <a:pt x="7036" y="3347"/>
                </a:cubicBezTo>
                <a:cubicBezTo>
                  <a:pt x="7065" y="3347"/>
                  <a:pt x="7089" y="3302"/>
                  <a:pt x="7089" y="3244"/>
                </a:cubicBezTo>
                <a:lnTo>
                  <a:pt x="7089" y="3024"/>
                </a:lnTo>
                <a:cubicBezTo>
                  <a:pt x="7089" y="2967"/>
                  <a:pt x="7065" y="2920"/>
                  <a:pt x="7036" y="2920"/>
                </a:cubicBezTo>
                <a:close/>
                <a:moveTo>
                  <a:pt x="7351" y="2920"/>
                </a:moveTo>
                <a:cubicBezTo>
                  <a:pt x="7322" y="2920"/>
                  <a:pt x="7299" y="2967"/>
                  <a:pt x="7299" y="3024"/>
                </a:cubicBezTo>
                <a:lnTo>
                  <a:pt x="7299" y="3244"/>
                </a:lnTo>
                <a:cubicBezTo>
                  <a:pt x="7299" y="3302"/>
                  <a:pt x="7322" y="3347"/>
                  <a:pt x="7351" y="3347"/>
                </a:cubicBezTo>
                <a:cubicBezTo>
                  <a:pt x="7380" y="3347"/>
                  <a:pt x="7404" y="3302"/>
                  <a:pt x="7404" y="3244"/>
                </a:cubicBezTo>
                <a:lnTo>
                  <a:pt x="7404" y="3024"/>
                </a:lnTo>
                <a:cubicBezTo>
                  <a:pt x="7404" y="2967"/>
                  <a:pt x="7380" y="2920"/>
                  <a:pt x="7351" y="2920"/>
                </a:cubicBezTo>
                <a:close/>
                <a:moveTo>
                  <a:pt x="8201" y="2920"/>
                </a:moveTo>
                <a:cubicBezTo>
                  <a:pt x="8171" y="2920"/>
                  <a:pt x="8148" y="2967"/>
                  <a:pt x="8148" y="3024"/>
                </a:cubicBezTo>
                <a:lnTo>
                  <a:pt x="8148" y="3244"/>
                </a:lnTo>
                <a:cubicBezTo>
                  <a:pt x="8148" y="3302"/>
                  <a:pt x="8171" y="3347"/>
                  <a:pt x="8201" y="3347"/>
                </a:cubicBezTo>
                <a:cubicBezTo>
                  <a:pt x="8230" y="3347"/>
                  <a:pt x="8254" y="3302"/>
                  <a:pt x="8254" y="3244"/>
                </a:cubicBezTo>
                <a:lnTo>
                  <a:pt x="8254" y="3024"/>
                </a:lnTo>
                <a:cubicBezTo>
                  <a:pt x="8254" y="2967"/>
                  <a:pt x="8230" y="2920"/>
                  <a:pt x="8201" y="2920"/>
                </a:cubicBezTo>
                <a:close/>
                <a:moveTo>
                  <a:pt x="8515" y="2920"/>
                </a:moveTo>
                <a:cubicBezTo>
                  <a:pt x="8486" y="2920"/>
                  <a:pt x="8462" y="2967"/>
                  <a:pt x="8462" y="3024"/>
                </a:cubicBezTo>
                <a:lnTo>
                  <a:pt x="8462" y="3244"/>
                </a:lnTo>
                <a:cubicBezTo>
                  <a:pt x="8462" y="3302"/>
                  <a:pt x="8486" y="3347"/>
                  <a:pt x="8515" y="3347"/>
                </a:cubicBezTo>
                <a:cubicBezTo>
                  <a:pt x="8544" y="3347"/>
                  <a:pt x="8568" y="3302"/>
                  <a:pt x="8568" y="3244"/>
                </a:cubicBezTo>
                <a:lnTo>
                  <a:pt x="8568" y="3024"/>
                </a:lnTo>
                <a:cubicBezTo>
                  <a:pt x="8568" y="2967"/>
                  <a:pt x="8544" y="2920"/>
                  <a:pt x="8515" y="2920"/>
                </a:cubicBezTo>
                <a:close/>
                <a:moveTo>
                  <a:pt x="9365" y="2920"/>
                </a:moveTo>
                <a:cubicBezTo>
                  <a:pt x="9336" y="2920"/>
                  <a:pt x="9312" y="2967"/>
                  <a:pt x="9312" y="3024"/>
                </a:cubicBezTo>
                <a:lnTo>
                  <a:pt x="9312" y="3244"/>
                </a:lnTo>
                <a:cubicBezTo>
                  <a:pt x="9312" y="3302"/>
                  <a:pt x="9336" y="3347"/>
                  <a:pt x="9365" y="3347"/>
                </a:cubicBezTo>
                <a:cubicBezTo>
                  <a:pt x="9394" y="3347"/>
                  <a:pt x="9418" y="3302"/>
                  <a:pt x="9418" y="3244"/>
                </a:cubicBezTo>
                <a:lnTo>
                  <a:pt x="9418" y="3024"/>
                </a:lnTo>
                <a:cubicBezTo>
                  <a:pt x="9418" y="2967"/>
                  <a:pt x="9394" y="2920"/>
                  <a:pt x="9365" y="2920"/>
                </a:cubicBezTo>
                <a:close/>
                <a:moveTo>
                  <a:pt x="9679" y="2920"/>
                </a:moveTo>
                <a:cubicBezTo>
                  <a:pt x="9650" y="2920"/>
                  <a:pt x="9626" y="2967"/>
                  <a:pt x="9626" y="3024"/>
                </a:cubicBezTo>
                <a:lnTo>
                  <a:pt x="9626" y="3244"/>
                </a:lnTo>
                <a:cubicBezTo>
                  <a:pt x="9626" y="3302"/>
                  <a:pt x="9650" y="3347"/>
                  <a:pt x="9679" y="3347"/>
                </a:cubicBezTo>
                <a:cubicBezTo>
                  <a:pt x="9708" y="3347"/>
                  <a:pt x="9732" y="3302"/>
                  <a:pt x="9732" y="3244"/>
                </a:cubicBezTo>
                <a:lnTo>
                  <a:pt x="9732" y="3024"/>
                </a:lnTo>
                <a:cubicBezTo>
                  <a:pt x="9732" y="2967"/>
                  <a:pt x="9708" y="2920"/>
                  <a:pt x="9679" y="2920"/>
                </a:cubicBezTo>
                <a:close/>
                <a:moveTo>
                  <a:pt x="10529" y="2920"/>
                </a:moveTo>
                <a:cubicBezTo>
                  <a:pt x="10500" y="2920"/>
                  <a:pt x="10476" y="2967"/>
                  <a:pt x="10476" y="3024"/>
                </a:cubicBezTo>
                <a:lnTo>
                  <a:pt x="10476" y="3244"/>
                </a:lnTo>
                <a:cubicBezTo>
                  <a:pt x="10476" y="3302"/>
                  <a:pt x="10500" y="3347"/>
                  <a:pt x="10529" y="3347"/>
                </a:cubicBezTo>
                <a:cubicBezTo>
                  <a:pt x="10558" y="3347"/>
                  <a:pt x="10582" y="3302"/>
                  <a:pt x="10582" y="3244"/>
                </a:cubicBezTo>
                <a:lnTo>
                  <a:pt x="10582" y="3024"/>
                </a:lnTo>
                <a:cubicBezTo>
                  <a:pt x="10582" y="2967"/>
                  <a:pt x="10558" y="2920"/>
                  <a:pt x="10529" y="2920"/>
                </a:cubicBezTo>
                <a:close/>
                <a:moveTo>
                  <a:pt x="10844" y="2920"/>
                </a:moveTo>
                <a:cubicBezTo>
                  <a:pt x="10814" y="2920"/>
                  <a:pt x="10791" y="2967"/>
                  <a:pt x="10791" y="3024"/>
                </a:cubicBezTo>
                <a:lnTo>
                  <a:pt x="10791" y="3244"/>
                </a:lnTo>
                <a:cubicBezTo>
                  <a:pt x="10791" y="3302"/>
                  <a:pt x="10814" y="3347"/>
                  <a:pt x="10844" y="3347"/>
                </a:cubicBezTo>
                <a:cubicBezTo>
                  <a:pt x="10873" y="3347"/>
                  <a:pt x="10895" y="3302"/>
                  <a:pt x="10895" y="3244"/>
                </a:cubicBezTo>
                <a:lnTo>
                  <a:pt x="10895" y="3024"/>
                </a:lnTo>
                <a:cubicBezTo>
                  <a:pt x="10895" y="2967"/>
                  <a:pt x="10873" y="2920"/>
                  <a:pt x="10844" y="2920"/>
                </a:cubicBezTo>
                <a:close/>
                <a:moveTo>
                  <a:pt x="11692" y="2920"/>
                </a:moveTo>
                <a:cubicBezTo>
                  <a:pt x="11663" y="2920"/>
                  <a:pt x="11640" y="2967"/>
                  <a:pt x="11640" y="3024"/>
                </a:cubicBezTo>
                <a:lnTo>
                  <a:pt x="11640" y="3244"/>
                </a:lnTo>
                <a:cubicBezTo>
                  <a:pt x="11640" y="3302"/>
                  <a:pt x="11663" y="3347"/>
                  <a:pt x="11692" y="3347"/>
                </a:cubicBezTo>
                <a:cubicBezTo>
                  <a:pt x="11721" y="3347"/>
                  <a:pt x="11745" y="3302"/>
                  <a:pt x="11745" y="3244"/>
                </a:cubicBezTo>
                <a:lnTo>
                  <a:pt x="11745" y="3024"/>
                </a:lnTo>
                <a:cubicBezTo>
                  <a:pt x="11745" y="2967"/>
                  <a:pt x="11721" y="2920"/>
                  <a:pt x="11692" y="2920"/>
                </a:cubicBezTo>
                <a:close/>
                <a:moveTo>
                  <a:pt x="12007" y="2920"/>
                </a:moveTo>
                <a:cubicBezTo>
                  <a:pt x="11978" y="2920"/>
                  <a:pt x="11955" y="2967"/>
                  <a:pt x="11955" y="3024"/>
                </a:cubicBezTo>
                <a:lnTo>
                  <a:pt x="11955" y="3244"/>
                </a:lnTo>
                <a:cubicBezTo>
                  <a:pt x="11955" y="3302"/>
                  <a:pt x="11978" y="3347"/>
                  <a:pt x="12007" y="3347"/>
                </a:cubicBezTo>
                <a:cubicBezTo>
                  <a:pt x="12036" y="3347"/>
                  <a:pt x="12060" y="3302"/>
                  <a:pt x="12060" y="3244"/>
                </a:cubicBezTo>
                <a:lnTo>
                  <a:pt x="12060" y="3024"/>
                </a:lnTo>
                <a:cubicBezTo>
                  <a:pt x="12060" y="2967"/>
                  <a:pt x="12036" y="2920"/>
                  <a:pt x="12007" y="2920"/>
                </a:cubicBezTo>
                <a:close/>
                <a:moveTo>
                  <a:pt x="12856" y="2920"/>
                </a:moveTo>
                <a:cubicBezTo>
                  <a:pt x="12827" y="2920"/>
                  <a:pt x="12804" y="2967"/>
                  <a:pt x="12804" y="3024"/>
                </a:cubicBezTo>
                <a:lnTo>
                  <a:pt x="12804" y="3244"/>
                </a:lnTo>
                <a:cubicBezTo>
                  <a:pt x="12804" y="3302"/>
                  <a:pt x="12827" y="3347"/>
                  <a:pt x="12856" y="3347"/>
                </a:cubicBezTo>
                <a:cubicBezTo>
                  <a:pt x="12886" y="3347"/>
                  <a:pt x="12909" y="3302"/>
                  <a:pt x="12909" y="3244"/>
                </a:cubicBezTo>
                <a:lnTo>
                  <a:pt x="12909" y="3024"/>
                </a:lnTo>
                <a:cubicBezTo>
                  <a:pt x="12909" y="2967"/>
                  <a:pt x="12886" y="2920"/>
                  <a:pt x="12856" y="2920"/>
                </a:cubicBezTo>
                <a:close/>
                <a:moveTo>
                  <a:pt x="13171" y="2920"/>
                </a:moveTo>
                <a:cubicBezTo>
                  <a:pt x="13142" y="2920"/>
                  <a:pt x="13118" y="2967"/>
                  <a:pt x="13118" y="3024"/>
                </a:cubicBezTo>
                <a:lnTo>
                  <a:pt x="13118" y="3244"/>
                </a:lnTo>
                <a:cubicBezTo>
                  <a:pt x="13118" y="3302"/>
                  <a:pt x="13142" y="3347"/>
                  <a:pt x="13171" y="3347"/>
                </a:cubicBezTo>
                <a:cubicBezTo>
                  <a:pt x="13200" y="3347"/>
                  <a:pt x="13224" y="3302"/>
                  <a:pt x="13224" y="3244"/>
                </a:cubicBezTo>
                <a:lnTo>
                  <a:pt x="13224" y="3024"/>
                </a:lnTo>
                <a:cubicBezTo>
                  <a:pt x="13224" y="2967"/>
                  <a:pt x="13200" y="2920"/>
                  <a:pt x="13171" y="2920"/>
                </a:cubicBezTo>
                <a:close/>
                <a:moveTo>
                  <a:pt x="14021" y="2920"/>
                </a:moveTo>
                <a:cubicBezTo>
                  <a:pt x="13992" y="2920"/>
                  <a:pt x="13968" y="2967"/>
                  <a:pt x="13968" y="3024"/>
                </a:cubicBezTo>
                <a:lnTo>
                  <a:pt x="13968" y="3244"/>
                </a:lnTo>
                <a:cubicBezTo>
                  <a:pt x="13968" y="3302"/>
                  <a:pt x="13992" y="3347"/>
                  <a:pt x="14021" y="3347"/>
                </a:cubicBezTo>
                <a:cubicBezTo>
                  <a:pt x="14050" y="3347"/>
                  <a:pt x="14074" y="3302"/>
                  <a:pt x="14074" y="3244"/>
                </a:cubicBezTo>
                <a:lnTo>
                  <a:pt x="14074" y="3024"/>
                </a:lnTo>
                <a:cubicBezTo>
                  <a:pt x="14074" y="2967"/>
                  <a:pt x="14050" y="2920"/>
                  <a:pt x="14021" y="2920"/>
                </a:cubicBezTo>
                <a:close/>
                <a:moveTo>
                  <a:pt x="14335" y="2920"/>
                </a:moveTo>
                <a:cubicBezTo>
                  <a:pt x="14306" y="2920"/>
                  <a:pt x="14282" y="2967"/>
                  <a:pt x="14282" y="3024"/>
                </a:cubicBezTo>
                <a:lnTo>
                  <a:pt x="14282" y="3244"/>
                </a:lnTo>
                <a:cubicBezTo>
                  <a:pt x="14282" y="3302"/>
                  <a:pt x="14306" y="3347"/>
                  <a:pt x="14335" y="3347"/>
                </a:cubicBezTo>
                <a:cubicBezTo>
                  <a:pt x="14364" y="3347"/>
                  <a:pt x="14388" y="3302"/>
                  <a:pt x="14388" y="3244"/>
                </a:cubicBezTo>
                <a:lnTo>
                  <a:pt x="14388" y="3024"/>
                </a:lnTo>
                <a:cubicBezTo>
                  <a:pt x="14388" y="2967"/>
                  <a:pt x="14364" y="2920"/>
                  <a:pt x="14335" y="2920"/>
                </a:cubicBezTo>
                <a:close/>
                <a:moveTo>
                  <a:pt x="15185" y="2920"/>
                </a:moveTo>
                <a:cubicBezTo>
                  <a:pt x="15156" y="2920"/>
                  <a:pt x="15132" y="2967"/>
                  <a:pt x="15132" y="3024"/>
                </a:cubicBezTo>
                <a:lnTo>
                  <a:pt x="15132" y="3244"/>
                </a:lnTo>
                <a:cubicBezTo>
                  <a:pt x="15132" y="3302"/>
                  <a:pt x="15156" y="3347"/>
                  <a:pt x="15185" y="3347"/>
                </a:cubicBezTo>
                <a:cubicBezTo>
                  <a:pt x="15214" y="3347"/>
                  <a:pt x="15237" y="3302"/>
                  <a:pt x="15237" y="3244"/>
                </a:cubicBezTo>
                <a:lnTo>
                  <a:pt x="15237" y="3024"/>
                </a:lnTo>
                <a:cubicBezTo>
                  <a:pt x="15237" y="2967"/>
                  <a:pt x="15214" y="2920"/>
                  <a:pt x="15185" y="2920"/>
                </a:cubicBezTo>
                <a:close/>
                <a:moveTo>
                  <a:pt x="15500" y="2920"/>
                </a:moveTo>
                <a:cubicBezTo>
                  <a:pt x="15470" y="2920"/>
                  <a:pt x="15447" y="2967"/>
                  <a:pt x="15447" y="3024"/>
                </a:cubicBezTo>
                <a:lnTo>
                  <a:pt x="15447" y="3244"/>
                </a:lnTo>
                <a:cubicBezTo>
                  <a:pt x="15447" y="3302"/>
                  <a:pt x="15470" y="3347"/>
                  <a:pt x="15500" y="3347"/>
                </a:cubicBezTo>
                <a:cubicBezTo>
                  <a:pt x="15529" y="3347"/>
                  <a:pt x="15551" y="3302"/>
                  <a:pt x="15551" y="3244"/>
                </a:cubicBezTo>
                <a:lnTo>
                  <a:pt x="15551" y="3024"/>
                </a:lnTo>
                <a:cubicBezTo>
                  <a:pt x="15551" y="2967"/>
                  <a:pt x="15529" y="2920"/>
                  <a:pt x="15500" y="2920"/>
                </a:cubicBezTo>
                <a:close/>
                <a:moveTo>
                  <a:pt x="16349" y="2920"/>
                </a:moveTo>
                <a:cubicBezTo>
                  <a:pt x="16320" y="2920"/>
                  <a:pt x="16296" y="2967"/>
                  <a:pt x="16296" y="3024"/>
                </a:cubicBezTo>
                <a:lnTo>
                  <a:pt x="16296" y="3244"/>
                </a:lnTo>
                <a:cubicBezTo>
                  <a:pt x="16296" y="3302"/>
                  <a:pt x="16320" y="3347"/>
                  <a:pt x="16349" y="3347"/>
                </a:cubicBezTo>
                <a:cubicBezTo>
                  <a:pt x="16378" y="3347"/>
                  <a:pt x="16401" y="3302"/>
                  <a:pt x="16401" y="3244"/>
                </a:cubicBezTo>
                <a:lnTo>
                  <a:pt x="16401" y="3024"/>
                </a:lnTo>
                <a:cubicBezTo>
                  <a:pt x="16401" y="2967"/>
                  <a:pt x="16378" y="2920"/>
                  <a:pt x="16349" y="2920"/>
                </a:cubicBezTo>
                <a:close/>
                <a:moveTo>
                  <a:pt x="16663" y="2920"/>
                </a:moveTo>
                <a:cubicBezTo>
                  <a:pt x="16634" y="2920"/>
                  <a:pt x="16611" y="2967"/>
                  <a:pt x="16611" y="3024"/>
                </a:cubicBezTo>
                <a:lnTo>
                  <a:pt x="16611" y="3244"/>
                </a:lnTo>
                <a:cubicBezTo>
                  <a:pt x="16611" y="3302"/>
                  <a:pt x="16634" y="3347"/>
                  <a:pt x="16663" y="3347"/>
                </a:cubicBezTo>
                <a:cubicBezTo>
                  <a:pt x="16692" y="3347"/>
                  <a:pt x="16716" y="3302"/>
                  <a:pt x="16716" y="3244"/>
                </a:cubicBezTo>
                <a:lnTo>
                  <a:pt x="16716" y="3024"/>
                </a:lnTo>
                <a:cubicBezTo>
                  <a:pt x="16716" y="2967"/>
                  <a:pt x="16692" y="2920"/>
                  <a:pt x="16663" y="2920"/>
                </a:cubicBezTo>
                <a:close/>
                <a:moveTo>
                  <a:pt x="17512" y="2920"/>
                </a:moveTo>
                <a:cubicBezTo>
                  <a:pt x="17483" y="2920"/>
                  <a:pt x="17459" y="2967"/>
                  <a:pt x="17459" y="3024"/>
                </a:cubicBezTo>
                <a:lnTo>
                  <a:pt x="17459" y="3244"/>
                </a:lnTo>
                <a:cubicBezTo>
                  <a:pt x="17459" y="3302"/>
                  <a:pt x="17483" y="3347"/>
                  <a:pt x="17512" y="3347"/>
                </a:cubicBezTo>
                <a:cubicBezTo>
                  <a:pt x="17541" y="3347"/>
                  <a:pt x="17565" y="3302"/>
                  <a:pt x="17565" y="3244"/>
                </a:cubicBezTo>
                <a:lnTo>
                  <a:pt x="17565" y="3024"/>
                </a:lnTo>
                <a:cubicBezTo>
                  <a:pt x="17565" y="2967"/>
                  <a:pt x="17541" y="2920"/>
                  <a:pt x="17512" y="2920"/>
                </a:cubicBezTo>
                <a:close/>
                <a:moveTo>
                  <a:pt x="17827" y="2920"/>
                </a:moveTo>
                <a:cubicBezTo>
                  <a:pt x="17798" y="2920"/>
                  <a:pt x="17774" y="2967"/>
                  <a:pt x="17774" y="3024"/>
                </a:cubicBezTo>
                <a:lnTo>
                  <a:pt x="17774" y="3244"/>
                </a:lnTo>
                <a:cubicBezTo>
                  <a:pt x="17774" y="3302"/>
                  <a:pt x="17798" y="3347"/>
                  <a:pt x="17827" y="3347"/>
                </a:cubicBezTo>
                <a:cubicBezTo>
                  <a:pt x="17856" y="3347"/>
                  <a:pt x="17880" y="3302"/>
                  <a:pt x="17880" y="3244"/>
                </a:cubicBezTo>
                <a:lnTo>
                  <a:pt x="17880" y="3024"/>
                </a:lnTo>
                <a:cubicBezTo>
                  <a:pt x="17880" y="2967"/>
                  <a:pt x="17856" y="2920"/>
                  <a:pt x="17827" y="2920"/>
                </a:cubicBezTo>
                <a:close/>
                <a:moveTo>
                  <a:pt x="18677" y="2920"/>
                </a:moveTo>
                <a:cubicBezTo>
                  <a:pt x="18648" y="2920"/>
                  <a:pt x="18624" y="2967"/>
                  <a:pt x="18624" y="3024"/>
                </a:cubicBezTo>
                <a:lnTo>
                  <a:pt x="18624" y="3244"/>
                </a:lnTo>
                <a:cubicBezTo>
                  <a:pt x="18624" y="3302"/>
                  <a:pt x="18648" y="3347"/>
                  <a:pt x="18677" y="3347"/>
                </a:cubicBezTo>
                <a:cubicBezTo>
                  <a:pt x="18706" y="3347"/>
                  <a:pt x="18730" y="3302"/>
                  <a:pt x="18730" y="3244"/>
                </a:cubicBezTo>
                <a:lnTo>
                  <a:pt x="18730" y="3024"/>
                </a:lnTo>
                <a:cubicBezTo>
                  <a:pt x="18730" y="2967"/>
                  <a:pt x="18706" y="2920"/>
                  <a:pt x="18677" y="2920"/>
                </a:cubicBezTo>
                <a:close/>
                <a:moveTo>
                  <a:pt x="18991" y="2920"/>
                </a:moveTo>
                <a:cubicBezTo>
                  <a:pt x="18962" y="2920"/>
                  <a:pt x="18938" y="2967"/>
                  <a:pt x="18938" y="3024"/>
                </a:cubicBezTo>
                <a:lnTo>
                  <a:pt x="18938" y="3244"/>
                </a:lnTo>
                <a:cubicBezTo>
                  <a:pt x="18938" y="3302"/>
                  <a:pt x="18962" y="3347"/>
                  <a:pt x="18991" y="3347"/>
                </a:cubicBezTo>
                <a:cubicBezTo>
                  <a:pt x="19020" y="3347"/>
                  <a:pt x="19044" y="3302"/>
                  <a:pt x="19044" y="3244"/>
                </a:cubicBezTo>
                <a:lnTo>
                  <a:pt x="19044" y="3024"/>
                </a:lnTo>
                <a:cubicBezTo>
                  <a:pt x="19044" y="2967"/>
                  <a:pt x="19020" y="2920"/>
                  <a:pt x="18991" y="2920"/>
                </a:cubicBezTo>
                <a:close/>
                <a:moveTo>
                  <a:pt x="19841" y="2920"/>
                </a:moveTo>
                <a:cubicBezTo>
                  <a:pt x="19812" y="2920"/>
                  <a:pt x="19788" y="2967"/>
                  <a:pt x="19788" y="3024"/>
                </a:cubicBezTo>
                <a:lnTo>
                  <a:pt x="19788" y="3244"/>
                </a:lnTo>
                <a:cubicBezTo>
                  <a:pt x="19788" y="3302"/>
                  <a:pt x="19812" y="3347"/>
                  <a:pt x="19841" y="3347"/>
                </a:cubicBezTo>
                <a:cubicBezTo>
                  <a:pt x="19870" y="3347"/>
                  <a:pt x="19894" y="3302"/>
                  <a:pt x="19894" y="3244"/>
                </a:cubicBezTo>
                <a:lnTo>
                  <a:pt x="19894" y="3024"/>
                </a:lnTo>
                <a:cubicBezTo>
                  <a:pt x="19894" y="2967"/>
                  <a:pt x="19870" y="2920"/>
                  <a:pt x="19841" y="2920"/>
                </a:cubicBezTo>
                <a:close/>
                <a:moveTo>
                  <a:pt x="20155" y="2920"/>
                </a:moveTo>
                <a:cubicBezTo>
                  <a:pt x="20126" y="2920"/>
                  <a:pt x="20102" y="2967"/>
                  <a:pt x="20102" y="3024"/>
                </a:cubicBezTo>
                <a:lnTo>
                  <a:pt x="20102" y="3244"/>
                </a:lnTo>
                <a:cubicBezTo>
                  <a:pt x="20102" y="3302"/>
                  <a:pt x="20126" y="3347"/>
                  <a:pt x="20155" y="3347"/>
                </a:cubicBezTo>
                <a:cubicBezTo>
                  <a:pt x="20184" y="3347"/>
                  <a:pt x="20207" y="3302"/>
                  <a:pt x="20207" y="3244"/>
                </a:cubicBezTo>
                <a:lnTo>
                  <a:pt x="20207" y="3024"/>
                </a:lnTo>
                <a:cubicBezTo>
                  <a:pt x="20207" y="2967"/>
                  <a:pt x="20184" y="2920"/>
                  <a:pt x="20155" y="2920"/>
                </a:cubicBezTo>
                <a:close/>
                <a:moveTo>
                  <a:pt x="21004" y="2920"/>
                </a:moveTo>
                <a:cubicBezTo>
                  <a:pt x="20975" y="2920"/>
                  <a:pt x="20952" y="2967"/>
                  <a:pt x="20952" y="3024"/>
                </a:cubicBezTo>
                <a:lnTo>
                  <a:pt x="20952" y="3244"/>
                </a:lnTo>
                <a:cubicBezTo>
                  <a:pt x="20952" y="3302"/>
                  <a:pt x="20975" y="3347"/>
                  <a:pt x="21004" y="3347"/>
                </a:cubicBezTo>
                <a:cubicBezTo>
                  <a:pt x="21033" y="3347"/>
                  <a:pt x="21057" y="3302"/>
                  <a:pt x="21057" y="3244"/>
                </a:cubicBezTo>
                <a:lnTo>
                  <a:pt x="21057" y="3024"/>
                </a:lnTo>
                <a:cubicBezTo>
                  <a:pt x="21057" y="2967"/>
                  <a:pt x="21033" y="2920"/>
                  <a:pt x="21004" y="2920"/>
                </a:cubicBezTo>
                <a:close/>
                <a:moveTo>
                  <a:pt x="21319" y="2920"/>
                </a:moveTo>
                <a:cubicBezTo>
                  <a:pt x="21289" y="2920"/>
                  <a:pt x="21267" y="2967"/>
                  <a:pt x="21267" y="3024"/>
                </a:cubicBezTo>
                <a:lnTo>
                  <a:pt x="21267" y="3244"/>
                </a:lnTo>
                <a:cubicBezTo>
                  <a:pt x="21267" y="3302"/>
                  <a:pt x="21289" y="3347"/>
                  <a:pt x="21319" y="3347"/>
                </a:cubicBezTo>
                <a:cubicBezTo>
                  <a:pt x="21348" y="3347"/>
                  <a:pt x="21372" y="3302"/>
                  <a:pt x="21372" y="3244"/>
                </a:cubicBezTo>
                <a:lnTo>
                  <a:pt x="21372" y="3024"/>
                </a:lnTo>
                <a:cubicBezTo>
                  <a:pt x="21372" y="2967"/>
                  <a:pt x="21348" y="2920"/>
                  <a:pt x="21319" y="2920"/>
                </a:cubicBezTo>
                <a:close/>
                <a:moveTo>
                  <a:pt x="281" y="3650"/>
                </a:moveTo>
                <a:cubicBezTo>
                  <a:pt x="252" y="3650"/>
                  <a:pt x="228" y="3697"/>
                  <a:pt x="228" y="3754"/>
                </a:cubicBezTo>
                <a:lnTo>
                  <a:pt x="228" y="3974"/>
                </a:lnTo>
                <a:cubicBezTo>
                  <a:pt x="228" y="4032"/>
                  <a:pt x="252" y="4077"/>
                  <a:pt x="281" y="4077"/>
                </a:cubicBezTo>
                <a:cubicBezTo>
                  <a:pt x="311" y="4077"/>
                  <a:pt x="334" y="4032"/>
                  <a:pt x="334" y="3974"/>
                </a:cubicBezTo>
                <a:lnTo>
                  <a:pt x="334" y="3754"/>
                </a:lnTo>
                <a:cubicBezTo>
                  <a:pt x="334" y="3697"/>
                  <a:pt x="311" y="3650"/>
                  <a:pt x="281" y="3650"/>
                </a:cubicBezTo>
                <a:close/>
                <a:moveTo>
                  <a:pt x="596" y="3650"/>
                </a:moveTo>
                <a:cubicBezTo>
                  <a:pt x="567" y="3650"/>
                  <a:pt x="543" y="3697"/>
                  <a:pt x="543" y="3754"/>
                </a:cubicBezTo>
                <a:lnTo>
                  <a:pt x="543" y="3974"/>
                </a:lnTo>
                <a:cubicBezTo>
                  <a:pt x="543" y="4032"/>
                  <a:pt x="567" y="4077"/>
                  <a:pt x="596" y="4077"/>
                </a:cubicBezTo>
                <a:cubicBezTo>
                  <a:pt x="625" y="4077"/>
                  <a:pt x="649" y="4032"/>
                  <a:pt x="649" y="3974"/>
                </a:cubicBezTo>
                <a:lnTo>
                  <a:pt x="649" y="3754"/>
                </a:lnTo>
                <a:cubicBezTo>
                  <a:pt x="649" y="3697"/>
                  <a:pt x="625" y="3650"/>
                  <a:pt x="596" y="3650"/>
                </a:cubicBezTo>
                <a:close/>
                <a:moveTo>
                  <a:pt x="1446" y="3650"/>
                </a:moveTo>
                <a:cubicBezTo>
                  <a:pt x="1417" y="3650"/>
                  <a:pt x="1393" y="3697"/>
                  <a:pt x="1393" y="3754"/>
                </a:cubicBezTo>
                <a:lnTo>
                  <a:pt x="1393" y="3974"/>
                </a:lnTo>
                <a:cubicBezTo>
                  <a:pt x="1393" y="4032"/>
                  <a:pt x="1417" y="4077"/>
                  <a:pt x="1446" y="4077"/>
                </a:cubicBezTo>
                <a:cubicBezTo>
                  <a:pt x="1475" y="4077"/>
                  <a:pt x="1499" y="4032"/>
                  <a:pt x="1499" y="3974"/>
                </a:cubicBezTo>
                <a:lnTo>
                  <a:pt x="1499" y="3754"/>
                </a:lnTo>
                <a:cubicBezTo>
                  <a:pt x="1499" y="3697"/>
                  <a:pt x="1475" y="3650"/>
                  <a:pt x="1446" y="3650"/>
                </a:cubicBezTo>
                <a:close/>
                <a:moveTo>
                  <a:pt x="1760" y="3650"/>
                </a:moveTo>
                <a:cubicBezTo>
                  <a:pt x="1731" y="3650"/>
                  <a:pt x="1707" y="3697"/>
                  <a:pt x="1707" y="3754"/>
                </a:cubicBezTo>
                <a:lnTo>
                  <a:pt x="1707" y="3974"/>
                </a:lnTo>
                <a:cubicBezTo>
                  <a:pt x="1707" y="4032"/>
                  <a:pt x="1731" y="4077"/>
                  <a:pt x="1760" y="4077"/>
                </a:cubicBezTo>
                <a:cubicBezTo>
                  <a:pt x="1789" y="4077"/>
                  <a:pt x="1813" y="4032"/>
                  <a:pt x="1813" y="3974"/>
                </a:cubicBezTo>
                <a:lnTo>
                  <a:pt x="1813" y="3754"/>
                </a:lnTo>
                <a:cubicBezTo>
                  <a:pt x="1813" y="3697"/>
                  <a:pt x="1789" y="3650"/>
                  <a:pt x="1760" y="3650"/>
                </a:cubicBezTo>
                <a:close/>
                <a:moveTo>
                  <a:pt x="2610" y="3650"/>
                </a:moveTo>
                <a:cubicBezTo>
                  <a:pt x="2581" y="3650"/>
                  <a:pt x="2557" y="3697"/>
                  <a:pt x="2557" y="3754"/>
                </a:cubicBezTo>
                <a:lnTo>
                  <a:pt x="2557" y="3974"/>
                </a:lnTo>
                <a:cubicBezTo>
                  <a:pt x="2557" y="4032"/>
                  <a:pt x="2581" y="4077"/>
                  <a:pt x="2610" y="4077"/>
                </a:cubicBezTo>
                <a:cubicBezTo>
                  <a:pt x="2639" y="4077"/>
                  <a:pt x="2662" y="4032"/>
                  <a:pt x="2662" y="3974"/>
                </a:cubicBezTo>
                <a:lnTo>
                  <a:pt x="2662" y="3754"/>
                </a:lnTo>
                <a:cubicBezTo>
                  <a:pt x="2662" y="3697"/>
                  <a:pt x="2639" y="3650"/>
                  <a:pt x="2610" y="3650"/>
                </a:cubicBezTo>
                <a:close/>
                <a:moveTo>
                  <a:pt x="2924" y="3650"/>
                </a:moveTo>
                <a:cubicBezTo>
                  <a:pt x="2895" y="3650"/>
                  <a:pt x="2871" y="3697"/>
                  <a:pt x="2871" y="3754"/>
                </a:cubicBezTo>
                <a:lnTo>
                  <a:pt x="2871" y="3974"/>
                </a:lnTo>
                <a:cubicBezTo>
                  <a:pt x="2871" y="4032"/>
                  <a:pt x="2895" y="4077"/>
                  <a:pt x="2924" y="4077"/>
                </a:cubicBezTo>
                <a:cubicBezTo>
                  <a:pt x="2954" y="4077"/>
                  <a:pt x="2976" y="4032"/>
                  <a:pt x="2976" y="3974"/>
                </a:cubicBezTo>
                <a:lnTo>
                  <a:pt x="2976" y="3754"/>
                </a:lnTo>
                <a:cubicBezTo>
                  <a:pt x="2976" y="3697"/>
                  <a:pt x="2954" y="3650"/>
                  <a:pt x="2924" y="3650"/>
                </a:cubicBezTo>
                <a:close/>
                <a:moveTo>
                  <a:pt x="3773" y="3650"/>
                </a:moveTo>
                <a:cubicBezTo>
                  <a:pt x="3744" y="3650"/>
                  <a:pt x="3721" y="3697"/>
                  <a:pt x="3721" y="3754"/>
                </a:cubicBezTo>
                <a:lnTo>
                  <a:pt x="3721" y="3974"/>
                </a:lnTo>
                <a:cubicBezTo>
                  <a:pt x="3721" y="4032"/>
                  <a:pt x="3744" y="4077"/>
                  <a:pt x="3773" y="4077"/>
                </a:cubicBezTo>
                <a:cubicBezTo>
                  <a:pt x="3802" y="4077"/>
                  <a:pt x="3826" y="4032"/>
                  <a:pt x="3826" y="3974"/>
                </a:cubicBezTo>
                <a:lnTo>
                  <a:pt x="3826" y="3754"/>
                </a:lnTo>
                <a:cubicBezTo>
                  <a:pt x="3826" y="3697"/>
                  <a:pt x="3802" y="3650"/>
                  <a:pt x="3773" y="3650"/>
                </a:cubicBezTo>
                <a:close/>
                <a:moveTo>
                  <a:pt x="4088" y="3650"/>
                </a:moveTo>
                <a:cubicBezTo>
                  <a:pt x="4058" y="3650"/>
                  <a:pt x="4035" y="3697"/>
                  <a:pt x="4035" y="3754"/>
                </a:cubicBezTo>
                <a:lnTo>
                  <a:pt x="4035" y="3974"/>
                </a:lnTo>
                <a:cubicBezTo>
                  <a:pt x="4035" y="4032"/>
                  <a:pt x="4058" y="4077"/>
                  <a:pt x="4088" y="4077"/>
                </a:cubicBezTo>
                <a:cubicBezTo>
                  <a:pt x="4117" y="4077"/>
                  <a:pt x="4141" y="4032"/>
                  <a:pt x="4141" y="3974"/>
                </a:cubicBezTo>
                <a:lnTo>
                  <a:pt x="4141" y="3754"/>
                </a:lnTo>
                <a:cubicBezTo>
                  <a:pt x="4141" y="3697"/>
                  <a:pt x="4117" y="3650"/>
                  <a:pt x="4088" y="3650"/>
                </a:cubicBezTo>
                <a:close/>
                <a:moveTo>
                  <a:pt x="4937" y="3650"/>
                </a:moveTo>
                <a:cubicBezTo>
                  <a:pt x="4908" y="3650"/>
                  <a:pt x="4884" y="3697"/>
                  <a:pt x="4884" y="3754"/>
                </a:cubicBezTo>
                <a:lnTo>
                  <a:pt x="4884" y="3974"/>
                </a:lnTo>
                <a:cubicBezTo>
                  <a:pt x="4884" y="4032"/>
                  <a:pt x="4908" y="4077"/>
                  <a:pt x="4937" y="4077"/>
                </a:cubicBezTo>
                <a:cubicBezTo>
                  <a:pt x="4966" y="4077"/>
                  <a:pt x="4990" y="4032"/>
                  <a:pt x="4990" y="3974"/>
                </a:cubicBezTo>
                <a:lnTo>
                  <a:pt x="4990" y="3754"/>
                </a:lnTo>
                <a:cubicBezTo>
                  <a:pt x="4990" y="3697"/>
                  <a:pt x="4966" y="3650"/>
                  <a:pt x="4937" y="3650"/>
                </a:cubicBezTo>
                <a:close/>
                <a:moveTo>
                  <a:pt x="5252" y="3650"/>
                </a:moveTo>
                <a:cubicBezTo>
                  <a:pt x="5223" y="3650"/>
                  <a:pt x="5199" y="3697"/>
                  <a:pt x="5199" y="3754"/>
                </a:cubicBezTo>
                <a:lnTo>
                  <a:pt x="5199" y="3974"/>
                </a:lnTo>
                <a:cubicBezTo>
                  <a:pt x="5199" y="4032"/>
                  <a:pt x="5223" y="4077"/>
                  <a:pt x="5252" y="4077"/>
                </a:cubicBezTo>
                <a:cubicBezTo>
                  <a:pt x="5281" y="4077"/>
                  <a:pt x="5305" y="4032"/>
                  <a:pt x="5305" y="3974"/>
                </a:cubicBezTo>
                <a:lnTo>
                  <a:pt x="5305" y="3754"/>
                </a:lnTo>
                <a:cubicBezTo>
                  <a:pt x="5305" y="3697"/>
                  <a:pt x="5281" y="3650"/>
                  <a:pt x="5252" y="3650"/>
                </a:cubicBezTo>
                <a:close/>
                <a:moveTo>
                  <a:pt x="6102" y="3650"/>
                </a:moveTo>
                <a:cubicBezTo>
                  <a:pt x="6072" y="3650"/>
                  <a:pt x="6049" y="3697"/>
                  <a:pt x="6049" y="3754"/>
                </a:cubicBezTo>
                <a:lnTo>
                  <a:pt x="6049" y="3974"/>
                </a:lnTo>
                <a:cubicBezTo>
                  <a:pt x="6049" y="4032"/>
                  <a:pt x="6072" y="4077"/>
                  <a:pt x="6102" y="4077"/>
                </a:cubicBezTo>
                <a:cubicBezTo>
                  <a:pt x="6131" y="4077"/>
                  <a:pt x="6155" y="4032"/>
                  <a:pt x="6155" y="3974"/>
                </a:cubicBezTo>
                <a:lnTo>
                  <a:pt x="6155" y="3754"/>
                </a:lnTo>
                <a:cubicBezTo>
                  <a:pt x="6155" y="3697"/>
                  <a:pt x="6131" y="3650"/>
                  <a:pt x="6102" y="3650"/>
                </a:cubicBezTo>
                <a:close/>
                <a:moveTo>
                  <a:pt x="6416" y="3650"/>
                </a:moveTo>
                <a:cubicBezTo>
                  <a:pt x="6387" y="3650"/>
                  <a:pt x="6363" y="3697"/>
                  <a:pt x="6363" y="3754"/>
                </a:cubicBezTo>
                <a:lnTo>
                  <a:pt x="6363" y="3974"/>
                </a:lnTo>
                <a:cubicBezTo>
                  <a:pt x="6363" y="4032"/>
                  <a:pt x="6387" y="4077"/>
                  <a:pt x="6416" y="4077"/>
                </a:cubicBezTo>
                <a:cubicBezTo>
                  <a:pt x="6445" y="4077"/>
                  <a:pt x="6469" y="4032"/>
                  <a:pt x="6469" y="3974"/>
                </a:cubicBezTo>
                <a:lnTo>
                  <a:pt x="6469" y="3754"/>
                </a:lnTo>
                <a:cubicBezTo>
                  <a:pt x="6469" y="3697"/>
                  <a:pt x="6445" y="3650"/>
                  <a:pt x="6416" y="3650"/>
                </a:cubicBezTo>
                <a:close/>
                <a:moveTo>
                  <a:pt x="7266" y="3650"/>
                </a:moveTo>
                <a:cubicBezTo>
                  <a:pt x="7237" y="3650"/>
                  <a:pt x="7213" y="3697"/>
                  <a:pt x="7213" y="3754"/>
                </a:cubicBezTo>
                <a:lnTo>
                  <a:pt x="7213" y="3974"/>
                </a:lnTo>
                <a:cubicBezTo>
                  <a:pt x="7213" y="4032"/>
                  <a:pt x="7237" y="4077"/>
                  <a:pt x="7266" y="4077"/>
                </a:cubicBezTo>
                <a:cubicBezTo>
                  <a:pt x="7295" y="4077"/>
                  <a:pt x="7318" y="4032"/>
                  <a:pt x="7318" y="3974"/>
                </a:cubicBezTo>
                <a:lnTo>
                  <a:pt x="7318" y="3754"/>
                </a:lnTo>
                <a:cubicBezTo>
                  <a:pt x="7318" y="3697"/>
                  <a:pt x="7295" y="3650"/>
                  <a:pt x="7266" y="3650"/>
                </a:cubicBezTo>
                <a:close/>
                <a:moveTo>
                  <a:pt x="7580" y="3650"/>
                </a:moveTo>
                <a:cubicBezTo>
                  <a:pt x="7551" y="3650"/>
                  <a:pt x="7527" y="3697"/>
                  <a:pt x="7527" y="3754"/>
                </a:cubicBezTo>
                <a:lnTo>
                  <a:pt x="7527" y="3974"/>
                </a:lnTo>
                <a:cubicBezTo>
                  <a:pt x="7527" y="4032"/>
                  <a:pt x="7551" y="4077"/>
                  <a:pt x="7580" y="4077"/>
                </a:cubicBezTo>
                <a:cubicBezTo>
                  <a:pt x="7609" y="4077"/>
                  <a:pt x="7632" y="4032"/>
                  <a:pt x="7632" y="3974"/>
                </a:cubicBezTo>
                <a:lnTo>
                  <a:pt x="7632" y="3754"/>
                </a:lnTo>
                <a:cubicBezTo>
                  <a:pt x="7632" y="3697"/>
                  <a:pt x="7609" y="3650"/>
                  <a:pt x="7580" y="3650"/>
                </a:cubicBezTo>
                <a:close/>
                <a:moveTo>
                  <a:pt x="8429" y="3650"/>
                </a:moveTo>
                <a:cubicBezTo>
                  <a:pt x="8400" y="3650"/>
                  <a:pt x="8377" y="3697"/>
                  <a:pt x="8377" y="3754"/>
                </a:cubicBezTo>
                <a:lnTo>
                  <a:pt x="8377" y="3974"/>
                </a:lnTo>
                <a:cubicBezTo>
                  <a:pt x="8377" y="4032"/>
                  <a:pt x="8400" y="4077"/>
                  <a:pt x="8429" y="4077"/>
                </a:cubicBezTo>
                <a:cubicBezTo>
                  <a:pt x="8458" y="4077"/>
                  <a:pt x="8482" y="4032"/>
                  <a:pt x="8482" y="3974"/>
                </a:cubicBezTo>
                <a:lnTo>
                  <a:pt x="8482" y="3754"/>
                </a:lnTo>
                <a:cubicBezTo>
                  <a:pt x="8482" y="3697"/>
                  <a:pt x="8458" y="3650"/>
                  <a:pt x="8429" y="3650"/>
                </a:cubicBezTo>
                <a:close/>
                <a:moveTo>
                  <a:pt x="8744" y="3650"/>
                </a:moveTo>
                <a:cubicBezTo>
                  <a:pt x="8714" y="3650"/>
                  <a:pt x="8691" y="3697"/>
                  <a:pt x="8691" y="3754"/>
                </a:cubicBezTo>
                <a:lnTo>
                  <a:pt x="8691" y="3974"/>
                </a:lnTo>
                <a:cubicBezTo>
                  <a:pt x="8691" y="4032"/>
                  <a:pt x="8714" y="4077"/>
                  <a:pt x="8744" y="4077"/>
                </a:cubicBezTo>
                <a:cubicBezTo>
                  <a:pt x="8773" y="4077"/>
                  <a:pt x="8796" y="4032"/>
                  <a:pt x="8796" y="3974"/>
                </a:cubicBezTo>
                <a:lnTo>
                  <a:pt x="8796" y="3754"/>
                </a:lnTo>
                <a:cubicBezTo>
                  <a:pt x="8796" y="3697"/>
                  <a:pt x="8773" y="3650"/>
                  <a:pt x="8744" y="3650"/>
                </a:cubicBezTo>
                <a:close/>
                <a:moveTo>
                  <a:pt x="9593" y="3650"/>
                </a:moveTo>
                <a:cubicBezTo>
                  <a:pt x="9564" y="3650"/>
                  <a:pt x="9540" y="3697"/>
                  <a:pt x="9540" y="3754"/>
                </a:cubicBezTo>
                <a:lnTo>
                  <a:pt x="9540" y="3974"/>
                </a:lnTo>
                <a:cubicBezTo>
                  <a:pt x="9540" y="4032"/>
                  <a:pt x="9564" y="4077"/>
                  <a:pt x="9593" y="4077"/>
                </a:cubicBezTo>
                <a:cubicBezTo>
                  <a:pt x="9622" y="4077"/>
                  <a:pt x="9646" y="4032"/>
                  <a:pt x="9646" y="3974"/>
                </a:cubicBezTo>
                <a:lnTo>
                  <a:pt x="9646" y="3754"/>
                </a:lnTo>
                <a:cubicBezTo>
                  <a:pt x="9646" y="3697"/>
                  <a:pt x="9622" y="3650"/>
                  <a:pt x="9593" y="3650"/>
                </a:cubicBezTo>
                <a:close/>
                <a:moveTo>
                  <a:pt x="9908" y="3650"/>
                </a:moveTo>
                <a:cubicBezTo>
                  <a:pt x="9879" y="3650"/>
                  <a:pt x="9855" y="3697"/>
                  <a:pt x="9855" y="3754"/>
                </a:cubicBezTo>
                <a:lnTo>
                  <a:pt x="9855" y="3974"/>
                </a:lnTo>
                <a:cubicBezTo>
                  <a:pt x="9855" y="4032"/>
                  <a:pt x="9879" y="4077"/>
                  <a:pt x="9908" y="4077"/>
                </a:cubicBezTo>
                <a:cubicBezTo>
                  <a:pt x="9937" y="4077"/>
                  <a:pt x="9961" y="4032"/>
                  <a:pt x="9961" y="3974"/>
                </a:cubicBezTo>
                <a:lnTo>
                  <a:pt x="9961" y="3754"/>
                </a:lnTo>
                <a:cubicBezTo>
                  <a:pt x="9961" y="3697"/>
                  <a:pt x="9937" y="3650"/>
                  <a:pt x="9908" y="3650"/>
                </a:cubicBezTo>
                <a:close/>
                <a:moveTo>
                  <a:pt x="10758" y="3650"/>
                </a:moveTo>
                <a:cubicBezTo>
                  <a:pt x="10728" y="3650"/>
                  <a:pt x="10705" y="3697"/>
                  <a:pt x="10705" y="3754"/>
                </a:cubicBezTo>
                <a:lnTo>
                  <a:pt x="10705" y="3974"/>
                </a:lnTo>
                <a:cubicBezTo>
                  <a:pt x="10705" y="4032"/>
                  <a:pt x="10728" y="4077"/>
                  <a:pt x="10758" y="4077"/>
                </a:cubicBezTo>
                <a:cubicBezTo>
                  <a:pt x="10787" y="4077"/>
                  <a:pt x="10810" y="4032"/>
                  <a:pt x="10810" y="3974"/>
                </a:cubicBezTo>
                <a:lnTo>
                  <a:pt x="10810" y="3754"/>
                </a:lnTo>
                <a:cubicBezTo>
                  <a:pt x="10810" y="3697"/>
                  <a:pt x="10787" y="3650"/>
                  <a:pt x="10758" y="3650"/>
                </a:cubicBezTo>
                <a:close/>
                <a:moveTo>
                  <a:pt x="11072" y="3650"/>
                </a:moveTo>
                <a:cubicBezTo>
                  <a:pt x="11043" y="3650"/>
                  <a:pt x="11019" y="3697"/>
                  <a:pt x="11019" y="3754"/>
                </a:cubicBezTo>
                <a:lnTo>
                  <a:pt x="11019" y="3974"/>
                </a:lnTo>
                <a:cubicBezTo>
                  <a:pt x="11019" y="4032"/>
                  <a:pt x="11043" y="4077"/>
                  <a:pt x="11072" y="4077"/>
                </a:cubicBezTo>
                <a:cubicBezTo>
                  <a:pt x="11101" y="4077"/>
                  <a:pt x="11125" y="4032"/>
                  <a:pt x="11125" y="3974"/>
                </a:cubicBezTo>
                <a:lnTo>
                  <a:pt x="11125" y="3754"/>
                </a:lnTo>
                <a:cubicBezTo>
                  <a:pt x="11125" y="3697"/>
                  <a:pt x="11101" y="3650"/>
                  <a:pt x="11072" y="3650"/>
                </a:cubicBezTo>
                <a:close/>
                <a:moveTo>
                  <a:pt x="11922" y="3650"/>
                </a:moveTo>
                <a:cubicBezTo>
                  <a:pt x="11893" y="3650"/>
                  <a:pt x="11869" y="3697"/>
                  <a:pt x="11869" y="3754"/>
                </a:cubicBezTo>
                <a:lnTo>
                  <a:pt x="11869" y="3974"/>
                </a:lnTo>
                <a:cubicBezTo>
                  <a:pt x="11869" y="4032"/>
                  <a:pt x="11893" y="4077"/>
                  <a:pt x="11922" y="4077"/>
                </a:cubicBezTo>
                <a:cubicBezTo>
                  <a:pt x="11951" y="4077"/>
                  <a:pt x="11974" y="4032"/>
                  <a:pt x="11974" y="3974"/>
                </a:cubicBezTo>
                <a:lnTo>
                  <a:pt x="11974" y="3754"/>
                </a:lnTo>
                <a:cubicBezTo>
                  <a:pt x="11974" y="3697"/>
                  <a:pt x="11951" y="3650"/>
                  <a:pt x="11922" y="3650"/>
                </a:cubicBezTo>
                <a:close/>
                <a:moveTo>
                  <a:pt x="12236" y="3650"/>
                </a:moveTo>
                <a:cubicBezTo>
                  <a:pt x="12207" y="3650"/>
                  <a:pt x="12183" y="3697"/>
                  <a:pt x="12183" y="3754"/>
                </a:cubicBezTo>
                <a:lnTo>
                  <a:pt x="12183" y="3974"/>
                </a:lnTo>
                <a:cubicBezTo>
                  <a:pt x="12183" y="4032"/>
                  <a:pt x="12207" y="4077"/>
                  <a:pt x="12236" y="4077"/>
                </a:cubicBezTo>
                <a:cubicBezTo>
                  <a:pt x="12265" y="4077"/>
                  <a:pt x="12288" y="4032"/>
                  <a:pt x="12288" y="3974"/>
                </a:cubicBezTo>
                <a:lnTo>
                  <a:pt x="12288" y="3754"/>
                </a:lnTo>
                <a:cubicBezTo>
                  <a:pt x="12288" y="3697"/>
                  <a:pt x="12265" y="3650"/>
                  <a:pt x="12236" y="3650"/>
                </a:cubicBezTo>
                <a:close/>
                <a:moveTo>
                  <a:pt x="13085" y="3650"/>
                </a:moveTo>
                <a:cubicBezTo>
                  <a:pt x="13056" y="3650"/>
                  <a:pt x="13032" y="3697"/>
                  <a:pt x="13032" y="3754"/>
                </a:cubicBezTo>
                <a:lnTo>
                  <a:pt x="13032" y="3974"/>
                </a:lnTo>
                <a:cubicBezTo>
                  <a:pt x="13032" y="4032"/>
                  <a:pt x="13056" y="4077"/>
                  <a:pt x="13085" y="4077"/>
                </a:cubicBezTo>
                <a:cubicBezTo>
                  <a:pt x="13114" y="4077"/>
                  <a:pt x="13138" y="4032"/>
                  <a:pt x="13138" y="3974"/>
                </a:cubicBezTo>
                <a:lnTo>
                  <a:pt x="13138" y="3754"/>
                </a:lnTo>
                <a:cubicBezTo>
                  <a:pt x="13138" y="3697"/>
                  <a:pt x="13114" y="3650"/>
                  <a:pt x="13085" y="3650"/>
                </a:cubicBezTo>
                <a:close/>
                <a:moveTo>
                  <a:pt x="13399" y="3650"/>
                </a:moveTo>
                <a:cubicBezTo>
                  <a:pt x="13370" y="3650"/>
                  <a:pt x="13348" y="3697"/>
                  <a:pt x="13348" y="3754"/>
                </a:cubicBezTo>
                <a:lnTo>
                  <a:pt x="13348" y="3974"/>
                </a:lnTo>
                <a:cubicBezTo>
                  <a:pt x="13348" y="4032"/>
                  <a:pt x="13370" y="4077"/>
                  <a:pt x="13399" y="4077"/>
                </a:cubicBezTo>
                <a:cubicBezTo>
                  <a:pt x="13428" y="4077"/>
                  <a:pt x="13452" y="4032"/>
                  <a:pt x="13452" y="3974"/>
                </a:cubicBezTo>
                <a:lnTo>
                  <a:pt x="13452" y="3754"/>
                </a:lnTo>
                <a:cubicBezTo>
                  <a:pt x="13452" y="3697"/>
                  <a:pt x="13428" y="3650"/>
                  <a:pt x="13399" y="3650"/>
                </a:cubicBezTo>
                <a:close/>
                <a:moveTo>
                  <a:pt x="14249" y="3650"/>
                </a:moveTo>
                <a:cubicBezTo>
                  <a:pt x="14220" y="3650"/>
                  <a:pt x="14196" y="3697"/>
                  <a:pt x="14196" y="3754"/>
                </a:cubicBezTo>
                <a:lnTo>
                  <a:pt x="14196" y="3974"/>
                </a:lnTo>
                <a:cubicBezTo>
                  <a:pt x="14196" y="4032"/>
                  <a:pt x="14220" y="4077"/>
                  <a:pt x="14249" y="4077"/>
                </a:cubicBezTo>
                <a:cubicBezTo>
                  <a:pt x="14278" y="4077"/>
                  <a:pt x="14302" y="4032"/>
                  <a:pt x="14302" y="3974"/>
                </a:cubicBezTo>
                <a:lnTo>
                  <a:pt x="14302" y="3754"/>
                </a:lnTo>
                <a:cubicBezTo>
                  <a:pt x="14302" y="3697"/>
                  <a:pt x="14278" y="3650"/>
                  <a:pt x="14249" y="3650"/>
                </a:cubicBezTo>
                <a:close/>
                <a:moveTo>
                  <a:pt x="14564" y="3650"/>
                </a:moveTo>
                <a:cubicBezTo>
                  <a:pt x="14535" y="3650"/>
                  <a:pt x="14511" y="3697"/>
                  <a:pt x="14511" y="3754"/>
                </a:cubicBezTo>
                <a:lnTo>
                  <a:pt x="14511" y="3974"/>
                </a:lnTo>
                <a:cubicBezTo>
                  <a:pt x="14511" y="4032"/>
                  <a:pt x="14535" y="4077"/>
                  <a:pt x="14564" y="4077"/>
                </a:cubicBezTo>
                <a:cubicBezTo>
                  <a:pt x="14593" y="4077"/>
                  <a:pt x="14617" y="4032"/>
                  <a:pt x="14617" y="3974"/>
                </a:cubicBezTo>
                <a:lnTo>
                  <a:pt x="14617" y="3754"/>
                </a:lnTo>
                <a:cubicBezTo>
                  <a:pt x="14617" y="3697"/>
                  <a:pt x="14593" y="3650"/>
                  <a:pt x="14564" y="3650"/>
                </a:cubicBezTo>
                <a:close/>
                <a:moveTo>
                  <a:pt x="15413" y="3650"/>
                </a:moveTo>
                <a:cubicBezTo>
                  <a:pt x="15384" y="3650"/>
                  <a:pt x="15360" y="3697"/>
                  <a:pt x="15360" y="3754"/>
                </a:cubicBezTo>
                <a:lnTo>
                  <a:pt x="15360" y="3974"/>
                </a:lnTo>
                <a:cubicBezTo>
                  <a:pt x="15360" y="4032"/>
                  <a:pt x="15384" y="4077"/>
                  <a:pt x="15413" y="4077"/>
                </a:cubicBezTo>
                <a:cubicBezTo>
                  <a:pt x="15442" y="4077"/>
                  <a:pt x="15465" y="4032"/>
                  <a:pt x="15465" y="3974"/>
                </a:cubicBezTo>
                <a:lnTo>
                  <a:pt x="15465" y="3754"/>
                </a:lnTo>
                <a:cubicBezTo>
                  <a:pt x="15465" y="3697"/>
                  <a:pt x="15442" y="3650"/>
                  <a:pt x="15413" y="3650"/>
                </a:cubicBezTo>
                <a:close/>
                <a:moveTo>
                  <a:pt x="15728" y="3650"/>
                </a:moveTo>
                <a:cubicBezTo>
                  <a:pt x="15699" y="3650"/>
                  <a:pt x="15675" y="3697"/>
                  <a:pt x="15675" y="3754"/>
                </a:cubicBezTo>
                <a:lnTo>
                  <a:pt x="15675" y="3974"/>
                </a:lnTo>
                <a:cubicBezTo>
                  <a:pt x="15675" y="4032"/>
                  <a:pt x="15699" y="4077"/>
                  <a:pt x="15728" y="4077"/>
                </a:cubicBezTo>
                <a:cubicBezTo>
                  <a:pt x="15757" y="4077"/>
                  <a:pt x="15781" y="4032"/>
                  <a:pt x="15781" y="3974"/>
                </a:cubicBezTo>
                <a:lnTo>
                  <a:pt x="15781" y="3754"/>
                </a:lnTo>
                <a:cubicBezTo>
                  <a:pt x="15781" y="3697"/>
                  <a:pt x="15757" y="3650"/>
                  <a:pt x="15728" y="3650"/>
                </a:cubicBezTo>
                <a:close/>
                <a:moveTo>
                  <a:pt x="16578" y="3650"/>
                </a:moveTo>
                <a:cubicBezTo>
                  <a:pt x="16549" y="3650"/>
                  <a:pt x="16525" y="3697"/>
                  <a:pt x="16525" y="3754"/>
                </a:cubicBezTo>
                <a:lnTo>
                  <a:pt x="16525" y="3974"/>
                </a:lnTo>
                <a:cubicBezTo>
                  <a:pt x="16525" y="4032"/>
                  <a:pt x="16549" y="4077"/>
                  <a:pt x="16578" y="4077"/>
                </a:cubicBezTo>
                <a:cubicBezTo>
                  <a:pt x="16607" y="4077"/>
                  <a:pt x="16630" y="4032"/>
                  <a:pt x="16630" y="3974"/>
                </a:cubicBezTo>
                <a:lnTo>
                  <a:pt x="16630" y="3754"/>
                </a:lnTo>
                <a:cubicBezTo>
                  <a:pt x="16630" y="3697"/>
                  <a:pt x="16607" y="3650"/>
                  <a:pt x="16578" y="3650"/>
                </a:cubicBezTo>
                <a:close/>
                <a:moveTo>
                  <a:pt x="16892" y="3650"/>
                </a:moveTo>
                <a:cubicBezTo>
                  <a:pt x="16863" y="3650"/>
                  <a:pt x="16839" y="3697"/>
                  <a:pt x="16839" y="3754"/>
                </a:cubicBezTo>
                <a:lnTo>
                  <a:pt x="16839" y="3974"/>
                </a:lnTo>
                <a:cubicBezTo>
                  <a:pt x="16839" y="4032"/>
                  <a:pt x="16863" y="4077"/>
                  <a:pt x="16892" y="4077"/>
                </a:cubicBezTo>
                <a:cubicBezTo>
                  <a:pt x="16921" y="4077"/>
                  <a:pt x="16944" y="4032"/>
                  <a:pt x="16944" y="3974"/>
                </a:cubicBezTo>
                <a:lnTo>
                  <a:pt x="16944" y="3754"/>
                </a:lnTo>
                <a:cubicBezTo>
                  <a:pt x="16944" y="3697"/>
                  <a:pt x="16921" y="3650"/>
                  <a:pt x="16892" y="3650"/>
                </a:cubicBezTo>
                <a:close/>
                <a:moveTo>
                  <a:pt x="17741" y="3650"/>
                </a:moveTo>
                <a:cubicBezTo>
                  <a:pt x="17712" y="3650"/>
                  <a:pt x="17689" y="3697"/>
                  <a:pt x="17689" y="3754"/>
                </a:cubicBezTo>
                <a:lnTo>
                  <a:pt x="17689" y="3974"/>
                </a:lnTo>
                <a:cubicBezTo>
                  <a:pt x="17689" y="4032"/>
                  <a:pt x="17712" y="4077"/>
                  <a:pt x="17741" y="4077"/>
                </a:cubicBezTo>
                <a:cubicBezTo>
                  <a:pt x="17770" y="4077"/>
                  <a:pt x="17794" y="4032"/>
                  <a:pt x="17794" y="3974"/>
                </a:cubicBezTo>
                <a:lnTo>
                  <a:pt x="17794" y="3754"/>
                </a:lnTo>
                <a:cubicBezTo>
                  <a:pt x="17794" y="3697"/>
                  <a:pt x="17770" y="3650"/>
                  <a:pt x="17741" y="3650"/>
                </a:cubicBezTo>
                <a:close/>
                <a:moveTo>
                  <a:pt x="18055" y="3650"/>
                </a:moveTo>
                <a:cubicBezTo>
                  <a:pt x="18026" y="3650"/>
                  <a:pt x="18002" y="3697"/>
                  <a:pt x="18002" y="3754"/>
                </a:cubicBezTo>
                <a:lnTo>
                  <a:pt x="18002" y="3974"/>
                </a:lnTo>
                <a:cubicBezTo>
                  <a:pt x="18002" y="4032"/>
                  <a:pt x="18026" y="4077"/>
                  <a:pt x="18055" y="4077"/>
                </a:cubicBezTo>
                <a:cubicBezTo>
                  <a:pt x="18085" y="4077"/>
                  <a:pt x="18108" y="4032"/>
                  <a:pt x="18108" y="3974"/>
                </a:cubicBezTo>
                <a:lnTo>
                  <a:pt x="18108" y="3754"/>
                </a:lnTo>
                <a:cubicBezTo>
                  <a:pt x="18108" y="3697"/>
                  <a:pt x="18085" y="3650"/>
                  <a:pt x="18055" y="3650"/>
                </a:cubicBezTo>
                <a:close/>
                <a:moveTo>
                  <a:pt x="18905" y="3650"/>
                </a:moveTo>
                <a:cubicBezTo>
                  <a:pt x="18876" y="3650"/>
                  <a:pt x="18852" y="3697"/>
                  <a:pt x="18852" y="3754"/>
                </a:cubicBezTo>
                <a:lnTo>
                  <a:pt x="18852" y="3974"/>
                </a:lnTo>
                <a:cubicBezTo>
                  <a:pt x="18852" y="4032"/>
                  <a:pt x="18876" y="4077"/>
                  <a:pt x="18905" y="4077"/>
                </a:cubicBezTo>
                <a:cubicBezTo>
                  <a:pt x="18934" y="4077"/>
                  <a:pt x="18958" y="4032"/>
                  <a:pt x="18958" y="3974"/>
                </a:cubicBezTo>
                <a:lnTo>
                  <a:pt x="18958" y="3754"/>
                </a:lnTo>
                <a:cubicBezTo>
                  <a:pt x="18958" y="3697"/>
                  <a:pt x="18934" y="3650"/>
                  <a:pt x="18905" y="3650"/>
                </a:cubicBezTo>
                <a:close/>
                <a:moveTo>
                  <a:pt x="19220" y="3650"/>
                </a:moveTo>
                <a:cubicBezTo>
                  <a:pt x="19191" y="3650"/>
                  <a:pt x="19167" y="3697"/>
                  <a:pt x="19167" y="3754"/>
                </a:cubicBezTo>
                <a:lnTo>
                  <a:pt x="19167" y="3974"/>
                </a:lnTo>
                <a:cubicBezTo>
                  <a:pt x="19167" y="4032"/>
                  <a:pt x="19191" y="4077"/>
                  <a:pt x="19220" y="4077"/>
                </a:cubicBezTo>
                <a:cubicBezTo>
                  <a:pt x="19249" y="4077"/>
                  <a:pt x="19273" y="4032"/>
                  <a:pt x="19273" y="3974"/>
                </a:cubicBezTo>
                <a:lnTo>
                  <a:pt x="19273" y="3754"/>
                </a:lnTo>
                <a:cubicBezTo>
                  <a:pt x="19273" y="3697"/>
                  <a:pt x="19249" y="3650"/>
                  <a:pt x="19220" y="3650"/>
                </a:cubicBezTo>
                <a:close/>
                <a:moveTo>
                  <a:pt x="20069" y="3650"/>
                </a:moveTo>
                <a:cubicBezTo>
                  <a:pt x="20040" y="3650"/>
                  <a:pt x="20016" y="3697"/>
                  <a:pt x="20016" y="3754"/>
                </a:cubicBezTo>
                <a:lnTo>
                  <a:pt x="20016" y="3974"/>
                </a:lnTo>
                <a:cubicBezTo>
                  <a:pt x="20016" y="4032"/>
                  <a:pt x="20040" y="4077"/>
                  <a:pt x="20069" y="4077"/>
                </a:cubicBezTo>
                <a:cubicBezTo>
                  <a:pt x="20099" y="4077"/>
                  <a:pt x="20122" y="4032"/>
                  <a:pt x="20122" y="3974"/>
                </a:cubicBezTo>
                <a:lnTo>
                  <a:pt x="20122" y="3754"/>
                </a:lnTo>
                <a:cubicBezTo>
                  <a:pt x="20122" y="3697"/>
                  <a:pt x="20099" y="3650"/>
                  <a:pt x="20069" y="3650"/>
                </a:cubicBezTo>
                <a:close/>
                <a:moveTo>
                  <a:pt x="20384" y="3650"/>
                </a:moveTo>
                <a:cubicBezTo>
                  <a:pt x="20355" y="3650"/>
                  <a:pt x="20331" y="3697"/>
                  <a:pt x="20331" y="3754"/>
                </a:cubicBezTo>
                <a:lnTo>
                  <a:pt x="20331" y="3974"/>
                </a:lnTo>
                <a:cubicBezTo>
                  <a:pt x="20331" y="4032"/>
                  <a:pt x="20355" y="4077"/>
                  <a:pt x="20384" y="4077"/>
                </a:cubicBezTo>
                <a:cubicBezTo>
                  <a:pt x="20413" y="4077"/>
                  <a:pt x="20436" y="4032"/>
                  <a:pt x="20436" y="3974"/>
                </a:cubicBezTo>
                <a:lnTo>
                  <a:pt x="20436" y="3754"/>
                </a:lnTo>
                <a:cubicBezTo>
                  <a:pt x="20436" y="3697"/>
                  <a:pt x="20413" y="3650"/>
                  <a:pt x="20384" y="3650"/>
                </a:cubicBezTo>
                <a:close/>
                <a:moveTo>
                  <a:pt x="21234" y="3650"/>
                </a:moveTo>
                <a:cubicBezTo>
                  <a:pt x="21204" y="3650"/>
                  <a:pt x="21181" y="3697"/>
                  <a:pt x="21181" y="3754"/>
                </a:cubicBezTo>
                <a:lnTo>
                  <a:pt x="21181" y="3974"/>
                </a:lnTo>
                <a:cubicBezTo>
                  <a:pt x="21181" y="4032"/>
                  <a:pt x="21204" y="4077"/>
                  <a:pt x="21234" y="4077"/>
                </a:cubicBezTo>
                <a:cubicBezTo>
                  <a:pt x="21263" y="4077"/>
                  <a:pt x="21285" y="4032"/>
                  <a:pt x="21285" y="3974"/>
                </a:cubicBezTo>
                <a:lnTo>
                  <a:pt x="21285" y="3754"/>
                </a:lnTo>
                <a:cubicBezTo>
                  <a:pt x="21285" y="3697"/>
                  <a:pt x="21263" y="3650"/>
                  <a:pt x="21234" y="3650"/>
                </a:cubicBezTo>
                <a:close/>
                <a:moveTo>
                  <a:pt x="21547" y="3650"/>
                </a:moveTo>
                <a:cubicBezTo>
                  <a:pt x="21518" y="3650"/>
                  <a:pt x="21495" y="3697"/>
                  <a:pt x="21495" y="3754"/>
                </a:cubicBezTo>
                <a:lnTo>
                  <a:pt x="21495" y="3974"/>
                </a:lnTo>
                <a:cubicBezTo>
                  <a:pt x="21495" y="4032"/>
                  <a:pt x="21518" y="4077"/>
                  <a:pt x="21547" y="4077"/>
                </a:cubicBezTo>
                <a:cubicBezTo>
                  <a:pt x="21576" y="4077"/>
                  <a:pt x="21600" y="4032"/>
                  <a:pt x="21600" y="3974"/>
                </a:cubicBezTo>
                <a:lnTo>
                  <a:pt x="21600" y="3754"/>
                </a:lnTo>
                <a:cubicBezTo>
                  <a:pt x="21600" y="3697"/>
                  <a:pt x="21576" y="3650"/>
                  <a:pt x="21547" y="3650"/>
                </a:cubicBezTo>
                <a:close/>
                <a:moveTo>
                  <a:pt x="53" y="4380"/>
                </a:moveTo>
                <a:cubicBezTo>
                  <a:pt x="24" y="4380"/>
                  <a:pt x="0" y="4427"/>
                  <a:pt x="0" y="4484"/>
                </a:cubicBezTo>
                <a:lnTo>
                  <a:pt x="0" y="4704"/>
                </a:lnTo>
                <a:cubicBezTo>
                  <a:pt x="0" y="4762"/>
                  <a:pt x="24" y="4809"/>
                  <a:pt x="53" y="4809"/>
                </a:cubicBezTo>
                <a:cubicBezTo>
                  <a:pt x="82" y="4809"/>
                  <a:pt x="106" y="4762"/>
                  <a:pt x="106" y="4704"/>
                </a:cubicBezTo>
                <a:lnTo>
                  <a:pt x="106" y="4484"/>
                </a:lnTo>
                <a:cubicBezTo>
                  <a:pt x="106" y="4427"/>
                  <a:pt x="82" y="4380"/>
                  <a:pt x="53" y="4380"/>
                </a:cubicBezTo>
                <a:close/>
                <a:moveTo>
                  <a:pt x="367" y="4380"/>
                </a:moveTo>
                <a:cubicBezTo>
                  <a:pt x="338" y="4380"/>
                  <a:pt x="315" y="4427"/>
                  <a:pt x="315" y="4484"/>
                </a:cubicBezTo>
                <a:lnTo>
                  <a:pt x="315" y="4704"/>
                </a:lnTo>
                <a:cubicBezTo>
                  <a:pt x="315" y="4762"/>
                  <a:pt x="338" y="4809"/>
                  <a:pt x="367" y="4809"/>
                </a:cubicBezTo>
                <a:cubicBezTo>
                  <a:pt x="397" y="4809"/>
                  <a:pt x="420" y="4762"/>
                  <a:pt x="420" y="4704"/>
                </a:cubicBezTo>
                <a:lnTo>
                  <a:pt x="420" y="4484"/>
                </a:lnTo>
                <a:cubicBezTo>
                  <a:pt x="420" y="4427"/>
                  <a:pt x="397" y="4380"/>
                  <a:pt x="367" y="4380"/>
                </a:cubicBezTo>
                <a:close/>
                <a:moveTo>
                  <a:pt x="1217" y="4380"/>
                </a:moveTo>
                <a:cubicBezTo>
                  <a:pt x="1188" y="4380"/>
                  <a:pt x="1164" y="4427"/>
                  <a:pt x="1164" y="4484"/>
                </a:cubicBezTo>
                <a:lnTo>
                  <a:pt x="1164" y="4704"/>
                </a:lnTo>
                <a:cubicBezTo>
                  <a:pt x="1164" y="4762"/>
                  <a:pt x="1188" y="4809"/>
                  <a:pt x="1217" y="4809"/>
                </a:cubicBezTo>
                <a:cubicBezTo>
                  <a:pt x="1246" y="4809"/>
                  <a:pt x="1270" y="4762"/>
                  <a:pt x="1270" y="4704"/>
                </a:cubicBezTo>
                <a:lnTo>
                  <a:pt x="1270" y="4484"/>
                </a:lnTo>
                <a:cubicBezTo>
                  <a:pt x="1270" y="4427"/>
                  <a:pt x="1246" y="4380"/>
                  <a:pt x="1217" y="4380"/>
                </a:cubicBezTo>
                <a:close/>
                <a:moveTo>
                  <a:pt x="1532" y="4380"/>
                </a:moveTo>
                <a:cubicBezTo>
                  <a:pt x="1503" y="4380"/>
                  <a:pt x="1479" y="4427"/>
                  <a:pt x="1479" y="4484"/>
                </a:cubicBezTo>
                <a:lnTo>
                  <a:pt x="1479" y="4704"/>
                </a:lnTo>
                <a:cubicBezTo>
                  <a:pt x="1479" y="4762"/>
                  <a:pt x="1503" y="4809"/>
                  <a:pt x="1532" y="4809"/>
                </a:cubicBezTo>
                <a:cubicBezTo>
                  <a:pt x="1561" y="4809"/>
                  <a:pt x="1584" y="4762"/>
                  <a:pt x="1584" y="4704"/>
                </a:cubicBezTo>
                <a:lnTo>
                  <a:pt x="1584" y="4484"/>
                </a:lnTo>
                <a:cubicBezTo>
                  <a:pt x="1584" y="4427"/>
                  <a:pt x="1561" y="4380"/>
                  <a:pt x="1532" y="4380"/>
                </a:cubicBezTo>
                <a:close/>
                <a:moveTo>
                  <a:pt x="2380" y="4380"/>
                </a:moveTo>
                <a:cubicBezTo>
                  <a:pt x="2351" y="4380"/>
                  <a:pt x="2329" y="4427"/>
                  <a:pt x="2329" y="4484"/>
                </a:cubicBezTo>
                <a:lnTo>
                  <a:pt x="2329" y="4704"/>
                </a:lnTo>
                <a:cubicBezTo>
                  <a:pt x="2329" y="4762"/>
                  <a:pt x="2351" y="4809"/>
                  <a:pt x="2380" y="4809"/>
                </a:cubicBezTo>
                <a:cubicBezTo>
                  <a:pt x="2409" y="4809"/>
                  <a:pt x="2433" y="4762"/>
                  <a:pt x="2433" y="4704"/>
                </a:cubicBezTo>
                <a:lnTo>
                  <a:pt x="2433" y="4484"/>
                </a:lnTo>
                <a:cubicBezTo>
                  <a:pt x="2433" y="4427"/>
                  <a:pt x="2409" y="4380"/>
                  <a:pt x="2380" y="4380"/>
                </a:cubicBezTo>
                <a:close/>
                <a:moveTo>
                  <a:pt x="2695" y="4380"/>
                </a:moveTo>
                <a:cubicBezTo>
                  <a:pt x="2666" y="4380"/>
                  <a:pt x="2643" y="4427"/>
                  <a:pt x="2643" y="4484"/>
                </a:cubicBezTo>
                <a:lnTo>
                  <a:pt x="2643" y="4704"/>
                </a:lnTo>
                <a:cubicBezTo>
                  <a:pt x="2643" y="4762"/>
                  <a:pt x="2666" y="4809"/>
                  <a:pt x="2695" y="4809"/>
                </a:cubicBezTo>
                <a:cubicBezTo>
                  <a:pt x="2724" y="4809"/>
                  <a:pt x="2748" y="4762"/>
                  <a:pt x="2748" y="4704"/>
                </a:cubicBezTo>
                <a:lnTo>
                  <a:pt x="2748" y="4484"/>
                </a:lnTo>
                <a:cubicBezTo>
                  <a:pt x="2748" y="4427"/>
                  <a:pt x="2724" y="4380"/>
                  <a:pt x="2695" y="4380"/>
                </a:cubicBezTo>
                <a:close/>
                <a:moveTo>
                  <a:pt x="3545" y="4380"/>
                </a:moveTo>
                <a:cubicBezTo>
                  <a:pt x="3516" y="4380"/>
                  <a:pt x="3492" y="4427"/>
                  <a:pt x="3492" y="4484"/>
                </a:cubicBezTo>
                <a:lnTo>
                  <a:pt x="3492" y="4704"/>
                </a:lnTo>
                <a:cubicBezTo>
                  <a:pt x="3492" y="4762"/>
                  <a:pt x="3516" y="4809"/>
                  <a:pt x="3545" y="4809"/>
                </a:cubicBezTo>
                <a:cubicBezTo>
                  <a:pt x="3574" y="4809"/>
                  <a:pt x="3598" y="4762"/>
                  <a:pt x="3598" y="4704"/>
                </a:cubicBezTo>
                <a:lnTo>
                  <a:pt x="3598" y="4484"/>
                </a:lnTo>
                <a:cubicBezTo>
                  <a:pt x="3598" y="4427"/>
                  <a:pt x="3574" y="4380"/>
                  <a:pt x="3545" y="4380"/>
                </a:cubicBezTo>
                <a:close/>
                <a:moveTo>
                  <a:pt x="3859" y="4380"/>
                </a:moveTo>
                <a:cubicBezTo>
                  <a:pt x="3830" y="4380"/>
                  <a:pt x="3806" y="4427"/>
                  <a:pt x="3806" y="4484"/>
                </a:cubicBezTo>
                <a:lnTo>
                  <a:pt x="3806" y="4704"/>
                </a:lnTo>
                <a:cubicBezTo>
                  <a:pt x="3806" y="4762"/>
                  <a:pt x="3830" y="4809"/>
                  <a:pt x="3859" y="4809"/>
                </a:cubicBezTo>
                <a:cubicBezTo>
                  <a:pt x="3888" y="4809"/>
                  <a:pt x="3912" y="4762"/>
                  <a:pt x="3912" y="4704"/>
                </a:cubicBezTo>
                <a:lnTo>
                  <a:pt x="3912" y="4484"/>
                </a:lnTo>
                <a:cubicBezTo>
                  <a:pt x="3912" y="4427"/>
                  <a:pt x="3888" y="4380"/>
                  <a:pt x="3859" y="4380"/>
                </a:cubicBezTo>
                <a:close/>
                <a:moveTo>
                  <a:pt x="4709" y="4380"/>
                </a:moveTo>
                <a:cubicBezTo>
                  <a:pt x="4680" y="4380"/>
                  <a:pt x="4656" y="4427"/>
                  <a:pt x="4656" y="4484"/>
                </a:cubicBezTo>
                <a:lnTo>
                  <a:pt x="4656" y="4704"/>
                </a:lnTo>
                <a:cubicBezTo>
                  <a:pt x="4656" y="4762"/>
                  <a:pt x="4680" y="4809"/>
                  <a:pt x="4709" y="4809"/>
                </a:cubicBezTo>
                <a:cubicBezTo>
                  <a:pt x="4738" y="4809"/>
                  <a:pt x="4762" y="4762"/>
                  <a:pt x="4762" y="4704"/>
                </a:cubicBezTo>
                <a:lnTo>
                  <a:pt x="4762" y="4484"/>
                </a:lnTo>
                <a:cubicBezTo>
                  <a:pt x="4762" y="4427"/>
                  <a:pt x="4738" y="4380"/>
                  <a:pt x="4709" y="4380"/>
                </a:cubicBezTo>
                <a:close/>
                <a:moveTo>
                  <a:pt x="5023" y="4380"/>
                </a:moveTo>
                <a:cubicBezTo>
                  <a:pt x="4994" y="4380"/>
                  <a:pt x="4970" y="4427"/>
                  <a:pt x="4970" y="4484"/>
                </a:cubicBezTo>
                <a:lnTo>
                  <a:pt x="4970" y="4704"/>
                </a:lnTo>
                <a:cubicBezTo>
                  <a:pt x="4970" y="4762"/>
                  <a:pt x="4994" y="4809"/>
                  <a:pt x="5023" y="4809"/>
                </a:cubicBezTo>
                <a:cubicBezTo>
                  <a:pt x="5053" y="4809"/>
                  <a:pt x="5076" y="4762"/>
                  <a:pt x="5076" y="4704"/>
                </a:cubicBezTo>
                <a:lnTo>
                  <a:pt x="5076" y="4484"/>
                </a:lnTo>
                <a:cubicBezTo>
                  <a:pt x="5076" y="4427"/>
                  <a:pt x="5053" y="4380"/>
                  <a:pt x="5023" y="4380"/>
                </a:cubicBezTo>
                <a:close/>
                <a:moveTo>
                  <a:pt x="5873" y="4380"/>
                </a:moveTo>
                <a:cubicBezTo>
                  <a:pt x="5844" y="4380"/>
                  <a:pt x="5820" y="4427"/>
                  <a:pt x="5820" y="4484"/>
                </a:cubicBezTo>
                <a:lnTo>
                  <a:pt x="5820" y="4704"/>
                </a:lnTo>
                <a:cubicBezTo>
                  <a:pt x="5820" y="4762"/>
                  <a:pt x="5844" y="4809"/>
                  <a:pt x="5873" y="4809"/>
                </a:cubicBezTo>
                <a:cubicBezTo>
                  <a:pt x="5902" y="4809"/>
                  <a:pt x="5926" y="4762"/>
                  <a:pt x="5926" y="4704"/>
                </a:cubicBezTo>
                <a:lnTo>
                  <a:pt x="5926" y="4484"/>
                </a:lnTo>
                <a:cubicBezTo>
                  <a:pt x="5926" y="4427"/>
                  <a:pt x="5902" y="4380"/>
                  <a:pt x="5873" y="4380"/>
                </a:cubicBezTo>
                <a:close/>
                <a:moveTo>
                  <a:pt x="6188" y="4380"/>
                </a:moveTo>
                <a:cubicBezTo>
                  <a:pt x="6159" y="4380"/>
                  <a:pt x="6135" y="4427"/>
                  <a:pt x="6135" y="4484"/>
                </a:cubicBezTo>
                <a:lnTo>
                  <a:pt x="6135" y="4704"/>
                </a:lnTo>
                <a:cubicBezTo>
                  <a:pt x="6135" y="4762"/>
                  <a:pt x="6159" y="4809"/>
                  <a:pt x="6188" y="4809"/>
                </a:cubicBezTo>
                <a:cubicBezTo>
                  <a:pt x="6217" y="4809"/>
                  <a:pt x="6240" y="4762"/>
                  <a:pt x="6240" y="4704"/>
                </a:cubicBezTo>
                <a:lnTo>
                  <a:pt x="6240" y="4484"/>
                </a:lnTo>
                <a:cubicBezTo>
                  <a:pt x="6240" y="4427"/>
                  <a:pt x="6217" y="4380"/>
                  <a:pt x="6188" y="4380"/>
                </a:cubicBezTo>
                <a:close/>
                <a:moveTo>
                  <a:pt x="7036" y="4380"/>
                </a:moveTo>
                <a:cubicBezTo>
                  <a:pt x="7007" y="4380"/>
                  <a:pt x="6984" y="4427"/>
                  <a:pt x="6984" y="4484"/>
                </a:cubicBezTo>
                <a:lnTo>
                  <a:pt x="6984" y="4704"/>
                </a:lnTo>
                <a:cubicBezTo>
                  <a:pt x="6984" y="4762"/>
                  <a:pt x="7007" y="4809"/>
                  <a:pt x="7036" y="4809"/>
                </a:cubicBezTo>
                <a:cubicBezTo>
                  <a:pt x="7065" y="4809"/>
                  <a:pt x="7089" y="4762"/>
                  <a:pt x="7089" y="4704"/>
                </a:cubicBezTo>
                <a:lnTo>
                  <a:pt x="7089" y="4484"/>
                </a:lnTo>
                <a:cubicBezTo>
                  <a:pt x="7089" y="4427"/>
                  <a:pt x="7065" y="4380"/>
                  <a:pt x="7036" y="4380"/>
                </a:cubicBezTo>
                <a:close/>
                <a:moveTo>
                  <a:pt x="7351" y="4380"/>
                </a:moveTo>
                <a:cubicBezTo>
                  <a:pt x="7322" y="4380"/>
                  <a:pt x="7299" y="4427"/>
                  <a:pt x="7299" y="4484"/>
                </a:cubicBezTo>
                <a:lnTo>
                  <a:pt x="7299" y="4704"/>
                </a:lnTo>
                <a:cubicBezTo>
                  <a:pt x="7299" y="4762"/>
                  <a:pt x="7322" y="4809"/>
                  <a:pt x="7351" y="4809"/>
                </a:cubicBezTo>
                <a:cubicBezTo>
                  <a:pt x="7380" y="4809"/>
                  <a:pt x="7404" y="4762"/>
                  <a:pt x="7404" y="4704"/>
                </a:cubicBezTo>
                <a:lnTo>
                  <a:pt x="7404" y="4484"/>
                </a:lnTo>
                <a:cubicBezTo>
                  <a:pt x="7404" y="4427"/>
                  <a:pt x="7380" y="4380"/>
                  <a:pt x="7351" y="4380"/>
                </a:cubicBezTo>
                <a:close/>
                <a:moveTo>
                  <a:pt x="8201" y="4380"/>
                </a:moveTo>
                <a:cubicBezTo>
                  <a:pt x="8171" y="4380"/>
                  <a:pt x="8148" y="4427"/>
                  <a:pt x="8148" y="4484"/>
                </a:cubicBezTo>
                <a:lnTo>
                  <a:pt x="8148" y="4704"/>
                </a:lnTo>
                <a:cubicBezTo>
                  <a:pt x="8148" y="4762"/>
                  <a:pt x="8171" y="4809"/>
                  <a:pt x="8201" y="4809"/>
                </a:cubicBezTo>
                <a:cubicBezTo>
                  <a:pt x="8230" y="4809"/>
                  <a:pt x="8254" y="4762"/>
                  <a:pt x="8254" y="4704"/>
                </a:cubicBezTo>
                <a:lnTo>
                  <a:pt x="8254" y="4484"/>
                </a:lnTo>
                <a:cubicBezTo>
                  <a:pt x="8254" y="4427"/>
                  <a:pt x="8230" y="4380"/>
                  <a:pt x="8201" y="4380"/>
                </a:cubicBezTo>
                <a:close/>
                <a:moveTo>
                  <a:pt x="8515" y="4380"/>
                </a:moveTo>
                <a:cubicBezTo>
                  <a:pt x="8486" y="4380"/>
                  <a:pt x="8462" y="4427"/>
                  <a:pt x="8462" y="4484"/>
                </a:cubicBezTo>
                <a:lnTo>
                  <a:pt x="8462" y="4704"/>
                </a:lnTo>
                <a:cubicBezTo>
                  <a:pt x="8462" y="4762"/>
                  <a:pt x="8486" y="4809"/>
                  <a:pt x="8515" y="4809"/>
                </a:cubicBezTo>
                <a:cubicBezTo>
                  <a:pt x="8544" y="4809"/>
                  <a:pt x="8568" y="4762"/>
                  <a:pt x="8568" y="4704"/>
                </a:cubicBezTo>
                <a:lnTo>
                  <a:pt x="8568" y="4484"/>
                </a:lnTo>
                <a:cubicBezTo>
                  <a:pt x="8568" y="4427"/>
                  <a:pt x="8544" y="4380"/>
                  <a:pt x="8515" y="4380"/>
                </a:cubicBezTo>
                <a:close/>
                <a:moveTo>
                  <a:pt x="9365" y="4380"/>
                </a:moveTo>
                <a:cubicBezTo>
                  <a:pt x="9336" y="4380"/>
                  <a:pt x="9312" y="4427"/>
                  <a:pt x="9312" y="4484"/>
                </a:cubicBezTo>
                <a:lnTo>
                  <a:pt x="9312" y="4704"/>
                </a:lnTo>
                <a:cubicBezTo>
                  <a:pt x="9312" y="4762"/>
                  <a:pt x="9336" y="4809"/>
                  <a:pt x="9365" y="4809"/>
                </a:cubicBezTo>
                <a:cubicBezTo>
                  <a:pt x="9394" y="4809"/>
                  <a:pt x="9418" y="4762"/>
                  <a:pt x="9418" y="4704"/>
                </a:cubicBezTo>
                <a:lnTo>
                  <a:pt x="9418" y="4484"/>
                </a:lnTo>
                <a:cubicBezTo>
                  <a:pt x="9418" y="4427"/>
                  <a:pt x="9394" y="4380"/>
                  <a:pt x="9365" y="4380"/>
                </a:cubicBezTo>
                <a:close/>
                <a:moveTo>
                  <a:pt x="9679" y="4380"/>
                </a:moveTo>
                <a:cubicBezTo>
                  <a:pt x="9650" y="4380"/>
                  <a:pt x="9626" y="4427"/>
                  <a:pt x="9626" y="4484"/>
                </a:cubicBezTo>
                <a:lnTo>
                  <a:pt x="9626" y="4704"/>
                </a:lnTo>
                <a:cubicBezTo>
                  <a:pt x="9626" y="4762"/>
                  <a:pt x="9650" y="4809"/>
                  <a:pt x="9679" y="4809"/>
                </a:cubicBezTo>
                <a:cubicBezTo>
                  <a:pt x="9708" y="4809"/>
                  <a:pt x="9732" y="4762"/>
                  <a:pt x="9732" y="4704"/>
                </a:cubicBezTo>
                <a:lnTo>
                  <a:pt x="9732" y="4484"/>
                </a:lnTo>
                <a:cubicBezTo>
                  <a:pt x="9732" y="4427"/>
                  <a:pt x="9708" y="4380"/>
                  <a:pt x="9679" y="4380"/>
                </a:cubicBezTo>
                <a:close/>
                <a:moveTo>
                  <a:pt x="10529" y="4380"/>
                </a:moveTo>
                <a:cubicBezTo>
                  <a:pt x="10500" y="4380"/>
                  <a:pt x="10476" y="4427"/>
                  <a:pt x="10476" y="4484"/>
                </a:cubicBezTo>
                <a:lnTo>
                  <a:pt x="10476" y="4704"/>
                </a:lnTo>
                <a:cubicBezTo>
                  <a:pt x="10476" y="4762"/>
                  <a:pt x="10500" y="4809"/>
                  <a:pt x="10529" y="4809"/>
                </a:cubicBezTo>
                <a:cubicBezTo>
                  <a:pt x="10558" y="4809"/>
                  <a:pt x="10582" y="4762"/>
                  <a:pt x="10582" y="4704"/>
                </a:cubicBezTo>
                <a:lnTo>
                  <a:pt x="10582" y="4484"/>
                </a:lnTo>
                <a:cubicBezTo>
                  <a:pt x="10582" y="4427"/>
                  <a:pt x="10558" y="4380"/>
                  <a:pt x="10529" y="4380"/>
                </a:cubicBezTo>
                <a:close/>
                <a:moveTo>
                  <a:pt x="10844" y="4380"/>
                </a:moveTo>
                <a:cubicBezTo>
                  <a:pt x="10814" y="4380"/>
                  <a:pt x="10791" y="4427"/>
                  <a:pt x="10791" y="4484"/>
                </a:cubicBezTo>
                <a:lnTo>
                  <a:pt x="10791" y="4704"/>
                </a:lnTo>
                <a:cubicBezTo>
                  <a:pt x="10791" y="4762"/>
                  <a:pt x="10814" y="4809"/>
                  <a:pt x="10844" y="4809"/>
                </a:cubicBezTo>
                <a:cubicBezTo>
                  <a:pt x="10873" y="4809"/>
                  <a:pt x="10895" y="4762"/>
                  <a:pt x="10895" y="4704"/>
                </a:cubicBezTo>
                <a:lnTo>
                  <a:pt x="10895" y="4484"/>
                </a:lnTo>
                <a:cubicBezTo>
                  <a:pt x="10895" y="4427"/>
                  <a:pt x="10873" y="4380"/>
                  <a:pt x="10844" y="4380"/>
                </a:cubicBezTo>
                <a:close/>
                <a:moveTo>
                  <a:pt x="11692" y="4380"/>
                </a:moveTo>
                <a:cubicBezTo>
                  <a:pt x="11663" y="4380"/>
                  <a:pt x="11640" y="4427"/>
                  <a:pt x="11640" y="4484"/>
                </a:cubicBezTo>
                <a:lnTo>
                  <a:pt x="11640" y="4704"/>
                </a:lnTo>
                <a:cubicBezTo>
                  <a:pt x="11640" y="4762"/>
                  <a:pt x="11663" y="4809"/>
                  <a:pt x="11692" y="4809"/>
                </a:cubicBezTo>
                <a:cubicBezTo>
                  <a:pt x="11721" y="4809"/>
                  <a:pt x="11745" y="4762"/>
                  <a:pt x="11745" y="4704"/>
                </a:cubicBezTo>
                <a:lnTo>
                  <a:pt x="11745" y="4484"/>
                </a:lnTo>
                <a:cubicBezTo>
                  <a:pt x="11745" y="4427"/>
                  <a:pt x="11721" y="4380"/>
                  <a:pt x="11692" y="4380"/>
                </a:cubicBezTo>
                <a:close/>
                <a:moveTo>
                  <a:pt x="12007" y="4380"/>
                </a:moveTo>
                <a:cubicBezTo>
                  <a:pt x="11978" y="4380"/>
                  <a:pt x="11955" y="4427"/>
                  <a:pt x="11955" y="4484"/>
                </a:cubicBezTo>
                <a:lnTo>
                  <a:pt x="11955" y="4704"/>
                </a:lnTo>
                <a:cubicBezTo>
                  <a:pt x="11955" y="4762"/>
                  <a:pt x="11978" y="4809"/>
                  <a:pt x="12007" y="4809"/>
                </a:cubicBezTo>
                <a:cubicBezTo>
                  <a:pt x="12036" y="4809"/>
                  <a:pt x="12060" y="4762"/>
                  <a:pt x="12060" y="4704"/>
                </a:cubicBezTo>
                <a:lnTo>
                  <a:pt x="12060" y="4484"/>
                </a:lnTo>
                <a:cubicBezTo>
                  <a:pt x="12060" y="4427"/>
                  <a:pt x="12036" y="4380"/>
                  <a:pt x="12007" y="4380"/>
                </a:cubicBezTo>
                <a:close/>
                <a:moveTo>
                  <a:pt x="12856" y="4380"/>
                </a:moveTo>
                <a:cubicBezTo>
                  <a:pt x="12827" y="4380"/>
                  <a:pt x="12804" y="4427"/>
                  <a:pt x="12804" y="4484"/>
                </a:cubicBezTo>
                <a:lnTo>
                  <a:pt x="12804" y="4704"/>
                </a:lnTo>
                <a:cubicBezTo>
                  <a:pt x="12804" y="4762"/>
                  <a:pt x="12827" y="4809"/>
                  <a:pt x="12856" y="4809"/>
                </a:cubicBezTo>
                <a:cubicBezTo>
                  <a:pt x="12886" y="4809"/>
                  <a:pt x="12909" y="4762"/>
                  <a:pt x="12909" y="4704"/>
                </a:cubicBezTo>
                <a:lnTo>
                  <a:pt x="12909" y="4484"/>
                </a:lnTo>
                <a:cubicBezTo>
                  <a:pt x="12909" y="4427"/>
                  <a:pt x="12886" y="4380"/>
                  <a:pt x="12856" y="4380"/>
                </a:cubicBezTo>
                <a:close/>
                <a:moveTo>
                  <a:pt x="13171" y="4380"/>
                </a:moveTo>
                <a:cubicBezTo>
                  <a:pt x="13142" y="4380"/>
                  <a:pt x="13118" y="4427"/>
                  <a:pt x="13118" y="4484"/>
                </a:cubicBezTo>
                <a:lnTo>
                  <a:pt x="13118" y="4704"/>
                </a:lnTo>
                <a:cubicBezTo>
                  <a:pt x="13118" y="4762"/>
                  <a:pt x="13142" y="4809"/>
                  <a:pt x="13171" y="4809"/>
                </a:cubicBezTo>
                <a:cubicBezTo>
                  <a:pt x="13200" y="4809"/>
                  <a:pt x="13224" y="4762"/>
                  <a:pt x="13224" y="4704"/>
                </a:cubicBezTo>
                <a:lnTo>
                  <a:pt x="13224" y="4484"/>
                </a:lnTo>
                <a:cubicBezTo>
                  <a:pt x="13224" y="4427"/>
                  <a:pt x="13200" y="4380"/>
                  <a:pt x="13171" y="4380"/>
                </a:cubicBezTo>
                <a:close/>
                <a:moveTo>
                  <a:pt x="14021" y="4380"/>
                </a:moveTo>
                <a:cubicBezTo>
                  <a:pt x="13992" y="4380"/>
                  <a:pt x="13968" y="4427"/>
                  <a:pt x="13968" y="4484"/>
                </a:cubicBezTo>
                <a:lnTo>
                  <a:pt x="13968" y="4704"/>
                </a:lnTo>
                <a:cubicBezTo>
                  <a:pt x="13968" y="4762"/>
                  <a:pt x="13992" y="4809"/>
                  <a:pt x="14021" y="4809"/>
                </a:cubicBezTo>
                <a:cubicBezTo>
                  <a:pt x="14050" y="4809"/>
                  <a:pt x="14074" y="4762"/>
                  <a:pt x="14074" y="4704"/>
                </a:cubicBezTo>
                <a:lnTo>
                  <a:pt x="14074" y="4484"/>
                </a:lnTo>
                <a:cubicBezTo>
                  <a:pt x="14074" y="4427"/>
                  <a:pt x="14050" y="4380"/>
                  <a:pt x="14021" y="4380"/>
                </a:cubicBezTo>
                <a:close/>
                <a:moveTo>
                  <a:pt x="14335" y="4380"/>
                </a:moveTo>
                <a:cubicBezTo>
                  <a:pt x="14306" y="4380"/>
                  <a:pt x="14282" y="4427"/>
                  <a:pt x="14282" y="4484"/>
                </a:cubicBezTo>
                <a:lnTo>
                  <a:pt x="14282" y="4704"/>
                </a:lnTo>
                <a:cubicBezTo>
                  <a:pt x="14282" y="4762"/>
                  <a:pt x="14306" y="4809"/>
                  <a:pt x="14335" y="4809"/>
                </a:cubicBezTo>
                <a:cubicBezTo>
                  <a:pt x="14364" y="4809"/>
                  <a:pt x="14388" y="4762"/>
                  <a:pt x="14388" y="4704"/>
                </a:cubicBezTo>
                <a:lnTo>
                  <a:pt x="14388" y="4484"/>
                </a:lnTo>
                <a:cubicBezTo>
                  <a:pt x="14388" y="4427"/>
                  <a:pt x="14364" y="4380"/>
                  <a:pt x="14335" y="4380"/>
                </a:cubicBezTo>
                <a:close/>
                <a:moveTo>
                  <a:pt x="15185" y="4380"/>
                </a:moveTo>
                <a:cubicBezTo>
                  <a:pt x="15156" y="4380"/>
                  <a:pt x="15132" y="4427"/>
                  <a:pt x="15132" y="4484"/>
                </a:cubicBezTo>
                <a:lnTo>
                  <a:pt x="15132" y="4704"/>
                </a:lnTo>
                <a:cubicBezTo>
                  <a:pt x="15132" y="4762"/>
                  <a:pt x="15156" y="4809"/>
                  <a:pt x="15185" y="4809"/>
                </a:cubicBezTo>
                <a:cubicBezTo>
                  <a:pt x="15214" y="4809"/>
                  <a:pt x="15237" y="4762"/>
                  <a:pt x="15237" y="4704"/>
                </a:cubicBezTo>
                <a:lnTo>
                  <a:pt x="15237" y="4484"/>
                </a:lnTo>
                <a:cubicBezTo>
                  <a:pt x="15237" y="4427"/>
                  <a:pt x="15214" y="4380"/>
                  <a:pt x="15185" y="4380"/>
                </a:cubicBezTo>
                <a:close/>
                <a:moveTo>
                  <a:pt x="15500" y="4380"/>
                </a:moveTo>
                <a:cubicBezTo>
                  <a:pt x="15470" y="4380"/>
                  <a:pt x="15447" y="4427"/>
                  <a:pt x="15447" y="4484"/>
                </a:cubicBezTo>
                <a:lnTo>
                  <a:pt x="15447" y="4704"/>
                </a:lnTo>
                <a:cubicBezTo>
                  <a:pt x="15447" y="4762"/>
                  <a:pt x="15470" y="4809"/>
                  <a:pt x="15500" y="4809"/>
                </a:cubicBezTo>
                <a:cubicBezTo>
                  <a:pt x="15529" y="4809"/>
                  <a:pt x="15551" y="4762"/>
                  <a:pt x="15551" y="4704"/>
                </a:cubicBezTo>
                <a:lnTo>
                  <a:pt x="15551" y="4484"/>
                </a:lnTo>
                <a:cubicBezTo>
                  <a:pt x="15551" y="4427"/>
                  <a:pt x="15529" y="4380"/>
                  <a:pt x="15500" y="4380"/>
                </a:cubicBezTo>
                <a:close/>
                <a:moveTo>
                  <a:pt x="16349" y="4380"/>
                </a:moveTo>
                <a:cubicBezTo>
                  <a:pt x="16320" y="4380"/>
                  <a:pt x="16296" y="4427"/>
                  <a:pt x="16296" y="4484"/>
                </a:cubicBezTo>
                <a:lnTo>
                  <a:pt x="16296" y="4704"/>
                </a:lnTo>
                <a:cubicBezTo>
                  <a:pt x="16296" y="4762"/>
                  <a:pt x="16320" y="4809"/>
                  <a:pt x="16349" y="4809"/>
                </a:cubicBezTo>
                <a:cubicBezTo>
                  <a:pt x="16378" y="4809"/>
                  <a:pt x="16401" y="4762"/>
                  <a:pt x="16401" y="4704"/>
                </a:cubicBezTo>
                <a:lnTo>
                  <a:pt x="16401" y="4484"/>
                </a:lnTo>
                <a:cubicBezTo>
                  <a:pt x="16401" y="4427"/>
                  <a:pt x="16378" y="4380"/>
                  <a:pt x="16349" y="4380"/>
                </a:cubicBezTo>
                <a:close/>
                <a:moveTo>
                  <a:pt x="16663" y="4380"/>
                </a:moveTo>
                <a:cubicBezTo>
                  <a:pt x="16634" y="4380"/>
                  <a:pt x="16611" y="4427"/>
                  <a:pt x="16611" y="4484"/>
                </a:cubicBezTo>
                <a:lnTo>
                  <a:pt x="16611" y="4704"/>
                </a:lnTo>
                <a:cubicBezTo>
                  <a:pt x="16611" y="4762"/>
                  <a:pt x="16634" y="4809"/>
                  <a:pt x="16663" y="4809"/>
                </a:cubicBezTo>
                <a:cubicBezTo>
                  <a:pt x="16692" y="4809"/>
                  <a:pt x="16716" y="4762"/>
                  <a:pt x="16716" y="4704"/>
                </a:cubicBezTo>
                <a:lnTo>
                  <a:pt x="16716" y="4484"/>
                </a:lnTo>
                <a:cubicBezTo>
                  <a:pt x="16716" y="4427"/>
                  <a:pt x="16692" y="4380"/>
                  <a:pt x="16663" y="4380"/>
                </a:cubicBezTo>
                <a:close/>
                <a:moveTo>
                  <a:pt x="17512" y="4380"/>
                </a:moveTo>
                <a:cubicBezTo>
                  <a:pt x="17483" y="4380"/>
                  <a:pt x="17459" y="4427"/>
                  <a:pt x="17459" y="4484"/>
                </a:cubicBezTo>
                <a:lnTo>
                  <a:pt x="17459" y="4704"/>
                </a:lnTo>
                <a:cubicBezTo>
                  <a:pt x="17459" y="4762"/>
                  <a:pt x="17483" y="4809"/>
                  <a:pt x="17512" y="4809"/>
                </a:cubicBezTo>
                <a:cubicBezTo>
                  <a:pt x="17541" y="4809"/>
                  <a:pt x="17565" y="4762"/>
                  <a:pt x="17565" y="4704"/>
                </a:cubicBezTo>
                <a:lnTo>
                  <a:pt x="17565" y="4484"/>
                </a:lnTo>
                <a:cubicBezTo>
                  <a:pt x="17565" y="4427"/>
                  <a:pt x="17541" y="4380"/>
                  <a:pt x="17512" y="4380"/>
                </a:cubicBezTo>
                <a:close/>
                <a:moveTo>
                  <a:pt x="17827" y="4380"/>
                </a:moveTo>
                <a:cubicBezTo>
                  <a:pt x="17798" y="4380"/>
                  <a:pt x="17774" y="4427"/>
                  <a:pt x="17774" y="4484"/>
                </a:cubicBezTo>
                <a:lnTo>
                  <a:pt x="17774" y="4704"/>
                </a:lnTo>
                <a:cubicBezTo>
                  <a:pt x="17774" y="4762"/>
                  <a:pt x="17798" y="4809"/>
                  <a:pt x="17827" y="4809"/>
                </a:cubicBezTo>
                <a:cubicBezTo>
                  <a:pt x="17856" y="4809"/>
                  <a:pt x="17880" y="4762"/>
                  <a:pt x="17880" y="4704"/>
                </a:cubicBezTo>
                <a:lnTo>
                  <a:pt x="17880" y="4484"/>
                </a:lnTo>
                <a:cubicBezTo>
                  <a:pt x="17880" y="4427"/>
                  <a:pt x="17856" y="4380"/>
                  <a:pt x="17827" y="4380"/>
                </a:cubicBezTo>
                <a:close/>
                <a:moveTo>
                  <a:pt x="18677" y="4380"/>
                </a:moveTo>
                <a:cubicBezTo>
                  <a:pt x="18648" y="4380"/>
                  <a:pt x="18624" y="4427"/>
                  <a:pt x="18624" y="4484"/>
                </a:cubicBezTo>
                <a:lnTo>
                  <a:pt x="18624" y="4704"/>
                </a:lnTo>
                <a:cubicBezTo>
                  <a:pt x="18624" y="4762"/>
                  <a:pt x="18648" y="4809"/>
                  <a:pt x="18677" y="4809"/>
                </a:cubicBezTo>
                <a:cubicBezTo>
                  <a:pt x="18706" y="4809"/>
                  <a:pt x="18730" y="4762"/>
                  <a:pt x="18730" y="4704"/>
                </a:cubicBezTo>
                <a:lnTo>
                  <a:pt x="18730" y="4484"/>
                </a:lnTo>
                <a:cubicBezTo>
                  <a:pt x="18730" y="4427"/>
                  <a:pt x="18706" y="4380"/>
                  <a:pt x="18677" y="4380"/>
                </a:cubicBezTo>
                <a:close/>
                <a:moveTo>
                  <a:pt x="18991" y="4380"/>
                </a:moveTo>
                <a:cubicBezTo>
                  <a:pt x="18962" y="4380"/>
                  <a:pt x="18938" y="4427"/>
                  <a:pt x="18938" y="4484"/>
                </a:cubicBezTo>
                <a:lnTo>
                  <a:pt x="18938" y="4704"/>
                </a:lnTo>
                <a:cubicBezTo>
                  <a:pt x="18938" y="4762"/>
                  <a:pt x="18962" y="4809"/>
                  <a:pt x="18991" y="4809"/>
                </a:cubicBezTo>
                <a:cubicBezTo>
                  <a:pt x="19020" y="4809"/>
                  <a:pt x="19044" y="4762"/>
                  <a:pt x="19044" y="4704"/>
                </a:cubicBezTo>
                <a:lnTo>
                  <a:pt x="19044" y="4484"/>
                </a:lnTo>
                <a:cubicBezTo>
                  <a:pt x="19044" y="4427"/>
                  <a:pt x="19020" y="4380"/>
                  <a:pt x="18991" y="4380"/>
                </a:cubicBezTo>
                <a:close/>
                <a:moveTo>
                  <a:pt x="19841" y="4380"/>
                </a:moveTo>
                <a:cubicBezTo>
                  <a:pt x="19812" y="4380"/>
                  <a:pt x="19788" y="4427"/>
                  <a:pt x="19788" y="4484"/>
                </a:cubicBezTo>
                <a:lnTo>
                  <a:pt x="19788" y="4704"/>
                </a:lnTo>
                <a:cubicBezTo>
                  <a:pt x="19788" y="4762"/>
                  <a:pt x="19812" y="4809"/>
                  <a:pt x="19841" y="4809"/>
                </a:cubicBezTo>
                <a:cubicBezTo>
                  <a:pt x="19870" y="4809"/>
                  <a:pt x="19894" y="4762"/>
                  <a:pt x="19894" y="4704"/>
                </a:cubicBezTo>
                <a:lnTo>
                  <a:pt x="19894" y="4484"/>
                </a:lnTo>
                <a:cubicBezTo>
                  <a:pt x="19894" y="4427"/>
                  <a:pt x="19870" y="4380"/>
                  <a:pt x="19841" y="4380"/>
                </a:cubicBezTo>
                <a:close/>
                <a:moveTo>
                  <a:pt x="20155" y="4380"/>
                </a:moveTo>
                <a:cubicBezTo>
                  <a:pt x="20126" y="4380"/>
                  <a:pt x="20102" y="4427"/>
                  <a:pt x="20102" y="4484"/>
                </a:cubicBezTo>
                <a:lnTo>
                  <a:pt x="20102" y="4704"/>
                </a:lnTo>
                <a:cubicBezTo>
                  <a:pt x="20102" y="4762"/>
                  <a:pt x="20126" y="4809"/>
                  <a:pt x="20155" y="4809"/>
                </a:cubicBezTo>
                <a:cubicBezTo>
                  <a:pt x="20184" y="4809"/>
                  <a:pt x="20207" y="4762"/>
                  <a:pt x="20207" y="4704"/>
                </a:cubicBezTo>
                <a:lnTo>
                  <a:pt x="20207" y="4484"/>
                </a:lnTo>
                <a:cubicBezTo>
                  <a:pt x="20207" y="4427"/>
                  <a:pt x="20184" y="4380"/>
                  <a:pt x="20155" y="4380"/>
                </a:cubicBezTo>
                <a:close/>
                <a:moveTo>
                  <a:pt x="21004" y="4380"/>
                </a:moveTo>
                <a:cubicBezTo>
                  <a:pt x="20975" y="4380"/>
                  <a:pt x="20952" y="4427"/>
                  <a:pt x="20952" y="4484"/>
                </a:cubicBezTo>
                <a:lnTo>
                  <a:pt x="20952" y="4704"/>
                </a:lnTo>
                <a:cubicBezTo>
                  <a:pt x="20952" y="4762"/>
                  <a:pt x="20975" y="4809"/>
                  <a:pt x="21004" y="4809"/>
                </a:cubicBezTo>
                <a:cubicBezTo>
                  <a:pt x="21033" y="4809"/>
                  <a:pt x="21057" y="4762"/>
                  <a:pt x="21057" y="4704"/>
                </a:cubicBezTo>
                <a:lnTo>
                  <a:pt x="21057" y="4484"/>
                </a:lnTo>
                <a:cubicBezTo>
                  <a:pt x="21057" y="4427"/>
                  <a:pt x="21033" y="4380"/>
                  <a:pt x="21004" y="4380"/>
                </a:cubicBezTo>
                <a:close/>
                <a:moveTo>
                  <a:pt x="21319" y="4380"/>
                </a:moveTo>
                <a:cubicBezTo>
                  <a:pt x="21289" y="4380"/>
                  <a:pt x="21267" y="4427"/>
                  <a:pt x="21267" y="4484"/>
                </a:cubicBezTo>
                <a:lnTo>
                  <a:pt x="21267" y="4704"/>
                </a:lnTo>
                <a:cubicBezTo>
                  <a:pt x="21267" y="4762"/>
                  <a:pt x="21289" y="4809"/>
                  <a:pt x="21319" y="4809"/>
                </a:cubicBezTo>
                <a:cubicBezTo>
                  <a:pt x="21348" y="4809"/>
                  <a:pt x="21372" y="4762"/>
                  <a:pt x="21372" y="4704"/>
                </a:cubicBezTo>
                <a:lnTo>
                  <a:pt x="21372" y="4484"/>
                </a:lnTo>
                <a:cubicBezTo>
                  <a:pt x="21372" y="4427"/>
                  <a:pt x="21348" y="4380"/>
                  <a:pt x="21319" y="4380"/>
                </a:cubicBezTo>
                <a:close/>
                <a:moveTo>
                  <a:pt x="281" y="5110"/>
                </a:moveTo>
                <a:cubicBezTo>
                  <a:pt x="252" y="5110"/>
                  <a:pt x="228" y="5157"/>
                  <a:pt x="228" y="5214"/>
                </a:cubicBezTo>
                <a:lnTo>
                  <a:pt x="228" y="5434"/>
                </a:lnTo>
                <a:cubicBezTo>
                  <a:pt x="228" y="5492"/>
                  <a:pt x="252" y="5539"/>
                  <a:pt x="281" y="5539"/>
                </a:cubicBezTo>
                <a:cubicBezTo>
                  <a:pt x="311" y="5539"/>
                  <a:pt x="334" y="5492"/>
                  <a:pt x="334" y="5434"/>
                </a:cubicBezTo>
                <a:lnTo>
                  <a:pt x="334" y="5214"/>
                </a:lnTo>
                <a:cubicBezTo>
                  <a:pt x="334" y="5157"/>
                  <a:pt x="311" y="5110"/>
                  <a:pt x="281" y="5110"/>
                </a:cubicBezTo>
                <a:close/>
                <a:moveTo>
                  <a:pt x="596" y="5110"/>
                </a:moveTo>
                <a:cubicBezTo>
                  <a:pt x="567" y="5110"/>
                  <a:pt x="543" y="5157"/>
                  <a:pt x="543" y="5214"/>
                </a:cubicBezTo>
                <a:lnTo>
                  <a:pt x="543" y="5434"/>
                </a:lnTo>
                <a:cubicBezTo>
                  <a:pt x="543" y="5492"/>
                  <a:pt x="567" y="5539"/>
                  <a:pt x="596" y="5539"/>
                </a:cubicBezTo>
                <a:cubicBezTo>
                  <a:pt x="625" y="5539"/>
                  <a:pt x="649" y="5492"/>
                  <a:pt x="649" y="5434"/>
                </a:cubicBezTo>
                <a:lnTo>
                  <a:pt x="649" y="5214"/>
                </a:lnTo>
                <a:cubicBezTo>
                  <a:pt x="649" y="5157"/>
                  <a:pt x="625" y="5110"/>
                  <a:pt x="596" y="5110"/>
                </a:cubicBezTo>
                <a:close/>
                <a:moveTo>
                  <a:pt x="1446" y="5110"/>
                </a:moveTo>
                <a:cubicBezTo>
                  <a:pt x="1417" y="5110"/>
                  <a:pt x="1393" y="5157"/>
                  <a:pt x="1393" y="5214"/>
                </a:cubicBezTo>
                <a:lnTo>
                  <a:pt x="1393" y="5434"/>
                </a:lnTo>
                <a:cubicBezTo>
                  <a:pt x="1393" y="5492"/>
                  <a:pt x="1417" y="5539"/>
                  <a:pt x="1446" y="5539"/>
                </a:cubicBezTo>
                <a:cubicBezTo>
                  <a:pt x="1475" y="5539"/>
                  <a:pt x="1499" y="5492"/>
                  <a:pt x="1499" y="5434"/>
                </a:cubicBezTo>
                <a:lnTo>
                  <a:pt x="1499" y="5214"/>
                </a:lnTo>
                <a:cubicBezTo>
                  <a:pt x="1499" y="5157"/>
                  <a:pt x="1475" y="5110"/>
                  <a:pt x="1446" y="5110"/>
                </a:cubicBezTo>
                <a:close/>
                <a:moveTo>
                  <a:pt x="1760" y="5110"/>
                </a:moveTo>
                <a:cubicBezTo>
                  <a:pt x="1731" y="5110"/>
                  <a:pt x="1707" y="5157"/>
                  <a:pt x="1707" y="5214"/>
                </a:cubicBezTo>
                <a:lnTo>
                  <a:pt x="1707" y="5434"/>
                </a:lnTo>
                <a:cubicBezTo>
                  <a:pt x="1707" y="5492"/>
                  <a:pt x="1731" y="5539"/>
                  <a:pt x="1760" y="5539"/>
                </a:cubicBezTo>
                <a:cubicBezTo>
                  <a:pt x="1789" y="5539"/>
                  <a:pt x="1813" y="5492"/>
                  <a:pt x="1813" y="5434"/>
                </a:cubicBezTo>
                <a:lnTo>
                  <a:pt x="1813" y="5214"/>
                </a:lnTo>
                <a:cubicBezTo>
                  <a:pt x="1813" y="5157"/>
                  <a:pt x="1789" y="5110"/>
                  <a:pt x="1760" y="5110"/>
                </a:cubicBezTo>
                <a:close/>
                <a:moveTo>
                  <a:pt x="2610" y="5110"/>
                </a:moveTo>
                <a:cubicBezTo>
                  <a:pt x="2581" y="5110"/>
                  <a:pt x="2557" y="5157"/>
                  <a:pt x="2557" y="5214"/>
                </a:cubicBezTo>
                <a:lnTo>
                  <a:pt x="2557" y="5434"/>
                </a:lnTo>
                <a:cubicBezTo>
                  <a:pt x="2557" y="5492"/>
                  <a:pt x="2581" y="5539"/>
                  <a:pt x="2610" y="5539"/>
                </a:cubicBezTo>
                <a:cubicBezTo>
                  <a:pt x="2639" y="5539"/>
                  <a:pt x="2662" y="5492"/>
                  <a:pt x="2662" y="5434"/>
                </a:cubicBezTo>
                <a:lnTo>
                  <a:pt x="2662" y="5214"/>
                </a:lnTo>
                <a:cubicBezTo>
                  <a:pt x="2662" y="5157"/>
                  <a:pt x="2639" y="5110"/>
                  <a:pt x="2610" y="5110"/>
                </a:cubicBezTo>
                <a:close/>
                <a:moveTo>
                  <a:pt x="2924" y="5110"/>
                </a:moveTo>
                <a:cubicBezTo>
                  <a:pt x="2895" y="5110"/>
                  <a:pt x="2871" y="5157"/>
                  <a:pt x="2871" y="5214"/>
                </a:cubicBezTo>
                <a:lnTo>
                  <a:pt x="2871" y="5434"/>
                </a:lnTo>
                <a:cubicBezTo>
                  <a:pt x="2871" y="5492"/>
                  <a:pt x="2895" y="5539"/>
                  <a:pt x="2924" y="5539"/>
                </a:cubicBezTo>
                <a:cubicBezTo>
                  <a:pt x="2954" y="5539"/>
                  <a:pt x="2976" y="5492"/>
                  <a:pt x="2976" y="5434"/>
                </a:cubicBezTo>
                <a:lnTo>
                  <a:pt x="2976" y="5214"/>
                </a:lnTo>
                <a:cubicBezTo>
                  <a:pt x="2976" y="5157"/>
                  <a:pt x="2954" y="5110"/>
                  <a:pt x="2924" y="5110"/>
                </a:cubicBezTo>
                <a:close/>
                <a:moveTo>
                  <a:pt x="3773" y="5110"/>
                </a:moveTo>
                <a:cubicBezTo>
                  <a:pt x="3744" y="5110"/>
                  <a:pt x="3721" y="5157"/>
                  <a:pt x="3721" y="5214"/>
                </a:cubicBezTo>
                <a:lnTo>
                  <a:pt x="3721" y="5434"/>
                </a:lnTo>
                <a:cubicBezTo>
                  <a:pt x="3721" y="5492"/>
                  <a:pt x="3744" y="5539"/>
                  <a:pt x="3773" y="5539"/>
                </a:cubicBezTo>
                <a:cubicBezTo>
                  <a:pt x="3802" y="5539"/>
                  <a:pt x="3826" y="5492"/>
                  <a:pt x="3826" y="5434"/>
                </a:cubicBezTo>
                <a:lnTo>
                  <a:pt x="3826" y="5214"/>
                </a:lnTo>
                <a:cubicBezTo>
                  <a:pt x="3826" y="5157"/>
                  <a:pt x="3802" y="5110"/>
                  <a:pt x="3773" y="5110"/>
                </a:cubicBezTo>
                <a:close/>
                <a:moveTo>
                  <a:pt x="4088" y="5110"/>
                </a:moveTo>
                <a:cubicBezTo>
                  <a:pt x="4058" y="5110"/>
                  <a:pt x="4035" y="5157"/>
                  <a:pt x="4035" y="5214"/>
                </a:cubicBezTo>
                <a:lnTo>
                  <a:pt x="4035" y="5434"/>
                </a:lnTo>
                <a:cubicBezTo>
                  <a:pt x="4035" y="5492"/>
                  <a:pt x="4058" y="5539"/>
                  <a:pt x="4088" y="5539"/>
                </a:cubicBezTo>
                <a:cubicBezTo>
                  <a:pt x="4117" y="5539"/>
                  <a:pt x="4141" y="5492"/>
                  <a:pt x="4141" y="5434"/>
                </a:cubicBezTo>
                <a:lnTo>
                  <a:pt x="4141" y="5214"/>
                </a:lnTo>
                <a:cubicBezTo>
                  <a:pt x="4141" y="5157"/>
                  <a:pt x="4117" y="5110"/>
                  <a:pt x="4088" y="5110"/>
                </a:cubicBezTo>
                <a:close/>
                <a:moveTo>
                  <a:pt x="4937" y="5110"/>
                </a:moveTo>
                <a:cubicBezTo>
                  <a:pt x="4908" y="5110"/>
                  <a:pt x="4884" y="5157"/>
                  <a:pt x="4884" y="5214"/>
                </a:cubicBezTo>
                <a:lnTo>
                  <a:pt x="4884" y="5434"/>
                </a:lnTo>
                <a:cubicBezTo>
                  <a:pt x="4884" y="5492"/>
                  <a:pt x="4908" y="5539"/>
                  <a:pt x="4937" y="5539"/>
                </a:cubicBezTo>
                <a:cubicBezTo>
                  <a:pt x="4966" y="5539"/>
                  <a:pt x="4990" y="5492"/>
                  <a:pt x="4990" y="5434"/>
                </a:cubicBezTo>
                <a:lnTo>
                  <a:pt x="4990" y="5214"/>
                </a:lnTo>
                <a:cubicBezTo>
                  <a:pt x="4990" y="5157"/>
                  <a:pt x="4966" y="5110"/>
                  <a:pt x="4937" y="5110"/>
                </a:cubicBezTo>
                <a:close/>
                <a:moveTo>
                  <a:pt x="5252" y="5110"/>
                </a:moveTo>
                <a:cubicBezTo>
                  <a:pt x="5223" y="5110"/>
                  <a:pt x="5199" y="5157"/>
                  <a:pt x="5199" y="5214"/>
                </a:cubicBezTo>
                <a:lnTo>
                  <a:pt x="5199" y="5434"/>
                </a:lnTo>
                <a:cubicBezTo>
                  <a:pt x="5199" y="5492"/>
                  <a:pt x="5223" y="5539"/>
                  <a:pt x="5252" y="5539"/>
                </a:cubicBezTo>
                <a:cubicBezTo>
                  <a:pt x="5281" y="5539"/>
                  <a:pt x="5305" y="5492"/>
                  <a:pt x="5305" y="5434"/>
                </a:cubicBezTo>
                <a:lnTo>
                  <a:pt x="5305" y="5214"/>
                </a:lnTo>
                <a:cubicBezTo>
                  <a:pt x="5305" y="5157"/>
                  <a:pt x="5281" y="5110"/>
                  <a:pt x="5252" y="5110"/>
                </a:cubicBezTo>
                <a:close/>
                <a:moveTo>
                  <a:pt x="6102" y="5110"/>
                </a:moveTo>
                <a:cubicBezTo>
                  <a:pt x="6072" y="5110"/>
                  <a:pt x="6049" y="5157"/>
                  <a:pt x="6049" y="5214"/>
                </a:cubicBezTo>
                <a:lnTo>
                  <a:pt x="6049" y="5434"/>
                </a:lnTo>
                <a:cubicBezTo>
                  <a:pt x="6049" y="5492"/>
                  <a:pt x="6072" y="5539"/>
                  <a:pt x="6102" y="5539"/>
                </a:cubicBezTo>
                <a:cubicBezTo>
                  <a:pt x="6131" y="5539"/>
                  <a:pt x="6155" y="5492"/>
                  <a:pt x="6155" y="5434"/>
                </a:cubicBezTo>
                <a:lnTo>
                  <a:pt x="6155" y="5214"/>
                </a:lnTo>
                <a:cubicBezTo>
                  <a:pt x="6155" y="5157"/>
                  <a:pt x="6131" y="5110"/>
                  <a:pt x="6102" y="5110"/>
                </a:cubicBezTo>
                <a:close/>
                <a:moveTo>
                  <a:pt x="6416" y="5110"/>
                </a:moveTo>
                <a:cubicBezTo>
                  <a:pt x="6387" y="5110"/>
                  <a:pt x="6363" y="5157"/>
                  <a:pt x="6363" y="5214"/>
                </a:cubicBezTo>
                <a:lnTo>
                  <a:pt x="6363" y="5434"/>
                </a:lnTo>
                <a:cubicBezTo>
                  <a:pt x="6363" y="5492"/>
                  <a:pt x="6387" y="5539"/>
                  <a:pt x="6416" y="5539"/>
                </a:cubicBezTo>
                <a:cubicBezTo>
                  <a:pt x="6445" y="5539"/>
                  <a:pt x="6469" y="5492"/>
                  <a:pt x="6469" y="5434"/>
                </a:cubicBezTo>
                <a:lnTo>
                  <a:pt x="6469" y="5214"/>
                </a:lnTo>
                <a:cubicBezTo>
                  <a:pt x="6469" y="5157"/>
                  <a:pt x="6445" y="5110"/>
                  <a:pt x="6416" y="5110"/>
                </a:cubicBezTo>
                <a:close/>
                <a:moveTo>
                  <a:pt x="7266" y="5110"/>
                </a:moveTo>
                <a:cubicBezTo>
                  <a:pt x="7237" y="5110"/>
                  <a:pt x="7213" y="5157"/>
                  <a:pt x="7213" y="5214"/>
                </a:cubicBezTo>
                <a:lnTo>
                  <a:pt x="7213" y="5434"/>
                </a:lnTo>
                <a:cubicBezTo>
                  <a:pt x="7213" y="5492"/>
                  <a:pt x="7237" y="5539"/>
                  <a:pt x="7266" y="5539"/>
                </a:cubicBezTo>
                <a:cubicBezTo>
                  <a:pt x="7295" y="5539"/>
                  <a:pt x="7318" y="5492"/>
                  <a:pt x="7318" y="5434"/>
                </a:cubicBezTo>
                <a:lnTo>
                  <a:pt x="7318" y="5214"/>
                </a:lnTo>
                <a:cubicBezTo>
                  <a:pt x="7318" y="5157"/>
                  <a:pt x="7295" y="5110"/>
                  <a:pt x="7266" y="5110"/>
                </a:cubicBezTo>
                <a:close/>
                <a:moveTo>
                  <a:pt x="7580" y="5110"/>
                </a:moveTo>
                <a:cubicBezTo>
                  <a:pt x="7551" y="5110"/>
                  <a:pt x="7527" y="5157"/>
                  <a:pt x="7527" y="5214"/>
                </a:cubicBezTo>
                <a:lnTo>
                  <a:pt x="7527" y="5434"/>
                </a:lnTo>
                <a:cubicBezTo>
                  <a:pt x="7527" y="5492"/>
                  <a:pt x="7551" y="5539"/>
                  <a:pt x="7580" y="5539"/>
                </a:cubicBezTo>
                <a:cubicBezTo>
                  <a:pt x="7609" y="5539"/>
                  <a:pt x="7632" y="5492"/>
                  <a:pt x="7632" y="5434"/>
                </a:cubicBezTo>
                <a:lnTo>
                  <a:pt x="7632" y="5214"/>
                </a:lnTo>
                <a:cubicBezTo>
                  <a:pt x="7632" y="5157"/>
                  <a:pt x="7609" y="5110"/>
                  <a:pt x="7580" y="5110"/>
                </a:cubicBezTo>
                <a:close/>
                <a:moveTo>
                  <a:pt x="8429" y="5110"/>
                </a:moveTo>
                <a:cubicBezTo>
                  <a:pt x="8400" y="5110"/>
                  <a:pt x="8377" y="5157"/>
                  <a:pt x="8377" y="5214"/>
                </a:cubicBezTo>
                <a:lnTo>
                  <a:pt x="8377" y="5434"/>
                </a:lnTo>
                <a:cubicBezTo>
                  <a:pt x="8377" y="5492"/>
                  <a:pt x="8400" y="5539"/>
                  <a:pt x="8429" y="5539"/>
                </a:cubicBezTo>
                <a:cubicBezTo>
                  <a:pt x="8458" y="5539"/>
                  <a:pt x="8482" y="5492"/>
                  <a:pt x="8482" y="5434"/>
                </a:cubicBezTo>
                <a:lnTo>
                  <a:pt x="8482" y="5214"/>
                </a:lnTo>
                <a:cubicBezTo>
                  <a:pt x="8482" y="5157"/>
                  <a:pt x="8458" y="5110"/>
                  <a:pt x="8429" y="5110"/>
                </a:cubicBezTo>
                <a:close/>
                <a:moveTo>
                  <a:pt x="8744" y="5110"/>
                </a:moveTo>
                <a:cubicBezTo>
                  <a:pt x="8714" y="5110"/>
                  <a:pt x="8691" y="5157"/>
                  <a:pt x="8691" y="5214"/>
                </a:cubicBezTo>
                <a:lnTo>
                  <a:pt x="8691" y="5434"/>
                </a:lnTo>
                <a:cubicBezTo>
                  <a:pt x="8691" y="5492"/>
                  <a:pt x="8714" y="5539"/>
                  <a:pt x="8744" y="5539"/>
                </a:cubicBezTo>
                <a:cubicBezTo>
                  <a:pt x="8773" y="5539"/>
                  <a:pt x="8796" y="5492"/>
                  <a:pt x="8796" y="5434"/>
                </a:cubicBezTo>
                <a:lnTo>
                  <a:pt x="8796" y="5214"/>
                </a:lnTo>
                <a:cubicBezTo>
                  <a:pt x="8796" y="5157"/>
                  <a:pt x="8773" y="5110"/>
                  <a:pt x="8744" y="5110"/>
                </a:cubicBezTo>
                <a:close/>
                <a:moveTo>
                  <a:pt x="9593" y="5110"/>
                </a:moveTo>
                <a:cubicBezTo>
                  <a:pt x="9564" y="5110"/>
                  <a:pt x="9540" y="5157"/>
                  <a:pt x="9540" y="5214"/>
                </a:cubicBezTo>
                <a:lnTo>
                  <a:pt x="9540" y="5434"/>
                </a:lnTo>
                <a:cubicBezTo>
                  <a:pt x="9540" y="5492"/>
                  <a:pt x="9564" y="5539"/>
                  <a:pt x="9593" y="5539"/>
                </a:cubicBezTo>
                <a:cubicBezTo>
                  <a:pt x="9622" y="5539"/>
                  <a:pt x="9646" y="5492"/>
                  <a:pt x="9646" y="5434"/>
                </a:cubicBezTo>
                <a:lnTo>
                  <a:pt x="9646" y="5214"/>
                </a:lnTo>
                <a:cubicBezTo>
                  <a:pt x="9646" y="5157"/>
                  <a:pt x="9622" y="5110"/>
                  <a:pt x="9593" y="5110"/>
                </a:cubicBezTo>
                <a:close/>
                <a:moveTo>
                  <a:pt x="9908" y="5110"/>
                </a:moveTo>
                <a:cubicBezTo>
                  <a:pt x="9879" y="5110"/>
                  <a:pt x="9855" y="5157"/>
                  <a:pt x="9855" y="5214"/>
                </a:cubicBezTo>
                <a:lnTo>
                  <a:pt x="9855" y="5434"/>
                </a:lnTo>
                <a:cubicBezTo>
                  <a:pt x="9855" y="5492"/>
                  <a:pt x="9879" y="5539"/>
                  <a:pt x="9908" y="5539"/>
                </a:cubicBezTo>
                <a:cubicBezTo>
                  <a:pt x="9937" y="5539"/>
                  <a:pt x="9961" y="5492"/>
                  <a:pt x="9961" y="5434"/>
                </a:cubicBezTo>
                <a:lnTo>
                  <a:pt x="9961" y="5214"/>
                </a:lnTo>
                <a:cubicBezTo>
                  <a:pt x="9961" y="5157"/>
                  <a:pt x="9937" y="5110"/>
                  <a:pt x="9908" y="5110"/>
                </a:cubicBezTo>
                <a:close/>
                <a:moveTo>
                  <a:pt x="10758" y="5110"/>
                </a:moveTo>
                <a:cubicBezTo>
                  <a:pt x="10728" y="5110"/>
                  <a:pt x="10705" y="5157"/>
                  <a:pt x="10705" y="5214"/>
                </a:cubicBezTo>
                <a:lnTo>
                  <a:pt x="10705" y="5434"/>
                </a:lnTo>
                <a:cubicBezTo>
                  <a:pt x="10705" y="5492"/>
                  <a:pt x="10728" y="5539"/>
                  <a:pt x="10758" y="5539"/>
                </a:cubicBezTo>
                <a:cubicBezTo>
                  <a:pt x="10787" y="5539"/>
                  <a:pt x="10810" y="5492"/>
                  <a:pt x="10810" y="5434"/>
                </a:cubicBezTo>
                <a:lnTo>
                  <a:pt x="10810" y="5214"/>
                </a:lnTo>
                <a:cubicBezTo>
                  <a:pt x="10810" y="5157"/>
                  <a:pt x="10787" y="5110"/>
                  <a:pt x="10758" y="5110"/>
                </a:cubicBezTo>
                <a:close/>
                <a:moveTo>
                  <a:pt x="11072" y="5110"/>
                </a:moveTo>
                <a:cubicBezTo>
                  <a:pt x="11043" y="5110"/>
                  <a:pt x="11019" y="5157"/>
                  <a:pt x="11019" y="5214"/>
                </a:cubicBezTo>
                <a:lnTo>
                  <a:pt x="11019" y="5434"/>
                </a:lnTo>
                <a:cubicBezTo>
                  <a:pt x="11019" y="5492"/>
                  <a:pt x="11043" y="5539"/>
                  <a:pt x="11072" y="5539"/>
                </a:cubicBezTo>
                <a:cubicBezTo>
                  <a:pt x="11101" y="5539"/>
                  <a:pt x="11125" y="5492"/>
                  <a:pt x="11125" y="5434"/>
                </a:cubicBezTo>
                <a:lnTo>
                  <a:pt x="11125" y="5214"/>
                </a:lnTo>
                <a:cubicBezTo>
                  <a:pt x="11125" y="5157"/>
                  <a:pt x="11101" y="5110"/>
                  <a:pt x="11072" y="5110"/>
                </a:cubicBezTo>
                <a:close/>
                <a:moveTo>
                  <a:pt x="11922" y="5110"/>
                </a:moveTo>
                <a:cubicBezTo>
                  <a:pt x="11893" y="5110"/>
                  <a:pt x="11869" y="5157"/>
                  <a:pt x="11869" y="5214"/>
                </a:cubicBezTo>
                <a:lnTo>
                  <a:pt x="11869" y="5434"/>
                </a:lnTo>
                <a:cubicBezTo>
                  <a:pt x="11869" y="5492"/>
                  <a:pt x="11893" y="5539"/>
                  <a:pt x="11922" y="5539"/>
                </a:cubicBezTo>
                <a:cubicBezTo>
                  <a:pt x="11951" y="5539"/>
                  <a:pt x="11974" y="5492"/>
                  <a:pt x="11974" y="5434"/>
                </a:cubicBezTo>
                <a:lnTo>
                  <a:pt x="11974" y="5214"/>
                </a:lnTo>
                <a:cubicBezTo>
                  <a:pt x="11974" y="5157"/>
                  <a:pt x="11951" y="5110"/>
                  <a:pt x="11922" y="5110"/>
                </a:cubicBezTo>
                <a:close/>
                <a:moveTo>
                  <a:pt x="12236" y="5110"/>
                </a:moveTo>
                <a:cubicBezTo>
                  <a:pt x="12207" y="5110"/>
                  <a:pt x="12183" y="5157"/>
                  <a:pt x="12183" y="5214"/>
                </a:cubicBezTo>
                <a:lnTo>
                  <a:pt x="12183" y="5434"/>
                </a:lnTo>
                <a:cubicBezTo>
                  <a:pt x="12183" y="5492"/>
                  <a:pt x="12207" y="5539"/>
                  <a:pt x="12236" y="5539"/>
                </a:cubicBezTo>
                <a:cubicBezTo>
                  <a:pt x="12265" y="5539"/>
                  <a:pt x="12288" y="5492"/>
                  <a:pt x="12288" y="5434"/>
                </a:cubicBezTo>
                <a:lnTo>
                  <a:pt x="12288" y="5214"/>
                </a:lnTo>
                <a:cubicBezTo>
                  <a:pt x="12288" y="5157"/>
                  <a:pt x="12265" y="5110"/>
                  <a:pt x="12236" y="5110"/>
                </a:cubicBezTo>
                <a:close/>
                <a:moveTo>
                  <a:pt x="13085" y="5110"/>
                </a:moveTo>
                <a:cubicBezTo>
                  <a:pt x="13056" y="5110"/>
                  <a:pt x="13032" y="5157"/>
                  <a:pt x="13032" y="5214"/>
                </a:cubicBezTo>
                <a:lnTo>
                  <a:pt x="13032" y="5434"/>
                </a:lnTo>
                <a:cubicBezTo>
                  <a:pt x="13032" y="5492"/>
                  <a:pt x="13056" y="5539"/>
                  <a:pt x="13085" y="5539"/>
                </a:cubicBezTo>
                <a:cubicBezTo>
                  <a:pt x="13114" y="5539"/>
                  <a:pt x="13138" y="5492"/>
                  <a:pt x="13138" y="5434"/>
                </a:cubicBezTo>
                <a:lnTo>
                  <a:pt x="13138" y="5214"/>
                </a:lnTo>
                <a:cubicBezTo>
                  <a:pt x="13138" y="5157"/>
                  <a:pt x="13114" y="5110"/>
                  <a:pt x="13085" y="5110"/>
                </a:cubicBezTo>
                <a:close/>
                <a:moveTo>
                  <a:pt x="13399" y="5110"/>
                </a:moveTo>
                <a:cubicBezTo>
                  <a:pt x="13370" y="5110"/>
                  <a:pt x="13348" y="5157"/>
                  <a:pt x="13348" y="5214"/>
                </a:cubicBezTo>
                <a:lnTo>
                  <a:pt x="13348" y="5434"/>
                </a:lnTo>
                <a:cubicBezTo>
                  <a:pt x="13348" y="5492"/>
                  <a:pt x="13370" y="5539"/>
                  <a:pt x="13399" y="5539"/>
                </a:cubicBezTo>
                <a:cubicBezTo>
                  <a:pt x="13428" y="5539"/>
                  <a:pt x="13452" y="5492"/>
                  <a:pt x="13452" y="5434"/>
                </a:cubicBezTo>
                <a:lnTo>
                  <a:pt x="13452" y="5214"/>
                </a:lnTo>
                <a:cubicBezTo>
                  <a:pt x="13452" y="5157"/>
                  <a:pt x="13428" y="5110"/>
                  <a:pt x="13399" y="5110"/>
                </a:cubicBezTo>
                <a:close/>
                <a:moveTo>
                  <a:pt x="14249" y="5110"/>
                </a:moveTo>
                <a:cubicBezTo>
                  <a:pt x="14220" y="5110"/>
                  <a:pt x="14196" y="5157"/>
                  <a:pt x="14196" y="5214"/>
                </a:cubicBezTo>
                <a:lnTo>
                  <a:pt x="14196" y="5434"/>
                </a:lnTo>
                <a:cubicBezTo>
                  <a:pt x="14196" y="5492"/>
                  <a:pt x="14220" y="5539"/>
                  <a:pt x="14249" y="5539"/>
                </a:cubicBezTo>
                <a:cubicBezTo>
                  <a:pt x="14278" y="5539"/>
                  <a:pt x="14302" y="5492"/>
                  <a:pt x="14302" y="5434"/>
                </a:cubicBezTo>
                <a:lnTo>
                  <a:pt x="14302" y="5214"/>
                </a:lnTo>
                <a:cubicBezTo>
                  <a:pt x="14302" y="5157"/>
                  <a:pt x="14278" y="5110"/>
                  <a:pt x="14249" y="5110"/>
                </a:cubicBezTo>
                <a:close/>
                <a:moveTo>
                  <a:pt x="14564" y="5110"/>
                </a:moveTo>
                <a:cubicBezTo>
                  <a:pt x="14535" y="5110"/>
                  <a:pt x="14511" y="5157"/>
                  <a:pt x="14511" y="5214"/>
                </a:cubicBezTo>
                <a:lnTo>
                  <a:pt x="14511" y="5434"/>
                </a:lnTo>
                <a:cubicBezTo>
                  <a:pt x="14511" y="5492"/>
                  <a:pt x="14535" y="5539"/>
                  <a:pt x="14564" y="5539"/>
                </a:cubicBezTo>
                <a:cubicBezTo>
                  <a:pt x="14593" y="5539"/>
                  <a:pt x="14617" y="5492"/>
                  <a:pt x="14617" y="5434"/>
                </a:cubicBezTo>
                <a:lnTo>
                  <a:pt x="14617" y="5214"/>
                </a:lnTo>
                <a:cubicBezTo>
                  <a:pt x="14617" y="5157"/>
                  <a:pt x="14593" y="5110"/>
                  <a:pt x="14564" y="5110"/>
                </a:cubicBezTo>
                <a:close/>
                <a:moveTo>
                  <a:pt x="15413" y="5110"/>
                </a:moveTo>
                <a:cubicBezTo>
                  <a:pt x="15384" y="5110"/>
                  <a:pt x="15360" y="5157"/>
                  <a:pt x="15360" y="5214"/>
                </a:cubicBezTo>
                <a:lnTo>
                  <a:pt x="15360" y="5434"/>
                </a:lnTo>
                <a:cubicBezTo>
                  <a:pt x="15360" y="5492"/>
                  <a:pt x="15384" y="5539"/>
                  <a:pt x="15413" y="5539"/>
                </a:cubicBezTo>
                <a:cubicBezTo>
                  <a:pt x="15442" y="5539"/>
                  <a:pt x="15465" y="5492"/>
                  <a:pt x="15465" y="5434"/>
                </a:cubicBezTo>
                <a:lnTo>
                  <a:pt x="15465" y="5214"/>
                </a:lnTo>
                <a:cubicBezTo>
                  <a:pt x="15465" y="5157"/>
                  <a:pt x="15442" y="5110"/>
                  <a:pt x="15413" y="5110"/>
                </a:cubicBezTo>
                <a:close/>
                <a:moveTo>
                  <a:pt x="15728" y="5110"/>
                </a:moveTo>
                <a:cubicBezTo>
                  <a:pt x="15699" y="5110"/>
                  <a:pt x="15675" y="5157"/>
                  <a:pt x="15675" y="5214"/>
                </a:cubicBezTo>
                <a:lnTo>
                  <a:pt x="15675" y="5434"/>
                </a:lnTo>
                <a:cubicBezTo>
                  <a:pt x="15675" y="5492"/>
                  <a:pt x="15699" y="5539"/>
                  <a:pt x="15728" y="5539"/>
                </a:cubicBezTo>
                <a:cubicBezTo>
                  <a:pt x="15757" y="5539"/>
                  <a:pt x="15781" y="5492"/>
                  <a:pt x="15781" y="5434"/>
                </a:cubicBezTo>
                <a:lnTo>
                  <a:pt x="15781" y="5214"/>
                </a:lnTo>
                <a:cubicBezTo>
                  <a:pt x="15781" y="5157"/>
                  <a:pt x="15757" y="5110"/>
                  <a:pt x="15728" y="5110"/>
                </a:cubicBezTo>
                <a:close/>
                <a:moveTo>
                  <a:pt x="16578" y="5110"/>
                </a:moveTo>
                <a:cubicBezTo>
                  <a:pt x="16549" y="5110"/>
                  <a:pt x="16525" y="5157"/>
                  <a:pt x="16525" y="5214"/>
                </a:cubicBezTo>
                <a:lnTo>
                  <a:pt x="16525" y="5434"/>
                </a:lnTo>
                <a:cubicBezTo>
                  <a:pt x="16525" y="5492"/>
                  <a:pt x="16549" y="5539"/>
                  <a:pt x="16578" y="5539"/>
                </a:cubicBezTo>
                <a:cubicBezTo>
                  <a:pt x="16607" y="5539"/>
                  <a:pt x="16630" y="5492"/>
                  <a:pt x="16630" y="5434"/>
                </a:cubicBezTo>
                <a:lnTo>
                  <a:pt x="16630" y="5214"/>
                </a:lnTo>
                <a:cubicBezTo>
                  <a:pt x="16630" y="5157"/>
                  <a:pt x="16607" y="5110"/>
                  <a:pt x="16578" y="5110"/>
                </a:cubicBezTo>
                <a:close/>
                <a:moveTo>
                  <a:pt x="16892" y="5110"/>
                </a:moveTo>
                <a:cubicBezTo>
                  <a:pt x="16863" y="5110"/>
                  <a:pt x="16839" y="5157"/>
                  <a:pt x="16839" y="5214"/>
                </a:cubicBezTo>
                <a:lnTo>
                  <a:pt x="16839" y="5434"/>
                </a:lnTo>
                <a:cubicBezTo>
                  <a:pt x="16839" y="5492"/>
                  <a:pt x="16863" y="5539"/>
                  <a:pt x="16892" y="5539"/>
                </a:cubicBezTo>
                <a:cubicBezTo>
                  <a:pt x="16921" y="5539"/>
                  <a:pt x="16944" y="5492"/>
                  <a:pt x="16944" y="5434"/>
                </a:cubicBezTo>
                <a:lnTo>
                  <a:pt x="16944" y="5214"/>
                </a:lnTo>
                <a:cubicBezTo>
                  <a:pt x="16944" y="5157"/>
                  <a:pt x="16921" y="5110"/>
                  <a:pt x="16892" y="5110"/>
                </a:cubicBezTo>
                <a:close/>
                <a:moveTo>
                  <a:pt x="17741" y="5110"/>
                </a:moveTo>
                <a:cubicBezTo>
                  <a:pt x="17712" y="5110"/>
                  <a:pt x="17689" y="5157"/>
                  <a:pt x="17689" y="5214"/>
                </a:cubicBezTo>
                <a:lnTo>
                  <a:pt x="17689" y="5434"/>
                </a:lnTo>
                <a:cubicBezTo>
                  <a:pt x="17689" y="5492"/>
                  <a:pt x="17712" y="5539"/>
                  <a:pt x="17741" y="5539"/>
                </a:cubicBezTo>
                <a:cubicBezTo>
                  <a:pt x="17770" y="5539"/>
                  <a:pt x="17794" y="5492"/>
                  <a:pt x="17794" y="5434"/>
                </a:cubicBezTo>
                <a:lnTo>
                  <a:pt x="17794" y="5214"/>
                </a:lnTo>
                <a:cubicBezTo>
                  <a:pt x="17794" y="5157"/>
                  <a:pt x="17770" y="5110"/>
                  <a:pt x="17741" y="5110"/>
                </a:cubicBezTo>
                <a:close/>
                <a:moveTo>
                  <a:pt x="18055" y="5110"/>
                </a:moveTo>
                <a:cubicBezTo>
                  <a:pt x="18026" y="5110"/>
                  <a:pt x="18002" y="5157"/>
                  <a:pt x="18002" y="5214"/>
                </a:cubicBezTo>
                <a:lnTo>
                  <a:pt x="18002" y="5434"/>
                </a:lnTo>
                <a:cubicBezTo>
                  <a:pt x="18002" y="5492"/>
                  <a:pt x="18026" y="5539"/>
                  <a:pt x="18055" y="5539"/>
                </a:cubicBezTo>
                <a:cubicBezTo>
                  <a:pt x="18085" y="5539"/>
                  <a:pt x="18108" y="5492"/>
                  <a:pt x="18108" y="5434"/>
                </a:cubicBezTo>
                <a:lnTo>
                  <a:pt x="18108" y="5214"/>
                </a:lnTo>
                <a:cubicBezTo>
                  <a:pt x="18108" y="5157"/>
                  <a:pt x="18085" y="5110"/>
                  <a:pt x="18055" y="5110"/>
                </a:cubicBezTo>
                <a:close/>
                <a:moveTo>
                  <a:pt x="18905" y="5110"/>
                </a:moveTo>
                <a:cubicBezTo>
                  <a:pt x="18876" y="5110"/>
                  <a:pt x="18852" y="5157"/>
                  <a:pt x="18852" y="5214"/>
                </a:cubicBezTo>
                <a:lnTo>
                  <a:pt x="18852" y="5434"/>
                </a:lnTo>
                <a:cubicBezTo>
                  <a:pt x="18852" y="5492"/>
                  <a:pt x="18876" y="5539"/>
                  <a:pt x="18905" y="5539"/>
                </a:cubicBezTo>
                <a:cubicBezTo>
                  <a:pt x="18934" y="5539"/>
                  <a:pt x="18958" y="5492"/>
                  <a:pt x="18958" y="5434"/>
                </a:cubicBezTo>
                <a:lnTo>
                  <a:pt x="18958" y="5214"/>
                </a:lnTo>
                <a:cubicBezTo>
                  <a:pt x="18958" y="5157"/>
                  <a:pt x="18934" y="5110"/>
                  <a:pt x="18905" y="5110"/>
                </a:cubicBezTo>
                <a:close/>
                <a:moveTo>
                  <a:pt x="19220" y="5110"/>
                </a:moveTo>
                <a:cubicBezTo>
                  <a:pt x="19191" y="5110"/>
                  <a:pt x="19167" y="5157"/>
                  <a:pt x="19167" y="5214"/>
                </a:cubicBezTo>
                <a:lnTo>
                  <a:pt x="19167" y="5434"/>
                </a:lnTo>
                <a:cubicBezTo>
                  <a:pt x="19167" y="5492"/>
                  <a:pt x="19191" y="5539"/>
                  <a:pt x="19220" y="5539"/>
                </a:cubicBezTo>
                <a:cubicBezTo>
                  <a:pt x="19249" y="5539"/>
                  <a:pt x="19273" y="5492"/>
                  <a:pt x="19273" y="5434"/>
                </a:cubicBezTo>
                <a:lnTo>
                  <a:pt x="19273" y="5214"/>
                </a:lnTo>
                <a:cubicBezTo>
                  <a:pt x="19273" y="5157"/>
                  <a:pt x="19249" y="5110"/>
                  <a:pt x="19220" y="5110"/>
                </a:cubicBezTo>
                <a:close/>
                <a:moveTo>
                  <a:pt x="20069" y="5110"/>
                </a:moveTo>
                <a:cubicBezTo>
                  <a:pt x="20040" y="5110"/>
                  <a:pt x="20016" y="5157"/>
                  <a:pt x="20016" y="5214"/>
                </a:cubicBezTo>
                <a:lnTo>
                  <a:pt x="20016" y="5434"/>
                </a:lnTo>
                <a:cubicBezTo>
                  <a:pt x="20016" y="5492"/>
                  <a:pt x="20040" y="5539"/>
                  <a:pt x="20069" y="5539"/>
                </a:cubicBezTo>
                <a:cubicBezTo>
                  <a:pt x="20099" y="5539"/>
                  <a:pt x="20122" y="5492"/>
                  <a:pt x="20122" y="5434"/>
                </a:cubicBezTo>
                <a:lnTo>
                  <a:pt x="20122" y="5214"/>
                </a:lnTo>
                <a:cubicBezTo>
                  <a:pt x="20122" y="5157"/>
                  <a:pt x="20099" y="5110"/>
                  <a:pt x="20069" y="5110"/>
                </a:cubicBezTo>
                <a:close/>
                <a:moveTo>
                  <a:pt x="20384" y="5110"/>
                </a:moveTo>
                <a:cubicBezTo>
                  <a:pt x="20355" y="5110"/>
                  <a:pt x="20331" y="5157"/>
                  <a:pt x="20331" y="5214"/>
                </a:cubicBezTo>
                <a:lnTo>
                  <a:pt x="20331" y="5434"/>
                </a:lnTo>
                <a:cubicBezTo>
                  <a:pt x="20331" y="5492"/>
                  <a:pt x="20355" y="5539"/>
                  <a:pt x="20384" y="5539"/>
                </a:cubicBezTo>
                <a:cubicBezTo>
                  <a:pt x="20413" y="5539"/>
                  <a:pt x="20436" y="5492"/>
                  <a:pt x="20436" y="5434"/>
                </a:cubicBezTo>
                <a:lnTo>
                  <a:pt x="20436" y="5214"/>
                </a:lnTo>
                <a:cubicBezTo>
                  <a:pt x="20436" y="5157"/>
                  <a:pt x="20413" y="5110"/>
                  <a:pt x="20384" y="5110"/>
                </a:cubicBezTo>
                <a:close/>
                <a:moveTo>
                  <a:pt x="21234" y="5110"/>
                </a:moveTo>
                <a:cubicBezTo>
                  <a:pt x="21204" y="5110"/>
                  <a:pt x="21181" y="5157"/>
                  <a:pt x="21181" y="5214"/>
                </a:cubicBezTo>
                <a:lnTo>
                  <a:pt x="21181" y="5434"/>
                </a:lnTo>
                <a:cubicBezTo>
                  <a:pt x="21181" y="5492"/>
                  <a:pt x="21204" y="5539"/>
                  <a:pt x="21234" y="5539"/>
                </a:cubicBezTo>
                <a:cubicBezTo>
                  <a:pt x="21263" y="5539"/>
                  <a:pt x="21285" y="5492"/>
                  <a:pt x="21285" y="5434"/>
                </a:cubicBezTo>
                <a:lnTo>
                  <a:pt x="21285" y="5214"/>
                </a:lnTo>
                <a:cubicBezTo>
                  <a:pt x="21285" y="5157"/>
                  <a:pt x="21263" y="5110"/>
                  <a:pt x="21234" y="5110"/>
                </a:cubicBezTo>
                <a:close/>
                <a:moveTo>
                  <a:pt x="21547" y="5110"/>
                </a:moveTo>
                <a:cubicBezTo>
                  <a:pt x="21518" y="5110"/>
                  <a:pt x="21495" y="5157"/>
                  <a:pt x="21495" y="5214"/>
                </a:cubicBezTo>
                <a:lnTo>
                  <a:pt x="21495" y="5434"/>
                </a:lnTo>
                <a:cubicBezTo>
                  <a:pt x="21495" y="5492"/>
                  <a:pt x="21518" y="5539"/>
                  <a:pt x="21547" y="5539"/>
                </a:cubicBezTo>
                <a:cubicBezTo>
                  <a:pt x="21576" y="5539"/>
                  <a:pt x="21600" y="5492"/>
                  <a:pt x="21600" y="5434"/>
                </a:cubicBezTo>
                <a:lnTo>
                  <a:pt x="21600" y="5214"/>
                </a:lnTo>
                <a:cubicBezTo>
                  <a:pt x="21600" y="5157"/>
                  <a:pt x="21576" y="5110"/>
                  <a:pt x="21547" y="5110"/>
                </a:cubicBezTo>
                <a:close/>
                <a:moveTo>
                  <a:pt x="53" y="5840"/>
                </a:moveTo>
                <a:cubicBezTo>
                  <a:pt x="24" y="5840"/>
                  <a:pt x="0" y="5887"/>
                  <a:pt x="0" y="5944"/>
                </a:cubicBezTo>
                <a:lnTo>
                  <a:pt x="0" y="6164"/>
                </a:lnTo>
                <a:cubicBezTo>
                  <a:pt x="0" y="6222"/>
                  <a:pt x="24" y="6269"/>
                  <a:pt x="53" y="6269"/>
                </a:cubicBezTo>
                <a:cubicBezTo>
                  <a:pt x="82" y="6269"/>
                  <a:pt x="106" y="6222"/>
                  <a:pt x="106" y="6164"/>
                </a:cubicBezTo>
                <a:lnTo>
                  <a:pt x="106" y="5944"/>
                </a:lnTo>
                <a:cubicBezTo>
                  <a:pt x="106" y="5887"/>
                  <a:pt x="82" y="5840"/>
                  <a:pt x="53" y="5840"/>
                </a:cubicBezTo>
                <a:close/>
                <a:moveTo>
                  <a:pt x="367" y="5840"/>
                </a:moveTo>
                <a:cubicBezTo>
                  <a:pt x="338" y="5840"/>
                  <a:pt x="315" y="5887"/>
                  <a:pt x="315" y="5944"/>
                </a:cubicBezTo>
                <a:lnTo>
                  <a:pt x="315" y="6164"/>
                </a:lnTo>
                <a:cubicBezTo>
                  <a:pt x="315" y="6222"/>
                  <a:pt x="338" y="6269"/>
                  <a:pt x="367" y="6269"/>
                </a:cubicBezTo>
                <a:cubicBezTo>
                  <a:pt x="397" y="6269"/>
                  <a:pt x="420" y="6222"/>
                  <a:pt x="420" y="6164"/>
                </a:cubicBezTo>
                <a:lnTo>
                  <a:pt x="420" y="5944"/>
                </a:lnTo>
                <a:cubicBezTo>
                  <a:pt x="420" y="5887"/>
                  <a:pt x="397" y="5840"/>
                  <a:pt x="367" y="5840"/>
                </a:cubicBezTo>
                <a:close/>
                <a:moveTo>
                  <a:pt x="1217" y="5840"/>
                </a:moveTo>
                <a:cubicBezTo>
                  <a:pt x="1188" y="5840"/>
                  <a:pt x="1164" y="5887"/>
                  <a:pt x="1164" y="5944"/>
                </a:cubicBezTo>
                <a:lnTo>
                  <a:pt x="1164" y="6164"/>
                </a:lnTo>
                <a:cubicBezTo>
                  <a:pt x="1164" y="6222"/>
                  <a:pt x="1188" y="6269"/>
                  <a:pt x="1217" y="6269"/>
                </a:cubicBezTo>
                <a:cubicBezTo>
                  <a:pt x="1246" y="6269"/>
                  <a:pt x="1270" y="6222"/>
                  <a:pt x="1270" y="6164"/>
                </a:cubicBezTo>
                <a:lnTo>
                  <a:pt x="1270" y="5944"/>
                </a:lnTo>
                <a:cubicBezTo>
                  <a:pt x="1270" y="5887"/>
                  <a:pt x="1246" y="5840"/>
                  <a:pt x="1217" y="5840"/>
                </a:cubicBezTo>
                <a:close/>
                <a:moveTo>
                  <a:pt x="1532" y="5840"/>
                </a:moveTo>
                <a:cubicBezTo>
                  <a:pt x="1503" y="5840"/>
                  <a:pt x="1479" y="5887"/>
                  <a:pt x="1479" y="5944"/>
                </a:cubicBezTo>
                <a:lnTo>
                  <a:pt x="1479" y="6164"/>
                </a:lnTo>
                <a:cubicBezTo>
                  <a:pt x="1479" y="6222"/>
                  <a:pt x="1503" y="6269"/>
                  <a:pt x="1532" y="6269"/>
                </a:cubicBezTo>
                <a:cubicBezTo>
                  <a:pt x="1561" y="6269"/>
                  <a:pt x="1584" y="6222"/>
                  <a:pt x="1584" y="6164"/>
                </a:cubicBezTo>
                <a:lnTo>
                  <a:pt x="1584" y="5944"/>
                </a:lnTo>
                <a:cubicBezTo>
                  <a:pt x="1584" y="5887"/>
                  <a:pt x="1561" y="5840"/>
                  <a:pt x="1532" y="5840"/>
                </a:cubicBezTo>
                <a:close/>
                <a:moveTo>
                  <a:pt x="2380" y="5840"/>
                </a:moveTo>
                <a:cubicBezTo>
                  <a:pt x="2351" y="5840"/>
                  <a:pt x="2329" y="5887"/>
                  <a:pt x="2329" y="5944"/>
                </a:cubicBezTo>
                <a:lnTo>
                  <a:pt x="2329" y="6164"/>
                </a:lnTo>
                <a:cubicBezTo>
                  <a:pt x="2329" y="6222"/>
                  <a:pt x="2351" y="6269"/>
                  <a:pt x="2380" y="6269"/>
                </a:cubicBezTo>
                <a:cubicBezTo>
                  <a:pt x="2409" y="6269"/>
                  <a:pt x="2433" y="6222"/>
                  <a:pt x="2433" y="6164"/>
                </a:cubicBezTo>
                <a:lnTo>
                  <a:pt x="2433" y="5944"/>
                </a:lnTo>
                <a:cubicBezTo>
                  <a:pt x="2433" y="5887"/>
                  <a:pt x="2409" y="5840"/>
                  <a:pt x="2380" y="5840"/>
                </a:cubicBezTo>
                <a:close/>
                <a:moveTo>
                  <a:pt x="2695" y="5840"/>
                </a:moveTo>
                <a:cubicBezTo>
                  <a:pt x="2666" y="5840"/>
                  <a:pt x="2643" y="5887"/>
                  <a:pt x="2643" y="5944"/>
                </a:cubicBezTo>
                <a:lnTo>
                  <a:pt x="2643" y="6164"/>
                </a:lnTo>
                <a:cubicBezTo>
                  <a:pt x="2643" y="6222"/>
                  <a:pt x="2666" y="6269"/>
                  <a:pt x="2695" y="6269"/>
                </a:cubicBezTo>
                <a:cubicBezTo>
                  <a:pt x="2724" y="6269"/>
                  <a:pt x="2748" y="6222"/>
                  <a:pt x="2748" y="6164"/>
                </a:cubicBezTo>
                <a:lnTo>
                  <a:pt x="2748" y="5944"/>
                </a:lnTo>
                <a:cubicBezTo>
                  <a:pt x="2748" y="5887"/>
                  <a:pt x="2724" y="5840"/>
                  <a:pt x="2695" y="5840"/>
                </a:cubicBezTo>
                <a:close/>
                <a:moveTo>
                  <a:pt x="3545" y="5840"/>
                </a:moveTo>
                <a:cubicBezTo>
                  <a:pt x="3516" y="5840"/>
                  <a:pt x="3492" y="5887"/>
                  <a:pt x="3492" y="5944"/>
                </a:cubicBezTo>
                <a:lnTo>
                  <a:pt x="3492" y="6164"/>
                </a:lnTo>
                <a:cubicBezTo>
                  <a:pt x="3492" y="6222"/>
                  <a:pt x="3516" y="6269"/>
                  <a:pt x="3545" y="6269"/>
                </a:cubicBezTo>
                <a:cubicBezTo>
                  <a:pt x="3574" y="6269"/>
                  <a:pt x="3598" y="6222"/>
                  <a:pt x="3598" y="6164"/>
                </a:cubicBezTo>
                <a:lnTo>
                  <a:pt x="3598" y="5944"/>
                </a:lnTo>
                <a:cubicBezTo>
                  <a:pt x="3598" y="5887"/>
                  <a:pt x="3574" y="5840"/>
                  <a:pt x="3545" y="5840"/>
                </a:cubicBezTo>
                <a:close/>
                <a:moveTo>
                  <a:pt x="3859" y="5840"/>
                </a:moveTo>
                <a:cubicBezTo>
                  <a:pt x="3830" y="5840"/>
                  <a:pt x="3806" y="5887"/>
                  <a:pt x="3806" y="5944"/>
                </a:cubicBezTo>
                <a:lnTo>
                  <a:pt x="3806" y="6164"/>
                </a:lnTo>
                <a:cubicBezTo>
                  <a:pt x="3806" y="6222"/>
                  <a:pt x="3830" y="6269"/>
                  <a:pt x="3859" y="6269"/>
                </a:cubicBezTo>
                <a:cubicBezTo>
                  <a:pt x="3888" y="6269"/>
                  <a:pt x="3912" y="6222"/>
                  <a:pt x="3912" y="6164"/>
                </a:cubicBezTo>
                <a:lnTo>
                  <a:pt x="3912" y="5944"/>
                </a:lnTo>
                <a:cubicBezTo>
                  <a:pt x="3912" y="5887"/>
                  <a:pt x="3888" y="5840"/>
                  <a:pt x="3859" y="5840"/>
                </a:cubicBezTo>
                <a:close/>
                <a:moveTo>
                  <a:pt x="4709" y="5840"/>
                </a:moveTo>
                <a:cubicBezTo>
                  <a:pt x="4680" y="5840"/>
                  <a:pt x="4656" y="5887"/>
                  <a:pt x="4656" y="5944"/>
                </a:cubicBezTo>
                <a:lnTo>
                  <a:pt x="4656" y="6164"/>
                </a:lnTo>
                <a:cubicBezTo>
                  <a:pt x="4656" y="6222"/>
                  <a:pt x="4680" y="6269"/>
                  <a:pt x="4709" y="6269"/>
                </a:cubicBezTo>
                <a:cubicBezTo>
                  <a:pt x="4738" y="6269"/>
                  <a:pt x="4762" y="6222"/>
                  <a:pt x="4762" y="6164"/>
                </a:cubicBezTo>
                <a:lnTo>
                  <a:pt x="4762" y="5944"/>
                </a:lnTo>
                <a:cubicBezTo>
                  <a:pt x="4762" y="5887"/>
                  <a:pt x="4738" y="5840"/>
                  <a:pt x="4709" y="5840"/>
                </a:cubicBezTo>
                <a:close/>
                <a:moveTo>
                  <a:pt x="5023" y="5840"/>
                </a:moveTo>
                <a:cubicBezTo>
                  <a:pt x="4994" y="5840"/>
                  <a:pt x="4970" y="5887"/>
                  <a:pt x="4970" y="5944"/>
                </a:cubicBezTo>
                <a:lnTo>
                  <a:pt x="4970" y="6164"/>
                </a:lnTo>
                <a:cubicBezTo>
                  <a:pt x="4970" y="6222"/>
                  <a:pt x="4994" y="6269"/>
                  <a:pt x="5023" y="6269"/>
                </a:cubicBezTo>
                <a:cubicBezTo>
                  <a:pt x="5053" y="6269"/>
                  <a:pt x="5076" y="6222"/>
                  <a:pt x="5076" y="6164"/>
                </a:cubicBezTo>
                <a:lnTo>
                  <a:pt x="5076" y="5944"/>
                </a:lnTo>
                <a:cubicBezTo>
                  <a:pt x="5076" y="5887"/>
                  <a:pt x="5053" y="5840"/>
                  <a:pt x="5023" y="5840"/>
                </a:cubicBezTo>
                <a:close/>
                <a:moveTo>
                  <a:pt x="5873" y="5840"/>
                </a:moveTo>
                <a:cubicBezTo>
                  <a:pt x="5844" y="5840"/>
                  <a:pt x="5820" y="5887"/>
                  <a:pt x="5820" y="5944"/>
                </a:cubicBezTo>
                <a:lnTo>
                  <a:pt x="5820" y="6164"/>
                </a:lnTo>
                <a:cubicBezTo>
                  <a:pt x="5820" y="6222"/>
                  <a:pt x="5844" y="6269"/>
                  <a:pt x="5873" y="6269"/>
                </a:cubicBezTo>
                <a:cubicBezTo>
                  <a:pt x="5902" y="6269"/>
                  <a:pt x="5926" y="6222"/>
                  <a:pt x="5926" y="6164"/>
                </a:cubicBezTo>
                <a:lnTo>
                  <a:pt x="5926" y="5944"/>
                </a:lnTo>
                <a:cubicBezTo>
                  <a:pt x="5926" y="5887"/>
                  <a:pt x="5902" y="5840"/>
                  <a:pt x="5873" y="5840"/>
                </a:cubicBezTo>
                <a:close/>
                <a:moveTo>
                  <a:pt x="6188" y="5840"/>
                </a:moveTo>
                <a:cubicBezTo>
                  <a:pt x="6159" y="5840"/>
                  <a:pt x="6135" y="5887"/>
                  <a:pt x="6135" y="5944"/>
                </a:cubicBezTo>
                <a:lnTo>
                  <a:pt x="6135" y="6164"/>
                </a:lnTo>
                <a:cubicBezTo>
                  <a:pt x="6135" y="6222"/>
                  <a:pt x="6159" y="6269"/>
                  <a:pt x="6188" y="6269"/>
                </a:cubicBezTo>
                <a:cubicBezTo>
                  <a:pt x="6217" y="6269"/>
                  <a:pt x="6240" y="6222"/>
                  <a:pt x="6240" y="6164"/>
                </a:cubicBezTo>
                <a:lnTo>
                  <a:pt x="6240" y="5944"/>
                </a:lnTo>
                <a:cubicBezTo>
                  <a:pt x="6240" y="5887"/>
                  <a:pt x="6217" y="5840"/>
                  <a:pt x="6188" y="5840"/>
                </a:cubicBezTo>
                <a:close/>
                <a:moveTo>
                  <a:pt x="7036" y="5840"/>
                </a:moveTo>
                <a:cubicBezTo>
                  <a:pt x="7007" y="5840"/>
                  <a:pt x="6984" y="5887"/>
                  <a:pt x="6984" y="5944"/>
                </a:cubicBezTo>
                <a:lnTo>
                  <a:pt x="6984" y="6164"/>
                </a:lnTo>
                <a:cubicBezTo>
                  <a:pt x="6984" y="6222"/>
                  <a:pt x="7007" y="6269"/>
                  <a:pt x="7036" y="6269"/>
                </a:cubicBezTo>
                <a:cubicBezTo>
                  <a:pt x="7065" y="6269"/>
                  <a:pt x="7089" y="6222"/>
                  <a:pt x="7089" y="6164"/>
                </a:cubicBezTo>
                <a:lnTo>
                  <a:pt x="7089" y="5944"/>
                </a:lnTo>
                <a:cubicBezTo>
                  <a:pt x="7089" y="5887"/>
                  <a:pt x="7065" y="5840"/>
                  <a:pt x="7036" y="5840"/>
                </a:cubicBezTo>
                <a:close/>
                <a:moveTo>
                  <a:pt x="7351" y="5840"/>
                </a:moveTo>
                <a:cubicBezTo>
                  <a:pt x="7322" y="5840"/>
                  <a:pt x="7299" y="5887"/>
                  <a:pt x="7299" y="5944"/>
                </a:cubicBezTo>
                <a:lnTo>
                  <a:pt x="7299" y="6164"/>
                </a:lnTo>
                <a:cubicBezTo>
                  <a:pt x="7299" y="6222"/>
                  <a:pt x="7322" y="6269"/>
                  <a:pt x="7351" y="6269"/>
                </a:cubicBezTo>
                <a:cubicBezTo>
                  <a:pt x="7380" y="6269"/>
                  <a:pt x="7404" y="6222"/>
                  <a:pt x="7404" y="6164"/>
                </a:cubicBezTo>
                <a:lnTo>
                  <a:pt x="7404" y="5944"/>
                </a:lnTo>
                <a:cubicBezTo>
                  <a:pt x="7404" y="5887"/>
                  <a:pt x="7380" y="5840"/>
                  <a:pt x="7351" y="5840"/>
                </a:cubicBezTo>
                <a:close/>
                <a:moveTo>
                  <a:pt x="8201" y="5840"/>
                </a:moveTo>
                <a:cubicBezTo>
                  <a:pt x="8171" y="5840"/>
                  <a:pt x="8148" y="5887"/>
                  <a:pt x="8148" y="5944"/>
                </a:cubicBezTo>
                <a:lnTo>
                  <a:pt x="8148" y="6164"/>
                </a:lnTo>
                <a:cubicBezTo>
                  <a:pt x="8148" y="6222"/>
                  <a:pt x="8171" y="6269"/>
                  <a:pt x="8201" y="6269"/>
                </a:cubicBezTo>
                <a:cubicBezTo>
                  <a:pt x="8230" y="6269"/>
                  <a:pt x="8254" y="6222"/>
                  <a:pt x="8254" y="6164"/>
                </a:cubicBezTo>
                <a:lnTo>
                  <a:pt x="8254" y="5944"/>
                </a:lnTo>
                <a:cubicBezTo>
                  <a:pt x="8254" y="5887"/>
                  <a:pt x="8230" y="5840"/>
                  <a:pt x="8201" y="5840"/>
                </a:cubicBezTo>
                <a:close/>
                <a:moveTo>
                  <a:pt x="8515" y="5840"/>
                </a:moveTo>
                <a:cubicBezTo>
                  <a:pt x="8486" y="5840"/>
                  <a:pt x="8462" y="5887"/>
                  <a:pt x="8462" y="5944"/>
                </a:cubicBezTo>
                <a:lnTo>
                  <a:pt x="8462" y="6164"/>
                </a:lnTo>
                <a:cubicBezTo>
                  <a:pt x="8462" y="6222"/>
                  <a:pt x="8486" y="6269"/>
                  <a:pt x="8515" y="6269"/>
                </a:cubicBezTo>
                <a:cubicBezTo>
                  <a:pt x="8544" y="6269"/>
                  <a:pt x="8568" y="6222"/>
                  <a:pt x="8568" y="6164"/>
                </a:cubicBezTo>
                <a:lnTo>
                  <a:pt x="8568" y="5944"/>
                </a:lnTo>
                <a:cubicBezTo>
                  <a:pt x="8568" y="5887"/>
                  <a:pt x="8544" y="5840"/>
                  <a:pt x="8515" y="5840"/>
                </a:cubicBezTo>
                <a:close/>
                <a:moveTo>
                  <a:pt x="9365" y="5840"/>
                </a:moveTo>
                <a:cubicBezTo>
                  <a:pt x="9336" y="5840"/>
                  <a:pt x="9312" y="5887"/>
                  <a:pt x="9312" y="5944"/>
                </a:cubicBezTo>
                <a:lnTo>
                  <a:pt x="9312" y="6164"/>
                </a:lnTo>
                <a:cubicBezTo>
                  <a:pt x="9312" y="6222"/>
                  <a:pt x="9336" y="6269"/>
                  <a:pt x="9365" y="6269"/>
                </a:cubicBezTo>
                <a:cubicBezTo>
                  <a:pt x="9394" y="6269"/>
                  <a:pt x="9418" y="6222"/>
                  <a:pt x="9418" y="6164"/>
                </a:cubicBezTo>
                <a:lnTo>
                  <a:pt x="9418" y="5944"/>
                </a:lnTo>
                <a:cubicBezTo>
                  <a:pt x="9418" y="5887"/>
                  <a:pt x="9394" y="5840"/>
                  <a:pt x="9365" y="5840"/>
                </a:cubicBezTo>
                <a:close/>
                <a:moveTo>
                  <a:pt x="9679" y="5840"/>
                </a:moveTo>
                <a:cubicBezTo>
                  <a:pt x="9650" y="5840"/>
                  <a:pt x="9626" y="5887"/>
                  <a:pt x="9626" y="5944"/>
                </a:cubicBezTo>
                <a:lnTo>
                  <a:pt x="9626" y="6164"/>
                </a:lnTo>
                <a:cubicBezTo>
                  <a:pt x="9626" y="6222"/>
                  <a:pt x="9650" y="6269"/>
                  <a:pt x="9679" y="6269"/>
                </a:cubicBezTo>
                <a:cubicBezTo>
                  <a:pt x="9708" y="6269"/>
                  <a:pt x="9732" y="6222"/>
                  <a:pt x="9732" y="6164"/>
                </a:cubicBezTo>
                <a:lnTo>
                  <a:pt x="9732" y="5944"/>
                </a:lnTo>
                <a:cubicBezTo>
                  <a:pt x="9732" y="5887"/>
                  <a:pt x="9708" y="5840"/>
                  <a:pt x="9679" y="5840"/>
                </a:cubicBezTo>
                <a:close/>
                <a:moveTo>
                  <a:pt x="10529" y="5840"/>
                </a:moveTo>
                <a:cubicBezTo>
                  <a:pt x="10500" y="5840"/>
                  <a:pt x="10476" y="5887"/>
                  <a:pt x="10476" y="5944"/>
                </a:cubicBezTo>
                <a:lnTo>
                  <a:pt x="10476" y="6164"/>
                </a:lnTo>
                <a:cubicBezTo>
                  <a:pt x="10476" y="6222"/>
                  <a:pt x="10500" y="6269"/>
                  <a:pt x="10529" y="6269"/>
                </a:cubicBezTo>
                <a:cubicBezTo>
                  <a:pt x="10558" y="6269"/>
                  <a:pt x="10582" y="6222"/>
                  <a:pt x="10582" y="6164"/>
                </a:cubicBezTo>
                <a:lnTo>
                  <a:pt x="10582" y="5944"/>
                </a:lnTo>
                <a:cubicBezTo>
                  <a:pt x="10582" y="5887"/>
                  <a:pt x="10558" y="5840"/>
                  <a:pt x="10529" y="5840"/>
                </a:cubicBezTo>
                <a:close/>
                <a:moveTo>
                  <a:pt x="10844" y="5840"/>
                </a:moveTo>
                <a:cubicBezTo>
                  <a:pt x="10814" y="5840"/>
                  <a:pt x="10791" y="5887"/>
                  <a:pt x="10791" y="5944"/>
                </a:cubicBezTo>
                <a:lnTo>
                  <a:pt x="10791" y="6164"/>
                </a:lnTo>
                <a:cubicBezTo>
                  <a:pt x="10791" y="6222"/>
                  <a:pt x="10814" y="6269"/>
                  <a:pt x="10844" y="6269"/>
                </a:cubicBezTo>
                <a:cubicBezTo>
                  <a:pt x="10873" y="6269"/>
                  <a:pt x="10895" y="6222"/>
                  <a:pt x="10895" y="6164"/>
                </a:cubicBezTo>
                <a:lnTo>
                  <a:pt x="10895" y="5944"/>
                </a:lnTo>
                <a:cubicBezTo>
                  <a:pt x="10895" y="5887"/>
                  <a:pt x="10873" y="5840"/>
                  <a:pt x="10844" y="5840"/>
                </a:cubicBezTo>
                <a:close/>
                <a:moveTo>
                  <a:pt x="11692" y="5840"/>
                </a:moveTo>
                <a:cubicBezTo>
                  <a:pt x="11663" y="5840"/>
                  <a:pt x="11640" y="5887"/>
                  <a:pt x="11640" y="5944"/>
                </a:cubicBezTo>
                <a:lnTo>
                  <a:pt x="11640" y="6164"/>
                </a:lnTo>
                <a:cubicBezTo>
                  <a:pt x="11640" y="6222"/>
                  <a:pt x="11663" y="6269"/>
                  <a:pt x="11692" y="6269"/>
                </a:cubicBezTo>
                <a:cubicBezTo>
                  <a:pt x="11721" y="6269"/>
                  <a:pt x="11745" y="6222"/>
                  <a:pt x="11745" y="6164"/>
                </a:cubicBezTo>
                <a:lnTo>
                  <a:pt x="11745" y="5944"/>
                </a:lnTo>
                <a:cubicBezTo>
                  <a:pt x="11745" y="5887"/>
                  <a:pt x="11721" y="5840"/>
                  <a:pt x="11692" y="5840"/>
                </a:cubicBezTo>
                <a:close/>
                <a:moveTo>
                  <a:pt x="12007" y="5840"/>
                </a:moveTo>
                <a:cubicBezTo>
                  <a:pt x="11978" y="5840"/>
                  <a:pt x="11955" y="5887"/>
                  <a:pt x="11955" y="5944"/>
                </a:cubicBezTo>
                <a:lnTo>
                  <a:pt x="11955" y="6164"/>
                </a:lnTo>
                <a:cubicBezTo>
                  <a:pt x="11955" y="6222"/>
                  <a:pt x="11978" y="6269"/>
                  <a:pt x="12007" y="6269"/>
                </a:cubicBezTo>
                <a:cubicBezTo>
                  <a:pt x="12036" y="6269"/>
                  <a:pt x="12060" y="6222"/>
                  <a:pt x="12060" y="6164"/>
                </a:cubicBezTo>
                <a:lnTo>
                  <a:pt x="12060" y="5944"/>
                </a:lnTo>
                <a:cubicBezTo>
                  <a:pt x="12060" y="5887"/>
                  <a:pt x="12036" y="5840"/>
                  <a:pt x="12007" y="5840"/>
                </a:cubicBezTo>
                <a:close/>
                <a:moveTo>
                  <a:pt x="12856" y="5840"/>
                </a:moveTo>
                <a:cubicBezTo>
                  <a:pt x="12827" y="5840"/>
                  <a:pt x="12804" y="5887"/>
                  <a:pt x="12804" y="5944"/>
                </a:cubicBezTo>
                <a:lnTo>
                  <a:pt x="12804" y="6164"/>
                </a:lnTo>
                <a:cubicBezTo>
                  <a:pt x="12804" y="6222"/>
                  <a:pt x="12827" y="6269"/>
                  <a:pt x="12856" y="6269"/>
                </a:cubicBezTo>
                <a:cubicBezTo>
                  <a:pt x="12886" y="6269"/>
                  <a:pt x="12909" y="6222"/>
                  <a:pt x="12909" y="6164"/>
                </a:cubicBezTo>
                <a:lnTo>
                  <a:pt x="12909" y="5944"/>
                </a:lnTo>
                <a:cubicBezTo>
                  <a:pt x="12909" y="5887"/>
                  <a:pt x="12886" y="5840"/>
                  <a:pt x="12856" y="5840"/>
                </a:cubicBezTo>
                <a:close/>
                <a:moveTo>
                  <a:pt x="13171" y="5840"/>
                </a:moveTo>
                <a:cubicBezTo>
                  <a:pt x="13142" y="5840"/>
                  <a:pt x="13118" y="5887"/>
                  <a:pt x="13118" y="5944"/>
                </a:cubicBezTo>
                <a:lnTo>
                  <a:pt x="13118" y="6164"/>
                </a:lnTo>
                <a:cubicBezTo>
                  <a:pt x="13118" y="6222"/>
                  <a:pt x="13142" y="6269"/>
                  <a:pt x="13171" y="6269"/>
                </a:cubicBezTo>
                <a:cubicBezTo>
                  <a:pt x="13200" y="6269"/>
                  <a:pt x="13224" y="6222"/>
                  <a:pt x="13224" y="6164"/>
                </a:cubicBezTo>
                <a:lnTo>
                  <a:pt x="13224" y="5944"/>
                </a:lnTo>
                <a:cubicBezTo>
                  <a:pt x="13224" y="5887"/>
                  <a:pt x="13200" y="5840"/>
                  <a:pt x="13171" y="5840"/>
                </a:cubicBezTo>
                <a:close/>
                <a:moveTo>
                  <a:pt x="14021" y="5840"/>
                </a:moveTo>
                <a:cubicBezTo>
                  <a:pt x="13992" y="5840"/>
                  <a:pt x="13968" y="5887"/>
                  <a:pt x="13968" y="5944"/>
                </a:cubicBezTo>
                <a:lnTo>
                  <a:pt x="13968" y="6164"/>
                </a:lnTo>
                <a:cubicBezTo>
                  <a:pt x="13968" y="6222"/>
                  <a:pt x="13992" y="6269"/>
                  <a:pt x="14021" y="6269"/>
                </a:cubicBezTo>
                <a:cubicBezTo>
                  <a:pt x="14050" y="6269"/>
                  <a:pt x="14074" y="6222"/>
                  <a:pt x="14074" y="6164"/>
                </a:cubicBezTo>
                <a:lnTo>
                  <a:pt x="14074" y="5944"/>
                </a:lnTo>
                <a:cubicBezTo>
                  <a:pt x="14074" y="5887"/>
                  <a:pt x="14050" y="5840"/>
                  <a:pt x="14021" y="5840"/>
                </a:cubicBezTo>
                <a:close/>
                <a:moveTo>
                  <a:pt x="14335" y="5840"/>
                </a:moveTo>
                <a:cubicBezTo>
                  <a:pt x="14306" y="5840"/>
                  <a:pt x="14282" y="5887"/>
                  <a:pt x="14282" y="5944"/>
                </a:cubicBezTo>
                <a:lnTo>
                  <a:pt x="14282" y="6164"/>
                </a:lnTo>
                <a:cubicBezTo>
                  <a:pt x="14282" y="6222"/>
                  <a:pt x="14306" y="6269"/>
                  <a:pt x="14335" y="6269"/>
                </a:cubicBezTo>
                <a:cubicBezTo>
                  <a:pt x="14364" y="6269"/>
                  <a:pt x="14388" y="6222"/>
                  <a:pt x="14388" y="6164"/>
                </a:cubicBezTo>
                <a:lnTo>
                  <a:pt x="14388" y="5944"/>
                </a:lnTo>
                <a:cubicBezTo>
                  <a:pt x="14388" y="5887"/>
                  <a:pt x="14364" y="5840"/>
                  <a:pt x="14335" y="5840"/>
                </a:cubicBezTo>
                <a:close/>
                <a:moveTo>
                  <a:pt x="15185" y="5840"/>
                </a:moveTo>
                <a:cubicBezTo>
                  <a:pt x="15156" y="5840"/>
                  <a:pt x="15132" y="5887"/>
                  <a:pt x="15132" y="5944"/>
                </a:cubicBezTo>
                <a:lnTo>
                  <a:pt x="15132" y="6164"/>
                </a:lnTo>
                <a:cubicBezTo>
                  <a:pt x="15132" y="6222"/>
                  <a:pt x="15156" y="6269"/>
                  <a:pt x="15185" y="6269"/>
                </a:cubicBezTo>
                <a:cubicBezTo>
                  <a:pt x="15214" y="6269"/>
                  <a:pt x="15237" y="6222"/>
                  <a:pt x="15237" y="6164"/>
                </a:cubicBezTo>
                <a:lnTo>
                  <a:pt x="15237" y="5944"/>
                </a:lnTo>
                <a:cubicBezTo>
                  <a:pt x="15237" y="5887"/>
                  <a:pt x="15214" y="5840"/>
                  <a:pt x="15185" y="5840"/>
                </a:cubicBezTo>
                <a:close/>
                <a:moveTo>
                  <a:pt x="15500" y="5840"/>
                </a:moveTo>
                <a:cubicBezTo>
                  <a:pt x="15470" y="5840"/>
                  <a:pt x="15447" y="5887"/>
                  <a:pt x="15447" y="5944"/>
                </a:cubicBezTo>
                <a:lnTo>
                  <a:pt x="15447" y="6164"/>
                </a:lnTo>
                <a:cubicBezTo>
                  <a:pt x="15447" y="6222"/>
                  <a:pt x="15470" y="6269"/>
                  <a:pt x="15500" y="6269"/>
                </a:cubicBezTo>
                <a:cubicBezTo>
                  <a:pt x="15529" y="6269"/>
                  <a:pt x="15551" y="6222"/>
                  <a:pt x="15551" y="6164"/>
                </a:cubicBezTo>
                <a:lnTo>
                  <a:pt x="15551" y="5944"/>
                </a:lnTo>
                <a:cubicBezTo>
                  <a:pt x="15551" y="5887"/>
                  <a:pt x="15529" y="5840"/>
                  <a:pt x="15500" y="5840"/>
                </a:cubicBezTo>
                <a:close/>
                <a:moveTo>
                  <a:pt x="16349" y="5840"/>
                </a:moveTo>
                <a:cubicBezTo>
                  <a:pt x="16320" y="5840"/>
                  <a:pt x="16296" y="5887"/>
                  <a:pt x="16296" y="5944"/>
                </a:cubicBezTo>
                <a:lnTo>
                  <a:pt x="16296" y="6164"/>
                </a:lnTo>
                <a:cubicBezTo>
                  <a:pt x="16296" y="6222"/>
                  <a:pt x="16320" y="6269"/>
                  <a:pt x="16349" y="6269"/>
                </a:cubicBezTo>
                <a:cubicBezTo>
                  <a:pt x="16378" y="6269"/>
                  <a:pt x="16401" y="6222"/>
                  <a:pt x="16401" y="6164"/>
                </a:cubicBezTo>
                <a:lnTo>
                  <a:pt x="16401" y="5944"/>
                </a:lnTo>
                <a:cubicBezTo>
                  <a:pt x="16401" y="5887"/>
                  <a:pt x="16378" y="5840"/>
                  <a:pt x="16349" y="5840"/>
                </a:cubicBezTo>
                <a:close/>
                <a:moveTo>
                  <a:pt x="16663" y="5840"/>
                </a:moveTo>
                <a:cubicBezTo>
                  <a:pt x="16634" y="5840"/>
                  <a:pt x="16611" y="5887"/>
                  <a:pt x="16611" y="5944"/>
                </a:cubicBezTo>
                <a:lnTo>
                  <a:pt x="16611" y="6164"/>
                </a:lnTo>
                <a:cubicBezTo>
                  <a:pt x="16611" y="6222"/>
                  <a:pt x="16634" y="6269"/>
                  <a:pt x="16663" y="6269"/>
                </a:cubicBezTo>
                <a:cubicBezTo>
                  <a:pt x="16692" y="6269"/>
                  <a:pt x="16716" y="6222"/>
                  <a:pt x="16716" y="6164"/>
                </a:cubicBezTo>
                <a:lnTo>
                  <a:pt x="16716" y="5944"/>
                </a:lnTo>
                <a:cubicBezTo>
                  <a:pt x="16716" y="5887"/>
                  <a:pt x="16692" y="5840"/>
                  <a:pt x="16663" y="5840"/>
                </a:cubicBezTo>
                <a:close/>
                <a:moveTo>
                  <a:pt x="17512" y="5840"/>
                </a:moveTo>
                <a:cubicBezTo>
                  <a:pt x="17483" y="5840"/>
                  <a:pt x="17459" y="5887"/>
                  <a:pt x="17459" y="5944"/>
                </a:cubicBezTo>
                <a:lnTo>
                  <a:pt x="17459" y="6164"/>
                </a:lnTo>
                <a:cubicBezTo>
                  <a:pt x="17459" y="6222"/>
                  <a:pt x="17483" y="6269"/>
                  <a:pt x="17512" y="6269"/>
                </a:cubicBezTo>
                <a:cubicBezTo>
                  <a:pt x="17541" y="6269"/>
                  <a:pt x="17565" y="6222"/>
                  <a:pt x="17565" y="6164"/>
                </a:cubicBezTo>
                <a:lnTo>
                  <a:pt x="17565" y="5944"/>
                </a:lnTo>
                <a:cubicBezTo>
                  <a:pt x="17565" y="5887"/>
                  <a:pt x="17541" y="5840"/>
                  <a:pt x="17512" y="5840"/>
                </a:cubicBezTo>
                <a:close/>
                <a:moveTo>
                  <a:pt x="17827" y="5840"/>
                </a:moveTo>
                <a:cubicBezTo>
                  <a:pt x="17798" y="5840"/>
                  <a:pt x="17774" y="5887"/>
                  <a:pt x="17774" y="5944"/>
                </a:cubicBezTo>
                <a:lnTo>
                  <a:pt x="17774" y="6164"/>
                </a:lnTo>
                <a:cubicBezTo>
                  <a:pt x="17774" y="6222"/>
                  <a:pt x="17798" y="6269"/>
                  <a:pt x="17827" y="6269"/>
                </a:cubicBezTo>
                <a:cubicBezTo>
                  <a:pt x="17856" y="6269"/>
                  <a:pt x="17880" y="6222"/>
                  <a:pt x="17880" y="6164"/>
                </a:cubicBezTo>
                <a:lnTo>
                  <a:pt x="17880" y="5944"/>
                </a:lnTo>
                <a:cubicBezTo>
                  <a:pt x="17880" y="5887"/>
                  <a:pt x="17856" y="5840"/>
                  <a:pt x="17827" y="5840"/>
                </a:cubicBezTo>
                <a:close/>
                <a:moveTo>
                  <a:pt x="18677" y="5840"/>
                </a:moveTo>
                <a:cubicBezTo>
                  <a:pt x="18648" y="5840"/>
                  <a:pt x="18624" y="5887"/>
                  <a:pt x="18624" y="5944"/>
                </a:cubicBezTo>
                <a:lnTo>
                  <a:pt x="18624" y="6164"/>
                </a:lnTo>
                <a:cubicBezTo>
                  <a:pt x="18624" y="6222"/>
                  <a:pt x="18648" y="6269"/>
                  <a:pt x="18677" y="6269"/>
                </a:cubicBezTo>
                <a:cubicBezTo>
                  <a:pt x="18706" y="6269"/>
                  <a:pt x="18730" y="6222"/>
                  <a:pt x="18730" y="6164"/>
                </a:cubicBezTo>
                <a:lnTo>
                  <a:pt x="18730" y="5944"/>
                </a:lnTo>
                <a:cubicBezTo>
                  <a:pt x="18730" y="5887"/>
                  <a:pt x="18706" y="5840"/>
                  <a:pt x="18677" y="5840"/>
                </a:cubicBezTo>
                <a:close/>
                <a:moveTo>
                  <a:pt x="18991" y="5840"/>
                </a:moveTo>
                <a:cubicBezTo>
                  <a:pt x="18962" y="5840"/>
                  <a:pt x="18938" y="5887"/>
                  <a:pt x="18938" y="5944"/>
                </a:cubicBezTo>
                <a:lnTo>
                  <a:pt x="18938" y="6164"/>
                </a:lnTo>
                <a:cubicBezTo>
                  <a:pt x="18938" y="6222"/>
                  <a:pt x="18962" y="6269"/>
                  <a:pt x="18991" y="6269"/>
                </a:cubicBezTo>
                <a:cubicBezTo>
                  <a:pt x="19020" y="6269"/>
                  <a:pt x="19044" y="6222"/>
                  <a:pt x="19044" y="6164"/>
                </a:cubicBezTo>
                <a:lnTo>
                  <a:pt x="19044" y="5944"/>
                </a:lnTo>
                <a:cubicBezTo>
                  <a:pt x="19044" y="5887"/>
                  <a:pt x="19020" y="5840"/>
                  <a:pt x="18991" y="5840"/>
                </a:cubicBezTo>
                <a:close/>
                <a:moveTo>
                  <a:pt x="19841" y="5840"/>
                </a:moveTo>
                <a:cubicBezTo>
                  <a:pt x="19812" y="5840"/>
                  <a:pt x="19788" y="5887"/>
                  <a:pt x="19788" y="5944"/>
                </a:cubicBezTo>
                <a:lnTo>
                  <a:pt x="19788" y="6164"/>
                </a:lnTo>
                <a:cubicBezTo>
                  <a:pt x="19788" y="6222"/>
                  <a:pt x="19812" y="6269"/>
                  <a:pt x="19841" y="6269"/>
                </a:cubicBezTo>
                <a:cubicBezTo>
                  <a:pt x="19870" y="6269"/>
                  <a:pt x="19894" y="6222"/>
                  <a:pt x="19894" y="6164"/>
                </a:cubicBezTo>
                <a:lnTo>
                  <a:pt x="19894" y="5944"/>
                </a:lnTo>
                <a:cubicBezTo>
                  <a:pt x="19894" y="5887"/>
                  <a:pt x="19870" y="5840"/>
                  <a:pt x="19841" y="5840"/>
                </a:cubicBezTo>
                <a:close/>
                <a:moveTo>
                  <a:pt x="20155" y="5840"/>
                </a:moveTo>
                <a:cubicBezTo>
                  <a:pt x="20126" y="5840"/>
                  <a:pt x="20102" y="5887"/>
                  <a:pt x="20102" y="5944"/>
                </a:cubicBezTo>
                <a:lnTo>
                  <a:pt x="20102" y="6164"/>
                </a:lnTo>
                <a:cubicBezTo>
                  <a:pt x="20102" y="6222"/>
                  <a:pt x="20126" y="6269"/>
                  <a:pt x="20155" y="6269"/>
                </a:cubicBezTo>
                <a:cubicBezTo>
                  <a:pt x="20184" y="6269"/>
                  <a:pt x="20207" y="6222"/>
                  <a:pt x="20207" y="6164"/>
                </a:cubicBezTo>
                <a:lnTo>
                  <a:pt x="20207" y="5944"/>
                </a:lnTo>
                <a:cubicBezTo>
                  <a:pt x="20207" y="5887"/>
                  <a:pt x="20184" y="5840"/>
                  <a:pt x="20155" y="5840"/>
                </a:cubicBezTo>
                <a:close/>
                <a:moveTo>
                  <a:pt x="21004" y="5840"/>
                </a:moveTo>
                <a:cubicBezTo>
                  <a:pt x="20975" y="5840"/>
                  <a:pt x="20952" y="5887"/>
                  <a:pt x="20952" y="5944"/>
                </a:cubicBezTo>
                <a:lnTo>
                  <a:pt x="20952" y="6164"/>
                </a:lnTo>
                <a:cubicBezTo>
                  <a:pt x="20952" y="6222"/>
                  <a:pt x="20975" y="6269"/>
                  <a:pt x="21004" y="6269"/>
                </a:cubicBezTo>
                <a:cubicBezTo>
                  <a:pt x="21033" y="6269"/>
                  <a:pt x="21057" y="6222"/>
                  <a:pt x="21057" y="6164"/>
                </a:cubicBezTo>
                <a:lnTo>
                  <a:pt x="21057" y="5944"/>
                </a:lnTo>
                <a:cubicBezTo>
                  <a:pt x="21057" y="5887"/>
                  <a:pt x="21033" y="5840"/>
                  <a:pt x="21004" y="5840"/>
                </a:cubicBezTo>
                <a:close/>
                <a:moveTo>
                  <a:pt x="21319" y="5840"/>
                </a:moveTo>
                <a:cubicBezTo>
                  <a:pt x="21289" y="5840"/>
                  <a:pt x="21267" y="5887"/>
                  <a:pt x="21267" y="5944"/>
                </a:cubicBezTo>
                <a:lnTo>
                  <a:pt x="21267" y="6164"/>
                </a:lnTo>
                <a:cubicBezTo>
                  <a:pt x="21267" y="6222"/>
                  <a:pt x="21289" y="6269"/>
                  <a:pt x="21319" y="6269"/>
                </a:cubicBezTo>
                <a:cubicBezTo>
                  <a:pt x="21348" y="6269"/>
                  <a:pt x="21372" y="6222"/>
                  <a:pt x="21372" y="6164"/>
                </a:cubicBezTo>
                <a:lnTo>
                  <a:pt x="21372" y="5944"/>
                </a:lnTo>
                <a:cubicBezTo>
                  <a:pt x="21372" y="5887"/>
                  <a:pt x="21348" y="5840"/>
                  <a:pt x="21319" y="5840"/>
                </a:cubicBezTo>
                <a:close/>
                <a:moveTo>
                  <a:pt x="281" y="6570"/>
                </a:moveTo>
                <a:cubicBezTo>
                  <a:pt x="252" y="6570"/>
                  <a:pt x="228" y="6617"/>
                  <a:pt x="228" y="6674"/>
                </a:cubicBezTo>
                <a:lnTo>
                  <a:pt x="228" y="6894"/>
                </a:lnTo>
                <a:cubicBezTo>
                  <a:pt x="228" y="6952"/>
                  <a:pt x="252" y="6999"/>
                  <a:pt x="281" y="6999"/>
                </a:cubicBezTo>
                <a:cubicBezTo>
                  <a:pt x="311" y="6999"/>
                  <a:pt x="334" y="6952"/>
                  <a:pt x="334" y="6894"/>
                </a:cubicBezTo>
                <a:lnTo>
                  <a:pt x="334" y="6674"/>
                </a:lnTo>
                <a:cubicBezTo>
                  <a:pt x="334" y="6617"/>
                  <a:pt x="311" y="6570"/>
                  <a:pt x="281" y="6570"/>
                </a:cubicBezTo>
                <a:close/>
                <a:moveTo>
                  <a:pt x="596" y="6570"/>
                </a:moveTo>
                <a:cubicBezTo>
                  <a:pt x="567" y="6570"/>
                  <a:pt x="543" y="6617"/>
                  <a:pt x="543" y="6674"/>
                </a:cubicBezTo>
                <a:lnTo>
                  <a:pt x="543" y="6894"/>
                </a:lnTo>
                <a:cubicBezTo>
                  <a:pt x="543" y="6952"/>
                  <a:pt x="567" y="6999"/>
                  <a:pt x="596" y="6999"/>
                </a:cubicBezTo>
                <a:cubicBezTo>
                  <a:pt x="625" y="6999"/>
                  <a:pt x="649" y="6952"/>
                  <a:pt x="649" y="6894"/>
                </a:cubicBezTo>
                <a:lnTo>
                  <a:pt x="649" y="6674"/>
                </a:lnTo>
                <a:cubicBezTo>
                  <a:pt x="649" y="6617"/>
                  <a:pt x="625" y="6570"/>
                  <a:pt x="596" y="6570"/>
                </a:cubicBezTo>
                <a:close/>
                <a:moveTo>
                  <a:pt x="1446" y="6570"/>
                </a:moveTo>
                <a:cubicBezTo>
                  <a:pt x="1417" y="6570"/>
                  <a:pt x="1393" y="6617"/>
                  <a:pt x="1393" y="6674"/>
                </a:cubicBezTo>
                <a:lnTo>
                  <a:pt x="1393" y="6894"/>
                </a:lnTo>
                <a:cubicBezTo>
                  <a:pt x="1393" y="6952"/>
                  <a:pt x="1417" y="6999"/>
                  <a:pt x="1446" y="6999"/>
                </a:cubicBezTo>
                <a:cubicBezTo>
                  <a:pt x="1475" y="6999"/>
                  <a:pt x="1499" y="6952"/>
                  <a:pt x="1499" y="6894"/>
                </a:cubicBezTo>
                <a:lnTo>
                  <a:pt x="1499" y="6674"/>
                </a:lnTo>
                <a:cubicBezTo>
                  <a:pt x="1499" y="6617"/>
                  <a:pt x="1475" y="6570"/>
                  <a:pt x="1446" y="6570"/>
                </a:cubicBezTo>
                <a:close/>
                <a:moveTo>
                  <a:pt x="1760" y="6570"/>
                </a:moveTo>
                <a:cubicBezTo>
                  <a:pt x="1731" y="6570"/>
                  <a:pt x="1707" y="6617"/>
                  <a:pt x="1707" y="6674"/>
                </a:cubicBezTo>
                <a:lnTo>
                  <a:pt x="1707" y="6894"/>
                </a:lnTo>
                <a:cubicBezTo>
                  <a:pt x="1707" y="6952"/>
                  <a:pt x="1731" y="6999"/>
                  <a:pt x="1760" y="6999"/>
                </a:cubicBezTo>
                <a:cubicBezTo>
                  <a:pt x="1789" y="6999"/>
                  <a:pt x="1813" y="6952"/>
                  <a:pt x="1813" y="6894"/>
                </a:cubicBezTo>
                <a:lnTo>
                  <a:pt x="1813" y="6674"/>
                </a:lnTo>
                <a:cubicBezTo>
                  <a:pt x="1813" y="6617"/>
                  <a:pt x="1789" y="6570"/>
                  <a:pt x="1760" y="6570"/>
                </a:cubicBezTo>
                <a:close/>
                <a:moveTo>
                  <a:pt x="2610" y="6570"/>
                </a:moveTo>
                <a:cubicBezTo>
                  <a:pt x="2581" y="6570"/>
                  <a:pt x="2557" y="6617"/>
                  <a:pt x="2557" y="6674"/>
                </a:cubicBezTo>
                <a:lnTo>
                  <a:pt x="2557" y="6894"/>
                </a:lnTo>
                <a:cubicBezTo>
                  <a:pt x="2557" y="6952"/>
                  <a:pt x="2581" y="6999"/>
                  <a:pt x="2610" y="6999"/>
                </a:cubicBezTo>
                <a:cubicBezTo>
                  <a:pt x="2639" y="6999"/>
                  <a:pt x="2662" y="6952"/>
                  <a:pt x="2662" y="6894"/>
                </a:cubicBezTo>
                <a:lnTo>
                  <a:pt x="2662" y="6674"/>
                </a:lnTo>
                <a:cubicBezTo>
                  <a:pt x="2662" y="6617"/>
                  <a:pt x="2639" y="6570"/>
                  <a:pt x="2610" y="6570"/>
                </a:cubicBezTo>
                <a:close/>
                <a:moveTo>
                  <a:pt x="2924" y="6570"/>
                </a:moveTo>
                <a:cubicBezTo>
                  <a:pt x="2895" y="6570"/>
                  <a:pt x="2871" y="6617"/>
                  <a:pt x="2871" y="6674"/>
                </a:cubicBezTo>
                <a:lnTo>
                  <a:pt x="2871" y="6894"/>
                </a:lnTo>
                <a:cubicBezTo>
                  <a:pt x="2871" y="6952"/>
                  <a:pt x="2895" y="6999"/>
                  <a:pt x="2924" y="6999"/>
                </a:cubicBezTo>
                <a:cubicBezTo>
                  <a:pt x="2954" y="6999"/>
                  <a:pt x="2976" y="6952"/>
                  <a:pt x="2976" y="6894"/>
                </a:cubicBezTo>
                <a:lnTo>
                  <a:pt x="2976" y="6674"/>
                </a:lnTo>
                <a:cubicBezTo>
                  <a:pt x="2976" y="6617"/>
                  <a:pt x="2954" y="6570"/>
                  <a:pt x="2924" y="6570"/>
                </a:cubicBezTo>
                <a:close/>
                <a:moveTo>
                  <a:pt x="3773" y="6570"/>
                </a:moveTo>
                <a:cubicBezTo>
                  <a:pt x="3744" y="6570"/>
                  <a:pt x="3721" y="6617"/>
                  <a:pt x="3721" y="6674"/>
                </a:cubicBezTo>
                <a:lnTo>
                  <a:pt x="3721" y="6894"/>
                </a:lnTo>
                <a:cubicBezTo>
                  <a:pt x="3721" y="6952"/>
                  <a:pt x="3744" y="6999"/>
                  <a:pt x="3773" y="6999"/>
                </a:cubicBezTo>
                <a:cubicBezTo>
                  <a:pt x="3802" y="6999"/>
                  <a:pt x="3826" y="6952"/>
                  <a:pt x="3826" y="6894"/>
                </a:cubicBezTo>
                <a:lnTo>
                  <a:pt x="3826" y="6674"/>
                </a:lnTo>
                <a:cubicBezTo>
                  <a:pt x="3826" y="6617"/>
                  <a:pt x="3802" y="6570"/>
                  <a:pt x="3773" y="6570"/>
                </a:cubicBezTo>
                <a:close/>
                <a:moveTo>
                  <a:pt x="4088" y="6570"/>
                </a:moveTo>
                <a:cubicBezTo>
                  <a:pt x="4058" y="6570"/>
                  <a:pt x="4035" y="6617"/>
                  <a:pt x="4035" y="6674"/>
                </a:cubicBezTo>
                <a:lnTo>
                  <a:pt x="4035" y="6894"/>
                </a:lnTo>
                <a:cubicBezTo>
                  <a:pt x="4035" y="6952"/>
                  <a:pt x="4058" y="6999"/>
                  <a:pt x="4088" y="6999"/>
                </a:cubicBezTo>
                <a:cubicBezTo>
                  <a:pt x="4117" y="6999"/>
                  <a:pt x="4141" y="6952"/>
                  <a:pt x="4141" y="6894"/>
                </a:cubicBezTo>
                <a:lnTo>
                  <a:pt x="4141" y="6674"/>
                </a:lnTo>
                <a:cubicBezTo>
                  <a:pt x="4141" y="6617"/>
                  <a:pt x="4117" y="6570"/>
                  <a:pt x="4088" y="6570"/>
                </a:cubicBezTo>
                <a:close/>
                <a:moveTo>
                  <a:pt x="4937" y="6570"/>
                </a:moveTo>
                <a:cubicBezTo>
                  <a:pt x="4908" y="6570"/>
                  <a:pt x="4884" y="6617"/>
                  <a:pt x="4884" y="6674"/>
                </a:cubicBezTo>
                <a:lnTo>
                  <a:pt x="4884" y="6894"/>
                </a:lnTo>
                <a:cubicBezTo>
                  <a:pt x="4884" y="6952"/>
                  <a:pt x="4908" y="6999"/>
                  <a:pt x="4937" y="6999"/>
                </a:cubicBezTo>
                <a:cubicBezTo>
                  <a:pt x="4966" y="6999"/>
                  <a:pt x="4990" y="6952"/>
                  <a:pt x="4990" y="6894"/>
                </a:cubicBezTo>
                <a:lnTo>
                  <a:pt x="4990" y="6674"/>
                </a:lnTo>
                <a:cubicBezTo>
                  <a:pt x="4990" y="6617"/>
                  <a:pt x="4966" y="6570"/>
                  <a:pt x="4937" y="6570"/>
                </a:cubicBezTo>
                <a:close/>
                <a:moveTo>
                  <a:pt x="5252" y="6570"/>
                </a:moveTo>
                <a:cubicBezTo>
                  <a:pt x="5223" y="6570"/>
                  <a:pt x="5199" y="6617"/>
                  <a:pt x="5199" y="6674"/>
                </a:cubicBezTo>
                <a:lnTo>
                  <a:pt x="5199" y="6894"/>
                </a:lnTo>
                <a:cubicBezTo>
                  <a:pt x="5199" y="6952"/>
                  <a:pt x="5223" y="6999"/>
                  <a:pt x="5252" y="6999"/>
                </a:cubicBezTo>
                <a:cubicBezTo>
                  <a:pt x="5281" y="6999"/>
                  <a:pt x="5305" y="6952"/>
                  <a:pt x="5305" y="6894"/>
                </a:cubicBezTo>
                <a:lnTo>
                  <a:pt x="5305" y="6674"/>
                </a:lnTo>
                <a:cubicBezTo>
                  <a:pt x="5305" y="6617"/>
                  <a:pt x="5281" y="6570"/>
                  <a:pt x="5252" y="6570"/>
                </a:cubicBezTo>
                <a:close/>
                <a:moveTo>
                  <a:pt x="6102" y="6570"/>
                </a:moveTo>
                <a:cubicBezTo>
                  <a:pt x="6072" y="6570"/>
                  <a:pt x="6049" y="6617"/>
                  <a:pt x="6049" y="6674"/>
                </a:cubicBezTo>
                <a:lnTo>
                  <a:pt x="6049" y="6894"/>
                </a:lnTo>
                <a:cubicBezTo>
                  <a:pt x="6049" y="6952"/>
                  <a:pt x="6072" y="6999"/>
                  <a:pt x="6102" y="6999"/>
                </a:cubicBezTo>
                <a:cubicBezTo>
                  <a:pt x="6131" y="6999"/>
                  <a:pt x="6155" y="6952"/>
                  <a:pt x="6155" y="6894"/>
                </a:cubicBezTo>
                <a:lnTo>
                  <a:pt x="6155" y="6674"/>
                </a:lnTo>
                <a:cubicBezTo>
                  <a:pt x="6155" y="6617"/>
                  <a:pt x="6131" y="6570"/>
                  <a:pt x="6102" y="6570"/>
                </a:cubicBezTo>
                <a:close/>
                <a:moveTo>
                  <a:pt x="6416" y="6570"/>
                </a:moveTo>
                <a:cubicBezTo>
                  <a:pt x="6387" y="6570"/>
                  <a:pt x="6363" y="6617"/>
                  <a:pt x="6363" y="6674"/>
                </a:cubicBezTo>
                <a:lnTo>
                  <a:pt x="6363" y="6894"/>
                </a:lnTo>
                <a:cubicBezTo>
                  <a:pt x="6363" y="6952"/>
                  <a:pt x="6387" y="6999"/>
                  <a:pt x="6416" y="6999"/>
                </a:cubicBezTo>
                <a:cubicBezTo>
                  <a:pt x="6445" y="6999"/>
                  <a:pt x="6469" y="6952"/>
                  <a:pt x="6469" y="6894"/>
                </a:cubicBezTo>
                <a:lnTo>
                  <a:pt x="6469" y="6674"/>
                </a:lnTo>
                <a:cubicBezTo>
                  <a:pt x="6469" y="6617"/>
                  <a:pt x="6445" y="6570"/>
                  <a:pt x="6416" y="6570"/>
                </a:cubicBezTo>
                <a:close/>
                <a:moveTo>
                  <a:pt x="7266" y="6570"/>
                </a:moveTo>
                <a:cubicBezTo>
                  <a:pt x="7237" y="6570"/>
                  <a:pt x="7213" y="6617"/>
                  <a:pt x="7213" y="6674"/>
                </a:cubicBezTo>
                <a:lnTo>
                  <a:pt x="7213" y="6894"/>
                </a:lnTo>
                <a:cubicBezTo>
                  <a:pt x="7213" y="6952"/>
                  <a:pt x="7237" y="6999"/>
                  <a:pt x="7266" y="6999"/>
                </a:cubicBezTo>
                <a:cubicBezTo>
                  <a:pt x="7295" y="6999"/>
                  <a:pt x="7318" y="6952"/>
                  <a:pt x="7318" y="6894"/>
                </a:cubicBezTo>
                <a:lnTo>
                  <a:pt x="7318" y="6674"/>
                </a:lnTo>
                <a:cubicBezTo>
                  <a:pt x="7318" y="6617"/>
                  <a:pt x="7295" y="6570"/>
                  <a:pt x="7266" y="6570"/>
                </a:cubicBezTo>
                <a:close/>
                <a:moveTo>
                  <a:pt x="7580" y="6570"/>
                </a:moveTo>
                <a:cubicBezTo>
                  <a:pt x="7551" y="6570"/>
                  <a:pt x="7527" y="6617"/>
                  <a:pt x="7527" y="6674"/>
                </a:cubicBezTo>
                <a:lnTo>
                  <a:pt x="7527" y="6894"/>
                </a:lnTo>
                <a:cubicBezTo>
                  <a:pt x="7527" y="6952"/>
                  <a:pt x="7551" y="6999"/>
                  <a:pt x="7580" y="6999"/>
                </a:cubicBezTo>
                <a:cubicBezTo>
                  <a:pt x="7609" y="6999"/>
                  <a:pt x="7632" y="6952"/>
                  <a:pt x="7632" y="6894"/>
                </a:cubicBezTo>
                <a:lnTo>
                  <a:pt x="7632" y="6674"/>
                </a:lnTo>
                <a:cubicBezTo>
                  <a:pt x="7632" y="6617"/>
                  <a:pt x="7609" y="6570"/>
                  <a:pt x="7580" y="6570"/>
                </a:cubicBezTo>
                <a:close/>
                <a:moveTo>
                  <a:pt x="8429" y="6570"/>
                </a:moveTo>
                <a:cubicBezTo>
                  <a:pt x="8400" y="6570"/>
                  <a:pt x="8377" y="6617"/>
                  <a:pt x="8377" y="6674"/>
                </a:cubicBezTo>
                <a:lnTo>
                  <a:pt x="8377" y="6894"/>
                </a:lnTo>
                <a:cubicBezTo>
                  <a:pt x="8377" y="6952"/>
                  <a:pt x="8400" y="6999"/>
                  <a:pt x="8429" y="6999"/>
                </a:cubicBezTo>
                <a:cubicBezTo>
                  <a:pt x="8458" y="6999"/>
                  <a:pt x="8482" y="6952"/>
                  <a:pt x="8482" y="6894"/>
                </a:cubicBezTo>
                <a:lnTo>
                  <a:pt x="8482" y="6674"/>
                </a:lnTo>
                <a:cubicBezTo>
                  <a:pt x="8482" y="6617"/>
                  <a:pt x="8458" y="6570"/>
                  <a:pt x="8429" y="6570"/>
                </a:cubicBezTo>
                <a:close/>
                <a:moveTo>
                  <a:pt x="8744" y="6570"/>
                </a:moveTo>
                <a:cubicBezTo>
                  <a:pt x="8714" y="6570"/>
                  <a:pt x="8691" y="6617"/>
                  <a:pt x="8691" y="6674"/>
                </a:cubicBezTo>
                <a:lnTo>
                  <a:pt x="8691" y="6894"/>
                </a:lnTo>
                <a:cubicBezTo>
                  <a:pt x="8691" y="6952"/>
                  <a:pt x="8714" y="6999"/>
                  <a:pt x="8744" y="6999"/>
                </a:cubicBezTo>
                <a:cubicBezTo>
                  <a:pt x="8773" y="6999"/>
                  <a:pt x="8796" y="6952"/>
                  <a:pt x="8796" y="6894"/>
                </a:cubicBezTo>
                <a:lnTo>
                  <a:pt x="8796" y="6674"/>
                </a:lnTo>
                <a:cubicBezTo>
                  <a:pt x="8796" y="6617"/>
                  <a:pt x="8773" y="6570"/>
                  <a:pt x="8744" y="6570"/>
                </a:cubicBezTo>
                <a:close/>
                <a:moveTo>
                  <a:pt x="9593" y="6570"/>
                </a:moveTo>
                <a:cubicBezTo>
                  <a:pt x="9564" y="6570"/>
                  <a:pt x="9540" y="6617"/>
                  <a:pt x="9540" y="6674"/>
                </a:cubicBezTo>
                <a:lnTo>
                  <a:pt x="9540" y="6894"/>
                </a:lnTo>
                <a:cubicBezTo>
                  <a:pt x="9540" y="6952"/>
                  <a:pt x="9564" y="6999"/>
                  <a:pt x="9593" y="6999"/>
                </a:cubicBezTo>
                <a:cubicBezTo>
                  <a:pt x="9622" y="6999"/>
                  <a:pt x="9646" y="6952"/>
                  <a:pt x="9646" y="6894"/>
                </a:cubicBezTo>
                <a:lnTo>
                  <a:pt x="9646" y="6674"/>
                </a:lnTo>
                <a:cubicBezTo>
                  <a:pt x="9646" y="6617"/>
                  <a:pt x="9622" y="6570"/>
                  <a:pt x="9593" y="6570"/>
                </a:cubicBezTo>
                <a:close/>
                <a:moveTo>
                  <a:pt x="9908" y="6570"/>
                </a:moveTo>
                <a:cubicBezTo>
                  <a:pt x="9879" y="6570"/>
                  <a:pt x="9855" y="6617"/>
                  <a:pt x="9855" y="6674"/>
                </a:cubicBezTo>
                <a:lnTo>
                  <a:pt x="9855" y="6894"/>
                </a:lnTo>
                <a:cubicBezTo>
                  <a:pt x="9855" y="6952"/>
                  <a:pt x="9879" y="6999"/>
                  <a:pt x="9908" y="6999"/>
                </a:cubicBezTo>
                <a:cubicBezTo>
                  <a:pt x="9937" y="6999"/>
                  <a:pt x="9961" y="6952"/>
                  <a:pt x="9961" y="6894"/>
                </a:cubicBezTo>
                <a:lnTo>
                  <a:pt x="9961" y="6674"/>
                </a:lnTo>
                <a:cubicBezTo>
                  <a:pt x="9961" y="6617"/>
                  <a:pt x="9937" y="6570"/>
                  <a:pt x="9908" y="6570"/>
                </a:cubicBezTo>
                <a:close/>
                <a:moveTo>
                  <a:pt x="10758" y="6570"/>
                </a:moveTo>
                <a:cubicBezTo>
                  <a:pt x="10728" y="6570"/>
                  <a:pt x="10705" y="6617"/>
                  <a:pt x="10705" y="6674"/>
                </a:cubicBezTo>
                <a:lnTo>
                  <a:pt x="10705" y="6894"/>
                </a:lnTo>
                <a:cubicBezTo>
                  <a:pt x="10705" y="6952"/>
                  <a:pt x="10728" y="6999"/>
                  <a:pt x="10758" y="6999"/>
                </a:cubicBezTo>
                <a:cubicBezTo>
                  <a:pt x="10787" y="6999"/>
                  <a:pt x="10810" y="6952"/>
                  <a:pt x="10810" y="6894"/>
                </a:cubicBezTo>
                <a:lnTo>
                  <a:pt x="10810" y="6674"/>
                </a:lnTo>
                <a:cubicBezTo>
                  <a:pt x="10810" y="6617"/>
                  <a:pt x="10787" y="6570"/>
                  <a:pt x="10758" y="6570"/>
                </a:cubicBezTo>
                <a:close/>
                <a:moveTo>
                  <a:pt x="11072" y="6570"/>
                </a:moveTo>
                <a:cubicBezTo>
                  <a:pt x="11043" y="6570"/>
                  <a:pt x="11019" y="6617"/>
                  <a:pt x="11019" y="6674"/>
                </a:cubicBezTo>
                <a:lnTo>
                  <a:pt x="11019" y="6894"/>
                </a:lnTo>
                <a:cubicBezTo>
                  <a:pt x="11019" y="6952"/>
                  <a:pt x="11043" y="6999"/>
                  <a:pt x="11072" y="6999"/>
                </a:cubicBezTo>
                <a:cubicBezTo>
                  <a:pt x="11101" y="6999"/>
                  <a:pt x="11125" y="6952"/>
                  <a:pt x="11125" y="6894"/>
                </a:cubicBezTo>
                <a:lnTo>
                  <a:pt x="11125" y="6674"/>
                </a:lnTo>
                <a:cubicBezTo>
                  <a:pt x="11125" y="6617"/>
                  <a:pt x="11101" y="6570"/>
                  <a:pt x="11072" y="6570"/>
                </a:cubicBezTo>
                <a:close/>
                <a:moveTo>
                  <a:pt x="11922" y="6570"/>
                </a:moveTo>
                <a:cubicBezTo>
                  <a:pt x="11893" y="6570"/>
                  <a:pt x="11869" y="6617"/>
                  <a:pt x="11869" y="6674"/>
                </a:cubicBezTo>
                <a:lnTo>
                  <a:pt x="11869" y="6894"/>
                </a:lnTo>
                <a:cubicBezTo>
                  <a:pt x="11869" y="6952"/>
                  <a:pt x="11893" y="6999"/>
                  <a:pt x="11922" y="6999"/>
                </a:cubicBezTo>
                <a:cubicBezTo>
                  <a:pt x="11951" y="6999"/>
                  <a:pt x="11974" y="6952"/>
                  <a:pt x="11974" y="6894"/>
                </a:cubicBezTo>
                <a:lnTo>
                  <a:pt x="11974" y="6674"/>
                </a:lnTo>
                <a:cubicBezTo>
                  <a:pt x="11974" y="6617"/>
                  <a:pt x="11951" y="6570"/>
                  <a:pt x="11922" y="6570"/>
                </a:cubicBezTo>
                <a:close/>
                <a:moveTo>
                  <a:pt x="12236" y="6570"/>
                </a:moveTo>
                <a:cubicBezTo>
                  <a:pt x="12207" y="6570"/>
                  <a:pt x="12183" y="6617"/>
                  <a:pt x="12183" y="6674"/>
                </a:cubicBezTo>
                <a:lnTo>
                  <a:pt x="12183" y="6894"/>
                </a:lnTo>
                <a:cubicBezTo>
                  <a:pt x="12183" y="6952"/>
                  <a:pt x="12207" y="6999"/>
                  <a:pt x="12236" y="6999"/>
                </a:cubicBezTo>
                <a:cubicBezTo>
                  <a:pt x="12265" y="6999"/>
                  <a:pt x="12288" y="6952"/>
                  <a:pt x="12288" y="6894"/>
                </a:cubicBezTo>
                <a:lnTo>
                  <a:pt x="12288" y="6674"/>
                </a:lnTo>
                <a:cubicBezTo>
                  <a:pt x="12288" y="6617"/>
                  <a:pt x="12265" y="6570"/>
                  <a:pt x="12236" y="6570"/>
                </a:cubicBezTo>
                <a:close/>
                <a:moveTo>
                  <a:pt x="13085" y="6570"/>
                </a:moveTo>
                <a:cubicBezTo>
                  <a:pt x="13056" y="6570"/>
                  <a:pt x="13032" y="6617"/>
                  <a:pt x="13032" y="6674"/>
                </a:cubicBezTo>
                <a:lnTo>
                  <a:pt x="13032" y="6894"/>
                </a:lnTo>
                <a:cubicBezTo>
                  <a:pt x="13032" y="6952"/>
                  <a:pt x="13056" y="6999"/>
                  <a:pt x="13085" y="6999"/>
                </a:cubicBezTo>
                <a:cubicBezTo>
                  <a:pt x="13114" y="6999"/>
                  <a:pt x="13138" y="6952"/>
                  <a:pt x="13138" y="6894"/>
                </a:cubicBezTo>
                <a:lnTo>
                  <a:pt x="13138" y="6674"/>
                </a:lnTo>
                <a:cubicBezTo>
                  <a:pt x="13138" y="6617"/>
                  <a:pt x="13114" y="6570"/>
                  <a:pt x="13085" y="6570"/>
                </a:cubicBezTo>
                <a:close/>
                <a:moveTo>
                  <a:pt x="13399" y="6570"/>
                </a:moveTo>
                <a:cubicBezTo>
                  <a:pt x="13370" y="6570"/>
                  <a:pt x="13348" y="6617"/>
                  <a:pt x="13348" y="6674"/>
                </a:cubicBezTo>
                <a:lnTo>
                  <a:pt x="13348" y="6894"/>
                </a:lnTo>
                <a:cubicBezTo>
                  <a:pt x="13348" y="6952"/>
                  <a:pt x="13370" y="6999"/>
                  <a:pt x="13399" y="6999"/>
                </a:cubicBezTo>
                <a:cubicBezTo>
                  <a:pt x="13428" y="6999"/>
                  <a:pt x="13452" y="6952"/>
                  <a:pt x="13452" y="6894"/>
                </a:cubicBezTo>
                <a:lnTo>
                  <a:pt x="13452" y="6674"/>
                </a:lnTo>
                <a:cubicBezTo>
                  <a:pt x="13452" y="6617"/>
                  <a:pt x="13428" y="6570"/>
                  <a:pt x="13399" y="6570"/>
                </a:cubicBezTo>
                <a:close/>
                <a:moveTo>
                  <a:pt x="14249" y="6570"/>
                </a:moveTo>
                <a:cubicBezTo>
                  <a:pt x="14220" y="6570"/>
                  <a:pt x="14196" y="6617"/>
                  <a:pt x="14196" y="6674"/>
                </a:cubicBezTo>
                <a:lnTo>
                  <a:pt x="14196" y="6894"/>
                </a:lnTo>
                <a:cubicBezTo>
                  <a:pt x="14196" y="6952"/>
                  <a:pt x="14220" y="6999"/>
                  <a:pt x="14249" y="6999"/>
                </a:cubicBezTo>
                <a:cubicBezTo>
                  <a:pt x="14278" y="6999"/>
                  <a:pt x="14302" y="6952"/>
                  <a:pt x="14302" y="6894"/>
                </a:cubicBezTo>
                <a:lnTo>
                  <a:pt x="14302" y="6674"/>
                </a:lnTo>
                <a:cubicBezTo>
                  <a:pt x="14302" y="6617"/>
                  <a:pt x="14278" y="6570"/>
                  <a:pt x="14249" y="6570"/>
                </a:cubicBezTo>
                <a:close/>
                <a:moveTo>
                  <a:pt x="14564" y="6570"/>
                </a:moveTo>
                <a:cubicBezTo>
                  <a:pt x="14535" y="6570"/>
                  <a:pt x="14511" y="6617"/>
                  <a:pt x="14511" y="6674"/>
                </a:cubicBezTo>
                <a:lnTo>
                  <a:pt x="14511" y="6894"/>
                </a:lnTo>
                <a:cubicBezTo>
                  <a:pt x="14511" y="6952"/>
                  <a:pt x="14535" y="6999"/>
                  <a:pt x="14564" y="6999"/>
                </a:cubicBezTo>
                <a:cubicBezTo>
                  <a:pt x="14593" y="6999"/>
                  <a:pt x="14617" y="6952"/>
                  <a:pt x="14617" y="6894"/>
                </a:cubicBezTo>
                <a:lnTo>
                  <a:pt x="14617" y="6674"/>
                </a:lnTo>
                <a:cubicBezTo>
                  <a:pt x="14617" y="6617"/>
                  <a:pt x="14593" y="6570"/>
                  <a:pt x="14564" y="6570"/>
                </a:cubicBezTo>
                <a:close/>
                <a:moveTo>
                  <a:pt x="15413" y="6570"/>
                </a:moveTo>
                <a:cubicBezTo>
                  <a:pt x="15384" y="6570"/>
                  <a:pt x="15360" y="6617"/>
                  <a:pt x="15360" y="6674"/>
                </a:cubicBezTo>
                <a:lnTo>
                  <a:pt x="15360" y="6894"/>
                </a:lnTo>
                <a:cubicBezTo>
                  <a:pt x="15360" y="6952"/>
                  <a:pt x="15384" y="6999"/>
                  <a:pt x="15413" y="6999"/>
                </a:cubicBezTo>
                <a:cubicBezTo>
                  <a:pt x="15442" y="6999"/>
                  <a:pt x="15465" y="6952"/>
                  <a:pt x="15465" y="6894"/>
                </a:cubicBezTo>
                <a:lnTo>
                  <a:pt x="15465" y="6674"/>
                </a:lnTo>
                <a:cubicBezTo>
                  <a:pt x="15465" y="6617"/>
                  <a:pt x="15442" y="6570"/>
                  <a:pt x="15413" y="6570"/>
                </a:cubicBezTo>
                <a:close/>
                <a:moveTo>
                  <a:pt x="15728" y="6570"/>
                </a:moveTo>
                <a:cubicBezTo>
                  <a:pt x="15699" y="6570"/>
                  <a:pt x="15675" y="6617"/>
                  <a:pt x="15675" y="6674"/>
                </a:cubicBezTo>
                <a:lnTo>
                  <a:pt x="15675" y="6894"/>
                </a:lnTo>
                <a:cubicBezTo>
                  <a:pt x="15675" y="6952"/>
                  <a:pt x="15699" y="6999"/>
                  <a:pt x="15728" y="6999"/>
                </a:cubicBezTo>
                <a:cubicBezTo>
                  <a:pt x="15757" y="6999"/>
                  <a:pt x="15781" y="6952"/>
                  <a:pt x="15781" y="6894"/>
                </a:cubicBezTo>
                <a:lnTo>
                  <a:pt x="15781" y="6674"/>
                </a:lnTo>
                <a:cubicBezTo>
                  <a:pt x="15781" y="6617"/>
                  <a:pt x="15757" y="6570"/>
                  <a:pt x="15728" y="6570"/>
                </a:cubicBezTo>
                <a:close/>
                <a:moveTo>
                  <a:pt x="16578" y="6570"/>
                </a:moveTo>
                <a:cubicBezTo>
                  <a:pt x="16549" y="6570"/>
                  <a:pt x="16525" y="6617"/>
                  <a:pt x="16525" y="6674"/>
                </a:cubicBezTo>
                <a:lnTo>
                  <a:pt x="16525" y="6894"/>
                </a:lnTo>
                <a:cubicBezTo>
                  <a:pt x="16525" y="6952"/>
                  <a:pt x="16549" y="6999"/>
                  <a:pt x="16578" y="6999"/>
                </a:cubicBezTo>
                <a:cubicBezTo>
                  <a:pt x="16607" y="6999"/>
                  <a:pt x="16630" y="6952"/>
                  <a:pt x="16630" y="6894"/>
                </a:cubicBezTo>
                <a:lnTo>
                  <a:pt x="16630" y="6674"/>
                </a:lnTo>
                <a:cubicBezTo>
                  <a:pt x="16630" y="6617"/>
                  <a:pt x="16607" y="6570"/>
                  <a:pt x="16578" y="6570"/>
                </a:cubicBezTo>
                <a:close/>
                <a:moveTo>
                  <a:pt x="16892" y="6570"/>
                </a:moveTo>
                <a:cubicBezTo>
                  <a:pt x="16863" y="6570"/>
                  <a:pt x="16839" y="6617"/>
                  <a:pt x="16839" y="6674"/>
                </a:cubicBezTo>
                <a:lnTo>
                  <a:pt x="16839" y="6894"/>
                </a:lnTo>
                <a:cubicBezTo>
                  <a:pt x="16839" y="6952"/>
                  <a:pt x="16863" y="6999"/>
                  <a:pt x="16892" y="6999"/>
                </a:cubicBezTo>
                <a:cubicBezTo>
                  <a:pt x="16921" y="6999"/>
                  <a:pt x="16944" y="6952"/>
                  <a:pt x="16944" y="6894"/>
                </a:cubicBezTo>
                <a:lnTo>
                  <a:pt x="16944" y="6674"/>
                </a:lnTo>
                <a:cubicBezTo>
                  <a:pt x="16944" y="6617"/>
                  <a:pt x="16921" y="6570"/>
                  <a:pt x="16892" y="6570"/>
                </a:cubicBezTo>
                <a:close/>
                <a:moveTo>
                  <a:pt x="17741" y="6570"/>
                </a:moveTo>
                <a:cubicBezTo>
                  <a:pt x="17712" y="6570"/>
                  <a:pt x="17689" y="6617"/>
                  <a:pt x="17689" y="6674"/>
                </a:cubicBezTo>
                <a:lnTo>
                  <a:pt x="17689" y="6894"/>
                </a:lnTo>
                <a:cubicBezTo>
                  <a:pt x="17689" y="6952"/>
                  <a:pt x="17712" y="6999"/>
                  <a:pt x="17741" y="6999"/>
                </a:cubicBezTo>
                <a:cubicBezTo>
                  <a:pt x="17770" y="6999"/>
                  <a:pt x="17794" y="6952"/>
                  <a:pt x="17794" y="6894"/>
                </a:cubicBezTo>
                <a:lnTo>
                  <a:pt x="17794" y="6674"/>
                </a:lnTo>
                <a:cubicBezTo>
                  <a:pt x="17794" y="6617"/>
                  <a:pt x="17770" y="6570"/>
                  <a:pt x="17741" y="6570"/>
                </a:cubicBezTo>
                <a:close/>
                <a:moveTo>
                  <a:pt x="18055" y="6570"/>
                </a:moveTo>
                <a:cubicBezTo>
                  <a:pt x="18026" y="6570"/>
                  <a:pt x="18002" y="6617"/>
                  <a:pt x="18002" y="6674"/>
                </a:cubicBezTo>
                <a:lnTo>
                  <a:pt x="18002" y="6894"/>
                </a:lnTo>
                <a:cubicBezTo>
                  <a:pt x="18002" y="6952"/>
                  <a:pt x="18026" y="6999"/>
                  <a:pt x="18055" y="6999"/>
                </a:cubicBezTo>
                <a:cubicBezTo>
                  <a:pt x="18085" y="6999"/>
                  <a:pt x="18108" y="6952"/>
                  <a:pt x="18108" y="6894"/>
                </a:cubicBezTo>
                <a:lnTo>
                  <a:pt x="18108" y="6674"/>
                </a:lnTo>
                <a:cubicBezTo>
                  <a:pt x="18108" y="6617"/>
                  <a:pt x="18085" y="6570"/>
                  <a:pt x="18055" y="6570"/>
                </a:cubicBezTo>
                <a:close/>
                <a:moveTo>
                  <a:pt x="18905" y="6570"/>
                </a:moveTo>
                <a:cubicBezTo>
                  <a:pt x="18876" y="6570"/>
                  <a:pt x="18852" y="6617"/>
                  <a:pt x="18852" y="6674"/>
                </a:cubicBezTo>
                <a:lnTo>
                  <a:pt x="18852" y="6894"/>
                </a:lnTo>
                <a:cubicBezTo>
                  <a:pt x="18852" y="6952"/>
                  <a:pt x="18876" y="6999"/>
                  <a:pt x="18905" y="6999"/>
                </a:cubicBezTo>
                <a:cubicBezTo>
                  <a:pt x="18934" y="6999"/>
                  <a:pt x="18958" y="6952"/>
                  <a:pt x="18958" y="6894"/>
                </a:cubicBezTo>
                <a:lnTo>
                  <a:pt x="18958" y="6674"/>
                </a:lnTo>
                <a:cubicBezTo>
                  <a:pt x="18958" y="6617"/>
                  <a:pt x="18934" y="6570"/>
                  <a:pt x="18905" y="6570"/>
                </a:cubicBezTo>
                <a:close/>
                <a:moveTo>
                  <a:pt x="19220" y="6570"/>
                </a:moveTo>
                <a:cubicBezTo>
                  <a:pt x="19191" y="6570"/>
                  <a:pt x="19167" y="6617"/>
                  <a:pt x="19167" y="6674"/>
                </a:cubicBezTo>
                <a:lnTo>
                  <a:pt x="19167" y="6894"/>
                </a:lnTo>
                <a:cubicBezTo>
                  <a:pt x="19167" y="6952"/>
                  <a:pt x="19191" y="6999"/>
                  <a:pt x="19220" y="6999"/>
                </a:cubicBezTo>
                <a:cubicBezTo>
                  <a:pt x="19249" y="6999"/>
                  <a:pt x="19273" y="6952"/>
                  <a:pt x="19273" y="6894"/>
                </a:cubicBezTo>
                <a:lnTo>
                  <a:pt x="19273" y="6674"/>
                </a:lnTo>
                <a:cubicBezTo>
                  <a:pt x="19273" y="6617"/>
                  <a:pt x="19249" y="6570"/>
                  <a:pt x="19220" y="6570"/>
                </a:cubicBezTo>
                <a:close/>
                <a:moveTo>
                  <a:pt x="20069" y="6570"/>
                </a:moveTo>
                <a:cubicBezTo>
                  <a:pt x="20040" y="6570"/>
                  <a:pt x="20016" y="6617"/>
                  <a:pt x="20016" y="6674"/>
                </a:cubicBezTo>
                <a:lnTo>
                  <a:pt x="20016" y="6894"/>
                </a:lnTo>
                <a:cubicBezTo>
                  <a:pt x="20016" y="6952"/>
                  <a:pt x="20040" y="6999"/>
                  <a:pt x="20069" y="6999"/>
                </a:cubicBezTo>
                <a:cubicBezTo>
                  <a:pt x="20099" y="6999"/>
                  <a:pt x="20122" y="6952"/>
                  <a:pt x="20122" y="6894"/>
                </a:cubicBezTo>
                <a:lnTo>
                  <a:pt x="20122" y="6674"/>
                </a:lnTo>
                <a:cubicBezTo>
                  <a:pt x="20122" y="6617"/>
                  <a:pt x="20099" y="6570"/>
                  <a:pt x="20069" y="6570"/>
                </a:cubicBezTo>
                <a:close/>
                <a:moveTo>
                  <a:pt x="20384" y="6570"/>
                </a:moveTo>
                <a:cubicBezTo>
                  <a:pt x="20355" y="6570"/>
                  <a:pt x="20331" y="6617"/>
                  <a:pt x="20331" y="6674"/>
                </a:cubicBezTo>
                <a:lnTo>
                  <a:pt x="20331" y="6894"/>
                </a:lnTo>
                <a:cubicBezTo>
                  <a:pt x="20331" y="6952"/>
                  <a:pt x="20355" y="6999"/>
                  <a:pt x="20384" y="6999"/>
                </a:cubicBezTo>
                <a:cubicBezTo>
                  <a:pt x="20413" y="6999"/>
                  <a:pt x="20436" y="6952"/>
                  <a:pt x="20436" y="6894"/>
                </a:cubicBezTo>
                <a:lnTo>
                  <a:pt x="20436" y="6674"/>
                </a:lnTo>
                <a:cubicBezTo>
                  <a:pt x="20436" y="6617"/>
                  <a:pt x="20413" y="6570"/>
                  <a:pt x="20384" y="6570"/>
                </a:cubicBezTo>
                <a:close/>
                <a:moveTo>
                  <a:pt x="21234" y="6570"/>
                </a:moveTo>
                <a:cubicBezTo>
                  <a:pt x="21204" y="6570"/>
                  <a:pt x="21181" y="6617"/>
                  <a:pt x="21181" y="6674"/>
                </a:cubicBezTo>
                <a:lnTo>
                  <a:pt x="21181" y="6894"/>
                </a:lnTo>
                <a:cubicBezTo>
                  <a:pt x="21181" y="6952"/>
                  <a:pt x="21204" y="6999"/>
                  <a:pt x="21234" y="6999"/>
                </a:cubicBezTo>
                <a:cubicBezTo>
                  <a:pt x="21263" y="6999"/>
                  <a:pt x="21285" y="6952"/>
                  <a:pt x="21285" y="6894"/>
                </a:cubicBezTo>
                <a:lnTo>
                  <a:pt x="21285" y="6674"/>
                </a:lnTo>
                <a:cubicBezTo>
                  <a:pt x="21285" y="6617"/>
                  <a:pt x="21263" y="6570"/>
                  <a:pt x="21234" y="6570"/>
                </a:cubicBezTo>
                <a:close/>
                <a:moveTo>
                  <a:pt x="21547" y="6570"/>
                </a:moveTo>
                <a:cubicBezTo>
                  <a:pt x="21518" y="6570"/>
                  <a:pt x="21495" y="6617"/>
                  <a:pt x="21495" y="6674"/>
                </a:cubicBezTo>
                <a:lnTo>
                  <a:pt x="21495" y="6894"/>
                </a:lnTo>
                <a:cubicBezTo>
                  <a:pt x="21495" y="6952"/>
                  <a:pt x="21518" y="6999"/>
                  <a:pt x="21547" y="6999"/>
                </a:cubicBezTo>
                <a:cubicBezTo>
                  <a:pt x="21576" y="6999"/>
                  <a:pt x="21600" y="6952"/>
                  <a:pt x="21600" y="6894"/>
                </a:cubicBezTo>
                <a:lnTo>
                  <a:pt x="21600" y="6674"/>
                </a:lnTo>
                <a:cubicBezTo>
                  <a:pt x="21600" y="6617"/>
                  <a:pt x="21576" y="6570"/>
                  <a:pt x="21547" y="6570"/>
                </a:cubicBezTo>
                <a:close/>
                <a:moveTo>
                  <a:pt x="53" y="7300"/>
                </a:moveTo>
                <a:cubicBezTo>
                  <a:pt x="24" y="7300"/>
                  <a:pt x="0" y="7347"/>
                  <a:pt x="0" y="7404"/>
                </a:cubicBezTo>
                <a:lnTo>
                  <a:pt x="0" y="7624"/>
                </a:lnTo>
                <a:cubicBezTo>
                  <a:pt x="0" y="7682"/>
                  <a:pt x="24" y="7729"/>
                  <a:pt x="53" y="7729"/>
                </a:cubicBezTo>
                <a:cubicBezTo>
                  <a:pt x="82" y="7729"/>
                  <a:pt x="106" y="7682"/>
                  <a:pt x="106" y="7624"/>
                </a:cubicBezTo>
                <a:lnTo>
                  <a:pt x="106" y="7404"/>
                </a:lnTo>
                <a:cubicBezTo>
                  <a:pt x="106" y="7347"/>
                  <a:pt x="82" y="7300"/>
                  <a:pt x="53" y="7300"/>
                </a:cubicBezTo>
                <a:close/>
                <a:moveTo>
                  <a:pt x="367" y="7300"/>
                </a:moveTo>
                <a:cubicBezTo>
                  <a:pt x="338" y="7300"/>
                  <a:pt x="315" y="7347"/>
                  <a:pt x="315" y="7404"/>
                </a:cubicBezTo>
                <a:lnTo>
                  <a:pt x="315" y="7624"/>
                </a:lnTo>
                <a:cubicBezTo>
                  <a:pt x="315" y="7682"/>
                  <a:pt x="338" y="7729"/>
                  <a:pt x="367" y="7729"/>
                </a:cubicBezTo>
                <a:cubicBezTo>
                  <a:pt x="397" y="7729"/>
                  <a:pt x="420" y="7682"/>
                  <a:pt x="420" y="7624"/>
                </a:cubicBezTo>
                <a:lnTo>
                  <a:pt x="420" y="7404"/>
                </a:lnTo>
                <a:cubicBezTo>
                  <a:pt x="420" y="7347"/>
                  <a:pt x="397" y="7300"/>
                  <a:pt x="367" y="7300"/>
                </a:cubicBezTo>
                <a:close/>
                <a:moveTo>
                  <a:pt x="1217" y="7300"/>
                </a:moveTo>
                <a:cubicBezTo>
                  <a:pt x="1188" y="7300"/>
                  <a:pt x="1164" y="7347"/>
                  <a:pt x="1164" y="7404"/>
                </a:cubicBezTo>
                <a:lnTo>
                  <a:pt x="1164" y="7624"/>
                </a:lnTo>
                <a:cubicBezTo>
                  <a:pt x="1164" y="7682"/>
                  <a:pt x="1188" y="7729"/>
                  <a:pt x="1217" y="7729"/>
                </a:cubicBezTo>
                <a:cubicBezTo>
                  <a:pt x="1246" y="7729"/>
                  <a:pt x="1270" y="7682"/>
                  <a:pt x="1270" y="7624"/>
                </a:cubicBezTo>
                <a:lnTo>
                  <a:pt x="1270" y="7404"/>
                </a:lnTo>
                <a:cubicBezTo>
                  <a:pt x="1270" y="7347"/>
                  <a:pt x="1246" y="7300"/>
                  <a:pt x="1217" y="7300"/>
                </a:cubicBezTo>
                <a:close/>
                <a:moveTo>
                  <a:pt x="1532" y="7300"/>
                </a:moveTo>
                <a:cubicBezTo>
                  <a:pt x="1503" y="7300"/>
                  <a:pt x="1479" y="7347"/>
                  <a:pt x="1479" y="7404"/>
                </a:cubicBezTo>
                <a:lnTo>
                  <a:pt x="1479" y="7624"/>
                </a:lnTo>
                <a:cubicBezTo>
                  <a:pt x="1479" y="7682"/>
                  <a:pt x="1503" y="7729"/>
                  <a:pt x="1532" y="7729"/>
                </a:cubicBezTo>
                <a:cubicBezTo>
                  <a:pt x="1561" y="7729"/>
                  <a:pt x="1584" y="7682"/>
                  <a:pt x="1584" y="7624"/>
                </a:cubicBezTo>
                <a:lnTo>
                  <a:pt x="1584" y="7404"/>
                </a:lnTo>
                <a:cubicBezTo>
                  <a:pt x="1584" y="7347"/>
                  <a:pt x="1561" y="7300"/>
                  <a:pt x="1532" y="7300"/>
                </a:cubicBezTo>
                <a:close/>
                <a:moveTo>
                  <a:pt x="2380" y="7300"/>
                </a:moveTo>
                <a:cubicBezTo>
                  <a:pt x="2351" y="7300"/>
                  <a:pt x="2329" y="7347"/>
                  <a:pt x="2329" y="7404"/>
                </a:cubicBezTo>
                <a:lnTo>
                  <a:pt x="2329" y="7624"/>
                </a:lnTo>
                <a:cubicBezTo>
                  <a:pt x="2329" y="7682"/>
                  <a:pt x="2351" y="7729"/>
                  <a:pt x="2380" y="7729"/>
                </a:cubicBezTo>
                <a:cubicBezTo>
                  <a:pt x="2409" y="7729"/>
                  <a:pt x="2433" y="7682"/>
                  <a:pt x="2433" y="7624"/>
                </a:cubicBezTo>
                <a:lnTo>
                  <a:pt x="2433" y="7404"/>
                </a:lnTo>
                <a:cubicBezTo>
                  <a:pt x="2433" y="7347"/>
                  <a:pt x="2409" y="7300"/>
                  <a:pt x="2380" y="7300"/>
                </a:cubicBezTo>
                <a:close/>
                <a:moveTo>
                  <a:pt x="2695" y="7300"/>
                </a:moveTo>
                <a:cubicBezTo>
                  <a:pt x="2666" y="7300"/>
                  <a:pt x="2643" y="7347"/>
                  <a:pt x="2643" y="7404"/>
                </a:cubicBezTo>
                <a:lnTo>
                  <a:pt x="2643" y="7624"/>
                </a:lnTo>
                <a:cubicBezTo>
                  <a:pt x="2643" y="7682"/>
                  <a:pt x="2666" y="7729"/>
                  <a:pt x="2695" y="7729"/>
                </a:cubicBezTo>
                <a:cubicBezTo>
                  <a:pt x="2724" y="7729"/>
                  <a:pt x="2748" y="7682"/>
                  <a:pt x="2748" y="7624"/>
                </a:cubicBezTo>
                <a:lnTo>
                  <a:pt x="2748" y="7404"/>
                </a:lnTo>
                <a:cubicBezTo>
                  <a:pt x="2748" y="7347"/>
                  <a:pt x="2724" y="7300"/>
                  <a:pt x="2695" y="7300"/>
                </a:cubicBezTo>
                <a:close/>
                <a:moveTo>
                  <a:pt x="3545" y="7300"/>
                </a:moveTo>
                <a:cubicBezTo>
                  <a:pt x="3516" y="7300"/>
                  <a:pt x="3492" y="7347"/>
                  <a:pt x="3492" y="7404"/>
                </a:cubicBezTo>
                <a:lnTo>
                  <a:pt x="3492" y="7624"/>
                </a:lnTo>
                <a:cubicBezTo>
                  <a:pt x="3492" y="7682"/>
                  <a:pt x="3516" y="7729"/>
                  <a:pt x="3545" y="7729"/>
                </a:cubicBezTo>
                <a:cubicBezTo>
                  <a:pt x="3574" y="7729"/>
                  <a:pt x="3598" y="7682"/>
                  <a:pt x="3598" y="7624"/>
                </a:cubicBezTo>
                <a:lnTo>
                  <a:pt x="3598" y="7404"/>
                </a:lnTo>
                <a:cubicBezTo>
                  <a:pt x="3598" y="7347"/>
                  <a:pt x="3574" y="7300"/>
                  <a:pt x="3545" y="7300"/>
                </a:cubicBezTo>
                <a:close/>
                <a:moveTo>
                  <a:pt x="3859" y="7300"/>
                </a:moveTo>
                <a:cubicBezTo>
                  <a:pt x="3830" y="7300"/>
                  <a:pt x="3806" y="7347"/>
                  <a:pt x="3806" y="7404"/>
                </a:cubicBezTo>
                <a:lnTo>
                  <a:pt x="3806" y="7624"/>
                </a:lnTo>
                <a:cubicBezTo>
                  <a:pt x="3806" y="7682"/>
                  <a:pt x="3830" y="7729"/>
                  <a:pt x="3859" y="7729"/>
                </a:cubicBezTo>
                <a:cubicBezTo>
                  <a:pt x="3888" y="7729"/>
                  <a:pt x="3912" y="7682"/>
                  <a:pt x="3912" y="7624"/>
                </a:cubicBezTo>
                <a:lnTo>
                  <a:pt x="3912" y="7404"/>
                </a:lnTo>
                <a:cubicBezTo>
                  <a:pt x="3912" y="7347"/>
                  <a:pt x="3888" y="7300"/>
                  <a:pt x="3859" y="7300"/>
                </a:cubicBezTo>
                <a:close/>
                <a:moveTo>
                  <a:pt x="4709" y="7300"/>
                </a:moveTo>
                <a:cubicBezTo>
                  <a:pt x="4680" y="7300"/>
                  <a:pt x="4656" y="7347"/>
                  <a:pt x="4656" y="7404"/>
                </a:cubicBezTo>
                <a:lnTo>
                  <a:pt x="4656" y="7624"/>
                </a:lnTo>
                <a:cubicBezTo>
                  <a:pt x="4656" y="7682"/>
                  <a:pt x="4680" y="7729"/>
                  <a:pt x="4709" y="7729"/>
                </a:cubicBezTo>
                <a:cubicBezTo>
                  <a:pt x="4738" y="7729"/>
                  <a:pt x="4762" y="7682"/>
                  <a:pt x="4762" y="7624"/>
                </a:cubicBezTo>
                <a:lnTo>
                  <a:pt x="4762" y="7404"/>
                </a:lnTo>
                <a:cubicBezTo>
                  <a:pt x="4762" y="7347"/>
                  <a:pt x="4738" y="7300"/>
                  <a:pt x="4709" y="7300"/>
                </a:cubicBezTo>
                <a:close/>
                <a:moveTo>
                  <a:pt x="5023" y="7300"/>
                </a:moveTo>
                <a:cubicBezTo>
                  <a:pt x="4994" y="7300"/>
                  <a:pt x="4970" y="7347"/>
                  <a:pt x="4970" y="7404"/>
                </a:cubicBezTo>
                <a:lnTo>
                  <a:pt x="4970" y="7624"/>
                </a:lnTo>
                <a:cubicBezTo>
                  <a:pt x="4970" y="7682"/>
                  <a:pt x="4994" y="7729"/>
                  <a:pt x="5023" y="7729"/>
                </a:cubicBezTo>
                <a:cubicBezTo>
                  <a:pt x="5053" y="7729"/>
                  <a:pt x="5076" y="7682"/>
                  <a:pt x="5076" y="7624"/>
                </a:cubicBezTo>
                <a:lnTo>
                  <a:pt x="5076" y="7404"/>
                </a:lnTo>
                <a:cubicBezTo>
                  <a:pt x="5076" y="7347"/>
                  <a:pt x="5053" y="7300"/>
                  <a:pt x="5023" y="7300"/>
                </a:cubicBezTo>
                <a:close/>
                <a:moveTo>
                  <a:pt x="5873" y="7300"/>
                </a:moveTo>
                <a:cubicBezTo>
                  <a:pt x="5844" y="7300"/>
                  <a:pt x="5820" y="7347"/>
                  <a:pt x="5820" y="7404"/>
                </a:cubicBezTo>
                <a:lnTo>
                  <a:pt x="5820" y="7624"/>
                </a:lnTo>
                <a:cubicBezTo>
                  <a:pt x="5820" y="7682"/>
                  <a:pt x="5844" y="7729"/>
                  <a:pt x="5873" y="7729"/>
                </a:cubicBezTo>
                <a:cubicBezTo>
                  <a:pt x="5902" y="7729"/>
                  <a:pt x="5926" y="7682"/>
                  <a:pt x="5926" y="7624"/>
                </a:cubicBezTo>
                <a:lnTo>
                  <a:pt x="5926" y="7404"/>
                </a:lnTo>
                <a:cubicBezTo>
                  <a:pt x="5926" y="7347"/>
                  <a:pt x="5902" y="7300"/>
                  <a:pt x="5873" y="7300"/>
                </a:cubicBezTo>
                <a:close/>
                <a:moveTo>
                  <a:pt x="6188" y="7300"/>
                </a:moveTo>
                <a:cubicBezTo>
                  <a:pt x="6159" y="7300"/>
                  <a:pt x="6135" y="7347"/>
                  <a:pt x="6135" y="7404"/>
                </a:cubicBezTo>
                <a:lnTo>
                  <a:pt x="6135" y="7624"/>
                </a:lnTo>
                <a:cubicBezTo>
                  <a:pt x="6135" y="7682"/>
                  <a:pt x="6159" y="7729"/>
                  <a:pt x="6188" y="7729"/>
                </a:cubicBezTo>
                <a:cubicBezTo>
                  <a:pt x="6217" y="7729"/>
                  <a:pt x="6240" y="7682"/>
                  <a:pt x="6240" y="7624"/>
                </a:cubicBezTo>
                <a:lnTo>
                  <a:pt x="6240" y="7404"/>
                </a:lnTo>
                <a:cubicBezTo>
                  <a:pt x="6240" y="7347"/>
                  <a:pt x="6217" y="7300"/>
                  <a:pt x="6188" y="7300"/>
                </a:cubicBezTo>
                <a:close/>
                <a:moveTo>
                  <a:pt x="7036" y="7300"/>
                </a:moveTo>
                <a:cubicBezTo>
                  <a:pt x="7007" y="7300"/>
                  <a:pt x="6984" y="7347"/>
                  <a:pt x="6984" y="7404"/>
                </a:cubicBezTo>
                <a:lnTo>
                  <a:pt x="6984" y="7624"/>
                </a:lnTo>
                <a:cubicBezTo>
                  <a:pt x="6984" y="7682"/>
                  <a:pt x="7007" y="7729"/>
                  <a:pt x="7036" y="7729"/>
                </a:cubicBezTo>
                <a:cubicBezTo>
                  <a:pt x="7065" y="7729"/>
                  <a:pt x="7089" y="7682"/>
                  <a:pt x="7089" y="7624"/>
                </a:cubicBezTo>
                <a:lnTo>
                  <a:pt x="7089" y="7404"/>
                </a:lnTo>
                <a:cubicBezTo>
                  <a:pt x="7089" y="7347"/>
                  <a:pt x="7065" y="7300"/>
                  <a:pt x="7036" y="7300"/>
                </a:cubicBezTo>
                <a:close/>
                <a:moveTo>
                  <a:pt x="7351" y="7300"/>
                </a:moveTo>
                <a:cubicBezTo>
                  <a:pt x="7322" y="7300"/>
                  <a:pt x="7299" y="7347"/>
                  <a:pt x="7299" y="7404"/>
                </a:cubicBezTo>
                <a:lnTo>
                  <a:pt x="7299" y="7624"/>
                </a:lnTo>
                <a:cubicBezTo>
                  <a:pt x="7299" y="7682"/>
                  <a:pt x="7322" y="7729"/>
                  <a:pt x="7351" y="7729"/>
                </a:cubicBezTo>
                <a:cubicBezTo>
                  <a:pt x="7380" y="7729"/>
                  <a:pt x="7404" y="7682"/>
                  <a:pt x="7404" y="7624"/>
                </a:cubicBezTo>
                <a:lnTo>
                  <a:pt x="7404" y="7404"/>
                </a:lnTo>
                <a:cubicBezTo>
                  <a:pt x="7404" y="7347"/>
                  <a:pt x="7380" y="7300"/>
                  <a:pt x="7351" y="7300"/>
                </a:cubicBezTo>
                <a:close/>
                <a:moveTo>
                  <a:pt x="8201" y="7300"/>
                </a:moveTo>
                <a:cubicBezTo>
                  <a:pt x="8171" y="7300"/>
                  <a:pt x="8148" y="7347"/>
                  <a:pt x="8148" y="7404"/>
                </a:cubicBezTo>
                <a:lnTo>
                  <a:pt x="8148" y="7624"/>
                </a:lnTo>
                <a:cubicBezTo>
                  <a:pt x="8148" y="7682"/>
                  <a:pt x="8171" y="7729"/>
                  <a:pt x="8201" y="7729"/>
                </a:cubicBezTo>
                <a:cubicBezTo>
                  <a:pt x="8230" y="7729"/>
                  <a:pt x="8254" y="7682"/>
                  <a:pt x="8254" y="7624"/>
                </a:cubicBezTo>
                <a:lnTo>
                  <a:pt x="8254" y="7404"/>
                </a:lnTo>
                <a:cubicBezTo>
                  <a:pt x="8254" y="7347"/>
                  <a:pt x="8230" y="7300"/>
                  <a:pt x="8201" y="7300"/>
                </a:cubicBezTo>
                <a:close/>
                <a:moveTo>
                  <a:pt x="8515" y="7300"/>
                </a:moveTo>
                <a:cubicBezTo>
                  <a:pt x="8486" y="7300"/>
                  <a:pt x="8462" y="7347"/>
                  <a:pt x="8462" y="7404"/>
                </a:cubicBezTo>
                <a:lnTo>
                  <a:pt x="8462" y="7624"/>
                </a:lnTo>
                <a:cubicBezTo>
                  <a:pt x="8462" y="7682"/>
                  <a:pt x="8486" y="7729"/>
                  <a:pt x="8515" y="7729"/>
                </a:cubicBezTo>
                <a:cubicBezTo>
                  <a:pt x="8544" y="7729"/>
                  <a:pt x="8568" y="7682"/>
                  <a:pt x="8568" y="7624"/>
                </a:cubicBezTo>
                <a:lnTo>
                  <a:pt x="8568" y="7404"/>
                </a:lnTo>
                <a:cubicBezTo>
                  <a:pt x="8568" y="7347"/>
                  <a:pt x="8544" y="7300"/>
                  <a:pt x="8515" y="7300"/>
                </a:cubicBezTo>
                <a:close/>
                <a:moveTo>
                  <a:pt x="9365" y="7300"/>
                </a:moveTo>
                <a:cubicBezTo>
                  <a:pt x="9336" y="7300"/>
                  <a:pt x="9312" y="7347"/>
                  <a:pt x="9312" y="7404"/>
                </a:cubicBezTo>
                <a:lnTo>
                  <a:pt x="9312" y="7624"/>
                </a:lnTo>
                <a:cubicBezTo>
                  <a:pt x="9312" y="7682"/>
                  <a:pt x="9336" y="7729"/>
                  <a:pt x="9365" y="7729"/>
                </a:cubicBezTo>
                <a:cubicBezTo>
                  <a:pt x="9394" y="7729"/>
                  <a:pt x="9418" y="7682"/>
                  <a:pt x="9418" y="7624"/>
                </a:cubicBezTo>
                <a:lnTo>
                  <a:pt x="9418" y="7404"/>
                </a:lnTo>
                <a:cubicBezTo>
                  <a:pt x="9418" y="7347"/>
                  <a:pt x="9394" y="7300"/>
                  <a:pt x="9365" y="7300"/>
                </a:cubicBezTo>
                <a:close/>
                <a:moveTo>
                  <a:pt x="9679" y="7300"/>
                </a:moveTo>
                <a:cubicBezTo>
                  <a:pt x="9650" y="7300"/>
                  <a:pt x="9626" y="7347"/>
                  <a:pt x="9626" y="7404"/>
                </a:cubicBezTo>
                <a:lnTo>
                  <a:pt x="9626" y="7624"/>
                </a:lnTo>
                <a:cubicBezTo>
                  <a:pt x="9626" y="7682"/>
                  <a:pt x="9650" y="7729"/>
                  <a:pt x="9679" y="7729"/>
                </a:cubicBezTo>
                <a:cubicBezTo>
                  <a:pt x="9708" y="7729"/>
                  <a:pt x="9732" y="7682"/>
                  <a:pt x="9732" y="7624"/>
                </a:cubicBezTo>
                <a:lnTo>
                  <a:pt x="9732" y="7404"/>
                </a:lnTo>
                <a:cubicBezTo>
                  <a:pt x="9732" y="7347"/>
                  <a:pt x="9708" y="7300"/>
                  <a:pt x="9679" y="7300"/>
                </a:cubicBezTo>
                <a:close/>
                <a:moveTo>
                  <a:pt x="10529" y="7300"/>
                </a:moveTo>
                <a:cubicBezTo>
                  <a:pt x="10500" y="7300"/>
                  <a:pt x="10476" y="7347"/>
                  <a:pt x="10476" y="7404"/>
                </a:cubicBezTo>
                <a:lnTo>
                  <a:pt x="10476" y="7624"/>
                </a:lnTo>
                <a:cubicBezTo>
                  <a:pt x="10476" y="7682"/>
                  <a:pt x="10500" y="7729"/>
                  <a:pt x="10529" y="7729"/>
                </a:cubicBezTo>
                <a:cubicBezTo>
                  <a:pt x="10558" y="7729"/>
                  <a:pt x="10582" y="7682"/>
                  <a:pt x="10582" y="7624"/>
                </a:cubicBezTo>
                <a:lnTo>
                  <a:pt x="10582" y="7404"/>
                </a:lnTo>
                <a:cubicBezTo>
                  <a:pt x="10582" y="7347"/>
                  <a:pt x="10558" y="7300"/>
                  <a:pt x="10529" y="7300"/>
                </a:cubicBezTo>
                <a:close/>
                <a:moveTo>
                  <a:pt x="10844" y="7300"/>
                </a:moveTo>
                <a:cubicBezTo>
                  <a:pt x="10814" y="7300"/>
                  <a:pt x="10791" y="7347"/>
                  <a:pt x="10791" y="7404"/>
                </a:cubicBezTo>
                <a:lnTo>
                  <a:pt x="10791" y="7624"/>
                </a:lnTo>
                <a:cubicBezTo>
                  <a:pt x="10791" y="7682"/>
                  <a:pt x="10814" y="7729"/>
                  <a:pt x="10844" y="7729"/>
                </a:cubicBezTo>
                <a:cubicBezTo>
                  <a:pt x="10873" y="7729"/>
                  <a:pt x="10895" y="7682"/>
                  <a:pt x="10895" y="7624"/>
                </a:cubicBezTo>
                <a:lnTo>
                  <a:pt x="10895" y="7404"/>
                </a:lnTo>
                <a:cubicBezTo>
                  <a:pt x="10895" y="7347"/>
                  <a:pt x="10873" y="7300"/>
                  <a:pt x="10844" y="7300"/>
                </a:cubicBezTo>
                <a:close/>
                <a:moveTo>
                  <a:pt x="11692" y="7300"/>
                </a:moveTo>
                <a:cubicBezTo>
                  <a:pt x="11663" y="7300"/>
                  <a:pt x="11640" y="7347"/>
                  <a:pt x="11640" y="7404"/>
                </a:cubicBezTo>
                <a:lnTo>
                  <a:pt x="11640" y="7624"/>
                </a:lnTo>
                <a:cubicBezTo>
                  <a:pt x="11640" y="7682"/>
                  <a:pt x="11663" y="7729"/>
                  <a:pt x="11692" y="7729"/>
                </a:cubicBezTo>
                <a:cubicBezTo>
                  <a:pt x="11721" y="7729"/>
                  <a:pt x="11745" y="7682"/>
                  <a:pt x="11745" y="7624"/>
                </a:cubicBezTo>
                <a:lnTo>
                  <a:pt x="11745" y="7404"/>
                </a:lnTo>
                <a:cubicBezTo>
                  <a:pt x="11745" y="7347"/>
                  <a:pt x="11721" y="7300"/>
                  <a:pt x="11692" y="7300"/>
                </a:cubicBezTo>
                <a:close/>
                <a:moveTo>
                  <a:pt x="12007" y="7300"/>
                </a:moveTo>
                <a:cubicBezTo>
                  <a:pt x="11978" y="7300"/>
                  <a:pt x="11955" y="7347"/>
                  <a:pt x="11955" y="7404"/>
                </a:cubicBezTo>
                <a:lnTo>
                  <a:pt x="11955" y="7624"/>
                </a:lnTo>
                <a:cubicBezTo>
                  <a:pt x="11955" y="7682"/>
                  <a:pt x="11978" y="7729"/>
                  <a:pt x="12007" y="7729"/>
                </a:cubicBezTo>
                <a:cubicBezTo>
                  <a:pt x="12036" y="7729"/>
                  <a:pt x="12060" y="7682"/>
                  <a:pt x="12060" y="7624"/>
                </a:cubicBezTo>
                <a:lnTo>
                  <a:pt x="12060" y="7404"/>
                </a:lnTo>
                <a:cubicBezTo>
                  <a:pt x="12060" y="7347"/>
                  <a:pt x="12036" y="7300"/>
                  <a:pt x="12007" y="7300"/>
                </a:cubicBezTo>
                <a:close/>
                <a:moveTo>
                  <a:pt x="12856" y="7300"/>
                </a:moveTo>
                <a:cubicBezTo>
                  <a:pt x="12827" y="7300"/>
                  <a:pt x="12804" y="7347"/>
                  <a:pt x="12804" y="7404"/>
                </a:cubicBezTo>
                <a:lnTo>
                  <a:pt x="12804" y="7624"/>
                </a:lnTo>
                <a:cubicBezTo>
                  <a:pt x="12804" y="7682"/>
                  <a:pt x="12827" y="7729"/>
                  <a:pt x="12856" y="7729"/>
                </a:cubicBezTo>
                <a:cubicBezTo>
                  <a:pt x="12886" y="7729"/>
                  <a:pt x="12909" y="7682"/>
                  <a:pt x="12909" y="7624"/>
                </a:cubicBezTo>
                <a:lnTo>
                  <a:pt x="12909" y="7404"/>
                </a:lnTo>
                <a:cubicBezTo>
                  <a:pt x="12909" y="7347"/>
                  <a:pt x="12886" y="7300"/>
                  <a:pt x="12856" y="7300"/>
                </a:cubicBezTo>
                <a:close/>
                <a:moveTo>
                  <a:pt x="13171" y="7300"/>
                </a:moveTo>
                <a:cubicBezTo>
                  <a:pt x="13142" y="7300"/>
                  <a:pt x="13118" y="7347"/>
                  <a:pt x="13118" y="7404"/>
                </a:cubicBezTo>
                <a:lnTo>
                  <a:pt x="13118" y="7624"/>
                </a:lnTo>
                <a:cubicBezTo>
                  <a:pt x="13118" y="7682"/>
                  <a:pt x="13142" y="7729"/>
                  <a:pt x="13171" y="7729"/>
                </a:cubicBezTo>
                <a:cubicBezTo>
                  <a:pt x="13200" y="7729"/>
                  <a:pt x="13224" y="7682"/>
                  <a:pt x="13224" y="7624"/>
                </a:cubicBezTo>
                <a:lnTo>
                  <a:pt x="13224" y="7404"/>
                </a:lnTo>
                <a:cubicBezTo>
                  <a:pt x="13224" y="7347"/>
                  <a:pt x="13200" y="7300"/>
                  <a:pt x="13171" y="7300"/>
                </a:cubicBezTo>
                <a:close/>
                <a:moveTo>
                  <a:pt x="14021" y="7300"/>
                </a:moveTo>
                <a:cubicBezTo>
                  <a:pt x="13992" y="7300"/>
                  <a:pt x="13968" y="7347"/>
                  <a:pt x="13968" y="7404"/>
                </a:cubicBezTo>
                <a:lnTo>
                  <a:pt x="13968" y="7624"/>
                </a:lnTo>
                <a:cubicBezTo>
                  <a:pt x="13968" y="7682"/>
                  <a:pt x="13992" y="7729"/>
                  <a:pt x="14021" y="7729"/>
                </a:cubicBezTo>
                <a:cubicBezTo>
                  <a:pt x="14050" y="7729"/>
                  <a:pt x="14074" y="7682"/>
                  <a:pt x="14074" y="7624"/>
                </a:cubicBezTo>
                <a:lnTo>
                  <a:pt x="14074" y="7404"/>
                </a:lnTo>
                <a:cubicBezTo>
                  <a:pt x="14074" y="7347"/>
                  <a:pt x="14050" y="7300"/>
                  <a:pt x="14021" y="7300"/>
                </a:cubicBezTo>
                <a:close/>
                <a:moveTo>
                  <a:pt x="14335" y="7300"/>
                </a:moveTo>
                <a:cubicBezTo>
                  <a:pt x="14306" y="7300"/>
                  <a:pt x="14282" y="7347"/>
                  <a:pt x="14282" y="7404"/>
                </a:cubicBezTo>
                <a:lnTo>
                  <a:pt x="14282" y="7624"/>
                </a:lnTo>
                <a:cubicBezTo>
                  <a:pt x="14282" y="7682"/>
                  <a:pt x="14306" y="7729"/>
                  <a:pt x="14335" y="7729"/>
                </a:cubicBezTo>
                <a:cubicBezTo>
                  <a:pt x="14364" y="7729"/>
                  <a:pt x="14388" y="7682"/>
                  <a:pt x="14388" y="7624"/>
                </a:cubicBezTo>
                <a:lnTo>
                  <a:pt x="14388" y="7404"/>
                </a:lnTo>
                <a:cubicBezTo>
                  <a:pt x="14388" y="7347"/>
                  <a:pt x="14364" y="7300"/>
                  <a:pt x="14335" y="7300"/>
                </a:cubicBezTo>
                <a:close/>
                <a:moveTo>
                  <a:pt x="15185" y="7300"/>
                </a:moveTo>
                <a:cubicBezTo>
                  <a:pt x="15156" y="7300"/>
                  <a:pt x="15132" y="7347"/>
                  <a:pt x="15132" y="7404"/>
                </a:cubicBezTo>
                <a:lnTo>
                  <a:pt x="15132" y="7624"/>
                </a:lnTo>
                <a:cubicBezTo>
                  <a:pt x="15132" y="7682"/>
                  <a:pt x="15156" y="7729"/>
                  <a:pt x="15185" y="7729"/>
                </a:cubicBezTo>
                <a:cubicBezTo>
                  <a:pt x="15214" y="7729"/>
                  <a:pt x="15237" y="7682"/>
                  <a:pt x="15237" y="7624"/>
                </a:cubicBezTo>
                <a:lnTo>
                  <a:pt x="15237" y="7404"/>
                </a:lnTo>
                <a:cubicBezTo>
                  <a:pt x="15237" y="7347"/>
                  <a:pt x="15214" y="7300"/>
                  <a:pt x="15185" y="7300"/>
                </a:cubicBezTo>
                <a:close/>
                <a:moveTo>
                  <a:pt x="15500" y="7300"/>
                </a:moveTo>
                <a:cubicBezTo>
                  <a:pt x="15470" y="7300"/>
                  <a:pt x="15447" y="7347"/>
                  <a:pt x="15447" y="7404"/>
                </a:cubicBezTo>
                <a:lnTo>
                  <a:pt x="15447" y="7624"/>
                </a:lnTo>
                <a:cubicBezTo>
                  <a:pt x="15447" y="7682"/>
                  <a:pt x="15470" y="7729"/>
                  <a:pt x="15500" y="7729"/>
                </a:cubicBezTo>
                <a:cubicBezTo>
                  <a:pt x="15529" y="7729"/>
                  <a:pt x="15551" y="7682"/>
                  <a:pt x="15551" y="7624"/>
                </a:cubicBezTo>
                <a:lnTo>
                  <a:pt x="15551" y="7404"/>
                </a:lnTo>
                <a:cubicBezTo>
                  <a:pt x="15551" y="7347"/>
                  <a:pt x="15529" y="7300"/>
                  <a:pt x="15500" y="7300"/>
                </a:cubicBezTo>
                <a:close/>
                <a:moveTo>
                  <a:pt x="16349" y="7300"/>
                </a:moveTo>
                <a:cubicBezTo>
                  <a:pt x="16320" y="7300"/>
                  <a:pt x="16296" y="7347"/>
                  <a:pt x="16296" y="7404"/>
                </a:cubicBezTo>
                <a:lnTo>
                  <a:pt x="16296" y="7624"/>
                </a:lnTo>
                <a:cubicBezTo>
                  <a:pt x="16296" y="7682"/>
                  <a:pt x="16320" y="7729"/>
                  <a:pt x="16349" y="7729"/>
                </a:cubicBezTo>
                <a:cubicBezTo>
                  <a:pt x="16378" y="7729"/>
                  <a:pt x="16401" y="7682"/>
                  <a:pt x="16401" y="7624"/>
                </a:cubicBezTo>
                <a:lnTo>
                  <a:pt x="16401" y="7404"/>
                </a:lnTo>
                <a:cubicBezTo>
                  <a:pt x="16401" y="7347"/>
                  <a:pt x="16378" y="7300"/>
                  <a:pt x="16349" y="7300"/>
                </a:cubicBezTo>
                <a:close/>
                <a:moveTo>
                  <a:pt x="16663" y="7300"/>
                </a:moveTo>
                <a:cubicBezTo>
                  <a:pt x="16634" y="7300"/>
                  <a:pt x="16611" y="7347"/>
                  <a:pt x="16611" y="7404"/>
                </a:cubicBezTo>
                <a:lnTo>
                  <a:pt x="16611" y="7624"/>
                </a:lnTo>
                <a:cubicBezTo>
                  <a:pt x="16611" y="7682"/>
                  <a:pt x="16634" y="7729"/>
                  <a:pt x="16663" y="7729"/>
                </a:cubicBezTo>
                <a:cubicBezTo>
                  <a:pt x="16692" y="7729"/>
                  <a:pt x="16716" y="7682"/>
                  <a:pt x="16716" y="7624"/>
                </a:cubicBezTo>
                <a:lnTo>
                  <a:pt x="16716" y="7404"/>
                </a:lnTo>
                <a:cubicBezTo>
                  <a:pt x="16716" y="7347"/>
                  <a:pt x="16692" y="7300"/>
                  <a:pt x="16663" y="7300"/>
                </a:cubicBezTo>
                <a:close/>
                <a:moveTo>
                  <a:pt x="17512" y="7300"/>
                </a:moveTo>
                <a:cubicBezTo>
                  <a:pt x="17483" y="7300"/>
                  <a:pt x="17459" y="7347"/>
                  <a:pt x="17459" y="7404"/>
                </a:cubicBezTo>
                <a:lnTo>
                  <a:pt x="17459" y="7624"/>
                </a:lnTo>
                <a:cubicBezTo>
                  <a:pt x="17459" y="7682"/>
                  <a:pt x="17483" y="7729"/>
                  <a:pt x="17512" y="7729"/>
                </a:cubicBezTo>
                <a:cubicBezTo>
                  <a:pt x="17541" y="7729"/>
                  <a:pt x="17565" y="7682"/>
                  <a:pt x="17565" y="7624"/>
                </a:cubicBezTo>
                <a:lnTo>
                  <a:pt x="17565" y="7404"/>
                </a:lnTo>
                <a:cubicBezTo>
                  <a:pt x="17565" y="7347"/>
                  <a:pt x="17541" y="7300"/>
                  <a:pt x="17512" y="7300"/>
                </a:cubicBezTo>
                <a:close/>
                <a:moveTo>
                  <a:pt x="17827" y="7300"/>
                </a:moveTo>
                <a:cubicBezTo>
                  <a:pt x="17798" y="7300"/>
                  <a:pt x="17774" y="7347"/>
                  <a:pt x="17774" y="7404"/>
                </a:cubicBezTo>
                <a:lnTo>
                  <a:pt x="17774" y="7624"/>
                </a:lnTo>
                <a:cubicBezTo>
                  <a:pt x="17774" y="7682"/>
                  <a:pt x="17798" y="7729"/>
                  <a:pt x="17827" y="7729"/>
                </a:cubicBezTo>
                <a:cubicBezTo>
                  <a:pt x="17856" y="7729"/>
                  <a:pt x="17880" y="7682"/>
                  <a:pt x="17880" y="7624"/>
                </a:cubicBezTo>
                <a:lnTo>
                  <a:pt x="17880" y="7404"/>
                </a:lnTo>
                <a:cubicBezTo>
                  <a:pt x="17880" y="7347"/>
                  <a:pt x="17856" y="7300"/>
                  <a:pt x="17827" y="7300"/>
                </a:cubicBezTo>
                <a:close/>
                <a:moveTo>
                  <a:pt x="18677" y="7300"/>
                </a:moveTo>
                <a:cubicBezTo>
                  <a:pt x="18648" y="7300"/>
                  <a:pt x="18624" y="7347"/>
                  <a:pt x="18624" y="7404"/>
                </a:cubicBezTo>
                <a:lnTo>
                  <a:pt x="18624" y="7624"/>
                </a:lnTo>
                <a:cubicBezTo>
                  <a:pt x="18624" y="7682"/>
                  <a:pt x="18648" y="7729"/>
                  <a:pt x="18677" y="7729"/>
                </a:cubicBezTo>
                <a:cubicBezTo>
                  <a:pt x="18706" y="7729"/>
                  <a:pt x="18730" y="7682"/>
                  <a:pt x="18730" y="7624"/>
                </a:cubicBezTo>
                <a:lnTo>
                  <a:pt x="18730" y="7404"/>
                </a:lnTo>
                <a:cubicBezTo>
                  <a:pt x="18730" y="7347"/>
                  <a:pt x="18706" y="7300"/>
                  <a:pt x="18677" y="7300"/>
                </a:cubicBezTo>
                <a:close/>
                <a:moveTo>
                  <a:pt x="18991" y="7300"/>
                </a:moveTo>
                <a:cubicBezTo>
                  <a:pt x="18962" y="7300"/>
                  <a:pt x="18938" y="7347"/>
                  <a:pt x="18938" y="7404"/>
                </a:cubicBezTo>
                <a:lnTo>
                  <a:pt x="18938" y="7624"/>
                </a:lnTo>
                <a:cubicBezTo>
                  <a:pt x="18938" y="7682"/>
                  <a:pt x="18962" y="7729"/>
                  <a:pt x="18991" y="7729"/>
                </a:cubicBezTo>
                <a:cubicBezTo>
                  <a:pt x="19020" y="7729"/>
                  <a:pt x="19044" y="7682"/>
                  <a:pt x="19044" y="7624"/>
                </a:cubicBezTo>
                <a:lnTo>
                  <a:pt x="19044" y="7404"/>
                </a:lnTo>
                <a:cubicBezTo>
                  <a:pt x="19044" y="7347"/>
                  <a:pt x="19020" y="7300"/>
                  <a:pt x="18991" y="7300"/>
                </a:cubicBezTo>
                <a:close/>
                <a:moveTo>
                  <a:pt x="19841" y="7300"/>
                </a:moveTo>
                <a:cubicBezTo>
                  <a:pt x="19812" y="7300"/>
                  <a:pt x="19788" y="7347"/>
                  <a:pt x="19788" y="7404"/>
                </a:cubicBezTo>
                <a:lnTo>
                  <a:pt x="19788" y="7624"/>
                </a:lnTo>
                <a:cubicBezTo>
                  <a:pt x="19788" y="7682"/>
                  <a:pt x="19812" y="7729"/>
                  <a:pt x="19841" y="7729"/>
                </a:cubicBezTo>
                <a:cubicBezTo>
                  <a:pt x="19870" y="7729"/>
                  <a:pt x="19894" y="7682"/>
                  <a:pt x="19894" y="7624"/>
                </a:cubicBezTo>
                <a:lnTo>
                  <a:pt x="19894" y="7404"/>
                </a:lnTo>
                <a:cubicBezTo>
                  <a:pt x="19894" y="7347"/>
                  <a:pt x="19870" y="7300"/>
                  <a:pt x="19841" y="7300"/>
                </a:cubicBezTo>
                <a:close/>
                <a:moveTo>
                  <a:pt x="20155" y="7300"/>
                </a:moveTo>
                <a:cubicBezTo>
                  <a:pt x="20126" y="7300"/>
                  <a:pt x="20102" y="7347"/>
                  <a:pt x="20102" y="7404"/>
                </a:cubicBezTo>
                <a:lnTo>
                  <a:pt x="20102" y="7624"/>
                </a:lnTo>
                <a:cubicBezTo>
                  <a:pt x="20102" y="7682"/>
                  <a:pt x="20126" y="7729"/>
                  <a:pt x="20155" y="7729"/>
                </a:cubicBezTo>
                <a:cubicBezTo>
                  <a:pt x="20184" y="7729"/>
                  <a:pt x="20207" y="7682"/>
                  <a:pt x="20207" y="7624"/>
                </a:cubicBezTo>
                <a:lnTo>
                  <a:pt x="20207" y="7404"/>
                </a:lnTo>
                <a:cubicBezTo>
                  <a:pt x="20207" y="7347"/>
                  <a:pt x="20184" y="7300"/>
                  <a:pt x="20155" y="7300"/>
                </a:cubicBezTo>
                <a:close/>
                <a:moveTo>
                  <a:pt x="21004" y="7300"/>
                </a:moveTo>
                <a:cubicBezTo>
                  <a:pt x="20975" y="7300"/>
                  <a:pt x="20952" y="7347"/>
                  <a:pt x="20952" y="7404"/>
                </a:cubicBezTo>
                <a:lnTo>
                  <a:pt x="20952" y="7624"/>
                </a:lnTo>
                <a:cubicBezTo>
                  <a:pt x="20952" y="7682"/>
                  <a:pt x="20975" y="7729"/>
                  <a:pt x="21004" y="7729"/>
                </a:cubicBezTo>
                <a:cubicBezTo>
                  <a:pt x="21033" y="7729"/>
                  <a:pt x="21057" y="7682"/>
                  <a:pt x="21057" y="7624"/>
                </a:cubicBezTo>
                <a:lnTo>
                  <a:pt x="21057" y="7404"/>
                </a:lnTo>
                <a:cubicBezTo>
                  <a:pt x="21057" y="7347"/>
                  <a:pt x="21033" y="7300"/>
                  <a:pt x="21004" y="7300"/>
                </a:cubicBezTo>
                <a:close/>
                <a:moveTo>
                  <a:pt x="21319" y="7300"/>
                </a:moveTo>
                <a:cubicBezTo>
                  <a:pt x="21289" y="7300"/>
                  <a:pt x="21267" y="7347"/>
                  <a:pt x="21267" y="7404"/>
                </a:cubicBezTo>
                <a:lnTo>
                  <a:pt x="21267" y="7624"/>
                </a:lnTo>
                <a:cubicBezTo>
                  <a:pt x="21267" y="7682"/>
                  <a:pt x="21289" y="7729"/>
                  <a:pt x="21319" y="7729"/>
                </a:cubicBezTo>
                <a:cubicBezTo>
                  <a:pt x="21348" y="7729"/>
                  <a:pt x="21372" y="7682"/>
                  <a:pt x="21372" y="7624"/>
                </a:cubicBezTo>
                <a:lnTo>
                  <a:pt x="21372" y="7404"/>
                </a:lnTo>
                <a:cubicBezTo>
                  <a:pt x="21372" y="7347"/>
                  <a:pt x="21348" y="7300"/>
                  <a:pt x="21319" y="7300"/>
                </a:cubicBezTo>
                <a:close/>
                <a:moveTo>
                  <a:pt x="281" y="8029"/>
                </a:moveTo>
                <a:cubicBezTo>
                  <a:pt x="252" y="8029"/>
                  <a:pt x="228" y="8077"/>
                  <a:pt x="228" y="8134"/>
                </a:cubicBezTo>
                <a:lnTo>
                  <a:pt x="228" y="8354"/>
                </a:lnTo>
                <a:cubicBezTo>
                  <a:pt x="228" y="8412"/>
                  <a:pt x="252" y="8459"/>
                  <a:pt x="281" y="8459"/>
                </a:cubicBezTo>
                <a:cubicBezTo>
                  <a:pt x="311" y="8459"/>
                  <a:pt x="334" y="8412"/>
                  <a:pt x="334" y="8354"/>
                </a:cubicBezTo>
                <a:lnTo>
                  <a:pt x="334" y="8134"/>
                </a:lnTo>
                <a:cubicBezTo>
                  <a:pt x="334" y="8077"/>
                  <a:pt x="311" y="8029"/>
                  <a:pt x="281" y="8029"/>
                </a:cubicBezTo>
                <a:close/>
                <a:moveTo>
                  <a:pt x="596" y="8029"/>
                </a:moveTo>
                <a:cubicBezTo>
                  <a:pt x="567" y="8029"/>
                  <a:pt x="543" y="8077"/>
                  <a:pt x="543" y="8134"/>
                </a:cubicBezTo>
                <a:lnTo>
                  <a:pt x="543" y="8354"/>
                </a:lnTo>
                <a:cubicBezTo>
                  <a:pt x="543" y="8412"/>
                  <a:pt x="567" y="8459"/>
                  <a:pt x="596" y="8459"/>
                </a:cubicBezTo>
                <a:cubicBezTo>
                  <a:pt x="625" y="8459"/>
                  <a:pt x="649" y="8412"/>
                  <a:pt x="649" y="8354"/>
                </a:cubicBezTo>
                <a:lnTo>
                  <a:pt x="649" y="8134"/>
                </a:lnTo>
                <a:cubicBezTo>
                  <a:pt x="649" y="8077"/>
                  <a:pt x="625" y="8029"/>
                  <a:pt x="596" y="8029"/>
                </a:cubicBezTo>
                <a:close/>
                <a:moveTo>
                  <a:pt x="1446" y="8029"/>
                </a:moveTo>
                <a:cubicBezTo>
                  <a:pt x="1417" y="8029"/>
                  <a:pt x="1393" y="8077"/>
                  <a:pt x="1393" y="8134"/>
                </a:cubicBezTo>
                <a:lnTo>
                  <a:pt x="1393" y="8354"/>
                </a:lnTo>
                <a:cubicBezTo>
                  <a:pt x="1393" y="8412"/>
                  <a:pt x="1417" y="8459"/>
                  <a:pt x="1446" y="8459"/>
                </a:cubicBezTo>
                <a:cubicBezTo>
                  <a:pt x="1475" y="8459"/>
                  <a:pt x="1499" y="8412"/>
                  <a:pt x="1499" y="8354"/>
                </a:cubicBezTo>
                <a:lnTo>
                  <a:pt x="1499" y="8134"/>
                </a:lnTo>
                <a:cubicBezTo>
                  <a:pt x="1499" y="8077"/>
                  <a:pt x="1475" y="8029"/>
                  <a:pt x="1446" y="8029"/>
                </a:cubicBezTo>
                <a:close/>
                <a:moveTo>
                  <a:pt x="1760" y="8029"/>
                </a:moveTo>
                <a:cubicBezTo>
                  <a:pt x="1731" y="8029"/>
                  <a:pt x="1707" y="8077"/>
                  <a:pt x="1707" y="8134"/>
                </a:cubicBezTo>
                <a:lnTo>
                  <a:pt x="1707" y="8354"/>
                </a:lnTo>
                <a:cubicBezTo>
                  <a:pt x="1707" y="8412"/>
                  <a:pt x="1731" y="8459"/>
                  <a:pt x="1760" y="8459"/>
                </a:cubicBezTo>
                <a:cubicBezTo>
                  <a:pt x="1789" y="8459"/>
                  <a:pt x="1813" y="8412"/>
                  <a:pt x="1813" y="8354"/>
                </a:cubicBezTo>
                <a:lnTo>
                  <a:pt x="1813" y="8134"/>
                </a:lnTo>
                <a:cubicBezTo>
                  <a:pt x="1813" y="8077"/>
                  <a:pt x="1789" y="8029"/>
                  <a:pt x="1760" y="8029"/>
                </a:cubicBezTo>
                <a:close/>
                <a:moveTo>
                  <a:pt x="2610" y="8029"/>
                </a:moveTo>
                <a:cubicBezTo>
                  <a:pt x="2581" y="8029"/>
                  <a:pt x="2557" y="8077"/>
                  <a:pt x="2557" y="8134"/>
                </a:cubicBezTo>
                <a:lnTo>
                  <a:pt x="2557" y="8354"/>
                </a:lnTo>
                <a:cubicBezTo>
                  <a:pt x="2557" y="8412"/>
                  <a:pt x="2581" y="8459"/>
                  <a:pt x="2610" y="8459"/>
                </a:cubicBezTo>
                <a:cubicBezTo>
                  <a:pt x="2639" y="8459"/>
                  <a:pt x="2662" y="8412"/>
                  <a:pt x="2662" y="8354"/>
                </a:cubicBezTo>
                <a:lnTo>
                  <a:pt x="2662" y="8134"/>
                </a:lnTo>
                <a:cubicBezTo>
                  <a:pt x="2662" y="8077"/>
                  <a:pt x="2639" y="8029"/>
                  <a:pt x="2610" y="8029"/>
                </a:cubicBezTo>
                <a:close/>
                <a:moveTo>
                  <a:pt x="2924" y="8029"/>
                </a:moveTo>
                <a:cubicBezTo>
                  <a:pt x="2895" y="8029"/>
                  <a:pt x="2871" y="8077"/>
                  <a:pt x="2871" y="8134"/>
                </a:cubicBezTo>
                <a:lnTo>
                  <a:pt x="2871" y="8354"/>
                </a:lnTo>
                <a:cubicBezTo>
                  <a:pt x="2871" y="8412"/>
                  <a:pt x="2895" y="8459"/>
                  <a:pt x="2924" y="8459"/>
                </a:cubicBezTo>
                <a:cubicBezTo>
                  <a:pt x="2954" y="8459"/>
                  <a:pt x="2976" y="8412"/>
                  <a:pt x="2976" y="8354"/>
                </a:cubicBezTo>
                <a:lnTo>
                  <a:pt x="2976" y="8134"/>
                </a:lnTo>
                <a:cubicBezTo>
                  <a:pt x="2976" y="8077"/>
                  <a:pt x="2954" y="8029"/>
                  <a:pt x="2924" y="8029"/>
                </a:cubicBezTo>
                <a:close/>
                <a:moveTo>
                  <a:pt x="3773" y="8029"/>
                </a:moveTo>
                <a:cubicBezTo>
                  <a:pt x="3744" y="8029"/>
                  <a:pt x="3721" y="8077"/>
                  <a:pt x="3721" y="8134"/>
                </a:cubicBezTo>
                <a:lnTo>
                  <a:pt x="3721" y="8354"/>
                </a:lnTo>
                <a:cubicBezTo>
                  <a:pt x="3721" y="8412"/>
                  <a:pt x="3744" y="8459"/>
                  <a:pt x="3773" y="8459"/>
                </a:cubicBezTo>
                <a:cubicBezTo>
                  <a:pt x="3802" y="8459"/>
                  <a:pt x="3826" y="8412"/>
                  <a:pt x="3826" y="8354"/>
                </a:cubicBezTo>
                <a:lnTo>
                  <a:pt x="3826" y="8134"/>
                </a:lnTo>
                <a:cubicBezTo>
                  <a:pt x="3826" y="8077"/>
                  <a:pt x="3802" y="8029"/>
                  <a:pt x="3773" y="8029"/>
                </a:cubicBezTo>
                <a:close/>
                <a:moveTo>
                  <a:pt x="4088" y="8029"/>
                </a:moveTo>
                <a:cubicBezTo>
                  <a:pt x="4058" y="8029"/>
                  <a:pt x="4035" y="8077"/>
                  <a:pt x="4035" y="8134"/>
                </a:cubicBezTo>
                <a:lnTo>
                  <a:pt x="4035" y="8354"/>
                </a:lnTo>
                <a:cubicBezTo>
                  <a:pt x="4035" y="8412"/>
                  <a:pt x="4058" y="8459"/>
                  <a:pt x="4088" y="8459"/>
                </a:cubicBezTo>
                <a:cubicBezTo>
                  <a:pt x="4117" y="8459"/>
                  <a:pt x="4141" y="8412"/>
                  <a:pt x="4141" y="8354"/>
                </a:cubicBezTo>
                <a:lnTo>
                  <a:pt x="4141" y="8134"/>
                </a:lnTo>
                <a:cubicBezTo>
                  <a:pt x="4141" y="8077"/>
                  <a:pt x="4117" y="8029"/>
                  <a:pt x="4088" y="8029"/>
                </a:cubicBezTo>
                <a:close/>
                <a:moveTo>
                  <a:pt x="4937" y="8029"/>
                </a:moveTo>
                <a:cubicBezTo>
                  <a:pt x="4908" y="8029"/>
                  <a:pt x="4884" y="8077"/>
                  <a:pt x="4884" y="8134"/>
                </a:cubicBezTo>
                <a:lnTo>
                  <a:pt x="4884" y="8354"/>
                </a:lnTo>
                <a:cubicBezTo>
                  <a:pt x="4884" y="8412"/>
                  <a:pt x="4908" y="8459"/>
                  <a:pt x="4937" y="8459"/>
                </a:cubicBezTo>
                <a:cubicBezTo>
                  <a:pt x="4966" y="8459"/>
                  <a:pt x="4990" y="8412"/>
                  <a:pt x="4990" y="8354"/>
                </a:cubicBezTo>
                <a:lnTo>
                  <a:pt x="4990" y="8134"/>
                </a:lnTo>
                <a:cubicBezTo>
                  <a:pt x="4990" y="8077"/>
                  <a:pt x="4966" y="8029"/>
                  <a:pt x="4937" y="8029"/>
                </a:cubicBezTo>
                <a:close/>
                <a:moveTo>
                  <a:pt x="5252" y="8029"/>
                </a:moveTo>
                <a:cubicBezTo>
                  <a:pt x="5223" y="8029"/>
                  <a:pt x="5199" y="8077"/>
                  <a:pt x="5199" y="8134"/>
                </a:cubicBezTo>
                <a:lnTo>
                  <a:pt x="5199" y="8354"/>
                </a:lnTo>
                <a:cubicBezTo>
                  <a:pt x="5199" y="8412"/>
                  <a:pt x="5223" y="8459"/>
                  <a:pt x="5252" y="8459"/>
                </a:cubicBezTo>
                <a:cubicBezTo>
                  <a:pt x="5281" y="8459"/>
                  <a:pt x="5305" y="8412"/>
                  <a:pt x="5305" y="8354"/>
                </a:cubicBezTo>
                <a:lnTo>
                  <a:pt x="5305" y="8134"/>
                </a:lnTo>
                <a:cubicBezTo>
                  <a:pt x="5305" y="8077"/>
                  <a:pt x="5281" y="8029"/>
                  <a:pt x="5252" y="8029"/>
                </a:cubicBezTo>
                <a:close/>
                <a:moveTo>
                  <a:pt x="6102" y="8029"/>
                </a:moveTo>
                <a:cubicBezTo>
                  <a:pt x="6072" y="8029"/>
                  <a:pt x="6049" y="8077"/>
                  <a:pt x="6049" y="8134"/>
                </a:cubicBezTo>
                <a:lnTo>
                  <a:pt x="6049" y="8354"/>
                </a:lnTo>
                <a:cubicBezTo>
                  <a:pt x="6049" y="8412"/>
                  <a:pt x="6072" y="8459"/>
                  <a:pt x="6102" y="8459"/>
                </a:cubicBezTo>
                <a:cubicBezTo>
                  <a:pt x="6131" y="8459"/>
                  <a:pt x="6155" y="8412"/>
                  <a:pt x="6155" y="8354"/>
                </a:cubicBezTo>
                <a:lnTo>
                  <a:pt x="6155" y="8134"/>
                </a:lnTo>
                <a:cubicBezTo>
                  <a:pt x="6155" y="8077"/>
                  <a:pt x="6131" y="8029"/>
                  <a:pt x="6102" y="8029"/>
                </a:cubicBezTo>
                <a:close/>
                <a:moveTo>
                  <a:pt x="6416" y="8029"/>
                </a:moveTo>
                <a:cubicBezTo>
                  <a:pt x="6387" y="8029"/>
                  <a:pt x="6363" y="8077"/>
                  <a:pt x="6363" y="8134"/>
                </a:cubicBezTo>
                <a:lnTo>
                  <a:pt x="6363" y="8354"/>
                </a:lnTo>
                <a:cubicBezTo>
                  <a:pt x="6363" y="8412"/>
                  <a:pt x="6387" y="8459"/>
                  <a:pt x="6416" y="8459"/>
                </a:cubicBezTo>
                <a:cubicBezTo>
                  <a:pt x="6445" y="8459"/>
                  <a:pt x="6469" y="8412"/>
                  <a:pt x="6469" y="8354"/>
                </a:cubicBezTo>
                <a:lnTo>
                  <a:pt x="6469" y="8134"/>
                </a:lnTo>
                <a:cubicBezTo>
                  <a:pt x="6469" y="8077"/>
                  <a:pt x="6445" y="8029"/>
                  <a:pt x="6416" y="8029"/>
                </a:cubicBezTo>
                <a:close/>
                <a:moveTo>
                  <a:pt x="7266" y="8029"/>
                </a:moveTo>
                <a:cubicBezTo>
                  <a:pt x="7237" y="8029"/>
                  <a:pt x="7213" y="8077"/>
                  <a:pt x="7213" y="8134"/>
                </a:cubicBezTo>
                <a:lnTo>
                  <a:pt x="7213" y="8354"/>
                </a:lnTo>
                <a:cubicBezTo>
                  <a:pt x="7213" y="8412"/>
                  <a:pt x="7237" y="8459"/>
                  <a:pt x="7266" y="8459"/>
                </a:cubicBezTo>
                <a:cubicBezTo>
                  <a:pt x="7295" y="8459"/>
                  <a:pt x="7318" y="8412"/>
                  <a:pt x="7318" y="8354"/>
                </a:cubicBezTo>
                <a:lnTo>
                  <a:pt x="7318" y="8134"/>
                </a:lnTo>
                <a:cubicBezTo>
                  <a:pt x="7318" y="8077"/>
                  <a:pt x="7295" y="8029"/>
                  <a:pt x="7266" y="8029"/>
                </a:cubicBezTo>
                <a:close/>
                <a:moveTo>
                  <a:pt x="7580" y="8029"/>
                </a:moveTo>
                <a:cubicBezTo>
                  <a:pt x="7551" y="8029"/>
                  <a:pt x="7527" y="8077"/>
                  <a:pt x="7527" y="8134"/>
                </a:cubicBezTo>
                <a:lnTo>
                  <a:pt x="7527" y="8354"/>
                </a:lnTo>
                <a:cubicBezTo>
                  <a:pt x="7527" y="8412"/>
                  <a:pt x="7551" y="8459"/>
                  <a:pt x="7580" y="8459"/>
                </a:cubicBezTo>
                <a:cubicBezTo>
                  <a:pt x="7609" y="8459"/>
                  <a:pt x="7632" y="8412"/>
                  <a:pt x="7632" y="8354"/>
                </a:cubicBezTo>
                <a:lnTo>
                  <a:pt x="7632" y="8134"/>
                </a:lnTo>
                <a:cubicBezTo>
                  <a:pt x="7632" y="8077"/>
                  <a:pt x="7609" y="8029"/>
                  <a:pt x="7580" y="8029"/>
                </a:cubicBezTo>
                <a:close/>
                <a:moveTo>
                  <a:pt x="8429" y="8029"/>
                </a:moveTo>
                <a:cubicBezTo>
                  <a:pt x="8400" y="8029"/>
                  <a:pt x="8377" y="8077"/>
                  <a:pt x="8377" y="8134"/>
                </a:cubicBezTo>
                <a:lnTo>
                  <a:pt x="8377" y="8354"/>
                </a:lnTo>
                <a:cubicBezTo>
                  <a:pt x="8377" y="8412"/>
                  <a:pt x="8400" y="8459"/>
                  <a:pt x="8429" y="8459"/>
                </a:cubicBezTo>
                <a:cubicBezTo>
                  <a:pt x="8458" y="8459"/>
                  <a:pt x="8482" y="8412"/>
                  <a:pt x="8482" y="8354"/>
                </a:cubicBezTo>
                <a:lnTo>
                  <a:pt x="8482" y="8134"/>
                </a:lnTo>
                <a:cubicBezTo>
                  <a:pt x="8482" y="8077"/>
                  <a:pt x="8458" y="8029"/>
                  <a:pt x="8429" y="8029"/>
                </a:cubicBezTo>
                <a:close/>
                <a:moveTo>
                  <a:pt x="8744" y="8029"/>
                </a:moveTo>
                <a:cubicBezTo>
                  <a:pt x="8714" y="8029"/>
                  <a:pt x="8691" y="8077"/>
                  <a:pt x="8691" y="8134"/>
                </a:cubicBezTo>
                <a:lnTo>
                  <a:pt x="8691" y="8354"/>
                </a:lnTo>
                <a:cubicBezTo>
                  <a:pt x="8691" y="8412"/>
                  <a:pt x="8714" y="8459"/>
                  <a:pt x="8744" y="8459"/>
                </a:cubicBezTo>
                <a:cubicBezTo>
                  <a:pt x="8773" y="8459"/>
                  <a:pt x="8796" y="8412"/>
                  <a:pt x="8796" y="8354"/>
                </a:cubicBezTo>
                <a:lnTo>
                  <a:pt x="8796" y="8134"/>
                </a:lnTo>
                <a:cubicBezTo>
                  <a:pt x="8796" y="8077"/>
                  <a:pt x="8773" y="8029"/>
                  <a:pt x="8744" y="8029"/>
                </a:cubicBezTo>
                <a:close/>
                <a:moveTo>
                  <a:pt x="9593" y="8029"/>
                </a:moveTo>
                <a:cubicBezTo>
                  <a:pt x="9564" y="8029"/>
                  <a:pt x="9540" y="8077"/>
                  <a:pt x="9540" y="8134"/>
                </a:cubicBezTo>
                <a:lnTo>
                  <a:pt x="9540" y="8354"/>
                </a:lnTo>
                <a:cubicBezTo>
                  <a:pt x="9540" y="8412"/>
                  <a:pt x="9564" y="8459"/>
                  <a:pt x="9593" y="8459"/>
                </a:cubicBezTo>
                <a:cubicBezTo>
                  <a:pt x="9622" y="8459"/>
                  <a:pt x="9646" y="8412"/>
                  <a:pt x="9646" y="8354"/>
                </a:cubicBezTo>
                <a:lnTo>
                  <a:pt x="9646" y="8134"/>
                </a:lnTo>
                <a:cubicBezTo>
                  <a:pt x="9646" y="8077"/>
                  <a:pt x="9622" y="8029"/>
                  <a:pt x="9593" y="8029"/>
                </a:cubicBezTo>
                <a:close/>
                <a:moveTo>
                  <a:pt x="9908" y="8029"/>
                </a:moveTo>
                <a:cubicBezTo>
                  <a:pt x="9879" y="8029"/>
                  <a:pt x="9855" y="8077"/>
                  <a:pt x="9855" y="8134"/>
                </a:cubicBezTo>
                <a:lnTo>
                  <a:pt x="9855" y="8354"/>
                </a:lnTo>
                <a:cubicBezTo>
                  <a:pt x="9855" y="8412"/>
                  <a:pt x="9879" y="8459"/>
                  <a:pt x="9908" y="8459"/>
                </a:cubicBezTo>
                <a:cubicBezTo>
                  <a:pt x="9937" y="8459"/>
                  <a:pt x="9961" y="8412"/>
                  <a:pt x="9961" y="8354"/>
                </a:cubicBezTo>
                <a:lnTo>
                  <a:pt x="9961" y="8134"/>
                </a:lnTo>
                <a:cubicBezTo>
                  <a:pt x="9961" y="8077"/>
                  <a:pt x="9937" y="8029"/>
                  <a:pt x="9908" y="8029"/>
                </a:cubicBezTo>
                <a:close/>
                <a:moveTo>
                  <a:pt x="10758" y="8029"/>
                </a:moveTo>
                <a:cubicBezTo>
                  <a:pt x="10728" y="8029"/>
                  <a:pt x="10705" y="8077"/>
                  <a:pt x="10705" y="8134"/>
                </a:cubicBezTo>
                <a:lnTo>
                  <a:pt x="10705" y="8354"/>
                </a:lnTo>
                <a:cubicBezTo>
                  <a:pt x="10705" y="8412"/>
                  <a:pt x="10728" y="8459"/>
                  <a:pt x="10758" y="8459"/>
                </a:cubicBezTo>
                <a:cubicBezTo>
                  <a:pt x="10787" y="8459"/>
                  <a:pt x="10810" y="8412"/>
                  <a:pt x="10810" y="8354"/>
                </a:cubicBezTo>
                <a:lnTo>
                  <a:pt x="10810" y="8134"/>
                </a:lnTo>
                <a:cubicBezTo>
                  <a:pt x="10810" y="8077"/>
                  <a:pt x="10787" y="8029"/>
                  <a:pt x="10758" y="8029"/>
                </a:cubicBezTo>
                <a:close/>
                <a:moveTo>
                  <a:pt x="11072" y="8029"/>
                </a:moveTo>
                <a:cubicBezTo>
                  <a:pt x="11043" y="8029"/>
                  <a:pt x="11019" y="8077"/>
                  <a:pt x="11019" y="8134"/>
                </a:cubicBezTo>
                <a:lnTo>
                  <a:pt x="11019" y="8354"/>
                </a:lnTo>
                <a:cubicBezTo>
                  <a:pt x="11019" y="8412"/>
                  <a:pt x="11043" y="8459"/>
                  <a:pt x="11072" y="8459"/>
                </a:cubicBezTo>
                <a:cubicBezTo>
                  <a:pt x="11101" y="8459"/>
                  <a:pt x="11125" y="8412"/>
                  <a:pt x="11125" y="8354"/>
                </a:cubicBezTo>
                <a:lnTo>
                  <a:pt x="11125" y="8134"/>
                </a:lnTo>
                <a:cubicBezTo>
                  <a:pt x="11125" y="8077"/>
                  <a:pt x="11101" y="8029"/>
                  <a:pt x="11072" y="8029"/>
                </a:cubicBezTo>
                <a:close/>
                <a:moveTo>
                  <a:pt x="11922" y="8029"/>
                </a:moveTo>
                <a:cubicBezTo>
                  <a:pt x="11893" y="8029"/>
                  <a:pt x="11869" y="8077"/>
                  <a:pt x="11869" y="8134"/>
                </a:cubicBezTo>
                <a:lnTo>
                  <a:pt x="11869" y="8354"/>
                </a:lnTo>
                <a:cubicBezTo>
                  <a:pt x="11869" y="8412"/>
                  <a:pt x="11893" y="8459"/>
                  <a:pt x="11922" y="8459"/>
                </a:cubicBezTo>
                <a:cubicBezTo>
                  <a:pt x="11951" y="8459"/>
                  <a:pt x="11974" y="8412"/>
                  <a:pt x="11974" y="8354"/>
                </a:cubicBezTo>
                <a:lnTo>
                  <a:pt x="11974" y="8134"/>
                </a:lnTo>
                <a:cubicBezTo>
                  <a:pt x="11974" y="8077"/>
                  <a:pt x="11951" y="8029"/>
                  <a:pt x="11922" y="8029"/>
                </a:cubicBezTo>
                <a:close/>
                <a:moveTo>
                  <a:pt x="12236" y="8029"/>
                </a:moveTo>
                <a:cubicBezTo>
                  <a:pt x="12207" y="8029"/>
                  <a:pt x="12183" y="8077"/>
                  <a:pt x="12183" y="8134"/>
                </a:cubicBezTo>
                <a:lnTo>
                  <a:pt x="12183" y="8354"/>
                </a:lnTo>
                <a:cubicBezTo>
                  <a:pt x="12183" y="8412"/>
                  <a:pt x="12207" y="8459"/>
                  <a:pt x="12236" y="8459"/>
                </a:cubicBezTo>
                <a:cubicBezTo>
                  <a:pt x="12265" y="8459"/>
                  <a:pt x="12288" y="8412"/>
                  <a:pt x="12288" y="8354"/>
                </a:cubicBezTo>
                <a:lnTo>
                  <a:pt x="12288" y="8134"/>
                </a:lnTo>
                <a:cubicBezTo>
                  <a:pt x="12288" y="8077"/>
                  <a:pt x="12265" y="8029"/>
                  <a:pt x="12236" y="8029"/>
                </a:cubicBezTo>
                <a:close/>
                <a:moveTo>
                  <a:pt x="13085" y="8029"/>
                </a:moveTo>
                <a:cubicBezTo>
                  <a:pt x="13056" y="8029"/>
                  <a:pt x="13032" y="8077"/>
                  <a:pt x="13032" y="8134"/>
                </a:cubicBezTo>
                <a:lnTo>
                  <a:pt x="13032" y="8354"/>
                </a:lnTo>
                <a:cubicBezTo>
                  <a:pt x="13032" y="8412"/>
                  <a:pt x="13056" y="8459"/>
                  <a:pt x="13085" y="8459"/>
                </a:cubicBezTo>
                <a:cubicBezTo>
                  <a:pt x="13114" y="8459"/>
                  <a:pt x="13138" y="8412"/>
                  <a:pt x="13138" y="8354"/>
                </a:cubicBezTo>
                <a:lnTo>
                  <a:pt x="13138" y="8134"/>
                </a:lnTo>
                <a:cubicBezTo>
                  <a:pt x="13138" y="8077"/>
                  <a:pt x="13114" y="8029"/>
                  <a:pt x="13085" y="8029"/>
                </a:cubicBezTo>
                <a:close/>
                <a:moveTo>
                  <a:pt x="13399" y="8029"/>
                </a:moveTo>
                <a:cubicBezTo>
                  <a:pt x="13370" y="8029"/>
                  <a:pt x="13348" y="8077"/>
                  <a:pt x="13348" y="8134"/>
                </a:cubicBezTo>
                <a:lnTo>
                  <a:pt x="13348" y="8354"/>
                </a:lnTo>
                <a:cubicBezTo>
                  <a:pt x="13348" y="8412"/>
                  <a:pt x="13370" y="8459"/>
                  <a:pt x="13399" y="8459"/>
                </a:cubicBezTo>
                <a:cubicBezTo>
                  <a:pt x="13428" y="8459"/>
                  <a:pt x="13452" y="8412"/>
                  <a:pt x="13452" y="8354"/>
                </a:cubicBezTo>
                <a:lnTo>
                  <a:pt x="13452" y="8134"/>
                </a:lnTo>
                <a:cubicBezTo>
                  <a:pt x="13452" y="8077"/>
                  <a:pt x="13428" y="8029"/>
                  <a:pt x="13399" y="8029"/>
                </a:cubicBezTo>
                <a:close/>
                <a:moveTo>
                  <a:pt x="14249" y="8029"/>
                </a:moveTo>
                <a:cubicBezTo>
                  <a:pt x="14220" y="8029"/>
                  <a:pt x="14196" y="8077"/>
                  <a:pt x="14196" y="8134"/>
                </a:cubicBezTo>
                <a:lnTo>
                  <a:pt x="14196" y="8354"/>
                </a:lnTo>
                <a:cubicBezTo>
                  <a:pt x="14196" y="8412"/>
                  <a:pt x="14220" y="8459"/>
                  <a:pt x="14249" y="8459"/>
                </a:cubicBezTo>
                <a:cubicBezTo>
                  <a:pt x="14278" y="8459"/>
                  <a:pt x="14302" y="8412"/>
                  <a:pt x="14302" y="8354"/>
                </a:cubicBezTo>
                <a:lnTo>
                  <a:pt x="14302" y="8134"/>
                </a:lnTo>
                <a:cubicBezTo>
                  <a:pt x="14302" y="8077"/>
                  <a:pt x="14278" y="8029"/>
                  <a:pt x="14249" y="8029"/>
                </a:cubicBezTo>
                <a:close/>
                <a:moveTo>
                  <a:pt x="14564" y="8029"/>
                </a:moveTo>
                <a:cubicBezTo>
                  <a:pt x="14535" y="8029"/>
                  <a:pt x="14511" y="8077"/>
                  <a:pt x="14511" y="8134"/>
                </a:cubicBezTo>
                <a:lnTo>
                  <a:pt x="14511" y="8354"/>
                </a:lnTo>
                <a:cubicBezTo>
                  <a:pt x="14511" y="8412"/>
                  <a:pt x="14535" y="8459"/>
                  <a:pt x="14564" y="8459"/>
                </a:cubicBezTo>
                <a:cubicBezTo>
                  <a:pt x="14593" y="8459"/>
                  <a:pt x="14617" y="8412"/>
                  <a:pt x="14617" y="8354"/>
                </a:cubicBezTo>
                <a:lnTo>
                  <a:pt x="14617" y="8134"/>
                </a:lnTo>
                <a:cubicBezTo>
                  <a:pt x="14617" y="8077"/>
                  <a:pt x="14593" y="8029"/>
                  <a:pt x="14564" y="8029"/>
                </a:cubicBezTo>
                <a:close/>
                <a:moveTo>
                  <a:pt x="15413" y="8029"/>
                </a:moveTo>
                <a:cubicBezTo>
                  <a:pt x="15384" y="8029"/>
                  <a:pt x="15360" y="8077"/>
                  <a:pt x="15360" y="8134"/>
                </a:cubicBezTo>
                <a:lnTo>
                  <a:pt x="15360" y="8354"/>
                </a:lnTo>
                <a:cubicBezTo>
                  <a:pt x="15360" y="8412"/>
                  <a:pt x="15384" y="8459"/>
                  <a:pt x="15413" y="8459"/>
                </a:cubicBezTo>
                <a:cubicBezTo>
                  <a:pt x="15442" y="8459"/>
                  <a:pt x="15465" y="8412"/>
                  <a:pt x="15465" y="8354"/>
                </a:cubicBezTo>
                <a:lnTo>
                  <a:pt x="15465" y="8134"/>
                </a:lnTo>
                <a:cubicBezTo>
                  <a:pt x="15465" y="8077"/>
                  <a:pt x="15442" y="8029"/>
                  <a:pt x="15413" y="8029"/>
                </a:cubicBezTo>
                <a:close/>
                <a:moveTo>
                  <a:pt x="15728" y="8029"/>
                </a:moveTo>
                <a:cubicBezTo>
                  <a:pt x="15699" y="8029"/>
                  <a:pt x="15675" y="8077"/>
                  <a:pt x="15675" y="8134"/>
                </a:cubicBezTo>
                <a:lnTo>
                  <a:pt x="15675" y="8354"/>
                </a:lnTo>
                <a:cubicBezTo>
                  <a:pt x="15675" y="8412"/>
                  <a:pt x="15699" y="8459"/>
                  <a:pt x="15728" y="8459"/>
                </a:cubicBezTo>
                <a:cubicBezTo>
                  <a:pt x="15757" y="8459"/>
                  <a:pt x="15781" y="8412"/>
                  <a:pt x="15781" y="8354"/>
                </a:cubicBezTo>
                <a:lnTo>
                  <a:pt x="15781" y="8134"/>
                </a:lnTo>
                <a:cubicBezTo>
                  <a:pt x="15781" y="8077"/>
                  <a:pt x="15757" y="8029"/>
                  <a:pt x="15728" y="8029"/>
                </a:cubicBezTo>
                <a:close/>
                <a:moveTo>
                  <a:pt x="16578" y="8029"/>
                </a:moveTo>
                <a:cubicBezTo>
                  <a:pt x="16549" y="8029"/>
                  <a:pt x="16525" y="8077"/>
                  <a:pt x="16525" y="8134"/>
                </a:cubicBezTo>
                <a:lnTo>
                  <a:pt x="16525" y="8354"/>
                </a:lnTo>
                <a:cubicBezTo>
                  <a:pt x="16525" y="8412"/>
                  <a:pt x="16549" y="8459"/>
                  <a:pt x="16578" y="8459"/>
                </a:cubicBezTo>
                <a:cubicBezTo>
                  <a:pt x="16607" y="8459"/>
                  <a:pt x="16630" y="8412"/>
                  <a:pt x="16630" y="8354"/>
                </a:cubicBezTo>
                <a:lnTo>
                  <a:pt x="16630" y="8134"/>
                </a:lnTo>
                <a:cubicBezTo>
                  <a:pt x="16630" y="8077"/>
                  <a:pt x="16607" y="8029"/>
                  <a:pt x="16578" y="8029"/>
                </a:cubicBezTo>
                <a:close/>
                <a:moveTo>
                  <a:pt x="16892" y="8029"/>
                </a:moveTo>
                <a:cubicBezTo>
                  <a:pt x="16863" y="8029"/>
                  <a:pt x="16839" y="8077"/>
                  <a:pt x="16839" y="8134"/>
                </a:cubicBezTo>
                <a:lnTo>
                  <a:pt x="16839" y="8354"/>
                </a:lnTo>
                <a:cubicBezTo>
                  <a:pt x="16839" y="8412"/>
                  <a:pt x="16863" y="8459"/>
                  <a:pt x="16892" y="8459"/>
                </a:cubicBezTo>
                <a:cubicBezTo>
                  <a:pt x="16921" y="8459"/>
                  <a:pt x="16944" y="8412"/>
                  <a:pt x="16944" y="8354"/>
                </a:cubicBezTo>
                <a:lnTo>
                  <a:pt x="16944" y="8134"/>
                </a:lnTo>
                <a:cubicBezTo>
                  <a:pt x="16944" y="8077"/>
                  <a:pt x="16921" y="8029"/>
                  <a:pt x="16892" y="8029"/>
                </a:cubicBezTo>
                <a:close/>
                <a:moveTo>
                  <a:pt x="17741" y="8029"/>
                </a:moveTo>
                <a:cubicBezTo>
                  <a:pt x="17712" y="8029"/>
                  <a:pt x="17689" y="8077"/>
                  <a:pt x="17689" y="8134"/>
                </a:cubicBezTo>
                <a:lnTo>
                  <a:pt x="17689" y="8354"/>
                </a:lnTo>
                <a:cubicBezTo>
                  <a:pt x="17689" y="8412"/>
                  <a:pt x="17712" y="8459"/>
                  <a:pt x="17741" y="8459"/>
                </a:cubicBezTo>
                <a:cubicBezTo>
                  <a:pt x="17770" y="8459"/>
                  <a:pt x="17794" y="8412"/>
                  <a:pt x="17794" y="8354"/>
                </a:cubicBezTo>
                <a:lnTo>
                  <a:pt x="17794" y="8134"/>
                </a:lnTo>
                <a:cubicBezTo>
                  <a:pt x="17794" y="8077"/>
                  <a:pt x="17770" y="8029"/>
                  <a:pt x="17741" y="8029"/>
                </a:cubicBezTo>
                <a:close/>
                <a:moveTo>
                  <a:pt x="18055" y="8029"/>
                </a:moveTo>
                <a:cubicBezTo>
                  <a:pt x="18026" y="8029"/>
                  <a:pt x="18002" y="8077"/>
                  <a:pt x="18002" y="8134"/>
                </a:cubicBezTo>
                <a:lnTo>
                  <a:pt x="18002" y="8354"/>
                </a:lnTo>
                <a:cubicBezTo>
                  <a:pt x="18002" y="8412"/>
                  <a:pt x="18026" y="8459"/>
                  <a:pt x="18055" y="8459"/>
                </a:cubicBezTo>
                <a:cubicBezTo>
                  <a:pt x="18085" y="8459"/>
                  <a:pt x="18108" y="8412"/>
                  <a:pt x="18108" y="8354"/>
                </a:cubicBezTo>
                <a:lnTo>
                  <a:pt x="18108" y="8134"/>
                </a:lnTo>
                <a:cubicBezTo>
                  <a:pt x="18108" y="8077"/>
                  <a:pt x="18085" y="8029"/>
                  <a:pt x="18055" y="8029"/>
                </a:cubicBezTo>
                <a:close/>
                <a:moveTo>
                  <a:pt x="18905" y="8029"/>
                </a:moveTo>
                <a:cubicBezTo>
                  <a:pt x="18876" y="8029"/>
                  <a:pt x="18852" y="8077"/>
                  <a:pt x="18852" y="8134"/>
                </a:cubicBezTo>
                <a:lnTo>
                  <a:pt x="18852" y="8354"/>
                </a:lnTo>
                <a:cubicBezTo>
                  <a:pt x="18852" y="8412"/>
                  <a:pt x="18876" y="8459"/>
                  <a:pt x="18905" y="8459"/>
                </a:cubicBezTo>
                <a:cubicBezTo>
                  <a:pt x="18934" y="8459"/>
                  <a:pt x="18958" y="8412"/>
                  <a:pt x="18958" y="8354"/>
                </a:cubicBezTo>
                <a:lnTo>
                  <a:pt x="18958" y="8134"/>
                </a:lnTo>
                <a:cubicBezTo>
                  <a:pt x="18958" y="8077"/>
                  <a:pt x="18934" y="8029"/>
                  <a:pt x="18905" y="8029"/>
                </a:cubicBezTo>
                <a:close/>
                <a:moveTo>
                  <a:pt x="19220" y="8029"/>
                </a:moveTo>
                <a:cubicBezTo>
                  <a:pt x="19191" y="8029"/>
                  <a:pt x="19167" y="8077"/>
                  <a:pt x="19167" y="8134"/>
                </a:cubicBezTo>
                <a:lnTo>
                  <a:pt x="19167" y="8354"/>
                </a:lnTo>
                <a:cubicBezTo>
                  <a:pt x="19167" y="8412"/>
                  <a:pt x="19191" y="8459"/>
                  <a:pt x="19220" y="8459"/>
                </a:cubicBezTo>
                <a:cubicBezTo>
                  <a:pt x="19249" y="8459"/>
                  <a:pt x="19273" y="8412"/>
                  <a:pt x="19273" y="8354"/>
                </a:cubicBezTo>
                <a:lnTo>
                  <a:pt x="19273" y="8134"/>
                </a:lnTo>
                <a:cubicBezTo>
                  <a:pt x="19273" y="8077"/>
                  <a:pt x="19249" y="8029"/>
                  <a:pt x="19220" y="8029"/>
                </a:cubicBezTo>
                <a:close/>
                <a:moveTo>
                  <a:pt x="20069" y="8029"/>
                </a:moveTo>
                <a:cubicBezTo>
                  <a:pt x="20040" y="8029"/>
                  <a:pt x="20016" y="8077"/>
                  <a:pt x="20016" y="8134"/>
                </a:cubicBezTo>
                <a:lnTo>
                  <a:pt x="20016" y="8354"/>
                </a:lnTo>
                <a:cubicBezTo>
                  <a:pt x="20016" y="8412"/>
                  <a:pt x="20040" y="8459"/>
                  <a:pt x="20069" y="8459"/>
                </a:cubicBezTo>
                <a:cubicBezTo>
                  <a:pt x="20099" y="8459"/>
                  <a:pt x="20122" y="8412"/>
                  <a:pt x="20122" y="8354"/>
                </a:cubicBezTo>
                <a:lnTo>
                  <a:pt x="20122" y="8134"/>
                </a:lnTo>
                <a:cubicBezTo>
                  <a:pt x="20122" y="8077"/>
                  <a:pt x="20099" y="8029"/>
                  <a:pt x="20069" y="8029"/>
                </a:cubicBezTo>
                <a:close/>
                <a:moveTo>
                  <a:pt x="20384" y="8029"/>
                </a:moveTo>
                <a:cubicBezTo>
                  <a:pt x="20355" y="8029"/>
                  <a:pt x="20331" y="8077"/>
                  <a:pt x="20331" y="8134"/>
                </a:cubicBezTo>
                <a:lnTo>
                  <a:pt x="20331" y="8354"/>
                </a:lnTo>
                <a:cubicBezTo>
                  <a:pt x="20331" y="8412"/>
                  <a:pt x="20355" y="8459"/>
                  <a:pt x="20384" y="8459"/>
                </a:cubicBezTo>
                <a:cubicBezTo>
                  <a:pt x="20413" y="8459"/>
                  <a:pt x="20436" y="8412"/>
                  <a:pt x="20436" y="8354"/>
                </a:cubicBezTo>
                <a:lnTo>
                  <a:pt x="20436" y="8134"/>
                </a:lnTo>
                <a:cubicBezTo>
                  <a:pt x="20436" y="8077"/>
                  <a:pt x="20413" y="8029"/>
                  <a:pt x="20384" y="8029"/>
                </a:cubicBezTo>
                <a:close/>
                <a:moveTo>
                  <a:pt x="21234" y="8029"/>
                </a:moveTo>
                <a:cubicBezTo>
                  <a:pt x="21204" y="8029"/>
                  <a:pt x="21181" y="8077"/>
                  <a:pt x="21181" y="8134"/>
                </a:cubicBezTo>
                <a:lnTo>
                  <a:pt x="21181" y="8354"/>
                </a:lnTo>
                <a:cubicBezTo>
                  <a:pt x="21181" y="8412"/>
                  <a:pt x="21204" y="8459"/>
                  <a:pt x="21234" y="8459"/>
                </a:cubicBezTo>
                <a:cubicBezTo>
                  <a:pt x="21263" y="8459"/>
                  <a:pt x="21285" y="8412"/>
                  <a:pt x="21285" y="8354"/>
                </a:cubicBezTo>
                <a:lnTo>
                  <a:pt x="21285" y="8134"/>
                </a:lnTo>
                <a:cubicBezTo>
                  <a:pt x="21285" y="8077"/>
                  <a:pt x="21263" y="8029"/>
                  <a:pt x="21234" y="8029"/>
                </a:cubicBezTo>
                <a:close/>
                <a:moveTo>
                  <a:pt x="21547" y="8029"/>
                </a:moveTo>
                <a:cubicBezTo>
                  <a:pt x="21518" y="8029"/>
                  <a:pt x="21495" y="8077"/>
                  <a:pt x="21495" y="8134"/>
                </a:cubicBezTo>
                <a:lnTo>
                  <a:pt x="21495" y="8354"/>
                </a:lnTo>
                <a:cubicBezTo>
                  <a:pt x="21495" y="8412"/>
                  <a:pt x="21518" y="8459"/>
                  <a:pt x="21547" y="8459"/>
                </a:cubicBezTo>
                <a:cubicBezTo>
                  <a:pt x="21576" y="8459"/>
                  <a:pt x="21600" y="8412"/>
                  <a:pt x="21600" y="8354"/>
                </a:cubicBezTo>
                <a:lnTo>
                  <a:pt x="21600" y="8134"/>
                </a:lnTo>
                <a:cubicBezTo>
                  <a:pt x="21600" y="8077"/>
                  <a:pt x="21576" y="8029"/>
                  <a:pt x="21547" y="8029"/>
                </a:cubicBezTo>
                <a:close/>
                <a:moveTo>
                  <a:pt x="53" y="8759"/>
                </a:moveTo>
                <a:cubicBezTo>
                  <a:pt x="24" y="8759"/>
                  <a:pt x="0" y="8807"/>
                  <a:pt x="0" y="8864"/>
                </a:cubicBezTo>
                <a:lnTo>
                  <a:pt x="0" y="9084"/>
                </a:lnTo>
                <a:cubicBezTo>
                  <a:pt x="0" y="9142"/>
                  <a:pt x="24" y="9189"/>
                  <a:pt x="53" y="9189"/>
                </a:cubicBezTo>
                <a:cubicBezTo>
                  <a:pt x="82" y="9189"/>
                  <a:pt x="106" y="9142"/>
                  <a:pt x="106" y="9084"/>
                </a:cubicBezTo>
                <a:lnTo>
                  <a:pt x="106" y="8864"/>
                </a:lnTo>
                <a:cubicBezTo>
                  <a:pt x="106" y="8807"/>
                  <a:pt x="82" y="8759"/>
                  <a:pt x="53" y="8759"/>
                </a:cubicBezTo>
                <a:close/>
                <a:moveTo>
                  <a:pt x="367" y="8759"/>
                </a:moveTo>
                <a:cubicBezTo>
                  <a:pt x="338" y="8759"/>
                  <a:pt x="315" y="8807"/>
                  <a:pt x="315" y="8864"/>
                </a:cubicBezTo>
                <a:lnTo>
                  <a:pt x="315" y="9084"/>
                </a:lnTo>
                <a:cubicBezTo>
                  <a:pt x="315" y="9142"/>
                  <a:pt x="338" y="9189"/>
                  <a:pt x="367" y="9189"/>
                </a:cubicBezTo>
                <a:cubicBezTo>
                  <a:pt x="397" y="9189"/>
                  <a:pt x="420" y="9142"/>
                  <a:pt x="420" y="9084"/>
                </a:cubicBezTo>
                <a:lnTo>
                  <a:pt x="420" y="8864"/>
                </a:lnTo>
                <a:cubicBezTo>
                  <a:pt x="420" y="8807"/>
                  <a:pt x="397" y="8759"/>
                  <a:pt x="367" y="8759"/>
                </a:cubicBezTo>
                <a:close/>
                <a:moveTo>
                  <a:pt x="1217" y="8759"/>
                </a:moveTo>
                <a:cubicBezTo>
                  <a:pt x="1188" y="8759"/>
                  <a:pt x="1164" y="8807"/>
                  <a:pt x="1164" y="8864"/>
                </a:cubicBezTo>
                <a:lnTo>
                  <a:pt x="1164" y="9084"/>
                </a:lnTo>
                <a:cubicBezTo>
                  <a:pt x="1164" y="9142"/>
                  <a:pt x="1188" y="9189"/>
                  <a:pt x="1217" y="9189"/>
                </a:cubicBezTo>
                <a:cubicBezTo>
                  <a:pt x="1246" y="9189"/>
                  <a:pt x="1270" y="9142"/>
                  <a:pt x="1270" y="9084"/>
                </a:cubicBezTo>
                <a:lnTo>
                  <a:pt x="1270" y="8864"/>
                </a:lnTo>
                <a:cubicBezTo>
                  <a:pt x="1270" y="8807"/>
                  <a:pt x="1246" y="8759"/>
                  <a:pt x="1217" y="8759"/>
                </a:cubicBezTo>
                <a:close/>
                <a:moveTo>
                  <a:pt x="1532" y="8759"/>
                </a:moveTo>
                <a:cubicBezTo>
                  <a:pt x="1503" y="8759"/>
                  <a:pt x="1479" y="8807"/>
                  <a:pt x="1479" y="8864"/>
                </a:cubicBezTo>
                <a:lnTo>
                  <a:pt x="1479" y="9084"/>
                </a:lnTo>
                <a:cubicBezTo>
                  <a:pt x="1479" y="9142"/>
                  <a:pt x="1503" y="9189"/>
                  <a:pt x="1532" y="9189"/>
                </a:cubicBezTo>
                <a:cubicBezTo>
                  <a:pt x="1561" y="9189"/>
                  <a:pt x="1584" y="9142"/>
                  <a:pt x="1584" y="9084"/>
                </a:cubicBezTo>
                <a:lnTo>
                  <a:pt x="1584" y="8864"/>
                </a:lnTo>
                <a:cubicBezTo>
                  <a:pt x="1584" y="8807"/>
                  <a:pt x="1561" y="8759"/>
                  <a:pt x="1532" y="8759"/>
                </a:cubicBezTo>
                <a:close/>
                <a:moveTo>
                  <a:pt x="2380" y="8759"/>
                </a:moveTo>
                <a:cubicBezTo>
                  <a:pt x="2351" y="8759"/>
                  <a:pt x="2329" y="8807"/>
                  <a:pt x="2329" y="8864"/>
                </a:cubicBezTo>
                <a:lnTo>
                  <a:pt x="2329" y="9084"/>
                </a:lnTo>
                <a:cubicBezTo>
                  <a:pt x="2329" y="9142"/>
                  <a:pt x="2351" y="9189"/>
                  <a:pt x="2380" y="9189"/>
                </a:cubicBezTo>
                <a:cubicBezTo>
                  <a:pt x="2409" y="9189"/>
                  <a:pt x="2433" y="9142"/>
                  <a:pt x="2433" y="9084"/>
                </a:cubicBezTo>
                <a:lnTo>
                  <a:pt x="2433" y="8864"/>
                </a:lnTo>
                <a:cubicBezTo>
                  <a:pt x="2433" y="8807"/>
                  <a:pt x="2409" y="8759"/>
                  <a:pt x="2380" y="8759"/>
                </a:cubicBezTo>
                <a:close/>
                <a:moveTo>
                  <a:pt x="2695" y="8759"/>
                </a:moveTo>
                <a:cubicBezTo>
                  <a:pt x="2666" y="8759"/>
                  <a:pt x="2643" y="8807"/>
                  <a:pt x="2643" y="8864"/>
                </a:cubicBezTo>
                <a:lnTo>
                  <a:pt x="2643" y="9084"/>
                </a:lnTo>
                <a:cubicBezTo>
                  <a:pt x="2643" y="9142"/>
                  <a:pt x="2666" y="9189"/>
                  <a:pt x="2695" y="9189"/>
                </a:cubicBezTo>
                <a:cubicBezTo>
                  <a:pt x="2724" y="9189"/>
                  <a:pt x="2748" y="9142"/>
                  <a:pt x="2748" y="9084"/>
                </a:cubicBezTo>
                <a:lnTo>
                  <a:pt x="2748" y="8864"/>
                </a:lnTo>
                <a:cubicBezTo>
                  <a:pt x="2748" y="8807"/>
                  <a:pt x="2724" y="8759"/>
                  <a:pt x="2695" y="8759"/>
                </a:cubicBezTo>
                <a:close/>
                <a:moveTo>
                  <a:pt x="3545" y="8759"/>
                </a:moveTo>
                <a:cubicBezTo>
                  <a:pt x="3516" y="8759"/>
                  <a:pt x="3492" y="8807"/>
                  <a:pt x="3492" y="8864"/>
                </a:cubicBezTo>
                <a:lnTo>
                  <a:pt x="3492" y="9084"/>
                </a:lnTo>
                <a:cubicBezTo>
                  <a:pt x="3492" y="9142"/>
                  <a:pt x="3516" y="9189"/>
                  <a:pt x="3545" y="9189"/>
                </a:cubicBezTo>
                <a:cubicBezTo>
                  <a:pt x="3574" y="9189"/>
                  <a:pt x="3598" y="9142"/>
                  <a:pt x="3598" y="9084"/>
                </a:cubicBezTo>
                <a:lnTo>
                  <a:pt x="3598" y="8864"/>
                </a:lnTo>
                <a:cubicBezTo>
                  <a:pt x="3598" y="8807"/>
                  <a:pt x="3574" y="8759"/>
                  <a:pt x="3545" y="8759"/>
                </a:cubicBezTo>
                <a:close/>
                <a:moveTo>
                  <a:pt x="3859" y="8759"/>
                </a:moveTo>
                <a:cubicBezTo>
                  <a:pt x="3830" y="8759"/>
                  <a:pt x="3806" y="8807"/>
                  <a:pt x="3806" y="8864"/>
                </a:cubicBezTo>
                <a:lnTo>
                  <a:pt x="3806" y="9084"/>
                </a:lnTo>
                <a:cubicBezTo>
                  <a:pt x="3806" y="9142"/>
                  <a:pt x="3830" y="9189"/>
                  <a:pt x="3859" y="9189"/>
                </a:cubicBezTo>
                <a:cubicBezTo>
                  <a:pt x="3888" y="9189"/>
                  <a:pt x="3912" y="9142"/>
                  <a:pt x="3912" y="9084"/>
                </a:cubicBezTo>
                <a:lnTo>
                  <a:pt x="3912" y="8864"/>
                </a:lnTo>
                <a:cubicBezTo>
                  <a:pt x="3912" y="8807"/>
                  <a:pt x="3888" y="8759"/>
                  <a:pt x="3859" y="8759"/>
                </a:cubicBezTo>
                <a:close/>
                <a:moveTo>
                  <a:pt x="4709" y="8759"/>
                </a:moveTo>
                <a:cubicBezTo>
                  <a:pt x="4680" y="8759"/>
                  <a:pt x="4656" y="8807"/>
                  <a:pt x="4656" y="8864"/>
                </a:cubicBezTo>
                <a:lnTo>
                  <a:pt x="4656" y="9084"/>
                </a:lnTo>
                <a:cubicBezTo>
                  <a:pt x="4656" y="9142"/>
                  <a:pt x="4680" y="9189"/>
                  <a:pt x="4709" y="9189"/>
                </a:cubicBezTo>
                <a:cubicBezTo>
                  <a:pt x="4738" y="9189"/>
                  <a:pt x="4762" y="9142"/>
                  <a:pt x="4762" y="9084"/>
                </a:cubicBezTo>
                <a:lnTo>
                  <a:pt x="4762" y="8864"/>
                </a:lnTo>
                <a:cubicBezTo>
                  <a:pt x="4762" y="8807"/>
                  <a:pt x="4738" y="8759"/>
                  <a:pt x="4709" y="8759"/>
                </a:cubicBezTo>
                <a:close/>
                <a:moveTo>
                  <a:pt x="5023" y="8759"/>
                </a:moveTo>
                <a:cubicBezTo>
                  <a:pt x="4994" y="8759"/>
                  <a:pt x="4970" y="8807"/>
                  <a:pt x="4970" y="8864"/>
                </a:cubicBezTo>
                <a:lnTo>
                  <a:pt x="4970" y="9084"/>
                </a:lnTo>
                <a:cubicBezTo>
                  <a:pt x="4970" y="9142"/>
                  <a:pt x="4994" y="9189"/>
                  <a:pt x="5023" y="9189"/>
                </a:cubicBezTo>
                <a:cubicBezTo>
                  <a:pt x="5053" y="9189"/>
                  <a:pt x="5076" y="9142"/>
                  <a:pt x="5076" y="9084"/>
                </a:cubicBezTo>
                <a:lnTo>
                  <a:pt x="5076" y="8864"/>
                </a:lnTo>
                <a:cubicBezTo>
                  <a:pt x="5076" y="8807"/>
                  <a:pt x="5053" y="8759"/>
                  <a:pt x="5023" y="8759"/>
                </a:cubicBezTo>
                <a:close/>
                <a:moveTo>
                  <a:pt x="5873" y="8759"/>
                </a:moveTo>
                <a:cubicBezTo>
                  <a:pt x="5844" y="8759"/>
                  <a:pt x="5820" y="8807"/>
                  <a:pt x="5820" y="8864"/>
                </a:cubicBezTo>
                <a:lnTo>
                  <a:pt x="5820" y="9084"/>
                </a:lnTo>
                <a:cubicBezTo>
                  <a:pt x="5820" y="9142"/>
                  <a:pt x="5844" y="9189"/>
                  <a:pt x="5873" y="9189"/>
                </a:cubicBezTo>
                <a:cubicBezTo>
                  <a:pt x="5902" y="9189"/>
                  <a:pt x="5926" y="9142"/>
                  <a:pt x="5926" y="9084"/>
                </a:cubicBezTo>
                <a:lnTo>
                  <a:pt x="5926" y="8864"/>
                </a:lnTo>
                <a:cubicBezTo>
                  <a:pt x="5926" y="8807"/>
                  <a:pt x="5902" y="8759"/>
                  <a:pt x="5873" y="8759"/>
                </a:cubicBezTo>
                <a:close/>
                <a:moveTo>
                  <a:pt x="6188" y="8759"/>
                </a:moveTo>
                <a:cubicBezTo>
                  <a:pt x="6159" y="8759"/>
                  <a:pt x="6135" y="8807"/>
                  <a:pt x="6135" y="8864"/>
                </a:cubicBezTo>
                <a:lnTo>
                  <a:pt x="6135" y="9084"/>
                </a:lnTo>
                <a:cubicBezTo>
                  <a:pt x="6135" y="9142"/>
                  <a:pt x="6159" y="9189"/>
                  <a:pt x="6188" y="9189"/>
                </a:cubicBezTo>
                <a:cubicBezTo>
                  <a:pt x="6217" y="9189"/>
                  <a:pt x="6240" y="9142"/>
                  <a:pt x="6240" y="9084"/>
                </a:cubicBezTo>
                <a:lnTo>
                  <a:pt x="6240" y="8864"/>
                </a:lnTo>
                <a:cubicBezTo>
                  <a:pt x="6240" y="8807"/>
                  <a:pt x="6217" y="8759"/>
                  <a:pt x="6188" y="8759"/>
                </a:cubicBezTo>
                <a:close/>
                <a:moveTo>
                  <a:pt x="7036" y="8759"/>
                </a:moveTo>
                <a:cubicBezTo>
                  <a:pt x="7007" y="8759"/>
                  <a:pt x="6984" y="8807"/>
                  <a:pt x="6984" y="8864"/>
                </a:cubicBezTo>
                <a:lnTo>
                  <a:pt x="6984" y="9084"/>
                </a:lnTo>
                <a:cubicBezTo>
                  <a:pt x="6984" y="9142"/>
                  <a:pt x="7007" y="9189"/>
                  <a:pt x="7036" y="9189"/>
                </a:cubicBezTo>
                <a:cubicBezTo>
                  <a:pt x="7065" y="9189"/>
                  <a:pt x="7089" y="9142"/>
                  <a:pt x="7089" y="9084"/>
                </a:cubicBezTo>
                <a:lnTo>
                  <a:pt x="7089" y="8864"/>
                </a:lnTo>
                <a:cubicBezTo>
                  <a:pt x="7089" y="8807"/>
                  <a:pt x="7065" y="8759"/>
                  <a:pt x="7036" y="8759"/>
                </a:cubicBezTo>
                <a:close/>
                <a:moveTo>
                  <a:pt x="7351" y="8759"/>
                </a:moveTo>
                <a:cubicBezTo>
                  <a:pt x="7322" y="8759"/>
                  <a:pt x="7299" y="8807"/>
                  <a:pt x="7299" y="8864"/>
                </a:cubicBezTo>
                <a:lnTo>
                  <a:pt x="7299" y="9084"/>
                </a:lnTo>
                <a:cubicBezTo>
                  <a:pt x="7299" y="9142"/>
                  <a:pt x="7322" y="9189"/>
                  <a:pt x="7351" y="9189"/>
                </a:cubicBezTo>
                <a:cubicBezTo>
                  <a:pt x="7380" y="9189"/>
                  <a:pt x="7404" y="9142"/>
                  <a:pt x="7404" y="9084"/>
                </a:cubicBezTo>
                <a:lnTo>
                  <a:pt x="7404" y="8864"/>
                </a:lnTo>
                <a:cubicBezTo>
                  <a:pt x="7404" y="8807"/>
                  <a:pt x="7380" y="8759"/>
                  <a:pt x="7351" y="8759"/>
                </a:cubicBezTo>
                <a:close/>
                <a:moveTo>
                  <a:pt x="8201" y="8759"/>
                </a:moveTo>
                <a:cubicBezTo>
                  <a:pt x="8171" y="8759"/>
                  <a:pt x="8148" y="8807"/>
                  <a:pt x="8148" y="8864"/>
                </a:cubicBezTo>
                <a:lnTo>
                  <a:pt x="8148" y="9084"/>
                </a:lnTo>
                <a:cubicBezTo>
                  <a:pt x="8148" y="9142"/>
                  <a:pt x="8171" y="9189"/>
                  <a:pt x="8201" y="9189"/>
                </a:cubicBezTo>
                <a:cubicBezTo>
                  <a:pt x="8230" y="9189"/>
                  <a:pt x="8254" y="9142"/>
                  <a:pt x="8254" y="9084"/>
                </a:cubicBezTo>
                <a:lnTo>
                  <a:pt x="8254" y="8864"/>
                </a:lnTo>
                <a:cubicBezTo>
                  <a:pt x="8254" y="8807"/>
                  <a:pt x="8230" y="8759"/>
                  <a:pt x="8201" y="8759"/>
                </a:cubicBezTo>
                <a:close/>
                <a:moveTo>
                  <a:pt x="8515" y="8759"/>
                </a:moveTo>
                <a:cubicBezTo>
                  <a:pt x="8486" y="8759"/>
                  <a:pt x="8462" y="8807"/>
                  <a:pt x="8462" y="8864"/>
                </a:cubicBezTo>
                <a:lnTo>
                  <a:pt x="8462" y="9084"/>
                </a:lnTo>
                <a:cubicBezTo>
                  <a:pt x="8462" y="9142"/>
                  <a:pt x="8486" y="9189"/>
                  <a:pt x="8515" y="9189"/>
                </a:cubicBezTo>
                <a:cubicBezTo>
                  <a:pt x="8544" y="9189"/>
                  <a:pt x="8568" y="9142"/>
                  <a:pt x="8568" y="9084"/>
                </a:cubicBezTo>
                <a:lnTo>
                  <a:pt x="8568" y="8864"/>
                </a:lnTo>
                <a:cubicBezTo>
                  <a:pt x="8568" y="8807"/>
                  <a:pt x="8544" y="8759"/>
                  <a:pt x="8515" y="8759"/>
                </a:cubicBezTo>
                <a:close/>
                <a:moveTo>
                  <a:pt x="9365" y="8759"/>
                </a:moveTo>
                <a:cubicBezTo>
                  <a:pt x="9336" y="8759"/>
                  <a:pt x="9312" y="8807"/>
                  <a:pt x="9312" y="8864"/>
                </a:cubicBezTo>
                <a:lnTo>
                  <a:pt x="9312" y="9084"/>
                </a:lnTo>
                <a:cubicBezTo>
                  <a:pt x="9312" y="9142"/>
                  <a:pt x="9336" y="9189"/>
                  <a:pt x="9365" y="9189"/>
                </a:cubicBezTo>
                <a:cubicBezTo>
                  <a:pt x="9394" y="9189"/>
                  <a:pt x="9418" y="9142"/>
                  <a:pt x="9418" y="9084"/>
                </a:cubicBezTo>
                <a:lnTo>
                  <a:pt x="9418" y="8864"/>
                </a:lnTo>
                <a:cubicBezTo>
                  <a:pt x="9418" y="8807"/>
                  <a:pt x="9394" y="8759"/>
                  <a:pt x="9365" y="8759"/>
                </a:cubicBezTo>
                <a:close/>
                <a:moveTo>
                  <a:pt x="9679" y="8759"/>
                </a:moveTo>
                <a:cubicBezTo>
                  <a:pt x="9650" y="8759"/>
                  <a:pt x="9626" y="8807"/>
                  <a:pt x="9626" y="8864"/>
                </a:cubicBezTo>
                <a:lnTo>
                  <a:pt x="9626" y="9084"/>
                </a:lnTo>
                <a:cubicBezTo>
                  <a:pt x="9626" y="9142"/>
                  <a:pt x="9650" y="9189"/>
                  <a:pt x="9679" y="9189"/>
                </a:cubicBezTo>
                <a:cubicBezTo>
                  <a:pt x="9708" y="9189"/>
                  <a:pt x="9732" y="9142"/>
                  <a:pt x="9732" y="9084"/>
                </a:cubicBezTo>
                <a:lnTo>
                  <a:pt x="9732" y="8864"/>
                </a:lnTo>
                <a:cubicBezTo>
                  <a:pt x="9732" y="8807"/>
                  <a:pt x="9708" y="8759"/>
                  <a:pt x="9679" y="8759"/>
                </a:cubicBezTo>
                <a:close/>
                <a:moveTo>
                  <a:pt x="10529" y="8759"/>
                </a:moveTo>
                <a:cubicBezTo>
                  <a:pt x="10500" y="8759"/>
                  <a:pt x="10476" y="8807"/>
                  <a:pt x="10476" y="8864"/>
                </a:cubicBezTo>
                <a:lnTo>
                  <a:pt x="10476" y="9084"/>
                </a:lnTo>
                <a:cubicBezTo>
                  <a:pt x="10476" y="9142"/>
                  <a:pt x="10500" y="9189"/>
                  <a:pt x="10529" y="9189"/>
                </a:cubicBezTo>
                <a:cubicBezTo>
                  <a:pt x="10558" y="9189"/>
                  <a:pt x="10582" y="9142"/>
                  <a:pt x="10582" y="9084"/>
                </a:cubicBezTo>
                <a:lnTo>
                  <a:pt x="10582" y="8864"/>
                </a:lnTo>
                <a:cubicBezTo>
                  <a:pt x="10582" y="8807"/>
                  <a:pt x="10558" y="8759"/>
                  <a:pt x="10529" y="8759"/>
                </a:cubicBezTo>
                <a:close/>
                <a:moveTo>
                  <a:pt x="10844" y="8759"/>
                </a:moveTo>
                <a:cubicBezTo>
                  <a:pt x="10814" y="8759"/>
                  <a:pt x="10791" y="8807"/>
                  <a:pt x="10791" y="8864"/>
                </a:cubicBezTo>
                <a:lnTo>
                  <a:pt x="10791" y="9084"/>
                </a:lnTo>
                <a:cubicBezTo>
                  <a:pt x="10791" y="9142"/>
                  <a:pt x="10814" y="9189"/>
                  <a:pt x="10844" y="9189"/>
                </a:cubicBezTo>
                <a:cubicBezTo>
                  <a:pt x="10873" y="9189"/>
                  <a:pt x="10895" y="9142"/>
                  <a:pt x="10895" y="9084"/>
                </a:cubicBezTo>
                <a:lnTo>
                  <a:pt x="10895" y="8864"/>
                </a:lnTo>
                <a:cubicBezTo>
                  <a:pt x="10895" y="8807"/>
                  <a:pt x="10873" y="8759"/>
                  <a:pt x="10844" y="8759"/>
                </a:cubicBezTo>
                <a:close/>
                <a:moveTo>
                  <a:pt x="11692" y="8759"/>
                </a:moveTo>
                <a:cubicBezTo>
                  <a:pt x="11663" y="8759"/>
                  <a:pt x="11640" y="8807"/>
                  <a:pt x="11640" y="8864"/>
                </a:cubicBezTo>
                <a:lnTo>
                  <a:pt x="11640" y="9084"/>
                </a:lnTo>
                <a:cubicBezTo>
                  <a:pt x="11640" y="9142"/>
                  <a:pt x="11663" y="9189"/>
                  <a:pt x="11692" y="9189"/>
                </a:cubicBezTo>
                <a:cubicBezTo>
                  <a:pt x="11721" y="9189"/>
                  <a:pt x="11745" y="9142"/>
                  <a:pt x="11745" y="9084"/>
                </a:cubicBezTo>
                <a:lnTo>
                  <a:pt x="11745" y="8864"/>
                </a:lnTo>
                <a:cubicBezTo>
                  <a:pt x="11745" y="8807"/>
                  <a:pt x="11721" y="8759"/>
                  <a:pt x="11692" y="8759"/>
                </a:cubicBezTo>
                <a:close/>
                <a:moveTo>
                  <a:pt x="12007" y="8759"/>
                </a:moveTo>
                <a:cubicBezTo>
                  <a:pt x="11978" y="8759"/>
                  <a:pt x="11955" y="8807"/>
                  <a:pt x="11955" y="8864"/>
                </a:cubicBezTo>
                <a:lnTo>
                  <a:pt x="11955" y="9084"/>
                </a:lnTo>
                <a:cubicBezTo>
                  <a:pt x="11955" y="9142"/>
                  <a:pt x="11978" y="9189"/>
                  <a:pt x="12007" y="9189"/>
                </a:cubicBezTo>
                <a:cubicBezTo>
                  <a:pt x="12036" y="9189"/>
                  <a:pt x="12060" y="9142"/>
                  <a:pt x="12060" y="9084"/>
                </a:cubicBezTo>
                <a:lnTo>
                  <a:pt x="12060" y="8864"/>
                </a:lnTo>
                <a:cubicBezTo>
                  <a:pt x="12060" y="8807"/>
                  <a:pt x="12036" y="8759"/>
                  <a:pt x="12007" y="8759"/>
                </a:cubicBezTo>
                <a:close/>
                <a:moveTo>
                  <a:pt x="12856" y="8759"/>
                </a:moveTo>
                <a:cubicBezTo>
                  <a:pt x="12827" y="8759"/>
                  <a:pt x="12804" y="8807"/>
                  <a:pt x="12804" y="8864"/>
                </a:cubicBezTo>
                <a:lnTo>
                  <a:pt x="12804" y="9084"/>
                </a:lnTo>
                <a:cubicBezTo>
                  <a:pt x="12804" y="9142"/>
                  <a:pt x="12827" y="9189"/>
                  <a:pt x="12856" y="9189"/>
                </a:cubicBezTo>
                <a:cubicBezTo>
                  <a:pt x="12886" y="9189"/>
                  <a:pt x="12909" y="9142"/>
                  <a:pt x="12909" y="9084"/>
                </a:cubicBezTo>
                <a:lnTo>
                  <a:pt x="12909" y="8864"/>
                </a:lnTo>
                <a:cubicBezTo>
                  <a:pt x="12909" y="8807"/>
                  <a:pt x="12886" y="8759"/>
                  <a:pt x="12856" y="8759"/>
                </a:cubicBezTo>
                <a:close/>
                <a:moveTo>
                  <a:pt x="13171" y="8759"/>
                </a:moveTo>
                <a:cubicBezTo>
                  <a:pt x="13142" y="8759"/>
                  <a:pt x="13118" y="8807"/>
                  <a:pt x="13118" y="8864"/>
                </a:cubicBezTo>
                <a:lnTo>
                  <a:pt x="13118" y="9084"/>
                </a:lnTo>
                <a:cubicBezTo>
                  <a:pt x="13118" y="9142"/>
                  <a:pt x="13142" y="9189"/>
                  <a:pt x="13171" y="9189"/>
                </a:cubicBezTo>
                <a:cubicBezTo>
                  <a:pt x="13200" y="9189"/>
                  <a:pt x="13224" y="9142"/>
                  <a:pt x="13224" y="9084"/>
                </a:cubicBezTo>
                <a:lnTo>
                  <a:pt x="13224" y="8864"/>
                </a:lnTo>
                <a:cubicBezTo>
                  <a:pt x="13224" y="8807"/>
                  <a:pt x="13200" y="8759"/>
                  <a:pt x="13171" y="8759"/>
                </a:cubicBezTo>
                <a:close/>
                <a:moveTo>
                  <a:pt x="14021" y="8759"/>
                </a:moveTo>
                <a:cubicBezTo>
                  <a:pt x="13992" y="8759"/>
                  <a:pt x="13968" y="8807"/>
                  <a:pt x="13968" y="8864"/>
                </a:cubicBezTo>
                <a:lnTo>
                  <a:pt x="13968" y="9084"/>
                </a:lnTo>
                <a:cubicBezTo>
                  <a:pt x="13968" y="9142"/>
                  <a:pt x="13992" y="9189"/>
                  <a:pt x="14021" y="9189"/>
                </a:cubicBezTo>
                <a:cubicBezTo>
                  <a:pt x="14050" y="9189"/>
                  <a:pt x="14074" y="9142"/>
                  <a:pt x="14074" y="9084"/>
                </a:cubicBezTo>
                <a:lnTo>
                  <a:pt x="14074" y="8864"/>
                </a:lnTo>
                <a:cubicBezTo>
                  <a:pt x="14074" y="8807"/>
                  <a:pt x="14050" y="8759"/>
                  <a:pt x="14021" y="8759"/>
                </a:cubicBezTo>
                <a:close/>
                <a:moveTo>
                  <a:pt x="14335" y="8759"/>
                </a:moveTo>
                <a:cubicBezTo>
                  <a:pt x="14306" y="8759"/>
                  <a:pt x="14282" y="8807"/>
                  <a:pt x="14282" y="8864"/>
                </a:cubicBezTo>
                <a:lnTo>
                  <a:pt x="14282" y="9084"/>
                </a:lnTo>
                <a:cubicBezTo>
                  <a:pt x="14282" y="9142"/>
                  <a:pt x="14306" y="9189"/>
                  <a:pt x="14335" y="9189"/>
                </a:cubicBezTo>
                <a:cubicBezTo>
                  <a:pt x="14364" y="9189"/>
                  <a:pt x="14388" y="9142"/>
                  <a:pt x="14388" y="9084"/>
                </a:cubicBezTo>
                <a:lnTo>
                  <a:pt x="14388" y="8864"/>
                </a:lnTo>
                <a:cubicBezTo>
                  <a:pt x="14388" y="8807"/>
                  <a:pt x="14364" y="8759"/>
                  <a:pt x="14335" y="8759"/>
                </a:cubicBezTo>
                <a:close/>
                <a:moveTo>
                  <a:pt x="15185" y="8759"/>
                </a:moveTo>
                <a:cubicBezTo>
                  <a:pt x="15156" y="8759"/>
                  <a:pt x="15132" y="8807"/>
                  <a:pt x="15132" y="8864"/>
                </a:cubicBezTo>
                <a:lnTo>
                  <a:pt x="15132" y="9084"/>
                </a:lnTo>
                <a:cubicBezTo>
                  <a:pt x="15132" y="9142"/>
                  <a:pt x="15156" y="9189"/>
                  <a:pt x="15185" y="9189"/>
                </a:cubicBezTo>
                <a:cubicBezTo>
                  <a:pt x="15214" y="9189"/>
                  <a:pt x="15237" y="9142"/>
                  <a:pt x="15237" y="9084"/>
                </a:cubicBezTo>
                <a:lnTo>
                  <a:pt x="15237" y="8864"/>
                </a:lnTo>
                <a:cubicBezTo>
                  <a:pt x="15237" y="8807"/>
                  <a:pt x="15214" y="8759"/>
                  <a:pt x="15185" y="8759"/>
                </a:cubicBezTo>
                <a:close/>
                <a:moveTo>
                  <a:pt x="15500" y="8759"/>
                </a:moveTo>
                <a:cubicBezTo>
                  <a:pt x="15470" y="8759"/>
                  <a:pt x="15447" y="8807"/>
                  <a:pt x="15447" y="8864"/>
                </a:cubicBezTo>
                <a:lnTo>
                  <a:pt x="15447" y="9084"/>
                </a:lnTo>
                <a:cubicBezTo>
                  <a:pt x="15447" y="9142"/>
                  <a:pt x="15470" y="9189"/>
                  <a:pt x="15500" y="9189"/>
                </a:cubicBezTo>
                <a:cubicBezTo>
                  <a:pt x="15529" y="9189"/>
                  <a:pt x="15551" y="9142"/>
                  <a:pt x="15551" y="9084"/>
                </a:cubicBezTo>
                <a:lnTo>
                  <a:pt x="15551" y="8864"/>
                </a:lnTo>
                <a:cubicBezTo>
                  <a:pt x="15551" y="8807"/>
                  <a:pt x="15529" y="8759"/>
                  <a:pt x="15500" y="8759"/>
                </a:cubicBezTo>
                <a:close/>
                <a:moveTo>
                  <a:pt x="16349" y="8759"/>
                </a:moveTo>
                <a:cubicBezTo>
                  <a:pt x="16320" y="8759"/>
                  <a:pt x="16296" y="8807"/>
                  <a:pt x="16296" y="8864"/>
                </a:cubicBezTo>
                <a:lnTo>
                  <a:pt x="16296" y="9084"/>
                </a:lnTo>
                <a:cubicBezTo>
                  <a:pt x="16296" y="9142"/>
                  <a:pt x="16320" y="9189"/>
                  <a:pt x="16349" y="9189"/>
                </a:cubicBezTo>
                <a:cubicBezTo>
                  <a:pt x="16378" y="9189"/>
                  <a:pt x="16401" y="9142"/>
                  <a:pt x="16401" y="9084"/>
                </a:cubicBezTo>
                <a:lnTo>
                  <a:pt x="16401" y="8864"/>
                </a:lnTo>
                <a:cubicBezTo>
                  <a:pt x="16401" y="8807"/>
                  <a:pt x="16378" y="8759"/>
                  <a:pt x="16349" y="8759"/>
                </a:cubicBezTo>
                <a:close/>
                <a:moveTo>
                  <a:pt x="16663" y="8759"/>
                </a:moveTo>
                <a:cubicBezTo>
                  <a:pt x="16634" y="8759"/>
                  <a:pt x="16611" y="8807"/>
                  <a:pt x="16611" y="8864"/>
                </a:cubicBezTo>
                <a:lnTo>
                  <a:pt x="16611" y="9084"/>
                </a:lnTo>
                <a:cubicBezTo>
                  <a:pt x="16611" y="9142"/>
                  <a:pt x="16634" y="9189"/>
                  <a:pt x="16663" y="9189"/>
                </a:cubicBezTo>
                <a:cubicBezTo>
                  <a:pt x="16692" y="9189"/>
                  <a:pt x="16716" y="9142"/>
                  <a:pt x="16716" y="9084"/>
                </a:cubicBezTo>
                <a:lnTo>
                  <a:pt x="16716" y="8864"/>
                </a:lnTo>
                <a:cubicBezTo>
                  <a:pt x="16716" y="8807"/>
                  <a:pt x="16692" y="8759"/>
                  <a:pt x="16663" y="8759"/>
                </a:cubicBezTo>
                <a:close/>
                <a:moveTo>
                  <a:pt x="17512" y="8759"/>
                </a:moveTo>
                <a:cubicBezTo>
                  <a:pt x="17483" y="8759"/>
                  <a:pt x="17459" y="8807"/>
                  <a:pt x="17459" y="8864"/>
                </a:cubicBezTo>
                <a:lnTo>
                  <a:pt x="17459" y="9084"/>
                </a:lnTo>
                <a:cubicBezTo>
                  <a:pt x="17459" y="9142"/>
                  <a:pt x="17483" y="9189"/>
                  <a:pt x="17512" y="9189"/>
                </a:cubicBezTo>
                <a:cubicBezTo>
                  <a:pt x="17541" y="9189"/>
                  <a:pt x="17565" y="9142"/>
                  <a:pt x="17565" y="9084"/>
                </a:cubicBezTo>
                <a:lnTo>
                  <a:pt x="17565" y="8864"/>
                </a:lnTo>
                <a:cubicBezTo>
                  <a:pt x="17565" y="8807"/>
                  <a:pt x="17541" y="8759"/>
                  <a:pt x="17512" y="8759"/>
                </a:cubicBezTo>
                <a:close/>
                <a:moveTo>
                  <a:pt x="17827" y="8759"/>
                </a:moveTo>
                <a:cubicBezTo>
                  <a:pt x="17798" y="8759"/>
                  <a:pt x="17774" y="8807"/>
                  <a:pt x="17774" y="8864"/>
                </a:cubicBezTo>
                <a:lnTo>
                  <a:pt x="17774" y="9084"/>
                </a:lnTo>
                <a:cubicBezTo>
                  <a:pt x="17774" y="9142"/>
                  <a:pt x="17798" y="9189"/>
                  <a:pt x="17827" y="9189"/>
                </a:cubicBezTo>
                <a:cubicBezTo>
                  <a:pt x="17856" y="9189"/>
                  <a:pt x="17880" y="9142"/>
                  <a:pt x="17880" y="9084"/>
                </a:cubicBezTo>
                <a:lnTo>
                  <a:pt x="17880" y="8864"/>
                </a:lnTo>
                <a:cubicBezTo>
                  <a:pt x="17880" y="8807"/>
                  <a:pt x="17856" y="8759"/>
                  <a:pt x="17827" y="8759"/>
                </a:cubicBezTo>
                <a:close/>
                <a:moveTo>
                  <a:pt x="18677" y="8759"/>
                </a:moveTo>
                <a:cubicBezTo>
                  <a:pt x="18648" y="8759"/>
                  <a:pt x="18624" y="8807"/>
                  <a:pt x="18624" y="8864"/>
                </a:cubicBezTo>
                <a:lnTo>
                  <a:pt x="18624" y="9084"/>
                </a:lnTo>
                <a:cubicBezTo>
                  <a:pt x="18624" y="9142"/>
                  <a:pt x="18648" y="9189"/>
                  <a:pt x="18677" y="9189"/>
                </a:cubicBezTo>
                <a:cubicBezTo>
                  <a:pt x="18706" y="9189"/>
                  <a:pt x="18730" y="9142"/>
                  <a:pt x="18730" y="9084"/>
                </a:cubicBezTo>
                <a:lnTo>
                  <a:pt x="18730" y="8864"/>
                </a:lnTo>
                <a:cubicBezTo>
                  <a:pt x="18730" y="8807"/>
                  <a:pt x="18706" y="8759"/>
                  <a:pt x="18677" y="8759"/>
                </a:cubicBezTo>
                <a:close/>
                <a:moveTo>
                  <a:pt x="18991" y="8759"/>
                </a:moveTo>
                <a:cubicBezTo>
                  <a:pt x="18962" y="8759"/>
                  <a:pt x="18938" y="8807"/>
                  <a:pt x="18938" y="8864"/>
                </a:cubicBezTo>
                <a:lnTo>
                  <a:pt x="18938" y="9084"/>
                </a:lnTo>
                <a:cubicBezTo>
                  <a:pt x="18938" y="9142"/>
                  <a:pt x="18962" y="9189"/>
                  <a:pt x="18991" y="9189"/>
                </a:cubicBezTo>
                <a:cubicBezTo>
                  <a:pt x="19020" y="9189"/>
                  <a:pt x="19044" y="9142"/>
                  <a:pt x="19044" y="9084"/>
                </a:cubicBezTo>
                <a:lnTo>
                  <a:pt x="19044" y="8864"/>
                </a:lnTo>
                <a:cubicBezTo>
                  <a:pt x="19044" y="8807"/>
                  <a:pt x="19020" y="8759"/>
                  <a:pt x="18991" y="8759"/>
                </a:cubicBezTo>
                <a:close/>
                <a:moveTo>
                  <a:pt x="19841" y="8759"/>
                </a:moveTo>
                <a:cubicBezTo>
                  <a:pt x="19812" y="8759"/>
                  <a:pt x="19788" y="8807"/>
                  <a:pt x="19788" y="8864"/>
                </a:cubicBezTo>
                <a:lnTo>
                  <a:pt x="19788" y="9084"/>
                </a:lnTo>
                <a:cubicBezTo>
                  <a:pt x="19788" y="9142"/>
                  <a:pt x="19812" y="9189"/>
                  <a:pt x="19841" y="9189"/>
                </a:cubicBezTo>
                <a:cubicBezTo>
                  <a:pt x="19870" y="9189"/>
                  <a:pt x="19894" y="9142"/>
                  <a:pt x="19894" y="9084"/>
                </a:cubicBezTo>
                <a:lnTo>
                  <a:pt x="19894" y="8864"/>
                </a:lnTo>
                <a:cubicBezTo>
                  <a:pt x="19894" y="8807"/>
                  <a:pt x="19870" y="8759"/>
                  <a:pt x="19841" y="8759"/>
                </a:cubicBezTo>
                <a:close/>
                <a:moveTo>
                  <a:pt x="20155" y="8759"/>
                </a:moveTo>
                <a:cubicBezTo>
                  <a:pt x="20126" y="8759"/>
                  <a:pt x="20102" y="8807"/>
                  <a:pt x="20102" y="8864"/>
                </a:cubicBezTo>
                <a:lnTo>
                  <a:pt x="20102" y="9084"/>
                </a:lnTo>
                <a:cubicBezTo>
                  <a:pt x="20102" y="9142"/>
                  <a:pt x="20126" y="9189"/>
                  <a:pt x="20155" y="9189"/>
                </a:cubicBezTo>
                <a:cubicBezTo>
                  <a:pt x="20184" y="9189"/>
                  <a:pt x="20207" y="9142"/>
                  <a:pt x="20207" y="9084"/>
                </a:cubicBezTo>
                <a:lnTo>
                  <a:pt x="20207" y="8864"/>
                </a:lnTo>
                <a:cubicBezTo>
                  <a:pt x="20207" y="8807"/>
                  <a:pt x="20184" y="8759"/>
                  <a:pt x="20155" y="8759"/>
                </a:cubicBezTo>
                <a:close/>
                <a:moveTo>
                  <a:pt x="21004" y="8759"/>
                </a:moveTo>
                <a:cubicBezTo>
                  <a:pt x="20975" y="8759"/>
                  <a:pt x="20952" y="8807"/>
                  <a:pt x="20952" y="8864"/>
                </a:cubicBezTo>
                <a:lnTo>
                  <a:pt x="20952" y="9084"/>
                </a:lnTo>
                <a:cubicBezTo>
                  <a:pt x="20952" y="9142"/>
                  <a:pt x="20975" y="9189"/>
                  <a:pt x="21004" y="9189"/>
                </a:cubicBezTo>
                <a:cubicBezTo>
                  <a:pt x="21033" y="9189"/>
                  <a:pt x="21057" y="9142"/>
                  <a:pt x="21057" y="9084"/>
                </a:cubicBezTo>
                <a:lnTo>
                  <a:pt x="21057" y="8864"/>
                </a:lnTo>
                <a:cubicBezTo>
                  <a:pt x="21057" y="8807"/>
                  <a:pt x="21033" y="8759"/>
                  <a:pt x="21004" y="8759"/>
                </a:cubicBezTo>
                <a:close/>
                <a:moveTo>
                  <a:pt x="21319" y="8759"/>
                </a:moveTo>
                <a:cubicBezTo>
                  <a:pt x="21289" y="8759"/>
                  <a:pt x="21267" y="8807"/>
                  <a:pt x="21267" y="8864"/>
                </a:cubicBezTo>
                <a:lnTo>
                  <a:pt x="21267" y="9084"/>
                </a:lnTo>
                <a:cubicBezTo>
                  <a:pt x="21267" y="9142"/>
                  <a:pt x="21289" y="9189"/>
                  <a:pt x="21319" y="9189"/>
                </a:cubicBezTo>
                <a:cubicBezTo>
                  <a:pt x="21348" y="9189"/>
                  <a:pt x="21372" y="9142"/>
                  <a:pt x="21372" y="9084"/>
                </a:cubicBezTo>
                <a:lnTo>
                  <a:pt x="21372" y="8864"/>
                </a:lnTo>
                <a:cubicBezTo>
                  <a:pt x="21372" y="8807"/>
                  <a:pt x="21348" y="8759"/>
                  <a:pt x="21319" y="8759"/>
                </a:cubicBezTo>
                <a:close/>
                <a:moveTo>
                  <a:pt x="281" y="9489"/>
                </a:moveTo>
                <a:cubicBezTo>
                  <a:pt x="252" y="9489"/>
                  <a:pt x="228" y="9536"/>
                  <a:pt x="228" y="9594"/>
                </a:cubicBezTo>
                <a:lnTo>
                  <a:pt x="228" y="9814"/>
                </a:lnTo>
                <a:cubicBezTo>
                  <a:pt x="228" y="9871"/>
                  <a:pt x="252" y="9919"/>
                  <a:pt x="281" y="9919"/>
                </a:cubicBezTo>
                <a:cubicBezTo>
                  <a:pt x="311" y="9919"/>
                  <a:pt x="334" y="9871"/>
                  <a:pt x="334" y="9814"/>
                </a:cubicBezTo>
                <a:lnTo>
                  <a:pt x="334" y="9594"/>
                </a:lnTo>
                <a:cubicBezTo>
                  <a:pt x="334" y="9536"/>
                  <a:pt x="311" y="9489"/>
                  <a:pt x="281" y="9489"/>
                </a:cubicBezTo>
                <a:close/>
                <a:moveTo>
                  <a:pt x="596" y="9489"/>
                </a:moveTo>
                <a:cubicBezTo>
                  <a:pt x="567" y="9489"/>
                  <a:pt x="543" y="9536"/>
                  <a:pt x="543" y="9594"/>
                </a:cubicBezTo>
                <a:lnTo>
                  <a:pt x="543" y="9814"/>
                </a:lnTo>
                <a:cubicBezTo>
                  <a:pt x="543" y="9871"/>
                  <a:pt x="567" y="9919"/>
                  <a:pt x="596" y="9919"/>
                </a:cubicBezTo>
                <a:cubicBezTo>
                  <a:pt x="625" y="9919"/>
                  <a:pt x="649" y="9871"/>
                  <a:pt x="649" y="9814"/>
                </a:cubicBezTo>
                <a:lnTo>
                  <a:pt x="649" y="9594"/>
                </a:lnTo>
                <a:cubicBezTo>
                  <a:pt x="649" y="9536"/>
                  <a:pt x="625" y="9489"/>
                  <a:pt x="596" y="9489"/>
                </a:cubicBezTo>
                <a:close/>
                <a:moveTo>
                  <a:pt x="1446" y="9489"/>
                </a:moveTo>
                <a:cubicBezTo>
                  <a:pt x="1417" y="9489"/>
                  <a:pt x="1393" y="9536"/>
                  <a:pt x="1393" y="9594"/>
                </a:cubicBezTo>
                <a:lnTo>
                  <a:pt x="1393" y="9814"/>
                </a:lnTo>
                <a:cubicBezTo>
                  <a:pt x="1393" y="9871"/>
                  <a:pt x="1417" y="9919"/>
                  <a:pt x="1446" y="9919"/>
                </a:cubicBezTo>
                <a:cubicBezTo>
                  <a:pt x="1475" y="9919"/>
                  <a:pt x="1499" y="9871"/>
                  <a:pt x="1499" y="9814"/>
                </a:cubicBezTo>
                <a:lnTo>
                  <a:pt x="1499" y="9594"/>
                </a:lnTo>
                <a:cubicBezTo>
                  <a:pt x="1499" y="9536"/>
                  <a:pt x="1475" y="9489"/>
                  <a:pt x="1446" y="9489"/>
                </a:cubicBezTo>
                <a:close/>
                <a:moveTo>
                  <a:pt x="1760" y="9489"/>
                </a:moveTo>
                <a:cubicBezTo>
                  <a:pt x="1731" y="9489"/>
                  <a:pt x="1707" y="9536"/>
                  <a:pt x="1707" y="9594"/>
                </a:cubicBezTo>
                <a:lnTo>
                  <a:pt x="1707" y="9814"/>
                </a:lnTo>
                <a:cubicBezTo>
                  <a:pt x="1707" y="9871"/>
                  <a:pt x="1731" y="9919"/>
                  <a:pt x="1760" y="9919"/>
                </a:cubicBezTo>
                <a:cubicBezTo>
                  <a:pt x="1789" y="9919"/>
                  <a:pt x="1813" y="9871"/>
                  <a:pt x="1813" y="9814"/>
                </a:cubicBezTo>
                <a:lnTo>
                  <a:pt x="1813" y="9594"/>
                </a:lnTo>
                <a:cubicBezTo>
                  <a:pt x="1813" y="9536"/>
                  <a:pt x="1789" y="9489"/>
                  <a:pt x="1760" y="9489"/>
                </a:cubicBezTo>
                <a:close/>
                <a:moveTo>
                  <a:pt x="2610" y="9489"/>
                </a:moveTo>
                <a:cubicBezTo>
                  <a:pt x="2581" y="9489"/>
                  <a:pt x="2557" y="9536"/>
                  <a:pt x="2557" y="9594"/>
                </a:cubicBezTo>
                <a:lnTo>
                  <a:pt x="2557" y="9814"/>
                </a:lnTo>
                <a:cubicBezTo>
                  <a:pt x="2557" y="9871"/>
                  <a:pt x="2581" y="9919"/>
                  <a:pt x="2610" y="9919"/>
                </a:cubicBezTo>
                <a:cubicBezTo>
                  <a:pt x="2639" y="9919"/>
                  <a:pt x="2662" y="9871"/>
                  <a:pt x="2662" y="9814"/>
                </a:cubicBezTo>
                <a:lnTo>
                  <a:pt x="2662" y="9594"/>
                </a:lnTo>
                <a:cubicBezTo>
                  <a:pt x="2662" y="9536"/>
                  <a:pt x="2639" y="9489"/>
                  <a:pt x="2610" y="9489"/>
                </a:cubicBezTo>
                <a:close/>
                <a:moveTo>
                  <a:pt x="2924" y="9489"/>
                </a:moveTo>
                <a:cubicBezTo>
                  <a:pt x="2895" y="9489"/>
                  <a:pt x="2871" y="9536"/>
                  <a:pt x="2871" y="9594"/>
                </a:cubicBezTo>
                <a:lnTo>
                  <a:pt x="2871" y="9814"/>
                </a:lnTo>
                <a:cubicBezTo>
                  <a:pt x="2871" y="9871"/>
                  <a:pt x="2895" y="9919"/>
                  <a:pt x="2924" y="9919"/>
                </a:cubicBezTo>
                <a:cubicBezTo>
                  <a:pt x="2954" y="9919"/>
                  <a:pt x="2976" y="9871"/>
                  <a:pt x="2976" y="9814"/>
                </a:cubicBezTo>
                <a:lnTo>
                  <a:pt x="2976" y="9594"/>
                </a:lnTo>
                <a:cubicBezTo>
                  <a:pt x="2976" y="9536"/>
                  <a:pt x="2954" y="9489"/>
                  <a:pt x="2924" y="9489"/>
                </a:cubicBezTo>
                <a:close/>
                <a:moveTo>
                  <a:pt x="3773" y="9489"/>
                </a:moveTo>
                <a:cubicBezTo>
                  <a:pt x="3744" y="9489"/>
                  <a:pt x="3721" y="9536"/>
                  <a:pt x="3721" y="9594"/>
                </a:cubicBezTo>
                <a:lnTo>
                  <a:pt x="3721" y="9814"/>
                </a:lnTo>
                <a:cubicBezTo>
                  <a:pt x="3721" y="9871"/>
                  <a:pt x="3744" y="9919"/>
                  <a:pt x="3773" y="9919"/>
                </a:cubicBezTo>
                <a:cubicBezTo>
                  <a:pt x="3802" y="9919"/>
                  <a:pt x="3826" y="9871"/>
                  <a:pt x="3826" y="9814"/>
                </a:cubicBezTo>
                <a:lnTo>
                  <a:pt x="3826" y="9594"/>
                </a:lnTo>
                <a:cubicBezTo>
                  <a:pt x="3826" y="9536"/>
                  <a:pt x="3802" y="9489"/>
                  <a:pt x="3773" y="9489"/>
                </a:cubicBezTo>
                <a:close/>
                <a:moveTo>
                  <a:pt x="4088" y="9489"/>
                </a:moveTo>
                <a:cubicBezTo>
                  <a:pt x="4058" y="9489"/>
                  <a:pt x="4035" y="9536"/>
                  <a:pt x="4035" y="9594"/>
                </a:cubicBezTo>
                <a:lnTo>
                  <a:pt x="4035" y="9814"/>
                </a:lnTo>
                <a:cubicBezTo>
                  <a:pt x="4035" y="9871"/>
                  <a:pt x="4058" y="9919"/>
                  <a:pt x="4088" y="9919"/>
                </a:cubicBezTo>
                <a:cubicBezTo>
                  <a:pt x="4117" y="9919"/>
                  <a:pt x="4141" y="9871"/>
                  <a:pt x="4141" y="9814"/>
                </a:cubicBezTo>
                <a:lnTo>
                  <a:pt x="4141" y="9594"/>
                </a:lnTo>
                <a:cubicBezTo>
                  <a:pt x="4141" y="9536"/>
                  <a:pt x="4117" y="9489"/>
                  <a:pt x="4088" y="9489"/>
                </a:cubicBezTo>
                <a:close/>
                <a:moveTo>
                  <a:pt x="4937" y="9489"/>
                </a:moveTo>
                <a:cubicBezTo>
                  <a:pt x="4908" y="9489"/>
                  <a:pt x="4884" y="9536"/>
                  <a:pt x="4884" y="9594"/>
                </a:cubicBezTo>
                <a:lnTo>
                  <a:pt x="4884" y="9814"/>
                </a:lnTo>
                <a:cubicBezTo>
                  <a:pt x="4884" y="9871"/>
                  <a:pt x="4908" y="9919"/>
                  <a:pt x="4937" y="9919"/>
                </a:cubicBezTo>
                <a:cubicBezTo>
                  <a:pt x="4966" y="9919"/>
                  <a:pt x="4990" y="9871"/>
                  <a:pt x="4990" y="9814"/>
                </a:cubicBezTo>
                <a:lnTo>
                  <a:pt x="4990" y="9594"/>
                </a:lnTo>
                <a:cubicBezTo>
                  <a:pt x="4990" y="9536"/>
                  <a:pt x="4966" y="9489"/>
                  <a:pt x="4937" y="9489"/>
                </a:cubicBezTo>
                <a:close/>
                <a:moveTo>
                  <a:pt x="5252" y="9489"/>
                </a:moveTo>
                <a:cubicBezTo>
                  <a:pt x="5223" y="9489"/>
                  <a:pt x="5199" y="9536"/>
                  <a:pt x="5199" y="9594"/>
                </a:cubicBezTo>
                <a:lnTo>
                  <a:pt x="5199" y="9814"/>
                </a:lnTo>
                <a:cubicBezTo>
                  <a:pt x="5199" y="9871"/>
                  <a:pt x="5223" y="9919"/>
                  <a:pt x="5252" y="9919"/>
                </a:cubicBezTo>
                <a:cubicBezTo>
                  <a:pt x="5281" y="9919"/>
                  <a:pt x="5305" y="9871"/>
                  <a:pt x="5305" y="9814"/>
                </a:cubicBezTo>
                <a:lnTo>
                  <a:pt x="5305" y="9594"/>
                </a:lnTo>
                <a:cubicBezTo>
                  <a:pt x="5305" y="9536"/>
                  <a:pt x="5281" y="9489"/>
                  <a:pt x="5252" y="9489"/>
                </a:cubicBezTo>
                <a:close/>
                <a:moveTo>
                  <a:pt x="6102" y="9489"/>
                </a:moveTo>
                <a:cubicBezTo>
                  <a:pt x="6072" y="9489"/>
                  <a:pt x="6049" y="9536"/>
                  <a:pt x="6049" y="9594"/>
                </a:cubicBezTo>
                <a:lnTo>
                  <a:pt x="6049" y="9814"/>
                </a:lnTo>
                <a:cubicBezTo>
                  <a:pt x="6049" y="9871"/>
                  <a:pt x="6072" y="9919"/>
                  <a:pt x="6102" y="9919"/>
                </a:cubicBezTo>
                <a:cubicBezTo>
                  <a:pt x="6131" y="9919"/>
                  <a:pt x="6155" y="9871"/>
                  <a:pt x="6155" y="9814"/>
                </a:cubicBezTo>
                <a:lnTo>
                  <a:pt x="6155" y="9594"/>
                </a:lnTo>
                <a:cubicBezTo>
                  <a:pt x="6155" y="9536"/>
                  <a:pt x="6131" y="9489"/>
                  <a:pt x="6102" y="9489"/>
                </a:cubicBezTo>
                <a:close/>
                <a:moveTo>
                  <a:pt x="6416" y="9489"/>
                </a:moveTo>
                <a:cubicBezTo>
                  <a:pt x="6387" y="9489"/>
                  <a:pt x="6363" y="9536"/>
                  <a:pt x="6363" y="9594"/>
                </a:cubicBezTo>
                <a:lnTo>
                  <a:pt x="6363" y="9814"/>
                </a:lnTo>
                <a:cubicBezTo>
                  <a:pt x="6363" y="9871"/>
                  <a:pt x="6387" y="9919"/>
                  <a:pt x="6416" y="9919"/>
                </a:cubicBezTo>
                <a:cubicBezTo>
                  <a:pt x="6445" y="9919"/>
                  <a:pt x="6469" y="9871"/>
                  <a:pt x="6469" y="9814"/>
                </a:cubicBezTo>
                <a:lnTo>
                  <a:pt x="6469" y="9594"/>
                </a:lnTo>
                <a:cubicBezTo>
                  <a:pt x="6469" y="9536"/>
                  <a:pt x="6445" y="9489"/>
                  <a:pt x="6416" y="9489"/>
                </a:cubicBezTo>
                <a:close/>
                <a:moveTo>
                  <a:pt x="7266" y="9489"/>
                </a:moveTo>
                <a:cubicBezTo>
                  <a:pt x="7237" y="9489"/>
                  <a:pt x="7213" y="9536"/>
                  <a:pt x="7213" y="9594"/>
                </a:cubicBezTo>
                <a:lnTo>
                  <a:pt x="7213" y="9814"/>
                </a:lnTo>
                <a:cubicBezTo>
                  <a:pt x="7213" y="9871"/>
                  <a:pt x="7237" y="9919"/>
                  <a:pt x="7266" y="9919"/>
                </a:cubicBezTo>
                <a:cubicBezTo>
                  <a:pt x="7295" y="9919"/>
                  <a:pt x="7318" y="9871"/>
                  <a:pt x="7318" y="9814"/>
                </a:cubicBezTo>
                <a:lnTo>
                  <a:pt x="7318" y="9594"/>
                </a:lnTo>
                <a:cubicBezTo>
                  <a:pt x="7318" y="9536"/>
                  <a:pt x="7295" y="9489"/>
                  <a:pt x="7266" y="9489"/>
                </a:cubicBezTo>
                <a:close/>
                <a:moveTo>
                  <a:pt x="7580" y="9489"/>
                </a:moveTo>
                <a:cubicBezTo>
                  <a:pt x="7551" y="9489"/>
                  <a:pt x="7527" y="9536"/>
                  <a:pt x="7527" y="9594"/>
                </a:cubicBezTo>
                <a:lnTo>
                  <a:pt x="7527" y="9814"/>
                </a:lnTo>
                <a:cubicBezTo>
                  <a:pt x="7527" y="9871"/>
                  <a:pt x="7551" y="9919"/>
                  <a:pt x="7580" y="9919"/>
                </a:cubicBezTo>
                <a:cubicBezTo>
                  <a:pt x="7609" y="9919"/>
                  <a:pt x="7632" y="9871"/>
                  <a:pt x="7632" y="9814"/>
                </a:cubicBezTo>
                <a:lnTo>
                  <a:pt x="7632" y="9594"/>
                </a:lnTo>
                <a:cubicBezTo>
                  <a:pt x="7632" y="9536"/>
                  <a:pt x="7609" y="9489"/>
                  <a:pt x="7580" y="9489"/>
                </a:cubicBezTo>
                <a:close/>
                <a:moveTo>
                  <a:pt x="8429" y="9489"/>
                </a:moveTo>
                <a:cubicBezTo>
                  <a:pt x="8400" y="9489"/>
                  <a:pt x="8377" y="9536"/>
                  <a:pt x="8377" y="9594"/>
                </a:cubicBezTo>
                <a:lnTo>
                  <a:pt x="8377" y="9814"/>
                </a:lnTo>
                <a:cubicBezTo>
                  <a:pt x="8377" y="9871"/>
                  <a:pt x="8400" y="9919"/>
                  <a:pt x="8429" y="9919"/>
                </a:cubicBezTo>
                <a:cubicBezTo>
                  <a:pt x="8458" y="9919"/>
                  <a:pt x="8482" y="9871"/>
                  <a:pt x="8482" y="9814"/>
                </a:cubicBezTo>
                <a:lnTo>
                  <a:pt x="8482" y="9594"/>
                </a:lnTo>
                <a:cubicBezTo>
                  <a:pt x="8482" y="9536"/>
                  <a:pt x="8458" y="9489"/>
                  <a:pt x="8429" y="9489"/>
                </a:cubicBezTo>
                <a:close/>
                <a:moveTo>
                  <a:pt x="8744" y="9489"/>
                </a:moveTo>
                <a:cubicBezTo>
                  <a:pt x="8714" y="9489"/>
                  <a:pt x="8691" y="9536"/>
                  <a:pt x="8691" y="9594"/>
                </a:cubicBezTo>
                <a:lnTo>
                  <a:pt x="8691" y="9814"/>
                </a:lnTo>
                <a:cubicBezTo>
                  <a:pt x="8691" y="9871"/>
                  <a:pt x="8714" y="9919"/>
                  <a:pt x="8744" y="9919"/>
                </a:cubicBezTo>
                <a:cubicBezTo>
                  <a:pt x="8773" y="9919"/>
                  <a:pt x="8796" y="9871"/>
                  <a:pt x="8796" y="9814"/>
                </a:cubicBezTo>
                <a:lnTo>
                  <a:pt x="8796" y="9594"/>
                </a:lnTo>
                <a:cubicBezTo>
                  <a:pt x="8796" y="9536"/>
                  <a:pt x="8773" y="9489"/>
                  <a:pt x="8744" y="9489"/>
                </a:cubicBezTo>
                <a:close/>
                <a:moveTo>
                  <a:pt x="9593" y="9489"/>
                </a:moveTo>
                <a:cubicBezTo>
                  <a:pt x="9564" y="9489"/>
                  <a:pt x="9540" y="9536"/>
                  <a:pt x="9540" y="9594"/>
                </a:cubicBezTo>
                <a:lnTo>
                  <a:pt x="9540" y="9814"/>
                </a:lnTo>
                <a:cubicBezTo>
                  <a:pt x="9540" y="9871"/>
                  <a:pt x="9564" y="9919"/>
                  <a:pt x="9593" y="9919"/>
                </a:cubicBezTo>
                <a:cubicBezTo>
                  <a:pt x="9622" y="9919"/>
                  <a:pt x="9646" y="9871"/>
                  <a:pt x="9646" y="9814"/>
                </a:cubicBezTo>
                <a:lnTo>
                  <a:pt x="9646" y="9594"/>
                </a:lnTo>
                <a:cubicBezTo>
                  <a:pt x="9646" y="9536"/>
                  <a:pt x="9622" y="9489"/>
                  <a:pt x="9593" y="9489"/>
                </a:cubicBezTo>
                <a:close/>
                <a:moveTo>
                  <a:pt x="9908" y="9489"/>
                </a:moveTo>
                <a:cubicBezTo>
                  <a:pt x="9879" y="9489"/>
                  <a:pt x="9855" y="9536"/>
                  <a:pt x="9855" y="9594"/>
                </a:cubicBezTo>
                <a:lnTo>
                  <a:pt x="9855" y="9814"/>
                </a:lnTo>
                <a:cubicBezTo>
                  <a:pt x="9855" y="9871"/>
                  <a:pt x="9879" y="9919"/>
                  <a:pt x="9908" y="9919"/>
                </a:cubicBezTo>
                <a:cubicBezTo>
                  <a:pt x="9937" y="9919"/>
                  <a:pt x="9961" y="9871"/>
                  <a:pt x="9961" y="9814"/>
                </a:cubicBezTo>
                <a:lnTo>
                  <a:pt x="9961" y="9594"/>
                </a:lnTo>
                <a:cubicBezTo>
                  <a:pt x="9961" y="9536"/>
                  <a:pt x="9937" y="9489"/>
                  <a:pt x="9908" y="9489"/>
                </a:cubicBezTo>
                <a:close/>
                <a:moveTo>
                  <a:pt x="10758" y="9489"/>
                </a:moveTo>
                <a:cubicBezTo>
                  <a:pt x="10728" y="9489"/>
                  <a:pt x="10705" y="9536"/>
                  <a:pt x="10705" y="9594"/>
                </a:cubicBezTo>
                <a:lnTo>
                  <a:pt x="10705" y="9814"/>
                </a:lnTo>
                <a:cubicBezTo>
                  <a:pt x="10705" y="9871"/>
                  <a:pt x="10728" y="9919"/>
                  <a:pt x="10758" y="9919"/>
                </a:cubicBezTo>
                <a:cubicBezTo>
                  <a:pt x="10787" y="9919"/>
                  <a:pt x="10810" y="9871"/>
                  <a:pt x="10810" y="9814"/>
                </a:cubicBezTo>
                <a:lnTo>
                  <a:pt x="10810" y="9594"/>
                </a:lnTo>
                <a:cubicBezTo>
                  <a:pt x="10810" y="9536"/>
                  <a:pt x="10787" y="9489"/>
                  <a:pt x="10758" y="9489"/>
                </a:cubicBezTo>
                <a:close/>
                <a:moveTo>
                  <a:pt x="11072" y="9489"/>
                </a:moveTo>
                <a:cubicBezTo>
                  <a:pt x="11043" y="9489"/>
                  <a:pt x="11019" y="9536"/>
                  <a:pt x="11019" y="9594"/>
                </a:cubicBezTo>
                <a:lnTo>
                  <a:pt x="11019" y="9814"/>
                </a:lnTo>
                <a:cubicBezTo>
                  <a:pt x="11019" y="9871"/>
                  <a:pt x="11043" y="9919"/>
                  <a:pt x="11072" y="9919"/>
                </a:cubicBezTo>
                <a:cubicBezTo>
                  <a:pt x="11101" y="9919"/>
                  <a:pt x="11125" y="9871"/>
                  <a:pt x="11125" y="9814"/>
                </a:cubicBezTo>
                <a:lnTo>
                  <a:pt x="11125" y="9594"/>
                </a:lnTo>
                <a:cubicBezTo>
                  <a:pt x="11125" y="9536"/>
                  <a:pt x="11101" y="9489"/>
                  <a:pt x="11072" y="9489"/>
                </a:cubicBezTo>
                <a:close/>
                <a:moveTo>
                  <a:pt x="11922" y="9489"/>
                </a:moveTo>
                <a:cubicBezTo>
                  <a:pt x="11893" y="9489"/>
                  <a:pt x="11869" y="9536"/>
                  <a:pt x="11869" y="9594"/>
                </a:cubicBezTo>
                <a:lnTo>
                  <a:pt x="11869" y="9814"/>
                </a:lnTo>
                <a:cubicBezTo>
                  <a:pt x="11869" y="9871"/>
                  <a:pt x="11893" y="9919"/>
                  <a:pt x="11922" y="9919"/>
                </a:cubicBezTo>
                <a:cubicBezTo>
                  <a:pt x="11951" y="9919"/>
                  <a:pt x="11974" y="9871"/>
                  <a:pt x="11974" y="9814"/>
                </a:cubicBezTo>
                <a:lnTo>
                  <a:pt x="11974" y="9594"/>
                </a:lnTo>
                <a:cubicBezTo>
                  <a:pt x="11974" y="9536"/>
                  <a:pt x="11951" y="9489"/>
                  <a:pt x="11922" y="9489"/>
                </a:cubicBezTo>
                <a:close/>
                <a:moveTo>
                  <a:pt x="12236" y="9489"/>
                </a:moveTo>
                <a:cubicBezTo>
                  <a:pt x="12207" y="9489"/>
                  <a:pt x="12183" y="9536"/>
                  <a:pt x="12183" y="9594"/>
                </a:cubicBezTo>
                <a:lnTo>
                  <a:pt x="12183" y="9814"/>
                </a:lnTo>
                <a:cubicBezTo>
                  <a:pt x="12183" y="9871"/>
                  <a:pt x="12207" y="9919"/>
                  <a:pt x="12236" y="9919"/>
                </a:cubicBezTo>
                <a:cubicBezTo>
                  <a:pt x="12265" y="9919"/>
                  <a:pt x="12288" y="9871"/>
                  <a:pt x="12288" y="9814"/>
                </a:cubicBezTo>
                <a:lnTo>
                  <a:pt x="12288" y="9594"/>
                </a:lnTo>
                <a:cubicBezTo>
                  <a:pt x="12288" y="9536"/>
                  <a:pt x="12265" y="9489"/>
                  <a:pt x="12236" y="9489"/>
                </a:cubicBezTo>
                <a:close/>
                <a:moveTo>
                  <a:pt x="13085" y="9489"/>
                </a:moveTo>
                <a:cubicBezTo>
                  <a:pt x="13056" y="9489"/>
                  <a:pt x="13032" y="9536"/>
                  <a:pt x="13032" y="9594"/>
                </a:cubicBezTo>
                <a:lnTo>
                  <a:pt x="13032" y="9814"/>
                </a:lnTo>
                <a:cubicBezTo>
                  <a:pt x="13032" y="9871"/>
                  <a:pt x="13056" y="9919"/>
                  <a:pt x="13085" y="9919"/>
                </a:cubicBezTo>
                <a:cubicBezTo>
                  <a:pt x="13114" y="9919"/>
                  <a:pt x="13138" y="9871"/>
                  <a:pt x="13138" y="9814"/>
                </a:cubicBezTo>
                <a:lnTo>
                  <a:pt x="13138" y="9594"/>
                </a:lnTo>
                <a:cubicBezTo>
                  <a:pt x="13138" y="9536"/>
                  <a:pt x="13114" y="9489"/>
                  <a:pt x="13085" y="9489"/>
                </a:cubicBezTo>
                <a:close/>
                <a:moveTo>
                  <a:pt x="13399" y="9489"/>
                </a:moveTo>
                <a:cubicBezTo>
                  <a:pt x="13370" y="9489"/>
                  <a:pt x="13348" y="9536"/>
                  <a:pt x="13348" y="9594"/>
                </a:cubicBezTo>
                <a:lnTo>
                  <a:pt x="13348" y="9814"/>
                </a:lnTo>
                <a:cubicBezTo>
                  <a:pt x="13348" y="9871"/>
                  <a:pt x="13370" y="9919"/>
                  <a:pt x="13399" y="9919"/>
                </a:cubicBezTo>
                <a:cubicBezTo>
                  <a:pt x="13428" y="9919"/>
                  <a:pt x="13452" y="9871"/>
                  <a:pt x="13452" y="9814"/>
                </a:cubicBezTo>
                <a:lnTo>
                  <a:pt x="13452" y="9594"/>
                </a:lnTo>
                <a:cubicBezTo>
                  <a:pt x="13452" y="9536"/>
                  <a:pt x="13428" y="9489"/>
                  <a:pt x="13399" y="9489"/>
                </a:cubicBezTo>
                <a:close/>
                <a:moveTo>
                  <a:pt x="14249" y="9489"/>
                </a:moveTo>
                <a:cubicBezTo>
                  <a:pt x="14220" y="9489"/>
                  <a:pt x="14196" y="9536"/>
                  <a:pt x="14196" y="9594"/>
                </a:cubicBezTo>
                <a:lnTo>
                  <a:pt x="14196" y="9814"/>
                </a:lnTo>
                <a:cubicBezTo>
                  <a:pt x="14196" y="9871"/>
                  <a:pt x="14220" y="9919"/>
                  <a:pt x="14249" y="9919"/>
                </a:cubicBezTo>
                <a:cubicBezTo>
                  <a:pt x="14278" y="9919"/>
                  <a:pt x="14302" y="9871"/>
                  <a:pt x="14302" y="9814"/>
                </a:cubicBezTo>
                <a:lnTo>
                  <a:pt x="14302" y="9594"/>
                </a:lnTo>
                <a:cubicBezTo>
                  <a:pt x="14302" y="9536"/>
                  <a:pt x="14278" y="9489"/>
                  <a:pt x="14249" y="9489"/>
                </a:cubicBezTo>
                <a:close/>
                <a:moveTo>
                  <a:pt x="14564" y="9489"/>
                </a:moveTo>
                <a:cubicBezTo>
                  <a:pt x="14535" y="9489"/>
                  <a:pt x="14511" y="9536"/>
                  <a:pt x="14511" y="9594"/>
                </a:cubicBezTo>
                <a:lnTo>
                  <a:pt x="14511" y="9814"/>
                </a:lnTo>
                <a:cubicBezTo>
                  <a:pt x="14511" y="9871"/>
                  <a:pt x="14535" y="9919"/>
                  <a:pt x="14564" y="9919"/>
                </a:cubicBezTo>
                <a:cubicBezTo>
                  <a:pt x="14593" y="9919"/>
                  <a:pt x="14617" y="9871"/>
                  <a:pt x="14617" y="9814"/>
                </a:cubicBezTo>
                <a:lnTo>
                  <a:pt x="14617" y="9594"/>
                </a:lnTo>
                <a:cubicBezTo>
                  <a:pt x="14617" y="9536"/>
                  <a:pt x="14593" y="9489"/>
                  <a:pt x="14564" y="9489"/>
                </a:cubicBezTo>
                <a:close/>
                <a:moveTo>
                  <a:pt x="15413" y="9489"/>
                </a:moveTo>
                <a:cubicBezTo>
                  <a:pt x="15384" y="9489"/>
                  <a:pt x="15360" y="9536"/>
                  <a:pt x="15360" y="9594"/>
                </a:cubicBezTo>
                <a:lnTo>
                  <a:pt x="15360" y="9814"/>
                </a:lnTo>
                <a:cubicBezTo>
                  <a:pt x="15360" y="9871"/>
                  <a:pt x="15384" y="9919"/>
                  <a:pt x="15413" y="9919"/>
                </a:cubicBezTo>
                <a:cubicBezTo>
                  <a:pt x="15442" y="9919"/>
                  <a:pt x="15465" y="9871"/>
                  <a:pt x="15465" y="9814"/>
                </a:cubicBezTo>
                <a:lnTo>
                  <a:pt x="15465" y="9594"/>
                </a:lnTo>
                <a:cubicBezTo>
                  <a:pt x="15465" y="9536"/>
                  <a:pt x="15442" y="9489"/>
                  <a:pt x="15413" y="9489"/>
                </a:cubicBezTo>
                <a:close/>
                <a:moveTo>
                  <a:pt x="15728" y="9489"/>
                </a:moveTo>
                <a:cubicBezTo>
                  <a:pt x="15699" y="9489"/>
                  <a:pt x="15675" y="9536"/>
                  <a:pt x="15675" y="9594"/>
                </a:cubicBezTo>
                <a:lnTo>
                  <a:pt x="15675" y="9814"/>
                </a:lnTo>
                <a:cubicBezTo>
                  <a:pt x="15675" y="9871"/>
                  <a:pt x="15699" y="9919"/>
                  <a:pt x="15728" y="9919"/>
                </a:cubicBezTo>
                <a:cubicBezTo>
                  <a:pt x="15757" y="9919"/>
                  <a:pt x="15781" y="9871"/>
                  <a:pt x="15781" y="9814"/>
                </a:cubicBezTo>
                <a:lnTo>
                  <a:pt x="15781" y="9594"/>
                </a:lnTo>
                <a:cubicBezTo>
                  <a:pt x="15781" y="9536"/>
                  <a:pt x="15757" y="9489"/>
                  <a:pt x="15728" y="9489"/>
                </a:cubicBezTo>
                <a:close/>
                <a:moveTo>
                  <a:pt x="16578" y="9489"/>
                </a:moveTo>
                <a:cubicBezTo>
                  <a:pt x="16549" y="9489"/>
                  <a:pt x="16525" y="9536"/>
                  <a:pt x="16525" y="9594"/>
                </a:cubicBezTo>
                <a:lnTo>
                  <a:pt x="16525" y="9814"/>
                </a:lnTo>
                <a:cubicBezTo>
                  <a:pt x="16525" y="9871"/>
                  <a:pt x="16549" y="9919"/>
                  <a:pt x="16578" y="9919"/>
                </a:cubicBezTo>
                <a:cubicBezTo>
                  <a:pt x="16607" y="9919"/>
                  <a:pt x="16630" y="9871"/>
                  <a:pt x="16630" y="9814"/>
                </a:cubicBezTo>
                <a:lnTo>
                  <a:pt x="16630" y="9594"/>
                </a:lnTo>
                <a:cubicBezTo>
                  <a:pt x="16630" y="9536"/>
                  <a:pt x="16607" y="9489"/>
                  <a:pt x="16578" y="9489"/>
                </a:cubicBezTo>
                <a:close/>
                <a:moveTo>
                  <a:pt x="16892" y="9489"/>
                </a:moveTo>
                <a:cubicBezTo>
                  <a:pt x="16863" y="9489"/>
                  <a:pt x="16839" y="9536"/>
                  <a:pt x="16839" y="9594"/>
                </a:cubicBezTo>
                <a:lnTo>
                  <a:pt x="16839" y="9814"/>
                </a:lnTo>
                <a:cubicBezTo>
                  <a:pt x="16839" y="9871"/>
                  <a:pt x="16863" y="9919"/>
                  <a:pt x="16892" y="9919"/>
                </a:cubicBezTo>
                <a:cubicBezTo>
                  <a:pt x="16921" y="9919"/>
                  <a:pt x="16944" y="9871"/>
                  <a:pt x="16944" y="9814"/>
                </a:cubicBezTo>
                <a:lnTo>
                  <a:pt x="16944" y="9594"/>
                </a:lnTo>
                <a:cubicBezTo>
                  <a:pt x="16944" y="9536"/>
                  <a:pt x="16921" y="9489"/>
                  <a:pt x="16892" y="9489"/>
                </a:cubicBezTo>
                <a:close/>
                <a:moveTo>
                  <a:pt x="17741" y="9489"/>
                </a:moveTo>
                <a:cubicBezTo>
                  <a:pt x="17712" y="9489"/>
                  <a:pt x="17689" y="9536"/>
                  <a:pt x="17689" y="9594"/>
                </a:cubicBezTo>
                <a:lnTo>
                  <a:pt x="17689" y="9814"/>
                </a:lnTo>
                <a:cubicBezTo>
                  <a:pt x="17689" y="9871"/>
                  <a:pt x="17712" y="9919"/>
                  <a:pt x="17741" y="9919"/>
                </a:cubicBezTo>
                <a:cubicBezTo>
                  <a:pt x="17770" y="9919"/>
                  <a:pt x="17794" y="9871"/>
                  <a:pt x="17794" y="9814"/>
                </a:cubicBezTo>
                <a:lnTo>
                  <a:pt x="17794" y="9594"/>
                </a:lnTo>
                <a:cubicBezTo>
                  <a:pt x="17794" y="9536"/>
                  <a:pt x="17770" y="9489"/>
                  <a:pt x="17741" y="9489"/>
                </a:cubicBezTo>
                <a:close/>
                <a:moveTo>
                  <a:pt x="18055" y="9489"/>
                </a:moveTo>
                <a:cubicBezTo>
                  <a:pt x="18026" y="9489"/>
                  <a:pt x="18002" y="9536"/>
                  <a:pt x="18002" y="9594"/>
                </a:cubicBezTo>
                <a:lnTo>
                  <a:pt x="18002" y="9814"/>
                </a:lnTo>
                <a:cubicBezTo>
                  <a:pt x="18002" y="9871"/>
                  <a:pt x="18026" y="9919"/>
                  <a:pt x="18055" y="9919"/>
                </a:cubicBezTo>
                <a:cubicBezTo>
                  <a:pt x="18085" y="9919"/>
                  <a:pt x="18108" y="9871"/>
                  <a:pt x="18108" y="9814"/>
                </a:cubicBezTo>
                <a:lnTo>
                  <a:pt x="18108" y="9594"/>
                </a:lnTo>
                <a:cubicBezTo>
                  <a:pt x="18108" y="9536"/>
                  <a:pt x="18085" y="9489"/>
                  <a:pt x="18055" y="9489"/>
                </a:cubicBezTo>
                <a:close/>
                <a:moveTo>
                  <a:pt x="18905" y="9489"/>
                </a:moveTo>
                <a:cubicBezTo>
                  <a:pt x="18876" y="9489"/>
                  <a:pt x="18852" y="9536"/>
                  <a:pt x="18852" y="9594"/>
                </a:cubicBezTo>
                <a:lnTo>
                  <a:pt x="18852" y="9814"/>
                </a:lnTo>
                <a:cubicBezTo>
                  <a:pt x="18852" y="9871"/>
                  <a:pt x="18876" y="9919"/>
                  <a:pt x="18905" y="9919"/>
                </a:cubicBezTo>
                <a:cubicBezTo>
                  <a:pt x="18934" y="9919"/>
                  <a:pt x="18958" y="9871"/>
                  <a:pt x="18958" y="9814"/>
                </a:cubicBezTo>
                <a:lnTo>
                  <a:pt x="18958" y="9594"/>
                </a:lnTo>
                <a:cubicBezTo>
                  <a:pt x="18958" y="9536"/>
                  <a:pt x="18934" y="9489"/>
                  <a:pt x="18905" y="9489"/>
                </a:cubicBezTo>
                <a:close/>
                <a:moveTo>
                  <a:pt x="19220" y="9489"/>
                </a:moveTo>
                <a:cubicBezTo>
                  <a:pt x="19191" y="9489"/>
                  <a:pt x="19167" y="9536"/>
                  <a:pt x="19167" y="9594"/>
                </a:cubicBezTo>
                <a:lnTo>
                  <a:pt x="19167" y="9814"/>
                </a:lnTo>
                <a:cubicBezTo>
                  <a:pt x="19167" y="9871"/>
                  <a:pt x="19191" y="9919"/>
                  <a:pt x="19220" y="9919"/>
                </a:cubicBezTo>
                <a:cubicBezTo>
                  <a:pt x="19249" y="9919"/>
                  <a:pt x="19273" y="9871"/>
                  <a:pt x="19273" y="9814"/>
                </a:cubicBezTo>
                <a:lnTo>
                  <a:pt x="19273" y="9594"/>
                </a:lnTo>
                <a:cubicBezTo>
                  <a:pt x="19273" y="9536"/>
                  <a:pt x="19249" y="9489"/>
                  <a:pt x="19220" y="9489"/>
                </a:cubicBezTo>
                <a:close/>
                <a:moveTo>
                  <a:pt x="20069" y="9489"/>
                </a:moveTo>
                <a:cubicBezTo>
                  <a:pt x="20040" y="9489"/>
                  <a:pt x="20016" y="9536"/>
                  <a:pt x="20016" y="9594"/>
                </a:cubicBezTo>
                <a:lnTo>
                  <a:pt x="20016" y="9814"/>
                </a:lnTo>
                <a:cubicBezTo>
                  <a:pt x="20016" y="9871"/>
                  <a:pt x="20040" y="9919"/>
                  <a:pt x="20069" y="9919"/>
                </a:cubicBezTo>
                <a:cubicBezTo>
                  <a:pt x="20099" y="9919"/>
                  <a:pt x="20122" y="9871"/>
                  <a:pt x="20122" y="9814"/>
                </a:cubicBezTo>
                <a:lnTo>
                  <a:pt x="20122" y="9594"/>
                </a:lnTo>
                <a:cubicBezTo>
                  <a:pt x="20122" y="9536"/>
                  <a:pt x="20099" y="9489"/>
                  <a:pt x="20069" y="9489"/>
                </a:cubicBezTo>
                <a:close/>
                <a:moveTo>
                  <a:pt x="20384" y="9489"/>
                </a:moveTo>
                <a:cubicBezTo>
                  <a:pt x="20355" y="9489"/>
                  <a:pt x="20331" y="9536"/>
                  <a:pt x="20331" y="9594"/>
                </a:cubicBezTo>
                <a:lnTo>
                  <a:pt x="20331" y="9814"/>
                </a:lnTo>
                <a:cubicBezTo>
                  <a:pt x="20331" y="9871"/>
                  <a:pt x="20355" y="9919"/>
                  <a:pt x="20384" y="9919"/>
                </a:cubicBezTo>
                <a:cubicBezTo>
                  <a:pt x="20413" y="9919"/>
                  <a:pt x="20436" y="9871"/>
                  <a:pt x="20436" y="9814"/>
                </a:cubicBezTo>
                <a:lnTo>
                  <a:pt x="20436" y="9594"/>
                </a:lnTo>
                <a:cubicBezTo>
                  <a:pt x="20436" y="9536"/>
                  <a:pt x="20413" y="9489"/>
                  <a:pt x="20384" y="9489"/>
                </a:cubicBezTo>
                <a:close/>
                <a:moveTo>
                  <a:pt x="21234" y="9489"/>
                </a:moveTo>
                <a:cubicBezTo>
                  <a:pt x="21204" y="9489"/>
                  <a:pt x="21181" y="9536"/>
                  <a:pt x="21181" y="9594"/>
                </a:cubicBezTo>
                <a:lnTo>
                  <a:pt x="21181" y="9814"/>
                </a:lnTo>
                <a:cubicBezTo>
                  <a:pt x="21181" y="9871"/>
                  <a:pt x="21204" y="9919"/>
                  <a:pt x="21234" y="9919"/>
                </a:cubicBezTo>
                <a:cubicBezTo>
                  <a:pt x="21263" y="9919"/>
                  <a:pt x="21285" y="9871"/>
                  <a:pt x="21285" y="9814"/>
                </a:cubicBezTo>
                <a:lnTo>
                  <a:pt x="21285" y="9594"/>
                </a:lnTo>
                <a:cubicBezTo>
                  <a:pt x="21285" y="9536"/>
                  <a:pt x="21263" y="9489"/>
                  <a:pt x="21234" y="9489"/>
                </a:cubicBezTo>
                <a:close/>
                <a:moveTo>
                  <a:pt x="21547" y="9489"/>
                </a:moveTo>
                <a:cubicBezTo>
                  <a:pt x="21518" y="9489"/>
                  <a:pt x="21495" y="9536"/>
                  <a:pt x="21495" y="9594"/>
                </a:cubicBezTo>
                <a:lnTo>
                  <a:pt x="21495" y="9814"/>
                </a:lnTo>
                <a:cubicBezTo>
                  <a:pt x="21495" y="9871"/>
                  <a:pt x="21518" y="9919"/>
                  <a:pt x="21547" y="9919"/>
                </a:cubicBezTo>
                <a:cubicBezTo>
                  <a:pt x="21576" y="9919"/>
                  <a:pt x="21600" y="9871"/>
                  <a:pt x="21600" y="9814"/>
                </a:cubicBezTo>
                <a:lnTo>
                  <a:pt x="21600" y="9594"/>
                </a:lnTo>
                <a:cubicBezTo>
                  <a:pt x="21600" y="9536"/>
                  <a:pt x="21576" y="9489"/>
                  <a:pt x="21547" y="9489"/>
                </a:cubicBezTo>
                <a:close/>
                <a:moveTo>
                  <a:pt x="53" y="10219"/>
                </a:moveTo>
                <a:cubicBezTo>
                  <a:pt x="24" y="10219"/>
                  <a:pt x="0" y="10266"/>
                  <a:pt x="0" y="10324"/>
                </a:cubicBezTo>
                <a:lnTo>
                  <a:pt x="0" y="10544"/>
                </a:lnTo>
                <a:cubicBezTo>
                  <a:pt x="0" y="10601"/>
                  <a:pt x="24" y="10649"/>
                  <a:pt x="53" y="10649"/>
                </a:cubicBezTo>
                <a:cubicBezTo>
                  <a:pt x="82" y="10649"/>
                  <a:pt x="106" y="10601"/>
                  <a:pt x="106" y="10544"/>
                </a:cubicBezTo>
                <a:lnTo>
                  <a:pt x="106" y="10324"/>
                </a:lnTo>
                <a:cubicBezTo>
                  <a:pt x="106" y="10266"/>
                  <a:pt x="82" y="10219"/>
                  <a:pt x="53" y="10219"/>
                </a:cubicBezTo>
                <a:close/>
                <a:moveTo>
                  <a:pt x="367" y="10219"/>
                </a:moveTo>
                <a:cubicBezTo>
                  <a:pt x="338" y="10219"/>
                  <a:pt x="315" y="10266"/>
                  <a:pt x="315" y="10324"/>
                </a:cubicBezTo>
                <a:lnTo>
                  <a:pt x="315" y="10544"/>
                </a:lnTo>
                <a:cubicBezTo>
                  <a:pt x="315" y="10601"/>
                  <a:pt x="338" y="10649"/>
                  <a:pt x="367" y="10649"/>
                </a:cubicBezTo>
                <a:cubicBezTo>
                  <a:pt x="397" y="10649"/>
                  <a:pt x="420" y="10601"/>
                  <a:pt x="420" y="10544"/>
                </a:cubicBezTo>
                <a:lnTo>
                  <a:pt x="420" y="10324"/>
                </a:lnTo>
                <a:cubicBezTo>
                  <a:pt x="420" y="10266"/>
                  <a:pt x="397" y="10219"/>
                  <a:pt x="367" y="10219"/>
                </a:cubicBezTo>
                <a:close/>
                <a:moveTo>
                  <a:pt x="1217" y="10219"/>
                </a:moveTo>
                <a:cubicBezTo>
                  <a:pt x="1188" y="10219"/>
                  <a:pt x="1164" y="10266"/>
                  <a:pt x="1164" y="10324"/>
                </a:cubicBezTo>
                <a:lnTo>
                  <a:pt x="1164" y="10544"/>
                </a:lnTo>
                <a:cubicBezTo>
                  <a:pt x="1164" y="10601"/>
                  <a:pt x="1188" y="10649"/>
                  <a:pt x="1217" y="10649"/>
                </a:cubicBezTo>
                <a:cubicBezTo>
                  <a:pt x="1246" y="10649"/>
                  <a:pt x="1270" y="10601"/>
                  <a:pt x="1270" y="10544"/>
                </a:cubicBezTo>
                <a:lnTo>
                  <a:pt x="1270" y="10324"/>
                </a:lnTo>
                <a:cubicBezTo>
                  <a:pt x="1270" y="10266"/>
                  <a:pt x="1246" y="10219"/>
                  <a:pt x="1217" y="10219"/>
                </a:cubicBezTo>
                <a:close/>
                <a:moveTo>
                  <a:pt x="1532" y="10219"/>
                </a:moveTo>
                <a:cubicBezTo>
                  <a:pt x="1503" y="10219"/>
                  <a:pt x="1479" y="10266"/>
                  <a:pt x="1479" y="10324"/>
                </a:cubicBezTo>
                <a:lnTo>
                  <a:pt x="1479" y="10544"/>
                </a:lnTo>
                <a:cubicBezTo>
                  <a:pt x="1479" y="10601"/>
                  <a:pt x="1503" y="10649"/>
                  <a:pt x="1532" y="10649"/>
                </a:cubicBezTo>
                <a:cubicBezTo>
                  <a:pt x="1561" y="10649"/>
                  <a:pt x="1584" y="10601"/>
                  <a:pt x="1584" y="10544"/>
                </a:cubicBezTo>
                <a:lnTo>
                  <a:pt x="1584" y="10324"/>
                </a:lnTo>
                <a:cubicBezTo>
                  <a:pt x="1584" y="10266"/>
                  <a:pt x="1561" y="10219"/>
                  <a:pt x="1532" y="10219"/>
                </a:cubicBezTo>
                <a:close/>
                <a:moveTo>
                  <a:pt x="2380" y="10219"/>
                </a:moveTo>
                <a:cubicBezTo>
                  <a:pt x="2351" y="10219"/>
                  <a:pt x="2329" y="10266"/>
                  <a:pt x="2329" y="10324"/>
                </a:cubicBezTo>
                <a:lnTo>
                  <a:pt x="2329" y="10544"/>
                </a:lnTo>
                <a:cubicBezTo>
                  <a:pt x="2329" y="10601"/>
                  <a:pt x="2351" y="10649"/>
                  <a:pt x="2380" y="10649"/>
                </a:cubicBezTo>
                <a:cubicBezTo>
                  <a:pt x="2409" y="10649"/>
                  <a:pt x="2433" y="10601"/>
                  <a:pt x="2433" y="10544"/>
                </a:cubicBezTo>
                <a:lnTo>
                  <a:pt x="2433" y="10324"/>
                </a:lnTo>
                <a:cubicBezTo>
                  <a:pt x="2433" y="10266"/>
                  <a:pt x="2409" y="10219"/>
                  <a:pt x="2380" y="10219"/>
                </a:cubicBezTo>
                <a:close/>
                <a:moveTo>
                  <a:pt x="2695" y="10219"/>
                </a:moveTo>
                <a:cubicBezTo>
                  <a:pt x="2666" y="10219"/>
                  <a:pt x="2643" y="10266"/>
                  <a:pt x="2643" y="10324"/>
                </a:cubicBezTo>
                <a:lnTo>
                  <a:pt x="2643" y="10544"/>
                </a:lnTo>
                <a:cubicBezTo>
                  <a:pt x="2643" y="10601"/>
                  <a:pt x="2666" y="10649"/>
                  <a:pt x="2695" y="10649"/>
                </a:cubicBezTo>
                <a:cubicBezTo>
                  <a:pt x="2724" y="10649"/>
                  <a:pt x="2748" y="10601"/>
                  <a:pt x="2748" y="10544"/>
                </a:cubicBezTo>
                <a:lnTo>
                  <a:pt x="2748" y="10324"/>
                </a:lnTo>
                <a:cubicBezTo>
                  <a:pt x="2748" y="10266"/>
                  <a:pt x="2724" y="10219"/>
                  <a:pt x="2695" y="10219"/>
                </a:cubicBezTo>
                <a:close/>
                <a:moveTo>
                  <a:pt x="3545" y="10219"/>
                </a:moveTo>
                <a:cubicBezTo>
                  <a:pt x="3516" y="10219"/>
                  <a:pt x="3492" y="10266"/>
                  <a:pt x="3492" y="10324"/>
                </a:cubicBezTo>
                <a:lnTo>
                  <a:pt x="3492" y="10544"/>
                </a:lnTo>
                <a:cubicBezTo>
                  <a:pt x="3492" y="10601"/>
                  <a:pt x="3516" y="10649"/>
                  <a:pt x="3545" y="10649"/>
                </a:cubicBezTo>
                <a:cubicBezTo>
                  <a:pt x="3574" y="10649"/>
                  <a:pt x="3598" y="10601"/>
                  <a:pt x="3598" y="10544"/>
                </a:cubicBezTo>
                <a:lnTo>
                  <a:pt x="3598" y="10324"/>
                </a:lnTo>
                <a:cubicBezTo>
                  <a:pt x="3598" y="10266"/>
                  <a:pt x="3574" y="10219"/>
                  <a:pt x="3545" y="10219"/>
                </a:cubicBezTo>
                <a:close/>
                <a:moveTo>
                  <a:pt x="3859" y="10219"/>
                </a:moveTo>
                <a:cubicBezTo>
                  <a:pt x="3830" y="10219"/>
                  <a:pt x="3806" y="10266"/>
                  <a:pt x="3806" y="10324"/>
                </a:cubicBezTo>
                <a:lnTo>
                  <a:pt x="3806" y="10544"/>
                </a:lnTo>
                <a:cubicBezTo>
                  <a:pt x="3806" y="10601"/>
                  <a:pt x="3830" y="10649"/>
                  <a:pt x="3859" y="10649"/>
                </a:cubicBezTo>
                <a:cubicBezTo>
                  <a:pt x="3888" y="10649"/>
                  <a:pt x="3912" y="10601"/>
                  <a:pt x="3912" y="10544"/>
                </a:cubicBezTo>
                <a:lnTo>
                  <a:pt x="3912" y="10324"/>
                </a:lnTo>
                <a:cubicBezTo>
                  <a:pt x="3912" y="10266"/>
                  <a:pt x="3888" y="10219"/>
                  <a:pt x="3859" y="10219"/>
                </a:cubicBezTo>
                <a:close/>
                <a:moveTo>
                  <a:pt x="4709" y="10219"/>
                </a:moveTo>
                <a:cubicBezTo>
                  <a:pt x="4680" y="10219"/>
                  <a:pt x="4656" y="10266"/>
                  <a:pt x="4656" y="10324"/>
                </a:cubicBezTo>
                <a:lnTo>
                  <a:pt x="4656" y="10544"/>
                </a:lnTo>
                <a:cubicBezTo>
                  <a:pt x="4656" y="10601"/>
                  <a:pt x="4680" y="10649"/>
                  <a:pt x="4709" y="10649"/>
                </a:cubicBezTo>
                <a:cubicBezTo>
                  <a:pt x="4738" y="10649"/>
                  <a:pt x="4762" y="10601"/>
                  <a:pt x="4762" y="10544"/>
                </a:cubicBezTo>
                <a:lnTo>
                  <a:pt x="4762" y="10324"/>
                </a:lnTo>
                <a:cubicBezTo>
                  <a:pt x="4762" y="10266"/>
                  <a:pt x="4738" y="10219"/>
                  <a:pt x="4709" y="10219"/>
                </a:cubicBezTo>
                <a:close/>
                <a:moveTo>
                  <a:pt x="5023" y="10219"/>
                </a:moveTo>
                <a:cubicBezTo>
                  <a:pt x="4994" y="10219"/>
                  <a:pt x="4970" y="10266"/>
                  <a:pt x="4970" y="10324"/>
                </a:cubicBezTo>
                <a:lnTo>
                  <a:pt x="4970" y="10544"/>
                </a:lnTo>
                <a:cubicBezTo>
                  <a:pt x="4970" y="10601"/>
                  <a:pt x="4994" y="10649"/>
                  <a:pt x="5023" y="10649"/>
                </a:cubicBezTo>
                <a:cubicBezTo>
                  <a:pt x="5053" y="10649"/>
                  <a:pt x="5076" y="10601"/>
                  <a:pt x="5076" y="10544"/>
                </a:cubicBezTo>
                <a:lnTo>
                  <a:pt x="5076" y="10324"/>
                </a:lnTo>
                <a:cubicBezTo>
                  <a:pt x="5076" y="10266"/>
                  <a:pt x="5053" y="10219"/>
                  <a:pt x="5023" y="10219"/>
                </a:cubicBezTo>
                <a:close/>
                <a:moveTo>
                  <a:pt x="5873" y="10219"/>
                </a:moveTo>
                <a:cubicBezTo>
                  <a:pt x="5844" y="10219"/>
                  <a:pt x="5820" y="10266"/>
                  <a:pt x="5820" y="10324"/>
                </a:cubicBezTo>
                <a:lnTo>
                  <a:pt x="5820" y="10544"/>
                </a:lnTo>
                <a:cubicBezTo>
                  <a:pt x="5820" y="10601"/>
                  <a:pt x="5844" y="10649"/>
                  <a:pt x="5873" y="10649"/>
                </a:cubicBezTo>
                <a:cubicBezTo>
                  <a:pt x="5902" y="10649"/>
                  <a:pt x="5926" y="10601"/>
                  <a:pt x="5926" y="10544"/>
                </a:cubicBezTo>
                <a:lnTo>
                  <a:pt x="5926" y="10324"/>
                </a:lnTo>
                <a:cubicBezTo>
                  <a:pt x="5926" y="10266"/>
                  <a:pt x="5902" y="10219"/>
                  <a:pt x="5873" y="10219"/>
                </a:cubicBezTo>
                <a:close/>
                <a:moveTo>
                  <a:pt x="6188" y="10219"/>
                </a:moveTo>
                <a:cubicBezTo>
                  <a:pt x="6159" y="10219"/>
                  <a:pt x="6135" y="10266"/>
                  <a:pt x="6135" y="10324"/>
                </a:cubicBezTo>
                <a:lnTo>
                  <a:pt x="6135" y="10544"/>
                </a:lnTo>
                <a:cubicBezTo>
                  <a:pt x="6135" y="10601"/>
                  <a:pt x="6159" y="10649"/>
                  <a:pt x="6188" y="10649"/>
                </a:cubicBezTo>
                <a:cubicBezTo>
                  <a:pt x="6217" y="10649"/>
                  <a:pt x="6240" y="10601"/>
                  <a:pt x="6240" y="10544"/>
                </a:cubicBezTo>
                <a:lnTo>
                  <a:pt x="6240" y="10324"/>
                </a:lnTo>
                <a:cubicBezTo>
                  <a:pt x="6240" y="10266"/>
                  <a:pt x="6217" y="10219"/>
                  <a:pt x="6188" y="10219"/>
                </a:cubicBezTo>
                <a:close/>
                <a:moveTo>
                  <a:pt x="7036" y="10219"/>
                </a:moveTo>
                <a:cubicBezTo>
                  <a:pt x="7007" y="10219"/>
                  <a:pt x="6984" y="10266"/>
                  <a:pt x="6984" y="10324"/>
                </a:cubicBezTo>
                <a:lnTo>
                  <a:pt x="6984" y="10544"/>
                </a:lnTo>
                <a:cubicBezTo>
                  <a:pt x="6984" y="10601"/>
                  <a:pt x="7007" y="10649"/>
                  <a:pt x="7036" y="10649"/>
                </a:cubicBezTo>
                <a:cubicBezTo>
                  <a:pt x="7065" y="10649"/>
                  <a:pt x="7089" y="10601"/>
                  <a:pt x="7089" y="10544"/>
                </a:cubicBezTo>
                <a:lnTo>
                  <a:pt x="7089" y="10324"/>
                </a:lnTo>
                <a:cubicBezTo>
                  <a:pt x="7089" y="10266"/>
                  <a:pt x="7065" y="10219"/>
                  <a:pt x="7036" y="10219"/>
                </a:cubicBezTo>
                <a:close/>
                <a:moveTo>
                  <a:pt x="7351" y="10219"/>
                </a:moveTo>
                <a:cubicBezTo>
                  <a:pt x="7322" y="10219"/>
                  <a:pt x="7299" y="10266"/>
                  <a:pt x="7299" y="10324"/>
                </a:cubicBezTo>
                <a:lnTo>
                  <a:pt x="7299" y="10544"/>
                </a:lnTo>
                <a:cubicBezTo>
                  <a:pt x="7299" y="10601"/>
                  <a:pt x="7322" y="10649"/>
                  <a:pt x="7351" y="10649"/>
                </a:cubicBezTo>
                <a:cubicBezTo>
                  <a:pt x="7380" y="10649"/>
                  <a:pt x="7404" y="10601"/>
                  <a:pt x="7404" y="10544"/>
                </a:cubicBezTo>
                <a:lnTo>
                  <a:pt x="7404" y="10324"/>
                </a:lnTo>
                <a:cubicBezTo>
                  <a:pt x="7404" y="10266"/>
                  <a:pt x="7380" y="10219"/>
                  <a:pt x="7351" y="10219"/>
                </a:cubicBezTo>
                <a:close/>
                <a:moveTo>
                  <a:pt x="8201" y="10219"/>
                </a:moveTo>
                <a:cubicBezTo>
                  <a:pt x="8171" y="10219"/>
                  <a:pt x="8148" y="10266"/>
                  <a:pt x="8148" y="10324"/>
                </a:cubicBezTo>
                <a:lnTo>
                  <a:pt x="8148" y="10544"/>
                </a:lnTo>
                <a:cubicBezTo>
                  <a:pt x="8148" y="10601"/>
                  <a:pt x="8171" y="10649"/>
                  <a:pt x="8201" y="10649"/>
                </a:cubicBezTo>
                <a:cubicBezTo>
                  <a:pt x="8230" y="10649"/>
                  <a:pt x="8254" y="10601"/>
                  <a:pt x="8254" y="10544"/>
                </a:cubicBezTo>
                <a:lnTo>
                  <a:pt x="8254" y="10324"/>
                </a:lnTo>
                <a:cubicBezTo>
                  <a:pt x="8254" y="10266"/>
                  <a:pt x="8230" y="10219"/>
                  <a:pt x="8201" y="10219"/>
                </a:cubicBezTo>
                <a:close/>
                <a:moveTo>
                  <a:pt x="8515" y="10219"/>
                </a:moveTo>
                <a:cubicBezTo>
                  <a:pt x="8486" y="10219"/>
                  <a:pt x="8462" y="10266"/>
                  <a:pt x="8462" y="10324"/>
                </a:cubicBezTo>
                <a:lnTo>
                  <a:pt x="8462" y="10544"/>
                </a:lnTo>
                <a:cubicBezTo>
                  <a:pt x="8462" y="10601"/>
                  <a:pt x="8486" y="10649"/>
                  <a:pt x="8515" y="10649"/>
                </a:cubicBezTo>
                <a:cubicBezTo>
                  <a:pt x="8544" y="10649"/>
                  <a:pt x="8568" y="10601"/>
                  <a:pt x="8568" y="10544"/>
                </a:cubicBezTo>
                <a:lnTo>
                  <a:pt x="8568" y="10324"/>
                </a:lnTo>
                <a:cubicBezTo>
                  <a:pt x="8568" y="10266"/>
                  <a:pt x="8544" y="10219"/>
                  <a:pt x="8515" y="10219"/>
                </a:cubicBezTo>
                <a:close/>
                <a:moveTo>
                  <a:pt x="9365" y="10219"/>
                </a:moveTo>
                <a:cubicBezTo>
                  <a:pt x="9336" y="10219"/>
                  <a:pt x="9312" y="10266"/>
                  <a:pt x="9312" y="10324"/>
                </a:cubicBezTo>
                <a:lnTo>
                  <a:pt x="9312" y="10544"/>
                </a:lnTo>
                <a:cubicBezTo>
                  <a:pt x="9312" y="10601"/>
                  <a:pt x="9336" y="10649"/>
                  <a:pt x="9365" y="10649"/>
                </a:cubicBezTo>
                <a:cubicBezTo>
                  <a:pt x="9394" y="10649"/>
                  <a:pt x="9418" y="10601"/>
                  <a:pt x="9418" y="10544"/>
                </a:cubicBezTo>
                <a:lnTo>
                  <a:pt x="9418" y="10324"/>
                </a:lnTo>
                <a:cubicBezTo>
                  <a:pt x="9418" y="10266"/>
                  <a:pt x="9394" y="10219"/>
                  <a:pt x="9365" y="10219"/>
                </a:cubicBezTo>
                <a:close/>
                <a:moveTo>
                  <a:pt x="9679" y="10219"/>
                </a:moveTo>
                <a:cubicBezTo>
                  <a:pt x="9650" y="10219"/>
                  <a:pt x="9626" y="10266"/>
                  <a:pt x="9626" y="10324"/>
                </a:cubicBezTo>
                <a:lnTo>
                  <a:pt x="9626" y="10544"/>
                </a:lnTo>
                <a:cubicBezTo>
                  <a:pt x="9626" y="10601"/>
                  <a:pt x="9650" y="10649"/>
                  <a:pt x="9679" y="10649"/>
                </a:cubicBezTo>
                <a:cubicBezTo>
                  <a:pt x="9708" y="10649"/>
                  <a:pt x="9732" y="10601"/>
                  <a:pt x="9732" y="10544"/>
                </a:cubicBezTo>
                <a:lnTo>
                  <a:pt x="9732" y="10324"/>
                </a:lnTo>
                <a:cubicBezTo>
                  <a:pt x="9732" y="10266"/>
                  <a:pt x="9708" y="10219"/>
                  <a:pt x="9679" y="10219"/>
                </a:cubicBezTo>
                <a:close/>
                <a:moveTo>
                  <a:pt x="10529" y="10219"/>
                </a:moveTo>
                <a:cubicBezTo>
                  <a:pt x="10500" y="10219"/>
                  <a:pt x="10476" y="10266"/>
                  <a:pt x="10476" y="10324"/>
                </a:cubicBezTo>
                <a:lnTo>
                  <a:pt x="10476" y="10544"/>
                </a:lnTo>
                <a:cubicBezTo>
                  <a:pt x="10476" y="10601"/>
                  <a:pt x="10500" y="10649"/>
                  <a:pt x="10529" y="10649"/>
                </a:cubicBezTo>
                <a:cubicBezTo>
                  <a:pt x="10558" y="10649"/>
                  <a:pt x="10582" y="10601"/>
                  <a:pt x="10582" y="10544"/>
                </a:cubicBezTo>
                <a:lnTo>
                  <a:pt x="10582" y="10324"/>
                </a:lnTo>
                <a:cubicBezTo>
                  <a:pt x="10582" y="10266"/>
                  <a:pt x="10558" y="10219"/>
                  <a:pt x="10529" y="10219"/>
                </a:cubicBezTo>
                <a:close/>
                <a:moveTo>
                  <a:pt x="10844" y="10219"/>
                </a:moveTo>
                <a:cubicBezTo>
                  <a:pt x="10814" y="10219"/>
                  <a:pt x="10791" y="10266"/>
                  <a:pt x="10791" y="10324"/>
                </a:cubicBezTo>
                <a:lnTo>
                  <a:pt x="10791" y="10544"/>
                </a:lnTo>
                <a:cubicBezTo>
                  <a:pt x="10791" y="10601"/>
                  <a:pt x="10814" y="10649"/>
                  <a:pt x="10844" y="10649"/>
                </a:cubicBezTo>
                <a:cubicBezTo>
                  <a:pt x="10873" y="10649"/>
                  <a:pt x="10895" y="10601"/>
                  <a:pt x="10895" y="10544"/>
                </a:cubicBezTo>
                <a:lnTo>
                  <a:pt x="10895" y="10324"/>
                </a:lnTo>
                <a:cubicBezTo>
                  <a:pt x="10895" y="10266"/>
                  <a:pt x="10873" y="10219"/>
                  <a:pt x="10844" y="10219"/>
                </a:cubicBezTo>
                <a:close/>
                <a:moveTo>
                  <a:pt x="11692" y="10219"/>
                </a:moveTo>
                <a:cubicBezTo>
                  <a:pt x="11663" y="10219"/>
                  <a:pt x="11640" y="10266"/>
                  <a:pt x="11640" y="10324"/>
                </a:cubicBezTo>
                <a:lnTo>
                  <a:pt x="11640" y="10544"/>
                </a:lnTo>
                <a:cubicBezTo>
                  <a:pt x="11640" y="10601"/>
                  <a:pt x="11663" y="10649"/>
                  <a:pt x="11692" y="10649"/>
                </a:cubicBezTo>
                <a:cubicBezTo>
                  <a:pt x="11721" y="10649"/>
                  <a:pt x="11745" y="10601"/>
                  <a:pt x="11745" y="10544"/>
                </a:cubicBezTo>
                <a:lnTo>
                  <a:pt x="11745" y="10324"/>
                </a:lnTo>
                <a:cubicBezTo>
                  <a:pt x="11745" y="10266"/>
                  <a:pt x="11721" y="10219"/>
                  <a:pt x="11692" y="10219"/>
                </a:cubicBezTo>
                <a:close/>
                <a:moveTo>
                  <a:pt x="12007" y="10219"/>
                </a:moveTo>
                <a:cubicBezTo>
                  <a:pt x="11978" y="10219"/>
                  <a:pt x="11955" y="10266"/>
                  <a:pt x="11955" y="10324"/>
                </a:cubicBezTo>
                <a:lnTo>
                  <a:pt x="11955" y="10544"/>
                </a:lnTo>
                <a:cubicBezTo>
                  <a:pt x="11955" y="10601"/>
                  <a:pt x="11978" y="10649"/>
                  <a:pt x="12007" y="10649"/>
                </a:cubicBezTo>
                <a:cubicBezTo>
                  <a:pt x="12036" y="10649"/>
                  <a:pt x="12060" y="10601"/>
                  <a:pt x="12060" y="10544"/>
                </a:cubicBezTo>
                <a:lnTo>
                  <a:pt x="12060" y="10324"/>
                </a:lnTo>
                <a:cubicBezTo>
                  <a:pt x="12060" y="10266"/>
                  <a:pt x="12036" y="10219"/>
                  <a:pt x="12007" y="10219"/>
                </a:cubicBezTo>
                <a:close/>
                <a:moveTo>
                  <a:pt x="12856" y="10219"/>
                </a:moveTo>
                <a:cubicBezTo>
                  <a:pt x="12827" y="10219"/>
                  <a:pt x="12804" y="10266"/>
                  <a:pt x="12804" y="10324"/>
                </a:cubicBezTo>
                <a:lnTo>
                  <a:pt x="12804" y="10544"/>
                </a:lnTo>
                <a:cubicBezTo>
                  <a:pt x="12804" y="10601"/>
                  <a:pt x="12827" y="10649"/>
                  <a:pt x="12856" y="10649"/>
                </a:cubicBezTo>
                <a:cubicBezTo>
                  <a:pt x="12886" y="10649"/>
                  <a:pt x="12909" y="10601"/>
                  <a:pt x="12909" y="10544"/>
                </a:cubicBezTo>
                <a:lnTo>
                  <a:pt x="12909" y="10324"/>
                </a:lnTo>
                <a:cubicBezTo>
                  <a:pt x="12909" y="10266"/>
                  <a:pt x="12886" y="10219"/>
                  <a:pt x="12856" y="10219"/>
                </a:cubicBezTo>
                <a:close/>
                <a:moveTo>
                  <a:pt x="13171" y="10219"/>
                </a:moveTo>
                <a:cubicBezTo>
                  <a:pt x="13142" y="10219"/>
                  <a:pt x="13118" y="10266"/>
                  <a:pt x="13118" y="10324"/>
                </a:cubicBezTo>
                <a:lnTo>
                  <a:pt x="13118" y="10544"/>
                </a:lnTo>
                <a:cubicBezTo>
                  <a:pt x="13118" y="10601"/>
                  <a:pt x="13142" y="10649"/>
                  <a:pt x="13171" y="10649"/>
                </a:cubicBezTo>
                <a:cubicBezTo>
                  <a:pt x="13200" y="10649"/>
                  <a:pt x="13224" y="10601"/>
                  <a:pt x="13224" y="10544"/>
                </a:cubicBezTo>
                <a:lnTo>
                  <a:pt x="13224" y="10324"/>
                </a:lnTo>
                <a:cubicBezTo>
                  <a:pt x="13224" y="10266"/>
                  <a:pt x="13200" y="10219"/>
                  <a:pt x="13171" y="10219"/>
                </a:cubicBezTo>
                <a:close/>
                <a:moveTo>
                  <a:pt x="14021" y="10219"/>
                </a:moveTo>
                <a:cubicBezTo>
                  <a:pt x="13992" y="10219"/>
                  <a:pt x="13968" y="10266"/>
                  <a:pt x="13968" y="10324"/>
                </a:cubicBezTo>
                <a:lnTo>
                  <a:pt x="13968" y="10544"/>
                </a:lnTo>
                <a:cubicBezTo>
                  <a:pt x="13968" y="10601"/>
                  <a:pt x="13992" y="10649"/>
                  <a:pt x="14021" y="10649"/>
                </a:cubicBezTo>
                <a:cubicBezTo>
                  <a:pt x="14050" y="10649"/>
                  <a:pt x="14074" y="10601"/>
                  <a:pt x="14074" y="10544"/>
                </a:cubicBezTo>
                <a:lnTo>
                  <a:pt x="14074" y="10324"/>
                </a:lnTo>
                <a:cubicBezTo>
                  <a:pt x="14074" y="10266"/>
                  <a:pt x="14050" y="10219"/>
                  <a:pt x="14021" y="10219"/>
                </a:cubicBezTo>
                <a:close/>
                <a:moveTo>
                  <a:pt x="14335" y="10219"/>
                </a:moveTo>
                <a:cubicBezTo>
                  <a:pt x="14306" y="10219"/>
                  <a:pt x="14282" y="10266"/>
                  <a:pt x="14282" y="10324"/>
                </a:cubicBezTo>
                <a:lnTo>
                  <a:pt x="14282" y="10544"/>
                </a:lnTo>
                <a:cubicBezTo>
                  <a:pt x="14282" y="10601"/>
                  <a:pt x="14306" y="10649"/>
                  <a:pt x="14335" y="10649"/>
                </a:cubicBezTo>
                <a:cubicBezTo>
                  <a:pt x="14364" y="10649"/>
                  <a:pt x="14388" y="10601"/>
                  <a:pt x="14388" y="10544"/>
                </a:cubicBezTo>
                <a:lnTo>
                  <a:pt x="14388" y="10324"/>
                </a:lnTo>
                <a:cubicBezTo>
                  <a:pt x="14388" y="10266"/>
                  <a:pt x="14364" y="10219"/>
                  <a:pt x="14335" y="10219"/>
                </a:cubicBezTo>
                <a:close/>
                <a:moveTo>
                  <a:pt x="15185" y="10219"/>
                </a:moveTo>
                <a:cubicBezTo>
                  <a:pt x="15156" y="10219"/>
                  <a:pt x="15132" y="10266"/>
                  <a:pt x="15132" y="10324"/>
                </a:cubicBezTo>
                <a:lnTo>
                  <a:pt x="15132" y="10544"/>
                </a:lnTo>
                <a:cubicBezTo>
                  <a:pt x="15132" y="10601"/>
                  <a:pt x="15156" y="10649"/>
                  <a:pt x="15185" y="10649"/>
                </a:cubicBezTo>
                <a:cubicBezTo>
                  <a:pt x="15214" y="10649"/>
                  <a:pt x="15237" y="10601"/>
                  <a:pt x="15237" y="10544"/>
                </a:cubicBezTo>
                <a:lnTo>
                  <a:pt x="15237" y="10324"/>
                </a:lnTo>
                <a:cubicBezTo>
                  <a:pt x="15237" y="10266"/>
                  <a:pt x="15214" y="10219"/>
                  <a:pt x="15185" y="10219"/>
                </a:cubicBezTo>
                <a:close/>
                <a:moveTo>
                  <a:pt x="15500" y="10219"/>
                </a:moveTo>
                <a:cubicBezTo>
                  <a:pt x="15470" y="10219"/>
                  <a:pt x="15447" y="10266"/>
                  <a:pt x="15447" y="10324"/>
                </a:cubicBezTo>
                <a:lnTo>
                  <a:pt x="15447" y="10544"/>
                </a:lnTo>
                <a:cubicBezTo>
                  <a:pt x="15447" y="10601"/>
                  <a:pt x="15470" y="10649"/>
                  <a:pt x="15500" y="10649"/>
                </a:cubicBezTo>
                <a:cubicBezTo>
                  <a:pt x="15529" y="10649"/>
                  <a:pt x="15551" y="10601"/>
                  <a:pt x="15551" y="10544"/>
                </a:cubicBezTo>
                <a:lnTo>
                  <a:pt x="15551" y="10324"/>
                </a:lnTo>
                <a:cubicBezTo>
                  <a:pt x="15551" y="10266"/>
                  <a:pt x="15529" y="10219"/>
                  <a:pt x="15500" y="10219"/>
                </a:cubicBezTo>
                <a:close/>
                <a:moveTo>
                  <a:pt x="16349" y="10219"/>
                </a:moveTo>
                <a:cubicBezTo>
                  <a:pt x="16320" y="10219"/>
                  <a:pt x="16296" y="10266"/>
                  <a:pt x="16296" y="10324"/>
                </a:cubicBezTo>
                <a:lnTo>
                  <a:pt x="16296" y="10544"/>
                </a:lnTo>
                <a:cubicBezTo>
                  <a:pt x="16296" y="10601"/>
                  <a:pt x="16320" y="10649"/>
                  <a:pt x="16349" y="10649"/>
                </a:cubicBezTo>
                <a:cubicBezTo>
                  <a:pt x="16378" y="10649"/>
                  <a:pt x="16401" y="10601"/>
                  <a:pt x="16401" y="10544"/>
                </a:cubicBezTo>
                <a:lnTo>
                  <a:pt x="16401" y="10324"/>
                </a:lnTo>
                <a:cubicBezTo>
                  <a:pt x="16401" y="10266"/>
                  <a:pt x="16378" y="10219"/>
                  <a:pt x="16349" y="10219"/>
                </a:cubicBezTo>
                <a:close/>
                <a:moveTo>
                  <a:pt x="16663" y="10219"/>
                </a:moveTo>
                <a:cubicBezTo>
                  <a:pt x="16634" y="10219"/>
                  <a:pt x="16611" y="10266"/>
                  <a:pt x="16611" y="10324"/>
                </a:cubicBezTo>
                <a:lnTo>
                  <a:pt x="16611" y="10544"/>
                </a:lnTo>
                <a:cubicBezTo>
                  <a:pt x="16611" y="10601"/>
                  <a:pt x="16634" y="10649"/>
                  <a:pt x="16663" y="10649"/>
                </a:cubicBezTo>
                <a:cubicBezTo>
                  <a:pt x="16692" y="10649"/>
                  <a:pt x="16716" y="10601"/>
                  <a:pt x="16716" y="10544"/>
                </a:cubicBezTo>
                <a:lnTo>
                  <a:pt x="16716" y="10324"/>
                </a:lnTo>
                <a:cubicBezTo>
                  <a:pt x="16716" y="10266"/>
                  <a:pt x="16692" y="10219"/>
                  <a:pt x="16663" y="10219"/>
                </a:cubicBezTo>
                <a:close/>
                <a:moveTo>
                  <a:pt x="17512" y="10219"/>
                </a:moveTo>
                <a:cubicBezTo>
                  <a:pt x="17483" y="10219"/>
                  <a:pt x="17459" y="10266"/>
                  <a:pt x="17459" y="10324"/>
                </a:cubicBezTo>
                <a:lnTo>
                  <a:pt x="17459" y="10544"/>
                </a:lnTo>
                <a:cubicBezTo>
                  <a:pt x="17459" y="10601"/>
                  <a:pt x="17483" y="10649"/>
                  <a:pt x="17512" y="10649"/>
                </a:cubicBezTo>
                <a:cubicBezTo>
                  <a:pt x="17541" y="10649"/>
                  <a:pt x="17565" y="10601"/>
                  <a:pt x="17565" y="10544"/>
                </a:cubicBezTo>
                <a:lnTo>
                  <a:pt x="17565" y="10324"/>
                </a:lnTo>
                <a:cubicBezTo>
                  <a:pt x="17565" y="10266"/>
                  <a:pt x="17541" y="10219"/>
                  <a:pt x="17512" y="10219"/>
                </a:cubicBezTo>
                <a:close/>
                <a:moveTo>
                  <a:pt x="17827" y="10219"/>
                </a:moveTo>
                <a:cubicBezTo>
                  <a:pt x="17798" y="10219"/>
                  <a:pt x="17774" y="10266"/>
                  <a:pt x="17774" y="10324"/>
                </a:cubicBezTo>
                <a:lnTo>
                  <a:pt x="17774" y="10544"/>
                </a:lnTo>
                <a:cubicBezTo>
                  <a:pt x="17774" y="10601"/>
                  <a:pt x="17798" y="10649"/>
                  <a:pt x="17827" y="10649"/>
                </a:cubicBezTo>
                <a:cubicBezTo>
                  <a:pt x="17856" y="10649"/>
                  <a:pt x="17880" y="10601"/>
                  <a:pt x="17880" y="10544"/>
                </a:cubicBezTo>
                <a:lnTo>
                  <a:pt x="17880" y="10324"/>
                </a:lnTo>
                <a:cubicBezTo>
                  <a:pt x="17880" y="10266"/>
                  <a:pt x="17856" y="10219"/>
                  <a:pt x="17827" y="10219"/>
                </a:cubicBezTo>
                <a:close/>
                <a:moveTo>
                  <a:pt x="18677" y="10219"/>
                </a:moveTo>
                <a:cubicBezTo>
                  <a:pt x="18648" y="10219"/>
                  <a:pt x="18624" y="10266"/>
                  <a:pt x="18624" y="10324"/>
                </a:cubicBezTo>
                <a:lnTo>
                  <a:pt x="18624" y="10544"/>
                </a:lnTo>
                <a:cubicBezTo>
                  <a:pt x="18624" y="10601"/>
                  <a:pt x="18648" y="10649"/>
                  <a:pt x="18677" y="10649"/>
                </a:cubicBezTo>
                <a:cubicBezTo>
                  <a:pt x="18706" y="10649"/>
                  <a:pt x="18730" y="10601"/>
                  <a:pt x="18730" y="10544"/>
                </a:cubicBezTo>
                <a:lnTo>
                  <a:pt x="18730" y="10324"/>
                </a:lnTo>
                <a:cubicBezTo>
                  <a:pt x="18730" y="10266"/>
                  <a:pt x="18706" y="10219"/>
                  <a:pt x="18677" y="10219"/>
                </a:cubicBezTo>
                <a:close/>
                <a:moveTo>
                  <a:pt x="18991" y="10219"/>
                </a:moveTo>
                <a:cubicBezTo>
                  <a:pt x="18962" y="10219"/>
                  <a:pt x="18938" y="10266"/>
                  <a:pt x="18938" y="10324"/>
                </a:cubicBezTo>
                <a:lnTo>
                  <a:pt x="18938" y="10544"/>
                </a:lnTo>
                <a:cubicBezTo>
                  <a:pt x="18938" y="10601"/>
                  <a:pt x="18962" y="10649"/>
                  <a:pt x="18991" y="10649"/>
                </a:cubicBezTo>
                <a:cubicBezTo>
                  <a:pt x="19020" y="10649"/>
                  <a:pt x="19044" y="10601"/>
                  <a:pt x="19044" y="10544"/>
                </a:cubicBezTo>
                <a:lnTo>
                  <a:pt x="19044" y="10324"/>
                </a:lnTo>
                <a:cubicBezTo>
                  <a:pt x="19044" y="10266"/>
                  <a:pt x="19020" y="10219"/>
                  <a:pt x="18991" y="10219"/>
                </a:cubicBezTo>
                <a:close/>
                <a:moveTo>
                  <a:pt x="19841" y="10219"/>
                </a:moveTo>
                <a:cubicBezTo>
                  <a:pt x="19812" y="10219"/>
                  <a:pt x="19788" y="10266"/>
                  <a:pt x="19788" y="10324"/>
                </a:cubicBezTo>
                <a:lnTo>
                  <a:pt x="19788" y="10544"/>
                </a:lnTo>
                <a:cubicBezTo>
                  <a:pt x="19788" y="10601"/>
                  <a:pt x="19812" y="10649"/>
                  <a:pt x="19841" y="10649"/>
                </a:cubicBezTo>
                <a:cubicBezTo>
                  <a:pt x="19870" y="10649"/>
                  <a:pt x="19894" y="10601"/>
                  <a:pt x="19894" y="10544"/>
                </a:cubicBezTo>
                <a:lnTo>
                  <a:pt x="19894" y="10324"/>
                </a:lnTo>
                <a:cubicBezTo>
                  <a:pt x="19894" y="10266"/>
                  <a:pt x="19870" y="10219"/>
                  <a:pt x="19841" y="10219"/>
                </a:cubicBezTo>
                <a:close/>
                <a:moveTo>
                  <a:pt x="20155" y="10219"/>
                </a:moveTo>
                <a:cubicBezTo>
                  <a:pt x="20126" y="10219"/>
                  <a:pt x="20102" y="10266"/>
                  <a:pt x="20102" y="10324"/>
                </a:cubicBezTo>
                <a:lnTo>
                  <a:pt x="20102" y="10544"/>
                </a:lnTo>
                <a:cubicBezTo>
                  <a:pt x="20102" y="10601"/>
                  <a:pt x="20126" y="10649"/>
                  <a:pt x="20155" y="10649"/>
                </a:cubicBezTo>
                <a:cubicBezTo>
                  <a:pt x="20184" y="10649"/>
                  <a:pt x="20207" y="10601"/>
                  <a:pt x="20207" y="10544"/>
                </a:cubicBezTo>
                <a:lnTo>
                  <a:pt x="20207" y="10324"/>
                </a:lnTo>
                <a:cubicBezTo>
                  <a:pt x="20207" y="10266"/>
                  <a:pt x="20184" y="10219"/>
                  <a:pt x="20155" y="10219"/>
                </a:cubicBezTo>
                <a:close/>
                <a:moveTo>
                  <a:pt x="21004" y="10219"/>
                </a:moveTo>
                <a:cubicBezTo>
                  <a:pt x="20975" y="10219"/>
                  <a:pt x="20952" y="10266"/>
                  <a:pt x="20952" y="10324"/>
                </a:cubicBezTo>
                <a:lnTo>
                  <a:pt x="20952" y="10544"/>
                </a:lnTo>
                <a:cubicBezTo>
                  <a:pt x="20952" y="10601"/>
                  <a:pt x="20975" y="10649"/>
                  <a:pt x="21004" y="10649"/>
                </a:cubicBezTo>
                <a:cubicBezTo>
                  <a:pt x="21033" y="10649"/>
                  <a:pt x="21057" y="10601"/>
                  <a:pt x="21057" y="10544"/>
                </a:cubicBezTo>
                <a:lnTo>
                  <a:pt x="21057" y="10324"/>
                </a:lnTo>
                <a:cubicBezTo>
                  <a:pt x="21057" y="10266"/>
                  <a:pt x="21033" y="10219"/>
                  <a:pt x="21004" y="10219"/>
                </a:cubicBezTo>
                <a:close/>
                <a:moveTo>
                  <a:pt x="21319" y="10219"/>
                </a:moveTo>
                <a:cubicBezTo>
                  <a:pt x="21289" y="10219"/>
                  <a:pt x="21267" y="10266"/>
                  <a:pt x="21267" y="10324"/>
                </a:cubicBezTo>
                <a:lnTo>
                  <a:pt x="21267" y="10544"/>
                </a:lnTo>
                <a:cubicBezTo>
                  <a:pt x="21267" y="10601"/>
                  <a:pt x="21289" y="10649"/>
                  <a:pt x="21319" y="10649"/>
                </a:cubicBezTo>
                <a:cubicBezTo>
                  <a:pt x="21348" y="10649"/>
                  <a:pt x="21372" y="10601"/>
                  <a:pt x="21372" y="10544"/>
                </a:cubicBezTo>
                <a:lnTo>
                  <a:pt x="21372" y="10324"/>
                </a:lnTo>
                <a:cubicBezTo>
                  <a:pt x="21372" y="10266"/>
                  <a:pt x="21348" y="10219"/>
                  <a:pt x="21319" y="10219"/>
                </a:cubicBezTo>
                <a:close/>
                <a:moveTo>
                  <a:pt x="281" y="10949"/>
                </a:moveTo>
                <a:cubicBezTo>
                  <a:pt x="252" y="10949"/>
                  <a:pt x="228" y="10996"/>
                  <a:pt x="228" y="11054"/>
                </a:cubicBezTo>
                <a:lnTo>
                  <a:pt x="228" y="11274"/>
                </a:lnTo>
                <a:cubicBezTo>
                  <a:pt x="228" y="11331"/>
                  <a:pt x="252" y="11379"/>
                  <a:pt x="281" y="11379"/>
                </a:cubicBezTo>
                <a:cubicBezTo>
                  <a:pt x="311" y="11379"/>
                  <a:pt x="334" y="11331"/>
                  <a:pt x="334" y="11274"/>
                </a:cubicBezTo>
                <a:lnTo>
                  <a:pt x="334" y="11054"/>
                </a:lnTo>
                <a:cubicBezTo>
                  <a:pt x="334" y="10996"/>
                  <a:pt x="311" y="10949"/>
                  <a:pt x="281" y="10949"/>
                </a:cubicBezTo>
                <a:close/>
                <a:moveTo>
                  <a:pt x="596" y="10949"/>
                </a:moveTo>
                <a:cubicBezTo>
                  <a:pt x="567" y="10949"/>
                  <a:pt x="543" y="10996"/>
                  <a:pt x="543" y="11054"/>
                </a:cubicBezTo>
                <a:lnTo>
                  <a:pt x="543" y="11274"/>
                </a:lnTo>
                <a:cubicBezTo>
                  <a:pt x="543" y="11331"/>
                  <a:pt x="567" y="11379"/>
                  <a:pt x="596" y="11379"/>
                </a:cubicBezTo>
                <a:cubicBezTo>
                  <a:pt x="625" y="11379"/>
                  <a:pt x="649" y="11331"/>
                  <a:pt x="649" y="11274"/>
                </a:cubicBezTo>
                <a:lnTo>
                  <a:pt x="649" y="11054"/>
                </a:lnTo>
                <a:cubicBezTo>
                  <a:pt x="649" y="10996"/>
                  <a:pt x="625" y="10949"/>
                  <a:pt x="596" y="10949"/>
                </a:cubicBezTo>
                <a:close/>
                <a:moveTo>
                  <a:pt x="1446" y="10949"/>
                </a:moveTo>
                <a:cubicBezTo>
                  <a:pt x="1417" y="10949"/>
                  <a:pt x="1393" y="10996"/>
                  <a:pt x="1393" y="11054"/>
                </a:cubicBezTo>
                <a:lnTo>
                  <a:pt x="1393" y="11274"/>
                </a:lnTo>
                <a:cubicBezTo>
                  <a:pt x="1393" y="11331"/>
                  <a:pt x="1417" y="11379"/>
                  <a:pt x="1446" y="11379"/>
                </a:cubicBezTo>
                <a:cubicBezTo>
                  <a:pt x="1475" y="11379"/>
                  <a:pt x="1499" y="11331"/>
                  <a:pt x="1499" y="11274"/>
                </a:cubicBezTo>
                <a:lnTo>
                  <a:pt x="1499" y="11054"/>
                </a:lnTo>
                <a:cubicBezTo>
                  <a:pt x="1499" y="10996"/>
                  <a:pt x="1475" y="10949"/>
                  <a:pt x="1446" y="10949"/>
                </a:cubicBezTo>
                <a:close/>
                <a:moveTo>
                  <a:pt x="1760" y="10949"/>
                </a:moveTo>
                <a:cubicBezTo>
                  <a:pt x="1731" y="10949"/>
                  <a:pt x="1707" y="10996"/>
                  <a:pt x="1707" y="11054"/>
                </a:cubicBezTo>
                <a:lnTo>
                  <a:pt x="1707" y="11274"/>
                </a:lnTo>
                <a:cubicBezTo>
                  <a:pt x="1707" y="11331"/>
                  <a:pt x="1731" y="11379"/>
                  <a:pt x="1760" y="11379"/>
                </a:cubicBezTo>
                <a:cubicBezTo>
                  <a:pt x="1789" y="11379"/>
                  <a:pt x="1813" y="11331"/>
                  <a:pt x="1813" y="11274"/>
                </a:cubicBezTo>
                <a:lnTo>
                  <a:pt x="1813" y="11054"/>
                </a:lnTo>
                <a:cubicBezTo>
                  <a:pt x="1813" y="10996"/>
                  <a:pt x="1789" y="10949"/>
                  <a:pt x="1760" y="10949"/>
                </a:cubicBezTo>
                <a:close/>
                <a:moveTo>
                  <a:pt x="2610" y="10949"/>
                </a:moveTo>
                <a:cubicBezTo>
                  <a:pt x="2581" y="10949"/>
                  <a:pt x="2557" y="10996"/>
                  <a:pt x="2557" y="11054"/>
                </a:cubicBezTo>
                <a:lnTo>
                  <a:pt x="2557" y="11274"/>
                </a:lnTo>
                <a:cubicBezTo>
                  <a:pt x="2557" y="11331"/>
                  <a:pt x="2581" y="11379"/>
                  <a:pt x="2610" y="11379"/>
                </a:cubicBezTo>
                <a:cubicBezTo>
                  <a:pt x="2639" y="11379"/>
                  <a:pt x="2662" y="11331"/>
                  <a:pt x="2662" y="11274"/>
                </a:cubicBezTo>
                <a:lnTo>
                  <a:pt x="2662" y="11054"/>
                </a:lnTo>
                <a:cubicBezTo>
                  <a:pt x="2662" y="10996"/>
                  <a:pt x="2639" y="10949"/>
                  <a:pt x="2610" y="10949"/>
                </a:cubicBezTo>
                <a:close/>
                <a:moveTo>
                  <a:pt x="2924" y="10949"/>
                </a:moveTo>
                <a:cubicBezTo>
                  <a:pt x="2895" y="10949"/>
                  <a:pt x="2871" y="10996"/>
                  <a:pt x="2871" y="11054"/>
                </a:cubicBezTo>
                <a:lnTo>
                  <a:pt x="2871" y="11274"/>
                </a:lnTo>
                <a:cubicBezTo>
                  <a:pt x="2871" y="11331"/>
                  <a:pt x="2895" y="11379"/>
                  <a:pt x="2924" y="11379"/>
                </a:cubicBezTo>
                <a:cubicBezTo>
                  <a:pt x="2954" y="11379"/>
                  <a:pt x="2976" y="11331"/>
                  <a:pt x="2976" y="11274"/>
                </a:cubicBezTo>
                <a:lnTo>
                  <a:pt x="2976" y="11054"/>
                </a:lnTo>
                <a:cubicBezTo>
                  <a:pt x="2976" y="10996"/>
                  <a:pt x="2954" y="10949"/>
                  <a:pt x="2924" y="10949"/>
                </a:cubicBezTo>
                <a:close/>
                <a:moveTo>
                  <a:pt x="3773" y="10949"/>
                </a:moveTo>
                <a:cubicBezTo>
                  <a:pt x="3744" y="10949"/>
                  <a:pt x="3721" y="10996"/>
                  <a:pt x="3721" y="11054"/>
                </a:cubicBezTo>
                <a:lnTo>
                  <a:pt x="3721" y="11274"/>
                </a:lnTo>
                <a:cubicBezTo>
                  <a:pt x="3721" y="11331"/>
                  <a:pt x="3744" y="11379"/>
                  <a:pt x="3773" y="11379"/>
                </a:cubicBezTo>
                <a:cubicBezTo>
                  <a:pt x="3802" y="11379"/>
                  <a:pt x="3826" y="11331"/>
                  <a:pt x="3826" y="11274"/>
                </a:cubicBezTo>
                <a:lnTo>
                  <a:pt x="3826" y="11054"/>
                </a:lnTo>
                <a:cubicBezTo>
                  <a:pt x="3826" y="10996"/>
                  <a:pt x="3802" y="10949"/>
                  <a:pt x="3773" y="10949"/>
                </a:cubicBezTo>
                <a:close/>
                <a:moveTo>
                  <a:pt x="4088" y="10949"/>
                </a:moveTo>
                <a:cubicBezTo>
                  <a:pt x="4058" y="10949"/>
                  <a:pt x="4035" y="10996"/>
                  <a:pt x="4035" y="11054"/>
                </a:cubicBezTo>
                <a:lnTo>
                  <a:pt x="4035" y="11274"/>
                </a:lnTo>
                <a:cubicBezTo>
                  <a:pt x="4035" y="11331"/>
                  <a:pt x="4058" y="11379"/>
                  <a:pt x="4088" y="11379"/>
                </a:cubicBezTo>
                <a:cubicBezTo>
                  <a:pt x="4117" y="11379"/>
                  <a:pt x="4141" y="11331"/>
                  <a:pt x="4141" y="11274"/>
                </a:cubicBezTo>
                <a:lnTo>
                  <a:pt x="4141" y="11054"/>
                </a:lnTo>
                <a:cubicBezTo>
                  <a:pt x="4141" y="10996"/>
                  <a:pt x="4117" y="10949"/>
                  <a:pt x="4088" y="10949"/>
                </a:cubicBezTo>
                <a:close/>
                <a:moveTo>
                  <a:pt x="4937" y="10949"/>
                </a:moveTo>
                <a:cubicBezTo>
                  <a:pt x="4908" y="10949"/>
                  <a:pt x="4884" y="10996"/>
                  <a:pt x="4884" y="11054"/>
                </a:cubicBezTo>
                <a:lnTo>
                  <a:pt x="4884" y="11274"/>
                </a:lnTo>
                <a:cubicBezTo>
                  <a:pt x="4884" y="11331"/>
                  <a:pt x="4908" y="11379"/>
                  <a:pt x="4937" y="11379"/>
                </a:cubicBezTo>
                <a:cubicBezTo>
                  <a:pt x="4966" y="11379"/>
                  <a:pt x="4990" y="11331"/>
                  <a:pt x="4990" y="11274"/>
                </a:cubicBezTo>
                <a:lnTo>
                  <a:pt x="4990" y="11054"/>
                </a:lnTo>
                <a:cubicBezTo>
                  <a:pt x="4990" y="10996"/>
                  <a:pt x="4966" y="10949"/>
                  <a:pt x="4937" y="10949"/>
                </a:cubicBezTo>
                <a:close/>
                <a:moveTo>
                  <a:pt x="5252" y="10949"/>
                </a:moveTo>
                <a:cubicBezTo>
                  <a:pt x="5223" y="10949"/>
                  <a:pt x="5199" y="10996"/>
                  <a:pt x="5199" y="11054"/>
                </a:cubicBezTo>
                <a:lnTo>
                  <a:pt x="5199" y="11274"/>
                </a:lnTo>
                <a:cubicBezTo>
                  <a:pt x="5199" y="11331"/>
                  <a:pt x="5223" y="11379"/>
                  <a:pt x="5252" y="11379"/>
                </a:cubicBezTo>
                <a:cubicBezTo>
                  <a:pt x="5281" y="11379"/>
                  <a:pt x="5305" y="11331"/>
                  <a:pt x="5305" y="11274"/>
                </a:cubicBezTo>
                <a:lnTo>
                  <a:pt x="5305" y="11054"/>
                </a:lnTo>
                <a:cubicBezTo>
                  <a:pt x="5305" y="10996"/>
                  <a:pt x="5281" y="10949"/>
                  <a:pt x="5252" y="10949"/>
                </a:cubicBezTo>
                <a:close/>
                <a:moveTo>
                  <a:pt x="6102" y="10949"/>
                </a:moveTo>
                <a:cubicBezTo>
                  <a:pt x="6072" y="10949"/>
                  <a:pt x="6049" y="10996"/>
                  <a:pt x="6049" y="11054"/>
                </a:cubicBezTo>
                <a:lnTo>
                  <a:pt x="6049" y="11274"/>
                </a:lnTo>
                <a:cubicBezTo>
                  <a:pt x="6049" y="11331"/>
                  <a:pt x="6072" y="11379"/>
                  <a:pt x="6102" y="11379"/>
                </a:cubicBezTo>
                <a:cubicBezTo>
                  <a:pt x="6131" y="11379"/>
                  <a:pt x="6155" y="11331"/>
                  <a:pt x="6155" y="11274"/>
                </a:cubicBezTo>
                <a:lnTo>
                  <a:pt x="6155" y="11054"/>
                </a:lnTo>
                <a:cubicBezTo>
                  <a:pt x="6155" y="10996"/>
                  <a:pt x="6131" y="10949"/>
                  <a:pt x="6102" y="10949"/>
                </a:cubicBezTo>
                <a:close/>
                <a:moveTo>
                  <a:pt x="6416" y="10949"/>
                </a:moveTo>
                <a:cubicBezTo>
                  <a:pt x="6387" y="10949"/>
                  <a:pt x="6363" y="10996"/>
                  <a:pt x="6363" y="11054"/>
                </a:cubicBezTo>
                <a:lnTo>
                  <a:pt x="6363" y="11274"/>
                </a:lnTo>
                <a:cubicBezTo>
                  <a:pt x="6363" y="11331"/>
                  <a:pt x="6387" y="11379"/>
                  <a:pt x="6416" y="11379"/>
                </a:cubicBezTo>
                <a:cubicBezTo>
                  <a:pt x="6445" y="11379"/>
                  <a:pt x="6469" y="11331"/>
                  <a:pt x="6469" y="11274"/>
                </a:cubicBezTo>
                <a:lnTo>
                  <a:pt x="6469" y="11054"/>
                </a:lnTo>
                <a:cubicBezTo>
                  <a:pt x="6469" y="10996"/>
                  <a:pt x="6445" y="10949"/>
                  <a:pt x="6416" y="10949"/>
                </a:cubicBezTo>
                <a:close/>
                <a:moveTo>
                  <a:pt x="7266" y="10949"/>
                </a:moveTo>
                <a:cubicBezTo>
                  <a:pt x="7237" y="10949"/>
                  <a:pt x="7213" y="10996"/>
                  <a:pt x="7213" y="11054"/>
                </a:cubicBezTo>
                <a:lnTo>
                  <a:pt x="7213" y="11274"/>
                </a:lnTo>
                <a:cubicBezTo>
                  <a:pt x="7213" y="11331"/>
                  <a:pt x="7237" y="11379"/>
                  <a:pt x="7266" y="11379"/>
                </a:cubicBezTo>
                <a:cubicBezTo>
                  <a:pt x="7295" y="11379"/>
                  <a:pt x="7318" y="11331"/>
                  <a:pt x="7318" y="11274"/>
                </a:cubicBezTo>
                <a:lnTo>
                  <a:pt x="7318" y="11054"/>
                </a:lnTo>
                <a:cubicBezTo>
                  <a:pt x="7318" y="10996"/>
                  <a:pt x="7295" y="10949"/>
                  <a:pt x="7266" y="10949"/>
                </a:cubicBezTo>
                <a:close/>
                <a:moveTo>
                  <a:pt x="7580" y="10949"/>
                </a:moveTo>
                <a:cubicBezTo>
                  <a:pt x="7551" y="10949"/>
                  <a:pt x="7527" y="10996"/>
                  <a:pt x="7527" y="11054"/>
                </a:cubicBezTo>
                <a:lnTo>
                  <a:pt x="7527" y="11274"/>
                </a:lnTo>
                <a:cubicBezTo>
                  <a:pt x="7527" y="11331"/>
                  <a:pt x="7551" y="11379"/>
                  <a:pt x="7580" y="11379"/>
                </a:cubicBezTo>
                <a:cubicBezTo>
                  <a:pt x="7609" y="11379"/>
                  <a:pt x="7632" y="11331"/>
                  <a:pt x="7632" y="11274"/>
                </a:cubicBezTo>
                <a:lnTo>
                  <a:pt x="7632" y="11054"/>
                </a:lnTo>
                <a:cubicBezTo>
                  <a:pt x="7632" y="10996"/>
                  <a:pt x="7609" y="10949"/>
                  <a:pt x="7580" y="10949"/>
                </a:cubicBezTo>
                <a:close/>
                <a:moveTo>
                  <a:pt x="8429" y="10949"/>
                </a:moveTo>
                <a:cubicBezTo>
                  <a:pt x="8400" y="10949"/>
                  <a:pt x="8377" y="10996"/>
                  <a:pt x="8377" y="11054"/>
                </a:cubicBezTo>
                <a:lnTo>
                  <a:pt x="8377" y="11274"/>
                </a:lnTo>
                <a:cubicBezTo>
                  <a:pt x="8377" y="11331"/>
                  <a:pt x="8400" y="11379"/>
                  <a:pt x="8429" y="11379"/>
                </a:cubicBezTo>
                <a:cubicBezTo>
                  <a:pt x="8458" y="11379"/>
                  <a:pt x="8482" y="11331"/>
                  <a:pt x="8482" y="11274"/>
                </a:cubicBezTo>
                <a:lnTo>
                  <a:pt x="8482" y="11054"/>
                </a:lnTo>
                <a:cubicBezTo>
                  <a:pt x="8482" y="10996"/>
                  <a:pt x="8458" y="10949"/>
                  <a:pt x="8429" y="10949"/>
                </a:cubicBezTo>
                <a:close/>
                <a:moveTo>
                  <a:pt x="8744" y="10949"/>
                </a:moveTo>
                <a:cubicBezTo>
                  <a:pt x="8714" y="10949"/>
                  <a:pt x="8691" y="10996"/>
                  <a:pt x="8691" y="11054"/>
                </a:cubicBezTo>
                <a:lnTo>
                  <a:pt x="8691" y="11274"/>
                </a:lnTo>
                <a:cubicBezTo>
                  <a:pt x="8691" y="11331"/>
                  <a:pt x="8714" y="11379"/>
                  <a:pt x="8744" y="11379"/>
                </a:cubicBezTo>
                <a:cubicBezTo>
                  <a:pt x="8773" y="11379"/>
                  <a:pt x="8796" y="11331"/>
                  <a:pt x="8796" y="11274"/>
                </a:cubicBezTo>
                <a:lnTo>
                  <a:pt x="8796" y="11054"/>
                </a:lnTo>
                <a:cubicBezTo>
                  <a:pt x="8796" y="10996"/>
                  <a:pt x="8773" y="10949"/>
                  <a:pt x="8744" y="10949"/>
                </a:cubicBezTo>
                <a:close/>
                <a:moveTo>
                  <a:pt x="9593" y="10949"/>
                </a:moveTo>
                <a:cubicBezTo>
                  <a:pt x="9564" y="10949"/>
                  <a:pt x="9540" y="10996"/>
                  <a:pt x="9540" y="11054"/>
                </a:cubicBezTo>
                <a:lnTo>
                  <a:pt x="9540" y="11274"/>
                </a:lnTo>
                <a:cubicBezTo>
                  <a:pt x="9540" y="11331"/>
                  <a:pt x="9564" y="11379"/>
                  <a:pt x="9593" y="11379"/>
                </a:cubicBezTo>
                <a:cubicBezTo>
                  <a:pt x="9622" y="11379"/>
                  <a:pt x="9646" y="11331"/>
                  <a:pt x="9646" y="11274"/>
                </a:cubicBezTo>
                <a:lnTo>
                  <a:pt x="9646" y="11054"/>
                </a:lnTo>
                <a:cubicBezTo>
                  <a:pt x="9646" y="10996"/>
                  <a:pt x="9622" y="10949"/>
                  <a:pt x="9593" y="10949"/>
                </a:cubicBezTo>
                <a:close/>
                <a:moveTo>
                  <a:pt x="9908" y="10949"/>
                </a:moveTo>
                <a:cubicBezTo>
                  <a:pt x="9879" y="10949"/>
                  <a:pt x="9855" y="10996"/>
                  <a:pt x="9855" y="11054"/>
                </a:cubicBezTo>
                <a:lnTo>
                  <a:pt x="9855" y="11274"/>
                </a:lnTo>
                <a:cubicBezTo>
                  <a:pt x="9855" y="11331"/>
                  <a:pt x="9879" y="11379"/>
                  <a:pt x="9908" y="11379"/>
                </a:cubicBezTo>
                <a:cubicBezTo>
                  <a:pt x="9937" y="11379"/>
                  <a:pt x="9961" y="11331"/>
                  <a:pt x="9961" y="11274"/>
                </a:cubicBezTo>
                <a:lnTo>
                  <a:pt x="9961" y="11054"/>
                </a:lnTo>
                <a:cubicBezTo>
                  <a:pt x="9961" y="10996"/>
                  <a:pt x="9937" y="10949"/>
                  <a:pt x="9908" y="10949"/>
                </a:cubicBezTo>
                <a:close/>
                <a:moveTo>
                  <a:pt x="10758" y="10949"/>
                </a:moveTo>
                <a:cubicBezTo>
                  <a:pt x="10728" y="10949"/>
                  <a:pt x="10705" y="10996"/>
                  <a:pt x="10705" y="11054"/>
                </a:cubicBezTo>
                <a:lnTo>
                  <a:pt x="10705" y="11274"/>
                </a:lnTo>
                <a:cubicBezTo>
                  <a:pt x="10705" y="11331"/>
                  <a:pt x="10728" y="11379"/>
                  <a:pt x="10758" y="11379"/>
                </a:cubicBezTo>
                <a:cubicBezTo>
                  <a:pt x="10787" y="11379"/>
                  <a:pt x="10810" y="11331"/>
                  <a:pt x="10810" y="11274"/>
                </a:cubicBezTo>
                <a:lnTo>
                  <a:pt x="10810" y="11054"/>
                </a:lnTo>
                <a:cubicBezTo>
                  <a:pt x="10810" y="10996"/>
                  <a:pt x="10787" y="10949"/>
                  <a:pt x="10758" y="10949"/>
                </a:cubicBezTo>
                <a:close/>
                <a:moveTo>
                  <a:pt x="11072" y="10949"/>
                </a:moveTo>
                <a:cubicBezTo>
                  <a:pt x="11043" y="10949"/>
                  <a:pt x="11019" y="10996"/>
                  <a:pt x="11019" y="11054"/>
                </a:cubicBezTo>
                <a:lnTo>
                  <a:pt x="11019" y="11274"/>
                </a:lnTo>
                <a:cubicBezTo>
                  <a:pt x="11019" y="11331"/>
                  <a:pt x="11043" y="11379"/>
                  <a:pt x="11072" y="11379"/>
                </a:cubicBezTo>
                <a:cubicBezTo>
                  <a:pt x="11101" y="11379"/>
                  <a:pt x="11125" y="11331"/>
                  <a:pt x="11125" y="11274"/>
                </a:cubicBezTo>
                <a:lnTo>
                  <a:pt x="11125" y="11054"/>
                </a:lnTo>
                <a:cubicBezTo>
                  <a:pt x="11125" y="10996"/>
                  <a:pt x="11101" y="10949"/>
                  <a:pt x="11072" y="10949"/>
                </a:cubicBezTo>
                <a:close/>
                <a:moveTo>
                  <a:pt x="11922" y="10949"/>
                </a:moveTo>
                <a:cubicBezTo>
                  <a:pt x="11893" y="10949"/>
                  <a:pt x="11869" y="10996"/>
                  <a:pt x="11869" y="11054"/>
                </a:cubicBezTo>
                <a:lnTo>
                  <a:pt x="11869" y="11274"/>
                </a:lnTo>
                <a:cubicBezTo>
                  <a:pt x="11869" y="11331"/>
                  <a:pt x="11893" y="11379"/>
                  <a:pt x="11922" y="11379"/>
                </a:cubicBezTo>
                <a:cubicBezTo>
                  <a:pt x="11951" y="11379"/>
                  <a:pt x="11974" y="11331"/>
                  <a:pt x="11974" y="11274"/>
                </a:cubicBezTo>
                <a:lnTo>
                  <a:pt x="11974" y="11054"/>
                </a:lnTo>
                <a:cubicBezTo>
                  <a:pt x="11974" y="10996"/>
                  <a:pt x="11951" y="10949"/>
                  <a:pt x="11922" y="10949"/>
                </a:cubicBezTo>
                <a:close/>
                <a:moveTo>
                  <a:pt x="12236" y="10949"/>
                </a:moveTo>
                <a:cubicBezTo>
                  <a:pt x="12207" y="10949"/>
                  <a:pt x="12183" y="10996"/>
                  <a:pt x="12183" y="11054"/>
                </a:cubicBezTo>
                <a:lnTo>
                  <a:pt x="12183" y="11274"/>
                </a:lnTo>
                <a:cubicBezTo>
                  <a:pt x="12183" y="11331"/>
                  <a:pt x="12207" y="11379"/>
                  <a:pt x="12236" y="11379"/>
                </a:cubicBezTo>
                <a:cubicBezTo>
                  <a:pt x="12265" y="11379"/>
                  <a:pt x="12288" y="11331"/>
                  <a:pt x="12288" y="11274"/>
                </a:cubicBezTo>
                <a:lnTo>
                  <a:pt x="12288" y="11054"/>
                </a:lnTo>
                <a:cubicBezTo>
                  <a:pt x="12288" y="10996"/>
                  <a:pt x="12265" y="10949"/>
                  <a:pt x="12236" y="10949"/>
                </a:cubicBezTo>
                <a:close/>
                <a:moveTo>
                  <a:pt x="13085" y="10949"/>
                </a:moveTo>
                <a:cubicBezTo>
                  <a:pt x="13056" y="10949"/>
                  <a:pt x="13032" y="10996"/>
                  <a:pt x="13032" y="11054"/>
                </a:cubicBezTo>
                <a:lnTo>
                  <a:pt x="13032" y="11274"/>
                </a:lnTo>
                <a:cubicBezTo>
                  <a:pt x="13032" y="11331"/>
                  <a:pt x="13056" y="11379"/>
                  <a:pt x="13085" y="11379"/>
                </a:cubicBezTo>
                <a:cubicBezTo>
                  <a:pt x="13114" y="11379"/>
                  <a:pt x="13138" y="11331"/>
                  <a:pt x="13138" y="11274"/>
                </a:cubicBezTo>
                <a:lnTo>
                  <a:pt x="13138" y="11054"/>
                </a:lnTo>
                <a:cubicBezTo>
                  <a:pt x="13138" y="10996"/>
                  <a:pt x="13114" y="10949"/>
                  <a:pt x="13085" y="10949"/>
                </a:cubicBezTo>
                <a:close/>
                <a:moveTo>
                  <a:pt x="13399" y="10949"/>
                </a:moveTo>
                <a:cubicBezTo>
                  <a:pt x="13370" y="10949"/>
                  <a:pt x="13348" y="10996"/>
                  <a:pt x="13348" y="11054"/>
                </a:cubicBezTo>
                <a:lnTo>
                  <a:pt x="13348" y="11274"/>
                </a:lnTo>
                <a:cubicBezTo>
                  <a:pt x="13348" y="11331"/>
                  <a:pt x="13370" y="11379"/>
                  <a:pt x="13399" y="11379"/>
                </a:cubicBezTo>
                <a:cubicBezTo>
                  <a:pt x="13428" y="11379"/>
                  <a:pt x="13452" y="11331"/>
                  <a:pt x="13452" y="11274"/>
                </a:cubicBezTo>
                <a:lnTo>
                  <a:pt x="13452" y="11054"/>
                </a:lnTo>
                <a:cubicBezTo>
                  <a:pt x="13452" y="10996"/>
                  <a:pt x="13428" y="10949"/>
                  <a:pt x="13399" y="10949"/>
                </a:cubicBezTo>
                <a:close/>
                <a:moveTo>
                  <a:pt x="14249" y="10949"/>
                </a:moveTo>
                <a:cubicBezTo>
                  <a:pt x="14220" y="10949"/>
                  <a:pt x="14196" y="10996"/>
                  <a:pt x="14196" y="11054"/>
                </a:cubicBezTo>
                <a:lnTo>
                  <a:pt x="14196" y="11274"/>
                </a:lnTo>
                <a:cubicBezTo>
                  <a:pt x="14196" y="11331"/>
                  <a:pt x="14220" y="11379"/>
                  <a:pt x="14249" y="11379"/>
                </a:cubicBezTo>
                <a:cubicBezTo>
                  <a:pt x="14278" y="11379"/>
                  <a:pt x="14302" y="11331"/>
                  <a:pt x="14302" y="11274"/>
                </a:cubicBezTo>
                <a:lnTo>
                  <a:pt x="14302" y="11054"/>
                </a:lnTo>
                <a:cubicBezTo>
                  <a:pt x="14302" y="10996"/>
                  <a:pt x="14278" y="10949"/>
                  <a:pt x="14249" y="10949"/>
                </a:cubicBezTo>
                <a:close/>
                <a:moveTo>
                  <a:pt x="14564" y="10949"/>
                </a:moveTo>
                <a:cubicBezTo>
                  <a:pt x="14535" y="10949"/>
                  <a:pt x="14511" y="10996"/>
                  <a:pt x="14511" y="11054"/>
                </a:cubicBezTo>
                <a:lnTo>
                  <a:pt x="14511" y="11274"/>
                </a:lnTo>
                <a:cubicBezTo>
                  <a:pt x="14511" y="11331"/>
                  <a:pt x="14535" y="11379"/>
                  <a:pt x="14564" y="11379"/>
                </a:cubicBezTo>
                <a:cubicBezTo>
                  <a:pt x="14593" y="11379"/>
                  <a:pt x="14617" y="11331"/>
                  <a:pt x="14617" y="11274"/>
                </a:cubicBezTo>
                <a:lnTo>
                  <a:pt x="14617" y="11054"/>
                </a:lnTo>
                <a:cubicBezTo>
                  <a:pt x="14617" y="10996"/>
                  <a:pt x="14593" y="10949"/>
                  <a:pt x="14564" y="10949"/>
                </a:cubicBezTo>
                <a:close/>
                <a:moveTo>
                  <a:pt x="15413" y="10949"/>
                </a:moveTo>
                <a:cubicBezTo>
                  <a:pt x="15384" y="10949"/>
                  <a:pt x="15360" y="10996"/>
                  <a:pt x="15360" y="11054"/>
                </a:cubicBezTo>
                <a:lnTo>
                  <a:pt x="15360" y="11274"/>
                </a:lnTo>
                <a:cubicBezTo>
                  <a:pt x="15360" y="11331"/>
                  <a:pt x="15384" y="11379"/>
                  <a:pt x="15413" y="11379"/>
                </a:cubicBezTo>
                <a:cubicBezTo>
                  <a:pt x="15442" y="11379"/>
                  <a:pt x="15465" y="11331"/>
                  <a:pt x="15465" y="11274"/>
                </a:cubicBezTo>
                <a:lnTo>
                  <a:pt x="15465" y="11054"/>
                </a:lnTo>
                <a:cubicBezTo>
                  <a:pt x="15465" y="10996"/>
                  <a:pt x="15442" y="10949"/>
                  <a:pt x="15413" y="10949"/>
                </a:cubicBezTo>
                <a:close/>
                <a:moveTo>
                  <a:pt x="15728" y="10949"/>
                </a:moveTo>
                <a:cubicBezTo>
                  <a:pt x="15699" y="10949"/>
                  <a:pt x="15675" y="10996"/>
                  <a:pt x="15675" y="11054"/>
                </a:cubicBezTo>
                <a:lnTo>
                  <a:pt x="15675" y="11274"/>
                </a:lnTo>
                <a:cubicBezTo>
                  <a:pt x="15675" y="11331"/>
                  <a:pt x="15699" y="11379"/>
                  <a:pt x="15728" y="11379"/>
                </a:cubicBezTo>
                <a:cubicBezTo>
                  <a:pt x="15757" y="11379"/>
                  <a:pt x="15781" y="11331"/>
                  <a:pt x="15781" y="11274"/>
                </a:cubicBezTo>
                <a:lnTo>
                  <a:pt x="15781" y="11054"/>
                </a:lnTo>
                <a:cubicBezTo>
                  <a:pt x="15781" y="10996"/>
                  <a:pt x="15757" y="10949"/>
                  <a:pt x="15728" y="10949"/>
                </a:cubicBezTo>
                <a:close/>
                <a:moveTo>
                  <a:pt x="16578" y="10949"/>
                </a:moveTo>
                <a:cubicBezTo>
                  <a:pt x="16549" y="10949"/>
                  <a:pt x="16525" y="10996"/>
                  <a:pt x="16525" y="11054"/>
                </a:cubicBezTo>
                <a:lnTo>
                  <a:pt x="16525" y="11274"/>
                </a:lnTo>
                <a:cubicBezTo>
                  <a:pt x="16525" y="11331"/>
                  <a:pt x="16549" y="11379"/>
                  <a:pt x="16578" y="11379"/>
                </a:cubicBezTo>
                <a:cubicBezTo>
                  <a:pt x="16607" y="11379"/>
                  <a:pt x="16630" y="11331"/>
                  <a:pt x="16630" y="11274"/>
                </a:cubicBezTo>
                <a:lnTo>
                  <a:pt x="16630" y="11054"/>
                </a:lnTo>
                <a:cubicBezTo>
                  <a:pt x="16630" y="10996"/>
                  <a:pt x="16607" y="10949"/>
                  <a:pt x="16578" y="10949"/>
                </a:cubicBezTo>
                <a:close/>
                <a:moveTo>
                  <a:pt x="16892" y="10949"/>
                </a:moveTo>
                <a:cubicBezTo>
                  <a:pt x="16863" y="10949"/>
                  <a:pt x="16839" y="10996"/>
                  <a:pt x="16839" y="11054"/>
                </a:cubicBezTo>
                <a:lnTo>
                  <a:pt x="16839" y="11274"/>
                </a:lnTo>
                <a:cubicBezTo>
                  <a:pt x="16839" y="11331"/>
                  <a:pt x="16863" y="11379"/>
                  <a:pt x="16892" y="11379"/>
                </a:cubicBezTo>
                <a:cubicBezTo>
                  <a:pt x="16921" y="11379"/>
                  <a:pt x="16944" y="11331"/>
                  <a:pt x="16944" y="11274"/>
                </a:cubicBezTo>
                <a:lnTo>
                  <a:pt x="16944" y="11054"/>
                </a:lnTo>
                <a:cubicBezTo>
                  <a:pt x="16944" y="10996"/>
                  <a:pt x="16921" y="10949"/>
                  <a:pt x="16892" y="10949"/>
                </a:cubicBezTo>
                <a:close/>
                <a:moveTo>
                  <a:pt x="17741" y="10949"/>
                </a:moveTo>
                <a:cubicBezTo>
                  <a:pt x="17712" y="10949"/>
                  <a:pt x="17689" y="10996"/>
                  <a:pt x="17689" y="11054"/>
                </a:cubicBezTo>
                <a:lnTo>
                  <a:pt x="17689" y="11274"/>
                </a:lnTo>
                <a:cubicBezTo>
                  <a:pt x="17689" y="11331"/>
                  <a:pt x="17712" y="11379"/>
                  <a:pt x="17741" y="11379"/>
                </a:cubicBezTo>
                <a:cubicBezTo>
                  <a:pt x="17770" y="11379"/>
                  <a:pt x="17794" y="11331"/>
                  <a:pt x="17794" y="11274"/>
                </a:cubicBezTo>
                <a:lnTo>
                  <a:pt x="17794" y="11054"/>
                </a:lnTo>
                <a:cubicBezTo>
                  <a:pt x="17794" y="10996"/>
                  <a:pt x="17770" y="10949"/>
                  <a:pt x="17741" y="10949"/>
                </a:cubicBezTo>
                <a:close/>
                <a:moveTo>
                  <a:pt x="18055" y="10949"/>
                </a:moveTo>
                <a:cubicBezTo>
                  <a:pt x="18026" y="10949"/>
                  <a:pt x="18002" y="10996"/>
                  <a:pt x="18002" y="11054"/>
                </a:cubicBezTo>
                <a:lnTo>
                  <a:pt x="18002" y="11274"/>
                </a:lnTo>
                <a:cubicBezTo>
                  <a:pt x="18002" y="11331"/>
                  <a:pt x="18026" y="11379"/>
                  <a:pt x="18055" y="11379"/>
                </a:cubicBezTo>
                <a:cubicBezTo>
                  <a:pt x="18085" y="11379"/>
                  <a:pt x="18108" y="11331"/>
                  <a:pt x="18108" y="11274"/>
                </a:cubicBezTo>
                <a:lnTo>
                  <a:pt x="18108" y="11054"/>
                </a:lnTo>
                <a:cubicBezTo>
                  <a:pt x="18108" y="10996"/>
                  <a:pt x="18085" y="10949"/>
                  <a:pt x="18055" y="10949"/>
                </a:cubicBezTo>
                <a:close/>
                <a:moveTo>
                  <a:pt x="18905" y="10949"/>
                </a:moveTo>
                <a:cubicBezTo>
                  <a:pt x="18876" y="10949"/>
                  <a:pt x="18852" y="10996"/>
                  <a:pt x="18852" y="11054"/>
                </a:cubicBezTo>
                <a:lnTo>
                  <a:pt x="18852" y="11274"/>
                </a:lnTo>
                <a:cubicBezTo>
                  <a:pt x="18852" y="11331"/>
                  <a:pt x="18876" y="11379"/>
                  <a:pt x="18905" y="11379"/>
                </a:cubicBezTo>
                <a:cubicBezTo>
                  <a:pt x="18934" y="11379"/>
                  <a:pt x="18958" y="11331"/>
                  <a:pt x="18958" y="11274"/>
                </a:cubicBezTo>
                <a:lnTo>
                  <a:pt x="18958" y="11054"/>
                </a:lnTo>
                <a:cubicBezTo>
                  <a:pt x="18958" y="10996"/>
                  <a:pt x="18934" y="10949"/>
                  <a:pt x="18905" y="10949"/>
                </a:cubicBezTo>
                <a:close/>
                <a:moveTo>
                  <a:pt x="19220" y="10949"/>
                </a:moveTo>
                <a:cubicBezTo>
                  <a:pt x="19191" y="10949"/>
                  <a:pt x="19167" y="10996"/>
                  <a:pt x="19167" y="11054"/>
                </a:cubicBezTo>
                <a:lnTo>
                  <a:pt x="19167" y="11274"/>
                </a:lnTo>
                <a:cubicBezTo>
                  <a:pt x="19167" y="11331"/>
                  <a:pt x="19191" y="11379"/>
                  <a:pt x="19220" y="11379"/>
                </a:cubicBezTo>
                <a:cubicBezTo>
                  <a:pt x="19249" y="11379"/>
                  <a:pt x="19273" y="11331"/>
                  <a:pt x="19273" y="11274"/>
                </a:cubicBezTo>
                <a:lnTo>
                  <a:pt x="19273" y="11054"/>
                </a:lnTo>
                <a:cubicBezTo>
                  <a:pt x="19273" y="10996"/>
                  <a:pt x="19249" y="10949"/>
                  <a:pt x="19220" y="10949"/>
                </a:cubicBezTo>
                <a:close/>
                <a:moveTo>
                  <a:pt x="20069" y="10949"/>
                </a:moveTo>
                <a:cubicBezTo>
                  <a:pt x="20040" y="10949"/>
                  <a:pt x="20016" y="10996"/>
                  <a:pt x="20016" y="11054"/>
                </a:cubicBezTo>
                <a:lnTo>
                  <a:pt x="20016" y="11274"/>
                </a:lnTo>
                <a:cubicBezTo>
                  <a:pt x="20016" y="11331"/>
                  <a:pt x="20040" y="11379"/>
                  <a:pt x="20069" y="11379"/>
                </a:cubicBezTo>
                <a:cubicBezTo>
                  <a:pt x="20099" y="11379"/>
                  <a:pt x="20122" y="11331"/>
                  <a:pt x="20122" y="11274"/>
                </a:cubicBezTo>
                <a:lnTo>
                  <a:pt x="20122" y="11054"/>
                </a:lnTo>
                <a:cubicBezTo>
                  <a:pt x="20122" y="10996"/>
                  <a:pt x="20099" y="10949"/>
                  <a:pt x="20069" y="10949"/>
                </a:cubicBezTo>
                <a:close/>
                <a:moveTo>
                  <a:pt x="20384" y="10949"/>
                </a:moveTo>
                <a:cubicBezTo>
                  <a:pt x="20355" y="10949"/>
                  <a:pt x="20331" y="10996"/>
                  <a:pt x="20331" y="11054"/>
                </a:cubicBezTo>
                <a:lnTo>
                  <a:pt x="20331" y="11274"/>
                </a:lnTo>
                <a:cubicBezTo>
                  <a:pt x="20331" y="11331"/>
                  <a:pt x="20355" y="11379"/>
                  <a:pt x="20384" y="11379"/>
                </a:cubicBezTo>
                <a:cubicBezTo>
                  <a:pt x="20413" y="11379"/>
                  <a:pt x="20436" y="11331"/>
                  <a:pt x="20436" y="11274"/>
                </a:cubicBezTo>
                <a:lnTo>
                  <a:pt x="20436" y="11054"/>
                </a:lnTo>
                <a:cubicBezTo>
                  <a:pt x="20436" y="10996"/>
                  <a:pt x="20413" y="10949"/>
                  <a:pt x="20384" y="10949"/>
                </a:cubicBezTo>
                <a:close/>
                <a:moveTo>
                  <a:pt x="21234" y="10949"/>
                </a:moveTo>
                <a:cubicBezTo>
                  <a:pt x="21204" y="10949"/>
                  <a:pt x="21181" y="10996"/>
                  <a:pt x="21181" y="11054"/>
                </a:cubicBezTo>
                <a:lnTo>
                  <a:pt x="21181" y="11274"/>
                </a:lnTo>
                <a:cubicBezTo>
                  <a:pt x="21181" y="11331"/>
                  <a:pt x="21204" y="11379"/>
                  <a:pt x="21234" y="11379"/>
                </a:cubicBezTo>
                <a:cubicBezTo>
                  <a:pt x="21263" y="11379"/>
                  <a:pt x="21285" y="11331"/>
                  <a:pt x="21285" y="11274"/>
                </a:cubicBezTo>
                <a:lnTo>
                  <a:pt x="21285" y="11054"/>
                </a:lnTo>
                <a:cubicBezTo>
                  <a:pt x="21285" y="10996"/>
                  <a:pt x="21263" y="10949"/>
                  <a:pt x="21234" y="10949"/>
                </a:cubicBezTo>
                <a:close/>
                <a:moveTo>
                  <a:pt x="21547" y="10949"/>
                </a:moveTo>
                <a:cubicBezTo>
                  <a:pt x="21518" y="10949"/>
                  <a:pt x="21495" y="10996"/>
                  <a:pt x="21495" y="11054"/>
                </a:cubicBezTo>
                <a:lnTo>
                  <a:pt x="21495" y="11274"/>
                </a:lnTo>
                <a:cubicBezTo>
                  <a:pt x="21495" y="11331"/>
                  <a:pt x="21518" y="11379"/>
                  <a:pt x="21547" y="11379"/>
                </a:cubicBezTo>
                <a:cubicBezTo>
                  <a:pt x="21576" y="11379"/>
                  <a:pt x="21600" y="11331"/>
                  <a:pt x="21600" y="11274"/>
                </a:cubicBezTo>
                <a:lnTo>
                  <a:pt x="21600" y="11054"/>
                </a:lnTo>
                <a:cubicBezTo>
                  <a:pt x="21600" y="10996"/>
                  <a:pt x="21576" y="10949"/>
                  <a:pt x="21547" y="10949"/>
                </a:cubicBezTo>
                <a:close/>
                <a:moveTo>
                  <a:pt x="53" y="11681"/>
                </a:moveTo>
                <a:cubicBezTo>
                  <a:pt x="24" y="11681"/>
                  <a:pt x="0" y="11726"/>
                  <a:pt x="0" y="11784"/>
                </a:cubicBezTo>
                <a:lnTo>
                  <a:pt x="0" y="12004"/>
                </a:lnTo>
                <a:cubicBezTo>
                  <a:pt x="0" y="12061"/>
                  <a:pt x="24" y="12108"/>
                  <a:pt x="53" y="12108"/>
                </a:cubicBezTo>
                <a:cubicBezTo>
                  <a:pt x="82" y="12108"/>
                  <a:pt x="106" y="12061"/>
                  <a:pt x="106" y="12004"/>
                </a:cubicBezTo>
                <a:lnTo>
                  <a:pt x="106" y="11784"/>
                </a:lnTo>
                <a:cubicBezTo>
                  <a:pt x="106" y="11726"/>
                  <a:pt x="82" y="11681"/>
                  <a:pt x="53" y="11681"/>
                </a:cubicBezTo>
                <a:close/>
                <a:moveTo>
                  <a:pt x="367" y="11681"/>
                </a:moveTo>
                <a:cubicBezTo>
                  <a:pt x="338" y="11681"/>
                  <a:pt x="315" y="11726"/>
                  <a:pt x="315" y="11784"/>
                </a:cubicBezTo>
                <a:lnTo>
                  <a:pt x="315" y="12004"/>
                </a:lnTo>
                <a:cubicBezTo>
                  <a:pt x="315" y="12061"/>
                  <a:pt x="338" y="12108"/>
                  <a:pt x="367" y="12108"/>
                </a:cubicBezTo>
                <a:cubicBezTo>
                  <a:pt x="397" y="12108"/>
                  <a:pt x="420" y="12061"/>
                  <a:pt x="420" y="12004"/>
                </a:cubicBezTo>
                <a:lnTo>
                  <a:pt x="420" y="11784"/>
                </a:lnTo>
                <a:cubicBezTo>
                  <a:pt x="420" y="11726"/>
                  <a:pt x="397" y="11681"/>
                  <a:pt x="367" y="11681"/>
                </a:cubicBezTo>
                <a:close/>
                <a:moveTo>
                  <a:pt x="1217" y="11681"/>
                </a:moveTo>
                <a:cubicBezTo>
                  <a:pt x="1188" y="11681"/>
                  <a:pt x="1164" y="11726"/>
                  <a:pt x="1164" y="11784"/>
                </a:cubicBezTo>
                <a:lnTo>
                  <a:pt x="1164" y="12004"/>
                </a:lnTo>
                <a:cubicBezTo>
                  <a:pt x="1164" y="12061"/>
                  <a:pt x="1188" y="12108"/>
                  <a:pt x="1217" y="12108"/>
                </a:cubicBezTo>
                <a:cubicBezTo>
                  <a:pt x="1246" y="12108"/>
                  <a:pt x="1270" y="12061"/>
                  <a:pt x="1270" y="12004"/>
                </a:cubicBezTo>
                <a:lnTo>
                  <a:pt x="1270" y="11784"/>
                </a:lnTo>
                <a:cubicBezTo>
                  <a:pt x="1270" y="11726"/>
                  <a:pt x="1246" y="11681"/>
                  <a:pt x="1217" y="11681"/>
                </a:cubicBezTo>
                <a:close/>
                <a:moveTo>
                  <a:pt x="1532" y="11681"/>
                </a:moveTo>
                <a:cubicBezTo>
                  <a:pt x="1503" y="11681"/>
                  <a:pt x="1479" y="11726"/>
                  <a:pt x="1479" y="11784"/>
                </a:cubicBezTo>
                <a:lnTo>
                  <a:pt x="1479" y="12004"/>
                </a:lnTo>
                <a:cubicBezTo>
                  <a:pt x="1479" y="12061"/>
                  <a:pt x="1503" y="12108"/>
                  <a:pt x="1532" y="12108"/>
                </a:cubicBezTo>
                <a:cubicBezTo>
                  <a:pt x="1561" y="12108"/>
                  <a:pt x="1584" y="12061"/>
                  <a:pt x="1584" y="12004"/>
                </a:cubicBezTo>
                <a:lnTo>
                  <a:pt x="1584" y="11784"/>
                </a:lnTo>
                <a:cubicBezTo>
                  <a:pt x="1584" y="11726"/>
                  <a:pt x="1561" y="11681"/>
                  <a:pt x="1532" y="11681"/>
                </a:cubicBezTo>
                <a:close/>
                <a:moveTo>
                  <a:pt x="2380" y="11681"/>
                </a:moveTo>
                <a:cubicBezTo>
                  <a:pt x="2351" y="11681"/>
                  <a:pt x="2329" y="11726"/>
                  <a:pt x="2329" y="11784"/>
                </a:cubicBezTo>
                <a:lnTo>
                  <a:pt x="2329" y="12004"/>
                </a:lnTo>
                <a:cubicBezTo>
                  <a:pt x="2329" y="12061"/>
                  <a:pt x="2351" y="12108"/>
                  <a:pt x="2380" y="12108"/>
                </a:cubicBezTo>
                <a:cubicBezTo>
                  <a:pt x="2409" y="12108"/>
                  <a:pt x="2433" y="12061"/>
                  <a:pt x="2433" y="12004"/>
                </a:cubicBezTo>
                <a:lnTo>
                  <a:pt x="2433" y="11784"/>
                </a:lnTo>
                <a:cubicBezTo>
                  <a:pt x="2433" y="11726"/>
                  <a:pt x="2409" y="11681"/>
                  <a:pt x="2380" y="11681"/>
                </a:cubicBezTo>
                <a:close/>
                <a:moveTo>
                  <a:pt x="2695" y="11681"/>
                </a:moveTo>
                <a:cubicBezTo>
                  <a:pt x="2666" y="11681"/>
                  <a:pt x="2643" y="11726"/>
                  <a:pt x="2643" y="11784"/>
                </a:cubicBezTo>
                <a:lnTo>
                  <a:pt x="2643" y="12004"/>
                </a:lnTo>
                <a:cubicBezTo>
                  <a:pt x="2643" y="12061"/>
                  <a:pt x="2666" y="12108"/>
                  <a:pt x="2695" y="12108"/>
                </a:cubicBezTo>
                <a:cubicBezTo>
                  <a:pt x="2724" y="12108"/>
                  <a:pt x="2748" y="12061"/>
                  <a:pt x="2748" y="12004"/>
                </a:cubicBezTo>
                <a:lnTo>
                  <a:pt x="2748" y="11784"/>
                </a:lnTo>
                <a:cubicBezTo>
                  <a:pt x="2748" y="11726"/>
                  <a:pt x="2724" y="11681"/>
                  <a:pt x="2695" y="11681"/>
                </a:cubicBezTo>
                <a:close/>
                <a:moveTo>
                  <a:pt x="3545" y="11681"/>
                </a:moveTo>
                <a:cubicBezTo>
                  <a:pt x="3516" y="11681"/>
                  <a:pt x="3492" y="11726"/>
                  <a:pt x="3492" y="11784"/>
                </a:cubicBezTo>
                <a:lnTo>
                  <a:pt x="3492" y="12004"/>
                </a:lnTo>
                <a:cubicBezTo>
                  <a:pt x="3492" y="12061"/>
                  <a:pt x="3516" y="12108"/>
                  <a:pt x="3545" y="12108"/>
                </a:cubicBezTo>
                <a:cubicBezTo>
                  <a:pt x="3574" y="12108"/>
                  <a:pt x="3598" y="12061"/>
                  <a:pt x="3598" y="12004"/>
                </a:cubicBezTo>
                <a:lnTo>
                  <a:pt x="3598" y="11784"/>
                </a:lnTo>
                <a:cubicBezTo>
                  <a:pt x="3598" y="11726"/>
                  <a:pt x="3574" y="11681"/>
                  <a:pt x="3545" y="11681"/>
                </a:cubicBezTo>
                <a:close/>
                <a:moveTo>
                  <a:pt x="3859" y="11681"/>
                </a:moveTo>
                <a:cubicBezTo>
                  <a:pt x="3830" y="11681"/>
                  <a:pt x="3806" y="11726"/>
                  <a:pt x="3806" y="11784"/>
                </a:cubicBezTo>
                <a:lnTo>
                  <a:pt x="3806" y="12004"/>
                </a:lnTo>
                <a:cubicBezTo>
                  <a:pt x="3806" y="12061"/>
                  <a:pt x="3830" y="12108"/>
                  <a:pt x="3859" y="12108"/>
                </a:cubicBezTo>
                <a:cubicBezTo>
                  <a:pt x="3888" y="12108"/>
                  <a:pt x="3912" y="12061"/>
                  <a:pt x="3912" y="12004"/>
                </a:cubicBezTo>
                <a:lnTo>
                  <a:pt x="3912" y="11784"/>
                </a:lnTo>
                <a:cubicBezTo>
                  <a:pt x="3912" y="11726"/>
                  <a:pt x="3888" y="11681"/>
                  <a:pt x="3859" y="11681"/>
                </a:cubicBezTo>
                <a:close/>
                <a:moveTo>
                  <a:pt x="4709" y="11681"/>
                </a:moveTo>
                <a:cubicBezTo>
                  <a:pt x="4680" y="11681"/>
                  <a:pt x="4656" y="11726"/>
                  <a:pt x="4656" y="11784"/>
                </a:cubicBezTo>
                <a:lnTo>
                  <a:pt x="4656" y="12004"/>
                </a:lnTo>
                <a:cubicBezTo>
                  <a:pt x="4656" y="12061"/>
                  <a:pt x="4680" y="12108"/>
                  <a:pt x="4709" y="12108"/>
                </a:cubicBezTo>
                <a:cubicBezTo>
                  <a:pt x="4738" y="12108"/>
                  <a:pt x="4762" y="12061"/>
                  <a:pt x="4762" y="12004"/>
                </a:cubicBezTo>
                <a:lnTo>
                  <a:pt x="4762" y="11784"/>
                </a:lnTo>
                <a:cubicBezTo>
                  <a:pt x="4762" y="11726"/>
                  <a:pt x="4738" y="11681"/>
                  <a:pt x="4709" y="11681"/>
                </a:cubicBezTo>
                <a:close/>
                <a:moveTo>
                  <a:pt x="5023" y="11681"/>
                </a:moveTo>
                <a:cubicBezTo>
                  <a:pt x="4994" y="11681"/>
                  <a:pt x="4970" y="11726"/>
                  <a:pt x="4970" y="11784"/>
                </a:cubicBezTo>
                <a:lnTo>
                  <a:pt x="4970" y="12004"/>
                </a:lnTo>
                <a:cubicBezTo>
                  <a:pt x="4970" y="12061"/>
                  <a:pt x="4994" y="12108"/>
                  <a:pt x="5023" y="12108"/>
                </a:cubicBezTo>
                <a:cubicBezTo>
                  <a:pt x="5053" y="12108"/>
                  <a:pt x="5076" y="12061"/>
                  <a:pt x="5076" y="12004"/>
                </a:cubicBezTo>
                <a:lnTo>
                  <a:pt x="5076" y="11784"/>
                </a:lnTo>
                <a:cubicBezTo>
                  <a:pt x="5076" y="11726"/>
                  <a:pt x="5053" y="11681"/>
                  <a:pt x="5023" y="11681"/>
                </a:cubicBezTo>
                <a:close/>
                <a:moveTo>
                  <a:pt x="5873" y="11681"/>
                </a:moveTo>
                <a:cubicBezTo>
                  <a:pt x="5844" y="11681"/>
                  <a:pt x="5820" y="11726"/>
                  <a:pt x="5820" y="11784"/>
                </a:cubicBezTo>
                <a:lnTo>
                  <a:pt x="5820" y="12004"/>
                </a:lnTo>
                <a:cubicBezTo>
                  <a:pt x="5820" y="12061"/>
                  <a:pt x="5844" y="12108"/>
                  <a:pt x="5873" y="12108"/>
                </a:cubicBezTo>
                <a:cubicBezTo>
                  <a:pt x="5902" y="12108"/>
                  <a:pt x="5926" y="12061"/>
                  <a:pt x="5926" y="12004"/>
                </a:cubicBezTo>
                <a:lnTo>
                  <a:pt x="5926" y="11784"/>
                </a:lnTo>
                <a:cubicBezTo>
                  <a:pt x="5926" y="11726"/>
                  <a:pt x="5902" y="11681"/>
                  <a:pt x="5873" y="11681"/>
                </a:cubicBezTo>
                <a:close/>
                <a:moveTo>
                  <a:pt x="6188" y="11681"/>
                </a:moveTo>
                <a:cubicBezTo>
                  <a:pt x="6159" y="11681"/>
                  <a:pt x="6135" y="11726"/>
                  <a:pt x="6135" y="11784"/>
                </a:cubicBezTo>
                <a:lnTo>
                  <a:pt x="6135" y="12004"/>
                </a:lnTo>
                <a:cubicBezTo>
                  <a:pt x="6135" y="12061"/>
                  <a:pt x="6159" y="12108"/>
                  <a:pt x="6188" y="12108"/>
                </a:cubicBezTo>
                <a:cubicBezTo>
                  <a:pt x="6217" y="12108"/>
                  <a:pt x="6240" y="12061"/>
                  <a:pt x="6240" y="12004"/>
                </a:cubicBezTo>
                <a:lnTo>
                  <a:pt x="6240" y="11784"/>
                </a:lnTo>
                <a:cubicBezTo>
                  <a:pt x="6240" y="11726"/>
                  <a:pt x="6217" y="11681"/>
                  <a:pt x="6188" y="11681"/>
                </a:cubicBezTo>
                <a:close/>
                <a:moveTo>
                  <a:pt x="7036" y="11681"/>
                </a:moveTo>
                <a:cubicBezTo>
                  <a:pt x="7007" y="11681"/>
                  <a:pt x="6984" y="11726"/>
                  <a:pt x="6984" y="11784"/>
                </a:cubicBezTo>
                <a:lnTo>
                  <a:pt x="6984" y="12004"/>
                </a:lnTo>
                <a:cubicBezTo>
                  <a:pt x="6984" y="12061"/>
                  <a:pt x="7007" y="12108"/>
                  <a:pt x="7036" y="12108"/>
                </a:cubicBezTo>
                <a:cubicBezTo>
                  <a:pt x="7065" y="12108"/>
                  <a:pt x="7089" y="12061"/>
                  <a:pt x="7089" y="12004"/>
                </a:cubicBezTo>
                <a:lnTo>
                  <a:pt x="7089" y="11784"/>
                </a:lnTo>
                <a:cubicBezTo>
                  <a:pt x="7089" y="11726"/>
                  <a:pt x="7065" y="11681"/>
                  <a:pt x="7036" y="11681"/>
                </a:cubicBezTo>
                <a:close/>
                <a:moveTo>
                  <a:pt x="7351" y="11681"/>
                </a:moveTo>
                <a:cubicBezTo>
                  <a:pt x="7322" y="11681"/>
                  <a:pt x="7299" y="11726"/>
                  <a:pt x="7299" y="11784"/>
                </a:cubicBezTo>
                <a:lnTo>
                  <a:pt x="7299" y="12004"/>
                </a:lnTo>
                <a:cubicBezTo>
                  <a:pt x="7299" y="12061"/>
                  <a:pt x="7322" y="12108"/>
                  <a:pt x="7351" y="12108"/>
                </a:cubicBezTo>
                <a:cubicBezTo>
                  <a:pt x="7380" y="12108"/>
                  <a:pt x="7404" y="12061"/>
                  <a:pt x="7404" y="12004"/>
                </a:cubicBezTo>
                <a:lnTo>
                  <a:pt x="7404" y="11784"/>
                </a:lnTo>
                <a:cubicBezTo>
                  <a:pt x="7404" y="11726"/>
                  <a:pt x="7380" y="11681"/>
                  <a:pt x="7351" y="11681"/>
                </a:cubicBezTo>
                <a:close/>
                <a:moveTo>
                  <a:pt x="8201" y="11681"/>
                </a:moveTo>
                <a:cubicBezTo>
                  <a:pt x="8171" y="11681"/>
                  <a:pt x="8148" y="11726"/>
                  <a:pt x="8148" y="11784"/>
                </a:cubicBezTo>
                <a:lnTo>
                  <a:pt x="8148" y="12004"/>
                </a:lnTo>
                <a:cubicBezTo>
                  <a:pt x="8148" y="12061"/>
                  <a:pt x="8171" y="12108"/>
                  <a:pt x="8201" y="12108"/>
                </a:cubicBezTo>
                <a:cubicBezTo>
                  <a:pt x="8230" y="12108"/>
                  <a:pt x="8254" y="12061"/>
                  <a:pt x="8254" y="12004"/>
                </a:cubicBezTo>
                <a:lnTo>
                  <a:pt x="8254" y="11784"/>
                </a:lnTo>
                <a:cubicBezTo>
                  <a:pt x="8254" y="11726"/>
                  <a:pt x="8230" y="11681"/>
                  <a:pt x="8201" y="11681"/>
                </a:cubicBezTo>
                <a:close/>
                <a:moveTo>
                  <a:pt x="8515" y="11681"/>
                </a:moveTo>
                <a:cubicBezTo>
                  <a:pt x="8486" y="11681"/>
                  <a:pt x="8462" y="11726"/>
                  <a:pt x="8462" y="11784"/>
                </a:cubicBezTo>
                <a:lnTo>
                  <a:pt x="8462" y="12004"/>
                </a:lnTo>
                <a:cubicBezTo>
                  <a:pt x="8462" y="12061"/>
                  <a:pt x="8486" y="12108"/>
                  <a:pt x="8515" y="12108"/>
                </a:cubicBezTo>
                <a:cubicBezTo>
                  <a:pt x="8544" y="12108"/>
                  <a:pt x="8568" y="12061"/>
                  <a:pt x="8568" y="12004"/>
                </a:cubicBezTo>
                <a:lnTo>
                  <a:pt x="8568" y="11784"/>
                </a:lnTo>
                <a:cubicBezTo>
                  <a:pt x="8568" y="11726"/>
                  <a:pt x="8544" y="11681"/>
                  <a:pt x="8515" y="11681"/>
                </a:cubicBezTo>
                <a:close/>
                <a:moveTo>
                  <a:pt x="9365" y="11681"/>
                </a:moveTo>
                <a:cubicBezTo>
                  <a:pt x="9336" y="11681"/>
                  <a:pt x="9312" y="11726"/>
                  <a:pt x="9312" y="11784"/>
                </a:cubicBezTo>
                <a:lnTo>
                  <a:pt x="9312" y="12004"/>
                </a:lnTo>
                <a:cubicBezTo>
                  <a:pt x="9312" y="12061"/>
                  <a:pt x="9336" y="12108"/>
                  <a:pt x="9365" y="12108"/>
                </a:cubicBezTo>
                <a:cubicBezTo>
                  <a:pt x="9394" y="12108"/>
                  <a:pt x="9418" y="12061"/>
                  <a:pt x="9418" y="12004"/>
                </a:cubicBezTo>
                <a:lnTo>
                  <a:pt x="9418" y="11784"/>
                </a:lnTo>
                <a:cubicBezTo>
                  <a:pt x="9418" y="11726"/>
                  <a:pt x="9394" y="11681"/>
                  <a:pt x="9365" y="11681"/>
                </a:cubicBezTo>
                <a:close/>
                <a:moveTo>
                  <a:pt x="9679" y="11681"/>
                </a:moveTo>
                <a:cubicBezTo>
                  <a:pt x="9650" y="11681"/>
                  <a:pt x="9626" y="11726"/>
                  <a:pt x="9626" y="11784"/>
                </a:cubicBezTo>
                <a:lnTo>
                  <a:pt x="9626" y="12004"/>
                </a:lnTo>
                <a:cubicBezTo>
                  <a:pt x="9626" y="12061"/>
                  <a:pt x="9650" y="12108"/>
                  <a:pt x="9679" y="12108"/>
                </a:cubicBezTo>
                <a:cubicBezTo>
                  <a:pt x="9708" y="12108"/>
                  <a:pt x="9732" y="12061"/>
                  <a:pt x="9732" y="12004"/>
                </a:cubicBezTo>
                <a:lnTo>
                  <a:pt x="9732" y="11784"/>
                </a:lnTo>
                <a:cubicBezTo>
                  <a:pt x="9732" y="11726"/>
                  <a:pt x="9708" y="11681"/>
                  <a:pt x="9679" y="11681"/>
                </a:cubicBezTo>
                <a:close/>
                <a:moveTo>
                  <a:pt x="10529" y="11681"/>
                </a:moveTo>
                <a:cubicBezTo>
                  <a:pt x="10500" y="11681"/>
                  <a:pt x="10476" y="11726"/>
                  <a:pt x="10476" y="11784"/>
                </a:cubicBezTo>
                <a:lnTo>
                  <a:pt x="10476" y="12004"/>
                </a:lnTo>
                <a:cubicBezTo>
                  <a:pt x="10476" y="12061"/>
                  <a:pt x="10500" y="12108"/>
                  <a:pt x="10529" y="12108"/>
                </a:cubicBezTo>
                <a:cubicBezTo>
                  <a:pt x="10558" y="12108"/>
                  <a:pt x="10582" y="12061"/>
                  <a:pt x="10582" y="12004"/>
                </a:cubicBezTo>
                <a:lnTo>
                  <a:pt x="10582" y="11784"/>
                </a:lnTo>
                <a:cubicBezTo>
                  <a:pt x="10582" y="11726"/>
                  <a:pt x="10558" y="11681"/>
                  <a:pt x="10529" y="11681"/>
                </a:cubicBezTo>
                <a:close/>
                <a:moveTo>
                  <a:pt x="10844" y="11681"/>
                </a:moveTo>
                <a:cubicBezTo>
                  <a:pt x="10814" y="11681"/>
                  <a:pt x="10791" y="11726"/>
                  <a:pt x="10791" y="11784"/>
                </a:cubicBezTo>
                <a:lnTo>
                  <a:pt x="10791" y="12004"/>
                </a:lnTo>
                <a:cubicBezTo>
                  <a:pt x="10791" y="12061"/>
                  <a:pt x="10814" y="12108"/>
                  <a:pt x="10844" y="12108"/>
                </a:cubicBezTo>
                <a:cubicBezTo>
                  <a:pt x="10873" y="12108"/>
                  <a:pt x="10895" y="12061"/>
                  <a:pt x="10895" y="12004"/>
                </a:cubicBezTo>
                <a:lnTo>
                  <a:pt x="10895" y="11784"/>
                </a:lnTo>
                <a:cubicBezTo>
                  <a:pt x="10895" y="11726"/>
                  <a:pt x="10873" y="11681"/>
                  <a:pt x="10844" y="11681"/>
                </a:cubicBezTo>
                <a:close/>
                <a:moveTo>
                  <a:pt x="11692" y="11681"/>
                </a:moveTo>
                <a:cubicBezTo>
                  <a:pt x="11663" y="11681"/>
                  <a:pt x="11640" y="11726"/>
                  <a:pt x="11640" y="11784"/>
                </a:cubicBezTo>
                <a:lnTo>
                  <a:pt x="11640" y="12004"/>
                </a:lnTo>
                <a:cubicBezTo>
                  <a:pt x="11640" y="12061"/>
                  <a:pt x="11663" y="12108"/>
                  <a:pt x="11692" y="12108"/>
                </a:cubicBezTo>
                <a:cubicBezTo>
                  <a:pt x="11721" y="12108"/>
                  <a:pt x="11745" y="12061"/>
                  <a:pt x="11745" y="12004"/>
                </a:cubicBezTo>
                <a:lnTo>
                  <a:pt x="11745" y="11784"/>
                </a:lnTo>
                <a:cubicBezTo>
                  <a:pt x="11745" y="11726"/>
                  <a:pt x="11721" y="11681"/>
                  <a:pt x="11692" y="11681"/>
                </a:cubicBezTo>
                <a:close/>
                <a:moveTo>
                  <a:pt x="12007" y="11681"/>
                </a:moveTo>
                <a:cubicBezTo>
                  <a:pt x="11978" y="11681"/>
                  <a:pt x="11955" y="11726"/>
                  <a:pt x="11955" y="11784"/>
                </a:cubicBezTo>
                <a:lnTo>
                  <a:pt x="11955" y="12004"/>
                </a:lnTo>
                <a:cubicBezTo>
                  <a:pt x="11955" y="12061"/>
                  <a:pt x="11978" y="12108"/>
                  <a:pt x="12007" y="12108"/>
                </a:cubicBezTo>
                <a:cubicBezTo>
                  <a:pt x="12036" y="12108"/>
                  <a:pt x="12060" y="12061"/>
                  <a:pt x="12060" y="12004"/>
                </a:cubicBezTo>
                <a:lnTo>
                  <a:pt x="12060" y="11784"/>
                </a:lnTo>
                <a:cubicBezTo>
                  <a:pt x="12060" y="11726"/>
                  <a:pt x="12036" y="11681"/>
                  <a:pt x="12007" y="11681"/>
                </a:cubicBezTo>
                <a:close/>
                <a:moveTo>
                  <a:pt x="12856" y="11681"/>
                </a:moveTo>
                <a:cubicBezTo>
                  <a:pt x="12827" y="11681"/>
                  <a:pt x="12804" y="11726"/>
                  <a:pt x="12804" y="11784"/>
                </a:cubicBezTo>
                <a:lnTo>
                  <a:pt x="12804" y="12004"/>
                </a:lnTo>
                <a:cubicBezTo>
                  <a:pt x="12804" y="12061"/>
                  <a:pt x="12827" y="12108"/>
                  <a:pt x="12856" y="12108"/>
                </a:cubicBezTo>
                <a:cubicBezTo>
                  <a:pt x="12886" y="12108"/>
                  <a:pt x="12909" y="12061"/>
                  <a:pt x="12909" y="12004"/>
                </a:cubicBezTo>
                <a:lnTo>
                  <a:pt x="12909" y="11784"/>
                </a:lnTo>
                <a:cubicBezTo>
                  <a:pt x="12909" y="11726"/>
                  <a:pt x="12886" y="11681"/>
                  <a:pt x="12856" y="11681"/>
                </a:cubicBezTo>
                <a:close/>
                <a:moveTo>
                  <a:pt x="13171" y="11681"/>
                </a:moveTo>
                <a:cubicBezTo>
                  <a:pt x="13142" y="11681"/>
                  <a:pt x="13118" y="11726"/>
                  <a:pt x="13118" y="11784"/>
                </a:cubicBezTo>
                <a:lnTo>
                  <a:pt x="13118" y="12004"/>
                </a:lnTo>
                <a:cubicBezTo>
                  <a:pt x="13118" y="12061"/>
                  <a:pt x="13142" y="12108"/>
                  <a:pt x="13171" y="12108"/>
                </a:cubicBezTo>
                <a:cubicBezTo>
                  <a:pt x="13200" y="12108"/>
                  <a:pt x="13224" y="12061"/>
                  <a:pt x="13224" y="12004"/>
                </a:cubicBezTo>
                <a:lnTo>
                  <a:pt x="13224" y="11784"/>
                </a:lnTo>
                <a:cubicBezTo>
                  <a:pt x="13224" y="11726"/>
                  <a:pt x="13200" y="11681"/>
                  <a:pt x="13171" y="11681"/>
                </a:cubicBezTo>
                <a:close/>
                <a:moveTo>
                  <a:pt x="14021" y="11681"/>
                </a:moveTo>
                <a:cubicBezTo>
                  <a:pt x="13992" y="11681"/>
                  <a:pt x="13968" y="11726"/>
                  <a:pt x="13968" y="11784"/>
                </a:cubicBezTo>
                <a:lnTo>
                  <a:pt x="13968" y="12004"/>
                </a:lnTo>
                <a:cubicBezTo>
                  <a:pt x="13968" y="12061"/>
                  <a:pt x="13992" y="12108"/>
                  <a:pt x="14021" y="12108"/>
                </a:cubicBezTo>
                <a:cubicBezTo>
                  <a:pt x="14050" y="12108"/>
                  <a:pt x="14074" y="12061"/>
                  <a:pt x="14074" y="12004"/>
                </a:cubicBezTo>
                <a:lnTo>
                  <a:pt x="14074" y="11784"/>
                </a:lnTo>
                <a:cubicBezTo>
                  <a:pt x="14074" y="11726"/>
                  <a:pt x="14050" y="11681"/>
                  <a:pt x="14021" y="11681"/>
                </a:cubicBezTo>
                <a:close/>
                <a:moveTo>
                  <a:pt x="14335" y="11681"/>
                </a:moveTo>
                <a:cubicBezTo>
                  <a:pt x="14306" y="11681"/>
                  <a:pt x="14282" y="11726"/>
                  <a:pt x="14282" y="11784"/>
                </a:cubicBezTo>
                <a:lnTo>
                  <a:pt x="14282" y="12004"/>
                </a:lnTo>
                <a:cubicBezTo>
                  <a:pt x="14282" y="12061"/>
                  <a:pt x="14306" y="12108"/>
                  <a:pt x="14335" y="12108"/>
                </a:cubicBezTo>
                <a:cubicBezTo>
                  <a:pt x="14364" y="12108"/>
                  <a:pt x="14388" y="12061"/>
                  <a:pt x="14388" y="12004"/>
                </a:cubicBezTo>
                <a:lnTo>
                  <a:pt x="14388" y="11784"/>
                </a:lnTo>
                <a:cubicBezTo>
                  <a:pt x="14388" y="11726"/>
                  <a:pt x="14364" y="11681"/>
                  <a:pt x="14335" y="11681"/>
                </a:cubicBezTo>
                <a:close/>
                <a:moveTo>
                  <a:pt x="15185" y="11681"/>
                </a:moveTo>
                <a:cubicBezTo>
                  <a:pt x="15156" y="11681"/>
                  <a:pt x="15132" y="11726"/>
                  <a:pt x="15132" y="11784"/>
                </a:cubicBezTo>
                <a:lnTo>
                  <a:pt x="15132" y="12004"/>
                </a:lnTo>
                <a:cubicBezTo>
                  <a:pt x="15132" y="12061"/>
                  <a:pt x="15156" y="12108"/>
                  <a:pt x="15185" y="12108"/>
                </a:cubicBezTo>
                <a:cubicBezTo>
                  <a:pt x="15214" y="12108"/>
                  <a:pt x="15237" y="12061"/>
                  <a:pt x="15237" y="12004"/>
                </a:cubicBezTo>
                <a:lnTo>
                  <a:pt x="15237" y="11784"/>
                </a:lnTo>
                <a:cubicBezTo>
                  <a:pt x="15237" y="11726"/>
                  <a:pt x="15214" y="11681"/>
                  <a:pt x="15185" y="11681"/>
                </a:cubicBezTo>
                <a:close/>
                <a:moveTo>
                  <a:pt x="15500" y="11681"/>
                </a:moveTo>
                <a:cubicBezTo>
                  <a:pt x="15470" y="11681"/>
                  <a:pt x="15447" y="11726"/>
                  <a:pt x="15447" y="11784"/>
                </a:cubicBezTo>
                <a:lnTo>
                  <a:pt x="15447" y="12004"/>
                </a:lnTo>
                <a:cubicBezTo>
                  <a:pt x="15447" y="12061"/>
                  <a:pt x="15470" y="12108"/>
                  <a:pt x="15500" y="12108"/>
                </a:cubicBezTo>
                <a:cubicBezTo>
                  <a:pt x="15529" y="12108"/>
                  <a:pt x="15551" y="12061"/>
                  <a:pt x="15551" y="12004"/>
                </a:cubicBezTo>
                <a:lnTo>
                  <a:pt x="15551" y="11784"/>
                </a:lnTo>
                <a:cubicBezTo>
                  <a:pt x="15551" y="11726"/>
                  <a:pt x="15529" y="11681"/>
                  <a:pt x="15500" y="11681"/>
                </a:cubicBezTo>
                <a:close/>
                <a:moveTo>
                  <a:pt x="16349" y="11681"/>
                </a:moveTo>
                <a:cubicBezTo>
                  <a:pt x="16320" y="11681"/>
                  <a:pt x="16296" y="11726"/>
                  <a:pt x="16296" y="11784"/>
                </a:cubicBezTo>
                <a:lnTo>
                  <a:pt x="16296" y="12004"/>
                </a:lnTo>
                <a:cubicBezTo>
                  <a:pt x="16296" y="12061"/>
                  <a:pt x="16320" y="12108"/>
                  <a:pt x="16349" y="12108"/>
                </a:cubicBezTo>
                <a:cubicBezTo>
                  <a:pt x="16378" y="12108"/>
                  <a:pt x="16401" y="12061"/>
                  <a:pt x="16401" y="12004"/>
                </a:cubicBezTo>
                <a:lnTo>
                  <a:pt x="16401" y="11784"/>
                </a:lnTo>
                <a:cubicBezTo>
                  <a:pt x="16401" y="11726"/>
                  <a:pt x="16378" y="11681"/>
                  <a:pt x="16349" y="11681"/>
                </a:cubicBezTo>
                <a:close/>
                <a:moveTo>
                  <a:pt x="16663" y="11681"/>
                </a:moveTo>
                <a:cubicBezTo>
                  <a:pt x="16634" y="11681"/>
                  <a:pt x="16611" y="11726"/>
                  <a:pt x="16611" y="11784"/>
                </a:cubicBezTo>
                <a:lnTo>
                  <a:pt x="16611" y="12004"/>
                </a:lnTo>
                <a:cubicBezTo>
                  <a:pt x="16611" y="12061"/>
                  <a:pt x="16634" y="12108"/>
                  <a:pt x="16663" y="12108"/>
                </a:cubicBezTo>
                <a:cubicBezTo>
                  <a:pt x="16692" y="12108"/>
                  <a:pt x="16716" y="12061"/>
                  <a:pt x="16716" y="12004"/>
                </a:cubicBezTo>
                <a:lnTo>
                  <a:pt x="16716" y="11784"/>
                </a:lnTo>
                <a:cubicBezTo>
                  <a:pt x="16716" y="11726"/>
                  <a:pt x="16692" y="11681"/>
                  <a:pt x="16663" y="11681"/>
                </a:cubicBezTo>
                <a:close/>
                <a:moveTo>
                  <a:pt x="17512" y="11681"/>
                </a:moveTo>
                <a:cubicBezTo>
                  <a:pt x="17483" y="11681"/>
                  <a:pt x="17459" y="11726"/>
                  <a:pt x="17459" y="11784"/>
                </a:cubicBezTo>
                <a:lnTo>
                  <a:pt x="17459" y="12004"/>
                </a:lnTo>
                <a:cubicBezTo>
                  <a:pt x="17459" y="12061"/>
                  <a:pt x="17483" y="12108"/>
                  <a:pt x="17512" y="12108"/>
                </a:cubicBezTo>
                <a:cubicBezTo>
                  <a:pt x="17541" y="12108"/>
                  <a:pt x="17565" y="12061"/>
                  <a:pt x="17565" y="12004"/>
                </a:cubicBezTo>
                <a:lnTo>
                  <a:pt x="17565" y="11784"/>
                </a:lnTo>
                <a:cubicBezTo>
                  <a:pt x="17565" y="11726"/>
                  <a:pt x="17541" y="11681"/>
                  <a:pt x="17512" y="11681"/>
                </a:cubicBezTo>
                <a:close/>
                <a:moveTo>
                  <a:pt x="17827" y="11681"/>
                </a:moveTo>
                <a:cubicBezTo>
                  <a:pt x="17798" y="11681"/>
                  <a:pt x="17774" y="11726"/>
                  <a:pt x="17774" y="11784"/>
                </a:cubicBezTo>
                <a:lnTo>
                  <a:pt x="17774" y="12004"/>
                </a:lnTo>
                <a:cubicBezTo>
                  <a:pt x="17774" y="12061"/>
                  <a:pt x="17798" y="12108"/>
                  <a:pt x="17827" y="12108"/>
                </a:cubicBezTo>
                <a:cubicBezTo>
                  <a:pt x="17856" y="12108"/>
                  <a:pt x="17880" y="12061"/>
                  <a:pt x="17880" y="12004"/>
                </a:cubicBezTo>
                <a:lnTo>
                  <a:pt x="17880" y="11784"/>
                </a:lnTo>
                <a:cubicBezTo>
                  <a:pt x="17880" y="11726"/>
                  <a:pt x="17856" y="11681"/>
                  <a:pt x="17827" y="11681"/>
                </a:cubicBezTo>
                <a:close/>
                <a:moveTo>
                  <a:pt x="18677" y="11681"/>
                </a:moveTo>
                <a:cubicBezTo>
                  <a:pt x="18648" y="11681"/>
                  <a:pt x="18624" y="11726"/>
                  <a:pt x="18624" y="11784"/>
                </a:cubicBezTo>
                <a:lnTo>
                  <a:pt x="18624" y="12004"/>
                </a:lnTo>
                <a:cubicBezTo>
                  <a:pt x="18624" y="12061"/>
                  <a:pt x="18648" y="12108"/>
                  <a:pt x="18677" y="12108"/>
                </a:cubicBezTo>
                <a:cubicBezTo>
                  <a:pt x="18706" y="12108"/>
                  <a:pt x="18730" y="12061"/>
                  <a:pt x="18730" y="12004"/>
                </a:cubicBezTo>
                <a:lnTo>
                  <a:pt x="18730" y="11784"/>
                </a:lnTo>
                <a:cubicBezTo>
                  <a:pt x="18730" y="11726"/>
                  <a:pt x="18706" y="11681"/>
                  <a:pt x="18677" y="11681"/>
                </a:cubicBezTo>
                <a:close/>
                <a:moveTo>
                  <a:pt x="18991" y="11681"/>
                </a:moveTo>
                <a:cubicBezTo>
                  <a:pt x="18962" y="11681"/>
                  <a:pt x="18938" y="11726"/>
                  <a:pt x="18938" y="11784"/>
                </a:cubicBezTo>
                <a:lnTo>
                  <a:pt x="18938" y="12004"/>
                </a:lnTo>
                <a:cubicBezTo>
                  <a:pt x="18938" y="12061"/>
                  <a:pt x="18962" y="12108"/>
                  <a:pt x="18991" y="12108"/>
                </a:cubicBezTo>
                <a:cubicBezTo>
                  <a:pt x="19020" y="12108"/>
                  <a:pt x="19044" y="12061"/>
                  <a:pt x="19044" y="12004"/>
                </a:cubicBezTo>
                <a:lnTo>
                  <a:pt x="19044" y="11784"/>
                </a:lnTo>
                <a:cubicBezTo>
                  <a:pt x="19044" y="11726"/>
                  <a:pt x="19020" y="11681"/>
                  <a:pt x="18991" y="11681"/>
                </a:cubicBezTo>
                <a:close/>
                <a:moveTo>
                  <a:pt x="19841" y="11681"/>
                </a:moveTo>
                <a:cubicBezTo>
                  <a:pt x="19812" y="11681"/>
                  <a:pt x="19788" y="11726"/>
                  <a:pt x="19788" y="11784"/>
                </a:cubicBezTo>
                <a:lnTo>
                  <a:pt x="19788" y="12004"/>
                </a:lnTo>
                <a:cubicBezTo>
                  <a:pt x="19788" y="12061"/>
                  <a:pt x="19812" y="12108"/>
                  <a:pt x="19841" y="12108"/>
                </a:cubicBezTo>
                <a:cubicBezTo>
                  <a:pt x="19870" y="12108"/>
                  <a:pt x="19894" y="12061"/>
                  <a:pt x="19894" y="12004"/>
                </a:cubicBezTo>
                <a:lnTo>
                  <a:pt x="19894" y="11784"/>
                </a:lnTo>
                <a:cubicBezTo>
                  <a:pt x="19894" y="11726"/>
                  <a:pt x="19870" y="11681"/>
                  <a:pt x="19841" y="11681"/>
                </a:cubicBezTo>
                <a:close/>
                <a:moveTo>
                  <a:pt x="20155" y="11681"/>
                </a:moveTo>
                <a:cubicBezTo>
                  <a:pt x="20126" y="11681"/>
                  <a:pt x="20102" y="11726"/>
                  <a:pt x="20102" y="11784"/>
                </a:cubicBezTo>
                <a:lnTo>
                  <a:pt x="20102" y="12004"/>
                </a:lnTo>
                <a:cubicBezTo>
                  <a:pt x="20102" y="12061"/>
                  <a:pt x="20126" y="12108"/>
                  <a:pt x="20155" y="12108"/>
                </a:cubicBezTo>
                <a:cubicBezTo>
                  <a:pt x="20184" y="12108"/>
                  <a:pt x="20207" y="12061"/>
                  <a:pt x="20207" y="12004"/>
                </a:cubicBezTo>
                <a:lnTo>
                  <a:pt x="20207" y="11784"/>
                </a:lnTo>
                <a:cubicBezTo>
                  <a:pt x="20207" y="11726"/>
                  <a:pt x="20184" y="11681"/>
                  <a:pt x="20155" y="11681"/>
                </a:cubicBezTo>
                <a:close/>
                <a:moveTo>
                  <a:pt x="21004" y="11681"/>
                </a:moveTo>
                <a:cubicBezTo>
                  <a:pt x="20975" y="11681"/>
                  <a:pt x="20952" y="11726"/>
                  <a:pt x="20952" y="11784"/>
                </a:cubicBezTo>
                <a:lnTo>
                  <a:pt x="20952" y="12004"/>
                </a:lnTo>
                <a:cubicBezTo>
                  <a:pt x="20952" y="12061"/>
                  <a:pt x="20975" y="12108"/>
                  <a:pt x="21004" y="12108"/>
                </a:cubicBezTo>
                <a:cubicBezTo>
                  <a:pt x="21033" y="12108"/>
                  <a:pt x="21057" y="12061"/>
                  <a:pt x="21057" y="12004"/>
                </a:cubicBezTo>
                <a:lnTo>
                  <a:pt x="21057" y="11784"/>
                </a:lnTo>
                <a:cubicBezTo>
                  <a:pt x="21057" y="11726"/>
                  <a:pt x="21033" y="11681"/>
                  <a:pt x="21004" y="11681"/>
                </a:cubicBezTo>
                <a:close/>
                <a:moveTo>
                  <a:pt x="21319" y="11681"/>
                </a:moveTo>
                <a:cubicBezTo>
                  <a:pt x="21289" y="11681"/>
                  <a:pt x="21267" y="11726"/>
                  <a:pt x="21267" y="11784"/>
                </a:cubicBezTo>
                <a:lnTo>
                  <a:pt x="21267" y="12004"/>
                </a:lnTo>
                <a:cubicBezTo>
                  <a:pt x="21267" y="12061"/>
                  <a:pt x="21289" y="12108"/>
                  <a:pt x="21319" y="12108"/>
                </a:cubicBezTo>
                <a:cubicBezTo>
                  <a:pt x="21348" y="12108"/>
                  <a:pt x="21372" y="12061"/>
                  <a:pt x="21372" y="12004"/>
                </a:cubicBezTo>
                <a:lnTo>
                  <a:pt x="21372" y="11784"/>
                </a:lnTo>
                <a:cubicBezTo>
                  <a:pt x="21372" y="11726"/>
                  <a:pt x="21348" y="11681"/>
                  <a:pt x="21319" y="11681"/>
                </a:cubicBezTo>
                <a:close/>
                <a:moveTo>
                  <a:pt x="281" y="12411"/>
                </a:moveTo>
                <a:cubicBezTo>
                  <a:pt x="252" y="12411"/>
                  <a:pt x="228" y="12456"/>
                  <a:pt x="228" y="12514"/>
                </a:cubicBezTo>
                <a:lnTo>
                  <a:pt x="228" y="12734"/>
                </a:lnTo>
                <a:cubicBezTo>
                  <a:pt x="228" y="12791"/>
                  <a:pt x="252" y="12838"/>
                  <a:pt x="281" y="12838"/>
                </a:cubicBezTo>
                <a:cubicBezTo>
                  <a:pt x="311" y="12838"/>
                  <a:pt x="334" y="12791"/>
                  <a:pt x="334" y="12734"/>
                </a:cubicBezTo>
                <a:lnTo>
                  <a:pt x="334" y="12514"/>
                </a:lnTo>
                <a:cubicBezTo>
                  <a:pt x="334" y="12456"/>
                  <a:pt x="311" y="12411"/>
                  <a:pt x="281" y="12411"/>
                </a:cubicBezTo>
                <a:close/>
                <a:moveTo>
                  <a:pt x="596" y="12411"/>
                </a:moveTo>
                <a:cubicBezTo>
                  <a:pt x="567" y="12411"/>
                  <a:pt x="543" y="12456"/>
                  <a:pt x="543" y="12514"/>
                </a:cubicBezTo>
                <a:lnTo>
                  <a:pt x="543" y="12734"/>
                </a:lnTo>
                <a:cubicBezTo>
                  <a:pt x="543" y="12791"/>
                  <a:pt x="567" y="12838"/>
                  <a:pt x="596" y="12838"/>
                </a:cubicBezTo>
                <a:cubicBezTo>
                  <a:pt x="625" y="12838"/>
                  <a:pt x="649" y="12791"/>
                  <a:pt x="649" y="12734"/>
                </a:cubicBezTo>
                <a:lnTo>
                  <a:pt x="649" y="12514"/>
                </a:lnTo>
                <a:cubicBezTo>
                  <a:pt x="649" y="12456"/>
                  <a:pt x="625" y="12411"/>
                  <a:pt x="596" y="12411"/>
                </a:cubicBezTo>
                <a:close/>
                <a:moveTo>
                  <a:pt x="1446" y="12411"/>
                </a:moveTo>
                <a:cubicBezTo>
                  <a:pt x="1417" y="12411"/>
                  <a:pt x="1393" y="12456"/>
                  <a:pt x="1393" y="12514"/>
                </a:cubicBezTo>
                <a:lnTo>
                  <a:pt x="1393" y="12734"/>
                </a:lnTo>
                <a:cubicBezTo>
                  <a:pt x="1393" y="12791"/>
                  <a:pt x="1417" y="12838"/>
                  <a:pt x="1446" y="12838"/>
                </a:cubicBezTo>
                <a:cubicBezTo>
                  <a:pt x="1475" y="12838"/>
                  <a:pt x="1499" y="12791"/>
                  <a:pt x="1499" y="12734"/>
                </a:cubicBezTo>
                <a:lnTo>
                  <a:pt x="1499" y="12514"/>
                </a:lnTo>
                <a:cubicBezTo>
                  <a:pt x="1499" y="12456"/>
                  <a:pt x="1475" y="12411"/>
                  <a:pt x="1446" y="12411"/>
                </a:cubicBezTo>
                <a:close/>
                <a:moveTo>
                  <a:pt x="1760" y="12411"/>
                </a:moveTo>
                <a:cubicBezTo>
                  <a:pt x="1731" y="12411"/>
                  <a:pt x="1707" y="12456"/>
                  <a:pt x="1707" y="12514"/>
                </a:cubicBezTo>
                <a:lnTo>
                  <a:pt x="1707" y="12734"/>
                </a:lnTo>
                <a:cubicBezTo>
                  <a:pt x="1707" y="12791"/>
                  <a:pt x="1731" y="12838"/>
                  <a:pt x="1760" y="12838"/>
                </a:cubicBezTo>
                <a:cubicBezTo>
                  <a:pt x="1789" y="12838"/>
                  <a:pt x="1813" y="12791"/>
                  <a:pt x="1813" y="12734"/>
                </a:cubicBezTo>
                <a:lnTo>
                  <a:pt x="1813" y="12514"/>
                </a:lnTo>
                <a:cubicBezTo>
                  <a:pt x="1813" y="12456"/>
                  <a:pt x="1789" y="12411"/>
                  <a:pt x="1760" y="12411"/>
                </a:cubicBezTo>
                <a:close/>
                <a:moveTo>
                  <a:pt x="2610" y="12411"/>
                </a:moveTo>
                <a:cubicBezTo>
                  <a:pt x="2581" y="12411"/>
                  <a:pt x="2557" y="12456"/>
                  <a:pt x="2557" y="12514"/>
                </a:cubicBezTo>
                <a:lnTo>
                  <a:pt x="2557" y="12734"/>
                </a:lnTo>
                <a:cubicBezTo>
                  <a:pt x="2557" y="12791"/>
                  <a:pt x="2581" y="12838"/>
                  <a:pt x="2610" y="12838"/>
                </a:cubicBezTo>
                <a:cubicBezTo>
                  <a:pt x="2639" y="12838"/>
                  <a:pt x="2662" y="12791"/>
                  <a:pt x="2662" y="12734"/>
                </a:cubicBezTo>
                <a:lnTo>
                  <a:pt x="2662" y="12514"/>
                </a:lnTo>
                <a:cubicBezTo>
                  <a:pt x="2662" y="12456"/>
                  <a:pt x="2639" y="12411"/>
                  <a:pt x="2610" y="12411"/>
                </a:cubicBezTo>
                <a:close/>
                <a:moveTo>
                  <a:pt x="2924" y="12411"/>
                </a:moveTo>
                <a:cubicBezTo>
                  <a:pt x="2895" y="12411"/>
                  <a:pt x="2871" y="12456"/>
                  <a:pt x="2871" y="12514"/>
                </a:cubicBezTo>
                <a:lnTo>
                  <a:pt x="2871" y="12734"/>
                </a:lnTo>
                <a:cubicBezTo>
                  <a:pt x="2871" y="12791"/>
                  <a:pt x="2895" y="12838"/>
                  <a:pt x="2924" y="12838"/>
                </a:cubicBezTo>
                <a:cubicBezTo>
                  <a:pt x="2954" y="12838"/>
                  <a:pt x="2976" y="12791"/>
                  <a:pt x="2976" y="12734"/>
                </a:cubicBezTo>
                <a:lnTo>
                  <a:pt x="2976" y="12514"/>
                </a:lnTo>
                <a:cubicBezTo>
                  <a:pt x="2976" y="12456"/>
                  <a:pt x="2954" y="12411"/>
                  <a:pt x="2924" y="12411"/>
                </a:cubicBezTo>
                <a:close/>
                <a:moveTo>
                  <a:pt x="3773" y="12411"/>
                </a:moveTo>
                <a:cubicBezTo>
                  <a:pt x="3744" y="12411"/>
                  <a:pt x="3721" y="12456"/>
                  <a:pt x="3721" y="12514"/>
                </a:cubicBezTo>
                <a:lnTo>
                  <a:pt x="3721" y="12734"/>
                </a:lnTo>
                <a:cubicBezTo>
                  <a:pt x="3721" y="12791"/>
                  <a:pt x="3744" y="12838"/>
                  <a:pt x="3773" y="12838"/>
                </a:cubicBezTo>
                <a:cubicBezTo>
                  <a:pt x="3802" y="12838"/>
                  <a:pt x="3826" y="12791"/>
                  <a:pt x="3826" y="12734"/>
                </a:cubicBezTo>
                <a:lnTo>
                  <a:pt x="3826" y="12514"/>
                </a:lnTo>
                <a:cubicBezTo>
                  <a:pt x="3826" y="12456"/>
                  <a:pt x="3802" y="12411"/>
                  <a:pt x="3773" y="12411"/>
                </a:cubicBezTo>
                <a:close/>
                <a:moveTo>
                  <a:pt x="4088" y="12411"/>
                </a:moveTo>
                <a:cubicBezTo>
                  <a:pt x="4058" y="12411"/>
                  <a:pt x="4035" y="12456"/>
                  <a:pt x="4035" y="12514"/>
                </a:cubicBezTo>
                <a:lnTo>
                  <a:pt x="4035" y="12734"/>
                </a:lnTo>
                <a:cubicBezTo>
                  <a:pt x="4035" y="12791"/>
                  <a:pt x="4058" y="12838"/>
                  <a:pt x="4088" y="12838"/>
                </a:cubicBezTo>
                <a:cubicBezTo>
                  <a:pt x="4117" y="12838"/>
                  <a:pt x="4141" y="12791"/>
                  <a:pt x="4141" y="12734"/>
                </a:cubicBezTo>
                <a:lnTo>
                  <a:pt x="4141" y="12514"/>
                </a:lnTo>
                <a:cubicBezTo>
                  <a:pt x="4141" y="12456"/>
                  <a:pt x="4117" y="12411"/>
                  <a:pt x="4088" y="12411"/>
                </a:cubicBezTo>
                <a:close/>
                <a:moveTo>
                  <a:pt x="4937" y="12411"/>
                </a:moveTo>
                <a:cubicBezTo>
                  <a:pt x="4908" y="12411"/>
                  <a:pt x="4884" y="12456"/>
                  <a:pt x="4884" y="12514"/>
                </a:cubicBezTo>
                <a:lnTo>
                  <a:pt x="4884" y="12734"/>
                </a:lnTo>
                <a:cubicBezTo>
                  <a:pt x="4884" y="12791"/>
                  <a:pt x="4908" y="12838"/>
                  <a:pt x="4937" y="12838"/>
                </a:cubicBezTo>
                <a:cubicBezTo>
                  <a:pt x="4966" y="12838"/>
                  <a:pt x="4990" y="12791"/>
                  <a:pt x="4990" y="12734"/>
                </a:cubicBezTo>
                <a:lnTo>
                  <a:pt x="4990" y="12514"/>
                </a:lnTo>
                <a:cubicBezTo>
                  <a:pt x="4990" y="12456"/>
                  <a:pt x="4966" y="12411"/>
                  <a:pt x="4937" y="12411"/>
                </a:cubicBezTo>
                <a:close/>
                <a:moveTo>
                  <a:pt x="5252" y="12411"/>
                </a:moveTo>
                <a:cubicBezTo>
                  <a:pt x="5223" y="12411"/>
                  <a:pt x="5199" y="12456"/>
                  <a:pt x="5199" y="12514"/>
                </a:cubicBezTo>
                <a:lnTo>
                  <a:pt x="5199" y="12734"/>
                </a:lnTo>
                <a:cubicBezTo>
                  <a:pt x="5199" y="12791"/>
                  <a:pt x="5223" y="12838"/>
                  <a:pt x="5252" y="12838"/>
                </a:cubicBezTo>
                <a:cubicBezTo>
                  <a:pt x="5281" y="12838"/>
                  <a:pt x="5305" y="12791"/>
                  <a:pt x="5305" y="12734"/>
                </a:cubicBezTo>
                <a:lnTo>
                  <a:pt x="5305" y="12514"/>
                </a:lnTo>
                <a:cubicBezTo>
                  <a:pt x="5305" y="12456"/>
                  <a:pt x="5281" y="12411"/>
                  <a:pt x="5252" y="12411"/>
                </a:cubicBezTo>
                <a:close/>
                <a:moveTo>
                  <a:pt x="6102" y="12411"/>
                </a:moveTo>
                <a:cubicBezTo>
                  <a:pt x="6072" y="12411"/>
                  <a:pt x="6049" y="12456"/>
                  <a:pt x="6049" y="12514"/>
                </a:cubicBezTo>
                <a:lnTo>
                  <a:pt x="6049" y="12734"/>
                </a:lnTo>
                <a:cubicBezTo>
                  <a:pt x="6049" y="12791"/>
                  <a:pt x="6072" y="12838"/>
                  <a:pt x="6102" y="12838"/>
                </a:cubicBezTo>
                <a:cubicBezTo>
                  <a:pt x="6131" y="12838"/>
                  <a:pt x="6155" y="12791"/>
                  <a:pt x="6155" y="12734"/>
                </a:cubicBezTo>
                <a:lnTo>
                  <a:pt x="6155" y="12514"/>
                </a:lnTo>
                <a:cubicBezTo>
                  <a:pt x="6155" y="12456"/>
                  <a:pt x="6131" y="12411"/>
                  <a:pt x="6102" y="12411"/>
                </a:cubicBezTo>
                <a:close/>
                <a:moveTo>
                  <a:pt x="6416" y="12411"/>
                </a:moveTo>
                <a:cubicBezTo>
                  <a:pt x="6387" y="12411"/>
                  <a:pt x="6363" y="12456"/>
                  <a:pt x="6363" y="12514"/>
                </a:cubicBezTo>
                <a:lnTo>
                  <a:pt x="6363" y="12734"/>
                </a:lnTo>
                <a:cubicBezTo>
                  <a:pt x="6363" y="12791"/>
                  <a:pt x="6387" y="12838"/>
                  <a:pt x="6416" y="12838"/>
                </a:cubicBezTo>
                <a:cubicBezTo>
                  <a:pt x="6445" y="12838"/>
                  <a:pt x="6469" y="12791"/>
                  <a:pt x="6469" y="12734"/>
                </a:cubicBezTo>
                <a:lnTo>
                  <a:pt x="6469" y="12514"/>
                </a:lnTo>
                <a:cubicBezTo>
                  <a:pt x="6469" y="12456"/>
                  <a:pt x="6445" y="12411"/>
                  <a:pt x="6416" y="12411"/>
                </a:cubicBezTo>
                <a:close/>
                <a:moveTo>
                  <a:pt x="7266" y="12411"/>
                </a:moveTo>
                <a:cubicBezTo>
                  <a:pt x="7237" y="12411"/>
                  <a:pt x="7213" y="12456"/>
                  <a:pt x="7213" y="12514"/>
                </a:cubicBezTo>
                <a:lnTo>
                  <a:pt x="7213" y="12734"/>
                </a:lnTo>
                <a:cubicBezTo>
                  <a:pt x="7213" y="12791"/>
                  <a:pt x="7237" y="12838"/>
                  <a:pt x="7266" y="12838"/>
                </a:cubicBezTo>
                <a:cubicBezTo>
                  <a:pt x="7295" y="12838"/>
                  <a:pt x="7318" y="12791"/>
                  <a:pt x="7318" y="12734"/>
                </a:cubicBezTo>
                <a:lnTo>
                  <a:pt x="7318" y="12514"/>
                </a:lnTo>
                <a:cubicBezTo>
                  <a:pt x="7318" y="12456"/>
                  <a:pt x="7295" y="12411"/>
                  <a:pt x="7266" y="12411"/>
                </a:cubicBezTo>
                <a:close/>
                <a:moveTo>
                  <a:pt x="7580" y="12411"/>
                </a:moveTo>
                <a:cubicBezTo>
                  <a:pt x="7551" y="12411"/>
                  <a:pt x="7527" y="12456"/>
                  <a:pt x="7527" y="12514"/>
                </a:cubicBezTo>
                <a:lnTo>
                  <a:pt x="7527" y="12734"/>
                </a:lnTo>
                <a:cubicBezTo>
                  <a:pt x="7527" y="12791"/>
                  <a:pt x="7551" y="12838"/>
                  <a:pt x="7580" y="12838"/>
                </a:cubicBezTo>
                <a:cubicBezTo>
                  <a:pt x="7609" y="12838"/>
                  <a:pt x="7632" y="12791"/>
                  <a:pt x="7632" y="12734"/>
                </a:cubicBezTo>
                <a:lnTo>
                  <a:pt x="7632" y="12514"/>
                </a:lnTo>
                <a:cubicBezTo>
                  <a:pt x="7632" y="12456"/>
                  <a:pt x="7609" y="12411"/>
                  <a:pt x="7580" y="12411"/>
                </a:cubicBezTo>
                <a:close/>
                <a:moveTo>
                  <a:pt x="8429" y="12411"/>
                </a:moveTo>
                <a:cubicBezTo>
                  <a:pt x="8400" y="12411"/>
                  <a:pt x="8377" y="12456"/>
                  <a:pt x="8377" y="12514"/>
                </a:cubicBezTo>
                <a:lnTo>
                  <a:pt x="8377" y="12734"/>
                </a:lnTo>
                <a:cubicBezTo>
                  <a:pt x="8377" y="12791"/>
                  <a:pt x="8400" y="12838"/>
                  <a:pt x="8429" y="12838"/>
                </a:cubicBezTo>
                <a:cubicBezTo>
                  <a:pt x="8458" y="12838"/>
                  <a:pt x="8482" y="12791"/>
                  <a:pt x="8482" y="12734"/>
                </a:cubicBezTo>
                <a:lnTo>
                  <a:pt x="8482" y="12514"/>
                </a:lnTo>
                <a:cubicBezTo>
                  <a:pt x="8482" y="12456"/>
                  <a:pt x="8458" y="12411"/>
                  <a:pt x="8429" y="12411"/>
                </a:cubicBezTo>
                <a:close/>
                <a:moveTo>
                  <a:pt x="8744" y="12411"/>
                </a:moveTo>
                <a:cubicBezTo>
                  <a:pt x="8714" y="12411"/>
                  <a:pt x="8691" y="12456"/>
                  <a:pt x="8691" y="12514"/>
                </a:cubicBezTo>
                <a:lnTo>
                  <a:pt x="8691" y="12734"/>
                </a:lnTo>
                <a:cubicBezTo>
                  <a:pt x="8691" y="12791"/>
                  <a:pt x="8714" y="12838"/>
                  <a:pt x="8744" y="12838"/>
                </a:cubicBezTo>
                <a:cubicBezTo>
                  <a:pt x="8773" y="12838"/>
                  <a:pt x="8796" y="12791"/>
                  <a:pt x="8796" y="12734"/>
                </a:cubicBezTo>
                <a:lnTo>
                  <a:pt x="8796" y="12514"/>
                </a:lnTo>
                <a:cubicBezTo>
                  <a:pt x="8796" y="12456"/>
                  <a:pt x="8773" y="12411"/>
                  <a:pt x="8744" y="12411"/>
                </a:cubicBezTo>
                <a:close/>
                <a:moveTo>
                  <a:pt x="9593" y="12411"/>
                </a:moveTo>
                <a:cubicBezTo>
                  <a:pt x="9564" y="12411"/>
                  <a:pt x="9540" y="12456"/>
                  <a:pt x="9540" y="12514"/>
                </a:cubicBezTo>
                <a:lnTo>
                  <a:pt x="9540" y="12734"/>
                </a:lnTo>
                <a:cubicBezTo>
                  <a:pt x="9540" y="12791"/>
                  <a:pt x="9564" y="12838"/>
                  <a:pt x="9593" y="12838"/>
                </a:cubicBezTo>
                <a:cubicBezTo>
                  <a:pt x="9622" y="12838"/>
                  <a:pt x="9646" y="12791"/>
                  <a:pt x="9646" y="12734"/>
                </a:cubicBezTo>
                <a:lnTo>
                  <a:pt x="9646" y="12514"/>
                </a:lnTo>
                <a:cubicBezTo>
                  <a:pt x="9646" y="12456"/>
                  <a:pt x="9622" y="12411"/>
                  <a:pt x="9593" y="12411"/>
                </a:cubicBezTo>
                <a:close/>
                <a:moveTo>
                  <a:pt x="9908" y="12411"/>
                </a:moveTo>
                <a:cubicBezTo>
                  <a:pt x="9879" y="12411"/>
                  <a:pt x="9855" y="12456"/>
                  <a:pt x="9855" y="12514"/>
                </a:cubicBezTo>
                <a:lnTo>
                  <a:pt x="9855" y="12734"/>
                </a:lnTo>
                <a:cubicBezTo>
                  <a:pt x="9855" y="12791"/>
                  <a:pt x="9879" y="12838"/>
                  <a:pt x="9908" y="12838"/>
                </a:cubicBezTo>
                <a:cubicBezTo>
                  <a:pt x="9937" y="12838"/>
                  <a:pt x="9961" y="12791"/>
                  <a:pt x="9961" y="12734"/>
                </a:cubicBezTo>
                <a:lnTo>
                  <a:pt x="9961" y="12514"/>
                </a:lnTo>
                <a:cubicBezTo>
                  <a:pt x="9961" y="12456"/>
                  <a:pt x="9937" y="12411"/>
                  <a:pt x="9908" y="12411"/>
                </a:cubicBezTo>
                <a:close/>
                <a:moveTo>
                  <a:pt x="10758" y="12411"/>
                </a:moveTo>
                <a:cubicBezTo>
                  <a:pt x="10728" y="12411"/>
                  <a:pt x="10705" y="12456"/>
                  <a:pt x="10705" y="12514"/>
                </a:cubicBezTo>
                <a:lnTo>
                  <a:pt x="10705" y="12734"/>
                </a:lnTo>
                <a:cubicBezTo>
                  <a:pt x="10705" y="12791"/>
                  <a:pt x="10728" y="12838"/>
                  <a:pt x="10758" y="12838"/>
                </a:cubicBezTo>
                <a:cubicBezTo>
                  <a:pt x="10787" y="12838"/>
                  <a:pt x="10810" y="12791"/>
                  <a:pt x="10810" y="12734"/>
                </a:cubicBezTo>
                <a:lnTo>
                  <a:pt x="10810" y="12514"/>
                </a:lnTo>
                <a:cubicBezTo>
                  <a:pt x="10810" y="12456"/>
                  <a:pt x="10787" y="12411"/>
                  <a:pt x="10758" y="12411"/>
                </a:cubicBezTo>
                <a:close/>
                <a:moveTo>
                  <a:pt x="11072" y="12411"/>
                </a:moveTo>
                <a:cubicBezTo>
                  <a:pt x="11043" y="12411"/>
                  <a:pt x="11019" y="12456"/>
                  <a:pt x="11019" y="12514"/>
                </a:cubicBezTo>
                <a:lnTo>
                  <a:pt x="11019" y="12734"/>
                </a:lnTo>
                <a:cubicBezTo>
                  <a:pt x="11019" y="12791"/>
                  <a:pt x="11043" y="12838"/>
                  <a:pt x="11072" y="12838"/>
                </a:cubicBezTo>
                <a:cubicBezTo>
                  <a:pt x="11101" y="12838"/>
                  <a:pt x="11125" y="12791"/>
                  <a:pt x="11125" y="12734"/>
                </a:cubicBezTo>
                <a:lnTo>
                  <a:pt x="11125" y="12514"/>
                </a:lnTo>
                <a:cubicBezTo>
                  <a:pt x="11125" y="12456"/>
                  <a:pt x="11101" y="12411"/>
                  <a:pt x="11072" y="12411"/>
                </a:cubicBezTo>
                <a:close/>
                <a:moveTo>
                  <a:pt x="11922" y="12411"/>
                </a:moveTo>
                <a:cubicBezTo>
                  <a:pt x="11893" y="12411"/>
                  <a:pt x="11869" y="12456"/>
                  <a:pt x="11869" y="12514"/>
                </a:cubicBezTo>
                <a:lnTo>
                  <a:pt x="11869" y="12734"/>
                </a:lnTo>
                <a:cubicBezTo>
                  <a:pt x="11869" y="12791"/>
                  <a:pt x="11893" y="12838"/>
                  <a:pt x="11922" y="12838"/>
                </a:cubicBezTo>
                <a:cubicBezTo>
                  <a:pt x="11951" y="12838"/>
                  <a:pt x="11974" y="12791"/>
                  <a:pt x="11974" y="12734"/>
                </a:cubicBezTo>
                <a:lnTo>
                  <a:pt x="11974" y="12514"/>
                </a:lnTo>
                <a:cubicBezTo>
                  <a:pt x="11974" y="12456"/>
                  <a:pt x="11951" y="12411"/>
                  <a:pt x="11922" y="12411"/>
                </a:cubicBezTo>
                <a:close/>
                <a:moveTo>
                  <a:pt x="12236" y="12411"/>
                </a:moveTo>
                <a:cubicBezTo>
                  <a:pt x="12207" y="12411"/>
                  <a:pt x="12183" y="12456"/>
                  <a:pt x="12183" y="12514"/>
                </a:cubicBezTo>
                <a:lnTo>
                  <a:pt x="12183" y="12734"/>
                </a:lnTo>
                <a:cubicBezTo>
                  <a:pt x="12183" y="12791"/>
                  <a:pt x="12207" y="12838"/>
                  <a:pt x="12236" y="12838"/>
                </a:cubicBezTo>
                <a:cubicBezTo>
                  <a:pt x="12265" y="12838"/>
                  <a:pt x="12288" y="12791"/>
                  <a:pt x="12288" y="12734"/>
                </a:cubicBezTo>
                <a:lnTo>
                  <a:pt x="12288" y="12514"/>
                </a:lnTo>
                <a:cubicBezTo>
                  <a:pt x="12288" y="12456"/>
                  <a:pt x="12265" y="12411"/>
                  <a:pt x="12236" y="12411"/>
                </a:cubicBezTo>
                <a:close/>
                <a:moveTo>
                  <a:pt x="13085" y="12411"/>
                </a:moveTo>
                <a:cubicBezTo>
                  <a:pt x="13056" y="12411"/>
                  <a:pt x="13032" y="12456"/>
                  <a:pt x="13032" y="12514"/>
                </a:cubicBezTo>
                <a:lnTo>
                  <a:pt x="13032" y="12734"/>
                </a:lnTo>
                <a:cubicBezTo>
                  <a:pt x="13032" y="12791"/>
                  <a:pt x="13056" y="12838"/>
                  <a:pt x="13085" y="12838"/>
                </a:cubicBezTo>
                <a:cubicBezTo>
                  <a:pt x="13114" y="12838"/>
                  <a:pt x="13138" y="12791"/>
                  <a:pt x="13138" y="12734"/>
                </a:cubicBezTo>
                <a:lnTo>
                  <a:pt x="13138" y="12514"/>
                </a:lnTo>
                <a:cubicBezTo>
                  <a:pt x="13138" y="12456"/>
                  <a:pt x="13114" y="12411"/>
                  <a:pt x="13085" y="12411"/>
                </a:cubicBezTo>
                <a:close/>
                <a:moveTo>
                  <a:pt x="13399" y="12411"/>
                </a:moveTo>
                <a:cubicBezTo>
                  <a:pt x="13370" y="12411"/>
                  <a:pt x="13348" y="12456"/>
                  <a:pt x="13348" y="12514"/>
                </a:cubicBezTo>
                <a:lnTo>
                  <a:pt x="13348" y="12734"/>
                </a:lnTo>
                <a:cubicBezTo>
                  <a:pt x="13348" y="12791"/>
                  <a:pt x="13370" y="12838"/>
                  <a:pt x="13399" y="12838"/>
                </a:cubicBezTo>
                <a:cubicBezTo>
                  <a:pt x="13428" y="12838"/>
                  <a:pt x="13452" y="12791"/>
                  <a:pt x="13452" y="12734"/>
                </a:cubicBezTo>
                <a:lnTo>
                  <a:pt x="13452" y="12514"/>
                </a:lnTo>
                <a:cubicBezTo>
                  <a:pt x="13452" y="12456"/>
                  <a:pt x="13428" y="12411"/>
                  <a:pt x="13399" y="12411"/>
                </a:cubicBezTo>
                <a:close/>
                <a:moveTo>
                  <a:pt x="14249" y="12411"/>
                </a:moveTo>
                <a:cubicBezTo>
                  <a:pt x="14220" y="12411"/>
                  <a:pt x="14196" y="12456"/>
                  <a:pt x="14196" y="12514"/>
                </a:cubicBezTo>
                <a:lnTo>
                  <a:pt x="14196" y="12734"/>
                </a:lnTo>
                <a:cubicBezTo>
                  <a:pt x="14196" y="12791"/>
                  <a:pt x="14220" y="12838"/>
                  <a:pt x="14249" y="12838"/>
                </a:cubicBezTo>
                <a:cubicBezTo>
                  <a:pt x="14278" y="12838"/>
                  <a:pt x="14302" y="12791"/>
                  <a:pt x="14302" y="12734"/>
                </a:cubicBezTo>
                <a:lnTo>
                  <a:pt x="14302" y="12514"/>
                </a:lnTo>
                <a:cubicBezTo>
                  <a:pt x="14302" y="12456"/>
                  <a:pt x="14278" y="12411"/>
                  <a:pt x="14249" y="12411"/>
                </a:cubicBezTo>
                <a:close/>
                <a:moveTo>
                  <a:pt x="14564" y="12411"/>
                </a:moveTo>
                <a:cubicBezTo>
                  <a:pt x="14535" y="12411"/>
                  <a:pt x="14511" y="12456"/>
                  <a:pt x="14511" y="12514"/>
                </a:cubicBezTo>
                <a:lnTo>
                  <a:pt x="14511" y="12734"/>
                </a:lnTo>
                <a:cubicBezTo>
                  <a:pt x="14511" y="12791"/>
                  <a:pt x="14535" y="12838"/>
                  <a:pt x="14564" y="12838"/>
                </a:cubicBezTo>
                <a:cubicBezTo>
                  <a:pt x="14593" y="12838"/>
                  <a:pt x="14617" y="12791"/>
                  <a:pt x="14617" y="12734"/>
                </a:cubicBezTo>
                <a:lnTo>
                  <a:pt x="14617" y="12514"/>
                </a:lnTo>
                <a:cubicBezTo>
                  <a:pt x="14617" y="12456"/>
                  <a:pt x="14593" y="12411"/>
                  <a:pt x="14564" y="12411"/>
                </a:cubicBezTo>
                <a:close/>
                <a:moveTo>
                  <a:pt x="15413" y="12411"/>
                </a:moveTo>
                <a:cubicBezTo>
                  <a:pt x="15384" y="12411"/>
                  <a:pt x="15360" y="12456"/>
                  <a:pt x="15360" y="12514"/>
                </a:cubicBezTo>
                <a:lnTo>
                  <a:pt x="15360" y="12734"/>
                </a:lnTo>
                <a:cubicBezTo>
                  <a:pt x="15360" y="12791"/>
                  <a:pt x="15384" y="12838"/>
                  <a:pt x="15413" y="12838"/>
                </a:cubicBezTo>
                <a:cubicBezTo>
                  <a:pt x="15442" y="12838"/>
                  <a:pt x="15465" y="12791"/>
                  <a:pt x="15465" y="12734"/>
                </a:cubicBezTo>
                <a:lnTo>
                  <a:pt x="15465" y="12514"/>
                </a:lnTo>
                <a:cubicBezTo>
                  <a:pt x="15465" y="12456"/>
                  <a:pt x="15442" y="12411"/>
                  <a:pt x="15413" y="12411"/>
                </a:cubicBezTo>
                <a:close/>
                <a:moveTo>
                  <a:pt x="15728" y="12411"/>
                </a:moveTo>
                <a:cubicBezTo>
                  <a:pt x="15699" y="12411"/>
                  <a:pt x="15675" y="12456"/>
                  <a:pt x="15675" y="12514"/>
                </a:cubicBezTo>
                <a:lnTo>
                  <a:pt x="15675" y="12734"/>
                </a:lnTo>
                <a:cubicBezTo>
                  <a:pt x="15675" y="12791"/>
                  <a:pt x="15699" y="12838"/>
                  <a:pt x="15728" y="12838"/>
                </a:cubicBezTo>
                <a:cubicBezTo>
                  <a:pt x="15757" y="12838"/>
                  <a:pt x="15781" y="12791"/>
                  <a:pt x="15781" y="12734"/>
                </a:cubicBezTo>
                <a:lnTo>
                  <a:pt x="15781" y="12514"/>
                </a:lnTo>
                <a:cubicBezTo>
                  <a:pt x="15781" y="12456"/>
                  <a:pt x="15757" y="12411"/>
                  <a:pt x="15728" y="12411"/>
                </a:cubicBezTo>
                <a:close/>
                <a:moveTo>
                  <a:pt x="16578" y="12411"/>
                </a:moveTo>
                <a:cubicBezTo>
                  <a:pt x="16549" y="12411"/>
                  <a:pt x="16525" y="12456"/>
                  <a:pt x="16525" y="12514"/>
                </a:cubicBezTo>
                <a:lnTo>
                  <a:pt x="16525" y="12734"/>
                </a:lnTo>
                <a:cubicBezTo>
                  <a:pt x="16525" y="12791"/>
                  <a:pt x="16549" y="12838"/>
                  <a:pt x="16578" y="12838"/>
                </a:cubicBezTo>
                <a:cubicBezTo>
                  <a:pt x="16607" y="12838"/>
                  <a:pt x="16630" y="12791"/>
                  <a:pt x="16630" y="12734"/>
                </a:cubicBezTo>
                <a:lnTo>
                  <a:pt x="16630" y="12514"/>
                </a:lnTo>
                <a:cubicBezTo>
                  <a:pt x="16630" y="12456"/>
                  <a:pt x="16607" y="12411"/>
                  <a:pt x="16578" y="12411"/>
                </a:cubicBezTo>
                <a:close/>
                <a:moveTo>
                  <a:pt x="16892" y="12411"/>
                </a:moveTo>
                <a:cubicBezTo>
                  <a:pt x="16863" y="12411"/>
                  <a:pt x="16839" y="12456"/>
                  <a:pt x="16839" y="12514"/>
                </a:cubicBezTo>
                <a:lnTo>
                  <a:pt x="16839" y="12734"/>
                </a:lnTo>
                <a:cubicBezTo>
                  <a:pt x="16839" y="12791"/>
                  <a:pt x="16863" y="12838"/>
                  <a:pt x="16892" y="12838"/>
                </a:cubicBezTo>
                <a:cubicBezTo>
                  <a:pt x="16921" y="12838"/>
                  <a:pt x="16944" y="12791"/>
                  <a:pt x="16944" y="12734"/>
                </a:cubicBezTo>
                <a:lnTo>
                  <a:pt x="16944" y="12514"/>
                </a:lnTo>
                <a:cubicBezTo>
                  <a:pt x="16944" y="12456"/>
                  <a:pt x="16921" y="12411"/>
                  <a:pt x="16892" y="12411"/>
                </a:cubicBezTo>
                <a:close/>
                <a:moveTo>
                  <a:pt x="17741" y="12411"/>
                </a:moveTo>
                <a:cubicBezTo>
                  <a:pt x="17712" y="12411"/>
                  <a:pt x="17689" y="12456"/>
                  <a:pt x="17689" y="12514"/>
                </a:cubicBezTo>
                <a:lnTo>
                  <a:pt x="17689" y="12734"/>
                </a:lnTo>
                <a:cubicBezTo>
                  <a:pt x="17689" y="12791"/>
                  <a:pt x="17712" y="12838"/>
                  <a:pt x="17741" y="12838"/>
                </a:cubicBezTo>
                <a:cubicBezTo>
                  <a:pt x="17770" y="12838"/>
                  <a:pt x="17794" y="12791"/>
                  <a:pt x="17794" y="12734"/>
                </a:cubicBezTo>
                <a:lnTo>
                  <a:pt x="17794" y="12514"/>
                </a:lnTo>
                <a:cubicBezTo>
                  <a:pt x="17794" y="12456"/>
                  <a:pt x="17770" y="12411"/>
                  <a:pt x="17741" y="12411"/>
                </a:cubicBezTo>
                <a:close/>
                <a:moveTo>
                  <a:pt x="18055" y="12411"/>
                </a:moveTo>
                <a:cubicBezTo>
                  <a:pt x="18026" y="12411"/>
                  <a:pt x="18002" y="12456"/>
                  <a:pt x="18002" y="12514"/>
                </a:cubicBezTo>
                <a:lnTo>
                  <a:pt x="18002" y="12734"/>
                </a:lnTo>
                <a:cubicBezTo>
                  <a:pt x="18002" y="12791"/>
                  <a:pt x="18026" y="12838"/>
                  <a:pt x="18055" y="12838"/>
                </a:cubicBezTo>
                <a:cubicBezTo>
                  <a:pt x="18085" y="12838"/>
                  <a:pt x="18108" y="12791"/>
                  <a:pt x="18108" y="12734"/>
                </a:cubicBezTo>
                <a:lnTo>
                  <a:pt x="18108" y="12514"/>
                </a:lnTo>
                <a:cubicBezTo>
                  <a:pt x="18108" y="12456"/>
                  <a:pt x="18085" y="12411"/>
                  <a:pt x="18055" y="12411"/>
                </a:cubicBezTo>
                <a:close/>
                <a:moveTo>
                  <a:pt x="18905" y="12411"/>
                </a:moveTo>
                <a:cubicBezTo>
                  <a:pt x="18876" y="12411"/>
                  <a:pt x="18852" y="12456"/>
                  <a:pt x="18852" y="12514"/>
                </a:cubicBezTo>
                <a:lnTo>
                  <a:pt x="18852" y="12734"/>
                </a:lnTo>
                <a:cubicBezTo>
                  <a:pt x="18852" y="12791"/>
                  <a:pt x="18876" y="12838"/>
                  <a:pt x="18905" y="12838"/>
                </a:cubicBezTo>
                <a:cubicBezTo>
                  <a:pt x="18934" y="12838"/>
                  <a:pt x="18958" y="12791"/>
                  <a:pt x="18958" y="12734"/>
                </a:cubicBezTo>
                <a:lnTo>
                  <a:pt x="18958" y="12514"/>
                </a:lnTo>
                <a:cubicBezTo>
                  <a:pt x="18958" y="12456"/>
                  <a:pt x="18934" y="12411"/>
                  <a:pt x="18905" y="12411"/>
                </a:cubicBezTo>
                <a:close/>
                <a:moveTo>
                  <a:pt x="19220" y="12411"/>
                </a:moveTo>
                <a:cubicBezTo>
                  <a:pt x="19191" y="12411"/>
                  <a:pt x="19167" y="12456"/>
                  <a:pt x="19167" y="12514"/>
                </a:cubicBezTo>
                <a:lnTo>
                  <a:pt x="19167" y="12734"/>
                </a:lnTo>
                <a:cubicBezTo>
                  <a:pt x="19167" y="12791"/>
                  <a:pt x="19191" y="12838"/>
                  <a:pt x="19220" y="12838"/>
                </a:cubicBezTo>
                <a:cubicBezTo>
                  <a:pt x="19249" y="12838"/>
                  <a:pt x="19273" y="12791"/>
                  <a:pt x="19273" y="12734"/>
                </a:cubicBezTo>
                <a:lnTo>
                  <a:pt x="19273" y="12514"/>
                </a:lnTo>
                <a:cubicBezTo>
                  <a:pt x="19273" y="12456"/>
                  <a:pt x="19249" y="12411"/>
                  <a:pt x="19220" y="12411"/>
                </a:cubicBezTo>
                <a:close/>
                <a:moveTo>
                  <a:pt x="20069" y="12411"/>
                </a:moveTo>
                <a:cubicBezTo>
                  <a:pt x="20040" y="12411"/>
                  <a:pt x="20016" y="12456"/>
                  <a:pt x="20016" y="12514"/>
                </a:cubicBezTo>
                <a:lnTo>
                  <a:pt x="20016" y="12734"/>
                </a:lnTo>
                <a:cubicBezTo>
                  <a:pt x="20016" y="12791"/>
                  <a:pt x="20040" y="12838"/>
                  <a:pt x="20069" y="12838"/>
                </a:cubicBezTo>
                <a:cubicBezTo>
                  <a:pt x="20099" y="12838"/>
                  <a:pt x="20122" y="12791"/>
                  <a:pt x="20122" y="12734"/>
                </a:cubicBezTo>
                <a:lnTo>
                  <a:pt x="20122" y="12514"/>
                </a:lnTo>
                <a:cubicBezTo>
                  <a:pt x="20122" y="12456"/>
                  <a:pt x="20099" y="12411"/>
                  <a:pt x="20069" y="12411"/>
                </a:cubicBezTo>
                <a:close/>
                <a:moveTo>
                  <a:pt x="20384" y="12411"/>
                </a:moveTo>
                <a:cubicBezTo>
                  <a:pt x="20355" y="12411"/>
                  <a:pt x="20331" y="12456"/>
                  <a:pt x="20331" y="12514"/>
                </a:cubicBezTo>
                <a:lnTo>
                  <a:pt x="20331" y="12734"/>
                </a:lnTo>
                <a:cubicBezTo>
                  <a:pt x="20331" y="12791"/>
                  <a:pt x="20355" y="12838"/>
                  <a:pt x="20384" y="12838"/>
                </a:cubicBezTo>
                <a:cubicBezTo>
                  <a:pt x="20413" y="12838"/>
                  <a:pt x="20436" y="12791"/>
                  <a:pt x="20436" y="12734"/>
                </a:cubicBezTo>
                <a:lnTo>
                  <a:pt x="20436" y="12514"/>
                </a:lnTo>
                <a:cubicBezTo>
                  <a:pt x="20436" y="12456"/>
                  <a:pt x="20413" y="12411"/>
                  <a:pt x="20384" y="12411"/>
                </a:cubicBezTo>
                <a:close/>
                <a:moveTo>
                  <a:pt x="21234" y="12411"/>
                </a:moveTo>
                <a:cubicBezTo>
                  <a:pt x="21204" y="12411"/>
                  <a:pt x="21181" y="12456"/>
                  <a:pt x="21181" y="12514"/>
                </a:cubicBezTo>
                <a:lnTo>
                  <a:pt x="21181" y="12734"/>
                </a:lnTo>
                <a:cubicBezTo>
                  <a:pt x="21181" y="12791"/>
                  <a:pt x="21204" y="12838"/>
                  <a:pt x="21234" y="12838"/>
                </a:cubicBezTo>
                <a:cubicBezTo>
                  <a:pt x="21263" y="12838"/>
                  <a:pt x="21285" y="12791"/>
                  <a:pt x="21285" y="12734"/>
                </a:cubicBezTo>
                <a:lnTo>
                  <a:pt x="21285" y="12514"/>
                </a:lnTo>
                <a:cubicBezTo>
                  <a:pt x="21285" y="12456"/>
                  <a:pt x="21263" y="12411"/>
                  <a:pt x="21234" y="12411"/>
                </a:cubicBezTo>
                <a:close/>
                <a:moveTo>
                  <a:pt x="21547" y="12411"/>
                </a:moveTo>
                <a:cubicBezTo>
                  <a:pt x="21518" y="12411"/>
                  <a:pt x="21495" y="12456"/>
                  <a:pt x="21495" y="12514"/>
                </a:cubicBezTo>
                <a:lnTo>
                  <a:pt x="21495" y="12734"/>
                </a:lnTo>
                <a:cubicBezTo>
                  <a:pt x="21495" y="12791"/>
                  <a:pt x="21518" y="12838"/>
                  <a:pt x="21547" y="12838"/>
                </a:cubicBezTo>
                <a:cubicBezTo>
                  <a:pt x="21576" y="12838"/>
                  <a:pt x="21600" y="12791"/>
                  <a:pt x="21600" y="12734"/>
                </a:cubicBezTo>
                <a:lnTo>
                  <a:pt x="21600" y="12514"/>
                </a:lnTo>
                <a:cubicBezTo>
                  <a:pt x="21600" y="12456"/>
                  <a:pt x="21576" y="12411"/>
                  <a:pt x="21547" y="12411"/>
                </a:cubicBezTo>
                <a:close/>
                <a:moveTo>
                  <a:pt x="53" y="13141"/>
                </a:moveTo>
                <a:cubicBezTo>
                  <a:pt x="24" y="13141"/>
                  <a:pt x="0" y="13186"/>
                  <a:pt x="0" y="13244"/>
                </a:cubicBezTo>
                <a:lnTo>
                  <a:pt x="0" y="13464"/>
                </a:lnTo>
                <a:cubicBezTo>
                  <a:pt x="0" y="13521"/>
                  <a:pt x="24" y="13568"/>
                  <a:pt x="53" y="13568"/>
                </a:cubicBezTo>
                <a:cubicBezTo>
                  <a:pt x="82" y="13568"/>
                  <a:pt x="106" y="13521"/>
                  <a:pt x="106" y="13464"/>
                </a:cubicBezTo>
                <a:lnTo>
                  <a:pt x="106" y="13244"/>
                </a:lnTo>
                <a:cubicBezTo>
                  <a:pt x="106" y="13186"/>
                  <a:pt x="82" y="13141"/>
                  <a:pt x="53" y="13141"/>
                </a:cubicBezTo>
                <a:close/>
                <a:moveTo>
                  <a:pt x="367" y="13141"/>
                </a:moveTo>
                <a:cubicBezTo>
                  <a:pt x="338" y="13141"/>
                  <a:pt x="315" y="13186"/>
                  <a:pt x="315" y="13244"/>
                </a:cubicBezTo>
                <a:lnTo>
                  <a:pt x="315" y="13464"/>
                </a:lnTo>
                <a:cubicBezTo>
                  <a:pt x="315" y="13521"/>
                  <a:pt x="338" y="13568"/>
                  <a:pt x="367" y="13568"/>
                </a:cubicBezTo>
                <a:cubicBezTo>
                  <a:pt x="397" y="13568"/>
                  <a:pt x="420" y="13521"/>
                  <a:pt x="420" y="13464"/>
                </a:cubicBezTo>
                <a:lnTo>
                  <a:pt x="420" y="13244"/>
                </a:lnTo>
                <a:cubicBezTo>
                  <a:pt x="420" y="13186"/>
                  <a:pt x="397" y="13141"/>
                  <a:pt x="367" y="13141"/>
                </a:cubicBezTo>
                <a:close/>
                <a:moveTo>
                  <a:pt x="1217" y="13141"/>
                </a:moveTo>
                <a:cubicBezTo>
                  <a:pt x="1188" y="13141"/>
                  <a:pt x="1164" y="13186"/>
                  <a:pt x="1164" y="13244"/>
                </a:cubicBezTo>
                <a:lnTo>
                  <a:pt x="1164" y="13464"/>
                </a:lnTo>
                <a:cubicBezTo>
                  <a:pt x="1164" y="13521"/>
                  <a:pt x="1188" y="13568"/>
                  <a:pt x="1217" y="13568"/>
                </a:cubicBezTo>
                <a:cubicBezTo>
                  <a:pt x="1246" y="13568"/>
                  <a:pt x="1270" y="13521"/>
                  <a:pt x="1270" y="13464"/>
                </a:cubicBezTo>
                <a:lnTo>
                  <a:pt x="1270" y="13244"/>
                </a:lnTo>
                <a:cubicBezTo>
                  <a:pt x="1270" y="13186"/>
                  <a:pt x="1246" y="13141"/>
                  <a:pt x="1217" y="13141"/>
                </a:cubicBezTo>
                <a:close/>
                <a:moveTo>
                  <a:pt x="1532" y="13141"/>
                </a:moveTo>
                <a:cubicBezTo>
                  <a:pt x="1503" y="13141"/>
                  <a:pt x="1479" y="13186"/>
                  <a:pt x="1479" y="13244"/>
                </a:cubicBezTo>
                <a:lnTo>
                  <a:pt x="1479" y="13464"/>
                </a:lnTo>
                <a:cubicBezTo>
                  <a:pt x="1479" y="13521"/>
                  <a:pt x="1503" y="13568"/>
                  <a:pt x="1532" y="13568"/>
                </a:cubicBezTo>
                <a:cubicBezTo>
                  <a:pt x="1561" y="13568"/>
                  <a:pt x="1584" y="13521"/>
                  <a:pt x="1584" y="13464"/>
                </a:cubicBezTo>
                <a:lnTo>
                  <a:pt x="1584" y="13244"/>
                </a:lnTo>
                <a:cubicBezTo>
                  <a:pt x="1584" y="13186"/>
                  <a:pt x="1561" y="13141"/>
                  <a:pt x="1532" y="13141"/>
                </a:cubicBezTo>
                <a:close/>
                <a:moveTo>
                  <a:pt x="2380" y="13141"/>
                </a:moveTo>
                <a:cubicBezTo>
                  <a:pt x="2351" y="13141"/>
                  <a:pt x="2329" y="13186"/>
                  <a:pt x="2329" y="13244"/>
                </a:cubicBezTo>
                <a:lnTo>
                  <a:pt x="2329" y="13464"/>
                </a:lnTo>
                <a:cubicBezTo>
                  <a:pt x="2329" y="13521"/>
                  <a:pt x="2351" y="13568"/>
                  <a:pt x="2380" y="13568"/>
                </a:cubicBezTo>
                <a:cubicBezTo>
                  <a:pt x="2409" y="13568"/>
                  <a:pt x="2433" y="13521"/>
                  <a:pt x="2433" y="13464"/>
                </a:cubicBezTo>
                <a:lnTo>
                  <a:pt x="2433" y="13244"/>
                </a:lnTo>
                <a:cubicBezTo>
                  <a:pt x="2433" y="13186"/>
                  <a:pt x="2409" y="13141"/>
                  <a:pt x="2380" y="13141"/>
                </a:cubicBezTo>
                <a:close/>
                <a:moveTo>
                  <a:pt x="2695" y="13141"/>
                </a:moveTo>
                <a:cubicBezTo>
                  <a:pt x="2666" y="13141"/>
                  <a:pt x="2643" y="13186"/>
                  <a:pt x="2643" y="13244"/>
                </a:cubicBezTo>
                <a:lnTo>
                  <a:pt x="2643" y="13464"/>
                </a:lnTo>
                <a:cubicBezTo>
                  <a:pt x="2643" y="13521"/>
                  <a:pt x="2666" y="13568"/>
                  <a:pt x="2695" y="13568"/>
                </a:cubicBezTo>
                <a:cubicBezTo>
                  <a:pt x="2724" y="13568"/>
                  <a:pt x="2748" y="13521"/>
                  <a:pt x="2748" y="13464"/>
                </a:cubicBezTo>
                <a:lnTo>
                  <a:pt x="2748" y="13244"/>
                </a:lnTo>
                <a:cubicBezTo>
                  <a:pt x="2748" y="13186"/>
                  <a:pt x="2724" y="13141"/>
                  <a:pt x="2695" y="13141"/>
                </a:cubicBezTo>
                <a:close/>
                <a:moveTo>
                  <a:pt x="3545" y="13141"/>
                </a:moveTo>
                <a:cubicBezTo>
                  <a:pt x="3516" y="13141"/>
                  <a:pt x="3492" y="13186"/>
                  <a:pt x="3492" y="13244"/>
                </a:cubicBezTo>
                <a:lnTo>
                  <a:pt x="3492" y="13464"/>
                </a:lnTo>
                <a:cubicBezTo>
                  <a:pt x="3492" y="13521"/>
                  <a:pt x="3516" y="13568"/>
                  <a:pt x="3545" y="13568"/>
                </a:cubicBezTo>
                <a:cubicBezTo>
                  <a:pt x="3574" y="13568"/>
                  <a:pt x="3598" y="13521"/>
                  <a:pt x="3598" y="13464"/>
                </a:cubicBezTo>
                <a:lnTo>
                  <a:pt x="3598" y="13244"/>
                </a:lnTo>
                <a:cubicBezTo>
                  <a:pt x="3598" y="13186"/>
                  <a:pt x="3574" y="13141"/>
                  <a:pt x="3545" y="13141"/>
                </a:cubicBezTo>
                <a:close/>
                <a:moveTo>
                  <a:pt x="3859" y="13141"/>
                </a:moveTo>
                <a:cubicBezTo>
                  <a:pt x="3830" y="13141"/>
                  <a:pt x="3806" y="13186"/>
                  <a:pt x="3806" y="13244"/>
                </a:cubicBezTo>
                <a:lnTo>
                  <a:pt x="3806" y="13464"/>
                </a:lnTo>
                <a:cubicBezTo>
                  <a:pt x="3806" y="13521"/>
                  <a:pt x="3830" y="13568"/>
                  <a:pt x="3859" y="13568"/>
                </a:cubicBezTo>
                <a:cubicBezTo>
                  <a:pt x="3888" y="13568"/>
                  <a:pt x="3912" y="13521"/>
                  <a:pt x="3912" y="13464"/>
                </a:cubicBezTo>
                <a:lnTo>
                  <a:pt x="3912" y="13244"/>
                </a:lnTo>
                <a:cubicBezTo>
                  <a:pt x="3912" y="13186"/>
                  <a:pt x="3888" y="13141"/>
                  <a:pt x="3859" y="13141"/>
                </a:cubicBezTo>
                <a:close/>
                <a:moveTo>
                  <a:pt x="4709" y="13141"/>
                </a:moveTo>
                <a:cubicBezTo>
                  <a:pt x="4680" y="13141"/>
                  <a:pt x="4656" y="13186"/>
                  <a:pt x="4656" y="13244"/>
                </a:cubicBezTo>
                <a:lnTo>
                  <a:pt x="4656" y="13464"/>
                </a:lnTo>
                <a:cubicBezTo>
                  <a:pt x="4656" y="13521"/>
                  <a:pt x="4680" y="13568"/>
                  <a:pt x="4709" y="13568"/>
                </a:cubicBezTo>
                <a:cubicBezTo>
                  <a:pt x="4738" y="13568"/>
                  <a:pt x="4762" y="13521"/>
                  <a:pt x="4762" y="13464"/>
                </a:cubicBezTo>
                <a:lnTo>
                  <a:pt x="4762" y="13244"/>
                </a:lnTo>
                <a:cubicBezTo>
                  <a:pt x="4762" y="13186"/>
                  <a:pt x="4738" y="13141"/>
                  <a:pt x="4709" y="13141"/>
                </a:cubicBezTo>
                <a:close/>
                <a:moveTo>
                  <a:pt x="5023" y="13141"/>
                </a:moveTo>
                <a:cubicBezTo>
                  <a:pt x="4994" y="13141"/>
                  <a:pt x="4970" y="13186"/>
                  <a:pt x="4970" y="13244"/>
                </a:cubicBezTo>
                <a:lnTo>
                  <a:pt x="4970" y="13464"/>
                </a:lnTo>
                <a:cubicBezTo>
                  <a:pt x="4970" y="13521"/>
                  <a:pt x="4994" y="13568"/>
                  <a:pt x="5023" y="13568"/>
                </a:cubicBezTo>
                <a:cubicBezTo>
                  <a:pt x="5053" y="13568"/>
                  <a:pt x="5076" y="13521"/>
                  <a:pt x="5076" y="13464"/>
                </a:cubicBezTo>
                <a:lnTo>
                  <a:pt x="5076" y="13244"/>
                </a:lnTo>
                <a:cubicBezTo>
                  <a:pt x="5076" y="13186"/>
                  <a:pt x="5053" y="13141"/>
                  <a:pt x="5023" y="13141"/>
                </a:cubicBezTo>
                <a:close/>
                <a:moveTo>
                  <a:pt x="5873" y="13141"/>
                </a:moveTo>
                <a:cubicBezTo>
                  <a:pt x="5844" y="13141"/>
                  <a:pt x="5820" y="13186"/>
                  <a:pt x="5820" y="13244"/>
                </a:cubicBezTo>
                <a:lnTo>
                  <a:pt x="5820" y="13464"/>
                </a:lnTo>
                <a:cubicBezTo>
                  <a:pt x="5820" y="13521"/>
                  <a:pt x="5844" y="13568"/>
                  <a:pt x="5873" y="13568"/>
                </a:cubicBezTo>
                <a:cubicBezTo>
                  <a:pt x="5902" y="13568"/>
                  <a:pt x="5926" y="13521"/>
                  <a:pt x="5926" y="13464"/>
                </a:cubicBezTo>
                <a:lnTo>
                  <a:pt x="5926" y="13244"/>
                </a:lnTo>
                <a:cubicBezTo>
                  <a:pt x="5926" y="13186"/>
                  <a:pt x="5902" y="13141"/>
                  <a:pt x="5873" y="13141"/>
                </a:cubicBezTo>
                <a:close/>
                <a:moveTo>
                  <a:pt x="6188" y="13141"/>
                </a:moveTo>
                <a:cubicBezTo>
                  <a:pt x="6159" y="13141"/>
                  <a:pt x="6135" y="13186"/>
                  <a:pt x="6135" y="13244"/>
                </a:cubicBezTo>
                <a:lnTo>
                  <a:pt x="6135" y="13464"/>
                </a:lnTo>
                <a:cubicBezTo>
                  <a:pt x="6135" y="13521"/>
                  <a:pt x="6159" y="13568"/>
                  <a:pt x="6188" y="13568"/>
                </a:cubicBezTo>
                <a:cubicBezTo>
                  <a:pt x="6217" y="13568"/>
                  <a:pt x="6240" y="13521"/>
                  <a:pt x="6240" y="13464"/>
                </a:cubicBezTo>
                <a:lnTo>
                  <a:pt x="6240" y="13244"/>
                </a:lnTo>
                <a:cubicBezTo>
                  <a:pt x="6240" y="13186"/>
                  <a:pt x="6217" y="13141"/>
                  <a:pt x="6188" y="13141"/>
                </a:cubicBezTo>
                <a:close/>
                <a:moveTo>
                  <a:pt x="7036" y="13141"/>
                </a:moveTo>
                <a:cubicBezTo>
                  <a:pt x="7007" y="13141"/>
                  <a:pt x="6984" y="13186"/>
                  <a:pt x="6984" y="13244"/>
                </a:cubicBezTo>
                <a:lnTo>
                  <a:pt x="6984" y="13464"/>
                </a:lnTo>
                <a:cubicBezTo>
                  <a:pt x="6984" y="13521"/>
                  <a:pt x="7007" y="13568"/>
                  <a:pt x="7036" y="13568"/>
                </a:cubicBezTo>
                <a:cubicBezTo>
                  <a:pt x="7065" y="13568"/>
                  <a:pt x="7089" y="13521"/>
                  <a:pt x="7089" y="13464"/>
                </a:cubicBezTo>
                <a:lnTo>
                  <a:pt x="7089" y="13244"/>
                </a:lnTo>
                <a:cubicBezTo>
                  <a:pt x="7089" y="13186"/>
                  <a:pt x="7065" y="13141"/>
                  <a:pt x="7036" y="13141"/>
                </a:cubicBezTo>
                <a:close/>
                <a:moveTo>
                  <a:pt x="7351" y="13141"/>
                </a:moveTo>
                <a:cubicBezTo>
                  <a:pt x="7322" y="13141"/>
                  <a:pt x="7299" y="13186"/>
                  <a:pt x="7299" y="13244"/>
                </a:cubicBezTo>
                <a:lnTo>
                  <a:pt x="7299" y="13464"/>
                </a:lnTo>
                <a:cubicBezTo>
                  <a:pt x="7299" y="13521"/>
                  <a:pt x="7322" y="13568"/>
                  <a:pt x="7351" y="13568"/>
                </a:cubicBezTo>
                <a:cubicBezTo>
                  <a:pt x="7380" y="13568"/>
                  <a:pt x="7404" y="13521"/>
                  <a:pt x="7404" y="13464"/>
                </a:cubicBezTo>
                <a:lnTo>
                  <a:pt x="7404" y="13244"/>
                </a:lnTo>
                <a:cubicBezTo>
                  <a:pt x="7404" y="13186"/>
                  <a:pt x="7380" y="13141"/>
                  <a:pt x="7351" y="13141"/>
                </a:cubicBezTo>
                <a:close/>
                <a:moveTo>
                  <a:pt x="8201" y="13141"/>
                </a:moveTo>
                <a:cubicBezTo>
                  <a:pt x="8171" y="13141"/>
                  <a:pt x="8148" y="13186"/>
                  <a:pt x="8148" y="13244"/>
                </a:cubicBezTo>
                <a:lnTo>
                  <a:pt x="8148" y="13464"/>
                </a:lnTo>
                <a:cubicBezTo>
                  <a:pt x="8148" y="13521"/>
                  <a:pt x="8171" y="13568"/>
                  <a:pt x="8201" y="13568"/>
                </a:cubicBezTo>
                <a:cubicBezTo>
                  <a:pt x="8230" y="13568"/>
                  <a:pt x="8254" y="13521"/>
                  <a:pt x="8254" y="13464"/>
                </a:cubicBezTo>
                <a:lnTo>
                  <a:pt x="8254" y="13244"/>
                </a:lnTo>
                <a:cubicBezTo>
                  <a:pt x="8254" y="13186"/>
                  <a:pt x="8230" y="13141"/>
                  <a:pt x="8201" y="13141"/>
                </a:cubicBezTo>
                <a:close/>
                <a:moveTo>
                  <a:pt x="8515" y="13141"/>
                </a:moveTo>
                <a:cubicBezTo>
                  <a:pt x="8486" y="13141"/>
                  <a:pt x="8462" y="13186"/>
                  <a:pt x="8462" y="13244"/>
                </a:cubicBezTo>
                <a:lnTo>
                  <a:pt x="8462" y="13464"/>
                </a:lnTo>
                <a:cubicBezTo>
                  <a:pt x="8462" y="13521"/>
                  <a:pt x="8486" y="13568"/>
                  <a:pt x="8515" y="13568"/>
                </a:cubicBezTo>
                <a:cubicBezTo>
                  <a:pt x="8544" y="13568"/>
                  <a:pt x="8568" y="13521"/>
                  <a:pt x="8568" y="13464"/>
                </a:cubicBezTo>
                <a:lnTo>
                  <a:pt x="8568" y="13244"/>
                </a:lnTo>
                <a:cubicBezTo>
                  <a:pt x="8568" y="13186"/>
                  <a:pt x="8544" y="13141"/>
                  <a:pt x="8515" y="13141"/>
                </a:cubicBezTo>
                <a:close/>
                <a:moveTo>
                  <a:pt x="9365" y="13141"/>
                </a:moveTo>
                <a:cubicBezTo>
                  <a:pt x="9336" y="13141"/>
                  <a:pt x="9312" y="13186"/>
                  <a:pt x="9312" y="13244"/>
                </a:cubicBezTo>
                <a:lnTo>
                  <a:pt x="9312" y="13464"/>
                </a:lnTo>
                <a:cubicBezTo>
                  <a:pt x="9312" y="13521"/>
                  <a:pt x="9336" y="13568"/>
                  <a:pt x="9365" y="13568"/>
                </a:cubicBezTo>
                <a:cubicBezTo>
                  <a:pt x="9394" y="13568"/>
                  <a:pt x="9418" y="13521"/>
                  <a:pt x="9418" y="13464"/>
                </a:cubicBezTo>
                <a:lnTo>
                  <a:pt x="9418" y="13244"/>
                </a:lnTo>
                <a:cubicBezTo>
                  <a:pt x="9418" y="13186"/>
                  <a:pt x="9394" y="13141"/>
                  <a:pt x="9365" y="13141"/>
                </a:cubicBezTo>
                <a:close/>
                <a:moveTo>
                  <a:pt x="9679" y="13141"/>
                </a:moveTo>
                <a:cubicBezTo>
                  <a:pt x="9650" y="13141"/>
                  <a:pt x="9626" y="13186"/>
                  <a:pt x="9626" y="13244"/>
                </a:cubicBezTo>
                <a:lnTo>
                  <a:pt x="9626" y="13464"/>
                </a:lnTo>
                <a:cubicBezTo>
                  <a:pt x="9626" y="13521"/>
                  <a:pt x="9650" y="13568"/>
                  <a:pt x="9679" y="13568"/>
                </a:cubicBezTo>
                <a:cubicBezTo>
                  <a:pt x="9708" y="13568"/>
                  <a:pt x="9732" y="13521"/>
                  <a:pt x="9732" y="13464"/>
                </a:cubicBezTo>
                <a:lnTo>
                  <a:pt x="9732" y="13244"/>
                </a:lnTo>
                <a:cubicBezTo>
                  <a:pt x="9732" y="13186"/>
                  <a:pt x="9708" y="13141"/>
                  <a:pt x="9679" y="13141"/>
                </a:cubicBezTo>
                <a:close/>
                <a:moveTo>
                  <a:pt x="10529" y="13141"/>
                </a:moveTo>
                <a:cubicBezTo>
                  <a:pt x="10500" y="13141"/>
                  <a:pt x="10476" y="13186"/>
                  <a:pt x="10476" y="13244"/>
                </a:cubicBezTo>
                <a:lnTo>
                  <a:pt x="10476" y="13464"/>
                </a:lnTo>
                <a:cubicBezTo>
                  <a:pt x="10476" y="13521"/>
                  <a:pt x="10500" y="13568"/>
                  <a:pt x="10529" y="13568"/>
                </a:cubicBezTo>
                <a:cubicBezTo>
                  <a:pt x="10558" y="13568"/>
                  <a:pt x="10582" y="13521"/>
                  <a:pt x="10582" y="13464"/>
                </a:cubicBezTo>
                <a:lnTo>
                  <a:pt x="10582" y="13244"/>
                </a:lnTo>
                <a:cubicBezTo>
                  <a:pt x="10582" y="13186"/>
                  <a:pt x="10558" y="13141"/>
                  <a:pt x="10529" y="13141"/>
                </a:cubicBezTo>
                <a:close/>
                <a:moveTo>
                  <a:pt x="10844" y="13141"/>
                </a:moveTo>
                <a:cubicBezTo>
                  <a:pt x="10814" y="13141"/>
                  <a:pt x="10791" y="13186"/>
                  <a:pt x="10791" y="13244"/>
                </a:cubicBezTo>
                <a:lnTo>
                  <a:pt x="10791" y="13464"/>
                </a:lnTo>
                <a:cubicBezTo>
                  <a:pt x="10791" y="13521"/>
                  <a:pt x="10814" y="13568"/>
                  <a:pt x="10844" y="13568"/>
                </a:cubicBezTo>
                <a:cubicBezTo>
                  <a:pt x="10873" y="13568"/>
                  <a:pt x="10895" y="13521"/>
                  <a:pt x="10895" y="13464"/>
                </a:cubicBezTo>
                <a:lnTo>
                  <a:pt x="10895" y="13244"/>
                </a:lnTo>
                <a:cubicBezTo>
                  <a:pt x="10895" y="13186"/>
                  <a:pt x="10873" y="13141"/>
                  <a:pt x="10844" y="13141"/>
                </a:cubicBezTo>
                <a:close/>
                <a:moveTo>
                  <a:pt x="11692" y="13141"/>
                </a:moveTo>
                <a:cubicBezTo>
                  <a:pt x="11663" y="13141"/>
                  <a:pt x="11640" y="13186"/>
                  <a:pt x="11640" y="13244"/>
                </a:cubicBezTo>
                <a:lnTo>
                  <a:pt x="11640" y="13464"/>
                </a:lnTo>
                <a:cubicBezTo>
                  <a:pt x="11640" y="13521"/>
                  <a:pt x="11663" y="13568"/>
                  <a:pt x="11692" y="13568"/>
                </a:cubicBezTo>
                <a:cubicBezTo>
                  <a:pt x="11721" y="13568"/>
                  <a:pt x="11745" y="13521"/>
                  <a:pt x="11745" y="13464"/>
                </a:cubicBezTo>
                <a:lnTo>
                  <a:pt x="11745" y="13244"/>
                </a:lnTo>
                <a:cubicBezTo>
                  <a:pt x="11745" y="13186"/>
                  <a:pt x="11721" y="13141"/>
                  <a:pt x="11692" y="13141"/>
                </a:cubicBezTo>
                <a:close/>
                <a:moveTo>
                  <a:pt x="12007" y="13141"/>
                </a:moveTo>
                <a:cubicBezTo>
                  <a:pt x="11978" y="13141"/>
                  <a:pt x="11955" y="13186"/>
                  <a:pt x="11955" y="13244"/>
                </a:cubicBezTo>
                <a:lnTo>
                  <a:pt x="11955" y="13464"/>
                </a:lnTo>
                <a:cubicBezTo>
                  <a:pt x="11955" y="13521"/>
                  <a:pt x="11978" y="13568"/>
                  <a:pt x="12007" y="13568"/>
                </a:cubicBezTo>
                <a:cubicBezTo>
                  <a:pt x="12036" y="13568"/>
                  <a:pt x="12060" y="13521"/>
                  <a:pt x="12060" y="13464"/>
                </a:cubicBezTo>
                <a:lnTo>
                  <a:pt x="12060" y="13244"/>
                </a:lnTo>
                <a:cubicBezTo>
                  <a:pt x="12060" y="13186"/>
                  <a:pt x="12036" y="13141"/>
                  <a:pt x="12007" y="13141"/>
                </a:cubicBezTo>
                <a:close/>
                <a:moveTo>
                  <a:pt x="12856" y="13141"/>
                </a:moveTo>
                <a:cubicBezTo>
                  <a:pt x="12827" y="13141"/>
                  <a:pt x="12804" y="13186"/>
                  <a:pt x="12804" y="13244"/>
                </a:cubicBezTo>
                <a:lnTo>
                  <a:pt x="12804" y="13464"/>
                </a:lnTo>
                <a:cubicBezTo>
                  <a:pt x="12804" y="13521"/>
                  <a:pt x="12827" y="13568"/>
                  <a:pt x="12856" y="13568"/>
                </a:cubicBezTo>
                <a:cubicBezTo>
                  <a:pt x="12886" y="13568"/>
                  <a:pt x="12909" y="13521"/>
                  <a:pt x="12909" y="13464"/>
                </a:cubicBezTo>
                <a:lnTo>
                  <a:pt x="12909" y="13244"/>
                </a:lnTo>
                <a:cubicBezTo>
                  <a:pt x="12909" y="13186"/>
                  <a:pt x="12886" y="13141"/>
                  <a:pt x="12856" y="13141"/>
                </a:cubicBezTo>
                <a:close/>
                <a:moveTo>
                  <a:pt x="13171" y="13141"/>
                </a:moveTo>
                <a:cubicBezTo>
                  <a:pt x="13142" y="13141"/>
                  <a:pt x="13118" y="13186"/>
                  <a:pt x="13118" y="13244"/>
                </a:cubicBezTo>
                <a:lnTo>
                  <a:pt x="13118" y="13464"/>
                </a:lnTo>
                <a:cubicBezTo>
                  <a:pt x="13118" y="13521"/>
                  <a:pt x="13142" y="13568"/>
                  <a:pt x="13171" y="13568"/>
                </a:cubicBezTo>
                <a:cubicBezTo>
                  <a:pt x="13200" y="13568"/>
                  <a:pt x="13224" y="13521"/>
                  <a:pt x="13224" y="13464"/>
                </a:cubicBezTo>
                <a:lnTo>
                  <a:pt x="13224" y="13244"/>
                </a:lnTo>
                <a:cubicBezTo>
                  <a:pt x="13224" y="13186"/>
                  <a:pt x="13200" y="13141"/>
                  <a:pt x="13171" y="13141"/>
                </a:cubicBezTo>
                <a:close/>
                <a:moveTo>
                  <a:pt x="14021" y="13141"/>
                </a:moveTo>
                <a:cubicBezTo>
                  <a:pt x="13992" y="13141"/>
                  <a:pt x="13968" y="13186"/>
                  <a:pt x="13968" y="13244"/>
                </a:cubicBezTo>
                <a:lnTo>
                  <a:pt x="13968" y="13464"/>
                </a:lnTo>
                <a:cubicBezTo>
                  <a:pt x="13968" y="13521"/>
                  <a:pt x="13992" y="13568"/>
                  <a:pt x="14021" y="13568"/>
                </a:cubicBezTo>
                <a:cubicBezTo>
                  <a:pt x="14050" y="13568"/>
                  <a:pt x="14074" y="13521"/>
                  <a:pt x="14074" y="13464"/>
                </a:cubicBezTo>
                <a:lnTo>
                  <a:pt x="14074" y="13244"/>
                </a:lnTo>
                <a:cubicBezTo>
                  <a:pt x="14074" y="13186"/>
                  <a:pt x="14050" y="13141"/>
                  <a:pt x="14021" y="13141"/>
                </a:cubicBezTo>
                <a:close/>
                <a:moveTo>
                  <a:pt x="14335" y="13141"/>
                </a:moveTo>
                <a:cubicBezTo>
                  <a:pt x="14306" y="13141"/>
                  <a:pt x="14282" y="13186"/>
                  <a:pt x="14282" y="13244"/>
                </a:cubicBezTo>
                <a:lnTo>
                  <a:pt x="14282" y="13464"/>
                </a:lnTo>
                <a:cubicBezTo>
                  <a:pt x="14282" y="13521"/>
                  <a:pt x="14306" y="13568"/>
                  <a:pt x="14335" y="13568"/>
                </a:cubicBezTo>
                <a:cubicBezTo>
                  <a:pt x="14364" y="13568"/>
                  <a:pt x="14388" y="13521"/>
                  <a:pt x="14388" y="13464"/>
                </a:cubicBezTo>
                <a:lnTo>
                  <a:pt x="14388" y="13244"/>
                </a:lnTo>
                <a:cubicBezTo>
                  <a:pt x="14388" y="13186"/>
                  <a:pt x="14364" y="13141"/>
                  <a:pt x="14335" y="13141"/>
                </a:cubicBezTo>
                <a:close/>
                <a:moveTo>
                  <a:pt x="15185" y="13141"/>
                </a:moveTo>
                <a:cubicBezTo>
                  <a:pt x="15156" y="13141"/>
                  <a:pt x="15132" y="13186"/>
                  <a:pt x="15132" y="13244"/>
                </a:cubicBezTo>
                <a:lnTo>
                  <a:pt x="15132" y="13464"/>
                </a:lnTo>
                <a:cubicBezTo>
                  <a:pt x="15132" y="13521"/>
                  <a:pt x="15156" y="13568"/>
                  <a:pt x="15185" y="13568"/>
                </a:cubicBezTo>
                <a:cubicBezTo>
                  <a:pt x="15214" y="13568"/>
                  <a:pt x="15237" y="13521"/>
                  <a:pt x="15237" y="13464"/>
                </a:cubicBezTo>
                <a:lnTo>
                  <a:pt x="15237" y="13244"/>
                </a:lnTo>
                <a:cubicBezTo>
                  <a:pt x="15237" y="13186"/>
                  <a:pt x="15214" y="13141"/>
                  <a:pt x="15185" y="13141"/>
                </a:cubicBezTo>
                <a:close/>
                <a:moveTo>
                  <a:pt x="15500" y="13141"/>
                </a:moveTo>
                <a:cubicBezTo>
                  <a:pt x="15470" y="13141"/>
                  <a:pt x="15447" y="13186"/>
                  <a:pt x="15447" y="13244"/>
                </a:cubicBezTo>
                <a:lnTo>
                  <a:pt x="15447" y="13464"/>
                </a:lnTo>
                <a:cubicBezTo>
                  <a:pt x="15447" y="13521"/>
                  <a:pt x="15470" y="13568"/>
                  <a:pt x="15500" y="13568"/>
                </a:cubicBezTo>
                <a:cubicBezTo>
                  <a:pt x="15529" y="13568"/>
                  <a:pt x="15551" y="13521"/>
                  <a:pt x="15551" y="13464"/>
                </a:cubicBezTo>
                <a:lnTo>
                  <a:pt x="15551" y="13244"/>
                </a:lnTo>
                <a:cubicBezTo>
                  <a:pt x="15551" y="13186"/>
                  <a:pt x="15529" y="13141"/>
                  <a:pt x="15500" y="13141"/>
                </a:cubicBezTo>
                <a:close/>
                <a:moveTo>
                  <a:pt x="16349" y="13141"/>
                </a:moveTo>
                <a:cubicBezTo>
                  <a:pt x="16320" y="13141"/>
                  <a:pt x="16296" y="13186"/>
                  <a:pt x="16296" y="13244"/>
                </a:cubicBezTo>
                <a:lnTo>
                  <a:pt x="16296" y="13464"/>
                </a:lnTo>
                <a:cubicBezTo>
                  <a:pt x="16296" y="13521"/>
                  <a:pt x="16320" y="13568"/>
                  <a:pt x="16349" y="13568"/>
                </a:cubicBezTo>
                <a:cubicBezTo>
                  <a:pt x="16378" y="13568"/>
                  <a:pt x="16401" y="13521"/>
                  <a:pt x="16401" y="13464"/>
                </a:cubicBezTo>
                <a:lnTo>
                  <a:pt x="16401" y="13244"/>
                </a:lnTo>
                <a:cubicBezTo>
                  <a:pt x="16401" y="13186"/>
                  <a:pt x="16378" y="13141"/>
                  <a:pt x="16349" y="13141"/>
                </a:cubicBezTo>
                <a:close/>
                <a:moveTo>
                  <a:pt x="16663" y="13141"/>
                </a:moveTo>
                <a:cubicBezTo>
                  <a:pt x="16634" y="13141"/>
                  <a:pt x="16611" y="13186"/>
                  <a:pt x="16611" y="13244"/>
                </a:cubicBezTo>
                <a:lnTo>
                  <a:pt x="16611" y="13464"/>
                </a:lnTo>
                <a:cubicBezTo>
                  <a:pt x="16611" y="13521"/>
                  <a:pt x="16634" y="13568"/>
                  <a:pt x="16663" y="13568"/>
                </a:cubicBezTo>
                <a:cubicBezTo>
                  <a:pt x="16692" y="13568"/>
                  <a:pt x="16716" y="13521"/>
                  <a:pt x="16716" y="13464"/>
                </a:cubicBezTo>
                <a:lnTo>
                  <a:pt x="16716" y="13244"/>
                </a:lnTo>
                <a:cubicBezTo>
                  <a:pt x="16716" y="13186"/>
                  <a:pt x="16692" y="13141"/>
                  <a:pt x="16663" y="13141"/>
                </a:cubicBezTo>
                <a:close/>
                <a:moveTo>
                  <a:pt x="17512" y="13141"/>
                </a:moveTo>
                <a:cubicBezTo>
                  <a:pt x="17483" y="13141"/>
                  <a:pt x="17459" y="13186"/>
                  <a:pt x="17459" y="13244"/>
                </a:cubicBezTo>
                <a:lnTo>
                  <a:pt x="17459" y="13464"/>
                </a:lnTo>
                <a:cubicBezTo>
                  <a:pt x="17459" y="13521"/>
                  <a:pt x="17483" y="13568"/>
                  <a:pt x="17512" y="13568"/>
                </a:cubicBezTo>
                <a:cubicBezTo>
                  <a:pt x="17541" y="13568"/>
                  <a:pt x="17565" y="13521"/>
                  <a:pt x="17565" y="13464"/>
                </a:cubicBezTo>
                <a:lnTo>
                  <a:pt x="17565" y="13244"/>
                </a:lnTo>
                <a:cubicBezTo>
                  <a:pt x="17565" y="13186"/>
                  <a:pt x="17541" y="13141"/>
                  <a:pt x="17512" y="13141"/>
                </a:cubicBezTo>
                <a:close/>
                <a:moveTo>
                  <a:pt x="17827" y="13141"/>
                </a:moveTo>
                <a:cubicBezTo>
                  <a:pt x="17798" y="13141"/>
                  <a:pt x="17774" y="13186"/>
                  <a:pt x="17774" y="13244"/>
                </a:cubicBezTo>
                <a:lnTo>
                  <a:pt x="17774" y="13464"/>
                </a:lnTo>
                <a:cubicBezTo>
                  <a:pt x="17774" y="13521"/>
                  <a:pt x="17798" y="13568"/>
                  <a:pt x="17827" y="13568"/>
                </a:cubicBezTo>
                <a:cubicBezTo>
                  <a:pt x="17856" y="13568"/>
                  <a:pt x="17880" y="13521"/>
                  <a:pt x="17880" y="13464"/>
                </a:cubicBezTo>
                <a:lnTo>
                  <a:pt x="17880" y="13244"/>
                </a:lnTo>
                <a:cubicBezTo>
                  <a:pt x="17880" y="13186"/>
                  <a:pt x="17856" y="13141"/>
                  <a:pt x="17827" y="13141"/>
                </a:cubicBezTo>
                <a:close/>
                <a:moveTo>
                  <a:pt x="18677" y="13141"/>
                </a:moveTo>
                <a:cubicBezTo>
                  <a:pt x="18648" y="13141"/>
                  <a:pt x="18624" y="13186"/>
                  <a:pt x="18624" y="13244"/>
                </a:cubicBezTo>
                <a:lnTo>
                  <a:pt x="18624" y="13464"/>
                </a:lnTo>
                <a:cubicBezTo>
                  <a:pt x="18624" y="13521"/>
                  <a:pt x="18648" y="13568"/>
                  <a:pt x="18677" y="13568"/>
                </a:cubicBezTo>
                <a:cubicBezTo>
                  <a:pt x="18706" y="13568"/>
                  <a:pt x="18730" y="13521"/>
                  <a:pt x="18730" y="13464"/>
                </a:cubicBezTo>
                <a:lnTo>
                  <a:pt x="18730" y="13244"/>
                </a:lnTo>
                <a:cubicBezTo>
                  <a:pt x="18730" y="13186"/>
                  <a:pt x="18706" y="13141"/>
                  <a:pt x="18677" y="13141"/>
                </a:cubicBezTo>
                <a:close/>
                <a:moveTo>
                  <a:pt x="18991" y="13141"/>
                </a:moveTo>
                <a:cubicBezTo>
                  <a:pt x="18962" y="13141"/>
                  <a:pt x="18938" y="13186"/>
                  <a:pt x="18938" y="13244"/>
                </a:cubicBezTo>
                <a:lnTo>
                  <a:pt x="18938" y="13464"/>
                </a:lnTo>
                <a:cubicBezTo>
                  <a:pt x="18938" y="13521"/>
                  <a:pt x="18962" y="13568"/>
                  <a:pt x="18991" y="13568"/>
                </a:cubicBezTo>
                <a:cubicBezTo>
                  <a:pt x="19020" y="13568"/>
                  <a:pt x="19044" y="13521"/>
                  <a:pt x="19044" y="13464"/>
                </a:cubicBezTo>
                <a:lnTo>
                  <a:pt x="19044" y="13244"/>
                </a:lnTo>
                <a:cubicBezTo>
                  <a:pt x="19044" y="13186"/>
                  <a:pt x="19020" y="13141"/>
                  <a:pt x="18991" y="13141"/>
                </a:cubicBezTo>
                <a:close/>
                <a:moveTo>
                  <a:pt x="19841" y="13141"/>
                </a:moveTo>
                <a:cubicBezTo>
                  <a:pt x="19812" y="13141"/>
                  <a:pt x="19788" y="13186"/>
                  <a:pt x="19788" y="13244"/>
                </a:cubicBezTo>
                <a:lnTo>
                  <a:pt x="19788" y="13464"/>
                </a:lnTo>
                <a:cubicBezTo>
                  <a:pt x="19788" y="13521"/>
                  <a:pt x="19812" y="13568"/>
                  <a:pt x="19841" y="13568"/>
                </a:cubicBezTo>
                <a:cubicBezTo>
                  <a:pt x="19870" y="13568"/>
                  <a:pt x="19894" y="13521"/>
                  <a:pt x="19894" y="13464"/>
                </a:cubicBezTo>
                <a:lnTo>
                  <a:pt x="19894" y="13244"/>
                </a:lnTo>
                <a:cubicBezTo>
                  <a:pt x="19894" y="13186"/>
                  <a:pt x="19870" y="13141"/>
                  <a:pt x="19841" y="13141"/>
                </a:cubicBezTo>
                <a:close/>
                <a:moveTo>
                  <a:pt x="20155" y="13141"/>
                </a:moveTo>
                <a:cubicBezTo>
                  <a:pt x="20126" y="13141"/>
                  <a:pt x="20102" y="13186"/>
                  <a:pt x="20102" y="13244"/>
                </a:cubicBezTo>
                <a:lnTo>
                  <a:pt x="20102" y="13464"/>
                </a:lnTo>
                <a:cubicBezTo>
                  <a:pt x="20102" y="13521"/>
                  <a:pt x="20126" y="13568"/>
                  <a:pt x="20155" y="13568"/>
                </a:cubicBezTo>
                <a:cubicBezTo>
                  <a:pt x="20184" y="13568"/>
                  <a:pt x="20207" y="13521"/>
                  <a:pt x="20207" y="13464"/>
                </a:cubicBezTo>
                <a:lnTo>
                  <a:pt x="20207" y="13244"/>
                </a:lnTo>
                <a:cubicBezTo>
                  <a:pt x="20207" y="13186"/>
                  <a:pt x="20184" y="13141"/>
                  <a:pt x="20155" y="13141"/>
                </a:cubicBezTo>
                <a:close/>
                <a:moveTo>
                  <a:pt x="21004" y="13141"/>
                </a:moveTo>
                <a:cubicBezTo>
                  <a:pt x="20975" y="13141"/>
                  <a:pt x="20952" y="13186"/>
                  <a:pt x="20952" y="13244"/>
                </a:cubicBezTo>
                <a:lnTo>
                  <a:pt x="20952" y="13464"/>
                </a:lnTo>
                <a:cubicBezTo>
                  <a:pt x="20952" y="13521"/>
                  <a:pt x="20975" y="13568"/>
                  <a:pt x="21004" y="13568"/>
                </a:cubicBezTo>
                <a:cubicBezTo>
                  <a:pt x="21033" y="13568"/>
                  <a:pt x="21057" y="13521"/>
                  <a:pt x="21057" y="13464"/>
                </a:cubicBezTo>
                <a:lnTo>
                  <a:pt x="21057" y="13244"/>
                </a:lnTo>
                <a:cubicBezTo>
                  <a:pt x="21057" y="13186"/>
                  <a:pt x="21033" y="13141"/>
                  <a:pt x="21004" y="13141"/>
                </a:cubicBezTo>
                <a:close/>
                <a:moveTo>
                  <a:pt x="21319" y="13141"/>
                </a:moveTo>
                <a:cubicBezTo>
                  <a:pt x="21289" y="13141"/>
                  <a:pt x="21267" y="13186"/>
                  <a:pt x="21267" y="13244"/>
                </a:cubicBezTo>
                <a:lnTo>
                  <a:pt x="21267" y="13464"/>
                </a:lnTo>
                <a:cubicBezTo>
                  <a:pt x="21267" y="13521"/>
                  <a:pt x="21289" y="13568"/>
                  <a:pt x="21319" y="13568"/>
                </a:cubicBezTo>
                <a:cubicBezTo>
                  <a:pt x="21348" y="13568"/>
                  <a:pt x="21372" y="13521"/>
                  <a:pt x="21372" y="13464"/>
                </a:cubicBezTo>
                <a:lnTo>
                  <a:pt x="21372" y="13244"/>
                </a:lnTo>
                <a:cubicBezTo>
                  <a:pt x="21372" y="13186"/>
                  <a:pt x="21348" y="13141"/>
                  <a:pt x="21319" y="13141"/>
                </a:cubicBezTo>
                <a:close/>
                <a:moveTo>
                  <a:pt x="281" y="13871"/>
                </a:moveTo>
                <a:cubicBezTo>
                  <a:pt x="252" y="13871"/>
                  <a:pt x="228" y="13916"/>
                  <a:pt x="228" y="13974"/>
                </a:cubicBezTo>
                <a:lnTo>
                  <a:pt x="228" y="14194"/>
                </a:lnTo>
                <a:cubicBezTo>
                  <a:pt x="228" y="14251"/>
                  <a:pt x="252" y="14298"/>
                  <a:pt x="281" y="14298"/>
                </a:cubicBezTo>
                <a:cubicBezTo>
                  <a:pt x="311" y="14298"/>
                  <a:pt x="334" y="14251"/>
                  <a:pt x="334" y="14194"/>
                </a:cubicBezTo>
                <a:lnTo>
                  <a:pt x="334" y="13974"/>
                </a:lnTo>
                <a:cubicBezTo>
                  <a:pt x="334" y="13916"/>
                  <a:pt x="311" y="13871"/>
                  <a:pt x="281" y="13871"/>
                </a:cubicBezTo>
                <a:close/>
                <a:moveTo>
                  <a:pt x="596" y="13871"/>
                </a:moveTo>
                <a:cubicBezTo>
                  <a:pt x="567" y="13871"/>
                  <a:pt x="543" y="13916"/>
                  <a:pt x="543" y="13974"/>
                </a:cubicBezTo>
                <a:lnTo>
                  <a:pt x="543" y="14194"/>
                </a:lnTo>
                <a:cubicBezTo>
                  <a:pt x="543" y="14251"/>
                  <a:pt x="567" y="14298"/>
                  <a:pt x="596" y="14298"/>
                </a:cubicBezTo>
                <a:cubicBezTo>
                  <a:pt x="625" y="14298"/>
                  <a:pt x="649" y="14251"/>
                  <a:pt x="649" y="14194"/>
                </a:cubicBezTo>
                <a:lnTo>
                  <a:pt x="649" y="13974"/>
                </a:lnTo>
                <a:cubicBezTo>
                  <a:pt x="649" y="13916"/>
                  <a:pt x="625" y="13871"/>
                  <a:pt x="596" y="13871"/>
                </a:cubicBezTo>
                <a:close/>
                <a:moveTo>
                  <a:pt x="1446" y="13871"/>
                </a:moveTo>
                <a:cubicBezTo>
                  <a:pt x="1417" y="13871"/>
                  <a:pt x="1393" y="13916"/>
                  <a:pt x="1393" y="13974"/>
                </a:cubicBezTo>
                <a:lnTo>
                  <a:pt x="1393" y="14194"/>
                </a:lnTo>
                <a:cubicBezTo>
                  <a:pt x="1393" y="14251"/>
                  <a:pt x="1417" y="14298"/>
                  <a:pt x="1446" y="14298"/>
                </a:cubicBezTo>
                <a:cubicBezTo>
                  <a:pt x="1475" y="14298"/>
                  <a:pt x="1499" y="14251"/>
                  <a:pt x="1499" y="14194"/>
                </a:cubicBezTo>
                <a:lnTo>
                  <a:pt x="1499" y="13974"/>
                </a:lnTo>
                <a:cubicBezTo>
                  <a:pt x="1499" y="13916"/>
                  <a:pt x="1475" y="13871"/>
                  <a:pt x="1446" y="13871"/>
                </a:cubicBezTo>
                <a:close/>
                <a:moveTo>
                  <a:pt x="1760" y="13871"/>
                </a:moveTo>
                <a:cubicBezTo>
                  <a:pt x="1731" y="13871"/>
                  <a:pt x="1707" y="13916"/>
                  <a:pt x="1707" y="13974"/>
                </a:cubicBezTo>
                <a:lnTo>
                  <a:pt x="1707" y="14194"/>
                </a:lnTo>
                <a:cubicBezTo>
                  <a:pt x="1707" y="14251"/>
                  <a:pt x="1731" y="14298"/>
                  <a:pt x="1760" y="14298"/>
                </a:cubicBezTo>
                <a:cubicBezTo>
                  <a:pt x="1789" y="14298"/>
                  <a:pt x="1813" y="14251"/>
                  <a:pt x="1813" y="14194"/>
                </a:cubicBezTo>
                <a:lnTo>
                  <a:pt x="1813" y="13974"/>
                </a:lnTo>
                <a:cubicBezTo>
                  <a:pt x="1813" y="13916"/>
                  <a:pt x="1789" y="13871"/>
                  <a:pt x="1760" y="13871"/>
                </a:cubicBezTo>
                <a:close/>
                <a:moveTo>
                  <a:pt x="2610" y="13871"/>
                </a:moveTo>
                <a:cubicBezTo>
                  <a:pt x="2581" y="13871"/>
                  <a:pt x="2557" y="13916"/>
                  <a:pt x="2557" y="13974"/>
                </a:cubicBezTo>
                <a:lnTo>
                  <a:pt x="2557" y="14194"/>
                </a:lnTo>
                <a:cubicBezTo>
                  <a:pt x="2557" y="14251"/>
                  <a:pt x="2581" y="14298"/>
                  <a:pt x="2610" y="14298"/>
                </a:cubicBezTo>
                <a:cubicBezTo>
                  <a:pt x="2639" y="14298"/>
                  <a:pt x="2662" y="14251"/>
                  <a:pt x="2662" y="14194"/>
                </a:cubicBezTo>
                <a:lnTo>
                  <a:pt x="2662" y="13974"/>
                </a:lnTo>
                <a:cubicBezTo>
                  <a:pt x="2662" y="13916"/>
                  <a:pt x="2639" y="13871"/>
                  <a:pt x="2610" y="13871"/>
                </a:cubicBezTo>
                <a:close/>
                <a:moveTo>
                  <a:pt x="2924" y="13871"/>
                </a:moveTo>
                <a:cubicBezTo>
                  <a:pt x="2895" y="13871"/>
                  <a:pt x="2871" y="13916"/>
                  <a:pt x="2871" y="13974"/>
                </a:cubicBezTo>
                <a:lnTo>
                  <a:pt x="2871" y="14194"/>
                </a:lnTo>
                <a:cubicBezTo>
                  <a:pt x="2871" y="14251"/>
                  <a:pt x="2895" y="14298"/>
                  <a:pt x="2924" y="14298"/>
                </a:cubicBezTo>
                <a:cubicBezTo>
                  <a:pt x="2954" y="14298"/>
                  <a:pt x="2976" y="14251"/>
                  <a:pt x="2976" y="14194"/>
                </a:cubicBezTo>
                <a:lnTo>
                  <a:pt x="2976" y="13974"/>
                </a:lnTo>
                <a:cubicBezTo>
                  <a:pt x="2976" y="13916"/>
                  <a:pt x="2954" y="13871"/>
                  <a:pt x="2924" y="13871"/>
                </a:cubicBezTo>
                <a:close/>
                <a:moveTo>
                  <a:pt x="3773" y="13871"/>
                </a:moveTo>
                <a:cubicBezTo>
                  <a:pt x="3744" y="13871"/>
                  <a:pt x="3721" y="13916"/>
                  <a:pt x="3721" y="13974"/>
                </a:cubicBezTo>
                <a:lnTo>
                  <a:pt x="3721" y="14194"/>
                </a:lnTo>
                <a:cubicBezTo>
                  <a:pt x="3721" y="14251"/>
                  <a:pt x="3744" y="14298"/>
                  <a:pt x="3773" y="14298"/>
                </a:cubicBezTo>
                <a:cubicBezTo>
                  <a:pt x="3802" y="14298"/>
                  <a:pt x="3826" y="14251"/>
                  <a:pt x="3826" y="14194"/>
                </a:cubicBezTo>
                <a:lnTo>
                  <a:pt x="3826" y="13974"/>
                </a:lnTo>
                <a:cubicBezTo>
                  <a:pt x="3826" y="13916"/>
                  <a:pt x="3802" y="13871"/>
                  <a:pt x="3773" y="13871"/>
                </a:cubicBezTo>
                <a:close/>
                <a:moveTo>
                  <a:pt x="4088" y="13871"/>
                </a:moveTo>
                <a:cubicBezTo>
                  <a:pt x="4058" y="13871"/>
                  <a:pt x="4035" y="13916"/>
                  <a:pt x="4035" y="13974"/>
                </a:cubicBezTo>
                <a:lnTo>
                  <a:pt x="4035" y="14194"/>
                </a:lnTo>
                <a:cubicBezTo>
                  <a:pt x="4035" y="14251"/>
                  <a:pt x="4058" y="14298"/>
                  <a:pt x="4088" y="14298"/>
                </a:cubicBezTo>
                <a:cubicBezTo>
                  <a:pt x="4117" y="14298"/>
                  <a:pt x="4141" y="14251"/>
                  <a:pt x="4141" y="14194"/>
                </a:cubicBezTo>
                <a:lnTo>
                  <a:pt x="4141" y="13974"/>
                </a:lnTo>
                <a:cubicBezTo>
                  <a:pt x="4141" y="13916"/>
                  <a:pt x="4117" y="13871"/>
                  <a:pt x="4088" y="13871"/>
                </a:cubicBezTo>
                <a:close/>
                <a:moveTo>
                  <a:pt x="4937" y="13871"/>
                </a:moveTo>
                <a:cubicBezTo>
                  <a:pt x="4908" y="13871"/>
                  <a:pt x="4884" y="13916"/>
                  <a:pt x="4884" y="13974"/>
                </a:cubicBezTo>
                <a:lnTo>
                  <a:pt x="4884" y="14194"/>
                </a:lnTo>
                <a:cubicBezTo>
                  <a:pt x="4884" y="14251"/>
                  <a:pt x="4908" y="14298"/>
                  <a:pt x="4937" y="14298"/>
                </a:cubicBezTo>
                <a:cubicBezTo>
                  <a:pt x="4966" y="14298"/>
                  <a:pt x="4990" y="14251"/>
                  <a:pt x="4990" y="14194"/>
                </a:cubicBezTo>
                <a:lnTo>
                  <a:pt x="4990" y="13974"/>
                </a:lnTo>
                <a:cubicBezTo>
                  <a:pt x="4990" y="13916"/>
                  <a:pt x="4966" y="13871"/>
                  <a:pt x="4937" y="13871"/>
                </a:cubicBezTo>
                <a:close/>
                <a:moveTo>
                  <a:pt x="5252" y="13871"/>
                </a:moveTo>
                <a:cubicBezTo>
                  <a:pt x="5223" y="13871"/>
                  <a:pt x="5199" y="13916"/>
                  <a:pt x="5199" y="13974"/>
                </a:cubicBezTo>
                <a:lnTo>
                  <a:pt x="5199" y="14194"/>
                </a:lnTo>
                <a:cubicBezTo>
                  <a:pt x="5199" y="14251"/>
                  <a:pt x="5223" y="14298"/>
                  <a:pt x="5252" y="14298"/>
                </a:cubicBezTo>
                <a:cubicBezTo>
                  <a:pt x="5281" y="14298"/>
                  <a:pt x="5305" y="14251"/>
                  <a:pt x="5305" y="14194"/>
                </a:cubicBezTo>
                <a:lnTo>
                  <a:pt x="5305" y="13974"/>
                </a:lnTo>
                <a:cubicBezTo>
                  <a:pt x="5305" y="13916"/>
                  <a:pt x="5281" y="13871"/>
                  <a:pt x="5252" y="13871"/>
                </a:cubicBezTo>
                <a:close/>
                <a:moveTo>
                  <a:pt x="6102" y="13871"/>
                </a:moveTo>
                <a:cubicBezTo>
                  <a:pt x="6072" y="13871"/>
                  <a:pt x="6049" y="13916"/>
                  <a:pt x="6049" y="13974"/>
                </a:cubicBezTo>
                <a:lnTo>
                  <a:pt x="6049" y="14194"/>
                </a:lnTo>
                <a:cubicBezTo>
                  <a:pt x="6049" y="14251"/>
                  <a:pt x="6072" y="14298"/>
                  <a:pt x="6102" y="14298"/>
                </a:cubicBezTo>
                <a:cubicBezTo>
                  <a:pt x="6131" y="14298"/>
                  <a:pt x="6155" y="14251"/>
                  <a:pt x="6155" y="14194"/>
                </a:cubicBezTo>
                <a:lnTo>
                  <a:pt x="6155" y="13974"/>
                </a:lnTo>
                <a:cubicBezTo>
                  <a:pt x="6155" y="13916"/>
                  <a:pt x="6131" y="13871"/>
                  <a:pt x="6102" y="13871"/>
                </a:cubicBezTo>
                <a:close/>
                <a:moveTo>
                  <a:pt x="6416" y="13871"/>
                </a:moveTo>
                <a:cubicBezTo>
                  <a:pt x="6387" y="13871"/>
                  <a:pt x="6363" y="13916"/>
                  <a:pt x="6363" y="13974"/>
                </a:cubicBezTo>
                <a:lnTo>
                  <a:pt x="6363" y="14194"/>
                </a:lnTo>
                <a:cubicBezTo>
                  <a:pt x="6363" y="14251"/>
                  <a:pt x="6387" y="14298"/>
                  <a:pt x="6416" y="14298"/>
                </a:cubicBezTo>
                <a:cubicBezTo>
                  <a:pt x="6445" y="14298"/>
                  <a:pt x="6469" y="14251"/>
                  <a:pt x="6469" y="14194"/>
                </a:cubicBezTo>
                <a:lnTo>
                  <a:pt x="6469" y="13974"/>
                </a:lnTo>
                <a:cubicBezTo>
                  <a:pt x="6469" y="13916"/>
                  <a:pt x="6445" y="13871"/>
                  <a:pt x="6416" y="13871"/>
                </a:cubicBezTo>
                <a:close/>
                <a:moveTo>
                  <a:pt x="7266" y="13871"/>
                </a:moveTo>
                <a:cubicBezTo>
                  <a:pt x="7237" y="13871"/>
                  <a:pt x="7213" y="13916"/>
                  <a:pt x="7213" y="13974"/>
                </a:cubicBezTo>
                <a:lnTo>
                  <a:pt x="7213" y="14194"/>
                </a:lnTo>
                <a:cubicBezTo>
                  <a:pt x="7213" y="14251"/>
                  <a:pt x="7237" y="14298"/>
                  <a:pt x="7266" y="14298"/>
                </a:cubicBezTo>
                <a:cubicBezTo>
                  <a:pt x="7295" y="14298"/>
                  <a:pt x="7318" y="14251"/>
                  <a:pt x="7318" y="14194"/>
                </a:cubicBezTo>
                <a:lnTo>
                  <a:pt x="7318" y="13974"/>
                </a:lnTo>
                <a:cubicBezTo>
                  <a:pt x="7318" y="13916"/>
                  <a:pt x="7295" y="13871"/>
                  <a:pt x="7266" y="13871"/>
                </a:cubicBezTo>
                <a:close/>
                <a:moveTo>
                  <a:pt x="7580" y="13871"/>
                </a:moveTo>
                <a:cubicBezTo>
                  <a:pt x="7551" y="13871"/>
                  <a:pt x="7527" y="13916"/>
                  <a:pt x="7527" y="13974"/>
                </a:cubicBezTo>
                <a:lnTo>
                  <a:pt x="7527" y="14194"/>
                </a:lnTo>
                <a:cubicBezTo>
                  <a:pt x="7527" y="14251"/>
                  <a:pt x="7551" y="14298"/>
                  <a:pt x="7580" y="14298"/>
                </a:cubicBezTo>
                <a:cubicBezTo>
                  <a:pt x="7609" y="14298"/>
                  <a:pt x="7632" y="14251"/>
                  <a:pt x="7632" y="14194"/>
                </a:cubicBezTo>
                <a:lnTo>
                  <a:pt x="7632" y="13974"/>
                </a:lnTo>
                <a:cubicBezTo>
                  <a:pt x="7632" y="13916"/>
                  <a:pt x="7609" y="13871"/>
                  <a:pt x="7580" y="13871"/>
                </a:cubicBezTo>
                <a:close/>
                <a:moveTo>
                  <a:pt x="8429" y="13871"/>
                </a:moveTo>
                <a:cubicBezTo>
                  <a:pt x="8400" y="13871"/>
                  <a:pt x="8377" y="13916"/>
                  <a:pt x="8377" y="13974"/>
                </a:cubicBezTo>
                <a:lnTo>
                  <a:pt x="8377" y="14194"/>
                </a:lnTo>
                <a:cubicBezTo>
                  <a:pt x="8377" y="14251"/>
                  <a:pt x="8400" y="14298"/>
                  <a:pt x="8429" y="14298"/>
                </a:cubicBezTo>
                <a:cubicBezTo>
                  <a:pt x="8458" y="14298"/>
                  <a:pt x="8482" y="14251"/>
                  <a:pt x="8482" y="14194"/>
                </a:cubicBezTo>
                <a:lnTo>
                  <a:pt x="8482" y="13974"/>
                </a:lnTo>
                <a:cubicBezTo>
                  <a:pt x="8482" y="13916"/>
                  <a:pt x="8458" y="13871"/>
                  <a:pt x="8429" y="13871"/>
                </a:cubicBezTo>
                <a:close/>
                <a:moveTo>
                  <a:pt x="8744" y="13871"/>
                </a:moveTo>
                <a:cubicBezTo>
                  <a:pt x="8714" y="13871"/>
                  <a:pt x="8691" y="13916"/>
                  <a:pt x="8691" y="13974"/>
                </a:cubicBezTo>
                <a:lnTo>
                  <a:pt x="8691" y="14194"/>
                </a:lnTo>
                <a:cubicBezTo>
                  <a:pt x="8691" y="14251"/>
                  <a:pt x="8714" y="14298"/>
                  <a:pt x="8744" y="14298"/>
                </a:cubicBezTo>
                <a:cubicBezTo>
                  <a:pt x="8773" y="14298"/>
                  <a:pt x="8796" y="14251"/>
                  <a:pt x="8796" y="14194"/>
                </a:cubicBezTo>
                <a:lnTo>
                  <a:pt x="8796" y="13974"/>
                </a:lnTo>
                <a:cubicBezTo>
                  <a:pt x="8796" y="13916"/>
                  <a:pt x="8773" y="13871"/>
                  <a:pt x="8744" y="13871"/>
                </a:cubicBezTo>
                <a:close/>
                <a:moveTo>
                  <a:pt x="9593" y="13871"/>
                </a:moveTo>
                <a:cubicBezTo>
                  <a:pt x="9564" y="13871"/>
                  <a:pt x="9540" y="13916"/>
                  <a:pt x="9540" y="13974"/>
                </a:cubicBezTo>
                <a:lnTo>
                  <a:pt x="9540" y="14194"/>
                </a:lnTo>
                <a:cubicBezTo>
                  <a:pt x="9540" y="14251"/>
                  <a:pt x="9564" y="14298"/>
                  <a:pt x="9593" y="14298"/>
                </a:cubicBezTo>
                <a:cubicBezTo>
                  <a:pt x="9622" y="14298"/>
                  <a:pt x="9646" y="14251"/>
                  <a:pt x="9646" y="14194"/>
                </a:cubicBezTo>
                <a:lnTo>
                  <a:pt x="9646" y="13974"/>
                </a:lnTo>
                <a:cubicBezTo>
                  <a:pt x="9646" y="13916"/>
                  <a:pt x="9622" y="13871"/>
                  <a:pt x="9593" y="13871"/>
                </a:cubicBezTo>
                <a:close/>
                <a:moveTo>
                  <a:pt x="9908" y="13871"/>
                </a:moveTo>
                <a:cubicBezTo>
                  <a:pt x="9879" y="13871"/>
                  <a:pt x="9855" y="13916"/>
                  <a:pt x="9855" y="13974"/>
                </a:cubicBezTo>
                <a:lnTo>
                  <a:pt x="9855" y="14194"/>
                </a:lnTo>
                <a:cubicBezTo>
                  <a:pt x="9855" y="14251"/>
                  <a:pt x="9879" y="14298"/>
                  <a:pt x="9908" y="14298"/>
                </a:cubicBezTo>
                <a:cubicBezTo>
                  <a:pt x="9937" y="14298"/>
                  <a:pt x="9961" y="14251"/>
                  <a:pt x="9961" y="14194"/>
                </a:cubicBezTo>
                <a:lnTo>
                  <a:pt x="9961" y="13974"/>
                </a:lnTo>
                <a:cubicBezTo>
                  <a:pt x="9961" y="13916"/>
                  <a:pt x="9937" y="13871"/>
                  <a:pt x="9908" y="13871"/>
                </a:cubicBezTo>
                <a:close/>
                <a:moveTo>
                  <a:pt x="10758" y="13871"/>
                </a:moveTo>
                <a:cubicBezTo>
                  <a:pt x="10728" y="13871"/>
                  <a:pt x="10705" y="13916"/>
                  <a:pt x="10705" y="13974"/>
                </a:cubicBezTo>
                <a:lnTo>
                  <a:pt x="10705" y="14194"/>
                </a:lnTo>
                <a:cubicBezTo>
                  <a:pt x="10705" y="14251"/>
                  <a:pt x="10728" y="14298"/>
                  <a:pt x="10758" y="14298"/>
                </a:cubicBezTo>
                <a:cubicBezTo>
                  <a:pt x="10787" y="14298"/>
                  <a:pt x="10810" y="14251"/>
                  <a:pt x="10810" y="14194"/>
                </a:cubicBezTo>
                <a:lnTo>
                  <a:pt x="10810" y="13974"/>
                </a:lnTo>
                <a:cubicBezTo>
                  <a:pt x="10810" y="13916"/>
                  <a:pt x="10787" y="13871"/>
                  <a:pt x="10758" y="13871"/>
                </a:cubicBezTo>
                <a:close/>
                <a:moveTo>
                  <a:pt x="11072" y="13871"/>
                </a:moveTo>
                <a:cubicBezTo>
                  <a:pt x="11043" y="13871"/>
                  <a:pt x="11019" y="13916"/>
                  <a:pt x="11019" y="13974"/>
                </a:cubicBezTo>
                <a:lnTo>
                  <a:pt x="11019" y="14194"/>
                </a:lnTo>
                <a:cubicBezTo>
                  <a:pt x="11019" y="14251"/>
                  <a:pt x="11043" y="14298"/>
                  <a:pt x="11072" y="14298"/>
                </a:cubicBezTo>
                <a:cubicBezTo>
                  <a:pt x="11101" y="14298"/>
                  <a:pt x="11125" y="14251"/>
                  <a:pt x="11125" y="14194"/>
                </a:cubicBezTo>
                <a:lnTo>
                  <a:pt x="11125" y="13974"/>
                </a:lnTo>
                <a:cubicBezTo>
                  <a:pt x="11125" y="13916"/>
                  <a:pt x="11101" y="13871"/>
                  <a:pt x="11072" y="13871"/>
                </a:cubicBezTo>
                <a:close/>
                <a:moveTo>
                  <a:pt x="11922" y="13871"/>
                </a:moveTo>
                <a:cubicBezTo>
                  <a:pt x="11893" y="13871"/>
                  <a:pt x="11869" y="13916"/>
                  <a:pt x="11869" y="13974"/>
                </a:cubicBezTo>
                <a:lnTo>
                  <a:pt x="11869" y="14194"/>
                </a:lnTo>
                <a:cubicBezTo>
                  <a:pt x="11869" y="14251"/>
                  <a:pt x="11893" y="14298"/>
                  <a:pt x="11922" y="14298"/>
                </a:cubicBezTo>
                <a:cubicBezTo>
                  <a:pt x="11951" y="14298"/>
                  <a:pt x="11974" y="14251"/>
                  <a:pt x="11974" y="14194"/>
                </a:cubicBezTo>
                <a:lnTo>
                  <a:pt x="11974" y="13974"/>
                </a:lnTo>
                <a:cubicBezTo>
                  <a:pt x="11974" y="13916"/>
                  <a:pt x="11951" y="13871"/>
                  <a:pt x="11922" y="13871"/>
                </a:cubicBezTo>
                <a:close/>
                <a:moveTo>
                  <a:pt x="12236" y="13871"/>
                </a:moveTo>
                <a:cubicBezTo>
                  <a:pt x="12207" y="13871"/>
                  <a:pt x="12183" y="13916"/>
                  <a:pt x="12183" y="13974"/>
                </a:cubicBezTo>
                <a:lnTo>
                  <a:pt x="12183" y="14194"/>
                </a:lnTo>
                <a:cubicBezTo>
                  <a:pt x="12183" y="14251"/>
                  <a:pt x="12207" y="14298"/>
                  <a:pt x="12236" y="14298"/>
                </a:cubicBezTo>
                <a:cubicBezTo>
                  <a:pt x="12265" y="14298"/>
                  <a:pt x="12288" y="14251"/>
                  <a:pt x="12288" y="14194"/>
                </a:cubicBezTo>
                <a:lnTo>
                  <a:pt x="12288" y="13974"/>
                </a:lnTo>
                <a:cubicBezTo>
                  <a:pt x="12288" y="13916"/>
                  <a:pt x="12265" y="13871"/>
                  <a:pt x="12236" y="13871"/>
                </a:cubicBezTo>
                <a:close/>
                <a:moveTo>
                  <a:pt x="13085" y="13871"/>
                </a:moveTo>
                <a:cubicBezTo>
                  <a:pt x="13056" y="13871"/>
                  <a:pt x="13032" y="13916"/>
                  <a:pt x="13032" y="13974"/>
                </a:cubicBezTo>
                <a:lnTo>
                  <a:pt x="13032" y="14194"/>
                </a:lnTo>
                <a:cubicBezTo>
                  <a:pt x="13032" y="14251"/>
                  <a:pt x="13056" y="14298"/>
                  <a:pt x="13085" y="14298"/>
                </a:cubicBezTo>
                <a:cubicBezTo>
                  <a:pt x="13114" y="14298"/>
                  <a:pt x="13138" y="14251"/>
                  <a:pt x="13138" y="14194"/>
                </a:cubicBezTo>
                <a:lnTo>
                  <a:pt x="13138" y="13974"/>
                </a:lnTo>
                <a:cubicBezTo>
                  <a:pt x="13138" y="13916"/>
                  <a:pt x="13114" y="13871"/>
                  <a:pt x="13085" y="13871"/>
                </a:cubicBezTo>
                <a:close/>
                <a:moveTo>
                  <a:pt x="13399" y="13871"/>
                </a:moveTo>
                <a:cubicBezTo>
                  <a:pt x="13370" y="13871"/>
                  <a:pt x="13348" y="13916"/>
                  <a:pt x="13348" y="13974"/>
                </a:cubicBezTo>
                <a:lnTo>
                  <a:pt x="13348" y="14194"/>
                </a:lnTo>
                <a:cubicBezTo>
                  <a:pt x="13348" y="14251"/>
                  <a:pt x="13370" y="14298"/>
                  <a:pt x="13399" y="14298"/>
                </a:cubicBezTo>
                <a:cubicBezTo>
                  <a:pt x="13428" y="14298"/>
                  <a:pt x="13452" y="14251"/>
                  <a:pt x="13452" y="14194"/>
                </a:cubicBezTo>
                <a:lnTo>
                  <a:pt x="13452" y="13974"/>
                </a:lnTo>
                <a:cubicBezTo>
                  <a:pt x="13452" y="13916"/>
                  <a:pt x="13428" y="13871"/>
                  <a:pt x="13399" y="13871"/>
                </a:cubicBezTo>
                <a:close/>
                <a:moveTo>
                  <a:pt x="14249" y="13871"/>
                </a:moveTo>
                <a:cubicBezTo>
                  <a:pt x="14220" y="13871"/>
                  <a:pt x="14196" y="13916"/>
                  <a:pt x="14196" y="13974"/>
                </a:cubicBezTo>
                <a:lnTo>
                  <a:pt x="14196" y="14194"/>
                </a:lnTo>
                <a:cubicBezTo>
                  <a:pt x="14196" y="14251"/>
                  <a:pt x="14220" y="14298"/>
                  <a:pt x="14249" y="14298"/>
                </a:cubicBezTo>
                <a:cubicBezTo>
                  <a:pt x="14278" y="14298"/>
                  <a:pt x="14302" y="14251"/>
                  <a:pt x="14302" y="14194"/>
                </a:cubicBezTo>
                <a:lnTo>
                  <a:pt x="14302" y="13974"/>
                </a:lnTo>
                <a:cubicBezTo>
                  <a:pt x="14302" y="13916"/>
                  <a:pt x="14278" y="13871"/>
                  <a:pt x="14249" y="13871"/>
                </a:cubicBezTo>
                <a:close/>
                <a:moveTo>
                  <a:pt x="14564" y="13871"/>
                </a:moveTo>
                <a:cubicBezTo>
                  <a:pt x="14535" y="13871"/>
                  <a:pt x="14511" y="13916"/>
                  <a:pt x="14511" y="13974"/>
                </a:cubicBezTo>
                <a:lnTo>
                  <a:pt x="14511" y="14194"/>
                </a:lnTo>
                <a:cubicBezTo>
                  <a:pt x="14511" y="14251"/>
                  <a:pt x="14535" y="14298"/>
                  <a:pt x="14564" y="14298"/>
                </a:cubicBezTo>
                <a:cubicBezTo>
                  <a:pt x="14593" y="14298"/>
                  <a:pt x="14617" y="14251"/>
                  <a:pt x="14617" y="14194"/>
                </a:cubicBezTo>
                <a:lnTo>
                  <a:pt x="14617" y="13974"/>
                </a:lnTo>
                <a:cubicBezTo>
                  <a:pt x="14617" y="13916"/>
                  <a:pt x="14593" y="13871"/>
                  <a:pt x="14564" y="13871"/>
                </a:cubicBezTo>
                <a:close/>
                <a:moveTo>
                  <a:pt x="15413" y="13871"/>
                </a:moveTo>
                <a:cubicBezTo>
                  <a:pt x="15384" y="13871"/>
                  <a:pt x="15360" y="13916"/>
                  <a:pt x="15360" y="13974"/>
                </a:cubicBezTo>
                <a:lnTo>
                  <a:pt x="15360" y="14194"/>
                </a:lnTo>
                <a:cubicBezTo>
                  <a:pt x="15360" y="14251"/>
                  <a:pt x="15384" y="14298"/>
                  <a:pt x="15413" y="14298"/>
                </a:cubicBezTo>
                <a:cubicBezTo>
                  <a:pt x="15442" y="14298"/>
                  <a:pt x="15465" y="14251"/>
                  <a:pt x="15465" y="14194"/>
                </a:cubicBezTo>
                <a:lnTo>
                  <a:pt x="15465" y="13974"/>
                </a:lnTo>
                <a:cubicBezTo>
                  <a:pt x="15465" y="13916"/>
                  <a:pt x="15442" y="13871"/>
                  <a:pt x="15413" y="13871"/>
                </a:cubicBezTo>
                <a:close/>
                <a:moveTo>
                  <a:pt x="15728" y="13871"/>
                </a:moveTo>
                <a:cubicBezTo>
                  <a:pt x="15699" y="13871"/>
                  <a:pt x="15675" y="13916"/>
                  <a:pt x="15675" y="13974"/>
                </a:cubicBezTo>
                <a:lnTo>
                  <a:pt x="15675" y="14194"/>
                </a:lnTo>
                <a:cubicBezTo>
                  <a:pt x="15675" y="14251"/>
                  <a:pt x="15699" y="14298"/>
                  <a:pt x="15728" y="14298"/>
                </a:cubicBezTo>
                <a:cubicBezTo>
                  <a:pt x="15757" y="14298"/>
                  <a:pt x="15781" y="14251"/>
                  <a:pt x="15781" y="14194"/>
                </a:cubicBezTo>
                <a:lnTo>
                  <a:pt x="15781" y="13974"/>
                </a:lnTo>
                <a:cubicBezTo>
                  <a:pt x="15781" y="13916"/>
                  <a:pt x="15757" y="13871"/>
                  <a:pt x="15728" y="13871"/>
                </a:cubicBezTo>
                <a:close/>
                <a:moveTo>
                  <a:pt x="16578" y="13871"/>
                </a:moveTo>
                <a:cubicBezTo>
                  <a:pt x="16549" y="13871"/>
                  <a:pt x="16525" y="13916"/>
                  <a:pt x="16525" y="13974"/>
                </a:cubicBezTo>
                <a:lnTo>
                  <a:pt x="16525" y="14194"/>
                </a:lnTo>
                <a:cubicBezTo>
                  <a:pt x="16525" y="14251"/>
                  <a:pt x="16549" y="14298"/>
                  <a:pt x="16578" y="14298"/>
                </a:cubicBezTo>
                <a:cubicBezTo>
                  <a:pt x="16607" y="14298"/>
                  <a:pt x="16630" y="14251"/>
                  <a:pt x="16630" y="14194"/>
                </a:cubicBezTo>
                <a:lnTo>
                  <a:pt x="16630" y="13974"/>
                </a:lnTo>
                <a:cubicBezTo>
                  <a:pt x="16630" y="13916"/>
                  <a:pt x="16607" y="13871"/>
                  <a:pt x="16578" y="13871"/>
                </a:cubicBezTo>
                <a:close/>
                <a:moveTo>
                  <a:pt x="16892" y="13871"/>
                </a:moveTo>
                <a:cubicBezTo>
                  <a:pt x="16863" y="13871"/>
                  <a:pt x="16839" y="13916"/>
                  <a:pt x="16839" y="13974"/>
                </a:cubicBezTo>
                <a:lnTo>
                  <a:pt x="16839" y="14194"/>
                </a:lnTo>
                <a:cubicBezTo>
                  <a:pt x="16839" y="14251"/>
                  <a:pt x="16863" y="14298"/>
                  <a:pt x="16892" y="14298"/>
                </a:cubicBezTo>
                <a:cubicBezTo>
                  <a:pt x="16921" y="14298"/>
                  <a:pt x="16944" y="14251"/>
                  <a:pt x="16944" y="14194"/>
                </a:cubicBezTo>
                <a:lnTo>
                  <a:pt x="16944" y="13974"/>
                </a:lnTo>
                <a:cubicBezTo>
                  <a:pt x="16944" y="13916"/>
                  <a:pt x="16921" y="13871"/>
                  <a:pt x="16892" y="13871"/>
                </a:cubicBezTo>
                <a:close/>
                <a:moveTo>
                  <a:pt x="17741" y="13871"/>
                </a:moveTo>
                <a:cubicBezTo>
                  <a:pt x="17712" y="13871"/>
                  <a:pt x="17689" y="13916"/>
                  <a:pt x="17689" y="13974"/>
                </a:cubicBezTo>
                <a:lnTo>
                  <a:pt x="17689" y="14194"/>
                </a:lnTo>
                <a:cubicBezTo>
                  <a:pt x="17689" y="14251"/>
                  <a:pt x="17712" y="14298"/>
                  <a:pt x="17741" y="14298"/>
                </a:cubicBezTo>
                <a:cubicBezTo>
                  <a:pt x="17770" y="14298"/>
                  <a:pt x="17794" y="14251"/>
                  <a:pt x="17794" y="14194"/>
                </a:cubicBezTo>
                <a:lnTo>
                  <a:pt x="17794" y="13974"/>
                </a:lnTo>
                <a:cubicBezTo>
                  <a:pt x="17794" y="13916"/>
                  <a:pt x="17770" y="13871"/>
                  <a:pt x="17741" y="13871"/>
                </a:cubicBezTo>
                <a:close/>
                <a:moveTo>
                  <a:pt x="18055" y="13871"/>
                </a:moveTo>
                <a:cubicBezTo>
                  <a:pt x="18026" y="13871"/>
                  <a:pt x="18002" y="13916"/>
                  <a:pt x="18002" y="13974"/>
                </a:cubicBezTo>
                <a:lnTo>
                  <a:pt x="18002" y="14194"/>
                </a:lnTo>
                <a:cubicBezTo>
                  <a:pt x="18002" y="14251"/>
                  <a:pt x="18026" y="14298"/>
                  <a:pt x="18055" y="14298"/>
                </a:cubicBezTo>
                <a:cubicBezTo>
                  <a:pt x="18085" y="14298"/>
                  <a:pt x="18108" y="14251"/>
                  <a:pt x="18108" y="14194"/>
                </a:cubicBezTo>
                <a:lnTo>
                  <a:pt x="18108" y="13974"/>
                </a:lnTo>
                <a:cubicBezTo>
                  <a:pt x="18108" y="13916"/>
                  <a:pt x="18085" y="13871"/>
                  <a:pt x="18055" y="13871"/>
                </a:cubicBezTo>
                <a:close/>
                <a:moveTo>
                  <a:pt x="18905" y="13871"/>
                </a:moveTo>
                <a:cubicBezTo>
                  <a:pt x="18876" y="13871"/>
                  <a:pt x="18852" y="13916"/>
                  <a:pt x="18852" y="13974"/>
                </a:cubicBezTo>
                <a:lnTo>
                  <a:pt x="18852" y="14194"/>
                </a:lnTo>
                <a:cubicBezTo>
                  <a:pt x="18852" y="14251"/>
                  <a:pt x="18876" y="14298"/>
                  <a:pt x="18905" y="14298"/>
                </a:cubicBezTo>
                <a:cubicBezTo>
                  <a:pt x="18934" y="14298"/>
                  <a:pt x="18958" y="14251"/>
                  <a:pt x="18958" y="14194"/>
                </a:cubicBezTo>
                <a:lnTo>
                  <a:pt x="18958" y="13974"/>
                </a:lnTo>
                <a:cubicBezTo>
                  <a:pt x="18958" y="13916"/>
                  <a:pt x="18934" y="13871"/>
                  <a:pt x="18905" y="13871"/>
                </a:cubicBezTo>
                <a:close/>
                <a:moveTo>
                  <a:pt x="19220" y="13871"/>
                </a:moveTo>
                <a:cubicBezTo>
                  <a:pt x="19191" y="13871"/>
                  <a:pt x="19167" y="13916"/>
                  <a:pt x="19167" y="13974"/>
                </a:cubicBezTo>
                <a:lnTo>
                  <a:pt x="19167" y="14194"/>
                </a:lnTo>
                <a:cubicBezTo>
                  <a:pt x="19167" y="14251"/>
                  <a:pt x="19191" y="14298"/>
                  <a:pt x="19220" y="14298"/>
                </a:cubicBezTo>
                <a:cubicBezTo>
                  <a:pt x="19249" y="14298"/>
                  <a:pt x="19273" y="14251"/>
                  <a:pt x="19273" y="14194"/>
                </a:cubicBezTo>
                <a:lnTo>
                  <a:pt x="19273" y="13974"/>
                </a:lnTo>
                <a:cubicBezTo>
                  <a:pt x="19273" y="13916"/>
                  <a:pt x="19249" y="13871"/>
                  <a:pt x="19220" y="13871"/>
                </a:cubicBezTo>
                <a:close/>
                <a:moveTo>
                  <a:pt x="20069" y="13871"/>
                </a:moveTo>
                <a:cubicBezTo>
                  <a:pt x="20040" y="13871"/>
                  <a:pt x="20016" y="13916"/>
                  <a:pt x="20016" y="13974"/>
                </a:cubicBezTo>
                <a:lnTo>
                  <a:pt x="20016" y="14194"/>
                </a:lnTo>
                <a:cubicBezTo>
                  <a:pt x="20016" y="14251"/>
                  <a:pt x="20040" y="14298"/>
                  <a:pt x="20069" y="14298"/>
                </a:cubicBezTo>
                <a:cubicBezTo>
                  <a:pt x="20099" y="14298"/>
                  <a:pt x="20122" y="14251"/>
                  <a:pt x="20122" y="14194"/>
                </a:cubicBezTo>
                <a:lnTo>
                  <a:pt x="20122" y="13974"/>
                </a:lnTo>
                <a:cubicBezTo>
                  <a:pt x="20122" y="13916"/>
                  <a:pt x="20099" y="13871"/>
                  <a:pt x="20069" y="13871"/>
                </a:cubicBezTo>
                <a:close/>
                <a:moveTo>
                  <a:pt x="20384" y="13871"/>
                </a:moveTo>
                <a:cubicBezTo>
                  <a:pt x="20355" y="13871"/>
                  <a:pt x="20331" y="13916"/>
                  <a:pt x="20331" y="13974"/>
                </a:cubicBezTo>
                <a:lnTo>
                  <a:pt x="20331" y="14194"/>
                </a:lnTo>
                <a:cubicBezTo>
                  <a:pt x="20331" y="14251"/>
                  <a:pt x="20355" y="14298"/>
                  <a:pt x="20384" y="14298"/>
                </a:cubicBezTo>
                <a:cubicBezTo>
                  <a:pt x="20413" y="14298"/>
                  <a:pt x="20436" y="14251"/>
                  <a:pt x="20436" y="14194"/>
                </a:cubicBezTo>
                <a:lnTo>
                  <a:pt x="20436" y="13974"/>
                </a:lnTo>
                <a:cubicBezTo>
                  <a:pt x="20436" y="13916"/>
                  <a:pt x="20413" y="13871"/>
                  <a:pt x="20384" y="13871"/>
                </a:cubicBezTo>
                <a:close/>
                <a:moveTo>
                  <a:pt x="21234" y="13871"/>
                </a:moveTo>
                <a:cubicBezTo>
                  <a:pt x="21204" y="13871"/>
                  <a:pt x="21181" y="13916"/>
                  <a:pt x="21181" y="13974"/>
                </a:cubicBezTo>
                <a:lnTo>
                  <a:pt x="21181" y="14194"/>
                </a:lnTo>
                <a:cubicBezTo>
                  <a:pt x="21181" y="14251"/>
                  <a:pt x="21204" y="14298"/>
                  <a:pt x="21234" y="14298"/>
                </a:cubicBezTo>
                <a:cubicBezTo>
                  <a:pt x="21263" y="14298"/>
                  <a:pt x="21285" y="14251"/>
                  <a:pt x="21285" y="14194"/>
                </a:cubicBezTo>
                <a:lnTo>
                  <a:pt x="21285" y="13974"/>
                </a:lnTo>
                <a:cubicBezTo>
                  <a:pt x="21285" y="13916"/>
                  <a:pt x="21263" y="13871"/>
                  <a:pt x="21234" y="13871"/>
                </a:cubicBezTo>
                <a:close/>
                <a:moveTo>
                  <a:pt x="21547" y="13871"/>
                </a:moveTo>
                <a:cubicBezTo>
                  <a:pt x="21518" y="13871"/>
                  <a:pt x="21495" y="13916"/>
                  <a:pt x="21495" y="13974"/>
                </a:cubicBezTo>
                <a:lnTo>
                  <a:pt x="21495" y="14194"/>
                </a:lnTo>
                <a:cubicBezTo>
                  <a:pt x="21495" y="14251"/>
                  <a:pt x="21518" y="14298"/>
                  <a:pt x="21547" y="14298"/>
                </a:cubicBezTo>
                <a:cubicBezTo>
                  <a:pt x="21576" y="14298"/>
                  <a:pt x="21600" y="14251"/>
                  <a:pt x="21600" y="14194"/>
                </a:cubicBezTo>
                <a:lnTo>
                  <a:pt x="21600" y="13974"/>
                </a:lnTo>
                <a:cubicBezTo>
                  <a:pt x="21600" y="13916"/>
                  <a:pt x="21576" y="13871"/>
                  <a:pt x="21547" y="13871"/>
                </a:cubicBezTo>
                <a:close/>
                <a:moveTo>
                  <a:pt x="53" y="14601"/>
                </a:moveTo>
                <a:cubicBezTo>
                  <a:pt x="24" y="14601"/>
                  <a:pt x="0" y="14646"/>
                  <a:pt x="0" y="14704"/>
                </a:cubicBezTo>
                <a:lnTo>
                  <a:pt x="0" y="14924"/>
                </a:lnTo>
                <a:cubicBezTo>
                  <a:pt x="0" y="14981"/>
                  <a:pt x="24" y="15028"/>
                  <a:pt x="53" y="15028"/>
                </a:cubicBezTo>
                <a:cubicBezTo>
                  <a:pt x="82" y="15028"/>
                  <a:pt x="106" y="14981"/>
                  <a:pt x="106" y="14924"/>
                </a:cubicBezTo>
                <a:lnTo>
                  <a:pt x="106" y="14704"/>
                </a:lnTo>
                <a:cubicBezTo>
                  <a:pt x="106" y="14646"/>
                  <a:pt x="82" y="14601"/>
                  <a:pt x="53" y="14601"/>
                </a:cubicBezTo>
                <a:close/>
                <a:moveTo>
                  <a:pt x="367" y="14601"/>
                </a:moveTo>
                <a:cubicBezTo>
                  <a:pt x="338" y="14601"/>
                  <a:pt x="315" y="14646"/>
                  <a:pt x="315" y="14704"/>
                </a:cubicBezTo>
                <a:lnTo>
                  <a:pt x="315" y="14924"/>
                </a:lnTo>
                <a:cubicBezTo>
                  <a:pt x="315" y="14981"/>
                  <a:pt x="338" y="15028"/>
                  <a:pt x="367" y="15028"/>
                </a:cubicBezTo>
                <a:cubicBezTo>
                  <a:pt x="397" y="15028"/>
                  <a:pt x="420" y="14981"/>
                  <a:pt x="420" y="14924"/>
                </a:cubicBezTo>
                <a:lnTo>
                  <a:pt x="420" y="14704"/>
                </a:lnTo>
                <a:cubicBezTo>
                  <a:pt x="420" y="14646"/>
                  <a:pt x="397" y="14601"/>
                  <a:pt x="367" y="14601"/>
                </a:cubicBezTo>
                <a:close/>
                <a:moveTo>
                  <a:pt x="1217" y="14601"/>
                </a:moveTo>
                <a:cubicBezTo>
                  <a:pt x="1188" y="14601"/>
                  <a:pt x="1164" y="14646"/>
                  <a:pt x="1164" y="14704"/>
                </a:cubicBezTo>
                <a:lnTo>
                  <a:pt x="1164" y="14924"/>
                </a:lnTo>
                <a:cubicBezTo>
                  <a:pt x="1164" y="14981"/>
                  <a:pt x="1188" y="15028"/>
                  <a:pt x="1217" y="15028"/>
                </a:cubicBezTo>
                <a:cubicBezTo>
                  <a:pt x="1246" y="15028"/>
                  <a:pt x="1270" y="14981"/>
                  <a:pt x="1270" y="14924"/>
                </a:cubicBezTo>
                <a:lnTo>
                  <a:pt x="1270" y="14704"/>
                </a:lnTo>
                <a:cubicBezTo>
                  <a:pt x="1270" y="14646"/>
                  <a:pt x="1246" y="14601"/>
                  <a:pt x="1217" y="14601"/>
                </a:cubicBezTo>
                <a:close/>
                <a:moveTo>
                  <a:pt x="1532" y="14601"/>
                </a:moveTo>
                <a:cubicBezTo>
                  <a:pt x="1503" y="14601"/>
                  <a:pt x="1479" y="14646"/>
                  <a:pt x="1479" y="14704"/>
                </a:cubicBezTo>
                <a:lnTo>
                  <a:pt x="1479" y="14924"/>
                </a:lnTo>
                <a:cubicBezTo>
                  <a:pt x="1479" y="14981"/>
                  <a:pt x="1503" y="15028"/>
                  <a:pt x="1532" y="15028"/>
                </a:cubicBezTo>
                <a:cubicBezTo>
                  <a:pt x="1561" y="15028"/>
                  <a:pt x="1584" y="14981"/>
                  <a:pt x="1584" y="14924"/>
                </a:cubicBezTo>
                <a:lnTo>
                  <a:pt x="1584" y="14704"/>
                </a:lnTo>
                <a:cubicBezTo>
                  <a:pt x="1584" y="14646"/>
                  <a:pt x="1561" y="14601"/>
                  <a:pt x="1532" y="14601"/>
                </a:cubicBezTo>
                <a:close/>
                <a:moveTo>
                  <a:pt x="2380" y="14601"/>
                </a:moveTo>
                <a:cubicBezTo>
                  <a:pt x="2351" y="14601"/>
                  <a:pt x="2329" y="14646"/>
                  <a:pt x="2329" y="14704"/>
                </a:cubicBezTo>
                <a:lnTo>
                  <a:pt x="2329" y="14924"/>
                </a:lnTo>
                <a:cubicBezTo>
                  <a:pt x="2329" y="14981"/>
                  <a:pt x="2351" y="15028"/>
                  <a:pt x="2380" y="15028"/>
                </a:cubicBezTo>
                <a:cubicBezTo>
                  <a:pt x="2409" y="15028"/>
                  <a:pt x="2433" y="14981"/>
                  <a:pt x="2433" y="14924"/>
                </a:cubicBezTo>
                <a:lnTo>
                  <a:pt x="2433" y="14704"/>
                </a:lnTo>
                <a:cubicBezTo>
                  <a:pt x="2433" y="14646"/>
                  <a:pt x="2409" y="14601"/>
                  <a:pt x="2380" y="14601"/>
                </a:cubicBezTo>
                <a:close/>
                <a:moveTo>
                  <a:pt x="2695" y="14601"/>
                </a:moveTo>
                <a:cubicBezTo>
                  <a:pt x="2666" y="14601"/>
                  <a:pt x="2643" y="14646"/>
                  <a:pt x="2643" y="14704"/>
                </a:cubicBezTo>
                <a:lnTo>
                  <a:pt x="2643" y="14924"/>
                </a:lnTo>
                <a:cubicBezTo>
                  <a:pt x="2643" y="14981"/>
                  <a:pt x="2666" y="15028"/>
                  <a:pt x="2695" y="15028"/>
                </a:cubicBezTo>
                <a:cubicBezTo>
                  <a:pt x="2724" y="15028"/>
                  <a:pt x="2748" y="14981"/>
                  <a:pt x="2748" y="14924"/>
                </a:cubicBezTo>
                <a:lnTo>
                  <a:pt x="2748" y="14704"/>
                </a:lnTo>
                <a:cubicBezTo>
                  <a:pt x="2748" y="14646"/>
                  <a:pt x="2724" y="14601"/>
                  <a:pt x="2695" y="14601"/>
                </a:cubicBezTo>
                <a:close/>
                <a:moveTo>
                  <a:pt x="3545" y="14601"/>
                </a:moveTo>
                <a:cubicBezTo>
                  <a:pt x="3516" y="14601"/>
                  <a:pt x="3492" y="14646"/>
                  <a:pt x="3492" y="14704"/>
                </a:cubicBezTo>
                <a:lnTo>
                  <a:pt x="3492" y="14924"/>
                </a:lnTo>
                <a:cubicBezTo>
                  <a:pt x="3492" y="14981"/>
                  <a:pt x="3516" y="15028"/>
                  <a:pt x="3545" y="15028"/>
                </a:cubicBezTo>
                <a:cubicBezTo>
                  <a:pt x="3574" y="15028"/>
                  <a:pt x="3598" y="14981"/>
                  <a:pt x="3598" y="14924"/>
                </a:cubicBezTo>
                <a:lnTo>
                  <a:pt x="3598" y="14704"/>
                </a:lnTo>
                <a:cubicBezTo>
                  <a:pt x="3598" y="14646"/>
                  <a:pt x="3574" y="14601"/>
                  <a:pt x="3545" y="14601"/>
                </a:cubicBezTo>
                <a:close/>
                <a:moveTo>
                  <a:pt x="3859" y="14601"/>
                </a:moveTo>
                <a:cubicBezTo>
                  <a:pt x="3830" y="14601"/>
                  <a:pt x="3806" y="14646"/>
                  <a:pt x="3806" y="14704"/>
                </a:cubicBezTo>
                <a:lnTo>
                  <a:pt x="3806" y="14924"/>
                </a:lnTo>
                <a:cubicBezTo>
                  <a:pt x="3806" y="14981"/>
                  <a:pt x="3830" y="15028"/>
                  <a:pt x="3859" y="15028"/>
                </a:cubicBezTo>
                <a:cubicBezTo>
                  <a:pt x="3888" y="15028"/>
                  <a:pt x="3912" y="14981"/>
                  <a:pt x="3912" y="14924"/>
                </a:cubicBezTo>
                <a:lnTo>
                  <a:pt x="3912" y="14704"/>
                </a:lnTo>
                <a:cubicBezTo>
                  <a:pt x="3912" y="14646"/>
                  <a:pt x="3888" y="14601"/>
                  <a:pt x="3859" y="14601"/>
                </a:cubicBezTo>
                <a:close/>
                <a:moveTo>
                  <a:pt x="4709" y="14601"/>
                </a:moveTo>
                <a:cubicBezTo>
                  <a:pt x="4680" y="14601"/>
                  <a:pt x="4656" y="14646"/>
                  <a:pt x="4656" y="14704"/>
                </a:cubicBezTo>
                <a:lnTo>
                  <a:pt x="4656" y="14924"/>
                </a:lnTo>
                <a:cubicBezTo>
                  <a:pt x="4656" y="14981"/>
                  <a:pt x="4680" y="15028"/>
                  <a:pt x="4709" y="15028"/>
                </a:cubicBezTo>
                <a:cubicBezTo>
                  <a:pt x="4738" y="15028"/>
                  <a:pt x="4762" y="14981"/>
                  <a:pt x="4762" y="14924"/>
                </a:cubicBezTo>
                <a:lnTo>
                  <a:pt x="4762" y="14704"/>
                </a:lnTo>
                <a:cubicBezTo>
                  <a:pt x="4762" y="14646"/>
                  <a:pt x="4738" y="14601"/>
                  <a:pt x="4709" y="14601"/>
                </a:cubicBezTo>
                <a:close/>
                <a:moveTo>
                  <a:pt x="5023" y="14601"/>
                </a:moveTo>
                <a:cubicBezTo>
                  <a:pt x="4994" y="14601"/>
                  <a:pt x="4970" y="14646"/>
                  <a:pt x="4970" y="14704"/>
                </a:cubicBezTo>
                <a:lnTo>
                  <a:pt x="4970" y="14924"/>
                </a:lnTo>
                <a:cubicBezTo>
                  <a:pt x="4970" y="14981"/>
                  <a:pt x="4994" y="15028"/>
                  <a:pt x="5023" y="15028"/>
                </a:cubicBezTo>
                <a:cubicBezTo>
                  <a:pt x="5053" y="15028"/>
                  <a:pt x="5076" y="14981"/>
                  <a:pt x="5076" y="14924"/>
                </a:cubicBezTo>
                <a:lnTo>
                  <a:pt x="5076" y="14704"/>
                </a:lnTo>
                <a:cubicBezTo>
                  <a:pt x="5076" y="14646"/>
                  <a:pt x="5053" y="14601"/>
                  <a:pt x="5023" y="14601"/>
                </a:cubicBezTo>
                <a:close/>
                <a:moveTo>
                  <a:pt x="5873" y="14601"/>
                </a:moveTo>
                <a:cubicBezTo>
                  <a:pt x="5844" y="14601"/>
                  <a:pt x="5820" y="14646"/>
                  <a:pt x="5820" y="14704"/>
                </a:cubicBezTo>
                <a:lnTo>
                  <a:pt x="5820" y="14924"/>
                </a:lnTo>
                <a:cubicBezTo>
                  <a:pt x="5820" y="14981"/>
                  <a:pt x="5844" y="15028"/>
                  <a:pt x="5873" y="15028"/>
                </a:cubicBezTo>
                <a:cubicBezTo>
                  <a:pt x="5902" y="15028"/>
                  <a:pt x="5926" y="14981"/>
                  <a:pt x="5926" y="14924"/>
                </a:cubicBezTo>
                <a:lnTo>
                  <a:pt x="5926" y="14704"/>
                </a:lnTo>
                <a:cubicBezTo>
                  <a:pt x="5926" y="14646"/>
                  <a:pt x="5902" y="14601"/>
                  <a:pt x="5873" y="14601"/>
                </a:cubicBezTo>
                <a:close/>
                <a:moveTo>
                  <a:pt x="6188" y="14601"/>
                </a:moveTo>
                <a:cubicBezTo>
                  <a:pt x="6159" y="14601"/>
                  <a:pt x="6135" y="14646"/>
                  <a:pt x="6135" y="14704"/>
                </a:cubicBezTo>
                <a:lnTo>
                  <a:pt x="6135" y="14924"/>
                </a:lnTo>
                <a:cubicBezTo>
                  <a:pt x="6135" y="14981"/>
                  <a:pt x="6159" y="15028"/>
                  <a:pt x="6188" y="15028"/>
                </a:cubicBezTo>
                <a:cubicBezTo>
                  <a:pt x="6217" y="15028"/>
                  <a:pt x="6240" y="14981"/>
                  <a:pt x="6240" y="14924"/>
                </a:cubicBezTo>
                <a:lnTo>
                  <a:pt x="6240" y="14704"/>
                </a:lnTo>
                <a:cubicBezTo>
                  <a:pt x="6240" y="14646"/>
                  <a:pt x="6217" y="14601"/>
                  <a:pt x="6188" y="14601"/>
                </a:cubicBezTo>
                <a:close/>
                <a:moveTo>
                  <a:pt x="7036" y="14601"/>
                </a:moveTo>
                <a:cubicBezTo>
                  <a:pt x="7007" y="14601"/>
                  <a:pt x="6984" y="14646"/>
                  <a:pt x="6984" y="14704"/>
                </a:cubicBezTo>
                <a:lnTo>
                  <a:pt x="6984" y="14924"/>
                </a:lnTo>
                <a:cubicBezTo>
                  <a:pt x="6984" y="14981"/>
                  <a:pt x="7007" y="15028"/>
                  <a:pt x="7036" y="15028"/>
                </a:cubicBezTo>
                <a:cubicBezTo>
                  <a:pt x="7065" y="15028"/>
                  <a:pt x="7089" y="14981"/>
                  <a:pt x="7089" y="14924"/>
                </a:cubicBezTo>
                <a:lnTo>
                  <a:pt x="7089" y="14704"/>
                </a:lnTo>
                <a:cubicBezTo>
                  <a:pt x="7089" y="14646"/>
                  <a:pt x="7065" y="14601"/>
                  <a:pt x="7036" y="14601"/>
                </a:cubicBezTo>
                <a:close/>
                <a:moveTo>
                  <a:pt x="7351" y="14601"/>
                </a:moveTo>
                <a:cubicBezTo>
                  <a:pt x="7322" y="14601"/>
                  <a:pt x="7299" y="14646"/>
                  <a:pt x="7299" y="14704"/>
                </a:cubicBezTo>
                <a:lnTo>
                  <a:pt x="7299" y="14924"/>
                </a:lnTo>
                <a:cubicBezTo>
                  <a:pt x="7299" y="14981"/>
                  <a:pt x="7322" y="15028"/>
                  <a:pt x="7351" y="15028"/>
                </a:cubicBezTo>
                <a:cubicBezTo>
                  <a:pt x="7380" y="15028"/>
                  <a:pt x="7404" y="14981"/>
                  <a:pt x="7404" y="14924"/>
                </a:cubicBezTo>
                <a:lnTo>
                  <a:pt x="7404" y="14704"/>
                </a:lnTo>
                <a:cubicBezTo>
                  <a:pt x="7404" y="14646"/>
                  <a:pt x="7380" y="14601"/>
                  <a:pt x="7351" y="14601"/>
                </a:cubicBezTo>
                <a:close/>
                <a:moveTo>
                  <a:pt x="8201" y="14601"/>
                </a:moveTo>
                <a:cubicBezTo>
                  <a:pt x="8171" y="14601"/>
                  <a:pt x="8148" y="14646"/>
                  <a:pt x="8148" y="14704"/>
                </a:cubicBezTo>
                <a:lnTo>
                  <a:pt x="8148" y="14924"/>
                </a:lnTo>
                <a:cubicBezTo>
                  <a:pt x="8148" y="14981"/>
                  <a:pt x="8171" y="15028"/>
                  <a:pt x="8201" y="15028"/>
                </a:cubicBezTo>
                <a:cubicBezTo>
                  <a:pt x="8230" y="15028"/>
                  <a:pt x="8254" y="14981"/>
                  <a:pt x="8254" y="14924"/>
                </a:cubicBezTo>
                <a:lnTo>
                  <a:pt x="8254" y="14704"/>
                </a:lnTo>
                <a:cubicBezTo>
                  <a:pt x="8254" y="14646"/>
                  <a:pt x="8230" y="14601"/>
                  <a:pt x="8201" y="14601"/>
                </a:cubicBezTo>
                <a:close/>
                <a:moveTo>
                  <a:pt x="8515" y="14601"/>
                </a:moveTo>
                <a:cubicBezTo>
                  <a:pt x="8486" y="14601"/>
                  <a:pt x="8462" y="14646"/>
                  <a:pt x="8462" y="14704"/>
                </a:cubicBezTo>
                <a:lnTo>
                  <a:pt x="8462" y="14924"/>
                </a:lnTo>
                <a:cubicBezTo>
                  <a:pt x="8462" y="14981"/>
                  <a:pt x="8486" y="15028"/>
                  <a:pt x="8515" y="15028"/>
                </a:cubicBezTo>
                <a:cubicBezTo>
                  <a:pt x="8544" y="15028"/>
                  <a:pt x="8568" y="14981"/>
                  <a:pt x="8568" y="14924"/>
                </a:cubicBezTo>
                <a:lnTo>
                  <a:pt x="8568" y="14704"/>
                </a:lnTo>
                <a:cubicBezTo>
                  <a:pt x="8568" y="14646"/>
                  <a:pt x="8544" y="14601"/>
                  <a:pt x="8515" y="14601"/>
                </a:cubicBezTo>
                <a:close/>
                <a:moveTo>
                  <a:pt x="9365" y="14601"/>
                </a:moveTo>
                <a:cubicBezTo>
                  <a:pt x="9336" y="14601"/>
                  <a:pt x="9312" y="14646"/>
                  <a:pt x="9312" y="14704"/>
                </a:cubicBezTo>
                <a:lnTo>
                  <a:pt x="9312" y="14924"/>
                </a:lnTo>
                <a:cubicBezTo>
                  <a:pt x="9312" y="14981"/>
                  <a:pt x="9336" y="15028"/>
                  <a:pt x="9365" y="15028"/>
                </a:cubicBezTo>
                <a:cubicBezTo>
                  <a:pt x="9394" y="15028"/>
                  <a:pt x="9418" y="14981"/>
                  <a:pt x="9418" y="14924"/>
                </a:cubicBezTo>
                <a:lnTo>
                  <a:pt x="9418" y="14704"/>
                </a:lnTo>
                <a:cubicBezTo>
                  <a:pt x="9418" y="14646"/>
                  <a:pt x="9394" y="14601"/>
                  <a:pt x="9365" y="14601"/>
                </a:cubicBezTo>
                <a:close/>
                <a:moveTo>
                  <a:pt x="9679" y="14601"/>
                </a:moveTo>
                <a:cubicBezTo>
                  <a:pt x="9650" y="14601"/>
                  <a:pt x="9626" y="14646"/>
                  <a:pt x="9626" y="14704"/>
                </a:cubicBezTo>
                <a:lnTo>
                  <a:pt x="9626" y="14924"/>
                </a:lnTo>
                <a:cubicBezTo>
                  <a:pt x="9626" y="14981"/>
                  <a:pt x="9650" y="15028"/>
                  <a:pt x="9679" y="15028"/>
                </a:cubicBezTo>
                <a:cubicBezTo>
                  <a:pt x="9708" y="15028"/>
                  <a:pt x="9732" y="14981"/>
                  <a:pt x="9732" y="14924"/>
                </a:cubicBezTo>
                <a:lnTo>
                  <a:pt x="9732" y="14704"/>
                </a:lnTo>
                <a:cubicBezTo>
                  <a:pt x="9732" y="14646"/>
                  <a:pt x="9708" y="14601"/>
                  <a:pt x="9679" y="14601"/>
                </a:cubicBezTo>
                <a:close/>
                <a:moveTo>
                  <a:pt x="10529" y="14601"/>
                </a:moveTo>
                <a:cubicBezTo>
                  <a:pt x="10500" y="14601"/>
                  <a:pt x="10476" y="14646"/>
                  <a:pt x="10476" y="14704"/>
                </a:cubicBezTo>
                <a:lnTo>
                  <a:pt x="10476" y="14924"/>
                </a:lnTo>
                <a:cubicBezTo>
                  <a:pt x="10476" y="14981"/>
                  <a:pt x="10500" y="15028"/>
                  <a:pt x="10529" y="15028"/>
                </a:cubicBezTo>
                <a:cubicBezTo>
                  <a:pt x="10558" y="15028"/>
                  <a:pt x="10582" y="14981"/>
                  <a:pt x="10582" y="14924"/>
                </a:cubicBezTo>
                <a:lnTo>
                  <a:pt x="10582" y="14704"/>
                </a:lnTo>
                <a:cubicBezTo>
                  <a:pt x="10582" y="14646"/>
                  <a:pt x="10558" y="14601"/>
                  <a:pt x="10529" y="14601"/>
                </a:cubicBezTo>
                <a:close/>
                <a:moveTo>
                  <a:pt x="10844" y="14601"/>
                </a:moveTo>
                <a:cubicBezTo>
                  <a:pt x="10814" y="14601"/>
                  <a:pt x="10791" y="14646"/>
                  <a:pt x="10791" y="14704"/>
                </a:cubicBezTo>
                <a:lnTo>
                  <a:pt x="10791" y="14924"/>
                </a:lnTo>
                <a:cubicBezTo>
                  <a:pt x="10791" y="14981"/>
                  <a:pt x="10814" y="15028"/>
                  <a:pt x="10844" y="15028"/>
                </a:cubicBezTo>
                <a:cubicBezTo>
                  <a:pt x="10873" y="15028"/>
                  <a:pt x="10895" y="14981"/>
                  <a:pt x="10895" y="14924"/>
                </a:cubicBezTo>
                <a:lnTo>
                  <a:pt x="10895" y="14704"/>
                </a:lnTo>
                <a:cubicBezTo>
                  <a:pt x="10895" y="14646"/>
                  <a:pt x="10873" y="14601"/>
                  <a:pt x="10844" y="14601"/>
                </a:cubicBezTo>
                <a:close/>
                <a:moveTo>
                  <a:pt x="11692" y="14601"/>
                </a:moveTo>
                <a:cubicBezTo>
                  <a:pt x="11663" y="14601"/>
                  <a:pt x="11640" y="14646"/>
                  <a:pt x="11640" y="14704"/>
                </a:cubicBezTo>
                <a:lnTo>
                  <a:pt x="11640" y="14924"/>
                </a:lnTo>
                <a:cubicBezTo>
                  <a:pt x="11640" y="14981"/>
                  <a:pt x="11663" y="15028"/>
                  <a:pt x="11692" y="15028"/>
                </a:cubicBezTo>
                <a:cubicBezTo>
                  <a:pt x="11721" y="15028"/>
                  <a:pt x="11745" y="14981"/>
                  <a:pt x="11745" y="14924"/>
                </a:cubicBezTo>
                <a:lnTo>
                  <a:pt x="11745" y="14704"/>
                </a:lnTo>
                <a:cubicBezTo>
                  <a:pt x="11745" y="14646"/>
                  <a:pt x="11721" y="14601"/>
                  <a:pt x="11692" y="14601"/>
                </a:cubicBezTo>
                <a:close/>
                <a:moveTo>
                  <a:pt x="12007" y="14601"/>
                </a:moveTo>
                <a:cubicBezTo>
                  <a:pt x="11978" y="14601"/>
                  <a:pt x="11955" y="14646"/>
                  <a:pt x="11955" y="14704"/>
                </a:cubicBezTo>
                <a:lnTo>
                  <a:pt x="11955" y="14924"/>
                </a:lnTo>
                <a:cubicBezTo>
                  <a:pt x="11955" y="14981"/>
                  <a:pt x="11978" y="15028"/>
                  <a:pt x="12007" y="15028"/>
                </a:cubicBezTo>
                <a:cubicBezTo>
                  <a:pt x="12036" y="15028"/>
                  <a:pt x="12060" y="14981"/>
                  <a:pt x="12060" y="14924"/>
                </a:cubicBezTo>
                <a:lnTo>
                  <a:pt x="12060" y="14704"/>
                </a:lnTo>
                <a:cubicBezTo>
                  <a:pt x="12060" y="14646"/>
                  <a:pt x="12036" y="14601"/>
                  <a:pt x="12007" y="14601"/>
                </a:cubicBezTo>
                <a:close/>
                <a:moveTo>
                  <a:pt x="12856" y="14601"/>
                </a:moveTo>
                <a:cubicBezTo>
                  <a:pt x="12827" y="14601"/>
                  <a:pt x="12804" y="14646"/>
                  <a:pt x="12804" y="14704"/>
                </a:cubicBezTo>
                <a:lnTo>
                  <a:pt x="12804" y="14924"/>
                </a:lnTo>
                <a:cubicBezTo>
                  <a:pt x="12804" y="14981"/>
                  <a:pt x="12827" y="15028"/>
                  <a:pt x="12856" y="15028"/>
                </a:cubicBezTo>
                <a:cubicBezTo>
                  <a:pt x="12886" y="15028"/>
                  <a:pt x="12909" y="14981"/>
                  <a:pt x="12909" y="14924"/>
                </a:cubicBezTo>
                <a:lnTo>
                  <a:pt x="12909" y="14704"/>
                </a:lnTo>
                <a:cubicBezTo>
                  <a:pt x="12909" y="14646"/>
                  <a:pt x="12886" y="14601"/>
                  <a:pt x="12856" y="14601"/>
                </a:cubicBezTo>
                <a:close/>
                <a:moveTo>
                  <a:pt x="13171" y="14601"/>
                </a:moveTo>
                <a:cubicBezTo>
                  <a:pt x="13142" y="14601"/>
                  <a:pt x="13118" y="14646"/>
                  <a:pt x="13118" y="14704"/>
                </a:cubicBezTo>
                <a:lnTo>
                  <a:pt x="13118" y="14924"/>
                </a:lnTo>
                <a:cubicBezTo>
                  <a:pt x="13118" y="14981"/>
                  <a:pt x="13142" y="15028"/>
                  <a:pt x="13171" y="15028"/>
                </a:cubicBezTo>
                <a:cubicBezTo>
                  <a:pt x="13200" y="15028"/>
                  <a:pt x="13224" y="14981"/>
                  <a:pt x="13224" y="14924"/>
                </a:cubicBezTo>
                <a:lnTo>
                  <a:pt x="13224" y="14704"/>
                </a:lnTo>
                <a:cubicBezTo>
                  <a:pt x="13224" y="14646"/>
                  <a:pt x="13200" y="14601"/>
                  <a:pt x="13171" y="14601"/>
                </a:cubicBezTo>
                <a:close/>
                <a:moveTo>
                  <a:pt x="14021" y="14601"/>
                </a:moveTo>
                <a:cubicBezTo>
                  <a:pt x="13992" y="14601"/>
                  <a:pt x="13968" y="14646"/>
                  <a:pt x="13968" y="14704"/>
                </a:cubicBezTo>
                <a:lnTo>
                  <a:pt x="13968" y="14924"/>
                </a:lnTo>
                <a:cubicBezTo>
                  <a:pt x="13968" y="14981"/>
                  <a:pt x="13992" y="15028"/>
                  <a:pt x="14021" y="15028"/>
                </a:cubicBezTo>
                <a:cubicBezTo>
                  <a:pt x="14050" y="15028"/>
                  <a:pt x="14074" y="14981"/>
                  <a:pt x="14074" y="14924"/>
                </a:cubicBezTo>
                <a:lnTo>
                  <a:pt x="14074" y="14704"/>
                </a:lnTo>
                <a:cubicBezTo>
                  <a:pt x="14074" y="14646"/>
                  <a:pt x="14050" y="14601"/>
                  <a:pt x="14021" y="14601"/>
                </a:cubicBezTo>
                <a:close/>
                <a:moveTo>
                  <a:pt x="14335" y="14601"/>
                </a:moveTo>
                <a:cubicBezTo>
                  <a:pt x="14306" y="14601"/>
                  <a:pt x="14282" y="14646"/>
                  <a:pt x="14282" y="14704"/>
                </a:cubicBezTo>
                <a:lnTo>
                  <a:pt x="14282" y="14924"/>
                </a:lnTo>
                <a:cubicBezTo>
                  <a:pt x="14282" y="14981"/>
                  <a:pt x="14306" y="15028"/>
                  <a:pt x="14335" y="15028"/>
                </a:cubicBezTo>
                <a:cubicBezTo>
                  <a:pt x="14364" y="15028"/>
                  <a:pt x="14388" y="14981"/>
                  <a:pt x="14388" y="14924"/>
                </a:cubicBezTo>
                <a:lnTo>
                  <a:pt x="14388" y="14704"/>
                </a:lnTo>
                <a:cubicBezTo>
                  <a:pt x="14388" y="14646"/>
                  <a:pt x="14364" y="14601"/>
                  <a:pt x="14335" y="14601"/>
                </a:cubicBezTo>
                <a:close/>
                <a:moveTo>
                  <a:pt x="15185" y="14601"/>
                </a:moveTo>
                <a:cubicBezTo>
                  <a:pt x="15156" y="14601"/>
                  <a:pt x="15132" y="14646"/>
                  <a:pt x="15132" y="14704"/>
                </a:cubicBezTo>
                <a:lnTo>
                  <a:pt x="15132" y="14924"/>
                </a:lnTo>
                <a:cubicBezTo>
                  <a:pt x="15132" y="14981"/>
                  <a:pt x="15156" y="15028"/>
                  <a:pt x="15185" y="15028"/>
                </a:cubicBezTo>
                <a:cubicBezTo>
                  <a:pt x="15214" y="15028"/>
                  <a:pt x="15237" y="14981"/>
                  <a:pt x="15237" y="14924"/>
                </a:cubicBezTo>
                <a:lnTo>
                  <a:pt x="15237" y="14704"/>
                </a:lnTo>
                <a:cubicBezTo>
                  <a:pt x="15237" y="14646"/>
                  <a:pt x="15214" y="14601"/>
                  <a:pt x="15185" y="14601"/>
                </a:cubicBezTo>
                <a:close/>
                <a:moveTo>
                  <a:pt x="15500" y="14601"/>
                </a:moveTo>
                <a:cubicBezTo>
                  <a:pt x="15470" y="14601"/>
                  <a:pt x="15447" y="14646"/>
                  <a:pt x="15447" y="14704"/>
                </a:cubicBezTo>
                <a:lnTo>
                  <a:pt x="15447" y="14924"/>
                </a:lnTo>
                <a:cubicBezTo>
                  <a:pt x="15447" y="14981"/>
                  <a:pt x="15470" y="15028"/>
                  <a:pt x="15500" y="15028"/>
                </a:cubicBezTo>
                <a:cubicBezTo>
                  <a:pt x="15529" y="15028"/>
                  <a:pt x="15551" y="14981"/>
                  <a:pt x="15551" y="14924"/>
                </a:cubicBezTo>
                <a:lnTo>
                  <a:pt x="15551" y="14704"/>
                </a:lnTo>
                <a:cubicBezTo>
                  <a:pt x="15551" y="14646"/>
                  <a:pt x="15529" y="14601"/>
                  <a:pt x="15500" y="14601"/>
                </a:cubicBezTo>
                <a:close/>
                <a:moveTo>
                  <a:pt x="16349" y="14601"/>
                </a:moveTo>
                <a:cubicBezTo>
                  <a:pt x="16320" y="14601"/>
                  <a:pt x="16296" y="14646"/>
                  <a:pt x="16296" y="14704"/>
                </a:cubicBezTo>
                <a:lnTo>
                  <a:pt x="16296" y="14924"/>
                </a:lnTo>
                <a:cubicBezTo>
                  <a:pt x="16296" y="14981"/>
                  <a:pt x="16320" y="15028"/>
                  <a:pt x="16349" y="15028"/>
                </a:cubicBezTo>
                <a:cubicBezTo>
                  <a:pt x="16378" y="15028"/>
                  <a:pt x="16401" y="14981"/>
                  <a:pt x="16401" y="14924"/>
                </a:cubicBezTo>
                <a:lnTo>
                  <a:pt x="16401" y="14704"/>
                </a:lnTo>
                <a:cubicBezTo>
                  <a:pt x="16401" y="14646"/>
                  <a:pt x="16378" y="14601"/>
                  <a:pt x="16349" y="14601"/>
                </a:cubicBezTo>
                <a:close/>
                <a:moveTo>
                  <a:pt x="16663" y="14601"/>
                </a:moveTo>
                <a:cubicBezTo>
                  <a:pt x="16634" y="14601"/>
                  <a:pt x="16611" y="14646"/>
                  <a:pt x="16611" y="14704"/>
                </a:cubicBezTo>
                <a:lnTo>
                  <a:pt x="16611" y="14924"/>
                </a:lnTo>
                <a:cubicBezTo>
                  <a:pt x="16611" y="14981"/>
                  <a:pt x="16634" y="15028"/>
                  <a:pt x="16663" y="15028"/>
                </a:cubicBezTo>
                <a:cubicBezTo>
                  <a:pt x="16692" y="15028"/>
                  <a:pt x="16716" y="14981"/>
                  <a:pt x="16716" y="14924"/>
                </a:cubicBezTo>
                <a:lnTo>
                  <a:pt x="16716" y="14704"/>
                </a:lnTo>
                <a:cubicBezTo>
                  <a:pt x="16716" y="14646"/>
                  <a:pt x="16692" y="14601"/>
                  <a:pt x="16663" y="14601"/>
                </a:cubicBezTo>
                <a:close/>
                <a:moveTo>
                  <a:pt x="17512" y="14601"/>
                </a:moveTo>
                <a:cubicBezTo>
                  <a:pt x="17483" y="14601"/>
                  <a:pt x="17459" y="14646"/>
                  <a:pt x="17459" y="14704"/>
                </a:cubicBezTo>
                <a:lnTo>
                  <a:pt x="17459" y="14924"/>
                </a:lnTo>
                <a:cubicBezTo>
                  <a:pt x="17459" y="14981"/>
                  <a:pt x="17483" y="15028"/>
                  <a:pt x="17512" y="15028"/>
                </a:cubicBezTo>
                <a:cubicBezTo>
                  <a:pt x="17541" y="15028"/>
                  <a:pt x="17565" y="14981"/>
                  <a:pt x="17565" y="14924"/>
                </a:cubicBezTo>
                <a:lnTo>
                  <a:pt x="17565" y="14704"/>
                </a:lnTo>
                <a:cubicBezTo>
                  <a:pt x="17565" y="14646"/>
                  <a:pt x="17541" y="14601"/>
                  <a:pt x="17512" y="14601"/>
                </a:cubicBezTo>
                <a:close/>
                <a:moveTo>
                  <a:pt x="17827" y="14601"/>
                </a:moveTo>
                <a:cubicBezTo>
                  <a:pt x="17798" y="14601"/>
                  <a:pt x="17774" y="14646"/>
                  <a:pt x="17774" y="14704"/>
                </a:cubicBezTo>
                <a:lnTo>
                  <a:pt x="17774" y="14924"/>
                </a:lnTo>
                <a:cubicBezTo>
                  <a:pt x="17774" y="14981"/>
                  <a:pt x="17798" y="15028"/>
                  <a:pt x="17827" y="15028"/>
                </a:cubicBezTo>
                <a:cubicBezTo>
                  <a:pt x="17856" y="15028"/>
                  <a:pt x="17880" y="14981"/>
                  <a:pt x="17880" y="14924"/>
                </a:cubicBezTo>
                <a:lnTo>
                  <a:pt x="17880" y="14704"/>
                </a:lnTo>
                <a:cubicBezTo>
                  <a:pt x="17880" y="14646"/>
                  <a:pt x="17856" y="14601"/>
                  <a:pt x="17827" y="14601"/>
                </a:cubicBezTo>
                <a:close/>
                <a:moveTo>
                  <a:pt x="18677" y="14601"/>
                </a:moveTo>
                <a:cubicBezTo>
                  <a:pt x="18648" y="14601"/>
                  <a:pt x="18624" y="14646"/>
                  <a:pt x="18624" y="14704"/>
                </a:cubicBezTo>
                <a:lnTo>
                  <a:pt x="18624" y="14924"/>
                </a:lnTo>
                <a:cubicBezTo>
                  <a:pt x="18624" y="14981"/>
                  <a:pt x="18648" y="15028"/>
                  <a:pt x="18677" y="15028"/>
                </a:cubicBezTo>
                <a:cubicBezTo>
                  <a:pt x="18706" y="15028"/>
                  <a:pt x="18730" y="14981"/>
                  <a:pt x="18730" y="14924"/>
                </a:cubicBezTo>
                <a:lnTo>
                  <a:pt x="18730" y="14704"/>
                </a:lnTo>
                <a:cubicBezTo>
                  <a:pt x="18730" y="14646"/>
                  <a:pt x="18706" y="14601"/>
                  <a:pt x="18677" y="14601"/>
                </a:cubicBezTo>
                <a:close/>
                <a:moveTo>
                  <a:pt x="18991" y="14601"/>
                </a:moveTo>
                <a:cubicBezTo>
                  <a:pt x="18962" y="14601"/>
                  <a:pt x="18938" y="14646"/>
                  <a:pt x="18938" y="14704"/>
                </a:cubicBezTo>
                <a:lnTo>
                  <a:pt x="18938" y="14924"/>
                </a:lnTo>
                <a:cubicBezTo>
                  <a:pt x="18938" y="14981"/>
                  <a:pt x="18962" y="15028"/>
                  <a:pt x="18991" y="15028"/>
                </a:cubicBezTo>
                <a:cubicBezTo>
                  <a:pt x="19020" y="15028"/>
                  <a:pt x="19044" y="14981"/>
                  <a:pt x="19044" y="14924"/>
                </a:cubicBezTo>
                <a:lnTo>
                  <a:pt x="19044" y="14704"/>
                </a:lnTo>
                <a:cubicBezTo>
                  <a:pt x="19044" y="14646"/>
                  <a:pt x="19020" y="14601"/>
                  <a:pt x="18991" y="14601"/>
                </a:cubicBezTo>
                <a:close/>
                <a:moveTo>
                  <a:pt x="19841" y="14601"/>
                </a:moveTo>
                <a:cubicBezTo>
                  <a:pt x="19812" y="14601"/>
                  <a:pt x="19788" y="14646"/>
                  <a:pt x="19788" y="14704"/>
                </a:cubicBezTo>
                <a:lnTo>
                  <a:pt x="19788" y="14924"/>
                </a:lnTo>
                <a:cubicBezTo>
                  <a:pt x="19788" y="14981"/>
                  <a:pt x="19812" y="15028"/>
                  <a:pt x="19841" y="15028"/>
                </a:cubicBezTo>
                <a:cubicBezTo>
                  <a:pt x="19870" y="15028"/>
                  <a:pt x="19894" y="14981"/>
                  <a:pt x="19894" y="14924"/>
                </a:cubicBezTo>
                <a:lnTo>
                  <a:pt x="19894" y="14704"/>
                </a:lnTo>
                <a:cubicBezTo>
                  <a:pt x="19894" y="14646"/>
                  <a:pt x="19870" y="14601"/>
                  <a:pt x="19841" y="14601"/>
                </a:cubicBezTo>
                <a:close/>
                <a:moveTo>
                  <a:pt x="20155" y="14601"/>
                </a:moveTo>
                <a:cubicBezTo>
                  <a:pt x="20126" y="14601"/>
                  <a:pt x="20102" y="14646"/>
                  <a:pt x="20102" y="14704"/>
                </a:cubicBezTo>
                <a:lnTo>
                  <a:pt x="20102" y="14924"/>
                </a:lnTo>
                <a:cubicBezTo>
                  <a:pt x="20102" y="14981"/>
                  <a:pt x="20126" y="15028"/>
                  <a:pt x="20155" y="15028"/>
                </a:cubicBezTo>
                <a:cubicBezTo>
                  <a:pt x="20184" y="15028"/>
                  <a:pt x="20207" y="14981"/>
                  <a:pt x="20207" y="14924"/>
                </a:cubicBezTo>
                <a:lnTo>
                  <a:pt x="20207" y="14704"/>
                </a:lnTo>
                <a:cubicBezTo>
                  <a:pt x="20207" y="14646"/>
                  <a:pt x="20184" y="14601"/>
                  <a:pt x="20155" y="14601"/>
                </a:cubicBezTo>
                <a:close/>
                <a:moveTo>
                  <a:pt x="21004" y="14601"/>
                </a:moveTo>
                <a:cubicBezTo>
                  <a:pt x="20975" y="14601"/>
                  <a:pt x="20952" y="14646"/>
                  <a:pt x="20952" y="14704"/>
                </a:cubicBezTo>
                <a:lnTo>
                  <a:pt x="20952" y="14924"/>
                </a:lnTo>
                <a:cubicBezTo>
                  <a:pt x="20952" y="14981"/>
                  <a:pt x="20975" y="15028"/>
                  <a:pt x="21004" y="15028"/>
                </a:cubicBezTo>
                <a:cubicBezTo>
                  <a:pt x="21033" y="15028"/>
                  <a:pt x="21057" y="14981"/>
                  <a:pt x="21057" y="14924"/>
                </a:cubicBezTo>
                <a:lnTo>
                  <a:pt x="21057" y="14704"/>
                </a:lnTo>
                <a:cubicBezTo>
                  <a:pt x="21057" y="14646"/>
                  <a:pt x="21033" y="14601"/>
                  <a:pt x="21004" y="14601"/>
                </a:cubicBezTo>
                <a:close/>
                <a:moveTo>
                  <a:pt x="21319" y="14601"/>
                </a:moveTo>
                <a:cubicBezTo>
                  <a:pt x="21289" y="14601"/>
                  <a:pt x="21267" y="14646"/>
                  <a:pt x="21267" y="14704"/>
                </a:cubicBezTo>
                <a:lnTo>
                  <a:pt x="21267" y="14924"/>
                </a:lnTo>
                <a:cubicBezTo>
                  <a:pt x="21267" y="14981"/>
                  <a:pt x="21289" y="15028"/>
                  <a:pt x="21319" y="15028"/>
                </a:cubicBezTo>
                <a:cubicBezTo>
                  <a:pt x="21348" y="15028"/>
                  <a:pt x="21372" y="14981"/>
                  <a:pt x="21372" y="14924"/>
                </a:cubicBezTo>
                <a:lnTo>
                  <a:pt x="21372" y="14704"/>
                </a:lnTo>
                <a:cubicBezTo>
                  <a:pt x="21372" y="14646"/>
                  <a:pt x="21348" y="14601"/>
                  <a:pt x="21319" y="14601"/>
                </a:cubicBezTo>
                <a:close/>
                <a:moveTo>
                  <a:pt x="281" y="15331"/>
                </a:moveTo>
                <a:cubicBezTo>
                  <a:pt x="252" y="15331"/>
                  <a:pt x="228" y="15376"/>
                  <a:pt x="228" y="15434"/>
                </a:cubicBezTo>
                <a:lnTo>
                  <a:pt x="228" y="15654"/>
                </a:lnTo>
                <a:cubicBezTo>
                  <a:pt x="228" y="15711"/>
                  <a:pt x="252" y="15758"/>
                  <a:pt x="281" y="15758"/>
                </a:cubicBezTo>
                <a:cubicBezTo>
                  <a:pt x="311" y="15758"/>
                  <a:pt x="334" y="15711"/>
                  <a:pt x="334" y="15654"/>
                </a:cubicBezTo>
                <a:lnTo>
                  <a:pt x="334" y="15434"/>
                </a:lnTo>
                <a:cubicBezTo>
                  <a:pt x="334" y="15376"/>
                  <a:pt x="311" y="15331"/>
                  <a:pt x="281" y="15331"/>
                </a:cubicBezTo>
                <a:close/>
                <a:moveTo>
                  <a:pt x="596" y="15331"/>
                </a:moveTo>
                <a:cubicBezTo>
                  <a:pt x="567" y="15331"/>
                  <a:pt x="543" y="15376"/>
                  <a:pt x="543" y="15434"/>
                </a:cubicBezTo>
                <a:lnTo>
                  <a:pt x="543" y="15654"/>
                </a:lnTo>
                <a:cubicBezTo>
                  <a:pt x="543" y="15711"/>
                  <a:pt x="567" y="15758"/>
                  <a:pt x="596" y="15758"/>
                </a:cubicBezTo>
                <a:cubicBezTo>
                  <a:pt x="625" y="15758"/>
                  <a:pt x="649" y="15711"/>
                  <a:pt x="649" y="15654"/>
                </a:cubicBezTo>
                <a:lnTo>
                  <a:pt x="649" y="15434"/>
                </a:lnTo>
                <a:cubicBezTo>
                  <a:pt x="649" y="15376"/>
                  <a:pt x="625" y="15331"/>
                  <a:pt x="596" y="15331"/>
                </a:cubicBezTo>
                <a:close/>
                <a:moveTo>
                  <a:pt x="1446" y="15331"/>
                </a:moveTo>
                <a:cubicBezTo>
                  <a:pt x="1417" y="15331"/>
                  <a:pt x="1393" y="15376"/>
                  <a:pt x="1393" y="15434"/>
                </a:cubicBezTo>
                <a:lnTo>
                  <a:pt x="1393" y="15654"/>
                </a:lnTo>
                <a:cubicBezTo>
                  <a:pt x="1393" y="15711"/>
                  <a:pt x="1417" y="15758"/>
                  <a:pt x="1446" y="15758"/>
                </a:cubicBezTo>
                <a:cubicBezTo>
                  <a:pt x="1475" y="15758"/>
                  <a:pt x="1499" y="15711"/>
                  <a:pt x="1499" y="15654"/>
                </a:cubicBezTo>
                <a:lnTo>
                  <a:pt x="1499" y="15434"/>
                </a:lnTo>
                <a:cubicBezTo>
                  <a:pt x="1499" y="15376"/>
                  <a:pt x="1475" y="15331"/>
                  <a:pt x="1446" y="15331"/>
                </a:cubicBezTo>
                <a:close/>
                <a:moveTo>
                  <a:pt x="1760" y="15331"/>
                </a:moveTo>
                <a:cubicBezTo>
                  <a:pt x="1731" y="15331"/>
                  <a:pt x="1707" y="15376"/>
                  <a:pt x="1707" y="15434"/>
                </a:cubicBezTo>
                <a:lnTo>
                  <a:pt x="1707" y="15654"/>
                </a:lnTo>
                <a:cubicBezTo>
                  <a:pt x="1707" y="15711"/>
                  <a:pt x="1731" y="15758"/>
                  <a:pt x="1760" y="15758"/>
                </a:cubicBezTo>
                <a:cubicBezTo>
                  <a:pt x="1789" y="15758"/>
                  <a:pt x="1813" y="15711"/>
                  <a:pt x="1813" y="15654"/>
                </a:cubicBezTo>
                <a:lnTo>
                  <a:pt x="1813" y="15434"/>
                </a:lnTo>
                <a:cubicBezTo>
                  <a:pt x="1813" y="15376"/>
                  <a:pt x="1789" y="15331"/>
                  <a:pt x="1760" y="15331"/>
                </a:cubicBezTo>
                <a:close/>
                <a:moveTo>
                  <a:pt x="2610" y="15331"/>
                </a:moveTo>
                <a:cubicBezTo>
                  <a:pt x="2581" y="15331"/>
                  <a:pt x="2557" y="15376"/>
                  <a:pt x="2557" y="15434"/>
                </a:cubicBezTo>
                <a:lnTo>
                  <a:pt x="2557" y="15654"/>
                </a:lnTo>
                <a:cubicBezTo>
                  <a:pt x="2557" y="15711"/>
                  <a:pt x="2581" y="15758"/>
                  <a:pt x="2610" y="15758"/>
                </a:cubicBezTo>
                <a:cubicBezTo>
                  <a:pt x="2639" y="15758"/>
                  <a:pt x="2662" y="15711"/>
                  <a:pt x="2662" y="15654"/>
                </a:cubicBezTo>
                <a:lnTo>
                  <a:pt x="2662" y="15434"/>
                </a:lnTo>
                <a:cubicBezTo>
                  <a:pt x="2662" y="15376"/>
                  <a:pt x="2639" y="15331"/>
                  <a:pt x="2610" y="15331"/>
                </a:cubicBezTo>
                <a:close/>
                <a:moveTo>
                  <a:pt x="2924" y="15331"/>
                </a:moveTo>
                <a:cubicBezTo>
                  <a:pt x="2895" y="15331"/>
                  <a:pt x="2871" y="15376"/>
                  <a:pt x="2871" y="15434"/>
                </a:cubicBezTo>
                <a:lnTo>
                  <a:pt x="2871" y="15654"/>
                </a:lnTo>
                <a:cubicBezTo>
                  <a:pt x="2871" y="15711"/>
                  <a:pt x="2895" y="15758"/>
                  <a:pt x="2924" y="15758"/>
                </a:cubicBezTo>
                <a:cubicBezTo>
                  <a:pt x="2954" y="15758"/>
                  <a:pt x="2976" y="15711"/>
                  <a:pt x="2976" y="15654"/>
                </a:cubicBezTo>
                <a:lnTo>
                  <a:pt x="2976" y="15434"/>
                </a:lnTo>
                <a:cubicBezTo>
                  <a:pt x="2976" y="15376"/>
                  <a:pt x="2954" y="15331"/>
                  <a:pt x="2924" y="15331"/>
                </a:cubicBezTo>
                <a:close/>
                <a:moveTo>
                  <a:pt x="3773" y="15331"/>
                </a:moveTo>
                <a:cubicBezTo>
                  <a:pt x="3744" y="15331"/>
                  <a:pt x="3721" y="15376"/>
                  <a:pt x="3721" y="15434"/>
                </a:cubicBezTo>
                <a:lnTo>
                  <a:pt x="3721" y="15654"/>
                </a:lnTo>
                <a:cubicBezTo>
                  <a:pt x="3721" y="15711"/>
                  <a:pt x="3744" y="15758"/>
                  <a:pt x="3773" y="15758"/>
                </a:cubicBezTo>
                <a:cubicBezTo>
                  <a:pt x="3802" y="15758"/>
                  <a:pt x="3826" y="15711"/>
                  <a:pt x="3826" y="15654"/>
                </a:cubicBezTo>
                <a:lnTo>
                  <a:pt x="3826" y="15434"/>
                </a:lnTo>
                <a:cubicBezTo>
                  <a:pt x="3826" y="15376"/>
                  <a:pt x="3802" y="15331"/>
                  <a:pt x="3773" y="15331"/>
                </a:cubicBezTo>
                <a:close/>
                <a:moveTo>
                  <a:pt x="4088" y="15331"/>
                </a:moveTo>
                <a:cubicBezTo>
                  <a:pt x="4058" y="15331"/>
                  <a:pt x="4035" y="15376"/>
                  <a:pt x="4035" y="15434"/>
                </a:cubicBezTo>
                <a:lnTo>
                  <a:pt x="4035" y="15654"/>
                </a:lnTo>
                <a:cubicBezTo>
                  <a:pt x="4035" y="15711"/>
                  <a:pt x="4058" y="15758"/>
                  <a:pt x="4088" y="15758"/>
                </a:cubicBezTo>
                <a:cubicBezTo>
                  <a:pt x="4117" y="15758"/>
                  <a:pt x="4141" y="15711"/>
                  <a:pt x="4141" y="15654"/>
                </a:cubicBezTo>
                <a:lnTo>
                  <a:pt x="4141" y="15434"/>
                </a:lnTo>
                <a:cubicBezTo>
                  <a:pt x="4141" y="15376"/>
                  <a:pt x="4117" y="15331"/>
                  <a:pt x="4088" y="15331"/>
                </a:cubicBezTo>
                <a:close/>
                <a:moveTo>
                  <a:pt x="4937" y="15331"/>
                </a:moveTo>
                <a:cubicBezTo>
                  <a:pt x="4908" y="15331"/>
                  <a:pt x="4884" y="15376"/>
                  <a:pt x="4884" y="15434"/>
                </a:cubicBezTo>
                <a:lnTo>
                  <a:pt x="4884" y="15654"/>
                </a:lnTo>
                <a:cubicBezTo>
                  <a:pt x="4884" y="15711"/>
                  <a:pt x="4908" y="15758"/>
                  <a:pt x="4937" y="15758"/>
                </a:cubicBezTo>
                <a:cubicBezTo>
                  <a:pt x="4966" y="15758"/>
                  <a:pt x="4990" y="15711"/>
                  <a:pt x="4990" y="15654"/>
                </a:cubicBezTo>
                <a:lnTo>
                  <a:pt x="4990" y="15434"/>
                </a:lnTo>
                <a:cubicBezTo>
                  <a:pt x="4990" y="15376"/>
                  <a:pt x="4966" y="15331"/>
                  <a:pt x="4937" y="15331"/>
                </a:cubicBezTo>
                <a:close/>
                <a:moveTo>
                  <a:pt x="5252" y="15331"/>
                </a:moveTo>
                <a:cubicBezTo>
                  <a:pt x="5223" y="15331"/>
                  <a:pt x="5199" y="15376"/>
                  <a:pt x="5199" y="15434"/>
                </a:cubicBezTo>
                <a:lnTo>
                  <a:pt x="5199" y="15654"/>
                </a:lnTo>
                <a:cubicBezTo>
                  <a:pt x="5199" y="15711"/>
                  <a:pt x="5223" y="15758"/>
                  <a:pt x="5252" y="15758"/>
                </a:cubicBezTo>
                <a:cubicBezTo>
                  <a:pt x="5281" y="15758"/>
                  <a:pt x="5305" y="15711"/>
                  <a:pt x="5305" y="15654"/>
                </a:cubicBezTo>
                <a:lnTo>
                  <a:pt x="5305" y="15434"/>
                </a:lnTo>
                <a:cubicBezTo>
                  <a:pt x="5305" y="15376"/>
                  <a:pt x="5281" y="15331"/>
                  <a:pt x="5252" y="15331"/>
                </a:cubicBezTo>
                <a:close/>
                <a:moveTo>
                  <a:pt x="6102" y="15331"/>
                </a:moveTo>
                <a:cubicBezTo>
                  <a:pt x="6072" y="15331"/>
                  <a:pt x="6049" y="15376"/>
                  <a:pt x="6049" y="15434"/>
                </a:cubicBezTo>
                <a:lnTo>
                  <a:pt x="6049" y="15654"/>
                </a:lnTo>
                <a:cubicBezTo>
                  <a:pt x="6049" y="15711"/>
                  <a:pt x="6072" y="15758"/>
                  <a:pt x="6102" y="15758"/>
                </a:cubicBezTo>
                <a:cubicBezTo>
                  <a:pt x="6131" y="15758"/>
                  <a:pt x="6155" y="15711"/>
                  <a:pt x="6155" y="15654"/>
                </a:cubicBezTo>
                <a:lnTo>
                  <a:pt x="6155" y="15434"/>
                </a:lnTo>
                <a:cubicBezTo>
                  <a:pt x="6155" y="15376"/>
                  <a:pt x="6131" y="15331"/>
                  <a:pt x="6102" y="15331"/>
                </a:cubicBezTo>
                <a:close/>
                <a:moveTo>
                  <a:pt x="6416" y="15331"/>
                </a:moveTo>
                <a:cubicBezTo>
                  <a:pt x="6387" y="15331"/>
                  <a:pt x="6363" y="15376"/>
                  <a:pt x="6363" y="15434"/>
                </a:cubicBezTo>
                <a:lnTo>
                  <a:pt x="6363" y="15654"/>
                </a:lnTo>
                <a:cubicBezTo>
                  <a:pt x="6363" y="15711"/>
                  <a:pt x="6387" y="15758"/>
                  <a:pt x="6416" y="15758"/>
                </a:cubicBezTo>
                <a:cubicBezTo>
                  <a:pt x="6445" y="15758"/>
                  <a:pt x="6469" y="15711"/>
                  <a:pt x="6469" y="15654"/>
                </a:cubicBezTo>
                <a:lnTo>
                  <a:pt x="6469" y="15434"/>
                </a:lnTo>
                <a:cubicBezTo>
                  <a:pt x="6469" y="15376"/>
                  <a:pt x="6445" y="15331"/>
                  <a:pt x="6416" y="15331"/>
                </a:cubicBezTo>
                <a:close/>
                <a:moveTo>
                  <a:pt x="7266" y="15331"/>
                </a:moveTo>
                <a:cubicBezTo>
                  <a:pt x="7237" y="15331"/>
                  <a:pt x="7213" y="15376"/>
                  <a:pt x="7213" y="15434"/>
                </a:cubicBezTo>
                <a:lnTo>
                  <a:pt x="7213" y="15654"/>
                </a:lnTo>
                <a:cubicBezTo>
                  <a:pt x="7213" y="15711"/>
                  <a:pt x="7237" y="15758"/>
                  <a:pt x="7266" y="15758"/>
                </a:cubicBezTo>
                <a:cubicBezTo>
                  <a:pt x="7295" y="15758"/>
                  <a:pt x="7318" y="15711"/>
                  <a:pt x="7318" y="15654"/>
                </a:cubicBezTo>
                <a:lnTo>
                  <a:pt x="7318" y="15434"/>
                </a:lnTo>
                <a:cubicBezTo>
                  <a:pt x="7318" y="15376"/>
                  <a:pt x="7295" y="15331"/>
                  <a:pt x="7266" y="15331"/>
                </a:cubicBezTo>
                <a:close/>
                <a:moveTo>
                  <a:pt x="7580" y="15331"/>
                </a:moveTo>
                <a:cubicBezTo>
                  <a:pt x="7551" y="15331"/>
                  <a:pt x="7527" y="15376"/>
                  <a:pt x="7527" y="15434"/>
                </a:cubicBezTo>
                <a:lnTo>
                  <a:pt x="7527" y="15654"/>
                </a:lnTo>
                <a:cubicBezTo>
                  <a:pt x="7527" y="15711"/>
                  <a:pt x="7551" y="15758"/>
                  <a:pt x="7580" y="15758"/>
                </a:cubicBezTo>
                <a:cubicBezTo>
                  <a:pt x="7609" y="15758"/>
                  <a:pt x="7632" y="15711"/>
                  <a:pt x="7632" y="15654"/>
                </a:cubicBezTo>
                <a:lnTo>
                  <a:pt x="7632" y="15434"/>
                </a:lnTo>
                <a:cubicBezTo>
                  <a:pt x="7632" y="15376"/>
                  <a:pt x="7609" y="15331"/>
                  <a:pt x="7580" y="15331"/>
                </a:cubicBezTo>
                <a:close/>
                <a:moveTo>
                  <a:pt x="8429" y="15331"/>
                </a:moveTo>
                <a:cubicBezTo>
                  <a:pt x="8400" y="15331"/>
                  <a:pt x="8377" y="15376"/>
                  <a:pt x="8377" y="15434"/>
                </a:cubicBezTo>
                <a:lnTo>
                  <a:pt x="8377" y="15654"/>
                </a:lnTo>
                <a:cubicBezTo>
                  <a:pt x="8377" y="15711"/>
                  <a:pt x="8400" y="15758"/>
                  <a:pt x="8429" y="15758"/>
                </a:cubicBezTo>
                <a:cubicBezTo>
                  <a:pt x="8458" y="15758"/>
                  <a:pt x="8482" y="15711"/>
                  <a:pt x="8482" y="15654"/>
                </a:cubicBezTo>
                <a:lnTo>
                  <a:pt x="8482" y="15434"/>
                </a:lnTo>
                <a:cubicBezTo>
                  <a:pt x="8482" y="15376"/>
                  <a:pt x="8458" y="15331"/>
                  <a:pt x="8429" y="15331"/>
                </a:cubicBezTo>
                <a:close/>
                <a:moveTo>
                  <a:pt x="8744" y="15331"/>
                </a:moveTo>
                <a:cubicBezTo>
                  <a:pt x="8714" y="15331"/>
                  <a:pt x="8691" y="15376"/>
                  <a:pt x="8691" y="15434"/>
                </a:cubicBezTo>
                <a:lnTo>
                  <a:pt x="8691" y="15654"/>
                </a:lnTo>
                <a:cubicBezTo>
                  <a:pt x="8691" y="15711"/>
                  <a:pt x="8714" y="15758"/>
                  <a:pt x="8744" y="15758"/>
                </a:cubicBezTo>
                <a:cubicBezTo>
                  <a:pt x="8773" y="15758"/>
                  <a:pt x="8796" y="15711"/>
                  <a:pt x="8796" y="15654"/>
                </a:cubicBezTo>
                <a:lnTo>
                  <a:pt x="8796" y="15434"/>
                </a:lnTo>
                <a:cubicBezTo>
                  <a:pt x="8796" y="15376"/>
                  <a:pt x="8773" y="15331"/>
                  <a:pt x="8744" y="15331"/>
                </a:cubicBezTo>
                <a:close/>
                <a:moveTo>
                  <a:pt x="9593" y="15331"/>
                </a:moveTo>
                <a:cubicBezTo>
                  <a:pt x="9564" y="15331"/>
                  <a:pt x="9540" y="15376"/>
                  <a:pt x="9540" y="15434"/>
                </a:cubicBezTo>
                <a:lnTo>
                  <a:pt x="9540" y="15654"/>
                </a:lnTo>
                <a:cubicBezTo>
                  <a:pt x="9540" y="15711"/>
                  <a:pt x="9564" y="15758"/>
                  <a:pt x="9593" y="15758"/>
                </a:cubicBezTo>
                <a:cubicBezTo>
                  <a:pt x="9622" y="15758"/>
                  <a:pt x="9646" y="15711"/>
                  <a:pt x="9646" y="15654"/>
                </a:cubicBezTo>
                <a:lnTo>
                  <a:pt x="9646" y="15434"/>
                </a:lnTo>
                <a:cubicBezTo>
                  <a:pt x="9646" y="15376"/>
                  <a:pt x="9622" y="15331"/>
                  <a:pt x="9593" y="15331"/>
                </a:cubicBezTo>
                <a:close/>
                <a:moveTo>
                  <a:pt x="9908" y="15331"/>
                </a:moveTo>
                <a:cubicBezTo>
                  <a:pt x="9879" y="15331"/>
                  <a:pt x="9855" y="15376"/>
                  <a:pt x="9855" y="15434"/>
                </a:cubicBezTo>
                <a:lnTo>
                  <a:pt x="9855" y="15654"/>
                </a:lnTo>
                <a:cubicBezTo>
                  <a:pt x="9855" y="15711"/>
                  <a:pt x="9879" y="15758"/>
                  <a:pt x="9908" y="15758"/>
                </a:cubicBezTo>
                <a:cubicBezTo>
                  <a:pt x="9937" y="15758"/>
                  <a:pt x="9961" y="15711"/>
                  <a:pt x="9961" y="15654"/>
                </a:cubicBezTo>
                <a:lnTo>
                  <a:pt x="9961" y="15434"/>
                </a:lnTo>
                <a:cubicBezTo>
                  <a:pt x="9961" y="15376"/>
                  <a:pt x="9937" y="15331"/>
                  <a:pt x="9908" y="15331"/>
                </a:cubicBezTo>
                <a:close/>
                <a:moveTo>
                  <a:pt x="10758" y="15331"/>
                </a:moveTo>
                <a:cubicBezTo>
                  <a:pt x="10728" y="15331"/>
                  <a:pt x="10705" y="15376"/>
                  <a:pt x="10705" y="15434"/>
                </a:cubicBezTo>
                <a:lnTo>
                  <a:pt x="10705" y="15654"/>
                </a:lnTo>
                <a:cubicBezTo>
                  <a:pt x="10705" y="15711"/>
                  <a:pt x="10728" y="15758"/>
                  <a:pt x="10758" y="15758"/>
                </a:cubicBezTo>
                <a:cubicBezTo>
                  <a:pt x="10787" y="15758"/>
                  <a:pt x="10810" y="15711"/>
                  <a:pt x="10810" y="15654"/>
                </a:cubicBezTo>
                <a:lnTo>
                  <a:pt x="10810" y="15434"/>
                </a:lnTo>
                <a:cubicBezTo>
                  <a:pt x="10810" y="15376"/>
                  <a:pt x="10787" y="15331"/>
                  <a:pt x="10758" y="15331"/>
                </a:cubicBezTo>
                <a:close/>
                <a:moveTo>
                  <a:pt x="11072" y="15331"/>
                </a:moveTo>
                <a:cubicBezTo>
                  <a:pt x="11043" y="15331"/>
                  <a:pt x="11019" y="15376"/>
                  <a:pt x="11019" y="15434"/>
                </a:cubicBezTo>
                <a:lnTo>
                  <a:pt x="11019" y="15654"/>
                </a:lnTo>
                <a:cubicBezTo>
                  <a:pt x="11019" y="15711"/>
                  <a:pt x="11043" y="15758"/>
                  <a:pt x="11072" y="15758"/>
                </a:cubicBezTo>
                <a:cubicBezTo>
                  <a:pt x="11101" y="15758"/>
                  <a:pt x="11125" y="15711"/>
                  <a:pt x="11125" y="15654"/>
                </a:cubicBezTo>
                <a:lnTo>
                  <a:pt x="11125" y="15434"/>
                </a:lnTo>
                <a:cubicBezTo>
                  <a:pt x="11125" y="15376"/>
                  <a:pt x="11101" y="15331"/>
                  <a:pt x="11072" y="15331"/>
                </a:cubicBezTo>
                <a:close/>
                <a:moveTo>
                  <a:pt x="11922" y="15331"/>
                </a:moveTo>
                <a:cubicBezTo>
                  <a:pt x="11893" y="15331"/>
                  <a:pt x="11869" y="15376"/>
                  <a:pt x="11869" y="15434"/>
                </a:cubicBezTo>
                <a:lnTo>
                  <a:pt x="11869" y="15654"/>
                </a:lnTo>
                <a:cubicBezTo>
                  <a:pt x="11869" y="15711"/>
                  <a:pt x="11893" y="15758"/>
                  <a:pt x="11922" y="15758"/>
                </a:cubicBezTo>
                <a:cubicBezTo>
                  <a:pt x="11951" y="15758"/>
                  <a:pt x="11974" y="15711"/>
                  <a:pt x="11974" y="15654"/>
                </a:cubicBezTo>
                <a:lnTo>
                  <a:pt x="11974" y="15434"/>
                </a:lnTo>
                <a:cubicBezTo>
                  <a:pt x="11974" y="15376"/>
                  <a:pt x="11951" y="15331"/>
                  <a:pt x="11922" y="15331"/>
                </a:cubicBezTo>
                <a:close/>
                <a:moveTo>
                  <a:pt x="12236" y="15331"/>
                </a:moveTo>
                <a:cubicBezTo>
                  <a:pt x="12207" y="15331"/>
                  <a:pt x="12183" y="15376"/>
                  <a:pt x="12183" y="15434"/>
                </a:cubicBezTo>
                <a:lnTo>
                  <a:pt x="12183" y="15654"/>
                </a:lnTo>
                <a:cubicBezTo>
                  <a:pt x="12183" y="15711"/>
                  <a:pt x="12207" y="15758"/>
                  <a:pt x="12236" y="15758"/>
                </a:cubicBezTo>
                <a:cubicBezTo>
                  <a:pt x="12265" y="15758"/>
                  <a:pt x="12288" y="15711"/>
                  <a:pt x="12288" y="15654"/>
                </a:cubicBezTo>
                <a:lnTo>
                  <a:pt x="12288" y="15434"/>
                </a:lnTo>
                <a:cubicBezTo>
                  <a:pt x="12288" y="15376"/>
                  <a:pt x="12265" y="15331"/>
                  <a:pt x="12236" y="15331"/>
                </a:cubicBezTo>
                <a:close/>
                <a:moveTo>
                  <a:pt x="13085" y="15331"/>
                </a:moveTo>
                <a:cubicBezTo>
                  <a:pt x="13056" y="15331"/>
                  <a:pt x="13032" y="15376"/>
                  <a:pt x="13032" y="15434"/>
                </a:cubicBezTo>
                <a:lnTo>
                  <a:pt x="13032" y="15654"/>
                </a:lnTo>
                <a:cubicBezTo>
                  <a:pt x="13032" y="15711"/>
                  <a:pt x="13056" y="15758"/>
                  <a:pt x="13085" y="15758"/>
                </a:cubicBezTo>
                <a:cubicBezTo>
                  <a:pt x="13114" y="15758"/>
                  <a:pt x="13138" y="15711"/>
                  <a:pt x="13138" y="15654"/>
                </a:cubicBezTo>
                <a:lnTo>
                  <a:pt x="13138" y="15434"/>
                </a:lnTo>
                <a:cubicBezTo>
                  <a:pt x="13138" y="15376"/>
                  <a:pt x="13114" y="15331"/>
                  <a:pt x="13085" y="15331"/>
                </a:cubicBezTo>
                <a:close/>
                <a:moveTo>
                  <a:pt x="13399" y="15331"/>
                </a:moveTo>
                <a:cubicBezTo>
                  <a:pt x="13370" y="15331"/>
                  <a:pt x="13348" y="15376"/>
                  <a:pt x="13348" y="15434"/>
                </a:cubicBezTo>
                <a:lnTo>
                  <a:pt x="13348" y="15654"/>
                </a:lnTo>
                <a:cubicBezTo>
                  <a:pt x="13348" y="15711"/>
                  <a:pt x="13370" y="15758"/>
                  <a:pt x="13399" y="15758"/>
                </a:cubicBezTo>
                <a:cubicBezTo>
                  <a:pt x="13428" y="15758"/>
                  <a:pt x="13452" y="15711"/>
                  <a:pt x="13452" y="15654"/>
                </a:cubicBezTo>
                <a:lnTo>
                  <a:pt x="13452" y="15434"/>
                </a:lnTo>
                <a:cubicBezTo>
                  <a:pt x="13452" y="15376"/>
                  <a:pt x="13428" y="15331"/>
                  <a:pt x="13399" y="15331"/>
                </a:cubicBezTo>
                <a:close/>
                <a:moveTo>
                  <a:pt x="14249" y="15331"/>
                </a:moveTo>
                <a:cubicBezTo>
                  <a:pt x="14220" y="15331"/>
                  <a:pt x="14196" y="15376"/>
                  <a:pt x="14196" y="15434"/>
                </a:cubicBezTo>
                <a:lnTo>
                  <a:pt x="14196" y="15654"/>
                </a:lnTo>
                <a:cubicBezTo>
                  <a:pt x="14196" y="15711"/>
                  <a:pt x="14220" y="15758"/>
                  <a:pt x="14249" y="15758"/>
                </a:cubicBezTo>
                <a:cubicBezTo>
                  <a:pt x="14278" y="15758"/>
                  <a:pt x="14302" y="15711"/>
                  <a:pt x="14302" y="15654"/>
                </a:cubicBezTo>
                <a:lnTo>
                  <a:pt x="14302" y="15434"/>
                </a:lnTo>
                <a:cubicBezTo>
                  <a:pt x="14302" y="15376"/>
                  <a:pt x="14278" y="15331"/>
                  <a:pt x="14249" y="15331"/>
                </a:cubicBezTo>
                <a:close/>
                <a:moveTo>
                  <a:pt x="14564" y="15331"/>
                </a:moveTo>
                <a:cubicBezTo>
                  <a:pt x="14535" y="15331"/>
                  <a:pt x="14511" y="15376"/>
                  <a:pt x="14511" y="15434"/>
                </a:cubicBezTo>
                <a:lnTo>
                  <a:pt x="14511" y="15654"/>
                </a:lnTo>
                <a:cubicBezTo>
                  <a:pt x="14511" y="15711"/>
                  <a:pt x="14535" y="15758"/>
                  <a:pt x="14564" y="15758"/>
                </a:cubicBezTo>
                <a:cubicBezTo>
                  <a:pt x="14593" y="15758"/>
                  <a:pt x="14617" y="15711"/>
                  <a:pt x="14617" y="15654"/>
                </a:cubicBezTo>
                <a:lnTo>
                  <a:pt x="14617" y="15434"/>
                </a:lnTo>
                <a:cubicBezTo>
                  <a:pt x="14617" y="15376"/>
                  <a:pt x="14593" y="15331"/>
                  <a:pt x="14564" y="15331"/>
                </a:cubicBezTo>
                <a:close/>
                <a:moveTo>
                  <a:pt x="15413" y="15331"/>
                </a:moveTo>
                <a:cubicBezTo>
                  <a:pt x="15384" y="15331"/>
                  <a:pt x="15360" y="15376"/>
                  <a:pt x="15360" y="15434"/>
                </a:cubicBezTo>
                <a:lnTo>
                  <a:pt x="15360" y="15654"/>
                </a:lnTo>
                <a:cubicBezTo>
                  <a:pt x="15360" y="15711"/>
                  <a:pt x="15384" y="15758"/>
                  <a:pt x="15413" y="15758"/>
                </a:cubicBezTo>
                <a:cubicBezTo>
                  <a:pt x="15442" y="15758"/>
                  <a:pt x="15465" y="15711"/>
                  <a:pt x="15465" y="15654"/>
                </a:cubicBezTo>
                <a:lnTo>
                  <a:pt x="15465" y="15434"/>
                </a:lnTo>
                <a:cubicBezTo>
                  <a:pt x="15465" y="15376"/>
                  <a:pt x="15442" y="15331"/>
                  <a:pt x="15413" y="15331"/>
                </a:cubicBezTo>
                <a:close/>
                <a:moveTo>
                  <a:pt x="15728" y="15331"/>
                </a:moveTo>
                <a:cubicBezTo>
                  <a:pt x="15699" y="15331"/>
                  <a:pt x="15675" y="15376"/>
                  <a:pt x="15675" y="15434"/>
                </a:cubicBezTo>
                <a:lnTo>
                  <a:pt x="15675" y="15654"/>
                </a:lnTo>
                <a:cubicBezTo>
                  <a:pt x="15675" y="15711"/>
                  <a:pt x="15699" y="15758"/>
                  <a:pt x="15728" y="15758"/>
                </a:cubicBezTo>
                <a:cubicBezTo>
                  <a:pt x="15757" y="15758"/>
                  <a:pt x="15781" y="15711"/>
                  <a:pt x="15781" y="15654"/>
                </a:cubicBezTo>
                <a:lnTo>
                  <a:pt x="15781" y="15434"/>
                </a:lnTo>
                <a:cubicBezTo>
                  <a:pt x="15781" y="15376"/>
                  <a:pt x="15757" y="15331"/>
                  <a:pt x="15728" y="15331"/>
                </a:cubicBezTo>
                <a:close/>
                <a:moveTo>
                  <a:pt x="16578" y="15331"/>
                </a:moveTo>
                <a:cubicBezTo>
                  <a:pt x="16549" y="15331"/>
                  <a:pt x="16525" y="15376"/>
                  <a:pt x="16525" y="15434"/>
                </a:cubicBezTo>
                <a:lnTo>
                  <a:pt x="16525" y="15654"/>
                </a:lnTo>
                <a:cubicBezTo>
                  <a:pt x="16525" y="15711"/>
                  <a:pt x="16549" y="15758"/>
                  <a:pt x="16578" y="15758"/>
                </a:cubicBezTo>
                <a:cubicBezTo>
                  <a:pt x="16607" y="15758"/>
                  <a:pt x="16630" y="15711"/>
                  <a:pt x="16630" y="15654"/>
                </a:cubicBezTo>
                <a:lnTo>
                  <a:pt x="16630" y="15434"/>
                </a:lnTo>
                <a:cubicBezTo>
                  <a:pt x="16630" y="15376"/>
                  <a:pt x="16607" y="15331"/>
                  <a:pt x="16578" y="15331"/>
                </a:cubicBezTo>
                <a:close/>
                <a:moveTo>
                  <a:pt x="16892" y="15331"/>
                </a:moveTo>
                <a:cubicBezTo>
                  <a:pt x="16863" y="15331"/>
                  <a:pt x="16839" y="15376"/>
                  <a:pt x="16839" y="15434"/>
                </a:cubicBezTo>
                <a:lnTo>
                  <a:pt x="16839" y="15654"/>
                </a:lnTo>
                <a:cubicBezTo>
                  <a:pt x="16839" y="15711"/>
                  <a:pt x="16863" y="15758"/>
                  <a:pt x="16892" y="15758"/>
                </a:cubicBezTo>
                <a:cubicBezTo>
                  <a:pt x="16921" y="15758"/>
                  <a:pt x="16944" y="15711"/>
                  <a:pt x="16944" y="15654"/>
                </a:cubicBezTo>
                <a:lnTo>
                  <a:pt x="16944" y="15434"/>
                </a:lnTo>
                <a:cubicBezTo>
                  <a:pt x="16944" y="15376"/>
                  <a:pt x="16921" y="15331"/>
                  <a:pt x="16892" y="15331"/>
                </a:cubicBezTo>
                <a:close/>
                <a:moveTo>
                  <a:pt x="17741" y="15331"/>
                </a:moveTo>
                <a:cubicBezTo>
                  <a:pt x="17712" y="15331"/>
                  <a:pt x="17689" y="15376"/>
                  <a:pt x="17689" y="15434"/>
                </a:cubicBezTo>
                <a:lnTo>
                  <a:pt x="17689" y="15654"/>
                </a:lnTo>
                <a:cubicBezTo>
                  <a:pt x="17689" y="15711"/>
                  <a:pt x="17712" y="15758"/>
                  <a:pt x="17741" y="15758"/>
                </a:cubicBezTo>
                <a:cubicBezTo>
                  <a:pt x="17770" y="15758"/>
                  <a:pt x="17794" y="15711"/>
                  <a:pt x="17794" y="15654"/>
                </a:cubicBezTo>
                <a:lnTo>
                  <a:pt x="17794" y="15434"/>
                </a:lnTo>
                <a:cubicBezTo>
                  <a:pt x="17794" y="15376"/>
                  <a:pt x="17770" y="15331"/>
                  <a:pt x="17741" y="15331"/>
                </a:cubicBezTo>
                <a:close/>
                <a:moveTo>
                  <a:pt x="18055" y="15331"/>
                </a:moveTo>
                <a:cubicBezTo>
                  <a:pt x="18026" y="15331"/>
                  <a:pt x="18002" y="15376"/>
                  <a:pt x="18002" y="15434"/>
                </a:cubicBezTo>
                <a:lnTo>
                  <a:pt x="18002" y="15654"/>
                </a:lnTo>
                <a:cubicBezTo>
                  <a:pt x="18002" y="15711"/>
                  <a:pt x="18026" y="15758"/>
                  <a:pt x="18055" y="15758"/>
                </a:cubicBezTo>
                <a:cubicBezTo>
                  <a:pt x="18085" y="15758"/>
                  <a:pt x="18108" y="15711"/>
                  <a:pt x="18108" y="15654"/>
                </a:cubicBezTo>
                <a:lnTo>
                  <a:pt x="18108" y="15434"/>
                </a:lnTo>
                <a:cubicBezTo>
                  <a:pt x="18108" y="15376"/>
                  <a:pt x="18085" y="15331"/>
                  <a:pt x="18055" y="15331"/>
                </a:cubicBezTo>
                <a:close/>
                <a:moveTo>
                  <a:pt x="18905" y="15331"/>
                </a:moveTo>
                <a:cubicBezTo>
                  <a:pt x="18876" y="15331"/>
                  <a:pt x="18852" y="15376"/>
                  <a:pt x="18852" y="15434"/>
                </a:cubicBezTo>
                <a:lnTo>
                  <a:pt x="18852" y="15654"/>
                </a:lnTo>
                <a:cubicBezTo>
                  <a:pt x="18852" y="15711"/>
                  <a:pt x="18876" y="15758"/>
                  <a:pt x="18905" y="15758"/>
                </a:cubicBezTo>
                <a:cubicBezTo>
                  <a:pt x="18934" y="15758"/>
                  <a:pt x="18958" y="15711"/>
                  <a:pt x="18958" y="15654"/>
                </a:cubicBezTo>
                <a:lnTo>
                  <a:pt x="18958" y="15434"/>
                </a:lnTo>
                <a:cubicBezTo>
                  <a:pt x="18958" y="15376"/>
                  <a:pt x="18934" y="15331"/>
                  <a:pt x="18905" y="15331"/>
                </a:cubicBezTo>
                <a:close/>
                <a:moveTo>
                  <a:pt x="19220" y="15331"/>
                </a:moveTo>
                <a:cubicBezTo>
                  <a:pt x="19191" y="15331"/>
                  <a:pt x="19167" y="15376"/>
                  <a:pt x="19167" y="15434"/>
                </a:cubicBezTo>
                <a:lnTo>
                  <a:pt x="19167" y="15654"/>
                </a:lnTo>
                <a:cubicBezTo>
                  <a:pt x="19167" y="15711"/>
                  <a:pt x="19191" y="15758"/>
                  <a:pt x="19220" y="15758"/>
                </a:cubicBezTo>
                <a:cubicBezTo>
                  <a:pt x="19249" y="15758"/>
                  <a:pt x="19273" y="15711"/>
                  <a:pt x="19273" y="15654"/>
                </a:cubicBezTo>
                <a:lnTo>
                  <a:pt x="19273" y="15434"/>
                </a:lnTo>
                <a:cubicBezTo>
                  <a:pt x="19273" y="15376"/>
                  <a:pt x="19249" y="15331"/>
                  <a:pt x="19220" y="15331"/>
                </a:cubicBezTo>
                <a:close/>
                <a:moveTo>
                  <a:pt x="20069" y="15331"/>
                </a:moveTo>
                <a:cubicBezTo>
                  <a:pt x="20040" y="15331"/>
                  <a:pt x="20016" y="15376"/>
                  <a:pt x="20016" y="15434"/>
                </a:cubicBezTo>
                <a:lnTo>
                  <a:pt x="20016" y="15654"/>
                </a:lnTo>
                <a:cubicBezTo>
                  <a:pt x="20016" y="15711"/>
                  <a:pt x="20040" y="15758"/>
                  <a:pt x="20069" y="15758"/>
                </a:cubicBezTo>
                <a:cubicBezTo>
                  <a:pt x="20099" y="15758"/>
                  <a:pt x="20122" y="15711"/>
                  <a:pt x="20122" y="15654"/>
                </a:cubicBezTo>
                <a:lnTo>
                  <a:pt x="20122" y="15434"/>
                </a:lnTo>
                <a:cubicBezTo>
                  <a:pt x="20122" y="15376"/>
                  <a:pt x="20099" y="15331"/>
                  <a:pt x="20069" y="15331"/>
                </a:cubicBezTo>
                <a:close/>
                <a:moveTo>
                  <a:pt x="20384" y="15331"/>
                </a:moveTo>
                <a:cubicBezTo>
                  <a:pt x="20355" y="15331"/>
                  <a:pt x="20331" y="15376"/>
                  <a:pt x="20331" y="15434"/>
                </a:cubicBezTo>
                <a:lnTo>
                  <a:pt x="20331" y="15654"/>
                </a:lnTo>
                <a:cubicBezTo>
                  <a:pt x="20331" y="15711"/>
                  <a:pt x="20355" y="15758"/>
                  <a:pt x="20384" y="15758"/>
                </a:cubicBezTo>
                <a:cubicBezTo>
                  <a:pt x="20413" y="15758"/>
                  <a:pt x="20436" y="15711"/>
                  <a:pt x="20436" y="15654"/>
                </a:cubicBezTo>
                <a:lnTo>
                  <a:pt x="20436" y="15434"/>
                </a:lnTo>
                <a:cubicBezTo>
                  <a:pt x="20436" y="15376"/>
                  <a:pt x="20413" y="15331"/>
                  <a:pt x="20384" y="15331"/>
                </a:cubicBezTo>
                <a:close/>
                <a:moveTo>
                  <a:pt x="21234" y="15331"/>
                </a:moveTo>
                <a:cubicBezTo>
                  <a:pt x="21204" y="15331"/>
                  <a:pt x="21181" y="15376"/>
                  <a:pt x="21181" y="15434"/>
                </a:cubicBezTo>
                <a:lnTo>
                  <a:pt x="21181" y="15654"/>
                </a:lnTo>
                <a:cubicBezTo>
                  <a:pt x="21181" y="15711"/>
                  <a:pt x="21204" y="15758"/>
                  <a:pt x="21234" y="15758"/>
                </a:cubicBezTo>
                <a:cubicBezTo>
                  <a:pt x="21263" y="15758"/>
                  <a:pt x="21285" y="15711"/>
                  <a:pt x="21285" y="15654"/>
                </a:cubicBezTo>
                <a:lnTo>
                  <a:pt x="21285" y="15434"/>
                </a:lnTo>
                <a:cubicBezTo>
                  <a:pt x="21285" y="15376"/>
                  <a:pt x="21263" y="15331"/>
                  <a:pt x="21234" y="15331"/>
                </a:cubicBezTo>
                <a:close/>
                <a:moveTo>
                  <a:pt x="21547" y="15331"/>
                </a:moveTo>
                <a:cubicBezTo>
                  <a:pt x="21518" y="15331"/>
                  <a:pt x="21495" y="15376"/>
                  <a:pt x="21495" y="15434"/>
                </a:cubicBezTo>
                <a:lnTo>
                  <a:pt x="21495" y="15654"/>
                </a:lnTo>
                <a:cubicBezTo>
                  <a:pt x="21495" y="15711"/>
                  <a:pt x="21518" y="15758"/>
                  <a:pt x="21547" y="15758"/>
                </a:cubicBezTo>
                <a:cubicBezTo>
                  <a:pt x="21576" y="15758"/>
                  <a:pt x="21600" y="15711"/>
                  <a:pt x="21600" y="15654"/>
                </a:cubicBezTo>
                <a:lnTo>
                  <a:pt x="21600" y="15434"/>
                </a:lnTo>
                <a:cubicBezTo>
                  <a:pt x="21600" y="15376"/>
                  <a:pt x="21576" y="15331"/>
                  <a:pt x="21547" y="15331"/>
                </a:cubicBezTo>
                <a:close/>
                <a:moveTo>
                  <a:pt x="53" y="16061"/>
                </a:moveTo>
                <a:cubicBezTo>
                  <a:pt x="24" y="16061"/>
                  <a:pt x="0" y="16108"/>
                  <a:pt x="0" y="16166"/>
                </a:cubicBezTo>
                <a:lnTo>
                  <a:pt x="0" y="16384"/>
                </a:lnTo>
                <a:cubicBezTo>
                  <a:pt x="0" y="16441"/>
                  <a:pt x="24" y="16488"/>
                  <a:pt x="53" y="16488"/>
                </a:cubicBezTo>
                <a:cubicBezTo>
                  <a:pt x="82" y="16488"/>
                  <a:pt x="106" y="16441"/>
                  <a:pt x="106" y="16384"/>
                </a:cubicBezTo>
                <a:lnTo>
                  <a:pt x="106" y="16166"/>
                </a:lnTo>
                <a:cubicBezTo>
                  <a:pt x="106" y="16108"/>
                  <a:pt x="82" y="16061"/>
                  <a:pt x="53" y="16061"/>
                </a:cubicBezTo>
                <a:close/>
                <a:moveTo>
                  <a:pt x="367" y="16061"/>
                </a:moveTo>
                <a:cubicBezTo>
                  <a:pt x="338" y="16061"/>
                  <a:pt x="315" y="16108"/>
                  <a:pt x="315" y="16166"/>
                </a:cubicBezTo>
                <a:lnTo>
                  <a:pt x="315" y="16384"/>
                </a:lnTo>
                <a:cubicBezTo>
                  <a:pt x="315" y="16441"/>
                  <a:pt x="338" y="16488"/>
                  <a:pt x="367" y="16488"/>
                </a:cubicBezTo>
                <a:cubicBezTo>
                  <a:pt x="397" y="16488"/>
                  <a:pt x="420" y="16441"/>
                  <a:pt x="420" y="16384"/>
                </a:cubicBezTo>
                <a:lnTo>
                  <a:pt x="420" y="16166"/>
                </a:lnTo>
                <a:cubicBezTo>
                  <a:pt x="420" y="16108"/>
                  <a:pt x="397" y="16061"/>
                  <a:pt x="367" y="16061"/>
                </a:cubicBezTo>
                <a:close/>
                <a:moveTo>
                  <a:pt x="1217" y="16061"/>
                </a:moveTo>
                <a:cubicBezTo>
                  <a:pt x="1188" y="16061"/>
                  <a:pt x="1164" y="16108"/>
                  <a:pt x="1164" y="16166"/>
                </a:cubicBezTo>
                <a:lnTo>
                  <a:pt x="1164" y="16384"/>
                </a:lnTo>
                <a:cubicBezTo>
                  <a:pt x="1164" y="16441"/>
                  <a:pt x="1188" y="16488"/>
                  <a:pt x="1217" y="16488"/>
                </a:cubicBezTo>
                <a:cubicBezTo>
                  <a:pt x="1246" y="16488"/>
                  <a:pt x="1270" y="16441"/>
                  <a:pt x="1270" y="16384"/>
                </a:cubicBezTo>
                <a:lnTo>
                  <a:pt x="1270" y="16166"/>
                </a:lnTo>
                <a:cubicBezTo>
                  <a:pt x="1270" y="16108"/>
                  <a:pt x="1246" y="16061"/>
                  <a:pt x="1217" y="16061"/>
                </a:cubicBezTo>
                <a:close/>
                <a:moveTo>
                  <a:pt x="1532" y="16061"/>
                </a:moveTo>
                <a:cubicBezTo>
                  <a:pt x="1503" y="16061"/>
                  <a:pt x="1479" y="16108"/>
                  <a:pt x="1479" y="16166"/>
                </a:cubicBezTo>
                <a:lnTo>
                  <a:pt x="1479" y="16384"/>
                </a:lnTo>
                <a:cubicBezTo>
                  <a:pt x="1479" y="16441"/>
                  <a:pt x="1503" y="16488"/>
                  <a:pt x="1532" y="16488"/>
                </a:cubicBezTo>
                <a:cubicBezTo>
                  <a:pt x="1561" y="16488"/>
                  <a:pt x="1584" y="16441"/>
                  <a:pt x="1584" y="16384"/>
                </a:cubicBezTo>
                <a:lnTo>
                  <a:pt x="1584" y="16166"/>
                </a:lnTo>
                <a:cubicBezTo>
                  <a:pt x="1584" y="16108"/>
                  <a:pt x="1561" y="16061"/>
                  <a:pt x="1532" y="16061"/>
                </a:cubicBezTo>
                <a:close/>
                <a:moveTo>
                  <a:pt x="2380" y="16061"/>
                </a:moveTo>
                <a:cubicBezTo>
                  <a:pt x="2351" y="16061"/>
                  <a:pt x="2329" y="16108"/>
                  <a:pt x="2329" y="16166"/>
                </a:cubicBezTo>
                <a:lnTo>
                  <a:pt x="2329" y="16384"/>
                </a:lnTo>
                <a:cubicBezTo>
                  <a:pt x="2329" y="16441"/>
                  <a:pt x="2351" y="16488"/>
                  <a:pt x="2380" y="16488"/>
                </a:cubicBezTo>
                <a:cubicBezTo>
                  <a:pt x="2409" y="16488"/>
                  <a:pt x="2433" y="16441"/>
                  <a:pt x="2433" y="16384"/>
                </a:cubicBezTo>
                <a:lnTo>
                  <a:pt x="2433" y="16166"/>
                </a:lnTo>
                <a:cubicBezTo>
                  <a:pt x="2433" y="16108"/>
                  <a:pt x="2409" y="16061"/>
                  <a:pt x="2380" y="16061"/>
                </a:cubicBezTo>
                <a:close/>
                <a:moveTo>
                  <a:pt x="2695" y="16061"/>
                </a:moveTo>
                <a:cubicBezTo>
                  <a:pt x="2666" y="16061"/>
                  <a:pt x="2643" y="16108"/>
                  <a:pt x="2643" y="16166"/>
                </a:cubicBezTo>
                <a:lnTo>
                  <a:pt x="2643" y="16384"/>
                </a:lnTo>
                <a:cubicBezTo>
                  <a:pt x="2643" y="16441"/>
                  <a:pt x="2666" y="16488"/>
                  <a:pt x="2695" y="16488"/>
                </a:cubicBezTo>
                <a:cubicBezTo>
                  <a:pt x="2724" y="16488"/>
                  <a:pt x="2748" y="16441"/>
                  <a:pt x="2748" y="16384"/>
                </a:cubicBezTo>
                <a:lnTo>
                  <a:pt x="2748" y="16166"/>
                </a:lnTo>
                <a:cubicBezTo>
                  <a:pt x="2748" y="16108"/>
                  <a:pt x="2724" y="16061"/>
                  <a:pt x="2695" y="16061"/>
                </a:cubicBezTo>
                <a:close/>
                <a:moveTo>
                  <a:pt x="3545" y="16061"/>
                </a:moveTo>
                <a:cubicBezTo>
                  <a:pt x="3516" y="16061"/>
                  <a:pt x="3492" y="16108"/>
                  <a:pt x="3492" y="16166"/>
                </a:cubicBezTo>
                <a:lnTo>
                  <a:pt x="3492" y="16384"/>
                </a:lnTo>
                <a:cubicBezTo>
                  <a:pt x="3492" y="16441"/>
                  <a:pt x="3516" y="16488"/>
                  <a:pt x="3545" y="16488"/>
                </a:cubicBezTo>
                <a:cubicBezTo>
                  <a:pt x="3574" y="16488"/>
                  <a:pt x="3598" y="16441"/>
                  <a:pt x="3598" y="16384"/>
                </a:cubicBezTo>
                <a:lnTo>
                  <a:pt x="3598" y="16166"/>
                </a:lnTo>
                <a:cubicBezTo>
                  <a:pt x="3598" y="16108"/>
                  <a:pt x="3574" y="16061"/>
                  <a:pt x="3545" y="16061"/>
                </a:cubicBezTo>
                <a:close/>
                <a:moveTo>
                  <a:pt x="3859" y="16061"/>
                </a:moveTo>
                <a:cubicBezTo>
                  <a:pt x="3830" y="16061"/>
                  <a:pt x="3806" y="16108"/>
                  <a:pt x="3806" y="16166"/>
                </a:cubicBezTo>
                <a:lnTo>
                  <a:pt x="3806" y="16384"/>
                </a:lnTo>
                <a:cubicBezTo>
                  <a:pt x="3806" y="16441"/>
                  <a:pt x="3830" y="16488"/>
                  <a:pt x="3859" y="16488"/>
                </a:cubicBezTo>
                <a:cubicBezTo>
                  <a:pt x="3888" y="16488"/>
                  <a:pt x="3912" y="16441"/>
                  <a:pt x="3912" y="16384"/>
                </a:cubicBezTo>
                <a:lnTo>
                  <a:pt x="3912" y="16166"/>
                </a:lnTo>
                <a:cubicBezTo>
                  <a:pt x="3912" y="16108"/>
                  <a:pt x="3888" y="16061"/>
                  <a:pt x="3859" y="16061"/>
                </a:cubicBezTo>
                <a:close/>
                <a:moveTo>
                  <a:pt x="4709" y="16061"/>
                </a:moveTo>
                <a:cubicBezTo>
                  <a:pt x="4680" y="16061"/>
                  <a:pt x="4656" y="16108"/>
                  <a:pt x="4656" y="16166"/>
                </a:cubicBezTo>
                <a:lnTo>
                  <a:pt x="4656" y="16384"/>
                </a:lnTo>
                <a:cubicBezTo>
                  <a:pt x="4656" y="16441"/>
                  <a:pt x="4680" y="16488"/>
                  <a:pt x="4709" y="16488"/>
                </a:cubicBezTo>
                <a:cubicBezTo>
                  <a:pt x="4738" y="16488"/>
                  <a:pt x="4762" y="16441"/>
                  <a:pt x="4762" y="16384"/>
                </a:cubicBezTo>
                <a:lnTo>
                  <a:pt x="4762" y="16166"/>
                </a:lnTo>
                <a:cubicBezTo>
                  <a:pt x="4762" y="16108"/>
                  <a:pt x="4738" y="16061"/>
                  <a:pt x="4709" y="16061"/>
                </a:cubicBezTo>
                <a:close/>
                <a:moveTo>
                  <a:pt x="5023" y="16061"/>
                </a:moveTo>
                <a:cubicBezTo>
                  <a:pt x="4994" y="16061"/>
                  <a:pt x="4970" y="16108"/>
                  <a:pt x="4970" y="16166"/>
                </a:cubicBezTo>
                <a:lnTo>
                  <a:pt x="4970" y="16384"/>
                </a:lnTo>
                <a:cubicBezTo>
                  <a:pt x="4970" y="16441"/>
                  <a:pt x="4994" y="16488"/>
                  <a:pt x="5023" y="16488"/>
                </a:cubicBezTo>
                <a:cubicBezTo>
                  <a:pt x="5053" y="16488"/>
                  <a:pt x="5076" y="16441"/>
                  <a:pt x="5076" y="16384"/>
                </a:cubicBezTo>
                <a:lnTo>
                  <a:pt x="5076" y="16166"/>
                </a:lnTo>
                <a:cubicBezTo>
                  <a:pt x="5076" y="16108"/>
                  <a:pt x="5053" y="16061"/>
                  <a:pt x="5023" y="16061"/>
                </a:cubicBezTo>
                <a:close/>
                <a:moveTo>
                  <a:pt x="5873" y="16061"/>
                </a:moveTo>
                <a:cubicBezTo>
                  <a:pt x="5844" y="16061"/>
                  <a:pt x="5820" y="16108"/>
                  <a:pt x="5820" y="16166"/>
                </a:cubicBezTo>
                <a:lnTo>
                  <a:pt x="5820" y="16384"/>
                </a:lnTo>
                <a:cubicBezTo>
                  <a:pt x="5820" y="16441"/>
                  <a:pt x="5844" y="16488"/>
                  <a:pt x="5873" y="16488"/>
                </a:cubicBezTo>
                <a:cubicBezTo>
                  <a:pt x="5902" y="16488"/>
                  <a:pt x="5926" y="16441"/>
                  <a:pt x="5926" y="16384"/>
                </a:cubicBezTo>
                <a:lnTo>
                  <a:pt x="5926" y="16166"/>
                </a:lnTo>
                <a:cubicBezTo>
                  <a:pt x="5926" y="16108"/>
                  <a:pt x="5902" y="16061"/>
                  <a:pt x="5873" y="16061"/>
                </a:cubicBezTo>
                <a:close/>
                <a:moveTo>
                  <a:pt x="6188" y="16061"/>
                </a:moveTo>
                <a:cubicBezTo>
                  <a:pt x="6159" y="16061"/>
                  <a:pt x="6135" y="16108"/>
                  <a:pt x="6135" y="16166"/>
                </a:cubicBezTo>
                <a:lnTo>
                  <a:pt x="6135" y="16384"/>
                </a:lnTo>
                <a:cubicBezTo>
                  <a:pt x="6135" y="16441"/>
                  <a:pt x="6159" y="16488"/>
                  <a:pt x="6188" y="16488"/>
                </a:cubicBezTo>
                <a:cubicBezTo>
                  <a:pt x="6217" y="16488"/>
                  <a:pt x="6240" y="16441"/>
                  <a:pt x="6240" y="16384"/>
                </a:cubicBezTo>
                <a:lnTo>
                  <a:pt x="6240" y="16166"/>
                </a:lnTo>
                <a:cubicBezTo>
                  <a:pt x="6240" y="16108"/>
                  <a:pt x="6217" y="16061"/>
                  <a:pt x="6188" y="16061"/>
                </a:cubicBezTo>
                <a:close/>
                <a:moveTo>
                  <a:pt x="7036" y="16061"/>
                </a:moveTo>
                <a:cubicBezTo>
                  <a:pt x="7007" y="16061"/>
                  <a:pt x="6984" y="16108"/>
                  <a:pt x="6984" y="16166"/>
                </a:cubicBezTo>
                <a:lnTo>
                  <a:pt x="6984" y="16384"/>
                </a:lnTo>
                <a:cubicBezTo>
                  <a:pt x="6984" y="16441"/>
                  <a:pt x="7007" y="16488"/>
                  <a:pt x="7036" y="16488"/>
                </a:cubicBezTo>
                <a:cubicBezTo>
                  <a:pt x="7065" y="16488"/>
                  <a:pt x="7089" y="16441"/>
                  <a:pt x="7089" y="16384"/>
                </a:cubicBezTo>
                <a:lnTo>
                  <a:pt x="7089" y="16166"/>
                </a:lnTo>
                <a:cubicBezTo>
                  <a:pt x="7089" y="16108"/>
                  <a:pt x="7065" y="16061"/>
                  <a:pt x="7036" y="16061"/>
                </a:cubicBezTo>
                <a:close/>
                <a:moveTo>
                  <a:pt x="7351" y="16061"/>
                </a:moveTo>
                <a:cubicBezTo>
                  <a:pt x="7322" y="16061"/>
                  <a:pt x="7299" y="16108"/>
                  <a:pt x="7299" y="16166"/>
                </a:cubicBezTo>
                <a:lnTo>
                  <a:pt x="7299" y="16384"/>
                </a:lnTo>
                <a:cubicBezTo>
                  <a:pt x="7299" y="16441"/>
                  <a:pt x="7322" y="16488"/>
                  <a:pt x="7351" y="16488"/>
                </a:cubicBezTo>
                <a:cubicBezTo>
                  <a:pt x="7380" y="16488"/>
                  <a:pt x="7404" y="16441"/>
                  <a:pt x="7404" y="16384"/>
                </a:cubicBezTo>
                <a:lnTo>
                  <a:pt x="7404" y="16166"/>
                </a:lnTo>
                <a:cubicBezTo>
                  <a:pt x="7404" y="16108"/>
                  <a:pt x="7380" y="16061"/>
                  <a:pt x="7351" y="16061"/>
                </a:cubicBezTo>
                <a:close/>
                <a:moveTo>
                  <a:pt x="8201" y="16061"/>
                </a:moveTo>
                <a:cubicBezTo>
                  <a:pt x="8171" y="16061"/>
                  <a:pt x="8148" y="16108"/>
                  <a:pt x="8148" y="16166"/>
                </a:cubicBezTo>
                <a:lnTo>
                  <a:pt x="8148" y="16384"/>
                </a:lnTo>
                <a:cubicBezTo>
                  <a:pt x="8148" y="16441"/>
                  <a:pt x="8171" y="16488"/>
                  <a:pt x="8201" y="16488"/>
                </a:cubicBezTo>
                <a:cubicBezTo>
                  <a:pt x="8230" y="16488"/>
                  <a:pt x="8254" y="16441"/>
                  <a:pt x="8254" y="16384"/>
                </a:cubicBezTo>
                <a:lnTo>
                  <a:pt x="8254" y="16166"/>
                </a:lnTo>
                <a:cubicBezTo>
                  <a:pt x="8254" y="16108"/>
                  <a:pt x="8230" y="16061"/>
                  <a:pt x="8201" y="16061"/>
                </a:cubicBezTo>
                <a:close/>
                <a:moveTo>
                  <a:pt x="8515" y="16061"/>
                </a:moveTo>
                <a:cubicBezTo>
                  <a:pt x="8486" y="16061"/>
                  <a:pt x="8462" y="16108"/>
                  <a:pt x="8462" y="16166"/>
                </a:cubicBezTo>
                <a:lnTo>
                  <a:pt x="8462" y="16384"/>
                </a:lnTo>
                <a:cubicBezTo>
                  <a:pt x="8462" y="16441"/>
                  <a:pt x="8486" y="16488"/>
                  <a:pt x="8515" y="16488"/>
                </a:cubicBezTo>
                <a:cubicBezTo>
                  <a:pt x="8544" y="16488"/>
                  <a:pt x="8568" y="16441"/>
                  <a:pt x="8568" y="16384"/>
                </a:cubicBezTo>
                <a:lnTo>
                  <a:pt x="8568" y="16166"/>
                </a:lnTo>
                <a:cubicBezTo>
                  <a:pt x="8568" y="16108"/>
                  <a:pt x="8544" y="16061"/>
                  <a:pt x="8515" y="16061"/>
                </a:cubicBezTo>
                <a:close/>
                <a:moveTo>
                  <a:pt x="9365" y="16061"/>
                </a:moveTo>
                <a:cubicBezTo>
                  <a:pt x="9336" y="16061"/>
                  <a:pt x="9312" y="16108"/>
                  <a:pt x="9312" y="16166"/>
                </a:cubicBezTo>
                <a:lnTo>
                  <a:pt x="9312" y="16384"/>
                </a:lnTo>
                <a:cubicBezTo>
                  <a:pt x="9312" y="16441"/>
                  <a:pt x="9336" y="16488"/>
                  <a:pt x="9365" y="16488"/>
                </a:cubicBezTo>
                <a:cubicBezTo>
                  <a:pt x="9394" y="16488"/>
                  <a:pt x="9418" y="16441"/>
                  <a:pt x="9418" y="16384"/>
                </a:cubicBezTo>
                <a:lnTo>
                  <a:pt x="9418" y="16166"/>
                </a:lnTo>
                <a:cubicBezTo>
                  <a:pt x="9418" y="16108"/>
                  <a:pt x="9394" y="16061"/>
                  <a:pt x="9365" y="16061"/>
                </a:cubicBezTo>
                <a:close/>
                <a:moveTo>
                  <a:pt x="9679" y="16061"/>
                </a:moveTo>
                <a:cubicBezTo>
                  <a:pt x="9650" y="16061"/>
                  <a:pt x="9626" y="16108"/>
                  <a:pt x="9626" y="16166"/>
                </a:cubicBezTo>
                <a:lnTo>
                  <a:pt x="9626" y="16384"/>
                </a:lnTo>
                <a:cubicBezTo>
                  <a:pt x="9626" y="16441"/>
                  <a:pt x="9650" y="16488"/>
                  <a:pt x="9679" y="16488"/>
                </a:cubicBezTo>
                <a:cubicBezTo>
                  <a:pt x="9708" y="16488"/>
                  <a:pt x="9732" y="16441"/>
                  <a:pt x="9732" y="16384"/>
                </a:cubicBezTo>
                <a:lnTo>
                  <a:pt x="9732" y="16166"/>
                </a:lnTo>
                <a:cubicBezTo>
                  <a:pt x="9732" y="16108"/>
                  <a:pt x="9708" y="16061"/>
                  <a:pt x="9679" y="16061"/>
                </a:cubicBezTo>
                <a:close/>
                <a:moveTo>
                  <a:pt x="10529" y="16061"/>
                </a:moveTo>
                <a:cubicBezTo>
                  <a:pt x="10500" y="16061"/>
                  <a:pt x="10476" y="16108"/>
                  <a:pt x="10476" y="16166"/>
                </a:cubicBezTo>
                <a:lnTo>
                  <a:pt x="10476" y="16384"/>
                </a:lnTo>
                <a:cubicBezTo>
                  <a:pt x="10476" y="16441"/>
                  <a:pt x="10500" y="16488"/>
                  <a:pt x="10529" y="16488"/>
                </a:cubicBezTo>
                <a:cubicBezTo>
                  <a:pt x="10558" y="16488"/>
                  <a:pt x="10582" y="16441"/>
                  <a:pt x="10582" y="16384"/>
                </a:cubicBezTo>
                <a:lnTo>
                  <a:pt x="10582" y="16166"/>
                </a:lnTo>
                <a:cubicBezTo>
                  <a:pt x="10582" y="16108"/>
                  <a:pt x="10558" y="16061"/>
                  <a:pt x="10529" y="16061"/>
                </a:cubicBezTo>
                <a:close/>
                <a:moveTo>
                  <a:pt x="10844" y="16061"/>
                </a:moveTo>
                <a:cubicBezTo>
                  <a:pt x="10814" y="16061"/>
                  <a:pt x="10791" y="16108"/>
                  <a:pt x="10791" y="16166"/>
                </a:cubicBezTo>
                <a:lnTo>
                  <a:pt x="10791" y="16384"/>
                </a:lnTo>
                <a:cubicBezTo>
                  <a:pt x="10791" y="16441"/>
                  <a:pt x="10814" y="16488"/>
                  <a:pt x="10844" y="16488"/>
                </a:cubicBezTo>
                <a:cubicBezTo>
                  <a:pt x="10873" y="16488"/>
                  <a:pt x="10895" y="16441"/>
                  <a:pt x="10895" y="16384"/>
                </a:cubicBezTo>
                <a:lnTo>
                  <a:pt x="10895" y="16166"/>
                </a:lnTo>
                <a:cubicBezTo>
                  <a:pt x="10895" y="16108"/>
                  <a:pt x="10873" y="16061"/>
                  <a:pt x="10844" y="16061"/>
                </a:cubicBezTo>
                <a:close/>
                <a:moveTo>
                  <a:pt x="11692" y="16061"/>
                </a:moveTo>
                <a:cubicBezTo>
                  <a:pt x="11663" y="16061"/>
                  <a:pt x="11640" y="16108"/>
                  <a:pt x="11640" y="16166"/>
                </a:cubicBezTo>
                <a:lnTo>
                  <a:pt x="11640" y="16384"/>
                </a:lnTo>
                <a:cubicBezTo>
                  <a:pt x="11640" y="16441"/>
                  <a:pt x="11663" y="16488"/>
                  <a:pt x="11692" y="16488"/>
                </a:cubicBezTo>
                <a:cubicBezTo>
                  <a:pt x="11721" y="16488"/>
                  <a:pt x="11745" y="16441"/>
                  <a:pt x="11745" y="16384"/>
                </a:cubicBezTo>
                <a:lnTo>
                  <a:pt x="11745" y="16166"/>
                </a:lnTo>
                <a:cubicBezTo>
                  <a:pt x="11745" y="16108"/>
                  <a:pt x="11721" y="16061"/>
                  <a:pt x="11692" y="16061"/>
                </a:cubicBezTo>
                <a:close/>
                <a:moveTo>
                  <a:pt x="12007" y="16061"/>
                </a:moveTo>
                <a:cubicBezTo>
                  <a:pt x="11978" y="16061"/>
                  <a:pt x="11955" y="16108"/>
                  <a:pt x="11955" y="16166"/>
                </a:cubicBezTo>
                <a:lnTo>
                  <a:pt x="11955" y="16384"/>
                </a:lnTo>
                <a:cubicBezTo>
                  <a:pt x="11955" y="16441"/>
                  <a:pt x="11978" y="16488"/>
                  <a:pt x="12007" y="16488"/>
                </a:cubicBezTo>
                <a:cubicBezTo>
                  <a:pt x="12036" y="16488"/>
                  <a:pt x="12060" y="16441"/>
                  <a:pt x="12060" y="16384"/>
                </a:cubicBezTo>
                <a:lnTo>
                  <a:pt x="12060" y="16166"/>
                </a:lnTo>
                <a:cubicBezTo>
                  <a:pt x="12060" y="16108"/>
                  <a:pt x="12036" y="16061"/>
                  <a:pt x="12007" y="16061"/>
                </a:cubicBezTo>
                <a:close/>
                <a:moveTo>
                  <a:pt x="12856" y="16061"/>
                </a:moveTo>
                <a:cubicBezTo>
                  <a:pt x="12827" y="16061"/>
                  <a:pt x="12804" y="16108"/>
                  <a:pt x="12804" y="16166"/>
                </a:cubicBezTo>
                <a:lnTo>
                  <a:pt x="12804" y="16384"/>
                </a:lnTo>
                <a:cubicBezTo>
                  <a:pt x="12804" y="16441"/>
                  <a:pt x="12827" y="16488"/>
                  <a:pt x="12856" y="16488"/>
                </a:cubicBezTo>
                <a:cubicBezTo>
                  <a:pt x="12886" y="16488"/>
                  <a:pt x="12909" y="16441"/>
                  <a:pt x="12909" y="16384"/>
                </a:cubicBezTo>
                <a:lnTo>
                  <a:pt x="12909" y="16166"/>
                </a:lnTo>
                <a:cubicBezTo>
                  <a:pt x="12909" y="16108"/>
                  <a:pt x="12886" y="16061"/>
                  <a:pt x="12856" y="16061"/>
                </a:cubicBezTo>
                <a:close/>
                <a:moveTo>
                  <a:pt x="13171" y="16061"/>
                </a:moveTo>
                <a:cubicBezTo>
                  <a:pt x="13142" y="16061"/>
                  <a:pt x="13118" y="16108"/>
                  <a:pt x="13118" y="16166"/>
                </a:cubicBezTo>
                <a:lnTo>
                  <a:pt x="13118" y="16384"/>
                </a:lnTo>
                <a:cubicBezTo>
                  <a:pt x="13118" y="16441"/>
                  <a:pt x="13142" y="16488"/>
                  <a:pt x="13171" y="16488"/>
                </a:cubicBezTo>
                <a:cubicBezTo>
                  <a:pt x="13200" y="16488"/>
                  <a:pt x="13224" y="16441"/>
                  <a:pt x="13224" y="16384"/>
                </a:cubicBezTo>
                <a:lnTo>
                  <a:pt x="13224" y="16166"/>
                </a:lnTo>
                <a:cubicBezTo>
                  <a:pt x="13224" y="16108"/>
                  <a:pt x="13200" y="16061"/>
                  <a:pt x="13171" y="16061"/>
                </a:cubicBezTo>
                <a:close/>
                <a:moveTo>
                  <a:pt x="14021" y="16061"/>
                </a:moveTo>
                <a:cubicBezTo>
                  <a:pt x="13992" y="16061"/>
                  <a:pt x="13968" y="16108"/>
                  <a:pt x="13968" y="16166"/>
                </a:cubicBezTo>
                <a:lnTo>
                  <a:pt x="13968" y="16384"/>
                </a:lnTo>
                <a:cubicBezTo>
                  <a:pt x="13968" y="16441"/>
                  <a:pt x="13992" y="16488"/>
                  <a:pt x="14021" y="16488"/>
                </a:cubicBezTo>
                <a:cubicBezTo>
                  <a:pt x="14050" y="16488"/>
                  <a:pt x="14074" y="16441"/>
                  <a:pt x="14074" y="16384"/>
                </a:cubicBezTo>
                <a:lnTo>
                  <a:pt x="14074" y="16166"/>
                </a:lnTo>
                <a:cubicBezTo>
                  <a:pt x="14074" y="16108"/>
                  <a:pt x="14050" y="16061"/>
                  <a:pt x="14021" y="16061"/>
                </a:cubicBezTo>
                <a:close/>
                <a:moveTo>
                  <a:pt x="14335" y="16061"/>
                </a:moveTo>
                <a:cubicBezTo>
                  <a:pt x="14306" y="16061"/>
                  <a:pt x="14282" y="16108"/>
                  <a:pt x="14282" y="16166"/>
                </a:cubicBezTo>
                <a:lnTo>
                  <a:pt x="14282" y="16384"/>
                </a:lnTo>
                <a:cubicBezTo>
                  <a:pt x="14282" y="16441"/>
                  <a:pt x="14306" y="16488"/>
                  <a:pt x="14335" y="16488"/>
                </a:cubicBezTo>
                <a:cubicBezTo>
                  <a:pt x="14364" y="16488"/>
                  <a:pt x="14388" y="16441"/>
                  <a:pt x="14388" y="16384"/>
                </a:cubicBezTo>
                <a:lnTo>
                  <a:pt x="14388" y="16166"/>
                </a:lnTo>
                <a:cubicBezTo>
                  <a:pt x="14388" y="16108"/>
                  <a:pt x="14364" y="16061"/>
                  <a:pt x="14335" y="16061"/>
                </a:cubicBezTo>
                <a:close/>
                <a:moveTo>
                  <a:pt x="15185" y="16061"/>
                </a:moveTo>
                <a:cubicBezTo>
                  <a:pt x="15156" y="16061"/>
                  <a:pt x="15132" y="16108"/>
                  <a:pt x="15132" y="16166"/>
                </a:cubicBezTo>
                <a:lnTo>
                  <a:pt x="15132" y="16384"/>
                </a:lnTo>
                <a:cubicBezTo>
                  <a:pt x="15132" y="16441"/>
                  <a:pt x="15156" y="16488"/>
                  <a:pt x="15185" y="16488"/>
                </a:cubicBezTo>
                <a:cubicBezTo>
                  <a:pt x="15214" y="16488"/>
                  <a:pt x="15237" y="16441"/>
                  <a:pt x="15237" y="16384"/>
                </a:cubicBezTo>
                <a:lnTo>
                  <a:pt x="15237" y="16166"/>
                </a:lnTo>
                <a:cubicBezTo>
                  <a:pt x="15237" y="16108"/>
                  <a:pt x="15214" y="16061"/>
                  <a:pt x="15185" y="16061"/>
                </a:cubicBezTo>
                <a:close/>
                <a:moveTo>
                  <a:pt x="15500" y="16061"/>
                </a:moveTo>
                <a:cubicBezTo>
                  <a:pt x="15470" y="16061"/>
                  <a:pt x="15447" y="16108"/>
                  <a:pt x="15447" y="16166"/>
                </a:cubicBezTo>
                <a:lnTo>
                  <a:pt x="15447" y="16384"/>
                </a:lnTo>
                <a:cubicBezTo>
                  <a:pt x="15447" y="16441"/>
                  <a:pt x="15470" y="16488"/>
                  <a:pt x="15500" y="16488"/>
                </a:cubicBezTo>
                <a:cubicBezTo>
                  <a:pt x="15529" y="16488"/>
                  <a:pt x="15551" y="16441"/>
                  <a:pt x="15551" y="16384"/>
                </a:cubicBezTo>
                <a:lnTo>
                  <a:pt x="15551" y="16166"/>
                </a:lnTo>
                <a:cubicBezTo>
                  <a:pt x="15551" y="16108"/>
                  <a:pt x="15529" y="16061"/>
                  <a:pt x="15500" y="16061"/>
                </a:cubicBezTo>
                <a:close/>
                <a:moveTo>
                  <a:pt x="16349" y="16061"/>
                </a:moveTo>
                <a:cubicBezTo>
                  <a:pt x="16320" y="16061"/>
                  <a:pt x="16296" y="16108"/>
                  <a:pt x="16296" y="16166"/>
                </a:cubicBezTo>
                <a:lnTo>
                  <a:pt x="16296" y="16384"/>
                </a:lnTo>
                <a:cubicBezTo>
                  <a:pt x="16296" y="16441"/>
                  <a:pt x="16320" y="16488"/>
                  <a:pt x="16349" y="16488"/>
                </a:cubicBezTo>
                <a:cubicBezTo>
                  <a:pt x="16378" y="16488"/>
                  <a:pt x="16401" y="16441"/>
                  <a:pt x="16401" y="16384"/>
                </a:cubicBezTo>
                <a:lnTo>
                  <a:pt x="16401" y="16166"/>
                </a:lnTo>
                <a:cubicBezTo>
                  <a:pt x="16401" y="16108"/>
                  <a:pt x="16378" y="16061"/>
                  <a:pt x="16349" y="16061"/>
                </a:cubicBezTo>
                <a:close/>
                <a:moveTo>
                  <a:pt x="16663" y="16061"/>
                </a:moveTo>
                <a:cubicBezTo>
                  <a:pt x="16634" y="16061"/>
                  <a:pt x="16611" y="16108"/>
                  <a:pt x="16611" y="16166"/>
                </a:cubicBezTo>
                <a:lnTo>
                  <a:pt x="16611" y="16384"/>
                </a:lnTo>
                <a:cubicBezTo>
                  <a:pt x="16611" y="16441"/>
                  <a:pt x="16634" y="16488"/>
                  <a:pt x="16663" y="16488"/>
                </a:cubicBezTo>
                <a:cubicBezTo>
                  <a:pt x="16692" y="16488"/>
                  <a:pt x="16716" y="16441"/>
                  <a:pt x="16716" y="16384"/>
                </a:cubicBezTo>
                <a:lnTo>
                  <a:pt x="16716" y="16166"/>
                </a:lnTo>
                <a:cubicBezTo>
                  <a:pt x="16716" y="16108"/>
                  <a:pt x="16692" y="16061"/>
                  <a:pt x="16663" y="16061"/>
                </a:cubicBezTo>
                <a:close/>
                <a:moveTo>
                  <a:pt x="17512" y="16061"/>
                </a:moveTo>
                <a:cubicBezTo>
                  <a:pt x="17483" y="16061"/>
                  <a:pt x="17459" y="16108"/>
                  <a:pt x="17459" y="16166"/>
                </a:cubicBezTo>
                <a:lnTo>
                  <a:pt x="17459" y="16384"/>
                </a:lnTo>
                <a:cubicBezTo>
                  <a:pt x="17459" y="16441"/>
                  <a:pt x="17483" y="16488"/>
                  <a:pt x="17512" y="16488"/>
                </a:cubicBezTo>
                <a:cubicBezTo>
                  <a:pt x="17541" y="16488"/>
                  <a:pt x="17565" y="16441"/>
                  <a:pt x="17565" y="16384"/>
                </a:cubicBezTo>
                <a:lnTo>
                  <a:pt x="17565" y="16166"/>
                </a:lnTo>
                <a:cubicBezTo>
                  <a:pt x="17565" y="16108"/>
                  <a:pt x="17541" y="16061"/>
                  <a:pt x="17512" y="16061"/>
                </a:cubicBezTo>
                <a:close/>
                <a:moveTo>
                  <a:pt x="17827" y="16061"/>
                </a:moveTo>
                <a:cubicBezTo>
                  <a:pt x="17798" y="16061"/>
                  <a:pt x="17774" y="16108"/>
                  <a:pt x="17774" y="16166"/>
                </a:cubicBezTo>
                <a:lnTo>
                  <a:pt x="17774" y="16384"/>
                </a:lnTo>
                <a:cubicBezTo>
                  <a:pt x="17774" y="16441"/>
                  <a:pt x="17798" y="16488"/>
                  <a:pt x="17827" y="16488"/>
                </a:cubicBezTo>
                <a:cubicBezTo>
                  <a:pt x="17856" y="16488"/>
                  <a:pt x="17880" y="16441"/>
                  <a:pt x="17880" y="16384"/>
                </a:cubicBezTo>
                <a:lnTo>
                  <a:pt x="17880" y="16166"/>
                </a:lnTo>
                <a:cubicBezTo>
                  <a:pt x="17880" y="16108"/>
                  <a:pt x="17856" y="16061"/>
                  <a:pt x="17827" y="16061"/>
                </a:cubicBezTo>
                <a:close/>
                <a:moveTo>
                  <a:pt x="18677" y="16061"/>
                </a:moveTo>
                <a:cubicBezTo>
                  <a:pt x="18648" y="16061"/>
                  <a:pt x="18624" y="16108"/>
                  <a:pt x="18624" y="16166"/>
                </a:cubicBezTo>
                <a:lnTo>
                  <a:pt x="18624" y="16384"/>
                </a:lnTo>
                <a:cubicBezTo>
                  <a:pt x="18624" y="16441"/>
                  <a:pt x="18648" y="16488"/>
                  <a:pt x="18677" y="16488"/>
                </a:cubicBezTo>
                <a:cubicBezTo>
                  <a:pt x="18706" y="16488"/>
                  <a:pt x="18730" y="16441"/>
                  <a:pt x="18730" y="16384"/>
                </a:cubicBezTo>
                <a:lnTo>
                  <a:pt x="18730" y="16166"/>
                </a:lnTo>
                <a:cubicBezTo>
                  <a:pt x="18730" y="16108"/>
                  <a:pt x="18706" y="16061"/>
                  <a:pt x="18677" y="16061"/>
                </a:cubicBezTo>
                <a:close/>
                <a:moveTo>
                  <a:pt x="18991" y="16061"/>
                </a:moveTo>
                <a:cubicBezTo>
                  <a:pt x="18962" y="16061"/>
                  <a:pt x="18938" y="16108"/>
                  <a:pt x="18938" y="16166"/>
                </a:cubicBezTo>
                <a:lnTo>
                  <a:pt x="18938" y="16384"/>
                </a:lnTo>
                <a:cubicBezTo>
                  <a:pt x="18938" y="16441"/>
                  <a:pt x="18962" y="16488"/>
                  <a:pt x="18991" y="16488"/>
                </a:cubicBezTo>
                <a:cubicBezTo>
                  <a:pt x="19020" y="16488"/>
                  <a:pt x="19044" y="16441"/>
                  <a:pt x="19044" y="16384"/>
                </a:cubicBezTo>
                <a:lnTo>
                  <a:pt x="19044" y="16166"/>
                </a:lnTo>
                <a:cubicBezTo>
                  <a:pt x="19044" y="16108"/>
                  <a:pt x="19020" y="16061"/>
                  <a:pt x="18991" y="16061"/>
                </a:cubicBezTo>
                <a:close/>
                <a:moveTo>
                  <a:pt x="19841" y="16061"/>
                </a:moveTo>
                <a:cubicBezTo>
                  <a:pt x="19812" y="16061"/>
                  <a:pt x="19788" y="16108"/>
                  <a:pt x="19788" y="16166"/>
                </a:cubicBezTo>
                <a:lnTo>
                  <a:pt x="19788" y="16384"/>
                </a:lnTo>
                <a:cubicBezTo>
                  <a:pt x="19788" y="16441"/>
                  <a:pt x="19812" y="16488"/>
                  <a:pt x="19841" y="16488"/>
                </a:cubicBezTo>
                <a:cubicBezTo>
                  <a:pt x="19870" y="16488"/>
                  <a:pt x="19894" y="16441"/>
                  <a:pt x="19894" y="16384"/>
                </a:cubicBezTo>
                <a:lnTo>
                  <a:pt x="19894" y="16166"/>
                </a:lnTo>
                <a:cubicBezTo>
                  <a:pt x="19894" y="16108"/>
                  <a:pt x="19870" y="16061"/>
                  <a:pt x="19841" y="16061"/>
                </a:cubicBezTo>
                <a:close/>
                <a:moveTo>
                  <a:pt x="20155" y="16061"/>
                </a:moveTo>
                <a:cubicBezTo>
                  <a:pt x="20126" y="16061"/>
                  <a:pt x="20102" y="16108"/>
                  <a:pt x="20102" y="16166"/>
                </a:cubicBezTo>
                <a:lnTo>
                  <a:pt x="20102" y="16384"/>
                </a:lnTo>
                <a:cubicBezTo>
                  <a:pt x="20102" y="16441"/>
                  <a:pt x="20126" y="16488"/>
                  <a:pt x="20155" y="16488"/>
                </a:cubicBezTo>
                <a:cubicBezTo>
                  <a:pt x="20184" y="16488"/>
                  <a:pt x="20207" y="16441"/>
                  <a:pt x="20207" y="16384"/>
                </a:cubicBezTo>
                <a:lnTo>
                  <a:pt x="20207" y="16166"/>
                </a:lnTo>
                <a:cubicBezTo>
                  <a:pt x="20207" y="16108"/>
                  <a:pt x="20184" y="16061"/>
                  <a:pt x="20155" y="16061"/>
                </a:cubicBezTo>
                <a:close/>
                <a:moveTo>
                  <a:pt x="21004" y="16061"/>
                </a:moveTo>
                <a:cubicBezTo>
                  <a:pt x="20975" y="16061"/>
                  <a:pt x="20952" y="16108"/>
                  <a:pt x="20952" y="16166"/>
                </a:cubicBezTo>
                <a:lnTo>
                  <a:pt x="20952" y="16384"/>
                </a:lnTo>
                <a:cubicBezTo>
                  <a:pt x="20952" y="16441"/>
                  <a:pt x="20975" y="16488"/>
                  <a:pt x="21004" y="16488"/>
                </a:cubicBezTo>
                <a:cubicBezTo>
                  <a:pt x="21033" y="16488"/>
                  <a:pt x="21057" y="16441"/>
                  <a:pt x="21057" y="16384"/>
                </a:cubicBezTo>
                <a:lnTo>
                  <a:pt x="21057" y="16166"/>
                </a:lnTo>
                <a:cubicBezTo>
                  <a:pt x="21057" y="16108"/>
                  <a:pt x="21033" y="16061"/>
                  <a:pt x="21004" y="16061"/>
                </a:cubicBezTo>
                <a:close/>
                <a:moveTo>
                  <a:pt x="21319" y="16061"/>
                </a:moveTo>
                <a:cubicBezTo>
                  <a:pt x="21289" y="16061"/>
                  <a:pt x="21267" y="16108"/>
                  <a:pt x="21267" y="16166"/>
                </a:cubicBezTo>
                <a:lnTo>
                  <a:pt x="21267" y="16384"/>
                </a:lnTo>
                <a:cubicBezTo>
                  <a:pt x="21267" y="16441"/>
                  <a:pt x="21289" y="16488"/>
                  <a:pt x="21319" y="16488"/>
                </a:cubicBezTo>
                <a:cubicBezTo>
                  <a:pt x="21348" y="16488"/>
                  <a:pt x="21372" y="16441"/>
                  <a:pt x="21372" y="16384"/>
                </a:cubicBezTo>
                <a:lnTo>
                  <a:pt x="21372" y="16166"/>
                </a:lnTo>
                <a:cubicBezTo>
                  <a:pt x="21372" y="16108"/>
                  <a:pt x="21348" y="16061"/>
                  <a:pt x="21319" y="16061"/>
                </a:cubicBezTo>
                <a:close/>
                <a:moveTo>
                  <a:pt x="281" y="16791"/>
                </a:moveTo>
                <a:cubicBezTo>
                  <a:pt x="252" y="16791"/>
                  <a:pt x="228" y="16838"/>
                  <a:pt x="228" y="16896"/>
                </a:cubicBezTo>
                <a:lnTo>
                  <a:pt x="228" y="17116"/>
                </a:lnTo>
                <a:cubicBezTo>
                  <a:pt x="228" y="17173"/>
                  <a:pt x="252" y="17218"/>
                  <a:pt x="281" y="17218"/>
                </a:cubicBezTo>
                <a:cubicBezTo>
                  <a:pt x="311" y="17218"/>
                  <a:pt x="334" y="17173"/>
                  <a:pt x="334" y="17116"/>
                </a:cubicBezTo>
                <a:lnTo>
                  <a:pt x="334" y="16896"/>
                </a:lnTo>
                <a:cubicBezTo>
                  <a:pt x="334" y="16838"/>
                  <a:pt x="311" y="16791"/>
                  <a:pt x="281" y="16791"/>
                </a:cubicBezTo>
                <a:close/>
                <a:moveTo>
                  <a:pt x="596" y="16791"/>
                </a:moveTo>
                <a:cubicBezTo>
                  <a:pt x="567" y="16791"/>
                  <a:pt x="543" y="16838"/>
                  <a:pt x="543" y="16896"/>
                </a:cubicBezTo>
                <a:lnTo>
                  <a:pt x="543" y="17116"/>
                </a:lnTo>
                <a:cubicBezTo>
                  <a:pt x="543" y="17173"/>
                  <a:pt x="567" y="17218"/>
                  <a:pt x="596" y="17218"/>
                </a:cubicBezTo>
                <a:cubicBezTo>
                  <a:pt x="625" y="17218"/>
                  <a:pt x="649" y="17173"/>
                  <a:pt x="649" y="17116"/>
                </a:cubicBezTo>
                <a:lnTo>
                  <a:pt x="649" y="16896"/>
                </a:lnTo>
                <a:cubicBezTo>
                  <a:pt x="649" y="16838"/>
                  <a:pt x="625" y="16791"/>
                  <a:pt x="596" y="16791"/>
                </a:cubicBezTo>
                <a:close/>
                <a:moveTo>
                  <a:pt x="1446" y="16791"/>
                </a:moveTo>
                <a:cubicBezTo>
                  <a:pt x="1417" y="16791"/>
                  <a:pt x="1393" y="16838"/>
                  <a:pt x="1393" y="16896"/>
                </a:cubicBezTo>
                <a:lnTo>
                  <a:pt x="1393" y="17116"/>
                </a:lnTo>
                <a:cubicBezTo>
                  <a:pt x="1393" y="17173"/>
                  <a:pt x="1417" y="17218"/>
                  <a:pt x="1446" y="17218"/>
                </a:cubicBezTo>
                <a:cubicBezTo>
                  <a:pt x="1475" y="17218"/>
                  <a:pt x="1499" y="17173"/>
                  <a:pt x="1499" y="17116"/>
                </a:cubicBezTo>
                <a:lnTo>
                  <a:pt x="1499" y="16896"/>
                </a:lnTo>
                <a:cubicBezTo>
                  <a:pt x="1499" y="16838"/>
                  <a:pt x="1475" y="16791"/>
                  <a:pt x="1446" y="16791"/>
                </a:cubicBezTo>
                <a:close/>
                <a:moveTo>
                  <a:pt x="1760" y="16791"/>
                </a:moveTo>
                <a:cubicBezTo>
                  <a:pt x="1731" y="16791"/>
                  <a:pt x="1707" y="16838"/>
                  <a:pt x="1707" y="16896"/>
                </a:cubicBezTo>
                <a:lnTo>
                  <a:pt x="1707" y="17116"/>
                </a:lnTo>
                <a:cubicBezTo>
                  <a:pt x="1707" y="17173"/>
                  <a:pt x="1731" y="17218"/>
                  <a:pt x="1760" y="17218"/>
                </a:cubicBezTo>
                <a:cubicBezTo>
                  <a:pt x="1789" y="17218"/>
                  <a:pt x="1813" y="17173"/>
                  <a:pt x="1813" y="17116"/>
                </a:cubicBezTo>
                <a:lnTo>
                  <a:pt x="1813" y="16896"/>
                </a:lnTo>
                <a:cubicBezTo>
                  <a:pt x="1813" y="16838"/>
                  <a:pt x="1789" y="16791"/>
                  <a:pt x="1760" y="16791"/>
                </a:cubicBezTo>
                <a:close/>
                <a:moveTo>
                  <a:pt x="2610" y="16791"/>
                </a:moveTo>
                <a:cubicBezTo>
                  <a:pt x="2581" y="16791"/>
                  <a:pt x="2557" y="16838"/>
                  <a:pt x="2557" y="16896"/>
                </a:cubicBezTo>
                <a:lnTo>
                  <a:pt x="2557" y="17116"/>
                </a:lnTo>
                <a:cubicBezTo>
                  <a:pt x="2557" y="17173"/>
                  <a:pt x="2581" y="17218"/>
                  <a:pt x="2610" y="17218"/>
                </a:cubicBezTo>
                <a:cubicBezTo>
                  <a:pt x="2639" y="17218"/>
                  <a:pt x="2662" y="17173"/>
                  <a:pt x="2662" y="17116"/>
                </a:cubicBezTo>
                <a:lnTo>
                  <a:pt x="2662" y="16896"/>
                </a:lnTo>
                <a:cubicBezTo>
                  <a:pt x="2662" y="16838"/>
                  <a:pt x="2639" y="16791"/>
                  <a:pt x="2610" y="16791"/>
                </a:cubicBezTo>
                <a:close/>
                <a:moveTo>
                  <a:pt x="2924" y="16791"/>
                </a:moveTo>
                <a:cubicBezTo>
                  <a:pt x="2895" y="16791"/>
                  <a:pt x="2871" y="16838"/>
                  <a:pt x="2871" y="16896"/>
                </a:cubicBezTo>
                <a:lnTo>
                  <a:pt x="2871" y="17116"/>
                </a:lnTo>
                <a:cubicBezTo>
                  <a:pt x="2871" y="17173"/>
                  <a:pt x="2895" y="17218"/>
                  <a:pt x="2924" y="17218"/>
                </a:cubicBezTo>
                <a:cubicBezTo>
                  <a:pt x="2954" y="17218"/>
                  <a:pt x="2976" y="17173"/>
                  <a:pt x="2976" y="17116"/>
                </a:cubicBezTo>
                <a:lnTo>
                  <a:pt x="2976" y="16896"/>
                </a:lnTo>
                <a:cubicBezTo>
                  <a:pt x="2976" y="16838"/>
                  <a:pt x="2954" y="16791"/>
                  <a:pt x="2924" y="16791"/>
                </a:cubicBezTo>
                <a:close/>
                <a:moveTo>
                  <a:pt x="3773" y="16791"/>
                </a:moveTo>
                <a:cubicBezTo>
                  <a:pt x="3744" y="16791"/>
                  <a:pt x="3721" y="16838"/>
                  <a:pt x="3721" y="16896"/>
                </a:cubicBezTo>
                <a:lnTo>
                  <a:pt x="3721" y="17116"/>
                </a:lnTo>
                <a:cubicBezTo>
                  <a:pt x="3721" y="17173"/>
                  <a:pt x="3744" y="17218"/>
                  <a:pt x="3773" y="17218"/>
                </a:cubicBezTo>
                <a:cubicBezTo>
                  <a:pt x="3802" y="17218"/>
                  <a:pt x="3826" y="17173"/>
                  <a:pt x="3826" y="17116"/>
                </a:cubicBezTo>
                <a:lnTo>
                  <a:pt x="3826" y="16896"/>
                </a:lnTo>
                <a:cubicBezTo>
                  <a:pt x="3826" y="16838"/>
                  <a:pt x="3802" y="16791"/>
                  <a:pt x="3773" y="16791"/>
                </a:cubicBezTo>
                <a:close/>
                <a:moveTo>
                  <a:pt x="4088" y="16791"/>
                </a:moveTo>
                <a:cubicBezTo>
                  <a:pt x="4058" y="16791"/>
                  <a:pt x="4035" y="16838"/>
                  <a:pt x="4035" y="16896"/>
                </a:cubicBezTo>
                <a:lnTo>
                  <a:pt x="4035" y="17116"/>
                </a:lnTo>
                <a:cubicBezTo>
                  <a:pt x="4035" y="17173"/>
                  <a:pt x="4058" y="17218"/>
                  <a:pt x="4088" y="17218"/>
                </a:cubicBezTo>
                <a:cubicBezTo>
                  <a:pt x="4117" y="17218"/>
                  <a:pt x="4141" y="17173"/>
                  <a:pt x="4141" y="17116"/>
                </a:cubicBezTo>
                <a:lnTo>
                  <a:pt x="4141" y="16896"/>
                </a:lnTo>
                <a:cubicBezTo>
                  <a:pt x="4141" y="16838"/>
                  <a:pt x="4117" y="16791"/>
                  <a:pt x="4088" y="16791"/>
                </a:cubicBezTo>
                <a:close/>
                <a:moveTo>
                  <a:pt x="4937" y="16791"/>
                </a:moveTo>
                <a:cubicBezTo>
                  <a:pt x="4908" y="16791"/>
                  <a:pt x="4884" y="16838"/>
                  <a:pt x="4884" y="16896"/>
                </a:cubicBezTo>
                <a:lnTo>
                  <a:pt x="4884" y="17116"/>
                </a:lnTo>
                <a:cubicBezTo>
                  <a:pt x="4884" y="17173"/>
                  <a:pt x="4908" y="17218"/>
                  <a:pt x="4937" y="17218"/>
                </a:cubicBezTo>
                <a:cubicBezTo>
                  <a:pt x="4966" y="17218"/>
                  <a:pt x="4990" y="17173"/>
                  <a:pt x="4990" y="17116"/>
                </a:cubicBezTo>
                <a:lnTo>
                  <a:pt x="4990" y="16896"/>
                </a:lnTo>
                <a:cubicBezTo>
                  <a:pt x="4990" y="16838"/>
                  <a:pt x="4966" y="16791"/>
                  <a:pt x="4937" y="16791"/>
                </a:cubicBezTo>
                <a:close/>
                <a:moveTo>
                  <a:pt x="5252" y="16791"/>
                </a:moveTo>
                <a:cubicBezTo>
                  <a:pt x="5223" y="16791"/>
                  <a:pt x="5199" y="16838"/>
                  <a:pt x="5199" y="16896"/>
                </a:cubicBezTo>
                <a:lnTo>
                  <a:pt x="5199" y="17116"/>
                </a:lnTo>
                <a:cubicBezTo>
                  <a:pt x="5199" y="17173"/>
                  <a:pt x="5223" y="17218"/>
                  <a:pt x="5252" y="17218"/>
                </a:cubicBezTo>
                <a:cubicBezTo>
                  <a:pt x="5281" y="17218"/>
                  <a:pt x="5305" y="17173"/>
                  <a:pt x="5305" y="17116"/>
                </a:cubicBezTo>
                <a:lnTo>
                  <a:pt x="5305" y="16896"/>
                </a:lnTo>
                <a:cubicBezTo>
                  <a:pt x="5305" y="16838"/>
                  <a:pt x="5281" y="16791"/>
                  <a:pt x="5252" y="16791"/>
                </a:cubicBezTo>
                <a:close/>
                <a:moveTo>
                  <a:pt x="6102" y="16791"/>
                </a:moveTo>
                <a:cubicBezTo>
                  <a:pt x="6072" y="16791"/>
                  <a:pt x="6049" y="16838"/>
                  <a:pt x="6049" y="16896"/>
                </a:cubicBezTo>
                <a:lnTo>
                  <a:pt x="6049" y="17116"/>
                </a:lnTo>
                <a:cubicBezTo>
                  <a:pt x="6049" y="17173"/>
                  <a:pt x="6072" y="17218"/>
                  <a:pt x="6102" y="17218"/>
                </a:cubicBezTo>
                <a:cubicBezTo>
                  <a:pt x="6131" y="17218"/>
                  <a:pt x="6155" y="17173"/>
                  <a:pt x="6155" y="17116"/>
                </a:cubicBezTo>
                <a:lnTo>
                  <a:pt x="6155" y="16896"/>
                </a:lnTo>
                <a:cubicBezTo>
                  <a:pt x="6155" y="16838"/>
                  <a:pt x="6131" y="16791"/>
                  <a:pt x="6102" y="16791"/>
                </a:cubicBezTo>
                <a:close/>
                <a:moveTo>
                  <a:pt x="6416" y="16791"/>
                </a:moveTo>
                <a:cubicBezTo>
                  <a:pt x="6387" y="16791"/>
                  <a:pt x="6363" y="16838"/>
                  <a:pt x="6363" y="16896"/>
                </a:cubicBezTo>
                <a:lnTo>
                  <a:pt x="6363" y="17116"/>
                </a:lnTo>
                <a:cubicBezTo>
                  <a:pt x="6363" y="17173"/>
                  <a:pt x="6387" y="17218"/>
                  <a:pt x="6416" y="17218"/>
                </a:cubicBezTo>
                <a:cubicBezTo>
                  <a:pt x="6445" y="17218"/>
                  <a:pt x="6469" y="17173"/>
                  <a:pt x="6469" y="17116"/>
                </a:cubicBezTo>
                <a:lnTo>
                  <a:pt x="6469" y="16896"/>
                </a:lnTo>
                <a:cubicBezTo>
                  <a:pt x="6469" y="16838"/>
                  <a:pt x="6445" y="16791"/>
                  <a:pt x="6416" y="16791"/>
                </a:cubicBezTo>
                <a:close/>
                <a:moveTo>
                  <a:pt x="7266" y="16791"/>
                </a:moveTo>
                <a:cubicBezTo>
                  <a:pt x="7237" y="16791"/>
                  <a:pt x="7213" y="16838"/>
                  <a:pt x="7213" y="16896"/>
                </a:cubicBezTo>
                <a:lnTo>
                  <a:pt x="7213" y="17116"/>
                </a:lnTo>
                <a:cubicBezTo>
                  <a:pt x="7213" y="17173"/>
                  <a:pt x="7237" y="17218"/>
                  <a:pt x="7266" y="17218"/>
                </a:cubicBezTo>
                <a:cubicBezTo>
                  <a:pt x="7295" y="17218"/>
                  <a:pt x="7318" y="17173"/>
                  <a:pt x="7318" y="17116"/>
                </a:cubicBezTo>
                <a:lnTo>
                  <a:pt x="7318" y="16896"/>
                </a:lnTo>
                <a:cubicBezTo>
                  <a:pt x="7318" y="16838"/>
                  <a:pt x="7295" y="16791"/>
                  <a:pt x="7266" y="16791"/>
                </a:cubicBezTo>
                <a:close/>
                <a:moveTo>
                  <a:pt x="7580" y="16791"/>
                </a:moveTo>
                <a:cubicBezTo>
                  <a:pt x="7551" y="16791"/>
                  <a:pt x="7527" y="16838"/>
                  <a:pt x="7527" y="16896"/>
                </a:cubicBezTo>
                <a:lnTo>
                  <a:pt x="7527" y="17116"/>
                </a:lnTo>
                <a:cubicBezTo>
                  <a:pt x="7527" y="17173"/>
                  <a:pt x="7551" y="17218"/>
                  <a:pt x="7580" y="17218"/>
                </a:cubicBezTo>
                <a:cubicBezTo>
                  <a:pt x="7609" y="17218"/>
                  <a:pt x="7632" y="17173"/>
                  <a:pt x="7632" y="17116"/>
                </a:cubicBezTo>
                <a:lnTo>
                  <a:pt x="7632" y="16896"/>
                </a:lnTo>
                <a:cubicBezTo>
                  <a:pt x="7632" y="16838"/>
                  <a:pt x="7609" y="16791"/>
                  <a:pt x="7580" y="16791"/>
                </a:cubicBezTo>
                <a:close/>
                <a:moveTo>
                  <a:pt x="8429" y="16791"/>
                </a:moveTo>
                <a:cubicBezTo>
                  <a:pt x="8400" y="16791"/>
                  <a:pt x="8377" y="16838"/>
                  <a:pt x="8377" y="16896"/>
                </a:cubicBezTo>
                <a:lnTo>
                  <a:pt x="8377" y="17116"/>
                </a:lnTo>
                <a:cubicBezTo>
                  <a:pt x="8377" y="17173"/>
                  <a:pt x="8400" y="17218"/>
                  <a:pt x="8429" y="17218"/>
                </a:cubicBezTo>
                <a:cubicBezTo>
                  <a:pt x="8458" y="17218"/>
                  <a:pt x="8482" y="17173"/>
                  <a:pt x="8482" y="17116"/>
                </a:cubicBezTo>
                <a:lnTo>
                  <a:pt x="8482" y="16896"/>
                </a:lnTo>
                <a:cubicBezTo>
                  <a:pt x="8482" y="16838"/>
                  <a:pt x="8458" y="16791"/>
                  <a:pt x="8429" y="16791"/>
                </a:cubicBezTo>
                <a:close/>
                <a:moveTo>
                  <a:pt x="8744" y="16791"/>
                </a:moveTo>
                <a:cubicBezTo>
                  <a:pt x="8714" y="16791"/>
                  <a:pt x="8691" y="16838"/>
                  <a:pt x="8691" y="16896"/>
                </a:cubicBezTo>
                <a:lnTo>
                  <a:pt x="8691" y="17116"/>
                </a:lnTo>
                <a:cubicBezTo>
                  <a:pt x="8691" y="17173"/>
                  <a:pt x="8714" y="17218"/>
                  <a:pt x="8744" y="17218"/>
                </a:cubicBezTo>
                <a:cubicBezTo>
                  <a:pt x="8773" y="17218"/>
                  <a:pt x="8796" y="17173"/>
                  <a:pt x="8796" y="17116"/>
                </a:cubicBezTo>
                <a:lnTo>
                  <a:pt x="8796" y="16896"/>
                </a:lnTo>
                <a:cubicBezTo>
                  <a:pt x="8796" y="16838"/>
                  <a:pt x="8773" y="16791"/>
                  <a:pt x="8744" y="16791"/>
                </a:cubicBezTo>
                <a:close/>
                <a:moveTo>
                  <a:pt x="9593" y="16791"/>
                </a:moveTo>
                <a:cubicBezTo>
                  <a:pt x="9564" y="16791"/>
                  <a:pt x="9540" y="16838"/>
                  <a:pt x="9540" y="16896"/>
                </a:cubicBezTo>
                <a:lnTo>
                  <a:pt x="9540" y="17116"/>
                </a:lnTo>
                <a:cubicBezTo>
                  <a:pt x="9540" y="17173"/>
                  <a:pt x="9564" y="17218"/>
                  <a:pt x="9593" y="17218"/>
                </a:cubicBezTo>
                <a:cubicBezTo>
                  <a:pt x="9622" y="17218"/>
                  <a:pt x="9646" y="17173"/>
                  <a:pt x="9646" y="17116"/>
                </a:cubicBezTo>
                <a:lnTo>
                  <a:pt x="9646" y="16896"/>
                </a:lnTo>
                <a:cubicBezTo>
                  <a:pt x="9646" y="16838"/>
                  <a:pt x="9622" y="16791"/>
                  <a:pt x="9593" y="16791"/>
                </a:cubicBezTo>
                <a:close/>
                <a:moveTo>
                  <a:pt x="9908" y="16791"/>
                </a:moveTo>
                <a:cubicBezTo>
                  <a:pt x="9879" y="16791"/>
                  <a:pt x="9855" y="16838"/>
                  <a:pt x="9855" y="16896"/>
                </a:cubicBezTo>
                <a:lnTo>
                  <a:pt x="9855" y="17116"/>
                </a:lnTo>
                <a:cubicBezTo>
                  <a:pt x="9855" y="17173"/>
                  <a:pt x="9879" y="17218"/>
                  <a:pt x="9908" y="17218"/>
                </a:cubicBezTo>
                <a:cubicBezTo>
                  <a:pt x="9937" y="17218"/>
                  <a:pt x="9961" y="17173"/>
                  <a:pt x="9961" y="17116"/>
                </a:cubicBezTo>
                <a:lnTo>
                  <a:pt x="9961" y="16896"/>
                </a:lnTo>
                <a:cubicBezTo>
                  <a:pt x="9961" y="16838"/>
                  <a:pt x="9937" y="16791"/>
                  <a:pt x="9908" y="16791"/>
                </a:cubicBezTo>
                <a:close/>
                <a:moveTo>
                  <a:pt x="10758" y="16791"/>
                </a:moveTo>
                <a:cubicBezTo>
                  <a:pt x="10728" y="16791"/>
                  <a:pt x="10705" y="16838"/>
                  <a:pt x="10705" y="16896"/>
                </a:cubicBezTo>
                <a:lnTo>
                  <a:pt x="10705" y="17116"/>
                </a:lnTo>
                <a:cubicBezTo>
                  <a:pt x="10705" y="17173"/>
                  <a:pt x="10728" y="17218"/>
                  <a:pt x="10758" y="17218"/>
                </a:cubicBezTo>
                <a:cubicBezTo>
                  <a:pt x="10787" y="17218"/>
                  <a:pt x="10810" y="17173"/>
                  <a:pt x="10810" y="17116"/>
                </a:cubicBezTo>
                <a:lnTo>
                  <a:pt x="10810" y="16896"/>
                </a:lnTo>
                <a:cubicBezTo>
                  <a:pt x="10810" y="16838"/>
                  <a:pt x="10787" y="16791"/>
                  <a:pt x="10758" y="16791"/>
                </a:cubicBezTo>
                <a:close/>
                <a:moveTo>
                  <a:pt x="11072" y="16791"/>
                </a:moveTo>
                <a:cubicBezTo>
                  <a:pt x="11043" y="16791"/>
                  <a:pt x="11019" y="16838"/>
                  <a:pt x="11019" y="16896"/>
                </a:cubicBezTo>
                <a:lnTo>
                  <a:pt x="11019" y="17116"/>
                </a:lnTo>
                <a:cubicBezTo>
                  <a:pt x="11019" y="17173"/>
                  <a:pt x="11043" y="17218"/>
                  <a:pt x="11072" y="17218"/>
                </a:cubicBezTo>
                <a:cubicBezTo>
                  <a:pt x="11101" y="17218"/>
                  <a:pt x="11125" y="17173"/>
                  <a:pt x="11125" y="17116"/>
                </a:cubicBezTo>
                <a:lnTo>
                  <a:pt x="11125" y="16896"/>
                </a:lnTo>
                <a:cubicBezTo>
                  <a:pt x="11125" y="16838"/>
                  <a:pt x="11101" y="16791"/>
                  <a:pt x="11072" y="16791"/>
                </a:cubicBezTo>
                <a:close/>
                <a:moveTo>
                  <a:pt x="11922" y="16791"/>
                </a:moveTo>
                <a:cubicBezTo>
                  <a:pt x="11893" y="16791"/>
                  <a:pt x="11869" y="16838"/>
                  <a:pt x="11869" y="16896"/>
                </a:cubicBezTo>
                <a:lnTo>
                  <a:pt x="11869" y="17116"/>
                </a:lnTo>
                <a:cubicBezTo>
                  <a:pt x="11869" y="17173"/>
                  <a:pt x="11893" y="17218"/>
                  <a:pt x="11922" y="17218"/>
                </a:cubicBezTo>
                <a:cubicBezTo>
                  <a:pt x="11951" y="17218"/>
                  <a:pt x="11974" y="17173"/>
                  <a:pt x="11974" y="17116"/>
                </a:cubicBezTo>
                <a:lnTo>
                  <a:pt x="11974" y="16896"/>
                </a:lnTo>
                <a:cubicBezTo>
                  <a:pt x="11974" y="16838"/>
                  <a:pt x="11951" y="16791"/>
                  <a:pt x="11922" y="16791"/>
                </a:cubicBezTo>
                <a:close/>
                <a:moveTo>
                  <a:pt x="12236" y="16791"/>
                </a:moveTo>
                <a:cubicBezTo>
                  <a:pt x="12207" y="16791"/>
                  <a:pt x="12183" y="16838"/>
                  <a:pt x="12183" y="16896"/>
                </a:cubicBezTo>
                <a:lnTo>
                  <a:pt x="12183" y="17116"/>
                </a:lnTo>
                <a:cubicBezTo>
                  <a:pt x="12183" y="17173"/>
                  <a:pt x="12207" y="17218"/>
                  <a:pt x="12236" y="17218"/>
                </a:cubicBezTo>
                <a:cubicBezTo>
                  <a:pt x="12265" y="17218"/>
                  <a:pt x="12288" y="17173"/>
                  <a:pt x="12288" y="17116"/>
                </a:cubicBezTo>
                <a:lnTo>
                  <a:pt x="12288" y="16896"/>
                </a:lnTo>
                <a:cubicBezTo>
                  <a:pt x="12288" y="16838"/>
                  <a:pt x="12265" y="16791"/>
                  <a:pt x="12236" y="16791"/>
                </a:cubicBezTo>
                <a:close/>
                <a:moveTo>
                  <a:pt x="13085" y="16791"/>
                </a:moveTo>
                <a:cubicBezTo>
                  <a:pt x="13056" y="16791"/>
                  <a:pt x="13032" y="16838"/>
                  <a:pt x="13032" y="16896"/>
                </a:cubicBezTo>
                <a:lnTo>
                  <a:pt x="13032" y="17116"/>
                </a:lnTo>
                <a:cubicBezTo>
                  <a:pt x="13032" y="17173"/>
                  <a:pt x="13056" y="17218"/>
                  <a:pt x="13085" y="17218"/>
                </a:cubicBezTo>
                <a:cubicBezTo>
                  <a:pt x="13114" y="17218"/>
                  <a:pt x="13138" y="17173"/>
                  <a:pt x="13138" y="17116"/>
                </a:cubicBezTo>
                <a:lnTo>
                  <a:pt x="13138" y="16896"/>
                </a:lnTo>
                <a:cubicBezTo>
                  <a:pt x="13138" y="16838"/>
                  <a:pt x="13114" y="16791"/>
                  <a:pt x="13085" y="16791"/>
                </a:cubicBezTo>
                <a:close/>
                <a:moveTo>
                  <a:pt x="13399" y="16791"/>
                </a:moveTo>
                <a:cubicBezTo>
                  <a:pt x="13370" y="16791"/>
                  <a:pt x="13348" y="16838"/>
                  <a:pt x="13348" y="16896"/>
                </a:cubicBezTo>
                <a:lnTo>
                  <a:pt x="13348" y="17116"/>
                </a:lnTo>
                <a:cubicBezTo>
                  <a:pt x="13348" y="17173"/>
                  <a:pt x="13370" y="17218"/>
                  <a:pt x="13399" y="17218"/>
                </a:cubicBezTo>
                <a:cubicBezTo>
                  <a:pt x="13428" y="17218"/>
                  <a:pt x="13452" y="17173"/>
                  <a:pt x="13452" y="17116"/>
                </a:cubicBezTo>
                <a:lnTo>
                  <a:pt x="13452" y="16896"/>
                </a:lnTo>
                <a:cubicBezTo>
                  <a:pt x="13452" y="16838"/>
                  <a:pt x="13428" y="16791"/>
                  <a:pt x="13399" y="16791"/>
                </a:cubicBezTo>
                <a:close/>
                <a:moveTo>
                  <a:pt x="14249" y="16791"/>
                </a:moveTo>
                <a:cubicBezTo>
                  <a:pt x="14220" y="16791"/>
                  <a:pt x="14196" y="16838"/>
                  <a:pt x="14196" y="16896"/>
                </a:cubicBezTo>
                <a:lnTo>
                  <a:pt x="14196" y="17116"/>
                </a:lnTo>
                <a:cubicBezTo>
                  <a:pt x="14196" y="17173"/>
                  <a:pt x="14220" y="17218"/>
                  <a:pt x="14249" y="17218"/>
                </a:cubicBezTo>
                <a:cubicBezTo>
                  <a:pt x="14278" y="17218"/>
                  <a:pt x="14302" y="17173"/>
                  <a:pt x="14302" y="17116"/>
                </a:cubicBezTo>
                <a:lnTo>
                  <a:pt x="14302" y="16896"/>
                </a:lnTo>
                <a:cubicBezTo>
                  <a:pt x="14302" y="16838"/>
                  <a:pt x="14278" y="16791"/>
                  <a:pt x="14249" y="16791"/>
                </a:cubicBezTo>
                <a:close/>
                <a:moveTo>
                  <a:pt x="14564" y="16791"/>
                </a:moveTo>
                <a:cubicBezTo>
                  <a:pt x="14535" y="16791"/>
                  <a:pt x="14511" y="16838"/>
                  <a:pt x="14511" y="16896"/>
                </a:cubicBezTo>
                <a:lnTo>
                  <a:pt x="14511" y="17116"/>
                </a:lnTo>
                <a:cubicBezTo>
                  <a:pt x="14511" y="17173"/>
                  <a:pt x="14535" y="17218"/>
                  <a:pt x="14564" y="17218"/>
                </a:cubicBezTo>
                <a:cubicBezTo>
                  <a:pt x="14593" y="17218"/>
                  <a:pt x="14617" y="17173"/>
                  <a:pt x="14617" y="17116"/>
                </a:cubicBezTo>
                <a:lnTo>
                  <a:pt x="14617" y="16896"/>
                </a:lnTo>
                <a:cubicBezTo>
                  <a:pt x="14617" y="16838"/>
                  <a:pt x="14593" y="16791"/>
                  <a:pt x="14564" y="16791"/>
                </a:cubicBezTo>
                <a:close/>
                <a:moveTo>
                  <a:pt x="15413" y="16791"/>
                </a:moveTo>
                <a:cubicBezTo>
                  <a:pt x="15384" y="16791"/>
                  <a:pt x="15360" y="16838"/>
                  <a:pt x="15360" y="16896"/>
                </a:cubicBezTo>
                <a:lnTo>
                  <a:pt x="15360" y="17116"/>
                </a:lnTo>
                <a:cubicBezTo>
                  <a:pt x="15360" y="17173"/>
                  <a:pt x="15384" y="17218"/>
                  <a:pt x="15413" y="17218"/>
                </a:cubicBezTo>
                <a:cubicBezTo>
                  <a:pt x="15442" y="17218"/>
                  <a:pt x="15465" y="17173"/>
                  <a:pt x="15465" y="17116"/>
                </a:cubicBezTo>
                <a:lnTo>
                  <a:pt x="15465" y="16896"/>
                </a:lnTo>
                <a:cubicBezTo>
                  <a:pt x="15465" y="16838"/>
                  <a:pt x="15442" y="16791"/>
                  <a:pt x="15413" y="16791"/>
                </a:cubicBezTo>
                <a:close/>
                <a:moveTo>
                  <a:pt x="15728" y="16791"/>
                </a:moveTo>
                <a:cubicBezTo>
                  <a:pt x="15699" y="16791"/>
                  <a:pt x="15675" y="16838"/>
                  <a:pt x="15675" y="16896"/>
                </a:cubicBezTo>
                <a:lnTo>
                  <a:pt x="15675" y="17116"/>
                </a:lnTo>
                <a:cubicBezTo>
                  <a:pt x="15675" y="17173"/>
                  <a:pt x="15699" y="17218"/>
                  <a:pt x="15728" y="17218"/>
                </a:cubicBezTo>
                <a:cubicBezTo>
                  <a:pt x="15757" y="17218"/>
                  <a:pt x="15781" y="17173"/>
                  <a:pt x="15781" y="17116"/>
                </a:cubicBezTo>
                <a:lnTo>
                  <a:pt x="15781" y="16896"/>
                </a:lnTo>
                <a:cubicBezTo>
                  <a:pt x="15781" y="16838"/>
                  <a:pt x="15757" y="16791"/>
                  <a:pt x="15728" y="16791"/>
                </a:cubicBezTo>
                <a:close/>
                <a:moveTo>
                  <a:pt x="16578" y="16791"/>
                </a:moveTo>
                <a:cubicBezTo>
                  <a:pt x="16549" y="16791"/>
                  <a:pt x="16525" y="16838"/>
                  <a:pt x="16525" y="16896"/>
                </a:cubicBezTo>
                <a:lnTo>
                  <a:pt x="16525" y="17116"/>
                </a:lnTo>
                <a:cubicBezTo>
                  <a:pt x="16525" y="17173"/>
                  <a:pt x="16549" y="17218"/>
                  <a:pt x="16578" y="17218"/>
                </a:cubicBezTo>
                <a:cubicBezTo>
                  <a:pt x="16607" y="17218"/>
                  <a:pt x="16630" y="17173"/>
                  <a:pt x="16630" y="17116"/>
                </a:cubicBezTo>
                <a:lnTo>
                  <a:pt x="16630" y="16896"/>
                </a:lnTo>
                <a:cubicBezTo>
                  <a:pt x="16630" y="16838"/>
                  <a:pt x="16607" y="16791"/>
                  <a:pt x="16578" y="16791"/>
                </a:cubicBezTo>
                <a:close/>
                <a:moveTo>
                  <a:pt x="16892" y="16791"/>
                </a:moveTo>
                <a:cubicBezTo>
                  <a:pt x="16863" y="16791"/>
                  <a:pt x="16839" y="16838"/>
                  <a:pt x="16839" y="16896"/>
                </a:cubicBezTo>
                <a:lnTo>
                  <a:pt x="16839" y="17116"/>
                </a:lnTo>
                <a:cubicBezTo>
                  <a:pt x="16839" y="17173"/>
                  <a:pt x="16863" y="17218"/>
                  <a:pt x="16892" y="17218"/>
                </a:cubicBezTo>
                <a:cubicBezTo>
                  <a:pt x="16921" y="17218"/>
                  <a:pt x="16944" y="17173"/>
                  <a:pt x="16944" y="17116"/>
                </a:cubicBezTo>
                <a:lnTo>
                  <a:pt x="16944" y="16896"/>
                </a:lnTo>
                <a:cubicBezTo>
                  <a:pt x="16944" y="16838"/>
                  <a:pt x="16921" y="16791"/>
                  <a:pt x="16892" y="16791"/>
                </a:cubicBezTo>
                <a:close/>
                <a:moveTo>
                  <a:pt x="17741" y="16791"/>
                </a:moveTo>
                <a:cubicBezTo>
                  <a:pt x="17712" y="16791"/>
                  <a:pt x="17689" y="16838"/>
                  <a:pt x="17689" y="16896"/>
                </a:cubicBezTo>
                <a:lnTo>
                  <a:pt x="17689" y="17116"/>
                </a:lnTo>
                <a:cubicBezTo>
                  <a:pt x="17689" y="17173"/>
                  <a:pt x="17712" y="17218"/>
                  <a:pt x="17741" y="17218"/>
                </a:cubicBezTo>
                <a:cubicBezTo>
                  <a:pt x="17770" y="17218"/>
                  <a:pt x="17794" y="17173"/>
                  <a:pt x="17794" y="17116"/>
                </a:cubicBezTo>
                <a:lnTo>
                  <a:pt x="17794" y="16896"/>
                </a:lnTo>
                <a:cubicBezTo>
                  <a:pt x="17794" y="16838"/>
                  <a:pt x="17770" y="16791"/>
                  <a:pt x="17741" y="16791"/>
                </a:cubicBezTo>
                <a:close/>
                <a:moveTo>
                  <a:pt x="18055" y="16791"/>
                </a:moveTo>
                <a:cubicBezTo>
                  <a:pt x="18026" y="16791"/>
                  <a:pt x="18002" y="16838"/>
                  <a:pt x="18002" y="16896"/>
                </a:cubicBezTo>
                <a:lnTo>
                  <a:pt x="18002" y="17116"/>
                </a:lnTo>
                <a:cubicBezTo>
                  <a:pt x="18002" y="17173"/>
                  <a:pt x="18026" y="17218"/>
                  <a:pt x="18055" y="17218"/>
                </a:cubicBezTo>
                <a:cubicBezTo>
                  <a:pt x="18085" y="17218"/>
                  <a:pt x="18108" y="17173"/>
                  <a:pt x="18108" y="17116"/>
                </a:cubicBezTo>
                <a:lnTo>
                  <a:pt x="18108" y="16896"/>
                </a:lnTo>
                <a:cubicBezTo>
                  <a:pt x="18108" y="16838"/>
                  <a:pt x="18085" y="16791"/>
                  <a:pt x="18055" y="16791"/>
                </a:cubicBezTo>
                <a:close/>
                <a:moveTo>
                  <a:pt x="18905" y="16791"/>
                </a:moveTo>
                <a:cubicBezTo>
                  <a:pt x="18876" y="16791"/>
                  <a:pt x="18852" y="16838"/>
                  <a:pt x="18852" y="16896"/>
                </a:cubicBezTo>
                <a:lnTo>
                  <a:pt x="18852" y="17116"/>
                </a:lnTo>
                <a:cubicBezTo>
                  <a:pt x="18852" y="17173"/>
                  <a:pt x="18876" y="17218"/>
                  <a:pt x="18905" y="17218"/>
                </a:cubicBezTo>
                <a:cubicBezTo>
                  <a:pt x="18934" y="17218"/>
                  <a:pt x="18958" y="17173"/>
                  <a:pt x="18958" y="17116"/>
                </a:cubicBezTo>
                <a:lnTo>
                  <a:pt x="18958" y="16896"/>
                </a:lnTo>
                <a:cubicBezTo>
                  <a:pt x="18958" y="16838"/>
                  <a:pt x="18934" y="16791"/>
                  <a:pt x="18905" y="16791"/>
                </a:cubicBezTo>
                <a:close/>
                <a:moveTo>
                  <a:pt x="19220" y="16791"/>
                </a:moveTo>
                <a:cubicBezTo>
                  <a:pt x="19191" y="16791"/>
                  <a:pt x="19167" y="16838"/>
                  <a:pt x="19167" y="16896"/>
                </a:cubicBezTo>
                <a:lnTo>
                  <a:pt x="19167" y="17116"/>
                </a:lnTo>
                <a:cubicBezTo>
                  <a:pt x="19167" y="17173"/>
                  <a:pt x="19191" y="17218"/>
                  <a:pt x="19220" y="17218"/>
                </a:cubicBezTo>
                <a:cubicBezTo>
                  <a:pt x="19249" y="17218"/>
                  <a:pt x="19273" y="17173"/>
                  <a:pt x="19273" y="17116"/>
                </a:cubicBezTo>
                <a:lnTo>
                  <a:pt x="19273" y="16896"/>
                </a:lnTo>
                <a:cubicBezTo>
                  <a:pt x="19273" y="16838"/>
                  <a:pt x="19249" y="16791"/>
                  <a:pt x="19220" y="16791"/>
                </a:cubicBezTo>
                <a:close/>
                <a:moveTo>
                  <a:pt x="20069" y="16791"/>
                </a:moveTo>
                <a:cubicBezTo>
                  <a:pt x="20040" y="16791"/>
                  <a:pt x="20016" y="16838"/>
                  <a:pt x="20016" y="16896"/>
                </a:cubicBezTo>
                <a:lnTo>
                  <a:pt x="20016" y="17116"/>
                </a:lnTo>
                <a:cubicBezTo>
                  <a:pt x="20016" y="17173"/>
                  <a:pt x="20040" y="17218"/>
                  <a:pt x="20069" y="17218"/>
                </a:cubicBezTo>
                <a:cubicBezTo>
                  <a:pt x="20099" y="17218"/>
                  <a:pt x="20122" y="17173"/>
                  <a:pt x="20122" y="17116"/>
                </a:cubicBezTo>
                <a:lnTo>
                  <a:pt x="20122" y="16896"/>
                </a:lnTo>
                <a:cubicBezTo>
                  <a:pt x="20122" y="16838"/>
                  <a:pt x="20099" y="16791"/>
                  <a:pt x="20069" y="16791"/>
                </a:cubicBezTo>
                <a:close/>
                <a:moveTo>
                  <a:pt x="20384" y="16791"/>
                </a:moveTo>
                <a:cubicBezTo>
                  <a:pt x="20355" y="16791"/>
                  <a:pt x="20331" y="16838"/>
                  <a:pt x="20331" y="16896"/>
                </a:cubicBezTo>
                <a:lnTo>
                  <a:pt x="20331" y="17116"/>
                </a:lnTo>
                <a:cubicBezTo>
                  <a:pt x="20331" y="17173"/>
                  <a:pt x="20355" y="17218"/>
                  <a:pt x="20384" y="17218"/>
                </a:cubicBezTo>
                <a:cubicBezTo>
                  <a:pt x="20413" y="17218"/>
                  <a:pt x="20436" y="17173"/>
                  <a:pt x="20436" y="17116"/>
                </a:cubicBezTo>
                <a:lnTo>
                  <a:pt x="20436" y="16896"/>
                </a:lnTo>
                <a:cubicBezTo>
                  <a:pt x="20436" y="16838"/>
                  <a:pt x="20413" y="16791"/>
                  <a:pt x="20384" y="16791"/>
                </a:cubicBezTo>
                <a:close/>
                <a:moveTo>
                  <a:pt x="21234" y="16791"/>
                </a:moveTo>
                <a:cubicBezTo>
                  <a:pt x="21204" y="16791"/>
                  <a:pt x="21181" y="16838"/>
                  <a:pt x="21181" y="16896"/>
                </a:cubicBezTo>
                <a:lnTo>
                  <a:pt x="21181" y="17116"/>
                </a:lnTo>
                <a:cubicBezTo>
                  <a:pt x="21181" y="17173"/>
                  <a:pt x="21204" y="17218"/>
                  <a:pt x="21234" y="17218"/>
                </a:cubicBezTo>
                <a:cubicBezTo>
                  <a:pt x="21263" y="17218"/>
                  <a:pt x="21285" y="17173"/>
                  <a:pt x="21285" y="17116"/>
                </a:cubicBezTo>
                <a:lnTo>
                  <a:pt x="21285" y="16896"/>
                </a:lnTo>
                <a:cubicBezTo>
                  <a:pt x="21285" y="16838"/>
                  <a:pt x="21263" y="16791"/>
                  <a:pt x="21234" y="16791"/>
                </a:cubicBezTo>
                <a:close/>
                <a:moveTo>
                  <a:pt x="21547" y="16791"/>
                </a:moveTo>
                <a:cubicBezTo>
                  <a:pt x="21518" y="16791"/>
                  <a:pt x="21495" y="16838"/>
                  <a:pt x="21495" y="16896"/>
                </a:cubicBezTo>
                <a:lnTo>
                  <a:pt x="21495" y="17116"/>
                </a:lnTo>
                <a:cubicBezTo>
                  <a:pt x="21495" y="17173"/>
                  <a:pt x="21518" y="17218"/>
                  <a:pt x="21547" y="17218"/>
                </a:cubicBezTo>
                <a:cubicBezTo>
                  <a:pt x="21576" y="17218"/>
                  <a:pt x="21600" y="17173"/>
                  <a:pt x="21600" y="17116"/>
                </a:cubicBezTo>
                <a:lnTo>
                  <a:pt x="21600" y="16896"/>
                </a:lnTo>
                <a:cubicBezTo>
                  <a:pt x="21600" y="16838"/>
                  <a:pt x="21576" y="16791"/>
                  <a:pt x="21547" y="16791"/>
                </a:cubicBezTo>
                <a:close/>
                <a:moveTo>
                  <a:pt x="53" y="17521"/>
                </a:moveTo>
                <a:cubicBezTo>
                  <a:pt x="24" y="17521"/>
                  <a:pt x="0" y="17568"/>
                  <a:pt x="0" y="17626"/>
                </a:cubicBezTo>
                <a:lnTo>
                  <a:pt x="0" y="17846"/>
                </a:lnTo>
                <a:cubicBezTo>
                  <a:pt x="0" y="17903"/>
                  <a:pt x="24" y="17948"/>
                  <a:pt x="53" y="17948"/>
                </a:cubicBezTo>
                <a:cubicBezTo>
                  <a:pt x="82" y="17948"/>
                  <a:pt x="106" y="17903"/>
                  <a:pt x="106" y="17846"/>
                </a:cubicBezTo>
                <a:lnTo>
                  <a:pt x="106" y="17626"/>
                </a:lnTo>
                <a:cubicBezTo>
                  <a:pt x="106" y="17568"/>
                  <a:pt x="82" y="17521"/>
                  <a:pt x="53" y="17521"/>
                </a:cubicBezTo>
                <a:close/>
                <a:moveTo>
                  <a:pt x="367" y="17521"/>
                </a:moveTo>
                <a:cubicBezTo>
                  <a:pt x="338" y="17521"/>
                  <a:pt x="315" y="17568"/>
                  <a:pt x="315" y="17626"/>
                </a:cubicBezTo>
                <a:lnTo>
                  <a:pt x="315" y="17846"/>
                </a:lnTo>
                <a:cubicBezTo>
                  <a:pt x="315" y="17903"/>
                  <a:pt x="338" y="17948"/>
                  <a:pt x="367" y="17948"/>
                </a:cubicBezTo>
                <a:cubicBezTo>
                  <a:pt x="397" y="17948"/>
                  <a:pt x="420" y="17903"/>
                  <a:pt x="420" y="17846"/>
                </a:cubicBezTo>
                <a:lnTo>
                  <a:pt x="420" y="17626"/>
                </a:lnTo>
                <a:cubicBezTo>
                  <a:pt x="420" y="17568"/>
                  <a:pt x="397" y="17521"/>
                  <a:pt x="367" y="17521"/>
                </a:cubicBezTo>
                <a:close/>
                <a:moveTo>
                  <a:pt x="1217" y="17521"/>
                </a:moveTo>
                <a:cubicBezTo>
                  <a:pt x="1188" y="17521"/>
                  <a:pt x="1164" y="17568"/>
                  <a:pt x="1164" y="17626"/>
                </a:cubicBezTo>
                <a:lnTo>
                  <a:pt x="1164" y="17846"/>
                </a:lnTo>
                <a:cubicBezTo>
                  <a:pt x="1164" y="17903"/>
                  <a:pt x="1188" y="17948"/>
                  <a:pt x="1217" y="17948"/>
                </a:cubicBezTo>
                <a:cubicBezTo>
                  <a:pt x="1246" y="17948"/>
                  <a:pt x="1270" y="17903"/>
                  <a:pt x="1270" y="17846"/>
                </a:cubicBezTo>
                <a:lnTo>
                  <a:pt x="1270" y="17626"/>
                </a:lnTo>
                <a:cubicBezTo>
                  <a:pt x="1270" y="17568"/>
                  <a:pt x="1246" y="17521"/>
                  <a:pt x="1217" y="17521"/>
                </a:cubicBezTo>
                <a:close/>
                <a:moveTo>
                  <a:pt x="1532" y="17521"/>
                </a:moveTo>
                <a:cubicBezTo>
                  <a:pt x="1503" y="17521"/>
                  <a:pt x="1479" y="17568"/>
                  <a:pt x="1479" y="17626"/>
                </a:cubicBezTo>
                <a:lnTo>
                  <a:pt x="1479" y="17846"/>
                </a:lnTo>
                <a:cubicBezTo>
                  <a:pt x="1479" y="17903"/>
                  <a:pt x="1503" y="17948"/>
                  <a:pt x="1532" y="17948"/>
                </a:cubicBezTo>
                <a:cubicBezTo>
                  <a:pt x="1561" y="17948"/>
                  <a:pt x="1584" y="17903"/>
                  <a:pt x="1584" y="17846"/>
                </a:cubicBezTo>
                <a:lnTo>
                  <a:pt x="1584" y="17626"/>
                </a:lnTo>
                <a:cubicBezTo>
                  <a:pt x="1584" y="17568"/>
                  <a:pt x="1561" y="17521"/>
                  <a:pt x="1532" y="17521"/>
                </a:cubicBezTo>
                <a:close/>
                <a:moveTo>
                  <a:pt x="2380" y="17521"/>
                </a:moveTo>
                <a:cubicBezTo>
                  <a:pt x="2351" y="17521"/>
                  <a:pt x="2329" y="17568"/>
                  <a:pt x="2329" y="17626"/>
                </a:cubicBezTo>
                <a:lnTo>
                  <a:pt x="2329" y="17846"/>
                </a:lnTo>
                <a:cubicBezTo>
                  <a:pt x="2329" y="17903"/>
                  <a:pt x="2351" y="17948"/>
                  <a:pt x="2380" y="17948"/>
                </a:cubicBezTo>
                <a:cubicBezTo>
                  <a:pt x="2409" y="17948"/>
                  <a:pt x="2433" y="17903"/>
                  <a:pt x="2433" y="17846"/>
                </a:cubicBezTo>
                <a:lnTo>
                  <a:pt x="2433" y="17626"/>
                </a:lnTo>
                <a:cubicBezTo>
                  <a:pt x="2433" y="17568"/>
                  <a:pt x="2409" y="17521"/>
                  <a:pt x="2380" y="17521"/>
                </a:cubicBezTo>
                <a:close/>
                <a:moveTo>
                  <a:pt x="2695" y="17521"/>
                </a:moveTo>
                <a:cubicBezTo>
                  <a:pt x="2666" y="17521"/>
                  <a:pt x="2643" y="17568"/>
                  <a:pt x="2643" y="17626"/>
                </a:cubicBezTo>
                <a:lnTo>
                  <a:pt x="2643" y="17846"/>
                </a:lnTo>
                <a:cubicBezTo>
                  <a:pt x="2643" y="17903"/>
                  <a:pt x="2666" y="17948"/>
                  <a:pt x="2695" y="17948"/>
                </a:cubicBezTo>
                <a:cubicBezTo>
                  <a:pt x="2724" y="17948"/>
                  <a:pt x="2748" y="17903"/>
                  <a:pt x="2748" y="17846"/>
                </a:cubicBezTo>
                <a:lnTo>
                  <a:pt x="2748" y="17626"/>
                </a:lnTo>
                <a:cubicBezTo>
                  <a:pt x="2748" y="17568"/>
                  <a:pt x="2724" y="17521"/>
                  <a:pt x="2695" y="17521"/>
                </a:cubicBezTo>
                <a:close/>
                <a:moveTo>
                  <a:pt x="3545" y="17521"/>
                </a:moveTo>
                <a:cubicBezTo>
                  <a:pt x="3516" y="17521"/>
                  <a:pt x="3492" y="17568"/>
                  <a:pt x="3492" y="17626"/>
                </a:cubicBezTo>
                <a:lnTo>
                  <a:pt x="3492" y="17846"/>
                </a:lnTo>
                <a:cubicBezTo>
                  <a:pt x="3492" y="17903"/>
                  <a:pt x="3516" y="17948"/>
                  <a:pt x="3545" y="17948"/>
                </a:cubicBezTo>
                <a:cubicBezTo>
                  <a:pt x="3574" y="17948"/>
                  <a:pt x="3598" y="17903"/>
                  <a:pt x="3598" y="17846"/>
                </a:cubicBezTo>
                <a:lnTo>
                  <a:pt x="3598" y="17626"/>
                </a:lnTo>
                <a:cubicBezTo>
                  <a:pt x="3598" y="17568"/>
                  <a:pt x="3574" y="17521"/>
                  <a:pt x="3545" y="17521"/>
                </a:cubicBezTo>
                <a:close/>
                <a:moveTo>
                  <a:pt x="3859" y="17521"/>
                </a:moveTo>
                <a:cubicBezTo>
                  <a:pt x="3830" y="17521"/>
                  <a:pt x="3806" y="17568"/>
                  <a:pt x="3806" y="17626"/>
                </a:cubicBezTo>
                <a:lnTo>
                  <a:pt x="3806" y="17846"/>
                </a:lnTo>
                <a:cubicBezTo>
                  <a:pt x="3806" y="17903"/>
                  <a:pt x="3830" y="17948"/>
                  <a:pt x="3859" y="17948"/>
                </a:cubicBezTo>
                <a:cubicBezTo>
                  <a:pt x="3888" y="17948"/>
                  <a:pt x="3912" y="17903"/>
                  <a:pt x="3912" y="17846"/>
                </a:cubicBezTo>
                <a:lnTo>
                  <a:pt x="3912" y="17626"/>
                </a:lnTo>
                <a:cubicBezTo>
                  <a:pt x="3912" y="17568"/>
                  <a:pt x="3888" y="17521"/>
                  <a:pt x="3859" y="17521"/>
                </a:cubicBezTo>
                <a:close/>
                <a:moveTo>
                  <a:pt x="4709" y="17521"/>
                </a:moveTo>
                <a:cubicBezTo>
                  <a:pt x="4680" y="17521"/>
                  <a:pt x="4656" y="17568"/>
                  <a:pt x="4656" y="17626"/>
                </a:cubicBezTo>
                <a:lnTo>
                  <a:pt x="4656" y="17846"/>
                </a:lnTo>
                <a:cubicBezTo>
                  <a:pt x="4656" y="17903"/>
                  <a:pt x="4680" y="17948"/>
                  <a:pt x="4709" y="17948"/>
                </a:cubicBezTo>
                <a:cubicBezTo>
                  <a:pt x="4738" y="17948"/>
                  <a:pt x="4762" y="17903"/>
                  <a:pt x="4762" y="17846"/>
                </a:cubicBezTo>
                <a:lnTo>
                  <a:pt x="4762" y="17626"/>
                </a:lnTo>
                <a:cubicBezTo>
                  <a:pt x="4762" y="17568"/>
                  <a:pt x="4738" y="17521"/>
                  <a:pt x="4709" y="17521"/>
                </a:cubicBezTo>
                <a:close/>
                <a:moveTo>
                  <a:pt x="5023" y="17521"/>
                </a:moveTo>
                <a:cubicBezTo>
                  <a:pt x="4994" y="17521"/>
                  <a:pt x="4970" y="17568"/>
                  <a:pt x="4970" y="17626"/>
                </a:cubicBezTo>
                <a:lnTo>
                  <a:pt x="4970" y="17846"/>
                </a:lnTo>
                <a:cubicBezTo>
                  <a:pt x="4970" y="17903"/>
                  <a:pt x="4994" y="17948"/>
                  <a:pt x="5023" y="17948"/>
                </a:cubicBezTo>
                <a:cubicBezTo>
                  <a:pt x="5053" y="17948"/>
                  <a:pt x="5076" y="17903"/>
                  <a:pt x="5076" y="17846"/>
                </a:cubicBezTo>
                <a:lnTo>
                  <a:pt x="5076" y="17626"/>
                </a:lnTo>
                <a:cubicBezTo>
                  <a:pt x="5076" y="17568"/>
                  <a:pt x="5053" y="17521"/>
                  <a:pt x="5023" y="17521"/>
                </a:cubicBezTo>
                <a:close/>
                <a:moveTo>
                  <a:pt x="5873" y="17521"/>
                </a:moveTo>
                <a:cubicBezTo>
                  <a:pt x="5844" y="17521"/>
                  <a:pt x="5820" y="17568"/>
                  <a:pt x="5820" y="17626"/>
                </a:cubicBezTo>
                <a:lnTo>
                  <a:pt x="5820" y="17846"/>
                </a:lnTo>
                <a:cubicBezTo>
                  <a:pt x="5820" y="17903"/>
                  <a:pt x="5844" y="17948"/>
                  <a:pt x="5873" y="17948"/>
                </a:cubicBezTo>
                <a:cubicBezTo>
                  <a:pt x="5902" y="17948"/>
                  <a:pt x="5926" y="17903"/>
                  <a:pt x="5926" y="17846"/>
                </a:cubicBezTo>
                <a:lnTo>
                  <a:pt x="5926" y="17626"/>
                </a:lnTo>
                <a:cubicBezTo>
                  <a:pt x="5926" y="17568"/>
                  <a:pt x="5902" y="17521"/>
                  <a:pt x="5873" y="17521"/>
                </a:cubicBezTo>
                <a:close/>
                <a:moveTo>
                  <a:pt x="6188" y="17521"/>
                </a:moveTo>
                <a:cubicBezTo>
                  <a:pt x="6159" y="17521"/>
                  <a:pt x="6135" y="17568"/>
                  <a:pt x="6135" y="17626"/>
                </a:cubicBezTo>
                <a:lnTo>
                  <a:pt x="6135" y="17846"/>
                </a:lnTo>
                <a:cubicBezTo>
                  <a:pt x="6135" y="17903"/>
                  <a:pt x="6159" y="17948"/>
                  <a:pt x="6188" y="17948"/>
                </a:cubicBezTo>
                <a:cubicBezTo>
                  <a:pt x="6217" y="17948"/>
                  <a:pt x="6240" y="17903"/>
                  <a:pt x="6240" y="17846"/>
                </a:cubicBezTo>
                <a:lnTo>
                  <a:pt x="6240" y="17626"/>
                </a:lnTo>
                <a:cubicBezTo>
                  <a:pt x="6240" y="17568"/>
                  <a:pt x="6217" y="17521"/>
                  <a:pt x="6188" y="17521"/>
                </a:cubicBezTo>
                <a:close/>
                <a:moveTo>
                  <a:pt x="7036" y="17521"/>
                </a:moveTo>
                <a:cubicBezTo>
                  <a:pt x="7007" y="17521"/>
                  <a:pt x="6984" y="17568"/>
                  <a:pt x="6984" y="17626"/>
                </a:cubicBezTo>
                <a:lnTo>
                  <a:pt x="6984" y="17846"/>
                </a:lnTo>
                <a:cubicBezTo>
                  <a:pt x="6984" y="17903"/>
                  <a:pt x="7007" y="17948"/>
                  <a:pt x="7036" y="17948"/>
                </a:cubicBezTo>
                <a:cubicBezTo>
                  <a:pt x="7065" y="17948"/>
                  <a:pt x="7089" y="17903"/>
                  <a:pt x="7089" y="17846"/>
                </a:cubicBezTo>
                <a:lnTo>
                  <a:pt x="7089" y="17626"/>
                </a:lnTo>
                <a:cubicBezTo>
                  <a:pt x="7089" y="17568"/>
                  <a:pt x="7065" y="17521"/>
                  <a:pt x="7036" y="17521"/>
                </a:cubicBezTo>
                <a:close/>
                <a:moveTo>
                  <a:pt x="7351" y="17521"/>
                </a:moveTo>
                <a:cubicBezTo>
                  <a:pt x="7322" y="17521"/>
                  <a:pt x="7299" y="17568"/>
                  <a:pt x="7299" y="17626"/>
                </a:cubicBezTo>
                <a:lnTo>
                  <a:pt x="7299" y="17846"/>
                </a:lnTo>
                <a:cubicBezTo>
                  <a:pt x="7299" y="17903"/>
                  <a:pt x="7322" y="17948"/>
                  <a:pt x="7351" y="17948"/>
                </a:cubicBezTo>
                <a:cubicBezTo>
                  <a:pt x="7380" y="17948"/>
                  <a:pt x="7404" y="17903"/>
                  <a:pt x="7404" y="17846"/>
                </a:cubicBezTo>
                <a:lnTo>
                  <a:pt x="7404" y="17626"/>
                </a:lnTo>
                <a:cubicBezTo>
                  <a:pt x="7404" y="17568"/>
                  <a:pt x="7380" y="17521"/>
                  <a:pt x="7351" y="17521"/>
                </a:cubicBezTo>
                <a:close/>
                <a:moveTo>
                  <a:pt x="8201" y="17521"/>
                </a:moveTo>
                <a:cubicBezTo>
                  <a:pt x="8171" y="17521"/>
                  <a:pt x="8148" y="17568"/>
                  <a:pt x="8148" y="17626"/>
                </a:cubicBezTo>
                <a:lnTo>
                  <a:pt x="8148" y="17846"/>
                </a:lnTo>
                <a:cubicBezTo>
                  <a:pt x="8148" y="17903"/>
                  <a:pt x="8171" y="17948"/>
                  <a:pt x="8201" y="17948"/>
                </a:cubicBezTo>
                <a:cubicBezTo>
                  <a:pt x="8230" y="17948"/>
                  <a:pt x="8254" y="17903"/>
                  <a:pt x="8254" y="17846"/>
                </a:cubicBezTo>
                <a:lnTo>
                  <a:pt x="8254" y="17626"/>
                </a:lnTo>
                <a:cubicBezTo>
                  <a:pt x="8254" y="17568"/>
                  <a:pt x="8230" y="17521"/>
                  <a:pt x="8201" y="17521"/>
                </a:cubicBezTo>
                <a:close/>
                <a:moveTo>
                  <a:pt x="8515" y="17521"/>
                </a:moveTo>
                <a:cubicBezTo>
                  <a:pt x="8486" y="17521"/>
                  <a:pt x="8462" y="17568"/>
                  <a:pt x="8462" y="17626"/>
                </a:cubicBezTo>
                <a:lnTo>
                  <a:pt x="8462" y="17846"/>
                </a:lnTo>
                <a:cubicBezTo>
                  <a:pt x="8462" y="17903"/>
                  <a:pt x="8486" y="17948"/>
                  <a:pt x="8515" y="17948"/>
                </a:cubicBezTo>
                <a:cubicBezTo>
                  <a:pt x="8544" y="17948"/>
                  <a:pt x="8568" y="17903"/>
                  <a:pt x="8568" y="17846"/>
                </a:cubicBezTo>
                <a:lnTo>
                  <a:pt x="8568" y="17626"/>
                </a:lnTo>
                <a:cubicBezTo>
                  <a:pt x="8568" y="17568"/>
                  <a:pt x="8544" y="17521"/>
                  <a:pt x="8515" y="17521"/>
                </a:cubicBezTo>
                <a:close/>
                <a:moveTo>
                  <a:pt x="9365" y="17521"/>
                </a:moveTo>
                <a:cubicBezTo>
                  <a:pt x="9336" y="17521"/>
                  <a:pt x="9312" y="17568"/>
                  <a:pt x="9312" y="17626"/>
                </a:cubicBezTo>
                <a:lnTo>
                  <a:pt x="9312" y="17846"/>
                </a:lnTo>
                <a:cubicBezTo>
                  <a:pt x="9312" y="17903"/>
                  <a:pt x="9336" y="17948"/>
                  <a:pt x="9365" y="17948"/>
                </a:cubicBezTo>
                <a:cubicBezTo>
                  <a:pt x="9394" y="17948"/>
                  <a:pt x="9418" y="17903"/>
                  <a:pt x="9418" y="17846"/>
                </a:cubicBezTo>
                <a:lnTo>
                  <a:pt x="9418" y="17626"/>
                </a:lnTo>
                <a:cubicBezTo>
                  <a:pt x="9418" y="17568"/>
                  <a:pt x="9394" y="17521"/>
                  <a:pt x="9365" y="17521"/>
                </a:cubicBezTo>
                <a:close/>
                <a:moveTo>
                  <a:pt x="9679" y="17521"/>
                </a:moveTo>
                <a:cubicBezTo>
                  <a:pt x="9650" y="17521"/>
                  <a:pt x="9626" y="17568"/>
                  <a:pt x="9626" y="17626"/>
                </a:cubicBezTo>
                <a:lnTo>
                  <a:pt x="9626" y="17846"/>
                </a:lnTo>
                <a:cubicBezTo>
                  <a:pt x="9626" y="17903"/>
                  <a:pt x="9650" y="17948"/>
                  <a:pt x="9679" y="17948"/>
                </a:cubicBezTo>
                <a:cubicBezTo>
                  <a:pt x="9708" y="17948"/>
                  <a:pt x="9732" y="17903"/>
                  <a:pt x="9732" y="17846"/>
                </a:cubicBezTo>
                <a:lnTo>
                  <a:pt x="9732" y="17626"/>
                </a:lnTo>
                <a:cubicBezTo>
                  <a:pt x="9732" y="17568"/>
                  <a:pt x="9708" y="17521"/>
                  <a:pt x="9679" y="17521"/>
                </a:cubicBezTo>
                <a:close/>
                <a:moveTo>
                  <a:pt x="10529" y="17521"/>
                </a:moveTo>
                <a:cubicBezTo>
                  <a:pt x="10500" y="17521"/>
                  <a:pt x="10476" y="17568"/>
                  <a:pt x="10476" y="17626"/>
                </a:cubicBezTo>
                <a:lnTo>
                  <a:pt x="10476" y="17846"/>
                </a:lnTo>
                <a:cubicBezTo>
                  <a:pt x="10476" y="17903"/>
                  <a:pt x="10500" y="17948"/>
                  <a:pt x="10529" y="17948"/>
                </a:cubicBezTo>
                <a:cubicBezTo>
                  <a:pt x="10558" y="17948"/>
                  <a:pt x="10582" y="17903"/>
                  <a:pt x="10582" y="17846"/>
                </a:cubicBezTo>
                <a:lnTo>
                  <a:pt x="10582" y="17626"/>
                </a:lnTo>
                <a:cubicBezTo>
                  <a:pt x="10582" y="17568"/>
                  <a:pt x="10558" y="17521"/>
                  <a:pt x="10529" y="17521"/>
                </a:cubicBezTo>
                <a:close/>
                <a:moveTo>
                  <a:pt x="10844" y="17521"/>
                </a:moveTo>
                <a:cubicBezTo>
                  <a:pt x="10814" y="17521"/>
                  <a:pt x="10791" y="17568"/>
                  <a:pt x="10791" y="17626"/>
                </a:cubicBezTo>
                <a:lnTo>
                  <a:pt x="10791" y="17846"/>
                </a:lnTo>
                <a:cubicBezTo>
                  <a:pt x="10791" y="17903"/>
                  <a:pt x="10814" y="17948"/>
                  <a:pt x="10844" y="17948"/>
                </a:cubicBezTo>
                <a:cubicBezTo>
                  <a:pt x="10873" y="17948"/>
                  <a:pt x="10895" y="17903"/>
                  <a:pt x="10895" y="17846"/>
                </a:cubicBezTo>
                <a:lnTo>
                  <a:pt x="10895" y="17626"/>
                </a:lnTo>
                <a:cubicBezTo>
                  <a:pt x="10895" y="17568"/>
                  <a:pt x="10873" y="17521"/>
                  <a:pt x="10844" y="17521"/>
                </a:cubicBezTo>
                <a:close/>
                <a:moveTo>
                  <a:pt x="11692" y="17521"/>
                </a:moveTo>
                <a:cubicBezTo>
                  <a:pt x="11663" y="17521"/>
                  <a:pt x="11640" y="17568"/>
                  <a:pt x="11640" y="17626"/>
                </a:cubicBezTo>
                <a:lnTo>
                  <a:pt x="11640" y="17846"/>
                </a:lnTo>
                <a:cubicBezTo>
                  <a:pt x="11640" y="17903"/>
                  <a:pt x="11663" y="17948"/>
                  <a:pt x="11692" y="17948"/>
                </a:cubicBezTo>
                <a:cubicBezTo>
                  <a:pt x="11721" y="17948"/>
                  <a:pt x="11745" y="17903"/>
                  <a:pt x="11745" y="17846"/>
                </a:cubicBezTo>
                <a:lnTo>
                  <a:pt x="11745" y="17626"/>
                </a:lnTo>
                <a:cubicBezTo>
                  <a:pt x="11745" y="17568"/>
                  <a:pt x="11721" y="17521"/>
                  <a:pt x="11692" y="17521"/>
                </a:cubicBezTo>
                <a:close/>
                <a:moveTo>
                  <a:pt x="12007" y="17521"/>
                </a:moveTo>
                <a:cubicBezTo>
                  <a:pt x="11978" y="17521"/>
                  <a:pt x="11955" y="17568"/>
                  <a:pt x="11955" y="17626"/>
                </a:cubicBezTo>
                <a:lnTo>
                  <a:pt x="11955" y="17846"/>
                </a:lnTo>
                <a:cubicBezTo>
                  <a:pt x="11955" y="17903"/>
                  <a:pt x="11978" y="17948"/>
                  <a:pt x="12007" y="17948"/>
                </a:cubicBezTo>
                <a:cubicBezTo>
                  <a:pt x="12036" y="17948"/>
                  <a:pt x="12060" y="17903"/>
                  <a:pt x="12060" y="17846"/>
                </a:cubicBezTo>
                <a:lnTo>
                  <a:pt x="12060" y="17626"/>
                </a:lnTo>
                <a:cubicBezTo>
                  <a:pt x="12060" y="17568"/>
                  <a:pt x="12036" y="17521"/>
                  <a:pt x="12007" y="17521"/>
                </a:cubicBezTo>
                <a:close/>
                <a:moveTo>
                  <a:pt x="12856" y="17521"/>
                </a:moveTo>
                <a:cubicBezTo>
                  <a:pt x="12827" y="17521"/>
                  <a:pt x="12804" y="17568"/>
                  <a:pt x="12804" y="17626"/>
                </a:cubicBezTo>
                <a:lnTo>
                  <a:pt x="12804" y="17846"/>
                </a:lnTo>
                <a:cubicBezTo>
                  <a:pt x="12804" y="17903"/>
                  <a:pt x="12827" y="17948"/>
                  <a:pt x="12856" y="17948"/>
                </a:cubicBezTo>
                <a:cubicBezTo>
                  <a:pt x="12886" y="17948"/>
                  <a:pt x="12909" y="17903"/>
                  <a:pt x="12909" y="17846"/>
                </a:cubicBezTo>
                <a:lnTo>
                  <a:pt x="12909" y="17626"/>
                </a:lnTo>
                <a:cubicBezTo>
                  <a:pt x="12909" y="17568"/>
                  <a:pt x="12886" y="17521"/>
                  <a:pt x="12856" y="17521"/>
                </a:cubicBezTo>
                <a:close/>
                <a:moveTo>
                  <a:pt x="13171" y="17521"/>
                </a:moveTo>
                <a:cubicBezTo>
                  <a:pt x="13142" y="17521"/>
                  <a:pt x="13118" y="17568"/>
                  <a:pt x="13118" y="17626"/>
                </a:cubicBezTo>
                <a:lnTo>
                  <a:pt x="13118" y="17846"/>
                </a:lnTo>
                <a:cubicBezTo>
                  <a:pt x="13118" y="17903"/>
                  <a:pt x="13142" y="17948"/>
                  <a:pt x="13171" y="17948"/>
                </a:cubicBezTo>
                <a:cubicBezTo>
                  <a:pt x="13200" y="17948"/>
                  <a:pt x="13224" y="17903"/>
                  <a:pt x="13224" y="17846"/>
                </a:cubicBezTo>
                <a:lnTo>
                  <a:pt x="13224" y="17626"/>
                </a:lnTo>
                <a:cubicBezTo>
                  <a:pt x="13224" y="17568"/>
                  <a:pt x="13200" y="17521"/>
                  <a:pt x="13171" y="17521"/>
                </a:cubicBezTo>
                <a:close/>
                <a:moveTo>
                  <a:pt x="14021" y="17521"/>
                </a:moveTo>
                <a:cubicBezTo>
                  <a:pt x="13992" y="17521"/>
                  <a:pt x="13968" y="17568"/>
                  <a:pt x="13968" y="17626"/>
                </a:cubicBezTo>
                <a:lnTo>
                  <a:pt x="13968" y="17846"/>
                </a:lnTo>
                <a:cubicBezTo>
                  <a:pt x="13968" y="17903"/>
                  <a:pt x="13992" y="17948"/>
                  <a:pt x="14021" y="17948"/>
                </a:cubicBezTo>
                <a:cubicBezTo>
                  <a:pt x="14050" y="17948"/>
                  <a:pt x="14074" y="17903"/>
                  <a:pt x="14074" y="17846"/>
                </a:cubicBezTo>
                <a:lnTo>
                  <a:pt x="14074" y="17626"/>
                </a:lnTo>
                <a:cubicBezTo>
                  <a:pt x="14074" y="17568"/>
                  <a:pt x="14050" y="17521"/>
                  <a:pt x="14021" y="17521"/>
                </a:cubicBezTo>
                <a:close/>
                <a:moveTo>
                  <a:pt x="14335" y="17521"/>
                </a:moveTo>
                <a:cubicBezTo>
                  <a:pt x="14306" y="17521"/>
                  <a:pt x="14282" y="17568"/>
                  <a:pt x="14282" y="17626"/>
                </a:cubicBezTo>
                <a:lnTo>
                  <a:pt x="14282" y="17846"/>
                </a:lnTo>
                <a:cubicBezTo>
                  <a:pt x="14282" y="17903"/>
                  <a:pt x="14306" y="17948"/>
                  <a:pt x="14335" y="17948"/>
                </a:cubicBezTo>
                <a:cubicBezTo>
                  <a:pt x="14364" y="17948"/>
                  <a:pt x="14388" y="17903"/>
                  <a:pt x="14388" y="17846"/>
                </a:cubicBezTo>
                <a:lnTo>
                  <a:pt x="14388" y="17626"/>
                </a:lnTo>
                <a:cubicBezTo>
                  <a:pt x="14388" y="17568"/>
                  <a:pt x="14364" y="17521"/>
                  <a:pt x="14335" y="17521"/>
                </a:cubicBezTo>
                <a:close/>
                <a:moveTo>
                  <a:pt x="15185" y="17521"/>
                </a:moveTo>
                <a:cubicBezTo>
                  <a:pt x="15156" y="17521"/>
                  <a:pt x="15132" y="17568"/>
                  <a:pt x="15132" y="17626"/>
                </a:cubicBezTo>
                <a:lnTo>
                  <a:pt x="15132" y="17846"/>
                </a:lnTo>
                <a:cubicBezTo>
                  <a:pt x="15132" y="17903"/>
                  <a:pt x="15156" y="17948"/>
                  <a:pt x="15185" y="17948"/>
                </a:cubicBezTo>
                <a:cubicBezTo>
                  <a:pt x="15214" y="17948"/>
                  <a:pt x="15237" y="17903"/>
                  <a:pt x="15237" y="17846"/>
                </a:cubicBezTo>
                <a:lnTo>
                  <a:pt x="15237" y="17626"/>
                </a:lnTo>
                <a:cubicBezTo>
                  <a:pt x="15237" y="17568"/>
                  <a:pt x="15214" y="17521"/>
                  <a:pt x="15185" y="17521"/>
                </a:cubicBezTo>
                <a:close/>
                <a:moveTo>
                  <a:pt x="15500" y="17521"/>
                </a:moveTo>
                <a:cubicBezTo>
                  <a:pt x="15470" y="17521"/>
                  <a:pt x="15447" y="17568"/>
                  <a:pt x="15447" y="17626"/>
                </a:cubicBezTo>
                <a:lnTo>
                  <a:pt x="15447" y="17846"/>
                </a:lnTo>
                <a:cubicBezTo>
                  <a:pt x="15447" y="17903"/>
                  <a:pt x="15470" y="17948"/>
                  <a:pt x="15500" y="17948"/>
                </a:cubicBezTo>
                <a:cubicBezTo>
                  <a:pt x="15529" y="17948"/>
                  <a:pt x="15551" y="17903"/>
                  <a:pt x="15551" y="17846"/>
                </a:cubicBezTo>
                <a:lnTo>
                  <a:pt x="15551" y="17626"/>
                </a:lnTo>
                <a:cubicBezTo>
                  <a:pt x="15551" y="17568"/>
                  <a:pt x="15529" y="17521"/>
                  <a:pt x="15500" y="17521"/>
                </a:cubicBezTo>
                <a:close/>
                <a:moveTo>
                  <a:pt x="16349" y="17521"/>
                </a:moveTo>
                <a:cubicBezTo>
                  <a:pt x="16320" y="17521"/>
                  <a:pt x="16296" y="17568"/>
                  <a:pt x="16296" y="17626"/>
                </a:cubicBezTo>
                <a:lnTo>
                  <a:pt x="16296" y="17846"/>
                </a:lnTo>
                <a:cubicBezTo>
                  <a:pt x="16296" y="17903"/>
                  <a:pt x="16320" y="17948"/>
                  <a:pt x="16349" y="17948"/>
                </a:cubicBezTo>
                <a:cubicBezTo>
                  <a:pt x="16378" y="17948"/>
                  <a:pt x="16401" y="17903"/>
                  <a:pt x="16401" y="17846"/>
                </a:cubicBezTo>
                <a:lnTo>
                  <a:pt x="16401" y="17626"/>
                </a:lnTo>
                <a:cubicBezTo>
                  <a:pt x="16401" y="17568"/>
                  <a:pt x="16378" y="17521"/>
                  <a:pt x="16349" y="17521"/>
                </a:cubicBezTo>
                <a:close/>
                <a:moveTo>
                  <a:pt x="16663" y="17521"/>
                </a:moveTo>
                <a:cubicBezTo>
                  <a:pt x="16634" y="17521"/>
                  <a:pt x="16611" y="17568"/>
                  <a:pt x="16611" y="17626"/>
                </a:cubicBezTo>
                <a:lnTo>
                  <a:pt x="16611" y="17846"/>
                </a:lnTo>
                <a:cubicBezTo>
                  <a:pt x="16611" y="17903"/>
                  <a:pt x="16634" y="17948"/>
                  <a:pt x="16663" y="17948"/>
                </a:cubicBezTo>
                <a:cubicBezTo>
                  <a:pt x="16692" y="17948"/>
                  <a:pt x="16716" y="17903"/>
                  <a:pt x="16716" y="17846"/>
                </a:cubicBezTo>
                <a:lnTo>
                  <a:pt x="16716" y="17626"/>
                </a:lnTo>
                <a:cubicBezTo>
                  <a:pt x="16716" y="17568"/>
                  <a:pt x="16692" y="17521"/>
                  <a:pt x="16663" y="17521"/>
                </a:cubicBezTo>
                <a:close/>
                <a:moveTo>
                  <a:pt x="17512" y="17521"/>
                </a:moveTo>
                <a:cubicBezTo>
                  <a:pt x="17483" y="17521"/>
                  <a:pt x="17459" y="17568"/>
                  <a:pt x="17459" y="17626"/>
                </a:cubicBezTo>
                <a:lnTo>
                  <a:pt x="17459" y="17846"/>
                </a:lnTo>
                <a:cubicBezTo>
                  <a:pt x="17459" y="17903"/>
                  <a:pt x="17483" y="17948"/>
                  <a:pt x="17512" y="17948"/>
                </a:cubicBezTo>
                <a:cubicBezTo>
                  <a:pt x="17541" y="17948"/>
                  <a:pt x="17565" y="17903"/>
                  <a:pt x="17565" y="17846"/>
                </a:cubicBezTo>
                <a:lnTo>
                  <a:pt x="17565" y="17626"/>
                </a:lnTo>
                <a:cubicBezTo>
                  <a:pt x="17565" y="17568"/>
                  <a:pt x="17541" y="17521"/>
                  <a:pt x="17512" y="17521"/>
                </a:cubicBezTo>
                <a:close/>
                <a:moveTo>
                  <a:pt x="17827" y="17521"/>
                </a:moveTo>
                <a:cubicBezTo>
                  <a:pt x="17798" y="17521"/>
                  <a:pt x="17774" y="17568"/>
                  <a:pt x="17774" y="17626"/>
                </a:cubicBezTo>
                <a:lnTo>
                  <a:pt x="17774" y="17846"/>
                </a:lnTo>
                <a:cubicBezTo>
                  <a:pt x="17774" y="17903"/>
                  <a:pt x="17798" y="17948"/>
                  <a:pt x="17827" y="17948"/>
                </a:cubicBezTo>
                <a:cubicBezTo>
                  <a:pt x="17856" y="17948"/>
                  <a:pt x="17880" y="17903"/>
                  <a:pt x="17880" y="17846"/>
                </a:cubicBezTo>
                <a:lnTo>
                  <a:pt x="17880" y="17626"/>
                </a:lnTo>
                <a:cubicBezTo>
                  <a:pt x="17880" y="17568"/>
                  <a:pt x="17856" y="17521"/>
                  <a:pt x="17827" y="17521"/>
                </a:cubicBezTo>
                <a:close/>
                <a:moveTo>
                  <a:pt x="18677" y="17521"/>
                </a:moveTo>
                <a:cubicBezTo>
                  <a:pt x="18648" y="17521"/>
                  <a:pt x="18624" y="17568"/>
                  <a:pt x="18624" y="17626"/>
                </a:cubicBezTo>
                <a:lnTo>
                  <a:pt x="18624" y="17846"/>
                </a:lnTo>
                <a:cubicBezTo>
                  <a:pt x="18624" y="17903"/>
                  <a:pt x="18648" y="17948"/>
                  <a:pt x="18677" y="17948"/>
                </a:cubicBezTo>
                <a:cubicBezTo>
                  <a:pt x="18706" y="17948"/>
                  <a:pt x="18730" y="17903"/>
                  <a:pt x="18730" y="17846"/>
                </a:cubicBezTo>
                <a:lnTo>
                  <a:pt x="18730" y="17626"/>
                </a:lnTo>
                <a:cubicBezTo>
                  <a:pt x="18730" y="17568"/>
                  <a:pt x="18706" y="17521"/>
                  <a:pt x="18677" y="17521"/>
                </a:cubicBezTo>
                <a:close/>
                <a:moveTo>
                  <a:pt x="18991" y="17521"/>
                </a:moveTo>
                <a:cubicBezTo>
                  <a:pt x="18962" y="17521"/>
                  <a:pt x="18938" y="17568"/>
                  <a:pt x="18938" y="17626"/>
                </a:cubicBezTo>
                <a:lnTo>
                  <a:pt x="18938" y="17846"/>
                </a:lnTo>
                <a:cubicBezTo>
                  <a:pt x="18938" y="17903"/>
                  <a:pt x="18962" y="17948"/>
                  <a:pt x="18991" y="17948"/>
                </a:cubicBezTo>
                <a:cubicBezTo>
                  <a:pt x="19020" y="17948"/>
                  <a:pt x="19044" y="17903"/>
                  <a:pt x="19044" y="17846"/>
                </a:cubicBezTo>
                <a:lnTo>
                  <a:pt x="19044" y="17626"/>
                </a:lnTo>
                <a:cubicBezTo>
                  <a:pt x="19044" y="17568"/>
                  <a:pt x="19020" y="17521"/>
                  <a:pt x="18991" y="17521"/>
                </a:cubicBezTo>
                <a:close/>
                <a:moveTo>
                  <a:pt x="19841" y="17521"/>
                </a:moveTo>
                <a:cubicBezTo>
                  <a:pt x="19812" y="17521"/>
                  <a:pt x="19788" y="17568"/>
                  <a:pt x="19788" y="17626"/>
                </a:cubicBezTo>
                <a:lnTo>
                  <a:pt x="19788" y="17846"/>
                </a:lnTo>
                <a:cubicBezTo>
                  <a:pt x="19788" y="17903"/>
                  <a:pt x="19812" y="17948"/>
                  <a:pt x="19841" y="17948"/>
                </a:cubicBezTo>
                <a:cubicBezTo>
                  <a:pt x="19870" y="17948"/>
                  <a:pt x="19894" y="17903"/>
                  <a:pt x="19894" y="17846"/>
                </a:cubicBezTo>
                <a:lnTo>
                  <a:pt x="19894" y="17626"/>
                </a:lnTo>
                <a:cubicBezTo>
                  <a:pt x="19894" y="17568"/>
                  <a:pt x="19870" y="17521"/>
                  <a:pt x="19841" y="17521"/>
                </a:cubicBezTo>
                <a:close/>
                <a:moveTo>
                  <a:pt x="20155" y="17521"/>
                </a:moveTo>
                <a:cubicBezTo>
                  <a:pt x="20126" y="17521"/>
                  <a:pt x="20102" y="17568"/>
                  <a:pt x="20102" y="17626"/>
                </a:cubicBezTo>
                <a:lnTo>
                  <a:pt x="20102" y="17846"/>
                </a:lnTo>
                <a:cubicBezTo>
                  <a:pt x="20102" y="17903"/>
                  <a:pt x="20126" y="17948"/>
                  <a:pt x="20155" y="17948"/>
                </a:cubicBezTo>
                <a:cubicBezTo>
                  <a:pt x="20184" y="17948"/>
                  <a:pt x="20207" y="17903"/>
                  <a:pt x="20207" y="17846"/>
                </a:cubicBezTo>
                <a:lnTo>
                  <a:pt x="20207" y="17626"/>
                </a:lnTo>
                <a:cubicBezTo>
                  <a:pt x="20207" y="17568"/>
                  <a:pt x="20184" y="17521"/>
                  <a:pt x="20155" y="17521"/>
                </a:cubicBezTo>
                <a:close/>
                <a:moveTo>
                  <a:pt x="21004" y="17521"/>
                </a:moveTo>
                <a:cubicBezTo>
                  <a:pt x="20975" y="17521"/>
                  <a:pt x="20952" y="17568"/>
                  <a:pt x="20952" y="17626"/>
                </a:cubicBezTo>
                <a:lnTo>
                  <a:pt x="20952" y="17846"/>
                </a:lnTo>
                <a:cubicBezTo>
                  <a:pt x="20952" y="17903"/>
                  <a:pt x="20975" y="17948"/>
                  <a:pt x="21004" y="17948"/>
                </a:cubicBezTo>
                <a:cubicBezTo>
                  <a:pt x="21033" y="17948"/>
                  <a:pt x="21057" y="17903"/>
                  <a:pt x="21057" y="17846"/>
                </a:cubicBezTo>
                <a:lnTo>
                  <a:pt x="21057" y="17626"/>
                </a:lnTo>
                <a:cubicBezTo>
                  <a:pt x="21057" y="17568"/>
                  <a:pt x="21033" y="17521"/>
                  <a:pt x="21004" y="17521"/>
                </a:cubicBezTo>
                <a:close/>
                <a:moveTo>
                  <a:pt x="21319" y="17521"/>
                </a:moveTo>
                <a:cubicBezTo>
                  <a:pt x="21289" y="17521"/>
                  <a:pt x="21267" y="17568"/>
                  <a:pt x="21267" y="17626"/>
                </a:cubicBezTo>
                <a:lnTo>
                  <a:pt x="21267" y="17846"/>
                </a:lnTo>
                <a:cubicBezTo>
                  <a:pt x="21267" y="17903"/>
                  <a:pt x="21289" y="17948"/>
                  <a:pt x="21319" y="17948"/>
                </a:cubicBezTo>
                <a:cubicBezTo>
                  <a:pt x="21348" y="17948"/>
                  <a:pt x="21372" y="17903"/>
                  <a:pt x="21372" y="17846"/>
                </a:cubicBezTo>
                <a:lnTo>
                  <a:pt x="21372" y="17626"/>
                </a:lnTo>
                <a:cubicBezTo>
                  <a:pt x="21372" y="17568"/>
                  <a:pt x="21348" y="17521"/>
                  <a:pt x="21319" y="17521"/>
                </a:cubicBezTo>
                <a:close/>
                <a:moveTo>
                  <a:pt x="281" y="18251"/>
                </a:moveTo>
                <a:cubicBezTo>
                  <a:pt x="252" y="18251"/>
                  <a:pt x="228" y="18298"/>
                  <a:pt x="228" y="18356"/>
                </a:cubicBezTo>
                <a:lnTo>
                  <a:pt x="228" y="18576"/>
                </a:lnTo>
                <a:cubicBezTo>
                  <a:pt x="228" y="18633"/>
                  <a:pt x="252" y="18678"/>
                  <a:pt x="281" y="18678"/>
                </a:cubicBezTo>
                <a:cubicBezTo>
                  <a:pt x="311" y="18678"/>
                  <a:pt x="334" y="18633"/>
                  <a:pt x="334" y="18576"/>
                </a:cubicBezTo>
                <a:lnTo>
                  <a:pt x="334" y="18356"/>
                </a:lnTo>
                <a:cubicBezTo>
                  <a:pt x="334" y="18298"/>
                  <a:pt x="311" y="18251"/>
                  <a:pt x="281" y="18251"/>
                </a:cubicBezTo>
                <a:close/>
                <a:moveTo>
                  <a:pt x="596" y="18251"/>
                </a:moveTo>
                <a:cubicBezTo>
                  <a:pt x="567" y="18251"/>
                  <a:pt x="543" y="18298"/>
                  <a:pt x="543" y="18356"/>
                </a:cubicBezTo>
                <a:lnTo>
                  <a:pt x="543" y="18576"/>
                </a:lnTo>
                <a:cubicBezTo>
                  <a:pt x="543" y="18633"/>
                  <a:pt x="567" y="18678"/>
                  <a:pt x="596" y="18678"/>
                </a:cubicBezTo>
                <a:cubicBezTo>
                  <a:pt x="625" y="18678"/>
                  <a:pt x="649" y="18633"/>
                  <a:pt x="649" y="18576"/>
                </a:cubicBezTo>
                <a:lnTo>
                  <a:pt x="649" y="18356"/>
                </a:lnTo>
                <a:cubicBezTo>
                  <a:pt x="649" y="18298"/>
                  <a:pt x="625" y="18251"/>
                  <a:pt x="596" y="18251"/>
                </a:cubicBezTo>
                <a:close/>
                <a:moveTo>
                  <a:pt x="1446" y="18251"/>
                </a:moveTo>
                <a:cubicBezTo>
                  <a:pt x="1417" y="18251"/>
                  <a:pt x="1393" y="18298"/>
                  <a:pt x="1393" y="18356"/>
                </a:cubicBezTo>
                <a:lnTo>
                  <a:pt x="1393" y="18576"/>
                </a:lnTo>
                <a:cubicBezTo>
                  <a:pt x="1393" y="18633"/>
                  <a:pt x="1417" y="18678"/>
                  <a:pt x="1446" y="18678"/>
                </a:cubicBezTo>
                <a:cubicBezTo>
                  <a:pt x="1475" y="18678"/>
                  <a:pt x="1499" y="18633"/>
                  <a:pt x="1499" y="18576"/>
                </a:cubicBezTo>
                <a:lnTo>
                  <a:pt x="1499" y="18356"/>
                </a:lnTo>
                <a:cubicBezTo>
                  <a:pt x="1499" y="18298"/>
                  <a:pt x="1475" y="18251"/>
                  <a:pt x="1446" y="18251"/>
                </a:cubicBezTo>
                <a:close/>
                <a:moveTo>
                  <a:pt x="1760" y="18251"/>
                </a:moveTo>
                <a:cubicBezTo>
                  <a:pt x="1731" y="18251"/>
                  <a:pt x="1707" y="18298"/>
                  <a:pt x="1707" y="18356"/>
                </a:cubicBezTo>
                <a:lnTo>
                  <a:pt x="1707" y="18576"/>
                </a:lnTo>
                <a:cubicBezTo>
                  <a:pt x="1707" y="18633"/>
                  <a:pt x="1731" y="18678"/>
                  <a:pt x="1760" y="18678"/>
                </a:cubicBezTo>
                <a:cubicBezTo>
                  <a:pt x="1789" y="18678"/>
                  <a:pt x="1813" y="18633"/>
                  <a:pt x="1813" y="18576"/>
                </a:cubicBezTo>
                <a:lnTo>
                  <a:pt x="1813" y="18356"/>
                </a:lnTo>
                <a:cubicBezTo>
                  <a:pt x="1813" y="18298"/>
                  <a:pt x="1789" y="18251"/>
                  <a:pt x="1760" y="18251"/>
                </a:cubicBezTo>
                <a:close/>
                <a:moveTo>
                  <a:pt x="2610" y="18251"/>
                </a:moveTo>
                <a:cubicBezTo>
                  <a:pt x="2581" y="18251"/>
                  <a:pt x="2557" y="18298"/>
                  <a:pt x="2557" y="18356"/>
                </a:cubicBezTo>
                <a:lnTo>
                  <a:pt x="2557" y="18576"/>
                </a:lnTo>
                <a:cubicBezTo>
                  <a:pt x="2557" y="18633"/>
                  <a:pt x="2581" y="18678"/>
                  <a:pt x="2610" y="18678"/>
                </a:cubicBezTo>
                <a:cubicBezTo>
                  <a:pt x="2639" y="18678"/>
                  <a:pt x="2662" y="18633"/>
                  <a:pt x="2662" y="18576"/>
                </a:cubicBezTo>
                <a:lnTo>
                  <a:pt x="2662" y="18356"/>
                </a:lnTo>
                <a:cubicBezTo>
                  <a:pt x="2662" y="18298"/>
                  <a:pt x="2639" y="18251"/>
                  <a:pt x="2610" y="18251"/>
                </a:cubicBezTo>
                <a:close/>
                <a:moveTo>
                  <a:pt x="2924" y="18251"/>
                </a:moveTo>
                <a:cubicBezTo>
                  <a:pt x="2895" y="18251"/>
                  <a:pt x="2871" y="18298"/>
                  <a:pt x="2871" y="18356"/>
                </a:cubicBezTo>
                <a:lnTo>
                  <a:pt x="2871" y="18576"/>
                </a:lnTo>
                <a:cubicBezTo>
                  <a:pt x="2871" y="18633"/>
                  <a:pt x="2895" y="18678"/>
                  <a:pt x="2924" y="18678"/>
                </a:cubicBezTo>
                <a:cubicBezTo>
                  <a:pt x="2954" y="18678"/>
                  <a:pt x="2976" y="18633"/>
                  <a:pt x="2976" y="18576"/>
                </a:cubicBezTo>
                <a:lnTo>
                  <a:pt x="2976" y="18356"/>
                </a:lnTo>
                <a:cubicBezTo>
                  <a:pt x="2976" y="18298"/>
                  <a:pt x="2954" y="18251"/>
                  <a:pt x="2924" y="18251"/>
                </a:cubicBezTo>
                <a:close/>
                <a:moveTo>
                  <a:pt x="3773" y="18251"/>
                </a:moveTo>
                <a:cubicBezTo>
                  <a:pt x="3744" y="18251"/>
                  <a:pt x="3721" y="18298"/>
                  <a:pt x="3721" y="18356"/>
                </a:cubicBezTo>
                <a:lnTo>
                  <a:pt x="3721" y="18576"/>
                </a:lnTo>
                <a:cubicBezTo>
                  <a:pt x="3721" y="18633"/>
                  <a:pt x="3744" y="18678"/>
                  <a:pt x="3773" y="18678"/>
                </a:cubicBezTo>
                <a:cubicBezTo>
                  <a:pt x="3802" y="18678"/>
                  <a:pt x="3826" y="18633"/>
                  <a:pt x="3826" y="18576"/>
                </a:cubicBezTo>
                <a:lnTo>
                  <a:pt x="3826" y="18356"/>
                </a:lnTo>
                <a:cubicBezTo>
                  <a:pt x="3826" y="18298"/>
                  <a:pt x="3802" y="18251"/>
                  <a:pt x="3773" y="18251"/>
                </a:cubicBezTo>
                <a:close/>
                <a:moveTo>
                  <a:pt x="4088" y="18251"/>
                </a:moveTo>
                <a:cubicBezTo>
                  <a:pt x="4058" y="18251"/>
                  <a:pt x="4035" y="18298"/>
                  <a:pt x="4035" y="18356"/>
                </a:cubicBezTo>
                <a:lnTo>
                  <a:pt x="4035" y="18576"/>
                </a:lnTo>
                <a:cubicBezTo>
                  <a:pt x="4035" y="18633"/>
                  <a:pt x="4058" y="18678"/>
                  <a:pt x="4088" y="18678"/>
                </a:cubicBezTo>
                <a:cubicBezTo>
                  <a:pt x="4117" y="18678"/>
                  <a:pt x="4141" y="18633"/>
                  <a:pt x="4141" y="18576"/>
                </a:cubicBezTo>
                <a:lnTo>
                  <a:pt x="4141" y="18356"/>
                </a:lnTo>
                <a:cubicBezTo>
                  <a:pt x="4141" y="18298"/>
                  <a:pt x="4117" y="18251"/>
                  <a:pt x="4088" y="18251"/>
                </a:cubicBezTo>
                <a:close/>
                <a:moveTo>
                  <a:pt x="4937" y="18251"/>
                </a:moveTo>
                <a:cubicBezTo>
                  <a:pt x="4908" y="18251"/>
                  <a:pt x="4884" y="18298"/>
                  <a:pt x="4884" y="18356"/>
                </a:cubicBezTo>
                <a:lnTo>
                  <a:pt x="4884" y="18576"/>
                </a:lnTo>
                <a:cubicBezTo>
                  <a:pt x="4884" y="18633"/>
                  <a:pt x="4908" y="18678"/>
                  <a:pt x="4937" y="18678"/>
                </a:cubicBezTo>
                <a:cubicBezTo>
                  <a:pt x="4966" y="18678"/>
                  <a:pt x="4990" y="18633"/>
                  <a:pt x="4990" y="18576"/>
                </a:cubicBezTo>
                <a:lnTo>
                  <a:pt x="4990" y="18356"/>
                </a:lnTo>
                <a:cubicBezTo>
                  <a:pt x="4990" y="18298"/>
                  <a:pt x="4966" y="18251"/>
                  <a:pt x="4937" y="18251"/>
                </a:cubicBezTo>
                <a:close/>
                <a:moveTo>
                  <a:pt x="5252" y="18251"/>
                </a:moveTo>
                <a:cubicBezTo>
                  <a:pt x="5223" y="18251"/>
                  <a:pt x="5199" y="18298"/>
                  <a:pt x="5199" y="18356"/>
                </a:cubicBezTo>
                <a:lnTo>
                  <a:pt x="5199" y="18576"/>
                </a:lnTo>
                <a:cubicBezTo>
                  <a:pt x="5199" y="18633"/>
                  <a:pt x="5223" y="18678"/>
                  <a:pt x="5252" y="18678"/>
                </a:cubicBezTo>
                <a:cubicBezTo>
                  <a:pt x="5281" y="18678"/>
                  <a:pt x="5305" y="18633"/>
                  <a:pt x="5305" y="18576"/>
                </a:cubicBezTo>
                <a:lnTo>
                  <a:pt x="5305" y="18356"/>
                </a:lnTo>
                <a:cubicBezTo>
                  <a:pt x="5305" y="18298"/>
                  <a:pt x="5281" y="18251"/>
                  <a:pt x="5252" y="18251"/>
                </a:cubicBezTo>
                <a:close/>
                <a:moveTo>
                  <a:pt x="6102" y="18251"/>
                </a:moveTo>
                <a:cubicBezTo>
                  <a:pt x="6072" y="18251"/>
                  <a:pt x="6049" y="18298"/>
                  <a:pt x="6049" y="18356"/>
                </a:cubicBezTo>
                <a:lnTo>
                  <a:pt x="6049" y="18576"/>
                </a:lnTo>
                <a:cubicBezTo>
                  <a:pt x="6049" y="18633"/>
                  <a:pt x="6072" y="18678"/>
                  <a:pt x="6102" y="18678"/>
                </a:cubicBezTo>
                <a:cubicBezTo>
                  <a:pt x="6131" y="18678"/>
                  <a:pt x="6155" y="18633"/>
                  <a:pt x="6155" y="18576"/>
                </a:cubicBezTo>
                <a:lnTo>
                  <a:pt x="6155" y="18356"/>
                </a:lnTo>
                <a:cubicBezTo>
                  <a:pt x="6155" y="18298"/>
                  <a:pt x="6131" y="18251"/>
                  <a:pt x="6102" y="18251"/>
                </a:cubicBezTo>
                <a:close/>
                <a:moveTo>
                  <a:pt x="6416" y="18251"/>
                </a:moveTo>
                <a:cubicBezTo>
                  <a:pt x="6387" y="18251"/>
                  <a:pt x="6363" y="18298"/>
                  <a:pt x="6363" y="18356"/>
                </a:cubicBezTo>
                <a:lnTo>
                  <a:pt x="6363" y="18576"/>
                </a:lnTo>
                <a:cubicBezTo>
                  <a:pt x="6363" y="18633"/>
                  <a:pt x="6387" y="18678"/>
                  <a:pt x="6416" y="18678"/>
                </a:cubicBezTo>
                <a:cubicBezTo>
                  <a:pt x="6445" y="18678"/>
                  <a:pt x="6469" y="18633"/>
                  <a:pt x="6469" y="18576"/>
                </a:cubicBezTo>
                <a:lnTo>
                  <a:pt x="6469" y="18356"/>
                </a:lnTo>
                <a:cubicBezTo>
                  <a:pt x="6469" y="18298"/>
                  <a:pt x="6445" y="18251"/>
                  <a:pt x="6416" y="18251"/>
                </a:cubicBezTo>
                <a:close/>
                <a:moveTo>
                  <a:pt x="7266" y="18251"/>
                </a:moveTo>
                <a:cubicBezTo>
                  <a:pt x="7237" y="18251"/>
                  <a:pt x="7213" y="18298"/>
                  <a:pt x="7213" y="18356"/>
                </a:cubicBezTo>
                <a:lnTo>
                  <a:pt x="7213" y="18576"/>
                </a:lnTo>
                <a:cubicBezTo>
                  <a:pt x="7213" y="18633"/>
                  <a:pt x="7237" y="18678"/>
                  <a:pt x="7266" y="18678"/>
                </a:cubicBezTo>
                <a:cubicBezTo>
                  <a:pt x="7295" y="18678"/>
                  <a:pt x="7318" y="18633"/>
                  <a:pt x="7318" y="18576"/>
                </a:cubicBezTo>
                <a:lnTo>
                  <a:pt x="7318" y="18356"/>
                </a:lnTo>
                <a:cubicBezTo>
                  <a:pt x="7318" y="18298"/>
                  <a:pt x="7295" y="18251"/>
                  <a:pt x="7266" y="18251"/>
                </a:cubicBezTo>
                <a:close/>
                <a:moveTo>
                  <a:pt x="7580" y="18251"/>
                </a:moveTo>
                <a:cubicBezTo>
                  <a:pt x="7551" y="18251"/>
                  <a:pt x="7527" y="18298"/>
                  <a:pt x="7527" y="18356"/>
                </a:cubicBezTo>
                <a:lnTo>
                  <a:pt x="7527" y="18576"/>
                </a:lnTo>
                <a:cubicBezTo>
                  <a:pt x="7527" y="18633"/>
                  <a:pt x="7551" y="18678"/>
                  <a:pt x="7580" y="18678"/>
                </a:cubicBezTo>
                <a:cubicBezTo>
                  <a:pt x="7609" y="18678"/>
                  <a:pt x="7632" y="18633"/>
                  <a:pt x="7632" y="18576"/>
                </a:cubicBezTo>
                <a:lnTo>
                  <a:pt x="7632" y="18356"/>
                </a:lnTo>
                <a:cubicBezTo>
                  <a:pt x="7632" y="18298"/>
                  <a:pt x="7609" y="18251"/>
                  <a:pt x="7580" y="18251"/>
                </a:cubicBezTo>
                <a:close/>
                <a:moveTo>
                  <a:pt x="8429" y="18251"/>
                </a:moveTo>
                <a:cubicBezTo>
                  <a:pt x="8400" y="18251"/>
                  <a:pt x="8377" y="18298"/>
                  <a:pt x="8377" y="18356"/>
                </a:cubicBezTo>
                <a:lnTo>
                  <a:pt x="8377" y="18576"/>
                </a:lnTo>
                <a:cubicBezTo>
                  <a:pt x="8377" y="18633"/>
                  <a:pt x="8400" y="18678"/>
                  <a:pt x="8429" y="18678"/>
                </a:cubicBezTo>
                <a:cubicBezTo>
                  <a:pt x="8458" y="18678"/>
                  <a:pt x="8482" y="18633"/>
                  <a:pt x="8482" y="18576"/>
                </a:cubicBezTo>
                <a:lnTo>
                  <a:pt x="8482" y="18356"/>
                </a:lnTo>
                <a:cubicBezTo>
                  <a:pt x="8482" y="18298"/>
                  <a:pt x="8458" y="18251"/>
                  <a:pt x="8429" y="18251"/>
                </a:cubicBezTo>
                <a:close/>
                <a:moveTo>
                  <a:pt x="8744" y="18251"/>
                </a:moveTo>
                <a:cubicBezTo>
                  <a:pt x="8714" y="18251"/>
                  <a:pt x="8691" y="18298"/>
                  <a:pt x="8691" y="18356"/>
                </a:cubicBezTo>
                <a:lnTo>
                  <a:pt x="8691" y="18576"/>
                </a:lnTo>
                <a:cubicBezTo>
                  <a:pt x="8691" y="18633"/>
                  <a:pt x="8714" y="18678"/>
                  <a:pt x="8744" y="18678"/>
                </a:cubicBezTo>
                <a:cubicBezTo>
                  <a:pt x="8773" y="18678"/>
                  <a:pt x="8796" y="18633"/>
                  <a:pt x="8796" y="18576"/>
                </a:cubicBezTo>
                <a:lnTo>
                  <a:pt x="8796" y="18356"/>
                </a:lnTo>
                <a:cubicBezTo>
                  <a:pt x="8796" y="18298"/>
                  <a:pt x="8773" y="18251"/>
                  <a:pt x="8744" y="18251"/>
                </a:cubicBezTo>
                <a:close/>
                <a:moveTo>
                  <a:pt x="9593" y="18251"/>
                </a:moveTo>
                <a:cubicBezTo>
                  <a:pt x="9564" y="18251"/>
                  <a:pt x="9540" y="18298"/>
                  <a:pt x="9540" y="18356"/>
                </a:cubicBezTo>
                <a:lnTo>
                  <a:pt x="9540" y="18576"/>
                </a:lnTo>
                <a:cubicBezTo>
                  <a:pt x="9540" y="18633"/>
                  <a:pt x="9564" y="18678"/>
                  <a:pt x="9593" y="18678"/>
                </a:cubicBezTo>
                <a:cubicBezTo>
                  <a:pt x="9622" y="18678"/>
                  <a:pt x="9646" y="18633"/>
                  <a:pt x="9646" y="18576"/>
                </a:cubicBezTo>
                <a:lnTo>
                  <a:pt x="9646" y="18356"/>
                </a:lnTo>
                <a:cubicBezTo>
                  <a:pt x="9646" y="18298"/>
                  <a:pt x="9622" y="18251"/>
                  <a:pt x="9593" y="18251"/>
                </a:cubicBezTo>
                <a:close/>
                <a:moveTo>
                  <a:pt x="9908" y="18251"/>
                </a:moveTo>
                <a:cubicBezTo>
                  <a:pt x="9879" y="18251"/>
                  <a:pt x="9855" y="18298"/>
                  <a:pt x="9855" y="18356"/>
                </a:cubicBezTo>
                <a:lnTo>
                  <a:pt x="9855" y="18576"/>
                </a:lnTo>
                <a:cubicBezTo>
                  <a:pt x="9855" y="18633"/>
                  <a:pt x="9879" y="18678"/>
                  <a:pt x="9908" y="18678"/>
                </a:cubicBezTo>
                <a:cubicBezTo>
                  <a:pt x="9937" y="18678"/>
                  <a:pt x="9961" y="18633"/>
                  <a:pt x="9961" y="18576"/>
                </a:cubicBezTo>
                <a:lnTo>
                  <a:pt x="9961" y="18356"/>
                </a:lnTo>
                <a:cubicBezTo>
                  <a:pt x="9961" y="18298"/>
                  <a:pt x="9937" y="18251"/>
                  <a:pt x="9908" y="18251"/>
                </a:cubicBezTo>
                <a:close/>
                <a:moveTo>
                  <a:pt x="10758" y="18251"/>
                </a:moveTo>
                <a:cubicBezTo>
                  <a:pt x="10728" y="18251"/>
                  <a:pt x="10705" y="18298"/>
                  <a:pt x="10705" y="18356"/>
                </a:cubicBezTo>
                <a:lnTo>
                  <a:pt x="10705" y="18576"/>
                </a:lnTo>
                <a:cubicBezTo>
                  <a:pt x="10705" y="18633"/>
                  <a:pt x="10728" y="18678"/>
                  <a:pt x="10758" y="18678"/>
                </a:cubicBezTo>
                <a:cubicBezTo>
                  <a:pt x="10787" y="18678"/>
                  <a:pt x="10810" y="18633"/>
                  <a:pt x="10810" y="18576"/>
                </a:cubicBezTo>
                <a:lnTo>
                  <a:pt x="10810" y="18356"/>
                </a:lnTo>
                <a:cubicBezTo>
                  <a:pt x="10810" y="18298"/>
                  <a:pt x="10787" y="18251"/>
                  <a:pt x="10758" y="18251"/>
                </a:cubicBezTo>
                <a:close/>
                <a:moveTo>
                  <a:pt x="11072" y="18251"/>
                </a:moveTo>
                <a:cubicBezTo>
                  <a:pt x="11043" y="18251"/>
                  <a:pt x="11019" y="18298"/>
                  <a:pt x="11019" y="18356"/>
                </a:cubicBezTo>
                <a:lnTo>
                  <a:pt x="11019" y="18576"/>
                </a:lnTo>
                <a:cubicBezTo>
                  <a:pt x="11019" y="18633"/>
                  <a:pt x="11043" y="18678"/>
                  <a:pt x="11072" y="18678"/>
                </a:cubicBezTo>
                <a:cubicBezTo>
                  <a:pt x="11101" y="18678"/>
                  <a:pt x="11125" y="18633"/>
                  <a:pt x="11125" y="18576"/>
                </a:cubicBezTo>
                <a:lnTo>
                  <a:pt x="11125" y="18356"/>
                </a:lnTo>
                <a:cubicBezTo>
                  <a:pt x="11125" y="18298"/>
                  <a:pt x="11101" y="18251"/>
                  <a:pt x="11072" y="18251"/>
                </a:cubicBezTo>
                <a:close/>
                <a:moveTo>
                  <a:pt x="11922" y="18251"/>
                </a:moveTo>
                <a:cubicBezTo>
                  <a:pt x="11893" y="18251"/>
                  <a:pt x="11869" y="18298"/>
                  <a:pt x="11869" y="18356"/>
                </a:cubicBezTo>
                <a:lnTo>
                  <a:pt x="11869" y="18576"/>
                </a:lnTo>
                <a:cubicBezTo>
                  <a:pt x="11869" y="18633"/>
                  <a:pt x="11893" y="18678"/>
                  <a:pt x="11922" y="18678"/>
                </a:cubicBezTo>
                <a:cubicBezTo>
                  <a:pt x="11951" y="18678"/>
                  <a:pt x="11974" y="18633"/>
                  <a:pt x="11974" y="18576"/>
                </a:cubicBezTo>
                <a:lnTo>
                  <a:pt x="11974" y="18356"/>
                </a:lnTo>
                <a:cubicBezTo>
                  <a:pt x="11974" y="18298"/>
                  <a:pt x="11951" y="18251"/>
                  <a:pt x="11922" y="18251"/>
                </a:cubicBezTo>
                <a:close/>
                <a:moveTo>
                  <a:pt x="12236" y="18251"/>
                </a:moveTo>
                <a:cubicBezTo>
                  <a:pt x="12207" y="18251"/>
                  <a:pt x="12183" y="18298"/>
                  <a:pt x="12183" y="18356"/>
                </a:cubicBezTo>
                <a:lnTo>
                  <a:pt x="12183" y="18576"/>
                </a:lnTo>
                <a:cubicBezTo>
                  <a:pt x="12183" y="18633"/>
                  <a:pt x="12207" y="18678"/>
                  <a:pt x="12236" y="18678"/>
                </a:cubicBezTo>
                <a:cubicBezTo>
                  <a:pt x="12265" y="18678"/>
                  <a:pt x="12288" y="18633"/>
                  <a:pt x="12288" y="18576"/>
                </a:cubicBezTo>
                <a:lnTo>
                  <a:pt x="12288" y="18356"/>
                </a:lnTo>
                <a:cubicBezTo>
                  <a:pt x="12288" y="18298"/>
                  <a:pt x="12265" y="18251"/>
                  <a:pt x="12236" y="18251"/>
                </a:cubicBezTo>
                <a:close/>
                <a:moveTo>
                  <a:pt x="13085" y="18251"/>
                </a:moveTo>
                <a:cubicBezTo>
                  <a:pt x="13056" y="18251"/>
                  <a:pt x="13032" y="18298"/>
                  <a:pt x="13032" y="18356"/>
                </a:cubicBezTo>
                <a:lnTo>
                  <a:pt x="13032" y="18576"/>
                </a:lnTo>
                <a:cubicBezTo>
                  <a:pt x="13032" y="18633"/>
                  <a:pt x="13056" y="18678"/>
                  <a:pt x="13085" y="18678"/>
                </a:cubicBezTo>
                <a:cubicBezTo>
                  <a:pt x="13114" y="18678"/>
                  <a:pt x="13138" y="18633"/>
                  <a:pt x="13138" y="18576"/>
                </a:cubicBezTo>
                <a:lnTo>
                  <a:pt x="13138" y="18356"/>
                </a:lnTo>
                <a:cubicBezTo>
                  <a:pt x="13138" y="18298"/>
                  <a:pt x="13114" y="18251"/>
                  <a:pt x="13085" y="18251"/>
                </a:cubicBezTo>
                <a:close/>
                <a:moveTo>
                  <a:pt x="13399" y="18251"/>
                </a:moveTo>
                <a:cubicBezTo>
                  <a:pt x="13370" y="18251"/>
                  <a:pt x="13348" y="18298"/>
                  <a:pt x="13348" y="18356"/>
                </a:cubicBezTo>
                <a:lnTo>
                  <a:pt x="13348" y="18576"/>
                </a:lnTo>
                <a:cubicBezTo>
                  <a:pt x="13348" y="18633"/>
                  <a:pt x="13370" y="18678"/>
                  <a:pt x="13399" y="18678"/>
                </a:cubicBezTo>
                <a:cubicBezTo>
                  <a:pt x="13428" y="18678"/>
                  <a:pt x="13452" y="18633"/>
                  <a:pt x="13452" y="18576"/>
                </a:cubicBezTo>
                <a:lnTo>
                  <a:pt x="13452" y="18356"/>
                </a:lnTo>
                <a:cubicBezTo>
                  <a:pt x="13452" y="18298"/>
                  <a:pt x="13428" y="18251"/>
                  <a:pt x="13399" y="18251"/>
                </a:cubicBezTo>
                <a:close/>
                <a:moveTo>
                  <a:pt x="14249" y="18251"/>
                </a:moveTo>
                <a:cubicBezTo>
                  <a:pt x="14220" y="18251"/>
                  <a:pt x="14196" y="18298"/>
                  <a:pt x="14196" y="18356"/>
                </a:cubicBezTo>
                <a:lnTo>
                  <a:pt x="14196" y="18576"/>
                </a:lnTo>
                <a:cubicBezTo>
                  <a:pt x="14196" y="18633"/>
                  <a:pt x="14220" y="18678"/>
                  <a:pt x="14249" y="18678"/>
                </a:cubicBezTo>
                <a:cubicBezTo>
                  <a:pt x="14278" y="18678"/>
                  <a:pt x="14302" y="18633"/>
                  <a:pt x="14302" y="18576"/>
                </a:cubicBezTo>
                <a:lnTo>
                  <a:pt x="14302" y="18356"/>
                </a:lnTo>
                <a:cubicBezTo>
                  <a:pt x="14302" y="18298"/>
                  <a:pt x="14278" y="18251"/>
                  <a:pt x="14249" y="18251"/>
                </a:cubicBezTo>
                <a:close/>
                <a:moveTo>
                  <a:pt x="14564" y="18251"/>
                </a:moveTo>
                <a:cubicBezTo>
                  <a:pt x="14535" y="18251"/>
                  <a:pt x="14511" y="18298"/>
                  <a:pt x="14511" y="18356"/>
                </a:cubicBezTo>
                <a:lnTo>
                  <a:pt x="14511" y="18576"/>
                </a:lnTo>
                <a:cubicBezTo>
                  <a:pt x="14511" y="18633"/>
                  <a:pt x="14535" y="18678"/>
                  <a:pt x="14564" y="18678"/>
                </a:cubicBezTo>
                <a:cubicBezTo>
                  <a:pt x="14593" y="18678"/>
                  <a:pt x="14617" y="18633"/>
                  <a:pt x="14617" y="18576"/>
                </a:cubicBezTo>
                <a:lnTo>
                  <a:pt x="14617" y="18356"/>
                </a:lnTo>
                <a:cubicBezTo>
                  <a:pt x="14617" y="18298"/>
                  <a:pt x="14593" y="18251"/>
                  <a:pt x="14564" y="18251"/>
                </a:cubicBezTo>
                <a:close/>
                <a:moveTo>
                  <a:pt x="15413" y="18251"/>
                </a:moveTo>
                <a:cubicBezTo>
                  <a:pt x="15384" y="18251"/>
                  <a:pt x="15360" y="18298"/>
                  <a:pt x="15360" y="18356"/>
                </a:cubicBezTo>
                <a:lnTo>
                  <a:pt x="15360" y="18576"/>
                </a:lnTo>
                <a:cubicBezTo>
                  <a:pt x="15360" y="18633"/>
                  <a:pt x="15384" y="18678"/>
                  <a:pt x="15413" y="18678"/>
                </a:cubicBezTo>
                <a:cubicBezTo>
                  <a:pt x="15442" y="18678"/>
                  <a:pt x="15465" y="18633"/>
                  <a:pt x="15465" y="18576"/>
                </a:cubicBezTo>
                <a:lnTo>
                  <a:pt x="15465" y="18356"/>
                </a:lnTo>
                <a:cubicBezTo>
                  <a:pt x="15465" y="18298"/>
                  <a:pt x="15442" y="18251"/>
                  <a:pt x="15413" y="18251"/>
                </a:cubicBezTo>
                <a:close/>
                <a:moveTo>
                  <a:pt x="15728" y="18251"/>
                </a:moveTo>
                <a:cubicBezTo>
                  <a:pt x="15699" y="18251"/>
                  <a:pt x="15675" y="18298"/>
                  <a:pt x="15675" y="18356"/>
                </a:cubicBezTo>
                <a:lnTo>
                  <a:pt x="15675" y="18576"/>
                </a:lnTo>
                <a:cubicBezTo>
                  <a:pt x="15675" y="18633"/>
                  <a:pt x="15699" y="18678"/>
                  <a:pt x="15728" y="18678"/>
                </a:cubicBezTo>
                <a:cubicBezTo>
                  <a:pt x="15757" y="18678"/>
                  <a:pt x="15781" y="18633"/>
                  <a:pt x="15781" y="18576"/>
                </a:cubicBezTo>
                <a:lnTo>
                  <a:pt x="15781" y="18356"/>
                </a:lnTo>
                <a:cubicBezTo>
                  <a:pt x="15781" y="18298"/>
                  <a:pt x="15757" y="18251"/>
                  <a:pt x="15728" y="18251"/>
                </a:cubicBezTo>
                <a:close/>
                <a:moveTo>
                  <a:pt x="16578" y="18251"/>
                </a:moveTo>
                <a:cubicBezTo>
                  <a:pt x="16549" y="18251"/>
                  <a:pt x="16525" y="18298"/>
                  <a:pt x="16525" y="18356"/>
                </a:cubicBezTo>
                <a:lnTo>
                  <a:pt x="16525" y="18576"/>
                </a:lnTo>
                <a:cubicBezTo>
                  <a:pt x="16525" y="18633"/>
                  <a:pt x="16549" y="18678"/>
                  <a:pt x="16578" y="18678"/>
                </a:cubicBezTo>
                <a:cubicBezTo>
                  <a:pt x="16607" y="18678"/>
                  <a:pt x="16630" y="18633"/>
                  <a:pt x="16630" y="18576"/>
                </a:cubicBezTo>
                <a:lnTo>
                  <a:pt x="16630" y="18356"/>
                </a:lnTo>
                <a:cubicBezTo>
                  <a:pt x="16630" y="18298"/>
                  <a:pt x="16607" y="18251"/>
                  <a:pt x="16578" y="18251"/>
                </a:cubicBezTo>
                <a:close/>
                <a:moveTo>
                  <a:pt x="16892" y="18251"/>
                </a:moveTo>
                <a:cubicBezTo>
                  <a:pt x="16863" y="18251"/>
                  <a:pt x="16839" y="18298"/>
                  <a:pt x="16839" y="18356"/>
                </a:cubicBezTo>
                <a:lnTo>
                  <a:pt x="16839" y="18576"/>
                </a:lnTo>
                <a:cubicBezTo>
                  <a:pt x="16839" y="18633"/>
                  <a:pt x="16863" y="18678"/>
                  <a:pt x="16892" y="18678"/>
                </a:cubicBezTo>
                <a:cubicBezTo>
                  <a:pt x="16921" y="18678"/>
                  <a:pt x="16944" y="18633"/>
                  <a:pt x="16944" y="18576"/>
                </a:cubicBezTo>
                <a:lnTo>
                  <a:pt x="16944" y="18356"/>
                </a:lnTo>
                <a:cubicBezTo>
                  <a:pt x="16944" y="18298"/>
                  <a:pt x="16921" y="18251"/>
                  <a:pt x="16892" y="18251"/>
                </a:cubicBezTo>
                <a:close/>
                <a:moveTo>
                  <a:pt x="17741" y="18251"/>
                </a:moveTo>
                <a:cubicBezTo>
                  <a:pt x="17712" y="18251"/>
                  <a:pt x="17689" y="18298"/>
                  <a:pt x="17689" y="18356"/>
                </a:cubicBezTo>
                <a:lnTo>
                  <a:pt x="17689" y="18576"/>
                </a:lnTo>
                <a:cubicBezTo>
                  <a:pt x="17689" y="18633"/>
                  <a:pt x="17712" y="18678"/>
                  <a:pt x="17741" y="18678"/>
                </a:cubicBezTo>
                <a:cubicBezTo>
                  <a:pt x="17770" y="18678"/>
                  <a:pt x="17794" y="18633"/>
                  <a:pt x="17794" y="18576"/>
                </a:cubicBezTo>
                <a:lnTo>
                  <a:pt x="17794" y="18356"/>
                </a:lnTo>
                <a:cubicBezTo>
                  <a:pt x="17794" y="18298"/>
                  <a:pt x="17770" y="18251"/>
                  <a:pt x="17741" y="18251"/>
                </a:cubicBezTo>
                <a:close/>
                <a:moveTo>
                  <a:pt x="18055" y="18251"/>
                </a:moveTo>
                <a:cubicBezTo>
                  <a:pt x="18026" y="18251"/>
                  <a:pt x="18002" y="18298"/>
                  <a:pt x="18002" y="18356"/>
                </a:cubicBezTo>
                <a:lnTo>
                  <a:pt x="18002" y="18576"/>
                </a:lnTo>
                <a:cubicBezTo>
                  <a:pt x="18002" y="18633"/>
                  <a:pt x="18026" y="18678"/>
                  <a:pt x="18055" y="18678"/>
                </a:cubicBezTo>
                <a:cubicBezTo>
                  <a:pt x="18085" y="18678"/>
                  <a:pt x="18108" y="18633"/>
                  <a:pt x="18108" y="18576"/>
                </a:cubicBezTo>
                <a:lnTo>
                  <a:pt x="18108" y="18356"/>
                </a:lnTo>
                <a:cubicBezTo>
                  <a:pt x="18108" y="18298"/>
                  <a:pt x="18085" y="18251"/>
                  <a:pt x="18055" y="18251"/>
                </a:cubicBezTo>
                <a:close/>
                <a:moveTo>
                  <a:pt x="18905" y="18251"/>
                </a:moveTo>
                <a:cubicBezTo>
                  <a:pt x="18876" y="18251"/>
                  <a:pt x="18852" y="18298"/>
                  <a:pt x="18852" y="18356"/>
                </a:cubicBezTo>
                <a:lnTo>
                  <a:pt x="18852" y="18576"/>
                </a:lnTo>
                <a:cubicBezTo>
                  <a:pt x="18852" y="18633"/>
                  <a:pt x="18876" y="18678"/>
                  <a:pt x="18905" y="18678"/>
                </a:cubicBezTo>
                <a:cubicBezTo>
                  <a:pt x="18934" y="18678"/>
                  <a:pt x="18958" y="18633"/>
                  <a:pt x="18958" y="18576"/>
                </a:cubicBezTo>
                <a:lnTo>
                  <a:pt x="18958" y="18356"/>
                </a:lnTo>
                <a:cubicBezTo>
                  <a:pt x="18958" y="18298"/>
                  <a:pt x="18934" y="18251"/>
                  <a:pt x="18905" y="18251"/>
                </a:cubicBezTo>
                <a:close/>
                <a:moveTo>
                  <a:pt x="19220" y="18251"/>
                </a:moveTo>
                <a:cubicBezTo>
                  <a:pt x="19191" y="18251"/>
                  <a:pt x="19167" y="18298"/>
                  <a:pt x="19167" y="18356"/>
                </a:cubicBezTo>
                <a:lnTo>
                  <a:pt x="19167" y="18576"/>
                </a:lnTo>
                <a:cubicBezTo>
                  <a:pt x="19167" y="18633"/>
                  <a:pt x="19191" y="18678"/>
                  <a:pt x="19220" y="18678"/>
                </a:cubicBezTo>
                <a:cubicBezTo>
                  <a:pt x="19249" y="18678"/>
                  <a:pt x="19273" y="18633"/>
                  <a:pt x="19273" y="18576"/>
                </a:cubicBezTo>
                <a:lnTo>
                  <a:pt x="19273" y="18356"/>
                </a:lnTo>
                <a:cubicBezTo>
                  <a:pt x="19273" y="18298"/>
                  <a:pt x="19249" y="18251"/>
                  <a:pt x="19220" y="18251"/>
                </a:cubicBezTo>
                <a:close/>
                <a:moveTo>
                  <a:pt x="20069" y="18251"/>
                </a:moveTo>
                <a:cubicBezTo>
                  <a:pt x="20040" y="18251"/>
                  <a:pt x="20016" y="18298"/>
                  <a:pt x="20016" y="18356"/>
                </a:cubicBezTo>
                <a:lnTo>
                  <a:pt x="20016" y="18576"/>
                </a:lnTo>
                <a:cubicBezTo>
                  <a:pt x="20016" y="18633"/>
                  <a:pt x="20040" y="18678"/>
                  <a:pt x="20069" y="18678"/>
                </a:cubicBezTo>
                <a:cubicBezTo>
                  <a:pt x="20099" y="18678"/>
                  <a:pt x="20122" y="18633"/>
                  <a:pt x="20122" y="18576"/>
                </a:cubicBezTo>
                <a:lnTo>
                  <a:pt x="20122" y="18356"/>
                </a:lnTo>
                <a:cubicBezTo>
                  <a:pt x="20122" y="18298"/>
                  <a:pt x="20099" y="18251"/>
                  <a:pt x="20069" y="18251"/>
                </a:cubicBezTo>
                <a:close/>
                <a:moveTo>
                  <a:pt x="20384" y="18251"/>
                </a:moveTo>
                <a:cubicBezTo>
                  <a:pt x="20355" y="18251"/>
                  <a:pt x="20331" y="18298"/>
                  <a:pt x="20331" y="18356"/>
                </a:cubicBezTo>
                <a:lnTo>
                  <a:pt x="20331" y="18576"/>
                </a:lnTo>
                <a:cubicBezTo>
                  <a:pt x="20331" y="18633"/>
                  <a:pt x="20355" y="18678"/>
                  <a:pt x="20384" y="18678"/>
                </a:cubicBezTo>
                <a:cubicBezTo>
                  <a:pt x="20413" y="18678"/>
                  <a:pt x="20436" y="18633"/>
                  <a:pt x="20436" y="18576"/>
                </a:cubicBezTo>
                <a:lnTo>
                  <a:pt x="20436" y="18356"/>
                </a:lnTo>
                <a:cubicBezTo>
                  <a:pt x="20436" y="18298"/>
                  <a:pt x="20413" y="18251"/>
                  <a:pt x="20384" y="18251"/>
                </a:cubicBezTo>
                <a:close/>
                <a:moveTo>
                  <a:pt x="21234" y="18251"/>
                </a:moveTo>
                <a:cubicBezTo>
                  <a:pt x="21204" y="18251"/>
                  <a:pt x="21181" y="18298"/>
                  <a:pt x="21181" y="18356"/>
                </a:cubicBezTo>
                <a:lnTo>
                  <a:pt x="21181" y="18576"/>
                </a:lnTo>
                <a:cubicBezTo>
                  <a:pt x="21181" y="18633"/>
                  <a:pt x="21204" y="18678"/>
                  <a:pt x="21234" y="18678"/>
                </a:cubicBezTo>
                <a:cubicBezTo>
                  <a:pt x="21263" y="18678"/>
                  <a:pt x="21285" y="18633"/>
                  <a:pt x="21285" y="18576"/>
                </a:cubicBezTo>
                <a:lnTo>
                  <a:pt x="21285" y="18356"/>
                </a:lnTo>
                <a:cubicBezTo>
                  <a:pt x="21285" y="18298"/>
                  <a:pt x="21263" y="18251"/>
                  <a:pt x="21234" y="18251"/>
                </a:cubicBezTo>
                <a:close/>
                <a:moveTo>
                  <a:pt x="21547" y="18251"/>
                </a:moveTo>
                <a:cubicBezTo>
                  <a:pt x="21518" y="18251"/>
                  <a:pt x="21495" y="18298"/>
                  <a:pt x="21495" y="18356"/>
                </a:cubicBezTo>
                <a:lnTo>
                  <a:pt x="21495" y="18576"/>
                </a:lnTo>
                <a:cubicBezTo>
                  <a:pt x="21495" y="18633"/>
                  <a:pt x="21518" y="18678"/>
                  <a:pt x="21547" y="18678"/>
                </a:cubicBezTo>
                <a:cubicBezTo>
                  <a:pt x="21576" y="18678"/>
                  <a:pt x="21600" y="18633"/>
                  <a:pt x="21600" y="18576"/>
                </a:cubicBezTo>
                <a:lnTo>
                  <a:pt x="21600" y="18356"/>
                </a:lnTo>
                <a:cubicBezTo>
                  <a:pt x="21600" y="18298"/>
                  <a:pt x="21576" y="18251"/>
                  <a:pt x="21547" y="18251"/>
                </a:cubicBezTo>
                <a:close/>
                <a:moveTo>
                  <a:pt x="53" y="18981"/>
                </a:moveTo>
                <a:cubicBezTo>
                  <a:pt x="24" y="18981"/>
                  <a:pt x="0" y="19028"/>
                  <a:pt x="0" y="19085"/>
                </a:cubicBezTo>
                <a:lnTo>
                  <a:pt x="0" y="19306"/>
                </a:lnTo>
                <a:cubicBezTo>
                  <a:pt x="0" y="19363"/>
                  <a:pt x="24" y="19408"/>
                  <a:pt x="53" y="19408"/>
                </a:cubicBezTo>
                <a:cubicBezTo>
                  <a:pt x="82" y="19408"/>
                  <a:pt x="106" y="19363"/>
                  <a:pt x="106" y="19306"/>
                </a:cubicBezTo>
                <a:lnTo>
                  <a:pt x="106" y="19085"/>
                </a:lnTo>
                <a:cubicBezTo>
                  <a:pt x="106" y="19028"/>
                  <a:pt x="82" y="18981"/>
                  <a:pt x="53" y="18981"/>
                </a:cubicBezTo>
                <a:close/>
                <a:moveTo>
                  <a:pt x="367" y="18981"/>
                </a:moveTo>
                <a:cubicBezTo>
                  <a:pt x="338" y="18981"/>
                  <a:pt x="315" y="19028"/>
                  <a:pt x="315" y="19085"/>
                </a:cubicBezTo>
                <a:lnTo>
                  <a:pt x="315" y="19306"/>
                </a:lnTo>
                <a:cubicBezTo>
                  <a:pt x="315" y="19363"/>
                  <a:pt x="338" y="19408"/>
                  <a:pt x="367" y="19408"/>
                </a:cubicBezTo>
                <a:cubicBezTo>
                  <a:pt x="397" y="19408"/>
                  <a:pt x="420" y="19363"/>
                  <a:pt x="420" y="19306"/>
                </a:cubicBezTo>
                <a:lnTo>
                  <a:pt x="420" y="19085"/>
                </a:lnTo>
                <a:cubicBezTo>
                  <a:pt x="420" y="19028"/>
                  <a:pt x="397" y="18981"/>
                  <a:pt x="367" y="18981"/>
                </a:cubicBezTo>
                <a:close/>
                <a:moveTo>
                  <a:pt x="1217" y="18981"/>
                </a:moveTo>
                <a:cubicBezTo>
                  <a:pt x="1188" y="18981"/>
                  <a:pt x="1164" y="19028"/>
                  <a:pt x="1164" y="19085"/>
                </a:cubicBezTo>
                <a:lnTo>
                  <a:pt x="1164" y="19306"/>
                </a:lnTo>
                <a:cubicBezTo>
                  <a:pt x="1164" y="19363"/>
                  <a:pt x="1188" y="19408"/>
                  <a:pt x="1217" y="19408"/>
                </a:cubicBezTo>
                <a:cubicBezTo>
                  <a:pt x="1246" y="19408"/>
                  <a:pt x="1270" y="19363"/>
                  <a:pt x="1270" y="19306"/>
                </a:cubicBezTo>
                <a:lnTo>
                  <a:pt x="1270" y="19085"/>
                </a:lnTo>
                <a:cubicBezTo>
                  <a:pt x="1270" y="19028"/>
                  <a:pt x="1246" y="18981"/>
                  <a:pt x="1217" y="18981"/>
                </a:cubicBezTo>
                <a:close/>
                <a:moveTo>
                  <a:pt x="1532" y="18981"/>
                </a:moveTo>
                <a:cubicBezTo>
                  <a:pt x="1503" y="18981"/>
                  <a:pt x="1479" y="19028"/>
                  <a:pt x="1479" y="19085"/>
                </a:cubicBezTo>
                <a:lnTo>
                  <a:pt x="1479" y="19306"/>
                </a:lnTo>
                <a:cubicBezTo>
                  <a:pt x="1479" y="19363"/>
                  <a:pt x="1503" y="19408"/>
                  <a:pt x="1532" y="19408"/>
                </a:cubicBezTo>
                <a:cubicBezTo>
                  <a:pt x="1561" y="19408"/>
                  <a:pt x="1584" y="19363"/>
                  <a:pt x="1584" y="19306"/>
                </a:cubicBezTo>
                <a:lnTo>
                  <a:pt x="1584" y="19085"/>
                </a:lnTo>
                <a:cubicBezTo>
                  <a:pt x="1584" y="19028"/>
                  <a:pt x="1561" y="18981"/>
                  <a:pt x="1532" y="18981"/>
                </a:cubicBezTo>
                <a:close/>
                <a:moveTo>
                  <a:pt x="2380" y="18981"/>
                </a:moveTo>
                <a:cubicBezTo>
                  <a:pt x="2351" y="18981"/>
                  <a:pt x="2329" y="19028"/>
                  <a:pt x="2329" y="19085"/>
                </a:cubicBezTo>
                <a:lnTo>
                  <a:pt x="2329" y="19306"/>
                </a:lnTo>
                <a:cubicBezTo>
                  <a:pt x="2329" y="19363"/>
                  <a:pt x="2351" y="19408"/>
                  <a:pt x="2380" y="19408"/>
                </a:cubicBezTo>
                <a:cubicBezTo>
                  <a:pt x="2409" y="19408"/>
                  <a:pt x="2433" y="19363"/>
                  <a:pt x="2433" y="19306"/>
                </a:cubicBezTo>
                <a:lnTo>
                  <a:pt x="2433" y="19085"/>
                </a:lnTo>
                <a:cubicBezTo>
                  <a:pt x="2433" y="19028"/>
                  <a:pt x="2409" y="18981"/>
                  <a:pt x="2380" y="18981"/>
                </a:cubicBezTo>
                <a:close/>
                <a:moveTo>
                  <a:pt x="2695" y="18981"/>
                </a:moveTo>
                <a:cubicBezTo>
                  <a:pt x="2666" y="18981"/>
                  <a:pt x="2643" y="19028"/>
                  <a:pt x="2643" y="19085"/>
                </a:cubicBezTo>
                <a:lnTo>
                  <a:pt x="2643" y="19306"/>
                </a:lnTo>
                <a:cubicBezTo>
                  <a:pt x="2643" y="19363"/>
                  <a:pt x="2666" y="19408"/>
                  <a:pt x="2695" y="19408"/>
                </a:cubicBezTo>
                <a:cubicBezTo>
                  <a:pt x="2724" y="19408"/>
                  <a:pt x="2748" y="19363"/>
                  <a:pt x="2748" y="19306"/>
                </a:cubicBezTo>
                <a:lnTo>
                  <a:pt x="2748" y="19085"/>
                </a:lnTo>
                <a:cubicBezTo>
                  <a:pt x="2748" y="19028"/>
                  <a:pt x="2724" y="18981"/>
                  <a:pt x="2695" y="18981"/>
                </a:cubicBezTo>
                <a:close/>
                <a:moveTo>
                  <a:pt x="3545" y="18981"/>
                </a:moveTo>
                <a:cubicBezTo>
                  <a:pt x="3516" y="18981"/>
                  <a:pt x="3492" y="19028"/>
                  <a:pt x="3492" y="19085"/>
                </a:cubicBezTo>
                <a:lnTo>
                  <a:pt x="3492" y="19306"/>
                </a:lnTo>
                <a:cubicBezTo>
                  <a:pt x="3492" y="19363"/>
                  <a:pt x="3516" y="19408"/>
                  <a:pt x="3545" y="19408"/>
                </a:cubicBezTo>
                <a:cubicBezTo>
                  <a:pt x="3574" y="19408"/>
                  <a:pt x="3598" y="19363"/>
                  <a:pt x="3598" y="19306"/>
                </a:cubicBezTo>
                <a:lnTo>
                  <a:pt x="3598" y="19085"/>
                </a:lnTo>
                <a:cubicBezTo>
                  <a:pt x="3598" y="19028"/>
                  <a:pt x="3574" y="18981"/>
                  <a:pt x="3545" y="18981"/>
                </a:cubicBezTo>
                <a:close/>
                <a:moveTo>
                  <a:pt x="3859" y="18981"/>
                </a:moveTo>
                <a:cubicBezTo>
                  <a:pt x="3830" y="18981"/>
                  <a:pt x="3806" y="19028"/>
                  <a:pt x="3806" y="19085"/>
                </a:cubicBezTo>
                <a:lnTo>
                  <a:pt x="3806" y="19306"/>
                </a:lnTo>
                <a:cubicBezTo>
                  <a:pt x="3806" y="19363"/>
                  <a:pt x="3830" y="19408"/>
                  <a:pt x="3859" y="19408"/>
                </a:cubicBezTo>
                <a:cubicBezTo>
                  <a:pt x="3888" y="19408"/>
                  <a:pt x="3912" y="19363"/>
                  <a:pt x="3912" y="19306"/>
                </a:cubicBezTo>
                <a:lnTo>
                  <a:pt x="3912" y="19085"/>
                </a:lnTo>
                <a:cubicBezTo>
                  <a:pt x="3912" y="19028"/>
                  <a:pt x="3888" y="18981"/>
                  <a:pt x="3859" y="18981"/>
                </a:cubicBezTo>
                <a:close/>
                <a:moveTo>
                  <a:pt x="4709" y="18981"/>
                </a:moveTo>
                <a:cubicBezTo>
                  <a:pt x="4680" y="18981"/>
                  <a:pt x="4656" y="19028"/>
                  <a:pt x="4656" y="19085"/>
                </a:cubicBezTo>
                <a:lnTo>
                  <a:pt x="4656" y="19306"/>
                </a:lnTo>
                <a:cubicBezTo>
                  <a:pt x="4656" y="19363"/>
                  <a:pt x="4680" y="19408"/>
                  <a:pt x="4709" y="19408"/>
                </a:cubicBezTo>
                <a:cubicBezTo>
                  <a:pt x="4738" y="19408"/>
                  <a:pt x="4762" y="19363"/>
                  <a:pt x="4762" y="19306"/>
                </a:cubicBezTo>
                <a:lnTo>
                  <a:pt x="4762" y="19085"/>
                </a:lnTo>
                <a:cubicBezTo>
                  <a:pt x="4762" y="19028"/>
                  <a:pt x="4738" y="18981"/>
                  <a:pt x="4709" y="18981"/>
                </a:cubicBezTo>
                <a:close/>
                <a:moveTo>
                  <a:pt x="5023" y="18981"/>
                </a:moveTo>
                <a:cubicBezTo>
                  <a:pt x="4994" y="18981"/>
                  <a:pt x="4970" y="19028"/>
                  <a:pt x="4970" y="19085"/>
                </a:cubicBezTo>
                <a:lnTo>
                  <a:pt x="4970" y="19306"/>
                </a:lnTo>
                <a:cubicBezTo>
                  <a:pt x="4970" y="19363"/>
                  <a:pt x="4994" y="19408"/>
                  <a:pt x="5023" y="19408"/>
                </a:cubicBezTo>
                <a:cubicBezTo>
                  <a:pt x="5053" y="19408"/>
                  <a:pt x="5076" y="19363"/>
                  <a:pt x="5076" y="19306"/>
                </a:cubicBezTo>
                <a:lnTo>
                  <a:pt x="5076" y="19085"/>
                </a:lnTo>
                <a:cubicBezTo>
                  <a:pt x="5076" y="19028"/>
                  <a:pt x="5053" y="18981"/>
                  <a:pt x="5023" y="18981"/>
                </a:cubicBezTo>
                <a:close/>
                <a:moveTo>
                  <a:pt x="5873" y="18981"/>
                </a:moveTo>
                <a:cubicBezTo>
                  <a:pt x="5844" y="18981"/>
                  <a:pt x="5820" y="19028"/>
                  <a:pt x="5820" y="19085"/>
                </a:cubicBezTo>
                <a:lnTo>
                  <a:pt x="5820" y="19306"/>
                </a:lnTo>
                <a:cubicBezTo>
                  <a:pt x="5820" y="19363"/>
                  <a:pt x="5844" y="19408"/>
                  <a:pt x="5873" y="19408"/>
                </a:cubicBezTo>
                <a:cubicBezTo>
                  <a:pt x="5902" y="19408"/>
                  <a:pt x="5926" y="19363"/>
                  <a:pt x="5926" y="19306"/>
                </a:cubicBezTo>
                <a:lnTo>
                  <a:pt x="5926" y="19085"/>
                </a:lnTo>
                <a:cubicBezTo>
                  <a:pt x="5926" y="19028"/>
                  <a:pt x="5902" y="18981"/>
                  <a:pt x="5873" y="18981"/>
                </a:cubicBezTo>
                <a:close/>
                <a:moveTo>
                  <a:pt x="6188" y="18981"/>
                </a:moveTo>
                <a:cubicBezTo>
                  <a:pt x="6159" y="18981"/>
                  <a:pt x="6135" y="19028"/>
                  <a:pt x="6135" y="19085"/>
                </a:cubicBezTo>
                <a:lnTo>
                  <a:pt x="6135" y="19306"/>
                </a:lnTo>
                <a:cubicBezTo>
                  <a:pt x="6135" y="19363"/>
                  <a:pt x="6159" y="19408"/>
                  <a:pt x="6188" y="19408"/>
                </a:cubicBezTo>
                <a:cubicBezTo>
                  <a:pt x="6217" y="19408"/>
                  <a:pt x="6240" y="19363"/>
                  <a:pt x="6240" y="19306"/>
                </a:cubicBezTo>
                <a:lnTo>
                  <a:pt x="6240" y="19085"/>
                </a:lnTo>
                <a:cubicBezTo>
                  <a:pt x="6240" y="19028"/>
                  <a:pt x="6217" y="18981"/>
                  <a:pt x="6188" y="18981"/>
                </a:cubicBezTo>
                <a:close/>
                <a:moveTo>
                  <a:pt x="7036" y="18981"/>
                </a:moveTo>
                <a:cubicBezTo>
                  <a:pt x="7007" y="18981"/>
                  <a:pt x="6984" y="19028"/>
                  <a:pt x="6984" y="19085"/>
                </a:cubicBezTo>
                <a:lnTo>
                  <a:pt x="6984" y="19306"/>
                </a:lnTo>
                <a:cubicBezTo>
                  <a:pt x="6984" y="19363"/>
                  <a:pt x="7007" y="19408"/>
                  <a:pt x="7036" y="19408"/>
                </a:cubicBezTo>
                <a:cubicBezTo>
                  <a:pt x="7065" y="19408"/>
                  <a:pt x="7089" y="19363"/>
                  <a:pt x="7089" y="19306"/>
                </a:cubicBezTo>
                <a:lnTo>
                  <a:pt x="7089" y="19085"/>
                </a:lnTo>
                <a:cubicBezTo>
                  <a:pt x="7089" y="19028"/>
                  <a:pt x="7065" y="18981"/>
                  <a:pt x="7036" y="18981"/>
                </a:cubicBezTo>
                <a:close/>
                <a:moveTo>
                  <a:pt x="7351" y="18981"/>
                </a:moveTo>
                <a:cubicBezTo>
                  <a:pt x="7322" y="18981"/>
                  <a:pt x="7299" y="19028"/>
                  <a:pt x="7299" y="19085"/>
                </a:cubicBezTo>
                <a:lnTo>
                  <a:pt x="7299" y="19306"/>
                </a:lnTo>
                <a:cubicBezTo>
                  <a:pt x="7299" y="19363"/>
                  <a:pt x="7322" y="19408"/>
                  <a:pt x="7351" y="19408"/>
                </a:cubicBezTo>
                <a:cubicBezTo>
                  <a:pt x="7380" y="19408"/>
                  <a:pt x="7404" y="19363"/>
                  <a:pt x="7404" y="19306"/>
                </a:cubicBezTo>
                <a:lnTo>
                  <a:pt x="7404" y="19085"/>
                </a:lnTo>
                <a:cubicBezTo>
                  <a:pt x="7404" y="19028"/>
                  <a:pt x="7380" y="18981"/>
                  <a:pt x="7351" y="18981"/>
                </a:cubicBezTo>
                <a:close/>
                <a:moveTo>
                  <a:pt x="8201" y="18981"/>
                </a:moveTo>
                <a:cubicBezTo>
                  <a:pt x="8171" y="18981"/>
                  <a:pt x="8148" y="19028"/>
                  <a:pt x="8148" y="19085"/>
                </a:cubicBezTo>
                <a:lnTo>
                  <a:pt x="8148" y="19306"/>
                </a:lnTo>
                <a:cubicBezTo>
                  <a:pt x="8148" y="19363"/>
                  <a:pt x="8171" y="19408"/>
                  <a:pt x="8201" y="19408"/>
                </a:cubicBezTo>
                <a:cubicBezTo>
                  <a:pt x="8230" y="19408"/>
                  <a:pt x="8254" y="19363"/>
                  <a:pt x="8254" y="19306"/>
                </a:cubicBezTo>
                <a:lnTo>
                  <a:pt x="8254" y="19085"/>
                </a:lnTo>
                <a:cubicBezTo>
                  <a:pt x="8254" y="19028"/>
                  <a:pt x="8230" y="18981"/>
                  <a:pt x="8201" y="18981"/>
                </a:cubicBezTo>
                <a:close/>
                <a:moveTo>
                  <a:pt x="8515" y="18981"/>
                </a:moveTo>
                <a:cubicBezTo>
                  <a:pt x="8486" y="18981"/>
                  <a:pt x="8462" y="19028"/>
                  <a:pt x="8462" y="19085"/>
                </a:cubicBezTo>
                <a:lnTo>
                  <a:pt x="8462" y="19306"/>
                </a:lnTo>
                <a:cubicBezTo>
                  <a:pt x="8462" y="19363"/>
                  <a:pt x="8486" y="19408"/>
                  <a:pt x="8515" y="19408"/>
                </a:cubicBezTo>
                <a:cubicBezTo>
                  <a:pt x="8544" y="19408"/>
                  <a:pt x="8568" y="19363"/>
                  <a:pt x="8568" y="19306"/>
                </a:cubicBezTo>
                <a:lnTo>
                  <a:pt x="8568" y="19085"/>
                </a:lnTo>
                <a:cubicBezTo>
                  <a:pt x="8568" y="19028"/>
                  <a:pt x="8544" y="18981"/>
                  <a:pt x="8515" y="18981"/>
                </a:cubicBezTo>
                <a:close/>
                <a:moveTo>
                  <a:pt x="9365" y="18981"/>
                </a:moveTo>
                <a:cubicBezTo>
                  <a:pt x="9336" y="18981"/>
                  <a:pt x="9312" y="19028"/>
                  <a:pt x="9312" y="19085"/>
                </a:cubicBezTo>
                <a:lnTo>
                  <a:pt x="9312" y="19306"/>
                </a:lnTo>
                <a:cubicBezTo>
                  <a:pt x="9312" y="19363"/>
                  <a:pt x="9336" y="19408"/>
                  <a:pt x="9365" y="19408"/>
                </a:cubicBezTo>
                <a:cubicBezTo>
                  <a:pt x="9394" y="19408"/>
                  <a:pt x="9418" y="19363"/>
                  <a:pt x="9418" y="19306"/>
                </a:cubicBezTo>
                <a:lnTo>
                  <a:pt x="9418" y="19085"/>
                </a:lnTo>
                <a:cubicBezTo>
                  <a:pt x="9418" y="19028"/>
                  <a:pt x="9394" y="18981"/>
                  <a:pt x="9365" y="18981"/>
                </a:cubicBezTo>
                <a:close/>
                <a:moveTo>
                  <a:pt x="9679" y="18981"/>
                </a:moveTo>
                <a:cubicBezTo>
                  <a:pt x="9650" y="18981"/>
                  <a:pt x="9626" y="19028"/>
                  <a:pt x="9626" y="19085"/>
                </a:cubicBezTo>
                <a:lnTo>
                  <a:pt x="9626" y="19306"/>
                </a:lnTo>
                <a:cubicBezTo>
                  <a:pt x="9626" y="19363"/>
                  <a:pt x="9650" y="19408"/>
                  <a:pt x="9679" y="19408"/>
                </a:cubicBezTo>
                <a:cubicBezTo>
                  <a:pt x="9708" y="19408"/>
                  <a:pt x="9732" y="19363"/>
                  <a:pt x="9732" y="19306"/>
                </a:cubicBezTo>
                <a:lnTo>
                  <a:pt x="9732" y="19085"/>
                </a:lnTo>
                <a:cubicBezTo>
                  <a:pt x="9732" y="19028"/>
                  <a:pt x="9708" y="18981"/>
                  <a:pt x="9679" y="18981"/>
                </a:cubicBezTo>
                <a:close/>
                <a:moveTo>
                  <a:pt x="10529" y="18981"/>
                </a:moveTo>
                <a:cubicBezTo>
                  <a:pt x="10500" y="18981"/>
                  <a:pt x="10476" y="19028"/>
                  <a:pt x="10476" y="19085"/>
                </a:cubicBezTo>
                <a:lnTo>
                  <a:pt x="10476" y="19306"/>
                </a:lnTo>
                <a:cubicBezTo>
                  <a:pt x="10476" y="19363"/>
                  <a:pt x="10500" y="19408"/>
                  <a:pt x="10529" y="19408"/>
                </a:cubicBezTo>
                <a:cubicBezTo>
                  <a:pt x="10558" y="19408"/>
                  <a:pt x="10582" y="19363"/>
                  <a:pt x="10582" y="19306"/>
                </a:cubicBezTo>
                <a:lnTo>
                  <a:pt x="10582" y="19085"/>
                </a:lnTo>
                <a:cubicBezTo>
                  <a:pt x="10582" y="19028"/>
                  <a:pt x="10558" y="18981"/>
                  <a:pt x="10529" y="18981"/>
                </a:cubicBezTo>
                <a:close/>
                <a:moveTo>
                  <a:pt x="10844" y="18981"/>
                </a:moveTo>
                <a:cubicBezTo>
                  <a:pt x="10814" y="18981"/>
                  <a:pt x="10791" y="19028"/>
                  <a:pt x="10791" y="19085"/>
                </a:cubicBezTo>
                <a:lnTo>
                  <a:pt x="10791" y="19306"/>
                </a:lnTo>
                <a:cubicBezTo>
                  <a:pt x="10791" y="19363"/>
                  <a:pt x="10814" y="19408"/>
                  <a:pt x="10844" y="19408"/>
                </a:cubicBezTo>
                <a:cubicBezTo>
                  <a:pt x="10873" y="19408"/>
                  <a:pt x="10895" y="19363"/>
                  <a:pt x="10895" y="19306"/>
                </a:cubicBezTo>
                <a:lnTo>
                  <a:pt x="10895" y="19085"/>
                </a:lnTo>
                <a:cubicBezTo>
                  <a:pt x="10895" y="19028"/>
                  <a:pt x="10873" y="18981"/>
                  <a:pt x="10844" y="18981"/>
                </a:cubicBezTo>
                <a:close/>
                <a:moveTo>
                  <a:pt x="11692" y="18981"/>
                </a:moveTo>
                <a:cubicBezTo>
                  <a:pt x="11663" y="18981"/>
                  <a:pt x="11640" y="19028"/>
                  <a:pt x="11640" y="19085"/>
                </a:cubicBezTo>
                <a:lnTo>
                  <a:pt x="11640" y="19306"/>
                </a:lnTo>
                <a:cubicBezTo>
                  <a:pt x="11640" y="19363"/>
                  <a:pt x="11663" y="19408"/>
                  <a:pt x="11692" y="19408"/>
                </a:cubicBezTo>
                <a:cubicBezTo>
                  <a:pt x="11721" y="19408"/>
                  <a:pt x="11745" y="19363"/>
                  <a:pt x="11745" y="19306"/>
                </a:cubicBezTo>
                <a:lnTo>
                  <a:pt x="11745" y="19085"/>
                </a:lnTo>
                <a:cubicBezTo>
                  <a:pt x="11745" y="19028"/>
                  <a:pt x="11721" y="18981"/>
                  <a:pt x="11692" y="18981"/>
                </a:cubicBezTo>
                <a:close/>
                <a:moveTo>
                  <a:pt x="12007" y="18981"/>
                </a:moveTo>
                <a:cubicBezTo>
                  <a:pt x="11978" y="18981"/>
                  <a:pt x="11955" y="19028"/>
                  <a:pt x="11955" y="19085"/>
                </a:cubicBezTo>
                <a:lnTo>
                  <a:pt x="11955" y="19306"/>
                </a:lnTo>
                <a:cubicBezTo>
                  <a:pt x="11955" y="19363"/>
                  <a:pt x="11978" y="19408"/>
                  <a:pt x="12007" y="19408"/>
                </a:cubicBezTo>
                <a:cubicBezTo>
                  <a:pt x="12036" y="19408"/>
                  <a:pt x="12060" y="19363"/>
                  <a:pt x="12060" y="19306"/>
                </a:cubicBezTo>
                <a:lnTo>
                  <a:pt x="12060" y="19085"/>
                </a:lnTo>
                <a:cubicBezTo>
                  <a:pt x="12060" y="19028"/>
                  <a:pt x="12036" y="18981"/>
                  <a:pt x="12007" y="18981"/>
                </a:cubicBezTo>
                <a:close/>
                <a:moveTo>
                  <a:pt x="12856" y="18981"/>
                </a:moveTo>
                <a:cubicBezTo>
                  <a:pt x="12827" y="18981"/>
                  <a:pt x="12804" y="19028"/>
                  <a:pt x="12804" y="19085"/>
                </a:cubicBezTo>
                <a:lnTo>
                  <a:pt x="12804" y="19306"/>
                </a:lnTo>
                <a:cubicBezTo>
                  <a:pt x="12804" y="19363"/>
                  <a:pt x="12827" y="19408"/>
                  <a:pt x="12856" y="19408"/>
                </a:cubicBezTo>
                <a:cubicBezTo>
                  <a:pt x="12886" y="19408"/>
                  <a:pt x="12909" y="19363"/>
                  <a:pt x="12909" y="19306"/>
                </a:cubicBezTo>
                <a:lnTo>
                  <a:pt x="12909" y="19085"/>
                </a:lnTo>
                <a:cubicBezTo>
                  <a:pt x="12909" y="19028"/>
                  <a:pt x="12886" y="18981"/>
                  <a:pt x="12856" y="18981"/>
                </a:cubicBezTo>
                <a:close/>
                <a:moveTo>
                  <a:pt x="13171" y="18981"/>
                </a:moveTo>
                <a:cubicBezTo>
                  <a:pt x="13142" y="18981"/>
                  <a:pt x="13118" y="19028"/>
                  <a:pt x="13118" y="19085"/>
                </a:cubicBezTo>
                <a:lnTo>
                  <a:pt x="13118" y="19306"/>
                </a:lnTo>
                <a:cubicBezTo>
                  <a:pt x="13118" y="19363"/>
                  <a:pt x="13142" y="19408"/>
                  <a:pt x="13171" y="19408"/>
                </a:cubicBezTo>
                <a:cubicBezTo>
                  <a:pt x="13200" y="19408"/>
                  <a:pt x="13224" y="19363"/>
                  <a:pt x="13224" y="19306"/>
                </a:cubicBezTo>
                <a:lnTo>
                  <a:pt x="13224" y="19085"/>
                </a:lnTo>
                <a:cubicBezTo>
                  <a:pt x="13224" y="19028"/>
                  <a:pt x="13200" y="18981"/>
                  <a:pt x="13171" y="18981"/>
                </a:cubicBezTo>
                <a:close/>
                <a:moveTo>
                  <a:pt x="14021" y="18981"/>
                </a:moveTo>
                <a:cubicBezTo>
                  <a:pt x="13992" y="18981"/>
                  <a:pt x="13968" y="19028"/>
                  <a:pt x="13968" y="19085"/>
                </a:cubicBezTo>
                <a:lnTo>
                  <a:pt x="13968" y="19306"/>
                </a:lnTo>
                <a:cubicBezTo>
                  <a:pt x="13968" y="19363"/>
                  <a:pt x="13992" y="19408"/>
                  <a:pt x="14021" y="19408"/>
                </a:cubicBezTo>
                <a:cubicBezTo>
                  <a:pt x="14050" y="19408"/>
                  <a:pt x="14074" y="19363"/>
                  <a:pt x="14074" y="19306"/>
                </a:cubicBezTo>
                <a:lnTo>
                  <a:pt x="14074" y="19085"/>
                </a:lnTo>
                <a:cubicBezTo>
                  <a:pt x="14074" y="19028"/>
                  <a:pt x="14050" y="18981"/>
                  <a:pt x="14021" y="18981"/>
                </a:cubicBezTo>
                <a:close/>
                <a:moveTo>
                  <a:pt x="14335" y="18981"/>
                </a:moveTo>
                <a:cubicBezTo>
                  <a:pt x="14306" y="18981"/>
                  <a:pt x="14282" y="19028"/>
                  <a:pt x="14282" y="19085"/>
                </a:cubicBezTo>
                <a:lnTo>
                  <a:pt x="14282" y="19306"/>
                </a:lnTo>
                <a:cubicBezTo>
                  <a:pt x="14282" y="19363"/>
                  <a:pt x="14306" y="19408"/>
                  <a:pt x="14335" y="19408"/>
                </a:cubicBezTo>
                <a:cubicBezTo>
                  <a:pt x="14364" y="19408"/>
                  <a:pt x="14388" y="19363"/>
                  <a:pt x="14388" y="19306"/>
                </a:cubicBezTo>
                <a:lnTo>
                  <a:pt x="14388" y="19085"/>
                </a:lnTo>
                <a:cubicBezTo>
                  <a:pt x="14388" y="19028"/>
                  <a:pt x="14364" y="18981"/>
                  <a:pt x="14335" y="18981"/>
                </a:cubicBezTo>
                <a:close/>
                <a:moveTo>
                  <a:pt x="15185" y="18981"/>
                </a:moveTo>
                <a:cubicBezTo>
                  <a:pt x="15156" y="18981"/>
                  <a:pt x="15132" y="19028"/>
                  <a:pt x="15132" y="19085"/>
                </a:cubicBezTo>
                <a:lnTo>
                  <a:pt x="15132" y="19306"/>
                </a:lnTo>
                <a:cubicBezTo>
                  <a:pt x="15132" y="19363"/>
                  <a:pt x="15156" y="19408"/>
                  <a:pt x="15185" y="19408"/>
                </a:cubicBezTo>
                <a:cubicBezTo>
                  <a:pt x="15214" y="19408"/>
                  <a:pt x="15237" y="19363"/>
                  <a:pt x="15237" y="19306"/>
                </a:cubicBezTo>
                <a:lnTo>
                  <a:pt x="15237" y="19085"/>
                </a:lnTo>
                <a:cubicBezTo>
                  <a:pt x="15237" y="19028"/>
                  <a:pt x="15214" y="18981"/>
                  <a:pt x="15185" y="18981"/>
                </a:cubicBezTo>
                <a:close/>
                <a:moveTo>
                  <a:pt x="15500" y="18981"/>
                </a:moveTo>
                <a:cubicBezTo>
                  <a:pt x="15470" y="18981"/>
                  <a:pt x="15447" y="19028"/>
                  <a:pt x="15447" y="19085"/>
                </a:cubicBezTo>
                <a:lnTo>
                  <a:pt x="15447" y="19306"/>
                </a:lnTo>
                <a:cubicBezTo>
                  <a:pt x="15447" y="19363"/>
                  <a:pt x="15470" y="19408"/>
                  <a:pt x="15500" y="19408"/>
                </a:cubicBezTo>
                <a:cubicBezTo>
                  <a:pt x="15529" y="19408"/>
                  <a:pt x="15551" y="19363"/>
                  <a:pt x="15551" y="19306"/>
                </a:cubicBezTo>
                <a:lnTo>
                  <a:pt x="15551" y="19085"/>
                </a:lnTo>
                <a:cubicBezTo>
                  <a:pt x="15551" y="19028"/>
                  <a:pt x="15529" y="18981"/>
                  <a:pt x="15500" y="18981"/>
                </a:cubicBezTo>
                <a:close/>
                <a:moveTo>
                  <a:pt x="16349" y="18981"/>
                </a:moveTo>
                <a:cubicBezTo>
                  <a:pt x="16320" y="18981"/>
                  <a:pt x="16296" y="19028"/>
                  <a:pt x="16296" y="19085"/>
                </a:cubicBezTo>
                <a:lnTo>
                  <a:pt x="16296" y="19306"/>
                </a:lnTo>
                <a:cubicBezTo>
                  <a:pt x="16296" y="19363"/>
                  <a:pt x="16320" y="19408"/>
                  <a:pt x="16349" y="19408"/>
                </a:cubicBezTo>
                <a:cubicBezTo>
                  <a:pt x="16378" y="19408"/>
                  <a:pt x="16401" y="19363"/>
                  <a:pt x="16401" y="19306"/>
                </a:cubicBezTo>
                <a:lnTo>
                  <a:pt x="16401" y="19085"/>
                </a:lnTo>
                <a:cubicBezTo>
                  <a:pt x="16401" y="19028"/>
                  <a:pt x="16378" y="18981"/>
                  <a:pt x="16349" y="18981"/>
                </a:cubicBezTo>
                <a:close/>
                <a:moveTo>
                  <a:pt x="16663" y="18981"/>
                </a:moveTo>
                <a:cubicBezTo>
                  <a:pt x="16634" y="18981"/>
                  <a:pt x="16611" y="19028"/>
                  <a:pt x="16611" y="19085"/>
                </a:cubicBezTo>
                <a:lnTo>
                  <a:pt x="16611" y="19306"/>
                </a:lnTo>
                <a:cubicBezTo>
                  <a:pt x="16611" y="19363"/>
                  <a:pt x="16634" y="19408"/>
                  <a:pt x="16663" y="19408"/>
                </a:cubicBezTo>
                <a:cubicBezTo>
                  <a:pt x="16692" y="19408"/>
                  <a:pt x="16716" y="19363"/>
                  <a:pt x="16716" y="19306"/>
                </a:cubicBezTo>
                <a:lnTo>
                  <a:pt x="16716" y="19085"/>
                </a:lnTo>
                <a:cubicBezTo>
                  <a:pt x="16716" y="19028"/>
                  <a:pt x="16692" y="18981"/>
                  <a:pt x="16663" y="18981"/>
                </a:cubicBezTo>
                <a:close/>
                <a:moveTo>
                  <a:pt x="17512" y="18981"/>
                </a:moveTo>
                <a:cubicBezTo>
                  <a:pt x="17483" y="18981"/>
                  <a:pt x="17459" y="19028"/>
                  <a:pt x="17459" y="19085"/>
                </a:cubicBezTo>
                <a:lnTo>
                  <a:pt x="17459" y="19306"/>
                </a:lnTo>
                <a:cubicBezTo>
                  <a:pt x="17459" y="19363"/>
                  <a:pt x="17483" y="19408"/>
                  <a:pt x="17512" y="19408"/>
                </a:cubicBezTo>
                <a:cubicBezTo>
                  <a:pt x="17541" y="19408"/>
                  <a:pt x="17565" y="19363"/>
                  <a:pt x="17565" y="19306"/>
                </a:cubicBezTo>
                <a:lnTo>
                  <a:pt x="17565" y="19085"/>
                </a:lnTo>
                <a:cubicBezTo>
                  <a:pt x="17565" y="19028"/>
                  <a:pt x="17541" y="18981"/>
                  <a:pt x="17512" y="18981"/>
                </a:cubicBezTo>
                <a:close/>
                <a:moveTo>
                  <a:pt x="17827" y="18981"/>
                </a:moveTo>
                <a:cubicBezTo>
                  <a:pt x="17798" y="18981"/>
                  <a:pt x="17774" y="19028"/>
                  <a:pt x="17774" y="19085"/>
                </a:cubicBezTo>
                <a:lnTo>
                  <a:pt x="17774" y="19306"/>
                </a:lnTo>
                <a:cubicBezTo>
                  <a:pt x="17774" y="19363"/>
                  <a:pt x="17798" y="19408"/>
                  <a:pt x="17827" y="19408"/>
                </a:cubicBezTo>
                <a:cubicBezTo>
                  <a:pt x="17856" y="19408"/>
                  <a:pt x="17880" y="19363"/>
                  <a:pt x="17880" y="19306"/>
                </a:cubicBezTo>
                <a:lnTo>
                  <a:pt x="17880" y="19085"/>
                </a:lnTo>
                <a:cubicBezTo>
                  <a:pt x="17880" y="19028"/>
                  <a:pt x="17856" y="18981"/>
                  <a:pt x="17827" y="18981"/>
                </a:cubicBezTo>
                <a:close/>
                <a:moveTo>
                  <a:pt x="18677" y="18981"/>
                </a:moveTo>
                <a:cubicBezTo>
                  <a:pt x="18648" y="18981"/>
                  <a:pt x="18624" y="19028"/>
                  <a:pt x="18624" y="19085"/>
                </a:cubicBezTo>
                <a:lnTo>
                  <a:pt x="18624" y="19306"/>
                </a:lnTo>
                <a:cubicBezTo>
                  <a:pt x="18624" y="19363"/>
                  <a:pt x="18648" y="19408"/>
                  <a:pt x="18677" y="19408"/>
                </a:cubicBezTo>
                <a:cubicBezTo>
                  <a:pt x="18706" y="19408"/>
                  <a:pt x="18730" y="19363"/>
                  <a:pt x="18730" y="19306"/>
                </a:cubicBezTo>
                <a:lnTo>
                  <a:pt x="18730" y="19085"/>
                </a:lnTo>
                <a:cubicBezTo>
                  <a:pt x="18730" y="19028"/>
                  <a:pt x="18706" y="18981"/>
                  <a:pt x="18677" y="18981"/>
                </a:cubicBezTo>
                <a:close/>
                <a:moveTo>
                  <a:pt x="18991" y="18981"/>
                </a:moveTo>
                <a:cubicBezTo>
                  <a:pt x="18962" y="18981"/>
                  <a:pt x="18938" y="19028"/>
                  <a:pt x="18938" y="19085"/>
                </a:cubicBezTo>
                <a:lnTo>
                  <a:pt x="18938" y="19306"/>
                </a:lnTo>
                <a:cubicBezTo>
                  <a:pt x="18938" y="19363"/>
                  <a:pt x="18962" y="19408"/>
                  <a:pt x="18991" y="19408"/>
                </a:cubicBezTo>
                <a:cubicBezTo>
                  <a:pt x="19020" y="19408"/>
                  <a:pt x="19044" y="19363"/>
                  <a:pt x="19044" y="19306"/>
                </a:cubicBezTo>
                <a:lnTo>
                  <a:pt x="19044" y="19085"/>
                </a:lnTo>
                <a:cubicBezTo>
                  <a:pt x="19044" y="19028"/>
                  <a:pt x="19020" y="18981"/>
                  <a:pt x="18991" y="18981"/>
                </a:cubicBezTo>
                <a:close/>
                <a:moveTo>
                  <a:pt x="19841" y="18981"/>
                </a:moveTo>
                <a:cubicBezTo>
                  <a:pt x="19812" y="18981"/>
                  <a:pt x="19788" y="19028"/>
                  <a:pt x="19788" y="19085"/>
                </a:cubicBezTo>
                <a:lnTo>
                  <a:pt x="19788" y="19306"/>
                </a:lnTo>
                <a:cubicBezTo>
                  <a:pt x="19788" y="19363"/>
                  <a:pt x="19812" y="19408"/>
                  <a:pt x="19841" y="19408"/>
                </a:cubicBezTo>
                <a:cubicBezTo>
                  <a:pt x="19870" y="19408"/>
                  <a:pt x="19894" y="19363"/>
                  <a:pt x="19894" y="19306"/>
                </a:cubicBezTo>
                <a:lnTo>
                  <a:pt x="19894" y="19085"/>
                </a:lnTo>
                <a:cubicBezTo>
                  <a:pt x="19894" y="19028"/>
                  <a:pt x="19870" y="18981"/>
                  <a:pt x="19841" y="18981"/>
                </a:cubicBezTo>
                <a:close/>
                <a:moveTo>
                  <a:pt x="20155" y="18981"/>
                </a:moveTo>
                <a:cubicBezTo>
                  <a:pt x="20126" y="18981"/>
                  <a:pt x="20102" y="19028"/>
                  <a:pt x="20102" y="19085"/>
                </a:cubicBezTo>
                <a:lnTo>
                  <a:pt x="20102" y="19306"/>
                </a:lnTo>
                <a:cubicBezTo>
                  <a:pt x="20102" y="19363"/>
                  <a:pt x="20126" y="19408"/>
                  <a:pt x="20155" y="19408"/>
                </a:cubicBezTo>
                <a:cubicBezTo>
                  <a:pt x="20184" y="19408"/>
                  <a:pt x="20207" y="19363"/>
                  <a:pt x="20207" y="19306"/>
                </a:cubicBezTo>
                <a:lnTo>
                  <a:pt x="20207" y="19085"/>
                </a:lnTo>
                <a:cubicBezTo>
                  <a:pt x="20207" y="19028"/>
                  <a:pt x="20184" y="18981"/>
                  <a:pt x="20155" y="18981"/>
                </a:cubicBezTo>
                <a:close/>
                <a:moveTo>
                  <a:pt x="21004" y="18981"/>
                </a:moveTo>
                <a:cubicBezTo>
                  <a:pt x="20975" y="18981"/>
                  <a:pt x="20952" y="19028"/>
                  <a:pt x="20952" y="19085"/>
                </a:cubicBezTo>
                <a:lnTo>
                  <a:pt x="20952" y="19306"/>
                </a:lnTo>
                <a:cubicBezTo>
                  <a:pt x="20952" y="19363"/>
                  <a:pt x="20975" y="19408"/>
                  <a:pt x="21004" y="19408"/>
                </a:cubicBezTo>
                <a:cubicBezTo>
                  <a:pt x="21033" y="19408"/>
                  <a:pt x="21057" y="19363"/>
                  <a:pt x="21057" y="19306"/>
                </a:cubicBezTo>
                <a:lnTo>
                  <a:pt x="21057" y="19085"/>
                </a:lnTo>
                <a:cubicBezTo>
                  <a:pt x="21057" y="19028"/>
                  <a:pt x="21033" y="18981"/>
                  <a:pt x="21004" y="18981"/>
                </a:cubicBezTo>
                <a:close/>
                <a:moveTo>
                  <a:pt x="21319" y="18981"/>
                </a:moveTo>
                <a:cubicBezTo>
                  <a:pt x="21289" y="18981"/>
                  <a:pt x="21267" y="19028"/>
                  <a:pt x="21267" y="19085"/>
                </a:cubicBezTo>
                <a:lnTo>
                  <a:pt x="21267" y="19306"/>
                </a:lnTo>
                <a:cubicBezTo>
                  <a:pt x="21267" y="19363"/>
                  <a:pt x="21289" y="19408"/>
                  <a:pt x="21319" y="19408"/>
                </a:cubicBezTo>
                <a:cubicBezTo>
                  <a:pt x="21348" y="19408"/>
                  <a:pt x="21372" y="19363"/>
                  <a:pt x="21372" y="19306"/>
                </a:cubicBezTo>
                <a:lnTo>
                  <a:pt x="21372" y="19085"/>
                </a:lnTo>
                <a:cubicBezTo>
                  <a:pt x="21372" y="19028"/>
                  <a:pt x="21348" y="18981"/>
                  <a:pt x="21319" y="18981"/>
                </a:cubicBezTo>
                <a:close/>
                <a:moveTo>
                  <a:pt x="281" y="19711"/>
                </a:moveTo>
                <a:cubicBezTo>
                  <a:pt x="252" y="19711"/>
                  <a:pt x="228" y="19758"/>
                  <a:pt x="228" y="19815"/>
                </a:cubicBezTo>
                <a:lnTo>
                  <a:pt x="228" y="20036"/>
                </a:lnTo>
                <a:cubicBezTo>
                  <a:pt x="228" y="20093"/>
                  <a:pt x="252" y="20138"/>
                  <a:pt x="281" y="20138"/>
                </a:cubicBezTo>
                <a:cubicBezTo>
                  <a:pt x="311" y="20138"/>
                  <a:pt x="334" y="20093"/>
                  <a:pt x="334" y="20036"/>
                </a:cubicBezTo>
                <a:lnTo>
                  <a:pt x="334" y="19815"/>
                </a:lnTo>
                <a:cubicBezTo>
                  <a:pt x="334" y="19758"/>
                  <a:pt x="311" y="19711"/>
                  <a:pt x="281" y="19711"/>
                </a:cubicBezTo>
                <a:close/>
                <a:moveTo>
                  <a:pt x="596" y="19711"/>
                </a:moveTo>
                <a:cubicBezTo>
                  <a:pt x="567" y="19711"/>
                  <a:pt x="543" y="19758"/>
                  <a:pt x="543" y="19815"/>
                </a:cubicBezTo>
                <a:lnTo>
                  <a:pt x="543" y="20036"/>
                </a:lnTo>
                <a:cubicBezTo>
                  <a:pt x="543" y="20093"/>
                  <a:pt x="567" y="20138"/>
                  <a:pt x="596" y="20138"/>
                </a:cubicBezTo>
                <a:cubicBezTo>
                  <a:pt x="625" y="20138"/>
                  <a:pt x="649" y="20093"/>
                  <a:pt x="649" y="20036"/>
                </a:cubicBezTo>
                <a:lnTo>
                  <a:pt x="649" y="19815"/>
                </a:lnTo>
                <a:cubicBezTo>
                  <a:pt x="649" y="19758"/>
                  <a:pt x="625" y="19711"/>
                  <a:pt x="596" y="19711"/>
                </a:cubicBezTo>
                <a:close/>
                <a:moveTo>
                  <a:pt x="1446" y="19711"/>
                </a:moveTo>
                <a:cubicBezTo>
                  <a:pt x="1417" y="19711"/>
                  <a:pt x="1393" y="19758"/>
                  <a:pt x="1393" y="19815"/>
                </a:cubicBezTo>
                <a:lnTo>
                  <a:pt x="1393" y="20036"/>
                </a:lnTo>
                <a:cubicBezTo>
                  <a:pt x="1393" y="20093"/>
                  <a:pt x="1417" y="20138"/>
                  <a:pt x="1446" y="20138"/>
                </a:cubicBezTo>
                <a:cubicBezTo>
                  <a:pt x="1475" y="20138"/>
                  <a:pt x="1499" y="20093"/>
                  <a:pt x="1499" y="20036"/>
                </a:cubicBezTo>
                <a:lnTo>
                  <a:pt x="1499" y="19815"/>
                </a:lnTo>
                <a:cubicBezTo>
                  <a:pt x="1499" y="19758"/>
                  <a:pt x="1475" y="19711"/>
                  <a:pt x="1446" y="19711"/>
                </a:cubicBezTo>
                <a:close/>
                <a:moveTo>
                  <a:pt x="1760" y="19711"/>
                </a:moveTo>
                <a:cubicBezTo>
                  <a:pt x="1731" y="19711"/>
                  <a:pt x="1707" y="19758"/>
                  <a:pt x="1707" y="19815"/>
                </a:cubicBezTo>
                <a:lnTo>
                  <a:pt x="1707" y="20036"/>
                </a:lnTo>
                <a:cubicBezTo>
                  <a:pt x="1707" y="20093"/>
                  <a:pt x="1731" y="20138"/>
                  <a:pt x="1760" y="20138"/>
                </a:cubicBezTo>
                <a:cubicBezTo>
                  <a:pt x="1789" y="20138"/>
                  <a:pt x="1813" y="20093"/>
                  <a:pt x="1813" y="20036"/>
                </a:cubicBezTo>
                <a:lnTo>
                  <a:pt x="1813" y="19815"/>
                </a:lnTo>
                <a:cubicBezTo>
                  <a:pt x="1813" y="19758"/>
                  <a:pt x="1789" y="19711"/>
                  <a:pt x="1760" y="19711"/>
                </a:cubicBezTo>
                <a:close/>
                <a:moveTo>
                  <a:pt x="2610" y="19711"/>
                </a:moveTo>
                <a:cubicBezTo>
                  <a:pt x="2581" y="19711"/>
                  <a:pt x="2557" y="19758"/>
                  <a:pt x="2557" y="19815"/>
                </a:cubicBezTo>
                <a:lnTo>
                  <a:pt x="2557" y="20036"/>
                </a:lnTo>
                <a:cubicBezTo>
                  <a:pt x="2557" y="20093"/>
                  <a:pt x="2581" y="20138"/>
                  <a:pt x="2610" y="20138"/>
                </a:cubicBezTo>
                <a:cubicBezTo>
                  <a:pt x="2639" y="20138"/>
                  <a:pt x="2662" y="20093"/>
                  <a:pt x="2662" y="20036"/>
                </a:cubicBezTo>
                <a:lnTo>
                  <a:pt x="2662" y="19815"/>
                </a:lnTo>
                <a:cubicBezTo>
                  <a:pt x="2662" y="19758"/>
                  <a:pt x="2639" y="19711"/>
                  <a:pt x="2610" y="19711"/>
                </a:cubicBezTo>
                <a:close/>
                <a:moveTo>
                  <a:pt x="2924" y="19711"/>
                </a:moveTo>
                <a:cubicBezTo>
                  <a:pt x="2895" y="19711"/>
                  <a:pt x="2871" y="19758"/>
                  <a:pt x="2871" y="19815"/>
                </a:cubicBezTo>
                <a:lnTo>
                  <a:pt x="2871" y="20036"/>
                </a:lnTo>
                <a:cubicBezTo>
                  <a:pt x="2871" y="20093"/>
                  <a:pt x="2895" y="20138"/>
                  <a:pt x="2924" y="20138"/>
                </a:cubicBezTo>
                <a:cubicBezTo>
                  <a:pt x="2954" y="20138"/>
                  <a:pt x="2976" y="20093"/>
                  <a:pt x="2976" y="20036"/>
                </a:cubicBezTo>
                <a:lnTo>
                  <a:pt x="2976" y="19815"/>
                </a:lnTo>
                <a:cubicBezTo>
                  <a:pt x="2976" y="19758"/>
                  <a:pt x="2954" y="19711"/>
                  <a:pt x="2924" y="19711"/>
                </a:cubicBezTo>
                <a:close/>
                <a:moveTo>
                  <a:pt x="3773" y="19711"/>
                </a:moveTo>
                <a:cubicBezTo>
                  <a:pt x="3744" y="19711"/>
                  <a:pt x="3721" y="19758"/>
                  <a:pt x="3721" y="19815"/>
                </a:cubicBezTo>
                <a:lnTo>
                  <a:pt x="3721" y="20036"/>
                </a:lnTo>
                <a:cubicBezTo>
                  <a:pt x="3721" y="20093"/>
                  <a:pt x="3744" y="20138"/>
                  <a:pt x="3773" y="20138"/>
                </a:cubicBezTo>
                <a:cubicBezTo>
                  <a:pt x="3802" y="20138"/>
                  <a:pt x="3826" y="20093"/>
                  <a:pt x="3826" y="20036"/>
                </a:cubicBezTo>
                <a:lnTo>
                  <a:pt x="3826" y="19815"/>
                </a:lnTo>
                <a:cubicBezTo>
                  <a:pt x="3826" y="19758"/>
                  <a:pt x="3802" y="19711"/>
                  <a:pt x="3773" y="19711"/>
                </a:cubicBezTo>
                <a:close/>
                <a:moveTo>
                  <a:pt x="4088" y="19711"/>
                </a:moveTo>
                <a:cubicBezTo>
                  <a:pt x="4058" y="19711"/>
                  <a:pt x="4035" y="19758"/>
                  <a:pt x="4035" y="19815"/>
                </a:cubicBezTo>
                <a:lnTo>
                  <a:pt x="4035" y="20036"/>
                </a:lnTo>
                <a:cubicBezTo>
                  <a:pt x="4035" y="20093"/>
                  <a:pt x="4058" y="20138"/>
                  <a:pt x="4088" y="20138"/>
                </a:cubicBezTo>
                <a:cubicBezTo>
                  <a:pt x="4117" y="20138"/>
                  <a:pt x="4141" y="20093"/>
                  <a:pt x="4141" y="20036"/>
                </a:cubicBezTo>
                <a:lnTo>
                  <a:pt x="4141" y="19815"/>
                </a:lnTo>
                <a:cubicBezTo>
                  <a:pt x="4141" y="19758"/>
                  <a:pt x="4117" y="19711"/>
                  <a:pt x="4088" y="19711"/>
                </a:cubicBezTo>
                <a:close/>
                <a:moveTo>
                  <a:pt x="4937" y="19711"/>
                </a:moveTo>
                <a:cubicBezTo>
                  <a:pt x="4908" y="19711"/>
                  <a:pt x="4884" y="19758"/>
                  <a:pt x="4884" y="19815"/>
                </a:cubicBezTo>
                <a:lnTo>
                  <a:pt x="4884" y="20036"/>
                </a:lnTo>
                <a:cubicBezTo>
                  <a:pt x="4884" y="20093"/>
                  <a:pt x="4908" y="20138"/>
                  <a:pt x="4937" y="20138"/>
                </a:cubicBezTo>
                <a:cubicBezTo>
                  <a:pt x="4966" y="20138"/>
                  <a:pt x="4990" y="20093"/>
                  <a:pt x="4990" y="20036"/>
                </a:cubicBezTo>
                <a:lnTo>
                  <a:pt x="4990" y="19815"/>
                </a:lnTo>
                <a:cubicBezTo>
                  <a:pt x="4990" y="19758"/>
                  <a:pt x="4966" y="19711"/>
                  <a:pt x="4937" y="19711"/>
                </a:cubicBezTo>
                <a:close/>
                <a:moveTo>
                  <a:pt x="5252" y="19711"/>
                </a:moveTo>
                <a:cubicBezTo>
                  <a:pt x="5223" y="19711"/>
                  <a:pt x="5199" y="19758"/>
                  <a:pt x="5199" y="19815"/>
                </a:cubicBezTo>
                <a:lnTo>
                  <a:pt x="5199" y="20036"/>
                </a:lnTo>
                <a:cubicBezTo>
                  <a:pt x="5199" y="20093"/>
                  <a:pt x="5223" y="20138"/>
                  <a:pt x="5252" y="20138"/>
                </a:cubicBezTo>
                <a:cubicBezTo>
                  <a:pt x="5281" y="20138"/>
                  <a:pt x="5305" y="20093"/>
                  <a:pt x="5305" y="20036"/>
                </a:cubicBezTo>
                <a:lnTo>
                  <a:pt x="5305" y="19815"/>
                </a:lnTo>
                <a:cubicBezTo>
                  <a:pt x="5305" y="19758"/>
                  <a:pt x="5281" y="19711"/>
                  <a:pt x="5252" y="19711"/>
                </a:cubicBezTo>
                <a:close/>
                <a:moveTo>
                  <a:pt x="6102" y="19711"/>
                </a:moveTo>
                <a:cubicBezTo>
                  <a:pt x="6072" y="19711"/>
                  <a:pt x="6049" y="19758"/>
                  <a:pt x="6049" y="19815"/>
                </a:cubicBezTo>
                <a:lnTo>
                  <a:pt x="6049" y="20036"/>
                </a:lnTo>
                <a:cubicBezTo>
                  <a:pt x="6049" y="20093"/>
                  <a:pt x="6072" y="20138"/>
                  <a:pt x="6102" y="20138"/>
                </a:cubicBezTo>
                <a:cubicBezTo>
                  <a:pt x="6131" y="20138"/>
                  <a:pt x="6155" y="20093"/>
                  <a:pt x="6155" y="20036"/>
                </a:cubicBezTo>
                <a:lnTo>
                  <a:pt x="6155" y="19815"/>
                </a:lnTo>
                <a:cubicBezTo>
                  <a:pt x="6155" y="19758"/>
                  <a:pt x="6131" y="19711"/>
                  <a:pt x="6102" y="19711"/>
                </a:cubicBezTo>
                <a:close/>
                <a:moveTo>
                  <a:pt x="6416" y="19711"/>
                </a:moveTo>
                <a:cubicBezTo>
                  <a:pt x="6387" y="19711"/>
                  <a:pt x="6363" y="19758"/>
                  <a:pt x="6363" y="19815"/>
                </a:cubicBezTo>
                <a:lnTo>
                  <a:pt x="6363" y="20036"/>
                </a:lnTo>
                <a:cubicBezTo>
                  <a:pt x="6363" y="20093"/>
                  <a:pt x="6387" y="20138"/>
                  <a:pt x="6416" y="20138"/>
                </a:cubicBezTo>
                <a:cubicBezTo>
                  <a:pt x="6445" y="20138"/>
                  <a:pt x="6469" y="20093"/>
                  <a:pt x="6469" y="20036"/>
                </a:cubicBezTo>
                <a:lnTo>
                  <a:pt x="6469" y="19815"/>
                </a:lnTo>
                <a:cubicBezTo>
                  <a:pt x="6469" y="19758"/>
                  <a:pt x="6445" y="19711"/>
                  <a:pt x="6416" y="19711"/>
                </a:cubicBezTo>
                <a:close/>
                <a:moveTo>
                  <a:pt x="7266" y="19711"/>
                </a:moveTo>
                <a:cubicBezTo>
                  <a:pt x="7237" y="19711"/>
                  <a:pt x="7213" y="19758"/>
                  <a:pt x="7213" y="19815"/>
                </a:cubicBezTo>
                <a:lnTo>
                  <a:pt x="7213" y="20036"/>
                </a:lnTo>
                <a:cubicBezTo>
                  <a:pt x="7213" y="20093"/>
                  <a:pt x="7237" y="20138"/>
                  <a:pt x="7266" y="20138"/>
                </a:cubicBezTo>
                <a:cubicBezTo>
                  <a:pt x="7295" y="20138"/>
                  <a:pt x="7318" y="20093"/>
                  <a:pt x="7318" y="20036"/>
                </a:cubicBezTo>
                <a:lnTo>
                  <a:pt x="7318" y="19815"/>
                </a:lnTo>
                <a:cubicBezTo>
                  <a:pt x="7318" y="19758"/>
                  <a:pt x="7295" y="19711"/>
                  <a:pt x="7266" y="19711"/>
                </a:cubicBezTo>
                <a:close/>
                <a:moveTo>
                  <a:pt x="7580" y="19711"/>
                </a:moveTo>
                <a:cubicBezTo>
                  <a:pt x="7551" y="19711"/>
                  <a:pt x="7527" y="19758"/>
                  <a:pt x="7527" y="19815"/>
                </a:cubicBezTo>
                <a:lnTo>
                  <a:pt x="7527" y="20036"/>
                </a:lnTo>
                <a:cubicBezTo>
                  <a:pt x="7527" y="20093"/>
                  <a:pt x="7551" y="20138"/>
                  <a:pt x="7580" y="20138"/>
                </a:cubicBezTo>
                <a:cubicBezTo>
                  <a:pt x="7609" y="20138"/>
                  <a:pt x="7632" y="20093"/>
                  <a:pt x="7632" y="20036"/>
                </a:cubicBezTo>
                <a:lnTo>
                  <a:pt x="7632" y="19815"/>
                </a:lnTo>
                <a:cubicBezTo>
                  <a:pt x="7632" y="19758"/>
                  <a:pt x="7609" y="19711"/>
                  <a:pt x="7580" y="19711"/>
                </a:cubicBezTo>
                <a:close/>
                <a:moveTo>
                  <a:pt x="8429" y="19711"/>
                </a:moveTo>
                <a:cubicBezTo>
                  <a:pt x="8400" y="19711"/>
                  <a:pt x="8377" y="19758"/>
                  <a:pt x="8377" y="19815"/>
                </a:cubicBezTo>
                <a:lnTo>
                  <a:pt x="8377" y="20036"/>
                </a:lnTo>
                <a:cubicBezTo>
                  <a:pt x="8377" y="20093"/>
                  <a:pt x="8400" y="20138"/>
                  <a:pt x="8429" y="20138"/>
                </a:cubicBezTo>
                <a:cubicBezTo>
                  <a:pt x="8458" y="20138"/>
                  <a:pt x="8482" y="20093"/>
                  <a:pt x="8482" y="20036"/>
                </a:cubicBezTo>
                <a:lnTo>
                  <a:pt x="8482" y="19815"/>
                </a:lnTo>
                <a:cubicBezTo>
                  <a:pt x="8482" y="19758"/>
                  <a:pt x="8458" y="19711"/>
                  <a:pt x="8429" y="19711"/>
                </a:cubicBezTo>
                <a:close/>
                <a:moveTo>
                  <a:pt x="8744" y="19711"/>
                </a:moveTo>
                <a:cubicBezTo>
                  <a:pt x="8714" y="19711"/>
                  <a:pt x="8691" y="19758"/>
                  <a:pt x="8691" y="19815"/>
                </a:cubicBezTo>
                <a:lnTo>
                  <a:pt x="8691" y="20036"/>
                </a:lnTo>
                <a:cubicBezTo>
                  <a:pt x="8691" y="20093"/>
                  <a:pt x="8714" y="20138"/>
                  <a:pt x="8744" y="20138"/>
                </a:cubicBezTo>
                <a:cubicBezTo>
                  <a:pt x="8773" y="20138"/>
                  <a:pt x="8796" y="20093"/>
                  <a:pt x="8796" y="20036"/>
                </a:cubicBezTo>
                <a:lnTo>
                  <a:pt x="8796" y="19815"/>
                </a:lnTo>
                <a:cubicBezTo>
                  <a:pt x="8796" y="19758"/>
                  <a:pt x="8773" y="19711"/>
                  <a:pt x="8744" y="19711"/>
                </a:cubicBezTo>
                <a:close/>
                <a:moveTo>
                  <a:pt x="9593" y="19711"/>
                </a:moveTo>
                <a:cubicBezTo>
                  <a:pt x="9564" y="19711"/>
                  <a:pt x="9540" y="19758"/>
                  <a:pt x="9540" y="19815"/>
                </a:cubicBezTo>
                <a:lnTo>
                  <a:pt x="9540" y="20036"/>
                </a:lnTo>
                <a:cubicBezTo>
                  <a:pt x="9540" y="20093"/>
                  <a:pt x="9564" y="20138"/>
                  <a:pt x="9593" y="20138"/>
                </a:cubicBezTo>
                <a:cubicBezTo>
                  <a:pt x="9622" y="20138"/>
                  <a:pt x="9646" y="20093"/>
                  <a:pt x="9646" y="20036"/>
                </a:cubicBezTo>
                <a:lnTo>
                  <a:pt x="9646" y="19815"/>
                </a:lnTo>
                <a:cubicBezTo>
                  <a:pt x="9646" y="19758"/>
                  <a:pt x="9622" y="19711"/>
                  <a:pt x="9593" y="19711"/>
                </a:cubicBezTo>
                <a:close/>
                <a:moveTo>
                  <a:pt x="9908" y="19711"/>
                </a:moveTo>
                <a:cubicBezTo>
                  <a:pt x="9879" y="19711"/>
                  <a:pt x="9855" y="19758"/>
                  <a:pt x="9855" y="19815"/>
                </a:cubicBezTo>
                <a:lnTo>
                  <a:pt x="9855" y="20036"/>
                </a:lnTo>
                <a:cubicBezTo>
                  <a:pt x="9855" y="20093"/>
                  <a:pt x="9879" y="20138"/>
                  <a:pt x="9908" y="20138"/>
                </a:cubicBezTo>
                <a:cubicBezTo>
                  <a:pt x="9937" y="20138"/>
                  <a:pt x="9961" y="20093"/>
                  <a:pt x="9961" y="20036"/>
                </a:cubicBezTo>
                <a:lnTo>
                  <a:pt x="9961" y="19815"/>
                </a:lnTo>
                <a:cubicBezTo>
                  <a:pt x="9961" y="19758"/>
                  <a:pt x="9937" y="19711"/>
                  <a:pt x="9908" y="19711"/>
                </a:cubicBezTo>
                <a:close/>
                <a:moveTo>
                  <a:pt x="10758" y="19711"/>
                </a:moveTo>
                <a:cubicBezTo>
                  <a:pt x="10728" y="19711"/>
                  <a:pt x="10705" y="19758"/>
                  <a:pt x="10705" y="19815"/>
                </a:cubicBezTo>
                <a:lnTo>
                  <a:pt x="10705" y="20036"/>
                </a:lnTo>
                <a:cubicBezTo>
                  <a:pt x="10705" y="20093"/>
                  <a:pt x="10728" y="20138"/>
                  <a:pt x="10758" y="20138"/>
                </a:cubicBezTo>
                <a:cubicBezTo>
                  <a:pt x="10787" y="20138"/>
                  <a:pt x="10810" y="20093"/>
                  <a:pt x="10810" y="20036"/>
                </a:cubicBezTo>
                <a:lnTo>
                  <a:pt x="10810" y="19815"/>
                </a:lnTo>
                <a:cubicBezTo>
                  <a:pt x="10810" y="19758"/>
                  <a:pt x="10787" y="19711"/>
                  <a:pt x="10758" y="19711"/>
                </a:cubicBezTo>
                <a:close/>
                <a:moveTo>
                  <a:pt x="11072" y="19711"/>
                </a:moveTo>
                <a:cubicBezTo>
                  <a:pt x="11043" y="19711"/>
                  <a:pt x="11019" y="19758"/>
                  <a:pt x="11019" y="19815"/>
                </a:cubicBezTo>
                <a:lnTo>
                  <a:pt x="11019" y="20036"/>
                </a:lnTo>
                <a:cubicBezTo>
                  <a:pt x="11019" y="20093"/>
                  <a:pt x="11043" y="20138"/>
                  <a:pt x="11072" y="20138"/>
                </a:cubicBezTo>
                <a:cubicBezTo>
                  <a:pt x="11101" y="20138"/>
                  <a:pt x="11125" y="20093"/>
                  <a:pt x="11125" y="20036"/>
                </a:cubicBezTo>
                <a:lnTo>
                  <a:pt x="11125" y="19815"/>
                </a:lnTo>
                <a:cubicBezTo>
                  <a:pt x="11125" y="19758"/>
                  <a:pt x="11101" y="19711"/>
                  <a:pt x="11072" y="19711"/>
                </a:cubicBezTo>
                <a:close/>
                <a:moveTo>
                  <a:pt x="11922" y="19711"/>
                </a:moveTo>
                <a:cubicBezTo>
                  <a:pt x="11893" y="19711"/>
                  <a:pt x="11869" y="19758"/>
                  <a:pt x="11869" y="19815"/>
                </a:cubicBezTo>
                <a:lnTo>
                  <a:pt x="11869" y="20036"/>
                </a:lnTo>
                <a:cubicBezTo>
                  <a:pt x="11869" y="20093"/>
                  <a:pt x="11893" y="20138"/>
                  <a:pt x="11922" y="20138"/>
                </a:cubicBezTo>
                <a:cubicBezTo>
                  <a:pt x="11951" y="20138"/>
                  <a:pt x="11974" y="20093"/>
                  <a:pt x="11974" y="20036"/>
                </a:cubicBezTo>
                <a:lnTo>
                  <a:pt x="11974" y="19815"/>
                </a:lnTo>
                <a:cubicBezTo>
                  <a:pt x="11974" y="19758"/>
                  <a:pt x="11951" y="19711"/>
                  <a:pt x="11922" y="19711"/>
                </a:cubicBezTo>
                <a:close/>
                <a:moveTo>
                  <a:pt x="12236" y="19711"/>
                </a:moveTo>
                <a:cubicBezTo>
                  <a:pt x="12207" y="19711"/>
                  <a:pt x="12183" y="19758"/>
                  <a:pt x="12183" y="19815"/>
                </a:cubicBezTo>
                <a:lnTo>
                  <a:pt x="12183" y="20036"/>
                </a:lnTo>
                <a:cubicBezTo>
                  <a:pt x="12183" y="20093"/>
                  <a:pt x="12207" y="20138"/>
                  <a:pt x="12236" y="20138"/>
                </a:cubicBezTo>
                <a:cubicBezTo>
                  <a:pt x="12265" y="20138"/>
                  <a:pt x="12288" y="20093"/>
                  <a:pt x="12288" y="20036"/>
                </a:cubicBezTo>
                <a:lnTo>
                  <a:pt x="12288" y="19815"/>
                </a:lnTo>
                <a:cubicBezTo>
                  <a:pt x="12288" y="19758"/>
                  <a:pt x="12265" y="19711"/>
                  <a:pt x="12236" y="19711"/>
                </a:cubicBezTo>
                <a:close/>
                <a:moveTo>
                  <a:pt x="13085" y="19711"/>
                </a:moveTo>
                <a:cubicBezTo>
                  <a:pt x="13056" y="19711"/>
                  <a:pt x="13032" y="19758"/>
                  <a:pt x="13032" y="19815"/>
                </a:cubicBezTo>
                <a:lnTo>
                  <a:pt x="13032" y="20036"/>
                </a:lnTo>
                <a:cubicBezTo>
                  <a:pt x="13032" y="20093"/>
                  <a:pt x="13056" y="20138"/>
                  <a:pt x="13085" y="20138"/>
                </a:cubicBezTo>
                <a:cubicBezTo>
                  <a:pt x="13114" y="20138"/>
                  <a:pt x="13138" y="20093"/>
                  <a:pt x="13138" y="20036"/>
                </a:cubicBezTo>
                <a:lnTo>
                  <a:pt x="13138" y="19815"/>
                </a:lnTo>
                <a:cubicBezTo>
                  <a:pt x="13138" y="19758"/>
                  <a:pt x="13114" y="19711"/>
                  <a:pt x="13085" y="19711"/>
                </a:cubicBezTo>
                <a:close/>
                <a:moveTo>
                  <a:pt x="13399" y="19711"/>
                </a:moveTo>
                <a:cubicBezTo>
                  <a:pt x="13370" y="19711"/>
                  <a:pt x="13348" y="19758"/>
                  <a:pt x="13348" y="19815"/>
                </a:cubicBezTo>
                <a:lnTo>
                  <a:pt x="13348" y="20036"/>
                </a:lnTo>
                <a:cubicBezTo>
                  <a:pt x="13348" y="20093"/>
                  <a:pt x="13370" y="20138"/>
                  <a:pt x="13399" y="20138"/>
                </a:cubicBezTo>
                <a:cubicBezTo>
                  <a:pt x="13428" y="20138"/>
                  <a:pt x="13452" y="20093"/>
                  <a:pt x="13452" y="20036"/>
                </a:cubicBezTo>
                <a:lnTo>
                  <a:pt x="13452" y="19815"/>
                </a:lnTo>
                <a:cubicBezTo>
                  <a:pt x="13452" y="19758"/>
                  <a:pt x="13428" y="19711"/>
                  <a:pt x="13399" y="19711"/>
                </a:cubicBezTo>
                <a:close/>
                <a:moveTo>
                  <a:pt x="14249" y="19711"/>
                </a:moveTo>
                <a:cubicBezTo>
                  <a:pt x="14220" y="19711"/>
                  <a:pt x="14196" y="19758"/>
                  <a:pt x="14196" y="19815"/>
                </a:cubicBezTo>
                <a:lnTo>
                  <a:pt x="14196" y="20036"/>
                </a:lnTo>
                <a:cubicBezTo>
                  <a:pt x="14196" y="20093"/>
                  <a:pt x="14220" y="20138"/>
                  <a:pt x="14249" y="20138"/>
                </a:cubicBezTo>
                <a:cubicBezTo>
                  <a:pt x="14278" y="20138"/>
                  <a:pt x="14302" y="20093"/>
                  <a:pt x="14302" y="20036"/>
                </a:cubicBezTo>
                <a:lnTo>
                  <a:pt x="14302" y="19815"/>
                </a:lnTo>
                <a:cubicBezTo>
                  <a:pt x="14302" y="19758"/>
                  <a:pt x="14278" y="19711"/>
                  <a:pt x="14249" y="19711"/>
                </a:cubicBezTo>
                <a:close/>
                <a:moveTo>
                  <a:pt x="14564" y="19711"/>
                </a:moveTo>
                <a:cubicBezTo>
                  <a:pt x="14535" y="19711"/>
                  <a:pt x="14511" y="19758"/>
                  <a:pt x="14511" y="19815"/>
                </a:cubicBezTo>
                <a:lnTo>
                  <a:pt x="14511" y="20036"/>
                </a:lnTo>
                <a:cubicBezTo>
                  <a:pt x="14511" y="20093"/>
                  <a:pt x="14535" y="20138"/>
                  <a:pt x="14564" y="20138"/>
                </a:cubicBezTo>
                <a:cubicBezTo>
                  <a:pt x="14593" y="20138"/>
                  <a:pt x="14617" y="20093"/>
                  <a:pt x="14617" y="20036"/>
                </a:cubicBezTo>
                <a:lnTo>
                  <a:pt x="14617" y="19815"/>
                </a:lnTo>
                <a:cubicBezTo>
                  <a:pt x="14617" y="19758"/>
                  <a:pt x="14593" y="19711"/>
                  <a:pt x="14564" y="19711"/>
                </a:cubicBezTo>
                <a:close/>
                <a:moveTo>
                  <a:pt x="15413" y="19711"/>
                </a:moveTo>
                <a:cubicBezTo>
                  <a:pt x="15384" y="19711"/>
                  <a:pt x="15360" y="19758"/>
                  <a:pt x="15360" y="19815"/>
                </a:cubicBezTo>
                <a:lnTo>
                  <a:pt x="15360" y="20036"/>
                </a:lnTo>
                <a:cubicBezTo>
                  <a:pt x="15360" y="20093"/>
                  <a:pt x="15384" y="20138"/>
                  <a:pt x="15413" y="20138"/>
                </a:cubicBezTo>
                <a:cubicBezTo>
                  <a:pt x="15442" y="20138"/>
                  <a:pt x="15465" y="20093"/>
                  <a:pt x="15465" y="20036"/>
                </a:cubicBezTo>
                <a:lnTo>
                  <a:pt x="15465" y="19815"/>
                </a:lnTo>
                <a:cubicBezTo>
                  <a:pt x="15465" y="19758"/>
                  <a:pt x="15442" y="19711"/>
                  <a:pt x="15413" y="19711"/>
                </a:cubicBezTo>
                <a:close/>
                <a:moveTo>
                  <a:pt x="15728" y="19711"/>
                </a:moveTo>
                <a:cubicBezTo>
                  <a:pt x="15699" y="19711"/>
                  <a:pt x="15675" y="19758"/>
                  <a:pt x="15675" y="19815"/>
                </a:cubicBezTo>
                <a:lnTo>
                  <a:pt x="15675" y="20036"/>
                </a:lnTo>
                <a:cubicBezTo>
                  <a:pt x="15675" y="20093"/>
                  <a:pt x="15699" y="20138"/>
                  <a:pt x="15728" y="20138"/>
                </a:cubicBezTo>
                <a:cubicBezTo>
                  <a:pt x="15757" y="20138"/>
                  <a:pt x="15781" y="20093"/>
                  <a:pt x="15781" y="20036"/>
                </a:cubicBezTo>
                <a:lnTo>
                  <a:pt x="15781" y="19815"/>
                </a:lnTo>
                <a:cubicBezTo>
                  <a:pt x="15781" y="19758"/>
                  <a:pt x="15757" y="19711"/>
                  <a:pt x="15728" y="19711"/>
                </a:cubicBezTo>
                <a:close/>
                <a:moveTo>
                  <a:pt x="16578" y="19711"/>
                </a:moveTo>
                <a:cubicBezTo>
                  <a:pt x="16549" y="19711"/>
                  <a:pt x="16525" y="19758"/>
                  <a:pt x="16525" y="19815"/>
                </a:cubicBezTo>
                <a:lnTo>
                  <a:pt x="16525" y="20036"/>
                </a:lnTo>
                <a:cubicBezTo>
                  <a:pt x="16525" y="20093"/>
                  <a:pt x="16549" y="20138"/>
                  <a:pt x="16578" y="20138"/>
                </a:cubicBezTo>
                <a:cubicBezTo>
                  <a:pt x="16607" y="20138"/>
                  <a:pt x="16630" y="20093"/>
                  <a:pt x="16630" y="20036"/>
                </a:cubicBezTo>
                <a:lnTo>
                  <a:pt x="16630" y="19815"/>
                </a:lnTo>
                <a:cubicBezTo>
                  <a:pt x="16630" y="19758"/>
                  <a:pt x="16607" y="19711"/>
                  <a:pt x="16578" y="19711"/>
                </a:cubicBezTo>
                <a:close/>
                <a:moveTo>
                  <a:pt x="16892" y="19711"/>
                </a:moveTo>
                <a:cubicBezTo>
                  <a:pt x="16863" y="19711"/>
                  <a:pt x="16839" y="19758"/>
                  <a:pt x="16839" y="19815"/>
                </a:cubicBezTo>
                <a:lnTo>
                  <a:pt x="16839" y="20036"/>
                </a:lnTo>
                <a:cubicBezTo>
                  <a:pt x="16839" y="20093"/>
                  <a:pt x="16863" y="20138"/>
                  <a:pt x="16892" y="20138"/>
                </a:cubicBezTo>
                <a:cubicBezTo>
                  <a:pt x="16921" y="20138"/>
                  <a:pt x="16944" y="20093"/>
                  <a:pt x="16944" y="20036"/>
                </a:cubicBezTo>
                <a:lnTo>
                  <a:pt x="16944" y="19815"/>
                </a:lnTo>
                <a:cubicBezTo>
                  <a:pt x="16944" y="19758"/>
                  <a:pt x="16921" y="19711"/>
                  <a:pt x="16892" y="19711"/>
                </a:cubicBezTo>
                <a:close/>
                <a:moveTo>
                  <a:pt x="17741" y="19711"/>
                </a:moveTo>
                <a:cubicBezTo>
                  <a:pt x="17712" y="19711"/>
                  <a:pt x="17689" y="19758"/>
                  <a:pt x="17689" y="19815"/>
                </a:cubicBezTo>
                <a:lnTo>
                  <a:pt x="17689" y="20036"/>
                </a:lnTo>
                <a:cubicBezTo>
                  <a:pt x="17689" y="20093"/>
                  <a:pt x="17712" y="20138"/>
                  <a:pt x="17741" y="20138"/>
                </a:cubicBezTo>
                <a:cubicBezTo>
                  <a:pt x="17770" y="20138"/>
                  <a:pt x="17794" y="20093"/>
                  <a:pt x="17794" y="20036"/>
                </a:cubicBezTo>
                <a:lnTo>
                  <a:pt x="17794" y="19815"/>
                </a:lnTo>
                <a:cubicBezTo>
                  <a:pt x="17794" y="19758"/>
                  <a:pt x="17770" y="19711"/>
                  <a:pt x="17741" y="19711"/>
                </a:cubicBezTo>
                <a:close/>
                <a:moveTo>
                  <a:pt x="18055" y="19711"/>
                </a:moveTo>
                <a:cubicBezTo>
                  <a:pt x="18026" y="19711"/>
                  <a:pt x="18002" y="19758"/>
                  <a:pt x="18002" y="19815"/>
                </a:cubicBezTo>
                <a:lnTo>
                  <a:pt x="18002" y="20036"/>
                </a:lnTo>
                <a:cubicBezTo>
                  <a:pt x="18002" y="20093"/>
                  <a:pt x="18026" y="20138"/>
                  <a:pt x="18055" y="20138"/>
                </a:cubicBezTo>
                <a:cubicBezTo>
                  <a:pt x="18085" y="20138"/>
                  <a:pt x="18108" y="20093"/>
                  <a:pt x="18108" y="20036"/>
                </a:cubicBezTo>
                <a:lnTo>
                  <a:pt x="18108" y="19815"/>
                </a:lnTo>
                <a:cubicBezTo>
                  <a:pt x="18108" y="19758"/>
                  <a:pt x="18085" y="19711"/>
                  <a:pt x="18055" y="19711"/>
                </a:cubicBezTo>
                <a:close/>
                <a:moveTo>
                  <a:pt x="18905" y="19711"/>
                </a:moveTo>
                <a:cubicBezTo>
                  <a:pt x="18876" y="19711"/>
                  <a:pt x="18852" y="19758"/>
                  <a:pt x="18852" y="19815"/>
                </a:cubicBezTo>
                <a:lnTo>
                  <a:pt x="18852" y="20036"/>
                </a:lnTo>
                <a:cubicBezTo>
                  <a:pt x="18852" y="20093"/>
                  <a:pt x="18876" y="20138"/>
                  <a:pt x="18905" y="20138"/>
                </a:cubicBezTo>
                <a:cubicBezTo>
                  <a:pt x="18934" y="20138"/>
                  <a:pt x="18958" y="20093"/>
                  <a:pt x="18958" y="20036"/>
                </a:cubicBezTo>
                <a:lnTo>
                  <a:pt x="18958" y="19815"/>
                </a:lnTo>
                <a:cubicBezTo>
                  <a:pt x="18958" y="19758"/>
                  <a:pt x="18934" y="19711"/>
                  <a:pt x="18905" y="19711"/>
                </a:cubicBezTo>
                <a:close/>
                <a:moveTo>
                  <a:pt x="19220" y="19711"/>
                </a:moveTo>
                <a:cubicBezTo>
                  <a:pt x="19191" y="19711"/>
                  <a:pt x="19167" y="19758"/>
                  <a:pt x="19167" y="19815"/>
                </a:cubicBezTo>
                <a:lnTo>
                  <a:pt x="19167" y="20036"/>
                </a:lnTo>
                <a:cubicBezTo>
                  <a:pt x="19167" y="20093"/>
                  <a:pt x="19191" y="20138"/>
                  <a:pt x="19220" y="20138"/>
                </a:cubicBezTo>
                <a:cubicBezTo>
                  <a:pt x="19249" y="20138"/>
                  <a:pt x="19273" y="20093"/>
                  <a:pt x="19273" y="20036"/>
                </a:cubicBezTo>
                <a:lnTo>
                  <a:pt x="19273" y="19815"/>
                </a:lnTo>
                <a:cubicBezTo>
                  <a:pt x="19273" y="19758"/>
                  <a:pt x="19249" y="19711"/>
                  <a:pt x="19220" y="19711"/>
                </a:cubicBezTo>
                <a:close/>
                <a:moveTo>
                  <a:pt x="20069" y="19711"/>
                </a:moveTo>
                <a:cubicBezTo>
                  <a:pt x="20040" y="19711"/>
                  <a:pt x="20016" y="19758"/>
                  <a:pt x="20016" y="19815"/>
                </a:cubicBezTo>
                <a:lnTo>
                  <a:pt x="20016" y="20036"/>
                </a:lnTo>
                <a:cubicBezTo>
                  <a:pt x="20016" y="20093"/>
                  <a:pt x="20040" y="20138"/>
                  <a:pt x="20069" y="20138"/>
                </a:cubicBezTo>
                <a:cubicBezTo>
                  <a:pt x="20099" y="20138"/>
                  <a:pt x="20122" y="20093"/>
                  <a:pt x="20122" y="20036"/>
                </a:cubicBezTo>
                <a:lnTo>
                  <a:pt x="20122" y="19815"/>
                </a:lnTo>
                <a:cubicBezTo>
                  <a:pt x="20122" y="19758"/>
                  <a:pt x="20099" y="19711"/>
                  <a:pt x="20069" y="19711"/>
                </a:cubicBezTo>
                <a:close/>
                <a:moveTo>
                  <a:pt x="20384" y="19711"/>
                </a:moveTo>
                <a:cubicBezTo>
                  <a:pt x="20355" y="19711"/>
                  <a:pt x="20331" y="19758"/>
                  <a:pt x="20331" y="19815"/>
                </a:cubicBezTo>
                <a:lnTo>
                  <a:pt x="20331" y="20036"/>
                </a:lnTo>
                <a:cubicBezTo>
                  <a:pt x="20331" y="20093"/>
                  <a:pt x="20355" y="20138"/>
                  <a:pt x="20384" y="20138"/>
                </a:cubicBezTo>
                <a:cubicBezTo>
                  <a:pt x="20413" y="20138"/>
                  <a:pt x="20436" y="20093"/>
                  <a:pt x="20436" y="20036"/>
                </a:cubicBezTo>
                <a:lnTo>
                  <a:pt x="20436" y="19815"/>
                </a:lnTo>
                <a:cubicBezTo>
                  <a:pt x="20436" y="19758"/>
                  <a:pt x="20413" y="19711"/>
                  <a:pt x="20384" y="19711"/>
                </a:cubicBezTo>
                <a:close/>
                <a:moveTo>
                  <a:pt x="21234" y="19711"/>
                </a:moveTo>
                <a:cubicBezTo>
                  <a:pt x="21204" y="19711"/>
                  <a:pt x="21181" y="19758"/>
                  <a:pt x="21181" y="19815"/>
                </a:cubicBezTo>
                <a:lnTo>
                  <a:pt x="21181" y="20036"/>
                </a:lnTo>
                <a:cubicBezTo>
                  <a:pt x="21181" y="20093"/>
                  <a:pt x="21204" y="20138"/>
                  <a:pt x="21234" y="20138"/>
                </a:cubicBezTo>
                <a:cubicBezTo>
                  <a:pt x="21263" y="20138"/>
                  <a:pt x="21285" y="20093"/>
                  <a:pt x="21285" y="20036"/>
                </a:cubicBezTo>
                <a:lnTo>
                  <a:pt x="21285" y="19815"/>
                </a:lnTo>
                <a:cubicBezTo>
                  <a:pt x="21285" y="19758"/>
                  <a:pt x="21263" y="19711"/>
                  <a:pt x="21234" y="19711"/>
                </a:cubicBezTo>
                <a:close/>
                <a:moveTo>
                  <a:pt x="21547" y="19711"/>
                </a:moveTo>
                <a:cubicBezTo>
                  <a:pt x="21518" y="19711"/>
                  <a:pt x="21495" y="19758"/>
                  <a:pt x="21495" y="19815"/>
                </a:cubicBezTo>
                <a:lnTo>
                  <a:pt x="21495" y="20036"/>
                </a:lnTo>
                <a:cubicBezTo>
                  <a:pt x="21495" y="20093"/>
                  <a:pt x="21518" y="20138"/>
                  <a:pt x="21547" y="20138"/>
                </a:cubicBezTo>
                <a:cubicBezTo>
                  <a:pt x="21576" y="20138"/>
                  <a:pt x="21600" y="20093"/>
                  <a:pt x="21600" y="20036"/>
                </a:cubicBezTo>
                <a:lnTo>
                  <a:pt x="21600" y="19815"/>
                </a:lnTo>
                <a:cubicBezTo>
                  <a:pt x="21600" y="19758"/>
                  <a:pt x="21576" y="19711"/>
                  <a:pt x="21547" y="19711"/>
                </a:cubicBezTo>
                <a:close/>
                <a:moveTo>
                  <a:pt x="53" y="20441"/>
                </a:moveTo>
                <a:cubicBezTo>
                  <a:pt x="24" y="20441"/>
                  <a:pt x="0" y="20488"/>
                  <a:pt x="0" y="20545"/>
                </a:cubicBezTo>
                <a:lnTo>
                  <a:pt x="0" y="20765"/>
                </a:lnTo>
                <a:cubicBezTo>
                  <a:pt x="0" y="20823"/>
                  <a:pt x="24" y="20868"/>
                  <a:pt x="53" y="20868"/>
                </a:cubicBezTo>
                <a:cubicBezTo>
                  <a:pt x="82" y="20868"/>
                  <a:pt x="106" y="20823"/>
                  <a:pt x="106" y="20765"/>
                </a:cubicBezTo>
                <a:lnTo>
                  <a:pt x="106" y="20545"/>
                </a:lnTo>
                <a:cubicBezTo>
                  <a:pt x="106" y="20488"/>
                  <a:pt x="82" y="20441"/>
                  <a:pt x="53" y="20441"/>
                </a:cubicBezTo>
                <a:close/>
                <a:moveTo>
                  <a:pt x="367" y="20441"/>
                </a:moveTo>
                <a:cubicBezTo>
                  <a:pt x="338" y="20441"/>
                  <a:pt x="315" y="20488"/>
                  <a:pt x="315" y="20545"/>
                </a:cubicBezTo>
                <a:lnTo>
                  <a:pt x="315" y="20765"/>
                </a:lnTo>
                <a:cubicBezTo>
                  <a:pt x="315" y="20823"/>
                  <a:pt x="338" y="20868"/>
                  <a:pt x="367" y="20868"/>
                </a:cubicBezTo>
                <a:cubicBezTo>
                  <a:pt x="397" y="20868"/>
                  <a:pt x="420" y="20823"/>
                  <a:pt x="420" y="20765"/>
                </a:cubicBezTo>
                <a:lnTo>
                  <a:pt x="420" y="20545"/>
                </a:lnTo>
                <a:cubicBezTo>
                  <a:pt x="420" y="20488"/>
                  <a:pt x="397" y="20441"/>
                  <a:pt x="367" y="20441"/>
                </a:cubicBezTo>
                <a:close/>
                <a:moveTo>
                  <a:pt x="1217" y="20441"/>
                </a:moveTo>
                <a:cubicBezTo>
                  <a:pt x="1188" y="20441"/>
                  <a:pt x="1164" y="20488"/>
                  <a:pt x="1164" y="20545"/>
                </a:cubicBezTo>
                <a:lnTo>
                  <a:pt x="1164" y="20765"/>
                </a:lnTo>
                <a:cubicBezTo>
                  <a:pt x="1164" y="20823"/>
                  <a:pt x="1188" y="20868"/>
                  <a:pt x="1217" y="20868"/>
                </a:cubicBezTo>
                <a:cubicBezTo>
                  <a:pt x="1246" y="20868"/>
                  <a:pt x="1270" y="20823"/>
                  <a:pt x="1270" y="20765"/>
                </a:cubicBezTo>
                <a:lnTo>
                  <a:pt x="1270" y="20545"/>
                </a:lnTo>
                <a:cubicBezTo>
                  <a:pt x="1270" y="20488"/>
                  <a:pt x="1246" y="20441"/>
                  <a:pt x="1217" y="20441"/>
                </a:cubicBezTo>
                <a:close/>
                <a:moveTo>
                  <a:pt x="1532" y="20441"/>
                </a:moveTo>
                <a:cubicBezTo>
                  <a:pt x="1503" y="20441"/>
                  <a:pt x="1479" y="20488"/>
                  <a:pt x="1479" y="20545"/>
                </a:cubicBezTo>
                <a:lnTo>
                  <a:pt x="1479" y="20765"/>
                </a:lnTo>
                <a:cubicBezTo>
                  <a:pt x="1479" y="20823"/>
                  <a:pt x="1503" y="20868"/>
                  <a:pt x="1532" y="20868"/>
                </a:cubicBezTo>
                <a:cubicBezTo>
                  <a:pt x="1561" y="20868"/>
                  <a:pt x="1584" y="20823"/>
                  <a:pt x="1584" y="20765"/>
                </a:cubicBezTo>
                <a:lnTo>
                  <a:pt x="1584" y="20545"/>
                </a:lnTo>
                <a:cubicBezTo>
                  <a:pt x="1584" y="20488"/>
                  <a:pt x="1561" y="20441"/>
                  <a:pt x="1532" y="20441"/>
                </a:cubicBezTo>
                <a:close/>
                <a:moveTo>
                  <a:pt x="2380" y="20441"/>
                </a:moveTo>
                <a:cubicBezTo>
                  <a:pt x="2351" y="20441"/>
                  <a:pt x="2329" y="20488"/>
                  <a:pt x="2329" y="20545"/>
                </a:cubicBezTo>
                <a:lnTo>
                  <a:pt x="2329" y="20765"/>
                </a:lnTo>
                <a:cubicBezTo>
                  <a:pt x="2329" y="20823"/>
                  <a:pt x="2351" y="20868"/>
                  <a:pt x="2380" y="20868"/>
                </a:cubicBezTo>
                <a:cubicBezTo>
                  <a:pt x="2409" y="20868"/>
                  <a:pt x="2433" y="20823"/>
                  <a:pt x="2433" y="20765"/>
                </a:cubicBezTo>
                <a:lnTo>
                  <a:pt x="2433" y="20545"/>
                </a:lnTo>
                <a:cubicBezTo>
                  <a:pt x="2433" y="20488"/>
                  <a:pt x="2409" y="20441"/>
                  <a:pt x="2380" y="20441"/>
                </a:cubicBezTo>
                <a:close/>
                <a:moveTo>
                  <a:pt x="2695" y="20441"/>
                </a:moveTo>
                <a:cubicBezTo>
                  <a:pt x="2666" y="20441"/>
                  <a:pt x="2643" y="20488"/>
                  <a:pt x="2643" y="20545"/>
                </a:cubicBezTo>
                <a:lnTo>
                  <a:pt x="2643" y="20765"/>
                </a:lnTo>
                <a:cubicBezTo>
                  <a:pt x="2643" y="20823"/>
                  <a:pt x="2666" y="20868"/>
                  <a:pt x="2695" y="20868"/>
                </a:cubicBezTo>
                <a:cubicBezTo>
                  <a:pt x="2724" y="20868"/>
                  <a:pt x="2748" y="20823"/>
                  <a:pt x="2748" y="20765"/>
                </a:cubicBezTo>
                <a:lnTo>
                  <a:pt x="2748" y="20545"/>
                </a:lnTo>
                <a:cubicBezTo>
                  <a:pt x="2748" y="20488"/>
                  <a:pt x="2724" y="20441"/>
                  <a:pt x="2695" y="20441"/>
                </a:cubicBezTo>
                <a:close/>
                <a:moveTo>
                  <a:pt x="3545" y="20441"/>
                </a:moveTo>
                <a:cubicBezTo>
                  <a:pt x="3516" y="20441"/>
                  <a:pt x="3492" y="20488"/>
                  <a:pt x="3492" y="20545"/>
                </a:cubicBezTo>
                <a:lnTo>
                  <a:pt x="3492" y="20765"/>
                </a:lnTo>
                <a:cubicBezTo>
                  <a:pt x="3492" y="20823"/>
                  <a:pt x="3516" y="20868"/>
                  <a:pt x="3545" y="20868"/>
                </a:cubicBezTo>
                <a:cubicBezTo>
                  <a:pt x="3574" y="20868"/>
                  <a:pt x="3598" y="20823"/>
                  <a:pt x="3598" y="20765"/>
                </a:cubicBezTo>
                <a:lnTo>
                  <a:pt x="3598" y="20545"/>
                </a:lnTo>
                <a:cubicBezTo>
                  <a:pt x="3598" y="20488"/>
                  <a:pt x="3574" y="20441"/>
                  <a:pt x="3545" y="20441"/>
                </a:cubicBezTo>
                <a:close/>
                <a:moveTo>
                  <a:pt x="3859" y="20441"/>
                </a:moveTo>
                <a:cubicBezTo>
                  <a:pt x="3830" y="20441"/>
                  <a:pt x="3806" y="20488"/>
                  <a:pt x="3806" y="20545"/>
                </a:cubicBezTo>
                <a:lnTo>
                  <a:pt x="3806" y="20765"/>
                </a:lnTo>
                <a:cubicBezTo>
                  <a:pt x="3806" y="20823"/>
                  <a:pt x="3830" y="20868"/>
                  <a:pt x="3859" y="20868"/>
                </a:cubicBezTo>
                <a:cubicBezTo>
                  <a:pt x="3888" y="20868"/>
                  <a:pt x="3912" y="20823"/>
                  <a:pt x="3912" y="20765"/>
                </a:cubicBezTo>
                <a:lnTo>
                  <a:pt x="3912" y="20545"/>
                </a:lnTo>
                <a:cubicBezTo>
                  <a:pt x="3912" y="20488"/>
                  <a:pt x="3888" y="20441"/>
                  <a:pt x="3859" y="20441"/>
                </a:cubicBezTo>
                <a:close/>
                <a:moveTo>
                  <a:pt x="4709" y="20441"/>
                </a:moveTo>
                <a:cubicBezTo>
                  <a:pt x="4680" y="20441"/>
                  <a:pt x="4656" y="20488"/>
                  <a:pt x="4656" y="20545"/>
                </a:cubicBezTo>
                <a:lnTo>
                  <a:pt x="4656" y="20765"/>
                </a:lnTo>
                <a:cubicBezTo>
                  <a:pt x="4656" y="20823"/>
                  <a:pt x="4680" y="20868"/>
                  <a:pt x="4709" y="20868"/>
                </a:cubicBezTo>
                <a:cubicBezTo>
                  <a:pt x="4738" y="20868"/>
                  <a:pt x="4762" y="20823"/>
                  <a:pt x="4762" y="20765"/>
                </a:cubicBezTo>
                <a:lnTo>
                  <a:pt x="4762" y="20545"/>
                </a:lnTo>
                <a:cubicBezTo>
                  <a:pt x="4762" y="20488"/>
                  <a:pt x="4738" y="20441"/>
                  <a:pt x="4709" y="20441"/>
                </a:cubicBezTo>
                <a:close/>
                <a:moveTo>
                  <a:pt x="5023" y="20441"/>
                </a:moveTo>
                <a:cubicBezTo>
                  <a:pt x="4994" y="20441"/>
                  <a:pt x="4970" y="20488"/>
                  <a:pt x="4970" y="20545"/>
                </a:cubicBezTo>
                <a:lnTo>
                  <a:pt x="4970" y="20765"/>
                </a:lnTo>
                <a:cubicBezTo>
                  <a:pt x="4970" y="20823"/>
                  <a:pt x="4994" y="20868"/>
                  <a:pt x="5023" y="20868"/>
                </a:cubicBezTo>
                <a:cubicBezTo>
                  <a:pt x="5053" y="20868"/>
                  <a:pt x="5076" y="20823"/>
                  <a:pt x="5076" y="20765"/>
                </a:cubicBezTo>
                <a:lnTo>
                  <a:pt x="5076" y="20545"/>
                </a:lnTo>
                <a:cubicBezTo>
                  <a:pt x="5076" y="20488"/>
                  <a:pt x="5053" y="20441"/>
                  <a:pt x="5023" y="20441"/>
                </a:cubicBezTo>
                <a:close/>
                <a:moveTo>
                  <a:pt x="5873" y="20441"/>
                </a:moveTo>
                <a:cubicBezTo>
                  <a:pt x="5844" y="20441"/>
                  <a:pt x="5820" y="20488"/>
                  <a:pt x="5820" y="20545"/>
                </a:cubicBezTo>
                <a:lnTo>
                  <a:pt x="5820" y="20765"/>
                </a:lnTo>
                <a:cubicBezTo>
                  <a:pt x="5820" y="20823"/>
                  <a:pt x="5844" y="20868"/>
                  <a:pt x="5873" y="20868"/>
                </a:cubicBezTo>
                <a:cubicBezTo>
                  <a:pt x="5902" y="20868"/>
                  <a:pt x="5926" y="20823"/>
                  <a:pt x="5926" y="20765"/>
                </a:cubicBezTo>
                <a:lnTo>
                  <a:pt x="5926" y="20545"/>
                </a:lnTo>
                <a:cubicBezTo>
                  <a:pt x="5926" y="20488"/>
                  <a:pt x="5902" y="20441"/>
                  <a:pt x="5873" y="20441"/>
                </a:cubicBezTo>
                <a:close/>
                <a:moveTo>
                  <a:pt x="6188" y="20441"/>
                </a:moveTo>
                <a:cubicBezTo>
                  <a:pt x="6159" y="20441"/>
                  <a:pt x="6135" y="20488"/>
                  <a:pt x="6135" y="20545"/>
                </a:cubicBezTo>
                <a:lnTo>
                  <a:pt x="6135" y="20765"/>
                </a:lnTo>
                <a:cubicBezTo>
                  <a:pt x="6135" y="20823"/>
                  <a:pt x="6159" y="20868"/>
                  <a:pt x="6188" y="20868"/>
                </a:cubicBezTo>
                <a:cubicBezTo>
                  <a:pt x="6217" y="20868"/>
                  <a:pt x="6240" y="20823"/>
                  <a:pt x="6240" y="20765"/>
                </a:cubicBezTo>
                <a:lnTo>
                  <a:pt x="6240" y="20545"/>
                </a:lnTo>
                <a:cubicBezTo>
                  <a:pt x="6240" y="20488"/>
                  <a:pt x="6217" y="20441"/>
                  <a:pt x="6188" y="20441"/>
                </a:cubicBezTo>
                <a:close/>
                <a:moveTo>
                  <a:pt x="7036" y="20441"/>
                </a:moveTo>
                <a:cubicBezTo>
                  <a:pt x="7007" y="20441"/>
                  <a:pt x="6984" y="20488"/>
                  <a:pt x="6984" y="20545"/>
                </a:cubicBezTo>
                <a:lnTo>
                  <a:pt x="6984" y="20765"/>
                </a:lnTo>
                <a:cubicBezTo>
                  <a:pt x="6984" y="20823"/>
                  <a:pt x="7007" y="20868"/>
                  <a:pt x="7036" y="20868"/>
                </a:cubicBezTo>
                <a:cubicBezTo>
                  <a:pt x="7065" y="20868"/>
                  <a:pt x="7089" y="20823"/>
                  <a:pt x="7089" y="20765"/>
                </a:cubicBezTo>
                <a:lnTo>
                  <a:pt x="7089" y="20545"/>
                </a:lnTo>
                <a:cubicBezTo>
                  <a:pt x="7089" y="20488"/>
                  <a:pt x="7065" y="20441"/>
                  <a:pt x="7036" y="20441"/>
                </a:cubicBezTo>
                <a:close/>
                <a:moveTo>
                  <a:pt x="7351" y="20441"/>
                </a:moveTo>
                <a:cubicBezTo>
                  <a:pt x="7322" y="20441"/>
                  <a:pt x="7299" y="20488"/>
                  <a:pt x="7299" y="20545"/>
                </a:cubicBezTo>
                <a:lnTo>
                  <a:pt x="7299" y="20765"/>
                </a:lnTo>
                <a:cubicBezTo>
                  <a:pt x="7299" y="20823"/>
                  <a:pt x="7322" y="20868"/>
                  <a:pt x="7351" y="20868"/>
                </a:cubicBezTo>
                <a:cubicBezTo>
                  <a:pt x="7380" y="20868"/>
                  <a:pt x="7404" y="20823"/>
                  <a:pt x="7404" y="20765"/>
                </a:cubicBezTo>
                <a:lnTo>
                  <a:pt x="7404" y="20545"/>
                </a:lnTo>
                <a:cubicBezTo>
                  <a:pt x="7404" y="20488"/>
                  <a:pt x="7380" y="20441"/>
                  <a:pt x="7351" y="20441"/>
                </a:cubicBezTo>
                <a:close/>
                <a:moveTo>
                  <a:pt x="8201" y="20441"/>
                </a:moveTo>
                <a:cubicBezTo>
                  <a:pt x="8171" y="20441"/>
                  <a:pt x="8148" y="20488"/>
                  <a:pt x="8148" y="20545"/>
                </a:cubicBezTo>
                <a:lnTo>
                  <a:pt x="8148" y="20765"/>
                </a:lnTo>
                <a:cubicBezTo>
                  <a:pt x="8148" y="20823"/>
                  <a:pt x="8171" y="20868"/>
                  <a:pt x="8201" y="20868"/>
                </a:cubicBezTo>
                <a:cubicBezTo>
                  <a:pt x="8230" y="20868"/>
                  <a:pt x="8254" y="20823"/>
                  <a:pt x="8254" y="20765"/>
                </a:cubicBezTo>
                <a:lnTo>
                  <a:pt x="8254" y="20545"/>
                </a:lnTo>
                <a:cubicBezTo>
                  <a:pt x="8254" y="20488"/>
                  <a:pt x="8230" y="20441"/>
                  <a:pt x="8201" y="20441"/>
                </a:cubicBezTo>
                <a:close/>
                <a:moveTo>
                  <a:pt x="8515" y="20441"/>
                </a:moveTo>
                <a:cubicBezTo>
                  <a:pt x="8486" y="20441"/>
                  <a:pt x="8462" y="20488"/>
                  <a:pt x="8462" y="20545"/>
                </a:cubicBezTo>
                <a:lnTo>
                  <a:pt x="8462" y="20765"/>
                </a:lnTo>
                <a:cubicBezTo>
                  <a:pt x="8462" y="20823"/>
                  <a:pt x="8486" y="20868"/>
                  <a:pt x="8515" y="20868"/>
                </a:cubicBezTo>
                <a:cubicBezTo>
                  <a:pt x="8544" y="20868"/>
                  <a:pt x="8568" y="20823"/>
                  <a:pt x="8568" y="20765"/>
                </a:cubicBezTo>
                <a:lnTo>
                  <a:pt x="8568" y="20545"/>
                </a:lnTo>
                <a:cubicBezTo>
                  <a:pt x="8568" y="20488"/>
                  <a:pt x="8544" y="20441"/>
                  <a:pt x="8515" y="20441"/>
                </a:cubicBezTo>
                <a:close/>
                <a:moveTo>
                  <a:pt x="9365" y="20441"/>
                </a:moveTo>
                <a:cubicBezTo>
                  <a:pt x="9336" y="20441"/>
                  <a:pt x="9312" y="20488"/>
                  <a:pt x="9312" y="20545"/>
                </a:cubicBezTo>
                <a:lnTo>
                  <a:pt x="9312" y="20765"/>
                </a:lnTo>
                <a:cubicBezTo>
                  <a:pt x="9312" y="20823"/>
                  <a:pt x="9336" y="20868"/>
                  <a:pt x="9365" y="20868"/>
                </a:cubicBezTo>
                <a:cubicBezTo>
                  <a:pt x="9394" y="20868"/>
                  <a:pt x="9418" y="20823"/>
                  <a:pt x="9418" y="20765"/>
                </a:cubicBezTo>
                <a:lnTo>
                  <a:pt x="9418" y="20545"/>
                </a:lnTo>
                <a:cubicBezTo>
                  <a:pt x="9418" y="20488"/>
                  <a:pt x="9394" y="20441"/>
                  <a:pt x="9365" y="20441"/>
                </a:cubicBezTo>
                <a:close/>
                <a:moveTo>
                  <a:pt x="9679" y="20441"/>
                </a:moveTo>
                <a:cubicBezTo>
                  <a:pt x="9650" y="20441"/>
                  <a:pt x="9626" y="20488"/>
                  <a:pt x="9626" y="20545"/>
                </a:cubicBezTo>
                <a:lnTo>
                  <a:pt x="9626" y="20765"/>
                </a:lnTo>
                <a:cubicBezTo>
                  <a:pt x="9626" y="20823"/>
                  <a:pt x="9650" y="20868"/>
                  <a:pt x="9679" y="20868"/>
                </a:cubicBezTo>
                <a:cubicBezTo>
                  <a:pt x="9708" y="20868"/>
                  <a:pt x="9732" y="20823"/>
                  <a:pt x="9732" y="20765"/>
                </a:cubicBezTo>
                <a:lnTo>
                  <a:pt x="9732" y="20545"/>
                </a:lnTo>
                <a:cubicBezTo>
                  <a:pt x="9732" y="20488"/>
                  <a:pt x="9708" y="20441"/>
                  <a:pt x="9679" y="20441"/>
                </a:cubicBezTo>
                <a:close/>
                <a:moveTo>
                  <a:pt x="10529" y="20441"/>
                </a:moveTo>
                <a:cubicBezTo>
                  <a:pt x="10500" y="20441"/>
                  <a:pt x="10476" y="20488"/>
                  <a:pt x="10476" y="20545"/>
                </a:cubicBezTo>
                <a:lnTo>
                  <a:pt x="10476" y="20765"/>
                </a:lnTo>
                <a:cubicBezTo>
                  <a:pt x="10476" y="20823"/>
                  <a:pt x="10500" y="20868"/>
                  <a:pt x="10529" y="20868"/>
                </a:cubicBezTo>
                <a:cubicBezTo>
                  <a:pt x="10558" y="20868"/>
                  <a:pt x="10582" y="20823"/>
                  <a:pt x="10582" y="20765"/>
                </a:cubicBezTo>
                <a:lnTo>
                  <a:pt x="10582" y="20545"/>
                </a:lnTo>
                <a:cubicBezTo>
                  <a:pt x="10582" y="20488"/>
                  <a:pt x="10558" y="20441"/>
                  <a:pt x="10529" y="20441"/>
                </a:cubicBezTo>
                <a:close/>
                <a:moveTo>
                  <a:pt x="10844" y="20441"/>
                </a:moveTo>
                <a:cubicBezTo>
                  <a:pt x="10814" y="20441"/>
                  <a:pt x="10791" y="20488"/>
                  <a:pt x="10791" y="20545"/>
                </a:cubicBezTo>
                <a:lnTo>
                  <a:pt x="10791" y="20765"/>
                </a:lnTo>
                <a:cubicBezTo>
                  <a:pt x="10791" y="20823"/>
                  <a:pt x="10814" y="20868"/>
                  <a:pt x="10844" y="20868"/>
                </a:cubicBezTo>
                <a:cubicBezTo>
                  <a:pt x="10873" y="20868"/>
                  <a:pt x="10895" y="20823"/>
                  <a:pt x="10895" y="20765"/>
                </a:cubicBezTo>
                <a:lnTo>
                  <a:pt x="10895" y="20545"/>
                </a:lnTo>
                <a:cubicBezTo>
                  <a:pt x="10895" y="20488"/>
                  <a:pt x="10873" y="20441"/>
                  <a:pt x="10844" y="20441"/>
                </a:cubicBezTo>
                <a:close/>
                <a:moveTo>
                  <a:pt x="11692" y="20441"/>
                </a:moveTo>
                <a:cubicBezTo>
                  <a:pt x="11663" y="20441"/>
                  <a:pt x="11640" y="20488"/>
                  <a:pt x="11640" y="20545"/>
                </a:cubicBezTo>
                <a:lnTo>
                  <a:pt x="11640" y="20765"/>
                </a:lnTo>
                <a:cubicBezTo>
                  <a:pt x="11640" y="20823"/>
                  <a:pt x="11663" y="20868"/>
                  <a:pt x="11692" y="20868"/>
                </a:cubicBezTo>
                <a:cubicBezTo>
                  <a:pt x="11721" y="20868"/>
                  <a:pt x="11745" y="20823"/>
                  <a:pt x="11745" y="20765"/>
                </a:cubicBezTo>
                <a:lnTo>
                  <a:pt x="11745" y="20545"/>
                </a:lnTo>
                <a:cubicBezTo>
                  <a:pt x="11745" y="20488"/>
                  <a:pt x="11721" y="20441"/>
                  <a:pt x="11692" y="20441"/>
                </a:cubicBezTo>
                <a:close/>
                <a:moveTo>
                  <a:pt x="12007" y="20441"/>
                </a:moveTo>
                <a:cubicBezTo>
                  <a:pt x="11978" y="20441"/>
                  <a:pt x="11955" y="20488"/>
                  <a:pt x="11955" y="20545"/>
                </a:cubicBezTo>
                <a:lnTo>
                  <a:pt x="11955" y="20765"/>
                </a:lnTo>
                <a:cubicBezTo>
                  <a:pt x="11955" y="20823"/>
                  <a:pt x="11978" y="20868"/>
                  <a:pt x="12007" y="20868"/>
                </a:cubicBezTo>
                <a:cubicBezTo>
                  <a:pt x="12036" y="20868"/>
                  <a:pt x="12060" y="20823"/>
                  <a:pt x="12060" y="20765"/>
                </a:cubicBezTo>
                <a:lnTo>
                  <a:pt x="12060" y="20545"/>
                </a:lnTo>
                <a:cubicBezTo>
                  <a:pt x="12060" y="20488"/>
                  <a:pt x="12036" y="20441"/>
                  <a:pt x="12007" y="20441"/>
                </a:cubicBezTo>
                <a:close/>
                <a:moveTo>
                  <a:pt x="12856" y="20441"/>
                </a:moveTo>
                <a:cubicBezTo>
                  <a:pt x="12827" y="20441"/>
                  <a:pt x="12804" y="20488"/>
                  <a:pt x="12804" y="20545"/>
                </a:cubicBezTo>
                <a:lnTo>
                  <a:pt x="12804" y="20765"/>
                </a:lnTo>
                <a:cubicBezTo>
                  <a:pt x="12804" y="20823"/>
                  <a:pt x="12827" y="20868"/>
                  <a:pt x="12856" y="20868"/>
                </a:cubicBezTo>
                <a:cubicBezTo>
                  <a:pt x="12886" y="20868"/>
                  <a:pt x="12909" y="20823"/>
                  <a:pt x="12909" y="20765"/>
                </a:cubicBezTo>
                <a:lnTo>
                  <a:pt x="12909" y="20545"/>
                </a:lnTo>
                <a:cubicBezTo>
                  <a:pt x="12909" y="20488"/>
                  <a:pt x="12886" y="20441"/>
                  <a:pt x="12856" y="20441"/>
                </a:cubicBezTo>
                <a:close/>
                <a:moveTo>
                  <a:pt x="13171" y="20441"/>
                </a:moveTo>
                <a:cubicBezTo>
                  <a:pt x="13142" y="20441"/>
                  <a:pt x="13118" y="20488"/>
                  <a:pt x="13118" y="20545"/>
                </a:cubicBezTo>
                <a:lnTo>
                  <a:pt x="13118" y="20765"/>
                </a:lnTo>
                <a:cubicBezTo>
                  <a:pt x="13118" y="20823"/>
                  <a:pt x="13142" y="20868"/>
                  <a:pt x="13171" y="20868"/>
                </a:cubicBezTo>
                <a:cubicBezTo>
                  <a:pt x="13200" y="20868"/>
                  <a:pt x="13224" y="20823"/>
                  <a:pt x="13224" y="20765"/>
                </a:cubicBezTo>
                <a:lnTo>
                  <a:pt x="13224" y="20545"/>
                </a:lnTo>
                <a:cubicBezTo>
                  <a:pt x="13224" y="20488"/>
                  <a:pt x="13200" y="20441"/>
                  <a:pt x="13171" y="20441"/>
                </a:cubicBezTo>
                <a:close/>
                <a:moveTo>
                  <a:pt x="14021" y="20441"/>
                </a:moveTo>
                <a:cubicBezTo>
                  <a:pt x="13992" y="20441"/>
                  <a:pt x="13968" y="20488"/>
                  <a:pt x="13968" y="20545"/>
                </a:cubicBezTo>
                <a:lnTo>
                  <a:pt x="13968" y="20765"/>
                </a:lnTo>
                <a:cubicBezTo>
                  <a:pt x="13968" y="20823"/>
                  <a:pt x="13992" y="20868"/>
                  <a:pt x="14021" y="20868"/>
                </a:cubicBezTo>
                <a:cubicBezTo>
                  <a:pt x="14050" y="20868"/>
                  <a:pt x="14074" y="20823"/>
                  <a:pt x="14074" y="20765"/>
                </a:cubicBezTo>
                <a:lnTo>
                  <a:pt x="14074" y="20545"/>
                </a:lnTo>
                <a:cubicBezTo>
                  <a:pt x="14074" y="20488"/>
                  <a:pt x="14050" y="20441"/>
                  <a:pt x="14021" y="20441"/>
                </a:cubicBezTo>
                <a:close/>
                <a:moveTo>
                  <a:pt x="14335" y="20441"/>
                </a:moveTo>
                <a:cubicBezTo>
                  <a:pt x="14306" y="20441"/>
                  <a:pt x="14282" y="20488"/>
                  <a:pt x="14282" y="20545"/>
                </a:cubicBezTo>
                <a:lnTo>
                  <a:pt x="14282" y="20765"/>
                </a:lnTo>
                <a:cubicBezTo>
                  <a:pt x="14282" y="20823"/>
                  <a:pt x="14306" y="20868"/>
                  <a:pt x="14335" y="20868"/>
                </a:cubicBezTo>
                <a:cubicBezTo>
                  <a:pt x="14364" y="20868"/>
                  <a:pt x="14388" y="20823"/>
                  <a:pt x="14388" y="20765"/>
                </a:cubicBezTo>
                <a:lnTo>
                  <a:pt x="14388" y="20545"/>
                </a:lnTo>
                <a:cubicBezTo>
                  <a:pt x="14388" y="20488"/>
                  <a:pt x="14364" y="20441"/>
                  <a:pt x="14335" y="20441"/>
                </a:cubicBezTo>
                <a:close/>
                <a:moveTo>
                  <a:pt x="15185" y="20441"/>
                </a:moveTo>
                <a:cubicBezTo>
                  <a:pt x="15156" y="20441"/>
                  <a:pt x="15132" y="20488"/>
                  <a:pt x="15132" y="20545"/>
                </a:cubicBezTo>
                <a:lnTo>
                  <a:pt x="15132" y="20765"/>
                </a:lnTo>
                <a:cubicBezTo>
                  <a:pt x="15132" y="20823"/>
                  <a:pt x="15156" y="20868"/>
                  <a:pt x="15185" y="20868"/>
                </a:cubicBezTo>
                <a:cubicBezTo>
                  <a:pt x="15214" y="20868"/>
                  <a:pt x="15237" y="20823"/>
                  <a:pt x="15237" y="20765"/>
                </a:cubicBezTo>
                <a:lnTo>
                  <a:pt x="15237" y="20545"/>
                </a:lnTo>
                <a:cubicBezTo>
                  <a:pt x="15237" y="20488"/>
                  <a:pt x="15214" y="20441"/>
                  <a:pt x="15185" y="20441"/>
                </a:cubicBezTo>
                <a:close/>
                <a:moveTo>
                  <a:pt x="15500" y="20441"/>
                </a:moveTo>
                <a:cubicBezTo>
                  <a:pt x="15470" y="20441"/>
                  <a:pt x="15447" y="20488"/>
                  <a:pt x="15447" y="20545"/>
                </a:cubicBezTo>
                <a:lnTo>
                  <a:pt x="15447" y="20765"/>
                </a:lnTo>
                <a:cubicBezTo>
                  <a:pt x="15447" y="20823"/>
                  <a:pt x="15470" y="20868"/>
                  <a:pt x="15500" y="20868"/>
                </a:cubicBezTo>
                <a:cubicBezTo>
                  <a:pt x="15529" y="20868"/>
                  <a:pt x="15551" y="20823"/>
                  <a:pt x="15551" y="20765"/>
                </a:cubicBezTo>
                <a:lnTo>
                  <a:pt x="15551" y="20545"/>
                </a:lnTo>
                <a:cubicBezTo>
                  <a:pt x="15551" y="20488"/>
                  <a:pt x="15529" y="20441"/>
                  <a:pt x="15500" y="20441"/>
                </a:cubicBezTo>
                <a:close/>
                <a:moveTo>
                  <a:pt x="16349" y="20441"/>
                </a:moveTo>
                <a:cubicBezTo>
                  <a:pt x="16320" y="20441"/>
                  <a:pt x="16296" y="20488"/>
                  <a:pt x="16296" y="20545"/>
                </a:cubicBezTo>
                <a:lnTo>
                  <a:pt x="16296" y="20765"/>
                </a:lnTo>
                <a:cubicBezTo>
                  <a:pt x="16296" y="20823"/>
                  <a:pt x="16320" y="20868"/>
                  <a:pt x="16349" y="20868"/>
                </a:cubicBezTo>
                <a:cubicBezTo>
                  <a:pt x="16378" y="20868"/>
                  <a:pt x="16401" y="20823"/>
                  <a:pt x="16401" y="20765"/>
                </a:cubicBezTo>
                <a:lnTo>
                  <a:pt x="16401" y="20545"/>
                </a:lnTo>
                <a:cubicBezTo>
                  <a:pt x="16401" y="20488"/>
                  <a:pt x="16378" y="20441"/>
                  <a:pt x="16349" y="20441"/>
                </a:cubicBezTo>
                <a:close/>
                <a:moveTo>
                  <a:pt x="16663" y="20441"/>
                </a:moveTo>
                <a:cubicBezTo>
                  <a:pt x="16634" y="20441"/>
                  <a:pt x="16611" y="20488"/>
                  <a:pt x="16611" y="20545"/>
                </a:cubicBezTo>
                <a:lnTo>
                  <a:pt x="16611" y="20765"/>
                </a:lnTo>
                <a:cubicBezTo>
                  <a:pt x="16611" y="20823"/>
                  <a:pt x="16634" y="20868"/>
                  <a:pt x="16663" y="20868"/>
                </a:cubicBezTo>
                <a:cubicBezTo>
                  <a:pt x="16692" y="20868"/>
                  <a:pt x="16716" y="20823"/>
                  <a:pt x="16716" y="20765"/>
                </a:cubicBezTo>
                <a:lnTo>
                  <a:pt x="16716" y="20545"/>
                </a:lnTo>
                <a:cubicBezTo>
                  <a:pt x="16716" y="20488"/>
                  <a:pt x="16692" y="20441"/>
                  <a:pt x="16663" y="20441"/>
                </a:cubicBezTo>
                <a:close/>
                <a:moveTo>
                  <a:pt x="17512" y="20441"/>
                </a:moveTo>
                <a:cubicBezTo>
                  <a:pt x="17483" y="20441"/>
                  <a:pt x="17459" y="20488"/>
                  <a:pt x="17459" y="20545"/>
                </a:cubicBezTo>
                <a:lnTo>
                  <a:pt x="17459" y="20765"/>
                </a:lnTo>
                <a:cubicBezTo>
                  <a:pt x="17459" y="20823"/>
                  <a:pt x="17483" y="20868"/>
                  <a:pt x="17512" y="20868"/>
                </a:cubicBezTo>
                <a:cubicBezTo>
                  <a:pt x="17541" y="20868"/>
                  <a:pt x="17565" y="20823"/>
                  <a:pt x="17565" y="20765"/>
                </a:cubicBezTo>
                <a:lnTo>
                  <a:pt x="17565" y="20545"/>
                </a:lnTo>
                <a:cubicBezTo>
                  <a:pt x="17565" y="20488"/>
                  <a:pt x="17541" y="20441"/>
                  <a:pt x="17512" y="20441"/>
                </a:cubicBezTo>
                <a:close/>
                <a:moveTo>
                  <a:pt x="17827" y="20441"/>
                </a:moveTo>
                <a:cubicBezTo>
                  <a:pt x="17798" y="20441"/>
                  <a:pt x="17774" y="20488"/>
                  <a:pt x="17774" y="20545"/>
                </a:cubicBezTo>
                <a:lnTo>
                  <a:pt x="17774" y="20765"/>
                </a:lnTo>
                <a:cubicBezTo>
                  <a:pt x="17774" y="20823"/>
                  <a:pt x="17798" y="20868"/>
                  <a:pt x="17827" y="20868"/>
                </a:cubicBezTo>
                <a:cubicBezTo>
                  <a:pt x="17856" y="20868"/>
                  <a:pt x="17880" y="20823"/>
                  <a:pt x="17880" y="20765"/>
                </a:cubicBezTo>
                <a:lnTo>
                  <a:pt x="17880" y="20545"/>
                </a:lnTo>
                <a:cubicBezTo>
                  <a:pt x="17880" y="20488"/>
                  <a:pt x="17856" y="20441"/>
                  <a:pt x="17827" y="20441"/>
                </a:cubicBezTo>
                <a:close/>
                <a:moveTo>
                  <a:pt x="18677" y="20441"/>
                </a:moveTo>
                <a:cubicBezTo>
                  <a:pt x="18648" y="20441"/>
                  <a:pt x="18624" y="20488"/>
                  <a:pt x="18624" y="20545"/>
                </a:cubicBezTo>
                <a:lnTo>
                  <a:pt x="18624" y="20765"/>
                </a:lnTo>
                <a:cubicBezTo>
                  <a:pt x="18624" y="20823"/>
                  <a:pt x="18648" y="20868"/>
                  <a:pt x="18677" y="20868"/>
                </a:cubicBezTo>
                <a:cubicBezTo>
                  <a:pt x="18706" y="20868"/>
                  <a:pt x="18730" y="20823"/>
                  <a:pt x="18730" y="20765"/>
                </a:cubicBezTo>
                <a:lnTo>
                  <a:pt x="18730" y="20545"/>
                </a:lnTo>
                <a:cubicBezTo>
                  <a:pt x="18730" y="20488"/>
                  <a:pt x="18706" y="20441"/>
                  <a:pt x="18677" y="20441"/>
                </a:cubicBezTo>
                <a:close/>
                <a:moveTo>
                  <a:pt x="18991" y="20441"/>
                </a:moveTo>
                <a:cubicBezTo>
                  <a:pt x="18962" y="20441"/>
                  <a:pt x="18938" y="20488"/>
                  <a:pt x="18938" y="20545"/>
                </a:cubicBezTo>
                <a:lnTo>
                  <a:pt x="18938" y="20765"/>
                </a:lnTo>
                <a:cubicBezTo>
                  <a:pt x="18938" y="20823"/>
                  <a:pt x="18962" y="20868"/>
                  <a:pt x="18991" y="20868"/>
                </a:cubicBezTo>
                <a:cubicBezTo>
                  <a:pt x="19020" y="20868"/>
                  <a:pt x="19044" y="20823"/>
                  <a:pt x="19044" y="20765"/>
                </a:cubicBezTo>
                <a:lnTo>
                  <a:pt x="19044" y="20545"/>
                </a:lnTo>
                <a:cubicBezTo>
                  <a:pt x="19044" y="20488"/>
                  <a:pt x="19020" y="20441"/>
                  <a:pt x="18991" y="20441"/>
                </a:cubicBezTo>
                <a:close/>
                <a:moveTo>
                  <a:pt x="19841" y="20441"/>
                </a:moveTo>
                <a:cubicBezTo>
                  <a:pt x="19812" y="20441"/>
                  <a:pt x="19788" y="20488"/>
                  <a:pt x="19788" y="20545"/>
                </a:cubicBezTo>
                <a:lnTo>
                  <a:pt x="19788" y="20765"/>
                </a:lnTo>
                <a:cubicBezTo>
                  <a:pt x="19788" y="20823"/>
                  <a:pt x="19812" y="20868"/>
                  <a:pt x="19841" y="20868"/>
                </a:cubicBezTo>
                <a:cubicBezTo>
                  <a:pt x="19870" y="20868"/>
                  <a:pt x="19894" y="20823"/>
                  <a:pt x="19894" y="20765"/>
                </a:cubicBezTo>
                <a:lnTo>
                  <a:pt x="19894" y="20545"/>
                </a:lnTo>
                <a:cubicBezTo>
                  <a:pt x="19894" y="20488"/>
                  <a:pt x="19870" y="20441"/>
                  <a:pt x="19841" y="20441"/>
                </a:cubicBezTo>
                <a:close/>
                <a:moveTo>
                  <a:pt x="20155" y="20441"/>
                </a:moveTo>
                <a:cubicBezTo>
                  <a:pt x="20126" y="20441"/>
                  <a:pt x="20102" y="20488"/>
                  <a:pt x="20102" y="20545"/>
                </a:cubicBezTo>
                <a:lnTo>
                  <a:pt x="20102" y="20765"/>
                </a:lnTo>
                <a:cubicBezTo>
                  <a:pt x="20102" y="20823"/>
                  <a:pt x="20126" y="20868"/>
                  <a:pt x="20155" y="20868"/>
                </a:cubicBezTo>
                <a:cubicBezTo>
                  <a:pt x="20184" y="20868"/>
                  <a:pt x="20207" y="20823"/>
                  <a:pt x="20207" y="20765"/>
                </a:cubicBezTo>
                <a:lnTo>
                  <a:pt x="20207" y="20545"/>
                </a:lnTo>
                <a:cubicBezTo>
                  <a:pt x="20207" y="20488"/>
                  <a:pt x="20184" y="20441"/>
                  <a:pt x="20155" y="20441"/>
                </a:cubicBezTo>
                <a:close/>
                <a:moveTo>
                  <a:pt x="21004" y="20441"/>
                </a:moveTo>
                <a:cubicBezTo>
                  <a:pt x="20975" y="20441"/>
                  <a:pt x="20952" y="20488"/>
                  <a:pt x="20952" y="20545"/>
                </a:cubicBezTo>
                <a:lnTo>
                  <a:pt x="20952" y="20765"/>
                </a:lnTo>
                <a:cubicBezTo>
                  <a:pt x="20952" y="20823"/>
                  <a:pt x="20975" y="20868"/>
                  <a:pt x="21004" y="20868"/>
                </a:cubicBezTo>
                <a:cubicBezTo>
                  <a:pt x="21033" y="20868"/>
                  <a:pt x="21057" y="20823"/>
                  <a:pt x="21057" y="20765"/>
                </a:cubicBezTo>
                <a:lnTo>
                  <a:pt x="21057" y="20545"/>
                </a:lnTo>
                <a:cubicBezTo>
                  <a:pt x="21057" y="20488"/>
                  <a:pt x="21033" y="20441"/>
                  <a:pt x="21004" y="20441"/>
                </a:cubicBezTo>
                <a:close/>
                <a:moveTo>
                  <a:pt x="21319" y="20441"/>
                </a:moveTo>
                <a:cubicBezTo>
                  <a:pt x="21289" y="20441"/>
                  <a:pt x="21267" y="20488"/>
                  <a:pt x="21267" y="20545"/>
                </a:cubicBezTo>
                <a:lnTo>
                  <a:pt x="21267" y="20765"/>
                </a:lnTo>
                <a:cubicBezTo>
                  <a:pt x="21267" y="20823"/>
                  <a:pt x="21289" y="20868"/>
                  <a:pt x="21319" y="20868"/>
                </a:cubicBezTo>
                <a:cubicBezTo>
                  <a:pt x="21348" y="20868"/>
                  <a:pt x="21372" y="20823"/>
                  <a:pt x="21372" y="20765"/>
                </a:cubicBezTo>
                <a:lnTo>
                  <a:pt x="21372" y="20545"/>
                </a:lnTo>
                <a:cubicBezTo>
                  <a:pt x="21372" y="20488"/>
                  <a:pt x="21348" y="20441"/>
                  <a:pt x="21319" y="20441"/>
                </a:cubicBezTo>
                <a:close/>
                <a:moveTo>
                  <a:pt x="281" y="21171"/>
                </a:moveTo>
                <a:cubicBezTo>
                  <a:pt x="252" y="21171"/>
                  <a:pt x="228" y="21218"/>
                  <a:pt x="228" y="21275"/>
                </a:cubicBezTo>
                <a:lnTo>
                  <a:pt x="228" y="21495"/>
                </a:lnTo>
                <a:cubicBezTo>
                  <a:pt x="228" y="21553"/>
                  <a:pt x="252" y="21600"/>
                  <a:pt x="281" y="21600"/>
                </a:cubicBezTo>
                <a:cubicBezTo>
                  <a:pt x="311" y="21600"/>
                  <a:pt x="334" y="21553"/>
                  <a:pt x="334" y="21495"/>
                </a:cubicBezTo>
                <a:lnTo>
                  <a:pt x="334" y="21275"/>
                </a:lnTo>
                <a:cubicBezTo>
                  <a:pt x="334" y="21218"/>
                  <a:pt x="311" y="21171"/>
                  <a:pt x="281" y="21171"/>
                </a:cubicBezTo>
                <a:close/>
                <a:moveTo>
                  <a:pt x="596" y="21171"/>
                </a:moveTo>
                <a:cubicBezTo>
                  <a:pt x="567" y="21171"/>
                  <a:pt x="543" y="21218"/>
                  <a:pt x="543" y="21275"/>
                </a:cubicBezTo>
                <a:lnTo>
                  <a:pt x="543" y="21495"/>
                </a:lnTo>
                <a:cubicBezTo>
                  <a:pt x="543" y="21553"/>
                  <a:pt x="567" y="21600"/>
                  <a:pt x="596" y="21600"/>
                </a:cubicBezTo>
                <a:cubicBezTo>
                  <a:pt x="625" y="21600"/>
                  <a:pt x="649" y="21553"/>
                  <a:pt x="649" y="21495"/>
                </a:cubicBezTo>
                <a:lnTo>
                  <a:pt x="649" y="21275"/>
                </a:lnTo>
                <a:cubicBezTo>
                  <a:pt x="649" y="21218"/>
                  <a:pt x="625" y="21171"/>
                  <a:pt x="596" y="21171"/>
                </a:cubicBezTo>
                <a:close/>
                <a:moveTo>
                  <a:pt x="1446" y="21171"/>
                </a:moveTo>
                <a:cubicBezTo>
                  <a:pt x="1417" y="21171"/>
                  <a:pt x="1393" y="21218"/>
                  <a:pt x="1393" y="21275"/>
                </a:cubicBezTo>
                <a:lnTo>
                  <a:pt x="1393" y="21495"/>
                </a:lnTo>
                <a:cubicBezTo>
                  <a:pt x="1393" y="21553"/>
                  <a:pt x="1417" y="21600"/>
                  <a:pt x="1446" y="21600"/>
                </a:cubicBezTo>
                <a:cubicBezTo>
                  <a:pt x="1475" y="21600"/>
                  <a:pt x="1499" y="21553"/>
                  <a:pt x="1499" y="21495"/>
                </a:cubicBezTo>
                <a:lnTo>
                  <a:pt x="1499" y="21275"/>
                </a:lnTo>
                <a:cubicBezTo>
                  <a:pt x="1499" y="21218"/>
                  <a:pt x="1475" y="21171"/>
                  <a:pt x="1446" y="21171"/>
                </a:cubicBezTo>
                <a:close/>
                <a:moveTo>
                  <a:pt x="1760" y="21171"/>
                </a:moveTo>
                <a:cubicBezTo>
                  <a:pt x="1731" y="21171"/>
                  <a:pt x="1707" y="21218"/>
                  <a:pt x="1707" y="21275"/>
                </a:cubicBezTo>
                <a:lnTo>
                  <a:pt x="1707" y="21495"/>
                </a:lnTo>
                <a:cubicBezTo>
                  <a:pt x="1707" y="21553"/>
                  <a:pt x="1731" y="21600"/>
                  <a:pt x="1760" y="21600"/>
                </a:cubicBezTo>
                <a:cubicBezTo>
                  <a:pt x="1789" y="21600"/>
                  <a:pt x="1813" y="21553"/>
                  <a:pt x="1813" y="21495"/>
                </a:cubicBezTo>
                <a:lnTo>
                  <a:pt x="1813" y="21275"/>
                </a:lnTo>
                <a:cubicBezTo>
                  <a:pt x="1813" y="21218"/>
                  <a:pt x="1789" y="21171"/>
                  <a:pt x="1760" y="21171"/>
                </a:cubicBezTo>
                <a:close/>
                <a:moveTo>
                  <a:pt x="2610" y="21171"/>
                </a:moveTo>
                <a:cubicBezTo>
                  <a:pt x="2581" y="21171"/>
                  <a:pt x="2557" y="21218"/>
                  <a:pt x="2557" y="21275"/>
                </a:cubicBezTo>
                <a:lnTo>
                  <a:pt x="2557" y="21495"/>
                </a:lnTo>
                <a:cubicBezTo>
                  <a:pt x="2557" y="21553"/>
                  <a:pt x="2581" y="21600"/>
                  <a:pt x="2610" y="21600"/>
                </a:cubicBezTo>
                <a:cubicBezTo>
                  <a:pt x="2639" y="21600"/>
                  <a:pt x="2662" y="21553"/>
                  <a:pt x="2662" y="21495"/>
                </a:cubicBezTo>
                <a:lnTo>
                  <a:pt x="2662" y="21275"/>
                </a:lnTo>
                <a:cubicBezTo>
                  <a:pt x="2662" y="21218"/>
                  <a:pt x="2639" y="21171"/>
                  <a:pt x="2610" y="21171"/>
                </a:cubicBezTo>
                <a:close/>
                <a:moveTo>
                  <a:pt x="2924" y="21171"/>
                </a:moveTo>
                <a:cubicBezTo>
                  <a:pt x="2895" y="21171"/>
                  <a:pt x="2871" y="21218"/>
                  <a:pt x="2871" y="21275"/>
                </a:cubicBezTo>
                <a:lnTo>
                  <a:pt x="2871" y="21495"/>
                </a:lnTo>
                <a:cubicBezTo>
                  <a:pt x="2871" y="21553"/>
                  <a:pt x="2895" y="21600"/>
                  <a:pt x="2924" y="21600"/>
                </a:cubicBezTo>
                <a:cubicBezTo>
                  <a:pt x="2954" y="21600"/>
                  <a:pt x="2976" y="21553"/>
                  <a:pt x="2976" y="21495"/>
                </a:cubicBezTo>
                <a:lnTo>
                  <a:pt x="2976" y="21275"/>
                </a:lnTo>
                <a:cubicBezTo>
                  <a:pt x="2976" y="21218"/>
                  <a:pt x="2954" y="21171"/>
                  <a:pt x="2924" y="21171"/>
                </a:cubicBezTo>
                <a:close/>
                <a:moveTo>
                  <a:pt x="3773" y="21171"/>
                </a:moveTo>
                <a:cubicBezTo>
                  <a:pt x="3744" y="21171"/>
                  <a:pt x="3721" y="21218"/>
                  <a:pt x="3721" y="21275"/>
                </a:cubicBezTo>
                <a:lnTo>
                  <a:pt x="3721" y="21495"/>
                </a:lnTo>
                <a:cubicBezTo>
                  <a:pt x="3721" y="21553"/>
                  <a:pt x="3744" y="21600"/>
                  <a:pt x="3773" y="21600"/>
                </a:cubicBezTo>
                <a:cubicBezTo>
                  <a:pt x="3802" y="21600"/>
                  <a:pt x="3826" y="21553"/>
                  <a:pt x="3826" y="21495"/>
                </a:cubicBezTo>
                <a:lnTo>
                  <a:pt x="3826" y="21275"/>
                </a:lnTo>
                <a:cubicBezTo>
                  <a:pt x="3826" y="21218"/>
                  <a:pt x="3802" y="21171"/>
                  <a:pt x="3773" y="21171"/>
                </a:cubicBezTo>
                <a:close/>
                <a:moveTo>
                  <a:pt x="4088" y="21171"/>
                </a:moveTo>
                <a:cubicBezTo>
                  <a:pt x="4058" y="21171"/>
                  <a:pt x="4035" y="21218"/>
                  <a:pt x="4035" y="21275"/>
                </a:cubicBezTo>
                <a:lnTo>
                  <a:pt x="4035" y="21495"/>
                </a:lnTo>
                <a:cubicBezTo>
                  <a:pt x="4035" y="21553"/>
                  <a:pt x="4058" y="21600"/>
                  <a:pt x="4088" y="21600"/>
                </a:cubicBezTo>
                <a:cubicBezTo>
                  <a:pt x="4117" y="21600"/>
                  <a:pt x="4141" y="21553"/>
                  <a:pt x="4141" y="21495"/>
                </a:cubicBezTo>
                <a:lnTo>
                  <a:pt x="4141" y="21275"/>
                </a:lnTo>
                <a:cubicBezTo>
                  <a:pt x="4141" y="21218"/>
                  <a:pt x="4117" y="21171"/>
                  <a:pt x="4088" y="21171"/>
                </a:cubicBezTo>
                <a:close/>
                <a:moveTo>
                  <a:pt x="4937" y="21171"/>
                </a:moveTo>
                <a:cubicBezTo>
                  <a:pt x="4908" y="21171"/>
                  <a:pt x="4884" y="21218"/>
                  <a:pt x="4884" y="21275"/>
                </a:cubicBezTo>
                <a:lnTo>
                  <a:pt x="4884" y="21495"/>
                </a:lnTo>
                <a:cubicBezTo>
                  <a:pt x="4884" y="21553"/>
                  <a:pt x="4908" y="21600"/>
                  <a:pt x="4937" y="21600"/>
                </a:cubicBezTo>
                <a:cubicBezTo>
                  <a:pt x="4966" y="21600"/>
                  <a:pt x="4990" y="21553"/>
                  <a:pt x="4990" y="21495"/>
                </a:cubicBezTo>
                <a:lnTo>
                  <a:pt x="4990" y="21275"/>
                </a:lnTo>
                <a:cubicBezTo>
                  <a:pt x="4990" y="21218"/>
                  <a:pt x="4966" y="21171"/>
                  <a:pt x="4937" y="21171"/>
                </a:cubicBezTo>
                <a:close/>
                <a:moveTo>
                  <a:pt x="5252" y="21171"/>
                </a:moveTo>
                <a:cubicBezTo>
                  <a:pt x="5223" y="21171"/>
                  <a:pt x="5199" y="21218"/>
                  <a:pt x="5199" y="21275"/>
                </a:cubicBezTo>
                <a:lnTo>
                  <a:pt x="5199" y="21495"/>
                </a:lnTo>
                <a:cubicBezTo>
                  <a:pt x="5199" y="21553"/>
                  <a:pt x="5223" y="21600"/>
                  <a:pt x="5252" y="21600"/>
                </a:cubicBezTo>
                <a:cubicBezTo>
                  <a:pt x="5281" y="21600"/>
                  <a:pt x="5305" y="21553"/>
                  <a:pt x="5305" y="21495"/>
                </a:cubicBezTo>
                <a:lnTo>
                  <a:pt x="5305" y="21275"/>
                </a:lnTo>
                <a:cubicBezTo>
                  <a:pt x="5305" y="21218"/>
                  <a:pt x="5281" y="21171"/>
                  <a:pt x="5252" y="21171"/>
                </a:cubicBezTo>
                <a:close/>
                <a:moveTo>
                  <a:pt x="6102" y="21171"/>
                </a:moveTo>
                <a:cubicBezTo>
                  <a:pt x="6072" y="21171"/>
                  <a:pt x="6049" y="21218"/>
                  <a:pt x="6049" y="21275"/>
                </a:cubicBezTo>
                <a:lnTo>
                  <a:pt x="6049" y="21495"/>
                </a:lnTo>
                <a:cubicBezTo>
                  <a:pt x="6049" y="21553"/>
                  <a:pt x="6072" y="21600"/>
                  <a:pt x="6102" y="21600"/>
                </a:cubicBezTo>
                <a:cubicBezTo>
                  <a:pt x="6131" y="21600"/>
                  <a:pt x="6155" y="21553"/>
                  <a:pt x="6155" y="21495"/>
                </a:cubicBezTo>
                <a:lnTo>
                  <a:pt x="6155" y="21275"/>
                </a:lnTo>
                <a:cubicBezTo>
                  <a:pt x="6155" y="21218"/>
                  <a:pt x="6131" y="21171"/>
                  <a:pt x="6102" y="21171"/>
                </a:cubicBezTo>
                <a:close/>
                <a:moveTo>
                  <a:pt x="6416" y="21171"/>
                </a:moveTo>
                <a:cubicBezTo>
                  <a:pt x="6387" y="21171"/>
                  <a:pt x="6363" y="21218"/>
                  <a:pt x="6363" y="21275"/>
                </a:cubicBezTo>
                <a:lnTo>
                  <a:pt x="6363" y="21495"/>
                </a:lnTo>
                <a:cubicBezTo>
                  <a:pt x="6363" y="21553"/>
                  <a:pt x="6387" y="21600"/>
                  <a:pt x="6416" y="21600"/>
                </a:cubicBezTo>
                <a:cubicBezTo>
                  <a:pt x="6445" y="21600"/>
                  <a:pt x="6469" y="21553"/>
                  <a:pt x="6469" y="21495"/>
                </a:cubicBezTo>
                <a:lnTo>
                  <a:pt x="6469" y="21275"/>
                </a:lnTo>
                <a:cubicBezTo>
                  <a:pt x="6469" y="21218"/>
                  <a:pt x="6445" y="21171"/>
                  <a:pt x="6416" y="21171"/>
                </a:cubicBezTo>
                <a:close/>
                <a:moveTo>
                  <a:pt x="7266" y="21171"/>
                </a:moveTo>
                <a:cubicBezTo>
                  <a:pt x="7237" y="21171"/>
                  <a:pt x="7213" y="21218"/>
                  <a:pt x="7213" y="21275"/>
                </a:cubicBezTo>
                <a:lnTo>
                  <a:pt x="7213" y="21495"/>
                </a:lnTo>
                <a:cubicBezTo>
                  <a:pt x="7213" y="21553"/>
                  <a:pt x="7237" y="21600"/>
                  <a:pt x="7266" y="21600"/>
                </a:cubicBezTo>
                <a:cubicBezTo>
                  <a:pt x="7295" y="21600"/>
                  <a:pt x="7318" y="21553"/>
                  <a:pt x="7318" y="21495"/>
                </a:cubicBezTo>
                <a:lnTo>
                  <a:pt x="7318" y="21275"/>
                </a:lnTo>
                <a:cubicBezTo>
                  <a:pt x="7318" y="21218"/>
                  <a:pt x="7295" y="21171"/>
                  <a:pt x="7266" y="21171"/>
                </a:cubicBezTo>
                <a:close/>
                <a:moveTo>
                  <a:pt x="7580" y="21171"/>
                </a:moveTo>
                <a:cubicBezTo>
                  <a:pt x="7551" y="21171"/>
                  <a:pt x="7527" y="21218"/>
                  <a:pt x="7527" y="21275"/>
                </a:cubicBezTo>
                <a:lnTo>
                  <a:pt x="7527" y="21495"/>
                </a:lnTo>
                <a:cubicBezTo>
                  <a:pt x="7527" y="21553"/>
                  <a:pt x="7551" y="21600"/>
                  <a:pt x="7580" y="21600"/>
                </a:cubicBezTo>
                <a:cubicBezTo>
                  <a:pt x="7609" y="21600"/>
                  <a:pt x="7632" y="21553"/>
                  <a:pt x="7632" y="21495"/>
                </a:cubicBezTo>
                <a:lnTo>
                  <a:pt x="7632" y="21275"/>
                </a:lnTo>
                <a:cubicBezTo>
                  <a:pt x="7632" y="21218"/>
                  <a:pt x="7609" y="21171"/>
                  <a:pt x="7580" y="21171"/>
                </a:cubicBezTo>
                <a:close/>
                <a:moveTo>
                  <a:pt x="8429" y="21171"/>
                </a:moveTo>
                <a:cubicBezTo>
                  <a:pt x="8400" y="21171"/>
                  <a:pt x="8377" y="21218"/>
                  <a:pt x="8377" y="21275"/>
                </a:cubicBezTo>
                <a:lnTo>
                  <a:pt x="8377" y="21495"/>
                </a:lnTo>
                <a:cubicBezTo>
                  <a:pt x="8377" y="21553"/>
                  <a:pt x="8400" y="21600"/>
                  <a:pt x="8429" y="21600"/>
                </a:cubicBezTo>
                <a:cubicBezTo>
                  <a:pt x="8458" y="21600"/>
                  <a:pt x="8482" y="21553"/>
                  <a:pt x="8482" y="21495"/>
                </a:cubicBezTo>
                <a:lnTo>
                  <a:pt x="8482" y="21275"/>
                </a:lnTo>
                <a:cubicBezTo>
                  <a:pt x="8482" y="21218"/>
                  <a:pt x="8458" y="21171"/>
                  <a:pt x="8429" y="21171"/>
                </a:cubicBezTo>
                <a:close/>
                <a:moveTo>
                  <a:pt x="8744" y="21171"/>
                </a:moveTo>
                <a:cubicBezTo>
                  <a:pt x="8714" y="21171"/>
                  <a:pt x="8691" y="21218"/>
                  <a:pt x="8691" y="21275"/>
                </a:cubicBezTo>
                <a:lnTo>
                  <a:pt x="8691" y="21495"/>
                </a:lnTo>
                <a:cubicBezTo>
                  <a:pt x="8691" y="21553"/>
                  <a:pt x="8714" y="21600"/>
                  <a:pt x="8744" y="21600"/>
                </a:cubicBezTo>
                <a:cubicBezTo>
                  <a:pt x="8773" y="21600"/>
                  <a:pt x="8796" y="21553"/>
                  <a:pt x="8796" y="21495"/>
                </a:cubicBezTo>
                <a:lnTo>
                  <a:pt x="8796" y="21275"/>
                </a:lnTo>
                <a:cubicBezTo>
                  <a:pt x="8796" y="21218"/>
                  <a:pt x="8773" y="21171"/>
                  <a:pt x="8744" y="21171"/>
                </a:cubicBezTo>
                <a:close/>
                <a:moveTo>
                  <a:pt x="9593" y="21171"/>
                </a:moveTo>
                <a:cubicBezTo>
                  <a:pt x="9564" y="21171"/>
                  <a:pt x="9540" y="21218"/>
                  <a:pt x="9540" y="21275"/>
                </a:cubicBezTo>
                <a:lnTo>
                  <a:pt x="9540" y="21495"/>
                </a:lnTo>
                <a:cubicBezTo>
                  <a:pt x="9540" y="21553"/>
                  <a:pt x="9564" y="21600"/>
                  <a:pt x="9593" y="21600"/>
                </a:cubicBezTo>
                <a:cubicBezTo>
                  <a:pt x="9622" y="21600"/>
                  <a:pt x="9646" y="21553"/>
                  <a:pt x="9646" y="21495"/>
                </a:cubicBezTo>
                <a:lnTo>
                  <a:pt x="9646" y="21275"/>
                </a:lnTo>
                <a:cubicBezTo>
                  <a:pt x="9646" y="21218"/>
                  <a:pt x="9622" y="21171"/>
                  <a:pt x="9593" y="21171"/>
                </a:cubicBezTo>
                <a:close/>
                <a:moveTo>
                  <a:pt x="9908" y="21171"/>
                </a:moveTo>
                <a:cubicBezTo>
                  <a:pt x="9879" y="21171"/>
                  <a:pt x="9855" y="21218"/>
                  <a:pt x="9855" y="21275"/>
                </a:cubicBezTo>
                <a:lnTo>
                  <a:pt x="9855" y="21495"/>
                </a:lnTo>
                <a:cubicBezTo>
                  <a:pt x="9855" y="21553"/>
                  <a:pt x="9879" y="21600"/>
                  <a:pt x="9908" y="21600"/>
                </a:cubicBezTo>
                <a:cubicBezTo>
                  <a:pt x="9937" y="21600"/>
                  <a:pt x="9961" y="21553"/>
                  <a:pt x="9961" y="21495"/>
                </a:cubicBezTo>
                <a:lnTo>
                  <a:pt x="9961" y="21275"/>
                </a:lnTo>
                <a:cubicBezTo>
                  <a:pt x="9961" y="21218"/>
                  <a:pt x="9937" y="21171"/>
                  <a:pt x="9908" y="21171"/>
                </a:cubicBezTo>
                <a:close/>
                <a:moveTo>
                  <a:pt x="10758" y="21171"/>
                </a:moveTo>
                <a:cubicBezTo>
                  <a:pt x="10728" y="21171"/>
                  <a:pt x="10705" y="21218"/>
                  <a:pt x="10705" y="21275"/>
                </a:cubicBezTo>
                <a:lnTo>
                  <a:pt x="10705" y="21495"/>
                </a:lnTo>
                <a:cubicBezTo>
                  <a:pt x="10705" y="21553"/>
                  <a:pt x="10728" y="21600"/>
                  <a:pt x="10758" y="21600"/>
                </a:cubicBezTo>
                <a:cubicBezTo>
                  <a:pt x="10787" y="21600"/>
                  <a:pt x="10810" y="21553"/>
                  <a:pt x="10810" y="21495"/>
                </a:cubicBezTo>
                <a:lnTo>
                  <a:pt x="10810" y="21275"/>
                </a:lnTo>
                <a:cubicBezTo>
                  <a:pt x="10810" y="21218"/>
                  <a:pt x="10787" y="21171"/>
                  <a:pt x="10758" y="21171"/>
                </a:cubicBezTo>
                <a:close/>
                <a:moveTo>
                  <a:pt x="11072" y="21171"/>
                </a:moveTo>
                <a:cubicBezTo>
                  <a:pt x="11043" y="21171"/>
                  <a:pt x="11019" y="21218"/>
                  <a:pt x="11019" y="21275"/>
                </a:cubicBezTo>
                <a:lnTo>
                  <a:pt x="11019" y="21495"/>
                </a:lnTo>
                <a:cubicBezTo>
                  <a:pt x="11019" y="21553"/>
                  <a:pt x="11043" y="21600"/>
                  <a:pt x="11072" y="21600"/>
                </a:cubicBezTo>
                <a:cubicBezTo>
                  <a:pt x="11101" y="21600"/>
                  <a:pt x="11125" y="21553"/>
                  <a:pt x="11125" y="21495"/>
                </a:cubicBezTo>
                <a:lnTo>
                  <a:pt x="11125" y="21275"/>
                </a:lnTo>
                <a:cubicBezTo>
                  <a:pt x="11125" y="21218"/>
                  <a:pt x="11101" y="21171"/>
                  <a:pt x="11072" y="21171"/>
                </a:cubicBezTo>
                <a:close/>
                <a:moveTo>
                  <a:pt x="11922" y="21171"/>
                </a:moveTo>
                <a:cubicBezTo>
                  <a:pt x="11893" y="21171"/>
                  <a:pt x="11869" y="21218"/>
                  <a:pt x="11869" y="21275"/>
                </a:cubicBezTo>
                <a:lnTo>
                  <a:pt x="11869" y="21495"/>
                </a:lnTo>
                <a:cubicBezTo>
                  <a:pt x="11869" y="21553"/>
                  <a:pt x="11893" y="21600"/>
                  <a:pt x="11922" y="21600"/>
                </a:cubicBezTo>
                <a:cubicBezTo>
                  <a:pt x="11951" y="21600"/>
                  <a:pt x="11974" y="21553"/>
                  <a:pt x="11974" y="21495"/>
                </a:cubicBezTo>
                <a:lnTo>
                  <a:pt x="11974" y="21275"/>
                </a:lnTo>
                <a:cubicBezTo>
                  <a:pt x="11974" y="21218"/>
                  <a:pt x="11951" y="21171"/>
                  <a:pt x="11922" y="21171"/>
                </a:cubicBezTo>
                <a:close/>
                <a:moveTo>
                  <a:pt x="12236" y="21171"/>
                </a:moveTo>
                <a:cubicBezTo>
                  <a:pt x="12207" y="21171"/>
                  <a:pt x="12183" y="21218"/>
                  <a:pt x="12183" y="21275"/>
                </a:cubicBezTo>
                <a:lnTo>
                  <a:pt x="12183" y="21495"/>
                </a:lnTo>
                <a:cubicBezTo>
                  <a:pt x="12183" y="21553"/>
                  <a:pt x="12207" y="21600"/>
                  <a:pt x="12236" y="21600"/>
                </a:cubicBezTo>
                <a:cubicBezTo>
                  <a:pt x="12265" y="21600"/>
                  <a:pt x="12288" y="21553"/>
                  <a:pt x="12288" y="21495"/>
                </a:cubicBezTo>
                <a:lnTo>
                  <a:pt x="12288" y="21275"/>
                </a:lnTo>
                <a:cubicBezTo>
                  <a:pt x="12288" y="21218"/>
                  <a:pt x="12265" y="21171"/>
                  <a:pt x="12236" y="21171"/>
                </a:cubicBezTo>
                <a:close/>
                <a:moveTo>
                  <a:pt x="13085" y="21171"/>
                </a:moveTo>
                <a:cubicBezTo>
                  <a:pt x="13056" y="21171"/>
                  <a:pt x="13032" y="21218"/>
                  <a:pt x="13032" y="21275"/>
                </a:cubicBezTo>
                <a:lnTo>
                  <a:pt x="13032" y="21495"/>
                </a:lnTo>
                <a:cubicBezTo>
                  <a:pt x="13032" y="21553"/>
                  <a:pt x="13056" y="21600"/>
                  <a:pt x="13085" y="21600"/>
                </a:cubicBezTo>
                <a:cubicBezTo>
                  <a:pt x="13114" y="21600"/>
                  <a:pt x="13138" y="21553"/>
                  <a:pt x="13138" y="21495"/>
                </a:cubicBezTo>
                <a:lnTo>
                  <a:pt x="13138" y="21275"/>
                </a:lnTo>
                <a:cubicBezTo>
                  <a:pt x="13138" y="21218"/>
                  <a:pt x="13114" y="21171"/>
                  <a:pt x="13085" y="21171"/>
                </a:cubicBezTo>
                <a:close/>
                <a:moveTo>
                  <a:pt x="13399" y="21171"/>
                </a:moveTo>
                <a:cubicBezTo>
                  <a:pt x="13370" y="21171"/>
                  <a:pt x="13348" y="21218"/>
                  <a:pt x="13348" y="21275"/>
                </a:cubicBezTo>
                <a:lnTo>
                  <a:pt x="13348" y="21495"/>
                </a:lnTo>
                <a:cubicBezTo>
                  <a:pt x="13348" y="21553"/>
                  <a:pt x="13370" y="21600"/>
                  <a:pt x="13399" y="21600"/>
                </a:cubicBezTo>
                <a:cubicBezTo>
                  <a:pt x="13428" y="21600"/>
                  <a:pt x="13452" y="21553"/>
                  <a:pt x="13452" y="21495"/>
                </a:cubicBezTo>
                <a:lnTo>
                  <a:pt x="13452" y="21275"/>
                </a:lnTo>
                <a:cubicBezTo>
                  <a:pt x="13452" y="21218"/>
                  <a:pt x="13428" y="21171"/>
                  <a:pt x="13399" y="21171"/>
                </a:cubicBezTo>
                <a:close/>
                <a:moveTo>
                  <a:pt x="14249" y="21171"/>
                </a:moveTo>
                <a:cubicBezTo>
                  <a:pt x="14220" y="21171"/>
                  <a:pt x="14196" y="21218"/>
                  <a:pt x="14196" y="21275"/>
                </a:cubicBezTo>
                <a:lnTo>
                  <a:pt x="14196" y="21495"/>
                </a:lnTo>
                <a:cubicBezTo>
                  <a:pt x="14196" y="21553"/>
                  <a:pt x="14220" y="21600"/>
                  <a:pt x="14249" y="21600"/>
                </a:cubicBezTo>
                <a:cubicBezTo>
                  <a:pt x="14278" y="21600"/>
                  <a:pt x="14302" y="21553"/>
                  <a:pt x="14302" y="21495"/>
                </a:cubicBezTo>
                <a:lnTo>
                  <a:pt x="14302" y="21275"/>
                </a:lnTo>
                <a:cubicBezTo>
                  <a:pt x="14302" y="21218"/>
                  <a:pt x="14278" y="21171"/>
                  <a:pt x="14249" y="21171"/>
                </a:cubicBezTo>
                <a:close/>
                <a:moveTo>
                  <a:pt x="14564" y="21171"/>
                </a:moveTo>
                <a:cubicBezTo>
                  <a:pt x="14535" y="21171"/>
                  <a:pt x="14511" y="21218"/>
                  <a:pt x="14511" y="21275"/>
                </a:cubicBezTo>
                <a:lnTo>
                  <a:pt x="14511" y="21495"/>
                </a:lnTo>
                <a:cubicBezTo>
                  <a:pt x="14511" y="21553"/>
                  <a:pt x="14535" y="21600"/>
                  <a:pt x="14564" y="21600"/>
                </a:cubicBezTo>
                <a:cubicBezTo>
                  <a:pt x="14593" y="21600"/>
                  <a:pt x="14617" y="21553"/>
                  <a:pt x="14617" y="21495"/>
                </a:cubicBezTo>
                <a:lnTo>
                  <a:pt x="14617" y="21275"/>
                </a:lnTo>
                <a:cubicBezTo>
                  <a:pt x="14617" y="21218"/>
                  <a:pt x="14593" y="21171"/>
                  <a:pt x="14564" y="21171"/>
                </a:cubicBezTo>
                <a:close/>
                <a:moveTo>
                  <a:pt x="15413" y="21171"/>
                </a:moveTo>
                <a:cubicBezTo>
                  <a:pt x="15384" y="21171"/>
                  <a:pt x="15360" y="21218"/>
                  <a:pt x="15360" y="21275"/>
                </a:cubicBezTo>
                <a:lnTo>
                  <a:pt x="15360" y="21495"/>
                </a:lnTo>
                <a:cubicBezTo>
                  <a:pt x="15360" y="21553"/>
                  <a:pt x="15384" y="21600"/>
                  <a:pt x="15413" y="21600"/>
                </a:cubicBezTo>
                <a:cubicBezTo>
                  <a:pt x="15442" y="21600"/>
                  <a:pt x="15465" y="21553"/>
                  <a:pt x="15465" y="21495"/>
                </a:cubicBezTo>
                <a:lnTo>
                  <a:pt x="15465" y="21275"/>
                </a:lnTo>
                <a:cubicBezTo>
                  <a:pt x="15465" y="21218"/>
                  <a:pt x="15442" y="21171"/>
                  <a:pt x="15413" y="21171"/>
                </a:cubicBezTo>
                <a:close/>
                <a:moveTo>
                  <a:pt x="15728" y="21171"/>
                </a:moveTo>
                <a:cubicBezTo>
                  <a:pt x="15699" y="21171"/>
                  <a:pt x="15675" y="21218"/>
                  <a:pt x="15675" y="21275"/>
                </a:cubicBezTo>
                <a:lnTo>
                  <a:pt x="15675" y="21495"/>
                </a:lnTo>
                <a:cubicBezTo>
                  <a:pt x="15675" y="21553"/>
                  <a:pt x="15699" y="21600"/>
                  <a:pt x="15728" y="21600"/>
                </a:cubicBezTo>
                <a:cubicBezTo>
                  <a:pt x="15757" y="21600"/>
                  <a:pt x="15781" y="21553"/>
                  <a:pt x="15781" y="21495"/>
                </a:cubicBezTo>
                <a:lnTo>
                  <a:pt x="15781" y="21275"/>
                </a:lnTo>
                <a:cubicBezTo>
                  <a:pt x="15781" y="21218"/>
                  <a:pt x="15757" y="21171"/>
                  <a:pt x="15728" y="21171"/>
                </a:cubicBezTo>
                <a:close/>
                <a:moveTo>
                  <a:pt x="16578" y="21171"/>
                </a:moveTo>
                <a:cubicBezTo>
                  <a:pt x="16549" y="21171"/>
                  <a:pt x="16525" y="21218"/>
                  <a:pt x="16525" y="21275"/>
                </a:cubicBezTo>
                <a:lnTo>
                  <a:pt x="16525" y="21495"/>
                </a:lnTo>
                <a:cubicBezTo>
                  <a:pt x="16525" y="21553"/>
                  <a:pt x="16549" y="21600"/>
                  <a:pt x="16578" y="21600"/>
                </a:cubicBezTo>
                <a:cubicBezTo>
                  <a:pt x="16607" y="21600"/>
                  <a:pt x="16630" y="21553"/>
                  <a:pt x="16630" y="21495"/>
                </a:cubicBezTo>
                <a:lnTo>
                  <a:pt x="16630" y="21275"/>
                </a:lnTo>
                <a:cubicBezTo>
                  <a:pt x="16630" y="21218"/>
                  <a:pt x="16607" y="21171"/>
                  <a:pt x="16578" y="21171"/>
                </a:cubicBezTo>
                <a:close/>
                <a:moveTo>
                  <a:pt x="16892" y="21171"/>
                </a:moveTo>
                <a:cubicBezTo>
                  <a:pt x="16863" y="21171"/>
                  <a:pt x="16839" y="21218"/>
                  <a:pt x="16839" y="21275"/>
                </a:cubicBezTo>
                <a:lnTo>
                  <a:pt x="16839" y="21495"/>
                </a:lnTo>
                <a:cubicBezTo>
                  <a:pt x="16839" y="21553"/>
                  <a:pt x="16863" y="21600"/>
                  <a:pt x="16892" y="21600"/>
                </a:cubicBezTo>
                <a:cubicBezTo>
                  <a:pt x="16921" y="21600"/>
                  <a:pt x="16944" y="21553"/>
                  <a:pt x="16944" y="21495"/>
                </a:cubicBezTo>
                <a:lnTo>
                  <a:pt x="16944" y="21275"/>
                </a:lnTo>
                <a:cubicBezTo>
                  <a:pt x="16944" y="21218"/>
                  <a:pt x="16921" y="21171"/>
                  <a:pt x="16892" y="21171"/>
                </a:cubicBezTo>
                <a:close/>
                <a:moveTo>
                  <a:pt x="17741" y="21171"/>
                </a:moveTo>
                <a:cubicBezTo>
                  <a:pt x="17712" y="21171"/>
                  <a:pt x="17689" y="21218"/>
                  <a:pt x="17689" y="21275"/>
                </a:cubicBezTo>
                <a:lnTo>
                  <a:pt x="17689" y="21495"/>
                </a:lnTo>
                <a:cubicBezTo>
                  <a:pt x="17689" y="21553"/>
                  <a:pt x="17712" y="21600"/>
                  <a:pt x="17741" y="21600"/>
                </a:cubicBezTo>
                <a:cubicBezTo>
                  <a:pt x="17770" y="21600"/>
                  <a:pt x="17794" y="21553"/>
                  <a:pt x="17794" y="21495"/>
                </a:cubicBezTo>
                <a:lnTo>
                  <a:pt x="17794" y="21275"/>
                </a:lnTo>
                <a:cubicBezTo>
                  <a:pt x="17794" y="21218"/>
                  <a:pt x="17770" y="21171"/>
                  <a:pt x="17741" y="21171"/>
                </a:cubicBezTo>
                <a:close/>
                <a:moveTo>
                  <a:pt x="18055" y="21171"/>
                </a:moveTo>
                <a:cubicBezTo>
                  <a:pt x="18026" y="21171"/>
                  <a:pt x="18002" y="21218"/>
                  <a:pt x="18002" y="21275"/>
                </a:cubicBezTo>
                <a:lnTo>
                  <a:pt x="18002" y="21495"/>
                </a:lnTo>
                <a:cubicBezTo>
                  <a:pt x="18002" y="21553"/>
                  <a:pt x="18026" y="21600"/>
                  <a:pt x="18055" y="21600"/>
                </a:cubicBezTo>
                <a:cubicBezTo>
                  <a:pt x="18085" y="21600"/>
                  <a:pt x="18108" y="21553"/>
                  <a:pt x="18108" y="21495"/>
                </a:cubicBezTo>
                <a:lnTo>
                  <a:pt x="18108" y="21275"/>
                </a:lnTo>
                <a:cubicBezTo>
                  <a:pt x="18108" y="21218"/>
                  <a:pt x="18085" y="21171"/>
                  <a:pt x="18055" y="21171"/>
                </a:cubicBezTo>
                <a:close/>
                <a:moveTo>
                  <a:pt x="18905" y="21171"/>
                </a:moveTo>
                <a:cubicBezTo>
                  <a:pt x="18876" y="21171"/>
                  <a:pt x="18852" y="21218"/>
                  <a:pt x="18852" y="21275"/>
                </a:cubicBezTo>
                <a:lnTo>
                  <a:pt x="18852" y="21495"/>
                </a:lnTo>
                <a:cubicBezTo>
                  <a:pt x="18852" y="21553"/>
                  <a:pt x="18876" y="21600"/>
                  <a:pt x="18905" y="21600"/>
                </a:cubicBezTo>
                <a:cubicBezTo>
                  <a:pt x="18934" y="21600"/>
                  <a:pt x="18958" y="21553"/>
                  <a:pt x="18958" y="21495"/>
                </a:cubicBezTo>
                <a:lnTo>
                  <a:pt x="18958" y="21275"/>
                </a:lnTo>
                <a:cubicBezTo>
                  <a:pt x="18958" y="21218"/>
                  <a:pt x="18934" y="21171"/>
                  <a:pt x="18905" y="21171"/>
                </a:cubicBezTo>
                <a:close/>
                <a:moveTo>
                  <a:pt x="19220" y="21171"/>
                </a:moveTo>
                <a:cubicBezTo>
                  <a:pt x="19191" y="21171"/>
                  <a:pt x="19167" y="21218"/>
                  <a:pt x="19167" y="21275"/>
                </a:cubicBezTo>
                <a:lnTo>
                  <a:pt x="19167" y="21495"/>
                </a:lnTo>
                <a:cubicBezTo>
                  <a:pt x="19167" y="21553"/>
                  <a:pt x="19191" y="21600"/>
                  <a:pt x="19220" y="21600"/>
                </a:cubicBezTo>
                <a:cubicBezTo>
                  <a:pt x="19249" y="21600"/>
                  <a:pt x="19273" y="21553"/>
                  <a:pt x="19273" y="21495"/>
                </a:cubicBezTo>
                <a:lnTo>
                  <a:pt x="19273" y="21275"/>
                </a:lnTo>
                <a:cubicBezTo>
                  <a:pt x="19273" y="21218"/>
                  <a:pt x="19249" y="21171"/>
                  <a:pt x="19220" y="21171"/>
                </a:cubicBezTo>
                <a:close/>
                <a:moveTo>
                  <a:pt x="20069" y="21171"/>
                </a:moveTo>
                <a:cubicBezTo>
                  <a:pt x="20040" y="21171"/>
                  <a:pt x="20016" y="21218"/>
                  <a:pt x="20016" y="21275"/>
                </a:cubicBezTo>
                <a:lnTo>
                  <a:pt x="20016" y="21495"/>
                </a:lnTo>
                <a:cubicBezTo>
                  <a:pt x="20016" y="21553"/>
                  <a:pt x="20040" y="21600"/>
                  <a:pt x="20069" y="21600"/>
                </a:cubicBezTo>
                <a:cubicBezTo>
                  <a:pt x="20099" y="21600"/>
                  <a:pt x="20122" y="21553"/>
                  <a:pt x="20122" y="21495"/>
                </a:cubicBezTo>
                <a:lnTo>
                  <a:pt x="20122" y="21275"/>
                </a:lnTo>
                <a:cubicBezTo>
                  <a:pt x="20122" y="21218"/>
                  <a:pt x="20099" y="21171"/>
                  <a:pt x="20069" y="21171"/>
                </a:cubicBezTo>
                <a:close/>
                <a:moveTo>
                  <a:pt x="20384" y="21171"/>
                </a:moveTo>
                <a:cubicBezTo>
                  <a:pt x="20355" y="21171"/>
                  <a:pt x="20331" y="21218"/>
                  <a:pt x="20331" y="21275"/>
                </a:cubicBezTo>
                <a:lnTo>
                  <a:pt x="20331" y="21495"/>
                </a:lnTo>
                <a:cubicBezTo>
                  <a:pt x="20331" y="21553"/>
                  <a:pt x="20355" y="21600"/>
                  <a:pt x="20384" y="21600"/>
                </a:cubicBezTo>
                <a:cubicBezTo>
                  <a:pt x="20413" y="21600"/>
                  <a:pt x="20436" y="21553"/>
                  <a:pt x="20436" y="21495"/>
                </a:cubicBezTo>
                <a:lnTo>
                  <a:pt x="20436" y="21275"/>
                </a:lnTo>
                <a:cubicBezTo>
                  <a:pt x="20436" y="21218"/>
                  <a:pt x="20413" y="21171"/>
                  <a:pt x="20384" y="21171"/>
                </a:cubicBezTo>
                <a:close/>
                <a:moveTo>
                  <a:pt x="21234" y="21171"/>
                </a:moveTo>
                <a:cubicBezTo>
                  <a:pt x="21204" y="21171"/>
                  <a:pt x="21181" y="21218"/>
                  <a:pt x="21181" y="21275"/>
                </a:cubicBezTo>
                <a:lnTo>
                  <a:pt x="21181" y="21495"/>
                </a:lnTo>
                <a:cubicBezTo>
                  <a:pt x="21181" y="21553"/>
                  <a:pt x="21204" y="21600"/>
                  <a:pt x="21234" y="21600"/>
                </a:cubicBezTo>
                <a:cubicBezTo>
                  <a:pt x="21263" y="21600"/>
                  <a:pt x="21285" y="21553"/>
                  <a:pt x="21285" y="21495"/>
                </a:cubicBezTo>
                <a:lnTo>
                  <a:pt x="21285" y="21275"/>
                </a:lnTo>
                <a:cubicBezTo>
                  <a:pt x="21285" y="21218"/>
                  <a:pt x="21263" y="21171"/>
                  <a:pt x="21234" y="21171"/>
                </a:cubicBezTo>
                <a:close/>
                <a:moveTo>
                  <a:pt x="21547" y="21171"/>
                </a:moveTo>
                <a:cubicBezTo>
                  <a:pt x="21518" y="21171"/>
                  <a:pt x="21495" y="21218"/>
                  <a:pt x="21495" y="21275"/>
                </a:cubicBezTo>
                <a:lnTo>
                  <a:pt x="21495" y="21495"/>
                </a:lnTo>
                <a:cubicBezTo>
                  <a:pt x="21495" y="21553"/>
                  <a:pt x="21518" y="21600"/>
                  <a:pt x="21547" y="21600"/>
                </a:cubicBezTo>
                <a:cubicBezTo>
                  <a:pt x="21576" y="21600"/>
                  <a:pt x="21600" y="21553"/>
                  <a:pt x="21600" y="21495"/>
                </a:cubicBezTo>
                <a:lnTo>
                  <a:pt x="21600" y="21275"/>
                </a:lnTo>
                <a:cubicBezTo>
                  <a:pt x="21600" y="21218"/>
                  <a:pt x="21576" y="21171"/>
                  <a:pt x="21547" y="21171"/>
                </a:cubicBezTo>
                <a:close/>
              </a:path>
            </a:pathLst>
          </a:custGeom>
          <a:gradFill>
            <a:gsLst>
              <a:gs pos="0">
                <a:srgbClr val="18274E"/>
              </a:gs>
              <a:gs pos="14456">
                <a:srgbClr val="0E1B45"/>
              </a:gs>
              <a:gs pos="49638">
                <a:srgbClr val="040E3C"/>
              </a:gs>
            </a:gsLst>
            <a:path>
              <a:fillToRect l="33539" t="-4064" r="66460" b="104064"/>
            </a:path>
          </a:gradFill>
          <a:ln w="12700">
            <a:miter lim="400000"/>
          </a:ln>
        </p:spPr>
        <p:txBody>
          <a:bodyPr lIns="45719" rIns="45719" anchor="ctr"/>
          <a:lstStyle/>
          <a:p>
            <a:pPr defTabSz="914400">
              <a:lnSpc>
                <a:spcPct val="100000"/>
              </a:lnSpc>
              <a:buClrTx/>
              <a:defRPr sz="1800" baseline="0">
                <a:solidFill>
                  <a:srgbClr val="DE8919"/>
                </a:solidFill>
                <a:latin typeface="Aptos"/>
                <a:ea typeface="Aptos"/>
                <a:cs typeface="Aptos"/>
                <a:sym typeface="Aptos"/>
              </a:defRPr>
            </a:pPr>
            <a:endParaRPr/>
          </a:p>
        </p:txBody>
      </p:sp>
      <p:sp>
        <p:nvSpPr>
          <p:cNvPr id="1179" name="Obrázek"/>
          <p:cNvSpPr>
            <a:spLocks noGrp="1"/>
          </p:cNvSpPr>
          <p:nvPr>
            <p:ph type="pic" sz="quarter" idx="21"/>
          </p:nvPr>
        </p:nvSpPr>
        <p:spPr>
          <a:xfrm>
            <a:off x="19881595" y="12356072"/>
            <a:ext cx="3454401" cy="690881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pic>
        <p:nvPicPr>
          <p:cNvPr id="1180" name="logoDS-bile.png" descr="logoDS-bile.pn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7851420" y="74996464"/>
            <a:ext cx="19257349" cy="4121074"/>
          </a:xfrm>
          <a:prstGeom prst="rect">
            <a:avLst/>
          </a:prstGeom>
          <a:ln w="12700">
            <a:miter lim="400000"/>
          </a:ln>
        </p:spPr>
      </p:pic>
      <p:sp>
        <p:nvSpPr>
          <p:cNvPr id="1181" name="Buď přátelský, mysli…"/>
          <p:cNvSpPr txBox="1">
            <a:spLocks noGrp="1"/>
          </p:cNvSpPr>
          <p:nvPr>
            <p:ph type="body" sz="quarter" idx="22"/>
          </p:nvPr>
        </p:nvSpPr>
        <p:spPr>
          <a:xfrm>
            <a:off x="11337987" y="5918090"/>
            <a:ext cx="12564534" cy="2543429"/>
          </a:xfrm>
          <a:prstGeom prst="rect">
            <a:avLst/>
          </a:prstGeom>
        </p:spPr>
        <p:txBody>
          <a:bodyPr lIns="33464" tIns="33464" rIns="33464" bIns="33464" anchor="ctr">
            <a:spAutoFit/>
          </a:bodyPr>
          <a:lstStyle/>
          <a:p>
            <a:pPr marL="0" indent="0" defTabSz="825500">
              <a:lnSpc>
                <a:spcPct val="15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6400" i="1">
                <a:solidFill>
                  <a:srgbClr val="FFFFFF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t>Kolik prezentací </a:t>
            </a:r>
            <a:br/>
            <a:r>
              <a:t>týdně zhlédnete? </a:t>
            </a:r>
          </a:p>
        </p:txBody>
      </p:sp>
      <p:sp>
        <p:nvSpPr>
          <p:cNvPr id="1182" name="Grafický objekt 3"/>
          <p:cNvSpPr>
            <a:spLocks noGrp="1"/>
          </p:cNvSpPr>
          <p:nvPr>
            <p:ph type="pic" sz="quarter" idx="23"/>
          </p:nvPr>
        </p:nvSpPr>
        <p:spPr>
          <a:xfrm flipH="1">
            <a:off x="5079980" y="5167257"/>
            <a:ext cx="1946187" cy="1946187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1183" name="Buď přátelský, mysli…"/>
          <p:cNvSpPr txBox="1">
            <a:spLocks noGrp="1"/>
          </p:cNvSpPr>
          <p:nvPr>
            <p:ph type="body" sz="quarter" idx="24"/>
          </p:nvPr>
        </p:nvSpPr>
        <p:spPr>
          <a:xfrm>
            <a:off x="3438883" y="7067931"/>
            <a:ext cx="4995334" cy="1184529"/>
          </a:xfrm>
          <a:prstGeom prst="rect">
            <a:avLst/>
          </a:prstGeom>
        </p:spPr>
        <p:txBody>
          <a:bodyPr lIns="33464" tIns="33464" rIns="33464" bIns="33464" anchor="ctr">
            <a:spAutoFit/>
          </a:bodyPr>
          <a:lstStyle/>
          <a:p>
            <a:pPr marL="0" indent="0" algn="ctr" defTabSz="5791706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3600">
                <a:solidFill>
                  <a:srgbClr val="FFFFFF"/>
                </a:solidFill>
                <a:latin typeface="Montserrat Regular"/>
                <a:ea typeface="Montserrat Regular"/>
                <a:cs typeface="Montserrat Regular"/>
                <a:sym typeface="Montserrat Regular"/>
              </a:defRPr>
            </a:pPr>
            <a:r>
              <a:t>Napište mi </a:t>
            </a:r>
            <a:br/>
            <a:r>
              <a:t>do chatu</a:t>
            </a:r>
          </a:p>
        </p:txBody>
      </p:sp>
      <p:sp>
        <p:nvSpPr>
          <p:cNvPr id="1184" name="Buď přátelský, mysli…"/>
          <p:cNvSpPr txBox="1">
            <a:spLocks noGrp="1"/>
          </p:cNvSpPr>
          <p:nvPr>
            <p:ph type="body" sz="quarter" idx="25"/>
          </p:nvPr>
        </p:nvSpPr>
        <p:spPr>
          <a:xfrm>
            <a:off x="11337987" y="4734232"/>
            <a:ext cx="12564534" cy="752729"/>
          </a:xfrm>
          <a:prstGeom prst="rect">
            <a:avLst/>
          </a:prstGeom>
        </p:spPr>
        <p:txBody>
          <a:bodyPr lIns="33464" tIns="33464" rIns="33464" bIns="33464" anchor="ctr">
            <a:spAutoFit/>
          </a:bodyPr>
          <a:lstStyle>
            <a:lvl1pPr marL="0" indent="0" defTabSz="5791706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4400" i="1">
                <a:solidFill>
                  <a:srgbClr val="FFFFFF"/>
                </a:solidFill>
                <a:latin typeface="Montserrat Regular"/>
                <a:ea typeface="Montserrat Regular"/>
                <a:cs typeface="Montserrat Regular"/>
                <a:sym typeface="Montserrat Regular"/>
              </a:defRPr>
            </a:lvl1pPr>
          </a:lstStyle>
          <a:p>
            <a:r>
              <a:t>Jak jste na tom vy?</a:t>
            </a:r>
          </a:p>
        </p:txBody>
      </p:sp>
      <p:sp>
        <p:nvSpPr>
          <p:cNvPr id="1185" name="1"/>
          <p:cNvSpPr/>
          <p:nvPr/>
        </p:nvSpPr>
        <p:spPr>
          <a:xfrm>
            <a:off x="2303503" y="4150547"/>
            <a:ext cx="7393389" cy="51502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66" y="9394"/>
                </a:moveTo>
                <a:cubicBezTo>
                  <a:pt x="20112" y="9394"/>
                  <a:pt x="19902" y="9139"/>
                  <a:pt x="19902" y="8631"/>
                </a:cubicBezTo>
                <a:cubicBezTo>
                  <a:pt x="19902" y="8516"/>
                  <a:pt x="19902" y="8422"/>
                  <a:pt x="19918" y="8308"/>
                </a:cubicBezTo>
                <a:lnTo>
                  <a:pt x="20498" y="4224"/>
                </a:lnTo>
                <a:cubicBezTo>
                  <a:pt x="20546" y="3878"/>
                  <a:pt x="20577" y="3532"/>
                  <a:pt x="20577" y="3209"/>
                </a:cubicBezTo>
                <a:cubicBezTo>
                  <a:pt x="20577" y="1223"/>
                  <a:pt x="19646" y="0"/>
                  <a:pt x="18053" y="0"/>
                </a:cubicBezTo>
                <a:lnTo>
                  <a:pt x="6553" y="0"/>
                </a:lnTo>
                <a:cubicBezTo>
                  <a:pt x="5476" y="0"/>
                  <a:pt x="4672" y="306"/>
                  <a:pt x="4089" y="966"/>
                </a:cubicBezTo>
                <a:cubicBezTo>
                  <a:pt x="3507" y="1627"/>
                  <a:pt x="3145" y="2642"/>
                  <a:pt x="2952" y="4061"/>
                </a:cubicBezTo>
                <a:lnTo>
                  <a:pt x="2356" y="8308"/>
                </a:lnTo>
                <a:cubicBezTo>
                  <a:pt x="2300" y="8677"/>
                  <a:pt x="2195" y="8948"/>
                  <a:pt x="2051" y="9127"/>
                </a:cubicBezTo>
                <a:cubicBezTo>
                  <a:pt x="1906" y="9307"/>
                  <a:pt x="1721" y="9394"/>
                  <a:pt x="1504" y="9394"/>
                </a:cubicBezTo>
                <a:lnTo>
                  <a:pt x="386" y="9394"/>
                </a:lnTo>
                <a:lnTo>
                  <a:pt x="0" y="12209"/>
                </a:lnTo>
                <a:lnTo>
                  <a:pt x="1118" y="12209"/>
                </a:lnTo>
                <a:cubicBezTo>
                  <a:pt x="1473" y="12209"/>
                  <a:pt x="1682" y="12463"/>
                  <a:pt x="1682" y="12969"/>
                </a:cubicBezTo>
                <a:cubicBezTo>
                  <a:pt x="1682" y="13084"/>
                  <a:pt x="1682" y="13178"/>
                  <a:pt x="1666" y="13292"/>
                </a:cubicBezTo>
                <a:lnTo>
                  <a:pt x="1102" y="17376"/>
                </a:lnTo>
                <a:cubicBezTo>
                  <a:pt x="1054" y="17745"/>
                  <a:pt x="1023" y="18068"/>
                  <a:pt x="1023" y="18391"/>
                </a:cubicBezTo>
                <a:cubicBezTo>
                  <a:pt x="1023" y="20377"/>
                  <a:pt x="1938" y="21600"/>
                  <a:pt x="3547" y="21600"/>
                </a:cubicBezTo>
                <a:lnTo>
                  <a:pt x="15047" y="21600"/>
                </a:lnTo>
                <a:cubicBezTo>
                  <a:pt x="16116" y="21600"/>
                  <a:pt x="16916" y="21294"/>
                  <a:pt x="17497" y="20634"/>
                </a:cubicBezTo>
                <a:cubicBezTo>
                  <a:pt x="18077" y="19973"/>
                  <a:pt x="18439" y="18958"/>
                  <a:pt x="18632" y="17539"/>
                </a:cubicBezTo>
                <a:lnTo>
                  <a:pt x="19244" y="13292"/>
                </a:lnTo>
                <a:cubicBezTo>
                  <a:pt x="19291" y="12923"/>
                  <a:pt x="19392" y="12652"/>
                  <a:pt x="19537" y="12473"/>
                </a:cubicBezTo>
                <a:cubicBezTo>
                  <a:pt x="19682" y="12293"/>
                  <a:pt x="19871" y="12206"/>
                  <a:pt x="20096" y="12206"/>
                </a:cubicBezTo>
                <a:lnTo>
                  <a:pt x="21198" y="12206"/>
                </a:lnTo>
                <a:lnTo>
                  <a:pt x="21600" y="9391"/>
                </a:lnTo>
                <a:lnTo>
                  <a:pt x="20466" y="9391"/>
                </a:lnTo>
                <a:lnTo>
                  <a:pt x="20466" y="9394"/>
                </a:lnTo>
                <a:close/>
              </a:path>
            </a:pathLst>
          </a:custGeom>
          <a:ln w="28575">
            <a:solidFill>
              <a:srgbClr val="77F9D9"/>
            </a:solidFill>
            <a:miter lim="400000"/>
          </a:ln>
          <a:effectLst>
            <a:outerShdw blurRad="50800" dist="38100" dir="5400000" rotWithShape="0">
              <a:srgbClr val="000000">
                <a:alpha val="40000"/>
              </a:srgbClr>
            </a:outerShdw>
          </a:effectLst>
        </p:spPr>
        <p:txBody>
          <a:bodyPr lIns="50800" tIns="50800" rIns="50800" bIns="50800" anchor="ctr"/>
          <a:lstStyle/>
          <a:p>
            <a:pPr algn="ctr" defTabSz="825500">
              <a:lnSpc>
                <a:spcPct val="100000"/>
              </a:lnSpc>
              <a:buClrTx/>
              <a:defRPr sz="6500" i="1" baseline="0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endParaRPr/>
          </a:p>
        </p:txBody>
      </p:sp>
      <p:sp>
        <p:nvSpPr>
          <p:cNvPr id="1186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1959031" y="13081000"/>
            <a:ext cx="453238" cy="461059"/>
          </a:xfrm>
          <a:prstGeom prst="rect">
            <a:avLst/>
          </a:prstGeom>
        </p:spPr>
        <p:txBody>
          <a:bodyPr lIns="50800" tIns="50800" rIns="50800" bIns="50800" anchor="t"/>
          <a:lstStyle>
            <a:lvl1pPr algn="ctr">
              <a:defRPr sz="2400" b="0">
                <a:solidFill>
                  <a:srgbClr val="000000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Otázk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3" name="Volný tvar 6"/>
          <p:cNvSpPr/>
          <p:nvPr/>
        </p:nvSpPr>
        <p:spPr>
          <a:xfrm>
            <a:off x="134619" y="128682"/>
            <a:ext cx="24114762" cy="122132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3" y="0"/>
                </a:moveTo>
                <a:cubicBezTo>
                  <a:pt x="24" y="0"/>
                  <a:pt x="0" y="47"/>
                  <a:pt x="0" y="105"/>
                </a:cubicBezTo>
                <a:lnTo>
                  <a:pt x="0" y="325"/>
                </a:lnTo>
                <a:cubicBezTo>
                  <a:pt x="0" y="382"/>
                  <a:pt x="24" y="427"/>
                  <a:pt x="53" y="427"/>
                </a:cubicBezTo>
                <a:cubicBezTo>
                  <a:pt x="82" y="427"/>
                  <a:pt x="106" y="382"/>
                  <a:pt x="106" y="325"/>
                </a:cubicBezTo>
                <a:lnTo>
                  <a:pt x="106" y="105"/>
                </a:lnTo>
                <a:cubicBezTo>
                  <a:pt x="106" y="47"/>
                  <a:pt x="82" y="0"/>
                  <a:pt x="53" y="0"/>
                </a:cubicBezTo>
                <a:close/>
                <a:moveTo>
                  <a:pt x="367" y="0"/>
                </a:moveTo>
                <a:cubicBezTo>
                  <a:pt x="338" y="0"/>
                  <a:pt x="315" y="47"/>
                  <a:pt x="315" y="105"/>
                </a:cubicBezTo>
                <a:lnTo>
                  <a:pt x="315" y="325"/>
                </a:lnTo>
                <a:cubicBezTo>
                  <a:pt x="315" y="382"/>
                  <a:pt x="338" y="427"/>
                  <a:pt x="367" y="427"/>
                </a:cubicBezTo>
                <a:cubicBezTo>
                  <a:pt x="397" y="427"/>
                  <a:pt x="420" y="382"/>
                  <a:pt x="420" y="325"/>
                </a:cubicBezTo>
                <a:lnTo>
                  <a:pt x="420" y="105"/>
                </a:lnTo>
                <a:cubicBezTo>
                  <a:pt x="420" y="47"/>
                  <a:pt x="397" y="0"/>
                  <a:pt x="367" y="0"/>
                </a:cubicBezTo>
                <a:close/>
                <a:moveTo>
                  <a:pt x="1217" y="0"/>
                </a:moveTo>
                <a:cubicBezTo>
                  <a:pt x="1188" y="0"/>
                  <a:pt x="1164" y="47"/>
                  <a:pt x="1164" y="105"/>
                </a:cubicBezTo>
                <a:lnTo>
                  <a:pt x="1164" y="325"/>
                </a:lnTo>
                <a:cubicBezTo>
                  <a:pt x="1164" y="382"/>
                  <a:pt x="1188" y="427"/>
                  <a:pt x="1217" y="427"/>
                </a:cubicBezTo>
                <a:cubicBezTo>
                  <a:pt x="1246" y="427"/>
                  <a:pt x="1270" y="382"/>
                  <a:pt x="1270" y="325"/>
                </a:cubicBezTo>
                <a:lnTo>
                  <a:pt x="1270" y="105"/>
                </a:lnTo>
                <a:cubicBezTo>
                  <a:pt x="1270" y="47"/>
                  <a:pt x="1246" y="0"/>
                  <a:pt x="1217" y="0"/>
                </a:cubicBezTo>
                <a:close/>
                <a:moveTo>
                  <a:pt x="1532" y="0"/>
                </a:moveTo>
                <a:cubicBezTo>
                  <a:pt x="1503" y="0"/>
                  <a:pt x="1479" y="47"/>
                  <a:pt x="1479" y="105"/>
                </a:cubicBezTo>
                <a:lnTo>
                  <a:pt x="1479" y="325"/>
                </a:lnTo>
                <a:cubicBezTo>
                  <a:pt x="1479" y="382"/>
                  <a:pt x="1503" y="427"/>
                  <a:pt x="1532" y="427"/>
                </a:cubicBezTo>
                <a:cubicBezTo>
                  <a:pt x="1561" y="427"/>
                  <a:pt x="1584" y="382"/>
                  <a:pt x="1584" y="325"/>
                </a:cubicBezTo>
                <a:lnTo>
                  <a:pt x="1584" y="105"/>
                </a:lnTo>
                <a:cubicBezTo>
                  <a:pt x="1584" y="47"/>
                  <a:pt x="1561" y="0"/>
                  <a:pt x="1532" y="0"/>
                </a:cubicBezTo>
                <a:close/>
                <a:moveTo>
                  <a:pt x="2380" y="0"/>
                </a:moveTo>
                <a:cubicBezTo>
                  <a:pt x="2351" y="0"/>
                  <a:pt x="2329" y="47"/>
                  <a:pt x="2329" y="105"/>
                </a:cubicBezTo>
                <a:lnTo>
                  <a:pt x="2329" y="325"/>
                </a:lnTo>
                <a:cubicBezTo>
                  <a:pt x="2329" y="382"/>
                  <a:pt x="2351" y="427"/>
                  <a:pt x="2380" y="427"/>
                </a:cubicBezTo>
                <a:cubicBezTo>
                  <a:pt x="2409" y="427"/>
                  <a:pt x="2433" y="382"/>
                  <a:pt x="2433" y="325"/>
                </a:cubicBezTo>
                <a:lnTo>
                  <a:pt x="2433" y="105"/>
                </a:lnTo>
                <a:cubicBezTo>
                  <a:pt x="2433" y="47"/>
                  <a:pt x="2409" y="0"/>
                  <a:pt x="2380" y="0"/>
                </a:cubicBezTo>
                <a:close/>
                <a:moveTo>
                  <a:pt x="2695" y="0"/>
                </a:moveTo>
                <a:cubicBezTo>
                  <a:pt x="2666" y="0"/>
                  <a:pt x="2643" y="47"/>
                  <a:pt x="2643" y="105"/>
                </a:cubicBezTo>
                <a:lnTo>
                  <a:pt x="2643" y="325"/>
                </a:lnTo>
                <a:cubicBezTo>
                  <a:pt x="2643" y="382"/>
                  <a:pt x="2666" y="427"/>
                  <a:pt x="2695" y="427"/>
                </a:cubicBezTo>
                <a:cubicBezTo>
                  <a:pt x="2724" y="427"/>
                  <a:pt x="2748" y="382"/>
                  <a:pt x="2748" y="325"/>
                </a:cubicBezTo>
                <a:lnTo>
                  <a:pt x="2748" y="105"/>
                </a:lnTo>
                <a:cubicBezTo>
                  <a:pt x="2748" y="47"/>
                  <a:pt x="2724" y="0"/>
                  <a:pt x="2695" y="0"/>
                </a:cubicBezTo>
                <a:close/>
                <a:moveTo>
                  <a:pt x="3545" y="0"/>
                </a:moveTo>
                <a:cubicBezTo>
                  <a:pt x="3516" y="0"/>
                  <a:pt x="3492" y="47"/>
                  <a:pt x="3492" y="105"/>
                </a:cubicBezTo>
                <a:lnTo>
                  <a:pt x="3492" y="325"/>
                </a:lnTo>
                <a:cubicBezTo>
                  <a:pt x="3492" y="382"/>
                  <a:pt x="3516" y="427"/>
                  <a:pt x="3545" y="427"/>
                </a:cubicBezTo>
                <a:cubicBezTo>
                  <a:pt x="3574" y="427"/>
                  <a:pt x="3598" y="382"/>
                  <a:pt x="3598" y="325"/>
                </a:cubicBezTo>
                <a:lnTo>
                  <a:pt x="3598" y="105"/>
                </a:lnTo>
                <a:cubicBezTo>
                  <a:pt x="3598" y="47"/>
                  <a:pt x="3574" y="0"/>
                  <a:pt x="3545" y="0"/>
                </a:cubicBezTo>
                <a:close/>
                <a:moveTo>
                  <a:pt x="3859" y="0"/>
                </a:moveTo>
                <a:cubicBezTo>
                  <a:pt x="3830" y="0"/>
                  <a:pt x="3806" y="47"/>
                  <a:pt x="3806" y="105"/>
                </a:cubicBezTo>
                <a:lnTo>
                  <a:pt x="3806" y="325"/>
                </a:lnTo>
                <a:cubicBezTo>
                  <a:pt x="3806" y="382"/>
                  <a:pt x="3830" y="427"/>
                  <a:pt x="3859" y="427"/>
                </a:cubicBezTo>
                <a:cubicBezTo>
                  <a:pt x="3888" y="427"/>
                  <a:pt x="3912" y="382"/>
                  <a:pt x="3912" y="325"/>
                </a:cubicBezTo>
                <a:lnTo>
                  <a:pt x="3912" y="105"/>
                </a:lnTo>
                <a:cubicBezTo>
                  <a:pt x="3912" y="47"/>
                  <a:pt x="3888" y="0"/>
                  <a:pt x="3859" y="0"/>
                </a:cubicBezTo>
                <a:close/>
                <a:moveTo>
                  <a:pt x="4709" y="0"/>
                </a:moveTo>
                <a:cubicBezTo>
                  <a:pt x="4680" y="0"/>
                  <a:pt x="4656" y="47"/>
                  <a:pt x="4656" y="105"/>
                </a:cubicBezTo>
                <a:lnTo>
                  <a:pt x="4656" y="325"/>
                </a:lnTo>
                <a:cubicBezTo>
                  <a:pt x="4656" y="382"/>
                  <a:pt x="4680" y="427"/>
                  <a:pt x="4709" y="427"/>
                </a:cubicBezTo>
                <a:cubicBezTo>
                  <a:pt x="4738" y="427"/>
                  <a:pt x="4762" y="382"/>
                  <a:pt x="4762" y="325"/>
                </a:cubicBezTo>
                <a:lnTo>
                  <a:pt x="4762" y="105"/>
                </a:lnTo>
                <a:cubicBezTo>
                  <a:pt x="4762" y="47"/>
                  <a:pt x="4738" y="0"/>
                  <a:pt x="4709" y="0"/>
                </a:cubicBezTo>
                <a:close/>
                <a:moveTo>
                  <a:pt x="5023" y="0"/>
                </a:moveTo>
                <a:cubicBezTo>
                  <a:pt x="4994" y="0"/>
                  <a:pt x="4970" y="47"/>
                  <a:pt x="4970" y="105"/>
                </a:cubicBezTo>
                <a:lnTo>
                  <a:pt x="4970" y="325"/>
                </a:lnTo>
                <a:cubicBezTo>
                  <a:pt x="4970" y="382"/>
                  <a:pt x="4994" y="427"/>
                  <a:pt x="5023" y="427"/>
                </a:cubicBezTo>
                <a:cubicBezTo>
                  <a:pt x="5053" y="427"/>
                  <a:pt x="5076" y="382"/>
                  <a:pt x="5076" y="325"/>
                </a:cubicBezTo>
                <a:lnTo>
                  <a:pt x="5076" y="105"/>
                </a:lnTo>
                <a:cubicBezTo>
                  <a:pt x="5076" y="47"/>
                  <a:pt x="5053" y="0"/>
                  <a:pt x="5023" y="0"/>
                </a:cubicBezTo>
                <a:close/>
                <a:moveTo>
                  <a:pt x="5873" y="0"/>
                </a:moveTo>
                <a:cubicBezTo>
                  <a:pt x="5844" y="0"/>
                  <a:pt x="5820" y="47"/>
                  <a:pt x="5820" y="105"/>
                </a:cubicBezTo>
                <a:lnTo>
                  <a:pt x="5820" y="325"/>
                </a:lnTo>
                <a:cubicBezTo>
                  <a:pt x="5820" y="382"/>
                  <a:pt x="5844" y="427"/>
                  <a:pt x="5873" y="427"/>
                </a:cubicBezTo>
                <a:cubicBezTo>
                  <a:pt x="5902" y="427"/>
                  <a:pt x="5926" y="382"/>
                  <a:pt x="5926" y="325"/>
                </a:cubicBezTo>
                <a:lnTo>
                  <a:pt x="5926" y="105"/>
                </a:lnTo>
                <a:cubicBezTo>
                  <a:pt x="5926" y="47"/>
                  <a:pt x="5902" y="0"/>
                  <a:pt x="5873" y="0"/>
                </a:cubicBezTo>
                <a:close/>
                <a:moveTo>
                  <a:pt x="6188" y="0"/>
                </a:moveTo>
                <a:cubicBezTo>
                  <a:pt x="6159" y="0"/>
                  <a:pt x="6135" y="47"/>
                  <a:pt x="6135" y="105"/>
                </a:cubicBezTo>
                <a:lnTo>
                  <a:pt x="6135" y="325"/>
                </a:lnTo>
                <a:cubicBezTo>
                  <a:pt x="6135" y="382"/>
                  <a:pt x="6159" y="427"/>
                  <a:pt x="6188" y="427"/>
                </a:cubicBezTo>
                <a:cubicBezTo>
                  <a:pt x="6217" y="427"/>
                  <a:pt x="6240" y="382"/>
                  <a:pt x="6240" y="325"/>
                </a:cubicBezTo>
                <a:lnTo>
                  <a:pt x="6240" y="105"/>
                </a:lnTo>
                <a:cubicBezTo>
                  <a:pt x="6240" y="47"/>
                  <a:pt x="6217" y="0"/>
                  <a:pt x="6188" y="0"/>
                </a:cubicBezTo>
                <a:close/>
                <a:moveTo>
                  <a:pt x="7036" y="0"/>
                </a:moveTo>
                <a:cubicBezTo>
                  <a:pt x="7007" y="0"/>
                  <a:pt x="6984" y="47"/>
                  <a:pt x="6984" y="105"/>
                </a:cubicBezTo>
                <a:lnTo>
                  <a:pt x="6984" y="325"/>
                </a:lnTo>
                <a:cubicBezTo>
                  <a:pt x="6984" y="382"/>
                  <a:pt x="7007" y="427"/>
                  <a:pt x="7036" y="427"/>
                </a:cubicBezTo>
                <a:cubicBezTo>
                  <a:pt x="7065" y="427"/>
                  <a:pt x="7089" y="382"/>
                  <a:pt x="7089" y="325"/>
                </a:cubicBezTo>
                <a:lnTo>
                  <a:pt x="7089" y="105"/>
                </a:lnTo>
                <a:cubicBezTo>
                  <a:pt x="7089" y="47"/>
                  <a:pt x="7065" y="0"/>
                  <a:pt x="7036" y="0"/>
                </a:cubicBezTo>
                <a:close/>
                <a:moveTo>
                  <a:pt x="7351" y="0"/>
                </a:moveTo>
                <a:cubicBezTo>
                  <a:pt x="7322" y="0"/>
                  <a:pt x="7299" y="47"/>
                  <a:pt x="7299" y="105"/>
                </a:cubicBezTo>
                <a:lnTo>
                  <a:pt x="7299" y="325"/>
                </a:lnTo>
                <a:cubicBezTo>
                  <a:pt x="7299" y="382"/>
                  <a:pt x="7322" y="427"/>
                  <a:pt x="7351" y="427"/>
                </a:cubicBezTo>
                <a:cubicBezTo>
                  <a:pt x="7380" y="427"/>
                  <a:pt x="7404" y="382"/>
                  <a:pt x="7404" y="325"/>
                </a:cubicBezTo>
                <a:lnTo>
                  <a:pt x="7404" y="105"/>
                </a:lnTo>
                <a:cubicBezTo>
                  <a:pt x="7404" y="47"/>
                  <a:pt x="7380" y="0"/>
                  <a:pt x="7351" y="0"/>
                </a:cubicBezTo>
                <a:close/>
                <a:moveTo>
                  <a:pt x="8201" y="0"/>
                </a:moveTo>
                <a:cubicBezTo>
                  <a:pt x="8171" y="0"/>
                  <a:pt x="8148" y="47"/>
                  <a:pt x="8148" y="105"/>
                </a:cubicBezTo>
                <a:lnTo>
                  <a:pt x="8148" y="325"/>
                </a:lnTo>
                <a:cubicBezTo>
                  <a:pt x="8148" y="382"/>
                  <a:pt x="8171" y="427"/>
                  <a:pt x="8201" y="427"/>
                </a:cubicBezTo>
                <a:cubicBezTo>
                  <a:pt x="8230" y="427"/>
                  <a:pt x="8254" y="382"/>
                  <a:pt x="8254" y="325"/>
                </a:cubicBezTo>
                <a:lnTo>
                  <a:pt x="8254" y="105"/>
                </a:lnTo>
                <a:cubicBezTo>
                  <a:pt x="8254" y="47"/>
                  <a:pt x="8230" y="0"/>
                  <a:pt x="8201" y="0"/>
                </a:cubicBezTo>
                <a:close/>
                <a:moveTo>
                  <a:pt x="8515" y="0"/>
                </a:moveTo>
                <a:cubicBezTo>
                  <a:pt x="8486" y="0"/>
                  <a:pt x="8462" y="47"/>
                  <a:pt x="8462" y="105"/>
                </a:cubicBezTo>
                <a:lnTo>
                  <a:pt x="8462" y="325"/>
                </a:lnTo>
                <a:cubicBezTo>
                  <a:pt x="8462" y="382"/>
                  <a:pt x="8486" y="427"/>
                  <a:pt x="8515" y="427"/>
                </a:cubicBezTo>
                <a:cubicBezTo>
                  <a:pt x="8544" y="427"/>
                  <a:pt x="8568" y="382"/>
                  <a:pt x="8568" y="325"/>
                </a:cubicBezTo>
                <a:lnTo>
                  <a:pt x="8568" y="105"/>
                </a:lnTo>
                <a:cubicBezTo>
                  <a:pt x="8568" y="47"/>
                  <a:pt x="8544" y="0"/>
                  <a:pt x="8515" y="0"/>
                </a:cubicBezTo>
                <a:close/>
                <a:moveTo>
                  <a:pt x="9365" y="0"/>
                </a:moveTo>
                <a:cubicBezTo>
                  <a:pt x="9336" y="0"/>
                  <a:pt x="9312" y="47"/>
                  <a:pt x="9312" y="105"/>
                </a:cubicBezTo>
                <a:lnTo>
                  <a:pt x="9312" y="325"/>
                </a:lnTo>
                <a:cubicBezTo>
                  <a:pt x="9312" y="382"/>
                  <a:pt x="9336" y="427"/>
                  <a:pt x="9365" y="427"/>
                </a:cubicBezTo>
                <a:cubicBezTo>
                  <a:pt x="9394" y="427"/>
                  <a:pt x="9418" y="382"/>
                  <a:pt x="9418" y="325"/>
                </a:cubicBezTo>
                <a:lnTo>
                  <a:pt x="9418" y="105"/>
                </a:lnTo>
                <a:cubicBezTo>
                  <a:pt x="9418" y="47"/>
                  <a:pt x="9394" y="0"/>
                  <a:pt x="9365" y="0"/>
                </a:cubicBezTo>
                <a:close/>
                <a:moveTo>
                  <a:pt x="9679" y="0"/>
                </a:moveTo>
                <a:cubicBezTo>
                  <a:pt x="9650" y="0"/>
                  <a:pt x="9626" y="47"/>
                  <a:pt x="9626" y="105"/>
                </a:cubicBezTo>
                <a:lnTo>
                  <a:pt x="9626" y="325"/>
                </a:lnTo>
                <a:cubicBezTo>
                  <a:pt x="9626" y="382"/>
                  <a:pt x="9650" y="427"/>
                  <a:pt x="9679" y="427"/>
                </a:cubicBezTo>
                <a:cubicBezTo>
                  <a:pt x="9708" y="427"/>
                  <a:pt x="9732" y="382"/>
                  <a:pt x="9732" y="325"/>
                </a:cubicBezTo>
                <a:lnTo>
                  <a:pt x="9732" y="105"/>
                </a:lnTo>
                <a:cubicBezTo>
                  <a:pt x="9732" y="47"/>
                  <a:pt x="9708" y="0"/>
                  <a:pt x="9679" y="0"/>
                </a:cubicBezTo>
                <a:close/>
                <a:moveTo>
                  <a:pt x="10529" y="0"/>
                </a:moveTo>
                <a:cubicBezTo>
                  <a:pt x="10500" y="0"/>
                  <a:pt x="10476" y="47"/>
                  <a:pt x="10476" y="105"/>
                </a:cubicBezTo>
                <a:lnTo>
                  <a:pt x="10476" y="325"/>
                </a:lnTo>
                <a:cubicBezTo>
                  <a:pt x="10476" y="382"/>
                  <a:pt x="10500" y="427"/>
                  <a:pt x="10529" y="427"/>
                </a:cubicBezTo>
                <a:cubicBezTo>
                  <a:pt x="10558" y="427"/>
                  <a:pt x="10582" y="382"/>
                  <a:pt x="10582" y="325"/>
                </a:cubicBezTo>
                <a:lnTo>
                  <a:pt x="10582" y="105"/>
                </a:lnTo>
                <a:cubicBezTo>
                  <a:pt x="10582" y="47"/>
                  <a:pt x="10558" y="0"/>
                  <a:pt x="10529" y="0"/>
                </a:cubicBezTo>
                <a:close/>
                <a:moveTo>
                  <a:pt x="10844" y="0"/>
                </a:moveTo>
                <a:cubicBezTo>
                  <a:pt x="10814" y="0"/>
                  <a:pt x="10791" y="47"/>
                  <a:pt x="10791" y="105"/>
                </a:cubicBezTo>
                <a:lnTo>
                  <a:pt x="10791" y="325"/>
                </a:lnTo>
                <a:cubicBezTo>
                  <a:pt x="10791" y="382"/>
                  <a:pt x="10814" y="427"/>
                  <a:pt x="10844" y="427"/>
                </a:cubicBezTo>
                <a:cubicBezTo>
                  <a:pt x="10873" y="427"/>
                  <a:pt x="10895" y="382"/>
                  <a:pt x="10895" y="325"/>
                </a:cubicBezTo>
                <a:lnTo>
                  <a:pt x="10895" y="105"/>
                </a:lnTo>
                <a:cubicBezTo>
                  <a:pt x="10895" y="47"/>
                  <a:pt x="10873" y="0"/>
                  <a:pt x="10844" y="0"/>
                </a:cubicBezTo>
                <a:close/>
                <a:moveTo>
                  <a:pt x="11692" y="0"/>
                </a:moveTo>
                <a:cubicBezTo>
                  <a:pt x="11663" y="0"/>
                  <a:pt x="11640" y="47"/>
                  <a:pt x="11640" y="105"/>
                </a:cubicBezTo>
                <a:lnTo>
                  <a:pt x="11640" y="325"/>
                </a:lnTo>
                <a:cubicBezTo>
                  <a:pt x="11640" y="382"/>
                  <a:pt x="11663" y="427"/>
                  <a:pt x="11692" y="427"/>
                </a:cubicBezTo>
                <a:cubicBezTo>
                  <a:pt x="11721" y="427"/>
                  <a:pt x="11745" y="382"/>
                  <a:pt x="11745" y="325"/>
                </a:cubicBezTo>
                <a:lnTo>
                  <a:pt x="11745" y="105"/>
                </a:lnTo>
                <a:cubicBezTo>
                  <a:pt x="11745" y="47"/>
                  <a:pt x="11721" y="0"/>
                  <a:pt x="11692" y="0"/>
                </a:cubicBezTo>
                <a:close/>
                <a:moveTo>
                  <a:pt x="12007" y="0"/>
                </a:moveTo>
                <a:cubicBezTo>
                  <a:pt x="11978" y="0"/>
                  <a:pt x="11955" y="47"/>
                  <a:pt x="11955" y="105"/>
                </a:cubicBezTo>
                <a:lnTo>
                  <a:pt x="11955" y="325"/>
                </a:lnTo>
                <a:cubicBezTo>
                  <a:pt x="11955" y="382"/>
                  <a:pt x="11978" y="427"/>
                  <a:pt x="12007" y="427"/>
                </a:cubicBezTo>
                <a:cubicBezTo>
                  <a:pt x="12036" y="427"/>
                  <a:pt x="12060" y="382"/>
                  <a:pt x="12060" y="325"/>
                </a:cubicBezTo>
                <a:lnTo>
                  <a:pt x="12060" y="105"/>
                </a:lnTo>
                <a:cubicBezTo>
                  <a:pt x="12060" y="47"/>
                  <a:pt x="12036" y="0"/>
                  <a:pt x="12007" y="0"/>
                </a:cubicBezTo>
                <a:close/>
                <a:moveTo>
                  <a:pt x="12856" y="0"/>
                </a:moveTo>
                <a:cubicBezTo>
                  <a:pt x="12827" y="0"/>
                  <a:pt x="12804" y="47"/>
                  <a:pt x="12804" y="105"/>
                </a:cubicBezTo>
                <a:lnTo>
                  <a:pt x="12804" y="325"/>
                </a:lnTo>
                <a:cubicBezTo>
                  <a:pt x="12804" y="382"/>
                  <a:pt x="12827" y="427"/>
                  <a:pt x="12856" y="427"/>
                </a:cubicBezTo>
                <a:cubicBezTo>
                  <a:pt x="12886" y="427"/>
                  <a:pt x="12909" y="382"/>
                  <a:pt x="12909" y="325"/>
                </a:cubicBezTo>
                <a:lnTo>
                  <a:pt x="12909" y="105"/>
                </a:lnTo>
                <a:cubicBezTo>
                  <a:pt x="12909" y="47"/>
                  <a:pt x="12886" y="0"/>
                  <a:pt x="12856" y="0"/>
                </a:cubicBezTo>
                <a:close/>
                <a:moveTo>
                  <a:pt x="13171" y="0"/>
                </a:moveTo>
                <a:cubicBezTo>
                  <a:pt x="13142" y="0"/>
                  <a:pt x="13118" y="47"/>
                  <a:pt x="13118" y="105"/>
                </a:cubicBezTo>
                <a:lnTo>
                  <a:pt x="13118" y="325"/>
                </a:lnTo>
                <a:cubicBezTo>
                  <a:pt x="13118" y="382"/>
                  <a:pt x="13142" y="427"/>
                  <a:pt x="13171" y="427"/>
                </a:cubicBezTo>
                <a:cubicBezTo>
                  <a:pt x="13200" y="427"/>
                  <a:pt x="13224" y="382"/>
                  <a:pt x="13224" y="325"/>
                </a:cubicBezTo>
                <a:lnTo>
                  <a:pt x="13224" y="105"/>
                </a:lnTo>
                <a:cubicBezTo>
                  <a:pt x="13224" y="47"/>
                  <a:pt x="13200" y="0"/>
                  <a:pt x="13171" y="0"/>
                </a:cubicBezTo>
                <a:close/>
                <a:moveTo>
                  <a:pt x="14021" y="0"/>
                </a:moveTo>
                <a:cubicBezTo>
                  <a:pt x="13992" y="0"/>
                  <a:pt x="13968" y="47"/>
                  <a:pt x="13968" y="105"/>
                </a:cubicBezTo>
                <a:lnTo>
                  <a:pt x="13968" y="325"/>
                </a:lnTo>
                <a:cubicBezTo>
                  <a:pt x="13968" y="382"/>
                  <a:pt x="13992" y="427"/>
                  <a:pt x="14021" y="427"/>
                </a:cubicBezTo>
                <a:cubicBezTo>
                  <a:pt x="14050" y="427"/>
                  <a:pt x="14074" y="382"/>
                  <a:pt x="14074" y="325"/>
                </a:cubicBezTo>
                <a:lnTo>
                  <a:pt x="14074" y="105"/>
                </a:lnTo>
                <a:cubicBezTo>
                  <a:pt x="14074" y="47"/>
                  <a:pt x="14050" y="0"/>
                  <a:pt x="14021" y="0"/>
                </a:cubicBezTo>
                <a:close/>
                <a:moveTo>
                  <a:pt x="14335" y="0"/>
                </a:moveTo>
                <a:cubicBezTo>
                  <a:pt x="14306" y="0"/>
                  <a:pt x="14282" y="47"/>
                  <a:pt x="14282" y="105"/>
                </a:cubicBezTo>
                <a:lnTo>
                  <a:pt x="14282" y="325"/>
                </a:lnTo>
                <a:cubicBezTo>
                  <a:pt x="14282" y="382"/>
                  <a:pt x="14306" y="427"/>
                  <a:pt x="14335" y="427"/>
                </a:cubicBezTo>
                <a:cubicBezTo>
                  <a:pt x="14364" y="427"/>
                  <a:pt x="14388" y="382"/>
                  <a:pt x="14388" y="325"/>
                </a:cubicBezTo>
                <a:lnTo>
                  <a:pt x="14388" y="105"/>
                </a:lnTo>
                <a:cubicBezTo>
                  <a:pt x="14388" y="47"/>
                  <a:pt x="14364" y="0"/>
                  <a:pt x="14335" y="0"/>
                </a:cubicBezTo>
                <a:close/>
                <a:moveTo>
                  <a:pt x="15185" y="0"/>
                </a:moveTo>
                <a:cubicBezTo>
                  <a:pt x="15156" y="0"/>
                  <a:pt x="15132" y="47"/>
                  <a:pt x="15132" y="105"/>
                </a:cubicBezTo>
                <a:lnTo>
                  <a:pt x="15132" y="325"/>
                </a:lnTo>
                <a:cubicBezTo>
                  <a:pt x="15132" y="382"/>
                  <a:pt x="15156" y="427"/>
                  <a:pt x="15185" y="427"/>
                </a:cubicBezTo>
                <a:cubicBezTo>
                  <a:pt x="15214" y="427"/>
                  <a:pt x="15237" y="382"/>
                  <a:pt x="15237" y="325"/>
                </a:cubicBezTo>
                <a:lnTo>
                  <a:pt x="15237" y="105"/>
                </a:lnTo>
                <a:cubicBezTo>
                  <a:pt x="15237" y="47"/>
                  <a:pt x="15214" y="0"/>
                  <a:pt x="15185" y="0"/>
                </a:cubicBezTo>
                <a:close/>
                <a:moveTo>
                  <a:pt x="15500" y="0"/>
                </a:moveTo>
                <a:cubicBezTo>
                  <a:pt x="15470" y="0"/>
                  <a:pt x="15447" y="47"/>
                  <a:pt x="15447" y="105"/>
                </a:cubicBezTo>
                <a:lnTo>
                  <a:pt x="15447" y="325"/>
                </a:lnTo>
                <a:cubicBezTo>
                  <a:pt x="15447" y="382"/>
                  <a:pt x="15470" y="427"/>
                  <a:pt x="15500" y="427"/>
                </a:cubicBezTo>
                <a:cubicBezTo>
                  <a:pt x="15529" y="427"/>
                  <a:pt x="15551" y="382"/>
                  <a:pt x="15551" y="325"/>
                </a:cubicBezTo>
                <a:lnTo>
                  <a:pt x="15551" y="105"/>
                </a:lnTo>
                <a:cubicBezTo>
                  <a:pt x="15551" y="47"/>
                  <a:pt x="15529" y="0"/>
                  <a:pt x="15500" y="0"/>
                </a:cubicBezTo>
                <a:close/>
                <a:moveTo>
                  <a:pt x="16349" y="0"/>
                </a:moveTo>
                <a:cubicBezTo>
                  <a:pt x="16320" y="0"/>
                  <a:pt x="16296" y="47"/>
                  <a:pt x="16296" y="105"/>
                </a:cubicBezTo>
                <a:lnTo>
                  <a:pt x="16296" y="325"/>
                </a:lnTo>
                <a:cubicBezTo>
                  <a:pt x="16296" y="382"/>
                  <a:pt x="16320" y="427"/>
                  <a:pt x="16349" y="427"/>
                </a:cubicBezTo>
                <a:cubicBezTo>
                  <a:pt x="16378" y="427"/>
                  <a:pt x="16401" y="382"/>
                  <a:pt x="16401" y="325"/>
                </a:cubicBezTo>
                <a:lnTo>
                  <a:pt x="16401" y="105"/>
                </a:lnTo>
                <a:cubicBezTo>
                  <a:pt x="16401" y="47"/>
                  <a:pt x="16378" y="0"/>
                  <a:pt x="16349" y="0"/>
                </a:cubicBezTo>
                <a:close/>
                <a:moveTo>
                  <a:pt x="16663" y="0"/>
                </a:moveTo>
                <a:cubicBezTo>
                  <a:pt x="16634" y="0"/>
                  <a:pt x="16611" y="47"/>
                  <a:pt x="16611" y="105"/>
                </a:cubicBezTo>
                <a:lnTo>
                  <a:pt x="16611" y="325"/>
                </a:lnTo>
                <a:cubicBezTo>
                  <a:pt x="16611" y="382"/>
                  <a:pt x="16634" y="427"/>
                  <a:pt x="16663" y="427"/>
                </a:cubicBezTo>
                <a:cubicBezTo>
                  <a:pt x="16692" y="427"/>
                  <a:pt x="16716" y="382"/>
                  <a:pt x="16716" y="325"/>
                </a:cubicBezTo>
                <a:lnTo>
                  <a:pt x="16716" y="105"/>
                </a:lnTo>
                <a:cubicBezTo>
                  <a:pt x="16716" y="47"/>
                  <a:pt x="16692" y="0"/>
                  <a:pt x="16663" y="0"/>
                </a:cubicBezTo>
                <a:close/>
                <a:moveTo>
                  <a:pt x="17512" y="0"/>
                </a:moveTo>
                <a:cubicBezTo>
                  <a:pt x="17483" y="0"/>
                  <a:pt x="17459" y="47"/>
                  <a:pt x="17459" y="105"/>
                </a:cubicBezTo>
                <a:lnTo>
                  <a:pt x="17459" y="325"/>
                </a:lnTo>
                <a:cubicBezTo>
                  <a:pt x="17459" y="382"/>
                  <a:pt x="17483" y="427"/>
                  <a:pt x="17512" y="427"/>
                </a:cubicBezTo>
                <a:cubicBezTo>
                  <a:pt x="17541" y="427"/>
                  <a:pt x="17565" y="382"/>
                  <a:pt x="17565" y="325"/>
                </a:cubicBezTo>
                <a:lnTo>
                  <a:pt x="17565" y="105"/>
                </a:lnTo>
                <a:cubicBezTo>
                  <a:pt x="17565" y="47"/>
                  <a:pt x="17541" y="0"/>
                  <a:pt x="17512" y="0"/>
                </a:cubicBezTo>
                <a:close/>
                <a:moveTo>
                  <a:pt x="17827" y="0"/>
                </a:moveTo>
                <a:cubicBezTo>
                  <a:pt x="17798" y="0"/>
                  <a:pt x="17774" y="47"/>
                  <a:pt x="17774" y="105"/>
                </a:cubicBezTo>
                <a:lnTo>
                  <a:pt x="17774" y="325"/>
                </a:lnTo>
                <a:cubicBezTo>
                  <a:pt x="17774" y="382"/>
                  <a:pt x="17798" y="427"/>
                  <a:pt x="17827" y="427"/>
                </a:cubicBezTo>
                <a:cubicBezTo>
                  <a:pt x="17856" y="427"/>
                  <a:pt x="17880" y="382"/>
                  <a:pt x="17880" y="325"/>
                </a:cubicBezTo>
                <a:lnTo>
                  <a:pt x="17880" y="105"/>
                </a:lnTo>
                <a:cubicBezTo>
                  <a:pt x="17880" y="47"/>
                  <a:pt x="17856" y="0"/>
                  <a:pt x="17827" y="0"/>
                </a:cubicBezTo>
                <a:close/>
                <a:moveTo>
                  <a:pt x="18677" y="0"/>
                </a:moveTo>
                <a:cubicBezTo>
                  <a:pt x="18648" y="0"/>
                  <a:pt x="18624" y="47"/>
                  <a:pt x="18624" y="105"/>
                </a:cubicBezTo>
                <a:lnTo>
                  <a:pt x="18624" y="325"/>
                </a:lnTo>
                <a:cubicBezTo>
                  <a:pt x="18624" y="382"/>
                  <a:pt x="18648" y="427"/>
                  <a:pt x="18677" y="427"/>
                </a:cubicBezTo>
                <a:cubicBezTo>
                  <a:pt x="18706" y="427"/>
                  <a:pt x="18730" y="382"/>
                  <a:pt x="18730" y="325"/>
                </a:cubicBezTo>
                <a:lnTo>
                  <a:pt x="18730" y="105"/>
                </a:lnTo>
                <a:cubicBezTo>
                  <a:pt x="18730" y="47"/>
                  <a:pt x="18706" y="0"/>
                  <a:pt x="18677" y="0"/>
                </a:cubicBezTo>
                <a:close/>
                <a:moveTo>
                  <a:pt x="18991" y="0"/>
                </a:moveTo>
                <a:cubicBezTo>
                  <a:pt x="18962" y="0"/>
                  <a:pt x="18938" y="47"/>
                  <a:pt x="18938" y="105"/>
                </a:cubicBezTo>
                <a:lnTo>
                  <a:pt x="18938" y="325"/>
                </a:lnTo>
                <a:cubicBezTo>
                  <a:pt x="18938" y="382"/>
                  <a:pt x="18962" y="427"/>
                  <a:pt x="18991" y="427"/>
                </a:cubicBezTo>
                <a:cubicBezTo>
                  <a:pt x="19020" y="427"/>
                  <a:pt x="19044" y="382"/>
                  <a:pt x="19044" y="325"/>
                </a:cubicBezTo>
                <a:lnTo>
                  <a:pt x="19044" y="105"/>
                </a:lnTo>
                <a:cubicBezTo>
                  <a:pt x="19044" y="47"/>
                  <a:pt x="19020" y="0"/>
                  <a:pt x="18991" y="0"/>
                </a:cubicBezTo>
                <a:close/>
                <a:moveTo>
                  <a:pt x="19841" y="0"/>
                </a:moveTo>
                <a:cubicBezTo>
                  <a:pt x="19812" y="0"/>
                  <a:pt x="19788" y="47"/>
                  <a:pt x="19788" y="105"/>
                </a:cubicBezTo>
                <a:lnTo>
                  <a:pt x="19788" y="325"/>
                </a:lnTo>
                <a:cubicBezTo>
                  <a:pt x="19788" y="382"/>
                  <a:pt x="19812" y="427"/>
                  <a:pt x="19841" y="427"/>
                </a:cubicBezTo>
                <a:cubicBezTo>
                  <a:pt x="19870" y="427"/>
                  <a:pt x="19894" y="382"/>
                  <a:pt x="19894" y="325"/>
                </a:cubicBezTo>
                <a:lnTo>
                  <a:pt x="19894" y="105"/>
                </a:lnTo>
                <a:cubicBezTo>
                  <a:pt x="19894" y="47"/>
                  <a:pt x="19870" y="0"/>
                  <a:pt x="19841" y="0"/>
                </a:cubicBezTo>
                <a:close/>
                <a:moveTo>
                  <a:pt x="20155" y="0"/>
                </a:moveTo>
                <a:cubicBezTo>
                  <a:pt x="20126" y="0"/>
                  <a:pt x="20102" y="47"/>
                  <a:pt x="20102" y="105"/>
                </a:cubicBezTo>
                <a:lnTo>
                  <a:pt x="20102" y="325"/>
                </a:lnTo>
                <a:cubicBezTo>
                  <a:pt x="20102" y="382"/>
                  <a:pt x="20126" y="427"/>
                  <a:pt x="20155" y="427"/>
                </a:cubicBezTo>
                <a:cubicBezTo>
                  <a:pt x="20184" y="427"/>
                  <a:pt x="20207" y="382"/>
                  <a:pt x="20207" y="325"/>
                </a:cubicBezTo>
                <a:lnTo>
                  <a:pt x="20207" y="105"/>
                </a:lnTo>
                <a:cubicBezTo>
                  <a:pt x="20207" y="47"/>
                  <a:pt x="20184" y="0"/>
                  <a:pt x="20155" y="0"/>
                </a:cubicBezTo>
                <a:close/>
                <a:moveTo>
                  <a:pt x="21004" y="0"/>
                </a:moveTo>
                <a:cubicBezTo>
                  <a:pt x="20975" y="0"/>
                  <a:pt x="20952" y="47"/>
                  <a:pt x="20952" y="105"/>
                </a:cubicBezTo>
                <a:lnTo>
                  <a:pt x="20952" y="325"/>
                </a:lnTo>
                <a:cubicBezTo>
                  <a:pt x="20952" y="382"/>
                  <a:pt x="20975" y="427"/>
                  <a:pt x="21004" y="427"/>
                </a:cubicBezTo>
                <a:cubicBezTo>
                  <a:pt x="21033" y="427"/>
                  <a:pt x="21057" y="382"/>
                  <a:pt x="21057" y="325"/>
                </a:cubicBezTo>
                <a:lnTo>
                  <a:pt x="21057" y="105"/>
                </a:lnTo>
                <a:cubicBezTo>
                  <a:pt x="21057" y="47"/>
                  <a:pt x="21033" y="0"/>
                  <a:pt x="21004" y="0"/>
                </a:cubicBezTo>
                <a:close/>
                <a:moveTo>
                  <a:pt x="21319" y="0"/>
                </a:moveTo>
                <a:cubicBezTo>
                  <a:pt x="21289" y="0"/>
                  <a:pt x="21267" y="47"/>
                  <a:pt x="21267" y="105"/>
                </a:cubicBezTo>
                <a:lnTo>
                  <a:pt x="21267" y="325"/>
                </a:lnTo>
                <a:cubicBezTo>
                  <a:pt x="21267" y="382"/>
                  <a:pt x="21289" y="427"/>
                  <a:pt x="21319" y="427"/>
                </a:cubicBezTo>
                <a:cubicBezTo>
                  <a:pt x="21348" y="427"/>
                  <a:pt x="21372" y="382"/>
                  <a:pt x="21372" y="325"/>
                </a:cubicBezTo>
                <a:lnTo>
                  <a:pt x="21372" y="105"/>
                </a:lnTo>
                <a:cubicBezTo>
                  <a:pt x="21372" y="47"/>
                  <a:pt x="21348" y="0"/>
                  <a:pt x="21319" y="0"/>
                </a:cubicBezTo>
                <a:close/>
                <a:moveTo>
                  <a:pt x="281" y="730"/>
                </a:moveTo>
                <a:cubicBezTo>
                  <a:pt x="252" y="730"/>
                  <a:pt x="228" y="777"/>
                  <a:pt x="228" y="835"/>
                </a:cubicBezTo>
                <a:lnTo>
                  <a:pt x="228" y="1055"/>
                </a:lnTo>
                <a:cubicBezTo>
                  <a:pt x="228" y="1112"/>
                  <a:pt x="252" y="1157"/>
                  <a:pt x="281" y="1157"/>
                </a:cubicBezTo>
                <a:cubicBezTo>
                  <a:pt x="311" y="1157"/>
                  <a:pt x="334" y="1112"/>
                  <a:pt x="334" y="1055"/>
                </a:cubicBezTo>
                <a:lnTo>
                  <a:pt x="334" y="835"/>
                </a:lnTo>
                <a:cubicBezTo>
                  <a:pt x="334" y="777"/>
                  <a:pt x="311" y="730"/>
                  <a:pt x="281" y="730"/>
                </a:cubicBezTo>
                <a:close/>
                <a:moveTo>
                  <a:pt x="596" y="730"/>
                </a:moveTo>
                <a:cubicBezTo>
                  <a:pt x="567" y="730"/>
                  <a:pt x="543" y="777"/>
                  <a:pt x="543" y="835"/>
                </a:cubicBezTo>
                <a:lnTo>
                  <a:pt x="543" y="1055"/>
                </a:lnTo>
                <a:cubicBezTo>
                  <a:pt x="543" y="1112"/>
                  <a:pt x="567" y="1157"/>
                  <a:pt x="596" y="1157"/>
                </a:cubicBezTo>
                <a:cubicBezTo>
                  <a:pt x="625" y="1157"/>
                  <a:pt x="649" y="1112"/>
                  <a:pt x="649" y="1055"/>
                </a:cubicBezTo>
                <a:lnTo>
                  <a:pt x="649" y="835"/>
                </a:lnTo>
                <a:cubicBezTo>
                  <a:pt x="649" y="777"/>
                  <a:pt x="625" y="730"/>
                  <a:pt x="596" y="730"/>
                </a:cubicBezTo>
                <a:close/>
                <a:moveTo>
                  <a:pt x="1446" y="730"/>
                </a:moveTo>
                <a:cubicBezTo>
                  <a:pt x="1417" y="730"/>
                  <a:pt x="1393" y="777"/>
                  <a:pt x="1393" y="835"/>
                </a:cubicBezTo>
                <a:lnTo>
                  <a:pt x="1393" y="1055"/>
                </a:lnTo>
                <a:cubicBezTo>
                  <a:pt x="1393" y="1112"/>
                  <a:pt x="1417" y="1157"/>
                  <a:pt x="1446" y="1157"/>
                </a:cubicBezTo>
                <a:cubicBezTo>
                  <a:pt x="1475" y="1157"/>
                  <a:pt x="1499" y="1112"/>
                  <a:pt x="1499" y="1055"/>
                </a:cubicBezTo>
                <a:lnTo>
                  <a:pt x="1499" y="835"/>
                </a:lnTo>
                <a:cubicBezTo>
                  <a:pt x="1499" y="777"/>
                  <a:pt x="1475" y="730"/>
                  <a:pt x="1446" y="730"/>
                </a:cubicBezTo>
                <a:close/>
                <a:moveTo>
                  <a:pt x="1760" y="730"/>
                </a:moveTo>
                <a:cubicBezTo>
                  <a:pt x="1731" y="730"/>
                  <a:pt x="1707" y="777"/>
                  <a:pt x="1707" y="835"/>
                </a:cubicBezTo>
                <a:lnTo>
                  <a:pt x="1707" y="1055"/>
                </a:lnTo>
                <a:cubicBezTo>
                  <a:pt x="1707" y="1112"/>
                  <a:pt x="1731" y="1157"/>
                  <a:pt x="1760" y="1157"/>
                </a:cubicBezTo>
                <a:cubicBezTo>
                  <a:pt x="1789" y="1157"/>
                  <a:pt x="1813" y="1112"/>
                  <a:pt x="1813" y="1055"/>
                </a:cubicBezTo>
                <a:lnTo>
                  <a:pt x="1813" y="835"/>
                </a:lnTo>
                <a:cubicBezTo>
                  <a:pt x="1813" y="777"/>
                  <a:pt x="1789" y="730"/>
                  <a:pt x="1760" y="730"/>
                </a:cubicBezTo>
                <a:close/>
                <a:moveTo>
                  <a:pt x="2610" y="730"/>
                </a:moveTo>
                <a:cubicBezTo>
                  <a:pt x="2581" y="730"/>
                  <a:pt x="2557" y="777"/>
                  <a:pt x="2557" y="835"/>
                </a:cubicBezTo>
                <a:lnTo>
                  <a:pt x="2557" y="1055"/>
                </a:lnTo>
                <a:cubicBezTo>
                  <a:pt x="2557" y="1112"/>
                  <a:pt x="2581" y="1157"/>
                  <a:pt x="2610" y="1157"/>
                </a:cubicBezTo>
                <a:cubicBezTo>
                  <a:pt x="2639" y="1157"/>
                  <a:pt x="2662" y="1112"/>
                  <a:pt x="2662" y="1055"/>
                </a:cubicBezTo>
                <a:lnTo>
                  <a:pt x="2662" y="835"/>
                </a:lnTo>
                <a:cubicBezTo>
                  <a:pt x="2662" y="777"/>
                  <a:pt x="2639" y="730"/>
                  <a:pt x="2610" y="730"/>
                </a:cubicBezTo>
                <a:close/>
                <a:moveTo>
                  <a:pt x="2924" y="730"/>
                </a:moveTo>
                <a:cubicBezTo>
                  <a:pt x="2895" y="730"/>
                  <a:pt x="2871" y="777"/>
                  <a:pt x="2871" y="835"/>
                </a:cubicBezTo>
                <a:lnTo>
                  <a:pt x="2871" y="1055"/>
                </a:lnTo>
                <a:cubicBezTo>
                  <a:pt x="2871" y="1112"/>
                  <a:pt x="2895" y="1157"/>
                  <a:pt x="2924" y="1157"/>
                </a:cubicBezTo>
                <a:cubicBezTo>
                  <a:pt x="2954" y="1157"/>
                  <a:pt x="2976" y="1112"/>
                  <a:pt x="2976" y="1055"/>
                </a:cubicBezTo>
                <a:lnTo>
                  <a:pt x="2976" y="835"/>
                </a:lnTo>
                <a:cubicBezTo>
                  <a:pt x="2976" y="777"/>
                  <a:pt x="2954" y="730"/>
                  <a:pt x="2924" y="730"/>
                </a:cubicBezTo>
                <a:close/>
                <a:moveTo>
                  <a:pt x="3773" y="730"/>
                </a:moveTo>
                <a:cubicBezTo>
                  <a:pt x="3744" y="730"/>
                  <a:pt x="3721" y="777"/>
                  <a:pt x="3721" y="835"/>
                </a:cubicBezTo>
                <a:lnTo>
                  <a:pt x="3721" y="1055"/>
                </a:lnTo>
                <a:cubicBezTo>
                  <a:pt x="3721" y="1112"/>
                  <a:pt x="3744" y="1157"/>
                  <a:pt x="3773" y="1157"/>
                </a:cubicBezTo>
                <a:cubicBezTo>
                  <a:pt x="3802" y="1157"/>
                  <a:pt x="3826" y="1112"/>
                  <a:pt x="3826" y="1055"/>
                </a:cubicBezTo>
                <a:lnTo>
                  <a:pt x="3826" y="835"/>
                </a:lnTo>
                <a:cubicBezTo>
                  <a:pt x="3826" y="777"/>
                  <a:pt x="3802" y="730"/>
                  <a:pt x="3773" y="730"/>
                </a:cubicBezTo>
                <a:close/>
                <a:moveTo>
                  <a:pt x="4088" y="730"/>
                </a:moveTo>
                <a:cubicBezTo>
                  <a:pt x="4058" y="730"/>
                  <a:pt x="4035" y="777"/>
                  <a:pt x="4035" y="835"/>
                </a:cubicBezTo>
                <a:lnTo>
                  <a:pt x="4035" y="1055"/>
                </a:lnTo>
                <a:cubicBezTo>
                  <a:pt x="4035" y="1112"/>
                  <a:pt x="4058" y="1157"/>
                  <a:pt x="4088" y="1157"/>
                </a:cubicBezTo>
                <a:cubicBezTo>
                  <a:pt x="4117" y="1157"/>
                  <a:pt x="4141" y="1112"/>
                  <a:pt x="4141" y="1055"/>
                </a:cubicBezTo>
                <a:lnTo>
                  <a:pt x="4141" y="835"/>
                </a:lnTo>
                <a:cubicBezTo>
                  <a:pt x="4141" y="777"/>
                  <a:pt x="4117" y="730"/>
                  <a:pt x="4088" y="730"/>
                </a:cubicBezTo>
                <a:close/>
                <a:moveTo>
                  <a:pt x="4937" y="730"/>
                </a:moveTo>
                <a:cubicBezTo>
                  <a:pt x="4908" y="730"/>
                  <a:pt x="4884" y="777"/>
                  <a:pt x="4884" y="835"/>
                </a:cubicBezTo>
                <a:lnTo>
                  <a:pt x="4884" y="1055"/>
                </a:lnTo>
                <a:cubicBezTo>
                  <a:pt x="4884" y="1112"/>
                  <a:pt x="4908" y="1157"/>
                  <a:pt x="4937" y="1157"/>
                </a:cubicBezTo>
                <a:cubicBezTo>
                  <a:pt x="4966" y="1157"/>
                  <a:pt x="4990" y="1112"/>
                  <a:pt x="4990" y="1055"/>
                </a:cubicBezTo>
                <a:lnTo>
                  <a:pt x="4990" y="835"/>
                </a:lnTo>
                <a:cubicBezTo>
                  <a:pt x="4990" y="777"/>
                  <a:pt x="4966" y="730"/>
                  <a:pt x="4937" y="730"/>
                </a:cubicBezTo>
                <a:close/>
                <a:moveTo>
                  <a:pt x="5252" y="730"/>
                </a:moveTo>
                <a:cubicBezTo>
                  <a:pt x="5223" y="730"/>
                  <a:pt x="5199" y="777"/>
                  <a:pt x="5199" y="835"/>
                </a:cubicBezTo>
                <a:lnTo>
                  <a:pt x="5199" y="1055"/>
                </a:lnTo>
                <a:cubicBezTo>
                  <a:pt x="5199" y="1112"/>
                  <a:pt x="5223" y="1157"/>
                  <a:pt x="5252" y="1157"/>
                </a:cubicBezTo>
                <a:cubicBezTo>
                  <a:pt x="5281" y="1157"/>
                  <a:pt x="5305" y="1112"/>
                  <a:pt x="5305" y="1055"/>
                </a:cubicBezTo>
                <a:lnTo>
                  <a:pt x="5305" y="835"/>
                </a:lnTo>
                <a:cubicBezTo>
                  <a:pt x="5305" y="777"/>
                  <a:pt x="5281" y="730"/>
                  <a:pt x="5252" y="730"/>
                </a:cubicBezTo>
                <a:close/>
                <a:moveTo>
                  <a:pt x="6102" y="730"/>
                </a:moveTo>
                <a:cubicBezTo>
                  <a:pt x="6072" y="730"/>
                  <a:pt x="6049" y="777"/>
                  <a:pt x="6049" y="835"/>
                </a:cubicBezTo>
                <a:lnTo>
                  <a:pt x="6049" y="1055"/>
                </a:lnTo>
                <a:cubicBezTo>
                  <a:pt x="6049" y="1112"/>
                  <a:pt x="6072" y="1157"/>
                  <a:pt x="6102" y="1157"/>
                </a:cubicBezTo>
                <a:cubicBezTo>
                  <a:pt x="6131" y="1157"/>
                  <a:pt x="6155" y="1112"/>
                  <a:pt x="6155" y="1055"/>
                </a:cubicBezTo>
                <a:lnTo>
                  <a:pt x="6155" y="835"/>
                </a:lnTo>
                <a:cubicBezTo>
                  <a:pt x="6155" y="777"/>
                  <a:pt x="6131" y="730"/>
                  <a:pt x="6102" y="730"/>
                </a:cubicBezTo>
                <a:close/>
                <a:moveTo>
                  <a:pt x="6416" y="730"/>
                </a:moveTo>
                <a:cubicBezTo>
                  <a:pt x="6387" y="730"/>
                  <a:pt x="6363" y="777"/>
                  <a:pt x="6363" y="835"/>
                </a:cubicBezTo>
                <a:lnTo>
                  <a:pt x="6363" y="1055"/>
                </a:lnTo>
                <a:cubicBezTo>
                  <a:pt x="6363" y="1112"/>
                  <a:pt x="6387" y="1157"/>
                  <a:pt x="6416" y="1157"/>
                </a:cubicBezTo>
                <a:cubicBezTo>
                  <a:pt x="6445" y="1157"/>
                  <a:pt x="6469" y="1112"/>
                  <a:pt x="6469" y="1055"/>
                </a:cubicBezTo>
                <a:lnTo>
                  <a:pt x="6469" y="835"/>
                </a:lnTo>
                <a:cubicBezTo>
                  <a:pt x="6469" y="777"/>
                  <a:pt x="6445" y="730"/>
                  <a:pt x="6416" y="730"/>
                </a:cubicBezTo>
                <a:close/>
                <a:moveTo>
                  <a:pt x="7266" y="730"/>
                </a:moveTo>
                <a:cubicBezTo>
                  <a:pt x="7237" y="730"/>
                  <a:pt x="7213" y="777"/>
                  <a:pt x="7213" y="835"/>
                </a:cubicBezTo>
                <a:lnTo>
                  <a:pt x="7213" y="1055"/>
                </a:lnTo>
                <a:cubicBezTo>
                  <a:pt x="7213" y="1112"/>
                  <a:pt x="7237" y="1157"/>
                  <a:pt x="7266" y="1157"/>
                </a:cubicBezTo>
                <a:cubicBezTo>
                  <a:pt x="7295" y="1157"/>
                  <a:pt x="7318" y="1112"/>
                  <a:pt x="7318" y="1055"/>
                </a:cubicBezTo>
                <a:lnTo>
                  <a:pt x="7318" y="835"/>
                </a:lnTo>
                <a:cubicBezTo>
                  <a:pt x="7318" y="777"/>
                  <a:pt x="7295" y="730"/>
                  <a:pt x="7266" y="730"/>
                </a:cubicBezTo>
                <a:close/>
                <a:moveTo>
                  <a:pt x="7580" y="730"/>
                </a:moveTo>
                <a:cubicBezTo>
                  <a:pt x="7551" y="730"/>
                  <a:pt x="7527" y="777"/>
                  <a:pt x="7527" y="835"/>
                </a:cubicBezTo>
                <a:lnTo>
                  <a:pt x="7527" y="1055"/>
                </a:lnTo>
                <a:cubicBezTo>
                  <a:pt x="7527" y="1112"/>
                  <a:pt x="7551" y="1157"/>
                  <a:pt x="7580" y="1157"/>
                </a:cubicBezTo>
                <a:cubicBezTo>
                  <a:pt x="7609" y="1157"/>
                  <a:pt x="7632" y="1112"/>
                  <a:pt x="7632" y="1055"/>
                </a:cubicBezTo>
                <a:lnTo>
                  <a:pt x="7632" y="835"/>
                </a:lnTo>
                <a:cubicBezTo>
                  <a:pt x="7632" y="777"/>
                  <a:pt x="7609" y="730"/>
                  <a:pt x="7580" y="730"/>
                </a:cubicBezTo>
                <a:close/>
                <a:moveTo>
                  <a:pt x="8429" y="730"/>
                </a:moveTo>
                <a:cubicBezTo>
                  <a:pt x="8400" y="730"/>
                  <a:pt x="8377" y="777"/>
                  <a:pt x="8377" y="835"/>
                </a:cubicBezTo>
                <a:lnTo>
                  <a:pt x="8377" y="1055"/>
                </a:lnTo>
                <a:cubicBezTo>
                  <a:pt x="8377" y="1112"/>
                  <a:pt x="8400" y="1157"/>
                  <a:pt x="8429" y="1157"/>
                </a:cubicBezTo>
                <a:cubicBezTo>
                  <a:pt x="8458" y="1157"/>
                  <a:pt x="8482" y="1112"/>
                  <a:pt x="8482" y="1055"/>
                </a:cubicBezTo>
                <a:lnTo>
                  <a:pt x="8482" y="835"/>
                </a:lnTo>
                <a:cubicBezTo>
                  <a:pt x="8482" y="777"/>
                  <a:pt x="8458" y="730"/>
                  <a:pt x="8429" y="730"/>
                </a:cubicBezTo>
                <a:close/>
                <a:moveTo>
                  <a:pt x="8744" y="730"/>
                </a:moveTo>
                <a:cubicBezTo>
                  <a:pt x="8714" y="730"/>
                  <a:pt x="8691" y="777"/>
                  <a:pt x="8691" y="835"/>
                </a:cubicBezTo>
                <a:lnTo>
                  <a:pt x="8691" y="1055"/>
                </a:lnTo>
                <a:cubicBezTo>
                  <a:pt x="8691" y="1112"/>
                  <a:pt x="8714" y="1157"/>
                  <a:pt x="8744" y="1157"/>
                </a:cubicBezTo>
                <a:cubicBezTo>
                  <a:pt x="8773" y="1157"/>
                  <a:pt x="8796" y="1112"/>
                  <a:pt x="8796" y="1055"/>
                </a:cubicBezTo>
                <a:lnTo>
                  <a:pt x="8796" y="835"/>
                </a:lnTo>
                <a:cubicBezTo>
                  <a:pt x="8796" y="777"/>
                  <a:pt x="8773" y="730"/>
                  <a:pt x="8744" y="730"/>
                </a:cubicBezTo>
                <a:close/>
                <a:moveTo>
                  <a:pt x="9593" y="730"/>
                </a:moveTo>
                <a:cubicBezTo>
                  <a:pt x="9564" y="730"/>
                  <a:pt x="9540" y="777"/>
                  <a:pt x="9540" y="835"/>
                </a:cubicBezTo>
                <a:lnTo>
                  <a:pt x="9540" y="1055"/>
                </a:lnTo>
                <a:cubicBezTo>
                  <a:pt x="9540" y="1112"/>
                  <a:pt x="9564" y="1157"/>
                  <a:pt x="9593" y="1157"/>
                </a:cubicBezTo>
                <a:cubicBezTo>
                  <a:pt x="9622" y="1157"/>
                  <a:pt x="9646" y="1112"/>
                  <a:pt x="9646" y="1055"/>
                </a:cubicBezTo>
                <a:lnTo>
                  <a:pt x="9646" y="835"/>
                </a:lnTo>
                <a:cubicBezTo>
                  <a:pt x="9646" y="777"/>
                  <a:pt x="9622" y="730"/>
                  <a:pt x="9593" y="730"/>
                </a:cubicBezTo>
                <a:close/>
                <a:moveTo>
                  <a:pt x="9908" y="730"/>
                </a:moveTo>
                <a:cubicBezTo>
                  <a:pt x="9879" y="730"/>
                  <a:pt x="9855" y="777"/>
                  <a:pt x="9855" y="835"/>
                </a:cubicBezTo>
                <a:lnTo>
                  <a:pt x="9855" y="1055"/>
                </a:lnTo>
                <a:cubicBezTo>
                  <a:pt x="9855" y="1112"/>
                  <a:pt x="9879" y="1157"/>
                  <a:pt x="9908" y="1157"/>
                </a:cubicBezTo>
                <a:cubicBezTo>
                  <a:pt x="9937" y="1157"/>
                  <a:pt x="9961" y="1112"/>
                  <a:pt x="9961" y="1055"/>
                </a:cubicBezTo>
                <a:lnTo>
                  <a:pt x="9961" y="835"/>
                </a:lnTo>
                <a:cubicBezTo>
                  <a:pt x="9961" y="777"/>
                  <a:pt x="9937" y="730"/>
                  <a:pt x="9908" y="730"/>
                </a:cubicBezTo>
                <a:close/>
                <a:moveTo>
                  <a:pt x="10758" y="730"/>
                </a:moveTo>
                <a:cubicBezTo>
                  <a:pt x="10728" y="730"/>
                  <a:pt x="10705" y="777"/>
                  <a:pt x="10705" y="835"/>
                </a:cubicBezTo>
                <a:lnTo>
                  <a:pt x="10705" y="1055"/>
                </a:lnTo>
                <a:cubicBezTo>
                  <a:pt x="10705" y="1112"/>
                  <a:pt x="10728" y="1157"/>
                  <a:pt x="10758" y="1157"/>
                </a:cubicBezTo>
                <a:cubicBezTo>
                  <a:pt x="10787" y="1157"/>
                  <a:pt x="10810" y="1112"/>
                  <a:pt x="10810" y="1055"/>
                </a:cubicBezTo>
                <a:lnTo>
                  <a:pt x="10810" y="835"/>
                </a:lnTo>
                <a:cubicBezTo>
                  <a:pt x="10810" y="777"/>
                  <a:pt x="10787" y="730"/>
                  <a:pt x="10758" y="730"/>
                </a:cubicBezTo>
                <a:close/>
                <a:moveTo>
                  <a:pt x="11072" y="730"/>
                </a:moveTo>
                <a:cubicBezTo>
                  <a:pt x="11043" y="730"/>
                  <a:pt x="11019" y="777"/>
                  <a:pt x="11019" y="835"/>
                </a:cubicBezTo>
                <a:lnTo>
                  <a:pt x="11019" y="1055"/>
                </a:lnTo>
                <a:cubicBezTo>
                  <a:pt x="11019" y="1112"/>
                  <a:pt x="11043" y="1157"/>
                  <a:pt x="11072" y="1157"/>
                </a:cubicBezTo>
                <a:cubicBezTo>
                  <a:pt x="11101" y="1157"/>
                  <a:pt x="11125" y="1112"/>
                  <a:pt x="11125" y="1055"/>
                </a:cubicBezTo>
                <a:lnTo>
                  <a:pt x="11125" y="835"/>
                </a:lnTo>
                <a:cubicBezTo>
                  <a:pt x="11125" y="777"/>
                  <a:pt x="11101" y="730"/>
                  <a:pt x="11072" y="730"/>
                </a:cubicBezTo>
                <a:close/>
                <a:moveTo>
                  <a:pt x="11922" y="730"/>
                </a:moveTo>
                <a:cubicBezTo>
                  <a:pt x="11893" y="730"/>
                  <a:pt x="11869" y="777"/>
                  <a:pt x="11869" y="835"/>
                </a:cubicBezTo>
                <a:lnTo>
                  <a:pt x="11869" y="1055"/>
                </a:lnTo>
                <a:cubicBezTo>
                  <a:pt x="11869" y="1112"/>
                  <a:pt x="11893" y="1157"/>
                  <a:pt x="11922" y="1157"/>
                </a:cubicBezTo>
                <a:cubicBezTo>
                  <a:pt x="11951" y="1157"/>
                  <a:pt x="11974" y="1112"/>
                  <a:pt x="11974" y="1055"/>
                </a:cubicBezTo>
                <a:lnTo>
                  <a:pt x="11974" y="835"/>
                </a:lnTo>
                <a:cubicBezTo>
                  <a:pt x="11974" y="777"/>
                  <a:pt x="11951" y="730"/>
                  <a:pt x="11922" y="730"/>
                </a:cubicBezTo>
                <a:close/>
                <a:moveTo>
                  <a:pt x="12236" y="730"/>
                </a:moveTo>
                <a:cubicBezTo>
                  <a:pt x="12207" y="730"/>
                  <a:pt x="12183" y="777"/>
                  <a:pt x="12183" y="835"/>
                </a:cubicBezTo>
                <a:lnTo>
                  <a:pt x="12183" y="1055"/>
                </a:lnTo>
                <a:cubicBezTo>
                  <a:pt x="12183" y="1112"/>
                  <a:pt x="12207" y="1157"/>
                  <a:pt x="12236" y="1157"/>
                </a:cubicBezTo>
                <a:cubicBezTo>
                  <a:pt x="12265" y="1157"/>
                  <a:pt x="12288" y="1112"/>
                  <a:pt x="12288" y="1055"/>
                </a:cubicBezTo>
                <a:lnTo>
                  <a:pt x="12288" y="835"/>
                </a:lnTo>
                <a:cubicBezTo>
                  <a:pt x="12288" y="777"/>
                  <a:pt x="12265" y="730"/>
                  <a:pt x="12236" y="730"/>
                </a:cubicBezTo>
                <a:close/>
                <a:moveTo>
                  <a:pt x="13085" y="730"/>
                </a:moveTo>
                <a:cubicBezTo>
                  <a:pt x="13056" y="730"/>
                  <a:pt x="13032" y="777"/>
                  <a:pt x="13032" y="835"/>
                </a:cubicBezTo>
                <a:lnTo>
                  <a:pt x="13032" y="1055"/>
                </a:lnTo>
                <a:cubicBezTo>
                  <a:pt x="13032" y="1112"/>
                  <a:pt x="13056" y="1157"/>
                  <a:pt x="13085" y="1157"/>
                </a:cubicBezTo>
                <a:cubicBezTo>
                  <a:pt x="13114" y="1157"/>
                  <a:pt x="13138" y="1112"/>
                  <a:pt x="13138" y="1055"/>
                </a:cubicBezTo>
                <a:lnTo>
                  <a:pt x="13138" y="835"/>
                </a:lnTo>
                <a:cubicBezTo>
                  <a:pt x="13138" y="777"/>
                  <a:pt x="13114" y="730"/>
                  <a:pt x="13085" y="730"/>
                </a:cubicBezTo>
                <a:close/>
                <a:moveTo>
                  <a:pt x="13399" y="730"/>
                </a:moveTo>
                <a:cubicBezTo>
                  <a:pt x="13370" y="730"/>
                  <a:pt x="13348" y="777"/>
                  <a:pt x="13348" y="835"/>
                </a:cubicBezTo>
                <a:lnTo>
                  <a:pt x="13348" y="1055"/>
                </a:lnTo>
                <a:cubicBezTo>
                  <a:pt x="13348" y="1112"/>
                  <a:pt x="13370" y="1157"/>
                  <a:pt x="13399" y="1157"/>
                </a:cubicBezTo>
                <a:cubicBezTo>
                  <a:pt x="13428" y="1157"/>
                  <a:pt x="13452" y="1112"/>
                  <a:pt x="13452" y="1055"/>
                </a:cubicBezTo>
                <a:lnTo>
                  <a:pt x="13452" y="835"/>
                </a:lnTo>
                <a:cubicBezTo>
                  <a:pt x="13452" y="777"/>
                  <a:pt x="13428" y="730"/>
                  <a:pt x="13399" y="730"/>
                </a:cubicBezTo>
                <a:close/>
                <a:moveTo>
                  <a:pt x="14249" y="730"/>
                </a:moveTo>
                <a:cubicBezTo>
                  <a:pt x="14220" y="730"/>
                  <a:pt x="14196" y="777"/>
                  <a:pt x="14196" y="835"/>
                </a:cubicBezTo>
                <a:lnTo>
                  <a:pt x="14196" y="1055"/>
                </a:lnTo>
                <a:cubicBezTo>
                  <a:pt x="14196" y="1112"/>
                  <a:pt x="14220" y="1157"/>
                  <a:pt x="14249" y="1157"/>
                </a:cubicBezTo>
                <a:cubicBezTo>
                  <a:pt x="14278" y="1157"/>
                  <a:pt x="14302" y="1112"/>
                  <a:pt x="14302" y="1055"/>
                </a:cubicBezTo>
                <a:lnTo>
                  <a:pt x="14302" y="835"/>
                </a:lnTo>
                <a:cubicBezTo>
                  <a:pt x="14302" y="777"/>
                  <a:pt x="14278" y="730"/>
                  <a:pt x="14249" y="730"/>
                </a:cubicBezTo>
                <a:close/>
                <a:moveTo>
                  <a:pt x="14564" y="730"/>
                </a:moveTo>
                <a:cubicBezTo>
                  <a:pt x="14535" y="730"/>
                  <a:pt x="14511" y="777"/>
                  <a:pt x="14511" y="835"/>
                </a:cubicBezTo>
                <a:lnTo>
                  <a:pt x="14511" y="1055"/>
                </a:lnTo>
                <a:cubicBezTo>
                  <a:pt x="14511" y="1112"/>
                  <a:pt x="14535" y="1157"/>
                  <a:pt x="14564" y="1157"/>
                </a:cubicBezTo>
                <a:cubicBezTo>
                  <a:pt x="14593" y="1157"/>
                  <a:pt x="14617" y="1112"/>
                  <a:pt x="14617" y="1055"/>
                </a:cubicBezTo>
                <a:lnTo>
                  <a:pt x="14617" y="835"/>
                </a:lnTo>
                <a:cubicBezTo>
                  <a:pt x="14617" y="777"/>
                  <a:pt x="14593" y="730"/>
                  <a:pt x="14564" y="730"/>
                </a:cubicBezTo>
                <a:close/>
                <a:moveTo>
                  <a:pt x="15413" y="730"/>
                </a:moveTo>
                <a:cubicBezTo>
                  <a:pt x="15384" y="730"/>
                  <a:pt x="15360" y="777"/>
                  <a:pt x="15360" y="835"/>
                </a:cubicBezTo>
                <a:lnTo>
                  <a:pt x="15360" y="1055"/>
                </a:lnTo>
                <a:cubicBezTo>
                  <a:pt x="15360" y="1112"/>
                  <a:pt x="15384" y="1157"/>
                  <a:pt x="15413" y="1157"/>
                </a:cubicBezTo>
                <a:cubicBezTo>
                  <a:pt x="15442" y="1157"/>
                  <a:pt x="15465" y="1112"/>
                  <a:pt x="15465" y="1055"/>
                </a:cubicBezTo>
                <a:lnTo>
                  <a:pt x="15465" y="835"/>
                </a:lnTo>
                <a:cubicBezTo>
                  <a:pt x="15465" y="777"/>
                  <a:pt x="15442" y="730"/>
                  <a:pt x="15413" y="730"/>
                </a:cubicBezTo>
                <a:close/>
                <a:moveTo>
                  <a:pt x="15728" y="730"/>
                </a:moveTo>
                <a:cubicBezTo>
                  <a:pt x="15699" y="730"/>
                  <a:pt x="15675" y="777"/>
                  <a:pt x="15675" y="835"/>
                </a:cubicBezTo>
                <a:lnTo>
                  <a:pt x="15675" y="1055"/>
                </a:lnTo>
                <a:cubicBezTo>
                  <a:pt x="15675" y="1112"/>
                  <a:pt x="15699" y="1157"/>
                  <a:pt x="15728" y="1157"/>
                </a:cubicBezTo>
                <a:cubicBezTo>
                  <a:pt x="15757" y="1157"/>
                  <a:pt x="15781" y="1112"/>
                  <a:pt x="15781" y="1055"/>
                </a:cubicBezTo>
                <a:lnTo>
                  <a:pt x="15781" y="835"/>
                </a:lnTo>
                <a:cubicBezTo>
                  <a:pt x="15781" y="777"/>
                  <a:pt x="15757" y="730"/>
                  <a:pt x="15728" y="730"/>
                </a:cubicBezTo>
                <a:close/>
                <a:moveTo>
                  <a:pt x="16578" y="730"/>
                </a:moveTo>
                <a:cubicBezTo>
                  <a:pt x="16549" y="730"/>
                  <a:pt x="16525" y="777"/>
                  <a:pt x="16525" y="835"/>
                </a:cubicBezTo>
                <a:lnTo>
                  <a:pt x="16525" y="1055"/>
                </a:lnTo>
                <a:cubicBezTo>
                  <a:pt x="16525" y="1112"/>
                  <a:pt x="16549" y="1157"/>
                  <a:pt x="16578" y="1157"/>
                </a:cubicBezTo>
                <a:cubicBezTo>
                  <a:pt x="16607" y="1157"/>
                  <a:pt x="16630" y="1112"/>
                  <a:pt x="16630" y="1055"/>
                </a:cubicBezTo>
                <a:lnTo>
                  <a:pt x="16630" y="835"/>
                </a:lnTo>
                <a:cubicBezTo>
                  <a:pt x="16630" y="777"/>
                  <a:pt x="16607" y="730"/>
                  <a:pt x="16578" y="730"/>
                </a:cubicBezTo>
                <a:close/>
                <a:moveTo>
                  <a:pt x="16892" y="730"/>
                </a:moveTo>
                <a:cubicBezTo>
                  <a:pt x="16863" y="730"/>
                  <a:pt x="16839" y="777"/>
                  <a:pt x="16839" y="835"/>
                </a:cubicBezTo>
                <a:lnTo>
                  <a:pt x="16839" y="1055"/>
                </a:lnTo>
                <a:cubicBezTo>
                  <a:pt x="16839" y="1112"/>
                  <a:pt x="16863" y="1157"/>
                  <a:pt x="16892" y="1157"/>
                </a:cubicBezTo>
                <a:cubicBezTo>
                  <a:pt x="16921" y="1157"/>
                  <a:pt x="16944" y="1112"/>
                  <a:pt x="16944" y="1055"/>
                </a:cubicBezTo>
                <a:lnTo>
                  <a:pt x="16944" y="835"/>
                </a:lnTo>
                <a:cubicBezTo>
                  <a:pt x="16944" y="777"/>
                  <a:pt x="16921" y="730"/>
                  <a:pt x="16892" y="730"/>
                </a:cubicBezTo>
                <a:close/>
                <a:moveTo>
                  <a:pt x="17741" y="730"/>
                </a:moveTo>
                <a:cubicBezTo>
                  <a:pt x="17712" y="730"/>
                  <a:pt x="17689" y="777"/>
                  <a:pt x="17689" y="835"/>
                </a:cubicBezTo>
                <a:lnTo>
                  <a:pt x="17689" y="1055"/>
                </a:lnTo>
                <a:cubicBezTo>
                  <a:pt x="17689" y="1112"/>
                  <a:pt x="17712" y="1157"/>
                  <a:pt x="17741" y="1157"/>
                </a:cubicBezTo>
                <a:cubicBezTo>
                  <a:pt x="17770" y="1157"/>
                  <a:pt x="17794" y="1112"/>
                  <a:pt x="17794" y="1055"/>
                </a:cubicBezTo>
                <a:lnTo>
                  <a:pt x="17794" y="835"/>
                </a:lnTo>
                <a:cubicBezTo>
                  <a:pt x="17794" y="777"/>
                  <a:pt x="17770" y="730"/>
                  <a:pt x="17741" y="730"/>
                </a:cubicBezTo>
                <a:close/>
                <a:moveTo>
                  <a:pt x="18055" y="730"/>
                </a:moveTo>
                <a:cubicBezTo>
                  <a:pt x="18026" y="730"/>
                  <a:pt x="18002" y="777"/>
                  <a:pt x="18002" y="835"/>
                </a:cubicBezTo>
                <a:lnTo>
                  <a:pt x="18002" y="1055"/>
                </a:lnTo>
                <a:cubicBezTo>
                  <a:pt x="18002" y="1112"/>
                  <a:pt x="18026" y="1157"/>
                  <a:pt x="18055" y="1157"/>
                </a:cubicBezTo>
                <a:cubicBezTo>
                  <a:pt x="18085" y="1157"/>
                  <a:pt x="18108" y="1112"/>
                  <a:pt x="18108" y="1055"/>
                </a:cubicBezTo>
                <a:lnTo>
                  <a:pt x="18108" y="835"/>
                </a:lnTo>
                <a:cubicBezTo>
                  <a:pt x="18108" y="777"/>
                  <a:pt x="18085" y="730"/>
                  <a:pt x="18055" y="730"/>
                </a:cubicBezTo>
                <a:close/>
                <a:moveTo>
                  <a:pt x="18905" y="730"/>
                </a:moveTo>
                <a:cubicBezTo>
                  <a:pt x="18876" y="730"/>
                  <a:pt x="18852" y="777"/>
                  <a:pt x="18852" y="835"/>
                </a:cubicBezTo>
                <a:lnTo>
                  <a:pt x="18852" y="1055"/>
                </a:lnTo>
                <a:cubicBezTo>
                  <a:pt x="18852" y="1112"/>
                  <a:pt x="18876" y="1157"/>
                  <a:pt x="18905" y="1157"/>
                </a:cubicBezTo>
                <a:cubicBezTo>
                  <a:pt x="18934" y="1157"/>
                  <a:pt x="18958" y="1112"/>
                  <a:pt x="18958" y="1055"/>
                </a:cubicBezTo>
                <a:lnTo>
                  <a:pt x="18958" y="835"/>
                </a:lnTo>
                <a:cubicBezTo>
                  <a:pt x="18958" y="777"/>
                  <a:pt x="18934" y="730"/>
                  <a:pt x="18905" y="730"/>
                </a:cubicBezTo>
                <a:close/>
                <a:moveTo>
                  <a:pt x="19220" y="730"/>
                </a:moveTo>
                <a:cubicBezTo>
                  <a:pt x="19191" y="730"/>
                  <a:pt x="19167" y="777"/>
                  <a:pt x="19167" y="835"/>
                </a:cubicBezTo>
                <a:lnTo>
                  <a:pt x="19167" y="1055"/>
                </a:lnTo>
                <a:cubicBezTo>
                  <a:pt x="19167" y="1112"/>
                  <a:pt x="19191" y="1157"/>
                  <a:pt x="19220" y="1157"/>
                </a:cubicBezTo>
                <a:cubicBezTo>
                  <a:pt x="19249" y="1157"/>
                  <a:pt x="19273" y="1112"/>
                  <a:pt x="19273" y="1055"/>
                </a:cubicBezTo>
                <a:lnTo>
                  <a:pt x="19273" y="835"/>
                </a:lnTo>
                <a:cubicBezTo>
                  <a:pt x="19273" y="777"/>
                  <a:pt x="19249" y="730"/>
                  <a:pt x="19220" y="730"/>
                </a:cubicBezTo>
                <a:close/>
                <a:moveTo>
                  <a:pt x="20069" y="730"/>
                </a:moveTo>
                <a:cubicBezTo>
                  <a:pt x="20040" y="730"/>
                  <a:pt x="20016" y="777"/>
                  <a:pt x="20016" y="835"/>
                </a:cubicBezTo>
                <a:lnTo>
                  <a:pt x="20016" y="1055"/>
                </a:lnTo>
                <a:cubicBezTo>
                  <a:pt x="20016" y="1112"/>
                  <a:pt x="20040" y="1157"/>
                  <a:pt x="20069" y="1157"/>
                </a:cubicBezTo>
                <a:cubicBezTo>
                  <a:pt x="20099" y="1157"/>
                  <a:pt x="20122" y="1112"/>
                  <a:pt x="20122" y="1055"/>
                </a:cubicBezTo>
                <a:lnTo>
                  <a:pt x="20122" y="835"/>
                </a:lnTo>
                <a:cubicBezTo>
                  <a:pt x="20122" y="777"/>
                  <a:pt x="20099" y="730"/>
                  <a:pt x="20069" y="730"/>
                </a:cubicBezTo>
                <a:close/>
                <a:moveTo>
                  <a:pt x="20384" y="730"/>
                </a:moveTo>
                <a:cubicBezTo>
                  <a:pt x="20355" y="730"/>
                  <a:pt x="20331" y="777"/>
                  <a:pt x="20331" y="835"/>
                </a:cubicBezTo>
                <a:lnTo>
                  <a:pt x="20331" y="1055"/>
                </a:lnTo>
                <a:cubicBezTo>
                  <a:pt x="20331" y="1112"/>
                  <a:pt x="20355" y="1157"/>
                  <a:pt x="20384" y="1157"/>
                </a:cubicBezTo>
                <a:cubicBezTo>
                  <a:pt x="20413" y="1157"/>
                  <a:pt x="20436" y="1112"/>
                  <a:pt x="20436" y="1055"/>
                </a:cubicBezTo>
                <a:lnTo>
                  <a:pt x="20436" y="835"/>
                </a:lnTo>
                <a:cubicBezTo>
                  <a:pt x="20436" y="777"/>
                  <a:pt x="20413" y="730"/>
                  <a:pt x="20384" y="730"/>
                </a:cubicBezTo>
                <a:close/>
                <a:moveTo>
                  <a:pt x="21234" y="730"/>
                </a:moveTo>
                <a:cubicBezTo>
                  <a:pt x="21204" y="730"/>
                  <a:pt x="21181" y="777"/>
                  <a:pt x="21181" y="835"/>
                </a:cubicBezTo>
                <a:lnTo>
                  <a:pt x="21181" y="1055"/>
                </a:lnTo>
                <a:cubicBezTo>
                  <a:pt x="21181" y="1112"/>
                  <a:pt x="21204" y="1157"/>
                  <a:pt x="21234" y="1157"/>
                </a:cubicBezTo>
                <a:cubicBezTo>
                  <a:pt x="21263" y="1157"/>
                  <a:pt x="21285" y="1112"/>
                  <a:pt x="21285" y="1055"/>
                </a:cubicBezTo>
                <a:lnTo>
                  <a:pt x="21285" y="835"/>
                </a:lnTo>
                <a:cubicBezTo>
                  <a:pt x="21285" y="777"/>
                  <a:pt x="21263" y="730"/>
                  <a:pt x="21234" y="730"/>
                </a:cubicBezTo>
                <a:close/>
                <a:moveTo>
                  <a:pt x="21547" y="730"/>
                </a:moveTo>
                <a:cubicBezTo>
                  <a:pt x="21518" y="730"/>
                  <a:pt x="21495" y="777"/>
                  <a:pt x="21495" y="835"/>
                </a:cubicBezTo>
                <a:lnTo>
                  <a:pt x="21495" y="1055"/>
                </a:lnTo>
                <a:cubicBezTo>
                  <a:pt x="21495" y="1112"/>
                  <a:pt x="21518" y="1157"/>
                  <a:pt x="21547" y="1157"/>
                </a:cubicBezTo>
                <a:cubicBezTo>
                  <a:pt x="21576" y="1157"/>
                  <a:pt x="21600" y="1112"/>
                  <a:pt x="21600" y="1055"/>
                </a:cubicBezTo>
                <a:lnTo>
                  <a:pt x="21600" y="835"/>
                </a:lnTo>
                <a:cubicBezTo>
                  <a:pt x="21600" y="777"/>
                  <a:pt x="21576" y="730"/>
                  <a:pt x="21547" y="730"/>
                </a:cubicBezTo>
                <a:close/>
                <a:moveTo>
                  <a:pt x="53" y="1460"/>
                </a:moveTo>
                <a:cubicBezTo>
                  <a:pt x="24" y="1460"/>
                  <a:pt x="0" y="1507"/>
                  <a:pt x="0" y="1564"/>
                </a:cubicBezTo>
                <a:lnTo>
                  <a:pt x="0" y="1785"/>
                </a:lnTo>
                <a:cubicBezTo>
                  <a:pt x="0" y="1842"/>
                  <a:pt x="24" y="1887"/>
                  <a:pt x="53" y="1887"/>
                </a:cubicBezTo>
                <a:cubicBezTo>
                  <a:pt x="82" y="1887"/>
                  <a:pt x="106" y="1842"/>
                  <a:pt x="106" y="1785"/>
                </a:cubicBezTo>
                <a:lnTo>
                  <a:pt x="106" y="1564"/>
                </a:lnTo>
                <a:cubicBezTo>
                  <a:pt x="106" y="1507"/>
                  <a:pt x="82" y="1460"/>
                  <a:pt x="53" y="1460"/>
                </a:cubicBezTo>
                <a:close/>
                <a:moveTo>
                  <a:pt x="367" y="1460"/>
                </a:moveTo>
                <a:cubicBezTo>
                  <a:pt x="338" y="1460"/>
                  <a:pt x="315" y="1507"/>
                  <a:pt x="315" y="1564"/>
                </a:cubicBezTo>
                <a:lnTo>
                  <a:pt x="315" y="1785"/>
                </a:lnTo>
                <a:cubicBezTo>
                  <a:pt x="315" y="1842"/>
                  <a:pt x="338" y="1887"/>
                  <a:pt x="367" y="1887"/>
                </a:cubicBezTo>
                <a:cubicBezTo>
                  <a:pt x="397" y="1887"/>
                  <a:pt x="420" y="1842"/>
                  <a:pt x="420" y="1785"/>
                </a:cubicBezTo>
                <a:lnTo>
                  <a:pt x="420" y="1564"/>
                </a:lnTo>
                <a:cubicBezTo>
                  <a:pt x="420" y="1507"/>
                  <a:pt x="397" y="1460"/>
                  <a:pt x="367" y="1460"/>
                </a:cubicBezTo>
                <a:close/>
                <a:moveTo>
                  <a:pt x="1217" y="1460"/>
                </a:moveTo>
                <a:cubicBezTo>
                  <a:pt x="1188" y="1460"/>
                  <a:pt x="1164" y="1507"/>
                  <a:pt x="1164" y="1564"/>
                </a:cubicBezTo>
                <a:lnTo>
                  <a:pt x="1164" y="1785"/>
                </a:lnTo>
                <a:cubicBezTo>
                  <a:pt x="1164" y="1842"/>
                  <a:pt x="1188" y="1887"/>
                  <a:pt x="1217" y="1887"/>
                </a:cubicBezTo>
                <a:cubicBezTo>
                  <a:pt x="1246" y="1887"/>
                  <a:pt x="1270" y="1842"/>
                  <a:pt x="1270" y="1785"/>
                </a:cubicBezTo>
                <a:lnTo>
                  <a:pt x="1270" y="1564"/>
                </a:lnTo>
                <a:cubicBezTo>
                  <a:pt x="1270" y="1507"/>
                  <a:pt x="1246" y="1460"/>
                  <a:pt x="1217" y="1460"/>
                </a:cubicBezTo>
                <a:close/>
                <a:moveTo>
                  <a:pt x="1532" y="1460"/>
                </a:moveTo>
                <a:cubicBezTo>
                  <a:pt x="1503" y="1460"/>
                  <a:pt x="1479" y="1507"/>
                  <a:pt x="1479" y="1564"/>
                </a:cubicBezTo>
                <a:lnTo>
                  <a:pt x="1479" y="1785"/>
                </a:lnTo>
                <a:cubicBezTo>
                  <a:pt x="1479" y="1842"/>
                  <a:pt x="1503" y="1887"/>
                  <a:pt x="1532" y="1887"/>
                </a:cubicBezTo>
                <a:cubicBezTo>
                  <a:pt x="1561" y="1887"/>
                  <a:pt x="1584" y="1842"/>
                  <a:pt x="1584" y="1785"/>
                </a:cubicBezTo>
                <a:lnTo>
                  <a:pt x="1584" y="1564"/>
                </a:lnTo>
                <a:cubicBezTo>
                  <a:pt x="1584" y="1507"/>
                  <a:pt x="1561" y="1460"/>
                  <a:pt x="1532" y="1460"/>
                </a:cubicBezTo>
                <a:close/>
                <a:moveTo>
                  <a:pt x="2380" y="1460"/>
                </a:moveTo>
                <a:cubicBezTo>
                  <a:pt x="2351" y="1460"/>
                  <a:pt x="2329" y="1507"/>
                  <a:pt x="2329" y="1564"/>
                </a:cubicBezTo>
                <a:lnTo>
                  <a:pt x="2329" y="1785"/>
                </a:lnTo>
                <a:cubicBezTo>
                  <a:pt x="2329" y="1842"/>
                  <a:pt x="2351" y="1887"/>
                  <a:pt x="2380" y="1887"/>
                </a:cubicBezTo>
                <a:cubicBezTo>
                  <a:pt x="2409" y="1887"/>
                  <a:pt x="2433" y="1842"/>
                  <a:pt x="2433" y="1785"/>
                </a:cubicBezTo>
                <a:lnTo>
                  <a:pt x="2433" y="1564"/>
                </a:lnTo>
                <a:cubicBezTo>
                  <a:pt x="2433" y="1507"/>
                  <a:pt x="2409" y="1460"/>
                  <a:pt x="2380" y="1460"/>
                </a:cubicBezTo>
                <a:close/>
                <a:moveTo>
                  <a:pt x="2695" y="1460"/>
                </a:moveTo>
                <a:cubicBezTo>
                  <a:pt x="2666" y="1460"/>
                  <a:pt x="2643" y="1507"/>
                  <a:pt x="2643" y="1564"/>
                </a:cubicBezTo>
                <a:lnTo>
                  <a:pt x="2643" y="1785"/>
                </a:lnTo>
                <a:cubicBezTo>
                  <a:pt x="2643" y="1842"/>
                  <a:pt x="2666" y="1887"/>
                  <a:pt x="2695" y="1887"/>
                </a:cubicBezTo>
                <a:cubicBezTo>
                  <a:pt x="2724" y="1887"/>
                  <a:pt x="2748" y="1842"/>
                  <a:pt x="2748" y="1785"/>
                </a:cubicBezTo>
                <a:lnTo>
                  <a:pt x="2748" y="1564"/>
                </a:lnTo>
                <a:cubicBezTo>
                  <a:pt x="2748" y="1507"/>
                  <a:pt x="2724" y="1460"/>
                  <a:pt x="2695" y="1460"/>
                </a:cubicBezTo>
                <a:close/>
                <a:moveTo>
                  <a:pt x="3545" y="1460"/>
                </a:moveTo>
                <a:cubicBezTo>
                  <a:pt x="3516" y="1460"/>
                  <a:pt x="3492" y="1507"/>
                  <a:pt x="3492" y="1564"/>
                </a:cubicBezTo>
                <a:lnTo>
                  <a:pt x="3492" y="1785"/>
                </a:lnTo>
                <a:cubicBezTo>
                  <a:pt x="3492" y="1842"/>
                  <a:pt x="3516" y="1887"/>
                  <a:pt x="3545" y="1887"/>
                </a:cubicBezTo>
                <a:cubicBezTo>
                  <a:pt x="3574" y="1887"/>
                  <a:pt x="3598" y="1842"/>
                  <a:pt x="3598" y="1785"/>
                </a:cubicBezTo>
                <a:lnTo>
                  <a:pt x="3598" y="1564"/>
                </a:lnTo>
                <a:cubicBezTo>
                  <a:pt x="3598" y="1507"/>
                  <a:pt x="3574" y="1460"/>
                  <a:pt x="3545" y="1460"/>
                </a:cubicBezTo>
                <a:close/>
                <a:moveTo>
                  <a:pt x="3859" y="1460"/>
                </a:moveTo>
                <a:cubicBezTo>
                  <a:pt x="3830" y="1460"/>
                  <a:pt x="3806" y="1507"/>
                  <a:pt x="3806" y="1564"/>
                </a:cubicBezTo>
                <a:lnTo>
                  <a:pt x="3806" y="1785"/>
                </a:lnTo>
                <a:cubicBezTo>
                  <a:pt x="3806" y="1842"/>
                  <a:pt x="3830" y="1887"/>
                  <a:pt x="3859" y="1887"/>
                </a:cubicBezTo>
                <a:cubicBezTo>
                  <a:pt x="3888" y="1887"/>
                  <a:pt x="3912" y="1842"/>
                  <a:pt x="3912" y="1785"/>
                </a:cubicBezTo>
                <a:lnTo>
                  <a:pt x="3912" y="1564"/>
                </a:lnTo>
                <a:cubicBezTo>
                  <a:pt x="3912" y="1507"/>
                  <a:pt x="3888" y="1460"/>
                  <a:pt x="3859" y="1460"/>
                </a:cubicBezTo>
                <a:close/>
                <a:moveTo>
                  <a:pt x="4709" y="1460"/>
                </a:moveTo>
                <a:cubicBezTo>
                  <a:pt x="4680" y="1460"/>
                  <a:pt x="4656" y="1507"/>
                  <a:pt x="4656" y="1564"/>
                </a:cubicBezTo>
                <a:lnTo>
                  <a:pt x="4656" y="1785"/>
                </a:lnTo>
                <a:cubicBezTo>
                  <a:pt x="4656" y="1842"/>
                  <a:pt x="4680" y="1887"/>
                  <a:pt x="4709" y="1887"/>
                </a:cubicBezTo>
                <a:cubicBezTo>
                  <a:pt x="4738" y="1887"/>
                  <a:pt x="4762" y="1842"/>
                  <a:pt x="4762" y="1785"/>
                </a:cubicBezTo>
                <a:lnTo>
                  <a:pt x="4762" y="1564"/>
                </a:lnTo>
                <a:cubicBezTo>
                  <a:pt x="4762" y="1507"/>
                  <a:pt x="4738" y="1460"/>
                  <a:pt x="4709" y="1460"/>
                </a:cubicBezTo>
                <a:close/>
                <a:moveTo>
                  <a:pt x="5023" y="1460"/>
                </a:moveTo>
                <a:cubicBezTo>
                  <a:pt x="4994" y="1460"/>
                  <a:pt x="4970" y="1507"/>
                  <a:pt x="4970" y="1564"/>
                </a:cubicBezTo>
                <a:lnTo>
                  <a:pt x="4970" y="1785"/>
                </a:lnTo>
                <a:cubicBezTo>
                  <a:pt x="4970" y="1842"/>
                  <a:pt x="4994" y="1887"/>
                  <a:pt x="5023" y="1887"/>
                </a:cubicBezTo>
                <a:cubicBezTo>
                  <a:pt x="5053" y="1887"/>
                  <a:pt x="5076" y="1842"/>
                  <a:pt x="5076" y="1785"/>
                </a:cubicBezTo>
                <a:lnTo>
                  <a:pt x="5076" y="1564"/>
                </a:lnTo>
                <a:cubicBezTo>
                  <a:pt x="5076" y="1507"/>
                  <a:pt x="5053" y="1460"/>
                  <a:pt x="5023" y="1460"/>
                </a:cubicBezTo>
                <a:close/>
                <a:moveTo>
                  <a:pt x="5873" y="1460"/>
                </a:moveTo>
                <a:cubicBezTo>
                  <a:pt x="5844" y="1460"/>
                  <a:pt x="5820" y="1507"/>
                  <a:pt x="5820" y="1564"/>
                </a:cubicBezTo>
                <a:lnTo>
                  <a:pt x="5820" y="1785"/>
                </a:lnTo>
                <a:cubicBezTo>
                  <a:pt x="5820" y="1842"/>
                  <a:pt x="5844" y="1887"/>
                  <a:pt x="5873" y="1887"/>
                </a:cubicBezTo>
                <a:cubicBezTo>
                  <a:pt x="5902" y="1887"/>
                  <a:pt x="5926" y="1842"/>
                  <a:pt x="5926" y="1785"/>
                </a:cubicBezTo>
                <a:lnTo>
                  <a:pt x="5926" y="1564"/>
                </a:lnTo>
                <a:cubicBezTo>
                  <a:pt x="5926" y="1507"/>
                  <a:pt x="5902" y="1460"/>
                  <a:pt x="5873" y="1460"/>
                </a:cubicBezTo>
                <a:close/>
                <a:moveTo>
                  <a:pt x="6188" y="1460"/>
                </a:moveTo>
                <a:cubicBezTo>
                  <a:pt x="6159" y="1460"/>
                  <a:pt x="6135" y="1507"/>
                  <a:pt x="6135" y="1564"/>
                </a:cubicBezTo>
                <a:lnTo>
                  <a:pt x="6135" y="1785"/>
                </a:lnTo>
                <a:cubicBezTo>
                  <a:pt x="6135" y="1842"/>
                  <a:pt x="6159" y="1887"/>
                  <a:pt x="6188" y="1887"/>
                </a:cubicBezTo>
                <a:cubicBezTo>
                  <a:pt x="6217" y="1887"/>
                  <a:pt x="6240" y="1842"/>
                  <a:pt x="6240" y="1785"/>
                </a:cubicBezTo>
                <a:lnTo>
                  <a:pt x="6240" y="1564"/>
                </a:lnTo>
                <a:cubicBezTo>
                  <a:pt x="6240" y="1507"/>
                  <a:pt x="6217" y="1460"/>
                  <a:pt x="6188" y="1460"/>
                </a:cubicBezTo>
                <a:close/>
                <a:moveTo>
                  <a:pt x="7036" y="1460"/>
                </a:moveTo>
                <a:cubicBezTo>
                  <a:pt x="7007" y="1460"/>
                  <a:pt x="6984" y="1507"/>
                  <a:pt x="6984" y="1564"/>
                </a:cubicBezTo>
                <a:lnTo>
                  <a:pt x="6984" y="1785"/>
                </a:lnTo>
                <a:cubicBezTo>
                  <a:pt x="6984" y="1842"/>
                  <a:pt x="7007" y="1887"/>
                  <a:pt x="7036" y="1887"/>
                </a:cubicBezTo>
                <a:cubicBezTo>
                  <a:pt x="7065" y="1887"/>
                  <a:pt x="7089" y="1842"/>
                  <a:pt x="7089" y="1785"/>
                </a:cubicBezTo>
                <a:lnTo>
                  <a:pt x="7089" y="1564"/>
                </a:lnTo>
                <a:cubicBezTo>
                  <a:pt x="7089" y="1507"/>
                  <a:pt x="7065" y="1460"/>
                  <a:pt x="7036" y="1460"/>
                </a:cubicBezTo>
                <a:close/>
                <a:moveTo>
                  <a:pt x="7351" y="1460"/>
                </a:moveTo>
                <a:cubicBezTo>
                  <a:pt x="7322" y="1460"/>
                  <a:pt x="7299" y="1507"/>
                  <a:pt x="7299" y="1564"/>
                </a:cubicBezTo>
                <a:lnTo>
                  <a:pt x="7299" y="1785"/>
                </a:lnTo>
                <a:cubicBezTo>
                  <a:pt x="7299" y="1842"/>
                  <a:pt x="7322" y="1887"/>
                  <a:pt x="7351" y="1887"/>
                </a:cubicBezTo>
                <a:cubicBezTo>
                  <a:pt x="7380" y="1887"/>
                  <a:pt x="7404" y="1842"/>
                  <a:pt x="7404" y="1785"/>
                </a:cubicBezTo>
                <a:lnTo>
                  <a:pt x="7404" y="1564"/>
                </a:lnTo>
                <a:cubicBezTo>
                  <a:pt x="7404" y="1507"/>
                  <a:pt x="7380" y="1460"/>
                  <a:pt x="7351" y="1460"/>
                </a:cubicBezTo>
                <a:close/>
                <a:moveTo>
                  <a:pt x="8201" y="1460"/>
                </a:moveTo>
                <a:cubicBezTo>
                  <a:pt x="8171" y="1460"/>
                  <a:pt x="8148" y="1507"/>
                  <a:pt x="8148" y="1564"/>
                </a:cubicBezTo>
                <a:lnTo>
                  <a:pt x="8148" y="1785"/>
                </a:lnTo>
                <a:cubicBezTo>
                  <a:pt x="8148" y="1842"/>
                  <a:pt x="8171" y="1887"/>
                  <a:pt x="8201" y="1887"/>
                </a:cubicBezTo>
                <a:cubicBezTo>
                  <a:pt x="8230" y="1887"/>
                  <a:pt x="8254" y="1842"/>
                  <a:pt x="8254" y="1785"/>
                </a:cubicBezTo>
                <a:lnTo>
                  <a:pt x="8254" y="1564"/>
                </a:lnTo>
                <a:cubicBezTo>
                  <a:pt x="8254" y="1507"/>
                  <a:pt x="8230" y="1460"/>
                  <a:pt x="8201" y="1460"/>
                </a:cubicBezTo>
                <a:close/>
                <a:moveTo>
                  <a:pt x="8515" y="1460"/>
                </a:moveTo>
                <a:cubicBezTo>
                  <a:pt x="8486" y="1460"/>
                  <a:pt x="8462" y="1507"/>
                  <a:pt x="8462" y="1564"/>
                </a:cubicBezTo>
                <a:lnTo>
                  <a:pt x="8462" y="1785"/>
                </a:lnTo>
                <a:cubicBezTo>
                  <a:pt x="8462" y="1842"/>
                  <a:pt x="8486" y="1887"/>
                  <a:pt x="8515" y="1887"/>
                </a:cubicBezTo>
                <a:cubicBezTo>
                  <a:pt x="8544" y="1887"/>
                  <a:pt x="8568" y="1842"/>
                  <a:pt x="8568" y="1785"/>
                </a:cubicBezTo>
                <a:lnTo>
                  <a:pt x="8568" y="1564"/>
                </a:lnTo>
                <a:cubicBezTo>
                  <a:pt x="8568" y="1507"/>
                  <a:pt x="8544" y="1460"/>
                  <a:pt x="8515" y="1460"/>
                </a:cubicBezTo>
                <a:close/>
                <a:moveTo>
                  <a:pt x="9365" y="1460"/>
                </a:moveTo>
                <a:cubicBezTo>
                  <a:pt x="9336" y="1460"/>
                  <a:pt x="9312" y="1507"/>
                  <a:pt x="9312" y="1564"/>
                </a:cubicBezTo>
                <a:lnTo>
                  <a:pt x="9312" y="1785"/>
                </a:lnTo>
                <a:cubicBezTo>
                  <a:pt x="9312" y="1842"/>
                  <a:pt x="9336" y="1887"/>
                  <a:pt x="9365" y="1887"/>
                </a:cubicBezTo>
                <a:cubicBezTo>
                  <a:pt x="9394" y="1887"/>
                  <a:pt x="9418" y="1842"/>
                  <a:pt x="9418" y="1785"/>
                </a:cubicBezTo>
                <a:lnTo>
                  <a:pt x="9418" y="1564"/>
                </a:lnTo>
                <a:cubicBezTo>
                  <a:pt x="9418" y="1507"/>
                  <a:pt x="9394" y="1460"/>
                  <a:pt x="9365" y="1460"/>
                </a:cubicBezTo>
                <a:close/>
                <a:moveTo>
                  <a:pt x="9679" y="1460"/>
                </a:moveTo>
                <a:cubicBezTo>
                  <a:pt x="9650" y="1460"/>
                  <a:pt x="9626" y="1507"/>
                  <a:pt x="9626" y="1564"/>
                </a:cubicBezTo>
                <a:lnTo>
                  <a:pt x="9626" y="1785"/>
                </a:lnTo>
                <a:cubicBezTo>
                  <a:pt x="9626" y="1842"/>
                  <a:pt x="9650" y="1887"/>
                  <a:pt x="9679" y="1887"/>
                </a:cubicBezTo>
                <a:cubicBezTo>
                  <a:pt x="9708" y="1887"/>
                  <a:pt x="9732" y="1842"/>
                  <a:pt x="9732" y="1785"/>
                </a:cubicBezTo>
                <a:lnTo>
                  <a:pt x="9732" y="1564"/>
                </a:lnTo>
                <a:cubicBezTo>
                  <a:pt x="9732" y="1507"/>
                  <a:pt x="9708" y="1460"/>
                  <a:pt x="9679" y="1460"/>
                </a:cubicBezTo>
                <a:close/>
                <a:moveTo>
                  <a:pt x="10529" y="1460"/>
                </a:moveTo>
                <a:cubicBezTo>
                  <a:pt x="10500" y="1460"/>
                  <a:pt x="10476" y="1507"/>
                  <a:pt x="10476" y="1564"/>
                </a:cubicBezTo>
                <a:lnTo>
                  <a:pt x="10476" y="1785"/>
                </a:lnTo>
                <a:cubicBezTo>
                  <a:pt x="10476" y="1842"/>
                  <a:pt x="10500" y="1887"/>
                  <a:pt x="10529" y="1887"/>
                </a:cubicBezTo>
                <a:cubicBezTo>
                  <a:pt x="10558" y="1887"/>
                  <a:pt x="10582" y="1842"/>
                  <a:pt x="10582" y="1785"/>
                </a:cubicBezTo>
                <a:lnTo>
                  <a:pt x="10582" y="1564"/>
                </a:lnTo>
                <a:cubicBezTo>
                  <a:pt x="10582" y="1507"/>
                  <a:pt x="10558" y="1460"/>
                  <a:pt x="10529" y="1460"/>
                </a:cubicBezTo>
                <a:close/>
                <a:moveTo>
                  <a:pt x="10844" y="1460"/>
                </a:moveTo>
                <a:cubicBezTo>
                  <a:pt x="10814" y="1460"/>
                  <a:pt x="10791" y="1507"/>
                  <a:pt x="10791" y="1564"/>
                </a:cubicBezTo>
                <a:lnTo>
                  <a:pt x="10791" y="1785"/>
                </a:lnTo>
                <a:cubicBezTo>
                  <a:pt x="10791" y="1842"/>
                  <a:pt x="10814" y="1887"/>
                  <a:pt x="10844" y="1887"/>
                </a:cubicBezTo>
                <a:cubicBezTo>
                  <a:pt x="10873" y="1887"/>
                  <a:pt x="10895" y="1842"/>
                  <a:pt x="10895" y="1785"/>
                </a:cubicBezTo>
                <a:lnTo>
                  <a:pt x="10895" y="1564"/>
                </a:lnTo>
                <a:cubicBezTo>
                  <a:pt x="10895" y="1507"/>
                  <a:pt x="10873" y="1460"/>
                  <a:pt x="10844" y="1460"/>
                </a:cubicBezTo>
                <a:close/>
                <a:moveTo>
                  <a:pt x="11692" y="1460"/>
                </a:moveTo>
                <a:cubicBezTo>
                  <a:pt x="11663" y="1460"/>
                  <a:pt x="11640" y="1507"/>
                  <a:pt x="11640" y="1564"/>
                </a:cubicBezTo>
                <a:lnTo>
                  <a:pt x="11640" y="1785"/>
                </a:lnTo>
                <a:cubicBezTo>
                  <a:pt x="11640" y="1842"/>
                  <a:pt x="11663" y="1887"/>
                  <a:pt x="11692" y="1887"/>
                </a:cubicBezTo>
                <a:cubicBezTo>
                  <a:pt x="11721" y="1887"/>
                  <a:pt x="11745" y="1842"/>
                  <a:pt x="11745" y="1785"/>
                </a:cubicBezTo>
                <a:lnTo>
                  <a:pt x="11745" y="1564"/>
                </a:lnTo>
                <a:cubicBezTo>
                  <a:pt x="11745" y="1507"/>
                  <a:pt x="11721" y="1460"/>
                  <a:pt x="11692" y="1460"/>
                </a:cubicBezTo>
                <a:close/>
                <a:moveTo>
                  <a:pt x="12007" y="1460"/>
                </a:moveTo>
                <a:cubicBezTo>
                  <a:pt x="11978" y="1460"/>
                  <a:pt x="11955" y="1507"/>
                  <a:pt x="11955" y="1564"/>
                </a:cubicBezTo>
                <a:lnTo>
                  <a:pt x="11955" y="1785"/>
                </a:lnTo>
                <a:cubicBezTo>
                  <a:pt x="11955" y="1842"/>
                  <a:pt x="11978" y="1887"/>
                  <a:pt x="12007" y="1887"/>
                </a:cubicBezTo>
                <a:cubicBezTo>
                  <a:pt x="12036" y="1887"/>
                  <a:pt x="12060" y="1842"/>
                  <a:pt x="12060" y="1785"/>
                </a:cubicBezTo>
                <a:lnTo>
                  <a:pt x="12060" y="1564"/>
                </a:lnTo>
                <a:cubicBezTo>
                  <a:pt x="12060" y="1507"/>
                  <a:pt x="12036" y="1460"/>
                  <a:pt x="12007" y="1460"/>
                </a:cubicBezTo>
                <a:close/>
                <a:moveTo>
                  <a:pt x="12856" y="1460"/>
                </a:moveTo>
                <a:cubicBezTo>
                  <a:pt x="12827" y="1460"/>
                  <a:pt x="12804" y="1507"/>
                  <a:pt x="12804" y="1564"/>
                </a:cubicBezTo>
                <a:lnTo>
                  <a:pt x="12804" y="1785"/>
                </a:lnTo>
                <a:cubicBezTo>
                  <a:pt x="12804" y="1842"/>
                  <a:pt x="12827" y="1887"/>
                  <a:pt x="12856" y="1887"/>
                </a:cubicBezTo>
                <a:cubicBezTo>
                  <a:pt x="12886" y="1887"/>
                  <a:pt x="12909" y="1842"/>
                  <a:pt x="12909" y="1785"/>
                </a:cubicBezTo>
                <a:lnTo>
                  <a:pt x="12909" y="1564"/>
                </a:lnTo>
                <a:cubicBezTo>
                  <a:pt x="12909" y="1507"/>
                  <a:pt x="12886" y="1460"/>
                  <a:pt x="12856" y="1460"/>
                </a:cubicBezTo>
                <a:close/>
                <a:moveTo>
                  <a:pt x="13171" y="1460"/>
                </a:moveTo>
                <a:cubicBezTo>
                  <a:pt x="13142" y="1460"/>
                  <a:pt x="13118" y="1507"/>
                  <a:pt x="13118" y="1564"/>
                </a:cubicBezTo>
                <a:lnTo>
                  <a:pt x="13118" y="1785"/>
                </a:lnTo>
                <a:cubicBezTo>
                  <a:pt x="13118" y="1842"/>
                  <a:pt x="13142" y="1887"/>
                  <a:pt x="13171" y="1887"/>
                </a:cubicBezTo>
                <a:cubicBezTo>
                  <a:pt x="13200" y="1887"/>
                  <a:pt x="13224" y="1842"/>
                  <a:pt x="13224" y="1785"/>
                </a:cubicBezTo>
                <a:lnTo>
                  <a:pt x="13224" y="1564"/>
                </a:lnTo>
                <a:cubicBezTo>
                  <a:pt x="13224" y="1507"/>
                  <a:pt x="13200" y="1460"/>
                  <a:pt x="13171" y="1460"/>
                </a:cubicBezTo>
                <a:close/>
                <a:moveTo>
                  <a:pt x="14021" y="1460"/>
                </a:moveTo>
                <a:cubicBezTo>
                  <a:pt x="13992" y="1460"/>
                  <a:pt x="13968" y="1507"/>
                  <a:pt x="13968" y="1564"/>
                </a:cubicBezTo>
                <a:lnTo>
                  <a:pt x="13968" y="1785"/>
                </a:lnTo>
                <a:cubicBezTo>
                  <a:pt x="13968" y="1842"/>
                  <a:pt x="13992" y="1887"/>
                  <a:pt x="14021" y="1887"/>
                </a:cubicBezTo>
                <a:cubicBezTo>
                  <a:pt x="14050" y="1887"/>
                  <a:pt x="14074" y="1842"/>
                  <a:pt x="14074" y="1785"/>
                </a:cubicBezTo>
                <a:lnTo>
                  <a:pt x="14074" y="1564"/>
                </a:lnTo>
                <a:cubicBezTo>
                  <a:pt x="14074" y="1507"/>
                  <a:pt x="14050" y="1460"/>
                  <a:pt x="14021" y="1460"/>
                </a:cubicBezTo>
                <a:close/>
                <a:moveTo>
                  <a:pt x="14335" y="1460"/>
                </a:moveTo>
                <a:cubicBezTo>
                  <a:pt x="14306" y="1460"/>
                  <a:pt x="14282" y="1507"/>
                  <a:pt x="14282" y="1564"/>
                </a:cubicBezTo>
                <a:lnTo>
                  <a:pt x="14282" y="1785"/>
                </a:lnTo>
                <a:cubicBezTo>
                  <a:pt x="14282" y="1842"/>
                  <a:pt x="14306" y="1887"/>
                  <a:pt x="14335" y="1887"/>
                </a:cubicBezTo>
                <a:cubicBezTo>
                  <a:pt x="14364" y="1887"/>
                  <a:pt x="14388" y="1842"/>
                  <a:pt x="14388" y="1785"/>
                </a:cubicBezTo>
                <a:lnTo>
                  <a:pt x="14388" y="1564"/>
                </a:lnTo>
                <a:cubicBezTo>
                  <a:pt x="14388" y="1507"/>
                  <a:pt x="14364" y="1460"/>
                  <a:pt x="14335" y="1460"/>
                </a:cubicBezTo>
                <a:close/>
                <a:moveTo>
                  <a:pt x="15185" y="1460"/>
                </a:moveTo>
                <a:cubicBezTo>
                  <a:pt x="15156" y="1460"/>
                  <a:pt x="15132" y="1507"/>
                  <a:pt x="15132" y="1564"/>
                </a:cubicBezTo>
                <a:lnTo>
                  <a:pt x="15132" y="1785"/>
                </a:lnTo>
                <a:cubicBezTo>
                  <a:pt x="15132" y="1842"/>
                  <a:pt x="15156" y="1887"/>
                  <a:pt x="15185" y="1887"/>
                </a:cubicBezTo>
                <a:cubicBezTo>
                  <a:pt x="15214" y="1887"/>
                  <a:pt x="15237" y="1842"/>
                  <a:pt x="15237" y="1785"/>
                </a:cubicBezTo>
                <a:lnTo>
                  <a:pt x="15237" y="1564"/>
                </a:lnTo>
                <a:cubicBezTo>
                  <a:pt x="15237" y="1507"/>
                  <a:pt x="15214" y="1460"/>
                  <a:pt x="15185" y="1460"/>
                </a:cubicBezTo>
                <a:close/>
                <a:moveTo>
                  <a:pt x="15500" y="1460"/>
                </a:moveTo>
                <a:cubicBezTo>
                  <a:pt x="15470" y="1460"/>
                  <a:pt x="15447" y="1507"/>
                  <a:pt x="15447" y="1564"/>
                </a:cubicBezTo>
                <a:lnTo>
                  <a:pt x="15447" y="1785"/>
                </a:lnTo>
                <a:cubicBezTo>
                  <a:pt x="15447" y="1842"/>
                  <a:pt x="15470" y="1887"/>
                  <a:pt x="15500" y="1887"/>
                </a:cubicBezTo>
                <a:cubicBezTo>
                  <a:pt x="15529" y="1887"/>
                  <a:pt x="15551" y="1842"/>
                  <a:pt x="15551" y="1785"/>
                </a:cubicBezTo>
                <a:lnTo>
                  <a:pt x="15551" y="1564"/>
                </a:lnTo>
                <a:cubicBezTo>
                  <a:pt x="15551" y="1507"/>
                  <a:pt x="15529" y="1460"/>
                  <a:pt x="15500" y="1460"/>
                </a:cubicBezTo>
                <a:close/>
                <a:moveTo>
                  <a:pt x="16349" y="1460"/>
                </a:moveTo>
                <a:cubicBezTo>
                  <a:pt x="16320" y="1460"/>
                  <a:pt x="16296" y="1507"/>
                  <a:pt x="16296" y="1564"/>
                </a:cubicBezTo>
                <a:lnTo>
                  <a:pt x="16296" y="1785"/>
                </a:lnTo>
                <a:cubicBezTo>
                  <a:pt x="16296" y="1842"/>
                  <a:pt x="16320" y="1887"/>
                  <a:pt x="16349" y="1887"/>
                </a:cubicBezTo>
                <a:cubicBezTo>
                  <a:pt x="16378" y="1887"/>
                  <a:pt x="16401" y="1842"/>
                  <a:pt x="16401" y="1785"/>
                </a:cubicBezTo>
                <a:lnTo>
                  <a:pt x="16401" y="1564"/>
                </a:lnTo>
                <a:cubicBezTo>
                  <a:pt x="16401" y="1507"/>
                  <a:pt x="16378" y="1460"/>
                  <a:pt x="16349" y="1460"/>
                </a:cubicBezTo>
                <a:close/>
                <a:moveTo>
                  <a:pt x="16663" y="1460"/>
                </a:moveTo>
                <a:cubicBezTo>
                  <a:pt x="16634" y="1460"/>
                  <a:pt x="16611" y="1507"/>
                  <a:pt x="16611" y="1564"/>
                </a:cubicBezTo>
                <a:lnTo>
                  <a:pt x="16611" y="1785"/>
                </a:lnTo>
                <a:cubicBezTo>
                  <a:pt x="16611" y="1842"/>
                  <a:pt x="16634" y="1887"/>
                  <a:pt x="16663" y="1887"/>
                </a:cubicBezTo>
                <a:cubicBezTo>
                  <a:pt x="16692" y="1887"/>
                  <a:pt x="16716" y="1842"/>
                  <a:pt x="16716" y="1785"/>
                </a:cubicBezTo>
                <a:lnTo>
                  <a:pt x="16716" y="1564"/>
                </a:lnTo>
                <a:cubicBezTo>
                  <a:pt x="16716" y="1507"/>
                  <a:pt x="16692" y="1460"/>
                  <a:pt x="16663" y="1460"/>
                </a:cubicBezTo>
                <a:close/>
                <a:moveTo>
                  <a:pt x="17512" y="1460"/>
                </a:moveTo>
                <a:cubicBezTo>
                  <a:pt x="17483" y="1460"/>
                  <a:pt x="17459" y="1507"/>
                  <a:pt x="17459" y="1564"/>
                </a:cubicBezTo>
                <a:lnTo>
                  <a:pt x="17459" y="1785"/>
                </a:lnTo>
                <a:cubicBezTo>
                  <a:pt x="17459" y="1842"/>
                  <a:pt x="17483" y="1887"/>
                  <a:pt x="17512" y="1887"/>
                </a:cubicBezTo>
                <a:cubicBezTo>
                  <a:pt x="17541" y="1887"/>
                  <a:pt x="17565" y="1842"/>
                  <a:pt x="17565" y="1785"/>
                </a:cubicBezTo>
                <a:lnTo>
                  <a:pt x="17565" y="1564"/>
                </a:lnTo>
                <a:cubicBezTo>
                  <a:pt x="17565" y="1507"/>
                  <a:pt x="17541" y="1460"/>
                  <a:pt x="17512" y="1460"/>
                </a:cubicBezTo>
                <a:close/>
                <a:moveTo>
                  <a:pt x="17827" y="1460"/>
                </a:moveTo>
                <a:cubicBezTo>
                  <a:pt x="17798" y="1460"/>
                  <a:pt x="17774" y="1507"/>
                  <a:pt x="17774" y="1564"/>
                </a:cubicBezTo>
                <a:lnTo>
                  <a:pt x="17774" y="1785"/>
                </a:lnTo>
                <a:cubicBezTo>
                  <a:pt x="17774" y="1842"/>
                  <a:pt x="17798" y="1887"/>
                  <a:pt x="17827" y="1887"/>
                </a:cubicBezTo>
                <a:cubicBezTo>
                  <a:pt x="17856" y="1887"/>
                  <a:pt x="17880" y="1842"/>
                  <a:pt x="17880" y="1785"/>
                </a:cubicBezTo>
                <a:lnTo>
                  <a:pt x="17880" y="1564"/>
                </a:lnTo>
                <a:cubicBezTo>
                  <a:pt x="17880" y="1507"/>
                  <a:pt x="17856" y="1460"/>
                  <a:pt x="17827" y="1460"/>
                </a:cubicBezTo>
                <a:close/>
                <a:moveTo>
                  <a:pt x="18677" y="1460"/>
                </a:moveTo>
                <a:cubicBezTo>
                  <a:pt x="18648" y="1460"/>
                  <a:pt x="18624" y="1507"/>
                  <a:pt x="18624" y="1564"/>
                </a:cubicBezTo>
                <a:lnTo>
                  <a:pt x="18624" y="1785"/>
                </a:lnTo>
                <a:cubicBezTo>
                  <a:pt x="18624" y="1842"/>
                  <a:pt x="18648" y="1887"/>
                  <a:pt x="18677" y="1887"/>
                </a:cubicBezTo>
                <a:cubicBezTo>
                  <a:pt x="18706" y="1887"/>
                  <a:pt x="18730" y="1842"/>
                  <a:pt x="18730" y="1785"/>
                </a:cubicBezTo>
                <a:lnTo>
                  <a:pt x="18730" y="1564"/>
                </a:lnTo>
                <a:cubicBezTo>
                  <a:pt x="18730" y="1507"/>
                  <a:pt x="18706" y="1460"/>
                  <a:pt x="18677" y="1460"/>
                </a:cubicBezTo>
                <a:close/>
                <a:moveTo>
                  <a:pt x="18991" y="1460"/>
                </a:moveTo>
                <a:cubicBezTo>
                  <a:pt x="18962" y="1460"/>
                  <a:pt x="18938" y="1507"/>
                  <a:pt x="18938" y="1564"/>
                </a:cubicBezTo>
                <a:lnTo>
                  <a:pt x="18938" y="1785"/>
                </a:lnTo>
                <a:cubicBezTo>
                  <a:pt x="18938" y="1842"/>
                  <a:pt x="18962" y="1887"/>
                  <a:pt x="18991" y="1887"/>
                </a:cubicBezTo>
                <a:cubicBezTo>
                  <a:pt x="19020" y="1887"/>
                  <a:pt x="19044" y="1842"/>
                  <a:pt x="19044" y="1785"/>
                </a:cubicBezTo>
                <a:lnTo>
                  <a:pt x="19044" y="1564"/>
                </a:lnTo>
                <a:cubicBezTo>
                  <a:pt x="19044" y="1507"/>
                  <a:pt x="19020" y="1460"/>
                  <a:pt x="18991" y="1460"/>
                </a:cubicBezTo>
                <a:close/>
                <a:moveTo>
                  <a:pt x="19841" y="1460"/>
                </a:moveTo>
                <a:cubicBezTo>
                  <a:pt x="19812" y="1460"/>
                  <a:pt x="19788" y="1507"/>
                  <a:pt x="19788" y="1564"/>
                </a:cubicBezTo>
                <a:lnTo>
                  <a:pt x="19788" y="1785"/>
                </a:lnTo>
                <a:cubicBezTo>
                  <a:pt x="19788" y="1842"/>
                  <a:pt x="19812" y="1887"/>
                  <a:pt x="19841" y="1887"/>
                </a:cubicBezTo>
                <a:cubicBezTo>
                  <a:pt x="19870" y="1887"/>
                  <a:pt x="19894" y="1842"/>
                  <a:pt x="19894" y="1785"/>
                </a:cubicBezTo>
                <a:lnTo>
                  <a:pt x="19894" y="1564"/>
                </a:lnTo>
                <a:cubicBezTo>
                  <a:pt x="19894" y="1507"/>
                  <a:pt x="19870" y="1460"/>
                  <a:pt x="19841" y="1460"/>
                </a:cubicBezTo>
                <a:close/>
                <a:moveTo>
                  <a:pt x="20155" y="1460"/>
                </a:moveTo>
                <a:cubicBezTo>
                  <a:pt x="20126" y="1460"/>
                  <a:pt x="20102" y="1507"/>
                  <a:pt x="20102" y="1564"/>
                </a:cubicBezTo>
                <a:lnTo>
                  <a:pt x="20102" y="1785"/>
                </a:lnTo>
                <a:cubicBezTo>
                  <a:pt x="20102" y="1842"/>
                  <a:pt x="20126" y="1887"/>
                  <a:pt x="20155" y="1887"/>
                </a:cubicBezTo>
                <a:cubicBezTo>
                  <a:pt x="20184" y="1887"/>
                  <a:pt x="20207" y="1842"/>
                  <a:pt x="20207" y="1785"/>
                </a:cubicBezTo>
                <a:lnTo>
                  <a:pt x="20207" y="1564"/>
                </a:lnTo>
                <a:cubicBezTo>
                  <a:pt x="20207" y="1507"/>
                  <a:pt x="20184" y="1460"/>
                  <a:pt x="20155" y="1460"/>
                </a:cubicBezTo>
                <a:close/>
                <a:moveTo>
                  <a:pt x="21004" y="1460"/>
                </a:moveTo>
                <a:cubicBezTo>
                  <a:pt x="20975" y="1460"/>
                  <a:pt x="20952" y="1507"/>
                  <a:pt x="20952" y="1564"/>
                </a:cubicBezTo>
                <a:lnTo>
                  <a:pt x="20952" y="1785"/>
                </a:lnTo>
                <a:cubicBezTo>
                  <a:pt x="20952" y="1842"/>
                  <a:pt x="20975" y="1887"/>
                  <a:pt x="21004" y="1887"/>
                </a:cubicBezTo>
                <a:cubicBezTo>
                  <a:pt x="21033" y="1887"/>
                  <a:pt x="21057" y="1842"/>
                  <a:pt x="21057" y="1785"/>
                </a:cubicBezTo>
                <a:lnTo>
                  <a:pt x="21057" y="1564"/>
                </a:lnTo>
                <a:cubicBezTo>
                  <a:pt x="21057" y="1507"/>
                  <a:pt x="21033" y="1460"/>
                  <a:pt x="21004" y="1460"/>
                </a:cubicBezTo>
                <a:close/>
                <a:moveTo>
                  <a:pt x="21319" y="1460"/>
                </a:moveTo>
                <a:cubicBezTo>
                  <a:pt x="21289" y="1460"/>
                  <a:pt x="21267" y="1507"/>
                  <a:pt x="21267" y="1564"/>
                </a:cubicBezTo>
                <a:lnTo>
                  <a:pt x="21267" y="1785"/>
                </a:lnTo>
                <a:cubicBezTo>
                  <a:pt x="21267" y="1842"/>
                  <a:pt x="21289" y="1887"/>
                  <a:pt x="21319" y="1887"/>
                </a:cubicBezTo>
                <a:cubicBezTo>
                  <a:pt x="21348" y="1887"/>
                  <a:pt x="21372" y="1842"/>
                  <a:pt x="21372" y="1785"/>
                </a:cubicBezTo>
                <a:lnTo>
                  <a:pt x="21372" y="1564"/>
                </a:lnTo>
                <a:cubicBezTo>
                  <a:pt x="21372" y="1507"/>
                  <a:pt x="21348" y="1460"/>
                  <a:pt x="21319" y="1460"/>
                </a:cubicBezTo>
                <a:close/>
                <a:moveTo>
                  <a:pt x="281" y="2190"/>
                </a:moveTo>
                <a:cubicBezTo>
                  <a:pt x="252" y="2190"/>
                  <a:pt x="228" y="2237"/>
                  <a:pt x="228" y="2294"/>
                </a:cubicBezTo>
                <a:lnTo>
                  <a:pt x="228" y="2515"/>
                </a:lnTo>
                <a:cubicBezTo>
                  <a:pt x="228" y="2572"/>
                  <a:pt x="252" y="2617"/>
                  <a:pt x="281" y="2617"/>
                </a:cubicBezTo>
                <a:cubicBezTo>
                  <a:pt x="311" y="2617"/>
                  <a:pt x="334" y="2572"/>
                  <a:pt x="334" y="2515"/>
                </a:cubicBezTo>
                <a:lnTo>
                  <a:pt x="334" y="2294"/>
                </a:lnTo>
                <a:cubicBezTo>
                  <a:pt x="334" y="2237"/>
                  <a:pt x="311" y="2190"/>
                  <a:pt x="281" y="2190"/>
                </a:cubicBezTo>
                <a:close/>
                <a:moveTo>
                  <a:pt x="596" y="2190"/>
                </a:moveTo>
                <a:cubicBezTo>
                  <a:pt x="567" y="2190"/>
                  <a:pt x="543" y="2237"/>
                  <a:pt x="543" y="2294"/>
                </a:cubicBezTo>
                <a:lnTo>
                  <a:pt x="543" y="2515"/>
                </a:lnTo>
                <a:cubicBezTo>
                  <a:pt x="543" y="2572"/>
                  <a:pt x="567" y="2617"/>
                  <a:pt x="596" y="2617"/>
                </a:cubicBezTo>
                <a:cubicBezTo>
                  <a:pt x="625" y="2617"/>
                  <a:pt x="649" y="2572"/>
                  <a:pt x="649" y="2515"/>
                </a:cubicBezTo>
                <a:lnTo>
                  <a:pt x="649" y="2294"/>
                </a:lnTo>
                <a:cubicBezTo>
                  <a:pt x="649" y="2237"/>
                  <a:pt x="625" y="2190"/>
                  <a:pt x="596" y="2190"/>
                </a:cubicBezTo>
                <a:close/>
                <a:moveTo>
                  <a:pt x="1446" y="2190"/>
                </a:moveTo>
                <a:cubicBezTo>
                  <a:pt x="1417" y="2190"/>
                  <a:pt x="1393" y="2237"/>
                  <a:pt x="1393" y="2294"/>
                </a:cubicBezTo>
                <a:lnTo>
                  <a:pt x="1393" y="2515"/>
                </a:lnTo>
                <a:cubicBezTo>
                  <a:pt x="1393" y="2572"/>
                  <a:pt x="1417" y="2617"/>
                  <a:pt x="1446" y="2617"/>
                </a:cubicBezTo>
                <a:cubicBezTo>
                  <a:pt x="1475" y="2617"/>
                  <a:pt x="1499" y="2572"/>
                  <a:pt x="1499" y="2515"/>
                </a:cubicBezTo>
                <a:lnTo>
                  <a:pt x="1499" y="2294"/>
                </a:lnTo>
                <a:cubicBezTo>
                  <a:pt x="1499" y="2237"/>
                  <a:pt x="1475" y="2190"/>
                  <a:pt x="1446" y="2190"/>
                </a:cubicBezTo>
                <a:close/>
                <a:moveTo>
                  <a:pt x="1760" y="2190"/>
                </a:moveTo>
                <a:cubicBezTo>
                  <a:pt x="1731" y="2190"/>
                  <a:pt x="1707" y="2237"/>
                  <a:pt x="1707" y="2294"/>
                </a:cubicBezTo>
                <a:lnTo>
                  <a:pt x="1707" y="2515"/>
                </a:lnTo>
                <a:cubicBezTo>
                  <a:pt x="1707" y="2572"/>
                  <a:pt x="1731" y="2617"/>
                  <a:pt x="1760" y="2617"/>
                </a:cubicBezTo>
                <a:cubicBezTo>
                  <a:pt x="1789" y="2617"/>
                  <a:pt x="1813" y="2572"/>
                  <a:pt x="1813" y="2515"/>
                </a:cubicBezTo>
                <a:lnTo>
                  <a:pt x="1813" y="2294"/>
                </a:lnTo>
                <a:cubicBezTo>
                  <a:pt x="1813" y="2237"/>
                  <a:pt x="1789" y="2190"/>
                  <a:pt x="1760" y="2190"/>
                </a:cubicBezTo>
                <a:close/>
                <a:moveTo>
                  <a:pt x="2610" y="2190"/>
                </a:moveTo>
                <a:cubicBezTo>
                  <a:pt x="2581" y="2190"/>
                  <a:pt x="2557" y="2237"/>
                  <a:pt x="2557" y="2294"/>
                </a:cubicBezTo>
                <a:lnTo>
                  <a:pt x="2557" y="2515"/>
                </a:lnTo>
                <a:cubicBezTo>
                  <a:pt x="2557" y="2572"/>
                  <a:pt x="2581" y="2617"/>
                  <a:pt x="2610" y="2617"/>
                </a:cubicBezTo>
                <a:cubicBezTo>
                  <a:pt x="2639" y="2617"/>
                  <a:pt x="2662" y="2572"/>
                  <a:pt x="2662" y="2515"/>
                </a:cubicBezTo>
                <a:lnTo>
                  <a:pt x="2662" y="2294"/>
                </a:lnTo>
                <a:cubicBezTo>
                  <a:pt x="2662" y="2237"/>
                  <a:pt x="2639" y="2190"/>
                  <a:pt x="2610" y="2190"/>
                </a:cubicBezTo>
                <a:close/>
                <a:moveTo>
                  <a:pt x="2924" y="2190"/>
                </a:moveTo>
                <a:cubicBezTo>
                  <a:pt x="2895" y="2190"/>
                  <a:pt x="2871" y="2237"/>
                  <a:pt x="2871" y="2294"/>
                </a:cubicBezTo>
                <a:lnTo>
                  <a:pt x="2871" y="2515"/>
                </a:lnTo>
                <a:cubicBezTo>
                  <a:pt x="2871" y="2572"/>
                  <a:pt x="2895" y="2617"/>
                  <a:pt x="2924" y="2617"/>
                </a:cubicBezTo>
                <a:cubicBezTo>
                  <a:pt x="2954" y="2617"/>
                  <a:pt x="2976" y="2572"/>
                  <a:pt x="2976" y="2515"/>
                </a:cubicBezTo>
                <a:lnTo>
                  <a:pt x="2976" y="2294"/>
                </a:lnTo>
                <a:cubicBezTo>
                  <a:pt x="2976" y="2237"/>
                  <a:pt x="2954" y="2190"/>
                  <a:pt x="2924" y="2190"/>
                </a:cubicBezTo>
                <a:close/>
                <a:moveTo>
                  <a:pt x="3773" y="2190"/>
                </a:moveTo>
                <a:cubicBezTo>
                  <a:pt x="3744" y="2190"/>
                  <a:pt x="3721" y="2237"/>
                  <a:pt x="3721" y="2294"/>
                </a:cubicBezTo>
                <a:lnTo>
                  <a:pt x="3721" y="2515"/>
                </a:lnTo>
                <a:cubicBezTo>
                  <a:pt x="3721" y="2572"/>
                  <a:pt x="3744" y="2617"/>
                  <a:pt x="3773" y="2617"/>
                </a:cubicBezTo>
                <a:cubicBezTo>
                  <a:pt x="3802" y="2617"/>
                  <a:pt x="3826" y="2572"/>
                  <a:pt x="3826" y="2515"/>
                </a:cubicBezTo>
                <a:lnTo>
                  <a:pt x="3826" y="2294"/>
                </a:lnTo>
                <a:cubicBezTo>
                  <a:pt x="3826" y="2237"/>
                  <a:pt x="3802" y="2190"/>
                  <a:pt x="3773" y="2190"/>
                </a:cubicBezTo>
                <a:close/>
                <a:moveTo>
                  <a:pt x="4088" y="2190"/>
                </a:moveTo>
                <a:cubicBezTo>
                  <a:pt x="4058" y="2190"/>
                  <a:pt x="4035" y="2237"/>
                  <a:pt x="4035" y="2294"/>
                </a:cubicBezTo>
                <a:lnTo>
                  <a:pt x="4035" y="2515"/>
                </a:lnTo>
                <a:cubicBezTo>
                  <a:pt x="4035" y="2572"/>
                  <a:pt x="4058" y="2617"/>
                  <a:pt x="4088" y="2617"/>
                </a:cubicBezTo>
                <a:cubicBezTo>
                  <a:pt x="4117" y="2617"/>
                  <a:pt x="4141" y="2572"/>
                  <a:pt x="4141" y="2515"/>
                </a:cubicBezTo>
                <a:lnTo>
                  <a:pt x="4141" y="2294"/>
                </a:lnTo>
                <a:cubicBezTo>
                  <a:pt x="4141" y="2237"/>
                  <a:pt x="4117" y="2190"/>
                  <a:pt x="4088" y="2190"/>
                </a:cubicBezTo>
                <a:close/>
                <a:moveTo>
                  <a:pt x="4937" y="2190"/>
                </a:moveTo>
                <a:cubicBezTo>
                  <a:pt x="4908" y="2190"/>
                  <a:pt x="4884" y="2237"/>
                  <a:pt x="4884" y="2294"/>
                </a:cubicBezTo>
                <a:lnTo>
                  <a:pt x="4884" y="2515"/>
                </a:lnTo>
                <a:cubicBezTo>
                  <a:pt x="4884" y="2572"/>
                  <a:pt x="4908" y="2617"/>
                  <a:pt x="4937" y="2617"/>
                </a:cubicBezTo>
                <a:cubicBezTo>
                  <a:pt x="4966" y="2617"/>
                  <a:pt x="4990" y="2572"/>
                  <a:pt x="4990" y="2515"/>
                </a:cubicBezTo>
                <a:lnTo>
                  <a:pt x="4990" y="2294"/>
                </a:lnTo>
                <a:cubicBezTo>
                  <a:pt x="4990" y="2237"/>
                  <a:pt x="4966" y="2190"/>
                  <a:pt x="4937" y="2190"/>
                </a:cubicBezTo>
                <a:close/>
                <a:moveTo>
                  <a:pt x="5252" y="2190"/>
                </a:moveTo>
                <a:cubicBezTo>
                  <a:pt x="5223" y="2190"/>
                  <a:pt x="5199" y="2237"/>
                  <a:pt x="5199" y="2294"/>
                </a:cubicBezTo>
                <a:lnTo>
                  <a:pt x="5199" y="2515"/>
                </a:lnTo>
                <a:cubicBezTo>
                  <a:pt x="5199" y="2572"/>
                  <a:pt x="5223" y="2617"/>
                  <a:pt x="5252" y="2617"/>
                </a:cubicBezTo>
                <a:cubicBezTo>
                  <a:pt x="5281" y="2617"/>
                  <a:pt x="5305" y="2572"/>
                  <a:pt x="5305" y="2515"/>
                </a:cubicBezTo>
                <a:lnTo>
                  <a:pt x="5305" y="2294"/>
                </a:lnTo>
                <a:cubicBezTo>
                  <a:pt x="5305" y="2237"/>
                  <a:pt x="5281" y="2190"/>
                  <a:pt x="5252" y="2190"/>
                </a:cubicBezTo>
                <a:close/>
                <a:moveTo>
                  <a:pt x="6102" y="2190"/>
                </a:moveTo>
                <a:cubicBezTo>
                  <a:pt x="6072" y="2190"/>
                  <a:pt x="6049" y="2237"/>
                  <a:pt x="6049" y="2294"/>
                </a:cubicBezTo>
                <a:lnTo>
                  <a:pt x="6049" y="2515"/>
                </a:lnTo>
                <a:cubicBezTo>
                  <a:pt x="6049" y="2572"/>
                  <a:pt x="6072" y="2617"/>
                  <a:pt x="6102" y="2617"/>
                </a:cubicBezTo>
                <a:cubicBezTo>
                  <a:pt x="6131" y="2617"/>
                  <a:pt x="6155" y="2572"/>
                  <a:pt x="6155" y="2515"/>
                </a:cubicBezTo>
                <a:lnTo>
                  <a:pt x="6155" y="2294"/>
                </a:lnTo>
                <a:cubicBezTo>
                  <a:pt x="6155" y="2237"/>
                  <a:pt x="6131" y="2190"/>
                  <a:pt x="6102" y="2190"/>
                </a:cubicBezTo>
                <a:close/>
                <a:moveTo>
                  <a:pt x="6416" y="2190"/>
                </a:moveTo>
                <a:cubicBezTo>
                  <a:pt x="6387" y="2190"/>
                  <a:pt x="6363" y="2237"/>
                  <a:pt x="6363" y="2294"/>
                </a:cubicBezTo>
                <a:lnTo>
                  <a:pt x="6363" y="2515"/>
                </a:lnTo>
                <a:cubicBezTo>
                  <a:pt x="6363" y="2572"/>
                  <a:pt x="6387" y="2617"/>
                  <a:pt x="6416" y="2617"/>
                </a:cubicBezTo>
                <a:cubicBezTo>
                  <a:pt x="6445" y="2617"/>
                  <a:pt x="6469" y="2572"/>
                  <a:pt x="6469" y="2515"/>
                </a:cubicBezTo>
                <a:lnTo>
                  <a:pt x="6469" y="2294"/>
                </a:lnTo>
                <a:cubicBezTo>
                  <a:pt x="6469" y="2237"/>
                  <a:pt x="6445" y="2190"/>
                  <a:pt x="6416" y="2190"/>
                </a:cubicBezTo>
                <a:close/>
                <a:moveTo>
                  <a:pt x="7266" y="2190"/>
                </a:moveTo>
                <a:cubicBezTo>
                  <a:pt x="7237" y="2190"/>
                  <a:pt x="7213" y="2237"/>
                  <a:pt x="7213" y="2294"/>
                </a:cubicBezTo>
                <a:lnTo>
                  <a:pt x="7213" y="2515"/>
                </a:lnTo>
                <a:cubicBezTo>
                  <a:pt x="7213" y="2572"/>
                  <a:pt x="7237" y="2617"/>
                  <a:pt x="7266" y="2617"/>
                </a:cubicBezTo>
                <a:cubicBezTo>
                  <a:pt x="7295" y="2617"/>
                  <a:pt x="7318" y="2572"/>
                  <a:pt x="7318" y="2515"/>
                </a:cubicBezTo>
                <a:lnTo>
                  <a:pt x="7318" y="2294"/>
                </a:lnTo>
                <a:cubicBezTo>
                  <a:pt x="7318" y="2237"/>
                  <a:pt x="7295" y="2190"/>
                  <a:pt x="7266" y="2190"/>
                </a:cubicBezTo>
                <a:close/>
                <a:moveTo>
                  <a:pt x="7580" y="2190"/>
                </a:moveTo>
                <a:cubicBezTo>
                  <a:pt x="7551" y="2190"/>
                  <a:pt x="7527" y="2237"/>
                  <a:pt x="7527" y="2294"/>
                </a:cubicBezTo>
                <a:lnTo>
                  <a:pt x="7527" y="2515"/>
                </a:lnTo>
                <a:cubicBezTo>
                  <a:pt x="7527" y="2572"/>
                  <a:pt x="7551" y="2617"/>
                  <a:pt x="7580" y="2617"/>
                </a:cubicBezTo>
                <a:cubicBezTo>
                  <a:pt x="7609" y="2617"/>
                  <a:pt x="7632" y="2572"/>
                  <a:pt x="7632" y="2515"/>
                </a:cubicBezTo>
                <a:lnTo>
                  <a:pt x="7632" y="2294"/>
                </a:lnTo>
                <a:cubicBezTo>
                  <a:pt x="7632" y="2237"/>
                  <a:pt x="7609" y="2190"/>
                  <a:pt x="7580" y="2190"/>
                </a:cubicBezTo>
                <a:close/>
                <a:moveTo>
                  <a:pt x="8429" y="2190"/>
                </a:moveTo>
                <a:cubicBezTo>
                  <a:pt x="8400" y="2190"/>
                  <a:pt x="8377" y="2237"/>
                  <a:pt x="8377" y="2294"/>
                </a:cubicBezTo>
                <a:lnTo>
                  <a:pt x="8377" y="2515"/>
                </a:lnTo>
                <a:cubicBezTo>
                  <a:pt x="8377" y="2572"/>
                  <a:pt x="8400" y="2617"/>
                  <a:pt x="8429" y="2617"/>
                </a:cubicBezTo>
                <a:cubicBezTo>
                  <a:pt x="8458" y="2617"/>
                  <a:pt x="8482" y="2572"/>
                  <a:pt x="8482" y="2515"/>
                </a:cubicBezTo>
                <a:lnTo>
                  <a:pt x="8482" y="2294"/>
                </a:lnTo>
                <a:cubicBezTo>
                  <a:pt x="8482" y="2237"/>
                  <a:pt x="8458" y="2190"/>
                  <a:pt x="8429" y="2190"/>
                </a:cubicBezTo>
                <a:close/>
                <a:moveTo>
                  <a:pt x="8744" y="2190"/>
                </a:moveTo>
                <a:cubicBezTo>
                  <a:pt x="8714" y="2190"/>
                  <a:pt x="8691" y="2237"/>
                  <a:pt x="8691" y="2294"/>
                </a:cubicBezTo>
                <a:lnTo>
                  <a:pt x="8691" y="2515"/>
                </a:lnTo>
                <a:cubicBezTo>
                  <a:pt x="8691" y="2572"/>
                  <a:pt x="8714" y="2617"/>
                  <a:pt x="8744" y="2617"/>
                </a:cubicBezTo>
                <a:cubicBezTo>
                  <a:pt x="8773" y="2617"/>
                  <a:pt x="8796" y="2572"/>
                  <a:pt x="8796" y="2515"/>
                </a:cubicBezTo>
                <a:lnTo>
                  <a:pt x="8796" y="2294"/>
                </a:lnTo>
                <a:cubicBezTo>
                  <a:pt x="8796" y="2237"/>
                  <a:pt x="8773" y="2190"/>
                  <a:pt x="8744" y="2190"/>
                </a:cubicBezTo>
                <a:close/>
                <a:moveTo>
                  <a:pt x="9593" y="2190"/>
                </a:moveTo>
                <a:cubicBezTo>
                  <a:pt x="9564" y="2190"/>
                  <a:pt x="9540" y="2237"/>
                  <a:pt x="9540" y="2294"/>
                </a:cubicBezTo>
                <a:lnTo>
                  <a:pt x="9540" y="2515"/>
                </a:lnTo>
                <a:cubicBezTo>
                  <a:pt x="9540" y="2572"/>
                  <a:pt x="9564" y="2617"/>
                  <a:pt x="9593" y="2617"/>
                </a:cubicBezTo>
                <a:cubicBezTo>
                  <a:pt x="9622" y="2617"/>
                  <a:pt x="9646" y="2572"/>
                  <a:pt x="9646" y="2515"/>
                </a:cubicBezTo>
                <a:lnTo>
                  <a:pt x="9646" y="2294"/>
                </a:lnTo>
                <a:cubicBezTo>
                  <a:pt x="9646" y="2237"/>
                  <a:pt x="9622" y="2190"/>
                  <a:pt x="9593" y="2190"/>
                </a:cubicBezTo>
                <a:close/>
                <a:moveTo>
                  <a:pt x="9908" y="2190"/>
                </a:moveTo>
                <a:cubicBezTo>
                  <a:pt x="9879" y="2190"/>
                  <a:pt x="9855" y="2237"/>
                  <a:pt x="9855" y="2294"/>
                </a:cubicBezTo>
                <a:lnTo>
                  <a:pt x="9855" y="2515"/>
                </a:lnTo>
                <a:cubicBezTo>
                  <a:pt x="9855" y="2572"/>
                  <a:pt x="9879" y="2617"/>
                  <a:pt x="9908" y="2617"/>
                </a:cubicBezTo>
                <a:cubicBezTo>
                  <a:pt x="9937" y="2617"/>
                  <a:pt x="9961" y="2572"/>
                  <a:pt x="9961" y="2515"/>
                </a:cubicBezTo>
                <a:lnTo>
                  <a:pt x="9961" y="2294"/>
                </a:lnTo>
                <a:cubicBezTo>
                  <a:pt x="9961" y="2237"/>
                  <a:pt x="9937" y="2190"/>
                  <a:pt x="9908" y="2190"/>
                </a:cubicBezTo>
                <a:close/>
                <a:moveTo>
                  <a:pt x="10758" y="2190"/>
                </a:moveTo>
                <a:cubicBezTo>
                  <a:pt x="10728" y="2190"/>
                  <a:pt x="10705" y="2237"/>
                  <a:pt x="10705" y="2294"/>
                </a:cubicBezTo>
                <a:lnTo>
                  <a:pt x="10705" y="2515"/>
                </a:lnTo>
                <a:cubicBezTo>
                  <a:pt x="10705" y="2572"/>
                  <a:pt x="10728" y="2617"/>
                  <a:pt x="10758" y="2617"/>
                </a:cubicBezTo>
                <a:cubicBezTo>
                  <a:pt x="10787" y="2617"/>
                  <a:pt x="10810" y="2572"/>
                  <a:pt x="10810" y="2515"/>
                </a:cubicBezTo>
                <a:lnTo>
                  <a:pt x="10810" y="2294"/>
                </a:lnTo>
                <a:cubicBezTo>
                  <a:pt x="10810" y="2237"/>
                  <a:pt x="10787" y="2190"/>
                  <a:pt x="10758" y="2190"/>
                </a:cubicBezTo>
                <a:close/>
                <a:moveTo>
                  <a:pt x="11072" y="2190"/>
                </a:moveTo>
                <a:cubicBezTo>
                  <a:pt x="11043" y="2190"/>
                  <a:pt x="11019" y="2237"/>
                  <a:pt x="11019" y="2294"/>
                </a:cubicBezTo>
                <a:lnTo>
                  <a:pt x="11019" y="2515"/>
                </a:lnTo>
                <a:cubicBezTo>
                  <a:pt x="11019" y="2572"/>
                  <a:pt x="11043" y="2617"/>
                  <a:pt x="11072" y="2617"/>
                </a:cubicBezTo>
                <a:cubicBezTo>
                  <a:pt x="11101" y="2617"/>
                  <a:pt x="11125" y="2572"/>
                  <a:pt x="11125" y="2515"/>
                </a:cubicBezTo>
                <a:lnTo>
                  <a:pt x="11125" y="2294"/>
                </a:lnTo>
                <a:cubicBezTo>
                  <a:pt x="11125" y="2237"/>
                  <a:pt x="11101" y="2190"/>
                  <a:pt x="11072" y="2190"/>
                </a:cubicBezTo>
                <a:close/>
                <a:moveTo>
                  <a:pt x="11922" y="2190"/>
                </a:moveTo>
                <a:cubicBezTo>
                  <a:pt x="11893" y="2190"/>
                  <a:pt x="11869" y="2237"/>
                  <a:pt x="11869" y="2294"/>
                </a:cubicBezTo>
                <a:lnTo>
                  <a:pt x="11869" y="2515"/>
                </a:lnTo>
                <a:cubicBezTo>
                  <a:pt x="11869" y="2572"/>
                  <a:pt x="11893" y="2617"/>
                  <a:pt x="11922" y="2617"/>
                </a:cubicBezTo>
                <a:cubicBezTo>
                  <a:pt x="11951" y="2617"/>
                  <a:pt x="11974" y="2572"/>
                  <a:pt x="11974" y="2515"/>
                </a:cubicBezTo>
                <a:lnTo>
                  <a:pt x="11974" y="2294"/>
                </a:lnTo>
                <a:cubicBezTo>
                  <a:pt x="11974" y="2237"/>
                  <a:pt x="11951" y="2190"/>
                  <a:pt x="11922" y="2190"/>
                </a:cubicBezTo>
                <a:close/>
                <a:moveTo>
                  <a:pt x="12236" y="2190"/>
                </a:moveTo>
                <a:cubicBezTo>
                  <a:pt x="12207" y="2190"/>
                  <a:pt x="12183" y="2237"/>
                  <a:pt x="12183" y="2294"/>
                </a:cubicBezTo>
                <a:lnTo>
                  <a:pt x="12183" y="2515"/>
                </a:lnTo>
                <a:cubicBezTo>
                  <a:pt x="12183" y="2572"/>
                  <a:pt x="12207" y="2617"/>
                  <a:pt x="12236" y="2617"/>
                </a:cubicBezTo>
                <a:cubicBezTo>
                  <a:pt x="12265" y="2617"/>
                  <a:pt x="12288" y="2572"/>
                  <a:pt x="12288" y="2515"/>
                </a:cubicBezTo>
                <a:lnTo>
                  <a:pt x="12288" y="2294"/>
                </a:lnTo>
                <a:cubicBezTo>
                  <a:pt x="12288" y="2237"/>
                  <a:pt x="12265" y="2190"/>
                  <a:pt x="12236" y="2190"/>
                </a:cubicBezTo>
                <a:close/>
                <a:moveTo>
                  <a:pt x="13085" y="2190"/>
                </a:moveTo>
                <a:cubicBezTo>
                  <a:pt x="13056" y="2190"/>
                  <a:pt x="13032" y="2237"/>
                  <a:pt x="13032" y="2294"/>
                </a:cubicBezTo>
                <a:lnTo>
                  <a:pt x="13032" y="2515"/>
                </a:lnTo>
                <a:cubicBezTo>
                  <a:pt x="13032" y="2572"/>
                  <a:pt x="13056" y="2617"/>
                  <a:pt x="13085" y="2617"/>
                </a:cubicBezTo>
                <a:cubicBezTo>
                  <a:pt x="13114" y="2617"/>
                  <a:pt x="13138" y="2572"/>
                  <a:pt x="13138" y="2515"/>
                </a:cubicBezTo>
                <a:lnTo>
                  <a:pt x="13138" y="2294"/>
                </a:lnTo>
                <a:cubicBezTo>
                  <a:pt x="13138" y="2237"/>
                  <a:pt x="13114" y="2190"/>
                  <a:pt x="13085" y="2190"/>
                </a:cubicBezTo>
                <a:close/>
                <a:moveTo>
                  <a:pt x="13399" y="2190"/>
                </a:moveTo>
                <a:cubicBezTo>
                  <a:pt x="13370" y="2190"/>
                  <a:pt x="13348" y="2237"/>
                  <a:pt x="13348" y="2294"/>
                </a:cubicBezTo>
                <a:lnTo>
                  <a:pt x="13348" y="2515"/>
                </a:lnTo>
                <a:cubicBezTo>
                  <a:pt x="13348" y="2572"/>
                  <a:pt x="13370" y="2617"/>
                  <a:pt x="13399" y="2617"/>
                </a:cubicBezTo>
                <a:cubicBezTo>
                  <a:pt x="13428" y="2617"/>
                  <a:pt x="13452" y="2572"/>
                  <a:pt x="13452" y="2515"/>
                </a:cubicBezTo>
                <a:lnTo>
                  <a:pt x="13452" y="2294"/>
                </a:lnTo>
                <a:cubicBezTo>
                  <a:pt x="13452" y="2237"/>
                  <a:pt x="13428" y="2190"/>
                  <a:pt x="13399" y="2190"/>
                </a:cubicBezTo>
                <a:close/>
                <a:moveTo>
                  <a:pt x="14249" y="2190"/>
                </a:moveTo>
                <a:cubicBezTo>
                  <a:pt x="14220" y="2190"/>
                  <a:pt x="14196" y="2237"/>
                  <a:pt x="14196" y="2294"/>
                </a:cubicBezTo>
                <a:lnTo>
                  <a:pt x="14196" y="2515"/>
                </a:lnTo>
                <a:cubicBezTo>
                  <a:pt x="14196" y="2572"/>
                  <a:pt x="14220" y="2617"/>
                  <a:pt x="14249" y="2617"/>
                </a:cubicBezTo>
                <a:cubicBezTo>
                  <a:pt x="14278" y="2617"/>
                  <a:pt x="14302" y="2572"/>
                  <a:pt x="14302" y="2515"/>
                </a:cubicBezTo>
                <a:lnTo>
                  <a:pt x="14302" y="2294"/>
                </a:lnTo>
                <a:cubicBezTo>
                  <a:pt x="14302" y="2237"/>
                  <a:pt x="14278" y="2190"/>
                  <a:pt x="14249" y="2190"/>
                </a:cubicBezTo>
                <a:close/>
                <a:moveTo>
                  <a:pt x="14564" y="2190"/>
                </a:moveTo>
                <a:cubicBezTo>
                  <a:pt x="14535" y="2190"/>
                  <a:pt x="14511" y="2237"/>
                  <a:pt x="14511" y="2294"/>
                </a:cubicBezTo>
                <a:lnTo>
                  <a:pt x="14511" y="2515"/>
                </a:lnTo>
                <a:cubicBezTo>
                  <a:pt x="14511" y="2572"/>
                  <a:pt x="14535" y="2617"/>
                  <a:pt x="14564" y="2617"/>
                </a:cubicBezTo>
                <a:cubicBezTo>
                  <a:pt x="14593" y="2617"/>
                  <a:pt x="14617" y="2572"/>
                  <a:pt x="14617" y="2515"/>
                </a:cubicBezTo>
                <a:lnTo>
                  <a:pt x="14617" y="2294"/>
                </a:lnTo>
                <a:cubicBezTo>
                  <a:pt x="14617" y="2237"/>
                  <a:pt x="14593" y="2190"/>
                  <a:pt x="14564" y="2190"/>
                </a:cubicBezTo>
                <a:close/>
                <a:moveTo>
                  <a:pt x="15413" y="2190"/>
                </a:moveTo>
                <a:cubicBezTo>
                  <a:pt x="15384" y="2190"/>
                  <a:pt x="15360" y="2237"/>
                  <a:pt x="15360" y="2294"/>
                </a:cubicBezTo>
                <a:lnTo>
                  <a:pt x="15360" y="2515"/>
                </a:lnTo>
                <a:cubicBezTo>
                  <a:pt x="15360" y="2572"/>
                  <a:pt x="15384" y="2617"/>
                  <a:pt x="15413" y="2617"/>
                </a:cubicBezTo>
                <a:cubicBezTo>
                  <a:pt x="15442" y="2617"/>
                  <a:pt x="15465" y="2572"/>
                  <a:pt x="15465" y="2515"/>
                </a:cubicBezTo>
                <a:lnTo>
                  <a:pt x="15465" y="2294"/>
                </a:lnTo>
                <a:cubicBezTo>
                  <a:pt x="15465" y="2237"/>
                  <a:pt x="15442" y="2190"/>
                  <a:pt x="15413" y="2190"/>
                </a:cubicBezTo>
                <a:close/>
                <a:moveTo>
                  <a:pt x="15728" y="2190"/>
                </a:moveTo>
                <a:cubicBezTo>
                  <a:pt x="15699" y="2190"/>
                  <a:pt x="15675" y="2237"/>
                  <a:pt x="15675" y="2294"/>
                </a:cubicBezTo>
                <a:lnTo>
                  <a:pt x="15675" y="2515"/>
                </a:lnTo>
                <a:cubicBezTo>
                  <a:pt x="15675" y="2572"/>
                  <a:pt x="15699" y="2617"/>
                  <a:pt x="15728" y="2617"/>
                </a:cubicBezTo>
                <a:cubicBezTo>
                  <a:pt x="15757" y="2617"/>
                  <a:pt x="15781" y="2572"/>
                  <a:pt x="15781" y="2515"/>
                </a:cubicBezTo>
                <a:lnTo>
                  <a:pt x="15781" y="2294"/>
                </a:lnTo>
                <a:cubicBezTo>
                  <a:pt x="15781" y="2237"/>
                  <a:pt x="15757" y="2190"/>
                  <a:pt x="15728" y="2190"/>
                </a:cubicBezTo>
                <a:close/>
                <a:moveTo>
                  <a:pt x="16578" y="2190"/>
                </a:moveTo>
                <a:cubicBezTo>
                  <a:pt x="16549" y="2190"/>
                  <a:pt x="16525" y="2237"/>
                  <a:pt x="16525" y="2294"/>
                </a:cubicBezTo>
                <a:lnTo>
                  <a:pt x="16525" y="2515"/>
                </a:lnTo>
                <a:cubicBezTo>
                  <a:pt x="16525" y="2572"/>
                  <a:pt x="16549" y="2617"/>
                  <a:pt x="16578" y="2617"/>
                </a:cubicBezTo>
                <a:cubicBezTo>
                  <a:pt x="16607" y="2617"/>
                  <a:pt x="16630" y="2572"/>
                  <a:pt x="16630" y="2515"/>
                </a:cubicBezTo>
                <a:lnTo>
                  <a:pt x="16630" y="2294"/>
                </a:lnTo>
                <a:cubicBezTo>
                  <a:pt x="16630" y="2237"/>
                  <a:pt x="16607" y="2190"/>
                  <a:pt x="16578" y="2190"/>
                </a:cubicBezTo>
                <a:close/>
                <a:moveTo>
                  <a:pt x="16892" y="2190"/>
                </a:moveTo>
                <a:cubicBezTo>
                  <a:pt x="16863" y="2190"/>
                  <a:pt x="16839" y="2237"/>
                  <a:pt x="16839" y="2294"/>
                </a:cubicBezTo>
                <a:lnTo>
                  <a:pt x="16839" y="2515"/>
                </a:lnTo>
                <a:cubicBezTo>
                  <a:pt x="16839" y="2572"/>
                  <a:pt x="16863" y="2617"/>
                  <a:pt x="16892" y="2617"/>
                </a:cubicBezTo>
                <a:cubicBezTo>
                  <a:pt x="16921" y="2617"/>
                  <a:pt x="16944" y="2572"/>
                  <a:pt x="16944" y="2515"/>
                </a:cubicBezTo>
                <a:lnTo>
                  <a:pt x="16944" y="2294"/>
                </a:lnTo>
                <a:cubicBezTo>
                  <a:pt x="16944" y="2237"/>
                  <a:pt x="16921" y="2190"/>
                  <a:pt x="16892" y="2190"/>
                </a:cubicBezTo>
                <a:close/>
                <a:moveTo>
                  <a:pt x="17741" y="2190"/>
                </a:moveTo>
                <a:cubicBezTo>
                  <a:pt x="17712" y="2190"/>
                  <a:pt x="17689" y="2237"/>
                  <a:pt x="17689" y="2294"/>
                </a:cubicBezTo>
                <a:lnTo>
                  <a:pt x="17689" y="2515"/>
                </a:lnTo>
                <a:cubicBezTo>
                  <a:pt x="17689" y="2572"/>
                  <a:pt x="17712" y="2617"/>
                  <a:pt x="17741" y="2617"/>
                </a:cubicBezTo>
                <a:cubicBezTo>
                  <a:pt x="17770" y="2617"/>
                  <a:pt x="17794" y="2572"/>
                  <a:pt x="17794" y="2515"/>
                </a:cubicBezTo>
                <a:lnTo>
                  <a:pt x="17794" y="2294"/>
                </a:lnTo>
                <a:cubicBezTo>
                  <a:pt x="17794" y="2237"/>
                  <a:pt x="17770" y="2190"/>
                  <a:pt x="17741" y="2190"/>
                </a:cubicBezTo>
                <a:close/>
                <a:moveTo>
                  <a:pt x="18055" y="2190"/>
                </a:moveTo>
                <a:cubicBezTo>
                  <a:pt x="18026" y="2190"/>
                  <a:pt x="18002" y="2237"/>
                  <a:pt x="18002" y="2294"/>
                </a:cubicBezTo>
                <a:lnTo>
                  <a:pt x="18002" y="2515"/>
                </a:lnTo>
                <a:cubicBezTo>
                  <a:pt x="18002" y="2572"/>
                  <a:pt x="18026" y="2617"/>
                  <a:pt x="18055" y="2617"/>
                </a:cubicBezTo>
                <a:cubicBezTo>
                  <a:pt x="18085" y="2617"/>
                  <a:pt x="18108" y="2572"/>
                  <a:pt x="18108" y="2515"/>
                </a:cubicBezTo>
                <a:lnTo>
                  <a:pt x="18108" y="2294"/>
                </a:lnTo>
                <a:cubicBezTo>
                  <a:pt x="18108" y="2237"/>
                  <a:pt x="18085" y="2190"/>
                  <a:pt x="18055" y="2190"/>
                </a:cubicBezTo>
                <a:close/>
                <a:moveTo>
                  <a:pt x="18905" y="2190"/>
                </a:moveTo>
                <a:cubicBezTo>
                  <a:pt x="18876" y="2190"/>
                  <a:pt x="18852" y="2237"/>
                  <a:pt x="18852" y="2294"/>
                </a:cubicBezTo>
                <a:lnTo>
                  <a:pt x="18852" y="2515"/>
                </a:lnTo>
                <a:cubicBezTo>
                  <a:pt x="18852" y="2572"/>
                  <a:pt x="18876" y="2617"/>
                  <a:pt x="18905" y="2617"/>
                </a:cubicBezTo>
                <a:cubicBezTo>
                  <a:pt x="18934" y="2617"/>
                  <a:pt x="18958" y="2572"/>
                  <a:pt x="18958" y="2515"/>
                </a:cubicBezTo>
                <a:lnTo>
                  <a:pt x="18958" y="2294"/>
                </a:lnTo>
                <a:cubicBezTo>
                  <a:pt x="18958" y="2237"/>
                  <a:pt x="18934" y="2190"/>
                  <a:pt x="18905" y="2190"/>
                </a:cubicBezTo>
                <a:close/>
                <a:moveTo>
                  <a:pt x="19220" y="2190"/>
                </a:moveTo>
                <a:cubicBezTo>
                  <a:pt x="19191" y="2190"/>
                  <a:pt x="19167" y="2237"/>
                  <a:pt x="19167" y="2294"/>
                </a:cubicBezTo>
                <a:lnTo>
                  <a:pt x="19167" y="2515"/>
                </a:lnTo>
                <a:cubicBezTo>
                  <a:pt x="19167" y="2572"/>
                  <a:pt x="19191" y="2617"/>
                  <a:pt x="19220" y="2617"/>
                </a:cubicBezTo>
                <a:cubicBezTo>
                  <a:pt x="19249" y="2617"/>
                  <a:pt x="19273" y="2572"/>
                  <a:pt x="19273" y="2515"/>
                </a:cubicBezTo>
                <a:lnTo>
                  <a:pt x="19273" y="2294"/>
                </a:lnTo>
                <a:cubicBezTo>
                  <a:pt x="19273" y="2237"/>
                  <a:pt x="19249" y="2190"/>
                  <a:pt x="19220" y="2190"/>
                </a:cubicBezTo>
                <a:close/>
                <a:moveTo>
                  <a:pt x="20069" y="2190"/>
                </a:moveTo>
                <a:cubicBezTo>
                  <a:pt x="20040" y="2190"/>
                  <a:pt x="20016" y="2237"/>
                  <a:pt x="20016" y="2294"/>
                </a:cubicBezTo>
                <a:lnTo>
                  <a:pt x="20016" y="2515"/>
                </a:lnTo>
                <a:cubicBezTo>
                  <a:pt x="20016" y="2572"/>
                  <a:pt x="20040" y="2617"/>
                  <a:pt x="20069" y="2617"/>
                </a:cubicBezTo>
                <a:cubicBezTo>
                  <a:pt x="20099" y="2617"/>
                  <a:pt x="20122" y="2572"/>
                  <a:pt x="20122" y="2515"/>
                </a:cubicBezTo>
                <a:lnTo>
                  <a:pt x="20122" y="2294"/>
                </a:lnTo>
                <a:cubicBezTo>
                  <a:pt x="20122" y="2237"/>
                  <a:pt x="20099" y="2190"/>
                  <a:pt x="20069" y="2190"/>
                </a:cubicBezTo>
                <a:close/>
                <a:moveTo>
                  <a:pt x="20384" y="2190"/>
                </a:moveTo>
                <a:cubicBezTo>
                  <a:pt x="20355" y="2190"/>
                  <a:pt x="20331" y="2237"/>
                  <a:pt x="20331" y="2294"/>
                </a:cubicBezTo>
                <a:lnTo>
                  <a:pt x="20331" y="2515"/>
                </a:lnTo>
                <a:cubicBezTo>
                  <a:pt x="20331" y="2572"/>
                  <a:pt x="20355" y="2617"/>
                  <a:pt x="20384" y="2617"/>
                </a:cubicBezTo>
                <a:cubicBezTo>
                  <a:pt x="20413" y="2617"/>
                  <a:pt x="20436" y="2572"/>
                  <a:pt x="20436" y="2515"/>
                </a:cubicBezTo>
                <a:lnTo>
                  <a:pt x="20436" y="2294"/>
                </a:lnTo>
                <a:cubicBezTo>
                  <a:pt x="20436" y="2237"/>
                  <a:pt x="20413" y="2190"/>
                  <a:pt x="20384" y="2190"/>
                </a:cubicBezTo>
                <a:close/>
                <a:moveTo>
                  <a:pt x="21234" y="2190"/>
                </a:moveTo>
                <a:cubicBezTo>
                  <a:pt x="21204" y="2190"/>
                  <a:pt x="21181" y="2237"/>
                  <a:pt x="21181" y="2294"/>
                </a:cubicBezTo>
                <a:lnTo>
                  <a:pt x="21181" y="2515"/>
                </a:lnTo>
                <a:cubicBezTo>
                  <a:pt x="21181" y="2572"/>
                  <a:pt x="21204" y="2617"/>
                  <a:pt x="21234" y="2617"/>
                </a:cubicBezTo>
                <a:cubicBezTo>
                  <a:pt x="21263" y="2617"/>
                  <a:pt x="21285" y="2572"/>
                  <a:pt x="21285" y="2515"/>
                </a:cubicBezTo>
                <a:lnTo>
                  <a:pt x="21285" y="2294"/>
                </a:lnTo>
                <a:cubicBezTo>
                  <a:pt x="21285" y="2237"/>
                  <a:pt x="21263" y="2190"/>
                  <a:pt x="21234" y="2190"/>
                </a:cubicBezTo>
                <a:close/>
                <a:moveTo>
                  <a:pt x="21547" y="2190"/>
                </a:moveTo>
                <a:cubicBezTo>
                  <a:pt x="21518" y="2190"/>
                  <a:pt x="21495" y="2237"/>
                  <a:pt x="21495" y="2294"/>
                </a:cubicBezTo>
                <a:lnTo>
                  <a:pt x="21495" y="2515"/>
                </a:lnTo>
                <a:cubicBezTo>
                  <a:pt x="21495" y="2572"/>
                  <a:pt x="21518" y="2617"/>
                  <a:pt x="21547" y="2617"/>
                </a:cubicBezTo>
                <a:cubicBezTo>
                  <a:pt x="21576" y="2617"/>
                  <a:pt x="21600" y="2572"/>
                  <a:pt x="21600" y="2515"/>
                </a:cubicBezTo>
                <a:lnTo>
                  <a:pt x="21600" y="2294"/>
                </a:lnTo>
                <a:cubicBezTo>
                  <a:pt x="21600" y="2237"/>
                  <a:pt x="21576" y="2190"/>
                  <a:pt x="21547" y="2190"/>
                </a:cubicBezTo>
                <a:close/>
                <a:moveTo>
                  <a:pt x="53" y="2920"/>
                </a:moveTo>
                <a:cubicBezTo>
                  <a:pt x="24" y="2920"/>
                  <a:pt x="0" y="2967"/>
                  <a:pt x="0" y="3024"/>
                </a:cubicBezTo>
                <a:lnTo>
                  <a:pt x="0" y="3244"/>
                </a:lnTo>
                <a:cubicBezTo>
                  <a:pt x="0" y="3302"/>
                  <a:pt x="24" y="3347"/>
                  <a:pt x="53" y="3347"/>
                </a:cubicBezTo>
                <a:cubicBezTo>
                  <a:pt x="82" y="3347"/>
                  <a:pt x="106" y="3302"/>
                  <a:pt x="106" y="3244"/>
                </a:cubicBezTo>
                <a:lnTo>
                  <a:pt x="106" y="3024"/>
                </a:lnTo>
                <a:cubicBezTo>
                  <a:pt x="106" y="2967"/>
                  <a:pt x="82" y="2920"/>
                  <a:pt x="53" y="2920"/>
                </a:cubicBezTo>
                <a:close/>
                <a:moveTo>
                  <a:pt x="367" y="2920"/>
                </a:moveTo>
                <a:cubicBezTo>
                  <a:pt x="338" y="2920"/>
                  <a:pt x="315" y="2967"/>
                  <a:pt x="315" y="3024"/>
                </a:cubicBezTo>
                <a:lnTo>
                  <a:pt x="315" y="3244"/>
                </a:lnTo>
                <a:cubicBezTo>
                  <a:pt x="315" y="3302"/>
                  <a:pt x="338" y="3347"/>
                  <a:pt x="367" y="3347"/>
                </a:cubicBezTo>
                <a:cubicBezTo>
                  <a:pt x="397" y="3347"/>
                  <a:pt x="420" y="3302"/>
                  <a:pt x="420" y="3244"/>
                </a:cubicBezTo>
                <a:lnTo>
                  <a:pt x="420" y="3024"/>
                </a:lnTo>
                <a:cubicBezTo>
                  <a:pt x="420" y="2967"/>
                  <a:pt x="397" y="2920"/>
                  <a:pt x="367" y="2920"/>
                </a:cubicBezTo>
                <a:close/>
                <a:moveTo>
                  <a:pt x="1217" y="2920"/>
                </a:moveTo>
                <a:cubicBezTo>
                  <a:pt x="1188" y="2920"/>
                  <a:pt x="1164" y="2967"/>
                  <a:pt x="1164" y="3024"/>
                </a:cubicBezTo>
                <a:lnTo>
                  <a:pt x="1164" y="3244"/>
                </a:lnTo>
                <a:cubicBezTo>
                  <a:pt x="1164" y="3302"/>
                  <a:pt x="1188" y="3347"/>
                  <a:pt x="1217" y="3347"/>
                </a:cubicBezTo>
                <a:cubicBezTo>
                  <a:pt x="1246" y="3347"/>
                  <a:pt x="1270" y="3302"/>
                  <a:pt x="1270" y="3244"/>
                </a:cubicBezTo>
                <a:lnTo>
                  <a:pt x="1270" y="3024"/>
                </a:lnTo>
                <a:cubicBezTo>
                  <a:pt x="1270" y="2967"/>
                  <a:pt x="1246" y="2920"/>
                  <a:pt x="1217" y="2920"/>
                </a:cubicBezTo>
                <a:close/>
                <a:moveTo>
                  <a:pt x="1532" y="2920"/>
                </a:moveTo>
                <a:cubicBezTo>
                  <a:pt x="1503" y="2920"/>
                  <a:pt x="1479" y="2967"/>
                  <a:pt x="1479" y="3024"/>
                </a:cubicBezTo>
                <a:lnTo>
                  <a:pt x="1479" y="3244"/>
                </a:lnTo>
                <a:cubicBezTo>
                  <a:pt x="1479" y="3302"/>
                  <a:pt x="1503" y="3347"/>
                  <a:pt x="1532" y="3347"/>
                </a:cubicBezTo>
                <a:cubicBezTo>
                  <a:pt x="1561" y="3347"/>
                  <a:pt x="1584" y="3302"/>
                  <a:pt x="1584" y="3244"/>
                </a:cubicBezTo>
                <a:lnTo>
                  <a:pt x="1584" y="3024"/>
                </a:lnTo>
                <a:cubicBezTo>
                  <a:pt x="1584" y="2967"/>
                  <a:pt x="1561" y="2920"/>
                  <a:pt x="1532" y="2920"/>
                </a:cubicBezTo>
                <a:close/>
                <a:moveTo>
                  <a:pt x="2380" y="2920"/>
                </a:moveTo>
                <a:cubicBezTo>
                  <a:pt x="2351" y="2920"/>
                  <a:pt x="2329" y="2967"/>
                  <a:pt x="2329" y="3024"/>
                </a:cubicBezTo>
                <a:lnTo>
                  <a:pt x="2329" y="3244"/>
                </a:lnTo>
                <a:cubicBezTo>
                  <a:pt x="2329" y="3302"/>
                  <a:pt x="2351" y="3347"/>
                  <a:pt x="2380" y="3347"/>
                </a:cubicBezTo>
                <a:cubicBezTo>
                  <a:pt x="2409" y="3347"/>
                  <a:pt x="2433" y="3302"/>
                  <a:pt x="2433" y="3244"/>
                </a:cubicBezTo>
                <a:lnTo>
                  <a:pt x="2433" y="3024"/>
                </a:lnTo>
                <a:cubicBezTo>
                  <a:pt x="2433" y="2967"/>
                  <a:pt x="2409" y="2920"/>
                  <a:pt x="2380" y="2920"/>
                </a:cubicBezTo>
                <a:close/>
                <a:moveTo>
                  <a:pt x="2695" y="2920"/>
                </a:moveTo>
                <a:cubicBezTo>
                  <a:pt x="2666" y="2920"/>
                  <a:pt x="2643" y="2967"/>
                  <a:pt x="2643" y="3024"/>
                </a:cubicBezTo>
                <a:lnTo>
                  <a:pt x="2643" y="3244"/>
                </a:lnTo>
                <a:cubicBezTo>
                  <a:pt x="2643" y="3302"/>
                  <a:pt x="2666" y="3347"/>
                  <a:pt x="2695" y="3347"/>
                </a:cubicBezTo>
                <a:cubicBezTo>
                  <a:pt x="2724" y="3347"/>
                  <a:pt x="2748" y="3302"/>
                  <a:pt x="2748" y="3244"/>
                </a:cubicBezTo>
                <a:lnTo>
                  <a:pt x="2748" y="3024"/>
                </a:lnTo>
                <a:cubicBezTo>
                  <a:pt x="2748" y="2967"/>
                  <a:pt x="2724" y="2920"/>
                  <a:pt x="2695" y="2920"/>
                </a:cubicBezTo>
                <a:close/>
                <a:moveTo>
                  <a:pt x="3545" y="2920"/>
                </a:moveTo>
                <a:cubicBezTo>
                  <a:pt x="3516" y="2920"/>
                  <a:pt x="3492" y="2967"/>
                  <a:pt x="3492" y="3024"/>
                </a:cubicBezTo>
                <a:lnTo>
                  <a:pt x="3492" y="3244"/>
                </a:lnTo>
                <a:cubicBezTo>
                  <a:pt x="3492" y="3302"/>
                  <a:pt x="3516" y="3347"/>
                  <a:pt x="3545" y="3347"/>
                </a:cubicBezTo>
                <a:cubicBezTo>
                  <a:pt x="3574" y="3347"/>
                  <a:pt x="3598" y="3302"/>
                  <a:pt x="3598" y="3244"/>
                </a:cubicBezTo>
                <a:lnTo>
                  <a:pt x="3598" y="3024"/>
                </a:lnTo>
                <a:cubicBezTo>
                  <a:pt x="3598" y="2967"/>
                  <a:pt x="3574" y="2920"/>
                  <a:pt x="3545" y="2920"/>
                </a:cubicBezTo>
                <a:close/>
                <a:moveTo>
                  <a:pt x="3859" y="2920"/>
                </a:moveTo>
                <a:cubicBezTo>
                  <a:pt x="3830" y="2920"/>
                  <a:pt x="3806" y="2967"/>
                  <a:pt x="3806" y="3024"/>
                </a:cubicBezTo>
                <a:lnTo>
                  <a:pt x="3806" y="3244"/>
                </a:lnTo>
                <a:cubicBezTo>
                  <a:pt x="3806" y="3302"/>
                  <a:pt x="3830" y="3347"/>
                  <a:pt x="3859" y="3347"/>
                </a:cubicBezTo>
                <a:cubicBezTo>
                  <a:pt x="3888" y="3347"/>
                  <a:pt x="3912" y="3302"/>
                  <a:pt x="3912" y="3244"/>
                </a:cubicBezTo>
                <a:lnTo>
                  <a:pt x="3912" y="3024"/>
                </a:lnTo>
                <a:cubicBezTo>
                  <a:pt x="3912" y="2967"/>
                  <a:pt x="3888" y="2920"/>
                  <a:pt x="3859" y="2920"/>
                </a:cubicBezTo>
                <a:close/>
                <a:moveTo>
                  <a:pt x="4709" y="2920"/>
                </a:moveTo>
                <a:cubicBezTo>
                  <a:pt x="4680" y="2920"/>
                  <a:pt x="4656" y="2967"/>
                  <a:pt x="4656" y="3024"/>
                </a:cubicBezTo>
                <a:lnTo>
                  <a:pt x="4656" y="3244"/>
                </a:lnTo>
                <a:cubicBezTo>
                  <a:pt x="4656" y="3302"/>
                  <a:pt x="4680" y="3347"/>
                  <a:pt x="4709" y="3347"/>
                </a:cubicBezTo>
                <a:cubicBezTo>
                  <a:pt x="4738" y="3347"/>
                  <a:pt x="4762" y="3302"/>
                  <a:pt x="4762" y="3244"/>
                </a:cubicBezTo>
                <a:lnTo>
                  <a:pt x="4762" y="3024"/>
                </a:lnTo>
                <a:cubicBezTo>
                  <a:pt x="4762" y="2967"/>
                  <a:pt x="4738" y="2920"/>
                  <a:pt x="4709" y="2920"/>
                </a:cubicBezTo>
                <a:close/>
                <a:moveTo>
                  <a:pt x="5023" y="2920"/>
                </a:moveTo>
                <a:cubicBezTo>
                  <a:pt x="4994" y="2920"/>
                  <a:pt x="4970" y="2967"/>
                  <a:pt x="4970" y="3024"/>
                </a:cubicBezTo>
                <a:lnTo>
                  <a:pt x="4970" y="3244"/>
                </a:lnTo>
                <a:cubicBezTo>
                  <a:pt x="4970" y="3302"/>
                  <a:pt x="4994" y="3347"/>
                  <a:pt x="5023" y="3347"/>
                </a:cubicBezTo>
                <a:cubicBezTo>
                  <a:pt x="5053" y="3347"/>
                  <a:pt x="5076" y="3302"/>
                  <a:pt x="5076" y="3244"/>
                </a:cubicBezTo>
                <a:lnTo>
                  <a:pt x="5076" y="3024"/>
                </a:lnTo>
                <a:cubicBezTo>
                  <a:pt x="5076" y="2967"/>
                  <a:pt x="5053" y="2920"/>
                  <a:pt x="5023" y="2920"/>
                </a:cubicBezTo>
                <a:close/>
                <a:moveTo>
                  <a:pt x="5873" y="2920"/>
                </a:moveTo>
                <a:cubicBezTo>
                  <a:pt x="5844" y="2920"/>
                  <a:pt x="5820" y="2967"/>
                  <a:pt x="5820" y="3024"/>
                </a:cubicBezTo>
                <a:lnTo>
                  <a:pt x="5820" y="3244"/>
                </a:lnTo>
                <a:cubicBezTo>
                  <a:pt x="5820" y="3302"/>
                  <a:pt x="5844" y="3347"/>
                  <a:pt x="5873" y="3347"/>
                </a:cubicBezTo>
                <a:cubicBezTo>
                  <a:pt x="5902" y="3347"/>
                  <a:pt x="5926" y="3302"/>
                  <a:pt x="5926" y="3244"/>
                </a:cubicBezTo>
                <a:lnTo>
                  <a:pt x="5926" y="3024"/>
                </a:lnTo>
                <a:cubicBezTo>
                  <a:pt x="5926" y="2967"/>
                  <a:pt x="5902" y="2920"/>
                  <a:pt x="5873" y="2920"/>
                </a:cubicBezTo>
                <a:close/>
                <a:moveTo>
                  <a:pt x="6188" y="2920"/>
                </a:moveTo>
                <a:cubicBezTo>
                  <a:pt x="6159" y="2920"/>
                  <a:pt x="6135" y="2967"/>
                  <a:pt x="6135" y="3024"/>
                </a:cubicBezTo>
                <a:lnTo>
                  <a:pt x="6135" y="3244"/>
                </a:lnTo>
                <a:cubicBezTo>
                  <a:pt x="6135" y="3302"/>
                  <a:pt x="6159" y="3347"/>
                  <a:pt x="6188" y="3347"/>
                </a:cubicBezTo>
                <a:cubicBezTo>
                  <a:pt x="6217" y="3347"/>
                  <a:pt x="6240" y="3302"/>
                  <a:pt x="6240" y="3244"/>
                </a:cubicBezTo>
                <a:lnTo>
                  <a:pt x="6240" y="3024"/>
                </a:lnTo>
                <a:cubicBezTo>
                  <a:pt x="6240" y="2967"/>
                  <a:pt x="6217" y="2920"/>
                  <a:pt x="6188" y="2920"/>
                </a:cubicBezTo>
                <a:close/>
                <a:moveTo>
                  <a:pt x="7036" y="2920"/>
                </a:moveTo>
                <a:cubicBezTo>
                  <a:pt x="7007" y="2920"/>
                  <a:pt x="6984" y="2967"/>
                  <a:pt x="6984" y="3024"/>
                </a:cubicBezTo>
                <a:lnTo>
                  <a:pt x="6984" y="3244"/>
                </a:lnTo>
                <a:cubicBezTo>
                  <a:pt x="6984" y="3302"/>
                  <a:pt x="7007" y="3347"/>
                  <a:pt x="7036" y="3347"/>
                </a:cubicBezTo>
                <a:cubicBezTo>
                  <a:pt x="7065" y="3347"/>
                  <a:pt x="7089" y="3302"/>
                  <a:pt x="7089" y="3244"/>
                </a:cubicBezTo>
                <a:lnTo>
                  <a:pt x="7089" y="3024"/>
                </a:lnTo>
                <a:cubicBezTo>
                  <a:pt x="7089" y="2967"/>
                  <a:pt x="7065" y="2920"/>
                  <a:pt x="7036" y="2920"/>
                </a:cubicBezTo>
                <a:close/>
                <a:moveTo>
                  <a:pt x="7351" y="2920"/>
                </a:moveTo>
                <a:cubicBezTo>
                  <a:pt x="7322" y="2920"/>
                  <a:pt x="7299" y="2967"/>
                  <a:pt x="7299" y="3024"/>
                </a:cubicBezTo>
                <a:lnTo>
                  <a:pt x="7299" y="3244"/>
                </a:lnTo>
                <a:cubicBezTo>
                  <a:pt x="7299" y="3302"/>
                  <a:pt x="7322" y="3347"/>
                  <a:pt x="7351" y="3347"/>
                </a:cubicBezTo>
                <a:cubicBezTo>
                  <a:pt x="7380" y="3347"/>
                  <a:pt x="7404" y="3302"/>
                  <a:pt x="7404" y="3244"/>
                </a:cubicBezTo>
                <a:lnTo>
                  <a:pt x="7404" y="3024"/>
                </a:lnTo>
                <a:cubicBezTo>
                  <a:pt x="7404" y="2967"/>
                  <a:pt x="7380" y="2920"/>
                  <a:pt x="7351" y="2920"/>
                </a:cubicBezTo>
                <a:close/>
                <a:moveTo>
                  <a:pt x="8201" y="2920"/>
                </a:moveTo>
                <a:cubicBezTo>
                  <a:pt x="8171" y="2920"/>
                  <a:pt x="8148" y="2967"/>
                  <a:pt x="8148" y="3024"/>
                </a:cubicBezTo>
                <a:lnTo>
                  <a:pt x="8148" y="3244"/>
                </a:lnTo>
                <a:cubicBezTo>
                  <a:pt x="8148" y="3302"/>
                  <a:pt x="8171" y="3347"/>
                  <a:pt x="8201" y="3347"/>
                </a:cubicBezTo>
                <a:cubicBezTo>
                  <a:pt x="8230" y="3347"/>
                  <a:pt x="8254" y="3302"/>
                  <a:pt x="8254" y="3244"/>
                </a:cubicBezTo>
                <a:lnTo>
                  <a:pt x="8254" y="3024"/>
                </a:lnTo>
                <a:cubicBezTo>
                  <a:pt x="8254" y="2967"/>
                  <a:pt x="8230" y="2920"/>
                  <a:pt x="8201" y="2920"/>
                </a:cubicBezTo>
                <a:close/>
                <a:moveTo>
                  <a:pt x="8515" y="2920"/>
                </a:moveTo>
                <a:cubicBezTo>
                  <a:pt x="8486" y="2920"/>
                  <a:pt x="8462" y="2967"/>
                  <a:pt x="8462" y="3024"/>
                </a:cubicBezTo>
                <a:lnTo>
                  <a:pt x="8462" y="3244"/>
                </a:lnTo>
                <a:cubicBezTo>
                  <a:pt x="8462" y="3302"/>
                  <a:pt x="8486" y="3347"/>
                  <a:pt x="8515" y="3347"/>
                </a:cubicBezTo>
                <a:cubicBezTo>
                  <a:pt x="8544" y="3347"/>
                  <a:pt x="8568" y="3302"/>
                  <a:pt x="8568" y="3244"/>
                </a:cubicBezTo>
                <a:lnTo>
                  <a:pt x="8568" y="3024"/>
                </a:lnTo>
                <a:cubicBezTo>
                  <a:pt x="8568" y="2967"/>
                  <a:pt x="8544" y="2920"/>
                  <a:pt x="8515" y="2920"/>
                </a:cubicBezTo>
                <a:close/>
                <a:moveTo>
                  <a:pt x="9365" y="2920"/>
                </a:moveTo>
                <a:cubicBezTo>
                  <a:pt x="9336" y="2920"/>
                  <a:pt x="9312" y="2967"/>
                  <a:pt x="9312" y="3024"/>
                </a:cubicBezTo>
                <a:lnTo>
                  <a:pt x="9312" y="3244"/>
                </a:lnTo>
                <a:cubicBezTo>
                  <a:pt x="9312" y="3302"/>
                  <a:pt x="9336" y="3347"/>
                  <a:pt x="9365" y="3347"/>
                </a:cubicBezTo>
                <a:cubicBezTo>
                  <a:pt x="9394" y="3347"/>
                  <a:pt x="9418" y="3302"/>
                  <a:pt x="9418" y="3244"/>
                </a:cubicBezTo>
                <a:lnTo>
                  <a:pt x="9418" y="3024"/>
                </a:lnTo>
                <a:cubicBezTo>
                  <a:pt x="9418" y="2967"/>
                  <a:pt x="9394" y="2920"/>
                  <a:pt x="9365" y="2920"/>
                </a:cubicBezTo>
                <a:close/>
                <a:moveTo>
                  <a:pt x="9679" y="2920"/>
                </a:moveTo>
                <a:cubicBezTo>
                  <a:pt x="9650" y="2920"/>
                  <a:pt x="9626" y="2967"/>
                  <a:pt x="9626" y="3024"/>
                </a:cubicBezTo>
                <a:lnTo>
                  <a:pt x="9626" y="3244"/>
                </a:lnTo>
                <a:cubicBezTo>
                  <a:pt x="9626" y="3302"/>
                  <a:pt x="9650" y="3347"/>
                  <a:pt x="9679" y="3347"/>
                </a:cubicBezTo>
                <a:cubicBezTo>
                  <a:pt x="9708" y="3347"/>
                  <a:pt x="9732" y="3302"/>
                  <a:pt x="9732" y="3244"/>
                </a:cubicBezTo>
                <a:lnTo>
                  <a:pt x="9732" y="3024"/>
                </a:lnTo>
                <a:cubicBezTo>
                  <a:pt x="9732" y="2967"/>
                  <a:pt x="9708" y="2920"/>
                  <a:pt x="9679" y="2920"/>
                </a:cubicBezTo>
                <a:close/>
                <a:moveTo>
                  <a:pt x="10529" y="2920"/>
                </a:moveTo>
                <a:cubicBezTo>
                  <a:pt x="10500" y="2920"/>
                  <a:pt x="10476" y="2967"/>
                  <a:pt x="10476" y="3024"/>
                </a:cubicBezTo>
                <a:lnTo>
                  <a:pt x="10476" y="3244"/>
                </a:lnTo>
                <a:cubicBezTo>
                  <a:pt x="10476" y="3302"/>
                  <a:pt x="10500" y="3347"/>
                  <a:pt x="10529" y="3347"/>
                </a:cubicBezTo>
                <a:cubicBezTo>
                  <a:pt x="10558" y="3347"/>
                  <a:pt x="10582" y="3302"/>
                  <a:pt x="10582" y="3244"/>
                </a:cubicBezTo>
                <a:lnTo>
                  <a:pt x="10582" y="3024"/>
                </a:lnTo>
                <a:cubicBezTo>
                  <a:pt x="10582" y="2967"/>
                  <a:pt x="10558" y="2920"/>
                  <a:pt x="10529" y="2920"/>
                </a:cubicBezTo>
                <a:close/>
                <a:moveTo>
                  <a:pt x="10844" y="2920"/>
                </a:moveTo>
                <a:cubicBezTo>
                  <a:pt x="10814" y="2920"/>
                  <a:pt x="10791" y="2967"/>
                  <a:pt x="10791" y="3024"/>
                </a:cubicBezTo>
                <a:lnTo>
                  <a:pt x="10791" y="3244"/>
                </a:lnTo>
                <a:cubicBezTo>
                  <a:pt x="10791" y="3302"/>
                  <a:pt x="10814" y="3347"/>
                  <a:pt x="10844" y="3347"/>
                </a:cubicBezTo>
                <a:cubicBezTo>
                  <a:pt x="10873" y="3347"/>
                  <a:pt x="10895" y="3302"/>
                  <a:pt x="10895" y="3244"/>
                </a:cubicBezTo>
                <a:lnTo>
                  <a:pt x="10895" y="3024"/>
                </a:lnTo>
                <a:cubicBezTo>
                  <a:pt x="10895" y="2967"/>
                  <a:pt x="10873" y="2920"/>
                  <a:pt x="10844" y="2920"/>
                </a:cubicBezTo>
                <a:close/>
                <a:moveTo>
                  <a:pt x="11692" y="2920"/>
                </a:moveTo>
                <a:cubicBezTo>
                  <a:pt x="11663" y="2920"/>
                  <a:pt x="11640" y="2967"/>
                  <a:pt x="11640" y="3024"/>
                </a:cubicBezTo>
                <a:lnTo>
                  <a:pt x="11640" y="3244"/>
                </a:lnTo>
                <a:cubicBezTo>
                  <a:pt x="11640" y="3302"/>
                  <a:pt x="11663" y="3347"/>
                  <a:pt x="11692" y="3347"/>
                </a:cubicBezTo>
                <a:cubicBezTo>
                  <a:pt x="11721" y="3347"/>
                  <a:pt x="11745" y="3302"/>
                  <a:pt x="11745" y="3244"/>
                </a:cubicBezTo>
                <a:lnTo>
                  <a:pt x="11745" y="3024"/>
                </a:lnTo>
                <a:cubicBezTo>
                  <a:pt x="11745" y="2967"/>
                  <a:pt x="11721" y="2920"/>
                  <a:pt x="11692" y="2920"/>
                </a:cubicBezTo>
                <a:close/>
                <a:moveTo>
                  <a:pt x="12007" y="2920"/>
                </a:moveTo>
                <a:cubicBezTo>
                  <a:pt x="11978" y="2920"/>
                  <a:pt x="11955" y="2967"/>
                  <a:pt x="11955" y="3024"/>
                </a:cubicBezTo>
                <a:lnTo>
                  <a:pt x="11955" y="3244"/>
                </a:lnTo>
                <a:cubicBezTo>
                  <a:pt x="11955" y="3302"/>
                  <a:pt x="11978" y="3347"/>
                  <a:pt x="12007" y="3347"/>
                </a:cubicBezTo>
                <a:cubicBezTo>
                  <a:pt x="12036" y="3347"/>
                  <a:pt x="12060" y="3302"/>
                  <a:pt x="12060" y="3244"/>
                </a:cubicBezTo>
                <a:lnTo>
                  <a:pt x="12060" y="3024"/>
                </a:lnTo>
                <a:cubicBezTo>
                  <a:pt x="12060" y="2967"/>
                  <a:pt x="12036" y="2920"/>
                  <a:pt x="12007" y="2920"/>
                </a:cubicBezTo>
                <a:close/>
                <a:moveTo>
                  <a:pt x="12856" y="2920"/>
                </a:moveTo>
                <a:cubicBezTo>
                  <a:pt x="12827" y="2920"/>
                  <a:pt x="12804" y="2967"/>
                  <a:pt x="12804" y="3024"/>
                </a:cubicBezTo>
                <a:lnTo>
                  <a:pt x="12804" y="3244"/>
                </a:lnTo>
                <a:cubicBezTo>
                  <a:pt x="12804" y="3302"/>
                  <a:pt x="12827" y="3347"/>
                  <a:pt x="12856" y="3347"/>
                </a:cubicBezTo>
                <a:cubicBezTo>
                  <a:pt x="12886" y="3347"/>
                  <a:pt x="12909" y="3302"/>
                  <a:pt x="12909" y="3244"/>
                </a:cubicBezTo>
                <a:lnTo>
                  <a:pt x="12909" y="3024"/>
                </a:lnTo>
                <a:cubicBezTo>
                  <a:pt x="12909" y="2967"/>
                  <a:pt x="12886" y="2920"/>
                  <a:pt x="12856" y="2920"/>
                </a:cubicBezTo>
                <a:close/>
                <a:moveTo>
                  <a:pt x="13171" y="2920"/>
                </a:moveTo>
                <a:cubicBezTo>
                  <a:pt x="13142" y="2920"/>
                  <a:pt x="13118" y="2967"/>
                  <a:pt x="13118" y="3024"/>
                </a:cubicBezTo>
                <a:lnTo>
                  <a:pt x="13118" y="3244"/>
                </a:lnTo>
                <a:cubicBezTo>
                  <a:pt x="13118" y="3302"/>
                  <a:pt x="13142" y="3347"/>
                  <a:pt x="13171" y="3347"/>
                </a:cubicBezTo>
                <a:cubicBezTo>
                  <a:pt x="13200" y="3347"/>
                  <a:pt x="13224" y="3302"/>
                  <a:pt x="13224" y="3244"/>
                </a:cubicBezTo>
                <a:lnTo>
                  <a:pt x="13224" y="3024"/>
                </a:lnTo>
                <a:cubicBezTo>
                  <a:pt x="13224" y="2967"/>
                  <a:pt x="13200" y="2920"/>
                  <a:pt x="13171" y="2920"/>
                </a:cubicBezTo>
                <a:close/>
                <a:moveTo>
                  <a:pt x="14021" y="2920"/>
                </a:moveTo>
                <a:cubicBezTo>
                  <a:pt x="13992" y="2920"/>
                  <a:pt x="13968" y="2967"/>
                  <a:pt x="13968" y="3024"/>
                </a:cubicBezTo>
                <a:lnTo>
                  <a:pt x="13968" y="3244"/>
                </a:lnTo>
                <a:cubicBezTo>
                  <a:pt x="13968" y="3302"/>
                  <a:pt x="13992" y="3347"/>
                  <a:pt x="14021" y="3347"/>
                </a:cubicBezTo>
                <a:cubicBezTo>
                  <a:pt x="14050" y="3347"/>
                  <a:pt x="14074" y="3302"/>
                  <a:pt x="14074" y="3244"/>
                </a:cubicBezTo>
                <a:lnTo>
                  <a:pt x="14074" y="3024"/>
                </a:lnTo>
                <a:cubicBezTo>
                  <a:pt x="14074" y="2967"/>
                  <a:pt x="14050" y="2920"/>
                  <a:pt x="14021" y="2920"/>
                </a:cubicBezTo>
                <a:close/>
                <a:moveTo>
                  <a:pt x="14335" y="2920"/>
                </a:moveTo>
                <a:cubicBezTo>
                  <a:pt x="14306" y="2920"/>
                  <a:pt x="14282" y="2967"/>
                  <a:pt x="14282" y="3024"/>
                </a:cubicBezTo>
                <a:lnTo>
                  <a:pt x="14282" y="3244"/>
                </a:lnTo>
                <a:cubicBezTo>
                  <a:pt x="14282" y="3302"/>
                  <a:pt x="14306" y="3347"/>
                  <a:pt x="14335" y="3347"/>
                </a:cubicBezTo>
                <a:cubicBezTo>
                  <a:pt x="14364" y="3347"/>
                  <a:pt x="14388" y="3302"/>
                  <a:pt x="14388" y="3244"/>
                </a:cubicBezTo>
                <a:lnTo>
                  <a:pt x="14388" y="3024"/>
                </a:lnTo>
                <a:cubicBezTo>
                  <a:pt x="14388" y="2967"/>
                  <a:pt x="14364" y="2920"/>
                  <a:pt x="14335" y="2920"/>
                </a:cubicBezTo>
                <a:close/>
                <a:moveTo>
                  <a:pt x="15185" y="2920"/>
                </a:moveTo>
                <a:cubicBezTo>
                  <a:pt x="15156" y="2920"/>
                  <a:pt x="15132" y="2967"/>
                  <a:pt x="15132" y="3024"/>
                </a:cubicBezTo>
                <a:lnTo>
                  <a:pt x="15132" y="3244"/>
                </a:lnTo>
                <a:cubicBezTo>
                  <a:pt x="15132" y="3302"/>
                  <a:pt x="15156" y="3347"/>
                  <a:pt x="15185" y="3347"/>
                </a:cubicBezTo>
                <a:cubicBezTo>
                  <a:pt x="15214" y="3347"/>
                  <a:pt x="15237" y="3302"/>
                  <a:pt x="15237" y="3244"/>
                </a:cubicBezTo>
                <a:lnTo>
                  <a:pt x="15237" y="3024"/>
                </a:lnTo>
                <a:cubicBezTo>
                  <a:pt x="15237" y="2967"/>
                  <a:pt x="15214" y="2920"/>
                  <a:pt x="15185" y="2920"/>
                </a:cubicBezTo>
                <a:close/>
                <a:moveTo>
                  <a:pt x="15500" y="2920"/>
                </a:moveTo>
                <a:cubicBezTo>
                  <a:pt x="15470" y="2920"/>
                  <a:pt x="15447" y="2967"/>
                  <a:pt x="15447" y="3024"/>
                </a:cubicBezTo>
                <a:lnTo>
                  <a:pt x="15447" y="3244"/>
                </a:lnTo>
                <a:cubicBezTo>
                  <a:pt x="15447" y="3302"/>
                  <a:pt x="15470" y="3347"/>
                  <a:pt x="15500" y="3347"/>
                </a:cubicBezTo>
                <a:cubicBezTo>
                  <a:pt x="15529" y="3347"/>
                  <a:pt x="15551" y="3302"/>
                  <a:pt x="15551" y="3244"/>
                </a:cubicBezTo>
                <a:lnTo>
                  <a:pt x="15551" y="3024"/>
                </a:lnTo>
                <a:cubicBezTo>
                  <a:pt x="15551" y="2967"/>
                  <a:pt x="15529" y="2920"/>
                  <a:pt x="15500" y="2920"/>
                </a:cubicBezTo>
                <a:close/>
                <a:moveTo>
                  <a:pt x="16349" y="2920"/>
                </a:moveTo>
                <a:cubicBezTo>
                  <a:pt x="16320" y="2920"/>
                  <a:pt x="16296" y="2967"/>
                  <a:pt x="16296" y="3024"/>
                </a:cubicBezTo>
                <a:lnTo>
                  <a:pt x="16296" y="3244"/>
                </a:lnTo>
                <a:cubicBezTo>
                  <a:pt x="16296" y="3302"/>
                  <a:pt x="16320" y="3347"/>
                  <a:pt x="16349" y="3347"/>
                </a:cubicBezTo>
                <a:cubicBezTo>
                  <a:pt x="16378" y="3347"/>
                  <a:pt x="16401" y="3302"/>
                  <a:pt x="16401" y="3244"/>
                </a:cubicBezTo>
                <a:lnTo>
                  <a:pt x="16401" y="3024"/>
                </a:lnTo>
                <a:cubicBezTo>
                  <a:pt x="16401" y="2967"/>
                  <a:pt x="16378" y="2920"/>
                  <a:pt x="16349" y="2920"/>
                </a:cubicBezTo>
                <a:close/>
                <a:moveTo>
                  <a:pt x="16663" y="2920"/>
                </a:moveTo>
                <a:cubicBezTo>
                  <a:pt x="16634" y="2920"/>
                  <a:pt x="16611" y="2967"/>
                  <a:pt x="16611" y="3024"/>
                </a:cubicBezTo>
                <a:lnTo>
                  <a:pt x="16611" y="3244"/>
                </a:lnTo>
                <a:cubicBezTo>
                  <a:pt x="16611" y="3302"/>
                  <a:pt x="16634" y="3347"/>
                  <a:pt x="16663" y="3347"/>
                </a:cubicBezTo>
                <a:cubicBezTo>
                  <a:pt x="16692" y="3347"/>
                  <a:pt x="16716" y="3302"/>
                  <a:pt x="16716" y="3244"/>
                </a:cubicBezTo>
                <a:lnTo>
                  <a:pt x="16716" y="3024"/>
                </a:lnTo>
                <a:cubicBezTo>
                  <a:pt x="16716" y="2967"/>
                  <a:pt x="16692" y="2920"/>
                  <a:pt x="16663" y="2920"/>
                </a:cubicBezTo>
                <a:close/>
                <a:moveTo>
                  <a:pt x="17512" y="2920"/>
                </a:moveTo>
                <a:cubicBezTo>
                  <a:pt x="17483" y="2920"/>
                  <a:pt x="17459" y="2967"/>
                  <a:pt x="17459" y="3024"/>
                </a:cubicBezTo>
                <a:lnTo>
                  <a:pt x="17459" y="3244"/>
                </a:lnTo>
                <a:cubicBezTo>
                  <a:pt x="17459" y="3302"/>
                  <a:pt x="17483" y="3347"/>
                  <a:pt x="17512" y="3347"/>
                </a:cubicBezTo>
                <a:cubicBezTo>
                  <a:pt x="17541" y="3347"/>
                  <a:pt x="17565" y="3302"/>
                  <a:pt x="17565" y="3244"/>
                </a:cubicBezTo>
                <a:lnTo>
                  <a:pt x="17565" y="3024"/>
                </a:lnTo>
                <a:cubicBezTo>
                  <a:pt x="17565" y="2967"/>
                  <a:pt x="17541" y="2920"/>
                  <a:pt x="17512" y="2920"/>
                </a:cubicBezTo>
                <a:close/>
                <a:moveTo>
                  <a:pt x="17827" y="2920"/>
                </a:moveTo>
                <a:cubicBezTo>
                  <a:pt x="17798" y="2920"/>
                  <a:pt x="17774" y="2967"/>
                  <a:pt x="17774" y="3024"/>
                </a:cubicBezTo>
                <a:lnTo>
                  <a:pt x="17774" y="3244"/>
                </a:lnTo>
                <a:cubicBezTo>
                  <a:pt x="17774" y="3302"/>
                  <a:pt x="17798" y="3347"/>
                  <a:pt x="17827" y="3347"/>
                </a:cubicBezTo>
                <a:cubicBezTo>
                  <a:pt x="17856" y="3347"/>
                  <a:pt x="17880" y="3302"/>
                  <a:pt x="17880" y="3244"/>
                </a:cubicBezTo>
                <a:lnTo>
                  <a:pt x="17880" y="3024"/>
                </a:lnTo>
                <a:cubicBezTo>
                  <a:pt x="17880" y="2967"/>
                  <a:pt x="17856" y="2920"/>
                  <a:pt x="17827" y="2920"/>
                </a:cubicBezTo>
                <a:close/>
                <a:moveTo>
                  <a:pt x="18677" y="2920"/>
                </a:moveTo>
                <a:cubicBezTo>
                  <a:pt x="18648" y="2920"/>
                  <a:pt x="18624" y="2967"/>
                  <a:pt x="18624" y="3024"/>
                </a:cubicBezTo>
                <a:lnTo>
                  <a:pt x="18624" y="3244"/>
                </a:lnTo>
                <a:cubicBezTo>
                  <a:pt x="18624" y="3302"/>
                  <a:pt x="18648" y="3347"/>
                  <a:pt x="18677" y="3347"/>
                </a:cubicBezTo>
                <a:cubicBezTo>
                  <a:pt x="18706" y="3347"/>
                  <a:pt x="18730" y="3302"/>
                  <a:pt x="18730" y="3244"/>
                </a:cubicBezTo>
                <a:lnTo>
                  <a:pt x="18730" y="3024"/>
                </a:lnTo>
                <a:cubicBezTo>
                  <a:pt x="18730" y="2967"/>
                  <a:pt x="18706" y="2920"/>
                  <a:pt x="18677" y="2920"/>
                </a:cubicBezTo>
                <a:close/>
                <a:moveTo>
                  <a:pt x="18991" y="2920"/>
                </a:moveTo>
                <a:cubicBezTo>
                  <a:pt x="18962" y="2920"/>
                  <a:pt x="18938" y="2967"/>
                  <a:pt x="18938" y="3024"/>
                </a:cubicBezTo>
                <a:lnTo>
                  <a:pt x="18938" y="3244"/>
                </a:lnTo>
                <a:cubicBezTo>
                  <a:pt x="18938" y="3302"/>
                  <a:pt x="18962" y="3347"/>
                  <a:pt x="18991" y="3347"/>
                </a:cubicBezTo>
                <a:cubicBezTo>
                  <a:pt x="19020" y="3347"/>
                  <a:pt x="19044" y="3302"/>
                  <a:pt x="19044" y="3244"/>
                </a:cubicBezTo>
                <a:lnTo>
                  <a:pt x="19044" y="3024"/>
                </a:lnTo>
                <a:cubicBezTo>
                  <a:pt x="19044" y="2967"/>
                  <a:pt x="19020" y="2920"/>
                  <a:pt x="18991" y="2920"/>
                </a:cubicBezTo>
                <a:close/>
                <a:moveTo>
                  <a:pt x="19841" y="2920"/>
                </a:moveTo>
                <a:cubicBezTo>
                  <a:pt x="19812" y="2920"/>
                  <a:pt x="19788" y="2967"/>
                  <a:pt x="19788" y="3024"/>
                </a:cubicBezTo>
                <a:lnTo>
                  <a:pt x="19788" y="3244"/>
                </a:lnTo>
                <a:cubicBezTo>
                  <a:pt x="19788" y="3302"/>
                  <a:pt x="19812" y="3347"/>
                  <a:pt x="19841" y="3347"/>
                </a:cubicBezTo>
                <a:cubicBezTo>
                  <a:pt x="19870" y="3347"/>
                  <a:pt x="19894" y="3302"/>
                  <a:pt x="19894" y="3244"/>
                </a:cubicBezTo>
                <a:lnTo>
                  <a:pt x="19894" y="3024"/>
                </a:lnTo>
                <a:cubicBezTo>
                  <a:pt x="19894" y="2967"/>
                  <a:pt x="19870" y="2920"/>
                  <a:pt x="19841" y="2920"/>
                </a:cubicBezTo>
                <a:close/>
                <a:moveTo>
                  <a:pt x="20155" y="2920"/>
                </a:moveTo>
                <a:cubicBezTo>
                  <a:pt x="20126" y="2920"/>
                  <a:pt x="20102" y="2967"/>
                  <a:pt x="20102" y="3024"/>
                </a:cubicBezTo>
                <a:lnTo>
                  <a:pt x="20102" y="3244"/>
                </a:lnTo>
                <a:cubicBezTo>
                  <a:pt x="20102" y="3302"/>
                  <a:pt x="20126" y="3347"/>
                  <a:pt x="20155" y="3347"/>
                </a:cubicBezTo>
                <a:cubicBezTo>
                  <a:pt x="20184" y="3347"/>
                  <a:pt x="20207" y="3302"/>
                  <a:pt x="20207" y="3244"/>
                </a:cubicBezTo>
                <a:lnTo>
                  <a:pt x="20207" y="3024"/>
                </a:lnTo>
                <a:cubicBezTo>
                  <a:pt x="20207" y="2967"/>
                  <a:pt x="20184" y="2920"/>
                  <a:pt x="20155" y="2920"/>
                </a:cubicBezTo>
                <a:close/>
                <a:moveTo>
                  <a:pt x="21004" y="2920"/>
                </a:moveTo>
                <a:cubicBezTo>
                  <a:pt x="20975" y="2920"/>
                  <a:pt x="20952" y="2967"/>
                  <a:pt x="20952" y="3024"/>
                </a:cubicBezTo>
                <a:lnTo>
                  <a:pt x="20952" y="3244"/>
                </a:lnTo>
                <a:cubicBezTo>
                  <a:pt x="20952" y="3302"/>
                  <a:pt x="20975" y="3347"/>
                  <a:pt x="21004" y="3347"/>
                </a:cubicBezTo>
                <a:cubicBezTo>
                  <a:pt x="21033" y="3347"/>
                  <a:pt x="21057" y="3302"/>
                  <a:pt x="21057" y="3244"/>
                </a:cubicBezTo>
                <a:lnTo>
                  <a:pt x="21057" y="3024"/>
                </a:lnTo>
                <a:cubicBezTo>
                  <a:pt x="21057" y="2967"/>
                  <a:pt x="21033" y="2920"/>
                  <a:pt x="21004" y="2920"/>
                </a:cubicBezTo>
                <a:close/>
                <a:moveTo>
                  <a:pt x="21319" y="2920"/>
                </a:moveTo>
                <a:cubicBezTo>
                  <a:pt x="21289" y="2920"/>
                  <a:pt x="21267" y="2967"/>
                  <a:pt x="21267" y="3024"/>
                </a:cubicBezTo>
                <a:lnTo>
                  <a:pt x="21267" y="3244"/>
                </a:lnTo>
                <a:cubicBezTo>
                  <a:pt x="21267" y="3302"/>
                  <a:pt x="21289" y="3347"/>
                  <a:pt x="21319" y="3347"/>
                </a:cubicBezTo>
                <a:cubicBezTo>
                  <a:pt x="21348" y="3347"/>
                  <a:pt x="21372" y="3302"/>
                  <a:pt x="21372" y="3244"/>
                </a:cubicBezTo>
                <a:lnTo>
                  <a:pt x="21372" y="3024"/>
                </a:lnTo>
                <a:cubicBezTo>
                  <a:pt x="21372" y="2967"/>
                  <a:pt x="21348" y="2920"/>
                  <a:pt x="21319" y="2920"/>
                </a:cubicBezTo>
                <a:close/>
                <a:moveTo>
                  <a:pt x="281" y="3650"/>
                </a:moveTo>
                <a:cubicBezTo>
                  <a:pt x="252" y="3650"/>
                  <a:pt x="228" y="3697"/>
                  <a:pt x="228" y="3754"/>
                </a:cubicBezTo>
                <a:lnTo>
                  <a:pt x="228" y="3974"/>
                </a:lnTo>
                <a:cubicBezTo>
                  <a:pt x="228" y="4032"/>
                  <a:pt x="252" y="4077"/>
                  <a:pt x="281" y="4077"/>
                </a:cubicBezTo>
                <a:cubicBezTo>
                  <a:pt x="311" y="4077"/>
                  <a:pt x="334" y="4032"/>
                  <a:pt x="334" y="3974"/>
                </a:cubicBezTo>
                <a:lnTo>
                  <a:pt x="334" y="3754"/>
                </a:lnTo>
                <a:cubicBezTo>
                  <a:pt x="334" y="3697"/>
                  <a:pt x="311" y="3650"/>
                  <a:pt x="281" y="3650"/>
                </a:cubicBezTo>
                <a:close/>
                <a:moveTo>
                  <a:pt x="596" y="3650"/>
                </a:moveTo>
                <a:cubicBezTo>
                  <a:pt x="567" y="3650"/>
                  <a:pt x="543" y="3697"/>
                  <a:pt x="543" y="3754"/>
                </a:cubicBezTo>
                <a:lnTo>
                  <a:pt x="543" y="3974"/>
                </a:lnTo>
                <a:cubicBezTo>
                  <a:pt x="543" y="4032"/>
                  <a:pt x="567" y="4077"/>
                  <a:pt x="596" y="4077"/>
                </a:cubicBezTo>
                <a:cubicBezTo>
                  <a:pt x="625" y="4077"/>
                  <a:pt x="649" y="4032"/>
                  <a:pt x="649" y="3974"/>
                </a:cubicBezTo>
                <a:lnTo>
                  <a:pt x="649" y="3754"/>
                </a:lnTo>
                <a:cubicBezTo>
                  <a:pt x="649" y="3697"/>
                  <a:pt x="625" y="3650"/>
                  <a:pt x="596" y="3650"/>
                </a:cubicBezTo>
                <a:close/>
                <a:moveTo>
                  <a:pt x="1446" y="3650"/>
                </a:moveTo>
                <a:cubicBezTo>
                  <a:pt x="1417" y="3650"/>
                  <a:pt x="1393" y="3697"/>
                  <a:pt x="1393" y="3754"/>
                </a:cubicBezTo>
                <a:lnTo>
                  <a:pt x="1393" y="3974"/>
                </a:lnTo>
                <a:cubicBezTo>
                  <a:pt x="1393" y="4032"/>
                  <a:pt x="1417" y="4077"/>
                  <a:pt x="1446" y="4077"/>
                </a:cubicBezTo>
                <a:cubicBezTo>
                  <a:pt x="1475" y="4077"/>
                  <a:pt x="1499" y="4032"/>
                  <a:pt x="1499" y="3974"/>
                </a:cubicBezTo>
                <a:lnTo>
                  <a:pt x="1499" y="3754"/>
                </a:lnTo>
                <a:cubicBezTo>
                  <a:pt x="1499" y="3697"/>
                  <a:pt x="1475" y="3650"/>
                  <a:pt x="1446" y="3650"/>
                </a:cubicBezTo>
                <a:close/>
                <a:moveTo>
                  <a:pt x="1760" y="3650"/>
                </a:moveTo>
                <a:cubicBezTo>
                  <a:pt x="1731" y="3650"/>
                  <a:pt x="1707" y="3697"/>
                  <a:pt x="1707" y="3754"/>
                </a:cubicBezTo>
                <a:lnTo>
                  <a:pt x="1707" y="3974"/>
                </a:lnTo>
                <a:cubicBezTo>
                  <a:pt x="1707" y="4032"/>
                  <a:pt x="1731" y="4077"/>
                  <a:pt x="1760" y="4077"/>
                </a:cubicBezTo>
                <a:cubicBezTo>
                  <a:pt x="1789" y="4077"/>
                  <a:pt x="1813" y="4032"/>
                  <a:pt x="1813" y="3974"/>
                </a:cubicBezTo>
                <a:lnTo>
                  <a:pt x="1813" y="3754"/>
                </a:lnTo>
                <a:cubicBezTo>
                  <a:pt x="1813" y="3697"/>
                  <a:pt x="1789" y="3650"/>
                  <a:pt x="1760" y="3650"/>
                </a:cubicBezTo>
                <a:close/>
                <a:moveTo>
                  <a:pt x="2610" y="3650"/>
                </a:moveTo>
                <a:cubicBezTo>
                  <a:pt x="2581" y="3650"/>
                  <a:pt x="2557" y="3697"/>
                  <a:pt x="2557" y="3754"/>
                </a:cubicBezTo>
                <a:lnTo>
                  <a:pt x="2557" y="3974"/>
                </a:lnTo>
                <a:cubicBezTo>
                  <a:pt x="2557" y="4032"/>
                  <a:pt x="2581" y="4077"/>
                  <a:pt x="2610" y="4077"/>
                </a:cubicBezTo>
                <a:cubicBezTo>
                  <a:pt x="2639" y="4077"/>
                  <a:pt x="2662" y="4032"/>
                  <a:pt x="2662" y="3974"/>
                </a:cubicBezTo>
                <a:lnTo>
                  <a:pt x="2662" y="3754"/>
                </a:lnTo>
                <a:cubicBezTo>
                  <a:pt x="2662" y="3697"/>
                  <a:pt x="2639" y="3650"/>
                  <a:pt x="2610" y="3650"/>
                </a:cubicBezTo>
                <a:close/>
                <a:moveTo>
                  <a:pt x="2924" y="3650"/>
                </a:moveTo>
                <a:cubicBezTo>
                  <a:pt x="2895" y="3650"/>
                  <a:pt x="2871" y="3697"/>
                  <a:pt x="2871" y="3754"/>
                </a:cubicBezTo>
                <a:lnTo>
                  <a:pt x="2871" y="3974"/>
                </a:lnTo>
                <a:cubicBezTo>
                  <a:pt x="2871" y="4032"/>
                  <a:pt x="2895" y="4077"/>
                  <a:pt x="2924" y="4077"/>
                </a:cubicBezTo>
                <a:cubicBezTo>
                  <a:pt x="2954" y="4077"/>
                  <a:pt x="2976" y="4032"/>
                  <a:pt x="2976" y="3974"/>
                </a:cubicBezTo>
                <a:lnTo>
                  <a:pt x="2976" y="3754"/>
                </a:lnTo>
                <a:cubicBezTo>
                  <a:pt x="2976" y="3697"/>
                  <a:pt x="2954" y="3650"/>
                  <a:pt x="2924" y="3650"/>
                </a:cubicBezTo>
                <a:close/>
                <a:moveTo>
                  <a:pt x="3773" y="3650"/>
                </a:moveTo>
                <a:cubicBezTo>
                  <a:pt x="3744" y="3650"/>
                  <a:pt x="3721" y="3697"/>
                  <a:pt x="3721" y="3754"/>
                </a:cubicBezTo>
                <a:lnTo>
                  <a:pt x="3721" y="3974"/>
                </a:lnTo>
                <a:cubicBezTo>
                  <a:pt x="3721" y="4032"/>
                  <a:pt x="3744" y="4077"/>
                  <a:pt x="3773" y="4077"/>
                </a:cubicBezTo>
                <a:cubicBezTo>
                  <a:pt x="3802" y="4077"/>
                  <a:pt x="3826" y="4032"/>
                  <a:pt x="3826" y="3974"/>
                </a:cubicBezTo>
                <a:lnTo>
                  <a:pt x="3826" y="3754"/>
                </a:lnTo>
                <a:cubicBezTo>
                  <a:pt x="3826" y="3697"/>
                  <a:pt x="3802" y="3650"/>
                  <a:pt x="3773" y="3650"/>
                </a:cubicBezTo>
                <a:close/>
                <a:moveTo>
                  <a:pt x="4088" y="3650"/>
                </a:moveTo>
                <a:cubicBezTo>
                  <a:pt x="4058" y="3650"/>
                  <a:pt x="4035" y="3697"/>
                  <a:pt x="4035" y="3754"/>
                </a:cubicBezTo>
                <a:lnTo>
                  <a:pt x="4035" y="3974"/>
                </a:lnTo>
                <a:cubicBezTo>
                  <a:pt x="4035" y="4032"/>
                  <a:pt x="4058" y="4077"/>
                  <a:pt x="4088" y="4077"/>
                </a:cubicBezTo>
                <a:cubicBezTo>
                  <a:pt x="4117" y="4077"/>
                  <a:pt x="4141" y="4032"/>
                  <a:pt x="4141" y="3974"/>
                </a:cubicBezTo>
                <a:lnTo>
                  <a:pt x="4141" y="3754"/>
                </a:lnTo>
                <a:cubicBezTo>
                  <a:pt x="4141" y="3697"/>
                  <a:pt x="4117" y="3650"/>
                  <a:pt x="4088" y="3650"/>
                </a:cubicBezTo>
                <a:close/>
                <a:moveTo>
                  <a:pt x="4937" y="3650"/>
                </a:moveTo>
                <a:cubicBezTo>
                  <a:pt x="4908" y="3650"/>
                  <a:pt x="4884" y="3697"/>
                  <a:pt x="4884" y="3754"/>
                </a:cubicBezTo>
                <a:lnTo>
                  <a:pt x="4884" y="3974"/>
                </a:lnTo>
                <a:cubicBezTo>
                  <a:pt x="4884" y="4032"/>
                  <a:pt x="4908" y="4077"/>
                  <a:pt x="4937" y="4077"/>
                </a:cubicBezTo>
                <a:cubicBezTo>
                  <a:pt x="4966" y="4077"/>
                  <a:pt x="4990" y="4032"/>
                  <a:pt x="4990" y="3974"/>
                </a:cubicBezTo>
                <a:lnTo>
                  <a:pt x="4990" y="3754"/>
                </a:lnTo>
                <a:cubicBezTo>
                  <a:pt x="4990" y="3697"/>
                  <a:pt x="4966" y="3650"/>
                  <a:pt x="4937" y="3650"/>
                </a:cubicBezTo>
                <a:close/>
                <a:moveTo>
                  <a:pt x="5252" y="3650"/>
                </a:moveTo>
                <a:cubicBezTo>
                  <a:pt x="5223" y="3650"/>
                  <a:pt x="5199" y="3697"/>
                  <a:pt x="5199" y="3754"/>
                </a:cubicBezTo>
                <a:lnTo>
                  <a:pt x="5199" y="3974"/>
                </a:lnTo>
                <a:cubicBezTo>
                  <a:pt x="5199" y="4032"/>
                  <a:pt x="5223" y="4077"/>
                  <a:pt x="5252" y="4077"/>
                </a:cubicBezTo>
                <a:cubicBezTo>
                  <a:pt x="5281" y="4077"/>
                  <a:pt x="5305" y="4032"/>
                  <a:pt x="5305" y="3974"/>
                </a:cubicBezTo>
                <a:lnTo>
                  <a:pt x="5305" y="3754"/>
                </a:lnTo>
                <a:cubicBezTo>
                  <a:pt x="5305" y="3697"/>
                  <a:pt x="5281" y="3650"/>
                  <a:pt x="5252" y="3650"/>
                </a:cubicBezTo>
                <a:close/>
                <a:moveTo>
                  <a:pt x="6102" y="3650"/>
                </a:moveTo>
                <a:cubicBezTo>
                  <a:pt x="6072" y="3650"/>
                  <a:pt x="6049" y="3697"/>
                  <a:pt x="6049" y="3754"/>
                </a:cubicBezTo>
                <a:lnTo>
                  <a:pt x="6049" y="3974"/>
                </a:lnTo>
                <a:cubicBezTo>
                  <a:pt x="6049" y="4032"/>
                  <a:pt x="6072" y="4077"/>
                  <a:pt x="6102" y="4077"/>
                </a:cubicBezTo>
                <a:cubicBezTo>
                  <a:pt x="6131" y="4077"/>
                  <a:pt x="6155" y="4032"/>
                  <a:pt x="6155" y="3974"/>
                </a:cubicBezTo>
                <a:lnTo>
                  <a:pt x="6155" y="3754"/>
                </a:lnTo>
                <a:cubicBezTo>
                  <a:pt x="6155" y="3697"/>
                  <a:pt x="6131" y="3650"/>
                  <a:pt x="6102" y="3650"/>
                </a:cubicBezTo>
                <a:close/>
                <a:moveTo>
                  <a:pt x="6416" y="3650"/>
                </a:moveTo>
                <a:cubicBezTo>
                  <a:pt x="6387" y="3650"/>
                  <a:pt x="6363" y="3697"/>
                  <a:pt x="6363" y="3754"/>
                </a:cubicBezTo>
                <a:lnTo>
                  <a:pt x="6363" y="3974"/>
                </a:lnTo>
                <a:cubicBezTo>
                  <a:pt x="6363" y="4032"/>
                  <a:pt x="6387" y="4077"/>
                  <a:pt x="6416" y="4077"/>
                </a:cubicBezTo>
                <a:cubicBezTo>
                  <a:pt x="6445" y="4077"/>
                  <a:pt x="6469" y="4032"/>
                  <a:pt x="6469" y="3974"/>
                </a:cubicBezTo>
                <a:lnTo>
                  <a:pt x="6469" y="3754"/>
                </a:lnTo>
                <a:cubicBezTo>
                  <a:pt x="6469" y="3697"/>
                  <a:pt x="6445" y="3650"/>
                  <a:pt x="6416" y="3650"/>
                </a:cubicBezTo>
                <a:close/>
                <a:moveTo>
                  <a:pt x="7266" y="3650"/>
                </a:moveTo>
                <a:cubicBezTo>
                  <a:pt x="7237" y="3650"/>
                  <a:pt x="7213" y="3697"/>
                  <a:pt x="7213" y="3754"/>
                </a:cubicBezTo>
                <a:lnTo>
                  <a:pt x="7213" y="3974"/>
                </a:lnTo>
                <a:cubicBezTo>
                  <a:pt x="7213" y="4032"/>
                  <a:pt x="7237" y="4077"/>
                  <a:pt x="7266" y="4077"/>
                </a:cubicBezTo>
                <a:cubicBezTo>
                  <a:pt x="7295" y="4077"/>
                  <a:pt x="7318" y="4032"/>
                  <a:pt x="7318" y="3974"/>
                </a:cubicBezTo>
                <a:lnTo>
                  <a:pt x="7318" y="3754"/>
                </a:lnTo>
                <a:cubicBezTo>
                  <a:pt x="7318" y="3697"/>
                  <a:pt x="7295" y="3650"/>
                  <a:pt x="7266" y="3650"/>
                </a:cubicBezTo>
                <a:close/>
                <a:moveTo>
                  <a:pt x="7580" y="3650"/>
                </a:moveTo>
                <a:cubicBezTo>
                  <a:pt x="7551" y="3650"/>
                  <a:pt x="7527" y="3697"/>
                  <a:pt x="7527" y="3754"/>
                </a:cubicBezTo>
                <a:lnTo>
                  <a:pt x="7527" y="3974"/>
                </a:lnTo>
                <a:cubicBezTo>
                  <a:pt x="7527" y="4032"/>
                  <a:pt x="7551" y="4077"/>
                  <a:pt x="7580" y="4077"/>
                </a:cubicBezTo>
                <a:cubicBezTo>
                  <a:pt x="7609" y="4077"/>
                  <a:pt x="7632" y="4032"/>
                  <a:pt x="7632" y="3974"/>
                </a:cubicBezTo>
                <a:lnTo>
                  <a:pt x="7632" y="3754"/>
                </a:lnTo>
                <a:cubicBezTo>
                  <a:pt x="7632" y="3697"/>
                  <a:pt x="7609" y="3650"/>
                  <a:pt x="7580" y="3650"/>
                </a:cubicBezTo>
                <a:close/>
                <a:moveTo>
                  <a:pt x="8429" y="3650"/>
                </a:moveTo>
                <a:cubicBezTo>
                  <a:pt x="8400" y="3650"/>
                  <a:pt x="8377" y="3697"/>
                  <a:pt x="8377" y="3754"/>
                </a:cubicBezTo>
                <a:lnTo>
                  <a:pt x="8377" y="3974"/>
                </a:lnTo>
                <a:cubicBezTo>
                  <a:pt x="8377" y="4032"/>
                  <a:pt x="8400" y="4077"/>
                  <a:pt x="8429" y="4077"/>
                </a:cubicBezTo>
                <a:cubicBezTo>
                  <a:pt x="8458" y="4077"/>
                  <a:pt x="8482" y="4032"/>
                  <a:pt x="8482" y="3974"/>
                </a:cubicBezTo>
                <a:lnTo>
                  <a:pt x="8482" y="3754"/>
                </a:lnTo>
                <a:cubicBezTo>
                  <a:pt x="8482" y="3697"/>
                  <a:pt x="8458" y="3650"/>
                  <a:pt x="8429" y="3650"/>
                </a:cubicBezTo>
                <a:close/>
                <a:moveTo>
                  <a:pt x="8744" y="3650"/>
                </a:moveTo>
                <a:cubicBezTo>
                  <a:pt x="8714" y="3650"/>
                  <a:pt x="8691" y="3697"/>
                  <a:pt x="8691" y="3754"/>
                </a:cubicBezTo>
                <a:lnTo>
                  <a:pt x="8691" y="3974"/>
                </a:lnTo>
                <a:cubicBezTo>
                  <a:pt x="8691" y="4032"/>
                  <a:pt x="8714" y="4077"/>
                  <a:pt x="8744" y="4077"/>
                </a:cubicBezTo>
                <a:cubicBezTo>
                  <a:pt x="8773" y="4077"/>
                  <a:pt x="8796" y="4032"/>
                  <a:pt x="8796" y="3974"/>
                </a:cubicBezTo>
                <a:lnTo>
                  <a:pt x="8796" y="3754"/>
                </a:lnTo>
                <a:cubicBezTo>
                  <a:pt x="8796" y="3697"/>
                  <a:pt x="8773" y="3650"/>
                  <a:pt x="8744" y="3650"/>
                </a:cubicBezTo>
                <a:close/>
                <a:moveTo>
                  <a:pt x="9593" y="3650"/>
                </a:moveTo>
                <a:cubicBezTo>
                  <a:pt x="9564" y="3650"/>
                  <a:pt x="9540" y="3697"/>
                  <a:pt x="9540" y="3754"/>
                </a:cubicBezTo>
                <a:lnTo>
                  <a:pt x="9540" y="3974"/>
                </a:lnTo>
                <a:cubicBezTo>
                  <a:pt x="9540" y="4032"/>
                  <a:pt x="9564" y="4077"/>
                  <a:pt x="9593" y="4077"/>
                </a:cubicBezTo>
                <a:cubicBezTo>
                  <a:pt x="9622" y="4077"/>
                  <a:pt x="9646" y="4032"/>
                  <a:pt x="9646" y="3974"/>
                </a:cubicBezTo>
                <a:lnTo>
                  <a:pt x="9646" y="3754"/>
                </a:lnTo>
                <a:cubicBezTo>
                  <a:pt x="9646" y="3697"/>
                  <a:pt x="9622" y="3650"/>
                  <a:pt x="9593" y="3650"/>
                </a:cubicBezTo>
                <a:close/>
                <a:moveTo>
                  <a:pt x="9908" y="3650"/>
                </a:moveTo>
                <a:cubicBezTo>
                  <a:pt x="9879" y="3650"/>
                  <a:pt x="9855" y="3697"/>
                  <a:pt x="9855" y="3754"/>
                </a:cubicBezTo>
                <a:lnTo>
                  <a:pt x="9855" y="3974"/>
                </a:lnTo>
                <a:cubicBezTo>
                  <a:pt x="9855" y="4032"/>
                  <a:pt x="9879" y="4077"/>
                  <a:pt x="9908" y="4077"/>
                </a:cubicBezTo>
                <a:cubicBezTo>
                  <a:pt x="9937" y="4077"/>
                  <a:pt x="9961" y="4032"/>
                  <a:pt x="9961" y="3974"/>
                </a:cubicBezTo>
                <a:lnTo>
                  <a:pt x="9961" y="3754"/>
                </a:lnTo>
                <a:cubicBezTo>
                  <a:pt x="9961" y="3697"/>
                  <a:pt x="9937" y="3650"/>
                  <a:pt x="9908" y="3650"/>
                </a:cubicBezTo>
                <a:close/>
                <a:moveTo>
                  <a:pt x="10758" y="3650"/>
                </a:moveTo>
                <a:cubicBezTo>
                  <a:pt x="10728" y="3650"/>
                  <a:pt x="10705" y="3697"/>
                  <a:pt x="10705" y="3754"/>
                </a:cubicBezTo>
                <a:lnTo>
                  <a:pt x="10705" y="3974"/>
                </a:lnTo>
                <a:cubicBezTo>
                  <a:pt x="10705" y="4032"/>
                  <a:pt x="10728" y="4077"/>
                  <a:pt x="10758" y="4077"/>
                </a:cubicBezTo>
                <a:cubicBezTo>
                  <a:pt x="10787" y="4077"/>
                  <a:pt x="10810" y="4032"/>
                  <a:pt x="10810" y="3974"/>
                </a:cubicBezTo>
                <a:lnTo>
                  <a:pt x="10810" y="3754"/>
                </a:lnTo>
                <a:cubicBezTo>
                  <a:pt x="10810" y="3697"/>
                  <a:pt x="10787" y="3650"/>
                  <a:pt x="10758" y="3650"/>
                </a:cubicBezTo>
                <a:close/>
                <a:moveTo>
                  <a:pt x="11072" y="3650"/>
                </a:moveTo>
                <a:cubicBezTo>
                  <a:pt x="11043" y="3650"/>
                  <a:pt x="11019" y="3697"/>
                  <a:pt x="11019" y="3754"/>
                </a:cubicBezTo>
                <a:lnTo>
                  <a:pt x="11019" y="3974"/>
                </a:lnTo>
                <a:cubicBezTo>
                  <a:pt x="11019" y="4032"/>
                  <a:pt x="11043" y="4077"/>
                  <a:pt x="11072" y="4077"/>
                </a:cubicBezTo>
                <a:cubicBezTo>
                  <a:pt x="11101" y="4077"/>
                  <a:pt x="11125" y="4032"/>
                  <a:pt x="11125" y="3974"/>
                </a:cubicBezTo>
                <a:lnTo>
                  <a:pt x="11125" y="3754"/>
                </a:lnTo>
                <a:cubicBezTo>
                  <a:pt x="11125" y="3697"/>
                  <a:pt x="11101" y="3650"/>
                  <a:pt x="11072" y="3650"/>
                </a:cubicBezTo>
                <a:close/>
                <a:moveTo>
                  <a:pt x="11922" y="3650"/>
                </a:moveTo>
                <a:cubicBezTo>
                  <a:pt x="11893" y="3650"/>
                  <a:pt x="11869" y="3697"/>
                  <a:pt x="11869" y="3754"/>
                </a:cubicBezTo>
                <a:lnTo>
                  <a:pt x="11869" y="3974"/>
                </a:lnTo>
                <a:cubicBezTo>
                  <a:pt x="11869" y="4032"/>
                  <a:pt x="11893" y="4077"/>
                  <a:pt x="11922" y="4077"/>
                </a:cubicBezTo>
                <a:cubicBezTo>
                  <a:pt x="11951" y="4077"/>
                  <a:pt x="11974" y="4032"/>
                  <a:pt x="11974" y="3974"/>
                </a:cubicBezTo>
                <a:lnTo>
                  <a:pt x="11974" y="3754"/>
                </a:lnTo>
                <a:cubicBezTo>
                  <a:pt x="11974" y="3697"/>
                  <a:pt x="11951" y="3650"/>
                  <a:pt x="11922" y="3650"/>
                </a:cubicBezTo>
                <a:close/>
                <a:moveTo>
                  <a:pt x="12236" y="3650"/>
                </a:moveTo>
                <a:cubicBezTo>
                  <a:pt x="12207" y="3650"/>
                  <a:pt x="12183" y="3697"/>
                  <a:pt x="12183" y="3754"/>
                </a:cubicBezTo>
                <a:lnTo>
                  <a:pt x="12183" y="3974"/>
                </a:lnTo>
                <a:cubicBezTo>
                  <a:pt x="12183" y="4032"/>
                  <a:pt x="12207" y="4077"/>
                  <a:pt x="12236" y="4077"/>
                </a:cubicBezTo>
                <a:cubicBezTo>
                  <a:pt x="12265" y="4077"/>
                  <a:pt x="12288" y="4032"/>
                  <a:pt x="12288" y="3974"/>
                </a:cubicBezTo>
                <a:lnTo>
                  <a:pt x="12288" y="3754"/>
                </a:lnTo>
                <a:cubicBezTo>
                  <a:pt x="12288" y="3697"/>
                  <a:pt x="12265" y="3650"/>
                  <a:pt x="12236" y="3650"/>
                </a:cubicBezTo>
                <a:close/>
                <a:moveTo>
                  <a:pt x="13085" y="3650"/>
                </a:moveTo>
                <a:cubicBezTo>
                  <a:pt x="13056" y="3650"/>
                  <a:pt x="13032" y="3697"/>
                  <a:pt x="13032" y="3754"/>
                </a:cubicBezTo>
                <a:lnTo>
                  <a:pt x="13032" y="3974"/>
                </a:lnTo>
                <a:cubicBezTo>
                  <a:pt x="13032" y="4032"/>
                  <a:pt x="13056" y="4077"/>
                  <a:pt x="13085" y="4077"/>
                </a:cubicBezTo>
                <a:cubicBezTo>
                  <a:pt x="13114" y="4077"/>
                  <a:pt x="13138" y="4032"/>
                  <a:pt x="13138" y="3974"/>
                </a:cubicBezTo>
                <a:lnTo>
                  <a:pt x="13138" y="3754"/>
                </a:lnTo>
                <a:cubicBezTo>
                  <a:pt x="13138" y="3697"/>
                  <a:pt x="13114" y="3650"/>
                  <a:pt x="13085" y="3650"/>
                </a:cubicBezTo>
                <a:close/>
                <a:moveTo>
                  <a:pt x="13399" y="3650"/>
                </a:moveTo>
                <a:cubicBezTo>
                  <a:pt x="13370" y="3650"/>
                  <a:pt x="13348" y="3697"/>
                  <a:pt x="13348" y="3754"/>
                </a:cubicBezTo>
                <a:lnTo>
                  <a:pt x="13348" y="3974"/>
                </a:lnTo>
                <a:cubicBezTo>
                  <a:pt x="13348" y="4032"/>
                  <a:pt x="13370" y="4077"/>
                  <a:pt x="13399" y="4077"/>
                </a:cubicBezTo>
                <a:cubicBezTo>
                  <a:pt x="13428" y="4077"/>
                  <a:pt x="13452" y="4032"/>
                  <a:pt x="13452" y="3974"/>
                </a:cubicBezTo>
                <a:lnTo>
                  <a:pt x="13452" y="3754"/>
                </a:lnTo>
                <a:cubicBezTo>
                  <a:pt x="13452" y="3697"/>
                  <a:pt x="13428" y="3650"/>
                  <a:pt x="13399" y="3650"/>
                </a:cubicBezTo>
                <a:close/>
                <a:moveTo>
                  <a:pt x="14249" y="3650"/>
                </a:moveTo>
                <a:cubicBezTo>
                  <a:pt x="14220" y="3650"/>
                  <a:pt x="14196" y="3697"/>
                  <a:pt x="14196" y="3754"/>
                </a:cubicBezTo>
                <a:lnTo>
                  <a:pt x="14196" y="3974"/>
                </a:lnTo>
                <a:cubicBezTo>
                  <a:pt x="14196" y="4032"/>
                  <a:pt x="14220" y="4077"/>
                  <a:pt x="14249" y="4077"/>
                </a:cubicBezTo>
                <a:cubicBezTo>
                  <a:pt x="14278" y="4077"/>
                  <a:pt x="14302" y="4032"/>
                  <a:pt x="14302" y="3974"/>
                </a:cubicBezTo>
                <a:lnTo>
                  <a:pt x="14302" y="3754"/>
                </a:lnTo>
                <a:cubicBezTo>
                  <a:pt x="14302" y="3697"/>
                  <a:pt x="14278" y="3650"/>
                  <a:pt x="14249" y="3650"/>
                </a:cubicBezTo>
                <a:close/>
                <a:moveTo>
                  <a:pt x="14564" y="3650"/>
                </a:moveTo>
                <a:cubicBezTo>
                  <a:pt x="14535" y="3650"/>
                  <a:pt x="14511" y="3697"/>
                  <a:pt x="14511" y="3754"/>
                </a:cubicBezTo>
                <a:lnTo>
                  <a:pt x="14511" y="3974"/>
                </a:lnTo>
                <a:cubicBezTo>
                  <a:pt x="14511" y="4032"/>
                  <a:pt x="14535" y="4077"/>
                  <a:pt x="14564" y="4077"/>
                </a:cubicBezTo>
                <a:cubicBezTo>
                  <a:pt x="14593" y="4077"/>
                  <a:pt x="14617" y="4032"/>
                  <a:pt x="14617" y="3974"/>
                </a:cubicBezTo>
                <a:lnTo>
                  <a:pt x="14617" y="3754"/>
                </a:lnTo>
                <a:cubicBezTo>
                  <a:pt x="14617" y="3697"/>
                  <a:pt x="14593" y="3650"/>
                  <a:pt x="14564" y="3650"/>
                </a:cubicBezTo>
                <a:close/>
                <a:moveTo>
                  <a:pt x="15413" y="3650"/>
                </a:moveTo>
                <a:cubicBezTo>
                  <a:pt x="15384" y="3650"/>
                  <a:pt x="15360" y="3697"/>
                  <a:pt x="15360" y="3754"/>
                </a:cubicBezTo>
                <a:lnTo>
                  <a:pt x="15360" y="3974"/>
                </a:lnTo>
                <a:cubicBezTo>
                  <a:pt x="15360" y="4032"/>
                  <a:pt x="15384" y="4077"/>
                  <a:pt x="15413" y="4077"/>
                </a:cubicBezTo>
                <a:cubicBezTo>
                  <a:pt x="15442" y="4077"/>
                  <a:pt x="15465" y="4032"/>
                  <a:pt x="15465" y="3974"/>
                </a:cubicBezTo>
                <a:lnTo>
                  <a:pt x="15465" y="3754"/>
                </a:lnTo>
                <a:cubicBezTo>
                  <a:pt x="15465" y="3697"/>
                  <a:pt x="15442" y="3650"/>
                  <a:pt x="15413" y="3650"/>
                </a:cubicBezTo>
                <a:close/>
                <a:moveTo>
                  <a:pt x="15728" y="3650"/>
                </a:moveTo>
                <a:cubicBezTo>
                  <a:pt x="15699" y="3650"/>
                  <a:pt x="15675" y="3697"/>
                  <a:pt x="15675" y="3754"/>
                </a:cubicBezTo>
                <a:lnTo>
                  <a:pt x="15675" y="3974"/>
                </a:lnTo>
                <a:cubicBezTo>
                  <a:pt x="15675" y="4032"/>
                  <a:pt x="15699" y="4077"/>
                  <a:pt x="15728" y="4077"/>
                </a:cubicBezTo>
                <a:cubicBezTo>
                  <a:pt x="15757" y="4077"/>
                  <a:pt x="15781" y="4032"/>
                  <a:pt x="15781" y="3974"/>
                </a:cubicBezTo>
                <a:lnTo>
                  <a:pt x="15781" y="3754"/>
                </a:lnTo>
                <a:cubicBezTo>
                  <a:pt x="15781" y="3697"/>
                  <a:pt x="15757" y="3650"/>
                  <a:pt x="15728" y="3650"/>
                </a:cubicBezTo>
                <a:close/>
                <a:moveTo>
                  <a:pt x="16578" y="3650"/>
                </a:moveTo>
                <a:cubicBezTo>
                  <a:pt x="16549" y="3650"/>
                  <a:pt x="16525" y="3697"/>
                  <a:pt x="16525" y="3754"/>
                </a:cubicBezTo>
                <a:lnTo>
                  <a:pt x="16525" y="3974"/>
                </a:lnTo>
                <a:cubicBezTo>
                  <a:pt x="16525" y="4032"/>
                  <a:pt x="16549" y="4077"/>
                  <a:pt x="16578" y="4077"/>
                </a:cubicBezTo>
                <a:cubicBezTo>
                  <a:pt x="16607" y="4077"/>
                  <a:pt x="16630" y="4032"/>
                  <a:pt x="16630" y="3974"/>
                </a:cubicBezTo>
                <a:lnTo>
                  <a:pt x="16630" y="3754"/>
                </a:lnTo>
                <a:cubicBezTo>
                  <a:pt x="16630" y="3697"/>
                  <a:pt x="16607" y="3650"/>
                  <a:pt x="16578" y="3650"/>
                </a:cubicBezTo>
                <a:close/>
                <a:moveTo>
                  <a:pt x="16892" y="3650"/>
                </a:moveTo>
                <a:cubicBezTo>
                  <a:pt x="16863" y="3650"/>
                  <a:pt x="16839" y="3697"/>
                  <a:pt x="16839" y="3754"/>
                </a:cubicBezTo>
                <a:lnTo>
                  <a:pt x="16839" y="3974"/>
                </a:lnTo>
                <a:cubicBezTo>
                  <a:pt x="16839" y="4032"/>
                  <a:pt x="16863" y="4077"/>
                  <a:pt x="16892" y="4077"/>
                </a:cubicBezTo>
                <a:cubicBezTo>
                  <a:pt x="16921" y="4077"/>
                  <a:pt x="16944" y="4032"/>
                  <a:pt x="16944" y="3974"/>
                </a:cubicBezTo>
                <a:lnTo>
                  <a:pt x="16944" y="3754"/>
                </a:lnTo>
                <a:cubicBezTo>
                  <a:pt x="16944" y="3697"/>
                  <a:pt x="16921" y="3650"/>
                  <a:pt x="16892" y="3650"/>
                </a:cubicBezTo>
                <a:close/>
                <a:moveTo>
                  <a:pt x="17741" y="3650"/>
                </a:moveTo>
                <a:cubicBezTo>
                  <a:pt x="17712" y="3650"/>
                  <a:pt x="17689" y="3697"/>
                  <a:pt x="17689" y="3754"/>
                </a:cubicBezTo>
                <a:lnTo>
                  <a:pt x="17689" y="3974"/>
                </a:lnTo>
                <a:cubicBezTo>
                  <a:pt x="17689" y="4032"/>
                  <a:pt x="17712" y="4077"/>
                  <a:pt x="17741" y="4077"/>
                </a:cubicBezTo>
                <a:cubicBezTo>
                  <a:pt x="17770" y="4077"/>
                  <a:pt x="17794" y="4032"/>
                  <a:pt x="17794" y="3974"/>
                </a:cubicBezTo>
                <a:lnTo>
                  <a:pt x="17794" y="3754"/>
                </a:lnTo>
                <a:cubicBezTo>
                  <a:pt x="17794" y="3697"/>
                  <a:pt x="17770" y="3650"/>
                  <a:pt x="17741" y="3650"/>
                </a:cubicBezTo>
                <a:close/>
                <a:moveTo>
                  <a:pt x="18055" y="3650"/>
                </a:moveTo>
                <a:cubicBezTo>
                  <a:pt x="18026" y="3650"/>
                  <a:pt x="18002" y="3697"/>
                  <a:pt x="18002" y="3754"/>
                </a:cubicBezTo>
                <a:lnTo>
                  <a:pt x="18002" y="3974"/>
                </a:lnTo>
                <a:cubicBezTo>
                  <a:pt x="18002" y="4032"/>
                  <a:pt x="18026" y="4077"/>
                  <a:pt x="18055" y="4077"/>
                </a:cubicBezTo>
                <a:cubicBezTo>
                  <a:pt x="18085" y="4077"/>
                  <a:pt x="18108" y="4032"/>
                  <a:pt x="18108" y="3974"/>
                </a:cubicBezTo>
                <a:lnTo>
                  <a:pt x="18108" y="3754"/>
                </a:lnTo>
                <a:cubicBezTo>
                  <a:pt x="18108" y="3697"/>
                  <a:pt x="18085" y="3650"/>
                  <a:pt x="18055" y="3650"/>
                </a:cubicBezTo>
                <a:close/>
                <a:moveTo>
                  <a:pt x="18905" y="3650"/>
                </a:moveTo>
                <a:cubicBezTo>
                  <a:pt x="18876" y="3650"/>
                  <a:pt x="18852" y="3697"/>
                  <a:pt x="18852" y="3754"/>
                </a:cubicBezTo>
                <a:lnTo>
                  <a:pt x="18852" y="3974"/>
                </a:lnTo>
                <a:cubicBezTo>
                  <a:pt x="18852" y="4032"/>
                  <a:pt x="18876" y="4077"/>
                  <a:pt x="18905" y="4077"/>
                </a:cubicBezTo>
                <a:cubicBezTo>
                  <a:pt x="18934" y="4077"/>
                  <a:pt x="18958" y="4032"/>
                  <a:pt x="18958" y="3974"/>
                </a:cubicBezTo>
                <a:lnTo>
                  <a:pt x="18958" y="3754"/>
                </a:lnTo>
                <a:cubicBezTo>
                  <a:pt x="18958" y="3697"/>
                  <a:pt x="18934" y="3650"/>
                  <a:pt x="18905" y="3650"/>
                </a:cubicBezTo>
                <a:close/>
                <a:moveTo>
                  <a:pt x="19220" y="3650"/>
                </a:moveTo>
                <a:cubicBezTo>
                  <a:pt x="19191" y="3650"/>
                  <a:pt x="19167" y="3697"/>
                  <a:pt x="19167" y="3754"/>
                </a:cubicBezTo>
                <a:lnTo>
                  <a:pt x="19167" y="3974"/>
                </a:lnTo>
                <a:cubicBezTo>
                  <a:pt x="19167" y="4032"/>
                  <a:pt x="19191" y="4077"/>
                  <a:pt x="19220" y="4077"/>
                </a:cubicBezTo>
                <a:cubicBezTo>
                  <a:pt x="19249" y="4077"/>
                  <a:pt x="19273" y="4032"/>
                  <a:pt x="19273" y="3974"/>
                </a:cubicBezTo>
                <a:lnTo>
                  <a:pt x="19273" y="3754"/>
                </a:lnTo>
                <a:cubicBezTo>
                  <a:pt x="19273" y="3697"/>
                  <a:pt x="19249" y="3650"/>
                  <a:pt x="19220" y="3650"/>
                </a:cubicBezTo>
                <a:close/>
                <a:moveTo>
                  <a:pt x="20069" y="3650"/>
                </a:moveTo>
                <a:cubicBezTo>
                  <a:pt x="20040" y="3650"/>
                  <a:pt x="20016" y="3697"/>
                  <a:pt x="20016" y="3754"/>
                </a:cubicBezTo>
                <a:lnTo>
                  <a:pt x="20016" y="3974"/>
                </a:lnTo>
                <a:cubicBezTo>
                  <a:pt x="20016" y="4032"/>
                  <a:pt x="20040" y="4077"/>
                  <a:pt x="20069" y="4077"/>
                </a:cubicBezTo>
                <a:cubicBezTo>
                  <a:pt x="20099" y="4077"/>
                  <a:pt x="20122" y="4032"/>
                  <a:pt x="20122" y="3974"/>
                </a:cubicBezTo>
                <a:lnTo>
                  <a:pt x="20122" y="3754"/>
                </a:lnTo>
                <a:cubicBezTo>
                  <a:pt x="20122" y="3697"/>
                  <a:pt x="20099" y="3650"/>
                  <a:pt x="20069" y="3650"/>
                </a:cubicBezTo>
                <a:close/>
                <a:moveTo>
                  <a:pt x="20384" y="3650"/>
                </a:moveTo>
                <a:cubicBezTo>
                  <a:pt x="20355" y="3650"/>
                  <a:pt x="20331" y="3697"/>
                  <a:pt x="20331" y="3754"/>
                </a:cubicBezTo>
                <a:lnTo>
                  <a:pt x="20331" y="3974"/>
                </a:lnTo>
                <a:cubicBezTo>
                  <a:pt x="20331" y="4032"/>
                  <a:pt x="20355" y="4077"/>
                  <a:pt x="20384" y="4077"/>
                </a:cubicBezTo>
                <a:cubicBezTo>
                  <a:pt x="20413" y="4077"/>
                  <a:pt x="20436" y="4032"/>
                  <a:pt x="20436" y="3974"/>
                </a:cubicBezTo>
                <a:lnTo>
                  <a:pt x="20436" y="3754"/>
                </a:lnTo>
                <a:cubicBezTo>
                  <a:pt x="20436" y="3697"/>
                  <a:pt x="20413" y="3650"/>
                  <a:pt x="20384" y="3650"/>
                </a:cubicBezTo>
                <a:close/>
                <a:moveTo>
                  <a:pt x="21234" y="3650"/>
                </a:moveTo>
                <a:cubicBezTo>
                  <a:pt x="21204" y="3650"/>
                  <a:pt x="21181" y="3697"/>
                  <a:pt x="21181" y="3754"/>
                </a:cubicBezTo>
                <a:lnTo>
                  <a:pt x="21181" y="3974"/>
                </a:lnTo>
                <a:cubicBezTo>
                  <a:pt x="21181" y="4032"/>
                  <a:pt x="21204" y="4077"/>
                  <a:pt x="21234" y="4077"/>
                </a:cubicBezTo>
                <a:cubicBezTo>
                  <a:pt x="21263" y="4077"/>
                  <a:pt x="21285" y="4032"/>
                  <a:pt x="21285" y="3974"/>
                </a:cubicBezTo>
                <a:lnTo>
                  <a:pt x="21285" y="3754"/>
                </a:lnTo>
                <a:cubicBezTo>
                  <a:pt x="21285" y="3697"/>
                  <a:pt x="21263" y="3650"/>
                  <a:pt x="21234" y="3650"/>
                </a:cubicBezTo>
                <a:close/>
                <a:moveTo>
                  <a:pt x="21547" y="3650"/>
                </a:moveTo>
                <a:cubicBezTo>
                  <a:pt x="21518" y="3650"/>
                  <a:pt x="21495" y="3697"/>
                  <a:pt x="21495" y="3754"/>
                </a:cubicBezTo>
                <a:lnTo>
                  <a:pt x="21495" y="3974"/>
                </a:lnTo>
                <a:cubicBezTo>
                  <a:pt x="21495" y="4032"/>
                  <a:pt x="21518" y="4077"/>
                  <a:pt x="21547" y="4077"/>
                </a:cubicBezTo>
                <a:cubicBezTo>
                  <a:pt x="21576" y="4077"/>
                  <a:pt x="21600" y="4032"/>
                  <a:pt x="21600" y="3974"/>
                </a:cubicBezTo>
                <a:lnTo>
                  <a:pt x="21600" y="3754"/>
                </a:lnTo>
                <a:cubicBezTo>
                  <a:pt x="21600" y="3697"/>
                  <a:pt x="21576" y="3650"/>
                  <a:pt x="21547" y="3650"/>
                </a:cubicBezTo>
                <a:close/>
                <a:moveTo>
                  <a:pt x="53" y="4380"/>
                </a:moveTo>
                <a:cubicBezTo>
                  <a:pt x="24" y="4380"/>
                  <a:pt x="0" y="4427"/>
                  <a:pt x="0" y="4484"/>
                </a:cubicBezTo>
                <a:lnTo>
                  <a:pt x="0" y="4704"/>
                </a:lnTo>
                <a:cubicBezTo>
                  <a:pt x="0" y="4762"/>
                  <a:pt x="24" y="4809"/>
                  <a:pt x="53" y="4809"/>
                </a:cubicBezTo>
                <a:cubicBezTo>
                  <a:pt x="82" y="4809"/>
                  <a:pt x="106" y="4762"/>
                  <a:pt x="106" y="4704"/>
                </a:cubicBezTo>
                <a:lnTo>
                  <a:pt x="106" y="4484"/>
                </a:lnTo>
                <a:cubicBezTo>
                  <a:pt x="106" y="4427"/>
                  <a:pt x="82" y="4380"/>
                  <a:pt x="53" y="4380"/>
                </a:cubicBezTo>
                <a:close/>
                <a:moveTo>
                  <a:pt x="367" y="4380"/>
                </a:moveTo>
                <a:cubicBezTo>
                  <a:pt x="338" y="4380"/>
                  <a:pt x="315" y="4427"/>
                  <a:pt x="315" y="4484"/>
                </a:cubicBezTo>
                <a:lnTo>
                  <a:pt x="315" y="4704"/>
                </a:lnTo>
                <a:cubicBezTo>
                  <a:pt x="315" y="4762"/>
                  <a:pt x="338" y="4809"/>
                  <a:pt x="367" y="4809"/>
                </a:cubicBezTo>
                <a:cubicBezTo>
                  <a:pt x="397" y="4809"/>
                  <a:pt x="420" y="4762"/>
                  <a:pt x="420" y="4704"/>
                </a:cubicBezTo>
                <a:lnTo>
                  <a:pt x="420" y="4484"/>
                </a:lnTo>
                <a:cubicBezTo>
                  <a:pt x="420" y="4427"/>
                  <a:pt x="397" y="4380"/>
                  <a:pt x="367" y="4380"/>
                </a:cubicBezTo>
                <a:close/>
                <a:moveTo>
                  <a:pt x="1217" y="4380"/>
                </a:moveTo>
                <a:cubicBezTo>
                  <a:pt x="1188" y="4380"/>
                  <a:pt x="1164" y="4427"/>
                  <a:pt x="1164" y="4484"/>
                </a:cubicBezTo>
                <a:lnTo>
                  <a:pt x="1164" y="4704"/>
                </a:lnTo>
                <a:cubicBezTo>
                  <a:pt x="1164" y="4762"/>
                  <a:pt x="1188" y="4809"/>
                  <a:pt x="1217" y="4809"/>
                </a:cubicBezTo>
                <a:cubicBezTo>
                  <a:pt x="1246" y="4809"/>
                  <a:pt x="1270" y="4762"/>
                  <a:pt x="1270" y="4704"/>
                </a:cubicBezTo>
                <a:lnTo>
                  <a:pt x="1270" y="4484"/>
                </a:lnTo>
                <a:cubicBezTo>
                  <a:pt x="1270" y="4427"/>
                  <a:pt x="1246" y="4380"/>
                  <a:pt x="1217" y="4380"/>
                </a:cubicBezTo>
                <a:close/>
                <a:moveTo>
                  <a:pt x="1532" y="4380"/>
                </a:moveTo>
                <a:cubicBezTo>
                  <a:pt x="1503" y="4380"/>
                  <a:pt x="1479" y="4427"/>
                  <a:pt x="1479" y="4484"/>
                </a:cubicBezTo>
                <a:lnTo>
                  <a:pt x="1479" y="4704"/>
                </a:lnTo>
                <a:cubicBezTo>
                  <a:pt x="1479" y="4762"/>
                  <a:pt x="1503" y="4809"/>
                  <a:pt x="1532" y="4809"/>
                </a:cubicBezTo>
                <a:cubicBezTo>
                  <a:pt x="1561" y="4809"/>
                  <a:pt x="1584" y="4762"/>
                  <a:pt x="1584" y="4704"/>
                </a:cubicBezTo>
                <a:lnTo>
                  <a:pt x="1584" y="4484"/>
                </a:lnTo>
                <a:cubicBezTo>
                  <a:pt x="1584" y="4427"/>
                  <a:pt x="1561" y="4380"/>
                  <a:pt x="1532" y="4380"/>
                </a:cubicBezTo>
                <a:close/>
                <a:moveTo>
                  <a:pt x="2380" y="4380"/>
                </a:moveTo>
                <a:cubicBezTo>
                  <a:pt x="2351" y="4380"/>
                  <a:pt x="2329" y="4427"/>
                  <a:pt x="2329" y="4484"/>
                </a:cubicBezTo>
                <a:lnTo>
                  <a:pt x="2329" y="4704"/>
                </a:lnTo>
                <a:cubicBezTo>
                  <a:pt x="2329" y="4762"/>
                  <a:pt x="2351" y="4809"/>
                  <a:pt x="2380" y="4809"/>
                </a:cubicBezTo>
                <a:cubicBezTo>
                  <a:pt x="2409" y="4809"/>
                  <a:pt x="2433" y="4762"/>
                  <a:pt x="2433" y="4704"/>
                </a:cubicBezTo>
                <a:lnTo>
                  <a:pt x="2433" y="4484"/>
                </a:lnTo>
                <a:cubicBezTo>
                  <a:pt x="2433" y="4427"/>
                  <a:pt x="2409" y="4380"/>
                  <a:pt x="2380" y="4380"/>
                </a:cubicBezTo>
                <a:close/>
                <a:moveTo>
                  <a:pt x="2695" y="4380"/>
                </a:moveTo>
                <a:cubicBezTo>
                  <a:pt x="2666" y="4380"/>
                  <a:pt x="2643" y="4427"/>
                  <a:pt x="2643" y="4484"/>
                </a:cubicBezTo>
                <a:lnTo>
                  <a:pt x="2643" y="4704"/>
                </a:lnTo>
                <a:cubicBezTo>
                  <a:pt x="2643" y="4762"/>
                  <a:pt x="2666" y="4809"/>
                  <a:pt x="2695" y="4809"/>
                </a:cubicBezTo>
                <a:cubicBezTo>
                  <a:pt x="2724" y="4809"/>
                  <a:pt x="2748" y="4762"/>
                  <a:pt x="2748" y="4704"/>
                </a:cubicBezTo>
                <a:lnTo>
                  <a:pt x="2748" y="4484"/>
                </a:lnTo>
                <a:cubicBezTo>
                  <a:pt x="2748" y="4427"/>
                  <a:pt x="2724" y="4380"/>
                  <a:pt x="2695" y="4380"/>
                </a:cubicBezTo>
                <a:close/>
                <a:moveTo>
                  <a:pt x="3545" y="4380"/>
                </a:moveTo>
                <a:cubicBezTo>
                  <a:pt x="3516" y="4380"/>
                  <a:pt x="3492" y="4427"/>
                  <a:pt x="3492" y="4484"/>
                </a:cubicBezTo>
                <a:lnTo>
                  <a:pt x="3492" y="4704"/>
                </a:lnTo>
                <a:cubicBezTo>
                  <a:pt x="3492" y="4762"/>
                  <a:pt x="3516" y="4809"/>
                  <a:pt x="3545" y="4809"/>
                </a:cubicBezTo>
                <a:cubicBezTo>
                  <a:pt x="3574" y="4809"/>
                  <a:pt x="3598" y="4762"/>
                  <a:pt x="3598" y="4704"/>
                </a:cubicBezTo>
                <a:lnTo>
                  <a:pt x="3598" y="4484"/>
                </a:lnTo>
                <a:cubicBezTo>
                  <a:pt x="3598" y="4427"/>
                  <a:pt x="3574" y="4380"/>
                  <a:pt x="3545" y="4380"/>
                </a:cubicBezTo>
                <a:close/>
                <a:moveTo>
                  <a:pt x="3859" y="4380"/>
                </a:moveTo>
                <a:cubicBezTo>
                  <a:pt x="3830" y="4380"/>
                  <a:pt x="3806" y="4427"/>
                  <a:pt x="3806" y="4484"/>
                </a:cubicBezTo>
                <a:lnTo>
                  <a:pt x="3806" y="4704"/>
                </a:lnTo>
                <a:cubicBezTo>
                  <a:pt x="3806" y="4762"/>
                  <a:pt x="3830" y="4809"/>
                  <a:pt x="3859" y="4809"/>
                </a:cubicBezTo>
                <a:cubicBezTo>
                  <a:pt x="3888" y="4809"/>
                  <a:pt x="3912" y="4762"/>
                  <a:pt x="3912" y="4704"/>
                </a:cubicBezTo>
                <a:lnTo>
                  <a:pt x="3912" y="4484"/>
                </a:lnTo>
                <a:cubicBezTo>
                  <a:pt x="3912" y="4427"/>
                  <a:pt x="3888" y="4380"/>
                  <a:pt x="3859" y="4380"/>
                </a:cubicBezTo>
                <a:close/>
                <a:moveTo>
                  <a:pt x="4709" y="4380"/>
                </a:moveTo>
                <a:cubicBezTo>
                  <a:pt x="4680" y="4380"/>
                  <a:pt x="4656" y="4427"/>
                  <a:pt x="4656" y="4484"/>
                </a:cubicBezTo>
                <a:lnTo>
                  <a:pt x="4656" y="4704"/>
                </a:lnTo>
                <a:cubicBezTo>
                  <a:pt x="4656" y="4762"/>
                  <a:pt x="4680" y="4809"/>
                  <a:pt x="4709" y="4809"/>
                </a:cubicBezTo>
                <a:cubicBezTo>
                  <a:pt x="4738" y="4809"/>
                  <a:pt x="4762" y="4762"/>
                  <a:pt x="4762" y="4704"/>
                </a:cubicBezTo>
                <a:lnTo>
                  <a:pt x="4762" y="4484"/>
                </a:lnTo>
                <a:cubicBezTo>
                  <a:pt x="4762" y="4427"/>
                  <a:pt x="4738" y="4380"/>
                  <a:pt x="4709" y="4380"/>
                </a:cubicBezTo>
                <a:close/>
                <a:moveTo>
                  <a:pt x="5023" y="4380"/>
                </a:moveTo>
                <a:cubicBezTo>
                  <a:pt x="4994" y="4380"/>
                  <a:pt x="4970" y="4427"/>
                  <a:pt x="4970" y="4484"/>
                </a:cubicBezTo>
                <a:lnTo>
                  <a:pt x="4970" y="4704"/>
                </a:lnTo>
                <a:cubicBezTo>
                  <a:pt x="4970" y="4762"/>
                  <a:pt x="4994" y="4809"/>
                  <a:pt x="5023" y="4809"/>
                </a:cubicBezTo>
                <a:cubicBezTo>
                  <a:pt x="5053" y="4809"/>
                  <a:pt x="5076" y="4762"/>
                  <a:pt x="5076" y="4704"/>
                </a:cubicBezTo>
                <a:lnTo>
                  <a:pt x="5076" y="4484"/>
                </a:lnTo>
                <a:cubicBezTo>
                  <a:pt x="5076" y="4427"/>
                  <a:pt x="5053" y="4380"/>
                  <a:pt x="5023" y="4380"/>
                </a:cubicBezTo>
                <a:close/>
                <a:moveTo>
                  <a:pt x="5873" y="4380"/>
                </a:moveTo>
                <a:cubicBezTo>
                  <a:pt x="5844" y="4380"/>
                  <a:pt x="5820" y="4427"/>
                  <a:pt x="5820" y="4484"/>
                </a:cubicBezTo>
                <a:lnTo>
                  <a:pt x="5820" y="4704"/>
                </a:lnTo>
                <a:cubicBezTo>
                  <a:pt x="5820" y="4762"/>
                  <a:pt x="5844" y="4809"/>
                  <a:pt x="5873" y="4809"/>
                </a:cubicBezTo>
                <a:cubicBezTo>
                  <a:pt x="5902" y="4809"/>
                  <a:pt x="5926" y="4762"/>
                  <a:pt x="5926" y="4704"/>
                </a:cubicBezTo>
                <a:lnTo>
                  <a:pt x="5926" y="4484"/>
                </a:lnTo>
                <a:cubicBezTo>
                  <a:pt x="5926" y="4427"/>
                  <a:pt x="5902" y="4380"/>
                  <a:pt x="5873" y="4380"/>
                </a:cubicBezTo>
                <a:close/>
                <a:moveTo>
                  <a:pt x="6188" y="4380"/>
                </a:moveTo>
                <a:cubicBezTo>
                  <a:pt x="6159" y="4380"/>
                  <a:pt x="6135" y="4427"/>
                  <a:pt x="6135" y="4484"/>
                </a:cubicBezTo>
                <a:lnTo>
                  <a:pt x="6135" y="4704"/>
                </a:lnTo>
                <a:cubicBezTo>
                  <a:pt x="6135" y="4762"/>
                  <a:pt x="6159" y="4809"/>
                  <a:pt x="6188" y="4809"/>
                </a:cubicBezTo>
                <a:cubicBezTo>
                  <a:pt x="6217" y="4809"/>
                  <a:pt x="6240" y="4762"/>
                  <a:pt x="6240" y="4704"/>
                </a:cubicBezTo>
                <a:lnTo>
                  <a:pt x="6240" y="4484"/>
                </a:lnTo>
                <a:cubicBezTo>
                  <a:pt x="6240" y="4427"/>
                  <a:pt x="6217" y="4380"/>
                  <a:pt x="6188" y="4380"/>
                </a:cubicBezTo>
                <a:close/>
                <a:moveTo>
                  <a:pt x="7036" y="4380"/>
                </a:moveTo>
                <a:cubicBezTo>
                  <a:pt x="7007" y="4380"/>
                  <a:pt x="6984" y="4427"/>
                  <a:pt x="6984" y="4484"/>
                </a:cubicBezTo>
                <a:lnTo>
                  <a:pt x="6984" y="4704"/>
                </a:lnTo>
                <a:cubicBezTo>
                  <a:pt x="6984" y="4762"/>
                  <a:pt x="7007" y="4809"/>
                  <a:pt x="7036" y="4809"/>
                </a:cubicBezTo>
                <a:cubicBezTo>
                  <a:pt x="7065" y="4809"/>
                  <a:pt x="7089" y="4762"/>
                  <a:pt x="7089" y="4704"/>
                </a:cubicBezTo>
                <a:lnTo>
                  <a:pt x="7089" y="4484"/>
                </a:lnTo>
                <a:cubicBezTo>
                  <a:pt x="7089" y="4427"/>
                  <a:pt x="7065" y="4380"/>
                  <a:pt x="7036" y="4380"/>
                </a:cubicBezTo>
                <a:close/>
                <a:moveTo>
                  <a:pt x="7351" y="4380"/>
                </a:moveTo>
                <a:cubicBezTo>
                  <a:pt x="7322" y="4380"/>
                  <a:pt x="7299" y="4427"/>
                  <a:pt x="7299" y="4484"/>
                </a:cubicBezTo>
                <a:lnTo>
                  <a:pt x="7299" y="4704"/>
                </a:lnTo>
                <a:cubicBezTo>
                  <a:pt x="7299" y="4762"/>
                  <a:pt x="7322" y="4809"/>
                  <a:pt x="7351" y="4809"/>
                </a:cubicBezTo>
                <a:cubicBezTo>
                  <a:pt x="7380" y="4809"/>
                  <a:pt x="7404" y="4762"/>
                  <a:pt x="7404" y="4704"/>
                </a:cubicBezTo>
                <a:lnTo>
                  <a:pt x="7404" y="4484"/>
                </a:lnTo>
                <a:cubicBezTo>
                  <a:pt x="7404" y="4427"/>
                  <a:pt x="7380" y="4380"/>
                  <a:pt x="7351" y="4380"/>
                </a:cubicBezTo>
                <a:close/>
                <a:moveTo>
                  <a:pt x="8201" y="4380"/>
                </a:moveTo>
                <a:cubicBezTo>
                  <a:pt x="8171" y="4380"/>
                  <a:pt x="8148" y="4427"/>
                  <a:pt x="8148" y="4484"/>
                </a:cubicBezTo>
                <a:lnTo>
                  <a:pt x="8148" y="4704"/>
                </a:lnTo>
                <a:cubicBezTo>
                  <a:pt x="8148" y="4762"/>
                  <a:pt x="8171" y="4809"/>
                  <a:pt x="8201" y="4809"/>
                </a:cubicBezTo>
                <a:cubicBezTo>
                  <a:pt x="8230" y="4809"/>
                  <a:pt x="8254" y="4762"/>
                  <a:pt x="8254" y="4704"/>
                </a:cubicBezTo>
                <a:lnTo>
                  <a:pt x="8254" y="4484"/>
                </a:lnTo>
                <a:cubicBezTo>
                  <a:pt x="8254" y="4427"/>
                  <a:pt x="8230" y="4380"/>
                  <a:pt x="8201" y="4380"/>
                </a:cubicBezTo>
                <a:close/>
                <a:moveTo>
                  <a:pt x="8515" y="4380"/>
                </a:moveTo>
                <a:cubicBezTo>
                  <a:pt x="8486" y="4380"/>
                  <a:pt x="8462" y="4427"/>
                  <a:pt x="8462" y="4484"/>
                </a:cubicBezTo>
                <a:lnTo>
                  <a:pt x="8462" y="4704"/>
                </a:lnTo>
                <a:cubicBezTo>
                  <a:pt x="8462" y="4762"/>
                  <a:pt x="8486" y="4809"/>
                  <a:pt x="8515" y="4809"/>
                </a:cubicBezTo>
                <a:cubicBezTo>
                  <a:pt x="8544" y="4809"/>
                  <a:pt x="8568" y="4762"/>
                  <a:pt x="8568" y="4704"/>
                </a:cubicBezTo>
                <a:lnTo>
                  <a:pt x="8568" y="4484"/>
                </a:lnTo>
                <a:cubicBezTo>
                  <a:pt x="8568" y="4427"/>
                  <a:pt x="8544" y="4380"/>
                  <a:pt x="8515" y="4380"/>
                </a:cubicBezTo>
                <a:close/>
                <a:moveTo>
                  <a:pt x="9365" y="4380"/>
                </a:moveTo>
                <a:cubicBezTo>
                  <a:pt x="9336" y="4380"/>
                  <a:pt x="9312" y="4427"/>
                  <a:pt x="9312" y="4484"/>
                </a:cubicBezTo>
                <a:lnTo>
                  <a:pt x="9312" y="4704"/>
                </a:lnTo>
                <a:cubicBezTo>
                  <a:pt x="9312" y="4762"/>
                  <a:pt x="9336" y="4809"/>
                  <a:pt x="9365" y="4809"/>
                </a:cubicBezTo>
                <a:cubicBezTo>
                  <a:pt x="9394" y="4809"/>
                  <a:pt x="9418" y="4762"/>
                  <a:pt x="9418" y="4704"/>
                </a:cubicBezTo>
                <a:lnTo>
                  <a:pt x="9418" y="4484"/>
                </a:lnTo>
                <a:cubicBezTo>
                  <a:pt x="9418" y="4427"/>
                  <a:pt x="9394" y="4380"/>
                  <a:pt x="9365" y="4380"/>
                </a:cubicBezTo>
                <a:close/>
                <a:moveTo>
                  <a:pt x="9679" y="4380"/>
                </a:moveTo>
                <a:cubicBezTo>
                  <a:pt x="9650" y="4380"/>
                  <a:pt x="9626" y="4427"/>
                  <a:pt x="9626" y="4484"/>
                </a:cubicBezTo>
                <a:lnTo>
                  <a:pt x="9626" y="4704"/>
                </a:lnTo>
                <a:cubicBezTo>
                  <a:pt x="9626" y="4762"/>
                  <a:pt x="9650" y="4809"/>
                  <a:pt x="9679" y="4809"/>
                </a:cubicBezTo>
                <a:cubicBezTo>
                  <a:pt x="9708" y="4809"/>
                  <a:pt x="9732" y="4762"/>
                  <a:pt x="9732" y="4704"/>
                </a:cubicBezTo>
                <a:lnTo>
                  <a:pt x="9732" y="4484"/>
                </a:lnTo>
                <a:cubicBezTo>
                  <a:pt x="9732" y="4427"/>
                  <a:pt x="9708" y="4380"/>
                  <a:pt x="9679" y="4380"/>
                </a:cubicBezTo>
                <a:close/>
                <a:moveTo>
                  <a:pt x="10529" y="4380"/>
                </a:moveTo>
                <a:cubicBezTo>
                  <a:pt x="10500" y="4380"/>
                  <a:pt x="10476" y="4427"/>
                  <a:pt x="10476" y="4484"/>
                </a:cubicBezTo>
                <a:lnTo>
                  <a:pt x="10476" y="4704"/>
                </a:lnTo>
                <a:cubicBezTo>
                  <a:pt x="10476" y="4762"/>
                  <a:pt x="10500" y="4809"/>
                  <a:pt x="10529" y="4809"/>
                </a:cubicBezTo>
                <a:cubicBezTo>
                  <a:pt x="10558" y="4809"/>
                  <a:pt x="10582" y="4762"/>
                  <a:pt x="10582" y="4704"/>
                </a:cubicBezTo>
                <a:lnTo>
                  <a:pt x="10582" y="4484"/>
                </a:lnTo>
                <a:cubicBezTo>
                  <a:pt x="10582" y="4427"/>
                  <a:pt x="10558" y="4380"/>
                  <a:pt x="10529" y="4380"/>
                </a:cubicBezTo>
                <a:close/>
                <a:moveTo>
                  <a:pt x="10844" y="4380"/>
                </a:moveTo>
                <a:cubicBezTo>
                  <a:pt x="10814" y="4380"/>
                  <a:pt x="10791" y="4427"/>
                  <a:pt x="10791" y="4484"/>
                </a:cubicBezTo>
                <a:lnTo>
                  <a:pt x="10791" y="4704"/>
                </a:lnTo>
                <a:cubicBezTo>
                  <a:pt x="10791" y="4762"/>
                  <a:pt x="10814" y="4809"/>
                  <a:pt x="10844" y="4809"/>
                </a:cubicBezTo>
                <a:cubicBezTo>
                  <a:pt x="10873" y="4809"/>
                  <a:pt x="10895" y="4762"/>
                  <a:pt x="10895" y="4704"/>
                </a:cubicBezTo>
                <a:lnTo>
                  <a:pt x="10895" y="4484"/>
                </a:lnTo>
                <a:cubicBezTo>
                  <a:pt x="10895" y="4427"/>
                  <a:pt x="10873" y="4380"/>
                  <a:pt x="10844" y="4380"/>
                </a:cubicBezTo>
                <a:close/>
                <a:moveTo>
                  <a:pt x="11692" y="4380"/>
                </a:moveTo>
                <a:cubicBezTo>
                  <a:pt x="11663" y="4380"/>
                  <a:pt x="11640" y="4427"/>
                  <a:pt x="11640" y="4484"/>
                </a:cubicBezTo>
                <a:lnTo>
                  <a:pt x="11640" y="4704"/>
                </a:lnTo>
                <a:cubicBezTo>
                  <a:pt x="11640" y="4762"/>
                  <a:pt x="11663" y="4809"/>
                  <a:pt x="11692" y="4809"/>
                </a:cubicBezTo>
                <a:cubicBezTo>
                  <a:pt x="11721" y="4809"/>
                  <a:pt x="11745" y="4762"/>
                  <a:pt x="11745" y="4704"/>
                </a:cubicBezTo>
                <a:lnTo>
                  <a:pt x="11745" y="4484"/>
                </a:lnTo>
                <a:cubicBezTo>
                  <a:pt x="11745" y="4427"/>
                  <a:pt x="11721" y="4380"/>
                  <a:pt x="11692" y="4380"/>
                </a:cubicBezTo>
                <a:close/>
                <a:moveTo>
                  <a:pt x="12007" y="4380"/>
                </a:moveTo>
                <a:cubicBezTo>
                  <a:pt x="11978" y="4380"/>
                  <a:pt x="11955" y="4427"/>
                  <a:pt x="11955" y="4484"/>
                </a:cubicBezTo>
                <a:lnTo>
                  <a:pt x="11955" y="4704"/>
                </a:lnTo>
                <a:cubicBezTo>
                  <a:pt x="11955" y="4762"/>
                  <a:pt x="11978" y="4809"/>
                  <a:pt x="12007" y="4809"/>
                </a:cubicBezTo>
                <a:cubicBezTo>
                  <a:pt x="12036" y="4809"/>
                  <a:pt x="12060" y="4762"/>
                  <a:pt x="12060" y="4704"/>
                </a:cubicBezTo>
                <a:lnTo>
                  <a:pt x="12060" y="4484"/>
                </a:lnTo>
                <a:cubicBezTo>
                  <a:pt x="12060" y="4427"/>
                  <a:pt x="12036" y="4380"/>
                  <a:pt x="12007" y="4380"/>
                </a:cubicBezTo>
                <a:close/>
                <a:moveTo>
                  <a:pt x="12856" y="4380"/>
                </a:moveTo>
                <a:cubicBezTo>
                  <a:pt x="12827" y="4380"/>
                  <a:pt x="12804" y="4427"/>
                  <a:pt x="12804" y="4484"/>
                </a:cubicBezTo>
                <a:lnTo>
                  <a:pt x="12804" y="4704"/>
                </a:lnTo>
                <a:cubicBezTo>
                  <a:pt x="12804" y="4762"/>
                  <a:pt x="12827" y="4809"/>
                  <a:pt x="12856" y="4809"/>
                </a:cubicBezTo>
                <a:cubicBezTo>
                  <a:pt x="12886" y="4809"/>
                  <a:pt x="12909" y="4762"/>
                  <a:pt x="12909" y="4704"/>
                </a:cubicBezTo>
                <a:lnTo>
                  <a:pt x="12909" y="4484"/>
                </a:lnTo>
                <a:cubicBezTo>
                  <a:pt x="12909" y="4427"/>
                  <a:pt x="12886" y="4380"/>
                  <a:pt x="12856" y="4380"/>
                </a:cubicBezTo>
                <a:close/>
                <a:moveTo>
                  <a:pt x="13171" y="4380"/>
                </a:moveTo>
                <a:cubicBezTo>
                  <a:pt x="13142" y="4380"/>
                  <a:pt x="13118" y="4427"/>
                  <a:pt x="13118" y="4484"/>
                </a:cubicBezTo>
                <a:lnTo>
                  <a:pt x="13118" y="4704"/>
                </a:lnTo>
                <a:cubicBezTo>
                  <a:pt x="13118" y="4762"/>
                  <a:pt x="13142" y="4809"/>
                  <a:pt x="13171" y="4809"/>
                </a:cubicBezTo>
                <a:cubicBezTo>
                  <a:pt x="13200" y="4809"/>
                  <a:pt x="13224" y="4762"/>
                  <a:pt x="13224" y="4704"/>
                </a:cubicBezTo>
                <a:lnTo>
                  <a:pt x="13224" y="4484"/>
                </a:lnTo>
                <a:cubicBezTo>
                  <a:pt x="13224" y="4427"/>
                  <a:pt x="13200" y="4380"/>
                  <a:pt x="13171" y="4380"/>
                </a:cubicBezTo>
                <a:close/>
                <a:moveTo>
                  <a:pt x="14021" y="4380"/>
                </a:moveTo>
                <a:cubicBezTo>
                  <a:pt x="13992" y="4380"/>
                  <a:pt x="13968" y="4427"/>
                  <a:pt x="13968" y="4484"/>
                </a:cubicBezTo>
                <a:lnTo>
                  <a:pt x="13968" y="4704"/>
                </a:lnTo>
                <a:cubicBezTo>
                  <a:pt x="13968" y="4762"/>
                  <a:pt x="13992" y="4809"/>
                  <a:pt x="14021" y="4809"/>
                </a:cubicBezTo>
                <a:cubicBezTo>
                  <a:pt x="14050" y="4809"/>
                  <a:pt x="14074" y="4762"/>
                  <a:pt x="14074" y="4704"/>
                </a:cubicBezTo>
                <a:lnTo>
                  <a:pt x="14074" y="4484"/>
                </a:lnTo>
                <a:cubicBezTo>
                  <a:pt x="14074" y="4427"/>
                  <a:pt x="14050" y="4380"/>
                  <a:pt x="14021" y="4380"/>
                </a:cubicBezTo>
                <a:close/>
                <a:moveTo>
                  <a:pt x="14335" y="4380"/>
                </a:moveTo>
                <a:cubicBezTo>
                  <a:pt x="14306" y="4380"/>
                  <a:pt x="14282" y="4427"/>
                  <a:pt x="14282" y="4484"/>
                </a:cubicBezTo>
                <a:lnTo>
                  <a:pt x="14282" y="4704"/>
                </a:lnTo>
                <a:cubicBezTo>
                  <a:pt x="14282" y="4762"/>
                  <a:pt x="14306" y="4809"/>
                  <a:pt x="14335" y="4809"/>
                </a:cubicBezTo>
                <a:cubicBezTo>
                  <a:pt x="14364" y="4809"/>
                  <a:pt x="14388" y="4762"/>
                  <a:pt x="14388" y="4704"/>
                </a:cubicBezTo>
                <a:lnTo>
                  <a:pt x="14388" y="4484"/>
                </a:lnTo>
                <a:cubicBezTo>
                  <a:pt x="14388" y="4427"/>
                  <a:pt x="14364" y="4380"/>
                  <a:pt x="14335" y="4380"/>
                </a:cubicBezTo>
                <a:close/>
                <a:moveTo>
                  <a:pt x="15185" y="4380"/>
                </a:moveTo>
                <a:cubicBezTo>
                  <a:pt x="15156" y="4380"/>
                  <a:pt x="15132" y="4427"/>
                  <a:pt x="15132" y="4484"/>
                </a:cubicBezTo>
                <a:lnTo>
                  <a:pt x="15132" y="4704"/>
                </a:lnTo>
                <a:cubicBezTo>
                  <a:pt x="15132" y="4762"/>
                  <a:pt x="15156" y="4809"/>
                  <a:pt x="15185" y="4809"/>
                </a:cubicBezTo>
                <a:cubicBezTo>
                  <a:pt x="15214" y="4809"/>
                  <a:pt x="15237" y="4762"/>
                  <a:pt x="15237" y="4704"/>
                </a:cubicBezTo>
                <a:lnTo>
                  <a:pt x="15237" y="4484"/>
                </a:lnTo>
                <a:cubicBezTo>
                  <a:pt x="15237" y="4427"/>
                  <a:pt x="15214" y="4380"/>
                  <a:pt x="15185" y="4380"/>
                </a:cubicBezTo>
                <a:close/>
                <a:moveTo>
                  <a:pt x="15500" y="4380"/>
                </a:moveTo>
                <a:cubicBezTo>
                  <a:pt x="15470" y="4380"/>
                  <a:pt x="15447" y="4427"/>
                  <a:pt x="15447" y="4484"/>
                </a:cubicBezTo>
                <a:lnTo>
                  <a:pt x="15447" y="4704"/>
                </a:lnTo>
                <a:cubicBezTo>
                  <a:pt x="15447" y="4762"/>
                  <a:pt x="15470" y="4809"/>
                  <a:pt x="15500" y="4809"/>
                </a:cubicBezTo>
                <a:cubicBezTo>
                  <a:pt x="15529" y="4809"/>
                  <a:pt x="15551" y="4762"/>
                  <a:pt x="15551" y="4704"/>
                </a:cubicBezTo>
                <a:lnTo>
                  <a:pt x="15551" y="4484"/>
                </a:lnTo>
                <a:cubicBezTo>
                  <a:pt x="15551" y="4427"/>
                  <a:pt x="15529" y="4380"/>
                  <a:pt x="15500" y="4380"/>
                </a:cubicBezTo>
                <a:close/>
                <a:moveTo>
                  <a:pt x="16349" y="4380"/>
                </a:moveTo>
                <a:cubicBezTo>
                  <a:pt x="16320" y="4380"/>
                  <a:pt x="16296" y="4427"/>
                  <a:pt x="16296" y="4484"/>
                </a:cubicBezTo>
                <a:lnTo>
                  <a:pt x="16296" y="4704"/>
                </a:lnTo>
                <a:cubicBezTo>
                  <a:pt x="16296" y="4762"/>
                  <a:pt x="16320" y="4809"/>
                  <a:pt x="16349" y="4809"/>
                </a:cubicBezTo>
                <a:cubicBezTo>
                  <a:pt x="16378" y="4809"/>
                  <a:pt x="16401" y="4762"/>
                  <a:pt x="16401" y="4704"/>
                </a:cubicBezTo>
                <a:lnTo>
                  <a:pt x="16401" y="4484"/>
                </a:lnTo>
                <a:cubicBezTo>
                  <a:pt x="16401" y="4427"/>
                  <a:pt x="16378" y="4380"/>
                  <a:pt x="16349" y="4380"/>
                </a:cubicBezTo>
                <a:close/>
                <a:moveTo>
                  <a:pt x="16663" y="4380"/>
                </a:moveTo>
                <a:cubicBezTo>
                  <a:pt x="16634" y="4380"/>
                  <a:pt x="16611" y="4427"/>
                  <a:pt x="16611" y="4484"/>
                </a:cubicBezTo>
                <a:lnTo>
                  <a:pt x="16611" y="4704"/>
                </a:lnTo>
                <a:cubicBezTo>
                  <a:pt x="16611" y="4762"/>
                  <a:pt x="16634" y="4809"/>
                  <a:pt x="16663" y="4809"/>
                </a:cubicBezTo>
                <a:cubicBezTo>
                  <a:pt x="16692" y="4809"/>
                  <a:pt x="16716" y="4762"/>
                  <a:pt x="16716" y="4704"/>
                </a:cubicBezTo>
                <a:lnTo>
                  <a:pt x="16716" y="4484"/>
                </a:lnTo>
                <a:cubicBezTo>
                  <a:pt x="16716" y="4427"/>
                  <a:pt x="16692" y="4380"/>
                  <a:pt x="16663" y="4380"/>
                </a:cubicBezTo>
                <a:close/>
                <a:moveTo>
                  <a:pt x="17512" y="4380"/>
                </a:moveTo>
                <a:cubicBezTo>
                  <a:pt x="17483" y="4380"/>
                  <a:pt x="17459" y="4427"/>
                  <a:pt x="17459" y="4484"/>
                </a:cubicBezTo>
                <a:lnTo>
                  <a:pt x="17459" y="4704"/>
                </a:lnTo>
                <a:cubicBezTo>
                  <a:pt x="17459" y="4762"/>
                  <a:pt x="17483" y="4809"/>
                  <a:pt x="17512" y="4809"/>
                </a:cubicBezTo>
                <a:cubicBezTo>
                  <a:pt x="17541" y="4809"/>
                  <a:pt x="17565" y="4762"/>
                  <a:pt x="17565" y="4704"/>
                </a:cubicBezTo>
                <a:lnTo>
                  <a:pt x="17565" y="4484"/>
                </a:lnTo>
                <a:cubicBezTo>
                  <a:pt x="17565" y="4427"/>
                  <a:pt x="17541" y="4380"/>
                  <a:pt x="17512" y="4380"/>
                </a:cubicBezTo>
                <a:close/>
                <a:moveTo>
                  <a:pt x="17827" y="4380"/>
                </a:moveTo>
                <a:cubicBezTo>
                  <a:pt x="17798" y="4380"/>
                  <a:pt x="17774" y="4427"/>
                  <a:pt x="17774" y="4484"/>
                </a:cubicBezTo>
                <a:lnTo>
                  <a:pt x="17774" y="4704"/>
                </a:lnTo>
                <a:cubicBezTo>
                  <a:pt x="17774" y="4762"/>
                  <a:pt x="17798" y="4809"/>
                  <a:pt x="17827" y="4809"/>
                </a:cubicBezTo>
                <a:cubicBezTo>
                  <a:pt x="17856" y="4809"/>
                  <a:pt x="17880" y="4762"/>
                  <a:pt x="17880" y="4704"/>
                </a:cubicBezTo>
                <a:lnTo>
                  <a:pt x="17880" y="4484"/>
                </a:lnTo>
                <a:cubicBezTo>
                  <a:pt x="17880" y="4427"/>
                  <a:pt x="17856" y="4380"/>
                  <a:pt x="17827" y="4380"/>
                </a:cubicBezTo>
                <a:close/>
                <a:moveTo>
                  <a:pt x="18677" y="4380"/>
                </a:moveTo>
                <a:cubicBezTo>
                  <a:pt x="18648" y="4380"/>
                  <a:pt x="18624" y="4427"/>
                  <a:pt x="18624" y="4484"/>
                </a:cubicBezTo>
                <a:lnTo>
                  <a:pt x="18624" y="4704"/>
                </a:lnTo>
                <a:cubicBezTo>
                  <a:pt x="18624" y="4762"/>
                  <a:pt x="18648" y="4809"/>
                  <a:pt x="18677" y="4809"/>
                </a:cubicBezTo>
                <a:cubicBezTo>
                  <a:pt x="18706" y="4809"/>
                  <a:pt x="18730" y="4762"/>
                  <a:pt x="18730" y="4704"/>
                </a:cubicBezTo>
                <a:lnTo>
                  <a:pt x="18730" y="4484"/>
                </a:lnTo>
                <a:cubicBezTo>
                  <a:pt x="18730" y="4427"/>
                  <a:pt x="18706" y="4380"/>
                  <a:pt x="18677" y="4380"/>
                </a:cubicBezTo>
                <a:close/>
                <a:moveTo>
                  <a:pt x="18991" y="4380"/>
                </a:moveTo>
                <a:cubicBezTo>
                  <a:pt x="18962" y="4380"/>
                  <a:pt x="18938" y="4427"/>
                  <a:pt x="18938" y="4484"/>
                </a:cubicBezTo>
                <a:lnTo>
                  <a:pt x="18938" y="4704"/>
                </a:lnTo>
                <a:cubicBezTo>
                  <a:pt x="18938" y="4762"/>
                  <a:pt x="18962" y="4809"/>
                  <a:pt x="18991" y="4809"/>
                </a:cubicBezTo>
                <a:cubicBezTo>
                  <a:pt x="19020" y="4809"/>
                  <a:pt x="19044" y="4762"/>
                  <a:pt x="19044" y="4704"/>
                </a:cubicBezTo>
                <a:lnTo>
                  <a:pt x="19044" y="4484"/>
                </a:lnTo>
                <a:cubicBezTo>
                  <a:pt x="19044" y="4427"/>
                  <a:pt x="19020" y="4380"/>
                  <a:pt x="18991" y="4380"/>
                </a:cubicBezTo>
                <a:close/>
                <a:moveTo>
                  <a:pt x="19841" y="4380"/>
                </a:moveTo>
                <a:cubicBezTo>
                  <a:pt x="19812" y="4380"/>
                  <a:pt x="19788" y="4427"/>
                  <a:pt x="19788" y="4484"/>
                </a:cubicBezTo>
                <a:lnTo>
                  <a:pt x="19788" y="4704"/>
                </a:lnTo>
                <a:cubicBezTo>
                  <a:pt x="19788" y="4762"/>
                  <a:pt x="19812" y="4809"/>
                  <a:pt x="19841" y="4809"/>
                </a:cubicBezTo>
                <a:cubicBezTo>
                  <a:pt x="19870" y="4809"/>
                  <a:pt x="19894" y="4762"/>
                  <a:pt x="19894" y="4704"/>
                </a:cubicBezTo>
                <a:lnTo>
                  <a:pt x="19894" y="4484"/>
                </a:lnTo>
                <a:cubicBezTo>
                  <a:pt x="19894" y="4427"/>
                  <a:pt x="19870" y="4380"/>
                  <a:pt x="19841" y="4380"/>
                </a:cubicBezTo>
                <a:close/>
                <a:moveTo>
                  <a:pt x="20155" y="4380"/>
                </a:moveTo>
                <a:cubicBezTo>
                  <a:pt x="20126" y="4380"/>
                  <a:pt x="20102" y="4427"/>
                  <a:pt x="20102" y="4484"/>
                </a:cubicBezTo>
                <a:lnTo>
                  <a:pt x="20102" y="4704"/>
                </a:lnTo>
                <a:cubicBezTo>
                  <a:pt x="20102" y="4762"/>
                  <a:pt x="20126" y="4809"/>
                  <a:pt x="20155" y="4809"/>
                </a:cubicBezTo>
                <a:cubicBezTo>
                  <a:pt x="20184" y="4809"/>
                  <a:pt x="20207" y="4762"/>
                  <a:pt x="20207" y="4704"/>
                </a:cubicBezTo>
                <a:lnTo>
                  <a:pt x="20207" y="4484"/>
                </a:lnTo>
                <a:cubicBezTo>
                  <a:pt x="20207" y="4427"/>
                  <a:pt x="20184" y="4380"/>
                  <a:pt x="20155" y="4380"/>
                </a:cubicBezTo>
                <a:close/>
                <a:moveTo>
                  <a:pt x="21004" y="4380"/>
                </a:moveTo>
                <a:cubicBezTo>
                  <a:pt x="20975" y="4380"/>
                  <a:pt x="20952" y="4427"/>
                  <a:pt x="20952" y="4484"/>
                </a:cubicBezTo>
                <a:lnTo>
                  <a:pt x="20952" y="4704"/>
                </a:lnTo>
                <a:cubicBezTo>
                  <a:pt x="20952" y="4762"/>
                  <a:pt x="20975" y="4809"/>
                  <a:pt x="21004" y="4809"/>
                </a:cubicBezTo>
                <a:cubicBezTo>
                  <a:pt x="21033" y="4809"/>
                  <a:pt x="21057" y="4762"/>
                  <a:pt x="21057" y="4704"/>
                </a:cubicBezTo>
                <a:lnTo>
                  <a:pt x="21057" y="4484"/>
                </a:lnTo>
                <a:cubicBezTo>
                  <a:pt x="21057" y="4427"/>
                  <a:pt x="21033" y="4380"/>
                  <a:pt x="21004" y="4380"/>
                </a:cubicBezTo>
                <a:close/>
                <a:moveTo>
                  <a:pt x="21319" y="4380"/>
                </a:moveTo>
                <a:cubicBezTo>
                  <a:pt x="21289" y="4380"/>
                  <a:pt x="21267" y="4427"/>
                  <a:pt x="21267" y="4484"/>
                </a:cubicBezTo>
                <a:lnTo>
                  <a:pt x="21267" y="4704"/>
                </a:lnTo>
                <a:cubicBezTo>
                  <a:pt x="21267" y="4762"/>
                  <a:pt x="21289" y="4809"/>
                  <a:pt x="21319" y="4809"/>
                </a:cubicBezTo>
                <a:cubicBezTo>
                  <a:pt x="21348" y="4809"/>
                  <a:pt x="21372" y="4762"/>
                  <a:pt x="21372" y="4704"/>
                </a:cubicBezTo>
                <a:lnTo>
                  <a:pt x="21372" y="4484"/>
                </a:lnTo>
                <a:cubicBezTo>
                  <a:pt x="21372" y="4427"/>
                  <a:pt x="21348" y="4380"/>
                  <a:pt x="21319" y="4380"/>
                </a:cubicBezTo>
                <a:close/>
                <a:moveTo>
                  <a:pt x="281" y="5110"/>
                </a:moveTo>
                <a:cubicBezTo>
                  <a:pt x="252" y="5110"/>
                  <a:pt x="228" y="5157"/>
                  <a:pt x="228" y="5214"/>
                </a:cubicBezTo>
                <a:lnTo>
                  <a:pt x="228" y="5434"/>
                </a:lnTo>
                <a:cubicBezTo>
                  <a:pt x="228" y="5492"/>
                  <a:pt x="252" y="5539"/>
                  <a:pt x="281" y="5539"/>
                </a:cubicBezTo>
                <a:cubicBezTo>
                  <a:pt x="311" y="5539"/>
                  <a:pt x="334" y="5492"/>
                  <a:pt x="334" y="5434"/>
                </a:cubicBezTo>
                <a:lnTo>
                  <a:pt x="334" y="5214"/>
                </a:lnTo>
                <a:cubicBezTo>
                  <a:pt x="334" y="5157"/>
                  <a:pt x="311" y="5110"/>
                  <a:pt x="281" y="5110"/>
                </a:cubicBezTo>
                <a:close/>
                <a:moveTo>
                  <a:pt x="596" y="5110"/>
                </a:moveTo>
                <a:cubicBezTo>
                  <a:pt x="567" y="5110"/>
                  <a:pt x="543" y="5157"/>
                  <a:pt x="543" y="5214"/>
                </a:cubicBezTo>
                <a:lnTo>
                  <a:pt x="543" y="5434"/>
                </a:lnTo>
                <a:cubicBezTo>
                  <a:pt x="543" y="5492"/>
                  <a:pt x="567" y="5539"/>
                  <a:pt x="596" y="5539"/>
                </a:cubicBezTo>
                <a:cubicBezTo>
                  <a:pt x="625" y="5539"/>
                  <a:pt x="649" y="5492"/>
                  <a:pt x="649" y="5434"/>
                </a:cubicBezTo>
                <a:lnTo>
                  <a:pt x="649" y="5214"/>
                </a:lnTo>
                <a:cubicBezTo>
                  <a:pt x="649" y="5157"/>
                  <a:pt x="625" y="5110"/>
                  <a:pt x="596" y="5110"/>
                </a:cubicBezTo>
                <a:close/>
                <a:moveTo>
                  <a:pt x="1446" y="5110"/>
                </a:moveTo>
                <a:cubicBezTo>
                  <a:pt x="1417" y="5110"/>
                  <a:pt x="1393" y="5157"/>
                  <a:pt x="1393" y="5214"/>
                </a:cubicBezTo>
                <a:lnTo>
                  <a:pt x="1393" y="5434"/>
                </a:lnTo>
                <a:cubicBezTo>
                  <a:pt x="1393" y="5492"/>
                  <a:pt x="1417" y="5539"/>
                  <a:pt x="1446" y="5539"/>
                </a:cubicBezTo>
                <a:cubicBezTo>
                  <a:pt x="1475" y="5539"/>
                  <a:pt x="1499" y="5492"/>
                  <a:pt x="1499" y="5434"/>
                </a:cubicBezTo>
                <a:lnTo>
                  <a:pt x="1499" y="5214"/>
                </a:lnTo>
                <a:cubicBezTo>
                  <a:pt x="1499" y="5157"/>
                  <a:pt x="1475" y="5110"/>
                  <a:pt x="1446" y="5110"/>
                </a:cubicBezTo>
                <a:close/>
                <a:moveTo>
                  <a:pt x="1760" y="5110"/>
                </a:moveTo>
                <a:cubicBezTo>
                  <a:pt x="1731" y="5110"/>
                  <a:pt x="1707" y="5157"/>
                  <a:pt x="1707" y="5214"/>
                </a:cubicBezTo>
                <a:lnTo>
                  <a:pt x="1707" y="5434"/>
                </a:lnTo>
                <a:cubicBezTo>
                  <a:pt x="1707" y="5492"/>
                  <a:pt x="1731" y="5539"/>
                  <a:pt x="1760" y="5539"/>
                </a:cubicBezTo>
                <a:cubicBezTo>
                  <a:pt x="1789" y="5539"/>
                  <a:pt x="1813" y="5492"/>
                  <a:pt x="1813" y="5434"/>
                </a:cubicBezTo>
                <a:lnTo>
                  <a:pt x="1813" y="5214"/>
                </a:lnTo>
                <a:cubicBezTo>
                  <a:pt x="1813" y="5157"/>
                  <a:pt x="1789" y="5110"/>
                  <a:pt x="1760" y="5110"/>
                </a:cubicBezTo>
                <a:close/>
                <a:moveTo>
                  <a:pt x="2610" y="5110"/>
                </a:moveTo>
                <a:cubicBezTo>
                  <a:pt x="2581" y="5110"/>
                  <a:pt x="2557" y="5157"/>
                  <a:pt x="2557" y="5214"/>
                </a:cubicBezTo>
                <a:lnTo>
                  <a:pt x="2557" y="5434"/>
                </a:lnTo>
                <a:cubicBezTo>
                  <a:pt x="2557" y="5492"/>
                  <a:pt x="2581" y="5539"/>
                  <a:pt x="2610" y="5539"/>
                </a:cubicBezTo>
                <a:cubicBezTo>
                  <a:pt x="2639" y="5539"/>
                  <a:pt x="2662" y="5492"/>
                  <a:pt x="2662" y="5434"/>
                </a:cubicBezTo>
                <a:lnTo>
                  <a:pt x="2662" y="5214"/>
                </a:lnTo>
                <a:cubicBezTo>
                  <a:pt x="2662" y="5157"/>
                  <a:pt x="2639" y="5110"/>
                  <a:pt x="2610" y="5110"/>
                </a:cubicBezTo>
                <a:close/>
                <a:moveTo>
                  <a:pt x="2924" y="5110"/>
                </a:moveTo>
                <a:cubicBezTo>
                  <a:pt x="2895" y="5110"/>
                  <a:pt x="2871" y="5157"/>
                  <a:pt x="2871" y="5214"/>
                </a:cubicBezTo>
                <a:lnTo>
                  <a:pt x="2871" y="5434"/>
                </a:lnTo>
                <a:cubicBezTo>
                  <a:pt x="2871" y="5492"/>
                  <a:pt x="2895" y="5539"/>
                  <a:pt x="2924" y="5539"/>
                </a:cubicBezTo>
                <a:cubicBezTo>
                  <a:pt x="2954" y="5539"/>
                  <a:pt x="2976" y="5492"/>
                  <a:pt x="2976" y="5434"/>
                </a:cubicBezTo>
                <a:lnTo>
                  <a:pt x="2976" y="5214"/>
                </a:lnTo>
                <a:cubicBezTo>
                  <a:pt x="2976" y="5157"/>
                  <a:pt x="2954" y="5110"/>
                  <a:pt x="2924" y="5110"/>
                </a:cubicBezTo>
                <a:close/>
                <a:moveTo>
                  <a:pt x="3773" y="5110"/>
                </a:moveTo>
                <a:cubicBezTo>
                  <a:pt x="3744" y="5110"/>
                  <a:pt x="3721" y="5157"/>
                  <a:pt x="3721" y="5214"/>
                </a:cubicBezTo>
                <a:lnTo>
                  <a:pt x="3721" y="5434"/>
                </a:lnTo>
                <a:cubicBezTo>
                  <a:pt x="3721" y="5492"/>
                  <a:pt x="3744" y="5539"/>
                  <a:pt x="3773" y="5539"/>
                </a:cubicBezTo>
                <a:cubicBezTo>
                  <a:pt x="3802" y="5539"/>
                  <a:pt x="3826" y="5492"/>
                  <a:pt x="3826" y="5434"/>
                </a:cubicBezTo>
                <a:lnTo>
                  <a:pt x="3826" y="5214"/>
                </a:lnTo>
                <a:cubicBezTo>
                  <a:pt x="3826" y="5157"/>
                  <a:pt x="3802" y="5110"/>
                  <a:pt x="3773" y="5110"/>
                </a:cubicBezTo>
                <a:close/>
                <a:moveTo>
                  <a:pt x="4088" y="5110"/>
                </a:moveTo>
                <a:cubicBezTo>
                  <a:pt x="4058" y="5110"/>
                  <a:pt x="4035" y="5157"/>
                  <a:pt x="4035" y="5214"/>
                </a:cubicBezTo>
                <a:lnTo>
                  <a:pt x="4035" y="5434"/>
                </a:lnTo>
                <a:cubicBezTo>
                  <a:pt x="4035" y="5492"/>
                  <a:pt x="4058" y="5539"/>
                  <a:pt x="4088" y="5539"/>
                </a:cubicBezTo>
                <a:cubicBezTo>
                  <a:pt x="4117" y="5539"/>
                  <a:pt x="4141" y="5492"/>
                  <a:pt x="4141" y="5434"/>
                </a:cubicBezTo>
                <a:lnTo>
                  <a:pt x="4141" y="5214"/>
                </a:lnTo>
                <a:cubicBezTo>
                  <a:pt x="4141" y="5157"/>
                  <a:pt x="4117" y="5110"/>
                  <a:pt x="4088" y="5110"/>
                </a:cubicBezTo>
                <a:close/>
                <a:moveTo>
                  <a:pt x="4937" y="5110"/>
                </a:moveTo>
                <a:cubicBezTo>
                  <a:pt x="4908" y="5110"/>
                  <a:pt x="4884" y="5157"/>
                  <a:pt x="4884" y="5214"/>
                </a:cubicBezTo>
                <a:lnTo>
                  <a:pt x="4884" y="5434"/>
                </a:lnTo>
                <a:cubicBezTo>
                  <a:pt x="4884" y="5492"/>
                  <a:pt x="4908" y="5539"/>
                  <a:pt x="4937" y="5539"/>
                </a:cubicBezTo>
                <a:cubicBezTo>
                  <a:pt x="4966" y="5539"/>
                  <a:pt x="4990" y="5492"/>
                  <a:pt x="4990" y="5434"/>
                </a:cubicBezTo>
                <a:lnTo>
                  <a:pt x="4990" y="5214"/>
                </a:lnTo>
                <a:cubicBezTo>
                  <a:pt x="4990" y="5157"/>
                  <a:pt x="4966" y="5110"/>
                  <a:pt x="4937" y="5110"/>
                </a:cubicBezTo>
                <a:close/>
                <a:moveTo>
                  <a:pt x="5252" y="5110"/>
                </a:moveTo>
                <a:cubicBezTo>
                  <a:pt x="5223" y="5110"/>
                  <a:pt x="5199" y="5157"/>
                  <a:pt x="5199" y="5214"/>
                </a:cubicBezTo>
                <a:lnTo>
                  <a:pt x="5199" y="5434"/>
                </a:lnTo>
                <a:cubicBezTo>
                  <a:pt x="5199" y="5492"/>
                  <a:pt x="5223" y="5539"/>
                  <a:pt x="5252" y="5539"/>
                </a:cubicBezTo>
                <a:cubicBezTo>
                  <a:pt x="5281" y="5539"/>
                  <a:pt x="5305" y="5492"/>
                  <a:pt x="5305" y="5434"/>
                </a:cubicBezTo>
                <a:lnTo>
                  <a:pt x="5305" y="5214"/>
                </a:lnTo>
                <a:cubicBezTo>
                  <a:pt x="5305" y="5157"/>
                  <a:pt x="5281" y="5110"/>
                  <a:pt x="5252" y="5110"/>
                </a:cubicBezTo>
                <a:close/>
                <a:moveTo>
                  <a:pt x="6102" y="5110"/>
                </a:moveTo>
                <a:cubicBezTo>
                  <a:pt x="6072" y="5110"/>
                  <a:pt x="6049" y="5157"/>
                  <a:pt x="6049" y="5214"/>
                </a:cubicBezTo>
                <a:lnTo>
                  <a:pt x="6049" y="5434"/>
                </a:lnTo>
                <a:cubicBezTo>
                  <a:pt x="6049" y="5492"/>
                  <a:pt x="6072" y="5539"/>
                  <a:pt x="6102" y="5539"/>
                </a:cubicBezTo>
                <a:cubicBezTo>
                  <a:pt x="6131" y="5539"/>
                  <a:pt x="6155" y="5492"/>
                  <a:pt x="6155" y="5434"/>
                </a:cubicBezTo>
                <a:lnTo>
                  <a:pt x="6155" y="5214"/>
                </a:lnTo>
                <a:cubicBezTo>
                  <a:pt x="6155" y="5157"/>
                  <a:pt x="6131" y="5110"/>
                  <a:pt x="6102" y="5110"/>
                </a:cubicBezTo>
                <a:close/>
                <a:moveTo>
                  <a:pt x="6416" y="5110"/>
                </a:moveTo>
                <a:cubicBezTo>
                  <a:pt x="6387" y="5110"/>
                  <a:pt x="6363" y="5157"/>
                  <a:pt x="6363" y="5214"/>
                </a:cubicBezTo>
                <a:lnTo>
                  <a:pt x="6363" y="5434"/>
                </a:lnTo>
                <a:cubicBezTo>
                  <a:pt x="6363" y="5492"/>
                  <a:pt x="6387" y="5539"/>
                  <a:pt x="6416" y="5539"/>
                </a:cubicBezTo>
                <a:cubicBezTo>
                  <a:pt x="6445" y="5539"/>
                  <a:pt x="6469" y="5492"/>
                  <a:pt x="6469" y="5434"/>
                </a:cubicBezTo>
                <a:lnTo>
                  <a:pt x="6469" y="5214"/>
                </a:lnTo>
                <a:cubicBezTo>
                  <a:pt x="6469" y="5157"/>
                  <a:pt x="6445" y="5110"/>
                  <a:pt x="6416" y="5110"/>
                </a:cubicBezTo>
                <a:close/>
                <a:moveTo>
                  <a:pt x="7266" y="5110"/>
                </a:moveTo>
                <a:cubicBezTo>
                  <a:pt x="7237" y="5110"/>
                  <a:pt x="7213" y="5157"/>
                  <a:pt x="7213" y="5214"/>
                </a:cubicBezTo>
                <a:lnTo>
                  <a:pt x="7213" y="5434"/>
                </a:lnTo>
                <a:cubicBezTo>
                  <a:pt x="7213" y="5492"/>
                  <a:pt x="7237" y="5539"/>
                  <a:pt x="7266" y="5539"/>
                </a:cubicBezTo>
                <a:cubicBezTo>
                  <a:pt x="7295" y="5539"/>
                  <a:pt x="7318" y="5492"/>
                  <a:pt x="7318" y="5434"/>
                </a:cubicBezTo>
                <a:lnTo>
                  <a:pt x="7318" y="5214"/>
                </a:lnTo>
                <a:cubicBezTo>
                  <a:pt x="7318" y="5157"/>
                  <a:pt x="7295" y="5110"/>
                  <a:pt x="7266" y="5110"/>
                </a:cubicBezTo>
                <a:close/>
                <a:moveTo>
                  <a:pt x="7580" y="5110"/>
                </a:moveTo>
                <a:cubicBezTo>
                  <a:pt x="7551" y="5110"/>
                  <a:pt x="7527" y="5157"/>
                  <a:pt x="7527" y="5214"/>
                </a:cubicBezTo>
                <a:lnTo>
                  <a:pt x="7527" y="5434"/>
                </a:lnTo>
                <a:cubicBezTo>
                  <a:pt x="7527" y="5492"/>
                  <a:pt x="7551" y="5539"/>
                  <a:pt x="7580" y="5539"/>
                </a:cubicBezTo>
                <a:cubicBezTo>
                  <a:pt x="7609" y="5539"/>
                  <a:pt x="7632" y="5492"/>
                  <a:pt x="7632" y="5434"/>
                </a:cubicBezTo>
                <a:lnTo>
                  <a:pt x="7632" y="5214"/>
                </a:lnTo>
                <a:cubicBezTo>
                  <a:pt x="7632" y="5157"/>
                  <a:pt x="7609" y="5110"/>
                  <a:pt x="7580" y="5110"/>
                </a:cubicBezTo>
                <a:close/>
                <a:moveTo>
                  <a:pt x="8429" y="5110"/>
                </a:moveTo>
                <a:cubicBezTo>
                  <a:pt x="8400" y="5110"/>
                  <a:pt x="8377" y="5157"/>
                  <a:pt x="8377" y="5214"/>
                </a:cubicBezTo>
                <a:lnTo>
                  <a:pt x="8377" y="5434"/>
                </a:lnTo>
                <a:cubicBezTo>
                  <a:pt x="8377" y="5492"/>
                  <a:pt x="8400" y="5539"/>
                  <a:pt x="8429" y="5539"/>
                </a:cubicBezTo>
                <a:cubicBezTo>
                  <a:pt x="8458" y="5539"/>
                  <a:pt x="8482" y="5492"/>
                  <a:pt x="8482" y="5434"/>
                </a:cubicBezTo>
                <a:lnTo>
                  <a:pt x="8482" y="5214"/>
                </a:lnTo>
                <a:cubicBezTo>
                  <a:pt x="8482" y="5157"/>
                  <a:pt x="8458" y="5110"/>
                  <a:pt x="8429" y="5110"/>
                </a:cubicBezTo>
                <a:close/>
                <a:moveTo>
                  <a:pt x="8744" y="5110"/>
                </a:moveTo>
                <a:cubicBezTo>
                  <a:pt x="8714" y="5110"/>
                  <a:pt x="8691" y="5157"/>
                  <a:pt x="8691" y="5214"/>
                </a:cubicBezTo>
                <a:lnTo>
                  <a:pt x="8691" y="5434"/>
                </a:lnTo>
                <a:cubicBezTo>
                  <a:pt x="8691" y="5492"/>
                  <a:pt x="8714" y="5539"/>
                  <a:pt x="8744" y="5539"/>
                </a:cubicBezTo>
                <a:cubicBezTo>
                  <a:pt x="8773" y="5539"/>
                  <a:pt x="8796" y="5492"/>
                  <a:pt x="8796" y="5434"/>
                </a:cubicBezTo>
                <a:lnTo>
                  <a:pt x="8796" y="5214"/>
                </a:lnTo>
                <a:cubicBezTo>
                  <a:pt x="8796" y="5157"/>
                  <a:pt x="8773" y="5110"/>
                  <a:pt x="8744" y="5110"/>
                </a:cubicBezTo>
                <a:close/>
                <a:moveTo>
                  <a:pt x="9593" y="5110"/>
                </a:moveTo>
                <a:cubicBezTo>
                  <a:pt x="9564" y="5110"/>
                  <a:pt x="9540" y="5157"/>
                  <a:pt x="9540" y="5214"/>
                </a:cubicBezTo>
                <a:lnTo>
                  <a:pt x="9540" y="5434"/>
                </a:lnTo>
                <a:cubicBezTo>
                  <a:pt x="9540" y="5492"/>
                  <a:pt x="9564" y="5539"/>
                  <a:pt x="9593" y="5539"/>
                </a:cubicBezTo>
                <a:cubicBezTo>
                  <a:pt x="9622" y="5539"/>
                  <a:pt x="9646" y="5492"/>
                  <a:pt x="9646" y="5434"/>
                </a:cubicBezTo>
                <a:lnTo>
                  <a:pt x="9646" y="5214"/>
                </a:lnTo>
                <a:cubicBezTo>
                  <a:pt x="9646" y="5157"/>
                  <a:pt x="9622" y="5110"/>
                  <a:pt x="9593" y="5110"/>
                </a:cubicBezTo>
                <a:close/>
                <a:moveTo>
                  <a:pt x="9908" y="5110"/>
                </a:moveTo>
                <a:cubicBezTo>
                  <a:pt x="9879" y="5110"/>
                  <a:pt x="9855" y="5157"/>
                  <a:pt x="9855" y="5214"/>
                </a:cubicBezTo>
                <a:lnTo>
                  <a:pt x="9855" y="5434"/>
                </a:lnTo>
                <a:cubicBezTo>
                  <a:pt x="9855" y="5492"/>
                  <a:pt x="9879" y="5539"/>
                  <a:pt x="9908" y="5539"/>
                </a:cubicBezTo>
                <a:cubicBezTo>
                  <a:pt x="9937" y="5539"/>
                  <a:pt x="9961" y="5492"/>
                  <a:pt x="9961" y="5434"/>
                </a:cubicBezTo>
                <a:lnTo>
                  <a:pt x="9961" y="5214"/>
                </a:lnTo>
                <a:cubicBezTo>
                  <a:pt x="9961" y="5157"/>
                  <a:pt x="9937" y="5110"/>
                  <a:pt x="9908" y="5110"/>
                </a:cubicBezTo>
                <a:close/>
                <a:moveTo>
                  <a:pt x="10758" y="5110"/>
                </a:moveTo>
                <a:cubicBezTo>
                  <a:pt x="10728" y="5110"/>
                  <a:pt x="10705" y="5157"/>
                  <a:pt x="10705" y="5214"/>
                </a:cubicBezTo>
                <a:lnTo>
                  <a:pt x="10705" y="5434"/>
                </a:lnTo>
                <a:cubicBezTo>
                  <a:pt x="10705" y="5492"/>
                  <a:pt x="10728" y="5539"/>
                  <a:pt x="10758" y="5539"/>
                </a:cubicBezTo>
                <a:cubicBezTo>
                  <a:pt x="10787" y="5539"/>
                  <a:pt x="10810" y="5492"/>
                  <a:pt x="10810" y="5434"/>
                </a:cubicBezTo>
                <a:lnTo>
                  <a:pt x="10810" y="5214"/>
                </a:lnTo>
                <a:cubicBezTo>
                  <a:pt x="10810" y="5157"/>
                  <a:pt x="10787" y="5110"/>
                  <a:pt x="10758" y="5110"/>
                </a:cubicBezTo>
                <a:close/>
                <a:moveTo>
                  <a:pt x="11072" y="5110"/>
                </a:moveTo>
                <a:cubicBezTo>
                  <a:pt x="11043" y="5110"/>
                  <a:pt x="11019" y="5157"/>
                  <a:pt x="11019" y="5214"/>
                </a:cubicBezTo>
                <a:lnTo>
                  <a:pt x="11019" y="5434"/>
                </a:lnTo>
                <a:cubicBezTo>
                  <a:pt x="11019" y="5492"/>
                  <a:pt x="11043" y="5539"/>
                  <a:pt x="11072" y="5539"/>
                </a:cubicBezTo>
                <a:cubicBezTo>
                  <a:pt x="11101" y="5539"/>
                  <a:pt x="11125" y="5492"/>
                  <a:pt x="11125" y="5434"/>
                </a:cubicBezTo>
                <a:lnTo>
                  <a:pt x="11125" y="5214"/>
                </a:lnTo>
                <a:cubicBezTo>
                  <a:pt x="11125" y="5157"/>
                  <a:pt x="11101" y="5110"/>
                  <a:pt x="11072" y="5110"/>
                </a:cubicBezTo>
                <a:close/>
                <a:moveTo>
                  <a:pt x="11922" y="5110"/>
                </a:moveTo>
                <a:cubicBezTo>
                  <a:pt x="11893" y="5110"/>
                  <a:pt x="11869" y="5157"/>
                  <a:pt x="11869" y="5214"/>
                </a:cubicBezTo>
                <a:lnTo>
                  <a:pt x="11869" y="5434"/>
                </a:lnTo>
                <a:cubicBezTo>
                  <a:pt x="11869" y="5492"/>
                  <a:pt x="11893" y="5539"/>
                  <a:pt x="11922" y="5539"/>
                </a:cubicBezTo>
                <a:cubicBezTo>
                  <a:pt x="11951" y="5539"/>
                  <a:pt x="11974" y="5492"/>
                  <a:pt x="11974" y="5434"/>
                </a:cubicBezTo>
                <a:lnTo>
                  <a:pt x="11974" y="5214"/>
                </a:lnTo>
                <a:cubicBezTo>
                  <a:pt x="11974" y="5157"/>
                  <a:pt x="11951" y="5110"/>
                  <a:pt x="11922" y="5110"/>
                </a:cubicBezTo>
                <a:close/>
                <a:moveTo>
                  <a:pt x="12236" y="5110"/>
                </a:moveTo>
                <a:cubicBezTo>
                  <a:pt x="12207" y="5110"/>
                  <a:pt x="12183" y="5157"/>
                  <a:pt x="12183" y="5214"/>
                </a:cubicBezTo>
                <a:lnTo>
                  <a:pt x="12183" y="5434"/>
                </a:lnTo>
                <a:cubicBezTo>
                  <a:pt x="12183" y="5492"/>
                  <a:pt x="12207" y="5539"/>
                  <a:pt x="12236" y="5539"/>
                </a:cubicBezTo>
                <a:cubicBezTo>
                  <a:pt x="12265" y="5539"/>
                  <a:pt x="12288" y="5492"/>
                  <a:pt x="12288" y="5434"/>
                </a:cubicBezTo>
                <a:lnTo>
                  <a:pt x="12288" y="5214"/>
                </a:lnTo>
                <a:cubicBezTo>
                  <a:pt x="12288" y="5157"/>
                  <a:pt x="12265" y="5110"/>
                  <a:pt x="12236" y="5110"/>
                </a:cubicBezTo>
                <a:close/>
                <a:moveTo>
                  <a:pt x="13085" y="5110"/>
                </a:moveTo>
                <a:cubicBezTo>
                  <a:pt x="13056" y="5110"/>
                  <a:pt x="13032" y="5157"/>
                  <a:pt x="13032" y="5214"/>
                </a:cubicBezTo>
                <a:lnTo>
                  <a:pt x="13032" y="5434"/>
                </a:lnTo>
                <a:cubicBezTo>
                  <a:pt x="13032" y="5492"/>
                  <a:pt x="13056" y="5539"/>
                  <a:pt x="13085" y="5539"/>
                </a:cubicBezTo>
                <a:cubicBezTo>
                  <a:pt x="13114" y="5539"/>
                  <a:pt x="13138" y="5492"/>
                  <a:pt x="13138" y="5434"/>
                </a:cubicBezTo>
                <a:lnTo>
                  <a:pt x="13138" y="5214"/>
                </a:lnTo>
                <a:cubicBezTo>
                  <a:pt x="13138" y="5157"/>
                  <a:pt x="13114" y="5110"/>
                  <a:pt x="13085" y="5110"/>
                </a:cubicBezTo>
                <a:close/>
                <a:moveTo>
                  <a:pt x="13399" y="5110"/>
                </a:moveTo>
                <a:cubicBezTo>
                  <a:pt x="13370" y="5110"/>
                  <a:pt x="13348" y="5157"/>
                  <a:pt x="13348" y="5214"/>
                </a:cubicBezTo>
                <a:lnTo>
                  <a:pt x="13348" y="5434"/>
                </a:lnTo>
                <a:cubicBezTo>
                  <a:pt x="13348" y="5492"/>
                  <a:pt x="13370" y="5539"/>
                  <a:pt x="13399" y="5539"/>
                </a:cubicBezTo>
                <a:cubicBezTo>
                  <a:pt x="13428" y="5539"/>
                  <a:pt x="13452" y="5492"/>
                  <a:pt x="13452" y="5434"/>
                </a:cubicBezTo>
                <a:lnTo>
                  <a:pt x="13452" y="5214"/>
                </a:lnTo>
                <a:cubicBezTo>
                  <a:pt x="13452" y="5157"/>
                  <a:pt x="13428" y="5110"/>
                  <a:pt x="13399" y="5110"/>
                </a:cubicBezTo>
                <a:close/>
                <a:moveTo>
                  <a:pt x="14249" y="5110"/>
                </a:moveTo>
                <a:cubicBezTo>
                  <a:pt x="14220" y="5110"/>
                  <a:pt x="14196" y="5157"/>
                  <a:pt x="14196" y="5214"/>
                </a:cubicBezTo>
                <a:lnTo>
                  <a:pt x="14196" y="5434"/>
                </a:lnTo>
                <a:cubicBezTo>
                  <a:pt x="14196" y="5492"/>
                  <a:pt x="14220" y="5539"/>
                  <a:pt x="14249" y="5539"/>
                </a:cubicBezTo>
                <a:cubicBezTo>
                  <a:pt x="14278" y="5539"/>
                  <a:pt x="14302" y="5492"/>
                  <a:pt x="14302" y="5434"/>
                </a:cubicBezTo>
                <a:lnTo>
                  <a:pt x="14302" y="5214"/>
                </a:lnTo>
                <a:cubicBezTo>
                  <a:pt x="14302" y="5157"/>
                  <a:pt x="14278" y="5110"/>
                  <a:pt x="14249" y="5110"/>
                </a:cubicBezTo>
                <a:close/>
                <a:moveTo>
                  <a:pt x="14564" y="5110"/>
                </a:moveTo>
                <a:cubicBezTo>
                  <a:pt x="14535" y="5110"/>
                  <a:pt x="14511" y="5157"/>
                  <a:pt x="14511" y="5214"/>
                </a:cubicBezTo>
                <a:lnTo>
                  <a:pt x="14511" y="5434"/>
                </a:lnTo>
                <a:cubicBezTo>
                  <a:pt x="14511" y="5492"/>
                  <a:pt x="14535" y="5539"/>
                  <a:pt x="14564" y="5539"/>
                </a:cubicBezTo>
                <a:cubicBezTo>
                  <a:pt x="14593" y="5539"/>
                  <a:pt x="14617" y="5492"/>
                  <a:pt x="14617" y="5434"/>
                </a:cubicBezTo>
                <a:lnTo>
                  <a:pt x="14617" y="5214"/>
                </a:lnTo>
                <a:cubicBezTo>
                  <a:pt x="14617" y="5157"/>
                  <a:pt x="14593" y="5110"/>
                  <a:pt x="14564" y="5110"/>
                </a:cubicBezTo>
                <a:close/>
                <a:moveTo>
                  <a:pt x="15413" y="5110"/>
                </a:moveTo>
                <a:cubicBezTo>
                  <a:pt x="15384" y="5110"/>
                  <a:pt x="15360" y="5157"/>
                  <a:pt x="15360" y="5214"/>
                </a:cubicBezTo>
                <a:lnTo>
                  <a:pt x="15360" y="5434"/>
                </a:lnTo>
                <a:cubicBezTo>
                  <a:pt x="15360" y="5492"/>
                  <a:pt x="15384" y="5539"/>
                  <a:pt x="15413" y="5539"/>
                </a:cubicBezTo>
                <a:cubicBezTo>
                  <a:pt x="15442" y="5539"/>
                  <a:pt x="15465" y="5492"/>
                  <a:pt x="15465" y="5434"/>
                </a:cubicBezTo>
                <a:lnTo>
                  <a:pt x="15465" y="5214"/>
                </a:lnTo>
                <a:cubicBezTo>
                  <a:pt x="15465" y="5157"/>
                  <a:pt x="15442" y="5110"/>
                  <a:pt x="15413" y="5110"/>
                </a:cubicBezTo>
                <a:close/>
                <a:moveTo>
                  <a:pt x="15728" y="5110"/>
                </a:moveTo>
                <a:cubicBezTo>
                  <a:pt x="15699" y="5110"/>
                  <a:pt x="15675" y="5157"/>
                  <a:pt x="15675" y="5214"/>
                </a:cubicBezTo>
                <a:lnTo>
                  <a:pt x="15675" y="5434"/>
                </a:lnTo>
                <a:cubicBezTo>
                  <a:pt x="15675" y="5492"/>
                  <a:pt x="15699" y="5539"/>
                  <a:pt x="15728" y="5539"/>
                </a:cubicBezTo>
                <a:cubicBezTo>
                  <a:pt x="15757" y="5539"/>
                  <a:pt x="15781" y="5492"/>
                  <a:pt x="15781" y="5434"/>
                </a:cubicBezTo>
                <a:lnTo>
                  <a:pt x="15781" y="5214"/>
                </a:lnTo>
                <a:cubicBezTo>
                  <a:pt x="15781" y="5157"/>
                  <a:pt x="15757" y="5110"/>
                  <a:pt x="15728" y="5110"/>
                </a:cubicBezTo>
                <a:close/>
                <a:moveTo>
                  <a:pt x="16578" y="5110"/>
                </a:moveTo>
                <a:cubicBezTo>
                  <a:pt x="16549" y="5110"/>
                  <a:pt x="16525" y="5157"/>
                  <a:pt x="16525" y="5214"/>
                </a:cubicBezTo>
                <a:lnTo>
                  <a:pt x="16525" y="5434"/>
                </a:lnTo>
                <a:cubicBezTo>
                  <a:pt x="16525" y="5492"/>
                  <a:pt x="16549" y="5539"/>
                  <a:pt x="16578" y="5539"/>
                </a:cubicBezTo>
                <a:cubicBezTo>
                  <a:pt x="16607" y="5539"/>
                  <a:pt x="16630" y="5492"/>
                  <a:pt x="16630" y="5434"/>
                </a:cubicBezTo>
                <a:lnTo>
                  <a:pt x="16630" y="5214"/>
                </a:lnTo>
                <a:cubicBezTo>
                  <a:pt x="16630" y="5157"/>
                  <a:pt x="16607" y="5110"/>
                  <a:pt x="16578" y="5110"/>
                </a:cubicBezTo>
                <a:close/>
                <a:moveTo>
                  <a:pt x="16892" y="5110"/>
                </a:moveTo>
                <a:cubicBezTo>
                  <a:pt x="16863" y="5110"/>
                  <a:pt x="16839" y="5157"/>
                  <a:pt x="16839" y="5214"/>
                </a:cubicBezTo>
                <a:lnTo>
                  <a:pt x="16839" y="5434"/>
                </a:lnTo>
                <a:cubicBezTo>
                  <a:pt x="16839" y="5492"/>
                  <a:pt x="16863" y="5539"/>
                  <a:pt x="16892" y="5539"/>
                </a:cubicBezTo>
                <a:cubicBezTo>
                  <a:pt x="16921" y="5539"/>
                  <a:pt x="16944" y="5492"/>
                  <a:pt x="16944" y="5434"/>
                </a:cubicBezTo>
                <a:lnTo>
                  <a:pt x="16944" y="5214"/>
                </a:lnTo>
                <a:cubicBezTo>
                  <a:pt x="16944" y="5157"/>
                  <a:pt x="16921" y="5110"/>
                  <a:pt x="16892" y="5110"/>
                </a:cubicBezTo>
                <a:close/>
                <a:moveTo>
                  <a:pt x="17741" y="5110"/>
                </a:moveTo>
                <a:cubicBezTo>
                  <a:pt x="17712" y="5110"/>
                  <a:pt x="17689" y="5157"/>
                  <a:pt x="17689" y="5214"/>
                </a:cubicBezTo>
                <a:lnTo>
                  <a:pt x="17689" y="5434"/>
                </a:lnTo>
                <a:cubicBezTo>
                  <a:pt x="17689" y="5492"/>
                  <a:pt x="17712" y="5539"/>
                  <a:pt x="17741" y="5539"/>
                </a:cubicBezTo>
                <a:cubicBezTo>
                  <a:pt x="17770" y="5539"/>
                  <a:pt x="17794" y="5492"/>
                  <a:pt x="17794" y="5434"/>
                </a:cubicBezTo>
                <a:lnTo>
                  <a:pt x="17794" y="5214"/>
                </a:lnTo>
                <a:cubicBezTo>
                  <a:pt x="17794" y="5157"/>
                  <a:pt x="17770" y="5110"/>
                  <a:pt x="17741" y="5110"/>
                </a:cubicBezTo>
                <a:close/>
                <a:moveTo>
                  <a:pt x="18055" y="5110"/>
                </a:moveTo>
                <a:cubicBezTo>
                  <a:pt x="18026" y="5110"/>
                  <a:pt x="18002" y="5157"/>
                  <a:pt x="18002" y="5214"/>
                </a:cubicBezTo>
                <a:lnTo>
                  <a:pt x="18002" y="5434"/>
                </a:lnTo>
                <a:cubicBezTo>
                  <a:pt x="18002" y="5492"/>
                  <a:pt x="18026" y="5539"/>
                  <a:pt x="18055" y="5539"/>
                </a:cubicBezTo>
                <a:cubicBezTo>
                  <a:pt x="18085" y="5539"/>
                  <a:pt x="18108" y="5492"/>
                  <a:pt x="18108" y="5434"/>
                </a:cubicBezTo>
                <a:lnTo>
                  <a:pt x="18108" y="5214"/>
                </a:lnTo>
                <a:cubicBezTo>
                  <a:pt x="18108" y="5157"/>
                  <a:pt x="18085" y="5110"/>
                  <a:pt x="18055" y="5110"/>
                </a:cubicBezTo>
                <a:close/>
                <a:moveTo>
                  <a:pt x="18905" y="5110"/>
                </a:moveTo>
                <a:cubicBezTo>
                  <a:pt x="18876" y="5110"/>
                  <a:pt x="18852" y="5157"/>
                  <a:pt x="18852" y="5214"/>
                </a:cubicBezTo>
                <a:lnTo>
                  <a:pt x="18852" y="5434"/>
                </a:lnTo>
                <a:cubicBezTo>
                  <a:pt x="18852" y="5492"/>
                  <a:pt x="18876" y="5539"/>
                  <a:pt x="18905" y="5539"/>
                </a:cubicBezTo>
                <a:cubicBezTo>
                  <a:pt x="18934" y="5539"/>
                  <a:pt x="18958" y="5492"/>
                  <a:pt x="18958" y="5434"/>
                </a:cubicBezTo>
                <a:lnTo>
                  <a:pt x="18958" y="5214"/>
                </a:lnTo>
                <a:cubicBezTo>
                  <a:pt x="18958" y="5157"/>
                  <a:pt x="18934" y="5110"/>
                  <a:pt x="18905" y="5110"/>
                </a:cubicBezTo>
                <a:close/>
                <a:moveTo>
                  <a:pt x="19220" y="5110"/>
                </a:moveTo>
                <a:cubicBezTo>
                  <a:pt x="19191" y="5110"/>
                  <a:pt x="19167" y="5157"/>
                  <a:pt x="19167" y="5214"/>
                </a:cubicBezTo>
                <a:lnTo>
                  <a:pt x="19167" y="5434"/>
                </a:lnTo>
                <a:cubicBezTo>
                  <a:pt x="19167" y="5492"/>
                  <a:pt x="19191" y="5539"/>
                  <a:pt x="19220" y="5539"/>
                </a:cubicBezTo>
                <a:cubicBezTo>
                  <a:pt x="19249" y="5539"/>
                  <a:pt x="19273" y="5492"/>
                  <a:pt x="19273" y="5434"/>
                </a:cubicBezTo>
                <a:lnTo>
                  <a:pt x="19273" y="5214"/>
                </a:lnTo>
                <a:cubicBezTo>
                  <a:pt x="19273" y="5157"/>
                  <a:pt x="19249" y="5110"/>
                  <a:pt x="19220" y="5110"/>
                </a:cubicBezTo>
                <a:close/>
                <a:moveTo>
                  <a:pt x="20069" y="5110"/>
                </a:moveTo>
                <a:cubicBezTo>
                  <a:pt x="20040" y="5110"/>
                  <a:pt x="20016" y="5157"/>
                  <a:pt x="20016" y="5214"/>
                </a:cubicBezTo>
                <a:lnTo>
                  <a:pt x="20016" y="5434"/>
                </a:lnTo>
                <a:cubicBezTo>
                  <a:pt x="20016" y="5492"/>
                  <a:pt x="20040" y="5539"/>
                  <a:pt x="20069" y="5539"/>
                </a:cubicBezTo>
                <a:cubicBezTo>
                  <a:pt x="20099" y="5539"/>
                  <a:pt x="20122" y="5492"/>
                  <a:pt x="20122" y="5434"/>
                </a:cubicBezTo>
                <a:lnTo>
                  <a:pt x="20122" y="5214"/>
                </a:lnTo>
                <a:cubicBezTo>
                  <a:pt x="20122" y="5157"/>
                  <a:pt x="20099" y="5110"/>
                  <a:pt x="20069" y="5110"/>
                </a:cubicBezTo>
                <a:close/>
                <a:moveTo>
                  <a:pt x="20384" y="5110"/>
                </a:moveTo>
                <a:cubicBezTo>
                  <a:pt x="20355" y="5110"/>
                  <a:pt x="20331" y="5157"/>
                  <a:pt x="20331" y="5214"/>
                </a:cubicBezTo>
                <a:lnTo>
                  <a:pt x="20331" y="5434"/>
                </a:lnTo>
                <a:cubicBezTo>
                  <a:pt x="20331" y="5492"/>
                  <a:pt x="20355" y="5539"/>
                  <a:pt x="20384" y="5539"/>
                </a:cubicBezTo>
                <a:cubicBezTo>
                  <a:pt x="20413" y="5539"/>
                  <a:pt x="20436" y="5492"/>
                  <a:pt x="20436" y="5434"/>
                </a:cubicBezTo>
                <a:lnTo>
                  <a:pt x="20436" y="5214"/>
                </a:lnTo>
                <a:cubicBezTo>
                  <a:pt x="20436" y="5157"/>
                  <a:pt x="20413" y="5110"/>
                  <a:pt x="20384" y="5110"/>
                </a:cubicBezTo>
                <a:close/>
                <a:moveTo>
                  <a:pt x="21234" y="5110"/>
                </a:moveTo>
                <a:cubicBezTo>
                  <a:pt x="21204" y="5110"/>
                  <a:pt x="21181" y="5157"/>
                  <a:pt x="21181" y="5214"/>
                </a:cubicBezTo>
                <a:lnTo>
                  <a:pt x="21181" y="5434"/>
                </a:lnTo>
                <a:cubicBezTo>
                  <a:pt x="21181" y="5492"/>
                  <a:pt x="21204" y="5539"/>
                  <a:pt x="21234" y="5539"/>
                </a:cubicBezTo>
                <a:cubicBezTo>
                  <a:pt x="21263" y="5539"/>
                  <a:pt x="21285" y="5492"/>
                  <a:pt x="21285" y="5434"/>
                </a:cubicBezTo>
                <a:lnTo>
                  <a:pt x="21285" y="5214"/>
                </a:lnTo>
                <a:cubicBezTo>
                  <a:pt x="21285" y="5157"/>
                  <a:pt x="21263" y="5110"/>
                  <a:pt x="21234" y="5110"/>
                </a:cubicBezTo>
                <a:close/>
                <a:moveTo>
                  <a:pt x="21547" y="5110"/>
                </a:moveTo>
                <a:cubicBezTo>
                  <a:pt x="21518" y="5110"/>
                  <a:pt x="21495" y="5157"/>
                  <a:pt x="21495" y="5214"/>
                </a:cubicBezTo>
                <a:lnTo>
                  <a:pt x="21495" y="5434"/>
                </a:lnTo>
                <a:cubicBezTo>
                  <a:pt x="21495" y="5492"/>
                  <a:pt x="21518" y="5539"/>
                  <a:pt x="21547" y="5539"/>
                </a:cubicBezTo>
                <a:cubicBezTo>
                  <a:pt x="21576" y="5539"/>
                  <a:pt x="21600" y="5492"/>
                  <a:pt x="21600" y="5434"/>
                </a:cubicBezTo>
                <a:lnTo>
                  <a:pt x="21600" y="5214"/>
                </a:lnTo>
                <a:cubicBezTo>
                  <a:pt x="21600" y="5157"/>
                  <a:pt x="21576" y="5110"/>
                  <a:pt x="21547" y="5110"/>
                </a:cubicBezTo>
                <a:close/>
                <a:moveTo>
                  <a:pt x="53" y="5840"/>
                </a:moveTo>
                <a:cubicBezTo>
                  <a:pt x="24" y="5840"/>
                  <a:pt x="0" y="5887"/>
                  <a:pt x="0" y="5944"/>
                </a:cubicBezTo>
                <a:lnTo>
                  <a:pt x="0" y="6164"/>
                </a:lnTo>
                <a:cubicBezTo>
                  <a:pt x="0" y="6222"/>
                  <a:pt x="24" y="6269"/>
                  <a:pt x="53" y="6269"/>
                </a:cubicBezTo>
                <a:cubicBezTo>
                  <a:pt x="82" y="6269"/>
                  <a:pt x="106" y="6222"/>
                  <a:pt x="106" y="6164"/>
                </a:cubicBezTo>
                <a:lnTo>
                  <a:pt x="106" y="5944"/>
                </a:lnTo>
                <a:cubicBezTo>
                  <a:pt x="106" y="5887"/>
                  <a:pt x="82" y="5840"/>
                  <a:pt x="53" y="5840"/>
                </a:cubicBezTo>
                <a:close/>
                <a:moveTo>
                  <a:pt x="367" y="5840"/>
                </a:moveTo>
                <a:cubicBezTo>
                  <a:pt x="338" y="5840"/>
                  <a:pt x="315" y="5887"/>
                  <a:pt x="315" y="5944"/>
                </a:cubicBezTo>
                <a:lnTo>
                  <a:pt x="315" y="6164"/>
                </a:lnTo>
                <a:cubicBezTo>
                  <a:pt x="315" y="6222"/>
                  <a:pt x="338" y="6269"/>
                  <a:pt x="367" y="6269"/>
                </a:cubicBezTo>
                <a:cubicBezTo>
                  <a:pt x="397" y="6269"/>
                  <a:pt x="420" y="6222"/>
                  <a:pt x="420" y="6164"/>
                </a:cubicBezTo>
                <a:lnTo>
                  <a:pt x="420" y="5944"/>
                </a:lnTo>
                <a:cubicBezTo>
                  <a:pt x="420" y="5887"/>
                  <a:pt x="397" y="5840"/>
                  <a:pt x="367" y="5840"/>
                </a:cubicBezTo>
                <a:close/>
                <a:moveTo>
                  <a:pt x="1217" y="5840"/>
                </a:moveTo>
                <a:cubicBezTo>
                  <a:pt x="1188" y="5840"/>
                  <a:pt x="1164" y="5887"/>
                  <a:pt x="1164" y="5944"/>
                </a:cubicBezTo>
                <a:lnTo>
                  <a:pt x="1164" y="6164"/>
                </a:lnTo>
                <a:cubicBezTo>
                  <a:pt x="1164" y="6222"/>
                  <a:pt x="1188" y="6269"/>
                  <a:pt x="1217" y="6269"/>
                </a:cubicBezTo>
                <a:cubicBezTo>
                  <a:pt x="1246" y="6269"/>
                  <a:pt x="1270" y="6222"/>
                  <a:pt x="1270" y="6164"/>
                </a:cubicBezTo>
                <a:lnTo>
                  <a:pt x="1270" y="5944"/>
                </a:lnTo>
                <a:cubicBezTo>
                  <a:pt x="1270" y="5887"/>
                  <a:pt x="1246" y="5840"/>
                  <a:pt x="1217" y="5840"/>
                </a:cubicBezTo>
                <a:close/>
                <a:moveTo>
                  <a:pt x="1532" y="5840"/>
                </a:moveTo>
                <a:cubicBezTo>
                  <a:pt x="1503" y="5840"/>
                  <a:pt x="1479" y="5887"/>
                  <a:pt x="1479" y="5944"/>
                </a:cubicBezTo>
                <a:lnTo>
                  <a:pt x="1479" y="6164"/>
                </a:lnTo>
                <a:cubicBezTo>
                  <a:pt x="1479" y="6222"/>
                  <a:pt x="1503" y="6269"/>
                  <a:pt x="1532" y="6269"/>
                </a:cubicBezTo>
                <a:cubicBezTo>
                  <a:pt x="1561" y="6269"/>
                  <a:pt x="1584" y="6222"/>
                  <a:pt x="1584" y="6164"/>
                </a:cubicBezTo>
                <a:lnTo>
                  <a:pt x="1584" y="5944"/>
                </a:lnTo>
                <a:cubicBezTo>
                  <a:pt x="1584" y="5887"/>
                  <a:pt x="1561" y="5840"/>
                  <a:pt x="1532" y="5840"/>
                </a:cubicBezTo>
                <a:close/>
                <a:moveTo>
                  <a:pt x="2380" y="5840"/>
                </a:moveTo>
                <a:cubicBezTo>
                  <a:pt x="2351" y="5840"/>
                  <a:pt x="2329" y="5887"/>
                  <a:pt x="2329" y="5944"/>
                </a:cubicBezTo>
                <a:lnTo>
                  <a:pt x="2329" y="6164"/>
                </a:lnTo>
                <a:cubicBezTo>
                  <a:pt x="2329" y="6222"/>
                  <a:pt x="2351" y="6269"/>
                  <a:pt x="2380" y="6269"/>
                </a:cubicBezTo>
                <a:cubicBezTo>
                  <a:pt x="2409" y="6269"/>
                  <a:pt x="2433" y="6222"/>
                  <a:pt x="2433" y="6164"/>
                </a:cubicBezTo>
                <a:lnTo>
                  <a:pt x="2433" y="5944"/>
                </a:lnTo>
                <a:cubicBezTo>
                  <a:pt x="2433" y="5887"/>
                  <a:pt x="2409" y="5840"/>
                  <a:pt x="2380" y="5840"/>
                </a:cubicBezTo>
                <a:close/>
                <a:moveTo>
                  <a:pt x="2695" y="5840"/>
                </a:moveTo>
                <a:cubicBezTo>
                  <a:pt x="2666" y="5840"/>
                  <a:pt x="2643" y="5887"/>
                  <a:pt x="2643" y="5944"/>
                </a:cubicBezTo>
                <a:lnTo>
                  <a:pt x="2643" y="6164"/>
                </a:lnTo>
                <a:cubicBezTo>
                  <a:pt x="2643" y="6222"/>
                  <a:pt x="2666" y="6269"/>
                  <a:pt x="2695" y="6269"/>
                </a:cubicBezTo>
                <a:cubicBezTo>
                  <a:pt x="2724" y="6269"/>
                  <a:pt x="2748" y="6222"/>
                  <a:pt x="2748" y="6164"/>
                </a:cubicBezTo>
                <a:lnTo>
                  <a:pt x="2748" y="5944"/>
                </a:lnTo>
                <a:cubicBezTo>
                  <a:pt x="2748" y="5887"/>
                  <a:pt x="2724" y="5840"/>
                  <a:pt x="2695" y="5840"/>
                </a:cubicBezTo>
                <a:close/>
                <a:moveTo>
                  <a:pt x="3545" y="5840"/>
                </a:moveTo>
                <a:cubicBezTo>
                  <a:pt x="3516" y="5840"/>
                  <a:pt x="3492" y="5887"/>
                  <a:pt x="3492" y="5944"/>
                </a:cubicBezTo>
                <a:lnTo>
                  <a:pt x="3492" y="6164"/>
                </a:lnTo>
                <a:cubicBezTo>
                  <a:pt x="3492" y="6222"/>
                  <a:pt x="3516" y="6269"/>
                  <a:pt x="3545" y="6269"/>
                </a:cubicBezTo>
                <a:cubicBezTo>
                  <a:pt x="3574" y="6269"/>
                  <a:pt x="3598" y="6222"/>
                  <a:pt x="3598" y="6164"/>
                </a:cubicBezTo>
                <a:lnTo>
                  <a:pt x="3598" y="5944"/>
                </a:lnTo>
                <a:cubicBezTo>
                  <a:pt x="3598" y="5887"/>
                  <a:pt x="3574" y="5840"/>
                  <a:pt x="3545" y="5840"/>
                </a:cubicBezTo>
                <a:close/>
                <a:moveTo>
                  <a:pt x="3859" y="5840"/>
                </a:moveTo>
                <a:cubicBezTo>
                  <a:pt x="3830" y="5840"/>
                  <a:pt x="3806" y="5887"/>
                  <a:pt x="3806" y="5944"/>
                </a:cubicBezTo>
                <a:lnTo>
                  <a:pt x="3806" y="6164"/>
                </a:lnTo>
                <a:cubicBezTo>
                  <a:pt x="3806" y="6222"/>
                  <a:pt x="3830" y="6269"/>
                  <a:pt x="3859" y="6269"/>
                </a:cubicBezTo>
                <a:cubicBezTo>
                  <a:pt x="3888" y="6269"/>
                  <a:pt x="3912" y="6222"/>
                  <a:pt x="3912" y="6164"/>
                </a:cubicBezTo>
                <a:lnTo>
                  <a:pt x="3912" y="5944"/>
                </a:lnTo>
                <a:cubicBezTo>
                  <a:pt x="3912" y="5887"/>
                  <a:pt x="3888" y="5840"/>
                  <a:pt x="3859" y="5840"/>
                </a:cubicBezTo>
                <a:close/>
                <a:moveTo>
                  <a:pt x="4709" y="5840"/>
                </a:moveTo>
                <a:cubicBezTo>
                  <a:pt x="4680" y="5840"/>
                  <a:pt x="4656" y="5887"/>
                  <a:pt x="4656" y="5944"/>
                </a:cubicBezTo>
                <a:lnTo>
                  <a:pt x="4656" y="6164"/>
                </a:lnTo>
                <a:cubicBezTo>
                  <a:pt x="4656" y="6222"/>
                  <a:pt x="4680" y="6269"/>
                  <a:pt x="4709" y="6269"/>
                </a:cubicBezTo>
                <a:cubicBezTo>
                  <a:pt x="4738" y="6269"/>
                  <a:pt x="4762" y="6222"/>
                  <a:pt x="4762" y="6164"/>
                </a:cubicBezTo>
                <a:lnTo>
                  <a:pt x="4762" y="5944"/>
                </a:lnTo>
                <a:cubicBezTo>
                  <a:pt x="4762" y="5887"/>
                  <a:pt x="4738" y="5840"/>
                  <a:pt x="4709" y="5840"/>
                </a:cubicBezTo>
                <a:close/>
                <a:moveTo>
                  <a:pt x="5023" y="5840"/>
                </a:moveTo>
                <a:cubicBezTo>
                  <a:pt x="4994" y="5840"/>
                  <a:pt x="4970" y="5887"/>
                  <a:pt x="4970" y="5944"/>
                </a:cubicBezTo>
                <a:lnTo>
                  <a:pt x="4970" y="6164"/>
                </a:lnTo>
                <a:cubicBezTo>
                  <a:pt x="4970" y="6222"/>
                  <a:pt x="4994" y="6269"/>
                  <a:pt x="5023" y="6269"/>
                </a:cubicBezTo>
                <a:cubicBezTo>
                  <a:pt x="5053" y="6269"/>
                  <a:pt x="5076" y="6222"/>
                  <a:pt x="5076" y="6164"/>
                </a:cubicBezTo>
                <a:lnTo>
                  <a:pt x="5076" y="5944"/>
                </a:lnTo>
                <a:cubicBezTo>
                  <a:pt x="5076" y="5887"/>
                  <a:pt x="5053" y="5840"/>
                  <a:pt x="5023" y="5840"/>
                </a:cubicBezTo>
                <a:close/>
                <a:moveTo>
                  <a:pt x="5873" y="5840"/>
                </a:moveTo>
                <a:cubicBezTo>
                  <a:pt x="5844" y="5840"/>
                  <a:pt x="5820" y="5887"/>
                  <a:pt x="5820" y="5944"/>
                </a:cubicBezTo>
                <a:lnTo>
                  <a:pt x="5820" y="6164"/>
                </a:lnTo>
                <a:cubicBezTo>
                  <a:pt x="5820" y="6222"/>
                  <a:pt x="5844" y="6269"/>
                  <a:pt x="5873" y="6269"/>
                </a:cubicBezTo>
                <a:cubicBezTo>
                  <a:pt x="5902" y="6269"/>
                  <a:pt x="5926" y="6222"/>
                  <a:pt x="5926" y="6164"/>
                </a:cubicBezTo>
                <a:lnTo>
                  <a:pt x="5926" y="5944"/>
                </a:lnTo>
                <a:cubicBezTo>
                  <a:pt x="5926" y="5887"/>
                  <a:pt x="5902" y="5840"/>
                  <a:pt x="5873" y="5840"/>
                </a:cubicBezTo>
                <a:close/>
                <a:moveTo>
                  <a:pt x="6188" y="5840"/>
                </a:moveTo>
                <a:cubicBezTo>
                  <a:pt x="6159" y="5840"/>
                  <a:pt x="6135" y="5887"/>
                  <a:pt x="6135" y="5944"/>
                </a:cubicBezTo>
                <a:lnTo>
                  <a:pt x="6135" y="6164"/>
                </a:lnTo>
                <a:cubicBezTo>
                  <a:pt x="6135" y="6222"/>
                  <a:pt x="6159" y="6269"/>
                  <a:pt x="6188" y="6269"/>
                </a:cubicBezTo>
                <a:cubicBezTo>
                  <a:pt x="6217" y="6269"/>
                  <a:pt x="6240" y="6222"/>
                  <a:pt x="6240" y="6164"/>
                </a:cubicBezTo>
                <a:lnTo>
                  <a:pt x="6240" y="5944"/>
                </a:lnTo>
                <a:cubicBezTo>
                  <a:pt x="6240" y="5887"/>
                  <a:pt x="6217" y="5840"/>
                  <a:pt x="6188" y="5840"/>
                </a:cubicBezTo>
                <a:close/>
                <a:moveTo>
                  <a:pt x="7036" y="5840"/>
                </a:moveTo>
                <a:cubicBezTo>
                  <a:pt x="7007" y="5840"/>
                  <a:pt x="6984" y="5887"/>
                  <a:pt x="6984" y="5944"/>
                </a:cubicBezTo>
                <a:lnTo>
                  <a:pt x="6984" y="6164"/>
                </a:lnTo>
                <a:cubicBezTo>
                  <a:pt x="6984" y="6222"/>
                  <a:pt x="7007" y="6269"/>
                  <a:pt x="7036" y="6269"/>
                </a:cubicBezTo>
                <a:cubicBezTo>
                  <a:pt x="7065" y="6269"/>
                  <a:pt x="7089" y="6222"/>
                  <a:pt x="7089" y="6164"/>
                </a:cubicBezTo>
                <a:lnTo>
                  <a:pt x="7089" y="5944"/>
                </a:lnTo>
                <a:cubicBezTo>
                  <a:pt x="7089" y="5887"/>
                  <a:pt x="7065" y="5840"/>
                  <a:pt x="7036" y="5840"/>
                </a:cubicBezTo>
                <a:close/>
                <a:moveTo>
                  <a:pt x="7351" y="5840"/>
                </a:moveTo>
                <a:cubicBezTo>
                  <a:pt x="7322" y="5840"/>
                  <a:pt x="7299" y="5887"/>
                  <a:pt x="7299" y="5944"/>
                </a:cubicBezTo>
                <a:lnTo>
                  <a:pt x="7299" y="6164"/>
                </a:lnTo>
                <a:cubicBezTo>
                  <a:pt x="7299" y="6222"/>
                  <a:pt x="7322" y="6269"/>
                  <a:pt x="7351" y="6269"/>
                </a:cubicBezTo>
                <a:cubicBezTo>
                  <a:pt x="7380" y="6269"/>
                  <a:pt x="7404" y="6222"/>
                  <a:pt x="7404" y="6164"/>
                </a:cubicBezTo>
                <a:lnTo>
                  <a:pt x="7404" y="5944"/>
                </a:lnTo>
                <a:cubicBezTo>
                  <a:pt x="7404" y="5887"/>
                  <a:pt x="7380" y="5840"/>
                  <a:pt x="7351" y="5840"/>
                </a:cubicBezTo>
                <a:close/>
                <a:moveTo>
                  <a:pt x="8201" y="5840"/>
                </a:moveTo>
                <a:cubicBezTo>
                  <a:pt x="8171" y="5840"/>
                  <a:pt x="8148" y="5887"/>
                  <a:pt x="8148" y="5944"/>
                </a:cubicBezTo>
                <a:lnTo>
                  <a:pt x="8148" y="6164"/>
                </a:lnTo>
                <a:cubicBezTo>
                  <a:pt x="8148" y="6222"/>
                  <a:pt x="8171" y="6269"/>
                  <a:pt x="8201" y="6269"/>
                </a:cubicBezTo>
                <a:cubicBezTo>
                  <a:pt x="8230" y="6269"/>
                  <a:pt x="8254" y="6222"/>
                  <a:pt x="8254" y="6164"/>
                </a:cubicBezTo>
                <a:lnTo>
                  <a:pt x="8254" y="5944"/>
                </a:lnTo>
                <a:cubicBezTo>
                  <a:pt x="8254" y="5887"/>
                  <a:pt x="8230" y="5840"/>
                  <a:pt x="8201" y="5840"/>
                </a:cubicBezTo>
                <a:close/>
                <a:moveTo>
                  <a:pt x="8515" y="5840"/>
                </a:moveTo>
                <a:cubicBezTo>
                  <a:pt x="8486" y="5840"/>
                  <a:pt x="8462" y="5887"/>
                  <a:pt x="8462" y="5944"/>
                </a:cubicBezTo>
                <a:lnTo>
                  <a:pt x="8462" y="6164"/>
                </a:lnTo>
                <a:cubicBezTo>
                  <a:pt x="8462" y="6222"/>
                  <a:pt x="8486" y="6269"/>
                  <a:pt x="8515" y="6269"/>
                </a:cubicBezTo>
                <a:cubicBezTo>
                  <a:pt x="8544" y="6269"/>
                  <a:pt x="8568" y="6222"/>
                  <a:pt x="8568" y="6164"/>
                </a:cubicBezTo>
                <a:lnTo>
                  <a:pt x="8568" y="5944"/>
                </a:lnTo>
                <a:cubicBezTo>
                  <a:pt x="8568" y="5887"/>
                  <a:pt x="8544" y="5840"/>
                  <a:pt x="8515" y="5840"/>
                </a:cubicBezTo>
                <a:close/>
                <a:moveTo>
                  <a:pt x="9365" y="5840"/>
                </a:moveTo>
                <a:cubicBezTo>
                  <a:pt x="9336" y="5840"/>
                  <a:pt x="9312" y="5887"/>
                  <a:pt x="9312" y="5944"/>
                </a:cubicBezTo>
                <a:lnTo>
                  <a:pt x="9312" y="6164"/>
                </a:lnTo>
                <a:cubicBezTo>
                  <a:pt x="9312" y="6222"/>
                  <a:pt x="9336" y="6269"/>
                  <a:pt x="9365" y="6269"/>
                </a:cubicBezTo>
                <a:cubicBezTo>
                  <a:pt x="9394" y="6269"/>
                  <a:pt x="9418" y="6222"/>
                  <a:pt x="9418" y="6164"/>
                </a:cubicBezTo>
                <a:lnTo>
                  <a:pt x="9418" y="5944"/>
                </a:lnTo>
                <a:cubicBezTo>
                  <a:pt x="9418" y="5887"/>
                  <a:pt x="9394" y="5840"/>
                  <a:pt x="9365" y="5840"/>
                </a:cubicBezTo>
                <a:close/>
                <a:moveTo>
                  <a:pt x="9679" y="5840"/>
                </a:moveTo>
                <a:cubicBezTo>
                  <a:pt x="9650" y="5840"/>
                  <a:pt x="9626" y="5887"/>
                  <a:pt x="9626" y="5944"/>
                </a:cubicBezTo>
                <a:lnTo>
                  <a:pt x="9626" y="6164"/>
                </a:lnTo>
                <a:cubicBezTo>
                  <a:pt x="9626" y="6222"/>
                  <a:pt x="9650" y="6269"/>
                  <a:pt x="9679" y="6269"/>
                </a:cubicBezTo>
                <a:cubicBezTo>
                  <a:pt x="9708" y="6269"/>
                  <a:pt x="9732" y="6222"/>
                  <a:pt x="9732" y="6164"/>
                </a:cubicBezTo>
                <a:lnTo>
                  <a:pt x="9732" y="5944"/>
                </a:lnTo>
                <a:cubicBezTo>
                  <a:pt x="9732" y="5887"/>
                  <a:pt x="9708" y="5840"/>
                  <a:pt x="9679" y="5840"/>
                </a:cubicBezTo>
                <a:close/>
                <a:moveTo>
                  <a:pt x="10529" y="5840"/>
                </a:moveTo>
                <a:cubicBezTo>
                  <a:pt x="10500" y="5840"/>
                  <a:pt x="10476" y="5887"/>
                  <a:pt x="10476" y="5944"/>
                </a:cubicBezTo>
                <a:lnTo>
                  <a:pt x="10476" y="6164"/>
                </a:lnTo>
                <a:cubicBezTo>
                  <a:pt x="10476" y="6222"/>
                  <a:pt x="10500" y="6269"/>
                  <a:pt x="10529" y="6269"/>
                </a:cubicBezTo>
                <a:cubicBezTo>
                  <a:pt x="10558" y="6269"/>
                  <a:pt x="10582" y="6222"/>
                  <a:pt x="10582" y="6164"/>
                </a:cubicBezTo>
                <a:lnTo>
                  <a:pt x="10582" y="5944"/>
                </a:lnTo>
                <a:cubicBezTo>
                  <a:pt x="10582" y="5887"/>
                  <a:pt x="10558" y="5840"/>
                  <a:pt x="10529" y="5840"/>
                </a:cubicBezTo>
                <a:close/>
                <a:moveTo>
                  <a:pt x="10844" y="5840"/>
                </a:moveTo>
                <a:cubicBezTo>
                  <a:pt x="10814" y="5840"/>
                  <a:pt x="10791" y="5887"/>
                  <a:pt x="10791" y="5944"/>
                </a:cubicBezTo>
                <a:lnTo>
                  <a:pt x="10791" y="6164"/>
                </a:lnTo>
                <a:cubicBezTo>
                  <a:pt x="10791" y="6222"/>
                  <a:pt x="10814" y="6269"/>
                  <a:pt x="10844" y="6269"/>
                </a:cubicBezTo>
                <a:cubicBezTo>
                  <a:pt x="10873" y="6269"/>
                  <a:pt x="10895" y="6222"/>
                  <a:pt x="10895" y="6164"/>
                </a:cubicBezTo>
                <a:lnTo>
                  <a:pt x="10895" y="5944"/>
                </a:lnTo>
                <a:cubicBezTo>
                  <a:pt x="10895" y="5887"/>
                  <a:pt x="10873" y="5840"/>
                  <a:pt x="10844" y="5840"/>
                </a:cubicBezTo>
                <a:close/>
                <a:moveTo>
                  <a:pt x="11692" y="5840"/>
                </a:moveTo>
                <a:cubicBezTo>
                  <a:pt x="11663" y="5840"/>
                  <a:pt x="11640" y="5887"/>
                  <a:pt x="11640" y="5944"/>
                </a:cubicBezTo>
                <a:lnTo>
                  <a:pt x="11640" y="6164"/>
                </a:lnTo>
                <a:cubicBezTo>
                  <a:pt x="11640" y="6222"/>
                  <a:pt x="11663" y="6269"/>
                  <a:pt x="11692" y="6269"/>
                </a:cubicBezTo>
                <a:cubicBezTo>
                  <a:pt x="11721" y="6269"/>
                  <a:pt x="11745" y="6222"/>
                  <a:pt x="11745" y="6164"/>
                </a:cubicBezTo>
                <a:lnTo>
                  <a:pt x="11745" y="5944"/>
                </a:lnTo>
                <a:cubicBezTo>
                  <a:pt x="11745" y="5887"/>
                  <a:pt x="11721" y="5840"/>
                  <a:pt x="11692" y="5840"/>
                </a:cubicBezTo>
                <a:close/>
                <a:moveTo>
                  <a:pt x="12007" y="5840"/>
                </a:moveTo>
                <a:cubicBezTo>
                  <a:pt x="11978" y="5840"/>
                  <a:pt x="11955" y="5887"/>
                  <a:pt x="11955" y="5944"/>
                </a:cubicBezTo>
                <a:lnTo>
                  <a:pt x="11955" y="6164"/>
                </a:lnTo>
                <a:cubicBezTo>
                  <a:pt x="11955" y="6222"/>
                  <a:pt x="11978" y="6269"/>
                  <a:pt x="12007" y="6269"/>
                </a:cubicBezTo>
                <a:cubicBezTo>
                  <a:pt x="12036" y="6269"/>
                  <a:pt x="12060" y="6222"/>
                  <a:pt x="12060" y="6164"/>
                </a:cubicBezTo>
                <a:lnTo>
                  <a:pt x="12060" y="5944"/>
                </a:lnTo>
                <a:cubicBezTo>
                  <a:pt x="12060" y="5887"/>
                  <a:pt x="12036" y="5840"/>
                  <a:pt x="12007" y="5840"/>
                </a:cubicBezTo>
                <a:close/>
                <a:moveTo>
                  <a:pt x="12856" y="5840"/>
                </a:moveTo>
                <a:cubicBezTo>
                  <a:pt x="12827" y="5840"/>
                  <a:pt x="12804" y="5887"/>
                  <a:pt x="12804" y="5944"/>
                </a:cubicBezTo>
                <a:lnTo>
                  <a:pt x="12804" y="6164"/>
                </a:lnTo>
                <a:cubicBezTo>
                  <a:pt x="12804" y="6222"/>
                  <a:pt x="12827" y="6269"/>
                  <a:pt x="12856" y="6269"/>
                </a:cubicBezTo>
                <a:cubicBezTo>
                  <a:pt x="12886" y="6269"/>
                  <a:pt x="12909" y="6222"/>
                  <a:pt x="12909" y="6164"/>
                </a:cubicBezTo>
                <a:lnTo>
                  <a:pt x="12909" y="5944"/>
                </a:lnTo>
                <a:cubicBezTo>
                  <a:pt x="12909" y="5887"/>
                  <a:pt x="12886" y="5840"/>
                  <a:pt x="12856" y="5840"/>
                </a:cubicBezTo>
                <a:close/>
                <a:moveTo>
                  <a:pt x="13171" y="5840"/>
                </a:moveTo>
                <a:cubicBezTo>
                  <a:pt x="13142" y="5840"/>
                  <a:pt x="13118" y="5887"/>
                  <a:pt x="13118" y="5944"/>
                </a:cubicBezTo>
                <a:lnTo>
                  <a:pt x="13118" y="6164"/>
                </a:lnTo>
                <a:cubicBezTo>
                  <a:pt x="13118" y="6222"/>
                  <a:pt x="13142" y="6269"/>
                  <a:pt x="13171" y="6269"/>
                </a:cubicBezTo>
                <a:cubicBezTo>
                  <a:pt x="13200" y="6269"/>
                  <a:pt x="13224" y="6222"/>
                  <a:pt x="13224" y="6164"/>
                </a:cubicBezTo>
                <a:lnTo>
                  <a:pt x="13224" y="5944"/>
                </a:lnTo>
                <a:cubicBezTo>
                  <a:pt x="13224" y="5887"/>
                  <a:pt x="13200" y="5840"/>
                  <a:pt x="13171" y="5840"/>
                </a:cubicBezTo>
                <a:close/>
                <a:moveTo>
                  <a:pt x="14021" y="5840"/>
                </a:moveTo>
                <a:cubicBezTo>
                  <a:pt x="13992" y="5840"/>
                  <a:pt x="13968" y="5887"/>
                  <a:pt x="13968" y="5944"/>
                </a:cubicBezTo>
                <a:lnTo>
                  <a:pt x="13968" y="6164"/>
                </a:lnTo>
                <a:cubicBezTo>
                  <a:pt x="13968" y="6222"/>
                  <a:pt x="13992" y="6269"/>
                  <a:pt x="14021" y="6269"/>
                </a:cubicBezTo>
                <a:cubicBezTo>
                  <a:pt x="14050" y="6269"/>
                  <a:pt x="14074" y="6222"/>
                  <a:pt x="14074" y="6164"/>
                </a:cubicBezTo>
                <a:lnTo>
                  <a:pt x="14074" y="5944"/>
                </a:lnTo>
                <a:cubicBezTo>
                  <a:pt x="14074" y="5887"/>
                  <a:pt x="14050" y="5840"/>
                  <a:pt x="14021" y="5840"/>
                </a:cubicBezTo>
                <a:close/>
                <a:moveTo>
                  <a:pt x="14335" y="5840"/>
                </a:moveTo>
                <a:cubicBezTo>
                  <a:pt x="14306" y="5840"/>
                  <a:pt x="14282" y="5887"/>
                  <a:pt x="14282" y="5944"/>
                </a:cubicBezTo>
                <a:lnTo>
                  <a:pt x="14282" y="6164"/>
                </a:lnTo>
                <a:cubicBezTo>
                  <a:pt x="14282" y="6222"/>
                  <a:pt x="14306" y="6269"/>
                  <a:pt x="14335" y="6269"/>
                </a:cubicBezTo>
                <a:cubicBezTo>
                  <a:pt x="14364" y="6269"/>
                  <a:pt x="14388" y="6222"/>
                  <a:pt x="14388" y="6164"/>
                </a:cubicBezTo>
                <a:lnTo>
                  <a:pt x="14388" y="5944"/>
                </a:lnTo>
                <a:cubicBezTo>
                  <a:pt x="14388" y="5887"/>
                  <a:pt x="14364" y="5840"/>
                  <a:pt x="14335" y="5840"/>
                </a:cubicBezTo>
                <a:close/>
                <a:moveTo>
                  <a:pt x="15185" y="5840"/>
                </a:moveTo>
                <a:cubicBezTo>
                  <a:pt x="15156" y="5840"/>
                  <a:pt x="15132" y="5887"/>
                  <a:pt x="15132" y="5944"/>
                </a:cubicBezTo>
                <a:lnTo>
                  <a:pt x="15132" y="6164"/>
                </a:lnTo>
                <a:cubicBezTo>
                  <a:pt x="15132" y="6222"/>
                  <a:pt x="15156" y="6269"/>
                  <a:pt x="15185" y="6269"/>
                </a:cubicBezTo>
                <a:cubicBezTo>
                  <a:pt x="15214" y="6269"/>
                  <a:pt x="15237" y="6222"/>
                  <a:pt x="15237" y="6164"/>
                </a:cubicBezTo>
                <a:lnTo>
                  <a:pt x="15237" y="5944"/>
                </a:lnTo>
                <a:cubicBezTo>
                  <a:pt x="15237" y="5887"/>
                  <a:pt x="15214" y="5840"/>
                  <a:pt x="15185" y="5840"/>
                </a:cubicBezTo>
                <a:close/>
                <a:moveTo>
                  <a:pt x="15500" y="5840"/>
                </a:moveTo>
                <a:cubicBezTo>
                  <a:pt x="15470" y="5840"/>
                  <a:pt x="15447" y="5887"/>
                  <a:pt x="15447" y="5944"/>
                </a:cubicBezTo>
                <a:lnTo>
                  <a:pt x="15447" y="6164"/>
                </a:lnTo>
                <a:cubicBezTo>
                  <a:pt x="15447" y="6222"/>
                  <a:pt x="15470" y="6269"/>
                  <a:pt x="15500" y="6269"/>
                </a:cubicBezTo>
                <a:cubicBezTo>
                  <a:pt x="15529" y="6269"/>
                  <a:pt x="15551" y="6222"/>
                  <a:pt x="15551" y="6164"/>
                </a:cubicBezTo>
                <a:lnTo>
                  <a:pt x="15551" y="5944"/>
                </a:lnTo>
                <a:cubicBezTo>
                  <a:pt x="15551" y="5887"/>
                  <a:pt x="15529" y="5840"/>
                  <a:pt x="15500" y="5840"/>
                </a:cubicBezTo>
                <a:close/>
                <a:moveTo>
                  <a:pt x="16349" y="5840"/>
                </a:moveTo>
                <a:cubicBezTo>
                  <a:pt x="16320" y="5840"/>
                  <a:pt x="16296" y="5887"/>
                  <a:pt x="16296" y="5944"/>
                </a:cubicBezTo>
                <a:lnTo>
                  <a:pt x="16296" y="6164"/>
                </a:lnTo>
                <a:cubicBezTo>
                  <a:pt x="16296" y="6222"/>
                  <a:pt x="16320" y="6269"/>
                  <a:pt x="16349" y="6269"/>
                </a:cubicBezTo>
                <a:cubicBezTo>
                  <a:pt x="16378" y="6269"/>
                  <a:pt x="16401" y="6222"/>
                  <a:pt x="16401" y="6164"/>
                </a:cubicBezTo>
                <a:lnTo>
                  <a:pt x="16401" y="5944"/>
                </a:lnTo>
                <a:cubicBezTo>
                  <a:pt x="16401" y="5887"/>
                  <a:pt x="16378" y="5840"/>
                  <a:pt x="16349" y="5840"/>
                </a:cubicBezTo>
                <a:close/>
                <a:moveTo>
                  <a:pt x="16663" y="5840"/>
                </a:moveTo>
                <a:cubicBezTo>
                  <a:pt x="16634" y="5840"/>
                  <a:pt x="16611" y="5887"/>
                  <a:pt x="16611" y="5944"/>
                </a:cubicBezTo>
                <a:lnTo>
                  <a:pt x="16611" y="6164"/>
                </a:lnTo>
                <a:cubicBezTo>
                  <a:pt x="16611" y="6222"/>
                  <a:pt x="16634" y="6269"/>
                  <a:pt x="16663" y="6269"/>
                </a:cubicBezTo>
                <a:cubicBezTo>
                  <a:pt x="16692" y="6269"/>
                  <a:pt x="16716" y="6222"/>
                  <a:pt x="16716" y="6164"/>
                </a:cubicBezTo>
                <a:lnTo>
                  <a:pt x="16716" y="5944"/>
                </a:lnTo>
                <a:cubicBezTo>
                  <a:pt x="16716" y="5887"/>
                  <a:pt x="16692" y="5840"/>
                  <a:pt x="16663" y="5840"/>
                </a:cubicBezTo>
                <a:close/>
                <a:moveTo>
                  <a:pt x="17512" y="5840"/>
                </a:moveTo>
                <a:cubicBezTo>
                  <a:pt x="17483" y="5840"/>
                  <a:pt x="17459" y="5887"/>
                  <a:pt x="17459" y="5944"/>
                </a:cubicBezTo>
                <a:lnTo>
                  <a:pt x="17459" y="6164"/>
                </a:lnTo>
                <a:cubicBezTo>
                  <a:pt x="17459" y="6222"/>
                  <a:pt x="17483" y="6269"/>
                  <a:pt x="17512" y="6269"/>
                </a:cubicBezTo>
                <a:cubicBezTo>
                  <a:pt x="17541" y="6269"/>
                  <a:pt x="17565" y="6222"/>
                  <a:pt x="17565" y="6164"/>
                </a:cubicBezTo>
                <a:lnTo>
                  <a:pt x="17565" y="5944"/>
                </a:lnTo>
                <a:cubicBezTo>
                  <a:pt x="17565" y="5887"/>
                  <a:pt x="17541" y="5840"/>
                  <a:pt x="17512" y="5840"/>
                </a:cubicBezTo>
                <a:close/>
                <a:moveTo>
                  <a:pt x="17827" y="5840"/>
                </a:moveTo>
                <a:cubicBezTo>
                  <a:pt x="17798" y="5840"/>
                  <a:pt x="17774" y="5887"/>
                  <a:pt x="17774" y="5944"/>
                </a:cubicBezTo>
                <a:lnTo>
                  <a:pt x="17774" y="6164"/>
                </a:lnTo>
                <a:cubicBezTo>
                  <a:pt x="17774" y="6222"/>
                  <a:pt x="17798" y="6269"/>
                  <a:pt x="17827" y="6269"/>
                </a:cubicBezTo>
                <a:cubicBezTo>
                  <a:pt x="17856" y="6269"/>
                  <a:pt x="17880" y="6222"/>
                  <a:pt x="17880" y="6164"/>
                </a:cubicBezTo>
                <a:lnTo>
                  <a:pt x="17880" y="5944"/>
                </a:lnTo>
                <a:cubicBezTo>
                  <a:pt x="17880" y="5887"/>
                  <a:pt x="17856" y="5840"/>
                  <a:pt x="17827" y="5840"/>
                </a:cubicBezTo>
                <a:close/>
                <a:moveTo>
                  <a:pt x="18677" y="5840"/>
                </a:moveTo>
                <a:cubicBezTo>
                  <a:pt x="18648" y="5840"/>
                  <a:pt x="18624" y="5887"/>
                  <a:pt x="18624" y="5944"/>
                </a:cubicBezTo>
                <a:lnTo>
                  <a:pt x="18624" y="6164"/>
                </a:lnTo>
                <a:cubicBezTo>
                  <a:pt x="18624" y="6222"/>
                  <a:pt x="18648" y="6269"/>
                  <a:pt x="18677" y="6269"/>
                </a:cubicBezTo>
                <a:cubicBezTo>
                  <a:pt x="18706" y="6269"/>
                  <a:pt x="18730" y="6222"/>
                  <a:pt x="18730" y="6164"/>
                </a:cubicBezTo>
                <a:lnTo>
                  <a:pt x="18730" y="5944"/>
                </a:lnTo>
                <a:cubicBezTo>
                  <a:pt x="18730" y="5887"/>
                  <a:pt x="18706" y="5840"/>
                  <a:pt x="18677" y="5840"/>
                </a:cubicBezTo>
                <a:close/>
                <a:moveTo>
                  <a:pt x="18991" y="5840"/>
                </a:moveTo>
                <a:cubicBezTo>
                  <a:pt x="18962" y="5840"/>
                  <a:pt x="18938" y="5887"/>
                  <a:pt x="18938" y="5944"/>
                </a:cubicBezTo>
                <a:lnTo>
                  <a:pt x="18938" y="6164"/>
                </a:lnTo>
                <a:cubicBezTo>
                  <a:pt x="18938" y="6222"/>
                  <a:pt x="18962" y="6269"/>
                  <a:pt x="18991" y="6269"/>
                </a:cubicBezTo>
                <a:cubicBezTo>
                  <a:pt x="19020" y="6269"/>
                  <a:pt x="19044" y="6222"/>
                  <a:pt x="19044" y="6164"/>
                </a:cubicBezTo>
                <a:lnTo>
                  <a:pt x="19044" y="5944"/>
                </a:lnTo>
                <a:cubicBezTo>
                  <a:pt x="19044" y="5887"/>
                  <a:pt x="19020" y="5840"/>
                  <a:pt x="18991" y="5840"/>
                </a:cubicBezTo>
                <a:close/>
                <a:moveTo>
                  <a:pt x="19841" y="5840"/>
                </a:moveTo>
                <a:cubicBezTo>
                  <a:pt x="19812" y="5840"/>
                  <a:pt x="19788" y="5887"/>
                  <a:pt x="19788" y="5944"/>
                </a:cubicBezTo>
                <a:lnTo>
                  <a:pt x="19788" y="6164"/>
                </a:lnTo>
                <a:cubicBezTo>
                  <a:pt x="19788" y="6222"/>
                  <a:pt x="19812" y="6269"/>
                  <a:pt x="19841" y="6269"/>
                </a:cubicBezTo>
                <a:cubicBezTo>
                  <a:pt x="19870" y="6269"/>
                  <a:pt x="19894" y="6222"/>
                  <a:pt x="19894" y="6164"/>
                </a:cubicBezTo>
                <a:lnTo>
                  <a:pt x="19894" y="5944"/>
                </a:lnTo>
                <a:cubicBezTo>
                  <a:pt x="19894" y="5887"/>
                  <a:pt x="19870" y="5840"/>
                  <a:pt x="19841" y="5840"/>
                </a:cubicBezTo>
                <a:close/>
                <a:moveTo>
                  <a:pt x="20155" y="5840"/>
                </a:moveTo>
                <a:cubicBezTo>
                  <a:pt x="20126" y="5840"/>
                  <a:pt x="20102" y="5887"/>
                  <a:pt x="20102" y="5944"/>
                </a:cubicBezTo>
                <a:lnTo>
                  <a:pt x="20102" y="6164"/>
                </a:lnTo>
                <a:cubicBezTo>
                  <a:pt x="20102" y="6222"/>
                  <a:pt x="20126" y="6269"/>
                  <a:pt x="20155" y="6269"/>
                </a:cubicBezTo>
                <a:cubicBezTo>
                  <a:pt x="20184" y="6269"/>
                  <a:pt x="20207" y="6222"/>
                  <a:pt x="20207" y="6164"/>
                </a:cubicBezTo>
                <a:lnTo>
                  <a:pt x="20207" y="5944"/>
                </a:lnTo>
                <a:cubicBezTo>
                  <a:pt x="20207" y="5887"/>
                  <a:pt x="20184" y="5840"/>
                  <a:pt x="20155" y="5840"/>
                </a:cubicBezTo>
                <a:close/>
                <a:moveTo>
                  <a:pt x="21004" y="5840"/>
                </a:moveTo>
                <a:cubicBezTo>
                  <a:pt x="20975" y="5840"/>
                  <a:pt x="20952" y="5887"/>
                  <a:pt x="20952" y="5944"/>
                </a:cubicBezTo>
                <a:lnTo>
                  <a:pt x="20952" y="6164"/>
                </a:lnTo>
                <a:cubicBezTo>
                  <a:pt x="20952" y="6222"/>
                  <a:pt x="20975" y="6269"/>
                  <a:pt x="21004" y="6269"/>
                </a:cubicBezTo>
                <a:cubicBezTo>
                  <a:pt x="21033" y="6269"/>
                  <a:pt x="21057" y="6222"/>
                  <a:pt x="21057" y="6164"/>
                </a:cubicBezTo>
                <a:lnTo>
                  <a:pt x="21057" y="5944"/>
                </a:lnTo>
                <a:cubicBezTo>
                  <a:pt x="21057" y="5887"/>
                  <a:pt x="21033" y="5840"/>
                  <a:pt x="21004" y="5840"/>
                </a:cubicBezTo>
                <a:close/>
                <a:moveTo>
                  <a:pt x="21319" y="5840"/>
                </a:moveTo>
                <a:cubicBezTo>
                  <a:pt x="21289" y="5840"/>
                  <a:pt x="21267" y="5887"/>
                  <a:pt x="21267" y="5944"/>
                </a:cubicBezTo>
                <a:lnTo>
                  <a:pt x="21267" y="6164"/>
                </a:lnTo>
                <a:cubicBezTo>
                  <a:pt x="21267" y="6222"/>
                  <a:pt x="21289" y="6269"/>
                  <a:pt x="21319" y="6269"/>
                </a:cubicBezTo>
                <a:cubicBezTo>
                  <a:pt x="21348" y="6269"/>
                  <a:pt x="21372" y="6222"/>
                  <a:pt x="21372" y="6164"/>
                </a:cubicBezTo>
                <a:lnTo>
                  <a:pt x="21372" y="5944"/>
                </a:lnTo>
                <a:cubicBezTo>
                  <a:pt x="21372" y="5887"/>
                  <a:pt x="21348" y="5840"/>
                  <a:pt x="21319" y="5840"/>
                </a:cubicBezTo>
                <a:close/>
                <a:moveTo>
                  <a:pt x="281" y="6570"/>
                </a:moveTo>
                <a:cubicBezTo>
                  <a:pt x="252" y="6570"/>
                  <a:pt x="228" y="6617"/>
                  <a:pt x="228" y="6674"/>
                </a:cubicBezTo>
                <a:lnTo>
                  <a:pt x="228" y="6894"/>
                </a:lnTo>
                <a:cubicBezTo>
                  <a:pt x="228" y="6952"/>
                  <a:pt x="252" y="6999"/>
                  <a:pt x="281" y="6999"/>
                </a:cubicBezTo>
                <a:cubicBezTo>
                  <a:pt x="311" y="6999"/>
                  <a:pt x="334" y="6952"/>
                  <a:pt x="334" y="6894"/>
                </a:cubicBezTo>
                <a:lnTo>
                  <a:pt x="334" y="6674"/>
                </a:lnTo>
                <a:cubicBezTo>
                  <a:pt x="334" y="6617"/>
                  <a:pt x="311" y="6570"/>
                  <a:pt x="281" y="6570"/>
                </a:cubicBezTo>
                <a:close/>
                <a:moveTo>
                  <a:pt x="596" y="6570"/>
                </a:moveTo>
                <a:cubicBezTo>
                  <a:pt x="567" y="6570"/>
                  <a:pt x="543" y="6617"/>
                  <a:pt x="543" y="6674"/>
                </a:cubicBezTo>
                <a:lnTo>
                  <a:pt x="543" y="6894"/>
                </a:lnTo>
                <a:cubicBezTo>
                  <a:pt x="543" y="6952"/>
                  <a:pt x="567" y="6999"/>
                  <a:pt x="596" y="6999"/>
                </a:cubicBezTo>
                <a:cubicBezTo>
                  <a:pt x="625" y="6999"/>
                  <a:pt x="649" y="6952"/>
                  <a:pt x="649" y="6894"/>
                </a:cubicBezTo>
                <a:lnTo>
                  <a:pt x="649" y="6674"/>
                </a:lnTo>
                <a:cubicBezTo>
                  <a:pt x="649" y="6617"/>
                  <a:pt x="625" y="6570"/>
                  <a:pt x="596" y="6570"/>
                </a:cubicBezTo>
                <a:close/>
                <a:moveTo>
                  <a:pt x="1446" y="6570"/>
                </a:moveTo>
                <a:cubicBezTo>
                  <a:pt x="1417" y="6570"/>
                  <a:pt x="1393" y="6617"/>
                  <a:pt x="1393" y="6674"/>
                </a:cubicBezTo>
                <a:lnTo>
                  <a:pt x="1393" y="6894"/>
                </a:lnTo>
                <a:cubicBezTo>
                  <a:pt x="1393" y="6952"/>
                  <a:pt x="1417" y="6999"/>
                  <a:pt x="1446" y="6999"/>
                </a:cubicBezTo>
                <a:cubicBezTo>
                  <a:pt x="1475" y="6999"/>
                  <a:pt x="1499" y="6952"/>
                  <a:pt x="1499" y="6894"/>
                </a:cubicBezTo>
                <a:lnTo>
                  <a:pt x="1499" y="6674"/>
                </a:lnTo>
                <a:cubicBezTo>
                  <a:pt x="1499" y="6617"/>
                  <a:pt x="1475" y="6570"/>
                  <a:pt x="1446" y="6570"/>
                </a:cubicBezTo>
                <a:close/>
                <a:moveTo>
                  <a:pt x="1760" y="6570"/>
                </a:moveTo>
                <a:cubicBezTo>
                  <a:pt x="1731" y="6570"/>
                  <a:pt x="1707" y="6617"/>
                  <a:pt x="1707" y="6674"/>
                </a:cubicBezTo>
                <a:lnTo>
                  <a:pt x="1707" y="6894"/>
                </a:lnTo>
                <a:cubicBezTo>
                  <a:pt x="1707" y="6952"/>
                  <a:pt x="1731" y="6999"/>
                  <a:pt x="1760" y="6999"/>
                </a:cubicBezTo>
                <a:cubicBezTo>
                  <a:pt x="1789" y="6999"/>
                  <a:pt x="1813" y="6952"/>
                  <a:pt x="1813" y="6894"/>
                </a:cubicBezTo>
                <a:lnTo>
                  <a:pt x="1813" y="6674"/>
                </a:lnTo>
                <a:cubicBezTo>
                  <a:pt x="1813" y="6617"/>
                  <a:pt x="1789" y="6570"/>
                  <a:pt x="1760" y="6570"/>
                </a:cubicBezTo>
                <a:close/>
                <a:moveTo>
                  <a:pt x="2610" y="6570"/>
                </a:moveTo>
                <a:cubicBezTo>
                  <a:pt x="2581" y="6570"/>
                  <a:pt x="2557" y="6617"/>
                  <a:pt x="2557" y="6674"/>
                </a:cubicBezTo>
                <a:lnTo>
                  <a:pt x="2557" y="6894"/>
                </a:lnTo>
                <a:cubicBezTo>
                  <a:pt x="2557" y="6952"/>
                  <a:pt x="2581" y="6999"/>
                  <a:pt x="2610" y="6999"/>
                </a:cubicBezTo>
                <a:cubicBezTo>
                  <a:pt x="2639" y="6999"/>
                  <a:pt x="2662" y="6952"/>
                  <a:pt x="2662" y="6894"/>
                </a:cubicBezTo>
                <a:lnTo>
                  <a:pt x="2662" y="6674"/>
                </a:lnTo>
                <a:cubicBezTo>
                  <a:pt x="2662" y="6617"/>
                  <a:pt x="2639" y="6570"/>
                  <a:pt x="2610" y="6570"/>
                </a:cubicBezTo>
                <a:close/>
                <a:moveTo>
                  <a:pt x="2924" y="6570"/>
                </a:moveTo>
                <a:cubicBezTo>
                  <a:pt x="2895" y="6570"/>
                  <a:pt x="2871" y="6617"/>
                  <a:pt x="2871" y="6674"/>
                </a:cubicBezTo>
                <a:lnTo>
                  <a:pt x="2871" y="6894"/>
                </a:lnTo>
                <a:cubicBezTo>
                  <a:pt x="2871" y="6952"/>
                  <a:pt x="2895" y="6999"/>
                  <a:pt x="2924" y="6999"/>
                </a:cubicBezTo>
                <a:cubicBezTo>
                  <a:pt x="2954" y="6999"/>
                  <a:pt x="2976" y="6952"/>
                  <a:pt x="2976" y="6894"/>
                </a:cubicBezTo>
                <a:lnTo>
                  <a:pt x="2976" y="6674"/>
                </a:lnTo>
                <a:cubicBezTo>
                  <a:pt x="2976" y="6617"/>
                  <a:pt x="2954" y="6570"/>
                  <a:pt x="2924" y="6570"/>
                </a:cubicBezTo>
                <a:close/>
                <a:moveTo>
                  <a:pt x="3773" y="6570"/>
                </a:moveTo>
                <a:cubicBezTo>
                  <a:pt x="3744" y="6570"/>
                  <a:pt x="3721" y="6617"/>
                  <a:pt x="3721" y="6674"/>
                </a:cubicBezTo>
                <a:lnTo>
                  <a:pt x="3721" y="6894"/>
                </a:lnTo>
                <a:cubicBezTo>
                  <a:pt x="3721" y="6952"/>
                  <a:pt x="3744" y="6999"/>
                  <a:pt x="3773" y="6999"/>
                </a:cubicBezTo>
                <a:cubicBezTo>
                  <a:pt x="3802" y="6999"/>
                  <a:pt x="3826" y="6952"/>
                  <a:pt x="3826" y="6894"/>
                </a:cubicBezTo>
                <a:lnTo>
                  <a:pt x="3826" y="6674"/>
                </a:lnTo>
                <a:cubicBezTo>
                  <a:pt x="3826" y="6617"/>
                  <a:pt x="3802" y="6570"/>
                  <a:pt x="3773" y="6570"/>
                </a:cubicBezTo>
                <a:close/>
                <a:moveTo>
                  <a:pt x="4088" y="6570"/>
                </a:moveTo>
                <a:cubicBezTo>
                  <a:pt x="4058" y="6570"/>
                  <a:pt x="4035" y="6617"/>
                  <a:pt x="4035" y="6674"/>
                </a:cubicBezTo>
                <a:lnTo>
                  <a:pt x="4035" y="6894"/>
                </a:lnTo>
                <a:cubicBezTo>
                  <a:pt x="4035" y="6952"/>
                  <a:pt x="4058" y="6999"/>
                  <a:pt x="4088" y="6999"/>
                </a:cubicBezTo>
                <a:cubicBezTo>
                  <a:pt x="4117" y="6999"/>
                  <a:pt x="4141" y="6952"/>
                  <a:pt x="4141" y="6894"/>
                </a:cubicBezTo>
                <a:lnTo>
                  <a:pt x="4141" y="6674"/>
                </a:lnTo>
                <a:cubicBezTo>
                  <a:pt x="4141" y="6617"/>
                  <a:pt x="4117" y="6570"/>
                  <a:pt x="4088" y="6570"/>
                </a:cubicBezTo>
                <a:close/>
                <a:moveTo>
                  <a:pt x="4937" y="6570"/>
                </a:moveTo>
                <a:cubicBezTo>
                  <a:pt x="4908" y="6570"/>
                  <a:pt x="4884" y="6617"/>
                  <a:pt x="4884" y="6674"/>
                </a:cubicBezTo>
                <a:lnTo>
                  <a:pt x="4884" y="6894"/>
                </a:lnTo>
                <a:cubicBezTo>
                  <a:pt x="4884" y="6952"/>
                  <a:pt x="4908" y="6999"/>
                  <a:pt x="4937" y="6999"/>
                </a:cubicBezTo>
                <a:cubicBezTo>
                  <a:pt x="4966" y="6999"/>
                  <a:pt x="4990" y="6952"/>
                  <a:pt x="4990" y="6894"/>
                </a:cubicBezTo>
                <a:lnTo>
                  <a:pt x="4990" y="6674"/>
                </a:lnTo>
                <a:cubicBezTo>
                  <a:pt x="4990" y="6617"/>
                  <a:pt x="4966" y="6570"/>
                  <a:pt x="4937" y="6570"/>
                </a:cubicBezTo>
                <a:close/>
                <a:moveTo>
                  <a:pt x="5252" y="6570"/>
                </a:moveTo>
                <a:cubicBezTo>
                  <a:pt x="5223" y="6570"/>
                  <a:pt x="5199" y="6617"/>
                  <a:pt x="5199" y="6674"/>
                </a:cubicBezTo>
                <a:lnTo>
                  <a:pt x="5199" y="6894"/>
                </a:lnTo>
                <a:cubicBezTo>
                  <a:pt x="5199" y="6952"/>
                  <a:pt x="5223" y="6999"/>
                  <a:pt x="5252" y="6999"/>
                </a:cubicBezTo>
                <a:cubicBezTo>
                  <a:pt x="5281" y="6999"/>
                  <a:pt x="5305" y="6952"/>
                  <a:pt x="5305" y="6894"/>
                </a:cubicBezTo>
                <a:lnTo>
                  <a:pt x="5305" y="6674"/>
                </a:lnTo>
                <a:cubicBezTo>
                  <a:pt x="5305" y="6617"/>
                  <a:pt x="5281" y="6570"/>
                  <a:pt x="5252" y="6570"/>
                </a:cubicBezTo>
                <a:close/>
                <a:moveTo>
                  <a:pt x="6102" y="6570"/>
                </a:moveTo>
                <a:cubicBezTo>
                  <a:pt x="6072" y="6570"/>
                  <a:pt x="6049" y="6617"/>
                  <a:pt x="6049" y="6674"/>
                </a:cubicBezTo>
                <a:lnTo>
                  <a:pt x="6049" y="6894"/>
                </a:lnTo>
                <a:cubicBezTo>
                  <a:pt x="6049" y="6952"/>
                  <a:pt x="6072" y="6999"/>
                  <a:pt x="6102" y="6999"/>
                </a:cubicBezTo>
                <a:cubicBezTo>
                  <a:pt x="6131" y="6999"/>
                  <a:pt x="6155" y="6952"/>
                  <a:pt x="6155" y="6894"/>
                </a:cubicBezTo>
                <a:lnTo>
                  <a:pt x="6155" y="6674"/>
                </a:lnTo>
                <a:cubicBezTo>
                  <a:pt x="6155" y="6617"/>
                  <a:pt x="6131" y="6570"/>
                  <a:pt x="6102" y="6570"/>
                </a:cubicBezTo>
                <a:close/>
                <a:moveTo>
                  <a:pt x="6416" y="6570"/>
                </a:moveTo>
                <a:cubicBezTo>
                  <a:pt x="6387" y="6570"/>
                  <a:pt x="6363" y="6617"/>
                  <a:pt x="6363" y="6674"/>
                </a:cubicBezTo>
                <a:lnTo>
                  <a:pt x="6363" y="6894"/>
                </a:lnTo>
                <a:cubicBezTo>
                  <a:pt x="6363" y="6952"/>
                  <a:pt x="6387" y="6999"/>
                  <a:pt x="6416" y="6999"/>
                </a:cubicBezTo>
                <a:cubicBezTo>
                  <a:pt x="6445" y="6999"/>
                  <a:pt x="6469" y="6952"/>
                  <a:pt x="6469" y="6894"/>
                </a:cubicBezTo>
                <a:lnTo>
                  <a:pt x="6469" y="6674"/>
                </a:lnTo>
                <a:cubicBezTo>
                  <a:pt x="6469" y="6617"/>
                  <a:pt x="6445" y="6570"/>
                  <a:pt x="6416" y="6570"/>
                </a:cubicBezTo>
                <a:close/>
                <a:moveTo>
                  <a:pt x="7266" y="6570"/>
                </a:moveTo>
                <a:cubicBezTo>
                  <a:pt x="7237" y="6570"/>
                  <a:pt x="7213" y="6617"/>
                  <a:pt x="7213" y="6674"/>
                </a:cubicBezTo>
                <a:lnTo>
                  <a:pt x="7213" y="6894"/>
                </a:lnTo>
                <a:cubicBezTo>
                  <a:pt x="7213" y="6952"/>
                  <a:pt x="7237" y="6999"/>
                  <a:pt x="7266" y="6999"/>
                </a:cubicBezTo>
                <a:cubicBezTo>
                  <a:pt x="7295" y="6999"/>
                  <a:pt x="7318" y="6952"/>
                  <a:pt x="7318" y="6894"/>
                </a:cubicBezTo>
                <a:lnTo>
                  <a:pt x="7318" y="6674"/>
                </a:lnTo>
                <a:cubicBezTo>
                  <a:pt x="7318" y="6617"/>
                  <a:pt x="7295" y="6570"/>
                  <a:pt x="7266" y="6570"/>
                </a:cubicBezTo>
                <a:close/>
                <a:moveTo>
                  <a:pt x="7580" y="6570"/>
                </a:moveTo>
                <a:cubicBezTo>
                  <a:pt x="7551" y="6570"/>
                  <a:pt x="7527" y="6617"/>
                  <a:pt x="7527" y="6674"/>
                </a:cubicBezTo>
                <a:lnTo>
                  <a:pt x="7527" y="6894"/>
                </a:lnTo>
                <a:cubicBezTo>
                  <a:pt x="7527" y="6952"/>
                  <a:pt x="7551" y="6999"/>
                  <a:pt x="7580" y="6999"/>
                </a:cubicBezTo>
                <a:cubicBezTo>
                  <a:pt x="7609" y="6999"/>
                  <a:pt x="7632" y="6952"/>
                  <a:pt x="7632" y="6894"/>
                </a:cubicBezTo>
                <a:lnTo>
                  <a:pt x="7632" y="6674"/>
                </a:lnTo>
                <a:cubicBezTo>
                  <a:pt x="7632" y="6617"/>
                  <a:pt x="7609" y="6570"/>
                  <a:pt x="7580" y="6570"/>
                </a:cubicBezTo>
                <a:close/>
                <a:moveTo>
                  <a:pt x="8429" y="6570"/>
                </a:moveTo>
                <a:cubicBezTo>
                  <a:pt x="8400" y="6570"/>
                  <a:pt x="8377" y="6617"/>
                  <a:pt x="8377" y="6674"/>
                </a:cubicBezTo>
                <a:lnTo>
                  <a:pt x="8377" y="6894"/>
                </a:lnTo>
                <a:cubicBezTo>
                  <a:pt x="8377" y="6952"/>
                  <a:pt x="8400" y="6999"/>
                  <a:pt x="8429" y="6999"/>
                </a:cubicBezTo>
                <a:cubicBezTo>
                  <a:pt x="8458" y="6999"/>
                  <a:pt x="8482" y="6952"/>
                  <a:pt x="8482" y="6894"/>
                </a:cubicBezTo>
                <a:lnTo>
                  <a:pt x="8482" y="6674"/>
                </a:lnTo>
                <a:cubicBezTo>
                  <a:pt x="8482" y="6617"/>
                  <a:pt x="8458" y="6570"/>
                  <a:pt x="8429" y="6570"/>
                </a:cubicBezTo>
                <a:close/>
                <a:moveTo>
                  <a:pt x="8744" y="6570"/>
                </a:moveTo>
                <a:cubicBezTo>
                  <a:pt x="8714" y="6570"/>
                  <a:pt x="8691" y="6617"/>
                  <a:pt x="8691" y="6674"/>
                </a:cubicBezTo>
                <a:lnTo>
                  <a:pt x="8691" y="6894"/>
                </a:lnTo>
                <a:cubicBezTo>
                  <a:pt x="8691" y="6952"/>
                  <a:pt x="8714" y="6999"/>
                  <a:pt x="8744" y="6999"/>
                </a:cubicBezTo>
                <a:cubicBezTo>
                  <a:pt x="8773" y="6999"/>
                  <a:pt x="8796" y="6952"/>
                  <a:pt x="8796" y="6894"/>
                </a:cubicBezTo>
                <a:lnTo>
                  <a:pt x="8796" y="6674"/>
                </a:lnTo>
                <a:cubicBezTo>
                  <a:pt x="8796" y="6617"/>
                  <a:pt x="8773" y="6570"/>
                  <a:pt x="8744" y="6570"/>
                </a:cubicBezTo>
                <a:close/>
                <a:moveTo>
                  <a:pt x="9593" y="6570"/>
                </a:moveTo>
                <a:cubicBezTo>
                  <a:pt x="9564" y="6570"/>
                  <a:pt x="9540" y="6617"/>
                  <a:pt x="9540" y="6674"/>
                </a:cubicBezTo>
                <a:lnTo>
                  <a:pt x="9540" y="6894"/>
                </a:lnTo>
                <a:cubicBezTo>
                  <a:pt x="9540" y="6952"/>
                  <a:pt x="9564" y="6999"/>
                  <a:pt x="9593" y="6999"/>
                </a:cubicBezTo>
                <a:cubicBezTo>
                  <a:pt x="9622" y="6999"/>
                  <a:pt x="9646" y="6952"/>
                  <a:pt x="9646" y="6894"/>
                </a:cubicBezTo>
                <a:lnTo>
                  <a:pt x="9646" y="6674"/>
                </a:lnTo>
                <a:cubicBezTo>
                  <a:pt x="9646" y="6617"/>
                  <a:pt x="9622" y="6570"/>
                  <a:pt x="9593" y="6570"/>
                </a:cubicBezTo>
                <a:close/>
                <a:moveTo>
                  <a:pt x="9908" y="6570"/>
                </a:moveTo>
                <a:cubicBezTo>
                  <a:pt x="9879" y="6570"/>
                  <a:pt x="9855" y="6617"/>
                  <a:pt x="9855" y="6674"/>
                </a:cubicBezTo>
                <a:lnTo>
                  <a:pt x="9855" y="6894"/>
                </a:lnTo>
                <a:cubicBezTo>
                  <a:pt x="9855" y="6952"/>
                  <a:pt x="9879" y="6999"/>
                  <a:pt x="9908" y="6999"/>
                </a:cubicBezTo>
                <a:cubicBezTo>
                  <a:pt x="9937" y="6999"/>
                  <a:pt x="9961" y="6952"/>
                  <a:pt x="9961" y="6894"/>
                </a:cubicBezTo>
                <a:lnTo>
                  <a:pt x="9961" y="6674"/>
                </a:lnTo>
                <a:cubicBezTo>
                  <a:pt x="9961" y="6617"/>
                  <a:pt x="9937" y="6570"/>
                  <a:pt x="9908" y="6570"/>
                </a:cubicBezTo>
                <a:close/>
                <a:moveTo>
                  <a:pt x="10758" y="6570"/>
                </a:moveTo>
                <a:cubicBezTo>
                  <a:pt x="10728" y="6570"/>
                  <a:pt x="10705" y="6617"/>
                  <a:pt x="10705" y="6674"/>
                </a:cubicBezTo>
                <a:lnTo>
                  <a:pt x="10705" y="6894"/>
                </a:lnTo>
                <a:cubicBezTo>
                  <a:pt x="10705" y="6952"/>
                  <a:pt x="10728" y="6999"/>
                  <a:pt x="10758" y="6999"/>
                </a:cubicBezTo>
                <a:cubicBezTo>
                  <a:pt x="10787" y="6999"/>
                  <a:pt x="10810" y="6952"/>
                  <a:pt x="10810" y="6894"/>
                </a:cubicBezTo>
                <a:lnTo>
                  <a:pt x="10810" y="6674"/>
                </a:lnTo>
                <a:cubicBezTo>
                  <a:pt x="10810" y="6617"/>
                  <a:pt x="10787" y="6570"/>
                  <a:pt x="10758" y="6570"/>
                </a:cubicBezTo>
                <a:close/>
                <a:moveTo>
                  <a:pt x="11072" y="6570"/>
                </a:moveTo>
                <a:cubicBezTo>
                  <a:pt x="11043" y="6570"/>
                  <a:pt x="11019" y="6617"/>
                  <a:pt x="11019" y="6674"/>
                </a:cubicBezTo>
                <a:lnTo>
                  <a:pt x="11019" y="6894"/>
                </a:lnTo>
                <a:cubicBezTo>
                  <a:pt x="11019" y="6952"/>
                  <a:pt x="11043" y="6999"/>
                  <a:pt x="11072" y="6999"/>
                </a:cubicBezTo>
                <a:cubicBezTo>
                  <a:pt x="11101" y="6999"/>
                  <a:pt x="11125" y="6952"/>
                  <a:pt x="11125" y="6894"/>
                </a:cubicBezTo>
                <a:lnTo>
                  <a:pt x="11125" y="6674"/>
                </a:lnTo>
                <a:cubicBezTo>
                  <a:pt x="11125" y="6617"/>
                  <a:pt x="11101" y="6570"/>
                  <a:pt x="11072" y="6570"/>
                </a:cubicBezTo>
                <a:close/>
                <a:moveTo>
                  <a:pt x="11922" y="6570"/>
                </a:moveTo>
                <a:cubicBezTo>
                  <a:pt x="11893" y="6570"/>
                  <a:pt x="11869" y="6617"/>
                  <a:pt x="11869" y="6674"/>
                </a:cubicBezTo>
                <a:lnTo>
                  <a:pt x="11869" y="6894"/>
                </a:lnTo>
                <a:cubicBezTo>
                  <a:pt x="11869" y="6952"/>
                  <a:pt x="11893" y="6999"/>
                  <a:pt x="11922" y="6999"/>
                </a:cubicBezTo>
                <a:cubicBezTo>
                  <a:pt x="11951" y="6999"/>
                  <a:pt x="11974" y="6952"/>
                  <a:pt x="11974" y="6894"/>
                </a:cubicBezTo>
                <a:lnTo>
                  <a:pt x="11974" y="6674"/>
                </a:lnTo>
                <a:cubicBezTo>
                  <a:pt x="11974" y="6617"/>
                  <a:pt x="11951" y="6570"/>
                  <a:pt x="11922" y="6570"/>
                </a:cubicBezTo>
                <a:close/>
                <a:moveTo>
                  <a:pt x="12236" y="6570"/>
                </a:moveTo>
                <a:cubicBezTo>
                  <a:pt x="12207" y="6570"/>
                  <a:pt x="12183" y="6617"/>
                  <a:pt x="12183" y="6674"/>
                </a:cubicBezTo>
                <a:lnTo>
                  <a:pt x="12183" y="6894"/>
                </a:lnTo>
                <a:cubicBezTo>
                  <a:pt x="12183" y="6952"/>
                  <a:pt x="12207" y="6999"/>
                  <a:pt x="12236" y="6999"/>
                </a:cubicBezTo>
                <a:cubicBezTo>
                  <a:pt x="12265" y="6999"/>
                  <a:pt x="12288" y="6952"/>
                  <a:pt x="12288" y="6894"/>
                </a:cubicBezTo>
                <a:lnTo>
                  <a:pt x="12288" y="6674"/>
                </a:lnTo>
                <a:cubicBezTo>
                  <a:pt x="12288" y="6617"/>
                  <a:pt x="12265" y="6570"/>
                  <a:pt x="12236" y="6570"/>
                </a:cubicBezTo>
                <a:close/>
                <a:moveTo>
                  <a:pt x="13085" y="6570"/>
                </a:moveTo>
                <a:cubicBezTo>
                  <a:pt x="13056" y="6570"/>
                  <a:pt x="13032" y="6617"/>
                  <a:pt x="13032" y="6674"/>
                </a:cubicBezTo>
                <a:lnTo>
                  <a:pt x="13032" y="6894"/>
                </a:lnTo>
                <a:cubicBezTo>
                  <a:pt x="13032" y="6952"/>
                  <a:pt x="13056" y="6999"/>
                  <a:pt x="13085" y="6999"/>
                </a:cubicBezTo>
                <a:cubicBezTo>
                  <a:pt x="13114" y="6999"/>
                  <a:pt x="13138" y="6952"/>
                  <a:pt x="13138" y="6894"/>
                </a:cubicBezTo>
                <a:lnTo>
                  <a:pt x="13138" y="6674"/>
                </a:lnTo>
                <a:cubicBezTo>
                  <a:pt x="13138" y="6617"/>
                  <a:pt x="13114" y="6570"/>
                  <a:pt x="13085" y="6570"/>
                </a:cubicBezTo>
                <a:close/>
                <a:moveTo>
                  <a:pt x="13399" y="6570"/>
                </a:moveTo>
                <a:cubicBezTo>
                  <a:pt x="13370" y="6570"/>
                  <a:pt x="13348" y="6617"/>
                  <a:pt x="13348" y="6674"/>
                </a:cubicBezTo>
                <a:lnTo>
                  <a:pt x="13348" y="6894"/>
                </a:lnTo>
                <a:cubicBezTo>
                  <a:pt x="13348" y="6952"/>
                  <a:pt x="13370" y="6999"/>
                  <a:pt x="13399" y="6999"/>
                </a:cubicBezTo>
                <a:cubicBezTo>
                  <a:pt x="13428" y="6999"/>
                  <a:pt x="13452" y="6952"/>
                  <a:pt x="13452" y="6894"/>
                </a:cubicBezTo>
                <a:lnTo>
                  <a:pt x="13452" y="6674"/>
                </a:lnTo>
                <a:cubicBezTo>
                  <a:pt x="13452" y="6617"/>
                  <a:pt x="13428" y="6570"/>
                  <a:pt x="13399" y="6570"/>
                </a:cubicBezTo>
                <a:close/>
                <a:moveTo>
                  <a:pt x="14249" y="6570"/>
                </a:moveTo>
                <a:cubicBezTo>
                  <a:pt x="14220" y="6570"/>
                  <a:pt x="14196" y="6617"/>
                  <a:pt x="14196" y="6674"/>
                </a:cubicBezTo>
                <a:lnTo>
                  <a:pt x="14196" y="6894"/>
                </a:lnTo>
                <a:cubicBezTo>
                  <a:pt x="14196" y="6952"/>
                  <a:pt x="14220" y="6999"/>
                  <a:pt x="14249" y="6999"/>
                </a:cubicBezTo>
                <a:cubicBezTo>
                  <a:pt x="14278" y="6999"/>
                  <a:pt x="14302" y="6952"/>
                  <a:pt x="14302" y="6894"/>
                </a:cubicBezTo>
                <a:lnTo>
                  <a:pt x="14302" y="6674"/>
                </a:lnTo>
                <a:cubicBezTo>
                  <a:pt x="14302" y="6617"/>
                  <a:pt x="14278" y="6570"/>
                  <a:pt x="14249" y="6570"/>
                </a:cubicBezTo>
                <a:close/>
                <a:moveTo>
                  <a:pt x="14564" y="6570"/>
                </a:moveTo>
                <a:cubicBezTo>
                  <a:pt x="14535" y="6570"/>
                  <a:pt x="14511" y="6617"/>
                  <a:pt x="14511" y="6674"/>
                </a:cubicBezTo>
                <a:lnTo>
                  <a:pt x="14511" y="6894"/>
                </a:lnTo>
                <a:cubicBezTo>
                  <a:pt x="14511" y="6952"/>
                  <a:pt x="14535" y="6999"/>
                  <a:pt x="14564" y="6999"/>
                </a:cubicBezTo>
                <a:cubicBezTo>
                  <a:pt x="14593" y="6999"/>
                  <a:pt x="14617" y="6952"/>
                  <a:pt x="14617" y="6894"/>
                </a:cubicBezTo>
                <a:lnTo>
                  <a:pt x="14617" y="6674"/>
                </a:lnTo>
                <a:cubicBezTo>
                  <a:pt x="14617" y="6617"/>
                  <a:pt x="14593" y="6570"/>
                  <a:pt x="14564" y="6570"/>
                </a:cubicBezTo>
                <a:close/>
                <a:moveTo>
                  <a:pt x="15413" y="6570"/>
                </a:moveTo>
                <a:cubicBezTo>
                  <a:pt x="15384" y="6570"/>
                  <a:pt x="15360" y="6617"/>
                  <a:pt x="15360" y="6674"/>
                </a:cubicBezTo>
                <a:lnTo>
                  <a:pt x="15360" y="6894"/>
                </a:lnTo>
                <a:cubicBezTo>
                  <a:pt x="15360" y="6952"/>
                  <a:pt x="15384" y="6999"/>
                  <a:pt x="15413" y="6999"/>
                </a:cubicBezTo>
                <a:cubicBezTo>
                  <a:pt x="15442" y="6999"/>
                  <a:pt x="15465" y="6952"/>
                  <a:pt x="15465" y="6894"/>
                </a:cubicBezTo>
                <a:lnTo>
                  <a:pt x="15465" y="6674"/>
                </a:lnTo>
                <a:cubicBezTo>
                  <a:pt x="15465" y="6617"/>
                  <a:pt x="15442" y="6570"/>
                  <a:pt x="15413" y="6570"/>
                </a:cubicBezTo>
                <a:close/>
                <a:moveTo>
                  <a:pt x="15728" y="6570"/>
                </a:moveTo>
                <a:cubicBezTo>
                  <a:pt x="15699" y="6570"/>
                  <a:pt x="15675" y="6617"/>
                  <a:pt x="15675" y="6674"/>
                </a:cubicBezTo>
                <a:lnTo>
                  <a:pt x="15675" y="6894"/>
                </a:lnTo>
                <a:cubicBezTo>
                  <a:pt x="15675" y="6952"/>
                  <a:pt x="15699" y="6999"/>
                  <a:pt x="15728" y="6999"/>
                </a:cubicBezTo>
                <a:cubicBezTo>
                  <a:pt x="15757" y="6999"/>
                  <a:pt x="15781" y="6952"/>
                  <a:pt x="15781" y="6894"/>
                </a:cubicBezTo>
                <a:lnTo>
                  <a:pt x="15781" y="6674"/>
                </a:lnTo>
                <a:cubicBezTo>
                  <a:pt x="15781" y="6617"/>
                  <a:pt x="15757" y="6570"/>
                  <a:pt x="15728" y="6570"/>
                </a:cubicBezTo>
                <a:close/>
                <a:moveTo>
                  <a:pt x="16578" y="6570"/>
                </a:moveTo>
                <a:cubicBezTo>
                  <a:pt x="16549" y="6570"/>
                  <a:pt x="16525" y="6617"/>
                  <a:pt x="16525" y="6674"/>
                </a:cubicBezTo>
                <a:lnTo>
                  <a:pt x="16525" y="6894"/>
                </a:lnTo>
                <a:cubicBezTo>
                  <a:pt x="16525" y="6952"/>
                  <a:pt x="16549" y="6999"/>
                  <a:pt x="16578" y="6999"/>
                </a:cubicBezTo>
                <a:cubicBezTo>
                  <a:pt x="16607" y="6999"/>
                  <a:pt x="16630" y="6952"/>
                  <a:pt x="16630" y="6894"/>
                </a:cubicBezTo>
                <a:lnTo>
                  <a:pt x="16630" y="6674"/>
                </a:lnTo>
                <a:cubicBezTo>
                  <a:pt x="16630" y="6617"/>
                  <a:pt x="16607" y="6570"/>
                  <a:pt x="16578" y="6570"/>
                </a:cubicBezTo>
                <a:close/>
                <a:moveTo>
                  <a:pt x="16892" y="6570"/>
                </a:moveTo>
                <a:cubicBezTo>
                  <a:pt x="16863" y="6570"/>
                  <a:pt x="16839" y="6617"/>
                  <a:pt x="16839" y="6674"/>
                </a:cubicBezTo>
                <a:lnTo>
                  <a:pt x="16839" y="6894"/>
                </a:lnTo>
                <a:cubicBezTo>
                  <a:pt x="16839" y="6952"/>
                  <a:pt x="16863" y="6999"/>
                  <a:pt x="16892" y="6999"/>
                </a:cubicBezTo>
                <a:cubicBezTo>
                  <a:pt x="16921" y="6999"/>
                  <a:pt x="16944" y="6952"/>
                  <a:pt x="16944" y="6894"/>
                </a:cubicBezTo>
                <a:lnTo>
                  <a:pt x="16944" y="6674"/>
                </a:lnTo>
                <a:cubicBezTo>
                  <a:pt x="16944" y="6617"/>
                  <a:pt x="16921" y="6570"/>
                  <a:pt x="16892" y="6570"/>
                </a:cubicBezTo>
                <a:close/>
                <a:moveTo>
                  <a:pt x="17741" y="6570"/>
                </a:moveTo>
                <a:cubicBezTo>
                  <a:pt x="17712" y="6570"/>
                  <a:pt x="17689" y="6617"/>
                  <a:pt x="17689" y="6674"/>
                </a:cubicBezTo>
                <a:lnTo>
                  <a:pt x="17689" y="6894"/>
                </a:lnTo>
                <a:cubicBezTo>
                  <a:pt x="17689" y="6952"/>
                  <a:pt x="17712" y="6999"/>
                  <a:pt x="17741" y="6999"/>
                </a:cubicBezTo>
                <a:cubicBezTo>
                  <a:pt x="17770" y="6999"/>
                  <a:pt x="17794" y="6952"/>
                  <a:pt x="17794" y="6894"/>
                </a:cubicBezTo>
                <a:lnTo>
                  <a:pt x="17794" y="6674"/>
                </a:lnTo>
                <a:cubicBezTo>
                  <a:pt x="17794" y="6617"/>
                  <a:pt x="17770" y="6570"/>
                  <a:pt x="17741" y="6570"/>
                </a:cubicBezTo>
                <a:close/>
                <a:moveTo>
                  <a:pt x="18055" y="6570"/>
                </a:moveTo>
                <a:cubicBezTo>
                  <a:pt x="18026" y="6570"/>
                  <a:pt x="18002" y="6617"/>
                  <a:pt x="18002" y="6674"/>
                </a:cubicBezTo>
                <a:lnTo>
                  <a:pt x="18002" y="6894"/>
                </a:lnTo>
                <a:cubicBezTo>
                  <a:pt x="18002" y="6952"/>
                  <a:pt x="18026" y="6999"/>
                  <a:pt x="18055" y="6999"/>
                </a:cubicBezTo>
                <a:cubicBezTo>
                  <a:pt x="18085" y="6999"/>
                  <a:pt x="18108" y="6952"/>
                  <a:pt x="18108" y="6894"/>
                </a:cubicBezTo>
                <a:lnTo>
                  <a:pt x="18108" y="6674"/>
                </a:lnTo>
                <a:cubicBezTo>
                  <a:pt x="18108" y="6617"/>
                  <a:pt x="18085" y="6570"/>
                  <a:pt x="18055" y="6570"/>
                </a:cubicBezTo>
                <a:close/>
                <a:moveTo>
                  <a:pt x="18905" y="6570"/>
                </a:moveTo>
                <a:cubicBezTo>
                  <a:pt x="18876" y="6570"/>
                  <a:pt x="18852" y="6617"/>
                  <a:pt x="18852" y="6674"/>
                </a:cubicBezTo>
                <a:lnTo>
                  <a:pt x="18852" y="6894"/>
                </a:lnTo>
                <a:cubicBezTo>
                  <a:pt x="18852" y="6952"/>
                  <a:pt x="18876" y="6999"/>
                  <a:pt x="18905" y="6999"/>
                </a:cubicBezTo>
                <a:cubicBezTo>
                  <a:pt x="18934" y="6999"/>
                  <a:pt x="18958" y="6952"/>
                  <a:pt x="18958" y="6894"/>
                </a:cubicBezTo>
                <a:lnTo>
                  <a:pt x="18958" y="6674"/>
                </a:lnTo>
                <a:cubicBezTo>
                  <a:pt x="18958" y="6617"/>
                  <a:pt x="18934" y="6570"/>
                  <a:pt x="18905" y="6570"/>
                </a:cubicBezTo>
                <a:close/>
                <a:moveTo>
                  <a:pt x="19220" y="6570"/>
                </a:moveTo>
                <a:cubicBezTo>
                  <a:pt x="19191" y="6570"/>
                  <a:pt x="19167" y="6617"/>
                  <a:pt x="19167" y="6674"/>
                </a:cubicBezTo>
                <a:lnTo>
                  <a:pt x="19167" y="6894"/>
                </a:lnTo>
                <a:cubicBezTo>
                  <a:pt x="19167" y="6952"/>
                  <a:pt x="19191" y="6999"/>
                  <a:pt x="19220" y="6999"/>
                </a:cubicBezTo>
                <a:cubicBezTo>
                  <a:pt x="19249" y="6999"/>
                  <a:pt x="19273" y="6952"/>
                  <a:pt x="19273" y="6894"/>
                </a:cubicBezTo>
                <a:lnTo>
                  <a:pt x="19273" y="6674"/>
                </a:lnTo>
                <a:cubicBezTo>
                  <a:pt x="19273" y="6617"/>
                  <a:pt x="19249" y="6570"/>
                  <a:pt x="19220" y="6570"/>
                </a:cubicBezTo>
                <a:close/>
                <a:moveTo>
                  <a:pt x="20069" y="6570"/>
                </a:moveTo>
                <a:cubicBezTo>
                  <a:pt x="20040" y="6570"/>
                  <a:pt x="20016" y="6617"/>
                  <a:pt x="20016" y="6674"/>
                </a:cubicBezTo>
                <a:lnTo>
                  <a:pt x="20016" y="6894"/>
                </a:lnTo>
                <a:cubicBezTo>
                  <a:pt x="20016" y="6952"/>
                  <a:pt x="20040" y="6999"/>
                  <a:pt x="20069" y="6999"/>
                </a:cubicBezTo>
                <a:cubicBezTo>
                  <a:pt x="20099" y="6999"/>
                  <a:pt x="20122" y="6952"/>
                  <a:pt x="20122" y="6894"/>
                </a:cubicBezTo>
                <a:lnTo>
                  <a:pt x="20122" y="6674"/>
                </a:lnTo>
                <a:cubicBezTo>
                  <a:pt x="20122" y="6617"/>
                  <a:pt x="20099" y="6570"/>
                  <a:pt x="20069" y="6570"/>
                </a:cubicBezTo>
                <a:close/>
                <a:moveTo>
                  <a:pt x="20384" y="6570"/>
                </a:moveTo>
                <a:cubicBezTo>
                  <a:pt x="20355" y="6570"/>
                  <a:pt x="20331" y="6617"/>
                  <a:pt x="20331" y="6674"/>
                </a:cubicBezTo>
                <a:lnTo>
                  <a:pt x="20331" y="6894"/>
                </a:lnTo>
                <a:cubicBezTo>
                  <a:pt x="20331" y="6952"/>
                  <a:pt x="20355" y="6999"/>
                  <a:pt x="20384" y="6999"/>
                </a:cubicBezTo>
                <a:cubicBezTo>
                  <a:pt x="20413" y="6999"/>
                  <a:pt x="20436" y="6952"/>
                  <a:pt x="20436" y="6894"/>
                </a:cubicBezTo>
                <a:lnTo>
                  <a:pt x="20436" y="6674"/>
                </a:lnTo>
                <a:cubicBezTo>
                  <a:pt x="20436" y="6617"/>
                  <a:pt x="20413" y="6570"/>
                  <a:pt x="20384" y="6570"/>
                </a:cubicBezTo>
                <a:close/>
                <a:moveTo>
                  <a:pt x="21234" y="6570"/>
                </a:moveTo>
                <a:cubicBezTo>
                  <a:pt x="21204" y="6570"/>
                  <a:pt x="21181" y="6617"/>
                  <a:pt x="21181" y="6674"/>
                </a:cubicBezTo>
                <a:lnTo>
                  <a:pt x="21181" y="6894"/>
                </a:lnTo>
                <a:cubicBezTo>
                  <a:pt x="21181" y="6952"/>
                  <a:pt x="21204" y="6999"/>
                  <a:pt x="21234" y="6999"/>
                </a:cubicBezTo>
                <a:cubicBezTo>
                  <a:pt x="21263" y="6999"/>
                  <a:pt x="21285" y="6952"/>
                  <a:pt x="21285" y="6894"/>
                </a:cubicBezTo>
                <a:lnTo>
                  <a:pt x="21285" y="6674"/>
                </a:lnTo>
                <a:cubicBezTo>
                  <a:pt x="21285" y="6617"/>
                  <a:pt x="21263" y="6570"/>
                  <a:pt x="21234" y="6570"/>
                </a:cubicBezTo>
                <a:close/>
                <a:moveTo>
                  <a:pt x="21547" y="6570"/>
                </a:moveTo>
                <a:cubicBezTo>
                  <a:pt x="21518" y="6570"/>
                  <a:pt x="21495" y="6617"/>
                  <a:pt x="21495" y="6674"/>
                </a:cubicBezTo>
                <a:lnTo>
                  <a:pt x="21495" y="6894"/>
                </a:lnTo>
                <a:cubicBezTo>
                  <a:pt x="21495" y="6952"/>
                  <a:pt x="21518" y="6999"/>
                  <a:pt x="21547" y="6999"/>
                </a:cubicBezTo>
                <a:cubicBezTo>
                  <a:pt x="21576" y="6999"/>
                  <a:pt x="21600" y="6952"/>
                  <a:pt x="21600" y="6894"/>
                </a:cubicBezTo>
                <a:lnTo>
                  <a:pt x="21600" y="6674"/>
                </a:lnTo>
                <a:cubicBezTo>
                  <a:pt x="21600" y="6617"/>
                  <a:pt x="21576" y="6570"/>
                  <a:pt x="21547" y="6570"/>
                </a:cubicBezTo>
                <a:close/>
                <a:moveTo>
                  <a:pt x="53" y="7300"/>
                </a:moveTo>
                <a:cubicBezTo>
                  <a:pt x="24" y="7300"/>
                  <a:pt x="0" y="7347"/>
                  <a:pt x="0" y="7404"/>
                </a:cubicBezTo>
                <a:lnTo>
                  <a:pt x="0" y="7624"/>
                </a:lnTo>
                <a:cubicBezTo>
                  <a:pt x="0" y="7682"/>
                  <a:pt x="24" y="7729"/>
                  <a:pt x="53" y="7729"/>
                </a:cubicBezTo>
                <a:cubicBezTo>
                  <a:pt x="82" y="7729"/>
                  <a:pt x="106" y="7682"/>
                  <a:pt x="106" y="7624"/>
                </a:cubicBezTo>
                <a:lnTo>
                  <a:pt x="106" y="7404"/>
                </a:lnTo>
                <a:cubicBezTo>
                  <a:pt x="106" y="7347"/>
                  <a:pt x="82" y="7300"/>
                  <a:pt x="53" y="7300"/>
                </a:cubicBezTo>
                <a:close/>
                <a:moveTo>
                  <a:pt x="367" y="7300"/>
                </a:moveTo>
                <a:cubicBezTo>
                  <a:pt x="338" y="7300"/>
                  <a:pt x="315" y="7347"/>
                  <a:pt x="315" y="7404"/>
                </a:cubicBezTo>
                <a:lnTo>
                  <a:pt x="315" y="7624"/>
                </a:lnTo>
                <a:cubicBezTo>
                  <a:pt x="315" y="7682"/>
                  <a:pt x="338" y="7729"/>
                  <a:pt x="367" y="7729"/>
                </a:cubicBezTo>
                <a:cubicBezTo>
                  <a:pt x="397" y="7729"/>
                  <a:pt x="420" y="7682"/>
                  <a:pt x="420" y="7624"/>
                </a:cubicBezTo>
                <a:lnTo>
                  <a:pt x="420" y="7404"/>
                </a:lnTo>
                <a:cubicBezTo>
                  <a:pt x="420" y="7347"/>
                  <a:pt x="397" y="7300"/>
                  <a:pt x="367" y="7300"/>
                </a:cubicBezTo>
                <a:close/>
                <a:moveTo>
                  <a:pt x="1217" y="7300"/>
                </a:moveTo>
                <a:cubicBezTo>
                  <a:pt x="1188" y="7300"/>
                  <a:pt x="1164" y="7347"/>
                  <a:pt x="1164" y="7404"/>
                </a:cubicBezTo>
                <a:lnTo>
                  <a:pt x="1164" y="7624"/>
                </a:lnTo>
                <a:cubicBezTo>
                  <a:pt x="1164" y="7682"/>
                  <a:pt x="1188" y="7729"/>
                  <a:pt x="1217" y="7729"/>
                </a:cubicBezTo>
                <a:cubicBezTo>
                  <a:pt x="1246" y="7729"/>
                  <a:pt x="1270" y="7682"/>
                  <a:pt x="1270" y="7624"/>
                </a:cubicBezTo>
                <a:lnTo>
                  <a:pt x="1270" y="7404"/>
                </a:lnTo>
                <a:cubicBezTo>
                  <a:pt x="1270" y="7347"/>
                  <a:pt x="1246" y="7300"/>
                  <a:pt x="1217" y="7300"/>
                </a:cubicBezTo>
                <a:close/>
                <a:moveTo>
                  <a:pt x="1532" y="7300"/>
                </a:moveTo>
                <a:cubicBezTo>
                  <a:pt x="1503" y="7300"/>
                  <a:pt x="1479" y="7347"/>
                  <a:pt x="1479" y="7404"/>
                </a:cubicBezTo>
                <a:lnTo>
                  <a:pt x="1479" y="7624"/>
                </a:lnTo>
                <a:cubicBezTo>
                  <a:pt x="1479" y="7682"/>
                  <a:pt x="1503" y="7729"/>
                  <a:pt x="1532" y="7729"/>
                </a:cubicBezTo>
                <a:cubicBezTo>
                  <a:pt x="1561" y="7729"/>
                  <a:pt x="1584" y="7682"/>
                  <a:pt x="1584" y="7624"/>
                </a:cubicBezTo>
                <a:lnTo>
                  <a:pt x="1584" y="7404"/>
                </a:lnTo>
                <a:cubicBezTo>
                  <a:pt x="1584" y="7347"/>
                  <a:pt x="1561" y="7300"/>
                  <a:pt x="1532" y="7300"/>
                </a:cubicBezTo>
                <a:close/>
                <a:moveTo>
                  <a:pt x="2380" y="7300"/>
                </a:moveTo>
                <a:cubicBezTo>
                  <a:pt x="2351" y="7300"/>
                  <a:pt x="2329" y="7347"/>
                  <a:pt x="2329" y="7404"/>
                </a:cubicBezTo>
                <a:lnTo>
                  <a:pt x="2329" y="7624"/>
                </a:lnTo>
                <a:cubicBezTo>
                  <a:pt x="2329" y="7682"/>
                  <a:pt x="2351" y="7729"/>
                  <a:pt x="2380" y="7729"/>
                </a:cubicBezTo>
                <a:cubicBezTo>
                  <a:pt x="2409" y="7729"/>
                  <a:pt x="2433" y="7682"/>
                  <a:pt x="2433" y="7624"/>
                </a:cubicBezTo>
                <a:lnTo>
                  <a:pt x="2433" y="7404"/>
                </a:lnTo>
                <a:cubicBezTo>
                  <a:pt x="2433" y="7347"/>
                  <a:pt x="2409" y="7300"/>
                  <a:pt x="2380" y="7300"/>
                </a:cubicBezTo>
                <a:close/>
                <a:moveTo>
                  <a:pt x="2695" y="7300"/>
                </a:moveTo>
                <a:cubicBezTo>
                  <a:pt x="2666" y="7300"/>
                  <a:pt x="2643" y="7347"/>
                  <a:pt x="2643" y="7404"/>
                </a:cubicBezTo>
                <a:lnTo>
                  <a:pt x="2643" y="7624"/>
                </a:lnTo>
                <a:cubicBezTo>
                  <a:pt x="2643" y="7682"/>
                  <a:pt x="2666" y="7729"/>
                  <a:pt x="2695" y="7729"/>
                </a:cubicBezTo>
                <a:cubicBezTo>
                  <a:pt x="2724" y="7729"/>
                  <a:pt x="2748" y="7682"/>
                  <a:pt x="2748" y="7624"/>
                </a:cubicBezTo>
                <a:lnTo>
                  <a:pt x="2748" y="7404"/>
                </a:lnTo>
                <a:cubicBezTo>
                  <a:pt x="2748" y="7347"/>
                  <a:pt x="2724" y="7300"/>
                  <a:pt x="2695" y="7300"/>
                </a:cubicBezTo>
                <a:close/>
                <a:moveTo>
                  <a:pt x="3545" y="7300"/>
                </a:moveTo>
                <a:cubicBezTo>
                  <a:pt x="3516" y="7300"/>
                  <a:pt x="3492" y="7347"/>
                  <a:pt x="3492" y="7404"/>
                </a:cubicBezTo>
                <a:lnTo>
                  <a:pt x="3492" y="7624"/>
                </a:lnTo>
                <a:cubicBezTo>
                  <a:pt x="3492" y="7682"/>
                  <a:pt x="3516" y="7729"/>
                  <a:pt x="3545" y="7729"/>
                </a:cubicBezTo>
                <a:cubicBezTo>
                  <a:pt x="3574" y="7729"/>
                  <a:pt x="3598" y="7682"/>
                  <a:pt x="3598" y="7624"/>
                </a:cubicBezTo>
                <a:lnTo>
                  <a:pt x="3598" y="7404"/>
                </a:lnTo>
                <a:cubicBezTo>
                  <a:pt x="3598" y="7347"/>
                  <a:pt x="3574" y="7300"/>
                  <a:pt x="3545" y="7300"/>
                </a:cubicBezTo>
                <a:close/>
                <a:moveTo>
                  <a:pt x="3859" y="7300"/>
                </a:moveTo>
                <a:cubicBezTo>
                  <a:pt x="3830" y="7300"/>
                  <a:pt x="3806" y="7347"/>
                  <a:pt x="3806" y="7404"/>
                </a:cubicBezTo>
                <a:lnTo>
                  <a:pt x="3806" y="7624"/>
                </a:lnTo>
                <a:cubicBezTo>
                  <a:pt x="3806" y="7682"/>
                  <a:pt x="3830" y="7729"/>
                  <a:pt x="3859" y="7729"/>
                </a:cubicBezTo>
                <a:cubicBezTo>
                  <a:pt x="3888" y="7729"/>
                  <a:pt x="3912" y="7682"/>
                  <a:pt x="3912" y="7624"/>
                </a:cubicBezTo>
                <a:lnTo>
                  <a:pt x="3912" y="7404"/>
                </a:lnTo>
                <a:cubicBezTo>
                  <a:pt x="3912" y="7347"/>
                  <a:pt x="3888" y="7300"/>
                  <a:pt x="3859" y="7300"/>
                </a:cubicBezTo>
                <a:close/>
                <a:moveTo>
                  <a:pt x="4709" y="7300"/>
                </a:moveTo>
                <a:cubicBezTo>
                  <a:pt x="4680" y="7300"/>
                  <a:pt x="4656" y="7347"/>
                  <a:pt x="4656" y="7404"/>
                </a:cubicBezTo>
                <a:lnTo>
                  <a:pt x="4656" y="7624"/>
                </a:lnTo>
                <a:cubicBezTo>
                  <a:pt x="4656" y="7682"/>
                  <a:pt x="4680" y="7729"/>
                  <a:pt x="4709" y="7729"/>
                </a:cubicBezTo>
                <a:cubicBezTo>
                  <a:pt x="4738" y="7729"/>
                  <a:pt x="4762" y="7682"/>
                  <a:pt x="4762" y="7624"/>
                </a:cubicBezTo>
                <a:lnTo>
                  <a:pt x="4762" y="7404"/>
                </a:lnTo>
                <a:cubicBezTo>
                  <a:pt x="4762" y="7347"/>
                  <a:pt x="4738" y="7300"/>
                  <a:pt x="4709" y="7300"/>
                </a:cubicBezTo>
                <a:close/>
                <a:moveTo>
                  <a:pt x="5023" y="7300"/>
                </a:moveTo>
                <a:cubicBezTo>
                  <a:pt x="4994" y="7300"/>
                  <a:pt x="4970" y="7347"/>
                  <a:pt x="4970" y="7404"/>
                </a:cubicBezTo>
                <a:lnTo>
                  <a:pt x="4970" y="7624"/>
                </a:lnTo>
                <a:cubicBezTo>
                  <a:pt x="4970" y="7682"/>
                  <a:pt x="4994" y="7729"/>
                  <a:pt x="5023" y="7729"/>
                </a:cubicBezTo>
                <a:cubicBezTo>
                  <a:pt x="5053" y="7729"/>
                  <a:pt x="5076" y="7682"/>
                  <a:pt x="5076" y="7624"/>
                </a:cubicBezTo>
                <a:lnTo>
                  <a:pt x="5076" y="7404"/>
                </a:lnTo>
                <a:cubicBezTo>
                  <a:pt x="5076" y="7347"/>
                  <a:pt x="5053" y="7300"/>
                  <a:pt x="5023" y="7300"/>
                </a:cubicBezTo>
                <a:close/>
                <a:moveTo>
                  <a:pt x="5873" y="7300"/>
                </a:moveTo>
                <a:cubicBezTo>
                  <a:pt x="5844" y="7300"/>
                  <a:pt x="5820" y="7347"/>
                  <a:pt x="5820" y="7404"/>
                </a:cubicBezTo>
                <a:lnTo>
                  <a:pt x="5820" y="7624"/>
                </a:lnTo>
                <a:cubicBezTo>
                  <a:pt x="5820" y="7682"/>
                  <a:pt x="5844" y="7729"/>
                  <a:pt x="5873" y="7729"/>
                </a:cubicBezTo>
                <a:cubicBezTo>
                  <a:pt x="5902" y="7729"/>
                  <a:pt x="5926" y="7682"/>
                  <a:pt x="5926" y="7624"/>
                </a:cubicBezTo>
                <a:lnTo>
                  <a:pt x="5926" y="7404"/>
                </a:lnTo>
                <a:cubicBezTo>
                  <a:pt x="5926" y="7347"/>
                  <a:pt x="5902" y="7300"/>
                  <a:pt x="5873" y="7300"/>
                </a:cubicBezTo>
                <a:close/>
                <a:moveTo>
                  <a:pt x="6188" y="7300"/>
                </a:moveTo>
                <a:cubicBezTo>
                  <a:pt x="6159" y="7300"/>
                  <a:pt x="6135" y="7347"/>
                  <a:pt x="6135" y="7404"/>
                </a:cubicBezTo>
                <a:lnTo>
                  <a:pt x="6135" y="7624"/>
                </a:lnTo>
                <a:cubicBezTo>
                  <a:pt x="6135" y="7682"/>
                  <a:pt x="6159" y="7729"/>
                  <a:pt x="6188" y="7729"/>
                </a:cubicBezTo>
                <a:cubicBezTo>
                  <a:pt x="6217" y="7729"/>
                  <a:pt x="6240" y="7682"/>
                  <a:pt x="6240" y="7624"/>
                </a:cubicBezTo>
                <a:lnTo>
                  <a:pt x="6240" y="7404"/>
                </a:lnTo>
                <a:cubicBezTo>
                  <a:pt x="6240" y="7347"/>
                  <a:pt x="6217" y="7300"/>
                  <a:pt x="6188" y="7300"/>
                </a:cubicBezTo>
                <a:close/>
                <a:moveTo>
                  <a:pt x="7036" y="7300"/>
                </a:moveTo>
                <a:cubicBezTo>
                  <a:pt x="7007" y="7300"/>
                  <a:pt x="6984" y="7347"/>
                  <a:pt x="6984" y="7404"/>
                </a:cubicBezTo>
                <a:lnTo>
                  <a:pt x="6984" y="7624"/>
                </a:lnTo>
                <a:cubicBezTo>
                  <a:pt x="6984" y="7682"/>
                  <a:pt x="7007" y="7729"/>
                  <a:pt x="7036" y="7729"/>
                </a:cubicBezTo>
                <a:cubicBezTo>
                  <a:pt x="7065" y="7729"/>
                  <a:pt x="7089" y="7682"/>
                  <a:pt x="7089" y="7624"/>
                </a:cubicBezTo>
                <a:lnTo>
                  <a:pt x="7089" y="7404"/>
                </a:lnTo>
                <a:cubicBezTo>
                  <a:pt x="7089" y="7347"/>
                  <a:pt x="7065" y="7300"/>
                  <a:pt x="7036" y="7300"/>
                </a:cubicBezTo>
                <a:close/>
                <a:moveTo>
                  <a:pt x="7351" y="7300"/>
                </a:moveTo>
                <a:cubicBezTo>
                  <a:pt x="7322" y="7300"/>
                  <a:pt x="7299" y="7347"/>
                  <a:pt x="7299" y="7404"/>
                </a:cubicBezTo>
                <a:lnTo>
                  <a:pt x="7299" y="7624"/>
                </a:lnTo>
                <a:cubicBezTo>
                  <a:pt x="7299" y="7682"/>
                  <a:pt x="7322" y="7729"/>
                  <a:pt x="7351" y="7729"/>
                </a:cubicBezTo>
                <a:cubicBezTo>
                  <a:pt x="7380" y="7729"/>
                  <a:pt x="7404" y="7682"/>
                  <a:pt x="7404" y="7624"/>
                </a:cubicBezTo>
                <a:lnTo>
                  <a:pt x="7404" y="7404"/>
                </a:lnTo>
                <a:cubicBezTo>
                  <a:pt x="7404" y="7347"/>
                  <a:pt x="7380" y="7300"/>
                  <a:pt x="7351" y="7300"/>
                </a:cubicBezTo>
                <a:close/>
                <a:moveTo>
                  <a:pt x="8201" y="7300"/>
                </a:moveTo>
                <a:cubicBezTo>
                  <a:pt x="8171" y="7300"/>
                  <a:pt x="8148" y="7347"/>
                  <a:pt x="8148" y="7404"/>
                </a:cubicBezTo>
                <a:lnTo>
                  <a:pt x="8148" y="7624"/>
                </a:lnTo>
                <a:cubicBezTo>
                  <a:pt x="8148" y="7682"/>
                  <a:pt x="8171" y="7729"/>
                  <a:pt x="8201" y="7729"/>
                </a:cubicBezTo>
                <a:cubicBezTo>
                  <a:pt x="8230" y="7729"/>
                  <a:pt x="8254" y="7682"/>
                  <a:pt x="8254" y="7624"/>
                </a:cubicBezTo>
                <a:lnTo>
                  <a:pt x="8254" y="7404"/>
                </a:lnTo>
                <a:cubicBezTo>
                  <a:pt x="8254" y="7347"/>
                  <a:pt x="8230" y="7300"/>
                  <a:pt x="8201" y="7300"/>
                </a:cubicBezTo>
                <a:close/>
                <a:moveTo>
                  <a:pt x="8515" y="7300"/>
                </a:moveTo>
                <a:cubicBezTo>
                  <a:pt x="8486" y="7300"/>
                  <a:pt x="8462" y="7347"/>
                  <a:pt x="8462" y="7404"/>
                </a:cubicBezTo>
                <a:lnTo>
                  <a:pt x="8462" y="7624"/>
                </a:lnTo>
                <a:cubicBezTo>
                  <a:pt x="8462" y="7682"/>
                  <a:pt x="8486" y="7729"/>
                  <a:pt x="8515" y="7729"/>
                </a:cubicBezTo>
                <a:cubicBezTo>
                  <a:pt x="8544" y="7729"/>
                  <a:pt x="8568" y="7682"/>
                  <a:pt x="8568" y="7624"/>
                </a:cubicBezTo>
                <a:lnTo>
                  <a:pt x="8568" y="7404"/>
                </a:lnTo>
                <a:cubicBezTo>
                  <a:pt x="8568" y="7347"/>
                  <a:pt x="8544" y="7300"/>
                  <a:pt x="8515" y="7300"/>
                </a:cubicBezTo>
                <a:close/>
                <a:moveTo>
                  <a:pt x="9365" y="7300"/>
                </a:moveTo>
                <a:cubicBezTo>
                  <a:pt x="9336" y="7300"/>
                  <a:pt x="9312" y="7347"/>
                  <a:pt x="9312" y="7404"/>
                </a:cubicBezTo>
                <a:lnTo>
                  <a:pt x="9312" y="7624"/>
                </a:lnTo>
                <a:cubicBezTo>
                  <a:pt x="9312" y="7682"/>
                  <a:pt x="9336" y="7729"/>
                  <a:pt x="9365" y="7729"/>
                </a:cubicBezTo>
                <a:cubicBezTo>
                  <a:pt x="9394" y="7729"/>
                  <a:pt x="9418" y="7682"/>
                  <a:pt x="9418" y="7624"/>
                </a:cubicBezTo>
                <a:lnTo>
                  <a:pt x="9418" y="7404"/>
                </a:lnTo>
                <a:cubicBezTo>
                  <a:pt x="9418" y="7347"/>
                  <a:pt x="9394" y="7300"/>
                  <a:pt x="9365" y="7300"/>
                </a:cubicBezTo>
                <a:close/>
                <a:moveTo>
                  <a:pt x="9679" y="7300"/>
                </a:moveTo>
                <a:cubicBezTo>
                  <a:pt x="9650" y="7300"/>
                  <a:pt x="9626" y="7347"/>
                  <a:pt x="9626" y="7404"/>
                </a:cubicBezTo>
                <a:lnTo>
                  <a:pt x="9626" y="7624"/>
                </a:lnTo>
                <a:cubicBezTo>
                  <a:pt x="9626" y="7682"/>
                  <a:pt x="9650" y="7729"/>
                  <a:pt x="9679" y="7729"/>
                </a:cubicBezTo>
                <a:cubicBezTo>
                  <a:pt x="9708" y="7729"/>
                  <a:pt x="9732" y="7682"/>
                  <a:pt x="9732" y="7624"/>
                </a:cubicBezTo>
                <a:lnTo>
                  <a:pt x="9732" y="7404"/>
                </a:lnTo>
                <a:cubicBezTo>
                  <a:pt x="9732" y="7347"/>
                  <a:pt x="9708" y="7300"/>
                  <a:pt x="9679" y="7300"/>
                </a:cubicBezTo>
                <a:close/>
                <a:moveTo>
                  <a:pt x="10529" y="7300"/>
                </a:moveTo>
                <a:cubicBezTo>
                  <a:pt x="10500" y="7300"/>
                  <a:pt x="10476" y="7347"/>
                  <a:pt x="10476" y="7404"/>
                </a:cubicBezTo>
                <a:lnTo>
                  <a:pt x="10476" y="7624"/>
                </a:lnTo>
                <a:cubicBezTo>
                  <a:pt x="10476" y="7682"/>
                  <a:pt x="10500" y="7729"/>
                  <a:pt x="10529" y="7729"/>
                </a:cubicBezTo>
                <a:cubicBezTo>
                  <a:pt x="10558" y="7729"/>
                  <a:pt x="10582" y="7682"/>
                  <a:pt x="10582" y="7624"/>
                </a:cubicBezTo>
                <a:lnTo>
                  <a:pt x="10582" y="7404"/>
                </a:lnTo>
                <a:cubicBezTo>
                  <a:pt x="10582" y="7347"/>
                  <a:pt x="10558" y="7300"/>
                  <a:pt x="10529" y="7300"/>
                </a:cubicBezTo>
                <a:close/>
                <a:moveTo>
                  <a:pt x="10844" y="7300"/>
                </a:moveTo>
                <a:cubicBezTo>
                  <a:pt x="10814" y="7300"/>
                  <a:pt x="10791" y="7347"/>
                  <a:pt x="10791" y="7404"/>
                </a:cubicBezTo>
                <a:lnTo>
                  <a:pt x="10791" y="7624"/>
                </a:lnTo>
                <a:cubicBezTo>
                  <a:pt x="10791" y="7682"/>
                  <a:pt x="10814" y="7729"/>
                  <a:pt x="10844" y="7729"/>
                </a:cubicBezTo>
                <a:cubicBezTo>
                  <a:pt x="10873" y="7729"/>
                  <a:pt x="10895" y="7682"/>
                  <a:pt x="10895" y="7624"/>
                </a:cubicBezTo>
                <a:lnTo>
                  <a:pt x="10895" y="7404"/>
                </a:lnTo>
                <a:cubicBezTo>
                  <a:pt x="10895" y="7347"/>
                  <a:pt x="10873" y="7300"/>
                  <a:pt x="10844" y="7300"/>
                </a:cubicBezTo>
                <a:close/>
                <a:moveTo>
                  <a:pt x="11692" y="7300"/>
                </a:moveTo>
                <a:cubicBezTo>
                  <a:pt x="11663" y="7300"/>
                  <a:pt x="11640" y="7347"/>
                  <a:pt x="11640" y="7404"/>
                </a:cubicBezTo>
                <a:lnTo>
                  <a:pt x="11640" y="7624"/>
                </a:lnTo>
                <a:cubicBezTo>
                  <a:pt x="11640" y="7682"/>
                  <a:pt x="11663" y="7729"/>
                  <a:pt x="11692" y="7729"/>
                </a:cubicBezTo>
                <a:cubicBezTo>
                  <a:pt x="11721" y="7729"/>
                  <a:pt x="11745" y="7682"/>
                  <a:pt x="11745" y="7624"/>
                </a:cubicBezTo>
                <a:lnTo>
                  <a:pt x="11745" y="7404"/>
                </a:lnTo>
                <a:cubicBezTo>
                  <a:pt x="11745" y="7347"/>
                  <a:pt x="11721" y="7300"/>
                  <a:pt x="11692" y="7300"/>
                </a:cubicBezTo>
                <a:close/>
                <a:moveTo>
                  <a:pt x="12007" y="7300"/>
                </a:moveTo>
                <a:cubicBezTo>
                  <a:pt x="11978" y="7300"/>
                  <a:pt x="11955" y="7347"/>
                  <a:pt x="11955" y="7404"/>
                </a:cubicBezTo>
                <a:lnTo>
                  <a:pt x="11955" y="7624"/>
                </a:lnTo>
                <a:cubicBezTo>
                  <a:pt x="11955" y="7682"/>
                  <a:pt x="11978" y="7729"/>
                  <a:pt x="12007" y="7729"/>
                </a:cubicBezTo>
                <a:cubicBezTo>
                  <a:pt x="12036" y="7729"/>
                  <a:pt x="12060" y="7682"/>
                  <a:pt x="12060" y="7624"/>
                </a:cubicBezTo>
                <a:lnTo>
                  <a:pt x="12060" y="7404"/>
                </a:lnTo>
                <a:cubicBezTo>
                  <a:pt x="12060" y="7347"/>
                  <a:pt x="12036" y="7300"/>
                  <a:pt x="12007" y="7300"/>
                </a:cubicBezTo>
                <a:close/>
                <a:moveTo>
                  <a:pt x="12856" y="7300"/>
                </a:moveTo>
                <a:cubicBezTo>
                  <a:pt x="12827" y="7300"/>
                  <a:pt x="12804" y="7347"/>
                  <a:pt x="12804" y="7404"/>
                </a:cubicBezTo>
                <a:lnTo>
                  <a:pt x="12804" y="7624"/>
                </a:lnTo>
                <a:cubicBezTo>
                  <a:pt x="12804" y="7682"/>
                  <a:pt x="12827" y="7729"/>
                  <a:pt x="12856" y="7729"/>
                </a:cubicBezTo>
                <a:cubicBezTo>
                  <a:pt x="12886" y="7729"/>
                  <a:pt x="12909" y="7682"/>
                  <a:pt x="12909" y="7624"/>
                </a:cubicBezTo>
                <a:lnTo>
                  <a:pt x="12909" y="7404"/>
                </a:lnTo>
                <a:cubicBezTo>
                  <a:pt x="12909" y="7347"/>
                  <a:pt x="12886" y="7300"/>
                  <a:pt x="12856" y="7300"/>
                </a:cubicBezTo>
                <a:close/>
                <a:moveTo>
                  <a:pt x="13171" y="7300"/>
                </a:moveTo>
                <a:cubicBezTo>
                  <a:pt x="13142" y="7300"/>
                  <a:pt x="13118" y="7347"/>
                  <a:pt x="13118" y="7404"/>
                </a:cubicBezTo>
                <a:lnTo>
                  <a:pt x="13118" y="7624"/>
                </a:lnTo>
                <a:cubicBezTo>
                  <a:pt x="13118" y="7682"/>
                  <a:pt x="13142" y="7729"/>
                  <a:pt x="13171" y="7729"/>
                </a:cubicBezTo>
                <a:cubicBezTo>
                  <a:pt x="13200" y="7729"/>
                  <a:pt x="13224" y="7682"/>
                  <a:pt x="13224" y="7624"/>
                </a:cubicBezTo>
                <a:lnTo>
                  <a:pt x="13224" y="7404"/>
                </a:lnTo>
                <a:cubicBezTo>
                  <a:pt x="13224" y="7347"/>
                  <a:pt x="13200" y="7300"/>
                  <a:pt x="13171" y="7300"/>
                </a:cubicBezTo>
                <a:close/>
                <a:moveTo>
                  <a:pt x="14021" y="7300"/>
                </a:moveTo>
                <a:cubicBezTo>
                  <a:pt x="13992" y="7300"/>
                  <a:pt x="13968" y="7347"/>
                  <a:pt x="13968" y="7404"/>
                </a:cubicBezTo>
                <a:lnTo>
                  <a:pt x="13968" y="7624"/>
                </a:lnTo>
                <a:cubicBezTo>
                  <a:pt x="13968" y="7682"/>
                  <a:pt x="13992" y="7729"/>
                  <a:pt x="14021" y="7729"/>
                </a:cubicBezTo>
                <a:cubicBezTo>
                  <a:pt x="14050" y="7729"/>
                  <a:pt x="14074" y="7682"/>
                  <a:pt x="14074" y="7624"/>
                </a:cubicBezTo>
                <a:lnTo>
                  <a:pt x="14074" y="7404"/>
                </a:lnTo>
                <a:cubicBezTo>
                  <a:pt x="14074" y="7347"/>
                  <a:pt x="14050" y="7300"/>
                  <a:pt x="14021" y="7300"/>
                </a:cubicBezTo>
                <a:close/>
                <a:moveTo>
                  <a:pt x="14335" y="7300"/>
                </a:moveTo>
                <a:cubicBezTo>
                  <a:pt x="14306" y="7300"/>
                  <a:pt x="14282" y="7347"/>
                  <a:pt x="14282" y="7404"/>
                </a:cubicBezTo>
                <a:lnTo>
                  <a:pt x="14282" y="7624"/>
                </a:lnTo>
                <a:cubicBezTo>
                  <a:pt x="14282" y="7682"/>
                  <a:pt x="14306" y="7729"/>
                  <a:pt x="14335" y="7729"/>
                </a:cubicBezTo>
                <a:cubicBezTo>
                  <a:pt x="14364" y="7729"/>
                  <a:pt x="14388" y="7682"/>
                  <a:pt x="14388" y="7624"/>
                </a:cubicBezTo>
                <a:lnTo>
                  <a:pt x="14388" y="7404"/>
                </a:lnTo>
                <a:cubicBezTo>
                  <a:pt x="14388" y="7347"/>
                  <a:pt x="14364" y="7300"/>
                  <a:pt x="14335" y="7300"/>
                </a:cubicBezTo>
                <a:close/>
                <a:moveTo>
                  <a:pt x="15185" y="7300"/>
                </a:moveTo>
                <a:cubicBezTo>
                  <a:pt x="15156" y="7300"/>
                  <a:pt x="15132" y="7347"/>
                  <a:pt x="15132" y="7404"/>
                </a:cubicBezTo>
                <a:lnTo>
                  <a:pt x="15132" y="7624"/>
                </a:lnTo>
                <a:cubicBezTo>
                  <a:pt x="15132" y="7682"/>
                  <a:pt x="15156" y="7729"/>
                  <a:pt x="15185" y="7729"/>
                </a:cubicBezTo>
                <a:cubicBezTo>
                  <a:pt x="15214" y="7729"/>
                  <a:pt x="15237" y="7682"/>
                  <a:pt x="15237" y="7624"/>
                </a:cubicBezTo>
                <a:lnTo>
                  <a:pt x="15237" y="7404"/>
                </a:lnTo>
                <a:cubicBezTo>
                  <a:pt x="15237" y="7347"/>
                  <a:pt x="15214" y="7300"/>
                  <a:pt x="15185" y="7300"/>
                </a:cubicBezTo>
                <a:close/>
                <a:moveTo>
                  <a:pt x="15500" y="7300"/>
                </a:moveTo>
                <a:cubicBezTo>
                  <a:pt x="15470" y="7300"/>
                  <a:pt x="15447" y="7347"/>
                  <a:pt x="15447" y="7404"/>
                </a:cubicBezTo>
                <a:lnTo>
                  <a:pt x="15447" y="7624"/>
                </a:lnTo>
                <a:cubicBezTo>
                  <a:pt x="15447" y="7682"/>
                  <a:pt x="15470" y="7729"/>
                  <a:pt x="15500" y="7729"/>
                </a:cubicBezTo>
                <a:cubicBezTo>
                  <a:pt x="15529" y="7729"/>
                  <a:pt x="15551" y="7682"/>
                  <a:pt x="15551" y="7624"/>
                </a:cubicBezTo>
                <a:lnTo>
                  <a:pt x="15551" y="7404"/>
                </a:lnTo>
                <a:cubicBezTo>
                  <a:pt x="15551" y="7347"/>
                  <a:pt x="15529" y="7300"/>
                  <a:pt x="15500" y="7300"/>
                </a:cubicBezTo>
                <a:close/>
                <a:moveTo>
                  <a:pt x="16349" y="7300"/>
                </a:moveTo>
                <a:cubicBezTo>
                  <a:pt x="16320" y="7300"/>
                  <a:pt x="16296" y="7347"/>
                  <a:pt x="16296" y="7404"/>
                </a:cubicBezTo>
                <a:lnTo>
                  <a:pt x="16296" y="7624"/>
                </a:lnTo>
                <a:cubicBezTo>
                  <a:pt x="16296" y="7682"/>
                  <a:pt x="16320" y="7729"/>
                  <a:pt x="16349" y="7729"/>
                </a:cubicBezTo>
                <a:cubicBezTo>
                  <a:pt x="16378" y="7729"/>
                  <a:pt x="16401" y="7682"/>
                  <a:pt x="16401" y="7624"/>
                </a:cubicBezTo>
                <a:lnTo>
                  <a:pt x="16401" y="7404"/>
                </a:lnTo>
                <a:cubicBezTo>
                  <a:pt x="16401" y="7347"/>
                  <a:pt x="16378" y="7300"/>
                  <a:pt x="16349" y="7300"/>
                </a:cubicBezTo>
                <a:close/>
                <a:moveTo>
                  <a:pt x="16663" y="7300"/>
                </a:moveTo>
                <a:cubicBezTo>
                  <a:pt x="16634" y="7300"/>
                  <a:pt x="16611" y="7347"/>
                  <a:pt x="16611" y="7404"/>
                </a:cubicBezTo>
                <a:lnTo>
                  <a:pt x="16611" y="7624"/>
                </a:lnTo>
                <a:cubicBezTo>
                  <a:pt x="16611" y="7682"/>
                  <a:pt x="16634" y="7729"/>
                  <a:pt x="16663" y="7729"/>
                </a:cubicBezTo>
                <a:cubicBezTo>
                  <a:pt x="16692" y="7729"/>
                  <a:pt x="16716" y="7682"/>
                  <a:pt x="16716" y="7624"/>
                </a:cubicBezTo>
                <a:lnTo>
                  <a:pt x="16716" y="7404"/>
                </a:lnTo>
                <a:cubicBezTo>
                  <a:pt x="16716" y="7347"/>
                  <a:pt x="16692" y="7300"/>
                  <a:pt x="16663" y="7300"/>
                </a:cubicBezTo>
                <a:close/>
                <a:moveTo>
                  <a:pt x="17512" y="7300"/>
                </a:moveTo>
                <a:cubicBezTo>
                  <a:pt x="17483" y="7300"/>
                  <a:pt x="17459" y="7347"/>
                  <a:pt x="17459" y="7404"/>
                </a:cubicBezTo>
                <a:lnTo>
                  <a:pt x="17459" y="7624"/>
                </a:lnTo>
                <a:cubicBezTo>
                  <a:pt x="17459" y="7682"/>
                  <a:pt x="17483" y="7729"/>
                  <a:pt x="17512" y="7729"/>
                </a:cubicBezTo>
                <a:cubicBezTo>
                  <a:pt x="17541" y="7729"/>
                  <a:pt x="17565" y="7682"/>
                  <a:pt x="17565" y="7624"/>
                </a:cubicBezTo>
                <a:lnTo>
                  <a:pt x="17565" y="7404"/>
                </a:lnTo>
                <a:cubicBezTo>
                  <a:pt x="17565" y="7347"/>
                  <a:pt x="17541" y="7300"/>
                  <a:pt x="17512" y="7300"/>
                </a:cubicBezTo>
                <a:close/>
                <a:moveTo>
                  <a:pt x="17827" y="7300"/>
                </a:moveTo>
                <a:cubicBezTo>
                  <a:pt x="17798" y="7300"/>
                  <a:pt x="17774" y="7347"/>
                  <a:pt x="17774" y="7404"/>
                </a:cubicBezTo>
                <a:lnTo>
                  <a:pt x="17774" y="7624"/>
                </a:lnTo>
                <a:cubicBezTo>
                  <a:pt x="17774" y="7682"/>
                  <a:pt x="17798" y="7729"/>
                  <a:pt x="17827" y="7729"/>
                </a:cubicBezTo>
                <a:cubicBezTo>
                  <a:pt x="17856" y="7729"/>
                  <a:pt x="17880" y="7682"/>
                  <a:pt x="17880" y="7624"/>
                </a:cubicBezTo>
                <a:lnTo>
                  <a:pt x="17880" y="7404"/>
                </a:lnTo>
                <a:cubicBezTo>
                  <a:pt x="17880" y="7347"/>
                  <a:pt x="17856" y="7300"/>
                  <a:pt x="17827" y="7300"/>
                </a:cubicBezTo>
                <a:close/>
                <a:moveTo>
                  <a:pt x="18677" y="7300"/>
                </a:moveTo>
                <a:cubicBezTo>
                  <a:pt x="18648" y="7300"/>
                  <a:pt x="18624" y="7347"/>
                  <a:pt x="18624" y="7404"/>
                </a:cubicBezTo>
                <a:lnTo>
                  <a:pt x="18624" y="7624"/>
                </a:lnTo>
                <a:cubicBezTo>
                  <a:pt x="18624" y="7682"/>
                  <a:pt x="18648" y="7729"/>
                  <a:pt x="18677" y="7729"/>
                </a:cubicBezTo>
                <a:cubicBezTo>
                  <a:pt x="18706" y="7729"/>
                  <a:pt x="18730" y="7682"/>
                  <a:pt x="18730" y="7624"/>
                </a:cubicBezTo>
                <a:lnTo>
                  <a:pt x="18730" y="7404"/>
                </a:lnTo>
                <a:cubicBezTo>
                  <a:pt x="18730" y="7347"/>
                  <a:pt x="18706" y="7300"/>
                  <a:pt x="18677" y="7300"/>
                </a:cubicBezTo>
                <a:close/>
                <a:moveTo>
                  <a:pt x="18991" y="7300"/>
                </a:moveTo>
                <a:cubicBezTo>
                  <a:pt x="18962" y="7300"/>
                  <a:pt x="18938" y="7347"/>
                  <a:pt x="18938" y="7404"/>
                </a:cubicBezTo>
                <a:lnTo>
                  <a:pt x="18938" y="7624"/>
                </a:lnTo>
                <a:cubicBezTo>
                  <a:pt x="18938" y="7682"/>
                  <a:pt x="18962" y="7729"/>
                  <a:pt x="18991" y="7729"/>
                </a:cubicBezTo>
                <a:cubicBezTo>
                  <a:pt x="19020" y="7729"/>
                  <a:pt x="19044" y="7682"/>
                  <a:pt x="19044" y="7624"/>
                </a:cubicBezTo>
                <a:lnTo>
                  <a:pt x="19044" y="7404"/>
                </a:lnTo>
                <a:cubicBezTo>
                  <a:pt x="19044" y="7347"/>
                  <a:pt x="19020" y="7300"/>
                  <a:pt x="18991" y="7300"/>
                </a:cubicBezTo>
                <a:close/>
                <a:moveTo>
                  <a:pt x="19841" y="7300"/>
                </a:moveTo>
                <a:cubicBezTo>
                  <a:pt x="19812" y="7300"/>
                  <a:pt x="19788" y="7347"/>
                  <a:pt x="19788" y="7404"/>
                </a:cubicBezTo>
                <a:lnTo>
                  <a:pt x="19788" y="7624"/>
                </a:lnTo>
                <a:cubicBezTo>
                  <a:pt x="19788" y="7682"/>
                  <a:pt x="19812" y="7729"/>
                  <a:pt x="19841" y="7729"/>
                </a:cubicBezTo>
                <a:cubicBezTo>
                  <a:pt x="19870" y="7729"/>
                  <a:pt x="19894" y="7682"/>
                  <a:pt x="19894" y="7624"/>
                </a:cubicBezTo>
                <a:lnTo>
                  <a:pt x="19894" y="7404"/>
                </a:lnTo>
                <a:cubicBezTo>
                  <a:pt x="19894" y="7347"/>
                  <a:pt x="19870" y="7300"/>
                  <a:pt x="19841" y="7300"/>
                </a:cubicBezTo>
                <a:close/>
                <a:moveTo>
                  <a:pt x="20155" y="7300"/>
                </a:moveTo>
                <a:cubicBezTo>
                  <a:pt x="20126" y="7300"/>
                  <a:pt x="20102" y="7347"/>
                  <a:pt x="20102" y="7404"/>
                </a:cubicBezTo>
                <a:lnTo>
                  <a:pt x="20102" y="7624"/>
                </a:lnTo>
                <a:cubicBezTo>
                  <a:pt x="20102" y="7682"/>
                  <a:pt x="20126" y="7729"/>
                  <a:pt x="20155" y="7729"/>
                </a:cubicBezTo>
                <a:cubicBezTo>
                  <a:pt x="20184" y="7729"/>
                  <a:pt x="20207" y="7682"/>
                  <a:pt x="20207" y="7624"/>
                </a:cubicBezTo>
                <a:lnTo>
                  <a:pt x="20207" y="7404"/>
                </a:lnTo>
                <a:cubicBezTo>
                  <a:pt x="20207" y="7347"/>
                  <a:pt x="20184" y="7300"/>
                  <a:pt x="20155" y="7300"/>
                </a:cubicBezTo>
                <a:close/>
                <a:moveTo>
                  <a:pt x="21004" y="7300"/>
                </a:moveTo>
                <a:cubicBezTo>
                  <a:pt x="20975" y="7300"/>
                  <a:pt x="20952" y="7347"/>
                  <a:pt x="20952" y="7404"/>
                </a:cubicBezTo>
                <a:lnTo>
                  <a:pt x="20952" y="7624"/>
                </a:lnTo>
                <a:cubicBezTo>
                  <a:pt x="20952" y="7682"/>
                  <a:pt x="20975" y="7729"/>
                  <a:pt x="21004" y="7729"/>
                </a:cubicBezTo>
                <a:cubicBezTo>
                  <a:pt x="21033" y="7729"/>
                  <a:pt x="21057" y="7682"/>
                  <a:pt x="21057" y="7624"/>
                </a:cubicBezTo>
                <a:lnTo>
                  <a:pt x="21057" y="7404"/>
                </a:lnTo>
                <a:cubicBezTo>
                  <a:pt x="21057" y="7347"/>
                  <a:pt x="21033" y="7300"/>
                  <a:pt x="21004" y="7300"/>
                </a:cubicBezTo>
                <a:close/>
                <a:moveTo>
                  <a:pt x="21319" y="7300"/>
                </a:moveTo>
                <a:cubicBezTo>
                  <a:pt x="21289" y="7300"/>
                  <a:pt x="21267" y="7347"/>
                  <a:pt x="21267" y="7404"/>
                </a:cubicBezTo>
                <a:lnTo>
                  <a:pt x="21267" y="7624"/>
                </a:lnTo>
                <a:cubicBezTo>
                  <a:pt x="21267" y="7682"/>
                  <a:pt x="21289" y="7729"/>
                  <a:pt x="21319" y="7729"/>
                </a:cubicBezTo>
                <a:cubicBezTo>
                  <a:pt x="21348" y="7729"/>
                  <a:pt x="21372" y="7682"/>
                  <a:pt x="21372" y="7624"/>
                </a:cubicBezTo>
                <a:lnTo>
                  <a:pt x="21372" y="7404"/>
                </a:lnTo>
                <a:cubicBezTo>
                  <a:pt x="21372" y="7347"/>
                  <a:pt x="21348" y="7300"/>
                  <a:pt x="21319" y="7300"/>
                </a:cubicBezTo>
                <a:close/>
                <a:moveTo>
                  <a:pt x="281" y="8029"/>
                </a:moveTo>
                <a:cubicBezTo>
                  <a:pt x="252" y="8029"/>
                  <a:pt x="228" y="8077"/>
                  <a:pt x="228" y="8134"/>
                </a:cubicBezTo>
                <a:lnTo>
                  <a:pt x="228" y="8354"/>
                </a:lnTo>
                <a:cubicBezTo>
                  <a:pt x="228" y="8412"/>
                  <a:pt x="252" y="8459"/>
                  <a:pt x="281" y="8459"/>
                </a:cubicBezTo>
                <a:cubicBezTo>
                  <a:pt x="311" y="8459"/>
                  <a:pt x="334" y="8412"/>
                  <a:pt x="334" y="8354"/>
                </a:cubicBezTo>
                <a:lnTo>
                  <a:pt x="334" y="8134"/>
                </a:lnTo>
                <a:cubicBezTo>
                  <a:pt x="334" y="8077"/>
                  <a:pt x="311" y="8029"/>
                  <a:pt x="281" y="8029"/>
                </a:cubicBezTo>
                <a:close/>
                <a:moveTo>
                  <a:pt x="596" y="8029"/>
                </a:moveTo>
                <a:cubicBezTo>
                  <a:pt x="567" y="8029"/>
                  <a:pt x="543" y="8077"/>
                  <a:pt x="543" y="8134"/>
                </a:cubicBezTo>
                <a:lnTo>
                  <a:pt x="543" y="8354"/>
                </a:lnTo>
                <a:cubicBezTo>
                  <a:pt x="543" y="8412"/>
                  <a:pt x="567" y="8459"/>
                  <a:pt x="596" y="8459"/>
                </a:cubicBezTo>
                <a:cubicBezTo>
                  <a:pt x="625" y="8459"/>
                  <a:pt x="649" y="8412"/>
                  <a:pt x="649" y="8354"/>
                </a:cubicBezTo>
                <a:lnTo>
                  <a:pt x="649" y="8134"/>
                </a:lnTo>
                <a:cubicBezTo>
                  <a:pt x="649" y="8077"/>
                  <a:pt x="625" y="8029"/>
                  <a:pt x="596" y="8029"/>
                </a:cubicBezTo>
                <a:close/>
                <a:moveTo>
                  <a:pt x="1446" y="8029"/>
                </a:moveTo>
                <a:cubicBezTo>
                  <a:pt x="1417" y="8029"/>
                  <a:pt x="1393" y="8077"/>
                  <a:pt x="1393" y="8134"/>
                </a:cubicBezTo>
                <a:lnTo>
                  <a:pt x="1393" y="8354"/>
                </a:lnTo>
                <a:cubicBezTo>
                  <a:pt x="1393" y="8412"/>
                  <a:pt x="1417" y="8459"/>
                  <a:pt x="1446" y="8459"/>
                </a:cubicBezTo>
                <a:cubicBezTo>
                  <a:pt x="1475" y="8459"/>
                  <a:pt x="1499" y="8412"/>
                  <a:pt x="1499" y="8354"/>
                </a:cubicBezTo>
                <a:lnTo>
                  <a:pt x="1499" y="8134"/>
                </a:lnTo>
                <a:cubicBezTo>
                  <a:pt x="1499" y="8077"/>
                  <a:pt x="1475" y="8029"/>
                  <a:pt x="1446" y="8029"/>
                </a:cubicBezTo>
                <a:close/>
                <a:moveTo>
                  <a:pt x="1760" y="8029"/>
                </a:moveTo>
                <a:cubicBezTo>
                  <a:pt x="1731" y="8029"/>
                  <a:pt x="1707" y="8077"/>
                  <a:pt x="1707" y="8134"/>
                </a:cubicBezTo>
                <a:lnTo>
                  <a:pt x="1707" y="8354"/>
                </a:lnTo>
                <a:cubicBezTo>
                  <a:pt x="1707" y="8412"/>
                  <a:pt x="1731" y="8459"/>
                  <a:pt x="1760" y="8459"/>
                </a:cubicBezTo>
                <a:cubicBezTo>
                  <a:pt x="1789" y="8459"/>
                  <a:pt x="1813" y="8412"/>
                  <a:pt x="1813" y="8354"/>
                </a:cubicBezTo>
                <a:lnTo>
                  <a:pt x="1813" y="8134"/>
                </a:lnTo>
                <a:cubicBezTo>
                  <a:pt x="1813" y="8077"/>
                  <a:pt x="1789" y="8029"/>
                  <a:pt x="1760" y="8029"/>
                </a:cubicBezTo>
                <a:close/>
                <a:moveTo>
                  <a:pt x="2610" y="8029"/>
                </a:moveTo>
                <a:cubicBezTo>
                  <a:pt x="2581" y="8029"/>
                  <a:pt x="2557" y="8077"/>
                  <a:pt x="2557" y="8134"/>
                </a:cubicBezTo>
                <a:lnTo>
                  <a:pt x="2557" y="8354"/>
                </a:lnTo>
                <a:cubicBezTo>
                  <a:pt x="2557" y="8412"/>
                  <a:pt x="2581" y="8459"/>
                  <a:pt x="2610" y="8459"/>
                </a:cubicBezTo>
                <a:cubicBezTo>
                  <a:pt x="2639" y="8459"/>
                  <a:pt x="2662" y="8412"/>
                  <a:pt x="2662" y="8354"/>
                </a:cubicBezTo>
                <a:lnTo>
                  <a:pt x="2662" y="8134"/>
                </a:lnTo>
                <a:cubicBezTo>
                  <a:pt x="2662" y="8077"/>
                  <a:pt x="2639" y="8029"/>
                  <a:pt x="2610" y="8029"/>
                </a:cubicBezTo>
                <a:close/>
                <a:moveTo>
                  <a:pt x="2924" y="8029"/>
                </a:moveTo>
                <a:cubicBezTo>
                  <a:pt x="2895" y="8029"/>
                  <a:pt x="2871" y="8077"/>
                  <a:pt x="2871" y="8134"/>
                </a:cubicBezTo>
                <a:lnTo>
                  <a:pt x="2871" y="8354"/>
                </a:lnTo>
                <a:cubicBezTo>
                  <a:pt x="2871" y="8412"/>
                  <a:pt x="2895" y="8459"/>
                  <a:pt x="2924" y="8459"/>
                </a:cubicBezTo>
                <a:cubicBezTo>
                  <a:pt x="2954" y="8459"/>
                  <a:pt x="2976" y="8412"/>
                  <a:pt x="2976" y="8354"/>
                </a:cubicBezTo>
                <a:lnTo>
                  <a:pt x="2976" y="8134"/>
                </a:lnTo>
                <a:cubicBezTo>
                  <a:pt x="2976" y="8077"/>
                  <a:pt x="2954" y="8029"/>
                  <a:pt x="2924" y="8029"/>
                </a:cubicBezTo>
                <a:close/>
                <a:moveTo>
                  <a:pt x="3773" y="8029"/>
                </a:moveTo>
                <a:cubicBezTo>
                  <a:pt x="3744" y="8029"/>
                  <a:pt x="3721" y="8077"/>
                  <a:pt x="3721" y="8134"/>
                </a:cubicBezTo>
                <a:lnTo>
                  <a:pt x="3721" y="8354"/>
                </a:lnTo>
                <a:cubicBezTo>
                  <a:pt x="3721" y="8412"/>
                  <a:pt x="3744" y="8459"/>
                  <a:pt x="3773" y="8459"/>
                </a:cubicBezTo>
                <a:cubicBezTo>
                  <a:pt x="3802" y="8459"/>
                  <a:pt x="3826" y="8412"/>
                  <a:pt x="3826" y="8354"/>
                </a:cubicBezTo>
                <a:lnTo>
                  <a:pt x="3826" y="8134"/>
                </a:lnTo>
                <a:cubicBezTo>
                  <a:pt x="3826" y="8077"/>
                  <a:pt x="3802" y="8029"/>
                  <a:pt x="3773" y="8029"/>
                </a:cubicBezTo>
                <a:close/>
                <a:moveTo>
                  <a:pt x="4088" y="8029"/>
                </a:moveTo>
                <a:cubicBezTo>
                  <a:pt x="4058" y="8029"/>
                  <a:pt x="4035" y="8077"/>
                  <a:pt x="4035" y="8134"/>
                </a:cubicBezTo>
                <a:lnTo>
                  <a:pt x="4035" y="8354"/>
                </a:lnTo>
                <a:cubicBezTo>
                  <a:pt x="4035" y="8412"/>
                  <a:pt x="4058" y="8459"/>
                  <a:pt x="4088" y="8459"/>
                </a:cubicBezTo>
                <a:cubicBezTo>
                  <a:pt x="4117" y="8459"/>
                  <a:pt x="4141" y="8412"/>
                  <a:pt x="4141" y="8354"/>
                </a:cubicBezTo>
                <a:lnTo>
                  <a:pt x="4141" y="8134"/>
                </a:lnTo>
                <a:cubicBezTo>
                  <a:pt x="4141" y="8077"/>
                  <a:pt x="4117" y="8029"/>
                  <a:pt x="4088" y="8029"/>
                </a:cubicBezTo>
                <a:close/>
                <a:moveTo>
                  <a:pt x="4937" y="8029"/>
                </a:moveTo>
                <a:cubicBezTo>
                  <a:pt x="4908" y="8029"/>
                  <a:pt x="4884" y="8077"/>
                  <a:pt x="4884" y="8134"/>
                </a:cubicBezTo>
                <a:lnTo>
                  <a:pt x="4884" y="8354"/>
                </a:lnTo>
                <a:cubicBezTo>
                  <a:pt x="4884" y="8412"/>
                  <a:pt x="4908" y="8459"/>
                  <a:pt x="4937" y="8459"/>
                </a:cubicBezTo>
                <a:cubicBezTo>
                  <a:pt x="4966" y="8459"/>
                  <a:pt x="4990" y="8412"/>
                  <a:pt x="4990" y="8354"/>
                </a:cubicBezTo>
                <a:lnTo>
                  <a:pt x="4990" y="8134"/>
                </a:lnTo>
                <a:cubicBezTo>
                  <a:pt x="4990" y="8077"/>
                  <a:pt x="4966" y="8029"/>
                  <a:pt x="4937" y="8029"/>
                </a:cubicBezTo>
                <a:close/>
                <a:moveTo>
                  <a:pt x="5252" y="8029"/>
                </a:moveTo>
                <a:cubicBezTo>
                  <a:pt x="5223" y="8029"/>
                  <a:pt x="5199" y="8077"/>
                  <a:pt x="5199" y="8134"/>
                </a:cubicBezTo>
                <a:lnTo>
                  <a:pt x="5199" y="8354"/>
                </a:lnTo>
                <a:cubicBezTo>
                  <a:pt x="5199" y="8412"/>
                  <a:pt x="5223" y="8459"/>
                  <a:pt x="5252" y="8459"/>
                </a:cubicBezTo>
                <a:cubicBezTo>
                  <a:pt x="5281" y="8459"/>
                  <a:pt x="5305" y="8412"/>
                  <a:pt x="5305" y="8354"/>
                </a:cubicBezTo>
                <a:lnTo>
                  <a:pt x="5305" y="8134"/>
                </a:lnTo>
                <a:cubicBezTo>
                  <a:pt x="5305" y="8077"/>
                  <a:pt x="5281" y="8029"/>
                  <a:pt x="5252" y="8029"/>
                </a:cubicBezTo>
                <a:close/>
                <a:moveTo>
                  <a:pt x="6102" y="8029"/>
                </a:moveTo>
                <a:cubicBezTo>
                  <a:pt x="6072" y="8029"/>
                  <a:pt x="6049" y="8077"/>
                  <a:pt x="6049" y="8134"/>
                </a:cubicBezTo>
                <a:lnTo>
                  <a:pt x="6049" y="8354"/>
                </a:lnTo>
                <a:cubicBezTo>
                  <a:pt x="6049" y="8412"/>
                  <a:pt x="6072" y="8459"/>
                  <a:pt x="6102" y="8459"/>
                </a:cubicBezTo>
                <a:cubicBezTo>
                  <a:pt x="6131" y="8459"/>
                  <a:pt x="6155" y="8412"/>
                  <a:pt x="6155" y="8354"/>
                </a:cubicBezTo>
                <a:lnTo>
                  <a:pt x="6155" y="8134"/>
                </a:lnTo>
                <a:cubicBezTo>
                  <a:pt x="6155" y="8077"/>
                  <a:pt x="6131" y="8029"/>
                  <a:pt x="6102" y="8029"/>
                </a:cubicBezTo>
                <a:close/>
                <a:moveTo>
                  <a:pt x="6416" y="8029"/>
                </a:moveTo>
                <a:cubicBezTo>
                  <a:pt x="6387" y="8029"/>
                  <a:pt x="6363" y="8077"/>
                  <a:pt x="6363" y="8134"/>
                </a:cubicBezTo>
                <a:lnTo>
                  <a:pt x="6363" y="8354"/>
                </a:lnTo>
                <a:cubicBezTo>
                  <a:pt x="6363" y="8412"/>
                  <a:pt x="6387" y="8459"/>
                  <a:pt x="6416" y="8459"/>
                </a:cubicBezTo>
                <a:cubicBezTo>
                  <a:pt x="6445" y="8459"/>
                  <a:pt x="6469" y="8412"/>
                  <a:pt x="6469" y="8354"/>
                </a:cubicBezTo>
                <a:lnTo>
                  <a:pt x="6469" y="8134"/>
                </a:lnTo>
                <a:cubicBezTo>
                  <a:pt x="6469" y="8077"/>
                  <a:pt x="6445" y="8029"/>
                  <a:pt x="6416" y="8029"/>
                </a:cubicBezTo>
                <a:close/>
                <a:moveTo>
                  <a:pt x="7266" y="8029"/>
                </a:moveTo>
                <a:cubicBezTo>
                  <a:pt x="7237" y="8029"/>
                  <a:pt x="7213" y="8077"/>
                  <a:pt x="7213" y="8134"/>
                </a:cubicBezTo>
                <a:lnTo>
                  <a:pt x="7213" y="8354"/>
                </a:lnTo>
                <a:cubicBezTo>
                  <a:pt x="7213" y="8412"/>
                  <a:pt x="7237" y="8459"/>
                  <a:pt x="7266" y="8459"/>
                </a:cubicBezTo>
                <a:cubicBezTo>
                  <a:pt x="7295" y="8459"/>
                  <a:pt x="7318" y="8412"/>
                  <a:pt x="7318" y="8354"/>
                </a:cubicBezTo>
                <a:lnTo>
                  <a:pt x="7318" y="8134"/>
                </a:lnTo>
                <a:cubicBezTo>
                  <a:pt x="7318" y="8077"/>
                  <a:pt x="7295" y="8029"/>
                  <a:pt x="7266" y="8029"/>
                </a:cubicBezTo>
                <a:close/>
                <a:moveTo>
                  <a:pt x="7580" y="8029"/>
                </a:moveTo>
                <a:cubicBezTo>
                  <a:pt x="7551" y="8029"/>
                  <a:pt x="7527" y="8077"/>
                  <a:pt x="7527" y="8134"/>
                </a:cubicBezTo>
                <a:lnTo>
                  <a:pt x="7527" y="8354"/>
                </a:lnTo>
                <a:cubicBezTo>
                  <a:pt x="7527" y="8412"/>
                  <a:pt x="7551" y="8459"/>
                  <a:pt x="7580" y="8459"/>
                </a:cubicBezTo>
                <a:cubicBezTo>
                  <a:pt x="7609" y="8459"/>
                  <a:pt x="7632" y="8412"/>
                  <a:pt x="7632" y="8354"/>
                </a:cubicBezTo>
                <a:lnTo>
                  <a:pt x="7632" y="8134"/>
                </a:lnTo>
                <a:cubicBezTo>
                  <a:pt x="7632" y="8077"/>
                  <a:pt x="7609" y="8029"/>
                  <a:pt x="7580" y="8029"/>
                </a:cubicBezTo>
                <a:close/>
                <a:moveTo>
                  <a:pt x="8429" y="8029"/>
                </a:moveTo>
                <a:cubicBezTo>
                  <a:pt x="8400" y="8029"/>
                  <a:pt x="8377" y="8077"/>
                  <a:pt x="8377" y="8134"/>
                </a:cubicBezTo>
                <a:lnTo>
                  <a:pt x="8377" y="8354"/>
                </a:lnTo>
                <a:cubicBezTo>
                  <a:pt x="8377" y="8412"/>
                  <a:pt x="8400" y="8459"/>
                  <a:pt x="8429" y="8459"/>
                </a:cubicBezTo>
                <a:cubicBezTo>
                  <a:pt x="8458" y="8459"/>
                  <a:pt x="8482" y="8412"/>
                  <a:pt x="8482" y="8354"/>
                </a:cubicBezTo>
                <a:lnTo>
                  <a:pt x="8482" y="8134"/>
                </a:lnTo>
                <a:cubicBezTo>
                  <a:pt x="8482" y="8077"/>
                  <a:pt x="8458" y="8029"/>
                  <a:pt x="8429" y="8029"/>
                </a:cubicBezTo>
                <a:close/>
                <a:moveTo>
                  <a:pt x="8744" y="8029"/>
                </a:moveTo>
                <a:cubicBezTo>
                  <a:pt x="8714" y="8029"/>
                  <a:pt x="8691" y="8077"/>
                  <a:pt x="8691" y="8134"/>
                </a:cubicBezTo>
                <a:lnTo>
                  <a:pt x="8691" y="8354"/>
                </a:lnTo>
                <a:cubicBezTo>
                  <a:pt x="8691" y="8412"/>
                  <a:pt x="8714" y="8459"/>
                  <a:pt x="8744" y="8459"/>
                </a:cubicBezTo>
                <a:cubicBezTo>
                  <a:pt x="8773" y="8459"/>
                  <a:pt x="8796" y="8412"/>
                  <a:pt x="8796" y="8354"/>
                </a:cubicBezTo>
                <a:lnTo>
                  <a:pt x="8796" y="8134"/>
                </a:lnTo>
                <a:cubicBezTo>
                  <a:pt x="8796" y="8077"/>
                  <a:pt x="8773" y="8029"/>
                  <a:pt x="8744" y="8029"/>
                </a:cubicBezTo>
                <a:close/>
                <a:moveTo>
                  <a:pt x="9593" y="8029"/>
                </a:moveTo>
                <a:cubicBezTo>
                  <a:pt x="9564" y="8029"/>
                  <a:pt x="9540" y="8077"/>
                  <a:pt x="9540" y="8134"/>
                </a:cubicBezTo>
                <a:lnTo>
                  <a:pt x="9540" y="8354"/>
                </a:lnTo>
                <a:cubicBezTo>
                  <a:pt x="9540" y="8412"/>
                  <a:pt x="9564" y="8459"/>
                  <a:pt x="9593" y="8459"/>
                </a:cubicBezTo>
                <a:cubicBezTo>
                  <a:pt x="9622" y="8459"/>
                  <a:pt x="9646" y="8412"/>
                  <a:pt x="9646" y="8354"/>
                </a:cubicBezTo>
                <a:lnTo>
                  <a:pt x="9646" y="8134"/>
                </a:lnTo>
                <a:cubicBezTo>
                  <a:pt x="9646" y="8077"/>
                  <a:pt x="9622" y="8029"/>
                  <a:pt x="9593" y="8029"/>
                </a:cubicBezTo>
                <a:close/>
                <a:moveTo>
                  <a:pt x="9908" y="8029"/>
                </a:moveTo>
                <a:cubicBezTo>
                  <a:pt x="9879" y="8029"/>
                  <a:pt x="9855" y="8077"/>
                  <a:pt x="9855" y="8134"/>
                </a:cubicBezTo>
                <a:lnTo>
                  <a:pt x="9855" y="8354"/>
                </a:lnTo>
                <a:cubicBezTo>
                  <a:pt x="9855" y="8412"/>
                  <a:pt x="9879" y="8459"/>
                  <a:pt x="9908" y="8459"/>
                </a:cubicBezTo>
                <a:cubicBezTo>
                  <a:pt x="9937" y="8459"/>
                  <a:pt x="9961" y="8412"/>
                  <a:pt x="9961" y="8354"/>
                </a:cubicBezTo>
                <a:lnTo>
                  <a:pt x="9961" y="8134"/>
                </a:lnTo>
                <a:cubicBezTo>
                  <a:pt x="9961" y="8077"/>
                  <a:pt x="9937" y="8029"/>
                  <a:pt x="9908" y="8029"/>
                </a:cubicBezTo>
                <a:close/>
                <a:moveTo>
                  <a:pt x="10758" y="8029"/>
                </a:moveTo>
                <a:cubicBezTo>
                  <a:pt x="10728" y="8029"/>
                  <a:pt x="10705" y="8077"/>
                  <a:pt x="10705" y="8134"/>
                </a:cubicBezTo>
                <a:lnTo>
                  <a:pt x="10705" y="8354"/>
                </a:lnTo>
                <a:cubicBezTo>
                  <a:pt x="10705" y="8412"/>
                  <a:pt x="10728" y="8459"/>
                  <a:pt x="10758" y="8459"/>
                </a:cubicBezTo>
                <a:cubicBezTo>
                  <a:pt x="10787" y="8459"/>
                  <a:pt x="10810" y="8412"/>
                  <a:pt x="10810" y="8354"/>
                </a:cubicBezTo>
                <a:lnTo>
                  <a:pt x="10810" y="8134"/>
                </a:lnTo>
                <a:cubicBezTo>
                  <a:pt x="10810" y="8077"/>
                  <a:pt x="10787" y="8029"/>
                  <a:pt x="10758" y="8029"/>
                </a:cubicBezTo>
                <a:close/>
                <a:moveTo>
                  <a:pt x="11072" y="8029"/>
                </a:moveTo>
                <a:cubicBezTo>
                  <a:pt x="11043" y="8029"/>
                  <a:pt x="11019" y="8077"/>
                  <a:pt x="11019" y="8134"/>
                </a:cubicBezTo>
                <a:lnTo>
                  <a:pt x="11019" y="8354"/>
                </a:lnTo>
                <a:cubicBezTo>
                  <a:pt x="11019" y="8412"/>
                  <a:pt x="11043" y="8459"/>
                  <a:pt x="11072" y="8459"/>
                </a:cubicBezTo>
                <a:cubicBezTo>
                  <a:pt x="11101" y="8459"/>
                  <a:pt x="11125" y="8412"/>
                  <a:pt x="11125" y="8354"/>
                </a:cubicBezTo>
                <a:lnTo>
                  <a:pt x="11125" y="8134"/>
                </a:lnTo>
                <a:cubicBezTo>
                  <a:pt x="11125" y="8077"/>
                  <a:pt x="11101" y="8029"/>
                  <a:pt x="11072" y="8029"/>
                </a:cubicBezTo>
                <a:close/>
                <a:moveTo>
                  <a:pt x="11922" y="8029"/>
                </a:moveTo>
                <a:cubicBezTo>
                  <a:pt x="11893" y="8029"/>
                  <a:pt x="11869" y="8077"/>
                  <a:pt x="11869" y="8134"/>
                </a:cubicBezTo>
                <a:lnTo>
                  <a:pt x="11869" y="8354"/>
                </a:lnTo>
                <a:cubicBezTo>
                  <a:pt x="11869" y="8412"/>
                  <a:pt x="11893" y="8459"/>
                  <a:pt x="11922" y="8459"/>
                </a:cubicBezTo>
                <a:cubicBezTo>
                  <a:pt x="11951" y="8459"/>
                  <a:pt x="11974" y="8412"/>
                  <a:pt x="11974" y="8354"/>
                </a:cubicBezTo>
                <a:lnTo>
                  <a:pt x="11974" y="8134"/>
                </a:lnTo>
                <a:cubicBezTo>
                  <a:pt x="11974" y="8077"/>
                  <a:pt x="11951" y="8029"/>
                  <a:pt x="11922" y="8029"/>
                </a:cubicBezTo>
                <a:close/>
                <a:moveTo>
                  <a:pt x="12236" y="8029"/>
                </a:moveTo>
                <a:cubicBezTo>
                  <a:pt x="12207" y="8029"/>
                  <a:pt x="12183" y="8077"/>
                  <a:pt x="12183" y="8134"/>
                </a:cubicBezTo>
                <a:lnTo>
                  <a:pt x="12183" y="8354"/>
                </a:lnTo>
                <a:cubicBezTo>
                  <a:pt x="12183" y="8412"/>
                  <a:pt x="12207" y="8459"/>
                  <a:pt x="12236" y="8459"/>
                </a:cubicBezTo>
                <a:cubicBezTo>
                  <a:pt x="12265" y="8459"/>
                  <a:pt x="12288" y="8412"/>
                  <a:pt x="12288" y="8354"/>
                </a:cubicBezTo>
                <a:lnTo>
                  <a:pt x="12288" y="8134"/>
                </a:lnTo>
                <a:cubicBezTo>
                  <a:pt x="12288" y="8077"/>
                  <a:pt x="12265" y="8029"/>
                  <a:pt x="12236" y="8029"/>
                </a:cubicBezTo>
                <a:close/>
                <a:moveTo>
                  <a:pt x="13085" y="8029"/>
                </a:moveTo>
                <a:cubicBezTo>
                  <a:pt x="13056" y="8029"/>
                  <a:pt x="13032" y="8077"/>
                  <a:pt x="13032" y="8134"/>
                </a:cubicBezTo>
                <a:lnTo>
                  <a:pt x="13032" y="8354"/>
                </a:lnTo>
                <a:cubicBezTo>
                  <a:pt x="13032" y="8412"/>
                  <a:pt x="13056" y="8459"/>
                  <a:pt x="13085" y="8459"/>
                </a:cubicBezTo>
                <a:cubicBezTo>
                  <a:pt x="13114" y="8459"/>
                  <a:pt x="13138" y="8412"/>
                  <a:pt x="13138" y="8354"/>
                </a:cubicBezTo>
                <a:lnTo>
                  <a:pt x="13138" y="8134"/>
                </a:lnTo>
                <a:cubicBezTo>
                  <a:pt x="13138" y="8077"/>
                  <a:pt x="13114" y="8029"/>
                  <a:pt x="13085" y="8029"/>
                </a:cubicBezTo>
                <a:close/>
                <a:moveTo>
                  <a:pt x="13399" y="8029"/>
                </a:moveTo>
                <a:cubicBezTo>
                  <a:pt x="13370" y="8029"/>
                  <a:pt x="13348" y="8077"/>
                  <a:pt x="13348" y="8134"/>
                </a:cubicBezTo>
                <a:lnTo>
                  <a:pt x="13348" y="8354"/>
                </a:lnTo>
                <a:cubicBezTo>
                  <a:pt x="13348" y="8412"/>
                  <a:pt x="13370" y="8459"/>
                  <a:pt x="13399" y="8459"/>
                </a:cubicBezTo>
                <a:cubicBezTo>
                  <a:pt x="13428" y="8459"/>
                  <a:pt x="13452" y="8412"/>
                  <a:pt x="13452" y="8354"/>
                </a:cubicBezTo>
                <a:lnTo>
                  <a:pt x="13452" y="8134"/>
                </a:lnTo>
                <a:cubicBezTo>
                  <a:pt x="13452" y="8077"/>
                  <a:pt x="13428" y="8029"/>
                  <a:pt x="13399" y="8029"/>
                </a:cubicBezTo>
                <a:close/>
                <a:moveTo>
                  <a:pt x="14249" y="8029"/>
                </a:moveTo>
                <a:cubicBezTo>
                  <a:pt x="14220" y="8029"/>
                  <a:pt x="14196" y="8077"/>
                  <a:pt x="14196" y="8134"/>
                </a:cubicBezTo>
                <a:lnTo>
                  <a:pt x="14196" y="8354"/>
                </a:lnTo>
                <a:cubicBezTo>
                  <a:pt x="14196" y="8412"/>
                  <a:pt x="14220" y="8459"/>
                  <a:pt x="14249" y="8459"/>
                </a:cubicBezTo>
                <a:cubicBezTo>
                  <a:pt x="14278" y="8459"/>
                  <a:pt x="14302" y="8412"/>
                  <a:pt x="14302" y="8354"/>
                </a:cubicBezTo>
                <a:lnTo>
                  <a:pt x="14302" y="8134"/>
                </a:lnTo>
                <a:cubicBezTo>
                  <a:pt x="14302" y="8077"/>
                  <a:pt x="14278" y="8029"/>
                  <a:pt x="14249" y="8029"/>
                </a:cubicBezTo>
                <a:close/>
                <a:moveTo>
                  <a:pt x="14564" y="8029"/>
                </a:moveTo>
                <a:cubicBezTo>
                  <a:pt x="14535" y="8029"/>
                  <a:pt x="14511" y="8077"/>
                  <a:pt x="14511" y="8134"/>
                </a:cubicBezTo>
                <a:lnTo>
                  <a:pt x="14511" y="8354"/>
                </a:lnTo>
                <a:cubicBezTo>
                  <a:pt x="14511" y="8412"/>
                  <a:pt x="14535" y="8459"/>
                  <a:pt x="14564" y="8459"/>
                </a:cubicBezTo>
                <a:cubicBezTo>
                  <a:pt x="14593" y="8459"/>
                  <a:pt x="14617" y="8412"/>
                  <a:pt x="14617" y="8354"/>
                </a:cubicBezTo>
                <a:lnTo>
                  <a:pt x="14617" y="8134"/>
                </a:lnTo>
                <a:cubicBezTo>
                  <a:pt x="14617" y="8077"/>
                  <a:pt x="14593" y="8029"/>
                  <a:pt x="14564" y="8029"/>
                </a:cubicBezTo>
                <a:close/>
                <a:moveTo>
                  <a:pt x="15413" y="8029"/>
                </a:moveTo>
                <a:cubicBezTo>
                  <a:pt x="15384" y="8029"/>
                  <a:pt x="15360" y="8077"/>
                  <a:pt x="15360" y="8134"/>
                </a:cubicBezTo>
                <a:lnTo>
                  <a:pt x="15360" y="8354"/>
                </a:lnTo>
                <a:cubicBezTo>
                  <a:pt x="15360" y="8412"/>
                  <a:pt x="15384" y="8459"/>
                  <a:pt x="15413" y="8459"/>
                </a:cubicBezTo>
                <a:cubicBezTo>
                  <a:pt x="15442" y="8459"/>
                  <a:pt x="15465" y="8412"/>
                  <a:pt x="15465" y="8354"/>
                </a:cubicBezTo>
                <a:lnTo>
                  <a:pt x="15465" y="8134"/>
                </a:lnTo>
                <a:cubicBezTo>
                  <a:pt x="15465" y="8077"/>
                  <a:pt x="15442" y="8029"/>
                  <a:pt x="15413" y="8029"/>
                </a:cubicBezTo>
                <a:close/>
                <a:moveTo>
                  <a:pt x="15728" y="8029"/>
                </a:moveTo>
                <a:cubicBezTo>
                  <a:pt x="15699" y="8029"/>
                  <a:pt x="15675" y="8077"/>
                  <a:pt x="15675" y="8134"/>
                </a:cubicBezTo>
                <a:lnTo>
                  <a:pt x="15675" y="8354"/>
                </a:lnTo>
                <a:cubicBezTo>
                  <a:pt x="15675" y="8412"/>
                  <a:pt x="15699" y="8459"/>
                  <a:pt x="15728" y="8459"/>
                </a:cubicBezTo>
                <a:cubicBezTo>
                  <a:pt x="15757" y="8459"/>
                  <a:pt x="15781" y="8412"/>
                  <a:pt x="15781" y="8354"/>
                </a:cubicBezTo>
                <a:lnTo>
                  <a:pt x="15781" y="8134"/>
                </a:lnTo>
                <a:cubicBezTo>
                  <a:pt x="15781" y="8077"/>
                  <a:pt x="15757" y="8029"/>
                  <a:pt x="15728" y="8029"/>
                </a:cubicBezTo>
                <a:close/>
                <a:moveTo>
                  <a:pt x="16578" y="8029"/>
                </a:moveTo>
                <a:cubicBezTo>
                  <a:pt x="16549" y="8029"/>
                  <a:pt x="16525" y="8077"/>
                  <a:pt x="16525" y="8134"/>
                </a:cubicBezTo>
                <a:lnTo>
                  <a:pt x="16525" y="8354"/>
                </a:lnTo>
                <a:cubicBezTo>
                  <a:pt x="16525" y="8412"/>
                  <a:pt x="16549" y="8459"/>
                  <a:pt x="16578" y="8459"/>
                </a:cubicBezTo>
                <a:cubicBezTo>
                  <a:pt x="16607" y="8459"/>
                  <a:pt x="16630" y="8412"/>
                  <a:pt x="16630" y="8354"/>
                </a:cubicBezTo>
                <a:lnTo>
                  <a:pt x="16630" y="8134"/>
                </a:lnTo>
                <a:cubicBezTo>
                  <a:pt x="16630" y="8077"/>
                  <a:pt x="16607" y="8029"/>
                  <a:pt x="16578" y="8029"/>
                </a:cubicBezTo>
                <a:close/>
                <a:moveTo>
                  <a:pt x="16892" y="8029"/>
                </a:moveTo>
                <a:cubicBezTo>
                  <a:pt x="16863" y="8029"/>
                  <a:pt x="16839" y="8077"/>
                  <a:pt x="16839" y="8134"/>
                </a:cubicBezTo>
                <a:lnTo>
                  <a:pt x="16839" y="8354"/>
                </a:lnTo>
                <a:cubicBezTo>
                  <a:pt x="16839" y="8412"/>
                  <a:pt x="16863" y="8459"/>
                  <a:pt x="16892" y="8459"/>
                </a:cubicBezTo>
                <a:cubicBezTo>
                  <a:pt x="16921" y="8459"/>
                  <a:pt x="16944" y="8412"/>
                  <a:pt x="16944" y="8354"/>
                </a:cubicBezTo>
                <a:lnTo>
                  <a:pt x="16944" y="8134"/>
                </a:lnTo>
                <a:cubicBezTo>
                  <a:pt x="16944" y="8077"/>
                  <a:pt x="16921" y="8029"/>
                  <a:pt x="16892" y="8029"/>
                </a:cubicBezTo>
                <a:close/>
                <a:moveTo>
                  <a:pt x="17741" y="8029"/>
                </a:moveTo>
                <a:cubicBezTo>
                  <a:pt x="17712" y="8029"/>
                  <a:pt x="17689" y="8077"/>
                  <a:pt x="17689" y="8134"/>
                </a:cubicBezTo>
                <a:lnTo>
                  <a:pt x="17689" y="8354"/>
                </a:lnTo>
                <a:cubicBezTo>
                  <a:pt x="17689" y="8412"/>
                  <a:pt x="17712" y="8459"/>
                  <a:pt x="17741" y="8459"/>
                </a:cubicBezTo>
                <a:cubicBezTo>
                  <a:pt x="17770" y="8459"/>
                  <a:pt x="17794" y="8412"/>
                  <a:pt x="17794" y="8354"/>
                </a:cubicBezTo>
                <a:lnTo>
                  <a:pt x="17794" y="8134"/>
                </a:lnTo>
                <a:cubicBezTo>
                  <a:pt x="17794" y="8077"/>
                  <a:pt x="17770" y="8029"/>
                  <a:pt x="17741" y="8029"/>
                </a:cubicBezTo>
                <a:close/>
                <a:moveTo>
                  <a:pt x="18055" y="8029"/>
                </a:moveTo>
                <a:cubicBezTo>
                  <a:pt x="18026" y="8029"/>
                  <a:pt x="18002" y="8077"/>
                  <a:pt x="18002" y="8134"/>
                </a:cubicBezTo>
                <a:lnTo>
                  <a:pt x="18002" y="8354"/>
                </a:lnTo>
                <a:cubicBezTo>
                  <a:pt x="18002" y="8412"/>
                  <a:pt x="18026" y="8459"/>
                  <a:pt x="18055" y="8459"/>
                </a:cubicBezTo>
                <a:cubicBezTo>
                  <a:pt x="18085" y="8459"/>
                  <a:pt x="18108" y="8412"/>
                  <a:pt x="18108" y="8354"/>
                </a:cubicBezTo>
                <a:lnTo>
                  <a:pt x="18108" y="8134"/>
                </a:lnTo>
                <a:cubicBezTo>
                  <a:pt x="18108" y="8077"/>
                  <a:pt x="18085" y="8029"/>
                  <a:pt x="18055" y="8029"/>
                </a:cubicBezTo>
                <a:close/>
                <a:moveTo>
                  <a:pt x="18905" y="8029"/>
                </a:moveTo>
                <a:cubicBezTo>
                  <a:pt x="18876" y="8029"/>
                  <a:pt x="18852" y="8077"/>
                  <a:pt x="18852" y="8134"/>
                </a:cubicBezTo>
                <a:lnTo>
                  <a:pt x="18852" y="8354"/>
                </a:lnTo>
                <a:cubicBezTo>
                  <a:pt x="18852" y="8412"/>
                  <a:pt x="18876" y="8459"/>
                  <a:pt x="18905" y="8459"/>
                </a:cubicBezTo>
                <a:cubicBezTo>
                  <a:pt x="18934" y="8459"/>
                  <a:pt x="18958" y="8412"/>
                  <a:pt x="18958" y="8354"/>
                </a:cubicBezTo>
                <a:lnTo>
                  <a:pt x="18958" y="8134"/>
                </a:lnTo>
                <a:cubicBezTo>
                  <a:pt x="18958" y="8077"/>
                  <a:pt x="18934" y="8029"/>
                  <a:pt x="18905" y="8029"/>
                </a:cubicBezTo>
                <a:close/>
                <a:moveTo>
                  <a:pt x="19220" y="8029"/>
                </a:moveTo>
                <a:cubicBezTo>
                  <a:pt x="19191" y="8029"/>
                  <a:pt x="19167" y="8077"/>
                  <a:pt x="19167" y="8134"/>
                </a:cubicBezTo>
                <a:lnTo>
                  <a:pt x="19167" y="8354"/>
                </a:lnTo>
                <a:cubicBezTo>
                  <a:pt x="19167" y="8412"/>
                  <a:pt x="19191" y="8459"/>
                  <a:pt x="19220" y="8459"/>
                </a:cubicBezTo>
                <a:cubicBezTo>
                  <a:pt x="19249" y="8459"/>
                  <a:pt x="19273" y="8412"/>
                  <a:pt x="19273" y="8354"/>
                </a:cubicBezTo>
                <a:lnTo>
                  <a:pt x="19273" y="8134"/>
                </a:lnTo>
                <a:cubicBezTo>
                  <a:pt x="19273" y="8077"/>
                  <a:pt x="19249" y="8029"/>
                  <a:pt x="19220" y="8029"/>
                </a:cubicBezTo>
                <a:close/>
                <a:moveTo>
                  <a:pt x="20069" y="8029"/>
                </a:moveTo>
                <a:cubicBezTo>
                  <a:pt x="20040" y="8029"/>
                  <a:pt x="20016" y="8077"/>
                  <a:pt x="20016" y="8134"/>
                </a:cubicBezTo>
                <a:lnTo>
                  <a:pt x="20016" y="8354"/>
                </a:lnTo>
                <a:cubicBezTo>
                  <a:pt x="20016" y="8412"/>
                  <a:pt x="20040" y="8459"/>
                  <a:pt x="20069" y="8459"/>
                </a:cubicBezTo>
                <a:cubicBezTo>
                  <a:pt x="20099" y="8459"/>
                  <a:pt x="20122" y="8412"/>
                  <a:pt x="20122" y="8354"/>
                </a:cubicBezTo>
                <a:lnTo>
                  <a:pt x="20122" y="8134"/>
                </a:lnTo>
                <a:cubicBezTo>
                  <a:pt x="20122" y="8077"/>
                  <a:pt x="20099" y="8029"/>
                  <a:pt x="20069" y="8029"/>
                </a:cubicBezTo>
                <a:close/>
                <a:moveTo>
                  <a:pt x="20384" y="8029"/>
                </a:moveTo>
                <a:cubicBezTo>
                  <a:pt x="20355" y="8029"/>
                  <a:pt x="20331" y="8077"/>
                  <a:pt x="20331" y="8134"/>
                </a:cubicBezTo>
                <a:lnTo>
                  <a:pt x="20331" y="8354"/>
                </a:lnTo>
                <a:cubicBezTo>
                  <a:pt x="20331" y="8412"/>
                  <a:pt x="20355" y="8459"/>
                  <a:pt x="20384" y="8459"/>
                </a:cubicBezTo>
                <a:cubicBezTo>
                  <a:pt x="20413" y="8459"/>
                  <a:pt x="20436" y="8412"/>
                  <a:pt x="20436" y="8354"/>
                </a:cubicBezTo>
                <a:lnTo>
                  <a:pt x="20436" y="8134"/>
                </a:lnTo>
                <a:cubicBezTo>
                  <a:pt x="20436" y="8077"/>
                  <a:pt x="20413" y="8029"/>
                  <a:pt x="20384" y="8029"/>
                </a:cubicBezTo>
                <a:close/>
                <a:moveTo>
                  <a:pt x="21234" y="8029"/>
                </a:moveTo>
                <a:cubicBezTo>
                  <a:pt x="21204" y="8029"/>
                  <a:pt x="21181" y="8077"/>
                  <a:pt x="21181" y="8134"/>
                </a:cubicBezTo>
                <a:lnTo>
                  <a:pt x="21181" y="8354"/>
                </a:lnTo>
                <a:cubicBezTo>
                  <a:pt x="21181" y="8412"/>
                  <a:pt x="21204" y="8459"/>
                  <a:pt x="21234" y="8459"/>
                </a:cubicBezTo>
                <a:cubicBezTo>
                  <a:pt x="21263" y="8459"/>
                  <a:pt x="21285" y="8412"/>
                  <a:pt x="21285" y="8354"/>
                </a:cubicBezTo>
                <a:lnTo>
                  <a:pt x="21285" y="8134"/>
                </a:lnTo>
                <a:cubicBezTo>
                  <a:pt x="21285" y="8077"/>
                  <a:pt x="21263" y="8029"/>
                  <a:pt x="21234" y="8029"/>
                </a:cubicBezTo>
                <a:close/>
                <a:moveTo>
                  <a:pt x="21547" y="8029"/>
                </a:moveTo>
                <a:cubicBezTo>
                  <a:pt x="21518" y="8029"/>
                  <a:pt x="21495" y="8077"/>
                  <a:pt x="21495" y="8134"/>
                </a:cubicBezTo>
                <a:lnTo>
                  <a:pt x="21495" y="8354"/>
                </a:lnTo>
                <a:cubicBezTo>
                  <a:pt x="21495" y="8412"/>
                  <a:pt x="21518" y="8459"/>
                  <a:pt x="21547" y="8459"/>
                </a:cubicBezTo>
                <a:cubicBezTo>
                  <a:pt x="21576" y="8459"/>
                  <a:pt x="21600" y="8412"/>
                  <a:pt x="21600" y="8354"/>
                </a:cubicBezTo>
                <a:lnTo>
                  <a:pt x="21600" y="8134"/>
                </a:lnTo>
                <a:cubicBezTo>
                  <a:pt x="21600" y="8077"/>
                  <a:pt x="21576" y="8029"/>
                  <a:pt x="21547" y="8029"/>
                </a:cubicBezTo>
                <a:close/>
                <a:moveTo>
                  <a:pt x="53" y="8759"/>
                </a:moveTo>
                <a:cubicBezTo>
                  <a:pt x="24" y="8759"/>
                  <a:pt x="0" y="8807"/>
                  <a:pt x="0" y="8864"/>
                </a:cubicBezTo>
                <a:lnTo>
                  <a:pt x="0" y="9084"/>
                </a:lnTo>
                <a:cubicBezTo>
                  <a:pt x="0" y="9142"/>
                  <a:pt x="24" y="9189"/>
                  <a:pt x="53" y="9189"/>
                </a:cubicBezTo>
                <a:cubicBezTo>
                  <a:pt x="82" y="9189"/>
                  <a:pt x="106" y="9142"/>
                  <a:pt x="106" y="9084"/>
                </a:cubicBezTo>
                <a:lnTo>
                  <a:pt x="106" y="8864"/>
                </a:lnTo>
                <a:cubicBezTo>
                  <a:pt x="106" y="8807"/>
                  <a:pt x="82" y="8759"/>
                  <a:pt x="53" y="8759"/>
                </a:cubicBezTo>
                <a:close/>
                <a:moveTo>
                  <a:pt x="367" y="8759"/>
                </a:moveTo>
                <a:cubicBezTo>
                  <a:pt x="338" y="8759"/>
                  <a:pt x="315" y="8807"/>
                  <a:pt x="315" y="8864"/>
                </a:cubicBezTo>
                <a:lnTo>
                  <a:pt x="315" y="9084"/>
                </a:lnTo>
                <a:cubicBezTo>
                  <a:pt x="315" y="9142"/>
                  <a:pt x="338" y="9189"/>
                  <a:pt x="367" y="9189"/>
                </a:cubicBezTo>
                <a:cubicBezTo>
                  <a:pt x="397" y="9189"/>
                  <a:pt x="420" y="9142"/>
                  <a:pt x="420" y="9084"/>
                </a:cubicBezTo>
                <a:lnTo>
                  <a:pt x="420" y="8864"/>
                </a:lnTo>
                <a:cubicBezTo>
                  <a:pt x="420" y="8807"/>
                  <a:pt x="397" y="8759"/>
                  <a:pt x="367" y="8759"/>
                </a:cubicBezTo>
                <a:close/>
                <a:moveTo>
                  <a:pt x="1217" y="8759"/>
                </a:moveTo>
                <a:cubicBezTo>
                  <a:pt x="1188" y="8759"/>
                  <a:pt x="1164" y="8807"/>
                  <a:pt x="1164" y="8864"/>
                </a:cubicBezTo>
                <a:lnTo>
                  <a:pt x="1164" y="9084"/>
                </a:lnTo>
                <a:cubicBezTo>
                  <a:pt x="1164" y="9142"/>
                  <a:pt x="1188" y="9189"/>
                  <a:pt x="1217" y="9189"/>
                </a:cubicBezTo>
                <a:cubicBezTo>
                  <a:pt x="1246" y="9189"/>
                  <a:pt x="1270" y="9142"/>
                  <a:pt x="1270" y="9084"/>
                </a:cubicBezTo>
                <a:lnTo>
                  <a:pt x="1270" y="8864"/>
                </a:lnTo>
                <a:cubicBezTo>
                  <a:pt x="1270" y="8807"/>
                  <a:pt x="1246" y="8759"/>
                  <a:pt x="1217" y="8759"/>
                </a:cubicBezTo>
                <a:close/>
                <a:moveTo>
                  <a:pt x="1532" y="8759"/>
                </a:moveTo>
                <a:cubicBezTo>
                  <a:pt x="1503" y="8759"/>
                  <a:pt x="1479" y="8807"/>
                  <a:pt x="1479" y="8864"/>
                </a:cubicBezTo>
                <a:lnTo>
                  <a:pt x="1479" y="9084"/>
                </a:lnTo>
                <a:cubicBezTo>
                  <a:pt x="1479" y="9142"/>
                  <a:pt x="1503" y="9189"/>
                  <a:pt x="1532" y="9189"/>
                </a:cubicBezTo>
                <a:cubicBezTo>
                  <a:pt x="1561" y="9189"/>
                  <a:pt x="1584" y="9142"/>
                  <a:pt x="1584" y="9084"/>
                </a:cubicBezTo>
                <a:lnTo>
                  <a:pt x="1584" y="8864"/>
                </a:lnTo>
                <a:cubicBezTo>
                  <a:pt x="1584" y="8807"/>
                  <a:pt x="1561" y="8759"/>
                  <a:pt x="1532" y="8759"/>
                </a:cubicBezTo>
                <a:close/>
                <a:moveTo>
                  <a:pt x="2380" y="8759"/>
                </a:moveTo>
                <a:cubicBezTo>
                  <a:pt x="2351" y="8759"/>
                  <a:pt x="2329" y="8807"/>
                  <a:pt x="2329" y="8864"/>
                </a:cubicBezTo>
                <a:lnTo>
                  <a:pt x="2329" y="9084"/>
                </a:lnTo>
                <a:cubicBezTo>
                  <a:pt x="2329" y="9142"/>
                  <a:pt x="2351" y="9189"/>
                  <a:pt x="2380" y="9189"/>
                </a:cubicBezTo>
                <a:cubicBezTo>
                  <a:pt x="2409" y="9189"/>
                  <a:pt x="2433" y="9142"/>
                  <a:pt x="2433" y="9084"/>
                </a:cubicBezTo>
                <a:lnTo>
                  <a:pt x="2433" y="8864"/>
                </a:lnTo>
                <a:cubicBezTo>
                  <a:pt x="2433" y="8807"/>
                  <a:pt x="2409" y="8759"/>
                  <a:pt x="2380" y="8759"/>
                </a:cubicBezTo>
                <a:close/>
                <a:moveTo>
                  <a:pt x="2695" y="8759"/>
                </a:moveTo>
                <a:cubicBezTo>
                  <a:pt x="2666" y="8759"/>
                  <a:pt x="2643" y="8807"/>
                  <a:pt x="2643" y="8864"/>
                </a:cubicBezTo>
                <a:lnTo>
                  <a:pt x="2643" y="9084"/>
                </a:lnTo>
                <a:cubicBezTo>
                  <a:pt x="2643" y="9142"/>
                  <a:pt x="2666" y="9189"/>
                  <a:pt x="2695" y="9189"/>
                </a:cubicBezTo>
                <a:cubicBezTo>
                  <a:pt x="2724" y="9189"/>
                  <a:pt x="2748" y="9142"/>
                  <a:pt x="2748" y="9084"/>
                </a:cubicBezTo>
                <a:lnTo>
                  <a:pt x="2748" y="8864"/>
                </a:lnTo>
                <a:cubicBezTo>
                  <a:pt x="2748" y="8807"/>
                  <a:pt x="2724" y="8759"/>
                  <a:pt x="2695" y="8759"/>
                </a:cubicBezTo>
                <a:close/>
                <a:moveTo>
                  <a:pt x="3545" y="8759"/>
                </a:moveTo>
                <a:cubicBezTo>
                  <a:pt x="3516" y="8759"/>
                  <a:pt x="3492" y="8807"/>
                  <a:pt x="3492" y="8864"/>
                </a:cubicBezTo>
                <a:lnTo>
                  <a:pt x="3492" y="9084"/>
                </a:lnTo>
                <a:cubicBezTo>
                  <a:pt x="3492" y="9142"/>
                  <a:pt x="3516" y="9189"/>
                  <a:pt x="3545" y="9189"/>
                </a:cubicBezTo>
                <a:cubicBezTo>
                  <a:pt x="3574" y="9189"/>
                  <a:pt x="3598" y="9142"/>
                  <a:pt x="3598" y="9084"/>
                </a:cubicBezTo>
                <a:lnTo>
                  <a:pt x="3598" y="8864"/>
                </a:lnTo>
                <a:cubicBezTo>
                  <a:pt x="3598" y="8807"/>
                  <a:pt x="3574" y="8759"/>
                  <a:pt x="3545" y="8759"/>
                </a:cubicBezTo>
                <a:close/>
                <a:moveTo>
                  <a:pt x="3859" y="8759"/>
                </a:moveTo>
                <a:cubicBezTo>
                  <a:pt x="3830" y="8759"/>
                  <a:pt x="3806" y="8807"/>
                  <a:pt x="3806" y="8864"/>
                </a:cubicBezTo>
                <a:lnTo>
                  <a:pt x="3806" y="9084"/>
                </a:lnTo>
                <a:cubicBezTo>
                  <a:pt x="3806" y="9142"/>
                  <a:pt x="3830" y="9189"/>
                  <a:pt x="3859" y="9189"/>
                </a:cubicBezTo>
                <a:cubicBezTo>
                  <a:pt x="3888" y="9189"/>
                  <a:pt x="3912" y="9142"/>
                  <a:pt x="3912" y="9084"/>
                </a:cubicBezTo>
                <a:lnTo>
                  <a:pt x="3912" y="8864"/>
                </a:lnTo>
                <a:cubicBezTo>
                  <a:pt x="3912" y="8807"/>
                  <a:pt x="3888" y="8759"/>
                  <a:pt x="3859" y="8759"/>
                </a:cubicBezTo>
                <a:close/>
                <a:moveTo>
                  <a:pt x="4709" y="8759"/>
                </a:moveTo>
                <a:cubicBezTo>
                  <a:pt x="4680" y="8759"/>
                  <a:pt x="4656" y="8807"/>
                  <a:pt x="4656" y="8864"/>
                </a:cubicBezTo>
                <a:lnTo>
                  <a:pt x="4656" y="9084"/>
                </a:lnTo>
                <a:cubicBezTo>
                  <a:pt x="4656" y="9142"/>
                  <a:pt x="4680" y="9189"/>
                  <a:pt x="4709" y="9189"/>
                </a:cubicBezTo>
                <a:cubicBezTo>
                  <a:pt x="4738" y="9189"/>
                  <a:pt x="4762" y="9142"/>
                  <a:pt x="4762" y="9084"/>
                </a:cubicBezTo>
                <a:lnTo>
                  <a:pt x="4762" y="8864"/>
                </a:lnTo>
                <a:cubicBezTo>
                  <a:pt x="4762" y="8807"/>
                  <a:pt x="4738" y="8759"/>
                  <a:pt x="4709" y="8759"/>
                </a:cubicBezTo>
                <a:close/>
                <a:moveTo>
                  <a:pt x="5023" y="8759"/>
                </a:moveTo>
                <a:cubicBezTo>
                  <a:pt x="4994" y="8759"/>
                  <a:pt x="4970" y="8807"/>
                  <a:pt x="4970" y="8864"/>
                </a:cubicBezTo>
                <a:lnTo>
                  <a:pt x="4970" y="9084"/>
                </a:lnTo>
                <a:cubicBezTo>
                  <a:pt x="4970" y="9142"/>
                  <a:pt x="4994" y="9189"/>
                  <a:pt x="5023" y="9189"/>
                </a:cubicBezTo>
                <a:cubicBezTo>
                  <a:pt x="5053" y="9189"/>
                  <a:pt x="5076" y="9142"/>
                  <a:pt x="5076" y="9084"/>
                </a:cubicBezTo>
                <a:lnTo>
                  <a:pt x="5076" y="8864"/>
                </a:lnTo>
                <a:cubicBezTo>
                  <a:pt x="5076" y="8807"/>
                  <a:pt x="5053" y="8759"/>
                  <a:pt x="5023" y="8759"/>
                </a:cubicBezTo>
                <a:close/>
                <a:moveTo>
                  <a:pt x="5873" y="8759"/>
                </a:moveTo>
                <a:cubicBezTo>
                  <a:pt x="5844" y="8759"/>
                  <a:pt x="5820" y="8807"/>
                  <a:pt x="5820" y="8864"/>
                </a:cubicBezTo>
                <a:lnTo>
                  <a:pt x="5820" y="9084"/>
                </a:lnTo>
                <a:cubicBezTo>
                  <a:pt x="5820" y="9142"/>
                  <a:pt x="5844" y="9189"/>
                  <a:pt x="5873" y="9189"/>
                </a:cubicBezTo>
                <a:cubicBezTo>
                  <a:pt x="5902" y="9189"/>
                  <a:pt x="5926" y="9142"/>
                  <a:pt x="5926" y="9084"/>
                </a:cubicBezTo>
                <a:lnTo>
                  <a:pt x="5926" y="8864"/>
                </a:lnTo>
                <a:cubicBezTo>
                  <a:pt x="5926" y="8807"/>
                  <a:pt x="5902" y="8759"/>
                  <a:pt x="5873" y="8759"/>
                </a:cubicBezTo>
                <a:close/>
                <a:moveTo>
                  <a:pt x="6188" y="8759"/>
                </a:moveTo>
                <a:cubicBezTo>
                  <a:pt x="6159" y="8759"/>
                  <a:pt x="6135" y="8807"/>
                  <a:pt x="6135" y="8864"/>
                </a:cubicBezTo>
                <a:lnTo>
                  <a:pt x="6135" y="9084"/>
                </a:lnTo>
                <a:cubicBezTo>
                  <a:pt x="6135" y="9142"/>
                  <a:pt x="6159" y="9189"/>
                  <a:pt x="6188" y="9189"/>
                </a:cubicBezTo>
                <a:cubicBezTo>
                  <a:pt x="6217" y="9189"/>
                  <a:pt x="6240" y="9142"/>
                  <a:pt x="6240" y="9084"/>
                </a:cubicBezTo>
                <a:lnTo>
                  <a:pt x="6240" y="8864"/>
                </a:lnTo>
                <a:cubicBezTo>
                  <a:pt x="6240" y="8807"/>
                  <a:pt x="6217" y="8759"/>
                  <a:pt x="6188" y="8759"/>
                </a:cubicBezTo>
                <a:close/>
                <a:moveTo>
                  <a:pt x="7036" y="8759"/>
                </a:moveTo>
                <a:cubicBezTo>
                  <a:pt x="7007" y="8759"/>
                  <a:pt x="6984" y="8807"/>
                  <a:pt x="6984" y="8864"/>
                </a:cubicBezTo>
                <a:lnTo>
                  <a:pt x="6984" y="9084"/>
                </a:lnTo>
                <a:cubicBezTo>
                  <a:pt x="6984" y="9142"/>
                  <a:pt x="7007" y="9189"/>
                  <a:pt x="7036" y="9189"/>
                </a:cubicBezTo>
                <a:cubicBezTo>
                  <a:pt x="7065" y="9189"/>
                  <a:pt x="7089" y="9142"/>
                  <a:pt x="7089" y="9084"/>
                </a:cubicBezTo>
                <a:lnTo>
                  <a:pt x="7089" y="8864"/>
                </a:lnTo>
                <a:cubicBezTo>
                  <a:pt x="7089" y="8807"/>
                  <a:pt x="7065" y="8759"/>
                  <a:pt x="7036" y="8759"/>
                </a:cubicBezTo>
                <a:close/>
                <a:moveTo>
                  <a:pt x="7351" y="8759"/>
                </a:moveTo>
                <a:cubicBezTo>
                  <a:pt x="7322" y="8759"/>
                  <a:pt x="7299" y="8807"/>
                  <a:pt x="7299" y="8864"/>
                </a:cubicBezTo>
                <a:lnTo>
                  <a:pt x="7299" y="9084"/>
                </a:lnTo>
                <a:cubicBezTo>
                  <a:pt x="7299" y="9142"/>
                  <a:pt x="7322" y="9189"/>
                  <a:pt x="7351" y="9189"/>
                </a:cubicBezTo>
                <a:cubicBezTo>
                  <a:pt x="7380" y="9189"/>
                  <a:pt x="7404" y="9142"/>
                  <a:pt x="7404" y="9084"/>
                </a:cubicBezTo>
                <a:lnTo>
                  <a:pt x="7404" y="8864"/>
                </a:lnTo>
                <a:cubicBezTo>
                  <a:pt x="7404" y="8807"/>
                  <a:pt x="7380" y="8759"/>
                  <a:pt x="7351" y="8759"/>
                </a:cubicBezTo>
                <a:close/>
                <a:moveTo>
                  <a:pt x="8201" y="8759"/>
                </a:moveTo>
                <a:cubicBezTo>
                  <a:pt x="8171" y="8759"/>
                  <a:pt x="8148" y="8807"/>
                  <a:pt x="8148" y="8864"/>
                </a:cubicBezTo>
                <a:lnTo>
                  <a:pt x="8148" y="9084"/>
                </a:lnTo>
                <a:cubicBezTo>
                  <a:pt x="8148" y="9142"/>
                  <a:pt x="8171" y="9189"/>
                  <a:pt x="8201" y="9189"/>
                </a:cubicBezTo>
                <a:cubicBezTo>
                  <a:pt x="8230" y="9189"/>
                  <a:pt x="8254" y="9142"/>
                  <a:pt x="8254" y="9084"/>
                </a:cubicBezTo>
                <a:lnTo>
                  <a:pt x="8254" y="8864"/>
                </a:lnTo>
                <a:cubicBezTo>
                  <a:pt x="8254" y="8807"/>
                  <a:pt x="8230" y="8759"/>
                  <a:pt x="8201" y="8759"/>
                </a:cubicBezTo>
                <a:close/>
                <a:moveTo>
                  <a:pt x="8515" y="8759"/>
                </a:moveTo>
                <a:cubicBezTo>
                  <a:pt x="8486" y="8759"/>
                  <a:pt x="8462" y="8807"/>
                  <a:pt x="8462" y="8864"/>
                </a:cubicBezTo>
                <a:lnTo>
                  <a:pt x="8462" y="9084"/>
                </a:lnTo>
                <a:cubicBezTo>
                  <a:pt x="8462" y="9142"/>
                  <a:pt x="8486" y="9189"/>
                  <a:pt x="8515" y="9189"/>
                </a:cubicBezTo>
                <a:cubicBezTo>
                  <a:pt x="8544" y="9189"/>
                  <a:pt x="8568" y="9142"/>
                  <a:pt x="8568" y="9084"/>
                </a:cubicBezTo>
                <a:lnTo>
                  <a:pt x="8568" y="8864"/>
                </a:lnTo>
                <a:cubicBezTo>
                  <a:pt x="8568" y="8807"/>
                  <a:pt x="8544" y="8759"/>
                  <a:pt x="8515" y="8759"/>
                </a:cubicBezTo>
                <a:close/>
                <a:moveTo>
                  <a:pt x="9365" y="8759"/>
                </a:moveTo>
                <a:cubicBezTo>
                  <a:pt x="9336" y="8759"/>
                  <a:pt x="9312" y="8807"/>
                  <a:pt x="9312" y="8864"/>
                </a:cubicBezTo>
                <a:lnTo>
                  <a:pt x="9312" y="9084"/>
                </a:lnTo>
                <a:cubicBezTo>
                  <a:pt x="9312" y="9142"/>
                  <a:pt x="9336" y="9189"/>
                  <a:pt x="9365" y="9189"/>
                </a:cubicBezTo>
                <a:cubicBezTo>
                  <a:pt x="9394" y="9189"/>
                  <a:pt x="9418" y="9142"/>
                  <a:pt x="9418" y="9084"/>
                </a:cubicBezTo>
                <a:lnTo>
                  <a:pt x="9418" y="8864"/>
                </a:lnTo>
                <a:cubicBezTo>
                  <a:pt x="9418" y="8807"/>
                  <a:pt x="9394" y="8759"/>
                  <a:pt x="9365" y="8759"/>
                </a:cubicBezTo>
                <a:close/>
                <a:moveTo>
                  <a:pt x="9679" y="8759"/>
                </a:moveTo>
                <a:cubicBezTo>
                  <a:pt x="9650" y="8759"/>
                  <a:pt x="9626" y="8807"/>
                  <a:pt x="9626" y="8864"/>
                </a:cubicBezTo>
                <a:lnTo>
                  <a:pt x="9626" y="9084"/>
                </a:lnTo>
                <a:cubicBezTo>
                  <a:pt x="9626" y="9142"/>
                  <a:pt x="9650" y="9189"/>
                  <a:pt x="9679" y="9189"/>
                </a:cubicBezTo>
                <a:cubicBezTo>
                  <a:pt x="9708" y="9189"/>
                  <a:pt x="9732" y="9142"/>
                  <a:pt x="9732" y="9084"/>
                </a:cubicBezTo>
                <a:lnTo>
                  <a:pt x="9732" y="8864"/>
                </a:lnTo>
                <a:cubicBezTo>
                  <a:pt x="9732" y="8807"/>
                  <a:pt x="9708" y="8759"/>
                  <a:pt x="9679" y="8759"/>
                </a:cubicBezTo>
                <a:close/>
                <a:moveTo>
                  <a:pt x="10529" y="8759"/>
                </a:moveTo>
                <a:cubicBezTo>
                  <a:pt x="10500" y="8759"/>
                  <a:pt x="10476" y="8807"/>
                  <a:pt x="10476" y="8864"/>
                </a:cubicBezTo>
                <a:lnTo>
                  <a:pt x="10476" y="9084"/>
                </a:lnTo>
                <a:cubicBezTo>
                  <a:pt x="10476" y="9142"/>
                  <a:pt x="10500" y="9189"/>
                  <a:pt x="10529" y="9189"/>
                </a:cubicBezTo>
                <a:cubicBezTo>
                  <a:pt x="10558" y="9189"/>
                  <a:pt x="10582" y="9142"/>
                  <a:pt x="10582" y="9084"/>
                </a:cubicBezTo>
                <a:lnTo>
                  <a:pt x="10582" y="8864"/>
                </a:lnTo>
                <a:cubicBezTo>
                  <a:pt x="10582" y="8807"/>
                  <a:pt x="10558" y="8759"/>
                  <a:pt x="10529" y="8759"/>
                </a:cubicBezTo>
                <a:close/>
                <a:moveTo>
                  <a:pt x="10844" y="8759"/>
                </a:moveTo>
                <a:cubicBezTo>
                  <a:pt x="10814" y="8759"/>
                  <a:pt x="10791" y="8807"/>
                  <a:pt x="10791" y="8864"/>
                </a:cubicBezTo>
                <a:lnTo>
                  <a:pt x="10791" y="9084"/>
                </a:lnTo>
                <a:cubicBezTo>
                  <a:pt x="10791" y="9142"/>
                  <a:pt x="10814" y="9189"/>
                  <a:pt x="10844" y="9189"/>
                </a:cubicBezTo>
                <a:cubicBezTo>
                  <a:pt x="10873" y="9189"/>
                  <a:pt x="10895" y="9142"/>
                  <a:pt x="10895" y="9084"/>
                </a:cubicBezTo>
                <a:lnTo>
                  <a:pt x="10895" y="8864"/>
                </a:lnTo>
                <a:cubicBezTo>
                  <a:pt x="10895" y="8807"/>
                  <a:pt x="10873" y="8759"/>
                  <a:pt x="10844" y="8759"/>
                </a:cubicBezTo>
                <a:close/>
                <a:moveTo>
                  <a:pt x="11692" y="8759"/>
                </a:moveTo>
                <a:cubicBezTo>
                  <a:pt x="11663" y="8759"/>
                  <a:pt x="11640" y="8807"/>
                  <a:pt x="11640" y="8864"/>
                </a:cubicBezTo>
                <a:lnTo>
                  <a:pt x="11640" y="9084"/>
                </a:lnTo>
                <a:cubicBezTo>
                  <a:pt x="11640" y="9142"/>
                  <a:pt x="11663" y="9189"/>
                  <a:pt x="11692" y="9189"/>
                </a:cubicBezTo>
                <a:cubicBezTo>
                  <a:pt x="11721" y="9189"/>
                  <a:pt x="11745" y="9142"/>
                  <a:pt x="11745" y="9084"/>
                </a:cubicBezTo>
                <a:lnTo>
                  <a:pt x="11745" y="8864"/>
                </a:lnTo>
                <a:cubicBezTo>
                  <a:pt x="11745" y="8807"/>
                  <a:pt x="11721" y="8759"/>
                  <a:pt x="11692" y="8759"/>
                </a:cubicBezTo>
                <a:close/>
                <a:moveTo>
                  <a:pt x="12007" y="8759"/>
                </a:moveTo>
                <a:cubicBezTo>
                  <a:pt x="11978" y="8759"/>
                  <a:pt x="11955" y="8807"/>
                  <a:pt x="11955" y="8864"/>
                </a:cubicBezTo>
                <a:lnTo>
                  <a:pt x="11955" y="9084"/>
                </a:lnTo>
                <a:cubicBezTo>
                  <a:pt x="11955" y="9142"/>
                  <a:pt x="11978" y="9189"/>
                  <a:pt x="12007" y="9189"/>
                </a:cubicBezTo>
                <a:cubicBezTo>
                  <a:pt x="12036" y="9189"/>
                  <a:pt x="12060" y="9142"/>
                  <a:pt x="12060" y="9084"/>
                </a:cubicBezTo>
                <a:lnTo>
                  <a:pt x="12060" y="8864"/>
                </a:lnTo>
                <a:cubicBezTo>
                  <a:pt x="12060" y="8807"/>
                  <a:pt x="12036" y="8759"/>
                  <a:pt x="12007" y="8759"/>
                </a:cubicBezTo>
                <a:close/>
                <a:moveTo>
                  <a:pt x="12856" y="8759"/>
                </a:moveTo>
                <a:cubicBezTo>
                  <a:pt x="12827" y="8759"/>
                  <a:pt x="12804" y="8807"/>
                  <a:pt x="12804" y="8864"/>
                </a:cubicBezTo>
                <a:lnTo>
                  <a:pt x="12804" y="9084"/>
                </a:lnTo>
                <a:cubicBezTo>
                  <a:pt x="12804" y="9142"/>
                  <a:pt x="12827" y="9189"/>
                  <a:pt x="12856" y="9189"/>
                </a:cubicBezTo>
                <a:cubicBezTo>
                  <a:pt x="12886" y="9189"/>
                  <a:pt x="12909" y="9142"/>
                  <a:pt x="12909" y="9084"/>
                </a:cubicBezTo>
                <a:lnTo>
                  <a:pt x="12909" y="8864"/>
                </a:lnTo>
                <a:cubicBezTo>
                  <a:pt x="12909" y="8807"/>
                  <a:pt x="12886" y="8759"/>
                  <a:pt x="12856" y="8759"/>
                </a:cubicBezTo>
                <a:close/>
                <a:moveTo>
                  <a:pt x="13171" y="8759"/>
                </a:moveTo>
                <a:cubicBezTo>
                  <a:pt x="13142" y="8759"/>
                  <a:pt x="13118" y="8807"/>
                  <a:pt x="13118" y="8864"/>
                </a:cubicBezTo>
                <a:lnTo>
                  <a:pt x="13118" y="9084"/>
                </a:lnTo>
                <a:cubicBezTo>
                  <a:pt x="13118" y="9142"/>
                  <a:pt x="13142" y="9189"/>
                  <a:pt x="13171" y="9189"/>
                </a:cubicBezTo>
                <a:cubicBezTo>
                  <a:pt x="13200" y="9189"/>
                  <a:pt x="13224" y="9142"/>
                  <a:pt x="13224" y="9084"/>
                </a:cubicBezTo>
                <a:lnTo>
                  <a:pt x="13224" y="8864"/>
                </a:lnTo>
                <a:cubicBezTo>
                  <a:pt x="13224" y="8807"/>
                  <a:pt x="13200" y="8759"/>
                  <a:pt x="13171" y="8759"/>
                </a:cubicBezTo>
                <a:close/>
                <a:moveTo>
                  <a:pt x="14021" y="8759"/>
                </a:moveTo>
                <a:cubicBezTo>
                  <a:pt x="13992" y="8759"/>
                  <a:pt x="13968" y="8807"/>
                  <a:pt x="13968" y="8864"/>
                </a:cubicBezTo>
                <a:lnTo>
                  <a:pt x="13968" y="9084"/>
                </a:lnTo>
                <a:cubicBezTo>
                  <a:pt x="13968" y="9142"/>
                  <a:pt x="13992" y="9189"/>
                  <a:pt x="14021" y="9189"/>
                </a:cubicBezTo>
                <a:cubicBezTo>
                  <a:pt x="14050" y="9189"/>
                  <a:pt x="14074" y="9142"/>
                  <a:pt x="14074" y="9084"/>
                </a:cubicBezTo>
                <a:lnTo>
                  <a:pt x="14074" y="8864"/>
                </a:lnTo>
                <a:cubicBezTo>
                  <a:pt x="14074" y="8807"/>
                  <a:pt x="14050" y="8759"/>
                  <a:pt x="14021" y="8759"/>
                </a:cubicBezTo>
                <a:close/>
                <a:moveTo>
                  <a:pt x="14335" y="8759"/>
                </a:moveTo>
                <a:cubicBezTo>
                  <a:pt x="14306" y="8759"/>
                  <a:pt x="14282" y="8807"/>
                  <a:pt x="14282" y="8864"/>
                </a:cubicBezTo>
                <a:lnTo>
                  <a:pt x="14282" y="9084"/>
                </a:lnTo>
                <a:cubicBezTo>
                  <a:pt x="14282" y="9142"/>
                  <a:pt x="14306" y="9189"/>
                  <a:pt x="14335" y="9189"/>
                </a:cubicBezTo>
                <a:cubicBezTo>
                  <a:pt x="14364" y="9189"/>
                  <a:pt x="14388" y="9142"/>
                  <a:pt x="14388" y="9084"/>
                </a:cubicBezTo>
                <a:lnTo>
                  <a:pt x="14388" y="8864"/>
                </a:lnTo>
                <a:cubicBezTo>
                  <a:pt x="14388" y="8807"/>
                  <a:pt x="14364" y="8759"/>
                  <a:pt x="14335" y="8759"/>
                </a:cubicBezTo>
                <a:close/>
                <a:moveTo>
                  <a:pt x="15185" y="8759"/>
                </a:moveTo>
                <a:cubicBezTo>
                  <a:pt x="15156" y="8759"/>
                  <a:pt x="15132" y="8807"/>
                  <a:pt x="15132" y="8864"/>
                </a:cubicBezTo>
                <a:lnTo>
                  <a:pt x="15132" y="9084"/>
                </a:lnTo>
                <a:cubicBezTo>
                  <a:pt x="15132" y="9142"/>
                  <a:pt x="15156" y="9189"/>
                  <a:pt x="15185" y="9189"/>
                </a:cubicBezTo>
                <a:cubicBezTo>
                  <a:pt x="15214" y="9189"/>
                  <a:pt x="15237" y="9142"/>
                  <a:pt x="15237" y="9084"/>
                </a:cubicBezTo>
                <a:lnTo>
                  <a:pt x="15237" y="8864"/>
                </a:lnTo>
                <a:cubicBezTo>
                  <a:pt x="15237" y="8807"/>
                  <a:pt x="15214" y="8759"/>
                  <a:pt x="15185" y="8759"/>
                </a:cubicBezTo>
                <a:close/>
                <a:moveTo>
                  <a:pt x="15500" y="8759"/>
                </a:moveTo>
                <a:cubicBezTo>
                  <a:pt x="15470" y="8759"/>
                  <a:pt x="15447" y="8807"/>
                  <a:pt x="15447" y="8864"/>
                </a:cubicBezTo>
                <a:lnTo>
                  <a:pt x="15447" y="9084"/>
                </a:lnTo>
                <a:cubicBezTo>
                  <a:pt x="15447" y="9142"/>
                  <a:pt x="15470" y="9189"/>
                  <a:pt x="15500" y="9189"/>
                </a:cubicBezTo>
                <a:cubicBezTo>
                  <a:pt x="15529" y="9189"/>
                  <a:pt x="15551" y="9142"/>
                  <a:pt x="15551" y="9084"/>
                </a:cubicBezTo>
                <a:lnTo>
                  <a:pt x="15551" y="8864"/>
                </a:lnTo>
                <a:cubicBezTo>
                  <a:pt x="15551" y="8807"/>
                  <a:pt x="15529" y="8759"/>
                  <a:pt x="15500" y="8759"/>
                </a:cubicBezTo>
                <a:close/>
                <a:moveTo>
                  <a:pt x="16349" y="8759"/>
                </a:moveTo>
                <a:cubicBezTo>
                  <a:pt x="16320" y="8759"/>
                  <a:pt x="16296" y="8807"/>
                  <a:pt x="16296" y="8864"/>
                </a:cubicBezTo>
                <a:lnTo>
                  <a:pt x="16296" y="9084"/>
                </a:lnTo>
                <a:cubicBezTo>
                  <a:pt x="16296" y="9142"/>
                  <a:pt x="16320" y="9189"/>
                  <a:pt x="16349" y="9189"/>
                </a:cubicBezTo>
                <a:cubicBezTo>
                  <a:pt x="16378" y="9189"/>
                  <a:pt x="16401" y="9142"/>
                  <a:pt x="16401" y="9084"/>
                </a:cubicBezTo>
                <a:lnTo>
                  <a:pt x="16401" y="8864"/>
                </a:lnTo>
                <a:cubicBezTo>
                  <a:pt x="16401" y="8807"/>
                  <a:pt x="16378" y="8759"/>
                  <a:pt x="16349" y="8759"/>
                </a:cubicBezTo>
                <a:close/>
                <a:moveTo>
                  <a:pt x="16663" y="8759"/>
                </a:moveTo>
                <a:cubicBezTo>
                  <a:pt x="16634" y="8759"/>
                  <a:pt x="16611" y="8807"/>
                  <a:pt x="16611" y="8864"/>
                </a:cubicBezTo>
                <a:lnTo>
                  <a:pt x="16611" y="9084"/>
                </a:lnTo>
                <a:cubicBezTo>
                  <a:pt x="16611" y="9142"/>
                  <a:pt x="16634" y="9189"/>
                  <a:pt x="16663" y="9189"/>
                </a:cubicBezTo>
                <a:cubicBezTo>
                  <a:pt x="16692" y="9189"/>
                  <a:pt x="16716" y="9142"/>
                  <a:pt x="16716" y="9084"/>
                </a:cubicBezTo>
                <a:lnTo>
                  <a:pt x="16716" y="8864"/>
                </a:lnTo>
                <a:cubicBezTo>
                  <a:pt x="16716" y="8807"/>
                  <a:pt x="16692" y="8759"/>
                  <a:pt x="16663" y="8759"/>
                </a:cubicBezTo>
                <a:close/>
                <a:moveTo>
                  <a:pt x="17512" y="8759"/>
                </a:moveTo>
                <a:cubicBezTo>
                  <a:pt x="17483" y="8759"/>
                  <a:pt x="17459" y="8807"/>
                  <a:pt x="17459" y="8864"/>
                </a:cubicBezTo>
                <a:lnTo>
                  <a:pt x="17459" y="9084"/>
                </a:lnTo>
                <a:cubicBezTo>
                  <a:pt x="17459" y="9142"/>
                  <a:pt x="17483" y="9189"/>
                  <a:pt x="17512" y="9189"/>
                </a:cubicBezTo>
                <a:cubicBezTo>
                  <a:pt x="17541" y="9189"/>
                  <a:pt x="17565" y="9142"/>
                  <a:pt x="17565" y="9084"/>
                </a:cubicBezTo>
                <a:lnTo>
                  <a:pt x="17565" y="8864"/>
                </a:lnTo>
                <a:cubicBezTo>
                  <a:pt x="17565" y="8807"/>
                  <a:pt x="17541" y="8759"/>
                  <a:pt x="17512" y="8759"/>
                </a:cubicBezTo>
                <a:close/>
                <a:moveTo>
                  <a:pt x="17827" y="8759"/>
                </a:moveTo>
                <a:cubicBezTo>
                  <a:pt x="17798" y="8759"/>
                  <a:pt x="17774" y="8807"/>
                  <a:pt x="17774" y="8864"/>
                </a:cubicBezTo>
                <a:lnTo>
                  <a:pt x="17774" y="9084"/>
                </a:lnTo>
                <a:cubicBezTo>
                  <a:pt x="17774" y="9142"/>
                  <a:pt x="17798" y="9189"/>
                  <a:pt x="17827" y="9189"/>
                </a:cubicBezTo>
                <a:cubicBezTo>
                  <a:pt x="17856" y="9189"/>
                  <a:pt x="17880" y="9142"/>
                  <a:pt x="17880" y="9084"/>
                </a:cubicBezTo>
                <a:lnTo>
                  <a:pt x="17880" y="8864"/>
                </a:lnTo>
                <a:cubicBezTo>
                  <a:pt x="17880" y="8807"/>
                  <a:pt x="17856" y="8759"/>
                  <a:pt x="17827" y="8759"/>
                </a:cubicBezTo>
                <a:close/>
                <a:moveTo>
                  <a:pt x="18677" y="8759"/>
                </a:moveTo>
                <a:cubicBezTo>
                  <a:pt x="18648" y="8759"/>
                  <a:pt x="18624" y="8807"/>
                  <a:pt x="18624" y="8864"/>
                </a:cubicBezTo>
                <a:lnTo>
                  <a:pt x="18624" y="9084"/>
                </a:lnTo>
                <a:cubicBezTo>
                  <a:pt x="18624" y="9142"/>
                  <a:pt x="18648" y="9189"/>
                  <a:pt x="18677" y="9189"/>
                </a:cubicBezTo>
                <a:cubicBezTo>
                  <a:pt x="18706" y="9189"/>
                  <a:pt x="18730" y="9142"/>
                  <a:pt x="18730" y="9084"/>
                </a:cubicBezTo>
                <a:lnTo>
                  <a:pt x="18730" y="8864"/>
                </a:lnTo>
                <a:cubicBezTo>
                  <a:pt x="18730" y="8807"/>
                  <a:pt x="18706" y="8759"/>
                  <a:pt x="18677" y="8759"/>
                </a:cubicBezTo>
                <a:close/>
                <a:moveTo>
                  <a:pt x="18991" y="8759"/>
                </a:moveTo>
                <a:cubicBezTo>
                  <a:pt x="18962" y="8759"/>
                  <a:pt x="18938" y="8807"/>
                  <a:pt x="18938" y="8864"/>
                </a:cubicBezTo>
                <a:lnTo>
                  <a:pt x="18938" y="9084"/>
                </a:lnTo>
                <a:cubicBezTo>
                  <a:pt x="18938" y="9142"/>
                  <a:pt x="18962" y="9189"/>
                  <a:pt x="18991" y="9189"/>
                </a:cubicBezTo>
                <a:cubicBezTo>
                  <a:pt x="19020" y="9189"/>
                  <a:pt x="19044" y="9142"/>
                  <a:pt x="19044" y="9084"/>
                </a:cubicBezTo>
                <a:lnTo>
                  <a:pt x="19044" y="8864"/>
                </a:lnTo>
                <a:cubicBezTo>
                  <a:pt x="19044" y="8807"/>
                  <a:pt x="19020" y="8759"/>
                  <a:pt x="18991" y="8759"/>
                </a:cubicBezTo>
                <a:close/>
                <a:moveTo>
                  <a:pt x="19841" y="8759"/>
                </a:moveTo>
                <a:cubicBezTo>
                  <a:pt x="19812" y="8759"/>
                  <a:pt x="19788" y="8807"/>
                  <a:pt x="19788" y="8864"/>
                </a:cubicBezTo>
                <a:lnTo>
                  <a:pt x="19788" y="9084"/>
                </a:lnTo>
                <a:cubicBezTo>
                  <a:pt x="19788" y="9142"/>
                  <a:pt x="19812" y="9189"/>
                  <a:pt x="19841" y="9189"/>
                </a:cubicBezTo>
                <a:cubicBezTo>
                  <a:pt x="19870" y="9189"/>
                  <a:pt x="19894" y="9142"/>
                  <a:pt x="19894" y="9084"/>
                </a:cubicBezTo>
                <a:lnTo>
                  <a:pt x="19894" y="8864"/>
                </a:lnTo>
                <a:cubicBezTo>
                  <a:pt x="19894" y="8807"/>
                  <a:pt x="19870" y="8759"/>
                  <a:pt x="19841" y="8759"/>
                </a:cubicBezTo>
                <a:close/>
                <a:moveTo>
                  <a:pt x="20155" y="8759"/>
                </a:moveTo>
                <a:cubicBezTo>
                  <a:pt x="20126" y="8759"/>
                  <a:pt x="20102" y="8807"/>
                  <a:pt x="20102" y="8864"/>
                </a:cubicBezTo>
                <a:lnTo>
                  <a:pt x="20102" y="9084"/>
                </a:lnTo>
                <a:cubicBezTo>
                  <a:pt x="20102" y="9142"/>
                  <a:pt x="20126" y="9189"/>
                  <a:pt x="20155" y="9189"/>
                </a:cubicBezTo>
                <a:cubicBezTo>
                  <a:pt x="20184" y="9189"/>
                  <a:pt x="20207" y="9142"/>
                  <a:pt x="20207" y="9084"/>
                </a:cubicBezTo>
                <a:lnTo>
                  <a:pt x="20207" y="8864"/>
                </a:lnTo>
                <a:cubicBezTo>
                  <a:pt x="20207" y="8807"/>
                  <a:pt x="20184" y="8759"/>
                  <a:pt x="20155" y="8759"/>
                </a:cubicBezTo>
                <a:close/>
                <a:moveTo>
                  <a:pt x="21004" y="8759"/>
                </a:moveTo>
                <a:cubicBezTo>
                  <a:pt x="20975" y="8759"/>
                  <a:pt x="20952" y="8807"/>
                  <a:pt x="20952" y="8864"/>
                </a:cubicBezTo>
                <a:lnTo>
                  <a:pt x="20952" y="9084"/>
                </a:lnTo>
                <a:cubicBezTo>
                  <a:pt x="20952" y="9142"/>
                  <a:pt x="20975" y="9189"/>
                  <a:pt x="21004" y="9189"/>
                </a:cubicBezTo>
                <a:cubicBezTo>
                  <a:pt x="21033" y="9189"/>
                  <a:pt x="21057" y="9142"/>
                  <a:pt x="21057" y="9084"/>
                </a:cubicBezTo>
                <a:lnTo>
                  <a:pt x="21057" y="8864"/>
                </a:lnTo>
                <a:cubicBezTo>
                  <a:pt x="21057" y="8807"/>
                  <a:pt x="21033" y="8759"/>
                  <a:pt x="21004" y="8759"/>
                </a:cubicBezTo>
                <a:close/>
                <a:moveTo>
                  <a:pt x="21319" y="8759"/>
                </a:moveTo>
                <a:cubicBezTo>
                  <a:pt x="21289" y="8759"/>
                  <a:pt x="21267" y="8807"/>
                  <a:pt x="21267" y="8864"/>
                </a:cubicBezTo>
                <a:lnTo>
                  <a:pt x="21267" y="9084"/>
                </a:lnTo>
                <a:cubicBezTo>
                  <a:pt x="21267" y="9142"/>
                  <a:pt x="21289" y="9189"/>
                  <a:pt x="21319" y="9189"/>
                </a:cubicBezTo>
                <a:cubicBezTo>
                  <a:pt x="21348" y="9189"/>
                  <a:pt x="21372" y="9142"/>
                  <a:pt x="21372" y="9084"/>
                </a:cubicBezTo>
                <a:lnTo>
                  <a:pt x="21372" y="8864"/>
                </a:lnTo>
                <a:cubicBezTo>
                  <a:pt x="21372" y="8807"/>
                  <a:pt x="21348" y="8759"/>
                  <a:pt x="21319" y="8759"/>
                </a:cubicBezTo>
                <a:close/>
                <a:moveTo>
                  <a:pt x="281" y="9489"/>
                </a:moveTo>
                <a:cubicBezTo>
                  <a:pt x="252" y="9489"/>
                  <a:pt x="228" y="9536"/>
                  <a:pt x="228" y="9594"/>
                </a:cubicBezTo>
                <a:lnTo>
                  <a:pt x="228" y="9814"/>
                </a:lnTo>
                <a:cubicBezTo>
                  <a:pt x="228" y="9871"/>
                  <a:pt x="252" y="9919"/>
                  <a:pt x="281" y="9919"/>
                </a:cubicBezTo>
                <a:cubicBezTo>
                  <a:pt x="311" y="9919"/>
                  <a:pt x="334" y="9871"/>
                  <a:pt x="334" y="9814"/>
                </a:cubicBezTo>
                <a:lnTo>
                  <a:pt x="334" y="9594"/>
                </a:lnTo>
                <a:cubicBezTo>
                  <a:pt x="334" y="9536"/>
                  <a:pt x="311" y="9489"/>
                  <a:pt x="281" y="9489"/>
                </a:cubicBezTo>
                <a:close/>
                <a:moveTo>
                  <a:pt x="596" y="9489"/>
                </a:moveTo>
                <a:cubicBezTo>
                  <a:pt x="567" y="9489"/>
                  <a:pt x="543" y="9536"/>
                  <a:pt x="543" y="9594"/>
                </a:cubicBezTo>
                <a:lnTo>
                  <a:pt x="543" y="9814"/>
                </a:lnTo>
                <a:cubicBezTo>
                  <a:pt x="543" y="9871"/>
                  <a:pt x="567" y="9919"/>
                  <a:pt x="596" y="9919"/>
                </a:cubicBezTo>
                <a:cubicBezTo>
                  <a:pt x="625" y="9919"/>
                  <a:pt x="649" y="9871"/>
                  <a:pt x="649" y="9814"/>
                </a:cubicBezTo>
                <a:lnTo>
                  <a:pt x="649" y="9594"/>
                </a:lnTo>
                <a:cubicBezTo>
                  <a:pt x="649" y="9536"/>
                  <a:pt x="625" y="9489"/>
                  <a:pt x="596" y="9489"/>
                </a:cubicBezTo>
                <a:close/>
                <a:moveTo>
                  <a:pt x="1446" y="9489"/>
                </a:moveTo>
                <a:cubicBezTo>
                  <a:pt x="1417" y="9489"/>
                  <a:pt x="1393" y="9536"/>
                  <a:pt x="1393" y="9594"/>
                </a:cubicBezTo>
                <a:lnTo>
                  <a:pt x="1393" y="9814"/>
                </a:lnTo>
                <a:cubicBezTo>
                  <a:pt x="1393" y="9871"/>
                  <a:pt x="1417" y="9919"/>
                  <a:pt x="1446" y="9919"/>
                </a:cubicBezTo>
                <a:cubicBezTo>
                  <a:pt x="1475" y="9919"/>
                  <a:pt x="1499" y="9871"/>
                  <a:pt x="1499" y="9814"/>
                </a:cubicBezTo>
                <a:lnTo>
                  <a:pt x="1499" y="9594"/>
                </a:lnTo>
                <a:cubicBezTo>
                  <a:pt x="1499" y="9536"/>
                  <a:pt x="1475" y="9489"/>
                  <a:pt x="1446" y="9489"/>
                </a:cubicBezTo>
                <a:close/>
                <a:moveTo>
                  <a:pt x="1760" y="9489"/>
                </a:moveTo>
                <a:cubicBezTo>
                  <a:pt x="1731" y="9489"/>
                  <a:pt x="1707" y="9536"/>
                  <a:pt x="1707" y="9594"/>
                </a:cubicBezTo>
                <a:lnTo>
                  <a:pt x="1707" y="9814"/>
                </a:lnTo>
                <a:cubicBezTo>
                  <a:pt x="1707" y="9871"/>
                  <a:pt x="1731" y="9919"/>
                  <a:pt x="1760" y="9919"/>
                </a:cubicBezTo>
                <a:cubicBezTo>
                  <a:pt x="1789" y="9919"/>
                  <a:pt x="1813" y="9871"/>
                  <a:pt x="1813" y="9814"/>
                </a:cubicBezTo>
                <a:lnTo>
                  <a:pt x="1813" y="9594"/>
                </a:lnTo>
                <a:cubicBezTo>
                  <a:pt x="1813" y="9536"/>
                  <a:pt x="1789" y="9489"/>
                  <a:pt x="1760" y="9489"/>
                </a:cubicBezTo>
                <a:close/>
                <a:moveTo>
                  <a:pt x="2610" y="9489"/>
                </a:moveTo>
                <a:cubicBezTo>
                  <a:pt x="2581" y="9489"/>
                  <a:pt x="2557" y="9536"/>
                  <a:pt x="2557" y="9594"/>
                </a:cubicBezTo>
                <a:lnTo>
                  <a:pt x="2557" y="9814"/>
                </a:lnTo>
                <a:cubicBezTo>
                  <a:pt x="2557" y="9871"/>
                  <a:pt x="2581" y="9919"/>
                  <a:pt x="2610" y="9919"/>
                </a:cubicBezTo>
                <a:cubicBezTo>
                  <a:pt x="2639" y="9919"/>
                  <a:pt x="2662" y="9871"/>
                  <a:pt x="2662" y="9814"/>
                </a:cubicBezTo>
                <a:lnTo>
                  <a:pt x="2662" y="9594"/>
                </a:lnTo>
                <a:cubicBezTo>
                  <a:pt x="2662" y="9536"/>
                  <a:pt x="2639" y="9489"/>
                  <a:pt x="2610" y="9489"/>
                </a:cubicBezTo>
                <a:close/>
                <a:moveTo>
                  <a:pt x="2924" y="9489"/>
                </a:moveTo>
                <a:cubicBezTo>
                  <a:pt x="2895" y="9489"/>
                  <a:pt x="2871" y="9536"/>
                  <a:pt x="2871" y="9594"/>
                </a:cubicBezTo>
                <a:lnTo>
                  <a:pt x="2871" y="9814"/>
                </a:lnTo>
                <a:cubicBezTo>
                  <a:pt x="2871" y="9871"/>
                  <a:pt x="2895" y="9919"/>
                  <a:pt x="2924" y="9919"/>
                </a:cubicBezTo>
                <a:cubicBezTo>
                  <a:pt x="2954" y="9919"/>
                  <a:pt x="2976" y="9871"/>
                  <a:pt x="2976" y="9814"/>
                </a:cubicBezTo>
                <a:lnTo>
                  <a:pt x="2976" y="9594"/>
                </a:lnTo>
                <a:cubicBezTo>
                  <a:pt x="2976" y="9536"/>
                  <a:pt x="2954" y="9489"/>
                  <a:pt x="2924" y="9489"/>
                </a:cubicBezTo>
                <a:close/>
                <a:moveTo>
                  <a:pt x="3773" y="9489"/>
                </a:moveTo>
                <a:cubicBezTo>
                  <a:pt x="3744" y="9489"/>
                  <a:pt x="3721" y="9536"/>
                  <a:pt x="3721" y="9594"/>
                </a:cubicBezTo>
                <a:lnTo>
                  <a:pt x="3721" y="9814"/>
                </a:lnTo>
                <a:cubicBezTo>
                  <a:pt x="3721" y="9871"/>
                  <a:pt x="3744" y="9919"/>
                  <a:pt x="3773" y="9919"/>
                </a:cubicBezTo>
                <a:cubicBezTo>
                  <a:pt x="3802" y="9919"/>
                  <a:pt x="3826" y="9871"/>
                  <a:pt x="3826" y="9814"/>
                </a:cubicBezTo>
                <a:lnTo>
                  <a:pt x="3826" y="9594"/>
                </a:lnTo>
                <a:cubicBezTo>
                  <a:pt x="3826" y="9536"/>
                  <a:pt x="3802" y="9489"/>
                  <a:pt x="3773" y="9489"/>
                </a:cubicBezTo>
                <a:close/>
                <a:moveTo>
                  <a:pt x="4088" y="9489"/>
                </a:moveTo>
                <a:cubicBezTo>
                  <a:pt x="4058" y="9489"/>
                  <a:pt x="4035" y="9536"/>
                  <a:pt x="4035" y="9594"/>
                </a:cubicBezTo>
                <a:lnTo>
                  <a:pt x="4035" y="9814"/>
                </a:lnTo>
                <a:cubicBezTo>
                  <a:pt x="4035" y="9871"/>
                  <a:pt x="4058" y="9919"/>
                  <a:pt x="4088" y="9919"/>
                </a:cubicBezTo>
                <a:cubicBezTo>
                  <a:pt x="4117" y="9919"/>
                  <a:pt x="4141" y="9871"/>
                  <a:pt x="4141" y="9814"/>
                </a:cubicBezTo>
                <a:lnTo>
                  <a:pt x="4141" y="9594"/>
                </a:lnTo>
                <a:cubicBezTo>
                  <a:pt x="4141" y="9536"/>
                  <a:pt x="4117" y="9489"/>
                  <a:pt x="4088" y="9489"/>
                </a:cubicBezTo>
                <a:close/>
                <a:moveTo>
                  <a:pt x="4937" y="9489"/>
                </a:moveTo>
                <a:cubicBezTo>
                  <a:pt x="4908" y="9489"/>
                  <a:pt x="4884" y="9536"/>
                  <a:pt x="4884" y="9594"/>
                </a:cubicBezTo>
                <a:lnTo>
                  <a:pt x="4884" y="9814"/>
                </a:lnTo>
                <a:cubicBezTo>
                  <a:pt x="4884" y="9871"/>
                  <a:pt x="4908" y="9919"/>
                  <a:pt x="4937" y="9919"/>
                </a:cubicBezTo>
                <a:cubicBezTo>
                  <a:pt x="4966" y="9919"/>
                  <a:pt x="4990" y="9871"/>
                  <a:pt x="4990" y="9814"/>
                </a:cubicBezTo>
                <a:lnTo>
                  <a:pt x="4990" y="9594"/>
                </a:lnTo>
                <a:cubicBezTo>
                  <a:pt x="4990" y="9536"/>
                  <a:pt x="4966" y="9489"/>
                  <a:pt x="4937" y="9489"/>
                </a:cubicBezTo>
                <a:close/>
                <a:moveTo>
                  <a:pt x="5252" y="9489"/>
                </a:moveTo>
                <a:cubicBezTo>
                  <a:pt x="5223" y="9489"/>
                  <a:pt x="5199" y="9536"/>
                  <a:pt x="5199" y="9594"/>
                </a:cubicBezTo>
                <a:lnTo>
                  <a:pt x="5199" y="9814"/>
                </a:lnTo>
                <a:cubicBezTo>
                  <a:pt x="5199" y="9871"/>
                  <a:pt x="5223" y="9919"/>
                  <a:pt x="5252" y="9919"/>
                </a:cubicBezTo>
                <a:cubicBezTo>
                  <a:pt x="5281" y="9919"/>
                  <a:pt x="5305" y="9871"/>
                  <a:pt x="5305" y="9814"/>
                </a:cubicBezTo>
                <a:lnTo>
                  <a:pt x="5305" y="9594"/>
                </a:lnTo>
                <a:cubicBezTo>
                  <a:pt x="5305" y="9536"/>
                  <a:pt x="5281" y="9489"/>
                  <a:pt x="5252" y="9489"/>
                </a:cubicBezTo>
                <a:close/>
                <a:moveTo>
                  <a:pt x="6102" y="9489"/>
                </a:moveTo>
                <a:cubicBezTo>
                  <a:pt x="6072" y="9489"/>
                  <a:pt x="6049" y="9536"/>
                  <a:pt x="6049" y="9594"/>
                </a:cubicBezTo>
                <a:lnTo>
                  <a:pt x="6049" y="9814"/>
                </a:lnTo>
                <a:cubicBezTo>
                  <a:pt x="6049" y="9871"/>
                  <a:pt x="6072" y="9919"/>
                  <a:pt x="6102" y="9919"/>
                </a:cubicBezTo>
                <a:cubicBezTo>
                  <a:pt x="6131" y="9919"/>
                  <a:pt x="6155" y="9871"/>
                  <a:pt x="6155" y="9814"/>
                </a:cubicBezTo>
                <a:lnTo>
                  <a:pt x="6155" y="9594"/>
                </a:lnTo>
                <a:cubicBezTo>
                  <a:pt x="6155" y="9536"/>
                  <a:pt x="6131" y="9489"/>
                  <a:pt x="6102" y="9489"/>
                </a:cubicBezTo>
                <a:close/>
                <a:moveTo>
                  <a:pt x="6416" y="9489"/>
                </a:moveTo>
                <a:cubicBezTo>
                  <a:pt x="6387" y="9489"/>
                  <a:pt x="6363" y="9536"/>
                  <a:pt x="6363" y="9594"/>
                </a:cubicBezTo>
                <a:lnTo>
                  <a:pt x="6363" y="9814"/>
                </a:lnTo>
                <a:cubicBezTo>
                  <a:pt x="6363" y="9871"/>
                  <a:pt x="6387" y="9919"/>
                  <a:pt x="6416" y="9919"/>
                </a:cubicBezTo>
                <a:cubicBezTo>
                  <a:pt x="6445" y="9919"/>
                  <a:pt x="6469" y="9871"/>
                  <a:pt x="6469" y="9814"/>
                </a:cubicBezTo>
                <a:lnTo>
                  <a:pt x="6469" y="9594"/>
                </a:lnTo>
                <a:cubicBezTo>
                  <a:pt x="6469" y="9536"/>
                  <a:pt x="6445" y="9489"/>
                  <a:pt x="6416" y="9489"/>
                </a:cubicBezTo>
                <a:close/>
                <a:moveTo>
                  <a:pt x="7266" y="9489"/>
                </a:moveTo>
                <a:cubicBezTo>
                  <a:pt x="7237" y="9489"/>
                  <a:pt x="7213" y="9536"/>
                  <a:pt x="7213" y="9594"/>
                </a:cubicBezTo>
                <a:lnTo>
                  <a:pt x="7213" y="9814"/>
                </a:lnTo>
                <a:cubicBezTo>
                  <a:pt x="7213" y="9871"/>
                  <a:pt x="7237" y="9919"/>
                  <a:pt x="7266" y="9919"/>
                </a:cubicBezTo>
                <a:cubicBezTo>
                  <a:pt x="7295" y="9919"/>
                  <a:pt x="7318" y="9871"/>
                  <a:pt x="7318" y="9814"/>
                </a:cubicBezTo>
                <a:lnTo>
                  <a:pt x="7318" y="9594"/>
                </a:lnTo>
                <a:cubicBezTo>
                  <a:pt x="7318" y="9536"/>
                  <a:pt x="7295" y="9489"/>
                  <a:pt x="7266" y="9489"/>
                </a:cubicBezTo>
                <a:close/>
                <a:moveTo>
                  <a:pt x="7580" y="9489"/>
                </a:moveTo>
                <a:cubicBezTo>
                  <a:pt x="7551" y="9489"/>
                  <a:pt x="7527" y="9536"/>
                  <a:pt x="7527" y="9594"/>
                </a:cubicBezTo>
                <a:lnTo>
                  <a:pt x="7527" y="9814"/>
                </a:lnTo>
                <a:cubicBezTo>
                  <a:pt x="7527" y="9871"/>
                  <a:pt x="7551" y="9919"/>
                  <a:pt x="7580" y="9919"/>
                </a:cubicBezTo>
                <a:cubicBezTo>
                  <a:pt x="7609" y="9919"/>
                  <a:pt x="7632" y="9871"/>
                  <a:pt x="7632" y="9814"/>
                </a:cubicBezTo>
                <a:lnTo>
                  <a:pt x="7632" y="9594"/>
                </a:lnTo>
                <a:cubicBezTo>
                  <a:pt x="7632" y="9536"/>
                  <a:pt x="7609" y="9489"/>
                  <a:pt x="7580" y="9489"/>
                </a:cubicBezTo>
                <a:close/>
                <a:moveTo>
                  <a:pt x="8429" y="9489"/>
                </a:moveTo>
                <a:cubicBezTo>
                  <a:pt x="8400" y="9489"/>
                  <a:pt x="8377" y="9536"/>
                  <a:pt x="8377" y="9594"/>
                </a:cubicBezTo>
                <a:lnTo>
                  <a:pt x="8377" y="9814"/>
                </a:lnTo>
                <a:cubicBezTo>
                  <a:pt x="8377" y="9871"/>
                  <a:pt x="8400" y="9919"/>
                  <a:pt x="8429" y="9919"/>
                </a:cubicBezTo>
                <a:cubicBezTo>
                  <a:pt x="8458" y="9919"/>
                  <a:pt x="8482" y="9871"/>
                  <a:pt x="8482" y="9814"/>
                </a:cubicBezTo>
                <a:lnTo>
                  <a:pt x="8482" y="9594"/>
                </a:lnTo>
                <a:cubicBezTo>
                  <a:pt x="8482" y="9536"/>
                  <a:pt x="8458" y="9489"/>
                  <a:pt x="8429" y="9489"/>
                </a:cubicBezTo>
                <a:close/>
                <a:moveTo>
                  <a:pt x="8744" y="9489"/>
                </a:moveTo>
                <a:cubicBezTo>
                  <a:pt x="8714" y="9489"/>
                  <a:pt x="8691" y="9536"/>
                  <a:pt x="8691" y="9594"/>
                </a:cubicBezTo>
                <a:lnTo>
                  <a:pt x="8691" y="9814"/>
                </a:lnTo>
                <a:cubicBezTo>
                  <a:pt x="8691" y="9871"/>
                  <a:pt x="8714" y="9919"/>
                  <a:pt x="8744" y="9919"/>
                </a:cubicBezTo>
                <a:cubicBezTo>
                  <a:pt x="8773" y="9919"/>
                  <a:pt x="8796" y="9871"/>
                  <a:pt x="8796" y="9814"/>
                </a:cubicBezTo>
                <a:lnTo>
                  <a:pt x="8796" y="9594"/>
                </a:lnTo>
                <a:cubicBezTo>
                  <a:pt x="8796" y="9536"/>
                  <a:pt x="8773" y="9489"/>
                  <a:pt x="8744" y="9489"/>
                </a:cubicBezTo>
                <a:close/>
                <a:moveTo>
                  <a:pt x="9593" y="9489"/>
                </a:moveTo>
                <a:cubicBezTo>
                  <a:pt x="9564" y="9489"/>
                  <a:pt x="9540" y="9536"/>
                  <a:pt x="9540" y="9594"/>
                </a:cubicBezTo>
                <a:lnTo>
                  <a:pt x="9540" y="9814"/>
                </a:lnTo>
                <a:cubicBezTo>
                  <a:pt x="9540" y="9871"/>
                  <a:pt x="9564" y="9919"/>
                  <a:pt x="9593" y="9919"/>
                </a:cubicBezTo>
                <a:cubicBezTo>
                  <a:pt x="9622" y="9919"/>
                  <a:pt x="9646" y="9871"/>
                  <a:pt x="9646" y="9814"/>
                </a:cubicBezTo>
                <a:lnTo>
                  <a:pt x="9646" y="9594"/>
                </a:lnTo>
                <a:cubicBezTo>
                  <a:pt x="9646" y="9536"/>
                  <a:pt x="9622" y="9489"/>
                  <a:pt x="9593" y="9489"/>
                </a:cubicBezTo>
                <a:close/>
                <a:moveTo>
                  <a:pt x="9908" y="9489"/>
                </a:moveTo>
                <a:cubicBezTo>
                  <a:pt x="9879" y="9489"/>
                  <a:pt x="9855" y="9536"/>
                  <a:pt x="9855" y="9594"/>
                </a:cubicBezTo>
                <a:lnTo>
                  <a:pt x="9855" y="9814"/>
                </a:lnTo>
                <a:cubicBezTo>
                  <a:pt x="9855" y="9871"/>
                  <a:pt x="9879" y="9919"/>
                  <a:pt x="9908" y="9919"/>
                </a:cubicBezTo>
                <a:cubicBezTo>
                  <a:pt x="9937" y="9919"/>
                  <a:pt x="9961" y="9871"/>
                  <a:pt x="9961" y="9814"/>
                </a:cubicBezTo>
                <a:lnTo>
                  <a:pt x="9961" y="9594"/>
                </a:lnTo>
                <a:cubicBezTo>
                  <a:pt x="9961" y="9536"/>
                  <a:pt x="9937" y="9489"/>
                  <a:pt x="9908" y="9489"/>
                </a:cubicBezTo>
                <a:close/>
                <a:moveTo>
                  <a:pt x="10758" y="9489"/>
                </a:moveTo>
                <a:cubicBezTo>
                  <a:pt x="10728" y="9489"/>
                  <a:pt x="10705" y="9536"/>
                  <a:pt x="10705" y="9594"/>
                </a:cubicBezTo>
                <a:lnTo>
                  <a:pt x="10705" y="9814"/>
                </a:lnTo>
                <a:cubicBezTo>
                  <a:pt x="10705" y="9871"/>
                  <a:pt x="10728" y="9919"/>
                  <a:pt x="10758" y="9919"/>
                </a:cubicBezTo>
                <a:cubicBezTo>
                  <a:pt x="10787" y="9919"/>
                  <a:pt x="10810" y="9871"/>
                  <a:pt x="10810" y="9814"/>
                </a:cubicBezTo>
                <a:lnTo>
                  <a:pt x="10810" y="9594"/>
                </a:lnTo>
                <a:cubicBezTo>
                  <a:pt x="10810" y="9536"/>
                  <a:pt x="10787" y="9489"/>
                  <a:pt x="10758" y="9489"/>
                </a:cubicBezTo>
                <a:close/>
                <a:moveTo>
                  <a:pt x="11072" y="9489"/>
                </a:moveTo>
                <a:cubicBezTo>
                  <a:pt x="11043" y="9489"/>
                  <a:pt x="11019" y="9536"/>
                  <a:pt x="11019" y="9594"/>
                </a:cubicBezTo>
                <a:lnTo>
                  <a:pt x="11019" y="9814"/>
                </a:lnTo>
                <a:cubicBezTo>
                  <a:pt x="11019" y="9871"/>
                  <a:pt x="11043" y="9919"/>
                  <a:pt x="11072" y="9919"/>
                </a:cubicBezTo>
                <a:cubicBezTo>
                  <a:pt x="11101" y="9919"/>
                  <a:pt x="11125" y="9871"/>
                  <a:pt x="11125" y="9814"/>
                </a:cubicBezTo>
                <a:lnTo>
                  <a:pt x="11125" y="9594"/>
                </a:lnTo>
                <a:cubicBezTo>
                  <a:pt x="11125" y="9536"/>
                  <a:pt x="11101" y="9489"/>
                  <a:pt x="11072" y="9489"/>
                </a:cubicBezTo>
                <a:close/>
                <a:moveTo>
                  <a:pt x="11922" y="9489"/>
                </a:moveTo>
                <a:cubicBezTo>
                  <a:pt x="11893" y="9489"/>
                  <a:pt x="11869" y="9536"/>
                  <a:pt x="11869" y="9594"/>
                </a:cubicBezTo>
                <a:lnTo>
                  <a:pt x="11869" y="9814"/>
                </a:lnTo>
                <a:cubicBezTo>
                  <a:pt x="11869" y="9871"/>
                  <a:pt x="11893" y="9919"/>
                  <a:pt x="11922" y="9919"/>
                </a:cubicBezTo>
                <a:cubicBezTo>
                  <a:pt x="11951" y="9919"/>
                  <a:pt x="11974" y="9871"/>
                  <a:pt x="11974" y="9814"/>
                </a:cubicBezTo>
                <a:lnTo>
                  <a:pt x="11974" y="9594"/>
                </a:lnTo>
                <a:cubicBezTo>
                  <a:pt x="11974" y="9536"/>
                  <a:pt x="11951" y="9489"/>
                  <a:pt x="11922" y="9489"/>
                </a:cubicBezTo>
                <a:close/>
                <a:moveTo>
                  <a:pt x="12236" y="9489"/>
                </a:moveTo>
                <a:cubicBezTo>
                  <a:pt x="12207" y="9489"/>
                  <a:pt x="12183" y="9536"/>
                  <a:pt x="12183" y="9594"/>
                </a:cubicBezTo>
                <a:lnTo>
                  <a:pt x="12183" y="9814"/>
                </a:lnTo>
                <a:cubicBezTo>
                  <a:pt x="12183" y="9871"/>
                  <a:pt x="12207" y="9919"/>
                  <a:pt x="12236" y="9919"/>
                </a:cubicBezTo>
                <a:cubicBezTo>
                  <a:pt x="12265" y="9919"/>
                  <a:pt x="12288" y="9871"/>
                  <a:pt x="12288" y="9814"/>
                </a:cubicBezTo>
                <a:lnTo>
                  <a:pt x="12288" y="9594"/>
                </a:lnTo>
                <a:cubicBezTo>
                  <a:pt x="12288" y="9536"/>
                  <a:pt x="12265" y="9489"/>
                  <a:pt x="12236" y="9489"/>
                </a:cubicBezTo>
                <a:close/>
                <a:moveTo>
                  <a:pt x="13085" y="9489"/>
                </a:moveTo>
                <a:cubicBezTo>
                  <a:pt x="13056" y="9489"/>
                  <a:pt x="13032" y="9536"/>
                  <a:pt x="13032" y="9594"/>
                </a:cubicBezTo>
                <a:lnTo>
                  <a:pt x="13032" y="9814"/>
                </a:lnTo>
                <a:cubicBezTo>
                  <a:pt x="13032" y="9871"/>
                  <a:pt x="13056" y="9919"/>
                  <a:pt x="13085" y="9919"/>
                </a:cubicBezTo>
                <a:cubicBezTo>
                  <a:pt x="13114" y="9919"/>
                  <a:pt x="13138" y="9871"/>
                  <a:pt x="13138" y="9814"/>
                </a:cubicBezTo>
                <a:lnTo>
                  <a:pt x="13138" y="9594"/>
                </a:lnTo>
                <a:cubicBezTo>
                  <a:pt x="13138" y="9536"/>
                  <a:pt x="13114" y="9489"/>
                  <a:pt x="13085" y="9489"/>
                </a:cubicBezTo>
                <a:close/>
                <a:moveTo>
                  <a:pt x="13399" y="9489"/>
                </a:moveTo>
                <a:cubicBezTo>
                  <a:pt x="13370" y="9489"/>
                  <a:pt x="13348" y="9536"/>
                  <a:pt x="13348" y="9594"/>
                </a:cubicBezTo>
                <a:lnTo>
                  <a:pt x="13348" y="9814"/>
                </a:lnTo>
                <a:cubicBezTo>
                  <a:pt x="13348" y="9871"/>
                  <a:pt x="13370" y="9919"/>
                  <a:pt x="13399" y="9919"/>
                </a:cubicBezTo>
                <a:cubicBezTo>
                  <a:pt x="13428" y="9919"/>
                  <a:pt x="13452" y="9871"/>
                  <a:pt x="13452" y="9814"/>
                </a:cubicBezTo>
                <a:lnTo>
                  <a:pt x="13452" y="9594"/>
                </a:lnTo>
                <a:cubicBezTo>
                  <a:pt x="13452" y="9536"/>
                  <a:pt x="13428" y="9489"/>
                  <a:pt x="13399" y="9489"/>
                </a:cubicBezTo>
                <a:close/>
                <a:moveTo>
                  <a:pt x="14249" y="9489"/>
                </a:moveTo>
                <a:cubicBezTo>
                  <a:pt x="14220" y="9489"/>
                  <a:pt x="14196" y="9536"/>
                  <a:pt x="14196" y="9594"/>
                </a:cubicBezTo>
                <a:lnTo>
                  <a:pt x="14196" y="9814"/>
                </a:lnTo>
                <a:cubicBezTo>
                  <a:pt x="14196" y="9871"/>
                  <a:pt x="14220" y="9919"/>
                  <a:pt x="14249" y="9919"/>
                </a:cubicBezTo>
                <a:cubicBezTo>
                  <a:pt x="14278" y="9919"/>
                  <a:pt x="14302" y="9871"/>
                  <a:pt x="14302" y="9814"/>
                </a:cubicBezTo>
                <a:lnTo>
                  <a:pt x="14302" y="9594"/>
                </a:lnTo>
                <a:cubicBezTo>
                  <a:pt x="14302" y="9536"/>
                  <a:pt x="14278" y="9489"/>
                  <a:pt x="14249" y="9489"/>
                </a:cubicBezTo>
                <a:close/>
                <a:moveTo>
                  <a:pt x="14564" y="9489"/>
                </a:moveTo>
                <a:cubicBezTo>
                  <a:pt x="14535" y="9489"/>
                  <a:pt x="14511" y="9536"/>
                  <a:pt x="14511" y="9594"/>
                </a:cubicBezTo>
                <a:lnTo>
                  <a:pt x="14511" y="9814"/>
                </a:lnTo>
                <a:cubicBezTo>
                  <a:pt x="14511" y="9871"/>
                  <a:pt x="14535" y="9919"/>
                  <a:pt x="14564" y="9919"/>
                </a:cubicBezTo>
                <a:cubicBezTo>
                  <a:pt x="14593" y="9919"/>
                  <a:pt x="14617" y="9871"/>
                  <a:pt x="14617" y="9814"/>
                </a:cubicBezTo>
                <a:lnTo>
                  <a:pt x="14617" y="9594"/>
                </a:lnTo>
                <a:cubicBezTo>
                  <a:pt x="14617" y="9536"/>
                  <a:pt x="14593" y="9489"/>
                  <a:pt x="14564" y="9489"/>
                </a:cubicBezTo>
                <a:close/>
                <a:moveTo>
                  <a:pt x="15413" y="9489"/>
                </a:moveTo>
                <a:cubicBezTo>
                  <a:pt x="15384" y="9489"/>
                  <a:pt x="15360" y="9536"/>
                  <a:pt x="15360" y="9594"/>
                </a:cubicBezTo>
                <a:lnTo>
                  <a:pt x="15360" y="9814"/>
                </a:lnTo>
                <a:cubicBezTo>
                  <a:pt x="15360" y="9871"/>
                  <a:pt x="15384" y="9919"/>
                  <a:pt x="15413" y="9919"/>
                </a:cubicBezTo>
                <a:cubicBezTo>
                  <a:pt x="15442" y="9919"/>
                  <a:pt x="15465" y="9871"/>
                  <a:pt x="15465" y="9814"/>
                </a:cubicBezTo>
                <a:lnTo>
                  <a:pt x="15465" y="9594"/>
                </a:lnTo>
                <a:cubicBezTo>
                  <a:pt x="15465" y="9536"/>
                  <a:pt x="15442" y="9489"/>
                  <a:pt x="15413" y="9489"/>
                </a:cubicBezTo>
                <a:close/>
                <a:moveTo>
                  <a:pt x="15728" y="9489"/>
                </a:moveTo>
                <a:cubicBezTo>
                  <a:pt x="15699" y="9489"/>
                  <a:pt x="15675" y="9536"/>
                  <a:pt x="15675" y="9594"/>
                </a:cubicBezTo>
                <a:lnTo>
                  <a:pt x="15675" y="9814"/>
                </a:lnTo>
                <a:cubicBezTo>
                  <a:pt x="15675" y="9871"/>
                  <a:pt x="15699" y="9919"/>
                  <a:pt x="15728" y="9919"/>
                </a:cubicBezTo>
                <a:cubicBezTo>
                  <a:pt x="15757" y="9919"/>
                  <a:pt x="15781" y="9871"/>
                  <a:pt x="15781" y="9814"/>
                </a:cubicBezTo>
                <a:lnTo>
                  <a:pt x="15781" y="9594"/>
                </a:lnTo>
                <a:cubicBezTo>
                  <a:pt x="15781" y="9536"/>
                  <a:pt x="15757" y="9489"/>
                  <a:pt x="15728" y="9489"/>
                </a:cubicBezTo>
                <a:close/>
                <a:moveTo>
                  <a:pt x="16578" y="9489"/>
                </a:moveTo>
                <a:cubicBezTo>
                  <a:pt x="16549" y="9489"/>
                  <a:pt x="16525" y="9536"/>
                  <a:pt x="16525" y="9594"/>
                </a:cubicBezTo>
                <a:lnTo>
                  <a:pt x="16525" y="9814"/>
                </a:lnTo>
                <a:cubicBezTo>
                  <a:pt x="16525" y="9871"/>
                  <a:pt x="16549" y="9919"/>
                  <a:pt x="16578" y="9919"/>
                </a:cubicBezTo>
                <a:cubicBezTo>
                  <a:pt x="16607" y="9919"/>
                  <a:pt x="16630" y="9871"/>
                  <a:pt x="16630" y="9814"/>
                </a:cubicBezTo>
                <a:lnTo>
                  <a:pt x="16630" y="9594"/>
                </a:lnTo>
                <a:cubicBezTo>
                  <a:pt x="16630" y="9536"/>
                  <a:pt x="16607" y="9489"/>
                  <a:pt x="16578" y="9489"/>
                </a:cubicBezTo>
                <a:close/>
                <a:moveTo>
                  <a:pt x="16892" y="9489"/>
                </a:moveTo>
                <a:cubicBezTo>
                  <a:pt x="16863" y="9489"/>
                  <a:pt x="16839" y="9536"/>
                  <a:pt x="16839" y="9594"/>
                </a:cubicBezTo>
                <a:lnTo>
                  <a:pt x="16839" y="9814"/>
                </a:lnTo>
                <a:cubicBezTo>
                  <a:pt x="16839" y="9871"/>
                  <a:pt x="16863" y="9919"/>
                  <a:pt x="16892" y="9919"/>
                </a:cubicBezTo>
                <a:cubicBezTo>
                  <a:pt x="16921" y="9919"/>
                  <a:pt x="16944" y="9871"/>
                  <a:pt x="16944" y="9814"/>
                </a:cubicBezTo>
                <a:lnTo>
                  <a:pt x="16944" y="9594"/>
                </a:lnTo>
                <a:cubicBezTo>
                  <a:pt x="16944" y="9536"/>
                  <a:pt x="16921" y="9489"/>
                  <a:pt x="16892" y="9489"/>
                </a:cubicBezTo>
                <a:close/>
                <a:moveTo>
                  <a:pt x="17741" y="9489"/>
                </a:moveTo>
                <a:cubicBezTo>
                  <a:pt x="17712" y="9489"/>
                  <a:pt x="17689" y="9536"/>
                  <a:pt x="17689" y="9594"/>
                </a:cubicBezTo>
                <a:lnTo>
                  <a:pt x="17689" y="9814"/>
                </a:lnTo>
                <a:cubicBezTo>
                  <a:pt x="17689" y="9871"/>
                  <a:pt x="17712" y="9919"/>
                  <a:pt x="17741" y="9919"/>
                </a:cubicBezTo>
                <a:cubicBezTo>
                  <a:pt x="17770" y="9919"/>
                  <a:pt x="17794" y="9871"/>
                  <a:pt x="17794" y="9814"/>
                </a:cubicBezTo>
                <a:lnTo>
                  <a:pt x="17794" y="9594"/>
                </a:lnTo>
                <a:cubicBezTo>
                  <a:pt x="17794" y="9536"/>
                  <a:pt x="17770" y="9489"/>
                  <a:pt x="17741" y="9489"/>
                </a:cubicBezTo>
                <a:close/>
                <a:moveTo>
                  <a:pt x="18055" y="9489"/>
                </a:moveTo>
                <a:cubicBezTo>
                  <a:pt x="18026" y="9489"/>
                  <a:pt x="18002" y="9536"/>
                  <a:pt x="18002" y="9594"/>
                </a:cubicBezTo>
                <a:lnTo>
                  <a:pt x="18002" y="9814"/>
                </a:lnTo>
                <a:cubicBezTo>
                  <a:pt x="18002" y="9871"/>
                  <a:pt x="18026" y="9919"/>
                  <a:pt x="18055" y="9919"/>
                </a:cubicBezTo>
                <a:cubicBezTo>
                  <a:pt x="18085" y="9919"/>
                  <a:pt x="18108" y="9871"/>
                  <a:pt x="18108" y="9814"/>
                </a:cubicBezTo>
                <a:lnTo>
                  <a:pt x="18108" y="9594"/>
                </a:lnTo>
                <a:cubicBezTo>
                  <a:pt x="18108" y="9536"/>
                  <a:pt x="18085" y="9489"/>
                  <a:pt x="18055" y="9489"/>
                </a:cubicBezTo>
                <a:close/>
                <a:moveTo>
                  <a:pt x="18905" y="9489"/>
                </a:moveTo>
                <a:cubicBezTo>
                  <a:pt x="18876" y="9489"/>
                  <a:pt x="18852" y="9536"/>
                  <a:pt x="18852" y="9594"/>
                </a:cubicBezTo>
                <a:lnTo>
                  <a:pt x="18852" y="9814"/>
                </a:lnTo>
                <a:cubicBezTo>
                  <a:pt x="18852" y="9871"/>
                  <a:pt x="18876" y="9919"/>
                  <a:pt x="18905" y="9919"/>
                </a:cubicBezTo>
                <a:cubicBezTo>
                  <a:pt x="18934" y="9919"/>
                  <a:pt x="18958" y="9871"/>
                  <a:pt x="18958" y="9814"/>
                </a:cubicBezTo>
                <a:lnTo>
                  <a:pt x="18958" y="9594"/>
                </a:lnTo>
                <a:cubicBezTo>
                  <a:pt x="18958" y="9536"/>
                  <a:pt x="18934" y="9489"/>
                  <a:pt x="18905" y="9489"/>
                </a:cubicBezTo>
                <a:close/>
                <a:moveTo>
                  <a:pt x="19220" y="9489"/>
                </a:moveTo>
                <a:cubicBezTo>
                  <a:pt x="19191" y="9489"/>
                  <a:pt x="19167" y="9536"/>
                  <a:pt x="19167" y="9594"/>
                </a:cubicBezTo>
                <a:lnTo>
                  <a:pt x="19167" y="9814"/>
                </a:lnTo>
                <a:cubicBezTo>
                  <a:pt x="19167" y="9871"/>
                  <a:pt x="19191" y="9919"/>
                  <a:pt x="19220" y="9919"/>
                </a:cubicBezTo>
                <a:cubicBezTo>
                  <a:pt x="19249" y="9919"/>
                  <a:pt x="19273" y="9871"/>
                  <a:pt x="19273" y="9814"/>
                </a:cubicBezTo>
                <a:lnTo>
                  <a:pt x="19273" y="9594"/>
                </a:lnTo>
                <a:cubicBezTo>
                  <a:pt x="19273" y="9536"/>
                  <a:pt x="19249" y="9489"/>
                  <a:pt x="19220" y="9489"/>
                </a:cubicBezTo>
                <a:close/>
                <a:moveTo>
                  <a:pt x="20069" y="9489"/>
                </a:moveTo>
                <a:cubicBezTo>
                  <a:pt x="20040" y="9489"/>
                  <a:pt x="20016" y="9536"/>
                  <a:pt x="20016" y="9594"/>
                </a:cubicBezTo>
                <a:lnTo>
                  <a:pt x="20016" y="9814"/>
                </a:lnTo>
                <a:cubicBezTo>
                  <a:pt x="20016" y="9871"/>
                  <a:pt x="20040" y="9919"/>
                  <a:pt x="20069" y="9919"/>
                </a:cubicBezTo>
                <a:cubicBezTo>
                  <a:pt x="20099" y="9919"/>
                  <a:pt x="20122" y="9871"/>
                  <a:pt x="20122" y="9814"/>
                </a:cubicBezTo>
                <a:lnTo>
                  <a:pt x="20122" y="9594"/>
                </a:lnTo>
                <a:cubicBezTo>
                  <a:pt x="20122" y="9536"/>
                  <a:pt x="20099" y="9489"/>
                  <a:pt x="20069" y="9489"/>
                </a:cubicBezTo>
                <a:close/>
                <a:moveTo>
                  <a:pt x="20384" y="9489"/>
                </a:moveTo>
                <a:cubicBezTo>
                  <a:pt x="20355" y="9489"/>
                  <a:pt x="20331" y="9536"/>
                  <a:pt x="20331" y="9594"/>
                </a:cubicBezTo>
                <a:lnTo>
                  <a:pt x="20331" y="9814"/>
                </a:lnTo>
                <a:cubicBezTo>
                  <a:pt x="20331" y="9871"/>
                  <a:pt x="20355" y="9919"/>
                  <a:pt x="20384" y="9919"/>
                </a:cubicBezTo>
                <a:cubicBezTo>
                  <a:pt x="20413" y="9919"/>
                  <a:pt x="20436" y="9871"/>
                  <a:pt x="20436" y="9814"/>
                </a:cubicBezTo>
                <a:lnTo>
                  <a:pt x="20436" y="9594"/>
                </a:lnTo>
                <a:cubicBezTo>
                  <a:pt x="20436" y="9536"/>
                  <a:pt x="20413" y="9489"/>
                  <a:pt x="20384" y="9489"/>
                </a:cubicBezTo>
                <a:close/>
                <a:moveTo>
                  <a:pt x="21234" y="9489"/>
                </a:moveTo>
                <a:cubicBezTo>
                  <a:pt x="21204" y="9489"/>
                  <a:pt x="21181" y="9536"/>
                  <a:pt x="21181" y="9594"/>
                </a:cubicBezTo>
                <a:lnTo>
                  <a:pt x="21181" y="9814"/>
                </a:lnTo>
                <a:cubicBezTo>
                  <a:pt x="21181" y="9871"/>
                  <a:pt x="21204" y="9919"/>
                  <a:pt x="21234" y="9919"/>
                </a:cubicBezTo>
                <a:cubicBezTo>
                  <a:pt x="21263" y="9919"/>
                  <a:pt x="21285" y="9871"/>
                  <a:pt x="21285" y="9814"/>
                </a:cubicBezTo>
                <a:lnTo>
                  <a:pt x="21285" y="9594"/>
                </a:lnTo>
                <a:cubicBezTo>
                  <a:pt x="21285" y="9536"/>
                  <a:pt x="21263" y="9489"/>
                  <a:pt x="21234" y="9489"/>
                </a:cubicBezTo>
                <a:close/>
                <a:moveTo>
                  <a:pt x="21547" y="9489"/>
                </a:moveTo>
                <a:cubicBezTo>
                  <a:pt x="21518" y="9489"/>
                  <a:pt x="21495" y="9536"/>
                  <a:pt x="21495" y="9594"/>
                </a:cubicBezTo>
                <a:lnTo>
                  <a:pt x="21495" y="9814"/>
                </a:lnTo>
                <a:cubicBezTo>
                  <a:pt x="21495" y="9871"/>
                  <a:pt x="21518" y="9919"/>
                  <a:pt x="21547" y="9919"/>
                </a:cubicBezTo>
                <a:cubicBezTo>
                  <a:pt x="21576" y="9919"/>
                  <a:pt x="21600" y="9871"/>
                  <a:pt x="21600" y="9814"/>
                </a:cubicBezTo>
                <a:lnTo>
                  <a:pt x="21600" y="9594"/>
                </a:lnTo>
                <a:cubicBezTo>
                  <a:pt x="21600" y="9536"/>
                  <a:pt x="21576" y="9489"/>
                  <a:pt x="21547" y="9489"/>
                </a:cubicBezTo>
                <a:close/>
                <a:moveTo>
                  <a:pt x="53" y="10219"/>
                </a:moveTo>
                <a:cubicBezTo>
                  <a:pt x="24" y="10219"/>
                  <a:pt x="0" y="10266"/>
                  <a:pt x="0" y="10324"/>
                </a:cubicBezTo>
                <a:lnTo>
                  <a:pt x="0" y="10544"/>
                </a:lnTo>
                <a:cubicBezTo>
                  <a:pt x="0" y="10601"/>
                  <a:pt x="24" y="10649"/>
                  <a:pt x="53" y="10649"/>
                </a:cubicBezTo>
                <a:cubicBezTo>
                  <a:pt x="82" y="10649"/>
                  <a:pt x="106" y="10601"/>
                  <a:pt x="106" y="10544"/>
                </a:cubicBezTo>
                <a:lnTo>
                  <a:pt x="106" y="10324"/>
                </a:lnTo>
                <a:cubicBezTo>
                  <a:pt x="106" y="10266"/>
                  <a:pt x="82" y="10219"/>
                  <a:pt x="53" y="10219"/>
                </a:cubicBezTo>
                <a:close/>
                <a:moveTo>
                  <a:pt x="367" y="10219"/>
                </a:moveTo>
                <a:cubicBezTo>
                  <a:pt x="338" y="10219"/>
                  <a:pt x="315" y="10266"/>
                  <a:pt x="315" y="10324"/>
                </a:cubicBezTo>
                <a:lnTo>
                  <a:pt x="315" y="10544"/>
                </a:lnTo>
                <a:cubicBezTo>
                  <a:pt x="315" y="10601"/>
                  <a:pt x="338" y="10649"/>
                  <a:pt x="367" y="10649"/>
                </a:cubicBezTo>
                <a:cubicBezTo>
                  <a:pt x="397" y="10649"/>
                  <a:pt x="420" y="10601"/>
                  <a:pt x="420" y="10544"/>
                </a:cubicBezTo>
                <a:lnTo>
                  <a:pt x="420" y="10324"/>
                </a:lnTo>
                <a:cubicBezTo>
                  <a:pt x="420" y="10266"/>
                  <a:pt x="397" y="10219"/>
                  <a:pt x="367" y="10219"/>
                </a:cubicBezTo>
                <a:close/>
                <a:moveTo>
                  <a:pt x="1217" y="10219"/>
                </a:moveTo>
                <a:cubicBezTo>
                  <a:pt x="1188" y="10219"/>
                  <a:pt x="1164" y="10266"/>
                  <a:pt x="1164" y="10324"/>
                </a:cubicBezTo>
                <a:lnTo>
                  <a:pt x="1164" y="10544"/>
                </a:lnTo>
                <a:cubicBezTo>
                  <a:pt x="1164" y="10601"/>
                  <a:pt x="1188" y="10649"/>
                  <a:pt x="1217" y="10649"/>
                </a:cubicBezTo>
                <a:cubicBezTo>
                  <a:pt x="1246" y="10649"/>
                  <a:pt x="1270" y="10601"/>
                  <a:pt x="1270" y="10544"/>
                </a:cubicBezTo>
                <a:lnTo>
                  <a:pt x="1270" y="10324"/>
                </a:lnTo>
                <a:cubicBezTo>
                  <a:pt x="1270" y="10266"/>
                  <a:pt x="1246" y="10219"/>
                  <a:pt x="1217" y="10219"/>
                </a:cubicBezTo>
                <a:close/>
                <a:moveTo>
                  <a:pt x="1532" y="10219"/>
                </a:moveTo>
                <a:cubicBezTo>
                  <a:pt x="1503" y="10219"/>
                  <a:pt x="1479" y="10266"/>
                  <a:pt x="1479" y="10324"/>
                </a:cubicBezTo>
                <a:lnTo>
                  <a:pt x="1479" y="10544"/>
                </a:lnTo>
                <a:cubicBezTo>
                  <a:pt x="1479" y="10601"/>
                  <a:pt x="1503" y="10649"/>
                  <a:pt x="1532" y="10649"/>
                </a:cubicBezTo>
                <a:cubicBezTo>
                  <a:pt x="1561" y="10649"/>
                  <a:pt x="1584" y="10601"/>
                  <a:pt x="1584" y="10544"/>
                </a:cubicBezTo>
                <a:lnTo>
                  <a:pt x="1584" y="10324"/>
                </a:lnTo>
                <a:cubicBezTo>
                  <a:pt x="1584" y="10266"/>
                  <a:pt x="1561" y="10219"/>
                  <a:pt x="1532" y="10219"/>
                </a:cubicBezTo>
                <a:close/>
                <a:moveTo>
                  <a:pt x="2380" y="10219"/>
                </a:moveTo>
                <a:cubicBezTo>
                  <a:pt x="2351" y="10219"/>
                  <a:pt x="2329" y="10266"/>
                  <a:pt x="2329" y="10324"/>
                </a:cubicBezTo>
                <a:lnTo>
                  <a:pt x="2329" y="10544"/>
                </a:lnTo>
                <a:cubicBezTo>
                  <a:pt x="2329" y="10601"/>
                  <a:pt x="2351" y="10649"/>
                  <a:pt x="2380" y="10649"/>
                </a:cubicBezTo>
                <a:cubicBezTo>
                  <a:pt x="2409" y="10649"/>
                  <a:pt x="2433" y="10601"/>
                  <a:pt x="2433" y="10544"/>
                </a:cubicBezTo>
                <a:lnTo>
                  <a:pt x="2433" y="10324"/>
                </a:lnTo>
                <a:cubicBezTo>
                  <a:pt x="2433" y="10266"/>
                  <a:pt x="2409" y="10219"/>
                  <a:pt x="2380" y="10219"/>
                </a:cubicBezTo>
                <a:close/>
                <a:moveTo>
                  <a:pt x="2695" y="10219"/>
                </a:moveTo>
                <a:cubicBezTo>
                  <a:pt x="2666" y="10219"/>
                  <a:pt x="2643" y="10266"/>
                  <a:pt x="2643" y="10324"/>
                </a:cubicBezTo>
                <a:lnTo>
                  <a:pt x="2643" y="10544"/>
                </a:lnTo>
                <a:cubicBezTo>
                  <a:pt x="2643" y="10601"/>
                  <a:pt x="2666" y="10649"/>
                  <a:pt x="2695" y="10649"/>
                </a:cubicBezTo>
                <a:cubicBezTo>
                  <a:pt x="2724" y="10649"/>
                  <a:pt x="2748" y="10601"/>
                  <a:pt x="2748" y="10544"/>
                </a:cubicBezTo>
                <a:lnTo>
                  <a:pt x="2748" y="10324"/>
                </a:lnTo>
                <a:cubicBezTo>
                  <a:pt x="2748" y="10266"/>
                  <a:pt x="2724" y="10219"/>
                  <a:pt x="2695" y="10219"/>
                </a:cubicBezTo>
                <a:close/>
                <a:moveTo>
                  <a:pt x="3545" y="10219"/>
                </a:moveTo>
                <a:cubicBezTo>
                  <a:pt x="3516" y="10219"/>
                  <a:pt x="3492" y="10266"/>
                  <a:pt x="3492" y="10324"/>
                </a:cubicBezTo>
                <a:lnTo>
                  <a:pt x="3492" y="10544"/>
                </a:lnTo>
                <a:cubicBezTo>
                  <a:pt x="3492" y="10601"/>
                  <a:pt x="3516" y="10649"/>
                  <a:pt x="3545" y="10649"/>
                </a:cubicBezTo>
                <a:cubicBezTo>
                  <a:pt x="3574" y="10649"/>
                  <a:pt x="3598" y="10601"/>
                  <a:pt x="3598" y="10544"/>
                </a:cubicBezTo>
                <a:lnTo>
                  <a:pt x="3598" y="10324"/>
                </a:lnTo>
                <a:cubicBezTo>
                  <a:pt x="3598" y="10266"/>
                  <a:pt x="3574" y="10219"/>
                  <a:pt x="3545" y="10219"/>
                </a:cubicBezTo>
                <a:close/>
                <a:moveTo>
                  <a:pt x="3859" y="10219"/>
                </a:moveTo>
                <a:cubicBezTo>
                  <a:pt x="3830" y="10219"/>
                  <a:pt x="3806" y="10266"/>
                  <a:pt x="3806" y="10324"/>
                </a:cubicBezTo>
                <a:lnTo>
                  <a:pt x="3806" y="10544"/>
                </a:lnTo>
                <a:cubicBezTo>
                  <a:pt x="3806" y="10601"/>
                  <a:pt x="3830" y="10649"/>
                  <a:pt x="3859" y="10649"/>
                </a:cubicBezTo>
                <a:cubicBezTo>
                  <a:pt x="3888" y="10649"/>
                  <a:pt x="3912" y="10601"/>
                  <a:pt x="3912" y="10544"/>
                </a:cubicBezTo>
                <a:lnTo>
                  <a:pt x="3912" y="10324"/>
                </a:lnTo>
                <a:cubicBezTo>
                  <a:pt x="3912" y="10266"/>
                  <a:pt x="3888" y="10219"/>
                  <a:pt x="3859" y="10219"/>
                </a:cubicBezTo>
                <a:close/>
                <a:moveTo>
                  <a:pt x="4709" y="10219"/>
                </a:moveTo>
                <a:cubicBezTo>
                  <a:pt x="4680" y="10219"/>
                  <a:pt x="4656" y="10266"/>
                  <a:pt x="4656" y="10324"/>
                </a:cubicBezTo>
                <a:lnTo>
                  <a:pt x="4656" y="10544"/>
                </a:lnTo>
                <a:cubicBezTo>
                  <a:pt x="4656" y="10601"/>
                  <a:pt x="4680" y="10649"/>
                  <a:pt x="4709" y="10649"/>
                </a:cubicBezTo>
                <a:cubicBezTo>
                  <a:pt x="4738" y="10649"/>
                  <a:pt x="4762" y="10601"/>
                  <a:pt x="4762" y="10544"/>
                </a:cubicBezTo>
                <a:lnTo>
                  <a:pt x="4762" y="10324"/>
                </a:lnTo>
                <a:cubicBezTo>
                  <a:pt x="4762" y="10266"/>
                  <a:pt x="4738" y="10219"/>
                  <a:pt x="4709" y="10219"/>
                </a:cubicBezTo>
                <a:close/>
                <a:moveTo>
                  <a:pt x="5023" y="10219"/>
                </a:moveTo>
                <a:cubicBezTo>
                  <a:pt x="4994" y="10219"/>
                  <a:pt x="4970" y="10266"/>
                  <a:pt x="4970" y="10324"/>
                </a:cubicBezTo>
                <a:lnTo>
                  <a:pt x="4970" y="10544"/>
                </a:lnTo>
                <a:cubicBezTo>
                  <a:pt x="4970" y="10601"/>
                  <a:pt x="4994" y="10649"/>
                  <a:pt x="5023" y="10649"/>
                </a:cubicBezTo>
                <a:cubicBezTo>
                  <a:pt x="5053" y="10649"/>
                  <a:pt x="5076" y="10601"/>
                  <a:pt x="5076" y="10544"/>
                </a:cubicBezTo>
                <a:lnTo>
                  <a:pt x="5076" y="10324"/>
                </a:lnTo>
                <a:cubicBezTo>
                  <a:pt x="5076" y="10266"/>
                  <a:pt x="5053" y="10219"/>
                  <a:pt x="5023" y="10219"/>
                </a:cubicBezTo>
                <a:close/>
                <a:moveTo>
                  <a:pt x="5873" y="10219"/>
                </a:moveTo>
                <a:cubicBezTo>
                  <a:pt x="5844" y="10219"/>
                  <a:pt x="5820" y="10266"/>
                  <a:pt x="5820" y="10324"/>
                </a:cubicBezTo>
                <a:lnTo>
                  <a:pt x="5820" y="10544"/>
                </a:lnTo>
                <a:cubicBezTo>
                  <a:pt x="5820" y="10601"/>
                  <a:pt x="5844" y="10649"/>
                  <a:pt x="5873" y="10649"/>
                </a:cubicBezTo>
                <a:cubicBezTo>
                  <a:pt x="5902" y="10649"/>
                  <a:pt x="5926" y="10601"/>
                  <a:pt x="5926" y="10544"/>
                </a:cubicBezTo>
                <a:lnTo>
                  <a:pt x="5926" y="10324"/>
                </a:lnTo>
                <a:cubicBezTo>
                  <a:pt x="5926" y="10266"/>
                  <a:pt x="5902" y="10219"/>
                  <a:pt x="5873" y="10219"/>
                </a:cubicBezTo>
                <a:close/>
                <a:moveTo>
                  <a:pt x="6188" y="10219"/>
                </a:moveTo>
                <a:cubicBezTo>
                  <a:pt x="6159" y="10219"/>
                  <a:pt x="6135" y="10266"/>
                  <a:pt x="6135" y="10324"/>
                </a:cubicBezTo>
                <a:lnTo>
                  <a:pt x="6135" y="10544"/>
                </a:lnTo>
                <a:cubicBezTo>
                  <a:pt x="6135" y="10601"/>
                  <a:pt x="6159" y="10649"/>
                  <a:pt x="6188" y="10649"/>
                </a:cubicBezTo>
                <a:cubicBezTo>
                  <a:pt x="6217" y="10649"/>
                  <a:pt x="6240" y="10601"/>
                  <a:pt x="6240" y="10544"/>
                </a:cubicBezTo>
                <a:lnTo>
                  <a:pt x="6240" y="10324"/>
                </a:lnTo>
                <a:cubicBezTo>
                  <a:pt x="6240" y="10266"/>
                  <a:pt x="6217" y="10219"/>
                  <a:pt x="6188" y="10219"/>
                </a:cubicBezTo>
                <a:close/>
                <a:moveTo>
                  <a:pt x="7036" y="10219"/>
                </a:moveTo>
                <a:cubicBezTo>
                  <a:pt x="7007" y="10219"/>
                  <a:pt x="6984" y="10266"/>
                  <a:pt x="6984" y="10324"/>
                </a:cubicBezTo>
                <a:lnTo>
                  <a:pt x="6984" y="10544"/>
                </a:lnTo>
                <a:cubicBezTo>
                  <a:pt x="6984" y="10601"/>
                  <a:pt x="7007" y="10649"/>
                  <a:pt x="7036" y="10649"/>
                </a:cubicBezTo>
                <a:cubicBezTo>
                  <a:pt x="7065" y="10649"/>
                  <a:pt x="7089" y="10601"/>
                  <a:pt x="7089" y="10544"/>
                </a:cubicBezTo>
                <a:lnTo>
                  <a:pt x="7089" y="10324"/>
                </a:lnTo>
                <a:cubicBezTo>
                  <a:pt x="7089" y="10266"/>
                  <a:pt x="7065" y="10219"/>
                  <a:pt x="7036" y="10219"/>
                </a:cubicBezTo>
                <a:close/>
                <a:moveTo>
                  <a:pt x="7351" y="10219"/>
                </a:moveTo>
                <a:cubicBezTo>
                  <a:pt x="7322" y="10219"/>
                  <a:pt x="7299" y="10266"/>
                  <a:pt x="7299" y="10324"/>
                </a:cubicBezTo>
                <a:lnTo>
                  <a:pt x="7299" y="10544"/>
                </a:lnTo>
                <a:cubicBezTo>
                  <a:pt x="7299" y="10601"/>
                  <a:pt x="7322" y="10649"/>
                  <a:pt x="7351" y="10649"/>
                </a:cubicBezTo>
                <a:cubicBezTo>
                  <a:pt x="7380" y="10649"/>
                  <a:pt x="7404" y="10601"/>
                  <a:pt x="7404" y="10544"/>
                </a:cubicBezTo>
                <a:lnTo>
                  <a:pt x="7404" y="10324"/>
                </a:lnTo>
                <a:cubicBezTo>
                  <a:pt x="7404" y="10266"/>
                  <a:pt x="7380" y="10219"/>
                  <a:pt x="7351" y="10219"/>
                </a:cubicBezTo>
                <a:close/>
                <a:moveTo>
                  <a:pt x="8201" y="10219"/>
                </a:moveTo>
                <a:cubicBezTo>
                  <a:pt x="8171" y="10219"/>
                  <a:pt x="8148" y="10266"/>
                  <a:pt x="8148" y="10324"/>
                </a:cubicBezTo>
                <a:lnTo>
                  <a:pt x="8148" y="10544"/>
                </a:lnTo>
                <a:cubicBezTo>
                  <a:pt x="8148" y="10601"/>
                  <a:pt x="8171" y="10649"/>
                  <a:pt x="8201" y="10649"/>
                </a:cubicBezTo>
                <a:cubicBezTo>
                  <a:pt x="8230" y="10649"/>
                  <a:pt x="8254" y="10601"/>
                  <a:pt x="8254" y="10544"/>
                </a:cubicBezTo>
                <a:lnTo>
                  <a:pt x="8254" y="10324"/>
                </a:lnTo>
                <a:cubicBezTo>
                  <a:pt x="8254" y="10266"/>
                  <a:pt x="8230" y="10219"/>
                  <a:pt x="8201" y="10219"/>
                </a:cubicBezTo>
                <a:close/>
                <a:moveTo>
                  <a:pt x="8515" y="10219"/>
                </a:moveTo>
                <a:cubicBezTo>
                  <a:pt x="8486" y="10219"/>
                  <a:pt x="8462" y="10266"/>
                  <a:pt x="8462" y="10324"/>
                </a:cubicBezTo>
                <a:lnTo>
                  <a:pt x="8462" y="10544"/>
                </a:lnTo>
                <a:cubicBezTo>
                  <a:pt x="8462" y="10601"/>
                  <a:pt x="8486" y="10649"/>
                  <a:pt x="8515" y="10649"/>
                </a:cubicBezTo>
                <a:cubicBezTo>
                  <a:pt x="8544" y="10649"/>
                  <a:pt x="8568" y="10601"/>
                  <a:pt x="8568" y="10544"/>
                </a:cubicBezTo>
                <a:lnTo>
                  <a:pt x="8568" y="10324"/>
                </a:lnTo>
                <a:cubicBezTo>
                  <a:pt x="8568" y="10266"/>
                  <a:pt x="8544" y="10219"/>
                  <a:pt x="8515" y="10219"/>
                </a:cubicBezTo>
                <a:close/>
                <a:moveTo>
                  <a:pt x="9365" y="10219"/>
                </a:moveTo>
                <a:cubicBezTo>
                  <a:pt x="9336" y="10219"/>
                  <a:pt x="9312" y="10266"/>
                  <a:pt x="9312" y="10324"/>
                </a:cubicBezTo>
                <a:lnTo>
                  <a:pt x="9312" y="10544"/>
                </a:lnTo>
                <a:cubicBezTo>
                  <a:pt x="9312" y="10601"/>
                  <a:pt x="9336" y="10649"/>
                  <a:pt x="9365" y="10649"/>
                </a:cubicBezTo>
                <a:cubicBezTo>
                  <a:pt x="9394" y="10649"/>
                  <a:pt x="9418" y="10601"/>
                  <a:pt x="9418" y="10544"/>
                </a:cubicBezTo>
                <a:lnTo>
                  <a:pt x="9418" y="10324"/>
                </a:lnTo>
                <a:cubicBezTo>
                  <a:pt x="9418" y="10266"/>
                  <a:pt x="9394" y="10219"/>
                  <a:pt x="9365" y="10219"/>
                </a:cubicBezTo>
                <a:close/>
                <a:moveTo>
                  <a:pt x="9679" y="10219"/>
                </a:moveTo>
                <a:cubicBezTo>
                  <a:pt x="9650" y="10219"/>
                  <a:pt x="9626" y="10266"/>
                  <a:pt x="9626" y="10324"/>
                </a:cubicBezTo>
                <a:lnTo>
                  <a:pt x="9626" y="10544"/>
                </a:lnTo>
                <a:cubicBezTo>
                  <a:pt x="9626" y="10601"/>
                  <a:pt x="9650" y="10649"/>
                  <a:pt x="9679" y="10649"/>
                </a:cubicBezTo>
                <a:cubicBezTo>
                  <a:pt x="9708" y="10649"/>
                  <a:pt x="9732" y="10601"/>
                  <a:pt x="9732" y="10544"/>
                </a:cubicBezTo>
                <a:lnTo>
                  <a:pt x="9732" y="10324"/>
                </a:lnTo>
                <a:cubicBezTo>
                  <a:pt x="9732" y="10266"/>
                  <a:pt x="9708" y="10219"/>
                  <a:pt x="9679" y="10219"/>
                </a:cubicBezTo>
                <a:close/>
                <a:moveTo>
                  <a:pt x="10529" y="10219"/>
                </a:moveTo>
                <a:cubicBezTo>
                  <a:pt x="10500" y="10219"/>
                  <a:pt x="10476" y="10266"/>
                  <a:pt x="10476" y="10324"/>
                </a:cubicBezTo>
                <a:lnTo>
                  <a:pt x="10476" y="10544"/>
                </a:lnTo>
                <a:cubicBezTo>
                  <a:pt x="10476" y="10601"/>
                  <a:pt x="10500" y="10649"/>
                  <a:pt x="10529" y="10649"/>
                </a:cubicBezTo>
                <a:cubicBezTo>
                  <a:pt x="10558" y="10649"/>
                  <a:pt x="10582" y="10601"/>
                  <a:pt x="10582" y="10544"/>
                </a:cubicBezTo>
                <a:lnTo>
                  <a:pt x="10582" y="10324"/>
                </a:lnTo>
                <a:cubicBezTo>
                  <a:pt x="10582" y="10266"/>
                  <a:pt x="10558" y="10219"/>
                  <a:pt x="10529" y="10219"/>
                </a:cubicBezTo>
                <a:close/>
                <a:moveTo>
                  <a:pt x="10844" y="10219"/>
                </a:moveTo>
                <a:cubicBezTo>
                  <a:pt x="10814" y="10219"/>
                  <a:pt x="10791" y="10266"/>
                  <a:pt x="10791" y="10324"/>
                </a:cubicBezTo>
                <a:lnTo>
                  <a:pt x="10791" y="10544"/>
                </a:lnTo>
                <a:cubicBezTo>
                  <a:pt x="10791" y="10601"/>
                  <a:pt x="10814" y="10649"/>
                  <a:pt x="10844" y="10649"/>
                </a:cubicBezTo>
                <a:cubicBezTo>
                  <a:pt x="10873" y="10649"/>
                  <a:pt x="10895" y="10601"/>
                  <a:pt x="10895" y="10544"/>
                </a:cubicBezTo>
                <a:lnTo>
                  <a:pt x="10895" y="10324"/>
                </a:lnTo>
                <a:cubicBezTo>
                  <a:pt x="10895" y="10266"/>
                  <a:pt x="10873" y="10219"/>
                  <a:pt x="10844" y="10219"/>
                </a:cubicBezTo>
                <a:close/>
                <a:moveTo>
                  <a:pt x="11692" y="10219"/>
                </a:moveTo>
                <a:cubicBezTo>
                  <a:pt x="11663" y="10219"/>
                  <a:pt x="11640" y="10266"/>
                  <a:pt x="11640" y="10324"/>
                </a:cubicBezTo>
                <a:lnTo>
                  <a:pt x="11640" y="10544"/>
                </a:lnTo>
                <a:cubicBezTo>
                  <a:pt x="11640" y="10601"/>
                  <a:pt x="11663" y="10649"/>
                  <a:pt x="11692" y="10649"/>
                </a:cubicBezTo>
                <a:cubicBezTo>
                  <a:pt x="11721" y="10649"/>
                  <a:pt x="11745" y="10601"/>
                  <a:pt x="11745" y="10544"/>
                </a:cubicBezTo>
                <a:lnTo>
                  <a:pt x="11745" y="10324"/>
                </a:lnTo>
                <a:cubicBezTo>
                  <a:pt x="11745" y="10266"/>
                  <a:pt x="11721" y="10219"/>
                  <a:pt x="11692" y="10219"/>
                </a:cubicBezTo>
                <a:close/>
                <a:moveTo>
                  <a:pt x="12007" y="10219"/>
                </a:moveTo>
                <a:cubicBezTo>
                  <a:pt x="11978" y="10219"/>
                  <a:pt x="11955" y="10266"/>
                  <a:pt x="11955" y="10324"/>
                </a:cubicBezTo>
                <a:lnTo>
                  <a:pt x="11955" y="10544"/>
                </a:lnTo>
                <a:cubicBezTo>
                  <a:pt x="11955" y="10601"/>
                  <a:pt x="11978" y="10649"/>
                  <a:pt x="12007" y="10649"/>
                </a:cubicBezTo>
                <a:cubicBezTo>
                  <a:pt x="12036" y="10649"/>
                  <a:pt x="12060" y="10601"/>
                  <a:pt x="12060" y="10544"/>
                </a:cubicBezTo>
                <a:lnTo>
                  <a:pt x="12060" y="10324"/>
                </a:lnTo>
                <a:cubicBezTo>
                  <a:pt x="12060" y="10266"/>
                  <a:pt x="12036" y="10219"/>
                  <a:pt x="12007" y="10219"/>
                </a:cubicBezTo>
                <a:close/>
                <a:moveTo>
                  <a:pt x="12856" y="10219"/>
                </a:moveTo>
                <a:cubicBezTo>
                  <a:pt x="12827" y="10219"/>
                  <a:pt x="12804" y="10266"/>
                  <a:pt x="12804" y="10324"/>
                </a:cubicBezTo>
                <a:lnTo>
                  <a:pt x="12804" y="10544"/>
                </a:lnTo>
                <a:cubicBezTo>
                  <a:pt x="12804" y="10601"/>
                  <a:pt x="12827" y="10649"/>
                  <a:pt x="12856" y="10649"/>
                </a:cubicBezTo>
                <a:cubicBezTo>
                  <a:pt x="12886" y="10649"/>
                  <a:pt x="12909" y="10601"/>
                  <a:pt x="12909" y="10544"/>
                </a:cubicBezTo>
                <a:lnTo>
                  <a:pt x="12909" y="10324"/>
                </a:lnTo>
                <a:cubicBezTo>
                  <a:pt x="12909" y="10266"/>
                  <a:pt x="12886" y="10219"/>
                  <a:pt x="12856" y="10219"/>
                </a:cubicBezTo>
                <a:close/>
                <a:moveTo>
                  <a:pt x="13171" y="10219"/>
                </a:moveTo>
                <a:cubicBezTo>
                  <a:pt x="13142" y="10219"/>
                  <a:pt x="13118" y="10266"/>
                  <a:pt x="13118" y="10324"/>
                </a:cubicBezTo>
                <a:lnTo>
                  <a:pt x="13118" y="10544"/>
                </a:lnTo>
                <a:cubicBezTo>
                  <a:pt x="13118" y="10601"/>
                  <a:pt x="13142" y="10649"/>
                  <a:pt x="13171" y="10649"/>
                </a:cubicBezTo>
                <a:cubicBezTo>
                  <a:pt x="13200" y="10649"/>
                  <a:pt x="13224" y="10601"/>
                  <a:pt x="13224" y="10544"/>
                </a:cubicBezTo>
                <a:lnTo>
                  <a:pt x="13224" y="10324"/>
                </a:lnTo>
                <a:cubicBezTo>
                  <a:pt x="13224" y="10266"/>
                  <a:pt x="13200" y="10219"/>
                  <a:pt x="13171" y="10219"/>
                </a:cubicBezTo>
                <a:close/>
                <a:moveTo>
                  <a:pt x="14021" y="10219"/>
                </a:moveTo>
                <a:cubicBezTo>
                  <a:pt x="13992" y="10219"/>
                  <a:pt x="13968" y="10266"/>
                  <a:pt x="13968" y="10324"/>
                </a:cubicBezTo>
                <a:lnTo>
                  <a:pt x="13968" y="10544"/>
                </a:lnTo>
                <a:cubicBezTo>
                  <a:pt x="13968" y="10601"/>
                  <a:pt x="13992" y="10649"/>
                  <a:pt x="14021" y="10649"/>
                </a:cubicBezTo>
                <a:cubicBezTo>
                  <a:pt x="14050" y="10649"/>
                  <a:pt x="14074" y="10601"/>
                  <a:pt x="14074" y="10544"/>
                </a:cubicBezTo>
                <a:lnTo>
                  <a:pt x="14074" y="10324"/>
                </a:lnTo>
                <a:cubicBezTo>
                  <a:pt x="14074" y="10266"/>
                  <a:pt x="14050" y="10219"/>
                  <a:pt x="14021" y="10219"/>
                </a:cubicBezTo>
                <a:close/>
                <a:moveTo>
                  <a:pt x="14335" y="10219"/>
                </a:moveTo>
                <a:cubicBezTo>
                  <a:pt x="14306" y="10219"/>
                  <a:pt x="14282" y="10266"/>
                  <a:pt x="14282" y="10324"/>
                </a:cubicBezTo>
                <a:lnTo>
                  <a:pt x="14282" y="10544"/>
                </a:lnTo>
                <a:cubicBezTo>
                  <a:pt x="14282" y="10601"/>
                  <a:pt x="14306" y="10649"/>
                  <a:pt x="14335" y="10649"/>
                </a:cubicBezTo>
                <a:cubicBezTo>
                  <a:pt x="14364" y="10649"/>
                  <a:pt x="14388" y="10601"/>
                  <a:pt x="14388" y="10544"/>
                </a:cubicBezTo>
                <a:lnTo>
                  <a:pt x="14388" y="10324"/>
                </a:lnTo>
                <a:cubicBezTo>
                  <a:pt x="14388" y="10266"/>
                  <a:pt x="14364" y="10219"/>
                  <a:pt x="14335" y="10219"/>
                </a:cubicBezTo>
                <a:close/>
                <a:moveTo>
                  <a:pt x="15185" y="10219"/>
                </a:moveTo>
                <a:cubicBezTo>
                  <a:pt x="15156" y="10219"/>
                  <a:pt x="15132" y="10266"/>
                  <a:pt x="15132" y="10324"/>
                </a:cubicBezTo>
                <a:lnTo>
                  <a:pt x="15132" y="10544"/>
                </a:lnTo>
                <a:cubicBezTo>
                  <a:pt x="15132" y="10601"/>
                  <a:pt x="15156" y="10649"/>
                  <a:pt x="15185" y="10649"/>
                </a:cubicBezTo>
                <a:cubicBezTo>
                  <a:pt x="15214" y="10649"/>
                  <a:pt x="15237" y="10601"/>
                  <a:pt x="15237" y="10544"/>
                </a:cubicBezTo>
                <a:lnTo>
                  <a:pt x="15237" y="10324"/>
                </a:lnTo>
                <a:cubicBezTo>
                  <a:pt x="15237" y="10266"/>
                  <a:pt x="15214" y="10219"/>
                  <a:pt x="15185" y="10219"/>
                </a:cubicBezTo>
                <a:close/>
                <a:moveTo>
                  <a:pt x="15500" y="10219"/>
                </a:moveTo>
                <a:cubicBezTo>
                  <a:pt x="15470" y="10219"/>
                  <a:pt x="15447" y="10266"/>
                  <a:pt x="15447" y="10324"/>
                </a:cubicBezTo>
                <a:lnTo>
                  <a:pt x="15447" y="10544"/>
                </a:lnTo>
                <a:cubicBezTo>
                  <a:pt x="15447" y="10601"/>
                  <a:pt x="15470" y="10649"/>
                  <a:pt x="15500" y="10649"/>
                </a:cubicBezTo>
                <a:cubicBezTo>
                  <a:pt x="15529" y="10649"/>
                  <a:pt x="15551" y="10601"/>
                  <a:pt x="15551" y="10544"/>
                </a:cubicBezTo>
                <a:lnTo>
                  <a:pt x="15551" y="10324"/>
                </a:lnTo>
                <a:cubicBezTo>
                  <a:pt x="15551" y="10266"/>
                  <a:pt x="15529" y="10219"/>
                  <a:pt x="15500" y="10219"/>
                </a:cubicBezTo>
                <a:close/>
                <a:moveTo>
                  <a:pt x="16349" y="10219"/>
                </a:moveTo>
                <a:cubicBezTo>
                  <a:pt x="16320" y="10219"/>
                  <a:pt x="16296" y="10266"/>
                  <a:pt x="16296" y="10324"/>
                </a:cubicBezTo>
                <a:lnTo>
                  <a:pt x="16296" y="10544"/>
                </a:lnTo>
                <a:cubicBezTo>
                  <a:pt x="16296" y="10601"/>
                  <a:pt x="16320" y="10649"/>
                  <a:pt x="16349" y="10649"/>
                </a:cubicBezTo>
                <a:cubicBezTo>
                  <a:pt x="16378" y="10649"/>
                  <a:pt x="16401" y="10601"/>
                  <a:pt x="16401" y="10544"/>
                </a:cubicBezTo>
                <a:lnTo>
                  <a:pt x="16401" y="10324"/>
                </a:lnTo>
                <a:cubicBezTo>
                  <a:pt x="16401" y="10266"/>
                  <a:pt x="16378" y="10219"/>
                  <a:pt x="16349" y="10219"/>
                </a:cubicBezTo>
                <a:close/>
                <a:moveTo>
                  <a:pt x="16663" y="10219"/>
                </a:moveTo>
                <a:cubicBezTo>
                  <a:pt x="16634" y="10219"/>
                  <a:pt x="16611" y="10266"/>
                  <a:pt x="16611" y="10324"/>
                </a:cubicBezTo>
                <a:lnTo>
                  <a:pt x="16611" y="10544"/>
                </a:lnTo>
                <a:cubicBezTo>
                  <a:pt x="16611" y="10601"/>
                  <a:pt x="16634" y="10649"/>
                  <a:pt x="16663" y="10649"/>
                </a:cubicBezTo>
                <a:cubicBezTo>
                  <a:pt x="16692" y="10649"/>
                  <a:pt x="16716" y="10601"/>
                  <a:pt x="16716" y="10544"/>
                </a:cubicBezTo>
                <a:lnTo>
                  <a:pt x="16716" y="10324"/>
                </a:lnTo>
                <a:cubicBezTo>
                  <a:pt x="16716" y="10266"/>
                  <a:pt x="16692" y="10219"/>
                  <a:pt x="16663" y="10219"/>
                </a:cubicBezTo>
                <a:close/>
                <a:moveTo>
                  <a:pt x="17512" y="10219"/>
                </a:moveTo>
                <a:cubicBezTo>
                  <a:pt x="17483" y="10219"/>
                  <a:pt x="17459" y="10266"/>
                  <a:pt x="17459" y="10324"/>
                </a:cubicBezTo>
                <a:lnTo>
                  <a:pt x="17459" y="10544"/>
                </a:lnTo>
                <a:cubicBezTo>
                  <a:pt x="17459" y="10601"/>
                  <a:pt x="17483" y="10649"/>
                  <a:pt x="17512" y="10649"/>
                </a:cubicBezTo>
                <a:cubicBezTo>
                  <a:pt x="17541" y="10649"/>
                  <a:pt x="17565" y="10601"/>
                  <a:pt x="17565" y="10544"/>
                </a:cubicBezTo>
                <a:lnTo>
                  <a:pt x="17565" y="10324"/>
                </a:lnTo>
                <a:cubicBezTo>
                  <a:pt x="17565" y="10266"/>
                  <a:pt x="17541" y="10219"/>
                  <a:pt x="17512" y="10219"/>
                </a:cubicBezTo>
                <a:close/>
                <a:moveTo>
                  <a:pt x="17827" y="10219"/>
                </a:moveTo>
                <a:cubicBezTo>
                  <a:pt x="17798" y="10219"/>
                  <a:pt x="17774" y="10266"/>
                  <a:pt x="17774" y="10324"/>
                </a:cubicBezTo>
                <a:lnTo>
                  <a:pt x="17774" y="10544"/>
                </a:lnTo>
                <a:cubicBezTo>
                  <a:pt x="17774" y="10601"/>
                  <a:pt x="17798" y="10649"/>
                  <a:pt x="17827" y="10649"/>
                </a:cubicBezTo>
                <a:cubicBezTo>
                  <a:pt x="17856" y="10649"/>
                  <a:pt x="17880" y="10601"/>
                  <a:pt x="17880" y="10544"/>
                </a:cubicBezTo>
                <a:lnTo>
                  <a:pt x="17880" y="10324"/>
                </a:lnTo>
                <a:cubicBezTo>
                  <a:pt x="17880" y="10266"/>
                  <a:pt x="17856" y="10219"/>
                  <a:pt x="17827" y="10219"/>
                </a:cubicBezTo>
                <a:close/>
                <a:moveTo>
                  <a:pt x="18677" y="10219"/>
                </a:moveTo>
                <a:cubicBezTo>
                  <a:pt x="18648" y="10219"/>
                  <a:pt x="18624" y="10266"/>
                  <a:pt x="18624" y="10324"/>
                </a:cubicBezTo>
                <a:lnTo>
                  <a:pt x="18624" y="10544"/>
                </a:lnTo>
                <a:cubicBezTo>
                  <a:pt x="18624" y="10601"/>
                  <a:pt x="18648" y="10649"/>
                  <a:pt x="18677" y="10649"/>
                </a:cubicBezTo>
                <a:cubicBezTo>
                  <a:pt x="18706" y="10649"/>
                  <a:pt x="18730" y="10601"/>
                  <a:pt x="18730" y="10544"/>
                </a:cubicBezTo>
                <a:lnTo>
                  <a:pt x="18730" y="10324"/>
                </a:lnTo>
                <a:cubicBezTo>
                  <a:pt x="18730" y="10266"/>
                  <a:pt x="18706" y="10219"/>
                  <a:pt x="18677" y="10219"/>
                </a:cubicBezTo>
                <a:close/>
                <a:moveTo>
                  <a:pt x="18991" y="10219"/>
                </a:moveTo>
                <a:cubicBezTo>
                  <a:pt x="18962" y="10219"/>
                  <a:pt x="18938" y="10266"/>
                  <a:pt x="18938" y="10324"/>
                </a:cubicBezTo>
                <a:lnTo>
                  <a:pt x="18938" y="10544"/>
                </a:lnTo>
                <a:cubicBezTo>
                  <a:pt x="18938" y="10601"/>
                  <a:pt x="18962" y="10649"/>
                  <a:pt x="18991" y="10649"/>
                </a:cubicBezTo>
                <a:cubicBezTo>
                  <a:pt x="19020" y="10649"/>
                  <a:pt x="19044" y="10601"/>
                  <a:pt x="19044" y="10544"/>
                </a:cubicBezTo>
                <a:lnTo>
                  <a:pt x="19044" y="10324"/>
                </a:lnTo>
                <a:cubicBezTo>
                  <a:pt x="19044" y="10266"/>
                  <a:pt x="19020" y="10219"/>
                  <a:pt x="18991" y="10219"/>
                </a:cubicBezTo>
                <a:close/>
                <a:moveTo>
                  <a:pt x="19841" y="10219"/>
                </a:moveTo>
                <a:cubicBezTo>
                  <a:pt x="19812" y="10219"/>
                  <a:pt x="19788" y="10266"/>
                  <a:pt x="19788" y="10324"/>
                </a:cubicBezTo>
                <a:lnTo>
                  <a:pt x="19788" y="10544"/>
                </a:lnTo>
                <a:cubicBezTo>
                  <a:pt x="19788" y="10601"/>
                  <a:pt x="19812" y="10649"/>
                  <a:pt x="19841" y="10649"/>
                </a:cubicBezTo>
                <a:cubicBezTo>
                  <a:pt x="19870" y="10649"/>
                  <a:pt x="19894" y="10601"/>
                  <a:pt x="19894" y="10544"/>
                </a:cubicBezTo>
                <a:lnTo>
                  <a:pt x="19894" y="10324"/>
                </a:lnTo>
                <a:cubicBezTo>
                  <a:pt x="19894" y="10266"/>
                  <a:pt x="19870" y="10219"/>
                  <a:pt x="19841" y="10219"/>
                </a:cubicBezTo>
                <a:close/>
                <a:moveTo>
                  <a:pt x="20155" y="10219"/>
                </a:moveTo>
                <a:cubicBezTo>
                  <a:pt x="20126" y="10219"/>
                  <a:pt x="20102" y="10266"/>
                  <a:pt x="20102" y="10324"/>
                </a:cubicBezTo>
                <a:lnTo>
                  <a:pt x="20102" y="10544"/>
                </a:lnTo>
                <a:cubicBezTo>
                  <a:pt x="20102" y="10601"/>
                  <a:pt x="20126" y="10649"/>
                  <a:pt x="20155" y="10649"/>
                </a:cubicBezTo>
                <a:cubicBezTo>
                  <a:pt x="20184" y="10649"/>
                  <a:pt x="20207" y="10601"/>
                  <a:pt x="20207" y="10544"/>
                </a:cubicBezTo>
                <a:lnTo>
                  <a:pt x="20207" y="10324"/>
                </a:lnTo>
                <a:cubicBezTo>
                  <a:pt x="20207" y="10266"/>
                  <a:pt x="20184" y="10219"/>
                  <a:pt x="20155" y="10219"/>
                </a:cubicBezTo>
                <a:close/>
                <a:moveTo>
                  <a:pt x="21004" y="10219"/>
                </a:moveTo>
                <a:cubicBezTo>
                  <a:pt x="20975" y="10219"/>
                  <a:pt x="20952" y="10266"/>
                  <a:pt x="20952" y="10324"/>
                </a:cubicBezTo>
                <a:lnTo>
                  <a:pt x="20952" y="10544"/>
                </a:lnTo>
                <a:cubicBezTo>
                  <a:pt x="20952" y="10601"/>
                  <a:pt x="20975" y="10649"/>
                  <a:pt x="21004" y="10649"/>
                </a:cubicBezTo>
                <a:cubicBezTo>
                  <a:pt x="21033" y="10649"/>
                  <a:pt x="21057" y="10601"/>
                  <a:pt x="21057" y="10544"/>
                </a:cubicBezTo>
                <a:lnTo>
                  <a:pt x="21057" y="10324"/>
                </a:lnTo>
                <a:cubicBezTo>
                  <a:pt x="21057" y="10266"/>
                  <a:pt x="21033" y="10219"/>
                  <a:pt x="21004" y="10219"/>
                </a:cubicBezTo>
                <a:close/>
                <a:moveTo>
                  <a:pt x="21319" y="10219"/>
                </a:moveTo>
                <a:cubicBezTo>
                  <a:pt x="21289" y="10219"/>
                  <a:pt x="21267" y="10266"/>
                  <a:pt x="21267" y="10324"/>
                </a:cubicBezTo>
                <a:lnTo>
                  <a:pt x="21267" y="10544"/>
                </a:lnTo>
                <a:cubicBezTo>
                  <a:pt x="21267" y="10601"/>
                  <a:pt x="21289" y="10649"/>
                  <a:pt x="21319" y="10649"/>
                </a:cubicBezTo>
                <a:cubicBezTo>
                  <a:pt x="21348" y="10649"/>
                  <a:pt x="21372" y="10601"/>
                  <a:pt x="21372" y="10544"/>
                </a:cubicBezTo>
                <a:lnTo>
                  <a:pt x="21372" y="10324"/>
                </a:lnTo>
                <a:cubicBezTo>
                  <a:pt x="21372" y="10266"/>
                  <a:pt x="21348" y="10219"/>
                  <a:pt x="21319" y="10219"/>
                </a:cubicBezTo>
                <a:close/>
                <a:moveTo>
                  <a:pt x="281" y="10949"/>
                </a:moveTo>
                <a:cubicBezTo>
                  <a:pt x="252" y="10949"/>
                  <a:pt x="228" y="10996"/>
                  <a:pt x="228" y="11054"/>
                </a:cubicBezTo>
                <a:lnTo>
                  <a:pt x="228" y="11274"/>
                </a:lnTo>
                <a:cubicBezTo>
                  <a:pt x="228" y="11331"/>
                  <a:pt x="252" y="11379"/>
                  <a:pt x="281" y="11379"/>
                </a:cubicBezTo>
                <a:cubicBezTo>
                  <a:pt x="311" y="11379"/>
                  <a:pt x="334" y="11331"/>
                  <a:pt x="334" y="11274"/>
                </a:cubicBezTo>
                <a:lnTo>
                  <a:pt x="334" y="11054"/>
                </a:lnTo>
                <a:cubicBezTo>
                  <a:pt x="334" y="10996"/>
                  <a:pt x="311" y="10949"/>
                  <a:pt x="281" y="10949"/>
                </a:cubicBezTo>
                <a:close/>
                <a:moveTo>
                  <a:pt x="596" y="10949"/>
                </a:moveTo>
                <a:cubicBezTo>
                  <a:pt x="567" y="10949"/>
                  <a:pt x="543" y="10996"/>
                  <a:pt x="543" y="11054"/>
                </a:cubicBezTo>
                <a:lnTo>
                  <a:pt x="543" y="11274"/>
                </a:lnTo>
                <a:cubicBezTo>
                  <a:pt x="543" y="11331"/>
                  <a:pt x="567" y="11379"/>
                  <a:pt x="596" y="11379"/>
                </a:cubicBezTo>
                <a:cubicBezTo>
                  <a:pt x="625" y="11379"/>
                  <a:pt x="649" y="11331"/>
                  <a:pt x="649" y="11274"/>
                </a:cubicBezTo>
                <a:lnTo>
                  <a:pt x="649" y="11054"/>
                </a:lnTo>
                <a:cubicBezTo>
                  <a:pt x="649" y="10996"/>
                  <a:pt x="625" y="10949"/>
                  <a:pt x="596" y="10949"/>
                </a:cubicBezTo>
                <a:close/>
                <a:moveTo>
                  <a:pt x="1446" y="10949"/>
                </a:moveTo>
                <a:cubicBezTo>
                  <a:pt x="1417" y="10949"/>
                  <a:pt x="1393" y="10996"/>
                  <a:pt x="1393" y="11054"/>
                </a:cubicBezTo>
                <a:lnTo>
                  <a:pt x="1393" y="11274"/>
                </a:lnTo>
                <a:cubicBezTo>
                  <a:pt x="1393" y="11331"/>
                  <a:pt x="1417" y="11379"/>
                  <a:pt x="1446" y="11379"/>
                </a:cubicBezTo>
                <a:cubicBezTo>
                  <a:pt x="1475" y="11379"/>
                  <a:pt x="1499" y="11331"/>
                  <a:pt x="1499" y="11274"/>
                </a:cubicBezTo>
                <a:lnTo>
                  <a:pt x="1499" y="11054"/>
                </a:lnTo>
                <a:cubicBezTo>
                  <a:pt x="1499" y="10996"/>
                  <a:pt x="1475" y="10949"/>
                  <a:pt x="1446" y="10949"/>
                </a:cubicBezTo>
                <a:close/>
                <a:moveTo>
                  <a:pt x="1760" y="10949"/>
                </a:moveTo>
                <a:cubicBezTo>
                  <a:pt x="1731" y="10949"/>
                  <a:pt x="1707" y="10996"/>
                  <a:pt x="1707" y="11054"/>
                </a:cubicBezTo>
                <a:lnTo>
                  <a:pt x="1707" y="11274"/>
                </a:lnTo>
                <a:cubicBezTo>
                  <a:pt x="1707" y="11331"/>
                  <a:pt x="1731" y="11379"/>
                  <a:pt x="1760" y="11379"/>
                </a:cubicBezTo>
                <a:cubicBezTo>
                  <a:pt x="1789" y="11379"/>
                  <a:pt x="1813" y="11331"/>
                  <a:pt x="1813" y="11274"/>
                </a:cubicBezTo>
                <a:lnTo>
                  <a:pt x="1813" y="11054"/>
                </a:lnTo>
                <a:cubicBezTo>
                  <a:pt x="1813" y="10996"/>
                  <a:pt x="1789" y="10949"/>
                  <a:pt x="1760" y="10949"/>
                </a:cubicBezTo>
                <a:close/>
                <a:moveTo>
                  <a:pt x="2610" y="10949"/>
                </a:moveTo>
                <a:cubicBezTo>
                  <a:pt x="2581" y="10949"/>
                  <a:pt x="2557" y="10996"/>
                  <a:pt x="2557" y="11054"/>
                </a:cubicBezTo>
                <a:lnTo>
                  <a:pt x="2557" y="11274"/>
                </a:lnTo>
                <a:cubicBezTo>
                  <a:pt x="2557" y="11331"/>
                  <a:pt x="2581" y="11379"/>
                  <a:pt x="2610" y="11379"/>
                </a:cubicBezTo>
                <a:cubicBezTo>
                  <a:pt x="2639" y="11379"/>
                  <a:pt x="2662" y="11331"/>
                  <a:pt x="2662" y="11274"/>
                </a:cubicBezTo>
                <a:lnTo>
                  <a:pt x="2662" y="11054"/>
                </a:lnTo>
                <a:cubicBezTo>
                  <a:pt x="2662" y="10996"/>
                  <a:pt x="2639" y="10949"/>
                  <a:pt x="2610" y="10949"/>
                </a:cubicBezTo>
                <a:close/>
                <a:moveTo>
                  <a:pt x="2924" y="10949"/>
                </a:moveTo>
                <a:cubicBezTo>
                  <a:pt x="2895" y="10949"/>
                  <a:pt x="2871" y="10996"/>
                  <a:pt x="2871" y="11054"/>
                </a:cubicBezTo>
                <a:lnTo>
                  <a:pt x="2871" y="11274"/>
                </a:lnTo>
                <a:cubicBezTo>
                  <a:pt x="2871" y="11331"/>
                  <a:pt x="2895" y="11379"/>
                  <a:pt x="2924" y="11379"/>
                </a:cubicBezTo>
                <a:cubicBezTo>
                  <a:pt x="2954" y="11379"/>
                  <a:pt x="2976" y="11331"/>
                  <a:pt x="2976" y="11274"/>
                </a:cubicBezTo>
                <a:lnTo>
                  <a:pt x="2976" y="11054"/>
                </a:lnTo>
                <a:cubicBezTo>
                  <a:pt x="2976" y="10996"/>
                  <a:pt x="2954" y="10949"/>
                  <a:pt x="2924" y="10949"/>
                </a:cubicBezTo>
                <a:close/>
                <a:moveTo>
                  <a:pt x="3773" y="10949"/>
                </a:moveTo>
                <a:cubicBezTo>
                  <a:pt x="3744" y="10949"/>
                  <a:pt x="3721" y="10996"/>
                  <a:pt x="3721" y="11054"/>
                </a:cubicBezTo>
                <a:lnTo>
                  <a:pt x="3721" y="11274"/>
                </a:lnTo>
                <a:cubicBezTo>
                  <a:pt x="3721" y="11331"/>
                  <a:pt x="3744" y="11379"/>
                  <a:pt x="3773" y="11379"/>
                </a:cubicBezTo>
                <a:cubicBezTo>
                  <a:pt x="3802" y="11379"/>
                  <a:pt x="3826" y="11331"/>
                  <a:pt x="3826" y="11274"/>
                </a:cubicBezTo>
                <a:lnTo>
                  <a:pt x="3826" y="11054"/>
                </a:lnTo>
                <a:cubicBezTo>
                  <a:pt x="3826" y="10996"/>
                  <a:pt x="3802" y="10949"/>
                  <a:pt x="3773" y="10949"/>
                </a:cubicBezTo>
                <a:close/>
                <a:moveTo>
                  <a:pt x="4088" y="10949"/>
                </a:moveTo>
                <a:cubicBezTo>
                  <a:pt x="4058" y="10949"/>
                  <a:pt x="4035" y="10996"/>
                  <a:pt x="4035" y="11054"/>
                </a:cubicBezTo>
                <a:lnTo>
                  <a:pt x="4035" y="11274"/>
                </a:lnTo>
                <a:cubicBezTo>
                  <a:pt x="4035" y="11331"/>
                  <a:pt x="4058" y="11379"/>
                  <a:pt x="4088" y="11379"/>
                </a:cubicBezTo>
                <a:cubicBezTo>
                  <a:pt x="4117" y="11379"/>
                  <a:pt x="4141" y="11331"/>
                  <a:pt x="4141" y="11274"/>
                </a:cubicBezTo>
                <a:lnTo>
                  <a:pt x="4141" y="11054"/>
                </a:lnTo>
                <a:cubicBezTo>
                  <a:pt x="4141" y="10996"/>
                  <a:pt x="4117" y="10949"/>
                  <a:pt x="4088" y="10949"/>
                </a:cubicBezTo>
                <a:close/>
                <a:moveTo>
                  <a:pt x="4937" y="10949"/>
                </a:moveTo>
                <a:cubicBezTo>
                  <a:pt x="4908" y="10949"/>
                  <a:pt x="4884" y="10996"/>
                  <a:pt x="4884" y="11054"/>
                </a:cubicBezTo>
                <a:lnTo>
                  <a:pt x="4884" y="11274"/>
                </a:lnTo>
                <a:cubicBezTo>
                  <a:pt x="4884" y="11331"/>
                  <a:pt x="4908" y="11379"/>
                  <a:pt x="4937" y="11379"/>
                </a:cubicBezTo>
                <a:cubicBezTo>
                  <a:pt x="4966" y="11379"/>
                  <a:pt x="4990" y="11331"/>
                  <a:pt x="4990" y="11274"/>
                </a:cubicBezTo>
                <a:lnTo>
                  <a:pt x="4990" y="11054"/>
                </a:lnTo>
                <a:cubicBezTo>
                  <a:pt x="4990" y="10996"/>
                  <a:pt x="4966" y="10949"/>
                  <a:pt x="4937" y="10949"/>
                </a:cubicBezTo>
                <a:close/>
                <a:moveTo>
                  <a:pt x="5252" y="10949"/>
                </a:moveTo>
                <a:cubicBezTo>
                  <a:pt x="5223" y="10949"/>
                  <a:pt x="5199" y="10996"/>
                  <a:pt x="5199" y="11054"/>
                </a:cubicBezTo>
                <a:lnTo>
                  <a:pt x="5199" y="11274"/>
                </a:lnTo>
                <a:cubicBezTo>
                  <a:pt x="5199" y="11331"/>
                  <a:pt x="5223" y="11379"/>
                  <a:pt x="5252" y="11379"/>
                </a:cubicBezTo>
                <a:cubicBezTo>
                  <a:pt x="5281" y="11379"/>
                  <a:pt x="5305" y="11331"/>
                  <a:pt x="5305" y="11274"/>
                </a:cubicBezTo>
                <a:lnTo>
                  <a:pt x="5305" y="11054"/>
                </a:lnTo>
                <a:cubicBezTo>
                  <a:pt x="5305" y="10996"/>
                  <a:pt x="5281" y="10949"/>
                  <a:pt x="5252" y="10949"/>
                </a:cubicBezTo>
                <a:close/>
                <a:moveTo>
                  <a:pt x="6102" y="10949"/>
                </a:moveTo>
                <a:cubicBezTo>
                  <a:pt x="6072" y="10949"/>
                  <a:pt x="6049" y="10996"/>
                  <a:pt x="6049" y="11054"/>
                </a:cubicBezTo>
                <a:lnTo>
                  <a:pt x="6049" y="11274"/>
                </a:lnTo>
                <a:cubicBezTo>
                  <a:pt x="6049" y="11331"/>
                  <a:pt x="6072" y="11379"/>
                  <a:pt x="6102" y="11379"/>
                </a:cubicBezTo>
                <a:cubicBezTo>
                  <a:pt x="6131" y="11379"/>
                  <a:pt x="6155" y="11331"/>
                  <a:pt x="6155" y="11274"/>
                </a:cubicBezTo>
                <a:lnTo>
                  <a:pt x="6155" y="11054"/>
                </a:lnTo>
                <a:cubicBezTo>
                  <a:pt x="6155" y="10996"/>
                  <a:pt x="6131" y="10949"/>
                  <a:pt x="6102" y="10949"/>
                </a:cubicBezTo>
                <a:close/>
                <a:moveTo>
                  <a:pt x="6416" y="10949"/>
                </a:moveTo>
                <a:cubicBezTo>
                  <a:pt x="6387" y="10949"/>
                  <a:pt x="6363" y="10996"/>
                  <a:pt x="6363" y="11054"/>
                </a:cubicBezTo>
                <a:lnTo>
                  <a:pt x="6363" y="11274"/>
                </a:lnTo>
                <a:cubicBezTo>
                  <a:pt x="6363" y="11331"/>
                  <a:pt x="6387" y="11379"/>
                  <a:pt x="6416" y="11379"/>
                </a:cubicBezTo>
                <a:cubicBezTo>
                  <a:pt x="6445" y="11379"/>
                  <a:pt x="6469" y="11331"/>
                  <a:pt x="6469" y="11274"/>
                </a:cubicBezTo>
                <a:lnTo>
                  <a:pt x="6469" y="11054"/>
                </a:lnTo>
                <a:cubicBezTo>
                  <a:pt x="6469" y="10996"/>
                  <a:pt x="6445" y="10949"/>
                  <a:pt x="6416" y="10949"/>
                </a:cubicBezTo>
                <a:close/>
                <a:moveTo>
                  <a:pt x="7266" y="10949"/>
                </a:moveTo>
                <a:cubicBezTo>
                  <a:pt x="7237" y="10949"/>
                  <a:pt x="7213" y="10996"/>
                  <a:pt x="7213" y="11054"/>
                </a:cubicBezTo>
                <a:lnTo>
                  <a:pt x="7213" y="11274"/>
                </a:lnTo>
                <a:cubicBezTo>
                  <a:pt x="7213" y="11331"/>
                  <a:pt x="7237" y="11379"/>
                  <a:pt x="7266" y="11379"/>
                </a:cubicBezTo>
                <a:cubicBezTo>
                  <a:pt x="7295" y="11379"/>
                  <a:pt x="7318" y="11331"/>
                  <a:pt x="7318" y="11274"/>
                </a:cubicBezTo>
                <a:lnTo>
                  <a:pt x="7318" y="11054"/>
                </a:lnTo>
                <a:cubicBezTo>
                  <a:pt x="7318" y="10996"/>
                  <a:pt x="7295" y="10949"/>
                  <a:pt x="7266" y="10949"/>
                </a:cubicBezTo>
                <a:close/>
                <a:moveTo>
                  <a:pt x="7580" y="10949"/>
                </a:moveTo>
                <a:cubicBezTo>
                  <a:pt x="7551" y="10949"/>
                  <a:pt x="7527" y="10996"/>
                  <a:pt x="7527" y="11054"/>
                </a:cubicBezTo>
                <a:lnTo>
                  <a:pt x="7527" y="11274"/>
                </a:lnTo>
                <a:cubicBezTo>
                  <a:pt x="7527" y="11331"/>
                  <a:pt x="7551" y="11379"/>
                  <a:pt x="7580" y="11379"/>
                </a:cubicBezTo>
                <a:cubicBezTo>
                  <a:pt x="7609" y="11379"/>
                  <a:pt x="7632" y="11331"/>
                  <a:pt x="7632" y="11274"/>
                </a:cubicBezTo>
                <a:lnTo>
                  <a:pt x="7632" y="11054"/>
                </a:lnTo>
                <a:cubicBezTo>
                  <a:pt x="7632" y="10996"/>
                  <a:pt x="7609" y="10949"/>
                  <a:pt x="7580" y="10949"/>
                </a:cubicBezTo>
                <a:close/>
                <a:moveTo>
                  <a:pt x="8429" y="10949"/>
                </a:moveTo>
                <a:cubicBezTo>
                  <a:pt x="8400" y="10949"/>
                  <a:pt x="8377" y="10996"/>
                  <a:pt x="8377" y="11054"/>
                </a:cubicBezTo>
                <a:lnTo>
                  <a:pt x="8377" y="11274"/>
                </a:lnTo>
                <a:cubicBezTo>
                  <a:pt x="8377" y="11331"/>
                  <a:pt x="8400" y="11379"/>
                  <a:pt x="8429" y="11379"/>
                </a:cubicBezTo>
                <a:cubicBezTo>
                  <a:pt x="8458" y="11379"/>
                  <a:pt x="8482" y="11331"/>
                  <a:pt x="8482" y="11274"/>
                </a:cubicBezTo>
                <a:lnTo>
                  <a:pt x="8482" y="11054"/>
                </a:lnTo>
                <a:cubicBezTo>
                  <a:pt x="8482" y="10996"/>
                  <a:pt x="8458" y="10949"/>
                  <a:pt x="8429" y="10949"/>
                </a:cubicBezTo>
                <a:close/>
                <a:moveTo>
                  <a:pt x="8744" y="10949"/>
                </a:moveTo>
                <a:cubicBezTo>
                  <a:pt x="8714" y="10949"/>
                  <a:pt x="8691" y="10996"/>
                  <a:pt x="8691" y="11054"/>
                </a:cubicBezTo>
                <a:lnTo>
                  <a:pt x="8691" y="11274"/>
                </a:lnTo>
                <a:cubicBezTo>
                  <a:pt x="8691" y="11331"/>
                  <a:pt x="8714" y="11379"/>
                  <a:pt x="8744" y="11379"/>
                </a:cubicBezTo>
                <a:cubicBezTo>
                  <a:pt x="8773" y="11379"/>
                  <a:pt x="8796" y="11331"/>
                  <a:pt x="8796" y="11274"/>
                </a:cubicBezTo>
                <a:lnTo>
                  <a:pt x="8796" y="11054"/>
                </a:lnTo>
                <a:cubicBezTo>
                  <a:pt x="8796" y="10996"/>
                  <a:pt x="8773" y="10949"/>
                  <a:pt x="8744" y="10949"/>
                </a:cubicBezTo>
                <a:close/>
                <a:moveTo>
                  <a:pt x="9593" y="10949"/>
                </a:moveTo>
                <a:cubicBezTo>
                  <a:pt x="9564" y="10949"/>
                  <a:pt x="9540" y="10996"/>
                  <a:pt x="9540" y="11054"/>
                </a:cubicBezTo>
                <a:lnTo>
                  <a:pt x="9540" y="11274"/>
                </a:lnTo>
                <a:cubicBezTo>
                  <a:pt x="9540" y="11331"/>
                  <a:pt x="9564" y="11379"/>
                  <a:pt x="9593" y="11379"/>
                </a:cubicBezTo>
                <a:cubicBezTo>
                  <a:pt x="9622" y="11379"/>
                  <a:pt x="9646" y="11331"/>
                  <a:pt x="9646" y="11274"/>
                </a:cubicBezTo>
                <a:lnTo>
                  <a:pt x="9646" y="11054"/>
                </a:lnTo>
                <a:cubicBezTo>
                  <a:pt x="9646" y="10996"/>
                  <a:pt x="9622" y="10949"/>
                  <a:pt x="9593" y="10949"/>
                </a:cubicBezTo>
                <a:close/>
                <a:moveTo>
                  <a:pt x="9908" y="10949"/>
                </a:moveTo>
                <a:cubicBezTo>
                  <a:pt x="9879" y="10949"/>
                  <a:pt x="9855" y="10996"/>
                  <a:pt x="9855" y="11054"/>
                </a:cubicBezTo>
                <a:lnTo>
                  <a:pt x="9855" y="11274"/>
                </a:lnTo>
                <a:cubicBezTo>
                  <a:pt x="9855" y="11331"/>
                  <a:pt x="9879" y="11379"/>
                  <a:pt x="9908" y="11379"/>
                </a:cubicBezTo>
                <a:cubicBezTo>
                  <a:pt x="9937" y="11379"/>
                  <a:pt x="9961" y="11331"/>
                  <a:pt x="9961" y="11274"/>
                </a:cubicBezTo>
                <a:lnTo>
                  <a:pt x="9961" y="11054"/>
                </a:lnTo>
                <a:cubicBezTo>
                  <a:pt x="9961" y="10996"/>
                  <a:pt x="9937" y="10949"/>
                  <a:pt x="9908" y="10949"/>
                </a:cubicBezTo>
                <a:close/>
                <a:moveTo>
                  <a:pt x="10758" y="10949"/>
                </a:moveTo>
                <a:cubicBezTo>
                  <a:pt x="10728" y="10949"/>
                  <a:pt x="10705" y="10996"/>
                  <a:pt x="10705" y="11054"/>
                </a:cubicBezTo>
                <a:lnTo>
                  <a:pt x="10705" y="11274"/>
                </a:lnTo>
                <a:cubicBezTo>
                  <a:pt x="10705" y="11331"/>
                  <a:pt x="10728" y="11379"/>
                  <a:pt x="10758" y="11379"/>
                </a:cubicBezTo>
                <a:cubicBezTo>
                  <a:pt x="10787" y="11379"/>
                  <a:pt x="10810" y="11331"/>
                  <a:pt x="10810" y="11274"/>
                </a:cubicBezTo>
                <a:lnTo>
                  <a:pt x="10810" y="11054"/>
                </a:lnTo>
                <a:cubicBezTo>
                  <a:pt x="10810" y="10996"/>
                  <a:pt x="10787" y="10949"/>
                  <a:pt x="10758" y="10949"/>
                </a:cubicBezTo>
                <a:close/>
                <a:moveTo>
                  <a:pt x="11072" y="10949"/>
                </a:moveTo>
                <a:cubicBezTo>
                  <a:pt x="11043" y="10949"/>
                  <a:pt x="11019" y="10996"/>
                  <a:pt x="11019" y="11054"/>
                </a:cubicBezTo>
                <a:lnTo>
                  <a:pt x="11019" y="11274"/>
                </a:lnTo>
                <a:cubicBezTo>
                  <a:pt x="11019" y="11331"/>
                  <a:pt x="11043" y="11379"/>
                  <a:pt x="11072" y="11379"/>
                </a:cubicBezTo>
                <a:cubicBezTo>
                  <a:pt x="11101" y="11379"/>
                  <a:pt x="11125" y="11331"/>
                  <a:pt x="11125" y="11274"/>
                </a:cubicBezTo>
                <a:lnTo>
                  <a:pt x="11125" y="11054"/>
                </a:lnTo>
                <a:cubicBezTo>
                  <a:pt x="11125" y="10996"/>
                  <a:pt x="11101" y="10949"/>
                  <a:pt x="11072" y="10949"/>
                </a:cubicBezTo>
                <a:close/>
                <a:moveTo>
                  <a:pt x="11922" y="10949"/>
                </a:moveTo>
                <a:cubicBezTo>
                  <a:pt x="11893" y="10949"/>
                  <a:pt x="11869" y="10996"/>
                  <a:pt x="11869" y="11054"/>
                </a:cubicBezTo>
                <a:lnTo>
                  <a:pt x="11869" y="11274"/>
                </a:lnTo>
                <a:cubicBezTo>
                  <a:pt x="11869" y="11331"/>
                  <a:pt x="11893" y="11379"/>
                  <a:pt x="11922" y="11379"/>
                </a:cubicBezTo>
                <a:cubicBezTo>
                  <a:pt x="11951" y="11379"/>
                  <a:pt x="11974" y="11331"/>
                  <a:pt x="11974" y="11274"/>
                </a:cubicBezTo>
                <a:lnTo>
                  <a:pt x="11974" y="11054"/>
                </a:lnTo>
                <a:cubicBezTo>
                  <a:pt x="11974" y="10996"/>
                  <a:pt x="11951" y="10949"/>
                  <a:pt x="11922" y="10949"/>
                </a:cubicBezTo>
                <a:close/>
                <a:moveTo>
                  <a:pt x="12236" y="10949"/>
                </a:moveTo>
                <a:cubicBezTo>
                  <a:pt x="12207" y="10949"/>
                  <a:pt x="12183" y="10996"/>
                  <a:pt x="12183" y="11054"/>
                </a:cubicBezTo>
                <a:lnTo>
                  <a:pt x="12183" y="11274"/>
                </a:lnTo>
                <a:cubicBezTo>
                  <a:pt x="12183" y="11331"/>
                  <a:pt x="12207" y="11379"/>
                  <a:pt x="12236" y="11379"/>
                </a:cubicBezTo>
                <a:cubicBezTo>
                  <a:pt x="12265" y="11379"/>
                  <a:pt x="12288" y="11331"/>
                  <a:pt x="12288" y="11274"/>
                </a:cubicBezTo>
                <a:lnTo>
                  <a:pt x="12288" y="11054"/>
                </a:lnTo>
                <a:cubicBezTo>
                  <a:pt x="12288" y="10996"/>
                  <a:pt x="12265" y="10949"/>
                  <a:pt x="12236" y="10949"/>
                </a:cubicBezTo>
                <a:close/>
                <a:moveTo>
                  <a:pt x="13085" y="10949"/>
                </a:moveTo>
                <a:cubicBezTo>
                  <a:pt x="13056" y="10949"/>
                  <a:pt x="13032" y="10996"/>
                  <a:pt x="13032" y="11054"/>
                </a:cubicBezTo>
                <a:lnTo>
                  <a:pt x="13032" y="11274"/>
                </a:lnTo>
                <a:cubicBezTo>
                  <a:pt x="13032" y="11331"/>
                  <a:pt x="13056" y="11379"/>
                  <a:pt x="13085" y="11379"/>
                </a:cubicBezTo>
                <a:cubicBezTo>
                  <a:pt x="13114" y="11379"/>
                  <a:pt x="13138" y="11331"/>
                  <a:pt x="13138" y="11274"/>
                </a:cubicBezTo>
                <a:lnTo>
                  <a:pt x="13138" y="11054"/>
                </a:lnTo>
                <a:cubicBezTo>
                  <a:pt x="13138" y="10996"/>
                  <a:pt x="13114" y="10949"/>
                  <a:pt x="13085" y="10949"/>
                </a:cubicBezTo>
                <a:close/>
                <a:moveTo>
                  <a:pt x="13399" y="10949"/>
                </a:moveTo>
                <a:cubicBezTo>
                  <a:pt x="13370" y="10949"/>
                  <a:pt x="13348" y="10996"/>
                  <a:pt x="13348" y="11054"/>
                </a:cubicBezTo>
                <a:lnTo>
                  <a:pt x="13348" y="11274"/>
                </a:lnTo>
                <a:cubicBezTo>
                  <a:pt x="13348" y="11331"/>
                  <a:pt x="13370" y="11379"/>
                  <a:pt x="13399" y="11379"/>
                </a:cubicBezTo>
                <a:cubicBezTo>
                  <a:pt x="13428" y="11379"/>
                  <a:pt x="13452" y="11331"/>
                  <a:pt x="13452" y="11274"/>
                </a:cubicBezTo>
                <a:lnTo>
                  <a:pt x="13452" y="11054"/>
                </a:lnTo>
                <a:cubicBezTo>
                  <a:pt x="13452" y="10996"/>
                  <a:pt x="13428" y="10949"/>
                  <a:pt x="13399" y="10949"/>
                </a:cubicBezTo>
                <a:close/>
                <a:moveTo>
                  <a:pt x="14249" y="10949"/>
                </a:moveTo>
                <a:cubicBezTo>
                  <a:pt x="14220" y="10949"/>
                  <a:pt x="14196" y="10996"/>
                  <a:pt x="14196" y="11054"/>
                </a:cubicBezTo>
                <a:lnTo>
                  <a:pt x="14196" y="11274"/>
                </a:lnTo>
                <a:cubicBezTo>
                  <a:pt x="14196" y="11331"/>
                  <a:pt x="14220" y="11379"/>
                  <a:pt x="14249" y="11379"/>
                </a:cubicBezTo>
                <a:cubicBezTo>
                  <a:pt x="14278" y="11379"/>
                  <a:pt x="14302" y="11331"/>
                  <a:pt x="14302" y="11274"/>
                </a:cubicBezTo>
                <a:lnTo>
                  <a:pt x="14302" y="11054"/>
                </a:lnTo>
                <a:cubicBezTo>
                  <a:pt x="14302" y="10996"/>
                  <a:pt x="14278" y="10949"/>
                  <a:pt x="14249" y="10949"/>
                </a:cubicBezTo>
                <a:close/>
                <a:moveTo>
                  <a:pt x="14564" y="10949"/>
                </a:moveTo>
                <a:cubicBezTo>
                  <a:pt x="14535" y="10949"/>
                  <a:pt x="14511" y="10996"/>
                  <a:pt x="14511" y="11054"/>
                </a:cubicBezTo>
                <a:lnTo>
                  <a:pt x="14511" y="11274"/>
                </a:lnTo>
                <a:cubicBezTo>
                  <a:pt x="14511" y="11331"/>
                  <a:pt x="14535" y="11379"/>
                  <a:pt x="14564" y="11379"/>
                </a:cubicBezTo>
                <a:cubicBezTo>
                  <a:pt x="14593" y="11379"/>
                  <a:pt x="14617" y="11331"/>
                  <a:pt x="14617" y="11274"/>
                </a:cubicBezTo>
                <a:lnTo>
                  <a:pt x="14617" y="11054"/>
                </a:lnTo>
                <a:cubicBezTo>
                  <a:pt x="14617" y="10996"/>
                  <a:pt x="14593" y="10949"/>
                  <a:pt x="14564" y="10949"/>
                </a:cubicBezTo>
                <a:close/>
                <a:moveTo>
                  <a:pt x="15413" y="10949"/>
                </a:moveTo>
                <a:cubicBezTo>
                  <a:pt x="15384" y="10949"/>
                  <a:pt x="15360" y="10996"/>
                  <a:pt x="15360" y="11054"/>
                </a:cubicBezTo>
                <a:lnTo>
                  <a:pt x="15360" y="11274"/>
                </a:lnTo>
                <a:cubicBezTo>
                  <a:pt x="15360" y="11331"/>
                  <a:pt x="15384" y="11379"/>
                  <a:pt x="15413" y="11379"/>
                </a:cubicBezTo>
                <a:cubicBezTo>
                  <a:pt x="15442" y="11379"/>
                  <a:pt x="15465" y="11331"/>
                  <a:pt x="15465" y="11274"/>
                </a:cubicBezTo>
                <a:lnTo>
                  <a:pt x="15465" y="11054"/>
                </a:lnTo>
                <a:cubicBezTo>
                  <a:pt x="15465" y="10996"/>
                  <a:pt x="15442" y="10949"/>
                  <a:pt x="15413" y="10949"/>
                </a:cubicBezTo>
                <a:close/>
                <a:moveTo>
                  <a:pt x="15728" y="10949"/>
                </a:moveTo>
                <a:cubicBezTo>
                  <a:pt x="15699" y="10949"/>
                  <a:pt x="15675" y="10996"/>
                  <a:pt x="15675" y="11054"/>
                </a:cubicBezTo>
                <a:lnTo>
                  <a:pt x="15675" y="11274"/>
                </a:lnTo>
                <a:cubicBezTo>
                  <a:pt x="15675" y="11331"/>
                  <a:pt x="15699" y="11379"/>
                  <a:pt x="15728" y="11379"/>
                </a:cubicBezTo>
                <a:cubicBezTo>
                  <a:pt x="15757" y="11379"/>
                  <a:pt x="15781" y="11331"/>
                  <a:pt x="15781" y="11274"/>
                </a:cubicBezTo>
                <a:lnTo>
                  <a:pt x="15781" y="11054"/>
                </a:lnTo>
                <a:cubicBezTo>
                  <a:pt x="15781" y="10996"/>
                  <a:pt x="15757" y="10949"/>
                  <a:pt x="15728" y="10949"/>
                </a:cubicBezTo>
                <a:close/>
                <a:moveTo>
                  <a:pt x="16578" y="10949"/>
                </a:moveTo>
                <a:cubicBezTo>
                  <a:pt x="16549" y="10949"/>
                  <a:pt x="16525" y="10996"/>
                  <a:pt x="16525" y="11054"/>
                </a:cubicBezTo>
                <a:lnTo>
                  <a:pt x="16525" y="11274"/>
                </a:lnTo>
                <a:cubicBezTo>
                  <a:pt x="16525" y="11331"/>
                  <a:pt x="16549" y="11379"/>
                  <a:pt x="16578" y="11379"/>
                </a:cubicBezTo>
                <a:cubicBezTo>
                  <a:pt x="16607" y="11379"/>
                  <a:pt x="16630" y="11331"/>
                  <a:pt x="16630" y="11274"/>
                </a:cubicBezTo>
                <a:lnTo>
                  <a:pt x="16630" y="11054"/>
                </a:lnTo>
                <a:cubicBezTo>
                  <a:pt x="16630" y="10996"/>
                  <a:pt x="16607" y="10949"/>
                  <a:pt x="16578" y="10949"/>
                </a:cubicBezTo>
                <a:close/>
                <a:moveTo>
                  <a:pt x="16892" y="10949"/>
                </a:moveTo>
                <a:cubicBezTo>
                  <a:pt x="16863" y="10949"/>
                  <a:pt x="16839" y="10996"/>
                  <a:pt x="16839" y="11054"/>
                </a:cubicBezTo>
                <a:lnTo>
                  <a:pt x="16839" y="11274"/>
                </a:lnTo>
                <a:cubicBezTo>
                  <a:pt x="16839" y="11331"/>
                  <a:pt x="16863" y="11379"/>
                  <a:pt x="16892" y="11379"/>
                </a:cubicBezTo>
                <a:cubicBezTo>
                  <a:pt x="16921" y="11379"/>
                  <a:pt x="16944" y="11331"/>
                  <a:pt x="16944" y="11274"/>
                </a:cubicBezTo>
                <a:lnTo>
                  <a:pt x="16944" y="11054"/>
                </a:lnTo>
                <a:cubicBezTo>
                  <a:pt x="16944" y="10996"/>
                  <a:pt x="16921" y="10949"/>
                  <a:pt x="16892" y="10949"/>
                </a:cubicBezTo>
                <a:close/>
                <a:moveTo>
                  <a:pt x="17741" y="10949"/>
                </a:moveTo>
                <a:cubicBezTo>
                  <a:pt x="17712" y="10949"/>
                  <a:pt x="17689" y="10996"/>
                  <a:pt x="17689" y="11054"/>
                </a:cubicBezTo>
                <a:lnTo>
                  <a:pt x="17689" y="11274"/>
                </a:lnTo>
                <a:cubicBezTo>
                  <a:pt x="17689" y="11331"/>
                  <a:pt x="17712" y="11379"/>
                  <a:pt x="17741" y="11379"/>
                </a:cubicBezTo>
                <a:cubicBezTo>
                  <a:pt x="17770" y="11379"/>
                  <a:pt x="17794" y="11331"/>
                  <a:pt x="17794" y="11274"/>
                </a:cubicBezTo>
                <a:lnTo>
                  <a:pt x="17794" y="11054"/>
                </a:lnTo>
                <a:cubicBezTo>
                  <a:pt x="17794" y="10996"/>
                  <a:pt x="17770" y="10949"/>
                  <a:pt x="17741" y="10949"/>
                </a:cubicBezTo>
                <a:close/>
                <a:moveTo>
                  <a:pt x="18055" y="10949"/>
                </a:moveTo>
                <a:cubicBezTo>
                  <a:pt x="18026" y="10949"/>
                  <a:pt x="18002" y="10996"/>
                  <a:pt x="18002" y="11054"/>
                </a:cubicBezTo>
                <a:lnTo>
                  <a:pt x="18002" y="11274"/>
                </a:lnTo>
                <a:cubicBezTo>
                  <a:pt x="18002" y="11331"/>
                  <a:pt x="18026" y="11379"/>
                  <a:pt x="18055" y="11379"/>
                </a:cubicBezTo>
                <a:cubicBezTo>
                  <a:pt x="18085" y="11379"/>
                  <a:pt x="18108" y="11331"/>
                  <a:pt x="18108" y="11274"/>
                </a:cubicBezTo>
                <a:lnTo>
                  <a:pt x="18108" y="11054"/>
                </a:lnTo>
                <a:cubicBezTo>
                  <a:pt x="18108" y="10996"/>
                  <a:pt x="18085" y="10949"/>
                  <a:pt x="18055" y="10949"/>
                </a:cubicBezTo>
                <a:close/>
                <a:moveTo>
                  <a:pt x="18905" y="10949"/>
                </a:moveTo>
                <a:cubicBezTo>
                  <a:pt x="18876" y="10949"/>
                  <a:pt x="18852" y="10996"/>
                  <a:pt x="18852" y="11054"/>
                </a:cubicBezTo>
                <a:lnTo>
                  <a:pt x="18852" y="11274"/>
                </a:lnTo>
                <a:cubicBezTo>
                  <a:pt x="18852" y="11331"/>
                  <a:pt x="18876" y="11379"/>
                  <a:pt x="18905" y="11379"/>
                </a:cubicBezTo>
                <a:cubicBezTo>
                  <a:pt x="18934" y="11379"/>
                  <a:pt x="18958" y="11331"/>
                  <a:pt x="18958" y="11274"/>
                </a:cubicBezTo>
                <a:lnTo>
                  <a:pt x="18958" y="11054"/>
                </a:lnTo>
                <a:cubicBezTo>
                  <a:pt x="18958" y="10996"/>
                  <a:pt x="18934" y="10949"/>
                  <a:pt x="18905" y="10949"/>
                </a:cubicBezTo>
                <a:close/>
                <a:moveTo>
                  <a:pt x="19220" y="10949"/>
                </a:moveTo>
                <a:cubicBezTo>
                  <a:pt x="19191" y="10949"/>
                  <a:pt x="19167" y="10996"/>
                  <a:pt x="19167" y="11054"/>
                </a:cubicBezTo>
                <a:lnTo>
                  <a:pt x="19167" y="11274"/>
                </a:lnTo>
                <a:cubicBezTo>
                  <a:pt x="19167" y="11331"/>
                  <a:pt x="19191" y="11379"/>
                  <a:pt x="19220" y="11379"/>
                </a:cubicBezTo>
                <a:cubicBezTo>
                  <a:pt x="19249" y="11379"/>
                  <a:pt x="19273" y="11331"/>
                  <a:pt x="19273" y="11274"/>
                </a:cubicBezTo>
                <a:lnTo>
                  <a:pt x="19273" y="11054"/>
                </a:lnTo>
                <a:cubicBezTo>
                  <a:pt x="19273" y="10996"/>
                  <a:pt x="19249" y="10949"/>
                  <a:pt x="19220" y="10949"/>
                </a:cubicBezTo>
                <a:close/>
                <a:moveTo>
                  <a:pt x="20069" y="10949"/>
                </a:moveTo>
                <a:cubicBezTo>
                  <a:pt x="20040" y="10949"/>
                  <a:pt x="20016" y="10996"/>
                  <a:pt x="20016" y="11054"/>
                </a:cubicBezTo>
                <a:lnTo>
                  <a:pt x="20016" y="11274"/>
                </a:lnTo>
                <a:cubicBezTo>
                  <a:pt x="20016" y="11331"/>
                  <a:pt x="20040" y="11379"/>
                  <a:pt x="20069" y="11379"/>
                </a:cubicBezTo>
                <a:cubicBezTo>
                  <a:pt x="20099" y="11379"/>
                  <a:pt x="20122" y="11331"/>
                  <a:pt x="20122" y="11274"/>
                </a:cubicBezTo>
                <a:lnTo>
                  <a:pt x="20122" y="11054"/>
                </a:lnTo>
                <a:cubicBezTo>
                  <a:pt x="20122" y="10996"/>
                  <a:pt x="20099" y="10949"/>
                  <a:pt x="20069" y="10949"/>
                </a:cubicBezTo>
                <a:close/>
                <a:moveTo>
                  <a:pt x="20384" y="10949"/>
                </a:moveTo>
                <a:cubicBezTo>
                  <a:pt x="20355" y="10949"/>
                  <a:pt x="20331" y="10996"/>
                  <a:pt x="20331" y="11054"/>
                </a:cubicBezTo>
                <a:lnTo>
                  <a:pt x="20331" y="11274"/>
                </a:lnTo>
                <a:cubicBezTo>
                  <a:pt x="20331" y="11331"/>
                  <a:pt x="20355" y="11379"/>
                  <a:pt x="20384" y="11379"/>
                </a:cubicBezTo>
                <a:cubicBezTo>
                  <a:pt x="20413" y="11379"/>
                  <a:pt x="20436" y="11331"/>
                  <a:pt x="20436" y="11274"/>
                </a:cubicBezTo>
                <a:lnTo>
                  <a:pt x="20436" y="11054"/>
                </a:lnTo>
                <a:cubicBezTo>
                  <a:pt x="20436" y="10996"/>
                  <a:pt x="20413" y="10949"/>
                  <a:pt x="20384" y="10949"/>
                </a:cubicBezTo>
                <a:close/>
                <a:moveTo>
                  <a:pt x="21234" y="10949"/>
                </a:moveTo>
                <a:cubicBezTo>
                  <a:pt x="21204" y="10949"/>
                  <a:pt x="21181" y="10996"/>
                  <a:pt x="21181" y="11054"/>
                </a:cubicBezTo>
                <a:lnTo>
                  <a:pt x="21181" y="11274"/>
                </a:lnTo>
                <a:cubicBezTo>
                  <a:pt x="21181" y="11331"/>
                  <a:pt x="21204" y="11379"/>
                  <a:pt x="21234" y="11379"/>
                </a:cubicBezTo>
                <a:cubicBezTo>
                  <a:pt x="21263" y="11379"/>
                  <a:pt x="21285" y="11331"/>
                  <a:pt x="21285" y="11274"/>
                </a:cubicBezTo>
                <a:lnTo>
                  <a:pt x="21285" y="11054"/>
                </a:lnTo>
                <a:cubicBezTo>
                  <a:pt x="21285" y="10996"/>
                  <a:pt x="21263" y="10949"/>
                  <a:pt x="21234" y="10949"/>
                </a:cubicBezTo>
                <a:close/>
                <a:moveTo>
                  <a:pt x="21547" y="10949"/>
                </a:moveTo>
                <a:cubicBezTo>
                  <a:pt x="21518" y="10949"/>
                  <a:pt x="21495" y="10996"/>
                  <a:pt x="21495" y="11054"/>
                </a:cubicBezTo>
                <a:lnTo>
                  <a:pt x="21495" y="11274"/>
                </a:lnTo>
                <a:cubicBezTo>
                  <a:pt x="21495" y="11331"/>
                  <a:pt x="21518" y="11379"/>
                  <a:pt x="21547" y="11379"/>
                </a:cubicBezTo>
                <a:cubicBezTo>
                  <a:pt x="21576" y="11379"/>
                  <a:pt x="21600" y="11331"/>
                  <a:pt x="21600" y="11274"/>
                </a:cubicBezTo>
                <a:lnTo>
                  <a:pt x="21600" y="11054"/>
                </a:lnTo>
                <a:cubicBezTo>
                  <a:pt x="21600" y="10996"/>
                  <a:pt x="21576" y="10949"/>
                  <a:pt x="21547" y="10949"/>
                </a:cubicBezTo>
                <a:close/>
                <a:moveTo>
                  <a:pt x="53" y="11681"/>
                </a:moveTo>
                <a:cubicBezTo>
                  <a:pt x="24" y="11681"/>
                  <a:pt x="0" y="11726"/>
                  <a:pt x="0" y="11784"/>
                </a:cubicBezTo>
                <a:lnTo>
                  <a:pt x="0" y="12004"/>
                </a:lnTo>
                <a:cubicBezTo>
                  <a:pt x="0" y="12061"/>
                  <a:pt x="24" y="12108"/>
                  <a:pt x="53" y="12108"/>
                </a:cubicBezTo>
                <a:cubicBezTo>
                  <a:pt x="82" y="12108"/>
                  <a:pt x="106" y="12061"/>
                  <a:pt x="106" y="12004"/>
                </a:cubicBezTo>
                <a:lnTo>
                  <a:pt x="106" y="11784"/>
                </a:lnTo>
                <a:cubicBezTo>
                  <a:pt x="106" y="11726"/>
                  <a:pt x="82" y="11681"/>
                  <a:pt x="53" y="11681"/>
                </a:cubicBezTo>
                <a:close/>
                <a:moveTo>
                  <a:pt x="367" y="11681"/>
                </a:moveTo>
                <a:cubicBezTo>
                  <a:pt x="338" y="11681"/>
                  <a:pt x="315" y="11726"/>
                  <a:pt x="315" y="11784"/>
                </a:cubicBezTo>
                <a:lnTo>
                  <a:pt x="315" y="12004"/>
                </a:lnTo>
                <a:cubicBezTo>
                  <a:pt x="315" y="12061"/>
                  <a:pt x="338" y="12108"/>
                  <a:pt x="367" y="12108"/>
                </a:cubicBezTo>
                <a:cubicBezTo>
                  <a:pt x="397" y="12108"/>
                  <a:pt x="420" y="12061"/>
                  <a:pt x="420" y="12004"/>
                </a:cubicBezTo>
                <a:lnTo>
                  <a:pt x="420" y="11784"/>
                </a:lnTo>
                <a:cubicBezTo>
                  <a:pt x="420" y="11726"/>
                  <a:pt x="397" y="11681"/>
                  <a:pt x="367" y="11681"/>
                </a:cubicBezTo>
                <a:close/>
                <a:moveTo>
                  <a:pt x="1217" y="11681"/>
                </a:moveTo>
                <a:cubicBezTo>
                  <a:pt x="1188" y="11681"/>
                  <a:pt x="1164" y="11726"/>
                  <a:pt x="1164" y="11784"/>
                </a:cubicBezTo>
                <a:lnTo>
                  <a:pt x="1164" y="12004"/>
                </a:lnTo>
                <a:cubicBezTo>
                  <a:pt x="1164" y="12061"/>
                  <a:pt x="1188" y="12108"/>
                  <a:pt x="1217" y="12108"/>
                </a:cubicBezTo>
                <a:cubicBezTo>
                  <a:pt x="1246" y="12108"/>
                  <a:pt x="1270" y="12061"/>
                  <a:pt x="1270" y="12004"/>
                </a:cubicBezTo>
                <a:lnTo>
                  <a:pt x="1270" y="11784"/>
                </a:lnTo>
                <a:cubicBezTo>
                  <a:pt x="1270" y="11726"/>
                  <a:pt x="1246" y="11681"/>
                  <a:pt x="1217" y="11681"/>
                </a:cubicBezTo>
                <a:close/>
                <a:moveTo>
                  <a:pt x="1532" y="11681"/>
                </a:moveTo>
                <a:cubicBezTo>
                  <a:pt x="1503" y="11681"/>
                  <a:pt x="1479" y="11726"/>
                  <a:pt x="1479" y="11784"/>
                </a:cubicBezTo>
                <a:lnTo>
                  <a:pt x="1479" y="12004"/>
                </a:lnTo>
                <a:cubicBezTo>
                  <a:pt x="1479" y="12061"/>
                  <a:pt x="1503" y="12108"/>
                  <a:pt x="1532" y="12108"/>
                </a:cubicBezTo>
                <a:cubicBezTo>
                  <a:pt x="1561" y="12108"/>
                  <a:pt x="1584" y="12061"/>
                  <a:pt x="1584" y="12004"/>
                </a:cubicBezTo>
                <a:lnTo>
                  <a:pt x="1584" y="11784"/>
                </a:lnTo>
                <a:cubicBezTo>
                  <a:pt x="1584" y="11726"/>
                  <a:pt x="1561" y="11681"/>
                  <a:pt x="1532" y="11681"/>
                </a:cubicBezTo>
                <a:close/>
                <a:moveTo>
                  <a:pt x="2380" y="11681"/>
                </a:moveTo>
                <a:cubicBezTo>
                  <a:pt x="2351" y="11681"/>
                  <a:pt x="2329" y="11726"/>
                  <a:pt x="2329" y="11784"/>
                </a:cubicBezTo>
                <a:lnTo>
                  <a:pt x="2329" y="12004"/>
                </a:lnTo>
                <a:cubicBezTo>
                  <a:pt x="2329" y="12061"/>
                  <a:pt x="2351" y="12108"/>
                  <a:pt x="2380" y="12108"/>
                </a:cubicBezTo>
                <a:cubicBezTo>
                  <a:pt x="2409" y="12108"/>
                  <a:pt x="2433" y="12061"/>
                  <a:pt x="2433" y="12004"/>
                </a:cubicBezTo>
                <a:lnTo>
                  <a:pt x="2433" y="11784"/>
                </a:lnTo>
                <a:cubicBezTo>
                  <a:pt x="2433" y="11726"/>
                  <a:pt x="2409" y="11681"/>
                  <a:pt x="2380" y="11681"/>
                </a:cubicBezTo>
                <a:close/>
                <a:moveTo>
                  <a:pt x="2695" y="11681"/>
                </a:moveTo>
                <a:cubicBezTo>
                  <a:pt x="2666" y="11681"/>
                  <a:pt x="2643" y="11726"/>
                  <a:pt x="2643" y="11784"/>
                </a:cubicBezTo>
                <a:lnTo>
                  <a:pt x="2643" y="12004"/>
                </a:lnTo>
                <a:cubicBezTo>
                  <a:pt x="2643" y="12061"/>
                  <a:pt x="2666" y="12108"/>
                  <a:pt x="2695" y="12108"/>
                </a:cubicBezTo>
                <a:cubicBezTo>
                  <a:pt x="2724" y="12108"/>
                  <a:pt x="2748" y="12061"/>
                  <a:pt x="2748" y="12004"/>
                </a:cubicBezTo>
                <a:lnTo>
                  <a:pt x="2748" y="11784"/>
                </a:lnTo>
                <a:cubicBezTo>
                  <a:pt x="2748" y="11726"/>
                  <a:pt x="2724" y="11681"/>
                  <a:pt x="2695" y="11681"/>
                </a:cubicBezTo>
                <a:close/>
                <a:moveTo>
                  <a:pt x="3545" y="11681"/>
                </a:moveTo>
                <a:cubicBezTo>
                  <a:pt x="3516" y="11681"/>
                  <a:pt x="3492" y="11726"/>
                  <a:pt x="3492" y="11784"/>
                </a:cubicBezTo>
                <a:lnTo>
                  <a:pt x="3492" y="12004"/>
                </a:lnTo>
                <a:cubicBezTo>
                  <a:pt x="3492" y="12061"/>
                  <a:pt x="3516" y="12108"/>
                  <a:pt x="3545" y="12108"/>
                </a:cubicBezTo>
                <a:cubicBezTo>
                  <a:pt x="3574" y="12108"/>
                  <a:pt x="3598" y="12061"/>
                  <a:pt x="3598" y="12004"/>
                </a:cubicBezTo>
                <a:lnTo>
                  <a:pt x="3598" y="11784"/>
                </a:lnTo>
                <a:cubicBezTo>
                  <a:pt x="3598" y="11726"/>
                  <a:pt x="3574" y="11681"/>
                  <a:pt x="3545" y="11681"/>
                </a:cubicBezTo>
                <a:close/>
                <a:moveTo>
                  <a:pt x="3859" y="11681"/>
                </a:moveTo>
                <a:cubicBezTo>
                  <a:pt x="3830" y="11681"/>
                  <a:pt x="3806" y="11726"/>
                  <a:pt x="3806" y="11784"/>
                </a:cubicBezTo>
                <a:lnTo>
                  <a:pt x="3806" y="12004"/>
                </a:lnTo>
                <a:cubicBezTo>
                  <a:pt x="3806" y="12061"/>
                  <a:pt x="3830" y="12108"/>
                  <a:pt x="3859" y="12108"/>
                </a:cubicBezTo>
                <a:cubicBezTo>
                  <a:pt x="3888" y="12108"/>
                  <a:pt x="3912" y="12061"/>
                  <a:pt x="3912" y="12004"/>
                </a:cubicBezTo>
                <a:lnTo>
                  <a:pt x="3912" y="11784"/>
                </a:lnTo>
                <a:cubicBezTo>
                  <a:pt x="3912" y="11726"/>
                  <a:pt x="3888" y="11681"/>
                  <a:pt x="3859" y="11681"/>
                </a:cubicBezTo>
                <a:close/>
                <a:moveTo>
                  <a:pt x="4709" y="11681"/>
                </a:moveTo>
                <a:cubicBezTo>
                  <a:pt x="4680" y="11681"/>
                  <a:pt x="4656" y="11726"/>
                  <a:pt x="4656" y="11784"/>
                </a:cubicBezTo>
                <a:lnTo>
                  <a:pt x="4656" y="12004"/>
                </a:lnTo>
                <a:cubicBezTo>
                  <a:pt x="4656" y="12061"/>
                  <a:pt x="4680" y="12108"/>
                  <a:pt x="4709" y="12108"/>
                </a:cubicBezTo>
                <a:cubicBezTo>
                  <a:pt x="4738" y="12108"/>
                  <a:pt x="4762" y="12061"/>
                  <a:pt x="4762" y="12004"/>
                </a:cubicBezTo>
                <a:lnTo>
                  <a:pt x="4762" y="11784"/>
                </a:lnTo>
                <a:cubicBezTo>
                  <a:pt x="4762" y="11726"/>
                  <a:pt x="4738" y="11681"/>
                  <a:pt x="4709" y="11681"/>
                </a:cubicBezTo>
                <a:close/>
                <a:moveTo>
                  <a:pt x="5023" y="11681"/>
                </a:moveTo>
                <a:cubicBezTo>
                  <a:pt x="4994" y="11681"/>
                  <a:pt x="4970" y="11726"/>
                  <a:pt x="4970" y="11784"/>
                </a:cubicBezTo>
                <a:lnTo>
                  <a:pt x="4970" y="12004"/>
                </a:lnTo>
                <a:cubicBezTo>
                  <a:pt x="4970" y="12061"/>
                  <a:pt x="4994" y="12108"/>
                  <a:pt x="5023" y="12108"/>
                </a:cubicBezTo>
                <a:cubicBezTo>
                  <a:pt x="5053" y="12108"/>
                  <a:pt x="5076" y="12061"/>
                  <a:pt x="5076" y="12004"/>
                </a:cubicBezTo>
                <a:lnTo>
                  <a:pt x="5076" y="11784"/>
                </a:lnTo>
                <a:cubicBezTo>
                  <a:pt x="5076" y="11726"/>
                  <a:pt x="5053" y="11681"/>
                  <a:pt x="5023" y="11681"/>
                </a:cubicBezTo>
                <a:close/>
                <a:moveTo>
                  <a:pt x="5873" y="11681"/>
                </a:moveTo>
                <a:cubicBezTo>
                  <a:pt x="5844" y="11681"/>
                  <a:pt x="5820" y="11726"/>
                  <a:pt x="5820" y="11784"/>
                </a:cubicBezTo>
                <a:lnTo>
                  <a:pt x="5820" y="12004"/>
                </a:lnTo>
                <a:cubicBezTo>
                  <a:pt x="5820" y="12061"/>
                  <a:pt x="5844" y="12108"/>
                  <a:pt x="5873" y="12108"/>
                </a:cubicBezTo>
                <a:cubicBezTo>
                  <a:pt x="5902" y="12108"/>
                  <a:pt x="5926" y="12061"/>
                  <a:pt x="5926" y="12004"/>
                </a:cubicBezTo>
                <a:lnTo>
                  <a:pt x="5926" y="11784"/>
                </a:lnTo>
                <a:cubicBezTo>
                  <a:pt x="5926" y="11726"/>
                  <a:pt x="5902" y="11681"/>
                  <a:pt x="5873" y="11681"/>
                </a:cubicBezTo>
                <a:close/>
                <a:moveTo>
                  <a:pt x="6188" y="11681"/>
                </a:moveTo>
                <a:cubicBezTo>
                  <a:pt x="6159" y="11681"/>
                  <a:pt x="6135" y="11726"/>
                  <a:pt x="6135" y="11784"/>
                </a:cubicBezTo>
                <a:lnTo>
                  <a:pt x="6135" y="12004"/>
                </a:lnTo>
                <a:cubicBezTo>
                  <a:pt x="6135" y="12061"/>
                  <a:pt x="6159" y="12108"/>
                  <a:pt x="6188" y="12108"/>
                </a:cubicBezTo>
                <a:cubicBezTo>
                  <a:pt x="6217" y="12108"/>
                  <a:pt x="6240" y="12061"/>
                  <a:pt x="6240" y="12004"/>
                </a:cubicBezTo>
                <a:lnTo>
                  <a:pt x="6240" y="11784"/>
                </a:lnTo>
                <a:cubicBezTo>
                  <a:pt x="6240" y="11726"/>
                  <a:pt x="6217" y="11681"/>
                  <a:pt x="6188" y="11681"/>
                </a:cubicBezTo>
                <a:close/>
                <a:moveTo>
                  <a:pt x="7036" y="11681"/>
                </a:moveTo>
                <a:cubicBezTo>
                  <a:pt x="7007" y="11681"/>
                  <a:pt x="6984" y="11726"/>
                  <a:pt x="6984" y="11784"/>
                </a:cubicBezTo>
                <a:lnTo>
                  <a:pt x="6984" y="12004"/>
                </a:lnTo>
                <a:cubicBezTo>
                  <a:pt x="6984" y="12061"/>
                  <a:pt x="7007" y="12108"/>
                  <a:pt x="7036" y="12108"/>
                </a:cubicBezTo>
                <a:cubicBezTo>
                  <a:pt x="7065" y="12108"/>
                  <a:pt x="7089" y="12061"/>
                  <a:pt x="7089" y="12004"/>
                </a:cubicBezTo>
                <a:lnTo>
                  <a:pt x="7089" y="11784"/>
                </a:lnTo>
                <a:cubicBezTo>
                  <a:pt x="7089" y="11726"/>
                  <a:pt x="7065" y="11681"/>
                  <a:pt x="7036" y="11681"/>
                </a:cubicBezTo>
                <a:close/>
                <a:moveTo>
                  <a:pt x="7351" y="11681"/>
                </a:moveTo>
                <a:cubicBezTo>
                  <a:pt x="7322" y="11681"/>
                  <a:pt x="7299" y="11726"/>
                  <a:pt x="7299" y="11784"/>
                </a:cubicBezTo>
                <a:lnTo>
                  <a:pt x="7299" y="12004"/>
                </a:lnTo>
                <a:cubicBezTo>
                  <a:pt x="7299" y="12061"/>
                  <a:pt x="7322" y="12108"/>
                  <a:pt x="7351" y="12108"/>
                </a:cubicBezTo>
                <a:cubicBezTo>
                  <a:pt x="7380" y="12108"/>
                  <a:pt x="7404" y="12061"/>
                  <a:pt x="7404" y="12004"/>
                </a:cubicBezTo>
                <a:lnTo>
                  <a:pt x="7404" y="11784"/>
                </a:lnTo>
                <a:cubicBezTo>
                  <a:pt x="7404" y="11726"/>
                  <a:pt x="7380" y="11681"/>
                  <a:pt x="7351" y="11681"/>
                </a:cubicBezTo>
                <a:close/>
                <a:moveTo>
                  <a:pt x="8201" y="11681"/>
                </a:moveTo>
                <a:cubicBezTo>
                  <a:pt x="8171" y="11681"/>
                  <a:pt x="8148" y="11726"/>
                  <a:pt x="8148" y="11784"/>
                </a:cubicBezTo>
                <a:lnTo>
                  <a:pt x="8148" y="12004"/>
                </a:lnTo>
                <a:cubicBezTo>
                  <a:pt x="8148" y="12061"/>
                  <a:pt x="8171" y="12108"/>
                  <a:pt x="8201" y="12108"/>
                </a:cubicBezTo>
                <a:cubicBezTo>
                  <a:pt x="8230" y="12108"/>
                  <a:pt x="8254" y="12061"/>
                  <a:pt x="8254" y="12004"/>
                </a:cubicBezTo>
                <a:lnTo>
                  <a:pt x="8254" y="11784"/>
                </a:lnTo>
                <a:cubicBezTo>
                  <a:pt x="8254" y="11726"/>
                  <a:pt x="8230" y="11681"/>
                  <a:pt x="8201" y="11681"/>
                </a:cubicBezTo>
                <a:close/>
                <a:moveTo>
                  <a:pt x="8515" y="11681"/>
                </a:moveTo>
                <a:cubicBezTo>
                  <a:pt x="8486" y="11681"/>
                  <a:pt x="8462" y="11726"/>
                  <a:pt x="8462" y="11784"/>
                </a:cubicBezTo>
                <a:lnTo>
                  <a:pt x="8462" y="12004"/>
                </a:lnTo>
                <a:cubicBezTo>
                  <a:pt x="8462" y="12061"/>
                  <a:pt x="8486" y="12108"/>
                  <a:pt x="8515" y="12108"/>
                </a:cubicBezTo>
                <a:cubicBezTo>
                  <a:pt x="8544" y="12108"/>
                  <a:pt x="8568" y="12061"/>
                  <a:pt x="8568" y="12004"/>
                </a:cubicBezTo>
                <a:lnTo>
                  <a:pt x="8568" y="11784"/>
                </a:lnTo>
                <a:cubicBezTo>
                  <a:pt x="8568" y="11726"/>
                  <a:pt x="8544" y="11681"/>
                  <a:pt x="8515" y="11681"/>
                </a:cubicBezTo>
                <a:close/>
                <a:moveTo>
                  <a:pt x="9365" y="11681"/>
                </a:moveTo>
                <a:cubicBezTo>
                  <a:pt x="9336" y="11681"/>
                  <a:pt x="9312" y="11726"/>
                  <a:pt x="9312" y="11784"/>
                </a:cubicBezTo>
                <a:lnTo>
                  <a:pt x="9312" y="12004"/>
                </a:lnTo>
                <a:cubicBezTo>
                  <a:pt x="9312" y="12061"/>
                  <a:pt x="9336" y="12108"/>
                  <a:pt x="9365" y="12108"/>
                </a:cubicBezTo>
                <a:cubicBezTo>
                  <a:pt x="9394" y="12108"/>
                  <a:pt x="9418" y="12061"/>
                  <a:pt x="9418" y="12004"/>
                </a:cubicBezTo>
                <a:lnTo>
                  <a:pt x="9418" y="11784"/>
                </a:lnTo>
                <a:cubicBezTo>
                  <a:pt x="9418" y="11726"/>
                  <a:pt x="9394" y="11681"/>
                  <a:pt x="9365" y="11681"/>
                </a:cubicBezTo>
                <a:close/>
                <a:moveTo>
                  <a:pt x="9679" y="11681"/>
                </a:moveTo>
                <a:cubicBezTo>
                  <a:pt x="9650" y="11681"/>
                  <a:pt x="9626" y="11726"/>
                  <a:pt x="9626" y="11784"/>
                </a:cubicBezTo>
                <a:lnTo>
                  <a:pt x="9626" y="12004"/>
                </a:lnTo>
                <a:cubicBezTo>
                  <a:pt x="9626" y="12061"/>
                  <a:pt x="9650" y="12108"/>
                  <a:pt x="9679" y="12108"/>
                </a:cubicBezTo>
                <a:cubicBezTo>
                  <a:pt x="9708" y="12108"/>
                  <a:pt x="9732" y="12061"/>
                  <a:pt x="9732" y="12004"/>
                </a:cubicBezTo>
                <a:lnTo>
                  <a:pt x="9732" y="11784"/>
                </a:lnTo>
                <a:cubicBezTo>
                  <a:pt x="9732" y="11726"/>
                  <a:pt x="9708" y="11681"/>
                  <a:pt x="9679" y="11681"/>
                </a:cubicBezTo>
                <a:close/>
                <a:moveTo>
                  <a:pt x="10529" y="11681"/>
                </a:moveTo>
                <a:cubicBezTo>
                  <a:pt x="10500" y="11681"/>
                  <a:pt x="10476" y="11726"/>
                  <a:pt x="10476" y="11784"/>
                </a:cubicBezTo>
                <a:lnTo>
                  <a:pt x="10476" y="12004"/>
                </a:lnTo>
                <a:cubicBezTo>
                  <a:pt x="10476" y="12061"/>
                  <a:pt x="10500" y="12108"/>
                  <a:pt x="10529" y="12108"/>
                </a:cubicBezTo>
                <a:cubicBezTo>
                  <a:pt x="10558" y="12108"/>
                  <a:pt x="10582" y="12061"/>
                  <a:pt x="10582" y="12004"/>
                </a:cubicBezTo>
                <a:lnTo>
                  <a:pt x="10582" y="11784"/>
                </a:lnTo>
                <a:cubicBezTo>
                  <a:pt x="10582" y="11726"/>
                  <a:pt x="10558" y="11681"/>
                  <a:pt x="10529" y="11681"/>
                </a:cubicBezTo>
                <a:close/>
                <a:moveTo>
                  <a:pt x="10844" y="11681"/>
                </a:moveTo>
                <a:cubicBezTo>
                  <a:pt x="10814" y="11681"/>
                  <a:pt x="10791" y="11726"/>
                  <a:pt x="10791" y="11784"/>
                </a:cubicBezTo>
                <a:lnTo>
                  <a:pt x="10791" y="12004"/>
                </a:lnTo>
                <a:cubicBezTo>
                  <a:pt x="10791" y="12061"/>
                  <a:pt x="10814" y="12108"/>
                  <a:pt x="10844" y="12108"/>
                </a:cubicBezTo>
                <a:cubicBezTo>
                  <a:pt x="10873" y="12108"/>
                  <a:pt x="10895" y="12061"/>
                  <a:pt x="10895" y="12004"/>
                </a:cubicBezTo>
                <a:lnTo>
                  <a:pt x="10895" y="11784"/>
                </a:lnTo>
                <a:cubicBezTo>
                  <a:pt x="10895" y="11726"/>
                  <a:pt x="10873" y="11681"/>
                  <a:pt x="10844" y="11681"/>
                </a:cubicBezTo>
                <a:close/>
                <a:moveTo>
                  <a:pt x="11692" y="11681"/>
                </a:moveTo>
                <a:cubicBezTo>
                  <a:pt x="11663" y="11681"/>
                  <a:pt x="11640" y="11726"/>
                  <a:pt x="11640" y="11784"/>
                </a:cubicBezTo>
                <a:lnTo>
                  <a:pt x="11640" y="12004"/>
                </a:lnTo>
                <a:cubicBezTo>
                  <a:pt x="11640" y="12061"/>
                  <a:pt x="11663" y="12108"/>
                  <a:pt x="11692" y="12108"/>
                </a:cubicBezTo>
                <a:cubicBezTo>
                  <a:pt x="11721" y="12108"/>
                  <a:pt x="11745" y="12061"/>
                  <a:pt x="11745" y="12004"/>
                </a:cubicBezTo>
                <a:lnTo>
                  <a:pt x="11745" y="11784"/>
                </a:lnTo>
                <a:cubicBezTo>
                  <a:pt x="11745" y="11726"/>
                  <a:pt x="11721" y="11681"/>
                  <a:pt x="11692" y="11681"/>
                </a:cubicBezTo>
                <a:close/>
                <a:moveTo>
                  <a:pt x="12007" y="11681"/>
                </a:moveTo>
                <a:cubicBezTo>
                  <a:pt x="11978" y="11681"/>
                  <a:pt x="11955" y="11726"/>
                  <a:pt x="11955" y="11784"/>
                </a:cubicBezTo>
                <a:lnTo>
                  <a:pt x="11955" y="12004"/>
                </a:lnTo>
                <a:cubicBezTo>
                  <a:pt x="11955" y="12061"/>
                  <a:pt x="11978" y="12108"/>
                  <a:pt x="12007" y="12108"/>
                </a:cubicBezTo>
                <a:cubicBezTo>
                  <a:pt x="12036" y="12108"/>
                  <a:pt x="12060" y="12061"/>
                  <a:pt x="12060" y="12004"/>
                </a:cubicBezTo>
                <a:lnTo>
                  <a:pt x="12060" y="11784"/>
                </a:lnTo>
                <a:cubicBezTo>
                  <a:pt x="12060" y="11726"/>
                  <a:pt x="12036" y="11681"/>
                  <a:pt x="12007" y="11681"/>
                </a:cubicBezTo>
                <a:close/>
                <a:moveTo>
                  <a:pt x="12856" y="11681"/>
                </a:moveTo>
                <a:cubicBezTo>
                  <a:pt x="12827" y="11681"/>
                  <a:pt x="12804" y="11726"/>
                  <a:pt x="12804" y="11784"/>
                </a:cubicBezTo>
                <a:lnTo>
                  <a:pt x="12804" y="12004"/>
                </a:lnTo>
                <a:cubicBezTo>
                  <a:pt x="12804" y="12061"/>
                  <a:pt x="12827" y="12108"/>
                  <a:pt x="12856" y="12108"/>
                </a:cubicBezTo>
                <a:cubicBezTo>
                  <a:pt x="12886" y="12108"/>
                  <a:pt x="12909" y="12061"/>
                  <a:pt x="12909" y="12004"/>
                </a:cubicBezTo>
                <a:lnTo>
                  <a:pt x="12909" y="11784"/>
                </a:lnTo>
                <a:cubicBezTo>
                  <a:pt x="12909" y="11726"/>
                  <a:pt x="12886" y="11681"/>
                  <a:pt x="12856" y="11681"/>
                </a:cubicBezTo>
                <a:close/>
                <a:moveTo>
                  <a:pt x="13171" y="11681"/>
                </a:moveTo>
                <a:cubicBezTo>
                  <a:pt x="13142" y="11681"/>
                  <a:pt x="13118" y="11726"/>
                  <a:pt x="13118" y="11784"/>
                </a:cubicBezTo>
                <a:lnTo>
                  <a:pt x="13118" y="12004"/>
                </a:lnTo>
                <a:cubicBezTo>
                  <a:pt x="13118" y="12061"/>
                  <a:pt x="13142" y="12108"/>
                  <a:pt x="13171" y="12108"/>
                </a:cubicBezTo>
                <a:cubicBezTo>
                  <a:pt x="13200" y="12108"/>
                  <a:pt x="13224" y="12061"/>
                  <a:pt x="13224" y="12004"/>
                </a:cubicBezTo>
                <a:lnTo>
                  <a:pt x="13224" y="11784"/>
                </a:lnTo>
                <a:cubicBezTo>
                  <a:pt x="13224" y="11726"/>
                  <a:pt x="13200" y="11681"/>
                  <a:pt x="13171" y="11681"/>
                </a:cubicBezTo>
                <a:close/>
                <a:moveTo>
                  <a:pt x="14021" y="11681"/>
                </a:moveTo>
                <a:cubicBezTo>
                  <a:pt x="13992" y="11681"/>
                  <a:pt x="13968" y="11726"/>
                  <a:pt x="13968" y="11784"/>
                </a:cubicBezTo>
                <a:lnTo>
                  <a:pt x="13968" y="12004"/>
                </a:lnTo>
                <a:cubicBezTo>
                  <a:pt x="13968" y="12061"/>
                  <a:pt x="13992" y="12108"/>
                  <a:pt x="14021" y="12108"/>
                </a:cubicBezTo>
                <a:cubicBezTo>
                  <a:pt x="14050" y="12108"/>
                  <a:pt x="14074" y="12061"/>
                  <a:pt x="14074" y="12004"/>
                </a:cubicBezTo>
                <a:lnTo>
                  <a:pt x="14074" y="11784"/>
                </a:lnTo>
                <a:cubicBezTo>
                  <a:pt x="14074" y="11726"/>
                  <a:pt x="14050" y="11681"/>
                  <a:pt x="14021" y="11681"/>
                </a:cubicBezTo>
                <a:close/>
                <a:moveTo>
                  <a:pt x="14335" y="11681"/>
                </a:moveTo>
                <a:cubicBezTo>
                  <a:pt x="14306" y="11681"/>
                  <a:pt x="14282" y="11726"/>
                  <a:pt x="14282" y="11784"/>
                </a:cubicBezTo>
                <a:lnTo>
                  <a:pt x="14282" y="12004"/>
                </a:lnTo>
                <a:cubicBezTo>
                  <a:pt x="14282" y="12061"/>
                  <a:pt x="14306" y="12108"/>
                  <a:pt x="14335" y="12108"/>
                </a:cubicBezTo>
                <a:cubicBezTo>
                  <a:pt x="14364" y="12108"/>
                  <a:pt x="14388" y="12061"/>
                  <a:pt x="14388" y="12004"/>
                </a:cubicBezTo>
                <a:lnTo>
                  <a:pt x="14388" y="11784"/>
                </a:lnTo>
                <a:cubicBezTo>
                  <a:pt x="14388" y="11726"/>
                  <a:pt x="14364" y="11681"/>
                  <a:pt x="14335" y="11681"/>
                </a:cubicBezTo>
                <a:close/>
                <a:moveTo>
                  <a:pt x="15185" y="11681"/>
                </a:moveTo>
                <a:cubicBezTo>
                  <a:pt x="15156" y="11681"/>
                  <a:pt x="15132" y="11726"/>
                  <a:pt x="15132" y="11784"/>
                </a:cubicBezTo>
                <a:lnTo>
                  <a:pt x="15132" y="12004"/>
                </a:lnTo>
                <a:cubicBezTo>
                  <a:pt x="15132" y="12061"/>
                  <a:pt x="15156" y="12108"/>
                  <a:pt x="15185" y="12108"/>
                </a:cubicBezTo>
                <a:cubicBezTo>
                  <a:pt x="15214" y="12108"/>
                  <a:pt x="15237" y="12061"/>
                  <a:pt x="15237" y="12004"/>
                </a:cubicBezTo>
                <a:lnTo>
                  <a:pt x="15237" y="11784"/>
                </a:lnTo>
                <a:cubicBezTo>
                  <a:pt x="15237" y="11726"/>
                  <a:pt x="15214" y="11681"/>
                  <a:pt x="15185" y="11681"/>
                </a:cubicBezTo>
                <a:close/>
                <a:moveTo>
                  <a:pt x="15500" y="11681"/>
                </a:moveTo>
                <a:cubicBezTo>
                  <a:pt x="15470" y="11681"/>
                  <a:pt x="15447" y="11726"/>
                  <a:pt x="15447" y="11784"/>
                </a:cubicBezTo>
                <a:lnTo>
                  <a:pt x="15447" y="12004"/>
                </a:lnTo>
                <a:cubicBezTo>
                  <a:pt x="15447" y="12061"/>
                  <a:pt x="15470" y="12108"/>
                  <a:pt x="15500" y="12108"/>
                </a:cubicBezTo>
                <a:cubicBezTo>
                  <a:pt x="15529" y="12108"/>
                  <a:pt x="15551" y="12061"/>
                  <a:pt x="15551" y="12004"/>
                </a:cubicBezTo>
                <a:lnTo>
                  <a:pt x="15551" y="11784"/>
                </a:lnTo>
                <a:cubicBezTo>
                  <a:pt x="15551" y="11726"/>
                  <a:pt x="15529" y="11681"/>
                  <a:pt x="15500" y="11681"/>
                </a:cubicBezTo>
                <a:close/>
                <a:moveTo>
                  <a:pt x="16349" y="11681"/>
                </a:moveTo>
                <a:cubicBezTo>
                  <a:pt x="16320" y="11681"/>
                  <a:pt x="16296" y="11726"/>
                  <a:pt x="16296" y="11784"/>
                </a:cubicBezTo>
                <a:lnTo>
                  <a:pt x="16296" y="12004"/>
                </a:lnTo>
                <a:cubicBezTo>
                  <a:pt x="16296" y="12061"/>
                  <a:pt x="16320" y="12108"/>
                  <a:pt x="16349" y="12108"/>
                </a:cubicBezTo>
                <a:cubicBezTo>
                  <a:pt x="16378" y="12108"/>
                  <a:pt x="16401" y="12061"/>
                  <a:pt x="16401" y="12004"/>
                </a:cubicBezTo>
                <a:lnTo>
                  <a:pt x="16401" y="11784"/>
                </a:lnTo>
                <a:cubicBezTo>
                  <a:pt x="16401" y="11726"/>
                  <a:pt x="16378" y="11681"/>
                  <a:pt x="16349" y="11681"/>
                </a:cubicBezTo>
                <a:close/>
                <a:moveTo>
                  <a:pt x="16663" y="11681"/>
                </a:moveTo>
                <a:cubicBezTo>
                  <a:pt x="16634" y="11681"/>
                  <a:pt x="16611" y="11726"/>
                  <a:pt x="16611" y="11784"/>
                </a:cubicBezTo>
                <a:lnTo>
                  <a:pt x="16611" y="12004"/>
                </a:lnTo>
                <a:cubicBezTo>
                  <a:pt x="16611" y="12061"/>
                  <a:pt x="16634" y="12108"/>
                  <a:pt x="16663" y="12108"/>
                </a:cubicBezTo>
                <a:cubicBezTo>
                  <a:pt x="16692" y="12108"/>
                  <a:pt x="16716" y="12061"/>
                  <a:pt x="16716" y="12004"/>
                </a:cubicBezTo>
                <a:lnTo>
                  <a:pt x="16716" y="11784"/>
                </a:lnTo>
                <a:cubicBezTo>
                  <a:pt x="16716" y="11726"/>
                  <a:pt x="16692" y="11681"/>
                  <a:pt x="16663" y="11681"/>
                </a:cubicBezTo>
                <a:close/>
                <a:moveTo>
                  <a:pt x="17512" y="11681"/>
                </a:moveTo>
                <a:cubicBezTo>
                  <a:pt x="17483" y="11681"/>
                  <a:pt x="17459" y="11726"/>
                  <a:pt x="17459" y="11784"/>
                </a:cubicBezTo>
                <a:lnTo>
                  <a:pt x="17459" y="12004"/>
                </a:lnTo>
                <a:cubicBezTo>
                  <a:pt x="17459" y="12061"/>
                  <a:pt x="17483" y="12108"/>
                  <a:pt x="17512" y="12108"/>
                </a:cubicBezTo>
                <a:cubicBezTo>
                  <a:pt x="17541" y="12108"/>
                  <a:pt x="17565" y="12061"/>
                  <a:pt x="17565" y="12004"/>
                </a:cubicBezTo>
                <a:lnTo>
                  <a:pt x="17565" y="11784"/>
                </a:lnTo>
                <a:cubicBezTo>
                  <a:pt x="17565" y="11726"/>
                  <a:pt x="17541" y="11681"/>
                  <a:pt x="17512" y="11681"/>
                </a:cubicBezTo>
                <a:close/>
                <a:moveTo>
                  <a:pt x="17827" y="11681"/>
                </a:moveTo>
                <a:cubicBezTo>
                  <a:pt x="17798" y="11681"/>
                  <a:pt x="17774" y="11726"/>
                  <a:pt x="17774" y="11784"/>
                </a:cubicBezTo>
                <a:lnTo>
                  <a:pt x="17774" y="12004"/>
                </a:lnTo>
                <a:cubicBezTo>
                  <a:pt x="17774" y="12061"/>
                  <a:pt x="17798" y="12108"/>
                  <a:pt x="17827" y="12108"/>
                </a:cubicBezTo>
                <a:cubicBezTo>
                  <a:pt x="17856" y="12108"/>
                  <a:pt x="17880" y="12061"/>
                  <a:pt x="17880" y="12004"/>
                </a:cubicBezTo>
                <a:lnTo>
                  <a:pt x="17880" y="11784"/>
                </a:lnTo>
                <a:cubicBezTo>
                  <a:pt x="17880" y="11726"/>
                  <a:pt x="17856" y="11681"/>
                  <a:pt x="17827" y="11681"/>
                </a:cubicBezTo>
                <a:close/>
                <a:moveTo>
                  <a:pt x="18677" y="11681"/>
                </a:moveTo>
                <a:cubicBezTo>
                  <a:pt x="18648" y="11681"/>
                  <a:pt x="18624" y="11726"/>
                  <a:pt x="18624" y="11784"/>
                </a:cubicBezTo>
                <a:lnTo>
                  <a:pt x="18624" y="12004"/>
                </a:lnTo>
                <a:cubicBezTo>
                  <a:pt x="18624" y="12061"/>
                  <a:pt x="18648" y="12108"/>
                  <a:pt x="18677" y="12108"/>
                </a:cubicBezTo>
                <a:cubicBezTo>
                  <a:pt x="18706" y="12108"/>
                  <a:pt x="18730" y="12061"/>
                  <a:pt x="18730" y="12004"/>
                </a:cubicBezTo>
                <a:lnTo>
                  <a:pt x="18730" y="11784"/>
                </a:lnTo>
                <a:cubicBezTo>
                  <a:pt x="18730" y="11726"/>
                  <a:pt x="18706" y="11681"/>
                  <a:pt x="18677" y="11681"/>
                </a:cubicBezTo>
                <a:close/>
                <a:moveTo>
                  <a:pt x="18991" y="11681"/>
                </a:moveTo>
                <a:cubicBezTo>
                  <a:pt x="18962" y="11681"/>
                  <a:pt x="18938" y="11726"/>
                  <a:pt x="18938" y="11784"/>
                </a:cubicBezTo>
                <a:lnTo>
                  <a:pt x="18938" y="12004"/>
                </a:lnTo>
                <a:cubicBezTo>
                  <a:pt x="18938" y="12061"/>
                  <a:pt x="18962" y="12108"/>
                  <a:pt x="18991" y="12108"/>
                </a:cubicBezTo>
                <a:cubicBezTo>
                  <a:pt x="19020" y="12108"/>
                  <a:pt x="19044" y="12061"/>
                  <a:pt x="19044" y="12004"/>
                </a:cubicBezTo>
                <a:lnTo>
                  <a:pt x="19044" y="11784"/>
                </a:lnTo>
                <a:cubicBezTo>
                  <a:pt x="19044" y="11726"/>
                  <a:pt x="19020" y="11681"/>
                  <a:pt x="18991" y="11681"/>
                </a:cubicBezTo>
                <a:close/>
                <a:moveTo>
                  <a:pt x="19841" y="11681"/>
                </a:moveTo>
                <a:cubicBezTo>
                  <a:pt x="19812" y="11681"/>
                  <a:pt x="19788" y="11726"/>
                  <a:pt x="19788" y="11784"/>
                </a:cubicBezTo>
                <a:lnTo>
                  <a:pt x="19788" y="12004"/>
                </a:lnTo>
                <a:cubicBezTo>
                  <a:pt x="19788" y="12061"/>
                  <a:pt x="19812" y="12108"/>
                  <a:pt x="19841" y="12108"/>
                </a:cubicBezTo>
                <a:cubicBezTo>
                  <a:pt x="19870" y="12108"/>
                  <a:pt x="19894" y="12061"/>
                  <a:pt x="19894" y="12004"/>
                </a:cubicBezTo>
                <a:lnTo>
                  <a:pt x="19894" y="11784"/>
                </a:lnTo>
                <a:cubicBezTo>
                  <a:pt x="19894" y="11726"/>
                  <a:pt x="19870" y="11681"/>
                  <a:pt x="19841" y="11681"/>
                </a:cubicBezTo>
                <a:close/>
                <a:moveTo>
                  <a:pt x="20155" y="11681"/>
                </a:moveTo>
                <a:cubicBezTo>
                  <a:pt x="20126" y="11681"/>
                  <a:pt x="20102" y="11726"/>
                  <a:pt x="20102" y="11784"/>
                </a:cubicBezTo>
                <a:lnTo>
                  <a:pt x="20102" y="12004"/>
                </a:lnTo>
                <a:cubicBezTo>
                  <a:pt x="20102" y="12061"/>
                  <a:pt x="20126" y="12108"/>
                  <a:pt x="20155" y="12108"/>
                </a:cubicBezTo>
                <a:cubicBezTo>
                  <a:pt x="20184" y="12108"/>
                  <a:pt x="20207" y="12061"/>
                  <a:pt x="20207" y="12004"/>
                </a:cubicBezTo>
                <a:lnTo>
                  <a:pt x="20207" y="11784"/>
                </a:lnTo>
                <a:cubicBezTo>
                  <a:pt x="20207" y="11726"/>
                  <a:pt x="20184" y="11681"/>
                  <a:pt x="20155" y="11681"/>
                </a:cubicBezTo>
                <a:close/>
                <a:moveTo>
                  <a:pt x="21004" y="11681"/>
                </a:moveTo>
                <a:cubicBezTo>
                  <a:pt x="20975" y="11681"/>
                  <a:pt x="20952" y="11726"/>
                  <a:pt x="20952" y="11784"/>
                </a:cubicBezTo>
                <a:lnTo>
                  <a:pt x="20952" y="12004"/>
                </a:lnTo>
                <a:cubicBezTo>
                  <a:pt x="20952" y="12061"/>
                  <a:pt x="20975" y="12108"/>
                  <a:pt x="21004" y="12108"/>
                </a:cubicBezTo>
                <a:cubicBezTo>
                  <a:pt x="21033" y="12108"/>
                  <a:pt x="21057" y="12061"/>
                  <a:pt x="21057" y="12004"/>
                </a:cubicBezTo>
                <a:lnTo>
                  <a:pt x="21057" y="11784"/>
                </a:lnTo>
                <a:cubicBezTo>
                  <a:pt x="21057" y="11726"/>
                  <a:pt x="21033" y="11681"/>
                  <a:pt x="21004" y="11681"/>
                </a:cubicBezTo>
                <a:close/>
                <a:moveTo>
                  <a:pt x="21319" y="11681"/>
                </a:moveTo>
                <a:cubicBezTo>
                  <a:pt x="21289" y="11681"/>
                  <a:pt x="21267" y="11726"/>
                  <a:pt x="21267" y="11784"/>
                </a:cubicBezTo>
                <a:lnTo>
                  <a:pt x="21267" y="12004"/>
                </a:lnTo>
                <a:cubicBezTo>
                  <a:pt x="21267" y="12061"/>
                  <a:pt x="21289" y="12108"/>
                  <a:pt x="21319" y="12108"/>
                </a:cubicBezTo>
                <a:cubicBezTo>
                  <a:pt x="21348" y="12108"/>
                  <a:pt x="21372" y="12061"/>
                  <a:pt x="21372" y="12004"/>
                </a:cubicBezTo>
                <a:lnTo>
                  <a:pt x="21372" y="11784"/>
                </a:lnTo>
                <a:cubicBezTo>
                  <a:pt x="21372" y="11726"/>
                  <a:pt x="21348" y="11681"/>
                  <a:pt x="21319" y="11681"/>
                </a:cubicBezTo>
                <a:close/>
                <a:moveTo>
                  <a:pt x="281" y="12411"/>
                </a:moveTo>
                <a:cubicBezTo>
                  <a:pt x="252" y="12411"/>
                  <a:pt x="228" y="12456"/>
                  <a:pt x="228" y="12514"/>
                </a:cubicBezTo>
                <a:lnTo>
                  <a:pt x="228" y="12734"/>
                </a:lnTo>
                <a:cubicBezTo>
                  <a:pt x="228" y="12791"/>
                  <a:pt x="252" y="12838"/>
                  <a:pt x="281" y="12838"/>
                </a:cubicBezTo>
                <a:cubicBezTo>
                  <a:pt x="311" y="12838"/>
                  <a:pt x="334" y="12791"/>
                  <a:pt x="334" y="12734"/>
                </a:cubicBezTo>
                <a:lnTo>
                  <a:pt x="334" y="12514"/>
                </a:lnTo>
                <a:cubicBezTo>
                  <a:pt x="334" y="12456"/>
                  <a:pt x="311" y="12411"/>
                  <a:pt x="281" y="12411"/>
                </a:cubicBezTo>
                <a:close/>
                <a:moveTo>
                  <a:pt x="596" y="12411"/>
                </a:moveTo>
                <a:cubicBezTo>
                  <a:pt x="567" y="12411"/>
                  <a:pt x="543" y="12456"/>
                  <a:pt x="543" y="12514"/>
                </a:cubicBezTo>
                <a:lnTo>
                  <a:pt x="543" y="12734"/>
                </a:lnTo>
                <a:cubicBezTo>
                  <a:pt x="543" y="12791"/>
                  <a:pt x="567" y="12838"/>
                  <a:pt x="596" y="12838"/>
                </a:cubicBezTo>
                <a:cubicBezTo>
                  <a:pt x="625" y="12838"/>
                  <a:pt x="649" y="12791"/>
                  <a:pt x="649" y="12734"/>
                </a:cubicBezTo>
                <a:lnTo>
                  <a:pt x="649" y="12514"/>
                </a:lnTo>
                <a:cubicBezTo>
                  <a:pt x="649" y="12456"/>
                  <a:pt x="625" y="12411"/>
                  <a:pt x="596" y="12411"/>
                </a:cubicBezTo>
                <a:close/>
                <a:moveTo>
                  <a:pt x="1446" y="12411"/>
                </a:moveTo>
                <a:cubicBezTo>
                  <a:pt x="1417" y="12411"/>
                  <a:pt x="1393" y="12456"/>
                  <a:pt x="1393" y="12514"/>
                </a:cubicBezTo>
                <a:lnTo>
                  <a:pt x="1393" y="12734"/>
                </a:lnTo>
                <a:cubicBezTo>
                  <a:pt x="1393" y="12791"/>
                  <a:pt x="1417" y="12838"/>
                  <a:pt x="1446" y="12838"/>
                </a:cubicBezTo>
                <a:cubicBezTo>
                  <a:pt x="1475" y="12838"/>
                  <a:pt x="1499" y="12791"/>
                  <a:pt x="1499" y="12734"/>
                </a:cubicBezTo>
                <a:lnTo>
                  <a:pt x="1499" y="12514"/>
                </a:lnTo>
                <a:cubicBezTo>
                  <a:pt x="1499" y="12456"/>
                  <a:pt x="1475" y="12411"/>
                  <a:pt x="1446" y="12411"/>
                </a:cubicBezTo>
                <a:close/>
                <a:moveTo>
                  <a:pt x="1760" y="12411"/>
                </a:moveTo>
                <a:cubicBezTo>
                  <a:pt x="1731" y="12411"/>
                  <a:pt x="1707" y="12456"/>
                  <a:pt x="1707" y="12514"/>
                </a:cubicBezTo>
                <a:lnTo>
                  <a:pt x="1707" y="12734"/>
                </a:lnTo>
                <a:cubicBezTo>
                  <a:pt x="1707" y="12791"/>
                  <a:pt x="1731" y="12838"/>
                  <a:pt x="1760" y="12838"/>
                </a:cubicBezTo>
                <a:cubicBezTo>
                  <a:pt x="1789" y="12838"/>
                  <a:pt x="1813" y="12791"/>
                  <a:pt x="1813" y="12734"/>
                </a:cubicBezTo>
                <a:lnTo>
                  <a:pt x="1813" y="12514"/>
                </a:lnTo>
                <a:cubicBezTo>
                  <a:pt x="1813" y="12456"/>
                  <a:pt x="1789" y="12411"/>
                  <a:pt x="1760" y="12411"/>
                </a:cubicBezTo>
                <a:close/>
                <a:moveTo>
                  <a:pt x="2610" y="12411"/>
                </a:moveTo>
                <a:cubicBezTo>
                  <a:pt x="2581" y="12411"/>
                  <a:pt x="2557" y="12456"/>
                  <a:pt x="2557" y="12514"/>
                </a:cubicBezTo>
                <a:lnTo>
                  <a:pt x="2557" y="12734"/>
                </a:lnTo>
                <a:cubicBezTo>
                  <a:pt x="2557" y="12791"/>
                  <a:pt x="2581" y="12838"/>
                  <a:pt x="2610" y="12838"/>
                </a:cubicBezTo>
                <a:cubicBezTo>
                  <a:pt x="2639" y="12838"/>
                  <a:pt x="2662" y="12791"/>
                  <a:pt x="2662" y="12734"/>
                </a:cubicBezTo>
                <a:lnTo>
                  <a:pt x="2662" y="12514"/>
                </a:lnTo>
                <a:cubicBezTo>
                  <a:pt x="2662" y="12456"/>
                  <a:pt x="2639" y="12411"/>
                  <a:pt x="2610" y="12411"/>
                </a:cubicBezTo>
                <a:close/>
                <a:moveTo>
                  <a:pt x="2924" y="12411"/>
                </a:moveTo>
                <a:cubicBezTo>
                  <a:pt x="2895" y="12411"/>
                  <a:pt x="2871" y="12456"/>
                  <a:pt x="2871" y="12514"/>
                </a:cubicBezTo>
                <a:lnTo>
                  <a:pt x="2871" y="12734"/>
                </a:lnTo>
                <a:cubicBezTo>
                  <a:pt x="2871" y="12791"/>
                  <a:pt x="2895" y="12838"/>
                  <a:pt x="2924" y="12838"/>
                </a:cubicBezTo>
                <a:cubicBezTo>
                  <a:pt x="2954" y="12838"/>
                  <a:pt x="2976" y="12791"/>
                  <a:pt x="2976" y="12734"/>
                </a:cubicBezTo>
                <a:lnTo>
                  <a:pt x="2976" y="12514"/>
                </a:lnTo>
                <a:cubicBezTo>
                  <a:pt x="2976" y="12456"/>
                  <a:pt x="2954" y="12411"/>
                  <a:pt x="2924" y="12411"/>
                </a:cubicBezTo>
                <a:close/>
                <a:moveTo>
                  <a:pt x="3773" y="12411"/>
                </a:moveTo>
                <a:cubicBezTo>
                  <a:pt x="3744" y="12411"/>
                  <a:pt x="3721" y="12456"/>
                  <a:pt x="3721" y="12514"/>
                </a:cubicBezTo>
                <a:lnTo>
                  <a:pt x="3721" y="12734"/>
                </a:lnTo>
                <a:cubicBezTo>
                  <a:pt x="3721" y="12791"/>
                  <a:pt x="3744" y="12838"/>
                  <a:pt x="3773" y="12838"/>
                </a:cubicBezTo>
                <a:cubicBezTo>
                  <a:pt x="3802" y="12838"/>
                  <a:pt x="3826" y="12791"/>
                  <a:pt x="3826" y="12734"/>
                </a:cubicBezTo>
                <a:lnTo>
                  <a:pt x="3826" y="12514"/>
                </a:lnTo>
                <a:cubicBezTo>
                  <a:pt x="3826" y="12456"/>
                  <a:pt x="3802" y="12411"/>
                  <a:pt x="3773" y="12411"/>
                </a:cubicBezTo>
                <a:close/>
                <a:moveTo>
                  <a:pt x="4088" y="12411"/>
                </a:moveTo>
                <a:cubicBezTo>
                  <a:pt x="4058" y="12411"/>
                  <a:pt x="4035" y="12456"/>
                  <a:pt x="4035" y="12514"/>
                </a:cubicBezTo>
                <a:lnTo>
                  <a:pt x="4035" y="12734"/>
                </a:lnTo>
                <a:cubicBezTo>
                  <a:pt x="4035" y="12791"/>
                  <a:pt x="4058" y="12838"/>
                  <a:pt x="4088" y="12838"/>
                </a:cubicBezTo>
                <a:cubicBezTo>
                  <a:pt x="4117" y="12838"/>
                  <a:pt x="4141" y="12791"/>
                  <a:pt x="4141" y="12734"/>
                </a:cubicBezTo>
                <a:lnTo>
                  <a:pt x="4141" y="12514"/>
                </a:lnTo>
                <a:cubicBezTo>
                  <a:pt x="4141" y="12456"/>
                  <a:pt x="4117" y="12411"/>
                  <a:pt x="4088" y="12411"/>
                </a:cubicBezTo>
                <a:close/>
                <a:moveTo>
                  <a:pt x="4937" y="12411"/>
                </a:moveTo>
                <a:cubicBezTo>
                  <a:pt x="4908" y="12411"/>
                  <a:pt x="4884" y="12456"/>
                  <a:pt x="4884" y="12514"/>
                </a:cubicBezTo>
                <a:lnTo>
                  <a:pt x="4884" y="12734"/>
                </a:lnTo>
                <a:cubicBezTo>
                  <a:pt x="4884" y="12791"/>
                  <a:pt x="4908" y="12838"/>
                  <a:pt x="4937" y="12838"/>
                </a:cubicBezTo>
                <a:cubicBezTo>
                  <a:pt x="4966" y="12838"/>
                  <a:pt x="4990" y="12791"/>
                  <a:pt x="4990" y="12734"/>
                </a:cubicBezTo>
                <a:lnTo>
                  <a:pt x="4990" y="12514"/>
                </a:lnTo>
                <a:cubicBezTo>
                  <a:pt x="4990" y="12456"/>
                  <a:pt x="4966" y="12411"/>
                  <a:pt x="4937" y="12411"/>
                </a:cubicBezTo>
                <a:close/>
                <a:moveTo>
                  <a:pt x="5252" y="12411"/>
                </a:moveTo>
                <a:cubicBezTo>
                  <a:pt x="5223" y="12411"/>
                  <a:pt x="5199" y="12456"/>
                  <a:pt x="5199" y="12514"/>
                </a:cubicBezTo>
                <a:lnTo>
                  <a:pt x="5199" y="12734"/>
                </a:lnTo>
                <a:cubicBezTo>
                  <a:pt x="5199" y="12791"/>
                  <a:pt x="5223" y="12838"/>
                  <a:pt x="5252" y="12838"/>
                </a:cubicBezTo>
                <a:cubicBezTo>
                  <a:pt x="5281" y="12838"/>
                  <a:pt x="5305" y="12791"/>
                  <a:pt x="5305" y="12734"/>
                </a:cubicBezTo>
                <a:lnTo>
                  <a:pt x="5305" y="12514"/>
                </a:lnTo>
                <a:cubicBezTo>
                  <a:pt x="5305" y="12456"/>
                  <a:pt x="5281" y="12411"/>
                  <a:pt x="5252" y="12411"/>
                </a:cubicBezTo>
                <a:close/>
                <a:moveTo>
                  <a:pt x="6102" y="12411"/>
                </a:moveTo>
                <a:cubicBezTo>
                  <a:pt x="6072" y="12411"/>
                  <a:pt x="6049" y="12456"/>
                  <a:pt x="6049" y="12514"/>
                </a:cubicBezTo>
                <a:lnTo>
                  <a:pt x="6049" y="12734"/>
                </a:lnTo>
                <a:cubicBezTo>
                  <a:pt x="6049" y="12791"/>
                  <a:pt x="6072" y="12838"/>
                  <a:pt x="6102" y="12838"/>
                </a:cubicBezTo>
                <a:cubicBezTo>
                  <a:pt x="6131" y="12838"/>
                  <a:pt x="6155" y="12791"/>
                  <a:pt x="6155" y="12734"/>
                </a:cubicBezTo>
                <a:lnTo>
                  <a:pt x="6155" y="12514"/>
                </a:lnTo>
                <a:cubicBezTo>
                  <a:pt x="6155" y="12456"/>
                  <a:pt x="6131" y="12411"/>
                  <a:pt x="6102" y="12411"/>
                </a:cubicBezTo>
                <a:close/>
                <a:moveTo>
                  <a:pt x="6416" y="12411"/>
                </a:moveTo>
                <a:cubicBezTo>
                  <a:pt x="6387" y="12411"/>
                  <a:pt x="6363" y="12456"/>
                  <a:pt x="6363" y="12514"/>
                </a:cubicBezTo>
                <a:lnTo>
                  <a:pt x="6363" y="12734"/>
                </a:lnTo>
                <a:cubicBezTo>
                  <a:pt x="6363" y="12791"/>
                  <a:pt x="6387" y="12838"/>
                  <a:pt x="6416" y="12838"/>
                </a:cubicBezTo>
                <a:cubicBezTo>
                  <a:pt x="6445" y="12838"/>
                  <a:pt x="6469" y="12791"/>
                  <a:pt x="6469" y="12734"/>
                </a:cubicBezTo>
                <a:lnTo>
                  <a:pt x="6469" y="12514"/>
                </a:lnTo>
                <a:cubicBezTo>
                  <a:pt x="6469" y="12456"/>
                  <a:pt x="6445" y="12411"/>
                  <a:pt x="6416" y="12411"/>
                </a:cubicBezTo>
                <a:close/>
                <a:moveTo>
                  <a:pt x="7266" y="12411"/>
                </a:moveTo>
                <a:cubicBezTo>
                  <a:pt x="7237" y="12411"/>
                  <a:pt x="7213" y="12456"/>
                  <a:pt x="7213" y="12514"/>
                </a:cubicBezTo>
                <a:lnTo>
                  <a:pt x="7213" y="12734"/>
                </a:lnTo>
                <a:cubicBezTo>
                  <a:pt x="7213" y="12791"/>
                  <a:pt x="7237" y="12838"/>
                  <a:pt x="7266" y="12838"/>
                </a:cubicBezTo>
                <a:cubicBezTo>
                  <a:pt x="7295" y="12838"/>
                  <a:pt x="7318" y="12791"/>
                  <a:pt x="7318" y="12734"/>
                </a:cubicBezTo>
                <a:lnTo>
                  <a:pt x="7318" y="12514"/>
                </a:lnTo>
                <a:cubicBezTo>
                  <a:pt x="7318" y="12456"/>
                  <a:pt x="7295" y="12411"/>
                  <a:pt x="7266" y="12411"/>
                </a:cubicBezTo>
                <a:close/>
                <a:moveTo>
                  <a:pt x="7580" y="12411"/>
                </a:moveTo>
                <a:cubicBezTo>
                  <a:pt x="7551" y="12411"/>
                  <a:pt x="7527" y="12456"/>
                  <a:pt x="7527" y="12514"/>
                </a:cubicBezTo>
                <a:lnTo>
                  <a:pt x="7527" y="12734"/>
                </a:lnTo>
                <a:cubicBezTo>
                  <a:pt x="7527" y="12791"/>
                  <a:pt x="7551" y="12838"/>
                  <a:pt x="7580" y="12838"/>
                </a:cubicBezTo>
                <a:cubicBezTo>
                  <a:pt x="7609" y="12838"/>
                  <a:pt x="7632" y="12791"/>
                  <a:pt x="7632" y="12734"/>
                </a:cubicBezTo>
                <a:lnTo>
                  <a:pt x="7632" y="12514"/>
                </a:lnTo>
                <a:cubicBezTo>
                  <a:pt x="7632" y="12456"/>
                  <a:pt x="7609" y="12411"/>
                  <a:pt x="7580" y="12411"/>
                </a:cubicBezTo>
                <a:close/>
                <a:moveTo>
                  <a:pt x="8429" y="12411"/>
                </a:moveTo>
                <a:cubicBezTo>
                  <a:pt x="8400" y="12411"/>
                  <a:pt x="8377" y="12456"/>
                  <a:pt x="8377" y="12514"/>
                </a:cubicBezTo>
                <a:lnTo>
                  <a:pt x="8377" y="12734"/>
                </a:lnTo>
                <a:cubicBezTo>
                  <a:pt x="8377" y="12791"/>
                  <a:pt x="8400" y="12838"/>
                  <a:pt x="8429" y="12838"/>
                </a:cubicBezTo>
                <a:cubicBezTo>
                  <a:pt x="8458" y="12838"/>
                  <a:pt x="8482" y="12791"/>
                  <a:pt x="8482" y="12734"/>
                </a:cubicBezTo>
                <a:lnTo>
                  <a:pt x="8482" y="12514"/>
                </a:lnTo>
                <a:cubicBezTo>
                  <a:pt x="8482" y="12456"/>
                  <a:pt x="8458" y="12411"/>
                  <a:pt x="8429" y="12411"/>
                </a:cubicBezTo>
                <a:close/>
                <a:moveTo>
                  <a:pt x="8744" y="12411"/>
                </a:moveTo>
                <a:cubicBezTo>
                  <a:pt x="8714" y="12411"/>
                  <a:pt x="8691" y="12456"/>
                  <a:pt x="8691" y="12514"/>
                </a:cubicBezTo>
                <a:lnTo>
                  <a:pt x="8691" y="12734"/>
                </a:lnTo>
                <a:cubicBezTo>
                  <a:pt x="8691" y="12791"/>
                  <a:pt x="8714" y="12838"/>
                  <a:pt x="8744" y="12838"/>
                </a:cubicBezTo>
                <a:cubicBezTo>
                  <a:pt x="8773" y="12838"/>
                  <a:pt x="8796" y="12791"/>
                  <a:pt x="8796" y="12734"/>
                </a:cubicBezTo>
                <a:lnTo>
                  <a:pt x="8796" y="12514"/>
                </a:lnTo>
                <a:cubicBezTo>
                  <a:pt x="8796" y="12456"/>
                  <a:pt x="8773" y="12411"/>
                  <a:pt x="8744" y="12411"/>
                </a:cubicBezTo>
                <a:close/>
                <a:moveTo>
                  <a:pt x="9593" y="12411"/>
                </a:moveTo>
                <a:cubicBezTo>
                  <a:pt x="9564" y="12411"/>
                  <a:pt x="9540" y="12456"/>
                  <a:pt x="9540" y="12514"/>
                </a:cubicBezTo>
                <a:lnTo>
                  <a:pt x="9540" y="12734"/>
                </a:lnTo>
                <a:cubicBezTo>
                  <a:pt x="9540" y="12791"/>
                  <a:pt x="9564" y="12838"/>
                  <a:pt x="9593" y="12838"/>
                </a:cubicBezTo>
                <a:cubicBezTo>
                  <a:pt x="9622" y="12838"/>
                  <a:pt x="9646" y="12791"/>
                  <a:pt x="9646" y="12734"/>
                </a:cubicBezTo>
                <a:lnTo>
                  <a:pt x="9646" y="12514"/>
                </a:lnTo>
                <a:cubicBezTo>
                  <a:pt x="9646" y="12456"/>
                  <a:pt x="9622" y="12411"/>
                  <a:pt x="9593" y="12411"/>
                </a:cubicBezTo>
                <a:close/>
                <a:moveTo>
                  <a:pt x="9908" y="12411"/>
                </a:moveTo>
                <a:cubicBezTo>
                  <a:pt x="9879" y="12411"/>
                  <a:pt x="9855" y="12456"/>
                  <a:pt x="9855" y="12514"/>
                </a:cubicBezTo>
                <a:lnTo>
                  <a:pt x="9855" y="12734"/>
                </a:lnTo>
                <a:cubicBezTo>
                  <a:pt x="9855" y="12791"/>
                  <a:pt x="9879" y="12838"/>
                  <a:pt x="9908" y="12838"/>
                </a:cubicBezTo>
                <a:cubicBezTo>
                  <a:pt x="9937" y="12838"/>
                  <a:pt x="9961" y="12791"/>
                  <a:pt x="9961" y="12734"/>
                </a:cubicBezTo>
                <a:lnTo>
                  <a:pt x="9961" y="12514"/>
                </a:lnTo>
                <a:cubicBezTo>
                  <a:pt x="9961" y="12456"/>
                  <a:pt x="9937" y="12411"/>
                  <a:pt x="9908" y="12411"/>
                </a:cubicBezTo>
                <a:close/>
                <a:moveTo>
                  <a:pt x="10758" y="12411"/>
                </a:moveTo>
                <a:cubicBezTo>
                  <a:pt x="10728" y="12411"/>
                  <a:pt x="10705" y="12456"/>
                  <a:pt x="10705" y="12514"/>
                </a:cubicBezTo>
                <a:lnTo>
                  <a:pt x="10705" y="12734"/>
                </a:lnTo>
                <a:cubicBezTo>
                  <a:pt x="10705" y="12791"/>
                  <a:pt x="10728" y="12838"/>
                  <a:pt x="10758" y="12838"/>
                </a:cubicBezTo>
                <a:cubicBezTo>
                  <a:pt x="10787" y="12838"/>
                  <a:pt x="10810" y="12791"/>
                  <a:pt x="10810" y="12734"/>
                </a:cubicBezTo>
                <a:lnTo>
                  <a:pt x="10810" y="12514"/>
                </a:lnTo>
                <a:cubicBezTo>
                  <a:pt x="10810" y="12456"/>
                  <a:pt x="10787" y="12411"/>
                  <a:pt x="10758" y="12411"/>
                </a:cubicBezTo>
                <a:close/>
                <a:moveTo>
                  <a:pt x="11072" y="12411"/>
                </a:moveTo>
                <a:cubicBezTo>
                  <a:pt x="11043" y="12411"/>
                  <a:pt x="11019" y="12456"/>
                  <a:pt x="11019" y="12514"/>
                </a:cubicBezTo>
                <a:lnTo>
                  <a:pt x="11019" y="12734"/>
                </a:lnTo>
                <a:cubicBezTo>
                  <a:pt x="11019" y="12791"/>
                  <a:pt x="11043" y="12838"/>
                  <a:pt x="11072" y="12838"/>
                </a:cubicBezTo>
                <a:cubicBezTo>
                  <a:pt x="11101" y="12838"/>
                  <a:pt x="11125" y="12791"/>
                  <a:pt x="11125" y="12734"/>
                </a:cubicBezTo>
                <a:lnTo>
                  <a:pt x="11125" y="12514"/>
                </a:lnTo>
                <a:cubicBezTo>
                  <a:pt x="11125" y="12456"/>
                  <a:pt x="11101" y="12411"/>
                  <a:pt x="11072" y="12411"/>
                </a:cubicBezTo>
                <a:close/>
                <a:moveTo>
                  <a:pt x="11922" y="12411"/>
                </a:moveTo>
                <a:cubicBezTo>
                  <a:pt x="11893" y="12411"/>
                  <a:pt x="11869" y="12456"/>
                  <a:pt x="11869" y="12514"/>
                </a:cubicBezTo>
                <a:lnTo>
                  <a:pt x="11869" y="12734"/>
                </a:lnTo>
                <a:cubicBezTo>
                  <a:pt x="11869" y="12791"/>
                  <a:pt x="11893" y="12838"/>
                  <a:pt x="11922" y="12838"/>
                </a:cubicBezTo>
                <a:cubicBezTo>
                  <a:pt x="11951" y="12838"/>
                  <a:pt x="11974" y="12791"/>
                  <a:pt x="11974" y="12734"/>
                </a:cubicBezTo>
                <a:lnTo>
                  <a:pt x="11974" y="12514"/>
                </a:lnTo>
                <a:cubicBezTo>
                  <a:pt x="11974" y="12456"/>
                  <a:pt x="11951" y="12411"/>
                  <a:pt x="11922" y="12411"/>
                </a:cubicBezTo>
                <a:close/>
                <a:moveTo>
                  <a:pt x="12236" y="12411"/>
                </a:moveTo>
                <a:cubicBezTo>
                  <a:pt x="12207" y="12411"/>
                  <a:pt x="12183" y="12456"/>
                  <a:pt x="12183" y="12514"/>
                </a:cubicBezTo>
                <a:lnTo>
                  <a:pt x="12183" y="12734"/>
                </a:lnTo>
                <a:cubicBezTo>
                  <a:pt x="12183" y="12791"/>
                  <a:pt x="12207" y="12838"/>
                  <a:pt x="12236" y="12838"/>
                </a:cubicBezTo>
                <a:cubicBezTo>
                  <a:pt x="12265" y="12838"/>
                  <a:pt x="12288" y="12791"/>
                  <a:pt x="12288" y="12734"/>
                </a:cubicBezTo>
                <a:lnTo>
                  <a:pt x="12288" y="12514"/>
                </a:lnTo>
                <a:cubicBezTo>
                  <a:pt x="12288" y="12456"/>
                  <a:pt x="12265" y="12411"/>
                  <a:pt x="12236" y="12411"/>
                </a:cubicBezTo>
                <a:close/>
                <a:moveTo>
                  <a:pt x="13085" y="12411"/>
                </a:moveTo>
                <a:cubicBezTo>
                  <a:pt x="13056" y="12411"/>
                  <a:pt x="13032" y="12456"/>
                  <a:pt x="13032" y="12514"/>
                </a:cubicBezTo>
                <a:lnTo>
                  <a:pt x="13032" y="12734"/>
                </a:lnTo>
                <a:cubicBezTo>
                  <a:pt x="13032" y="12791"/>
                  <a:pt x="13056" y="12838"/>
                  <a:pt x="13085" y="12838"/>
                </a:cubicBezTo>
                <a:cubicBezTo>
                  <a:pt x="13114" y="12838"/>
                  <a:pt x="13138" y="12791"/>
                  <a:pt x="13138" y="12734"/>
                </a:cubicBezTo>
                <a:lnTo>
                  <a:pt x="13138" y="12514"/>
                </a:lnTo>
                <a:cubicBezTo>
                  <a:pt x="13138" y="12456"/>
                  <a:pt x="13114" y="12411"/>
                  <a:pt x="13085" y="12411"/>
                </a:cubicBezTo>
                <a:close/>
                <a:moveTo>
                  <a:pt x="13399" y="12411"/>
                </a:moveTo>
                <a:cubicBezTo>
                  <a:pt x="13370" y="12411"/>
                  <a:pt x="13348" y="12456"/>
                  <a:pt x="13348" y="12514"/>
                </a:cubicBezTo>
                <a:lnTo>
                  <a:pt x="13348" y="12734"/>
                </a:lnTo>
                <a:cubicBezTo>
                  <a:pt x="13348" y="12791"/>
                  <a:pt x="13370" y="12838"/>
                  <a:pt x="13399" y="12838"/>
                </a:cubicBezTo>
                <a:cubicBezTo>
                  <a:pt x="13428" y="12838"/>
                  <a:pt x="13452" y="12791"/>
                  <a:pt x="13452" y="12734"/>
                </a:cubicBezTo>
                <a:lnTo>
                  <a:pt x="13452" y="12514"/>
                </a:lnTo>
                <a:cubicBezTo>
                  <a:pt x="13452" y="12456"/>
                  <a:pt x="13428" y="12411"/>
                  <a:pt x="13399" y="12411"/>
                </a:cubicBezTo>
                <a:close/>
                <a:moveTo>
                  <a:pt x="14249" y="12411"/>
                </a:moveTo>
                <a:cubicBezTo>
                  <a:pt x="14220" y="12411"/>
                  <a:pt x="14196" y="12456"/>
                  <a:pt x="14196" y="12514"/>
                </a:cubicBezTo>
                <a:lnTo>
                  <a:pt x="14196" y="12734"/>
                </a:lnTo>
                <a:cubicBezTo>
                  <a:pt x="14196" y="12791"/>
                  <a:pt x="14220" y="12838"/>
                  <a:pt x="14249" y="12838"/>
                </a:cubicBezTo>
                <a:cubicBezTo>
                  <a:pt x="14278" y="12838"/>
                  <a:pt x="14302" y="12791"/>
                  <a:pt x="14302" y="12734"/>
                </a:cubicBezTo>
                <a:lnTo>
                  <a:pt x="14302" y="12514"/>
                </a:lnTo>
                <a:cubicBezTo>
                  <a:pt x="14302" y="12456"/>
                  <a:pt x="14278" y="12411"/>
                  <a:pt x="14249" y="12411"/>
                </a:cubicBezTo>
                <a:close/>
                <a:moveTo>
                  <a:pt x="14564" y="12411"/>
                </a:moveTo>
                <a:cubicBezTo>
                  <a:pt x="14535" y="12411"/>
                  <a:pt x="14511" y="12456"/>
                  <a:pt x="14511" y="12514"/>
                </a:cubicBezTo>
                <a:lnTo>
                  <a:pt x="14511" y="12734"/>
                </a:lnTo>
                <a:cubicBezTo>
                  <a:pt x="14511" y="12791"/>
                  <a:pt x="14535" y="12838"/>
                  <a:pt x="14564" y="12838"/>
                </a:cubicBezTo>
                <a:cubicBezTo>
                  <a:pt x="14593" y="12838"/>
                  <a:pt x="14617" y="12791"/>
                  <a:pt x="14617" y="12734"/>
                </a:cubicBezTo>
                <a:lnTo>
                  <a:pt x="14617" y="12514"/>
                </a:lnTo>
                <a:cubicBezTo>
                  <a:pt x="14617" y="12456"/>
                  <a:pt x="14593" y="12411"/>
                  <a:pt x="14564" y="12411"/>
                </a:cubicBezTo>
                <a:close/>
                <a:moveTo>
                  <a:pt x="15413" y="12411"/>
                </a:moveTo>
                <a:cubicBezTo>
                  <a:pt x="15384" y="12411"/>
                  <a:pt x="15360" y="12456"/>
                  <a:pt x="15360" y="12514"/>
                </a:cubicBezTo>
                <a:lnTo>
                  <a:pt x="15360" y="12734"/>
                </a:lnTo>
                <a:cubicBezTo>
                  <a:pt x="15360" y="12791"/>
                  <a:pt x="15384" y="12838"/>
                  <a:pt x="15413" y="12838"/>
                </a:cubicBezTo>
                <a:cubicBezTo>
                  <a:pt x="15442" y="12838"/>
                  <a:pt x="15465" y="12791"/>
                  <a:pt x="15465" y="12734"/>
                </a:cubicBezTo>
                <a:lnTo>
                  <a:pt x="15465" y="12514"/>
                </a:lnTo>
                <a:cubicBezTo>
                  <a:pt x="15465" y="12456"/>
                  <a:pt x="15442" y="12411"/>
                  <a:pt x="15413" y="12411"/>
                </a:cubicBezTo>
                <a:close/>
                <a:moveTo>
                  <a:pt x="15728" y="12411"/>
                </a:moveTo>
                <a:cubicBezTo>
                  <a:pt x="15699" y="12411"/>
                  <a:pt x="15675" y="12456"/>
                  <a:pt x="15675" y="12514"/>
                </a:cubicBezTo>
                <a:lnTo>
                  <a:pt x="15675" y="12734"/>
                </a:lnTo>
                <a:cubicBezTo>
                  <a:pt x="15675" y="12791"/>
                  <a:pt x="15699" y="12838"/>
                  <a:pt x="15728" y="12838"/>
                </a:cubicBezTo>
                <a:cubicBezTo>
                  <a:pt x="15757" y="12838"/>
                  <a:pt x="15781" y="12791"/>
                  <a:pt x="15781" y="12734"/>
                </a:cubicBezTo>
                <a:lnTo>
                  <a:pt x="15781" y="12514"/>
                </a:lnTo>
                <a:cubicBezTo>
                  <a:pt x="15781" y="12456"/>
                  <a:pt x="15757" y="12411"/>
                  <a:pt x="15728" y="12411"/>
                </a:cubicBezTo>
                <a:close/>
                <a:moveTo>
                  <a:pt x="16578" y="12411"/>
                </a:moveTo>
                <a:cubicBezTo>
                  <a:pt x="16549" y="12411"/>
                  <a:pt x="16525" y="12456"/>
                  <a:pt x="16525" y="12514"/>
                </a:cubicBezTo>
                <a:lnTo>
                  <a:pt x="16525" y="12734"/>
                </a:lnTo>
                <a:cubicBezTo>
                  <a:pt x="16525" y="12791"/>
                  <a:pt x="16549" y="12838"/>
                  <a:pt x="16578" y="12838"/>
                </a:cubicBezTo>
                <a:cubicBezTo>
                  <a:pt x="16607" y="12838"/>
                  <a:pt x="16630" y="12791"/>
                  <a:pt x="16630" y="12734"/>
                </a:cubicBezTo>
                <a:lnTo>
                  <a:pt x="16630" y="12514"/>
                </a:lnTo>
                <a:cubicBezTo>
                  <a:pt x="16630" y="12456"/>
                  <a:pt x="16607" y="12411"/>
                  <a:pt x="16578" y="12411"/>
                </a:cubicBezTo>
                <a:close/>
                <a:moveTo>
                  <a:pt x="16892" y="12411"/>
                </a:moveTo>
                <a:cubicBezTo>
                  <a:pt x="16863" y="12411"/>
                  <a:pt x="16839" y="12456"/>
                  <a:pt x="16839" y="12514"/>
                </a:cubicBezTo>
                <a:lnTo>
                  <a:pt x="16839" y="12734"/>
                </a:lnTo>
                <a:cubicBezTo>
                  <a:pt x="16839" y="12791"/>
                  <a:pt x="16863" y="12838"/>
                  <a:pt x="16892" y="12838"/>
                </a:cubicBezTo>
                <a:cubicBezTo>
                  <a:pt x="16921" y="12838"/>
                  <a:pt x="16944" y="12791"/>
                  <a:pt x="16944" y="12734"/>
                </a:cubicBezTo>
                <a:lnTo>
                  <a:pt x="16944" y="12514"/>
                </a:lnTo>
                <a:cubicBezTo>
                  <a:pt x="16944" y="12456"/>
                  <a:pt x="16921" y="12411"/>
                  <a:pt x="16892" y="12411"/>
                </a:cubicBezTo>
                <a:close/>
                <a:moveTo>
                  <a:pt x="17741" y="12411"/>
                </a:moveTo>
                <a:cubicBezTo>
                  <a:pt x="17712" y="12411"/>
                  <a:pt x="17689" y="12456"/>
                  <a:pt x="17689" y="12514"/>
                </a:cubicBezTo>
                <a:lnTo>
                  <a:pt x="17689" y="12734"/>
                </a:lnTo>
                <a:cubicBezTo>
                  <a:pt x="17689" y="12791"/>
                  <a:pt x="17712" y="12838"/>
                  <a:pt x="17741" y="12838"/>
                </a:cubicBezTo>
                <a:cubicBezTo>
                  <a:pt x="17770" y="12838"/>
                  <a:pt x="17794" y="12791"/>
                  <a:pt x="17794" y="12734"/>
                </a:cubicBezTo>
                <a:lnTo>
                  <a:pt x="17794" y="12514"/>
                </a:lnTo>
                <a:cubicBezTo>
                  <a:pt x="17794" y="12456"/>
                  <a:pt x="17770" y="12411"/>
                  <a:pt x="17741" y="12411"/>
                </a:cubicBezTo>
                <a:close/>
                <a:moveTo>
                  <a:pt x="18055" y="12411"/>
                </a:moveTo>
                <a:cubicBezTo>
                  <a:pt x="18026" y="12411"/>
                  <a:pt x="18002" y="12456"/>
                  <a:pt x="18002" y="12514"/>
                </a:cubicBezTo>
                <a:lnTo>
                  <a:pt x="18002" y="12734"/>
                </a:lnTo>
                <a:cubicBezTo>
                  <a:pt x="18002" y="12791"/>
                  <a:pt x="18026" y="12838"/>
                  <a:pt x="18055" y="12838"/>
                </a:cubicBezTo>
                <a:cubicBezTo>
                  <a:pt x="18085" y="12838"/>
                  <a:pt x="18108" y="12791"/>
                  <a:pt x="18108" y="12734"/>
                </a:cubicBezTo>
                <a:lnTo>
                  <a:pt x="18108" y="12514"/>
                </a:lnTo>
                <a:cubicBezTo>
                  <a:pt x="18108" y="12456"/>
                  <a:pt x="18085" y="12411"/>
                  <a:pt x="18055" y="12411"/>
                </a:cubicBezTo>
                <a:close/>
                <a:moveTo>
                  <a:pt x="18905" y="12411"/>
                </a:moveTo>
                <a:cubicBezTo>
                  <a:pt x="18876" y="12411"/>
                  <a:pt x="18852" y="12456"/>
                  <a:pt x="18852" y="12514"/>
                </a:cubicBezTo>
                <a:lnTo>
                  <a:pt x="18852" y="12734"/>
                </a:lnTo>
                <a:cubicBezTo>
                  <a:pt x="18852" y="12791"/>
                  <a:pt x="18876" y="12838"/>
                  <a:pt x="18905" y="12838"/>
                </a:cubicBezTo>
                <a:cubicBezTo>
                  <a:pt x="18934" y="12838"/>
                  <a:pt x="18958" y="12791"/>
                  <a:pt x="18958" y="12734"/>
                </a:cubicBezTo>
                <a:lnTo>
                  <a:pt x="18958" y="12514"/>
                </a:lnTo>
                <a:cubicBezTo>
                  <a:pt x="18958" y="12456"/>
                  <a:pt x="18934" y="12411"/>
                  <a:pt x="18905" y="12411"/>
                </a:cubicBezTo>
                <a:close/>
                <a:moveTo>
                  <a:pt x="19220" y="12411"/>
                </a:moveTo>
                <a:cubicBezTo>
                  <a:pt x="19191" y="12411"/>
                  <a:pt x="19167" y="12456"/>
                  <a:pt x="19167" y="12514"/>
                </a:cubicBezTo>
                <a:lnTo>
                  <a:pt x="19167" y="12734"/>
                </a:lnTo>
                <a:cubicBezTo>
                  <a:pt x="19167" y="12791"/>
                  <a:pt x="19191" y="12838"/>
                  <a:pt x="19220" y="12838"/>
                </a:cubicBezTo>
                <a:cubicBezTo>
                  <a:pt x="19249" y="12838"/>
                  <a:pt x="19273" y="12791"/>
                  <a:pt x="19273" y="12734"/>
                </a:cubicBezTo>
                <a:lnTo>
                  <a:pt x="19273" y="12514"/>
                </a:lnTo>
                <a:cubicBezTo>
                  <a:pt x="19273" y="12456"/>
                  <a:pt x="19249" y="12411"/>
                  <a:pt x="19220" y="12411"/>
                </a:cubicBezTo>
                <a:close/>
                <a:moveTo>
                  <a:pt x="20069" y="12411"/>
                </a:moveTo>
                <a:cubicBezTo>
                  <a:pt x="20040" y="12411"/>
                  <a:pt x="20016" y="12456"/>
                  <a:pt x="20016" y="12514"/>
                </a:cubicBezTo>
                <a:lnTo>
                  <a:pt x="20016" y="12734"/>
                </a:lnTo>
                <a:cubicBezTo>
                  <a:pt x="20016" y="12791"/>
                  <a:pt x="20040" y="12838"/>
                  <a:pt x="20069" y="12838"/>
                </a:cubicBezTo>
                <a:cubicBezTo>
                  <a:pt x="20099" y="12838"/>
                  <a:pt x="20122" y="12791"/>
                  <a:pt x="20122" y="12734"/>
                </a:cubicBezTo>
                <a:lnTo>
                  <a:pt x="20122" y="12514"/>
                </a:lnTo>
                <a:cubicBezTo>
                  <a:pt x="20122" y="12456"/>
                  <a:pt x="20099" y="12411"/>
                  <a:pt x="20069" y="12411"/>
                </a:cubicBezTo>
                <a:close/>
                <a:moveTo>
                  <a:pt x="20384" y="12411"/>
                </a:moveTo>
                <a:cubicBezTo>
                  <a:pt x="20355" y="12411"/>
                  <a:pt x="20331" y="12456"/>
                  <a:pt x="20331" y="12514"/>
                </a:cubicBezTo>
                <a:lnTo>
                  <a:pt x="20331" y="12734"/>
                </a:lnTo>
                <a:cubicBezTo>
                  <a:pt x="20331" y="12791"/>
                  <a:pt x="20355" y="12838"/>
                  <a:pt x="20384" y="12838"/>
                </a:cubicBezTo>
                <a:cubicBezTo>
                  <a:pt x="20413" y="12838"/>
                  <a:pt x="20436" y="12791"/>
                  <a:pt x="20436" y="12734"/>
                </a:cubicBezTo>
                <a:lnTo>
                  <a:pt x="20436" y="12514"/>
                </a:lnTo>
                <a:cubicBezTo>
                  <a:pt x="20436" y="12456"/>
                  <a:pt x="20413" y="12411"/>
                  <a:pt x="20384" y="12411"/>
                </a:cubicBezTo>
                <a:close/>
                <a:moveTo>
                  <a:pt x="21234" y="12411"/>
                </a:moveTo>
                <a:cubicBezTo>
                  <a:pt x="21204" y="12411"/>
                  <a:pt x="21181" y="12456"/>
                  <a:pt x="21181" y="12514"/>
                </a:cubicBezTo>
                <a:lnTo>
                  <a:pt x="21181" y="12734"/>
                </a:lnTo>
                <a:cubicBezTo>
                  <a:pt x="21181" y="12791"/>
                  <a:pt x="21204" y="12838"/>
                  <a:pt x="21234" y="12838"/>
                </a:cubicBezTo>
                <a:cubicBezTo>
                  <a:pt x="21263" y="12838"/>
                  <a:pt x="21285" y="12791"/>
                  <a:pt x="21285" y="12734"/>
                </a:cubicBezTo>
                <a:lnTo>
                  <a:pt x="21285" y="12514"/>
                </a:lnTo>
                <a:cubicBezTo>
                  <a:pt x="21285" y="12456"/>
                  <a:pt x="21263" y="12411"/>
                  <a:pt x="21234" y="12411"/>
                </a:cubicBezTo>
                <a:close/>
                <a:moveTo>
                  <a:pt x="21547" y="12411"/>
                </a:moveTo>
                <a:cubicBezTo>
                  <a:pt x="21518" y="12411"/>
                  <a:pt x="21495" y="12456"/>
                  <a:pt x="21495" y="12514"/>
                </a:cubicBezTo>
                <a:lnTo>
                  <a:pt x="21495" y="12734"/>
                </a:lnTo>
                <a:cubicBezTo>
                  <a:pt x="21495" y="12791"/>
                  <a:pt x="21518" y="12838"/>
                  <a:pt x="21547" y="12838"/>
                </a:cubicBezTo>
                <a:cubicBezTo>
                  <a:pt x="21576" y="12838"/>
                  <a:pt x="21600" y="12791"/>
                  <a:pt x="21600" y="12734"/>
                </a:cubicBezTo>
                <a:lnTo>
                  <a:pt x="21600" y="12514"/>
                </a:lnTo>
                <a:cubicBezTo>
                  <a:pt x="21600" y="12456"/>
                  <a:pt x="21576" y="12411"/>
                  <a:pt x="21547" y="12411"/>
                </a:cubicBezTo>
                <a:close/>
                <a:moveTo>
                  <a:pt x="53" y="13141"/>
                </a:moveTo>
                <a:cubicBezTo>
                  <a:pt x="24" y="13141"/>
                  <a:pt x="0" y="13186"/>
                  <a:pt x="0" y="13244"/>
                </a:cubicBezTo>
                <a:lnTo>
                  <a:pt x="0" y="13464"/>
                </a:lnTo>
                <a:cubicBezTo>
                  <a:pt x="0" y="13521"/>
                  <a:pt x="24" y="13568"/>
                  <a:pt x="53" y="13568"/>
                </a:cubicBezTo>
                <a:cubicBezTo>
                  <a:pt x="82" y="13568"/>
                  <a:pt x="106" y="13521"/>
                  <a:pt x="106" y="13464"/>
                </a:cubicBezTo>
                <a:lnTo>
                  <a:pt x="106" y="13244"/>
                </a:lnTo>
                <a:cubicBezTo>
                  <a:pt x="106" y="13186"/>
                  <a:pt x="82" y="13141"/>
                  <a:pt x="53" y="13141"/>
                </a:cubicBezTo>
                <a:close/>
                <a:moveTo>
                  <a:pt x="367" y="13141"/>
                </a:moveTo>
                <a:cubicBezTo>
                  <a:pt x="338" y="13141"/>
                  <a:pt x="315" y="13186"/>
                  <a:pt x="315" y="13244"/>
                </a:cubicBezTo>
                <a:lnTo>
                  <a:pt x="315" y="13464"/>
                </a:lnTo>
                <a:cubicBezTo>
                  <a:pt x="315" y="13521"/>
                  <a:pt x="338" y="13568"/>
                  <a:pt x="367" y="13568"/>
                </a:cubicBezTo>
                <a:cubicBezTo>
                  <a:pt x="397" y="13568"/>
                  <a:pt x="420" y="13521"/>
                  <a:pt x="420" y="13464"/>
                </a:cubicBezTo>
                <a:lnTo>
                  <a:pt x="420" y="13244"/>
                </a:lnTo>
                <a:cubicBezTo>
                  <a:pt x="420" y="13186"/>
                  <a:pt x="397" y="13141"/>
                  <a:pt x="367" y="13141"/>
                </a:cubicBezTo>
                <a:close/>
                <a:moveTo>
                  <a:pt x="1217" y="13141"/>
                </a:moveTo>
                <a:cubicBezTo>
                  <a:pt x="1188" y="13141"/>
                  <a:pt x="1164" y="13186"/>
                  <a:pt x="1164" y="13244"/>
                </a:cubicBezTo>
                <a:lnTo>
                  <a:pt x="1164" y="13464"/>
                </a:lnTo>
                <a:cubicBezTo>
                  <a:pt x="1164" y="13521"/>
                  <a:pt x="1188" y="13568"/>
                  <a:pt x="1217" y="13568"/>
                </a:cubicBezTo>
                <a:cubicBezTo>
                  <a:pt x="1246" y="13568"/>
                  <a:pt x="1270" y="13521"/>
                  <a:pt x="1270" y="13464"/>
                </a:cubicBezTo>
                <a:lnTo>
                  <a:pt x="1270" y="13244"/>
                </a:lnTo>
                <a:cubicBezTo>
                  <a:pt x="1270" y="13186"/>
                  <a:pt x="1246" y="13141"/>
                  <a:pt x="1217" y="13141"/>
                </a:cubicBezTo>
                <a:close/>
                <a:moveTo>
                  <a:pt x="1532" y="13141"/>
                </a:moveTo>
                <a:cubicBezTo>
                  <a:pt x="1503" y="13141"/>
                  <a:pt x="1479" y="13186"/>
                  <a:pt x="1479" y="13244"/>
                </a:cubicBezTo>
                <a:lnTo>
                  <a:pt x="1479" y="13464"/>
                </a:lnTo>
                <a:cubicBezTo>
                  <a:pt x="1479" y="13521"/>
                  <a:pt x="1503" y="13568"/>
                  <a:pt x="1532" y="13568"/>
                </a:cubicBezTo>
                <a:cubicBezTo>
                  <a:pt x="1561" y="13568"/>
                  <a:pt x="1584" y="13521"/>
                  <a:pt x="1584" y="13464"/>
                </a:cubicBezTo>
                <a:lnTo>
                  <a:pt x="1584" y="13244"/>
                </a:lnTo>
                <a:cubicBezTo>
                  <a:pt x="1584" y="13186"/>
                  <a:pt x="1561" y="13141"/>
                  <a:pt x="1532" y="13141"/>
                </a:cubicBezTo>
                <a:close/>
                <a:moveTo>
                  <a:pt x="2380" y="13141"/>
                </a:moveTo>
                <a:cubicBezTo>
                  <a:pt x="2351" y="13141"/>
                  <a:pt x="2329" y="13186"/>
                  <a:pt x="2329" y="13244"/>
                </a:cubicBezTo>
                <a:lnTo>
                  <a:pt x="2329" y="13464"/>
                </a:lnTo>
                <a:cubicBezTo>
                  <a:pt x="2329" y="13521"/>
                  <a:pt x="2351" y="13568"/>
                  <a:pt x="2380" y="13568"/>
                </a:cubicBezTo>
                <a:cubicBezTo>
                  <a:pt x="2409" y="13568"/>
                  <a:pt x="2433" y="13521"/>
                  <a:pt x="2433" y="13464"/>
                </a:cubicBezTo>
                <a:lnTo>
                  <a:pt x="2433" y="13244"/>
                </a:lnTo>
                <a:cubicBezTo>
                  <a:pt x="2433" y="13186"/>
                  <a:pt x="2409" y="13141"/>
                  <a:pt x="2380" y="13141"/>
                </a:cubicBezTo>
                <a:close/>
                <a:moveTo>
                  <a:pt x="2695" y="13141"/>
                </a:moveTo>
                <a:cubicBezTo>
                  <a:pt x="2666" y="13141"/>
                  <a:pt x="2643" y="13186"/>
                  <a:pt x="2643" y="13244"/>
                </a:cubicBezTo>
                <a:lnTo>
                  <a:pt x="2643" y="13464"/>
                </a:lnTo>
                <a:cubicBezTo>
                  <a:pt x="2643" y="13521"/>
                  <a:pt x="2666" y="13568"/>
                  <a:pt x="2695" y="13568"/>
                </a:cubicBezTo>
                <a:cubicBezTo>
                  <a:pt x="2724" y="13568"/>
                  <a:pt x="2748" y="13521"/>
                  <a:pt x="2748" y="13464"/>
                </a:cubicBezTo>
                <a:lnTo>
                  <a:pt x="2748" y="13244"/>
                </a:lnTo>
                <a:cubicBezTo>
                  <a:pt x="2748" y="13186"/>
                  <a:pt x="2724" y="13141"/>
                  <a:pt x="2695" y="13141"/>
                </a:cubicBezTo>
                <a:close/>
                <a:moveTo>
                  <a:pt x="3545" y="13141"/>
                </a:moveTo>
                <a:cubicBezTo>
                  <a:pt x="3516" y="13141"/>
                  <a:pt x="3492" y="13186"/>
                  <a:pt x="3492" y="13244"/>
                </a:cubicBezTo>
                <a:lnTo>
                  <a:pt x="3492" y="13464"/>
                </a:lnTo>
                <a:cubicBezTo>
                  <a:pt x="3492" y="13521"/>
                  <a:pt x="3516" y="13568"/>
                  <a:pt x="3545" y="13568"/>
                </a:cubicBezTo>
                <a:cubicBezTo>
                  <a:pt x="3574" y="13568"/>
                  <a:pt x="3598" y="13521"/>
                  <a:pt x="3598" y="13464"/>
                </a:cubicBezTo>
                <a:lnTo>
                  <a:pt x="3598" y="13244"/>
                </a:lnTo>
                <a:cubicBezTo>
                  <a:pt x="3598" y="13186"/>
                  <a:pt x="3574" y="13141"/>
                  <a:pt x="3545" y="13141"/>
                </a:cubicBezTo>
                <a:close/>
                <a:moveTo>
                  <a:pt x="3859" y="13141"/>
                </a:moveTo>
                <a:cubicBezTo>
                  <a:pt x="3830" y="13141"/>
                  <a:pt x="3806" y="13186"/>
                  <a:pt x="3806" y="13244"/>
                </a:cubicBezTo>
                <a:lnTo>
                  <a:pt x="3806" y="13464"/>
                </a:lnTo>
                <a:cubicBezTo>
                  <a:pt x="3806" y="13521"/>
                  <a:pt x="3830" y="13568"/>
                  <a:pt x="3859" y="13568"/>
                </a:cubicBezTo>
                <a:cubicBezTo>
                  <a:pt x="3888" y="13568"/>
                  <a:pt x="3912" y="13521"/>
                  <a:pt x="3912" y="13464"/>
                </a:cubicBezTo>
                <a:lnTo>
                  <a:pt x="3912" y="13244"/>
                </a:lnTo>
                <a:cubicBezTo>
                  <a:pt x="3912" y="13186"/>
                  <a:pt x="3888" y="13141"/>
                  <a:pt x="3859" y="13141"/>
                </a:cubicBezTo>
                <a:close/>
                <a:moveTo>
                  <a:pt x="4709" y="13141"/>
                </a:moveTo>
                <a:cubicBezTo>
                  <a:pt x="4680" y="13141"/>
                  <a:pt x="4656" y="13186"/>
                  <a:pt x="4656" y="13244"/>
                </a:cubicBezTo>
                <a:lnTo>
                  <a:pt x="4656" y="13464"/>
                </a:lnTo>
                <a:cubicBezTo>
                  <a:pt x="4656" y="13521"/>
                  <a:pt x="4680" y="13568"/>
                  <a:pt x="4709" y="13568"/>
                </a:cubicBezTo>
                <a:cubicBezTo>
                  <a:pt x="4738" y="13568"/>
                  <a:pt x="4762" y="13521"/>
                  <a:pt x="4762" y="13464"/>
                </a:cubicBezTo>
                <a:lnTo>
                  <a:pt x="4762" y="13244"/>
                </a:lnTo>
                <a:cubicBezTo>
                  <a:pt x="4762" y="13186"/>
                  <a:pt x="4738" y="13141"/>
                  <a:pt x="4709" y="13141"/>
                </a:cubicBezTo>
                <a:close/>
                <a:moveTo>
                  <a:pt x="5023" y="13141"/>
                </a:moveTo>
                <a:cubicBezTo>
                  <a:pt x="4994" y="13141"/>
                  <a:pt x="4970" y="13186"/>
                  <a:pt x="4970" y="13244"/>
                </a:cubicBezTo>
                <a:lnTo>
                  <a:pt x="4970" y="13464"/>
                </a:lnTo>
                <a:cubicBezTo>
                  <a:pt x="4970" y="13521"/>
                  <a:pt x="4994" y="13568"/>
                  <a:pt x="5023" y="13568"/>
                </a:cubicBezTo>
                <a:cubicBezTo>
                  <a:pt x="5053" y="13568"/>
                  <a:pt x="5076" y="13521"/>
                  <a:pt x="5076" y="13464"/>
                </a:cubicBezTo>
                <a:lnTo>
                  <a:pt x="5076" y="13244"/>
                </a:lnTo>
                <a:cubicBezTo>
                  <a:pt x="5076" y="13186"/>
                  <a:pt x="5053" y="13141"/>
                  <a:pt x="5023" y="13141"/>
                </a:cubicBezTo>
                <a:close/>
                <a:moveTo>
                  <a:pt x="5873" y="13141"/>
                </a:moveTo>
                <a:cubicBezTo>
                  <a:pt x="5844" y="13141"/>
                  <a:pt x="5820" y="13186"/>
                  <a:pt x="5820" y="13244"/>
                </a:cubicBezTo>
                <a:lnTo>
                  <a:pt x="5820" y="13464"/>
                </a:lnTo>
                <a:cubicBezTo>
                  <a:pt x="5820" y="13521"/>
                  <a:pt x="5844" y="13568"/>
                  <a:pt x="5873" y="13568"/>
                </a:cubicBezTo>
                <a:cubicBezTo>
                  <a:pt x="5902" y="13568"/>
                  <a:pt x="5926" y="13521"/>
                  <a:pt x="5926" y="13464"/>
                </a:cubicBezTo>
                <a:lnTo>
                  <a:pt x="5926" y="13244"/>
                </a:lnTo>
                <a:cubicBezTo>
                  <a:pt x="5926" y="13186"/>
                  <a:pt x="5902" y="13141"/>
                  <a:pt x="5873" y="13141"/>
                </a:cubicBezTo>
                <a:close/>
                <a:moveTo>
                  <a:pt x="6188" y="13141"/>
                </a:moveTo>
                <a:cubicBezTo>
                  <a:pt x="6159" y="13141"/>
                  <a:pt x="6135" y="13186"/>
                  <a:pt x="6135" y="13244"/>
                </a:cubicBezTo>
                <a:lnTo>
                  <a:pt x="6135" y="13464"/>
                </a:lnTo>
                <a:cubicBezTo>
                  <a:pt x="6135" y="13521"/>
                  <a:pt x="6159" y="13568"/>
                  <a:pt x="6188" y="13568"/>
                </a:cubicBezTo>
                <a:cubicBezTo>
                  <a:pt x="6217" y="13568"/>
                  <a:pt x="6240" y="13521"/>
                  <a:pt x="6240" y="13464"/>
                </a:cubicBezTo>
                <a:lnTo>
                  <a:pt x="6240" y="13244"/>
                </a:lnTo>
                <a:cubicBezTo>
                  <a:pt x="6240" y="13186"/>
                  <a:pt x="6217" y="13141"/>
                  <a:pt x="6188" y="13141"/>
                </a:cubicBezTo>
                <a:close/>
                <a:moveTo>
                  <a:pt x="7036" y="13141"/>
                </a:moveTo>
                <a:cubicBezTo>
                  <a:pt x="7007" y="13141"/>
                  <a:pt x="6984" y="13186"/>
                  <a:pt x="6984" y="13244"/>
                </a:cubicBezTo>
                <a:lnTo>
                  <a:pt x="6984" y="13464"/>
                </a:lnTo>
                <a:cubicBezTo>
                  <a:pt x="6984" y="13521"/>
                  <a:pt x="7007" y="13568"/>
                  <a:pt x="7036" y="13568"/>
                </a:cubicBezTo>
                <a:cubicBezTo>
                  <a:pt x="7065" y="13568"/>
                  <a:pt x="7089" y="13521"/>
                  <a:pt x="7089" y="13464"/>
                </a:cubicBezTo>
                <a:lnTo>
                  <a:pt x="7089" y="13244"/>
                </a:lnTo>
                <a:cubicBezTo>
                  <a:pt x="7089" y="13186"/>
                  <a:pt x="7065" y="13141"/>
                  <a:pt x="7036" y="13141"/>
                </a:cubicBezTo>
                <a:close/>
                <a:moveTo>
                  <a:pt x="7351" y="13141"/>
                </a:moveTo>
                <a:cubicBezTo>
                  <a:pt x="7322" y="13141"/>
                  <a:pt x="7299" y="13186"/>
                  <a:pt x="7299" y="13244"/>
                </a:cubicBezTo>
                <a:lnTo>
                  <a:pt x="7299" y="13464"/>
                </a:lnTo>
                <a:cubicBezTo>
                  <a:pt x="7299" y="13521"/>
                  <a:pt x="7322" y="13568"/>
                  <a:pt x="7351" y="13568"/>
                </a:cubicBezTo>
                <a:cubicBezTo>
                  <a:pt x="7380" y="13568"/>
                  <a:pt x="7404" y="13521"/>
                  <a:pt x="7404" y="13464"/>
                </a:cubicBezTo>
                <a:lnTo>
                  <a:pt x="7404" y="13244"/>
                </a:lnTo>
                <a:cubicBezTo>
                  <a:pt x="7404" y="13186"/>
                  <a:pt x="7380" y="13141"/>
                  <a:pt x="7351" y="13141"/>
                </a:cubicBezTo>
                <a:close/>
                <a:moveTo>
                  <a:pt x="8201" y="13141"/>
                </a:moveTo>
                <a:cubicBezTo>
                  <a:pt x="8171" y="13141"/>
                  <a:pt x="8148" y="13186"/>
                  <a:pt x="8148" y="13244"/>
                </a:cubicBezTo>
                <a:lnTo>
                  <a:pt x="8148" y="13464"/>
                </a:lnTo>
                <a:cubicBezTo>
                  <a:pt x="8148" y="13521"/>
                  <a:pt x="8171" y="13568"/>
                  <a:pt x="8201" y="13568"/>
                </a:cubicBezTo>
                <a:cubicBezTo>
                  <a:pt x="8230" y="13568"/>
                  <a:pt x="8254" y="13521"/>
                  <a:pt x="8254" y="13464"/>
                </a:cubicBezTo>
                <a:lnTo>
                  <a:pt x="8254" y="13244"/>
                </a:lnTo>
                <a:cubicBezTo>
                  <a:pt x="8254" y="13186"/>
                  <a:pt x="8230" y="13141"/>
                  <a:pt x="8201" y="13141"/>
                </a:cubicBezTo>
                <a:close/>
                <a:moveTo>
                  <a:pt x="8515" y="13141"/>
                </a:moveTo>
                <a:cubicBezTo>
                  <a:pt x="8486" y="13141"/>
                  <a:pt x="8462" y="13186"/>
                  <a:pt x="8462" y="13244"/>
                </a:cubicBezTo>
                <a:lnTo>
                  <a:pt x="8462" y="13464"/>
                </a:lnTo>
                <a:cubicBezTo>
                  <a:pt x="8462" y="13521"/>
                  <a:pt x="8486" y="13568"/>
                  <a:pt x="8515" y="13568"/>
                </a:cubicBezTo>
                <a:cubicBezTo>
                  <a:pt x="8544" y="13568"/>
                  <a:pt x="8568" y="13521"/>
                  <a:pt x="8568" y="13464"/>
                </a:cubicBezTo>
                <a:lnTo>
                  <a:pt x="8568" y="13244"/>
                </a:lnTo>
                <a:cubicBezTo>
                  <a:pt x="8568" y="13186"/>
                  <a:pt x="8544" y="13141"/>
                  <a:pt x="8515" y="13141"/>
                </a:cubicBezTo>
                <a:close/>
                <a:moveTo>
                  <a:pt x="9365" y="13141"/>
                </a:moveTo>
                <a:cubicBezTo>
                  <a:pt x="9336" y="13141"/>
                  <a:pt x="9312" y="13186"/>
                  <a:pt x="9312" y="13244"/>
                </a:cubicBezTo>
                <a:lnTo>
                  <a:pt x="9312" y="13464"/>
                </a:lnTo>
                <a:cubicBezTo>
                  <a:pt x="9312" y="13521"/>
                  <a:pt x="9336" y="13568"/>
                  <a:pt x="9365" y="13568"/>
                </a:cubicBezTo>
                <a:cubicBezTo>
                  <a:pt x="9394" y="13568"/>
                  <a:pt x="9418" y="13521"/>
                  <a:pt x="9418" y="13464"/>
                </a:cubicBezTo>
                <a:lnTo>
                  <a:pt x="9418" y="13244"/>
                </a:lnTo>
                <a:cubicBezTo>
                  <a:pt x="9418" y="13186"/>
                  <a:pt x="9394" y="13141"/>
                  <a:pt x="9365" y="13141"/>
                </a:cubicBezTo>
                <a:close/>
                <a:moveTo>
                  <a:pt x="9679" y="13141"/>
                </a:moveTo>
                <a:cubicBezTo>
                  <a:pt x="9650" y="13141"/>
                  <a:pt x="9626" y="13186"/>
                  <a:pt x="9626" y="13244"/>
                </a:cubicBezTo>
                <a:lnTo>
                  <a:pt x="9626" y="13464"/>
                </a:lnTo>
                <a:cubicBezTo>
                  <a:pt x="9626" y="13521"/>
                  <a:pt x="9650" y="13568"/>
                  <a:pt x="9679" y="13568"/>
                </a:cubicBezTo>
                <a:cubicBezTo>
                  <a:pt x="9708" y="13568"/>
                  <a:pt x="9732" y="13521"/>
                  <a:pt x="9732" y="13464"/>
                </a:cubicBezTo>
                <a:lnTo>
                  <a:pt x="9732" y="13244"/>
                </a:lnTo>
                <a:cubicBezTo>
                  <a:pt x="9732" y="13186"/>
                  <a:pt x="9708" y="13141"/>
                  <a:pt x="9679" y="13141"/>
                </a:cubicBezTo>
                <a:close/>
                <a:moveTo>
                  <a:pt x="10529" y="13141"/>
                </a:moveTo>
                <a:cubicBezTo>
                  <a:pt x="10500" y="13141"/>
                  <a:pt x="10476" y="13186"/>
                  <a:pt x="10476" y="13244"/>
                </a:cubicBezTo>
                <a:lnTo>
                  <a:pt x="10476" y="13464"/>
                </a:lnTo>
                <a:cubicBezTo>
                  <a:pt x="10476" y="13521"/>
                  <a:pt x="10500" y="13568"/>
                  <a:pt x="10529" y="13568"/>
                </a:cubicBezTo>
                <a:cubicBezTo>
                  <a:pt x="10558" y="13568"/>
                  <a:pt x="10582" y="13521"/>
                  <a:pt x="10582" y="13464"/>
                </a:cubicBezTo>
                <a:lnTo>
                  <a:pt x="10582" y="13244"/>
                </a:lnTo>
                <a:cubicBezTo>
                  <a:pt x="10582" y="13186"/>
                  <a:pt x="10558" y="13141"/>
                  <a:pt x="10529" y="13141"/>
                </a:cubicBezTo>
                <a:close/>
                <a:moveTo>
                  <a:pt x="10844" y="13141"/>
                </a:moveTo>
                <a:cubicBezTo>
                  <a:pt x="10814" y="13141"/>
                  <a:pt x="10791" y="13186"/>
                  <a:pt x="10791" y="13244"/>
                </a:cubicBezTo>
                <a:lnTo>
                  <a:pt x="10791" y="13464"/>
                </a:lnTo>
                <a:cubicBezTo>
                  <a:pt x="10791" y="13521"/>
                  <a:pt x="10814" y="13568"/>
                  <a:pt x="10844" y="13568"/>
                </a:cubicBezTo>
                <a:cubicBezTo>
                  <a:pt x="10873" y="13568"/>
                  <a:pt x="10895" y="13521"/>
                  <a:pt x="10895" y="13464"/>
                </a:cubicBezTo>
                <a:lnTo>
                  <a:pt x="10895" y="13244"/>
                </a:lnTo>
                <a:cubicBezTo>
                  <a:pt x="10895" y="13186"/>
                  <a:pt x="10873" y="13141"/>
                  <a:pt x="10844" y="13141"/>
                </a:cubicBezTo>
                <a:close/>
                <a:moveTo>
                  <a:pt x="11692" y="13141"/>
                </a:moveTo>
                <a:cubicBezTo>
                  <a:pt x="11663" y="13141"/>
                  <a:pt x="11640" y="13186"/>
                  <a:pt x="11640" y="13244"/>
                </a:cubicBezTo>
                <a:lnTo>
                  <a:pt x="11640" y="13464"/>
                </a:lnTo>
                <a:cubicBezTo>
                  <a:pt x="11640" y="13521"/>
                  <a:pt x="11663" y="13568"/>
                  <a:pt x="11692" y="13568"/>
                </a:cubicBezTo>
                <a:cubicBezTo>
                  <a:pt x="11721" y="13568"/>
                  <a:pt x="11745" y="13521"/>
                  <a:pt x="11745" y="13464"/>
                </a:cubicBezTo>
                <a:lnTo>
                  <a:pt x="11745" y="13244"/>
                </a:lnTo>
                <a:cubicBezTo>
                  <a:pt x="11745" y="13186"/>
                  <a:pt x="11721" y="13141"/>
                  <a:pt x="11692" y="13141"/>
                </a:cubicBezTo>
                <a:close/>
                <a:moveTo>
                  <a:pt x="12007" y="13141"/>
                </a:moveTo>
                <a:cubicBezTo>
                  <a:pt x="11978" y="13141"/>
                  <a:pt x="11955" y="13186"/>
                  <a:pt x="11955" y="13244"/>
                </a:cubicBezTo>
                <a:lnTo>
                  <a:pt x="11955" y="13464"/>
                </a:lnTo>
                <a:cubicBezTo>
                  <a:pt x="11955" y="13521"/>
                  <a:pt x="11978" y="13568"/>
                  <a:pt x="12007" y="13568"/>
                </a:cubicBezTo>
                <a:cubicBezTo>
                  <a:pt x="12036" y="13568"/>
                  <a:pt x="12060" y="13521"/>
                  <a:pt x="12060" y="13464"/>
                </a:cubicBezTo>
                <a:lnTo>
                  <a:pt x="12060" y="13244"/>
                </a:lnTo>
                <a:cubicBezTo>
                  <a:pt x="12060" y="13186"/>
                  <a:pt x="12036" y="13141"/>
                  <a:pt x="12007" y="13141"/>
                </a:cubicBezTo>
                <a:close/>
                <a:moveTo>
                  <a:pt x="12856" y="13141"/>
                </a:moveTo>
                <a:cubicBezTo>
                  <a:pt x="12827" y="13141"/>
                  <a:pt x="12804" y="13186"/>
                  <a:pt x="12804" y="13244"/>
                </a:cubicBezTo>
                <a:lnTo>
                  <a:pt x="12804" y="13464"/>
                </a:lnTo>
                <a:cubicBezTo>
                  <a:pt x="12804" y="13521"/>
                  <a:pt x="12827" y="13568"/>
                  <a:pt x="12856" y="13568"/>
                </a:cubicBezTo>
                <a:cubicBezTo>
                  <a:pt x="12886" y="13568"/>
                  <a:pt x="12909" y="13521"/>
                  <a:pt x="12909" y="13464"/>
                </a:cubicBezTo>
                <a:lnTo>
                  <a:pt x="12909" y="13244"/>
                </a:lnTo>
                <a:cubicBezTo>
                  <a:pt x="12909" y="13186"/>
                  <a:pt x="12886" y="13141"/>
                  <a:pt x="12856" y="13141"/>
                </a:cubicBezTo>
                <a:close/>
                <a:moveTo>
                  <a:pt x="13171" y="13141"/>
                </a:moveTo>
                <a:cubicBezTo>
                  <a:pt x="13142" y="13141"/>
                  <a:pt x="13118" y="13186"/>
                  <a:pt x="13118" y="13244"/>
                </a:cubicBezTo>
                <a:lnTo>
                  <a:pt x="13118" y="13464"/>
                </a:lnTo>
                <a:cubicBezTo>
                  <a:pt x="13118" y="13521"/>
                  <a:pt x="13142" y="13568"/>
                  <a:pt x="13171" y="13568"/>
                </a:cubicBezTo>
                <a:cubicBezTo>
                  <a:pt x="13200" y="13568"/>
                  <a:pt x="13224" y="13521"/>
                  <a:pt x="13224" y="13464"/>
                </a:cubicBezTo>
                <a:lnTo>
                  <a:pt x="13224" y="13244"/>
                </a:lnTo>
                <a:cubicBezTo>
                  <a:pt x="13224" y="13186"/>
                  <a:pt x="13200" y="13141"/>
                  <a:pt x="13171" y="13141"/>
                </a:cubicBezTo>
                <a:close/>
                <a:moveTo>
                  <a:pt x="14021" y="13141"/>
                </a:moveTo>
                <a:cubicBezTo>
                  <a:pt x="13992" y="13141"/>
                  <a:pt x="13968" y="13186"/>
                  <a:pt x="13968" y="13244"/>
                </a:cubicBezTo>
                <a:lnTo>
                  <a:pt x="13968" y="13464"/>
                </a:lnTo>
                <a:cubicBezTo>
                  <a:pt x="13968" y="13521"/>
                  <a:pt x="13992" y="13568"/>
                  <a:pt x="14021" y="13568"/>
                </a:cubicBezTo>
                <a:cubicBezTo>
                  <a:pt x="14050" y="13568"/>
                  <a:pt x="14074" y="13521"/>
                  <a:pt x="14074" y="13464"/>
                </a:cubicBezTo>
                <a:lnTo>
                  <a:pt x="14074" y="13244"/>
                </a:lnTo>
                <a:cubicBezTo>
                  <a:pt x="14074" y="13186"/>
                  <a:pt x="14050" y="13141"/>
                  <a:pt x="14021" y="13141"/>
                </a:cubicBezTo>
                <a:close/>
                <a:moveTo>
                  <a:pt x="14335" y="13141"/>
                </a:moveTo>
                <a:cubicBezTo>
                  <a:pt x="14306" y="13141"/>
                  <a:pt x="14282" y="13186"/>
                  <a:pt x="14282" y="13244"/>
                </a:cubicBezTo>
                <a:lnTo>
                  <a:pt x="14282" y="13464"/>
                </a:lnTo>
                <a:cubicBezTo>
                  <a:pt x="14282" y="13521"/>
                  <a:pt x="14306" y="13568"/>
                  <a:pt x="14335" y="13568"/>
                </a:cubicBezTo>
                <a:cubicBezTo>
                  <a:pt x="14364" y="13568"/>
                  <a:pt x="14388" y="13521"/>
                  <a:pt x="14388" y="13464"/>
                </a:cubicBezTo>
                <a:lnTo>
                  <a:pt x="14388" y="13244"/>
                </a:lnTo>
                <a:cubicBezTo>
                  <a:pt x="14388" y="13186"/>
                  <a:pt x="14364" y="13141"/>
                  <a:pt x="14335" y="13141"/>
                </a:cubicBezTo>
                <a:close/>
                <a:moveTo>
                  <a:pt x="15185" y="13141"/>
                </a:moveTo>
                <a:cubicBezTo>
                  <a:pt x="15156" y="13141"/>
                  <a:pt x="15132" y="13186"/>
                  <a:pt x="15132" y="13244"/>
                </a:cubicBezTo>
                <a:lnTo>
                  <a:pt x="15132" y="13464"/>
                </a:lnTo>
                <a:cubicBezTo>
                  <a:pt x="15132" y="13521"/>
                  <a:pt x="15156" y="13568"/>
                  <a:pt x="15185" y="13568"/>
                </a:cubicBezTo>
                <a:cubicBezTo>
                  <a:pt x="15214" y="13568"/>
                  <a:pt x="15237" y="13521"/>
                  <a:pt x="15237" y="13464"/>
                </a:cubicBezTo>
                <a:lnTo>
                  <a:pt x="15237" y="13244"/>
                </a:lnTo>
                <a:cubicBezTo>
                  <a:pt x="15237" y="13186"/>
                  <a:pt x="15214" y="13141"/>
                  <a:pt x="15185" y="13141"/>
                </a:cubicBezTo>
                <a:close/>
                <a:moveTo>
                  <a:pt x="15500" y="13141"/>
                </a:moveTo>
                <a:cubicBezTo>
                  <a:pt x="15470" y="13141"/>
                  <a:pt x="15447" y="13186"/>
                  <a:pt x="15447" y="13244"/>
                </a:cubicBezTo>
                <a:lnTo>
                  <a:pt x="15447" y="13464"/>
                </a:lnTo>
                <a:cubicBezTo>
                  <a:pt x="15447" y="13521"/>
                  <a:pt x="15470" y="13568"/>
                  <a:pt x="15500" y="13568"/>
                </a:cubicBezTo>
                <a:cubicBezTo>
                  <a:pt x="15529" y="13568"/>
                  <a:pt x="15551" y="13521"/>
                  <a:pt x="15551" y="13464"/>
                </a:cubicBezTo>
                <a:lnTo>
                  <a:pt x="15551" y="13244"/>
                </a:lnTo>
                <a:cubicBezTo>
                  <a:pt x="15551" y="13186"/>
                  <a:pt x="15529" y="13141"/>
                  <a:pt x="15500" y="13141"/>
                </a:cubicBezTo>
                <a:close/>
                <a:moveTo>
                  <a:pt x="16349" y="13141"/>
                </a:moveTo>
                <a:cubicBezTo>
                  <a:pt x="16320" y="13141"/>
                  <a:pt x="16296" y="13186"/>
                  <a:pt x="16296" y="13244"/>
                </a:cubicBezTo>
                <a:lnTo>
                  <a:pt x="16296" y="13464"/>
                </a:lnTo>
                <a:cubicBezTo>
                  <a:pt x="16296" y="13521"/>
                  <a:pt x="16320" y="13568"/>
                  <a:pt x="16349" y="13568"/>
                </a:cubicBezTo>
                <a:cubicBezTo>
                  <a:pt x="16378" y="13568"/>
                  <a:pt x="16401" y="13521"/>
                  <a:pt x="16401" y="13464"/>
                </a:cubicBezTo>
                <a:lnTo>
                  <a:pt x="16401" y="13244"/>
                </a:lnTo>
                <a:cubicBezTo>
                  <a:pt x="16401" y="13186"/>
                  <a:pt x="16378" y="13141"/>
                  <a:pt x="16349" y="13141"/>
                </a:cubicBezTo>
                <a:close/>
                <a:moveTo>
                  <a:pt x="16663" y="13141"/>
                </a:moveTo>
                <a:cubicBezTo>
                  <a:pt x="16634" y="13141"/>
                  <a:pt x="16611" y="13186"/>
                  <a:pt x="16611" y="13244"/>
                </a:cubicBezTo>
                <a:lnTo>
                  <a:pt x="16611" y="13464"/>
                </a:lnTo>
                <a:cubicBezTo>
                  <a:pt x="16611" y="13521"/>
                  <a:pt x="16634" y="13568"/>
                  <a:pt x="16663" y="13568"/>
                </a:cubicBezTo>
                <a:cubicBezTo>
                  <a:pt x="16692" y="13568"/>
                  <a:pt x="16716" y="13521"/>
                  <a:pt x="16716" y="13464"/>
                </a:cubicBezTo>
                <a:lnTo>
                  <a:pt x="16716" y="13244"/>
                </a:lnTo>
                <a:cubicBezTo>
                  <a:pt x="16716" y="13186"/>
                  <a:pt x="16692" y="13141"/>
                  <a:pt x="16663" y="13141"/>
                </a:cubicBezTo>
                <a:close/>
                <a:moveTo>
                  <a:pt x="17512" y="13141"/>
                </a:moveTo>
                <a:cubicBezTo>
                  <a:pt x="17483" y="13141"/>
                  <a:pt x="17459" y="13186"/>
                  <a:pt x="17459" y="13244"/>
                </a:cubicBezTo>
                <a:lnTo>
                  <a:pt x="17459" y="13464"/>
                </a:lnTo>
                <a:cubicBezTo>
                  <a:pt x="17459" y="13521"/>
                  <a:pt x="17483" y="13568"/>
                  <a:pt x="17512" y="13568"/>
                </a:cubicBezTo>
                <a:cubicBezTo>
                  <a:pt x="17541" y="13568"/>
                  <a:pt x="17565" y="13521"/>
                  <a:pt x="17565" y="13464"/>
                </a:cubicBezTo>
                <a:lnTo>
                  <a:pt x="17565" y="13244"/>
                </a:lnTo>
                <a:cubicBezTo>
                  <a:pt x="17565" y="13186"/>
                  <a:pt x="17541" y="13141"/>
                  <a:pt x="17512" y="13141"/>
                </a:cubicBezTo>
                <a:close/>
                <a:moveTo>
                  <a:pt x="17827" y="13141"/>
                </a:moveTo>
                <a:cubicBezTo>
                  <a:pt x="17798" y="13141"/>
                  <a:pt x="17774" y="13186"/>
                  <a:pt x="17774" y="13244"/>
                </a:cubicBezTo>
                <a:lnTo>
                  <a:pt x="17774" y="13464"/>
                </a:lnTo>
                <a:cubicBezTo>
                  <a:pt x="17774" y="13521"/>
                  <a:pt x="17798" y="13568"/>
                  <a:pt x="17827" y="13568"/>
                </a:cubicBezTo>
                <a:cubicBezTo>
                  <a:pt x="17856" y="13568"/>
                  <a:pt x="17880" y="13521"/>
                  <a:pt x="17880" y="13464"/>
                </a:cubicBezTo>
                <a:lnTo>
                  <a:pt x="17880" y="13244"/>
                </a:lnTo>
                <a:cubicBezTo>
                  <a:pt x="17880" y="13186"/>
                  <a:pt x="17856" y="13141"/>
                  <a:pt x="17827" y="13141"/>
                </a:cubicBezTo>
                <a:close/>
                <a:moveTo>
                  <a:pt x="18677" y="13141"/>
                </a:moveTo>
                <a:cubicBezTo>
                  <a:pt x="18648" y="13141"/>
                  <a:pt x="18624" y="13186"/>
                  <a:pt x="18624" y="13244"/>
                </a:cubicBezTo>
                <a:lnTo>
                  <a:pt x="18624" y="13464"/>
                </a:lnTo>
                <a:cubicBezTo>
                  <a:pt x="18624" y="13521"/>
                  <a:pt x="18648" y="13568"/>
                  <a:pt x="18677" y="13568"/>
                </a:cubicBezTo>
                <a:cubicBezTo>
                  <a:pt x="18706" y="13568"/>
                  <a:pt x="18730" y="13521"/>
                  <a:pt x="18730" y="13464"/>
                </a:cubicBezTo>
                <a:lnTo>
                  <a:pt x="18730" y="13244"/>
                </a:lnTo>
                <a:cubicBezTo>
                  <a:pt x="18730" y="13186"/>
                  <a:pt x="18706" y="13141"/>
                  <a:pt x="18677" y="13141"/>
                </a:cubicBezTo>
                <a:close/>
                <a:moveTo>
                  <a:pt x="18991" y="13141"/>
                </a:moveTo>
                <a:cubicBezTo>
                  <a:pt x="18962" y="13141"/>
                  <a:pt x="18938" y="13186"/>
                  <a:pt x="18938" y="13244"/>
                </a:cubicBezTo>
                <a:lnTo>
                  <a:pt x="18938" y="13464"/>
                </a:lnTo>
                <a:cubicBezTo>
                  <a:pt x="18938" y="13521"/>
                  <a:pt x="18962" y="13568"/>
                  <a:pt x="18991" y="13568"/>
                </a:cubicBezTo>
                <a:cubicBezTo>
                  <a:pt x="19020" y="13568"/>
                  <a:pt x="19044" y="13521"/>
                  <a:pt x="19044" y="13464"/>
                </a:cubicBezTo>
                <a:lnTo>
                  <a:pt x="19044" y="13244"/>
                </a:lnTo>
                <a:cubicBezTo>
                  <a:pt x="19044" y="13186"/>
                  <a:pt x="19020" y="13141"/>
                  <a:pt x="18991" y="13141"/>
                </a:cubicBezTo>
                <a:close/>
                <a:moveTo>
                  <a:pt x="19841" y="13141"/>
                </a:moveTo>
                <a:cubicBezTo>
                  <a:pt x="19812" y="13141"/>
                  <a:pt x="19788" y="13186"/>
                  <a:pt x="19788" y="13244"/>
                </a:cubicBezTo>
                <a:lnTo>
                  <a:pt x="19788" y="13464"/>
                </a:lnTo>
                <a:cubicBezTo>
                  <a:pt x="19788" y="13521"/>
                  <a:pt x="19812" y="13568"/>
                  <a:pt x="19841" y="13568"/>
                </a:cubicBezTo>
                <a:cubicBezTo>
                  <a:pt x="19870" y="13568"/>
                  <a:pt x="19894" y="13521"/>
                  <a:pt x="19894" y="13464"/>
                </a:cubicBezTo>
                <a:lnTo>
                  <a:pt x="19894" y="13244"/>
                </a:lnTo>
                <a:cubicBezTo>
                  <a:pt x="19894" y="13186"/>
                  <a:pt x="19870" y="13141"/>
                  <a:pt x="19841" y="13141"/>
                </a:cubicBezTo>
                <a:close/>
                <a:moveTo>
                  <a:pt x="20155" y="13141"/>
                </a:moveTo>
                <a:cubicBezTo>
                  <a:pt x="20126" y="13141"/>
                  <a:pt x="20102" y="13186"/>
                  <a:pt x="20102" y="13244"/>
                </a:cubicBezTo>
                <a:lnTo>
                  <a:pt x="20102" y="13464"/>
                </a:lnTo>
                <a:cubicBezTo>
                  <a:pt x="20102" y="13521"/>
                  <a:pt x="20126" y="13568"/>
                  <a:pt x="20155" y="13568"/>
                </a:cubicBezTo>
                <a:cubicBezTo>
                  <a:pt x="20184" y="13568"/>
                  <a:pt x="20207" y="13521"/>
                  <a:pt x="20207" y="13464"/>
                </a:cubicBezTo>
                <a:lnTo>
                  <a:pt x="20207" y="13244"/>
                </a:lnTo>
                <a:cubicBezTo>
                  <a:pt x="20207" y="13186"/>
                  <a:pt x="20184" y="13141"/>
                  <a:pt x="20155" y="13141"/>
                </a:cubicBezTo>
                <a:close/>
                <a:moveTo>
                  <a:pt x="21004" y="13141"/>
                </a:moveTo>
                <a:cubicBezTo>
                  <a:pt x="20975" y="13141"/>
                  <a:pt x="20952" y="13186"/>
                  <a:pt x="20952" y="13244"/>
                </a:cubicBezTo>
                <a:lnTo>
                  <a:pt x="20952" y="13464"/>
                </a:lnTo>
                <a:cubicBezTo>
                  <a:pt x="20952" y="13521"/>
                  <a:pt x="20975" y="13568"/>
                  <a:pt x="21004" y="13568"/>
                </a:cubicBezTo>
                <a:cubicBezTo>
                  <a:pt x="21033" y="13568"/>
                  <a:pt x="21057" y="13521"/>
                  <a:pt x="21057" y="13464"/>
                </a:cubicBezTo>
                <a:lnTo>
                  <a:pt x="21057" y="13244"/>
                </a:lnTo>
                <a:cubicBezTo>
                  <a:pt x="21057" y="13186"/>
                  <a:pt x="21033" y="13141"/>
                  <a:pt x="21004" y="13141"/>
                </a:cubicBezTo>
                <a:close/>
                <a:moveTo>
                  <a:pt x="21319" y="13141"/>
                </a:moveTo>
                <a:cubicBezTo>
                  <a:pt x="21289" y="13141"/>
                  <a:pt x="21267" y="13186"/>
                  <a:pt x="21267" y="13244"/>
                </a:cubicBezTo>
                <a:lnTo>
                  <a:pt x="21267" y="13464"/>
                </a:lnTo>
                <a:cubicBezTo>
                  <a:pt x="21267" y="13521"/>
                  <a:pt x="21289" y="13568"/>
                  <a:pt x="21319" y="13568"/>
                </a:cubicBezTo>
                <a:cubicBezTo>
                  <a:pt x="21348" y="13568"/>
                  <a:pt x="21372" y="13521"/>
                  <a:pt x="21372" y="13464"/>
                </a:cubicBezTo>
                <a:lnTo>
                  <a:pt x="21372" y="13244"/>
                </a:lnTo>
                <a:cubicBezTo>
                  <a:pt x="21372" y="13186"/>
                  <a:pt x="21348" y="13141"/>
                  <a:pt x="21319" y="13141"/>
                </a:cubicBezTo>
                <a:close/>
                <a:moveTo>
                  <a:pt x="281" y="13871"/>
                </a:moveTo>
                <a:cubicBezTo>
                  <a:pt x="252" y="13871"/>
                  <a:pt x="228" y="13916"/>
                  <a:pt x="228" y="13974"/>
                </a:cubicBezTo>
                <a:lnTo>
                  <a:pt x="228" y="14194"/>
                </a:lnTo>
                <a:cubicBezTo>
                  <a:pt x="228" y="14251"/>
                  <a:pt x="252" y="14298"/>
                  <a:pt x="281" y="14298"/>
                </a:cubicBezTo>
                <a:cubicBezTo>
                  <a:pt x="311" y="14298"/>
                  <a:pt x="334" y="14251"/>
                  <a:pt x="334" y="14194"/>
                </a:cubicBezTo>
                <a:lnTo>
                  <a:pt x="334" y="13974"/>
                </a:lnTo>
                <a:cubicBezTo>
                  <a:pt x="334" y="13916"/>
                  <a:pt x="311" y="13871"/>
                  <a:pt x="281" y="13871"/>
                </a:cubicBezTo>
                <a:close/>
                <a:moveTo>
                  <a:pt x="596" y="13871"/>
                </a:moveTo>
                <a:cubicBezTo>
                  <a:pt x="567" y="13871"/>
                  <a:pt x="543" y="13916"/>
                  <a:pt x="543" y="13974"/>
                </a:cubicBezTo>
                <a:lnTo>
                  <a:pt x="543" y="14194"/>
                </a:lnTo>
                <a:cubicBezTo>
                  <a:pt x="543" y="14251"/>
                  <a:pt x="567" y="14298"/>
                  <a:pt x="596" y="14298"/>
                </a:cubicBezTo>
                <a:cubicBezTo>
                  <a:pt x="625" y="14298"/>
                  <a:pt x="649" y="14251"/>
                  <a:pt x="649" y="14194"/>
                </a:cubicBezTo>
                <a:lnTo>
                  <a:pt x="649" y="13974"/>
                </a:lnTo>
                <a:cubicBezTo>
                  <a:pt x="649" y="13916"/>
                  <a:pt x="625" y="13871"/>
                  <a:pt x="596" y="13871"/>
                </a:cubicBezTo>
                <a:close/>
                <a:moveTo>
                  <a:pt x="1446" y="13871"/>
                </a:moveTo>
                <a:cubicBezTo>
                  <a:pt x="1417" y="13871"/>
                  <a:pt x="1393" y="13916"/>
                  <a:pt x="1393" y="13974"/>
                </a:cubicBezTo>
                <a:lnTo>
                  <a:pt x="1393" y="14194"/>
                </a:lnTo>
                <a:cubicBezTo>
                  <a:pt x="1393" y="14251"/>
                  <a:pt x="1417" y="14298"/>
                  <a:pt x="1446" y="14298"/>
                </a:cubicBezTo>
                <a:cubicBezTo>
                  <a:pt x="1475" y="14298"/>
                  <a:pt x="1499" y="14251"/>
                  <a:pt x="1499" y="14194"/>
                </a:cubicBezTo>
                <a:lnTo>
                  <a:pt x="1499" y="13974"/>
                </a:lnTo>
                <a:cubicBezTo>
                  <a:pt x="1499" y="13916"/>
                  <a:pt x="1475" y="13871"/>
                  <a:pt x="1446" y="13871"/>
                </a:cubicBezTo>
                <a:close/>
                <a:moveTo>
                  <a:pt x="1760" y="13871"/>
                </a:moveTo>
                <a:cubicBezTo>
                  <a:pt x="1731" y="13871"/>
                  <a:pt x="1707" y="13916"/>
                  <a:pt x="1707" y="13974"/>
                </a:cubicBezTo>
                <a:lnTo>
                  <a:pt x="1707" y="14194"/>
                </a:lnTo>
                <a:cubicBezTo>
                  <a:pt x="1707" y="14251"/>
                  <a:pt x="1731" y="14298"/>
                  <a:pt x="1760" y="14298"/>
                </a:cubicBezTo>
                <a:cubicBezTo>
                  <a:pt x="1789" y="14298"/>
                  <a:pt x="1813" y="14251"/>
                  <a:pt x="1813" y="14194"/>
                </a:cubicBezTo>
                <a:lnTo>
                  <a:pt x="1813" y="13974"/>
                </a:lnTo>
                <a:cubicBezTo>
                  <a:pt x="1813" y="13916"/>
                  <a:pt x="1789" y="13871"/>
                  <a:pt x="1760" y="13871"/>
                </a:cubicBezTo>
                <a:close/>
                <a:moveTo>
                  <a:pt x="2610" y="13871"/>
                </a:moveTo>
                <a:cubicBezTo>
                  <a:pt x="2581" y="13871"/>
                  <a:pt x="2557" y="13916"/>
                  <a:pt x="2557" y="13974"/>
                </a:cubicBezTo>
                <a:lnTo>
                  <a:pt x="2557" y="14194"/>
                </a:lnTo>
                <a:cubicBezTo>
                  <a:pt x="2557" y="14251"/>
                  <a:pt x="2581" y="14298"/>
                  <a:pt x="2610" y="14298"/>
                </a:cubicBezTo>
                <a:cubicBezTo>
                  <a:pt x="2639" y="14298"/>
                  <a:pt x="2662" y="14251"/>
                  <a:pt x="2662" y="14194"/>
                </a:cubicBezTo>
                <a:lnTo>
                  <a:pt x="2662" y="13974"/>
                </a:lnTo>
                <a:cubicBezTo>
                  <a:pt x="2662" y="13916"/>
                  <a:pt x="2639" y="13871"/>
                  <a:pt x="2610" y="13871"/>
                </a:cubicBezTo>
                <a:close/>
                <a:moveTo>
                  <a:pt x="2924" y="13871"/>
                </a:moveTo>
                <a:cubicBezTo>
                  <a:pt x="2895" y="13871"/>
                  <a:pt x="2871" y="13916"/>
                  <a:pt x="2871" y="13974"/>
                </a:cubicBezTo>
                <a:lnTo>
                  <a:pt x="2871" y="14194"/>
                </a:lnTo>
                <a:cubicBezTo>
                  <a:pt x="2871" y="14251"/>
                  <a:pt x="2895" y="14298"/>
                  <a:pt x="2924" y="14298"/>
                </a:cubicBezTo>
                <a:cubicBezTo>
                  <a:pt x="2954" y="14298"/>
                  <a:pt x="2976" y="14251"/>
                  <a:pt x="2976" y="14194"/>
                </a:cubicBezTo>
                <a:lnTo>
                  <a:pt x="2976" y="13974"/>
                </a:lnTo>
                <a:cubicBezTo>
                  <a:pt x="2976" y="13916"/>
                  <a:pt x="2954" y="13871"/>
                  <a:pt x="2924" y="13871"/>
                </a:cubicBezTo>
                <a:close/>
                <a:moveTo>
                  <a:pt x="3773" y="13871"/>
                </a:moveTo>
                <a:cubicBezTo>
                  <a:pt x="3744" y="13871"/>
                  <a:pt x="3721" y="13916"/>
                  <a:pt x="3721" y="13974"/>
                </a:cubicBezTo>
                <a:lnTo>
                  <a:pt x="3721" y="14194"/>
                </a:lnTo>
                <a:cubicBezTo>
                  <a:pt x="3721" y="14251"/>
                  <a:pt x="3744" y="14298"/>
                  <a:pt x="3773" y="14298"/>
                </a:cubicBezTo>
                <a:cubicBezTo>
                  <a:pt x="3802" y="14298"/>
                  <a:pt x="3826" y="14251"/>
                  <a:pt x="3826" y="14194"/>
                </a:cubicBezTo>
                <a:lnTo>
                  <a:pt x="3826" y="13974"/>
                </a:lnTo>
                <a:cubicBezTo>
                  <a:pt x="3826" y="13916"/>
                  <a:pt x="3802" y="13871"/>
                  <a:pt x="3773" y="13871"/>
                </a:cubicBezTo>
                <a:close/>
                <a:moveTo>
                  <a:pt x="4088" y="13871"/>
                </a:moveTo>
                <a:cubicBezTo>
                  <a:pt x="4058" y="13871"/>
                  <a:pt x="4035" y="13916"/>
                  <a:pt x="4035" y="13974"/>
                </a:cubicBezTo>
                <a:lnTo>
                  <a:pt x="4035" y="14194"/>
                </a:lnTo>
                <a:cubicBezTo>
                  <a:pt x="4035" y="14251"/>
                  <a:pt x="4058" y="14298"/>
                  <a:pt x="4088" y="14298"/>
                </a:cubicBezTo>
                <a:cubicBezTo>
                  <a:pt x="4117" y="14298"/>
                  <a:pt x="4141" y="14251"/>
                  <a:pt x="4141" y="14194"/>
                </a:cubicBezTo>
                <a:lnTo>
                  <a:pt x="4141" y="13974"/>
                </a:lnTo>
                <a:cubicBezTo>
                  <a:pt x="4141" y="13916"/>
                  <a:pt x="4117" y="13871"/>
                  <a:pt x="4088" y="13871"/>
                </a:cubicBezTo>
                <a:close/>
                <a:moveTo>
                  <a:pt x="4937" y="13871"/>
                </a:moveTo>
                <a:cubicBezTo>
                  <a:pt x="4908" y="13871"/>
                  <a:pt x="4884" y="13916"/>
                  <a:pt x="4884" y="13974"/>
                </a:cubicBezTo>
                <a:lnTo>
                  <a:pt x="4884" y="14194"/>
                </a:lnTo>
                <a:cubicBezTo>
                  <a:pt x="4884" y="14251"/>
                  <a:pt x="4908" y="14298"/>
                  <a:pt x="4937" y="14298"/>
                </a:cubicBezTo>
                <a:cubicBezTo>
                  <a:pt x="4966" y="14298"/>
                  <a:pt x="4990" y="14251"/>
                  <a:pt x="4990" y="14194"/>
                </a:cubicBezTo>
                <a:lnTo>
                  <a:pt x="4990" y="13974"/>
                </a:lnTo>
                <a:cubicBezTo>
                  <a:pt x="4990" y="13916"/>
                  <a:pt x="4966" y="13871"/>
                  <a:pt x="4937" y="13871"/>
                </a:cubicBezTo>
                <a:close/>
                <a:moveTo>
                  <a:pt x="5252" y="13871"/>
                </a:moveTo>
                <a:cubicBezTo>
                  <a:pt x="5223" y="13871"/>
                  <a:pt x="5199" y="13916"/>
                  <a:pt x="5199" y="13974"/>
                </a:cubicBezTo>
                <a:lnTo>
                  <a:pt x="5199" y="14194"/>
                </a:lnTo>
                <a:cubicBezTo>
                  <a:pt x="5199" y="14251"/>
                  <a:pt x="5223" y="14298"/>
                  <a:pt x="5252" y="14298"/>
                </a:cubicBezTo>
                <a:cubicBezTo>
                  <a:pt x="5281" y="14298"/>
                  <a:pt x="5305" y="14251"/>
                  <a:pt x="5305" y="14194"/>
                </a:cubicBezTo>
                <a:lnTo>
                  <a:pt x="5305" y="13974"/>
                </a:lnTo>
                <a:cubicBezTo>
                  <a:pt x="5305" y="13916"/>
                  <a:pt x="5281" y="13871"/>
                  <a:pt x="5252" y="13871"/>
                </a:cubicBezTo>
                <a:close/>
                <a:moveTo>
                  <a:pt x="6102" y="13871"/>
                </a:moveTo>
                <a:cubicBezTo>
                  <a:pt x="6072" y="13871"/>
                  <a:pt x="6049" y="13916"/>
                  <a:pt x="6049" y="13974"/>
                </a:cubicBezTo>
                <a:lnTo>
                  <a:pt x="6049" y="14194"/>
                </a:lnTo>
                <a:cubicBezTo>
                  <a:pt x="6049" y="14251"/>
                  <a:pt x="6072" y="14298"/>
                  <a:pt x="6102" y="14298"/>
                </a:cubicBezTo>
                <a:cubicBezTo>
                  <a:pt x="6131" y="14298"/>
                  <a:pt x="6155" y="14251"/>
                  <a:pt x="6155" y="14194"/>
                </a:cubicBezTo>
                <a:lnTo>
                  <a:pt x="6155" y="13974"/>
                </a:lnTo>
                <a:cubicBezTo>
                  <a:pt x="6155" y="13916"/>
                  <a:pt x="6131" y="13871"/>
                  <a:pt x="6102" y="13871"/>
                </a:cubicBezTo>
                <a:close/>
                <a:moveTo>
                  <a:pt x="6416" y="13871"/>
                </a:moveTo>
                <a:cubicBezTo>
                  <a:pt x="6387" y="13871"/>
                  <a:pt x="6363" y="13916"/>
                  <a:pt x="6363" y="13974"/>
                </a:cubicBezTo>
                <a:lnTo>
                  <a:pt x="6363" y="14194"/>
                </a:lnTo>
                <a:cubicBezTo>
                  <a:pt x="6363" y="14251"/>
                  <a:pt x="6387" y="14298"/>
                  <a:pt x="6416" y="14298"/>
                </a:cubicBezTo>
                <a:cubicBezTo>
                  <a:pt x="6445" y="14298"/>
                  <a:pt x="6469" y="14251"/>
                  <a:pt x="6469" y="14194"/>
                </a:cubicBezTo>
                <a:lnTo>
                  <a:pt x="6469" y="13974"/>
                </a:lnTo>
                <a:cubicBezTo>
                  <a:pt x="6469" y="13916"/>
                  <a:pt x="6445" y="13871"/>
                  <a:pt x="6416" y="13871"/>
                </a:cubicBezTo>
                <a:close/>
                <a:moveTo>
                  <a:pt x="7266" y="13871"/>
                </a:moveTo>
                <a:cubicBezTo>
                  <a:pt x="7237" y="13871"/>
                  <a:pt x="7213" y="13916"/>
                  <a:pt x="7213" y="13974"/>
                </a:cubicBezTo>
                <a:lnTo>
                  <a:pt x="7213" y="14194"/>
                </a:lnTo>
                <a:cubicBezTo>
                  <a:pt x="7213" y="14251"/>
                  <a:pt x="7237" y="14298"/>
                  <a:pt x="7266" y="14298"/>
                </a:cubicBezTo>
                <a:cubicBezTo>
                  <a:pt x="7295" y="14298"/>
                  <a:pt x="7318" y="14251"/>
                  <a:pt x="7318" y="14194"/>
                </a:cubicBezTo>
                <a:lnTo>
                  <a:pt x="7318" y="13974"/>
                </a:lnTo>
                <a:cubicBezTo>
                  <a:pt x="7318" y="13916"/>
                  <a:pt x="7295" y="13871"/>
                  <a:pt x="7266" y="13871"/>
                </a:cubicBezTo>
                <a:close/>
                <a:moveTo>
                  <a:pt x="7580" y="13871"/>
                </a:moveTo>
                <a:cubicBezTo>
                  <a:pt x="7551" y="13871"/>
                  <a:pt x="7527" y="13916"/>
                  <a:pt x="7527" y="13974"/>
                </a:cubicBezTo>
                <a:lnTo>
                  <a:pt x="7527" y="14194"/>
                </a:lnTo>
                <a:cubicBezTo>
                  <a:pt x="7527" y="14251"/>
                  <a:pt x="7551" y="14298"/>
                  <a:pt x="7580" y="14298"/>
                </a:cubicBezTo>
                <a:cubicBezTo>
                  <a:pt x="7609" y="14298"/>
                  <a:pt x="7632" y="14251"/>
                  <a:pt x="7632" y="14194"/>
                </a:cubicBezTo>
                <a:lnTo>
                  <a:pt x="7632" y="13974"/>
                </a:lnTo>
                <a:cubicBezTo>
                  <a:pt x="7632" y="13916"/>
                  <a:pt x="7609" y="13871"/>
                  <a:pt x="7580" y="13871"/>
                </a:cubicBezTo>
                <a:close/>
                <a:moveTo>
                  <a:pt x="8429" y="13871"/>
                </a:moveTo>
                <a:cubicBezTo>
                  <a:pt x="8400" y="13871"/>
                  <a:pt x="8377" y="13916"/>
                  <a:pt x="8377" y="13974"/>
                </a:cubicBezTo>
                <a:lnTo>
                  <a:pt x="8377" y="14194"/>
                </a:lnTo>
                <a:cubicBezTo>
                  <a:pt x="8377" y="14251"/>
                  <a:pt x="8400" y="14298"/>
                  <a:pt x="8429" y="14298"/>
                </a:cubicBezTo>
                <a:cubicBezTo>
                  <a:pt x="8458" y="14298"/>
                  <a:pt x="8482" y="14251"/>
                  <a:pt x="8482" y="14194"/>
                </a:cubicBezTo>
                <a:lnTo>
                  <a:pt x="8482" y="13974"/>
                </a:lnTo>
                <a:cubicBezTo>
                  <a:pt x="8482" y="13916"/>
                  <a:pt x="8458" y="13871"/>
                  <a:pt x="8429" y="13871"/>
                </a:cubicBezTo>
                <a:close/>
                <a:moveTo>
                  <a:pt x="8744" y="13871"/>
                </a:moveTo>
                <a:cubicBezTo>
                  <a:pt x="8714" y="13871"/>
                  <a:pt x="8691" y="13916"/>
                  <a:pt x="8691" y="13974"/>
                </a:cubicBezTo>
                <a:lnTo>
                  <a:pt x="8691" y="14194"/>
                </a:lnTo>
                <a:cubicBezTo>
                  <a:pt x="8691" y="14251"/>
                  <a:pt x="8714" y="14298"/>
                  <a:pt x="8744" y="14298"/>
                </a:cubicBezTo>
                <a:cubicBezTo>
                  <a:pt x="8773" y="14298"/>
                  <a:pt x="8796" y="14251"/>
                  <a:pt x="8796" y="14194"/>
                </a:cubicBezTo>
                <a:lnTo>
                  <a:pt x="8796" y="13974"/>
                </a:lnTo>
                <a:cubicBezTo>
                  <a:pt x="8796" y="13916"/>
                  <a:pt x="8773" y="13871"/>
                  <a:pt x="8744" y="13871"/>
                </a:cubicBezTo>
                <a:close/>
                <a:moveTo>
                  <a:pt x="9593" y="13871"/>
                </a:moveTo>
                <a:cubicBezTo>
                  <a:pt x="9564" y="13871"/>
                  <a:pt x="9540" y="13916"/>
                  <a:pt x="9540" y="13974"/>
                </a:cubicBezTo>
                <a:lnTo>
                  <a:pt x="9540" y="14194"/>
                </a:lnTo>
                <a:cubicBezTo>
                  <a:pt x="9540" y="14251"/>
                  <a:pt x="9564" y="14298"/>
                  <a:pt x="9593" y="14298"/>
                </a:cubicBezTo>
                <a:cubicBezTo>
                  <a:pt x="9622" y="14298"/>
                  <a:pt x="9646" y="14251"/>
                  <a:pt x="9646" y="14194"/>
                </a:cubicBezTo>
                <a:lnTo>
                  <a:pt x="9646" y="13974"/>
                </a:lnTo>
                <a:cubicBezTo>
                  <a:pt x="9646" y="13916"/>
                  <a:pt x="9622" y="13871"/>
                  <a:pt x="9593" y="13871"/>
                </a:cubicBezTo>
                <a:close/>
                <a:moveTo>
                  <a:pt x="9908" y="13871"/>
                </a:moveTo>
                <a:cubicBezTo>
                  <a:pt x="9879" y="13871"/>
                  <a:pt x="9855" y="13916"/>
                  <a:pt x="9855" y="13974"/>
                </a:cubicBezTo>
                <a:lnTo>
                  <a:pt x="9855" y="14194"/>
                </a:lnTo>
                <a:cubicBezTo>
                  <a:pt x="9855" y="14251"/>
                  <a:pt x="9879" y="14298"/>
                  <a:pt x="9908" y="14298"/>
                </a:cubicBezTo>
                <a:cubicBezTo>
                  <a:pt x="9937" y="14298"/>
                  <a:pt x="9961" y="14251"/>
                  <a:pt x="9961" y="14194"/>
                </a:cubicBezTo>
                <a:lnTo>
                  <a:pt x="9961" y="13974"/>
                </a:lnTo>
                <a:cubicBezTo>
                  <a:pt x="9961" y="13916"/>
                  <a:pt x="9937" y="13871"/>
                  <a:pt x="9908" y="13871"/>
                </a:cubicBezTo>
                <a:close/>
                <a:moveTo>
                  <a:pt x="10758" y="13871"/>
                </a:moveTo>
                <a:cubicBezTo>
                  <a:pt x="10728" y="13871"/>
                  <a:pt x="10705" y="13916"/>
                  <a:pt x="10705" y="13974"/>
                </a:cubicBezTo>
                <a:lnTo>
                  <a:pt x="10705" y="14194"/>
                </a:lnTo>
                <a:cubicBezTo>
                  <a:pt x="10705" y="14251"/>
                  <a:pt x="10728" y="14298"/>
                  <a:pt x="10758" y="14298"/>
                </a:cubicBezTo>
                <a:cubicBezTo>
                  <a:pt x="10787" y="14298"/>
                  <a:pt x="10810" y="14251"/>
                  <a:pt x="10810" y="14194"/>
                </a:cubicBezTo>
                <a:lnTo>
                  <a:pt x="10810" y="13974"/>
                </a:lnTo>
                <a:cubicBezTo>
                  <a:pt x="10810" y="13916"/>
                  <a:pt x="10787" y="13871"/>
                  <a:pt x="10758" y="13871"/>
                </a:cubicBezTo>
                <a:close/>
                <a:moveTo>
                  <a:pt x="11072" y="13871"/>
                </a:moveTo>
                <a:cubicBezTo>
                  <a:pt x="11043" y="13871"/>
                  <a:pt x="11019" y="13916"/>
                  <a:pt x="11019" y="13974"/>
                </a:cubicBezTo>
                <a:lnTo>
                  <a:pt x="11019" y="14194"/>
                </a:lnTo>
                <a:cubicBezTo>
                  <a:pt x="11019" y="14251"/>
                  <a:pt x="11043" y="14298"/>
                  <a:pt x="11072" y="14298"/>
                </a:cubicBezTo>
                <a:cubicBezTo>
                  <a:pt x="11101" y="14298"/>
                  <a:pt x="11125" y="14251"/>
                  <a:pt x="11125" y="14194"/>
                </a:cubicBezTo>
                <a:lnTo>
                  <a:pt x="11125" y="13974"/>
                </a:lnTo>
                <a:cubicBezTo>
                  <a:pt x="11125" y="13916"/>
                  <a:pt x="11101" y="13871"/>
                  <a:pt x="11072" y="13871"/>
                </a:cubicBezTo>
                <a:close/>
                <a:moveTo>
                  <a:pt x="11922" y="13871"/>
                </a:moveTo>
                <a:cubicBezTo>
                  <a:pt x="11893" y="13871"/>
                  <a:pt x="11869" y="13916"/>
                  <a:pt x="11869" y="13974"/>
                </a:cubicBezTo>
                <a:lnTo>
                  <a:pt x="11869" y="14194"/>
                </a:lnTo>
                <a:cubicBezTo>
                  <a:pt x="11869" y="14251"/>
                  <a:pt x="11893" y="14298"/>
                  <a:pt x="11922" y="14298"/>
                </a:cubicBezTo>
                <a:cubicBezTo>
                  <a:pt x="11951" y="14298"/>
                  <a:pt x="11974" y="14251"/>
                  <a:pt x="11974" y="14194"/>
                </a:cubicBezTo>
                <a:lnTo>
                  <a:pt x="11974" y="13974"/>
                </a:lnTo>
                <a:cubicBezTo>
                  <a:pt x="11974" y="13916"/>
                  <a:pt x="11951" y="13871"/>
                  <a:pt x="11922" y="13871"/>
                </a:cubicBezTo>
                <a:close/>
                <a:moveTo>
                  <a:pt x="12236" y="13871"/>
                </a:moveTo>
                <a:cubicBezTo>
                  <a:pt x="12207" y="13871"/>
                  <a:pt x="12183" y="13916"/>
                  <a:pt x="12183" y="13974"/>
                </a:cubicBezTo>
                <a:lnTo>
                  <a:pt x="12183" y="14194"/>
                </a:lnTo>
                <a:cubicBezTo>
                  <a:pt x="12183" y="14251"/>
                  <a:pt x="12207" y="14298"/>
                  <a:pt x="12236" y="14298"/>
                </a:cubicBezTo>
                <a:cubicBezTo>
                  <a:pt x="12265" y="14298"/>
                  <a:pt x="12288" y="14251"/>
                  <a:pt x="12288" y="14194"/>
                </a:cubicBezTo>
                <a:lnTo>
                  <a:pt x="12288" y="13974"/>
                </a:lnTo>
                <a:cubicBezTo>
                  <a:pt x="12288" y="13916"/>
                  <a:pt x="12265" y="13871"/>
                  <a:pt x="12236" y="13871"/>
                </a:cubicBezTo>
                <a:close/>
                <a:moveTo>
                  <a:pt x="13085" y="13871"/>
                </a:moveTo>
                <a:cubicBezTo>
                  <a:pt x="13056" y="13871"/>
                  <a:pt x="13032" y="13916"/>
                  <a:pt x="13032" y="13974"/>
                </a:cubicBezTo>
                <a:lnTo>
                  <a:pt x="13032" y="14194"/>
                </a:lnTo>
                <a:cubicBezTo>
                  <a:pt x="13032" y="14251"/>
                  <a:pt x="13056" y="14298"/>
                  <a:pt x="13085" y="14298"/>
                </a:cubicBezTo>
                <a:cubicBezTo>
                  <a:pt x="13114" y="14298"/>
                  <a:pt x="13138" y="14251"/>
                  <a:pt x="13138" y="14194"/>
                </a:cubicBezTo>
                <a:lnTo>
                  <a:pt x="13138" y="13974"/>
                </a:lnTo>
                <a:cubicBezTo>
                  <a:pt x="13138" y="13916"/>
                  <a:pt x="13114" y="13871"/>
                  <a:pt x="13085" y="13871"/>
                </a:cubicBezTo>
                <a:close/>
                <a:moveTo>
                  <a:pt x="13399" y="13871"/>
                </a:moveTo>
                <a:cubicBezTo>
                  <a:pt x="13370" y="13871"/>
                  <a:pt x="13348" y="13916"/>
                  <a:pt x="13348" y="13974"/>
                </a:cubicBezTo>
                <a:lnTo>
                  <a:pt x="13348" y="14194"/>
                </a:lnTo>
                <a:cubicBezTo>
                  <a:pt x="13348" y="14251"/>
                  <a:pt x="13370" y="14298"/>
                  <a:pt x="13399" y="14298"/>
                </a:cubicBezTo>
                <a:cubicBezTo>
                  <a:pt x="13428" y="14298"/>
                  <a:pt x="13452" y="14251"/>
                  <a:pt x="13452" y="14194"/>
                </a:cubicBezTo>
                <a:lnTo>
                  <a:pt x="13452" y="13974"/>
                </a:lnTo>
                <a:cubicBezTo>
                  <a:pt x="13452" y="13916"/>
                  <a:pt x="13428" y="13871"/>
                  <a:pt x="13399" y="13871"/>
                </a:cubicBezTo>
                <a:close/>
                <a:moveTo>
                  <a:pt x="14249" y="13871"/>
                </a:moveTo>
                <a:cubicBezTo>
                  <a:pt x="14220" y="13871"/>
                  <a:pt x="14196" y="13916"/>
                  <a:pt x="14196" y="13974"/>
                </a:cubicBezTo>
                <a:lnTo>
                  <a:pt x="14196" y="14194"/>
                </a:lnTo>
                <a:cubicBezTo>
                  <a:pt x="14196" y="14251"/>
                  <a:pt x="14220" y="14298"/>
                  <a:pt x="14249" y="14298"/>
                </a:cubicBezTo>
                <a:cubicBezTo>
                  <a:pt x="14278" y="14298"/>
                  <a:pt x="14302" y="14251"/>
                  <a:pt x="14302" y="14194"/>
                </a:cubicBezTo>
                <a:lnTo>
                  <a:pt x="14302" y="13974"/>
                </a:lnTo>
                <a:cubicBezTo>
                  <a:pt x="14302" y="13916"/>
                  <a:pt x="14278" y="13871"/>
                  <a:pt x="14249" y="13871"/>
                </a:cubicBezTo>
                <a:close/>
                <a:moveTo>
                  <a:pt x="14564" y="13871"/>
                </a:moveTo>
                <a:cubicBezTo>
                  <a:pt x="14535" y="13871"/>
                  <a:pt x="14511" y="13916"/>
                  <a:pt x="14511" y="13974"/>
                </a:cubicBezTo>
                <a:lnTo>
                  <a:pt x="14511" y="14194"/>
                </a:lnTo>
                <a:cubicBezTo>
                  <a:pt x="14511" y="14251"/>
                  <a:pt x="14535" y="14298"/>
                  <a:pt x="14564" y="14298"/>
                </a:cubicBezTo>
                <a:cubicBezTo>
                  <a:pt x="14593" y="14298"/>
                  <a:pt x="14617" y="14251"/>
                  <a:pt x="14617" y="14194"/>
                </a:cubicBezTo>
                <a:lnTo>
                  <a:pt x="14617" y="13974"/>
                </a:lnTo>
                <a:cubicBezTo>
                  <a:pt x="14617" y="13916"/>
                  <a:pt x="14593" y="13871"/>
                  <a:pt x="14564" y="13871"/>
                </a:cubicBezTo>
                <a:close/>
                <a:moveTo>
                  <a:pt x="15413" y="13871"/>
                </a:moveTo>
                <a:cubicBezTo>
                  <a:pt x="15384" y="13871"/>
                  <a:pt x="15360" y="13916"/>
                  <a:pt x="15360" y="13974"/>
                </a:cubicBezTo>
                <a:lnTo>
                  <a:pt x="15360" y="14194"/>
                </a:lnTo>
                <a:cubicBezTo>
                  <a:pt x="15360" y="14251"/>
                  <a:pt x="15384" y="14298"/>
                  <a:pt x="15413" y="14298"/>
                </a:cubicBezTo>
                <a:cubicBezTo>
                  <a:pt x="15442" y="14298"/>
                  <a:pt x="15465" y="14251"/>
                  <a:pt x="15465" y="14194"/>
                </a:cubicBezTo>
                <a:lnTo>
                  <a:pt x="15465" y="13974"/>
                </a:lnTo>
                <a:cubicBezTo>
                  <a:pt x="15465" y="13916"/>
                  <a:pt x="15442" y="13871"/>
                  <a:pt x="15413" y="13871"/>
                </a:cubicBezTo>
                <a:close/>
                <a:moveTo>
                  <a:pt x="15728" y="13871"/>
                </a:moveTo>
                <a:cubicBezTo>
                  <a:pt x="15699" y="13871"/>
                  <a:pt x="15675" y="13916"/>
                  <a:pt x="15675" y="13974"/>
                </a:cubicBezTo>
                <a:lnTo>
                  <a:pt x="15675" y="14194"/>
                </a:lnTo>
                <a:cubicBezTo>
                  <a:pt x="15675" y="14251"/>
                  <a:pt x="15699" y="14298"/>
                  <a:pt x="15728" y="14298"/>
                </a:cubicBezTo>
                <a:cubicBezTo>
                  <a:pt x="15757" y="14298"/>
                  <a:pt x="15781" y="14251"/>
                  <a:pt x="15781" y="14194"/>
                </a:cubicBezTo>
                <a:lnTo>
                  <a:pt x="15781" y="13974"/>
                </a:lnTo>
                <a:cubicBezTo>
                  <a:pt x="15781" y="13916"/>
                  <a:pt x="15757" y="13871"/>
                  <a:pt x="15728" y="13871"/>
                </a:cubicBezTo>
                <a:close/>
                <a:moveTo>
                  <a:pt x="16578" y="13871"/>
                </a:moveTo>
                <a:cubicBezTo>
                  <a:pt x="16549" y="13871"/>
                  <a:pt x="16525" y="13916"/>
                  <a:pt x="16525" y="13974"/>
                </a:cubicBezTo>
                <a:lnTo>
                  <a:pt x="16525" y="14194"/>
                </a:lnTo>
                <a:cubicBezTo>
                  <a:pt x="16525" y="14251"/>
                  <a:pt x="16549" y="14298"/>
                  <a:pt x="16578" y="14298"/>
                </a:cubicBezTo>
                <a:cubicBezTo>
                  <a:pt x="16607" y="14298"/>
                  <a:pt x="16630" y="14251"/>
                  <a:pt x="16630" y="14194"/>
                </a:cubicBezTo>
                <a:lnTo>
                  <a:pt x="16630" y="13974"/>
                </a:lnTo>
                <a:cubicBezTo>
                  <a:pt x="16630" y="13916"/>
                  <a:pt x="16607" y="13871"/>
                  <a:pt x="16578" y="13871"/>
                </a:cubicBezTo>
                <a:close/>
                <a:moveTo>
                  <a:pt x="16892" y="13871"/>
                </a:moveTo>
                <a:cubicBezTo>
                  <a:pt x="16863" y="13871"/>
                  <a:pt x="16839" y="13916"/>
                  <a:pt x="16839" y="13974"/>
                </a:cubicBezTo>
                <a:lnTo>
                  <a:pt x="16839" y="14194"/>
                </a:lnTo>
                <a:cubicBezTo>
                  <a:pt x="16839" y="14251"/>
                  <a:pt x="16863" y="14298"/>
                  <a:pt x="16892" y="14298"/>
                </a:cubicBezTo>
                <a:cubicBezTo>
                  <a:pt x="16921" y="14298"/>
                  <a:pt x="16944" y="14251"/>
                  <a:pt x="16944" y="14194"/>
                </a:cubicBezTo>
                <a:lnTo>
                  <a:pt x="16944" y="13974"/>
                </a:lnTo>
                <a:cubicBezTo>
                  <a:pt x="16944" y="13916"/>
                  <a:pt x="16921" y="13871"/>
                  <a:pt x="16892" y="13871"/>
                </a:cubicBezTo>
                <a:close/>
                <a:moveTo>
                  <a:pt x="17741" y="13871"/>
                </a:moveTo>
                <a:cubicBezTo>
                  <a:pt x="17712" y="13871"/>
                  <a:pt x="17689" y="13916"/>
                  <a:pt x="17689" y="13974"/>
                </a:cubicBezTo>
                <a:lnTo>
                  <a:pt x="17689" y="14194"/>
                </a:lnTo>
                <a:cubicBezTo>
                  <a:pt x="17689" y="14251"/>
                  <a:pt x="17712" y="14298"/>
                  <a:pt x="17741" y="14298"/>
                </a:cubicBezTo>
                <a:cubicBezTo>
                  <a:pt x="17770" y="14298"/>
                  <a:pt x="17794" y="14251"/>
                  <a:pt x="17794" y="14194"/>
                </a:cubicBezTo>
                <a:lnTo>
                  <a:pt x="17794" y="13974"/>
                </a:lnTo>
                <a:cubicBezTo>
                  <a:pt x="17794" y="13916"/>
                  <a:pt x="17770" y="13871"/>
                  <a:pt x="17741" y="13871"/>
                </a:cubicBezTo>
                <a:close/>
                <a:moveTo>
                  <a:pt x="18055" y="13871"/>
                </a:moveTo>
                <a:cubicBezTo>
                  <a:pt x="18026" y="13871"/>
                  <a:pt x="18002" y="13916"/>
                  <a:pt x="18002" y="13974"/>
                </a:cubicBezTo>
                <a:lnTo>
                  <a:pt x="18002" y="14194"/>
                </a:lnTo>
                <a:cubicBezTo>
                  <a:pt x="18002" y="14251"/>
                  <a:pt x="18026" y="14298"/>
                  <a:pt x="18055" y="14298"/>
                </a:cubicBezTo>
                <a:cubicBezTo>
                  <a:pt x="18085" y="14298"/>
                  <a:pt x="18108" y="14251"/>
                  <a:pt x="18108" y="14194"/>
                </a:cubicBezTo>
                <a:lnTo>
                  <a:pt x="18108" y="13974"/>
                </a:lnTo>
                <a:cubicBezTo>
                  <a:pt x="18108" y="13916"/>
                  <a:pt x="18085" y="13871"/>
                  <a:pt x="18055" y="13871"/>
                </a:cubicBezTo>
                <a:close/>
                <a:moveTo>
                  <a:pt x="18905" y="13871"/>
                </a:moveTo>
                <a:cubicBezTo>
                  <a:pt x="18876" y="13871"/>
                  <a:pt x="18852" y="13916"/>
                  <a:pt x="18852" y="13974"/>
                </a:cubicBezTo>
                <a:lnTo>
                  <a:pt x="18852" y="14194"/>
                </a:lnTo>
                <a:cubicBezTo>
                  <a:pt x="18852" y="14251"/>
                  <a:pt x="18876" y="14298"/>
                  <a:pt x="18905" y="14298"/>
                </a:cubicBezTo>
                <a:cubicBezTo>
                  <a:pt x="18934" y="14298"/>
                  <a:pt x="18958" y="14251"/>
                  <a:pt x="18958" y="14194"/>
                </a:cubicBezTo>
                <a:lnTo>
                  <a:pt x="18958" y="13974"/>
                </a:lnTo>
                <a:cubicBezTo>
                  <a:pt x="18958" y="13916"/>
                  <a:pt x="18934" y="13871"/>
                  <a:pt x="18905" y="13871"/>
                </a:cubicBezTo>
                <a:close/>
                <a:moveTo>
                  <a:pt x="19220" y="13871"/>
                </a:moveTo>
                <a:cubicBezTo>
                  <a:pt x="19191" y="13871"/>
                  <a:pt x="19167" y="13916"/>
                  <a:pt x="19167" y="13974"/>
                </a:cubicBezTo>
                <a:lnTo>
                  <a:pt x="19167" y="14194"/>
                </a:lnTo>
                <a:cubicBezTo>
                  <a:pt x="19167" y="14251"/>
                  <a:pt x="19191" y="14298"/>
                  <a:pt x="19220" y="14298"/>
                </a:cubicBezTo>
                <a:cubicBezTo>
                  <a:pt x="19249" y="14298"/>
                  <a:pt x="19273" y="14251"/>
                  <a:pt x="19273" y="14194"/>
                </a:cubicBezTo>
                <a:lnTo>
                  <a:pt x="19273" y="13974"/>
                </a:lnTo>
                <a:cubicBezTo>
                  <a:pt x="19273" y="13916"/>
                  <a:pt x="19249" y="13871"/>
                  <a:pt x="19220" y="13871"/>
                </a:cubicBezTo>
                <a:close/>
                <a:moveTo>
                  <a:pt x="20069" y="13871"/>
                </a:moveTo>
                <a:cubicBezTo>
                  <a:pt x="20040" y="13871"/>
                  <a:pt x="20016" y="13916"/>
                  <a:pt x="20016" y="13974"/>
                </a:cubicBezTo>
                <a:lnTo>
                  <a:pt x="20016" y="14194"/>
                </a:lnTo>
                <a:cubicBezTo>
                  <a:pt x="20016" y="14251"/>
                  <a:pt x="20040" y="14298"/>
                  <a:pt x="20069" y="14298"/>
                </a:cubicBezTo>
                <a:cubicBezTo>
                  <a:pt x="20099" y="14298"/>
                  <a:pt x="20122" y="14251"/>
                  <a:pt x="20122" y="14194"/>
                </a:cubicBezTo>
                <a:lnTo>
                  <a:pt x="20122" y="13974"/>
                </a:lnTo>
                <a:cubicBezTo>
                  <a:pt x="20122" y="13916"/>
                  <a:pt x="20099" y="13871"/>
                  <a:pt x="20069" y="13871"/>
                </a:cubicBezTo>
                <a:close/>
                <a:moveTo>
                  <a:pt x="20384" y="13871"/>
                </a:moveTo>
                <a:cubicBezTo>
                  <a:pt x="20355" y="13871"/>
                  <a:pt x="20331" y="13916"/>
                  <a:pt x="20331" y="13974"/>
                </a:cubicBezTo>
                <a:lnTo>
                  <a:pt x="20331" y="14194"/>
                </a:lnTo>
                <a:cubicBezTo>
                  <a:pt x="20331" y="14251"/>
                  <a:pt x="20355" y="14298"/>
                  <a:pt x="20384" y="14298"/>
                </a:cubicBezTo>
                <a:cubicBezTo>
                  <a:pt x="20413" y="14298"/>
                  <a:pt x="20436" y="14251"/>
                  <a:pt x="20436" y="14194"/>
                </a:cubicBezTo>
                <a:lnTo>
                  <a:pt x="20436" y="13974"/>
                </a:lnTo>
                <a:cubicBezTo>
                  <a:pt x="20436" y="13916"/>
                  <a:pt x="20413" y="13871"/>
                  <a:pt x="20384" y="13871"/>
                </a:cubicBezTo>
                <a:close/>
                <a:moveTo>
                  <a:pt x="21234" y="13871"/>
                </a:moveTo>
                <a:cubicBezTo>
                  <a:pt x="21204" y="13871"/>
                  <a:pt x="21181" y="13916"/>
                  <a:pt x="21181" y="13974"/>
                </a:cubicBezTo>
                <a:lnTo>
                  <a:pt x="21181" y="14194"/>
                </a:lnTo>
                <a:cubicBezTo>
                  <a:pt x="21181" y="14251"/>
                  <a:pt x="21204" y="14298"/>
                  <a:pt x="21234" y="14298"/>
                </a:cubicBezTo>
                <a:cubicBezTo>
                  <a:pt x="21263" y="14298"/>
                  <a:pt x="21285" y="14251"/>
                  <a:pt x="21285" y="14194"/>
                </a:cubicBezTo>
                <a:lnTo>
                  <a:pt x="21285" y="13974"/>
                </a:lnTo>
                <a:cubicBezTo>
                  <a:pt x="21285" y="13916"/>
                  <a:pt x="21263" y="13871"/>
                  <a:pt x="21234" y="13871"/>
                </a:cubicBezTo>
                <a:close/>
                <a:moveTo>
                  <a:pt x="21547" y="13871"/>
                </a:moveTo>
                <a:cubicBezTo>
                  <a:pt x="21518" y="13871"/>
                  <a:pt x="21495" y="13916"/>
                  <a:pt x="21495" y="13974"/>
                </a:cubicBezTo>
                <a:lnTo>
                  <a:pt x="21495" y="14194"/>
                </a:lnTo>
                <a:cubicBezTo>
                  <a:pt x="21495" y="14251"/>
                  <a:pt x="21518" y="14298"/>
                  <a:pt x="21547" y="14298"/>
                </a:cubicBezTo>
                <a:cubicBezTo>
                  <a:pt x="21576" y="14298"/>
                  <a:pt x="21600" y="14251"/>
                  <a:pt x="21600" y="14194"/>
                </a:cubicBezTo>
                <a:lnTo>
                  <a:pt x="21600" y="13974"/>
                </a:lnTo>
                <a:cubicBezTo>
                  <a:pt x="21600" y="13916"/>
                  <a:pt x="21576" y="13871"/>
                  <a:pt x="21547" y="13871"/>
                </a:cubicBezTo>
                <a:close/>
                <a:moveTo>
                  <a:pt x="53" y="14601"/>
                </a:moveTo>
                <a:cubicBezTo>
                  <a:pt x="24" y="14601"/>
                  <a:pt x="0" y="14646"/>
                  <a:pt x="0" y="14704"/>
                </a:cubicBezTo>
                <a:lnTo>
                  <a:pt x="0" y="14924"/>
                </a:lnTo>
                <a:cubicBezTo>
                  <a:pt x="0" y="14981"/>
                  <a:pt x="24" y="15028"/>
                  <a:pt x="53" y="15028"/>
                </a:cubicBezTo>
                <a:cubicBezTo>
                  <a:pt x="82" y="15028"/>
                  <a:pt x="106" y="14981"/>
                  <a:pt x="106" y="14924"/>
                </a:cubicBezTo>
                <a:lnTo>
                  <a:pt x="106" y="14704"/>
                </a:lnTo>
                <a:cubicBezTo>
                  <a:pt x="106" y="14646"/>
                  <a:pt x="82" y="14601"/>
                  <a:pt x="53" y="14601"/>
                </a:cubicBezTo>
                <a:close/>
                <a:moveTo>
                  <a:pt x="367" y="14601"/>
                </a:moveTo>
                <a:cubicBezTo>
                  <a:pt x="338" y="14601"/>
                  <a:pt x="315" y="14646"/>
                  <a:pt x="315" y="14704"/>
                </a:cubicBezTo>
                <a:lnTo>
                  <a:pt x="315" y="14924"/>
                </a:lnTo>
                <a:cubicBezTo>
                  <a:pt x="315" y="14981"/>
                  <a:pt x="338" y="15028"/>
                  <a:pt x="367" y="15028"/>
                </a:cubicBezTo>
                <a:cubicBezTo>
                  <a:pt x="397" y="15028"/>
                  <a:pt x="420" y="14981"/>
                  <a:pt x="420" y="14924"/>
                </a:cubicBezTo>
                <a:lnTo>
                  <a:pt x="420" y="14704"/>
                </a:lnTo>
                <a:cubicBezTo>
                  <a:pt x="420" y="14646"/>
                  <a:pt x="397" y="14601"/>
                  <a:pt x="367" y="14601"/>
                </a:cubicBezTo>
                <a:close/>
                <a:moveTo>
                  <a:pt x="1217" y="14601"/>
                </a:moveTo>
                <a:cubicBezTo>
                  <a:pt x="1188" y="14601"/>
                  <a:pt x="1164" y="14646"/>
                  <a:pt x="1164" y="14704"/>
                </a:cubicBezTo>
                <a:lnTo>
                  <a:pt x="1164" y="14924"/>
                </a:lnTo>
                <a:cubicBezTo>
                  <a:pt x="1164" y="14981"/>
                  <a:pt x="1188" y="15028"/>
                  <a:pt x="1217" y="15028"/>
                </a:cubicBezTo>
                <a:cubicBezTo>
                  <a:pt x="1246" y="15028"/>
                  <a:pt x="1270" y="14981"/>
                  <a:pt x="1270" y="14924"/>
                </a:cubicBezTo>
                <a:lnTo>
                  <a:pt x="1270" y="14704"/>
                </a:lnTo>
                <a:cubicBezTo>
                  <a:pt x="1270" y="14646"/>
                  <a:pt x="1246" y="14601"/>
                  <a:pt x="1217" y="14601"/>
                </a:cubicBezTo>
                <a:close/>
                <a:moveTo>
                  <a:pt x="1532" y="14601"/>
                </a:moveTo>
                <a:cubicBezTo>
                  <a:pt x="1503" y="14601"/>
                  <a:pt x="1479" y="14646"/>
                  <a:pt x="1479" y="14704"/>
                </a:cubicBezTo>
                <a:lnTo>
                  <a:pt x="1479" y="14924"/>
                </a:lnTo>
                <a:cubicBezTo>
                  <a:pt x="1479" y="14981"/>
                  <a:pt x="1503" y="15028"/>
                  <a:pt x="1532" y="15028"/>
                </a:cubicBezTo>
                <a:cubicBezTo>
                  <a:pt x="1561" y="15028"/>
                  <a:pt x="1584" y="14981"/>
                  <a:pt x="1584" y="14924"/>
                </a:cubicBezTo>
                <a:lnTo>
                  <a:pt x="1584" y="14704"/>
                </a:lnTo>
                <a:cubicBezTo>
                  <a:pt x="1584" y="14646"/>
                  <a:pt x="1561" y="14601"/>
                  <a:pt x="1532" y="14601"/>
                </a:cubicBezTo>
                <a:close/>
                <a:moveTo>
                  <a:pt x="2380" y="14601"/>
                </a:moveTo>
                <a:cubicBezTo>
                  <a:pt x="2351" y="14601"/>
                  <a:pt x="2329" y="14646"/>
                  <a:pt x="2329" y="14704"/>
                </a:cubicBezTo>
                <a:lnTo>
                  <a:pt x="2329" y="14924"/>
                </a:lnTo>
                <a:cubicBezTo>
                  <a:pt x="2329" y="14981"/>
                  <a:pt x="2351" y="15028"/>
                  <a:pt x="2380" y="15028"/>
                </a:cubicBezTo>
                <a:cubicBezTo>
                  <a:pt x="2409" y="15028"/>
                  <a:pt x="2433" y="14981"/>
                  <a:pt x="2433" y="14924"/>
                </a:cubicBezTo>
                <a:lnTo>
                  <a:pt x="2433" y="14704"/>
                </a:lnTo>
                <a:cubicBezTo>
                  <a:pt x="2433" y="14646"/>
                  <a:pt x="2409" y="14601"/>
                  <a:pt x="2380" y="14601"/>
                </a:cubicBezTo>
                <a:close/>
                <a:moveTo>
                  <a:pt x="2695" y="14601"/>
                </a:moveTo>
                <a:cubicBezTo>
                  <a:pt x="2666" y="14601"/>
                  <a:pt x="2643" y="14646"/>
                  <a:pt x="2643" y="14704"/>
                </a:cubicBezTo>
                <a:lnTo>
                  <a:pt x="2643" y="14924"/>
                </a:lnTo>
                <a:cubicBezTo>
                  <a:pt x="2643" y="14981"/>
                  <a:pt x="2666" y="15028"/>
                  <a:pt x="2695" y="15028"/>
                </a:cubicBezTo>
                <a:cubicBezTo>
                  <a:pt x="2724" y="15028"/>
                  <a:pt x="2748" y="14981"/>
                  <a:pt x="2748" y="14924"/>
                </a:cubicBezTo>
                <a:lnTo>
                  <a:pt x="2748" y="14704"/>
                </a:lnTo>
                <a:cubicBezTo>
                  <a:pt x="2748" y="14646"/>
                  <a:pt x="2724" y="14601"/>
                  <a:pt x="2695" y="14601"/>
                </a:cubicBezTo>
                <a:close/>
                <a:moveTo>
                  <a:pt x="3545" y="14601"/>
                </a:moveTo>
                <a:cubicBezTo>
                  <a:pt x="3516" y="14601"/>
                  <a:pt x="3492" y="14646"/>
                  <a:pt x="3492" y="14704"/>
                </a:cubicBezTo>
                <a:lnTo>
                  <a:pt x="3492" y="14924"/>
                </a:lnTo>
                <a:cubicBezTo>
                  <a:pt x="3492" y="14981"/>
                  <a:pt x="3516" y="15028"/>
                  <a:pt x="3545" y="15028"/>
                </a:cubicBezTo>
                <a:cubicBezTo>
                  <a:pt x="3574" y="15028"/>
                  <a:pt x="3598" y="14981"/>
                  <a:pt x="3598" y="14924"/>
                </a:cubicBezTo>
                <a:lnTo>
                  <a:pt x="3598" y="14704"/>
                </a:lnTo>
                <a:cubicBezTo>
                  <a:pt x="3598" y="14646"/>
                  <a:pt x="3574" y="14601"/>
                  <a:pt x="3545" y="14601"/>
                </a:cubicBezTo>
                <a:close/>
                <a:moveTo>
                  <a:pt x="3859" y="14601"/>
                </a:moveTo>
                <a:cubicBezTo>
                  <a:pt x="3830" y="14601"/>
                  <a:pt x="3806" y="14646"/>
                  <a:pt x="3806" y="14704"/>
                </a:cubicBezTo>
                <a:lnTo>
                  <a:pt x="3806" y="14924"/>
                </a:lnTo>
                <a:cubicBezTo>
                  <a:pt x="3806" y="14981"/>
                  <a:pt x="3830" y="15028"/>
                  <a:pt x="3859" y="15028"/>
                </a:cubicBezTo>
                <a:cubicBezTo>
                  <a:pt x="3888" y="15028"/>
                  <a:pt x="3912" y="14981"/>
                  <a:pt x="3912" y="14924"/>
                </a:cubicBezTo>
                <a:lnTo>
                  <a:pt x="3912" y="14704"/>
                </a:lnTo>
                <a:cubicBezTo>
                  <a:pt x="3912" y="14646"/>
                  <a:pt x="3888" y="14601"/>
                  <a:pt x="3859" y="14601"/>
                </a:cubicBezTo>
                <a:close/>
                <a:moveTo>
                  <a:pt x="4709" y="14601"/>
                </a:moveTo>
                <a:cubicBezTo>
                  <a:pt x="4680" y="14601"/>
                  <a:pt x="4656" y="14646"/>
                  <a:pt x="4656" y="14704"/>
                </a:cubicBezTo>
                <a:lnTo>
                  <a:pt x="4656" y="14924"/>
                </a:lnTo>
                <a:cubicBezTo>
                  <a:pt x="4656" y="14981"/>
                  <a:pt x="4680" y="15028"/>
                  <a:pt x="4709" y="15028"/>
                </a:cubicBezTo>
                <a:cubicBezTo>
                  <a:pt x="4738" y="15028"/>
                  <a:pt x="4762" y="14981"/>
                  <a:pt x="4762" y="14924"/>
                </a:cubicBezTo>
                <a:lnTo>
                  <a:pt x="4762" y="14704"/>
                </a:lnTo>
                <a:cubicBezTo>
                  <a:pt x="4762" y="14646"/>
                  <a:pt x="4738" y="14601"/>
                  <a:pt x="4709" y="14601"/>
                </a:cubicBezTo>
                <a:close/>
                <a:moveTo>
                  <a:pt x="5023" y="14601"/>
                </a:moveTo>
                <a:cubicBezTo>
                  <a:pt x="4994" y="14601"/>
                  <a:pt x="4970" y="14646"/>
                  <a:pt x="4970" y="14704"/>
                </a:cubicBezTo>
                <a:lnTo>
                  <a:pt x="4970" y="14924"/>
                </a:lnTo>
                <a:cubicBezTo>
                  <a:pt x="4970" y="14981"/>
                  <a:pt x="4994" y="15028"/>
                  <a:pt x="5023" y="15028"/>
                </a:cubicBezTo>
                <a:cubicBezTo>
                  <a:pt x="5053" y="15028"/>
                  <a:pt x="5076" y="14981"/>
                  <a:pt x="5076" y="14924"/>
                </a:cubicBezTo>
                <a:lnTo>
                  <a:pt x="5076" y="14704"/>
                </a:lnTo>
                <a:cubicBezTo>
                  <a:pt x="5076" y="14646"/>
                  <a:pt x="5053" y="14601"/>
                  <a:pt x="5023" y="14601"/>
                </a:cubicBezTo>
                <a:close/>
                <a:moveTo>
                  <a:pt x="5873" y="14601"/>
                </a:moveTo>
                <a:cubicBezTo>
                  <a:pt x="5844" y="14601"/>
                  <a:pt x="5820" y="14646"/>
                  <a:pt x="5820" y="14704"/>
                </a:cubicBezTo>
                <a:lnTo>
                  <a:pt x="5820" y="14924"/>
                </a:lnTo>
                <a:cubicBezTo>
                  <a:pt x="5820" y="14981"/>
                  <a:pt x="5844" y="15028"/>
                  <a:pt x="5873" y="15028"/>
                </a:cubicBezTo>
                <a:cubicBezTo>
                  <a:pt x="5902" y="15028"/>
                  <a:pt x="5926" y="14981"/>
                  <a:pt x="5926" y="14924"/>
                </a:cubicBezTo>
                <a:lnTo>
                  <a:pt x="5926" y="14704"/>
                </a:lnTo>
                <a:cubicBezTo>
                  <a:pt x="5926" y="14646"/>
                  <a:pt x="5902" y="14601"/>
                  <a:pt x="5873" y="14601"/>
                </a:cubicBezTo>
                <a:close/>
                <a:moveTo>
                  <a:pt x="6188" y="14601"/>
                </a:moveTo>
                <a:cubicBezTo>
                  <a:pt x="6159" y="14601"/>
                  <a:pt x="6135" y="14646"/>
                  <a:pt x="6135" y="14704"/>
                </a:cubicBezTo>
                <a:lnTo>
                  <a:pt x="6135" y="14924"/>
                </a:lnTo>
                <a:cubicBezTo>
                  <a:pt x="6135" y="14981"/>
                  <a:pt x="6159" y="15028"/>
                  <a:pt x="6188" y="15028"/>
                </a:cubicBezTo>
                <a:cubicBezTo>
                  <a:pt x="6217" y="15028"/>
                  <a:pt x="6240" y="14981"/>
                  <a:pt x="6240" y="14924"/>
                </a:cubicBezTo>
                <a:lnTo>
                  <a:pt x="6240" y="14704"/>
                </a:lnTo>
                <a:cubicBezTo>
                  <a:pt x="6240" y="14646"/>
                  <a:pt x="6217" y="14601"/>
                  <a:pt x="6188" y="14601"/>
                </a:cubicBezTo>
                <a:close/>
                <a:moveTo>
                  <a:pt x="7036" y="14601"/>
                </a:moveTo>
                <a:cubicBezTo>
                  <a:pt x="7007" y="14601"/>
                  <a:pt x="6984" y="14646"/>
                  <a:pt x="6984" y="14704"/>
                </a:cubicBezTo>
                <a:lnTo>
                  <a:pt x="6984" y="14924"/>
                </a:lnTo>
                <a:cubicBezTo>
                  <a:pt x="6984" y="14981"/>
                  <a:pt x="7007" y="15028"/>
                  <a:pt x="7036" y="15028"/>
                </a:cubicBezTo>
                <a:cubicBezTo>
                  <a:pt x="7065" y="15028"/>
                  <a:pt x="7089" y="14981"/>
                  <a:pt x="7089" y="14924"/>
                </a:cubicBezTo>
                <a:lnTo>
                  <a:pt x="7089" y="14704"/>
                </a:lnTo>
                <a:cubicBezTo>
                  <a:pt x="7089" y="14646"/>
                  <a:pt x="7065" y="14601"/>
                  <a:pt x="7036" y="14601"/>
                </a:cubicBezTo>
                <a:close/>
                <a:moveTo>
                  <a:pt x="7351" y="14601"/>
                </a:moveTo>
                <a:cubicBezTo>
                  <a:pt x="7322" y="14601"/>
                  <a:pt x="7299" y="14646"/>
                  <a:pt x="7299" y="14704"/>
                </a:cubicBezTo>
                <a:lnTo>
                  <a:pt x="7299" y="14924"/>
                </a:lnTo>
                <a:cubicBezTo>
                  <a:pt x="7299" y="14981"/>
                  <a:pt x="7322" y="15028"/>
                  <a:pt x="7351" y="15028"/>
                </a:cubicBezTo>
                <a:cubicBezTo>
                  <a:pt x="7380" y="15028"/>
                  <a:pt x="7404" y="14981"/>
                  <a:pt x="7404" y="14924"/>
                </a:cubicBezTo>
                <a:lnTo>
                  <a:pt x="7404" y="14704"/>
                </a:lnTo>
                <a:cubicBezTo>
                  <a:pt x="7404" y="14646"/>
                  <a:pt x="7380" y="14601"/>
                  <a:pt x="7351" y="14601"/>
                </a:cubicBezTo>
                <a:close/>
                <a:moveTo>
                  <a:pt x="8201" y="14601"/>
                </a:moveTo>
                <a:cubicBezTo>
                  <a:pt x="8171" y="14601"/>
                  <a:pt x="8148" y="14646"/>
                  <a:pt x="8148" y="14704"/>
                </a:cubicBezTo>
                <a:lnTo>
                  <a:pt x="8148" y="14924"/>
                </a:lnTo>
                <a:cubicBezTo>
                  <a:pt x="8148" y="14981"/>
                  <a:pt x="8171" y="15028"/>
                  <a:pt x="8201" y="15028"/>
                </a:cubicBezTo>
                <a:cubicBezTo>
                  <a:pt x="8230" y="15028"/>
                  <a:pt x="8254" y="14981"/>
                  <a:pt x="8254" y="14924"/>
                </a:cubicBezTo>
                <a:lnTo>
                  <a:pt x="8254" y="14704"/>
                </a:lnTo>
                <a:cubicBezTo>
                  <a:pt x="8254" y="14646"/>
                  <a:pt x="8230" y="14601"/>
                  <a:pt x="8201" y="14601"/>
                </a:cubicBezTo>
                <a:close/>
                <a:moveTo>
                  <a:pt x="8515" y="14601"/>
                </a:moveTo>
                <a:cubicBezTo>
                  <a:pt x="8486" y="14601"/>
                  <a:pt x="8462" y="14646"/>
                  <a:pt x="8462" y="14704"/>
                </a:cubicBezTo>
                <a:lnTo>
                  <a:pt x="8462" y="14924"/>
                </a:lnTo>
                <a:cubicBezTo>
                  <a:pt x="8462" y="14981"/>
                  <a:pt x="8486" y="15028"/>
                  <a:pt x="8515" y="15028"/>
                </a:cubicBezTo>
                <a:cubicBezTo>
                  <a:pt x="8544" y="15028"/>
                  <a:pt x="8568" y="14981"/>
                  <a:pt x="8568" y="14924"/>
                </a:cubicBezTo>
                <a:lnTo>
                  <a:pt x="8568" y="14704"/>
                </a:lnTo>
                <a:cubicBezTo>
                  <a:pt x="8568" y="14646"/>
                  <a:pt x="8544" y="14601"/>
                  <a:pt x="8515" y="14601"/>
                </a:cubicBezTo>
                <a:close/>
                <a:moveTo>
                  <a:pt x="9365" y="14601"/>
                </a:moveTo>
                <a:cubicBezTo>
                  <a:pt x="9336" y="14601"/>
                  <a:pt x="9312" y="14646"/>
                  <a:pt x="9312" y="14704"/>
                </a:cubicBezTo>
                <a:lnTo>
                  <a:pt x="9312" y="14924"/>
                </a:lnTo>
                <a:cubicBezTo>
                  <a:pt x="9312" y="14981"/>
                  <a:pt x="9336" y="15028"/>
                  <a:pt x="9365" y="15028"/>
                </a:cubicBezTo>
                <a:cubicBezTo>
                  <a:pt x="9394" y="15028"/>
                  <a:pt x="9418" y="14981"/>
                  <a:pt x="9418" y="14924"/>
                </a:cubicBezTo>
                <a:lnTo>
                  <a:pt x="9418" y="14704"/>
                </a:lnTo>
                <a:cubicBezTo>
                  <a:pt x="9418" y="14646"/>
                  <a:pt x="9394" y="14601"/>
                  <a:pt x="9365" y="14601"/>
                </a:cubicBezTo>
                <a:close/>
                <a:moveTo>
                  <a:pt x="9679" y="14601"/>
                </a:moveTo>
                <a:cubicBezTo>
                  <a:pt x="9650" y="14601"/>
                  <a:pt x="9626" y="14646"/>
                  <a:pt x="9626" y="14704"/>
                </a:cubicBezTo>
                <a:lnTo>
                  <a:pt x="9626" y="14924"/>
                </a:lnTo>
                <a:cubicBezTo>
                  <a:pt x="9626" y="14981"/>
                  <a:pt x="9650" y="15028"/>
                  <a:pt x="9679" y="15028"/>
                </a:cubicBezTo>
                <a:cubicBezTo>
                  <a:pt x="9708" y="15028"/>
                  <a:pt x="9732" y="14981"/>
                  <a:pt x="9732" y="14924"/>
                </a:cubicBezTo>
                <a:lnTo>
                  <a:pt x="9732" y="14704"/>
                </a:lnTo>
                <a:cubicBezTo>
                  <a:pt x="9732" y="14646"/>
                  <a:pt x="9708" y="14601"/>
                  <a:pt x="9679" y="14601"/>
                </a:cubicBezTo>
                <a:close/>
                <a:moveTo>
                  <a:pt x="10529" y="14601"/>
                </a:moveTo>
                <a:cubicBezTo>
                  <a:pt x="10500" y="14601"/>
                  <a:pt x="10476" y="14646"/>
                  <a:pt x="10476" y="14704"/>
                </a:cubicBezTo>
                <a:lnTo>
                  <a:pt x="10476" y="14924"/>
                </a:lnTo>
                <a:cubicBezTo>
                  <a:pt x="10476" y="14981"/>
                  <a:pt x="10500" y="15028"/>
                  <a:pt x="10529" y="15028"/>
                </a:cubicBezTo>
                <a:cubicBezTo>
                  <a:pt x="10558" y="15028"/>
                  <a:pt x="10582" y="14981"/>
                  <a:pt x="10582" y="14924"/>
                </a:cubicBezTo>
                <a:lnTo>
                  <a:pt x="10582" y="14704"/>
                </a:lnTo>
                <a:cubicBezTo>
                  <a:pt x="10582" y="14646"/>
                  <a:pt x="10558" y="14601"/>
                  <a:pt x="10529" y="14601"/>
                </a:cubicBezTo>
                <a:close/>
                <a:moveTo>
                  <a:pt x="10844" y="14601"/>
                </a:moveTo>
                <a:cubicBezTo>
                  <a:pt x="10814" y="14601"/>
                  <a:pt x="10791" y="14646"/>
                  <a:pt x="10791" y="14704"/>
                </a:cubicBezTo>
                <a:lnTo>
                  <a:pt x="10791" y="14924"/>
                </a:lnTo>
                <a:cubicBezTo>
                  <a:pt x="10791" y="14981"/>
                  <a:pt x="10814" y="15028"/>
                  <a:pt x="10844" y="15028"/>
                </a:cubicBezTo>
                <a:cubicBezTo>
                  <a:pt x="10873" y="15028"/>
                  <a:pt x="10895" y="14981"/>
                  <a:pt x="10895" y="14924"/>
                </a:cubicBezTo>
                <a:lnTo>
                  <a:pt x="10895" y="14704"/>
                </a:lnTo>
                <a:cubicBezTo>
                  <a:pt x="10895" y="14646"/>
                  <a:pt x="10873" y="14601"/>
                  <a:pt x="10844" y="14601"/>
                </a:cubicBezTo>
                <a:close/>
                <a:moveTo>
                  <a:pt x="11692" y="14601"/>
                </a:moveTo>
                <a:cubicBezTo>
                  <a:pt x="11663" y="14601"/>
                  <a:pt x="11640" y="14646"/>
                  <a:pt x="11640" y="14704"/>
                </a:cubicBezTo>
                <a:lnTo>
                  <a:pt x="11640" y="14924"/>
                </a:lnTo>
                <a:cubicBezTo>
                  <a:pt x="11640" y="14981"/>
                  <a:pt x="11663" y="15028"/>
                  <a:pt x="11692" y="15028"/>
                </a:cubicBezTo>
                <a:cubicBezTo>
                  <a:pt x="11721" y="15028"/>
                  <a:pt x="11745" y="14981"/>
                  <a:pt x="11745" y="14924"/>
                </a:cubicBezTo>
                <a:lnTo>
                  <a:pt x="11745" y="14704"/>
                </a:lnTo>
                <a:cubicBezTo>
                  <a:pt x="11745" y="14646"/>
                  <a:pt x="11721" y="14601"/>
                  <a:pt x="11692" y="14601"/>
                </a:cubicBezTo>
                <a:close/>
                <a:moveTo>
                  <a:pt x="12007" y="14601"/>
                </a:moveTo>
                <a:cubicBezTo>
                  <a:pt x="11978" y="14601"/>
                  <a:pt x="11955" y="14646"/>
                  <a:pt x="11955" y="14704"/>
                </a:cubicBezTo>
                <a:lnTo>
                  <a:pt x="11955" y="14924"/>
                </a:lnTo>
                <a:cubicBezTo>
                  <a:pt x="11955" y="14981"/>
                  <a:pt x="11978" y="15028"/>
                  <a:pt x="12007" y="15028"/>
                </a:cubicBezTo>
                <a:cubicBezTo>
                  <a:pt x="12036" y="15028"/>
                  <a:pt x="12060" y="14981"/>
                  <a:pt x="12060" y="14924"/>
                </a:cubicBezTo>
                <a:lnTo>
                  <a:pt x="12060" y="14704"/>
                </a:lnTo>
                <a:cubicBezTo>
                  <a:pt x="12060" y="14646"/>
                  <a:pt x="12036" y="14601"/>
                  <a:pt x="12007" y="14601"/>
                </a:cubicBezTo>
                <a:close/>
                <a:moveTo>
                  <a:pt x="12856" y="14601"/>
                </a:moveTo>
                <a:cubicBezTo>
                  <a:pt x="12827" y="14601"/>
                  <a:pt x="12804" y="14646"/>
                  <a:pt x="12804" y="14704"/>
                </a:cubicBezTo>
                <a:lnTo>
                  <a:pt x="12804" y="14924"/>
                </a:lnTo>
                <a:cubicBezTo>
                  <a:pt x="12804" y="14981"/>
                  <a:pt x="12827" y="15028"/>
                  <a:pt x="12856" y="15028"/>
                </a:cubicBezTo>
                <a:cubicBezTo>
                  <a:pt x="12886" y="15028"/>
                  <a:pt x="12909" y="14981"/>
                  <a:pt x="12909" y="14924"/>
                </a:cubicBezTo>
                <a:lnTo>
                  <a:pt x="12909" y="14704"/>
                </a:lnTo>
                <a:cubicBezTo>
                  <a:pt x="12909" y="14646"/>
                  <a:pt x="12886" y="14601"/>
                  <a:pt x="12856" y="14601"/>
                </a:cubicBezTo>
                <a:close/>
                <a:moveTo>
                  <a:pt x="13171" y="14601"/>
                </a:moveTo>
                <a:cubicBezTo>
                  <a:pt x="13142" y="14601"/>
                  <a:pt x="13118" y="14646"/>
                  <a:pt x="13118" y="14704"/>
                </a:cubicBezTo>
                <a:lnTo>
                  <a:pt x="13118" y="14924"/>
                </a:lnTo>
                <a:cubicBezTo>
                  <a:pt x="13118" y="14981"/>
                  <a:pt x="13142" y="15028"/>
                  <a:pt x="13171" y="15028"/>
                </a:cubicBezTo>
                <a:cubicBezTo>
                  <a:pt x="13200" y="15028"/>
                  <a:pt x="13224" y="14981"/>
                  <a:pt x="13224" y="14924"/>
                </a:cubicBezTo>
                <a:lnTo>
                  <a:pt x="13224" y="14704"/>
                </a:lnTo>
                <a:cubicBezTo>
                  <a:pt x="13224" y="14646"/>
                  <a:pt x="13200" y="14601"/>
                  <a:pt x="13171" y="14601"/>
                </a:cubicBezTo>
                <a:close/>
                <a:moveTo>
                  <a:pt x="14021" y="14601"/>
                </a:moveTo>
                <a:cubicBezTo>
                  <a:pt x="13992" y="14601"/>
                  <a:pt x="13968" y="14646"/>
                  <a:pt x="13968" y="14704"/>
                </a:cubicBezTo>
                <a:lnTo>
                  <a:pt x="13968" y="14924"/>
                </a:lnTo>
                <a:cubicBezTo>
                  <a:pt x="13968" y="14981"/>
                  <a:pt x="13992" y="15028"/>
                  <a:pt x="14021" y="15028"/>
                </a:cubicBezTo>
                <a:cubicBezTo>
                  <a:pt x="14050" y="15028"/>
                  <a:pt x="14074" y="14981"/>
                  <a:pt x="14074" y="14924"/>
                </a:cubicBezTo>
                <a:lnTo>
                  <a:pt x="14074" y="14704"/>
                </a:lnTo>
                <a:cubicBezTo>
                  <a:pt x="14074" y="14646"/>
                  <a:pt x="14050" y="14601"/>
                  <a:pt x="14021" y="14601"/>
                </a:cubicBezTo>
                <a:close/>
                <a:moveTo>
                  <a:pt x="14335" y="14601"/>
                </a:moveTo>
                <a:cubicBezTo>
                  <a:pt x="14306" y="14601"/>
                  <a:pt x="14282" y="14646"/>
                  <a:pt x="14282" y="14704"/>
                </a:cubicBezTo>
                <a:lnTo>
                  <a:pt x="14282" y="14924"/>
                </a:lnTo>
                <a:cubicBezTo>
                  <a:pt x="14282" y="14981"/>
                  <a:pt x="14306" y="15028"/>
                  <a:pt x="14335" y="15028"/>
                </a:cubicBezTo>
                <a:cubicBezTo>
                  <a:pt x="14364" y="15028"/>
                  <a:pt x="14388" y="14981"/>
                  <a:pt x="14388" y="14924"/>
                </a:cubicBezTo>
                <a:lnTo>
                  <a:pt x="14388" y="14704"/>
                </a:lnTo>
                <a:cubicBezTo>
                  <a:pt x="14388" y="14646"/>
                  <a:pt x="14364" y="14601"/>
                  <a:pt x="14335" y="14601"/>
                </a:cubicBezTo>
                <a:close/>
                <a:moveTo>
                  <a:pt x="15185" y="14601"/>
                </a:moveTo>
                <a:cubicBezTo>
                  <a:pt x="15156" y="14601"/>
                  <a:pt x="15132" y="14646"/>
                  <a:pt x="15132" y="14704"/>
                </a:cubicBezTo>
                <a:lnTo>
                  <a:pt x="15132" y="14924"/>
                </a:lnTo>
                <a:cubicBezTo>
                  <a:pt x="15132" y="14981"/>
                  <a:pt x="15156" y="15028"/>
                  <a:pt x="15185" y="15028"/>
                </a:cubicBezTo>
                <a:cubicBezTo>
                  <a:pt x="15214" y="15028"/>
                  <a:pt x="15237" y="14981"/>
                  <a:pt x="15237" y="14924"/>
                </a:cubicBezTo>
                <a:lnTo>
                  <a:pt x="15237" y="14704"/>
                </a:lnTo>
                <a:cubicBezTo>
                  <a:pt x="15237" y="14646"/>
                  <a:pt x="15214" y="14601"/>
                  <a:pt x="15185" y="14601"/>
                </a:cubicBezTo>
                <a:close/>
                <a:moveTo>
                  <a:pt x="15500" y="14601"/>
                </a:moveTo>
                <a:cubicBezTo>
                  <a:pt x="15470" y="14601"/>
                  <a:pt x="15447" y="14646"/>
                  <a:pt x="15447" y="14704"/>
                </a:cubicBezTo>
                <a:lnTo>
                  <a:pt x="15447" y="14924"/>
                </a:lnTo>
                <a:cubicBezTo>
                  <a:pt x="15447" y="14981"/>
                  <a:pt x="15470" y="15028"/>
                  <a:pt x="15500" y="15028"/>
                </a:cubicBezTo>
                <a:cubicBezTo>
                  <a:pt x="15529" y="15028"/>
                  <a:pt x="15551" y="14981"/>
                  <a:pt x="15551" y="14924"/>
                </a:cubicBezTo>
                <a:lnTo>
                  <a:pt x="15551" y="14704"/>
                </a:lnTo>
                <a:cubicBezTo>
                  <a:pt x="15551" y="14646"/>
                  <a:pt x="15529" y="14601"/>
                  <a:pt x="15500" y="14601"/>
                </a:cubicBezTo>
                <a:close/>
                <a:moveTo>
                  <a:pt x="16349" y="14601"/>
                </a:moveTo>
                <a:cubicBezTo>
                  <a:pt x="16320" y="14601"/>
                  <a:pt x="16296" y="14646"/>
                  <a:pt x="16296" y="14704"/>
                </a:cubicBezTo>
                <a:lnTo>
                  <a:pt x="16296" y="14924"/>
                </a:lnTo>
                <a:cubicBezTo>
                  <a:pt x="16296" y="14981"/>
                  <a:pt x="16320" y="15028"/>
                  <a:pt x="16349" y="15028"/>
                </a:cubicBezTo>
                <a:cubicBezTo>
                  <a:pt x="16378" y="15028"/>
                  <a:pt x="16401" y="14981"/>
                  <a:pt x="16401" y="14924"/>
                </a:cubicBezTo>
                <a:lnTo>
                  <a:pt x="16401" y="14704"/>
                </a:lnTo>
                <a:cubicBezTo>
                  <a:pt x="16401" y="14646"/>
                  <a:pt x="16378" y="14601"/>
                  <a:pt x="16349" y="14601"/>
                </a:cubicBezTo>
                <a:close/>
                <a:moveTo>
                  <a:pt x="16663" y="14601"/>
                </a:moveTo>
                <a:cubicBezTo>
                  <a:pt x="16634" y="14601"/>
                  <a:pt x="16611" y="14646"/>
                  <a:pt x="16611" y="14704"/>
                </a:cubicBezTo>
                <a:lnTo>
                  <a:pt x="16611" y="14924"/>
                </a:lnTo>
                <a:cubicBezTo>
                  <a:pt x="16611" y="14981"/>
                  <a:pt x="16634" y="15028"/>
                  <a:pt x="16663" y="15028"/>
                </a:cubicBezTo>
                <a:cubicBezTo>
                  <a:pt x="16692" y="15028"/>
                  <a:pt x="16716" y="14981"/>
                  <a:pt x="16716" y="14924"/>
                </a:cubicBezTo>
                <a:lnTo>
                  <a:pt x="16716" y="14704"/>
                </a:lnTo>
                <a:cubicBezTo>
                  <a:pt x="16716" y="14646"/>
                  <a:pt x="16692" y="14601"/>
                  <a:pt x="16663" y="14601"/>
                </a:cubicBezTo>
                <a:close/>
                <a:moveTo>
                  <a:pt x="17512" y="14601"/>
                </a:moveTo>
                <a:cubicBezTo>
                  <a:pt x="17483" y="14601"/>
                  <a:pt x="17459" y="14646"/>
                  <a:pt x="17459" y="14704"/>
                </a:cubicBezTo>
                <a:lnTo>
                  <a:pt x="17459" y="14924"/>
                </a:lnTo>
                <a:cubicBezTo>
                  <a:pt x="17459" y="14981"/>
                  <a:pt x="17483" y="15028"/>
                  <a:pt x="17512" y="15028"/>
                </a:cubicBezTo>
                <a:cubicBezTo>
                  <a:pt x="17541" y="15028"/>
                  <a:pt x="17565" y="14981"/>
                  <a:pt x="17565" y="14924"/>
                </a:cubicBezTo>
                <a:lnTo>
                  <a:pt x="17565" y="14704"/>
                </a:lnTo>
                <a:cubicBezTo>
                  <a:pt x="17565" y="14646"/>
                  <a:pt x="17541" y="14601"/>
                  <a:pt x="17512" y="14601"/>
                </a:cubicBezTo>
                <a:close/>
                <a:moveTo>
                  <a:pt x="17827" y="14601"/>
                </a:moveTo>
                <a:cubicBezTo>
                  <a:pt x="17798" y="14601"/>
                  <a:pt x="17774" y="14646"/>
                  <a:pt x="17774" y="14704"/>
                </a:cubicBezTo>
                <a:lnTo>
                  <a:pt x="17774" y="14924"/>
                </a:lnTo>
                <a:cubicBezTo>
                  <a:pt x="17774" y="14981"/>
                  <a:pt x="17798" y="15028"/>
                  <a:pt x="17827" y="15028"/>
                </a:cubicBezTo>
                <a:cubicBezTo>
                  <a:pt x="17856" y="15028"/>
                  <a:pt x="17880" y="14981"/>
                  <a:pt x="17880" y="14924"/>
                </a:cubicBezTo>
                <a:lnTo>
                  <a:pt x="17880" y="14704"/>
                </a:lnTo>
                <a:cubicBezTo>
                  <a:pt x="17880" y="14646"/>
                  <a:pt x="17856" y="14601"/>
                  <a:pt x="17827" y="14601"/>
                </a:cubicBezTo>
                <a:close/>
                <a:moveTo>
                  <a:pt x="18677" y="14601"/>
                </a:moveTo>
                <a:cubicBezTo>
                  <a:pt x="18648" y="14601"/>
                  <a:pt x="18624" y="14646"/>
                  <a:pt x="18624" y="14704"/>
                </a:cubicBezTo>
                <a:lnTo>
                  <a:pt x="18624" y="14924"/>
                </a:lnTo>
                <a:cubicBezTo>
                  <a:pt x="18624" y="14981"/>
                  <a:pt x="18648" y="15028"/>
                  <a:pt x="18677" y="15028"/>
                </a:cubicBezTo>
                <a:cubicBezTo>
                  <a:pt x="18706" y="15028"/>
                  <a:pt x="18730" y="14981"/>
                  <a:pt x="18730" y="14924"/>
                </a:cubicBezTo>
                <a:lnTo>
                  <a:pt x="18730" y="14704"/>
                </a:lnTo>
                <a:cubicBezTo>
                  <a:pt x="18730" y="14646"/>
                  <a:pt x="18706" y="14601"/>
                  <a:pt x="18677" y="14601"/>
                </a:cubicBezTo>
                <a:close/>
                <a:moveTo>
                  <a:pt x="18991" y="14601"/>
                </a:moveTo>
                <a:cubicBezTo>
                  <a:pt x="18962" y="14601"/>
                  <a:pt x="18938" y="14646"/>
                  <a:pt x="18938" y="14704"/>
                </a:cubicBezTo>
                <a:lnTo>
                  <a:pt x="18938" y="14924"/>
                </a:lnTo>
                <a:cubicBezTo>
                  <a:pt x="18938" y="14981"/>
                  <a:pt x="18962" y="15028"/>
                  <a:pt x="18991" y="15028"/>
                </a:cubicBezTo>
                <a:cubicBezTo>
                  <a:pt x="19020" y="15028"/>
                  <a:pt x="19044" y="14981"/>
                  <a:pt x="19044" y="14924"/>
                </a:cubicBezTo>
                <a:lnTo>
                  <a:pt x="19044" y="14704"/>
                </a:lnTo>
                <a:cubicBezTo>
                  <a:pt x="19044" y="14646"/>
                  <a:pt x="19020" y="14601"/>
                  <a:pt x="18991" y="14601"/>
                </a:cubicBezTo>
                <a:close/>
                <a:moveTo>
                  <a:pt x="19841" y="14601"/>
                </a:moveTo>
                <a:cubicBezTo>
                  <a:pt x="19812" y="14601"/>
                  <a:pt x="19788" y="14646"/>
                  <a:pt x="19788" y="14704"/>
                </a:cubicBezTo>
                <a:lnTo>
                  <a:pt x="19788" y="14924"/>
                </a:lnTo>
                <a:cubicBezTo>
                  <a:pt x="19788" y="14981"/>
                  <a:pt x="19812" y="15028"/>
                  <a:pt x="19841" y="15028"/>
                </a:cubicBezTo>
                <a:cubicBezTo>
                  <a:pt x="19870" y="15028"/>
                  <a:pt x="19894" y="14981"/>
                  <a:pt x="19894" y="14924"/>
                </a:cubicBezTo>
                <a:lnTo>
                  <a:pt x="19894" y="14704"/>
                </a:lnTo>
                <a:cubicBezTo>
                  <a:pt x="19894" y="14646"/>
                  <a:pt x="19870" y="14601"/>
                  <a:pt x="19841" y="14601"/>
                </a:cubicBezTo>
                <a:close/>
                <a:moveTo>
                  <a:pt x="20155" y="14601"/>
                </a:moveTo>
                <a:cubicBezTo>
                  <a:pt x="20126" y="14601"/>
                  <a:pt x="20102" y="14646"/>
                  <a:pt x="20102" y="14704"/>
                </a:cubicBezTo>
                <a:lnTo>
                  <a:pt x="20102" y="14924"/>
                </a:lnTo>
                <a:cubicBezTo>
                  <a:pt x="20102" y="14981"/>
                  <a:pt x="20126" y="15028"/>
                  <a:pt x="20155" y="15028"/>
                </a:cubicBezTo>
                <a:cubicBezTo>
                  <a:pt x="20184" y="15028"/>
                  <a:pt x="20207" y="14981"/>
                  <a:pt x="20207" y="14924"/>
                </a:cubicBezTo>
                <a:lnTo>
                  <a:pt x="20207" y="14704"/>
                </a:lnTo>
                <a:cubicBezTo>
                  <a:pt x="20207" y="14646"/>
                  <a:pt x="20184" y="14601"/>
                  <a:pt x="20155" y="14601"/>
                </a:cubicBezTo>
                <a:close/>
                <a:moveTo>
                  <a:pt x="21004" y="14601"/>
                </a:moveTo>
                <a:cubicBezTo>
                  <a:pt x="20975" y="14601"/>
                  <a:pt x="20952" y="14646"/>
                  <a:pt x="20952" y="14704"/>
                </a:cubicBezTo>
                <a:lnTo>
                  <a:pt x="20952" y="14924"/>
                </a:lnTo>
                <a:cubicBezTo>
                  <a:pt x="20952" y="14981"/>
                  <a:pt x="20975" y="15028"/>
                  <a:pt x="21004" y="15028"/>
                </a:cubicBezTo>
                <a:cubicBezTo>
                  <a:pt x="21033" y="15028"/>
                  <a:pt x="21057" y="14981"/>
                  <a:pt x="21057" y="14924"/>
                </a:cubicBezTo>
                <a:lnTo>
                  <a:pt x="21057" y="14704"/>
                </a:lnTo>
                <a:cubicBezTo>
                  <a:pt x="21057" y="14646"/>
                  <a:pt x="21033" y="14601"/>
                  <a:pt x="21004" y="14601"/>
                </a:cubicBezTo>
                <a:close/>
                <a:moveTo>
                  <a:pt x="21319" y="14601"/>
                </a:moveTo>
                <a:cubicBezTo>
                  <a:pt x="21289" y="14601"/>
                  <a:pt x="21267" y="14646"/>
                  <a:pt x="21267" y="14704"/>
                </a:cubicBezTo>
                <a:lnTo>
                  <a:pt x="21267" y="14924"/>
                </a:lnTo>
                <a:cubicBezTo>
                  <a:pt x="21267" y="14981"/>
                  <a:pt x="21289" y="15028"/>
                  <a:pt x="21319" y="15028"/>
                </a:cubicBezTo>
                <a:cubicBezTo>
                  <a:pt x="21348" y="15028"/>
                  <a:pt x="21372" y="14981"/>
                  <a:pt x="21372" y="14924"/>
                </a:cubicBezTo>
                <a:lnTo>
                  <a:pt x="21372" y="14704"/>
                </a:lnTo>
                <a:cubicBezTo>
                  <a:pt x="21372" y="14646"/>
                  <a:pt x="21348" y="14601"/>
                  <a:pt x="21319" y="14601"/>
                </a:cubicBezTo>
                <a:close/>
                <a:moveTo>
                  <a:pt x="281" y="15331"/>
                </a:moveTo>
                <a:cubicBezTo>
                  <a:pt x="252" y="15331"/>
                  <a:pt x="228" y="15376"/>
                  <a:pt x="228" y="15434"/>
                </a:cubicBezTo>
                <a:lnTo>
                  <a:pt x="228" y="15654"/>
                </a:lnTo>
                <a:cubicBezTo>
                  <a:pt x="228" y="15711"/>
                  <a:pt x="252" y="15758"/>
                  <a:pt x="281" y="15758"/>
                </a:cubicBezTo>
                <a:cubicBezTo>
                  <a:pt x="311" y="15758"/>
                  <a:pt x="334" y="15711"/>
                  <a:pt x="334" y="15654"/>
                </a:cubicBezTo>
                <a:lnTo>
                  <a:pt x="334" y="15434"/>
                </a:lnTo>
                <a:cubicBezTo>
                  <a:pt x="334" y="15376"/>
                  <a:pt x="311" y="15331"/>
                  <a:pt x="281" y="15331"/>
                </a:cubicBezTo>
                <a:close/>
                <a:moveTo>
                  <a:pt x="596" y="15331"/>
                </a:moveTo>
                <a:cubicBezTo>
                  <a:pt x="567" y="15331"/>
                  <a:pt x="543" y="15376"/>
                  <a:pt x="543" y="15434"/>
                </a:cubicBezTo>
                <a:lnTo>
                  <a:pt x="543" y="15654"/>
                </a:lnTo>
                <a:cubicBezTo>
                  <a:pt x="543" y="15711"/>
                  <a:pt x="567" y="15758"/>
                  <a:pt x="596" y="15758"/>
                </a:cubicBezTo>
                <a:cubicBezTo>
                  <a:pt x="625" y="15758"/>
                  <a:pt x="649" y="15711"/>
                  <a:pt x="649" y="15654"/>
                </a:cubicBezTo>
                <a:lnTo>
                  <a:pt x="649" y="15434"/>
                </a:lnTo>
                <a:cubicBezTo>
                  <a:pt x="649" y="15376"/>
                  <a:pt x="625" y="15331"/>
                  <a:pt x="596" y="15331"/>
                </a:cubicBezTo>
                <a:close/>
                <a:moveTo>
                  <a:pt x="1446" y="15331"/>
                </a:moveTo>
                <a:cubicBezTo>
                  <a:pt x="1417" y="15331"/>
                  <a:pt x="1393" y="15376"/>
                  <a:pt x="1393" y="15434"/>
                </a:cubicBezTo>
                <a:lnTo>
                  <a:pt x="1393" y="15654"/>
                </a:lnTo>
                <a:cubicBezTo>
                  <a:pt x="1393" y="15711"/>
                  <a:pt x="1417" y="15758"/>
                  <a:pt x="1446" y="15758"/>
                </a:cubicBezTo>
                <a:cubicBezTo>
                  <a:pt x="1475" y="15758"/>
                  <a:pt x="1499" y="15711"/>
                  <a:pt x="1499" y="15654"/>
                </a:cubicBezTo>
                <a:lnTo>
                  <a:pt x="1499" y="15434"/>
                </a:lnTo>
                <a:cubicBezTo>
                  <a:pt x="1499" y="15376"/>
                  <a:pt x="1475" y="15331"/>
                  <a:pt x="1446" y="15331"/>
                </a:cubicBezTo>
                <a:close/>
                <a:moveTo>
                  <a:pt x="1760" y="15331"/>
                </a:moveTo>
                <a:cubicBezTo>
                  <a:pt x="1731" y="15331"/>
                  <a:pt x="1707" y="15376"/>
                  <a:pt x="1707" y="15434"/>
                </a:cubicBezTo>
                <a:lnTo>
                  <a:pt x="1707" y="15654"/>
                </a:lnTo>
                <a:cubicBezTo>
                  <a:pt x="1707" y="15711"/>
                  <a:pt x="1731" y="15758"/>
                  <a:pt x="1760" y="15758"/>
                </a:cubicBezTo>
                <a:cubicBezTo>
                  <a:pt x="1789" y="15758"/>
                  <a:pt x="1813" y="15711"/>
                  <a:pt x="1813" y="15654"/>
                </a:cubicBezTo>
                <a:lnTo>
                  <a:pt x="1813" y="15434"/>
                </a:lnTo>
                <a:cubicBezTo>
                  <a:pt x="1813" y="15376"/>
                  <a:pt x="1789" y="15331"/>
                  <a:pt x="1760" y="15331"/>
                </a:cubicBezTo>
                <a:close/>
                <a:moveTo>
                  <a:pt x="2610" y="15331"/>
                </a:moveTo>
                <a:cubicBezTo>
                  <a:pt x="2581" y="15331"/>
                  <a:pt x="2557" y="15376"/>
                  <a:pt x="2557" y="15434"/>
                </a:cubicBezTo>
                <a:lnTo>
                  <a:pt x="2557" y="15654"/>
                </a:lnTo>
                <a:cubicBezTo>
                  <a:pt x="2557" y="15711"/>
                  <a:pt x="2581" y="15758"/>
                  <a:pt x="2610" y="15758"/>
                </a:cubicBezTo>
                <a:cubicBezTo>
                  <a:pt x="2639" y="15758"/>
                  <a:pt x="2662" y="15711"/>
                  <a:pt x="2662" y="15654"/>
                </a:cubicBezTo>
                <a:lnTo>
                  <a:pt x="2662" y="15434"/>
                </a:lnTo>
                <a:cubicBezTo>
                  <a:pt x="2662" y="15376"/>
                  <a:pt x="2639" y="15331"/>
                  <a:pt x="2610" y="15331"/>
                </a:cubicBezTo>
                <a:close/>
                <a:moveTo>
                  <a:pt x="2924" y="15331"/>
                </a:moveTo>
                <a:cubicBezTo>
                  <a:pt x="2895" y="15331"/>
                  <a:pt x="2871" y="15376"/>
                  <a:pt x="2871" y="15434"/>
                </a:cubicBezTo>
                <a:lnTo>
                  <a:pt x="2871" y="15654"/>
                </a:lnTo>
                <a:cubicBezTo>
                  <a:pt x="2871" y="15711"/>
                  <a:pt x="2895" y="15758"/>
                  <a:pt x="2924" y="15758"/>
                </a:cubicBezTo>
                <a:cubicBezTo>
                  <a:pt x="2954" y="15758"/>
                  <a:pt x="2976" y="15711"/>
                  <a:pt x="2976" y="15654"/>
                </a:cubicBezTo>
                <a:lnTo>
                  <a:pt x="2976" y="15434"/>
                </a:lnTo>
                <a:cubicBezTo>
                  <a:pt x="2976" y="15376"/>
                  <a:pt x="2954" y="15331"/>
                  <a:pt x="2924" y="15331"/>
                </a:cubicBezTo>
                <a:close/>
                <a:moveTo>
                  <a:pt x="3773" y="15331"/>
                </a:moveTo>
                <a:cubicBezTo>
                  <a:pt x="3744" y="15331"/>
                  <a:pt x="3721" y="15376"/>
                  <a:pt x="3721" y="15434"/>
                </a:cubicBezTo>
                <a:lnTo>
                  <a:pt x="3721" y="15654"/>
                </a:lnTo>
                <a:cubicBezTo>
                  <a:pt x="3721" y="15711"/>
                  <a:pt x="3744" y="15758"/>
                  <a:pt x="3773" y="15758"/>
                </a:cubicBezTo>
                <a:cubicBezTo>
                  <a:pt x="3802" y="15758"/>
                  <a:pt x="3826" y="15711"/>
                  <a:pt x="3826" y="15654"/>
                </a:cubicBezTo>
                <a:lnTo>
                  <a:pt x="3826" y="15434"/>
                </a:lnTo>
                <a:cubicBezTo>
                  <a:pt x="3826" y="15376"/>
                  <a:pt x="3802" y="15331"/>
                  <a:pt x="3773" y="15331"/>
                </a:cubicBezTo>
                <a:close/>
                <a:moveTo>
                  <a:pt x="4088" y="15331"/>
                </a:moveTo>
                <a:cubicBezTo>
                  <a:pt x="4058" y="15331"/>
                  <a:pt x="4035" y="15376"/>
                  <a:pt x="4035" y="15434"/>
                </a:cubicBezTo>
                <a:lnTo>
                  <a:pt x="4035" y="15654"/>
                </a:lnTo>
                <a:cubicBezTo>
                  <a:pt x="4035" y="15711"/>
                  <a:pt x="4058" y="15758"/>
                  <a:pt x="4088" y="15758"/>
                </a:cubicBezTo>
                <a:cubicBezTo>
                  <a:pt x="4117" y="15758"/>
                  <a:pt x="4141" y="15711"/>
                  <a:pt x="4141" y="15654"/>
                </a:cubicBezTo>
                <a:lnTo>
                  <a:pt x="4141" y="15434"/>
                </a:lnTo>
                <a:cubicBezTo>
                  <a:pt x="4141" y="15376"/>
                  <a:pt x="4117" y="15331"/>
                  <a:pt x="4088" y="15331"/>
                </a:cubicBezTo>
                <a:close/>
                <a:moveTo>
                  <a:pt x="4937" y="15331"/>
                </a:moveTo>
                <a:cubicBezTo>
                  <a:pt x="4908" y="15331"/>
                  <a:pt x="4884" y="15376"/>
                  <a:pt x="4884" y="15434"/>
                </a:cubicBezTo>
                <a:lnTo>
                  <a:pt x="4884" y="15654"/>
                </a:lnTo>
                <a:cubicBezTo>
                  <a:pt x="4884" y="15711"/>
                  <a:pt x="4908" y="15758"/>
                  <a:pt x="4937" y="15758"/>
                </a:cubicBezTo>
                <a:cubicBezTo>
                  <a:pt x="4966" y="15758"/>
                  <a:pt x="4990" y="15711"/>
                  <a:pt x="4990" y="15654"/>
                </a:cubicBezTo>
                <a:lnTo>
                  <a:pt x="4990" y="15434"/>
                </a:lnTo>
                <a:cubicBezTo>
                  <a:pt x="4990" y="15376"/>
                  <a:pt x="4966" y="15331"/>
                  <a:pt x="4937" y="15331"/>
                </a:cubicBezTo>
                <a:close/>
                <a:moveTo>
                  <a:pt x="5252" y="15331"/>
                </a:moveTo>
                <a:cubicBezTo>
                  <a:pt x="5223" y="15331"/>
                  <a:pt x="5199" y="15376"/>
                  <a:pt x="5199" y="15434"/>
                </a:cubicBezTo>
                <a:lnTo>
                  <a:pt x="5199" y="15654"/>
                </a:lnTo>
                <a:cubicBezTo>
                  <a:pt x="5199" y="15711"/>
                  <a:pt x="5223" y="15758"/>
                  <a:pt x="5252" y="15758"/>
                </a:cubicBezTo>
                <a:cubicBezTo>
                  <a:pt x="5281" y="15758"/>
                  <a:pt x="5305" y="15711"/>
                  <a:pt x="5305" y="15654"/>
                </a:cubicBezTo>
                <a:lnTo>
                  <a:pt x="5305" y="15434"/>
                </a:lnTo>
                <a:cubicBezTo>
                  <a:pt x="5305" y="15376"/>
                  <a:pt x="5281" y="15331"/>
                  <a:pt x="5252" y="15331"/>
                </a:cubicBezTo>
                <a:close/>
                <a:moveTo>
                  <a:pt x="6102" y="15331"/>
                </a:moveTo>
                <a:cubicBezTo>
                  <a:pt x="6072" y="15331"/>
                  <a:pt x="6049" y="15376"/>
                  <a:pt x="6049" y="15434"/>
                </a:cubicBezTo>
                <a:lnTo>
                  <a:pt x="6049" y="15654"/>
                </a:lnTo>
                <a:cubicBezTo>
                  <a:pt x="6049" y="15711"/>
                  <a:pt x="6072" y="15758"/>
                  <a:pt x="6102" y="15758"/>
                </a:cubicBezTo>
                <a:cubicBezTo>
                  <a:pt x="6131" y="15758"/>
                  <a:pt x="6155" y="15711"/>
                  <a:pt x="6155" y="15654"/>
                </a:cubicBezTo>
                <a:lnTo>
                  <a:pt x="6155" y="15434"/>
                </a:lnTo>
                <a:cubicBezTo>
                  <a:pt x="6155" y="15376"/>
                  <a:pt x="6131" y="15331"/>
                  <a:pt x="6102" y="15331"/>
                </a:cubicBezTo>
                <a:close/>
                <a:moveTo>
                  <a:pt x="6416" y="15331"/>
                </a:moveTo>
                <a:cubicBezTo>
                  <a:pt x="6387" y="15331"/>
                  <a:pt x="6363" y="15376"/>
                  <a:pt x="6363" y="15434"/>
                </a:cubicBezTo>
                <a:lnTo>
                  <a:pt x="6363" y="15654"/>
                </a:lnTo>
                <a:cubicBezTo>
                  <a:pt x="6363" y="15711"/>
                  <a:pt x="6387" y="15758"/>
                  <a:pt x="6416" y="15758"/>
                </a:cubicBezTo>
                <a:cubicBezTo>
                  <a:pt x="6445" y="15758"/>
                  <a:pt x="6469" y="15711"/>
                  <a:pt x="6469" y="15654"/>
                </a:cubicBezTo>
                <a:lnTo>
                  <a:pt x="6469" y="15434"/>
                </a:lnTo>
                <a:cubicBezTo>
                  <a:pt x="6469" y="15376"/>
                  <a:pt x="6445" y="15331"/>
                  <a:pt x="6416" y="15331"/>
                </a:cubicBezTo>
                <a:close/>
                <a:moveTo>
                  <a:pt x="7266" y="15331"/>
                </a:moveTo>
                <a:cubicBezTo>
                  <a:pt x="7237" y="15331"/>
                  <a:pt x="7213" y="15376"/>
                  <a:pt x="7213" y="15434"/>
                </a:cubicBezTo>
                <a:lnTo>
                  <a:pt x="7213" y="15654"/>
                </a:lnTo>
                <a:cubicBezTo>
                  <a:pt x="7213" y="15711"/>
                  <a:pt x="7237" y="15758"/>
                  <a:pt x="7266" y="15758"/>
                </a:cubicBezTo>
                <a:cubicBezTo>
                  <a:pt x="7295" y="15758"/>
                  <a:pt x="7318" y="15711"/>
                  <a:pt x="7318" y="15654"/>
                </a:cubicBezTo>
                <a:lnTo>
                  <a:pt x="7318" y="15434"/>
                </a:lnTo>
                <a:cubicBezTo>
                  <a:pt x="7318" y="15376"/>
                  <a:pt x="7295" y="15331"/>
                  <a:pt x="7266" y="15331"/>
                </a:cubicBezTo>
                <a:close/>
                <a:moveTo>
                  <a:pt x="7580" y="15331"/>
                </a:moveTo>
                <a:cubicBezTo>
                  <a:pt x="7551" y="15331"/>
                  <a:pt x="7527" y="15376"/>
                  <a:pt x="7527" y="15434"/>
                </a:cubicBezTo>
                <a:lnTo>
                  <a:pt x="7527" y="15654"/>
                </a:lnTo>
                <a:cubicBezTo>
                  <a:pt x="7527" y="15711"/>
                  <a:pt x="7551" y="15758"/>
                  <a:pt x="7580" y="15758"/>
                </a:cubicBezTo>
                <a:cubicBezTo>
                  <a:pt x="7609" y="15758"/>
                  <a:pt x="7632" y="15711"/>
                  <a:pt x="7632" y="15654"/>
                </a:cubicBezTo>
                <a:lnTo>
                  <a:pt x="7632" y="15434"/>
                </a:lnTo>
                <a:cubicBezTo>
                  <a:pt x="7632" y="15376"/>
                  <a:pt x="7609" y="15331"/>
                  <a:pt x="7580" y="15331"/>
                </a:cubicBezTo>
                <a:close/>
                <a:moveTo>
                  <a:pt x="8429" y="15331"/>
                </a:moveTo>
                <a:cubicBezTo>
                  <a:pt x="8400" y="15331"/>
                  <a:pt x="8377" y="15376"/>
                  <a:pt x="8377" y="15434"/>
                </a:cubicBezTo>
                <a:lnTo>
                  <a:pt x="8377" y="15654"/>
                </a:lnTo>
                <a:cubicBezTo>
                  <a:pt x="8377" y="15711"/>
                  <a:pt x="8400" y="15758"/>
                  <a:pt x="8429" y="15758"/>
                </a:cubicBezTo>
                <a:cubicBezTo>
                  <a:pt x="8458" y="15758"/>
                  <a:pt x="8482" y="15711"/>
                  <a:pt x="8482" y="15654"/>
                </a:cubicBezTo>
                <a:lnTo>
                  <a:pt x="8482" y="15434"/>
                </a:lnTo>
                <a:cubicBezTo>
                  <a:pt x="8482" y="15376"/>
                  <a:pt x="8458" y="15331"/>
                  <a:pt x="8429" y="15331"/>
                </a:cubicBezTo>
                <a:close/>
                <a:moveTo>
                  <a:pt x="8744" y="15331"/>
                </a:moveTo>
                <a:cubicBezTo>
                  <a:pt x="8714" y="15331"/>
                  <a:pt x="8691" y="15376"/>
                  <a:pt x="8691" y="15434"/>
                </a:cubicBezTo>
                <a:lnTo>
                  <a:pt x="8691" y="15654"/>
                </a:lnTo>
                <a:cubicBezTo>
                  <a:pt x="8691" y="15711"/>
                  <a:pt x="8714" y="15758"/>
                  <a:pt x="8744" y="15758"/>
                </a:cubicBezTo>
                <a:cubicBezTo>
                  <a:pt x="8773" y="15758"/>
                  <a:pt x="8796" y="15711"/>
                  <a:pt x="8796" y="15654"/>
                </a:cubicBezTo>
                <a:lnTo>
                  <a:pt x="8796" y="15434"/>
                </a:lnTo>
                <a:cubicBezTo>
                  <a:pt x="8796" y="15376"/>
                  <a:pt x="8773" y="15331"/>
                  <a:pt x="8744" y="15331"/>
                </a:cubicBezTo>
                <a:close/>
                <a:moveTo>
                  <a:pt x="9593" y="15331"/>
                </a:moveTo>
                <a:cubicBezTo>
                  <a:pt x="9564" y="15331"/>
                  <a:pt x="9540" y="15376"/>
                  <a:pt x="9540" y="15434"/>
                </a:cubicBezTo>
                <a:lnTo>
                  <a:pt x="9540" y="15654"/>
                </a:lnTo>
                <a:cubicBezTo>
                  <a:pt x="9540" y="15711"/>
                  <a:pt x="9564" y="15758"/>
                  <a:pt x="9593" y="15758"/>
                </a:cubicBezTo>
                <a:cubicBezTo>
                  <a:pt x="9622" y="15758"/>
                  <a:pt x="9646" y="15711"/>
                  <a:pt x="9646" y="15654"/>
                </a:cubicBezTo>
                <a:lnTo>
                  <a:pt x="9646" y="15434"/>
                </a:lnTo>
                <a:cubicBezTo>
                  <a:pt x="9646" y="15376"/>
                  <a:pt x="9622" y="15331"/>
                  <a:pt x="9593" y="15331"/>
                </a:cubicBezTo>
                <a:close/>
                <a:moveTo>
                  <a:pt x="9908" y="15331"/>
                </a:moveTo>
                <a:cubicBezTo>
                  <a:pt x="9879" y="15331"/>
                  <a:pt x="9855" y="15376"/>
                  <a:pt x="9855" y="15434"/>
                </a:cubicBezTo>
                <a:lnTo>
                  <a:pt x="9855" y="15654"/>
                </a:lnTo>
                <a:cubicBezTo>
                  <a:pt x="9855" y="15711"/>
                  <a:pt x="9879" y="15758"/>
                  <a:pt x="9908" y="15758"/>
                </a:cubicBezTo>
                <a:cubicBezTo>
                  <a:pt x="9937" y="15758"/>
                  <a:pt x="9961" y="15711"/>
                  <a:pt x="9961" y="15654"/>
                </a:cubicBezTo>
                <a:lnTo>
                  <a:pt x="9961" y="15434"/>
                </a:lnTo>
                <a:cubicBezTo>
                  <a:pt x="9961" y="15376"/>
                  <a:pt x="9937" y="15331"/>
                  <a:pt x="9908" y="15331"/>
                </a:cubicBezTo>
                <a:close/>
                <a:moveTo>
                  <a:pt x="10758" y="15331"/>
                </a:moveTo>
                <a:cubicBezTo>
                  <a:pt x="10728" y="15331"/>
                  <a:pt x="10705" y="15376"/>
                  <a:pt x="10705" y="15434"/>
                </a:cubicBezTo>
                <a:lnTo>
                  <a:pt x="10705" y="15654"/>
                </a:lnTo>
                <a:cubicBezTo>
                  <a:pt x="10705" y="15711"/>
                  <a:pt x="10728" y="15758"/>
                  <a:pt x="10758" y="15758"/>
                </a:cubicBezTo>
                <a:cubicBezTo>
                  <a:pt x="10787" y="15758"/>
                  <a:pt x="10810" y="15711"/>
                  <a:pt x="10810" y="15654"/>
                </a:cubicBezTo>
                <a:lnTo>
                  <a:pt x="10810" y="15434"/>
                </a:lnTo>
                <a:cubicBezTo>
                  <a:pt x="10810" y="15376"/>
                  <a:pt x="10787" y="15331"/>
                  <a:pt x="10758" y="15331"/>
                </a:cubicBezTo>
                <a:close/>
                <a:moveTo>
                  <a:pt x="11072" y="15331"/>
                </a:moveTo>
                <a:cubicBezTo>
                  <a:pt x="11043" y="15331"/>
                  <a:pt x="11019" y="15376"/>
                  <a:pt x="11019" y="15434"/>
                </a:cubicBezTo>
                <a:lnTo>
                  <a:pt x="11019" y="15654"/>
                </a:lnTo>
                <a:cubicBezTo>
                  <a:pt x="11019" y="15711"/>
                  <a:pt x="11043" y="15758"/>
                  <a:pt x="11072" y="15758"/>
                </a:cubicBezTo>
                <a:cubicBezTo>
                  <a:pt x="11101" y="15758"/>
                  <a:pt x="11125" y="15711"/>
                  <a:pt x="11125" y="15654"/>
                </a:cubicBezTo>
                <a:lnTo>
                  <a:pt x="11125" y="15434"/>
                </a:lnTo>
                <a:cubicBezTo>
                  <a:pt x="11125" y="15376"/>
                  <a:pt x="11101" y="15331"/>
                  <a:pt x="11072" y="15331"/>
                </a:cubicBezTo>
                <a:close/>
                <a:moveTo>
                  <a:pt x="11922" y="15331"/>
                </a:moveTo>
                <a:cubicBezTo>
                  <a:pt x="11893" y="15331"/>
                  <a:pt x="11869" y="15376"/>
                  <a:pt x="11869" y="15434"/>
                </a:cubicBezTo>
                <a:lnTo>
                  <a:pt x="11869" y="15654"/>
                </a:lnTo>
                <a:cubicBezTo>
                  <a:pt x="11869" y="15711"/>
                  <a:pt x="11893" y="15758"/>
                  <a:pt x="11922" y="15758"/>
                </a:cubicBezTo>
                <a:cubicBezTo>
                  <a:pt x="11951" y="15758"/>
                  <a:pt x="11974" y="15711"/>
                  <a:pt x="11974" y="15654"/>
                </a:cubicBezTo>
                <a:lnTo>
                  <a:pt x="11974" y="15434"/>
                </a:lnTo>
                <a:cubicBezTo>
                  <a:pt x="11974" y="15376"/>
                  <a:pt x="11951" y="15331"/>
                  <a:pt x="11922" y="15331"/>
                </a:cubicBezTo>
                <a:close/>
                <a:moveTo>
                  <a:pt x="12236" y="15331"/>
                </a:moveTo>
                <a:cubicBezTo>
                  <a:pt x="12207" y="15331"/>
                  <a:pt x="12183" y="15376"/>
                  <a:pt x="12183" y="15434"/>
                </a:cubicBezTo>
                <a:lnTo>
                  <a:pt x="12183" y="15654"/>
                </a:lnTo>
                <a:cubicBezTo>
                  <a:pt x="12183" y="15711"/>
                  <a:pt x="12207" y="15758"/>
                  <a:pt x="12236" y="15758"/>
                </a:cubicBezTo>
                <a:cubicBezTo>
                  <a:pt x="12265" y="15758"/>
                  <a:pt x="12288" y="15711"/>
                  <a:pt x="12288" y="15654"/>
                </a:cubicBezTo>
                <a:lnTo>
                  <a:pt x="12288" y="15434"/>
                </a:lnTo>
                <a:cubicBezTo>
                  <a:pt x="12288" y="15376"/>
                  <a:pt x="12265" y="15331"/>
                  <a:pt x="12236" y="15331"/>
                </a:cubicBezTo>
                <a:close/>
                <a:moveTo>
                  <a:pt x="13085" y="15331"/>
                </a:moveTo>
                <a:cubicBezTo>
                  <a:pt x="13056" y="15331"/>
                  <a:pt x="13032" y="15376"/>
                  <a:pt x="13032" y="15434"/>
                </a:cubicBezTo>
                <a:lnTo>
                  <a:pt x="13032" y="15654"/>
                </a:lnTo>
                <a:cubicBezTo>
                  <a:pt x="13032" y="15711"/>
                  <a:pt x="13056" y="15758"/>
                  <a:pt x="13085" y="15758"/>
                </a:cubicBezTo>
                <a:cubicBezTo>
                  <a:pt x="13114" y="15758"/>
                  <a:pt x="13138" y="15711"/>
                  <a:pt x="13138" y="15654"/>
                </a:cubicBezTo>
                <a:lnTo>
                  <a:pt x="13138" y="15434"/>
                </a:lnTo>
                <a:cubicBezTo>
                  <a:pt x="13138" y="15376"/>
                  <a:pt x="13114" y="15331"/>
                  <a:pt x="13085" y="15331"/>
                </a:cubicBezTo>
                <a:close/>
                <a:moveTo>
                  <a:pt x="13399" y="15331"/>
                </a:moveTo>
                <a:cubicBezTo>
                  <a:pt x="13370" y="15331"/>
                  <a:pt x="13348" y="15376"/>
                  <a:pt x="13348" y="15434"/>
                </a:cubicBezTo>
                <a:lnTo>
                  <a:pt x="13348" y="15654"/>
                </a:lnTo>
                <a:cubicBezTo>
                  <a:pt x="13348" y="15711"/>
                  <a:pt x="13370" y="15758"/>
                  <a:pt x="13399" y="15758"/>
                </a:cubicBezTo>
                <a:cubicBezTo>
                  <a:pt x="13428" y="15758"/>
                  <a:pt x="13452" y="15711"/>
                  <a:pt x="13452" y="15654"/>
                </a:cubicBezTo>
                <a:lnTo>
                  <a:pt x="13452" y="15434"/>
                </a:lnTo>
                <a:cubicBezTo>
                  <a:pt x="13452" y="15376"/>
                  <a:pt x="13428" y="15331"/>
                  <a:pt x="13399" y="15331"/>
                </a:cubicBezTo>
                <a:close/>
                <a:moveTo>
                  <a:pt x="14249" y="15331"/>
                </a:moveTo>
                <a:cubicBezTo>
                  <a:pt x="14220" y="15331"/>
                  <a:pt x="14196" y="15376"/>
                  <a:pt x="14196" y="15434"/>
                </a:cubicBezTo>
                <a:lnTo>
                  <a:pt x="14196" y="15654"/>
                </a:lnTo>
                <a:cubicBezTo>
                  <a:pt x="14196" y="15711"/>
                  <a:pt x="14220" y="15758"/>
                  <a:pt x="14249" y="15758"/>
                </a:cubicBezTo>
                <a:cubicBezTo>
                  <a:pt x="14278" y="15758"/>
                  <a:pt x="14302" y="15711"/>
                  <a:pt x="14302" y="15654"/>
                </a:cubicBezTo>
                <a:lnTo>
                  <a:pt x="14302" y="15434"/>
                </a:lnTo>
                <a:cubicBezTo>
                  <a:pt x="14302" y="15376"/>
                  <a:pt x="14278" y="15331"/>
                  <a:pt x="14249" y="15331"/>
                </a:cubicBezTo>
                <a:close/>
                <a:moveTo>
                  <a:pt x="14564" y="15331"/>
                </a:moveTo>
                <a:cubicBezTo>
                  <a:pt x="14535" y="15331"/>
                  <a:pt x="14511" y="15376"/>
                  <a:pt x="14511" y="15434"/>
                </a:cubicBezTo>
                <a:lnTo>
                  <a:pt x="14511" y="15654"/>
                </a:lnTo>
                <a:cubicBezTo>
                  <a:pt x="14511" y="15711"/>
                  <a:pt x="14535" y="15758"/>
                  <a:pt x="14564" y="15758"/>
                </a:cubicBezTo>
                <a:cubicBezTo>
                  <a:pt x="14593" y="15758"/>
                  <a:pt x="14617" y="15711"/>
                  <a:pt x="14617" y="15654"/>
                </a:cubicBezTo>
                <a:lnTo>
                  <a:pt x="14617" y="15434"/>
                </a:lnTo>
                <a:cubicBezTo>
                  <a:pt x="14617" y="15376"/>
                  <a:pt x="14593" y="15331"/>
                  <a:pt x="14564" y="15331"/>
                </a:cubicBezTo>
                <a:close/>
                <a:moveTo>
                  <a:pt x="15413" y="15331"/>
                </a:moveTo>
                <a:cubicBezTo>
                  <a:pt x="15384" y="15331"/>
                  <a:pt x="15360" y="15376"/>
                  <a:pt x="15360" y="15434"/>
                </a:cubicBezTo>
                <a:lnTo>
                  <a:pt x="15360" y="15654"/>
                </a:lnTo>
                <a:cubicBezTo>
                  <a:pt x="15360" y="15711"/>
                  <a:pt x="15384" y="15758"/>
                  <a:pt x="15413" y="15758"/>
                </a:cubicBezTo>
                <a:cubicBezTo>
                  <a:pt x="15442" y="15758"/>
                  <a:pt x="15465" y="15711"/>
                  <a:pt x="15465" y="15654"/>
                </a:cubicBezTo>
                <a:lnTo>
                  <a:pt x="15465" y="15434"/>
                </a:lnTo>
                <a:cubicBezTo>
                  <a:pt x="15465" y="15376"/>
                  <a:pt x="15442" y="15331"/>
                  <a:pt x="15413" y="15331"/>
                </a:cubicBezTo>
                <a:close/>
                <a:moveTo>
                  <a:pt x="15728" y="15331"/>
                </a:moveTo>
                <a:cubicBezTo>
                  <a:pt x="15699" y="15331"/>
                  <a:pt x="15675" y="15376"/>
                  <a:pt x="15675" y="15434"/>
                </a:cubicBezTo>
                <a:lnTo>
                  <a:pt x="15675" y="15654"/>
                </a:lnTo>
                <a:cubicBezTo>
                  <a:pt x="15675" y="15711"/>
                  <a:pt x="15699" y="15758"/>
                  <a:pt x="15728" y="15758"/>
                </a:cubicBezTo>
                <a:cubicBezTo>
                  <a:pt x="15757" y="15758"/>
                  <a:pt x="15781" y="15711"/>
                  <a:pt x="15781" y="15654"/>
                </a:cubicBezTo>
                <a:lnTo>
                  <a:pt x="15781" y="15434"/>
                </a:lnTo>
                <a:cubicBezTo>
                  <a:pt x="15781" y="15376"/>
                  <a:pt x="15757" y="15331"/>
                  <a:pt x="15728" y="15331"/>
                </a:cubicBezTo>
                <a:close/>
                <a:moveTo>
                  <a:pt x="16578" y="15331"/>
                </a:moveTo>
                <a:cubicBezTo>
                  <a:pt x="16549" y="15331"/>
                  <a:pt x="16525" y="15376"/>
                  <a:pt x="16525" y="15434"/>
                </a:cubicBezTo>
                <a:lnTo>
                  <a:pt x="16525" y="15654"/>
                </a:lnTo>
                <a:cubicBezTo>
                  <a:pt x="16525" y="15711"/>
                  <a:pt x="16549" y="15758"/>
                  <a:pt x="16578" y="15758"/>
                </a:cubicBezTo>
                <a:cubicBezTo>
                  <a:pt x="16607" y="15758"/>
                  <a:pt x="16630" y="15711"/>
                  <a:pt x="16630" y="15654"/>
                </a:cubicBezTo>
                <a:lnTo>
                  <a:pt x="16630" y="15434"/>
                </a:lnTo>
                <a:cubicBezTo>
                  <a:pt x="16630" y="15376"/>
                  <a:pt x="16607" y="15331"/>
                  <a:pt x="16578" y="15331"/>
                </a:cubicBezTo>
                <a:close/>
                <a:moveTo>
                  <a:pt x="16892" y="15331"/>
                </a:moveTo>
                <a:cubicBezTo>
                  <a:pt x="16863" y="15331"/>
                  <a:pt x="16839" y="15376"/>
                  <a:pt x="16839" y="15434"/>
                </a:cubicBezTo>
                <a:lnTo>
                  <a:pt x="16839" y="15654"/>
                </a:lnTo>
                <a:cubicBezTo>
                  <a:pt x="16839" y="15711"/>
                  <a:pt x="16863" y="15758"/>
                  <a:pt x="16892" y="15758"/>
                </a:cubicBezTo>
                <a:cubicBezTo>
                  <a:pt x="16921" y="15758"/>
                  <a:pt x="16944" y="15711"/>
                  <a:pt x="16944" y="15654"/>
                </a:cubicBezTo>
                <a:lnTo>
                  <a:pt x="16944" y="15434"/>
                </a:lnTo>
                <a:cubicBezTo>
                  <a:pt x="16944" y="15376"/>
                  <a:pt x="16921" y="15331"/>
                  <a:pt x="16892" y="15331"/>
                </a:cubicBezTo>
                <a:close/>
                <a:moveTo>
                  <a:pt x="17741" y="15331"/>
                </a:moveTo>
                <a:cubicBezTo>
                  <a:pt x="17712" y="15331"/>
                  <a:pt x="17689" y="15376"/>
                  <a:pt x="17689" y="15434"/>
                </a:cubicBezTo>
                <a:lnTo>
                  <a:pt x="17689" y="15654"/>
                </a:lnTo>
                <a:cubicBezTo>
                  <a:pt x="17689" y="15711"/>
                  <a:pt x="17712" y="15758"/>
                  <a:pt x="17741" y="15758"/>
                </a:cubicBezTo>
                <a:cubicBezTo>
                  <a:pt x="17770" y="15758"/>
                  <a:pt x="17794" y="15711"/>
                  <a:pt x="17794" y="15654"/>
                </a:cubicBezTo>
                <a:lnTo>
                  <a:pt x="17794" y="15434"/>
                </a:lnTo>
                <a:cubicBezTo>
                  <a:pt x="17794" y="15376"/>
                  <a:pt x="17770" y="15331"/>
                  <a:pt x="17741" y="15331"/>
                </a:cubicBezTo>
                <a:close/>
                <a:moveTo>
                  <a:pt x="18055" y="15331"/>
                </a:moveTo>
                <a:cubicBezTo>
                  <a:pt x="18026" y="15331"/>
                  <a:pt x="18002" y="15376"/>
                  <a:pt x="18002" y="15434"/>
                </a:cubicBezTo>
                <a:lnTo>
                  <a:pt x="18002" y="15654"/>
                </a:lnTo>
                <a:cubicBezTo>
                  <a:pt x="18002" y="15711"/>
                  <a:pt x="18026" y="15758"/>
                  <a:pt x="18055" y="15758"/>
                </a:cubicBezTo>
                <a:cubicBezTo>
                  <a:pt x="18085" y="15758"/>
                  <a:pt x="18108" y="15711"/>
                  <a:pt x="18108" y="15654"/>
                </a:cubicBezTo>
                <a:lnTo>
                  <a:pt x="18108" y="15434"/>
                </a:lnTo>
                <a:cubicBezTo>
                  <a:pt x="18108" y="15376"/>
                  <a:pt x="18085" y="15331"/>
                  <a:pt x="18055" y="15331"/>
                </a:cubicBezTo>
                <a:close/>
                <a:moveTo>
                  <a:pt x="18905" y="15331"/>
                </a:moveTo>
                <a:cubicBezTo>
                  <a:pt x="18876" y="15331"/>
                  <a:pt x="18852" y="15376"/>
                  <a:pt x="18852" y="15434"/>
                </a:cubicBezTo>
                <a:lnTo>
                  <a:pt x="18852" y="15654"/>
                </a:lnTo>
                <a:cubicBezTo>
                  <a:pt x="18852" y="15711"/>
                  <a:pt x="18876" y="15758"/>
                  <a:pt x="18905" y="15758"/>
                </a:cubicBezTo>
                <a:cubicBezTo>
                  <a:pt x="18934" y="15758"/>
                  <a:pt x="18958" y="15711"/>
                  <a:pt x="18958" y="15654"/>
                </a:cubicBezTo>
                <a:lnTo>
                  <a:pt x="18958" y="15434"/>
                </a:lnTo>
                <a:cubicBezTo>
                  <a:pt x="18958" y="15376"/>
                  <a:pt x="18934" y="15331"/>
                  <a:pt x="18905" y="15331"/>
                </a:cubicBezTo>
                <a:close/>
                <a:moveTo>
                  <a:pt x="19220" y="15331"/>
                </a:moveTo>
                <a:cubicBezTo>
                  <a:pt x="19191" y="15331"/>
                  <a:pt x="19167" y="15376"/>
                  <a:pt x="19167" y="15434"/>
                </a:cubicBezTo>
                <a:lnTo>
                  <a:pt x="19167" y="15654"/>
                </a:lnTo>
                <a:cubicBezTo>
                  <a:pt x="19167" y="15711"/>
                  <a:pt x="19191" y="15758"/>
                  <a:pt x="19220" y="15758"/>
                </a:cubicBezTo>
                <a:cubicBezTo>
                  <a:pt x="19249" y="15758"/>
                  <a:pt x="19273" y="15711"/>
                  <a:pt x="19273" y="15654"/>
                </a:cubicBezTo>
                <a:lnTo>
                  <a:pt x="19273" y="15434"/>
                </a:lnTo>
                <a:cubicBezTo>
                  <a:pt x="19273" y="15376"/>
                  <a:pt x="19249" y="15331"/>
                  <a:pt x="19220" y="15331"/>
                </a:cubicBezTo>
                <a:close/>
                <a:moveTo>
                  <a:pt x="20069" y="15331"/>
                </a:moveTo>
                <a:cubicBezTo>
                  <a:pt x="20040" y="15331"/>
                  <a:pt x="20016" y="15376"/>
                  <a:pt x="20016" y="15434"/>
                </a:cubicBezTo>
                <a:lnTo>
                  <a:pt x="20016" y="15654"/>
                </a:lnTo>
                <a:cubicBezTo>
                  <a:pt x="20016" y="15711"/>
                  <a:pt x="20040" y="15758"/>
                  <a:pt x="20069" y="15758"/>
                </a:cubicBezTo>
                <a:cubicBezTo>
                  <a:pt x="20099" y="15758"/>
                  <a:pt x="20122" y="15711"/>
                  <a:pt x="20122" y="15654"/>
                </a:cubicBezTo>
                <a:lnTo>
                  <a:pt x="20122" y="15434"/>
                </a:lnTo>
                <a:cubicBezTo>
                  <a:pt x="20122" y="15376"/>
                  <a:pt x="20099" y="15331"/>
                  <a:pt x="20069" y="15331"/>
                </a:cubicBezTo>
                <a:close/>
                <a:moveTo>
                  <a:pt x="20384" y="15331"/>
                </a:moveTo>
                <a:cubicBezTo>
                  <a:pt x="20355" y="15331"/>
                  <a:pt x="20331" y="15376"/>
                  <a:pt x="20331" y="15434"/>
                </a:cubicBezTo>
                <a:lnTo>
                  <a:pt x="20331" y="15654"/>
                </a:lnTo>
                <a:cubicBezTo>
                  <a:pt x="20331" y="15711"/>
                  <a:pt x="20355" y="15758"/>
                  <a:pt x="20384" y="15758"/>
                </a:cubicBezTo>
                <a:cubicBezTo>
                  <a:pt x="20413" y="15758"/>
                  <a:pt x="20436" y="15711"/>
                  <a:pt x="20436" y="15654"/>
                </a:cubicBezTo>
                <a:lnTo>
                  <a:pt x="20436" y="15434"/>
                </a:lnTo>
                <a:cubicBezTo>
                  <a:pt x="20436" y="15376"/>
                  <a:pt x="20413" y="15331"/>
                  <a:pt x="20384" y="15331"/>
                </a:cubicBezTo>
                <a:close/>
                <a:moveTo>
                  <a:pt x="21234" y="15331"/>
                </a:moveTo>
                <a:cubicBezTo>
                  <a:pt x="21204" y="15331"/>
                  <a:pt x="21181" y="15376"/>
                  <a:pt x="21181" y="15434"/>
                </a:cubicBezTo>
                <a:lnTo>
                  <a:pt x="21181" y="15654"/>
                </a:lnTo>
                <a:cubicBezTo>
                  <a:pt x="21181" y="15711"/>
                  <a:pt x="21204" y="15758"/>
                  <a:pt x="21234" y="15758"/>
                </a:cubicBezTo>
                <a:cubicBezTo>
                  <a:pt x="21263" y="15758"/>
                  <a:pt x="21285" y="15711"/>
                  <a:pt x="21285" y="15654"/>
                </a:cubicBezTo>
                <a:lnTo>
                  <a:pt x="21285" y="15434"/>
                </a:lnTo>
                <a:cubicBezTo>
                  <a:pt x="21285" y="15376"/>
                  <a:pt x="21263" y="15331"/>
                  <a:pt x="21234" y="15331"/>
                </a:cubicBezTo>
                <a:close/>
                <a:moveTo>
                  <a:pt x="21547" y="15331"/>
                </a:moveTo>
                <a:cubicBezTo>
                  <a:pt x="21518" y="15331"/>
                  <a:pt x="21495" y="15376"/>
                  <a:pt x="21495" y="15434"/>
                </a:cubicBezTo>
                <a:lnTo>
                  <a:pt x="21495" y="15654"/>
                </a:lnTo>
                <a:cubicBezTo>
                  <a:pt x="21495" y="15711"/>
                  <a:pt x="21518" y="15758"/>
                  <a:pt x="21547" y="15758"/>
                </a:cubicBezTo>
                <a:cubicBezTo>
                  <a:pt x="21576" y="15758"/>
                  <a:pt x="21600" y="15711"/>
                  <a:pt x="21600" y="15654"/>
                </a:cubicBezTo>
                <a:lnTo>
                  <a:pt x="21600" y="15434"/>
                </a:lnTo>
                <a:cubicBezTo>
                  <a:pt x="21600" y="15376"/>
                  <a:pt x="21576" y="15331"/>
                  <a:pt x="21547" y="15331"/>
                </a:cubicBezTo>
                <a:close/>
                <a:moveTo>
                  <a:pt x="53" y="16061"/>
                </a:moveTo>
                <a:cubicBezTo>
                  <a:pt x="24" y="16061"/>
                  <a:pt x="0" y="16108"/>
                  <a:pt x="0" y="16166"/>
                </a:cubicBezTo>
                <a:lnTo>
                  <a:pt x="0" y="16384"/>
                </a:lnTo>
                <a:cubicBezTo>
                  <a:pt x="0" y="16441"/>
                  <a:pt x="24" y="16488"/>
                  <a:pt x="53" y="16488"/>
                </a:cubicBezTo>
                <a:cubicBezTo>
                  <a:pt x="82" y="16488"/>
                  <a:pt x="106" y="16441"/>
                  <a:pt x="106" y="16384"/>
                </a:cubicBezTo>
                <a:lnTo>
                  <a:pt x="106" y="16166"/>
                </a:lnTo>
                <a:cubicBezTo>
                  <a:pt x="106" y="16108"/>
                  <a:pt x="82" y="16061"/>
                  <a:pt x="53" y="16061"/>
                </a:cubicBezTo>
                <a:close/>
                <a:moveTo>
                  <a:pt x="367" y="16061"/>
                </a:moveTo>
                <a:cubicBezTo>
                  <a:pt x="338" y="16061"/>
                  <a:pt x="315" y="16108"/>
                  <a:pt x="315" y="16166"/>
                </a:cubicBezTo>
                <a:lnTo>
                  <a:pt x="315" y="16384"/>
                </a:lnTo>
                <a:cubicBezTo>
                  <a:pt x="315" y="16441"/>
                  <a:pt x="338" y="16488"/>
                  <a:pt x="367" y="16488"/>
                </a:cubicBezTo>
                <a:cubicBezTo>
                  <a:pt x="397" y="16488"/>
                  <a:pt x="420" y="16441"/>
                  <a:pt x="420" y="16384"/>
                </a:cubicBezTo>
                <a:lnTo>
                  <a:pt x="420" y="16166"/>
                </a:lnTo>
                <a:cubicBezTo>
                  <a:pt x="420" y="16108"/>
                  <a:pt x="397" y="16061"/>
                  <a:pt x="367" y="16061"/>
                </a:cubicBezTo>
                <a:close/>
                <a:moveTo>
                  <a:pt x="1217" y="16061"/>
                </a:moveTo>
                <a:cubicBezTo>
                  <a:pt x="1188" y="16061"/>
                  <a:pt x="1164" y="16108"/>
                  <a:pt x="1164" y="16166"/>
                </a:cubicBezTo>
                <a:lnTo>
                  <a:pt x="1164" y="16384"/>
                </a:lnTo>
                <a:cubicBezTo>
                  <a:pt x="1164" y="16441"/>
                  <a:pt x="1188" y="16488"/>
                  <a:pt x="1217" y="16488"/>
                </a:cubicBezTo>
                <a:cubicBezTo>
                  <a:pt x="1246" y="16488"/>
                  <a:pt x="1270" y="16441"/>
                  <a:pt x="1270" y="16384"/>
                </a:cubicBezTo>
                <a:lnTo>
                  <a:pt x="1270" y="16166"/>
                </a:lnTo>
                <a:cubicBezTo>
                  <a:pt x="1270" y="16108"/>
                  <a:pt x="1246" y="16061"/>
                  <a:pt x="1217" y="16061"/>
                </a:cubicBezTo>
                <a:close/>
                <a:moveTo>
                  <a:pt x="1532" y="16061"/>
                </a:moveTo>
                <a:cubicBezTo>
                  <a:pt x="1503" y="16061"/>
                  <a:pt x="1479" y="16108"/>
                  <a:pt x="1479" y="16166"/>
                </a:cubicBezTo>
                <a:lnTo>
                  <a:pt x="1479" y="16384"/>
                </a:lnTo>
                <a:cubicBezTo>
                  <a:pt x="1479" y="16441"/>
                  <a:pt x="1503" y="16488"/>
                  <a:pt x="1532" y="16488"/>
                </a:cubicBezTo>
                <a:cubicBezTo>
                  <a:pt x="1561" y="16488"/>
                  <a:pt x="1584" y="16441"/>
                  <a:pt x="1584" y="16384"/>
                </a:cubicBezTo>
                <a:lnTo>
                  <a:pt x="1584" y="16166"/>
                </a:lnTo>
                <a:cubicBezTo>
                  <a:pt x="1584" y="16108"/>
                  <a:pt x="1561" y="16061"/>
                  <a:pt x="1532" y="16061"/>
                </a:cubicBezTo>
                <a:close/>
                <a:moveTo>
                  <a:pt x="2380" y="16061"/>
                </a:moveTo>
                <a:cubicBezTo>
                  <a:pt x="2351" y="16061"/>
                  <a:pt x="2329" y="16108"/>
                  <a:pt x="2329" y="16166"/>
                </a:cubicBezTo>
                <a:lnTo>
                  <a:pt x="2329" y="16384"/>
                </a:lnTo>
                <a:cubicBezTo>
                  <a:pt x="2329" y="16441"/>
                  <a:pt x="2351" y="16488"/>
                  <a:pt x="2380" y="16488"/>
                </a:cubicBezTo>
                <a:cubicBezTo>
                  <a:pt x="2409" y="16488"/>
                  <a:pt x="2433" y="16441"/>
                  <a:pt x="2433" y="16384"/>
                </a:cubicBezTo>
                <a:lnTo>
                  <a:pt x="2433" y="16166"/>
                </a:lnTo>
                <a:cubicBezTo>
                  <a:pt x="2433" y="16108"/>
                  <a:pt x="2409" y="16061"/>
                  <a:pt x="2380" y="16061"/>
                </a:cubicBezTo>
                <a:close/>
                <a:moveTo>
                  <a:pt x="2695" y="16061"/>
                </a:moveTo>
                <a:cubicBezTo>
                  <a:pt x="2666" y="16061"/>
                  <a:pt x="2643" y="16108"/>
                  <a:pt x="2643" y="16166"/>
                </a:cubicBezTo>
                <a:lnTo>
                  <a:pt x="2643" y="16384"/>
                </a:lnTo>
                <a:cubicBezTo>
                  <a:pt x="2643" y="16441"/>
                  <a:pt x="2666" y="16488"/>
                  <a:pt x="2695" y="16488"/>
                </a:cubicBezTo>
                <a:cubicBezTo>
                  <a:pt x="2724" y="16488"/>
                  <a:pt x="2748" y="16441"/>
                  <a:pt x="2748" y="16384"/>
                </a:cubicBezTo>
                <a:lnTo>
                  <a:pt x="2748" y="16166"/>
                </a:lnTo>
                <a:cubicBezTo>
                  <a:pt x="2748" y="16108"/>
                  <a:pt x="2724" y="16061"/>
                  <a:pt x="2695" y="16061"/>
                </a:cubicBezTo>
                <a:close/>
                <a:moveTo>
                  <a:pt x="3545" y="16061"/>
                </a:moveTo>
                <a:cubicBezTo>
                  <a:pt x="3516" y="16061"/>
                  <a:pt x="3492" y="16108"/>
                  <a:pt x="3492" y="16166"/>
                </a:cubicBezTo>
                <a:lnTo>
                  <a:pt x="3492" y="16384"/>
                </a:lnTo>
                <a:cubicBezTo>
                  <a:pt x="3492" y="16441"/>
                  <a:pt x="3516" y="16488"/>
                  <a:pt x="3545" y="16488"/>
                </a:cubicBezTo>
                <a:cubicBezTo>
                  <a:pt x="3574" y="16488"/>
                  <a:pt x="3598" y="16441"/>
                  <a:pt x="3598" y="16384"/>
                </a:cubicBezTo>
                <a:lnTo>
                  <a:pt x="3598" y="16166"/>
                </a:lnTo>
                <a:cubicBezTo>
                  <a:pt x="3598" y="16108"/>
                  <a:pt x="3574" y="16061"/>
                  <a:pt x="3545" y="16061"/>
                </a:cubicBezTo>
                <a:close/>
                <a:moveTo>
                  <a:pt x="3859" y="16061"/>
                </a:moveTo>
                <a:cubicBezTo>
                  <a:pt x="3830" y="16061"/>
                  <a:pt x="3806" y="16108"/>
                  <a:pt x="3806" y="16166"/>
                </a:cubicBezTo>
                <a:lnTo>
                  <a:pt x="3806" y="16384"/>
                </a:lnTo>
                <a:cubicBezTo>
                  <a:pt x="3806" y="16441"/>
                  <a:pt x="3830" y="16488"/>
                  <a:pt x="3859" y="16488"/>
                </a:cubicBezTo>
                <a:cubicBezTo>
                  <a:pt x="3888" y="16488"/>
                  <a:pt x="3912" y="16441"/>
                  <a:pt x="3912" y="16384"/>
                </a:cubicBezTo>
                <a:lnTo>
                  <a:pt x="3912" y="16166"/>
                </a:lnTo>
                <a:cubicBezTo>
                  <a:pt x="3912" y="16108"/>
                  <a:pt x="3888" y="16061"/>
                  <a:pt x="3859" y="16061"/>
                </a:cubicBezTo>
                <a:close/>
                <a:moveTo>
                  <a:pt x="4709" y="16061"/>
                </a:moveTo>
                <a:cubicBezTo>
                  <a:pt x="4680" y="16061"/>
                  <a:pt x="4656" y="16108"/>
                  <a:pt x="4656" y="16166"/>
                </a:cubicBezTo>
                <a:lnTo>
                  <a:pt x="4656" y="16384"/>
                </a:lnTo>
                <a:cubicBezTo>
                  <a:pt x="4656" y="16441"/>
                  <a:pt x="4680" y="16488"/>
                  <a:pt x="4709" y="16488"/>
                </a:cubicBezTo>
                <a:cubicBezTo>
                  <a:pt x="4738" y="16488"/>
                  <a:pt x="4762" y="16441"/>
                  <a:pt x="4762" y="16384"/>
                </a:cubicBezTo>
                <a:lnTo>
                  <a:pt x="4762" y="16166"/>
                </a:lnTo>
                <a:cubicBezTo>
                  <a:pt x="4762" y="16108"/>
                  <a:pt x="4738" y="16061"/>
                  <a:pt x="4709" y="16061"/>
                </a:cubicBezTo>
                <a:close/>
                <a:moveTo>
                  <a:pt x="5023" y="16061"/>
                </a:moveTo>
                <a:cubicBezTo>
                  <a:pt x="4994" y="16061"/>
                  <a:pt x="4970" y="16108"/>
                  <a:pt x="4970" y="16166"/>
                </a:cubicBezTo>
                <a:lnTo>
                  <a:pt x="4970" y="16384"/>
                </a:lnTo>
                <a:cubicBezTo>
                  <a:pt x="4970" y="16441"/>
                  <a:pt x="4994" y="16488"/>
                  <a:pt x="5023" y="16488"/>
                </a:cubicBezTo>
                <a:cubicBezTo>
                  <a:pt x="5053" y="16488"/>
                  <a:pt x="5076" y="16441"/>
                  <a:pt x="5076" y="16384"/>
                </a:cubicBezTo>
                <a:lnTo>
                  <a:pt x="5076" y="16166"/>
                </a:lnTo>
                <a:cubicBezTo>
                  <a:pt x="5076" y="16108"/>
                  <a:pt x="5053" y="16061"/>
                  <a:pt x="5023" y="16061"/>
                </a:cubicBezTo>
                <a:close/>
                <a:moveTo>
                  <a:pt x="5873" y="16061"/>
                </a:moveTo>
                <a:cubicBezTo>
                  <a:pt x="5844" y="16061"/>
                  <a:pt x="5820" y="16108"/>
                  <a:pt x="5820" y="16166"/>
                </a:cubicBezTo>
                <a:lnTo>
                  <a:pt x="5820" y="16384"/>
                </a:lnTo>
                <a:cubicBezTo>
                  <a:pt x="5820" y="16441"/>
                  <a:pt x="5844" y="16488"/>
                  <a:pt x="5873" y="16488"/>
                </a:cubicBezTo>
                <a:cubicBezTo>
                  <a:pt x="5902" y="16488"/>
                  <a:pt x="5926" y="16441"/>
                  <a:pt x="5926" y="16384"/>
                </a:cubicBezTo>
                <a:lnTo>
                  <a:pt x="5926" y="16166"/>
                </a:lnTo>
                <a:cubicBezTo>
                  <a:pt x="5926" y="16108"/>
                  <a:pt x="5902" y="16061"/>
                  <a:pt x="5873" y="16061"/>
                </a:cubicBezTo>
                <a:close/>
                <a:moveTo>
                  <a:pt x="6188" y="16061"/>
                </a:moveTo>
                <a:cubicBezTo>
                  <a:pt x="6159" y="16061"/>
                  <a:pt x="6135" y="16108"/>
                  <a:pt x="6135" y="16166"/>
                </a:cubicBezTo>
                <a:lnTo>
                  <a:pt x="6135" y="16384"/>
                </a:lnTo>
                <a:cubicBezTo>
                  <a:pt x="6135" y="16441"/>
                  <a:pt x="6159" y="16488"/>
                  <a:pt x="6188" y="16488"/>
                </a:cubicBezTo>
                <a:cubicBezTo>
                  <a:pt x="6217" y="16488"/>
                  <a:pt x="6240" y="16441"/>
                  <a:pt x="6240" y="16384"/>
                </a:cubicBezTo>
                <a:lnTo>
                  <a:pt x="6240" y="16166"/>
                </a:lnTo>
                <a:cubicBezTo>
                  <a:pt x="6240" y="16108"/>
                  <a:pt x="6217" y="16061"/>
                  <a:pt x="6188" y="16061"/>
                </a:cubicBezTo>
                <a:close/>
                <a:moveTo>
                  <a:pt x="7036" y="16061"/>
                </a:moveTo>
                <a:cubicBezTo>
                  <a:pt x="7007" y="16061"/>
                  <a:pt x="6984" y="16108"/>
                  <a:pt x="6984" y="16166"/>
                </a:cubicBezTo>
                <a:lnTo>
                  <a:pt x="6984" y="16384"/>
                </a:lnTo>
                <a:cubicBezTo>
                  <a:pt x="6984" y="16441"/>
                  <a:pt x="7007" y="16488"/>
                  <a:pt x="7036" y="16488"/>
                </a:cubicBezTo>
                <a:cubicBezTo>
                  <a:pt x="7065" y="16488"/>
                  <a:pt x="7089" y="16441"/>
                  <a:pt x="7089" y="16384"/>
                </a:cubicBezTo>
                <a:lnTo>
                  <a:pt x="7089" y="16166"/>
                </a:lnTo>
                <a:cubicBezTo>
                  <a:pt x="7089" y="16108"/>
                  <a:pt x="7065" y="16061"/>
                  <a:pt x="7036" y="16061"/>
                </a:cubicBezTo>
                <a:close/>
                <a:moveTo>
                  <a:pt x="7351" y="16061"/>
                </a:moveTo>
                <a:cubicBezTo>
                  <a:pt x="7322" y="16061"/>
                  <a:pt x="7299" y="16108"/>
                  <a:pt x="7299" y="16166"/>
                </a:cubicBezTo>
                <a:lnTo>
                  <a:pt x="7299" y="16384"/>
                </a:lnTo>
                <a:cubicBezTo>
                  <a:pt x="7299" y="16441"/>
                  <a:pt x="7322" y="16488"/>
                  <a:pt x="7351" y="16488"/>
                </a:cubicBezTo>
                <a:cubicBezTo>
                  <a:pt x="7380" y="16488"/>
                  <a:pt x="7404" y="16441"/>
                  <a:pt x="7404" y="16384"/>
                </a:cubicBezTo>
                <a:lnTo>
                  <a:pt x="7404" y="16166"/>
                </a:lnTo>
                <a:cubicBezTo>
                  <a:pt x="7404" y="16108"/>
                  <a:pt x="7380" y="16061"/>
                  <a:pt x="7351" y="16061"/>
                </a:cubicBezTo>
                <a:close/>
                <a:moveTo>
                  <a:pt x="8201" y="16061"/>
                </a:moveTo>
                <a:cubicBezTo>
                  <a:pt x="8171" y="16061"/>
                  <a:pt x="8148" y="16108"/>
                  <a:pt x="8148" y="16166"/>
                </a:cubicBezTo>
                <a:lnTo>
                  <a:pt x="8148" y="16384"/>
                </a:lnTo>
                <a:cubicBezTo>
                  <a:pt x="8148" y="16441"/>
                  <a:pt x="8171" y="16488"/>
                  <a:pt x="8201" y="16488"/>
                </a:cubicBezTo>
                <a:cubicBezTo>
                  <a:pt x="8230" y="16488"/>
                  <a:pt x="8254" y="16441"/>
                  <a:pt x="8254" y="16384"/>
                </a:cubicBezTo>
                <a:lnTo>
                  <a:pt x="8254" y="16166"/>
                </a:lnTo>
                <a:cubicBezTo>
                  <a:pt x="8254" y="16108"/>
                  <a:pt x="8230" y="16061"/>
                  <a:pt x="8201" y="16061"/>
                </a:cubicBezTo>
                <a:close/>
                <a:moveTo>
                  <a:pt x="8515" y="16061"/>
                </a:moveTo>
                <a:cubicBezTo>
                  <a:pt x="8486" y="16061"/>
                  <a:pt x="8462" y="16108"/>
                  <a:pt x="8462" y="16166"/>
                </a:cubicBezTo>
                <a:lnTo>
                  <a:pt x="8462" y="16384"/>
                </a:lnTo>
                <a:cubicBezTo>
                  <a:pt x="8462" y="16441"/>
                  <a:pt x="8486" y="16488"/>
                  <a:pt x="8515" y="16488"/>
                </a:cubicBezTo>
                <a:cubicBezTo>
                  <a:pt x="8544" y="16488"/>
                  <a:pt x="8568" y="16441"/>
                  <a:pt x="8568" y="16384"/>
                </a:cubicBezTo>
                <a:lnTo>
                  <a:pt x="8568" y="16166"/>
                </a:lnTo>
                <a:cubicBezTo>
                  <a:pt x="8568" y="16108"/>
                  <a:pt x="8544" y="16061"/>
                  <a:pt x="8515" y="16061"/>
                </a:cubicBezTo>
                <a:close/>
                <a:moveTo>
                  <a:pt x="9365" y="16061"/>
                </a:moveTo>
                <a:cubicBezTo>
                  <a:pt x="9336" y="16061"/>
                  <a:pt x="9312" y="16108"/>
                  <a:pt x="9312" y="16166"/>
                </a:cubicBezTo>
                <a:lnTo>
                  <a:pt x="9312" y="16384"/>
                </a:lnTo>
                <a:cubicBezTo>
                  <a:pt x="9312" y="16441"/>
                  <a:pt x="9336" y="16488"/>
                  <a:pt x="9365" y="16488"/>
                </a:cubicBezTo>
                <a:cubicBezTo>
                  <a:pt x="9394" y="16488"/>
                  <a:pt x="9418" y="16441"/>
                  <a:pt x="9418" y="16384"/>
                </a:cubicBezTo>
                <a:lnTo>
                  <a:pt x="9418" y="16166"/>
                </a:lnTo>
                <a:cubicBezTo>
                  <a:pt x="9418" y="16108"/>
                  <a:pt x="9394" y="16061"/>
                  <a:pt x="9365" y="16061"/>
                </a:cubicBezTo>
                <a:close/>
                <a:moveTo>
                  <a:pt x="9679" y="16061"/>
                </a:moveTo>
                <a:cubicBezTo>
                  <a:pt x="9650" y="16061"/>
                  <a:pt x="9626" y="16108"/>
                  <a:pt x="9626" y="16166"/>
                </a:cubicBezTo>
                <a:lnTo>
                  <a:pt x="9626" y="16384"/>
                </a:lnTo>
                <a:cubicBezTo>
                  <a:pt x="9626" y="16441"/>
                  <a:pt x="9650" y="16488"/>
                  <a:pt x="9679" y="16488"/>
                </a:cubicBezTo>
                <a:cubicBezTo>
                  <a:pt x="9708" y="16488"/>
                  <a:pt x="9732" y="16441"/>
                  <a:pt x="9732" y="16384"/>
                </a:cubicBezTo>
                <a:lnTo>
                  <a:pt x="9732" y="16166"/>
                </a:lnTo>
                <a:cubicBezTo>
                  <a:pt x="9732" y="16108"/>
                  <a:pt x="9708" y="16061"/>
                  <a:pt x="9679" y="16061"/>
                </a:cubicBezTo>
                <a:close/>
                <a:moveTo>
                  <a:pt x="10529" y="16061"/>
                </a:moveTo>
                <a:cubicBezTo>
                  <a:pt x="10500" y="16061"/>
                  <a:pt x="10476" y="16108"/>
                  <a:pt x="10476" y="16166"/>
                </a:cubicBezTo>
                <a:lnTo>
                  <a:pt x="10476" y="16384"/>
                </a:lnTo>
                <a:cubicBezTo>
                  <a:pt x="10476" y="16441"/>
                  <a:pt x="10500" y="16488"/>
                  <a:pt x="10529" y="16488"/>
                </a:cubicBezTo>
                <a:cubicBezTo>
                  <a:pt x="10558" y="16488"/>
                  <a:pt x="10582" y="16441"/>
                  <a:pt x="10582" y="16384"/>
                </a:cubicBezTo>
                <a:lnTo>
                  <a:pt x="10582" y="16166"/>
                </a:lnTo>
                <a:cubicBezTo>
                  <a:pt x="10582" y="16108"/>
                  <a:pt x="10558" y="16061"/>
                  <a:pt x="10529" y="16061"/>
                </a:cubicBezTo>
                <a:close/>
                <a:moveTo>
                  <a:pt x="10844" y="16061"/>
                </a:moveTo>
                <a:cubicBezTo>
                  <a:pt x="10814" y="16061"/>
                  <a:pt x="10791" y="16108"/>
                  <a:pt x="10791" y="16166"/>
                </a:cubicBezTo>
                <a:lnTo>
                  <a:pt x="10791" y="16384"/>
                </a:lnTo>
                <a:cubicBezTo>
                  <a:pt x="10791" y="16441"/>
                  <a:pt x="10814" y="16488"/>
                  <a:pt x="10844" y="16488"/>
                </a:cubicBezTo>
                <a:cubicBezTo>
                  <a:pt x="10873" y="16488"/>
                  <a:pt x="10895" y="16441"/>
                  <a:pt x="10895" y="16384"/>
                </a:cubicBezTo>
                <a:lnTo>
                  <a:pt x="10895" y="16166"/>
                </a:lnTo>
                <a:cubicBezTo>
                  <a:pt x="10895" y="16108"/>
                  <a:pt x="10873" y="16061"/>
                  <a:pt x="10844" y="16061"/>
                </a:cubicBezTo>
                <a:close/>
                <a:moveTo>
                  <a:pt x="11692" y="16061"/>
                </a:moveTo>
                <a:cubicBezTo>
                  <a:pt x="11663" y="16061"/>
                  <a:pt x="11640" y="16108"/>
                  <a:pt x="11640" y="16166"/>
                </a:cubicBezTo>
                <a:lnTo>
                  <a:pt x="11640" y="16384"/>
                </a:lnTo>
                <a:cubicBezTo>
                  <a:pt x="11640" y="16441"/>
                  <a:pt x="11663" y="16488"/>
                  <a:pt x="11692" y="16488"/>
                </a:cubicBezTo>
                <a:cubicBezTo>
                  <a:pt x="11721" y="16488"/>
                  <a:pt x="11745" y="16441"/>
                  <a:pt x="11745" y="16384"/>
                </a:cubicBezTo>
                <a:lnTo>
                  <a:pt x="11745" y="16166"/>
                </a:lnTo>
                <a:cubicBezTo>
                  <a:pt x="11745" y="16108"/>
                  <a:pt x="11721" y="16061"/>
                  <a:pt x="11692" y="16061"/>
                </a:cubicBezTo>
                <a:close/>
                <a:moveTo>
                  <a:pt x="12007" y="16061"/>
                </a:moveTo>
                <a:cubicBezTo>
                  <a:pt x="11978" y="16061"/>
                  <a:pt x="11955" y="16108"/>
                  <a:pt x="11955" y="16166"/>
                </a:cubicBezTo>
                <a:lnTo>
                  <a:pt x="11955" y="16384"/>
                </a:lnTo>
                <a:cubicBezTo>
                  <a:pt x="11955" y="16441"/>
                  <a:pt x="11978" y="16488"/>
                  <a:pt x="12007" y="16488"/>
                </a:cubicBezTo>
                <a:cubicBezTo>
                  <a:pt x="12036" y="16488"/>
                  <a:pt x="12060" y="16441"/>
                  <a:pt x="12060" y="16384"/>
                </a:cubicBezTo>
                <a:lnTo>
                  <a:pt x="12060" y="16166"/>
                </a:lnTo>
                <a:cubicBezTo>
                  <a:pt x="12060" y="16108"/>
                  <a:pt x="12036" y="16061"/>
                  <a:pt x="12007" y="16061"/>
                </a:cubicBezTo>
                <a:close/>
                <a:moveTo>
                  <a:pt x="12856" y="16061"/>
                </a:moveTo>
                <a:cubicBezTo>
                  <a:pt x="12827" y="16061"/>
                  <a:pt x="12804" y="16108"/>
                  <a:pt x="12804" y="16166"/>
                </a:cubicBezTo>
                <a:lnTo>
                  <a:pt x="12804" y="16384"/>
                </a:lnTo>
                <a:cubicBezTo>
                  <a:pt x="12804" y="16441"/>
                  <a:pt x="12827" y="16488"/>
                  <a:pt x="12856" y="16488"/>
                </a:cubicBezTo>
                <a:cubicBezTo>
                  <a:pt x="12886" y="16488"/>
                  <a:pt x="12909" y="16441"/>
                  <a:pt x="12909" y="16384"/>
                </a:cubicBezTo>
                <a:lnTo>
                  <a:pt x="12909" y="16166"/>
                </a:lnTo>
                <a:cubicBezTo>
                  <a:pt x="12909" y="16108"/>
                  <a:pt x="12886" y="16061"/>
                  <a:pt x="12856" y="16061"/>
                </a:cubicBezTo>
                <a:close/>
                <a:moveTo>
                  <a:pt x="13171" y="16061"/>
                </a:moveTo>
                <a:cubicBezTo>
                  <a:pt x="13142" y="16061"/>
                  <a:pt x="13118" y="16108"/>
                  <a:pt x="13118" y="16166"/>
                </a:cubicBezTo>
                <a:lnTo>
                  <a:pt x="13118" y="16384"/>
                </a:lnTo>
                <a:cubicBezTo>
                  <a:pt x="13118" y="16441"/>
                  <a:pt x="13142" y="16488"/>
                  <a:pt x="13171" y="16488"/>
                </a:cubicBezTo>
                <a:cubicBezTo>
                  <a:pt x="13200" y="16488"/>
                  <a:pt x="13224" y="16441"/>
                  <a:pt x="13224" y="16384"/>
                </a:cubicBezTo>
                <a:lnTo>
                  <a:pt x="13224" y="16166"/>
                </a:lnTo>
                <a:cubicBezTo>
                  <a:pt x="13224" y="16108"/>
                  <a:pt x="13200" y="16061"/>
                  <a:pt x="13171" y="16061"/>
                </a:cubicBezTo>
                <a:close/>
                <a:moveTo>
                  <a:pt x="14021" y="16061"/>
                </a:moveTo>
                <a:cubicBezTo>
                  <a:pt x="13992" y="16061"/>
                  <a:pt x="13968" y="16108"/>
                  <a:pt x="13968" y="16166"/>
                </a:cubicBezTo>
                <a:lnTo>
                  <a:pt x="13968" y="16384"/>
                </a:lnTo>
                <a:cubicBezTo>
                  <a:pt x="13968" y="16441"/>
                  <a:pt x="13992" y="16488"/>
                  <a:pt x="14021" y="16488"/>
                </a:cubicBezTo>
                <a:cubicBezTo>
                  <a:pt x="14050" y="16488"/>
                  <a:pt x="14074" y="16441"/>
                  <a:pt x="14074" y="16384"/>
                </a:cubicBezTo>
                <a:lnTo>
                  <a:pt x="14074" y="16166"/>
                </a:lnTo>
                <a:cubicBezTo>
                  <a:pt x="14074" y="16108"/>
                  <a:pt x="14050" y="16061"/>
                  <a:pt x="14021" y="16061"/>
                </a:cubicBezTo>
                <a:close/>
                <a:moveTo>
                  <a:pt x="14335" y="16061"/>
                </a:moveTo>
                <a:cubicBezTo>
                  <a:pt x="14306" y="16061"/>
                  <a:pt x="14282" y="16108"/>
                  <a:pt x="14282" y="16166"/>
                </a:cubicBezTo>
                <a:lnTo>
                  <a:pt x="14282" y="16384"/>
                </a:lnTo>
                <a:cubicBezTo>
                  <a:pt x="14282" y="16441"/>
                  <a:pt x="14306" y="16488"/>
                  <a:pt x="14335" y="16488"/>
                </a:cubicBezTo>
                <a:cubicBezTo>
                  <a:pt x="14364" y="16488"/>
                  <a:pt x="14388" y="16441"/>
                  <a:pt x="14388" y="16384"/>
                </a:cubicBezTo>
                <a:lnTo>
                  <a:pt x="14388" y="16166"/>
                </a:lnTo>
                <a:cubicBezTo>
                  <a:pt x="14388" y="16108"/>
                  <a:pt x="14364" y="16061"/>
                  <a:pt x="14335" y="16061"/>
                </a:cubicBezTo>
                <a:close/>
                <a:moveTo>
                  <a:pt x="15185" y="16061"/>
                </a:moveTo>
                <a:cubicBezTo>
                  <a:pt x="15156" y="16061"/>
                  <a:pt x="15132" y="16108"/>
                  <a:pt x="15132" y="16166"/>
                </a:cubicBezTo>
                <a:lnTo>
                  <a:pt x="15132" y="16384"/>
                </a:lnTo>
                <a:cubicBezTo>
                  <a:pt x="15132" y="16441"/>
                  <a:pt x="15156" y="16488"/>
                  <a:pt x="15185" y="16488"/>
                </a:cubicBezTo>
                <a:cubicBezTo>
                  <a:pt x="15214" y="16488"/>
                  <a:pt x="15237" y="16441"/>
                  <a:pt x="15237" y="16384"/>
                </a:cubicBezTo>
                <a:lnTo>
                  <a:pt x="15237" y="16166"/>
                </a:lnTo>
                <a:cubicBezTo>
                  <a:pt x="15237" y="16108"/>
                  <a:pt x="15214" y="16061"/>
                  <a:pt x="15185" y="16061"/>
                </a:cubicBezTo>
                <a:close/>
                <a:moveTo>
                  <a:pt x="15500" y="16061"/>
                </a:moveTo>
                <a:cubicBezTo>
                  <a:pt x="15470" y="16061"/>
                  <a:pt x="15447" y="16108"/>
                  <a:pt x="15447" y="16166"/>
                </a:cubicBezTo>
                <a:lnTo>
                  <a:pt x="15447" y="16384"/>
                </a:lnTo>
                <a:cubicBezTo>
                  <a:pt x="15447" y="16441"/>
                  <a:pt x="15470" y="16488"/>
                  <a:pt x="15500" y="16488"/>
                </a:cubicBezTo>
                <a:cubicBezTo>
                  <a:pt x="15529" y="16488"/>
                  <a:pt x="15551" y="16441"/>
                  <a:pt x="15551" y="16384"/>
                </a:cubicBezTo>
                <a:lnTo>
                  <a:pt x="15551" y="16166"/>
                </a:lnTo>
                <a:cubicBezTo>
                  <a:pt x="15551" y="16108"/>
                  <a:pt x="15529" y="16061"/>
                  <a:pt x="15500" y="16061"/>
                </a:cubicBezTo>
                <a:close/>
                <a:moveTo>
                  <a:pt x="16349" y="16061"/>
                </a:moveTo>
                <a:cubicBezTo>
                  <a:pt x="16320" y="16061"/>
                  <a:pt x="16296" y="16108"/>
                  <a:pt x="16296" y="16166"/>
                </a:cubicBezTo>
                <a:lnTo>
                  <a:pt x="16296" y="16384"/>
                </a:lnTo>
                <a:cubicBezTo>
                  <a:pt x="16296" y="16441"/>
                  <a:pt x="16320" y="16488"/>
                  <a:pt x="16349" y="16488"/>
                </a:cubicBezTo>
                <a:cubicBezTo>
                  <a:pt x="16378" y="16488"/>
                  <a:pt x="16401" y="16441"/>
                  <a:pt x="16401" y="16384"/>
                </a:cubicBezTo>
                <a:lnTo>
                  <a:pt x="16401" y="16166"/>
                </a:lnTo>
                <a:cubicBezTo>
                  <a:pt x="16401" y="16108"/>
                  <a:pt x="16378" y="16061"/>
                  <a:pt x="16349" y="16061"/>
                </a:cubicBezTo>
                <a:close/>
                <a:moveTo>
                  <a:pt x="16663" y="16061"/>
                </a:moveTo>
                <a:cubicBezTo>
                  <a:pt x="16634" y="16061"/>
                  <a:pt x="16611" y="16108"/>
                  <a:pt x="16611" y="16166"/>
                </a:cubicBezTo>
                <a:lnTo>
                  <a:pt x="16611" y="16384"/>
                </a:lnTo>
                <a:cubicBezTo>
                  <a:pt x="16611" y="16441"/>
                  <a:pt x="16634" y="16488"/>
                  <a:pt x="16663" y="16488"/>
                </a:cubicBezTo>
                <a:cubicBezTo>
                  <a:pt x="16692" y="16488"/>
                  <a:pt x="16716" y="16441"/>
                  <a:pt x="16716" y="16384"/>
                </a:cubicBezTo>
                <a:lnTo>
                  <a:pt x="16716" y="16166"/>
                </a:lnTo>
                <a:cubicBezTo>
                  <a:pt x="16716" y="16108"/>
                  <a:pt x="16692" y="16061"/>
                  <a:pt x="16663" y="16061"/>
                </a:cubicBezTo>
                <a:close/>
                <a:moveTo>
                  <a:pt x="17512" y="16061"/>
                </a:moveTo>
                <a:cubicBezTo>
                  <a:pt x="17483" y="16061"/>
                  <a:pt x="17459" y="16108"/>
                  <a:pt x="17459" y="16166"/>
                </a:cubicBezTo>
                <a:lnTo>
                  <a:pt x="17459" y="16384"/>
                </a:lnTo>
                <a:cubicBezTo>
                  <a:pt x="17459" y="16441"/>
                  <a:pt x="17483" y="16488"/>
                  <a:pt x="17512" y="16488"/>
                </a:cubicBezTo>
                <a:cubicBezTo>
                  <a:pt x="17541" y="16488"/>
                  <a:pt x="17565" y="16441"/>
                  <a:pt x="17565" y="16384"/>
                </a:cubicBezTo>
                <a:lnTo>
                  <a:pt x="17565" y="16166"/>
                </a:lnTo>
                <a:cubicBezTo>
                  <a:pt x="17565" y="16108"/>
                  <a:pt x="17541" y="16061"/>
                  <a:pt x="17512" y="16061"/>
                </a:cubicBezTo>
                <a:close/>
                <a:moveTo>
                  <a:pt x="17827" y="16061"/>
                </a:moveTo>
                <a:cubicBezTo>
                  <a:pt x="17798" y="16061"/>
                  <a:pt x="17774" y="16108"/>
                  <a:pt x="17774" y="16166"/>
                </a:cubicBezTo>
                <a:lnTo>
                  <a:pt x="17774" y="16384"/>
                </a:lnTo>
                <a:cubicBezTo>
                  <a:pt x="17774" y="16441"/>
                  <a:pt x="17798" y="16488"/>
                  <a:pt x="17827" y="16488"/>
                </a:cubicBezTo>
                <a:cubicBezTo>
                  <a:pt x="17856" y="16488"/>
                  <a:pt x="17880" y="16441"/>
                  <a:pt x="17880" y="16384"/>
                </a:cubicBezTo>
                <a:lnTo>
                  <a:pt x="17880" y="16166"/>
                </a:lnTo>
                <a:cubicBezTo>
                  <a:pt x="17880" y="16108"/>
                  <a:pt x="17856" y="16061"/>
                  <a:pt x="17827" y="16061"/>
                </a:cubicBezTo>
                <a:close/>
                <a:moveTo>
                  <a:pt x="18677" y="16061"/>
                </a:moveTo>
                <a:cubicBezTo>
                  <a:pt x="18648" y="16061"/>
                  <a:pt x="18624" y="16108"/>
                  <a:pt x="18624" y="16166"/>
                </a:cubicBezTo>
                <a:lnTo>
                  <a:pt x="18624" y="16384"/>
                </a:lnTo>
                <a:cubicBezTo>
                  <a:pt x="18624" y="16441"/>
                  <a:pt x="18648" y="16488"/>
                  <a:pt x="18677" y="16488"/>
                </a:cubicBezTo>
                <a:cubicBezTo>
                  <a:pt x="18706" y="16488"/>
                  <a:pt x="18730" y="16441"/>
                  <a:pt x="18730" y="16384"/>
                </a:cubicBezTo>
                <a:lnTo>
                  <a:pt x="18730" y="16166"/>
                </a:lnTo>
                <a:cubicBezTo>
                  <a:pt x="18730" y="16108"/>
                  <a:pt x="18706" y="16061"/>
                  <a:pt x="18677" y="16061"/>
                </a:cubicBezTo>
                <a:close/>
                <a:moveTo>
                  <a:pt x="18991" y="16061"/>
                </a:moveTo>
                <a:cubicBezTo>
                  <a:pt x="18962" y="16061"/>
                  <a:pt x="18938" y="16108"/>
                  <a:pt x="18938" y="16166"/>
                </a:cubicBezTo>
                <a:lnTo>
                  <a:pt x="18938" y="16384"/>
                </a:lnTo>
                <a:cubicBezTo>
                  <a:pt x="18938" y="16441"/>
                  <a:pt x="18962" y="16488"/>
                  <a:pt x="18991" y="16488"/>
                </a:cubicBezTo>
                <a:cubicBezTo>
                  <a:pt x="19020" y="16488"/>
                  <a:pt x="19044" y="16441"/>
                  <a:pt x="19044" y="16384"/>
                </a:cubicBezTo>
                <a:lnTo>
                  <a:pt x="19044" y="16166"/>
                </a:lnTo>
                <a:cubicBezTo>
                  <a:pt x="19044" y="16108"/>
                  <a:pt x="19020" y="16061"/>
                  <a:pt x="18991" y="16061"/>
                </a:cubicBezTo>
                <a:close/>
                <a:moveTo>
                  <a:pt x="19841" y="16061"/>
                </a:moveTo>
                <a:cubicBezTo>
                  <a:pt x="19812" y="16061"/>
                  <a:pt x="19788" y="16108"/>
                  <a:pt x="19788" y="16166"/>
                </a:cubicBezTo>
                <a:lnTo>
                  <a:pt x="19788" y="16384"/>
                </a:lnTo>
                <a:cubicBezTo>
                  <a:pt x="19788" y="16441"/>
                  <a:pt x="19812" y="16488"/>
                  <a:pt x="19841" y="16488"/>
                </a:cubicBezTo>
                <a:cubicBezTo>
                  <a:pt x="19870" y="16488"/>
                  <a:pt x="19894" y="16441"/>
                  <a:pt x="19894" y="16384"/>
                </a:cubicBezTo>
                <a:lnTo>
                  <a:pt x="19894" y="16166"/>
                </a:lnTo>
                <a:cubicBezTo>
                  <a:pt x="19894" y="16108"/>
                  <a:pt x="19870" y="16061"/>
                  <a:pt x="19841" y="16061"/>
                </a:cubicBezTo>
                <a:close/>
                <a:moveTo>
                  <a:pt x="20155" y="16061"/>
                </a:moveTo>
                <a:cubicBezTo>
                  <a:pt x="20126" y="16061"/>
                  <a:pt x="20102" y="16108"/>
                  <a:pt x="20102" y="16166"/>
                </a:cubicBezTo>
                <a:lnTo>
                  <a:pt x="20102" y="16384"/>
                </a:lnTo>
                <a:cubicBezTo>
                  <a:pt x="20102" y="16441"/>
                  <a:pt x="20126" y="16488"/>
                  <a:pt x="20155" y="16488"/>
                </a:cubicBezTo>
                <a:cubicBezTo>
                  <a:pt x="20184" y="16488"/>
                  <a:pt x="20207" y="16441"/>
                  <a:pt x="20207" y="16384"/>
                </a:cubicBezTo>
                <a:lnTo>
                  <a:pt x="20207" y="16166"/>
                </a:lnTo>
                <a:cubicBezTo>
                  <a:pt x="20207" y="16108"/>
                  <a:pt x="20184" y="16061"/>
                  <a:pt x="20155" y="16061"/>
                </a:cubicBezTo>
                <a:close/>
                <a:moveTo>
                  <a:pt x="21004" y="16061"/>
                </a:moveTo>
                <a:cubicBezTo>
                  <a:pt x="20975" y="16061"/>
                  <a:pt x="20952" y="16108"/>
                  <a:pt x="20952" y="16166"/>
                </a:cubicBezTo>
                <a:lnTo>
                  <a:pt x="20952" y="16384"/>
                </a:lnTo>
                <a:cubicBezTo>
                  <a:pt x="20952" y="16441"/>
                  <a:pt x="20975" y="16488"/>
                  <a:pt x="21004" y="16488"/>
                </a:cubicBezTo>
                <a:cubicBezTo>
                  <a:pt x="21033" y="16488"/>
                  <a:pt x="21057" y="16441"/>
                  <a:pt x="21057" y="16384"/>
                </a:cubicBezTo>
                <a:lnTo>
                  <a:pt x="21057" y="16166"/>
                </a:lnTo>
                <a:cubicBezTo>
                  <a:pt x="21057" y="16108"/>
                  <a:pt x="21033" y="16061"/>
                  <a:pt x="21004" y="16061"/>
                </a:cubicBezTo>
                <a:close/>
                <a:moveTo>
                  <a:pt x="21319" y="16061"/>
                </a:moveTo>
                <a:cubicBezTo>
                  <a:pt x="21289" y="16061"/>
                  <a:pt x="21267" y="16108"/>
                  <a:pt x="21267" y="16166"/>
                </a:cubicBezTo>
                <a:lnTo>
                  <a:pt x="21267" y="16384"/>
                </a:lnTo>
                <a:cubicBezTo>
                  <a:pt x="21267" y="16441"/>
                  <a:pt x="21289" y="16488"/>
                  <a:pt x="21319" y="16488"/>
                </a:cubicBezTo>
                <a:cubicBezTo>
                  <a:pt x="21348" y="16488"/>
                  <a:pt x="21372" y="16441"/>
                  <a:pt x="21372" y="16384"/>
                </a:cubicBezTo>
                <a:lnTo>
                  <a:pt x="21372" y="16166"/>
                </a:lnTo>
                <a:cubicBezTo>
                  <a:pt x="21372" y="16108"/>
                  <a:pt x="21348" y="16061"/>
                  <a:pt x="21319" y="16061"/>
                </a:cubicBezTo>
                <a:close/>
                <a:moveTo>
                  <a:pt x="281" y="16791"/>
                </a:moveTo>
                <a:cubicBezTo>
                  <a:pt x="252" y="16791"/>
                  <a:pt x="228" y="16838"/>
                  <a:pt x="228" y="16896"/>
                </a:cubicBezTo>
                <a:lnTo>
                  <a:pt x="228" y="17116"/>
                </a:lnTo>
                <a:cubicBezTo>
                  <a:pt x="228" y="17173"/>
                  <a:pt x="252" y="17218"/>
                  <a:pt x="281" y="17218"/>
                </a:cubicBezTo>
                <a:cubicBezTo>
                  <a:pt x="311" y="17218"/>
                  <a:pt x="334" y="17173"/>
                  <a:pt x="334" y="17116"/>
                </a:cubicBezTo>
                <a:lnTo>
                  <a:pt x="334" y="16896"/>
                </a:lnTo>
                <a:cubicBezTo>
                  <a:pt x="334" y="16838"/>
                  <a:pt x="311" y="16791"/>
                  <a:pt x="281" y="16791"/>
                </a:cubicBezTo>
                <a:close/>
                <a:moveTo>
                  <a:pt x="596" y="16791"/>
                </a:moveTo>
                <a:cubicBezTo>
                  <a:pt x="567" y="16791"/>
                  <a:pt x="543" y="16838"/>
                  <a:pt x="543" y="16896"/>
                </a:cubicBezTo>
                <a:lnTo>
                  <a:pt x="543" y="17116"/>
                </a:lnTo>
                <a:cubicBezTo>
                  <a:pt x="543" y="17173"/>
                  <a:pt x="567" y="17218"/>
                  <a:pt x="596" y="17218"/>
                </a:cubicBezTo>
                <a:cubicBezTo>
                  <a:pt x="625" y="17218"/>
                  <a:pt x="649" y="17173"/>
                  <a:pt x="649" y="17116"/>
                </a:cubicBezTo>
                <a:lnTo>
                  <a:pt x="649" y="16896"/>
                </a:lnTo>
                <a:cubicBezTo>
                  <a:pt x="649" y="16838"/>
                  <a:pt x="625" y="16791"/>
                  <a:pt x="596" y="16791"/>
                </a:cubicBezTo>
                <a:close/>
                <a:moveTo>
                  <a:pt x="1446" y="16791"/>
                </a:moveTo>
                <a:cubicBezTo>
                  <a:pt x="1417" y="16791"/>
                  <a:pt x="1393" y="16838"/>
                  <a:pt x="1393" y="16896"/>
                </a:cubicBezTo>
                <a:lnTo>
                  <a:pt x="1393" y="17116"/>
                </a:lnTo>
                <a:cubicBezTo>
                  <a:pt x="1393" y="17173"/>
                  <a:pt x="1417" y="17218"/>
                  <a:pt x="1446" y="17218"/>
                </a:cubicBezTo>
                <a:cubicBezTo>
                  <a:pt x="1475" y="17218"/>
                  <a:pt x="1499" y="17173"/>
                  <a:pt x="1499" y="17116"/>
                </a:cubicBezTo>
                <a:lnTo>
                  <a:pt x="1499" y="16896"/>
                </a:lnTo>
                <a:cubicBezTo>
                  <a:pt x="1499" y="16838"/>
                  <a:pt x="1475" y="16791"/>
                  <a:pt x="1446" y="16791"/>
                </a:cubicBezTo>
                <a:close/>
                <a:moveTo>
                  <a:pt x="1760" y="16791"/>
                </a:moveTo>
                <a:cubicBezTo>
                  <a:pt x="1731" y="16791"/>
                  <a:pt x="1707" y="16838"/>
                  <a:pt x="1707" y="16896"/>
                </a:cubicBezTo>
                <a:lnTo>
                  <a:pt x="1707" y="17116"/>
                </a:lnTo>
                <a:cubicBezTo>
                  <a:pt x="1707" y="17173"/>
                  <a:pt x="1731" y="17218"/>
                  <a:pt x="1760" y="17218"/>
                </a:cubicBezTo>
                <a:cubicBezTo>
                  <a:pt x="1789" y="17218"/>
                  <a:pt x="1813" y="17173"/>
                  <a:pt x="1813" y="17116"/>
                </a:cubicBezTo>
                <a:lnTo>
                  <a:pt x="1813" y="16896"/>
                </a:lnTo>
                <a:cubicBezTo>
                  <a:pt x="1813" y="16838"/>
                  <a:pt x="1789" y="16791"/>
                  <a:pt x="1760" y="16791"/>
                </a:cubicBezTo>
                <a:close/>
                <a:moveTo>
                  <a:pt x="2610" y="16791"/>
                </a:moveTo>
                <a:cubicBezTo>
                  <a:pt x="2581" y="16791"/>
                  <a:pt x="2557" y="16838"/>
                  <a:pt x="2557" y="16896"/>
                </a:cubicBezTo>
                <a:lnTo>
                  <a:pt x="2557" y="17116"/>
                </a:lnTo>
                <a:cubicBezTo>
                  <a:pt x="2557" y="17173"/>
                  <a:pt x="2581" y="17218"/>
                  <a:pt x="2610" y="17218"/>
                </a:cubicBezTo>
                <a:cubicBezTo>
                  <a:pt x="2639" y="17218"/>
                  <a:pt x="2662" y="17173"/>
                  <a:pt x="2662" y="17116"/>
                </a:cubicBezTo>
                <a:lnTo>
                  <a:pt x="2662" y="16896"/>
                </a:lnTo>
                <a:cubicBezTo>
                  <a:pt x="2662" y="16838"/>
                  <a:pt x="2639" y="16791"/>
                  <a:pt x="2610" y="16791"/>
                </a:cubicBezTo>
                <a:close/>
                <a:moveTo>
                  <a:pt x="2924" y="16791"/>
                </a:moveTo>
                <a:cubicBezTo>
                  <a:pt x="2895" y="16791"/>
                  <a:pt x="2871" y="16838"/>
                  <a:pt x="2871" y="16896"/>
                </a:cubicBezTo>
                <a:lnTo>
                  <a:pt x="2871" y="17116"/>
                </a:lnTo>
                <a:cubicBezTo>
                  <a:pt x="2871" y="17173"/>
                  <a:pt x="2895" y="17218"/>
                  <a:pt x="2924" y="17218"/>
                </a:cubicBezTo>
                <a:cubicBezTo>
                  <a:pt x="2954" y="17218"/>
                  <a:pt x="2976" y="17173"/>
                  <a:pt x="2976" y="17116"/>
                </a:cubicBezTo>
                <a:lnTo>
                  <a:pt x="2976" y="16896"/>
                </a:lnTo>
                <a:cubicBezTo>
                  <a:pt x="2976" y="16838"/>
                  <a:pt x="2954" y="16791"/>
                  <a:pt x="2924" y="16791"/>
                </a:cubicBezTo>
                <a:close/>
                <a:moveTo>
                  <a:pt x="3773" y="16791"/>
                </a:moveTo>
                <a:cubicBezTo>
                  <a:pt x="3744" y="16791"/>
                  <a:pt x="3721" y="16838"/>
                  <a:pt x="3721" y="16896"/>
                </a:cubicBezTo>
                <a:lnTo>
                  <a:pt x="3721" y="17116"/>
                </a:lnTo>
                <a:cubicBezTo>
                  <a:pt x="3721" y="17173"/>
                  <a:pt x="3744" y="17218"/>
                  <a:pt x="3773" y="17218"/>
                </a:cubicBezTo>
                <a:cubicBezTo>
                  <a:pt x="3802" y="17218"/>
                  <a:pt x="3826" y="17173"/>
                  <a:pt x="3826" y="17116"/>
                </a:cubicBezTo>
                <a:lnTo>
                  <a:pt x="3826" y="16896"/>
                </a:lnTo>
                <a:cubicBezTo>
                  <a:pt x="3826" y="16838"/>
                  <a:pt x="3802" y="16791"/>
                  <a:pt x="3773" y="16791"/>
                </a:cubicBezTo>
                <a:close/>
                <a:moveTo>
                  <a:pt x="4088" y="16791"/>
                </a:moveTo>
                <a:cubicBezTo>
                  <a:pt x="4058" y="16791"/>
                  <a:pt x="4035" y="16838"/>
                  <a:pt x="4035" y="16896"/>
                </a:cubicBezTo>
                <a:lnTo>
                  <a:pt x="4035" y="17116"/>
                </a:lnTo>
                <a:cubicBezTo>
                  <a:pt x="4035" y="17173"/>
                  <a:pt x="4058" y="17218"/>
                  <a:pt x="4088" y="17218"/>
                </a:cubicBezTo>
                <a:cubicBezTo>
                  <a:pt x="4117" y="17218"/>
                  <a:pt x="4141" y="17173"/>
                  <a:pt x="4141" y="17116"/>
                </a:cubicBezTo>
                <a:lnTo>
                  <a:pt x="4141" y="16896"/>
                </a:lnTo>
                <a:cubicBezTo>
                  <a:pt x="4141" y="16838"/>
                  <a:pt x="4117" y="16791"/>
                  <a:pt x="4088" y="16791"/>
                </a:cubicBezTo>
                <a:close/>
                <a:moveTo>
                  <a:pt x="4937" y="16791"/>
                </a:moveTo>
                <a:cubicBezTo>
                  <a:pt x="4908" y="16791"/>
                  <a:pt x="4884" y="16838"/>
                  <a:pt x="4884" y="16896"/>
                </a:cubicBezTo>
                <a:lnTo>
                  <a:pt x="4884" y="17116"/>
                </a:lnTo>
                <a:cubicBezTo>
                  <a:pt x="4884" y="17173"/>
                  <a:pt x="4908" y="17218"/>
                  <a:pt x="4937" y="17218"/>
                </a:cubicBezTo>
                <a:cubicBezTo>
                  <a:pt x="4966" y="17218"/>
                  <a:pt x="4990" y="17173"/>
                  <a:pt x="4990" y="17116"/>
                </a:cubicBezTo>
                <a:lnTo>
                  <a:pt x="4990" y="16896"/>
                </a:lnTo>
                <a:cubicBezTo>
                  <a:pt x="4990" y="16838"/>
                  <a:pt x="4966" y="16791"/>
                  <a:pt x="4937" y="16791"/>
                </a:cubicBezTo>
                <a:close/>
                <a:moveTo>
                  <a:pt x="5252" y="16791"/>
                </a:moveTo>
                <a:cubicBezTo>
                  <a:pt x="5223" y="16791"/>
                  <a:pt x="5199" y="16838"/>
                  <a:pt x="5199" y="16896"/>
                </a:cubicBezTo>
                <a:lnTo>
                  <a:pt x="5199" y="17116"/>
                </a:lnTo>
                <a:cubicBezTo>
                  <a:pt x="5199" y="17173"/>
                  <a:pt x="5223" y="17218"/>
                  <a:pt x="5252" y="17218"/>
                </a:cubicBezTo>
                <a:cubicBezTo>
                  <a:pt x="5281" y="17218"/>
                  <a:pt x="5305" y="17173"/>
                  <a:pt x="5305" y="17116"/>
                </a:cubicBezTo>
                <a:lnTo>
                  <a:pt x="5305" y="16896"/>
                </a:lnTo>
                <a:cubicBezTo>
                  <a:pt x="5305" y="16838"/>
                  <a:pt x="5281" y="16791"/>
                  <a:pt x="5252" y="16791"/>
                </a:cubicBezTo>
                <a:close/>
                <a:moveTo>
                  <a:pt x="6102" y="16791"/>
                </a:moveTo>
                <a:cubicBezTo>
                  <a:pt x="6072" y="16791"/>
                  <a:pt x="6049" y="16838"/>
                  <a:pt x="6049" y="16896"/>
                </a:cubicBezTo>
                <a:lnTo>
                  <a:pt x="6049" y="17116"/>
                </a:lnTo>
                <a:cubicBezTo>
                  <a:pt x="6049" y="17173"/>
                  <a:pt x="6072" y="17218"/>
                  <a:pt x="6102" y="17218"/>
                </a:cubicBezTo>
                <a:cubicBezTo>
                  <a:pt x="6131" y="17218"/>
                  <a:pt x="6155" y="17173"/>
                  <a:pt x="6155" y="17116"/>
                </a:cubicBezTo>
                <a:lnTo>
                  <a:pt x="6155" y="16896"/>
                </a:lnTo>
                <a:cubicBezTo>
                  <a:pt x="6155" y="16838"/>
                  <a:pt x="6131" y="16791"/>
                  <a:pt x="6102" y="16791"/>
                </a:cubicBezTo>
                <a:close/>
                <a:moveTo>
                  <a:pt x="6416" y="16791"/>
                </a:moveTo>
                <a:cubicBezTo>
                  <a:pt x="6387" y="16791"/>
                  <a:pt x="6363" y="16838"/>
                  <a:pt x="6363" y="16896"/>
                </a:cubicBezTo>
                <a:lnTo>
                  <a:pt x="6363" y="17116"/>
                </a:lnTo>
                <a:cubicBezTo>
                  <a:pt x="6363" y="17173"/>
                  <a:pt x="6387" y="17218"/>
                  <a:pt x="6416" y="17218"/>
                </a:cubicBezTo>
                <a:cubicBezTo>
                  <a:pt x="6445" y="17218"/>
                  <a:pt x="6469" y="17173"/>
                  <a:pt x="6469" y="17116"/>
                </a:cubicBezTo>
                <a:lnTo>
                  <a:pt x="6469" y="16896"/>
                </a:lnTo>
                <a:cubicBezTo>
                  <a:pt x="6469" y="16838"/>
                  <a:pt x="6445" y="16791"/>
                  <a:pt x="6416" y="16791"/>
                </a:cubicBezTo>
                <a:close/>
                <a:moveTo>
                  <a:pt x="7266" y="16791"/>
                </a:moveTo>
                <a:cubicBezTo>
                  <a:pt x="7237" y="16791"/>
                  <a:pt x="7213" y="16838"/>
                  <a:pt x="7213" y="16896"/>
                </a:cubicBezTo>
                <a:lnTo>
                  <a:pt x="7213" y="17116"/>
                </a:lnTo>
                <a:cubicBezTo>
                  <a:pt x="7213" y="17173"/>
                  <a:pt x="7237" y="17218"/>
                  <a:pt x="7266" y="17218"/>
                </a:cubicBezTo>
                <a:cubicBezTo>
                  <a:pt x="7295" y="17218"/>
                  <a:pt x="7318" y="17173"/>
                  <a:pt x="7318" y="17116"/>
                </a:cubicBezTo>
                <a:lnTo>
                  <a:pt x="7318" y="16896"/>
                </a:lnTo>
                <a:cubicBezTo>
                  <a:pt x="7318" y="16838"/>
                  <a:pt x="7295" y="16791"/>
                  <a:pt x="7266" y="16791"/>
                </a:cubicBezTo>
                <a:close/>
                <a:moveTo>
                  <a:pt x="7580" y="16791"/>
                </a:moveTo>
                <a:cubicBezTo>
                  <a:pt x="7551" y="16791"/>
                  <a:pt x="7527" y="16838"/>
                  <a:pt x="7527" y="16896"/>
                </a:cubicBezTo>
                <a:lnTo>
                  <a:pt x="7527" y="17116"/>
                </a:lnTo>
                <a:cubicBezTo>
                  <a:pt x="7527" y="17173"/>
                  <a:pt x="7551" y="17218"/>
                  <a:pt x="7580" y="17218"/>
                </a:cubicBezTo>
                <a:cubicBezTo>
                  <a:pt x="7609" y="17218"/>
                  <a:pt x="7632" y="17173"/>
                  <a:pt x="7632" y="17116"/>
                </a:cubicBezTo>
                <a:lnTo>
                  <a:pt x="7632" y="16896"/>
                </a:lnTo>
                <a:cubicBezTo>
                  <a:pt x="7632" y="16838"/>
                  <a:pt x="7609" y="16791"/>
                  <a:pt x="7580" y="16791"/>
                </a:cubicBezTo>
                <a:close/>
                <a:moveTo>
                  <a:pt x="8429" y="16791"/>
                </a:moveTo>
                <a:cubicBezTo>
                  <a:pt x="8400" y="16791"/>
                  <a:pt x="8377" y="16838"/>
                  <a:pt x="8377" y="16896"/>
                </a:cubicBezTo>
                <a:lnTo>
                  <a:pt x="8377" y="17116"/>
                </a:lnTo>
                <a:cubicBezTo>
                  <a:pt x="8377" y="17173"/>
                  <a:pt x="8400" y="17218"/>
                  <a:pt x="8429" y="17218"/>
                </a:cubicBezTo>
                <a:cubicBezTo>
                  <a:pt x="8458" y="17218"/>
                  <a:pt x="8482" y="17173"/>
                  <a:pt x="8482" y="17116"/>
                </a:cubicBezTo>
                <a:lnTo>
                  <a:pt x="8482" y="16896"/>
                </a:lnTo>
                <a:cubicBezTo>
                  <a:pt x="8482" y="16838"/>
                  <a:pt x="8458" y="16791"/>
                  <a:pt x="8429" y="16791"/>
                </a:cubicBezTo>
                <a:close/>
                <a:moveTo>
                  <a:pt x="8744" y="16791"/>
                </a:moveTo>
                <a:cubicBezTo>
                  <a:pt x="8714" y="16791"/>
                  <a:pt x="8691" y="16838"/>
                  <a:pt x="8691" y="16896"/>
                </a:cubicBezTo>
                <a:lnTo>
                  <a:pt x="8691" y="17116"/>
                </a:lnTo>
                <a:cubicBezTo>
                  <a:pt x="8691" y="17173"/>
                  <a:pt x="8714" y="17218"/>
                  <a:pt x="8744" y="17218"/>
                </a:cubicBezTo>
                <a:cubicBezTo>
                  <a:pt x="8773" y="17218"/>
                  <a:pt x="8796" y="17173"/>
                  <a:pt x="8796" y="17116"/>
                </a:cubicBezTo>
                <a:lnTo>
                  <a:pt x="8796" y="16896"/>
                </a:lnTo>
                <a:cubicBezTo>
                  <a:pt x="8796" y="16838"/>
                  <a:pt x="8773" y="16791"/>
                  <a:pt x="8744" y="16791"/>
                </a:cubicBezTo>
                <a:close/>
                <a:moveTo>
                  <a:pt x="9593" y="16791"/>
                </a:moveTo>
                <a:cubicBezTo>
                  <a:pt x="9564" y="16791"/>
                  <a:pt x="9540" y="16838"/>
                  <a:pt x="9540" y="16896"/>
                </a:cubicBezTo>
                <a:lnTo>
                  <a:pt x="9540" y="17116"/>
                </a:lnTo>
                <a:cubicBezTo>
                  <a:pt x="9540" y="17173"/>
                  <a:pt x="9564" y="17218"/>
                  <a:pt x="9593" y="17218"/>
                </a:cubicBezTo>
                <a:cubicBezTo>
                  <a:pt x="9622" y="17218"/>
                  <a:pt x="9646" y="17173"/>
                  <a:pt x="9646" y="17116"/>
                </a:cubicBezTo>
                <a:lnTo>
                  <a:pt x="9646" y="16896"/>
                </a:lnTo>
                <a:cubicBezTo>
                  <a:pt x="9646" y="16838"/>
                  <a:pt x="9622" y="16791"/>
                  <a:pt x="9593" y="16791"/>
                </a:cubicBezTo>
                <a:close/>
                <a:moveTo>
                  <a:pt x="9908" y="16791"/>
                </a:moveTo>
                <a:cubicBezTo>
                  <a:pt x="9879" y="16791"/>
                  <a:pt x="9855" y="16838"/>
                  <a:pt x="9855" y="16896"/>
                </a:cubicBezTo>
                <a:lnTo>
                  <a:pt x="9855" y="17116"/>
                </a:lnTo>
                <a:cubicBezTo>
                  <a:pt x="9855" y="17173"/>
                  <a:pt x="9879" y="17218"/>
                  <a:pt x="9908" y="17218"/>
                </a:cubicBezTo>
                <a:cubicBezTo>
                  <a:pt x="9937" y="17218"/>
                  <a:pt x="9961" y="17173"/>
                  <a:pt x="9961" y="17116"/>
                </a:cubicBezTo>
                <a:lnTo>
                  <a:pt x="9961" y="16896"/>
                </a:lnTo>
                <a:cubicBezTo>
                  <a:pt x="9961" y="16838"/>
                  <a:pt x="9937" y="16791"/>
                  <a:pt x="9908" y="16791"/>
                </a:cubicBezTo>
                <a:close/>
                <a:moveTo>
                  <a:pt x="10758" y="16791"/>
                </a:moveTo>
                <a:cubicBezTo>
                  <a:pt x="10728" y="16791"/>
                  <a:pt x="10705" y="16838"/>
                  <a:pt x="10705" y="16896"/>
                </a:cubicBezTo>
                <a:lnTo>
                  <a:pt x="10705" y="17116"/>
                </a:lnTo>
                <a:cubicBezTo>
                  <a:pt x="10705" y="17173"/>
                  <a:pt x="10728" y="17218"/>
                  <a:pt x="10758" y="17218"/>
                </a:cubicBezTo>
                <a:cubicBezTo>
                  <a:pt x="10787" y="17218"/>
                  <a:pt x="10810" y="17173"/>
                  <a:pt x="10810" y="17116"/>
                </a:cubicBezTo>
                <a:lnTo>
                  <a:pt x="10810" y="16896"/>
                </a:lnTo>
                <a:cubicBezTo>
                  <a:pt x="10810" y="16838"/>
                  <a:pt x="10787" y="16791"/>
                  <a:pt x="10758" y="16791"/>
                </a:cubicBezTo>
                <a:close/>
                <a:moveTo>
                  <a:pt x="11072" y="16791"/>
                </a:moveTo>
                <a:cubicBezTo>
                  <a:pt x="11043" y="16791"/>
                  <a:pt x="11019" y="16838"/>
                  <a:pt x="11019" y="16896"/>
                </a:cubicBezTo>
                <a:lnTo>
                  <a:pt x="11019" y="17116"/>
                </a:lnTo>
                <a:cubicBezTo>
                  <a:pt x="11019" y="17173"/>
                  <a:pt x="11043" y="17218"/>
                  <a:pt x="11072" y="17218"/>
                </a:cubicBezTo>
                <a:cubicBezTo>
                  <a:pt x="11101" y="17218"/>
                  <a:pt x="11125" y="17173"/>
                  <a:pt x="11125" y="17116"/>
                </a:cubicBezTo>
                <a:lnTo>
                  <a:pt x="11125" y="16896"/>
                </a:lnTo>
                <a:cubicBezTo>
                  <a:pt x="11125" y="16838"/>
                  <a:pt x="11101" y="16791"/>
                  <a:pt x="11072" y="16791"/>
                </a:cubicBezTo>
                <a:close/>
                <a:moveTo>
                  <a:pt x="11922" y="16791"/>
                </a:moveTo>
                <a:cubicBezTo>
                  <a:pt x="11893" y="16791"/>
                  <a:pt x="11869" y="16838"/>
                  <a:pt x="11869" y="16896"/>
                </a:cubicBezTo>
                <a:lnTo>
                  <a:pt x="11869" y="17116"/>
                </a:lnTo>
                <a:cubicBezTo>
                  <a:pt x="11869" y="17173"/>
                  <a:pt x="11893" y="17218"/>
                  <a:pt x="11922" y="17218"/>
                </a:cubicBezTo>
                <a:cubicBezTo>
                  <a:pt x="11951" y="17218"/>
                  <a:pt x="11974" y="17173"/>
                  <a:pt x="11974" y="17116"/>
                </a:cubicBezTo>
                <a:lnTo>
                  <a:pt x="11974" y="16896"/>
                </a:lnTo>
                <a:cubicBezTo>
                  <a:pt x="11974" y="16838"/>
                  <a:pt x="11951" y="16791"/>
                  <a:pt x="11922" y="16791"/>
                </a:cubicBezTo>
                <a:close/>
                <a:moveTo>
                  <a:pt x="12236" y="16791"/>
                </a:moveTo>
                <a:cubicBezTo>
                  <a:pt x="12207" y="16791"/>
                  <a:pt x="12183" y="16838"/>
                  <a:pt x="12183" y="16896"/>
                </a:cubicBezTo>
                <a:lnTo>
                  <a:pt x="12183" y="17116"/>
                </a:lnTo>
                <a:cubicBezTo>
                  <a:pt x="12183" y="17173"/>
                  <a:pt x="12207" y="17218"/>
                  <a:pt x="12236" y="17218"/>
                </a:cubicBezTo>
                <a:cubicBezTo>
                  <a:pt x="12265" y="17218"/>
                  <a:pt x="12288" y="17173"/>
                  <a:pt x="12288" y="17116"/>
                </a:cubicBezTo>
                <a:lnTo>
                  <a:pt x="12288" y="16896"/>
                </a:lnTo>
                <a:cubicBezTo>
                  <a:pt x="12288" y="16838"/>
                  <a:pt x="12265" y="16791"/>
                  <a:pt x="12236" y="16791"/>
                </a:cubicBezTo>
                <a:close/>
                <a:moveTo>
                  <a:pt x="13085" y="16791"/>
                </a:moveTo>
                <a:cubicBezTo>
                  <a:pt x="13056" y="16791"/>
                  <a:pt x="13032" y="16838"/>
                  <a:pt x="13032" y="16896"/>
                </a:cubicBezTo>
                <a:lnTo>
                  <a:pt x="13032" y="17116"/>
                </a:lnTo>
                <a:cubicBezTo>
                  <a:pt x="13032" y="17173"/>
                  <a:pt x="13056" y="17218"/>
                  <a:pt x="13085" y="17218"/>
                </a:cubicBezTo>
                <a:cubicBezTo>
                  <a:pt x="13114" y="17218"/>
                  <a:pt x="13138" y="17173"/>
                  <a:pt x="13138" y="17116"/>
                </a:cubicBezTo>
                <a:lnTo>
                  <a:pt x="13138" y="16896"/>
                </a:lnTo>
                <a:cubicBezTo>
                  <a:pt x="13138" y="16838"/>
                  <a:pt x="13114" y="16791"/>
                  <a:pt x="13085" y="16791"/>
                </a:cubicBezTo>
                <a:close/>
                <a:moveTo>
                  <a:pt x="13399" y="16791"/>
                </a:moveTo>
                <a:cubicBezTo>
                  <a:pt x="13370" y="16791"/>
                  <a:pt x="13348" y="16838"/>
                  <a:pt x="13348" y="16896"/>
                </a:cubicBezTo>
                <a:lnTo>
                  <a:pt x="13348" y="17116"/>
                </a:lnTo>
                <a:cubicBezTo>
                  <a:pt x="13348" y="17173"/>
                  <a:pt x="13370" y="17218"/>
                  <a:pt x="13399" y="17218"/>
                </a:cubicBezTo>
                <a:cubicBezTo>
                  <a:pt x="13428" y="17218"/>
                  <a:pt x="13452" y="17173"/>
                  <a:pt x="13452" y="17116"/>
                </a:cubicBezTo>
                <a:lnTo>
                  <a:pt x="13452" y="16896"/>
                </a:lnTo>
                <a:cubicBezTo>
                  <a:pt x="13452" y="16838"/>
                  <a:pt x="13428" y="16791"/>
                  <a:pt x="13399" y="16791"/>
                </a:cubicBezTo>
                <a:close/>
                <a:moveTo>
                  <a:pt x="14249" y="16791"/>
                </a:moveTo>
                <a:cubicBezTo>
                  <a:pt x="14220" y="16791"/>
                  <a:pt x="14196" y="16838"/>
                  <a:pt x="14196" y="16896"/>
                </a:cubicBezTo>
                <a:lnTo>
                  <a:pt x="14196" y="17116"/>
                </a:lnTo>
                <a:cubicBezTo>
                  <a:pt x="14196" y="17173"/>
                  <a:pt x="14220" y="17218"/>
                  <a:pt x="14249" y="17218"/>
                </a:cubicBezTo>
                <a:cubicBezTo>
                  <a:pt x="14278" y="17218"/>
                  <a:pt x="14302" y="17173"/>
                  <a:pt x="14302" y="17116"/>
                </a:cubicBezTo>
                <a:lnTo>
                  <a:pt x="14302" y="16896"/>
                </a:lnTo>
                <a:cubicBezTo>
                  <a:pt x="14302" y="16838"/>
                  <a:pt x="14278" y="16791"/>
                  <a:pt x="14249" y="16791"/>
                </a:cubicBezTo>
                <a:close/>
                <a:moveTo>
                  <a:pt x="14564" y="16791"/>
                </a:moveTo>
                <a:cubicBezTo>
                  <a:pt x="14535" y="16791"/>
                  <a:pt x="14511" y="16838"/>
                  <a:pt x="14511" y="16896"/>
                </a:cubicBezTo>
                <a:lnTo>
                  <a:pt x="14511" y="17116"/>
                </a:lnTo>
                <a:cubicBezTo>
                  <a:pt x="14511" y="17173"/>
                  <a:pt x="14535" y="17218"/>
                  <a:pt x="14564" y="17218"/>
                </a:cubicBezTo>
                <a:cubicBezTo>
                  <a:pt x="14593" y="17218"/>
                  <a:pt x="14617" y="17173"/>
                  <a:pt x="14617" y="17116"/>
                </a:cubicBezTo>
                <a:lnTo>
                  <a:pt x="14617" y="16896"/>
                </a:lnTo>
                <a:cubicBezTo>
                  <a:pt x="14617" y="16838"/>
                  <a:pt x="14593" y="16791"/>
                  <a:pt x="14564" y="16791"/>
                </a:cubicBezTo>
                <a:close/>
                <a:moveTo>
                  <a:pt x="15413" y="16791"/>
                </a:moveTo>
                <a:cubicBezTo>
                  <a:pt x="15384" y="16791"/>
                  <a:pt x="15360" y="16838"/>
                  <a:pt x="15360" y="16896"/>
                </a:cubicBezTo>
                <a:lnTo>
                  <a:pt x="15360" y="17116"/>
                </a:lnTo>
                <a:cubicBezTo>
                  <a:pt x="15360" y="17173"/>
                  <a:pt x="15384" y="17218"/>
                  <a:pt x="15413" y="17218"/>
                </a:cubicBezTo>
                <a:cubicBezTo>
                  <a:pt x="15442" y="17218"/>
                  <a:pt x="15465" y="17173"/>
                  <a:pt x="15465" y="17116"/>
                </a:cubicBezTo>
                <a:lnTo>
                  <a:pt x="15465" y="16896"/>
                </a:lnTo>
                <a:cubicBezTo>
                  <a:pt x="15465" y="16838"/>
                  <a:pt x="15442" y="16791"/>
                  <a:pt x="15413" y="16791"/>
                </a:cubicBezTo>
                <a:close/>
                <a:moveTo>
                  <a:pt x="15728" y="16791"/>
                </a:moveTo>
                <a:cubicBezTo>
                  <a:pt x="15699" y="16791"/>
                  <a:pt x="15675" y="16838"/>
                  <a:pt x="15675" y="16896"/>
                </a:cubicBezTo>
                <a:lnTo>
                  <a:pt x="15675" y="17116"/>
                </a:lnTo>
                <a:cubicBezTo>
                  <a:pt x="15675" y="17173"/>
                  <a:pt x="15699" y="17218"/>
                  <a:pt x="15728" y="17218"/>
                </a:cubicBezTo>
                <a:cubicBezTo>
                  <a:pt x="15757" y="17218"/>
                  <a:pt x="15781" y="17173"/>
                  <a:pt x="15781" y="17116"/>
                </a:cubicBezTo>
                <a:lnTo>
                  <a:pt x="15781" y="16896"/>
                </a:lnTo>
                <a:cubicBezTo>
                  <a:pt x="15781" y="16838"/>
                  <a:pt x="15757" y="16791"/>
                  <a:pt x="15728" y="16791"/>
                </a:cubicBezTo>
                <a:close/>
                <a:moveTo>
                  <a:pt x="16578" y="16791"/>
                </a:moveTo>
                <a:cubicBezTo>
                  <a:pt x="16549" y="16791"/>
                  <a:pt x="16525" y="16838"/>
                  <a:pt x="16525" y="16896"/>
                </a:cubicBezTo>
                <a:lnTo>
                  <a:pt x="16525" y="17116"/>
                </a:lnTo>
                <a:cubicBezTo>
                  <a:pt x="16525" y="17173"/>
                  <a:pt x="16549" y="17218"/>
                  <a:pt x="16578" y="17218"/>
                </a:cubicBezTo>
                <a:cubicBezTo>
                  <a:pt x="16607" y="17218"/>
                  <a:pt x="16630" y="17173"/>
                  <a:pt x="16630" y="17116"/>
                </a:cubicBezTo>
                <a:lnTo>
                  <a:pt x="16630" y="16896"/>
                </a:lnTo>
                <a:cubicBezTo>
                  <a:pt x="16630" y="16838"/>
                  <a:pt x="16607" y="16791"/>
                  <a:pt x="16578" y="16791"/>
                </a:cubicBezTo>
                <a:close/>
                <a:moveTo>
                  <a:pt x="16892" y="16791"/>
                </a:moveTo>
                <a:cubicBezTo>
                  <a:pt x="16863" y="16791"/>
                  <a:pt x="16839" y="16838"/>
                  <a:pt x="16839" y="16896"/>
                </a:cubicBezTo>
                <a:lnTo>
                  <a:pt x="16839" y="17116"/>
                </a:lnTo>
                <a:cubicBezTo>
                  <a:pt x="16839" y="17173"/>
                  <a:pt x="16863" y="17218"/>
                  <a:pt x="16892" y="17218"/>
                </a:cubicBezTo>
                <a:cubicBezTo>
                  <a:pt x="16921" y="17218"/>
                  <a:pt x="16944" y="17173"/>
                  <a:pt x="16944" y="17116"/>
                </a:cubicBezTo>
                <a:lnTo>
                  <a:pt x="16944" y="16896"/>
                </a:lnTo>
                <a:cubicBezTo>
                  <a:pt x="16944" y="16838"/>
                  <a:pt x="16921" y="16791"/>
                  <a:pt x="16892" y="16791"/>
                </a:cubicBezTo>
                <a:close/>
                <a:moveTo>
                  <a:pt x="17741" y="16791"/>
                </a:moveTo>
                <a:cubicBezTo>
                  <a:pt x="17712" y="16791"/>
                  <a:pt x="17689" y="16838"/>
                  <a:pt x="17689" y="16896"/>
                </a:cubicBezTo>
                <a:lnTo>
                  <a:pt x="17689" y="17116"/>
                </a:lnTo>
                <a:cubicBezTo>
                  <a:pt x="17689" y="17173"/>
                  <a:pt x="17712" y="17218"/>
                  <a:pt x="17741" y="17218"/>
                </a:cubicBezTo>
                <a:cubicBezTo>
                  <a:pt x="17770" y="17218"/>
                  <a:pt x="17794" y="17173"/>
                  <a:pt x="17794" y="17116"/>
                </a:cubicBezTo>
                <a:lnTo>
                  <a:pt x="17794" y="16896"/>
                </a:lnTo>
                <a:cubicBezTo>
                  <a:pt x="17794" y="16838"/>
                  <a:pt x="17770" y="16791"/>
                  <a:pt x="17741" y="16791"/>
                </a:cubicBezTo>
                <a:close/>
                <a:moveTo>
                  <a:pt x="18055" y="16791"/>
                </a:moveTo>
                <a:cubicBezTo>
                  <a:pt x="18026" y="16791"/>
                  <a:pt x="18002" y="16838"/>
                  <a:pt x="18002" y="16896"/>
                </a:cubicBezTo>
                <a:lnTo>
                  <a:pt x="18002" y="17116"/>
                </a:lnTo>
                <a:cubicBezTo>
                  <a:pt x="18002" y="17173"/>
                  <a:pt x="18026" y="17218"/>
                  <a:pt x="18055" y="17218"/>
                </a:cubicBezTo>
                <a:cubicBezTo>
                  <a:pt x="18085" y="17218"/>
                  <a:pt x="18108" y="17173"/>
                  <a:pt x="18108" y="17116"/>
                </a:cubicBezTo>
                <a:lnTo>
                  <a:pt x="18108" y="16896"/>
                </a:lnTo>
                <a:cubicBezTo>
                  <a:pt x="18108" y="16838"/>
                  <a:pt x="18085" y="16791"/>
                  <a:pt x="18055" y="16791"/>
                </a:cubicBezTo>
                <a:close/>
                <a:moveTo>
                  <a:pt x="18905" y="16791"/>
                </a:moveTo>
                <a:cubicBezTo>
                  <a:pt x="18876" y="16791"/>
                  <a:pt x="18852" y="16838"/>
                  <a:pt x="18852" y="16896"/>
                </a:cubicBezTo>
                <a:lnTo>
                  <a:pt x="18852" y="17116"/>
                </a:lnTo>
                <a:cubicBezTo>
                  <a:pt x="18852" y="17173"/>
                  <a:pt x="18876" y="17218"/>
                  <a:pt x="18905" y="17218"/>
                </a:cubicBezTo>
                <a:cubicBezTo>
                  <a:pt x="18934" y="17218"/>
                  <a:pt x="18958" y="17173"/>
                  <a:pt x="18958" y="17116"/>
                </a:cubicBezTo>
                <a:lnTo>
                  <a:pt x="18958" y="16896"/>
                </a:lnTo>
                <a:cubicBezTo>
                  <a:pt x="18958" y="16838"/>
                  <a:pt x="18934" y="16791"/>
                  <a:pt x="18905" y="16791"/>
                </a:cubicBezTo>
                <a:close/>
                <a:moveTo>
                  <a:pt x="19220" y="16791"/>
                </a:moveTo>
                <a:cubicBezTo>
                  <a:pt x="19191" y="16791"/>
                  <a:pt x="19167" y="16838"/>
                  <a:pt x="19167" y="16896"/>
                </a:cubicBezTo>
                <a:lnTo>
                  <a:pt x="19167" y="17116"/>
                </a:lnTo>
                <a:cubicBezTo>
                  <a:pt x="19167" y="17173"/>
                  <a:pt x="19191" y="17218"/>
                  <a:pt x="19220" y="17218"/>
                </a:cubicBezTo>
                <a:cubicBezTo>
                  <a:pt x="19249" y="17218"/>
                  <a:pt x="19273" y="17173"/>
                  <a:pt x="19273" y="17116"/>
                </a:cubicBezTo>
                <a:lnTo>
                  <a:pt x="19273" y="16896"/>
                </a:lnTo>
                <a:cubicBezTo>
                  <a:pt x="19273" y="16838"/>
                  <a:pt x="19249" y="16791"/>
                  <a:pt x="19220" y="16791"/>
                </a:cubicBezTo>
                <a:close/>
                <a:moveTo>
                  <a:pt x="20069" y="16791"/>
                </a:moveTo>
                <a:cubicBezTo>
                  <a:pt x="20040" y="16791"/>
                  <a:pt x="20016" y="16838"/>
                  <a:pt x="20016" y="16896"/>
                </a:cubicBezTo>
                <a:lnTo>
                  <a:pt x="20016" y="17116"/>
                </a:lnTo>
                <a:cubicBezTo>
                  <a:pt x="20016" y="17173"/>
                  <a:pt x="20040" y="17218"/>
                  <a:pt x="20069" y="17218"/>
                </a:cubicBezTo>
                <a:cubicBezTo>
                  <a:pt x="20099" y="17218"/>
                  <a:pt x="20122" y="17173"/>
                  <a:pt x="20122" y="17116"/>
                </a:cubicBezTo>
                <a:lnTo>
                  <a:pt x="20122" y="16896"/>
                </a:lnTo>
                <a:cubicBezTo>
                  <a:pt x="20122" y="16838"/>
                  <a:pt x="20099" y="16791"/>
                  <a:pt x="20069" y="16791"/>
                </a:cubicBezTo>
                <a:close/>
                <a:moveTo>
                  <a:pt x="20384" y="16791"/>
                </a:moveTo>
                <a:cubicBezTo>
                  <a:pt x="20355" y="16791"/>
                  <a:pt x="20331" y="16838"/>
                  <a:pt x="20331" y="16896"/>
                </a:cubicBezTo>
                <a:lnTo>
                  <a:pt x="20331" y="17116"/>
                </a:lnTo>
                <a:cubicBezTo>
                  <a:pt x="20331" y="17173"/>
                  <a:pt x="20355" y="17218"/>
                  <a:pt x="20384" y="17218"/>
                </a:cubicBezTo>
                <a:cubicBezTo>
                  <a:pt x="20413" y="17218"/>
                  <a:pt x="20436" y="17173"/>
                  <a:pt x="20436" y="17116"/>
                </a:cubicBezTo>
                <a:lnTo>
                  <a:pt x="20436" y="16896"/>
                </a:lnTo>
                <a:cubicBezTo>
                  <a:pt x="20436" y="16838"/>
                  <a:pt x="20413" y="16791"/>
                  <a:pt x="20384" y="16791"/>
                </a:cubicBezTo>
                <a:close/>
                <a:moveTo>
                  <a:pt x="21234" y="16791"/>
                </a:moveTo>
                <a:cubicBezTo>
                  <a:pt x="21204" y="16791"/>
                  <a:pt x="21181" y="16838"/>
                  <a:pt x="21181" y="16896"/>
                </a:cubicBezTo>
                <a:lnTo>
                  <a:pt x="21181" y="17116"/>
                </a:lnTo>
                <a:cubicBezTo>
                  <a:pt x="21181" y="17173"/>
                  <a:pt x="21204" y="17218"/>
                  <a:pt x="21234" y="17218"/>
                </a:cubicBezTo>
                <a:cubicBezTo>
                  <a:pt x="21263" y="17218"/>
                  <a:pt x="21285" y="17173"/>
                  <a:pt x="21285" y="17116"/>
                </a:cubicBezTo>
                <a:lnTo>
                  <a:pt x="21285" y="16896"/>
                </a:lnTo>
                <a:cubicBezTo>
                  <a:pt x="21285" y="16838"/>
                  <a:pt x="21263" y="16791"/>
                  <a:pt x="21234" y="16791"/>
                </a:cubicBezTo>
                <a:close/>
                <a:moveTo>
                  <a:pt x="21547" y="16791"/>
                </a:moveTo>
                <a:cubicBezTo>
                  <a:pt x="21518" y="16791"/>
                  <a:pt x="21495" y="16838"/>
                  <a:pt x="21495" y="16896"/>
                </a:cubicBezTo>
                <a:lnTo>
                  <a:pt x="21495" y="17116"/>
                </a:lnTo>
                <a:cubicBezTo>
                  <a:pt x="21495" y="17173"/>
                  <a:pt x="21518" y="17218"/>
                  <a:pt x="21547" y="17218"/>
                </a:cubicBezTo>
                <a:cubicBezTo>
                  <a:pt x="21576" y="17218"/>
                  <a:pt x="21600" y="17173"/>
                  <a:pt x="21600" y="17116"/>
                </a:cubicBezTo>
                <a:lnTo>
                  <a:pt x="21600" y="16896"/>
                </a:lnTo>
                <a:cubicBezTo>
                  <a:pt x="21600" y="16838"/>
                  <a:pt x="21576" y="16791"/>
                  <a:pt x="21547" y="16791"/>
                </a:cubicBezTo>
                <a:close/>
                <a:moveTo>
                  <a:pt x="53" y="17521"/>
                </a:moveTo>
                <a:cubicBezTo>
                  <a:pt x="24" y="17521"/>
                  <a:pt x="0" y="17568"/>
                  <a:pt x="0" y="17626"/>
                </a:cubicBezTo>
                <a:lnTo>
                  <a:pt x="0" y="17846"/>
                </a:lnTo>
                <a:cubicBezTo>
                  <a:pt x="0" y="17903"/>
                  <a:pt x="24" y="17948"/>
                  <a:pt x="53" y="17948"/>
                </a:cubicBezTo>
                <a:cubicBezTo>
                  <a:pt x="82" y="17948"/>
                  <a:pt x="106" y="17903"/>
                  <a:pt x="106" y="17846"/>
                </a:cubicBezTo>
                <a:lnTo>
                  <a:pt x="106" y="17626"/>
                </a:lnTo>
                <a:cubicBezTo>
                  <a:pt x="106" y="17568"/>
                  <a:pt x="82" y="17521"/>
                  <a:pt x="53" y="17521"/>
                </a:cubicBezTo>
                <a:close/>
                <a:moveTo>
                  <a:pt x="367" y="17521"/>
                </a:moveTo>
                <a:cubicBezTo>
                  <a:pt x="338" y="17521"/>
                  <a:pt x="315" y="17568"/>
                  <a:pt x="315" y="17626"/>
                </a:cubicBezTo>
                <a:lnTo>
                  <a:pt x="315" y="17846"/>
                </a:lnTo>
                <a:cubicBezTo>
                  <a:pt x="315" y="17903"/>
                  <a:pt x="338" y="17948"/>
                  <a:pt x="367" y="17948"/>
                </a:cubicBezTo>
                <a:cubicBezTo>
                  <a:pt x="397" y="17948"/>
                  <a:pt x="420" y="17903"/>
                  <a:pt x="420" y="17846"/>
                </a:cubicBezTo>
                <a:lnTo>
                  <a:pt x="420" y="17626"/>
                </a:lnTo>
                <a:cubicBezTo>
                  <a:pt x="420" y="17568"/>
                  <a:pt x="397" y="17521"/>
                  <a:pt x="367" y="17521"/>
                </a:cubicBezTo>
                <a:close/>
                <a:moveTo>
                  <a:pt x="1217" y="17521"/>
                </a:moveTo>
                <a:cubicBezTo>
                  <a:pt x="1188" y="17521"/>
                  <a:pt x="1164" y="17568"/>
                  <a:pt x="1164" y="17626"/>
                </a:cubicBezTo>
                <a:lnTo>
                  <a:pt x="1164" y="17846"/>
                </a:lnTo>
                <a:cubicBezTo>
                  <a:pt x="1164" y="17903"/>
                  <a:pt x="1188" y="17948"/>
                  <a:pt x="1217" y="17948"/>
                </a:cubicBezTo>
                <a:cubicBezTo>
                  <a:pt x="1246" y="17948"/>
                  <a:pt x="1270" y="17903"/>
                  <a:pt x="1270" y="17846"/>
                </a:cubicBezTo>
                <a:lnTo>
                  <a:pt x="1270" y="17626"/>
                </a:lnTo>
                <a:cubicBezTo>
                  <a:pt x="1270" y="17568"/>
                  <a:pt x="1246" y="17521"/>
                  <a:pt x="1217" y="17521"/>
                </a:cubicBezTo>
                <a:close/>
                <a:moveTo>
                  <a:pt x="1532" y="17521"/>
                </a:moveTo>
                <a:cubicBezTo>
                  <a:pt x="1503" y="17521"/>
                  <a:pt x="1479" y="17568"/>
                  <a:pt x="1479" y="17626"/>
                </a:cubicBezTo>
                <a:lnTo>
                  <a:pt x="1479" y="17846"/>
                </a:lnTo>
                <a:cubicBezTo>
                  <a:pt x="1479" y="17903"/>
                  <a:pt x="1503" y="17948"/>
                  <a:pt x="1532" y="17948"/>
                </a:cubicBezTo>
                <a:cubicBezTo>
                  <a:pt x="1561" y="17948"/>
                  <a:pt x="1584" y="17903"/>
                  <a:pt x="1584" y="17846"/>
                </a:cubicBezTo>
                <a:lnTo>
                  <a:pt x="1584" y="17626"/>
                </a:lnTo>
                <a:cubicBezTo>
                  <a:pt x="1584" y="17568"/>
                  <a:pt x="1561" y="17521"/>
                  <a:pt x="1532" y="17521"/>
                </a:cubicBezTo>
                <a:close/>
                <a:moveTo>
                  <a:pt x="2380" y="17521"/>
                </a:moveTo>
                <a:cubicBezTo>
                  <a:pt x="2351" y="17521"/>
                  <a:pt x="2329" y="17568"/>
                  <a:pt x="2329" y="17626"/>
                </a:cubicBezTo>
                <a:lnTo>
                  <a:pt x="2329" y="17846"/>
                </a:lnTo>
                <a:cubicBezTo>
                  <a:pt x="2329" y="17903"/>
                  <a:pt x="2351" y="17948"/>
                  <a:pt x="2380" y="17948"/>
                </a:cubicBezTo>
                <a:cubicBezTo>
                  <a:pt x="2409" y="17948"/>
                  <a:pt x="2433" y="17903"/>
                  <a:pt x="2433" y="17846"/>
                </a:cubicBezTo>
                <a:lnTo>
                  <a:pt x="2433" y="17626"/>
                </a:lnTo>
                <a:cubicBezTo>
                  <a:pt x="2433" y="17568"/>
                  <a:pt x="2409" y="17521"/>
                  <a:pt x="2380" y="17521"/>
                </a:cubicBezTo>
                <a:close/>
                <a:moveTo>
                  <a:pt x="2695" y="17521"/>
                </a:moveTo>
                <a:cubicBezTo>
                  <a:pt x="2666" y="17521"/>
                  <a:pt x="2643" y="17568"/>
                  <a:pt x="2643" y="17626"/>
                </a:cubicBezTo>
                <a:lnTo>
                  <a:pt x="2643" y="17846"/>
                </a:lnTo>
                <a:cubicBezTo>
                  <a:pt x="2643" y="17903"/>
                  <a:pt x="2666" y="17948"/>
                  <a:pt x="2695" y="17948"/>
                </a:cubicBezTo>
                <a:cubicBezTo>
                  <a:pt x="2724" y="17948"/>
                  <a:pt x="2748" y="17903"/>
                  <a:pt x="2748" y="17846"/>
                </a:cubicBezTo>
                <a:lnTo>
                  <a:pt x="2748" y="17626"/>
                </a:lnTo>
                <a:cubicBezTo>
                  <a:pt x="2748" y="17568"/>
                  <a:pt x="2724" y="17521"/>
                  <a:pt x="2695" y="17521"/>
                </a:cubicBezTo>
                <a:close/>
                <a:moveTo>
                  <a:pt x="3545" y="17521"/>
                </a:moveTo>
                <a:cubicBezTo>
                  <a:pt x="3516" y="17521"/>
                  <a:pt x="3492" y="17568"/>
                  <a:pt x="3492" y="17626"/>
                </a:cubicBezTo>
                <a:lnTo>
                  <a:pt x="3492" y="17846"/>
                </a:lnTo>
                <a:cubicBezTo>
                  <a:pt x="3492" y="17903"/>
                  <a:pt x="3516" y="17948"/>
                  <a:pt x="3545" y="17948"/>
                </a:cubicBezTo>
                <a:cubicBezTo>
                  <a:pt x="3574" y="17948"/>
                  <a:pt x="3598" y="17903"/>
                  <a:pt x="3598" y="17846"/>
                </a:cubicBezTo>
                <a:lnTo>
                  <a:pt x="3598" y="17626"/>
                </a:lnTo>
                <a:cubicBezTo>
                  <a:pt x="3598" y="17568"/>
                  <a:pt x="3574" y="17521"/>
                  <a:pt x="3545" y="17521"/>
                </a:cubicBezTo>
                <a:close/>
                <a:moveTo>
                  <a:pt x="3859" y="17521"/>
                </a:moveTo>
                <a:cubicBezTo>
                  <a:pt x="3830" y="17521"/>
                  <a:pt x="3806" y="17568"/>
                  <a:pt x="3806" y="17626"/>
                </a:cubicBezTo>
                <a:lnTo>
                  <a:pt x="3806" y="17846"/>
                </a:lnTo>
                <a:cubicBezTo>
                  <a:pt x="3806" y="17903"/>
                  <a:pt x="3830" y="17948"/>
                  <a:pt x="3859" y="17948"/>
                </a:cubicBezTo>
                <a:cubicBezTo>
                  <a:pt x="3888" y="17948"/>
                  <a:pt x="3912" y="17903"/>
                  <a:pt x="3912" y="17846"/>
                </a:cubicBezTo>
                <a:lnTo>
                  <a:pt x="3912" y="17626"/>
                </a:lnTo>
                <a:cubicBezTo>
                  <a:pt x="3912" y="17568"/>
                  <a:pt x="3888" y="17521"/>
                  <a:pt x="3859" y="17521"/>
                </a:cubicBezTo>
                <a:close/>
                <a:moveTo>
                  <a:pt x="4709" y="17521"/>
                </a:moveTo>
                <a:cubicBezTo>
                  <a:pt x="4680" y="17521"/>
                  <a:pt x="4656" y="17568"/>
                  <a:pt x="4656" y="17626"/>
                </a:cubicBezTo>
                <a:lnTo>
                  <a:pt x="4656" y="17846"/>
                </a:lnTo>
                <a:cubicBezTo>
                  <a:pt x="4656" y="17903"/>
                  <a:pt x="4680" y="17948"/>
                  <a:pt x="4709" y="17948"/>
                </a:cubicBezTo>
                <a:cubicBezTo>
                  <a:pt x="4738" y="17948"/>
                  <a:pt x="4762" y="17903"/>
                  <a:pt x="4762" y="17846"/>
                </a:cubicBezTo>
                <a:lnTo>
                  <a:pt x="4762" y="17626"/>
                </a:lnTo>
                <a:cubicBezTo>
                  <a:pt x="4762" y="17568"/>
                  <a:pt x="4738" y="17521"/>
                  <a:pt x="4709" y="17521"/>
                </a:cubicBezTo>
                <a:close/>
                <a:moveTo>
                  <a:pt x="5023" y="17521"/>
                </a:moveTo>
                <a:cubicBezTo>
                  <a:pt x="4994" y="17521"/>
                  <a:pt x="4970" y="17568"/>
                  <a:pt x="4970" y="17626"/>
                </a:cubicBezTo>
                <a:lnTo>
                  <a:pt x="4970" y="17846"/>
                </a:lnTo>
                <a:cubicBezTo>
                  <a:pt x="4970" y="17903"/>
                  <a:pt x="4994" y="17948"/>
                  <a:pt x="5023" y="17948"/>
                </a:cubicBezTo>
                <a:cubicBezTo>
                  <a:pt x="5053" y="17948"/>
                  <a:pt x="5076" y="17903"/>
                  <a:pt x="5076" y="17846"/>
                </a:cubicBezTo>
                <a:lnTo>
                  <a:pt x="5076" y="17626"/>
                </a:lnTo>
                <a:cubicBezTo>
                  <a:pt x="5076" y="17568"/>
                  <a:pt x="5053" y="17521"/>
                  <a:pt x="5023" y="17521"/>
                </a:cubicBezTo>
                <a:close/>
                <a:moveTo>
                  <a:pt x="5873" y="17521"/>
                </a:moveTo>
                <a:cubicBezTo>
                  <a:pt x="5844" y="17521"/>
                  <a:pt x="5820" y="17568"/>
                  <a:pt x="5820" y="17626"/>
                </a:cubicBezTo>
                <a:lnTo>
                  <a:pt x="5820" y="17846"/>
                </a:lnTo>
                <a:cubicBezTo>
                  <a:pt x="5820" y="17903"/>
                  <a:pt x="5844" y="17948"/>
                  <a:pt x="5873" y="17948"/>
                </a:cubicBezTo>
                <a:cubicBezTo>
                  <a:pt x="5902" y="17948"/>
                  <a:pt x="5926" y="17903"/>
                  <a:pt x="5926" y="17846"/>
                </a:cubicBezTo>
                <a:lnTo>
                  <a:pt x="5926" y="17626"/>
                </a:lnTo>
                <a:cubicBezTo>
                  <a:pt x="5926" y="17568"/>
                  <a:pt x="5902" y="17521"/>
                  <a:pt x="5873" y="17521"/>
                </a:cubicBezTo>
                <a:close/>
                <a:moveTo>
                  <a:pt x="6188" y="17521"/>
                </a:moveTo>
                <a:cubicBezTo>
                  <a:pt x="6159" y="17521"/>
                  <a:pt x="6135" y="17568"/>
                  <a:pt x="6135" y="17626"/>
                </a:cubicBezTo>
                <a:lnTo>
                  <a:pt x="6135" y="17846"/>
                </a:lnTo>
                <a:cubicBezTo>
                  <a:pt x="6135" y="17903"/>
                  <a:pt x="6159" y="17948"/>
                  <a:pt x="6188" y="17948"/>
                </a:cubicBezTo>
                <a:cubicBezTo>
                  <a:pt x="6217" y="17948"/>
                  <a:pt x="6240" y="17903"/>
                  <a:pt x="6240" y="17846"/>
                </a:cubicBezTo>
                <a:lnTo>
                  <a:pt x="6240" y="17626"/>
                </a:lnTo>
                <a:cubicBezTo>
                  <a:pt x="6240" y="17568"/>
                  <a:pt x="6217" y="17521"/>
                  <a:pt x="6188" y="17521"/>
                </a:cubicBezTo>
                <a:close/>
                <a:moveTo>
                  <a:pt x="7036" y="17521"/>
                </a:moveTo>
                <a:cubicBezTo>
                  <a:pt x="7007" y="17521"/>
                  <a:pt x="6984" y="17568"/>
                  <a:pt x="6984" y="17626"/>
                </a:cubicBezTo>
                <a:lnTo>
                  <a:pt x="6984" y="17846"/>
                </a:lnTo>
                <a:cubicBezTo>
                  <a:pt x="6984" y="17903"/>
                  <a:pt x="7007" y="17948"/>
                  <a:pt x="7036" y="17948"/>
                </a:cubicBezTo>
                <a:cubicBezTo>
                  <a:pt x="7065" y="17948"/>
                  <a:pt x="7089" y="17903"/>
                  <a:pt x="7089" y="17846"/>
                </a:cubicBezTo>
                <a:lnTo>
                  <a:pt x="7089" y="17626"/>
                </a:lnTo>
                <a:cubicBezTo>
                  <a:pt x="7089" y="17568"/>
                  <a:pt x="7065" y="17521"/>
                  <a:pt x="7036" y="17521"/>
                </a:cubicBezTo>
                <a:close/>
                <a:moveTo>
                  <a:pt x="7351" y="17521"/>
                </a:moveTo>
                <a:cubicBezTo>
                  <a:pt x="7322" y="17521"/>
                  <a:pt x="7299" y="17568"/>
                  <a:pt x="7299" y="17626"/>
                </a:cubicBezTo>
                <a:lnTo>
                  <a:pt x="7299" y="17846"/>
                </a:lnTo>
                <a:cubicBezTo>
                  <a:pt x="7299" y="17903"/>
                  <a:pt x="7322" y="17948"/>
                  <a:pt x="7351" y="17948"/>
                </a:cubicBezTo>
                <a:cubicBezTo>
                  <a:pt x="7380" y="17948"/>
                  <a:pt x="7404" y="17903"/>
                  <a:pt x="7404" y="17846"/>
                </a:cubicBezTo>
                <a:lnTo>
                  <a:pt x="7404" y="17626"/>
                </a:lnTo>
                <a:cubicBezTo>
                  <a:pt x="7404" y="17568"/>
                  <a:pt x="7380" y="17521"/>
                  <a:pt x="7351" y="17521"/>
                </a:cubicBezTo>
                <a:close/>
                <a:moveTo>
                  <a:pt x="8201" y="17521"/>
                </a:moveTo>
                <a:cubicBezTo>
                  <a:pt x="8171" y="17521"/>
                  <a:pt x="8148" y="17568"/>
                  <a:pt x="8148" y="17626"/>
                </a:cubicBezTo>
                <a:lnTo>
                  <a:pt x="8148" y="17846"/>
                </a:lnTo>
                <a:cubicBezTo>
                  <a:pt x="8148" y="17903"/>
                  <a:pt x="8171" y="17948"/>
                  <a:pt x="8201" y="17948"/>
                </a:cubicBezTo>
                <a:cubicBezTo>
                  <a:pt x="8230" y="17948"/>
                  <a:pt x="8254" y="17903"/>
                  <a:pt x="8254" y="17846"/>
                </a:cubicBezTo>
                <a:lnTo>
                  <a:pt x="8254" y="17626"/>
                </a:lnTo>
                <a:cubicBezTo>
                  <a:pt x="8254" y="17568"/>
                  <a:pt x="8230" y="17521"/>
                  <a:pt x="8201" y="17521"/>
                </a:cubicBezTo>
                <a:close/>
                <a:moveTo>
                  <a:pt x="8515" y="17521"/>
                </a:moveTo>
                <a:cubicBezTo>
                  <a:pt x="8486" y="17521"/>
                  <a:pt x="8462" y="17568"/>
                  <a:pt x="8462" y="17626"/>
                </a:cubicBezTo>
                <a:lnTo>
                  <a:pt x="8462" y="17846"/>
                </a:lnTo>
                <a:cubicBezTo>
                  <a:pt x="8462" y="17903"/>
                  <a:pt x="8486" y="17948"/>
                  <a:pt x="8515" y="17948"/>
                </a:cubicBezTo>
                <a:cubicBezTo>
                  <a:pt x="8544" y="17948"/>
                  <a:pt x="8568" y="17903"/>
                  <a:pt x="8568" y="17846"/>
                </a:cubicBezTo>
                <a:lnTo>
                  <a:pt x="8568" y="17626"/>
                </a:lnTo>
                <a:cubicBezTo>
                  <a:pt x="8568" y="17568"/>
                  <a:pt x="8544" y="17521"/>
                  <a:pt x="8515" y="17521"/>
                </a:cubicBezTo>
                <a:close/>
                <a:moveTo>
                  <a:pt x="9365" y="17521"/>
                </a:moveTo>
                <a:cubicBezTo>
                  <a:pt x="9336" y="17521"/>
                  <a:pt x="9312" y="17568"/>
                  <a:pt x="9312" y="17626"/>
                </a:cubicBezTo>
                <a:lnTo>
                  <a:pt x="9312" y="17846"/>
                </a:lnTo>
                <a:cubicBezTo>
                  <a:pt x="9312" y="17903"/>
                  <a:pt x="9336" y="17948"/>
                  <a:pt x="9365" y="17948"/>
                </a:cubicBezTo>
                <a:cubicBezTo>
                  <a:pt x="9394" y="17948"/>
                  <a:pt x="9418" y="17903"/>
                  <a:pt x="9418" y="17846"/>
                </a:cubicBezTo>
                <a:lnTo>
                  <a:pt x="9418" y="17626"/>
                </a:lnTo>
                <a:cubicBezTo>
                  <a:pt x="9418" y="17568"/>
                  <a:pt x="9394" y="17521"/>
                  <a:pt x="9365" y="17521"/>
                </a:cubicBezTo>
                <a:close/>
                <a:moveTo>
                  <a:pt x="9679" y="17521"/>
                </a:moveTo>
                <a:cubicBezTo>
                  <a:pt x="9650" y="17521"/>
                  <a:pt x="9626" y="17568"/>
                  <a:pt x="9626" y="17626"/>
                </a:cubicBezTo>
                <a:lnTo>
                  <a:pt x="9626" y="17846"/>
                </a:lnTo>
                <a:cubicBezTo>
                  <a:pt x="9626" y="17903"/>
                  <a:pt x="9650" y="17948"/>
                  <a:pt x="9679" y="17948"/>
                </a:cubicBezTo>
                <a:cubicBezTo>
                  <a:pt x="9708" y="17948"/>
                  <a:pt x="9732" y="17903"/>
                  <a:pt x="9732" y="17846"/>
                </a:cubicBezTo>
                <a:lnTo>
                  <a:pt x="9732" y="17626"/>
                </a:lnTo>
                <a:cubicBezTo>
                  <a:pt x="9732" y="17568"/>
                  <a:pt x="9708" y="17521"/>
                  <a:pt x="9679" y="17521"/>
                </a:cubicBezTo>
                <a:close/>
                <a:moveTo>
                  <a:pt x="10529" y="17521"/>
                </a:moveTo>
                <a:cubicBezTo>
                  <a:pt x="10500" y="17521"/>
                  <a:pt x="10476" y="17568"/>
                  <a:pt x="10476" y="17626"/>
                </a:cubicBezTo>
                <a:lnTo>
                  <a:pt x="10476" y="17846"/>
                </a:lnTo>
                <a:cubicBezTo>
                  <a:pt x="10476" y="17903"/>
                  <a:pt x="10500" y="17948"/>
                  <a:pt x="10529" y="17948"/>
                </a:cubicBezTo>
                <a:cubicBezTo>
                  <a:pt x="10558" y="17948"/>
                  <a:pt x="10582" y="17903"/>
                  <a:pt x="10582" y="17846"/>
                </a:cubicBezTo>
                <a:lnTo>
                  <a:pt x="10582" y="17626"/>
                </a:lnTo>
                <a:cubicBezTo>
                  <a:pt x="10582" y="17568"/>
                  <a:pt x="10558" y="17521"/>
                  <a:pt x="10529" y="17521"/>
                </a:cubicBezTo>
                <a:close/>
                <a:moveTo>
                  <a:pt x="10844" y="17521"/>
                </a:moveTo>
                <a:cubicBezTo>
                  <a:pt x="10814" y="17521"/>
                  <a:pt x="10791" y="17568"/>
                  <a:pt x="10791" y="17626"/>
                </a:cubicBezTo>
                <a:lnTo>
                  <a:pt x="10791" y="17846"/>
                </a:lnTo>
                <a:cubicBezTo>
                  <a:pt x="10791" y="17903"/>
                  <a:pt x="10814" y="17948"/>
                  <a:pt x="10844" y="17948"/>
                </a:cubicBezTo>
                <a:cubicBezTo>
                  <a:pt x="10873" y="17948"/>
                  <a:pt x="10895" y="17903"/>
                  <a:pt x="10895" y="17846"/>
                </a:cubicBezTo>
                <a:lnTo>
                  <a:pt x="10895" y="17626"/>
                </a:lnTo>
                <a:cubicBezTo>
                  <a:pt x="10895" y="17568"/>
                  <a:pt x="10873" y="17521"/>
                  <a:pt x="10844" y="17521"/>
                </a:cubicBezTo>
                <a:close/>
                <a:moveTo>
                  <a:pt x="11692" y="17521"/>
                </a:moveTo>
                <a:cubicBezTo>
                  <a:pt x="11663" y="17521"/>
                  <a:pt x="11640" y="17568"/>
                  <a:pt x="11640" y="17626"/>
                </a:cubicBezTo>
                <a:lnTo>
                  <a:pt x="11640" y="17846"/>
                </a:lnTo>
                <a:cubicBezTo>
                  <a:pt x="11640" y="17903"/>
                  <a:pt x="11663" y="17948"/>
                  <a:pt x="11692" y="17948"/>
                </a:cubicBezTo>
                <a:cubicBezTo>
                  <a:pt x="11721" y="17948"/>
                  <a:pt x="11745" y="17903"/>
                  <a:pt x="11745" y="17846"/>
                </a:cubicBezTo>
                <a:lnTo>
                  <a:pt x="11745" y="17626"/>
                </a:lnTo>
                <a:cubicBezTo>
                  <a:pt x="11745" y="17568"/>
                  <a:pt x="11721" y="17521"/>
                  <a:pt x="11692" y="17521"/>
                </a:cubicBezTo>
                <a:close/>
                <a:moveTo>
                  <a:pt x="12007" y="17521"/>
                </a:moveTo>
                <a:cubicBezTo>
                  <a:pt x="11978" y="17521"/>
                  <a:pt x="11955" y="17568"/>
                  <a:pt x="11955" y="17626"/>
                </a:cubicBezTo>
                <a:lnTo>
                  <a:pt x="11955" y="17846"/>
                </a:lnTo>
                <a:cubicBezTo>
                  <a:pt x="11955" y="17903"/>
                  <a:pt x="11978" y="17948"/>
                  <a:pt x="12007" y="17948"/>
                </a:cubicBezTo>
                <a:cubicBezTo>
                  <a:pt x="12036" y="17948"/>
                  <a:pt x="12060" y="17903"/>
                  <a:pt x="12060" y="17846"/>
                </a:cubicBezTo>
                <a:lnTo>
                  <a:pt x="12060" y="17626"/>
                </a:lnTo>
                <a:cubicBezTo>
                  <a:pt x="12060" y="17568"/>
                  <a:pt x="12036" y="17521"/>
                  <a:pt x="12007" y="17521"/>
                </a:cubicBezTo>
                <a:close/>
                <a:moveTo>
                  <a:pt x="12856" y="17521"/>
                </a:moveTo>
                <a:cubicBezTo>
                  <a:pt x="12827" y="17521"/>
                  <a:pt x="12804" y="17568"/>
                  <a:pt x="12804" y="17626"/>
                </a:cubicBezTo>
                <a:lnTo>
                  <a:pt x="12804" y="17846"/>
                </a:lnTo>
                <a:cubicBezTo>
                  <a:pt x="12804" y="17903"/>
                  <a:pt x="12827" y="17948"/>
                  <a:pt x="12856" y="17948"/>
                </a:cubicBezTo>
                <a:cubicBezTo>
                  <a:pt x="12886" y="17948"/>
                  <a:pt x="12909" y="17903"/>
                  <a:pt x="12909" y="17846"/>
                </a:cubicBezTo>
                <a:lnTo>
                  <a:pt x="12909" y="17626"/>
                </a:lnTo>
                <a:cubicBezTo>
                  <a:pt x="12909" y="17568"/>
                  <a:pt x="12886" y="17521"/>
                  <a:pt x="12856" y="17521"/>
                </a:cubicBezTo>
                <a:close/>
                <a:moveTo>
                  <a:pt x="13171" y="17521"/>
                </a:moveTo>
                <a:cubicBezTo>
                  <a:pt x="13142" y="17521"/>
                  <a:pt x="13118" y="17568"/>
                  <a:pt x="13118" y="17626"/>
                </a:cubicBezTo>
                <a:lnTo>
                  <a:pt x="13118" y="17846"/>
                </a:lnTo>
                <a:cubicBezTo>
                  <a:pt x="13118" y="17903"/>
                  <a:pt x="13142" y="17948"/>
                  <a:pt x="13171" y="17948"/>
                </a:cubicBezTo>
                <a:cubicBezTo>
                  <a:pt x="13200" y="17948"/>
                  <a:pt x="13224" y="17903"/>
                  <a:pt x="13224" y="17846"/>
                </a:cubicBezTo>
                <a:lnTo>
                  <a:pt x="13224" y="17626"/>
                </a:lnTo>
                <a:cubicBezTo>
                  <a:pt x="13224" y="17568"/>
                  <a:pt x="13200" y="17521"/>
                  <a:pt x="13171" y="17521"/>
                </a:cubicBezTo>
                <a:close/>
                <a:moveTo>
                  <a:pt x="14021" y="17521"/>
                </a:moveTo>
                <a:cubicBezTo>
                  <a:pt x="13992" y="17521"/>
                  <a:pt x="13968" y="17568"/>
                  <a:pt x="13968" y="17626"/>
                </a:cubicBezTo>
                <a:lnTo>
                  <a:pt x="13968" y="17846"/>
                </a:lnTo>
                <a:cubicBezTo>
                  <a:pt x="13968" y="17903"/>
                  <a:pt x="13992" y="17948"/>
                  <a:pt x="14021" y="17948"/>
                </a:cubicBezTo>
                <a:cubicBezTo>
                  <a:pt x="14050" y="17948"/>
                  <a:pt x="14074" y="17903"/>
                  <a:pt x="14074" y="17846"/>
                </a:cubicBezTo>
                <a:lnTo>
                  <a:pt x="14074" y="17626"/>
                </a:lnTo>
                <a:cubicBezTo>
                  <a:pt x="14074" y="17568"/>
                  <a:pt x="14050" y="17521"/>
                  <a:pt x="14021" y="17521"/>
                </a:cubicBezTo>
                <a:close/>
                <a:moveTo>
                  <a:pt x="14335" y="17521"/>
                </a:moveTo>
                <a:cubicBezTo>
                  <a:pt x="14306" y="17521"/>
                  <a:pt x="14282" y="17568"/>
                  <a:pt x="14282" y="17626"/>
                </a:cubicBezTo>
                <a:lnTo>
                  <a:pt x="14282" y="17846"/>
                </a:lnTo>
                <a:cubicBezTo>
                  <a:pt x="14282" y="17903"/>
                  <a:pt x="14306" y="17948"/>
                  <a:pt x="14335" y="17948"/>
                </a:cubicBezTo>
                <a:cubicBezTo>
                  <a:pt x="14364" y="17948"/>
                  <a:pt x="14388" y="17903"/>
                  <a:pt x="14388" y="17846"/>
                </a:cubicBezTo>
                <a:lnTo>
                  <a:pt x="14388" y="17626"/>
                </a:lnTo>
                <a:cubicBezTo>
                  <a:pt x="14388" y="17568"/>
                  <a:pt x="14364" y="17521"/>
                  <a:pt x="14335" y="17521"/>
                </a:cubicBezTo>
                <a:close/>
                <a:moveTo>
                  <a:pt x="15185" y="17521"/>
                </a:moveTo>
                <a:cubicBezTo>
                  <a:pt x="15156" y="17521"/>
                  <a:pt x="15132" y="17568"/>
                  <a:pt x="15132" y="17626"/>
                </a:cubicBezTo>
                <a:lnTo>
                  <a:pt x="15132" y="17846"/>
                </a:lnTo>
                <a:cubicBezTo>
                  <a:pt x="15132" y="17903"/>
                  <a:pt x="15156" y="17948"/>
                  <a:pt x="15185" y="17948"/>
                </a:cubicBezTo>
                <a:cubicBezTo>
                  <a:pt x="15214" y="17948"/>
                  <a:pt x="15237" y="17903"/>
                  <a:pt x="15237" y="17846"/>
                </a:cubicBezTo>
                <a:lnTo>
                  <a:pt x="15237" y="17626"/>
                </a:lnTo>
                <a:cubicBezTo>
                  <a:pt x="15237" y="17568"/>
                  <a:pt x="15214" y="17521"/>
                  <a:pt x="15185" y="17521"/>
                </a:cubicBezTo>
                <a:close/>
                <a:moveTo>
                  <a:pt x="15500" y="17521"/>
                </a:moveTo>
                <a:cubicBezTo>
                  <a:pt x="15470" y="17521"/>
                  <a:pt x="15447" y="17568"/>
                  <a:pt x="15447" y="17626"/>
                </a:cubicBezTo>
                <a:lnTo>
                  <a:pt x="15447" y="17846"/>
                </a:lnTo>
                <a:cubicBezTo>
                  <a:pt x="15447" y="17903"/>
                  <a:pt x="15470" y="17948"/>
                  <a:pt x="15500" y="17948"/>
                </a:cubicBezTo>
                <a:cubicBezTo>
                  <a:pt x="15529" y="17948"/>
                  <a:pt x="15551" y="17903"/>
                  <a:pt x="15551" y="17846"/>
                </a:cubicBezTo>
                <a:lnTo>
                  <a:pt x="15551" y="17626"/>
                </a:lnTo>
                <a:cubicBezTo>
                  <a:pt x="15551" y="17568"/>
                  <a:pt x="15529" y="17521"/>
                  <a:pt x="15500" y="17521"/>
                </a:cubicBezTo>
                <a:close/>
                <a:moveTo>
                  <a:pt x="16349" y="17521"/>
                </a:moveTo>
                <a:cubicBezTo>
                  <a:pt x="16320" y="17521"/>
                  <a:pt x="16296" y="17568"/>
                  <a:pt x="16296" y="17626"/>
                </a:cubicBezTo>
                <a:lnTo>
                  <a:pt x="16296" y="17846"/>
                </a:lnTo>
                <a:cubicBezTo>
                  <a:pt x="16296" y="17903"/>
                  <a:pt x="16320" y="17948"/>
                  <a:pt x="16349" y="17948"/>
                </a:cubicBezTo>
                <a:cubicBezTo>
                  <a:pt x="16378" y="17948"/>
                  <a:pt x="16401" y="17903"/>
                  <a:pt x="16401" y="17846"/>
                </a:cubicBezTo>
                <a:lnTo>
                  <a:pt x="16401" y="17626"/>
                </a:lnTo>
                <a:cubicBezTo>
                  <a:pt x="16401" y="17568"/>
                  <a:pt x="16378" y="17521"/>
                  <a:pt x="16349" y="17521"/>
                </a:cubicBezTo>
                <a:close/>
                <a:moveTo>
                  <a:pt x="16663" y="17521"/>
                </a:moveTo>
                <a:cubicBezTo>
                  <a:pt x="16634" y="17521"/>
                  <a:pt x="16611" y="17568"/>
                  <a:pt x="16611" y="17626"/>
                </a:cubicBezTo>
                <a:lnTo>
                  <a:pt x="16611" y="17846"/>
                </a:lnTo>
                <a:cubicBezTo>
                  <a:pt x="16611" y="17903"/>
                  <a:pt x="16634" y="17948"/>
                  <a:pt x="16663" y="17948"/>
                </a:cubicBezTo>
                <a:cubicBezTo>
                  <a:pt x="16692" y="17948"/>
                  <a:pt x="16716" y="17903"/>
                  <a:pt x="16716" y="17846"/>
                </a:cubicBezTo>
                <a:lnTo>
                  <a:pt x="16716" y="17626"/>
                </a:lnTo>
                <a:cubicBezTo>
                  <a:pt x="16716" y="17568"/>
                  <a:pt x="16692" y="17521"/>
                  <a:pt x="16663" y="17521"/>
                </a:cubicBezTo>
                <a:close/>
                <a:moveTo>
                  <a:pt x="17512" y="17521"/>
                </a:moveTo>
                <a:cubicBezTo>
                  <a:pt x="17483" y="17521"/>
                  <a:pt x="17459" y="17568"/>
                  <a:pt x="17459" y="17626"/>
                </a:cubicBezTo>
                <a:lnTo>
                  <a:pt x="17459" y="17846"/>
                </a:lnTo>
                <a:cubicBezTo>
                  <a:pt x="17459" y="17903"/>
                  <a:pt x="17483" y="17948"/>
                  <a:pt x="17512" y="17948"/>
                </a:cubicBezTo>
                <a:cubicBezTo>
                  <a:pt x="17541" y="17948"/>
                  <a:pt x="17565" y="17903"/>
                  <a:pt x="17565" y="17846"/>
                </a:cubicBezTo>
                <a:lnTo>
                  <a:pt x="17565" y="17626"/>
                </a:lnTo>
                <a:cubicBezTo>
                  <a:pt x="17565" y="17568"/>
                  <a:pt x="17541" y="17521"/>
                  <a:pt x="17512" y="17521"/>
                </a:cubicBezTo>
                <a:close/>
                <a:moveTo>
                  <a:pt x="17827" y="17521"/>
                </a:moveTo>
                <a:cubicBezTo>
                  <a:pt x="17798" y="17521"/>
                  <a:pt x="17774" y="17568"/>
                  <a:pt x="17774" y="17626"/>
                </a:cubicBezTo>
                <a:lnTo>
                  <a:pt x="17774" y="17846"/>
                </a:lnTo>
                <a:cubicBezTo>
                  <a:pt x="17774" y="17903"/>
                  <a:pt x="17798" y="17948"/>
                  <a:pt x="17827" y="17948"/>
                </a:cubicBezTo>
                <a:cubicBezTo>
                  <a:pt x="17856" y="17948"/>
                  <a:pt x="17880" y="17903"/>
                  <a:pt x="17880" y="17846"/>
                </a:cubicBezTo>
                <a:lnTo>
                  <a:pt x="17880" y="17626"/>
                </a:lnTo>
                <a:cubicBezTo>
                  <a:pt x="17880" y="17568"/>
                  <a:pt x="17856" y="17521"/>
                  <a:pt x="17827" y="17521"/>
                </a:cubicBezTo>
                <a:close/>
                <a:moveTo>
                  <a:pt x="18677" y="17521"/>
                </a:moveTo>
                <a:cubicBezTo>
                  <a:pt x="18648" y="17521"/>
                  <a:pt x="18624" y="17568"/>
                  <a:pt x="18624" y="17626"/>
                </a:cubicBezTo>
                <a:lnTo>
                  <a:pt x="18624" y="17846"/>
                </a:lnTo>
                <a:cubicBezTo>
                  <a:pt x="18624" y="17903"/>
                  <a:pt x="18648" y="17948"/>
                  <a:pt x="18677" y="17948"/>
                </a:cubicBezTo>
                <a:cubicBezTo>
                  <a:pt x="18706" y="17948"/>
                  <a:pt x="18730" y="17903"/>
                  <a:pt x="18730" y="17846"/>
                </a:cubicBezTo>
                <a:lnTo>
                  <a:pt x="18730" y="17626"/>
                </a:lnTo>
                <a:cubicBezTo>
                  <a:pt x="18730" y="17568"/>
                  <a:pt x="18706" y="17521"/>
                  <a:pt x="18677" y="17521"/>
                </a:cubicBezTo>
                <a:close/>
                <a:moveTo>
                  <a:pt x="18991" y="17521"/>
                </a:moveTo>
                <a:cubicBezTo>
                  <a:pt x="18962" y="17521"/>
                  <a:pt x="18938" y="17568"/>
                  <a:pt x="18938" y="17626"/>
                </a:cubicBezTo>
                <a:lnTo>
                  <a:pt x="18938" y="17846"/>
                </a:lnTo>
                <a:cubicBezTo>
                  <a:pt x="18938" y="17903"/>
                  <a:pt x="18962" y="17948"/>
                  <a:pt x="18991" y="17948"/>
                </a:cubicBezTo>
                <a:cubicBezTo>
                  <a:pt x="19020" y="17948"/>
                  <a:pt x="19044" y="17903"/>
                  <a:pt x="19044" y="17846"/>
                </a:cubicBezTo>
                <a:lnTo>
                  <a:pt x="19044" y="17626"/>
                </a:lnTo>
                <a:cubicBezTo>
                  <a:pt x="19044" y="17568"/>
                  <a:pt x="19020" y="17521"/>
                  <a:pt x="18991" y="17521"/>
                </a:cubicBezTo>
                <a:close/>
                <a:moveTo>
                  <a:pt x="19841" y="17521"/>
                </a:moveTo>
                <a:cubicBezTo>
                  <a:pt x="19812" y="17521"/>
                  <a:pt x="19788" y="17568"/>
                  <a:pt x="19788" y="17626"/>
                </a:cubicBezTo>
                <a:lnTo>
                  <a:pt x="19788" y="17846"/>
                </a:lnTo>
                <a:cubicBezTo>
                  <a:pt x="19788" y="17903"/>
                  <a:pt x="19812" y="17948"/>
                  <a:pt x="19841" y="17948"/>
                </a:cubicBezTo>
                <a:cubicBezTo>
                  <a:pt x="19870" y="17948"/>
                  <a:pt x="19894" y="17903"/>
                  <a:pt x="19894" y="17846"/>
                </a:cubicBezTo>
                <a:lnTo>
                  <a:pt x="19894" y="17626"/>
                </a:lnTo>
                <a:cubicBezTo>
                  <a:pt x="19894" y="17568"/>
                  <a:pt x="19870" y="17521"/>
                  <a:pt x="19841" y="17521"/>
                </a:cubicBezTo>
                <a:close/>
                <a:moveTo>
                  <a:pt x="20155" y="17521"/>
                </a:moveTo>
                <a:cubicBezTo>
                  <a:pt x="20126" y="17521"/>
                  <a:pt x="20102" y="17568"/>
                  <a:pt x="20102" y="17626"/>
                </a:cubicBezTo>
                <a:lnTo>
                  <a:pt x="20102" y="17846"/>
                </a:lnTo>
                <a:cubicBezTo>
                  <a:pt x="20102" y="17903"/>
                  <a:pt x="20126" y="17948"/>
                  <a:pt x="20155" y="17948"/>
                </a:cubicBezTo>
                <a:cubicBezTo>
                  <a:pt x="20184" y="17948"/>
                  <a:pt x="20207" y="17903"/>
                  <a:pt x="20207" y="17846"/>
                </a:cubicBezTo>
                <a:lnTo>
                  <a:pt x="20207" y="17626"/>
                </a:lnTo>
                <a:cubicBezTo>
                  <a:pt x="20207" y="17568"/>
                  <a:pt x="20184" y="17521"/>
                  <a:pt x="20155" y="17521"/>
                </a:cubicBezTo>
                <a:close/>
                <a:moveTo>
                  <a:pt x="21004" y="17521"/>
                </a:moveTo>
                <a:cubicBezTo>
                  <a:pt x="20975" y="17521"/>
                  <a:pt x="20952" y="17568"/>
                  <a:pt x="20952" y="17626"/>
                </a:cubicBezTo>
                <a:lnTo>
                  <a:pt x="20952" y="17846"/>
                </a:lnTo>
                <a:cubicBezTo>
                  <a:pt x="20952" y="17903"/>
                  <a:pt x="20975" y="17948"/>
                  <a:pt x="21004" y="17948"/>
                </a:cubicBezTo>
                <a:cubicBezTo>
                  <a:pt x="21033" y="17948"/>
                  <a:pt x="21057" y="17903"/>
                  <a:pt x="21057" y="17846"/>
                </a:cubicBezTo>
                <a:lnTo>
                  <a:pt x="21057" y="17626"/>
                </a:lnTo>
                <a:cubicBezTo>
                  <a:pt x="21057" y="17568"/>
                  <a:pt x="21033" y="17521"/>
                  <a:pt x="21004" y="17521"/>
                </a:cubicBezTo>
                <a:close/>
                <a:moveTo>
                  <a:pt x="21319" y="17521"/>
                </a:moveTo>
                <a:cubicBezTo>
                  <a:pt x="21289" y="17521"/>
                  <a:pt x="21267" y="17568"/>
                  <a:pt x="21267" y="17626"/>
                </a:cubicBezTo>
                <a:lnTo>
                  <a:pt x="21267" y="17846"/>
                </a:lnTo>
                <a:cubicBezTo>
                  <a:pt x="21267" y="17903"/>
                  <a:pt x="21289" y="17948"/>
                  <a:pt x="21319" y="17948"/>
                </a:cubicBezTo>
                <a:cubicBezTo>
                  <a:pt x="21348" y="17948"/>
                  <a:pt x="21372" y="17903"/>
                  <a:pt x="21372" y="17846"/>
                </a:cubicBezTo>
                <a:lnTo>
                  <a:pt x="21372" y="17626"/>
                </a:lnTo>
                <a:cubicBezTo>
                  <a:pt x="21372" y="17568"/>
                  <a:pt x="21348" y="17521"/>
                  <a:pt x="21319" y="17521"/>
                </a:cubicBezTo>
                <a:close/>
                <a:moveTo>
                  <a:pt x="281" y="18251"/>
                </a:moveTo>
                <a:cubicBezTo>
                  <a:pt x="252" y="18251"/>
                  <a:pt x="228" y="18298"/>
                  <a:pt x="228" y="18356"/>
                </a:cubicBezTo>
                <a:lnTo>
                  <a:pt x="228" y="18576"/>
                </a:lnTo>
                <a:cubicBezTo>
                  <a:pt x="228" y="18633"/>
                  <a:pt x="252" y="18678"/>
                  <a:pt x="281" y="18678"/>
                </a:cubicBezTo>
                <a:cubicBezTo>
                  <a:pt x="311" y="18678"/>
                  <a:pt x="334" y="18633"/>
                  <a:pt x="334" y="18576"/>
                </a:cubicBezTo>
                <a:lnTo>
                  <a:pt x="334" y="18356"/>
                </a:lnTo>
                <a:cubicBezTo>
                  <a:pt x="334" y="18298"/>
                  <a:pt x="311" y="18251"/>
                  <a:pt x="281" y="18251"/>
                </a:cubicBezTo>
                <a:close/>
                <a:moveTo>
                  <a:pt x="596" y="18251"/>
                </a:moveTo>
                <a:cubicBezTo>
                  <a:pt x="567" y="18251"/>
                  <a:pt x="543" y="18298"/>
                  <a:pt x="543" y="18356"/>
                </a:cubicBezTo>
                <a:lnTo>
                  <a:pt x="543" y="18576"/>
                </a:lnTo>
                <a:cubicBezTo>
                  <a:pt x="543" y="18633"/>
                  <a:pt x="567" y="18678"/>
                  <a:pt x="596" y="18678"/>
                </a:cubicBezTo>
                <a:cubicBezTo>
                  <a:pt x="625" y="18678"/>
                  <a:pt x="649" y="18633"/>
                  <a:pt x="649" y="18576"/>
                </a:cubicBezTo>
                <a:lnTo>
                  <a:pt x="649" y="18356"/>
                </a:lnTo>
                <a:cubicBezTo>
                  <a:pt x="649" y="18298"/>
                  <a:pt x="625" y="18251"/>
                  <a:pt x="596" y="18251"/>
                </a:cubicBezTo>
                <a:close/>
                <a:moveTo>
                  <a:pt x="1446" y="18251"/>
                </a:moveTo>
                <a:cubicBezTo>
                  <a:pt x="1417" y="18251"/>
                  <a:pt x="1393" y="18298"/>
                  <a:pt x="1393" y="18356"/>
                </a:cubicBezTo>
                <a:lnTo>
                  <a:pt x="1393" y="18576"/>
                </a:lnTo>
                <a:cubicBezTo>
                  <a:pt x="1393" y="18633"/>
                  <a:pt x="1417" y="18678"/>
                  <a:pt x="1446" y="18678"/>
                </a:cubicBezTo>
                <a:cubicBezTo>
                  <a:pt x="1475" y="18678"/>
                  <a:pt x="1499" y="18633"/>
                  <a:pt x="1499" y="18576"/>
                </a:cubicBezTo>
                <a:lnTo>
                  <a:pt x="1499" y="18356"/>
                </a:lnTo>
                <a:cubicBezTo>
                  <a:pt x="1499" y="18298"/>
                  <a:pt x="1475" y="18251"/>
                  <a:pt x="1446" y="18251"/>
                </a:cubicBezTo>
                <a:close/>
                <a:moveTo>
                  <a:pt x="1760" y="18251"/>
                </a:moveTo>
                <a:cubicBezTo>
                  <a:pt x="1731" y="18251"/>
                  <a:pt x="1707" y="18298"/>
                  <a:pt x="1707" y="18356"/>
                </a:cubicBezTo>
                <a:lnTo>
                  <a:pt x="1707" y="18576"/>
                </a:lnTo>
                <a:cubicBezTo>
                  <a:pt x="1707" y="18633"/>
                  <a:pt x="1731" y="18678"/>
                  <a:pt x="1760" y="18678"/>
                </a:cubicBezTo>
                <a:cubicBezTo>
                  <a:pt x="1789" y="18678"/>
                  <a:pt x="1813" y="18633"/>
                  <a:pt x="1813" y="18576"/>
                </a:cubicBezTo>
                <a:lnTo>
                  <a:pt x="1813" y="18356"/>
                </a:lnTo>
                <a:cubicBezTo>
                  <a:pt x="1813" y="18298"/>
                  <a:pt x="1789" y="18251"/>
                  <a:pt x="1760" y="18251"/>
                </a:cubicBezTo>
                <a:close/>
                <a:moveTo>
                  <a:pt x="2610" y="18251"/>
                </a:moveTo>
                <a:cubicBezTo>
                  <a:pt x="2581" y="18251"/>
                  <a:pt x="2557" y="18298"/>
                  <a:pt x="2557" y="18356"/>
                </a:cubicBezTo>
                <a:lnTo>
                  <a:pt x="2557" y="18576"/>
                </a:lnTo>
                <a:cubicBezTo>
                  <a:pt x="2557" y="18633"/>
                  <a:pt x="2581" y="18678"/>
                  <a:pt x="2610" y="18678"/>
                </a:cubicBezTo>
                <a:cubicBezTo>
                  <a:pt x="2639" y="18678"/>
                  <a:pt x="2662" y="18633"/>
                  <a:pt x="2662" y="18576"/>
                </a:cubicBezTo>
                <a:lnTo>
                  <a:pt x="2662" y="18356"/>
                </a:lnTo>
                <a:cubicBezTo>
                  <a:pt x="2662" y="18298"/>
                  <a:pt x="2639" y="18251"/>
                  <a:pt x="2610" y="18251"/>
                </a:cubicBezTo>
                <a:close/>
                <a:moveTo>
                  <a:pt x="2924" y="18251"/>
                </a:moveTo>
                <a:cubicBezTo>
                  <a:pt x="2895" y="18251"/>
                  <a:pt x="2871" y="18298"/>
                  <a:pt x="2871" y="18356"/>
                </a:cubicBezTo>
                <a:lnTo>
                  <a:pt x="2871" y="18576"/>
                </a:lnTo>
                <a:cubicBezTo>
                  <a:pt x="2871" y="18633"/>
                  <a:pt x="2895" y="18678"/>
                  <a:pt x="2924" y="18678"/>
                </a:cubicBezTo>
                <a:cubicBezTo>
                  <a:pt x="2954" y="18678"/>
                  <a:pt x="2976" y="18633"/>
                  <a:pt x="2976" y="18576"/>
                </a:cubicBezTo>
                <a:lnTo>
                  <a:pt x="2976" y="18356"/>
                </a:lnTo>
                <a:cubicBezTo>
                  <a:pt x="2976" y="18298"/>
                  <a:pt x="2954" y="18251"/>
                  <a:pt x="2924" y="18251"/>
                </a:cubicBezTo>
                <a:close/>
                <a:moveTo>
                  <a:pt x="3773" y="18251"/>
                </a:moveTo>
                <a:cubicBezTo>
                  <a:pt x="3744" y="18251"/>
                  <a:pt x="3721" y="18298"/>
                  <a:pt x="3721" y="18356"/>
                </a:cubicBezTo>
                <a:lnTo>
                  <a:pt x="3721" y="18576"/>
                </a:lnTo>
                <a:cubicBezTo>
                  <a:pt x="3721" y="18633"/>
                  <a:pt x="3744" y="18678"/>
                  <a:pt x="3773" y="18678"/>
                </a:cubicBezTo>
                <a:cubicBezTo>
                  <a:pt x="3802" y="18678"/>
                  <a:pt x="3826" y="18633"/>
                  <a:pt x="3826" y="18576"/>
                </a:cubicBezTo>
                <a:lnTo>
                  <a:pt x="3826" y="18356"/>
                </a:lnTo>
                <a:cubicBezTo>
                  <a:pt x="3826" y="18298"/>
                  <a:pt x="3802" y="18251"/>
                  <a:pt x="3773" y="18251"/>
                </a:cubicBezTo>
                <a:close/>
                <a:moveTo>
                  <a:pt x="4088" y="18251"/>
                </a:moveTo>
                <a:cubicBezTo>
                  <a:pt x="4058" y="18251"/>
                  <a:pt x="4035" y="18298"/>
                  <a:pt x="4035" y="18356"/>
                </a:cubicBezTo>
                <a:lnTo>
                  <a:pt x="4035" y="18576"/>
                </a:lnTo>
                <a:cubicBezTo>
                  <a:pt x="4035" y="18633"/>
                  <a:pt x="4058" y="18678"/>
                  <a:pt x="4088" y="18678"/>
                </a:cubicBezTo>
                <a:cubicBezTo>
                  <a:pt x="4117" y="18678"/>
                  <a:pt x="4141" y="18633"/>
                  <a:pt x="4141" y="18576"/>
                </a:cubicBezTo>
                <a:lnTo>
                  <a:pt x="4141" y="18356"/>
                </a:lnTo>
                <a:cubicBezTo>
                  <a:pt x="4141" y="18298"/>
                  <a:pt x="4117" y="18251"/>
                  <a:pt x="4088" y="18251"/>
                </a:cubicBezTo>
                <a:close/>
                <a:moveTo>
                  <a:pt x="4937" y="18251"/>
                </a:moveTo>
                <a:cubicBezTo>
                  <a:pt x="4908" y="18251"/>
                  <a:pt x="4884" y="18298"/>
                  <a:pt x="4884" y="18356"/>
                </a:cubicBezTo>
                <a:lnTo>
                  <a:pt x="4884" y="18576"/>
                </a:lnTo>
                <a:cubicBezTo>
                  <a:pt x="4884" y="18633"/>
                  <a:pt x="4908" y="18678"/>
                  <a:pt x="4937" y="18678"/>
                </a:cubicBezTo>
                <a:cubicBezTo>
                  <a:pt x="4966" y="18678"/>
                  <a:pt x="4990" y="18633"/>
                  <a:pt x="4990" y="18576"/>
                </a:cubicBezTo>
                <a:lnTo>
                  <a:pt x="4990" y="18356"/>
                </a:lnTo>
                <a:cubicBezTo>
                  <a:pt x="4990" y="18298"/>
                  <a:pt x="4966" y="18251"/>
                  <a:pt x="4937" y="18251"/>
                </a:cubicBezTo>
                <a:close/>
                <a:moveTo>
                  <a:pt x="5252" y="18251"/>
                </a:moveTo>
                <a:cubicBezTo>
                  <a:pt x="5223" y="18251"/>
                  <a:pt x="5199" y="18298"/>
                  <a:pt x="5199" y="18356"/>
                </a:cubicBezTo>
                <a:lnTo>
                  <a:pt x="5199" y="18576"/>
                </a:lnTo>
                <a:cubicBezTo>
                  <a:pt x="5199" y="18633"/>
                  <a:pt x="5223" y="18678"/>
                  <a:pt x="5252" y="18678"/>
                </a:cubicBezTo>
                <a:cubicBezTo>
                  <a:pt x="5281" y="18678"/>
                  <a:pt x="5305" y="18633"/>
                  <a:pt x="5305" y="18576"/>
                </a:cubicBezTo>
                <a:lnTo>
                  <a:pt x="5305" y="18356"/>
                </a:lnTo>
                <a:cubicBezTo>
                  <a:pt x="5305" y="18298"/>
                  <a:pt x="5281" y="18251"/>
                  <a:pt x="5252" y="18251"/>
                </a:cubicBezTo>
                <a:close/>
                <a:moveTo>
                  <a:pt x="6102" y="18251"/>
                </a:moveTo>
                <a:cubicBezTo>
                  <a:pt x="6072" y="18251"/>
                  <a:pt x="6049" y="18298"/>
                  <a:pt x="6049" y="18356"/>
                </a:cubicBezTo>
                <a:lnTo>
                  <a:pt x="6049" y="18576"/>
                </a:lnTo>
                <a:cubicBezTo>
                  <a:pt x="6049" y="18633"/>
                  <a:pt x="6072" y="18678"/>
                  <a:pt x="6102" y="18678"/>
                </a:cubicBezTo>
                <a:cubicBezTo>
                  <a:pt x="6131" y="18678"/>
                  <a:pt x="6155" y="18633"/>
                  <a:pt x="6155" y="18576"/>
                </a:cubicBezTo>
                <a:lnTo>
                  <a:pt x="6155" y="18356"/>
                </a:lnTo>
                <a:cubicBezTo>
                  <a:pt x="6155" y="18298"/>
                  <a:pt x="6131" y="18251"/>
                  <a:pt x="6102" y="18251"/>
                </a:cubicBezTo>
                <a:close/>
                <a:moveTo>
                  <a:pt x="6416" y="18251"/>
                </a:moveTo>
                <a:cubicBezTo>
                  <a:pt x="6387" y="18251"/>
                  <a:pt x="6363" y="18298"/>
                  <a:pt x="6363" y="18356"/>
                </a:cubicBezTo>
                <a:lnTo>
                  <a:pt x="6363" y="18576"/>
                </a:lnTo>
                <a:cubicBezTo>
                  <a:pt x="6363" y="18633"/>
                  <a:pt x="6387" y="18678"/>
                  <a:pt x="6416" y="18678"/>
                </a:cubicBezTo>
                <a:cubicBezTo>
                  <a:pt x="6445" y="18678"/>
                  <a:pt x="6469" y="18633"/>
                  <a:pt x="6469" y="18576"/>
                </a:cubicBezTo>
                <a:lnTo>
                  <a:pt x="6469" y="18356"/>
                </a:lnTo>
                <a:cubicBezTo>
                  <a:pt x="6469" y="18298"/>
                  <a:pt x="6445" y="18251"/>
                  <a:pt x="6416" y="18251"/>
                </a:cubicBezTo>
                <a:close/>
                <a:moveTo>
                  <a:pt x="7266" y="18251"/>
                </a:moveTo>
                <a:cubicBezTo>
                  <a:pt x="7237" y="18251"/>
                  <a:pt x="7213" y="18298"/>
                  <a:pt x="7213" y="18356"/>
                </a:cubicBezTo>
                <a:lnTo>
                  <a:pt x="7213" y="18576"/>
                </a:lnTo>
                <a:cubicBezTo>
                  <a:pt x="7213" y="18633"/>
                  <a:pt x="7237" y="18678"/>
                  <a:pt x="7266" y="18678"/>
                </a:cubicBezTo>
                <a:cubicBezTo>
                  <a:pt x="7295" y="18678"/>
                  <a:pt x="7318" y="18633"/>
                  <a:pt x="7318" y="18576"/>
                </a:cubicBezTo>
                <a:lnTo>
                  <a:pt x="7318" y="18356"/>
                </a:lnTo>
                <a:cubicBezTo>
                  <a:pt x="7318" y="18298"/>
                  <a:pt x="7295" y="18251"/>
                  <a:pt x="7266" y="18251"/>
                </a:cubicBezTo>
                <a:close/>
                <a:moveTo>
                  <a:pt x="7580" y="18251"/>
                </a:moveTo>
                <a:cubicBezTo>
                  <a:pt x="7551" y="18251"/>
                  <a:pt x="7527" y="18298"/>
                  <a:pt x="7527" y="18356"/>
                </a:cubicBezTo>
                <a:lnTo>
                  <a:pt x="7527" y="18576"/>
                </a:lnTo>
                <a:cubicBezTo>
                  <a:pt x="7527" y="18633"/>
                  <a:pt x="7551" y="18678"/>
                  <a:pt x="7580" y="18678"/>
                </a:cubicBezTo>
                <a:cubicBezTo>
                  <a:pt x="7609" y="18678"/>
                  <a:pt x="7632" y="18633"/>
                  <a:pt x="7632" y="18576"/>
                </a:cubicBezTo>
                <a:lnTo>
                  <a:pt x="7632" y="18356"/>
                </a:lnTo>
                <a:cubicBezTo>
                  <a:pt x="7632" y="18298"/>
                  <a:pt x="7609" y="18251"/>
                  <a:pt x="7580" y="18251"/>
                </a:cubicBezTo>
                <a:close/>
                <a:moveTo>
                  <a:pt x="8429" y="18251"/>
                </a:moveTo>
                <a:cubicBezTo>
                  <a:pt x="8400" y="18251"/>
                  <a:pt x="8377" y="18298"/>
                  <a:pt x="8377" y="18356"/>
                </a:cubicBezTo>
                <a:lnTo>
                  <a:pt x="8377" y="18576"/>
                </a:lnTo>
                <a:cubicBezTo>
                  <a:pt x="8377" y="18633"/>
                  <a:pt x="8400" y="18678"/>
                  <a:pt x="8429" y="18678"/>
                </a:cubicBezTo>
                <a:cubicBezTo>
                  <a:pt x="8458" y="18678"/>
                  <a:pt x="8482" y="18633"/>
                  <a:pt x="8482" y="18576"/>
                </a:cubicBezTo>
                <a:lnTo>
                  <a:pt x="8482" y="18356"/>
                </a:lnTo>
                <a:cubicBezTo>
                  <a:pt x="8482" y="18298"/>
                  <a:pt x="8458" y="18251"/>
                  <a:pt x="8429" y="18251"/>
                </a:cubicBezTo>
                <a:close/>
                <a:moveTo>
                  <a:pt x="8744" y="18251"/>
                </a:moveTo>
                <a:cubicBezTo>
                  <a:pt x="8714" y="18251"/>
                  <a:pt x="8691" y="18298"/>
                  <a:pt x="8691" y="18356"/>
                </a:cubicBezTo>
                <a:lnTo>
                  <a:pt x="8691" y="18576"/>
                </a:lnTo>
                <a:cubicBezTo>
                  <a:pt x="8691" y="18633"/>
                  <a:pt x="8714" y="18678"/>
                  <a:pt x="8744" y="18678"/>
                </a:cubicBezTo>
                <a:cubicBezTo>
                  <a:pt x="8773" y="18678"/>
                  <a:pt x="8796" y="18633"/>
                  <a:pt x="8796" y="18576"/>
                </a:cubicBezTo>
                <a:lnTo>
                  <a:pt x="8796" y="18356"/>
                </a:lnTo>
                <a:cubicBezTo>
                  <a:pt x="8796" y="18298"/>
                  <a:pt x="8773" y="18251"/>
                  <a:pt x="8744" y="18251"/>
                </a:cubicBezTo>
                <a:close/>
                <a:moveTo>
                  <a:pt x="9593" y="18251"/>
                </a:moveTo>
                <a:cubicBezTo>
                  <a:pt x="9564" y="18251"/>
                  <a:pt x="9540" y="18298"/>
                  <a:pt x="9540" y="18356"/>
                </a:cubicBezTo>
                <a:lnTo>
                  <a:pt x="9540" y="18576"/>
                </a:lnTo>
                <a:cubicBezTo>
                  <a:pt x="9540" y="18633"/>
                  <a:pt x="9564" y="18678"/>
                  <a:pt x="9593" y="18678"/>
                </a:cubicBezTo>
                <a:cubicBezTo>
                  <a:pt x="9622" y="18678"/>
                  <a:pt x="9646" y="18633"/>
                  <a:pt x="9646" y="18576"/>
                </a:cubicBezTo>
                <a:lnTo>
                  <a:pt x="9646" y="18356"/>
                </a:lnTo>
                <a:cubicBezTo>
                  <a:pt x="9646" y="18298"/>
                  <a:pt x="9622" y="18251"/>
                  <a:pt x="9593" y="18251"/>
                </a:cubicBezTo>
                <a:close/>
                <a:moveTo>
                  <a:pt x="9908" y="18251"/>
                </a:moveTo>
                <a:cubicBezTo>
                  <a:pt x="9879" y="18251"/>
                  <a:pt x="9855" y="18298"/>
                  <a:pt x="9855" y="18356"/>
                </a:cubicBezTo>
                <a:lnTo>
                  <a:pt x="9855" y="18576"/>
                </a:lnTo>
                <a:cubicBezTo>
                  <a:pt x="9855" y="18633"/>
                  <a:pt x="9879" y="18678"/>
                  <a:pt x="9908" y="18678"/>
                </a:cubicBezTo>
                <a:cubicBezTo>
                  <a:pt x="9937" y="18678"/>
                  <a:pt x="9961" y="18633"/>
                  <a:pt x="9961" y="18576"/>
                </a:cubicBezTo>
                <a:lnTo>
                  <a:pt x="9961" y="18356"/>
                </a:lnTo>
                <a:cubicBezTo>
                  <a:pt x="9961" y="18298"/>
                  <a:pt x="9937" y="18251"/>
                  <a:pt x="9908" y="18251"/>
                </a:cubicBezTo>
                <a:close/>
                <a:moveTo>
                  <a:pt x="10758" y="18251"/>
                </a:moveTo>
                <a:cubicBezTo>
                  <a:pt x="10728" y="18251"/>
                  <a:pt x="10705" y="18298"/>
                  <a:pt x="10705" y="18356"/>
                </a:cubicBezTo>
                <a:lnTo>
                  <a:pt x="10705" y="18576"/>
                </a:lnTo>
                <a:cubicBezTo>
                  <a:pt x="10705" y="18633"/>
                  <a:pt x="10728" y="18678"/>
                  <a:pt x="10758" y="18678"/>
                </a:cubicBezTo>
                <a:cubicBezTo>
                  <a:pt x="10787" y="18678"/>
                  <a:pt x="10810" y="18633"/>
                  <a:pt x="10810" y="18576"/>
                </a:cubicBezTo>
                <a:lnTo>
                  <a:pt x="10810" y="18356"/>
                </a:lnTo>
                <a:cubicBezTo>
                  <a:pt x="10810" y="18298"/>
                  <a:pt x="10787" y="18251"/>
                  <a:pt x="10758" y="18251"/>
                </a:cubicBezTo>
                <a:close/>
                <a:moveTo>
                  <a:pt x="11072" y="18251"/>
                </a:moveTo>
                <a:cubicBezTo>
                  <a:pt x="11043" y="18251"/>
                  <a:pt x="11019" y="18298"/>
                  <a:pt x="11019" y="18356"/>
                </a:cubicBezTo>
                <a:lnTo>
                  <a:pt x="11019" y="18576"/>
                </a:lnTo>
                <a:cubicBezTo>
                  <a:pt x="11019" y="18633"/>
                  <a:pt x="11043" y="18678"/>
                  <a:pt x="11072" y="18678"/>
                </a:cubicBezTo>
                <a:cubicBezTo>
                  <a:pt x="11101" y="18678"/>
                  <a:pt x="11125" y="18633"/>
                  <a:pt x="11125" y="18576"/>
                </a:cubicBezTo>
                <a:lnTo>
                  <a:pt x="11125" y="18356"/>
                </a:lnTo>
                <a:cubicBezTo>
                  <a:pt x="11125" y="18298"/>
                  <a:pt x="11101" y="18251"/>
                  <a:pt x="11072" y="18251"/>
                </a:cubicBezTo>
                <a:close/>
                <a:moveTo>
                  <a:pt x="11922" y="18251"/>
                </a:moveTo>
                <a:cubicBezTo>
                  <a:pt x="11893" y="18251"/>
                  <a:pt x="11869" y="18298"/>
                  <a:pt x="11869" y="18356"/>
                </a:cubicBezTo>
                <a:lnTo>
                  <a:pt x="11869" y="18576"/>
                </a:lnTo>
                <a:cubicBezTo>
                  <a:pt x="11869" y="18633"/>
                  <a:pt x="11893" y="18678"/>
                  <a:pt x="11922" y="18678"/>
                </a:cubicBezTo>
                <a:cubicBezTo>
                  <a:pt x="11951" y="18678"/>
                  <a:pt x="11974" y="18633"/>
                  <a:pt x="11974" y="18576"/>
                </a:cubicBezTo>
                <a:lnTo>
                  <a:pt x="11974" y="18356"/>
                </a:lnTo>
                <a:cubicBezTo>
                  <a:pt x="11974" y="18298"/>
                  <a:pt x="11951" y="18251"/>
                  <a:pt x="11922" y="18251"/>
                </a:cubicBezTo>
                <a:close/>
                <a:moveTo>
                  <a:pt x="12236" y="18251"/>
                </a:moveTo>
                <a:cubicBezTo>
                  <a:pt x="12207" y="18251"/>
                  <a:pt x="12183" y="18298"/>
                  <a:pt x="12183" y="18356"/>
                </a:cubicBezTo>
                <a:lnTo>
                  <a:pt x="12183" y="18576"/>
                </a:lnTo>
                <a:cubicBezTo>
                  <a:pt x="12183" y="18633"/>
                  <a:pt x="12207" y="18678"/>
                  <a:pt x="12236" y="18678"/>
                </a:cubicBezTo>
                <a:cubicBezTo>
                  <a:pt x="12265" y="18678"/>
                  <a:pt x="12288" y="18633"/>
                  <a:pt x="12288" y="18576"/>
                </a:cubicBezTo>
                <a:lnTo>
                  <a:pt x="12288" y="18356"/>
                </a:lnTo>
                <a:cubicBezTo>
                  <a:pt x="12288" y="18298"/>
                  <a:pt x="12265" y="18251"/>
                  <a:pt x="12236" y="18251"/>
                </a:cubicBezTo>
                <a:close/>
                <a:moveTo>
                  <a:pt x="13085" y="18251"/>
                </a:moveTo>
                <a:cubicBezTo>
                  <a:pt x="13056" y="18251"/>
                  <a:pt x="13032" y="18298"/>
                  <a:pt x="13032" y="18356"/>
                </a:cubicBezTo>
                <a:lnTo>
                  <a:pt x="13032" y="18576"/>
                </a:lnTo>
                <a:cubicBezTo>
                  <a:pt x="13032" y="18633"/>
                  <a:pt x="13056" y="18678"/>
                  <a:pt x="13085" y="18678"/>
                </a:cubicBezTo>
                <a:cubicBezTo>
                  <a:pt x="13114" y="18678"/>
                  <a:pt x="13138" y="18633"/>
                  <a:pt x="13138" y="18576"/>
                </a:cubicBezTo>
                <a:lnTo>
                  <a:pt x="13138" y="18356"/>
                </a:lnTo>
                <a:cubicBezTo>
                  <a:pt x="13138" y="18298"/>
                  <a:pt x="13114" y="18251"/>
                  <a:pt x="13085" y="18251"/>
                </a:cubicBezTo>
                <a:close/>
                <a:moveTo>
                  <a:pt x="13399" y="18251"/>
                </a:moveTo>
                <a:cubicBezTo>
                  <a:pt x="13370" y="18251"/>
                  <a:pt x="13348" y="18298"/>
                  <a:pt x="13348" y="18356"/>
                </a:cubicBezTo>
                <a:lnTo>
                  <a:pt x="13348" y="18576"/>
                </a:lnTo>
                <a:cubicBezTo>
                  <a:pt x="13348" y="18633"/>
                  <a:pt x="13370" y="18678"/>
                  <a:pt x="13399" y="18678"/>
                </a:cubicBezTo>
                <a:cubicBezTo>
                  <a:pt x="13428" y="18678"/>
                  <a:pt x="13452" y="18633"/>
                  <a:pt x="13452" y="18576"/>
                </a:cubicBezTo>
                <a:lnTo>
                  <a:pt x="13452" y="18356"/>
                </a:lnTo>
                <a:cubicBezTo>
                  <a:pt x="13452" y="18298"/>
                  <a:pt x="13428" y="18251"/>
                  <a:pt x="13399" y="18251"/>
                </a:cubicBezTo>
                <a:close/>
                <a:moveTo>
                  <a:pt x="14249" y="18251"/>
                </a:moveTo>
                <a:cubicBezTo>
                  <a:pt x="14220" y="18251"/>
                  <a:pt x="14196" y="18298"/>
                  <a:pt x="14196" y="18356"/>
                </a:cubicBezTo>
                <a:lnTo>
                  <a:pt x="14196" y="18576"/>
                </a:lnTo>
                <a:cubicBezTo>
                  <a:pt x="14196" y="18633"/>
                  <a:pt x="14220" y="18678"/>
                  <a:pt x="14249" y="18678"/>
                </a:cubicBezTo>
                <a:cubicBezTo>
                  <a:pt x="14278" y="18678"/>
                  <a:pt x="14302" y="18633"/>
                  <a:pt x="14302" y="18576"/>
                </a:cubicBezTo>
                <a:lnTo>
                  <a:pt x="14302" y="18356"/>
                </a:lnTo>
                <a:cubicBezTo>
                  <a:pt x="14302" y="18298"/>
                  <a:pt x="14278" y="18251"/>
                  <a:pt x="14249" y="18251"/>
                </a:cubicBezTo>
                <a:close/>
                <a:moveTo>
                  <a:pt x="14564" y="18251"/>
                </a:moveTo>
                <a:cubicBezTo>
                  <a:pt x="14535" y="18251"/>
                  <a:pt x="14511" y="18298"/>
                  <a:pt x="14511" y="18356"/>
                </a:cubicBezTo>
                <a:lnTo>
                  <a:pt x="14511" y="18576"/>
                </a:lnTo>
                <a:cubicBezTo>
                  <a:pt x="14511" y="18633"/>
                  <a:pt x="14535" y="18678"/>
                  <a:pt x="14564" y="18678"/>
                </a:cubicBezTo>
                <a:cubicBezTo>
                  <a:pt x="14593" y="18678"/>
                  <a:pt x="14617" y="18633"/>
                  <a:pt x="14617" y="18576"/>
                </a:cubicBezTo>
                <a:lnTo>
                  <a:pt x="14617" y="18356"/>
                </a:lnTo>
                <a:cubicBezTo>
                  <a:pt x="14617" y="18298"/>
                  <a:pt x="14593" y="18251"/>
                  <a:pt x="14564" y="18251"/>
                </a:cubicBezTo>
                <a:close/>
                <a:moveTo>
                  <a:pt x="15413" y="18251"/>
                </a:moveTo>
                <a:cubicBezTo>
                  <a:pt x="15384" y="18251"/>
                  <a:pt x="15360" y="18298"/>
                  <a:pt x="15360" y="18356"/>
                </a:cubicBezTo>
                <a:lnTo>
                  <a:pt x="15360" y="18576"/>
                </a:lnTo>
                <a:cubicBezTo>
                  <a:pt x="15360" y="18633"/>
                  <a:pt x="15384" y="18678"/>
                  <a:pt x="15413" y="18678"/>
                </a:cubicBezTo>
                <a:cubicBezTo>
                  <a:pt x="15442" y="18678"/>
                  <a:pt x="15465" y="18633"/>
                  <a:pt x="15465" y="18576"/>
                </a:cubicBezTo>
                <a:lnTo>
                  <a:pt x="15465" y="18356"/>
                </a:lnTo>
                <a:cubicBezTo>
                  <a:pt x="15465" y="18298"/>
                  <a:pt x="15442" y="18251"/>
                  <a:pt x="15413" y="18251"/>
                </a:cubicBezTo>
                <a:close/>
                <a:moveTo>
                  <a:pt x="15728" y="18251"/>
                </a:moveTo>
                <a:cubicBezTo>
                  <a:pt x="15699" y="18251"/>
                  <a:pt x="15675" y="18298"/>
                  <a:pt x="15675" y="18356"/>
                </a:cubicBezTo>
                <a:lnTo>
                  <a:pt x="15675" y="18576"/>
                </a:lnTo>
                <a:cubicBezTo>
                  <a:pt x="15675" y="18633"/>
                  <a:pt x="15699" y="18678"/>
                  <a:pt x="15728" y="18678"/>
                </a:cubicBezTo>
                <a:cubicBezTo>
                  <a:pt x="15757" y="18678"/>
                  <a:pt x="15781" y="18633"/>
                  <a:pt x="15781" y="18576"/>
                </a:cubicBezTo>
                <a:lnTo>
                  <a:pt x="15781" y="18356"/>
                </a:lnTo>
                <a:cubicBezTo>
                  <a:pt x="15781" y="18298"/>
                  <a:pt x="15757" y="18251"/>
                  <a:pt x="15728" y="18251"/>
                </a:cubicBezTo>
                <a:close/>
                <a:moveTo>
                  <a:pt x="16578" y="18251"/>
                </a:moveTo>
                <a:cubicBezTo>
                  <a:pt x="16549" y="18251"/>
                  <a:pt x="16525" y="18298"/>
                  <a:pt x="16525" y="18356"/>
                </a:cubicBezTo>
                <a:lnTo>
                  <a:pt x="16525" y="18576"/>
                </a:lnTo>
                <a:cubicBezTo>
                  <a:pt x="16525" y="18633"/>
                  <a:pt x="16549" y="18678"/>
                  <a:pt x="16578" y="18678"/>
                </a:cubicBezTo>
                <a:cubicBezTo>
                  <a:pt x="16607" y="18678"/>
                  <a:pt x="16630" y="18633"/>
                  <a:pt x="16630" y="18576"/>
                </a:cubicBezTo>
                <a:lnTo>
                  <a:pt x="16630" y="18356"/>
                </a:lnTo>
                <a:cubicBezTo>
                  <a:pt x="16630" y="18298"/>
                  <a:pt x="16607" y="18251"/>
                  <a:pt x="16578" y="18251"/>
                </a:cubicBezTo>
                <a:close/>
                <a:moveTo>
                  <a:pt x="16892" y="18251"/>
                </a:moveTo>
                <a:cubicBezTo>
                  <a:pt x="16863" y="18251"/>
                  <a:pt x="16839" y="18298"/>
                  <a:pt x="16839" y="18356"/>
                </a:cubicBezTo>
                <a:lnTo>
                  <a:pt x="16839" y="18576"/>
                </a:lnTo>
                <a:cubicBezTo>
                  <a:pt x="16839" y="18633"/>
                  <a:pt x="16863" y="18678"/>
                  <a:pt x="16892" y="18678"/>
                </a:cubicBezTo>
                <a:cubicBezTo>
                  <a:pt x="16921" y="18678"/>
                  <a:pt x="16944" y="18633"/>
                  <a:pt x="16944" y="18576"/>
                </a:cubicBezTo>
                <a:lnTo>
                  <a:pt x="16944" y="18356"/>
                </a:lnTo>
                <a:cubicBezTo>
                  <a:pt x="16944" y="18298"/>
                  <a:pt x="16921" y="18251"/>
                  <a:pt x="16892" y="18251"/>
                </a:cubicBezTo>
                <a:close/>
                <a:moveTo>
                  <a:pt x="17741" y="18251"/>
                </a:moveTo>
                <a:cubicBezTo>
                  <a:pt x="17712" y="18251"/>
                  <a:pt x="17689" y="18298"/>
                  <a:pt x="17689" y="18356"/>
                </a:cubicBezTo>
                <a:lnTo>
                  <a:pt x="17689" y="18576"/>
                </a:lnTo>
                <a:cubicBezTo>
                  <a:pt x="17689" y="18633"/>
                  <a:pt x="17712" y="18678"/>
                  <a:pt x="17741" y="18678"/>
                </a:cubicBezTo>
                <a:cubicBezTo>
                  <a:pt x="17770" y="18678"/>
                  <a:pt x="17794" y="18633"/>
                  <a:pt x="17794" y="18576"/>
                </a:cubicBezTo>
                <a:lnTo>
                  <a:pt x="17794" y="18356"/>
                </a:lnTo>
                <a:cubicBezTo>
                  <a:pt x="17794" y="18298"/>
                  <a:pt x="17770" y="18251"/>
                  <a:pt x="17741" y="18251"/>
                </a:cubicBezTo>
                <a:close/>
                <a:moveTo>
                  <a:pt x="18055" y="18251"/>
                </a:moveTo>
                <a:cubicBezTo>
                  <a:pt x="18026" y="18251"/>
                  <a:pt x="18002" y="18298"/>
                  <a:pt x="18002" y="18356"/>
                </a:cubicBezTo>
                <a:lnTo>
                  <a:pt x="18002" y="18576"/>
                </a:lnTo>
                <a:cubicBezTo>
                  <a:pt x="18002" y="18633"/>
                  <a:pt x="18026" y="18678"/>
                  <a:pt x="18055" y="18678"/>
                </a:cubicBezTo>
                <a:cubicBezTo>
                  <a:pt x="18085" y="18678"/>
                  <a:pt x="18108" y="18633"/>
                  <a:pt x="18108" y="18576"/>
                </a:cubicBezTo>
                <a:lnTo>
                  <a:pt x="18108" y="18356"/>
                </a:lnTo>
                <a:cubicBezTo>
                  <a:pt x="18108" y="18298"/>
                  <a:pt x="18085" y="18251"/>
                  <a:pt x="18055" y="18251"/>
                </a:cubicBezTo>
                <a:close/>
                <a:moveTo>
                  <a:pt x="18905" y="18251"/>
                </a:moveTo>
                <a:cubicBezTo>
                  <a:pt x="18876" y="18251"/>
                  <a:pt x="18852" y="18298"/>
                  <a:pt x="18852" y="18356"/>
                </a:cubicBezTo>
                <a:lnTo>
                  <a:pt x="18852" y="18576"/>
                </a:lnTo>
                <a:cubicBezTo>
                  <a:pt x="18852" y="18633"/>
                  <a:pt x="18876" y="18678"/>
                  <a:pt x="18905" y="18678"/>
                </a:cubicBezTo>
                <a:cubicBezTo>
                  <a:pt x="18934" y="18678"/>
                  <a:pt x="18958" y="18633"/>
                  <a:pt x="18958" y="18576"/>
                </a:cubicBezTo>
                <a:lnTo>
                  <a:pt x="18958" y="18356"/>
                </a:lnTo>
                <a:cubicBezTo>
                  <a:pt x="18958" y="18298"/>
                  <a:pt x="18934" y="18251"/>
                  <a:pt x="18905" y="18251"/>
                </a:cubicBezTo>
                <a:close/>
                <a:moveTo>
                  <a:pt x="19220" y="18251"/>
                </a:moveTo>
                <a:cubicBezTo>
                  <a:pt x="19191" y="18251"/>
                  <a:pt x="19167" y="18298"/>
                  <a:pt x="19167" y="18356"/>
                </a:cubicBezTo>
                <a:lnTo>
                  <a:pt x="19167" y="18576"/>
                </a:lnTo>
                <a:cubicBezTo>
                  <a:pt x="19167" y="18633"/>
                  <a:pt x="19191" y="18678"/>
                  <a:pt x="19220" y="18678"/>
                </a:cubicBezTo>
                <a:cubicBezTo>
                  <a:pt x="19249" y="18678"/>
                  <a:pt x="19273" y="18633"/>
                  <a:pt x="19273" y="18576"/>
                </a:cubicBezTo>
                <a:lnTo>
                  <a:pt x="19273" y="18356"/>
                </a:lnTo>
                <a:cubicBezTo>
                  <a:pt x="19273" y="18298"/>
                  <a:pt x="19249" y="18251"/>
                  <a:pt x="19220" y="18251"/>
                </a:cubicBezTo>
                <a:close/>
                <a:moveTo>
                  <a:pt x="20069" y="18251"/>
                </a:moveTo>
                <a:cubicBezTo>
                  <a:pt x="20040" y="18251"/>
                  <a:pt x="20016" y="18298"/>
                  <a:pt x="20016" y="18356"/>
                </a:cubicBezTo>
                <a:lnTo>
                  <a:pt x="20016" y="18576"/>
                </a:lnTo>
                <a:cubicBezTo>
                  <a:pt x="20016" y="18633"/>
                  <a:pt x="20040" y="18678"/>
                  <a:pt x="20069" y="18678"/>
                </a:cubicBezTo>
                <a:cubicBezTo>
                  <a:pt x="20099" y="18678"/>
                  <a:pt x="20122" y="18633"/>
                  <a:pt x="20122" y="18576"/>
                </a:cubicBezTo>
                <a:lnTo>
                  <a:pt x="20122" y="18356"/>
                </a:lnTo>
                <a:cubicBezTo>
                  <a:pt x="20122" y="18298"/>
                  <a:pt x="20099" y="18251"/>
                  <a:pt x="20069" y="18251"/>
                </a:cubicBezTo>
                <a:close/>
                <a:moveTo>
                  <a:pt x="20384" y="18251"/>
                </a:moveTo>
                <a:cubicBezTo>
                  <a:pt x="20355" y="18251"/>
                  <a:pt x="20331" y="18298"/>
                  <a:pt x="20331" y="18356"/>
                </a:cubicBezTo>
                <a:lnTo>
                  <a:pt x="20331" y="18576"/>
                </a:lnTo>
                <a:cubicBezTo>
                  <a:pt x="20331" y="18633"/>
                  <a:pt x="20355" y="18678"/>
                  <a:pt x="20384" y="18678"/>
                </a:cubicBezTo>
                <a:cubicBezTo>
                  <a:pt x="20413" y="18678"/>
                  <a:pt x="20436" y="18633"/>
                  <a:pt x="20436" y="18576"/>
                </a:cubicBezTo>
                <a:lnTo>
                  <a:pt x="20436" y="18356"/>
                </a:lnTo>
                <a:cubicBezTo>
                  <a:pt x="20436" y="18298"/>
                  <a:pt x="20413" y="18251"/>
                  <a:pt x="20384" y="18251"/>
                </a:cubicBezTo>
                <a:close/>
                <a:moveTo>
                  <a:pt x="21234" y="18251"/>
                </a:moveTo>
                <a:cubicBezTo>
                  <a:pt x="21204" y="18251"/>
                  <a:pt x="21181" y="18298"/>
                  <a:pt x="21181" y="18356"/>
                </a:cubicBezTo>
                <a:lnTo>
                  <a:pt x="21181" y="18576"/>
                </a:lnTo>
                <a:cubicBezTo>
                  <a:pt x="21181" y="18633"/>
                  <a:pt x="21204" y="18678"/>
                  <a:pt x="21234" y="18678"/>
                </a:cubicBezTo>
                <a:cubicBezTo>
                  <a:pt x="21263" y="18678"/>
                  <a:pt x="21285" y="18633"/>
                  <a:pt x="21285" y="18576"/>
                </a:cubicBezTo>
                <a:lnTo>
                  <a:pt x="21285" y="18356"/>
                </a:lnTo>
                <a:cubicBezTo>
                  <a:pt x="21285" y="18298"/>
                  <a:pt x="21263" y="18251"/>
                  <a:pt x="21234" y="18251"/>
                </a:cubicBezTo>
                <a:close/>
                <a:moveTo>
                  <a:pt x="21547" y="18251"/>
                </a:moveTo>
                <a:cubicBezTo>
                  <a:pt x="21518" y="18251"/>
                  <a:pt x="21495" y="18298"/>
                  <a:pt x="21495" y="18356"/>
                </a:cubicBezTo>
                <a:lnTo>
                  <a:pt x="21495" y="18576"/>
                </a:lnTo>
                <a:cubicBezTo>
                  <a:pt x="21495" y="18633"/>
                  <a:pt x="21518" y="18678"/>
                  <a:pt x="21547" y="18678"/>
                </a:cubicBezTo>
                <a:cubicBezTo>
                  <a:pt x="21576" y="18678"/>
                  <a:pt x="21600" y="18633"/>
                  <a:pt x="21600" y="18576"/>
                </a:cubicBezTo>
                <a:lnTo>
                  <a:pt x="21600" y="18356"/>
                </a:lnTo>
                <a:cubicBezTo>
                  <a:pt x="21600" y="18298"/>
                  <a:pt x="21576" y="18251"/>
                  <a:pt x="21547" y="18251"/>
                </a:cubicBezTo>
                <a:close/>
                <a:moveTo>
                  <a:pt x="53" y="18981"/>
                </a:moveTo>
                <a:cubicBezTo>
                  <a:pt x="24" y="18981"/>
                  <a:pt x="0" y="19028"/>
                  <a:pt x="0" y="19085"/>
                </a:cubicBezTo>
                <a:lnTo>
                  <a:pt x="0" y="19306"/>
                </a:lnTo>
                <a:cubicBezTo>
                  <a:pt x="0" y="19363"/>
                  <a:pt x="24" y="19408"/>
                  <a:pt x="53" y="19408"/>
                </a:cubicBezTo>
                <a:cubicBezTo>
                  <a:pt x="82" y="19408"/>
                  <a:pt x="106" y="19363"/>
                  <a:pt x="106" y="19306"/>
                </a:cubicBezTo>
                <a:lnTo>
                  <a:pt x="106" y="19085"/>
                </a:lnTo>
                <a:cubicBezTo>
                  <a:pt x="106" y="19028"/>
                  <a:pt x="82" y="18981"/>
                  <a:pt x="53" y="18981"/>
                </a:cubicBezTo>
                <a:close/>
                <a:moveTo>
                  <a:pt x="367" y="18981"/>
                </a:moveTo>
                <a:cubicBezTo>
                  <a:pt x="338" y="18981"/>
                  <a:pt x="315" y="19028"/>
                  <a:pt x="315" y="19085"/>
                </a:cubicBezTo>
                <a:lnTo>
                  <a:pt x="315" y="19306"/>
                </a:lnTo>
                <a:cubicBezTo>
                  <a:pt x="315" y="19363"/>
                  <a:pt x="338" y="19408"/>
                  <a:pt x="367" y="19408"/>
                </a:cubicBezTo>
                <a:cubicBezTo>
                  <a:pt x="397" y="19408"/>
                  <a:pt x="420" y="19363"/>
                  <a:pt x="420" y="19306"/>
                </a:cubicBezTo>
                <a:lnTo>
                  <a:pt x="420" y="19085"/>
                </a:lnTo>
                <a:cubicBezTo>
                  <a:pt x="420" y="19028"/>
                  <a:pt x="397" y="18981"/>
                  <a:pt x="367" y="18981"/>
                </a:cubicBezTo>
                <a:close/>
                <a:moveTo>
                  <a:pt x="1217" y="18981"/>
                </a:moveTo>
                <a:cubicBezTo>
                  <a:pt x="1188" y="18981"/>
                  <a:pt x="1164" y="19028"/>
                  <a:pt x="1164" y="19085"/>
                </a:cubicBezTo>
                <a:lnTo>
                  <a:pt x="1164" y="19306"/>
                </a:lnTo>
                <a:cubicBezTo>
                  <a:pt x="1164" y="19363"/>
                  <a:pt x="1188" y="19408"/>
                  <a:pt x="1217" y="19408"/>
                </a:cubicBezTo>
                <a:cubicBezTo>
                  <a:pt x="1246" y="19408"/>
                  <a:pt x="1270" y="19363"/>
                  <a:pt x="1270" y="19306"/>
                </a:cubicBezTo>
                <a:lnTo>
                  <a:pt x="1270" y="19085"/>
                </a:lnTo>
                <a:cubicBezTo>
                  <a:pt x="1270" y="19028"/>
                  <a:pt x="1246" y="18981"/>
                  <a:pt x="1217" y="18981"/>
                </a:cubicBezTo>
                <a:close/>
                <a:moveTo>
                  <a:pt x="1532" y="18981"/>
                </a:moveTo>
                <a:cubicBezTo>
                  <a:pt x="1503" y="18981"/>
                  <a:pt x="1479" y="19028"/>
                  <a:pt x="1479" y="19085"/>
                </a:cubicBezTo>
                <a:lnTo>
                  <a:pt x="1479" y="19306"/>
                </a:lnTo>
                <a:cubicBezTo>
                  <a:pt x="1479" y="19363"/>
                  <a:pt x="1503" y="19408"/>
                  <a:pt x="1532" y="19408"/>
                </a:cubicBezTo>
                <a:cubicBezTo>
                  <a:pt x="1561" y="19408"/>
                  <a:pt x="1584" y="19363"/>
                  <a:pt x="1584" y="19306"/>
                </a:cubicBezTo>
                <a:lnTo>
                  <a:pt x="1584" y="19085"/>
                </a:lnTo>
                <a:cubicBezTo>
                  <a:pt x="1584" y="19028"/>
                  <a:pt x="1561" y="18981"/>
                  <a:pt x="1532" y="18981"/>
                </a:cubicBezTo>
                <a:close/>
                <a:moveTo>
                  <a:pt x="2380" y="18981"/>
                </a:moveTo>
                <a:cubicBezTo>
                  <a:pt x="2351" y="18981"/>
                  <a:pt x="2329" y="19028"/>
                  <a:pt x="2329" y="19085"/>
                </a:cubicBezTo>
                <a:lnTo>
                  <a:pt x="2329" y="19306"/>
                </a:lnTo>
                <a:cubicBezTo>
                  <a:pt x="2329" y="19363"/>
                  <a:pt x="2351" y="19408"/>
                  <a:pt x="2380" y="19408"/>
                </a:cubicBezTo>
                <a:cubicBezTo>
                  <a:pt x="2409" y="19408"/>
                  <a:pt x="2433" y="19363"/>
                  <a:pt x="2433" y="19306"/>
                </a:cubicBezTo>
                <a:lnTo>
                  <a:pt x="2433" y="19085"/>
                </a:lnTo>
                <a:cubicBezTo>
                  <a:pt x="2433" y="19028"/>
                  <a:pt x="2409" y="18981"/>
                  <a:pt x="2380" y="18981"/>
                </a:cubicBezTo>
                <a:close/>
                <a:moveTo>
                  <a:pt x="2695" y="18981"/>
                </a:moveTo>
                <a:cubicBezTo>
                  <a:pt x="2666" y="18981"/>
                  <a:pt x="2643" y="19028"/>
                  <a:pt x="2643" y="19085"/>
                </a:cubicBezTo>
                <a:lnTo>
                  <a:pt x="2643" y="19306"/>
                </a:lnTo>
                <a:cubicBezTo>
                  <a:pt x="2643" y="19363"/>
                  <a:pt x="2666" y="19408"/>
                  <a:pt x="2695" y="19408"/>
                </a:cubicBezTo>
                <a:cubicBezTo>
                  <a:pt x="2724" y="19408"/>
                  <a:pt x="2748" y="19363"/>
                  <a:pt x="2748" y="19306"/>
                </a:cubicBezTo>
                <a:lnTo>
                  <a:pt x="2748" y="19085"/>
                </a:lnTo>
                <a:cubicBezTo>
                  <a:pt x="2748" y="19028"/>
                  <a:pt x="2724" y="18981"/>
                  <a:pt x="2695" y="18981"/>
                </a:cubicBezTo>
                <a:close/>
                <a:moveTo>
                  <a:pt x="3545" y="18981"/>
                </a:moveTo>
                <a:cubicBezTo>
                  <a:pt x="3516" y="18981"/>
                  <a:pt x="3492" y="19028"/>
                  <a:pt x="3492" y="19085"/>
                </a:cubicBezTo>
                <a:lnTo>
                  <a:pt x="3492" y="19306"/>
                </a:lnTo>
                <a:cubicBezTo>
                  <a:pt x="3492" y="19363"/>
                  <a:pt x="3516" y="19408"/>
                  <a:pt x="3545" y="19408"/>
                </a:cubicBezTo>
                <a:cubicBezTo>
                  <a:pt x="3574" y="19408"/>
                  <a:pt x="3598" y="19363"/>
                  <a:pt x="3598" y="19306"/>
                </a:cubicBezTo>
                <a:lnTo>
                  <a:pt x="3598" y="19085"/>
                </a:lnTo>
                <a:cubicBezTo>
                  <a:pt x="3598" y="19028"/>
                  <a:pt x="3574" y="18981"/>
                  <a:pt x="3545" y="18981"/>
                </a:cubicBezTo>
                <a:close/>
                <a:moveTo>
                  <a:pt x="3859" y="18981"/>
                </a:moveTo>
                <a:cubicBezTo>
                  <a:pt x="3830" y="18981"/>
                  <a:pt x="3806" y="19028"/>
                  <a:pt x="3806" y="19085"/>
                </a:cubicBezTo>
                <a:lnTo>
                  <a:pt x="3806" y="19306"/>
                </a:lnTo>
                <a:cubicBezTo>
                  <a:pt x="3806" y="19363"/>
                  <a:pt x="3830" y="19408"/>
                  <a:pt x="3859" y="19408"/>
                </a:cubicBezTo>
                <a:cubicBezTo>
                  <a:pt x="3888" y="19408"/>
                  <a:pt x="3912" y="19363"/>
                  <a:pt x="3912" y="19306"/>
                </a:cubicBezTo>
                <a:lnTo>
                  <a:pt x="3912" y="19085"/>
                </a:lnTo>
                <a:cubicBezTo>
                  <a:pt x="3912" y="19028"/>
                  <a:pt x="3888" y="18981"/>
                  <a:pt x="3859" y="18981"/>
                </a:cubicBezTo>
                <a:close/>
                <a:moveTo>
                  <a:pt x="4709" y="18981"/>
                </a:moveTo>
                <a:cubicBezTo>
                  <a:pt x="4680" y="18981"/>
                  <a:pt x="4656" y="19028"/>
                  <a:pt x="4656" y="19085"/>
                </a:cubicBezTo>
                <a:lnTo>
                  <a:pt x="4656" y="19306"/>
                </a:lnTo>
                <a:cubicBezTo>
                  <a:pt x="4656" y="19363"/>
                  <a:pt x="4680" y="19408"/>
                  <a:pt x="4709" y="19408"/>
                </a:cubicBezTo>
                <a:cubicBezTo>
                  <a:pt x="4738" y="19408"/>
                  <a:pt x="4762" y="19363"/>
                  <a:pt x="4762" y="19306"/>
                </a:cubicBezTo>
                <a:lnTo>
                  <a:pt x="4762" y="19085"/>
                </a:lnTo>
                <a:cubicBezTo>
                  <a:pt x="4762" y="19028"/>
                  <a:pt x="4738" y="18981"/>
                  <a:pt x="4709" y="18981"/>
                </a:cubicBezTo>
                <a:close/>
                <a:moveTo>
                  <a:pt x="5023" y="18981"/>
                </a:moveTo>
                <a:cubicBezTo>
                  <a:pt x="4994" y="18981"/>
                  <a:pt x="4970" y="19028"/>
                  <a:pt x="4970" y="19085"/>
                </a:cubicBezTo>
                <a:lnTo>
                  <a:pt x="4970" y="19306"/>
                </a:lnTo>
                <a:cubicBezTo>
                  <a:pt x="4970" y="19363"/>
                  <a:pt x="4994" y="19408"/>
                  <a:pt x="5023" y="19408"/>
                </a:cubicBezTo>
                <a:cubicBezTo>
                  <a:pt x="5053" y="19408"/>
                  <a:pt x="5076" y="19363"/>
                  <a:pt x="5076" y="19306"/>
                </a:cubicBezTo>
                <a:lnTo>
                  <a:pt x="5076" y="19085"/>
                </a:lnTo>
                <a:cubicBezTo>
                  <a:pt x="5076" y="19028"/>
                  <a:pt x="5053" y="18981"/>
                  <a:pt x="5023" y="18981"/>
                </a:cubicBezTo>
                <a:close/>
                <a:moveTo>
                  <a:pt x="5873" y="18981"/>
                </a:moveTo>
                <a:cubicBezTo>
                  <a:pt x="5844" y="18981"/>
                  <a:pt x="5820" y="19028"/>
                  <a:pt x="5820" y="19085"/>
                </a:cubicBezTo>
                <a:lnTo>
                  <a:pt x="5820" y="19306"/>
                </a:lnTo>
                <a:cubicBezTo>
                  <a:pt x="5820" y="19363"/>
                  <a:pt x="5844" y="19408"/>
                  <a:pt x="5873" y="19408"/>
                </a:cubicBezTo>
                <a:cubicBezTo>
                  <a:pt x="5902" y="19408"/>
                  <a:pt x="5926" y="19363"/>
                  <a:pt x="5926" y="19306"/>
                </a:cubicBezTo>
                <a:lnTo>
                  <a:pt x="5926" y="19085"/>
                </a:lnTo>
                <a:cubicBezTo>
                  <a:pt x="5926" y="19028"/>
                  <a:pt x="5902" y="18981"/>
                  <a:pt x="5873" y="18981"/>
                </a:cubicBezTo>
                <a:close/>
                <a:moveTo>
                  <a:pt x="6188" y="18981"/>
                </a:moveTo>
                <a:cubicBezTo>
                  <a:pt x="6159" y="18981"/>
                  <a:pt x="6135" y="19028"/>
                  <a:pt x="6135" y="19085"/>
                </a:cubicBezTo>
                <a:lnTo>
                  <a:pt x="6135" y="19306"/>
                </a:lnTo>
                <a:cubicBezTo>
                  <a:pt x="6135" y="19363"/>
                  <a:pt x="6159" y="19408"/>
                  <a:pt x="6188" y="19408"/>
                </a:cubicBezTo>
                <a:cubicBezTo>
                  <a:pt x="6217" y="19408"/>
                  <a:pt x="6240" y="19363"/>
                  <a:pt x="6240" y="19306"/>
                </a:cubicBezTo>
                <a:lnTo>
                  <a:pt x="6240" y="19085"/>
                </a:lnTo>
                <a:cubicBezTo>
                  <a:pt x="6240" y="19028"/>
                  <a:pt x="6217" y="18981"/>
                  <a:pt x="6188" y="18981"/>
                </a:cubicBezTo>
                <a:close/>
                <a:moveTo>
                  <a:pt x="7036" y="18981"/>
                </a:moveTo>
                <a:cubicBezTo>
                  <a:pt x="7007" y="18981"/>
                  <a:pt x="6984" y="19028"/>
                  <a:pt x="6984" y="19085"/>
                </a:cubicBezTo>
                <a:lnTo>
                  <a:pt x="6984" y="19306"/>
                </a:lnTo>
                <a:cubicBezTo>
                  <a:pt x="6984" y="19363"/>
                  <a:pt x="7007" y="19408"/>
                  <a:pt x="7036" y="19408"/>
                </a:cubicBezTo>
                <a:cubicBezTo>
                  <a:pt x="7065" y="19408"/>
                  <a:pt x="7089" y="19363"/>
                  <a:pt x="7089" y="19306"/>
                </a:cubicBezTo>
                <a:lnTo>
                  <a:pt x="7089" y="19085"/>
                </a:lnTo>
                <a:cubicBezTo>
                  <a:pt x="7089" y="19028"/>
                  <a:pt x="7065" y="18981"/>
                  <a:pt x="7036" y="18981"/>
                </a:cubicBezTo>
                <a:close/>
                <a:moveTo>
                  <a:pt x="7351" y="18981"/>
                </a:moveTo>
                <a:cubicBezTo>
                  <a:pt x="7322" y="18981"/>
                  <a:pt x="7299" y="19028"/>
                  <a:pt x="7299" y="19085"/>
                </a:cubicBezTo>
                <a:lnTo>
                  <a:pt x="7299" y="19306"/>
                </a:lnTo>
                <a:cubicBezTo>
                  <a:pt x="7299" y="19363"/>
                  <a:pt x="7322" y="19408"/>
                  <a:pt x="7351" y="19408"/>
                </a:cubicBezTo>
                <a:cubicBezTo>
                  <a:pt x="7380" y="19408"/>
                  <a:pt x="7404" y="19363"/>
                  <a:pt x="7404" y="19306"/>
                </a:cubicBezTo>
                <a:lnTo>
                  <a:pt x="7404" y="19085"/>
                </a:lnTo>
                <a:cubicBezTo>
                  <a:pt x="7404" y="19028"/>
                  <a:pt x="7380" y="18981"/>
                  <a:pt x="7351" y="18981"/>
                </a:cubicBezTo>
                <a:close/>
                <a:moveTo>
                  <a:pt x="8201" y="18981"/>
                </a:moveTo>
                <a:cubicBezTo>
                  <a:pt x="8171" y="18981"/>
                  <a:pt x="8148" y="19028"/>
                  <a:pt x="8148" y="19085"/>
                </a:cubicBezTo>
                <a:lnTo>
                  <a:pt x="8148" y="19306"/>
                </a:lnTo>
                <a:cubicBezTo>
                  <a:pt x="8148" y="19363"/>
                  <a:pt x="8171" y="19408"/>
                  <a:pt x="8201" y="19408"/>
                </a:cubicBezTo>
                <a:cubicBezTo>
                  <a:pt x="8230" y="19408"/>
                  <a:pt x="8254" y="19363"/>
                  <a:pt x="8254" y="19306"/>
                </a:cubicBezTo>
                <a:lnTo>
                  <a:pt x="8254" y="19085"/>
                </a:lnTo>
                <a:cubicBezTo>
                  <a:pt x="8254" y="19028"/>
                  <a:pt x="8230" y="18981"/>
                  <a:pt x="8201" y="18981"/>
                </a:cubicBezTo>
                <a:close/>
                <a:moveTo>
                  <a:pt x="8515" y="18981"/>
                </a:moveTo>
                <a:cubicBezTo>
                  <a:pt x="8486" y="18981"/>
                  <a:pt x="8462" y="19028"/>
                  <a:pt x="8462" y="19085"/>
                </a:cubicBezTo>
                <a:lnTo>
                  <a:pt x="8462" y="19306"/>
                </a:lnTo>
                <a:cubicBezTo>
                  <a:pt x="8462" y="19363"/>
                  <a:pt x="8486" y="19408"/>
                  <a:pt x="8515" y="19408"/>
                </a:cubicBezTo>
                <a:cubicBezTo>
                  <a:pt x="8544" y="19408"/>
                  <a:pt x="8568" y="19363"/>
                  <a:pt x="8568" y="19306"/>
                </a:cubicBezTo>
                <a:lnTo>
                  <a:pt x="8568" y="19085"/>
                </a:lnTo>
                <a:cubicBezTo>
                  <a:pt x="8568" y="19028"/>
                  <a:pt x="8544" y="18981"/>
                  <a:pt x="8515" y="18981"/>
                </a:cubicBezTo>
                <a:close/>
                <a:moveTo>
                  <a:pt x="9365" y="18981"/>
                </a:moveTo>
                <a:cubicBezTo>
                  <a:pt x="9336" y="18981"/>
                  <a:pt x="9312" y="19028"/>
                  <a:pt x="9312" y="19085"/>
                </a:cubicBezTo>
                <a:lnTo>
                  <a:pt x="9312" y="19306"/>
                </a:lnTo>
                <a:cubicBezTo>
                  <a:pt x="9312" y="19363"/>
                  <a:pt x="9336" y="19408"/>
                  <a:pt x="9365" y="19408"/>
                </a:cubicBezTo>
                <a:cubicBezTo>
                  <a:pt x="9394" y="19408"/>
                  <a:pt x="9418" y="19363"/>
                  <a:pt x="9418" y="19306"/>
                </a:cubicBezTo>
                <a:lnTo>
                  <a:pt x="9418" y="19085"/>
                </a:lnTo>
                <a:cubicBezTo>
                  <a:pt x="9418" y="19028"/>
                  <a:pt x="9394" y="18981"/>
                  <a:pt x="9365" y="18981"/>
                </a:cubicBezTo>
                <a:close/>
                <a:moveTo>
                  <a:pt x="9679" y="18981"/>
                </a:moveTo>
                <a:cubicBezTo>
                  <a:pt x="9650" y="18981"/>
                  <a:pt x="9626" y="19028"/>
                  <a:pt x="9626" y="19085"/>
                </a:cubicBezTo>
                <a:lnTo>
                  <a:pt x="9626" y="19306"/>
                </a:lnTo>
                <a:cubicBezTo>
                  <a:pt x="9626" y="19363"/>
                  <a:pt x="9650" y="19408"/>
                  <a:pt x="9679" y="19408"/>
                </a:cubicBezTo>
                <a:cubicBezTo>
                  <a:pt x="9708" y="19408"/>
                  <a:pt x="9732" y="19363"/>
                  <a:pt x="9732" y="19306"/>
                </a:cubicBezTo>
                <a:lnTo>
                  <a:pt x="9732" y="19085"/>
                </a:lnTo>
                <a:cubicBezTo>
                  <a:pt x="9732" y="19028"/>
                  <a:pt x="9708" y="18981"/>
                  <a:pt x="9679" y="18981"/>
                </a:cubicBezTo>
                <a:close/>
                <a:moveTo>
                  <a:pt x="10529" y="18981"/>
                </a:moveTo>
                <a:cubicBezTo>
                  <a:pt x="10500" y="18981"/>
                  <a:pt x="10476" y="19028"/>
                  <a:pt x="10476" y="19085"/>
                </a:cubicBezTo>
                <a:lnTo>
                  <a:pt x="10476" y="19306"/>
                </a:lnTo>
                <a:cubicBezTo>
                  <a:pt x="10476" y="19363"/>
                  <a:pt x="10500" y="19408"/>
                  <a:pt x="10529" y="19408"/>
                </a:cubicBezTo>
                <a:cubicBezTo>
                  <a:pt x="10558" y="19408"/>
                  <a:pt x="10582" y="19363"/>
                  <a:pt x="10582" y="19306"/>
                </a:cubicBezTo>
                <a:lnTo>
                  <a:pt x="10582" y="19085"/>
                </a:lnTo>
                <a:cubicBezTo>
                  <a:pt x="10582" y="19028"/>
                  <a:pt x="10558" y="18981"/>
                  <a:pt x="10529" y="18981"/>
                </a:cubicBezTo>
                <a:close/>
                <a:moveTo>
                  <a:pt x="10844" y="18981"/>
                </a:moveTo>
                <a:cubicBezTo>
                  <a:pt x="10814" y="18981"/>
                  <a:pt x="10791" y="19028"/>
                  <a:pt x="10791" y="19085"/>
                </a:cubicBezTo>
                <a:lnTo>
                  <a:pt x="10791" y="19306"/>
                </a:lnTo>
                <a:cubicBezTo>
                  <a:pt x="10791" y="19363"/>
                  <a:pt x="10814" y="19408"/>
                  <a:pt x="10844" y="19408"/>
                </a:cubicBezTo>
                <a:cubicBezTo>
                  <a:pt x="10873" y="19408"/>
                  <a:pt x="10895" y="19363"/>
                  <a:pt x="10895" y="19306"/>
                </a:cubicBezTo>
                <a:lnTo>
                  <a:pt x="10895" y="19085"/>
                </a:lnTo>
                <a:cubicBezTo>
                  <a:pt x="10895" y="19028"/>
                  <a:pt x="10873" y="18981"/>
                  <a:pt x="10844" y="18981"/>
                </a:cubicBezTo>
                <a:close/>
                <a:moveTo>
                  <a:pt x="11692" y="18981"/>
                </a:moveTo>
                <a:cubicBezTo>
                  <a:pt x="11663" y="18981"/>
                  <a:pt x="11640" y="19028"/>
                  <a:pt x="11640" y="19085"/>
                </a:cubicBezTo>
                <a:lnTo>
                  <a:pt x="11640" y="19306"/>
                </a:lnTo>
                <a:cubicBezTo>
                  <a:pt x="11640" y="19363"/>
                  <a:pt x="11663" y="19408"/>
                  <a:pt x="11692" y="19408"/>
                </a:cubicBezTo>
                <a:cubicBezTo>
                  <a:pt x="11721" y="19408"/>
                  <a:pt x="11745" y="19363"/>
                  <a:pt x="11745" y="19306"/>
                </a:cubicBezTo>
                <a:lnTo>
                  <a:pt x="11745" y="19085"/>
                </a:lnTo>
                <a:cubicBezTo>
                  <a:pt x="11745" y="19028"/>
                  <a:pt x="11721" y="18981"/>
                  <a:pt x="11692" y="18981"/>
                </a:cubicBezTo>
                <a:close/>
                <a:moveTo>
                  <a:pt x="12007" y="18981"/>
                </a:moveTo>
                <a:cubicBezTo>
                  <a:pt x="11978" y="18981"/>
                  <a:pt x="11955" y="19028"/>
                  <a:pt x="11955" y="19085"/>
                </a:cubicBezTo>
                <a:lnTo>
                  <a:pt x="11955" y="19306"/>
                </a:lnTo>
                <a:cubicBezTo>
                  <a:pt x="11955" y="19363"/>
                  <a:pt x="11978" y="19408"/>
                  <a:pt x="12007" y="19408"/>
                </a:cubicBezTo>
                <a:cubicBezTo>
                  <a:pt x="12036" y="19408"/>
                  <a:pt x="12060" y="19363"/>
                  <a:pt x="12060" y="19306"/>
                </a:cubicBezTo>
                <a:lnTo>
                  <a:pt x="12060" y="19085"/>
                </a:lnTo>
                <a:cubicBezTo>
                  <a:pt x="12060" y="19028"/>
                  <a:pt x="12036" y="18981"/>
                  <a:pt x="12007" y="18981"/>
                </a:cubicBezTo>
                <a:close/>
                <a:moveTo>
                  <a:pt x="12856" y="18981"/>
                </a:moveTo>
                <a:cubicBezTo>
                  <a:pt x="12827" y="18981"/>
                  <a:pt x="12804" y="19028"/>
                  <a:pt x="12804" y="19085"/>
                </a:cubicBezTo>
                <a:lnTo>
                  <a:pt x="12804" y="19306"/>
                </a:lnTo>
                <a:cubicBezTo>
                  <a:pt x="12804" y="19363"/>
                  <a:pt x="12827" y="19408"/>
                  <a:pt x="12856" y="19408"/>
                </a:cubicBezTo>
                <a:cubicBezTo>
                  <a:pt x="12886" y="19408"/>
                  <a:pt x="12909" y="19363"/>
                  <a:pt x="12909" y="19306"/>
                </a:cubicBezTo>
                <a:lnTo>
                  <a:pt x="12909" y="19085"/>
                </a:lnTo>
                <a:cubicBezTo>
                  <a:pt x="12909" y="19028"/>
                  <a:pt x="12886" y="18981"/>
                  <a:pt x="12856" y="18981"/>
                </a:cubicBezTo>
                <a:close/>
                <a:moveTo>
                  <a:pt x="13171" y="18981"/>
                </a:moveTo>
                <a:cubicBezTo>
                  <a:pt x="13142" y="18981"/>
                  <a:pt x="13118" y="19028"/>
                  <a:pt x="13118" y="19085"/>
                </a:cubicBezTo>
                <a:lnTo>
                  <a:pt x="13118" y="19306"/>
                </a:lnTo>
                <a:cubicBezTo>
                  <a:pt x="13118" y="19363"/>
                  <a:pt x="13142" y="19408"/>
                  <a:pt x="13171" y="19408"/>
                </a:cubicBezTo>
                <a:cubicBezTo>
                  <a:pt x="13200" y="19408"/>
                  <a:pt x="13224" y="19363"/>
                  <a:pt x="13224" y="19306"/>
                </a:cubicBezTo>
                <a:lnTo>
                  <a:pt x="13224" y="19085"/>
                </a:lnTo>
                <a:cubicBezTo>
                  <a:pt x="13224" y="19028"/>
                  <a:pt x="13200" y="18981"/>
                  <a:pt x="13171" y="18981"/>
                </a:cubicBezTo>
                <a:close/>
                <a:moveTo>
                  <a:pt x="14021" y="18981"/>
                </a:moveTo>
                <a:cubicBezTo>
                  <a:pt x="13992" y="18981"/>
                  <a:pt x="13968" y="19028"/>
                  <a:pt x="13968" y="19085"/>
                </a:cubicBezTo>
                <a:lnTo>
                  <a:pt x="13968" y="19306"/>
                </a:lnTo>
                <a:cubicBezTo>
                  <a:pt x="13968" y="19363"/>
                  <a:pt x="13992" y="19408"/>
                  <a:pt x="14021" y="19408"/>
                </a:cubicBezTo>
                <a:cubicBezTo>
                  <a:pt x="14050" y="19408"/>
                  <a:pt x="14074" y="19363"/>
                  <a:pt x="14074" y="19306"/>
                </a:cubicBezTo>
                <a:lnTo>
                  <a:pt x="14074" y="19085"/>
                </a:lnTo>
                <a:cubicBezTo>
                  <a:pt x="14074" y="19028"/>
                  <a:pt x="14050" y="18981"/>
                  <a:pt x="14021" y="18981"/>
                </a:cubicBezTo>
                <a:close/>
                <a:moveTo>
                  <a:pt x="14335" y="18981"/>
                </a:moveTo>
                <a:cubicBezTo>
                  <a:pt x="14306" y="18981"/>
                  <a:pt x="14282" y="19028"/>
                  <a:pt x="14282" y="19085"/>
                </a:cubicBezTo>
                <a:lnTo>
                  <a:pt x="14282" y="19306"/>
                </a:lnTo>
                <a:cubicBezTo>
                  <a:pt x="14282" y="19363"/>
                  <a:pt x="14306" y="19408"/>
                  <a:pt x="14335" y="19408"/>
                </a:cubicBezTo>
                <a:cubicBezTo>
                  <a:pt x="14364" y="19408"/>
                  <a:pt x="14388" y="19363"/>
                  <a:pt x="14388" y="19306"/>
                </a:cubicBezTo>
                <a:lnTo>
                  <a:pt x="14388" y="19085"/>
                </a:lnTo>
                <a:cubicBezTo>
                  <a:pt x="14388" y="19028"/>
                  <a:pt x="14364" y="18981"/>
                  <a:pt x="14335" y="18981"/>
                </a:cubicBezTo>
                <a:close/>
                <a:moveTo>
                  <a:pt x="15185" y="18981"/>
                </a:moveTo>
                <a:cubicBezTo>
                  <a:pt x="15156" y="18981"/>
                  <a:pt x="15132" y="19028"/>
                  <a:pt x="15132" y="19085"/>
                </a:cubicBezTo>
                <a:lnTo>
                  <a:pt x="15132" y="19306"/>
                </a:lnTo>
                <a:cubicBezTo>
                  <a:pt x="15132" y="19363"/>
                  <a:pt x="15156" y="19408"/>
                  <a:pt x="15185" y="19408"/>
                </a:cubicBezTo>
                <a:cubicBezTo>
                  <a:pt x="15214" y="19408"/>
                  <a:pt x="15237" y="19363"/>
                  <a:pt x="15237" y="19306"/>
                </a:cubicBezTo>
                <a:lnTo>
                  <a:pt x="15237" y="19085"/>
                </a:lnTo>
                <a:cubicBezTo>
                  <a:pt x="15237" y="19028"/>
                  <a:pt x="15214" y="18981"/>
                  <a:pt x="15185" y="18981"/>
                </a:cubicBezTo>
                <a:close/>
                <a:moveTo>
                  <a:pt x="15500" y="18981"/>
                </a:moveTo>
                <a:cubicBezTo>
                  <a:pt x="15470" y="18981"/>
                  <a:pt x="15447" y="19028"/>
                  <a:pt x="15447" y="19085"/>
                </a:cubicBezTo>
                <a:lnTo>
                  <a:pt x="15447" y="19306"/>
                </a:lnTo>
                <a:cubicBezTo>
                  <a:pt x="15447" y="19363"/>
                  <a:pt x="15470" y="19408"/>
                  <a:pt x="15500" y="19408"/>
                </a:cubicBezTo>
                <a:cubicBezTo>
                  <a:pt x="15529" y="19408"/>
                  <a:pt x="15551" y="19363"/>
                  <a:pt x="15551" y="19306"/>
                </a:cubicBezTo>
                <a:lnTo>
                  <a:pt x="15551" y="19085"/>
                </a:lnTo>
                <a:cubicBezTo>
                  <a:pt x="15551" y="19028"/>
                  <a:pt x="15529" y="18981"/>
                  <a:pt x="15500" y="18981"/>
                </a:cubicBezTo>
                <a:close/>
                <a:moveTo>
                  <a:pt x="16349" y="18981"/>
                </a:moveTo>
                <a:cubicBezTo>
                  <a:pt x="16320" y="18981"/>
                  <a:pt x="16296" y="19028"/>
                  <a:pt x="16296" y="19085"/>
                </a:cubicBezTo>
                <a:lnTo>
                  <a:pt x="16296" y="19306"/>
                </a:lnTo>
                <a:cubicBezTo>
                  <a:pt x="16296" y="19363"/>
                  <a:pt x="16320" y="19408"/>
                  <a:pt x="16349" y="19408"/>
                </a:cubicBezTo>
                <a:cubicBezTo>
                  <a:pt x="16378" y="19408"/>
                  <a:pt x="16401" y="19363"/>
                  <a:pt x="16401" y="19306"/>
                </a:cubicBezTo>
                <a:lnTo>
                  <a:pt x="16401" y="19085"/>
                </a:lnTo>
                <a:cubicBezTo>
                  <a:pt x="16401" y="19028"/>
                  <a:pt x="16378" y="18981"/>
                  <a:pt x="16349" y="18981"/>
                </a:cubicBezTo>
                <a:close/>
                <a:moveTo>
                  <a:pt x="16663" y="18981"/>
                </a:moveTo>
                <a:cubicBezTo>
                  <a:pt x="16634" y="18981"/>
                  <a:pt x="16611" y="19028"/>
                  <a:pt x="16611" y="19085"/>
                </a:cubicBezTo>
                <a:lnTo>
                  <a:pt x="16611" y="19306"/>
                </a:lnTo>
                <a:cubicBezTo>
                  <a:pt x="16611" y="19363"/>
                  <a:pt x="16634" y="19408"/>
                  <a:pt x="16663" y="19408"/>
                </a:cubicBezTo>
                <a:cubicBezTo>
                  <a:pt x="16692" y="19408"/>
                  <a:pt x="16716" y="19363"/>
                  <a:pt x="16716" y="19306"/>
                </a:cubicBezTo>
                <a:lnTo>
                  <a:pt x="16716" y="19085"/>
                </a:lnTo>
                <a:cubicBezTo>
                  <a:pt x="16716" y="19028"/>
                  <a:pt x="16692" y="18981"/>
                  <a:pt x="16663" y="18981"/>
                </a:cubicBezTo>
                <a:close/>
                <a:moveTo>
                  <a:pt x="17512" y="18981"/>
                </a:moveTo>
                <a:cubicBezTo>
                  <a:pt x="17483" y="18981"/>
                  <a:pt x="17459" y="19028"/>
                  <a:pt x="17459" y="19085"/>
                </a:cubicBezTo>
                <a:lnTo>
                  <a:pt x="17459" y="19306"/>
                </a:lnTo>
                <a:cubicBezTo>
                  <a:pt x="17459" y="19363"/>
                  <a:pt x="17483" y="19408"/>
                  <a:pt x="17512" y="19408"/>
                </a:cubicBezTo>
                <a:cubicBezTo>
                  <a:pt x="17541" y="19408"/>
                  <a:pt x="17565" y="19363"/>
                  <a:pt x="17565" y="19306"/>
                </a:cubicBezTo>
                <a:lnTo>
                  <a:pt x="17565" y="19085"/>
                </a:lnTo>
                <a:cubicBezTo>
                  <a:pt x="17565" y="19028"/>
                  <a:pt x="17541" y="18981"/>
                  <a:pt x="17512" y="18981"/>
                </a:cubicBezTo>
                <a:close/>
                <a:moveTo>
                  <a:pt x="17827" y="18981"/>
                </a:moveTo>
                <a:cubicBezTo>
                  <a:pt x="17798" y="18981"/>
                  <a:pt x="17774" y="19028"/>
                  <a:pt x="17774" y="19085"/>
                </a:cubicBezTo>
                <a:lnTo>
                  <a:pt x="17774" y="19306"/>
                </a:lnTo>
                <a:cubicBezTo>
                  <a:pt x="17774" y="19363"/>
                  <a:pt x="17798" y="19408"/>
                  <a:pt x="17827" y="19408"/>
                </a:cubicBezTo>
                <a:cubicBezTo>
                  <a:pt x="17856" y="19408"/>
                  <a:pt x="17880" y="19363"/>
                  <a:pt x="17880" y="19306"/>
                </a:cubicBezTo>
                <a:lnTo>
                  <a:pt x="17880" y="19085"/>
                </a:lnTo>
                <a:cubicBezTo>
                  <a:pt x="17880" y="19028"/>
                  <a:pt x="17856" y="18981"/>
                  <a:pt x="17827" y="18981"/>
                </a:cubicBezTo>
                <a:close/>
                <a:moveTo>
                  <a:pt x="18677" y="18981"/>
                </a:moveTo>
                <a:cubicBezTo>
                  <a:pt x="18648" y="18981"/>
                  <a:pt x="18624" y="19028"/>
                  <a:pt x="18624" y="19085"/>
                </a:cubicBezTo>
                <a:lnTo>
                  <a:pt x="18624" y="19306"/>
                </a:lnTo>
                <a:cubicBezTo>
                  <a:pt x="18624" y="19363"/>
                  <a:pt x="18648" y="19408"/>
                  <a:pt x="18677" y="19408"/>
                </a:cubicBezTo>
                <a:cubicBezTo>
                  <a:pt x="18706" y="19408"/>
                  <a:pt x="18730" y="19363"/>
                  <a:pt x="18730" y="19306"/>
                </a:cubicBezTo>
                <a:lnTo>
                  <a:pt x="18730" y="19085"/>
                </a:lnTo>
                <a:cubicBezTo>
                  <a:pt x="18730" y="19028"/>
                  <a:pt x="18706" y="18981"/>
                  <a:pt x="18677" y="18981"/>
                </a:cubicBezTo>
                <a:close/>
                <a:moveTo>
                  <a:pt x="18991" y="18981"/>
                </a:moveTo>
                <a:cubicBezTo>
                  <a:pt x="18962" y="18981"/>
                  <a:pt x="18938" y="19028"/>
                  <a:pt x="18938" y="19085"/>
                </a:cubicBezTo>
                <a:lnTo>
                  <a:pt x="18938" y="19306"/>
                </a:lnTo>
                <a:cubicBezTo>
                  <a:pt x="18938" y="19363"/>
                  <a:pt x="18962" y="19408"/>
                  <a:pt x="18991" y="19408"/>
                </a:cubicBezTo>
                <a:cubicBezTo>
                  <a:pt x="19020" y="19408"/>
                  <a:pt x="19044" y="19363"/>
                  <a:pt x="19044" y="19306"/>
                </a:cubicBezTo>
                <a:lnTo>
                  <a:pt x="19044" y="19085"/>
                </a:lnTo>
                <a:cubicBezTo>
                  <a:pt x="19044" y="19028"/>
                  <a:pt x="19020" y="18981"/>
                  <a:pt x="18991" y="18981"/>
                </a:cubicBezTo>
                <a:close/>
                <a:moveTo>
                  <a:pt x="19841" y="18981"/>
                </a:moveTo>
                <a:cubicBezTo>
                  <a:pt x="19812" y="18981"/>
                  <a:pt x="19788" y="19028"/>
                  <a:pt x="19788" y="19085"/>
                </a:cubicBezTo>
                <a:lnTo>
                  <a:pt x="19788" y="19306"/>
                </a:lnTo>
                <a:cubicBezTo>
                  <a:pt x="19788" y="19363"/>
                  <a:pt x="19812" y="19408"/>
                  <a:pt x="19841" y="19408"/>
                </a:cubicBezTo>
                <a:cubicBezTo>
                  <a:pt x="19870" y="19408"/>
                  <a:pt x="19894" y="19363"/>
                  <a:pt x="19894" y="19306"/>
                </a:cubicBezTo>
                <a:lnTo>
                  <a:pt x="19894" y="19085"/>
                </a:lnTo>
                <a:cubicBezTo>
                  <a:pt x="19894" y="19028"/>
                  <a:pt x="19870" y="18981"/>
                  <a:pt x="19841" y="18981"/>
                </a:cubicBezTo>
                <a:close/>
                <a:moveTo>
                  <a:pt x="20155" y="18981"/>
                </a:moveTo>
                <a:cubicBezTo>
                  <a:pt x="20126" y="18981"/>
                  <a:pt x="20102" y="19028"/>
                  <a:pt x="20102" y="19085"/>
                </a:cubicBezTo>
                <a:lnTo>
                  <a:pt x="20102" y="19306"/>
                </a:lnTo>
                <a:cubicBezTo>
                  <a:pt x="20102" y="19363"/>
                  <a:pt x="20126" y="19408"/>
                  <a:pt x="20155" y="19408"/>
                </a:cubicBezTo>
                <a:cubicBezTo>
                  <a:pt x="20184" y="19408"/>
                  <a:pt x="20207" y="19363"/>
                  <a:pt x="20207" y="19306"/>
                </a:cubicBezTo>
                <a:lnTo>
                  <a:pt x="20207" y="19085"/>
                </a:lnTo>
                <a:cubicBezTo>
                  <a:pt x="20207" y="19028"/>
                  <a:pt x="20184" y="18981"/>
                  <a:pt x="20155" y="18981"/>
                </a:cubicBezTo>
                <a:close/>
                <a:moveTo>
                  <a:pt x="21004" y="18981"/>
                </a:moveTo>
                <a:cubicBezTo>
                  <a:pt x="20975" y="18981"/>
                  <a:pt x="20952" y="19028"/>
                  <a:pt x="20952" y="19085"/>
                </a:cubicBezTo>
                <a:lnTo>
                  <a:pt x="20952" y="19306"/>
                </a:lnTo>
                <a:cubicBezTo>
                  <a:pt x="20952" y="19363"/>
                  <a:pt x="20975" y="19408"/>
                  <a:pt x="21004" y="19408"/>
                </a:cubicBezTo>
                <a:cubicBezTo>
                  <a:pt x="21033" y="19408"/>
                  <a:pt x="21057" y="19363"/>
                  <a:pt x="21057" y="19306"/>
                </a:cubicBezTo>
                <a:lnTo>
                  <a:pt x="21057" y="19085"/>
                </a:lnTo>
                <a:cubicBezTo>
                  <a:pt x="21057" y="19028"/>
                  <a:pt x="21033" y="18981"/>
                  <a:pt x="21004" y="18981"/>
                </a:cubicBezTo>
                <a:close/>
                <a:moveTo>
                  <a:pt x="21319" y="18981"/>
                </a:moveTo>
                <a:cubicBezTo>
                  <a:pt x="21289" y="18981"/>
                  <a:pt x="21267" y="19028"/>
                  <a:pt x="21267" y="19085"/>
                </a:cubicBezTo>
                <a:lnTo>
                  <a:pt x="21267" y="19306"/>
                </a:lnTo>
                <a:cubicBezTo>
                  <a:pt x="21267" y="19363"/>
                  <a:pt x="21289" y="19408"/>
                  <a:pt x="21319" y="19408"/>
                </a:cubicBezTo>
                <a:cubicBezTo>
                  <a:pt x="21348" y="19408"/>
                  <a:pt x="21372" y="19363"/>
                  <a:pt x="21372" y="19306"/>
                </a:cubicBezTo>
                <a:lnTo>
                  <a:pt x="21372" y="19085"/>
                </a:lnTo>
                <a:cubicBezTo>
                  <a:pt x="21372" y="19028"/>
                  <a:pt x="21348" y="18981"/>
                  <a:pt x="21319" y="18981"/>
                </a:cubicBezTo>
                <a:close/>
                <a:moveTo>
                  <a:pt x="281" y="19711"/>
                </a:moveTo>
                <a:cubicBezTo>
                  <a:pt x="252" y="19711"/>
                  <a:pt x="228" y="19758"/>
                  <a:pt x="228" y="19815"/>
                </a:cubicBezTo>
                <a:lnTo>
                  <a:pt x="228" y="20036"/>
                </a:lnTo>
                <a:cubicBezTo>
                  <a:pt x="228" y="20093"/>
                  <a:pt x="252" y="20138"/>
                  <a:pt x="281" y="20138"/>
                </a:cubicBezTo>
                <a:cubicBezTo>
                  <a:pt x="311" y="20138"/>
                  <a:pt x="334" y="20093"/>
                  <a:pt x="334" y="20036"/>
                </a:cubicBezTo>
                <a:lnTo>
                  <a:pt x="334" y="19815"/>
                </a:lnTo>
                <a:cubicBezTo>
                  <a:pt x="334" y="19758"/>
                  <a:pt x="311" y="19711"/>
                  <a:pt x="281" y="19711"/>
                </a:cubicBezTo>
                <a:close/>
                <a:moveTo>
                  <a:pt x="596" y="19711"/>
                </a:moveTo>
                <a:cubicBezTo>
                  <a:pt x="567" y="19711"/>
                  <a:pt x="543" y="19758"/>
                  <a:pt x="543" y="19815"/>
                </a:cubicBezTo>
                <a:lnTo>
                  <a:pt x="543" y="20036"/>
                </a:lnTo>
                <a:cubicBezTo>
                  <a:pt x="543" y="20093"/>
                  <a:pt x="567" y="20138"/>
                  <a:pt x="596" y="20138"/>
                </a:cubicBezTo>
                <a:cubicBezTo>
                  <a:pt x="625" y="20138"/>
                  <a:pt x="649" y="20093"/>
                  <a:pt x="649" y="20036"/>
                </a:cubicBezTo>
                <a:lnTo>
                  <a:pt x="649" y="19815"/>
                </a:lnTo>
                <a:cubicBezTo>
                  <a:pt x="649" y="19758"/>
                  <a:pt x="625" y="19711"/>
                  <a:pt x="596" y="19711"/>
                </a:cubicBezTo>
                <a:close/>
                <a:moveTo>
                  <a:pt x="1446" y="19711"/>
                </a:moveTo>
                <a:cubicBezTo>
                  <a:pt x="1417" y="19711"/>
                  <a:pt x="1393" y="19758"/>
                  <a:pt x="1393" y="19815"/>
                </a:cubicBezTo>
                <a:lnTo>
                  <a:pt x="1393" y="20036"/>
                </a:lnTo>
                <a:cubicBezTo>
                  <a:pt x="1393" y="20093"/>
                  <a:pt x="1417" y="20138"/>
                  <a:pt x="1446" y="20138"/>
                </a:cubicBezTo>
                <a:cubicBezTo>
                  <a:pt x="1475" y="20138"/>
                  <a:pt x="1499" y="20093"/>
                  <a:pt x="1499" y="20036"/>
                </a:cubicBezTo>
                <a:lnTo>
                  <a:pt x="1499" y="19815"/>
                </a:lnTo>
                <a:cubicBezTo>
                  <a:pt x="1499" y="19758"/>
                  <a:pt x="1475" y="19711"/>
                  <a:pt x="1446" y="19711"/>
                </a:cubicBezTo>
                <a:close/>
                <a:moveTo>
                  <a:pt x="1760" y="19711"/>
                </a:moveTo>
                <a:cubicBezTo>
                  <a:pt x="1731" y="19711"/>
                  <a:pt x="1707" y="19758"/>
                  <a:pt x="1707" y="19815"/>
                </a:cubicBezTo>
                <a:lnTo>
                  <a:pt x="1707" y="20036"/>
                </a:lnTo>
                <a:cubicBezTo>
                  <a:pt x="1707" y="20093"/>
                  <a:pt x="1731" y="20138"/>
                  <a:pt x="1760" y="20138"/>
                </a:cubicBezTo>
                <a:cubicBezTo>
                  <a:pt x="1789" y="20138"/>
                  <a:pt x="1813" y="20093"/>
                  <a:pt x="1813" y="20036"/>
                </a:cubicBezTo>
                <a:lnTo>
                  <a:pt x="1813" y="19815"/>
                </a:lnTo>
                <a:cubicBezTo>
                  <a:pt x="1813" y="19758"/>
                  <a:pt x="1789" y="19711"/>
                  <a:pt x="1760" y="19711"/>
                </a:cubicBezTo>
                <a:close/>
                <a:moveTo>
                  <a:pt x="2610" y="19711"/>
                </a:moveTo>
                <a:cubicBezTo>
                  <a:pt x="2581" y="19711"/>
                  <a:pt x="2557" y="19758"/>
                  <a:pt x="2557" y="19815"/>
                </a:cubicBezTo>
                <a:lnTo>
                  <a:pt x="2557" y="20036"/>
                </a:lnTo>
                <a:cubicBezTo>
                  <a:pt x="2557" y="20093"/>
                  <a:pt x="2581" y="20138"/>
                  <a:pt x="2610" y="20138"/>
                </a:cubicBezTo>
                <a:cubicBezTo>
                  <a:pt x="2639" y="20138"/>
                  <a:pt x="2662" y="20093"/>
                  <a:pt x="2662" y="20036"/>
                </a:cubicBezTo>
                <a:lnTo>
                  <a:pt x="2662" y="19815"/>
                </a:lnTo>
                <a:cubicBezTo>
                  <a:pt x="2662" y="19758"/>
                  <a:pt x="2639" y="19711"/>
                  <a:pt x="2610" y="19711"/>
                </a:cubicBezTo>
                <a:close/>
                <a:moveTo>
                  <a:pt x="2924" y="19711"/>
                </a:moveTo>
                <a:cubicBezTo>
                  <a:pt x="2895" y="19711"/>
                  <a:pt x="2871" y="19758"/>
                  <a:pt x="2871" y="19815"/>
                </a:cubicBezTo>
                <a:lnTo>
                  <a:pt x="2871" y="20036"/>
                </a:lnTo>
                <a:cubicBezTo>
                  <a:pt x="2871" y="20093"/>
                  <a:pt x="2895" y="20138"/>
                  <a:pt x="2924" y="20138"/>
                </a:cubicBezTo>
                <a:cubicBezTo>
                  <a:pt x="2954" y="20138"/>
                  <a:pt x="2976" y="20093"/>
                  <a:pt x="2976" y="20036"/>
                </a:cubicBezTo>
                <a:lnTo>
                  <a:pt x="2976" y="19815"/>
                </a:lnTo>
                <a:cubicBezTo>
                  <a:pt x="2976" y="19758"/>
                  <a:pt x="2954" y="19711"/>
                  <a:pt x="2924" y="19711"/>
                </a:cubicBezTo>
                <a:close/>
                <a:moveTo>
                  <a:pt x="3773" y="19711"/>
                </a:moveTo>
                <a:cubicBezTo>
                  <a:pt x="3744" y="19711"/>
                  <a:pt x="3721" y="19758"/>
                  <a:pt x="3721" y="19815"/>
                </a:cubicBezTo>
                <a:lnTo>
                  <a:pt x="3721" y="20036"/>
                </a:lnTo>
                <a:cubicBezTo>
                  <a:pt x="3721" y="20093"/>
                  <a:pt x="3744" y="20138"/>
                  <a:pt x="3773" y="20138"/>
                </a:cubicBezTo>
                <a:cubicBezTo>
                  <a:pt x="3802" y="20138"/>
                  <a:pt x="3826" y="20093"/>
                  <a:pt x="3826" y="20036"/>
                </a:cubicBezTo>
                <a:lnTo>
                  <a:pt x="3826" y="19815"/>
                </a:lnTo>
                <a:cubicBezTo>
                  <a:pt x="3826" y="19758"/>
                  <a:pt x="3802" y="19711"/>
                  <a:pt x="3773" y="19711"/>
                </a:cubicBezTo>
                <a:close/>
                <a:moveTo>
                  <a:pt x="4088" y="19711"/>
                </a:moveTo>
                <a:cubicBezTo>
                  <a:pt x="4058" y="19711"/>
                  <a:pt x="4035" y="19758"/>
                  <a:pt x="4035" y="19815"/>
                </a:cubicBezTo>
                <a:lnTo>
                  <a:pt x="4035" y="20036"/>
                </a:lnTo>
                <a:cubicBezTo>
                  <a:pt x="4035" y="20093"/>
                  <a:pt x="4058" y="20138"/>
                  <a:pt x="4088" y="20138"/>
                </a:cubicBezTo>
                <a:cubicBezTo>
                  <a:pt x="4117" y="20138"/>
                  <a:pt x="4141" y="20093"/>
                  <a:pt x="4141" y="20036"/>
                </a:cubicBezTo>
                <a:lnTo>
                  <a:pt x="4141" y="19815"/>
                </a:lnTo>
                <a:cubicBezTo>
                  <a:pt x="4141" y="19758"/>
                  <a:pt x="4117" y="19711"/>
                  <a:pt x="4088" y="19711"/>
                </a:cubicBezTo>
                <a:close/>
                <a:moveTo>
                  <a:pt x="4937" y="19711"/>
                </a:moveTo>
                <a:cubicBezTo>
                  <a:pt x="4908" y="19711"/>
                  <a:pt x="4884" y="19758"/>
                  <a:pt x="4884" y="19815"/>
                </a:cubicBezTo>
                <a:lnTo>
                  <a:pt x="4884" y="20036"/>
                </a:lnTo>
                <a:cubicBezTo>
                  <a:pt x="4884" y="20093"/>
                  <a:pt x="4908" y="20138"/>
                  <a:pt x="4937" y="20138"/>
                </a:cubicBezTo>
                <a:cubicBezTo>
                  <a:pt x="4966" y="20138"/>
                  <a:pt x="4990" y="20093"/>
                  <a:pt x="4990" y="20036"/>
                </a:cubicBezTo>
                <a:lnTo>
                  <a:pt x="4990" y="19815"/>
                </a:lnTo>
                <a:cubicBezTo>
                  <a:pt x="4990" y="19758"/>
                  <a:pt x="4966" y="19711"/>
                  <a:pt x="4937" y="19711"/>
                </a:cubicBezTo>
                <a:close/>
                <a:moveTo>
                  <a:pt x="5252" y="19711"/>
                </a:moveTo>
                <a:cubicBezTo>
                  <a:pt x="5223" y="19711"/>
                  <a:pt x="5199" y="19758"/>
                  <a:pt x="5199" y="19815"/>
                </a:cubicBezTo>
                <a:lnTo>
                  <a:pt x="5199" y="20036"/>
                </a:lnTo>
                <a:cubicBezTo>
                  <a:pt x="5199" y="20093"/>
                  <a:pt x="5223" y="20138"/>
                  <a:pt x="5252" y="20138"/>
                </a:cubicBezTo>
                <a:cubicBezTo>
                  <a:pt x="5281" y="20138"/>
                  <a:pt x="5305" y="20093"/>
                  <a:pt x="5305" y="20036"/>
                </a:cubicBezTo>
                <a:lnTo>
                  <a:pt x="5305" y="19815"/>
                </a:lnTo>
                <a:cubicBezTo>
                  <a:pt x="5305" y="19758"/>
                  <a:pt x="5281" y="19711"/>
                  <a:pt x="5252" y="19711"/>
                </a:cubicBezTo>
                <a:close/>
                <a:moveTo>
                  <a:pt x="6102" y="19711"/>
                </a:moveTo>
                <a:cubicBezTo>
                  <a:pt x="6072" y="19711"/>
                  <a:pt x="6049" y="19758"/>
                  <a:pt x="6049" y="19815"/>
                </a:cubicBezTo>
                <a:lnTo>
                  <a:pt x="6049" y="20036"/>
                </a:lnTo>
                <a:cubicBezTo>
                  <a:pt x="6049" y="20093"/>
                  <a:pt x="6072" y="20138"/>
                  <a:pt x="6102" y="20138"/>
                </a:cubicBezTo>
                <a:cubicBezTo>
                  <a:pt x="6131" y="20138"/>
                  <a:pt x="6155" y="20093"/>
                  <a:pt x="6155" y="20036"/>
                </a:cubicBezTo>
                <a:lnTo>
                  <a:pt x="6155" y="19815"/>
                </a:lnTo>
                <a:cubicBezTo>
                  <a:pt x="6155" y="19758"/>
                  <a:pt x="6131" y="19711"/>
                  <a:pt x="6102" y="19711"/>
                </a:cubicBezTo>
                <a:close/>
                <a:moveTo>
                  <a:pt x="6416" y="19711"/>
                </a:moveTo>
                <a:cubicBezTo>
                  <a:pt x="6387" y="19711"/>
                  <a:pt x="6363" y="19758"/>
                  <a:pt x="6363" y="19815"/>
                </a:cubicBezTo>
                <a:lnTo>
                  <a:pt x="6363" y="20036"/>
                </a:lnTo>
                <a:cubicBezTo>
                  <a:pt x="6363" y="20093"/>
                  <a:pt x="6387" y="20138"/>
                  <a:pt x="6416" y="20138"/>
                </a:cubicBezTo>
                <a:cubicBezTo>
                  <a:pt x="6445" y="20138"/>
                  <a:pt x="6469" y="20093"/>
                  <a:pt x="6469" y="20036"/>
                </a:cubicBezTo>
                <a:lnTo>
                  <a:pt x="6469" y="19815"/>
                </a:lnTo>
                <a:cubicBezTo>
                  <a:pt x="6469" y="19758"/>
                  <a:pt x="6445" y="19711"/>
                  <a:pt x="6416" y="19711"/>
                </a:cubicBezTo>
                <a:close/>
                <a:moveTo>
                  <a:pt x="7266" y="19711"/>
                </a:moveTo>
                <a:cubicBezTo>
                  <a:pt x="7237" y="19711"/>
                  <a:pt x="7213" y="19758"/>
                  <a:pt x="7213" y="19815"/>
                </a:cubicBezTo>
                <a:lnTo>
                  <a:pt x="7213" y="20036"/>
                </a:lnTo>
                <a:cubicBezTo>
                  <a:pt x="7213" y="20093"/>
                  <a:pt x="7237" y="20138"/>
                  <a:pt x="7266" y="20138"/>
                </a:cubicBezTo>
                <a:cubicBezTo>
                  <a:pt x="7295" y="20138"/>
                  <a:pt x="7318" y="20093"/>
                  <a:pt x="7318" y="20036"/>
                </a:cubicBezTo>
                <a:lnTo>
                  <a:pt x="7318" y="19815"/>
                </a:lnTo>
                <a:cubicBezTo>
                  <a:pt x="7318" y="19758"/>
                  <a:pt x="7295" y="19711"/>
                  <a:pt x="7266" y="19711"/>
                </a:cubicBezTo>
                <a:close/>
                <a:moveTo>
                  <a:pt x="7580" y="19711"/>
                </a:moveTo>
                <a:cubicBezTo>
                  <a:pt x="7551" y="19711"/>
                  <a:pt x="7527" y="19758"/>
                  <a:pt x="7527" y="19815"/>
                </a:cubicBezTo>
                <a:lnTo>
                  <a:pt x="7527" y="20036"/>
                </a:lnTo>
                <a:cubicBezTo>
                  <a:pt x="7527" y="20093"/>
                  <a:pt x="7551" y="20138"/>
                  <a:pt x="7580" y="20138"/>
                </a:cubicBezTo>
                <a:cubicBezTo>
                  <a:pt x="7609" y="20138"/>
                  <a:pt x="7632" y="20093"/>
                  <a:pt x="7632" y="20036"/>
                </a:cubicBezTo>
                <a:lnTo>
                  <a:pt x="7632" y="19815"/>
                </a:lnTo>
                <a:cubicBezTo>
                  <a:pt x="7632" y="19758"/>
                  <a:pt x="7609" y="19711"/>
                  <a:pt x="7580" y="19711"/>
                </a:cubicBezTo>
                <a:close/>
                <a:moveTo>
                  <a:pt x="8429" y="19711"/>
                </a:moveTo>
                <a:cubicBezTo>
                  <a:pt x="8400" y="19711"/>
                  <a:pt x="8377" y="19758"/>
                  <a:pt x="8377" y="19815"/>
                </a:cubicBezTo>
                <a:lnTo>
                  <a:pt x="8377" y="20036"/>
                </a:lnTo>
                <a:cubicBezTo>
                  <a:pt x="8377" y="20093"/>
                  <a:pt x="8400" y="20138"/>
                  <a:pt x="8429" y="20138"/>
                </a:cubicBezTo>
                <a:cubicBezTo>
                  <a:pt x="8458" y="20138"/>
                  <a:pt x="8482" y="20093"/>
                  <a:pt x="8482" y="20036"/>
                </a:cubicBezTo>
                <a:lnTo>
                  <a:pt x="8482" y="19815"/>
                </a:lnTo>
                <a:cubicBezTo>
                  <a:pt x="8482" y="19758"/>
                  <a:pt x="8458" y="19711"/>
                  <a:pt x="8429" y="19711"/>
                </a:cubicBezTo>
                <a:close/>
                <a:moveTo>
                  <a:pt x="8744" y="19711"/>
                </a:moveTo>
                <a:cubicBezTo>
                  <a:pt x="8714" y="19711"/>
                  <a:pt x="8691" y="19758"/>
                  <a:pt x="8691" y="19815"/>
                </a:cubicBezTo>
                <a:lnTo>
                  <a:pt x="8691" y="20036"/>
                </a:lnTo>
                <a:cubicBezTo>
                  <a:pt x="8691" y="20093"/>
                  <a:pt x="8714" y="20138"/>
                  <a:pt x="8744" y="20138"/>
                </a:cubicBezTo>
                <a:cubicBezTo>
                  <a:pt x="8773" y="20138"/>
                  <a:pt x="8796" y="20093"/>
                  <a:pt x="8796" y="20036"/>
                </a:cubicBezTo>
                <a:lnTo>
                  <a:pt x="8796" y="19815"/>
                </a:lnTo>
                <a:cubicBezTo>
                  <a:pt x="8796" y="19758"/>
                  <a:pt x="8773" y="19711"/>
                  <a:pt x="8744" y="19711"/>
                </a:cubicBezTo>
                <a:close/>
                <a:moveTo>
                  <a:pt x="9593" y="19711"/>
                </a:moveTo>
                <a:cubicBezTo>
                  <a:pt x="9564" y="19711"/>
                  <a:pt x="9540" y="19758"/>
                  <a:pt x="9540" y="19815"/>
                </a:cubicBezTo>
                <a:lnTo>
                  <a:pt x="9540" y="20036"/>
                </a:lnTo>
                <a:cubicBezTo>
                  <a:pt x="9540" y="20093"/>
                  <a:pt x="9564" y="20138"/>
                  <a:pt x="9593" y="20138"/>
                </a:cubicBezTo>
                <a:cubicBezTo>
                  <a:pt x="9622" y="20138"/>
                  <a:pt x="9646" y="20093"/>
                  <a:pt x="9646" y="20036"/>
                </a:cubicBezTo>
                <a:lnTo>
                  <a:pt x="9646" y="19815"/>
                </a:lnTo>
                <a:cubicBezTo>
                  <a:pt x="9646" y="19758"/>
                  <a:pt x="9622" y="19711"/>
                  <a:pt x="9593" y="19711"/>
                </a:cubicBezTo>
                <a:close/>
                <a:moveTo>
                  <a:pt x="9908" y="19711"/>
                </a:moveTo>
                <a:cubicBezTo>
                  <a:pt x="9879" y="19711"/>
                  <a:pt x="9855" y="19758"/>
                  <a:pt x="9855" y="19815"/>
                </a:cubicBezTo>
                <a:lnTo>
                  <a:pt x="9855" y="20036"/>
                </a:lnTo>
                <a:cubicBezTo>
                  <a:pt x="9855" y="20093"/>
                  <a:pt x="9879" y="20138"/>
                  <a:pt x="9908" y="20138"/>
                </a:cubicBezTo>
                <a:cubicBezTo>
                  <a:pt x="9937" y="20138"/>
                  <a:pt x="9961" y="20093"/>
                  <a:pt x="9961" y="20036"/>
                </a:cubicBezTo>
                <a:lnTo>
                  <a:pt x="9961" y="19815"/>
                </a:lnTo>
                <a:cubicBezTo>
                  <a:pt x="9961" y="19758"/>
                  <a:pt x="9937" y="19711"/>
                  <a:pt x="9908" y="19711"/>
                </a:cubicBezTo>
                <a:close/>
                <a:moveTo>
                  <a:pt x="10758" y="19711"/>
                </a:moveTo>
                <a:cubicBezTo>
                  <a:pt x="10728" y="19711"/>
                  <a:pt x="10705" y="19758"/>
                  <a:pt x="10705" y="19815"/>
                </a:cubicBezTo>
                <a:lnTo>
                  <a:pt x="10705" y="20036"/>
                </a:lnTo>
                <a:cubicBezTo>
                  <a:pt x="10705" y="20093"/>
                  <a:pt x="10728" y="20138"/>
                  <a:pt x="10758" y="20138"/>
                </a:cubicBezTo>
                <a:cubicBezTo>
                  <a:pt x="10787" y="20138"/>
                  <a:pt x="10810" y="20093"/>
                  <a:pt x="10810" y="20036"/>
                </a:cubicBezTo>
                <a:lnTo>
                  <a:pt x="10810" y="19815"/>
                </a:lnTo>
                <a:cubicBezTo>
                  <a:pt x="10810" y="19758"/>
                  <a:pt x="10787" y="19711"/>
                  <a:pt x="10758" y="19711"/>
                </a:cubicBezTo>
                <a:close/>
                <a:moveTo>
                  <a:pt x="11072" y="19711"/>
                </a:moveTo>
                <a:cubicBezTo>
                  <a:pt x="11043" y="19711"/>
                  <a:pt x="11019" y="19758"/>
                  <a:pt x="11019" y="19815"/>
                </a:cubicBezTo>
                <a:lnTo>
                  <a:pt x="11019" y="20036"/>
                </a:lnTo>
                <a:cubicBezTo>
                  <a:pt x="11019" y="20093"/>
                  <a:pt x="11043" y="20138"/>
                  <a:pt x="11072" y="20138"/>
                </a:cubicBezTo>
                <a:cubicBezTo>
                  <a:pt x="11101" y="20138"/>
                  <a:pt x="11125" y="20093"/>
                  <a:pt x="11125" y="20036"/>
                </a:cubicBezTo>
                <a:lnTo>
                  <a:pt x="11125" y="19815"/>
                </a:lnTo>
                <a:cubicBezTo>
                  <a:pt x="11125" y="19758"/>
                  <a:pt x="11101" y="19711"/>
                  <a:pt x="11072" y="19711"/>
                </a:cubicBezTo>
                <a:close/>
                <a:moveTo>
                  <a:pt x="11922" y="19711"/>
                </a:moveTo>
                <a:cubicBezTo>
                  <a:pt x="11893" y="19711"/>
                  <a:pt x="11869" y="19758"/>
                  <a:pt x="11869" y="19815"/>
                </a:cubicBezTo>
                <a:lnTo>
                  <a:pt x="11869" y="20036"/>
                </a:lnTo>
                <a:cubicBezTo>
                  <a:pt x="11869" y="20093"/>
                  <a:pt x="11893" y="20138"/>
                  <a:pt x="11922" y="20138"/>
                </a:cubicBezTo>
                <a:cubicBezTo>
                  <a:pt x="11951" y="20138"/>
                  <a:pt x="11974" y="20093"/>
                  <a:pt x="11974" y="20036"/>
                </a:cubicBezTo>
                <a:lnTo>
                  <a:pt x="11974" y="19815"/>
                </a:lnTo>
                <a:cubicBezTo>
                  <a:pt x="11974" y="19758"/>
                  <a:pt x="11951" y="19711"/>
                  <a:pt x="11922" y="19711"/>
                </a:cubicBezTo>
                <a:close/>
                <a:moveTo>
                  <a:pt x="12236" y="19711"/>
                </a:moveTo>
                <a:cubicBezTo>
                  <a:pt x="12207" y="19711"/>
                  <a:pt x="12183" y="19758"/>
                  <a:pt x="12183" y="19815"/>
                </a:cubicBezTo>
                <a:lnTo>
                  <a:pt x="12183" y="20036"/>
                </a:lnTo>
                <a:cubicBezTo>
                  <a:pt x="12183" y="20093"/>
                  <a:pt x="12207" y="20138"/>
                  <a:pt x="12236" y="20138"/>
                </a:cubicBezTo>
                <a:cubicBezTo>
                  <a:pt x="12265" y="20138"/>
                  <a:pt x="12288" y="20093"/>
                  <a:pt x="12288" y="20036"/>
                </a:cubicBezTo>
                <a:lnTo>
                  <a:pt x="12288" y="19815"/>
                </a:lnTo>
                <a:cubicBezTo>
                  <a:pt x="12288" y="19758"/>
                  <a:pt x="12265" y="19711"/>
                  <a:pt x="12236" y="19711"/>
                </a:cubicBezTo>
                <a:close/>
                <a:moveTo>
                  <a:pt x="13085" y="19711"/>
                </a:moveTo>
                <a:cubicBezTo>
                  <a:pt x="13056" y="19711"/>
                  <a:pt x="13032" y="19758"/>
                  <a:pt x="13032" y="19815"/>
                </a:cubicBezTo>
                <a:lnTo>
                  <a:pt x="13032" y="20036"/>
                </a:lnTo>
                <a:cubicBezTo>
                  <a:pt x="13032" y="20093"/>
                  <a:pt x="13056" y="20138"/>
                  <a:pt x="13085" y="20138"/>
                </a:cubicBezTo>
                <a:cubicBezTo>
                  <a:pt x="13114" y="20138"/>
                  <a:pt x="13138" y="20093"/>
                  <a:pt x="13138" y="20036"/>
                </a:cubicBezTo>
                <a:lnTo>
                  <a:pt x="13138" y="19815"/>
                </a:lnTo>
                <a:cubicBezTo>
                  <a:pt x="13138" y="19758"/>
                  <a:pt x="13114" y="19711"/>
                  <a:pt x="13085" y="19711"/>
                </a:cubicBezTo>
                <a:close/>
                <a:moveTo>
                  <a:pt x="13399" y="19711"/>
                </a:moveTo>
                <a:cubicBezTo>
                  <a:pt x="13370" y="19711"/>
                  <a:pt x="13348" y="19758"/>
                  <a:pt x="13348" y="19815"/>
                </a:cubicBezTo>
                <a:lnTo>
                  <a:pt x="13348" y="20036"/>
                </a:lnTo>
                <a:cubicBezTo>
                  <a:pt x="13348" y="20093"/>
                  <a:pt x="13370" y="20138"/>
                  <a:pt x="13399" y="20138"/>
                </a:cubicBezTo>
                <a:cubicBezTo>
                  <a:pt x="13428" y="20138"/>
                  <a:pt x="13452" y="20093"/>
                  <a:pt x="13452" y="20036"/>
                </a:cubicBezTo>
                <a:lnTo>
                  <a:pt x="13452" y="19815"/>
                </a:lnTo>
                <a:cubicBezTo>
                  <a:pt x="13452" y="19758"/>
                  <a:pt x="13428" y="19711"/>
                  <a:pt x="13399" y="19711"/>
                </a:cubicBezTo>
                <a:close/>
                <a:moveTo>
                  <a:pt x="14249" y="19711"/>
                </a:moveTo>
                <a:cubicBezTo>
                  <a:pt x="14220" y="19711"/>
                  <a:pt x="14196" y="19758"/>
                  <a:pt x="14196" y="19815"/>
                </a:cubicBezTo>
                <a:lnTo>
                  <a:pt x="14196" y="20036"/>
                </a:lnTo>
                <a:cubicBezTo>
                  <a:pt x="14196" y="20093"/>
                  <a:pt x="14220" y="20138"/>
                  <a:pt x="14249" y="20138"/>
                </a:cubicBezTo>
                <a:cubicBezTo>
                  <a:pt x="14278" y="20138"/>
                  <a:pt x="14302" y="20093"/>
                  <a:pt x="14302" y="20036"/>
                </a:cubicBezTo>
                <a:lnTo>
                  <a:pt x="14302" y="19815"/>
                </a:lnTo>
                <a:cubicBezTo>
                  <a:pt x="14302" y="19758"/>
                  <a:pt x="14278" y="19711"/>
                  <a:pt x="14249" y="19711"/>
                </a:cubicBezTo>
                <a:close/>
                <a:moveTo>
                  <a:pt x="14564" y="19711"/>
                </a:moveTo>
                <a:cubicBezTo>
                  <a:pt x="14535" y="19711"/>
                  <a:pt x="14511" y="19758"/>
                  <a:pt x="14511" y="19815"/>
                </a:cubicBezTo>
                <a:lnTo>
                  <a:pt x="14511" y="20036"/>
                </a:lnTo>
                <a:cubicBezTo>
                  <a:pt x="14511" y="20093"/>
                  <a:pt x="14535" y="20138"/>
                  <a:pt x="14564" y="20138"/>
                </a:cubicBezTo>
                <a:cubicBezTo>
                  <a:pt x="14593" y="20138"/>
                  <a:pt x="14617" y="20093"/>
                  <a:pt x="14617" y="20036"/>
                </a:cubicBezTo>
                <a:lnTo>
                  <a:pt x="14617" y="19815"/>
                </a:lnTo>
                <a:cubicBezTo>
                  <a:pt x="14617" y="19758"/>
                  <a:pt x="14593" y="19711"/>
                  <a:pt x="14564" y="19711"/>
                </a:cubicBezTo>
                <a:close/>
                <a:moveTo>
                  <a:pt x="15413" y="19711"/>
                </a:moveTo>
                <a:cubicBezTo>
                  <a:pt x="15384" y="19711"/>
                  <a:pt x="15360" y="19758"/>
                  <a:pt x="15360" y="19815"/>
                </a:cubicBezTo>
                <a:lnTo>
                  <a:pt x="15360" y="20036"/>
                </a:lnTo>
                <a:cubicBezTo>
                  <a:pt x="15360" y="20093"/>
                  <a:pt x="15384" y="20138"/>
                  <a:pt x="15413" y="20138"/>
                </a:cubicBezTo>
                <a:cubicBezTo>
                  <a:pt x="15442" y="20138"/>
                  <a:pt x="15465" y="20093"/>
                  <a:pt x="15465" y="20036"/>
                </a:cubicBezTo>
                <a:lnTo>
                  <a:pt x="15465" y="19815"/>
                </a:lnTo>
                <a:cubicBezTo>
                  <a:pt x="15465" y="19758"/>
                  <a:pt x="15442" y="19711"/>
                  <a:pt x="15413" y="19711"/>
                </a:cubicBezTo>
                <a:close/>
                <a:moveTo>
                  <a:pt x="15728" y="19711"/>
                </a:moveTo>
                <a:cubicBezTo>
                  <a:pt x="15699" y="19711"/>
                  <a:pt x="15675" y="19758"/>
                  <a:pt x="15675" y="19815"/>
                </a:cubicBezTo>
                <a:lnTo>
                  <a:pt x="15675" y="20036"/>
                </a:lnTo>
                <a:cubicBezTo>
                  <a:pt x="15675" y="20093"/>
                  <a:pt x="15699" y="20138"/>
                  <a:pt x="15728" y="20138"/>
                </a:cubicBezTo>
                <a:cubicBezTo>
                  <a:pt x="15757" y="20138"/>
                  <a:pt x="15781" y="20093"/>
                  <a:pt x="15781" y="20036"/>
                </a:cubicBezTo>
                <a:lnTo>
                  <a:pt x="15781" y="19815"/>
                </a:lnTo>
                <a:cubicBezTo>
                  <a:pt x="15781" y="19758"/>
                  <a:pt x="15757" y="19711"/>
                  <a:pt x="15728" y="19711"/>
                </a:cubicBezTo>
                <a:close/>
                <a:moveTo>
                  <a:pt x="16578" y="19711"/>
                </a:moveTo>
                <a:cubicBezTo>
                  <a:pt x="16549" y="19711"/>
                  <a:pt x="16525" y="19758"/>
                  <a:pt x="16525" y="19815"/>
                </a:cubicBezTo>
                <a:lnTo>
                  <a:pt x="16525" y="20036"/>
                </a:lnTo>
                <a:cubicBezTo>
                  <a:pt x="16525" y="20093"/>
                  <a:pt x="16549" y="20138"/>
                  <a:pt x="16578" y="20138"/>
                </a:cubicBezTo>
                <a:cubicBezTo>
                  <a:pt x="16607" y="20138"/>
                  <a:pt x="16630" y="20093"/>
                  <a:pt x="16630" y="20036"/>
                </a:cubicBezTo>
                <a:lnTo>
                  <a:pt x="16630" y="19815"/>
                </a:lnTo>
                <a:cubicBezTo>
                  <a:pt x="16630" y="19758"/>
                  <a:pt x="16607" y="19711"/>
                  <a:pt x="16578" y="19711"/>
                </a:cubicBezTo>
                <a:close/>
                <a:moveTo>
                  <a:pt x="16892" y="19711"/>
                </a:moveTo>
                <a:cubicBezTo>
                  <a:pt x="16863" y="19711"/>
                  <a:pt x="16839" y="19758"/>
                  <a:pt x="16839" y="19815"/>
                </a:cubicBezTo>
                <a:lnTo>
                  <a:pt x="16839" y="20036"/>
                </a:lnTo>
                <a:cubicBezTo>
                  <a:pt x="16839" y="20093"/>
                  <a:pt x="16863" y="20138"/>
                  <a:pt x="16892" y="20138"/>
                </a:cubicBezTo>
                <a:cubicBezTo>
                  <a:pt x="16921" y="20138"/>
                  <a:pt x="16944" y="20093"/>
                  <a:pt x="16944" y="20036"/>
                </a:cubicBezTo>
                <a:lnTo>
                  <a:pt x="16944" y="19815"/>
                </a:lnTo>
                <a:cubicBezTo>
                  <a:pt x="16944" y="19758"/>
                  <a:pt x="16921" y="19711"/>
                  <a:pt x="16892" y="19711"/>
                </a:cubicBezTo>
                <a:close/>
                <a:moveTo>
                  <a:pt x="17741" y="19711"/>
                </a:moveTo>
                <a:cubicBezTo>
                  <a:pt x="17712" y="19711"/>
                  <a:pt x="17689" y="19758"/>
                  <a:pt x="17689" y="19815"/>
                </a:cubicBezTo>
                <a:lnTo>
                  <a:pt x="17689" y="20036"/>
                </a:lnTo>
                <a:cubicBezTo>
                  <a:pt x="17689" y="20093"/>
                  <a:pt x="17712" y="20138"/>
                  <a:pt x="17741" y="20138"/>
                </a:cubicBezTo>
                <a:cubicBezTo>
                  <a:pt x="17770" y="20138"/>
                  <a:pt x="17794" y="20093"/>
                  <a:pt x="17794" y="20036"/>
                </a:cubicBezTo>
                <a:lnTo>
                  <a:pt x="17794" y="19815"/>
                </a:lnTo>
                <a:cubicBezTo>
                  <a:pt x="17794" y="19758"/>
                  <a:pt x="17770" y="19711"/>
                  <a:pt x="17741" y="19711"/>
                </a:cubicBezTo>
                <a:close/>
                <a:moveTo>
                  <a:pt x="18055" y="19711"/>
                </a:moveTo>
                <a:cubicBezTo>
                  <a:pt x="18026" y="19711"/>
                  <a:pt x="18002" y="19758"/>
                  <a:pt x="18002" y="19815"/>
                </a:cubicBezTo>
                <a:lnTo>
                  <a:pt x="18002" y="20036"/>
                </a:lnTo>
                <a:cubicBezTo>
                  <a:pt x="18002" y="20093"/>
                  <a:pt x="18026" y="20138"/>
                  <a:pt x="18055" y="20138"/>
                </a:cubicBezTo>
                <a:cubicBezTo>
                  <a:pt x="18085" y="20138"/>
                  <a:pt x="18108" y="20093"/>
                  <a:pt x="18108" y="20036"/>
                </a:cubicBezTo>
                <a:lnTo>
                  <a:pt x="18108" y="19815"/>
                </a:lnTo>
                <a:cubicBezTo>
                  <a:pt x="18108" y="19758"/>
                  <a:pt x="18085" y="19711"/>
                  <a:pt x="18055" y="19711"/>
                </a:cubicBezTo>
                <a:close/>
                <a:moveTo>
                  <a:pt x="18905" y="19711"/>
                </a:moveTo>
                <a:cubicBezTo>
                  <a:pt x="18876" y="19711"/>
                  <a:pt x="18852" y="19758"/>
                  <a:pt x="18852" y="19815"/>
                </a:cubicBezTo>
                <a:lnTo>
                  <a:pt x="18852" y="20036"/>
                </a:lnTo>
                <a:cubicBezTo>
                  <a:pt x="18852" y="20093"/>
                  <a:pt x="18876" y="20138"/>
                  <a:pt x="18905" y="20138"/>
                </a:cubicBezTo>
                <a:cubicBezTo>
                  <a:pt x="18934" y="20138"/>
                  <a:pt x="18958" y="20093"/>
                  <a:pt x="18958" y="20036"/>
                </a:cubicBezTo>
                <a:lnTo>
                  <a:pt x="18958" y="19815"/>
                </a:lnTo>
                <a:cubicBezTo>
                  <a:pt x="18958" y="19758"/>
                  <a:pt x="18934" y="19711"/>
                  <a:pt x="18905" y="19711"/>
                </a:cubicBezTo>
                <a:close/>
                <a:moveTo>
                  <a:pt x="19220" y="19711"/>
                </a:moveTo>
                <a:cubicBezTo>
                  <a:pt x="19191" y="19711"/>
                  <a:pt x="19167" y="19758"/>
                  <a:pt x="19167" y="19815"/>
                </a:cubicBezTo>
                <a:lnTo>
                  <a:pt x="19167" y="20036"/>
                </a:lnTo>
                <a:cubicBezTo>
                  <a:pt x="19167" y="20093"/>
                  <a:pt x="19191" y="20138"/>
                  <a:pt x="19220" y="20138"/>
                </a:cubicBezTo>
                <a:cubicBezTo>
                  <a:pt x="19249" y="20138"/>
                  <a:pt x="19273" y="20093"/>
                  <a:pt x="19273" y="20036"/>
                </a:cubicBezTo>
                <a:lnTo>
                  <a:pt x="19273" y="19815"/>
                </a:lnTo>
                <a:cubicBezTo>
                  <a:pt x="19273" y="19758"/>
                  <a:pt x="19249" y="19711"/>
                  <a:pt x="19220" y="19711"/>
                </a:cubicBezTo>
                <a:close/>
                <a:moveTo>
                  <a:pt x="20069" y="19711"/>
                </a:moveTo>
                <a:cubicBezTo>
                  <a:pt x="20040" y="19711"/>
                  <a:pt x="20016" y="19758"/>
                  <a:pt x="20016" y="19815"/>
                </a:cubicBezTo>
                <a:lnTo>
                  <a:pt x="20016" y="20036"/>
                </a:lnTo>
                <a:cubicBezTo>
                  <a:pt x="20016" y="20093"/>
                  <a:pt x="20040" y="20138"/>
                  <a:pt x="20069" y="20138"/>
                </a:cubicBezTo>
                <a:cubicBezTo>
                  <a:pt x="20099" y="20138"/>
                  <a:pt x="20122" y="20093"/>
                  <a:pt x="20122" y="20036"/>
                </a:cubicBezTo>
                <a:lnTo>
                  <a:pt x="20122" y="19815"/>
                </a:lnTo>
                <a:cubicBezTo>
                  <a:pt x="20122" y="19758"/>
                  <a:pt x="20099" y="19711"/>
                  <a:pt x="20069" y="19711"/>
                </a:cubicBezTo>
                <a:close/>
                <a:moveTo>
                  <a:pt x="20384" y="19711"/>
                </a:moveTo>
                <a:cubicBezTo>
                  <a:pt x="20355" y="19711"/>
                  <a:pt x="20331" y="19758"/>
                  <a:pt x="20331" y="19815"/>
                </a:cubicBezTo>
                <a:lnTo>
                  <a:pt x="20331" y="20036"/>
                </a:lnTo>
                <a:cubicBezTo>
                  <a:pt x="20331" y="20093"/>
                  <a:pt x="20355" y="20138"/>
                  <a:pt x="20384" y="20138"/>
                </a:cubicBezTo>
                <a:cubicBezTo>
                  <a:pt x="20413" y="20138"/>
                  <a:pt x="20436" y="20093"/>
                  <a:pt x="20436" y="20036"/>
                </a:cubicBezTo>
                <a:lnTo>
                  <a:pt x="20436" y="19815"/>
                </a:lnTo>
                <a:cubicBezTo>
                  <a:pt x="20436" y="19758"/>
                  <a:pt x="20413" y="19711"/>
                  <a:pt x="20384" y="19711"/>
                </a:cubicBezTo>
                <a:close/>
                <a:moveTo>
                  <a:pt x="21234" y="19711"/>
                </a:moveTo>
                <a:cubicBezTo>
                  <a:pt x="21204" y="19711"/>
                  <a:pt x="21181" y="19758"/>
                  <a:pt x="21181" y="19815"/>
                </a:cubicBezTo>
                <a:lnTo>
                  <a:pt x="21181" y="20036"/>
                </a:lnTo>
                <a:cubicBezTo>
                  <a:pt x="21181" y="20093"/>
                  <a:pt x="21204" y="20138"/>
                  <a:pt x="21234" y="20138"/>
                </a:cubicBezTo>
                <a:cubicBezTo>
                  <a:pt x="21263" y="20138"/>
                  <a:pt x="21285" y="20093"/>
                  <a:pt x="21285" y="20036"/>
                </a:cubicBezTo>
                <a:lnTo>
                  <a:pt x="21285" y="19815"/>
                </a:lnTo>
                <a:cubicBezTo>
                  <a:pt x="21285" y="19758"/>
                  <a:pt x="21263" y="19711"/>
                  <a:pt x="21234" y="19711"/>
                </a:cubicBezTo>
                <a:close/>
                <a:moveTo>
                  <a:pt x="21547" y="19711"/>
                </a:moveTo>
                <a:cubicBezTo>
                  <a:pt x="21518" y="19711"/>
                  <a:pt x="21495" y="19758"/>
                  <a:pt x="21495" y="19815"/>
                </a:cubicBezTo>
                <a:lnTo>
                  <a:pt x="21495" y="20036"/>
                </a:lnTo>
                <a:cubicBezTo>
                  <a:pt x="21495" y="20093"/>
                  <a:pt x="21518" y="20138"/>
                  <a:pt x="21547" y="20138"/>
                </a:cubicBezTo>
                <a:cubicBezTo>
                  <a:pt x="21576" y="20138"/>
                  <a:pt x="21600" y="20093"/>
                  <a:pt x="21600" y="20036"/>
                </a:cubicBezTo>
                <a:lnTo>
                  <a:pt x="21600" y="19815"/>
                </a:lnTo>
                <a:cubicBezTo>
                  <a:pt x="21600" y="19758"/>
                  <a:pt x="21576" y="19711"/>
                  <a:pt x="21547" y="19711"/>
                </a:cubicBezTo>
                <a:close/>
                <a:moveTo>
                  <a:pt x="53" y="20441"/>
                </a:moveTo>
                <a:cubicBezTo>
                  <a:pt x="24" y="20441"/>
                  <a:pt x="0" y="20488"/>
                  <a:pt x="0" y="20545"/>
                </a:cubicBezTo>
                <a:lnTo>
                  <a:pt x="0" y="20765"/>
                </a:lnTo>
                <a:cubicBezTo>
                  <a:pt x="0" y="20823"/>
                  <a:pt x="24" y="20868"/>
                  <a:pt x="53" y="20868"/>
                </a:cubicBezTo>
                <a:cubicBezTo>
                  <a:pt x="82" y="20868"/>
                  <a:pt x="106" y="20823"/>
                  <a:pt x="106" y="20765"/>
                </a:cubicBezTo>
                <a:lnTo>
                  <a:pt x="106" y="20545"/>
                </a:lnTo>
                <a:cubicBezTo>
                  <a:pt x="106" y="20488"/>
                  <a:pt x="82" y="20441"/>
                  <a:pt x="53" y="20441"/>
                </a:cubicBezTo>
                <a:close/>
                <a:moveTo>
                  <a:pt x="367" y="20441"/>
                </a:moveTo>
                <a:cubicBezTo>
                  <a:pt x="338" y="20441"/>
                  <a:pt x="315" y="20488"/>
                  <a:pt x="315" y="20545"/>
                </a:cubicBezTo>
                <a:lnTo>
                  <a:pt x="315" y="20765"/>
                </a:lnTo>
                <a:cubicBezTo>
                  <a:pt x="315" y="20823"/>
                  <a:pt x="338" y="20868"/>
                  <a:pt x="367" y="20868"/>
                </a:cubicBezTo>
                <a:cubicBezTo>
                  <a:pt x="397" y="20868"/>
                  <a:pt x="420" y="20823"/>
                  <a:pt x="420" y="20765"/>
                </a:cubicBezTo>
                <a:lnTo>
                  <a:pt x="420" y="20545"/>
                </a:lnTo>
                <a:cubicBezTo>
                  <a:pt x="420" y="20488"/>
                  <a:pt x="397" y="20441"/>
                  <a:pt x="367" y="20441"/>
                </a:cubicBezTo>
                <a:close/>
                <a:moveTo>
                  <a:pt x="1217" y="20441"/>
                </a:moveTo>
                <a:cubicBezTo>
                  <a:pt x="1188" y="20441"/>
                  <a:pt x="1164" y="20488"/>
                  <a:pt x="1164" y="20545"/>
                </a:cubicBezTo>
                <a:lnTo>
                  <a:pt x="1164" y="20765"/>
                </a:lnTo>
                <a:cubicBezTo>
                  <a:pt x="1164" y="20823"/>
                  <a:pt x="1188" y="20868"/>
                  <a:pt x="1217" y="20868"/>
                </a:cubicBezTo>
                <a:cubicBezTo>
                  <a:pt x="1246" y="20868"/>
                  <a:pt x="1270" y="20823"/>
                  <a:pt x="1270" y="20765"/>
                </a:cubicBezTo>
                <a:lnTo>
                  <a:pt x="1270" y="20545"/>
                </a:lnTo>
                <a:cubicBezTo>
                  <a:pt x="1270" y="20488"/>
                  <a:pt x="1246" y="20441"/>
                  <a:pt x="1217" y="20441"/>
                </a:cubicBezTo>
                <a:close/>
                <a:moveTo>
                  <a:pt x="1532" y="20441"/>
                </a:moveTo>
                <a:cubicBezTo>
                  <a:pt x="1503" y="20441"/>
                  <a:pt x="1479" y="20488"/>
                  <a:pt x="1479" y="20545"/>
                </a:cubicBezTo>
                <a:lnTo>
                  <a:pt x="1479" y="20765"/>
                </a:lnTo>
                <a:cubicBezTo>
                  <a:pt x="1479" y="20823"/>
                  <a:pt x="1503" y="20868"/>
                  <a:pt x="1532" y="20868"/>
                </a:cubicBezTo>
                <a:cubicBezTo>
                  <a:pt x="1561" y="20868"/>
                  <a:pt x="1584" y="20823"/>
                  <a:pt x="1584" y="20765"/>
                </a:cubicBezTo>
                <a:lnTo>
                  <a:pt x="1584" y="20545"/>
                </a:lnTo>
                <a:cubicBezTo>
                  <a:pt x="1584" y="20488"/>
                  <a:pt x="1561" y="20441"/>
                  <a:pt x="1532" y="20441"/>
                </a:cubicBezTo>
                <a:close/>
                <a:moveTo>
                  <a:pt x="2380" y="20441"/>
                </a:moveTo>
                <a:cubicBezTo>
                  <a:pt x="2351" y="20441"/>
                  <a:pt x="2329" y="20488"/>
                  <a:pt x="2329" y="20545"/>
                </a:cubicBezTo>
                <a:lnTo>
                  <a:pt x="2329" y="20765"/>
                </a:lnTo>
                <a:cubicBezTo>
                  <a:pt x="2329" y="20823"/>
                  <a:pt x="2351" y="20868"/>
                  <a:pt x="2380" y="20868"/>
                </a:cubicBezTo>
                <a:cubicBezTo>
                  <a:pt x="2409" y="20868"/>
                  <a:pt x="2433" y="20823"/>
                  <a:pt x="2433" y="20765"/>
                </a:cubicBezTo>
                <a:lnTo>
                  <a:pt x="2433" y="20545"/>
                </a:lnTo>
                <a:cubicBezTo>
                  <a:pt x="2433" y="20488"/>
                  <a:pt x="2409" y="20441"/>
                  <a:pt x="2380" y="20441"/>
                </a:cubicBezTo>
                <a:close/>
                <a:moveTo>
                  <a:pt x="2695" y="20441"/>
                </a:moveTo>
                <a:cubicBezTo>
                  <a:pt x="2666" y="20441"/>
                  <a:pt x="2643" y="20488"/>
                  <a:pt x="2643" y="20545"/>
                </a:cubicBezTo>
                <a:lnTo>
                  <a:pt x="2643" y="20765"/>
                </a:lnTo>
                <a:cubicBezTo>
                  <a:pt x="2643" y="20823"/>
                  <a:pt x="2666" y="20868"/>
                  <a:pt x="2695" y="20868"/>
                </a:cubicBezTo>
                <a:cubicBezTo>
                  <a:pt x="2724" y="20868"/>
                  <a:pt x="2748" y="20823"/>
                  <a:pt x="2748" y="20765"/>
                </a:cubicBezTo>
                <a:lnTo>
                  <a:pt x="2748" y="20545"/>
                </a:lnTo>
                <a:cubicBezTo>
                  <a:pt x="2748" y="20488"/>
                  <a:pt x="2724" y="20441"/>
                  <a:pt x="2695" y="20441"/>
                </a:cubicBezTo>
                <a:close/>
                <a:moveTo>
                  <a:pt x="3545" y="20441"/>
                </a:moveTo>
                <a:cubicBezTo>
                  <a:pt x="3516" y="20441"/>
                  <a:pt x="3492" y="20488"/>
                  <a:pt x="3492" y="20545"/>
                </a:cubicBezTo>
                <a:lnTo>
                  <a:pt x="3492" y="20765"/>
                </a:lnTo>
                <a:cubicBezTo>
                  <a:pt x="3492" y="20823"/>
                  <a:pt x="3516" y="20868"/>
                  <a:pt x="3545" y="20868"/>
                </a:cubicBezTo>
                <a:cubicBezTo>
                  <a:pt x="3574" y="20868"/>
                  <a:pt x="3598" y="20823"/>
                  <a:pt x="3598" y="20765"/>
                </a:cubicBezTo>
                <a:lnTo>
                  <a:pt x="3598" y="20545"/>
                </a:lnTo>
                <a:cubicBezTo>
                  <a:pt x="3598" y="20488"/>
                  <a:pt x="3574" y="20441"/>
                  <a:pt x="3545" y="20441"/>
                </a:cubicBezTo>
                <a:close/>
                <a:moveTo>
                  <a:pt x="3859" y="20441"/>
                </a:moveTo>
                <a:cubicBezTo>
                  <a:pt x="3830" y="20441"/>
                  <a:pt x="3806" y="20488"/>
                  <a:pt x="3806" y="20545"/>
                </a:cubicBezTo>
                <a:lnTo>
                  <a:pt x="3806" y="20765"/>
                </a:lnTo>
                <a:cubicBezTo>
                  <a:pt x="3806" y="20823"/>
                  <a:pt x="3830" y="20868"/>
                  <a:pt x="3859" y="20868"/>
                </a:cubicBezTo>
                <a:cubicBezTo>
                  <a:pt x="3888" y="20868"/>
                  <a:pt x="3912" y="20823"/>
                  <a:pt x="3912" y="20765"/>
                </a:cubicBezTo>
                <a:lnTo>
                  <a:pt x="3912" y="20545"/>
                </a:lnTo>
                <a:cubicBezTo>
                  <a:pt x="3912" y="20488"/>
                  <a:pt x="3888" y="20441"/>
                  <a:pt x="3859" y="20441"/>
                </a:cubicBezTo>
                <a:close/>
                <a:moveTo>
                  <a:pt x="4709" y="20441"/>
                </a:moveTo>
                <a:cubicBezTo>
                  <a:pt x="4680" y="20441"/>
                  <a:pt x="4656" y="20488"/>
                  <a:pt x="4656" y="20545"/>
                </a:cubicBezTo>
                <a:lnTo>
                  <a:pt x="4656" y="20765"/>
                </a:lnTo>
                <a:cubicBezTo>
                  <a:pt x="4656" y="20823"/>
                  <a:pt x="4680" y="20868"/>
                  <a:pt x="4709" y="20868"/>
                </a:cubicBezTo>
                <a:cubicBezTo>
                  <a:pt x="4738" y="20868"/>
                  <a:pt x="4762" y="20823"/>
                  <a:pt x="4762" y="20765"/>
                </a:cubicBezTo>
                <a:lnTo>
                  <a:pt x="4762" y="20545"/>
                </a:lnTo>
                <a:cubicBezTo>
                  <a:pt x="4762" y="20488"/>
                  <a:pt x="4738" y="20441"/>
                  <a:pt x="4709" y="20441"/>
                </a:cubicBezTo>
                <a:close/>
                <a:moveTo>
                  <a:pt x="5023" y="20441"/>
                </a:moveTo>
                <a:cubicBezTo>
                  <a:pt x="4994" y="20441"/>
                  <a:pt x="4970" y="20488"/>
                  <a:pt x="4970" y="20545"/>
                </a:cubicBezTo>
                <a:lnTo>
                  <a:pt x="4970" y="20765"/>
                </a:lnTo>
                <a:cubicBezTo>
                  <a:pt x="4970" y="20823"/>
                  <a:pt x="4994" y="20868"/>
                  <a:pt x="5023" y="20868"/>
                </a:cubicBezTo>
                <a:cubicBezTo>
                  <a:pt x="5053" y="20868"/>
                  <a:pt x="5076" y="20823"/>
                  <a:pt x="5076" y="20765"/>
                </a:cubicBezTo>
                <a:lnTo>
                  <a:pt x="5076" y="20545"/>
                </a:lnTo>
                <a:cubicBezTo>
                  <a:pt x="5076" y="20488"/>
                  <a:pt x="5053" y="20441"/>
                  <a:pt x="5023" y="20441"/>
                </a:cubicBezTo>
                <a:close/>
                <a:moveTo>
                  <a:pt x="5873" y="20441"/>
                </a:moveTo>
                <a:cubicBezTo>
                  <a:pt x="5844" y="20441"/>
                  <a:pt x="5820" y="20488"/>
                  <a:pt x="5820" y="20545"/>
                </a:cubicBezTo>
                <a:lnTo>
                  <a:pt x="5820" y="20765"/>
                </a:lnTo>
                <a:cubicBezTo>
                  <a:pt x="5820" y="20823"/>
                  <a:pt x="5844" y="20868"/>
                  <a:pt x="5873" y="20868"/>
                </a:cubicBezTo>
                <a:cubicBezTo>
                  <a:pt x="5902" y="20868"/>
                  <a:pt x="5926" y="20823"/>
                  <a:pt x="5926" y="20765"/>
                </a:cubicBezTo>
                <a:lnTo>
                  <a:pt x="5926" y="20545"/>
                </a:lnTo>
                <a:cubicBezTo>
                  <a:pt x="5926" y="20488"/>
                  <a:pt x="5902" y="20441"/>
                  <a:pt x="5873" y="20441"/>
                </a:cubicBezTo>
                <a:close/>
                <a:moveTo>
                  <a:pt x="6188" y="20441"/>
                </a:moveTo>
                <a:cubicBezTo>
                  <a:pt x="6159" y="20441"/>
                  <a:pt x="6135" y="20488"/>
                  <a:pt x="6135" y="20545"/>
                </a:cubicBezTo>
                <a:lnTo>
                  <a:pt x="6135" y="20765"/>
                </a:lnTo>
                <a:cubicBezTo>
                  <a:pt x="6135" y="20823"/>
                  <a:pt x="6159" y="20868"/>
                  <a:pt x="6188" y="20868"/>
                </a:cubicBezTo>
                <a:cubicBezTo>
                  <a:pt x="6217" y="20868"/>
                  <a:pt x="6240" y="20823"/>
                  <a:pt x="6240" y="20765"/>
                </a:cubicBezTo>
                <a:lnTo>
                  <a:pt x="6240" y="20545"/>
                </a:lnTo>
                <a:cubicBezTo>
                  <a:pt x="6240" y="20488"/>
                  <a:pt x="6217" y="20441"/>
                  <a:pt x="6188" y="20441"/>
                </a:cubicBezTo>
                <a:close/>
                <a:moveTo>
                  <a:pt x="7036" y="20441"/>
                </a:moveTo>
                <a:cubicBezTo>
                  <a:pt x="7007" y="20441"/>
                  <a:pt x="6984" y="20488"/>
                  <a:pt x="6984" y="20545"/>
                </a:cubicBezTo>
                <a:lnTo>
                  <a:pt x="6984" y="20765"/>
                </a:lnTo>
                <a:cubicBezTo>
                  <a:pt x="6984" y="20823"/>
                  <a:pt x="7007" y="20868"/>
                  <a:pt x="7036" y="20868"/>
                </a:cubicBezTo>
                <a:cubicBezTo>
                  <a:pt x="7065" y="20868"/>
                  <a:pt x="7089" y="20823"/>
                  <a:pt x="7089" y="20765"/>
                </a:cubicBezTo>
                <a:lnTo>
                  <a:pt x="7089" y="20545"/>
                </a:lnTo>
                <a:cubicBezTo>
                  <a:pt x="7089" y="20488"/>
                  <a:pt x="7065" y="20441"/>
                  <a:pt x="7036" y="20441"/>
                </a:cubicBezTo>
                <a:close/>
                <a:moveTo>
                  <a:pt x="7351" y="20441"/>
                </a:moveTo>
                <a:cubicBezTo>
                  <a:pt x="7322" y="20441"/>
                  <a:pt x="7299" y="20488"/>
                  <a:pt x="7299" y="20545"/>
                </a:cubicBezTo>
                <a:lnTo>
                  <a:pt x="7299" y="20765"/>
                </a:lnTo>
                <a:cubicBezTo>
                  <a:pt x="7299" y="20823"/>
                  <a:pt x="7322" y="20868"/>
                  <a:pt x="7351" y="20868"/>
                </a:cubicBezTo>
                <a:cubicBezTo>
                  <a:pt x="7380" y="20868"/>
                  <a:pt x="7404" y="20823"/>
                  <a:pt x="7404" y="20765"/>
                </a:cubicBezTo>
                <a:lnTo>
                  <a:pt x="7404" y="20545"/>
                </a:lnTo>
                <a:cubicBezTo>
                  <a:pt x="7404" y="20488"/>
                  <a:pt x="7380" y="20441"/>
                  <a:pt x="7351" y="20441"/>
                </a:cubicBezTo>
                <a:close/>
                <a:moveTo>
                  <a:pt x="8201" y="20441"/>
                </a:moveTo>
                <a:cubicBezTo>
                  <a:pt x="8171" y="20441"/>
                  <a:pt x="8148" y="20488"/>
                  <a:pt x="8148" y="20545"/>
                </a:cubicBezTo>
                <a:lnTo>
                  <a:pt x="8148" y="20765"/>
                </a:lnTo>
                <a:cubicBezTo>
                  <a:pt x="8148" y="20823"/>
                  <a:pt x="8171" y="20868"/>
                  <a:pt x="8201" y="20868"/>
                </a:cubicBezTo>
                <a:cubicBezTo>
                  <a:pt x="8230" y="20868"/>
                  <a:pt x="8254" y="20823"/>
                  <a:pt x="8254" y="20765"/>
                </a:cubicBezTo>
                <a:lnTo>
                  <a:pt x="8254" y="20545"/>
                </a:lnTo>
                <a:cubicBezTo>
                  <a:pt x="8254" y="20488"/>
                  <a:pt x="8230" y="20441"/>
                  <a:pt x="8201" y="20441"/>
                </a:cubicBezTo>
                <a:close/>
                <a:moveTo>
                  <a:pt x="8515" y="20441"/>
                </a:moveTo>
                <a:cubicBezTo>
                  <a:pt x="8486" y="20441"/>
                  <a:pt x="8462" y="20488"/>
                  <a:pt x="8462" y="20545"/>
                </a:cubicBezTo>
                <a:lnTo>
                  <a:pt x="8462" y="20765"/>
                </a:lnTo>
                <a:cubicBezTo>
                  <a:pt x="8462" y="20823"/>
                  <a:pt x="8486" y="20868"/>
                  <a:pt x="8515" y="20868"/>
                </a:cubicBezTo>
                <a:cubicBezTo>
                  <a:pt x="8544" y="20868"/>
                  <a:pt x="8568" y="20823"/>
                  <a:pt x="8568" y="20765"/>
                </a:cubicBezTo>
                <a:lnTo>
                  <a:pt x="8568" y="20545"/>
                </a:lnTo>
                <a:cubicBezTo>
                  <a:pt x="8568" y="20488"/>
                  <a:pt x="8544" y="20441"/>
                  <a:pt x="8515" y="20441"/>
                </a:cubicBezTo>
                <a:close/>
                <a:moveTo>
                  <a:pt x="9365" y="20441"/>
                </a:moveTo>
                <a:cubicBezTo>
                  <a:pt x="9336" y="20441"/>
                  <a:pt x="9312" y="20488"/>
                  <a:pt x="9312" y="20545"/>
                </a:cubicBezTo>
                <a:lnTo>
                  <a:pt x="9312" y="20765"/>
                </a:lnTo>
                <a:cubicBezTo>
                  <a:pt x="9312" y="20823"/>
                  <a:pt x="9336" y="20868"/>
                  <a:pt x="9365" y="20868"/>
                </a:cubicBezTo>
                <a:cubicBezTo>
                  <a:pt x="9394" y="20868"/>
                  <a:pt x="9418" y="20823"/>
                  <a:pt x="9418" y="20765"/>
                </a:cubicBezTo>
                <a:lnTo>
                  <a:pt x="9418" y="20545"/>
                </a:lnTo>
                <a:cubicBezTo>
                  <a:pt x="9418" y="20488"/>
                  <a:pt x="9394" y="20441"/>
                  <a:pt x="9365" y="20441"/>
                </a:cubicBezTo>
                <a:close/>
                <a:moveTo>
                  <a:pt x="9679" y="20441"/>
                </a:moveTo>
                <a:cubicBezTo>
                  <a:pt x="9650" y="20441"/>
                  <a:pt x="9626" y="20488"/>
                  <a:pt x="9626" y="20545"/>
                </a:cubicBezTo>
                <a:lnTo>
                  <a:pt x="9626" y="20765"/>
                </a:lnTo>
                <a:cubicBezTo>
                  <a:pt x="9626" y="20823"/>
                  <a:pt x="9650" y="20868"/>
                  <a:pt x="9679" y="20868"/>
                </a:cubicBezTo>
                <a:cubicBezTo>
                  <a:pt x="9708" y="20868"/>
                  <a:pt x="9732" y="20823"/>
                  <a:pt x="9732" y="20765"/>
                </a:cubicBezTo>
                <a:lnTo>
                  <a:pt x="9732" y="20545"/>
                </a:lnTo>
                <a:cubicBezTo>
                  <a:pt x="9732" y="20488"/>
                  <a:pt x="9708" y="20441"/>
                  <a:pt x="9679" y="20441"/>
                </a:cubicBezTo>
                <a:close/>
                <a:moveTo>
                  <a:pt x="10529" y="20441"/>
                </a:moveTo>
                <a:cubicBezTo>
                  <a:pt x="10500" y="20441"/>
                  <a:pt x="10476" y="20488"/>
                  <a:pt x="10476" y="20545"/>
                </a:cubicBezTo>
                <a:lnTo>
                  <a:pt x="10476" y="20765"/>
                </a:lnTo>
                <a:cubicBezTo>
                  <a:pt x="10476" y="20823"/>
                  <a:pt x="10500" y="20868"/>
                  <a:pt x="10529" y="20868"/>
                </a:cubicBezTo>
                <a:cubicBezTo>
                  <a:pt x="10558" y="20868"/>
                  <a:pt x="10582" y="20823"/>
                  <a:pt x="10582" y="20765"/>
                </a:cubicBezTo>
                <a:lnTo>
                  <a:pt x="10582" y="20545"/>
                </a:lnTo>
                <a:cubicBezTo>
                  <a:pt x="10582" y="20488"/>
                  <a:pt x="10558" y="20441"/>
                  <a:pt x="10529" y="20441"/>
                </a:cubicBezTo>
                <a:close/>
                <a:moveTo>
                  <a:pt x="10844" y="20441"/>
                </a:moveTo>
                <a:cubicBezTo>
                  <a:pt x="10814" y="20441"/>
                  <a:pt x="10791" y="20488"/>
                  <a:pt x="10791" y="20545"/>
                </a:cubicBezTo>
                <a:lnTo>
                  <a:pt x="10791" y="20765"/>
                </a:lnTo>
                <a:cubicBezTo>
                  <a:pt x="10791" y="20823"/>
                  <a:pt x="10814" y="20868"/>
                  <a:pt x="10844" y="20868"/>
                </a:cubicBezTo>
                <a:cubicBezTo>
                  <a:pt x="10873" y="20868"/>
                  <a:pt x="10895" y="20823"/>
                  <a:pt x="10895" y="20765"/>
                </a:cubicBezTo>
                <a:lnTo>
                  <a:pt x="10895" y="20545"/>
                </a:lnTo>
                <a:cubicBezTo>
                  <a:pt x="10895" y="20488"/>
                  <a:pt x="10873" y="20441"/>
                  <a:pt x="10844" y="20441"/>
                </a:cubicBezTo>
                <a:close/>
                <a:moveTo>
                  <a:pt x="11692" y="20441"/>
                </a:moveTo>
                <a:cubicBezTo>
                  <a:pt x="11663" y="20441"/>
                  <a:pt x="11640" y="20488"/>
                  <a:pt x="11640" y="20545"/>
                </a:cubicBezTo>
                <a:lnTo>
                  <a:pt x="11640" y="20765"/>
                </a:lnTo>
                <a:cubicBezTo>
                  <a:pt x="11640" y="20823"/>
                  <a:pt x="11663" y="20868"/>
                  <a:pt x="11692" y="20868"/>
                </a:cubicBezTo>
                <a:cubicBezTo>
                  <a:pt x="11721" y="20868"/>
                  <a:pt x="11745" y="20823"/>
                  <a:pt x="11745" y="20765"/>
                </a:cubicBezTo>
                <a:lnTo>
                  <a:pt x="11745" y="20545"/>
                </a:lnTo>
                <a:cubicBezTo>
                  <a:pt x="11745" y="20488"/>
                  <a:pt x="11721" y="20441"/>
                  <a:pt x="11692" y="20441"/>
                </a:cubicBezTo>
                <a:close/>
                <a:moveTo>
                  <a:pt x="12007" y="20441"/>
                </a:moveTo>
                <a:cubicBezTo>
                  <a:pt x="11978" y="20441"/>
                  <a:pt x="11955" y="20488"/>
                  <a:pt x="11955" y="20545"/>
                </a:cubicBezTo>
                <a:lnTo>
                  <a:pt x="11955" y="20765"/>
                </a:lnTo>
                <a:cubicBezTo>
                  <a:pt x="11955" y="20823"/>
                  <a:pt x="11978" y="20868"/>
                  <a:pt x="12007" y="20868"/>
                </a:cubicBezTo>
                <a:cubicBezTo>
                  <a:pt x="12036" y="20868"/>
                  <a:pt x="12060" y="20823"/>
                  <a:pt x="12060" y="20765"/>
                </a:cubicBezTo>
                <a:lnTo>
                  <a:pt x="12060" y="20545"/>
                </a:lnTo>
                <a:cubicBezTo>
                  <a:pt x="12060" y="20488"/>
                  <a:pt x="12036" y="20441"/>
                  <a:pt x="12007" y="20441"/>
                </a:cubicBezTo>
                <a:close/>
                <a:moveTo>
                  <a:pt x="12856" y="20441"/>
                </a:moveTo>
                <a:cubicBezTo>
                  <a:pt x="12827" y="20441"/>
                  <a:pt x="12804" y="20488"/>
                  <a:pt x="12804" y="20545"/>
                </a:cubicBezTo>
                <a:lnTo>
                  <a:pt x="12804" y="20765"/>
                </a:lnTo>
                <a:cubicBezTo>
                  <a:pt x="12804" y="20823"/>
                  <a:pt x="12827" y="20868"/>
                  <a:pt x="12856" y="20868"/>
                </a:cubicBezTo>
                <a:cubicBezTo>
                  <a:pt x="12886" y="20868"/>
                  <a:pt x="12909" y="20823"/>
                  <a:pt x="12909" y="20765"/>
                </a:cubicBezTo>
                <a:lnTo>
                  <a:pt x="12909" y="20545"/>
                </a:lnTo>
                <a:cubicBezTo>
                  <a:pt x="12909" y="20488"/>
                  <a:pt x="12886" y="20441"/>
                  <a:pt x="12856" y="20441"/>
                </a:cubicBezTo>
                <a:close/>
                <a:moveTo>
                  <a:pt x="13171" y="20441"/>
                </a:moveTo>
                <a:cubicBezTo>
                  <a:pt x="13142" y="20441"/>
                  <a:pt x="13118" y="20488"/>
                  <a:pt x="13118" y="20545"/>
                </a:cubicBezTo>
                <a:lnTo>
                  <a:pt x="13118" y="20765"/>
                </a:lnTo>
                <a:cubicBezTo>
                  <a:pt x="13118" y="20823"/>
                  <a:pt x="13142" y="20868"/>
                  <a:pt x="13171" y="20868"/>
                </a:cubicBezTo>
                <a:cubicBezTo>
                  <a:pt x="13200" y="20868"/>
                  <a:pt x="13224" y="20823"/>
                  <a:pt x="13224" y="20765"/>
                </a:cubicBezTo>
                <a:lnTo>
                  <a:pt x="13224" y="20545"/>
                </a:lnTo>
                <a:cubicBezTo>
                  <a:pt x="13224" y="20488"/>
                  <a:pt x="13200" y="20441"/>
                  <a:pt x="13171" y="20441"/>
                </a:cubicBezTo>
                <a:close/>
                <a:moveTo>
                  <a:pt x="14021" y="20441"/>
                </a:moveTo>
                <a:cubicBezTo>
                  <a:pt x="13992" y="20441"/>
                  <a:pt x="13968" y="20488"/>
                  <a:pt x="13968" y="20545"/>
                </a:cubicBezTo>
                <a:lnTo>
                  <a:pt x="13968" y="20765"/>
                </a:lnTo>
                <a:cubicBezTo>
                  <a:pt x="13968" y="20823"/>
                  <a:pt x="13992" y="20868"/>
                  <a:pt x="14021" y="20868"/>
                </a:cubicBezTo>
                <a:cubicBezTo>
                  <a:pt x="14050" y="20868"/>
                  <a:pt x="14074" y="20823"/>
                  <a:pt x="14074" y="20765"/>
                </a:cubicBezTo>
                <a:lnTo>
                  <a:pt x="14074" y="20545"/>
                </a:lnTo>
                <a:cubicBezTo>
                  <a:pt x="14074" y="20488"/>
                  <a:pt x="14050" y="20441"/>
                  <a:pt x="14021" y="20441"/>
                </a:cubicBezTo>
                <a:close/>
                <a:moveTo>
                  <a:pt x="14335" y="20441"/>
                </a:moveTo>
                <a:cubicBezTo>
                  <a:pt x="14306" y="20441"/>
                  <a:pt x="14282" y="20488"/>
                  <a:pt x="14282" y="20545"/>
                </a:cubicBezTo>
                <a:lnTo>
                  <a:pt x="14282" y="20765"/>
                </a:lnTo>
                <a:cubicBezTo>
                  <a:pt x="14282" y="20823"/>
                  <a:pt x="14306" y="20868"/>
                  <a:pt x="14335" y="20868"/>
                </a:cubicBezTo>
                <a:cubicBezTo>
                  <a:pt x="14364" y="20868"/>
                  <a:pt x="14388" y="20823"/>
                  <a:pt x="14388" y="20765"/>
                </a:cubicBezTo>
                <a:lnTo>
                  <a:pt x="14388" y="20545"/>
                </a:lnTo>
                <a:cubicBezTo>
                  <a:pt x="14388" y="20488"/>
                  <a:pt x="14364" y="20441"/>
                  <a:pt x="14335" y="20441"/>
                </a:cubicBezTo>
                <a:close/>
                <a:moveTo>
                  <a:pt x="15185" y="20441"/>
                </a:moveTo>
                <a:cubicBezTo>
                  <a:pt x="15156" y="20441"/>
                  <a:pt x="15132" y="20488"/>
                  <a:pt x="15132" y="20545"/>
                </a:cubicBezTo>
                <a:lnTo>
                  <a:pt x="15132" y="20765"/>
                </a:lnTo>
                <a:cubicBezTo>
                  <a:pt x="15132" y="20823"/>
                  <a:pt x="15156" y="20868"/>
                  <a:pt x="15185" y="20868"/>
                </a:cubicBezTo>
                <a:cubicBezTo>
                  <a:pt x="15214" y="20868"/>
                  <a:pt x="15237" y="20823"/>
                  <a:pt x="15237" y="20765"/>
                </a:cubicBezTo>
                <a:lnTo>
                  <a:pt x="15237" y="20545"/>
                </a:lnTo>
                <a:cubicBezTo>
                  <a:pt x="15237" y="20488"/>
                  <a:pt x="15214" y="20441"/>
                  <a:pt x="15185" y="20441"/>
                </a:cubicBezTo>
                <a:close/>
                <a:moveTo>
                  <a:pt x="15500" y="20441"/>
                </a:moveTo>
                <a:cubicBezTo>
                  <a:pt x="15470" y="20441"/>
                  <a:pt x="15447" y="20488"/>
                  <a:pt x="15447" y="20545"/>
                </a:cubicBezTo>
                <a:lnTo>
                  <a:pt x="15447" y="20765"/>
                </a:lnTo>
                <a:cubicBezTo>
                  <a:pt x="15447" y="20823"/>
                  <a:pt x="15470" y="20868"/>
                  <a:pt x="15500" y="20868"/>
                </a:cubicBezTo>
                <a:cubicBezTo>
                  <a:pt x="15529" y="20868"/>
                  <a:pt x="15551" y="20823"/>
                  <a:pt x="15551" y="20765"/>
                </a:cubicBezTo>
                <a:lnTo>
                  <a:pt x="15551" y="20545"/>
                </a:lnTo>
                <a:cubicBezTo>
                  <a:pt x="15551" y="20488"/>
                  <a:pt x="15529" y="20441"/>
                  <a:pt x="15500" y="20441"/>
                </a:cubicBezTo>
                <a:close/>
                <a:moveTo>
                  <a:pt x="16349" y="20441"/>
                </a:moveTo>
                <a:cubicBezTo>
                  <a:pt x="16320" y="20441"/>
                  <a:pt x="16296" y="20488"/>
                  <a:pt x="16296" y="20545"/>
                </a:cubicBezTo>
                <a:lnTo>
                  <a:pt x="16296" y="20765"/>
                </a:lnTo>
                <a:cubicBezTo>
                  <a:pt x="16296" y="20823"/>
                  <a:pt x="16320" y="20868"/>
                  <a:pt x="16349" y="20868"/>
                </a:cubicBezTo>
                <a:cubicBezTo>
                  <a:pt x="16378" y="20868"/>
                  <a:pt x="16401" y="20823"/>
                  <a:pt x="16401" y="20765"/>
                </a:cubicBezTo>
                <a:lnTo>
                  <a:pt x="16401" y="20545"/>
                </a:lnTo>
                <a:cubicBezTo>
                  <a:pt x="16401" y="20488"/>
                  <a:pt x="16378" y="20441"/>
                  <a:pt x="16349" y="20441"/>
                </a:cubicBezTo>
                <a:close/>
                <a:moveTo>
                  <a:pt x="16663" y="20441"/>
                </a:moveTo>
                <a:cubicBezTo>
                  <a:pt x="16634" y="20441"/>
                  <a:pt x="16611" y="20488"/>
                  <a:pt x="16611" y="20545"/>
                </a:cubicBezTo>
                <a:lnTo>
                  <a:pt x="16611" y="20765"/>
                </a:lnTo>
                <a:cubicBezTo>
                  <a:pt x="16611" y="20823"/>
                  <a:pt x="16634" y="20868"/>
                  <a:pt x="16663" y="20868"/>
                </a:cubicBezTo>
                <a:cubicBezTo>
                  <a:pt x="16692" y="20868"/>
                  <a:pt x="16716" y="20823"/>
                  <a:pt x="16716" y="20765"/>
                </a:cubicBezTo>
                <a:lnTo>
                  <a:pt x="16716" y="20545"/>
                </a:lnTo>
                <a:cubicBezTo>
                  <a:pt x="16716" y="20488"/>
                  <a:pt x="16692" y="20441"/>
                  <a:pt x="16663" y="20441"/>
                </a:cubicBezTo>
                <a:close/>
                <a:moveTo>
                  <a:pt x="17512" y="20441"/>
                </a:moveTo>
                <a:cubicBezTo>
                  <a:pt x="17483" y="20441"/>
                  <a:pt x="17459" y="20488"/>
                  <a:pt x="17459" y="20545"/>
                </a:cubicBezTo>
                <a:lnTo>
                  <a:pt x="17459" y="20765"/>
                </a:lnTo>
                <a:cubicBezTo>
                  <a:pt x="17459" y="20823"/>
                  <a:pt x="17483" y="20868"/>
                  <a:pt x="17512" y="20868"/>
                </a:cubicBezTo>
                <a:cubicBezTo>
                  <a:pt x="17541" y="20868"/>
                  <a:pt x="17565" y="20823"/>
                  <a:pt x="17565" y="20765"/>
                </a:cubicBezTo>
                <a:lnTo>
                  <a:pt x="17565" y="20545"/>
                </a:lnTo>
                <a:cubicBezTo>
                  <a:pt x="17565" y="20488"/>
                  <a:pt x="17541" y="20441"/>
                  <a:pt x="17512" y="20441"/>
                </a:cubicBezTo>
                <a:close/>
                <a:moveTo>
                  <a:pt x="17827" y="20441"/>
                </a:moveTo>
                <a:cubicBezTo>
                  <a:pt x="17798" y="20441"/>
                  <a:pt x="17774" y="20488"/>
                  <a:pt x="17774" y="20545"/>
                </a:cubicBezTo>
                <a:lnTo>
                  <a:pt x="17774" y="20765"/>
                </a:lnTo>
                <a:cubicBezTo>
                  <a:pt x="17774" y="20823"/>
                  <a:pt x="17798" y="20868"/>
                  <a:pt x="17827" y="20868"/>
                </a:cubicBezTo>
                <a:cubicBezTo>
                  <a:pt x="17856" y="20868"/>
                  <a:pt x="17880" y="20823"/>
                  <a:pt x="17880" y="20765"/>
                </a:cubicBezTo>
                <a:lnTo>
                  <a:pt x="17880" y="20545"/>
                </a:lnTo>
                <a:cubicBezTo>
                  <a:pt x="17880" y="20488"/>
                  <a:pt x="17856" y="20441"/>
                  <a:pt x="17827" y="20441"/>
                </a:cubicBezTo>
                <a:close/>
                <a:moveTo>
                  <a:pt x="18677" y="20441"/>
                </a:moveTo>
                <a:cubicBezTo>
                  <a:pt x="18648" y="20441"/>
                  <a:pt x="18624" y="20488"/>
                  <a:pt x="18624" y="20545"/>
                </a:cubicBezTo>
                <a:lnTo>
                  <a:pt x="18624" y="20765"/>
                </a:lnTo>
                <a:cubicBezTo>
                  <a:pt x="18624" y="20823"/>
                  <a:pt x="18648" y="20868"/>
                  <a:pt x="18677" y="20868"/>
                </a:cubicBezTo>
                <a:cubicBezTo>
                  <a:pt x="18706" y="20868"/>
                  <a:pt x="18730" y="20823"/>
                  <a:pt x="18730" y="20765"/>
                </a:cubicBezTo>
                <a:lnTo>
                  <a:pt x="18730" y="20545"/>
                </a:lnTo>
                <a:cubicBezTo>
                  <a:pt x="18730" y="20488"/>
                  <a:pt x="18706" y="20441"/>
                  <a:pt x="18677" y="20441"/>
                </a:cubicBezTo>
                <a:close/>
                <a:moveTo>
                  <a:pt x="18991" y="20441"/>
                </a:moveTo>
                <a:cubicBezTo>
                  <a:pt x="18962" y="20441"/>
                  <a:pt x="18938" y="20488"/>
                  <a:pt x="18938" y="20545"/>
                </a:cubicBezTo>
                <a:lnTo>
                  <a:pt x="18938" y="20765"/>
                </a:lnTo>
                <a:cubicBezTo>
                  <a:pt x="18938" y="20823"/>
                  <a:pt x="18962" y="20868"/>
                  <a:pt x="18991" y="20868"/>
                </a:cubicBezTo>
                <a:cubicBezTo>
                  <a:pt x="19020" y="20868"/>
                  <a:pt x="19044" y="20823"/>
                  <a:pt x="19044" y="20765"/>
                </a:cubicBezTo>
                <a:lnTo>
                  <a:pt x="19044" y="20545"/>
                </a:lnTo>
                <a:cubicBezTo>
                  <a:pt x="19044" y="20488"/>
                  <a:pt x="19020" y="20441"/>
                  <a:pt x="18991" y="20441"/>
                </a:cubicBezTo>
                <a:close/>
                <a:moveTo>
                  <a:pt x="19841" y="20441"/>
                </a:moveTo>
                <a:cubicBezTo>
                  <a:pt x="19812" y="20441"/>
                  <a:pt x="19788" y="20488"/>
                  <a:pt x="19788" y="20545"/>
                </a:cubicBezTo>
                <a:lnTo>
                  <a:pt x="19788" y="20765"/>
                </a:lnTo>
                <a:cubicBezTo>
                  <a:pt x="19788" y="20823"/>
                  <a:pt x="19812" y="20868"/>
                  <a:pt x="19841" y="20868"/>
                </a:cubicBezTo>
                <a:cubicBezTo>
                  <a:pt x="19870" y="20868"/>
                  <a:pt x="19894" y="20823"/>
                  <a:pt x="19894" y="20765"/>
                </a:cubicBezTo>
                <a:lnTo>
                  <a:pt x="19894" y="20545"/>
                </a:lnTo>
                <a:cubicBezTo>
                  <a:pt x="19894" y="20488"/>
                  <a:pt x="19870" y="20441"/>
                  <a:pt x="19841" y="20441"/>
                </a:cubicBezTo>
                <a:close/>
                <a:moveTo>
                  <a:pt x="20155" y="20441"/>
                </a:moveTo>
                <a:cubicBezTo>
                  <a:pt x="20126" y="20441"/>
                  <a:pt x="20102" y="20488"/>
                  <a:pt x="20102" y="20545"/>
                </a:cubicBezTo>
                <a:lnTo>
                  <a:pt x="20102" y="20765"/>
                </a:lnTo>
                <a:cubicBezTo>
                  <a:pt x="20102" y="20823"/>
                  <a:pt x="20126" y="20868"/>
                  <a:pt x="20155" y="20868"/>
                </a:cubicBezTo>
                <a:cubicBezTo>
                  <a:pt x="20184" y="20868"/>
                  <a:pt x="20207" y="20823"/>
                  <a:pt x="20207" y="20765"/>
                </a:cubicBezTo>
                <a:lnTo>
                  <a:pt x="20207" y="20545"/>
                </a:lnTo>
                <a:cubicBezTo>
                  <a:pt x="20207" y="20488"/>
                  <a:pt x="20184" y="20441"/>
                  <a:pt x="20155" y="20441"/>
                </a:cubicBezTo>
                <a:close/>
                <a:moveTo>
                  <a:pt x="21004" y="20441"/>
                </a:moveTo>
                <a:cubicBezTo>
                  <a:pt x="20975" y="20441"/>
                  <a:pt x="20952" y="20488"/>
                  <a:pt x="20952" y="20545"/>
                </a:cubicBezTo>
                <a:lnTo>
                  <a:pt x="20952" y="20765"/>
                </a:lnTo>
                <a:cubicBezTo>
                  <a:pt x="20952" y="20823"/>
                  <a:pt x="20975" y="20868"/>
                  <a:pt x="21004" y="20868"/>
                </a:cubicBezTo>
                <a:cubicBezTo>
                  <a:pt x="21033" y="20868"/>
                  <a:pt x="21057" y="20823"/>
                  <a:pt x="21057" y="20765"/>
                </a:cubicBezTo>
                <a:lnTo>
                  <a:pt x="21057" y="20545"/>
                </a:lnTo>
                <a:cubicBezTo>
                  <a:pt x="21057" y="20488"/>
                  <a:pt x="21033" y="20441"/>
                  <a:pt x="21004" y="20441"/>
                </a:cubicBezTo>
                <a:close/>
                <a:moveTo>
                  <a:pt x="21319" y="20441"/>
                </a:moveTo>
                <a:cubicBezTo>
                  <a:pt x="21289" y="20441"/>
                  <a:pt x="21267" y="20488"/>
                  <a:pt x="21267" y="20545"/>
                </a:cubicBezTo>
                <a:lnTo>
                  <a:pt x="21267" y="20765"/>
                </a:lnTo>
                <a:cubicBezTo>
                  <a:pt x="21267" y="20823"/>
                  <a:pt x="21289" y="20868"/>
                  <a:pt x="21319" y="20868"/>
                </a:cubicBezTo>
                <a:cubicBezTo>
                  <a:pt x="21348" y="20868"/>
                  <a:pt x="21372" y="20823"/>
                  <a:pt x="21372" y="20765"/>
                </a:cubicBezTo>
                <a:lnTo>
                  <a:pt x="21372" y="20545"/>
                </a:lnTo>
                <a:cubicBezTo>
                  <a:pt x="21372" y="20488"/>
                  <a:pt x="21348" y="20441"/>
                  <a:pt x="21319" y="20441"/>
                </a:cubicBezTo>
                <a:close/>
                <a:moveTo>
                  <a:pt x="281" y="21171"/>
                </a:moveTo>
                <a:cubicBezTo>
                  <a:pt x="252" y="21171"/>
                  <a:pt x="228" y="21218"/>
                  <a:pt x="228" y="21275"/>
                </a:cubicBezTo>
                <a:lnTo>
                  <a:pt x="228" y="21495"/>
                </a:lnTo>
                <a:cubicBezTo>
                  <a:pt x="228" y="21553"/>
                  <a:pt x="252" y="21600"/>
                  <a:pt x="281" y="21600"/>
                </a:cubicBezTo>
                <a:cubicBezTo>
                  <a:pt x="311" y="21600"/>
                  <a:pt x="334" y="21553"/>
                  <a:pt x="334" y="21495"/>
                </a:cubicBezTo>
                <a:lnTo>
                  <a:pt x="334" y="21275"/>
                </a:lnTo>
                <a:cubicBezTo>
                  <a:pt x="334" y="21218"/>
                  <a:pt x="311" y="21171"/>
                  <a:pt x="281" y="21171"/>
                </a:cubicBezTo>
                <a:close/>
                <a:moveTo>
                  <a:pt x="596" y="21171"/>
                </a:moveTo>
                <a:cubicBezTo>
                  <a:pt x="567" y="21171"/>
                  <a:pt x="543" y="21218"/>
                  <a:pt x="543" y="21275"/>
                </a:cubicBezTo>
                <a:lnTo>
                  <a:pt x="543" y="21495"/>
                </a:lnTo>
                <a:cubicBezTo>
                  <a:pt x="543" y="21553"/>
                  <a:pt x="567" y="21600"/>
                  <a:pt x="596" y="21600"/>
                </a:cubicBezTo>
                <a:cubicBezTo>
                  <a:pt x="625" y="21600"/>
                  <a:pt x="649" y="21553"/>
                  <a:pt x="649" y="21495"/>
                </a:cubicBezTo>
                <a:lnTo>
                  <a:pt x="649" y="21275"/>
                </a:lnTo>
                <a:cubicBezTo>
                  <a:pt x="649" y="21218"/>
                  <a:pt x="625" y="21171"/>
                  <a:pt x="596" y="21171"/>
                </a:cubicBezTo>
                <a:close/>
                <a:moveTo>
                  <a:pt x="1446" y="21171"/>
                </a:moveTo>
                <a:cubicBezTo>
                  <a:pt x="1417" y="21171"/>
                  <a:pt x="1393" y="21218"/>
                  <a:pt x="1393" y="21275"/>
                </a:cubicBezTo>
                <a:lnTo>
                  <a:pt x="1393" y="21495"/>
                </a:lnTo>
                <a:cubicBezTo>
                  <a:pt x="1393" y="21553"/>
                  <a:pt x="1417" y="21600"/>
                  <a:pt x="1446" y="21600"/>
                </a:cubicBezTo>
                <a:cubicBezTo>
                  <a:pt x="1475" y="21600"/>
                  <a:pt x="1499" y="21553"/>
                  <a:pt x="1499" y="21495"/>
                </a:cubicBezTo>
                <a:lnTo>
                  <a:pt x="1499" y="21275"/>
                </a:lnTo>
                <a:cubicBezTo>
                  <a:pt x="1499" y="21218"/>
                  <a:pt x="1475" y="21171"/>
                  <a:pt x="1446" y="21171"/>
                </a:cubicBezTo>
                <a:close/>
                <a:moveTo>
                  <a:pt x="1760" y="21171"/>
                </a:moveTo>
                <a:cubicBezTo>
                  <a:pt x="1731" y="21171"/>
                  <a:pt x="1707" y="21218"/>
                  <a:pt x="1707" y="21275"/>
                </a:cubicBezTo>
                <a:lnTo>
                  <a:pt x="1707" y="21495"/>
                </a:lnTo>
                <a:cubicBezTo>
                  <a:pt x="1707" y="21553"/>
                  <a:pt x="1731" y="21600"/>
                  <a:pt x="1760" y="21600"/>
                </a:cubicBezTo>
                <a:cubicBezTo>
                  <a:pt x="1789" y="21600"/>
                  <a:pt x="1813" y="21553"/>
                  <a:pt x="1813" y="21495"/>
                </a:cubicBezTo>
                <a:lnTo>
                  <a:pt x="1813" y="21275"/>
                </a:lnTo>
                <a:cubicBezTo>
                  <a:pt x="1813" y="21218"/>
                  <a:pt x="1789" y="21171"/>
                  <a:pt x="1760" y="21171"/>
                </a:cubicBezTo>
                <a:close/>
                <a:moveTo>
                  <a:pt x="2610" y="21171"/>
                </a:moveTo>
                <a:cubicBezTo>
                  <a:pt x="2581" y="21171"/>
                  <a:pt x="2557" y="21218"/>
                  <a:pt x="2557" y="21275"/>
                </a:cubicBezTo>
                <a:lnTo>
                  <a:pt x="2557" y="21495"/>
                </a:lnTo>
                <a:cubicBezTo>
                  <a:pt x="2557" y="21553"/>
                  <a:pt x="2581" y="21600"/>
                  <a:pt x="2610" y="21600"/>
                </a:cubicBezTo>
                <a:cubicBezTo>
                  <a:pt x="2639" y="21600"/>
                  <a:pt x="2662" y="21553"/>
                  <a:pt x="2662" y="21495"/>
                </a:cubicBezTo>
                <a:lnTo>
                  <a:pt x="2662" y="21275"/>
                </a:lnTo>
                <a:cubicBezTo>
                  <a:pt x="2662" y="21218"/>
                  <a:pt x="2639" y="21171"/>
                  <a:pt x="2610" y="21171"/>
                </a:cubicBezTo>
                <a:close/>
                <a:moveTo>
                  <a:pt x="2924" y="21171"/>
                </a:moveTo>
                <a:cubicBezTo>
                  <a:pt x="2895" y="21171"/>
                  <a:pt x="2871" y="21218"/>
                  <a:pt x="2871" y="21275"/>
                </a:cubicBezTo>
                <a:lnTo>
                  <a:pt x="2871" y="21495"/>
                </a:lnTo>
                <a:cubicBezTo>
                  <a:pt x="2871" y="21553"/>
                  <a:pt x="2895" y="21600"/>
                  <a:pt x="2924" y="21600"/>
                </a:cubicBezTo>
                <a:cubicBezTo>
                  <a:pt x="2954" y="21600"/>
                  <a:pt x="2976" y="21553"/>
                  <a:pt x="2976" y="21495"/>
                </a:cubicBezTo>
                <a:lnTo>
                  <a:pt x="2976" y="21275"/>
                </a:lnTo>
                <a:cubicBezTo>
                  <a:pt x="2976" y="21218"/>
                  <a:pt x="2954" y="21171"/>
                  <a:pt x="2924" y="21171"/>
                </a:cubicBezTo>
                <a:close/>
                <a:moveTo>
                  <a:pt x="3773" y="21171"/>
                </a:moveTo>
                <a:cubicBezTo>
                  <a:pt x="3744" y="21171"/>
                  <a:pt x="3721" y="21218"/>
                  <a:pt x="3721" y="21275"/>
                </a:cubicBezTo>
                <a:lnTo>
                  <a:pt x="3721" y="21495"/>
                </a:lnTo>
                <a:cubicBezTo>
                  <a:pt x="3721" y="21553"/>
                  <a:pt x="3744" y="21600"/>
                  <a:pt x="3773" y="21600"/>
                </a:cubicBezTo>
                <a:cubicBezTo>
                  <a:pt x="3802" y="21600"/>
                  <a:pt x="3826" y="21553"/>
                  <a:pt x="3826" y="21495"/>
                </a:cubicBezTo>
                <a:lnTo>
                  <a:pt x="3826" y="21275"/>
                </a:lnTo>
                <a:cubicBezTo>
                  <a:pt x="3826" y="21218"/>
                  <a:pt x="3802" y="21171"/>
                  <a:pt x="3773" y="21171"/>
                </a:cubicBezTo>
                <a:close/>
                <a:moveTo>
                  <a:pt x="4088" y="21171"/>
                </a:moveTo>
                <a:cubicBezTo>
                  <a:pt x="4058" y="21171"/>
                  <a:pt x="4035" y="21218"/>
                  <a:pt x="4035" y="21275"/>
                </a:cubicBezTo>
                <a:lnTo>
                  <a:pt x="4035" y="21495"/>
                </a:lnTo>
                <a:cubicBezTo>
                  <a:pt x="4035" y="21553"/>
                  <a:pt x="4058" y="21600"/>
                  <a:pt x="4088" y="21600"/>
                </a:cubicBezTo>
                <a:cubicBezTo>
                  <a:pt x="4117" y="21600"/>
                  <a:pt x="4141" y="21553"/>
                  <a:pt x="4141" y="21495"/>
                </a:cubicBezTo>
                <a:lnTo>
                  <a:pt x="4141" y="21275"/>
                </a:lnTo>
                <a:cubicBezTo>
                  <a:pt x="4141" y="21218"/>
                  <a:pt x="4117" y="21171"/>
                  <a:pt x="4088" y="21171"/>
                </a:cubicBezTo>
                <a:close/>
                <a:moveTo>
                  <a:pt x="4937" y="21171"/>
                </a:moveTo>
                <a:cubicBezTo>
                  <a:pt x="4908" y="21171"/>
                  <a:pt x="4884" y="21218"/>
                  <a:pt x="4884" y="21275"/>
                </a:cubicBezTo>
                <a:lnTo>
                  <a:pt x="4884" y="21495"/>
                </a:lnTo>
                <a:cubicBezTo>
                  <a:pt x="4884" y="21553"/>
                  <a:pt x="4908" y="21600"/>
                  <a:pt x="4937" y="21600"/>
                </a:cubicBezTo>
                <a:cubicBezTo>
                  <a:pt x="4966" y="21600"/>
                  <a:pt x="4990" y="21553"/>
                  <a:pt x="4990" y="21495"/>
                </a:cubicBezTo>
                <a:lnTo>
                  <a:pt x="4990" y="21275"/>
                </a:lnTo>
                <a:cubicBezTo>
                  <a:pt x="4990" y="21218"/>
                  <a:pt x="4966" y="21171"/>
                  <a:pt x="4937" y="21171"/>
                </a:cubicBezTo>
                <a:close/>
                <a:moveTo>
                  <a:pt x="5252" y="21171"/>
                </a:moveTo>
                <a:cubicBezTo>
                  <a:pt x="5223" y="21171"/>
                  <a:pt x="5199" y="21218"/>
                  <a:pt x="5199" y="21275"/>
                </a:cubicBezTo>
                <a:lnTo>
                  <a:pt x="5199" y="21495"/>
                </a:lnTo>
                <a:cubicBezTo>
                  <a:pt x="5199" y="21553"/>
                  <a:pt x="5223" y="21600"/>
                  <a:pt x="5252" y="21600"/>
                </a:cubicBezTo>
                <a:cubicBezTo>
                  <a:pt x="5281" y="21600"/>
                  <a:pt x="5305" y="21553"/>
                  <a:pt x="5305" y="21495"/>
                </a:cubicBezTo>
                <a:lnTo>
                  <a:pt x="5305" y="21275"/>
                </a:lnTo>
                <a:cubicBezTo>
                  <a:pt x="5305" y="21218"/>
                  <a:pt x="5281" y="21171"/>
                  <a:pt x="5252" y="21171"/>
                </a:cubicBezTo>
                <a:close/>
                <a:moveTo>
                  <a:pt x="6102" y="21171"/>
                </a:moveTo>
                <a:cubicBezTo>
                  <a:pt x="6072" y="21171"/>
                  <a:pt x="6049" y="21218"/>
                  <a:pt x="6049" y="21275"/>
                </a:cubicBezTo>
                <a:lnTo>
                  <a:pt x="6049" y="21495"/>
                </a:lnTo>
                <a:cubicBezTo>
                  <a:pt x="6049" y="21553"/>
                  <a:pt x="6072" y="21600"/>
                  <a:pt x="6102" y="21600"/>
                </a:cubicBezTo>
                <a:cubicBezTo>
                  <a:pt x="6131" y="21600"/>
                  <a:pt x="6155" y="21553"/>
                  <a:pt x="6155" y="21495"/>
                </a:cubicBezTo>
                <a:lnTo>
                  <a:pt x="6155" y="21275"/>
                </a:lnTo>
                <a:cubicBezTo>
                  <a:pt x="6155" y="21218"/>
                  <a:pt x="6131" y="21171"/>
                  <a:pt x="6102" y="21171"/>
                </a:cubicBezTo>
                <a:close/>
                <a:moveTo>
                  <a:pt x="6416" y="21171"/>
                </a:moveTo>
                <a:cubicBezTo>
                  <a:pt x="6387" y="21171"/>
                  <a:pt x="6363" y="21218"/>
                  <a:pt x="6363" y="21275"/>
                </a:cubicBezTo>
                <a:lnTo>
                  <a:pt x="6363" y="21495"/>
                </a:lnTo>
                <a:cubicBezTo>
                  <a:pt x="6363" y="21553"/>
                  <a:pt x="6387" y="21600"/>
                  <a:pt x="6416" y="21600"/>
                </a:cubicBezTo>
                <a:cubicBezTo>
                  <a:pt x="6445" y="21600"/>
                  <a:pt x="6469" y="21553"/>
                  <a:pt x="6469" y="21495"/>
                </a:cubicBezTo>
                <a:lnTo>
                  <a:pt x="6469" y="21275"/>
                </a:lnTo>
                <a:cubicBezTo>
                  <a:pt x="6469" y="21218"/>
                  <a:pt x="6445" y="21171"/>
                  <a:pt x="6416" y="21171"/>
                </a:cubicBezTo>
                <a:close/>
                <a:moveTo>
                  <a:pt x="7266" y="21171"/>
                </a:moveTo>
                <a:cubicBezTo>
                  <a:pt x="7237" y="21171"/>
                  <a:pt x="7213" y="21218"/>
                  <a:pt x="7213" y="21275"/>
                </a:cubicBezTo>
                <a:lnTo>
                  <a:pt x="7213" y="21495"/>
                </a:lnTo>
                <a:cubicBezTo>
                  <a:pt x="7213" y="21553"/>
                  <a:pt x="7237" y="21600"/>
                  <a:pt x="7266" y="21600"/>
                </a:cubicBezTo>
                <a:cubicBezTo>
                  <a:pt x="7295" y="21600"/>
                  <a:pt x="7318" y="21553"/>
                  <a:pt x="7318" y="21495"/>
                </a:cubicBezTo>
                <a:lnTo>
                  <a:pt x="7318" y="21275"/>
                </a:lnTo>
                <a:cubicBezTo>
                  <a:pt x="7318" y="21218"/>
                  <a:pt x="7295" y="21171"/>
                  <a:pt x="7266" y="21171"/>
                </a:cubicBezTo>
                <a:close/>
                <a:moveTo>
                  <a:pt x="7580" y="21171"/>
                </a:moveTo>
                <a:cubicBezTo>
                  <a:pt x="7551" y="21171"/>
                  <a:pt x="7527" y="21218"/>
                  <a:pt x="7527" y="21275"/>
                </a:cubicBezTo>
                <a:lnTo>
                  <a:pt x="7527" y="21495"/>
                </a:lnTo>
                <a:cubicBezTo>
                  <a:pt x="7527" y="21553"/>
                  <a:pt x="7551" y="21600"/>
                  <a:pt x="7580" y="21600"/>
                </a:cubicBezTo>
                <a:cubicBezTo>
                  <a:pt x="7609" y="21600"/>
                  <a:pt x="7632" y="21553"/>
                  <a:pt x="7632" y="21495"/>
                </a:cubicBezTo>
                <a:lnTo>
                  <a:pt x="7632" y="21275"/>
                </a:lnTo>
                <a:cubicBezTo>
                  <a:pt x="7632" y="21218"/>
                  <a:pt x="7609" y="21171"/>
                  <a:pt x="7580" y="21171"/>
                </a:cubicBezTo>
                <a:close/>
                <a:moveTo>
                  <a:pt x="8429" y="21171"/>
                </a:moveTo>
                <a:cubicBezTo>
                  <a:pt x="8400" y="21171"/>
                  <a:pt x="8377" y="21218"/>
                  <a:pt x="8377" y="21275"/>
                </a:cubicBezTo>
                <a:lnTo>
                  <a:pt x="8377" y="21495"/>
                </a:lnTo>
                <a:cubicBezTo>
                  <a:pt x="8377" y="21553"/>
                  <a:pt x="8400" y="21600"/>
                  <a:pt x="8429" y="21600"/>
                </a:cubicBezTo>
                <a:cubicBezTo>
                  <a:pt x="8458" y="21600"/>
                  <a:pt x="8482" y="21553"/>
                  <a:pt x="8482" y="21495"/>
                </a:cubicBezTo>
                <a:lnTo>
                  <a:pt x="8482" y="21275"/>
                </a:lnTo>
                <a:cubicBezTo>
                  <a:pt x="8482" y="21218"/>
                  <a:pt x="8458" y="21171"/>
                  <a:pt x="8429" y="21171"/>
                </a:cubicBezTo>
                <a:close/>
                <a:moveTo>
                  <a:pt x="8744" y="21171"/>
                </a:moveTo>
                <a:cubicBezTo>
                  <a:pt x="8714" y="21171"/>
                  <a:pt x="8691" y="21218"/>
                  <a:pt x="8691" y="21275"/>
                </a:cubicBezTo>
                <a:lnTo>
                  <a:pt x="8691" y="21495"/>
                </a:lnTo>
                <a:cubicBezTo>
                  <a:pt x="8691" y="21553"/>
                  <a:pt x="8714" y="21600"/>
                  <a:pt x="8744" y="21600"/>
                </a:cubicBezTo>
                <a:cubicBezTo>
                  <a:pt x="8773" y="21600"/>
                  <a:pt x="8796" y="21553"/>
                  <a:pt x="8796" y="21495"/>
                </a:cubicBezTo>
                <a:lnTo>
                  <a:pt x="8796" y="21275"/>
                </a:lnTo>
                <a:cubicBezTo>
                  <a:pt x="8796" y="21218"/>
                  <a:pt x="8773" y="21171"/>
                  <a:pt x="8744" y="21171"/>
                </a:cubicBezTo>
                <a:close/>
                <a:moveTo>
                  <a:pt x="9593" y="21171"/>
                </a:moveTo>
                <a:cubicBezTo>
                  <a:pt x="9564" y="21171"/>
                  <a:pt x="9540" y="21218"/>
                  <a:pt x="9540" y="21275"/>
                </a:cubicBezTo>
                <a:lnTo>
                  <a:pt x="9540" y="21495"/>
                </a:lnTo>
                <a:cubicBezTo>
                  <a:pt x="9540" y="21553"/>
                  <a:pt x="9564" y="21600"/>
                  <a:pt x="9593" y="21600"/>
                </a:cubicBezTo>
                <a:cubicBezTo>
                  <a:pt x="9622" y="21600"/>
                  <a:pt x="9646" y="21553"/>
                  <a:pt x="9646" y="21495"/>
                </a:cubicBezTo>
                <a:lnTo>
                  <a:pt x="9646" y="21275"/>
                </a:lnTo>
                <a:cubicBezTo>
                  <a:pt x="9646" y="21218"/>
                  <a:pt x="9622" y="21171"/>
                  <a:pt x="9593" y="21171"/>
                </a:cubicBezTo>
                <a:close/>
                <a:moveTo>
                  <a:pt x="9908" y="21171"/>
                </a:moveTo>
                <a:cubicBezTo>
                  <a:pt x="9879" y="21171"/>
                  <a:pt x="9855" y="21218"/>
                  <a:pt x="9855" y="21275"/>
                </a:cubicBezTo>
                <a:lnTo>
                  <a:pt x="9855" y="21495"/>
                </a:lnTo>
                <a:cubicBezTo>
                  <a:pt x="9855" y="21553"/>
                  <a:pt x="9879" y="21600"/>
                  <a:pt x="9908" y="21600"/>
                </a:cubicBezTo>
                <a:cubicBezTo>
                  <a:pt x="9937" y="21600"/>
                  <a:pt x="9961" y="21553"/>
                  <a:pt x="9961" y="21495"/>
                </a:cubicBezTo>
                <a:lnTo>
                  <a:pt x="9961" y="21275"/>
                </a:lnTo>
                <a:cubicBezTo>
                  <a:pt x="9961" y="21218"/>
                  <a:pt x="9937" y="21171"/>
                  <a:pt x="9908" y="21171"/>
                </a:cubicBezTo>
                <a:close/>
                <a:moveTo>
                  <a:pt x="10758" y="21171"/>
                </a:moveTo>
                <a:cubicBezTo>
                  <a:pt x="10728" y="21171"/>
                  <a:pt x="10705" y="21218"/>
                  <a:pt x="10705" y="21275"/>
                </a:cubicBezTo>
                <a:lnTo>
                  <a:pt x="10705" y="21495"/>
                </a:lnTo>
                <a:cubicBezTo>
                  <a:pt x="10705" y="21553"/>
                  <a:pt x="10728" y="21600"/>
                  <a:pt x="10758" y="21600"/>
                </a:cubicBezTo>
                <a:cubicBezTo>
                  <a:pt x="10787" y="21600"/>
                  <a:pt x="10810" y="21553"/>
                  <a:pt x="10810" y="21495"/>
                </a:cubicBezTo>
                <a:lnTo>
                  <a:pt x="10810" y="21275"/>
                </a:lnTo>
                <a:cubicBezTo>
                  <a:pt x="10810" y="21218"/>
                  <a:pt x="10787" y="21171"/>
                  <a:pt x="10758" y="21171"/>
                </a:cubicBezTo>
                <a:close/>
                <a:moveTo>
                  <a:pt x="11072" y="21171"/>
                </a:moveTo>
                <a:cubicBezTo>
                  <a:pt x="11043" y="21171"/>
                  <a:pt x="11019" y="21218"/>
                  <a:pt x="11019" y="21275"/>
                </a:cubicBezTo>
                <a:lnTo>
                  <a:pt x="11019" y="21495"/>
                </a:lnTo>
                <a:cubicBezTo>
                  <a:pt x="11019" y="21553"/>
                  <a:pt x="11043" y="21600"/>
                  <a:pt x="11072" y="21600"/>
                </a:cubicBezTo>
                <a:cubicBezTo>
                  <a:pt x="11101" y="21600"/>
                  <a:pt x="11125" y="21553"/>
                  <a:pt x="11125" y="21495"/>
                </a:cubicBezTo>
                <a:lnTo>
                  <a:pt x="11125" y="21275"/>
                </a:lnTo>
                <a:cubicBezTo>
                  <a:pt x="11125" y="21218"/>
                  <a:pt x="11101" y="21171"/>
                  <a:pt x="11072" y="21171"/>
                </a:cubicBezTo>
                <a:close/>
                <a:moveTo>
                  <a:pt x="11922" y="21171"/>
                </a:moveTo>
                <a:cubicBezTo>
                  <a:pt x="11893" y="21171"/>
                  <a:pt x="11869" y="21218"/>
                  <a:pt x="11869" y="21275"/>
                </a:cubicBezTo>
                <a:lnTo>
                  <a:pt x="11869" y="21495"/>
                </a:lnTo>
                <a:cubicBezTo>
                  <a:pt x="11869" y="21553"/>
                  <a:pt x="11893" y="21600"/>
                  <a:pt x="11922" y="21600"/>
                </a:cubicBezTo>
                <a:cubicBezTo>
                  <a:pt x="11951" y="21600"/>
                  <a:pt x="11974" y="21553"/>
                  <a:pt x="11974" y="21495"/>
                </a:cubicBezTo>
                <a:lnTo>
                  <a:pt x="11974" y="21275"/>
                </a:lnTo>
                <a:cubicBezTo>
                  <a:pt x="11974" y="21218"/>
                  <a:pt x="11951" y="21171"/>
                  <a:pt x="11922" y="21171"/>
                </a:cubicBezTo>
                <a:close/>
                <a:moveTo>
                  <a:pt x="12236" y="21171"/>
                </a:moveTo>
                <a:cubicBezTo>
                  <a:pt x="12207" y="21171"/>
                  <a:pt x="12183" y="21218"/>
                  <a:pt x="12183" y="21275"/>
                </a:cubicBezTo>
                <a:lnTo>
                  <a:pt x="12183" y="21495"/>
                </a:lnTo>
                <a:cubicBezTo>
                  <a:pt x="12183" y="21553"/>
                  <a:pt x="12207" y="21600"/>
                  <a:pt x="12236" y="21600"/>
                </a:cubicBezTo>
                <a:cubicBezTo>
                  <a:pt x="12265" y="21600"/>
                  <a:pt x="12288" y="21553"/>
                  <a:pt x="12288" y="21495"/>
                </a:cubicBezTo>
                <a:lnTo>
                  <a:pt x="12288" y="21275"/>
                </a:lnTo>
                <a:cubicBezTo>
                  <a:pt x="12288" y="21218"/>
                  <a:pt x="12265" y="21171"/>
                  <a:pt x="12236" y="21171"/>
                </a:cubicBezTo>
                <a:close/>
                <a:moveTo>
                  <a:pt x="13085" y="21171"/>
                </a:moveTo>
                <a:cubicBezTo>
                  <a:pt x="13056" y="21171"/>
                  <a:pt x="13032" y="21218"/>
                  <a:pt x="13032" y="21275"/>
                </a:cubicBezTo>
                <a:lnTo>
                  <a:pt x="13032" y="21495"/>
                </a:lnTo>
                <a:cubicBezTo>
                  <a:pt x="13032" y="21553"/>
                  <a:pt x="13056" y="21600"/>
                  <a:pt x="13085" y="21600"/>
                </a:cubicBezTo>
                <a:cubicBezTo>
                  <a:pt x="13114" y="21600"/>
                  <a:pt x="13138" y="21553"/>
                  <a:pt x="13138" y="21495"/>
                </a:cubicBezTo>
                <a:lnTo>
                  <a:pt x="13138" y="21275"/>
                </a:lnTo>
                <a:cubicBezTo>
                  <a:pt x="13138" y="21218"/>
                  <a:pt x="13114" y="21171"/>
                  <a:pt x="13085" y="21171"/>
                </a:cubicBezTo>
                <a:close/>
                <a:moveTo>
                  <a:pt x="13399" y="21171"/>
                </a:moveTo>
                <a:cubicBezTo>
                  <a:pt x="13370" y="21171"/>
                  <a:pt x="13348" y="21218"/>
                  <a:pt x="13348" y="21275"/>
                </a:cubicBezTo>
                <a:lnTo>
                  <a:pt x="13348" y="21495"/>
                </a:lnTo>
                <a:cubicBezTo>
                  <a:pt x="13348" y="21553"/>
                  <a:pt x="13370" y="21600"/>
                  <a:pt x="13399" y="21600"/>
                </a:cubicBezTo>
                <a:cubicBezTo>
                  <a:pt x="13428" y="21600"/>
                  <a:pt x="13452" y="21553"/>
                  <a:pt x="13452" y="21495"/>
                </a:cubicBezTo>
                <a:lnTo>
                  <a:pt x="13452" y="21275"/>
                </a:lnTo>
                <a:cubicBezTo>
                  <a:pt x="13452" y="21218"/>
                  <a:pt x="13428" y="21171"/>
                  <a:pt x="13399" y="21171"/>
                </a:cubicBezTo>
                <a:close/>
                <a:moveTo>
                  <a:pt x="14249" y="21171"/>
                </a:moveTo>
                <a:cubicBezTo>
                  <a:pt x="14220" y="21171"/>
                  <a:pt x="14196" y="21218"/>
                  <a:pt x="14196" y="21275"/>
                </a:cubicBezTo>
                <a:lnTo>
                  <a:pt x="14196" y="21495"/>
                </a:lnTo>
                <a:cubicBezTo>
                  <a:pt x="14196" y="21553"/>
                  <a:pt x="14220" y="21600"/>
                  <a:pt x="14249" y="21600"/>
                </a:cubicBezTo>
                <a:cubicBezTo>
                  <a:pt x="14278" y="21600"/>
                  <a:pt x="14302" y="21553"/>
                  <a:pt x="14302" y="21495"/>
                </a:cubicBezTo>
                <a:lnTo>
                  <a:pt x="14302" y="21275"/>
                </a:lnTo>
                <a:cubicBezTo>
                  <a:pt x="14302" y="21218"/>
                  <a:pt x="14278" y="21171"/>
                  <a:pt x="14249" y="21171"/>
                </a:cubicBezTo>
                <a:close/>
                <a:moveTo>
                  <a:pt x="14564" y="21171"/>
                </a:moveTo>
                <a:cubicBezTo>
                  <a:pt x="14535" y="21171"/>
                  <a:pt x="14511" y="21218"/>
                  <a:pt x="14511" y="21275"/>
                </a:cubicBezTo>
                <a:lnTo>
                  <a:pt x="14511" y="21495"/>
                </a:lnTo>
                <a:cubicBezTo>
                  <a:pt x="14511" y="21553"/>
                  <a:pt x="14535" y="21600"/>
                  <a:pt x="14564" y="21600"/>
                </a:cubicBezTo>
                <a:cubicBezTo>
                  <a:pt x="14593" y="21600"/>
                  <a:pt x="14617" y="21553"/>
                  <a:pt x="14617" y="21495"/>
                </a:cubicBezTo>
                <a:lnTo>
                  <a:pt x="14617" y="21275"/>
                </a:lnTo>
                <a:cubicBezTo>
                  <a:pt x="14617" y="21218"/>
                  <a:pt x="14593" y="21171"/>
                  <a:pt x="14564" y="21171"/>
                </a:cubicBezTo>
                <a:close/>
                <a:moveTo>
                  <a:pt x="15413" y="21171"/>
                </a:moveTo>
                <a:cubicBezTo>
                  <a:pt x="15384" y="21171"/>
                  <a:pt x="15360" y="21218"/>
                  <a:pt x="15360" y="21275"/>
                </a:cubicBezTo>
                <a:lnTo>
                  <a:pt x="15360" y="21495"/>
                </a:lnTo>
                <a:cubicBezTo>
                  <a:pt x="15360" y="21553"/>
                  <a:pt x="15384" y="21600"/>
                  <a:pt x="15413" y="21600"/>
                </a:cubicBezTo>
                <a:cubicBezTo>
                  <a:pt x="15442" y="21600"/>
                  <a:pt x="15465" y="21553"/>
                  <a:pt x="15465" y="21495"/>
                </a:cubicBezTo>
                <a:lnTo>
                  <a:pt x="15465" y="21275"/>
                </a:lnTo>
                <a:cubicBezTo>
                  <a:pt x="15465" y="21218"/>
                  <a:pt x="15442" y="21171"/>
                  <a:pt x="15413" y="21171"/>
                </a:cubicBezTo>
                <a:close/>
                <a:moveTo>
                  <a:pt x="15728" y="21171"/>
                </a:moveTo>
                <a:cubicBezTo>
                  <a:pt x="15699" y="21171"/>
                  <a:pt x="15675" y="21218"/>
                  <a:pt x="15675" y="21275"/>
                </a:cubicBezTo>
                <a:lnTo>
                  <a:pt x="15675" y="21495"/>
                </a:lnTo>
                <a:cubicBezTo>
                  <a:pt x="15675" y="21553"/>
                  <a:pt x="15699" y="21600"/>
                  <a:pt x="15728" y="21600"/>
                </a:cubicBezTo>
                <a:cubicBezTo>
                  <a:pt x="15757" y="21600"/>
                  <a:pt x="15781" y="21553"/>
                  <a:pt x="15781" y="21495"/>
                </a:cubicBezTo>
                <a:lnTo>
                  <a:pt x="15781" y="21275"/>
                </a:lnTo>
                <a:cubicBezTo>
                  <a:pt x="15781" y="21218"/>
                  <a:pt x="15757" y="21171"/>
                  <a:pt x="15728" y="21171"/>
                </a:cubicBezTo>
                <a:close/>
                <a:moveTo>
                  <a:pt x="16578" y="21171"/>
                </a:moveTo>
                <a:cubicBezTo>
                  <a:pt x="16549" y="21171"/>
                  <a:pt x="16525" y="21218"/>
                  <a:pt x="16525" y="21275"/>
                </a:cubicBezTo>
                <a:lnTo>
                  <a:pt x="16525" y="21495"/>
                </a:lnTo>
                <a:cubicBezTo>
                  <a:pt x="16525" y="21553"/>
                  <a:pt x="16549" y="21600"/>
                  <a:pt x="16578" y="21600"/>
                </a:cubicBezTo>
                <a:cubicBezTo>
                  <a:pt x="16607" y="21600"/>
                  <a:pt x="16630" y="21553"/>
                  <a:pt x="16630" y="21495"/>
                </a:cubicBezTo>
                <a:lnTo>
                  <a:pt x="16630" y="21275"/>
                </a:lnTo>
                <a:cubicBezTo>
                  <a:pt x="16630" y="21218"/>
                  <a:pt x="16607" y="21171"/>
                  <a:pt x="16578" y="21171"/>
                </a:cubicBezTo>
                <a:close/>
                <a:moveTo>
                  <a:pt x="16892" y="21171"/>
                </a:moveTo>
                <a:cubicBezTo>
                  <a:pt x="16863" y="21171"/>
                  <a:pt x="16839" y="21218"/>
                  <a:pt x="16839" y="21275"/>
                </a:cubicBezTo>
                <a:lnTo>
                  <a:pt x="16839" y="21495"/>
                </a:lnTo>
                <a:cubicBezTo>
                  <a:pt x="16839" y="21553"/>
                  <a:pt x="16863" y="21600"/>
                  <a:pt x="16892" y="21600"/>
                </a:cubicBezTo>
                <a:cubicBezTo>
                  <a:pt x="16921" y="21600"/>
                  <a:pt x="16944" y="21553"/>
                  <a:pt x="16944" y="21495"/>
                </a:cubicBezTo>
                <a:lnTo>
                  <a:pt x="16944" y="21275"/>
                </a:lnTo>
                <a:cubicBezTo>
                  <a:pt x="16944" y="21218"/>
                  <a:pt x="16921" y="21171"/>
                  <a:pt x="16892" y="21171"/>
                </a:cubicBezTo>
                <a:close/>
                <a:moveTo>
                  <a:pt x="17741" y="21171"/>
                </a:moveTo>
                <a:cubicBezTo>
                  <a:pt x="17712" y="21171"/>
                  <a:pt x="17689" y="21218"/>
                  <a:pt x="17689" y="21275"/>
                </a:cubicBezTo>
                <a:lnTo>
                  <a:pt x="17689" y="21495"/>
                </a:lnTo>
                <a:cubicBezTo>
                  <a:pt x="17689" y="21553"/>
                  <a:pt x="17712" y="21600"/>
                  <a:pt x="17741" y="21600"/>
                </a:cubicBezTo>
                <a:cubicBezTo>
                  <a:pt x="17770" y="21600"/>
                  <a:pt x="17794" y="21553"/>
                  <a:pt x="17794" y="21495"/>
                </a:cubicBezTo>
                <a:lnTo>
                  <a:pt x="17794" y="21275"/>
                </a:lnTo>
                <a:cubicBezTo>
                  <a:pt x="17794" y="21218"/>
                  <a:pt x="17770" y="21171"/>
                  <a:pt x="17741" y="21171"/>
                </a:cubicBezTo>
                <a:close/>
                <a:moveTo>
                  <a:pt x="18055" y="21171"/>
                </a:moveTo>
                <a:cubicBezTo>
                  <a:pt x="18026" y="21171"/>
                  <a:pt x="18002" y="21218"/>
                  <a:pt x="18002" y="21275"/>
                </a:cubicBezTo>
                <a:lnTo>
                  <a:pt x="18002" y="21495"/>
                </a:lnTo>
                <a:cubicBezTo>
                  <a:pt x="18002" y="21553"/>
                  <a:pt x="18026" y="21600"/>
                  <a:pt x="18055" y="21600"/>
                </a:cubicBezTo>
                <a:cubicBezTo>
                  <a:pt x="18085" y="21600"/>
                  <a:pt x="18108" y="21553"/>
                  <a:pt x="18108" y="21495"/>
                </a:cubicBezTo>
                <a:lnTo>
                  <a:pt x="18108" y="21275"/>
                </a:lnTo>
                <a:cubicBezTo>
                  <a:pt x="18108" y="21218"/>
                  <a:pt x="18085" y="21171"/>
                  <a:pt x="18055" y="21171"/>
                </a:cubicBezTo>
                <a:close/>
                <a:moveTo>
                  <a:pt x="18905" y="21171"/>
                </a:moveTo>
                <a:cubicBezTo>
                  <a:pt x="18876" y="21171"/>
                  <a:pt x="18852" y="21218"/>
                  <a:pt x="18852" y="21275"/>
                </a:cubicBezTo>
                <a:lnTo>
                  <a:pt x="18852" y="21495"/>
                </a:lnTo>
                <a:cubicBezTo>
                  <a:pt x="18852" y="21553"/>
                  <a:pt x="18876" y="21600"/>
                  <a:pt x="18905" y="21600"/>
                </a:cubicBezTo>
                <a:cubicBezTo>
                  <a:pt x="18934" y="21600"/>
                  <a:pt x="18958" y="21553"/>
                  <a:pt x="18958" y="21495"/>
                </a:cubicBezTo>
                <a:lnTo>
                  <a:pt x="18958" y="21275"/>
                </a:lnTo>
                <a:cubicBezTo>
                  <a:pt x="18958" y="21218"/>
                  <a:pt x="18934" y="21171"/>
                  <a:pt x="18905" y="21171"/>
                </a:cubicBezTo>
                <a:close/>
                <a:moveTo>
                  <a:pt x="19220" y="21171"/>
                </a:moveTo>
                <a:cubicBezTo>
                  <a:pt x="19191" y="21171"/>
                  <a:pt x="19167" y="21218"/>
                  <a:pt x="19167" y="21275"/>
                </a:cubicBezTo>
                <a:lnTo>
                  <a:pt x="19167" y="21495"/>
                </a:lnTo>
                <a:cubicBezTo>
                  <a:pt x="19167" y="21553"/>
                  <a:pt x="19191" y="21600"/>
                  <a:pt x="19220" y="21600"/>
                </a:cubicBezTo>
                <a:cubicBezTo>
                  <a:pt x="19249" y="21600"/>
                  <a:pt x="19273" y="21553"/>
                  <a:pt x="19273" y="21495"/>
                </a:cubicBezTo>
                <a:lnTo>
                  <a:pt x="19273" y="21275"/>
                </a:lnTo>
                <a:cubicBezTo>
                  <a:pt x="19273" y="21218"/>
                  <a:pt x="19249" y="21171"/>
                  <a:pt x="19220" y="21171"/>
                </a:cubicBezTo>
                <a:close/>
                <a:moveTo>
                  <a:pt x="20069" y="21171"/>
                </a:moveTo>
                <a:cubicBezTo>
                  <a:pt x="20040" y="21171"/>
                  <a:pt x="20016" y="21218"/>
                  <a:pt x="20016" y="21275"/>
                </a:cubicBezTo>
                <a:lnTo>
                  <a:pt x="20016" y="21495"/>
                </a:lnTo>
                <a:cubicBezTo>
                  <a:pt x="20016" y="21553"/>
                  <a:pt x="20040" y="21600"/>
                  <a:pt x="20069" y="21600"/>
                </a:cubicBezTo>
                <a:cubicBezTo>
                  <a:pt x="20099" y="21600"/>
                  <a:pt x="20122" y="21553"/>
                  <a:pt x="20122" y="21495"/>
                </a:cubicBezTo>
                <a:lnTo>
                  <a:pt x="20122" y="21275"/>
                </a:lnTo>
                <a:cubicBezTo>
                  <a:pt x="20122" y="21218"/>
                  <a:pt x="20099" y="21171"/>
                  <a:pt x="20069" y="21171"/>
                </a:cubicBezTo>
                <a:close/>
                <a:moveTo>
                  <a:pt x="20384" y="21171"/>
                </a:moveTo>
                <a:cubicBezTo>
                  <a:pt x="20355" y="21171"/>
                  <a:pt x="20331" y="21218"/>
                  <a:pt x="20331" y="21275"/>
                </a:cubicBezTo>
                <a:lnTo>
                  <a:pt x="20331" y="21495"/>
                </a:lnTo>
                <a:cubicBezTo>
                  <a:pt x="20331" y="21553"/>
                  <a:pt x="20355" y="21600"/>
                  <a:pt x="20384" y="21600"/>
                </a:cubicBezTo>
                <a:cubicBezTo>
                  <a:pt x="20413" y="21600"/>
                  <a:pt x="20436" y="21553"/>
                  <a:pt x="20436" y="21495"/>
                </a:cubicBezTo>
                <a:lnTo>
                  <a:pt x="20436" y="21275"/>
                </a:lnTo>
                <a:cubicBezTo>
                  <a:pt x="20436" y="21218"/>
                  <a:pt x="20413" y="21171"/>
                  <a:pt x="20384" y="21171"/>
                </a:cubicBezTo>
                <a:close/>
                <a:moveTo>
                  <a:pt x="21234" y="21171"/>
                </a:moveTo>
                <a:cubicBezTo>
                  <a:pt x="21204" y="21171"/>
                  <a:pt x="21181" y="21218"/>
                  <a:pt x="21181" y="21275"/>
                </a:cubicBezTo>
                <a:lnTo>
                  <a:pt x="21181" y="21495"/>
                </a:lnTo>
                <a:cubicBezTo>
                  <a:pt x="21181" y="21553"/>
                  <a:pt x="21204" y="21600"/>
                  <a:pt x="21234" y="21600"/>
                </a:cubicBezTo>
                <a:cubicBezTo>
                  <a:pt x="21263" y="21600"/>
                  <a:pt x="21285" y="21553"/>
                  <a:pt x="21285" y="21495"/>
                </a:cubicBezTo>
                <a:lnTo>
                  <a:pt x="21285" y="21275"/>
                </a:lnTo>
                <a:cubicBezTo>
                  <a:pt x="21285" y="21218"/>
                  <a:pt x="21263" y="21171"/>
                  <a:pt x="21234" y="21171"/>
                </a:cubicBezTo>
                <a:close/>
                <a:moveTo>
                  <a:pt x="21547" y="21171"/>
                </a:moveTo>
                <a:cubicBezTo>
                  <a:pt x="21518" y="21171"/>
                  <a:pt x="21495" y="21218"/>
                  <a:pt x="21495" y="21275"/>
                </a:cubicBezTo>
                <a:lnTo>
                  <a:pt x="21495" y="21495"/>
                </a:lnTo>
                <a:cubicBezTo>
                  <a:pt x="21495" y="21553"/>
                  <a:pt x="21518" y="21600"/>
                  <a:pt x="21547" y="21600"/>
                </a:cubicBezTo>
                <a:cubicBezTo>
                  <a:pt x="21576" y="21600"/>
                  <a:pt x="21600" y="21553"/>
                  <a:pt x="21600" y="21495"/>
                </a:cubicBezTo>
                <a:lnTo>
                  <a:pt x="21600" y="21275"/>
                </a:lnTo>
                <a:cubicBezTo>
                  <a:pt x="21600" y="21218"/>
                  <a:pt x="21576" y="21171"/>
                  <a:pt x="21547" y="21171"/>
                </a:cubicBezTo>
                <a:close/>
              </a:path>
            </a:pathLst>
          </a:custGeom>
          <a:gradFill>
            <a:gsLst>
              <a:gs pos="845">
                <a:srgbClr val="E8E9F0">
                  <a:alpha val="49711"/>
                </a:srgbClr>
              </a:gs>
              <a:gs pos="24764">
                <a:srgbClr val="F4F4F8">
                  <a:alpha val="49711"/>
                </a:srgbClr>
              </a:gs>
              <a:gs pos="34398">
                <a:srgbClr val="FFFFFF">
                  <a:alpha val="49711"/>
                </a:srgbClr>
              </a:gs>
            </a:gsLst>
            <a:path>
              <a:fillToRect l="31295" t="-9993" r="68704" b="109993"/>
            </a:path>
          </a:gradFill>
          <a:ln w="12700">
            <a:miter lim="400000"/>
          </a:ln>
        </p:spPr>
        <p:txBody>
          <a:bodyPr lIns="45719" rIns="45719" anchor="ctr"/>
          <a:lstStyle/>
          <a:p>
            <a:pPr defTabSz="914400">
              <a:lnSpc>
                <a:spcPct val="100000"/>
              </a:lnSpc>
              <a:buClrTx/>
              <a:defRPr sz="1800" baseline="0"/>
            </a:pPr>
            <a:endParaRPr/>
          </a:p>
        </p:txBody>
      </p:sp>
      <p:sp>
        <p:nvSpPr>
          <p:cNvPr id="1194" name="1"/>
          <p:cNvSpPr/>
          <p:nvPr/>
        </p:nvSpPr>
        <p:spPr>
          <a:xfrm>
            <a:off x="-232189" y="4460538"/>
            <a:ext cx="24895665" cy="479492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471" y="9394"/>
                </a:moveTo>
                <a:cubicBezTo>
                  <a:pt x="7373" y="9394"/>
                  <a:pt x="7315" y="9139"/>
                  <a:pt x="7315" y="8631"/>
                </a:cubicBezTo>
                <a:cubicBezTo>
                  <a:pt x="7315" y="8516"/>
                  <a:pt x="7315" y="8422"/>
                  <a:pt x="7320" y="8308"/>
                </a:cubicBezTo>
                <a:lnTo>
                  <a:pt x="7480" y="4224"/>
                </a:lnTo>
                <a:cubicBezTo>
                  <a:pt x="7493" y="3878"/>
                  <a:pt x="7502" y="3532"/>
                  <a:pt x="7502" y="3209"/>
                </a:cubicBezTo>
                <a:cubicBezTo>
                  <a:pt x="7502" y="1223"/>
                  <a:pt x="7244" y="0"/>
                  <a:pt x="6804" y="0"/>
                </a:cubicBezTo>
                <a:lnTo>
                  <a:pt x="3624" y="0"/>
                </a:lnTo>
                <a:cubicBezTo>
                  <a:pt x="3327" y="0"/>
                  <a:pt x="3104" y="305"/>
                  <a:pt x="2943" y="966"/>
                </a:cubicBezTo>
                <a:cubicBezTo>
                  <a:pt x="2782" y="1626"/>
                  <a:pt x="2682" y="2642"/>
                  <a:pt x="2629" y="4061"/>
                </a:cubicBezTo>
                <a:lnTo>
                  <a:pt x="2464" y="8308"/>
                </a:lnTo>
                <a:cubicBezTo>
                  <a:pt x="2448" y="8677"/>
                  <a:pt x="2419" y="8948"/>
                  <a:pt x="2380" y="9127"/>
                </a:cubicBezTo>
                <a:cubicBezTo>
                  <a:pt x="2340" y="9307"/>
                  <a:pt x="2288" y="9394"/>
                  <a:pt x="2228" y="9394"/>
                </a:cubicBezTo>
                <a:lnTo>
                  <a:pt x="107" y="9394"/>
                </a:lnTo>
                <a:lnTo>
                  <a:pt x="0" y="12209"/>
                </a:lnTo>
                <a:lnTo>
                  <a:pt x="2122" y="12209"/>
                </a:lnTo>
                <a:cubicBezTo>
                  <a:pt x="2220" y="12209"/>
                  <a:pt x="2278" y="12463"/>
                  <a:pt x="2278" y="12969"/>
                </a:cubicBezTo>
                <a:cubicBezTo>
                  <a:pt x="2278" y="13084"/>
                  <a:pt x="2278" y="13178"/>
                  <a:pt x="2273" y="13292"/>
                </a:cubicBezTo>
                <a:lnTo>
                  <a:pt x="2117" y="17376"/>
                </a:lnTo>
                <a:cubicBezTo>
                  <a:pt x="2104" y="17745"/>
                  <a:pt x="2095" y="18068"/>
                  <a:pt x="2095" y="18391"/>
                </a:cubicBezTo>
                <a:cubicBezTo>
                  <a:pt x="2095" y="20377"/>
                  <a:pt x="2348" y="21600"/>
                  <a:pt x="2793" y="21600"/>
                </a:cubicBezTo>
                <a:lnTo>
                  <a:pt x="5973" y="21600"/>
                </a:lnTo>
                <a:cubicBezTo>
                  <a:pt x="6268" y="21600"/>
                  <a:pt x="6490" y="21295"/>
                  <a:pt x="6650" y="20634"/>
                </a:cubicBezTo>
                <a:cubicBezTo>
                  <a:pt x="6811" y="19974"/>
                  <a:pt x="6911" y="18958"/>
                  <a:pt x="6964" y="17539"/>
                </a:cubicBezTo>
                <a:lnTo>
                  <a:pt x="7133" y="13292"/>
                </a:lnTo>
                <a:cubicBezTo>
                  <a:pt x="7146" y="12923"/>
                  <a:pt x="7174" y="12652"/>
                  <a:pt x="7214" y="12473"/>
                </a:cubicBezTo>
                <a:cubicBezTo>
                  <a:pt x="7254" y="12293"/>
                  <a:pt x="7307" y="12206"/>
                  <a:pt x="7369" y="12206"/>
                </a:cubicBezTo>
                <a:lnTo>
                  <a:pt x="21489" y="12206"/>
                </a:lnTo>
                <a:lnTo>
                  <a:pt x="21600" y="9391"/>
                </a:lnTo>
                <a:lnTo>
                  <a:pt x="7471" y="9391"/>
                </a:lnTo>
                <a:lnTo>
                  <a:pt x="7471" y="9394"/>
                </a:lnTo>
                <a:close/>
              </a:path>
            </a:pathLst>
          </a:custGeom>
          <a:solidFill>
            <a:srgbClr val="FF7575"/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 defTabSz="825500">
              <a:lnSpc>
                <a:spcPct val="100000"/>
              </a:lnSpc>
              <a:buClrTx/>
              <a:defRPr sz="6500" i="1" baseline="0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endParaRPr/>
          </a:p>
        </p:txBody>
      </p:sp>
      <p:pic>
        <p:nvPicPr>
          <p:cNvPr id="1195" name="logoDS-bile.png" descr="logoDS-bile.pn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7851420" y="74996464"/>
            <a:ext cx="19257349" cy="4121074"/>
          </a:xfrm>
          <a:prstGeom prst="rect">
            <a:avLst/>
          </a:prstGeom>
          <a:ln w="12700">
            <a:miter lim="400000"/>
          </a:ln>
        </p:spPr>
      </p:pic>
      <p:sp>
        <p:nvSpPr>
          <p:cNvPr id="1196" name="Buď přátelský, mysli…"/>
          <p:cNvSpPr txBox="1"/>
          <p:nvPr/>
        </p:nvSpPr>
        <p:spPr>
          <a:xfrm>
            <a:off x="10448338" y="7829928"/>
            <a:ext cx="12564534" cy="254342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33464" tIns="33464" rIns="33464" bIns="33464" anchor="ctr">
            <a:spAutoFit/>
          </a:bodyPr>
          <a:lstStyle/>
          <a:p>
            <a:pPr defTabSz="5791706">
              <a:lnSpc>
                <a:spcPct val="150000"/>
              </a:lnSpc>
              <a:buClrTx/>
              <a:defRPr sz="6400" b="1" i="1" baseline="0">
                <a:latin typeface="+mn-lt"/>
                <a:ea typeface="+mn-ea"/>
                <a:cs typeface="+mn-cs"/>
                <a:sym typeface="Montserrat SemiBold"/>
              </a:defRPr>
            </a:pPr>
            <a:r>
              <a:t>Kolik prezentací </a:t>
            </a:r>
            <a:br/>
            <a:r>
              <a:t>týdně zhlédnete? </a:t>
            </a:r>
          </a:p>
        </p:txBody>
      </p:sp>
      <p:pic>
        <p:nvPicPr>
          <p:cNvPr id="1197" name="Grafický objekt 3" descr="Grafický objekt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4315707" y="5400931"/>
            <a:ext cx="1965780" cy="1965780"/>
          </a:xfrm>
          <a:prstGeom prst="rect">
            <a:avLst/>
          </a:prstGeom>
          <a:ln w="12700">
            <a:miter lim="400000"/>
          </a:ln>
        </p:spPr>
      </p:pic>
      <p:sp>
        <p:nvSpPr>
          <p:cNvPr id="1198" name="Buď přátelský, mysli…"/>
          <p:cNvSpPr txBox="1"/>
          <p:nvPr/>
        </p:nvSpPr>
        <p:spPr>
          <a:xfrm>
            <a:off x="2800931" y="7267062"/>
            <a:ext cx="4995335" cy="118452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33464" tIns="33464" rIns="33464" bIns="33464" anchor="ctr">
            <a:spAutoFit/>
          </a:bodyPr>
          <a:lstStyle/>
          <a:p>
            <a:pPr algn="ctr" defTabSz="5791706">
              <a:lnSpc>
                <a:spcPct val="100000"/>
              </a:lnSpc>
              <a:buClrTx/>
              <a:defRPr sz="3600" baseline="0">
                <a:solidFill>
                  <a:srgbClr val="FFFFFF"/>
                </a:solidFill>
              </a:defRPr>
            </a:pPr>
            <a:r>
              <a:t>Napište mi </a:t>
            </a:r>
            <a:br/>
            <a:r>
              <a:t>do chatu</a:t>
            </a:r>
          </a:p>
        </p:txBody>
      </p:sp>
      <p:sp>
        <p:nvSpPr>
          <p:cNvPr id="1199" name="Buď přátelský, mysli…"/>
          <p:cNvSpPr txBox="1"/>
          <p:nvPr/>
        </p:nvSpPr>
        <p:spPr>
          <a:xfrm>
            <a:off x="10597195" y="5122772"/>
            <a:ext cx="12564534" cy="75272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33464" tIns="33464" rIns="33464" bIns="33464" anchor="ctr">
            <a:spAutoFit/>
          </a:bodyPr>
          <a:lstStyle>
            <a:lvl1pPr defTabSz="5791706">
              <a:lnSpc>
                <a:spcPct val="100000"/>
              </a:lnSpc>
              <a:buClrTx/>
              <a:defRPr sz="4400" i="1" baseline="0"/>
            </a:lvl1pPr>
          </a:lstStyle>
          <a:p>
            <a:r>
              <a:t>Jak jste na tom vy?</a:t>
            </a:r>
          </a:p>
        </p:txBody>
      </p:sp>
      <p:sp>
        <p:nvSpPr>
          <p:cNvPr id="1200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2001499" y="13080999"/>
            <a:ext cx="368505" cy="374600"/>
          </a:xfrm>
          <a:prstGeom prst="rect">
            <a:avLst/>
          </a:prstGeom>
        </p:spPr>
        <p:txBody>
          <a:bodyPr lIns="50800" tIns="50800" rIns="50800" bIns="50800" anchor="b"/>
          <a:lstStyle>
            <a:lvl1pPr algn="ctr" defTabSz="584200">
              <a:buClr>
                <a:srgbClr val="000000"/>
              </a:buClr>
              <a:defRPr sz="1800" b="0">
                <a:solidFill>
                  <a:srgbClr val="000000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iPhone s text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7" name="Tvar"/>
          <p:cNvSpPr/>
          <p:nvPr/>
        </p:nvSpPr>
        <p:spPr>
          <a:xfrm>
            <a:off x="-1290769" y="495305"/>
            <a:ext cx="25125999" cy="127253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3" y="0"/>
                </a:moveTo>
                <a:cubicBezTo>
                  <a:pt x="24" y="0"/>
                  <a:pt x="0" y="47"/>
                  <a:pt x="0" y="105"/>
                </a:cubicBezTo>
                <a:lnTo>
                  <a:pt x="0" y="325"/>
                </a:lnTo>
                <a:cubicBezTo>
                  <a:pt x="0" y="382"/>
                  <a:pt x="24" y="427"/>
                  <a:pt x="53" y="427"/>
                </a:cubicBezTo>
                <a:cubicBezTo>
                  <a:pt x="82" y="427"/>
                  <a:pt x="106" y="382"/>
                  <a:pt x="106" y="325"/>
                </a:cubicBezTo>
                <a:lnTo>
                  <a:pt x="106" y="105"/>
                </a:lnTo>
                <a:cubicBezTo>
                  <a:pt x="106" y="47"/>
                  <a:pt x="82" y="0"/>
                  <a:pt x="53" y="0"/>
                </a:cubicBezTo>
                <a:close/>
                <a:moveTo>
                  <a:pt x="367" y="0"/>
                </a:moveTo>
                <a:cubicBezTo>
                  <a:pt x="338" y="0"/>
                  <a:pt x="315" y="47"/>
                  <a:pt x="315" y="105"/>
                </a:cubicBezTo>
                <a:lnTo>
                  <a:pt x="315" y="325"/>
                </a:lnTo>
                <a:cubicBezTo>
                  <a:pt x="315" y="382"/>
                  <a:pt x="338" y="427"/>
                  <a:pt x="367" y="427"/>
                </a:cubicBezTo>
                <a:cubicBezTo>
                  <a:pt x="397" y="427"/>
                  <a:pt x="420" y="382"/>
                  <a:pt x="420" y="325"/>
                </a:cubicBezTo>
                <a:lnTo>
                  <a:pt x="420" y="105"/>
                </a:lnTo>
                <a:cubicBezTo>
                  <a:pt x="420" y="47"/>
                  <a:pt x="397" y="0"/>
                  <a:pt x="367" y="0"/>
                </a:cubicBezTo>
                <a:close/>
                <a:moveTo>
                  <a:pt x="1217" y="0"/>
                </a:moveTo>
                <a:cubicBezTo>
                  <a:pt x="1188" y="0"/>
                  <a:pt x="1164" y="47"/>
                  <a:pt x="1164" y="105"/>
                </a:cubicBezTo>
                <a:lnTo>
                  <a:pt x="1164" y="325"/>
                </a:lnTo>
                <a:cubicBezTo>
                  <a:pt x="1164" y="382"/>
                  <a:pt x="1188" y="427"/>
                  <a:pt x="1217" y="427"/>
                </a:cubicBezTo>
                <a:cubicBezTo>
                  <a:pt x="1246" y="427"/>
                  <a:pt x="1270" y="382"/>
                  <a:pt x="1270" y="325"/>
                </a:cubicBezTo>
                <a:lnTo>
                  <a:pt x="1270" y="105"/>
                </a:lnTo>
                <a:cubicBezTo>
                  <a:pt x="1270" y="47"/>
                  <a:pt x="1246" y="0"/>
                  <a:pt x="1217" y="0"/>
                </a:cubicBezTo>
                <a:close/>
                <a:moveTo>
                  <a:pt x="1532" y="0"/>
                </a:moveTo>
                <a:cubicBezTo>
                  <a:pt x="1503" y="0"/>
                  <a:pt x="1479" y="47"/>
                  <a:pt x="1479" y="105"/>
                </a:cubicBezTo>
                <a:lnTo>
                  <a:pt x="1479" y="325"/>
                </a:lnTo>
                <a:cubicBezTo>
                  <a:pt x="1479" y="382"/>
                  <a:pt x="1503" y="427"/>
                  <a:pt x="1532" y="427"/>
                </a:cubicBezTo>
                <a:cubicBezTo>
                  <a:pt x="1561" y="427"/>
                  <a:pt x="1584" y="382"/>
                  <a:pt x="1584" y="325"/>
                </a:cubicBezTo>
                <a:lnTo>
                  <a:pt x="1584" y="105"/>
                </a:lnTo>
                <a:cubicBezTo>
                  <a:pt x="1584" y="47"/>
                  <a:pt x="1561" y="0"/>
                  <a:pt x="1532" y="0"/>
                </a:cubicBezTo>
                <a:close/>
                <a:moveTo>
                  <a:pt x="2380" y="0"/>
                </a:moveTo>
                <a:cubicBezTo>
                  <a:pt x="2351" y="0"/>
                  <a:pt x="2329" y="47"/>
                  <a:pt x="2329" y="105"/>
                </a:cubicBezTo>
                <a:lnTo>
                  <a:pt x="2329" y="325"/>
                </a:lnTo>
                <a:cubicBezTo>
                  <a:pt x="2329" y="382"/>
                  <a:pt x="2351" y="427"/>
                  <a:pt x="2380" y="427"/>
                </a:cubicBezTo>
                <a:cubicBezTo>
                  <a:pt x="2409" y="427"/>
                  <a:pt x="2433" y="382"/>
                  <a:pt x="2433" y="325"/>
                </a:cubicBezTo>
                <a:lnTo>
                  <a:pt x="2433" y="105"/>
                </a:lnTo>
                <a:cubicBezTo>
                  <a:pt x="2433" y="47"/>
                  <a:pt x="2409" y="0"/>
                  <a:pt x="2380" y="0"/>
                </a:cubicBezTo>
                <a:close/>
                <a:moveTo>
                  <a:pt x="2695" y="0"/>
                </a:moveTo>
                <a:cubicBezTo>
                  <a:pt x="2666" y="0"/>
                  <a:pt x="2643" y="47"/>
                  <a:pt x="2643" y="105"/>
                </a:cubicBezTo>
                <a:lnTo>
                  <a:pt x="2643" y="325"/>
                </a:lnTo>
                <a:cubicBezTo>
                  <a:pt x="2643" y="382"/>
                  <a:pt x="2666" y="427"/>
                  <a:pt x="2695" y="427"/>
                </a:cubicBezTo>
                <a:cubicBezTo>
                  <a:pt x="2724" y="427"/>
                  <a:pt x="2748" y="382"/>
                  <a:pt x="2748" y="325"/>
                </a:cubicBezTo>
                <a:lnTo>
                  <a:pt x="2748" y="105"/>
                </a:lnTo>
                <a:cubicBezTo>
                  <a:pt x="2748" y="47"/>
                  <a:pt x="2724" y="0"/>
                  <a:pt x="2695" y="0"/>
                </a:cubicBezTo>
                <a:close/>
                <a:moveTo>
                  <a:pt x="3545" y="0"/>
                </a:moveTo>
                <a:cubicBezTo>
                  <a:pt x="3516" y="0"/>
                  <a:pt x="3492" y="47"/>
                  <a:pt x="3492" y="105"/>
                </a:cubicBezTo>
                <a:lnTo>
                  <a:pt x="3492" y="325"/>
                </a:lnTo>
                <a:cubicBezTo>
                  <a:pt x="3492" y="382"/>
                  <a:pt x="3516" y="427"/>
                  <a:pt x="3545" y="427"/>
                </a:cubicBezTo>
                <a:cubicBezTo>
                  <a:pt x="3574" y="427"/>
                  <a:pt x="3598" y="382"/>
                  <a:pt x="3598" y="325"/>
                </a:cubicBezTo>
                <a:lnTo>
                  <a:pt x="3598" y="105"/>
                </a:lnTo>
                <a:cubicBezTo>
                  <a:pt x="3598" y="47"/>
                  <a:pt x="3574" y="0"/>
                  <a:pt x="3545" y="0"/>
                </a:cubicBezTo>
                <a:close/>
                <a:moveTo>
                  <a:pt x="3859" y="0"/>
                </a:moveTo>
                <a:cubicBezTo>
                  <a:pt x="3830" y="0"/>
                  <a:pt x="3806" y="47"/>
                  <a:pt x="3806" y="105"/>
                </a:cubicBezTo>
                <a:lnTo>
                  <a:pt x="3806" y="325"/>
                </a:lnTo>
                <a:cubicBezTo>
                  <a:pt x="3806" y="382"/>
                  <a:pt x="3830" y="427"/>
                  <a:pt x="3859" y="427"/>
                </a:cubicBezTo>
                <a:cubicBezTo>
                  <a:pt x="3888" y="427"/>
                  <a:pt x="3912" y="382"/>
                  <a:pt x="3912" y="325"/>
                </a:cubicBezTo>
                <a:lnTo>
                  <a:pt x="3912" y="105"/>
                </a:lnTo>
                <a:cubicBezTo>
                  <a:pt x="3912" y="47"/>
                  <a:pt x="3888" y="0"/>
                  <a:pt x="3859" y="0"/>
                </a:cubicBezTo>
                <a:close/>
                <a:moveTo>
                  <a:pt x="4709" y="0"/>
                </a:moveTo>
                <a:cubicBezTo>
                  <a:pt x="4680" y="0"/>
                  <a:pt x="4656" y="47"/>
                  <a:pt x="4656" y="105"/>
                </a:cubicBezTo>
                <a:lnTo>
                  <a:pt x="4656" y="325"/>
                </a:lnTo>
                <a:cubicBezTo>
                  <a:pt x="4656" y="382"/>
                  <a:pt x="4680" y="427"/>
                  <a:pt x="4709" y="427"/>
                </a:cubicBezTo>
                <a:cubicBezTo>
                  <a:pt x="4738" y="427"/>
                  <a:pt x="4762" y="382"/>
                  <a:pt x="4762" y="325"/>
                </a:cubicBezTo>
                <a:lnTo>
                  <a:pt x="4762" y="105"/>
                </a:lnTo>
                <a:cubicBezTo>
                  <a:pt x="4762" y="47"/>
                  <a:pt x="4738" y="0"/>
                  <a:pt x="4709" y="0"/>
                </a:cubicBezTo>
                <a:close/>
                <a:moveTo>
                  <a:pt x="5023" y="0"/>
                </a:moveTo>
                <a:cubicBezTo>
                  <a:pt x="4994" y="0"/>
                  <a:pt x="4970" y="47"/>
                  <a:pt x="4970" y="105"/>
                </a:cubicBezTo>
                <a:lnTo>
                  <a:pt x="4970" y="325"/>
                </a:lnTo>
                <a:cubicBezTo>
                  <a:pt x="4970" y="382"/>
                  <a:pt x="4994" y="427"/>
                  <a:pt x="5023" y="427"/>
                </a:cubicBezTo>
                <a:cubicBezTo>
                  <a:pt x="5053" y="427"/>
                  <a:pt x="5076" y="382"/>
                  <a:pt x="5076" y="325"/>
                </a:cubicBezTo>
                <a:lnTo>
                  <a:pt x="5076" y="105"/>
                </a:lnTo>
                <a:cubicBezTo>
                  <a:pt x="5076" y="47"/>
                  <a:pt x="5053" y="0"/>
                  <a:pt x="5023" y="0"/>
                </a:cubicBezTo>
                <a:close/>
                <a:moveTo>
                  <a:pt x="5873" y="0"/>
                </a:moveTo>
                <a:cubicBezTo>
                  <a:pt x="5844" y="0"/>
                  <a:pt x="5820" y="47"/>
                  <a:pt x="5820" y="105"/>
                </a:cubicBezTo>
                <a:lnTo>
                  <a:pt x="5820" y="325"/>
                </a:lnTo>
                <a:cubicBezTo>
                  <a:pt x="5820" y="382"/>
                  <a:pt x="5844" y="427"/>
                  <a:pt x="5873" y="427"/>
                </a:cubicBezTo>
                <a:cubicBezTo>
                  <a:pt x="5902" y="427"/>
                  <a:pt x="5926" y="382"/>
                  <a:pt x="5926" y="325"/>
                </a:cubicBezTo>
                <a:lnTo>
                  <a:pt x="5926" y="105"/>
                </a:lnTo>
                <a:cubicBezTo>
                  <a:pt x="5926" y="47"/>
                  <a:pt x="5902" y="0"/>
                  <a:pt x="5873" y="0"/>
                </a:cubicBezTo>
                <a:close/>
                <a:moveTo>
                  <a:pt x="6188" y="0"/>
                </a:moveTo>
                <a:cubicBezTo>
                  <a:pt x="6159" y="0"/>
                  <a:pt x="6135" y="47"/>
                  <a:pt x="6135" y="105"/>
                </a:cubicBezTo>
                <a:lnTo>
                  <a:pt x="6135" y="325"/>
                </a:lnTo>
                <a:cubicBezTo>
                  <a:pt x="6135" y="382"/>
                  <a:pt x="6159" y="427"/>
                  <a:pt x="6188" y="427"/>
                </a:cubicBezTo>
                <a:cubicBezTo>
                  <a:pt x="6217" y="427"/>
                  <a:pt x="6240" y="382"/>
                  <a:pt x="6240" y="325"/>
                </a:cubicBezTo>
                <a:lnTo>
                  <a:pt x="6240" y="105"/>
                </a:lnTo>
                <a:cubicBezTo>
                  <a:pt x="6240" y="47"/>
                  <a:pt x="6217" y="0"/>
                  <a:pt x="6188" y="0"/>
                </a:cubicBezTo>
                <a:close/>
                <a:moveTo>
                  <a:pt x="7036" y="0"/>
                </a:moveTo>
                <a:cubicBezTo>
                  <a:pt x="7007" y="0"/>
                  <a:pt x="6984" y="47"/>
                  <a:pt x="6984" y="105"/>
                </a:cubicBezTo>
                <a:lnTo>
                  <a:pt x="6984" y="325"/>
                </a:lnTo>
                <a:cubicBezTo>
                  <a:pt x="6984" y="382"/>
                  <a:pt x="7007" y="427"/>
                  <a:pt x="7036" y="427"/>
                </a:cubicBezTo>
                <a:cubicBezTo>
                  <a:pt x="7065" y="427"/>
                  <a:pt x="7089" y="382"/>
                  <a:pt x="7089" y="325"/>
                </a:cubicBezTo>
                <a:lnTo>
                  <a:pt x="7089" y="105"/>
                </a:lnTo>
                <a:cubicBezTo>
                  <a:pt x="7089" y="47"/>
                  <a:pt x="7065" y="0"/>
                  <a:pt x="7036" y="0"/>
                </a:cubicBezTo>
                <a:close/>
                <a:moveTo>
                  <a:pt x="7351" y="0"/>
                </a:moveTo>
                <a:cubicBezTo>
                  <a:pt x="7322" y="0"/>
                  <a:pt x="7299" y="47"/>
                  <a:pt x="7299" y="105"/>
                </a:cubicBezTo>
                <a:lnTo>
                  <a:pt x="7299" y="325"/>
                </a:lnTo>
                <a:cubicBezTo>
                  <a:pt x="7299" y="382"/>
                  <a:pt x="7322" y="427"/>
                  <a:pt x="7351" y="427"/>
                </a:cubicBezTo>
                <a:cubicBezTo>
                  <a:pt x="7380" y="427"/>
                  <a:pt x="7404" y="382"/>
                  <a:pt x="7404" y="325"/>
                </a:cubicBezTo>
                <a:lnTo>
                  <a:pt x="7404" y="105"/>
                </a:lnTo>
                <a:cubicBezTo>
                  <a:pt x="7404" y="47"/>
                  <a:pt x="7380" y="0"/>
                  <a:pt x="7351" y="0"/>
                </a:cubicBezTo>
                <a:close/>
                <a:moveTo>
                  <a:pt x="8201" y="0"/>
                </a:moveTo>
                <a:cubicBezTo>
                  <a:pt x="8171" y="0"/>
                  <a:pt x="8148" y="47"/>
                  <a:pt x="8148" y="105"/>
                </a:cubicBezTo>
                <a:lnTo>
                  <a:pt x="8148" y="325"/>
                </a:lnTo>
                <a:cubicBezTo>
                  <a:pt x="8148" y="382"/>
                  <a:pt x="8171" y="427"/>
                  <a:pt x="8201" y="427"/>
                </a:cubicBezTo>
                <a:cubicBezTo>
                  <a:pt x="8230" y="427"/>
                  <a:pt x="8254" y="382"/>
                  <a:pt x="8254" y="325"/>
                </a:cubicBezTo>
                <a:lnTo>
                  <a:pt x="8254" y="105"/>
                </a:lnTo>
                <a:cubicBezTo>
                  <a:pt x="8254" y="47"/>
                  <a:pt x="8230" y="0"/>
                  <a:pt x="8201" y="0"/>
                </a:cubicBezTo>
                <a:close/>
                <a:moveTo>
                  <a:pt x="8515" y="0"/>
                </a:moveTo>
                <a:cubicBezTo>
                  <a:pt x="8486" y="0"/>
                  <a:pt x="8462" y="47"/>
                  <a:pt x="8462" y="105"/>
                </a:cubicBezTo>
                <a:lnTo>
                  <a:pt x="8462" y="325"/>
                </a:lnTo>
                <a:cubicBezTo>
                  <a:pt x="8462" y="382"/>
                  <a:pt x="8486" y="427"/>
                  <a:pt x="8515" y="427"/>
                </a:cubicBezTo>
                <a:cubicBezTo>
                  <a:pt x="8544" y="427"/>
                  <a:pt x="8568" y="382"/>
                  <a:pt x="8568" y="325"/>
                </a:cubicBezTo>
                <a:lnTo>
                  <a:pt x="8568" y="105"/>
                </a:lnTo>
                <a:cubicBezTo>
                  <a:pt x="8568" y="47"/>
                  <a:pt x="8544" y="0"/>
                  <a:pt x="8515" y="0"/>
                </a:cubicBezTo>
                <a:close/>
                <a:moveTo>
                  <a:pt x="9365" y="0"/>
                </a:moveTo>
                <a:cubicBezTo>
                  <a:pt x="9336" y="0"/>
                  <a:pt x="9312" y="47"/>
                  <a:pt x="9312" y="105"/>
                </a:cubicBezTo>
                <a:lnTo>
                  <a:pt x="9312" y="325"/>
                </a:lnTo>
                <a:cubicBezTo>
                  <a:pt x="9312" y="382"/>
                  <a:pt x="9336" y="427"/>
                  <a:pt x="9365" y="427"/>
                </a:cubicBezTo>
                <a:cubicBezTo>
                  <a:pt x="9394" y="427"/>
                  <a:pt x="9418" y="382"/>
                  <a:pt x="9418" y="325"/>
                </a:cubicBezTo>
                <a:lnTo>
                  <a:pt x="9418" y="105"/>
                </a:lnTo>
                <a:cubicBezTo>
                  <a:pt x="9418" y="47"/>
                  <a:pt x="9394" y="0"/>
                  <a:pt x="9365" y="0"/>
                </a:cubicBezTo>
                <a:close/>
                <a:moveTo>
                  <a:pt x="9679" y="0"/>
                </a:moveTo>
                <a:cubicBezTo>
                  <a:pt x="9650" y="0"/>
                  <a:pt x="9626" y="47"/>
                  <a:pt x="9626" y="105"/>
                </a:cubicBezTo>
                <a:lnTo>
                  <a:pt x="9626" y="325"/>
                </a:lnTo>
                <a:cubicBezTo>
                  <a:pt x="9626" y="382"/>
                  <a:pt x="9650" y="427"/>
                  <a:pt x="9679" y="427"/>
                </a:cubicBezTo>
                <a:cubicBezTo>
                  <a:pt x="9708" y="427"/>
                  <a:pt x="9732" y="382"/>
                  <a:pt x="9732" y="325"/>
                </a:cubicBezTo>
                <a:lnTo>
                  <a:pt x="9732" y="105"/>
                </a:lnTo>
                <a:cubicBezTo>
                  <a:pt x="9732" y="47"/>
                  <a:pt x="9708" y="0"/>
                  <a:pt x="9679" y="0"/>
                </a:cubicBezTo>
                <a:close/>
                <a:moveTo>
                  <a:pt x="10529" y="0"/>
                </a:moveTo>
                <a:cubicBezTo>
                  <a:pt x="10500" y="0"/>
                  <a:pt x="10476" y="47"/>
                  <a:pt x="10476" y="105"/>
                </a:cubicBezTo>
                <a:lnTo>
                  <a:pt x="10476" y="325"/>
                </a:lnTo>
                <a:cubicBezTo>
                  <a:pt x="10476" y="382"/>
                  <a:pt x="10500" y="427"/>
                  <a:pt x="10529" y="427"/>
                </a:cubicBezTo>
                <a:cubicBezTo>
                  <a:pt x="10558" y="427"/>
                  <a:pt x="10582" y="382"/>
                  <a:pt x="10582" y="325"/>
                </a:cubicBezTo>
                <a:lnTo>
                  <a:pt x="10582" y="105"/>
                </a:lnTo>
                <a:cubicBezTo>
                  <a:pt x="10582" y="47"/>
                  <a:pt x="10558" y="0"/>
                  <a:pt x="10529" y="0"/>
                </a:cubicBezTo>
                <a:close/>
                <a:moveTo>
                  <a:pt x="10844" y="0"/>
                </a:moveTo>
                <a:cubicBezTo>
                  <a:pt x="10814" y="0"/>
                  <a:pt x="10791" y="47"/>
                  <a:pt x="10791" y="105"/>
                </a:cubicBezTo>
                <a:lnTo>
                  <a:pt x="10791" y="325"/>
                </a:lnTo>
                <a:cubicBezTo>
                  <a:pt x="10791" y="382"/>
                  <a:pt x="10814" y="427"/>
                  <a:pt x="10844" y="427"/>
                </a:cubicBezTo>
                <a:cubicBezTo>
                  <a:pt x="10873" y="427"/>
                  <a:pt x="10895" y="382"/>
                  <a:pt x="10895" y="325"/>
                </a:cubicBezTo>
                <a:lnTo>
                  <a:pt x="10895" y="105"/>
                </a:lnTo>
                <a:cubicBezTo>
                  <a:pt x="10895" y="47"/>
                  <a:pt x="10873" y="0"/>
                  <a:pt x="10844" y="0"/>
                </a:cubicBezTo>
                <a:close/>
                <a:moveTo>
                  <a:pt x="11692" y="0"/>
                </a:moveTo>
                <a:cubicBezTo>
                  <a:pt x="11663" y="0"/>
                  <a:pt x="11640" y="47"/>
                  <a:pt x="11640" y="105"/>
                </a:cubicBezTo>
                <a:lnTo>
                  <a:pt x="11640" y="325"/>
                </a:lnTo>
                <a:cubicBezTo>
                  <a:pt x="11640" y="382"/>
                  <a:pt x="11663" y="427"/>
                  <a:pt x="11692" y="427"/>
                </a:cubicBezTo>
                <a:cubicBezTo>
                  <a:pt x="11721" y="427"/>
                  <a:pt x="11745" y="382"/>
                  <a:pt x="11745" y="325"/>
                </a:cubicBezTo>
                <a:lnTo>
                  <a:pt x="11745" y="105"/>
                </a:lnTo>
                <a:cubicBezTo>
                  <a:pt x="11745" y="47"/>
                  <a:pt x="11721" y="0"/>
                  <a:pt x="11692" y="0"/>
                </a:cubicBezTo>
                <a:close/>
                <a:moveTo>
                  <a:pt x="12007" y="0"/>
                </a:moveTo>
                <a:cubicBezTo>
                  <a:pt x="11978" y="0"/>
                  <a:pt x="11955" y="47"/>
                  <a:pt x="11955" y="105"/>
                </a:cubicBezTo>
                <a:lnTo>
                  <a:pt x="11955" y="325"/>
                </a:lnTo>
                <a:cubicBezTo>
                  <a:pt x="11955" y="382"/>
                  <a:pt x="11978" y="427"/>
                  <a:pt x="12007" y="427"/>
                </a:cubicBezTo>
                <a:cubicBezTo>
                  <a:pt x="12036" y="427"/>
                  <a:pt x="12060" y="382"/>
                  <a:pt x="12060" y="325"/>
                </a:cubicBezTo>
                <a:lnTo>
                  <a:pt x="12060" y="105"/>
                </a:lnTo>
                <a:cubicBezTo>
                  <a:pt x="12060" y="47"/>
                  <a:pt x="12036" y="0"/>
                  <a:pt x="12007" y="0"/>
                </a:cubicBezTo>
                <a:close/>
                <a:moveTo>
                  <a:pt x="12856" y="0"/>
                </a:moveTo>
                <a:cubicBezTo>
                  <a:pt x="12827" y="0"/>
                  <a:pt x="12804" y="47"/>
                  <a:pt x="12804" y="105"/>
                </a:cubicBezTo>
                <a:lnTo>
                  <a:pt x="12804" y="325"/>
                </a:lnTo>
                <a:cubicBezTo>
                  <a:pt x="12804" y="382"/>
                  <a:pt x="12827" y="427"/>
                  <a:pt x="12856" y="427"/>
                </a:cubicBezTo>
                <a:cubicBezTo>
                  <a:pt x="12886" y="427"/>
                  <a:pt x="12909" y="382"/>
                  <a:pt x="12909" y="325"/>
                </a:cubicBezTo>
                <a:lnTo>
                  <a:pt x="12909" y="105"/>
                </a:lnTo>
                <a:cubicBezTo>
                  <a:pt x="12909" y="47"/>
                  <a:pt x="12886" y="0"/>
                  <a:pt x="12856" y="0"/>
                </a:cubicBezTo>
                <a:close/>
                <a:moveTo>
                  <a:pt x="13171" y="0"/>
                </a:moveTo>
                <a:cubicBezTo>
                  <a:pt x="13142" y="0"/>
                  <a:pt x="13118" y="47"/>
                  <a:pt x="13118" y="105"/>
                </a:cubicBezTo>
                <a:lnTo>
                  <a:pt x="13118" y="325"/>
                </a:lnTo>
                <a:cubicBezTo>
                  <a:pt x="13118" y="382"/>
                  <a:pt x="13142" y="427"/>
                  <a:pt x="13171" y="427"/>
                </a:cubicBezTo>
                <a:cubicBezTo>
                  <a:pt x="13200" y="427"/>
                  <a:pt x="13224" y="382"/>
                  <a:pt x="13224" y="325"/>
                </a:cubicBezTo>
                <a:lnTo>
                  <a:pt x="13224" y="105"/>
                </a:lnTo>
                <a:cubicBezTo>
                  <a:pt x="13224" y="47"/>
                  <a:pt x="13200" y="0"/>
                  <a:pt x="13171" y="0"/>
                </a:cubicBezTo>
                <a:close/>
                <a:moveTo>
                  <a:pt x="14021" y="0"/>
                </a:moveTo>
                <a:cubicBezTo>
                  <a:pt x="13992" y="0"/>
                  <a:pt x="13968" y="47"/>
                  <a:pt x="13968" y="105"/>
                </a:cubicBezTo>
                <a:lnTo>
                  <a:pt x="13968" y="325"/>
                </a:lnTo>
                <a:cubicBezTo>
                  <a:pt x="13968" y="382"/>
                  <a:pt x="13992" y="427"/>
                  <a:pt x="14021" y="427"/>
                </a:cubicBezTo>
                <a:cubicBezTo>
                  <a:pt x="14050" y="427"/>
                  <a:pt x="14074" y="382"/>
                  <a:pt x="14074" y="325"/>
                </a:cubicBezTo>
                <a:lnTo>
                  <a:pt x="14074" y="105"/>
                </a:lnTo>
                <a:cubicBezTo>
                  <a:pt x="14074" y="47"/>
                  <a:pt x="14050" y="0"/>
                  <a:pt x="14021" y="0"/>
                </a:cubicBezTo>
                <a:close/>
                <a:moveTo>
                  <a:pt x="14335" y="0"/>
                </a:moveTo>
                <a:cubicBezTo>
                  <a:pt x="14306" y="0"/>
                  <a:pt x="14282" y="47"/>
                  <a:pt x="14282" y="105"/>
                </a:cubicBezTo>
                <a:lnTo>
                  <a:pt x="14282" y="325"/>
                </a:lnTo>
                <a:cubicBezTo>
                  <a:pt x="14282" y="382"/>
                  <a:pt x="14306" y="427"/>
                  <a:pt x="14335" y="427"/>
                </a:cubicBezTo>
                <a:cubicBezTo>
                  <a:pt x="14364" y="427"/>
                  <a:pt x="14388" y="382"/>
                  <a:pt x="14388" y="325"/>
                </a:cubicBezTo>
                <a:lnTo>
                  <a:pt x="14388" y="105"/>
                </a:lnTo>
                <a:cubicBezTo>
                  <a:pt x="14388" y="47"/>
                  <a:pt x="14364" y="0"/>
                  <a:pt x="14335" y="0"/>
                </a:cubicBezTo>
                <a:close/>
                <a:moveTo>
                  <a:pt x="15185" y="0"/>
                </a:moveTo>
                <a:cubicBezTo>
                  <a:pt x="15156" y="0"/>
                  <a:pt x="15132" y="47"/>
                  <a:pt x="15132" y="105"/>
                </a:cubicBezTo>
                <a:lnTo>
                  <a:pt x="15132" y="325"/>
                </a:lnTo>
                <a:cubicBezTo>
                  <a:pt x="15132" y="382"/>
                  <a:pt x="15156" y="427"/>
                  <a:pt x="15185" y="427"/>
                </a:cubicBezTo>
                <a:cubicBezTo>
                  <a:pt x="15214" y="427"/>
                  <a:pt x="15237" y="382"/>
                  <a:pt x="15237" y="325"/>
                </a:cubicBezTo>
                <a:lnTo>
                  <a:pt x="15237" y="105"/>
                </a:lnTo>
                <a:cubicBezTo>
                  <a:pt x="15237" y="47"/>
                  <a:pt x="15214" y="0"/>
                  <a:pt x="15185" y="0"/>
                </a:cubicBezTo>
                <a:close/>
                <a:moveTo>
                  <a:pt x="15500" y="0"/>
                </a:moveTo>
                <a:cubicBezTo>
                  <a:pt x="15470" y="0"/>
                  <a:pt x="15447" y="47"/>
                  <a:pt x="15447" y="105"/>
                </a:cubicBezTo>
                <a:lnTo>
                  <a:pt x="15447" y="325"/>
                </a:lnTo>
                <a:cubicBezTo>
                  <a:pt x="15447" y="382"/>
                  <a:pt x="15470" y="427"/>
                  <a:pt x="15500" y="427"/>
                </a:cubicBezTo>
                <a:cubicBezTo>
                  <a:pt x="15529" y="427"/>
                  <a:pt x="15551" y="382"/>
                  <a:pt x="15551" y="325"/>
                </a:cubicBezTo>
                <a:lnTo>
                  <a:pt x="15551" y="105"/>
                </a:lnTo>
                <a:cubicBezTo>
                  <a:pt x="15551" y="47"/>
                  <a:pt x="15529" y="0"/>
                  <a:pt x="15500" y="0"/>
                </a:cubicBezTo>
                <a:close/>
                <a:moveTo>
                  <a:pt x="16349" y="0"/>
                </a:moveTo>
                <a:cubicBezTo>
                  <a:pt x="16320" y="0"/>
                  <a:pt x="16296" y="47"/>
                  <a:pt x="16296" y="105"/>
                </a:cubicBezTo>
                <a:lnTo>
                  <a:pt x="16296" y="325"/>
                </a:lnTo>
                <a:cubicBezTo>
                  <a:pt x="16296" y="382"/>
                  <a:pt x="16320" y="427"/>
                  <a:pt x="16349" y="427"/>
                </a:cubicBezTo>
                <a:cubicBezTo>
                  <a:pt x="16378" y="427"/>
                  <a:pt x="16401" y="382"/>
                  <a:pt x="16401" y="325"/>
                </a:cubicBezTo>
                <a:lnTo>
                  <a:pt x="16401" y="105"/>
                </a:lnTo>
                <a:cubicBezTo>
                  <a:pt x="16401" y="47"/>
                  <a:pt x="16378" y="0"/>
                  <a:pt x="16349" y="0"/>
                </a:cubicBezTo>
                <a:close/>
                <a:moveTo>
                  <a:pt x="16663" y="0"/>
                </a:moveTo>
                <a:cubicBezTo>
                  <a:pt x="16634" y="0"/>
                  <a:pt x="16611" y="47"/>
                  <a:pt x="16611" y="105"/>
                </a:cubicBezTo>
                <a:lnTo>
                  <a:pt x="16611" y="325"/>
                </a:lnTo>
                <a:cubicBezTo>
                  <a:pt x="16611" y="382"/>
                  <a:pt x="16634" y="427"/>
                  <a:pt x="16663" y="427"/>
                </a:cubicBezTo>
                <a:cubicBezTo>
                  <a:pt x="16692" y="427"/>
                  <a:pt x="16716" y="382"/>
                  <a:pt x="16716" y="325"/>
                </a:cubicBezTo>
                <a:lnTo>
                  <a:pt x="16716" y="105"/>
                </a:lnTo>
                <a:cubicBezTo>
                  <a:pt x="16716" y="47"/>
                  <a:pt x="16692" y="0"/>
                  <a:pt x="16663" y="0"/>
                </a:cubicBezTo>
                <a:close/>
                <a:moveTo>
                  <a:pt x="17512" y="0"/>
                </a:moveTo>
                <a:cubicBezTo>
                  <a:pt x="17483" y="0"/>
                  <a:pt x="17459" y="47"/>
                  <a:pt x="17459" y="105"/>
                </a:cubicBezTo>
                <a:lnTo>
                  <a:pt x="17459" y="325"/>
                </a:lnTo>
                <a:cubicBezTo>
                  <a:pt x="17459" y="382"/>
                  <a:pt x="17483" y="427"/>
                  <a:pt x="17512" y="427"/>
                </a:cubicBezTo>
                <a:cubicBezTo>
                  <a:pt x="17541" y="427"/>
                  <a:pt x="17565" y="382"/>
                  <a:pt x="17565" y="325"/>
                </a:cubicBezTo>
                <a:lnTo>
                  <a:pt x="17565" y="105"/>
                </a:lnTo>
                <a:cubicBezTo>
                  <a:pt x="17565" y="47"/>
                  <a:pt x="17541" y="0"/>
                  <a:pt x="17512" y="0"/>
                </a:cubicBezTo>
                <a:close/>
                <a:moveTo>
                  <a:pt x="17827" y="0"/>
                </a:moveTo>
                <a:cubicBezTo>
                  <a:pt x="17798" y="0"/>
                  <a:pt x="17774" y="47"/>
                  <a:pt x="17774" y="105"/>
                </a:cubicBezTo>
                <a:lnTo>
                  <a:pt x="17774" y="325"/>
                </a:lnTo>
                <a:cubicBezTo>
                  <a:pt x="17774" y="382"/>
                  <a:pt x="17798" y="427"/>
                  <a:pt x="17827" y="427"/>
                </a:cubicBezTo>
                <a:cubicBezTo>
                  <a:pt x="17856" y="427"/>
                  <a:pt x="17880" y="382"/>
                  <a:pt x="17880" y="325"/>
                </a:cubicBezTo>
                <a:lnTo>
                  <a:pt x="17880" y="105"/>
                </a:lnTo>
                <a:cubicBezTo>
                  <a:pt x="17880" y="47"/>
                  <a:pt x="17856" y="0"/>
                  <a:pt x="17827" y="0"/>
                </a:cubicBezTo>
                <a:close/>
                <a:moveTo>
                  <a:pt x="18677" y="0"/>
                </a:moveTo>
                <a:cubicBezTo>
                  <a:pt x="18648" y="0"/>
                  <a:pt x="18624" y="47"/>
                  <a:pt x="18624" y="105"/>
                </a:cubicBezTo>
                <a:lnTo>
                  <a:pt x="18624" y="325"/>
                </a:lnTo>
                <a:cubicBezTo>
                  <a:pt x="18624" y="382"/>
                  <a:pt x="18648" y="427"/>
                  <a:pt x="18677" y="427"/>
                </a:cubicBezTo>
                <a:cubicBezTo>
                  <a:pt x="18706" y="427"/>
                  <a:pt x="18730" y="382"/>
                  <a:pt x="18730" y="325"/>
                </a:cubicBezTo>
                <a:lnTo>
                  <a:pt x="18730" y="105"/>
                </a:lnTo>
                <a:cubicBezTo>
                  <a:pt x="18730" y="47"/>
                  <a:pt x="18706" y="0"/>
                  <a:pt x="18677" y="0"/>
                </a:cubicBezTo>
                <a:close/>
                <a:moveTo>
                  <a:pt x="18991" y="0"/>
                </a:moveTo>
                <a:cubicBezTo>
                  <a:pt x="18962" y="0"/>
                  <a:pt x="18938" y="47"/>
                  <a:pt x="18938" y="105"/>
                </a:cubicBezTo>
                <a:lnTo>
                  <a:pt x="18938" y="325"/>
                </a:lnTo>
                <a:cubicBezTo>
                  <a:pt x="18938" y="382"/>
                  <a:pt x="18962" y="427"/>
                  <a:pt x="18991" y="427"/>
                </a:cubicBezTo>
                <a:cubicBezTo>
                  <a:pt x="19020" y="427"/>
                  <a:pt x="19044" y="382"/>
                  <a:pt x="19044" y="325"/>
                </a:cubicBezTo>
                <a:lnTo>
                  <a:pt x="19044" y="105"/>
                </a:lnTo>
                <a:cubicBezTo>
                  <a:pt x="19044" y="47"/>
                  <a:pt x="19020" y="0"/>
                  <a:pt x="18991" y="0"/>
                </a:cubicBezTo>
                <a:close/>
                <a:moveTo>
                  <a:pt x="19841" y="0"/>
                </a:moveTo>
                <a:cubicBezTo>
                  <a:pt x="19812" y="0"/>
                  <a:pt x="19788" y="47"/>
                  <a:pt x="19788" y="105"/>
                </a:cubicBezTo>
                <a:lnTo>
                  <a:pt x="19788" y="325"/>
                </a:lnTo>
                <a:cubicBezTo>
                  <a:pt x="19788" y="382"/>
                  <a:pt x="19812" y="427"/>
                  <a:pt x="19841" y="427"/>
                </a:cubicBezTo>
                <a:cubicBezTo>
                  <a:pt x="19870" y="427"/>
                  <a:pt x="19894" y="382"/>
                  <a:pt x="19894" y="325"/>
                </a:cubicBezTo>
                <a:lnTo>
                  <a:pt x="19894" y="105"/>
                </a:lnTo>
                <a:cubicBezTo>
                  <a:pt x="19894" y="47"/>
                  <a:pt x="19870" y="0"/>
                  <a:pt x="19841" y="0"/>
                </a:cubicBezTo>
                <a:close/>
                <a:moveTo>
                  <a:pt x="20155" y="0"/>
                </a:moveTo>
                <a:cubicBezTo>
                  <a:pt x="20126" y="0"/>
                  <a:pt x="20102" y="47"/>
                  <a:pt x="20102" y="105"/>
                </a:cubicBezTo>
                <a:lnTo>
                  <a:pt x="20102" y="325"/>
                </a:lnTo>
                <a:cubicBezTo>
                  <a:pt x="20102" y="382"/>
                  <a:pt x="20126" y="427"/>
                  <a:pt x="20155" y="427"/>
                </a:cubicBezTo>
                <a:cubicBezTo>
                  <a:pt x="20184" y="427"/>
                  <a:pt x="20207" y="382"/>
                  <a:pt x="20207" y="325"/>
                </a:cubicBezTo>
                <a:lnTo>
                  <a:pt x="20207" y="105"/>
                </a:lnTo>
                <a:cubicBezTo>
                  <a:pt x="20207" y="47"/>
                  <a:pt x="20184" y="0"/>
                  <a:pt x="20155" y="0"/>
                </a:cubicBezTo>
                <a:close/>
                <a:moveTo>
                  <a:pt x="21004" y="0"/>
                </a:moveTo>
                <a:cubicBezTo>
                  <a:pt x="20975" y="0"/>
                  <a:pt x="20952" y="47"/>
                  <a:pt x="20952" y="105"/>
                </a:cubicBezTo>
                <a:lnTo>
                  <a:pt x="20952" y="325"/>
                </a:lnTo>
                <a:cubicBezTo>
                  <a:pt x="20952" y="382"/>
                  <a:pt x="20975" y="427"/>
                  <a:pt x="21004" y="427"/>
                </a:cubicBezTo>
                <a:cubicBezTo>
                  <a:pt x="21033" y="427"/>
                  <a:pt x="21057" y="382"/>
                  <a:pt x="21057" y="325"/>
                </a:cubicBezTo>
                <a:lnTo>
                  <a:pt x="21057" y="105"/>
                </a:lnTo>
                <a:cubicBezTo>
                  <a:pt x="21057" y="47"/>
                  <a:pt x="21033" y="0"/>
                  <a:pt x="21004" y="0"/>
                </a:cubicBezTo>
                <a:close/>
                <a:moveTo>
                  <a:pt x="21319" y="0"/>
                </a:moveTo>
                <a:cubicBezTo>
                  <a:pt x="21289" y="0"/>
                  <a:pt x="21267" y="47"/>
                  <a:pt x="21267" y="105"/>
                </a:cubicBezTo>
                <a:lnTo>
                  <a:pt x="21267" y="325"/>
                </a:lnTo>
                <a:cubicBezTo>
                  <a:pt x="21267" y="382"/>
                  <a:pt x="21289" y="427"/>
                  <a:pt x="21319" y="427"/>
                </a:cubicBezTo>
                <a:cubicBezTo>
                  <a:pt x="21348" y="427"/>
                  <a:pt x="21372" y="382"/>
                  <a:pt x="21372" y="325"/>
                </a:cubicBezTo>
                <a:lnTo>
                  <a:pt x="21372" y="105"/>
                </a:lnTo>
                <a:cubicBezTo>
                  <a:pt x="21372" y="47"/>
                  <a:pt x="21348" y="0"/>
                  <a:pt x="21319" y="0"/>
                </a:cubicBezTo>
                <a:close/>
                <a:moveTo>
                  <a:pt x="281" y="730"/>
                </a:moveTo>
                <a:cubicBezTo>
                  <a:pt x="252" y="730"/>
                  <a:pt x="228" y="777"/>
                  <a:pt x="228" y="835"/>
                </a:cubicBezTo>
                <a:lnTo>
                  <a:pt x="228" y="1055"/>
                </a:lnTo>
                <a:cubicBezTo>
                  <a:pt x="228" y="1112"/>
                  <a:pt x="252" y="1157"/>
                  <a:pt x="281" y="1157"/>
                </a:cubicBezTo>
                <a:cubicBezTo>
                  <a:pt x="311" y="1157"/>
                  <a:pt x="334" y="1112"/>
                  <a:pt x="334" y="1055"/>
                </a:cubicBezTo>
                <a:lnTo>
                  <a:pt x="334" y="835"/>
                </a:lnTo>
                <a:cubicBezTo>
                  <a:pt x="334" y="777"/>
                  <a:pt x="311" y="730"/>
                  <a:pt x="281" y="730"/>
                </a:cubicBezTo>
                <a:close/>
                <a:moveTo>
                  <a:pt x="596" y="730"/>
                </a:moveTo>
                <a:cubicBezTo>
                  <a:pt x="567" y="730"/>
                  <a:pt x="543" y="777"/>
                  <a:pt x="543" y="835"/>
                </a:cubicBezTo>
                <a:lnTo>
                  <a:pt x="543" y="1055"/>
                </a:lnTo>
                <a:cubicBezTo>
                  <a:pt x="543" y="1112"/>
                  <a:pt x="567" y="1157"/>
                  <a:pt x="596" y="1157"/>
                </a:cubicBezTo>
                <a:cubicBezTo>
                  <a:pt x="625" y="1157"/>
                  <a:pt x="649" y="1112"/>
                  <a:pt x="649" y="1055"/>
                </a:cubicBezTo>
                <a:lnTo>
                  <a:pt x="649" y="835"/>
                </a:lnTo>
                <a:cubicBezTo>
                  <a:pt x="649" y="777"/>
                  <a:pt x="625" y="730"/>
                  <a:pt x="596" y="730"/>
                </a:cubicBezTo>
                <a:close/>
                <a:moveTo>
                  <a:pt x="1446" y="730"/>
                </a:moveTo>
                <a:cubicBezTo>
                  <a:pt x="1417" y="730"/>
                  <a:pt x="1393" y="777"/>
                  <a:pt x="1393" y="835"/>
                </a:cubicBezTo>
                <a:lnTo>
                  <a:pt x="1393" y="1055"/>
                </a:lnTo>
                <a:cubicBezTo>
                  <a:pt x="1393" y="1112"/>
                  <a:pt x="1417" y="1157"/>
                  <a:pt x="1446" y="1157"/>
                </a:cubicBezTo>
                <a:cubicBezTo>
                  <a:pt x="1475" y="1157"/>
                  <a:pt x="1499" y="1112"/>
                  <a:pt x="1499" y="1055"/>
                </a:cubicBezTo>
                <a:lnTo>
                  <a:pt x="1499" y="835"/>
                </a:lnTo>
                <a:cubicBezTo>
                  <a:pt x="1499" y="777"/>
                  <a:pt x="1475" y="730"/>
                  <a:pt x="1446" y="730"/>
                </a:cubicBezTo>
                <a:close/>
                <a:moveTo>
                  <a:pt x="1760" y="730"/>
                </a:moveTo>
                <a:cubicBezTo>
                  <a:pt x="1731" y="730"/>
                  <a:pt x="1707" y="777"/>
                  <a:pt x="1707" y="835"/>
                </a:cubicBezTo>
                <a:lnTo>
                  <a:pt x="1707" y="1055"/>
                </a:lnTo>
                <a:cubicBezTo>
                  <a:pt x="1707" y="1112"/>
                  <a:pt x="1731" y="1157"/>
                  <a:pt x="1760" y="1157"/>
                </a:cubicBezTo>
                <a:cubicBezTo>
                  <a:pt x="1789" y="1157"/>
                  <a:pt x="1813" y="1112"/>
                  <a:pt x="1813" y="1055"/>
                </a:cubicBezTo>
                <a:lnTo>
                  <a:pt x="1813" y="835"/>
                </a:lnTo>
                <a:cubicBezTo>
                  <a:pt x="1813" y="777"/>
                  <a:pt x="1789" y="730"/>
                  <a:pt x="1760" y="730"/>
                </a:cubicBezTo>
                <a:close/>
                <a:moveTo>
                  <a:pt x="2610" y="730"/>
                </a:moveTo>
                <a:cubicBezTo>
                  <a:pt x="2581" y="730"/>
                  <a:pt x="2557" y="777"/>
                  <a:pt x="2557" y="835"/>
                </a:cubicBezTo>
                <a:lnTo>
                  <a:pt x="2557" y="1055"/>
                </a:lnTo>
                <a:cubicBezTo>
                  <a:pt x="2557" y="1112"/>
                  <a:pt x="2581" y="1157"/>
                  <a:pt x="2610" y="1157"/>
                </a:cubicBezTo>
                <a:cubicBezTo>
                  <a:pt x="2639" y="1157"/>
                  <a:pt x="2662" y="1112"/>
                  <a:pt x="2662" y="1055"/>
                </a:cubicBezTo>
                <a:lnTo>
                  <a:pt x="2662" y="835"/>
                </a:lnTo>
                <a:cubicBezTo>
                  <a:pt x="2662" y="777"/>
                  <a:pt x="2639" y="730"/>
                  <a:pt x="2610" y="730"/>
                </a:cubicBezTo>
                <a:close/>
                <a:moveTo>
                  <a:pt x="2924" y="730"/>
                </a:moveTo>
                <a:cubicBezTo>
                  <a:pt x="2895" y="730"/>
                  <a:pt x="2871" y="777"/>
                  <a:pt x="2871" y="835"/>
                </a:cubicBezTo>
                <a:lnTo>
                  <a:pt x="2871" y="1055"/>
                </a:lnTo>
                <a:cubicBezTo>
                  <a:pt x="2871" y="1112"/>
                  <a:pt x="2895" y="1157"/>
                  <a:pt x="2924" y="1157"/>
                </a:cubicBezTo>
                <a:cubicBezTo>
                  <a:pt x="2954" y="1157"/>
                  <a:pt x="2976" y="1112"/>
                  <a:pt x="2976" y="1055"/>
                </a:cubicBezTo>
                <a:lnTo>
                  <a:pt x="2976" y="835"/>
                </a:lnTo>
                <a:cubicBezTo>
                  <a:pt x="2976" y="777"/>
                  <a:pt x="2954" y="730"/>
                  <a:pt x="2924" y="730"/>
                </a:cubicBezTo>
                <a:close/>
                <a:moveTo>
                  <a:pt x="3773" y="730"/>
                </a:moveTo>
                <a:cubicBezTo>
                  <a:pt x="3744" y="730"/>
                  <a:pt x="3721" y="777"/>
                  <a:pt x="3721" y="835"/>
                </a:cubicBezTo>
                <a:lnTo>
                  <a:pt x="3721" y="1055"/>
                </a:lnTo>
                <a:cubicBezTo>
                  <a:pt x="3721" y="1112"/>
                  <a:pt x="3744" y="1157"/>
                  <a:pt x="3773" y="1157"/>
                </a:cubicBezTo>
                <a:cubicBezTo>
                  <a:pt x="3802" y="1157"/>
                  <a:pt x="3826" y="1112"/>
                  <a:pt x="3826" y="1055"/>
                </a:cubicBezTo>
                <a:lnTo>
                  <a:pt x="3826" y="835"/>
                </a:lnTo>
                <a:cubicBezTo>
                  <a:pt x="3826" y="777"/>
                  <a:pt x="3802" y="730"/>
                  <a:pt x="3773" y="730"/>
                </a:cubicBezTo>
                <a:close/>
                <a:moveTo>
                  <a:pt x="4088" y="730"/>
                </a:moveTo>
                <a:cubicBezTo>
                  <a:pt x="4058" y="730"/>
                  <a:pt x="4035" y="777"/>
                  <a:pt x="4035" y="835"/>
                </a:cubicBezTo>
                <a:lnTo>
                  <a:pt x="4035" y="1055"/>
                </a:lnTo>
                <a:cubicBezTo>
                  <a:pt x="4035" y="1112"/>
                  <a:pt x="4058" y="1157"/>
                  <a:pt x="4088" y="1157"/>
                </a:cubicBezTo>
                <a:cubicBezTo>
                  <a:pt x="4117" y="1157"/>
                  <a:pt x="4141" y="1112"/>
                  <a:pt x="4141" y="1055"/>
                </a:cubicBezTo>
                <a:lnTo>
                  <a:pt x="4141" y="835"/>
                </a:lnTo>
                <a:cubicBezTo>
                  <a:pt x="4141" y="777"/>
                  <a:pt x="4117" y="730"/>
                  <a:pt x="4088" y="730"/>
                </a:cubicBezTo>
                <a:close/>
                <a:moveTo>
                  <a:pt x="4937" y="730"/>
                </a:moveTo>
                <a:cubicBezTo>
                  <a:pt x="4908" y="730"/>
                  <a:pt x="4884" y="777"/>
                  <a:pt x="4884" y="835"/>
                </a:cubicBezTo>
                <a:lnTo>
                  <a:pt x="4884" y="1055"/>
                </a:lnTo>
                <a:cubicBezTo>
                  <a:pt x="4884" y="1112"/>
                  <a:pt x="4908" y="1157"/>
                  <a:pt x="4937" y="1157"/>
                </a:cubicBezTo>
                <a:cubicBezTo>
                  <a:pt x="4966" y="1157"/>
                  <a:pt x="4990" y="1112"/>
                  <a:pt x="4990" y="1055"/>
                </a:cubicBezTo>
                <a:lnTo>
                  <a:pt x="4990" y="835"/>
                </a:lnTo>
                <a:cubicBezTo>
                  <a:pt x="4990" y="777"/>
                  <a:pt x="4966" y="730"/>
                  <a:pt x="4937" y="730"/>
                </a:cubicBezTo>
                <a:close/>
                <a:moveTo>
                  <a:pt x="5252" y="730"/>
                </a:moveTo>
                <a:cubicBezTo>
                  <a:pt x="5223" y="730"/>
                  <a:pt x="5199" y="777"/>
                  <a:pt x="5199" y="835"/>
                </a:cubicBezTo>
                <a:lnTo>
                  <a:pt x="5199" y="1055"/>
                </a:lnTo>
                <a:cubicBezTo>
                  <a:pt x="5199" y="1112"/>
                  <a:pt x="5223" y="1157"/>
                  <a:pt x="5252" y="1157"/>
                </a:cubicBezTo>
                <a:cubicBezTo>
                  <a:pt x="5281" y="1157"/>
                  <a:pt x="5305" y="1112"/>
                  <a:pt x="5305" y="1055"/>
                </a:cubicBezTo>
                <a:lnTo>
                  <a:pt x="5305" y="835"/>
                </a:lnTo>
                <a:cubicBezTo>
                  <a:pt x="5305" y="777"/>
                  <a:pt x="5281" y="730"/>
                  <a:pt x="5252" y="730"/>
                </a:cubicBezTo>
                <a:close/>
                <a:moveTo>
                  <a:pt x="6102" y="730"/>
                </a:moveTo>
                <a:cubicBezTo>
                  <a:pt x="6072" y="730"/>
                  <a:pt x="6049" y="777"/>
                  <a:pt x="6049" y="835"/>
                </a:cubicBezTo>
                <a:lnTo>
                  <a:pt x="6049" y="1055"/>
                </a:lnTo>
                <a:cubicBezTo>
                  <a:pt x="6049" y="1112"/>
                  <a:pt x="6072" y="1157"/>
                  <a:pt x="6102" y="1157"/>
                </a:cubicBezTo>
                <a:cubicBezTo>
                  <a:pt x="6131" y="1157"/>
                  <a:pt x="6155" y="1112"/>
                  <a:pt x="6155" y="1055"/>
                </a:cubicBezTo>
                <a:lnTo>
                  <a:pt x="6155" y="835"/>
                </a:lnTo>
                <a:cubicBezTo>
                  <a:pt x="6155" y="777"/>
                  <a:pt x="6131" y="730"/>
                  <a:pt x="6102" y="730"/>
                </a:cubicBezTo>
                <a:close/>
                <a:moveTo>
                  <a:pt x="6416" y="730"/>
                </a:moveTo>
                <a:cubicBezTo>
                  <a:pt x="6387" y="730"/>
                  <a:pt x="6363" y="777"/>
                  <a:pt x="6363" y="835"/>
                </a:cubicBezTo>
                <a:lnTo>
                  <a:pt x="6363" y="1055"/>
                </a:lnTo>
                <a:cubicBezTo>
                  <a:pt x="6363" y="1112"/>
                  <a:pt x="6387" y="1157"/>
                  <a:pt x="6416" y="1157"/>
                </a:cubicBezTo>
                <a:cubicBezTo>
                  <a:pt x="6445" y="1157"/>
                  <a:pt x="6469" y="1112"/>
                  <a:pt x="6469" y="1055"/>
                </a:cubicBezTo>
                <a:lnTo>
                  <a:pt x="6469" y="835"/>
                </a:lnTo>
                <a:cubicBezTo>
                  <a:pt x="6469" y="777"/>
                  <a:pt x="6445" y="730"/>
                  <a:pt x="6416" y="730"/>
                </a:cubicBezTo>
                <a:close/>
                <a:moveTo>
                  <a:pt x="7266" y="730"/>
                </a:moveTo>
                <a:cubicBezTo>
                  <a:pt x="7237" y="730"/>
                  <a:pt x="7213" y="777"/>
                  <a:pt x="7213" y="835"/>
                </a:cubicBezTo>
                <a:lnTo>
                  <a:pt x="7213" y="1055"/>
                </a:lnTo>
                <a:cubicBezTo>
                  <a:pt x="7213" y="1112"/>
                  <a:pt x="7237" y="1157"/>
                  <a:pt x="7266" y="1157"/>
                </a:cubicBezTo>
                <a:cubicBezTo>
                  <a:pt x="7295" y="1157"/>
                  <a:pt x="7318" y="1112"/>
                  <a:pt x="7318" y="1055"/>
                </a:cubicBezTo>
                <a:lnTo>
                  <a:pt x="7318" y="835"/>
                </a:lnTo>
                <a:cubicBezTo>
                  <a:pt x="7318" y="777"/>
                  <a:pt x="7295" y="730"/>
                  <a:pt x="7266" y="730"/>
                </a:cubicBezTo>
                <a:close/>
                <a:moveTo>
                  <a:pt x="7580" y="730"/>
                </a:moveTo>
                <a:cubicBezTo>
                  <a:pt x="7551" y="730"/>
                  <a:pt x="7527" y="777"/>
                  <a:pt x="7527" y="835"/>
                </a:cubicBezTo>
                <a:lnTo>
                  <a:pt x="7527" y="1055"/>
                </a:lnTo>
                <a:cubicBezTo>
                  <a:pt x="7527" y="1112"/>
                  <a:pt x="7551" y="1157"/>
                  <a:pt x="7580" y="1157"/>
                </a:cubicBezTo>
                <a:cubicBezTo>
                  <a:pt x="7609" y="1157"/>
                  <a:pt x="7632" y="1112"/>
                  <a:pt x="7632" y="1055"/>
                </a:cubicBezTo>
                <a:lnTo>
                  <a:pt x="7632" y="835"/>
                </a:lnTo>
                <a:cubicBezTo>
                  <a:pt x="7632" y="777"/>
                  <a:pt x="7609" y="730"/>
                  <a:pt x="7580" y="730"/>
                </a:cubicBezTo>
                <a:close/>
                <a:moveTo>
                  <a:pt x="8429" y="730"/>
                </a:moveTo>
                <a:cubicBezTo>
                  <a:pt x="8400" y="730"/>
                  <a:pt x="8377" y="777"/>
                  <a:pt x="8377" y="835"/>
                </a:cubicBezTo>
                <a:lnTo>
                  <a:pt x="8377" y="1055"/>
                </a:lnTo>
                <a:cubicBezTo>
                  <a:pt x="8377" y="1112"/>
                  <a:pt x="8400" y="1157"/>
                  <a:pt x="8429" y="1157"/>
                </a:cubicBezTo>
                <a:cubicBezTo>
                  <a:pt x="8458" y="1157"/>
                  <a:pt x="8482" y="1112"/>
                  <a:pt x="8482" y="1055"/>
                </a:cubicBezTo>
                <a:lnTo>
                  <a:pt x="8482" y="835"/>
                </a:lnTo>
                <a:cubicBezTo>
                  <a:pt x="8482" y="777"/>
                  <a:pt x="8458" y="730"/>
                  <a:pt x="8429" y="730"/>
                </a:cubicBezTo>
                <a:close/>
                <a:moveTo>
                  <a:pt x="8744" y="730"/>
                </a:moveTo>
                <a:cubicBezTo>
                  <a:pt x="8714" y="730"/>
                  <a:pt x="8691" y="777"/>
                  <a:pt x="8691" y="835"/>
                </a:cubicBezTo>
                <a:lnTo>
                  <a:pt x="8691" y="1055"/>
                </a:lnTo>
                <a:cubicBezTo>
                  <a:pt x="8691" y="1112"/>
                  <a:pt x="8714" y="1157"/>
                  <a:pt x="8744" y="1157"/>
                </a:cubicBezTo>
                <a:cubicBezTo>
                  <a:pt x="8773" y="1157"/>
                  <a:pt x="8796" y="1112"/>
                  <a:pt x="8796" y="1055"/>
                </a:cubicBezTo>
                <a:lnTo>
                  <a:pt x="8796" y="835"/>
                </a:lnTo>
                <a:cubicBezTo>
                  <a:pt x="8796" y="777"/>
                  <a:pt x="8773" y="730"/>
                  <a:pt x="8744" y="730"/>
                </a:cubicBezTo>
                <a:close/>
                <a:moveTo>
                  <a:pt x="9593" y="730"/>
                </a:moveTo>
                <a:cubicBezTo>
                  <a:pt x="9564" y="730"/>
                  <a:pt x="9540" y="777"/>
                  <a:pt x="9540" y="835"/>
                </a:cubicBezTo>
                <a:lnTo>
                  <a:pt x="9540" y="1055"/>
                </a:lnTo>
                <a:cubicBezTo>
                  <a:pt x="9540" y="1112"/>
                  <a:pt x="9564" y="1157"/>
                  <a:pt x="9593" y="1157"/>
                </a:cubicBezTo>
                <a:cubicBezTo>
                  <a:pt x="9622" y="1157"/>
                  <a:pt x="9646" y="1112"/>
                  <a:pt x="9646" y="1055"/>
                </a:cubicBezTo>
                <a:lnTo>
                  <a:pt x="9646" y="835"/>
                </a:lnTo>
                <a:cubicBezTo>
                  <a:pt x="9646" y="777"/>
                  <a:pt x="9622" y="730"/>
                  <a:pt x="9593" y="730"/>
                </a:cubicBezTo>
                <a:close/>
                <a:moveTo>
                  <a:pt x="9908" y="730"/>
                </a:moveTo>
                <a:cubicBezTo>
                  <a:pt x="9879" y="730"/>
                  <a:pt x="9855" y="777"/>
                  <a:pt x="9855" y="835"/>
                </a:cubicBezTo>
                <a:lnTo>
                  <a:pt x="9855" y="1055"/>
                </a:lnTo>
                <a:cubicBezTo>
                  <a:pt x="9855" y="1112"/>
                  <a:pt x="9879" y="1157"/>
                  <a:pt x="9908" y="1157"/>
                </a:cubicBezTo>
                <a:cubicBezTo>
                  <a:pt x="9937" y="1157"/>
                  <a:pt x="9961" y="1112"/>
                  <a:pt x="9961" y="1055"/>
                </a:cubicBezTo>
                <a:lnTo>
                  <a:pt x="9961" y="835"/>
                </a:lnTo>
                <a:cubicBezTo>
                  <a:pt x="9961" y="777"/>
                  <a:pt x="9937" y="730"/>
                  <a:pt x="9908" y="730"/>
                </a:cubicBezTo>
                <a:close/>
                <a:moveTo>
                  <a:pt x="10758" y="730"/>
                </a:moveTo>
                <a:cubicBezTo>
                  <a:pt x="10728" y="730"/>
                  <a:pt x="10705" y="777"/>
                  <a:pt x="10705" y="835"/>
                </a:cubicBezTo>
                <a:lnTo>
                  <a:pt x="10705" y="1055"/>
                </a:lnTo>
                <a:cubicBezTo>
                  <a:pt x="10705" y="1112"/>
                  <a:pt x="10728" y="1157"/>
                  <a:pt x="10758" y="1157"/>
                </a:cubicBezTo>
                <a:cubicBezTo>
                  <a:pt x="10787" y="1157"/>
                  <a:pt x="10810" y="1112"/>
                  <a:pt x="10810" y="1055"/>
                </a:cubicBezTo>
                <a:lnTo>
                  <a:pt x="10810" y="835"/>
                </a:lnTo>
                <a:cubicBezTo>
                  <a:pt x="10810" y="777"/>
                  <a:pt x="10787" y="730"/>
                  <a:pt x="10758" y="730"/>
                </a:cubicBezTo>
                <a:close/>
                <a:moveTo>
                  <a:pt x="11072" y="730"/>
                </a:moveTo>
                <a:cubicBezTo>
                  <a:pt x="11043" y="730"/>
                  <a:pt x="11019" y="777"/>
                  <a:pt x="11019" y="835"/>
                </a:cubicBezTo>
                <a:lnTo>
                  <a:pt x="11019" y="1055"/>
                </a:lnTo>
                <a:cubicBezTo>
                  <a:pt x="11019" y="1112"/>
                  <a:pt x="11043" y="1157"/>
                  <a:pt x="11072" y="1157"/>
                </a:cubicBezTo>
                <a:cubicBezTo>
                  <a:pt x="11101" y="1157"/>
                  <a:pt x="11125" y="1112"/>
                  <a:pt x="11125" y="1055"/>
                </a:cubicBezTo>
                <a:lnTo>
                  <a:pt x="11125" y="835"/>
                </a:lnTo>
                <a:cubicBezTo>
                  <a:pt x="11125" y="777"/>
                  <a:pt x="11101" y="730"/>
                  <a:pt x="11072" y="730"/>
                </a:cubicBezTo>
                <a:close/>
                <a:moveTo>
                  <a:pt x="11922" y="730"/>
                </a:moveTo>
                <a:cubicBezTo>
                  <a:pt x="11893" y="730"/>
                  <a:pt x="11869" y="777"/>
                  <a:pt x="11869" y="835"/>
                </a:cubicBezTo>
                <a:lnTo>
                  <a:pt x="11869" y="1055"/>
                </a:lnTo>
                <a:cubicBezTo>
                  <a:pt x="11869" y="1112"/>
                  <a:pt x="11893" y="1157"/>
                  <a:pt x="11922" y="1157"/>
                </a:cubicBezTo>
                <a:cubicBezTo>
                  <a:pt x="11951" y="1157"/>
                  <a:pt x="11974" y="1112"/>
                  <a:pt x="11974" y="1055"/>
                </a:cubicBezTo>
                <a:lnTo>
                  <a:pt x="11974" y="835"/>
                </a:lnTo>
                <a:cubicBezTo>
                  <a:pt x="11974" y="777"/>
                  <a:pt x="11951" y="730"/>
                  <a:pt x="11922" y="730"/>
                </a:cubicBezTo>
                <a:close/>
                <a:moveTo>
                  <a:pt x="12236" y="730"/>
                </a:moveTo>
                <a:cubicBezTo>
                  <a:pt x="12207" y="730"/>
                  <a:pt x="12183" y="777"/>
                  <a:pt x="12183" y="835"/>
                </a:cubicBezTo>
                <a:lnTo>
                  <a:pt x="12183" y="1055"/>
                </a:lnTo>
                <a:cubicBezTo>
                  <a:pt x="12183" y="1112"/>
                  <a:pt x="12207" y="1157"/>
                  <a:pt x="12236" y="1157"/>
                </a:cubicBezTo>
                <a:cubicBezTo>
                  <a:pt x="12265" y="1157"/>
                  <a:pt x="12288" y="1112"/>
                  <a:pt x="12288" y="1055"/>
                </a:cubicBezTo>
                <a:lnTo>
                  <a:pt x="12288" y="835"/>
                </a:lnTo>
                <a:cubicBezTo>
                  <a:pt x="12288" y="777"/>
                  <a:pt x="12265" y="730"/>
                  <a:pt x="12236" y="730"/>
                </a:cubicBezTo>
                <a:close/>
                <a:moveTo>
                  <a:pt x="13085" y="730"/>
                </a:moveTo>
                <a:cubicBezTo>
                  <a:pt x="13056" y="730"/>
                  <a:pt x="13032" y="777"/>
                  <a:pt x="13032" y="835"/>
                </a:cubicBezTo>
                <a:lnTo>
                  <a:pt x="13032" y="1055"/>
                </a:lnTo>
                <a:cubicBezTo>
                  <a:pt x="13032" y="1112"/>
                  <a:pt x="13056" y="1157"/>
                  <a:pt x="13085" y="1157"/>
                </a:cubicBezTo>
                <a:cubicBezTo>
                  <a:pt x="13114" y="1157"/>
                  <a:pt x="13138" y="1112"/>
                  <a:pt x="13138" y="1055"/>
                </a:cubicBezTo>
                <a:lnTo>
                  <a:pt x="13138" y="835"/>
                </a:lnTo>
                <a:cubicBezTo>
                  <a:pt x="13138" y="777"/>
                  <a:pt x="13114" y="730"/>
                  <a:pt x="13085" y="730"/>
                </a:cubicBezTo>
                <a:close/>
                <a:moveTo>
                  <a:pt x="13399" y="730"/>
                </a:moveTo>
                <a:cubicBezTo>
                  <a:pt x="13370" y="730"/>
                  <a:pt x="13348" y="777"/>
                  <a:pt x="13348" y="835"/>
                </a:cubicBezTo>
                <a:lnTo>
                  <a:pt x="13348" y="1055"/>
                </a:lnTo>
                <a:cubicBezTo>
                  <a:pt x="13348" y="1112"/>
                  <a:pt x="13370" y="1157"/>
                  <a:pt x="13399" y="1157"/>
                </a:cubicBezTo>
                <a:cubicBezTo>
                  <a:pt x="13428" y="1157"/>
                  <a:pt x="13452" y="1112"/>
                  <a:pt x="13452" y="1055"/>
                </a:cubicBezTo>
                <a:lnTo>
                  <a:pt x="13452" y="835"/>
                </a:lnTo>
                <a:cubicBezTo>
                  <a:pt x="13452" y="777"/>
                  <a:pt x="13428" y="730"/>
                  <a:pt x="13399" y="730"/>
                </a:cubicBezTo>
                <a:close/>
                <a:moveTo>
                  <a:pt x="14249" y="730"/>
                </a:moveTo>
                <a:cubicBezTo>
                  <a:pt x="14220" y="730"/>
                  <a:pt x="14196" y="777"/>
                  <a:pt x="14196" y="835"/>
                </a:cubicBezTo>
                <a:lnTo>
                  <a:pt x="14196" y="1055"/>
                </a:lnTo>
                <a:cubicBezTo>
                  <a:pt x="14196" y="1112"/>
                  <a:pt x="14220" y="1157"/>
                  <a:pt x="14249" y="1157"/>
                </a:cubicBezTo>
                <a:cubicBezTo>
                  <a:pt x="14278" y="1157"/>
                  <a:pt x="14302" y="1112"/>
                  <a:pt x="14302" y="1055"/>
                </a:cubicBezTo>
                <a:lnTo>
                  <a:pt x="14302" y="835"/>
                </a:lnTo>
                <a:cubicBezTo>
                  <a:pt x="14302" y="777"/>
                  <a:pt x="14278" y="730"/>
                  <a:pt x="14249" y="730"/>
                </a:cubicBezTo>
                <a:close/>
                <a:moveTo>
                  <a:pt x="14564" y="730"/>
                </a:moveTo>
                <a:cubicBezTo>
                  <a:pt x="14535" y="730"/>
                  <a:pt x="14511" y="777"/>
                  <a:pt x="14511" y="835"/>
                </a:cubicBezTo>
                <a:lnTo>
                  <a:pt x="14511" y="1055"/>
                </a:lnTo>
                <a:cubicBezTo>
                  <a:pt x="14511" y="1112"/>
                  <a:pt x="14535" y="1157"/>
                  <a:pt x="14564" y="1157"/>
                </a:cubicBezTo>
                <a:cubicBezTo>
                  <a:pt x="14593" y="1157"/>
                  <a:pt x="14617" y="1112"/>
                  <a:pt x="14617" y="1055"/>
                </a:cubicBezTo>
                <a:lnTo>
                  <a:pt x="14617" y="835"/>
                </a:lnTo>
                <a:cubicBezTo>
                  <a:pt x="14617" y="777"/>
                  <a:pt x="14593" y="730"/>
                  <a:pt x="14564" y="730"/>
                </a:cubicBezTo>
                <a:close/>
                <a:moveTo>
                  <a:pt x="15413" y="730"/>
                </a:moveTo>
                <a:cubicBezTo>
                  <a:pt x="15384" y="730"/>
                  <a:pt x="15360" y="777"/>
                  <a:pt x="15360" y="835"/>
                </a:cubicBezTo>
                <a:lnTo>
                  <a:pt x="15360" y="1055"/>
                </a:lnTo>
                <a:cubicBezTo>
                  <a:pt x="15360" y="1112"/>
                  <a:pt x="15384" y="1157"/>
                  <a:pt x="15413" y="1157"/>
                </a:cubicBezTo>
                <a:cubicBezTo>
                  <a:pt x="15442" y="1157"/>
                  <a:pt x="15465" y="1112"/>
                  <a:pt x="15465" y="1055"/>
                </a:cubicBezTo>
                <a:lnTo>
                  <a:pt x="15465" y="835"/>
                </a:lnTo>
                <a:cubicBezTo>
                  <a:pt x="15465" y="777"/>
                  <a:pt x="15442" y="730"/>
                  <a:pt x="15413" y="730"/>
                </a:cubicBezTo>
                <a:close/>
                <a:moveTo>
                  <a:pt x="15728" y="730"/>
                </a:moveTo>
                <a:cubicBezTo>
                  <a:pt x="15699" y="730"/>
                  <a:pt x="15675" y="777"/>
                  <a:pt x="15675" y="835"/>
                </a:cubicBezTo>
                <a:lnTo>
                  <a:pt x="15675" y="1055"/>
                </a:lnTo>
                <a:cubicBezTo>
                  <a:pt x="15675" y="1112"/>
                  <a:pt x="15699" y="1157"/>
                  <a:pt x="15728" y="1157"/>
                </a:cubicBezTo>
                <a:cubicBezTo>
                  <a:pt x="15757" y="1157"/>
                  <a:pt x="15781" y="1112"/>
                  <a:pt x="15781" y="1055"/>
                </a:cubicBezTo>
                <a:lnTo>
                  <a:pt x="15781" y="835"/>
                </a:lnTo>
                <a:cubicBezTo>
                  <a:pt x="15781" y="777"/>
                  <a:pt x="15757" y="730"/>
                  <a:pt x="15728" y="730"/>
                </a:cubicBezTo>
                <a:close/>
                <a:moveTo>
                  <a:pt x="16578" y="730"/>
                </a:moveTo>
                <a:cubicBezTo>
                  <a:pt x="16549" y="730"/>
                  <a:pt x="16525" y="777"/>
                  <a:pt x="16525" y="835"/>
                </a:cubicBezTo>
                <a:lnTo>
                  <a:pt x="16525" y="1055"/>
                </a:lnTo>
                <a:cubicBezTo>
                  <a:pt x="16525" y="1112"/>
                  <a:pt x="16549" y="1157"/>
                  <a:pt x="16578" y="1157"/>
                </a:cubicBezTo>
                <a:cubicBezTo>
                  <a:pt x="16607" y="1157"/>
                  <a:pt x="16630" y="1112"/>
                  <a:pt x="16630" y="1055"/>
                </a:cubicBezTo>
                <a:lnTo>
                  <a:pt x="16630" y="835"/>
                </a:lnTo>
                <a:cubicBezTo>
                  <a:pt x="16630" y="777"/>
                  <a:pt x="16607" y="730"/>
                  <a:pt x="16578" y="730"/>
                </a:cubicBezTo>
                <a:close/>
                <a:moveTo>
                  <a:pt x="16892" y="730"/>
                </a:moveTo>
                <a:cubicBezTo>
                  <a:pt x="16863" y="730"/>
                  <a:pt x="16839" y="777"/>
                  <a:pt x="16839" y="835"/>
                </a:cubicBezTo>
                <a:lnTo>
                  <a:pt x="16839" y="1055"/>
                </a:lnTo>
                <a:cubicBezTo>
                  <a:pt x="16839" y="1112"/>
                  <a:pt x="16863" y="1157"/>
                  <a:pt x="16892" y="1157"/>
                </a:cubicBezTo>
                <a:cubicBezTo>
                  <a:pt x="16921" y="1157"/>
                  <a:pt x="16944" y="1112"/>
                  <a:pt x="16944" y="1055"/>
                </a:cubicBezTo>
                <a:lnTo>
                  <a:pt x="16944" y="835"/>
                </a:lnTo>
                <a:cubicBezTo>
                  <a:pt x="16944" y="777"/>
                  <a:pt x="16921" y="730"/>
                  <a:pt x="16892" y="730"/>
                </a:cubicBezTo>
                <a:close/>
                <a:moveTo>
                  <a:pt x="17741" y="730"/>
                </a:moveTo>
                <a:cubicBezTo>
                  <a:pt x="17712" y="730"/>
                  <a:pt x="17689" y="777"/>
                  <a:pt x="17689" y="835"/>
                </a:cubicBezTo>
                <a:lnTo>
                  <a:pt x="17689" y="1055"/>
                </a:lnTo>
                <a:cubicBezTo>
                  <a:pt x="17689" y="1112"/>
                  <a:pt x="17712" y="1157"/>
                  <a:pt x="17741" y="1157"/>
                </a:cubicBezTo>
                <a:cubicBezTo>
                  <a:pt x="17770" y="1157"/>
                  <a:pt x="17794" y="1112"/>
                  <a:pt x="17794" y="1055"/>
                </a:cubicBezTo>
                <a:lnTo>
                  <a:pt x="17794" y="835"/>
                </a:lnTo>
                <a:cubicBezTo>
                  <a:pt x="17794" y="777"/>
                  <a:pt x="17770" y="730"/>
                  <a:pt x="17741" y="730"/>
                </a:cubicBezTo>
                <a:close/>
                <a:moveTo>
                  <a:pt x="18055" y="730"/>
                </a:moveTo>
                <a:cubicBezTo>
                  <a:pt x="18026" y="730"/>
                  <a:pt x="18002" y="777"/>
                  <a:pt x="18002" y="835"/>
                </a:cubicBezTo>
                <a:lnTo>
                  <a:pt x="18002" y="1055"/>
                </a:lnTo>
                <a:cubicBezTo>
                  <a:pt x="18002" y="1112"/>
                  <a:pt x="18026" y="1157"/>
                  <a:pt x="18055" y="1157"/>
                </a:cubicBezTo>
                <a:cubicBezTo>
                  <a:pt x="18085" y="1157"/>
                  <a:pt x="18108" y="1112"/>
                  <a:pt x="18108" y="1055"/>
                </a:cubicBezTo>
                <a:lnTo>
                  <a:pt x="18108" y="835"/>
                </a:lnTo>
                <a:cubicBezTo>
                  <a:pt x="18108" y="777"/>
                  <a:pt x="18085" y="730"/>
                  <a:pt x="18055" y="730"/>
                </a:cubicBezTo>
                <a:close/>
                <a:moveTo>
                  <a:pt x="18905" y="730"/>
                </a:moveTo>
                <a:cubicBezTo>
                  <a:pt x="18876" y="730"/>
                  <a:pt x="18852" y="777"/>
                  <a:pt x="18852" y="835"/>
                </a:cubicBezTo>
                <a:lnTo>
                  <a:pt x="18852" y="1055"/>
                </a:lnTo>
                <a:cubicBezTo>
                  <a:pt x="18852" y="1112"/>
                  <a:pt x="18876" y="1157"/>
                  <a:pt x="18905" y="1157"/>
                </a:cubicBezTo>
                <a:cubicBezTo>
                  <a:pt x="18934" y="1157"/>
                  <a:pt x="18958" y="1112"/>
                  <a:pt x="18958" y="1055"/>
                </a:cubicBezTo>
                <a:lnTo>
                  <a:pt x="18958" y="835"/>
                </a:lnTo>
                <a:cubicBezTo>
                  <a:pt x="18958" y="777"/>
                  <a:pt x="18934" y="730"/>
                  <a:pt x="18905" y="730"/>
                </a:cubicBezTo>
                <a:close/>
                <a:moveTo>
                  <a:pt x="19220" y="730"/>
                </a:moveTo>
                <a:cubicBezTo>
                  <a:pt x="19191" y="730"/>
                  <a:pt x="19167" y="777"/>
                  <a:pt x="19167" y="835"/>
                </a:cubicBezTo>
                <a:lnTo>
                  <a:pt x="19167" y="1055"/>
                </a:lnTo>
                <a:cubicBezTo>
                  <a:pt x="19167" y="1112"/>
                  <a:pt x="19191" y="1157"/>
                  <a:pt x="19220" y="1157"/>
                </a:cubicBezTo>
                <a:cubicBezTo>
                  <a:pt x="19249" y="1157"/>
                  <a:pt x="19273" y="1112"/>
                  <a:pt x="19273" y="1055"/>
                </a:cubicBezTo>
                <a:lnTo>
                  <a:pt x="19273" y="835"/>
                </a:lnTo>
                <a:cubicBezTo>
                  <a:pt x="19273" y="777"/>
                  <a:pt x="19249" y="730"/>
                  <a:pt x="19220" y="730"/>
                </a:cubicBezTo>
                <a:close/>
                <a:moveTo>
                  <a:pt x="20069" y="730"/>
                </a:moveTo>
                <a:cubicBezTo>
                  <a:pt x="20040" y="730"/>
                  <a:pt x="20016" y="777"/>
                  <a:pt x="20016" y="835"/>
                </a:cubicBezTo>
                <a:lnTo>
                  <a:pt x="20016" y="1055"/>
                </a:lnTo>
                <a:cubicBezTo>
                  <a:pt x="20016" y="1112"/>
                  <a:pt x="20040" y="1157"/>
                  <a:pt x="20069" y="1157"/>
                </a:cubicBezTo>
                <a:cubicBezTo>
                  <a:pt x="20099" y="1157"/>
                  <a:pt x="20122" y="1112"/>
                  <a:pt x="20122" y="1055"/>
                </a:cubicBezTo>
                <a:lnTo>
                  <a:pt x="20122" y="835"/>
                </a:lnTo>
                <a:cubicBezTo>
                  <a:pt x="20122" y="777"/>
                  <a:pt x="20099" y="730"/>
                  <a:pt x="20069" y="730"/>
                </a:cubicBezTo>
                <a:close/>
                <a:moveTo>
                  <a:pt x="20384" y="730"/>
                </a:moveTo>
                <a:cubicBezTo>
                  <a:pt x="20355" y="730"/>
                  <a:pt x="20331" y="777"/>
                  <a:pt x="20331" y="835"/>
                </a:cubicBezTo>
                <a:lnTo>
                  <a:pt x="20331" y="1055"/>
                </a:lnTo>
                <a:cubicBezTo>
                  <a:pt x="20331" y="1112"/>
                  <a:pt x="20355" y="1157"/>
                  <a:pt x="20384" y="1157"/>
                </a:cubicBezTo>
                <a:cubicBezTo>
                  <a:pt x="20413" y="1157"/>
                  <a:pt x="20436" y="1112"/>
                  <a:pt x="20436" y="1055"/>
                </a:cubicBezTo>
                <a:lnTo>
                  <a:pt x="20436" y="835"/>
                </a:lnTo>
                <a:cubicBezTo>
                  <a:pt x="20436" y="777"/>
                  <a:pt x="20413" y="730"/>
                  <a:pt x="20384" y="730"/>
                </a:cubicBezTo>
                <a:close/>
                <a:moveTo>
                  <a:pt x="21234" y="730"/>
                </a:moveTo>
                <a:cubicBezTo>
                  <a:pt x="21204" y="730"/>
                  <a:pt x="21181" y="777"/>
                  <a:pt x="21181" y="835"/>
                </a:cubicBezTo>
                <a:lnTo>
                  <a:pt x="21181" y="1055"/>
                </a:lnTo>
                <a:cubicBezTo>
                  <a:pt x="21181" y="1112"/>
                  <a:pt x="21204" y="1157"/>
                  <a:pt x="21234" y="1157"/>
                </a:cubicBezTo>
                <a:cubicBezTo>
                  <a:pt x="21263" y="1157"/>
                  <a:pt x="21285" y="1112"/>
                  <a:pt x="21285" y="1055"/>
                </a:cubicBezTo>
                <a:lnTo>
                  <a:pt x="21285" y="835"/>
                </a:lnTo>
                <a:cubicBezTo>
                  <a:pt x="21285" y="777"/>
                  <a:pt x="21263" y="730"/>
                  <a:pt x="21234" y="730"/>
                </a:cubicBezTo>
                <a:close/>
                <a:moveTo>
                  <a:pt x="21547" y="730"/>
                </a:moveTo>
                <a:cubicBezTo>
                  <a:pt x="21518" y="730"/>
                  <a:pt x="21495" y="777"/>
                  <a:pt x="21495" y="835"/>
                </a:cubicBezTo>
                <a:lnTo>
                  <a:pt x="21495" y="1055"/>
                </a:lnTo>
                <a:cubicBezTo>
                  <a:pt x="21495" y="1112"/>
                  <a:pt x="21518" y="1157"/>
                  <a:pt x="21547" y="1157"/>
                </a:cubicBezTo>
                <a:cubicBezTo>
                  <a:pt x="21576" y="1157"/>
                  <a:pt x="21600" y="1112"/>
                  <a:pt x="21600" y="1055"/>
                </a:cubicBezTo>
                <a:lnTo>
                  <a:pt x="21600" y="835"/>
                </a:lnTo>
                <a:cubicBezTo>
                  <a:pt x="21600" y="777"/>
                  <a:pt x="21576" y="730"/>
                  <a:pt x="21547" y="730"/>
                </a:cubicBezTo>
                <a:close/>
                <a:moveTo>
                  <a:pt x="53" y="1460"/>
                </a:moveTo>
                <a:cubicBezTo>
                  <a:pt x="24" y="1460"/>
                  <a:pt x="0" y="1507"/>
                  <a:pt x="0" y="1564"/>
                </a:cubicBezTo>
                <a:lnTo>
                  <a:pt x="0" y="1785"/>
                </a:lnTo>
                <a:cubicBezTo>
                  <a:pt x="0" y="1842"/>
                  <a:pt x="24" y="1887"/>
                  <a:pt x="53" y="1887"/>
                </a:cubicBezTo>
                <a:cubicBezTo>
                  <a:pt x="82" y="1887"/>
                  <a:pt x="106" y="1842"/>
                  <a:pt x="106" y="1785"/>
                </a:cubicBezTo>
                <a:lnTo>
                  <a:pt x="106" y="1564"/>
                </a:lnTo>
                <a:cubicBezTo>
                  <a:pt x="106" y="1507"/>
                  <a:pt x="82" y="1460"/>
                  <a:pt x="53" y="1460"/>
                </a:cubicBezTo>
                <a:close/>
                <a:moveTo>
                  <a:pt x="367" y="1460"/>
                </a:moveTo>
                <a:cubicBezTo>
                  <a:pt x="338" y="1460"/>
                  <a:pt x="315" y="1507"/>
                  <a:pt x="315" y="1564"/>
                </a:cubicBezTo>
                <a:lnTo>
                  <a:pt x="315" y="1785"/>
                </a:lnTo>
                <a:cubicBezTo>
                  <a:pt x="315" y="1842"/>
                  <a:pt x="338" y="1887"/>
                  <a:pt x="367" y="1887"/>
                </a:cubicBezTo>
                <a:cubicBezTo>
                  <a:pt x="397" y="1887"/>
                  <a:pt x="420" y="1842"/>
                  <a:pt x="420" y="1785"/>
                </a:cubicBezTo>
                <a:lnTo>
                  <a:pt x="420" y="1564"/>
                </a:lnTo>
                <a:cubicBezTo>
                  <a:pt x="420" y="1507"/>
                  <a:pt x="397" y="1460"/>
                  <a:pt x="367" y="1460"/>
                </a:cubicBezTo>
                <a:close/>
                <a:moveTo>
                  <a:pt x="1217" y="1460"/>
                </a:moveTo>
                <a:cubicBezTo>
                  <a:pt x="1188" y="1460"/>
                  <a:pt x="1164" y="1507"/>
                  <a:pt x="1164" y="1564"/>
                </a:cubicBezTo>
                <a:lnTo>
                  <a:pt x="1164" y="1785"/>
                </a:lnTo>
                <a:cubicBezTo>
                  <a:pt x="1164" y="1842"/>
                  <a:pt x="1188" y="1887"/>
                  <a:pt x="1217" y="1887"/>
                </a:cubicBezTo>
                <a:cubicBezTo>
                  <a:pt x="1246" y="1887"/>
                  <a:pt x="1270" y="1842"/>
                  <a:pt x="1270" y="1785"/>
                </a:cubicBezTo>
                <a:lnTo>
                  <a:pt x="1270" y="1564"/>
                </a:lnTo>
                <a:cubicBezTo>
                  <a:pt x="1270" y="1507"/>
                  <a:pt x="1246" y="1460"/>
                  <a:pt x="1217" y="1460"/>
                </a:cubicBezTo>
                <a:close/>
                <a:moveTo>
                  <a:pt x="1532" y="1460"/>
                </a:moveTo>
                <a:cubicBezTo>
                  <a:pt x="1503" y="1460"/>
                  <a:pt x="1479" y="1507"/>
                  <a:pt x="1479" y="1564"/>
                </a:cubicBezTo>
                <a:lnTo>
                  <a:pt x="1479" y="1785"/>
                </a:lnTo>
                <a:cubicBezTo>
                  <a:pt x="1479" y="1842"/>
                  <a:pt x="1503" y="1887"/>
                  <a:pt x="1532" y="1887"/>
                </a:cubicBezTo>
                <a:cubicBezTo>
                  <a:pt x="1561" y="1887"/>
                  <a:pt x="1584" y="1842"/>
                  <a:pt x="1584" y="1785"/>
                </a:cubicBezTo>
                <a:lnTo>
                  <a:pt x="1584" y="1564"/>
                </a:lnTo>
                <a:cubicBezTo>
                  <a:pt x="1584" y="1507"/>
                  <a:pt x="1561" y="1460"/>
                  <a:pt x="1532" y="1460"/>
                </a:cubicBezTo>
                <a:close/>
                <a:moveTo>
                  <a:pt x="2380" y="1460"/>
                </a:moveTo>
                <a:cubicBezTo>
                  <a:pt x="2351" y="1460"/>
                  <a:pt x="2329" y="1507"/>
                  <a:pt x="2329" y="1564"/>
                </a:cubicBezTo>
                <a:lnTo>
                  <a:pt x="2329" y="1785"/>
                </a:lnTo>
                <a:cubicBezTo>
                  <a:pt x="2329" y="1842"/>
                  <a:pt x="2351" y="1887"/>
                  <a:pt x="2380" y="1887"/>
                </a:cubicBezTo>
                <a:cubicBezTo>
                  <a:pt x="2409" y="1887"/>
                  <a:pt x="2433" y="1842"/>
                  <a:pt x="2433" y="1785"/>
                </a:cubicBezTo>
                <a:lnTo>
                  <a:pt x="2433" y="1564"/>
                </a:lnTo>
                <a:cubicBezTo>
                  <a:pt x="2433" y="1507"/>
                  <a:pt x="2409" y="1460"/>
                  <a:pt x="2380" y="1460"/>
                </a:cubicBezTo>
                <a:close/>
                <a:moveTo>
                  <a:pt x="2695" y="1460"/>
                </a:moveTo>
                <a:cubicBezTo>
                  <a:pt x="2666" y="1460"/>
                  <a:pt x="2643" y="1507"/>
                  <a:pt x="2643" y="1564"/>
                </a:cubicBezTo>
                <a:lnTo>
                  <a:pt x="2643" y="1785"/>
                </a:lnTo>
                <a:cubicBezTo>
                  <a:pt x="2643" y="1842"/>
                  <a:pt x="2666" y="1887"/>
                  <a:pt x="2695" y="1887"/>
                </a:cubicBezTo>
                <a:cubicBezTo>
                  <a:pt x="2724" y="1887"/>
                  <a:pt x="2748" y="1842"/>
                  <a:pt x="2748" y="1785"/>
                </a:cubicBezTo>
                <a:lnTo>
                  <a:pt x="2748" y="1564"/>
                </a:lnTo>
                <a:cubicBezTo>
                  <a:pt x="2748" y="1507"/>
                  <a:pt x="2724" y="1460"/>
                  <a:pt x="2695" y="1460"/>
                </a:cubicBezTo>
                <a:close/>
                <a:moveTo>
                  <a:pt x="3545" y="1460"/>
                </a:moveTo>
                <a:cubicBezTo>
                  <a:pt x="3516" y="1460"/>
                  <a:pt x="3492" y="1507"/>
                  <a:pt x="3492" y="1564"/>
                </a:cubicBezTo>
                <a:lnTo>
                  <a:pt x="3492" y="1785"/>
                </a:lnTo>
                <a:cubicBezTo>
                  <a:pt x="3492" y="1842"/>
                  <a:pt x="3516" y="1887"/>
                  <a:pt x="3545" y="1887"/>
                </a:cubicBezTo>
                <a:cubicBezTo>
                  <a:pt x="3574" y="1887"/>
                  <a:pt x="3598" y="1842"/>
                  <a:pt x="3598" y="1785"/>
                </a:cubicBezTo>
                <a:lnTo>
                  <a:pt x="3598" y="1564"/>
                </a:lnTo>
                <a:cubicBezTo>
                  <a:pt x="3598" y="1507"/>
                  <a:pt x="3574" y="1460"/>
                  <a:pt x="3545" y="1460"/>
                </a:cubicBezTo>
                <a:close/>
                <a:moveTo>
                  <a:pt x="3859" y="1460"/>
                </a:moveTo>
                <a:cubicBezTo>
                  <a:pt x="3830" y="1460"/>
                  <a:pt x="3806" y="1507"/>
                  <a:pt x="3806" y="1564"/>
                </a:cubicBezTo>
                <a:lnTo>
                  <a:pt x="3806" y="1785"/>
                </a:lnTo>
                <a:cubicBezTo>
                  <a:pt x="3806" y="1842"/>
                  <a:pt x="3830" y="1887"/>
                  <a:pt x="3859" y="1887"/>
                </a:cubicBezTo>
                <a:cubicBezTo>
                  <a:pt x="3888" y="1887"/>
                  <a:pt x="3912" y="1842"/>
                  <a:pt x="3912" y="1785"/>
                </a:cubicBezTo>
                <a:lnTo>
                  <a:pt x="3912" y="1564"/>
                </a:lnTo>
                <a:cubicBezTo>
                  <a:pt x="3912" y="1507"/>
                  <a:pt x="3888" y="1460"/>
                  <a:pt x="3859" y="1460"/>
                </a:cubicBezTo>
                <a:close/>
                <a:moveTo>
                  <a:pt x="4709" y="1460"/>
                </a:moveTo>
                <a:cubicBezTo>
                  <a:pt x="4680" y="1460"/>
                  <a:pt x="4656" y="1507"/>
                  <a:pt x="4656" y="1564"/>
                </a:cubicBezTo>
                <a:lnTo>
                  <a:pt x="4656" y="1785"/>
                </a:lnTo>
                <a:cubicBezTo>
                  <a:pt x="4656" y="1842"/>
                  <a:pt x="4680" y="1887"/>
                  <a:pt x="4709" y="1887"/>
                </a:cubicBezTo>
                <a:cubicBezTo>
                  <a:pt x="4738" y="1887"/>
                  <a:pt x="4762" y="1842"/>
                  <a:pt x="4762" y="1785"/>
                </a:cubicBezTo>
                <a:lnTo>
                  <a:pt x="4762" y="1564"/>
                </a:lnTo>
                <a:cubicBezTo>
                  <a:pt x="4762" y="1507"/>
                  <a:pt x="4738" y="1460"/>
                  <a:pt x="4709" y="1460"/>
                </a:cubicBezTo>
                <a:close/>
                <a:moveTo>
                  <a:pt x="5023" y="1460"/>
                </a:moveTo>
                <a:cubicBezTo>
                  <a:pt x="4994" y="1460"/>
                  <a:pt x="4970" y="1507"/>
                  <a:pt x="4970" y="1564"/>
                </a:cubicBezTo>
                <a:lnTo>
                  <a:pt x="4970" y="1785"/>
                </a:lnTo>
                <a:cubicBezTo>
                  <a:pt x="4970" y="1842"/>
                  <a:pt x="4994" y="1887"/>
                  <a:pt x="5023" y="1887"/>
                </a:cubicBezTo>
                <a:cubicBezTo>
                  <a:pt x="5053" y="1887"/>
                  <a:pt x="5076" y="1842"/>
                  <a:pt x="5076" y="1785"/>
                </a:cubicBezTo>
                <a:lnTo>
                  <a:pt x="5076" y="1564"/>
                </a:lnTo>
                <a:cubicBezTo>
                  <a:pt x="5076" y="1507"/>
                  <a:pt x="5053" y="1460"/>
                  <a:pt x="5023" y="1460"/>
                </a:cubicBezTo>
                <a:close/>
                <a:moveTo>
                  <a:pt x="5873" y="1460"/>
                </a:moveTo>
                <a:cubicBezTo>
                  <a:pt x="5844" y="1460"/>
                  <a:pt x="5820" y="1507"/>
                  <a:pt x="5820" y="1564"/>
                </a:cubicBezTo>
                <a:lnTo>
                  <a:pt x="5820" y="1785"/>
                </a:lnTo>
                <a:cubicBezTo>
                  <a:pt x="5820" y="1842"/>
                  <a:pt x="5844" y="1887"/>
                  <a:pt x="5873" y="1887"/>
                </a:cubicBezTo>
                <a:cubicBezTo>
                  <a:pt x="5902" y="1887"/>
                  <a:pt x="5926" y="1842"/>
                  <a:pt x="5926" y="1785"/>
                </a:cubicBezTo>
                <a:lnTo>
                  <a:pt x="5926" y="1564"/>
                </a:lnTo>
                <a:cubicBezTo>
                  <a:pt x="5926" y="1507"/>
                  <a:pt x="5902" y="1460"/>
                  <a:pt x="5873" y="1460"/>
                </a:cubicBezTo>
                <a:close/>
                <a:moveTo>
                  <a:pt x="6188" y="1460"/>
                </a:moveTo>
                <a:cubicBezTo>
                  <a:pt x="6159" y="1460"/>
                  <a:pt x="6135" y="1507"/>
                  <a:pt x="6135" y="1564"/>
                </a:cubicBezTo>
                <a:lnTo>
                  <a:pt x="6135" y="1785"/>
                </a:lnTo>
                <a:cubicBezTo>
                  <a:pt x="6135" y="1842"/>
                  <a:pt x="6159" y="1887"/>
                  <a:pt x="6188" y="1887"/>
                </a:cubicBezTo>
                <a:cubicBezTo>
                  <a:pt x="6217" y="1887"/>
                  <a:pt x="6240" y="1842"/>
                  <a:pt x="6240" y="1785"/>
                </a:cubicBezTo>
                <a:lnTo>
                  <a:pt x="6240" y="1564"/>
                </a:lnTo>
                <a:cubicBezTo>
                  <a:pt x="6240" y="1507"/>
                  <a:pt x="6217" y="1460"/>
                  <a:pt x="6188" y="1460"/>
                </a:cubicBezTo>
                <a:close/>
                <a:moveTo>
                  <a:pt x="7036" y="1460"/>
                </a:moveTo>
                <a:cubicBezTo>
                  <a:pt x="7007" y="1460"/>
                  <a:pt x="6984" y="1507"/>
                  <a:pt x="6984" y="1564"/>
                </a:cubicBezTo>
                <a:lnTo>
                  <a:pt x="6984" y="1785"/>
                </a:lnTo>
                <a:cubicBezTo>
                  <a:pt x="6984" y="1842"/>
                  <a:pt x="7007" y="1887"/>
                  <a:pt x="7036" y="1887"/>
                </a:cubicBezTo>
                <a:cubicBezTo>
                  <a:pt x="7065" y="1887"/>
                  <a:pt x="7089" y="1842"/>
                  <a:pt x="7089" y="1785"/>
                </a:cubicBezTo>
                <a:lnTo>
                  <a:pt x="7089" y="1564"/>
                </a:lnTo>
                <a:cubicBezTo>
                  <a:pt x="7089" y="1507"/>
                  <a:pt x="7065" y="1460"/>
                  <a:pt x="7036" y="1460"/>
                </a:cubicBezTo>
                <a:close/>
                <a:moveTo>
                  <a:pt x="7351" y="1460"/>
                </a:moveTo>
                <a:cubicBezTo>
                  <a:pt x="7322" y="1460"/>
                  <a:pt x="7299" y="1507"/>
                  <a:pt x="7299" y="1564"/>
                </a:cubicBezTo>
                <a:lnTo>
                  <a:pt x="7299" y="1785"/>
                </a:lnTo>
                <a:cubicBezTo>
                  <a:pt x="7299" y="1842"/>
                  <a:pt x="7322" y="1887"/>
                  <a:pt x="7351" y="1887"/>
                </a:cubicBezTo>
                <a:cubicBezTo>
                  <a:pt x="7380" y="1887"/>
                  <a:pt x="7404" y="1842"/>
                  <a:pt x="7404" y="1785"/>
                </a:cubicBezTo>
                <a:lnTo>
                  <a:pt x="7404" y="1564"/>
                </a:lnTo>
                <a:cubicBezTo>
                  <a:pt x="7404" y="1507"/>
                  <a:pt x="7380" y="1460"/>
                  <a:pt x="7351" y="1460"/>
                </a:cubicBezTo>
                <a:close/>
                <a:moveTo>
                  <a:pt x="8201" y="1460"/>
                </a:moveTo>
                <a:cubicBezTo>
                  <a:pt x="8171" y="1460"/>
                  <a:pt x="8148" y="1507"/>
                  <a:pt x="8148" y="1564"/>
                </a:cubicBezTo>
                <a:lnTo>
                  <a:pt x="8148" y="1785"/>
                </a:lnTo>
                <a:cubicBezTo>
                  <a:pt x="8148" y="1842"/>
                  <a:pt x="8171" y="1887"/>
                  <a:pt x="8201" y="1887"/>
                </a:cubicBezTo>
                <a:cubicBezTo>
                  <a:pt x="8230" y="1887"/>
                  <a:pt x="8254" y="1842"/>
                  <a:pt x="8254" y="1785"/>
                </a:cubicBezTo>
                <a:lnTo>
                  <a:pt x="8254" y="1564"/>
                </a:lnTo>
                <a:cubicBezTo>
                  <a:pt x="8254" y="1507"/>
                  <a:pt x="8230" y="1460"/>
                  <a:pt x="8201" y="1460"/>
                </a:cubicBezTo>
                <a:close/>
                <a:moveTo>
                  <a:pt x="8515" y="1460"/>
                </a:moveTo>
                <a:cubicBezTo>
                  <a:pt x="8486" y="1460"/>
                  <a:pt x="8462" y="1507"/>
                  <a:pt x="8462" y="1564"/>
                </a:cubicBezTo>
                <a:lnTo>
                  <a:pt x="8462" y="1785"/>
                </a:lnTo>
                <a:cubicBezTo>
                  <a:pt x="8462" y="1842"/>
                  <a:pt x="8486" y="1887"/>
                  <a:pt x="8515" y="1887"/>
                </a:cubicBezTo>
                <a:cubicBezTo>
                  <a:pt x="8544" y="1887"/>
                  <a:pt x="8568" y="1842"/>
                  <a:pt x="8568" y="1785"/>
                </a:cubicBezTo>
                <a:lnTo>
                  <a:pt x="8568" y="1564"/>
                </a:lnTo>
                <a:cubicBezTo>
                  <a:pt x="8568" y="1507"/>
                  <a:pt x="8544" y="1460"/>
                  <a:pt x="8515" y="1460"/>
                </a:cubicBezTo>
                <a:close/>
                <a:moveTo>
                  <a:pt x="9365" y="1460"/>
                </a:moveTo>
                <a:cubicBezTo>
                  <a:pt x="9336" y="1460"/>
                  <a:pt x="9312" y="1507"/>
                  <a:pt x="9312" y="1564"/>
                </a:cubicBezTo>
                <a:lnTo>
                  <a:pt x="9312" y="1785"/>
                </a:lnTo>
                <a:cubicBezTo>
                  <a:pt x="9312" y="1842"/>
                  <a:pt x="9336" y="1887"/>
                  <a:pt x="9365" y="1887"/>
                </a:cubicBezTo>
                <a:cubicBezTo>
                  <a:pt x="9394" y="1887"/>
                  <a:pt x="9418" y="1842"/>
                  <a:pt x="9418" y="1785"/>
                </a:cubicBezTo>
                <a:lnTo>
                  <a:pt x="9418" y="1564"/>
                </a:lnTo>
                <a:cubicBezTo>
                  <a:pt x="9418" y="1507"/>
                  <a:pt x="9394" y="1460"/>
                  <a:pt x="9365" y="1460"/>
                </a:cubicBezTo>
                <a:close/>
                <a:moveTo>
                  <a:pt x="9679" y="1460"/>
                </a:moveTo>
                <a:cubicBezTo>
                  <a:pt x="9650" y="1460"/>
                  <a:pt x="9626" y="1507"/>
                  <a:pt x="9626" y="1564"/>
                </a:cubicBezTo>
                <a:lnTo>
                  <a:pt x="9626" y="1785"/>
                </a:lnTo>
                <a:cubicBezTo>
                  <a:pt x="9626" y="1842"/>
                  <a:pt x="9650" y="1887"/>
                  <a:pt x="9679" y="1887"/>
                </a:cubicBezTo>
                <a:cubicBezTo>
                  <a:pt x="9708" y="1887"/>
                  <a:pt x="9732" y="1842"/>
                  <a:pt x="9732" y="1785"/>
                </a:cubicBezTo>
                <a:lnTo>
                  <a:pt x="9732" y="1564"/>
                </a:lnTo>
                <a:cubicBezTo>
                  <a:pt x="9732" y="1507"/>
                  <a:pt x="9708" y="1460"/>
                  <a:pt x="9679" y="1460"/>
                </a:cubicBezTo>
                <a:close/>
                <a:moveTo>
                  <a:pt x="10529" y="1460"/>
                </a:moveTo>
                <a:cubicBezTo>
                  <a:pt x="10500" y="1460"/>
                  <a:pt x="10476" y="1507"/>
                  <a:pt x="10476" y="1564"/>
                </a:cubicBezTo>
                <a:lnTo>
                  <a:pt x="10476" y="1785"/>
                </a:lnTo>
                <a:cubicBezTo>
                  <a:pt x="10476" y="1842"/>
                  <a:pt x="10500" y="1887"/>
                  <a:pt x="10529" y="1887"/>
                </a:cubicBezTo>
                <a:cubicBezTo>
                  <a:pt x="10558" y="1887"/>
                  <a:pt x="10582" y="1842"/>
                  <a:pt x="10582" y="1785"/>
                </a:cubicBezTo>
                <a:lnTo>
                  <a:pt x="10582" y="1564"/>
                </a:lnTo>
                <a:cubicBezTo>
                  <a:pt x="10582" y="1507"/>
                  <a:pt x="10558" y="1460"/>
                  <a:pt x="10529" y="1460"/>
                </a:cubicBezTo>
                <a:close/>
                <a:moveTo>
                  <a:pt x="10844" y="1460"/>
                </a:moveTo>
                <a:cubicBezTo>
                  <a:pt x="10814" y="1460"/>
                  <a:pt x="10791" y="1507"/>
                  <a:pt x="10791" y="1564"/>
                </a:cubicBezTo>
                <a:lnTo>
                  <a:pt x="10791" y="1785"/>
                </a:lnTo>
                <a:cubicBezTo>
                  <a:pt x="10791" y="1842"/>
                  <a:pt x="10814" y="1887"/>
                  <a:pt x="10844" y="1887"/>
                </a:cubicBezTo>
                <a:cubicBezTo>
                  <a:pt x="10873" y="1887"/>
                  <a:pt x="10895" y="1842"/>
                  <a:pt x="10895" y="1785"/>
                </a:cubicBezTo>
                <a:lnTo>
                  <a:pt x="10895" y="1564"/>
                </a:lnTo>
                <a:cubicBezTo>
                  <a:pt x="10895" y="1507"/>
                  <a:pt x="10873" y="1460"/>
                  <a:pt x="10844" y="1460"/>
                </a:cubicBezTo>
                <a:close/>
                <a:moveTo>
                  <a:pt x="11692" y="1460"/>
                </a:moveTo>
                <a:cubicBezTo>
                  <a:pt x="11663" y="1460"/>
                  <a:pt x="11640" y="1507"/>
                  <a:pt x="11640" y="1564"/>
                </a:cubicBezTo>
                <a:lnTo>
                  <a:pt x="11640" y="1785"/>
                </a:lnTo>
                <a:cubicBezTo>
                  <a:pt x="11640" y="1842"/>
                  <a:pt x="11663" y="1887"/>
                  <a:pt x="11692" y="1887"/>
                </a:cubicBezTo>
                <a:cubicBezTo>
                  <a:pt x="11721" y="1887"/>
                  <a:pt x="11745" y="1842"/>
                  <a:pt x="11745" y="1785"/>
                </a:cubicBezTo>
                <a:lnTo>
                  <a:pt x="11745" y="1564"/>
                </a:lnTo>
                <a:cubicBezTo>
                  <a:pt x="11745" y="1507"/>
                  <a:pt x="11721" y="1460"/>
                  <a:pt x="11692" y="1460"/>
                </a:cubicBezTo>
                <a:close/>
                <a:moveTo>
                  <a:pt x="12007" y="1460"/>
                </a:moveTo>
                <a:cubicBezTo>
                  <a:pt x="11978" y="1460"/>
                  <a:pt x="11955" y="1507"/>
                  <a:pt x="11955" y="1564"/>
                </a:cubicBezTo>
                <a:lnTo>
                  <a:pt x="11955" y="1785"/>
                </a:lnTo>
                <a:cubicBezTo>
                  <a:pt x="11955" y="1842"/>
                  <a:pt x="11978" y="1887"/>
                  <a:pt x="12007" y="1887"/>
                </a:cubicBezTo>
                <a:cubicBezTo>
                  <a:pt x="12036" y="1887"/>
                  <a:pt x="12060" y="1842"/>
                  <a:pt x="12060" y="1785"/>
                </a:cubicBezTo>
                <a:lnTo>
                  <a:pt x="12060" y="1564"/>
                </a:lnTo>
                <a:cubicBezTo>
                  <a:pt x="12060" y="1507"/>
                  <a:pt x="12036" y="1460"/>
                  <a:pt x="12007" y="1460"/>
                </a:cubicBezTo>
                <a:close/>
                <a:moveTo>
                  <a:pt x="12856" y="1460"/>
                </a:moveTo>
                <a:cubicBezTo>
                  <a:pt x="12827" y="1460"/>
                  <a:pt x="12804" y="1507"/>
                  <a:pt x="12804" y="1564"/>
                </a:cubicBezTo>
                <a:lnTo>
                  <a:pt x="12804" y="1785"/>
                </a:lnTo>
                <a:cubicBezTo>
                  <a:pt x="12804" y="1842"/>
                  <a:pt x="12827" y="1887"/>
                  <a:pt x="12856" y="1887"/>
                </a:cubicBezTo>
                <a:cubicBezTo>
                  <a:pt x="12886" y="1887"/>
                  <a:pt x="12909" y="1842"/>
                  <a:pt x="12909" y="1785"/>
                </a:cubicBezTo>
                <a:lnTo>
                  <a:pt x="12909" y="1564"/>
                </a:lnTo>
                <a:cubicBezTo>
                  <a:pt x="12909" y="1507"/>
                  <a:pt x="12886" y="1460"/>
                  <a:pt x="12856" y="1460"/>
                </a:cubicBezTo>
                <a:close/>
                <a:moveTo>
                  <a:pt x="13171" y="1460"/>
                </a:moveTo>
                <a:cubicBezTo>
                  <a:pt x="13142" y="1460"/>
                  <a:pt x="13118" y="1507"/>
                  <a:pt x="13118" y="1564"/>
                </a:cubicBezTo>
                <a:lnTo>
                  <a:pt x="13118" y="1785"/>
                </a:lnTo>
                <a:cubicBezTo>
                  <a:pt x="13118" y="1842"/>
                  <a:pt x="13142" y="1887"/>
                  <a:pt x="13171" y="1887"/>
                </a:cubicBezTo>
                <a:cubicBezTo>
                  <a:pt x="13200" y="1887"/>
                  <a:pt x="13224" y="1842"/>
                  <a:pt x="13224" y="1785"/>
                </a:cubicBezTo>
                <a:lnTo>
                  <a:pt x="13224" y="1564"/>
                </a:lnTo>
                <a:cubicBezTo>
                  <a:pt x="13224" y="1507"/>
                  <a:pt x="13200" y="1460"/>
                  <a:pt x="13171" y="1460"/>
                </a:cubicBezTo>
                <a:close/>
                <a:moveTo>
                  <a:pt x="14021" y="1460"/>
                </a:moveTo>
                <a:cubicBezTo>
                  <a:pt x="13992" y="1460"/>
                  <a:pt x="13968" y="1507"/>
                  <a:pt x="13968" y="1564"/>
                </a:cubicBezTo>
                <a:lnTo>
                  <a:pt x="13968" y="1785"/>
                </a:lnTo>
                <a:cubicBezTo>
                  <a:pt x="13968" y="1842"/>
                  <a:pt x="13992" y="1887"/>
                  <a:pt x="14021" y="1887"/>
                </a:cubicBezTo>
                <a:cubicBezTo>
                  <a:pt x="14050" y="1887"/>
                  <a:pt x="14074" y="1842"/>
                  <a:pt x="14074" y="1785"/>
                </a:cubicBezTo>
                <a:lnTo>
                  <a:pt x="14074" y="1564"/>
                </a:lnTo>
                <a:cubicBezTo>
                  <a:pt x="14074" y="1507"/>
                  <a:pt x="14050" y="1460"/>
                  <a:pt x="14021" y="1460"/>
                </a:cubicBezTo>
                <a:close/>
                <a:moveTo>
                  <a:pt x="14335" y="1460"/>
                </a:moveTo>
                <a:cubicBezTo>
                  <a:pt x="14306" y="1460"/>
                  <a:pt x="14282" y="1507"/>
                  <a:pt x="14282" y="1564"/>
                </a:cubicBezTo>
                <a:lnTo>
                  <a:pt x="14282" y="1785"/>
                </a:lnTo>
                <a:cubicBezTo>
                  <a:pt x="14282" y="1842"/>
                  <a:pt x="14306" y="1887"/>
                  <a:pt x="14335" y="1887"/>
                </a:cubicBezTo>
                <a:cubicBezTo>
                  <a:pt x="14364" y="1887"/>
                  <a:pt x="14388" y="1842"/>
                  <a:pt x="14388" y="1785"/>
                </a:cubicBezTo>
                <a:lnTo>
                  <a:pt x="14388" y="1564"/>
                </a:lnTo>
                <a:cubicBezTo>
                  <a:pt x="14388" y="1507"/>
                  <a:pt x="14364" y="1460"/>
                  <a:pt x="14335" y="1460"/>
                </a:cubicBezTo>
                <a:close/>
                <a:moveTo>
                  <a:pt x="15185" y="1460"/>
                </a:moveTo>
                <a:cubicBezTo>
                  <a:pt x="15156" y="1460"/>
                  <a:pt x="15132" y="1507"/>
                  <a:pt x="15132" y="1564"/>
                </a:cubicBezTo>
                <a:lnTo>
                  <a:pt x="15132" y="1785"/>
                </a:lnTo>
                <a:cubicBezTo>
                  <a:pt x="15132" y="1842"/>
                  <a:pt x="15156" y="1887"/>
                  <a:pt x="15185" y="1887"/>
                </a:cubicBezTo>
                <a:cubicBezTo>
                  <a:pt x="15214" y="1887"/>
                  <a:pt x="15237" y="1842"/>
                  <a:pt x="15237" y="1785"/>
                </a:cubicBezTo>
                <a:lnTo>
                  <a:pt x="15237" y="1564"/>
                </a:lnTo>
                <a:cubicBezTo>
                  <a:pt x="15237" y="1507"/>
                  <a:pt x="15214" y="1460"/>
                  <a:pt x="15185" y="1460"/>
                </a:cubicBezTo>
                <a:close/>
                <a:moveTo>
                  <a:pt x="15500" y="1460"/>
                </a:moveTo>
                <a:cubicBezTo>
                  <a:pt x="15470" y="1460"/>
                  <a:pt x="15447" y="1507"/>
                  <a:pt x="15447" y="1564"/>
                </a:cubicBezTo>
                <a:lnTo>
                  <a:pt x="15447" y="1785"/>
                </a:lnTo>
                <a:cubicBezTo>
                  <a:pt x="15447" y="1842"/>
                  <a:pt x="15470" y="1887"/>
                  <a:pt x="15500" y="1887"/>
                </a:cubicBezTo>
                <a:cubicBezTo>
                  <a:pt x="15529" y="1887"/>
                  <a:pt x="15551" y="1842"/>
                  <a:pt x="15551" y="1785"/>
                </a:cubicBezTo>
                <a:lnTo>
                  <a:pt x="15551" y="1564"/>
                </a:lnTo>
                <a:cubicBezTo>
                  <a:pt x="15551" y="1507"/>
                  <a:pt x="15529" y="1460"/>
                  <a:pt x="15500" y="1460"/>
                </a:cubicBezTo>
                <a:close/>
                <a:moveTo>
                  <a:pt x="16349" y="1460"/>
                </a:moveTo>
                <a:cubicBezTo>
                  <a:pt x="16320" y="1460"/>
                  <a:pt x="16296" y="1507"/>
                  <a:pt x="16296" y="1564"/>
                </a:cubicBezTo>
                <a:lnTo>
                  <a:pt x="16296" y="1785"/>
                </a:lnTo>
                <a:cubicBezTo>
                  <a:pt x="16296" y="1842"/>
                  <a:pt x="16320" y="1887"/>
                  <a:pt x="16349" y="1887"/>
                </a:cubicBezTo>
                <a:cubicBezTo>
                  <a:pt x="16378" y="1887"/>
                  <a:pt x="16401" y="1842"/>
                  <a:pt x="16401" y="1785"/>
                </a:cubicBezTo>
                <a:lnTo>
                  <a:pt x="16401" y="1564"/>
                </a:lnTo>
                <a:cubicBezTo>
                  <a:pt x="16401" y="1507"/>
                  <a:pt x="16378" y="1460"/>
                  <a:pt x="16349" y="1460"/>
                </a:cubicBezTo>
                <a:close/>
                <a:moveTo>
                  <a:pt x="16663" y="1460"/>
                </a:moveTo>
                <a:cubicBezTo>
                  <a:pt x="16634" y="1460"/>
                  <a:pt x="16611" y="1507"/>
                  <a:pt x="16611" y="1564"/>
                </a:cubicBezTo>
                <a:lnTo>
                  <a:pt x="16611" y="1785"/>
                </a:lnTo>
                <a:cubicBezTo>
                  <a:pt x="16611" y="1842"/>
                  <a:pt x="16634" y="1887"/>
                  <a:pt x="16663" y="1887"/>
                </a:cubicBezTo>
                <a:cubicBezTo>
                  <a:pt x="16692" y="1887"/>
                  <a:pt x="16716" y="1842"/>
                  <a:pt x="16716" y="1785"/>
                </a:cubicBezTo>
                <a:lnTo>
                  <a:pt x="16716" y="1564"/>
                </a:lnTo>
                <a:cubicBezTo>
                  <a:pt x="16716" y="1507"/>
                  <a:pt x="16692" y="1460"/>
                  <a:pt x="16663" y="1460"/>
                </a:cubicBezTo>
                <a:close/>
                <a:moveTo>
                  <a:pt x="17512" y="1460"/>
                </a:moveTo>
                <a:cubicBezTo>
                  <a:pt x="17483" y="1460"/>
                  <a:pt x="17459" y="1507"/>
                  <a:pt x="17459" y="1564"/>
                </a:cubicBezTo>
                <a:lnTo>
                  <a:pt x="17459" y="1785"/>
                </a:lnTo>
                <a:cubicBezTo>
                  <a:pt x="17459" y="1842"/>
                  <a:pt x="17483" y="1887"/>
                  <a:pt x="17512" y="1887"/>
                </a:cubicBezTo>
                <a:cubicBezTo>
                  <a:pt x="17541" y="1887"/>
                  <a:pt x="17565" y="1842"/>
                  <a:pt x="17565" y="1785"/>
                </a:cubicBezTo>
                <a:lnTo>
                  <a:pt x="17565" y="1564"/>
                </a:lnTo>
                <a:cubicBezTo>
                  <a:pt x="17565" y="1507"/>
                  <a:pt x="17541" y="1460"/>
                  <a:pt x="17512" y="1460"/>
                </a:cubicBezTo>
                <a:close/>
                <a:moveTo>
                  <a:pt x="17827" y="1460"/>
                </a:moveTo>
                <a:cubicBezTo>
                  <a:pt x="17798" y="1460"/>
                  <a:pt x="17774" y="1507"/>
                  <a:pt x="17774" y="1564"/>
                </a:cubicBezTo>
                <a:lnTo>
                  <a:pt x="17774" y="1785"/>
                </a:lnTo>
                <a:cubicBezTo>
                  <a:pt x="17774" y="1842"/>
                  <a:pt x="17798" y="1887"/>
                  <a:pt x="17827" y="1887"/>
                </a:cubicBezTo>
                <a:cubicBezTo>
                  <a:pt x="17856" y="1887"/>
                  <a:pt x="17880" y="1842"/>
                  <a:pt x="17880" y="1785"/>
                </a:cubicBezTo>
                <a:lnTo>
                  <a:pt x="17880" y="1564"/>
                </a:lnTo>
                <a:cubicBezTo>
                  <a:pt x="17880" y="1507"/>
                  <a:pt x="17856" y="1460"/>
                  <a:pt x="17827" y="1460"/>
                </a:cubicBezTo>
                <a:close/>
                <a:moveTo>
                  <a:pt x="18677" y="1460"/>
                </a:moveTo>
                <a:cubicBezTo>
                  <a:pt x="18648" y="1460"/>
                  <a:pt x="18624" y="1507"/>
                  <a:pt x="18624" y="1564"/>
                </a:cubicBezTo>
                <a:lnTo>
                  <a:pt x="18624" y="1785"/>
                </a:lnTo>
                <a:cubicBezTo>
                  <a:pt x="18624" y="1842"/>
                  <a:pt x="18648" y="1887"/>
                  <a:pt x="18677" y="1887"/>
                </a:cubicBezTo>
                <a:cubicBezTo>
                  <a:pt x="18706" y="1887"/>
                  <a:pt x="18730" y="1842"/>
                  <a:pt x="18730" y="1785"/>
                </a:cubicBezTo>
                <a:lnTo>
                  <a:pt x="18730" y="1564"/>
                </a:lnTo>
                <a:cubicBezTo>
                  <a:pt x="18730" y="1507"/>
                  <a:pt x="18706" y="1460"/>
                  <a:pt x="18677" y="1460"/>
                </a:cubicBezTo>
                <a:close/>
                <a:moveTo>
                  <a:pt x="18991" y="1460"/>
                </a:moveTo>
                <a:cubicBezTo>
                  <a:pt x="18962" y="1460"/>
                  <a:pt x="18938" y="1507"/>
                  <a:pt x="18938" y="1564"/>
                </a:cubicBezTo>
                <a:lnTo>
                  <a:pt x="18938" y="1785"/>
                </a:lnTo>
                <a:cubicBezTo>
                  <a:pt x="18938" y="1842"/>
                  <a:pt x="18962" y="1887"/>
                  <a:pt x="18991" y="1887"/>
                </a:cubicBezTo>
                <a:cubicBezTo>
                  <a:pt x="19020" y="1887"/>
                  <a:pt x="19044" y="1842"/>
                  <a:pt x="19044" y="1785"/>
                </a:cubicBezTo>
                <a:lnTo>
                  <a:pt x="19044" y="1564"/>
                </a:lnTo>
                <a:cubicBezTo>
                  <a:pt x="19044" y="1507"/>
                  <a:pt x="19020" y="1460"/>
                  <a:pt x="18991" y="1460"/>
                </a:cubicBezTo>
                <a:close/>
                <a:moveTo>
                  <a:pt x="19841" y="1460"/>
                </a:moveTo>
                <a:cubicBezTo>
                  <a:pt x="19812" y="1460"/>
                  <a:pt x="19788" y="1507"/>
                  <a:pt x="19788" y="1564"/>
                </a:cubicBezTo>
                <a:lnTo>
                  <a:pt x="19788" y="1785"/>
                </a:lnTo>
                <a:cubicBezTo>
                  <a:pt x="19788" y="1842"/>
                  <a:pt x="19812" y="1887"/>
                  <a:pt x="19841" y="1887"/>
                </a:cubicBezTo>
                <a:cubicBezTo>
                  <a:pt x="19870" y="1887"/>
                  <a:pt x="19894" y="1842"/>
                  <a:pt x="19894" y="1785"/>
                </a:cubicBezTo>
                <a:lnTo>
                  <a:pt x="19894" y="1564"/>
                </a:lnTo>
                <a:cubicBezTo>
                  <a:pt x="19894" y="1507"/>
                  <a:pt x="19870" y="1460"/>
                  <a:pt x="19841" y="1460"/>
                </a:cubicBezTo>
                <a:close/>
                <a:moveTo>
                  <a:pt x="20155" y="1460"/>
                </a:moveTo>
                <a:cubicBezTo>
                  <a:pt x="20126" y="1460"/>
                  <a:pt x="20102" y="1507"/>
                  <a:pt x="20102" y="1564"/>
                </a:cubicBezTo>
                <a:lnTo>
                  <a:pt x="20102" y="1785"/>
                </a:lnTo>
                <a:cubicBezTo>
                  <a:pt x="20102" y="1842"/>
                  <a:pt x="20126" y="1887"/>
                  <a:pt x="20155" y="1887"/>
                </a:cubicBezTo>
                <a:cubicBezTo>
                  <a:pt x="20184" y="1887"/>
                  <a:pt x="20207" y="1842"/>
                  <a:pt x="20207" y="1785"/>
                </a:cubicBezTo>
                <a:lnTo>
                  <a:pt x="20207" y="1564"/>
                </a:lnTo>
                <a:cubicBezTo>
                  <a:pt x="20207" y="1507"/>
                  <a:pt x="20184" y="1460"/>
                  <a:pt x="20155" y="1460"/>
                </a:cubicBezTo>
                <a:close/>
                <a:moveTo>
                  <a:pt x="21004" y="1460"/>
                </a:moveTo>
                <a:cubicBezTo>
                  <a:pt x="20975" y="1460"/>
                  <a:pt x="20952" y="1507"/>
                  <a:pt x="20952" y="1564"/>
                </a:cubicBezTo>
                <a:lnTo>
                  <a:pt x="20952" y="1785"/>
                </a:lnTo>
                <a:cubicBezTo>
                  <a:pt x="20952" y="1842"/>
                  <a:pt x="20975" y="1887"/>
                  <a:pt x="21004" y="1887"/>
                </a:cubicBezTo>
                <a:cubicBezTo>
                  <a:pt x="21033" y="1887"/>
                  <a:pt x="21057" y="1842"/>
                  <a:pt x="21057" y="1785"/>
                </a:cubicBezTo>
                <a:lnTo>
                  <a:pt x="21057" y="1564"/>
                </a:lnTo>
                <a:cubicBezTo>
                  <a:pt x="21057" y="1507"/>
                  <a:pt x="21033" y="1460"/>
                  <a:pt x="21004" y="1460"/>
                </a:cubicBezTo>
                <a:close/>
                <a:moveTo>
                  <a:pt x="21319" y="1460"/>
                </a:moveTo>
                <a:cubicBezTo>
                  <a:pt x="21289" y="1460"/>
                  <a:pt x="21267" y="1507"/>
                  <a:pt x="21267" y="1564"/>
                </a:cubicBezTo>
                <a:lnTo>
                  <a:pt x="21267" y="1785"/>
                </a:lnTo>
                <a:cubicBezTo>
                  <a:pt x="21267" y="1842"/>
                  <a:pt x="21289" y="1887"/>
                  <a:pt x="21319" y="1887"/>
                </a:cubicBezTo>
                <a:cubicBezTo>
                  <a:pt x="21348" y="1887"/>
                  <a:pt x="21372" y="1842"/>
                  <a:pt x="21372" y="1785"/>
                </a:cubicBezTo>
                <a:lnTo>
                  <a:pt x="21372" y="1564"/>
                </a:lnTo>
                <a:cubicBezTo>
                  <a:pt x="21372" y="1507"/>
                  <a:pt x="21348" y="1460"/>
                  <a:pt x="21319" y="1460"/>
                </a:cubicBezTo>
                <a:close/>
                <a:moveTo>
                  <a:pt x="281" y="2190"/>
                </a:moveTo>
                <a:cubicBezTo>
                  <a:pt x="252" y="2190"/>
                  <a:pt x="228" y="2237"/>
                  <a:pt x="228" y="2294"/>
                </a:cubicBezTo>
                <a:lnTo>
                  <a:pt x="228" y="2515"/>
                </a:lnTo>
                <a:cubicBezTo>
                  <a:pt x="228" y="2572"/>
                  <a:pt x="252" y="2617"/>
                  <a:pt x="281" y="2617"/>
                </a:cubicBezTo>
                <a:cubicBezTo>
                  <a:pt x="311" y="2617"/>
                  <a:pt x="334" y="2572"/>
                  <a:pt x="334" y="2515"/>
                </a:cubicBezTo>
                <a:lnTo>
                  <a:pt x="334" y="2294"/>
                </a:lnTo>
                <a:cubicBezTo>
                  <a:pt x="334" y="2237"/>
                  <a:pt x="311" y="2190"/>
                  <a:pt x="281" y="2190"/>
                </a:cubicBezTo>
                <a:close/>
                <a:moveTo>
                  <a:pt x="596" y="2190"/>
                </a:moveTo>
                <a:cubicBezTo>
                  <a:pt x="567" y="2190"/>
                  <a:pt x="543" y="2237"/>
                  <a:pt x="543" y="2294"/>
                </a:cubicBezTo>
                <a:lnTo>
                  <a:pt x="543" y="2515"/>
                </a:lnTo>
                <a:cubicBezTo>
                  <a:pt x="543" y="2572"/>
                  <a:pt x="567" y="2617"/>
                  <a:pt x="596" y="2617"/>
                </a:cubicBezTo>
                <a:cubicBezTo>
                  <a:pt x="625" y="2617"/>
                  <a:pt x="649" y="2572"/>
                  <a:pt x="649" y="2515"/>
                </a:cubicBezTo>
                <a:lnTo>
                  <a:pt x="649" y="2294"/>
                </a:lnTo>
                <a:cubicBezTo>
                  <a:pt x="649" y="2237"/>
                  <a:pt x="625" y="2190"/>
                  <a:pt x="596" y="2190"/>
                </a:cubicBezTo>
                <a:close/>
                <a:moveTo>
                  <a:pt x="1446" y="2190"/>
                </a:moveTo>
                <a:cubicBezTo>
                  <a:pt x="1417" y="2190"/>
                  <a:pt x="1393" y="2237"/>
                  <a:pt x="1393" y="2294"/>
                </a:cubicBezTo>
                <a:lnTo>
                  <a:pt x="1393" y="2515"/>
                </a:lnTo>
                <a:cubicBezTo>
                  <a:pt x="1393" y="2572"/>
                  <a:pt x="1417" y="2617"/>
                  <a:pt x="1446" y="2617"/>
                </a:cubicBezTo>
                <a:cubicBezTo>
                  <a:pt x="1475" y="2617"/>
                  <a:pt x="1499" y="2572"/>
                  <a:pt x="1499" y="2515"/>
                </a:cubicBezTo>
                <a:lnTo>
                  <a:pt x="1499" y="2294"/>
                </a:lnTo>
                <a:cubicBezTo>
                  <a:pt x="1499" y="2237"/>
                  <a:pt x="1475" y="2190"/>
                  <a:pt x="1446" y="2190"/>
                </a:cubicBezTo>
                <a:close/>
                <a:moveTo>
                  <a:pt x="1760" y="2190"/>
                </a:moveTo>
                <a:cubicBezTo>
                  <a:pt x="1731" y="2190"/>
                  <a:pt x="1707" y="2237"/>
                  <a:pt x="1707" y="2294"/>
                </a:cubicBezTo>
                <a:lnTo>
                  <a:pt x="1707" y="2515"/>
                </a:lnTo>
                <a:cubicBezTo>
                  <a:pt x="1707" y="2572"/>
                  <a:pt x="1731" y="2617"/>
                  <a:pt x="1760" y="2617"/>
                </a:cubicBezTo>
                <a:cubicBezTo>
                  <a:pt x="1789" y="2617"/>
                  <a:pt x="1813" y="2572"/>
                  <a:pt x="1813" y="2515"/>
                </a:cubicBezTo>
                <a:lnTo>
                  <a:pt x="1813" y="2294"/>
                </a:lnTo>
                <a:cubicBezTo>
                  <a:pt x="1813" y="2237"/>
                  <a:pt x="1789" y="2190"/>
                  <a:pt x="1760" y="2190"/>
                </a:cubicBezTo>
                <a:close/>
                <a:moveTo>
                  <a:pt x="2610" y="2190"/>
                </a:moveTo>
                <a:cubicBezTo>
                  <a:pt x="2581" y="2190"/>
                  <a:pt x="2557" y="2237"/>
                  <a:pt x="2557" y="2294"/>
                </a:cubicBezTo>
                <a:lnTo>
                  <a:pt x="2557" y="2515"/>
                </a:lnTo>
                <a:cubicBezTo>
                  <a:pt x="2557" y="2572"/>
                  <a:pt x="2581" y="2617"/>
                  <a:pt x="2610" y="2617"/>
                </a:cubicBezTo>
                <a:cubicBezTo>
                  <a:pt x="2639" y="2617"/>
                  <a:pt x="2662" y="2572"/>
                  <a:pt x="2662" y="2515"/>
                </a:cubicBezTo>
                <a:lnTo>
                  <a:pt x="2662" y="2294"/>
                </a:lnTo>
                <a:cubicBezTo>
                  <a:pt x="2662" y="2237"/>
                  <a:pt x="2639" y="2190"/>
                  <a:pt x="2610" y="2190"/>
                </a:cubicBezTo>
                <a:close/>
                <a:moveTo>
                  <a:pt x="2924" y="2190"/>
                </a:moveTo>
                <a:cubicBezTo>
                  <a:pt x="2895" y="2190"/>
                  <a:pt x="2871" y="2237"/>
                  <a:pt x="2871" y="2294"/>
                </a:cubicBezTo>
                <a:lnTo>
                  <a:pt x="2871" y="2515"/>
                </a:lnTo>
                <a:cubicBezTo>
                  <a:pt x="2871" y="2572"/>
                  <a:pt x="2895" y="2617"/>
                  <a:pt x="2924" y="2617"/>
                </a:cubicBezTo>
                <a:cubicBezTo>
                  <a:pt x="2954" y="2617"/>
                  <a:pt x="2976" y="2572"/>
                  <a:pt x="2976" y="2515"/>
                </a:cubicBezTo>
                <a:lnTo>
                  <a:pt x="2976" y="2294"/>
                </a:lnTo>
                <a:cubicBezTo>
                  <a:pt x="2976" y="2237"/>
                  <a:pt x="2954" y="2190"/>
                  <a:pt x="2924" y="2190"/>
                </a:cubicBezTo>
                <a:close/>
                <a:moveTo>
                  <a:pt x="3773" y="2190"/>
                </a:moveTo>
                <a:cubicBezTo>
                  <a:pt x="3744" y="2190"/>
                  <a:pt x="3721" y="2237"/>
                  <a:pt x="3721" y="2294"/>
                </a:cubicBezTo>
                <a:lnTo>
                  <a:pt x="3721" y="2515"/>
                </a:lnTo>
                <a:cubicBezTo>
                  <a:pt x="3721" y="2572"/>
                  <a:pt x="3744" y="2617"/>
                  <a:pt x="3773" y="2617"/>
                </a:cubicBezTo>
                <a:cubicBezTo>
                  <a:pt x="3802" y="2617"/>
                  <a:pt x="3826" y="2572"/>
                  <a:pt x="3826" y="2515"/>
                </a:cubicBezTo>
                <a:lnTo>
                  <a:pt x="3826" y="2294"/>
                </a:lnTo>
                <a:cubicBezTo>
                  <a:pt x="3826" y="2237"/>
                  <a:pt x="3802" y="2190"/>
                  <a:pt x="3773" y="2190"/>
                </a:cubicBezTo>
                <a:close/>
                <a:moveTo>
                  <a:pt x="4088" y="2190"/>
                </a:moveTo>
                <a:cubicBezTo>
                  <a:pt x="4058" y="2190"/>
                  <a:pt x="4035" y="2237"/>
                  <a:pt x="4035" y="2294"/>
                </a:cubicBezTo>
                <a:lnTo>
                  <a:pt x="4035" y="2515"/>
                </a:lnTo>
                <a:cubicBezTo>
                  <a:pt x="4035" y="2572"/>
                  <a:pt x="4058" y="2617"/>
                  <a:pt x="4088" y="2617"/>
                </a:cubicBezTo>
                <a:cubicBezTo>
                  <a:pt x="4117" y="2617"/>
                  <a:pt x="4141" y="2572"/>
                  <a:pt x="4141" y="2515"/>
                </a:cubicBezTo>
                <a:lnTo>
                  <a:pt x="4141" y="2294"/>
                </a:lnTo>
                <a:cubicBezTo>
                  <a:pt x="4141" y="2237"/>
                  <a:pt x="4117" y="2190"/>
                  <a:pt x="4088" y="2190"/>
                </a:cubicBezTo>
                <a:close/>
                <a:moveTo>
                  <a:pt x="4937" y="2190"/>
                </a:moveTo>
                <a:cubicBezTo>
                  <a:pt x="4908" y="2190"/>
                  <a:pt x="4884" y="2237"/>
                  <a:pt x="4884" y="2294"/>
                </a:cubicBezTo>
                <a:lnTo>
                  <a:pt x="4884" y="2515"/>
                </a:lnTo>
                <a:cubicBezTo>
                  <a:pt x="4884" y="2572"/>
                  <a:pt x="4908" y="2617"/>
                  <a:pt x="4937" y="2617"/>
                </a:cubicBezTo>
                <a:cubicBezTo>
                  <a:pt x="4966" y="2617"/>
                  <a:pt x="4990" y="2572"/>
                  <a:pt x="4990" y="2515"/>
                </a:cubicBezTo>
                <a:lnTo>
                  <a:pt x="4990" y="2294"/>
                </a:lnTo>
                <a:cubicBezTo>
                  <a:pt x="4990" y="2237"/>
                  <a:pt x="4966" y="2190"/>
                  <a:pt x="4937" y="2190"/>
                </a:cubicBezTo>
                <a:close/>
                <a:moveTo>
                  <a:pt x="5252" y="2190"/>
                </a:moveTo>
                <a:cubicBezTo>
                  <a:pt x="5223" y="2190"/>
                  <a:pt x="5199" y="2237"/>
                  <a:pt x="5199" y="2294"/>
                </a:cubicBezTo>
                <a:lnTo>
                  <a:pt x="5199" y="2515"/>
                </a:lnTo>
                <a:cubicBezTo>
                  <a:pt x="5199" y="2572"/>
                  <a:pt x="5223" y="2617"/>
                  <a:pt x="5252" y="2617"/>
                </a:cubicBezTo>
                <a:cubicBezTo>
                  <a:pt x="5281" y="2617"/>
                  <a:pt x="5305" y="2572"/>
                  <a:pt x="5305" y="2515"/>
                </a:cubicBezTo>
                <a:lnTo>
                  <a:pt x="5305" y="2294"/>
                </a:lnTo>
                <a:cubicBezTo>
                  <a:pt x="5305" y="2237"/>
                  <a:pt x="5281" y="2190"/>
                  <a:pt x="5252" y="2190"/>
                </a:cubicBezTo>
                <a:close/>
                <a:moveTo>
                  <a:pt x="6102" y="2190"/>
                </a:moveTo>
                <a:cubicBezTo>
                  <a:pt x="6072" y="2190"/>
                  <a:pt x="6049" y="2237"/>
                  <a:pt x="6049" y="2294"/>
                </a:cubicBezTo>
                <a:lnTo>
                  <a:pt x="6049" y="2515"/>
                </a:lnTo>
                <a:cubicBezTo>
                  <a:pt x="6049" y="2572"/>
                  <a:pt x="6072" y="2617"/>
                  <a:pt x="6102" y="2617"/>
                </a:cubicBezTo>
                <a:cubicBezTo>
                  <a:pt x="6131" y="2617"/>
                  <a:pt x="6155" y="2572"/>
                  <a:pt x="6155" y="2515"/>
                </a:cubicBezTo>
                <a:lnTo>
                  <a:pt x="6155" y="2294"/>
                </a:lnTo>
                <a:cubicBezTo>
                  <a:pt x="6155" y="2237"/>
                  <a:pt x="6131" y="2190"/>
                  <a:pt x="6102" y="2190"/>
                </a:cubicBezTo>
                <a:close/>
                <a:moveTo>
                  <a:pt x="6416" y="2190"/>
                </a:moveTo>
                <a:cubicBezTo>
                  <a:pt x="6387" y="2190"/>
                  <a:pt x="6363" y="2237"/>
                  <a:pt x="6363" y="2294"/>
                </a:cubicBezTo>
                <a:lnTo>
                  <a:pt x="6363" y="2515"/>
                </a:lnTo>
                <a:cubicBezTo>
                  <a:pt x="6363" y="2572"/>
                  <a:pt x="6387" y="2617"/>
                  <a:pt x="6416" y="2617"/>
                </a:cubicBezTo>
                <a:cubicBezTo>
                  <a:pt x="6445" y="2617"/>
                  <a:pt x="6469" y="2572"/>
                  <a:pt x="6469" y="2515"/>
                </a:cubicBezTo>
                <a:lnTo>
                  <a:pt x="6469" y="2294"/>
                </a:lnTo>
                <a:cubicBezTo>
                  <a:pt x="6469" y="2237"/>
                  <a:pt x="6445" y="2190"/>
                  <a:pt x="6416" y="2190"/>
                </a:cubicBezTo>
                <a:close/>
                <a:moveTo>
                  <a:pt x="7266" y="2190"/>
                </a:moveTo>
                <a:cubicBezTo>
                  <a:pt x="7237" y="2190"/>
                  <a:pt x="7213" y="2237"/>
                  <a:pt x="7213" y="2294"/>
                </a:cubicBezTo>
                <a:lnTo>
                  <a:pt x="7213" y="2515"/>
                </a:lnTo>
                <a:cubicBezTo>
                  <a:pt x="7213" y="2572"/>
                  <a:pt x="7237" y="2617"/>
                  <a:pt x="7266" y="2617"/>
                </a:cubicBezTo>
                <a:cubicBezTo>
                  <a:pt x="7295" y="2617"/>
                  <a:pt x="7318" y="2572"/>
                  <a:pt x="7318" y="2515"/>
                </a:cubicBezTo>
                <a:lnTo>
                  <a:pt x="7318" y="2294"/>
                </a:lnTo>
                <a:cubicBezTo>
                  <a:pt x="7318" y="2237"/>
                  <a:pt x="7295" y="2190"/>
                  <a:pt x="7266" y="2190"/>
                </a:cubicBezTo>
                <a:close/>
                <a:moveTo>
                  <a:pt x="7580" y="2190"/>
                </a:moveTo>
                <a:cubicBezTo>
                  <a:pt x="7551" y="2190"/>
                  <a:pt x="7527" y="2237"/>
                  <a:pt x="7527" y="2294"/>
                </a:cubicBezTo>
                <a:lnTo>
                  <a:pt x="7527" y="2515"/>
                </a:lnTo>
                <a:cubicBezTo>
                  <a:pt x="7527" y="2572"/>
                  <a:pt x="7551" y="2617"/>
                  <a:pt x="7580" y="2617"/>
                </a:cubicBezTo>
                <a:cubicBezTo>
                  <a:pt x="7609" y="2617"/>
                  <a:pt x="7632" y="2572"/>
                  <a:pt x="7632" y="2515"/>
                </a:cubicBezTo>
                <a:lnTo>
                  <a:pt x="7632" y="2294"/>
                </a:lnTo>
                <a:cubicBezTo>
                  <a:pt x="7632" y="2237"/>
                  <a:pt x="7609" y="2190"/>
                  <a:pt x="7580" y="2190"/>
                </a:cubicBezTo>
                <a:close/>
                <a:moveTo>
                  <a:pt x="8429" y="2190"/>
                </a:moveTo>
                <a:cubicBezTo>
                  <a:pt x="8400" y="2190"/>
                  <a:pt x="8377" y="2237"/>
                  <a:pt x="8377" y="2294"/>
                </a:cubicBezTo>
                <a:lnTo>
                  <a:pt x="8377" y="2515"/>
                </a:lnTo>
                <a:cubicBezTo>
                  <a:pt x="8377" y="2572"/>
                  <a:pt x="8400" y="2617"/>
                  <a:pt x="8429" y="2617"/>
                </a:cubicBezTo>
                <a:cubicBezTo>
                  <a:pt x="8458" y="2617"/>
                  <a:pt x="8482" y="2572"/>
                  <a:pt x="8482" y="2515"/>
                </a:cubicBezTo>
                <a:lnTo>
                  <a:pt x="8482" y="2294"/>
                </a:lnTo>
                <a:cubicBezTo>
                  <a:pt x="8482" y="2237"/>
                  <a:pt x="8458" y="2190"/>
                  <a:pt x="8429" y="2190"/>
                </a:cubicBezTo>
                <a:close/>
                <a:moveTo>
                  <a:pt x="8744" y="2190"/>
                </a:moveTo>
                <a:cubicBezTo>
                  <a:pt x="8714" y="2190"/>
                  <a:pt x="8691" y="2237"/>
                  <a:pt x="8691" y="2294"/>
                </a:cubicBezTo>
                <a:lnTo>
                  <a:pt x="8691" y="2515"/>
                </a:lnTo>
                <a:cubicBezTo>
                  <a:pt x="8691" y="2572"/>
                  <a:pt x="8714" y="2617"/>
                  <a:pt x="8744" y="2617"/>
                </a:cubicBezTo>
                <a:cubicBezTo>
                  <a:pt x="8773" y="2617"/>
                  <a:pt x="8796" y="2572"/>
                  <a:pt x="8796" y="2515"/>
                </a:cubicBezTo>
                <a:lnTo>
                  <a:pt x="8796" y="2294"/>
                </a:lnTo>
                <a:cubicBezTo>
                  <a:pt x="8796" y="2237"/>
                  <a:pt x="8773" y="2190"/>
                  <a:pt x="8744" y="2190"/>
                </a:cubicBezTo>
                <a:close/>
                <a:moveTo>
                  <a:pt x="9593" y="2190"/>
                </a:moveTo>
                <a:cubicBezTo>
                  <a:pt x="9564" y="2190"/>
                  <a:pt x="9540" y="2237"/>
                  <a:pt x="9540" y="2294"/>
                </a:cubicBezTo>
                <a:lnTo>
                  <a:pt x="9540" y="2515"/>
                </a:lnTo>
                <a:cubicBezTo>
                  <a:pt x="9540" y="2572"/>
                  <a:pt x="9564" y="2617"/>
                  <a:pt x="9593" y="2617"/>
                </a:cubicBezTo>
                <a:cubicBezTo>
                  <a:pt x="9622" y="2617"/>
                  <a:pt x="9646" y="2572"/>
                  <a:pt x="9646" y="2515"/>
                </a:cubicBezTo>
                <a:lnTo>
                  <a:pt x="9646" y="2294"/>
                </a:lnTo>
                <a:cubicBezTo>
                  <a:pt x="9646" y="2237"/>
                  <a:pt x="9622" y="2190"/>
                  <a:pt x="9593" y="2190"/>
                </a:cubicBezTo>
                <a:close/>
                <a:moveTo>
                  <a:pt x="9908" y="2190"/>
                </a:moveTo>
                <a:cubicBezTo>
                  <a:pt x="9879" y="2190"/>
                  <a:pt x="9855" y="2237"/>
                  <a:pt x="9855" y="2294"/>
                </a:cubicBezTo>
                <a:lnTo>
                  <a:pt x="9855" y="2515"/>
                </a:lnTo>
                <a:cubicBezTo>
                  <a:pt x="9855" y="2572"/>
                  <a:pt x="9879" y="2617"/>
                  <a:pt x="9908" y="2617"/>
                </a:cubicBezTo>
                <a:cubicBezTo>
                  <a:pt x="9937" y="2617"/>
                  <a:pt x="9961" y="2572"/>
                  <a:pt x="9961" y="2515"/>
                </a:cubicBezTo>
                <a:lnTo>
                  <a:pt x="9961" y="2294"/>
                </a:lnTo>
                <a:cubicBezTo>
                  <a:pt x="9961" y="2237"/>
                  <a:pt x="9937" y="2190"/>
                  <a:pt x="9908" y="2190"/>
                </a:cubicBezTo>
                <a:close/>
                <a:moveTo>
                  <a:pt x="10758" y="2190"/>
                </a:moveTo>
                <a:cubicBezTo>
                  <a:pt x="10728" y="2190"/>
                  <a:pt x="10705" y="2237"/>
                  <a:pt x="10705" y="2294"/>
                </a:cubicBezTo>
                <a:lnTo>
                  <a:pt x="10705" y="2515"/>
                </a:lnTo>
                <a:cubicBezTo>
                  <a:pt x="10705" y="2572"/>
                  <a:pt x="10728" y="2617"/>
                  <a:pt x="10758" y="2617"/>
                </a:cubicBezTo>
                <a:cubicBezTo>
                  <a:pt x="10787" y="2617"/>
                  <a:pt x="10810" y="2572"/>
                  <a:pt x="10810" y="2515"/>
                </a:cubicBezTo>
                <a:lnTo>
                  <a:pt x="10810" y="2294"/>
                </a:lnTo>
                <a:cubicBezTo>
                  <a:pt x="10810" y="2237"/>
                  <a:pt x="10787" y="2190"/>
                  <a:pt x="10758" y="2190"/>
                </a:cubicBezTo>
                <a:close/>
                <a:moveTo>
                  <a:pt x="11072" y="2190"/>
                </a:moveTo>
                <a:cubicBezTo>
                  <a:pt x="11043" y="2190"/>
                  <a:pt x="11019" y="2237"/>
                  <a:pt x="11019" y="2294"/>
                </a:cubicBezTo>
                <a:lnTo>
                  <a:pt x="11019" y="2515"/>
                </a:lnTo>
                <a:cubicBezTo>
                  <a:pt x="11019" y="2572"/>
                  <a:pt x="11043" y="2617"/>
                  <a:pt x="11072" y="2617"/>
                </a:cubicBezTo>
                <a:cubicBezTo>
                  <a:pt x="11101" y="2617"/>
                  <a:pt x="11125" y="2572"/>
                  <a:pt x="11125" y="2515"/>
                </a:cubicBezTo>
                <a:lnTo>
                  <a:pt x="11125" y="2294"/>
                </a:lnTo>
                <a:cubicBezTo>
                  <a:pt x="11125" y="2237"/>
                  <a:pt x="11101" y="2190"/>
                  <a:pt x="11072" y="2190"/>
                </a:cubicBezTo>
                <a:close/>
                <a:moveTo>
                  <a:pt x="11922" y="2190"/>
                </a:moveTo>
                <a:cubicBezTo>
                  <a:pt x="11893" y="2190"/>
                  <a:pt x="11869" y="2237"/>
                  <a:pt x="11869" y="2294"/>
                </a:cubicBezTo>
                <a:lnTo>
                  <a:pt x="11869" y="2515"/>
                </a:lnTo>
                <a:cubicBezTo>
                  <a:pt x="11869" y="2572"/>
                  <a:pt x="11893" y="2617"/>
                  <a:pt x="11922" y="2617"/>
                </a:cubicBezTo>
                <a:cubicBezTo>
                  <a:pt x="11951" y="2617"/>
                  <a:pt x="11974" y="2572"/>
                  <a:pt x="11974" y="2515"/>
                </a:cubicBezTo>
                <a:lnTo>
                  <a:pt x="11974" y="2294"/>
                </a:lnTo>
                <a:cubicBezTo>
                  <a:pt x="11974" y="2237"/>
                  <a:pt x="11951" y="2190"/>
                  <a:pt x="11922" y="2190"/>
                </a:cubicBezTo>
                <a:close/>
                <a:moveTo>
                  <a:pt x="12236" y="2190"/>
                </a:moveTo>
                <a:cubicBezTo>
                  <a:pt x="12207" y="2190"/>
                  <a:pt x="12183" y="2237"/>
                  <a:pt x="12183" y="2294"/>
                </a:cubicBezTo>
                <a:lnTo>
                  <a:pt x="12183" y="2515"/>
                </a:lnTo>
                <a:cubicBezTo>
                  <a:pt x="12183" y="2572"/>
                  <a:pt x="12207" y="2617"/>
                  <a:pt x="12236" y="2617"/>
                </a:cubicBezTo>
                <a:cubicBezTo>
                  <a:pt x="12265" y="2617"/>
                  <a:pt x="12288" y="2572"/>
                  <a:pt x="12288" y="2515"/>
                </a:cubicBezTo>
                <a:lnTo>
                  <a:pt x="12288" y="2294"/>
                </a:lnTo>
                <a:cubicBezTo>
                  <a:pt x="12288" y="2237"/>
                  <a:pt x="12265" y="2190"/>
                  <a:pt x="12236" y="2190"/>
                </a:cubicBezTo>
                <a:close/>
                <a:moveTo>
                  <a:pt x="13085" y="2190"/>
                </a:moveTo>
                <a:cubicBezTo>
                  <a:pt x="13056" y="2190"/>
                  <a:pt x="13032" y="2237"/>
                  <a:pt x="13032" y="2294"/>
                </a:cubicBezTo>
                <a:lnTo>
                  <a:pt x="13032" y="2515"/>
                </a:lnTo>
                <a:cubicBezTo>
                  <a:pt x="13032" y="2572"/>
                  <a:pt x="13056" y="2617"/>
                  <a:pt x="13085" y="2617"/>
                </a:cubicBezTo>
                <a:cubicBezTo>
                  <a:pt x="13114" y="2617"/>
                  <a:pt x="13138" y="2572"/>
                  <a:pt x="13138" y="2515"/>
                </a:cubicBezTo>
                <a:lnTo>
                  <a:pt x="13138" y="2294"/>
                </a:lnTo>
                <a:cubicBezTo>
                  <a:pt x="13138" y="2237"/>
                  <a:pt x="13114" y="2190"/>
                  <a:pt x="13085" y="2190"/>
                </a:cubicBezTo>
                <a:close/>
                <a:moveTo>
                  <a:pt x="13399" y="2190"/>
                </a:moveTo>
                <a:cubicBezTo>
                  <a:pt x="13370" y="2190"/>
                  <a:pt x="13348" y="2237"/>
                  <a:pt x="13348" y="2294"/>
                </a:cubicBezTo>
                <a:lnTo>
                  <a:pt x="13348" y="2515"/>
                </a:lnTo>
                <a:cubicBezTo>
                  <a:pt x="13348" y="2572"/>
                  <a:pt x="13370" y="2617"/>
                  <a:pt x="13399" y="2617"/>
                </a:cubicBezTo>
                <a:cubicBezTo>
                  <a:pt x="13428" y="2617"/>
                  <a:pt x="13452" y="2572"/>
                  <a:pt x="13452" y="2515"/>
                </a:cubicBezTo>
                <a:lnTo>
                  <a:pt x="13452" y="2294"/>
                </a:lnTo>
                <a:cubicBezTo>
                  <a:pt x="13452" y="2237"/>
                  <a:pt x="13428" y="2190"/>
                  <a:pt x="13399" y="2190"/>
                </a:cubicBezTo>
                <a:close/>
                <a:moveTo>
                  <a:pt x="14249" y="2190"/>
                </a:moveTo>
                <a:cubicBezTo>
                  <a:pt x="14220" y="2190"/>
                  <a:pt x="14196" y="2237"/>
                  <a:pt x="14196" y="2294"/>
                </a:cubicBezTo>
                <a:lnTo>
                  <a:pt x="14196" y="2515"/>
                </a:lnTo>
                <a:cubicBezTo>
                  <a:pt x="14196" y="2572"/>
                  <a:pt x="14220" y="2617"/>
                  <a:pt x="14249" y="2617"/>
                </a:cubicBezTo>
                <a:cubicBezTo>
                  <a:pt x="14278" y="2617"/>
                  <a:pt x="14302" y="2572"/>
                  <a:pt x="14302" y="2515"/>
                </a:cubicBezTo>
                <a:lnTo>
                  <a:pt x="14302" y="2294"/>
                </a:lnTo>
                <a:cubicBezTo>
                  <a:pt x="14302" y="2237"/>
                  <a:pt x="14278" y="2190"/>
                  <a:pt x="14249" y="2190"/>
                </a:cubicBezTo>
                <a:close/>
                <a:moveTo>
                  <a:pt x="14564" y="2190"/>
                </a:moveTo>
                <a:cubicBezTo>
                  <a:pt x="14535" y="2190"/>
                  <a:pt x="14511" y="2237"/>
                  <a:pt x="14511" y="2294"/>
                </a:cubicBezTo>
                <a:lnTo>
                  <a:pt x="14511" y="2515"/>
                </a:lnTo>
                <a:cubicBezTo>
                  <a:pt x="14511" y="2572"/>
                  <a:pt x="14535" y="2617"/>
                  <a:pt x="14564" y="2617"/>
                </a:cubicBezTo>
                <a:cubicBezTo>
                  <a:pt x="14593" y="2617"/>
                  <a:pt x="14617" y="2572"/>
                  <a:pt x="14617" y="2515"/>
                </a:cubicBezTo>
                <a:lnTo>
                  <a:pt x="14617" y="2294"/>
                </a:lnTo>
                <a:cubicBezTo>
                  <a:pt x="14617" y="2237"/>
                  <a:pt x="14593" y="2190"/>
                  <a:pt x="14564" y="2190"/>
                </a:cubicBezTo>
                <a:close/>
                <a:moveTo>
                  <a:pt x="15413" y="2190"/>
                </a:moveTo>
                <a:cubicBezTo>
                  <a:pt x="15384" y="2190"/>
                  <a:pt x="15360" y="2237"/>
                  <a:pt x="15360" y="2294"/>
                </a:cubicBezTo>
                <a:lnTo>
                  <a:pt x="15360" y="2515"/>
                </a:lnTo>
                <a:cubicBezTo>
                  <a:pt x="15360" y="2572"/>
                  <a:pt x="15384" y="2617"/>
                  <a:pt x="15413" y="2617"/>
                </a:cubicBezTo>
                <a:cubicBezTo>
                  <a:pt x="15442" y="2617"/>
                  <a:pt x="15465" y="2572"/>
                  <a:pt x="15465" y="2515"/>
                </a:cubicBezTo>
                <a:lnTo>
                  <a:pt x="15465" y="2294"/>
                </a:lnTo>
                <a:cubicBezTo>
                  <a:pt x="15465" y="2237"/>
                  <a:pt x="15442" y="2190"/>
                  <a:pt x="15413" y="2190"/>
                </a:cubicBezTo>
                <a:close/>
                <a:moveTo>
                  <a:pt x="15728" y="2190"/>
                </a:moveTo>
                <a:cubicBezTo>
                  <a:pt x="15699" y="2190"/>
                  <a:pt x="15675" y="2237"/>
                  <a:pt x="15675" y="2294"/>
                </a:cubicBezTo>
                <a:lnTo>
                  <a:pt x="15675" y="2515"/>
                </a:lnTo>
                <a:cubicBezTo>
                  <a:pt x="15675" y="2572"/>
                  <a:pt x="15699" y="2617"/>
                  <a:pt x="15728" y="2617"/>
                </a:cubicBezTo>
                <a:cubicBezTo>
                  <a:pt x="15757" y="2617"/>
                  <a:pt x="15781" y="2572"/>
                  <a:pt x="15781" y="2515"/>
                </a:cubicBezTo>
                <a:lnTo>
                  <a:pt x="15781" y="2294"/>
                </a:lnTo>
                <a:cubicBezTo>
                  <a:pt x="15781" y="2237"/>
                  <a:pt x="15757" y="2190"/>
                  <a:pt x="15728" y="2190"/>
                </a:cubicBezTo>
                <a:close/>
                <a:moveTo>
                  <a:pt x="16578" y="2190"/>
                </a:moveTo>
                <a:cubicBezTo>
                  <a:pt x="16549" y="2190"/>
                  <a:pt x="16525" y="2237"/>
                  <a:pt x="16525" y="2294"/>
                </a:cubicBezTo>
                <a:lnTo>
                  <a:pt x="16525" y="2515"/>
                </a:lnTo>
                <a:cubicBezTo>
                  <a:pt x="16525" y="2572"/>
                  <a:pt x="16549" y="2617"/>
                  <a:pt x="16578" y="2617"/>
                </a:cubicBezTo>
                <a:cubicBezTo>
                  <a:pt x="16607" y="2617"/>
                  <a:pt x="16630" y="2572"/>
                  <a:pt x="16630" y="2515"/>
                </a:cubicBezTo>
                <a:lnTo>
                  <a:pt x="16630" y="2294"/>
                </a:lnTo>
                <a:cubicBezTo>
                  <a:pt x="16630" y="2237"/>
                  <a:pt x="16607" y="2190"/>
                  <a:pt x="16578" y="2190"/>
                </a:cubicBezTo>
                <a:close/>
                <a:moveTo>
                  <a:pt x="16892" y="2190"/>
                </a:moveTo>
                <a:cubicBezTo>
                  <a:pt x="16863" y="2190"/>
                  <a:pt x="16839" y="2237"/>
                  <a:pt x="16839" y="2294"/>
                </a:cubicBezTo>
                <a:lnTo>
                  <a:pt x="16839" y="2515"/>
                </a:lnTo>
                <a:cubicBezTo>
                  <a:pt x="16839" y="2572"/>
                  <a:pt x="16863" y="2617"/>
                  <a:pt x="16892" y="2617"/>
                </a:cubicBezTo>
                <a:cubicBezTo>
                  <a:pt x="16921" y="2617"/>
                  <a:pt x="16944" y="2572"/>
                  <a:pt x="16944" y="2515"/>
                </a:cubicBezTo>
                <a:lnTo>
                  <a:pt x="16944" y="2294"/>
                </a:lnTo>
                <a:cubicBezTo>
                  <a:pt x="16944" y="2237"/>
                  <a:pt x="16921" y="2190"/>
                  <a:pt x="16892" y="2190"/>
                </a:cubicBezTo>
                <a:close/>
                <a:moveTo>
                  <a:pt x="17741" y="2190"/>
                </a:moveTo>
                <a:cubicBezTo>
                  <a:pt x="17712" y="2190"/>
                  <a:pt x="17689" y="2237"/>
                  <a:pt x="17689" y="2294"/>
                </a:cubicBezTo>
                <a:lnTo>
                  <a:pt x="17689" y="2515"/>
                </a:lnTo>
                <a:cubicBezTo>
                  <a:pt x="17689" y="2572"/>
                  <a:pt x="17712" y="2617"/>
                  <a:pt x="17741" y="2617"/>
                </a:cubicBezTo>
                <a:cubicBezTo>
                  <a:pt x="17770" y="2617"/>
                  <a:pt x="17794" y="2572"/>
                  <a:pt x="17794" y="2515"/>
                </a:cubicBezTo>
                <a:lnTo>
                  <a:pt x="17794" y="2294"/>
                </a:lnTo>
                <a:cubicBezTo>
                  <a:pt x="17794" y="2237"/>
                  <a:pt x="17770" y="2190"/>
                  <a:pt x="17741" y="2190"/>
                </a:cubicBezTo>
                <a:close/>
                <a:moveTo>
                  <a:pt x="18055" y="2190"/>
                </a:moveTo>
                <a:cubicBezTo>
                  <a:pt x="18026" y="2190"/>
                  <a:pt x="18002" y="2237"/>
                  <a:pt x="18002" y="2294"/>
                </a:cubicBezTo>
                <a:lnTo>
                  <a:pt x="18002" y="2515"/>
                </a:lnTo>
                <a:cubicBezTo>
                  <a:pt x="18002" y="2572"/>
                  <a:pt x="18026" y="2617"/>
                  <a:pt x="18055" y="2617"/>
                </a:cubicBezTo>
                <a:cubicBezTo>
                  <a:pt x="18085" y="2617"/>
                  <a:pt x="18108" y="2572"/>
                  <a:pt x="18108" y="2515"/>
                </a:cubicBezTo>
                <a:lnTo>
                  <a:pt x="18108" y="2294"/>
                </a:lnTo>
                <a:cubicBezTo>
                  <a:pt x="18108" y="2237"/>
                  <a:pt x="18085" y="2190"/>
                  <a:pt x="18055" y="2190"/>
                </a:cubicBezTo>
                <a:close/>
                <a:moveTo>
                  <a:pt x="18905" y="2190"/>
                </a:moveTo>
                <a:cubicBezTo>
                  <a:pt x="18876" y="2190"/>
                  <a:pt x="18852" y="2237"/>
                  <a:pt x="18852" y="2294"/>
                </a:cubicBezTo>
                <a:lnTo>
                  <a:pt x="18852" y="2515"/>
                </a:lnTo>
                <a:cubicBezTo>
                  <a:pt x="18852" y="2572"/>
                  <a:pt x="18876" y="2617"/>
                  <a:pt x="18905" y="2617"/>
                </a:cubicBezTo>
                <a:cubicBezTo>
                  <a:pt x="18934" y="2617"/>
                  <a:pt x="18958" y="2572"/>
                  <a:pt x="18958" y="2515"/>
                </a:cubicBezTo>
                <a:lnTo>
                  <a:pt x="18958" y="2294"/>
                </a:lnTo>
                <a:cubicBezTo>
                  <a:pt x="18958" y="2237"/>
                  <a:pt x="18934" y="2190"/>
                  <a:pt x="18905" y="2190"/>
                </a:cubicBezTo>
                <a:close/>
                <a:moveTo>
                  <a:pt x="19220" y="2190"/>
                </a:moveTo>
                <a:cubicBezTo>
                  <a:pt x="19191" y="2190"/>
                  <a:pt x="19167" y="2237"/>
                  <a:pt x="19167" y="2294"/>
                </a:cubicBezTo>
                <a:lnTo>
                  <a:pt x="19167" y="2515"/>
                </a:lnTo>
                <a:cubicBezTo>
                  <a:pt x="19167" y="2572"/>
                  <a:pt x="19191" y="2617"/>
                  <a:pt x="19220" y="2617"/>
                </a:cubicBezTo>
                <a:cubicBezTo>
                  <a:pt x="19249" y="2617"/>
                  <a:pt x="19273" y="2572"/>
                  <a:pt x="19273" y="2515"/>
                </a:cubicBezTo>
                <a:lnTo>
                  <a:pt x="19273" y="2294"/>
                </a:lnTo>
                <a:cubicBezTo>
                  <a:pt x="19273" y="2237"/>
                  <a:pt x="19249" y="2190"/>
                  <a:pt x="19220" y="2190"/>
                </a:cubicBezTo>
                <a:close/>
                <a:moveTo>
                  <a:pt x="20069" y="2190"/>
                </a:moveTo>
                <a:cubicBezTo>
                  <a:pt x="20040" y="2190"/>
                  <a:pt x="20016" y="2237"/>
                  <a:pt x="20016" y="2294"/>
                </a:cubicBezTo>
                <a:lnTo>
                  <a:pt x="20016" y="2515"/>
                </a:lnTo>
                <a:cubicBezTo>
                  <a:pt x="20016" y="2572"/>
                  <a:pt x="20040" y="2617"/>
                  <a:pt x="20069" y="2617"/>
                </a:cubicBezTo>
                <a:cubicBezTo>
                  <a:pt x="20099" y="2617"/>
                  <a:pt x="20122" y="2572"/>
                  <a:pt x="20122" y="2515"/>
                </a:cubicBezTo>
                <a:lnTo>
                  <a:pt x="20122" y="2294"/>
                </a:lnTo>
                <a:cubicBezTo>
                  <a:pt x="20122" y="2237"/>
                  <a:pt x="20099" y="2190"/>
                  <a:pt x="20069" y="2190"/>
                </a:cubicBezTo>
                <a:close/>
                <a:moveTo>
                  <a:pt x="20384" y="2190"/>
                </a:moveTo>
                <a:cubicBezTo>
                  <a:pt x="20355" y="2190"/>
                  <a:pt x="20331" y="2237"/>
                  <a:pt x="20331" y="2294"/>
                </a:cubicBezTo>
                <a:lnTo>
                  <a:pt x="20331" y="2515"/>
                </a:lnTo>
                <a:cubicBezTo>
                  <a:pt x="20331" y="2572"/>
                  <a:pt x="20355" y="2617"/>
                  <a:pt x="20384" y="2617"/>
                </a:cubicBezTo>
                <a:cubicBezTo>
                  <a:pt x="20413" y="2617"/>
                  <a:pt x="20436" y="2572"/>
                  <a:pt x="20436" y="2515"/>
                </a:cubicBezTo>
                <a:lnTo>
                  <a:pt x="20436" y="2294"/>
                </a:lnTo>
                <a:cubicBezTo>
                  <a:pt x="20436" y="2237"/>
                  <a:pt x="20413" y="2190"/>
                  <a:pt x="20384" y="2190"/>
                </a:cubicBezTo>
                <a:close/>
                <a:moveTo>
                  <a:pt x="21234" y="2190"/>
                </a:moveTo>
                <a:cubicBezTo>
                  <a:pt x="21204" y="2190"/>
                  <a:pt x="21181" y="2237"/>
                  <a:pt x="21181" y="2294"/>
                </a:cubicBezTo>
                <a:lnTo>
                  <a:pt x="21181" y="2515"/>
                </a:lnTo>
                <a:cubicBezTo>
                  <a:pt x="21181" y="2572"/>
                  <a:pt x="21204" y="2617"/>
                  <a:pt x="21234" y="2617"/>
                </a:cubicBezTo>
                <a:cubicBezTo>
                  <a:pt x="21263" y="2617"/>
                  <a:pt x="21285" y="2572"/>
                  <a:pt x="21285" y="2515"/>
                </a:cubicBezTo>
                <a:lnTo>
                  <a:pt x="21285" y="2294"/>
                </a:lnTo>
                <a:cubicBezTo>
                  <a:pt x="21285" y="2237"/>
                  <a:pt x="21263" y="2190"/>
                  <a:pt x="21234" y="2190"/>
                </a:cubicBezTo>
                <a:close/>
                <a:moveTo>
                  <a:pt x="21547" y="2190"/>
                </a:moveTo>
                <a:cubicBezTo>
                  <a:pt x="21518" y="2190"/>
                  <a:pt x="21495" y="2237"/>
                  <a:pt x="21495" y="2294"/>
                </a:cubicBezTo>
                <a:lnTo>
                  <a:pt x="21495" y="2515"/>
                </a:lnTo>
                <a:cubicBezTo>
                  <a:pt x="21495" y="2572"/>
                  <a:pt x="21518" y="2617"/>
                  <a:pt x="21547" y="2617"/>
                </a:cubicBezTo>
                <a:cubicBezTo>
                  <a:pt x="21576" y="2617"/>
                  <a:pt x="21600" y="2572"/>
                  <a:pt x="21600" y="2515"/>
                </a:cubicBezTo>
                <a:lnTo>
                  <a:pt x="21600" y="2294"/>
                </a:lnTo>
                <a:cubicBezTo>
                  <a:pt x="21600" y="2237"/>
                  <a:pt x="21576" y="2190"/>
                  <a:pt x="21547" y="2190"/>
                </a:cubicBezTo>
                <a:close/>
                <a:moveTo>
                  <a:pt x="53" y="2920"/>
                </a:moveTo>
                <a:cubicBezTo>
                  <a:pt x="24" y="2920"/>
                  <a:pt x="0" y="2967"/>
                  <a:pt x="0" y="3024"/>
                </a:cubicBezTo>
                <a:lnTo>
                  <a:pt x="0" y="3244"/>
                </a:lnTo>
                <a:cubicBezTo>
                  <a:pt x="0" y="3302"/>
                  <a:pt x="24" y="3347"/>
                  <a:pt x="53" y="3347"/>
                </a:cubicBezTo>
                <a:cubicBezTo>
                  <a:pt x="82" y="3347"/>
                  <a:pt x="106" y="3302"/>
                  <a:pt x="106" y="3244"/>
                </a:cubicBezTo>
                <a:lnTo>
                  <a:pt x="106" y="3024"/>
                </a:lnTo>
                <a:cubicBezTo>
                  <a:pt x="106" y="2967"/>
                  <a:pt x="82" y="2920"/>
                  <a:pt x="53" y="2920"/>
                </a:cubicBezTo>
                <a:close/>
                <a:moveTo>
                  <a:pt x="367" y="2920"/>
                </a:moveTo>
                <a:cubicBezTo>
                  <a:pt x="338" y="2920"/>
                  <a:pt x="315" y="2967"/>
                  <a:pt x="315" y="3024"/>
                </a:cubicBezTo>
                <a:lnTo>
                  <a:pt x="315" y="3244"/>
                </a:lnTo>
                <a:cubicBezTo>
                  <a:pt x="315" y="3302"/>
                  <a:pt x="338" y="3347"/>
                  <a:pt x="367" y="3347"/>
                </a:cubicBezTo>
                <a:cubicBezTo>
                  <a:pt x="397" y="3347"/>
                  <a:pt x="420" y="3302"/>
                  <a:pt x="420" y="3244"/>
                </a:cubicBezTo>
                <a:lnTo>
                  <a:pt x="420" y="3024"/>
                </a:lnTo>
                <a:cubicBezTo>
                  <a:pt x="420" y="2967"/>
                  <a:pt x="397" y="2920"/>
                  <a:pt x="367" y="2920"/>
                </a:cubicBezTo>
                <a:close/>
                <a:moveTo>
                  <a:pt x="1217" y="2920"/>
                </a:moveTo>
                <a:cubicBezTo>
                  <a:pt x="1188" y="2920"/>
                  <a:pt x="1164" y="2967"/>
                  <a:pt x="1164" y="3024"/>
                </a:cubicBezTo>
                <a:lnTo>
                  <a:pt x="1164" y="3244"/>
                </a:lnTo>
                <a:cubicBezTo>
                  <a:pt x="1164" y="3302"/>
                  <a:pt x="1188" y="3347"/>
                  <a:pt x="1217" y="3347"/>
                </a:cubicBezTo>
                <a:cubicBezTo>
                  <a:pt x="1246" y="3347"/>
                  <a:pt x="1270" y="3302"/>
                  <a:pt x="1270" y="3244"/>
                </a:cubicBezTo>
                <a:lnTo>
                  <a:pt x="1270" y="3024"/>
                </a:lnTo>
                <a:cubicBezTo>
                  <a:pt x="1270" y="2967"/>
                  <a:pt x="1246" y="2920"/>
                  <a:pt x="1217" y="2920"/>
                </a:cubicBezTo>
                <a:close/>
                <a:moveTo>
                  <a:pt x="1532" y="2920"/>
                </a:moveTo>
                <a:cubicBezTo>
                  <a:pt x="1503" y="2920"/>
                  <a:pt x="1479" y="2967"/>
                  <a:pt x="1479" y="3024"/>
                </a:cubicBezTo>
                <a:lnTo>
                  <a:pt x="1479" y="3244"/>
                </a:lnTo>
                <a:cubicBezTo>
                  <a:pt x="1479" y="3302"/>
                  <a:pt x="1503" y="3347"/>
                  <a:pt x="1532" y="3347"/>
                </a:cubicBezTo>
                <a:cubicBezTo>
                  <a:pt x="1561" y="3347"/>
                  <a:pt x="1584" y="3302"/>
                  <a:pt x="1584" y="3244"/>
                </a:cubicBezTo>
                <a:lnTo>
                  <a:pt x="1584" y="3024"/>
                </a:lnTo>
                <a:cubicBezTo>
                  <a:pt x="1584" y="2967"/>
                  <a:pt x="1561" y="2920"/>
                  <a:pt x="1532" y="2920"/>
                </a:cubicBezTo>
                <a:close/>
                <a:moveTo>
                  <a:pt x="2380" y="2920"/>
                </a:moveTo>
                <a:cubicBezTo>
                  <a:pt x="2351" y="2920"/>
                  <a:pt x="2329" y="2967"/>
                  <a:pt x="2329" y="3024"/>
                </a:cubicBezTo>
                <a:lnTo>
                  <a:pt x="2329" y="3244"/>
                </a:lnTo>
                <a:cubicBezTo>
                  <a:pt x="2329" y="3302"/>
                  <a:pt x="2351" y="3347"/>
                  <a:pt x="2380" y="3347"/>
                </a:cubicBezTo>
                <a:cubicBezTo>
                  <a:pt x="2409" y="3347"/>
                  <a:pt x="2433" y="3302"/>
                  <a:pt x="2433" y="3244"/>
                </a:cubicBezTo>
                <a:lnTo>
                  <a:pt x="2433" y="3024"/>
                </a:lnTo>
                <a:cubicBezTo>
                  <a:pt x="2433" y="2967"/>
                  <a:pt x="2409" y="2920"/>
                  <a:pt x="2380" y="2920"/>
                </a:cubicBezTo>
                <a:close/>
                <a:moveTo>
                  <a:pt x="2695" y="2920"/>
                </a:moveTo>
                <a:cubicBezTo>
                  <a:pt x="2666" y="2920"/>
                  <a:pt x="2643" y="2967"/>
                  <a:pt x="2643" y="3024"/>
                </a:cubicBezTo>
                <a:lnTo>
                  <a:pt x="2643" y="3244"/>
                </a:lnTo>
                <a:cubicBezTo>
                  <a:pt x="2643" y="3302"/>
                  <a:pt x="2666" y="3347"/>
                  <a:pt x="2695" y="3347"/>
                </a:cubicBezTo>
                <a:cubicBezTo>
                  <a:pt x="2724" y="3347"/>
                  <a:pt x="2748" y="3302"/>
                  <a:pt x="2748" y="3244"/>
                </a:cubicBezTo>
                <a:lnTo>
                  <a:pt x="2748" y="3024"/>
                </a:lnTo>
                <a:cubicBezTo>
                  <a:pt x="2748" y="2967"/>
                  <a:pt x="2724" y="2920"/>
                  <a:pt x="2695" y="2920"/>
                </a:cubicBezTo>
                <a:close/>
                <a:moveTo>
                  <a:pt x="3545" y="2920"/>
                </a:moveTo>
                <a:cubicBezTo>
                  <a:pt x="3516" y="2920"/>
                  <a:pt x="3492" y="2967"/>
                  <a:pt x="3492" y="3024"/>
                </a:cubicBezTo>
                <a:lnTo>
                  <a:pt x="3492" y="3244"/>
                </a:lnTo>
                <a:cubicBezTo>
                  <a:pt x="3492" y="3302"/>
                  <a:pt x="3516" y="3347"/>
                  <a:pt x="3545" y="3347"/>
                </a:cubicBezTo>
                <a:cubicBezTo>
                  <a:pt x="3574" y="3347"/>
                  <a:pt x="3598" y="3302"/>
                  <a:pt x="3598" y="3244"/>
                </a:cubicBezTo>
                <a:lnTo>
                  <a:pt x="3598" y="3024"/>
                </a:lnTo>
                <a:cubicBezTo>
                  <a:pt x="3598" y="2967"/>
                  <a:pt x="3574" y="2920"/>
                  <a:pt x="3545" y="2920"/>
                </a:cubicBezTo>
                <a:close/>
                <a:moveTo>
                  <a:pt x="3859" y="2920"/>
                </a:moveTo>
                <a:cubicBezTo>
                  <a:pt x="3830" y="2920"/>
                  <a:pt x="3806" y="2967"/>
                  <a:pt x="3806" y="3024"/>
                </a:cubicBezTo>
                <a:lnTo>
                  <a:pt x="3806" y="3244"/>
                </a:lnTo>
                <a:cubicBezTo>
                  <a:pt x="3806" y="3302"/>
                  <a:pt x="3830" y="3347"/>
                  <a:pt x="3859" y="3347"/>
                </a:cubicBezTo>
                <a:cubicBezTo>
                  <a:pt x="3888" y="3347"/>
                  <a:pt x="3912" y="3302"/>
                  <a:pt x="3912" y="3244"/>
                </a:cubicBezTo>
                <a:lnTo>
                  <a:pt x="3912" y="3024"/>
                </a:lnTo>
                <a:cubicBezTo>
                  <a:pt x="3912" y="2967"/>
                  <a:pt x="3888" y="2920"/>
                  <a:pt x="3859" y="2920"/>
                </a:cubicBezTo>
                <a:close/>
                <a:moveTo>
                  <a:pt x="4709" y="2920"/>
                </a:moveTo>
                <a:cubicBezTo>
                  <a:pt x="4680" y="2920"/>
                  <a:pt x="4656" y="2967"/>
                  <a:pt x="4656" y="3024"/>
                </a:cubicBezTo>
                <a:lnTo>
                  <a:pt x="4656" y="3244"/>
                </a:lnTo>
                <a:cubicBezTo>
                  <a:pt x="4656" y="3302"/>
                  <a:pt x="4680" y="3347"/>
                  <a:pt x="4709" y="3347"/>
                </a:cubicBezTo>
                <a:cubicBezTo>
                  <a:pt x="4738" y="3347"/>
                  <a:pt x="4762" y="3302"/>
                  <a:pt x="4762" y="3244"/>
                </a:cubicBezTo>
                <a:lnTo>
                  <a:pt x="4762" y="3024"/>
                </a:lnTo>
                <a:cubicBezTo>
                  <a:pt x="4762" y="2967"/>
                  <a:pt x="4738" y="2920"/>
                  <a:pt x="4709" y="2920"/>
                </a:cubicBezTo>
                <a:close/>
                <a:moveTo>
                  <a:pt x="5023" y="2920"/>
                </a:moveTo>
                <a:cubicBezTo>
                  <a:pt x="4994" y="2920"/>
                  <a:pt x="4970" y="2967"/>
                  <a:pt x="4970" y="3024"/>
                </a:cubicBezTo>
                <a:lnTo>
                  <a:pt x="4970" y="3244"/>
                </a:lnTo>
                <a:cubicBezTo>
                  <a:pt x="4970" y="3302"/>
                  <a:pt x="4994" y="3347"/>
                  <a:pt x="5023" y="3347"/>
                </a:cubicBezTo>
                <a:cubicBezTo>
                  <a:pt x="5053" y="3347"/>
                  <a:pt x="5076" y="3302"/>
                  <a:pt x="5076" y="3244"/>
                </a:cubicBezTo>
                <a:lnTo>
                  <a:pt x="5076" y="3024"/>
                </a:lnTo>
                <a:cubicBezTo>
                  <a:pt x="5076" y="2967"/>
                  <a:pt x="5053" y="2920"/>
                  <a:pt x="5023" y="2920"/>
                </a:cubicBezTo>
                <a:close/>
                <a:moveTo>
                  <a:pt x="5873" y="2920"/>
                </a:moveTo>
                <a:cubicBezTo>
                  <a:pt x="5844" y="2920"/>
                  <a:pt x="5820" y="2967"/>
                  <a:pt x="5820" y="3024"/>
                </a:cubicBezTo>
                <a:lnTo>
                  <a:pt x="5820" y="3244"/>
                </a:lnTo>
                <a:cubicBezTo>
                  <a:pt x="5820" y="3302"/>
                  <a:pt x="5844" y="3347"/>
                  <a:pt x="5873" y="3347"/>
                </a:cubicBezTo>
                <a:cubicBezTo>
                  <a:pt x="5902" y="3347"/>
                  <a:pt x="5926" y="3302"/>
                  <a:pt x="5926" y="3244"/>
                </a:cubicBezTo>
                <a:lnTo>
                  <a:pt x="5926" y="3024"/>
                </a:lnTo>
                <a:cubicBezTo>
                  <a:pt x="5926" y="2967"/>
                  <a:pt x="5902" y="2920"/>
                  <a:pt x="5873" y="2920"/>
                </a:cubicBezTo>
                <a:close/>
                <a:moveTo>
                  <a:pt x="6188" y="2920"/>
                </a:moveTo>
                <a:cubicBezTo>
                  <a:pt x="6159" y="2920"/>
                  <a:pt x="6135" y="2967"/>
                  <a:pt x="6135" y="3024"/>
                </a:cubicBezTo>
                <a:lnTo>
                  <a:pt x="6135" y="3244"/>
                </a:lnTo>
                <a:cubicBezTo>
                  <a:pt x="6135" y="3302"/>
                  <a:pt x="6159" y="3347"/>
                  <a:pt x="6188" y="3347"/>
                </a:cubicBezTo>
                <a:cubicBezTo>
                  <a:pt x="6217" y="3347"/>
                  <a:pt x="6240" y="3302"/>
                  <a:pt x="6240" y="3244"/>
                </a:cubicBezTo>
                <a:lnTo>
                  <a:pt x="6240" y="3024"/>
                </a:lnTo>
                <a:cubicBezTo>
                  <a:pt x="6240" y="2967"/>
                  <a:pt x="6217" y="2920"/>
                  <a:pt x="6188" y="2920"/>
                </a:cubicBezTo>
                <a:close/>
                <a:moveTo>
                  <a:pt x="7036" y="2920"/>
                </a:moveTo>
                <a:cubicBezTo>
                  <a:pt x="7007" y="2920"/>
                  <a:pt x="6984" y="2967"/>
                  <a:pt x="6984" y="3024"/>
                </a:cubicBezTo>
                <a:lnTo>
                  <a:pt x="6984" y="3244"/>
                </a:lnTo>
                <a:cubicBezTo>
                  <a:pt x="6984" y="3302"/>
                  <a:pt x="7007" y="3347"/>
                  <a:pt x="7036" y="3347"/>
                </a:cubicBezTo>
                <a:cubicBezTo>
                  <a:pt x="7065" y="3347"/>
                  <a:pt x="7089" y="3302"/>
                  <a:pt x="7089" y="3244"/>
                </a:cubicBezTo>
                <a:lnTo>
                  <a:pt x="7089" y="3024"/>
                </a:lnTo>
                <a:cubicBezTo>
                  <a:pt x="7089" y="2967"/>
                  <a:pt x="7065" y="2920"/>
                  <a:pt x="7036" y="2920"/>
                </a:cubicBezTo>
                <a:close/>
                <a:moveTo>
                  <a:pt x="7351" y="2920"/>
                </a:moveTo>
                <a:cubicBezTo>
                  <a:pt x="7322" y="2920"/>
                  <a:pt x="7299" y="2967"/>
                  <a:pt x="7299" y="3024"/>
                </a:cubicBezTo>
                <a:lnTo>
                  <a:pt x="7299" y="3244"/>
                </a:lnTo>
                <a:cubicBezTo>
                  <a:pt x="7299" y="3302"/>
                  <a:pt x="7322" y="3347"/>
                  <a:pt x="7351" y="3347"/>
                </a:cubicBezTo>
                <a:cubicBezTo>
                  <a:pt x="7380" y="3347"/>
                  <a:pt x="7404" y="3302"/>
                  <a:pt x="7404" y="3244"/>
                </a:cubicBezTo>
                <a:lnTo>
                  <a:pt x="7404" y="3024"/>
                </a:lnTo>
                <a:cubicBezTo>
                  <a:pt x="7404" y="2967"/>
                  <a:pt x="7380" y="2920"/>
                  <a:pt x="7351" y="2920"/>
                </a:cubicBezTo>
                <a:close/>
                <a:moveTo>
                  <a:pt x="8201" y="2920"/>
                </a:moveTo>
                <a:cubicBezTo>
                  <a:pt x="8171" y="2920"/>
                  <a:pt x="8148" y="2967"/>
                  <a:pt x="8148" y="3024"/>
                </a:cubicBezTo>
                <a:lnTo>
                  <a:pt x="8148" y="3244"/>
                </a:lnTo>
                <a:cubicBezTo>
                  <a:pt x="8148" y="3302"/>
                  <a:pt x="8171" y="3347"/>
                  <a:pt x="8201" y="3347"/>
                </a:cubicBezTo>
                <a:cubicBezTo>
                  <a:pt x="8230" y="3347"/>
                  <a:pt x="8254" y="3302"/>
                  <a:pt x="8254" y="3244"/>
                </a:cubicBezTo>
                <a:lnTo>
                  <a:pt x="8254" y="3024"/>
                </a:lnTo>
                <a:cubicBezTo>
                  <a:pt x="8254" y="2967"/>
                  <a:pt x="8230" y="2920"/>
                  <a:pt x="8201" y="2920"/>
                </a:cubicBezTo>
                <a:close/>
                <a:moveTo>
                  <a:pt x="8515" y="2920"/>
                </a:moveTo>
                <a:cubicBezTo>
                  <a:pt x="8486" y="2920"/>
                  <a:pt x="8462" y="2967"/>
                  <a:pt x="8462" y="3024"/>
                </a:cubicBezTo>
                <a:lnTo>
                  <a:pt x="8462" y="3244"/>
                </a:lnTo>
                <a:cubicBezTo>
                  <a:pt x="8462" y="3302"/>
                  <a:pt x="8486" y="3347"/>
                  <a:pt x="8515" y="3347"/>
                </a:cubicBezTo>
                <a:cubicBezTo>
                  <a:pt x="8544" y="3347"/>
                  <a:pt x="8568" y="3302"/>
                  <a:pt x="8568" y="3244"/>
                </a:cubicBezTo>
                <a:lnTo>
                  <a:pt x="8568" y="3024"/>
                </a:lnTo>
                <a:cubicBezTo>
                  <a:pt x="8568" y="2967"/>
                  <a:pt x="8544" y="2920"/>
                  <a:pt x="8515" y="2920"/>
                </a:cubicBezTo>
                <a:close/>
                <a:moveTo>
                  <a:pt x="9365" y="2920"/>
                </a:moveTo>
                <a:cubicBezTo>
                  <a:pt x="9336" y="2920"/>
                  <a:pt x="9312" y="2967"/>
                  <a:pt x="9312" y="3024"/>
                </a:cubicBezTo>
                <a:lnTo>
                  <a:pt x="9312" y="3244"/>
                </a:lnTo>
                <a:cubicBezTo>
                  <a:pt x="9312" y="3302"/>
                  <a:pt x="9336" y="3347"/>
                  <a:pt x="9365" y="3347"/>
                </a:cubicBezTo>
                <a:cubicBezTo>
                  <a:pt x="9394" y="3347"/>
                  <a:pt x="9418" y="3302"/>
                  <a:pt x="9418" y="3244"/>
                </a:cubicBezTo>
                <a:lnTo>
                  <a:pt x="9418" y="3024"/>
                </a:lnTo>
                <a:cubicBezTo>
                  <a:pt x="9418" y="2967"/>
                  <a:pt x="9394" y="2920"/>
                  <a:pt x="9365" y="2920"/>
                </a:cubicBezTo>
                <a:close/>
                <a:moveTo>
                  <a:pt x="9679" y="2920"/>
                </a:moveTo>
                <a:cubicBezTo>
                  <a:pt x="9650" y="2920"/>
                  <a:pt x="9626" y="2967"/>
                  <a:pt x="9626" y="3024"/>
                </a:cubicBezTo>
                <a:lnTo>
                  <a:pt x="9626" y="3244"/>
                </a:lnTo>
                <a:cubicBezTo>
                  <a:pt x="9626" y="3302"/>
                  <a:pt x="9650" y="3347"/>
                  <a:pt x="9679" y="3347"/>
                </a:cubicBezTo>
                <a:cubicBezTo>
                  <a:pt x="9708" y="3347"/>
                  <a:pt x="9732" y="3302"/>
                  <a:pt x="9732" y="3244"/>
                </a:cubicBezTo>
                <a:lnTo>
                  <a:pt x="9732" y="3024"/>
                </a:lnTo>
                <a:cubicBezTo>
                  <a:pt x="9732" y="2967"/>
                  <a:pt x="9708" y="2920"/>
                  <a:pt x="9679" y="2920"/>
                </a:cubicBezTo>
                <a:close/>
                <a:moveTo>
                  <a:pt x="10529" y="2920"/>
                </a:moveTo>
                <a:cubicBezTo>
                  <a:pt x="10500" y="2920"/>
                  <a:pt x="10476" y="2967"/>
                  <a:pt x="10476" y="3024"/>
                </a:cubicBezTo>
                <a:lnTo>
                  <a:pt x="10476" y="3244"/>
                </a:lnTo>
                <a:cubicBezTo>
                  <a:pt x="10476" y="3302"/>
                  <a:pt x="10500" y="3347"/>
                  <a:pt x="10529" y="3347"/>
                </a:cubicBezTo>
                <a:cubicBezTo>
                  <a:pt x="10558" y="3347"/>
                  <a:pt x="10582" y="3302"/>
                  <a:pt x="10582" y="3244"/>
                </a:cubicBezTo>
                <a:lnTo>
                  <a:pt x="10582" y="3024"/>
                </a:lnTo>
                <a:cubicBezTo>
                  <a:pt x="10582" y="2967"/>
                  <a:pt x="10558" y="2920"/>
                  <a:pt x="10529" y="2920"/>
                </a:cubicBezTo>
                <a:close/>
                <a:moveTo>
                  <a:pt x="10844" y="2920"/>
                </a:moveTo>
                <a:cubicBezTo>
                  <a:pt x="10814" y="2920"/>
                  <a:pt x="10791" y="2967"/>
                  <a:pt x="10791" y="3024"/>
                </a:cubicBezTo>
                <a:lnTo>
                  <a:pt x="10791" y="3244"/>
                </a:lnTo>
                <a:cubicBezTo>
                  <a:pt x="10791" y="3302"/>
                  <a:pt x="10814" y="3347"/>
                  <a:pt x="10844" y="3347"/>
                </a:cubicBezTo>
                <a:cubicBezTo>
                  <a:pt x="10873" y="3347"/>
                  <a:pt x="10895" y="3302"/>
                  <a:pt x="10895" y="3244"/>
                </a:cubicBezTo>
                <a:lnTo>
                  <a:pt x="10895" y="3024"/>
                </a:lnTo>
                <a:cubicBezTo>
                  <a:pt x="10895" y="2967"/>
                  <a:pt x="10873" y="2920"/>
                  <a:pt x="10844" y="2920"/>
                </a:cubicBezTo>
                <a:close/>
                <a:moveTo>
                  <a:pt x="11692" y="2920"/>
                </a:moveTo>
                <a:cubicBezTo>
                  <a:pt x="11663" y="2920"/>
                  <a:pt x="11640" y="2967"/>
                  <a:pt x="11640" y="3024"/>
                </a:cubicBezTo>
                <a:lnTo>
                  <a:pt x="11640" y="3244"/>
                </a:lnTo>
                <a:cubicBezTo>
                  <a:pt x="11640" y="3302"/>
                  <a:pt x="11663" y="3347"/>
                  <a:pt x="11692" y="3347"/>
                </a:cubicBezTo>
                <a:cubicBezTo>
                  <a:pt x="11721" y="3347"/>
                  <a:pt x="11745" y="3302"/>
                  <a:pt x="11745" y="3244"/>
                </a:cubicBezTo>
                <a:lnTo>
                  <a:pt x="11745" y="3024"/>
                </a:lnTo>
                <a:cubicBezTo>
                  <a:pt x="11745" y="2967"/>
                  <a:pt x="11721" y="2920"/>
                  <a:pt x="11692" y="2920"/>
                </a:cubicBezTo>
                <a:close/>
                <a:moveTo>
                  <a:pt x="12007" y="2920"/>
                </a:moveTo>
                <a:cubicBezTo>
                  <a:pt x="11978" y="2920"/>
                  <a:pt x="11955" y="2967"/>
                  <a:pt x="11955" y="3024"/>
                </a:cubicBezTo>
                <a:lnTo>
                  <a:pt x="11955" y="3244"/>
                </a:lnTo>
                <a:cubicBezTo>
                  <a:pt x="11955" y="3302"/>
                  <a:pt x="11978" y="3347"/>
                  <a:pt x="12007" y="3347"/>
                </a:cubicBezTo>
                <a:cubicBezTo>
                  <a:pt x="12036" y="3347"/>
                  <a:pt x="12060" y="3302"/>
                  <a:pt x="12060" y="3244"/>
                </a:cubicBezTo>
                <a:lnTo>
                  <a:pt x="12060" y="3024"/>
                </a:lnTo>
                <a:cubicBezTo>
                  <a:pt x="12060" y="2967"/>
                  <a:pt x="12036" y="2920"/>
                  <a:pt x="12007" y="2920"/>
                </a:cubicBezTo>
                <a:close/>
                <a:moveTo>
                  <a:pt x="12856" y="2920"/>
                </a:moveTo>
                <a:cubicBezTo>
                  <a:pt x="12827" y="2920"/>
                  <a:pt x="12804" y="2967"/>
                  <a:pt x="12804" y="3024"/>
                </a:cubicBezTo>
                <a:lnTo>
                  <a:pt x="12804" y="3244"/>
                </a:lnTo>
                <a:cubicBezTo>
                  <a:pt x="12804" y="3302"/>
                  <a:pt x="12827" y="3347"/>
                  <a:pt x="12856" y="3347"/>
                </a:cubicBezTo>
                <a:cubicBezTo>
                  <a:pt x="12886" y="3347"/>
                  <a:pt x="12909" y="3302"/>
                  <a:pt x="12909" y="3244"/>
                </a:cubicBezTo>
                <a:lnTo>
                  <a:pt x="12909" y="3024"/>
                </a:lnTo>
                <a:cubicBezTo>
                  <a:pt x="12909" y="2967"/>
                  <a:pt x="12886" y="2920"/>
                  <a:pt x="12856" y="2920"/>
                </a:cubicBezTo>
                <a:close/>
                <a:moveTo>
                  <a:pt x="13171" y="2920"/>
                </a:moveTo>
                <a:cubicBezTo>
                  <a:pt x="13142" y="2920"/>
                  <a:pt x="13118" y="2967"/>
                  <a:pt x="13118" y="3024"/>
                </a:cubicBezTo>
                <a:lnTo>
                  <a:pt x="13118" y="3244"/>
                </a:lnTo>
                <a:cubicBezTo>
                  <a:pt x="13118" y="3302"/>
                  <a:pt x="13142" y="3347"/>
                  <a:pt x="13171" y="3347"/>
                </a:cubicBezTo>
                <a:cubicBezTo>
                  <a:pt x="13200" y="3347"/>
                  <a:pt x="13224" y="3302"/>
                  <a:pt x="13224" y="3244"/>
                </a:cubicBezTo>
                <a:lnTo>
                  <a:pt x="13224" y="3024"/>
                </a:lnTo>
                <a:cubicBezTo>
                  <a:pt x="13224" y="2967"/>
                  <a:pt x="13200" y="2920"/>
                  <a:pt x="13171" y="2920"/>
                </a:cubicBezTo>
                <a:close/>
                <a:moveTo>
                  <a:pt x="14021" y="2920"/>
                </a:moveTo>
                <a:cubicBezTo>
                  <a:pt x="13992" y="2920"/>
                  <a:pt x="13968" y="2967"/>
                  <a:pt x="13968" y="3024"/>
                </a:cubicBezTo>
                <a:lnTo>
                  <a:pt x="13968" y="3244"/>
                </a:lnTo>
                <a:cubicBezTo>
                  <a:pt x="13968" y="3302"/>
                  <a:pt x="13992" y="3347"/>
                  <a:pt x="14021" y="3347"/>
                </a:cubicBezTo>
                <a:cubicBezTo>
                  <a:pt x="14050" y="3347"/>
                  <a:pt x="14074" y="3302"/>
                  <a:pt x="14074" y="3244"/>
                </a:cubicBezTo>
                <a:lnTo>
                  <a:pt x="14074" y="3024"/>
                </a:lnTo>
                <a:cubicBezTo>
                  <a:pt x="14074" y="2967"/>
                  <a:pt x="14050" y="2920"/>
                  <a:pt x="14021" y="2920"/>
                </a:cubicBezTo>
                <a:close/>
                <a:moveTo>
                  <a:pt x="14335" y="2920"/>
                </a:moveTo>
                <a:cubicBezTo>
                  <a:pt x="14306" y="2920"/>
                  <a:pt x="14282" y="2967"/>
                  <a:pt x="14282" y="3024"/>
                </a:cubicBezTo>
                <a:lnTo>
                  <a:pt x="14282" y="3244"/>
                </a:lnTo>
                <a:cubicBezTo>
                  <a:pt x="14282" y="3302"/>
                  <a:pt x="14306" y="3347"/>
                  <a:pt x="14335" y="3347"/>
                </a:cubicBezTo>
                <a:cubicBezTo>
                  <a:pt x="14364" y="3347"/>
                  <a:pt x="14388" y="3302"/>
                  <a:pt x="14388" y="3244"/>
                </a:cubicBezTo>
                <a:lnTo>
                  <a:pt x="14388" y="3024"/>
                </a:lnTo>
                <a:cubicBezTo>
                  <a:pt x="14388" y="2967"/>
                  <a:pt x="14364" y="2920"/>
                  <a:pt x="14335" y="2920"/>
                </a:cubicBezTo>
                <a:close/>
                <a:moveTo>
                  <a:pt x="15185" y="2920"/>
                </a:moveTo>
                <a:cubicBezTo>
                  <a:pt x="15156" y="2920"/>
                  <a:pt x="15132" y="2967"/>
                  <a:pt x="15132" y="3024"/>
                </a:cubicBezTo>
                <a:lnTo>
                  <a:pt x="15132" y="3244"/>
                </a:lnTo>
                <a:cubicBezTo>
                  <a:pt x="15132" y="3302"/>
                  <a:pt x="15156" y="3347"/>
                  <a:pt x="15185" y="3347"/>
                </a:cubicBezTo>
                <a:cubicBezTo>
                  <a:pt x="15214" y="3347"/>
                  <a:pt x="15237" y="3302"/>
                  <a:pt x="15237" y="3244"/>
                </a:cubicBezTo>
                <a:lnTo>
                  <a:pt x="15237" y="3024"/>
                </a:lnTo>
                <a:cubicBezTo>
                  <a:pt x="15237" y="2967"/>
                  <a:pt x="15214" y="2920"/>
                  <a:pt x="15185" y="2920"/>
                </a:cubicBezTo>
                <a:close/>
                <a:moveTo>
                  <a:pt x="15500" y="2920"/>
                </a:moveTo>
                <a:cubicBezTo>
                  <a:pt x="15470" y="2920"/>
                  <a:pt x="15447" y="2967"/>
                  <a:pt x="15447" y="3024"/>
                </a:cubicBezTo>
                <a:lnTo>
                  <a:pt x="15447" y="3244"/>
                </a:lnTo>
                <a:cubicBezTo>
                  <a:pt x="15447" y="3302"/>
                  <a:pt x="15470" y="3347"/>
                  <a:pt x="15500" y="3347"/>
                </a:cubicBezTo>
                <a:cubicBezTo>
                  <a:pt x="15529" y="3347"/>
                  <a:pt x="15551" y="3302"/>
                  <a:pt x="15551" y="3244"/>
                </a:cubicBezTo>
                <a:lnTo>
                  <a:pt x="15551" y="3024"/>
                </a:lnTo>
                <a:cubicBezTo>
                  <a:pt x="15551" y="2967"/>
                  <a:pt x="15529" y="2920"/>
                  <a:pt x="15500" y="2920"/>
                </a:cubicBezTo>
                <a:close/>
                <a:moveTo>
                  <a:pt x="16349" y="2920"/>
                </a:moveTo>
                <a:cubicBezTo>
                  <a:pt x="16320" y="2920"/>
                  <a:pt x="16296" y="2967"/>
                  <a:pt x="16296" y="3024"/>
                </a:cubicBezTo>
                <a:lnTo>
                  <a:pt x="16296" y="3244"/>
                </a:lnTo>
                <a:cubicBezTo>
                  <a:pt x="16296" y="3302"/>
                  <a:pt x="16320" y="3347"/>
                  <a:pt x="16349" y="3347"/>
                </a:cubicBezTo>
                <a:cubicBezTo>
                  <a:pt x="16378" y="3347"/>
                  <a:pt x="16401" y="3302"/>
                  <a:pt x="16401" y="3244"/>
                </a:cubicBezTo>
                <a:lnTo>
                  <a:pt x="16401" y="3024"/>
                </a:lnTo>
                <a:cubicBezTo>
                  <a:pt x="16401" y="2967"/>
                  <a:pt x="16378" y="2920"/>
                  <a:pt x="16349" y="2920"/>
                </a:cubicBezTo>
                <a:close/>
                <a:moveTo>
                  <a:pt x="16663" y="2920"/>
                </a:moveTo>
                <a:cubicBezTo>
                  <a:pt x="16634" y="2920"/>
                  <a:pt x="16611" y="2967"/>
                  <a:pt x="16611" y="3024"/>
                </a:cubicBezTo>
                <a:lnTo>
                  <a:pt x="16611" y="3244"/>
                </a:lnTo>
                <a:cubicBezTo>
                  <a:pt x="16611" y="3302"/>
                  <a:pt x="16634" y="3347"/>
                  <a:pt x="16663" y="3347"/>
                </a:cubicBezTo>
                <a:cubicBezTo>
                  <a:pt x="16692" y="3347"/>
                  <a:pt x="16716" y="3302"/>
                  <a:pt x="16716" y="3244"/>
                </a:cubicBezTo>
                <a:lnTo>
                  <a:pt x="16716" y="3024"/>
                </a:lnTo>
                <a:cubicBezTo>
                  <a:pt x="16716" y="2967"/>
                  <a:pt x="16692" y="2920"/>
                  <a:pt x="16663" y="2920"/>
                </a:cubicBezTo>
                <a:close/>
                <a:moveTo>
                  <a:pt x="17512" y="2920"/>
                </a:moveTo>
                <a:cubicBezTo>
                  <a:pt x="17483" y="2920"/>
                  <a:pt x="17459" y="2967"/>
                  <a:pt x="17459" y="3024"/>
                </a:cubicBezTo>
                <a:lnTo>
                  <a:pt x="17459" y="3244"/>
                </a:lnTo>
                <a:cubicBezTo>
                  <a:pt x="17459" y="3302"/>
                  <a:pt x="17483" y="3347"/>
                  <a:pt x="17512" y="3347"/>
                </a:cubicBezTo>
                <a:cubicBezTo>
                  <a:pt x="17541" y="3347"/>
                  <a:pt x="17565" y="3302"/>
                  <a:pt x="17565" y="3244"/>
                </a:cubicBezTo>
                <a:lnTo>
                  <a:pt x="17565" y="3024"/>
                </a:lnTo>
                <a:cubicBezTo>
                  <a:pt x="17565" y="2967"/>
                  <a:pt x="17541" y="2920"/>
                  <a:pt x="17512" y="2920"/>
                </a:cubicBezTo>
                <a:close/>
                <a:moveTo>
                  <a:pt x="17827" y="2920"/>
                </a:moveTo>
                <a:cubicBezTo>
                  <a:pt x="17798" y="2920"/>
                  <a:pt x="17774" y="2967"/>
                  <a:pt x="17774" y="3024"/>
                </a:cubicBezTo>
                <a:lnTo>
                  <a:pt x="17774" y="3244"/>
                </a:lnTo>
                <a:cubicBezTo>
                  <a:pt x="17774" y="3302"/>
                  <a:pt x="17798" y="3347"/>
                  <a:pt x="17827" y="3347"/>
                </a:cubicBezTo>
                <a:cubicBezTo>
                  <a:pt x="17856" y="3347"/>
                  <a:pt x="17880" y="3302"/>
                  <a:pt x="17880" y="3244"/>
                </a:cubicBezTo>
                <a:lnTo>
                  <a:pt x="17880" y="3024"/>
                </a:lnTo>
                <a:cubicBezTo>
                  <a:pt x="17880" y="2967"/>
                  <a:pt x="17856" y="2920"/>
                  <a:pt x="17827" y="2920"/>
                </a:cubicBezTo>
                <a:close/>
                <a:moveTo>
                  <a:pt x="18677" y="2920"/>
                </a:moveTo>
                <a:cubicBezTo>
                  <a:pt x="18648" y="2920"/>
                  <a:pt x="18624" y="2967"/>
                  <a:pt x="18624" y="3024"/>
                </a:cubicBezTo>
                <a:lnTo>
                  <a:pt x="18624" y="3244"/>
                </a:lnTo>
                <a:cubicBezTo>
                  <a:pt x="18624" y="3302"/>
                  <a:pt x="18648" y="3347"/>
                  <a:pt x="18677" y="3347"/>
                </a:cubicBezTo>
                <a:cubicBezTo>
                  <a:pt x="18706" y="3347"/>
                  <a:pt x="18730" y="3302"/>
                  <a:pt x="18730" y="3244"/>
                </a:cubicBezTo>
                <a:lnTo>
                  <a:pt x="18730" y="3024"/>
                </a:lnTo>
                <a:cubicBezTo>
                  <a:pt x="18730" y="2967"/>
                  <a:pt x="18706" y="2920"/>
                  <a:pt x="18677" y="2920"/>
                </a:cubicBezTo>
                <a:close/>
                <a:moveTo>
                  <a:pt x="18991" y="2920"/>
                </a:moveTo>
                <a:cubicBezTo>
                  <a:pt x="18962" y="2920"/>
                  <a:pt x="18938" y="2967"/>
                  <a:pt x="18938" y="3024"/>
                </a:cubicBezTo>
                <a:lnTo>
                  <a:pt x="18938" y="3244"/>
                </a:lnTo>
                <a:cubicBezTo>
                  <a:pt x="18938" y="3302"/>
                  <a:pt x="18962" y="3347"/>
                  <a:pt x="18991" y="3347"/>
                </a:cubicBezTo>
                <a:cubicBezTo>
                  <a:pt x="19020" y="3347"/>
                  <a:pt x="19044" y="3302"/>
                  <a:pt x="19044" y="3244"/>
                </a:cubicBezTo>
                <a:lnTo>
                  <a:pt x="19044" y="3024"/>
                </a:lnTo>
                <a:cubicBezTo>
                  <a:pt x="19044" y="2967"/>
                  <a:pt x="19020" y="2920"/>
                  <a:pt x="18991" y="2920"/>
                </a:cubicBezTo>
                <a:close/>
                <a:moveTo>
                  <a:pt x="19841" y="2920"/>
                </a:moveTo>
                <a:cubicBezTo>
                  <a:pt x="19812" y="2920"/>
                  <a:pt x="19788" y="2967"/>
                  <a:pt x="19788" y="3024"/>
                </a:cubicBezTo>
                <a:lnTo>
                  <a:pt x="19788" y="3244"/>
                </a:lnTo>
                <a:cubicBezTo>
                  <a:pt x="19788" y="3302"/>
                  <a:pt x="19812" y="3347"/>
                  <a:pt x="19841" y="3347"/>
                </a:cubicBezTo>
                <a:cubicBezTo>
                  <a:pt x="19870" y="3347"/>
                  <a:pt x="19894" y="3302"/>
                  <a:pt x="19894" y="3244"/>
                </a:cubicBezTo>
                <a:lnTo>
                  <a:pt x="19894" y="3024"/>
                </a:lnTo>
                <a:cubicBezTo>
                  <a:pt x="19894" y="2967"/>
                  <a:pt x="19870" y="2920"/>
                  <a:pt x="19841" y="2920"/>
                </a:cubicBezTo>
                <a:close/>
                <a:moveTo>
                  <a:pt x="20155" y="2920"/>
                </a:moveTo>
                <a:cubicBezTo>
                  <a:pt x="20126" y="2920"/>
                  <a:pt x="20102" y="2967"/>
                  <a:pt x="20102" y="3024"/>
                </a:cubicBezTo>
                <a:lnTo>
                  <a:pt x="20102" y="3244"/>
                </a:lnTo>
                <a:cubicBezTo>
                  <a:pt x="20102" y="3302"/>
                  <a:pt x="20126" y="3347"/>
                  <a:pt x="20155" y="3347"/>
                </a:cubicBezTo>
                <a:cubicBezTo>
                  <a:pt x="20184" y="3347"/>
                  <a:pt x="20207" y="3302"/>
                  <a:pt x="20207" y="3244"/>
                </a:cubicBezTo>
                <a:lnTo>
                  <a:pt x="20207" y="3024"/>
                </a:lnTo>
                <a:cubicBezTo>
                  <a:pt x="20207" y="2967"/>
                  <a:pt x="20184" y="2920"/>
                  <a:pt x="20155" y="2920"/>
                </a:cubicBezTo>
                <a:close/>
                <a:moveTo>
                  <a:pt x="21004" y="2920"/>
                </a:moveTo>
                <a:cubicBezTo>
                  <a:pt x="20975" y="2920"/>
                  <a:pt x="20952" y="2967"/>
                  <a:pt x="20952" y="3024"/>
                </a:cubicBezTo>
                <a:lnTo>
                  <a:pt x="20952" y="3244"/>
                </a:lnTo>
                <a:cubicBezTo>
                  <a:pt x="20952" y="3302"/>
                  <a:pt x="20975" y="3347"/>
                  <a:pt x="21004" y="3347"/>
                </a:cubicBezTo>
                <a:cubicBezTo>
                  <a:pt x="21033" y="3347"/>
                  <a:pt x="21057" y="3302"/>
                  <a:pt x="21057" y="3244"/>
                </a:cubicBezTo>
                <a:lnTo>
                  <a:pt x="21057" y="3024"/>
                </a:lnTo>
                <a:cubicBezTo>
                  <a:pt x="21057" y="2967"/>
                  <a:pt x="21033" y="2920"/>
                  <a:pt x="21004" y="2920"/>
                </a:cubicBezTo>
                <a:close/>
                <a:moveTo>
                  <a:pt x="21319" y="2920"/>
                </a:moveTo>
                <a:cubicBezTo>
                  <a:pt x="21289" y="2920"/>
                  <a:pt x="21267" y="2967"/>
                  <a:pt x="21267" y="3024"/>
                </a:cubicBezTo>
                <a:lnTo>
                  <a:pt x="21267" y="3244"/>
                </a:lnTo>
                <a:cubicBezTo>
                  <a:pt x="21267" y="3302"/>
                  <a:pt x="21289" y="3347"/>
                  <a:pt x="21319" y="3347"/>
                </a:cubicBezTo>
                <a:cubicBezTo>
                  <a:pt x="21348" y="3347"/>
                  <a:pt x="21372" y="3302"/>
                  <a:pt x="21372" y="3244"/>
                </a:cubicBezTo>
                <a:lnTo>
                  <a:pt x="21372" y="3024"/>
                </a:lnTo>
                <a:cubicBezTo>
                  <a:pt x="21372" y="2967"/>
                  <a:pt x="21348" y="2920"/>
                  <a:pt x="21319" y="2920"/>
                </a:cubicBezTo>
                <a:close/>
                <a:moveTo>
                  <a:pt x="281" y="3650"/>
                </a:moveTo>
                <a:cubicBezTo>
                  <a:pt x="252" y="3650"/>
                  <a:pt x="228" y="3697"/>
                  <a:pt x="228" y="3754"/>
                </a:cubicBezTo>
                <a:lnTo>
                  <a:pt x="228" y="3974"/>
                </a:lnTo>
                <a:cubicBezTo>
                  <a:pt x="228" y="4032"/>
                  <a:pt x="252" y="4077"/>
                  <a:pt x="281" y="4077"/>
                </a:cubicBezTo>
                <a:cubicBezTo>
                  <a:pt x="311" y="4077"/>
                  <a:pt x="334" y="4032"/>
                  <a:pt x="334" y="3974"/>
                </a:cubicBezTo>
                <a:lnTo>
                  <a:pt x="334" y="3754"/>
                </a:lnTo>
                <a:cubicBezTo>
                  <a:pt x="334" y="3697"/>
                  <a:pt x="311" y="3650"/>
                  <a:pt x="281" y="3650"/>
                </a:cubicBezTo>
                <a:close/>
                <a:moveTo>
                  <a:pt x="596" y="3650"/>
                </a:moveTo>
                <a:cubicBezTo>
                  <a:pt x="567" y="3650"/>
                  <a:pt x="543" y="3697"/>
                  <a:pt x="543" y="3754"/>
                </a:cubicBezTo>
                <a:lnTo>
                  <a:pt x="543" y="3974"/>
                </a:lnTo>
                <a:cubicBezTo>
                  <a:pt x="543" y="4032"/>
                  <a:pt x="567" y="4077"/>
                  <a:pt x="596" y="4077"/>
                </a:cubicBezTo>
                <a:cubicBezTo>
                  <a:pt x="625" y="4077"/>
                  <a:pt x="649" y="4032"/>
                  <a:pt x="649" y="3974"/>
                </a:cubicBezTo>
                <a:lnTo>
                  <a:pt x="649" y="3754"/>
                </a:lnTo>
                <a:cubicBezTo>
                  <a:pt x="649" y="3697"/>
                  <a:pt x="625" y="3650"/>
                  <a:pt x="596" y="3650"/>
                </a:cubicBezTo>
                <a:close/>
                <a:moveTo>
                  <a:pt x="1446" y="3650"/>
                </a:moveTo>
                <a:cubicBezTo>
                  <a:pt x="1417" y="3650"/>
                  <a:pt x="1393" y="3697"/>
                  <a:pt x="1393" y="3754"/>
                </a:cubicBezTo>
                <a:lnTo>
                  <a:pt x="1393" y="3974"/>
                </a:lnTo>
                <a:cubicBezTo>
                  <a:pt x="1393" y="4032"/>
                  <a:pt x="1417" y="4077"/>
                  <a:pt x="1446" y="4077"/>
                </a:cubicBezTo>
                <a:cubicBezTo>
                  <a:pt x="1475" y="4077"/>
                  <a:pt x="1499" y="4032"/>
                  <a:pt x="1499" y="3974"/>
                </a:cubicBezTo>
                <a:lnTo>
                  <a:pt x="1499" y="3754"/>
                </a:lnTo>
                <a:cubicBezTo>
                  <a:pt x="1499" y="3697"/>
                  <a:pt x="1475" y="3650"/>
                  <a:pt x="1446" y="3650"/>
                </a:cubicBezTo>
                <a:close/>
                <a:moveTo>
                  <a:pt x="1760" y="3650"/>
                </a:moveTo>
                <a:cubicBezTo>
                  <a:pt x="1731" y="3650"/>
                  <a:pt x="1707" y="3697"/>
                  <a:pt x="1707" y="3754"/>
                </a:cubicBezTo>
                <a:lnTo>
                  <a:pt x="1707" y="3974"/>
                </a:lnTo>
                <a:cubicBezTo>
                  <a:pt x="1707" y="4032"/>
                  <a:pt x="1731" y="4077"/>
                  <a:pt x="1760" y="4077"/>
                </a:cubicBezTo>
                <a:cubicBezTo>
                  <a:pt x="1789" y="4077"/>
                  <a:pt x="1813" y="4032"/>
                  <a:pt x="1813" y="3974"/>
                </a:cubicBezTo>
                <a:lnTo>
                  <a:pt x="1813" y="3754"/>
                </a:lnTo>
                <a:cubicBezTo>
                  <a:pt x="1813" y="3697"/>
                  <a:pt x="1789" y="3650"/>
                  <a:pt x="1760" y="3650"/>
                </a:cubicBezTo>
                <a:close/>
                <a:moveTo>
                  <a:pt x="2610" y="3650"/>
                </a:moveTo>
                <a:cubicBezTo>
                  <a:pt x="2581" y="3650"/>
                  <a:pt x="2557" y="3697"/>
                  <a:pt x="2557" y="3754"/>
                </a:cubicBezTo>
                <a:lnTo>
                  <a:pt x="2557" y="3974"/>
                </a:lnTo>
                <a:cubicBezTo>
                  <a:pt x="2557" y="4032"/>
                  <a:pt x="2581" y="4077"/>
                  <a:pt x="2610" y="4077"/>
                </a:cubicBezTo>
                <a:cubicBezTo>
                  <a:pt x="2639" y="4077"/>
                  <a:pt x="2662" y="4032"/>
                  <a:pt x="2662" y="3974"/>
                </a:cubicBezTo>
                <a:lnTo>
                  <a:pt x="2662" y="3754"/>
                </a:lnTo>
                <a:cubicBezTo>
                  <a:pt x="2662" y="3697"/>
                  <a:pt x="2639" y="3650"/>
                  <a:pt x="2610" y="3650"/>
                </a:cubicBezTo>
                <a:close/>
                <a:moveTo>
                  <a:pt x="2924" y="3650"/>
                </a:moveTo>
                <a:cubicBezTo>
                  <a:pt x="2895" y="3650"/>
                  <a:pt x="2871" y="3697"/>
                  <a:pt x="2871" y="3754"/>
                </a:cubicBezTo>
                <a:lnTo>
                  <a:pt x="2871" y="3974"/>
                </a:lnTo>
                <a:cubicBezTo>
                  <a:pt x="2871" y="4032"/>
                  <a:pt x="2895" y="4077"/>
                  <a:pt x="2924" y="4077"/>
                </a:cubicBezTo>
                <a:cubicBezTo>
                  <a:pt x="2954" y="4077"/>
                  <a:pt x="2976" y="4032"/>
                  <a:pt x="2976" y="3974"/>
                </a:cubicBezTo>
                <a:lnTo>
                  <a:pt x="2976" y="3754"/>
                </a:lnTo>
                <a:cubicBezTo>
                  <a:pt x="2976" y="3697"/>
                  <a:pt x="2954" y="3650"/>
                  <a:pt x="2924" y="3650"/>
                </a:cubicBezTo>
                <a:close/>
                <a:moveTo>
                  <a:pt x="3773" y="3650"/>
                </a:moveTo>
                <a:cubicBezTo>
                  <a:pt x="3744" y="3650"/>
                  <a:pt x="3721" y="3697"/>
                  <a:pt x="3721" y="3754"/>
                </a:cubicBezTo>
                <a:lnTo>
                  <a:pt x="3721" y="3974"/>
                </a:lnTo>
                <a:cubicBezTo>
                  <a:pt x="3721" y="4032"/>
                  <a:pt x="3744" y="4077"/>
                  <a:pt x="3773" y="4077"/>
                </a:cubicBezTo>
                <a:cubicBezTo>
                  <a:pt x="3802" y="4077"/>
                  <a:pt x="3826" y="4032"/>
                  <a:pt x="3826" y="3974"/>
                </a:cubicBezTo>
                <a:lnTo>
                  <a:pt x="3826" y="3754"/>
                </a:lnTo>
                <a:cubicBezTo>
                  <a:pt x="3826" y="3697"/>
                  <a:pt x="3802" y="3650"/>
                  <a:pt x="3773" y="3650"/>
                </a:cubicBezTo>
                <a:close/>
                <a:moveTo>
                  <a:pt x="4088" y="3650"/>
                </a:moveTo>
                <a:cubicBezTo>
                  <a:pt x="4058" y="3650"/>
                  <a:pt x="4035" y="3697"/>
                  <a:pt x="4035" y="3754"/>
                </a:cubicBezTo>
                <a:lnTo>
                  <a:pt x="4035" y="3974"/>
                </a:lnTo>
                <a:cubicBezTo>
                  <a:pt x="4035" y="4032"/>
                  <a:pt x="4058" y="4077"/>
                  <a:pt x="4088" y="4077"/>
                </a:cubicBezTo>
                <a:cubicBezTo>
                  <a:pt x="4117" y="4077"/>
                  <a:pt x="4141" y="4032"/>
                  <a:pt x="4141" y="3974"/>
                </a:cubicBezTo>
                <a:lnTo>
                  <a:pt x="4141" y="3754"/>
                </a:lnTo>
                <a:cubicBezTo>
                  <a:pt x="4141" y="3697"/>
                  <a:pt x="4117" y="3650"/>
                  <a:pt x="4088" y="3650"/>
                </a:cubicBezTo>
                <a:close/>
                <a:moveTo>
                  <a:pt x="4937" y="3650"/>
                </a:moveTo>
                <a:cubicBezTo>
                  <a:pt x="4908" y="3650"/>
                  <a:pt x="4884" y="3697"/>
                  <a:pt x="4884" y="3754"/>
                </a:cubicBezTo>
                <a:lnTo>
                  <a:pt x="4884" y="3974"/>
                </a:lnTo>
                <a:cubicBezTo>
                  <a:pt x="4884" y="4032"/>
                  <a:pt x="4908" y="4077"/>
                  <a:pt x="4937" y="4077"/>
                </a:cubicBezTo>
                <a:cubicBezTo>
                  <a:pt x="4966" y="4077"/>
                  <a:pt x="4990" y="4032"/>
                  <a:pt x="4990" y="3974"/>
                </a:cubicBezTo>
                <a:lnTo>
                  <a:pt x="4990" y="3754"/>
                </a:lnTo>
                <a:cubicBezTo>
                  <a:pt x="4990" y="3697"/>
                  <a:pt x="4966" y="3650"/>
                  <a:pt x="4937" y="3650"/>
                </a:cubicBezTo>
                <a:close/>
                <a:moveTo>
                  <a:pt x="5252" y="3650"/>
                </a:moveTo>
                <a:cubicBezTo>
                  <a:pt x="5223" y="3650"/>
                  <a:pt x="5199" y="3697"/>
                  <a:pt x="5199" y="3754"/>
                </a:cubicBezTo>
                <a:lnTo>
                  <a:pt x="5199" y="3974"/>
                </a:lnTo>
                <a:cubicBezTo>
                  <a:pt x="5199" y="4032"/>
                  <a:pt x="5223" y="4077"/>
                  <a:pt x="5252" y="4077"/>
                </a:cubicBezTo>
                <a:cubicBezTo>
                  <a:pt x="5281" y="4077"/>
                  <a:pt x="5305" y="4032"/>
                  <a:pt x="5305" y="3974"/>
                </a:cubicBezTo>
                <a:lnTo>
                  <a:pt x="5305" y="3754"/>
                </a:lnTo>
                <a:cubicBezTo>
                  <a:pt x="5305" y="3697"/>
                  <a:pt x="5281" y="3650"/>
                  <a:pt x="5252" y="3650"/>
                </a:cubicBezTo>
                <a:close/>
                <a:moveTo>
                  <a:pt x="6102" y="3650"/>
                </a:moveTo>
                <a:cubicBezTo>
                  <a:pt x="6072" y="3650"/>
                  <a:pt x="6049" y="3697"/>
                  <a:pt x="6049" y="3754"/>
                </a:cubicBezTo>
                <a:lnTo>
                  <a:pt x="6049" y="3974"/>
                </a:lnTo>
                <a:cubicBezTo>
                  <a:pt x="6049" y="4032"/>
                  <a:pt x="6072" y="4077"/>
                  <a:pt x="6102" y="4077"/>
                </a:cubicBezTo>
                <a:cubicBezTo>
                  <a:pt x="6131" y="4077"/>
                  <a:pt x="6155" y="4032"/>
                  <a:pt x="6155" y="3974"/>
                </a:cubicBezTo>
                <a:lnTo>
                  <a:pt x="6155" y="3754"/>
                </a:lnTo>
                <a:cubicBezTo>
                  <a:pt x="6155" y="3697"/>
                  <a:pt x="6131" y="3650"/>
                  <a:pt x="6102" y="3650"/>
                </a:cubicBezTo>
                <a:close/>
                <a:moveTo>
                  <a:pt x="6416" y="3650"/>
                </a:moveTo>
                <a:cubicBezTo>
                  <a:pt x="6387" y="3650"/>
                  <a:pt x="6363" y="3697"/>
                  <a:pt x="6363" y="3754"/>
                </a:cubicBezTo>
                <a:lnTo>
                  <a:pt x="6363" y="3974"/>
                </a:lnTo>
                <a:cubicBezTo>
                  <a:pt x="6363" y="4032"/>
                  <a:pt x="6387" y="4077"/>
                  <a:pt x="6416" y="4077"/>
                </a:cubicBezTo>
                <a:cubicBezTo>
                  <a:pt x="6445" y="4077"/>
                  <a:pt x="6469" y="4032"/>
                  <a:pt x="6469" y="3974"/>
                </a:cubicBezTo>
                <a:lnTo>
                  <a:pt x="6469" y="3754"/>
                </a:lnTo>
                <a:cubicBezTo>
                  <a:pt x="6469" y="3697"/>
                  <a:pt x="6445" y="3650"/>
                  <a:pt x="6416" y="3650"/>
                </a:cubicBezTo>
                <a:close/>
                <a:moveTo>
                  <a:pt x="7266" y="3650"/>
                </a:moveTo>
                <a:cubicBezTo>
                  <a:pt x="7237" y="3650"/>
                  <a:pt x="7213" y="3697"/>
                  <a:pt x="7213" y="3754"/>
                </a:cubicBezTo>
                <a:lnTo>
                  <a:pt x="7213" y="3974"/>
                </a:lnTo>
                <a:cubicBezTo>
                  <a:pt x="7213" y="4032"/>
                  <a:pt x="7237" y="4077"/>
                  <a:pt x="7266" y="4077"/>
                </a:cubicBezTo>
                <a:cubicBezTo>
                  <a:pt x="7295" y="4077"/>
                  <a:pt x="7318" y="4032"/>
                  <a:pt x="7318" y="3974"/>
                </a:cubicBezTo>
                <a:lnTo>
                  <a:pt x="7318" y="3754"/>
                </a:lnTo>
                <a:cubicBezTo>
                  <a:pt x="7318" y="3697"/>
                  <a:pt x="7295" y="3650"/>
                  <a:pt x="7266" y="3650"/>
                </a:cubicBezTo>
                <a:close/>
                <a:moveTo>
                  <a:pt x="7580" y="3650"/>
                </a:moveTo>
                <a:cubicBezTo>
                  <a:pt x="7551" y="3650"/>
                  <a:pt x="7527" y="3697"/>
                  <a:pt x="7527" y="3754"/>
                </a:cubicBezTo>
                <a:lnTo>
                  <a:pt x="7527" y="3974"/>
                </a:lnTo>
                <a:cubicBezTo>
                  <a:pt x="7527" y="4032"/>
                  <a:pt x="7551" y="4077"/>
                  <a:pt x="7580" y="4077"/>
                </a:cubicBezTo>
                <a:cubicBezTo>
                  <a:pt x="7609" y="4077"/>
                  <a:pt x="7632" y="4032"/>
                  <a:pt x="7632" y="3974"/>
                </a:cubicBezTo>
                <a:lnTo>
                  <a:pt x="7632" y="3754"/>
                </a:lnTo>
                <a:cubicBezTo>
                  <a:pt x="7632" y="3697"/>
                  <a:pt x="7609" y="3650"/>
                  <a:pt x="7580" y="3650"/>
                </a:cubicBezTo>
                <a:close/>
                <a:moveTo>
                  <a:pt x="8429" y="3650"/>
                </a:moveTo>
                <a:cubicBezTo>
                  <a:pt x="8400" y="3650"/>
                  <a:pt x="8377" y="3697"/>
                  <a:pt x="8377" y="3754"/>
                </a:cubicBezTo>
                <a:lnTo>
                  <a:pt x="8377" y="3974"/>
                </a:lnTo>
                <a:cubicBezTo>
                  <a:pt x="8377" y="4032"/>
                  <a:pt x="8400" y="4077"/>
                  <a:pt x="8429" y="4077"/>
                </a:cubicBezTo>
                <a:cubicBezTo>
                  <a:pt x="8458" y="4077"/>
                  <a:pt x="8482" y="4032"/>
                  <a:pt x="8482" y="3974"/>
                </a:cubicBezTo>
                <a:lnTo>
                  <a:pt x="8482" y="3754"/>
                </a:lnTo>
                <a:cubicBezTo>
                  <a:pt x="8482" y="3697"/>
                  <a:pt x="8458" y="3650"/>
                  <a:pt x="8429" y="3650"/>
                </a:cubicBezTo>
                <a:close/>
                <a:moveTo>
                  <a:pt x="8744" y="3650"/>
                </a:moveTo>
                <a:cubicBezTo>
                  <a:pt x="8714" y="3650"/>
                  <a:pt x="8691" y="3697"/>
                  <a:pt x="8691" y="3754"/>
                </a:cubicBezTo>
                <a:lnTo>
                  <a:pt x="8691" y="3974"/>
                </a:lnTo>
                <a:cubicBezTo>
                  <a:pt x="8691" y="4032"/>
                  <a:pt x="8714" y="4077"/>
                  <a:pt x="8744" y="4077"/>
                </a:cubicBezTo>
                <a:cubicBezTo>
                  <a:pt x="8773" y="4077"/>
                  <a:pt x="8796" y="4032"/>
                  <a:pt x="8796" y="3974"/>
                </a:cubicBezTo>
                <a:lnTo>
                  <a:pt x="8796" y="3754"/>
                </a:lnTo>
                <a:cubicBezTo>
                  <a:pt x="8796" y="3697"/>
                  <a:pt x="8773" y="3650"/>
                  <a:pt x="8744" y="3650"/>
                </a:cubicBezTo>
                <a:close/>
                <a:moveTo>
                  <a:pt x="9593" y="3650"/>
                </a:moveTo>
                <a:cubicBezTo>
                  <a:pt x="9564" y="3650"/>
                  <a:pt x="9540" y="3697"/>
                  <a:pt x="9540" y="3754"/>
                </a:cubicBezTo>
                <a:lnTo>
                  <a:pt x="9540" y="3974"/>
                </a:lnTo>
                <a:cubicBezTo>
                  <a:pt x="9540" y="4032"/>
                  <a:pt x="9564" y="4077"/>
                  <a:pt x="9593" y="4077"/>
                </a:cubicBezTo>
                <a:cubicBezTo>
                  <a:pt x="9622" y="4077"/>
                  <a:pt x="9646" y="4032"/>
                  <a:pt x="9646" y="3974"/>
                </a:cubicBezTo>
                <a:lnTo>
                  <a:pt x="9646" y="3754"/>
                </a:lnTo>
                <a:cubicBezTo>
                  <a:pt x="9646" y="3697"/>
                  <a:pt x="9622" y="3650"/>
                  <a:pt x="9593" y="3650"/>
                </a:cubicBezTo>
                <a:close/>
                <a:moveTo>
                  <a:pt x="9908" y="3650"/>
                </a:moveTo>
                <a:cubicBezTo>
                  <a:pt x="9879" y="3650"/>
                  <a:pt x="9855" y="3697"/>
                  <a:pt x="9855" y="3754"/>
                </a:cubicBezTo>
                <a:lnTo>
                  <a:pt x="9855" y="3974"/>
                </a:lnTo>
                <a:cubicBezTo>
                  <a:pt x="9855" y="4032"/>
                  <a:pt x="9879" y="4077"/>
                  <a:pt x="9908" y="4077"/>
                </a:cubicBezTo>
                <a:cubicBezTo>
                  <a:pt x="9937" y="4077"/>
                  <a:pt x="9961" y="4032"/>
                  <a:pt x="9961" y="3974"/>
                </a:cubicBezTo>
                <a:lnTo>
                  <a:pt x="9961" y="3754"/>
                </a:lnTo>
                <a:cubicBezTo>
                  <a:pt x="9961" y="3697"/>
                  <a:pt x="9937" y="3650"/>
                  <a:pt x="9908" y="3650"/>
                </a:cubicBezTo>
                <a:close/>
                <a:moveTo>
                  <a:pt x="10758" y="3650"/>
                </a:moveTo>
                <a:cubicBezTo>
                  <a:pt x="10728" y="3650"/>
                  <a:pt x="10705" y="3697"/>
                  <a:pt x="10705" y="3754"/>
                </a:cubicBezTo>
                <a:lnTo>
                  <a:pt x="10705" y="3974"/>
                </a:lnTo>
                <a:cubicBezTo>
                  <a:pt x="10705" y="4032"/>
                  <a:pt x="10728" y="4077"/>
                  <a:pt x="10758" y="4077"/>
                </a:cubicBezTo>
                <a:cubicBezTo>
                  <a:pt x="10787" y="4077"/>
                  <a:pt x="10810" y="4032"/>
                  <a:pt x="10810" y="3974"/>
                </a:cubicBezTo>
                <a:lnTo>
                  <a:pt x="10810" y="3754"/>
                </a:lnTo>
                <a:cubicBezTo>
                  <a:pt x="10810" y="3697"/>
                  <a:pt x="10787" y="3650"/>
                  <a:pt x="10758" y="3650"/>
                </a:cubicBezTo>
                <a:close/>
                <a:moveTo>
                  <a:pt x="11072" y="3650"/>
                </a:moveTo>
                <a:cubicBezTo>
                  <a:pt x="11043" y="3650"/>
                  <a:pt x="11019" y="3697"/>
                  <a:pt x="11019" y="3754"/>
                </a:cubicBezTo>
                <a:lnTo>
                  <a:pt x="11019" y="3974"/>
                </a:lnTo>
                <a:cubicBezTo>
                  <a:pt x="11019" y="4032"/>
                  <a:pt x="11043" y="4077"/>
                  <a:pt x="11072" y="4077"/>
                </a:cubicBezTo>
                <a:cubicBezTo>
                  <a:pt x="11101" y="4077"/>
                  <a:pt x="11125" y="4032"/>
                  <a:pt x="11125" y="3974"/>
                </a:cubicBezTo>
                <a:lnTo>
                  <a:pt x="11125" y="3754"/>
                </a:lnTo>
                <a:cubicBezTo>
                  <a:pt x="11125" y="3697"/>
                  <a:pt x="11101" y="3650"/>
                  <a:pt x="11072" y="3650"/>
                </a:cubicBezTo>
                <a:close/>
                <a:moveTo>
                  <a:pt x="11922" y="3650"/>
                </a:moveTo>
                <a:cubicBezTo>
                  <a:pt x="11893" y="3650"/>
                  <a:pt x="11869" y="3697"/>
                  <a:pt x="11869" y="3754"/>
                </a:cubicBezTo>
                <a:lnTo>
                  <a:pt x="11869" y="3974"/>
                </a:lnTo>
                <a:cubicBezTo>
                  <a:pt x="11869" y="4032"/>
                  <a:pt x="11893" y="4077"/>
                  <a:pt x="11922" y="4077"/>
                </a:cubicBezTo>
                <a:cubicBezTo>
                  <a:pt x="11951" y="4077"/>
                  <a:pt x="11974" y="4032"/>
                  <a:pt x="11974" y="3974"/>
                </a:cubicBezTo>
                <a:lnTo>
                  <a:pt x="11974" y="3754"/>
                </a:lnTo>
                <a:cubicBezTo>
                  <a:pt x="11974" y="3697"/>
                  <a:pt x="11951" y="3650"/>
                  <a:pt x="11922" y="3650"/>
                </a:cubicBezTo>
                <a:close/>
                <a:moveTo>
                  <a:pt x="12236" y="3650"/>
                </a:moveTo>
                <a:cubicBezTo>
                  <a:pt x="12207" y="3650"/>
                  <a:pt x="12183" y="3697"/>
                  <a:pt x="12183" y="3754"/>
                </a:cubicBezTo>
                <a:lnTo>
                  <a:pt x="12183" y="3974"/>
                </a:lnTo>
                <a:cubicBezTo>
                  <a:pt x="12183" y="4032"/>
                  <a:pt x="12207" y="4077"/>
                  <a:pt x="12236" y="4077"/>
                </a:cubicBezTo>
                <a:cubicBezTo>
                  <a:pt x="12265" y="4077"/>
                  <a:pt x="12288" y="4032"/>
                  <a:pt x="12288" y="3974"/>
                </a:cubicBezTo>
                <a:lnTo>
                  <a:pt x="12288" y="3754"/>
                </a:lnTo>
                <a:cubicBezTo>
                  <a:pt x="12288" y="3697"/>
                  <a:pt x="12265" y="3650"/>
                  <a:pt x="12236" y="3650"/>
                </a:cubicBezTo>
                <a:close/>
                <a:moveTo>
                  <a:pt x="13085" y="3650"/>
                </a:moveTo>
                <a:cubicBezTo>
                  <a:pt x="13056" y="3650"/>
                  <a:pt x="13032" y="3697"/>
                  <a:pt x="13032" y="3754"/>
                </a:cubicBezTo>
                <a:lnTo>
                  <a:pt x="13032" y="3974"/>
                </a:lnTo>
                <a:cubicBezTo>
                  <a:pt x="13032" y="4032"/>
                  <a:pt x="13056" y="4077"/>
                  <a:pt x="13085" y="4077"/>
                </a:cubicBezTo>
                <a:cubicBezTo>
                  <a:pt x="13114" y="4077"/>
                  <a:pt x="13138" y="4032"/>
                  <a:pt x="13138" y="3974"/>
                </a:cubicBezTo>
                <a:lnTo>
                  <a:pt x="13138" y="3754"/>
                </a:lnTo>
                <a:cubicBezTo>
                  <a:pt x="13138" y="3697"/>
                  <a:pt x="13114" y="3650"/>
                  <a:pt x="13085" y="3650"/>
                </a:cubicBezTo>
                <a:close/>
                <a:moveTo>
                  <a:pt x="13399" y="3650"/>
                </a:moveTo>
                <a:cubicBezTo>
                  <a:pt x="13370" y="3650"/>
                  <a:pt x="13348" y="3697"/>
                  <a:pt x="13348" y="3754"/>
                </a:cubicBezTo>
                <a:lnTo>
                  <a:pt x="13348" y="3974"/>
                </a:lnTo>
                <a:cubicBezTo>
                  <a:pt x="13348" y="4032"/>
                  <a:pt x="13370" y="4077"/>
                  <a:pt x="13399" y="4077"/>
                </a:cubicBezTo>
                <a:cubicBezTo>
                  <a:pt x="13428" y="4077"/>
                  <a:pt x="13452" y="4032"/>
                  <a:pt x="13452" y="3974"/>
                </a:cubicBezTo>
                <a:lnTo>
                  <a:pt x="13452" y="3754"/>
                </a:lnTo>
                <a:cubicBezTo>
                  <a:pt x="13452" y="3697"/>
                  <a:pt x="13428" y="3650"/>
                  <a:pt x="13399" y="3650"/>
                </a:cubicBezTo>
                <a:close/>
                <a:moveTo>
                  <a:pt x="14249" y="3650"/>
                </a:moveTo>
                <a:cubicBezTo>
                  <a:pt x="14220" y="3650"/>
                  <a:pt x="14196" y="3697"/>
                  <a:pt x="14196" y="3754"/>
                </a:cubicBezTo>
                <a:lnTo>
                  <a:pt x="14196" y="3974"/>
                </a:lnTo>
                <a:cubicBezTo>
                  <a:pt x="14196" y="4032"/>
                  <a:pt x="14220" y="4077"/>
                  <a:pt x="14249" y="4077"/>
                </a:cubicBezTo>
                <a:cubicBezTo>
                  <a:pt x="14278" y="4077"/>
                  <a:pt x="14302" y="4032"/>
                  <a:pt x="14302" y="3974"/>
                </a:cubicBezTo>
                <a:lnTo>
                  <a:pt x="14302" y="3754"/>
                </a:lnTo>
                <a:cubicBezTo>
                  <a:pt x="14302" y="3697"/>
                  <a:pt x="14278" y="3650"/>
                  <a:pt x="14249" y="3650"/>
                </a:cubicBezTo>
                <a:close/>
                <a:moveTo>
                  <a:pt x="14564" y="3650"/>
                </a:moveTo>
                <a:cubicBezTo>
                  <a:pt x="14535" y="3650"/>
                  <a:pt x="14511" y="3697"/>
                  <a:pt x="14511" y="3754"/>
                </a:cubicBezTo>
                <a:lnTo>
                  <a:pt x="14511" y="3974"/>
                </a:lnTo>
                <a:cubicBezTo>
                  <a:pt x="14511" y="4032"/>
                  <a:pt x="14535" y="4077"/>
                  <a:pt x="14564" y="4077"/>
                </a:cubicBezTo>
                <a:cubicBezTo>
                  <a:pt x="14593" y="4077"/>
                  <a:pt x="14617" y="4032"/>
                  <a:pt x="14617" y="3974"/>
                </a:cubicBezTo>
                <a:lnTo>
                  <a:pt x="14617" y="3754"/>
                </a:lnTo>
                <a:cubicBezTo>
                  <a:pt x="14617" y="3697"/>
                  <a:pt x="14593" y="3650"/>
                  <a:pt x="14564" y="3650"/>
                </a:cubicBezTo>
                <a:close/>
                <a:moveTo>
                  <a:pt x="15413" y="3650"/>
                </a:moveTo>
                <a:cubicBezTo>
                  <a:pt x="15384" y="3650"/>
                  <a:pt x="15360" y="3697"/>
                  <a:pt x="15360" y="3754"/>
                </a:cubicBezTo>
                <a:lnTo>
                  <a:pt x="15360" y="3974"/>
                </a:lnTo>
                <a:cubicBezTo>
                  <a:pt x="15360" y="4032"/>
                  <a:pt x="15384" y="4077"/>
                  <a:pt x="15413" y="4077"/>
                </a:cubicBezTo>
                <a:cubicBezTo>
                  <a:pt x="15442" y="4077"/>
                  <a:pt x="15465" y="4032"/>
                  <a:pt x="15465" y="3974"/>
                </a:cubicBezTo>
                <a:lnTo>
                  <a:pt x="15465" y="3754"/>
                </a:lnTo>
                <a:cubicBezTo>
                  <a:pt x="15465" y="3697"/>
                  <a:pt x="15442" y="3650"/>
                  <a:pt x="15413" y="3650"/>
                </a:cubicBezTo>
                <a:close/>
                <a:moveTo>
                  <a:pt x="15728" y="3650"/>
                </a:moveTo>
                <a:cubicBezTo>
                  <a:pt x="15699" y="3650"/>
                  <a:pt x="15675" y="3697"/>
                  <a:pt x="15675" y="3754"/>
                </a:cubicBezTo>
                <a:lnTo>
                  <a:pt x="15675" y="3974"/>
                </a:lnTo>
                <a:cubicBezTo>
                  <a:pt x="15675" y="4032"/>
                  <a:pt x="15699" y="4077"/>
                  <a:pt x="15728" y="4077"/>
                </a:cubicBezTo>
                <a:cubicBezTo>
                  <a:pt x="15757" y="4077"/>
                  <a:pt x="15781" y="4032"/>
                  <a:pt x="15781" y="3974"/>
                </a:cubicBezTo>
                <a:lnTo>
                  <a:pt x="15781" y="3754"/>
                </a:lnTo>
                <a:cubicBezTo>
                  <a:pt x="15781" y="3697"/>
                  <a:pt x="15757" y="3650"/>
                  <a:pt x="15728" y="3650"/>
                </a:cubicBezTo>
                <a:close/>
                <a:moveTo>
                  <a:pt x="16578" y="3650"/>
                </a:moveTo>
                <a:cubicBezTo>
                  <a:pt x="16549" y="3650"/>
                  <a:pt x="16525" y="3697"/>
                  <a:pt x="16525" y="3754"/>
                </a:cubicBezTo>
                <a:lnTo>
                  <a:pt x="16525" y="3974"/>
                </a:lnTo>
                <a:cubicBezTo>
                  <a:pt x="16525" y="4032"/>
                  <a:pt x="16549" y="4077"/>
                  <a:pt x="16578" y="4077"/>
                </a:cubicBezTo>
                <a:cubicBezTo>
                  <a:pt x="16607" y="4077"/>
                  <a:pt x="16630" y="4032"/>
                  <a:pt x="16630" y="3974"/>
                </a:cubicBezTo>
                <a:lnTo>
                  <a:pt x="16630" y="3754"/>
                </a:lnTo>
                <a:cubicBezTo>
                  <a:pt x="16630" y="3697"/>
                  <a:pt x="16607" y="3650"/>
                  <a:pt x="16578" y="3650"/>
                </a:cubicBezTo>
                <a:close/>
                <a:moveTo>
                  <a:pt x="16892" y="3650"/>
                </a:moveTo>
                <a:cubicBezTo>
                  <a:pt x="16863" y="3650"/>
                  <a:pt x="16839" y="3697"/>
                  <a:pt x="16839" y="3754"/>
                </a:cubicBezTo>
                <a:lnTo>
                  <a:pt x="16839" y="3974"/>
                </a:lnTo>
                <a:cubicBezTo>
                  <a:pt x="16839" y="4032"/>
                  <a:pt x="16863" y="4077"/>
                  <a:pt x="16892" y="4077"/>
                </a:cubicBezTo>
                <a:cubicBezTo>
                  <a:pt x="16921" y="4077"/>
                  <a:pt x="16944" y="4032"/>
                  <a:pt x="16944" y="3974"/>
                </a:cubicBezTo>
                <a:lnTo>
                  <a:pt x="16944" y="3754"/>
                </a:lnTo>
                <a:cubicBezTo>
                  <a:pt x="16944" y="3697"/>
                  <a:pt x="16921" y="3650"/>
                  <a:pt x="16892" y="3650"/>
                </a:cubicBezTo>
                <a:close/>
                <a:moveTo>
                  <a:pt x="17741" y="3650"/>
                </a:moveTo>
                <a:cubicBezTo>
                  <a:pt x="17712" y="3650"/>
                  <a:pt x="17689" y="3697"/>
                  <a:pt x="17689" y="3754"/>
                </a:cubicBezTo>
                <a:lnTo>
                  <a:pt x="17689" y="3974"/>
                </a:lnTo>
                <a:cubicBezTo>
                  <a:pt x="17689" y="4032"/>
                  <a:pt x="17712" y="4077"/>
                  <a:pt x="17741" y="4077"/>
                </a:cubicBezTo>
                <a:cubicBezTo>
                  <a:pt x="17770" y="4077"/>
                  <a:pt x="17794" y="4032"/>
                  <a:pt x="17794" y="3974"/>
                </a:cubicBezTo>
                <a:lnTo>
                  <a:pt x="17794" y="3754"/>
                </a:lnTo>
                <a:cubicBezTo>
                  <a:pt x="17794" y="3697"/>
                  <a:pt x="17770" y="3650"/>
                  <a:pt x="17741" y="3650"/>
                </a:cubicBezTo>
                <a:close/>
                <a:moveTo>
                  <a:pt x="18055" y="3650"/>
                </a:moveTo>
                <a:cubicBezTo>
                  <a:pt x="18026" y="3650"/>
                  <a:pt x="18002" y="3697"/>
                  <a:pt x="18002" y="3754"/>
                </a:cubicBezTo>
                <a:lnTo>
                  <a:pt x="18002" y="3974"/>
                </a:lnTo>
                <a:cubicBezTo>
                  <a:pt x="18002" y="4032"/>
                  <a:pt x="18026" y="4077"/>
                  <a:pt x="18055" y="4077"/>
                </a:cubicBezTo>
                <a:cubicBezTo>
                  <a:pt x="18085" y="4077"/>
                  <a:pt x="18108" y="4032"/>
                  <a:pt x="18108" y="3974"/>
                </a:cubicBezTo>
                <a:lnTo>
                  <a:pt x="18108" y="3754"/>
                </a:lnTo>
                <a:cubicBezTo>
                  <a:pt x="18108" y="3697"/>
                  <a:pt x="18085" y="3650"/>
                  <a:pt x="18055" y="3650"/>
                </a:cubicBezTo>
                <a:close/>
                <a:moveTo>
                  <a:pt x="18905" y="3650"/>
                </a:moveTo>
                <a:cubicBezTo>
                  <a:pt x="18876" y="3650"/>
                  <a:pt x="18852" y="3697"/>
                  <a:pt x="18852" y="3754"/>
                </a:cubicBezTo>
                <a:lnTo>
                  <a:pt x="18852" y="3974"/>
                </a:lnTo>
                <a:cubicBezTo>
                  <a:pt x="18852" y="4032"/>
                  <a:pt x="18876" y="4077"/>
                  <a:pt x="18905" y="4077"/>
                </a:cubicBezTo>
                <a:cubicBezTo>
                  <a:pt x="18934" y="4077"/>
                  <a:pt x="18958" y="4032"/>
                  <a:pt x="18958" y="3974"/>
                </a:cubicBezTo>
                <a:lnTo>
                  <a:pt x="18958" y="3754"/>
                </a:lnTo>
                <a:cubicBezTo>
                  <a:pt x="18958" y="3697"/>
                  <a:pt x="18934" y="3650"/>
                  <a:pt x="18905" y="3650"/>
                </a:cubicBezTo>
                <a:close/>
                <a:moveTo>
                  <a:pt x="19220" y="3650"/>
                </a:moveTo>
                <a:cubicBezTo>
                  <a:pt x="19191" y="3650"/>
                  <a:pt x="19167" y="3697"/>
                  <a:pt x="19167" y="3754"/>
                </a:cubicBezTo>
                <a:lnTo>
                  <a:pt x="19167" y="3974"/>
                </a:lnTo>
                <a:cubicBezTo>
                  <a:pt x="19167" y="4032"/>
                  <a:pt x="19191" y="4077"/>
                  <a:pt x="19220" y="4077"/>
                </a:cubicBezTo>
                <a:cubicBezTo>
                  <a:pt x="19249" y="4077"/>
                  <a:pt x="19273" y="4032"/>
                  <a:pt x="19273" y="3974"/>
                </a:cubicBezTo>
                <a:lnTo>
                  <a:pt x="19273" y="3754"/>
                </a:lnTo>
                <a:cubicBezTo>
                  <a:pt x="19273" y="3697"/>
                  <a:pt x="19249" y="3650"/>
                  <a:pt x="19220" y="3650"/>
                </a:cubicBezTo>
                <a:close/>
                <a:moveTo>
                  <a:pt x="20069" y="3650"/>
                </a:moveTo>
                <a:cubicBezTo>
                  <a:pt x="20040" y="3650"/>
                  <a:pt x="20016" y="3697"/>
                  <a:pt x="20016" y="3754"/>
                </a:cubicBezTo>
                <a:lnTo>
                  <a:pt x="20016" y="3974"/>
                </a:lnTo>
                <a:cubicBezTo>
                  <a:pt x="20016" y="4032"/>
                  <a:pt x="20040" y="4077"/>
                  <a:pt x="20069" y="4077"/>
                </a:cubicBezTo>
                <a:cubicBezTo>
                  <a:pt x="20099" y="4077"/>
                  <a:pt x="20122" y="4032"/>
                  <a:pt x="20122" y="3974"/>
                </a:cubicBezTo>
                <a:lnTo>
                  <a:pt x="20122" y="3754"/>
                </a:lnTo>
                <a:cubicBezTo>
                  <a:pt x="20122" y="3697"/>
                  <a:pt x="20099" y="3650"/>
                  <a:pt x="20069" y="3650"/>
                </a:cubicBezTo>
                <a:close/>
                <a:moveTo>
                  <a:pt x="20384" y="3650"/>
                </a:moveTo>
                <a:cubicBezTo>
                  <a:pt x="20355" y="3650"/>
                  <a:pt x="20331" y="3697"/>
                  <a:pt x="20331" y="3754"/>
                </a:cubicBezTo>
                <a:lnTo>
                  <a:pt x="20331" y="3974"/>
                </a:lnTo>
                <a:cubicBezTo>
                  <a:pt x="20331" y="4032"/>
                  <a:pt x="20355" y="4077"/>
                  <a:pt x="20384" y="4077"/>
                </a:cubicBezTo>
                <a:cubicBezTo>
                  <a:pt x="20413" y="4077"/>
                  <a:pt x="20436" y="4032"/>
                  <a:pt x="20436" y="3974"/>
                </a:cubicBezTo>
                <a:lnTo>
                  <a:pt x="20436" y="3754"/>
                </a:lnTo>
                <a:cubicBezTo>
                  <a:pt x="20436" y="3697"/>
                  <a:pt x="20413" y="3650"/>
                  <a:pt x="20384" y="3650"/>
                </a:cubicBezTo>
                <a:close/>
                <a:moveTo>
                  <a:pt x="21234" y="3650"/>
                </a:moveTo>
                <a:cubicBezTo>
                  <a:pt x="21204" y="3650"/>
                  <a:pt x="21181" y="3697"/>
                  <a:pt x="21181" y="3754"/>
                </a:cubicBezTo>
                <a:lnTo>
                  <a:pt x="21181" y="3974"/>
                </a:lnTo>
                <a:cubicBezTo>
                  <a:pt x="21181" y="4032"/>
                  <a:pt x="21204" y="4077"/>
                  <a:pt x="21234" y="4077"/>
                </a:cubicBezTo>
                <a:cubicBezTo>
                  <a:pt x="21263" y="4077"/>
                  <a:pt x="21285" y="4032"/>
                  <a:pt x="21285" y="3974"/>
                </a:cubicBezTo>
                <a:lnTo>
                  <a:pt x="21285" y="3754"/>
                </a:lnTo>
                <a:cubicBezTo>
                  <a:pt x="21285" y="3697"/>
                  <a:pt x="21263" y="3650"/>
                  <a:pt x="21234" y="3650"/>
                </a:cubicBezTo>
                <a:close/>
                <a:moveTo>
                  <a:pt x="21547" y="3650"/>
                </a:moveTo>
                <a:cubicBezTo>
                  <a:pt x="21518" y="3650"/>
                  <a:pt x="21495" y="3697"/>
                  <a:pt x="21495" y="3754"/>
                </a:cubicBezTo>
                <a:lnTo>
                  <a:pt x="21495" y="3974"/>
                </a:lnTo>
                <a:cubicBezTo>
                  <a:pt x="21495" y="4032"/>
                  <a:pt x="21518" y="4077"/>
                  <a:pt x="21547" y="4077"/>
                </a:cubicBezTo>
                <a:cubicBezTo>
                  <a:pt x="21576" y="4077"/>
                  <a:pt x="21600" y="4032"/>
                  <a:pt x="21600" y="3974"/>
                </a:cubicBezTo>
                <a:lnTo>
                  <a:pt x="21600" y="3754"/>
                </a:lnTo>
                <a:cubicBezTo>
                  <a:pt x="21600" y="3697"/>
                  <a:pt x="21576" y="3650"/>
                  <a:pt x="21547" y="3650"/>
                </a:cubicBezTo>
                <a:close/>
                <a:moveTo>
                  <a:pt x="53" y="4380"/>
                </a:moveTo>
                <a:cubicBezTo>
                  <a:pt x="24" y="4380"/>
                  <a:pt x="0" y="4427"/>
                  <a:pt x="0" y="4484"/>
                </a:cubicBezTo>
                <a:lnTo>
                  <a:pt x="0" y="4704"/>
                </a:lnTo>
                <a:cubicBezTo>
                  <a:pt x="0" y="4762"/>
                  <a:pt x="24" y="4809"/>
                  <a:pt x="53" y="4809"/>
                </a:cubicBezTo>
                <a:cubicBezTo>
                  <a:pt x="82" y="4809"/>
                  <a:pt x="106" y="4762"/>
                  <a:pt x="106" y="4704"/>
                </a:cubicBezTo>
                <a:lnTo>
                  <a:pt x="106" y="4484"/>
                </a:lnTo>
                <a:cubicBezTo>
                  <a:pt x="106" y="4427"/>
                  <a:pt x="82" y="4380"/>
                  <a:pt x="53" y="4380"/>
                </a:cubicBezTo>
                <a:close/>
                <a:moveTo>
                  <a:pt x="367" y="4380"/>
                </a:moveTo>
                <a:cubicBezTo>
                  <a:pt x="338" y="4380"/>
                  <a:pt x="315" y="4427"/>
                  <a:pt x="315" y="4484"/>
                </a:cubicBezTo>
                <a:lnTo>
                  <a:pt x="315" y="4704"/>
                </a:lnTo>
                <a:cubicBezTo>
                  <a:pt x="315" y="4762"/>
                  <a:pt x="338" y="4809"/>
                  <a:pt x="367" y="4809"/>
                </a:cubicBezTo>
                <a:cubicBezTo>
                  <a:pt x="397" y="4809"/>
                  <a:pt x="420" y="4762"/>
                  <a:pt x="420" y="4704"/>
                </a:cubicBezTo>
                <a:lnTo>
                  <a:pt x="420" y="4484"/>
                </a:lnTo>
                <a:cubicBezTo>
                  <a:pt x="420" y="4427"/>
                  <a:pt x="397" y="4380"/>
                  <a:pt x="367" y="4380"/>
                </a:cubicBezTo>
                <a:close/>
                <a:moveTo>
                  <a:pt x="1217" y="4380"/>
                </a:moveTo>
                <a:cubicBezTo>
                  <a:pt x="1188" y="4380"/>
                  <a:pt x="1164" y="4427"/>
                  <a:pt x="1164" y="4484"/>
                </a:cubicBezTo>
                <a:lnTo>
                  <a:pt x="1164" y="4704"/>
                </a:lnTo>
                <a:cubicBezTo>
                  <a:pt x="1164" y="4762"/>
                  <a:pt x="1188" y="4809"/>
                  <a:pt x="1217" y="4809"/>
                </a:cubicBezTo>
                <a:cubicBezTo>
                  <a:pt x="1246" y="4809"/>
                  <a:pt x="1270" y="4762"/>
                  <a:pt x="1270" y="4704"/>
                </a:cubicBezTo>
                <a:lnTo>
                  <a:pt x="1270" y="4484"/>
                </a:lnTo>
                <a:cubicBezTo>
                  <a:pt x="1270" y="4427"/>
                  <a:pt x="1246" y="4380"/>
                  <a:pt x="1217" y="4380"/>
                </a:cubicBezTo>
                <a:close/>
                <a:moveTo>
                  <a:pt x="1532" y="4380"/>
                </a:moveTo>
                <a:cubicBezTo>
                  <a:pt x="1503" y="4380"/>
                  <a:pt x="1479" y="4427"/>
                  <a:pt x="1479" y="4484"/>
                </a:cubicBezTo>
                <a:lnTo>
                  <a:pt x="1479" y="4704"/>
                </a:lnTo>
                <a:cubicBezTo>
                  <a:pt x="1479" y="4762"/>
                  <a:pt x="1503" y="4809"/>
                  <a:pt x="1532" y="4809"/>
                </a:cubicBezTo>
                <a:cubicBezTo>
                  <a:pt x="1561" y="4809"/>
                  <a:pt x="1584" y="4762"/>
                  <a:pt x="1584" y="4704"/>
                </a:cubicBezTo>
                <a:lnTo>
                  <a:pt x="1584" y="4484"/>
                </a:lnTo>
                <a:cubicBezTo>
                  <a:pt x="1584" y="4427"/>
                  <a:pt x="1561" y="4380"/>
                  <a:pt x="1532" y="4380"/>
                </a:cubicBezTo>
                <a:close/>
                <a:moveTo>
                  <a:pt x="2380" y="4380"/>
                </a:moveTo>
                <a:cubicBezTo>
                  <a:pt x="2351" y="4380"/>
                  <a:pt x="2329" y="4427"/>
                  <a:pt x="2329" y="4484"/>
                </a:cubicBezTo>
                <a:lnTo>
                  <a:pt x="2329" y="4704"/>
                </a:lnTo>
                <a:cubicBezTo>
                  <a:pt x="2329" y="4762"/>
                  <a:pt x="2351" y="4809"/>
                  <a:pt x="2380" y="4809"/>
                </a:cubicBezTo>
                <a:cubicBezTo>
                  <a:pt x="2409" y="4809"/>
                  <a:pt x="2433" y="4762"/>
                  <a:pt x="2433" y="4704"/>
                </a:cubicBezTo>
                <a:lnTo>
                  <a:pt x="2433" y="4484"/>
                </a:lnTo>
                <a:cubicBezTo>
                  <a:pt x="2433" y="4427"/>
                  <a:pt x="2409" y="4380"/>
                  <a:pt x="2380" y="4380"/>
                </a:cubicBezTo>
                <a:close/>
                <a:moveTo>
                  <a:pt x="2695" y="4380"/>
                </a:moveTo>
                <a:cubicBezTo>
                  <a:pt x="2666" y="4380"/>
                  <a:pt x="2643" y="4427"/>
                  <a:pt x="2643" y="4484"/>
                </a:cubicBezTo>
                <a:lnTo>
                  <a:pt x="2643" y="4704"/>
                </a:lnTo>
                <a:cubicBezTo>
                  <a:pt x="2643" y="4762"/>
                  <a:pt x="2666" y="4809"/>
                  <a:pt x="2695" y="4809"/>
                </a:cubicBezTo>
                <a:cubicBezTo>
                  <a:pt x="2724" y="4809"/>
                  <a:pt x="2748" y="4762"/>
                  <a:pt x="2748" y="4704"/>
                </a:cubicBezTo>
                <a:lnTo>
                  <a:pt x="2748" y="4484"/>
                </a:lnTo>
                <a:cubicBezTo>
                  <a:pt x="2748" y="4427"/>
                  <a:pt x="2724" y="4380"/>
                  <a:pt x="2695" y="4380"/>
                </a:cubicBezTo>
                <a:close/>
                <a:moveTo>
                  <a:pt x="3545" y="4380"/>
                </a:moveTo>
                <a:cubicBezTo>
                  <a:pt x="3516" y="4380"/>
                  <a:pt x="3492" y="4427"/>
                  <a:pt x="3492" y="4484"/>
                </a:cubicBezTo>
                <a:lnTo>
                  <a:pt x="3492" y="4704"/>
                </a:lnTo>
                <a:cubicBezTo>
                  <a:pt x="3492" y="4762"/>
                  <a:pt x="3516" y="4809"/>
                  <a:pt x="3545" y="4809"/>
                </a:cubicBezTo>
                <a:cubicBezTo>
                  <a:pt x="3574" y="4809"/>
                  <a:pt x="3598" y="4762"/>
                  <a:pt x="3598" y="4704"/>
                </a:cubicBezTo>
                <a:lnTo>
                  <a:pt x="3598" y="4484"/>
                </a:lnTo>
                <a:cubicBezTo>
                  <a:pt x="3598" y="4427"/>
                  <a:pt x="3574" y="4380"/>
                  <a:pt x="3545" y="4380"/>
                </a:cubicBezTo>
                <a:close/>
                <a:moveTo>
                  <a:pt x="3859" y="4380"/>
                </a:moveTo>
                <a:cubicBezTo>
                  <a:pt x="3830" y="4380"/>
                  <a:pt x="3806" y="4427"/>
                  <a:pt x="3806" y="4484"/>
                </a:cubicBezTo>
                <a:lnTo>
                  <a:pt x="3806" y="4704"/>
                </a:lnTo>
                <a:cubicBezTo>
                  <a:pt x="3806" y="4762"/>
                  <a:pt x="3830" y="4809"/>
                  <a:pt x="3859" y="4809"/>
                </a:cubicBezTo>
                <a:cubicBezTo>
                  <a:pt x="3888" y="4809"/>
                  <a:pt x="3912" y="4762"/>
                  <a:pt x="3912" y="4704"/>
                </a:cubicBezTo>
                <a:lnTo>
                  <a:pt x="3912" y="4484"/>
                </a:lnTo>
                <a:cubicBezTo>
                  <a:pt x="3912" y="4427"/>
                  <a:pt x="3888" y="4380"/>
                  <a:pt x="3859" y="4380"/>
                </a:cubicBezTo>
                <a:close/>
                <a:moveTo>
                  <a:pt x="4709" y="4380"/>
                </a:moveTo>
                <a:cubicBezTo>
                  <a:pt x="4680" y="4380"/>
                  <a:pt x="4656" y="4427"/>
                  <a:pt x="4656" y="4484"/>
                </a:cubicBezTo>
                <a:lnTo>
                  <a:pt x="4656" y="4704"/>
                </a:lnTo>
                <a:cubicBezTo>
                  <a:pt x="4656" y="4762"/>
                  <a:pt x="4680" y="4809"/>
                  <a:pt x="4709" y="4809"/>
                </a:cubicBezTo>
                <a:cubicBezTo>
                  <a:pt x="4738" y="4809"/>
                  <a:pt x="4762" y="4762"/>
                  <a:pt x="4762" y="4704"/>
                </a:cubicBezTo>
                <a:lnTo>
                  <a:pt x="4762" y="4484"/>
                </a:lnTo>
                <a:cubicBezTo>
                  <a:pt x="4762" y="4427"/>
                  <a:pt x="4738" y="4380"/>
                  <a:pt x="4709" y="4380"/>
                </a:cubicBezTo>
                <a:close/>
                <a:moveTo>
                  <a:pt x="5023" y="4380"/>
                </a:moveTo>
                <a:cubicBezTo>
                  <a:pt x="4994" y="4380"/>
                  <a:pt x="4970" y="4427"/>
                  <a:pt x="4970" y="4484"/>
                </a:cubicBezTo>
                <a:lnTo>
                  <a:pt x="4970" y="4704"/>
                </a:lnTo>
                <a:cubicBezTo>
                  <a:pt x="4970" y="4762"/>
                  <a:pt x="4994" y="4809"/>
                  <a:pt x="5023" y="4809"/>
                </a:cubicBezTo>
                <a:cubicBezTo>
                  <a:pt x="5053" y="4809"/>
                  <a:pt x="5076" y="4762"/>
                  <a:pt x="5076" y="4704"/>
                </a:cubicBezTo>
                <a:lnTo>
                  <a:pt x="5076" y="4484"/>
                </a:lnTo>
                <a:cubicBezTo>
                  <a:pt x="5076" y="4427"/>
                  <a:pt x="5053" y="4380"/>
                  <a:pt x="5023" y="4380"/>
                </a:cubicBezTo>
                <a:close/>
                <a:moveTo>
                  <a:pt x="5873" y="4380"/>
                </a:moveTo>
                <a:cubicBezTo>
                  <a:pt x="5844" y="4380"/>
                  <a:pt x="5820" y="4427"/>
                  <a:pt x="5820" y="4484"/>
                </a:cubicBezTo>
                <a:lnTo>
                  <a:pt x="5820" y="4704"/>
                </a:lnTo>
                <a:cubicBezTo>
                  <a:pt x="5820" y="4762"/>
                  <a:pt x="5844" y="4809"/>
                  <a:pt x="5873" y="4809"/>
                </a:cubicBezTo>
                <a:cubicBezTo>
                  <a:pt x="5902" y="4809"/>
                  <a:pt x="5926" y="4762"/>
                  <a:pt x="5926" y="4704"/>
                </a:cubicBezTo>
                <a:lnTo>
                  <a:pt x="5926" y="4484"/>
                </a:lnTo>
                <a:cubicBezTo>
                  <a:pt x="5926" y="4427"/>
                  <a:pt x="5902" y="4380"/>
                  <a:pt x="5873" y="4380"/>
                </a:cubicBezTo>
                <a:close/>
                <a:moveTo>
                  <a:pt x="6188" y="4380"/>
                </a:moveTo>
                <a:cubicBezTo>
                  <a:pt x="6159" y="4380"/>
                  <a:pt x="6135" y="4427"/>
                  <a:pt x="6135" y="4484"/>
                </a:cubicBezTo>
                <a:lnTo>
                  <a:pt x="6135" y="4704"/>
                </a:lnTo>
                <a:cubicBezTo>
                  <a:pt x="6135" y="4762"/>
                  <a:pt x="6159" y="4809"/>
                  <a:pt x="6188" y="4809"/>
                </a:cubicBezTo>
                <a:cubicBezTo>
                  <a:pt x="6217" y="4809"/>
                  <a:pt x="6240" y="4762"/>
                  <a:pt x="6240" y="4704"/>
                </a:cubicBezTo>
                <a:lnTo>
                  <a:pt x="6240" y="4484"/>
                </a:lnTo>
                <a:cubicBezTo>
                  <a:pt x="6240" y="4427"/>
                  <a:pt x="6217" y="4380"/>
                  <a:pt x="6188" y="4380"/>
                </a:cubicBezTo>
                <a:close/>
                <a:moveTo>
                  <a:pt x="7036" y="4380"/>
                </a:moveTo>
                <a:cubicBezTo>
                  <a:pt x="7007" y="4380"/>
                  <a:pt x="6984" y="4427"/>
                  <a:pt x="6984" y="4484"/>
                </a:cubicBezTo>
                <a:lnTo>
                  <a:pt x="6984" y="4704"/>
                </a:lnTo>
                <a:cubicBezTo>
                  <a:pt x="6984" y="4762"/>
                  <a:pt x="7007" y="4809"/>
                  <a:pt x="7036" y="4809"/>
                </a:cubicBezTo>
                <a:cubicBezTo>
                  <a:pt x="7065" y="4809"/>
                  <a:pt x="7089" y="4762"/>
                  <a:pt x="7089" y="4704"/>
                </a:cubicBezTo>
                <a:lnTo>
                  <a:pt x="7089" y="4484"/>
                </a:lnTo>
                <a:cubicBezTo>
                  <a:pt x="7089" y="4427"/>
                  <a:pt x="7065" y="4380"/>
                  <a:pt x="7036" y="4380"/>
                </a:cubicBezTo>
                <a:close/>
                <a:moveTo>
                  <a:pt x="7351" y="4380"/>
                </a:moveTo>
                <a:cubicBezTo>
                  <a:pt x="7322" y="4380"/>
                  <a:pt x="7299" y="4427"/>
                  <a:pt x="7299" y="4484"/>
                </a:cubicBezTo>
                <a:lnTo>
                  <a:pt x="7299" y="4704"/>
                </a:lnTo>
                <a:cubicBezTo>
                  <a:pt x="7299" y="4762"/>
                  <a:pt x="7322" y="4809"/>
                  <a:pt x="7351" y="4809"/>
                </a:cubicBezTo>
                <a:cubicBezTo>
                  <a:pt x="7380" y="4809"/>
                  <a:pt x="7404" y="4762"/>
                  <a:pt x="7404" y="4704"/>
                </a:cubicBezTo>
                <a:lnTo>
                  <a:pt x="7404" y="4484"/>
                </a:lnTo>
                <a:cubicBezTo>
                  <a:pt x="7404" y="4427"/>
                  <a:pt x="7380" y="4380"/>
                  <a:pt x="7351" y="4380"/>
                </a:cubicBezTo>
                <a:close/>
                <a:moveTo>
                  <a:pt x="8201" y="4380"/>
                </a:moveTo>
                <a:cubicBezTo>
                  <a:pt x="8171" y="4380"/>
                  <a:pt x="8148" y="4427"/>
                  <a:pt x="8148" y="4484"/>
                </a:cubicBezTo>
                <a:lnTo>
                  <a:pt x="8148" y="4704"/>
                </a:lnTo>
                <a:cubicBezTo>
                  <a:pt x="8148" y="4762"/>
                  <a:pt x="8171" y="4809"/>
                  <a:pt x="8201" y="4809"/>
                </a:cubicBezTo>
                <a:cubicBezTo>
                  <a:pt x="8230" y="4809"/>
                  <a:pt x="8254" y="4762"/>
                  <a:pt x="8254" y="4704"/>
                </a:cubicBezTo>
                <a:lnTo>
                  <a:pt x="8254" y="4484"/>
                </a:lnTo>
                <a:cubicBezTo>
                  <a:pt x="8254" y="4427"/>
                  <a:pt x="8230" y="4380"/>
                  <a:pt x="8201" y="4380"/>
                </a:cubicBezTo>
                <a:close/>
                <a:moveTo>
                  <a:pt x="8515" y="4380"/>
                </a:moveTo>
                <a:cubicBezTo>
                  <a:pt x="8486" y="4380"/>
                  <a:pt x="8462" y="4427"/>
                  <a:pt x="8462" y="4484"/>
                </a:cubicBezTo>
                <a:lnTo>
                  <a:pt x="8462" y="4704"/>
                </a:lnTo>
                <a:cubicBezTo>
                  <a:pt x="8462" y="4762"/>
                  <a:pt x="8486" y="4809"/>
                  <a:pt x="8515" y="4809"/>
                </a:cubicBezTo>
                <a:cubicBezTo>
                  <a:pt x="8544" y="4809"/>
                  <a:pt x="8568" y="4762"/>
                  <a:pt x="8568" y="4704"/>
                </a:cubicBezTo>
                <a:lnTo>
                  <a:pt x="8568" y="4484"/>
                </a:lnTo>
                <a:cubicBezTo>
                  <a:pt x="8568" y="4427"/>
                  <a:pt x="8544" y="4380"/>
                  <a:pt x="8515" y="4380"/>
                </a:cubicBezTo>
                <a:close/>
                <a:moveTo>
                  <a:pt x="9365" y="4380"/>
                </a:moveTo>
                <a:cubicBezTo>
                  <a:pt x="9336" y="4380"/>
                  <a:pt x="9312" y="4427"/>
                  <a:pt x="9312" y="4484"/>
                </a:cubicBezTo>
                <a:lnTo>
                  <a:pt x="9312" y="4704"/>
                </a:lnTo>
                <a:cubicBezTo>
                  <a:pt x="9312" y="4762"/>
                  <a:pt x="9336" y="4809"/>
                  <a:pt x="9365" y="4809"/>
                </a:cubicBezTo>
                <a:cubicBezTo>
                  <a:pt x="9394" y="4809"/>
                  <a:pt x="9418" y="4762"/>
                  <a:pt x="9418" y="4704"/>
                </a:cubicBezTo>
                <a:lnTo>
                  <a:pt x="9418" y="4484"/>
                </a:lnTo>
                <a:cubicBezTo>
                  <a:pt x="9418" y="4427"/>
                  <a:pt x="9394" y="4380"/>
                  <a:pt x="9365" y="4380"/>
                </a:cubicBezTo>
                <a:close/>
                <a:moveTo>
                  <a:pt x="9679" y="4380"/>
                </a:moveTo>
                <a:cubicBezTo>
                  <a:pt x="9650" y="4380"/>
                  <a:pt x="9626" y="4427"/>
                  <a:pt x="9626" y="4484"/>
                </a:cubicBezTo>
                <a:lnTo>
                  <a:pt x="9626" y="4704"/>
                </a:lnTo>
                <a:cubicBezTo>
                  <a:pt x="9626" y="4762"/>
                  <a:pt x="9650" y="4809"/>
                  <a:pt x="9679" y="4809"/>
                </a:cubicBezTo>
                <a:cubicBezTo>
                  <a:pt x="9708" y="4809"/>
                  <a:pt x="9732" y="4762"/>
                  <a:pt x="9732" y="4704"/>
                </a:cubicBezTo>
                <a:lnTo>
                  <a:pt x="9732" y="4484"/>
                </a:lnTo>
                <a:cubicBezTo>
                  <a:pt x="9732" y="4427"/>
                  <a:pt x="9708" y="4380"/>
                  <a:pt x="9679" y="4380"/>
                </a:cubicBezTo>
                <a:close/>
                <a:moveTo>
                  <a:pt x="10529" y="4380"/>
                </a:moveTo>
                <a:cubicBezTo>
                  <a:pt x="10500" y="4380"/>
                  <a:pt x="10476" y="4427"/>
                  <a:pt x="10476" y="4484"/>
                </a:cubicBezTo>
                <a:lnTo>
                  <a:pt x="10476" y="4704"/>
                </a:lnTo>
                <a:cubicBezTo>
                  <a:pt x="10476" y="4762"/>
                  <a:pt x="10500" y="4809"/>
                  <a:pt x="10529" y="4809"/>
                </a:cubicBezTo>
                <a:cubicBezTo>
                  <a:pt x="10558" y="4809"/>
                  <a:pt x="10582" y="4762"/>
                  <a:pt x="10582" y="4704"/>
                </a:cubicBezTo>
                <a:lnTo>
                  <a:pt x="10582" y="4484"/>
                </a:lnTo>
                <a:cubicBezTo>
                  <a:pt x="10582" y="4427"/>
                  <a:pt x="10558" y="4380"/>
                  <a:pt x="10529" y="4380"/>
                </a:cubicBezTo>
                <a:close/>
                <a:moveTo>
                  <a:pt x="10844" y="4380"/>
                </a:moveTo>
                <a:cubicBezTo>
                  <a:pt x="10814" y="4380"/>
                  <a:pt x="10791" y="4427"/>
                  <a:pt x="10791" y="4484"/>
                </a:cubicBezTo>
                <a:lnTo>
                  <a:pt x="10791" y="4704"/>
                </a:lnTo>
                <a:cubicBezTo>
                  <a:pt x="10791" y="4762"/>
                  <a:pt x="10814" y="4809"/>
                  <a:pt x="10844" y="4809"/>
                </a:cubicBezTo>
                <a:cubicBezTo>
                  <a:pt x="10873" y="4809"/>
                  <a:pt x="10895" y="4762"/>
                  <a:pt x="10895" y="4704"/>
                </a:cubicBezTo>
                <a:lnTo>
                  <a:pt x="10895" y="4484"/>
                </a:lnTo>
                <a:cubicBezTo>
                  <a:pt x="10895" y="4427"/>
                  <a:pt x="10873" y="4380"/>
                  <a:pt x="10844" y="4380"/>
                </a:cubicBezTo>
                <a:close/>
                <a:moveTo>
                  <a:pt x="11692" y="4380"/>
                </a:moveTo>
                <a:cubicBezTo>
                  <a:pt x="11663" y="4380"/>
                  <a:pt x="11640" y="4427"/>
                  <a:pt x="11640" y="4484"/>
                </a:cubicBezTo>
                <a:lnTo>
                  <a:pt x="11640" y="4704"/>
                </a:lnTo>
                <a:cubicBezTo>
                  <a:pt x="11640" y="4762"/>
                  <a:pt x="11663" y="4809"/>
                  <a:pt x="11692" y="4809"/>
                </a:cubicBezTo>
                <a:cubicBezTo>
                  <a:pt x="11721" y="4809"/>
                  <a:pt x="11745" y="4762"/>
                  <a:pt x="11745" y="4704"/>
                </a:cubicBezTo>
                <a:lnTo>
                  <a:pt x="11745" y="4484"/>
                </a:lnTo>
                <a:cubicBezTo>
                  <a:pt x="11745" y="4427"/>
                  <a:pt x="11721" y="4380"/>
                  <a:pt x="11692" y="4380"/>
                </a:cubicBezTo>
                <a:close/>
                <a:moveTo>
                  <a:pt x="12007" y="4380"/>
                </a:moveTo>
                <a:cubicBezTo>
                  <a:pt x="11978" y="4380"/>
                  <a:pt x="11955" y="4427"/>
                  <a:pt x="11955" y="4484"/>
                </a:cubicBezTo>
                <a:lnTo>
                  <a:pt x="11955" y="4704"/>
                </a:lnTo>
                <a:cubicBezTo>
                  <a:pt x="11955" y="4762"/>
                  <a:pt x="11978" y="4809"/>
                  <a:pt x="12007" y="4809"/>
                </a:cubicBezTo>
                <a:cubicBezTo>
                  <a:pt x="12036" y="4809"/>
                  <a:pt x="12060" y="4762"/>
                  <a:pt x="12060" y="4704"/>
                </a:cubicBezTo>
                <a:lnTo>
                  <a:pt x="12060" y="4484"/>
                </a:lnTo>
                <a:cubicBezTo>
                  <a:pt x="12060" y="4427"/>
                  <a:pt x="12036" y="4380"/>
                  <a:pt x="12007" y="4380"/>
                </a:cubicBezTo>
                <a:close/>
                <a:moveTo>
                  <a:pt x="12856" y="4380"/>
                </a:moveTo>
                <a:cubicBezTo>
                  <a:pt x="12827" y="4380"/>
                  <a:pt x="12804" y="4427"/>
                  <a:pt x="12804" y="4484"/>
                </a:cubicBezTo>
                <a:lnTo>
                  <a:pt x="12804" y="4704"/>
                </a:lnTo>
                <a:cubicBezTo>
                  <a:pt x="12804" y="4762"/>
                  <a:pt x="12827" y="4809"/>
                  <a:pt x="12856" y="4809"/>
                </a:cubicBezTo>
                <a:cubicBezTo>
                  <a:pt x="12886" y="4809"/>
                  <a:pt x="12909" y="4762"/>
                  <a:pt x="12909" y="4704"/>
                </a:cubicBezTo>
                <a:lnTo>
                  <a:pt x="12909" y="4484"/>
                </a:lnTo>
                <a:cubicBezTo>
                  <a:pt x="12909" y="4427"/>
                  <a:pt x="12886" y="4380"/>
                  <a:pt x="12856" y="4380"/>
                </a:cubicBezTo>
                <a:close/>
                <a:moveTo>
                  <a:pt x="13171" y="4380"/>
                </a:moveTo>
                <a:cubicBezTo>
                  <a:pt x="13142" y="4380"/>
                  <a:pt x="13118" y="4427"/>
                  <a:pt x="13118" y="4484"/>
                </a:cubicBezTo>
                <a:lnTo>
                  <a:pt x="13118" y="4704"/>
                </a:lnTo>
                <a:cubicBezTo>
                  <a:pt x="13118" y="4762"/>
                  <a:pt x="13142" y="4809"/>
                  <a:pt x="13171" y="4809"/>
                </a:cubicBezTo>
                <a:cubicBezTo>
                  <a:pt x="13200" y="4809"/>
                  <a:pt x="13224" y="4762"/>
                  <a:pt x="13224" y="4704"/>
                </a:cubicBezTo>
                <a:lnTo>
                  <a:pt x="13224" y="4484"/>
                </a:lnTo>
                <a:cubicBezTo>
                  <a:pt x="13224" y="4427"/>
                  <a:pt x="13200" y="4380"/>
                  <a:pt x="13171" y="4380"/>
                </a:cubicBezTo>
                <a:close/>
                <a:moveTo>
                  <a:pt x="14021" y="4380"/>
                </a:moveTo>
                <a:cubicBezTo>
                  <a:pt x="13992" y="4380"/>
                  <a:pt x="13968" y="4427"/>
                  <a:pt x="13968" y="4484"/>
                </a:cubicBezTo>
                <a:lnTo>
                  <a:pt x="13968" y="4704"/>
                </a:lnTo>
                <a:cubicBezTo>
                  <a:pt x="13968" y="4762"/>
                  <a:pt x="13992" y="4809"/>
                  <a:pt x="14021" y="4809"/>
                </a:cubicBezTo>
                <a:cubicBezTo>
                  <a:pt x="14050" y="4809"/>
                  <a:pt x="14074" y="4762"/>
                  <a:pt x="14074" y="4704"/>
                </a:cubicBezTo>
                <a:lnTo>
                  <a:pt x="14074" y="4484"/>
                </a:lnTo>
                <a:cubicBezTo>
                  <a:pt x="14074" y="4427"/>
                  <a:pt x="14050" y="4380"/>
                  <a:pt x="14021" y="4380"/>
                </a:cubicBezTo>
                <a:close/>
                <a:moveTo>
                  <a:pt x="14335" y="4380"/>
                </a:moveTo>
                <a:cubicBezTo>
                  <a:pt x="14306" y="4380"/>
                  <a:pt x="14282" y="4427"/>
                  <a:pt x="14282" y="4484"/>
                </a:cubicBezTo>
                <a:lnTo>
                  <a:pt x="14282" y="4704"/>
                </a:lnTo>
                <a:cubicBezTo>
                  <a:pt x="14282" y="4762"/>
                  <a:pt x="14306" y="4809"/>
                  <a:pt x="14335" y="4809"/>
                </a:cubicBezTo>
                <a:cubicBezTo>
                  <a:pt x="14364" y="4809"/>
                  <a:pt x="14388" y="4762"/>
                  <a:pt x="14388" y="4704"/>
                </a:cubicBezTo>
                <a:lnTo>
                  <a:pt x="14388" y="4484"/>
                </a:lnTo>
                <a:cubicBezTo>
                  <a:pt x="14388" y="4427"/>
                  <a:pt x="14364" y="4380"/>
                  <a:pt x="14335" y="4380"/>
                </a:cubicBezTo>
                <a:close/>
                <a:moveTo>
                  <a:pt x="15185" y="4380"/>
                </a:moveTo>
                <a:cubicBezTo>
                  <a:pt x="15156" y="4380"/>
                  <a:pt x="15132" y="4427"/>
                  <a:pt x="15132" y="4484"/>
                </a:cubicBezTo>
                <a:lnTo>
                  <a:pt x="15132" y="4704"/>
                </a:lnTo>
                <a:cubicBezTo>
                  <a:pt x="15132" y="4762"/>
                  <a:pt x="15156" y="4809"/>
                  <a:pt x="15185" y="4809"/>
                </a:cubicBezTo>
                <a:cubicBezTo>
                  <a:pt x="15214" y="4809"/>
                  <a:pt x="15237" y="4762"/>
                  <a:pt x="15237" y="4704"/>
                </a:cubicBezTo>
                <a:lnTo>
                  <a:pt x="15237" y="4484"/>
                </a:lnTo>
                <a:cubicBezTo>
                  <a:pt x="15237" y="4427"/>
                  <a:pt x="15214" y="4380"/>
                  <a:pt x="15185" y="4380"/>
                </a:cubicBezTo>
                <a:close/>
                <a:moveTo>
                  <a:pt x="15500" y="4380"/>
                </a:moveTo>
                <a:cubicBezTo>
                  <a:pt x="15470" y="4380"/>
                  <a:pt x="15447" y="4427"/>
                  <a:pt x="15447" y="4484"/>
                </a:cubicBezTo>
                <a:lnTo>
                  <a:pt x="15447" y="4704"/>
                </a:lnTo>
                <a:cubicBezTo>
                  <a:pt x="15447" y="4762"/>
                  <a:pt x="15470" y="4809"/>
                  <a:pt x="15500" y="4809"/>
                </a:cubicBezTo>
                <a:cubicBezTo>
                  <a:pt x="15529" y="4809"/>
                  <a:pt x="15551" y="4762"/>
                  <a:pt x="15551" y="4704"/>
                </a:cubicBezTo>
                <a:lnTo>
                  <a:pt x="15551" y="4484"/>
                </a:lnTo>
                <a:cubicBezTo>
                  <a:pt x="15551" y="4427"/>
                  <a:pt x="15529" y="4380"/>
                  <a:pt x="15500" y="4380"/>
                </a:cubicBezTo>
                <a:close/>
                <a:moveTo>
                  <a:pt x="16349" y="4380"/>
                </a:moveTo>
                <a:cubicBezTo>
                  <a:pt x="16320" y="4380"/>
                  <a:pt x="16296" y="4427"/>
                  <a:pt x="16296" y="4484"/>
                </a:cubicBezTo>
                <a:lnTo>
                  <a:pt x="16296" y="4704"/>
                </a:lnTo>
                <a:cubicBezTo>
                  <a:pt x="16296" y="4762"/>
                  <a:pt x="16320" y="4809"/>
                  <a:pt x="16349" y="4809"/>
                </a:cubicBezTo>
                <a:cubicBezTo>
                  <a:pt x="16378" y="4809"/>
                  <a:pt x="16401" y="4762"/>
                  <a:pt x="16401" y="4704"/>
                </a:cubicBezTo>
                <a:lnTo>
                  <a:pt x="16401" y="4484"/>
                </a:lnTo>
                <a:cubicBezTo>
                  <a:pt x="16401" y="4427"/>
                  <a:pt x="16378" y="4380"/>
                  <a:pt x="16349" y="4380"/>
                </a:cubicBezTo>
                <a:close/>
                <a:moveTo>
                  <a:pt x="16663" y="4380"/>
                </a:moveTo>
                <a:cubicBezTo>
                  <a:pt x="16634" y="4380"/>
                  <a:pt x="16611" y="4427"/>
                  <a:pt x="16611" y="4484"/>
                </a:cubicBezTo>
                <a:lnTo>
                  <a:pt x="16611" y="4704"/>
                </a:lnTo>
                <a:cubicBezTo>
                  <a:pt x="16611" y="4762"/>
                  <a:pt x="16634" y="4809"/>
                  <a:pt x="16663" y="4809"/>
                </a:cubicBezTo>
                <a:cubicBezTo>
                  <a:pt x="16692" y="4809"/>
                  <a:pt x="16716" y="4762"/>
                  <a:pt x="16716" y="4704"/>
                </a:cubicBezTo>
                <a:lnTo>
                  <a:pt x="16716" y="4484"/>
                </a:lnTo>
                <a:cubicBezTo>
                  <a:pt x="16716" y="4427"/>
                  <a:pt x="16692" y="4380"/>
                  <a:pt x="16663" y="4380"/>
                </a:cubicBezTo>
                <a:close/>
                <a:moveTo>
                  <a:pt x="17512" y="4380"/>
                </a:moveTo>
                <a:cubicBezTo>
                  <a:pt x="17483" y="4380"/>
                  <a:pt x="17459" y="4427"/>
                  <a:pt x="17459" y="4484"/>
                </a:cubicBezTo>
                <a:lnTo>
                  <a:pt x="17459" y="4704"/>
                </a:lnTo>
                <a:cubicBezTo>
                  <a:pt x="17459" y="4762"/>
                  <a:pt x="17483" y="4809"/>
                  <a:pt x="17512" y="4809"/>
                </a:cubicBezTo>
                <a:cubicBezTo>
                  <a:pt x="17541" y="4809"/>
                  <a:pt x="17565" y="4762"/>
                  <a:pt x="17565" y="4704"/>
                </a:cubicBezTo>
                <a:lnTo>
                  <a:pt x="17565" y="4484"/>
                </a:lnTo>
                <a:cubicBezTo>
                  <a:pt x="17565" y="4427"/>
                  <a:pt x="17541" y="4380"/>
                  <a:pt x="17512" y="4380"/>
                </a:cubicBezTo>
                <a:close/>
                <a:moveTo>
                  <a:pt x="17827" y="4380"/>
                </a:moveTo>
                <a:cubicBezTo>
                  <a:pt x="17798" y="4380"/>
                  <a:pt x="17774" y="4427"/>
                  <a:pt x="17774" y="4484"/>
                </a:cubicBezTo>
                <a:lnTo>
                  <a:pt x="17774" y="4704"/>
                </a:lnTo>
                <a:cubicBezTo>
                  <a:pt x="17774" y="4762"/>
                  <a:pt x="17798" y="4809"/>
                  <a:pt x="17827" y="4809"/>
                </a:cubicBezTo>
                <a:cubicBezTo>
                  <a:pt x="17856" y="4809"/>
                  <a:pt x="17880" y="4762"/>
                  <a:pt x="17880" y="4704"/>
                </a:cubicBezTo>
                <a:lnTo>
                  <a:pt x="17880" y="4484"/>
                </a:lnTo>
                <a:cubicBezTo>
                  <a:pt x="17880" y="4427"/>
                  <a:pt x="17856" y="4380"/>
                  <a:pt x="17827" y="4380"/>
                </a:cubicBezTo>
                <a:close/>
                <a:moveTo>
                  <a:pt x="18677" y="4380"/>
                </a:moveTo>
                <a:cubicBezTo>
                  <a:pt x="18648" y="4380"/>
                  <a:pt x="18624" y="4427"/>
                  <a:pt x="18624" y="4484"/>
                </a:cubicBezTo>
                <a:lnTo>
                  <a:pt x="18624" y="4704"/>
                </a:lnTo>
                <a:cubicBezTo>
                  <a:pt x="18624" y="4762"/>
                  <a:pt x="18648" y="4809"/>
                  <a:pt x="18677" y="4809"/>
                </a:cubicBezTo>
                <a:cubicBezTo>
                  <a:pt x="18706" y="4809"/>
                  <a:pt x="18730" y="4762"/>
                  <a:pt x="18730" y="4704"/>
                </a:cubicBezTo>
                <a:lnTo>
                  <a:pt x="18730" y="4484"/>
                </a:lnTo>
                <a:cubicBezTo>
                  <a:pt x="18730" y="4427"/>
                  <a:pt x="18706" y="4380"/>
                  <a:pt x="18677" y="4380"/>
                </a:cubicBezTo>
                <a:close/>
                <a:moveTo>
                  <a:pt x="18991" y="4380"/>
                </a:moveTo>
                <a:cubicBezTo>
                  <a:pt x="18962" y="4380"/>
                  <a:pt x="18938" y="4427"/>
                  <a:pt x="18938" y="4484"/>
                </a:cubicBezTo>
                <a:lnTo>
                  <a:pt x="18938" y="4704"/>
                </a:lnTo>
                <a:cubicBezTo>
                  <a:pt x="18938" y="4762"/>
                  <a:pt x="18962" y="4809"/>
                  <a:pt x="18991" y="4809"/>
                </a:cubicBezTo>
                <a:cubicBezTo>
                  <a:pt x="19020" y="4809"/>
                  <a:pt x="19044" y="4762"/>
                  <a:pt x="19044" y="4704"/>
                </a:cubicBezTo>
                <a:lnTo>
                  <a:pt x="19044" y="4484"/>
                </a:lnTo>
                <a:cubicBezTo>
                  <a:pt x="19044" y="4427"/>
                  <a:pt x="19020" y="4380"/>
                  <a:pt x="18991" y="4380"/>
                </a:cubicBezTo>
                <a:close/>
                <a:moveTo>
                  <a:pt x="19841" y="4380"/>
                </a:moveTo>
                <a:cubicBezTo>
                  <a:pt x="19812" y="4380"/>
                  <a:pt x="19788" y="4427"/>
                  <a:pt x="19788" y="4484"/>
                </a:cubicBezTo>
                <a:lnTo>
                  <a:pt x="19788" y="4704"/>
                </a:lnTo>
                <a:cubicBezTo>
                  <a:pt x="19788" y="4762"/>
                  <a:pt x="19812" y="4809"/>
                  <a:pt x="19841" y="4809"/>
                </a:cubicBezTo>
                <a:cubicBezTo>
                  <a:pt x="19870" y="4809"/>
                  <a:pt x="19894" y="4762"/>
                  <a:pt x="19894" y="4704"/>
                </a:cubicBezTo>
                <a:lnTo>
                  <a:pt x="19894" y="4484"/>
                </a:lnTo>
                <a:cubicBezTo>
                  <a:pt x="19894" y="4427"/>
                  <a:pt x="19870" y="4380"/>
                  <a:pt x="19841" y="4380"/>
                </a:cubicBezTo>
                <a:close/>
                <a:moveTo>
                  <a:pt x="20155" y="4380"/>
                </a:moveTo>
                <a:cubicBezTo>
                  <a:pt x="20126" y="4380"/>
                  <a:pt x="20102" y="4427"/>
                  <a:pt x="20102" y="4484"/>
                </a:cubicBezTo>
                <a:lnTo>
                  <a:pt x="20102" y="4704"/>
                </a:lnTo>
                <a:cubicBezTo>
                  <a:pt x="20102" y="4762"/>
                  <a:pt x="20126" y="4809"/>
                  <a:pt x="20155" y="4809"/>
                </a:cubicBezTo>
                <a:cubicBezTo>
                  <a:pt x="20184" y="4809"/>
                  <a:pt x="20207" y="4762"/>
                  <a:pt x="20207" y="4704"/>
                </a:cubicBezTo>
                <a:lnTo>
                  <a:pt x="20207" y="4484"/>
                </a:lnTo>
                <a:cubicBezTo>
                  <a:pt x="20207" y="4427"/>
                  <a:pt x="20184" y="4380"/>
                  <a:pt x="20155" y="4380"/>
                </a:cubicBezTo>
                <a:close/>
                <a:moveTo>
                  <a:pt x="21004" y="4380"/>
                </a:moveTo>
                <a:cubicBezTo>
                  <a:pt x="20975" y="4380"/>
                  <a:pt x="20952" y="4427"/>
                  <a:pt x="20952" y="4484"/>
                </a:cubicBezTo>
                <a:lnTo>
                  <a:pt x="20952" y="4704"/>
                </a:lnTo>
                <a:cubicBezTo>
                  <a:pt x="20952" y="4762"/>
                  <a:pt x="20975" y="4809"/>
                  <a:pt x="21004" y="4809"/>
                </a:cubicBezTo>
                <a:cubicBezTo>
                  <a:pt x="21033" y="4809"/>
                  <a:pt x="21057" y="4762"/>
                  <a:pt x="21057" y="4704"/>
                </a:cubicBezTo>
                <a:lnTo>
                  <a:pt x="21057" y="4484"/>
                </a:lnTo>
                <a:cubicBezTo>
                  <a:pt x="21057" y="4427"/>
                  <a:pt x="21033" y="4380"/>
                  <a:pt x="21004" y="4380"/>
                </a:cubicBezTo>
                <a:close/>
                <a:moveTo>
                  <a:pt x="21319" y="4380"/>
                </a:moveTo>
                <a:cubicBezTo>
                  <a:pt x="21289" y="4380"/>
                  <a:pt x="21267" y="4427"/>
                  <a:pt x="21267" y="4484"/>
                </a:cubicBezTo>
                <a:lnTo>
                  <a:pt x="21267" y="4704"/>
                </a:lnTo>
                <a:cubicBezTo>
                  <a:pt x="21267" y="4762"/>
                  <a:pt x="21289" y="4809"/>
                  <a:pt x="21319" y="4809"/>
                </a:cubicBezTo>
                <a:cubicBezTo>
                  <a:pt x="21348" y="4809"/>
                  <a:pt x="21372" y="4762"/>
                  <a:pt x="21372" y="4704"/>
                </a:cubicBezTo>
                <a:lnTo>
                  <a:pt x="21372" y="4484"/>
                </a:lnTo>
                <a:cubicBezTo>
                  <a:pt x="21372" y="4427"/>
                  <a:pt x="21348" y="4380"/>
                  <a:pt x="21319" y="4380"/>
                </a:cubicBezTo>
                <a:close/>
                <a:moveTo>
                  <a:pt x="281" y="5110"/>
                </a:moveTo>
                <a:cubicBezTo>
                  <a:pt x="252" y="5110"/>
                  <a:pt x="228" y="5157"/>
                  <a:pt x="228" y="5214"/>
                </a:cubicBezTo>
                <a:lnTo>
                  <a:pt x="228" y="5434"/>
                </a:lnTo>
                <a:cubicBezTo>
                  <a:pt x="228" y="5492"/>
                  <a:pt x="252" y="5539"/>
                  <a:pt x="281" y="5539"/>
                </a:cubicBezTo>
                <a:cubicBezTo>
                  <a:pt x="311" y="5539"/>
                  <a:pt x="334" y="5492"/>
                  <a:pt x="334" y="5434"/>
                </a:cubicBezTo>
                <a:lnTo>
                  <a:pt x="334" y="5214"/>
                </a:lnTo>
                <a:cubicBezTo>
                  <a:pt x="334" y="5157"/>
                  <a:pt x="311" y="5110"/>
                  <a:pt x="281" y="5110"/>
                </a:cubicBezTo>
                <a:close/>
                <a:moveTo>
                  <a:pt x="596" y="5110"/>
                </a:moveTo>
                <a:cubicBezTo>
                  <a:pt x="567" y="5110"/>
                  <a:pt x="543" y="5157"/>
                  <a:pt x="543" y="5214"/>
                </a:cubicBezTo>
                <a:lnTo>
                  <a:pt x="543" y="5434"/>
                </a:lnTo>
                <a:cubicBezTo>
                  <a:pt x="543" y="5492"/>
                  <a:pt x="567" y="5539"/>
                  <a:pt x="596" y="5539"/>
                </a:cubicBezTo>
                <a:cubicBezTo>
                  <a:pt x="625" y="5539"/>
                  <a:pt x="649" y="5492"/>
                  <a:pt x="649" y="5434"/>
                </a:cubicBezTo>
                <a:lnTo>
                  <a:pt x="649" y="5214"/>
                </a:lnTo>
                <a:cubicBezTo>
                  <a:pt x="649" y="5157"/>
                  <a:pt x="625" y="5110"/>
                  <a:pt x="596" y="5110"/>
                </a:cubicBezTo>
                <a:close/>
                <a:moveTo>
                  <a:pt x="1446" y="5110"/>
                </a:moveTo>
                <a:cubicBezTo>
                  <a:pt x="1417" y="5110"/>
                  <a:pt x="1393" y="5157"/>
                  <a:pt x="1393" y="5214"/>
                </a:cubicBezTo>
                <a:lnTo>
                  <a:pt x="1393" y="5434"/>
                </a:lnTo>
                <a:cubicBezTo>
                  <a:pt x="1393" y="5492"/>
                  <a:pt x="1417" y="5539"/>
                  <a:pt x="1446" y="5539"/>
                </a:cubicBezTo>
                <a:cubicBezTo>
                  <a:pt x="1475" y="5539"/>
                  <a:pt x="1499" y="5492"/>
                  <a:pt x="1499" y="5434"/>
                </a:cubicBezTo>
                <a:lnTo>
                  <a:pt x="1499" y="5214"/>
                </a:lnTo>
                <a:cubicBezTo>
                  <a:pt x="1499" y="5157"/>
                  <a:pt x="1475" y="5110"/>
                  <a:pt x="1446" y="5110"/>
                </a:cubicBezTo>
                <a:close/>
                <a:moveTo>
                  <a:pt x="1760" y="5110"/>
                </a:moveTo>
                <a:cubicBezTo>
                  <a:pt x="1731" y="5110"/>
                  <a:pt x="1707" y="5157"/>
                  <a:pt x="1707" y="5214"/>
                </a:cubicBezTo>
                <a:lnTo>
                  <a:pt x="1707" y="5434"/>
                </a:lnTo>
                <a:cubicBezTo>
                  <a:pt x="1707" y="5492"/>
                  <a:pt x="1731" y="5539"/>
                  <a:pt x="1760" y="5539"/>
                </a:cubicBezTo>
                <a:cubicBezTo>
                  <a:pt x="1789" y="5539"/>
                  <a:pt x="1813" y="5492"/>
                  <a:pt x="1813" y="5434"/>
                </a:cubicBezTo>
                <a:lnTo>
                  <a:pt x="1813" y="5214"/>
                </a:lnTo>
                <a:cubicBezTo>
                  <a:pt x="1813" y="5157"/>
                  <a:pt x="1789" y="5110"/>
                  <a:pt x="1760" y="5110"/>
                </a:cubicBezTo>
                <a:close/>
                <a:moveTo>
                  <a:pt x="2610" y="5110"/>
                </a:moveTo>
                <a:cubicBezTo>
                  <a:pt x="2581" y="5110"/>
                  <a:pt x="2557" y="5157"/>
                  <a:pt x="2557" y="5214"/>
                </a:cubicBezTo>
                <a:lnTo>
                  <a:pt x="2557" y="5434"/>
                </a:lnTo>
                <a:cubicBezTo>
                  <a:pt x="2557" y="5492"/>
                  <a:pt x="2581" y="5539"/>
                  <a:pt x="2610" y="5539"/>
                </a:cubicBezTo>
                <a:cubicBezTo>
                  <a:pt x="2639" y="5539"/>
                  <a:pt x="2662" y="5492"/>
                  <a:pt x="2662" y="5434"/>
                </a:cubicBezTo>
                <a:lnTo>
                  <a:pt x="2662" y="5214"/>
                </a:lnTo>
                <a:cubicBezTo>
                  <a:pt x="2662" y="5157"/>
                  <a:pt x="2639" y="5110"/>
                  <a:pt x="2610" y="5110"/>
                </a:cubicBezTo>
                <a:close/>
                <a:moveTo>
                  <a:pt x="2924" y="5110"/>
                </a:moveTo>
                <a:cubicBezTo>
                  <a:pt x="2895" y="5110"/>
                  <a:pt x="2871" y="5157"/>
                  <a:pt x="2871" y="5214"/>
                </a:cubicBezTo>
                <a:lnTo>
                  <a:pt x="2871" y="5434"/>
                </a:lnTo>
                <a:cubicBezTo>
                  <a:pt x="2871" y="5492"/>
                  <a:pt x="2895" y="5539"/>
                  <a:pt x="2924" y="5539"/>
                </a:cubicBezTo>
                <a:cubicBezTo>
                  <a:pt x="2954" y="5539"/>
                  <a:pt x="2976" y="5492"/>
                  <a:pt x="2976" y="5434"/>
                </a:cubicBezTo>
                <a:lnTo>
                  <a:pt x="2976" y="5214"/>
                </a:lnTo>
                <a:cubicBezTo>
                  <a:pt x="2976" y="5157"/>
                  <a:pt x="2954" y="5110"/>
                  <a:pt x="2924" y="5110"/>
                </a:cubicBezTo>
                <a:close/>
                <a:moveTo>
                  <a:pt x="3773" y="5110"/>
                </a:moveTo>
                <a:cubicBezTo>
                  <a:pt x="3744" y="5110"/>
                  <a:pt x="3721" y="5157"/>
                  <a:pt x="3721" y="5214"/>
                </a:cubicBezTo>
                <a:lnTo>
                  <a:pt x="3721" y="5434"/>
                </a:lnTo>
                <a:cubicBezTo>
                  <a:pt x="3721" y="5492"/>
                  <a:pt x="3744" y="5539"/>
                  <a:pt x="3773" y="5539"/>
                </a:cubicBezTo>
                <a:cubicBezTo>
                  <a:pt x="3802" y="5539"/>
                  <a:pt x="3826" y="5492"/>
                  <a:pt x="3826" y="5434"/>
                </a:cubicBezTo>
                <a:lnTo>
                  <a:pt x="3826" y="5214"/>
                </a:lnTo>
                <a:cubicBezTo>
                  <a:pt x="3826" y="5157"/>
                  <a:pt x="3802" y="5110"/>
                  <a:pt x="3773" y="5110"/>
                </a:cubicBezTo>
                <a:close/>
                <a:moveTo>
                  <a:pt x="4088" y="5110"/>
                </a:moveTo>
                <a:cubicBezTo>
                  <a:pt x="4058" y="5110"/>
                  <a:pt x="4035" y="5157"/>
                  <a:pt x="4035" y="5214"/>
                </a:cubicBezTo>
                <a:lnTo>
                  <a:pt x="4035" y="5434"/>
                </a:lnTo>
                <a:cubicBezTo>
                  <a:pt x="4035" y="5492"/>
                  <a:pt x="4058" y="5539"/>
                  <a:pt x="4088" y="5539"/>
                </a:cubicBezTo>
                <a:cubicBezTo>
                  <a:pt x="4117" y="5539"/>
                  <a:pt x="4141" y="5492"/>
                  <a:pt x="4141" y="5434"/>
                </a:cubicBezTo>
                <a:lnTo>
                  <a:pt x="4141" y="5214"/>
                </a:lnTo>
                <a:cubicBezTo>
                  <a:pt x="4141" y="5157"/>
                  <a:pt x="4117" y="5110"/>
                  <a:pt x="4088" y="5110"/>
                </a:cubicBezTo>
                <a:close/>
                <a:moveTo>
                  <a:pt x="4937" y="5110"/>
                </a:moveTo>
                <a:cubicBezTo>
                  <a:pt x="4908" y="5110"/>
                  <a:pt x="4884" y="5157"/>
                  <a:pt x="4884" y="5214"/>
                </a:cubicBezTo>
                <a:lnTo>
                  <a:pt x="4884" y="5434"/>
                </a:lnTo>
                <a:cubicBezTo>
                  <a:pt x="4884" y="5492"/>
                  <a:pt x="4908" y="5539"/>
                  <a:pt x="4937" y="5539"/>
                </a:cubicBezTo>
                <a:cubicBezTo>
                  <a:pt x="4966" y="5539"/>
                  <a:pt x="4990" y="5492"/>
                  <a:pt x="4990" y="5434"/>
                </a:cubicBezTo>
                <a:lnTo>
                  <a:pt x="4990" y="5214"/>
                </a:lnTo>
                <a:cubicBezTo>
                  <a:pt x="4990" y="5157"/>
                  <a:pt x="4966" y="5110"/>
                  <a:pt x="4937" y="5110"/>
                </a:cubicBezTo>
                <a:close/>
                <a:moveTo>
                  <a:pt x="5252" y="5110"/>
                </a:moveTo>
                <a:cubicBezTo>
                  <a:pt x="5223" y="5110"/>
                  <a:pt x="5199" y="5157"/>
                  <a:pt x="5199" y="5214"/>
                </a:cubicBezTo>
                <a:lnTo>
                  <a:pt x="5199" y="5434"/>
                </a:lnTo>
                <a:cubicBezTo>
                  <a:pt x="5199" y="5492"/>
                  <a:pt x="5223" y="5539"/>
                  <a:pt x="5252" y="5539"/>
                </a:cubicBezTo>
                <a:cubicBezTo>
                  <a:pt x="5281" y="5539"/>
                  <a:pt x="5305" y="5492"/>
                  <a:pt x="5305" y="5434"/>
                </a:cubicBezTo>
                <a:lnTo>
                  <a:pt x="5305" y="5214"/>
                </a:lnTo>
                <a:cubicBezTo>
                  <a:pt x="5305" y="5157"/>
                  <a:pt x="5281" y="5110"/>
                  <a:pt x="5252" y="5110"/>
                </a:cubicBezTo>
                <a:close/>
                <a:moveTo>
                  <a:pt x="6102" y="5110"/>
                </a:moveTo>
                <a:cubicBezTo>
                  <a:pt x="6072" y="5110"/>
                  <a:pt x="6049" y="5157"/>
                  <a:pt x="6049" y="5214"/>
                </a:cubicBezTo>
                <a:lnTo>
                  <a:pt x="6049" y="5434"/>
                </a:lnTo>
                <a:cubicBezTo>
                  <a:pt x="6049" y="5492"/>
                  <a:pt x="6072" y="5539"/>
                  <a:pt x="6102" y="5539"/>
                </a:cubicBezTo>
                <a:cubicBezTo>
                  <a:pt x="6131" y="5539"/>
                  <a:pt x="6155" y="5492"/>
                  <a:pt x="6155" y="5434"/>
                </a:cubicBezTo>
                <a:lnTo>
                  <a:pt x="6155" y="5214"/>
                </a:lnTo>
                <a:cubicBezTo>
                  <a:pt x="6155" y="5157"/>
                  <a:pt x="6131" y="5110"/>
                  <a:pt x="6102" y="5110"/>
                </a:cubicBezTo>
                <a:close/>
                <a:moveTo>
                  <a:pt x="6416" y="5110"/>
                </a:moveTo>
                <a:cubicBezTo>
                  <a:pt x="6387" y="5110"/>
                  <a:pt x="6363" y="5157"/>
                  <a:pt x="6363" y="5214"/>
                </a:cubicBezTo>
                <a:lnTo>
                  <a:pt x="6363" y="5434"/>
                </a:lnTo>
                <a:cubicBezTo>
                  <a:pt x="6363" y="5492"/>
                  <a:pt x="6387" y="5539"/>
                  <a:pt x="6416" y="5539"/>
                </a:cubicBezTo>
                <a:cubicBezTo>
                  <a:pt x="6445" y="5539"/>
                  <a:pt x="6469" y="5492"/>
                  <a:pt x="6469" y="5434"/>
                </a:cubicBezTo>
                <a:lnTo>
                  <a:pt x="6469" y="5214"/>
                </a:lnTo>
                <a:cubicBezTo>
                  <a:pt x="6469" y="5157"/>
                  <a:pt x="6445" y="5110"/>
                  <a:pt x="6416" y="5110"/>
                </a:cubicBezTo>
                <a:close/>
                <a:moveTo>
                  <a:pt x="7266" y="5110"/>
                </a:moveTo>
                <a:cubicBezTo>
                  <a:pt x="7237" y="5110"/>
                  <a:pt x="7213" y="5157"/>
                  <a:pt x="7213" y="5214"/>
                </a:cubicBezTo>
                <a:lnTo>
                  <a:pt x="7213" y="5434"/>
                </a:lnTo>
                <a:cubicBezTo>
                  <a:pt x="7213" y="5492"/>
                  <a:pt x="7237" y="5539"/>
                  <a:pt x="7266" y="5539"/>
                </a:cubicBezTo>
                <a:cubicBezTo>
                  <a:pt x="7295" y="5539"/>
                  <a:pt x="7318" y="5492"/>
                  <a:pt x="7318" y="5434"/>
                </a:cubicBezTo>
                <a:lnTo>
                  <a:pt x="7318" y="5214"/>
                </a:lnTo>
                <a:cubicBezTo>
                  <a:pt x="7318" y="5157"/>
                  <a:pt x="7295" y="5110"/>
                  <a:pt x="7266" y="5110"/>
                </a:cubicBezTo>
                <a:close/>
                <a:moveTo>
                  <a:pt x="7580" y="5110"/>
                </a:moveTo>
                <a:cubicBezTo>
                  <a:pt x="7551" y="5110"/>
                  <a:pt x="7527" y="5157"/>
                  <a:pt x="7527" y="5214"/>
                </a:cubicBezTo>
                <a:lnTo>
                  <a:pt x="7527" y="5434"/>
                </a:lnTo>
                <a:cubicBezTo>
                  <a:pt x="7527" y="5492"/>
                  <a:pt x="7551" y="5539"/>
                  <a:pt x="7580" y="5539"/>
                </a:cubicBezTo>
                <a:cubicBezTo>
                  <a:pt x="7609" y="5539"/>
                  <a:pt x="7632" y="5492"/>
                  <a:pt x="7632" y="5434"/>
                </a:cubicBezTo>
                <a:lnTo>
                  <a:pt x="7632" y="5214"/>
                </a:lnTo>
                <a:cubicBezTo>
                  <a:pt x="7632" y="5157"/>
                  <a:pt x="7609" y="5110"/>
                  <a:pt x="7580" y="5110"/>
                </a:cubicBezTo>
                <a:close/>
                <a:moveTo>
                  <a:pt x="8429" y="5110"/>
                </a:moveTo>
                <a:cubicBezTo>
                  <a:pt x="8400" y="5110"/>
                  <a:pt x="8377" y="5157"/>
                  <a:pt x="8377" y="5214"/>
                </a:cubicBezTo>
                <a:lnTo>
                  <a:pt x="8377" y="5434"/>
                </a:lnTo>
                <a:cubicBezTo>
                  <a:pt x="8377" y="5492"/>
                  <a:pt x="8400" y="5539"/>
                  <a:pt x="8429" y="5539"/>
                </a:cubicBezTo>
                <a:cubicBezTo>
                  <a:pt x="8458" y="5539"/>
                  <a:pt x="8482" y="5492"/>
                  <a:pt x="8482" y="5434"/>
                </a:cubicBezTo>
                <a:lnTo>
                  <a:pt x="8482" y="5214"/>
                </a:lnTo>
                <a:cubicBezTo>
                  <a:pt x="8482" y="5157"/>
                  <a:pt x="8458" y="5110"/>
                  <a:pt x="8429" y="5110"/>
                </a:cubicBezTo>
                <a:close/>
                <a:moveTo>
                  <a:pt x="8744" y="5110"/>
                </a:moveTo>
                <a:cubicBezTo>
                  <a:pt x="8714" y="5110"/>
                  <a:pt x="8691" y="5157"/>
                  <a:pt x="8691" y="5214"/>
                </a:cubicBezTo>
                <a:lnTo>
                  <a:pt x="8691" y="5434"/>
                </a:lnTo>
                <a:cubicBezTo>
                  <a:pt x="8691" y="5492"/>
                  <a:pt x="8714" y="5539"/>
                  <a:pt x="8744" y="5539"/>
                </a:cubicBezTo>
                <a:cubicBezTo>
                  <a:pt x="8773" y="5539"/>
                  <a:pt x="8796" y="5492"/>
                  <a:pt x="8796" y="5434"/>
                </a:cubicBezTo>
                <a:lnTo>
                  <a:pt x="8796" y="5214"/>
                </a:lnTo>
                <a:cubicBezTo>
                  <a:pt x="8796" y="5157"/>
                  <a:pt x="8773" y="5110"/>
                  <a:pt x="8744" y="5110"/>
                </a:cubicBezTo>
                <a:close/>
                <a:moveTo>
                  <a:pt x="9593" y="5110"/>
                </a:moveTo>
                <a:cubicBezTo>
                  <a:pt x="9564" y="5110"/>
                  <a:pt x="9540" y="5157"/>
                  <a:pt x="9540" y="5214"/>
                </a:cubicBezTo>
                <a:lnTo>
                  <a:pt x="9540" y="5434"/>
                </a:lnTo>
                <a:cubicBezTo>
                  <a:pt x="9540" y="5492"/>
                  <a:pt x="9564" y="5539"/>
                  <a:pt x="9593" y="5539"/>
                </a:cubicBezTo>
                <a:cubicBezTo>
                  <a:pt x="9622" y="5539"/>
                  <a:pt x="9646" y="5492"/>
                  <a:pt x="9646" y="5434"/>
                </a:cubicBezTo>
                <a:lnTo>
                  <a:pt x="9646" y="5214"/>
                </a:lnTo>
                <a:cubicBezTo>
                  <a:pt x="9646" y="5157"/>
                  <a:pt x="9622" y="5110"/>
                  <a:pt x="9593" y="5110"/>
                </a:cubicBezTo>
                <a:close/>
                <a:moveTo>
                  <a:pt x="9908" y="5110"/>
                </a:moveTo>
                <a:cubicBezTo>
                  <a:pt x="9879" y="5110"/>
                  <a:pt x="9855" y="5157"/>
                  <a:pt x="9855" y="5214"/>
                </a:cubicBezTo>
                <a:lnTo>
                  <a:pt x="9855" y="5434"/>
                </a:lnTo>
                <a:cubicBezTo>
                  <a:pt x="9855" y="5492"/>
                  <a:pt x="9879" y="5539"/>
                  <a:pt x="9908" y="5539"/>
                </a:cubicBezTo>
                <a:cubicBezTo>
                  <a:pt x="9937" y="5539"/>
                  <a:pt x="9961" y="5492"/>
                  <a:pt x="9961" y="5434"/>
                </a:cubicBezTo>
                <a:lnTo>
                  <a:pt x="9961" y="5214"/>
                </a:lnTo>
                <a:cubicBezTo>
                  <a:pt x="9961" y="5157"/>
                  <a:pt x="9937" y="5110"/>
                  <a:pt x="9908" y="5110"/>
                </a:cubicBezTo>
                <a:close/>
                <a:moveTo>
                  <a:pt x="10758" y="5110"/>
                </a:moveTo>
                <a:cubicBezTo>
                  <a:pt x="10728" y="5110"/>
                  <a:pt x="10705" y="5157"/>
                  <a:pt x="10705" y="5214"/>
                </a:cubicBezTo>
                <a:lnTo>
                  <a:pt x="10705" y="5434"/>
                </a:lnTo>
                <a:cubicBezTo>
                  <a:pt x="10705" y="5492"/>
                  <a:pt x="10728" y="5539"/>
                  <a:pt x="10758" y="5539"/>
                </a:cubicBezTo>
                <a:cubicBezTo>
                  <a:pt x="10787" y="5539"/>
                  <a:pt x="10810" y="5492"/>
                  <a:pt x="10810" y="5434"/>
                </a:cubicBezTo>
                <a:lnTo>
                  <a:pt x="10810" y="5214"/>
                </a:lnTo>
                <a:cubicBezTo>
                  <a:pt x="10810" y="5157"/>
                  <a:pt x="10787" y="5110"/>
                  <a:pt x="10758" y="5110"/>
                </a:cubicBezTo>
                <a:close/>
                <a:moveTo>
                  <a:pt x="11072" y="5110"/>
                </a:moveTo>
                <a:cubicBezTo>
                  <a:pt x="11043" y="5110"/>
                  <a:pt x="11019" y="5157"/>
                  <a:pt x="11019" y="5214"/>
                </a:cubicBezTo>
                <a:lnTo>
                  <a:pt x="11019" y="5434"/>
                </a:lnTo>
                <a:cubicBezTo>
                  <a:pt x="11019" y="5492"/>
                  <a:pt x="11043" y="5539"/>
                  <a:pt x="11072" y="5539"/>
                </a:cubicBezTo>
                <a:cubicBezTo>
                  <a:pt x="11101" y="5539"/>
                  <a:pt x="11125" y="5492"/>
                  <a:pt x="11125" y="5434"/>
                </a:cubicBezTo>
                <a:lnTo>
                  <a:pt x="11125" y="5214"/>
                </a:lnTo>
                <a:cubicBezTo>
                  <a:pt x="11125" y="5157"/>
                  <a:pt x="11101" y="5110"/>
                  <a:pt x="11072" y="5110"/>
                </a:cubicBezTo>
                <a:close/>
                <a:moveTo>
                  <a:pt x="11922" y="5110"/>
                </a:moveTo>
                <a:cubicBezTo>
                  <a:pt x="11893" y="5110"/>
                  <a:pt x="11869" y="5157"/>
                  <a:pt x="11869" y="5214"/>
                </a:cubicBezTo>
                <a:lnTo>
                  <a:pt x="11869" y="5434"/>
                </a:lnTo>
                <a:cubicBezTo>
                  <a:pt x="11869" y="5492"/>
                  <a:pt x="11893" y="5539"/>
                  <a:pt x="11922" y="5539"/>
                </a:cubicBezTo>
                <a:cubicBezTo>
                  <a:pt x="11951" y="5539"/>
                  <a:pt x="11974" y="5492"/>
                  <a:pt x="11974" y="5434"/>
                </a:cubicBezTo>
                <a:lnTo>
                  <a:pt x="11974" y="5214"/>
                </a:lnTo>
                <a:cubicBezTo>
                  <a:pt x="11974" y="5157"/>
                  <a:pt x="11951" y="5110"/>
                  <a:pt x="11922" y="5110"/>
                </a:cubicBezTo>
                <a:close/>
                <a:moveTo>
                  <a:pt x="12236" y="5110"/>
                </a:moveTo>
                <a:cubicBezTo>
                  <a:pt x="12207" y="5110"/>
                  <a:pt x="12183" y="5157"/>
                  <a:pt x="12183" y="5214"/>
                </a:cubicBezTo>
                <a:lnTo>
                  <a:pt x="12183" y="5434"/>
                </a:lnTo>
                <a:cubicBezTo>
                  <a:pt x="12183" y="5492"/>
                  <a:pt x="12207" y="5539"/>
                  <a:pt x="12236" y="5539"/>
                </a:cubicBezTo>
                <a:cubicBezTo>
                  <a:pt x="12265" y="5539"/>
                  <a:pt x="12288" y="5492"/>
                  <a:pt x="12288" y="5434"/>
                </a:cubicBezTo>
                <a:lnTo>
                  <a:pt x="12288" y="5214"/>
                </a:lnTo>
                <a:cubicBezTo>
                  <a:pt x="12288" y="5157"/>
                  <a:pt x="12265" y="5110"/>
                  <a:pt x="12236" y="5110"/>
                </a:cubicBezTo>
                <a:close/>
                <a:moveTo>
                  <a:pt x="13085" y="5110"/>
                </a:moveTo>
                <a:cubicBezTo>
                  <a:pt x="13056" y="5110"/>
                  <a:pt x="13032" y="5157"/>
                  <a:pt x="13032" y="5214"/>
                </a:cubicBezTo>
                <a:lnTo>
                  <a:pt x="13032" y="5434"/>
                </a:lnTo>
                <a:cubicBezTo>
                  <a:pt x="13032" y="5492"/>
                  <a:pt x="13056" y="5539"/>
                  <a:pt x="13085" y="5539"/>
                </a:cubicBezTo>
                <a:cubicBezTo>
                  <a:pt x="13114" y="5539"/>
                  <a:pt x="13138" y="5492"/>
                  <a:pt x="13138" y="5434"/>
                </a:cubicBezTo>
                <a:lnTo>
                  <a:pt x="13138" y="5214"/>
                </a:lnTo>
                <a:cubicBezTo>
                  <a:pt x="13138" y="5157"/>
                  <a:pt x="13114" y="5110"/>
                  <a:pt x="13085" y="5110"/>
                </a:cubicBezTo>
                <a:close/>
                <a:moveTo>
                  <a:pt x="13399" y="5110"/>
                </a:moveTo>
                <a:cubicBezTo>
                  <a:pt x="13370" y="5110"/>
                  <a:pt x="13348" y="5157"/>
                  <a:pt x="13348" y="5214"/>
                </a:cubicBezTo>
                <a:lnTo>
                  <a:pt x="13348" y="5434"/>
                </a:lnTo>
                <a:cubicBezTo>
                  <a:pt x="13348" y="5492"/>
                  <a:pt x="13370" y="5539"/>
                  <a:pt x="13399" y="5539"/>
                </a:cubicBezTo>
                <a:cubicBezTo>
                  <a:pt x="13428" y="5539"/>
                  <a:pt x="13452" y="5492"/>
                  <a:pt x="13452" y="5434"/>
                </a:cubicBezTo>
                <a:lnTo>
                  <a:pt x="13452" y="5214"/>
                </a:lnTo>
                <a:cubicBezTo>
                  <a:pt x="13452" y="5157"/>
                  <a:pt x="13428" y="5110"/>
                  <a:pt x="13399" y="5110"/>
                </a:cubicBezTo>
                <a:close/>
                <a:moveTo>
                  <a:pt x="14249" y="5110"/>
                </a:moveTo>
                <a:cubicBezTo>
                  <a:pt x="14220" y="5110"/>
                  <a:pt x="14196" y="5157"/>
                  <a:pt x="14196" y="5214"/>
                </a:cubicBezTo>
                <a:lnTo>
                  <a:pt x="14196" y="5434"/>
                </a:lnTo>
                <a:cubicBezTo>
                  <a:pt x="14196" y="5492"/>
                  <a:pt x="14220" y="5539"/>
                  <a:pt x="14249" y="5539"/>
                </a:cubicBezTo>
                <a:cubicBezTo>
                  <a:pt x="14278" y="5539"/>
                  <a:pt x="14302" y="5492"/>
                  <a:pt x="14302" y="5434"/>
                </a:cubicBezTo>
                <a:lnTo>
                  <a:pt x="14302" y="5214"/>
                </a:lnTo>
                <a:cubicBezTo>
                  <a:pt x="14302" y="5157"/>
                  <a:pt x="14278" y="5110"/>
                  <a:pt x="14249" y="5110"/>
                </a:cubicBezTo>
                <a:close/>
                <a:moveTo>
                  <a:pt x="14564" y="5110"/>
                </a:moveTo>
                <a:cubicBezTo>
                  <a:pt x="14535" y="5110"/>
                  <a:pt x="14511" y="5157"/>
                  <a:pt x="14511" y="5214"/>
                </a:cubicBezTo>
                <a:lnTo>
                  <a:pt x="14511" y="5434"/>
                </a:lnTo>
                <a:cubicBezTo>
                  <a:pt x="14511" y="5492"/>
                  <a:pt x="14535" y="5539"/>
                  <a:pt x="14564" y="5539"/>
                </a:cubicBezTo>
                <a:cubicBezTo>
                  <a:pt x="14593" y="5539"/>
                  <a:pt x="14617" y="5492"/>
                  <a:pt x="14617" y="5434"/>
                </a:cubicBezTo>
                <a:lnTo>
                  <a:pt x="14617" y="5214"/>
                </a:lnTo>
                <a:cubicBezTo>
                  <a:pt x="14617" y="5157"/>
                  <a:pt x="14593" y="5110"/>
                  <a:pt x="14564" y="5110"/>
                </a:cubicBezTo>
                <a:close/>
                <a:moveTo>
                  <a:pt x="15413" y="5110"/>
                </a:moveTo>
                <a:cubicBezTo>
                  <a:pt x="15384" y="5110"/>
                  <a:pt x="15360" y="5157"/>
                  <a:pt x="15360" y="5214"/>
                </a:cubicBezTo>
                <a:lnTo>
                  <a:pt x="15360" y="5434"/>
                </a:lnTo>
                <a:cubicBezTo>
                  <a:pt x="15360" y="5492"/>
                  <a:pt x="15384" y="5539"/>
                  <a:pt x="15413" y="5539"/>
                </a:cubicBezTo>
                <a:cubicBezTo>
                  <a:pt x="15442" y="5539"/>
                  <a:pt x="15465" y="5492"/>
                  <a:pt x="15465" y="5434"/>
                </a:cubicBezTo>
                <a:lnTo>
                  <a:pt x="15465" y="5214"/>
                </a:lnTo>
                <a:cubicBezTo>
                  <a:pt x="15465" y="5157"/>
                  <a:pt x="15442" y="5110"/>
                  <a:pt x="15413" y="5110"/>
                </a:cubicBezTo>
                <a:close/>
                <a:moveTo>
                  <a:pt x="15728" y="5110"/>
                </a:moveTo>
                <a:cubicBezTo>
                  <a:pt x="15699" y="5110"/>
                  <a:pt x="15675" y="5157"/>
                  <a:pt x="15675" y="5214"/>
                </a:cubicBezTo>
                <a:lnTo>
                  <a:pt x="15675" y="5434"/>
                </a:lnTo>
                <a:cubicBezTo>
                  <a:pt x="15675" y="5492"/>
                  <a:pt x="15699" y="5539"/>
                  <a:pt x="15728" y="5539"/>
                </a:cubicBezTo>
                <a:cubicBezTo>
                  <a:pt x="15757" y="5539"/>
                  <a:pt x="15781" y="5492"/>
                  <a:pt x="15781" y="5434"/>
                </a:cubicBezTo>
                <a:lnTo>
                  <a:pt x="15781" y="5214"/>
                </a:lnTo>
                <a:cubicBezTo>
                  <a:pt x="15781" y="5157"/>
                  <a:pt x="15757" y="5110"/>
                  <a:pt x="15728" y="5110"/>
                </a:cubicBezTo>
                <a:close/>
                <a:moveTo>
                  <a:pt x="16578" y="5110"/>
                </a:moveTo>
                <a:cubicBezTo>
                  <a:pt x="16549" y="5110"/>
                  <a:pt x="16525" y="5157"/>
                  <a:pt x="16525" y="5214"/>
                </a:cubicBezTo>
                <a:lnTo>
                  <a:pt x="16525" y="5434"/>
                </a:lnTo>
                <a:cubicBezTo>
                  <a:pt x="16525" y="5492"/>
                  <a:pt x="16549" y="5539"/>
                  <a:pt x="16578" y="5539"/>
                </a:cubicBezTo>
                <a:cubicBezTo>
                  <a:pt x="16607" y="5539"/>
                  <a:pt x="16630" y="5492"/>
                  <a:pt x="16630" y="5434"/>
                </a:cubicBezTo>
                <a:lnTo>
                  <a:pt x="16630" y="5214"/>
                </a:lnTo>
                <a:cubicBezTo>
                  <a:pt x="16630" y="5157"/>
                  <a:pt x="16607" y="5110"/>
                  <a:pt x="16578" y="5110"/>
                </a:cubicBezTo>
                <a:close/>
                <a:moveTo>
                  <a:pt x="16892" y="5110"/>
                </a:moveTo>
                <a:cubicBezTo>
                  <a:pt x="16863" y="5110"/>
                  <a:pt x="16839" y="5157"/>
                  <a:pt x="16839" y="5214"/>
                </a:cubicBezTo>
                <a:lnTo>
                  <a:pt x="16839" y="5434"/>
                </a:lnTo>
                <a:cubicBezTo>
                  <a:pt x="16839" y="5492"/>
                  <a:pt x="16863" y="5539"/>
                  <a:pt x="16892" y="5539"/>
                </a:cubicBezTo>
                <a:cubicBezTo>
                  <a:pt x="16921" y="5539"/>
                  <a:pt x="16944" y="5492"/>
                  <a:pt x="16944" y="5434"/>
                </a:cubicBezTo>
                <a:lnTo>
                  <a:pt x="16944" y="5214"/>
                </a:lnTo>
                <a:cubicBezTo>
                  <a:pt x="16944" y="5157"/>
                  <a:pt x="16921" y="5110"/>
                  <a:pt x="16892" y="5110"/>
                </a:cubicBezTo>
                <a:close/>
                <a:moveTo>
                  <a:pt x="17741" y="5110"/>
                </a:moveTo>
                <a:cubicBezTo>
                  <a:pt x="17712" y="5110"/>
                  <a:pt x="17689" y="5157"/>
                  <a:pt x="17689" y="5214"/>
                </a:cubicBezTo>
                <a:lnTo>
                  <a:pt x="17689" y="5434"/>
                </a:lnTo>
                <a:cubicBezTo>
                  <a:pt x="17689" y="5492"/>
                  <a:pt x="17712" y="5539"/>
                  <a:pt x="17741" y="5539"/>
                </a:cubicBezTo>
                <a:cubicBezTo>
                  <a:pt x="17770" y="5539"/>
                  <a:pt x="17794" y="5492"/>
                  <a:pt x="17794" y="5434"/>
                </a:cubicBezTo>
                <a:lnTo>
                  <a:pt x="17794" y="5214"/>
                </a:lnTo>
                <a:cubicBezTo>
                  <a:pt x="17794" y="5157"/>
                  <a:pt x="17770" y="5110"/>
                  <a:pt x="17741" y="5110"/>
                </a:cubicBezTo>
                <a:close/>
                <a:moveTo>
                  <a:pt x="18055" y="5110"/>
                </a:moveTo>
                <a:cubicBezTo>
                  <a:pt x="18026" y="5110"/>
                  <a:pt x="18002" y="5157"/>
                  <a:pt x="18002" y="5214"/>
                </a:cubicBezTo>
                <a:lnTo>
                  <a:pt x="18002" y="5434"/>
                </a:lnTo>
                <a:cubicBezTo>
                  <a:pt x="18002" y="5492"/>
                  <a:pt x="18026" y="5539"/>
                  <a:pt x="18055" y="5539"/>
                </a:cubicBezTo>
                <a:cubicBezTo>
                  <a:pt x="18085" y="5539"/>
                  <a:pt x="18108" y="5492"/>
                  <a:pt x="18108" y="5434"/>
                </a:cubicBezTo>
                <a:lnTo>
                  <a:pt x="18108" y="5214"/>
                </a:lnTo>
                <a:cubicBezTo>
                  <a:pt x="18108" y="5157"/>
                  <a:pt x="18085" y="5110"/>
                  <a:pt x="18055" y="5110"/>
                </a:cubicBezTo>
                <a:close/>
                <a:moveTo>
                  <a:pt x="18905" y="5110"/>
                </a:moveTo>
                <a:cubicBezTo>
                  <a:pt x="18876" y="5110"/>
                  <a:pt x="18852" y="5157"/>
                  <a:pt x="18852" y="5214"/>
                </a:cubicBezTo>
                <a:lnTo>
                  <a:pt x="18852" y="5434"/>
                </a:lnTo>
                <a:cubicBezTo>
                  <a:pt x="18852" y="5492"/>
                  <a:pt x="18876" y="5539"/>
                  <a:pt x="18905" y="5539"/>
                </a:cubicBezTo>
                <a:cubicBezTo>
                  <a:pt x="18934" y="5539"/>
                  <a:pt x="18958" y="5492"/>
                  <a:pt x="18958" y="5434"/>
                </a:cubicBezTo>
                <a:lnTo>
                  <a:pt x="18958" y="5214"/>
                </a:lnTo>
                <a:cubicBezTo>
                  <a:pt x="18958" y="5157"/>
                  <a:pt x="18934" y="5110"/>
                  <a:pt x="18905" y="5110"/>
                </a:cubicBezTo>
                <a:close/>
                <a:moveTo>
                  <a:pt x="19220" y="5110"/>
                </a:moveTo>
                <a:cubicBezTo>
                  <a:pt x="19191" y="5110"/>
                  <a:pt x="19167" y="5157"/>
                  <a:pt x="19167" y="5214"/>
                </a:cubicBezTo>
                <a:lnTo>
                  <a:pt x="19167" y="5434"/>
                </a:lnTo>
                <a:cubicBezTo>
                  <a:pt x="19167" y="5492"/>
                  <a:pt x="19191" y="5539"/>
                  <a:pt x="19220" y="5539"/>
                </a:cubicBezTo>
                <a:cubicBezTo>
                  <a:pt x="19249" y="5539"/>
                  <a:pt x="19273" y="5492"/>
                  <a:pt x="19273" y="5434"/>
                </a:cubicBezTo>
                <a:lnTo>
                  <a:pt x="19273" y="5214"/>
                </a:lnTo>
                <a:cubicBezTo>
                  <a:pt x="19273" y="5157"/>
                  <a:pt x="19249" y="5110"/>
                  <a:pt x="19220" y="5110"/>
                </a:cubicBezTo>
                <a:close/>
                <a:moveTo>
                  <a:pt x="20069" y="5110"/>
                </a:moveTo>
                <a:cubicBezTo>
                  <a:pt x="20040" y="5110"/>
                  <a:pt x="20016" y="5157"/>
                  <a:pt x="20016" y="5214"/>
                </a:cubicBezTo>
                <a:lnTo>
                  <a:pt x="20016" y="5434"/>
                </a:lnTo>
                <a:cubicBezTo>
                  <a:pt x="20016" y="5492"/>
                  <a:pt x="20040" y="5539"/>
                  <a:pt x="20069" y="5539"/>
                </a:cubicBezTo>
                <a:cubicBezTo>
                  <a:pt x="20099" y="5539"/>
                  <a:pt x="20122" y="5492"/>
                  <a:pt x="20122" y="5434"/>
                </a:cubicBezTo>
                <a:lnTo>
                  <a:pt x="20122" y="5214"/>
                </a:lnTo>
                <a:cubicBezTo>
                  <a:pt x="20122" y="5157"/>
                  <a:pt x="20099" y="5110"/>
                  <a:pt x="20069" y="5110"/>
                </a:cubicBezTo>
                <a:close/>
                <a:moveTo>
                  <a:pt x="20384" y="5110"/>
                </a:moveTo>
                <a:cubicBezTo>
                  <a:pt x="20355" y="5110"/>
                  <a:pt x="20331" y="5157"/>
                  <a:pt x="20331" y="5214"/>
                </a:cubicBezTo>
                <a:lnTo>
                  <a:pt x="20331" y="5434"/>
                </a:lnTo>
                <a:cubicBezTo>
                  <a:pt x="20331" y="5492"/>
                  <a:pt x="20355" y="5539"/>
                  <a:pt x="20384" y="5539"/>
                </a:cubicBezTo>
                <a:cubicBezTo>
                  <a:pt x="20413" y="5539"/>
                  <a:pt x="20436" y="5492"/>
                  <a:pt x="20436" y="5434"/>
                </a:cubicBezTo>
                <a:lnTo>
                  <a:pt x="20436" y="5214"/>
                </a:lnTo>
                <a:cubicBezTo>
                  <a:pt x="20436" y="5157"/>
                  <a:pt x="20413" y="5110"/>
                  <a:pt x="20384" y="5110"/>
                </a:cubicBezTo>
                <a:close/>
                <a:moveTo>
                  <a:pt x="21234" y="5110"/>
                </a:moveTo>
                <a:cubicBezTo>
                  <a:pt x="21204" y="5110"/>
                  <a:pt x="21181" y="5157"/>
                  <a:pt x="21181" y="5214"/>
                </a:cubicBezTo>
                <a:lnTo>
                  <a:pt x="21181" y="5434"/>
                </a:lnTo>
                <a:cubicBezTo>
                  <a:pt x="21181" y="5492"/>
                  <a:pt x="21204" y="5539"/>
                  <a:pt x="21234" y="5539"/>
                </a:cubicBezTo>
                <a:cubicBezTo>
                  <a:pt x="21263" y="5539"/>
                  <a:pt x="21285" y="5492"/>
                  <a:pt x="21285" y="5434"/>
                </a:cubicBezTo>
                <a:lnTo>
                  <a:pt x="21285" y="5214"/>
                </a:lnTo>
                <a:cubicBezTo>
                  <a:pt x="21285" y="5157"/>
                  <a:pt x="21263" y="5110"/>
                  <a:pt x="21234" y="5110"/>
                </a:cubicBezTo>
                <a:close/>
                <a:moveTo>
                  <a:pt x="21547" y="5110"/>
                </a:moveTo>
                <a:cubicBezTo>
                  <a:pt x="21518" y="5110"/>
                  <a:pt x="21495" y="5157"/>
                  <a:pt x="21495" y="5214"/>
                </a:cubicBezTo>
                <a:lnTo>
                  <a:pt x="21495" y="5434"/>
                </a:lnTo>
                <a:cubicBezTo>
                  <a:pt x="21495" y="5492"/>
                  <a:pt x="21518" y="5539"/>
                  <a:pt x="21547" y="5539"/>
                </a:cubicBezTo>
                <a:cubicBezTo>
                  <a:pt x="21576" y="5539"/>
                  <a:pt x="21600" y="5492"/>
                  <a:pt x="21600" y="5434"/>
                </a:cubicBezTo>
                <a:lnTo>
                  <a:pt x="21600" y="5214"/>
                </a:lnTo>
                <a:cubicBezTo>
                  <a:pt x="21600" y="5157"/>
                  <a:pt x="21576" y="5110"/>
                  <a:pt x="21547" y="5110"/>
                </a:cubicBezTo>
                <a:close/>
                <a:moveTo>
                  <a:pt x="53" y="5840"/>
                </a:moveTo>
                <a:cubicBezTo>
                  <a:pt x="24" y="5840"/>
                  <a:pt x="0" y="5887"/>
                  <a:pt x="0" y="5944"/>
                </a:cubicBezTo>
                <a:lnTo>
                  <a:pt x="0" y="6164"/>
                </a:lnTo>
                <a:cubicBezTo>
                  <a:pt x="0" y="6222"/>
                  <a:pt x="24" y="6269"/>
                  <a:pt x="53" y="6269"/>
                </a:cubicBezTo>
                <a:cubicBezTo>
                  <a:pt x="82" y="6269"/>
                  <a:pt x="106" y="6222"/>
                  <a:pt x="106" y="6164"/>
                </a:cubicBezTo>
                <a:lnTo>
                  <a:pt x="106" y="5944"/>
                </a:lnTo>
                <a:cubicBezTo>
                  <a:pt x="106" y="5887"/>
                  <a:pt x="82" y="5840"/>
                  <a:pt x="53" y="5840"/>
                </a:cubicBezTo>
                <a:close/>
                <a:moveTo>
                  <a:pt x="367" y="5840"/>
                </a:moveTo>
                <a:cubicBezTo>
                  <a:pt x="338" y="5840"/>
                  <a:pt x="315" y="5887"/>
                  <a:pt x="315" y="5944"/>
                </a:cubicBezTo>
                <a:lnTo>
                  <a:pt x="315" y="6164"/>
                </a:lnTo>
                <a:cubicBezTo>
                  <a:pt x="315" y="6222"/>
                  <a:pt x="338" y="6269"/>
                  <a:pt x="367" y="6269"/>
                </a:cubicBezTo>
                <a:cubicBezTo>
                  <a:pt x="397" y="6269"/>
                  <a:pt x="420" y="6222"/>
                  <a:pt x="420" y="6164"/>
                </a:cubicBezTo>
                <a:lnTo>
                  <a:pt x="420" y="5944"/>
                </a:lnTo>
                <a:cubicBezTo>
                  <a:pt x="420" y="5887"/>
                  <a:pt x="397" y="5840"/>
                  <a:pt x="367" y="5840"/>
                </a:cubicBezTo>
                <a:close/>
                <a:moveTo>
                  <a:pt x="1217" y="5840"/>
                </a:moveTo>
                <a:cubicBezTo>
                  <a:pt x="1188" y="5840"/>
                  <a:pt x="1164" y="5887"/>
                  <a:pt x="1164" y="5944"/>
                </a:cubicBezTo>
                <a:lnTo>
                  <a:pt x="1164" y="6164"/>
                </a:lnTo>
                <a:cubicBezTo>
                  <a:pt x="1164" y="6222"/>
                  <a:pt x="1188" y="6269"/>
                  <a:pt x="1217" y="6269"/>
                </a:cubicBezTo>
                <a:cubicBezTo>
                  <a:pt x="1246" y="6269"/>
                  <a:pt x="1270" y="6222"/>
                  <a:pt x="1270" y="6164"/>
                </a:cubicBezTo>
                <a:lnTo>
                  <a:pt x="1270" y="5944"/>
                </a:lnTo>
                <a:cubicBezTo>
                  <a:pt x="1270" y="5887"/>
                  <a:pt x="1246" y="5840"/>
                  <a:pt x="1217" y="5840"/>
                </a:cubicBezTo>
                <a:close/>
                <a:moveTo>
                  <a:pt x="1532" y="5840"/>
                </a:moveTo>
                <a:cubicBezTo>
                  <a:pt x="1503" y="5840"/>
                  <a:pt x="1479" y="5887"/>
                  <a:pt x="1479" y="5944"/>
                </a:cubicBezTo>
                <a:lnTo>
                  <a:pt x="1479" y="6164"/>
                </a:lnTo>
                <a:cubicBezTo>
                  <a:pt x="1479" y="6222"/>
                  <a:pt x="1503" y="6269"/>
                  <a:pt x="1532" y="6269"/>
                </a:cubicBezTo>
                <a:cubicBezTo>
                  <a:pt x="1561" y="6269"/>
                  <a:pt x="1584" y="6222"/>
                  <a:pt x="1584" y="6164"/>
                </a:cubicBezTo>
                <a:lnTo>
                  <a:pt x="1584" y="5944"/>
                </a:lnTo>
                <a:cubicBezTo>
                  <a:pt x="1584" y="5887"/>
                  <a:pt x="1561" y="5840"/>
                  <a:pt x="1532" y="5840"/>
                </a:cubicBezTo>
                <a:close/>
                <a:moveTo>
                  <a:pt x="2380" y="5840"/>
                </a:moveTo>
                <a:cubicBezTo>
                  <a:pt x="2351" y="5840"/>
                  <a:pt x="2329" y="5887"/>
                  <a:pt x="2329" y="5944"/>
                </a:cubicBezTo>
                <a:lnTo>
                  <a:pt x="2329" y="6164"/>
                </a:lnTo>
                <a:cubicBezTo>
                  <a:pt x="2329" y="6222"/>
                  <a:pt x="2351" y="6269"/>
                  <a:pt x="2380" y="6269"/>
                </a:cubicBezTo>
                <a:cubicBezTo>
                  <a:pt x="2409" y="6269"/>
                  <a:pt x="2433" y="6222"/>
                  <a:pt x="2433" y="6164"/>
                </a:cubicBezTo>
                <a:lnTo>
                  <a:pt x="2433" y="5944"/>
                </a:lnTo>
                <a:cubicBezTo>
                  <a:pt x="2433" y="5887"/>
                  <a:pt x="2409" y="5840"/>
                  <a:pt x="2380" y="5840"/>
                </a:cubicBezTo>
                <a:close/>
                <a:moveTo>
                  <a:pt x="2695" y="5840"/>
                </a:moveTo>
                <a:cubicBezTo>
                  <a:pt x="2666" y="5840"/>
                  <a:pt x="2643" y="5887"/>
                  <a:pt x="2643" y="5944"/>
                </a:cubicBezTo>
                <a:lnTo>
                  <a:pt x="2643" y="6164"/>
                </a:lnTo>
                <a:cubicBezTo>
                  <a:pt x="2643" y="6222"/>
                  <a:pt x="2666" y="6269"/>
                  <a:pt x="2695" y="6269"/>
                </a:cubicBezTo>
                <a:cubicBezTo>
                  <a:pt x="2724" y="6269"/>
                  <a:pt x="2748" y="6222"/>
                  <a:pt x="2748" y="6164"/>
                </a:cubicBezTo>
                <a:lnTo>
                  <a:pt x="2748" y="5944"/>
                </a:lnTo>
                <a:cubicBezTo>
                  <a:pt x="2748" y="5887"/>
                  <a:pt x="2724" y="5840"/>
                  <a:pt x="2695" y="5840"/>
                </a:cubicBezTo>
                <a:close/>
                <a:moveTo>
                  <a:pt x="3545" y="5840"/>
                </a:moveTo>
                <a:cubicBezTo>
                  <a:pt x="3516" y="5840"/>
                  <a:pt x="3492" y="5887"/>
                  <a:pt x="3492" y="5944"/>
                </a:cubicBezTo>
                <a:lnTo>
                  <a:pt x="3492" y="6164"/>
                </a:lnTo>
                <a:cubicBezTo>
                  <a:pt x="3492" y="6222"/>
                  <a:pt x="3516" y="6269"/>
                  <a:pt x="3545" y="6269"/>
                </a:cubicBezTo>
                <a:cubicBezTo>
                  <a:pt x="3574" y="6269"/>
                  <a:pt x="3598" y="6222"/>
                  <a:pt x="3598" y="6164"/>
                </a:cubicBezTo>
                <a:lnTo>
                  <a:pt x="3598" y="5944"/>
                </a:lnTo>
                <a:cubicBezTo>
                  <a:pt x="3598" y="5887"/>
                  <a:pt x="3574" y="5840"/>
                  <a:pt x="3545" y="5840"/>
                </a:cubicBezTo>
                <a:close/>
                <a:moveTo>
                  <a:pt x="3859" y="5840"/>
                </a:moveTo>
                <a:cubicBezTo>
                  <a:pt x="3830" y="5840"/>
                  <a:pt x="3806" y="5887"/>
                  <a:pt x="3806" y="5944"/>
                </a:cubicBezTo>
                <a:lnTo>
                  <a:pt x="3806" y="6164"/>
                </a:lnTo>
                <a:cubicBezTo>
                  <a:pt x="3806" y="6222"/>
                  <a:pt x="3830" y="6269"/>
                  <a:pt x="3859" y="6269"/>
                </a:cubicBezTo>
                <a:cubicBezTo>
                  <a:pt x="3888" y="6269"/>
                  <a:pt x="3912" y="6222"/>
                  <a:pt x="3912" y="6164"/>
                </a:cubicBezTo>
                <a:lnTo>
                  <a:pt x="3912" y="5944"/>
                </a:lnTo>
                <a:cubicBezTo>
                  <a:pt x="3912" y="5887"/>
                  <a:pt x="3888" y="5840"/>
                  <a:pt x="3859" y="5840"/>
                </a:cubicBezTo>
                <a:close/>
                <a:moveTo>
                  <a:pt x="4709" y="5840"/>
                </a:moveTo>
                <a:cubicBezTo>
                  <a:pt x="4680" y="5840"/>
                  <a:pt x="4656" y="5887"/>
                  <a:pt x="4656" y="5944"/>
                </a:cubicBezTo>
                <a:lnTo>
                  <a:pt x="4656" y="6164"/>
                </a:lnTo>
                <a:cubicBezTo>
                  <a:pt x="4656" y="6222"/>
                  <a:pt x="4680" y="6269"/>
                  <a:pt x="4709" y="6269"/>
                </a:cubicBezTo>
                <a:cubicBezTo>
                  <a:pt x="4738" y="6269"/>
                  <a:pt x="4762" y="6222"/>
                  <a:pt x="4762" y="6164"/>
                </a:cubicBezTo>
                <a:lnTo>
                  <a:pt x="4762" y="5944"/>
                </a:lnTo>
                <a:cubicBezTo>
                  <a:pt x="4762" y="5887"/>
                  <a:pt x="4738" y="5840"/>
                  <a:pt x="4709" y="5840"/>
                </a:cubicBezTo>
                <a:close/>
                <a:moveTo>
                  <a:pt x="5023" y="5840"/>
                </a:moveTo>
                <a:cubicBezTo>
                  <a:pt x="4994" y="5840"/>
                  <a:pt x="4970" y="5887"/>
                  <a:pt x="4970" y="5944"/>
                </a:cubicBezTo>
                <a:lnTo>
                  <a:pt x="4970" y="6164"/>
                </a:lnTo>
                <a:cubicBezTo>
                  <a:pt x="4970" y="6222"/>
                  <a:pt x="4994" y="6269"/>
                  <a:pt x="5023" y="6269"/>
                </a:cubicBezTo>
                <a:cubicBezTo>
                  <a:pt x="5053" y="6269"/>
                  <a:pt x="5076" y="6222"/>
                  <a:pt x="5076" y="6164"/>
                </a:cubicBezTo>
                <a:lnTo>
                  <a:pt x="5076" y="5944"/>
                </a:lnTo>
                <a:cubicBezTo>
                  <a:pt x="5076" y="5887"/>
                  <a:pt x="5053" y="5840"/>
                  <a:pt x="5023" y="5840"/>
                </a:cubicBezTo>
                <a:close/>
                <a:moveTo>
                  <a:pt x="5873" y="5840"/>
                </a:moveTo>
                <a:cubicBezTo>
                  <a:pt x="5844" y="5840"/>
                  <a:pt x="5820" y="5887"/>
                  <a:pt x="5820" y="5944"/>
                </a:cubicBezTo>
                <a:lnTo>
                  <a:pt x="5820" y="6164"/>
                </a:lnTo>
                <a:cubicBezTo>
                  <a:pt x="5820" y="6222"/>
                  <a:pt x="5844" y="6269"/>
                  <a:pt x="5873" y="6269"/>
                </a:cubicBezTo>
                <a:cubicBezTo>
                  <a:pt x="5902" y="6269"/>
                  <a:pt x="5926" y="6222"/>
                  <a:pt x="5926" y="6164"/>
                </a:cubicBezTo>
                <a:lnTo>
                  <a:pt x="5926" y="5944"/>
                </a:lnTo>
                <a:cubicBezTo>
                  <a:pt x="5926" y="5887"/>
                  <a:pt x="5902" y="5840"/>
                  <a:pt x="5873" y="5840"/>
                </a:cubicBezTo>
                <a:close/>
                <a:moveTo>
                  <a:pt x="6188" y="5840"/>
                </a:moveTo>
                <a:cubicBezTo>
                  <a:pt x="6159" y="5840"/>
                  <a:pt x="6135" y="5887"/>
                  <a:pt x="6135" y="5944"/>
                </a:cubicBezTo>
                <a:lnTo>
                  <a:pt x="6135" y="6164"/>
                </a:lnTo>
                <a:cubicBezTo>
                  <a:pt x="6135" y="6222"/>
                  <a:pt x="6159" y="6269"/>
                  <a:pt x="6188" y="6269"/>
                </a:cubicBezTo>
                <a:cubicBezTo>
                  <a:pt x="6217" y="6269"/>
                  <a:pt x="6240" y="6222"/>
                  <a:pt x="6240" y="6164"/>
                </a:cubicBezTo>
                <a:lnTo>
                  <a:pt x="6240" y="5944"/>
                </a:lnTo>
                <a:cubicBezTo>
                  <a:pt x="6240" y="5887"/>
                  <a:pt x="6217" y="5840"/>
                  <a:pt x="6188" y="5840"/>
                </a:cubicBezTo>
                <a:close/>
                <a:moveTo>
                  <a:pt x="7036" y="5840"/>
                </a:moveTo>
                <a:cubicBezTo>
                  <a:pt x="7007" y="5840"/>
                  <a:pt x="6984" y="5887"/>
                  <a:pt x="6984" y="5944"/>
                </a:cubicBezTo>
                <a:lnTo>
                  <a:pt x="6984" y="6164"/>
                </a:lnTo>
                <a:cubicBezTo>
                  <a:pt x="6984" y="6222"/>
                  <a:pt x="7007" y="6269"/>
                  <a:pt x="7036" y="6269"/>
                </a:cubicBezTo>
                <a:cubicBezTo>
                  <a:pt x="7065" y="6269"/>
                  <a:pt x="7089" y="6222"/>
                  <a:pt x="7089" y="6164"/>
                </a:cubicBezTo>
                <a:lnTo>
                  <a:pt x="7089" y="5944"/>
                </a:lnTo>
                <a:cubicBezTo>
                  <a:pt x="7089" y="5887"/>
                  <a:pt x="7065" y="5840"/>
                  <a:pt x="7036" y="5840"/>
                </a:cubicBezTo>
                <a:close/>
                <a:moveTo>
                  <a:pt x="7351" y="5840"/>
                </a:moveTo>
                <a:cubicBezTo>
                  <a:pt x="7322" y="5840"/>
                  <a:pt x="7299" y="5887"/>
                  <a:pt x="7299" y="5944"/>
                </a:cubicBezTo>
                <a:lnTo>
                  <a:pt x="7299" y="6164"/>
                </a:lnTo>
                <a:cubicBezTo>
                  <a:pt x="7299" y="6222"/>
                  <a:pt x="7322" y="6269"/>
                  <a:pt x="7351" y="6269"/>
                </a:cubicBezTo>
                <a:cubicBezTo>
                  <a:pt x="7380" y="6269"/>
                  <a:pt x="7404" y="6222"/>
                  <a:pt x="7404" y="6164"/>
                </a:cubicBezTo>
                <a:lnTo>
                  <a:pt x="7404" y="5944"/>
                </a:lnTo>
                <a:cubicBezTo>
                  <a:pt x="7404" y="5887"/>
                  <a:pt x="7380" y="5840"/>
                  <a:pt x="7351" y="5840"/>
                </a:cubicBezTo>
                <a:close/>
                <a:moveTo>
                  <a:pt x="8201" y="5840"/>
                </a:moveTo>
                <a:cubicBezTo>
                  <a:pt x="8171" y="5840"/>
                  <a:pt x="8148" y="5887"/>
                  <a:pt x="8148" y="5944"/>
                </a:cubicBezTo>
                <a:lnTo>
                  <a:pt x="8148" y="6164"/>
                </a:lnTo>
                <a:cubicBezTo>
                  <a:pt x="8148" y="6222"/>
                  <a:pt x="8171" y="6269"/>
                  <a:pt x="8201" y="6269"/>
                </a:cubicBezTo>
                <a:cubicBezTo>
                  <a:pt x="8230" y="6269"/>
                  <a:pt x="8254" y="6222"/>
                  <a:pt x="8254" y="6164"/>
                </a:cubicBezTo>
                <a:lnTo>
                  <a:pt x="8254" y="5944"/>
                </a:lnTo>
                <a:cubicBezTo>
                  <a:pt x="8254" y="5887"/>
                  <a:pt x="8230" y="5840"/>
                  <a:pt x="8201" y="5840"/>
                </a:cubicBezTo>
                <a:close/>
                <a:moveTo>
                  <a:pt x="8515" y="5840"/>
                </a:moveTo>
                <a:cubicBezTo>
                  <a:pt x="8486" y="5840"/>
                  <a:pt x="8462" y="5887"/>
                  <a:pt x="8462" y="5944"/>
                </a:cubicBezTo>
                <a:lnTo>
                  <a:pt x="8462" y="6164"/>
                </a:lnTo>
                <a:cubicBezTo>
                  <a:pt x="8462" y="6222"/>
                  <a:pt x="8486" y="6269"/>
                  <a:pt x="8515" y="6269"/>
                </a:cubicBezTo>
                <a:cubicBezTo>
                  <a:pt x="8544" y="6269"/>
                  <a:pt x="8568" y="6222"/>
                  <a:pt x="8568" y="6164"/>
                </a:cubicBezTo>
                <a:lnTo>
                  <a:pt x="8568" y="5944"/>
                </a:lnTo>
                <a:cubicBezTo>
                  <a:pt x="8568" y="5887"/>
                  <a:pt x="8544" y="5840"/>
                  <a:pt x="8515" y="5840"/>
                </a:cubicBezTo>
                <a:close/>
                <a:moveTo>
                  <a:pt x="9365" y="5840"/>
                </a:moveTo>
                <a:cubicBezTo>
                  <a:pt x="9336" y="5840"/>
                  <a:pt x="9312" y="5887"/>
                  <a:pt x="9312" y="5944"/>
                </a:cubicBezTo>
                <a:lnTo>
                  <a:pt x="9312" y="6164"/>
                </a:lnTo>
                <a:cubicBezTo>
                  <a:pt x="9312" y="6222"/>
                  <a:pt x="9336" y="6269"/>
                  <a:pt x="9365" y="6269"/>
                </a:cubicBezTo>
                <a:cubicBezTo>
                  <a:pt x="9394" y="6269"/>
                  <a:pt x="9418" y="6222"/>
                  <a:pt x="9418" y="6164"/>
                </a:cubicBezTo>
                <a:lnTo>
                  <a:pt x="9418" y="5944"/>
                </a:lnTo>
                <a:cubicBezTo>
                  <a:pt x="9418" y="5887"/>
                  <a:pt x="9394" y="5840"/>
                  <a:pt x="9365" y="5840"/>
                </a:cubicBezTo>
                <a:close/>
                <a:moveTo>
                  <a:pt x="9679" y="5840"/>
                </a:moveTo>
                <a:cubicBezTo>
                  <a:pt x="9650" y="5840"/>
                  <a:pt x="9626" y="5887"/>
                  <a:pt x="9626" y="5944"/>
                </a:cubicBezTo>
                <a:lnTo>
                  <a:pt x="9626" y="6164"/>
                </a:lnTo>
                <a:cubicBezTo>
                  <a:pt x="9626" y="6222"/>
                  <a:pt x="9650" y="6269"/>
                  <a:pt x="9679" y="6269"/>
                </a:cubicBezTo>
                <a:cubicBezTo>
                  <a:pt x="9708" y="6269"/>
                  <a:pt x="9732" y="6222"/>
                  <a:pt x="9732" y="6164"/>
                </a:cubicBezTo>
                <a:lnTo>
                  <a:pt x="9732" y="5944"/>
                </a:lnTo>
                <a:cubicBezTo>
                  <a:pt x="9732" y="5887"/>
                  <a:pt x="9708" y="5840"/>
                  <a:pt x="9679" y="5840"/>
                </a:cubicBezTo>
                <a:close/>
                <a:moveTo>
                  <a:pt x="10529" y="5840"/>
                </a:moveTo>
                <a:cubicBezTo>
                  <a:pt x="10500" y="5840"/>
                  <a:pt x="10476" y="5887"/>
                  <a:pt x="10476" y="5944"/>
                </a:cubicBezTo>
                <a:lnTo>
                  <a:pt x="10476" y="6164"/>
                </a:lnTo>
                <a:cubicBezTo>
                  <a:pt x="10476" y="6222"/>
                  <a:pt x="10500" y="6269"/>
                  <a:pt x="10529" y="6269"/>
                </a:cubicBezTo>
                <a:cubicBezTo>
                  <a:pt x="10558" y="6269"/>
                  <a:pt x="10582" y="6222"/>
                  <a:pt x="10582" y="6164"/>
                </a:cubicBezTo>
                <a:lnTo>
                  <a:pt x="10582" y="5944"/>
                </a:lnTo>
                <a:cubicBezTo>
                  <a:pt x="10582" y="5887"/>
                  <a:pt x="10558" y="5840"/>
                  <a:pt x="10529" y="5840"/>
                </a:cubicBezTo>
                <a:close/>
                <a:moveTo>
                  <a:pt x="10844" y="5840"/>
                </a:moveTo>
                <a:cubicBezTo>
                  <a:pt x="10814" y="5840"/>
                  <a:pt x="10791" y="5887"/>
                  <a:pt x="10791" y="5944"/>
                </a:cubicBezTo>
                <a:lnTo>
                  <a:pt x="10791" y="6164"/>
                </a:lnTo>
                <a:cubicBezTo>
                  <a:pt x="10791" y="6222"/>
                  <a:pt x="10814" y="6269"/>
                  <a:pt x="10844" y="6269"/>
                </a:cubicBezTo>
                <a:cubicBezTo>
                  <a:pt x="10873" y="6269"/>
                  <a:pt x="10895" y="6222"/>
                  <a:pt x="10895" y="6164"/>
                </a:cubicBezTo>
                <a:lnTo>
                  <a:pt x="10895" y="5944"/>
                </a:lnTo>
                <a:cubicBezTo>
                  <a:pt x="10895" y="5887"/>
                  <a:pt x="10873" y="5840"/>
                  <a:pt x="10844" y="5840"/>
                </a:cubicBezTo>
                <a:close/>
                <a:moveTo>
                  <a:pt x="11692" y="5840"/>
                </a:moveTo>
                <a:cubicBezTo>
                  <a:pt x="11663" y="5840"/>
                  <a:pt x="11640" y="5887"/>
                  <a:pt x="11640" y="5944"/>
                </a:cubicBezTo>
                <a:lnTo>
                  <a:pt x="11640" y="6164"/>
                </a:lnTo>
                <a:cubicBezTo>
                  <a:pt x="11640" y="6222"/>
                  <a:pt x="11663" y="6269"/>
                  <a:pt x="11692" y="6269"/>
                </a:cubicBezTo>
                <a:cubicBezTo>
                  <a:pt x="11721" y="6269"/>
                  <a:pt x="11745" y="6222"/>
                  <a:pt x="11745" y="6164"/>
                </a:cubicBezTo>
                <a:lnTo>
                  <a:pt x="11745" y="5944"/>
                </a:lnTo>
                <a:cubicBezTo>
                  <a:pt x="11745" y="5887"/>
                  <a:pt x="11721" y="5840"/>
                  <a:pt x="11692" y="5840"/>
                </a:cubicBezTo>
                <a:close/>
                <a:moveTo>
                  <a:pt x="12007" y="5840"/>
                </a:moveTo>
                <a:cubicBezTo>
                  <a:pt x="11978" y="5840"/>
                  <a:pt x="11955" y="5887"/>
                  <a:pt x="11955" y="5944"/>
                </a:cubicBezTo>
                <a:lnTo>
                  <a:pt x="11955" y="6164"/>
                </a:lnTo>
                <a:cubicBezTo>
                  <a:pt x="11955" y="6222"/>
                  <a:pt x="11978" y="6269"/>
                  <a:pt x="12007" y="6269"/>
                </a:cubicBezTo>
                <a:cubicBezTo>
                  <a:pt x="12036" y="6269"/>
                  <a:pt x="12060" y="6222"/>
                  <a:pt x="12060" y="6164"/>
                </a:cubicBezTo>
                <a:lnTo>
                  <a:pt x="12060" y="5944"/>
                </a:lnTo>
                <a:cubicBezTo>
                  <a:pt x="12060" y="5887"/>
                  <a:pt x="12036" y="5840"/>
                  <a:pt x="12007" y="5840"/>
                </a:cubicBezTo>
                <a:close/>
                <a:moveTo>
                  <a:pt x="12856" y="5840"/>
                </a:moveTo>
                <a:cubicBezTo>
                  <a:pt x="12827" y="5840"/>
                  <a:pt x="12804" y="5887"/>
                  <a:pt x="12804" y="5944"/>
                </a:cubicBezTo>
                <a:lnTo>
                  <a:pt x="12804" y="6164"/>
                </a:lnTo>
                <a:cubicBezTo>
                  <a:pt x="12804" y="6222"/>
                  <a:pt x="12827" y="6269"/>
                  <a:pt x="12856" y="6269"/>
                </a:cubicBezTo>
                <a:cubicBezTo>
                  <a:pt x="12886" y="6269"/>
                  <a:pt x="12909" y="6222"/>
                  <a:pt x="12909" y="6164"/>
                </a:cubicBezTo>
                <a:lnTo>
                  <a:pt x="12909" y="5944"/>
                </a:lnTo>
                <a:cubicBezTo>
                  <a:pt x="12909" y="5887"/>
                  <a:pt x="12886" y="5840"/>
                  <a:pt x="12856" y="5840"/>
                </a:cubicBezTo>
                <a:close/>
                <a:moveTo>
                  <a:pt x="13171" y="5840"/>
                </a:moveTo>
                <a:cubicBezTo>
                  <a:pt x="13142" y="5840"/>
                  <a:pt x="13118" y="5887"/>
                  <a:pt x="13118" y="5944"/>
                </a:cubicBezTo>
                <a:lnTo>
                  <a:pt x="13118" y="6164"/>
                </a:lnTo>
                <a:cubicBezTo>
                  <a:pt x="13118" y="6222"/>
                  <a:pt x="13142" y="6269"/>
                  <a:pt x="13171" y="6269"/>
                </a:cubicBezTo>
                <a:cubicBezTo>
                  <a:pt x="13200" y="6269"/>
                  <a:pt x="13224" y="6222"/>
                  <a:pt x="13224" y="6164"/>
                </a:cubicBezTo>
                <a:lnTo>
                  <a:pt x="13224" y="5944"/>
                </a:lnTo>
                <a:cubicBezTo>
                  <a:pt x="13224" y="5887"/>
                  <a:pt x="13200" y="5840"/>
                  <a:pt x="13171" y="5840"/>
                </a:cubicBezTo>
                <a:close/>
                <a:moveTo>
                  <a:pt x="14021" y="5840"/>
                </a:moveTo>
                <a:cubicBezTo>
                  <a:pt x="13992" y="5840"/>
                  <a:pt x="13968" y="5887"/>
                  <a:pt x="13968" y="5944"/>
                </a:cubicBezTo>
                <a:lnTo>
                  <a:pt x="13968" y="6164"/>
                </a:lnTo>
                <a:cubicBezTo>
                  <a:pt x="13968" y="6222"/>
                  <a:pt x="13992" y="6269"/>
                  <a:pt x="14021" y="6269"/>
                </a:cubicBezTo>
                <a:cubicBezTo>
                  <a:pt x="14050" y="6269"/>
                  <a:pt x="14074" y="6222"/>
                  <a:pt x="14074" y="6164"/>
                </a:cubicBezTo>
                <a:lnTo>
                  <a:pt x="14074" y="5944"/>
                </a:lnTo>
                <a:cubicBezTo>
                  <a:pt x="14074" y="5887"/>
                  <a:pt x="14050" y="5840"/>
                  <a:pt x="14021" y="5840"/>
                </a:cubicBezTo>
                <a:close/>
                <a:moveTo>
                  <a:pt x="14335" y="5840"/>
                </a:moveTo>
                <a:cubicBezTo>
                  <a:pt x="14306" y="5840"/>
                  <a:pt x="14282" y="5887"/>
                  <a:pt x="14282" y="5944"/>
                </a:cubicBezTo>
                <a:lnTo>
                  <a:pt x="14282" y="6164"/>
                </a:lnTo>
                <a:cubicBezTo>
                  <a:pt x="14282" y="6222"/>
                  <a:pt x="14306" y="6269"/>
                  <a:pt x="14335" y="6269"/>
                </a:cubicBezTo>
                <a:cubicBezTo>
                  <a:pt x="14364" y="6269"/>
                  <a:pt x="14388" y="6222"/>
                  <a:pt x="14388" y="6164"/>
                </a:cubicBezTo>
                <a:lnTo>
                  <a:pt x="14388" y="5944"/>
                </a:lnTo>
                <a:cubicBezTo>
                  <a:pt x="14388" y="5887"/>
                  <a:pt x="14364" y="5840"/>
                  <a:pt x="14335" y="5840"/>
                </a:cubicBezTo>
                <a:close/>
                <a:moveTo>
                  <a:pt x="15185" y="5840"/>
                </a:moveTo>
                <a:cubicBezTo>
                  <a:pt x="15156" y="5840"/>
                  <a:pt x="15132" y="5887"/>
                  <a:pt x="15132" y="5944"/>
                </a:cubicBezTo>
                <a:lnTo>
                  <a:pt x="15132" y="6164"/>
                </a:lnTo>
                <a:cubicBezTo>
                  <a:pt x="15132" y="6222"/>
                  <a:pt x="15156" y="6269"/>
                  <a:pt x="15185" y="6269"/>
                </a:cubicBezTo>
                <a:cubicBezTo>
                  <a:pt x="15214" y="6269"/>
                  <a:pt x="15237" y="6222"/>
                  <a:pt x="15237" y="6164"/>
                </a:cubicBezTo>
                <a:lnTo>
                  <a:pt x="15237" y="5944"/>
                </a:lnTo>
                <a:cubicBezTo>
                  <a:pt x="15237" y="5887"/>
                  <a:pt x="15214" y="5840"/>
                  <a:pt x="15185" y="5840"/>
                </a:cubicBezTo>
                <a:close/>
                <a:moveTo>
                  <a:pt x="15500" y="5840"/>
                </a:moveTo>
                <a:cubicBezTo>
                  <a:pt x="15470" y="5840"/>
                  <a:pt x="15447" y="5887"/>
                  <a:pt x="15447" y="5944"/>
                </a:cubicBezTo>
                <a:lnTo>
                  <a:pt x="15447" y="6164"/>
                </a:lnTo>
                <a:cubicBezTo>
                  <a:pt x="15447" y="6222"/>
                  <a:pt x="15470" y="6269"/>
                  <a:pt x="15500" y="6269"/>
                </a:cubicBezTo>
                <a:cubicBezTo>
                  <a:pt x="15529" y="6269"/>
                  <a:pt x="15551" y="6222"/>
                  <a:pt x="15551" y="6164"/>
                </a:cubicBezTo>
                <a:lnTo>
                  <a:pt x="15551" y="5944"/>
                </a:lnTo>
                <a:cubicBezTo>
                  <a:pt x="15551" y="5887"/>
                  <a:pt x="15529" y="5840"/>
                  <a:pt x="15500" y="5840"/>
                </a:cubicBezTo>
                <a:close/>
                <a:moveTo>
                  <a:pt x="16349" y="5840"/>
                </a:moveTo>
                <a:cubicBezTo>
                  <a:pt x="16320" y="5840"/>
                  <a:pt x="16296" y="5887"/>
                  <a:pt x="16296" y="5944"/>
                </a:cubicBezTo>
                <a:lnTo>
                  <a:pt x="16296" y="6164"/>
                </a:lnTo>
                <a:cubicBezTo>
                  <a:pt x="16296" y="6222"/>
                  <a:pt x="16320" y="6269"/>
                  <a:pt x="16349" y="6269"/>
                </a:cubicBezTo>
                <a:cubicBezTo>
                  <a:pt x="16378" y="6269"/>
                  <a:pt x="16401" y="6222"/>
                  <a:pt x="16401" y="6164"/>
                </a:cubicBezTo>
                <a:lnTo>
                  <a:pt x="16401" y="5944"/>
                </a:lnTo>
                <a:cubicBezTo>
                  <a:pt x="16401" y="5887"/>
                  <a:pt x="16378" y="5840"/>
                  <a:pt x="16349" y="5840"/>
                </a:cubicBezTo>
                <a:close/>
                <a:moveTo>
                  <a:pt x="16663" y="5840"/>
                </a:moveTo>
                <a:cubicBezTo>
                  <a:pt x="16634" y="5840"/>
                  <a:pt x="16611" y="5887"/>
                  <a:pt x="16611" y="5944"/>
                </a:cubicBezTo>
                <a:lnTo>
                  <a:pt x="16611" y="6164"/>
                </a:lnTo>
                <a:cubicBezTo>
                  <a:pt x="16611" y="6222"/>
                  <a:pt x="16634" y="6269"/>
                  <a:pt x="16663" y="6269"/>
                </a:cubicBezTo>
                <a:cubicBezTo>
                  <a:pt x="16692" y="6269"/>
                  <a:pt x="16716" y="6222"/>
                  <a:pt x="16716" y="6164"/>
                </a:cubicBezTo>
                <a:lnTo>
                  <a:pt x="16716" y="5944"/>
                </a:lnTo>
                <a:cubicBezTo>
                  <a:pt x="16716" y="5887"/>
                  <a:pt x="16692" y="5840"/>
                  <a:pt x="16663" y="5840"/>
                </a:cubicBezTo>
                <a:close/>
                <a:moveTo>
                  <a:pt x="17512" y="5840"/>
                </a:moveTo>
                <a:cubicBezTo>
                  <a:pt x="17483" y="5840"/>
                  <a:pt x="17459" y="5887"/>
                  <a:pt x="17459" y="5944"/>
                </a:cubicBezTo>
                <a:lnTo>
                  <a:pt x="17459" y="6164"/>
                </a:lnTo>
                <a:cubicBezTo>
                  <a:pt x="17459" y="6222"/>
                  <a:pt x="17483" y="6269"/>
                  <a:pt x="17512" y="6269"/>
                </a:cubicBezTo>
                <a:cubicBezTo>
                  <a:pt x="17541" y="6269"/>
                  <a:pt x="17565" y="6222"/>
                  <a:pt x="17565" y="6164"/>
                </a:cubicBezTo>
                <a:lnTo>
                  <a:pt x="17565" y="5944"/>
                </a:lnTo>
                <a:cubicBezTo>
                  <a:pt x="17565" y="5887"/>
                  <a:pt x="17541" y="5840"/>
                  <a:pt x="17512" y="5840"/>
                </a:cubicBezTo>
                <a:close/>
                <a:moveTo>
                  <a:pt x="17827" y="5840"/>
                </a:moveTo>
                <a:cubicBezTo>
                  <a:pt x="17798" y="5840"/>
                  <a:pt x="17774" y="5887"/>
                  <a:pt x="17774" y="5944"/>
                </a:cubicBezTo>
                <a:lnTo>
                  <a:pt x="17774" y="6164"/>
                </a:lnTo>
                <a:cubicBezTo>
                  <a:pt x="17774" y="6222"/>
                  <a:pt x="17798" y="6269"/>
                  <a:pt x="17827" y="6269"/>
                </a:cubicBezTo>
                <a:cubicBezTo>
                  <a:pt x="17856" y="6269"/>
                  <a:pt x="17880" y="6222"/>
                  <a:pt x="17880" y="6164"/>
                </a:cubicBezTo>
                <a:lnTo>
                  <a:pt x="17880" y="5944"/>
                </a:lnTo>
                <a:cubicBezTo>
                  <a:pt x="17880" y="5887"/>
                  <a:pt x="17856" y="5840"/>
                  <a:pt x="17827" y="5840"/>
                </a:cubicBezTo>
                <a:close/>
                <a:moveTo>
                  <a:pt x="18677" y="5840"/>
                </a:moveTo>
                <a:cubicBezTo>
                  <a:pt x="18648" y="5840"/>
                  <a:pt x="18624" y="5887"/>
                  <a:pt x="18624" y="5944"/>
                </a:cubicBezTo>
                <a:lnTo>
                  <a:pt x="18624" y="6164"/>
                </a:lnTo>
                <a:cubicBezTo>
                  <a:pt x="18624" y="6222"/>
                  <a:pt x="18648" y="6269"/>
                  <a:pt x="18677" y="6269"/>
                </a:cubicBezTo>
                <a:cubicBezTo>
                  <a:pt x="18706" y="6269"/>
                  <a:pt x="18730" y="6222"/>
                  <a:pt x="18730" y="6164"/>
                </a:cubicBezTo>
                <a:lnTo>
                  <a:pt x="18730" y="5944"/>
                </a:lnTo>
                <a:cubicBezTo>
                  <a:pt x="18730" y="5887"/>
                  <a:pt x="18706" y="5840"/>
                  <a:pt x="18677" y="5840"/>
                </a:cubicBezTo>
                <a:close/>
                <a:moveTo>
                  <a:pt x="18991" y="5840"/>
                </a:moveTo>
                <a:cubicBezTo>
                  <a:pt x="18962" y="5840"/>
                  <a:pt x="18938" y="5887"/>
                  <a:pt x="18938" y="5944"/>
                </a:cubicBezTo>
                <a:lnTo>
                  <a:pt x="18938" y="6164"/>
                </a:lnTo>
                <a:cubicBezTo>
                  <a:pt x="18938" y="6222"/>
                  <a:pt x="18962" y="6269"/>
                  <a:pt x="18991" y="6269"/>
                </a:cubicBezTo>
                <a:cubicBezTo>
                  <a:pt x="19020" y="6269"/>
                  <a:pt x="19044" y="6222"/>
                  <a:pt x="19044" y="6164"/>
                </a:cubicBezTo>
                <a:lnTo>
                  <a:pt x="19044" y="5944"/>
                </a:lnTo>
                <a:cubicBezTo>
                  <a:pt x="19044" y="5887"/>
                  <a:pt x="19020" y="5840"/>
                  <a:pt x="18991" y="5840"/>
                </a:cubicBezTo>
                <a:close/>
                <a:moveTo>
                  <a:pt x="19841" y="5840"/>
                </a:moveTo>
                <a:cubicBezTo>
                  <a:pt x="19812" y="5840"/>
                  <a:pt x="19788" y="5887"/>
                  <a:pt x="19788" y="5944"/>
                </a:cubicBezTo>
                <a:lnTo>
                  <a:pt x="19788" y="6164"/>
                </a:lnTo>
                <a:cubicBezTo>
                  <a:pt x="19788" y="6222"/>
                  <a:pt x="19812" y="6269"/>
                  <a:pt x="19841" y="6269"/>
                </a:cubicBezTo>
                <a:cubicBezTo>
                  <a:pt x="19870" y="6269"/>
                  <a:pt x="19894" y="6222"/>
                  <a:pt x="19894" y="6164"/>
                </a:cubicBezTo>
                <a:lnTo>
                  <a:pt x="19894" y="5944"/>
                </a:lnTo>
                <a:cubicBezTo>
                  <a:pt x="19894" y="5887"/>
                  <a:pt x="19870" y="5840"/>
                  <a:pt x="19841" y="5840"/>
                </a:cubicBezTo>
                <a:close/>
                <a:moveTo>
                  <a:pt x="20155" y="5840"/>
                </a:moveTo>
                <a:cubicBezTo>
                  <a:pt x="20126" y="5840"/>
                  <a:pt x="20102" y="5887"/>
                  <a:pt x="20102" y="5944"/>
                </a:cubicBezTo>
                <a:lnTo>
                  <a:pt x="20102" y="6164"/>
                </a:lnTo>
                <a:cubicBezTo>
                  <a:pt x="20102" y="6222"/>
                  <a:pt x="20126" y="6269"/>
                  <a:pt x="20155" y="6269"/>
                </a:cubicBezTo>
                <a:cubicBezTo>
                  <a:pt x="20184" y="6269"/>
                  <a:pt x="20207" y="6222"/>
                  <a:pt x="20207" y="6164"/>
                </a:cubicBezTo>
                <a:lnTo>
                  <a:pt x="20207" y="5944"/>
                </a:lnTo>
                <a:cubicBezTo>
                  <a:pt x="20207" y="5887"/>
                  <a:pt x="20184" y="5840"/>
                  <a:pt x="20155" y="5840"/>
                </a:cubicBezTo>
                <a:close/>
                <a:moveTo>
                  <a:pt x="21004" y="5840"/>
                </a:moveTo>
                <a:cubicBezTo>
                  <a:pt x="20975" y="5840"/>
                  <a:pt x="20952" y="5887"/>
                  <a:pt x="20952" y="5944"/>
                </a:cubicBezTo>
                <a:lnTo>
                  <a:pt x="20952" y="6164"/>
                </a:lnTo>
                <a:cubicBezTo>
                  <a:pt x="20952" y="6222"/>
                  <a:pt x="20975" y="6269"/>
                  <a:pt x="21004" y="6269"/>
                </a:cubicBezTo>
                <a:cubicBezTo>
                  <a:pt x="21033" y="6269"/>
                  <a:pt x="21057" y="6222"/>
                  <a:pt x="21057" y="6164"/>
                </a:cubicBezTo>
                <a:lnTo>
                  <a:pt x="21057" y="5944"/>
                </a:lnTo>
                <a:cubicBezTo>
                  <a:pt x="21057" y="5887"/>
                  <a:pt x="21033" y="5840"/>
                  <a:pt x="21004" y="5840"/>
                </a:cubicBezTo>
                <a:close/>
                <a:moveTo>
                  <a:pt x="21319" y="5840"/>
                </a:moveTo>
                <a:cubicBezTo>
                  <a:pt x="21289" y="5840"/>
                  <a:pt x="21267" y="5887"/>
                  <a:pt x="21267" y="5944"/>
                </a:cubicBezTo>
                <a:lnTo>
                  <a:pt x="21267" y="6164"/>
                </a:lnTo>
                <a:cubicBezTo>
                  <a:pt x="21267" y="6222"/>
                  <a:pt x="21289" y="6269"/>
                  <a:pt x="21319" y="6269"/>
                </a:cubicBezTo>
                <a:cubicBezTo>
                  <a:pt x="21348" y="6269"/>
                  <a:pt x="21372" y="6222"/>
                  <a:pt x="21372" y="6164"/>
                </a:cubicBezTo>
                <a:lnTo>
                  <a:pt x="21372" y="5944"/>
                </a:lnTo>
                <a:cubicBezTo>
                  <a:pt x="21372" y="5887"/>
                  <a:pt x="21348" y="5840"/>
                  <a:pt x="21319" y="5840"/>
                </a:cubicBezTo>
                <a:close/>
                <a:moveTo>
                  <a:pt x="281" y="6570"/>
                </a:moveTo>
                <a:cubicBezTo>
                  <a:pt x="252" y="6570"/>
                  <a:pt x="228" y="6617"/>
                  <a:pt x="228" y="6674"/>
                </a:cubicBezTo>
                <a:lnTo>
                  <a:pt x="228" y="6894"/>
                </a:lnTo>
                <a:cubicBezTo>
                  <a:pt x="228" y="6952"/>
                  <a:pt x="252" y="6999"/>
                  <a:pt x="281" y="6999"/>
                </a:cubicBezTo>
                <a:cubicBezTo>
                  <a:pt x="311" y="6999"/>
                  <a:pt x="334" y="6952"/>
                  <a:pt x="334" y="6894"/>
                </a:cubicBezTo>
                <a:lnTo>
                  <a:pt x="334" y="6674"/>
                </a:lnTo>
                <a:cubicBezTo>
                  <a:pt x="334" y="6617"/>
                  <a:pt x="311" y="6570"/>
                  <a:pt x="281" y="6570"/>
                </a:cubicBezTo>
                <a:close/>
                <a:moveTo>
                  <a:pt x="596" y="6570"/>
                </a:moveTo>
                <a:cubicBezTo>
                  <a:pt x="567" y="6570"/>
                  <a:pt x="543" y="6617"/>
                  <a:pt x="543" y="6674"/>
                </a:cubicBezTo>
                <a:lnTo>
                  <a:pt x="543" y="6894"/>
                </a:lnTo>
                <a:cubicBezTo>
                  <a:pt x="543" y="6952"/>
                  <a:pt x="567" y="6999"/>
                  <a:pt x="596" y="6999"/>
                </a:cubicBezTo>
                <a:cubicBezTo>
                  <a:pt x="625" y="6999"/>
                  <a:pt x="649" y="6952"/>
                  <a:pt x="649" y="6894"/>
                </a:cubicBezTo>
                <a:lnTo>
                  <a:pt x="649" y="6674"/>
                </a:lnTo>
                <a:cubicBezTo>
                  <a:pt x="649" y="6617"/>
                  <a:pt x="625" y="6570"/>
                  <a:pt x="596" y="6570"/>
                </a:cubicBezTo>
                <a:close/>
                <a:moveTo>
                  <a:pt x="1446" y="6570"/>
                </a:moveTo>
                <a:cubicBezTo>
                  <a:pt x="1417" y="6570"/>
                  <a:pt x="1393" y="6617"/>
                  <a:pt x="1393" y="6674"/>
                </a:cubicBezTo>
                <a:lnTo>
                  <a:pt x="1393" y="6894"/>
                </a:lnTo>
                <a:cubicBezTo>
                  <a:pt x="1393" y="6952"/>
                  <a:pt x="1417" y="6999"/>
                  <a:pt x="1446" y="6999"/>
                </a:cubicBezTo>
                <a:cubicBezTo>
                  <a:pt x="1475" y="6999"/>
                  <a:pt x="1499" y="6952"/>
                  <a:pt x="1499" y="6894"/>
                </a:cubicBezTo>
                <a:lnTo>
                  <a:pt x="1499" y="6674"/>
                </a:lnTo>
                <a:cubicBezTo>
                  <a:pt x="1499" y="6617"/>
                  <a:pt x="1475" y="6570"/>
                  <a:pt x="1446" y="6570"/>
                </a:cubicBezTo>
                <a:close/>
                <a:moveTo>
                  <a:pt x="1760" y="6570"/>
                </a:moveTo>
                <a:cubicBezTo>
                  <a:pt x="1731" y="6570"/>
                  <a:pt x="1707" y="6617"/>
                  <a:pt x="1707" y="6674"/>
                </a:cubicBezTo>
                <a:lnTo>
                  <a:pt x="1707" y="6894"/>
                </a:lnTo>
                <a:cubicBezTo>
                  <a:pt x="1707" y="6952"/>
                  <a:pt x="1731" y="6999"/>
                  <a:pt x="1760" y="6999"/>
                </a:cubicBezTo>
                <a:cubicBezTo>
                  <a:pt x="1789" y="6999"/>
                  <a:pt x="1813" y="6952"/>
                  <a:pt x="1813" y="6894"/>
                </a:cubicBezTo>
                <a:lnTo>
                  <a:pt x="1813" y="6674"/>
                </a:lnTo>
                <a:cubicBezTo>
                  <a:pt x="1813" y="6617"/>
                  <a:pt x="1789" y="6570"/>
                  <a:pt x="1760" y="6570"/>
                </a:cubicBezTo>
                <a:close/>
                <a:moveTo>
                  <a:pt x="2610" y="6570"/>
                </a:moveTo>
                <a:cubicBezTo>
                  <a:pt x="2581" y="6570"/>
                  <a:pt x="2557" y="6617"/>
                  <a:pt x="2557" y="6674"/>
                </a:cubicBezTo>
                <a:lnTo>
                  <a:pt x="2557" y="6894"/>
                </a:lnTo>
                <a:cubicBezTo>
                  <a:pt x="2557" y="6952"/>
                  <a:pt x="2581" y="6999"/>
                  <a:pt x="2610" y="6999"/>
                </a:cubicBezTo>
                <a:cubicBezTo>
                  <a:pt x="2639" y="6999"/>
                  <a:pt x="2662" y="6952"/>
                  <a:pt x="2662" y="6894"/>
                </a:cubicBezTo>
                <a:lnTo>
                  <a:pt x="2662" y="6674"/>
                </a:lnTo>
                <a:cubicBezTo>
                  <a:pt x="2662" y="6617"/>
                  <a:pt x="2639" y="6570"/>
                  <a:pt x="2610" y="6570"/>
                </a:cubicBezTo>
                <a:close/>
                <a:moveTo>
                  <a:pt x="2924" y="6570"/>
                </a:moveTo>
                <a:cubicBezTo>
                  <a:pt x="2895" y="6570"/>
                  <a:pt x="2871" y="6617"/>
                  <a:pt x="2871" y="6674"/>
                </a:cubicBezTo>
                <a:lnTo>
                  <a:pt x="2871" y="6894"/>
                </a:lnTo>
                <a:cubicBezTo>
                  <a:pt x="2871" y="6952"/>
                  <a:pt x="2895" y="6999"/>
                  <a:pt x="2924" y="6999"/>
                </a:cubicBezTo>
                <a:cubicBezTo>
                  <a:pt x="2954" y="6999"/>
                  <a:pt x="2976" y="6952"/>
                  <a:pt x="2976" y="6894"/>
                </a:cubicBezTo>
                <a:lnTo>
                  <a:pt x="2976" y="6674"/>
                </a:lnTo>
                <a:cubicBezTo>
                  <a:pt x="2976" y="6617"/>
                  <a:pt x="2954" y="6570"/>
                  <a:pt x="2924" y="6570"/>
                </a:cubicBezTo>
                <a:close/>
                <a:moveTo>
                  <a:pt x="3773" y="6570"/>
                </a:moveTo>
                <a:cubicBezTo>
                  <a:pt x="3744" y="6570"/>
                  <a:pt x="3721" y="6617"/>
                  <a:pt x="3721" y="6674"/>
                </a:cubicBezTo>
                <a:lnTo>
                  <a:pt x="3721" y="6894"/>
                </a:lnTo>
                <a:cubicBezTo>
                  <a:pt x="3721" y="6952"/>
                  <a:pt x="3744" y="6999"/>
                  <a:pt x="3773" y="6999"/>
                </a:cubicBezTo>
                <a:cubicBezTo>
                  <a:pt x="3802" y="6999"/>
                  <a:pt x="3826" y="6952"/>
                  <a:pt x="3826" y="6894"/>
                </a:cubicBezTo>
                <a:lnTo>
                  <a:pt x="3826" y="6674"/>
                </a:lnTo>
                <a:cubicBezTo>
                  <a:pt x="3826" y="6617"/>
                  <a:pt x="3802" y="6570"/>
                  <a:pt x="3773" y="6570"/>
                </a:cubicBezTo>
                <a:close/>
                <a:moveTo>
                  <a:pt x="4088" y="6570"/>
                </a:moveTo>
                <a:cubicBezTo>
                  <a:pt x="4058" y="6570"/>
                  <a:pt x="4035" y="6617"/>
                  <a:pt x="4035" y="6674"/>
                </a:cubicBezTo>
                <a:lnTo>
                  <a:pt x="4035" y="6894"/>
                </a:lnTo>
                <a:cubicBezTo>
                  <a:pt x="4035" y="6952"/>
                  <a:pt x="4058" y="6999"/>
                  <a:pt x="4088" y="6999"/>
                </a:cubicBezTo>
                <a:cubicBezTo>
                  <a:pt x="4117" y="6999"/>
                  <a:pt x="4141" y="6952"/>
                  <a:pt x="4141" y="6894"/>
                </a:cubicBezTo>
                <a:lnTo>
                  <a:pt x="4141" y="6674"/>
                </a:lnTo>
                <a:cubicBezTo>
                  <a:pt x="4141" y="6617"/>
                  <a:pt x="4117" y="6570"/>
                  <a:pt x="4088" y="6570"/>
                </a:cubicBezTo>
                <a:close/>
                <a:moveTo>
                  <a:pt x="4937" y="6570"/>
                </a:moveTo>
                <a:cubicBezTo>
                  <a:pt x="4908" y="6570"/>
                  <a:pt x="4884" y="6617"/>
                  <a:pt x="4884" y="6674"/>
                </a:cubicBezTo>
                <a:lnTo>
                  <a:pt x="4884" y="6894"/>
                </a:lnTo>
                <a:cubicBezTo>
                  <a:pt x="4884" y="6952"/>
                  <a:pt x="4908" y="6999"/>
                  <a:pt x="4937" y="6999"/>
                </a:cubicBezTo>
                <a:cubicBezTo>
                  <a:pt x="4966" y="6999"/>
                  <a:pt x="4990" y="6952"/>
                  <a:pt x="4990" y="6894"/>
                </a:cubicBezTo>
                <a:lnTo>
                  <a:pt x="4990" y="6674"/>
                </a:lnTo>
                <a:cubicBezTo>
                  <a:pt x="4990" y="6617"/>
                  <a:pt x="4966" y="6570"/>
                  <a:pt x="4937" y="6570"/>
                </a:cubicBezTo>
                <a:close/>
                <a:moveTo>
                  <a:pt x="5252" y="6570"/>
                </a:moveTo>
                <a:cubicBezTo>
                  <a:pt x="5223" y="6570"/>
                  <a:pt x="5199" y="6617"/>
                  <a:pt x="5199" y="6674"/>
                </a:cubicBezTo>
                <a:lnTo>
                  <a:pt x="5199" y="6894"/>
                </a:lnTo>
                <a:cubicBezTo>
                  <a:pt x="5199" y="6952"/>
                  <a:pt x="5223" y="6999"/>
                  <a:pt x="5252" y="6999"/>
                </a:cubicBezTo>
                <a:cubicBezTo>
                  <a:pt x="5281" y="6999"/>
                  <a:pt x="5305" y="6952"/>
                  <a:pt x="5305" y="6894"/>
                </a:cubicBezTo>
                <a:lnTo>
                  <a:pt x="5305" y="6674"/>
                </a:lnTo>
                <a:cubicBezTo>
                  <a:pt x="5305" y="6617"/>
                  <a:pt x="5281" y="6570"/>
                  <a:pt x="5252" y="6570"/>
                </a:cubicBezTo>
                <a:close/>
                <a:moveTo>
                  <a:pt x="6102" y="6570"/>
                </a:moveTo>
                <a:cubicBezTo>
                  <a:pt x="6072" y="6570"/>
                  <a:pt x="6049" y="6617"/>
                  <a:pt x="6049" y="6674"/>
                </a:cubicBezTo>
                <a:lnTo>
                  <a:pt x="6049" y="6894"/>
                </a:lnTo>
                <a:cubicBezTo>
                  <a:pt x="6049" y="6952"/>
                  <a:pt x="6072" y="6999"/>
                  <a:pt x="6102" y="6999"/>
                </a:cubicBezTo>
                <a:cubicBezTo>
                  <a:pt x="6131" y="6999"/>
                  <a:pt x="6155" y="6952"/>
                  <a:pt x="6155" y="6894"/>
                </a:cubicBezTo>
                <a:lnTo>
                  <a:pt x="6155" y="6674"/>
                </a:lnTo>
                <a:cubicBezTo>
                  <a:pt x="6155" y="6617"/>
                  <a:pt x="6131" y="6570"/>
                  <a:pt x="6102" y="6570"/>
                </a:cubicBezTo>
                <a:close/>
                <a:moveTo>
                  <a:pt x="6416" y="6570"/>
                </a:moveTo>
                <a:cubicBezTo>
                  <a:pt x="6387" y="6570"/>
                  <a:pt x="6363" y="6617"/>
                  <a:pt x="6363" y="6674"/>
                </a:cubicBezTo>
                <a:lnTo>
                  <a:pt x="6363" y="6894"/>
                </a:lnTo>
                <a:cubicBezTo>
                  <a:pt x="6363" y="6952"/>
                  <a:pt x="6387" y="6999"/>
                  <a:pt x="6416" y="6999"/>
                </a:cubicBezTo>
                <a:cubicBezTo>
                  <a:pt x="6445" y="6999"/>
                  <a:pt x="6469" y="6952"/>
                  <a:pt x="6469" y="6894"/>
                </a:cubicBezTo>
                <a:lnTo>
                  <a:pt x="6469" y="6674"/>
                </a:lnTo>
                <a:cubicBezTo>
                  <a:pt x="6469" y="6617"/>
                  <a:pt x="6445" y="6570"/>
                  <a:pt x="6416" y="6570"/>
                </a:cubicBezTo>
                <a:close/>
                <a:moveTo>
                  <a:pt x="7266" y="6570"/>
                </a:moveTo>
                <a:cubicBezTo>
                  <a:pt x="7237" y="6570"/>
                  <a:pt x="7213" y="6617"/>
                  <a:pt x="7213" y="6674"/>
                </a:cubicBezTo>
                <a:lnTo>
                  <a:pt x="7213" y="6894"/>
                </a:lnTo>
                <a:cubicBezTo>
                  <a:pt x="7213" y="6952"/>
                  <a:pt x="7237" y="6999"/>
                  <a:pt x="7266" y="6999"/>
                </a:cubicBezTo>
                <a:cubicBezTo>
                  <a:pt x="7295" y="6999"/>
                  <a:pt x="7318" y="6952"/>
                  <a:pt x="7318" y="6894"/>
                </a:cubicBezTo>
                <a:lnTo>
                  <a:pt x="7318" y="6674"/>
                </a:lnTo>
                <a:cubicBezTo>
                  <a:pt x="7318" y="6617"/>
                  <a:pt x="7295" y="6570"/>
                  <a:pt x="7266" y="6570"/>
                </a:cubicBezTo>
                <a:close/>
                <a:moveTo>
                  <a:pt x="7580" y="6570"/>
                </a:moveTo>
                <a:cubicBezTo>
                  <a:pt x="7551" y="6570"/>
                  <a:pt x="7527" y="6617"/>
                  <a:pt x="7527" y="6674"/>
                </a:cubicBezTo>
                <a:lnTo>
                  <a:pt x="7527" y="6894"/>
                </a:lnTo>
                <a:cubicBezTo>
                  <a:pt x="7527" y="6952"/>
                  <a:pt x="7551" y="6999"/>
                  <a:pt x="7580" y="6999"/>
                </a:cubicBezTo>
                <a:cubicBezTo>
                  <a:pt x="7609" y="6999"/>
                  <a:pt x="7632" y="6952"/>
                  <a:pt x="7632" y="6894"/>
                </a:cubicBezTo>
                <a:lnTo>
                  <a:pt x="7632" y="6674"/>
                </a:lnTo>
                <a:cubicBezTo>
                  <a:pt x="7632" y="6617"/>
                  <a:pt x="7609" y="6570"/>
                  <a:pt x="7580" y="6570"/>
                </a:cubicBezTo>
                <a:close/>
                <a:moveTo>
                  <a:pt x="8429" y="6570"/>
                </a:moveTo>
                <a:cubicBezTo>
                  <a:pt x="8400" y="6570"/>
                  <a:pt x="8377" y="6617"/>
                  <a:pt x="8377" y="6674"/>
                </a:cubicBezTo>
                <a:lnTo>
                  <a:pt x="8377" y="6894"/>
                </a:lnTo>
                <a:cubicBezTo>
                  <a:pt x="8377" y="6952"/>
                  <a:pt x="8400" y="6999"/>
                  <a:pt x="8429" y="6999"/>
                </a:cubicBezTo>
                <a:cubicBezTo>
                  <a:pt x="8458" y="6999"/>
                  <a:pt x="8482" y="6952"/>
                  <a:pt x="8482" y="6894"/>
                </a:cubicBezTo>
                <a:lnTo>
                  <a:pt x="8482" y="6674"/>
                </a:lnTo>
                <a:cubicBezTo>
                  <a:pt x="8482" y="6617"/>
                  <a:pt x="8458" y="6570"/>
                  <a:pt x="8429" y="6570"/>
                </a:cubicBezTo>
                <a:close/>
                <a:moveTo>
                  <a:pt x="8744" y="6570"/>
                </a:moveTo>
                <a:cubicBezTo>
                  <a:pt x="8714" y="6570"/>
                  <a:pt x="8691" y="6617"/>
                  <a:pt x="8691" y="6674"/>
                </a:cubicBezTo>
                <a:lnTo>
                  <a:pt x="8691" y="6894"/>
                </a:lnTo>
                <a:cubicBezTo>
                  <a:pt x="8691" y="6952"/>
                  <a:pt x="8714" y="6999"/>
                  <a:pt x="8744" y="6999"/>
                </a:cubicBezTo>
                <a:cubicBezTo>
                  <a:pt x="8773" y="6999"/>
                  <a:pt x="8796" y="6952"/>
                  <a:pt x="8796" y="6894"/>
                </a:cubicBezTo>
                <a:lnTo>
                  <a:pt x="8796" y="6674"/>
                </a:lnTo>
                <a:cubicBezTo>
                  <a:pt x="8796" y="6617"/>
                  <a:pt x="8773" y="6570"/>
                  <a:pt x="8744" y="6570"/>
                </a:cubicBezTo>
                <a:close/>
                <a:moveTo>
                  <a:pt x="9593" y="6570"/>
                </a:moveTo>
                <a:cubicBezTo>
                  <a:pt x="9564" y="6570"/>
                  <a:pt x="9540" y="6617"/>
                  <a:pt x="9540" y="6674"/>
                </a:cubicBezTo>
                <a:lnTo>
                  <a:pt x="9540" y="6894"/>
                </a:lnTo>
                <a:cubicBezTo>
                  <a:pt x="9540" y="6952"/>
                  <a:pt x="9564" y="6999"/>
                  <a:pt x="9593" y="6999"/>
                </a:cubicBezTo>
                <a:cubicBezTo>
                  <a:pt x="9622" y="6999"/>
                  <a:pt x="9646" y="6952"/>
                  <a:pt x="9646" y="6894"/>
                </a:cubicBezTo>
                <a:lnTo>
                  <a:pt x="9646" y="6674"/>
                </a:lnTo>
                <a:cubicBezTo>
                  <a:pt x="9646" y="6617"/>
                  <a:pt x="9622" y="6570"/>
                  <a:pt x="9593" y="6570"/>
                </a:cubicBezTo>
                <a:close/>
                <a:moveTo>
                  <a:pt x="9908" y="6570"/>
                </a:moveTo>
                <a:cubicBezTo>
                  <a:pt x="9879" y="6570"/>
                  <a:pt x="9855" y="6617"/>
                  <a:pt x="9855" y="6674"/>
                </a:cubicBezTo>
                <a:lnTo>
                  <a:pt x="9855" y="6894"/>
                </a:lnTo>
                <a:cubicBezTo>
                  <a:pt x="9855" y="6952"/>
                  <a:pt x="9879" y="6999"/>
                  <a:pt x="9908" y="6999"/>
                </a:cubicBezTo>
                <a:cubicBezTo>
                  <a:pt x="9937" y="6999"/>
                  <a:pt x="9961" y="6952"/>
                  <a:pt x="9961" y="6894"/>
                </a:cubicBezTo>
                <a:lnTo>
                  <a:pt x="9961" y="6674"/>
                </a:lnTo>
                <a:cubicBezTo>
                  <a:pt x="9961" y="6617"/>
                  <a:pt x="9937" y="6570"/>
                  <a:pt x="9908" y="6570"/>
                </a:cubicBezTo>
                <a:close/>
                <a:moveTo>
                  <a:pt x="10758" y="6570"/>
                </a:moveTo>
                <a:cubicBezTo>
                  <a:pt x="10728" y="6570"/>
                  <a:pt x="10705" y="6617"/>
                  <a:pt x="10705" y="6674"/>
                </a:cubicBezTo>
                <a:lnTo>
                  <a:pt x="10705" y="6894"/>
                </a:lnTo>
                <a:cubicBezTo>
                  <a:pt x="10705" y="6952"/>
                  <a:pt x="10728" y="6999"/>
                  <a:pt x="10758" y="6999"/>
                </a:cubicBezTo>
                <a:cubicBezTo>
                  <a:pt x="10787" y="6999"/>
                  <a:pt x="10810" y="6952"/>
                  <a:pt x="10810" y="6894"/>
                </a:cubicBezTo>
                <a:lnTo>
                  <a:pt x="10810" y="6674"/>
                </a:lnTo>
                <a:cubicBezTo>
                  <a:pt x="10810" y="6617"/>
                  <a:pt x="10787" y="6570"/>
                  <a:pt x="10758" y="6570"/>
                </a:cubicBezTo>
                <a:close/>
                <a:moveTo>
                  <a:pt x="11072" y="6570"/>
                </a:moveTo>
                <a:cubicBezTo>
                  <a:pt x="11043" y="6570"/>
                  <a:pt x="11019" y="6617"/>
                  <a:pt x="11019" y="6674"/>
                </a:cubicBezTo>
                <a:lnTo>
                  <a:pt x="11019" y="6894"/>
                </a:lnTo>
                <a:cubicBezTo>
                  <a:pt x="11019" y="6952"/>
                  <a:pt x="11043" y="6999"/>
                  <a:pt x="11072" y="6999"/>
                </a:cubicBezTo>
                <a:cubicBezTo>
                  <a:pt x="11101" y="6999"/>
                  <a:pt x="11125" y="6952"/>
                  <a:pt x="11125" y="6894"/>
                </a:cubicBezTo>
                <a:lnTo>
                  <a:pt x="11125" y="6674"/>
                </a:lnTo>
                <a:cubicBezTo>
                  <a:pt x="11125" y="6617"/>
                  <a:pt x="11101" y="6570"/>
                  <a:pt x="11072" y="6570"/>
                </a:cubicBezTo>
                <a:close/>
                <a:moveTo>
                  <a:pt x="11922" y="6570"/>
                </a:moveTo>
                <a:cubicBezTo>
                  <a:pt x="11893" y="6570"/>
                  <a:pt x="11869" y="6617"/>
                  <a:pt x="11869" y="6674"/>
                </a:cubicBezTo>
                <a:lnTo>
                  <a:pt x="11869" y="6894"/>
                </a:lnTo>
                <a:cubicBezTo>
                  <a:pt x="11869" y="6952"/>
                  <a:pt x="11893" y="6999"/>
                  <a:pt x="11922" y="6999"/>
                </a:cubicBezTo>
                <a:cubicBezTo>
                  <a:pt x="11951" y="6999"/>
                  <a:pt x="11974" y="6952"/>
                  <a:pt x="11974" y="6894"/>
                </a:cubicBezTo>
                <a:lnTo>
                  <a:pt x="11974" y="6674"/>
                </a:lnTo>
                <a:cubicBezTo>
                  <a:pt x="11974" y="6617"/>
                  <a:pt x="11951" y="6570"/>
                  <a:pt x="11922" y="6570"/>
                </a:cubicBezTo>
                <a:close/>
                <a:moveTo>
                  <a:pt x="12236" y="6570"/>
                </a:moveTo>
                <a:cubicBezTo>
                  <a:pt x="12207" y="6570"/>
                  <a:pt x="12183" y="6617"/>
                  <a:pt x="12183" y="6674"/>
                </a:cubicBezTo>
                <a:lnTo>
                  <a:pt x="12183" y="6894"/>
                </a:lnTo>
                <a:cubicBezTo>
                  <a:pt x="12183" y="6952"/>
                  <a:pt x="12207" y="6999"/>
                  <a:pt x="12236" y="6999"/>
                </a:cubicBezTo>
                <a:cubicBezTo>
                  <a:pt x="12265" y="6999"/>
                  <a:pt x="12288" y="6952"/>
                  <a:pt x="12288" y="6894"/>
                </a:cubicBezTo>
                <a:lnTo>
                  <a:pt x="12288" y="6674"/>
                </a:lnTo>
                <a:cubicBezTo>
                  <a:pt x="12288" y="6617"/>
                  <a:pt x="12265" y="6570"/>
                  <a:pt x="12236" y="6570"/>
                </a:cubicBezTo>
                <a:close/>
                <a:moveTo>
                  <a:pt x="13085" y="6570"/>
                </a:moveTo>
                <a:cubicBezTo>
                  <a:pt x="13056" y="6570"/>
                  <a:pt x="13032" y="6617"/>
                  <a:pt x="13032" y="6674"/>
                </a:cubicBezTo>
                <a:lnTo>
                  <a:pt x="13032" y="6894"/>
                </a:lnTo>
                <a:cubicBezTo>
                  <a:pt x="13032" y="6952"/>
                  <a:pt x="13056" y="6999"/>
                  <a:pt x="13085" y="6999"/>
                </a:cubicBezTo>
                <a:cubicBezTo>
                  <a:pt x="13114" y="6999"/>
                  <a:pt x="13138" y="6952"/>
                  <a:pt x="13138" y="6894"/>
                </a:cubicBezTo>
                <a:lnTo>
                  <a:pt x="13138" y="6674"/>
                </a:lnTo>
                <a:cubicBezTo>
                  <a:pt x="13138" y="6617"/>
                  <a:pt x="13114" y="6570"/>
                  <a:pt x="13085" y="6570"/>
                </a:cubicBezTo>
                <a:close/>
                <a:moveTo>
                  <a:pt x="13399" y="6570"/>
                </a:moveTo>
                <a:cubicBezTo>
                  <a:pt x="13370" y="6570"/>
                  <a:pt x="13348" y="6617"/>
                  <a:pt x="13348" y="6674"/>
                </a:cubicBezTo>
                <a:lnTo>
                  <a:pt x="13348" y="6894"/>
                </a:lnTo>
                <a:cubicBezTo>
                  <a:pt x="13348" y="6952"/>
                  <a:pt x="13370" y="6999"/>
                  <a:pt x="13399" y="6999"/>
                </a:cubicBezTo>
                <a:cubicBezTo>
                  <a:pt x="13428" y="6999"/>
                  <a:pt x="13452" y="6952"/>
                  <a:pt x="13452" y="6894"/>
                </a:cubicBezTo>
                <a:lnTo>
                  <a:pt x="13452" y="6674"/>
                </a:lnTo>
                <a:cubicBezTo>
                  <a:pt x="13452" y="6617"/>
                  <a:pt x="13428" y="6570"/>
                  <a:pt x="13399" y="6570"/>
                </a:cubicBezTo>
                <a:close/>
                <a:moveTo>
                  <a:pt x="14249" y="6570"/>
                </a:moveTo>
                <a:cubicBezTo>
                  <a:pt x="14220" y="6570"/>
                  <a:pt x="14196" y="6617"/>
                  <a:pt x="14196" y="6674"/>
                </a:cubicBezTo>
                <a:lnTo>
                  <a:pt x="14196" y="6894"/>
                </a:lnTo>
                <a:cubicBezTo>
                  <a:pt x="14196" y="6952"/>
                  <a:pt x="14220" y="6999"/>
                  <a:pt x="14249" y="6999"/>
                </a:cubicBezTo>
                <a:cubicBezTo>
                  <a:pt x="14278" y="6999"/>
                  <a:pt x="14302" y="6952"/>
                  <a:pt x="14302" y="6894"/>
                </a:cubicBezTo>
                <a:lnTo>
                  <a:pt x="14302" y="6674"/>
                </a:lnTo>
                <a:cubicBezTo>
                  <a:pt x="14302" y="6617"/>
                  <a:pt x="14278" y="6570"/>
                  <a:pt x="14249" y="6570"/>
                </a:cubicBezTo>
                <a:close/>
                <a:moveTo>
                  <a:pt x="14564" y="6570"/>
                </a:moveTo>
                <a:cubicBezTo>
                  <a:pt x="14535" y="6570"/>
                  <a:pt x="14511" y="6617"/>
                  <a:pt x="14511" y="6674"/>
                </a:cubicBezTo>
                <a:lnTo>
                  <a:pt x="14511" y="6894"/>
                </a:lnTo>
                <a:cubicBezTo>
                  <a:pt x="14511" y="6952"/>
                  <a:pt x="14535" y="6999"/>
                  <a:pt x="14564" y="6999"/>
                </a:cubicBezTo>
                <a:cubicBezTo>
                  <a:pt x="14593" y="6999"/>
                  <a:pt x="14617" y="6952"/>
                  <a:pt x="14617" y="6894"/>
                </a:cubicBezTo>
                <a:lnTo>
                  <a:pt x="14617" y="6674"/>
                </a:lnTo>
                <a:cubicBezTo>
                  <a:pt x="14617" y="6617"/>
                  <a:pt x="14593" y="6570"/>
                  <a:pt x="14564" y="6570"/>
                </a:cubicBezTo>
                <a:close/>
                <a:moveTo>
                  <a:pt x="15413" y="6570"/>
                </a:moveTo>
                <a:cubicBezTo>
                  <a:pt x="15384" y="6570"/>
                  <a:pt x="15360" y="6617"/>
                  <a:pt x="15360" y="6674"/>
                </a:cubicBezTo>
                <a:lnTo>
                  <a:pt x="15360" y="6894"/>
                </a:lnTo>
                <a:cubicBezTo>
                  <a:pt x="15360" y="6952"/>
                  <a:pt x="15384" y="6999"/>
                  <a:pt x="15413" y="6999"/>
                </a:cubicBezTo>
                <a:cubicBezTo>
                  <a:pt x="15442" y="6999"/>
                  <a:pt x="15465" y="6952"/>
                  <a:pt x="15465" y="6894"/>
                </a:cubicBezTo>
                <a:lnTo>
                  <a:pt x="15465" y="6674"/>
                </a:lnTo>
                <a:cubicBezTo>
                  <a:pt x="15465" y="6617"/>
                  <a:pt x="15442" y="6570"/>
                  <a:pt x="15413" y="6570"/>
                </a:cubicBezTo>
                <a:close/>
                <a:moveTo>
                  <a:pt x="15728" y="6570"/>
                </a:moveTo>
                <a:cubicBezTo>
                  <a:pt x="15699" y="6570"/>
                  <a:pt x="15675" y="6617"/>
                  <a:pt x="15675" y="6674"/>
                </a:cubicBezTo>
                <a:lnTo>
                  <a:pt x="15675" y="6894"/>
                </a:lnTo>
                <a:cubicBezTo>
                  <a:pt x="15675" y="6952"/>
                  <a:pt x="15699" y="6999"/>
                  <a:pt x="15728" y="6999"/>
                </a:cubicBezTo>
                <a:cubicBezTo>
                  <a:pt x="15757" y="6999"/>
                  <a:pt x="15781" y="6952"/>
                  <a:pt x="15781" y="6894"/>
                </a:cubicBezTo>
                <a:lnTo>
                  <a:pt x="15781" y="6674"/>
                </a:lnTo>
                <a:cubicBezTo>
                  <a:pt x="15781" y="6617"/>
                  <a:pt x="15757" y="6570"/>
                  <a:pt x="15728" y="6570"/>
                </a:cubicBezTo>
                <a:close/>
                <a:moveTo>
                  <a:pt x="16578" y="6570"/>
                </a:moveTo>
                <a:cubicBezTo>
                  <a:pt x="16549" y="6570"/>
                  <a:pt x="16525" y="6617"/>
                  <a:pt x="16525" y="6674"/>
                </a:cubicBezTo>
                <a:lnTo>
                  <a:pt x="16525" y="6894"/>
                </a:lnTo>
                <a:cubicBezTo>
                  <a:pt x="16525" y="6952"/>
                  <a:pt x="16549" y="6999"/>
                  <a:pt x="16578" y="6999"/>
                </a:cubicBezTo>
                <a:cubicBezTo>
                  <a:pt x="16607" y="6999"/>
                  <a:pt x="16630" y="6952"/>
                  <a:pt x="16630" y="6894"/>
                </a:cubicBezTo>
                <a:lnTo>
                  <a:pt x="16630" y="6674"/>
                </a:lnTo>
                <a:cubicBezTo>
                  <a:pt x="16630" y="6617"/>
                  <a:pt x="16607" y="6570"/>
                  <a:pt x="16578" y="6570"/>
                </a:cubicBezTo>
                <a:close/>
                <a:moveTo>
                  <a:pt x="16892" y="6570"/>
                </a:moveTo>
                <a:cubicBezTo>
                  <a:pt x="16863" y="6570"/>
                  <a:pt x="16839" y="6617"/>
                  <a:pt x="16839" y="6674"/>
                </a:cubicBezTo>
                <a:lnTo>
                  <a:pt x="16839" y="6894"/>
                </a:lnTo>
                <a:cubicBezTo>
                  <a:pt x="16839" y="6952"/>
                  <a:pt x="16863" y="6999"/>
                  <a:pt x="16892" y="6999"/>
                </a:cubicBezTo>
                <a:cubicBezTo>
                  <a:pt x="16921" y="6999"/>
                  <a:pt x="16944" y="6952"/>
                  <a:pt x="16944" y="6894"/>
                </a:cubicBezTo>
                <a:lnTo>
                  <a:pt x="16944" y="6674"/>
                </a:lnTo>
                <a:cubicBezTo>
                  <a:pt x="16944" y="6617"/>
                  <a:pt x="16921" y="6570"/>
                  <a:pt x="16892" y="6570"/>
                </a:cubicBezTo>
                <a:close/>
                <a:moveTo>
                  <a:pt x="17741" y="6570"/>
                </a:moveTo>
                <a:cubicBezTo>
                  <a:pt x="17712" y="6570"/>
                  <a:pt x="17689" y="6617"/>
                  <a:pt x="17689" y="6674"/>
                </a:cubicBezTo>
                <a:lnTo>
                  <a:pt x="17689" y="6894"/>
                </a:lnTo>
                <a:cubicBezTo>
                  <a:pt x="17689" y="6952"/>
                  <a:pt x="17712" y="6999"/>
                  <a:pt x="17741" y="6999"/>
                </a:cubicBezTo>
                <a:cubicBezTo>
                  <a:pt x="17770" y="6999"/>
                  <a:pt x="17794" y="6952"/>
                  <a:pt x="17794" y="6894"/>
                </a:cubicBezTo>
                <a:lnTo>
                  <a:pt x="17794" y="6674"/>
                </a:lnTo>
                <a:cubicBezTo>
                  <a:pt x="17794" y="6617"/>
                  <a:pt x="17770" y="6570"/>
                  <a:pt x="17741" y="6570"/>
                </a:cubicBezTo>
                <a:close/>
                <a:moveTo>
                  <a:pt x="18055" y="6570"/>
                </a:moveTo>
                <a:cubicBezTo>
                  <a:pt x="18026" y="6570"/>
                  <a:pt x="18002" y="6617"/>
                  <a:pt x="18002" y="6674"/>
                </a:cubicBezTo>
                <a:lnTo>
                  <a:pt x="18002" y="6894"/>
                </a:lnTo>
                <a:cubicBezTo>
                  <a:pt x="18002" y="6952"/>
                  <a:pt x="18026" y="6999"/>
                  <a:pt x="18055" y="6999"/>
                </a:cubicBezTo>
                <a:cubicBezTo>
                  <a:pt x="18085" y="6999"/>
                  <a:pt x="18108" y="6952"/>
                  <a:pt x="18108" y="6894"/>
                </a:cubicBezTo>
                <a:lnTo>
                  <a:pt x="18108" y="6674"/>
                </a:lnTo>
                <a:cubicBezTo>
                  <a:pt x="18108" y="6617"/>
                  <a:pt x="18085" y="6570"/>
                  <a:pt x="18055" y="6570"/>
                </a:cubicBezTo>
                <a:close/>
                <a:moveTo>
                  <a:pt x="18905" y="6570"/>
                </a:moveTo>
                <a:cubicBezTo>
                  <a:pt x="18876" y="6570"/>
                  <a:pt x="18852" y="6617"/>
                  <a:pt x="18852" y="6674"/>
                </a:cubicBezTo>
                <a:lnTo>
                  <a:pt x="18852" y="6894"/>
                </a:lnTo>
                <a:cubicBezTo>
                  <a:pt x="18852" y="6952"/>
                  <a:pt x="18876" y="6999"/>
                  <a:pt x="18905" y="6999"/>
                </a:cubicBezTo>
                <a:cubicBezTo>
                  <a:pt x="18934" y="6999"/>
                  <a:pt x="18958" y="6952"/>
                  <a:pt x="18958" y="6894"/>
                </a:cubicBezTo>
                <a:lnTo>
                  <a:pt x="18958" y="6674"/>
                </a:lnTo>
                <a:cubicBezTo>
                  <a:pt x="18958" y="6617"/>
                  <a:pt x="18934" y="6570"/>
                  <a:pt x="18905" y="6570"/>
                </a:cubicBezTo>
                <a:close/>
                <a:moveTo>
                  <a:pt x="19220" y="6570"/>
                </a:moveTo>
                <a:cubicBezTo>
                  <a:pt x="19191" y="6570"/>
                  <a:pt x="19167" y="6617"/>
                  <a:pt x="19167" y="6674"/>
                </a:cubicBezTo>
                <a:lnTo>
                  <a:pt x="19167" y="6894"/>
                </a:lnTo>
                <a:cubicBezTo>
                  <a:pt x="19167" y="6952"/>
                  <a:pt x="19191" y="6999"/>
                  <a:pt x="19220" y="6999"/>
                </a:cubicBezTo>
                <a:cubicBezTo>
                  <a:pt x="19249" y="6999"/>
                  <a:pt x="19273" y="6952"/>
                  <a:pt x="19273" y="6894"/>
                </a:cubicBezTo>
                <a:lnTo>
                  <a:pt x="19273" y="6674"/>
                </a:lnTo>
                <a:cubicBezTo>
                  <a:pt x="19273" y="6617"/>
                  <a:pt x="19249" y="6570"/>
                  <a:pt x="19220" y="6570"/>
                </a:cubicBezTo>
                <a:close/>
                <a:moveTo>
                  <a:pt x="20069" y="6570"/>
                </a:moveTo>
                <a:cubicBezTo>
                  <a:pt x="20040" y="6570"/>
                  <a:pt x="20016" y="6617"/>
                  <a:pt x="20016" y="6674"/>
                </a:cubicBezTo>
                <a:lnTo>
                  <a:pt x="20016" y="6894"/>
                </a:lnTo>
                <a:cubicBezTo>
                  <a:pt x="20016" y="6952"/>
                  <a:pt x="20040" y="6999"/>
                  <a:pt x="20069" y="6999"/>
                </a:cubicBezTo>
                <a:cubicBezTo>
                  <a:pt x="20099" y="6999"/>
                  <a:pt x="20122" y="6952"/>
                  <a:pt x="20122" y="6894"/>
                </a:cubicBezTo>
                <a:lnTo>
                  <a:pt x="20122" y="6674"/>
                </a:lnTo>
                <a:cubicBezTo>
                  <a:pt x="20122" y="6617"/>
                  <a:pt x="20099" y="6570"/>
                  <a:pt x="20069" y="6570"/>
                </a:cubicBezTo>
                <a:close/>
                <a:moveTo>
                  <a:pt x="20384" y="6570"/>
                </a:moveTo>
                <a:cubicBezTo>
                  <a:pt x="20355" y="6570"/>
                  <a:pt x="20331" y="6617"/>
                  <a:pt x="20331" y="6674"/>
                </a:cubicBezTo>
                <a:lnTo>
                  <a:pt x="20331" y="6894"/>
                </a:lnTo>
                <a:cubicBezTo>
                  <a:pt x="20331" y="6952"/>
                  <a:pt x="20355" y="6999"/>
                  <a:pt x="20384" y="6999"/>
                </a:cubicBezTo>
                <a:cubicBezTo>
                  <a:pt x="20413" y="6999"/>
                  <a:pt x="20436" y="6952"/>
                  <a:pt x="20436" y="6894"/>
                </a:cubicBezTo>
                <a:lnTo>
                  <a:pt x="20436" y="6674"/>
                </a:lnTo>
                <a:cubicBezTo>
                  <a:pt x="20436" y="6617"/>
                  <a:pt x="20413" y="6570"/>
                  <a:pt x="20384" y="6570"/>
                </a:cubicBezTo>
                <a:close/>
                <a:moveTo>
                  <a:pt x="21234" y="6570"/>
                </a:moveTo>
                <a:cubicBezTo>
                  <a:pt x="21204" y="6570"/>
                  <a:pt x="21181" y="6617"/>
                  <a:pt x="21181" y="6674"/>
                </a:cubicBezTo>
                <a:lnTo>
                  <a:pt x="21181" y="6894"/>
                </a:lnTo>
                <a:cubicBezTo>
                  <a:pt x="21181" y="6952"/>
                  <a:pt x="21204" y="6999"/>
                  <a:pt x="21234" y="6999"/>
                </a:cubicBezTo>
                <a:cubicBezTo>
                  <a:pt x="21263" y="6999"/>
                  <a:pt x="21285" y="6952"/>
                  <a:pt x="21285" y="6894"/>
                </a:cubicBezTo>
                <a:lnTo>
                  <a:pt x="21285" y="6674"/>
                </a:lnTo>
                <a:cubicBezTo>
                  <a:pt x="21285" y="6617"/>
                  <a:pt x="21263" y="6570"/>
                  <a:pt x="21234" y="6570"/>
                </a:cubicBezTo>
                <a:close/>
                <a:moveTo>
                  <a:pt x="21547" y="6570"/>
                </a:moveTo>
                <a:cubicBezTo>
                  <a:pt x="21518" y="6570"/>
                  <a:pt x="21495" y="6617"/>
                  <a:pt x="21495" y="6674"/>
                </a:cubicBezTo>
                <a:lnTo>
                  <a:pt x="21495" y="6894"/>
                </a:lnTo>
                <a:cubicBezTo>
                  <a:pt x="21495" y="6952"/>
                  <a:pt x="21518" y="6999"/>
                  <a:pt x="21547" y="6999"/>
                </a:cubicBezTo>
                <a:cubicBezTo>
                  <a:pt x="21576" y="6999"/>
                  <a:pt x="21600" y="6952"/>
                  <a:pt x="21600" y="6894"/>
                </a:cubicBezTo>
                <a:lnTo>
                  <a:pt x="21600" y="6674"/>
                </a:lnTo>
                <a:cubicBezTo>
                  <a:pt x="21600" y="6617"/>
                  <a:pt x="21576" y="6570"/>
                  <a:pt x="21547" y="6570"/>
                </a:cubicBezTo>
                <a:close/>
                <a:moveTo>
                  <a:pt x="53" y="7300"/>
                </a:moveTo>
                <a:cubicBezTo>
                  <a:pt x="24" y="7300"/>
                  <a:pt x="0" y="7347"/>
                  <a:pt x="0" y="7404"/>
                </a:cubicBezTo>
                <a:lnTo>
                  <a:pt x="0" y="7624"/>
                </a:lnTo>
                <a:cubicBezTo>
                  <a:pt x="0" y="7682"/>
                  <a:pt x="24" y="7729"/>
                  <a:pt x="53" y="7729"/>
                </a:cubicBezTo>
                <a:cubicBezTo>
                  <a:pt x="82" y="7729"/>
                  <a:pt x="106" y="7682"/>
                  <a:pt x="106" y="7624"/>
                </a:cubicBezTo>
                <a:lnTo>
                  <a:pt x="106" y="7404"/>
                </a:lnTo>
                <a:cubicBezTo>
                  <a:pt x="106" y="7347"/>
                  <a:pt x="82" y="7300"/>
                  <a:pt x="53" y="7300"/>
                </a:cubicBezTo>
                <a:close/>
                <a:moveTo>
                  <a:pt x="367" y="7300"/>
                </a:moveTo>
                <a:cubicBezTo>
                  <a:pt x="338" y="7300"/>
                  <a:pt x="315" y="7347"/>
                  <a:pt x="315" y="7404"/>
                </a:cubicBezTo>
                <a:lnTo>
                  <a:pt x="315" y="7624"/>
                </a:lnTo>
                <a:cubicBezTo>
                  <a:pt x="315" y="7682"/>
                  <a:pt x="338" y="7729"/>
                  <a:pt x="367" y="7729"/>
                </a:cubicBezTo>
                <a:cubicBezTo>
                  <a:pt x="397" y="7729"/>
                  <a:pt x="420" y="7682"/>
                  <a:pt x="420" y="7624"/>
                </a:cubicBezTo>
                <a:lnTo>
                  <a:pt x="420" y="7404"/>
                </a:lnTo>
                <a:cubicBezTo>
                  <a:pt x="420" y="7347"/>
                  <a:pt x="397" y="7300"/>
                  <a:pt x="367" y="7300"/>
                </a:cubicBezTo>
                <a:close/>
                <a:moveTo>
                  <a:pt x="1217" y="7300"/>
                </a:moveTo>
                <a:cubicBezTo>
                  <a:pt x="1188" y="7300"/>
                  <a:pt x="1164" y="7347"/>
                  <a:pt x="1164" y="7404"/>
                </a:cubicBezTo>
                <a:lnTo>
                  <a:pt x="1164" y="7624"/>
                </a:lnTo>
                <a:cubicBezTo>
                  <a:pt x="1164" y="7682"/>
                  <a:pt x="1188" y="7729"/>
                  <a:pt x="1217" y="7729"/>
                </a:cubicBezTo>
                <a:cubicBezTo>
                  <a:pt x="1246" y="7729"/>
                  <a:pt x="1270" y="7682"/>
                  <a:pt x="1270" y="7624"/>
                </a:cubicBezTo>
                <a:lnTo>
                  <a:pt x="1270" y="7404"/>
                </a:lnTo>
                <a:cubicBezTo>
                  <a:pt x="1270" y="7347"/>
                  <a:pt x="1246" y="7300"/>
                  <a:pt x="1217" y="7300"/>
                </a:cubicBezTo>
                <a:close/>
                <a:moveTo>
                  <a:pt x="1532" y="7300"/>
                </a:moveTo>
                <a:cubicBezTo>
                  <a:pt x="1503" y="7300"/>
                  <a:pt x="1479" y="7347"/>
                  <a:pt x="1479" y="7404"/>
                </a:cubicBezTo>
                <a:lnTo>
                  <a:pt x="1479" y="7624"/>
                </a:lnTo>
                <a:cubicBezTo>
                  <a:pt x="1479" y="7682"/>
                  <a:pt x="1503" y="7729"/>
                  <a:pt x="1532" y="7729"/>
                </a:cubicBezTo>
                <a:cubicBezTo>
                  <a:pt x="1561" y="7729"/>
                  <a:pt x="1584" y="7682"/>
                  <a:pt x="1584" y="7624"/>
                </a:cubicBezTo>
                <a:lnTo>
                  <a:pt x="1584" y="7404"/>
                </a:lnTo>
                <a:cubicBezTo>
                  <a:pt x="1584" y="7347"/>
                  <a:pt x="1561" y="7300"/>
                  <a:pt x="1532" y="7300"/>
                </a:cubicBezTo>
                <a:close/>
                <a:moveTo>
                  <a:pt x="2380" y="7300"/>
                </a:moveTo>
                <a:cubicBezTo>
                  <a:pt x="2351" y="7300"/>
                  <a:pt x="2329" y="7347"/>
                  <a:pt x="2329" y="7404"/>
                </a:cubicBezTo>
                <a:lnTo>
                  <a:pt x="2329" y="7624"/>
                </a:lnTo>
                <a:cubicBezTo>
                  <a:pt x="2329" y="7682"/>
                  <a:pt x="2351" y="7729"/>
                  <a:pt x="2380" y="7729"/>
                </a:cubicBezTo>
                <a:cubicBezTo>
                  <a:pt x="2409" y="7729"/>
                  <a:pt x="2433" y="7682"/>
                  <a:pt x="2433" y="7624"/>
                </a:cubicBezTo>
                <a:lnTo>
                  <a:pt x="2433" y="7404"/>
                </a:lnTo>
                <a:cubicBezTo>
                  <a:pt x="2433" y="7347"/>
                  <a:pt x="2409" y="7300"/>
                  <a:pt x="2380" y="7300"/>
                </a:cubicBezTo>
                <a:close/>
                <a:moveTo>
                  <a:pt x="2695" y="7300"/>
                </a:moveTo>
                <a:cubicBezTo>
                  <a:pt x="2666" y="7300"/>
                  <a:pt x="2643" y="7347"/>
                  <a:pt x="2643" y="7404"/>
                </a:cubicBezTo>
                <a:lnTo>
                  <a:pt x="2643" y="7624"/>
                </a:lnTo>
                <a:cubicBezTo>
                  <a:pt x="2643" y="7682"/>
                  <a:pt x="2666" y="7729"/>
                  <a:pt x="2695" y="7729"/>
                </a:cubicBezTo>
                <a:cubicBezTo>
                  <a:pt x="2724" y="7729"/>
                  <a:pt x="2748" y="7682"/>
                  <a:pt x="2748" y="7624"/>
                </a:cubicBezTo>
                <a:lnTo>
                  <a:pt x="2748" y="7404"/>
                </a:lnTo>
                <a:cubicBezTo>
                  <a:pt x="2748" y="7347"/>
                  <a:pt x="2724" y="7300"/>
                  <a:pt x="2695" y="7300"/>
                </a:cubicBezTo>
                <a:close/>
                <a:moveTo>
                  <a:pt x="3545" y="7300"/>
                </a:moveTo>
                <a:cubicBezTo>
                  <a:pt x="3516" y="7300"/>
                  <a:pt x="3492" y="7347"/>
                  <a:pt x="3492" y="7404"/>
                </a:cubicBezTo>
                <a:lnTo>
                  <a:pt x="3492" y="7624"/>
                </a:lnTo>
                <a:cubicBezTo>
                  <a:pt x="3492" y="7682"/>
                  <a:pt x="3516" y="7729"/>
                  <a:pt x="3545" y="7729"/>
                </a:cubicBezTo>
                <a:cubicBezTo>
                  <a:pt x="3574" y="7729"/>
                  <a:pt x="3598" y="7682"/>
                  <a:pt x="3598" y="7624"/>
                </a:cubicBezTo>
                <a:lnTo>
                  <a:pt x="3598" y="7404"/>
                </a:lnTo>
                <a:cubicBezTo>
                  <a:pt x="3598" y="7347"/>
                  <a:pt x="3574" y="7300"/>
                  <a:pt x="3545" y="7300"/>
                </a:cubicBezTo>
                <a:close/>
                <a:moveTo>
                  <a:pt x="3859" y="7300"/>
                </a:moveTo>
                <a:cubicBezTo>
                  <a:pt x="3830" y="7300"/>
                  <a:pt x="3806" y="7347"/>
                  <a:pt x="3806" y="7404"/>
                </a:cubicBezTo>
                <a:lnTo>
                  <a:pt x="3806" y="7624"/>
                </a:lnTo>
                <a:cubicBezTo>
                  <a:pt x="3806" y="7682"/>
                  <a:pt x="3830" y="7729"/>
                  <a:pt x="3859" y="7729"/>
                </a:cubicBezTo>
                <a:cubicBezTo>
                  <a:pt x="3888" y="7729"/>
                  <a:pt x="3912" y="7682"/>
                  <a:pt x="3912" y="7624"/>
                </a:cubicBezTo>
                <a:lnTo>
                  <a:pt x="3912" y="7404"/>
                </a:lnTo>
                <a:cubicBezTo>
                  <a:pt x="3912" y="7347"/>
                  <a:pt x="3888" y="7300"/>
                  <a:pt x="3859" y="7300"/>
                </a:cubicBezTo>
                <a:close/>
                <a:moveTo>
                  <a:pt x="4709" y="7300"/>
                </a:moveTo>
                <a:cubicBezTo>
                  <a:pt x="4680" y="7300"/>
                  <a:pt x="4656" y="7347"/>
                  <a:pt x="4656" y="7404"/>
                </a:cubicBezTo>
                <a:lnTo>
                  <a:pt x="4656" y="7624"/>
                </a:lnTo>
                <a:cubicBezTo>
                  <a:pt x="4656" y="7682"/>
                  <a:pt x="4680" y="7729"/>
                  <a:pt x="4709" y="7729"/>
                </a:cubicBezTo>
                <a:cubicBezTo>
                  <a:pt x="4738" y="7729"/>
                  <a:pt x="4762" y="7682"/>
                  <a:pt x="4762" y="7624"/>
                </a:cubicBezTo>
                <a:lnTo>
                  <a:pt x="4762" y="7404"/>
                </a:lnTo>
                <a:cubicBezTo>
                  <a:pt x="4762" y="7347"/>
                  <a:pt x="4738" y="7300"/>
                  <a:pt x="4709" y="7300"/>
                </a:cubicBezTo>
                <a:close/>
                <a:moveTo>
                  <a:pt x="5023" y="7300"/>
                </a:moveTo>
                <a:cubicBezTo>
                  <a:pt x="4994" y="7300"/>
                  <a:pt x="4970" y="7347"/>
                  <a:pt x="4970" y="7404"/>
                </a:cubicBezTo>
                <a:lnTo>
                  <a:pt x="4970" y="7624"/>
                </a:lnTo>
                <a:cubicBezTo>
                  <a:pt x="4970" y="7682"/>
                  <a:pt x="4994" y="7729"/>
                  <a:pt x="5023" y="7729"/>
                </a:cubicBezTo>
                <a:cubicBezTo>
                  <a:pt x="5053" y="7729"/>
                  <a:pt x="5076" y="7682"/>
                  <a:pt x="5076" y="7624"/>
                </a:cubicBezTo>
                <a:lnTo>
                  <a:pt x="5076" y="7404"/>
                </a:lnTo>
                <a:cubicBezTo>
                  <a:pt x="5076" y="7347"/>
                  <a:pt x="5053" y="7300"/>
                  <a:pt x="5023" y="7300"/>
                </a:cubicBezTo>
                <a:close/>
                <a:moveTo>
                  <a:pt x="5873" y="7300"/>
                </a:moveTo>
                <a:cubicBezTo>
                  <a:pt x="5844" y="7300"/>
                  <a:pt x="5820" y="7347"/>
                  <a:pt x="5820" y="7404"/>
                </a:cubicBezTo>
                <a:lnTo>
                  <a:pt x="5820" y="7624"/>
                </a:lnTo>
                <a:cubicBezTo>
                  <a:pt x="5820" y="7682"/>
                  <a:pt x="5844" y="7729"/>
                  <a:pt x="5873" y="7729"/>
                </a:cubicBezTo>
                <a:cubicBezTo>
                  <a:pt x="5902" y="7729"/>
                  <a:pt x="5926" y="7682"/>
                  <a:pt x="5926" y="7624"/>
                </a:cubicBezTo>
                <a:lnTo>
                  <a:pt x="5926" y="7404"/>
                </a:lnTo>
                <a:cubicBezTo>
                  <a:pt x="5926" y="7347"/>
                  <a:pt x="5902" y="7300"/>
                  <a:pt x="5873" y="7300"/>
                </a:cubicBezTo>
                <a:close/>
                <a:moveTo>
                  <a:pt x="6188" y="7300"/>
                </a:moveTo>
                <a:cubicBezTo>
                  <a:pt x="6159" y="7300"/>
                  <a:pt x="6135" y="7347"/>
                  <a:pt x="6135" y="7404"/>
                </a:cubicBezTo>
                <a:lnTo>
                  <a:pt x="6135" y="7624"/>
                </a:lnTo>
                <a:cubicBezTo>
                  <a:pt x="6135" y="7682"/>
                  <a:pt x="6159" y="7729"/>
                  <a:pt x="6188" y="7729"/>
                </a:cubicBezTo>
                <a:cubicBezTo>
                  <a:pt x="6217" y="7729"/>
                  <a:pt x="6240" y="7682"/>
                  <a:pt x="6240" y="7624"/>
                </a:cubicBezTo>
                <a:lnTo>
                  <a:pt x="6240" y="7404"/>
                </a:lnTo>
                <a:cubicBezTo>
                  <a:pt x="6240" y="7347"/>
                  <a:pt x="6217" y="7300"/>
                  <a:pt x="6188" y="7300"/>
                </a:cubicBezTo>
                <a:close/>
                <a:moveTo>
                  <a:pt x="7036" y="7300"/>
                </a:moveTo>
                <a:cubicBezTo>
                  <a:pt x="7007" y="7300"/>
                  <a:pt x="6984" y="7347"/>
                  <a:pt x="6984" y="7404"/>
                </a:cubicBezTo>
                <a:lnTo>
                  <a:pt x="6984" y="7624"/>
                </a:lnTo>
                <a:cubicBezTo>
                  <a:pt x="6984" y="7682"/>
                  <a:pt x="7007" y="7729"/>
                  <a:pt x="7036" y="7729"/>
                </a:cubicBezTo>
                <a:cubicBezTo>
                  <a:pt x="7065" y="7729"/>
                  <a:pt x="7089" y="7682"/>
                  <a:pt x="7089" y="7624"/>
                </a:cubicBezTo>
                <a:lnTo>
                  <a:pt x="7089" y="7404"/>
                </a:lnTo>
                <a:cubicBezTo>
                  <a:pt x="7089" y="7347"/>
                  <a:pt x="7065" y="7300"/>
                  <a:pt x="7036" y="7300"/>
                </a:cubicBezTo>
                <a:close/>
                <a:moveTo>
                  <a:pt x="7351" y="7300"/>
                </a:moveTo>
                <a:cubicBezTo>
                  <a:pt x="7322" y="7300"/>
                  <a:pt x="7299" y="7347"/>
                  <a:pt x="7299" y="7404"/>
                </a:cubicBezTo>
                <a:lnTo>
                  <a:pt x="7299" y="7624"/>
                </a:lnTo>
                <a:cubicBezTo>
                  <a:pt x="7299" y="7682"/>
                  <a:pt x="7322" y="7729"/>
                  <a:pt x="7351" y="7729"/>
                </a:cubicBezTo>
                <a:cubicBezTo>
                  <a:pt x="7380" y="7729"/>
                  <a:pt x="7404" y="7682"/>
                  <a:pt x="7404" y="7624"/>
                </a:cubicBezTo>
                <a:lnTo>
                  <a:pt x="7404" y="7404"/>
                </a:lnTo>
                <a:cubicBezTo>
                  <a:pt x="7404" y="7347"/>
                  <a:pt x="7380" y="7300"/>
                  <a:pt x="7351" y="7300"/>
                </a:cubicBezTo>
                <a:close/>
                <a:moveTo>
                  <a:pt x="8201" y="7300"/>
                </a:moveTo>
                <a:cubicBezTo>
                  <a:pt x="8171" y="7300"/>
                  <a:pt x="8148" y="7347"/>
                  <a:pt x="8148" y="7404"/>
                </a:cubicBezTo>
                <a:lnTo>
                  <a:pt x="8148" y="7624"/>
                </a:lnTo>
                <a:cubicBezTo>
                  <a:pt x="8148" y="7682"/>
                  <a:pt x="8171" y="7729"/>
                  <a:pt x="8201" y="7729"/>
                </a:cubicBezTo>
                <a:cubicBezTo>
                  <a:pt x="8230" y="7729"/>
                  <a:pt x="8254" y="7682"/>
                  <a:pt x="8254" y="7624"/>
                </a:cubicBezTo>
                <a:lnTo>
                  <a:pt x="8254" y="7404"/>
                </a:lnTo>
                <a:cubicBezTo>
                  <a:pt x="8254" y="7347"/>
                  <a:pt x="8230" y="7300"/>
                  <a:pt x="8201" y="7300"/>
                </a:cubicBezTo>
                <a:close/>
                <a:moveTo>
                  <a:pt x="8515" y="7300"/>
                </a:moveTo>
                <a:cubicBezTo>
                  <a:pt x="8486" y="7300"/>
                  <a:pt x="8462" y="7347"/>
                  <a:pt x="8462" y="7404"/>
                </a:cubicBezTo>
                <a:lnTo>
                  <a:pt x="8462" y="7624"/>
                </a:lnTo>
                <a:cubicBezTo>
                  <a:pt x="8462" y="7682"/>
                  <a:pt x="8486" y="7729"/>
                  <a:pt x="8515" y="7729"/>
                </a:cubicBezTo>
                <a:cubicBezTo>
                  <a:pt x="8544" y="7729"/>
                  <a:pt x="8568" y="7682"/>
                  <a:pt x="8568" y="7624"/>
                </a:cubicBezTo>
                <a:lnTo>
                  <a:pt x="8568" y="7404"/>
                </a:lnTo>
                <a:cubicBezTo>
                  <a:pt x="8568" y="7347"/>
                  <a:pt x="8544" y="7300"/>
                  <a:pt x="8515" y="7300"/>
                </a:cubicBezTo>
                <a:close/>
                <a:moveTo>
                  <a:pt x="9365" y="7300"/>
                </a:moveTo>
                <a:cubicBezTo>
                  <a:pt x="9336" y="7300"/>
                  <a:pt x="9312" y="7347"/>
                  <a:pt x="9312" y="7404"/>
                </a:cubicBezTo>
                <a:lnTo>
                  <a:pt x="9312" y="7624"/>
                </a:lnTo>
                <a:cubicBezTo>
                  <a:pt x="9312" y="7682"/>
                  <a:pt x="9336" y="7729"/>
                  <a:pt x="9365" y="7729"/>
                </a:cubicBezTo>
                <a:cubicBezTo>
                  <a:pt x="9394" y="7729"/>
                  <a:pt x="9418" y="7682"/>
                  <a:pt x="9418" y="7624"/>
                </a:cubicBezTo>
                <a:lnTo>
                  <a:pt x="9418" y="7404"/>
                </a:lnTo>
                <a:cubicBezTo>
                  <a:pt x="9418" y="7347"/>
                  <a:pt x="9394" y="7300"/>
                  <a:pt x="9365" y="7300"/>
                </a:cubicBezTo>
                <a:close/>
                <a:moveTo>
                  <a:pt x="9679" y="7300"/>
                </a:moveTo>
                <a:cubicBezTo>
                  <a:pt x="9650" y="7300"/>
                  <a:pt x="9626" y="7347"/>
                  <a:pt x="9626" y="7404"/>
                </a:cubicBezTo>
                <a:lnTo>
                  <a:pt x="9626" y="7624"/>
                </a:lnTo>
                <a:cubicBezTo>
                  <a:pt x="9626" y="7682"/>
                  <a:pt x="9650" y="7729"/>
                  <a:pt x="9679" y="7729"/>
                </a:cubicBezTo>
                <a:cubicBezTo>
                  <a:pt x="9708" y="7729"/>
                  <a:pt x="9732" y="7682"/>
                  <a:pt x="9732" y="7624"/>
                </a:cubicBezTo>
                <a:lnTo>
                  <a:pt x="9732" y="7404"/>
                </a:lnTo>
                <a:cubicBezTo>
                  <a:pt x="9732" y="7347"/>
                  <a:pt x="9708" y="7300"/>
                  <a:pt x="9679" y="7300"/>
                </a:cubicBezTo>
                <a:close/>
                <a:moveTo>
                  <a:pt x="10529" y="7300"/>
                </a:moveTo>
                <a:cubicBezTo>
                  <a:pt x="10500" y="7300"/>
                  <a:pt x="10476" y="7347"/>
                  <a:pt x="10476" y="7404"/>
                </a:cubicBezTo>
                <a:lnTo>
                  <a:pt x="10476" y="7624"/>
                </a:lnTo>
                <a:cubicBezTo>
                  <a:pt x="10476" y="7682"/>
                  <a:pt x="10500" y="7729"/>
                  <a:pt x="10529" y="7729"/>
                </a:cubicBezTo>
                <a:cubicBezTo>
                  <a:pt x="10558" y="7729"/>
                  <a:pt x="10582" y="7682"/>
                  <a:pt x="10582" y="7624"/>
                </a:cubicBezTo>
                <a:lnTo>
                  <a:pt x="10582" y="7404"/>
                </a:lnTo>
                <a:cubicBezTo>
                  <a:pt x="10582" y="7347"/>
                  <a:pt x="10558" y="7300"/>
                  <a:pt x="10529" y="7300"/>
                </a:cubicBezTo>
                <a:close/>
                <a:moveTo>
                  <a:pt x="10844" y="7300"/>
                </a:moveTo>
                <a:cubicBezTo>
                  <a:pt x="10814" y="7300"/>
                  <a:pt x="10791" y="7347"/>
                  <a:pt x="10791" y="7404"/>
                </a:cubicBezTo>
                <a:lnTo>
                  <a:pt x="10791" y="7624"/>
                </a:lnTo>
                <a:cubicBezTo>
                  <a:pt x="10791" y="7682"/>
                  <a:pt x="10814" y="7729"/>
                  <a:pt x="10844" y="7729"/>
                </a:cubicBezTo>
                <a:cubicBezTo>
                  <a:pt x="10873" y="7729"/>
                  <a:pt x="10895" y="7682"/>
                  <a:pt x="10895" y="7624"/>
                </a:cubicBezTo>
                <a:lnTo>
                  <a:pt x="10895" y="7404"/>
                </a:lnTo>
                <a:cubicBezTo>
                  <a:pt x="10895" y="7347"/>
                  <a:pt x="10873" y="7300"/>
                  <a:pt x="10844" y="7300"/>
                </a:cubicBezTo>
                <a:close/>
                <a:moveTo>
                  <a:pt x="11692" y="7300"/>
                </a:moveTo>
                <a:cubicBezTo>
                  <a:pt x="11663" y="7300"/>
                  <a:pt x="11640" y="7347"/>
                  <a:pt x="11640" y="7404"/>
                </a:cubicBezTo>
                <a:lnTo>
                  <a:pt x="11640" y="7624"/>
                </a:lnTo>
                <a:cubicBezTo>
                  <a:pt x="11640" y="7682"/>
                  <a:pt x="11663" y="7729"/>
                  <a:pt x="11692" y="7729"/>
                </a:cubicBezTo>
                <a:cubicBezTo>
                  <a:pt x="11721" y="7729"/>
                  <a:pt x="11745" y="7682"/>
                  <a:pt x="11745" y="7624"/>
                </a:cubicBezTo>
                <a:lnTo>
                  <a:pt x="11745" y="7404"/>
                </a:lnTo>
                <a:cubicBezTo>
                  <a:pt x="11745" y="7347"/>
                  <a:pt x="11721" y="7300"/>
                  <a:pt x="11692" y="7300"/>
                </a:cubicBezTo>
                <a:close/>
                <a:moveTo>
                  <a:pt x="12007" y="7300"/>
                </a:moveTo>
                <a:cubicBezTo>
                  <a:pt x="11978" y="7300"/>
                  <a:pt x="11955" y="7347"/>
                  <a:pt x="11955" y="7404"/>
                </a:cubicBezTo>
                <a:lnTo>
                  <a:pt x="11955" y="7624"/>
                </a:lnTo>
                <a:cubicBezTo>
                  <a:pt x="11955" y="7682"/>
                  <a:pt x="11978" y="7729"/>
                  <a:pt x="12007" y="7729"/>
                </a:cubicBezTo>
                <a:cubicBezTo>
                  <a:pt x="12036" y="7729"/>
                  <a:pt x="12060" y="7682"/>
                  <a:pt x="12060" y="7624"/>
                </a:cubicBezTo>
                <a:lnTo>
                  <a:pt x="12060" y="7404"/>
                </a:lnTo>
                <a:cubicBezTo>
                  <a:pt x="12060" y="7347"/>
                  <a:pt x="12036" y="7300"/>
                  <a:pt x="12007" y="7300"/>
                </a:cubicBezTo>
                <a:close/>
                <a:moveTo>
                  <a:pt x="12856" y="7300"/>
                </a:moveTo>
                <a:cubicBezTo>
                  <a:pt x="12827" y="7300"/>
                  <a:pt x="12804" y="7347"/>
                  <a:pt x="12804" y="7404"/>
                </a:cubicBezTo>
                <a:lnTo>
                  <a:pt x="12804" y="7624"/>
                </a:lnTo>
                <a:cubicBezTo>
                  <a:pt x="12804" y="7682"/>
                  <a:pt x="12827" y="7729"/>
                  <a:pt x="12856" y="7729"/>
                </a:cubicBezTo>
                <a:cubicBezTo>
                  <a:pt x="12886" y="7729"/>
                  <a:pt x="12909" y="7682"/>
                  <a:pt x="12909" y="7624"/>
                </a:cubicBezTo>
                <a:lnTo>
                  <a:pt x="12909" y="7404"/>
                </a:lnTo>
                <a:cubicBezTo>
                  <a:pt x="12909" y="7347"/>
                  <a:pt x="12886" y="7300"/>
                  <a:pt x="12856" y="7300"/>
                </a:cubicBezTo>
                <a:close/>
                <a:moveTo>
                  <a:pt x="13171" y="7300"/>
                </a:moveTo>
                <a:cubicBezTo>
                  <a:pt x="13142" y="7300"/>
                  <a:pt x="13118" y="7347"/>
                  <a:pt x="13118" y="7404"/>
                </a:cubicBezTo>
                <a:lnTo>
                  <a:pt x="13118" y="7624"/>
                </a:lnTo>
                <a:cubicBezTo>
                  <a:pt x="13118" y="7682"/>
                  <a:pt x="13142" y="7729"/>
                  <a:pt x="13171" y="7729"/>
                </a:cubicBezTo>
                <a:cubicBezTo>
                  <a:pt x="13200" y="7729"/>
                  <a:pt x="13224" y="7682"/>
                  <a:pt x="13224" y="7624"/>
                </a:cubicBezTo>
                <a:lnTo>
                  <a:pt x="13224" y="7404"/>
                </a:lnTo>
                <a:cubicBezTo>
                  <a:pt x="13224" y="7347"/>
                  <a:pt x="13200" y="7300"/>
                  <a:pt x="13171" y="7300"/>
                </a:cubicBezTo>
                <a:close/>
                <a:moveTo>
                  <a:pt x="14021" y="7300"/>
                </a:moveTo>
                <a:cubicBezTo>
                  <a:pt x="13992" y="7300"/>
                  <a:pt x="13968" y="7347"/>
                  <a:pt x="13968" y="7404"/>
                </a:cubicBezTo>
                <a:lnTo>
                  <a:pt x="13968" y="7624"/>
                </a:lnTo>
                <a:cubicBezTo>
                  <a:pt x="13968" y="7682"/>
                  <a:pt x="13992" y="7729"/>
                  <a:pt x="14021" y="7729"/>
                </a:cubicBezTo>
                <a:cubicBezTo>
                  <a:pt x="14050" y="7729"/>
                  <a:pt x="14074" y="7682"/>
                  <a:pt x="14074" y="7624"/>
                </a:cubicBezTo>
                <a:lnTo>
                  <a:pt x="14074" y="7404"/>
                </a:lnTo>
                <a:cubicBezTo>
                  <a:pt x="14074" y="7347"/>
                  <a:pt x="14050" y="7300"/>
                  <a:pt x="14021" y="7300"/>
                </a:cubicBezTo>
                <a:close/>
                <a:moveTo>
                  <a:pt x="14335" y="7300"/>
                </a:moveTo>
                <a:cubicBezTo>
                  <a:pt x="14306" y="7300"/>
                  <a:pt x="14282" y="7347"/>
                  <a:pt x="14282" y="7404"/>
                </a:cubicBezTo>
                <a:lnTo>
                  <a:pt x="14282" y="7624"/>
                </a:lnTo>
                <a:cubicBezTo>
                  <a:pt x="14282" y="7682"/>
                  <a:pt x="14306" y="7729"/>
                  <a:pt x="14335" y="7729"/>
                </a:cubicBezTo>
                <a:cubicBezTo>
                  <a:pt x="14364" y="7729"/>
                  <a:pt x="14388" y="7682"/>
                  <a:pt x="14388" y="7624"/>
                </a:cubicBezTo>
                <a:lnTo>
                  <a:pt x="14388" y="7404"/>
                </a:lnTo>
                <a:cubicBezTo>
                  <a:pt x="14388" y="7347"/>
                  <a:pt x="14364" y="7300"/>
                  <a:pt x="14335" y="7300"/>
                </a:cubicBezTo>
                <a:close/>
                <a:moveTo>
                  <a:pt x="15185" y="7300"/>
                </a:moveTo>
                <a:cubicBezTo>
                  <a:pt x="15156" y="7300"/>
                  <a:pt x="15132" y="7347"/>
                  <a:pt x="15132" y="7404"/>
                </a:cubicBezTo>
                <a:lnTo>
                  <a:pt x="15132" y="7624"/>
                </a:lnTo>
                <a:cubicBezTo>
                  <a:pt x="15132" y="7682"/>
                  <a:pt x="15156" y="7729"/>
                  <a:pt x="15185" y="7729"/>
                </a:cubicBezTo>
                <a:cubicBezTo>
                  <a:pt x="15214" y="7729"/>
                  <a:pt x="15237" y="7682"/>
                  <a:pt x="15237" y="7624"/>
                </a:cubicBezTo>
                <a:lnTo>
                  <a:pt x="15237" y="7404"/>
                </a:lnTo>
                <a:cubicBezTo>
                  <a:pt x="15237" y="7347"/>
                  <a:pt x="15214" y="7300"/>
                  <a:pt x="15185" y="7300"/>
                </a:cubicBezTo>
                <a:close/>
                <a:moveTo>
                  <a:pt x="15500" y="7300"/>
                </a:moveTo>
                <a:cubicBezTo>
                  <a:pt x="15470" y="7300"/>
                  <a:pt x="15447" y="7347"/>
                  <a:pt x="15447" y="7404"/>
                </a:cubicBezTo>
                <a:lnTo>
                  <a:pt x="15447" y="7624"/>
                </a:lnTo>
                <a:cubicBezTo>
                  <a:pt x="15447" y="7682"/>
                  <a:pt x="15470" y="7729"/>
                  <a:pt x="15500" y="7729"/>
                </a:cubicBezTo>
                <a:cubicBezTo>
                  <a:pt x="15529" y="7729"/>
                  <a:pt x="15551" y="7682"/>
                  <a:pt x="15551" y="7624"/>
                </a:cubicBezTo>
                <a:lnTo>
                  <a:pt x="15551" y="7404"/>
                </a:lnTo>
                <a:cubicBezTo>
                  <a:pt x="15551" y="7347"/>
                  <a:pt x="15529" y="7300"/>
                  <a:pt x="15500" y="7300"/>
                </a:cubicBezTo>
                <a:close/>
                <a:moveTo>
                  <a:pt x="16349" y="7300"/>
                </a:moveTo>
                <a:cubicBezTo>
                  <a:pt x="16320" y="7300"/>
                  <a:pt x="16296" y="7347"/>
                  <a:pt x="16296" y="7404"/>
                </a:cubicBezTo>
                <a:lnTo>
                  <a:pt x="16296" y="7624"/>
                </a:lnTo>
                <a:cubicBezTo>
                  <a:pt x="16296" y="7682"/>
                  <a:pt x="16320" y="7729"/>
                  <a:pt x="16349" y="7729"/>
                </a:cubicBezTo>
                <a:cubicBezTo>
                  <a:pt x="16378" y="7729"/>
                  <a:pt x="16401" y="7682"/>
                  <a:pt x="16401" y="7624"/>
                </a:cubicBezTo>
                <a:lnTo>
                  <a:pt x="16401" y="7404"/>
                </a:lnTo>
                <a:cubicBezTo>
                  <a:pt x="16401" y="7347"/>
                  <a:pt x="16378" y="7300"/>
                  <a:pt x="16349" y="7300"/>
                </a:cubicBezTo>
                <a:close/>
                <a:moveTo>
                  <a:pt x="16663" y="7300"/>
                </a:moveTo>
                <a:cubicBezTo>
                  <a:pt x="16634" y="7300"/>
                  <a:pt x="16611" y="7347"/>
                  <a:pt x="16611" y="7404"/>
                </a:cubicBezTo>
                <a:lnTo>
                  <a:pt x="16611" y="7624"/>
                </a:lnTo>
                <a:cubicBezTo>
                  <a:pt x="16611" y="7682"/>
                  <a:pt x="16634" y="7729"/>
                  <a:pt x="16663" y="7729"/>
                </a:cubicBezTo>
                <a:cubicBezTo>
                  <a:pt x="16692" y="7729"/>
                  <a:pt x="16716" y="7682"/>
                  <a:pt x="16716" y="7624"/>
                </a:cubicBezTo>
                <a:lnTo>
                  <a:pt x="16716" y="7404"/>
                </a:lnTo>
                <a:cubicBezTo>
                  <a:pt x="16716" y="7347"/>
                  <a:pt x="16692" y="7300"/>
                  <a:pt x="16663" y="7300"/>
                </a:cubicBezTo>
                <a:close/>
                <a:moveTo>
                  <a:pt x="17512" y="7300"/>
                </a:moveTo>
                <a:cubicBezTo>
                  <a:pt x="17483" y="7300"/>
                  <a:pt x="17459" y="7347"/>
                  <a:pt x="17459" y="7404"/>
                </a:cubicBezTo>
                <a:lnTo>
                  <a:pt x="17459" y="7624"/>
                </a:lnTo>
                <a:cubicBezTo>
                  <a:pt x="17459" y="7682"/>
                  <a:pt x="17483" y="7729"/>
                  <a:pt x="17512" y="7729"/>
                </a:cubicBezTo>
                <a:cubicBezTo>
                  <a:pt x="17541" y="7729"/>
                  <a:pt x="17565" y="7682"/>
                  <a:pt x="17565" y="7624"/>
                </a:cubicBezTo>
                <a:lnTo>
                  <a:pt x="17565" y="7404"/>
                </a:lnTo>
                <a:cubicBezTo>
                  <a:pt x="17565" y="7347"/>
                  <a:pt x="17541" y="7300"/>
                  <a:pt x="17512" y="7300"/>
                </a:cubicBezTo>
                <a:close/>
                <a:moveTo>
                  <a:pt x="17827" y="7300"/>
                </a:moveTo>
                <a:cubicBezTo>
                  <a:pt x="17798" y="7300"/>
                  <a:pt x="17774" y="7347"/>
                  <a:pt x="17774" y="7404"/>
                </a:cubicBezTo>
                <a:lnTo>
                  <a:pt x="17774" y="7624"/>
                </a:lnTo>
                <a:cubicBezTo>
                  <a:pt x="17774" y="7682"/>
                  <a:pt x="17798" y="7729"/>
                  <a:pt x="17827" y="7729"/>
                </a:cubicBezTo>
                <a:cubicBezTo>
                  <a:pt x="17856" y="7729"/>
                  <a:pt x="17880" y="7682"/>
                  <a:pt x="17880" y="7624"/>
                </a:cubicBezTo>
                <a:lnTo>
                  <a:pt x="17880" y="7404"/>
                </a:lnTo>
                <a:cubicBezTo>
                  <a:pt x="17880" y="7347"/>
                  <a:pt x="17856" y="7300"/>
                  <a:pt x="17827" y="7300"/>
                </a:cubicBezTo>
                <a:close/>
                <a:moveTo>
                  <a:pt x="18677" y="7300"/>
                </a:moveTo>
                <a:cubicBezTo>
                  <a:pt x="18648" y="7300"/>
                  <a:pt x="18624" y="7347"/>
                  <a:pt x="18624" y="7404"/>
                </a:cubicBezTo>
                <a:lnTo>
                  <a:pt x="18624" y="7624"/>
                </a:lnTo>
                <a:cubicBezTo>
                  <a:pt x="18624" y="7682"/>
                  <a:pt x="18648" y="7729"/>
                  <a:pt x="18677" y="7729"/>
                </a:cubicBezTo>
                <a:cubicBezTo>
                  <a:pt x="18706" y="7729"/>
                  <a:pt x="18730" y="7682"/>
                  <a:pt x="18730" y="7624"/>
                </a:cubicBezTo>
                <a:lnTo>
                  <a:pt x="18730" y="7404"/>
                </a:lnTo>
                <a:cubicBezTo>
                  <a:pt x="18730" y="7347"/>
                  <a:pt x="18706" y="7300"/>
                  <a:pt x="18677" y="7300"/>
                </a:cubicBezTo>
                <a:close/>
                <a:moveTo>
                  <a:pt x="18991" y="7300"/>
                </a:moveTo>
                <a:cubicBezTo>
                  <a:pt x="18962" y="7300"/>
                  <a:pt x="18938" y="7347"/>
                  <a:pt x="18938" y="7404"/>
                </a:cubicBezTo>
                <a:lnTo>
                  <a:pt x="18938" y="7624"/>
                </a:lnTo>
                <a:cubicBezTo>
                  <a:pt x="18938" y="7682"/>
                  <a:pt x="18962" y="7729"/>
                  <a:pt x="18991" y="7729"/>
                </a:cubicBezTo>
                <a:cubicBezTo>
                  <a:pt x="19020" y="7729"/>
                  <a:pt x="19044" y="7682"/>
                  <a:pt x="19044" y="7624"/>
                </a:cubicBezTo>
                <a:lnTo>
                  <a:pt x="19044" y="7404"/>
                </a:lnTo>
                <a:cubicBezTo>
                  <a:pt x="19044" y="7347"/>
                  <a:pt x="19020" y="7300"/>
                  <a:pt x="18991" y="7300"/>
                </a:cubicBezTo>
                <a:close/>
                <a:moveTo>
                  <a:pt x="19841" y="7300"/>
                </a:moveTo>
                <a:cubicBezTo>
                  <a:pt x="19812" y="7300"/>
                  <a:pt x="19788" y="7347"/>
                  <a:pt x="19788" y="7404"/>
                </a:cubicBezTo>
                <a:lnTo>
                  <a:pt x="19788" y="7624"/>
                </a:lnTo>
                <a:cubicBezTo>
                  <a:pt x="19788" y="7682"/>
                  <a:pt x="19812" y="7729"/>
                  <a:pt x="19841" y="7729"/>
                </a:cubicBezTo>
                <a:cubicBezTo>
                  <a:pt x="19870" y="7729"/>
                  <a:pt x="19894" y="7682"/>
                  <a:pt x="19894" y="7624"/>
                </a:cubicBezTo>
                <a:lnTo>
                  <a:pt x="19894" y="7404"/>
                </a:lnTo>
                <a:cubicBezTo>
                  <a:pt x="19894" y="7347"/>
                  <a:pt x="19870" y="7300"/>
                  <a:pt x="19841" y="7300"/>
                </a:cubicBezTo>
                <a:close/>
                <a:moveTo>
                  <a:pt x="20155" y="7300"/>
                </a:moveTo>
                <a:cubicBezTo>
                  <a:pt x="20126" y="7300"/>
                  <a:pt x="20102" y="7347"/>
                  <a:pt x="20102" y="7404"/>
                </a:cubicBezTo>
                <a:lnTo>
                  <a:pt x="20102" y="7624"/>
                </a:lnTo>
                <a:cubicBezTo>
                  <a:pt x="20102" y="7682"/>
                  <a:pt x="20126" y="7729"/>
                  <a:pt x="20155" y="7729"/>
                </a:cubicBezTo>
                <a:cubicBezTo>
                  <a:pt x="20184" y="7729"/>
                  <a:pt x="20207" y="7682"/>
                  <a:pt x="20207" y="7624"/>
                </a:cubicBezTo>
                <a:lnTo>
                  <a:pt x="20207" y="7404"/>
                </a:lnTo>
                <a:cubicBezTo>
                  <a:pt x="20207" y="7347"/>
                  <a:pt x="20184" y="7300"/>
                  <a:pt x="20155" y="7300"/>
                </a:cubicBezTo>
                <a:close/>
                <a:moveTo>
                  <a:pt x="21004" y="7300"/>
                </a:moveTo>
                <a:cubicBezTo>
                  <a:pt x="20975" y="7300"/>
                  <a:pt x="20952" y="7347"/>
                  <a:pt x="20952" y="7404"/>
                </a:cubicBezTo>
                <a:lnTo>
                  <a:pt x="20952" y="7624"/>
                </a:lnTo>
                <a:cubicBezTo>
                  <a:pt x="20952" y="7682"/>
                  <a:pt x="20975" y="7729"/>
                  <a:pt x="21004" y="7729"/>
                </a:cubicBezTo>
                <a:cubicBezTo>
                  <a:pt x="21033" y="7729"/>
                  <a:pt x="21057" y="7682"/>
                  <a:pt x="21057" y="7624"/>
                </a:cubicBezTo>
                <a:lnTo>
                  <a:pt x="21057" y="7404"/>
                </a:lnTo>
                <a:cubicBezTo>
                  <a:pt x="21057" y="7347"/>
                  <a:pt x="21033" y="7300"/>
                  <a:pt x="21004" y="7300"/>
                </a:cubicBezTo>
                <a:close/>
                <a:moveTo>
                  <a:pt x="21319" y="7300"/>
                </a:moveTo>
                <a:cubicBezTo>
                  <a:pt x="21289" y="7300"/>
                  <a:pt x="21267" y="7347"/>
                  <a:pt x="21267" y="7404"/>
                </a:cubicBezTo>
                <a:lnTo>
                  <a:pt x="21267" y="7624"/>
                </a:lnTo>
                <a:cubicBezTo>
                  <a:pt x="21267" y="7682"/>
                  <a:pt x="21289" y="7729"/>
                  <a:pt x="21319" y="7729"/>
                </a:cubicBezTo>
                <a:cubicBezTo>
                  <a:pt x="21348" y="7729"/>
                  <a:pt x="21372" y="7682"/>
                  <a:pt x="21372" y="7624"/>
                </a:cubicBezTo>
                <a:lnTo>
                  <a:pt x="21372" y="7404"/>
                </a:lnTo>
                <a:cubicBezTo>
                  <a:pt x="21372" y="7347"/>
                  <a:pt x="21348" y="7300"/>
                  <a:pt x="21319" y="7300"/>
                </a:cubicBezTo>
                <a:close/>
                <a:moveTo>
                  <a:pt x="281" y="8029"/>
                </a:moveTo>
                <a:cubicBezTo>
                  <a:pt x="252" y="8029"/>
                  <a:pt x="228" y="8077"/>
                  <a:pt x="228" y="8134"/>
                </a:cubicBezTo>
                <a:lnTo>
                  <a:pt x="228" y="8354"/>
                </a:lnTo>
                <a:cubicBezTo>
                  <a:pt x="228" y="8412"/>
                  <a:pt x="252" y="8459"/>
                  <a:pt x="281" y="8459"/>
                </a:cubicBezTo>
                <a:cubicBezTo>
                  <a:pt x="311" y="8459"/>
                  <a:pt x="334" y="8412"/>
                  <a:pt x="334" y="8354"/>
                </a:cubicBezTo>
                <a:lnTo>
                  <a:pt x="334" y="8134"/>
                </a:lnTo>
                <a:cubicBezTo>
                  <a:pt x="334" y="8077"/>
                  <a:pt x="311" y="8029"/>
                  <a:pt x="281" y="8029"/>
                </a:cubicBezTo>
                <a:close/>
                <a:moveTo>
                  <a:pt x="596" y="8029"/>
                </a:moveTo>
                <a:cubicBezTo>
                  <a:pt x="567" y="8029"/>
                  <a:pt x="543" y="8077"/>
                  <a:pt x="543" y="8134"/>
                </a:cubicBezTo>
                <a:lnTo>
                  <a:pt x="543" y="8354"/>
                </a:lnTo>
                <a:cubicBezTo>
                  <a:pt x="543" y="8412"/>
                  <a:pt x="567" y="8459"/>
                  <a:pt x="596" y="8459"/>
                </a:cubicBezTo>
                <a:cubicBezTo>
                  <a:pt x="625" y="8459"/>
                  <a:pt x="649" y="8412"/>
                  <a:pt x="649" y="8354"/>
                </a:cubicBezTo>
                <a:lnTo>
                  <a:pt x="649" y="8134"/>
                </a:lnTo>
                <a:cubicBezTo>
                  <a:pt x="649" y="8077"/>
                  <a:pt x="625" y="8029"/>
                  <a:pt x="596" y="8029"/>
                </a:cubicBezTo>
                <a:close/>
                <a:moveTo>
                  <a:pt x="1446" y="8029"/>
                </a:moveTo>
                <a:cubicBezTo>
                  <a:pt x="1417" y="8029"/>
                  <a:pt x="1393" y="8077"/>
                  <a:pt x="1393" y="8134"/>
                </a:cubicBezTo>
                <a:lnTo>
                  <a:pt x="1393" y="8354"/>
                </a:lnTo>
                <a:cubicBezTo>
                  <a:pt x="1393" y="8412"/>
                  <a:pt x="1417" y="8459"/>
                  <a:pt x="1446" y="8459"/>
                </a:cubicBezTo>
                <a:cubicBezTo>
                  <a:pt x="1475" y="8459"/>
                  <a:pt x="1499" y="8412"/>
                  <a:pt x="1499" y="8354"/>
                </a:cubicBezTo>
                <a:lnTo>
                  <a:pt x="1499" y="8134"/>
                </a:lnTo>
                <a:cubicBezTo>
                  <a:pt x="1499" y="8077"/>
                  <a:pt x="1475" y="8029"/>
                  <a:pt x="1446" y="8029"/>
                </a:cubicBezTo>
                <a:close/>
                <a:moveTo>
                  <a:pt x="1760" y="8029"/>
                </a:moveTo>
                <a:cubicBezTo>
                  <a:pt x="1731" y="8029"/>
                  <a:pt x="1707" y="8077"/>
                  <a:pt x="1707" y="8134"/>
                </a:cubicBezTo>
                <a:lnTo>
                  <a:pt x="1707" y="8354"/>
                </a:lnTo>
                <a:cubicBezTo>
                  <a:pt x="1707" y="8412"/>
                  <a:pt x="1731" y="8459"/>
                  <a:pt x="1760" y="8459"/>
                </a:cubicBezTo>
                <a:cubicBezTo>
                  <a:pt x="1789" y="8459"/>
                  <a:pt x="1813" y="8412"/>
                  <a:pt x="1813" y="8354"/>
                </a:cubicBezTo>
                <a:lnTo>
                  <a:pt x="1813" y="8134"/>
                </a:lnTo>
                <a:cubicBezTo>
                  <a:pt x="1813" y="8077"/>
                  <a:pt x="1789" y="8029"/>
                  <a:pt x="1760" y="8029"/>
                </a:cubicBezTo>
                <a:close/>
                <a:moveTo>
                  <a:pt x="2610" y="8029"/>
                </a:moveTo>
                <a:cubicBezTo>
                  <a:pt x="2581" y="8029"/>
                  <a:pt x="2557" y="8077"/>
                  <a:pt x="2557" y="8134"/>
                </a:cubicBezTo>
                <a:lnTo>
                  <a:pt x="2557" y="8354"/>
                </a:lnTo>
                <a:cubicBezTo>
                  <a:pt x="2557" y="8412"/>
                  <a:pt x="2581" y="8459"/>
                  <a:pt x="2610" y="8459"/>
                </a:cubicBezTo>
                <a:cubicBezTo>
                  <a:pt x="2639" y="8459"/>
                  <a:pt x="2662" y="8412"/>
                  <a:pt x="2662" y="8354"/>
                </a:cubicBezTo>
                <a:lnTo>
                  <a:pt x="2662" y="8134"/>
                </a:lnTo>
                <a:cubicBezTo>
                  <a:pt x="2662" y="8077"/>
                  <a:pt x="2639" y="8029"/>
                  <a:pt x="2610" y="8029"/>
                </a:cubicBezTo>
                <a:close/>
                <a:moveTo>
                  <a:pt x="2924" y="8029"/>
                </a:moveTo>
                <a:cubicBezTo>
                  <a:pt x="2895" y="8029"/>
                  <a:pt x="2871" y="8077"/>
                  <a:pt x="2871" y="8134"/>
                </a:cubicBezTo>
                <a:lnTo>
                  <a:pt x="2871" y="8354"/>
                </a:lnTo>
                <a:cubicBezTo>
                  <a:pt x="2871" y="8412"/>
                  <a:pt x="2895" y="8459"/>
                  <a:pt x="2924" y="8459"/>
                </a:cubicBezTo>
                <a:cubicBezTo>
                  <a:pt x="2954" y="8459"/>
                  <a:pt x="2976" y="8412"/>
                  <a:pt x="2976" y="8354"/>
                </a:cubicBezTo>
                <a:lnTo>
                  <a:pt x="2976" y="8134"/>
                </a:lnTo>
                <a:cubicBezTo>
                  <a:pt x="2976" y="8077"/>
                  <a:pt x="2954" y="8029"/>
                  <a:pt x="2924" y="8029"/>
                </a:cubicBezTo>
                <a:close/>
                <a:moveTo>
                  <a:pt x="3773" y="8029"/>
                </a:moveTo>
                <a:cubicBezTo>
                  <a:pt x="3744" y="8029"/>
                  <a:pt x="3721" y="8077"/>
                  <a:pt x="3721" y="8134"/>
                </a:cubicBezTo>
                <a:lnTo>
                  <a:pt x="3721" y="8354"/>
                </a:lnTo>
                <a:cubicBezTo>
                  <a:pt x="3721" y="8412"/>
                  <a:pt x="3744" y="8459"/>
                  <a:pt x="3773" y="8459"/>
                </a:cubicBezTo>
                <a:cubicBezTo>
                  <a:pt x="3802" y="8459"/>
                  <a:pt x="3826" y="8412"/>
                  <a:pt x="3826" y="8354"/>
                </a:cubicBezTo>
                <a:lnTo>
                  <a:pt x="3826" y="8134"/>
                </a:lnTo>
                <a:cubicBezTo>
                  <a:pt x="3826" y="8077"/>
                  <a:pt x="3802" y="8029"/>
                  <a:pt x="3773" y="8029"/>
                </a:cubicBezTo>
                <a:close/>
                <a:moveTo>
                  <a:pt x="4088" y="8029"/>
                </a:moveTo>
                <a:cubicBezTo>
                  <a:pt x="4058" y="8029"/>
                  <a:pt x="4035" y="8077"/>
                  <a:pt x="4035" y="8134"/>
                </a:cubicBezTo>
                <a:lnTo>
                  <a:pt x="4035" y="8354"/>
                </a:lnTo>
                <a:cubicBezTo>
                  <a:pt x="4035" y="8412"/>
                  <a:pt x="4058" y="8459"/>
                  <a:pt x="4088" y="8459"/>
                </a:cubicBezTo>
                <a:cubicBezTo>
                  <a:pt x="4117" y="8459"/>
                  <a:pt x="4141" y="8412"/>
                  <a:pt x="4141" y="8354"/>
                </a:cubicBezTo>
                <a:lnTo>
                  <a:pt x="4141" y="8134"/>
                </a:lnTo>
                <a:cubicBezTo>
                  <a:pt x="4141" y="8077"/>
                  <a:pt x="4117" y="8029"/>
                  <a:pt x="4088" y="8029"/>
                </a:cubicBezTo>
                <a:close/>
                <a:moveTo>
                  <a:pt x="4937" y="8029"/>
                </a:moveTo>
                <a:cubicBezTo>
                  <a:pt x="4908" y="8029"/>
                  <a:pt x="4884" y="8077"/>
                  <a:pt x="4884" y="8134"/>
                </a:cubicBezTo>
                <a:lnTo>
                  <a:pt x="4884" y="8354"/>
                </a:lnTo>
                <a:cubicBezTo>
                  <a:pt x="4884" y="8412"/>
                  <a:pt x="4908" y="8459"/>
                  <a:pt x="4937" y="8459"/>
                </a:cubicBezTo>
                <a:cubicBezTo>
                  <a:pt x="4966" y="8459"/>
                  <a:pt x="4990" y="8412"/>
                  <a:pt x="4990" y="8354"/>
                </a:cubicBezTo>
                <a:lnTo>
                  <a:pt x="4990" y="8134"/>
                </a:lnTo>
                <a:cubicBezTo>
                  <a:pt x="4990" y="8077"/>
                  <a:pt x="4966" y="8029"/>
                  <a:pt x="4937" y="8029"/>
                </a:cubicBezTo>
                <a:close/>
                <a:moveTo>
                  <a:pt x="5252" y="8029"/>
                </a:moveTo>
                <a:cubicBezTo>
                  <a:pt x="5223" y="8029"/>
                  <a:pt x="5199" y="8077"/>
                  <a:pt x="5199" y="8134"/>
                </a:cubicBezTo>
                <a:lnTo>
                  <a:pt x="5199" y="8354"/>
                </a:lnTo>
                <a:cubicBezTo>
                  <a:pt x="5199" y="8412"/>
                  <a:pt x="5223" y="8459"/>
                  <a:pt x="5252" y="8459"/>
                </a:cubicBezTo>
                <a:cubicBezTo>
                  <a:pt x="5281" y="8459"/>
                  <a:pt x="5305" y="8412"/>
                  <a:pt x="5305" y="8354"/>
                </a:cubicBezTo>
                <a:lnTo>
                  <a:pt x="5305" y="8134"/>
                </a:lnTo>
                <a:cubicBezTo>
                  <a:pt x="5305" y="8077"/>
                  <a:pt x="5281" y="8029"/>
                  <a:pt x="5252" y="8029"/>
                </a:cubicBezTo>
                <a:close/>
                <a:moveTo>
                  <a:pt x="6102" y="8029"/>
                </a:moveTo>
                <a:cubicBezTo>
                  <a:pt x="6072" y="8029"/>
                  <a:pt x="6049" y="8077"/>
                  <a:pt x="6049" y="8134"/>
                </a:cubicBezTo>
                <a:lnTo>
                  <a:pt x="6049" y="8354"/>
                </a:lnTo>
                <a:cubicBezTo>
                  <a:pt x="6049" y="8412"/>
                  <a:pt x="6072" y="8459"/>
                  <a:pt x="6102" y="8459"/>
                </a:cubicBezTo>
                <a:cubicBezTo>
                  <a:pt x="6131" y="8459"/>
                  <a:pt x="6155" y="8412"/>
                  <a:pt x="6155" y="8354"/>
                </a:cubicBezTo>
                <a:lnTo>
                  <a:pt x="6155" y="8134"/>
                </a:lnTo>
                <a:cubicBezTo>
                  <a:pt x="6155" y="8077"/>
                  <a:pt x="6131" y="8029"/>
                  <a:pt x="6102" y="8029"/>
                </a:cubicBezTo>
                <a:close/>
                <a:moveTo>
                  <a:pt x="6416" y="8029"/>
                </a:moveTo>
                <a:cubicBezTo>
                  <a:pt x="6387" y="8029"/>
                  <a:pt x="6363" y="8077"/>
                  <a:pt x="6363" y="8134"/>
                </a:cubicBezTo>
                <a:lnTo>
                  <a:pt x="6363" y="8354"/>
                </a:lnTo>
                <a:cubicBezTo>
                  <a:pt x="6363" y="8412"/>
                  <a:pt x="6387" y="8459"/>
                  <a:pt x="6416" y="8459"/>
                </a:cubicBezTo>
                <a:cubicBezTo>
                  <a:pt x="6445" y="8459"/>
                  <a:pt x="6469" y="8412"/>
                  <a:pt x="6469" y="8354"/>
                </a:cubicBezTo>
                <a:lnTo>
                  <a:pt x="6469" y="8134"/>
                </a:lnTo>
                <a:cubicBezTo>
                  <a:pt x="6469" y="8077"/>
                  <a:pt x="6445" y="8029"/>
                  <a:pt x="6416" y="8029"/>
                </a:cubicBezTo>
                <a:close/>
                <a:moveTo>
                  <a:pt x="7266" y="8029"/>
                </a:moveTo>
                <a:cubicBezTo>
                  <a:pt x="7237" y="8029"/>
                  <a:pt x="7213" y="8077"/>
                  <a:pt x="7213" y="8134"/>
                </a:cubicBezTo>
                <a:lnTo>
                  <a:pt x="7213" y="8354"/>
                </a:lnTo>
                <a:cubicBezTo>
                  <a:pt x="7213" y="8412"/>
                  <a:pt x="7237" y="8459"/>
                  <a:pt x="7266" y="8459"/>
                </a:cubicBezTo>
                <a:cubicBezTo>
                  <a:pt x="7295" y="8459"/>
                  <a:pt x="7318" y="8412"/>
                  <a:pt x="7318" y="8354"/>
                </a:cubicBezTo>
                <a:lnTo>
                  <a:pt x="7318" y="8134"/>
                </a:lnTo>
                <a:cubicBezTo>
                  <a:pt x="7318" y="8077"/>
                  <a:pt x="7295" y="8029"/>
                  <a:pt x="7266" y="8029"/>
                </a:cubicBezTo>
                <a:close/>
                <a:moveTo>
                  <a:pt x="7580" y="8029"/>
                </a:moveTo>
                <a:cubicBezTo>
                  <a:pt x="7551" y="8029"/>
                  <a:pt x="7527" y="8077"/>
                  <a:pt x="7527" y="8134"/>
                </a:cubicBezTo>
                <a:lnTo>
                  <a:pt x="7527" y="8354"/>
                </a:lnTo>
                <a:cubicBezTo>
                  <a:pt x="7527" y="8412"/>
                  <a:pt x="7551" y="8459"/>
                  <a:pt x="7580" y="8459"/>
                </a:cubicBezTo>
                <a:cubicBezTo>
                  <a:pt x="7609" y="8459"/>
                  <a:pt x="7632" y="8412"/>
                  <a:pt x="7632" y="8354"/>
                </a:cubicBezTo>
                <a:lnTo>
                  <a:pt x="7632" y="8134"/>
                </a:lnTo>
                <a:cubicBezTo>
                  <a:pt x="7632" y="8077"/>
                  <a:pt x="7609" y="8029"/>
                  <a:pt x="7580" y="8029"/>
                </a:cubicBezTo>
                <a:close/>
                <a:moveTo>
                  <a:pt x="8429" y="8029"/>
                </a:moveTo>
                <a:cubicBezTo>
                  <a:pt x="8400" y="8029"/>
                  <a:pt x="8377" y="8077"/>
                  <a:pt x="8377" y="8134"/>
                </a:cubicBezTo>
                <a:lnTo>
                  <a:pt x="8377" y="8354"/>
                </a:lnTo>
                <a:cubicBezTo>
                  <a:pt x="8377" y="8412"/>
                  <a:pt x="8400" y="8459"/>
                  <a:pt x="8429" y="8459"/>
                </a:cubicBezTo>
                <a:cubicBezTo>
                  <a:pt x="8458" y="8459"/>
                  <a:pt x="8482" y="8412"/>
                  <a:pt x="8482" y="8354"/>
                </a:cubicBezTo>
                <a:lnTo>
                  <a:pt x="8482" y="8134"/>
                </a:lnTo>
                <a:cubicBezTo>
                  <a:pt x="8482" y="8077"/>
                  <a:pt x="8458" y="8029"/>
                  <a:pt x="8429" y="8029"/>
                </a:cubicBezTo>
                <a:close/>
                <a:moveTo>
                  <a:pt x="8744" y="8029"/>
                </a:moveTo>
                <a:cubicBezTo>
                  <a:pt x="8714" y="8029"/>
                  <a:pt x="8691" y="8077"/>
                  <a:pt x="8691" y="8134"/>
                </a:cubicBezTo>
                <a:lnTo>
                  <a:pt x="8691" y="8354"/>
                </a:lnTo>
                <a:cubicBezTo>
                  <a:pt x="8691" y="8412"/>
                  <a:pt x="8714" y="8459"/>
                  <a:pt x="8744" y="8459"/>
                </a:cubicBezTo>
                <a:cubicBezTo>
                  <a:pt x="8773" y="8459"/>
                  <a:pt x="8796" y="8412"/>
                  <a:pt x="8796" y="8354"/>
                </a:cubicBezTo>
                <a:lnTo>
                  <a:pt x="8796" y="8134"/>
                </a:lnTo>
                <a:cubicBezTo>
                  <a:pt x="8796" y="8077"/>
                  <a:pt x="8773" y="8029"/>
                  <a:pt x="8744" y="8029"/>
                </a:cubicBezTo>
                <a:close/>
                <a:moveTo>
                  <a:pt x="9593" y="8029"/>
                </a:moveTo>
                <a:cubicBezTo>
                  <a:pt x="9564" y="8029"/>
                  <a:pt x="9540" y="8077"/>
                  <a:pt x="9540" y="8134"/>
                </a:cubicBezTo>
                <a:lnTo>
                  <a:pt x="9540" y="8354"/>
                </a:lnTo>
                <a:cubicBezTo>
                  <a:pt x="9540" y="8412"/>
                  <a:pt x="9564" y="8459"/>
                  <a:pt x="9593" y="8459"/>
                </a:cubicBezTo>
                <a:cubicBezTo>
                  <a:pt x="9622" y="8459"/>
                  <a:pt x="9646" y="8412"/>
                  <a:pt x="9646" y="8354"/>
                </a:cubicBezTo>
                <a:lnTo>
                  <a:pt x="9646" y="8134"/>
                </a:lnTo>
                <a:cubicBezTo>
                  <a:pt x="9646" y="8077"/>
                  <a:pt x="9622" y="8029"/>
                  <a:pt x="9593" y="8029"/>
                </a:cubicBezTo>
                <a:close/>
                <a:moveTo>
                  <a:pt x="9908" y="8029"/>
                </a:moveTo>
                <a:cubicBezTo>
                  <a:pt x="9879" y="8029"/>
                  <a:pt x="9855" y="8077"/>
                  <a:pt x="9855" y="8134"/>
                </a:cubicBezTo>
                <a:lnTo>
                  <a:pt x="9855" y="8354"/>
                </a:lnTo>
                <a:cubicBezTo>
                  <a:pt x="9855" y="8412"/>
                  <a:pt x="9879" y="8459"/>
                  <a:pt x="9908" y="8459"/>
                </a:cubicBezTo>
                <a:cubicBezTo>
                  <a:pt x="9937" y="8459"/>
                  <a:pt x="9961" y="8412"/>
                  <a:pt x="9961" y="8354"/>
                </a:cubicBezTo>
                <a:lnTo>
                  <a:pt x="9961" y="8134"/>
                </a:lnTo>
                <a:cubicBezTo>
                  <a:pt x="9961" y="8077"/>
                  <a:pt x="9937" y="8029"/>
                  <a:pt x="9908" y="8029"/>
                </a:cubicBezTo>
                <a:close/>
                <a:moveTo>
                  <a:pt x="10758" y="8029"/>
                </a:moveTo>
                <a:cubicBezTo>
                  <a:pt x="10728" y="8029"/>
                  <a:pt x="10705" y="8077"/>
                  <a:pt x="10705" y="8134"/>
                </a:cubicBezTo>
                <a:lnTo>
                  <a:pt x="10705" y="8354"/>
                </a:lnTo>
                <a:cubicBezTo>
                  <a:pt x="10705" y="8412"/>
                  <a:pt x="10728" y="8459"/>
                  <a:pt x="10758" y="8459"/>
                </a:cubicBezTo>
                <a:cubicBezTo>
                  <a:pt x="10787" y="8459"/>
                  <a:pt x="10810" y="8412"/>
                  <a:pt x="10810" y="8354"/>
                </a:cubicBezTo>
                <a:lnTo>
                  <a:pt x="10810" y="8134"/>
                </a:lnTo>
                <a:cubicBezTo>
                  <a:pt x="10810" y="8077"/>
                  <a:pt x="10787" y="8029"/>
                  <a:pt x="10758" y="8029"/>
                </a:cubicBezTo>
                <a:close/>
                <a:moveTo>
                  <a:pt x="11072" y="8029"/>
                </a:moveTo>
                <a:cubicBezTo>
                  <a:pt x="11043" y="8029"/>
                  <a:pt x="11019" y="8077"/>
                  <a:pt x="11019" y="8134"/>
                </a:cubicBezTo>
                <a:lnTo>
                  <a:pt x="11019" y="8354"/>
                </a:lnTo>
                <a:cubicBezTo>
                  <a:pt x="11019" y="8412"/>
                  <a:pt x="11043" y="8459"/>
                  <a:pt x="11072" y="8459"/>
                </a:cubicBezTo>
                <a:cubicBezTo>
                  <a:pt x="11101" y="8459"/>
                  <a:pt x="11125" y="8412"/>
                  <a:pt x="11125" y="8354"/>
                </a:cubicBezTo>
                <a:lnTo>
                  <a:pt x="11125" y="8134"/>
                </a:lnTo>
                <a:cubicBezTo>
                  <a:pt x="11125" y="8077"/>
                  <a:pt x="11101" y="8029"/>
                  <a:pt x="11072" y="8029"/>
                </a:cubicBezTo>
                <a:close/>
                <a:moveTo>
                  <a:pt x="11922" y="8029"/>
                </a:moveTo>
                <a:cubicBezTo>
                  <a:pt x="11893" y="8029"/>
                  <a:pt x="11869" y="8077"/>
                  <a:pt x="11869" y="8134"/>
                </a:cubicBezTo>
                <a:lnTo>
                  <a:pt x="11869" y="8354"/>
                </a:lnTo>
                <a:cubicBezTo>
                  <a:pt x="11869" y="8412"/>
                  <a:pt x="11893" y="8459"/>
                  <a:pt x="11922" y="8459"/>
                </a:cubicBezTo>
                <a:cubicBezTo>
                  <a:pt x="11951" y="8459"/>
                  <a:pt x="11974" y="8412"/>
                  <a:pt x="11974" y="8354"/>
                </a:cubicBezTo>
                <a:lnTo>
                  <a:pt x="11974" y="8134"/>
                </a:lnTo>
                <a:cubicBezTo>
                  <a:pt x="11974" y="8077"/>
                  <a:pt x="11951" y="8029"/>
                  <a:pt x="11922" y="8029"/>
                </a:cubicBezTo>
                <a:close/>
                <a:moveTo>
                  <a:pt x="12236" y="8029"/>
                </a:moveTo>
                <a:cubicBezTo>
                  <a:pt x="12207" y="8029"/>
                  <a:pt x="12183" y="8077"/>
                  <a:pt x="12183" y="8134"/>
                </a:cubicBezTo>
                <a:lnTo>
                  <a:pt x="12183" y="8354"/>
                </a:lnTo>
                <a:cubicBezTo>
                  <a:pt x="12183" y="8412"/>
                  <a:pt x="12207" y="8459"/>
                  <a:pt x="12236" y="8459"/>
                </a:cubicBezTo>
                <a:cubicBezTo>
                  <a:pt x="12265" y="8459"/>
                  <a:pt x="12288" y="8412"/>
                  <a:pt x="12288" y="8354"/>
                </a:cubicBezTo>
                <a:lnTo>
                  <a:pt x="12288" y="8134"/>
                </a:lnTo>
                <a:cubicBezTo>
                  <a:pt x="12288" y="8077"/>
                  <a:pt x="12265" y="8029"/>
                  <a:pt x="12236" y="8029"/>
                </a:cubicBezTo>
                <a:close/>
                <a:moveTo>
                  <a:pt x="13085" y="8029"/>
                </a:moveTo>
                <a:cubicBezTo>
                  <a:pt x="13056" y="8029"/>
                  <a:pt x="13032" y="8077"/>
                  <a:pt x="13032" y="8134"/>
                </a:cubicBezTo>
                <a:lnTo>
                  <a:pt x="13032" y="8354"/>
                </a:lnTo>
                <a:cubicBezTo>
                  <a:pt x="13032" y="8412"/>
                  <a:pt x="13056" y="8459"/>
                  <a:pt x="13085" y="8459"/>
                </a:cubicBezTo>
                <a:cubicBezTo>
                  <a:pt x="13114" y="8459"/>
                  <a:pt x="13138" y="8412"/>
                  <a:pt x="13138" y="8354"/>
                </a:cubicBezTo>
                <a:lnTo>
                  <a:pt x="13138" y="8134"/>
                </a:lnTo>
                <a:cubicBezTo>
                  <a:pt x="13138" y="8077"/>
                  <a:pt x="13114" y="8029"/>
                  <a:pt x="13085" y="8029"/>
                </a:cubicBezTo>
                <a:close/>
                <a:moveTo>
                  <a:pt x="13399" y="8029"/>
                </a:moveTo>
                <a:cubicBezTo>
                  <a:pt x="13370" y="8029"/>
                  <a:pt x="13348" y="8077"/>
                  <a:pt x="13348" y="8134"/>
                </a:cubicBezTo>
                <a:lnTo>
                  <a:pt x="13348" y="8354"/>
                </a:lnTo>
                <a:cubicBezTo>
                  <a:pt x="13348" y="8412"/>
                  <a:pt x="13370" y="8459"/>
                  <a:pt x="13399" y="8459"/>
                </a:cubicBezTo>
                <a:cubicBezTo>
                  <a:pt x="13428" y="8459"/>
                  <a:pt x="13452" y="8412"/>
                  <a:pt x="13452" y="8354"/>
                </a:cubicBezTo>
                <a:lnTo>
                  <a:pt x="13452" y="8134"/>
                </a:lnTo>
                <a:cubicBezTo>
                  <a:pt x="13452" y="8077"/>
                  <a:pt x="13428" y="8029"/>
                  <a:pt x="13399" y="8029"/>
                </a:cubicBezTo>
                <a:close/>
                <a:moveTo>
                  <a:pt x="14249" y="8029"/>
                </a:moveTo>
                <a:cubicBezTo>
                  <a:pt x="14220" y="8029"/>
                  <a:pt x="14196" y="8077"/>
                  <a:pt x="14196" y="8134"/>
                </a:cubicBezTo>
                <a:lnTo>
                  <a:pt x="14196" y="8354"/>
                </a:lnTo>
                <a:cubicBezTo>
                  <a:pt x="14196" y="8412"/>
                  <a:pt x="14220" y="8459"/>
                  <a:pt x="14249" y="8459"/>
                </a:cubicBezTo>
                <a:cubicBezTo>
                  <a:pt x="14278" y="8459"/>
                  <a:pt x="14302" y="8412"/>
                  <a:pt x="14302" y="8354"/>
                </a:cubicBezTo>
                <a:lnTo>
                  <a:pt x="14302" y="8134"/>
                </a:lnTo>
                <a:cubicBezTo>
                  <a:pt x="14302" y="8077"/>
                  <a:pt x="14278" y="8029"/>
                  <a:pt x="14249" y="8029"/>
                </a:cubicBezTo>
                <a:close/>
                <a:moveTo>
                  <a:pt x="14564" y="8029"/>
                </a:moveTo>
                <a:cubicBezTo>
                  <a:pt x="14535" y="8029"/>
                  <a:pt x="14511" y="8077"/>
                  <a:pt x="14511" y="8134"/>
                </a:cubicBezTo>
                <a:lnTo>
                  <a:pt x="14511" y="8354"/>
                </a:lnTo>
                <a:cubicBezTo>
                  <a:pt x="14511" y="8412"/>
                  <a:pt x="14535" y="8459"/>
                  <a:pt x="14564" y="8459"/>
                </a:cubicBezTo>
                <a:cubicBezTo>
                  <a:pt x="14593" y="8459"/>
                  <a:pt x="14617" y="8412"/>
                  <a:pt x="14617" y="8354"/>
                </a:cubicBezTo>
                <a:lnTo>
                  <a:pt x="14617" y="8134"/>
                </a:lnTo>
                <a:cubicBezTo>
                  <a:pt x="14617" y="8077"/>
                  <a:pt x="14593" y="8029"/>
                  <a:pt x="14564" y="8029"/>
                </a:cubicBezTo>
                <a:close/>
                <a:moveTo>
                  <a:pt x="15413" y="8029"/>
                </a:moveTo>
                <a:cubicBezTo>
                  <a:pt x="15384" y="8029"/>
                  <a:pt x="15360" y="8077"/>
                  <a:pt x="15360" y="8134"/>
                </a:cubicBezTo>
                <a:lnTo>
                  <a:pt x="15360" y="8354"/>
                </a:lnTo>
                <a:cubicBezTo>
                  <a:pt x="15360" y="8412"/>
                  <a:pt x="15384" y="8459"/>
                  <a:pt x="15413" y="8459"/>
                </a:cubicBezTo>
                <a:cubicBezTo>
                  <a:pt x="15442" y="8459"/>
                  <a:pt x="15465" y="8412"/>
                  <a:pt x="15465" y="8354"/>
                </a:cubicBezTo>
                <a:lnTo>
                  <a:pt x="15465" y="8134"/>
                </a:lnTo>
                <a:cubicBezTo>
                  <a:pt x="15465" y="8077"/>
                  <a:pt x="15442" y="8029"/>
                  <a:pt x="15413" y="8029"/>
                </a:cubicBezTo>
                <a:close/>
                <a:moveTo>
                  <a:pt x="15728" y="8029"/>
                </a:moveTo>
                <a:cubicBezTo>
                  <a:pt x="15699" y="8029"/>
                  <a:pt x="15675" y="8077"/>
                  <a:pt x="15675" y="8134"/>
                </a:cubicBezTo>
                <a:lnTo>
                  <a:pt x="15675" y="8354"/>
                </a:lnTo>
                <a:cubicBezTo>
                  <a:pt x="15675" y="8412"/>
                  <a:pt x="15699" y="8459"/>
                  <a:pt x="15728" y="8459"/>
                </a:cubicBezTo>
                <a:cubicBezTo>
                  <a:pt x="15757" y="8459"/>
                  <a:pt x="15781" y="8412"/>
                  <a:pt x="15781" y="8354"/>
                </a:cubicBezTo>
                <a:lnTo>
                  <a:pt x="15781" y="8134"/>
                </a:lnTo>
                <a:cubicBezTo>
                  <a:pt x="15781" y="8077"/>
                  <a:pt x="15757" y="8029"/>
                  <a:pt x="15728" y="8029"/>
                </a:cubicBezTo>
                <a:close/>
                <a:moveTo>
                  <a:pt x="16578" y="8029"/>
                </a:moveTo>
                <a:cubicBezTo>
                  <a:pt x="16549" y="8029"/>
                  <a:pt x="16525" y="8077"/>
                  <a:pt x="16525" y="8134"/>
                </a:cubicBezTo>
                <a:lnTo>
                  <a:pt x="16525" y="8354"/>
                </a:lnTo>
                <a:cubicBezTo>
                  <a:pt x="16525" y="8412"/>
                  <a:pt x="16549" y="8459"/>
                  <a:pt x="16578" y="8459"/>
                </a:cubicBezTo>
                <a:cubicBezTo>
                  <a:pt x="16607" y="8459"/>
                  <a:pt x="16630" y="8412"/>
                  <a:pt x="16630" y="8354"/>
                </a:cubicBezTo>
                <a:lnTo>
                  <a:pt x="16630" y="8134"/>
                </a:lnTo>
                <a:cubicBezTo>
                  <a:pt x="16630" y="8077"/>
                  <a:pt x="16607" y="8029"/>
                  <a:pt x="16578" y="8029"/>
                </a:cubicBezTo>
                <a:close/>
                <a:moveTo>
                  <a:pt x="16892" y="8029"/>
                </a:moveTo>
                <a:cubicBezTo>
                  <a:pt x="16863" y="8029"/>
                  <a:pt x="16839" y="8077"/>
                  <a:pt x="16839" y="8134"/>
                </a:cubicBezTo>
                <a:lnTo>
                  <a:pt x="16839" y="8354"/>
                </a:lnTo>
                <a:cubicBezTo>
                  <a:pt x="16839" y="8412"/>
                  <a:pt x="16863" y="8459"/>
                  <a:pt x="16892" y="8459"/>
                </a:cubicBezTo>
                <a:cubicBezTo>
                  <a:pt x="16921" y="8459"/>
                  <a:pt x="16944" y="8412"/>
                  <a:pt x="16944" y="8354"/>
                </a:cubicBezTo>
                <a:lnTo>
                  <a:pt x="16944" y="8134"/>
                </a:lnTo>
                <a:cubicBezTo>
                  <a:pt x="16944" y="8077"/>
                  <a:pt x="16921" y="8029"/>
                  <a:pt x="16892" y="8029"/>
                </a:cubicBezTo>
                <a:close/>
                <a:moveTo>
                  <a:pt x="17741" y="8029"/>
                </a:moveTo>
                <a:cubicBezTo>
                  <a:pt x="17712" y="8029"/>
                  <a:pt x="17689" y="8077"/>
                  <a:pt x="17689" y="8134"/>
                </a:cubicBezTo>
                <a:lnTo>
                  <a:pt x="17689" y="8354"/>
                </a:lnTo>
                <a:cubicBezTo>
                  <a:pt x="17689" y="8412"/>
                  <a:pt x="17712" y="8459"/>
                  <a:pt x="17741" y="8459"/>
                </a:cubicBezTo>
                <a:cubicBezTo>
                  <a:pt x="17770" y="8459"/>
                  <a:pt x="17794" y="8412"/>
                  <a:pt x="17794" y="8354"/>
                </a:cubicBezTo>
                <a:lnTo>
                  <a:pt x="17794" y="8134"/>
                </a:lnTo>
                <a:cubicBezTo>
                  <a:pt x="17794" y="8077"/>
                  <a:pt x="17770" y="8029"/>
                  <a:pt x="17741" y="8029"/>
                </a:cubicBezTo>
                <a:close/>
                <a:moveTo>
                  <a:pt x="18055" y="8029"/>
                </a:moveTo>
                <a:cubicBezTo>
                  <a:pt x="18026" y="8029"/>
                  <a:pt x="18002" y="8077"/>
                  <a:pt x="18002" y="8134"/>
                </a:cubicBezTo>
                <a:lnTo>
                  <a:pt x="18002" y="8354"/>
                </a:lnTo>
                <a:cubicBezTo>
                  <a:pt x="18002" y="8412"/>
                  <a:pt x="18026" y="8459"/>
                  <a:pt x="18055" y="8459"/>
                </a:cubicBezTo>
                <a:cubicBezTo>
                  <a:pt x="18085" y="8459"/>
                  <a:pt x="18108" y="8412"/>
                  <a:pt x="18108" y="8354"/>
                </a:cubicBezTo>
                <a:lnTo>
                  <a:pt x="18108" y="8134"/>
                </a:lnTo>
                <a:cubicBezTo>
                  <a:pt x="18108" y="8077"/>
                  <a:pt x="18085" y="8029"/>
                  <a:pt x="18055" y="8029"/>
                </a:cubicBezTo>
                <a:close/>
                <a:moveTo>
                  <a:pt x="18905" y="8029"/>
                </a:moveTo>
                <a:cubicBezTo>
                  <a:pt x="18876" y="8029"/>
                  <a:pt x="18852" y="8077"/>
                  <a:pt x="18852" y="8134"/>
                </a:cubicBezTo>
                <a:lnTo>
                  <a:pt x="18852" y="8354"/>
                </a:lnTo>
                <a:cubicBezTo>
                  <a:pt x="18852" y="8412"/>
                  <a:pt x="18876" y="8459"/>
                  <a:pt x="18905" y="8459"/>
                </a:cubicBezTo>
                <a:cubicBezTo>
                  <a:pt x="18934" y="8459"/>
                  <a:pt x="18958" y="8412"/>
                  <a:pt x="18958" y="8354"/>
                </a:cubicBezTo>
                <a:lnTo>
                  <a:pt x="18958" y="8134"/>
                </a:lnTo>
                <a:cubicBezTo>
                  <a:pt x="18958" y="8077"/>
                  <a:pt x="18934" y="8029"/>
                  <a:pt x="18905" y="8029"/>
                </a:cubicBezTo>
                <a:close/>
                <a:moveTo>
                  <a:pt x="19220" y="8029"/>
                </a:moveTo>
                <a:cubicBezTo>
                  <a:pt x="19191" y="8029"/>
                  <a:pt x="19167" y="8077"/>
                  <a:pt x="19167" y="8134"/>
                </a:cubicBezTo>
                <a:lnTo>
                  <a:pt x="19167" y="8354"/>
                </a:lnTo>
                <a:cubicBezTo>
                  <a:pt x="19167" y="8412"/>
                  <a:pt x="19191" y="8459"/>
                  <a:pt x="19220" y="8459"/>
                </a:cubicBezTo>
                <a:cubicBezTo>
                  <a:pt x="19249" y="8459"/>
                  <a:pt x="19273" y="8412"/>
                  <a:pt x="19273" y="8354"/>
                </a:cubicBezTo>
                <a:lnTo>
                  <a:pt x="19273" y="8134"/>
                </a:lnTo>
                <a:cubicBezTo>
                  <a:pt x="19273" y="8077"/>
                  <a:pt x="19249" y="8029"/>
                  <a:pt x="19220" y="8029"/>
                </a:cubicBezTo>
                <a:close/>
                <a:moveTo>
                  <a:pt x="20069" y="8029"/>
                </a:moveTo>
                <a:cubicBezTo>
                  <a:pt x="20040" y="8029"/>
                  <a:pt x="20016" y="8077"/>
                  <a:pt x="20016" y="8134"/>
                </a:cubicBezTo>
                <a:lnTo>
                  <a:pt x="20016" y="8354"/>
                </a:lnTo>
                <a:cubicBezTo>
                  <a:pt x="20016" y="8412"/>
                  <a:pt x="20040" y="8459"/>
                  <a:pt x="20069" y="8459"/>
                </a:cubicBezTo>
                <a:cubicBezTo>
                  <a:pt x="20099" y="8459"/>
                  <a:pt x="20122" y="8412"/>
                  <a:pt x="20122" y="8354"/>
                </a:cubicBezTo>
                <a:lnTo>
                  <a:pt x="20122" y="8134"/>
                </a:lnTo>
                <a:cubicBezTo>
                  <a:pt x="20122" y="8077"/>
                  <a:pt x="20099" y="8029"/>
                  <a:pt x="20069" y="8029"/>
                </a:cubicBezTo>
                <a:close/>
                <a:moveTo>
                  <a:pt x="20384" y="8029"/>
                </a:moveTo>
                <a:cubicBezTo>
                  <a:pt x="20355" y="8029"/>
                  <a:pt x="20331" y="8077"/>
                  <a:pt x="20331" y="8134"/>
                </a:cubicBezTo>
                <a:lnTo>
                  <a:pt x="20331" y="8354"/>
                </a:lnTo>
                <a:cubicBezTo>
                  <a:pt x="20331" y="8412"/>
                  <a:pt x="20355" y="8459"/>
                  <a:pt x="20384" y="8459"/>
                </a:cubicBezTo>
                <a:cubicBezTo>
                  <a:pt x="20413" y="8459"/>
                  <a:pt x="20436" y="8412"/>
                  <a:pt x="20436" y="8354"/>
                </a:cubicBezTo>
                <a:lnTo>
                  <a:pt x="20436" y="8134"/>
                </a:lnTo>
                <a:cubicBezTo>
                  <a:pt x="20436" y="8077"/>
                  <a:pt x="20413" y="8029"/>
                  <a:pt x="20384" y="8029"/>
                </a:cubicBezTo>
                <a:close/>
                <a:moveTo>
                  <a:pt x="21234" y="8029"/>
                </a:moveTo>
                <a:cubicBezTo>
                  <a:pt x="21204" y="8029"/>
                  <a:pt x="21181" y="8077"/>
                  <a:pt x="21181" y="8134"/>
                </a:cubicBezTo>
                <a:lnTo>
                  <a:pt x="21181" y="8354"/>
                </a:lnTo>
                <a:cubicBezTo>
                  <a:pt x="21181" y="8412"/>
                  <a:pt x="21204" y="8459"/>
                  <a:pt x="21234" y="8459"/>
                </a:cubicBezTo>
                <a:cubicBezTo>
                  <a:pt x="21263" y="8459"/>
                  <a:pt x="21285" y="8412"/>
                  <a:pt x="21285" y="8354"/>
                </a:cubicBezTo>
                <a:lnTo>
                  <a:pt x="21285" y="8134"/>
                </a:lnTo>
                <a:cubicBezTo>
                  <a:pt x="21285" y="8077"/>
                  <a:pt x="21263" y="8029"/>
                  <a:pt x="21234" y="8029"/>
                </a:cubicBezTo>
                <a:close/>
                <a:moveTo>
                  <a:pt x="21547" y="8029"/>
                </a:moveTo>
                <a:cubicBezTo>
                  <a:pt x="21518" y="8029"/>
                  <a:pt x="21495" y="8077"/>
                  <a:pt x="21495" y="8134"/>
                </a:cubicBezTo>
                <a:lnTo>
                  <a:pt x="21495" y="8354"/>
                </a:lnTo>
                <a:cubicBezTo>
                  <a:pt x="21495" y="8412"/>
                  <a:pt x="21518" y="8459"/>
                  <a:pt x="21547" y="8459"/>
                </a:cubicBezTo>
                <a:cubicBezTo>
                  <a:pt x="21576" y="8459"/>
                  <a:pt x="21600" y="8412"/>
                  <a:pt x="21600" y="8354"/>
                </a:cubicBezTo>
                <a:lnTo>
                  <a:pt x="21600" y="8134"/>
                </a:lnTo>
                <a:cubicBezTo>
                  <a:pt x="21600" y="8077"/>
                  <a:pt x="21576" y="8029"/>
                  <a:pt x="21547" y="8029"/>
                </a:cubicBezTo>
                <a:close/>
                <a:moveTo>
                  <a:pt x="53" y="8759"/>
                </a:moveTo>
                <a:cubicBezTo>
                  <a:pt x="24" y="8759"/>
                  <a:pt x="0" y="8807"/>
                  <a:pt x="0" y="8864"/>
                </a:cubicBezTo>
                <a:lnTo>
                  <a:pt x="0" y="9084"/>
                </a:lnTo>
                <a:cubicBezTo>
                  <a:pt x="0" y="9142"/>
                  <a:pt x="24" y="9189"/>
                  <a:pt x="53" y="9189"/>
                </a:cubicBezTo>
                <a:cubicBezTo>
                  <a:pt x="82" y="9189"/>
                  <a:pt x="106" y="9142"/>
                  <a:pt x="106" y="9084"/>
                </a:cubicBezTo>
                <a:lnTo>
                  <a:pt x="106" y="8864"/>
                </a:lnTo>
                <a:cubicBezTo>
                  <a:pt x="106" y="8807"/>
                  <a:pt x="82" y="8759"/>
                  <a:pt x="53" y="8759"/>
                </a:cubicBezTo>
                <a:close/>
                <a:moveTo>
                  <a:pt x="367" y="8759"/>
                </a:moveTo>
                <a:cubicBezTo>
                  <a:pt x="338" y="8759"/>
                  <a:pt x="315" y="8807"/>
                  <a:pt x="315" y="8864"/>
                </a:cubicBezTo>
                <a:lnTo>
                  <a:pt x="315" y="9084"/>
                </a:lnTo>
                <a:cubicBezTo>
                  <a:pt x="315" y="9142"/>
                  <a:pt x="338" y="9189"/>
                  <a:pt x="367" y="9189"/>
                </a:cubicBezTo>
                <a:cubicBezTo>
                  <a:pt x="397" y="9189"/>
                  <a:pt x="420" y="9142"/>
                  <a:pt x="420" y="9084"/>
                </a:cubicBezTo>
                <a:lnTo>
                  <a:pt x="420" y="8864"/>
                </a:lnTo>
                <a:cubicBezTo>
                  <a:pt x="420" y="8807"/>
                  <a:pt x="397" y="8759"/>
                  <a:pt x="367" y="8759"/>
                </a:cubicBezTo>
                <a:close/>
                <a:moveTo>
                  <a:pt x="1217" y="8759"/>
                </a:moveTo>
                <a:cubicBezTo>
                  <a:pt x="1188" y="8759"/>
                  <a:pt x="1164" y="8807"/>
                  <a:pt x="1164" y="8864"/>
                </a:cubicBezTo>
                <a:lnTo>
                  <a:pt x="1164" y="9084"/>
                </a:lnTo>
                <a:cubicBezTo>
                  <a:pt x="1164" y="9142"/>
                  <a:pt x="1188" y="9189"/>
                  <a:pt x="1217" y="9189"/>
                </a:cubicBezTo>
                <a:cubicBezTo>
                  <a:pt x="1246" y="9189"/>
                  <a:pt x="1270" y="9142"/>
                  <a:pt x="1270" y="9084"/>
                </a:cubicBezTo>
                <a:lnTo>
                  <a:pt x="1270" y="8864"/>
                </a:lnTo>
                <a:cubicBezTo>
                  <a:pt x="1270" y="8807"/>
                  <a:pt x="1246" y="8759"/>
                  <a:pt x="1217" y="8759"/>
                </a:cubicBezTo>
                <a:close/>
                <a:moveTo>
                  <a:pt x="1532" y="8759"/>
                </a:moveTo>
                <a:cubicBezTo>
                  <a:pt x="1503" y="8759"/>
                  <a:pt x="1479" y="8807"/>
                  <a:pt x="1479" y="8864"/>
                </a:cubicBezTo>
                <a:lnTo>
                  <a:pt x="1479" y="9084"/>
                </a:lnTo>
                <a:cubicBezTo>
                  <a:pt x="1479" y="9142"/>
                  <a:pt x="1503" y="9189"/>
                  <a:pt x="1532" y="9189"/>
                </a:cubicBezTo>
                <a:cubicBezTo>
                  <a:pt x="1561" y="9189"/>
                  <a:pt x="1584" y="9142"/>
                  <a:pt x="1584" y="9084"/>
                </a:cubicBezTo>
                <a:lnTo>
                  <a:pt x="1584" y="8864"/>
                </a:lnTo>
                <a:cubicBezTo>
                  <a:pt x="1584" y="8807"/>
                  <a:pt x="1561" y="8759"/>
                  <a:pt x="1532" y="8759"/>
                </a:cubicBezTo>
                <a:close/>
                <a:moveTo>
                  <a:pt x="2380" y="8759"/>
                </a:moveTo>
                <a:cubicBezTo>
                  <a:pt x="2351" y="8759"/>
                  <a:pt x="2329" y="8807"/>
                  <a:pt x="2329" y="8864"/>
                </a:cubicBezTo>
                <a:lnTo>
                  <a:pt x="2329" y="9084"/>
                </a:lnTo>
                <a:cubicBezTo>
                  <a:pt x="2329" y="9142"/>
                  <a:pt x="2351" y="9189"/>
                  <a:pt x="2380" y="9189"/>
                </a:cubicBezTo>
                <a:cubicBezTo>
                  <a:pt x="2409" y="9189"/>
                  <a:pt x="2433" y="9142"/>
                  <a:pt x="2433" y="9084"/>
                </a:cubicBezTo>
                <a:lnTo>
                  <a:pt x="2433" y="8864"/>
                </a:lnTo>
                <a:cubicBezTo>
                  <a:pt x="2433" y="8807"/>
                  <a:pt x="2409" y="8759"/>
                  <a:pt x="2380" y="8759"/>
                </a:cubicBezTo>
                <a:close/>
                <a:moveTo>
                  <a:pt x="2695" y="8759"/>
                </a:moveTo>
                <a:cubicBezTo>
                  <a:pt x="2666" y="8759"/>
                  <a:pt x="2643" y="8807"/>
                  <a:pt x="2643" y="8864"/>
                </a:cubicBezTo>
                <a:lnTo>
                  <a:pt x="2643" y="9084"/>
                </a:lnTo>
                <a:cubicBezTo>
                  <a:pt x="2643" y="9142"/>
                  <a:pt x="2666" y="9189"/>
                  <a:pt x="2695" y="9189"/>
                </a:cubicBezTo>
                <a:cubicBezTo>
                  <a:pt x="2724" y="9189"/>
                  <a:pt x="2748" y="9142"/>
                  <a:pt x="2748" y="9084"/>
                </a:cubicBezTo>
                <a:lnTo>
                  <a:pt x="2748" y="8864"/>
                </a:lnTo>
                <a:cubicBezTo>
                  <a:pt x="2748" y="8807"/>
                  <a:pt x="2724" y="8759"/>
                  <a:pt x="2695" y="8759"/>
                </a:cubicBezTo>
                <a:close/>
                <a:moveTo>
                  <a:pt x="3545" y="8759"/>
                </a:moveTo>
                <a:cubicBezTo>
                  <a:pt x="3516" y="8759"/>
                  <a:pt x="3492" y="8807"/>
                  <a:pt x="3492" y="8864"/>
                </a:cubicBezTo>
                <a:lnTo>
                  <a:pt x="3492" y="9084"/>
                </a:lnTo>
                <a:cubicBezTo>
                  <a:pt x="3492" y="9142"/>
                  <a:pt x="3516" y="9189"/>
                  <a:pt x="3545" y="9189"/>
                </a:cubicBezTo>
                <a:cubicBezTo>
                  <a:pt x="3574" y="9189"/>
                  <a:pt x="3598" y="9142"/>
                  <a:pt x="3598" y="9084"/>
                </a:cubicBezTo>
                <a:lnTo>
                  <a:pt x="3598" y="8864"/>
                </a:lnTo>
                <a:cubicBezTo>
                  <a:pt x="3598" y="8807"/>
                  <a:pt x="3574" y="8759"/>
                  <a:pt x="3545" y="8759"/>
                </a:cubicBezTo>
                <a:close/>
                <a:moveTo>
                  <a:pt x="3859" y="8759"/>
                </a:moveTo>
                <a:cubicBezTo>
                  <a:pt x="3830" y="8759"/>
                  <a:pt x="3806" y="8807"/>
                  <a:pt x="3806" y="8864"/>
                </a:cubicBezTo>
                <a:lnTo>
                  <a:pt x="3806" y="9084"/>
                </a:lnTo>
                <a:cubicBezTo>
                  <a:pt x="3806" y="9142"/>
                  <a:pt x="3830" y="9189"/>
                  <a:pt x="3859" y="9189"/>
                </a:cubicBezTo>
                <a:cubicBezTo>
                  <a:pt x="3888" y="9189"/>
                  <a:pt x="3912" y="9142"/>
                  <a:pt x="3912" y="9084"/>
                </a:cubicBezTo>
                <a:lnTo>
                  <a:pt x="3912" y="8864"/>
                </a:lnTo>
                <a:cubicBezTo>
                  <a:pt x="3912" y="8807"/>
                  <a:pt x="3888" y="8759"/>
                  <a:pt x="3859" y="8759"/>
                </a:cubicBezTo>
                <a:close/>
                <a:moveTo>
                  <a:pt x="4709" y="8759"/>
                </a:moveTo>
                <a:cubicBezTo>
                  <a:pt x="4680" y="8759"/>
                  <a:pt x="4656" y="8807"/>
                  <a:pt x="4656" y="8864"/>
                </a:cubicBezTo>
                <a:lnTo>
                  <a:pt x="4656" y="9084"/>
                </a:lnTo>
                <a:cubicBezTo>
                  <a:pt x="4656" y="9142"/>
                  <a:pt x="4680" y="9189"/>
                  <a:pt x="4709" y="9189"/>
                </a:cubicBezTo>
                <a:cubicBezTo>
                  <a:pt x="4738" y="9189"/>
                  <a:pt x="4762" y="9142"/>
                  <a:pt x="4762" y="9084"/>
                </a:cubicBezTo>
                <a:lnTo>
                  <a:pt x="4762" y="8864"/>
                </a:lnTo>
                <a:cubicBezTo>
                  <a:pt x="4762" y="8807"/>
                  <a:pt x="4738" y="8759"/>
                  <a:pt x="4709" y="8759"/>
                </a:cubicBezTo>
                <a:close/>
                <a:moveTo>
                  <a:pt x="5023" y="8759"/>
                </a:moveTo>
                <a:cubicBezTo>
                  <a:pt x="4994" y="8759"/>
                  <a:pt x="4970" y="8807"/>
                  <a:pt x="4970" y="8864"/>
                </a:cubicBezTo>
                <a:lnTo>
                  <a:pt x="4970" y="9084"/>
                </a:lnTo>
                <a:cubicBezTo>
                  <a:pt x="4970" y="9142"/>
                  <a:pt x="4994" y="9189"/>
                  <a:pt x="5023" y="9189"/>
                </a:cubicBezTo>
                <a:cubicBezTo>
                  <a:pt x="5053" y="9189"/>
                  <a:pt x="5076" y="9142"/>
                  <a:pt x="5076" y="9084"/>
                </a:cubicBezTo>
                <a:lnTo>
                  <a:pt x="5076" y="8864"/>
                </a:lnTo>
                <a:cubicBezTo>
                  <a:pt x="5076" y="8807"/>
                  <a:pt x="5053" y="8759"/>
                  <a:pt x="5023" y="8759"/>
                </a:cubicBezTo>
                <a:close/>
                <a:moveTo>
                  <a:pt x="5873" y="8759"/>
                </a:moveTo>
                <a:cubicBezTo>
                  <a:pt x="5844" y="8759"/>
                  <a:pt x="5820" y="8807"/>
                  <a:pt x="5820" y="8864"/>
                </a:cubicBezTo>
                <a:lnTo>
                  <a:pt x="5820" y="9084"/>
                </a:lnTo>
                <a:cubicBezTo>
                  <a:pt x="5820" y="9142"/>
                  <a:pt x="5844" y="9189"/>
                  <a:pt x="5873" y="9189"/>
                </a:cubicBezTo>
                <a:cubicBezTo>
                  <a:pt x="5902" y="9189"/>
                  <a:pt x="5926" y="9142"/>
                  <a:pt x="5926" y="9084"/>
                </a:cubicBezTo>
                <a:lnTo>
                  <a:pt x="5926" y="8864"/>
                </a:lnTo>
                <a:cubicBezTo>
                  <a:pt x="5926" y="8807"/>
                  <a:pt x="5902" y="8759"/>
                  <a:pt x="5873" y="8759"/>
                </a:cubicBezTo>
                <a:close/>
                <a:moveTo>
                  <a:pt x="6188" y="8759"/>
                </a:moveTo>
                <a:cubicBezTo>
                  <a:pt x="6159" y="8759"/>
                  <a:pt x="6135" y="8807"/>
                  <a:pt x="6135" y="8864"/>
                </a:cubicBezTo>
                <a:lnTo>
                  <a:pt x="6135" y="9084"/>
                </a:lnTo>
                <a:cubicBezTo>
                  <a:pt x="6135" y="9142"/>
                  <a:pt x="6159" y="9189"/>
                  <a:pt x="6188" y="9189"/>
                </a:cubicBezTo>
                <a:cubicBezTo>
                  <a:pt x="6217" y="9189"/>
                  <a:pt x="6240" y="9142"/>
                  <a:pt x="6240" y="9084"/>
                </a:cubicBezTo>
                <a:lnTo>
                  <a:pt x="6240" y="8864"/>
                </a:lnTo>
                <a:cubicBezTo>
                  <a:pt x="6240" y="8807"/>
                  <a:pt x="6217" y="8759"/>
                  <a:pt x="6188" y="8759"/>
                </a:cubicBezTo>
                <a:close/>
                <a:moveTo>
                  <a:pt x="7036" y="8759"/>
                </a:moveTo>
                <a:cubicBezTo>
                  <a:pt x="7007" y="8759"/>
                  <a:pt x="6984" y="8807"/>
                  <a:pt x="6984" y="8864"/>
                </a:cubicBezTo>
                <a:lnTo>
                  <a:pt x="6984" y="9084"/>
                </a:lnTo>
                <a:cubicBezTo>
                  <a:pt x="6984" y="9142"/>
                  <a:pt x="7007" y="9189"/>
                  <a:pt x="7036" y="9189"/>
                </a:cubicBezTo>
                <a:cubicBezTo>
                  <a:pt x="7065" y="9189"/>
                  <a:pt x="7089" y="9142"/>
                  <a:pt x="7089" y="9084"/>
                </a:cubicBezTo>
                <a:lnTo>
                  <a:pt x="7089" y="8864"/>
                </a:lnTo>
                <a:cubicBezTo>
                  <a:pt x="7089" y="8807"/>
                  <a:pt x="7065" y="8759"/>
                  <a:pt x="7036" y="8759"/>
                </a:cubicBezTo>
                <a:close/>
                <a:moveTo>
                  <a:pt x="7351" y="8759"/>
                </a:moveTo>
                <a:cubicBezTo>
                  <a:pt x="7322" y="8759"/>
                  <a:pt x="7299" y="8807"/>
                  <a:pt x="7299" y="8864"/>
                </a:cubicBezTo>
                <a:lnTo>
                  <a:pt x="7299" y="9084"/>
                </a:lnTo>
                <a:cubicBezTo>
                  <a:pt x="7299" y="9142"/>
                  <a:pt x="7322" y="9189"/>
                  <a:pt x="7351" y="9189"/>
                </a:cubicBezTo>
                <a:cubicBezTo>
                  <a:pt x="7380" y="9189"/>
                  <a:pt x="7404" y="9142"/>
                  <a:pt x="7404" y="9084"/>
                </a:cubicBezTo>
                <a:lnTo>
                  <a:pt x="7404" y="8864"/>
                </a:lnTo>
                <a:cubicBezTo>
                  <a:pt x="7404" y="8807"/>
                  <a:pt x="7380" y="8759"/>
                  <a:pt x="7351" y="8759"/>
                </a:cubicBezTo>
                <a:close/>
                <a:moveTo>
                  <a:pt x="8201" y="8759"/>
                </a:moveTo>
                <a:cubicBezTo>
                  <a:pt x="8171" y="8759"/>
                  <a:pt x="8148" y="8807"/>
                  <a:pt x="8148" y="8864"/>
                </a:cubicBezTo>
                <a:lnTo>
                  <a:pt x="8148" y="9084"/>
                </a:lnTo>
                <a:cubicBezTo>
                  <a:pt x="8148" y="9142"/>
                  <a:pt x="8171" y="9189"/>
                  <a:pt x="8201" y="9189"/>
                </a:cubicBezTo>
                <a:cubicBezTo>
                  <a:pt x="8230" y="9189"/>
                  <a:pt x="8254" y="9142"/>
                  <a:pt x="8254" y="9084"/>
                </a:cubicBezTo>
                <a:lnTo>
                  <a:pt x="8254" y="8864"/>
                </a:lnTo>
                <a:cubicBezTo>
                  <a:pt x="8254" y="8807"/>
                  <a:pt x="8230" y="8759"/>
                  <a:pt x="8201" y="8759"/>
                </a:cubicBezTo>
                <a:close/>
                <a:moveTo>
                  <a:pt x="8515" y="8759"/>
                </a:moveTo>
                <a:cubicBezTo>
                  <a:pt x="8486" y="8759"/>
                  <a:pt x="8462" y="8807"/>
                  <a:pt x="8462" y="8864"/>
                </a:cubicBezTo>
                <a:lnTo>
                  <a:pt x="8462" y="9084"/>
                </a:lnTo>
                <a:cubicBezTo>
                  <a:pt x="8462" y="9142"/>
                  <a:pt x="8486" y="9189"/>
                  <a:pt x="8515" y="9189"/>
                </a:cubicBezTo>
                <a:cubicBezTo>
                  <a:pt x="8544" y="9189"/>
                  <a:pt x="8568" y="9142"/>
                  <a:pt x="8568" y="9084"/>
                </a:cubicBezTo>
                <a:lnTo>
                  <a:pt x="8568" y="8864"/>
                </a:lnTo>
                <a:cubicBezTo>
                  <a:pt x="8568" y="8807"/>
                  <a:pt x="8544" y="8759"/>
                  <a:pt x="8515" y="8759"/>
                </a:cubicBezTo>
                <a:close/>
                <a:moveTo>
                  <a:pt x="9365" y="8759"/>
                </a:moveTo>
                <a:cubicBezTo>
                  <a:pt x="9336" y="8759"/>
                  <a:pt x="9312" y="8807"/>
                  <a:pt x="9312" y="8864"/>
                </a:cubicBezTo>
                <a:lnTo>
                  <a:pt x="9312" y="9084"/>
                </a:lnTo>
                <a:cubicBezTo>
                  <a:pt x="9312" y="9142"/>
                  <a:pt x="9336" y="9189"/>
                  <a:pt x="9365" y="9189"/>
                </a:cubicBezTo>
                <a:cubicBezTo>
                  <a:pt x="9394" y="9189"/>
                  <a:pt x="9418" y="9142"/>
                  <a:pt x="9418" y="9084"/>
                </a:cubicBezTo>
                <a:lnTo>
                  <a:pt x="9418" y="8864"/>
                </a:lnTo>
                <a:cubicBezTo>
                  <a:pt x="9418" y="8807"/>
                  <a:pt x="9394" y="8759"/>
                  <a:pt x="9365" y="8759"/>
                </a:cubicBezTo>
                <a:close/>
                <a:moveTo>
                  <a:pt x="9679" y="8759"/>
                </a:moveTo>
                <a:cubicBezTo>
                  <a:pt x="9650" y="8759"/>
                  <a:pt x="9626" y="8807"/>
                  <a:pt x="9626" y="8864"/>
                </a:cubicBezTo>
                <a:lnTo>
                  <a:pt x="9626" y="9084"/>
                </a:lnTo>
                <a:cubicBezTo>
                  <a:pt x="9626" y="9142"/>
                  <a:pt x="9650" y="9189"/>
                  <a:pt x="9679" y="9189"/>
                </a:cubicBezTo>
                <a:cubicBezTo>
                  <a:pt x="9708" y="9189"/>
                  <a:pt x="9732" y="9142"/>
                  <a:pt x="9732" y="9084"/>
                </a:cubicBezTo>
                <a:lnTo>
                  <a:pt x="9732" y="8864"/>
                </a:lnTo>
                <a:cubicBezTo>
                  <a:pt x="9732" y="8807"/>
                  <a:pt x="9708" y="8759"/>
                  <a:pt x="9679" y="8759"/>
                </a:cubicBezTo>
                <a:close/>
                <a:moveTo>
                  <a:pt x="10529" y="8759"/>
                </a:moveTo>
                <a:cubicBezTo>
                  <a:pt x="10500" y="8759"/>
                  <a:pt x="10476" y="8807"/>
                  <a:pt x="10476" y="8864"/>
                </a:cubicBezTo>
                <a:lnTo>
                  <a:pt x="10476" y="9084"/>
                </a:lnTo>
                <a:cubicBezTo>
                  <a:pt x="10476" y="9142"/>
                  <a:pt x="10500" y="9189"/>
                  <a:pt x="10529" y="9189"/>
                </a:cubicBezTo>
                <a:cubicBezTo>
                  <a:pt x="10558" y="9189"/>
                  <a:pt x="10582" y="9142"/>
                  <a:pt x="10582" y="9084"/>
                </a:cubicBezTo>
                <a:lnTo>
                  <a:pt x="10582" y="8864"/>
                </a:lnTo>
                <a:cubicBezTo>
                  <a:pt x="10582" y="8807"/>
                  <a:pt x="10558" y="8759"/>
                  <a:pt x="10529" y="8759"/>
                </a:cubicBezTo>
                <a:close/>
                <a:moveTo>
                  <a:pt x="10844" y="8759"/>
                </a:moveTo>
                <a:cubicBezTo>
                  <a:pt x="10814" y="8759"/>
                  <a:pt x="10791" y="8807"/>
                  <a:pt x="10791" y="8864"/>
                </a:cubicBezTo>
                <a:lnTo>
                  <a:pt x="10791" y="9084"/>
                </a:lnTo>
                <a:cubicBezTo>
                  <a:pt x="10791" y="9142"/>
                  <a:pt x="10814" y="9189"/>
                  <a:pt x="10844" y="9189"/>
                </a:cubicBezTo>
                <a:cubicBezTo>
                  <a:pt x="10873" y="9189"/>
                  <a:pt x="10895" y="9142"/>
                  <a:pt x="10895" y="9084"/>
                </a:cubicBezTo>
                <a:lnTo>
                  <a:pt x="10895" y="8864"/>
                </a:lnTo>
                <a:cubicBezTo>
                  <a:pt x="10895" y="8807"/>
                  <a:pt x="10873" y="8759"/>
                  <a:pt x="10844" y="8759"/>
                </a:cubicBezTo>
                <a:close/>
                <a:moveTo>
                  <a:pt x="11692" y="8759"/>
                </a:moveTo>
                <a:cubicBezTo>
                  <a:pt x="11663" y="8759"/>
                  <a:pt x="11640" y="8807"/>
                  <a:pt x="11640" y="8864"/>
                </a:cubicBezTo>
                <a:lnTo>
                  <a:pt x="11640" y="9084"/>
                </a:lnTo>
                <a:cubicBezTo>
                  <a:pt x="11640" y="9142"/>
                  <a:pt x="11663" y="9189"/>
                  <a:pt x="11692" y="9189"/>
                </a:cubicBezTo>
                <a:cubicBezTo>
                  <a:pt x="11721" y="9189"/>
                  <a:pt x="11745" y="9142"/>
                  <a:pt x="11745" y="9084"/>
                </a:cubicBezTo>
                <a:lnTo>
                  <a:pt x="11745" y="8864"/>
                </a:lnTo>
                <a:cubicBezTo>
                  <a:pt x="11745" y="8807"/>
                  <a:pt x="11721" y="8759"/>
                  <a:pt x="11692" y="8759"/>
                </a:cubicBezTo>
                <a:close/>
                <a:moveTo>
                  <a:pt x="12007" y="8759"/>
                </a:moveTo>
                <a:cubicBezTo>
                  <a:pt x="11978" y="8759"/>
                  <a:pt x="11955" y="8807"/>
                  <a:pt x="11955" y="8864"/>
                </a:cubicBezTo>
                <a:lnTo>
                  <a:pt x="11955" y="9084"/>
                </a:lnTo>
                <a:cubicBezTo>
                  <a:pt x="11955" y="9142"/>
                  <a:pt x="11978" y="9189"/>
                  <a:pt x="12007" y="9189"/>
                </a:cubicBezTo>
                <a:cubicBezTo>
                  <a:pt x="12036" y="9189"/>
                  <a:pt x="12060" y="9142"/>
                  <a:pt x="12060" y="9084"/>
                </a:cubicBezTo>
                <a:lnTo>
                  <a:pt x="12060" y="8864"/>
                </a:lnTo>
                <a:cubicBezTo>
                  <a:pt x="12060" y="8807"/>
                  <a:pt x="12036" y="8759"/>
                  <a:pt x="12007" y="8759"/>
                </a:cubicBezTo>
                <a:close/>
                <a:moveTo>
                  <a:pt x="12856" y="8759"/>
                </a:moveTo>
                <a:cubicBezTo>
                  <a:pt x="12827" y="8759"/>
                  <a:pt x="12804" y="8807"/>
                  <a:pt x="12804" y="8864"/>
                </a:cubicBezTo>
                <a:lnTo>
                  <a:pt x="12804" y="9084"/>
                </a:lnTo>
                <a:cubicBezTo>
                  <a:pt x="12804" y="9142"/>
                  <a:pt x="12827" y="9189"/>
                  <a:pt x="12856" y="9189"/>
                </a:cubicBezTo>
                <a:cubicBezTo>
                  <a:pt x="12886" y="9189"/>
                  <a:pt x="12909" y="9142"/>
                  <a:pt x="12909" y="9084"/>
                </a:cubicBezTo>
                <a:lnTo>
                  <a:pt x="12909" y="8864"/>
                </a:lnTo>
                <a:cubicBezTo>
                  <a:pt x="12909" y="8807"/>
                  <a:pt x="12886" y="8759"/>
                  <a:pt x="12856" y="8759"/>
                </a:cubicBezTo>
                <a:close/>
                <a:moveTo>
                  <a:pt x="13171" y="8759"/>
                </a:moveTo>
                <a:cubicBezTo>
                  <a:pt x="13142" y="8759"/>
                  <a:pt x="13118" y="8807"/>
                  <a:pt x="13118" y="8864"/>
                </a:cubicBezTo>
                <a:lnTo>
                  <a:pt x="13118" y="9084"/>
                </a:lnTo>
                <a:cubicBezTo>
                  <a:pt x="13118" y="9142"/>
                  <a:pt x="13142" y="9189"/>
                  <a:pt x="13171" y="9189"/>
                </a:cubicBezTo>
                <a:cubicBezTo>
                  <a:pt x="13200" y="9189"/>
                  <a:pt x="13224" y="9142"/>
                  <a:pt x="13224" y="9084"/>
                </a:cubicBezTo>
                <a:lnTo>
                  <a:pt x="13224" y="8864"/>
                </a:lnTo>
                <a:cubicBezTo>
                  <a:pt x="13224" y="8807"/>
                  <a:pt x="13200" y="8759"/>
                  <a:pt x="13171" y="8759"/>
                </a:cubicBezTo>
                <a:close/>
                <a:moveTo>
                  <a:pt x="14021" y="8759"/>
                </a:moveTo>
                <a:cubicBezTo>
                  <a:pt x="13992" y="8759"/>
                  <a:pt x="13968" y="8807"/>
                  <a:pt x="13968" y="8864"/>
                </a:cubicBezTo>
                <a:lnTo>
                  <a:pt x="13968" y="9084"/>
                </a:lnTo>
                <a:cubicBezTo>
                  <a:pt x="13968" y="9142"/>
                  <a:pt x="13992" y="9189"/>
                  <a:pt x="14021" y="9189"/>
                </a:cubicBezTo>
                <a:cubicBezTo>
                  <a:pt x="14050" y="9189"/>
                  <a:pt x="14074" y="9142"/>
                  <a:pt x="14074" y="9084"/>
                </a:cubicBezTo>
                <a:lnTo>
                  <a:pt x="14074" y="8864"/>
                </a:lnTo>
                <a:cubicBezTo>
                  <a:pt x="14074" y="8807"/>
                  <a:pt x="14050" y="8759"/>
                  <a:pt x="14021" y="8759"/>
                </a:cubicBezTo>
                <a:close/>
                <a:moveTo>
                  <a:pt x="14335" y="8759"/>
                </a:moveTo>
                <a:cubicBezTo>
                  <a:pt x="14306" y="8759"/>
                  <a:pt x="14282" y="8807"/>
                  <a:pt x="14282" y="8864"/>
                </a:cubicBezTo>
                <a:lnTo>
                  <a:pt x="14282" y="9084"/>
                </a:lnTo>
                <a:cubicBezTo>
                  <a:pt x="14282" y="9142"/>
                  <a:pt x="14306" y="9189"/>
                  <a:pt x="14335" y="9189"/>
                </a:cubicBezTo>
                <a:cubicBezTo>
                  <a:pt x="14364" y="9189"/>
                  <a:pt x="14388" y="9142"/>
                  <a:pt x="14388" y="9084"/>
                </a:cubicBezTo>
                <a:lnTo>
                  <a:pt x="14388" y="8864"/>
                </a:lnTo>
                <a:cubicBezTo>
                  <a:pt x="14388" y="8807"/>
                  <a:pt x="14364" y="8759"/>
                  <a:pt x="14335" y="8759"/>
                </a:cubicBezTo>
                <a:close/>
                <a:moveTo>
                  <a:pt x="15185" y="8759"/>
                </a:moveTo>
                <a:cubicBezTo>
                  <a:pt x="15156" y="8759"/>
                  <a:pt x="15132" y="8807"/>
                  <a:pt x="15132" y="8864"/>
                </a:cubicBezTo>
                <a:lnTo>
                  <a:pt x="15132" y="9084"/>
                </a:lnTo>
                <a:cubicBezTo>
                  <a:pt x="15132" y="9142"/>
                  <a:pt x="15156" y="9189"/>
                  <a:pt x="15185" y="9189"/>
                </a:cubicBezTo>
                <a:cubicBezTo>
                  <a:pt x="15214" y="9189"/>
                  <a:pt x="15237" y="9142"/>
                  <a:pt x="15237" y="9084"/>
                </a:cubicBezTo>
                <a:lnTo>
                  <a:pt x="15237" y="8864"/>
                </a:lnTo>
                <a:cubicBezTo>
                  <a:pt x="15237" y="8807"/>
                  <a:pt x="15214" y="8759"/>
                  <a:pt x="15185" y="8759"/>
                </a:cubicBezTo>
                <a:close/>
                <a:moveTo>
                  <a:pt x="15500" y="8759"/>
                </a:moveTo>
                <a:cubicBezTo>
                  <a:pt x="15470" y="8759"/>
                  <a:pt x="15447" y="8807"/>
                  <a:pt x="15447" y="8864"/>
                </a:cubicBezTo>
                <a:lnTo>
                  <a:pt x="15447" y="9084"/>
                </a:lnTo>
                <a:cubicBezTo>
                  <a:pt x="15447" y="9142"/>
                  <a:pt x="15470" y="9189"/>
                  <a:pt x="15500" y="9189"/>
                </a:cubicBezTo>
                <a:cubicBezTo>
                  <a:pt x="15529" y="9189"/>
                  <a:pt x="15551" y="9142"/>
                  <a:pt x="15551" y="9084"/>
                </a:cubicBezTo>
                <a:lnTo>
                  <a:pt x="15551" y="8864"/>
                </a:lnTo>
                <a:cubicBezTo>
                  <a:pt x="15551" y="8807"/>
                  <a:pt x="15529" y="8759"/>
                  <a:pt x="15500" y="8759"/>
                </a:cubicBezTo>
                <a:close/>
                <a:moveTo>
                  <a:pt x="16349" y="8759"/>
                </a:moveTo>
                <a:cubicBezTo>
                  <a:pt x="16320" y="8759"/>
                  <a:pt x="16296" y="8807"/>
                  <a:pt x="16296" y="8864"/>
                </a:cubicBezTo>
                <a:lnTo>
                  <a:pt x="16296" y="9084"/>
                </a:lnTo>
                <a:cubicBezTo>
                  <a:pt x="16296" y="9142"/>
                  <a:pt x="16320" y="9189"/>
                  <a:pt x="16349" y="9189"/>
                </a:cubicBezTo>
                <a:cubicBezTo>
                  <a:pt x="16378" y="9189"/>
                  <a:pt x="16401" y="9142"/>
                  <a:pt x="16401" y="9084"/>
                </a:cubicBezTo>
                <a:lnTo>
                  <a:pt x="16401" y="8864"/>
                </a:lnTo>
                <a:cubicBezTo>
                  <a:pt x="16401" y="8807"/>
                  <a:pt x="16378" y="8759"/>
                  <a:pt x="16349" y="8759"/>
                </a:cubicBezTo>
                <a:close/>
                <a:moveTo>
                  <a:pt x="16663" y="8759"/>
                </a:moveTo>
                <a:cubicBezTo>
                  <a:pt x="16634" y="8759"/>
                  <a:pt x="16611" y="8807"/>
                  <a:pt x="16611" y="8864"/>
                </a:cubicBezTo>
                <a:lnTo>
                  <a:pt x="16611" y="9084"/>
                </a:lnTo>
                <a:cubicBezTo>
                  <a:pt x="16611" y="9142"/>
                  <a:pt x="16634" y="9189"/>
                  <a:pt x="16663" y="9189"/>
                </a:cubicBezTo>
                <a:cubicBezTo>
                  <a:pt x="16692" y="9189"/>
                  <a:pt x="16716" y="9142"/>
                  <a:pt x="16716" y="9084"/>
                </a:cubicBezTo>
                <a:lnTo>
                  <a:pt x="16716" y="8864"/>
                </a:lnTo>
                <a:cubicBezTo>
                  <a:pt x="16716" y="8807"/>
                  <a:pt x="16692" y="8759"/>
                  <a:pt x="16663" y="8759"/>
                </a:cubicBezTo>
                <a:close/>
                <a:moveTo>
                  <a:pt x="17512" y="8759"/>
                </a:moveTo>
                <a:cubicBezTo>
                  <a:pt x="17483" y="8759"/>
                  <a:pt x="17459" y="8807"/>
                  <a:pt x="17459" y="8864"/>
                </a:cubicBezTo>
                <a:lnTo>
                  <a:pt x="17459" y="9084"/>
                </a:lnTo>
                <a:cubicBezTo>
                  <a:pt x="17459" y="9142"/>
                  <a:pt x="17483" y="9189"/>
                  <a:pt x="17512" y="9189"/>
                </a:cubicBezTo>
                <a:cubicBezTo>
                  <a:pt x="17541" y="9189"/>
                  <a:pt x="17565" y="9142"/>
                  <a:pt x="17565" y="9084"/>
                </a:cubicBezTo>
                <a:lnTo>
                  <a:pt x="17565" y="8864"/>
                </a:lnTo>
                <a:cubicBezTo>
                  <a:pt x="17565" y="8807"/>
                  <a:pt x="17541" y="8759"/>
                  <a:pt x="17512" y="8759"/>
                </a:cubicBezTo>
                <a:close/>
                <a:moveTo>
                  <a:pt x="17827" y="8759"/>
                </a:moveTo>
                <a:cubicBezTo>
                  <a:pt x="17798" y="8759"/>
                  <a:pt x="17774" y="8807"/>
                  <a:pt x="17774" y="8864"/>
                </a:cubicBezTo>
                <a:lnTo>
                  <a:pt x="17774" y="9084"/>
                </a:lnTo>
                <a:cubicBezTo>
                  <a:pt x="17774" y="9142"/>
                  <a:pt x="17798" y="9189"/>
                  <a:pt x="17827" y="9189"/>
                </a:cubicBezTo>
                <a:cubicBezTo>
                  <a:pt x="17856" y="9189"/>
                  <a:pt x="17880" y="9142"/>
                  <a:pt x="17880" y="9084"/>
                </a:cubicBezTo>
                <a:lnTo>
                  <a:pt x="17880" y="8864"/>
                </a:lnTo>
                <a:cubicBezTo>
                  <a:pt x="17880" y="8807"/>
                  <a:pt x="17856" y="8759"/>
                  <a:pt x="17827" y="8759"/>
                </a:cubicBezTo>
                <a:close/>
                <a:moveTo>
                  <a:pt x="18677" y="8759"/>
                </a:moveTo>
                <a:cubicBezTo>
                  <a:pt x="18648" y="8759"/>
                  <a:pt x="18624" y="8807"/>
                  <a:pt x="18624" y="8864"/>
                </a:cubicBezTo>
                <a:lnTo>
                  <a:pt x="18624" y="9084"/>
                </a:lnTo>
                <a:cubicBezTo>
                  <a:pt x="18624" y="9142"/>
                  <a:pt x="18648" y="9189"/>
                  <a:pt x="18677" y="9189"/>
                </a:cubicBezTo>
                <a:cubicBezTo>
                  <a:pt x="18706" y="9189"/>
                  <a:pt x="18730" y="9142"/>
                  <a:pt x="18730" y="9084"/>
                </a:cubicBezTo>
                <a:lnTo>
                  <a:pt x="18730" y="8864"/>
                </a:lnTo>
                <a:cubicBezTo>
                  <a:pt x="18730" y="8807"/>
                  <a:pt x="18706" y="8759"/>
                  <a:pt x="18677" y="8759"/>
                </a:cubicBezTo>
                <a:close/>
                <a:moveTo>
                  <a:pt x="18991" y="8759"/>
                </a:moveTo>
                <a:cubicBezTo>
                  <a:pt x="18962" y="8759"/>
                  <a:pt x="18938" y="8807"/>
                  <a:pt x="18938" y="8864"/>
                </a:cubicBezTo>
                <a:lnTo>
                  <a:pt x="18938" y="9084"/>
                </a:lnTo>
                <a:cubicBezTo>
                  <a:pt x="18938" y="9142"/>
                  <a:pt x="18962" y="9189"/>
                  <a:pt x="18991" y="9189"/>
                </a:cubicBezTo>
                <a:cubicBezTo>
                  <a:pt x="19020" y="9189"/>
                  <a:pt x="19044" y="9142"/>
                  <a:pt x="19044" y="9084"/>
                </a:cubicBezTo>
                <a:lnTo>
                  <a:pt x="19044" y="8864"/>
                </a:lnTo>
                <a:cubicBezTo>
                  <a:pt x="19044" y="8807"/>
                  <a:pt x="19020" y="8759"/>
                  <a:pt x="18991" y="8759"/>
                </a:cubicBezTo>
                <a:close/>
                <a:moveTo>
                  <a:pt x="19841" y="8759"/>
                </a:moveTo>
                <a:cubicBezTo>
                  <a:pt x="19812" y="8759"/>
                  <a:pt x="19788" y="8807"/>
                  <a:pt x="19788" y="8864"/>
                </a:cubicBezTo>
                <a:lnTo>
                  <a:pt x="19788" y="9084"/>
                </a:lnTo>
                <a:cubicBezTo>
                  <a:pt x="19788" y="9142"/>
                  <a:pt x="19812" y="9189"/>
                  <a:pt x="19841" y="9189"/>
                </a:cubicBezTo>
                <a:cubicBezTo>
                  <a:pt x="19870" y="9189"/>
                  <a:pt x="19894" y="9142"/>
                  <a:pt x="19894" y="9084"/>
                </a:cubicBezTo>
                <a:lnTo>
                  <a:pt x="19894" y="8864"/>
                </a:lnTo>
                <a:cubicBezTo>
                  <a:pt x="19894" y="8807"/>
                  <a:pt x="19870" y="8759"/>
                  <a:pt x="19841" y="8759"/>
                </a:cubicBezTo>
                <a:close/>
                <a:moveTo>
                  <a:pt x="20155" y="8759"/>
                </a:moveTo>
                <a:cubicBezTo>
                  <a:pt x="20126" y="8759"/>
                  <a:pt x="20102" y="8807"/>
                  <a:pt x="20102" y="8864"/>
                </a:cubicBezTo>
                <a:lnTo>
                  <a:pt x="20102" y="9084"/>
                </a:lnTo>
                <a:cubicBezTo>
                  <a:pt x="20102" y="9142"/>
                  <a:pt x="20126" y="9189"/>
                  <a:pt x="20155" y="9189"/>
                </a:cubicBezTo>
                <a:cubicBezTo>
                  <a:pt x="20184" y="9189"/>
                  <a:pt x="20207" y="9142"/>
                  <a:pt x="20207" y="9084"/>
                </a:cubicBezTo>
                <a:lnTo>
                  <a:pt x="20207" y="8864"/>
                </a:lnTo>
                <a:cubicBezTo>
                  <a:pt x="20207" y="8807"/>
                  <a:pt x="20184" y="8759"/>
                  <a:pt x="20155" y="8759"/>
                </a:cubicBezTo>
                <a:close/>
                <a:moveTo>
                  <a:pt x="21004" y="8759"/>
                </a:moveTo>
                <a:cubicBezTo>
                  <a:pt x="20975" y="8759"/>
                  <a:pt x="20952" y="8807"/>
                  <a:pt x="20952" y="8864"/>
                </a:cubicBezTo>
                <a:lnTo>
                  <a:pt x="20952" y="9084"/>
                </a:lnTo>
                <a:cubicBezTo>
                  <a:pt x="20952" y="9142"/>
                  <a:pt x="20975" y="9189"/>
                  <a:pt x="21004" y="9189"/>
                </a:cubicBezTo>
                <a:cubicBezTo>
                  <a:pt x="21033" y="9189"/>
                  <a:pt x="21057" y="9142"/>
                  <a:pt x="21057" y="9084"/>
                </a:cubicBezTo>
                <a:lnTo>
                  <a:pt x="21057" y="8864"/>
                </a:lnTo>
                <a:cubicBezTo>
                  <a:pt x="21057" y="8807"/>
                  <a:pt x="21033" y="8759"/>
                  <a:pt x="21004" y="8759"/>
                </a:cubicBezTo>
                <a:close/>
                <a:moveTo>
                  <a:pt x="21319" y="8759"/>
                </a:moveTo>
                <a:cubicBezTo>
                  <a:pt x="21289" y="8759"/>
                  <a:pt x="21267" y="8807"/>
                  <a:pt x="21267" y="8864"/>
                </a:cubicBezTo>
                <a:lnTo>
                  <a:pt x="21267" y="9084"/>
                </a:lnTo>
                <a:cubicBezTo>
                  <a:pt x="21267" y="9142"/>
                  <a:pt x="21289" y="9189"/>
                  <a:pt x="21319" y="9189"/>
                </a:cubicBezTo>
                <a:cubicBezTo>
                  <a:pt x="21348" y="9189"/>
                  <a:pt x="21372" y="9142"/>
                  <a:pt x="21372" y="9084"/>
                </a:cubicBezTo>
                <a:lnTo>
                  <a:pt x="21372" y="8864"/>
                </a:lnTo>
                <a:cubicBezTo>
                  <a:pt x="21372" y="8807"/>
                  <a:pt x="21348" y="8759"/>
                  <a:pt x="21319" y="8759"/>
                </a:cubicBezTo>
                <a:close/>
                <a:moveTo>
                  <a:pt x="281" y="9489"/>
                </a:moveTo>
                <a:cubicBezTo>
                  <a:pt x="252" y="9489"/>
                  <a:pt x="228" y="9536"/>
                  <a:pt x="228" y="9594"/>
                </a:cubicBezTo>
                <a:lnTo>
                  <a:pt x="228" y="9814"/>
                </a:lnTo>
                <a:cubicBezTo>
                  <a:pt x="228" y="9871"/>
                  <a:pt x="252" y="9919"/>
                  <a:pt x="281" y="9919"/>
                </a:cubicBezTo>
                <a:cubicBezTo>
                  <a:pt x="311" y="9919"/>
                  <a:pt x="334" y="9871"/>
                  <a:pt x="334" y="9814"/>
                </a:cubicBezTo>
                <a:lnTo>
                  <a:pt x="334" y="9594"/>
                </a:lnTo>
                <a:cubicBezTo>
                  <a:pt x="334" y="9536"/>
                  <a:pt x="311" y="9489"/>
                  <a:pt x="281" y="9489"/>
                </a:cubicBezTo>
                <a:close/>
                <a:moveTo>
                  <a:pt x="596" y="9489"/>
                </a:moveTo>
                <a:cubicBezTo>
                  <a:pt x="567" y="9489"/>
                  <a:pt x="543" y="9536"/>
                  <a:pt x="543" y="9594"/>
                </a:cubicBezTo>
                <a:lnTo>
                  <a:pt x="543" y="9814"/>
                </a:lnTo>
                <a:cubicBezTo>
                  <a:pt x="543" y="9871"/>
                  <a:pt x="567" y="9919"/>
                  <a:pt x="596" y="9919"/>
                </a:cubicBezTo>
                <a:cubicBezTo>
                  <a:pt x="625" y="9919"/>
                  <a:pt x="649" y="9871"/>
                  <a:pt x="649" y="9814"/>
                </a:cubicBezTo>
                <a:lnTo>
                  <a:pt x="649" y="9594"/>
                </a:lnTo>
                <a:cubicBezTo>
                  <a:pt x="649" y="9536"/>
                  <a:pt x="625" y="9489"/>
                  <a:pt x="596" y="9489"/>
                </a:cubicBezTo>
                <a:close/>
                <a:moveTo>
                  <a:pt x="1446" y="9489"/>
                </a:moveTo>
                <a:cubicBezTo>
                  <a:pt x="1417" y="9489"/>
                  <a:pt x="1393" y="9536"/>
                  <a:pt x="1393" y="9594"/>
                </a:cubicBezTo>
                <a:lnTo>
                  <a:pt x="1393" y="9814"/>
                </a:lnTo>
                <a:cubicBezTo>
                  <a:pt x="1393" y="9871"/>
                  <a:pt x="1417" y="9919"/>
                  <a:pt x="1446" y="9919"/>
                </a:cubicBezTo>
                <a:cubicBezTo>
                  <a:pt x="1475" y="9919"/>
                  <a:pt x="1499" y="9871"/>
                  <a:pt x="1499" y="9814"/>
                </a:cubicBezTo>
                <a:lnTo>
                  <a:pt x="1499" y="9594"/>
                </a:lnTo>
                <a:cubicBezTo>
                  <a:pt x="1499" y="9536"/>
                  <a:pt x="1475" y="9489"/>
                  <a:pt x="1446" y="9489"/>
                </a:cubicBezTo>
                <a:close/>
                <a:moveTo>
                  <a:pt x="1760" y="9489"/>
                </a:moveTo>
                <a:cubicBezTo>
                  <a:pt x="1731" y="9489"/>
                  <a:pt x="1707" y="9536"/>
                  <a:pt x="1707" y="9594"/>
                </a:cubicBezTo>
                <a:lnTo>
                  <a:pt x="1707" y="9814"/>
                </a:lnTo>
                <a:cubicBezTo>
                  <a:pt x="1707" y="9871"/>
                  <a:pt x="1731" y="9919"/>
                  <a:pt x="1760" y="9919"/>
                </a:cubicBezTo>
                <a:cubicBezTo>
                  <a:pt x="1789" y="9919"/>
                  <a:pt x="1813" y="9871"/>
                  <a:pt x="1813" y="9814"/>
                </a:cubicBezTo>
                <a:lnTo>
                  <a:pt x="1813" y="9594"/>
                </a:lnTo>
                <a:cubicBezTo>
                  <a:pt x="1813" y="9536"/>
                  <a:pt x="1789" y="9489"/>
                  <a:pt x="1760" y="9489"/>
                </a:cubicBezTo>
                <a:close/>
                <a:moveTo>
                  <a:pt x="2610" y="9489"/>
                </a:moveTo>
                <a:cubicBezTo>
                  <a:pt x="2581" y="9489"/>
                  <a:pt x="2557" y="9536"/>
                  <a:pt x="2557" y="9594"/>
                </a:cubicBezTo>
                <a:lnTo>
                  <a:pt x="2557" y="9814"/>
                </a:lnTo>
                <a:cubicBezTo>
                  <a:pt x="2557" y="9871"/>
                  <a:pt x="2581" y="9919"/>
                  <a:pt x="2610" y="9919"/>
                </a:cubicBezTo>
                <a:cubicBezTo>
                  <a:pt x="2639" y="9919"/>
                  <a:pt x="2662" y="9871"/>
                  <a:pt x="2662" y="9814"/>
                </a:cubicBezTo>
                <a:lnTo>
                  <a:pt x="2662" y="9594"/>
                </a:lnTo>
                <a:cubicBezTo>
                  <a:pt x="2662" y="9536"/>
                  <a:pt x="2639" y="9489"/>
                  <a:pt x="2610" y="9489"/>
                </a:cubicBezTo>
                <a:close/>
                <a:moveTo>
                  <a:pt x="2924" y="9489"/>
                </a:moveTo>
                <a:cubicBezTo>
                  <a:pt x="2895" y="9489"/>
                  <a:pt x="2871" y="9536"/>
                  <a:pt x="2871" y="9594"/>
                </a:cubicBezTo>
                <a:lnTo>
                  <a:pt x="2871" y="9814"/>
                </a:lnTo>
                <a:cubicBezTo>
                  <a:pt x="2871" y="9871"/>
                  <a:pt x="2895" y="9919"/>
                  <a:pt x="2924" y="9919"/>
                </a:cubicBezTo>
                <a:cubicBezTo>
                  <a:pt x="2954" y="9919"/>
                  <a:pt x="2976" y="9871"/>
                  <a:pt x="2976" y="9814"/>
                </a:cubicBezTo>
                <a:lnTo>
                  <a:pt x="2976" y="9594"/>
                </a:lnTo>
                <a:cubicBezTo>
                  <a:pt x="2976" y="9536"/>
                  <a:pt x="2954" y="9489"/>
                  <a:pt x="2924" y="9489"/>
                </a:cubicBezTo>
                <a:close/>
                <a:moveTo>
                  <a:pt x="3773" y="9489"/>
                </a:moveTo>
                <a:cubicBezTo>
                  <a:pt x="3744" y="9489"/>
                  <a:pt x="3721" y="9536"/>
                  <a:pt x="3721" y="9594"/>
                </a:cubicBezTo>
                <a:lnTo>
                  <a:pt x="3721" y="9814"/>
                </a:lnTo>
                <a:cubicBezTo>
                  <a:pt x="3721" y="9871"/>
                  <a:pt x="3744" y="9919"/>
                  <a:pt x="3773" y="9919"/>
                </a:cubicBezTo>
                <a:cubicBezTo>
                  <a:pt x="3802" y="9919"/>
                  <a:pt x="3826" y="9871"/>
                  <a:pt x="3826" y="9814"/>
                </a:cubicBezTo>
                <a:lnTo>
                  <a:pt x="3826" y="9594"/>
                </a:lnTo>
                <a:cubicBezTo>
                  <a:pt x="3826" y="9536"/>
                  <a:pt x="3802" y="9489"/>
                  <a:pt x="3773" y="9489"/>
                </a:cubicBezTo>
                <a:close/>
                <a:moveTo>
                  <a:pt x="4088" y="9489"/>
                </a:moveTo>
                <a:cubicBezTo>
                  <a:pt x="4058" y="9489"/>
                  <a:pt x="4035" y="9536"/>
                  <a:pt x="4035" y="9594"/>
                </a:cubicBezTo>
                <a:lnTo>
                  <a:pt x="4035" y="9814"/>
                </a:lnTo>
                <a:cubicBezTo>
                  <a:pt x="4035" y="9871"/>
                  <a:pt x="4058" y="9919"/>
                  <a:pt x="4088" y="9919"/>
                </a:cubicBezTo>
                <a:cubicBezTo>
                  <a:pt x="4117" y="9919"/>
                  <a:pt x="4141" y="9871"/>
                  <a:pt x="4141" y="9814"/>
                </a:cubicBezTo>
                <a:lnTo>
                  <a:pt x="4141" y="9594"/>
                </a:lnTo>
                <a:cubicBezTo>
                  <a:pt x="4141" y="9536"/>
                  <a:pt x="4117" y="9489"/>
                  <a:pt x="4088" y="9489"/>
                </a:cubicBezTo>
                <a:close/>
                <a:moveTo>
                  <a:pt x="4937" y="9489"/>
                </a:moveTo>
                <a:cubicBezTo>
                  <a:pt x="4908" y="9489"/>
                  <a:pt x="4884" y="9536"/>
                  <a:pt x="4884" y="9594"/>
                </a:cubicBezTo>
                <a:lnTo>
                  <a:pt x="4884" y="9814"/>
                </a:lnTo>
                <a:cubicBezTo>
                  <a:pt x="4884" y="9871"/>
                  <a:pt x="4908" y="9919"/>
                  <a:pt x="4937" y="9919"/>
                </a:cubicBezTo>
                <a:cubicBezTo>
                  <a:pt x="4966" y="9919"/>
                  <a:pt x="4990" y="9871"/>
                  <a:pt x="4990" y="9814"/>
                </a:cubicBezTo>
                <a:lnTo>
                  <a:pt x="4990" y="9594"/>
                </a:lnTo>
                <a:cubicBezTo>
                  <a:pt x="4990" y="9536"/>
                  <a:pt x="4966" y="9489"/>
                  <a:pt x="4937" y="9489"/>
                </a:cubicBezTo>
                <a:close/>
                <a:moveTo>
                  <a:pt x="5252" y="9489"/>
                </a:moveTo>
                <a:cubicBezTo>
                  <a:pt x="5223" y="9489"/>
                  <a:pt x="5199" y="9536"/>
                  <a:pt x="5199" y="9594"/>
                </a:cubicBezTo>
                <a:lnTo>
                  <a:pt x="5199" y="9814"/>
                </a:lnTo>
                <a:cubicBezTo>
                  <a:pt x="5199" y="9871"/>
                  <a:pt x="5223" y="9919"/>
                  <a:pt x="5252" y="9919"/>
                </a:cubicBezTo>
                <a:cubicBezTo>
                  <a:pt x="5281" y="9919"/>
                  <a:pt x="5305" y="9871"/>
                  <a:pt x="5305" y="9814"/>
                </a:cubicBezTo>
                <a:lnTo>
                  <a:pt x="5305" y="9594"/>
                </a:lnTo>
                <a:cubicBezTo>
                  <a:pt x="5305" y="9536"/>
                  <a:pt x="5281" y="9489"/>
                  <a:pt x="5252" y="9489"/>
                </a:cubicBezTo>
                <a:close/>
                <a:moveTo>
                  <a:pt x="6102" y="9489"/>
                </a:moveTo>
                <a:cubicBezTo>
                  <a:pt x="6072" y="9489"/>
                  <a:pt x="6049" y="9536"/>
                  <a:pt x="6049" y="9594"/>
                </a:cubicBezTo>
                <a:lnTo>
                  <a:pt x="6049" y="9814"/>
                </a:lnTo>
                <a:cubicBezTo>
                  <a:pt x="6049" y="9871"/>
                  <a:pt x="6072" y="9919"/>
                  <a:pt x="6102" y="9919"/>
                </a:cubicBezTo>
                <a:cubicBezTo>
                  <a:pt x="6131" y="9919"/>
                  <a:pt x="6155" y="9871"/>
                  <a:pt x="6155" y="9814"/>
                </a:cubicBezTo>
                <a:lnTo>
                  <a:pt x="6155" y="9594"/>
                </a:lnTo>
                <a:cubicBezTo>
                  <a:pt x="6155" y="9536"/>
                  <a:pt x="6131" y="9489"/>
                  <a:pt x="6102" y="9489"/>
                </a:cubicBezTo>
                <a:close/>
                <a:moveTo>
                  <a:pt x="6416" y="9489"/>
                </a:moveTo>
                <a:cubicBezTo>
                  <a:pt x="6387" y="9489"/>
                  <a:pt x="6363" y="9536"/>
                  <a:pt x="6363" y="9594"/>
                </a:cubicBezTo>
                <a:lnTo>
                  <a:pt x="6363" y="9814"/>
                </a:lnTo>
                <a:cubicBezTo>
                  <a:pt x="6363" y="9871"/>
                  <a:pt x="6387" y="9919"/>
                  <a:pt x="6416" y="9919"/>
                </a:cubicBezTo>
                <a:cubicBezTo>
                  <a:pt x="6445" y="9919"/>
                  <a:pt x="6469" y="9871"/>
                  <a:pt x="6469" y="9814"/>
                </a:cubicBezTo>
                <a:lnTo>
                  <a:pt x="6469" y="9594"/>
                </a:lnTo>
                <a:cubicBezTo>
                  <a:pt x="6469" y="9536"/>
                  <a:pt x="6445" y="9489"/>
                  <a:pt x="6416" y="9489"/>
                </a:cubicBezTo>
                <a:close/>
                <a:moveTo>
                  <a:pt x="7266" y="9489"/>
                </a:moveTo>
                <a:cubicBezTo>
                  <a:pt x="7237" y="9489"/>
                  <a:pt x="7213" y="9536"/>
                  <a:pt x="7213" y="9594"/>
                </a:cubicBezTo>
                <a:lnTo>
                  <a:pt x="7213" y="9814"/>
                </a:lnTo>
                <a:cubicBezTo>
                  <a:pt x="7213" y="9871"/>
                  <a:pt x="7237" y="9919"/>
                  <a:pt x="7266" y="9919"/>
                </a:cubicBezTo>
                <a:cubicBezTo>
                  <a:pt x="7295" y="9919"/>
                  <a:pt x="7318" y="9871"/>
                  <a:pt x="7318" y="9814"/>
                </a:cubicBezTo>
                <a:lnTo>
                  <a:pt x="7318" y="9594"/>
                </a:lnTo>
                <a:cubicBezTo>
                  <a:pt x="7318" y="9536"/>
                  <a:pt x="7295" y="9489"/>
                  <a:pt x="7266" y="9489"/>
                </a:cubicBezTo>
                <a:close/>
                <a:moveTo>
                  <a:pt x="7580" y="9489"/>
                </a:moveTo>
                <a:cubicBezTo>
                  <a:pt x="7551" y="9489"/>
                  <a:pt x="7527" y="9536"/>
                  <a:pt x="7527" y="9594"/>
                </a:cubicBezTo>
                <a:lnTo>
                  <a:pt x="7527" y="9814"/>
                </a:lnTo>
                <a:cubicBezTo>
                  <a:pt x="7527" y="9871"/>
                  <a:pt x="7551" y="9919"/>
                  <a:pt x="7580" y="9919"/>
                </a:cubicBezTo>
                <a:cubicBezTo>
                  <a:pt x="7609" y="9919"/>
                  <a:pt x="7632" y="9871"/>
                  <a:pt x="7632" y="9814"/>
                </a:cubicBezTo>
                <a:lnTo>
                  <a:pt x="7632" y="9594"/>
                </a:lnTo>
                <a:cubicBezTo>
                  <a:pt x="7632" y="9536"/>
                  <a:pt x="7609" y="9489"/>
                  <a:pt x="7580" y="9489"/>
                </a:cubicBezTo>
                <a:close/>
                <a:moveTo>
                  <a:pt x="8429" y="9489"/>
                </a:moveTo>
                <a:cubicBezTo>
                  <a:pt x="8400" y="9489"/>
                  <a:pt x="8377" y="9536"/>
                  <a:pt x="8377" y="9594"/>
                </a:cubicBezTo>
                <a:lnTo>
                  <a:pt x="8377" y="9814"/>
                </a:lnTo>
                <a:cubicBezTo>
                  <a:pt x="8377" y="9871"/>
                  <a:pt x="8400" y="9919"/>
                  <a:pt x="8429" y="9919"/>
                </a:cubicBezTo>
                <a:cubicBezTo>
                  <a:pt x="8458" y="9919"/>
                  <a:pt x="8482" y="9871"/>
                  <a:pt x="8482" y="9814"/>
                </a:cubicBezTo>
                <a:lnTo>
                  <a:pt x="8482" y="9594"/>
                </a:lnTo>
                <a:cubicBezTo>
                  <a:pt x="8482" y="9536"/>
                  <a:pt x="8458" y="9489"/>
                  <a:pt x="8429" y="9489"/>
                </a:cubicBezTo>
                <a:close/>
                <a:moveTo>
                  <a:pt x="8744" y="9489"/>
                </a:moveTo>
                <a:cubicBezTo>
                  <a:pt x="8714" y="9489"/>
                  <a:pt x="8691" y="9536"/>
                  <a:pt x="8691" y="9594"/>
                </a:cubicBezTo>
                <a:lnTo>
                  <a:pt x="8691" y="9814"/>
                </a:lnTo>
                <a:cubicBezTo>
                  <a:pt x="8691" y="9871"/>
                  <a:pt x="8714" y="9919"/>
                  <a:pt x="8744" y="9919"/>
                </a:cubicBezTo>
                <a:cubicBezTo>
                  <a:pt x="8773" y="9919"/>
                  <a:pt x="8796" y="9871"/>
                  <a:pt x="8796" y="9814"/>
                </a:cubicBezTo>
                <a:lnTo>
                  <a:pt x="8796" y="9594"/>
                </a:lnTo>
                <a:cubicBezTo>
                  <a:pt x="8796" y="9536"/>
                  <a:pt x="8773" y="9489"/>
                  <a:pt x="8744" y="9489"/>
                </a:cubicBezTo>
                <a:close/>
                <a:moveTo>
                  <a:pt x="9593" y="9489"/>
                </a:moveTo>
                <a:cubicBezTo>
                  <a:pt x="9564" y="9489"/>
                  <a:pt x="9540" y="9536"/>
                  <a:pt x="9540" y="9594"/>
                </a:cubicBezTo>
                <a:lnTo>
                  <a:pt x="9540" y="9814"/>
                </a:lnTo>
                <a:cubicBezTo>
                  <a:pt x="9540" y="9871"/>
                  <a:pt x="9564" y="9919"/>
                  <a:pt x="9593" y="9919"/>
                </a:cubicBezTo>
                <a:cubicBezTo>
                  <a:pt x="9622" y="9919"/>
                  <a:pt x="9646" y="9871"/>
                  <a:pt x="9646" y="9814"/>
                </a:cubicBezTo>
                <a:lnTo>
                  <a:pt x="9646" y="9594"/>
                </a:lnTo>
                <a:cubicBezTo>
                  <a:pt x="9646" y="9536"/>
                  <a:pt x="9622" y="9489"/>
                  <a:pt x="9593" y="9489"/>
                </a:cubicBezTo>
                <a:close/>
                <a:moveTo>
                  <a:pt x="9908" y="9489"/>
                </a:moveTo>
                <a:cubicBezTo>
                  <a:pt x="9879" y="9489"/>
                  <a:pt x="9855" y="9536"/>
                  <a:pt x="9855" y="9594"/>
                </a:cubicBezTo>
                <a:lnTo>
                  <a:pt x="9855" y="9814"/>
                </a:lnTo>
                <a:cubicBezTo>
                  <a:pt x="9855" y="9871"/>
                  <a:pt x="9879" y="9919"/>
                  <a:pt x="9908" y="9919"/>
                </a:cubicBezTo>
                <a:cubicBezTo>
                  <a:pt x="9937" y="9919"/>
                  <a:pt x="9961" y="9871"/>
                  <a:pt x="9961" y="9814"/>
                </a:cubicBezTo>
                <a:lnTo>
                  <a:pt x="9961" y="9594"/>
                </a:lnTo>
                <a:cubicBezTo>
                  <a:pt x="9961" y="9536"/>
                  <a:pt x="9937" y="9489"/>
                  <a:pt x="9908" y="9489"/>
                </a:cubicBezTo>
                <a:close/>
                <a:moveTo>
                  <a:pt x="10758" y="9489"/>
                </a:moveTo>
                <a:cubicBezTo>
                  <a:pt x="10728" y="9489"/>
                  <a:pt x="10705" y="9536"/>
                  <a:pt x="10705" y="9594"/>
                </a:cubicBezTo>
                <a:lnTo>
                  <a:pt x="10705" y="9814"/>
                </a:lnTo>
                <a:cubicBezTo>
                  <a:pt x="10705" y="9871"/>
                  <a:pt x="10728" y="9919"/>
                  <a:pt x="10758" y="9919"/>
                </a:cubicBezTo>
                <a:cubicBezTo>
                  <a:pt x="10787" y="9919"/>
                  <a:pt x="10810" y="9871"/>
                  <a:pt x="10810" y="9814"/>
                </a:cubicBezTo>
                <a:lnTo>
                  <a:pt x="10810" y="9594"/>
                </a:lnTo>
                <a:cubicBezTo>
                  <a:pt x="10810" y="9536"/>
                  <a:pt x="10787" y="9489"/>
                  <a:pt x="10758" y="9489"/>
                </a:cubicBezTo>
                <a:close/>
                <a:moveTo>
                  <a:pt x="11072" y="9489"/>
                </a:moveTo>
                <a:cubicBezTo>
                  <a:pt x="11043" y="9489"/>
                  <a:pt x="11019" y="9536"/>
                  <a:pt x="11019" y="9594"/>
                </a:cubicBezTo>
                <a:lnTo>
                  <a:pt x="11019" y="9814"/>
                </a:lnTo>
                <a:cubicBezTo>
                  <a:pt x="11019" y="9871"/>
                  <a:pt x="11043" y="9919"/>
                  <a:pt x="11072" y="9919"/>
                </a:cubicBezTo>
                <a:cubicBezTo>
                  <a:pt x="11101" y="9919"/>
                  <a:pt x="11125" y="9871"/>
                  <a:pt x="11125" y="9814"/>
                </a:cubicBezTo>
                <a:lnTo>
                  <a:pt x="11125" y="9594"/>
                </a:lnTo>
                <a:cubicBezTo>
                  <a:pt x="11125" y="9536"/>
                  <a:pt x="11101" y="9489"/>
                  <a:pt x="11072" y="9489"/>
                </a:cubicBezTo>
                <a:close/>
                <a:moveTo>
                  <a:pt x="11922" y="9489"/>
                </a:moveTo>
                <a:cubicBezTo>
                  <a:pt x="11893" y="9489"/>
                  <a:pt x="11869" y="9536"/>
                  <a:pt x="11869" y="9594"/>
                </a:cubicBezTo>
                <a:lnTo>
                  <a:pt x="11869" y="9814"/>
                </a:lnTo>
                <a:cubicBezTo>
                  <a:pt x="11869" y="9871"/>
                  <a:pt x="11893" y="9919"/>
                  <a:pt x="11922" y="9919"/>
                </a:cubicBezTo>
                <a:cubicBezTo>
                  <a:pt x="11951" y="9919"/>
                  <a:pt x="11974" y="9871"/>
                  <a:pt x="11974" y="9814"/>
                </a:cubicBezTo>
                <a:lnTo>
                  <a:pt x="11974" y="9594"/>
                </a:lnTo>
                <a:cubicBezTo>
                  <a:pt x="11974" y="9536"/>
                  <a:pt x="11951" y="9489"/>
                  <a:pt x="11922" y="9489"/>
                </a:cubicBezTo>
                <a:close/>
                <a:moveTo>
                  <a:pt x="12236" y="9489"/>
                </a:moveTo>
                <a:cubicBezTo>
                  <a:pt x="12207" y="9489"/>
                  <a:pt x="12183" y="9536"/>
                  <a:pt x="12183" y="9594"/>
                </a:cubicBezTo>
                <a:lnTo>
                  <a:pt x="12183" y="9814"/>
                </a:lnTo>
                <a:cubicBezTo>
                  <a:pt x="12183" y="9871"/>
                  <a:pt x="12207" y="9919"/>
                  <a:pt x="12236" y="9919"/>
                </a:cubicBezTo>
                <a:cubicBezTo>
                  <a:pt x="12265" y="9919"/>
                  <a:pt x="12288" y="9871"/>
                  <a:pt x="12288" y="9814"/>
                </a:cubicBezTo>
                <a:lnTo>
                  <a:pt x="12288" y="9594"/>
                </a:lnTo>
                <a:cubicBezTo>
                  <a:pt x="12288" y="9536"/>
                  <a:pt x="12265" y="9489"/>
                  <a:pt x="12236" y="9489"/>
                </a:cubicBezTo>
                <a:close/>
                <a:moveTo>
                  <a:pt x="13085" y="9489"/>
                </a:moveTo>
                <a:cubicBezTo>
                  <a:pt x="13056" y="9489"/>
                  <a:pt x="13032" y="9536"/>
                  <a:pt x="13032" y="9594"/>
                </a:cubicBezTo>
                <a:lnTo>
                  <a:pt x="13032" y="9814"/>
                </a:lnTo>
                <a:cubicBezTo>
                  <a:pt x="13032" y="9871"/>
                  <a:pt x="13056" y="9919"/>
                  <a:pt x="13085" y="9919"/>
                </a:cubicBezTo>
                <a:cubicBezTo>
                  <a:pt x="13114" y="9919"/>
                  <a:pt x="13138" y="9871"/>
                  <a:pt x="13138" y="9814"/>
                </a:cubicBezTo>
                <a:lnTo>
                  <a:pt x="13138" y="9594"/>
                </a:lnTo>
                <a:cubicBezTo>
                  <a:pt x="13138" y="9536"/>
                  <a:pt x="13114" y="9489"/>
                  <a:pt x="13085" y="9489"/>
                </a:cubicBezTo>
                <a:close/>
                <a:moveTo>
                  <a:pt x="13399" y="9489"/>
                </a:moveTo>
                <a:cubicBezTo>
                  <a:pt x="13370" y="9489"/>
                  <a:pt x="13348" y="9536"/>
                  <a:pt x="13348" y="9594"/>
                </a:cubicBezTo>
                <a:lnTo>
                  <a:pt x="13348" y="9814"/>
                </a:lnTo>
                <a:cubicBezTo>
                  <a:pt x="13348" y="9871"/>
                  <a:pt x="13370" y="9919"/>
                  <a:pt x="13399" y="9919"/>
                </a:cubicBezTo>
                <a:cubicBezTo>
                  <a:pt x="13428" y="9919"/>
                  <a:pt x="13452" y="9871"/>
                  <a:pt x="13452" y="9814"/>
                </a:cubicBezTo>
                <a:lnTo>
                  <a:pt x="13452" y="9594"/>
                </a:lnTo>
                <a:cubicBezTo>
                  <a:pt x="13452" y="9536"/>
                  <a:pt x="13428" y="9489"/>
                  <a:pt x="13399" y="9489"/>
                </a:cubicBezTo>
                <a:close/>
                <a:moveTo>
                  <a:pt x="14249" y="9489"/>
                </a:moveTo>
                <a:cubicBezTo>
                  <a:pt x="14220" y="9489"/>
                  <a:pt x="14196" y="9536"/>
                  <a:pt x="14196" y="9594"/>
                </a:cubicBezTo>
                <a:lnTo>
                  <a:pt x="14196" y="9814"/>
                </a:lnTo>
                <a:cubicBezTo>
                  <a:pt x="14196" y="9871"/>
                  <a:pt x="14220" y="9919"/>
                  <a:pt x="14249" y="9919"/>
                </a:cubicBezTo>
                <a:cubicBezTo>
                  <a:pt x="14278" y="9919"/>
                  <a:pt x="14302" y="9871"/>
                  <a:pt x="14302" y="9814"/>
                </a:cubicBezTo>
                <a:lnTo>
                  <a:pt x="14302" y="9594"/>
                </a:lnTo>
                <a:cubicBezTo>
                  <a:pt x="14302" y="9536"/>
                  <a:pt x="14278" y="9489"/>
                  <a:pt x="14249" y="9489"/>
                </a:cubicBezTo>
                <a:close/>
                <a:moveTo>
                  <a:pt x="14564" y="9489"/>
                </a:moveTo>
                <a:cubicBezTo>
                  <a:pt x="14535" y="9489"/>
                  <a:pt x="14511" y="9536"/>
                  <a:pt x="14511" y="9594"/>
                </a:cubicBezTo>
                <a:lnTo>
                  <a:pt x="14511" y="9814"/>
                </a:lnTo>
                <a:cubicBezTo>
                  <a:pt x="14511" y="9871"/>
                  <a:pt x="14535" y="9919"/>
                  <a:pt x="14564" y="9919"/>
                </a:cubicBezTo>
                <a:cubicBezTo>
                  <a:pt x="14593" y="9919"/>
                  <a:pt x="14617" y="9871"/>
                  <a:pt x="14617" y="9814"/>
                </a:cubicBezTo>
                <a:lnTo>
                  <a:pt x="14617" y="9594"/>
                </a:lnTo>
                <a:cubicBezTo>
                  <a:pt x="14617" y="9536"/>
                  <a:pt x="14593" y="9489"/>
                  <a:pt x="14564" y="9489"/>
                </a:cubicBezTo>
                <a:close/>
                <a:moveTo>
                  <a:pt x="15413" y="9489"/>
                </a:moveTo>
                <a:cubicBezTo>
                  <a:pt x="15384" y="9489"/>
                  <a:pt x="15360" y="9536"/>
                  <a:pt x="15360" y="9594"/>
                </a:cubicBezTo>
                <a:lnTo>
                  <a:pt x="15360" y="9814"/>
                </a:lnTo>
                <a:cubicBezTo>
                  <a:pt x="15360" y="9871"/>
                  <a:pt x="15384" y="9919"/>
                  <a:pt x="15413" y="9919"/>
                </a:cubicBezTo>
                <a:cubicBezTo>
                  <a:pt x="15442" y="9919"/>
                  <a:pt x="15465" y="9871"/>
                  <a:pt x="15465" y="9814"/>
                </a:cubicBezTo>
                <a:lnTo>
                  <a:pt x="15465" y="9594"/>
                </a:lnTo>
                <a:cubicBezTo>
                  <a:pt x="15465" y="9536"/>
                  <a:pt x="15442" y="9489"/>
                  <a:pt x="15413" y="9489"/>
                </a:cubicBezTo>
                <a:close/>
                <a:moveTo>
                  <a:pt x="15728" y="9489"/>
                </a:moveTo>
                <a:cubicBezTo>
                  <a:pt x="15699" y="9489"/>
                  <a:pt x="15675" y="9536"/>
                  <a:pt x="15675" y="9594"/>
                </a:cubicBezTo>
                <a:lnTo>
                  <a:pt x="15675" y="9814"/>
                </a:lnTo>
                <a:cubicBezTo>
                  <a:pt x="15675" y="9871"/>
                  <a:pt x="15699" y="9919"/>
                  <a:pt x="15728" y="9919"/>
                </a:cubicBezTo>
                <a:cubicBezTo>
                  <a:pt x="15757" y="9919"/>
                  <a:pt x="15781" y="9871"/>
                  <a:pt x="15781" y="9814"/>
                </a:cubicBezTo>
                <a:lnTo>
                  <a:pt x="15781" y="9594"/>
                </a:lnTo>
                <a:cubicBezTo>
                  <a:pt x="15781" y="9536"/>
                  <a:pt x="15757" y="9489"/>
                  <a:pt x="15728" y="9489"/>
                </a:cubicBezTo>
                <a:close/>
                <a:moveTo>
                  <a:pt x="16578" y="9489"/>
                </a:moveTo>
                <a:cubicBezTo>
                  <a:pt x="16549" y="9489"/>
                  <a:pt x="16525" y="9536"/>
                  <a:pt x="16525" y="9594"/>
                </a:cubicBezTo>
                <a:lnTo>
                  <a:pt x="16525" y="9814"/>
                </a:lnTo>
                <a:cubicBezTo>
                  <a:pt x="16525" y="9871"/>
                  <a:pt x="16549" y="9919"/>
                  <a:pt x="16578" y="9919"/>
                </a:cubicBezTo>
                <a:cubicBezTo>
                  <a:pt x="16607" y="9919"/>
                  <a:pt x="16630" y="9871"/>
                  <a:pt x="16630" y="9814"/>
                </a:cubicBezTo>
                <a:lnTo>
                  <a:pt x="16630" y="9594"/>
                </a:lnTo>
                <a:cubicBezTo>
                  <a:pt x="16630" y="9536"/>
                  <a:pt x="16607" y="9489"/>
                  <a:pt x="16578" y="9489"/>
                </a:cubicBezTo>
                <a:close/>
                <a:moveTo>
                  <a:pt x="16892" y="9489"/>
                </a:moveTo>
                <a:cubicBezTo>
                  <a:pt x="16863" y="9489"/>
                  <a:pt x="16839" y="9536"/>
                  <a:pt x="16839" y="9594"/>
                </a:cubicBezTo>
                <a:lnTo>
                  <a:pt x="16839" y="9814"/>
                </a:lnTo>
                <a:cubicBezTo>
                  <a:pt x="16839" y="9871"/>
                  <a:pt x="16863" y="9919"/>
                  <a:pt x="16892" y="9919"/>
                </a:cubicBezTo>
                <a:cubicBezTo>
                  <a:pt x="16921" y="9919"/>
                  <a:pt x="16944" y="9871"/>
                  <a:pt x="16944" y="9814"/>
                </a:cubicBezTo>
                <a:lnTo>
                  <a:pt x="16944" y="9594"/>
                </a:lnTo>
                <a:cubicBezTo>
                  <a:pt x="16944" y="9536"/>
                  <a:pt x="16921" y="9489"/>
                  <a:pt x="16892" y="9489"/>
                </a:cubicBezTo>
                <a:close/>
                <a:moveTo>
                  <a:pt x="17741" y="9489"/>
                </a:moveTo>
                <a:cubicBezTo>
                  <a:pt x="17712" y="9489"/>
                  <a:pt x="17689" y="9536"/>
                  <a:pt x="17689" y="9594"/>
                </a:cubicBezTo>
                <a:lnTo>
                  <a:pt x="17689" y="9814"/>
                </a:lnTo>
                <a:cubicBezTo>
                  <a:pt x="17689" y="9871"/>
                  <a:pt x="17712" y="9919"/>
                  <a:pt x="17741" y="9919"/>
                </a:cubicBezTo>
                <a:cubicBezTo>
                  <a:pt x="17770" y="9919"/>
                  <a:pt x="17794" y="9871"/>
                  <a:pt x="17794" y="9814"/>
                </a:cubicBezTo>
                <a:lnTo>
                  <a:pt x="17794" y="9594"/>
                </a:lnTo>
                <a:cubicBezTo>
                  <a:pt x="17794" y="9536"/>
                  <a:pt x="17770" y="9489"/>
                  <a:pt x="17741" y="9489"/>
                </a:cubicBezTo>
                <a:close/>
                <a:moveTo>
                  <a:pt x="18055" y="9489"/>
                </a:moveTo>
                <a:cubicBezTo>
                  <a:pt x="18026" y="9489"/>
                  <a:pt x="18002" y="9536"/>
                  <a:pt x="18002" y="9594"/>
                </a:cubicBezTo>
                <a:lnTo>
                  <a:pt x="18002" y="9814"/>
                </a:lnTo>
                <a:cubicBezTo>
                  <a:pt x="18002" y="9871"/>
                  <a:pt x="18026" y="9919"/>
                  <a:pt x="18055" y="9919"/>
                </a:cubicBezTo>
                <a:cubicBezTo>
                  <a:pt x="18085" y="9919"/>
                  <a:pt x="18108" y="9871"/>
                  <a:pt x="18108" y="9814"/>
                </a:cubicBezTo>
                <a:lnTo>
                  <a:pt x="18108" y="9594"/>
                </a:lnTo>
                <a:cubicBezTo>
                  <a:pt x="18108" y="9536"/>
                  <a:pt x="18085" y="9489"/>
                  <a:pt x="18055" y="9489"/>
                </a:cubicBezTo>
                <a:close/>
                <a:moveTo>
                  <a:pt x="18905" y="9489"/>
                </a:moveTo>
                <a:cubicBezTo>
                  <a:pt x="18876" y="9489"/>
                  <a:pt x="18852" y="9536"/>
                  <a:pt x="18852" y="9594"/>
                </a:cubicBezTo>
                <a:lnTo>
                  <a:pt x="18852" y="9814"/>
                </a:lnTo>
                <a:cubicBezTo>
                  <a:pt x="18852" y="9871"/>
                  <a:pt x="18876" y="9919"/>
                  <a:pt x="18905" y="9919"/>
                </a:cubicBezTo>
                <a:cubicBezTo>
                  <a:pt x="18934" y="9919"/>
                  <a:pt x="18958" y="9871"/>
                  <a:pt x="18958" y="9814"/>
                </a:cubicBezTo>
                <a:lnTo>
                  <a:pt x="18958" y="9594"/>
                </a:lnTo>
                <a:cubicBezTo>
                  <a:pt x="18958" y="9536"/>
                  <a:pt x="18934" y="9489"/>
                  <a:pt x="18905" y="9489"/>
                </a:cubicBezTo>
                <a:close/>
                <a:moveTo>
                  <a:pt x="19220" y="9489"/>
                </a:moveTo>
                <a:cubicBezTo>
                  <a:pt x="19191" y="9489"/>
                  <a:pt x="19167" y="9536"/>
                  <a:pt x="19167" y="9594"/>
                </a:cubicBezTo>
                <a:lnTo>
                  <a:pt x="19167" y="9814"/>
                </a:lnTo>
                <a:cubicBezTo>
                  <a:pt x="19167" y="9871"/>
                  <a:pt x="19191" y="9919"/>
                  <a:pt x="19220" y="9919"/>
                </a:cubicBezTo>
                <a:cubicBezTo>
                  <a:pt x="19249" y="9919"/>
                  <a:pt x="19273" y="9871"/>
                  <a:pt x="19273" y="9814"/>
                </a:cubicBezTo>
                <a:lnTo>
                  <a:pt x="19273" y="9594"/>
                </a:lnTo>
                <a:cubicBezTo>
                  <a:pt x="19273" y="9536"/>
                  <a:pt x="19249" y="9489"/>
                  <a:pt x="19220" y="9489"/>
                </a:cubicBezTo>
                <a:close/>
                <a:moveTo>
                  <a:pt x="20069" y="9489"/>
                </a:moveTo>
                <a:cubicBezTo>
                  <a:pt x="20040" y="9489"/>
                  <a:pt x="20016" y="9536"/>
                  <a:pt x="20016" y="9594"/>
                </a:cubicBezTo>
                <a:lnTo>
                  <a:pt x="20016" y="9814"/>
                </a:lnTo>
                <a:cubicBezTo>
                  <a:pt x="20016" y="9871"/>
                  <a:pt x="20040" y="9919"/>
                  <a:pt x="20069" y="9919"/>
                </a:cubicBezTo>
                <a:cubicBezTo>
                  <a:pt x="20099" y="9919"/>
                  <a:pt x="20122" y="9871"/>
                  <a:pt x="20122" y="9814"/>
                </a:cubicBezTo>
                <a:lnTo>
                  <a:pt x="20122" y="9594"/>
                </a:lnTo>
                <a:cubicBezTo>
                  <a:pt x="20122" y="9536"/>
                  <a:pt x="20099" y="9489"/>
                  <a:pt x="20069" y="9489"/>
                </a:cubicBezTo>
                <a:close/>
                <a:moveTo>
                  <a:pt x="20384" y="9489"/>
                </a:moveTo>
                <a:cubicBezTo>
                  <a:pt x="20355" y="9489"/>
                  <a:pt x="20331" y="9536"/>
                  <a:pt x="20331" y="9594"/>
                </a:cubicBezTo>
                <a:lnTo>
                  <a:pt x="20331" y="9814"/>
                </a:lnTo>
                <a:cubicBezTo>
                  <a:pt x="20331" y="9871"/>
                  <a:pt x="20355" y="9919"/>
                  <a:pt x="20384" y="9919"/>
                </a:cubicBezTo>
                <a:cubicBezTo>
                  <a:pt x="20413" y="9919"/>
                  <a:pt x="20436" y="9871"/>
                  <a:pt x="20436" y="9814"/>
                </a:cubicBezTo>
                <a:lnTo>
                  <a:pt x="20436" y="9594"/>
                </a:lnTo>
                <a:cubicBezTo>
                  <a:pt x="20436" y="9536"/>
                  <a:pt x="20413" y="9489"/>
                  <a:pt x="20384" y="9489"/>
                </a:cubicBezTo>
                <a:close/>
                <a:moveTo>
                  <a:pt x="21234" y="9489"/>
                </a:moveTo>
                <a:cubicBezTo>
                  <a:pt x="21204" y="9489"/>
                  <a:pt x="21181" y="9536"/>
                  <a:pt x="21181" y="9594"/>
                </a:cubicBezTo>
                <a:lnTo>
                  <a:pt x="21181" y="9814"/>
                </a:lnTo>
                <a:cubicBezTo>
                  <a:pt x="21181" y="9871"/>
                  <a:pt x="21204" y="9919"/>
                  <a:pt x="21234" y="9919"/>
                </a:cubicBezTo>
                <a:cubicBezTo>
                  <a:pt x="21263" y="9919"/>
                  <a:pt x="21285" y="9871"/>
                  <a:pt x="21285" y="9814"/>
                </a:cubicBezTo>
                <a:lnTo>
                  <a:pt x="21285" y="9594"/>
                </a:lnTo>
                <a:cubicBezTo>
                  <a:pt x="21285" y="9536"/>
                  <a:pt x="21263" y="9489"/>
                  <a:pt x="21234" y="9489"/>
                </a:cubicBezTo>
                <a:close/>
                <a:moveTo>
                  <a:pt x="21547" y="9489"/>
                </a:moveTo>
                <a:cubicBezTo>
                  <a:pt x="21518" y="9489"/>
                  <a:pt x="21495" y="9536"/>
                  <a:pt x="21495" y="9594"/>
                </a:cubicBezTo>
                <a:lnTo>
                  <a:pt x="21495" y="9814"/>
                </a:lnTo>
                <a:cubicBezTo>
                  <a:pt x="21495" y="9871"/>
                  <a:pt x="21518" y="9919"/>
                  <a:pt x="21547" y="9919"/>
                </a:cubicBezTo>
                <a:cubicBezTo>
                  <a:pt x="21576" y="9919"/>
                  <a:pt x="21600" y="9871"/>
                  <a:pt x="21600" y="9814"/>
                </a:cubicBezTo>
                <a:lnTo>
                  <a:pt x="21600" y="9594"/>
                </a:lnTo>
                <a:cubicBezTo>
                  <a:pt x="21600" y="9536"/>
                  <a:pt x="21576" y="9489"/>
                  <a:pt x="21547" y="9489"/>
                </a:cubicBezTo>
                <a:close/>
                <a:moveTo>
                  <a:pt x="53" y="10219"/>
                </a:moveTo>
                <a:cubicBezTo>
                  <a:pt x="24" y="10219"/>
                  <a:pt x="0" y="10266"/>
                  <a:pt x="0" y="10324"/>
                </a:cubicBezTo>
                <a:lnTo>
                  <a:pt x="0" y="10544"/>
                </a:lnTo>
                <a:cubicBezTo>
                  <a:pt x="0" y="10601"/>
                  <a:pt x="24" y="10649"/>
                  <a:pt x="53" y="10649"/>
                </a:cubicBezTo>
                <a:cubicBezTo>
                  <a:pt x="82" y="10649"/>
                  <a:pt x="106" y="10601"/>
                  <a:pt x="106" y="10544"/>
                </a:cubicBezTo>
                <a:lnTo>
                  <a:pt x="106" y="10324"/>
                </a:lnTo>
                <a:cubicBezTo>
                  <a:pt x="106" y="10266"/>
                  <a:pt x="82" y="10219"/>
                  <a:pt x="53" y="10219"/>
                </a:cubicBezTo>
                <a:close/>
                <a:moveTo>
                  <a:pt x="367" y="10219"/>
                </a:moveTo>
                <a:cubicBezTo>
                  <a:pt x="338" y="10219"/>
                  <a:pt x="315" y="10266"/>
                  <a:pt x="315" y="10324"/>
                </a:cubicBezTo>
                <a:lnTo>
                  <a:pt x="315" y="10544"/>
                </a:lnTo>
                <a:cubicBezTo>
                  <a:pt x="315" y="10601"/>
                  <a:pt x="338" y="10649"/>
                  <a:pt x="367" y="10649"/>
                </a:cubicBezTo>
                <a:cubicBezTo>
                  <a:pt x="397" y="10649"/>
                  <a:pt x="420" y="10601"/>
                  <a:pt x="420" y="10544"/>
                </a:cubicBezTo>
                <a:lnTo>
                  <a:pt x="420" y="10324"/>
                </a:lnTo>
                <a:cubicBezTo>
                  <a:pt x="420" y="10266"/>
                  <a:pt x="397" y="10219"/>
                  <a:pt x="367" y="10219"/>
                </a:cubicBezTo>
                <a:close/>
                <a:moveTo>
                  <a:pt x="1217" y="10219"/>
                </a:moveTo>
                <a:cubicBezTo>
                  <a:pt x="1188" y="10219"/>
                  <a:pt x="1164" y="10266"/>
                  <a:pt x="1164" y="10324"/>
                </a:cubicBezTo>
                <a:lnTo>
                  <a:pt x="1164" y="10544"/>
                </a:lnTo>
                <a:cubicBezTo>
                  <a:pt x="1164" y="10601"/>
                  <a:pt x="1188" y="10649"/>
                  <a:pt x="1217" y="10649"/>
                </a:cubicBezTo>
                <a:cubicBezTo>
                  <a:pt x="1246" y="10649"/>
                  <a:pt x="1270" y="10601"/>
                  <a:pt x="1270" y="10544"/>
                </a:cubicBezTo>
                <a:lnTo>
                  <a:pt x="1270" y="10324"/>
                </a:lnTo>
                <a:cubicBezTo>
                  <a:pt x="1270" y="10266"/>
                  <a:pt x="1246" y="10219"/>
                  <a:pt x="1217" y="10219"/>
                </a:cubicBezTo>
                <a:close/>
                <a:moveTo>
                  <a:pt x="1532" y="10219"/>
                </a:moveTo>
                <a:cubicBezTo>
                  <a:pt x="1503" y="10219"/>
                  <a:pt x="1479" y="10266"/>
                  <a:pt x="1479" y="10324"/>
                </a:cubicBezTo>
                <a:lnTo>
                  <a:pt x="1479" y="10544"/>
                </a:lnTo>
                <a:cubicBezTo>
                  <a:pt x="1479" y="10601"/>
                  <a:pt x="1503" y="10649"/>
                  <a:pt x="1532" y="10649"/>
                </a:cubicBezTo>
                <a:cubicBezTo>
                  <a:pt x="1561" y="10649"/>
                  <a:pt x="1584" y="10601"/>
                  <a:pt x="1584" y="10544"/>
                </a:cubicBezTo>
                <a:lnTo>
                  <a:pt x="1584" y="10324"/>
                </a:lnTo>
                <a:cubicBezTo>
                  <a:pt x="1584" y="10266"/>
                  <a:pt x="1561" y="10219"/>
                  <a:pt x="1532" y="10219"/>
                </a:cubicBezTo>
                <a:close/>
                <a:moveTo>
                  <a:pt x="2380" y="10219"/>
                </a:moveTo>
                <a:cubicBezTo>
                  <a:pt x="2351" y="10219"/>
                  <a:pt x="2329" y="10266"/>
                  <a:pt x="2329" y="10324"/>
                </a:cubicBezTo>
                <a:lnTo>
                  <a:pt x="2329" y="10544"/>
                </a:lnTo>
                <a:cubicBezTo>
                  <a:pt x="2329" y="10601"/>
                  <a:pt x="2351" y="10649"/>
                  <a:pt x="2380" y="10649"/>
                </a:cubicBezTo>
                <a:cubicBezTo>
                  <a:pt x="2409" y="10649"/>
                  <a:pt x="2433" y="10601"/>
                  <a:pt x="2433" y="10544"/>
                </a:cubicBezTo>
                <a:lnTo>
                  <a:pt x="2433" y="10324"/>
                </a:lnTo>
                <a:cubicBezTo>
                  <a:pt x="2433" y="10266"/>
                  <a:pt x="2409" y="10219"/>
                  <a:pt x="2380" y="10219"/>
                </a:cubicBezTo>
                <a:close/>
                <a:moveTo>
                  <a:pt x="2695" y="10219"/>
                </a:moveTo>
                <a:cubicBezTo>
                  <a:pt x="2666" y="10219"/>
                  <a:pt x="2643" y="10266"/>
                  <a:pt x="2643" y="10324"/>
                </a:cubicBezTo>
                <a:lnTo>
                  <a:pt x="2643" y="10544"/>
                </a:lnTo>
                <a:cubicBezTo>
                  <a:pt x="2643" y="10601"/>
                  <a:pt x="2666" y="10649"/>
                  <a:pt x="2695" y="10649"/>
                </a:cubicBezTo>
                <a:cubicBezTo>
                  <a:pt x="2724" y="10649"/>
                  <a:pt x="2748" y="10601"/>
                  <a:pt x="2748" y="10544"/>
                </a:cubicBezTo>
                <a:lnTo>
                  <a:pt x="2748" y="10324"/>
                </a:lnTo>
                <a:cubicBezTo>
                  <a:pt x="2748" y="10266"/>
                  <a:pt x="2724" y="10219"/>
                  <a:pt x="2695" y="10219"/>
                </a:cubicBezTo>
                <a:close/>
                <a:moveTo>
                  <a:pt x="3545" y="10219"/>
                </a:moveTo>
                <a:cubicBezTo>
                  <a:pt x="3516" y="10219"/>
                  <a:pt x="3492" y="10266"/>
                  <a:pt x="3492" y="10324"/>
                </a:cubicBezTo>
                <a:lnTo>
                  <a:pt x="3492" y="10544"/>
                </a:lnTo>
                <a:cubicBezTo>
                  <a:pt x="3492" y="10601"/>
                  <a:pt x="3516" y="10649"/>
                  <a:pt x="3545" y="10649"/>
                </a:cubicBezTo>
                <a:cubicBezTo>
                  <a:pt x="3574" y="10649"/>
                  <a:pt x="3598" y="10601"/>
                  <a:pt x="3598" y="10544"/>
                </a:cubicBezTo>
                <a:lnTo>
                  <a:pt x="3598" y="10324"/>
                </a:lnTo>
                <a:cubicBezTo>
                  <a:pt x="3598" y="10266"/>
                  <a:pt x="3574" y="10219"/>
                  <a:pt x="3545" y="10219"/>
                </a:cubicBezTo>
                <a:close/>
                <a:moveTo>
                  <a:pt x="3859" y="10219"/>
                </a:moveTo>
                <a:cubicBezTo>
                  <a:pt x="3830" y="10219"/>
                  <a:pt x="3806" y="10266"/>
                  <a:pt x="3806" y="10324"/>
                </a:cubicBezTo>
                <a:lnTo>
                  <a:pt x="3806" y="10544"/>
                </a:lnTo>
                <a:cubicBezTo>
                  <a:pt x="3806" y="10601"/>
                  <a:pt x="3830" y="10649"/>
                  <a:pt x="3859" y="10649"/>
                </a:cubicBezTo>
                <a:cubicBezTo>
                  <a:pt x="3888" y="10649"/>
                  <a:pt x="3912" y="10601"/>
                  <a:pt x="3912" y="10544"/>
                </a:cubicBezTo>
                <a:lnTo>
                  <a:pt x="3912" y="10324"/>
                </a:lnTo>
                <a:cubicBezTo>
                  <a:pt x="3912" y="10266"/>
                  <a:pt x="3888" y="10219"/>
                  <a:pt x="3859" y="10219"/>
                </a:cubicBezTo>
                <a:close/>
                <a:moveTo>
                  <a:pt x="4709" y="10219"/>
                </a:moveTo>
                <a:cubicBezTo>
                  <a:pt x="4680" y="10219"/>
                  <a:pt x="4656" y="10266"/>
                  <a:pt x="4656" y="10324"/>
                </a:cubicBezTo>
                <a:lnTo>
                  <a:pt x="4656" y="10544"/>
                </a:lnTo>
                <a:cubicBezTo>
                  <a:pt x="4656" y="10601"/>
                  <a:pt x="4680" y="10649"/>
                  <a:pt x="4709" y="10649"/>
                </a:cubicBezTo>
                <a:cubicBezTo>
                  <a:pt x="4738" y="10649"/>
                  <a:pt x="4762" y="10601"/>
                  <a:pt x="4762" y="10544"/>
                </a:cubicBezTo>
                <a:lnTo>
                  <a:pt x="4762" y="10324"/>
                </a:lnTo>
                <a:cubicBezTo>
                  <a:pt x="4762" y="10266"/>
                  <a:pt x="4738" y="10219"/>
                  <a:pt x="4709" y="10219"/>
                </a:cubicBezTo>
                <a:close/>
                <a:moveTo>
                  <a:pt x="5023" y="10219"/>
                </a:moveTo>
                <a:cubicBezTo>
                  <a:pt x="4994" y="10219"/>
                  <a:pt x="4970" y="10266"/>
                  <a:pt x="4970" y="10324"/>
                </a:cubicBezTo>
                <a:lnTo>
                  <a:pt x="4970" y="10544"/>
                </a:lnTo>
                <a:cubicBezTo>
                  <a:pt x="4970" y="10601"/>
                  <a:pt x="4994" y="10649"/>
                  <a:pt x="5023" y="10649"/>
                </a:cubicBezTo>
                <a:cubicBezTo>
                  <a:pt x="5053" y="10649"/>
                  <a:pt x="5076" y="10601"/>
                  <a:pt x="5076" y="10544"/>
                </a:cubicBezTo>
                <a:lnTo>
                  <a:pt x="5076" y="10324"/>
                </a:lnTo>
                <a:cubicBezTo>
                  <a:pt x="5076" y="10266"/>
                  <a:pt x="5053" y="10219"/>
                  <a:pt x="5023" y="10219"/>
                </a:cubicBezTo>
                <a:close/>
                <a:moveTo>
                  <a:pt x="5873" y="10219"/>
                </a:moveTo>
                <a:cubicBezTo>
                  <a:pt x="5844" y="10219"/>
                  <a:pt x="5820" y="10266"/>
                  <a:pt x="5820" y="10324"/>
                </a:cubicBezTo>
                <a:lnTo>
                  <a:pt x="5820" y="10544"/>
                </a:lnTo>
                <a:cubicBezTo>
                  <a:pt x="5820" y="10601"/>
                  <a:pt x="5844" y="10649"/>
                  <a:pt x="5873" y="10649"/>
                </a:cubicBezTo>
                <a:cubicBezTo>
                  <a:pt x="5902" y="10649"/>
                  <a:pt x="5926" y="10601"/>
                  <a:pt x="5926" y="10544"/>
                </a:cubicBezTo>
                <a:lnTo>
                  <a:pt x="5926" y="10324"/>
                </a:lnTo>
                <a:cubicBezTo>
                  <a:pt x="5926" y="10266"/>
                  <a:pt x="5902" y="10219"/>
                  <a:pt x="5873" y="10219"/>
                </a:cubicBezTo>
                <a:close/>
                <a:moveTo>
                  <a:pt x="6188" y="10219"/>
                </a:moveTo>
                <a:cubicBezTo>
                  <a:pt x="6159" y="10219"/>
                  <a:pt x="6135" y="10266"/>
                  <a:pt x="6135" y="10324"/>
                </a:cubicBezTo>
                <a:lnTo>
                  <a:pt x="6135" y="10544"/>
                </a:lnTo>
                <a:cubicBezTo>
                  <a:pt x="6135" y="10601"/>
                  <a:pt x="6159" y="10649"/>
                  <a:pt x="6188" y="10649"/>
                </a:cubicBezTo>
                <a:cubicBezTo>
                  <a:pt x="6217" y="10649"/>
                  <a:pt x="6240" y="10601"/>
                  <a:pt x="6240" y="10544"/>
                </a:cubicBezTo>
                <a:lnTo>
                  <a:pt x="6240" y="10324"/>
                </a:lnTo>
                <a:cubicBezTo>
                  <a:pt x="6240" y="10266"/>
                  <a:pt x="6217" y="10219"/>
                  <a:pt x="6188" y="10219"/>
                </a:cubicBezTo>
                <a:close/>
                <a:moveTo>
                  <a:pt x="7036" y="10219"/>
                </a:moveTo>
                <a:cubicBezTo>
                  <a:pt x="7007" y="10219"/>
                  <a:pt x="6984" y="10266"/>
                  <a:pt x="6984" y="10324"/>
                </a:cubicBezTo>
                <a:lnTo>
                  <a:pt x="6984" y="10544"/>
                </a:lnTo>
                <a:cubicBezTo>
                  <a:pt x="6984" y="10601"/>
                  <a:pt x="7007" y="10649"/>
                  <a:pt x="7036" y="10649"/>
                </a:cubicBezTo>
                <a:cubicBezTo>
                  <a:pt x="7065" y="10649"/>
                  <a:pt x="7089" y="10601"/>
                  <a:pt x="7089" y="10544"/>
                </a:cubicBezTo>
                <a:lnTo>
                  <a:pt x="7089" y="10324"/>
                </a:lnTo>
                <a:cubicBezTo>
                  <a:pt x="7089" y="10266"/>
                  <a:pt x="7065" y="10219"/>
                  <a:pt x="7036" y="10219"/>
                </a:cubicBezTo>
                <a:close/>
                <a:moveTo>
                  <a:pt x="7351" y="10219"/>
                </a:moveTo>
                <a:cubicBezTo>
                  <a:pt x="7322" y="10219"/>
                  <a:pt x="7299" y="10266"/>
                  <a:pt x="7299" y="10324"/>
                </a:cubicBezTo>
                <a:lnTo>
                  <a:pt x="7299" y="10544"/>
                </a:lnTo>
                <a:cubicBezTo>
                  <a:pt x="7299" y="10601"/>
                  <a:pt x="7322" y="10649"/>
                  <a:pt x="7351" y="10649"/>
                </a:cubicBezTo>
                <a:cubicBezTo>
                  <a:pt x="7380" y="10649"/>
                  <a:pt x="7404" y="10601"/>
                  <a:pt x="7404" y="10544"/>
                </a:cubicBezTo>
                <a:lnTo>
                  <a:pt x="7404" y="10324"/>
                </a:lnTo>
                <a:cubicBezTo>
                  <a:pt x="7404" y="10266"/>
                  <a:pt x="7380" y="10219"/>
                  <a:pt x="7351" y="10219"/>
                </a:cubicBezTo>
                <a:close/>
                <a:moveTo>
                  <a:pt x="8201" y="10219"/>
                </a:moveTo>
                <a:cubicBezTo>
                  <a:pt x="8171" y="10219"/>
                  <a:pt x="8148" y="10266"/>
                  <a:pt x="8148" y="10324"/>
                </a:cubicBezTo>
                <a:lnTo>
                  <a:pt x="8148" y="10544"/>
                </a:lnTo>
                <a:cubicBezTo>
                  <a:pt x="8148" y="10601"/>
                  <a:pt x="8171" y="10649"/>
                  <a:pt x="8201" y="10649"/>
                </a:cubicBezTo>
                <a:cubicBezTo>
                  <a:pt x="8230" y="10649"/>
                  <a:pt x="8254" y="10601"/>
                  <a:pt x="8254" y="10544"/>
                </a:cubicBezTo>
                <a:lnTo>
                  <a:pt x="8254" y="10324"/>
                </a:lnTo>
                <a:cubicBezTo>
                  <a:pt x="8254" y="10266"/>
                  <a:pt x="8230" y="10219"/>
                  <a:pt x="8201" y="10219"/>
                </a:cubicBezTo>
                <a:close/>
                <a:moveTo>
                  <a:pt x="8515" y="10219"/>
                </a:moveTo>
                <a:cubicBezTo>
                  <a:pt x="8486" y="10219"/>
                  <a:pt x="8462" y="10266"/>
                  <a:pt x="8462" y="10324"/>
                </a:cubicBezTo>
                <a:lnTo>
                  <a:pt x="8462" y="10544"/>
                </a:lnTo>
                <a:cubicBezTo>
                  <a:pt x="8462" y="10601"/>
                  <a:pt x="8486" y="10649"/>
                  <a:pt x="8515" y="10649"/>
                </a:cubicBezTo>
                <a:cubicBezTo>
                  <a:pt x="8544" y="10649"/>
                  <a:pt x="8568" y="10601"/>
                  <a:pt x="8568" y="10544"/>
                </a:cubicBezTo>
                <a:lnTo>
                  <a:pt x="8568" y="10324"/>
                </a:lnTo>
                <a:cubicBezTo>
                  <a:pt x="8568" y="10266"/>
                  <a:pt x="8544" y="10219"/>
                  <a:pt x="8515" y="10219"/>
                </a:cubicBezTo>
                <a:close/>
                <a:moveTo>
                  <a:pt x="9365" y="10219"/>
                </a:moveTo>
                <a:cubicBezTo>
                  <a:pt x="9336" y="10219"/>
                  <a:pt x="9312" y="10266"/>
                  <a:pt x="9312" y="10324"/>
                </a:cubicBezTo>
                <a:lnTo>
                  <a:pt x="9312" y="10544"/>
                </a:lnTo>
                <a:cubicBezTo>
                  <a:pt x="9312" y="10601"/>
                  <a:pt x="9336" y="10649"/>
                  <a:pt x="9365" y="10649"/>
                </a:cubicBezTo>
                <a:cubicBezTo>
                  <a:pt x="9394" y="10649"/>
                  <a:pt x="9418" y="10601"/>
                  <a:pt x="9418" y="10544"/>
                </a:cubicBezTo>
                <a:lnTo>
                  <a:pt x="9418" y="10324"/>
                </a:lnTo>
                <a:cubicBezTo>
                  <a:pt x="9418" y="10266"/>
                  <a:pt x="9394" y="10219"/>
                  <a:pt x="9365" y="10219"/>
                </a:cubicBezTo>
                <a:close/>
                <a:moveTo>
                  <a:pt x="9679" y="10219"/>
                </a:moveTo>
                <a:cubicBezTo>
                  <a:pt x="9650" y="10219"/>
                  <a:pt x="9626" y="10266"/>
                  <a:pt x="9626" y="10324"/>
                </a:cubicBezTo>
                <a:lnTo>
                  <a:pt x="9626" y="10544"/>
                </a:lnTo>
                <a:cubicBezTo>
                  <a:pt x="9626" y="10601"/>
                  <a:pt x="9650" y="10649"/>
                  <a:pt x="9679" y="10649"/>
                </a:cubicBezTo>
                <a:cubicBezTo>
                  <a:pt x="9708" y="10649"/>
                  <a:pt x="9732" y="10601"/>
                  <a:pt x="9732" y="10544"/>
                </a:cubicBezTo>
                <a:lnTo>
                  <a:pt x="9732" y="10324"/>
                </a:lnTo>
                <a:cubicBezTo>
                  <a:pt x="9732" y="10266"/>
                  <a:pt x="9708" y="10219"/>
                  <a:pt x="9679" y="10219"/>
                </a:cubicBezTo>
                <a:close/>
                <a:moveTo>
                  <a:pt x="10529" y="10219"/>
                </a:moveTo>
                <a:cubicBezTo>
                  <a:pt x="10500" y="10219"/>
                  <a:pt x="10476" y="10266"/>
                  <a:pt x="10476" y="10324"/>
                </a:cubicBezTo>
                <a:lnTo>
                  <a:pt x="10476" y="10544"/>
                </a:lnTo>
                <a:cubicBezTo>
                  <a:pt x="10476" y="10601"/>
                  <a:pt x="10500" y="10649"/>
                  <a:pt x="10529" y="10649"/>
                </a:cubicBezTo>
                <a:cubicBezTo>
                  <a:pt x="10558" y="10649"/>
                  <a:pt x="10582" y="10601"/>
                  <a:pt x="10582" y="10544"/>
                </a:cubicBezTo>
                <a:lnTo>
                  <a:pt x="10582" y="10324"/>
                </a:lnTo>
                <a:cubicBezTo>
                  <a:pt x="10582" y="10266"/>
                  <a:pt x="10558" y="10219"/>
                  <a:pt x="10529" y="10219"/>
                </a:cubicBezTo>
                <a:close/>
                <a:moveTo>
                  <a:pt x="10844" y="10219"/>
                </a:moveTo>
                <a:cubicBezTo>
                  <a:pt x="10814" y="10219"/>
                  <a:pt x="10791" y="10266"/>
                  <a:pt x="10791" y="10324"/>
                </a:cubicBezTo>
                <a:lnTo>
                  <a:pt x="10791" y="10544"/>
                </a:lnTo>
                <a:cubicBezTo>
                  <a:pt x="10791" y="10601"/>
                  <a:pt x="10814" y="10649"/>
                  <a:pt x="10844" y="10649"/>
                </a:cubicBezTo>
                <a:cubicBezTo>
                  <a:pt x="10873" y="10649"/>
                  <a:pt x="10895" y="10601"/>
                  <a:pt x="10895" y="10544"/>
                </a:cubicBezTo>
                <a:lnTo>
                  <a:pt x="10895" y="10324"/>
                </a:lnTo>
                <a:cubicBezTo>
                  <a:pt x="10895" y="10266"/>
                  <a:pt x="10873" y="10219"/>
                  <a:pt x="10844" y="10219"/>
                </a:cubicBezTo>
                <a:close/>
                <a:moveTo>
                  <a:pt x="11692" y="10219"/>
                </a:moveTo>
                <a:cubicBezTo>
                  <a:pt x="11663" y="10219"/>
                  <a:pt x="11640" y="10266"/>
                  <a:pt x="11640" y="10324"/>
                </a:cubicBezTo>
                <a:lnTo>
                  <a:pt x="11640" y="10544"/>
                </a:lnTo>
                <a:cubicBezTo>
                  <a:pt x="11640" y="10601"/>
                  <a:pt x="11663" y="10649"/>
                  <a:pt x="11692" y="10649"/>
                </a:cubicBezTo>
                <a:cubicBezTo>
                  <a:pt x="11721" y="10649"/>
                  <a:pt x="11745" y="10601"/>
                  <a:pt x="11745" y="10544"/>
                </a:cubicBezTo>
                <a:lnTo>
                  <a:pt x="11745" y="10324"/>
                </a:lnTo>
                <a:cubicBezTo>
                  <a:pt x="11745" y="10266"/>
                  <a:pt x="11721" y="10219"/>
                  <a:pt x="11692" y="10219"/>
                </a:cubicBezTo>
                <a:close/>
                <a:moveTo>
                  <a:pt x="12007" y="10219"/>
                </a:moveTo>
                <a:cubicBezTo>
                  <a:pt x="11978" y="10219"/>
                  <a:pt x="11955" y="10266"/>
                  <a:pt x="11955" y="10324"/>
                </a:cubicBezTo>
                <a:lnTo>
                  <a:pt x="11955" y="10544"/>
                </a:lnTo>
                <a:cubicBezTo>
                  <a:pt x="11955" y="10601"/>
                  <a:pt x="11978" y="10649"/>
                  <a:pt x="12007" y="10649"/>
                </a:cubicBezTo>
                <a:cubicBezTo>
                  <a:pt x="12036" y="10649"/>
                  <a:pt x="12060" y="10601"/>
                  <a:pt x="12060" y="10544"/>
                </a:cubicBezTo>
                <a:lnTo>
                  <a:pt x="12060" y="10324"/>
                </a:lnTo>
                <a:cubicBezTo>
                  <a:pt x="12060" y="10266"/>
                  <a:pt x="12036" y="10219"/>
                  <a:pt x="12007" y="10219"/>
                </a:cubicBezTo>
                <a:close/>
                <a:moveTo>
                  <a:pt x="12856" y="10219"/>
                </a:moveTo>
                <a:cubicBezTo>
                  <a:pt x="12827" y="10219"/>
                  <a:pt x="12804" y="10266"/>
                  <a:pt x="12804" y="10324"/>
                </a:cubicBezTo>
                <a:lnTo>
                  <a:pt x="12804" y="10544"/>
                </a:lnTo>
                <a:cubicBezTo>
                  <a:pt x="12804" y="10601"/>
                  <a:pt x="12827" y="10649"/>
                  <a:pt x="12856" y="10649"/>
                </a:cubicBezTo>
                <a:cubicBezTo>
                  <a:pt x="12886" y="10649"/>
                  <a:pt x="12909" y="10601"/>
                  <a:pt x="12909" y="10544"/>
                </a:cubicBezTo>
                <a:lnTo>
                  <a:pt x="12909" y="10324"/>
                </a:lnTo>
                <a:cubicBezTo>
                  <a:pt x="12909" y="10266"/>
                  <a:pt x="12886" y="10219"/>
                  <a:pt x="12856" y="10219"/>
                </a:cubicBezTo>
                <a:close/>
                <a:moveTo>
                  <a:pt x="13171" y="10219"/>
                </a:moveTo>
                <a:cubicBezTo>
                  <a:pt x="13142" y="10219"/>
                  <a:pt x="13118" y="10266"/>
                  <a:pt x="13118" y="10324"/>
                </a:cubicBezTo>
                <a:lnTo>
                  <a:pt x="13118" y="10544"/>
                </a:lnTo>
                <a:cubicBezTo>
                  <a:pt x="13118" y="10601"/>
                  <a:pt x="13142" y="10649"/>
                  <a:pt x="13171" y="10649"/>
                </a:cubicBezTo>
                <a:cubicBezTo>
                  <a:pt x="13200" y="10649"/>
                  <a:pt x="13224" y="10601"/>
                  <a:pt x="13224" y="10544"/>
                </a:cubicBezTo>
                <a:lnTo>
                  <a:pt x="13224" y="10324"/>
                </a:lnTo>
                <a:cubicBezTo>
                  <a:pt x="13224" y="10266"/>
                  <a:pt x="13200" y="10219"/>
                  <a:pt x="13171" y="10219"/>
                </a:cubicBezTo>
                <a:close/>
                <a:moveTo>
                  <a:pt x="14021" y="10219"/>
                </a:moveTo>
                <a:cubicBezTo>
                  <a:pt x="13992" y="10219"/>
                  <a:pt x="13968" y="10266"/>
                  <a:pt x="13968" y="10324"/>
                </a:cubicBezTo>
                <a:lnTo>
                  <a:pt x="13968" y="10544"/>
                </a:lnTo>
                <a:cubicBezTo>
                  <a:pt x="13968" y="10601"/>
                  <a:pt x="13992" y="10649"/>
                  <a:pt x="14021" y="10649"/>
                </a:cubicBezTo>
                <a:cubicBezTo>
                  <a:pt x="14050" y="10649"/>
                  <a:pt x="14074" y="10601"/>
                  <a:pt x="14074" y="10544"/>
                </a:cubicBezTo>
                <a:lnTo>
                  <a:pt x="14074" y="10324"/>
                </a:lnTo>
                <a:cubicBezTo>
                  <a:pt x="14074" y="10266"/>
                  <a:pt x="14050" y="10219"/>
                  <a:pt x="14021" y="10219"/>
                </a:cubicBezTo>
                <a:close/>
                <a:moveTo>
                  <a:pt x="14335" y="10219"/>
                </a:moveTo>
                <a:cubicBezTo>
                  <a:pt x="14306" y="10219"/>
                  <a:pt x="14282" y="10266"/>
                  <a:pt x="14282" y="10324"/>
                </a:cubicBezTo>
                <a:lnTo>
                  <a:pt x="14282" y="10544"/>
                </a:lnTo>
                <a:cubicBezTo>
                  <a:pt x="14282" y="10601"/>
                  <a:pt x="14306" y="10649"/>
                  <a:pt x="14335" y="10649"/>
                </a:cubicBezTo>
                <a:cubicBezTo>
                  <a:pt x="14364" y="10649"/>
                  <a:pt x="14388" y="10601"/>
                  <a:pt x="14388" y="10544"/>
                </a:cubicBezTo>
                <a:lnTo>
                  <a:pt x="14388" y="10324"/>
                </a:lnTo>
                <a:cubicBezTo>
                  <a:pt x="14388" y="10266"/>
                  <a:pt x="14364" y="10219"/>
                  <a:pt x="14335" y="10219"/>
                </a:cubicBezTo>
                <a:close/>
                <a:moveTo>
                  <a:pt x="15185" y="10219"/>
                </a:moveTo>
                <a:cubicBezTo>
                  <a:pt x="15156" y="10219"/>
                  <a:pt x="15132" y="10266"/>
                  <a:pt x="15132" y="10324"/>
                </a:cubicBezTo>
                <a:lnTo>
                  <a:pt x="15132" y="10544"/>
                </a:lnTo>
                <a:cubicBezTo>
                  <a:pt x="15132" y="10601"/>
                  <a:pt x="15156" y="10649"/>
                  <a:pt x="15185" y="10649"/>
                </a:cubicBezTo>
                <a:cubicBezTo>
                  <a:pt x="15214" y="10649"/>
                  <a:pt x="15237" y="10601"/>
                  <a:pt x="15237" y="10544"/>
                </a:cubicBezTo>
                <a:lnTo>
                  <a:pt x="15237" y="10324"/>
                </a:lnTo>
                <a:cubicBezTo>
                  <a:pt x="15237" y="10266"/>
                  <a:pt x="15214" y="10219"/>
                  <a:pt x="15185" y="10219"/>
                </a:cubicBezTo>
                <a:close/>
                <a:moveTo>
                  <a:pt x="15500" y="10219"/>
                </a:moveTo>
                <a:cubicBezTo>
                  <a:pt x="15470" y="10219"/>
                  <a:pt x="15447" y="10266"/>
                  <a:pt x="15447" y="10324"/>
                </a:cubicBezTo>
                <a:lnTo>
                  <a:pt x="15447" y="10544"/>
                </a:lnTo>
                <a:cubicBezTo>
                  <a:pt x="15447" y="10601"/>
                  <a:pt x="15470" y="10649"/>
                  <a:pt x="15500" y="10649"/>
                </a:cubicBezTo>
                <a:cubicBezTo>
                  <a:pt x="15529" y="10649"/>
                  <a:pt x="15551" y="10601"/>
                  <a:pt x="15551" y="10544"/>
                </a:cubicBezTo>
                <a:lnTo>
                  <a:pt x="15551" y="10324"/>
                </a:lnTo>
                <a:cubicBezTo>
                  <a:pt x="15551" y="10266"/>
                  <a:pt x="15529" y="10219"/>
                  <a:pt x="15500" y="10219"/>
                </a:cubicBezTo>
                <a:close/>
                <a:moveTo>
                  <a:pt x="16349" y="10219"/>
                </a:moveTo>
                <a:cubicBezTo>
                  <a:pt x="16320" y="10219"/>
                  <a:pt x="16296" y="10266"/>
                  <a:pt x="16296" y="10324"/>
                </a:cubicBezTo>
                <a:lnTo>
                  <a:pt x="16296" y="10544"/>
                </a:lnTo>
                <a:cubicBezTo>
                  <a:pt x="16296" y="10601"/>
                  <a:pt x="16320" y="10649"/>
                  <a:pt x="16349" y="10649"/>
                </a:cubicBezTo>
                <a:cubicBezTo>
                  <a:pt x="16378" y="10649"/>
                  <a:pt x="16401" y="10601"/>
                  <a:pt x="16401" y="10544"/>
                </a:cubicBezTo>
                <a:lnTo>
                  <a:pt x="16401" y="10324"/>
                </a:lnTo>
                <a:cubicBezTo>
                  <a:pt x="16401" y="10266"/>
                  <a:pt x="16378" y="10219"/>
                  <a:pt x="16349" y="10219"/>
                </a:cubicBezTo>
                <a:close/>
                <a:moveTo>
                  <a:pt x="16663" y="10219"/>
                </a:moveTo>
                <a:cubicBezTo>
                  <a:pt x="16634" y="10219"/>
                  <a:pt x="16611" y="10266"/>
                  <a:pt x="16611" y="10324"/>
                </a:cubicBezTo>
                <a:lnTo>
                  <a:pt x="16611" y="10544"/>
                </a:lnTo>
                <a:cubicBezTo>
                  <a:pt x="16611" y="10601"/>
                  <a:pt x="16634" y="10649"/>
                  <a:pt x="16663" y="10649"/>
                </a:cubicBezTo>
                <a:cubicBezTo>
                  <a:pt x="16692" y="10649"/>
                  <a:pt x="16716" y="10601"/>
                  <a:pt x="16716" y="10544"/>
                </a:cubicBezTo>
                <a:lnTo>
                  <a:pt x="16716" y="10324"/>
                </a:lnTo>
                <a:cubicBezTo>
                  <a:pt x="16716" y="10266"/>
                  <a:pt x="16692" y="10219"/>
                  <a:pt x="16663" y="10219"/>
                </a:cubicBezTo>
                <a:close/>
                <a:moveTo>
                  <a:pt x="17512" y="10219"/>
                </a:moveTo>
                <a:cubicBezTo>
                  <a:pt x="17483" y="10219"/>
                  <a:pt x="17459" y="10266"/>
                  <a:pt x="17459" y="10324"/>
                </a:cubicBezTo>
                <a:lnTo>
                  <a:pt x="17459" y="10544"/>
                </a:lnTo>
                <a:cubicBezTo>
                  <a:pt x="17459" y="10601"/>
                  <a:pt x="17483" y="10649"/>
                  <a:pt x="17512" y="10649"/>
                </a:cubicBezTo>
                <a:cubicBezTo>
                  <a:pt x="17541" y="10649"/>
                  <a:pt x="17565" y="10601"/>
                  <a:pt x="17565" y="10544"/>
                </a:cubicBezTo>
                <a:lnTo>
                  <a:pt x="17565" y="10324"/>
                </a:lnTo>
                <a:cubicBezTo>
                  <a:pt x="17565" y="10266"/>
                  <a:pt x="17541" y="10219"/>
                  <a:pt x="17512" y="10219"/>
                </a:cubicBezTo>
                <a:close/>
                <a:moveTo>
                  <a:pt x="17827" y="10219"/>
                </a:moveTo>
                <a:cubicBezTo>
                  <a:pt x="17798" y="10219"/>
                  <a:pt x="17774" y="10266"/>
                  <a:pt x="17774" y="10324"/>
                </a:cubicBezTo>
                <a:lnTo>
                  <a:pt x="17774" y="10544"/>
                </a:lnTo>
                <a:cubicBezTo>
                  <a:pt x="17774" y="10601"/>
                  <a:pt x="17798" y="10649"/>
                  <a:pt x="17827" y="10649"/>
                </a:cubicBezTo>
                <a:cubicBezTo>
                  <a:pt x="17856" y="10649"/>
                  <a:pt x="17880" y="10601"/>
                  <a:pt x="17880" y="10544"/>
                </a:cubicBezTo>
                <a:lnTo>
                  <a:pt x="17880" y="10324"/>
                </a:lnTo>
                <a:cubicBezTo>
                  <a:pt x="17880" y="10266"/>
                  <a:pt x="17856" y="10219"/>
                  <a:pt x="17827" y="10219"/>
                </a:cubicBezTo>
                <a:close/>
                <a:moveTo>
                  <a:pt x="18677" y="10219"/>
                </a:moveTo>
                <a:cubicBezTo>
                  <a:pt x="18648" y="10219"/>
                  <a:pt x="18624" y="10266"/>
                  <a:pt x="18624" y="10324"/>
                </a:cubicBezTo>
                <a:lnTo>
                  <a:pt x="18624" y="10544"/>
                </a:lnTo>
                <a:cubicBezTo>
                  <a:pt x="18624" y="10601"/>
                  <a:pt x="18648" y="10649"/>
                  <a:pt x="18677" y="10649"/>
                </a:cubicBezTo>
                <a:cubicBezTo>
                  <a:pt x="18706" y="10649"/>
                  <a:pt x="18730" y="10601"/>
                  <a:pt x="18730" y="10544"/>
                </a:cubicBezTo>
                <a:lnTo>
                  <a:pt x="18730" y="10324"/>
                </a:lnTo>
                <a:cubicBezTo>
                  <a:pt x="18730" y="10266"/>
                  <a:pt x="18706" y="10219"/>
                  <a:pt x="18677" y="10219"/>
                </a:cubicBezTo>
                <a:close/>
                <a:moveTo>
                  <a:pt x="18991" y="10219"/>
                </a:moveTo>
                <a:cubicBezTo>
                  <a:pt x="18962" y="10219"/>
                  <a:pt x="18938" y="10266"/>
                  <a:pt x="18938" y="10324"/>
                </a:cubicBezTo>
                <a:lnTo>
                  <a:pt x="18938" y="10544"/>
                </a:lnTo>
                <a:cubicBezTo>
                  <a:pt x="18938" y="10601"/>
                  <a:pt x="18962" y="10649"/>
                  <a:pt x="18991" y="10649"/>
                </a:cubicBezTo>
                <a:cubicBezTo>
                  <a:pt x="19020" y="10649"/>
                  <a:pt x="19044" y="10601"/>
                  <a:pt x="19044" y="10544"/>
                </a:cubicBezTo>
                <a:lnTo>
                  <a:pt x="19044" y="10324"/>
                </a:lnTo>
                <a:cubicBezTo>
                  <a:pt x="19044" y="10266"/>
                  <a:pt x="19020" y="10219"/>
                  <a:pt x="18991" y="10219"/>
                </a:cubicBezTo>
                <a:close/>
                <a:moveTo>
                  <a:pt x="19841" y="10219"/>
                </a:moveTo>
                <a:cubicBezTo>
                  <a:pt x="19812" y="10219"/>
                  <a:pt x="19788" y="10266"/>
                  <a:pt x="19788" y="10324"/>
                </a:cubicBezTo>
                <a:lnTo>
                  <a:pt x="19788" y="10544"/>
                </a:lnTo>
                <a:cubicBezTo>
                  <a:pt x="19788" y="10601"/>
                  <a:pt x="19812" y="10649"/>
                  <a:pt x="19841" y="10649"/>
                </a:cubicBezTo>
                <a:cubicBezTo>
                  <a:pt x="19870" y="10649"/>
                  <a:pt x="19894" y="10601"/>
                  <a:pt x="19894" y="10544"/>
                </a:cubicBezTo>
                <a:lnTo>
                  <a:pt x="19894" y="10324"/>
                </a:lnTo>
                <a:cubicBezTo>
                  <a:pt x="19894" y="10266"/>
                  <a:pt x="19870" y="10219"/>
                  <a:pt x="19841" y="10219"/>
                </a:cubicBezTo>
                <a:close/>
                <a:moveTo>
                  <a:pt x="20155" y="10219"/>
                </a:moveTo>
                <a:cubicBezTo>
                  <a:pt x="20126" y="10219"/>
                  <a:pt x="20102" y="10266"/>
                  <a:pt x="20102" y="10324"/>
                </a:cubicBezTo>
                <a:lnTo>
                  <a:pt x="20102" y="10544"/>
                </a:lnTo>
                <a:cubicBezTo>
                  <a:pt x="20102" y="10601"/>
                  <a:pt x="20126" y="10649"/>
                  <a:pt x="20155" y="10649"/>
                </a:cubicBezTo>
                <a:cubicBezTo>
                  <a:pt x="20184" y="10649"/>
                  <a:pt x="20207" y="10601"/>
                  <a:pt x="20207" y="10544"/>
                </a:cubicBezTo>
                <a:lnTo>
                  <a:pt x="20207" y="10324"/>
                </a:lnTo>
                <a:cubicBezTo>
                  <a:pt x="20207" y="10266"/>
                  <a:pt x="20184" y="10219"/>
                  <a:pt x="20155" y="10219"/>
                </a:cubicBezTo>
                <a:close/>
                <a:moveTo>
                  <a:pt x="21004" y="10219"/>
                </a:moveTo>
                <a:cubicBezTo>
                  <a:pt x="20975" y="10219"/>
                  <a:pt x="20952" y="10266"/>
                  <a:pt x="20952" y="10324"/>
                </a:cubicBezTo>
                <a:lnTo>
                  <a:pt x="20952" y="10544"/>
                </a:lnTo>
                <a:cubicBezTo>
                  <a:pt x="20952" y="10601"/>
                  <a:pt x="20975" y="10649"/>
                  <a:pt x="21004" y="10649"/>
                </a:cubicBezTo>
                <a:cubicBezTo>
                  <a:pt x="21033" y="10649"/>
                  <a:pt x="21057" y="10601"/>
                  <a:pt x="21057" y="10544"/>
                </a:cubicBezTo>
                <a:lnTo>
                  <a:pt x="21057" y="10324"/>
                </a:lnTo>
                <a:cubicBezTo>
                  <a:pt x="21057" y="10266"/>
                  <a:pt x="21033" y="10219"/>
                  <a:pt x="21004" y="10219"/>
                </a:cubicBezTo>
                <a:close/>
                <a:moveTo>
                  <a:pt x="21319" y="10219"/>
                </a:moveTo>
                <a:cubicBezTo>
                  <a:pt x="21289" y="10219"/>
                  <a:pt x="21267" y="10266"/>
                  <a:pt x="21267" y="10324"/>
                </a:cubicBezTo>
                <a:lnTo>
                  <a:pt x="21267" y="10544"/>
                </a:lnTo>
                <a:cubicBezTo>
                  <a:pt x="21267" y="10601"/>
                  <a:pt x="21289" y="10649"/>
                  <a:pt x="21319" y="10649"/>
                </a:cubicBezTo>
                <a:cubicBezTo>
                  <a:pt x="21348" y="10649"/>
                  <a:pt x="21372" y="10601"/>
                  <a:pt x="21372" y="10544"/>
                </a:cubicBezTo>
                <a:lnTo>
                  <a:pt x="21372" y="10324"/>
                </a:lnTo>
                <a:cubicBezTo>
                  <a:pt x="21372" y="10266"/>
                  <a:pt x="21348" y="10219"/>
                  <a:pt x="21319" y="10219"/>
                </a:cubicBezTo>
                <a:close/>
                <a:moveTo>
                  <a:pt x="281" y="10949"/>
                </a:moveTo>
                <a:cubicBezTo>
                  <a:pt x="252" y="10949"/>
                  <a:pt x="228" y="10996"/>
                  <a:pt x="228" y="11054"/>
                </a:cubicBezTo>
                <a:lnTo>
                  <a:pt x="228" y="11274"/>
                </a:lnTo>
                <a:cubicBezTo>
                  <a:pt x="228" y="11331"/>
                  <a:pt x="252" y="11379"/>
                  <a:pt x="281" y="11379"/>
                </a:cubicBezTo>
                <a:cubicBezTo>
                  <a:pt x="311" y="11379"/>
                  <a:pt x="334" y="11331"/>
                  <a:pt x="334" y="11274"/>
                </a:cubicBezTo>
                <a:lnTo>
                  <a:pt x="334" y="11054"/>
                </a:lnTo>
                <a:cubicBezTo>
                  <a:pt x="334" y="10996"/>
                  <a:pt x="311" y="10949"/>
                  <a:pt x="281" y="10949"/>
                </a:cubicBezTo>
                <a:close/>
                <a:moveTo>
                  <a:pt x="596" y="10949"/>
                </a:moveTo>
                <a:cubicBezTo>
                  <a:pt x="567" y="10949"/>
                  <a:pt x="543" y="10996"/>
                  <a:pt x="543" y="11054"/>
                </a:cubicBezTo>
                <a:lnTo>
                  <a:pt x="543" y="11274"/>
                </a:lnTo>
                <a:cubicBezTo>
                  <a:pt x="543" y="11331"/>
                  <a:pt x="567" y="11379"/>
                  <a:pt x="596" y="11379"/>
                </a:cubicBezTo>
                <a:cubicBezTo>
                  <a:pt x="625" y="11379"/>
                  <a:pt x="649" y="11331"/>
                  <a:pt x="649" y="11274"/>
                </a:cubicBezTo>
                <a:lnTo>
                  <a:pt x="649" y="11054"/>
                </a:lnTo>
                <a:cubicBezTo>
                  <a:pt x="649" y="10996"/>
                  <a:pt x="625" y="10949"/>
                  <a:pt x="596" y="10949"/>
                </a:cubicBezTo>
                <a:close/>
                <a:moveTo>
                  <a:pt x="1446" y="10949"/>
                </a:moveTo>
                <a:cubicBezTo>
                  <a:pt x="1417" y="10949"/>
                  <a:pt x="1393" y="10996"/>
                  <a:pt x="1393" y="11054"/>
                </a:cubicBezTo>
                <a:lnTo>
                  <a:pt x="1393" y="11274"/>
                </a:lnTo>
                <a:cubicBezTo>
                  <a:pt x="1393" y="11331"/>
                  <a:pt x="1417" y="11379"/>
                  <a:pt x="1446" y="11379"/>
                </a:cubicBezTo>
                <a:cubicBezTo>
                  <a:pt x="1475" y="11379"/>
                  <a:pt x="1499" y="11331"/>
                  <a:pt x="1499" y="11274"/>
                </a:cubicBezTo>
                <a:lnTo>
                  <a:pt x="1499" y="11054"/>
                </a:lnTo>
                <a:cubicBezTo>
                  <a:pt x="1499" y="10996"/>
                  <a:pt x="1475" y="10949"/>
                  <a:pt x="1446" y="10949"/>
                </a:cubicBezTo>
                <a:close/>
                <a:moveTo>
                  <a:pt x="1760" y="10949"/>
                </a:moveTo>
                <a:cubicBezTo>
                  <a:pt x="1731" y="10949"/>
                  <a:pt x="1707" y="10996"/>
                  <a:pt x="1707" y="11054"/>
                </a:cubicBezTo>
                <a:lnTo>
                  <a:pt x="1707" y="11274"/>
                </a:lnTo>
                <a:cubicBezTo>
                  <a:pt x="1707" y="11331"/>
                  <a:pt x="1731" y="11379"/>
                  <a:pt x="1760" y="11379"/>
                </a:cubicBezTo>
                <a:cubicBezTo>
                  <a:pt x="1789" y="11379"/>
                  <a:pt x="1813" y="11331"/>
                  <a:pt x="1813" y="11274"/>
                </a:cubicBezTo>
                <a:lnTo>
                  <a:pt x="1813" y="11054"/>
                </a:lnTo>
                <a:cubicBezTo>
                  <a:pt x="1813" y="10996"/>
                  <a:pt x="1789" y="10949"/>
                  <a:pt x="1760" y="10949"/>
                </a:cubicBezTo>
                <a:close/>
                <a:moveTo>
                  <a:pt x="2610" y="10949"/>
                </a:moveTo>
                <a:cubicBezTo>
                  <a:pt x="2581" y="10949"/>
                  <a:pt x="2557" y="10996"/>
                  <a:pt x="2557" y="11054"/>
                </a:cubicBezTo>
                <a:lnTo>
                  <a:pt x="2557" y="11274"/>
                </a:lnTo>
                <a:cubicBezTo>
                  <a:pt x="2557" y="11331"/>
                  <a:pt x="2581" y="11379"/>
                  <a:pt x="2610" y="11379"/>
                </a:cubicBezTo>
                <a:cubicBezTo>
                  <a:pt x="2639" y="11379"/>
                  <a:pt x="2662" y="11331"/>
                  <a:pt x="2662" y="11274"/>
                </a:cubicBezTo>
                <a:lnTo>
                  <a:pt x="2662" y="11054"/>
                </a:lnTo>
                <a:cubicBezTo>
                  <a:pt x="2662" y="10996"/>
                  <a:pt x="2639" y="10949"/>
                  <a:pt x="2610" y="10949"/>
                </a:cubicBezTo>
                <a:close/>
                <a:moveTo>
                  <a:pt x="2924" y="10949"/>
                </a:moveTo>
                <a:cubicBezTo>
                  <a:pt x="2895" y="10949"/>
                  <a:pt x="2871" y="10996"/>
                  <a:pt x="2871" y="11054"/>
                </a:cubicBezTo>
                <a:lnTo>
                  <a:pt x="2871" y="11274"/>
                </a:lnTo>
                <a:cubicBezTo>
                  <a:pt x="2871" y="11331"/>
                  <a:pt x="2895" y="11379"/>
                  <a:pt x="2924" y="11379"/>
                </a:cubicBezTo>
                <a:cubicBezTo>
                  <a:pt x="2954" y="11379"/>
                  <a:pt x="2976" y="11331"/>
                  <a:pt x="2976" y="11274"/>
                </a:cubicBezTo>
                <a:lnTo>
                  <a:pt x="2976" y="11054"/>
                </a:lnTo>
                <a:cubicBezTo>
                  <a:pt x="2976" y="10996"/>
                  <a:pt x="2954" y="10949"/>
                  <a:pt x="2924" y="10949"/>
                </a:cubicBezTo>
                <a:close/>
                <a:moveTo>
                  <a:pt x="3773" y="10949"/>
                </a:moveTo>
                <a:cubicBezTo>
                  <a:pt x="3744" y="10949"/>
                  <a:pt x="3721" y="10996"/>
                  <a:pt x="3721" y="11054"/>
                </a:cubicBezTo>
                <a:lnTo>
                  <a:pt x="3721" y="11274"/>
                </a:lnTo>
                <a:cubicBezTo>
                  <a:pt x="3721" y="11331"/>
                  <a:pt x="3744" y="11379"/>
                  <a:pt x="3773" y="11379"/>
                </a:cubicBezTo>
                <a:cubicBezTo>
                  <a:pt x="3802" y="11379"/>
                  <a:pt x="3826" y="11331"/>
                  <a:pt x="3826" y="11274"/>
                </a:cubicBezTo>
                <a:lnTo>
                  <a:pt x="3826" y="11054"/>
                </a:lnTo>
                <a:cubicBezTo>
                  <a:pt x="3826" y="10996"/>
                  <a:pt x="3802" y="10949"/>
                  <a:pt x="3773" y="10949"/>
                </a:cubicBezTo>
                <a:close/>
                <a:moveTo>
                  <a:pt x="4088" y="10949"/>
                </a:moveTo>
                <a:cubicBezTo>
                  <a:pt x="4058" y="10949"/>
                  <a:pt x="4035" y="10996"/>
                  <a:pt x="4035" y="11054"/>
                </a:cubicBezTo>
                <a:lnTo>
                  <a:pt x="4035" y="11274"/>
                </a:lnTo>
                <a:cubicBezTo>
                  <a:pt x="4035" y="11331"/>
                  <a:pt x="4058" y="11379"/>
                  <a:pt x="4088" y="11379"/>
                </a:cubicBezTo>
                <a:cubicBezTo>
                  <a:pt x="4117" y="11379"/>
                  <a:pt x="4141" y="11331"/>
                  <a:pt x="4141" y="11274"/>
                </a:cubicBezTo>
                <a:lnTo>
                  <a:pt x="4141" y="11054"/>
                </a:lnTo>
                <a:cubicBezTo>
                  <a:pt x="4141" y="10996"/>
                  <a:pt x="4117" y="10949"/>
                  <a:pt x="4088" y="10949"/>
                </a:cubicBezTo>
                <a:close/>
                <a:moveTo>
                  <a:pt x="4937" y="10949"/>
                </a:moveTo>
                <a:cubicBezTo>
                  <a:pt x="4908" y="10949"/>
                  <a:pt x="4884" y="10996"/>
                  <a:pt x="4884" y="11054"/>
                </a:cubicBezTo>
                <a:lnTo>
                  <a:pt x="4884" y="11274"/>
                </a:lnTo>
                <a:cubicBezTo>
                  <a:pt x="4884" y="11331"/>
                  <a:pt x="4908" y="11379"/>
                  <a:pt x="4937" y="11379"/>
                </a:cubicBezTo>
                <a:cubicBezTo>
                  <a:pt x="4966" y="11379"/>
                  <a:pt x="4990" y="11331"/>
                  <a:pt x="4990" y="11274"/>
                </a:cubicBezTo>
                <a:lnTo>
                  <a:pt x="4990" y="11054"/>
                </a:lnTo>
                <a:cubicBezTo>
                  <a:pt x="4990" y="10996"/>
                  <a:pt x="4966" y="10949"/>
                  <a:pt x="4937" y="10949"/>
                </a:cubicBezTo>
                <a:close/>
                <a:moveTo>
                  <a:pt x="5252" y="10949"/>
                </a:moveTo>
                <a:cubicBezTo>
                  <a:pt x="5223" y="10949"/>
                  <a:pt x="5199" y="10996"/>
                  <a:pt x="5199" y="11054"/>
                </a:cubicBezTo>
                <a:lnTo>
                  <a:pt x="5199" y="11274"/>
                </a:lnTo>
                <a:cubicBezTo>
                  <a:pt x="5199" y="11331"/>
                  <a:pt x="5223" y="11379"/>
                  <a:pt x="5252" y="11379"/>
                </a:cubicBezTo>
                <a:cubicBezTo>
                  <a:pt x="5281" y="11379"/>
                  <a:pt x="5305" y="11331"/>
                  <a:pt x="5305" y="11274"/>
                </a:cubicBezTo>
                <a:lnTo>
                  <a:pt x="5305" y="11054"/>
                </a:lnTo>
                <a:cubicBezTo>
                  <a:pt x="5305" y="10996"/>
                  <a:pt x="5281" y="10949"/>
                  <a:pt x="5252" y="10949"/>
                </a:cubicBezTo>
                <a:close/>
                <a:moveTo>
                  <a:pt x="6102" y="10949"/>
                </a:moveTo>
                <a:cubicBezTo>
                  <a:pt x="6072" y="10949"/>
                  <a:pt x="6049" y="10996"/>
                  <a:pt x="6049" y="11054"/>
                </a:cubicBezTo>
                <a:lnTo>
                  <a:pt x="6049" y="11274"/>
                </a:lnTo>
                <a:cubicBezTo>
                  <a:pt x="6049" y="11331"/>
                  <a:pt x="6072" y="11379"/>
                  <a:pt x="6102" y="11379"/>
                </a:cubicBezTo>
                <a:cubicBezTo>
                  <a:pt x="6131" y="11379"/>
                  <a:pt x="6155" y="11331"/>
                  <a:pt x="6155" y="11274"/>
                </a:cubicBezTo>
                <a:lnTo>
                  <a:pt x="6155" y="11054"/>
                </a:lnTo>
                <a:cubicBezTo>
                  <a:pt x="6155" y="10996"/>
                  <a:pt x="6131" y="10949"/>
                  <a:pt x="6102" y="10949"/>
                </a:cubicBezTo>
                <a:close/>
                <a:moveTo>
                  <a:pt x="6416" y="10949"/>
                </a:moveTo>
                <a:cubicBezTo>
                  <a:pt x="6387" y="10949"/>
                  <a:pt x="6363" y="10996"/>
                  <a:pt x="6363" y="11054"/>
                </a:cubicBezTo>
                <a:lnTo>
                  <a:pt x="6363" y="11274"/>
                </a:lnTo>
                <a:cubicBezTo>
                  <a:pt x="6363" y="11331"/>
                  <a:pt x="6387" y="11379"/>
                  <a:pt x="6416" y="11379"/>
                </a:cubicBezTo>
                <a:cubicBezTo>
                  <a:pt x="6445" y="11379"/>
                  <a:pt x="6469" y="11331"/>
                  <a:pt x="6469" y="11274"/>
                </a:cubicBezTo>
                <a:lnTo>
                  <a:pt x="6469" y="11054"/>
                </a:lnTo>
                <a:cubicBezTo>
                  <a:pt x="6469" y="10996"/>
                  <a:pt x="6445" y="10949"/>
                  <a:pt x="6416" y="10949"/>
                </a:cubicBezTo>
                <a:close/>
                <a:moveTo>
                  <a:pt x="7266" y="10949"/>
                </a:moveTo>
                <a:cubicBezTo>
                  <a:pt x="7237" y="10949"/>
                  <a:pt x="7213" y="10996"/>
                  <a:pt x="7213" y="11054"/>
                </a:cubicBezTo>
                <a:lnTo>
                  <a:pt x="7213" y="11274"/>
                </a:lnTo>
                <a:cubicBezTo>
                  <a:pt x="7213" y="11331"/>
                  <a:pt x="7237" y="11379"/>
                  <a:pt x="7266" y="11379"/>
                </a:cubicBezTo>
                <a:cubicBezTo>
                  <a:pt x="7295" y="11379"/>
                  <a:pt x="7318" y="11331"/>
                  <a:pt x="7318" y="11274"/>
                </a:cubicBezTo>
                <a:lnTo>
                  <a:pt x="7318" y="11054"/>
                </a:lnTo>
                <a:cubicBezTo>
                  <a:pt x="7318" y="10996"/>
                  <a:pt x="7295" y="10949"/>
                  <a:pt x="7266" y="10949"/>
                </a:cubicBezTo>
                <a:close/>
                <a:moveTo>
                  <a:pt x="7580" y="10949"/>
                </a:moveTo>
                <a:cubicBezTo>
                  <a:pt x="7551" y="10949"/>
                  <a:pt x="7527" y="10996"/>
                  <a:pt x="7527" y="11054"/>
                </a:cubicBezTo>
                <a:lnTo>
                  <a:pt x="7527" y="11274"/>
                </a:lnTo>
                <a:cubicBezTo>
                  <a:pt x="7527" y="11331"/>
                  <a:pt x="7551" y="11379"/>
                  <a:pt x="7580" y="11379"/>
                </a:cubicBezTo>
                <a:cubicBezTo>
                  <a:pt x="7609" y="11379"/>
                  <a:pt x="7632" y="11331"/>
                  <a:pt x="7632" y="11274"/>
                </a:cubicBezTo>
                <a:lnTo>
                  <a:pt x="7632" y="11054"/>
                </a:lnTo>
                <a:cubicBezTo>
                  <a:pt x="7632" y="10996"/>
                  <a:pt x="7609" y="10949"/>
                  <a:pt x="7580" y="10949"/>
                </a:cubicBezTo>
                <a:close/>
                <a:moveTo>
                  <a:pt x="8429" y="10949"/>
                </a:moveTo>
                <a:cubicBezTo>
                  <a:pt x="8400" y="10949"/>
                  <a:pt x="8377" y="10996"/>
                  <a:pt x="8377" y="11054"/>
                </a:cubicBezTo>
                <a:lnTo>
                  <a:pt x="8377" y="11274"/>
                </a:lnTo>
                <a:cubicBezTo>
                  <a:pt x="8377" y="11331"/>
                  <a:pt x="8400" y="11379"/>
                  <a:pt x="8429" y="11379"/>
                </a:cubicBezTo>
                <a:cubicBezTo>
                  <a:pt x="8458" y="11379"/>
                  <a:pt x="8482" y="11331"/>
                  <a:pt x="8482" y="11274"/>
                </a:cubicBezTo>
                <a:lnTo>
                  <a:pt x="8482" y="11054"/>
                </a:lnTo>
                <a:cubicBezTo>
                  <a:pt x="8482" y="10996"/>
                  <a:pt x="8458" y="10949"/>
                  <a:pt x="8429" y="10949"/>
                </a:cubicBezTo>
                <a:close/>
                <a:moveTo>
                  <a:pt x="8744" y="10949"/>
                </a:moveTo>
                <a:cubicBezTo>
                  <a:pt x="8714" y="10949"/>
                  <a:pt x="8691" y="10996"/>
                  <a:pt x="8691" y="11054"/>
                </a:cubicBezTo>
                <a:lnTo>
                  <a:pt x="8691" y="11274"/>
                </a:lnTo>
                <a:cubicBezTo>
                  <a:pt x="8691" y="11331"/>
                  <a:pt x="8714" y="11379"/>
                  <a:pt x="8744" y="11379"/>
                </a:cubicBezTo>
                <a:cubicBezTo>
                  <a:pt x="8773" y="11379"/>
                  <a:pt x="8796" y="11331"/>
                  <a:pt x="8796" y="11274"/>
                </a:cubicBezTo>
                <a:lnTo>
                  <a:pt x="8796" y="11054"/>
                </a:lnTo>
                <a:cubicBezTo>
                  <a:pt x="8796" y="10996"/>
                  <a:pt x="8773" y="10949"/>
                  <a:pt x="8744" y="10949"/>
                </a:cubicBezTo>
                <a:close/>
                <a:moveTo>
                  <a:pt x="9593" y="10949"/>
                </a:moveTo>
                <a:cubicBezTo>
                  <a:pt x="9564" y="10949"/>
                  <a:pt x="9540" y="10996"/>
                  <a:pt x="9540" y="11054"/>
                </a:cubicBezTo>
                <a:lnTo>
                  <a:pt x="9540" y="11274"/>
                </a:lnTo>
                <a:cubicBezTo>
                  <a:pt x="9540" y="11331"/>
                  <a:pt x="9564" y="11379"/>
                  <a:pt x="9593" y="11379"/>
                </a:cubicBezTo>
                <a:cubicBezTo>
                  <a:pt x="9622" y="11379"/>
                  <a:pt x="9646" y="11331"/>
                  <a:pt x="9646" y="11274"/>
                </a:cubicBezTo>
                <a:lnTo>
                  <a:pt x="9646" y="11054"/>
                </a:lnTo>
                <a:cubicBezTo>
                  <a:pt x="9646" y="10996"/>
                  <a:pt x="9622" y="10949"/>
                  <a:pt x="9593" y="10949"/>
                </a:cubicBezTo>
                <a:close/>
                <a:moveTo>
                  <a:pt x="9908" y="10949"/>
                </a:moveTo>
                <a:cubicBezTo>
                  <a:pt x="9879" y="10949"/>
                  <a:pt x="9855" y="10996"/>
                  <a:pt x="9855" y="11054"/>
                </a:cubicBezTo>
                <a:lnTo>
                  <a:pt x="9855" y="11274"/>
                </a:lnTo>
                <a:cubicBezTo>
                  <a:pt x="9855" y="11331"/>
                  <a:pt x="9879" y="11379"/>
                  <a:pt x="9908" y="11379"/>
                </a:cubicBezTo>
                <a:cubicBezTo>
                  <a:pt x="9937" y="11379"/>
                  <a:pt x="9961" y="11331"/>
                  <a:pt x="9961" y="11274"/>
                </a:cubicBezTo>
                <a:lnTo>
                  <a:pt x="9961" y="11054"/>
                </a:lnTo>
                <a:cubicBezTo>
                  <a:pt x="9961" y="10996"/>
                  <a:pt x="9937" y="10949"/>
                  <a:pt x="9908" y="10949"/>
                </a:cubicBezTo>
                <a:close/>
                <a:moveTo>
                  <a:pt x="10758" y="10949"/>
                </a:moveTo>
                <a:cubicBezTo>
                  <a:pt x="10728" y="10949"/>
                  <a:pt x="10705" y="10996"/>
                  <a:pt x="10705" y="11054"/>
                </a:cubicBezTo>
                <a:lnTo>
                  <a:pt x="10705" y="11274"/>
                </a:lnTo>
                <a:cubicBezTo>
                  <a:pt x="10705" y="11331"/>
                  <a:pt x="10728" y="11379"/>
                  <a:pt x="10758" y="11379"/>
                </a:cubicBezTo>
                <a:cubicBezTo>
                  <a:pt x="10787" y="11379"/>
                  <a:pt x="10810" y="11331"/>
                  <a:pt x="10810" y="11274"/>
                </a:cubicBezTo>
                <a:lnTo>
                  <a:pt x="10810" y="11054"/>
                </a:lnTo>
                <a:cubicBezTo>
                  <a:pt x="10810" y="10996"/>
                  <a:pt x="10787" y="10949"/>
                  <a:pt x="10758" y="10949"/>
                </a:cubicBezTo>
                <a:close/>
                <a:moveTo>
                  <a:pt x="11072" y="10949"/>
                </a:moveTo>
                <a:cubicBezTo>
                  <a:pt x="11043" y="10949"/>
                  <a:pt x="11019" y="10996"/>
                  <a:pt x="11019" y="11054"/>
                </a:cubicBezTo>
                <a:lnTo>
                  <a:pt x="11019" y="11274"/>
                </a:lnTo>
                <a:cubicBezTo>
                  <a:pt x="11019" y="11331"/>
                  <a:pt x="11043" y="11379"/>
                  <a:pt x="11072" y="11379"/>
                </a:cubicBezTo>
                <a:cubicBezTo>
                  <a:pt x="11101" y="11379"/>
                  <a:pt x="11125" y="11331"/>
                  <a:pt x="11125" y="11274"/>
                </a:cubicBezTo>
                <a:lnTo>
                  <a:pt x="11125" y="11054"/>
                </a:lnTo>
                <a:cubicBezTo>
                  <a:pt x="11125" y="10996"/>
                  <a:pt x="11101" y="10949"/>
                  <a:pt x="11072" y="10949"/>
                </a:cubicBezTo>
                <a:close/>
                <a:moveTo>
                  <a:pt x="11922" y="10949"/>
                </a:moveTo>
                <a:cubicBezTo>
                  <a:pt x="11893" y="10949"/>
                  <a:pt x="11869" y="10996"/>
                  <a:pt x="11869" y="11054"/>
                </a:cubicBezTo>
                <a:lnTo>
                  <a:pt x="11869" y="11274"/>
                </a:lnTo>
                <a:cubicBezTo>
                  <a:pt x="11869" y="11331"/>
                  <a:pt x="11893" y="11379"/>
                  <a:pt x="11922" y="11379"/>
                </a:cubicBezTo>
                <a:cubicBezTo>
                  <a:pt x="11951" y="11379"/>
                  <a:pt x="11974" y="11331"/>
                  <a:pt x="11974" y="11274"/>
                </a:cubicBezTo>
                <a:lnTo>
                  <a:pt x="11974" y="11054"/>
                </a:lnTo>
                <a:cubicBezTo>
                  <a:pt x="11974" y="10996"/>
                  <a:pt x="11951" y="10949"/>
                  <a:pt x="11922" y="10949"/>
                </a:cubicBezTo>
                <a:close/>
                <a:moveTo>
                  <a:pt x="12236" y="10949"/>
                </a:moveTo>
                <a:cubicBezTo>
                  <a:pt x="12207" y="10949"/>
                  <a:pt x="12183" y="10996"/>
                  <a:pt x="12183" y="11054"/>
                </a:cubicBezTo>
                <a:lnTo>
                  <a:pt x="12183" y="11274"/>
                </a:lnTo>
                <a:cubicBezTo>
                  <a:pt x="12183" y="11331"/>
                  <a:pt x="12207" y="11379"/>
                  <a:pt x="12236" y="11379"/>
                </a:cubicBezTo>
                <a:cubicBezTo>
                  <a:pt x="12265" y="11379"/>
                  <a:pt x="12288" y="11331"/>
                  <a:pt x="12288" y="11274"/>
                </a:cubicBezTo>
                <a:lnTo>
                  <a:pt x="12288" y="11054"/>
                </a:lnTo>
                <a:cubicBezTo>
                  <a:pt x="12288" y="10996"/>
                  <a:pt x="12265" y="10949"/>
                  <a:pt x="12236" y="10949"/>
                </a:cubicBezTo>
                <a:close/>
                <a:moveTo>
                  <a:pt x="13085" y="10949"/>
                </a:moveTo>
                <a:cubicBezTo>
                  <a:pt x="13056" y="10949"/>
                  <a:pt x="13032" y="10996"/>
                  <a:pt x="13032" y="11054"/>
                </a:cubicBezTo>
                <a:lnTo>
                  <a:pt x="13032" y="11274"/>
                </a:lnTo>
                <a:cubicBezTo>
                  <a:pt x="13032" y="11331"/>
                  <a:pt x="13056" y="11379"/>
                  <a:pt x="13085" y="11379"/>
                </a:cubicBezTo>
                <a:cubicBezTo>
                  <a:pt x="13114" y="11379"/>
                  <a:pt x="13138" y="11331"/>
                  <a:pt x="13138" y="11274"/>
                </a:cubicBezTo>
                <a:lnTo>
                  <a:pt x="13138" y="11054"/>
                </a:lnTo>
                <a:cubicBezTo>
                  <a:pt x="13138" y="10996"/>
                  <a:pt x="13114" y="10949"/>
                  <a:pt x="13085" y="10949"/>
                </a:cubicBezTo>
                <a:close/>
                <a:moveTo>
                  <a:pt x="13399" y="10949"/>
                </a:moveTo>
                <a:cubicBezTo>
                  <a:pt x="13370" y="10949"/>
                  <a:pt x="13348" y="10996"/>
                  <a:pt x="13348" y="11054"/>
                </a:cubicBezTo>
                <a:lnTo>
                  <a:pt x="13348" y="11274"/>
                </a:lnTo>
                <a:cubicBezTo>
                  <a:pt x="13348" y="11331"/>
                  <a:pt x="13370" y="11379"/>
                  <a:pt x="13399" y="11379"/>
                </a:cubicBezTo>
                <a:cubicBezTo>
                  <a:pt x="13428" y="11379"/>
                  <a:pt x="13452" y="11331"/>
                  <a:pt x="13452" y="11274"/>
                </a:cubicBezTo>
                <a:lnTo>
                  <a:pt x="13452" y="11054"/>
                </a:lnTo>
                <a:cubicBezTo>
                  <a:pt x="13452" y="10996"/>
                  <a:pt x="13428" y="10949"/>
                  <a:pt x="13399" y="10949"/>
                </a:cubicBezTo>
                <a:close/>
                <a:moveTo>
                  <a:pt x="14249" y="10949"/>
                </a:moveTo>
                <a:cubicBezTo>
                  <a:pt x="14220" y="10949"/>
                  <a:pt x="14196" y="10996"/>
                  <a:pt x="14196" y="11054"/>
                </a:cubicBezTo>
                <a:lnTo>
                  <a:pt x="14196" y="11274"/>
                </a:lnTo>
                <a:cubicBezTo>
                  <a:pt x="14196" y="11331"/>
                  <a:pt x="14220" y="11379"/>
                  <a:pt x="14249" y="11379"/>
                </a:cubicBezTo>
                <a:cubicBezTo>
                  <a:pt x="14278" y="11379"/>
                  <a:pt x="14302" y="11331"/>
                  <a:pt x="14302" y="11274"/>
                </a:cubicBezTo>
                <a:lnTo>
                  <a:pt x="14302" y="11054"/>
                </a:lnTo>
                <a:cubicBezTo>
                  <a:pt x="14302" y="10996"/>
                  <a:pt x="14278" y="10949"/>
                  <a:pt x="14249" y="10949"/>
                </a:cubicBezTo>
                <a:close/>
                <a:moveTo>
                  <a:pt x="14564" y="10949"/>
                </a:moveTo>
                <a:cubicBezTo>
                  <a:pt x="14535" y="10949"/>
                  <a:pt x="14511" y="10996"/>
                  <a:pt x="14511" y="11054"/>
                </a:cubicBezTo>
                <a:lnTo>
                  <a:pt x="14511" y="11274"/>
                </a:lnTo>
                <a:cubicBezTo>
                  <a:pt x="14511" y="11331"/>
                  <a:pt x="14535" y="11379"/>
                  <a:pt x="14564" y="11379"/>
                </a:cubicBezTo>
                <a:cubicBezTo>
                  <a:pt x="14593" y="11379"/>
                  <a:pt x="14617" y="11331"/>
                  <a:pt x="14617" y="11274"/>
                </a:cubicBezTo>
                <a:lnTo>
                  <a:pt x="14617" y="11054"/>
                </a:lnTo>
                <a:cubicBezTo>
                  <a:pt x="14617" y="10996"/>
                  <a:pt x="14593" y="10949"/>
                  <a:pt x="14564" y="10949"/>
                </a:cubicBezTo>
                <a:close/>
                <a:moveTo>
                  <a:pt x="15413" y="10949"/>
                </a:moveTo>
                <a:cubicBezTo>
                  <a:pt x="15384" y="10949"/>
                  <a:pt x="15360" y="10996"/>
                  <a:pt x="15360" y="11054"/>
                </a:cubicBezTo>
                <a:lnTo>
                  <a:pt x="15360" y="11274"/>
                </a:lnTo>
                <a:cubicBezTo>
                  <a:pt x="15360" y="11331"/>
                  <a:pt x="15384" y="11379"/>
                  <a:pt x="15413" y="11379"/>
                </a:cubicBezTo>
                <a:cubicBezTo>
                  <a:pt x="15442" y="11379"/>
                  <a:pt x="15465" y="11331"/>
                  <a:pt x="15465" y="11274"/>
                </a:cubicBezTo>
                <a:lnTo>
                  <a:pt x="15465" y="11054"/>
                </a:lnTo>
                <a:cubicBezTo>
                  <a:pt x="15465" y="10996"/>
                  <a:pt x="15442" y="10949"/>
                  <a:pt x="15413" y="10949"/>
                </a:cubicBezTo>
                <a:close/>
                <a:moveTo>
                  <a:pt x="15728" y="10949"/>
                </a:moveTo>
                <a:cubicBezTo>
                  <a:pt x="15699" y="10949"/>
                  <a:pt x="15675" y="10996"/>
                  <a:pt x="15675" y="11054"/>
                </a:cubicBezTo>
                <a:lnTo>
                  <a:pt x="15675" y="11274"/>
                </a:lnTo>
                <a:cubicBezTo>
                  <a:pt x="15675" y="11331"/>
                  <a:pt x="15699" y="11379"/>
                  <a:pt x="15728" y="11379"/>
                </a:cubicBezTo>
                <a:cubicBezTo>
                  <a:pt x="15757" y="11379"/>
                  <a:pt x="15781" y="11331"/>
                  <a:pt x="15781" y="11274"/>
                </a:cubicBezTo>
                <a:lnTo>
                  <a:pt x="15781" y="11054"/>
                </a:lnTo>
                <a:cubicBezTo>
                  <a:pt x="15781" y="10996"/>
                  <a:pt x="15757" y="10949"/>
                  <a:pt x="15728" y="10949"/>
                </a:cubicBezTo>
                <a:close/>
                <a:moveTo>
                  <a:pt x="16578" y="10949"/>
                </a:moveTo>
                <a:cubicBezTo>
                  <a:pt x="16549" y="10949"/>
                  <a:pt x="16525" y="10996"/>
                  <a:pt x="16525" y="11054"/>
                </a:cubicBezTo>
                <a:lnTo>
                  <a:pt x="16525" y="11274"/>
                </a:lnTo>
                <a:cubicBezTo>
                  <a:pt x="16525" y="11331"/>
                  <a:pt x="16549" y="11379"/>
                  <a:pt x="16578" y="11379"/>
                </a:cubicBezTo>
                <a:cubicBezTo>
                  <a:pt x="16607" y="11379"/>
                  <a:pt x="16630" y="11331"/>
                  <a:pt x="16630" y="11274"/>
                </a:cubicBezTo>
                <a:lnTo>
                  <a:pt x="16630" y="11054"/>
                </a:lnTo>
                <a:cubicBezTo>
                  <a:pt x="16630" y="10996"/>
                  <a:pt x="16607" y="10949"/>
                  <a:pt x="16578" y="10949"/>
                </a:cubicBezTo>
                <a:close/>
                <a:moveTo>
                  <a:pt x="16892" y="10949"/>
                </a:moveTo>
                <a:cubicBezTo>
                  <a:pt x="16863" y="10949"/>
                  <a:pt x="16839" y="10996"/>
                  <a:pt x="16839" y="11054"/>
                </a:cubicBezTo>
                <a:lnTo>
                  <a:pt x="16839" y="11274"/>
                </a:lnTo>
                <a:cubicBezTo>
                  <a:pt x="16839" y="11331"/>
                  <a:pt x="16863" y="11379"/>
                  <a:pt x="16892" y="11379"/>
                </a:cubicBezTo>
                <a:cubicBezTo>
                  <a:pt x="16921" y="11379"/>
                  <a:pt x="16944" y="11331"/>
                  <a:pt x="16944" y="11274"/>
                </a:cubicBezTo>
                <a:lnTo>
                  <a:pt x="16944" y="11054"/>
                </a:lnTo>
                <a:cubicBezTo>
                  <a:pt x="16944" y="10996"/>
                  <a:pt x="16921" y="10949"/>
                  <a:pt x="16892" y="10949"/>
                </a:cubicBezTo>
                <a:close/>
                <a:moveTo>
                  <a:pt x="17741" y="10949"/>
                </a:moveTo>
                <a:cubicBezTo>
                  <a:pt x="17712" y="10949"/>
                  <a:pt x="17689" y="10996"/>
                  <a:pt x="17689" y="11054"/>
                </a:cubicBezTo>
                <a:lnTo>
                  <a:pt x="17689" y="11274"/>
                </a:lnTo>
                <a:cubicBezTo>
                  <a:pt x="17689" y="11331"/>
                  <a:pt x="17712" y="11379"/>
                  <a:pt x="17741" y="11379"/>
                </a:cubicBezTo>
                <a:cubicBezTo>
                  <a:pt x="17770" y="11379"/>
                  <a:pt x="17794" y="11331"/>
                  <a:pt x="17794" y="11274"/>
                </a:cubicBezTo>
                <a:lnTo>
                  <a:pt x="17794" y="11054"/>
                </a:lnTo>
                <a:cubicBezTo>
                  <a:pt x="17794" y="10996"/>
                  <a:pt x="17770" y="10949"/>
                  <a:pt x="17741" y="10949"/>
                </a:cubicBezTo>
                <a:close/>
                <a:moveTo>
                  <a:pt x="18055" y="10949"/>
                </a:moveTo>
                <a:cubicBezTo>
                  <a:pt x="18026" y="10949"/>
                  <a:pt x="18002" y="10996"/>
                  <a:pt x="18002" y="11054"/>
                </a:cubicBezTo>
                <a:lnTo>
                  <a:pt x="18002" y="11274"/>
                </a:lnTo>
                <a:cubicBezTo>
                  <a:pt x="18002" y="11331"/>
                  <a:pt x="18026" y="11379"/>
                  <a:pt x="18055" y="11379"/>
                </a:cubicBezTo>
                <a:cubicBezTo>
                  <a:pt x="18085" y="11379"/>
                  <a:pt x="18108" y="11331"/>
                  <a:pt x="18108" y="11274"/>
                </a:cubicBezTo>
                <a:lnTo>
                  <a:pt x="18108" y="11054"/>
                </a:lnTo>
                <a:cubicBezTo>
                  <a:pt x="18108" y="10996"/>
                  <a:pt x="18085" y="10949"/>
                  <a:pt x="18055" y="10949"/>
                </a:cubicBezTo>
                <a:close/>
                <a:moveTo>
                  <a:pt x="18905" y="10949"/>
                </a:moveTo>
                <a:cubicBezTo>
                  <a:pt x="18876" y="10949"/>
                  <a:pt x="18852" y="10996"/>
                  <a:pt x="18852" y="11054"/>
                </a:cubicBezTo>
                <a:lnTo>
                  <a:pt x="18852" y="11274"/>
                </a:lnTo>
                <a:cubicBezTo>
                  <a:pt x="18852" y="11331"/>
                  <a:pt x="18876" y="11379"/>
                  <a:pt x="18905" y="11379"/>
                </a:cubicBezTo>
                <a:cubicBezTo>
                  <a:pt x="18934" y="11379"/>
                  <a:pt x="18958" y="11331"/>
                  <a:pt x="18958" y="11274"/>
                </a:cubicBezTo>
                <a:lnTo>
                  <a:pt x="18958" y="11054"/>
                </a:lnTo>
                <a:cubicBezTo>
                  <a:pt x="18958" y="10996"/>
                  <a:pt x="18934" y="10949"/>
                  <a:pt x="18905" y="10949"/>
                </a:cubicBezTo>
                <a:close/>
                <a:moveTo>
                  <a:pt x="19220" y="10949"/>
                </a:moveTo>
                <a:cubicBezTo>
                  <a:pt x="19191" y="10949"/>
                  <a:pt x="19167" y="10996"/>
                  <a:pt x="19167" y="11054"/>
                </a:cubicBezTo>
                <a:lnTo>
                  <a:pt x="19167" y="11274"/>
                </a:lnTo>
                <a:cubicBezTo>
                  <a:pt x="19167" y="11331"/>
                  <a:pt x="19191" y="11379"/>
                  <a:pt x="19220" y="11379"/>
                </a:cubicBezTo>
                <a:cubicBezTo>
                  <a:pt x="19249" y="11379"/>
                  <a:pt x="19273" y="11331"/>
                  <a:pt x="19273" y="11274"/>
                </a:cubicBezTo>
                <a:lnTo>
                  <a:pt x="19273" y="11054"/>
                </a:lnTo>
                <a:cubicBezTo>
                  <a:pt x="19273" y="10996"/>
                  <a:pt x="19249" y="10949"/>
                  <a:pt x="19220" y="10949"/>
                </a:cubicBezTo>
                <a:close/>
                <a:moveTo>
                  <a:pt x="20069" y="10949"/>
                </a:moveTo>
                <a:cubicBezTo>
                  <a:pt x="20040" y="10949"/>
                  <a:pt x="20016" y="10996"/>
                  <a:pt x="20016" y="11054"/>
                </a:cubicBezTo>
                <a:lnTo>
                  <a:pt x="20016" y="11274"/>
                </a:lnTo>
                <a:cubicBezTo>
                  <a:pt x="20016" y="11331"/>
                  <a:pt x="20040" y="11379"/>
                  <a:pt x="20069" y="11379"/>
                </a:cubicBezTo>
                <a:cubicBezTo>
                  <a:pt x="20099" y="11379"/>
                  <a:pt x="20122" y="11331"/>
                  <a:pt x="20122" y="11274"/>
                </a:cubicBezTo>
                <a:lnTo>
                  <a:pt x="20122" y="11054"/>
                </a:lnTo>
                <a:cubicBezTo>
                  <a:pt x="20122" y="10996"/>
                  <a:pt x="20099" y="10949"/>
                  <a:pt x="20069" y="10949"/>
                </a:cubicBezTo>
                <a:close/>
                <a:moveTo>
                  <a:pt x="20384" y="10949"/>
                </a:moveTo>
                <a:cubicBezTo>
                  <a:pt x="20355" y="10949"/>
                  <a:pt x="20331" y="10996"/>
                  <a:pt x="20331" y="11054"/>
                </a:cubicBezTo>
                <a:lnTo>
                  <a:pt x="20331" y="11274"/>
                </a:lnTo>
                <a:cubicBezTo>
                  <a:pt x="20331" y="11331"/>
                  <a:pt x="20355" y="11379"/>
                  <a:pt x="20384" y="11379"/>
                </a:cubicBezTo>
                <a:cubicBezTo>
                  <a:pt x="20413" y="11379"/>
                  <a:pt x="20436" y="11331"/>
                  <a:pt x="20436" y="11274"/>
                </a:cubicBezTo>
                <a:lnTo>
                  <a:pt x="20436" y="11054"/>
                </a:lnTo>
                <a:cubicBezTo>
                  <a:pt x="20436" y="10996"/>
                  <a:pt x="20413" y="10949"/>
                  <a:pt x="20384" y="10949"/>
                </a:cubicBezTo>
                <a:close/>
                <a:moveTo>
                  <a:pt x="21234" y="10949"/>
                </a:moveTo>
                <a:cubicBezTo>
                  <a:pt x="21204" y="10949"/>
                  <a:pt x="21181" y="10996"/>
                  <a:pt x="21181" y="11054"/>
                </a:cubicBezTo>
                <a:lnTo>
                  <a:pt x="21181" y="11274"/>
                </a:lnTo>
                <a:cubicBezTo>
                  <a:pt x="21181" y="11331"/>
                  <a:pt x="21204" y="11379"/>
                  <a:pt x="21234" y="11379"/>
                </a:cubicBezTo>
                <a:cubicBezTo>
                  <a:pt x="21263" y="11379"/>
                  <a:pt x="21285" y="11331"/>
                  <a:pt x="21285" y="11274"/>
                </a:cubicBezTo>
                <a:lnTo>
                  <a:pt x="21285" y="11054"/>
                </a:lnTo>
                <a:cubicBezTo>
                  <a:pt x="21285" y="10996"/>
                  <a:pt x="21263" y="10949"/>
                  <a:pt x="21234" y="10949"/>
                </a:cubicBezTo>
                <a:close/>
                <a:moveTo>
                  <a:pt x="21547" y="10949"/>
                </a:moveTo>
                <a:cubicBezTo>
                  <a:pt x="21518" y="10949"/>
                  <a:pt x="21495" y="10996"/>
                  <a:pt x="21495" y="11054"/>
                </a:cubicBezTo>
                <a:lnTo>
                  <a:pt x="21495" y="11274"/>
                </a:lnTo>
                <a:cubicBezTo>
                  <a:pt x="21495" y="11331"/>
                  <a:pt x="21518" y="11379"/>
                  <a:pt x="21547" y="11379"/>
                </a:cubicBezTo>
                <a:cubicBezTo>
                  <a:pt x="21576" y="11379"/>
                  <a:pt x="21600" y="11331"/>
                  <a:pt x="21600" y="11274"/>
                </a:cubicBezTo>
                <a:lnTo>
                  <a:pt x="21600" y="11054"/>
                </a:lnTo>
                <a:cubicBezTo>
                  <a:pt x="21600" y="10996"/>
                  <a:pt x="21576" y="10949"/>
                  <a:pt x="21547" y="10949"/>
                </a:cubicBezTo>
                <a:close/>
                <a:moveTo>
                  <a:pt x="53" y="11681"/>
                </a:moveTo>
                <a:cubicBezTo>
                  <a:pt x="24" y="11681"/>
                  <a:pt x="0" y="11726"/>
                  <a:pt x="0" y="11784"/>
                </a:cubicBezTo>
                <a:lnTo>
                  <a:pt x="0" y="12004"/>
                </a:lnTo>
                <a:cubicBezTo>
                  <a:pt x="0" y="12061"/>
                  <a:pt x="24" y="12108"/>
                  <a:pt x="53" y="12108"/>
                </a:cubicBezTo>
                <a:cubicBezTo>
                  <a:pt x="82" y="12108"/>
                  <a:pt x="106" y="12061"/>
                  <a:pt x="106" y="12004"/>
                </a:cubicBezTo>
                <a:lnTo>
                  <a:pt x="106" y="11784"/>
                </a:lnTo>
                <a:cubicBezTo>
                  <a:pt x="106" y="11726"/>
                  <a:pt x="82" y="11681"/>
                  <a:pt x="53" y="11681"/>
                </a:cubicBezTo>
                <a:close/>
                <a:moveTo>
                  <a:pt x="367" y="11681"/>
                </a:moveTo>
                <a:cubicBezTo>
                  <a:pt x="338" y="11681"/>
                  <a:pt x="315" y="11726"/>
                  <a:pt x="315" y="11784"/>
                </a:cubicBezTo>
                <a:lnTo>
                  <a:pt x="315" y="12004"/>
                </a:lnTo>
                <a:cubicBezTo>
                  <a:pt x="315" y="12061"/>
                  <a:pt x="338" y="12108"/>
                  <a:pt x="367" y="12108"/>
                </a:cubicBezTo>
                <a:cubicBezTo>
                  <a:pt x="397" y="12108"/>
                  <a:pt x="420" y="12061"/>
                  <a:pt x="420" y="12004"/>
                </a:cubicBezTo>
                <a:lnTo>
                  <a:pt x="420" y="11784"/>
                </a:lnTo>
                <a:cubicBezTo>
                  <a:pt x="420" y="11726"/>
                  <a:pt x="397" y="11681"/>
                  <a:pt x="367" y="11681"/>
                </a:cubicBezTo>
                <a:close/>
                <a:moveTo>
                  <a:pt x="1217" y="11681"/>
                </a:moveTo>
                <a:cubicBezTo>
                  <a:pt x="1188" y="11681"/>
                  <a:pt x="1164" y="11726"/>
                  <a:pt x="1164" y="11784"/>
                </a:cubicBezTo>
                <a:lnTo>
                  <a:pt x="1164" y="12004"/>
                </a:lnTo>
                <a:cubicBezTo>
                  <a:pt x="1164" y="12061"/>
                  <a:pt x="1188" y="12108"/>
                  <a:pt x="1217" y="12108"/>
                </a:cubicBezTo>
                <a:cubicBezTo>
                  <a:pt x="1246" y="12108"/>
                  <a:pt x="1270" y="12061"/>
                  <a:pt x="1270" y="12004"/>
                </a:cubicBezTo>
                <a:lnTo>
                  <a:pt x="1270" y="11784"/>
                </a:lnTo>
                <a:cubicBezTo>
                  <a:pt x="1270" y="11726"/>
                  <a:pt x="1246" y="11681"/>
                  <a:pt x="1217" y="11681"/>
                </a:cubicBezTo>
                <a:close/>
                <a:moveTo>
                  <a:pt x="1532" y="11681"/>
                </a:moveTo>
                <a:cubicBezTo>
                  <a:pt x="1503" y="11681"/>
                  <a:pt x="1479" y="11726"/>
                  <a:pt x="1479" y="11784"/>
                </a:cubicBezTo>
                <a:lnTo>
                  <a:pt x="1479" y="12004"/>
                </a:lnTo>
                <a:cubicBezTo>
                  <a:pt x="1479" y="12061"/>
                  <a:pt x="1503" y="12108"/>
                  <a:pt x="1532" y="12108"/>
                </a:cubicBezTo>
                <a:cubicBezTo>
                  <a:pt x="1561" y="12108"/>
                  <a:pt x="1584" y="12061"/>
                  <a:pt x="1584" y="12004"/>
                </a:cubicBezTo>
                <a:lnTo>
                  <a:pt x="1584" y="11784"/>
                </a:lnTo>
                <a:cubicBezTo>
                  <a:pt x="1584" y="11726"/>
                  <a:pt x="1561" y="11681"/>
                  <a:pt x="1532" y="11681"/>
                </a:cubicBezTo>
                <a:close/>
                <a:moveTo>
                  <a:pt x="2380" y="11681"/>
                </a:moveTo>
                <a:cubicBezTo>
                  <a:pt x="2351" y="11681"/>
                  <a:pt x="2329" y="11726"/>
                  <a:pt x="2329" y="11784"/>
                </a:cubicBezTo>
                <a:lnTo>
                  <a:pt x="2329" y="12004"/>
                </a:lnTo>
                <a:cubicBezTo>
                  <a:pt x="2329" y="12061"/>
                  <a:pt x="2351" y="12108"/>
                  <a:pt x="2380" y="12108"/>
                </a:cubicBezTo>
                <a:cubicBezTo>
                  <a:pt x="2409" y="12108"/>
                  <a:pt x="2433" y="12061"/>
                  <a:pt x="2433" y="12004"/>
                </a:cubicBezTo>
                <a:lnTo>
                  <a:pt x="2433" y="11784"/>
                </a:lnTo>
                <a:cubicBezTo>
                  <a:pt x="2433" y="11726"/>
                  <a:pt x="2409" y="11681"/>
                  <a:pt x="2380" y="11681"/>
                </a:cubicBezTo>
                <a:close/>
                <a:moveTo>
                  <a:pt x="2695" y="11681"/>
                </a:moveTo>
                <a:cubicBezTo>
                  <a:pt x="2666" y="11681"/>
                  <a:pt x="2643" y="11726"/>
                  <a:pt x="2643" y="11784"/>
                </a:cubicBezTo>
                <a:lnTo>
                  <a:pt x="2643" y="12004"/>
                </a:lnTo>
                <a:cubicBezTo>
                  <a:pt x="2643" y="12061"/>
                  <a:pt x="2666" y="12108"/>
                  <a:pt x="2695" y="12108"/>
                </a:cubicBezTo>
                <a:cubicBezTo>
                  <a:pt x="2724" y="12108"/>
                  <a:pt x="2748" y="12061"/>
                  <a:pt x="2748" y="12004"/>
                </a:cubicBezTo>
                <a:lnTo>
                  <a:pt x="2748" y="11784"/>
                </a:lnTo>
                <a:cubicBezTo>
                  <a:pt x="2748" y="11726"/>
                  <a:pt x="2724" y="11681"/>
                  <a:pt x="2695" y="11681"/>
                </a:cubicBezTo>
                <a:close/>
                <a:moveTo>
                  <a:pt x="3545" y="11681"/>
                </a:moveTo>
                <a:cubicBezTo>
                  <a:pt x="3516" y="11681"/>
                  <a:pt x="3492" y="11726"/>
                  <a:pt x="3492" y="11784"/>
                </a:cubicBezTo>
                <a:lnTo>
                  <a:pt x="3492" y="12004"/>
                </a:lnTo>
                <a:cubicBezTo>
                  <a:pt x="3492" y="12061"/>
                  <a:pt x="3516" y="12108"/>
                  <a:pt x="3545" y="12108"/>
                </a:cubicBezTo>
                <a:cubicBezTo>
                  <a:pt x="3574" y="12108"/>
                  <a:pt x="3598" y="12061"/>
                  <a:pt x="3598" y="12004"/>
                </a:cubicBezTo>
                <a:lnTo>
                  <a:pt x="3598" y="11784"/>
                </a:lnTo>
                <a:cubicBezTo>
                  <a:pt x="3598" y="11726"/>
                  <a:pt x="3574" y="11681"/>
                  <a:pt x="3545" y="11681"/>
                </a:cubicBezTo>
                <a:close/>
                <a:moveTo>
                  <a:pt x="3859" y="11681"/>
                </a:moveTo>
                <a:cubicBezTo>
                  <a:pt x="3830" y="11681"/>
                  <a:pt x="3806" y="11726"/>
                  <a:pt x="3806" y="11784"/>
                </a:cubicBezTo>
                <a:lnTo>
                  <a:pt x="3806" y="12004"/>
                </a:lnTo>
                <a:cubicBezTo>
                  <a:pt x="3806" y="12061"/>
                  <a:pt x="3830" y="12108"/>
                  <a:pt x="3859" y="12108"/>
                </a:cubicBezTo>
                <a:cubicBezTo>
                  <a:pt x="3888" y="12108"/>
                  <a:pt x="3912" y="12061"/>
                  <a:pt x="3912" y="12004"/>
                </a:cubicBezTo>
                <a:lnTo>
                  <a:pt x="3912" y="11784"/>
                </a:lnTo>
                <a:cubicBezTo>
                  <a:pt x="3912" y="11726"/>
                  <a:pt x="3888" y="11681"/>
                  <a:pt x="3859" y="11681"/>
                </a:cubicBezTo>
                <a:close/>
                <a:moveTo>
                  <a:pt x="4709" y="11681"/>
                </a:moveTo>
                <a:cubicBezTo>
                  <a:pt x="4680" y="11681"/>
                  <a:pt x="4656" y="11726"/>
                  <a:pt x="4656" y="11784"/>
                </a:cubicBezTo>
                <a:lnTo>
                  <a:pt x="4656" y="12004"/>
                </a:lnTo>
                <a:cubicBezTo>
                  <a:pt x="4656" y="12061"/>
                  <a:pt x="4680" y="12108"/>
                  <a:pt x="4709" y="12108"/>
                </a:cubicBezTo>
                <a:cubicBezTo>
                  <a:pt x="4738" y="12108"/>
                  <a:pt x="4762" y="12061"/>
                  <a:pt x="4762" y="12004"/>
                </a:cubicBezTo>
                <a:lnTo>
                  <a:pt x="4762" y="11784"/>
                </a:lnTo>
                <a:cubicBezTo>
                  <a:pt x="4762" y="11726"/>
                  <a:pt x="4738" y="11681"/>
                  <a:pt x="4709" y="11681"/>
                </a:cubicBezTo>
                <a:close/>
                <a:moveTo>
                  <a:pt x="5023" y="11681"/>
                </a:moveTo>
                <a:cubicBezTo>
                  <a:pt x="4994" y="11681"/>
                  <a:pt x="4970" y="11726"/>
                  <a:pt x="4970" y="11784"/>
                </a:cubicBezTo>
                <a:lnTo>
                  <a:pt x="4970" y="12004"/>
                </a:lnTo>
                <a:cubicBezTo>
                  <a:pt x="4970" y="12061"/>
                  <a:pt x="4994" y="12108"/>
                  <a:pt x="5023" y="12108"/>
                </a:cubicBezTo>
                <a:cubicBezTo>
                  <a:pt x="5053" y="12108"/>
                  <a:pt x="5076" y="12061"/>
                  <a:pt x="5076" y="12004"/>
                </a:cubicBezTo>
                <a:lnTo>
                  <a:pt x="5076" y="11784"/>
                </a:lnTo>
                <a:cubicBezTo>
                  <a:pt x="5076" y="11726"/>
                  <a:pt x="5053" y="11681"/>
                  <a:pt x="5023" y="11681"/>
                </a:cubicBezTo>
                <a:close/>
                <a:moveTo>
                  <a:pt x="5873" y="11681"/>
                </a:moveTo>
                <a:cubicBezTo>
                  <a:pt x="5844" y="11681"/>
                  <a:pt x="5820" y="11726"/>
                  <a:pt x="5820" y="11784"/>
                </a:cubicBezTo>
                <a:lnTo>
                  <a:pt x="5820" y="12004"/>
                </a:lnTo>
                <a:cubicBezTo>
                  <a:pt x="5820" y="12061"/>
                  <a:pt x="5844" y="12108"/>
                  <a:pt x="5873" y="12108"/>
                </a:cubicBezTo>
                <a:cubicBezTo>
                  <a:pt x="5902" y="12108"/>
                  <a:pt x="5926" y="12061"/>
                  <a:pt x="5926" y="12004"/>
                </a:cubicBezTo>
                <a:lnTo>
                  <a:pt x="5926" y="11784"/>
                </a:lnTo>
                <a:cubicBezTo>
                  <a:pt x="5926" y="11726"/>
                  <a:pt x="5902" y="11681"/>
                  <a:pt x="5873" y="11681"/>
                </a:cubicBezTo>
                <a:close/>
                <a:moveTo>
                  <a:pt x="6188" y="11681"/>
                </a:moveTo>
                <a:cubicBezTo>
                  <a:pt x="6159" y="11681"/>
                  <a:pt x="6135" y="11726"/>
                  <a:pt x="6135" y="11784"/>
                </a:cubicBezTo>
                <a:lnTo>
                  <a:pt x="6135" y="12004"/>
                </a:lnTo>
                <a:cubicBezTo>
                  <a:pt x="6135" y="12061"/>
                  <a:pt x="6159" y="12108"/>
                  <a:pt x="6188" y="12108"/>
                </a:cubicBezTo>
                <a:cubicBezTo>
                  <a:pt x="6217" y="12108"/>
                  <a:pt x="6240" y="12061"/>
                  <a:pt x="6240" y="12004"/>
                </a:cubicBezTo>
                <a:lnTo>
                  <a:pt x="6240" y="11784"/>
                </a:lnTo>
                <a:cubicBezTo>
                  <a:pt x="6240" y="11726"/>
                  <a:pt x="6217" y="11681"/>
                  <a:pt x="6188" y="11681"/>
                </a:cubicBezTo>
                <a:close/>
                <a:moveTo>
                  <a:pt x="7036" y="11681"/>
                </a:moveTo>
                <a:cubicBezTo>
                  <a:pt x="7007" y="11681"/>
                  <a:pt x="6984" y="11726"/>
                  <a:pt x="6984" y="11784"/>
                </a:cubicBezTo>
                <a:lnTo>
                  <a:pt x="6984" y="12004"/>
                </a:lnTo>
                <a:cubicBezTo>
                  <a:pt x="6984" y="12061"/>
                  <a:pt x="7007" y="12108"/>
                  <a:pt x="7036" y="12108"/>
                </a:cubicBezTo>
                <a:cubicBezTo>
                  <a:pt x="7065" y="12108"/>
                  <a:pt x="7089" y="12061"/>
                  <a:pt x="7089" y="12004"/>
                </a:cubicBezTo>
                <a:lnTo>
                  <a:pt x="7089" y="11784"/>
                </a:lnTo>
                <a:cubicBezTo>
                  <a:pt x="7089" y="11726"/>
                  <a:pt x="7065" y="11681"/>
                  <a:pt x="7036" y="11681"/>
                </a:cubicBezTo>
                <a:close/>
                <a:moveTo>
                  <a:pt x="7351" y="11681"/>
                </a:moveTo>
                <a:cubicBezTo>
                  <a:pt x="7322" y="11681"/>
                  <a:pt x="7299" y="11726"/>
                  <a:pt x="7299" y="11784"/>
                </a:cubicBezTo>
                <a:lnTo>
                  <a:pt x="7299" y="12004"/>
                </a:lnTo>
                <a:cubicBezTo>
                  <a:pt x="7299" y="12061"/>
                  <a:pt x="7322" y="12108"/>
                  <a:pt x="7351" y="12108"/>
                </a:cubicBezTo>
                <a:cubicBezTo>
                  <a:pt x="7380" y="12108"/>
                  <a:pt x="7404" y="12061"/>
                  <a:pt x="7404" y="12004"/>
                </a:cubicBezTo>
                <a:lnTo>
                  <a:pt x="7404" y="11784"/>
                </a:lnTo>
                <a:cubicBezTo>
                  <a:pt x="7404" y="11726"/>
                  <a:pt x="7380" y="11681"/>
                  <a:pt x="7351" y="11681"/>
                </a:cubicBezTo>
                <a:close/>
                <a:moveTo>
                  <a:pt x="8201" y="11681"/>
                </a:moveTo>
                <a:cubicBezTo>
                  <a:pt x="8171" y="11681"/>
                  <a:pt x="8148" y="11726"/>
                  <a:pt x="8148" y="11784"/>
                </a:cubicBezTo>
                <a:lnTo>
                  <a:pt x="8148" y="12004"/>
                </a:lnTo>
                <a:cubicBezTo>
                  <a:pt x="8148" y="12061"/>
                  <a:pt x="8171" y="12108"/>
                  <a:pt x="8201" y="12108"/>
                </a:cubicBezTo>
                <a:cubicBezTo>
                  <a:pt x="8230" y="12108"/>
                  <a:pt x="8254" y="12061"/>
                  <a:pt x="8254" y="12004"/>
                </a:cubicBezTo>
                <a:lnTo>
                  <a:pt x="8254" y="11784"/>
                </a:lnTo>
                <a:cubicBezTo>
                  <a:pt x="8254" y="11726"/>
                  <a:pt x="8230" y="11681"/>
                  <a:pt x="8201" y="11681"/>
                </a:cubicBezTo>
                <a:close/>
                <a:moveTo>
                  <a:pt x="8515" y="11681"/>
                </a:moveTo>
                <a:cubicBezTo>
                  <a:pt x="8486" y="11681"/>
                  <a:pt x="8462" y="11726"/>
                  <a:pt x="8462" y="11784"/>
                </a:cubicBezTo>
                <a:lnTo>
                  <a:pt x="8462" y="12004"/>
                </a:lnTo>
                <a:cubicBezTo>
                  <a:pt x="8462" y="12061"/>
                  <a:pt x="8486" y="12108"/>
                  <a:pt x="8515" y="12108"/>
                </a:cubicBezTo>
                <a:cubicBezTo>
                  <a:pt x="8544" y="12108"/>
                  <a:pt x="8568" y="12061"/>
                  <a:pt x="8568" y="12004"/>
                </a:cubicBezTo>
                <a:lnTo>
                  <a:pt x="8568" y="11784"/>
                </a:lnTo>
                <a:cubicBezTo>
                  <a:pt x="8568" y="11726"/>
                  <a:pt x="8544" y="11681"/>
                  <a:pt x="8515" y="11681"/>
                </a:cubicBezTo>
                <a:close/>
                <a:moveTo>
                  <a:pt x="9365" y="11681"/>
                </a:moveTo>
                <a:cubicBezTo>
                  <a:pt x="9336" y="11681"/>
                  <a:pt x="9312" y="11726"/>
                  <a:pt x="9312" y="11784"/>
                </a:cubicBezTo>
                <a:lnTo>
                  <a:pt x="9312" y="12004"/>
                </a:lnTo>
                <a:cubicBezTo>
                  <a:pt x="9312" y="12061"/>
                  <a:pt x="9336" y="12108"/>
                  <a:pt x="9365" y="12108"/>
                </a:cubicBezTo>
                <a:cubicBezTo>
                  <a:pt x="9394" y="12108"/>
                  <a:pt x="9418" y="12061"/>
                  <a:pt x="9418" y="12004"/>
                </a:cubicBezTo>
                <a:lnTo>
                  <a:pt x="9418" y="11784"/>
                </a:lnTo>
                <a:cubicBezTo>
                  <a:pt x="9418" y="11726"/>
                  <a:pt x="9394" y="11681"/>
                  <a:pt x="9365" y="11681"/>
                </a:cubicBezTo>
                <a:close/>
                <a:moveTo>
                  <a:pt x="9679" y="11681"/>
                </a:moveTo>
                <a:cubicBezTo>
                  <a:pt x="9650" y="11681"/>
                  <a:pt x="9626" y="11726"/>
                  <a:pt x="9626" y="11784"/>
                </a:cubicBezTo>
                <a:lnTo>
                  <a:pt x="9626" y="12004"/>
                </a:lnTo>
                <a:cubicBezTo>
                  <a:pt x="9626" y="12061"/>
                  <a:pt x="9650" y="12108"/>
                  <a:pt x="9679" y="12108"/>
                </a:cubicBezTo>
                <a:cubicBezTo>
                  <a:pt x="9708" y="12108"/>
                  <a:pt x="9732" y="12061"/>
                  <a:pt x="9732" y="12004"/>
                </a:cubicBezTo>
                <a:lnTo>
                  <a:pt x="9732" y="11784"/>
                </a:lnTo>
                <a:cubicBezTo>
                  <a:pt x="9732" y="11726"/>
                  <a:pt x="9708" y="11681"/>
                  <a:pt x="9679" y="11681"/>
                </a:cubicBezTo>
                <a:close/>
                <a:moveTo>
                  <a:pt x="10529" y="11681"/>
                </a:moveTo>
                <a:cubicBezTo>
                  <a:pt x="10500" y="11681"/>
                  <a:pt x="10476" y="11726"/>
                  <a:pt x="10476" y="11784"/>
                </a:cubicBezTo>
                <a:lnTo>
                  <a:pt x="10476" y="12004"/>
                </a:lnTo>
                <a:cubicBezTo>
                  <a:pt x="10476" y="12061"/>
                  <a:pt x="10500" y="12108"/>
                  <a:pt x="10529" y="12108"/>
                </a:cubicBezTo>
                <a:cubicBezTo>
                  <a:pt x="10558" y="12108"/>
                  <a:pt x="10582" y="12061"/>
                  <a:pt x="10582" y="12004"/>
                </a:cubicBezTo>
                <a:lnTo>
                  <a:pt x="10582" y="11784"/>
                </a:lnTo>
                <a:cubicBezTo>
                  <a:pt x="10582" y="11726"/>
                  <a:pt x="10558" y="11681"/>
                  <a:pt x="10529" y="11681"/>
                </a:cubicBezTo>
                <a:close/>
                <a:moveTo>
                  <a:pt x="10844" y="11681"/>
                </a:moveTo>
                <a:cubicBezTo>
                  <a:pt x="10814" y="11681"/>
                  <a:pt x="10791" y="11726"/>
                  <a:pt x="10791" y="11784"/>
                </a:cubicBezTo>
                <a:lnTo>
                  <a:pt x="10791" y="12004"/>
                </a:lnTo>
                <a:cubicBezTo>
                  <a:pt x="10791" y="12061"/>
                  <a:pt x="10814" y="12108"/>
                  <a:pt x="10844" y="12108"/>
                </a:cubicBezTo>
                <a:cubicBezTo>
                  <a:pt x="10873" y="12108"/>
                  <a:pt x="10895" y="12061"/>
                  <a:pt x="10895" y="12004"/>
                </a:cubicBezTo>
                <a:lnTo>
                  <a:pt x="10895" y="11784"/>
                </a:lnTo>
                <a:cubicBezTo>
                  <a:pt x="10895" y="11726"/>
                  <a:pt x="10873" y="11681"/>
                  <a:pt x="10844" y="11681"/>
                </a:cubicBezTo>
                <a:close/>
                <a:moveTo>
                  <a:pt x="11692" y="11681"/>
                </a:moveTo>
                <a:cubicBezTo>
                  <a:pt x="11663" y="11681"/>
                  <a:pt x="11640" y="11726"/>
                  <a:pt x="11640" y="11784"/>
                </a:cubicBezTo>
                <a:lnTo>
                  <a:pt x="11640" y="12004"/>
                </a:lnTo>
                <a:cubicBezTo>
                  <a:pt x="11640" y="12061"/>
                  <a:pt x="11663" y="12108"/>
                  <a:pt x="11692" y="12108"/>
                </a:cubicBezTo>
                <a:cubicBezTo>
                  <a:pt x="11721" y="12108"/>
                  <a:pt x="11745" y="12061"/>
                  <a:pt x="11745" y="12004"/>
                </a:cubicBezTo>
                <a:lnTo>
                  <a:pt x="11745" y="11784"/>
                </a:lnTo>
                <a:cubicBezTo>
                  <a:pt x="11745" y="11726"/>
                  <a:pt x="11721" y="11681"/>
                  <a:pt x="11692" y="11681"/>
                </a:cubicBezTo>
                <a:close/>
                <a:moveTo>
                  <a:pt x="12007" y="11681"/>
                </a:moveTo>
                <a:cubicBezTo>
                  <a:pt x="11978" y="11681"/>
                  <a:pt x="11955" y="11726"/>
                  <a:pt x="11955" y="11784"/>
                </a:cubicBezTo>
                <a:lnTo>
                  <a:pt x="11955" y="12004"/>
                </a:lnTo>
                <a:cubicBezTo>
                  <a:pt x="11955" y="12061"/>
                  <a:pt x="11978" y="12108"/>
                  <a:pt x="12007" y="12108"/>
                </a:cubicBezTo>
                <a:cubicBezTo>
                  <a:pt x="12036" y="12108"/>
                  <a:pt x="12060" y="12061"/>
                  <a:pt x="12060" y="12004"/>
                </a:cubicBezTo>
                <a:lnTo>
                  <a:pt x="12060" y="11784"/>
                </a:lnTo>
                <a:cubicBezTo>
                  <a:pt x="12060" y="11726"/>
                  <a:pt x="12036" y="11681"/>
                  <a:pt x="12007" y="11681"/>
                </a:cubicBezTo>
                <a:close/>
                <a:moveTo>
                  <a:pt x="12856" y="11681"/>
                </a:moveTo>
                <a:cubicBezTo>
                  <a:pt x="12827" y="11681"/>
                  <a:pt x="12804" y="11726"/>
                  <a:pt x="12804" y="11784"/>
                </a:cubicBezTo>
                <a:lnTo>
                  <a:pt x="12804" y="12004"/>
                </a:lnTo>
                <a:cubicBezTo>
                  <a:pt x="12804" y="12061"/>
                  <a:pt x="12827" y="12108"/>
                  <a:pt x="12856" y="12108"/>
                </a:cubicBezTo>
                <a:cubicBezTo>
                  <a:pt x="12886" y="12108"/>
                  <a:pt x="12909" y="12061"/>
                  <a:pt x="12909" y="12004"/>
                </a:cubicBezTo>
                <a:lnTo>
                  <a:pt x="12909" y="11784"/>
                </a:lnTo>
                <a:cubicBezTo>
                  <a:pt x="12909" y="11726"/>
                  <a:pt x="12886" y="11681"/>
                  <a:pt x="12856" y="11681"/>
                </a:cubicBezTo>
                <a:close/>
                <a:moveTo>
                  <a:pt x="13171" y="11681"/>
                </a:moveTo>
                <a:cubicBezTo>
                  <a:pt x="13142" y="11681"/>
                  <a:pt x="13118" y="11726"/>
                  <a:pt x="13118" y="11784"/>
                </a:cubicBezTo>
                <a:lnTo>
                  <a:pt x="13118" y="12004"/>
                </a:lnTo>
                <a:cubicBezTo>
                  <a:pt x="13118" y="12061"/>
                  <a:pt x="13142" y="12108"/>
                  <a:pt x="13171" y="12108"/>
                </a:cubicBezTo>
                <a:cubicBezTo>
                  <a:pt x="13200" y="12108"/>
                  <a:pt x="13224" y="12061"/>
                  <a:pt x="13224" y="12004"/>
                </a:cubicBezTo>
                <a:lnTo>
                  <a:pt x="13224" y="11784"/>
                </a:lnTo>
                <a:cubicBezTo>
                  <a:pt x="13224" y="11726"/>
                  <a:pt x="13200" y="11681"/>
                  <a:pt x="13171" y="11681"/>
                </a:cubicBezTo>
                <a:close/>
                <a:moveTo>
                  <a:pt x="14021" y="11681"/>
                </a:moveTo>
                <a:cubicBezTo>
                  <a:pt x="13992" y="11681"/>
                  <a:pt x="13968" y="11726"/>
                  <a:pt x="13968" y="11784"/>
                </a:cubicBezTo>
                <a:lnTo>
                  <a:pt x="13968" y="12004"/>
                </a:lnTo>
                <a:cubicBezTo>
                  <a:pt x="13968" y="12061"/>
                  <a:pt x="13992" y="12108"/>
                  <a:pt x="14021" y="12108"/>
                </a:cubicBezTo>
                <a:cubicBezTo>
                  <a:pt x="14050" y="12108"/>
                  <a:pt x="14074" y="12061"/>
                  <a:pt x="14074" y="12004"/>
                </a:cubicBezTo>
                <a:lnTo>
                  <a:pt x="14074" y="11784"/>
                </a:lnTo>
                <a:cubicBezTo>
                  <a:pt x="14074" y="11726"/>
                  <a:pt x="14050" y="11681"/>
                  <a:pt x="14021" y="11681"/>
                </a:cubicBezTo>
                <a:close/>
                <a:moveTo>
                  <a:pt x="14335" y="11681"/>
                </a:moveTo>
                <a:cubicBezTo>
                  <a:pt x="14306" y="11681"/>
                  <a:pt x="14282" y="11726"/>
                  <a:pt x="14282" y="11784"/>
                </a:cubicBezTo>
                <a:lnTo>
                  <a:pt x="14282" y="12004"/>
                </a:lnTo>
                <a:cubicBezTo>
                  <a:pt x="14282" y="12061"/>
                  <a:pt x="14306" y="12108"/>
                  <a:pt x="14335" y="12108"/>
                </a:cubicBezTo>
                <a:cubicBezTo>
                  <a:pt x="14364" y="12108"/>
                  <a:pt x="14388" y="12061"/>
                  <a:pt x="14388" y="12004"/>
                </a:cubicBezTo>
                <a:lnTo>
                  <a:pt x="14388" y="11784"/>
                </a:lnTo>
                <a:cubicBezTo>
                  <a:pt x="14388" y="11726"/>
                  <a:pt x="14364" y="11681"/>
                  <a:pt x="14335" y="11681"/>
                </a:cubicBezTo>
                <a:close/>
                <a:moveTo>
                  <a:pt x="15185" y="11681"/>
                </a:moveTo>
                <a:cubicBezTo>
                  <a:pt x="15156" y="11681"/>
                  <a:pt x="15132" y="11726"/>
                  <a:pt x="15132" y="11784"/>
                </a:cubicBezTo>
                <a:lnTo>
                  <a:pt x="15132" y="12004"/>
                </a:lnTo>
                <a:cubicBezTo>
                  <a:pt x="15132" y="12061"/>
                  <a:pt x="15156" y="12108"/>
                  <a:pt x="15185" y="12108"/>
                </a:cubicBezTo>
                <a:cubicBezTo>
                  <a:pt x="15214" y="12108"/>
                  <a:pt x="15237" y="12061"/>
                  <a:pt x="15237" y="12004"/>
                </a:cubicBezTo>
                <a:lnTo>
                  <a:pt x="15237" y="11784"/>
                </a:lnTo>
                <a:cubicBezTo>
                  <a:pt x="15237" y="11726"/>
                  <a:pt x="15214" y="11681"/>
                  <a:pt x="15185" y="11681"/>
                </a:cubicBezTo>
                <a:close/>
                <a:moveTo>
                  <a:pt x="15500" y="11681"/>
                </a:moveTo>
                <a:cubicBezTo>
                  <a:pt x="15470" y="11681"/>
                  <a:pt x="15447" y="11726"/>
                  <a:pt x="15447" y="11784"/>
                </a:cubicBezTo>
                <a:lnTo>
                  <a:pt x="15447" y="12004"/>
                </a:lnTo>
                <a:cubicBezTo>
                  <a:pt x="15447" y="12061"/>
                  <a:pt x="15470" y="12108"/>
                  <a:pt x="15500" y="12108"/>
                </a:cubicBezTo>
                <a:cubicBezTo>
                  <a:pt x="15529" y="12108"/>
                  <a:pt x="15551" y="12061"/>
                  <a:pt x="15551" y="12004"/>
                </a:cubicBezTo>
                <a:lnTo>
                  <a:pt x="15551" y="11784"/>
                </a:lnTo>
                <a:cubicBezTo>
                  <a:pt x="15551" y="11726"/>
                  <a:pt x="15529" y="11681"/>
                  <a:pt x="15500" y="11681"/>
                </a:cubicBezTo>
                <a:close/>
                <a:moveTo>
                  <a:pt x="16349" y="11681"/>
                </a:moveTo>
                <a:cubicBezTo>
                  <a:pt x="16320" y="11681"/>
                  <a:pt x="16296" y="11726"/>
                  <a:pt x="16296" y="11784"/>
                </a:cubicBezTo>
                <a:lnTo>
                  <a:pt x="16296" y="12004"/>
                </a:lnTo>
                <a:cubicBezTo>
                  <a:pt x="16296" y="12061"/>
                  <a:pt x="16320" y="12108"/>
                  <a:pt x="16349" y="12108"/>
                </a:cubicBezTo>
                <a:cubicBezTo>
                  <a:pt x="16378" y="12108"/>
                  <a:pt x="16401" y="12061"/>
                  <a:pt x="16401" y="12004"/>
                </a:cubicBezTo>
                <a:lnTo>
                  <a:pt x="16401" y="11784"/>
                </a:lnTo>
                <a:cubicBezTo>
                  <a:pt x="16401" y="11726"/>
                  <a:pt x="16378" y="11681"/>
                  <a:pt x="16349" y="11681"/>
                </a:cubicBezTo>
                <a:close/>
                <a:moveTo>
                  <a:pt x="16663" y="11681"/>
                </a:moveTo>
                <a:cubicBezTo>
                  <a:pt x="16634" y="11681"/>
                  <a:pt x="16611" y="11726"/>
                  <a:pt x="16611" y="11784"/>
                </a:cubicBezTo>
                <a:lnTo>
                  <a:pt x="16611" y="12004"/>
                </a:lnTo>
                <a:cubicBezTo>
                  <a:pt x="16611" y="12061"/>
                  <a:pt x="16634" y="12108"/>
                  <a:pt x="16663" y="12108"/>
                </a:cubicBezTo>
                <a:cubicBezTo>
                  <a:pt x="16692" y="12108"/>
                  <a:pt x="16716" y="12061"/>
                  <a:pt x="16716" y="12004"/>
                </a:cubicBezTo>
                <a:lnTo>
                  <a:pt x="16716" y="11784"/>
                </a:lnTo>
                <a:cubicBezTo>
                  <a:pt x="16716" y="11726"/>
                  <a:pt x="16692" y="11681"/>
                  <a:pt x="16663" y="11681"/>
                </a:cubicBezTo>
                <a:close/>
                <a:moveTo>
                  <a:pt x="17512" y="11681"/>
                </a:moveTo>
                <a:cubicBezTo>
                  <a:pt x="17483" y="11681"/>
                  <a:pt x="17459" y="11726"/>
                  <a:pt x="17459" y="11784"/>
                </a:cubicBezTo>
                <a:lnTo>
                  <a:pt x="17459" y="12004"/>
                </a:lnTo>
                <a:cubicBezTo>
                  <a:pt x="17459" y="12061"/>
                  <a:pt x="17483" y="12108"/>
                  <a:pt x="17512" y="12108"/>
                </a:cubicBezTo>
                <a:cubicBezTo>
                  <a:pt x="17541" y="12108"/>
                  <a:pt x="17565" y="12061"/>
                  <a:pt x="17565" y="12004"/>
                </a:cubicBezTo>
                <a:lnTo>
                  <a:pt x="17565" y="11784"/>
                </a:lnTo>
                <a:cubicBezTo>
                  <a:pt x="17565" y="11726"/>
                  <a:pt x="17541" y="11681"/>
                  <a:pt x="17512" y="11681"/>
                </a:cubicBezTo>
                <a:close/>
                <a:moveTo>
                  <a:pt x="17827" y="11681"/>
                </a:moveTo>
                <a:cubicBezTo>
                  <a:pt x="17798" y="11681"/>
                  <a:pt x="17774" y="11726"/>
                  <a:pt x="17774" y="11784"/>
                </a:cubicBezTo>
                <a:lnTo>
                  <a:pt x="17774" y="12004"/>
                </a:lnTo>
                <a:cubicBezTo>
                  <a:pt x="17774" y="12061"/>
                  <a:pt x="17798" y="12108"/>
                  <a:pt x="17827" y="12108"/>
                </a:cubicBezTo>
                <a:cubicBezTo>
                  <a:pt x="17856" y="12108"/>
                  <a:pt x="17880" y="12061"/>
                  <a:pt x="17880" y="12004"/>
                </a:cubicBezTo>
                <a:lnTo>
                  <a:pt x="17880" y="11784"/>
                </a:lnTo>
                <a:cubicBezTo>
                  <a:pt x="17880" y="11726"/>
                  <a:pt x="17856" y="11681"/>
                  <a:pt x="17827" y="11681"/>
                </a:cubicBezTo>
                <a:close/>
                <a:moveTo>
                  <a:pt x="18677" y="11681"/>
                </a:moveTo>
                <a:cubicBezTo>
                  <a:pt x="18648" y="11681"/>
                  <a:pt x="18624" y="11726"/>
                  <a:pt x="18624" y="11784"/>
                </a:cubicBezTo>
                <a:lnTo>
                  <a:pt x="18624" y="12004"/>
                </a:lnTo>
                <a:cubicBezTo>
                  <a:pt x="18624" y="12061"/>
                  <a:pt x="18648" y="12108"/>
                  <a:pt x="18677" y="12108"/>
                </a:cubicBezTo>
                <a:cubicBezTo>
                  <a:pt x="18706" y="12108"/>
                  <a:pt x="18730" y="12061"/>
                  <a:pt x="18730" y="12004"/>
                </a:cubicBezTo>
                <a:lnTo>
                  <a:pt x="18730" y="11784"/>
                </a:lnTo>
                <a:cubicBezTo>
                  <a:pt x="18730" y="11726"/>
                  <a:pt x="18706" y="11681"/>
                  <a:pt x="18677" y="11681"/>
                </a:cubicBezTo>
                <a:close/>
                <a:moveTo>
                  <a:pt x="18991" y="11681"/>
                </a:moveTo>
                <a:cubicBezTo>
                  <a:pt x="18962" y="11681"/>
                  <a:pt x="18938" y="11726"/>
                  <a:pt x="18938" y="11784"/>
                </a:cubicBezTo>
                <a:lnTo>
                  <a:pt x="18938" y="12004"/>
                </a:lnTo>
                <a:cubicBezTo>
                  <a:pt x="18938" y="12061"/>
                  <a:pt x="18962" y="12108"/>
                  <a:pt x="18991" y="12108"/>
                </a:cubicBezTo>
                <a:cubicBezTo>
                  <a:pt x="19020" y="12108"/>
                  <a:pt x="19044" y="12061"/>
                  <a:pt x="19044" y="12004"/>
                </a:cubicBezTo>
                <a:lnTo>
                  <a:pt x="19044" y="11784"/>
                </a:lnTo>
                <a:cubicBezTo>
                  <a:pt x="19044" y="11726"/>
                  <a:pt x="19020" y="11681"/>
                  <a:pt x="18991" y="11681"/>
                </a:cubicBezTo>
                <a:close/>
                <a:moveTo>
                  <a:pt x="19841" y="11681"/>
                </a:moveTo>
                <a:cubicBezTo>
                  <a:pt x="19812" y="11681"/>
                  <a:pt x="19788" y="11726"/>
                  <a:pt x="19788" y="11784"/>
                </a:cubicBezTo>
                <a:lnTo>
                  <a:pt x="19788" y="12004"/>
                </a:lnTo>
                <a:cubicBezTo>
                  <a:pt x="19788" y="12061"/>
                  <a:pt x="19812" y="12108"/>
                  <a:pt x="19841" y="12108"/>
                </a:cubicBezTo>
                <a:cubicBezTo>
                  <a:pt x="19870" y="12108"/>
                  <a:pt x="19894" y="12061"/>
                  <a:pt x="19894" y="12004"/>
                </a:cubicBezTo>
                <a:lnTo>
                  <a:pt x="19894" y="11784"/>
                </a:lnTo>
                <a:cubicBezTo>
                  <a:pt x="19894" y="11726"/>
                  <a:pt x="19870" y="11681"/>
                  <a:pt x="19841" y="11681"/>
                </a:cubicBezTo>
                <a:close/>
                <a:moveTo>
                  <a:pt x="20155" y="11681"/>
                </a:moveTo>
                <a:cubicBezTo>
                  <a:pt x="20126" y="11681"/>
                  <a:pt x="20102" y="11726"/>
                  <a:pt x="20102" y="11784"/>
                </a:cubicBezTo>
                <a:lnTo>
                  <a:pt x="20102" y="12004"/>
                </a:lnTo>
                <a:cubicBezTo>
                  <a:pt x="20102" y="12061"/>
                  <a:pt x="20126" y="12108"/>
                  <a:pt x="20155" y="12108"/>
                </a:cubicBezTo>
                <a:cubicBezTo>
                  <a:pt x="20184" y="12108"/>
                  <a:pt x="20207" y="12061"/>
                  <a:pt x="20207" y="12004"/>
                </a:cubicBezTo>
                <a:lnTo>
                  <a:pt x="20207" y="11784"/>
                </a:lnTo>
                <a:cubicBezTo>
                  <a:pt x="20207" y="11726"/>
                  <a:pt x="20184" y="11681"/>
                  <a:pt x="20155" y="11681"/>
                </a:cubicBezTo>
                <a:close/>
                <a:moveTo>
                  <a:pt x="21004" y="11681"/>
                </a:moveTo>
                <a:cubicBezTo>
                  <a:pt x="20975" y="11681"/>
                  <a:pt x="20952" y="11726"/>
                  <a:pt x="20952" y="11784"/>
                </a:cubicBezTo>
                <a:lnTo>
                  <a:pt x="20952" y="12004"/>
                </a:lnTo>
                <a:cubicBezTo>
                  <a:pt x="20952" y="12061"/>
                  <a:pt x="20975" y="12108"/>
                  <a:pt x="21004" y="12108"/>
                </a:cubicBezTo>
                <a:cubicBezTo>
                  <a:pt x="21033" y="12108"/>
                  <a:pt x="21057" y="12061"/>
                  <a:pt x="21057" y="12004"/>
                </a:cubicBezTo>
                <a:lnTo>
                  <a:pt x="21057" y="11784"/>
                </a:lnTo>
                <a:cubicBezTo>
                  <a:pt x="21057" y="11726"/>
                  <a:pt x="21033" y="11681"/>
                  <a:pt x="21004" y="11681"/>
                </a:cubicBezTo>
                <a:close/>
                <a:moveTo>
                  <a:pt x="21319" y="11681"/>
                </a:moveTo>
                <a:cubicBezTo>
                  <a:pt x="21289" y="11681"/>
                  <a:pt x="21267" y="11726"/>
                  <a:pt x="21267" y="11784"/>
                </a:cubicBezTo>
                <a:lnTo>
                  <a:pt x="21267" y="12004"/>
                </a:lnTo>
                <a:cubicBezTo>
                  <a:pt x="21267" y="12061"/>
                  <a:pt x="21289" y="12108"/>
                  <a:pt x="21319" y="12108"/>
                </a:cubicBezTo>
                <a:cubicBezTo>
                  <a:pt x="21348" y="12108"/>
                  <a:pt x="21372" y="12061"/>
                  <a:pt x="21372" y="12004"/>
                </a:cubicBezTo>
                <a:lnTo>
                  <a:pt x="21372" y="11784"/>
                </a:lnTo>
                <a:cubicBezTo>
                  <a:pt x="21372" y="11726"/>
                  <a:pt x="21348" y="11681"/>
                  <a:pt x="21319" y="11681"/>
                </a:cubicBezTo>
                <a:close/>
                <a:moveTo>
                  <a:pt x="281" y="12411"/>
                </a:moveTo>
                <a:cubicBezTo>
                  <a:pt x="252" y="12411"/>
                  <a:pt x="228" y="12456"/>
                  <a:pt x="228" y="12514"/>
                </a:cubicBezTo>
                <a:lnTo>
                  <a:pt x="228" y="12734"/>
                </a:lnTo>
                <a:cubicBezTo>
                  <a:pt x="228" y="12791"/>
                  <a:pt x="252" y="12838"/>
                  <a:pt x="281" y="12838"/>
                </a:cubicBezTo>
                <a:cubicBezTo>
                  <a:pt x="311" y="12838"/>
                  <a:pt x="334" y="12791"/>
                  <a:pt x="334" y="12734"/>
                </a:cubicBezTo>
                <a:lnTo>
                  <a:pt x="334" y="12514"/>
                </a:lnTo>
                <a:cubicBezTo>
                  <a:pt x="334" y="12456"/>
                  <a:pt x="311" y="12411"/>
                  <a:pt x="281" y="12411"/>
                </a:cubicBezTo>
                <a:close/>
                <a:moveTo>
                  <a:pt x="596" y="12411"/>
                </a:moveTo>
                <a:cubicBezTo>
                  <a:pt x="567" y="12411"/>
                  <a:pt x="543" y="12456"/>
                  <a:pt x="543" y="12514"/>
                </a:cubicBezTo>
                <a:lnTo>
                  <a:pt x="543" y="12734"/>
                </a:lnTo>
                <a:cubicBezTo>
                  <a:pt x="543" y="12791"/>
                  <a:pt x="567" y="12838"/>
                  <a:pt x="596" y="12838"/>
                </a:cubicBezTo>
                <a:cubicBezTo>
                  <a:pt x="625" y="12838"/>
                  <a:pt x="649" y="12791"/>
                  <a:pt x="649" y="12734"/>
                </a:cubicBezTo>
                <a:lnTo>
                  <a:pt x="649" y="12514"/>
                </a:lnTo>
                <a:cubicBezTo>
                  <a:pt x="649" y="12456"/>
                  <a:pt x="625" y="12411"/>
                  <a:pt x="596" y="12411"/>
                </a:cubicBezTo>
                <a:close/>
                <a:moveTo>
                  <a:pt x="1446" y="12411"/>
                </a:moveTo>
                <a:cubicBezTo>
                  <a:pt x="1417" y="12411"/>
                  <a:pt x="1393" y="12456"/>
                  <a:pt x="1393" y="12514"/>
                </a:cubicBezTo>
                <a:lnTo>
                  <a:pt x="1393" y="12734"/>
                </a:lnTo>
                <a:cubicBezTo>
                  <a:pt x="1393" y="12791"/>
                  <a:pt x="1417" y="12838"/>
                  <a:pt x="1446" y="12838"/>
                </a:cubicBezTo>
                <a:cubicBezTo>
                  <a:pt x="1475" y="12838"/>
                  <a:pt x="1499" y="12791"/>
                  <a:pt x="1499" y="12734"/>
                </a:cubicBezTo>
                <a:lnTo>
                  <a:pt x="1499" y="12514"/>
                </a:lnTo>
                <a:cubicBezTo>
                  <a:pt x="1499" y="12456"/>
                  <a:pt x="1475" y="12411"/>
                  <a:pt x="1446" y="12411"/>
                </a:cubicBezTo>
                <a:close/>
                <a:moveTo>
                  <a:pt x="1760" y="12411"/>
                </a:moveTo>
                <a:cubicBezTo>
                  <a:pt x="1731" y="12411"/>
                  <a:pt x="1707" y="12456"/>
                  <a:pt x="1707" y="12514"/>
                </a:cubicBezTo>
                <a:lnTo>
                  <a:pt x="1707" y="12734"/>
                </a:lnTo>
                <a:cubicBezTo>
                  <a:pt x="1707" y="12791"/>
                  <a:pt x="1731" y="12838"/>
                  <a:pt x="1760" y="12838"/>
                </a:cubicBezTo>
                <a:cubicBezTo>
                  <a:pt x="1789" y="12838"/>
                  <a:pt x="1813" y="12791"/>
                  <a:pt x="1813" y="12734"/>
                </a:cubicBezTo>
                <a:lnTo>
                  <a:pt x="1813" y="12514"/>
                </a:lnTo>
                <a:cubicBezTo>
                  <a:pt x="1813" y="12456"/>
                  <a:pt x="1789" y="12411"/>
                  <a:pt x="1760" y="12411"/>
                </a:cubicBezTo>
                <a:close/>
                <a:moveTo>
                  <a:pt x="2610" y="12411"/>
                </a:moveTo>
                <a:cubicBezTo>
                  <a:pt x="2581" y="12411"/>
                  <a:pt x="2557" y="12456"/>
                  <a:pt x="2557" y="12514"/>
                </a:cubicBezTo>
                <a:lnTo>
                  <a:pt x="2557" y="12734"/>
                </a:lnTo>
                <a:cubicBezTo>
                  <a:pt x="2557" y="12791"/>
                  <a:pt x="2581" y="12838"/>
                  <a:pt x="2610" y="12838"/>
                </a:cubicBezTo>
                <a:cubicBezTo>
                  <a:pt x="2639" y="12838"/>
                  <a:pt x="2662" y="12791"/>
                  <a:pt x="2662" y="12734"/>
                </a:cubicBezTo>
                <a:lnTo>
                  <a:pt x="2662" y="12514"/>
                </a:lnTo>
                <a:cubicBezTo>
                  <a:pt x="2662" y="12456"/>
                  <a:pt x="2639" y="12411"/>
                  <a:pt x="2610" y="12411"/>
                </a:cubicBezTo>
                <a:close/>
                <a:moveTo>
                  <a:pt x="2924" y="12411"/>
                </a:moveTo>
                <a:cubicBezTo>
                  <a:pt x="2895" y="12411"/>
                  <a:pt x="2871" y="12456"/>
                  <a:pt x="2871" y="12514"/>
                </a:cubicBezTo>
                <a:lnTo>
                  <a:pt x="2871" y="12734"/>
                </a:lnTo>
                <a:cubicBezTo>
                  <a:pt x="2871" y="12791"/>
                  <a:pt x="2895" y="12838"/>
                  <a:pt x="2924" y="12838"/>
                </a:cubicBezTo>
                <a:cubicBezTo>
                  <a:pt x="2954" y="12838"/>
                  <a:pt x="2976" y="12791"/>
                  <a:pt x="2976" y="12734"/>
                </a:cubicBezTo>
                <a:lnTo>
                  <a:pt x="2976" y="12514"/>
                </a:lnTo>
                <a:cubicBezTo>
                  <a:pt x="2976" y="12456"/>
                  <a:pt x="2954" y="12411"/>
                  <a:pt x="2924" y="12411"/>
                </a:cubicBezTo>
                <a:close/>
                <a:moveTo>
                  <a:pt x="3773" y="12411"/>
                </a:moveTo>
                <a:cubicBezTo>
                  <a:pt x="3744" y="12411"/>
                  <a:pt x="3721" y="12456"/>
                  <a:pt x="3721" y="12514"/>
                </a:cubicBezTo>
                <a:lnTo>
                  <a:pt x="3721" y="12734"/>
                </a:lnTo>
                <a:cubicBezTo>
                  <a:pt x="3721" y="12791"/>
                  <a:pt x="3744" y="12838"/>
                  <a:pt x="3773" y="12838"/>
                </a:cubicBezTo>
                <a:cubicBezTo>
                  <a:pt x="3802" y="12838"/>
                  <a:pt x="3826" y="12791"/>
                  <a:pt x="3826" y="12734"/>
                </a:cubicBezTo>
                <a:lnTo>
                  <a:pt x="3826" y="12514"/>
                </a:lnTo>
                <a:cubicBezTo>
                  <a:pt x="3826" y="12456"/>
                  <a:pt x="3802" y="12411"/>
                  <a:pt x="3773" y="12411"/>
                </a:cubicBezTo>
                <a:close/>
                <a:moveTo>
                  <a:pt x="4088" y="12411"/>
                </a:moveTo>
                <a:cubicBezTo>
                  <a:pt x="4058" y="12411"/>
                  <a:pt x="4035" y="12456"/>
                  <a:pt x="4035" y="12514"/>
                </a:cubicBezTo>
                <a:lnTo>
                  <a:pt x="4035" y="12734"/>
                </a:lnTo>
                <a:cubicBezTo>
                  <a:pt x="4035" y="12791"/>
                  <a:pt x="4058" y="12838"/>
                  <a:pt x="4088" y="12838"/>
                </a:cubicBezTo>
                <a:cubicBezTo>
                  <a:pt x="4117" y="12838"/>
                  <a:pt x="4141" y="12791"/>
                  <a:pt x="4141" y="12734"/>
                </a:cubicBezTo>
                <a:lnTo>
                  <a:pt x="4141" y="12514"/>
                </a:lnTo>
                <a:cubicBezTo>
                  <a:pt x="4141" y="12456"/>
                  <a:pt x="4117" y="12411"/>
                  <a:pt x="4088" y="12411"/>
                </a:cubicBezTo>
                <a:close/>
                <a:moveTo>
                  <a:pt x="4937" y="12411"/>
                </a:moveTo>
                <a:cubicBezTo>
                  <a:pt x="4908" y="12411"/>
                  <a:pt x="4884" y="12456"/>
                  <a:pt x="4884" y="12514"/>
                </a:cubicBezTo>
                <a:lnTo>
                  <a:pt x="4884" y="12734"/>
                </a:lnTo>
                <a:cubicBezTo>
                  <a:pt x="4884" y="12791"/>
                  <a:pt x="4908" y="12838"/>
                  <a:pt x="4937" y="12838"/>
                </a:cubicBezTo>
                <a:cubicBezTo>
                  <a:pt x="4966" y="12838"/>
                  <a:pt x="4990" y="12791"/>
                  <a:pt x="4990" y="12734"/>
                </a:cubicBezTo>
                <a:lnTo>
                  <a:pt x="4990" y="12514"/>
                </a:lnTo>
                <a:cubicBezTo>
                  <a:pt x="4990" y="12456"/>
                  <a:pt x="4966" y="12411"/>
                  <a:pt x="4937" y="12411"/>
                </a:cubicBezTo>
                <a:close/>
                <a:moveTo>
                  <a:pt x="5252" y="12411"/>
                </a:moveTo>
                <a:cubicBezTo>
                  <a:pt x="5223" y="12411"/>
                  <a:pt x="5199" y="12456"/>
                  <a:pt x="5199" y="12514"/>
                </a:cubicBezTo>
                <a:lnTo>
                  <a:pt x="5199" y="12734"/>
                </a:lnTo>
                <a:cubicBezTo>
                  <a:pt x="5199" y="12791"/>
                  <a:pt x="5223" y="12838"/>
                  <a:pt x="5252" y="12838"/>
                </a:cubicBezTo>
                <a:cubicBezTo>
                  <a:pt x="5281" y="12838"/>
                  <a:pt x="5305" y="12791"/>
                  <a:pt x="5305" y="12734"/>
                </a:cubicBezTo>
                <a:lnTo>
                  <a:pt x="5305" y="12514"/>
                </a:lnTo>
                <a:cubicBezTo>
                  <a:pt x="5305" y="12456"/>
                  <a:pt x="5281" y="12411"/>
                  <a:pt x="5252" y="12411"/>
                </a:cubicBezTo>
                <a:close/>
                <a:moveTo>
                  <a:pt x="6102" y="12411"/>
                </a:moveTo>
                <a:cubicBezTo>
                  <a:pt x="6072" y="12411"/>
                  <a:pt x="6049" y="12456"/>
                  <a:pt x="6049" y="12514"/>
                </a:cubicBezTo>
                <a:lnTo>
                  <a:pt x="6049" y="12734"/>
                </a:lnTo>
                <a:cubicBezTo>
                  <a:pt x="6049" y="12791"/>
                  <a:pt x="6072" y="12838"/>
                  <a:pt x="6102" y="12838"/>
                </a:cubicBezTo>
                <a:cubicBezTo>
                  <a:pt x="6131" y="12838"/>
                  <a:pt x="6155" y="12791"/>
                  <a:pt x="6155" y="12734"/>
                </a:cubicBezTo>
                <a:lnTo>
                  <a:pt x="6155" y="12514"/>
                </a:lnTo>
                <a:cubicBezTo>
                  <a:pt x="6155" y="12456"/>
                  <a:pt x="6131" y="12411"/>
                  <a:pt x="6102" y="12411"/>
                </a:cubicBezTo>
                <a:close/>
                <a:moveTo>
                  <a:pt x="6416" y="12411"/>
                </a:moveTo>
                <a:cubicBezTo>
                  <a:pt x="6387" y="12411"/>
                  <a:pt x="6363" y="12456"/>
                  <a:pt x="6363" y="12514"/>
                </a:cubicBezTo>
                <a:lnTo>
                  <a:pt x="6363" y="12734"/>
                </a:lnTo>
                <a:cubicBezTo>
                  <a:pt x="6363" y="12791"/>
                  <a:pt x="6387" y="12838"/>
                  <a:pt x="6416" y="12838"/>
                </a:cubicBezTo>
                <a:cubicBezTo>
                  <a:pt x="6445" y="12838"/>
                  <a:pt x="6469" y="12791"/>
                  <a:pt x="6469" y="12734"/>
                </a:cubicBezTo>
                <a:lnTo>
                  <a:pt x="6469" y="12514"/>
                </a:lnTo>
                <a:cubicBezTo>
                  <a:pt x="6469" y="12456"/>
                  <a:pt x="6445" y="12411"/>
                  <a:pt x="6416" y="12411"/>
                </a:cubicBezTo>
                <a:close/>
                <a:moveTo>
                  <a:pt x="7266" y="12411"/>
                </a:moveTo>
                <a:cubicBezTo>
                  <a:pt x="7237" y="12411"/>
                  <a:pt x="7213" y="12456"/>
                  <a:pt x="7213" y="12514"/>
                </a:cubicBezTo>
                <a:lnTo>
                  <a:pt x="7213" y="12734"/>
                </a:lnTo>
                <a:cubicBezTo>
                  <a:pt x="7213" y="12791"/>
                  <a:pt x="7237" y="12838"/>
                  <a:pt x="7266" y="12838"/>
                </a:cubicBezTo>
                <a:cubicBezTo>
                  <a:pt x="7295" y="12838"/>
                  <a:pt x="7318" y="12791"/>
                  <a:pt x="7318" y="12734"/>
                </a:cubicBezTo>
                <a:lnTo>
                  <a:pt x="7318" y="12514"/>
                </a:lnTo>
                <a:cubicBezTo>
                  <a:pt x="7318" y="12456"/>
                  <a:pt x="7295" y="12411"/>
                  <a:pt x="7266" y="12411"/>
                </a:cubicBezTo>
                <a:close/>
                <a:moveTo>
                  <a:pt x="7580" y="12411"/>
                </a:moveTo>
                <a:cubicBezTo>
                  <a:pt x="7551" y="12411"/>
                  <a:pt x="7527" y="12456"/>
                  <a:pt x="7527" y="12514"/>
                </a:cubicBezTo>
                <a:lnTo>
                  <a:pt x="7527" y="12734"/>
                </a:lnTo>
                <a:cubicBezTo>
                  <a:pt x="7527" y="12791"/>
                  <a:pt x="7551" y="12838"/>
                  <a:pt x="7580" y="12838"/>
                </a:cubicBezTo>
                <a:cubicBezTo>
                  <a:pt x="7609" y="12838"/>
                  <a:pt x="7632" y="12791"/>
                  <a:pt x="7632" y="12734"/>
                </a:cubicBezTo>
                <a:lnTo>
                  <a:pt x="7632" y="12514"/>
                </a:lnTo>
                <a:cubicBezTo>
                  <a:pt x="7632" y="12456"/>
                  <a:pt x="7609" y="12411"/>
                  <a:pt x="7580" y="12411"/>
                </a:cubicBezTo>
                <a:close/>
                <a:moveTo>
                  <a:pt x="8429" y="12411"/>
                </a:moveTo>
                <a:cubicBezTo>
                  <a:pt x="8400" y="12411"/>
                  <a:pt x="8377" y="12456"/>
                  <a:pt x="8377" y="12514"/>
                </a:cubicBezTo>
                <a:lnTo>
                  <a:pt x="8377" y="12734"/>
                </a:lnTo>
                <a:cubicBezTo>
                  <a:pt x="8377" y="12791"/>
                  <a:pt x="8400" y="12838"/>
                  <a:pt x="8429" y="12838"/>
                </a:cubicBezTo>
                <a:cubicBezTo>
                  <a:pt x="8458" y="12838"/>
                  <a:pt x="8482" y="12791"/>
                  <a:pt x="8482" y="12734"/>
                </a:cubicBezTo>
                <a:lnTo>
                  <a:pt x="8482" y="12514"/>
                </a:lnTo>
                <a:cubicBezTo>
                  <a:pt x="8482" y="12456"/>
                  <a:pt x="8458" y="12411"/>
                  <a:pt x="8429" y="12411"/>
                </a:cubicBezTo>
                <a:close/>
                <a:moveTo>
                  <a:pt x="8744" y="12411"/>
                </a:moveTo>
                <a:cubicBezTo>
                  <a:pt x="8714" y="12411"/>
                  <a:pt x="8691" y="12456"/>
                  <a:pt x="8691" y="12514"/>
                </a:cubicBezTo>
                <a:lnTo>
                  <a:pt x="8691" y="12734"/>
                </a:lnTo>
                <a:cubicBezTo>
                  <a:pt x="8691" y="12791"/>
                  <a:pt x="8714" y="12838"/>
                  <a:pt x="8744" y="12838"/>
                </a:cubicBezTo>
                <a:cubicBezTo>
                  <a:pt x="8773" y="12838"/>
                  <a:pt x="8796" y="12791"/>
                  <a:pt x="8796" y="12734"/>
                </a:cubicBezTo>
                <a:lnTo>
                  <a:pt x="8796" y="12514"/>
                </a:lnTo>
                <a:cubicBezTo>
                  <a:pt x="8796" y="12456"/>
                  <a:pt x="8773" y="12411"/>
                  <a:pt x="8744" y="12411"/>
                </a:cubicBezTo>
                <a:close/>
                <a:moveTo>
                  <a:pt x="9593" y="12411"/>
                </a:moveTo>
                <a:cubicBezTo>
                  <a:pt x="9564" y="12411"/>
                  <a:pt x="9540" y="12456"/>
                  <a:pt x="9540" y="12514"/>
                </a:cubicBezTo>
                <a:lnTo>
                  <a:pt x="9540" y="12734"/>
                </a:lnTo>
                <a:cubicBezTo>
                  <a:pt x="9540" y="12791"/>
                  <a:pt x="9564" y="12838"/>
                  <a:pt x="9593" y="12838"/>
                </a:cubicBezTo>
                <a:cubicBezTo>
                  <a:pt x="9622" y="12838"/>
                  <a:pt x="9646" y="12791"/>
                  <a:pt x="9646" y="12734"/>
                </a:cubicBezTo>
                <a:lnTo>
                  <a:pt x="9646" y="12514"/>
                </a:lnTo>
                <a:cubicBezTo>
                  <a:pt x="9646" y="12456"/>
                  <a:pt x="9622" y="12411"/>
                  <a:pt x="9593" y="12411"/>
                </a:cubicBezTo>
                <a:close/>
                <a:moveTo>
                  <a:pt x="9908" y="12411"/>
                </a:moveTo>
                <a:cubicBezTo>
                  <a:pt x="9879" y="12411"/>
                  <a:pt x="9855" y="12456"/>
                  <a:pt x="9855" y="12514"/>
                </a:cubicBezTo>
                <a:lnTo>
                  <a:pt x="9855" y="12734"/>
                </a:lnTo>
                <a:cubicBezTo>
                  <a:pt x="9855" y="12791"/>
                  <a:pt x="9879" y="12838"/>
                  <a:pt x="9908" y="12838"/>
                </a:cubicBezTo>
                <a:cubicBezTo>
                  <a:pt x="9937" y="12838"/>
                  <a:pt x="9961" y="12791"/>
                  <a:pt x="9961" y="12734"/>
                </a:cubicBezTo>
                <a:lnTo>
                  <a:pt x="9961" y="12514"/>
                </a:lnTo>
                <a:cubicBezTo>
                  <a:pt x="9961" y="12456"/>
                  <a:pt x="9937" y="12411"/>
                  <a:pt x="9908" y="12411"/>
                </a:cubicBezTo>
                <a:close/>
                <a:moveTo>
                  <a:pt x="10758" y="12411"/>
                </a:moveTo>
                <a:cubicBezTo>
                  <a:pt x="10728" y="12411"/>
                  <a:pt x="10705" y="12456"/>
                  <a:pt x="10705" y="12514"/>
                </a:cubicBezTo>
                <a:lnTo>
                  <a:pt x="10705" y="12734"/>
                </a:lnTo>
                <a:cubicBezTo>
                  <a:pt x="10705" y="12791"/>
                  <a:pt x="10728" y="12838"/>
                  <a:pt x="10758" y="12838"/>
                </a:cubicBezTo>
                <a:cubicBezTo>
                  <a:pt x="10787" y="12838"/>
                  <a:pt x="10810" y="12791"/>
                  <a:pt x="10810" y="12734"/>
                </a:cubicBezTo>
                <a:lnTo>
                  <a:pt x="10810" y="12514"/>
                </a:lnTo>
                <a:cubicBezTo>
                  <a:pt x="10810" y="12456"/>
                  <a:pt x="10787" y="12411"/>
                  <a:pt x="10758" y="12411"/>
                </a:cubicBezTo>
                <a:close/>
                <a:moveTo>
                  <a:pt x="11072" y="12411"/>
                </a:moveTo>
                <a:cubicBezTo>
                  <a:pt x="11043" y="12411"/>
                  <a:pt x="11019" y="12456"/>
                  <a:pt x="11019" y="12514"/>
                </a:cubicBezTo>
                <a:lnTo>
                  <a:pt x="11019" y="12734"/>
                </a:lnTo>
                <a:cubicBezTo>
                  <a:pt x="11019" y="12791"/>
                  <a:pt x="11043" y="12838"/>
                  <a:pt x="11072" y="12838"/>
                </a:cubicBezTo>
                <a:cubicBezTo>
                  <a:pt x="11101" y="12838"/>
                  <a:pt x="11125" y="12791"/>
                  <a:pt x="11125" y="12734"/>
                </a:cubicBezTo>
                <a:lnTo>
                  <a:pt x="11125" y="12514"/>
                </a:lnTo>
                <a:cubicBezTo>
                  <a:pt x="11125" y="12456"/>
                  <a:pt x="11101" y="12411"/>
                  <a:pt x="11072" y="12411"/>
                </a:cubicBezTo>
                <a:close/>
                <a:moveTo>
                  <a:pt x="11922" y="12411"/>
                </a:moveTo>
                <a:cubicBezTo>
                  <a:pt x="11893" y="12411"/>
                  <a:pt x="11869" y="12456"/>
                  <a:pt x="11869" y="12514"/>
                </a:cubicBezTo>
                <a:lnTo>
                  <a:pt x="11869" y="12734"/>
                </a:lnTo>
                <a:cubicBezTo>
                  <a:pt x="11869" y="12791"/>
                  <a:pt x="11893" y="12838"/>
                  <a:pt x="11922" y="12838"/>
                </a:cubicBezTo>
                <a:cubicBezTo>
                  <a:pt x="11951" y="12838"/>
                  <a:pt x="11974" y="12791"/>
                  <a:pt x="11974" y="12734"/>
                </a:cubicBezTo>
                <a:lnTo>
                  <a:pt x="11974" y="12514"/>
                </a:lnTo>
                <a:cubicBezTo>
                  <a:pt x="11974" y="12456"/>
                  <a:pt x="11951" y="12411"/>
                  <a:pt x="11922" y="12411"/>
                </a:cubicBezTo>
                <a:close/>
                <a:moveTo>
                  <a:pt x="12236" y="12411"/>
                </a:moveTo>
                <a:cubicBezTo>
                  <a:pt x="12207" y="12411"/>
                  <a:pt x="12183" y="12456"/>
                  <a:pt x="12183" y="12514"/>
                </a:cubicBezTo>
                <a:lnTo>
                  <a:pt x="12183" y="12734"/>
                </a:lnTo>
                <a:cubicBezTo>
                  <a:pt x="12183" y="12791"/>
                  <a:pt x="12207" y="12838"/>
                  <a:pt x="12236" y="12838"/>
                </a:cubicBezTo>
                <a:cubicBezTo>
                  <a:pt x="12265" y="12838"/>
                  <a:pt x="12288" y="12791"/>
                  <a:pt x="12288" y="12734"/>
                </a:cubicBezTo>
                <a:lnTo>
                  <a:pt x="12288" y="12514"/>
                </a:lnTo>
                <a:cubicBezTo>
                  <a:pt x="12288" y="12456"/>
                  <a:pt x="12265" y="12411"/>
                  <a:pt x="12236" y="12411"/>
                </a:cubicBezTo>
                <a:close/>
                <a:moveTo>
                  <a:pt x="13085" y="12411"/>
                </a:moveTo>
                <a:cubicBezTo>
                  <a:pt x="13056" y="12411"/>
                  <a:pt x="13032" y="12456"/>
                  <a:pt x="13032" y="12514"/>
                </a:cubicBezTo>
                <a:lnTo>
                  <a:pt x="13032" y="12734"/>
                </a:lnTo>
                <a:cubicBezTo>
                  <a:pt x="13032" y="12791"/>
                  <a:pt x="13056" y="12838"/>
                  <a:pt x="13085" y="12838"/>
                </a:cubicBezTo>
                <a:cubicBezTo>
                  <a:pt x="13114" y="12838"/>
                  <a:pt x="13138" y="12791"/>
                  <a:pt x="13138" y="12734"/>
                </a:cubicBezTo>
                <a:lnTo>
                  <a:pt x="13138" y="12514"/>
                </a:lnTo>
                <a:cubicBezTo>
                  <a:pt x="13138" y="12456"/>
                  <a:pt x="13114" y="12411"/>
                  <a:pt x="13085" y="12411"/>
                </a:cubicBezTo>
                <a:close/>
                <a:moveTo>
                  <a:pt x="13399" y="12411"/>
                </a:moveTo>
                <a:cubicBezTo>
                  <a:pt x="13370" y="12411"/>
                  <a:pt x="13348" y="12456"/>
                  <a:pt x="13348" y="12514"/>
                </a:cubicBezTo>
                <a:lnTo>
                  <a:pt x="13348" y="12734"/>
                </a:lnTo>
                <a:cubicBezTo>
                  <a:pt x="13348" y="12791"/>
                  <a:pt x="13370" y="12838"/>
                  <a:pt x="13399" y="12838"/>
                </a:cubicBezTo>
                <a:cubicBezTo>
                  <a:pt x="13428" y="12838"/>
                  <a:pt x="13452" y="12791"/>
                  <a:pt x="13452" y="12734"/>
                </a:cubicBezTo>
                <a:lnTo>
                  <a:pt x="13452" y="12514"/>
                </a:lnTo>
                <a:cubicBezTo>
                  <a:pt x="13452" y="12456"/>
                  <a:pt x="13428" y="12411"/>
                  <a:pt x="13399" y="12411"/>
                </a:cubicBezTo>
                <a:close/>
                <a:moveTo>
                  <a:pt x="14249" y="12411"/>
                </a:moveTo>
                <a:cubicBezTo>
                  <a:pt x="14220" y="12411"/>
                  <a:pt x="14196" y="12456"/>
                  <a:pt x="14196" y="12514"/>
                </a:cubicBezTo>
                <a:lnTo>
                  <a:pt x="14196" y="12734"/>
                </a:lnTo>
                <a:cubicBezTo>
                  <a:pt x="14196" y="12791"/>
                  <a:pt x="14220" y="12838"/>
                  <a:pt x="14249" y="12838"/>
                </a:cubicBezTo>
                <a:cubicBezTo>
                  <a:pt x="14278" y="12838"/>
                  <a:pt x="14302" y="12791"/>
                  <a:pt x="14302" y="12734"/>
                </a:cubicBezTo>
                <a:lnTo>
                  <a:pt x="14302" y="12514"/>
                </a:lnTo>
                <a:cubicBezTo>
                  <a:pt x="14302" y="12456"/>
                  <a:pt x="14278" y="12411"/>
                  <a:pt x="14249" y="12411"/>
                </a:cubicBezTo>
                <a:close/>
                <a:moveTo>
                  <a:pt x="14564" y="12411"/>
                </a:moveTo>
                <a:cubicBezTo>
                  <a:pt x="14535" y="12411"/>
                  <a:pt x="14511" y="12456"/>
                  <a:pt x="14511" y="12514"/>
                </a:cubicBezTo>
                <a:lnTo>
                  <a:pt x="14511" y="12734"/>
                </a:lnTo>
                <a:cubicBezTo>
                  <a:pt x="14511" y="12791"/>
                  <a:pt x="14535" y="12838"/>
                  <a:pt x="14564" y="12838"/>
                </a:cubicBezTo>
                <a:cubicBezTo>
                  <a:pt x="14593" y="12838"/>
                  <a:pt x="14617" y="12791"/>
                  <a:pt x="14617" y="12734"/>
                </a:cubicBezTo>
                <a:lnTo>
                  <a:pt x="14617" y="12514"/>
                </a:lnTo>
                <a:cubicBezTo>
                  <a:pt x="14617" y="12456"/>
                  <a:pt x="14593" y="12411"/>
                  <a:pt x="14564" y="12411"/>
                </a:cubicBezTo>
                <a:close/>
                <a:moveTo>
                  <a:pt x="15413" y="12411"/>
                </a:moveTo>
                <a:cubicBezTo>
                  <a:pt x="15384" y="12411"/>
                  <a:pt x="15360" y="12456"/>
                  <a:pt x="15360" y="12514"/>
                </a:cubicBezTo>
                <a:lnTo>
                  <a:pt x="15360" y="12734"/>
                </a:lnTo>
                <a:cubicBezTo>
                  <a:pt x="15360" y="12791"/>
                  <a:pt x="15384" y="12838"/>
                  <a:pt x="15413" y="12838"/>
                </a:cubicBezTo>
                <a:cubicBezTo>
                  <a:pt x="15442" y="12838"/>
                  <a:pt x="15465" y="12791"/>
                  <a:pt x="15465" y="12734"/>
                </a:cubicBezTo>
                <a:lnTo>
                  <a:pt x="15465" y="12514"/>
                </a:lnTo>
                <a:cubicBezTo>
                  <a:pt x="15465" y="12456"/>
                  <a:pt x="15442" y="12411"/>
                  <a:pt x="15413" y="12411"/>
                </a:cubicBezTo>
                <a:close/>
                <a:moveTo>
                  <a:pt x="15728" y="12411"/>
                </a:moveTo>
                <a:cubicBezTo>
                  <a:pt x="15699" y="12411"/>
                  <a:pt x="15675" y="12456"/>
                  <a:pt x="15675" y="12514"/>
                </a:cubicBezTo>
                <a:lnTo>
                  <a:pt x="15675" y="12734"/>
                </a:lnTo>
                <a:cubicBezTo>
                  <a:pt x="15675" y="12791"/>
                  <a:pt x="15699" y="12838"/>
                  <a:pt x="15728" y="12838"/>
                </a:cubicBezTo>
                <a:cubicBezTo>
                  <a:pt x="15757" y="12838"/>
                  <a:pt x="15781" y="12791"/>
                  <a:pt x="15781" y="12734"/>
                </a:cubicBezTo>
                <a:lnTo>
                  <a:pt x="15781" y="12514"/>
                </a:lnTo>
                <a:cubicBezTo>
                  <a:pt x="15781" y="12456"/>
                  <a:pt x="15757" y="12411"/>
                  <a:pt x="15728" y="12411"/>
                </a:cubicBezTo>
                <a:close/>
                <a:moveTo>
                  <a:pt x="16578" y="12411"/>
                </a:moveTo>
                <a:cubicBezTo>
                  <a:pt x="16549" y="12411"/>
                  <a:pt x="16525" y="12456"/>
                  <a:pt x="16525" y="12514"/>
                </a:cubicBezTo>
                <a:lnTo>
                  <a:pt x="16525" y="12734"/>
                </a:lnTo>
                <a:cubicBezTo>
                  <a:pt x="16525" y="12791"/>
                  <a:pt x="16549" y="12838"/>
                  <a:pt x="16578" y="12838"/>
                </a:cubicBezTo>
                <a:cubicBezTo>
                  <a:pt x="16607" y="12838"/>
                  <a:pt x="16630" y="12791"/>
                  <a:pt x="16630" y="12734"/>
                </a:cubicBezTo>
                <a:lnTo>
                  <a:pt x="16630" y="12514"/>
                </a:lnTo>
                <a:cubicBezTo>
                  <a:pt x="16630" y="12456"/>
                  <a:pt x="16607" y="12411"/>
                  <a:pt x="16578" y="12411"/>
                </a:cubicBezTo>
                <a:close/>
                <a:moveTo>
                  <a:pt x="16892" y="12411"/>
                </a:moveTo>
                <a:cubicBezTo>
                  <a:pt x="16863" y="12411"/>
                  <a:pt x="16839" y="12456"/>
                  <a:pt x="16839" y="12514"/>
                </a:cubicBezTo>
                <a:lnTo>
                  <a:pt x="16839" y="12734"/>
                </a:lnTo>
                <a:cubicBezTo>
                  <a:pt x="16839" y="12791"/>
                  <a:pt x="16863" y="12838"/>
                  <a:pt x="16892" y="12838"/>
                </a:cubicBezTo>
                <a:cubicBezTo>
                  <a:pt x="16921" y="12838"/>
                  <a:pt x="16944" y="12791"/>
                  <a:pt x="16944" y="12734"/>
                </a:cubicBezTo>
                <a:lnTo>
                  <a:pt x="16944" y="12514"/>
                </a:lnTo>
                <a:cubicBezTo>
                  <a:pt x="16944" y="12456"/>
                  <a:pt x="16921" y="12411"/>
                  <a:pt x="16892" y="12411"/>
                </a:cubicBezTo>
                <a:close/>
                <a:moveTo>
                  <a:pt x="17741" y="12411"/>
                </a:moveTo>
                <a:cubicBezTo>
                  <a:pt x="17712" y="12411"/>
                  <a:pt x="17689" y="12456"/>
                  <a:pt x="17689" y="12514"/>
                </a:cubicBezTo>
                <a:lnTo>
                  <a:pt x="17689" y="12734"/>
                </a:lnTo>
                <a:cubicBezTo>
                  <a:pt x="17689" y="12791"/>
                  <a:pt x="17712" y="12838"/>
                  <a:pt x="17741" y="12838"/>
                </a:cubicBezTo>
                <a:cubicBezTo>
                  <a:pt x="17770" y="12838"/>
                  <a:pt x="17794" y="12791"/>
                  <a:pt x="17794" y="12734"/>
                </a:cubicBezTo>
                <a:lnTo>
                  <a:pt x="17794" y="12514"/>
                </a:lnTo>
                <a:cubicBezTo>
                  <a:pt x="17794" y="12456"/>
                  <a:pt x="17770" y="12411"/>
                  <a:pt x="17741" y="12411"/>
                </a:cubicBezTo>
                <a:close/>
                <a:moveTo>
                  <a:pt x="18055" y="12411"/>
                </a:moveTo>
                <a:cubicBezTo>
                  <a:pt x="18026" y="12411"/>
                  <a:pt x="18002" y="12456"/>
                  <a:pt x="18002" y="12514"/>
                </a:cubicBezTo>
                <a:lnTo>
                  <a:pt x="18002" y="12734"/>
                </a:lnTo>
                <a:cubicBezTo>
                  <a:pt x="18002" y="12791"/>
                  <a:pt x="18026" y="12838"/>
                  <a:pt x="18055" y="12838"/>
                </a:cubicBezTo>
                <a:cubicBezTo>
                  <a:pt x="18085" y="12838"/>
                  <a:pt x="18108" y="12791"/>
                  <a:pt x="18108" y="12734"/>
                </a:cubicBezTo>
                <a:lnTo>
                  <a:pt x="18108" y="12514"/>
                </a:lnTo>
                <a:cubicBezTo>
                  <a:pt x="18108" y="12456"/>
                  <a:pt x="18085" y="12411"/>
                  <a:pt x="18055" y="12411"/>
                </a:cubicBezTo>
                <a:close/>
                <a:moveTo>
                  <a:pt x="18905" y="12411"/>
                </a:moveTo>
                <a:cubicBezTo>
                  <a:pt x="18876" y="12411"/>
                  <a:pt x="18852" y="12456"/>
                  <a:pt x="18852" y="12514"/>
                </a:cubicBezTo>
                <a:lnTo>
                  <a:pt x="18852" y="12734"/>
                </a:lnTo>
                <a:cubicBezTo>
                  <a:pt x="18852" y="12791"/>
                  <a:pt x="18876" y="12838"/>
                  <a:pt x="18905" y="12838"/>
                </a:cubicBezTo>
                <a:cubicBezTo>
                  <a:pt x="18934" y="12838"/>
                  <a:pt x="18958" y="12791"/>
                  <a:pt x="18958" y="12734"/>
                </a:cubicBezTo>
                <a:lnTo>
                  <a:pt x="18958" y="12514"/>
                </a:lnTo>
                <a:cubicBezTo>
                  <a:pt x="18958" y="12456"/>
                  <a:pt x="18934" y="12411"/>
                  <a:pt x="18905" y="12411"/>
                </a:cubicBezTo>
                <a:close/>
                <a:moveTo>
                  <a:pt x="19220" y="12411"/>
                </a:moveTo>
                <a:cubicBezTo>
                  <a:pt x="19191" y="12411"/>
                  <a:pt x="19167" y="12456"/>
                  <a:pt x="19167" y="12514"/>
                </a:cubicBezTo>
                <a:lnTo>
                  <a:pt x="19167" y="12734"/>
                </a:lnTo>
                <a:cubicBezTo>
                  <a:pt x="19167" y="12791"/>
                  <a:pt x="19191" y="12838"/>
                  <a:pt x="19220" y="12838"/>
                </a:cubicBezTo>
                <a:cubicBezTo>
                  <a:pt x="19249" y="12838"/>
                  <a:pt x="19273" y="12791"/>
                  <a:pt x="19273" y="12734"/>
                </a:cubicBezTo>
                <a:lnTo>
                  <a:pt x="19273" y="12514"/>
                </a:lnTo>
                <a:cubicBezTo>
                  <a:pt x="19273" y="12456"/>
                  <a:pt x="19249" y="12411"/>
                  <a:pt x="19220" y="12411"/>
                </a:cubicBezTo>
                <a:close/>
                <a:moveTo>
                  <a:pt x="20069" y="12411"/>
                </a:moveTo>
                <a:cubicBezTo>
                  <a:pt x="20040" y="12411"/>
                  <a:pt x="20016" y="12456"/>
                  <a:pt x="20016" y="12514"/>
                </a:cubicBezTo>
                <a:lnTo>
                  <a:pt x="20016" y="12734"/>
                </a:lnTo>
                <a:cubicBezTo>
                  <a:pt x="20016" y="12791"/>
                  <a:pt x="20040" y="12838"/>
                  <a:pt x="20069" y="12838"/>
                </a:cubicBezTo>
                <a:cubicBezTo>
                  <a:pt x="20099" y="12838"/>
                  <a:pt x="20122" y="12791"/>
                  <a:pt x="20122" y="12734"/>
                </a:cubicBezTo>
                <a:lnTo>
                  <a:pt x="20122" y="12514"/>
                </a:lnTo>
                <a:cubicBezTo>
                  <a:pt x="20122" y="12456"/>
                  <a:pt x="20099" y="12411"/>
                  <a:pt x="20069" y="12411"/>
                </a:cubicBezTo>
                <a:close/>
                <a:moveTo>
                  <a:pt x="20384" y="12411"/>
                </a:moveTo>
                <a:cubicBezTo>
                  <a:pt x="20355" y="12411"/>
                  <a:pt x="20331" y="12456"/>
                  <a:pt x="20331" y="12514"/>
                </a:cubicBezTo>
                <a:lnTo>
                  <a:pt x="20331" y="12734"/>
                </a:lnTo>
                <a:cubicBezTo>
                  <a:pt x="20331" y="12791"/>
                  <a:pt x="20355" y="12838"/>
                  <a:pt x="20384" y="12838"/>
                </a:cubicBezTo>
                <a:cubicBezTo>
                  <a:pt x="20413" y="12838"/>
                  <a:pt x="20436" y="12791"/>
                  <a:pt x="20436" y="12734"/>
                </a:cubicBezTo>
                <a:lnTo>
                  <a:pt x="20436" y="12514"/>
                </a:lnTo>
                <a:cubicBezTo>
                  <a:pt x="20436" y="12456"/>
                  <a:pt x="20413" y="12411"/>
                  <a:pt x="20384" y="12411"/>
                </a:cubicBezTo>
                <a:close/>
                <a:moveTo>
                  <a:pt x="21234" y="12411"/>
                </a:moveTo>
                <a:cubicBezTo>
                  <a:pt x="21204" y="12411"/>
                  <a:pt x="21181" y="12456"/>
                  <a:pt x="21181" y="12514"/>
                </a:cubicBezTo>
                <a:lnTo>
                  <a:pt x="21181" y="12734"/>
                </a:lnTo>
                <a:cubicBezTo>
                  <a:pt x="21181" y="12791"/>
                  <a:pt x="21204" y="12838"/>
                  <a:pt x="21234" y="12838"/>
                </a:cubicBezTo>
                <a:cubicBezTo>
                  <a:pt x="21263" y="12838"/>
                  <a:pt x="21285" y="12791"/>
                  <a:pt x="21285" y="12734"/>
                </a:cubicBezTo>
                <a:lnTo>
                  <a:pt x="21285" y="12514"/>
                </a:lnTo>
                <a:cubicBezTo>
                  <a:pt x="21285" y="12456"/>
                  <a:pt x="21263" y="12411"/>
                  <a:pt x="21234" y="12411"/>
                </a:cubicBezTo>
                <a:close/>
                <a:moveTo>
                  <a:pt x="21547" y="12411"/>
                </a:moveTo>
                <a:cubicBezTo>
                  <a:pt x="21518" y="12411"/>
                  <a:pt x="21495" y="12456"/>
                  <a:pt x="21495" y="12514"/>
                </a:cubicBezTo>
                <a:lnTo>
                  <a:pt x="21495" y="12734"/>
                </a:lnTo>
                <a:cubicBezTo>
                  <a:pt x="21495" y="12791"/>
                  <a:pt x="21518" y="12838"/>
                  <a:pt x="21547" y="12838"/>
                </a:cubicBezTo>
                <a:cubicBezTo>
                  <a:pt x="21576" y="12838"/>
                  <a:pt x="21600" y="12791"/>
                  <a:pt x="21600" y="12734"/>
                </a:cubicBezTo>
                <a:lnTo>
                  <a:pt x="21600" y="12514"/>
                </a:lnTo>
                <a:cubicBezTo>
                  <a:pt x="21600" y="12456"/>
                  <a:pt x="21576" y="12411"/>
                  <a:pt x="21547" y="12411"/>
                </a:cubicBezTo>
                <a:close/>
                <a:moveTo>
                  <a:pt x="53" y="13141"/>
                </a:moveTo>
                <a:cubicBezTo>
                  <a:pt x="24" y="13141"/>
                  <a:pt x="0" y="13186"/>
                  <a:pt x="0" y="13244"/>
                </a:cubicBezTo>
                <a:lnTo>
                  <a:pt x="0" y="13464"/>
                </a:lnTo>
                <a:cubicBezTo>
                  <a:pt x="0" y="13521"/>
                  <a:pt x="24" y="13568"/>
                  <a:pt x="53" y="13568"/>
                </a:cubicBezTo>
                <a:cubicBezTo>
                  <a:pt x="82" y="13568"/>
                  <a:pt x="106" y="13521"/>
                  <a:pt x="106" y="13464"/>
                </a:cubicBezTo>
                <a:lnTo>
                  <a:pt x="106" y="13244"/>
                </a:lnTo>
                <a:cubicBezTo>
                  <a:pt x="106" y="13186"/>
                  <a:pt x="82" y="13141"/>
                  <a:pt x="53" y="13141"/>
                </a:cubicBezTo>
                <a:close/>
                <a:moveTo>
                  <a:pt x="367" y="13141"/>
                </a:moveTo>
                <a:cubicBezTo>
                  <a:pt x="338" y="13141"/>
                  <a:pt x="315" y="13186"/>
                  <a:pt x="315" y="13244"/>
                </a:cubicBezTo>
                <a:lnTo>
                  <a:pt x="315" y="13464"/>
                </a:lnTo>
                <a:cubicBezTo>
                  <a:pt x="315" y="13521"/>
                  <a:pt x="338" y="13568"/>
                  <a:pt x="367" y="13568"/>
                </a:cubicBezTo>
                <a:cubicBezTo>
                  <a:pt x="397" y="13568"/>
                  <a:pt x="420" y="13521"/>
                  <a:pt x="420" y="13464"/>
                </a:cubicBezTo>
                <a:lnTo>
                  <a:pt x="420" y="13244"/>
                </a:lnTo>
                <a:cubicBezTo>
                  <a:pt x="420" y="13186"/>
                  <a:pt x="397" y="13141"/>
                  <a:pt x="367" y="13141"/>
                </a:cubicBezTo>
                <a:close/>
                <a:moveTo>
                  <a:pt x="1217" y="13141"/>
                </a:moveTo>
                <a:cubicBezTo>
                  <a:pt x="1188" y="13141"/>
                  <a:pt x="1164" y="13186"/>
                  <a:pt x="1164" y="13244"/>
                </a:cubicBezTo>
                <a:lnTo>
                  <a:pt x="1164" y="13464"/>
                </a:lnTo>
                <a:cubicBezTo>
                  <a:pt x="1164" y="13521"/>
                  <a:pt x="1188" y="13568"/>
                  <a:pt x="1217" y="13568"/>
                </a:cubicBezTo>
                <a:cubicBezTo>
                  <a:pt x="1246" y="13568"/>
                  <a:pt x="1270" y="13521"/>
                  <a:pt x="1270" y="13464"/>
                </a:cubicBezTo>
                <a:lnTo>
                  <a:pt x="1270" y="13244"/>
                </a:lnTo>
                <a:cubicBezTo>
                  <a:pt x="1270" y="13186"/>
                  <a:pt x="1246" y="13141"/>
                  <a:pt x="1217" y="13141"/>
                </a:cubicBezTo>
                <a:close/>
                <a:moveTo>
                  <a:pt x="1532" y="13141"/>
                </a:moveTo>
                <a:cubicBezTo>
                  <a:pt x="1503" y="13141"/>
                  <a:pt x="1479" y="13186"/>
                  <a:pt x="1479" y="13244"/>
                </a:cubicBezTo>
                <a:lnTo>
                  <a:pt x="1479" y="13464"/>
                </a:lnTo>
                <a:cubicBezTo>
                  <a:pt x="1479" y="13521"/>
                  <a:pt x="1503" y="13568"/>
                  <a:pt x="1532" y="13568"/>
                </a:cubicBezTo>
                <a:cubicBezTo>
                  <a:pt x="1561" y="13568"/>
                  <a:pt x="1584" y="13521"/>
                  <a:pt x="1584" y="13464"/>
                </a:cubicBezTo>
                <a:lnTo>
                  <a:pt x="1584" y="13244"/>
                </a:lnTo>
                <a:cubicBezTo>
                  <a:pt x="1584" y="13186"/>
                  <a:pt x="1561" y="13141"/>
                  <a:pt x="1532" y="13141"/>
                </a:cubicBezTo>
                <a:close/>
                <a:moveTo>
                  <a:pt x="2380" y="13141"/>
                </a:moveTo>
                <a:cubicBezTo>
                  <a:pt x="2351" y="13141"/>
                  <a:pt x="2329" y="13186"/>
                  <a:pt x="2329" y="13244"/>
                </a:cubicBezTo>
                <a:lnTo>
                  <a:pt x="2329" y="13464"/>
                </a:lnTo>
                <a:cubicBezTo>
                  <a:pt x="2329" y="13521"/>
                  <a:pt x="2351" y="13568"/>
                  <a:pt x="2380" y="13568"/>
                </a:cubicBezTo>
                <a:cubicBezTo>
                  <a:pt x="2409" y="13568"/>
                  <a:pt x="2433" y="13521"/>
                  <a:pt x="2433" y="13464"/>
                </a:cubicBezTo>
                <a:lnTo>
                  <a:pt x="2433" y="13244"/>
                </a:lnTo>
                <a:cubicBezTo>
                  <a:pt x="2433" y="13186"/>
                  <a:pt x="2409" y="13141"/>
                  <a:pt x="2380" y="13141"/>
                </a:cubicBezTo>
                <a:close/>
                <a:moveTo>
                  <a:pt x="2695" y="13141"/>
                </a:moveTo>
                <a:cubicBezTo>
                  <a:pt x="2666" y="13141"/>
                  <a:pt x="2643" y="13186"/>
                  <a:pt x="2643" y="13244"/>
                </a:cubicBezTo>
                <a:lnTo>
                  <a:pt x="2643" y="13464"/>
                </a:lnTo>
                <a:cubicBezTo>
                  <a:pt x="2643" y="13521"/>
                  <a:pt x="2666" y="13568"/>
                  <a:pt x="2695" y="13568"/>
                </a:cubicBezTo>
                <a:cubicBezTo>
                  <a:pt x="2724" y="13568"/>
                  <a:pt x="2748" y="13521"/>
                  <a:pt x="2748" y="13464"/>
                </a:cubicBezTo>
                <a:lnTo>
                  <a:pt x="2748" y="13244"/>
                </a:lnTo>
                <a:cubicBezTo>
                  <a:pt x="2748" y="13186"/>
                  <a:pt x="2724" y="13141"/>
                  <a:pt x="2695" y="13141"/>
                </a:cubicBezTo>
                <a:close/>
                <a:moveTo>
                  <a:pt x="3545" y="13141"/>
                </a:moveTo>
                <a:cubicBezTo>
                  <a:pt x="3516" y="13141"/>
                  <a:pt x="3492" y="13186"/>
                  <a:pt x="3492" y="13244"/>
                </a:cubicBezTo>
                <a:lnTo>
                  <a:pt x="3492" y="13464"/>
                </a:lnTo>
                <a:cubicBezTo>
                  <a:pt x="3492" y="13521"/>
                  <a:pt x="3516" y="13568"/>
                  <a:pt x="3545" y="13568"/>
                </a:cubicBezTo>
                <a:cubicBezTo>
                  <a:pt x="3574" y="13568"/>
                  <a:pt x="3598" y="13521"/>
                  <a:pt x="3598" y="13464"/>
                </a:cubicBezTo>
                <a:lnTo>
                  <a:pt x="3598" y="13244"/>
                </a:lnTo>
                <a:cubicBezTo>
                  <a:pt x="3598" y="13186"/>
                  <a:pt x="3574" y="13141"/>
                  <a:pt x="3545" y="13141"/>
                </a:cubicBezTo>
                <a:close/>
                <a:moveTo>
                  <a:pt x="3859" y="13141"/>
                </a:moveTo>
                <a:cubicBezTo>
                  <a:pt x="3830" y="13141"/>
                  <a:pt x="3806" y="13186"/>
                  <a:pt x="3806" y="13244"/>
                </a:cubicBezTo>
                <a:lnTo>
                  <a:pt x="3806" y="13464"/>
                </a:lnTo>
                <a:cubicBezTo>
                  <a:pt x="3806" y="13521"/>
                  <a:pt x="3830" y="13568"/>
                  <a:pt x="3859" y="13568"/>
                </a:cubicBezTo>
                <a:cubicBezTo>
                  <a:pt x="3888" y="13568"/>
                  <a:pt x="3912" y="13521"/>
                  <a:pt x="3912" y="13464"/>
                </a:cubicBezTo>
                <a:lnTo>
                  <a:pt x="3912" y="13244"/>
                </a:lnTo>
                <a:cubicBezTo>
                  <a:pt x="3912" y="13186"/>
                  <a:pt x="3888" y="13141"/>
                  <a:pt x="3859" y="13141"/>
                </a:cubicBezTo>
                <a:close/>
                <a:moveTo>
                  <a:pt x="4709" y="13141"/>
                </a:moveTo>
                <a:cubicBezTo>
                  <a:pt x="4680" y="13141"/>
                  <a:pt x="4656" y="13186"/>
                  <a:pt x="4656" y="13244"/>
                </a:cubicBezTo>
                <a:lnTo>
                  <a:pt x="4656" y="13464"/>
                </a:lnTo>
                <a:cubicBezTo>
                  <a:pt x="4656" y="13521"/>
                  <a:pt x="4680" y="13568"/>
                  <a:pt x="4709" y="13568"/>
                </a:cubicBezTo>
                <a:cubicBezTo>
                  <a:pt x="4738" y="13568"/>
                  <a:pt x="4762" y="13521"/>
                  <a:pt x="4762" y="13464"/>
                </a:cubicBezTo>
                <a:lnTo>
                  <a:pt x="4762" y="13244"/>
                </a:lnTo>
                <a:cubicBezTo>
                  <a:pt x="4762" y="13186"/>
                  <a:pt x="4738" y="13141"/>
                  <a:pt x="4709" y="13141"/>
                </a:cubicBezTo>
                <a:close/>
                <a:moveTo>
                  <a:pt x="5023" y="13141"/>
                </a:moveTo>
                <a:cubicBezTo>
                  <a:pt x="4994" y="13141"/>
                  <a:pt x="4970" y="13186"/>
                  <a:pt x="4970" y="13244"/>
                </a:cubicBezTo>
                <a:lnTo>
                  <a:pt x="4970" y="13464"/>
                </a:lnTo>
                <a:cubicBezTo>
                  <a:pt x="4970" y="13521"/>
                  <a:pt x="4994" y="13568"/>
                  <a:pt x="5023" y="13568"/>
                </a:cubicBezTo>
                <a:cubicBezTo>
                  <a:pt x="5053" y="13568"/>
                  <a:pt x="5076" y="13521"/>
                  <a:pt x="5076" y="13464"/>
                </a:cubicBezTo>
                <a:lnTo>
                  <a:pt x="5076" y="13244"/>
                </a:lnTo>
                <a:cubicBezTo>
                  <a:pt x="5076" y="13186"/>
                  <a:pt x="5053" y="13141"/>
                  <a:pt x="5023" y="13141"/>
                </a:cubicBezTo>
                <a:close/>
                <a:moveTo>
                  <a:pt x="5873" y="13141"/>
                </a:moveTo>
                <a:cubicBezTo>
                  <a:pt x="5844" y="13141"/>
                  <a:pt x="5820" y="13186"/>
                  <a:pt x="5820" y="13244"/>
                </a:cubicBezTo>
                <a:lnTo>
                  <a:pt x="5820" y="13464"/>
                </a:lnTo>
                <a:cubicBezTo>
                  <a:pt x="5820" y="13521"/>
                  <a:pt x="5844" y="13568"/>
                  <a:pt x="5873" y="13568"/>
                </a:cubicBezTo>
                <a:cubicBezTo>
                  <a:pt x="5902" y="13568"/>
                  <a:pt x="5926" y="13521"/>
                  <a:pt x="5926" y="13464"/>
                </a:cubicBezTo>
                <a:lnTo>
                  <a:pt x="5926" y="13244"/>
                </a:lnTo>
                <a:cubicBezTo>
                  <a:pt x="5926" y="13186"/>
                  <a:pt x="5902" y="13141"/>
                  <a:pt x="5873" y="13141"/>
                </a:cubicBezTo>
                <a:close/>
                <a:moveTo>
                  <a:pt x="6188" y="13141"/>
                </a:moveTo>
                <a:cubicBezTo>
                  <a:pt x="6159" y="13141"/>
                  <a:pt x="6135" y="13186"/>
                  <a:pt x="6135" y="13244"/>
                </a:cubicBezTo>
                <a:lnTo>
                  <a:pt x="6135" y="13464"/>
                </a:lnTo>
                <a:cubicBezTo>
                  <a:pt x="6135" y="13521"/>
                  <a:pt x="6159" y="13568"/>
                  <a:pt x="6188" y="13568"/>
                </a:cubicBezTo>
                <a:cubicBezTo>
                  <a:pt x="6217" y="13568"/>
                  <a:pt x="6240" y="13521"/>
                  <a:pt x="6240" y="13464"/>
                </a:cubicBezTo>
                <a:lnTo>
                  <a:pt x="6240" y="13244"/>
                </a:lnTo>
                <a:cubicBezTo>
                  <a:pt x="6240" y="13186"/>
                  <a:pt x="6217" y="13141"/>
                  <a:pt x="6188" y="13141"/>
                </a:cubicBezTo>
                <a:close/>
                <a:moveTo>
                  <a:pt x="7036" y="13141"/>
                </a:moveTo>
                <a:cubicBezTo>
                  <a:pt x="7007" y="13141"/>
                  <a:pt x="6984" y="13186"/>
                  <a:pt x="6984" y="13244"/>
                </a:cubicBezTo>
                <a:lnTo>
                  <a:pt x="6984" y="13464"/>
                </a:lnTo>
                <a:cubicBezTo>
                  <a:pt x="6984" y="13521"/>
                  <a:pt x="7007" y="13568"/>
                  <a:pt x="7036" y="13568"/>
                </a:cubicBezTo>
                <a:cubicBezTo>
                  <a:pt x="7065" y="13568"/>
                  <a:pt x="7089" y="13521"/>
                  <a:pt x="7089" y="13464"/>
                </a:cubicBezTo>
                <a:lnTo>
                  <a:pt x="7089" y="13244"/>
                </a:lnTo>
                <a:cubicBezTo>
                  <a:pt x="7089" y="13186"/>
                  <a:pt x="7065" y="13141"/>
                  <a:pt x="7036" y="13141"/>
                </a:cubicBezTo>
                <a:close/>
                <a:moveTo>
                  <a:pt x="7351" y="13141"/>
                </a:moveTo>
                <a:cubicBezTo>
                  <a:pt x="7322" y="13141"/>
                  <a:pt x="7299" y="13186"/>
                  <a:pt x="7299" y="13244"/>
                </a:cubicBezTo>
                <a:lnTo>
                  <a:pt x="7299" y="13464"/>
                </a:lnTo>
                <a:cubicBezTo>
                  <a:pt x="7299" y="13521"/>
                  <a:pt x="7322" y="13568"/>
                  <a:pt x="7351" y="13568"/>
                </a:cubicBezTo>
                <a:cubicBezTo>
                  <a:pt x="7380" y="13568"/>
                  <a:pt x="7404" y="13521"/>
                  <a:pt x="7404" y="13464"/>
                </a:cubicBezTo>
                <a:lnTo>
                  <a:pt x="7404" y="13244"/>
                </a:lnTo>
                <a:cubicBezTo>
                  <a:pt x="7404" y="13186"/>
                  <a:pt x="7380" y="13141"/>
                  <a:pt x="7351" y="13141"/>
                </a:cubicBezTo>
                <a:close/>
                <a:moveTo>
                  <a:pt x="8201" y="13141"/>
                </a:moveTo>
                <a:cubicBezTo>
                  <a:pt x="8171" y="13141"/>
                  <a:pt x="8148" y="13186"/>
                  <a:pt x="8148" y="13244"/>
                </a:cubicBezTo>
                <a:lnTo>
                  <a:pt x="8148" y="13464"/>
                </a:lnTo>
                <a:cubicBezTo>
                  <a:pt x="8148" y="13521"/>
                  <a:pt x="8171" y="13568"/>
                  <a:pt x="8201" y="13568"/>
                </a:cubicBezTo>
                <a:cubicBezTo>
                  <a:pt x="8230" y="13568"/>
                  <a:pt x="8254" y="13521"/>
                  <a:pt x="8254" y="13464"/>
                </a:cubicBezTo>
                <a:lnTo>
                  <a:pt x="8254" y="13244"/>
                </a:lnTo>
                <a:cubicBezTo>
                  <a:pt x="8254" y="13186"/>
                  <a:pt x="8230" y="13141"/>
                  <a:pt x="8201" y="13141"/>
                </a:cubicBezTo>
                <a:close/>
                <a:moveTo>
                  <a:pt x="8515" y="13141"/>
                </a:moveTo>
                <a:cubicBezTo>
                  <a:pt x="8486" y="13141"/>
                  <a:pt x="8462" y="13186"/>
                  <a:pt x="8462" y="13244"/>
                </a:cubicBezTo>
                <a:lnTo>
                  <a:pt x="8462" y="13464"/>
                </a:lnTo>
                <a:cubicBezTo>
                  <a:pt x="8462" y="13521"/>
                  <a:pt x="8486" y="13568"/>
                  <a:pt x="8515" y="13568"/>
                </a:cubicBezTo>
                <a:cubicBezTo>
                  <a:pt x="8544" y="13568"/>
                  <a:pt x="8568" y="13521"/>
                  <a:pt x="8568" y="13464"/>
                </a:cubicBezTo>
                <a:lnTo>
                  <a:pt x="8568" y="13244"/>
                </a:lnTo>
                <a:cubicBezTo>
                  <a:pt x="8568" y="13186"/>
                  <a:pt x="8544" y="13141"/>
                  <a:pt x="8515" y="13141"/>
                </a:cubicBezTo>
                <a:close/>
                <a:moveTo>
                  <a:pt x="9365" y="13141"/>
                </a:moveTo>
                <a:cubicBezTo>
                  <a:pt x="9336" y="13141"/>
                  <a:pt x="9312" y="13186"/>
                  <a:pt x="9312" y="13244"/>
                </a:cubicBezTo>
                <a:lnTo>
                  <a:pt x="9312" y="13464"/>
                </a:lnTo>
                <a:cubicBezTo>
                  <a:pt x="9312" y="13521"/>
                  <a:pt x="9336" y="13568"/>
                  <a:pt x="9365" y="13568"/>
                </a:cubicBezTo>
                <a:cubicBezTo>
                  <a:pt x="9394" y="13568"/>
                  <a:pt x="9418" y="13521"/>
                  <a:pt x="9418" y="13464"/>
                </a:cubicBezTo>
                <a:lnTo>
                  <a:pt x="9418" y="13244"/>
                </a:lnTo>
                <a:cubicBezTo>
                  <a:pt x="9418" y="13186"/>
                  <a:pt x="9394" y="13141"/>
                  <a:pt x="9365" y="13141"/>
                </a:cubicBezTo>
                <a:close/>
                <a:moveTo>
                  <a:pt x="9679" y="13141"/>
                </a:moveTo>
                <a:cubicBezTo>
                  <a:pt x="9650" y="13141"/>
                  <a:pt x="9626" y="13186"/>
                  <a:pt x="9626" y="13244"/>
                </a:cubicBezTo>
                <a:lnTo>
                  <a:pt x="9626" y="13464"/>
                </a:lnTo>
                <a:cubicBezTo>
                  <a:pt x="9626" y="13521"/>
                  <a:pt x="9650" y="13568"/>
                  <a:pt x="9679" y="13568"/>
                </a:cubicBezTo>
                <a:cubicBezTo>
                  <a:pt x="9708" y="13568"/>
                  <a:pt x="9732" y="13521"/>
                  <a:pt x="9732" y="13464"/>
                </a:cubicBezTo>
                <a:lnTo>
                  <a:pt x="9732" y="13244"/>
                </a:lnTo>
                <a:cubicBezTo>
                  <a:pt x="9732" y="13186"/>
                  <a:pt x="9708" y="13141"/>
                  <a:pt x="9679" y="13141"/>
                </a:cubicBezTo>
                <a:close/>
                <a:moveTo>
                  <a:pt x="10529" y="13141"/>
                </a:moveTo>
                <a:cubicBezTo>
                  <a:pt x="10500" y="13141"/>
                  <a:pt x="10476" y="13186"/>
                  <a:pt x="10476" y="13244"/>
                </a:cubicBezTo>
                <a:lnTo>
                  <a:pt x="10476" y="13464"/>
                </a:lnTo>
                <a:cubicBezTo>
                  <a:pt x="10476" y="13521"/>
                  <a:pt x="10500" y="13568"/>
                  <a:pt x="10529" y="13568"/>
                </a:cubicBezTo>
                <a:cubicBezTo>
                  <a:pt x="10558" y="13568"/>
                  <a:pt x="10582" y="13521"/>
                  <a:pt x="10582" y="13464"/>
                </a:cubicBezTo>
                <a:lnTo>
                  <a:pt x="10582" y="13244"/>
                </a:lnTo>
                <a:cubicBezTo>
                  <a:pt x="10582" y="13186"/>
                  <a:pt x="10558" y="13141"/>
                  <a:pt x="10529" y="13141"/>
                </a:cubicBezTo>
                <a:close/>
                <a:moveTo>
                  <a:pt x="10844" y="13141"/>
                </a:moveTo>
                <a:cubicBezTo>
                  <a:pt x="10814" y="13141"/>
                  <a:pt x="10791" y="13186"/>
                  <a:pt x="10791" y="13244"/>
                </a:cubicBezTo>
                <a:lnTo>
                  <a:pt x="10791" y="13464"/>
                </a:lnTo>
                <a:cubicBezTo>
                  <a:pt x="10791" y="13521"/>
                  <a:pt x="10814" y="13568"/>
                  <a:pt x="10844" y="13568"/>
                </a:cubicBezTo>
                <a:cubicBezTo>
                  <a:pt x="10873" y="13568"/>
                  <a:pt x="10895" y="13521"/>
                  <a:pt x="10895" y="13464"/>
                </a:cubicBezTo>
                <a:lnTo>
                  <a:pt x="10895" y="13244"/>
                </a:lnTo>
                <a:cubicBezTo>
                  <a:pt x="10895" y="13186"/>
                  <a:pt x="10873" y="13141"/>
                  <a:pt x="10844" y="13141"/>
                </a:cubicBezTo>
                <a:close/>
                <a:moveTo>
                  <a:pt x="11692" y="13141"/>
                </a:moveTo>
                <a:cubicBezTo>
                  <a:pt x="11663" y="13141"/>
                  <a:pt x="11640" y="13186"/>
                  <a:pt x="11640" y="13244"/>
                </a:cubicBezTo>
                <a:lnTo>
                  <a:pt x="11640" y="13464"/>
                </a:lnTo>
                <a:cubicBezTo>
                  <a:pt x="11640" y="13521"/>
                  <a:pt x="11663" y="13568"/>
                  <a:pt x="11692" y="13568"/>
                </a:cubicBezTo>
                <a:cubicBezTo>
                  <a:pt x="11721" y="13568"/>
                  <a:pt x="11745" y="13521"/>
                  <a:pt x="11745" y="13464"/>
                </a:cubicBezTo>
                <a:lnTo>
                  <a:pt x="11745" y="13244"/>
                </a:lnTo>
                <a:cubicBezTo>
                  <a:pt x="11745" y="13186"/>
                  <a:pt x="11721" y="13141"/>
                  <a:pt x="11692" y="13141"/>
                </a:cubicBezTo>
                <a:close/>
                <a:moveTo>
                  <a:pt x="12007" y="13141"/>
                </a:moveTo>
                <a:cubicBezTo>
                  <a:pt x="11978" y="13141"/>
                  <a:pt x="11955" y="13186"/>
                  <a:pt x="11955" y="13244"/>
                </a:cubicBezTo>
                <a:lnTo>
                  <a:pt x="11955" y="13464"/>
                </a:lnTo>
                <a:cubicBezTo>
                  <a:pt x="11955" y="13521"/>
                  <a:pt x="11978" y="13568"/>
                  <a:pt x="12007" y="13568"/>
                </a:cubicBezTo>
                <a:cubicBezTo>
                  <a:pt x="12036" y="13568"/>
                  <a:pt x="12060" y="13521"/>
                  <a:pt x="12060" y="13464"/>
                </a:cubicBezTo>
                <a:lnTo>
                  <a:pt x="12060" y="13244"/>
                </a:lnTo>
                <a:cubicBezTo>
                  <a:pt x="12060" y="13186"/>
                  <a:pt x="12036" y="13141"/>
                  <a:pt x="12007" y="13141"/>
                </a:cubicBezTo>
                <a:close/>
                <a:moveTo>
                  <a:pt x="12856" y="13141"/>
                </a:moveTo>
                <a:cubicBezTo>
                  <a:pt x="12827" y="13141"/>
                  <a:pt x="12804" y="13186"/>
                  <a:pt x="12804" y="13244"/>
                </a:cubicBezTo>
                <a:lnTo>
                  <a:pt x="12804" y="13464"/>
                </a:lnTo>
                <a:cubicBezTo>
                  <a:pt x="12804" y="13521"/>
                  <a:pt x="12827" y="13568"/>
                  <a:pt x="12856" y="13568"/>
                </a:cubicBezTo>
                <a:cubicBezTo>
                  <a:pt x="12886" y="13568"/>
                  <a:pt x="12909" y="13521"/>
                  <a:pt x="12909" y="13464"/>
                </a:cubicBezTo>
                <a:lnTo>
                  <a:pt x="12909" y="13244"/>
                </a:lnTo>
                <a:cubicBezTo>
                  <a:pt x="12909" y="13186"/>
                  <a:pt x="12886" y="13141"/>
                  <a:pt x="12856" y="13141"/>
                </a:cubicBezTo>
                <a:close/>
                <a:moveTo>
                  <a:pt x="13171" y="13141"/>
                </a:moveTo>
                <a:cubicBezTo>
                  <a:pt x="13142" y="13141"/>
                  <a:pt x="13118" y="13186"/>
                  <a:pt x="13118" y="13244"/>
                </a:cubicBezTo>
                <a:lnTo>
                  <a:pt x="13118" y="13464"/>
                </a:lnTo>
                <a:cubicBezTo>
                  <a:pt x="13118" y="13521"/>
                  <a:pt x="13142" y="13568"/>
                  <a:pt x="13171" y="13568"/>
                </a:cubicBezTo>
                <a:cubicBezTo>
                  <a:pt x="13200" y="13568"/>
                  <a:pt x="13224" y="13521"/>
                  <a:pt x="13224" y="13464"/>
                </a:cubicBezTo>
                <a:lnTo>
                  <a:pt x="13224" y="13244"/>
                </a:lnTo>
                <a:cubicBezTo>
                  <a:pt x="13224" y="13186"/>
                  <a:pt x="13200" y="13141"/>
                  <a:pt x="13171" y="13141"/>
                </a:cubicBezTo>
                <a:close/>
                <a:moveTo>
                  <a:pt x="14021" y="13141"/>
                </a:moveTo>
                <a:cubicBezTo>
                  <a:pt x="13992" y="13141"/>
                  <a:pt x="13968" y="13186"/>
                  <a:pt x="13968" y="13244"/>
                </a:cubicBezTo>
                <a:lnTo>
                  <a:pt x="13968" y="13464"/>
                </a:lnTo>
                <a:cubicBezTo>
                  <a:pt x="13968" y="13521"/>
                  <a:pt x="13992" y="13568"/>
                  <a:pt x="14021" y="13568"/>
                </a:cubicBezTo>
                <a:cubicBezTo>
                  <a:pt x="14050" y="13568"/>
                  <a:pt x="14074" y="13521"/>
                  <a:pt x="14074" y="13464"/>
                </a:cubicBezTo>
                <a:lnTo>
                  <a:pt x="14074" y="13244"/>
                </a:lnTo>
                <a:cubicBezTo>
                  <a:pt x="14074" y="13186"/>
                  <a:pt x="14050" y="13141"/>
                  <a:pt x="14021" y="13141"/>
                </a:cubicBezTo>
                <a:close/>
                <a:moveTo>
                  <a:pt x="14335" y="13141"/>
                </a:moveTo>
                <a:cubicBezTo>
                  <a:pt x="14306" y="13141"/>
                  <a:pt x="14282" y="13186"/>
                  <a:pt x="14282" y="13244"/>
                </a:cubicBezTo>
                <a:lnTo>
                  <a:pt x="14282" y="13464"/>
                </a:lnTo>
                <a:cubicBezTo>
                  <a:pt x="14282" y="13521"/>
                  <a:pt x="14306" y="13568"/>
                  <a:pt x="14335" y="13568"/>
                </a:cubicBezTo>
                <a:cubicBezTo>
                  <a:pt x="14364" y="13568"/>
                  <a:pt x="14388" y="13521"/>
                  <a:pt x="14388" y="13464"/>
                </a:cubicBezTo>
                <a:lnTo>
                  <a:pt x="14388" y="13244"/>
                </a:lnTo>
                <a:cubicBezTo>
                  <a:pt x="14388" y="13186"/>
                  <a:pt x="14364" y="13141"/>
                  <a:pt x="14335" y="13141"/>
                </a:cubicBezTo>
                <a:close/>
                <a:moveTo>
                  <a:pt x="15185" y="13141"/>
                </a:moveTo>
                <a:cubicBezTo>
                  <a:pt x="15156" y="13141"/>
                  <a:pt x="15132" y="13186"/>
                  <a:pt x="15132" y="13244"/>
                </a:cubicBezTo>
                <a:lnTo>
                  <a:pt x="15132" y="13464"/>
                </a:lnTo>
                <a:cubicBezTo>
                  <a:pt x="15132" y="13521"/>
                  <a:pt x="15156" y="13568"/>
                  <a:pt x="15185" y="13568"/>
                </a:cubicBezTo>
                <a:cubicBezTo>
                  <a:pt x="15214" y="13568"/>
                  <a:pt x="15237" y="13521"/>
                  <a:pt x="15237" y="13464"/>
                </a:cubicBezTo>
                <a:lnTo>
                  <a:pt x="15237" y="13244"/>
                </a:lnTo>
                <a:cubicBezTo>
                  <a:pt x="15237" y="13186"/>
                  <a:pt x="15214" y="13141"/>
                  <a:pt x="15185" y="13141"/>
                </a:cubicBezTo>
                <a:close/>
                <a:moveTo>
                  <a:pt x="15500" y="13141"/>
                </a:moveTo>
                <a:cubicBezTo>
                  <a:pt x="15470" y="13141"/>
                  <a:pt x="15447" y="13186"/>
                  <a:pt x="15447" y="13244"/>
                </a:cubicBezTo>
                <a:lnTo>
                  <a:pt x="15447" y="13464"/>
                </a:lnTo>
                <a:cubicBezTo>
                  <a:pt x="15447" y="13521"/>
                  <a:pt x="15470" y="13568"/>
                  <a:pt x="15500" y="13568"/>
                </a:cubicBezTo>
                <a:cubicBezTo>
                  <a:pt x="15529" y="13568"/>
                  <a:pt x="15551" y="13521"/>
                  <a:pt x="15551" y="13464"/>
                </a:cubicBezTo>
                <a:lnTo>
                  <a:pt x="15551" y="13244"/>
                </a:lnTo>
                <a:cubicBezTo>
                  <a:pt x="15551" y="13186"/>
                  <a:pt x="15529" y="13141"/>
                  <a:pt x="15500" y="13141"/>
                </a:cubicBezTo>
                <a:close/>
                <a:moveTo>
                  <a:pt x="16349" y="13141"/>
                </a:moveTo>
                <a:cubicBezTo>
                  <a:pt x="16320" y="13141"/>
                  <a:pt x="16296" y="13186"/>
                  <a:pt x="16296" y="13244"/>
                </a:cubicBezTo>
                <a:lnTo>
                  <a:pt x="16296" y="13464"/>
                </a:lnTo>
                <a:cubicBezTo>
                  <a:pt x="16296" y="13521"/>
                  <a:pt x="16320" y="13568"/>
                  <a:pt x="16349" y="13568"/>
                </a:cubicBezTo>
                <a:cubicBezTo>
                  <a:pt x="16378" y="13568"/>
                  <a:pt x="16401" y="13521"/>
                  <a:pt x="16401" y="13464"/>
                </a:cubicBezTo>
                <a:lnTo>
                  <a:pt x="16401" y="13244"/>
                </a:lnTo>
                <a:cubicBezTo>
                  <a:pt x="16401" y="13186"/>
                  <a:pt x="16378" y="13141"/>
                  <a:pt x="16349" y="13141"/>
                </a:cubicBezTo>
                <a:close/>
                <a:moveTo>
                  <a:pt x="16663" y="13141"/>
                </a:moveTo>
                <a:cubicBezTo>
                  <a:pt x="16634" y="13141"/>
                  <a:pt x="16611" y="13186"/>
                  <a:pt x="16611" y="13244"/>
                </a:cubicBezTo>
                <a:lnTo>
                  <a:pt x="16611" y="13464"/>
                </a:lnTo>
                <a:cubicBezTo>
                  <a:pt x="16611" y="13521"/>
                  <a:pt x="16634" y="13568"/>
                  <a:pt x="16663" y="13568"/>
                </a:cubicBezTo>
                <a:cubicBezTo>
                  <a:pt x="16692" y="13568"/>
                  <a:pt x="16716" y="13521"/>
                  <a:pt x="16716" y="13464"/>
                </a:cubicBezTo>
                <a:lnTo>
                  <a:pt x="16716" y="13244"/>
                </a:lnTo>
                <a:cubicBezTo>
                  <a:pt x="16716" y="13186"/>
                  <a:pt x="16692" y="13141"/>
                  <a:pt x="16663" y="13141"/>
                </a:cubicBezTo>
                <a:close/>
                <a:moveTo>
                  <a:pt x="17512" y="13141"/>
                </a:moveTo>
                <a:cubicBezTo>
                  <a:pt x="17483" y="13141"/>
                  <a:pt x="17459" y="13186"/>
                  <a:pt x="17459" y="13244"/>
                </a:cubicBezTo>
                <a:lnTo>
                  <a:pt x="17459" y="13464"/>
                </a:lnTo>
                <a:cubicBezTo>
                  <a:pt x="17459" y="13521"/>
                  <a:pt x="17483" y="13568"/>
                  <a:pt x="17512" y="13568"/>
                </a:cubicBezTo>
                <a:cubicBezTo>
                  <a:pt x="17541" y="13568"/>
                  <a:pt x="17565" y="13521"/>
                  <a:pt x="17565" y="13464"/>
                </a:cubicBezTo>
                <a:lnTo>
                  <a:pt x="17565" y="13244"/>
                </a:lnTo>
                <a:cubicBezTo>
                  <a:pt x="17565" y="13186"/>
                  <a:pt x="17541" y="13141"/>
                  <a:pt x="17512" y="13141"/>
                </a:cubicBezTo>
                <a:close/>
                <a:moveTo>
                  <a:pt x="17827" y="13141"/>
                </a:moveTo>
                <a:cubicBezTo>
                  <a:pt x="17798" y="13141"/>
                  <a:pt x="17774" y="13186"/>
                  <a:pt x="17774" y="13244"/>
                </a:cubicBezTo>
                <a:lnTo>
                  <a:pt x="17774" y="13464"/>
                </a:lnTo>
                <a:cubicBezTo>
                  <a:pt x="17774" y="13521"/>
                  <a:pt x="17798" y="13568"/>
                  <a:pt x="17827" y="13568"/>
                </a:cubicBezTo>
                <a:cubicBezTo>
                  <a:pt x="17856" y="13568"/>
                  <a:pt x="17880" y="13521"/>
                  <a:pt x="17880" y="13464"/>
                </a:cubicBezTo>
                <a:lnTo>
                  <a:pt x="17880" y="13244"/>
                </a:lnTo>
                <a:cubicBezTo>
                  <a:pt x="17880" y="13186"/>
                  <a:pt x="17856" y="13141"/>
                  <a:pt x="17827" y="13141"/>
                </a:cubicBezTo>
                <a:close/>
                <a:moveTo>
                  <a:pt x="18677" y="13141"/>
                </a:moveTo>
                <a:cubicBezTo>
                  <a:pt x="18648" y="13141"/>
                  <a:pt x="18624" y="13186"/>
                  <a:pt x="18624" y="13244"/>
                </a:cubicBezTo>
                <a:lnTo>
                  <a:pt x="18624" y="13464"/>
                </a:lnTo>
                <a:cubicBezTo>
                  <a:pt x="18624" y="13521"/>
                  <a:pt x="18648" y="13568"/>
                  <a:pt x="18677" y="13568"/>
                </a:cubicBezTo>
                <a:cubicBezTo>
                  <a:pt x="18706" y="13568"/>
                  <a:pt x="18730" y="13521"/>
                  <a:pt x="18730" y="13464"/>
                </a:cubicBezTo>
                <a:lnTo>
                  <a:pt x="18730" y="13244"/>
                </a:lnTo>
                <a:cubicBezTo>
                  <a:pt x="18730" y="13186"/>
                  <a:pt x="18706" y="13141"/>
                  <a:pt x="18677" y="13141"/>
                </a:cubicBezTo>
                <a:close/>
                <a:moveTo>
                  <a:pt x="18991" y="13141"/>
                </a:moveTo>
                <a:cubicBezTo>
                  <a:pt x="18962" y="13141"/>
                  <a:pt x="18938" y="13186"/>
                  <a:pt x="18938" y="13244"/>
                </a:cubicBezTo>
                <a:lnTo>
                  <a:pt x="18938" y="13464"/>
                </a:lnTo>
                <a:cubicBezTo>
                  <a:pt x="18938" y="13521"/>
                  <a:pt x="18962" y="13568"/>
                  <a:pt x="18991" y="13568"/>
                </a:cubicBezTo>
                <a:cubicBezTo>
                  <a:pt x="19020" y="13568"/>
                  <a:pt x="19044" y="13521"/>
                  <a:pt x="19044" y="13464"/>
                </a:cubicBezTo>
                <a:lnTo>
                  <a:pt x="19044" y="13244"/>
                </a:lnTo>
                <a:cubicBezTo>
                  <a:pt x="19044" y="13186"/>
                  <a:pt x="19020" y="13141"/>
                  <a:pt x="18991" y="13141"/>
                </a:cubicBezTo>
                <a:close/>
                <a:moveTo>
                  <a:pt x="19841" y="13141"/>
                </a:moveTo>
                <a:cubicBezTo>
                  <a:pt x="19812" y="13141"/>
                  <a:pt x="19788" y="13186"/>
                  <a:pt x="19788" y="13244"/>
                </a:cubicBezTo>
                <a:lnTo>
                  <a:pt x="19788" y="13464"/>
                </a:lnTo>
                <a:cubicBezTo>
                  <a:pt x="19788" y="13521"/>
                  <a:pt x="19812" y="13568"/>
                  <a:pt x="19841" y="13568"/>
                </a:cubicBezTo>
                <a:cubicBezTo>
                  <a:pt x="19870" y="13568"/>
                  <a:pt x="19894" y="13521"/>
                  <a:pt x="19894" y="13464"/>
                </a:cubicBezTo>
                <a:lnTo>
                  <a:pt x="19894" y="13244"/>
                </a:lnTo>
                <a:cubicBezTo>
                  <a:pt x="19894" y="13186"/>
                  <a:pt x="19870" y="13141"/>
                  <a:pt x="19841" y="13141"/>
                </a:cubicBezTo>
                <a:close/>
                <a:moveTo>
                  <a:pt x="20155" y="13141"/>
                </a:moveTo>
                <a:cubicBezTo>
                  <a:pt x="20126" y="13141"/>
                  <a:pt x="20102" y="13186"/>
                  <a:pt x="20102" y="13244"/>
                </a:cubicBezTo>
                <a:lnTo>
                  <a:pt x="20102" y="13464"/>
                </a:lnTo>
                <a:cubicBezTo>
                  <a:pt x="20102" y="13521"/>
                  <a:pt x="20126" y="13568"/>
                  <a:pt x="20155" y="13568"/>
                </a:cubicBezTo>
                <a:cubicBezTo>
                  <a:pt x="20184" y="13568"/>
                  <a:pt x="20207" y="13521"/>
                  <a:pt x="20207" y="13464"/>
                </a:cubicBezTo>
                <a:lnTo>
                  <a:pt x="20207" y="13244"/>
                </a:lnTo>
                <a:cubicBezTo>
                  <a:pt x="20207" y="13186"/>
                  <a:pt x="20184" y="13141"/>
                  <a:pt x="20155" y="13141"/>
                </a:cubicBezTo>
                <a:close/>
                <a:moveTo>
                  <a:pt x="21004" y="13141"/>
                </a:moveTo>
                <a:cubicBezTo>
                  <a:pt x="20975" y="13141"/>
                  <a:pt x="20952" y="13186"/>
                  <a:pt x="20952" y="13244"/>
                </a:cubicBezTo>
                <a:lnTo>
                  <a:pt x="20952" y="13464"/>
                </a:lnTo>
                <a:cubicBezTo>
                  <a:pt x="20952" y="13521"/>
                  <a:pt x="20975" y="13568"/>
                  <a:pt x="21004" y="13568"/>
                </a:cubicBezTo>
                <a:cubicBezTo>
                  <a:pt x="21033" y="13568"/>
                  <a:pt x="21057" y="13521"/>
                  <a:pt x="21057" y="13464"/>
                </a:cubicBezTo>
                <a:lnTo>
                  <a:pt x="21057" y="13244"/>
                </a:lnTo>
                <a:cubicBezTo>
                  <a:pt x="21057" y="13186"/>
                  <a:pt x="21033" y="13141"/>
                  <a:pt x="21004" y="13141"/>
                </a:cubicBezTo>
                <a:close/>
                <a:moveTo>
                  <a:pt x="21319" y="13141"/>
                </a:moveTo>
                <a:cubicBezTo>
                  <a:pt x="21289" y="13141"/>
                  <a:pt x="21267" y="13186"/>
                  <a:pt x="21267" y="13244"/>
                </a:cubicBezTo>
                <a:lnTo>
                  <a:pt x="21267" y="13464"/>
                </a:lnTo>
                <a:cubicBezTo>
                  <a:pt x="21267" y="13521"/>
                  <a:pt x="21289" y="13568"/>
                  <a:pt x="21319" y="13568"/>
                </a:cubicBezTo>
                <a:cubicBezTo>
                  <a:pt x="21348" y="13568"/>
                  <a:pt x="21372" y="13521"/>
                  <a:pt x="21372" y="13464"/>
                </a:cubicBezTo>
                <a:lnTo>
                  <a:pt x="21372" y="13244"/>
                </a:lnTo>
                <a:cubicBezTo>
                  <a:pt x="21372" y="13186"/>
                  <a:pt x="21348" y="13141"/>
                  <a:pt x="21319" y="13141"/>
                </a:cubicBezTo>
                <a:close/>
                <a:moveTo>
                  <a:pt x="281" y="13871"/>
                </a:moveTo>
                <a:cubicBezTo>
                  <a:pt x="252" y="13871"/>
                  <a:pt x="228" y="13916"/>
                  <a:pt x="228" y="13974"/>
                </a:cubicBezTo>
                <a:lnTo>
                  <a:pt x="228" y="14194"/>
                </a:lnTo>
                <a:cubicBezTo>
                  <a:pt x="228" y="14251"/>
                  <a:pt x="252" y="14298"/>
                  <a:pt x="281" y="14298"/>
                </a:cubicBezTo>
                <a:cubicBezTo>
                  <a:pt x="311" y="14298"/>
                  <a:pt x="334" y="14251"/>
                  <a:pt x="334" y="14194"/>
                </a:cubicBezTo>
                <a:lnTo>
                  <a:pt x="334" y="13974"/>
                </a:lnTo>
                <a:cubicBezTo>
                  <a:pt x="334" y="13916"/>
                  <a:pt x="311" y="13871"/>
                  <a:pt x="281" y="13871"/>
                </a:cubicBezTo>
                <a:close/>
                <a:moveTo>
                  <a:pt x="596" y="13871"/>
                </a:moveTo>
                <a:cubicBezTo>
                  <a:pt x="567" y="13871"/>
                  <a:pt x="543" y="13916"/>
                  <a:pt x="543" y="13974"/>
                </a:cubicBezTo>
                <a:lnTo>
                  <a:pt x="543" y="14194"/>
                </a:lnTo>
                <a:cubicBezTo>
                  <a:pt x="543" y="14251"/>
                  <a:pt x="567" y="14298"/>
                  <a:pt x="596" y="14298"/>
                </a:cubicBezTo>
                <a:cubicBezTo>
                  <a:pt x="625" y="14298"/>
                  <a:pt x="649" y="14251"/>
                  <a:pt x="649" y="14194"/>
                </a:cubicBezTo>
                <a:lnTo>
                  <a:pt x="649" y="13974"/>
                </a:lnTo>
                <a:cubicBezTo>
                  <a:pt x="649" y="13916"/>
                  <a:pt x="625" y="13871"/>
                  <a:pt x="596" y="13871"/>
                </a:cubicBezTo>
                <a:close/>
                <a:moveTo>
                  <a:pt x="1446" y="13871"/>
                </a:moveTo>
                <a:cubicBezTo>
                  <a:pt x="1417" y="13871"/>
                  <a:pt x="1393" y="13916"/>
                  <a:pt x="1393" y="13974"/>
                </a:cubicBezTo>
                <a:lnTo>
                  <a:pt x="1393" y="14194"/>
                </a:lnTo>
                <a:cubicBezTo>
                  <a:pt x="1393" y="14251"/>
                  <a:pt x="1417" y="14298"/>
                  <a:pt x="1446" y="14298"/>
                </a:cubicBezTo>
                <a:cubicBezTo>
                  <a:pt x="1475" y="14298"/>
                  <a:pt x="1499" y="14251"/>
                  <a:pt x="1499" y="14194"/>
                </a:cubicBezTo>
                <a:lnTo>
                  <a:pt x="1499" y="13974"/>
                </a:lnTo>
                <a:cubicBezTo>
                  <a:pt x="1499" y="13916"/>
                  <a:pt x="1475" y="13871"/>
                  <a:pt x="1446" y="13871"/>
                </a:cubicBezTo>
                <a:close/>
                <a:moveTo>
                  <a:pt x="1760" y="13871"/>
                </a:moveTo>
                <a:cubicBezTo>
                  <a:pt x="1731" y="13871"/>
                  <a:pt x="1707" y="13916"/>
                  <a:pt x="1707" y="13974"/>
                </a:cubicBezTo>
                <a:lnTo>
                  <a:pt x="1707" y="14194"/>
                </a:lnTo>
                <a:cubicBezTo>
                  <a:pt x="1707" y="14251"/>
                  <a:pt x="1731" y="14298"/>
                  <a:pt x="1760" y="14298"/>
                </a:cubicBezTo>
                <a:cubicBezTo>
                  <a:pt x="1789" y="14298"/>
                  <a:pt x="1813" y="14251"/>
                  <a:pt x="1813" y="14194"/>
                </a:cubicBezTo>
                <a:lnTo>
                  <a:pt x="1813" y="13974"/>
                </a:lnTo>
                <a:cubicBezTo>
                  <a:pt x="1813" y="13916"/>
                  <a:pt x="1789" y="13871"/>
                  <a:pt x="1760" y="13871"/>
                </a:cubicBezTo>
                <a:close/>
                <a:moveTo>
                  <a:pt x="2610" y="13871"/>
                </a:moveTo>
                <a:cubicBezTo>
                  <a:pt x="2581" y="13871"/>
                  <a:pt x="2557" y="13916"/>
                  <a:pt x="2557" y="13974"/>
                </a:cubicBezTo>
                <a:lnTo>
                  <a:pt x="2557" y="14194"/>
                </a:lnTo>
                <a:cubicBezTo>
                  <a:pt x="2557" y="14251"/>
                  <a:pt x="2581" y="14298"/>
                  <a:pt x="2610" y="14298"/>
                </a:cubicBezTo>
                <a:cubicBezTo>
                  <a:pt x="2639" y="14298"/>
                  <a:pt x="2662" y="14251"/>
                  <a:pt x="2662" y="14194"/>
                </a:cubicBezTo>
                <a:lnTo>
                  <a:pt x="2662" y="13974"/>
                </a:lnTo>
                <a:cubicBezTo>
                  <a:pt x="2662" y="13916"/>
                  <a:pt x="2639" y="13871"/>
                  <a:pt x="2610" y="13871"/>
                </a:cubicBezTo>
                <a:close/>
                <a:moveTo>
                  <a:pt x="2924" y="13871"/>
                </a:moveTo>
                <a:cubicBezTo>
                  <a:pt x="2895" y="13871"/>
                  <a:pt x="2871" y="13916"/>
                  <a:pt x="2871" y="13974"/>
                </a:cubicBezTo>
                <a:lnTo>
                  <a:pt x="2871" y="14194"/>
                </a:lnTo>
                <a:cubicBezTo>
                  <a:pt x="2871" y="14251"/>
                  <a:pt x="2895" y="14298"/>
                  <a:pt x="2924" y="14298"/>
                </a:cubicBezTo>
                <a:cubicBezTo>
                  <a:pt x="2954" y="14298"/>
                  <a:pt x="2976" y="14251"/>
                  <a:pt x="2976" y="14194"/>
                </a:cubicBezTo>
                <a:lnTo>
                  <a:pt x="2976" y="13974"/>
                </a:lnTo>
                <a:cubicBezTo>
                  <a:pt x="2976" y="13916"/>
                  <a:pt x="2954" y="13871"/>
                  <a:pt x="2924" y="13871"/>
                </a:cubicBezTo>
                <a:close/>
                <a:moveTo>
                  <a:pt x="3773" y="13871"/>
                </a:moveTo>
                <a:cubicBezTo>
                  <a:pt x="3744" y="13871"/>
                  <a:pt x="3721" y="13916"/>
                  <a:pt x="3721" y="13974"/>
                </a:cubicBezTo>
                <a:lnTo>
                  <a:pt x="3721" y="14194"/>
                </a:lnTo>
                <a:cubicBezTo>
                  <a:pt x="3721" y="14251"/>
                  <a:pt x="3744" y="14298"/>
                  <a:pt x="3773" y="14298"/>
                </a:cubicBezTo>
                <a:cubicBezTo>
                  <a:pt x="3802" y="14298"/>
                  <a:pt x="3826" y="14251"/>
                  <a:pt x="3826" y="14194"/>
                </a:cubicBezTo>
                <a:lnTo>
                  <a:pt x="3826" y="13974"/>
                </a:lnTo>
                <a:cubicBezTo>
                  <a:pt x="3826" y="13916"/>
                  <a:pt x="3802" y="13871"/>
                  <a:pt x="3773" y="13871"/>
                </a:cubicBezTo>
                <a:close/>
                <a:moveTo>
                  <a:pt x="4088" y="13871"/>
                </a:moveTo>
                <a:cubicBezTo>
                  <a:pt x="4058" y="13871"/>
                  <a:pt x="4035" y="13916"/>
                  <a:pt x="4035" y="13974"/>
                </a:cubicBezTo>
                <a:lnTo>
                  <a:pt x="4035" y="14194"/>
                </a:lnTo>
                <a:cubicBezTo>
                  <a:pt x="4035" y="14251"/>
                  <a:pt x="4058" y="14298"/>
                  <a:pt x="4088" y="14298"/>
                </a:cubicBezTo>
                <a:cubicBezTo>
                  <a:pt x="4117" y="14298"/>
                  <a:pt x="4141" y="14251"/>
                  <a:pt x="4141" y="14194"/>
                </a:cubicBezTo>
                <a:lnTo>
                  <a:pt x="4141" y="13974"/>
                </a:lnTo>
                <a:cubicBezTo>
                  <a:pt x="4141" y="13916"/>
                  <a:pt x="4117" y="13871"/>
                  <a:pt x="4088" y="13871"/>
                </a:cubicBezTo>
                <a:close/>
                <a:moveTo>
                  <a:pt x="4937" y="13871"/>
                </a:moveTo>
                <a:cubicBezTo>
                  <a:pt x="4908" y="13871"/>
                  <a:pt x="4884" y="13916"/>
                  <a:pt x="4884" y="13974"/>
                </a:cubicBezTo>
                <a:lnTo>
                  <a:pt x="4884" y="14194"/>
                </a:lnTo>
                <a:cubicBezTo>
                  <a:pt x="4884" y="14251"/>
                  <a:pt x="4908" y="14298"/>
                  <a:pt x="4937" y="14298"/>
                </a:cubicBezTo>
                <a:cubicBezTo>
                  <a:pt x="4966" y="14298"/>
                  <a:pt x="4990" y="14251"/>
                  <a:pt x="4990" y="14194"/>
                </a:cubicBezTo>
                <a:lnTo>
                  <a:pt x="4990" y="13974"/>
                </a:lnTo>
                <a:cubicBezTo>
                  <a:pt x="4990" y="13916"/>
                  <a:pt x="4966" y="13871"/>
                  <a:pt x="4937" y="13871"/>
                </a:cubicBezTo>
                <a:close/>
                <a:moveTo>
                  <a:pt x="5252" y="13871"/>
                </a:moveTo>
                <a:cubicBezTo>
                  <a:pt x="5223" y="13871"/>
                  <a:pt x="5199" y="13916"/>
                  <a:pt x="5199" y="13974"/>
                </a:cubicBezTo>
                <a:lnTo>
                  <a:pt x="5199" y="14194"/>
                </a:lnTo>
                <a:cubicBezTo>
                  <a:pt x="5199" y="14251"/>
                  <a:pt x="5223" y="14298"/>
                  <a:pt x="5252" y="14298"/>
                </a:cubicBezTo>
                <a:cubicBezTo>
                  <a:pt x="5281" y="14298"/>
                  <a:pt x="5305" y="14251"/>
                  <a:pt x="5305" y="14194"/>
                </a:cubicBezTo>
                <a:lnTo>
                  <a:pt x="5305" y="13974"/>
                </a:lnTo>
                <a:cubicBezTo>
                  <a:pt x="5305" y="13916"/>
                  <a:pt x="5281" y="13871"/>
                  <a:pt x="5252" y="13871"/>
                </a:cubicBezTo>
                <a:close/>
                <a:moveTo>
                  <a:pt x="6102" y="13871"/>
                </a:moveTo>
                <a:cubicBezTo>
                  <a:pt x="6072" y="13871"/>
                  <a:pt x="6049" y="13916"/>
                  <a:pt x="6049" y="13974"/>
                </a:cubicBezTo>
                <a:lnTo>
                  <a:pt x="6049" y="14194"/>
                </a:lnTo>
                <a:cubicBezTo>
                  <a:pt x="6049" y="14251"/>
                  <a:pt x="6072" y="14298"/>
                  <a:pt x="6102" y="14298"/>
                </a:cubicBezTo>
                <a:cubicBezTo>
                  <a:pt x="6131" y="14298"/>
                  <a:pt x="6155" y="14251"/>
                  <a:pt x="6155" y="14194"/>
                </a:cubicBezTo>
                <a:lnTo>
                  <a:pt x="6155" y="13974"/>
                </a:lnTo>
                <a:cubicBezTo>
                  <a:pt x="6155" y="13916"/>
                  <a:pt x="6131" y="13871"/>
                  <a:pt x="6102" y="13871"/>
                </a:cubicBezTo>
                <a:close/>
                <a:moveTo>
                  <a:pt x="6416" y="13871"/>
                </a:moveTo>
                <a:cubicBezTo>
                  <a:pt x="6387" y="13871"/>
                  <a:pt x="6363" y="13916"/>
                  <a:pt x="6363" y="13974"/>
                </a:cubicBezTo>
                <a:lnTo>
                  <a:pt x="6363" y="14194"/>
                </a:lnTo>
                <a:cubicBezTo>
                  <a:pt x="6363" y="14251"/>
                  <a:pt x="6387" y="14298"/>
                  <a:pt x="6416" y="14298"/>
                </a:cubicBezTo>
                <a:cubicBezTo>
                  <a:pt x="6445" y="14298"/>
                  <a:pt x="6469" y="14251"/>
                  <a:pt x="6469" y="14194"/>
                </a:cubicBezTo>
                <a:lnTo>
                  <a:pt x="6469" y="13974"/>
                </a:lnTo>
                <a:cubicBezTo>
                  <a:pt x="6469" y="13916"/>
                  <a:pt x="6445" y="13871"/>
                  <a:pt x="6416" y="13871"/>
                </a:cubicBezTo>
                <a:close/>
                <a:moveTo>
                  <a:pt x="7266" y="13871"/>
                </a:moveTo>
                <a:cubicBezTo>
                  <a:pt x="7237" y="13871"/>
                  <a:pt x="7213" y="13916"/>
                  <a:pt x="7213" y="13974"/>
                </a:cubicBezTo>
                <a:lnTo>
                  <a:pt x="7213" y="14194"/>
                </a:lnTo>
                <a:cubicBezTo>
                  <a:pt x="7213" y="14251"/>
                  <a:pt x="7237" y="14298"/>
                  <a:pt x="7266" y="14298"/>
                </a:cubicBezTo>
                <a:cubicBezTo>
                  <a:pt x="7295" y="14298"/>
                  <a:pt x="7318" y="14251"/>
                  <a:pt x="7318" y="14194"/>
                </a:cubicBezTo>
                <a:lnTo>
                  <a:pt x="7318" y="13974"/>
                </a:lnTo>
                <a:cubicBezTo>
                  <a:pt x="7318" y="13916"/>
                  <a:pt x="7295" y="13871"/>
                  <a:pt x="7266" y="13871"/>
                </a:cubicBezTo>
                <a:close/>
                <a:moveTo>
                  <a:pt x="7580" y="13871"/>
                </a:moveTo>
                <a:cubicBezTo>
                  <a:pt x="7551" y="13871"/>
                  <a:pt x="7527" y="13916"/>
                  <a:pt x="7527" y="13974"/>
                </a:cubicBezTo>
                <a:lnTo>
                  <a:pt x="7527" y="14194"/>
                </a:lnTo>
                <a:cubicBezTo>
                  <a:pt x="7527" y="14251"/>
                  <a:pt x="7551" y="14298"/>
                  <a:pt x="7580" y="14298"/>
                </a:cubicBezTo>
                <a:cubicBezTo>
                  <a:pt x="7609" y="14298"/>
                  <a:pt x="7632" y="14251"/>
                  <a:pt x="7632" y="14194"/>
                </a:cubicBezTo>
                <a:lnTo>
                  <a:pt x="7632" y="13974"/>
                </a:lnTo>
                <a:cubicBezTo>
                  <a:pt x="7632" y="13916"/>
                  <a:pt x="7609" y="13871"/>
                  <a:pt x="7580" y="13871"/>
                </a:cubicBezTo>
                <a:close/>
                <a:moveTo>
                  <a:pt x="8429" y="13871"/>
                </a:moveTo>
                <a:cubicBezTo>
                  <a:pt x="8400" y="13871"/>
                  <a:pt x="8377" y="13916"/>
                  <a:pt x="8377" y="13974"/>
                </a:cubicBezTo>
                <a:lnTo>
                  <a:pt x="8377" y="14194"/>
                </a:lnTo>
                <a:cubicBezTo>
                  <a:pt x="8377" y="14251"/>
                  <a:pt x="8400" y="14298"/>
                  <a:pt x="8429" y="14298"/>
                </a:cubicBezTo>
                <a:cubicBezTo>
                  <a:pt x="8458" y="14298"/>
                  <a:pt x="8482" y="14251"/>
                  <a:pt x="8482" y="14194"/>
                </a:cubicBezTo>
                <a:lnTo>
                  <a:pt x="8482" y="13974"/>
                </a:lnTo>
                <a:cubicBezTo>
                  <a:pt x="8482" y="13916"/>
                  <a:pt x="8458" y="13871"/>
                  <a:pt x="8429" y="13871"/>
                </a:cubicBezTo>
                <a:close/>
                <a:moveTo>
                  <a:pt x="8744" y="13871"/>
                </a:moveTo>
                <a:cubicBezTo>
                  <a:pt x="8714" y="13871"/>
                  <a:pt x="8691" y="13916"/>
                  <a:pt x="8691" y="13974"/>
                </a:cubicBezTo>
                <a:lnTo>
                  <a:pt x="8691" y="14194"/>
                </a:lnTo>
                <a:cubicBezTo>
                  <a:pt x="8691" y="14251"/>
                  <a:pt x="8714" y="14298"/>
                  <a:pt x="8744" y="14298"/>
                </a:cubicBezTo>
                <a:cubicBezTo>
                  <a:pt x="8773" y="14298"/>
                  <a:pt x="8796" y="14251"/>
                  <a:pt x="8796" y="14194"/>
                </a:cubicBezTo>
                <a:lnTo>
                  <a:pt x="8796" y="13974"/>
                </a:lnTo>
                <a:cubicBezTo>
                  <a:pt x="8796" y="13916"/>
                  <a:pt x="8773" y="13871"/>
                  <a:pt x="8744" y="13871"/>
                </a:cubicBezTo>
                <a:close/>
                <a:moveTo>
                  <a:pt x="9593" y="13871"/>
                </a:moveTo>
                <a:cubicBezTo>
                  <a:pt x="9564" y="13871"/>
                  <a:pt x="9540" y="13916"/>
                  <a:pt x="9540" y="13974"/>
                </a:cubicBezTo>
                <a:lnTo>
                  <a:pt x="9540" y="14194"/>
                </a:lnTo>
                <a:cubicBezTo>
                  <a:pt x="9540" y="14251"/>
                  <a:pt x="9564" y="14298"/>
                  <a:pt x="9593" y="14298"/>
                </a:cubicBezTo>
                <a:cubicBezTo>
                  <a:pt x="9622" y="14298"/>
                  <a:pt x="9646" y="14251"/>
                  <a:pt x="9646" y="14194"/>
                </a:cubicBezTo>
                <a:lnTo>
                  <a:pt x="9646" y="13974"/>
                </a:lnTo>
                <a:cubicBezTo>
                  <a:pt x="9646" y="13916"/>
                  <a:pt x="9622" y="13871"/>
                  <a:pt x="9593" y="13871"/>
                </a:cubicBezTo>
                <a:close/>
                <a:moveTo>
                  <a:pt x="9908" y="13871"/>
                </a:moveTo>
                <a:cubicBezTo>
                  <a:pt x="9879" y="13871"/>
                  <a:pt x="9855" y="13916"/>
                  <a:pt x="9855" y="13974"/>
                </a:cubicBezTo>
                <a:lnTo>
                  <a:pt x="9855" y="14194"/>
                </a:lnTo>
                <a:cubicBezTo>
                  <a:pt x="9855" y="14251"/>
                  <a:pt x="9879" y="14298"/>
                  <a:pt x="9908" y="14298"/>
                </a:cubicBezTo>
                <a:cubicBezTo>
                  <a:pt x="9937" y="14298"/>
                  <a:pt x="9961" y="14251"/>
                  <a:pt x="9961" y="14194"/>
                </a:cubicBezTo>
                <a:lnTo>
                  <a:pt x="9961" y="13974"/>
                </a:lnTo>
                <a:cubicBezTo>
                  <a:pt x="9961" y="13916"/>
                  <a:pt x="9937" y="13871"/>
                  <a:pt x="9908" y="13871"/>
                </a:cubicBezTo>
                <a:close/>
                <a:moveTo>
                  <a:pt x="10758" y="13871"/>
                </a:moveTo>
                <a:cubicBezTo>
                  <a:pt x="10728" y="13871"/>
                  <a:pt x="10705" y="13916"/>
                  <a:pt x="10705" y="13974"/>
                </a:cubicBezTo>
                <a:lnTo>
                  <a:pt x="10705" y="14194"/>
                </a:lnTo>
                <a:cubicBezTo>
                  <a:pt x="10705" y="14251"/>
                  <a:pt x="10728" y="14298"/>
                  <a:pt x="10758" y="14298"/>
                </a:cubicBezTo>
                <a:cubicBezTo>
                  <a:pt x="10787" y="14298"/>
                  <a:pt x="10810" y="14251"/>
                  <a:pt x="10810" y="14194"/>
                </a:cubicBezTo>
                <a:lnTo>
                  <a:pt x="10810" y="13974"/>
                </a:lnTo>
                <a:cubicBezTo>
                  <a:pt x="10810" y="13916"/>
                  <a:pt x="10787" y="13871"/>
                  <a:pt x="10758" y="13871"/>
                </a:cubicBezTo>
                <a:close/>
                <a:moveTo>
                  <a:pt x="11072" y="13871"/>
                </a:moveTo>
                <a:cubicBezTo>
                  <a:pt x="11043" y="13871"/>
                  <a:pt x="11019" y="13916"/>
                  <a:pt x="11019" y="13974"/>
                </a:cubicBezTo>
                <a:lnTo>
                  <a:pt x="11019" y="14194"/>
                </a:lnTo>
                <a:cubicBezTo>
                  <a:pt x="11019" y="14251"/>
                  <a:pt x="11043" y="14298"/>
                  <a:pt x="11072" y="14298"/>
                </a:cubicBezTo>
                <a:cubicBezTo>
                  <a:pt x="11101" y="14298"/>
                  <a:pt x="11125" y="14251"/>
                  <a:pt x="11125" y="14194"/>
                </a:cubicBezTo>
                <a:lnTo>
                  <a:pt x="11125" y="13974"/>
                </a:lnTo>
                <a:cubicBezTo>
                  <a:pt x="11125" y="13916"/>
                  <a:pt x="11101" y="13871"/>
                  <a:pt x="11072" y="13871"/>
                </a:cubicBezTo>
                <a:close/>
                <a:moveTo>
                  <a:pt x="11922" y="13871"/>
                </a:moveTo>
                <a:cubicBezTo>
                  <a:pt x="11893" y="13871"/>
                  <a:pt x="11869" y="13916"/>
                  <a:pt x="11869" y="13974"/>
                </a:cubicBezTo>
                <a:lnTo>
                  <a:pt x="11869" y="14194"/>
                </a:lnTo>
                <a:cubicBezTo>
                  <a:pt x="11869" y="14251"/>
                  <a:pt x="11893" y="14298"/>
                  <a:pt x="11922" y="14298"/>
                </a:cubicBezTo>
                <a:cubicBezTo>
                  <a:pt x="11951" y="14298"/>
                  <a:pt x="11974" y="14251"/>
                  <a:pt x="11974" y="14194"/>
                </a:cubicBezTo>
                <a:lnTo>
                  <a:pt x="11974" y="13974"/>
                </a:lnTo>
                <a:cubicBezTo>
                  <a:pt x="11974" y="13916"/>
                  <a:pt x="11951" y="13871"/>
                  <a:pt x="11922" y="13871"/>
                </a:cubicBezTo>
                <a:close/>
                <a:moveTo>
                  <a:pt x="12236" y="13871"/>
                </a:moveTo>
                <a:cubicBezTo>
                  <a:pt x="12207" y="13871"/>
                  <a:pt x="12183" y="13916"/>
                  <a:pt x="12183" y="13974"/>
                </a:cubicBezTo>
                <a:lnTo>
                  <a:pt x="12183" y="14194"/>
                </a:lnTo>
                <a:cubicBezTo>
                  <a:pt x="12183" y="14251"/>
                  <a:pt x="12207" y="14298"/>
                  <a:pt x="12236" y="14298"/>
                </a:cubicBezTo>
                <a:cubicBezTo>
                  <a:pt x="12265" y="14298"/>
                  <a:pt x="12288" y="14251"/>
                  <a:pt x="12288" y="14194"/>
                </a:cubicBezTo>
                <a:lnTo>
                  <a:pt x="12288" y="13974"/>
                </a:lnTo>
                <a:cubicBezTo>
                  <a:pt x="12288" y="13916"/>
                  <a:pt x="12265" y="13871"/>
                  <a:pt x="12236" y="13871"/>
                </a:cubicBezTo>
                <a:close/>
                <a:moveTo>
                  <a:pt x="13085" y="13871"/>
                </a:moveTo>
                <a:cubicBezTo>
                  <a:pt x="13056" y="13871"/>
                  <a:pt x="13032" y="13916"/>
                  <a:pt x="13032" y="13974"/>
                </a:cubicBezTo>
                <a:lnTo>
                  <a:pt x="13032" y="14194"/>
                </a:lnTo>
                <a:cubicBezTo>
                  <a:pt x="13032" y="14251"/>
                  <a:pt x="13056" y="14298"/>
                  <a:pt x="13085" y="14298"/>
                </a:cubicBezTo>
                <a:cubicBezTo>
                  <a:pt x="13114" y="14298"/>
                  <a:pt x="13138" y="14251"/>
                  <a:pt x="13138" y="14194"/>
                </a:cubicBezTo>
                <a:lnTo>
                  <a:pt x="13138" y="13974"/>
                </a:lnTo>
                <a:cubicBezTo>
                  <a:pt x="13138" y="13916"/>
                  <a:pt x="13114" y="13871"/>
                  <a:pt x="13085" y="13871"/>
                </a:cubicBezTo>
                <a:close/>
                <a:moveTo>
                  <a:pt x="13399" y="13871"/>
                </a:moveTo>
                <a:cubicBezTo>
                  <a:pt x="13370" y="13871"/>
                  <a:pt x="13348" y="13916"/>
                  <a:pt x="13348" y="13974"/>
                </a:cubicBezTo>
                <a:lnTo>
                  <a:pt x="13348" y="14194"/>
                </a:lnTo>
                <a:cubicBezTo>
                  <a:pt x="13348" y="14251"/>
                  <a:pt x="13370" y="14298"/>
                  <a:pt x="13399" y="14298"/>
                </a:cubicBezTo>
                <a:cubicBezTo>
                  <a:pt x="13428" y="14298"/>
                  <a:pt x="13452" y="14251"/>
                  <a:pt x="13452" y="14194"/>
                </a:cubicBezTo>
                <a:lnTo>
                  <a:pt x="13452" y="13974"/>
                </a:lnTo>
                <a:cubicBezTo>
                  <a:pt x="13452" y="13916"/>
                  <a:pt x="13428" y="13871"/>
                  <a:pt x="13399" y="13871"/>
                </a:cubicBezTo>
                <a:close/>
                <a:moveTo>
                  <a:pt x="14249" y="13871"/>
                </a:moveTo>
                <a:cubicBezTo>
                  <a:pt x="14220" y="13871"/>
                  <a:pt x="14196" y="13916"/>
                  <a:pt x="14196" y="13974"/>
                </a:cubicBezTo>
                <a:lnTo>
                  <a:pt x="14196" y="14194"/>
                </a:lnTo>
                <a:cubicBezTo>
                  <a:pt x="14196" y="14251"/>
                  <a:pt x="14220" y="14298"/>
                  <a:pt x="14249" y="14298"/>
                </a:cubicBezTo>
                <a:cubicBezTo>
                  <a:pt x="14278" y="14298"/>
                  <a:pt x="14302" y="14251"/>
                  <a:pt x="14302" y="14194"/>
                </a:cubicBezTo>
                <a:lnTo>
                  <a:pt x="14302" y="13974"/>
                </a:lnTo>
                <a:cubicBezTo>
                  <a:pt x="14302" y="13916"/>
                  <a:pt x="14278" y="13871"/>
                  <a:pt x="14249" y="13871"/>
                </a:cubicBezTo>
                <a:close/>
                <a:moveTo>
                  <a:pt x="14564" y="13871"/>
                </a:moveTo>
                <a:cubicBezTo>
                  <a:pt x="14535" y="13871"/>
                  <a:pt x="14511" y="13916"/>
                  <a:pt x="14511" y="13974"/>
                </a:cubicBezTo>
                <a:lnTo>
                  <a:pt x="14511" y="14194"/>
                </a:lnTo>
                <a:cubicBezTo>
                  <a:pt x="14511" y="14251"/>
                  <a:pt x="14535" y="14298"/>
                  <a:pt x="14564" y="14298"/>
                </a:cubicBezTo>
                <a:cubicBezTo>
                  <a:pt x="14593" y="14298"/>
                  <a:pt x="14617" y="14251"/>
                  <a:pt x="14617" y="14194"/>
                </a:cubicBezTo>
                <a:lnTo>
                  <a:pt x="14617" y="13974"/>
                </a:lnTo>
                <a:cubicBezTo>
                  <a:pt x="14617" y="13916"/>
                  <a:pt x="14593" y="13871"/>
                  <a:pt x="14564" y="13871"/>
                </a:cubicBezTo>
                <a:close/>
                <a:moveTo>
                  <a:pt x="15413" y="13871"/>
                </a:moveTo>
                <a:cubicBezTo>
                  <a:pt x="15384" y="13871"/>
                  <a:pt x="15360" y="13916"/>
                  <a:pt x="15360" y="13974"/>
                </a:cubicBezTo>
                <a:lnTo>
                  <a:pt x="15360" y="14194"/>
                </a:lnTo>
                <a:cubicBezTo>
                  <a:pt x="15360" y="14251"/>
                  <a:pt x="15384" y="14298"/>
                  <a:pt x="15413" y="14298"/>
                </a:cubicBezTo>
                <a:cubicBezTo>
                  <a:pt x="15442" y="14298"/>
                  <a:pt x="15465" y="14251"/>
                  <a:pt x="15465" y="14194"/>
                </a:cubicBezTo>
                <a:lnTo>
                  <a:pt x="15465" y="13974"/>
                </a:lnTo>
                <a:cubicBezTo>
                  <a:pt x="15465" y="13916"/>
                  <a:pt x="15442" y="13871"/>
                  <a:pt x="15413" y="13871"/>
                </a:cubicBezTo>
                <a:close/>
                <a:moveTo>
                  <a:pt x="15728" y="13871"/>
                </a:moveTo>
                <a:cubicBezTo>
                  <a:pt x="15699" y="13871"/>
                  <a:pt x="15675" y="13916"/>
                  <a:pt x="15675" y="13974"/>
                </a:cubicBezTo>
                <a:lnTo>
                  <a:pt x="15675" y="14194"/>
                </a:lnTo>
                <a:cubicBezTo>
                  <a:pt x="15675" y="14251"/>
                  <a:pt x="15699" y="14298"/>
                  <a:pt x="15728" y="14298"/>
                </a:cubicBezTo>
                <a:cubicBezTo>
                  <a:pt x="15757" y="14298"/>
                  <a:pt x="15781" y="14251"/>
                  <a:pt x="15781" y="14194"/>
                </a:cubicBezTo>
                <a:lnTo>
                  <a:pt x="15781" y="13974"/>
                </a:lnTo>
                <a:cubicBezTo>
                  <a:pt x="15781" y="13916"/>
                  <a:pt x="15757" y="13871"/>
                  <a:pt x="15728" y="13871"/>
                </a:cubicBezTo>
                <a:close/>
                <a:moveTo>
                  <a:pt x="16578" y="13871"/>
                </a:moveTo>
                <a:cubicBezTo>
                  <a:pt x="16549" y="13871"/>
                  <a:pt x="16525" y="13916"/>
                  <a:pt x="16525" y="13974"/>
                </a:cubicBezTo>
                <a:lnTo>
                  <a:pt x="16525" y="14194"/>
                </a:lnTo>
                <a:cubicBezTo>
                  <a:pt x="16525" y="14251"/>
                  <a:pt x="16549" y="14298"/>
                  <a:pt x="16578" y="14298"/>
                </a:cubicBezTo>
                <a:cubicBezTo>
                  <a:pt x="16607" y="14298"/>
                  <a:pt x="16630" y="14251"/>
                  <a:pt x="16630" y="14194"/>
                </a:cubicBezTo>
                <a:lnTo>
                  <a:pt x="16630" y="13974"/>
                </a:lnTo>
                <a:cubicBezTo>
                  <a:pt x="16630" y="13916"/>
                  <a:pt x="16607" y="13871"/>
                  <a:pt x="16578" y="13871"/>
                </a:cubicBezTo>
                <a:close/>
                <a:moveTo>
                  <a:pt x="16892" y="13871"/>
                </a:moveTo>
                <a:cubicBezTo>
                  <a:pt x="16863" y="13871"/>
                  <a:pt x="16839" y="13916"/>
                  <a:pt x="16839" y="13974"/>
                </a:cubicBezTo>
                <a:lnTo>
                  <a:pt x="16839" y="14194"/>
                </a:lnTo>
                <a:cubicBezTo>
                  <a:pt x="16839" y="14251"/>
                  <a:pt x="16863" y="14298"/>
                  <a:pt x="16892" y="14298"/>
                </a:cubicBezTo>
                <a:cubicBezTo>
                  <a:pt x="16921" y="14298"/>
                  <a:pt x="16944" y="14251"/>
                  <a:pt x="16944" y="14194"/>
                </a:cubicBezTo>
                <a:lnTo>
                  <a:pt x="16944" y="13974"/>
                </a:lnTo>
                <a:cubicBezTo>
                  <a:pt x="16944" y="13916"/>
                  <a:pt x="16921" y="13871"/>
                  <a:pt x="16892" y="13871"/>
                </a:cubicBezTo>
                <a:close/>
                <a:moveTo>
                  <a:pt x="17741" y="13871"/>
                </a:moveTo>
                <a:cubicBezTo>
                  <a:pt x="17712" y="13871"/>
                  <a:pt x="17689" y="13916"/>
                  <a:pt x="17689" y="13974"/>
                </a:cubicBezTo>
                <a:lnTo>
                  <a:pt x="17689" y="14194"/>
                </a:lnTo>
                <a:cubicBezTo>
                  <a:pt x="17689" y="14251"/>
                  <a:pt x="17712" y="14298"/>
                  <a:pt x="17741" y="14298"/>
                </a:cubicBezTo>
                <a:cubicBezTo>
                  <a:pt x="17770" y="14298"/>
                  <a:pt x="17794" y="14251"/>
                  <a:pt x="17794" y="14194"/>
                </a:cubicBezTo>
                <a:lnTo>
                  <a:pt x="17794" y="13974"/>
                </a:lnTo>
                <a:cubicBezTo>
                  <a:pt x="17794" y="13916"/>
                  <a:pt x="17770" y="13871"/>
                  <a:pt x="17741" y="13871"/>
                </a:cubicBezTo>
                <a:close/>
                <a:moveTo>
                  <a:pt x="18055" y="13871"/>
                </a:moveTo>
                <a:cubicBezTo>
                  <a:pt x="18026" y="13871"/>
                  <a:pt x="18002" y="13916"/>
                  <a:pt x="18002" y="13974"/>
                </a:cubicBezTo>
                <a:lnTo>
                  <a:pt x="18002" y="14194"/>
                </a:lnTo>
                <a:cubicBezTo>
                  <a:pt x="18002" y="14251"/>
                  <a:pt x="18026" y="14298"/>
                  <a:pt x="18055" y="14298"/>
                </a:cubicBezTo>
                <a:cubicBezTo>
                  <a:pt x="18085" y="14298"/>
                  <a:pt x="18108" y="14251"/>
                  <a:pt x="18108" y="14194"/>
                </a:cubicBezTo>
                <a:lnTo>
                  <a:pt x="18108" y="13974"/>
                </a:lnTo>
                <a:cubicBezTo>
                  <a:pt x="18108" y="13916"/>
                  <a:pt x="18085" y="13871"/>
                  <a:pt x="18055" y="13871"/>
                </a:cubicBezTo>
                <a:close/>
                <a:moveTo>
                  <a:pt x="18905" y="13871"/>
                </a:moveTo>
                <a:cubicBezTo>
                  <a:pt x="18876" y="13871"/>
                  <a:pt x="18852" y="13916"/>
                  <a:pt x="18852" y="13974"/>
                </a:cubicBezTo>
                <a:lnTo>
                  <a:pt x="18852" y="14194"/>
                </a:lnTo>
                <a:cubicBezTo>
                  <a:pt x="18852" y="14251"/>
                  <a:pt x="18876" y="14298"/>
                  <a:pt x="18905" y="14298"/>
                </a:cubicBezTo>
                <a:cubicBezTo>
                  <a:pt x="18934" y="14298"/>
                  <a:pt x="18958" y="14251"/>
                  <a:pt x="18958" y="14194"/>
                </a:cubicBezTo>
                <a:lnTo>
                  <a:pt x="18958" y="13974"/>
                </a:lnTo>
                <a:cubicBezTo>
                  <a:pt x="18958" y="13916"/>
                  <a:pt x="18934" y="13871"/>
                  <a:pt x="18905" y="13871"/>
                </a:cubicBezTo>
                <a:close/>
                <a:moveTo>
                  <a:pt x="19220" y="13871"/>
                </a:moveTo>
                <a:cubicBezTo>
                  <a:pt x="19191" y="13871"/>
                  <a:pt x="19167" y="13916"/>
                  <a:pt x="19167" y="13974"/>
                </a:cubicBezTo>
                <a:lnTo>
                  <a:pt x="19167" y="14194"/>
                </a:lnTo>
                <a:cubicBezTo>
                  <a:pt x="19167" y="14251"/>
                  <a:pt x="19191" y="14298"/>
                  <a:pt x="19220" y="14298"/>
                </a:cubicBezTo>
                <a:cubicBezTo>
                  <a:pt x="19249" y="14298"/>
                  <a:pt x="19273" y="14251"/>
                  <a:pt x="19273" y="14194"/>
                </a:cubicBezTo>
                <a:lnTo>
                  <a:pt x="19273" y="13974"/>
                </a:lnTo>
                <a:cubicBezTo>
                  <a:pt x="19273" y="13916"/>
                  <a:pt x="19249" y="13871"/>
                  <a:pt x="19220" y="13871"/>
                </a:cubicBezTo>
                <a:close/>
                <a:moveTo>
                  <a:pt x="20069" y="13871"/>
                </a:moveTo>
                <a:cubicBezTo>
                  <a:pt x="20040" y="13871"/>
                  <a:pt x="20016" y="13916"/>
                  <a:pt x="20016" y="13974"/>
                </a:cubicBezTo>
                <a:lnTo>
                  <a:pt x="20016" y="14194"/>
                </a:lnTo>
                <a:cubicBezTo>
                  <a:pt x="20016" y="14251"/>
                  <a:pt x="20040" y="14298"/>
                  <a:pt x="20069" y="14298"/>
                </a:cubicBezTo>
                <a:cubicBezTo>
                  <a:pt x="20099" y="14298"/>
                  <a:pt x="20122" y="14251"/>
                  <a:pt x="20122" y="14194"/>
                </a:cubicBezTo>
                <a:lnTo>
                  <a:pt x="20122" y="13974"/>
                </a:lnTo>
                <a:cubicBezTo>
                  <a:pt x="20122" y="13916"/>
                  <a:pt x="20099" y="13871"/>
                  <a:pt x="20069" y="13871"/>
                </a:cubicBezTo>
                <a:close/>
                <a:moveTo>
                  <a:pt x="20384" y="13871"/>
                </a:moveTo>
                <a:cubicBezTo>
                  <a:pt x="20355" y="13871"/>
                  <a:pt x="20331" y="13916"/>
                  <a:pt x="20331" y="13974"/>
                </a:cubicBezTo>
                <a:lnTo>
                  <a:pt x="20331" y="14194"/>
                </a:lnTo>
                <a:cubicBezTo>
                  <a:pt x="20331" y="14251"/>
                  <a:pt x="20355" y="14298"/>
                  <a:pt x="20384" y="14298"/>
                </a:cubicBezTo>
                <a:cubicBezTo>
                  <a:pt x="20413" y="14298"/>
                  <a:pt x="20436" y="14251"/>
                  <a:pt x="20436" y="14194"/>
                </a:cubicBezTo>
                <a:lnTo>
                  <a:pt x="20436" y="13974"/>
                </a:lnTo>
                <a:cubicBezTo>
                  <a:pt x="20436" y="13916"/>
                  <a:pt x="20413" y="13871"/>
                  <a:pt x="20384" y="13871"/>
                </a:cubicBezTo>
                <a:close/>
                <a:moveTo>
                  <a:pt x="21234" y="13871"/>
                </a:moveTo>
                <a:cubicBezTo>
                  <a:pt x="21204" y="13871"/>
                  <a:pt x="21181" y="13916"/>
                  <a:pt x="21181" y="13974"/>
                </a:cubicBezTo>
                <a:lnTo>
                  <a:pt x="21181" y="14194"/>
                </a:lnTo>
                <a:cubicBezTo>
                  <a:pt x="21181" y="14251"/>
                  <a:pt x="21204" y="14298"/>
                  <a:pt x="21234" y="14298"/>
                </a:cubicBezTo>
                <a:cubicBezTo>
                  <a:pt x="21263" y="14298"/>
                  <a:pt x="21285" y="14251"/>
                  <a:pt x="21285" y="14194"/>
                </a:cubicBezTo>
                <a:lnTo>
                  <a:pt x="21285" y="13974"/>
                </a:lnTo>
                <a:cubicBezTo>
                  <a:pt x="21285" y="13916"/>
                  <a:pt x="21263" y="13871"/>
                  <a:pt x="21234" y="13871"/>
                </a:cubicBezTo>
                <a:close/>
                <a:moveTo>
                  <a:pt x="21547" y="13871"/>
                </a:moveTo>
                <a:cubicBezTo>
                  <a:pt x="21518" y="13871"/>
                  <a:pt x="21495" y="13916"/>
                  <a:pt x="21495" y="13974"/>
                </a:cubicBezTo>
                <a:lnTo>
                  <a:pt x="21495" y="14194"/>
                </a:lnTo>
                <a:cubicBezTo>
                  <a:pt x="21495" y="14251"/>
                  <a:pt x="21518" y="14298"/>
                  <a:pt x="21547" y="14298"/>
                </a:cubicBezTo>
                <a:cubicBezTo>
                  <a:pt x="21576" y="14298"/>
                  <a:pt x="21600" y="14251"/>
                  <a:pt x="21600" y="14194"/>
                </a:cubicBezTo>
                <a:lnTo>
                  <a:pt x="21600" y="13974"/>
                </a:lnTo>
                <a:cubicBezTo>
                  <a:pt x="21600" y="13916"/>
                  <a:pt x="21576" y="13871"/>
                  <a:pt x="21547" y="13871"/>
                </a:cubicBezTo>
                <a:close/>
                <a:moveTo>
                  <a:pt x="53" y="14601"/>
                </a:moveTo>
                <a:cubicBezTo>
                  <a:pt x="24" y="14601"/>
                  <a:pt x="0" y="14646"/>
                  <a:pt x="0" y="14704"/>
                </a:cubicBezTo>
                <a:lnTo>
                  <a:pt x="0" y="14924"/>
                </a:lnTo>
                <a:cubicBezTo>
                  <a:pt x="0" y="14981"/>
                  <a:pt x="24" y="15028"/>
                  <a:pt x="53" y="15028"/>
                </a:cubicBezTo>
                <a:cubicBezTo>
                  <a:pt x="82" y="15028"/>
                  <a:pt x="106" y="14981"/>
                  <a:pt x="106" y="14924"/>
                </a:cubicBezTo>
                <a:lnTo>
                  <a:pt x="106" y="14704"/>
                </a:lnTo>
                <a:cubicBezTo>
                  <a:pt x="106" y="14646"/>
                  <a:pt x="82" y="14601"/>
                  <a:pt x="53" y="14601"/>
                </a:cubicBezTo>
                <a:close/>
                <a:moveTo>
                  <a:pt x="367" y="14601"/>
                </a:moveTo>
                <a:cubicBezTo>
                  <a:pt x="338" y="14601"/>
                  <a:pt x="315" y="14646"/>
                  <a:pt x="315" y="14704"/>
                </a:cubicBezTo>
                <a:lnTo>
                  <a:pt x="315" y="14924"/>
                </a:lnTo>
                <a:cubicBezTo>
                  <a:pt x="315" y="14981"/>
                  <a:pt x="338" y="15028"/>
                  <a:pt x="367" y="15028"/>
                </a:cubicBezTo>
                <a:cubicBezTo>
                  <a:pt x="397" y="15028"/>
                  <a:pt x="420" y="14981"/>
                  <a:pt x="420" y="14924"/>
                </a:cubicBezTo>
                <a:lnTo>
                  <a:pt x="420" y="14704"/>
                </a:lnTo>
                <a:cubicBezTo>
                  <a:pt x="420" y="14646"/>
                  <a:pt x="397" y="14601"/>
                  <a:pt x="367" y="14601"/>
                </a:cubicBezTo>
                <a:close/>
                <a:moveTo>
                  <a:pt x="1217" y="14601"/>
                </a:moveTo>
                <a:cubicBezTo>
                  <a:pt x="1188" y="14601"/>
                  <a:pt x="1164" y="14646"/>
                  <a:pt x="1164" y="14704"/>
                </a:cubicBezTo>
                <a:lnTo>
                  <a:pt x="1164" y="14924"/>
                </a:lnTo>
                <a:cubicBezTo>
                  <a:pt x="1164" y="14981"/>
                  <a:pt x="1188" y="15028"/>
                  <a:pt x="1217" y="15028"/>
                </a:cubicBezTo>
                <a:cubicBezTo>
                  <a:pt x="1246" y="15028"/>
                  <a:pt x="1270" y="14981"/>
                  <a:pt x="1270" y="14924"/>
                </a:cubicBezTo>
                <a:lnTo>
                  <a:pt x="1270" y="14704"/>
                </a:lnTo>
                <a:cubicBezTo>
                  <a:pt x="1270" y="14646"/>
                  <a:pt x="1246" y="14601"/>
                  <a:pt x="1217" y="14601"/>
                </a:cubicBezTo>
                <a:close/>
                <a:moveTo>
                  <a:pt x="1532" y="14601"/>
                </a:moveTo>
                <a:cubicBezTo>
                  <a:pt x="1503" y="14601"/>
                  <a:pt x="1479" y="14646"/>
                  <a:pt x="1479" y="14704"/>
                </a:cubicBezTo>
                <a:lnTo>
                  <a:pt x="1479" y="14924"/>
                </a:lnTo>
                <a:cubicBezTo>
                  <a:pt x="1479" y="14981"/>
                  <a:pt x="1503" y="15028"/>
                  <a:pt x="1532" y="15028"/>
                </a:cubicBezTo>
                <a:cubicBezTo>
                  <a:pt x="1561" y="15028"/>
                  <a:pt x="1584" y="14981"/>
                  <a:pt x="1584" y="14924"/>
                </a:cubicBezTo>
                <a:lnTo>
                  <a:pt x="1584" y="14704"/>
                </a:lnTo>
                <a:cubicBezTo>
                  <a:pt x="1584" y="14646"/>
                  <a:pt x="1561" y="14601"/>
                  <a:pt x="1532" y="14601"/>
                </a:cubicBezTo>
                <a:close/>
                <a:moveTo>
                  <a:pt x="2380" y="14601"/>
                </a:moveTo>
                <a:cubicBezTo>
                  <a:pt x="2351" y="14601"/>
                  <a:pt x="2329" y="14646"/>
                  <a:pt x="2329" y="14704"/>
                </a:cubicBezTo>
                <a:lnTo>
                  <a:pt x="2329" y="14924"/>
                </a:lnTo>
                <a:cubicBezTo>
                  <a:pt x="2329" y="14981"/>
                  <a:pt x="2351" y="15028"/>
                  <a:pt x="2380" y="15028"/>
                </a:cubicBezTo>
                <a:cubicBezTo>
                  <a:pt x="2409" y="15028"/>
                  <a:pt x="2433" y="14981"/>
                  <a:pt x="2433" y="14924"/>
                </a:cubicBezTo>
                <a:lnTo>
                  <a:pt x="2433" y="14704"/>
                </a:lnTo>
                <a:cubicBezTo>
                  <a:pt x="2433" y="14646"/>
                  <a:pt x="2409" y="14601"/>
                  <a:pt x="2380" y="14601"/>
                </a:cubicBezTo>
                <a:close/>
                <a:moveTo>
                  <a:pt x="2695" y="14601"/>
                </a:moveTo>
                <a:cubicBezTo>
                  <a:pt x="2666" y="14601"/>
                  <a:pt x="2643" y="14646"/>
                  <a:pt x="2643" y="14704"/>
                </a:cubicBezTo>
                <a:lnTo>
                  <a:pt x="2643" y="14924"/>
                </a:lnTo>
                <a:cubicBezTo>
                  <a:pt x="2643" y="14981"/>
                  <a:pt x="2666" y="15028"/>
                  <a:pt x="2695" y="15028"/>
                </a:cubicBezTo>
                <a:cubicBezTo>
                  <a:pt x="2724" y="15028"/>
                  <a:pt x="2748" y="14981"/>
                  <a:pt x="2748" y="14924"/>
                </a:cubicBezTo>
                <a:lnTo>
                  <a:pt x="2748" y="14704"/>
                </a:lnTo>
                <a:cubicBezTo>
                  <a:pt x="2748" y="14646"/>
                  <a:pt x="2724" y="14601"/>
                  <a:pt x="2695" y="14601"/>
                </a:cubicBezTo>
                <a:close/>
                <a:moveTo>
                  <a:pt x="3545" y="14601"/>
                </a:moveTo>
                <a:cubicBezTo>
                  <a:pt x="3516" y="14601"/>
                  <a:pt x="3492" y="14646"/>
                  <a:pt x="3492" y="14704"/>
                </a:cubicBezTo>
                <a:lnTo>
                  <a:pt x="3492" y="14924"/>
                </a:lnTo>
                <a:cubicBezTo>
                  <a:pt x="3492" y="14981"/>
                  <a:pt x="3516" y="15028"/>
                  <a:pt x="3545" y="15028"/>
                </a:cubicBezTo>
                <a:cubicBezTo>
                  <a:pt x="3574" y="15028"/>
                  <a:pt x="3598" y="14981"/>
                  <a:pt x="3598" y="14924"/>
                </a:cubicBezTo>
                <a:lnTo>
                  <a:pt x="3598" y="14704"/>
                </a:lnTo>
                <a:cubicBezTo>
                  <a:pt x="3598" y="14646"/>
                  <a:pt x="3574" y="14601"/>
                  <a:pt x="3545" y="14601"/>
                </a:cubicBezTo>
                <a:close/>
                <a:moveTo>
                  <a:pt x="3859" y="14601"/>
                </a:moveTo>
                <a:cubicBezTo>
                  <a:pt x="3830" y="14601"/>
                  <a:pt x="3806" y="14646"/>
                  <a:pt x="3806" y="14704"/>
                </a:cubicBezTo>
                <a:lnTo>
                  <a:pt x="3806" y="14924"/>
                </a:lnTo>
                <a:cubicBezTo>
                  <a:pt x="3806" y="14981"/>
                  <a:pt x="3830" y="15028"/>
                  <a:pt x="3859" y="15028"/>
                </a:cubicBezTo>
                <a:cubicBezTo>
                  <a:pt x="3888" y="15028"/>
                  <a:pt x="3912" y="14981"/>
                  <a:pt x="3912" y="14924"/>
                </a:cubicBezTo>
                <a:lnTo>
                  <a:pt x="3912" y="14704"/>
                </a:lnTo>
                <a:cubicBezTo>
                  <a:pt x="3912" y="14646"/>
                  <a:pt x="3888" y="14601"/>
                  <a:pt x="3859" y="14601"/>
                </a:cubicBezTo>
                <a:close/>
                <a:moveTo>
                  <a:pt x="4709" y="14601"/>
                </a:moveTo>
                <a:cubicBezTo>
                  <a:pt x="4680" y="14601"/>
                  <a:pt x="4656" y="14646"/>
                  <a:pt x="4656" y="14704"/>
                </a:cubicBezTo>
                <a:lnTo>
                  <a:pt x="4656" y="14924"/>
                </a:lnTo>
                <a:cubicBezTo>
                  <a:pt x="4656" y="14981"/>
                  <a:pt x="4680" y="15028"/>
                  <a:pt x="4709" y="15028"/>
                </a:cubicBezTo>
                <a:cubicBezTo>
                  <a:pt x="4738" y="15028"/>
                  <a:pt x="4762" y="14981"/>
                  <a:pt x="4762" y="14924"/>
                </a:cubicBezTo>
                <a:lnTo>
                  <a:pt x="4762" y="14704"/>
                </a:lnTo>
                <a:cubicBezTo>
                  <a:pt x="4762" y="14646"/>
                  <a:pt x="4738" y="14601"/>
                  <a:pt x="4709" y="14601"/>
                </a:cubicBezTo>
                <a:close/>
                <a:moveTo>
                  <a:pt x="5023" y="14601"/>
                </a:moveTo>
                <a:cubicBezTo>
                  <a:pt x="4994" y="14601"/>
                  <a:pt x="4970" y="14646"/>
                  <a:pt x="4970" y="14704"/>
                </a:cubicBezTo>
                <a:lnTo>
                  <a:pt x="4970" y="14924"/>
                </a:lnTo>
                <a:cubicBezTo>
                  <a:pt x="4970" y="14981"/>
                  <a:pt x="4994" y="15028"/>
                  <a:pt x="5023" y="15028"/>
                </a:cubicBezTo>
                <a:cubicBezTo>
                  <a:pt x="5053" y="15028"/>
                  <a:pt x="5076" y="14981"/>
                  <a:pt x="5076" y="14924"/>
                </a:cubicBezTo>
                <a:lnTo>
                  <a:pt x="5076" y="14704"/>
                </a:lnTo>
                <a:cubicBezTo>
                  <a:pt x="5076" y="14646"/>
                  <a:pt x="5053" y="14601"/>
                  <a:pt x="5023" y="14601"/>
                </a:cubicBezTo>
                <a:close/>
                <a:moveTo>
                  <a:pt x="5873" y="14601"/>
                </a:moveTo>
                <a:cubicBezTo>
                  <a:pt x="5844" y="14601"/>
                  <a:pt x="5820" y="14646"/>
                  <a:pt x="5820" y="14704"/>
                </a:cubicBezTo>
                <a:lnTo>
                  <a:pt x="5820" y="14924"/>
                </a:lnTo>
                <a:cubicBezTo>
                  <a:pt x="5820" y="14981"/>
                  <a:pt x="5844" y="15028"/>
                  <a:pt x="5873" y="15028"/>
                </a:cubicBezTo>
                <a:cubicBezTo>
                  <a:pt x="5902" y="15028"/>
                  <a:pt x="5926" y="14981"/>
                  <a:pt x="5926" y="14924"/>
                </a:cubicBezTo>
                <a:lnTo>
                  <a:pt x="5926" y="14704"/>
                </a:lnTo>
                <a:cubicBezTo>
                  <a:pt x="5926" y="14646"/>
                  <a:pt x="5902" y="14601"/>
                  <a:pt x="5873" y="14601"/>
                </a:cubicBezTo>
                <a:close/>
                <a:moveTo>
                  <a:pt x="6188" y="14601"/>
                </a:moveTo>
                <a:cubicBezTo>
                  <a:pt x="6159" y="14601"/>
                  <a:pt x="6135" y="14646"/>
                  <a:pt x="6135" y="14704"/>
                </a:cubicBezTo>
                <a:lnTo>
                  <a:pt x="6135" y="14924"/>
                </a:lnTo>
                <a:cubicBezTo>
                  <a:pt x="6135" y="14981"/>
                  <a:pt x="6159" y="15028"/>
                  <a:pt x="6188" y="15028"/>
                </a:cubicBezTo>
                <a:cubicBezTo>
                  <a:pt x="6217" y="15028"/>
                  <a:pt x="6240" y="14981"/>
                  <a:pt x="6240" y="14924"/>
                </a:cubicBezTo>
                <a:lnTo>
                  <a:pt x="6240" y="14704"/>
                </a:lnTo>
                <a:cubicBezTo>
                  <a:pt x="6240" y="14646"/>
                  <a:pt x="6217" y="14601"/>
                  <a:pt x="6188" y="14601"/>
                </a:cubicBezTo>
                <a:close/>
                <a:moveTo>
                  <a:pt x="7036" y="14601"/>
                </a:moveTo>
                <a:cubicBezTo>
                  <a:pt x="7007" y="14601"/>
                  <a:pt x="6984" y="14646"/>
                  <a:pt x="6984" y="14704"/>
                </a:cubicBezTo>
                <a:lnTo>
                  <a:pt x="6984" y="14924"/>
                </a:lnTo>
                <a:cubicBezTo>
                  <a:pt x="6984" y="14981"/>
                  <a:pt x="7007" y="15028"/>
                  <a:pt x="7036" y="15028"/>
                </a:cubicBezTo>
                <a:cubicBezTo>
                  <a:pt x="7065" y="15028"/>
                  <a:pt x="7089" y="14981"/>
                  <a:pt x="7089" y="14924"/>
                </a:cubicBezTo>
                <a:lnTo>
                  <a:pt x="7089" y="14704"/>
                </a:lnTo>
                <a:cubicBezTo>
                  <a:pt x="7089" y="14646"/>
                  <a:pt x="7065" y="14601"/>
                  <a:pt x="7036" y="14601"/>
                </a:cubicBezTo>
                <a:close/>
                <a:moveTo>
                  <a:pt x="7351" y="14601"/>
                </a:moveTo>
                <a:cubicBezTo>
                  <a:pt x="7322" y="14601"/>
                  <a:pt x="7299" y="14646"/>
                  <a:pt x="7299" y="14704"/>
                </a:cubicBezTo>
                <a:lnTo>
                  <a:pt x="7299" y="14924"/>
                </a:lnTo>
                <a:cubicBezTo>
                  <a:pt x="7299" y="14981"/>
                  <a:pt x="7322" y="15028"/>
                  <a:pt x="7351" y="15028"/>
                </a:cubicBezTo>
                <a:cubicBezTo>
                  <a:pt x="7380" y="15028"/>
                  <a:pt x="7404" y="14981"/>
                  <a:pt x="7404" y="14924"/>
                </a:cubicBezTo>
                <a:lnTo>
                  <a:pt x="7404" y="14704"/>
                </a:lnTo>
                <a:cubicBezTo>
                  <a:pt x="7404" y="14646"/>
                  <a:pt x="7380" y="14601"/>
                  <a:pt x="7351" y="14601"/>
                </a:cubicBezTo>
                <a:close/>
                <a:moveTo>
                  <a:pt x="8201" y="14601"/>
                </a:moveTo>
                <a:cubicBezTo>
                  <a:pt x="8171" y="14601"/>
                  <a:pt x="8148" y="14646"/>
                  <a:pt x="8148" y="14704"/>
                </a:cubicBezTo>
                <a:lnTo>
                  <a:pt x="8148" y="14924"/>
                </a:lnTo>
                <a:cubicBezTo>
                  <a:pt x="8148" y="14981"/>
                  <a:pt x="8171" y="15028"/>
                  <a:pt x="8201" y="15028"/>
                </a:cubicBezTo>
                <a:cubicBezTo>
                  <a:pt x="8230" y="15028"/>
                  <a:pt x="8254" y="14981"/>
                  <a:pt x="8254" y="14924"/>
                </a:cubicBezTo>
                <a:lnTo>
                  <a:pt x="8254" y="14704"/>
                </a:lnTo>
                <a:cubicBezTo>
                  <a:pt x="8254" y="14646"/>
                  <a:pt x="8230" y="14601"/>
                  <a:pt x="8201" y="14601"/>
                </a:cubicBezTo>
                <a:close/>
                <a:moveTo>
                  <a:pt x="8515" y="14601"/>
                </a:moveTo>
                <a:cubicBezTo>
                  <a:pt x="8486" y="14601"/>
                  <a:pt x="8462" y="14646"/>
                  <a:pt x="8462" y="14704"/>
                </a:cubicBezTo>
                <a:lnTo>
                  <a:pt x="8462" y="14924"/>
                </a:lnTo>
                <a:cubicBezTo>
                  <a:pt x="8462" y="14981"/>
                  <a:pt x="8486" y="15028"/>
                  <a:pt x="8515" y="15028"/>
                </a:cubicBezTo>
                <a:cubicBezTo>
                  <a:pt x="8544" y="15028"/>
                  <a:pt x="8568" y="14981"/>
                  <a:pt x="8568" y="14924"/>
                </a:cubicBezTo>
                <a:lnTo>
                  <a:pt x="8568" y="14704"/>
                </a:lnTo>
                <a:cubicBezTo>
                  <a:pt x="8568" y="14646"/>
                  <a:pt x="8544" y="14601"/>
                  <a:pt x="8515" y="14601"/>
                </a:cubicBezTo>
                <a:close/>
                <a:moveTo>
                  <a:pt x="9365" y="14601"/>
                </a:moveTo>
                <a:cubicBezTo>
                  <a:pt x="9336" y="14601"/>
                  <a:pt x="9312" y="14646"/>
                  <a:pt x="9312" y="14704"/>
                </a:cubicBezTo>
                <a:lnTo>
                  <a:pt x="9312" y="14924"/>
                </a:lnTo>
                <a:cubicBezTo>
                  <a:pt x="9312" y="14981"/>
                  <a:pt x="9336" y="15028"/>
                  <a:pt x="9365" y="15028"/>
                </a:cubicBezTo>
                <a:cubicBezTo>
                  <a:pt x="9394" y="15028"/>
                  <a:pt x="9418" y="14981"/>
                  <a:pt x="9418" y="14924"/>
                </a:cubicBezTo>
                <a:lnTo>
                  <a:pt x="9418" y="14704"/>
                </a:lnTo>
                <a:cubicBezTo>
                  <a:pt x="9418" y="14646"/>
                  <a:pt x="9394" y="14601"/>
                  <a:pt x="9365" y="14601"/>
                </a:cubicBezTo>
                <a:close/>
                <a:moveTo>
                  <a:pt x="9679" y="14601"/>
                </a:moveTo>
                <a:cubicBezTo>
                  <a:pt x="9650" y="14601"/>
                  <a:pt x="9626" y="14646"/>
                  <a:pt x="9626" y="14704"/>
                </a:cubicBezTo>
                <a:lnTo>
                  <a:pt x="9626" y="14924"/>
                </a:lnTo>
                <a:cubicBezTo>
                  <a:pt x="9626" y="14981"/>
                  <a:pt x="9650" y="15028"/>
                  <a:pt x="9679" y="15028"/>
                </a:cubicBezTo>
                <a:cubicBezTo>
                  <a:pt x="9708" y="15028"/>
                  <a:pt x="9732" y="14981"/>
                  <a:pt x="9732" y="14924"/>
                </a:cubicBezTo>
                <a:lnTo>
                  <a:pt x="9732" y="14704"/>
                </a:lnTo>
                <a:cubicBezTo>
                  <a:pt x="9732" y="14646"/>
                  <a:pt x="9708" y="14601"/>
                  <a:pt x="9679" y="14601"/>
                </a:cubicBezTo>
                <a:close/>
                <a:moveTo>
                  <a:pt x="10529" y="14601"/>
                </a:moveTo>
                <a:cubicBezTo>
                  <a:pt x="10500" y="14601"/>
                  <a:pt x="10476" y="14646"/>
                  <a:pt x="10476" y="14704"/>
                </a:cubicBezTo>
                <a:lnTo>
                  <a:pt x="10476" y="14924"/>
                </a:lnTo>
                <a:cubicBezTo>
                  <a:pt x="10476" y="14981"/>
                  <a:pt x="10500" y="15028"/>
                  <a:pt x="10529" y="15028"/>
                </a:cubicBezTo>
                <a:cubicBezTo>
                  <a:pt x="10558" y="15028"/>
                  <a:pt x="10582" y="14981"/>
                  <a:pt x="10582" y="14924"/>
                </a:cubicBezTo>
                <a:lnTo>
                  <a:pt x="10582" y="14704"/>
                </a:lnTo>
                <a:cubicBezTo>
                  <a:pt x="10582" y="14646"/>
                  <a:pt x="10558" y="14601"/>
                  <a:pt x="10529" y="14601"/>
                </a:cubicBezTo>
                <a:close/>
                <a:moveTo>
                  <a:pt x="10844" y="14601"/>
                </a:moveTo>
                <a:cubicBezTo>
                  <a:pt x="10814" y="14601"/>
                  <a:pt x="10791" y="14646"/>
                  <a:pt x="10791" y="14704"/>
                </a:cubicBezTo>
                <a:lnTo>
                  <a:pt x="10791" y="14924"/>
                </a:lnTo>
                <a:cubicBezTo>
                  <a:pt x="10791" y="14981"/>
                  <a:pt x="10814" y="15028"/>
                  <a:pt x="10844" y="15028"/>
                </a:cubicBezTo>
                <a:cubicBezTo>
                  <a:pt x="10873" y="15028"/>
                  <a:pt x="10895" y="14981"/>
                  <a:pt x="10895" y="14924"/>
                </a:cubicBezTo>
                <a:lnTo>
                  <a:pt x="10895" y="14704"/>
                </a:lnTo>
                <a:cubicBezTo>
                  <a:pt x="10895" y="14646"/>
                  <a:pt x="10873" y="14601"/>
                  <a:pt x="10844" y="14601"/>
                </a:cubicBezTo>
                <a:close/>
                <a:moveTo>
                  <a:pt x="11692" y="14601"/>
                </a:moveTo>
                <a:cubicBezTo>
                  <a:pt x="11663" y="14601"/>
                  <a:pt x="11640" y="14646"/>
                  <a:pt x="11640" y="14704"/>
                </a:cubicBezTo>
                <a:lnTo>
                  <a:pt x="11640" y="14924"/>
                </a:lnTo>
                <a:cubicBezTo>
                  <a:pt x="11640" y="14981"/>
                  <a:pt x="11663" y="15028"/>
                  <a:pt x="11692" y="15028"/>
                </a:cubicBezTo>
                <a:cubicBezTo>
                  <a:pt x="11721" y="15028"/>
                  <a:pt x="11745" y="14981"/>
                  <a:pt x="11745" y="14924"/>
                </a:cubicBezTo>
                <a:lnTo>
                  <a:pt x="11745" y="14704"/>
                </a:lnTo>
                <a:cubicBezTo>
                  <a:pt x="11745" y="14646"/>
                  <a:pt x="11721" y="14601"/>
                  <a:pt x="11692" y="14601"/>
                </a:cubicBezTo>
                <a:close/>
                <a:moveTo>
                  <a:pt x="12007" y="14601"/>
                </a:moveTo>
                <a:cubicBezTo>
                  <a:pt x="11978" y="14601"/>
                  <a:pt x="11955" y="14646"/>
                  <a:pt x="11955" y="14704"/>
                </a:cubicBezTo>
                <a:lnTo>
                  <a:pt x="11955" y="14924"/>
                </a:lnTo>
                <a:cubicBezTo>
                  <a:pt x="11955" y="14981"/>
                  <a:pt x="11978" y="15028"/>
                  <a:pt x="12007" y="15028"/>
                </a:cubicBezTo>
                <a:cubicBezTo>
                  <a:pt x="12036" y="15028"/>
                  <a:pt x="12060" y="14981"/>
                  <a:pt x="12060" y="14924"/>
                </a:cubicBezTo>
                <a:lnTo>
                  <a:pt x="12060" y="14704"/>
                </a:lnTo>
                <a:cubicBezTo>
                  <a:pt x="12060" y="14646"/>
                  <a:pt x="12036" y="14601"/>
                  <a:pt x="12007" y="14601"/>
                </a:cubicBezTo>
                <a:close/>
                <a:moveTo>
                  <a:pt x="12856" y="14601"/>
                </a:moveTo>
                <a:cubicBezTo>
                  <a:pt x="12827" y="14601"/>
                  <a:pt x="12804" y="14646"/>
                  <a:pt x="12804" y="14704"/>
                </a:cubicBezTo>
                <a:lnTo>
                  <a:pt x="12804" y="14924"/>
                </a:lnTo>
                <a:cubicBezTo>
                  <a:pt x="12804" y="14981"/>
                  <a:pt x="12827" y="15028"/>
                  <a:pt x="12856" y="15028"/>
                </a:cubicBezTo>
                <a:cubicBezTo>
                  <a:pt x="12886" y="15028"/>
                  <a:pt x="12909" y="14981"/>
                  <a:pt x="12909" y="14924"/>
                </a:cubicBezTo>
                <a:lnTo>
                  <a:pt x="12909" y="14704"/>
                </a:lnTo>
                <a:cubicBezTo>
                  <a:pt x="12909" y="14646"/>
                  <a:pt x="12886" y="14601"/>
                  <a:pt x="12856" y="14601"/>
                </a:cubicBezTo>
                <a:close/>
                <a:moveTo>
                  <a:pt x="13171" y="14601"/>
                </a:moveTo>
                <a:cubicBezTo>
                  <a:pt x="13142" y="14601"/>
                  <a:pt x="13118" y="14646"/>
                  <a:pt x="13118" y="14704"/>
                </a:cubicBezTo>
                <a:lnTo>
                  <a:pt x="13118" y="14924"/>
                </a:lnTo>
                <a:cubicBezTo>
                  <a:pt x="13118" y="14981"/>
                  <a:pt x="13142" y="15028"/>
                  <a:pt x="13171" y="15028"/>
                </a:cubicBezTo>
                <a:cubicBezTo>
                  <a:pt x="13200" y="15028"/>
                  <a:pt x="13224" y="14981"/>
                  <a:pt x="13224" y="14924"/>
                </a:cubicBezTo>
                <a:lnTo>
                  <a:pt x="13224" y="14704"/>
                </a:lnTo>
                <a:cubicBezTo>
                  <a:pt x="13224" y="14646"/>
                  <a:pt x="13200" y="14601"/>
                  <a:pt x="13171" y="14601"/>
                </a:cubicBezTo>
                <a:close/>
                <a:moveTo>
                  <a:pt x="14021" y="14601"/>
                </a:moveTo>
                <a:cubicBezTo>
                  <a:pt x="13992" y="14601"/>
                  <a:pt x="13968" y="14646"/>
                  <a:pt x="13968" y="14704"/>
                </a:cubicBezTo>
                <a:lnTo>
                  <a:pt x="13968" y="14924"/>
                </a:lnTo>
                <a:cubicBezTo>
                  <a:pt x="13968" y="14981"/>
                  <a:pt x="13992" y="15028"/>
                  <a:pt x="14021" y="15028"/>
                </a:cubicBezTo>
                <a:cubicBezTo>
                  <a:pt x="14050" y="15028"/>
                  <a:pt x="14074" y="14981"/>
                  <a:pt x="14074" y="14924"/>
                </a:cubicBezTo>
                <a:lnTo>
                  <a:pt x="14074" y="14704"/>
                </a:lnTo>
                <a:cubicBezTo>
                  <a:pt x="14074" y="14646"/>
                  <a:pt x="14050" y="14601"/>
                  <a:pt x="14021" y="14601"/>
                </a:cubicBezTo>
                <a:close/>
                <a:moveTo>
                  <a:pt x="14335" y="14601"/>
                </a:moveTo>
                <a:cubicBezTo>
                  <a:pt x="14306" y="14601"/>
                  <a:pt x="14282" y="14646"/>
                  <a:pt x="14282" y="14704"/>
                </a:cubicBezTo>
                <a:lnTo>
                  <a:pt x="14282" y="14924"/>
                </a:lnTo>
                <a:cubicBezTo>
                  <a:pt x="14282" y="14981"/>
                  <a:pt x="14306" y="15028"/>
                  <a:pt x="14335" y="15028"/>
                </a:cubicBezTo>
                <a:cubicBezTo>
                  <a:pt x="14364" y="15028"/>
                  <a:pt x="14388" y="14981"/>
                  <a:pt x="14388" y="14924"/>
                </a:cubicBezTo>
                <a:lnTo>
                  <a:pt x="14388" y="14704"/>
                </a:lnTo>
                <a:cubicBezTo>
                  <a:pt x="14388" y="14646"/>
                  <a:pt x="14364" y="14601"/>
                  <a:pt x="14335" y="14601"/>
                </a:cubicBezTo>
                <a:close/>
                <a:moveTo>
                  <a:pt x="15185" y="14601"/>
                </a:moveTo>
                <a:cubicBezTo>
                  <a:pt x="15156" y="14601"/>
                  <a:pt x="15132" y="14646"/>
                  <a:pt x="15132" y="14704"/>
                </a:cubicBezTo>
                <a:lnTo>
                  <a:pt x="15132" y="14924"/>
                </a:lnTo>
                <a:cubicBezTo>
                  <a:pt x="15132" y="14981"/>
                  <a:pt x="15156" y="15028"/>
                  <a:pt x="15185" y="15028"/>
                </a:cubicBezTo>
                <a:cubicBezTo>
                  <a:pt x="15214" y="15028"/>
                  <a:pt x="15237" y="14981"/>
                  <a:pt x="15237" y="14924"/>
                </a:cubicBezTo>
                <a:lnTo>
                  <a:pt x="15237" y="14704"/>
                </a:lnTo>
                <a:cubicBezTo>
                  <a:pt x="15237" y="14646"/>
                  <a:pt x="15214" y="14601"/>
                  <a:pt x="15185" y="14601"/>
                </a:cubicBezTo>
                <a:close/>
                <a:moveTo>
                  <a:pt x="15500" y="14601"/>
                </a:moveTo>
                <a:cubicBezTo>
                  <a:pt x="15470" y="14601"/>
                  <a:pt x="15447" y="14646"/>
                  <a:pt x="15447" y="14704"/>
                </a:cubicBezTo>
                <a:lnTo>
                  <a:pt x="15447" y="14924"/>
                </a:lnTo>
                <a:cubicBezTo>
                  <a:pt x="15447" y="14981"/>
                  <a:pt x="15470" y="15028"/>
                  <a:pt x="15500" y="15028"/>
                </a:cubicBezTo>
                <a:cubicBezTo>
                  <a:pt x="15529" y="15028"/>
                  <a:pt x="15551" y="14981"/>
                  <a:pt x="15551" y="14924"/>
                </a:cubicBezTo>
                <a:lnTo>
                  <a:pt x="15551" y="14704"/>
                </a:lnTo>
                <a:cubicBezTo>
                  <a:pt x="15551" y="14646"/>
                  <a:pt x="15529" y="14601"/>
                  <a:pt x="15500" y="14601"/>
                </a:cubicBezTo>
                <a:close/>
                <a:moveTo>
                  <a:pt x="16349" y="14601"/>
                </a:moveTo>
                <a:cubicBezTo>
                  <a:pt x="16320" y="14601"/>
                  <a:pt x="16296" y="14646"/>
                  <a:pt x="16296" y="14704"/>
                </a:cubicBezTo>
                <a:lnTo>
                  <a:pt x="16296" y="14924"/>
                </a:lnTo>
                <a:cubicBezTo>
                  <a:pt x="16296" y="14981"/>
                  <a:pt x="16320" y="15028"/>
                  <a:pt x="16349" y="15028"/>
                </a:cubicBezTo>
                <a:cubicBezTo>
                  <a:pt x="16378" y="15028"/>
                  <a:pt x="16401" y="14981"/>
                  <a:pt x="16401" y="14924"/>
                </a:cubicBezTo>
                <a:lnTo>
                  <a:pt x="16401" y="14704"/>
                </a:lnTo>
                <a:cubicBezTo>
                  <a:pt x="16401" y="14646"/>
                  <a:pt x="16378" y="14601"/>
                  <a:pt x="16349" y="14601"/>
                </a:cubicBezTo>
                <a:close/>
                <a:moveTo>
                  <a:pt x="16663" y="14601"/>
                </a:moveTo>
                <a:cubicBezTo>
                  <a:pt x="16634" y="14601"/>
                  <a:pt x="16611" y="14646"/>
                  <a:pt x="16611" y="14704"/>
                </a:cubicBezTo>
                <a:lnTo>
                  <a:pt x="16611" y="14924"/>
                </a:lnTo>
                <a:cubicBezTo>
                  <a:pt x="16611" y="14981"/>
                  <a:pt x="16634" y="15028"/>
                  <a:pt x="16663" y="15028"/>
                </a:cubicBezTo>
                <a:cubicBezTo>
                  <a:pt x="16692" y="15028"/>
                  <a:pt x="16716" y="14981"/>
                  <a:pt x="16716" y="14924"/>
                </a:cubicBezTo>
                <a:lnTo>
                  <a:pt x="16716" y="14704"/>
                </a:lnTo>
                <a:cubicBezTo>
                  <a:pt x="16716" y="14646"/>
                  <a:pt x="16692" y="14601"/>
                  <a:pt x="16663" y="14601"/>
                </a:cubicBezTo>
                <a:close/>
                <a:moveTo>
                  <a:pt x="17512" y="14601"/>
                </a:moveTo>
                <a:cubicBezTo>
                  <a:pt x="17483" y="14601"/>
                  <a:pt x="17459" y="14646"/>
                  <a:pt x="17459" y="14704"/>
                </a:cubicBezTo>
                <a:lnTo>
                  <a:pt x="17459" y="14924"/>
                </a:lnTo>
                <a:cubicBezTo>
                  <a:pt x="17459" y="14981"/>
                  <a:pt x="17483" y="15028"/>
                  <a:pt x="17512" y="15028"/>
                </a:cubicBezTo>
                <a:cubicBezTo>
                  <a:pt x="17541" y="15028"/>
                  <a:pt x="17565" y="14981"/>
                  <a:pt x="17565" y="14924"/>
                </a:cubicBezTo>
                <a:lnTo>
                  <a:pt x="17565" y="14704"/>
                </a:lnTo>
                <a:cubicBezTo>
                  <a:pt x="17565" y="14646"/>
                  <a:pt x="17541" y="14601"/>
                  <a:pt x="17512" y="14601"/>
                </a:cubicBezTo>
                <a:close/>
                <a:moveTo>
                  <a:pt x="17827" y="14601"/>
                </a:moveTo>
                <a:cubicBezTo>
                  <a:pt x="17798" y="14601"/>
                  <a:pt x="17774" y="14646"/>
                  <a:pt x="17774" y="14704"/>
                </a:cubicBezTo>
                <a:lnTo>
                  <a:pt x="17774" y="14924"/>
                </a:lnTo>
                <a:cubicBezTo>
                  <a:pt x="17774" y="14981"/>
                  <a:pt x="17798" y="15028"/>
                  <a:pt x="17827" y="15028"/>
                </a:cubicBezTo>
                <a:cubicBezTo>
                  <a:pt x="17856" y="15028"/>
                  <a:pt x="17880" y="14981"/>
                  <a:pt x="17880" y="14924"/>
                </a:cubicBezTo>
                <a:lnTo>
                  <a:pt x="17880" y="14704"/>
                </a:lnTo>
                <a:cubicBezTo>
                  <a:pt x="17880" y="14646"/>
                  <a:pt x="17856" y="14601"/>
                  <a:pt x="17827" y="14601"/>
                </a:cubicBezTo>
                <a:close/>
                <a:moveTo>
                  <a:pt x="18677" y="14601"/>
                </a:moveTo>
                <a:cubicBezTo>
                  <a:pt x="18648" y="14601"/>
                  <a:pt x="18624" y="14646"/>
                  <a:pt x="18624" y="14704"/>
                </a:cubicBezTo>
                <a:lnTo>
                  <a:pt x="18624" y="14924"/>
                </a:lnTo>
                <a:cubicBezTo>
                  <a:pt x="18624" y="14981"/>
                  <a:pt x="18648" y="15028"/>
                  <a:pt x="18677" y="15028"/>
                </a:cubicBezTo>
                <a:cubicBezTo>
                  <a:pt x="18706" y="15028"/>
                  <a:pt x="18730" y="14981"/>
                  <a:pt x="18730" y="14924"/>
                </a:cubicBezTo>
                <a:lnTo>
                  <a:pt x="18730" y="14704"/>
                </a:lnTo>
                <a:cubicBezTo>
                  <a:pt x="18730" y="14646"/>
                  <a:pt x="18706" y="14601"/>
                  <a:pt x="18677" y="14601"/>
                </a:cubicBezTo>
                <a:close/>
                <a:moveTo>
                  <a:pt x="18991" y="14601"/>
                </a:moveTo>
                <a:cubicBezTo>
                  <a:pt x="18962" y="14601"/>
                  <a:pt x="18938" y="14646"/>
                  <a:pt x="18938" y="14704"/>
                </a:cubicBezTo>
                <a:lnTo>
                  <a:pt x="18938" y="14924"/>
                </a:lnTo>
                <a:cubicBezTo>
                  <a:pt x="18938" y="14981"/>
                  <a:pt x="18962" y="15028"/>
                  <a:pt x="18991" y="15028"/>
                </a:cubicBezTo>
                <a:cubicBezTo>
                  <a:pt x="19020" y="15028"/>
                  <a:pt x="19044" y="14981"/>
                  <a:pt x="19044" y="14924"/>
                </a:cubicBezTo>
                <a:lnTo>
                  <a:pt x="19044" y="14704"/>
                </a:lnTo>
                <a:cubicBezTo>
                  <a:pt x="19044" y="14646"/>
                  <a:pt x="19020" y="14601"/>
                  <a:pt x="18991" y="14601"/>
                </a:cubicBezTo>
                <a:close/>
                <a:moveTo>
                  <a:pt x="19841" y="14601"/>
                </a:moveTo>
                <a:cubicBezTo>
                  <a:pt x="19812" y="14601"/>
                  <a:pt x="19788" y="14646"/>
                  <a:pt x="19788" y="14704"/>
                </a:cubicBezTo>
                <a:lnTo>
                  <a:pt x="19788" y="14924"/>
                </a:lnTo>
                <a:cubicBezTo>
                  <a:pt x="19788" y="14981"/>
                  <a:pt x="19812" y="15028"/>
                  <a:pt x="19841" y="15028"/>
                </a:cubicBezTo>
                <a:cubicBezTo>
                  <a:pt x="19870" y="15028"/>
                  <a:pt x="19894" y="14981"/>
                  <a:pt x="19894" y="14924"/>
                </a:cubicBezTo>
                <a:lnTo>
                  <a:pt x="19894" y="14704"/>
                </a:lnTo>
                <a:cubicBezTo>
                  <a:pt x="19894" y="14646"/>
                  <a:pt x="19870" y="14601"/>
                  <a:pt x="19841" y="14601"/>
                </a:cubicBezTo>
                <a:close/>
                <a:moveTo>
                  <a:pt x="20155" y="14601"/>
                </a:moveTo>
                <a:cubicBezTo>
                  <a:pt x="20126" y="14601"/>
                  <a:pt x="20102" y="14646"/>
                  <a:pt x="20102" y="14704"/>
                </a:cubicBezTo>
                <a:lnTo>
                  <a:pt x="20102" y="14924"/>
                </a:lnTo>
                <a:cubicBezTo>
                  <a:pt x="20102" y="14981"/>
                  <a:pt x="20126" y="15028"/>
                  <a:pt x="20155" y="15028"/>
                </a:cubicBezTo>
                <a:cubicBezTo>
                  <a:pt x="20184" y="15028"/>
                  <a:pt x="20207" y="14981"/>
                  <a:pt x="20207" y="14924"/>
                </a:cubicBezTo>
                <a:lnTo>
                  <a:pt x="20207" y="14704"/>
                </a:lnTo>
                <a:cubicBezTo>
                  <a:pt x="20207" y="14646"/>
                  <a:pt x="20184" y="14601"/>
                  <a:pt x="20155" y="14601"/>
                </a:cubicBezTo>
                <a:close/>
                <a:moveTo>
                  <a:pt x="21004" y="14601"/>
                </a:moveTo>
                <a:cubicBezTo>
                  <a:pt x="20975" y="14601"/>
                  <a:pt x="20952" y="14646"/>
                  <a:pt x="20952" y="14704"/>
                </a:cubicBezTo>
                <a:lnTo>
                  <a:pt x="20952" y="14924"/>
                </a:lnTo>
                <a:cubicBezTo>
                  <a:pt x="20952" y="14981"/>
                  <a:pt x="20975" y="15028"/>
                  <a:pt x="21004" y="15028"/>
                </a:cubicBezTo>
                <a:cubicBezTo>
                  <a:pt x="21033" y="15028"/>
                  <a:pt x="21057" y="14981"/>
                  <a:pt x="21057" y="14924"/>
                </a:cubicBezTo>
                <a:lnTo>
                  <a:pt x="21057" y="14704"/>
                </a:lnTo>
                <a:cubicBezTo>
                  <a:pt x="21057" y="14646"/>
                  <a:pt x="21033" y="14601"/>
                  <a:pt x="21004" y="14601"/>
                </a:cubicBezTo>
                <a:close/>
                <a:moveTo>
                  <a:pt x="21319" y="14601"/>
                </a:moveTo>
                <a:cubicBezTo>
                  <a:pt x="21289" y="14601"/>
                  <a:pt x="21267" y="14646"/>
                  <a:pt x="21267" y="14704"/>
                </a:cubicBezTo>
                <a:lnTo>
                  <a:pt x="21267" y="14924"/>
                </a:lnTo>
                <a:cubicBezTo>
                  <a:pt x="21267" y="14981"/>
                  <a:pt x="21289" y="15028"/>
                  <a:pt x="21319" y="15028"/>
                </a:cubicBezTo>
                <a:cubicBezTo>
                  <a:pt x="21348" y="15028"/>
                  <a:pt x="21372" y="14981"/>
                  <a:pt x="21372" y="14924"/>
                </a:cubicBezTo>
                <a:lnTo>
                  <a:pt x="21372" y="14704"/>
                </a:lnTo>
                <a:cubicBezTo>
                  <a:pt x="21372" y="14646"/>
                  <a:pt x="21348" y="14601"/>
                  <a:pt x="21319" y="14601"/>
                </a:cubicBezTo>
                <a:close/>
                <a:moveTo>
                  <a:pt x="281" y="15331"/>
                </a:moveTo>
                <a:cubicBezTo>
                  <a:pt x="252" y="15331"/>
                  <a:pt x="228" y="15376"/>
                  <a:pt x="228" y="15434"/>
                </a:cubicBezTo>
                <a:lnTo>
                  <a:pt x="228" y="15654"/>
                </a:lnTo>
                <a:cubicBezTo>
                  <a:pt x="228" y="15711"/>
                  <a:pt x="252" y="15758"/>
                  <a:pt x="281" y="15758"/>
                </a:cubicBezTo>
                <a:cubicBezTo>
                  <a:pt x="311" y="15758"/>
                  <a:pt x="334" y="15711"/>
                  <a:pt x="334" y="15654"/>
                </a:cubicBezTo>
                <a:lnTo>
                  <a:pt x="334" y="15434"/>
                </a:lnTo>
                <a:cubicBezTo>
                  <a:pt x="334" y="15376"/>
                  <a:pt x="311" y="15331"/>
                  <a:pt x="281" y="15331"/>
                </a:cubicBezTo>
                <a:close/>
                <a:moveTo>
                  <a:pt x="596" y="15331"/>
                </a:moveTo>
                <a:cubicBezTo>
                  <a:pt x="567" y="15331"/>
                  <a:pt x="543" y="15376"/>
                  <a:pt x="543" y="15434"/>
                </a:cubicBezTo>
                <a:lnTo>
                  <a:pt x="543" y="15654"/>
                </a:lnTo>
                <a:cubicBezTo>
                  <a:pt x="543" y="15711"/>
                  <a:pt x="567" y="15758"/>
                  <a:pt x="596" y="15758"/>
                </a:cubicBezTo>
                <a:cubicBezTo>
                  <a:pt x="625" y="15758"/>
                  <a:pt x="649" y="15711"/>
                  <a:pt x="649" y="15654"/>
                </a:cubicBezTo>
                <a:lnTo>
                  <a:pt x="649" y="15434"/>
                </a:lnTo>
                <a:cubicBezTo>
                  <a:pt x="649" y="15376"/>
                  <a:pt x="625" y="15331"/>
                  <a:pt x="596" y="15331"/>
                </a:cubicBezTo>
                <a:close/>
                <a:moveTo>
                  <a:pt x="1446" y="15331"/>
                </a:moveTo>
                <a:cubicBezTo>
                  <a:pt x="1417" y="15331"/>
                  <a:pt x="1393" y="15376"/>
                  <a:pt x="1393" y="15434"/>
                </a:cubicBezTo>
                <a:lnTo>
                  <a:pt x="1393" y="15654"/>
                </a:lnTo>
                <a:cubicBezTo>
                  <a:pt x="1393" y="15711"/>
                  <a:pt x="1417" y="15758"/>
                  <a:pt x="1446" y="15758"/>
                </a:cubicBezTo>
                <a:cubicBezTo>
                  <a:pt x="1475" y="15758"/>
                  <a:pt x="1499" y="15711"/>
                  <a:pt x="1499" y="15654"/>
                </a:cubicBezTo>
                <a:lnTo>
                  <a:pt x="1499" y="15434"/>
                </a:lnTo>
                <a:cubicBezTo>
                  <a:pt x="1499" y="15376"/>
                  <a:pt x="1475" y="15331"/>
                  <a:pt x="1446" y="15331"/>
                </a:cubicBezTo>
                <a:close/>
                <a:moveTo>
                  <a:pt x="1760" y="15331"/>
                </a:moveTo>
                <a:cubicBezTo>
                  <a:pt x="1731" y="15331"/>
                  <a:pt x="1707" y="15376"/>
                  <a:pt x="1707" y="15434"/>
                </a:cubicBezTo>
                <a:lnTo>
                  <a:pt x="1707" y="15654"/>
                </a:lnTo>
                <a:cubicBezTo>
                  <a:pt x="1707" y="15711"/>
                  <a:pt x="1731" y="15758"/>
                  <a:pt x="1760" y="15758"/>
                </a:cubicBezTo>
                <a:cubicBezTo>
                  <a:pt x="1789" y="15758"/>
                  <a:pt x="1813" y="15711"/>
                  <a:pt x="1813" y="15654"/>
                </a:cubicBezTo>
                <a:lnTo>
                  <a:pt x="1813" y="15434"/>
                </a:lnTo>
                <a:cubicBezTo>
                  <a:pt x="1813" y="15376"/>
                  <a:pt x="1789" y="15331"/>
                  <a:pt x="1760" y="15331"/>
                </a:cubicBezTo>
                <a:close/>
                <a:moveTo>
                  <a:pt x="2610" y="15331"/>
                </a:moveTo>
                <a:cubicBezTo>
                  <a:pt x="2581" y="15331"/>
                  <a:pt x="2557" y="15376"/>
                  <a:pt x="2557" y="15434"/>
                </a:cubicBezTo>
                <a:lnTo>
                  <a:pt x="2557" y="15654"/>
                </a:lnTo>
                <a:cubicBezTo>
                  <a:pt x="2557" y="15711"/>
                  <a:pt x="2581" y="15758"/>
                  <a:pt x="2610" y="15758"/>
                </a:cubicBezTo>
                <a:cubicBezTo>
                  <a:pt x="2639" y="15758"/>
                  <a:pt x="2662" y="15711"/>
                  <a:pt x="2662" y="15654"/>
                </a:cubicBezTo>
                <a:lnTo>
                  <a:pt x="2662" y="15434"/>
                </a:lnTo>
                <a:cubicBezTo>
                  <a:pt x="2662" y="15376"/>
                  <a:pt x="2639" y="15331"/>
                  <a:pt x="2610" y="15331"/>
                </a:cubicBezTo>
                <a:close/>
                <a:moveTo>
                  <a:pt x="2924" y="15331"/>
                </a:moveTo>
                <a:cubicBezTo>
                  <a:pt x="2895" y="15331"/>
                  <a:pt x="2871" y="15376"/>
                  <a:pt x="2871" y="15434"/>
                </a:cubicBezTo>
                <a:lnTo>
                  <a:pt x="2871" y="15654"/>
                </a:lnTo>
                <a:cubicBezTo>
                  <a:pt x="2871" y="15711"/>
                  <a:pt x="2895" y="15758"/>
                  <a:pt x="2924" y="15758"/>
                </a:cubicBezTo>
                <a:cubicBezTo>
                  <a:pt x="2954" y="15758"/>
                  <a:pt x="2976" y="15711"/>
                  <a:pt x="2976" y="15654"/>
                </a:cubicBezTo>
                <a:lnTo>
                  <a:pt x="2976" y="15434"/>
                </a:lnTo>
                <a:cubicBezTo>
                  <a:pt x="2976" y="15376"/>
                  <a:pt x="2954" y="15331"/>
                  <a:pt x="2924" y="15331"/>
                </a:cubicBezTo>
                <a:close/>
                <a:moveTo>
                  <a:pt x="3773" y="15331"/>
                </a:moveTo>
                <a:cubicBezTo>
                  <a:pt x="3744" y="15331"/>
                  <a:pt x="3721" y="15376"/>
                  <a:pt x="3721" y="15434"/>
                </a:cubicBezTo>
                <a:lnTo>
                  <a:pt x="3721" y="15654"/>
                </a:lnTo>
                <a:cubicBezTo>
                  <a:pt x="3721" y="15711"/>
                  <a:pt x="3744" y="15758"/>
                  <a:pt x="3773" y="15758"/>
                </a:cubicBezTo>
                <a:cubicBezTo>
                  <a:pt x="3802" y="15758"/>
                  <a:pt x="3826" y="15711"/>
                  <a:pt x="3826" y="15654"/>
                </a:cubicBezTo>
                <a:lnTo>
                  <a:pt x="3826" y="15434"/>
                </a:lnTo>
                <a:cubicBezTo>
                  <a:pt x="3826" y="15376"/>
                  <a:pt x="3802" y="15331"/>
                  <a:pt x="3773" y="15331"/>
                </a:cubicBezTo>
                <a:close/>
                <a:moveTo>
                  <a:pt x="4088" y="15331"/>
                </a:moveTo>
                <a:cubicBezTo>
                  <a:pt x="4058" y="15331"/>
                  <a:pt x="4035" y="15376"/>
                  <a:pt x="4035" y="15434"/>
                </a:cubicBezTo>
                <a:lnTo>
                  <a:pt x="4035" y="15654"/>
                </a:lnTo>
                <a:cubicBezTo>
                  <a:pt x="4035" y="15711"/>
                  <a:pt x="4058" y="15758"/>
                  <a:pt x="4088" y="15758"/>
                </a:cubicBezTo>
                <a:cubicBezTo>
                  <a:pt x="4117" y="15758"/>
                  <a:pt x="4141" y="15711"/>
                  <a:pt x="4141" y="15654"/>
                </a:cubicBezTo>
                <a:lnTo>
                  <a:pt x="4141" y="15434"/>
                </a:lnTo>
                <a:cubicBezTo>
                  <a:pt x="4141" y="15376"/>
                  <a:pt x="4117" y="15331"/>
                  <a:pt x="4088" y="15331"/>
                </a:cubicBezTo>
                <a:close/>
                <a:moveTo>
                  <a:pt x="4937" y="15331"/>
                </a:moveTo>
                <a:cubicBezTo>
                  <a:pt x="4908" y="15331"/>
                  <a:pt x="4884" y="15376"/>
                  <a:pt x="4884" y="15434"/>
                </a:cubicBezTo>
                <a:lnTo>
                  <a:pt x="4884" y="15654"/>
                </a:lnTo>
                <a:cubicBezTo>
                  <a:pt x="4884" y="15711"/>
                  <a:pt x="4908" y="15758"/>
                  <a:pt x="4937" y="15758"/>
                </a:cubicBezTo>
                <a:cubicBezTo>
                  <a:pt x="4966" y="15758"/>
                  <a:pt x="4990" y="15711"/>
                  <a:pt x="4990" y="15654"/>
                </a:cubicBezTo>
                <a:lnTo>
                  <a:pt x="4990" y="15434"/>
                </a:lnTo>
                <a:cubicBezTo>
                  <a:pt x="4990" y="15376"/>
                  <a:pt x="4966" y="15331"/>
                  <a:pt x="4937" y="15331"/>
                </a:cubicBezTo>
                <a:close/>
                <a:moveTo>
                  <a:pt x="5252" y="15331"/>
                </a:moveTo>
                <a:cubicBezTo>
                  <a:pt x="5223" y="15331"/>
                  <a:pt x="5199" y="15376"/>
                  <a:pt x="5199" y="15434"/>
                </a:cubicBezTo>
                <a:lnTo>
                  <a:pt x="5199" y="15654"/>
                </a:lnTo>
                <a:cubicBezTo>
                  <a:pt x="5199" y="15711"/>
                  <a:pt x="5223" y="15758"/>
                  <a:pt x="5252" y="15758"/>
                </a:cubicBezTo>
                <a:cubicBezTo>
                  <a:pt x="5281" y="15758"/>
                  <a:pt x="5305" y="15711"/>
                  <a:pt x="5305" y="15654"/>
                </a:cubicBezTo>
                <a:lnTo>
                  <a:pt x="5305" y="15434"/>
                </a:lnTo>
                <a:cubicBezTo>
                  <a:pt x="5305" y="15376"/>
                  <a:pt x="5281" y="15331"/>
                  <a:pt x="5252" y="15331"/>
                </a:cubicBezTo>
                <a:close/>
                <a:moveTo>
                  <a:pt x="6102" y="15331"/>
                </a:moveTo>
                <a:cubicBezTo>
                  <a:pt x="6072" y="15331"/>
                  <a:pt x="6049" y="15376"/>
                  <a:pt x="6049" y="15434"/>
                </a:cubicBezTo>
                <a:lnTo>
                  <a:pt x="6049" y="15654"/>
                </a:lnTo>
                <a:cubicBezTo>
                  <a:pt x="6049" y="15711"/>
                  <a:pt x="6072" y="15758"/>
                  <a:pt x="6102" y="15758"/>
                </a:cubicBezTo>
                <a:cubicBezTo>
                  <a:pt x="6131" y="15758"/>
                  <a:pt x="6155" y="15711"/>
                  <a:pt x="6155" y="15654"/>
                </a:cubicBezTo>
                <a:lnTo>
                  <a:pt x="6155" y="15434"/>
                </a:lnTo>
                <a:cubicBezTo>
                  <a:pt x="6155" y="15376"/>
                  <a:pt x="6131" y="15331"/>
                  <a:pt x="6102" y="15331"/>
                </a:cubicBezTo>
                <a:close/>
                <a:moveTo>
                  <a:pt x="6416" y="15331"/>
                </a:moveTo>
                <a:cubicBezTo>
                  <a:pt x="6387" y="15331"/>
                  <a:pt x="6363" y="15376"/>
                  <a:pt x="6363" y="15434"/>
                </a:cubicBezTo>
                <a:lnTo>
                  <a:pt x="6363" y="15654"/>
                </a:lnTo>
                <a:cubicBezTo>
                  <a:pt x="6363" y="15711"/>
                  <a:pt x="6387" y="15758"/>
                  <a:pt x="6416" y="15758"/>
                </a:cubicBezTo>
                <a:cubicBezTo>
                  <a:pt x="6445" y="15758"/>
                  <a:pt x="6469" y="15711"/>
                  <a:pt x="6469" y="15654"/>
                </a:cubicBezTo>
                <a:lnTo>
                  <a:pt x="6469" y="15434"/>
                </a:lnTo>
                <a:cubicBezTo>
                  <a:pt x="6469" y="15376"/>
                  <a:pt x="6445" y="15331"/>
                  <a:pt x="6416" y="15331"/>
                </a:cubicBezTo>
                <a:close/>
                <a:moveTo>
                  <a:pt x="7266" y="15331"/>
                </a:moveTo>
                <a:cubicBezTo>
                  <a:pt x="7237" y="15331"/>
                  <a:pt x="7213" y="15376"/>
                  <a:pt x="7213" y="15434"/>
                </a:cubicBezTo>
                <a:lnTo>
                  <a:pt x="7213" y="15654"/>
                </a:lnTo>
                <a:cubicBezTo>
                  <a:pt x="7213" y="15711"/>
                  <a:pt x="7237" y="15758"/>
                  <a:pt x="7266" y="15758"/>
                </a:cubicBezTo>
                <a:cubicBezTo>
                  <a:pt x="7295" y="15758"/>
                  <a:pt x="7318" y="15711"/>
                  <a:pt x="7318" y="15654"/>
                </a:cubicBezTo>
                <a:lnTo>
                  <a:pt x="7318" y="15434"/>
                </a:lnTo>
                <a:cubicBezTo>
                  <a:pt x="7318" y="15376"/>
                  <a:pt x="7295" y="15331"/>
                  <a:pt x="7266" y="15331"/>
                </a:cubicBezTo>
                <a:close/>
                <a:moveTo>
                  <a:pt x="7580" y="15331"/>
                </a:moveTo>
                <a:cubicBezTo>
                  <a:pt x="7551" y="15331"/>
                  <a:pt x="7527" y="15376"/>
                  <a:pt x="7527" y="15434"/>
                </a:cubicBezTo>
                <a:lnTo>
                  <a:pt x="7527" y="15654"/>
                </a:lnTo>
                <a:cubicBezTo>
                  <a:pt x="7527" y="15711"/>
                  <a:pt x="7551" y="15758"/>
                  <a:pt x="7580" y="15758"/>
                </a:cubicBezTo>
                <a:cubicBezTo>
                  <a:pt x="7609" y="15758"/>
                  <a:pt x="7632" y="15711"/>
                  <a:pt x="7632" y="15654"/>
                </a:cubicBezTo>
                <a:lnTo>
                  <a:pt x="7632" y="15434"/>
                </a:lnTo>
                <a:cubicBezTo>
                  <a:pt x="7632" y="15376"/>
                  <a:pt x="7609" y="15331"/>
                  <a:pt x="7580" y="15331"/>
                </a:cubicBezTo>
                <a:close/>
                <a:moveTo>
                  <a:pt x="8429" y="15331"/>
                </a:moveTo>
                <a:cubicBezTo>
                  <a:pt x="8400" y="15331"/>
                  <a:pt x="8377" y="15376"/>
                  <a:pt x="8377" y="15434"/>
                </a:cubicBezTo>
                <a:lnTo>
                  <a:pt x="8377" y="15654"/>
                </a:lnTo>
                <a:cubicBezTo>
                  <a:pt x="8377" y="15711"/>
                  <a:pt x="8400" y="15758"/>
                  <a:pt x="8429" y="15758"/>
                </a:cubicBezTo>
                <a:cubicBezTo>
                  <a:pt x="8458" y="15758"/>
                  <a:pt x="8482" y="15711"/>
                  <a:pt x="8482" y="15654"/>
                </a:cubicBezTo>
                <a:lnTo>
                  <a:pt x="8482" y="15434"/>
                </a:lnTo>
                <a:cubicBezTo>
                  <a:pt x="8482" y="15376"/>
                  <a:pt x="8458" y="15331"/>
                  <a:pt x="8429" y="15331"/>
                </a:cubicBezTo>
                <a:close/>
                <a:moveTo>
                  <a:pt x="8744" y="15331"/>
                </a:moveTo>
                <a:cubicBezTo>
                  <a:pt x="8714" y="15331"/>
                  <a:pt x="8691" y="15376"/>
                  <a:pt x="8691" y="15434"/>
                </a:cubicBezTo>
                <a:lnTo>
                  <a:pt x="8691" y="15654"/>
                </a:lnTo>
                <a:cubicBezTo>
                  <a:pt x="8691" y="15711"/>
                  <a:pt x="8714" y="15758"/>
                  <a:pt x="8744" y="15758"/>
                </a:cubicBezTo>
                <a:cubicBezTo>
                  <a:pt x="8773" y="15758"/>
                  <a:pt x="8796" y="15711"/>
                  <a:pt x="8796" y="15654"/>
                </a:cubicBezTo>
                <a:lnTo>
                  <a:pt x="8796" y="15434"/>
                </a:lnTo>
                <a:cubicBezTo>
                  <a:pt x="8796" y="15376"/>
                  <a:pt x="8773" y="15331"/>
                  <a:pt x="8744" y="15331"/>
                </a:cubicBezTo>
                <a:close/>
                <a:moveTo>
                  <a:pt x="9593" y="15331"/>
                </a:moveTo>
                <a:cubicBezTo>
                  <a:pt x="9564" y="15331"/>
                  <a:pt x="9540" y="15376"/>
                  <a:pt x="9540" y="15434"/>
                </a:cubicBezTo>
                <a:lnTo>
                  <a:pt x="9540" y="15654"/>
                </a:lnTo>
                <a:cubicBezTo>
                  <a:pt x="9540" y="15711"/>
                  <a:pt x="9564" y="15758"/>
                  <a:pt x="9593" y="15758"/>
                </a:cubicBezTo>
                <a:cubicBezTo>
                  <a:pt x="9622" y="15758"/>
                  <a:pt x="9646" y="15711"/>
                  <a:pt x="9646" y="15654"/>
                </a:cubicBezTo>
                <a:lnTo>
                  <a:pt x="9646" y="15434"/>
                </a:lnTo>
                <a:cubicBezTo>
                  <a:pt x="9646" y="15376"/>
                  <a:pt x="9622" y="15331"/>
                  <a:pt x="9593" y="15331"/>
                </a:cubicBezTo>
                <a:close/>
                <a:moveTo>
                  <a:pt x="9908" y="15331"/>
                </a:moveTo>
                <a:cubicBezTo>
                  <a:pt x="9879" y="15331"/>
                  <a:pt x="9855" y="15376"/>
                  <a:pt x="9855" y="15434"/>
                </a:cubicBezTo>
                <a:lnTo>
                  <a:pt x="9855" y="15654"/>
                </a:lnTo>
                <a:cubicBezTo>
                  <a:pt x="9855" y="15711"/>
                  <a:pt x="9879" y="15758"/>
                  <a:pt x="9908" y="15758"/>
                </a:cubicBezTo>
                <a:cubicBezTo>
                  <a:pt x="9937" y="15758"/>
                  <a:pt x="9961" y="15711"/>
                  <a:pt x="9961" y="15654"/>
                </a:cubicBezTo>
                <a:lnTo>
                  <a:pt x="9961" y="15434"/>
                </a:lnTo>
                <a:cubicBezTo>
                  <a:pt x="9961" y="15376"/>
                  <a:pt x="9937" y="15331"/>
                  <a:pt x="9908" y="15331"/>
                </a:cubicBezTo>
                <a:close/>
                <a:moveTo>
                  <a:pt x="10758" y="15331"/>
                </a:moveTo>
                <a:cubicBezTo>
                  <a:pt x="10728" y="15331"/>
                  <a:pt x="10705" y="15376"/>
                  <a:pt x="10705" y="15434"/>
                </a:cubicBezTo>
                <a:lnTo>
                  <a:pt x="10705" y="15654"/>
                </a:lnTo>
                <a:cubicBezTo>
                  <a:pt x="10705" y="15711"/>
                  <a:pt x="10728" y="15758"/>
                  <a:pt x="10758" y="15758"/>
                </a:cubicBezTo>
                <a:cubicBezTo>
                  <a:pt x="10787" y="15758"/>
                  <a:pt x="10810" y="15711"/>
                  <a:pt x="10810" y="15654"/>
                </a:cubicBezTo>
                <a:lnTo>
                  <a:pt x="10810" y="15434"/>
                </a:lnTo>
                <a:cubicBezTo>
                  <a:pt x="10810" y="15376"/>
                  <a:pt x="10787" y="15331"/>
                  <a:pt x="10758" y="15331"/>
                </a:cubicBezTo>
                <a:close/>
                <a:moveTo>
                  <a:pt x="11072" y="15331"/>
                </a:moveTo>
                <a:cubicBezTo>
                  <a:pt x="11043" y="15331"/>
                  <a:pt x="11019" y="15376"/>
                  <a:pt x="11019" y="15434"/>
                </a:cubicBezTo>
                <a:lnTo>
                  <a:pt x="11019" y="15654"/>
                </a:lnTo>
                <a:cubicBezTo>
                  <a:pt x="11019" y="15711"/>
                  <a:pt x="11043" y="15758"/>
                  <a:pt x="11072" y="15758"/>
                </a:cubicBezTo>
                <a:cubicBezTo>
                  <a:pt x="11101" y="15758"/>
                  <a:pt x="11125" y="15711"/>
                  <a:pt x="11125" y="15654"/>
                </a:cubicBezTo>
                <a:lnTo>
                  <a:pt x="11125" y="15434"/>
                </a:lnTo>
                <a:cubicBezTo>
                  <a:pt x="11125" y="15376"/>
                  <a:pt x="11101" y="15331"/>
                  <a:pt x="11072" y="15331"/>
                </a:cubicBezTo>
                <a:close/>
                <a:moveTo>
                  <a:pt x="11922" y="15331"/>
                </a:moveTo>
                <a:cubicBezTo>
                  <a:pt x="11893" y="15331"/>
                  <a:pt x="11869" y="15376"/>
                  <a:pt x="11869" y="15434"/>
                </a:cubicBezTo>
                <a:lnTo>
                  <a:pt x="11869" y="15654"/>
                </a:lnTo>
                <a:cubicBezTo>
                  <a:pt x="11869" y="15711"/>
                  <a:pt x="11893" y="15758"/>
                  <a:pt x="11922" y="15758"/>
                </a:cubicBezTo>
                <a:cubicBezTo>
                  <a:pt x="11951" y="15758"/>
                  <a:pt x="11974" y="15711"/>
                  <a:pt x="11974" y="15654"/>
                </a:cubicBezTo>
                <a:lnTo>
                  <a:pt x="11974" y="15434"/>
                </a:lnTo>
                <a:cubicBezTo>
                  <a:pt x="11974" y="15376"/>
                  <a:pt x="11951" y="15331"/>
                  <a:pt x="11922" y="15331"/>
                </a:cubicBezTo>
                <a:close/>
                <a:moveTo>
                  <a:pt x="12236" y="15331"/>
                </a:moveTo>
                <a:cubicBezTo>
                  <a:pt x="12207" y="15331"/>
                  <a:pt x="12183" y="15376"/>
                  <a:pt x="12183" y="15434"/>
                </a:cubicBezTo>
                <a:lnTo>
                  <a:pt x="12183" y="15654"/>
                </a:lnTo>
                <a:cubicBezTo>
                  <a:pt x="12183" y="15711"/>
                  <a:pt x="12207" y="15758"/>
                  <a:pt x="12236" y="15758"/>
                </a:cubicBezTo>
                <a:cubicBezTo>
                  <a:pt x="12265" y="15758"/>
                  <a:pt x="12288" y="15711"/>
                  <a:pt x="12288" y="15654"/>
                </a:cubicBezTo>
                <a:lnTo>
                  <a:pt x="12288" y="15434"/>
                </a:lnTo>
                <a:cubicBezTo>
                  <a:pt x="12288" y="15376"/>
                  <a:pt x="12265" y="15331"/>
                  <a:pt x="12236" y="15331"/>
                </a:cubicBezTo>
                <a:close/>
                <a:moveTo>
                  <a:pt x="13085" y="15331"/>
                </a:moveTo>
                <a:cubicBezTo>
                  <a:pt x="13056" y="15331"/>
                  <a:pt x="13032" y="15376"/>
                  <a:pt x="13032" y="15434"/>
                </a:cubicBezTo>
                <a:lnTo>
                  <a:pt x="13032" y="15654"/>
                </a:lnTo>
                <a:cubicBezTo>
                  <a:pt x="13032" y="15711"/>
                  <a:pt x="13056" y="15758"/>
                  <a:pt x="13085" y="15758"/>
                </a:cubicBezTo>
                <a:cubicBezTo>
                  <a:pt x="13114" y="15758"/>
                  <a:pt x="13138" y="15711"/>
                  <a:pt x="13138" y="15654"/>
                </a:cubicBezTo>
                <a:lnTo>
                  <a:pt x="13138" y="15434"/>
                </a:lnTo>
                <a:cubicBezTo>
                  <a:pt x="13138" y="15376"/>
                  <a:pt x="13114" y="15331"/>
                  <a:pt x="13085" y="15331"/>
                </a:cubicBezTo>
                <a:close/>
                <a:moveTo>
                  <a:pt x="13399" y="15331"/>
                </a:moveTo>
                <a:cubicBezTo>
                  <a:pt x="13370" y="15331"/>
                  <a:pt x="13348" y="15376"/>
                  <a:pt x="13348" y="15434"/>
                </a:cubicBezTo>
                <a:lnTo>
                  <a:pt x="13348" y="15654"/>
                </a:lnTo>
                <a:cubicBezTo>
                  <a:pt x="13348" y="15711"/>
                  <a:pt x="13370" y="15758"/>
                  <a:pt x="13399" y="15758"/>
                </a:cubicBezTo>
                <a:cubicBezTo>
                  <a:pt x="13428" y="15758"/>
                  <a:pt x="13452" y="15711"/>
                  <a:pt x="13452" y="15654"/>
                </a:cubicBezTo>
                <a:lnTo>
                  <a:pt x="13452" y="15434"/>
                </a:lnTo>
                <a:cubicBezTo>
                  <a:pt x="13452" y="15376"/>
                  <a:pt x="13428" y="15331"/>
                  <a:pt x="13399" y="15331"/>
                </a:cubicBezTo>
                <a:close/>
                <a:moveTo>
                  <a:pt x="14249" y="15331"/>
                </a:moveTo>
                <a:cubicBezTo>
                  <a:pt x="14220" y="15331"/>
                  <a:pt x="14196" y="15376"/>
                  <a:pt x="14196" y="15434"/>
                </a:cubicBezTo>
                <a:lnTo>
                  <a:pt x="14196" y="15654"/>
                </a:lnTo>
                <a:cubicBezTo>
                  <a:pt x="14196" y="15711"/>
                  <a:pt x="14220" y="15758"/>
                  <a:pt x="14249" y="15758"/>
                </a:cubicBezTo>
                <a:cubicBezTo>
                  <a:pt x="14278" y="15758"/>
                  <a:pt x="14302" y="15711"/>
                  <a:pt x="14302" y="15654"/>
                </a:cubicBezTo>
                <a:lnTo>
                  <a:pt x="14302" y="15434"/>
                </a:lnTo>
                <a:cubicBezTo>
                  <a:pt x="14302" y="15376"/>
                  <a:pt x="14278" y="15331"/>
                  <a:pt x="14249" y="15331"/>
                </a:cubicBezTo>
                <a:close/>
                <a:moveTo>
                  <a:pt x="14564" y="15331"/>
                </a:moveTo>
                <a:cubicBezTo>
                  <a:pt x="14535" y="15331"/>
                  <a:pt x="14511" y="15376"/>
                  <a:pt x="14511" y="15434"/>
                </a:cubicBezTo>
                <a:lnTo>
                  <a:pt x="14511" y="15654"/>
                </a:lnTo>
                <a:cubicBezTo>
                  <a:pt x="14511" y="15711"/>
                  <a:pt x="14535" y="15758"/>
                  <a:pt x="14564" y="15758"/>
                </a:cubicBezTo>
                <a:cubicBezTo>
                  <a:pt x="14593" y="15758"/>
                  <a:pt x="14617" y="15711"/>
                  <a:pt x="14617" y="15654"/>
                </a:cubicBezTo>
                <a:lnTo>
                  <a:pt x="14617" y="15434"/>
                </a:lnTo>
                <a:cubicBezTo>
                  <a:pt x="14617" y="15376"/>
                  <a:pt x="14593" y="15331"/>
                  <a:pt x="14564" y="15331"/>
                </a:cubicBezTo>
                <a:close/>
                <a:moveTo>
                  <a:pt x="15413" y="15331"/>
                </a:moveTo>
                <a:cubicBezTo>
                  <a:pt x="15384" y="15331"/>
                  <a:pt x="15360" y="15376"/>
                  <a:pt x="15360" y="15434"/>
                </a:cubicBezTo>
                <a:lnTo>
                  <a:pt x="15360" y="15654"/>
                </a:lnTo>
                <a:cubicBezTo>
                  <a:pt x="15360" y="15711"/>
                  <a:pt x="15384" y="15758"/>
                  <a:pt x="15413" y="15758"/>
                </a:cubicBezTo>
                <a:cubicBezTo>
                  <a:pt x="15442" y="15758"/>
                  <a:pt x="15465" y="15711"/>
                  <a:pt x="15465" y="15654"/>
                </a:cubicBezTo>
                <a:lnTo>
                  <a:pt x="15465" y="15434"/>
                </a:lnTo>
                <a:cubicBezTo>
                  <a:pt x="15465" y="15376"/>
                  <a:pt x="15442" y="15331"/>
                  <a:pt x="15413" y="15331"/>
                </a:cubicBezTo>
                <a:close/>
                <a:moveTo>
                  <a:pt x="15728" y="15331"/>
                </a:moveTo>
                <a:cubicBezTo>
                  <a:pt x="15699" y="15331"/>
                  <a:pt x="15675" y="15376"/>
                  <a:pt x="15675" y="15434"/>
                </a:cubicBezTo>
                <a:lnTo>
                  <a:pt x="15675" y="15654"/>
                </a:lnTo>
                <a:cubicBezTo>
                  <a:pt x="15675" y="15711"/>
                  <a:pt x="15699" y="15758"/>
                  <a:pt x="15728" y="15758"/>
                </a:cubicBezTo>
                <a:cubicBezTo>
                  <a:pt x="15757" y="15758"/>
                  <a:pt x="15781" y="15711"/>
                  <a:pt x="15781" y="15654"/>
                </a:cubicBezTo>
                <a:lnTo>
                  <a:pt x="15781" y="15434"/>
                </a:lnTo>
                <a:cubicBezTo>
                  <a:pt x="15781" y="15376"/>
                  <a:pt x="15757" y="15331"/>
                  <a:pt x="15728" y="15331"/>
                </a:cubicBezTo>
                <a:close/>
                <a:moveTo>
                  <a:pt x="16578" y="15331"/>
                </a:moveTo>
                <a:cubicBezTo>
                  <a:pt x="16549" y="15331"/>
                  <a:pt x="16525" y="15376"/>
                  <a:pt x="16525" y="15434"/>
                </a:cubicBezTo>
                <a:lnTo>
                  <a:pt x="16525" y="15654"/>
                </a:lnTo>
                <a:cubicBezTo>
                  <a:pt x="16525" y="15711"/>
                  <a:pt x="16549" y="15758"/>
                  <a:pt x="16578" y="15758"/>
                </a:cubicBezTo>
                <a:cubicBezTo>
                  <a:pt x="16607" y="15758"/>
                  <a:pt x="16630" y="15711"/>
                  <a:pt x="16630" y="15654"/>
                </a:cubicBezTo>
                <a:lnTo>
                  <a:pt x="16630" y="15434"/>
                </a:lnTo>
                <a:cubicBezTo>
                  <a:pt x="16630" y="15376"/>
                  <a:pt x="16607" y="15331"/>
                  <a:pt x="16578" y="15331"/>
                </a:cubicBezTo>
                <a:close/>
                <a:moveTo>
                  <a:pt x="16892" y="15331"/>
                </a:moveTo>
                <a:cubicBezTo>
                  <a:pt x="16863" y="15331"/>
                  <a:pt x="16839" y="15376"/>
                  <a:pt x="16839" y="15434"/>
                </a:cubicBezTo>
                <a:lnTo>
                  <a:pt x="16839" y="15654"/>
                </a:lnTo>
                <a:cubicBezTo>
                  <a:pt x="16839" y="15711"/>
                  <a:pt x="16863" y="15758"/>
                  <a:pt x="16892" y="15758"/>
                </a:cubicBezTo>
                <a:cubicBezTo>
                  <a:pt x="16921" y="15758"/>
                  <a:pt x="16944" y="15711"/>
                  <a:pt x="16944" y="15654"/>
                </a:cubicBezTo>
                <a:lnTo>
                  <a:pt x="16944" y="15434"/>
                </a:lnTo>
                <a:cubicBezTo>
                  <a:pt x="16944" y="15376"/>
                  <a:pt x="16921" y="15331"/>
                  <a:pt x="16892" y="15331"/>
                </a:cubicBezTo>
                <a:close/>
                <a:moveTo>
                  <a:pt x="17741" y="15331"/>
                </a:moveTo>
                <a:cubicBezTo>
                  <a:pt x="17712" y="15331"/>
                  <a:pt x="17689" y="15376"/>
                  <a:pt x="17689" y="15434"/>
                </a:cubicBezTo>
                <a:lnTo>
                  <a:pt x="17689" y="15654"/>
                </a:lnTo>
                <a:cubicBezTo>
                  <a:pt x="17689" y="15711"/>
                  <a:pt x="17712" y="15758"/>
                  <a:pt x="17741" y="15758"/>
                </a:cubicBezTo>
                <a:cubicBezTo>
                  <a:pt x="17770" y="15758"/>
                  <a:pt x="17794" y="15711"/>
                  <a:pt x="17794" y="15654"/>
                </a:cubicBezTo>
                <a:lnTo>
                  <a:pt x="17794" y="15434"/>
                </a:lnTo>
                <a:cubicBezTo>
                  <a:pt x="17794" y="15376"/>
                  <a:pt x="17770" y="15331"/>
                  <a:pt x="17741" y="15331"/>
                </a:cubicBezTo>
                <a:close/>
                <a:moveTo>
                  <a:pt x="18055" y="15331"/>
                </a:moveTo>
                <a:cubicBezTo>
                  <a:pt x="18026" y="15331"/>
                  <a:pt x="18002" y="15376"/>
                  <a:pt x="18002" y="15434"/>
                </a:cubicBezTo>
                <a:lnTo>
                  <a:pt x="18002" y="15654"/>
                </a:lnTo>
                <a:cubicBezTo>
                  <a:pt x="18002" y="15711"/>
                  <a:pt x="18026" y="15758"/>
                  <a:pt x="18055" y="15758"/>
                </a:cubicBezTo>
                <a:cubicBezTo>
                  <a:pt x="18085" y="15758"/>
                  <a:pt x="18108" y="15711"/>
                  <a:pt x="18108" y="15654"/>
                </a:cubicBezTo>
                <a:lnTo>
                  <a:pt x="18108" y="15434"/>
                </a:lnTo>
                <a:cubicBezTo>
                  <a:pt x="18108" y="15376"/>
                  <a:pt x="18085" y="15331"/>
                  <a:pt x="18055" y="15331"/>
                </a:cubicBezTo>
                <a:close/>
                <a:moveTo>
                  <a:pt x="18905" y="15331"/>
                </a:moveTo>
                <a:cubicBezTo>
                  <a:pt x="18876" y="15331"/>
                  <a:pt x="18852" y="15376"/>
                  <a:pt x="18852" y="15434"/>
                </a:cubicBezTo>
                <a:lnTo>
                  <a:pt x="18852" y="15654"/>
                </a:lnTo>
                <a:cubicBezTo>
                  <a:pt x="18852" y="15711"/>
                  <a:pt x="18876" y="15758"/>
                  <a:pt x="18905" y="15758"/>
                </a:cubicBezTo>
                <a:cubicBezTo>
                  <a:pt x="18934" y="15758"/>
                  <a:pt x="18958" y="15711"/>
                  <a:pt x="18958" y="15654"/>
                </a:cubicBezTo>
                <a:lnTo>
                  <a:pt x="18958" y="15434"/>
                </a:lnTo>
                <a:cubicBezTo>
                  <a:pt x="18958" y="15376"/>
                  <a:pt x="18934" y="15331"/>
                  <a:pt x="18905" y="15331"/>
                </a:cubicBezTo>
                <a:close/>
                <a:moveTo>
                  <a:pt x="19220" y="15331"/>
                </a:moveTo>
                <a:cubicBezTo>
                  <a:pt x="19191" y="15331"/>
                  <a:pt x="19167" y="15376"/>
                  <a:pt x="19167" y="15434"/>
                </a:cubicBezTo>
                <a:lnTo>
                  <a:pt x="19167" y="15654"/>
                </a:lnTo>
                <a:cubicBezTo>
                  <a:pt x="19167" y="15711"/>
                  <a:pt x="19191" y="15758"/>
                  <a:pt x="19220" y="15758"/>
                </a:cubicBezTo>
                <a:cubicBezTo>
                  <a:pt x="19249" y="15758"/>
                  <a:pt x="19273" y="15711"/>
                  <a:pt x="19273" y="15654"/>
                </a:cubicBezTo>
                <a:lnTo>
                  <a:pt x="19273" y="15434"/>
                </a:lnTo>
                <a:cubicBezTo>
                  <a:pt x="19273" y="15376"/>
                  <a:pt x="19249" y="15331"/>
                  <a:pt x="19220" y="15331"/>
                </a:cubicBezTo>
                <a:close/>
                <a:moveTo>
                  <a:pt x="20069" y="15331"/>
                </a:moveTo>
                <a:cubicBezTo>
                  <a:pt x="20040" y="15331"/>
                  <a:pt x="20016" y="15376"/>
                  <a:pt x="20016" y="15434"/>
                </a:cubicBezTo>
                <a:lnTo>
                  <a:pt x="20016" y="15654"/>
                </a:lnTo>
                <a:cubicBezTo>
                  <a:pt x="20016" y="15711"/>
                  <a:pt x="20040" y="15758"/>
                  <a:pt x="20069" y="15758"/>
                </a:cubicBezTo>
                <a:cubicBezTo>
                  <a:pt x="20099" y="15758"/>
                  <a:pt x="20122" y="15711"/>
                  <a:pt x="20122" y="15654"/>
                </a:cubicBezTo>
                <a:lnTo>
                  <a:pt x="20122" y="15434"/>
                </a:lnTo>
                <a:cubicBezTo>
                  <a:pt x="20122" y="15376"/>
                  <a:pt x="20099" y="15331"/>
                  <a:pt x="20069" y="15331"/>
                </a:cubicBezTo>
                <a:close/>
                <a:moveTo>
                  <a:pt x="20384" y="15331"/>
                </a:moveTo>
                <a:cubicBezTo>
                  <a:pt x="20355" y="15331"/>
                  <a:pt x="20331" y="15376"/>
                  <a:pt x="20331" y="15434"/>
                </a:cubicBezTo>
                <a:lnTo>
                  <a:pt x="20331" y="15654"/>
                </a:lnTo>
                <a:cubicBezTo>
                  <a:pt x="20331" y="15711"/>
                  <a:pt x="20355" y="15758"/>
                  <a:pt x="20384" y="15758"/>
                </a:cubicBezTo>
                <a:cubicBezTo>
                  <a:pt x="20413" y="15758"/>
                  <a:pt x="20436" y="15711"/>
                  <a:pt x="20436" y="15654"/>
                </a:cubicBezTo>
                <a:lnTo>
                  <a:pt x="20436" y="15434"/>
                </a:lnTo>
                <a:cubicBezTo>
                  <a:pt x="20436" y="15376"/>
                  <a:pt x="20413" y="15331"/>
                  <a:pt x="20384" y="15331"/>
                </a:cubicBezTo>
                <a:close/>
                <a:moveTo>
                  <a:pt x="21234" y="15331"/>
                </a:moveTo>
                <a:cubicBezTo>
                  <a:pt x="21204" y="15331"/>
                  <a:pt x="21181" y="15376"/>
                  <a:pt x="21181" y="15434"/>
                </a:cubicBezTo>
                <a:lnTo>
                  <a:pt x="21181" y="15654"/>
                </a:lnTo>
                <a:cubicBezTo>
                  <a:pt x="21181" y="15711"/>
                  <a:pt x="21204" y="15758"/>
                  <a:pt x="21234" y="15758"/>
                </a:cubicBezTo>
                <a:cubicBezTo>
                  <a:pt x="21263" y="15758"/>
                  <a:pt x="21285" y="15711"/>
                  <a:pt x="21285" y="15654"/>
                </a:cubicBezTo>
                <a:lnTo>
                  <a:pt x="21285" y="15434"/>
                </a:lnTo>
                <a:cubicBezTo>
                  <a:pt x="21285" y="15376"/>
                  <a:pt x="21263" y="15331"/>
                  <a:pt x="21234" y="15331"/>
                </a:cubicBezTo>
                <a:close/>
                <a:moveTo>
                  <a:pt x="21547" y="15331"/>
                </a:moveTo>
                <a:cubicBezTo>
                  <a:pt x="21518" y="15331"/>
                  <a:pt x="21495" y="15376"/>
                  <a:pt x="21495" y="15434"/>
                </a:cubicBezTo>
                <a:lnTo>
                  <a:pt x="21495" y="15654"/>
                </a:lnTo>
                <a:cubicBezTo>
                  <a:pt x="21495" y="15711"/>
                  <a:pt x="21518" y="15758"/>
                  <a:pt x="21547" y="15758"/>
                </a:cubicBezTo>
                <a:cubicBezTo>
                  <a:pt x="21576" y="15758"/>
                  <a:pt x="21600" y="15711"/>
                  <a:pt x="21600" y="15654"/>
                </a:cubicBezTo>
                <a:lnTo>
                  <a:pt x="21600" y="15434"/>
                </a:lnTo>
                <a:cubicBezTo>
                  <a:pt x="21600" y="15376"/>
                  <a:pt x="21576" y="15331"/>
                  <a:pt x="21547" y="15331"/>
                </a:cubicBezTo>
                <a:close/>
                <a:moveTo>
                  <a:pt x="53" y="16061"/>
                </a:moveTo>
                <a:cubicBezTo>
                  <a:pt x="24" y="16061"/>
                  <a:pt x="0" y="16108"/>
                  <a:pt x="0" y="16166"/>
                </a:cubicBezTo>
                <a:lnTo>
                  <a:pt x="0" y="16384"/>
                </a:lnTo>
                <a:cubicBezTo>
                  <a:pt x="0" y="16441"/>
                  <a:pt x="24" y="16488"/>
                  <a:pt x="53" y="16488"/>
                </a:cubicBezTo>
                <a:cubicBezTo>
                  <a:pt x="82" y="16488"/>
                  <a:pt x="106" y="16441"/>
                  <a:pt x="106" y="16384"/>
                </a:cubicBezTo>
                <a:lnTo>
                  <a:pt x="106" y="16166"/>
                </a:lnTo>
                <a:cubicBezTo>
                  <a:pt x="106" y="16108"/>
                  <a:pt x="82" y="16061"/>
                  <a:pt x="53" y="16061"/>
                </a:cubicBezTo>
                <a:close/>
                <a:moveTo>
                  <a:pt x="367" y="16061"/>
                </a:moveTo>
                <a:cubicBezTo>
                  <a:pt x="338" y="16061"/>
                  <a:pt x="315" y="16108"/>
                  <a:pt x="315" y="16166"/>
                </a:cubicBezTo>
                <a:lnTo>
                  <a:pt x="315" y="16384"/>
                </a:lnTo>
                <a:cubicBezTo>
                  <a:pt x="315" y="16441"/>
                  <a:pt x="338" y="16488"/>
                  <a:pt x="367" y="16488"/>
                </a:cubicBezTo>
                <a:cubicBezTo>
                  <a:pt x="397" y="16488"/>
                  <a:pt x="420" y="16441"/>
                  <a:pt x="420" y="16384"/>
                </a:cubicBezTo>
                <a:lnTo>
                  <a:pt x="420" y="16166"/>
                </a:lnTo>
                <a:cubicBezTo>
                  <a:pt x="420" y="16108"/>
                  <a:pt x="397" y="16061"/>
                  <a:pt x="367" y="16061"/>
                </a:cubicBezTo>
                <a:close/>
                <a:moveTo>
                  <a:pt x="1217" y="16061"/>
                </a:moveTo>
                <a:cubicBezTo>
                  <a:pt x="1188" y="16061"/>
                  <a:pt x="1164" y="16108"/>
                  <a:pt x="1164" y="16166"/>
                </a:cubicBezTo>
                <a:lnTo>
                  <a:pt x="1164" y="16384"/>
                </a:lnTo>
                <a:cubicBezTo>
                  <a:pt x="1164" y="16441"/>
                  <a:pt x="1188" y="16488"/>
                  <a:pt x="1217" y="16488"/>
                </a:cubicBezTo>
                <a:cubicBezTo>
                  <a:pt x="1246" y="16488"/>
                  <a:pt x="1270" y="16441"/>
                  <a:pt x="1270" y="16384"/>
                </a:cubicBezTo>
                <a:lnTo>
                  <a:pt x="1270" y="16166"/>
                </a:lnTo>
                <a:cubicBezTo>
                  <a:pt x="1270" y="16108"/>
                  <a:pt x="1246" y="16061"/>
                  <a:pt x="1217" y="16061"/>
                </a:cubicBezTo>
                <a:close/>
                <a:moveTo>
                  <a:pt x="1532" y="16061"/>
                </a:moveTo>
                <a:cubicBezTo>
                  <a:pt x="1503" y="16061"/>
                  <a:pt x="1479" y="16108"/>
                  <a:pt x="1479" y="16166"/>
                </a:cubicBezTo>
                <a:lnTo>
                  <a:pt x="1479" y="16384"/>
                </a:lnTo>
                <a:cubicBezTo>
                  <a:pt x="1479" y="16441"/>
                  <a:pt x="1503" y="16488"/>
                  <a:pt x="1532" y="16488"/>
                </a:cubicBezTo>
                <a:cubicBezTo>
                  <a:pt x="1561" y="16488"/>
                  <a:pt x="1584" y="16441"/>
                  <a:pt x="1584" y="16384"/>
                </a:cubicBezTo>
                <a:lnTo>
                  <a:pt x="1584" y="16166"/>
                </a:lnTo>
                <a:cubicBezTo>
                  <a:pt x="1584" y="16108"/>
                  <a:pt x="1561" y="16061"/>
                  <a:pt x="1532" y="16061"/>
                </a:cubicBezTo>
                <a:close/>
                <a:moveTo>
                  <a:pt x="2380" y="16061"/>
                </a:moveTo>
                <a:cubicBezTo>
                  <a:pt x="2351" y="16061"/>
                  <a:pt x="2329" y="16108"/>
                  <a:pt x="2329" y="16166"/>
                </a:cubicBezTo>
                <a:lnTo>
                  <a:pt x="2329" y="16384"/>
                </a:lnTo>
                <a:cubicBezTo>
                  <a:pt x="2329" y="16441"/>
                  <a:pt x="2351" y="16488"/>
                  <a:pt x="2380" y="16488"/>
                </a:cubicBezTo>
                <a:cubicBezTo>
                  <a:pt x="2409" y="16488"/>
                  <a:pt x="2433" y="16441"/>
                  <a:pt x="2433" y="16384"/>
                </a:cubicBezTo>
                <a:lnTo>
                  <a:pt x="2433" y="16166"/>
                </a:lnTo>
                <a:cubicBezTo>
                  <a:pt x="2433" y="16108"/>
                  <a:pt x="2409" y="16061"/>
                  <a:pt x="2380" y="16061"/>
                </a:cubicBezTo>
                <a:close/>
                <a:moveTo>
                  <a:pt x="2695" y="16061"/>
                </a:moveTo>
                <a:cubicBezTo>
                  <a:pt x="2666" y="16061"/>
                  <a:pt x="2643" y="16108"/>
                  <a:pt x="2643" y="16166"/>
                </a:cubicBezTo>
                <a:lnTo>
                  <a:pt x="2643" y="16384"/>
                </a:lnTo>
                <a:cubicBezTo>
                  <a:pt x="2643" y="16441"/>
                  <a:pt x="2666" y="16488"/>
                  <a:pt x="2695" y="16488"/>
                </a:cubicBezTo>
                <a:cubicBezTo>
                  <a:pt x="2724" y="16488"/>
                  <a:pt x="2748" y="16441"/>
                  <a:pt x="2748" y="16384"/>
                </a:cubicBezTo>
                <a:lnTo>
                  <a:pt x="2748" y="16166"/>
                </a:lnTo>
                <a:cubicBezTo>
                  <a:pt x="2748" y="16108"/>
                  <a:pt x="2724" y="16061"/>
                  <a:pt x="2695" y="16061"/>
                </a:cubicBezTo>
                <a:close/>
                <a:moveTo>
                  <a:pt x="3545" y="16061"/>
                </a:moveTo>
                <a:cubicBezTo>
                  <a:pt x="3516" y="16061"/>
                  <a:pt x="3492" y="16108"/>
                  <a:pt x="3492" y="16166"/>
                </a:cubicBezTo>
                <a:lnTo>
                  <a:pt x="3492" y="16384"/>
                </a:lnTo>
                <a:cubicBezTo>
                  <a:pt x="3492" y="16441"/>
                  <a:pt x="3516" y="16488"/>
                  <a:pt x="3545" y="16488"/>
                </a:cubicBezTo>
                <a:cubicBezTo>
                  <a:pt x="3574" y="16488"/>
                  <a:pt x="3598" y="16441"/>
                  <a:pt x="3598" y="16384"/>
                </a:cubicBezTo>
                <a:lnTo>
                  <a:pt x="3598" y="16166"/>
                </a:lnTo>
                <a:cubicBezTo>
                  <a:pt x="3598" y="16108"/>
                  <a:pt x="3574" y="16061"/>
                  <a:pt x="3545" y="16061"/>
                </a:cubicBezTo>
                <a:close/>
                <a:moveTo>
                  <a:pt x="3859" y="16061"/>
                </a:moveTo>
                <a:cubicBezTo>
                  <a:pt x="3830" y="16061"/>
                  <a:pt x="3806" y="16108"/>
                  <a:pt x="3806" y="16166"/>
                </a:cubicBezTo>
                <a:lnTo>
                  <a:pt x="3806" y="16384"/>
                </a:lnTo>
                <a:cubicBezTo>
                  <a:pt x="3806" y="16441"/>
                  <a:pt x="3830" y="16488"/>
                  <a:pt x="3859" y="16488"/>
                </a:cubicBezTo>
                <a:cubicBezTo>
                  <a:pt x="3888" y="16488"/>
                  <a:pt x="3912" y="16441"/>
                  <a:pt x="3912" y="16384"/>
                </a:cubicBezTo>
                <a:lnTo>
                  <a:pt x="3912" y="16166"/>
                </a:lnTo>
                <a:cubicBezTo>
                  <a:pt x="3912" y="16108"/>
                  <a:pt x="3888" y="16061"/>
                  <a:pt x="3859" y="16061"/>
                </a:cubicBezTo>
                <a:close/>
                <a:moveTo>
                  <a:pt x="4709" y="16061"/>
                </a:moveTo>
                <a:cubicBezTo>
                  <a:pt x="4680" y="16061"/>
                  <a:pt x="4656" y="16108"/>
                  <a:pt x="4656" y="16166"/>
                </a:cubicBezTo>
                <a:lnTo>
                  <a:pt x="4656" y="16384"/>
                </a:lnTo>
                <a:cubicBezTo>
                  <a:pt x="4656" y="16441"/>
                  <a:pt x="4680" y="16488"/>
                  <a:pt x="4709" y="16488"/>
                </a:cubicBezTo>
                <a:cubicBezTo>
                  <a:pt x="4738" y="16488"/>
                  <a:pt x="4762" y="16441"/>
                  <a:pt x="4762" y="16384"/>
                </a:cubicBezTo>
                <a:lnTo>
                  <a:pt x="4762" y="16166"/>
                </a:lnTo>
                <a:cubicBezTo>
                  <a:pt x="4762" y="16108"/>
                  <a:pt x="4738" y="16061"/>
                  <a:pt x="4709" y="16061"/>
                </a:cubicBezTo>
                <a:close/>
                <a:moveTo>
                  <a:pt x="5023" y="16061"/>
                </a:moveTo>
                <a:cubicBezTo>
                  <a:pt x="4994" y="16061"/>
                  <a:pt x="4970" y="16108"/>
                  <a:pt x="4970" y="16166"/>
                </a:cubicBezTo>
                <a:lnTo>
                  <a:pt x="4970" y="16384"/>
                </a:lnTo>
                <a:cubicBezTo>
                  <a:pt x="4970" y="16441"/>
                  <a:pt x="4994" y="16488"/>
                  <a:pt x="5023" y="16488"/>
                </a:cubicBezTo>
                <a:cubicBezTo>
                  <a:pt x="5053" y="16488"/>
                  <a:pt x="5076" y="16441"/>
                  <a:pt x="5076" y="16384"/>
                </a:cubicBezTo>
                <a:lnTo>
                  <a:pt x="5076" y="16166"/>
                </a:lnTo>
                <a:cubicBezTo>
                  <a:pt x="5076" y="16108"/>
                  <a:pt x="5053" y="16061"/>
                  <a:pt x="5023" y="16061"/>
                </a:cubicBezTo>
                <a:close/>
                <a:moveTo>
                  <a:pt x="5873" y="16061"/>
                </a:moveTo>
                <a:cubicBezTo>
                  <a:pt x="5844" y="16061"/>
                  <a:pt x="5820" y="16108"/>
                  <a:pt x="5820" y="16166"/>
                </a:cubicBezTo>
                <a:lnTo>
                  <a:pt x="5820" y="16384"/>
                </a:lnTo>
                <a:cubicBezTo>
                  <a:pt x="5820" y="16441"/>
                  <a:pt x="5844" y="16488"/>
                  <a:pt x="5873" y="16488"/>
                </a:cubicBezTo>
                <a:cubicBezTo>
                  <a:pt x="5902" y="16488"/>
                  <a:pt x="5926" y="16441"/>
                  <a:pt x="5926" y="16384"/>
                </a:cubicBezTo>
                <a:lnTo>
                  <a:pt x="5926" y="16166"/>
                </a:lnTo>
                <a:cubicBezTo>
                  <a:pt x="5926" y="16108"/>
                  <a:pt x="5902" y="16061"/>
                  <a:pt x="5873" y="16061"/>
                </a:cubicBezTo>
                <a:close/>
                <a:moveTo>
                  <a:pt x="6188" y="16061"/>
                </a:moveTo>
                <a:cubicBezTo>
                  <a:pt x="6159" y="16061"/>
                  <a:pt x="6135" y="16108"/>
                  <a:pt x="6135" y="16166"/>
                </a:cubicBezTo>
                <a:lnTo>
                  <a:pt x="6135" y="16384"/>
                </a:lnTo>
                <a:cubicBezTo>
                  <a:pt x="6135" y="16441"/>
                  <a:pt x="6159" y="16488"/>
                  <a:pt x="6188" y="16488"/>
                </a:cubicBezTo>
                <a:cubicBezTo>
                  <a:pt x="6217" y="16488"/>
                  <a:pt x="6240" y="16441"/>
                  <a:pt x="6240" y="16384"/>
                </a:cubicBezTo>
                <a:lnTo>
                  <a:pt x="6240" y="16166"/>
                </a:lnTo>
                <a:cubicBezTo>
                  <a:pt x="6240" y="16108"/>
                  <a:pt x="6217" y="16061"/>
                  <a:pt x="6188" y="16061"/>
                </a:cubicBezTo>
                <a:close/>
                <a:moveTo>
                  <a:pt x="7036" y="16061"/>
                </a:moveTo>
                <a:cubicBezTo>
                  <a:pt x="7007" y="16061"/>
                  <a:pt x="6984" y="16108"/>
                  <a:pt x="6984" y="16166"/>
                </a:cubicBezTo>
                <a:lnTo>
                  <a:pt x="6984" y="16384"/>
                </a:lnTo>
                <a:cubicBezTo>
                  <a:pt x="6984" y="16441"/>
                  <a:pt x="7007" y="16488"/>
                  <a:pt x="7036" y="16488"/>
                </a:cubicBezTo>
                <a:cubicBezTo>
                  <a:pt x="7065" y="16488"/>
                  <a:pt x="7089" y="16441"/>
                  <a:pt x="7089" y="16384"/>
                </a:cubicBezTo>
                <a:lnTo>
                  <a:pt x="7089" y="16166"/>
                </a:lnTo>
                <a:cubicBezTo>
                  <a:pt x="7089" y="16108"/>
                  <a:pt x="7065" y="16061"/>
                  <a:pt x="7036" y="16061"/>
                </a:cubicBezTo>
                <a:close/>
                <a:moveTo>
                  <a:pt x="7351" y="16061"/>
                </a:moveTo>
                <a:cubicBezTo>
                  <a:pt x="7322" y="16061"/>
                  <a:pt x="7299" y="16108"/>
                  <a:pt x="7299" y="16166"/>
                </a:cubicBezTo>
                <a:lnTo>
                  <a:pt x="7299" y="16384"/>
                </a:lnTo>
                <a:cubicBezTo>
                  <a:pt x="7299" y="16441"/>
                  <a:pt x="7322" y="16488"/>
                  <a:pt x="7351" y="16488"/>
                </a:cubicBezTo>
                <a:cubicBezTo>
                  <a:pt x="7380" y="16488"/>
                  <a:pt x="7404" y="16441"/>
                  <a:pt x="7404" y="16384"/>
                </a:cubicBezTo>
                <a:lnTo>
                  <a:pt x="7404" y="16166"/>
                </a:lnTo>
                <a:cubicBezTo>
                  <a:pt x="7404" y="16108"/>
                  <a:pt x="7380" y="16061"/>
                  <a:pt x="7351" y="16061"/>
                </a:cubicBezTo>
                <a:close/>
                <a:moveTo>
                  <a:pt x="8201" y="16061"/>
                </a:moveTo>
                <a:cubicBezTo>
                  <a:pt x="8171" y="16061"/>
                  <a:pt x="8148" y="16108"/>
                  <a:pt x="8148" y="16166"/>
                </a:cubicBezTo>
                <a:lnTo>
                  <a:pt x="8148" y="16384"/>
                </a:lnTo>
                <a:cubicBezTo>
                  <a:pt x="8148" y="16441"/>
                  <a:pt x="8171" y="16488"/>
                  <a:pt x="8201" y="16488"/>
                </a:cubicBezTo>
                <a:cubicBezTo>
                  <a:pt x="8230" y="16488"/>
                  <a:pt x="8254" y="16441"/>
                  <a:pt x="8254" y="16384"/>
                </a:cubicBezTo>
                <a:lnTo>
                  <a:pt x="8254" y="16166"/>
                </a:lnTo>
                <a:cubicBezTo>
                  <a:pt x="8254" y="16108"/>
                  <a:pt x="8230" y="16061"/>
                  <a:pt x="8201" y="16061"/>
                </a:cubicBezTo>
                <a:close/>
                <a:moveTo>
                  <a:pt x="8515" y="16061"/>
                </a:moveTo>
                <a:cubicBezTo>
                  <a:pt x="8486" y="16061"/>
                  <a:pt x="8462" y="16108"/>
                  <a:pt x="8462" y="16166"/>
                </a:cubicBezTo>
                <a:lnTo>
                  <a:pt x="8462" y="16384"/>
                </a:lnTo>
                <a:cubicBezTo>
                  <a:pt x="8462" y="16441"/>
                  <a:pt x="8486" y="16488"/>
                  <a:pt x="8515" y="16488"/>
                </a:cubicBezTo>
                <a:cubicBezTo>
                  <a:pt x="8544" y="16488"/>
                  <a:pt x="8568" y="16441"/>
                  <a:pt x="8568" y="16384"/>
                </a:cubicBezTo>
                <a:lnTo>
                  <a:pt x="8568" y="16166"/>
                </a:lnTo>
                <a:cubicBezTo>
                  <a:pt x="8568" y="16108"/>
                  <a:pt x="8544" y="16061"/>
                  <a:pt x="8515" y="16061"/>
                </a:cubicBezTo>
                <a:close/>
                <a:moveTo>
                  <a:pt x="9365" y="16061"/>
                </a:moveTo>
                <a:cubicBezTo>
                  <a:pt x="9336" y="16061"/>
                  <a:pt x="9312" y="16108"/>
                  <a:pt x="9312" y="16166"/>
                </a:cubicBezTo>
                <a:lnTo>
                  <a:pt x="9312" y="16384"/>
                </a:lnTo>
                <a:cubicBezTo>
                  <a:pt x="9312" y="16441"/>
                  <a:pt x="9336" y="16488"/>
                  <a:pt x="9365" y="16488"/>
                </a:cubicBezTo>
                <a:cubicBezTo>
                  <a:pt x="9394" y="16488"/>
                  <a:pt x="9418" y="16441"/>
                  <a:pt x="9418" y="16384"/>
                </a:cubicBezTo>
                <a:lnTo>
                  <a:pt x="9418" y="16166"/>
                </a:lnTo>
                <a:cubicBezTo>
                  <a:pt x="9418" y="16108"/>
                  <a:pt x="9394" y="16061"/>
                  <a:pt x="9365" y="16061"/>
                </a:cubicBezTo>
                <a:close/>
                <a:moveTo>
                  <a:pt x="9679" y="16061"/>
                </a:moveTo>
                <a:cubicBezTo>
                  <a:pt x="9650" y="16061"/>
                  <a:pt x="9626" y="16108"/>
                  <a:pt x="9626" y="16166"/>
                </a:cubicBezTo>
                <a:lnTo>
                  <a:pt x="9626" y="16384"/>
                </a:lnTo>
                <a:cubicBezTo>
                  <a:pt x="9626" y="16441"/>
                  <a:pt x="9650" y="16488"/>
                  <a:pt x="9679" y="16488"/>
                </a:cubicBezTo>
                <a:cubicBezTo>
                  <a:pt x="9708" y="16488"/>
                  <a:pt x="9732" y="16441"/>
                  <a:pt x="9732" y="16384"/>
                </a:cubicBezTo>
                <a:lnTo>
                  <a:pt x="9732" y="16166"/>
                </a:lnTo>
                <a:cubicBezTo>
                  <a:pt x="9732" y="16108"/>
                  <a:pt x="9708" y="16061"/>
                  <a:pt x="9679" y="16061"/>
                </a:cubicBezTo>
                <a:close/>
                <a:moveTo>
                  <a:pt x="10529" y="16061"/>
                </a:moveTo>
                <a:cubicBezTo>
                  <a:pt x="10500" y="16061"/>
                  <a:pt x="10476" y="16108"/>
                  <a:pt x="10476" y="16166"/>
                </a:cubicBezTo>
                <a:lnTo>
                  <a:pt x="10476" y="16384"/>
                </a:lnTo>
                <a:cubicBezTo>
                  <a:pt x="10476" y="16441"/>
                  <a:pt x="10500" y="16488"/>
                  <a:pt x="10529" y="16488"/>
                </a:cubicBezTo>
                <a:cubicBezTo>
                  <a:pt x="10558" y="16488"/>
                  <a:pt x="10582" y="16441"/>
                  <a:pt x="10582" y="16384"/>
                </a:cubicBezTo>
                <a:lnTo>
                  <a:pt x="10582" y="16166"/>
                </a:lnTo>
                <a:cubicBezTo>
                  <a:pt x="10582" y="16108"/>
                  <a:pt x="10558" y="16061"/>
                  <a:pt x="10529" y="16061"/>
                </a:cubicBezTo>
                <a:close/>
                <a:moveTo>
                  <a:pt x="10844" y="16061"/>
                </a:moveTo>
                <a:cubicBezTo>
                  <a:pt x="10814" y="16061"/>
                  <a:pt x="10791" y="16108"/>
                  <a:pt x="10791" y="16166"/>
                </a:cubicBezTo>
                <a:lnTo>
                  <a:pt x="10791" y="16384"/>
                </a:lnTo>
                <a:cubicBezTo>
                  <a:pt x="10791" y="16441"/>
                  <a:pt x="10814" y="16488"/>
                  <a:pt x="10844" y="16488"/>
                </a:cubicBezTo>
                <a:cubicBezTo>
                  <a:pt x="10873" y="16488"/>
                  <a:pt x="10895" y="16441"/>
                  <a:pt x="10895" y="16384"/>
                </a:cubicBezTo>
                <a:lnTo>
                  <a:pt x="10895" y="16166"/>
                </a:lnTo>
                <a:cubicBezTo>
                  <a:pt x="10895" y="16108"/>
                  <a:pt x="10873" y="16061"/>
                  <a:pt x="10844" y="16061"/>
                </a:cubicBezTo>
                <a:close/>
                <a:moveTo>
                  <a:pt x="11692" y="16061"/>
                </a:moveTo>
                <a:cubicBezTo>
                  <a:pt x="11663" y="16061"/>
                  <a:pt x="11640" y="16108"/>
                  <a:pt x="11640" y="16166"/>
                </a:cubicBezTo>
                <a:lnTo>
                  <a:pt x="11640" y="16384"/>
                </a:lnTo>
                <a:cubicBezTo>
                  <a:pt x="11640" y="16441"/>
                  <a:pt x="11663" y="16488"/>
                  <a:pt x="11692" y="16488"/>
                </a:cubicBezTo>
                <a:cubicBezTo>
                  <a:pt x="11721" y="16488"/>
                  <a:pt x="11745" y="16441"/>
                  <a:pt x="11745" y="16384"/>
                </a:cubicBezTo>
                <a:lnTo>
                  <a:pt x="11745" y="16166"/>
                </a:lnTo>
                <a:cubicBezTo>
                  <a:pt x="11745" y="16108"/>
                  <a:pt x="11721" y="16061"/>
                  <a:pt x="11692" y="16061"/>
                </a:cubicBezTo>
                <a:close/>
                <a:moveTo>
                  <a:pt x="12007" y="16061"/>
                </a:moveTo>
                <a:cubicBezTo>
                  <a:pt x="11978" y="16061"/>
                  <a:pt x="11955" y="16108"/>
                  <a:pt x="11955" y="16166"/>
                </a:cubicBezTo>
                <a:lnTo>
                  <a:pt x="11955" y="16384"/>
                </a:lnTo>
                <a:cubicBezTo>
                  <a:pt x="11955" y="16441"/>
                  <a:pt x="11978" y="16488"/>
                  <a:pt x="12007" y="16488"/>
                </a:cubicBezTo>
                <a:cubicBezTo>
                  <a:pt x="12036" y="16488"/>
                  <a:pt x="12060" y="16441"/>
                  <a:pt x="12060" y="16384"/>
                </a:cubicBezTo>
                <a:lnTo>
                  <a:pt x="12060" y="16166"/>
                </a:lnTo>
                <a:cubicBezTo>
                  <a:pt x="12060" y="16108"/>
                  <a:pt x="12036" y="16061"/>
                  <a:pt x="12007" y="16061"/>
                </a:cubicBezTo>
                <a:close/>
                <a:moveTo>
                  <a:pt x="12856" y="16061"/>
                </a:moveTo>
                <a:cubicBezTo>
                  <a:pt x="12827" y="16061"/>
                  <a:pt x="12804" y="16108"/>
                  <a:pt x="12804" y="16166"/>
                </a:cubicBezTo>
                <a:lnTo>
                  <a:pt x="12804" y="16384"/>
                </a:lnTo>
                <a:cubicBezTo>
                  <a:pt x="12804" y="16441"/>
                  <a:pt x="12827" y="16488"/>
                  <a:pt x="12856" y="16488"/>
                </a:cubicBezTo>
                <a:cubicBezTo>
                  <a:pt x="12886" y="16488"/>
                  <a:pt x="12909" y="16441"/>
                  <a:pt x="12909" y="16384"/>
                </a:cubicBezTo>
                <a:lnTo>
                  <a:pt x="12909" y="16166"/>
                </a:lnTo>
                <a:cubicBezTo>
                  <a:pt x="12909" y="16108"/>
                  <a:pt x="12886" y="16061"/>
                  <a:pt x="12856" y="16061"/>
                </a:cubicBezTo>
                <a:close/>
                <a:moveTo>
                  <a:pt x="13171" y="16061"/>
                </a:moveTo>
                <a:cubicBezTo>
                  <a:pt x="13142" y="16061"/>
                  <a:pt x="13118" y="16108"/>
                  <a:pt x="13118" y="16166"/>
                </a:cubicBezTo>
                <a:lnTo>
                  <a:pt x="13118" y="16384"/>
                </a:lnTo>
                <a:cubicBezTo>
                  <a:pt x="13118" y="16441"/>
                  <a:pt x="13142" y="16488"/>
                  <a:pt x="13171" y="16488"/>
                </a:cubicBezTo>
                <a:cubicBezTo>
                  <a:pt x="13200" y="16488"/>
                  <a:pt x="13224" y="16441"/>
                  <a:pt x="13224" y="16384"/>
                </a:cubicBezTo>
                <a:lnTo>
                  <a:pt x="13224" y="16166"/>
                </a:lnTo>
                <a:cubicBezTo>
                  <a:pt x="13224" y="16108"/>
                  <a:pt x="13200" y="16061"/>
                  <a:pt x="13171" y="16061"/>
                </a:cubicBezTo>
                <a:close/>
                <a:moveTo>
                  <a:pt x="14021" y="16061"/>
                </a:moveTo>
                <a:cubicBezTo>
                  <a:pt x="13992" y="16061"/>
                  <a:pt x="13968" y="16108"/>
                  <a:pt x="13968" y="16166"/>
                </a:cubicBezTo>
                <a:lnTo>
                  <a:pt x="13968" y="16384"/>
                </a:lnTo>
                <a:cubicBezTo>
                  <a:pt x="13968" y="16441"/>
                  <a:pt x="13992" y="16488"/>
                  <a:pt x="14021" y="16488"/>
                </a:cubicBezTo>
                <a:cubicBezTo>
                  <a:pt x="14050" y="16488"/>
                  <a:pt x="14074" y="16441"/>
                  <a:pt x="14074" y="16384"/>
                </a:cubicBezTo>
                <a:lnTo>
                  <a:pt x="14074" y="16166"/>
                </a:lnTo>
                <a:cubicBezTo>
                  <a:pt x="14074" y="16108"/>
                  <a:pt x="14050" y="16061"/>
                  <a:pt x="14021" y="16061"/>
                </a:cubicBezTo>
                <a:close/>
                <a:moveTo>
                  <a:pt x="14335" y="16061"/>
                </a:moveTo>
                <a:cubicBezTo>
                  <a:pt x="14306" y="16061"/>
                  <a:pt x="14282" y="16108"/>
                  <a:pt x="14282" y="16166"/>
                </a:cubicBezTo>
                <a:lnTo>
                  <a:pt x="14282" y="16384"/>
                </a:lnTo>
                <a:cubicBezTo>
                  <a:pt x="14282" y="16441"/>
                  <a:pt x="14306" y="16488"/>
                  <a:pt x="14335" y="16488"/>
                </a:cubicBezTo>
                <a:cubicBezTo>
                  <a:pt x="14364" y="16488"/>
                  <a:pt x="14388" y="16441"/>
                  <a:pt x="14388" y="16384"/>
                </a:cubicBezTo>
                <a:lnTo>
                  <a:pt x="14388" y="16166"/>
                </a:lnTo>
                <a:cubicBezTo>
                  <a:pt x="14388" y="16108"/>
                  <a:pt x="14364" y="16061"/>
                  <a:pt x="14335" y="16061"/>
                </a:cubicBezTo>
                <a:close/>
                <a:moveTo>
                  <a:pt x="15185" y="16061"/>
                </a:moveTo>
                <a:cubicBezTo>
                  <a:pt x="15156" y="16061"/>
                  <a:pt x="15132" y="16108"/>
                  <a:pt x="15132" y="16166"/>
                </a:cubicBezTo>
                <a:lnTo>
                  <a:pt x="15132" y="16384"/>
                </a:lnTo>
                <a:cubicBezTo>
                  <a:pt x="15132" y="16441"/>
                  <a:pt x="15156" y="16488"/>
                  <a:pt x="15185" y="16488"/>
                </a:cubicBezTo>
                <a:cubicBezTo>
                  <a:pt x="15214" y="16488"/>
                  <a:pt x="15237" y="16441"/>
                  <a:pt x="15237" y="16384"/>
                </a:cubicBezTo>
                <a:lnTo>
                  <a:pt x="15237" y="16166"/>
                </a:lnTo>
                <a:cubicBezTo>
                  <a:pt x="15237" y="16108"/>
                  <a:pt x="15214" y="16061"/>
                  <a:pt x="15185" y="16061"/>
                </a:cubicBezTo>
                <a:close/>
                <a:moveTo>
                  <a:pt x="15500" y="16061"/>
                </a:moveTo>
                <a:cubicBezTo>
                  <a:pt x="15470" y="16061"/>
                  <a:pt x="15447" y="16108"/>
                  <a:pt x="15447" y="16166"/>
                </a:cubicBezTo>
                <a:lnTo>
                  <a:pt x="15447" y="16384"/>
                </a:lnTo>
                <a:cubicBezTo>
                  <a:pt x="15447" y="16441"/>
                  <a:pt x="15470" y="16488"/>
                  <a:pt x="15500" y="16488"/>
                </a:cubicBezTo>
                <a:cubicBezTo>
                  <a:pt x="15529" y="16488"/>
                  <a:pt x="15551" y="16441"/>
                  <a:pt x="15551" y="16384"/>
                </a:cubicBezTo>
                <a:lnTo>
                  <a:pt x="15551" y="16166"/>
                </a:lnTo>
                <a:cubicBezTo>
                  <a:pt x="15551" y="16108"/>
                  <a:pt x="15529" y="16061"/>
                  <a:pt x="15500" y="16061"/>
                </a:cubicBezTo>
                <a:close/>
                <a:moveTo>
                  <a:pt x="16349" y="16061"/>
                </a:moveTo>
                <a:cubicBezTo>
                  <a:pt x="16320" y="16061"/>
                  <a:pt x="16296" y="16108"/>
                  <a:pt x="16296" y="16166"/>
                </a:cubicBezTo>
                <a:lnTo>
                  <a:pt x="16296" y="16384"/>
                </a:lnTo>
                <a:cubicBezTo>
                  <a:pt x="16296" y="16441"/>
                  <a:pt x="16320" y="16488"/>
                  <a:pt x="16349" y="16488"/>
                </a:cubicBezTo>
                <a:cubicBezTo>
                  <a:pt x="16378" y="16488"/>
                  <a:pt x="16401" y="16441"/>
                  <a:pt x="16401" y="16384"/>
                </a:cubicBezTo>
                <a:lnTo>
                  <a:pt x="16401" y="16166"/>
                </a:lnTo>
                <a:cubicBezTo>
                  <a:pt x="16401" y="16108"/>
                  <a:pt x="16378" y="16061"/>
                  <a:pt x="16349" y="16061"/>
                </a:cubicBezTo>
                <a:close/>
                <a:moveTo>
                  <a:pt x="16663" y="16061"/>
                </a:moveTo>
                <a:cubicBezTo>
                  <a:pt x="16634" y="16061"/>
                  <a:pt x="16611" y="16108"/>
                  <a:pt x="16611" y="16166"/>
                </a:cubicBezTo>
                <a:lnTo>
                  <a:pt x="16611" y="16384"/>
                </a:lnTo>
                <a:cubicBezTo>
                  <a:pt x="16611" y="16441"/>
                  <a:pt x="16634" y="16488"/>
                  <a:pt x="16663" y="16488"/>
                </a:cubicBezTo>
                <a:cubicBezTo>
                  <a:pt x="16692" y="16488"/>
                  <a:pt x="16716" y="16441"/>
                  <a:pt x="16716" y="16384"/>
                </a:cubicBezTo>
                <a:lnTo>
                  <a:pt x="16716" y="16166"/>
                </a:lnTo>
                <a:cubicBezTo>
                  <a:pt x="16716" y="16108"/>
                  <a:pt x="16692" y="16061"/>
                  <a:pt x="16663" y="16061"/>
                </a:cubicBezTo>
                <a:close/>
                <a:moveTo>
                  <a:pt x="17512" y="16061"/>
                </a:moveTo>
                <a:cubicBezTo>
                  <a:pt x="17483" y="16061"/>
                  <a:pt x="17459" y="16108"/>
                  <a:pt x="17459" y="16166"/>
                </a:cubicBezTo>
                <a:lnTo>
                  <a:pt x="17459" y="16384"/>
                </a:lnTo>
                <a:cubicBezTo>
                  <a:pt x="17459" y="16441"/>
                  <a:pt x="17483" y="16488"/>
                  <a:pt x="17512" y="16488"/>
                </a:cubicBezTo>
                <a:cubicBezTo>
                  <a:pt x="17541" y="16488"/>
                  <a:pt x="17565" y="16441"/>
                  <a:pt x="17565" y="16384"/>
                </a:cubicBezTo>
                <a:lnTo>
                  <a:pt x="17565" y="16166"/>
                </a:lnTo>
                <a:cubicBezTo>
                  <a:pt x="17565" y="16108"/>
                  <a:pt x="17541" y="16061"/>
                  <a:pt x="17512" y="16061"/>
                </a:cubicBezTo>
                <a:close/>
                <a:moveTo>
                  <a:pt x="17827" y="16061"/>
                </a:moveTo>
                <a:cubicBezTo>
                  <a:pt x="17798" y="16061"/>
                  <a:pt x="17774" y="16108"/>
                  <a:pt x="17774" y="16166"/>
                </a:cubicBezTo>
                <a:lnTo>
                  <a:pt x="17774" y="16384"/>
                </a:lnTo>
                <a:cubicBezTo>
                  <a:pt x="17774" y="16441"/>
                  <a:pt x="17798" y="16488"/>
                  <a:pt x="17827" y="16488"/>
                </a:cubicBezTo>
                <a:cubicBezTo>
                  <a:pt x="17856" y="16488"/>
                  <a:pt x="17880" y="16441"/>
                  <a:pt x="17880" y="16384"/>
                </a:cubicBezTo>
                <a:lnTo>
                  <a:pt x="17880" y="16166"/>
                </a:lnTo>
                <a:cubicBezTo>
                  <a:pt x="17880" y="16108"/>
                  <a:pt x="17856" y="16061"/>
                  <a:pt x="17827" y="16061"/>
                </a:cubicBezTo>
                <a:close/>
                <a:moveTo>
                  <a:pt x="18677" y="16061"/>
                </a:moveTo>
                <a:cubicBezTo>
                  <a:pt x="18648" y="16061"/>
                  <a:pt x="18624" y="16108"/>
                  <a:pt x="18624" y="16166"/>
                </a:cubicBezTo>
                <a:lnTo>
                  <a:pt x="18624" y="16384"/>
                </a:lnTo>
                <a:cubicBezTo>
                  <a:pt x="18624" y="16441"/>
                  <a:pt x="18648" y="16488"/>
                  <a:pt x="18677" y="16488"/>
                </a:cubicBezTo>
                <a:cubicBezTo>
                  <a:pt x="18706" y="16488"/>
                  <a:pt x="18730" y="16441"/>
                  <a:pt x="18730" y="16384"/>
                </a:cubicBezTo>
                <a:lnTo>
                  <a:pt x="18730" y="16166"/>
                </a:lnTo>
                <a:cubicBezTo>
                  <a:pt x="18730" y="16108"/>
                  <a:pt x="18706" y="16061"/>
                  <a:pt x="18677" y="16061"/>
                </a:cubicBezTo>
                <a:close/>
                <a:moveTo>
                  <a:pt x="18991" y="16061"/>
                </a:moveTo>
                <a:cubicBezTo>
                  <a:pt x="18962" y="16061"/>
                  <a:pt x="18938" y="16108"/>
                  <a:pt x="18938" y="16166"/>
                </a:cubicBezTo>
                <a:lnTo>
                  <a:pt x="18938" y="16384"/>
                </a:lnTo>
                <a:cubicBezTo>
                  <a:pt x="18938" y="16441"/>
                  <a:pt x="18962" y="16488"/>
                  <a:pt x="18991" y="16488"/>
                </a:cubicBezTo>
                <a:cubicBezTo>
                  <a:pt x="19020" y="16488"/>
                  <a:pt x="19044" y="16441"/>
                  <a:pt x="19044" y="16384"/>
                </a:cubicBezTo>
                <a:lnTo>
                  <a:pt x="19044" y="16166"/>
                </a:lnTo>
                <a:cubicBezTo>
                  <a:pt x="19044" y="16108"/>
                  <a:pt x="19020" y="16061"/>
                  <a:pt x="18991" y="16061"/>
                </a:cubicBezTo>
                <a:close/>
                <a:moveTo>
                  <a:pt x="19841" y="16061"/>
                </a:moveTo>
                <a:cubicBezTo>
                  <a:pt x="19812" y="16061"/>
                  <a:pt x="19788" y="16108"/>
                  <a:pt x="19788" y="16166"/>
                </a:cubicBezTo>
                <a:lnTo>
                  <a:pt x="19788" y="16384"/>
                </a:lnTo>
                <a:cubicBezTo>
                  <a:pt x="19788" y="16441"/>
                  <a:pt x="19812" y="16488"/>
                  <a:pt x="19841" y="16488"/>
                </a:cubicBezTo>
                <a:cubicBezTo>
                  <a:pt x="19870" y="16488"/>
                  <a:pt x="19894" y="16441"/>
                  <a:pt x="19894" y="16384"/>
                </a:cubicBezTo>
                <a:lnTo>
                  <a:pt x="19894" y="16166"/>
                </a:lnTo>
                <a:cubicBezTo>
                  <a:pt x="19894" y="16108"/>
                  <a:pt x="19870" y="16061"/>
                  <a:pt x="19841" y="16061"/>
                </a:cubicBezTo>
                <a:close/>
                <a:moveTo>
                  <a:pt x="20155" y="16061"/>
                </a:moveTo>
                <a:cubicBezTo>
                  <a:pt x="20126" y="16061"/>
                  <a:pt x="20102" y="16108"/>
                  <a:pt x="20102" y="16166"/>
                </a:cubicBezTo>
                <a:lnTo>
                  <a:pt x="20102" y="16384"/>
                </a:lnTo>
                <a:cubicBezTo>
                  <a:pt x="20102" y="16441"/>
                  <a:pt x="20126" y="16488"/>
                  <a:pt x="20155" y="16488"/>
                </a:cubicBezTo>
                <a:cubicBezTo>
                  <a:pt x="20184" y="16488"/>
                  <a:pt x="20207" y="16441"/>
                  <a:pt x="20207" y="16384"/>
                </a:cubicBezTo>
                <a:lnTo>
                  <a:pt x="20207" y="16166"/>
                </a:lnTo>
                <a:cubicBezTo>
                  <a:pt x="20207" y="16108"/>
                  <a:pt x="20184" y="16061"/>
                  <a:pt x="20155" y="16061"/>
                </a:cubicBezTo>
                <a:close/>
                <a:moveTo>
                  <a:pt x="21004" y="16061"/>
                </a:moveTo>
                <a:cubicBezTo>
                  <a:pt x="20975" y="16061"/>
                  <a:pt x="20952" y="16108"/>
                  <a:pt x="20952" y="16166"/>
                </a:cubicBezTo>
                <a:lnTo>
                  <a:pt x="20952" y="16384"/>
                </a:lnTo>
                <a:cubicBezTo>
                  <a:pt x="20952" y="16441"/>
                  <a:pt x="20975" y="16488"/>
                  <a:pt x="21004" y="16488"/>
                </a:cubicBezTo>
                <a:cubicBezTo>
                  <a:pt x="21033" y="16488"/>
                  <a:pt x="21057" y="16441"/>
                  <a:pt x="21057" y="16384"/>
                </a:cubicBezTo>
                <a:lnTo>
                  <a:pt x="21057" y="16166"/>
                </a:lnTo>
                <a:cubicBezTo>
                  <a:pt x="21057" y="16108"/>
                  <a:pt x="21033" y="16061"/>
                  <a:pt x="21004" y="16061"/>
                </a:cubicBezTo>
                <a:close/>
                <a:moveTo>
                  <a:pt x="21319" y="16061"/>
                </a:moveTo>
                <a:cubicBezTo>
                  <a:pt x="21289" y="16061"/>
                  <a:pt x="21267" y="16108"/>
                  <a:pt x="21267" y="16166"/>
                </a:cubicBezTo>
                <a:lnTo>
                  <a:pt x="21267" y="16384"/>
                </a:lnTo>
                <a:cubicBezTo>
                  <a:pt x="21267" y="16441"/>
                  <a:pt x="21289" y="16488"/>
                  <a:pt x="21319" y="16488"/>
                </a:cubicBezTo>
                <a:cubicBezTo>
                  <a:pt x="21348" y="16488"/>
                  <a:pt x="21372" y="16441"/>
                  <a:pt x="21372" y="16384"/>
                </a:cubicBezTo>
                <a:lnTo>
                  <a:pt x="21372" y="16166"/>
                </a:lnTo>
                <a:cubicBezTo>
                  <a:pt x="21372" y="16108"/>
                  <a:pt x="21348" y="16061"/>
                  <a:pt x="21319" y="16061"/>
                </a:cubicBezTo>
                <a:close/>
                <a:moveTo>
                  <a:pt x="281" y="16791"/>
                </a:moveTo>
                <a:cubicBezTo>
                  <a:pt x="252" y="16791"/>
                  <a:pt x="228" y="16838"/>
                  <a:pt x="228" y="16896"/>
                </a:cubicBezTo>
                <a:lnTo>
                  <a:pt x="228" y="17116"/>
                </a:lnTo>
                <a:cubicBezTo>
                  <a:pt x="228" y="17173"/>
                  <a:pt x="252" y="17218"/>
                  <a:pt x="281" y="17218"/>
                </a:cubicBezTo>
                <a:cubicBezTo>
                  <a:pt x="311" y="17218"/>
                  <a:pt x="334" y="17173"/>
                  <a:pt x="334" y="17116"/>
                </a:cubicBezTo>
                <a:lnTo>
                  <a:pt x="334" y="16896"/>
                </a:lnTo>
                <a:cubicBezTo>
                  <a:pt x="334" y="16838"/>
                  <a:pt x="311" y="16791"/>
                  <a:pt x="281" y="16791"/>
                </a:cubicBezTo>
                <a:close/>
                <a:moveTo>
                  <a:pt x="596" y="16791"/>
                </a:moveTo>
                <a:cubicBezTo>
                  <a:pt x="567" y="16791"/>
                  <a:pt x="543" y="16838"/>
                  <a:pt x="543" y="16896"/>
                </a:cubicBezTo>
                <a:lnTo>
                  <a:pt x="543" y="17116"/>
                </a:lnTo>
                <a:cubicBezTo>
                  <a:pt x="543" y="17173"/>
                  <a:pt x="567" y="17218"/>
                  <a:pt x="596" y="17218"/>
                </a:cubicBezTo>
                <a:cubicBezTo>
                  <a:pt x="625" y="17218"/>
                  <a:pt x="649" y="17173"/>
                  <a:pt x="649" y="17116"/>
                </a:cubicBezTo>
                <a:lnTo>
                  <a:pt x="649" y="16896"/>
                </a:lnTo>
                <a:cubicBezTo>
                  <a:pt x="649" y="16838"/>
                  <a:pt x="625" y="16791"/>
                  <a:pt x="596" y="16791"/>
                </a:cubicBezTo>
                <a:close/>
                <a:moveTo>
                  <a:pt x="1446" y="16791"/>
                </a:moveTo>
                <a:cubicBezTo>
                  <a:pt x="1417" y="16791"/>
                  <a:pt x="1393" y="16838"/>
                  <a:pt x="1393" y="16896"/>
                </a:cubicBezTo>
                <a:lnTo>
                  <a:pt x="1393" y="17116"/>
                </a:lnTo>
                <a:cubicBezTo>
                  <a:pt x="1393" y="17173"/>
                  <a:pt x="1417" y="17218"/>
                  <a:pt x="1446" y="17218"/>
                </a:cubicBezTo>
                <a:cubicBezTo>
                  <a:pt x="1475" y="17218"/>
                  <a:pt x="1499" y="17173"/>
                  <a:pt x="1499" y="17116"/>
                </a:cubicBezTo>
                <a:lnTo>
                  <a:pt x="1499" y="16896"/>
                </a:lnTo>
                <a:cubicBezTo>
                  <a:pt x="1499" y="16838"/>
                  <a:pt x="1475" y="16791"/>
                  <a:pt x="1446" y="16791"/>
                </a:cubicBezTo>
                <a:close/>
                <a:moveTo>
                  <a:pt x="1760" y="16791"/>
                </a:moveTo>
                <a:cubicBezTo>
                  <a:pt x="1731" y="16791"/>
                  <a:pt x="1707" y="16838"/>
                  <a:pt x="1707" y="16896"/>
                </a:cubicBezTo>
                <a:lnTo>
                  <a:pt x="1707" y="17116"/>
                </a:lnTo>
                <a:cubicBezTo>
                  <a:pt x="1707" y="17173"/>
                  <a:pt x="1731" y="17218"/>
                  <a:pt x="1760" y="17218"/>
                </a:cubicBezTo>
                <a:cubicBezTo>
                  <a:pt x="1789" y="17218"/>
                  <a:pt x="1813" y="17173"/>
                  <a:pt x="1813" y="17116"/>
                </a:cubicBezTo>
                <a:lnTo>
                  <a:pt x="1813" y="16896"/>
                </a:lnTo>
                <a:cubicBezTo>
                  <a:pt x="1813" y="16838"/>
                  <a:pt x="1789" y="16791"/>
                  <a:pt x="1760" y="16791"/>
                </a:cubicBezTo>
                <a:close/>
                <a:moveTo>
                  <a:pt x="2610" y="16791"/>
                </a:moveTo>
                <a:cubicBezTo>
                  <a:pt x="2581" y="16791"/>
                  <a:pt x="2557" y="16838"/>
                  <a:pt x="2557" y="16896"/>
                </a:cubicBezTo>
                <a:lnTo>
                  <a:pt x="2557" y="17116"/>
                </a:lnTo>
                <a:cubicBezTo>
                  <a:pt x="2557" y="17173"/>
                  <a:pt x="2581" y="17218"/>
                  <a:pt x="2610" y="17218"/>
                </a:cubicBezTo>
                <a:cubicBezTo>
                  <a:pt x="2639" y="17218"/>
                  <a:pt x="2662" y="17173"/>
                  <a:pt x="2662" y="17116"/>
                </a:cubicBezTo>
                <a:lnTo>
                  <a:pt x="2662" y="16896"/>
                </a:lnTo>
                <a:cubicBezTo>
                  <a:pt x="2662" y="16838"/>
                  <a:pt x="2639" y="16791"/>
                  <a:pt x="2610" y="16791"/>
                </a:cubicBezTo>
                <a:close/>
                <a:moveTo>
                  <a:pt x="2924" y="16791"/>
                </a:moveTo>
                <a:cubicBezTo>
                  <a:pt x="2895" y="16791"/>
                  <a:pt x="2871" y="16838"/>
                  <a:pt x="2871" y="16896"/>
                </a:cubicBezTo>
                <a:lnTo>
                  <a:pt x="2871" y="17116"/>
                </a:lnTo>
                <a:cubicBezTo>
                  <a:pt x="2871" y="17173"/>
                  <a:pt x="2895" y="17218"/>
                  <a:pt x="2924" y="17218"/>
                </a:cubicBezTo>
                <a:cubicBezTo>
                  <a:pt x="2954" y="17218"/>
                  <a:pt x="2976" y="17173"/>
                  <a:pt x="2976" y="17116"/>
                </a:cubicBezTo>
                <a:lnTo>
                  <a:pt x="2976" y="16896"/>
                </a:lnTo>
                <a:cubicBezTo>
                  <a:pt x="2976" y="16838"/>
                  <a:pt x="2954" y="16791"/>
                  <a:pt x="2924" y="16791"/>
                </a:cubicBezTo>
                <a:close/>
                <a:moveTo>
                  <a:pt x="3773" y="16791"/>
                </a:moveTo>
                <a:cubicBezTo>
                  <a:pt x="3744" y="16791"/>
                  <a:pt x="3721" y="16838"/>
                  <a:pt x="3721" y="16896"/>
                </a:cubicBezTo>
                <a:lnTo>
                  <a:pt x="3721" y="17116"/>
                </a:lnTo>
                <a:cubicBezTo>
                  <a:pt x="3721" y="17173"/>
                  <a:pt x="3744" y="17218"/>
                  <a:pt x="3773" y="17218"/>
                </a:cubicBezTo>
                <a:cubicBezTo>
                  <a:pt x="3802" y="17218"/>
                  <a:pt x="3826" y="17173"/>
                  <a:pt x="3826" y="17116"/>
                </a:cubicBezTo>
                <a:lnTo>
                  <a:pt x="3826" y="16896"/>
                </a:lnTo>
                <a:cubicBezTo>
                  <a:pt x="3826" y="16838"/>
                  <a:pt x="3802" y="16791"/>
                  <a:pt x="3773" y="16791"/>
                </a:cubicBezTo>
                <a:close/>
                <a:moveTo>
                  <a:pt x="4088" y="16791"/>
                </a:moveTo>
                <a:cubicBezTo>
                  <a:pt x="4058" y="16791"/>
                  <a:pt x="4035" y="16838"/>
                  <a:pt x="4035" y="16896"/>
                </a:cubicBezTo>
                <a:lnTo>
                  <a:pt x="4035" y="17116"/>
                </a:lnTo>
                <a:cubicBezTo>
                  <a:pt x="4035" y="17173"/>
                  <a:pt x="4058" y="17218"/>
                  <a:pt x="4088" y="17218"/>
                </a:cubicBezTo>
                <a:cubicBezTo>
                  <a:pt x="4117" y="17218"/>
                  <a:pt x="4141" y="17173"/>
                  <a:pt x="4141" y="17116"/>
                </a:cubicBezTo>
                <a:lnTo>
                  <a:pt x="4141" y="16896"/>
                </a:lnTo>
                <a:cubicBezTo>
                  <a:pt x="4141" y="16838"/>
                  <a:pt x="4117" y="16791"/>
                  <a:pt x="4088" y="16791"/>
                </a:cubicBezTo>
                <a:close/>
                <a:moveTo>
                  <a:pt x="4937" y="16791"/>
                </a:moveTo>
                <a:cubicBezTo>
                  <a:pt x="4908" y="16791"/>
                  <a:pt x="4884" y="16838"/>
                  <a:pt x="4884" y="16896"/>
                </a:cubicBezTo>
                <a:lnTo>
                  <a:pt x="4884" y="17116"/>
                </a:lnTo>
                <a:cubicBezTo>
                  <a:pt x="4884" y="17173"/>
                  <a:pt x="4908" y="17218"/>
                  <a:pt x="4937" y="17218"/>
                </a:cubicBezTo>
                <a:cubicBezTo>
                  <a:pt x="4966" y="17218"/>
                  <a:pt x="4990" y="17173"/>
                  <a:pt x="4990" y="17116"/>
                </a:cubicBezTo>
                <a:lnTo>
                  <a:pt x="4990" y="16896"/>
                </a:lnTo>
                <a:cubicBezTo>
                  <a:pt x="4990" y="16838"/>
                  <a:pt x="4966" y="16791"/>
                  <a:pt x="4937" y="16791"/>
                </a:cubicBezTo>
                <a:close/>
                <a:moveTo>
                  <a:pt x="5252" y="16791"/>
                </a:moveTo>
                <a:cubicBezTo>
                  <a:pt x="5223" y="16791"/>
                  <a:pt x="5199" y="16838"/>
                  <a:pt x="5199" y="16896"/>
                </a:cubicBezTo>
                <a:lnTo>
                  <a:pt x="5199" y="17116"/>
                </a:lnTo>
                <a:cubicBezTo>
                  <a:pt x="5199" y="17173"/>
                  <a:pt x="5223" y="17218"/>
                  <a:pt x="5252" y="17218"/>
                </a:cubicBezTo>
                <a:cubicBezTo>
                  <a:pt x="5281" y="17218"/>
                  <a:pt x="5305" y="17173"/>
                  <a:pt x="5305" y="17116"/>
                </a:cubicBezTo>
                <a:lnTo>
                  <a:pt x="5305" y="16896"/>
                </a:lnTo>
                <a:cubicBezTo>
                  <a:pt x="5305" y="16838"/>
                  <a:pt x="5281" y="16791"/>
                  <a:pt x="5252" y="16791"/>
                </a:cubicBezTo>
                <a:close/>
                <a:moveTo>
                  <a:pt x="6102" y="16791"/>
                </a:moveTo>
                <a:cubicBezTo>
                  <a:pt x="6072" y="16791"/>
                  <a:pt x="6049" y="16838"/>
                  <a:pt x="6049" y="16896"/>
                </a:cubicBezTo>
                <a:lnTo>
                  <a:pt x="6049" y="17116"/>
                </a:lnTo>
                <a:cubicBezTo>
                  <a:pt x="6049" y="17173"/>
                  <a:pt x="6072" y="17218"/>
                  <a:pt x="6102" y="17218"/>
                </a:cubicBezTo>
                <a:cubicBezTo>
                  <a:pt x="6131" y="17218"/>
                  <a:pt x="6155" y="17173"/>
                  <a:pt x="6155" y="17116"/>
                </a:cubicBezTo>
                <a:lnTo>
                  <a:pt x="6155" y="16896"/>
                </a:lnTo>
                <a:cubicBezTo>
                  <a:pt x="6155" y="16838"/>
                  <a:pt x="6131" y="16791"/>
                  <a:pt x="6102" y="16791"/>
                </a:cubicBezTo>
                <a:close/>
                <a:moveTo>
                  <a:pt x="6416" y="16791"/>
                </a:moveTo>
                <a:cubicBezTo>
                  <a:pt x="6387" y="16791"/>
                  <a:pt x="6363" y="16838"/>
                  <a:pt x="6363" y="16896"/>
                </a:cubicBezTo>
                <a:lnTo>
                  <a:pt x="6363" y="17116"/>
                </a:lnTo>
                <a:cubicBezTo>
                  <a:pt x="6363" y="17173"/>
                  <a:pt x="6387" y="17218"/>
                  <a:pt x="6416" y="17218"/>
                </a:cubicBezTo>
                <a:cubicBezTo>
                  <a:pt x="6445" y="17218"/>
                  <a:pt x="6469" y="17173"/>
                  <a:pt x="6469" y="17116"/>
                </a:cubicBezTo>
                <a:lnTo>
                  <a:pt x="6469" y="16896"/>
                </a:lnTo>
                <a:cubicBezTo>
                  <a:pt x="6469" y="16838"/>
                  <a:pt x="6445" y="16791"/>
                  <a:pt x="6416" y="16791"/>
                </a:cubicBezTo>
                <a:close/>
                <a:moveTo>
                  <a:pt x="7266" y="16791"/>
                </a:moveTo>
                <a:cubicBezTo>
                  <a:pt x="7237" y="16791"/>
                  <a:pt x="7213" y="16838"/>
                  <a:pt x="7213" y="16896"/>
                </a:cubicBezTo>
                <a:lnTo>
                  <a:pt x="7213" y="17116"/>
                </a:lnTo>
                <a:cubicBezTo>
                  <a:pt x="7213" y="17173"/>
                  <a:pt x="7237" y="17218"/>
                  <a:pt x="7266" y="17218"/>
                </a:cubicBezTo>
                <a:cubicBezTo>
                  <a:pt x="7295" y="17218"/>
                  <a:pt x="7318" y="17173"/>
                  <a:pt x="7318" y="17116"/>
                </a:cubicBezTo>
                <a:lnTo>
                  <a:pt x="7318" y="16896"/>
                </a:lnTo>
                <a:cubicBezTo>
                  <a:pt x="7318" y="16838"/>
                  <a:pt x="7295" y="16791"/>
                  <a:pt x="7266" y="16791"/>
                </a:cubicBezTo>
                <a:close/>
                <a:moveTo>
                  <a:pt x="7580" y="16791"/>
                </a:moveTo>
                <a:cubicBezTo>
                  <a:pt x="7551" y="16791"/>
                  <a:pt x="7527" y="16838"/>
                  <a:pt x="7527" y="16896"/>
                </a:cubicBezTo>
                <a:lnTo>
                  <a:pt x="7527" y="17116"/>
                </a:lnTo>
                <a:cubicBezTo>
                  <a:pt x="7527" y="17173"/>
                  <a:pt x="7551" y="17218"/>
                  <a:pt x="7580" y="17218"/>
                </a:cubicBezTo>
                <a:cubicBezTo>
                  <a:pt x="7609" y="17218"/>
                  <a:pt x="7632" y="17173"/>
                  <a:pt x="7632" y="17116"/>
                </a:cubicBezTo>
                <a:lnTo>
                  <a:pt x="7632" y="16896"/>
                </a:lnTo>
                <a:cubicBezTo>
                  <a:pt x="7632" y="16838"/>
                  <a:pt x="7609" y="16791"/>
                  <a:pt x="7580" y="16791"/>
                </a:cubicBezTo>
                <a:close/>
                <a:moveTo>
                  <a:pt x="8429" y="16791"/>
                </a:moveTo>
                <a:cubicBezTo>
                  <a:pt x="8400" y="16791"/>
                  <a:pt x="8377" y="16838"/>
                  <a:pt x="8377" y="16896"/>
                </a:cubicBezTo>
                <a:lnTo>
                  <a:pt x="8377" y="17116"/>
                </a:lnTo>
                <a:cubicBezTo>
                  <a:pt x="8377" y="17173"/>
                  <a:pt x="8400" y="17218"/>
                  <a:pt x="8429" y="17218"/>
                </a:cubicBezTo>
                <a:cubicBezTo>
                  <a:pt x="8458" y="17218"/>
                  <a:pt x="8482" y="17173"/>
                  <a:pt x="8482" y="17116"/>
                </a:cubicBezTo>
                <a:lnTo>
                  <a:pt x="8482" y="16896"/>
                </a:lnTo>
                <a:cubicBezTo>
                  <a:pt x="8482" y="16838"/>
                  <a:pt x="8458" y="16791"/>
                  <a:pt x="8429" y="16791"/>
                </a:cubicBezTo>
                <a:close/>
                <a:moveTo>
                  <a:pt x="8744" y="16791"/>
                </a:moveTo>
                <a:cubicBezTo>
                  <a:pt x="8714" y="16791"/>
                  <a:pt x="8691" y="16838"/>
                  <a:pt x="8691" y="16896"/>
                </a:cubicBezTo>
                <a:lnTo>
                  <a:pt x="8691" y="17116"/>
                </a:lnTo>
                <a:cubicBezTo>
                  <a:pt x="8691" y="17173"/>
                  <a:pt x="8714" y="17218"/>
                  <a:pt x="8744" y="17218"/>
                </a:cubicBezTo>
                <a:cubicBezTo>
                  <a:pt x="8773" y="17218"/>
                  <a:pt x="8796" y="17173"/>
                  <a:pt x="8796" y="17116"/>
                </a:cubicBezTo>
                <a:lnTo>
                  <a:pt x="8796" y="16896"/>
                </a:lnTo>
                <a:cubicBezTo>
                  <a:pt x="8796" y="16838"/>
                  <a:pt x="8773" y="16791"/>
                  <a:pt x="8744" y="16791"/>
                </a:cubicBezTo>
                <a:close/>
                <a:moveTo>
                  <a:pt x="9593" y="16791"/>
                </a:moveTo>
                <a:cubicBezTo>
                  <a:pt x="9564" y="16791"/>
                  <a:pt x="9540" y="16838"/>
                  <a:pt x="9540" y="16896"/>
                </a:cubicBezTo>
                <a:lnTo>
                  <a:pt x="9540" y="17116"/>
                </a:lnTo>
                <a:cubicBezTo>
                  <a:pt x="9540" y="17173"/>
                  <a:pt x="9564" y="17218"/>
                  <a:pt x="9593" y="17218"/>
                </a:cubicBezTo>
                <a:cubicBezTo>
                  <a:pt x="9622" y="17218"/>
                  <a:pt x="9646" y="17173"/>
                  <a:pt x="9646" y="17116"/>
                </a:cubicBezTo>
                <a:lnTo>
                  <a:pt x="9646" y="16896"/>
                </a:lnTo>
                <a:cubicBezTo>
                  <a:pt x="9646" y="16838"/>
                  <a:pt x="9622" y="16791"/>
                  <a:pt x="9593" y="16791"/>
                </a:cubicBezTo>
                <a:close/>
                <a:moveTo>
                  <a:pt x="9908" y="16791"/>
                </a:moveTo>
                <a:cubicBezTo>
                  <a:pt x="9879" y="16791"/>
                  <a:pt x="9855" y="16838"/>
                  <a:pt x="9855" y="16896"/>
                </a:cubicBezTo>
                <a:lnTo>
                  <a:pt x="9855" y="17116"/>
                </a:lnTo>
                <a:cubicBezTo>
                  <a:pt x="9855" y="17173"/>
                  <a:pt x="9879" y="17218"/>
                  <a:pt x="9908" y="17218"/>
                </a:cubicBezTo>
                <a:cubicBezTo>
                  <a:pt x="9937" y="17218"/>
                  <a:pt x="9961" y="17173"/>
                  <a:pt x="9961" y="17116"/>
                </a:cubicBezTo>
                <a:lnTo>
                  <a:pt x="9961" y="16896"/>
                </a:lnTo>
                <a:cubicBezTo>
                  <a:pt x="9961" y="16838"/>
                  <a:pt x="9937" y="16791"/>
                  <a:pt x="9908" y="16791"/>
                </a:cubicBezTo>
                <a:close/>
                <a:moveTo>
                  <a:pt x="10758" y="16791"/>
                </a:moveTo>
                <a:cubicBezTo>
                  <a:pt x="10728" y="16791"/>
                  <a:pt x="10705" y="16838"/>
                  <a:pt x="10705" y="16896"/>
                </a:cubicBezTo>
                <a:lnTo>
                  <a:pt x="10705" y="17116"/>
                </a:lnTo>
                <a:cubicBezTo>
                  <a:pt x="10705" y="17173"/>
                  <a:pt x="10728" y="17218"/>
                  <a:pt x="10758" y="17218"/>
                </a:cubicBezTo>
                <a:cubicBezTo>
                  <a:pt x="10787" y="17218"/>
                  <a:pt x="10810" y="17173"/>
                  <a:pt x="10810" y="17116"/>
                </a:cubicBezTo>
                <a:lnTo>
                  <a:pt x="10810" y="16896"/>
                </a:lnTo>
                <a:cubicBezTo>
                  <a:pt x="10810" y="16838"/>
                  <a:pt x="10787" y="16791"/>
                  <a:pt x="10758" y="16791"/>
                </a:cubicBezTo>
                <a:close/>
                <a:moveTo>
                  <a:pt x="11072" y="16791"/>
                </a:moveTo>
                <a:cubicBezTo>
                  <a:pt x="11043" y="16791"/>
                  <a:pt x="11019" y="16838"/>
                  <a:pt x="11019" y="16896"/>
                </a:cubicBezTo>
                <a:lnTo>
                  <a:pt x="11019" y="17116"/>
                </a:lnTo>
                <a:cubicBezTo>
                  <a:pt x="11019" y="17173"/>
                  <a:pt x="11043" y="17218"/>
                  <a:pt x="11072" y="17218"/>
                </a:cubicBezTo>
                <a:cubicBezTo>
                  <a:pt x="11101" y="17218"/>
                  <a:pt x="11125" y="17173"/>
                  <a:pt x="11125" y="17116"/>
                </a:cubicBezTo>
                <a:lnTo>
                  <a:pt x="11125" y="16896"/>
                </a:lnTo>
                <a:cubicBezTo>
                  <a:pt x="11125" y="16838"/>
                  <a:pt x="11101" y="16791"/>
                  <a:pt x="11072" y="16791"/>
                </a:cubicBezTo>
                <a:close/>
                <a:moveTo>
                  <a:pt x="11922" y="16791"/>
                </a:moveTo>
                <a:cubicBezTo>
                  <a:pt x="11893" y="16791"/>
                  <a:pt x="11869" y="16838"/>
                  <a:pt x="11869" y="16896"/>
                </a:cubicBezTo>
                <a:lnTo>
                  <a:pt x="11869" y="17116"/>
                </a:lnTo>
                <a:cubicBezTo>
                  <a:pt x="11869" y="17173"/>
                  <a:pt x="11893" y="17218"/>
                  <a:pt x="11922" y="17218"/>
                </a:cubicBezTo>
                <a:cubicBezTo>
                  <a:pt x="11951" y="17218"/>
                  <a:pt x="11974" y="17173"/>
                  <a:pt x="11974" y="17116"/>
                </a:cubicBezTo>
                <a:lnTo>
                  <a:pt x="11974" y="16896"/>
                </a:lnTo>
                <a:cubicBezTo>
                  <a:pt x="11974" y="16838"/>
                  <a:pt x="11951" y="16791"/>
                  <a:pt x="11922" y="16791"/>
                </a:cubicBezTo>
                <a:close/>
                <a:moveTo>
                  <a:pt x="12236" y="16791"/>
                </a:moveTo>
                <a:cubicBezTo>
                  <a:pt x="12207" y="16791"/>
                  <a:pt x="12183" y="16838"/>
                  <a:pt x="12183" y="16896"/>
                </a:cubicBezTo>
                <a:lnTo>
                  <a:pt x="12183" y="17116"/>
                </a:lnTo>
                <a:cubicBezTo>
                  <a:pt x="12183" y="17173"/>
                  <a:pt x="12207" y="17218"/>
                  <a:pt x="12236" y="17218"/>
                </a:cubicBezTo>
                <a:cubicBezTo>
                  <a:pt x="12265" y="17218"/>
                  <a:pt x="12288" y="17173"/>
                  <a:pt x="12288" y="17116"/>
                </a:cubicBezTo>
                <a:lnTo>
                  <a:pt x="12288" y="16896"/>
                </a:lnTo>
                <a:cubicBezTo>
                  <a:pt x="12288" y="16838"/>
                  <a:pt x="12265" y="16791"/>
                  <a:pt x="12236" y="16791"/>
                </a:cubicBezTo>
                <a:close/>
                <a:moveTo>
                  <a:pt x="13085" y="16791"/>
                </a:moveTo>
                <a:cubicBezTo>
                  <a:pt x="13056" y="16791"/>
                  <a:pt x="13032" y="16838"/>
                  <a:pt x="13032" y="16896"/>
                </a:cubicBezTo>
                <a:lnTo>
                  <a:pt x="13032" y="17116"/>
                </a:lnTo>
                <a:cubicBezTo>
                  <a:pt x="13032" y="17173"/>
                  <a:pt x="13056" y="17218"/>
                  <a:pt x="13085" y="17218"/>
                </a:cubicBezTo>
                <a:cubicBezTo>
                  <a:pt x="13114" y="17218"/>
                  <a:pt x="13138" y="17173"/>
                  <a:pt x="13138" y="17116"/>
                </a:cubicBezTo>
                <a:lnTo>
                  <a:pt x="13138" y="16896"/>
                </a:lnTo>
                <a:cubicBezTo>
                  <a:pt x="13138" y="16838"/>
                  <a:pt x="13114" y="16791"/>
                  <a:pt x="13085" y="16791"/>
                </a:cubicBezTo>
                <a:close/>
                <a:moveTo>
                  <a:pt x="13399" y="16791"/>
                </a:moveTo>
                <a:cubicBezTo>
                  <a:pt x="13370" y="16791"/>
                  <a:pt x="13348" y="16838"/>
                  <a:pt x="13348" y="16896"/>
                </a:cubicBezTo>
                <a:lnTo>
                  <a:pt x="13348" y="17116"/>
                </a:lnTo>
                <a:cubicBezTo>
                  <a:pt x="13348" y="17173"/>
                  <a:pt x="13370" y="17218"/>
                  <a:pt x="13399" y="17218"/>
                </a:cubicBezTo>
                <a:cubicBezTo>
                  <a:pt x="13428" y="17218"/>
                  <a:pt x="13452" y="17173"/>
                  <a:pt x="13452" y="17116"/>
                </a:cubicBezTo>
                <a:lnTo>
                  <a:pt x="13452" y="16896"/>
                </a:lnTo>
                <a:cubicBezTo>
                  <a:pt x="13452" y="16838"/>
                  <a:pt x="13428" y="16791"/>
                  <a:pt x="13399" y="16791"/>
                </a:cubicBezTo>
                <a:close/>
                <a:moveTo>
                  <a:pt x="14249" y="16791"/>
                </a:moveTo>
                <a:cubicBezTo>
                  <a:pt x="14220" y="16791"/>
                  <a:pt x="14196" y="16838"/>
                  <a:pt x="14196" y="16896"/>
                </a:cubicBezTo>
                <a:lnTo>
                  <a:pt x="14196" y="17116"/>
                </a:lnTo>
                <a:cubicBezTo>
                  <a:pt x="14196" y="17173"/>
                  <a:pt x="14220" y="17218"/>
                  <a:pt x="14249" y="17218"/>
                </a:cubicBezTo>
                <a:cubicBezTo>
                  <a:pt x="14278" y="17218"/>
                  <a:pt x="14302" y="17173"/>
                  <a:pt x="14302" y="17116"/>
                </a:cubicBezTo>
                <a:lnTo>
                  <a:pt x="14302" y="16896"/>
                </a:lnTo>
                <a:cubicBezTo>
                  <a:pt x="14302" y="16838"/>
                  <a:pt x="14278" y="16791"/>
                  <a:pt x="14249" y="16791"/>
                </a:cubicBezTo>
                <a:close/>
                <a:moveTo>
                  <a:pt x="14564" y="16791"/>
                </a:moveTo>
                <a:cubicBezTo>
                  <a:pt x="14535" y="16791"/>
                  <a:pt x="14511" y="16838"/>
                  <a:pt x="14511" y="16896"/>
                </a:cubicBezTo>
                <a:lnTo>
                  <a:pt x="14511" y="17116"/>
                </a:lnTo>
                <a:cubicBezTo>
                  <a:pt x="14511" y="17173"/>
                  <a:pt x="14535" y="17218"/>
                  <a:pt x="14564" y="17218"/>
                </a:cubicBezTo>
                <a:cubicBezTo>
                  <a:pt x="14593" y="17218"/>
                  <a:pt x="14617" y="17173"/>
                  <a:pt x="14617" y="17116"/>
                </a:cubicBezTo>
                <a:lnTo>
                  <a:pt x="14617" y="16896"/>
                </a:lnTo>
                <a:cubicBezTo>
                  <a:pt x="14617" y="16838"/>
                  <a:pt x="14593" y="16791"/>
                  <a:pt x="14564" y="16791"/>
                </a:cubicBezTo>
                <a:close/>
                <a:moveTo>
                  <a:pt x="15413" y="16791"/>
                </a:moveTo>
                <a:cubicBezTo>
                  <a:pt x="15384" y="16791"/>
                  <a:pt x="15360" y="16838"/>
                  <a:pt x="15360" y="16896"/>
                </a:cubicBezTo>
                <a:lnTo>
                  <a:pt x="15360" y="17116"/>
                </a:lnTo>
                <a:cubicBezTo>
                  <a:pt x="15360" y="17173"/>
                  <a:pt x="15384" y="17218"/>
                  <a:pt x="15413" y="17218"/>
                </a:cubicBezTo>
                <a:cubicBezTo>
                  <a:pt x="15442" y="17218"/>
                  <a:pt x="15465" y="17173"/>
                  <a:pt x="15465" y="17116"/>
                </a:cubicBezTo>
                <a:lnTo>
                  <a:pt x="15465" y="16896"/>
                </a:lnTo>
                <a:cubicBezTo>
                  <a:pt x="15465" y="16838"/>
                  <a:pt x="15442" y="16791"/>
                  <a:pt x="15413" y="16791"/>
                </a:cubicBezTo>
                <a:close/>
                <a:moveTo>
                  <a:pt x="15728" y="16791"/>
                </a:moveTo>
                <a:cubicBezTo>
                  <a:pt x="15699" y="16791"/>
                  <a:pt x="15675" y="16838"/>
                  <a:pt x="15675" y="16896"/>
                </a:cubicBezTo>
                <a:lnTo>
                  <a:pt x="15675" y="17116"/>
                </a:lnTo>
                <a:cubicBezTo>
                  <a:pt x="15675" y="17173"/>
                  <a:pt x="15699" y="17218"/>
                  <a:pt x="15728" y="17218"/>
                </a:cubicBezTo>
                <a:cubicBezTo>
                  <a:pt x="15757" y="17218"/>
                  <a:pt x="15781" y="17173"/>
                  <a:pt x="15781" y="17116"/>
                </a:cubicBezTo>
                <a:lnTo>
                  <a:pt x="15781" y="16896"/>
                </a:lnTo>
                <a:cubicBezTo>
                  <a:pt x="15781" y="16838"/>
                  <a:pt x="15757" y="16791"/>
                  <a:pt x="15728" y="16791"/>
                </a:cubicBezTo>
                <a:close/>
                <a:moveTo>
                  <a:pt x="16578" y="16791"/>
                </a:moveTo>
                <a:cubicBezTo>
                  <a:pt x="16549" y="16791"/>
                  <a:pt x="16525" y="16838"/>
                  <a:pt x="16525" y="16896"/>
                </a:cubicBezTo>
                <a:lnTo>
                  <a:pt x="16525" y="17116"/>
                </a:lnTo>
                <a:cubicBezTo>
                  <a:pt x="16525" y="17173"/>
                  <a:pt x="16549" y="17218"/>
                  <a:pt x="16578" y="17218"/>
                </a:cubicBezTo>
                <a:cubicBezTo>
                  <a:pt x="16607" y="17218"/>
                  <a:pt x="16630" y="17173"/>
                  <a:pt x="16630" y="17116"/>
                </a:cubicBezTo>
                <a:lnTo>
                  <a:pt x="16630" y="16896"/>
                </a:lnTo>
                <a:cubicBezTo>
                  <a:pt x="16630" y="16838"/>
                  <a:pt x="16607" y="16791"/>
                  <a:pt x="16578" y="16791"/>
                </a:cubicBezTo>
                <a:close/>
                <a:moveTo>
                  <a:pt x="16892" y="16791"/>
                </a:moveTo>
                <a:cubicBezTo>
                  <a:pt x="16863" y="16791"/>
                  <a:pt x="16839" y="16838"/>
                  <a:pt x="16839" y="16896"/>
                </a:cubicBezTo>
                <a:lnTo>
                  <a:pt x="16839" y="17116"/>
                </a:lnTo>
                <a:cubicBezTo>
                  <a:pt x="16839" y="17173"/>
                  <a:pt x="16863" y="17218"/>
                  <a:pt x="16892" y="17218"/>
                </a:cubicBezTo>
                <a:cubicBezTo>
                  <a:pt x="16921" y="17218"/>
                  <a:pt x="16944" y="17173"/>
                  <a:pt x="16944" y="17116"/>
                </a:cubicBezTo>
                <a:lnTo>
                  <a:pt x="16944" y="16896"/>
                </a:lnTo>
                <a:cubicBezTo>
                  <a:pt x="16944" y="16838"/>
                  <a:pt x="16921" y="16791"/>
                  <a:pt x="16892" y="16791"/>
                </a:cubicBezTo>
                <a:close/>
                <a:moveTo>
                  <a:pt x="17741" y="16791"/>
                </a:moveTo>
                <a:cubicBezTo>
                  <a:pt x="17712" y="16791"/>
                  <a:pt x="17689" y="16838"/>
                  <a:pt x="17689" y="16896"/>
                </a:cubicBezTo>
                <a:lnTo>
                  <a:pt x="17689" y="17116"/>
                </a:lnTo>
                <a:cubicBezTo>
                  <a:pt x="17689" y="17173"/>
                  <a:pt x="17712" y="17218"/>
                  <a:pt x="17741" y="17218"/>
                </a:cubicBezTo>
                <a:cubicBezTo>
                  <a:pt x="17770" y="17218"/>
                  <a:pt x="17794" y="17173"/>
                  <a:pt x="17794" y="17116"/>
                </a:cubicBezTo>
                <a:lnTo>
                  <a:pt x="17794" y="16896"/>
                </a:lnTo>
                <a:cubicBezTo>
                  <a:pt x="17794" y="16838"/>
                  <a:pt x="17770" y="16791"/>
                  <a:pt x="17741" y="16791"/>
                </a:cubicBezTo>
                <a:close/>
                <a:moveTo>
                  <a:pt x="18055" y="16791"/>
                </a:moveTo>
                <a:cubicBezTo>
                  <a:pt x="18026" y="16791"/>
                  <a:pt x="18002" y="16838"/>
                  <a:pt x="18002" y="16896"/>
                </a:cubicBezTo>
                <a:lnTo>
                  <a:pt x="18002" y="17116"/>
                </a:lnTo>
                <a:cubicBezTo>
                  <a:pt x="18002" y="17173"/>
                  <a:pt x="18026" y="17218"/>
                  <a:pt x="18055" y="17218"/>
                </a:cubicBezTo>
                <a:cubicBezTo>
                  <a:pt x="18085" y="17218"/>
                  <a:pt x="18108" y="17173"/>
                  <a:pt x="18108" y="17116"/>
                </a:cubicBezTo>
                <a:lnTo>
                  <a:pt x="18108" y="16896"/>
                </a:lnTo>
                <a:cubicBezTo>
                  <a:pt x="18108" y="16838"/>
                  <a:pt x="18085" y="16791"/>
                  <a:pt x="18055" y="16791"/>
                </a:cubicBezTo>
                <a:close/>
                <a:moveTo>
                  <a:pt x="18905" y="16791"/>
                </a:moveTo>
                <a:cubicBezTo>
                  <a:pt x="18876" y="16791"/>
                  <a:pt x="18852" y="16838"/>
                  <a:pt x="18852" y="16896"/>
                </a:cubicBezTo>
                <a:lnTo>
                  <a:pt x="18852" y="17116"/>
                </a:lnTo>
                <a:cubicBezTo>
                  <a:pt x="18852" y="17173"/>
                  <a:pt x="18876" y="17218"/>
                  <a:pt x="18905" y="17218"/>
                </a:cubicBezTo>
                <a:cubicBezTo>
                  <a:pt x="18934" y="17218"/>
                  <a:pt x="18958" y="17173"/>
                  <a:pt x="18958" y="17116"/>
                </a:cubicBezTo>
                <a:lnTo>
                  <a:pt x="18958" y="16896"/>
                </a:lnTo>
                <a:cubicBezTo>
                  <a:pt x="18958" y="16838"/>
                  <a:pt x="18934" y="16791"/>
                  <a:pt x="18905" y="16791"/>
                </a:cubicBezTo>
                <a:close/>
                <a:moveTo>
                  <a:pt x="19220" y="16791"/>
                </a:moveTo>
                <a:cubicBezTo>
                  <a:pt x="19191" y="16791"/>
                  <a:pt x="19167" y="16838"/>
                  <a:pt x="19167" y="16896"/>
                </a:cubicBezTo>
                <a:lnTo>
                  <a:pt x="19167" y="17116"/>
                </a:lnTo>
                <a:cubicBezTo>
                  <a:pt x="19167" y="17173"/>
                  <a:pt x="19191" y="17218"/>
                  <a:pt x="19220" y="17218"/>
                </a:cubicBezTo>
                <a:cubicBezTo>
                  <a:pt x="19249" y="17218"/>
                  <a:pt x="19273" y="17173"/>
                  <a:pt x="19273" y="17116"/>
                </a:cubicBezTo>
                <a:lnTo>
                  <a:pt x="19273" y="16896"/>
                </a:lnTo>
                <a:cubicBezTo>
                  <a:pt x="19273" y="16838"/>
                  <a:pt x="19249" y="16791"/>
                  <a:pt x="19220" y="16791"/>
                </a:cubicBezTo>
                <a:close/>
                <a:moveTo>
                  <a:pt x="20069" y="16791"/>
                </a:moveTo>
                <a:cubicBezTo>
                  <a:pt x="20040" y="16791"/>
                  <a:pt x="20016" y="16838"/>
                  <a:pt x="20016" y="16896"/>
                </a:cubicBezTo>
                <a:lnTo>
                  <a:pt x="20016" y="17116"/>
                </a:lnTo>
                <a:cubicBezTo>
                  <a:pt x="20016" y="17173"/>
                  <a:pt x="20040" y="17218"/>
                  <a:pt x="20069" y="17218"/>
                </a:cubicBezTo>
                <a:cubicBezTo>
                  <a:pt x="20099" y="17218"/>
                  <a:pt x="20122" y="17173"/>
                  <a:pt x="20122" y="17116"/>
                </a:cubicBezTo>
                <a:lnTo>
                  <a:pt x="20122" y="16896"/>
                </a:lnTo>
                <a:cubicBezTo>
                  <a:pt x="20122" y="16838"/>
                  <a:pt x="20099" y="16791"/>
                  <a:pt x="20069" y="16791"/>
                </a:cubicBezTo>
                <a:close/>
                <a:moveTo>
                  <a:pt x="20384" y="16791"/>
                </a:moveTo>
                <a:cubicBezTo>
                  <a:pt x="20355" y="16791"/>
                  <a:pt x="20331" y="16838"/>
                  <a:pt x="20331" y="16896"/>
                </a:cubicBezTo>
                <a:lnTo>
                  <a:pt x="20331" y="17116"/>
                </a:lnTo>
                <a:cubicBezTo>
                  <a:pt x="20331" y="17173"/>
                  <a:pt x="20355" y="17218"/>
                  <a:pt x="20384" y="17218"/>
                </a:cubicBezTo>
                <a:cubicBezTo>
                  <a:pt x="20413" y="17218"/>
                  <a:pt x="20436" y="17173"/>
                  <a:pt x="20436" y="17116"/>
                </a:cubicBezTo>
                <a:lnTo>
                  <a:pt x="20436" y="16896"/>
                </a:lnTo>
                <a:cubicBezTo>
                  <a:pt x="20436" y="16838"/>
                  <a:pt x="20413" y="16791"/>
                  <a:pt x="20384" y="16791"/>
                </a:cubicBezTo>
                <a:close/>
                <a:moveTo>
                  <a:pt x="21234" y="16791"/>
                </a:moveTo>
                <a:cubicBezTo>
                  <a:pt x="21204" y="16791"/>
                  <a:pt x="21181" y="16838"/>
                  <a:pt x="21181" y="16896"/>
                </a:cubicBezTo>
                <a:lnTo>
                  <a:pt x="21181" y="17116"/>
                </a:lnTo>
                <a:cubicBezTo>
                  <a:pt x="21181" y="17173"/>
                  <a:pt x="21204" y="17218"/>
                  <a:pt x="21234" y="17218"/>
                </a:cubicBezTo>
                <a:cubicBezTo>
                  <a:pt x="21263" y="17218"/>
                  <a:pt x="21285" y="17173"/>
                  <a:pt x="21285" y="17116"/>
                </a:cubicBezTo>
                <a:lnTo>
                  <a:pt x="21285" y="16896"/>
                </a:lnTo>
                <a:cubicBezTo>
                  <a:pt x="21285" y="16838"/>
                  <a:pt x="21263" y="16791"/>
                  <a:pt x="21234" y="16791"/>
                </a:cubicBezTo>
                <a:close/>
                <a:moveTo>
                  <a:pt x="21547" y="16791"/>
                </a:moveTo>
                <a:cubicBezTo>
                  <a:pt x="21518" y="16791"/>
                  <a:pt x="21495" y="16838"/>
                  <a:pt x="21495" y="16896"/>
                </a:cubicBezTo>
                <a:lnTo>
                  <a:pt x="21495" y="17116"/>
                </a:lnTo>
                <a:cubicBezTo>
                  <a:pt x="21495" y="17173"/>
                  <a:pt x="21518" y="17218"/>
                  <a:pt x="21547" y="17218"/>
                </a:cubicBezTo>
                <a:cubicBezTo>
                  <a:pt x="21576" y="17218"/>
                  <a:pt x="21600" y="17173"/>
                  <a:pt x="21600" y="17116"/>
                </a:cubicBezTo>
                <a:lnTo>
                  <a:pt x="21600" y="16896"/>
                </a:lnTo>
                <a:cubicBezTo>
                  <a:pt x="21600" y="16838"/>
                  <a:pt x="21576" y="16791"/>
                  <a:pt x="21547" y="16791"/>
                </a:cubicBezTo>
                <a:close/>
                <a:moveTo>
                  <a:pt x="53" y="17521"/>
                </a:moveTo>
                <a:cubicBezTo>
                  <a:pt x="24" y="17521"/>
                  <a:pt x="0" y="17568"/>
                  <a:pt x="0" y="17626"/>
                </a:cubicBezTo>
                <a:lnTo>
                  <a:pt x="0" y="17846"/>
                </a:lnTo>
                <a:cubicBezTo>
                  <a:pt x="0" y="17903"/>
                  <a:pt x="24" y="17948"/>
                  <a:pt x="53" y="17948"/>
                </a:cubicBezTo>
                <a:cubicBezTo>
                  <a:pt x="82" y="17948"/>
                  <a:pt x="106" y="17903"/>
                  <a:pt x="106" y="17846"/>
                </a:cubicBezTo>
                <a:lnTo>
                  <a:pt x="106" y="17626"/>
                </a:lnTo>
                <a:cubicBezTo>
                  <a:pt x="106" y="17568"/>
                  <a:pt x="82" y="17521"/>
                  <a:pt x="53" y="17521"/>
                </a:cubicBezTo>
                <a:close/>
                <a:moveTo>
                  <a:pt x="367" y="17521"/>
                </a:moveTo>
                <a:cubicBezTo>
                  <a:pt x="338" y="17521"/>
                  <a:pt x="315" y="17568"/>
                  <a:pt x="315" y="17626"/>
                </a:cubicBezTo>
                <a:lnTo>
                  <a:pt x="315" y="17846"/>
                </a:lnTo>
                <a:cubicBezTo>
                  <a:pt x="315" y="17903"/>
                  <a:pt x="338" y="17948"/>
                  <a:pt x="367" y="17948"/>
                </a:cubicBezTo>
                <a:cubicBezTo>
                  <a:pt x="397" y="17948"/>
                  <a:pt x="420" y="17903"/>
                  <a:pt x="420" y="17846"/>
                </a:cubicBezTo>
                <a:lnTo>
                  <a:pt x="420" y="17626"/>
                </a:lnTo>
                <a:cubicBezTo>
                  <a:pt x="420" y="17568"/>
                  <a:pt x="397" y="17521"/>
                  <a:pt x="367" y="17521"/>
                </a:cubicBezTo>
                <a:close/>
                <a:moveTo>
                  <a:pt x="1217" y="17521"/>
                </a:moveTo>
                <a:cubicBezTo>
                  <a:pt x="1188" y="17521"/>
                  <a:pt x="1164" y="17568"/>
                  <a:pt x="1164" y="17626"/>
                </a:cubicBezTo>
                <a:lnTo>
                  <a:pt x="1164" y="17846"/>
                </a:lnTo>
                <a:cubicBezTo>
                  <a:pt x="1164" y="17903"/>
                  <a:pt x="1188" y="17948"/>
                  <a:pt x="1217" y="17948"/>
                </a:cubicBezTo>
                <a:cubicBezTo>
                  <a:pt x="1246" y="17948"/>
                  <a:pt x="1270" y="17903"/>
                  <a:pt x="1270" y="17846"/>
                </a:cubicBezTo>
                <a:lnTo>
                  <a:pt x="1270" y="17626"/>
                </a:lnTo>
                <a:cubicBezTo>
                  <a:pt x="1270" y="17568"/>
                  <a:pt x="1246" y="17521"/>
                  <a:pt x="1217" y="17521"/>
                </a:cubicBezTo>
                <a:close/>
                <a:moveTo>
                  <a:pt x="1532" y="17521"/>
                </a:moveTo>
                <a:cubicBezTo>
                  <a:pt x="1503" y="17521"/>
                  <a:pt x="1479" y="17568"/>
                  <a:pt x="1479" y="17626"/>
                </a:cubicBezTo>
                <a:lnTo>
                  <a:pt x="1479" y="17846"/>
                </a:lnTo>
                <a:cubicBezTo>
                  <a:pt x="1479" y="17903"/>
                  <a:pt x="1503" y="17948"/>
                  <a:pt x="1532" y="17948"/>
                </a:cubicBezTo>
                <a:cubicBezTo>
                  <a:pt x="1561" y="17948"/>
                  <a:pt x="1584" y="17903"/>
                  <a:pt x="1584" y="17846"/>
                </a:cubicBezTo>
                <a:lnTo>
                  <a:pt x="1584" y="17626"/>
                </a:lnTo>
                <a:cubicBezTo>
                  <a:pt x="1584" y="17568"/>
                  <a:pt x="1561" y="17521"/>
                  <a:pt x="1532" y="17521"/>
                </a:cubicBezTo>
                <a:close/>
                <a:moveTo>
                  <a:pt x="2380" y="17521"/>
                </a:moveTo>
                <a:cubicBezTo>
                  <a:pt x="2351" y="17521"/>
                  <a:pt x="2329" y="17568"/>
                  <a:pt x="2329" y="17626"/>
                </a:cubicBezTo>
                <a:lnTo>
                  <a:pt x="2329" y="17846"/>
                </a:lnTo>
                <a:cubicBezTo>
                  <a:pt x="2329" y="17903"/>
                  <a:pt x="2351" y="17948"/>
                  <a:pt x="2380" y="17948"/>
                </a:cubicBezTo>
                <a:cubicBezTo>
                  <a:pt x="2409" y="17948"/>
                  <a:pt x="2433" y="17903"/>
                  <a:pt x="2433" y="17846"/>
                </a:cubicBezTo>
                <a:lnTo>
                  <a:pt x="2433" y="17626"/>
                </a:lnTo>
                <a:cubicBezTo>
                  <a:pt x="2433" y="17568"/>
                  <a:pt x="2409" y="17521"/>
                  <a:pt x="2380" y="17521"/>
                </a:cubicBezTo>
                <a:close/>
                <a:moveTo>
                  <a:pt x="2695" y="17521"/>
                </a:moveTo>
                <a:cubicBezTo>
                  <a:pt x="2666" y="17521"/>
                  <a:pt x="2643" y="17568"/>
                  <a:pt x="2643" y="17626"/>
                </a:cubicBezTo>
                <a:lnTo>
                  <a:pt x="2643" y="17846"/>
                </a:lnTo>
                <a:cubicBezTo>
                  <a:pt x="2643" y="17903"/>
                  <a:pt x="2666" y="17948"/>
                  <a:pt x="2695" y="17948"/>
                </a:cubicBezTo>
                <a:cubicBezTo>
                  <a:pt x="2724" y="17948"/>
                  <a:pt x="2748" y="17903"/>
                  <a:pt x="2748" y="17846"/>
                </a:cubicBezTo>
                <a:lnTo>
                  <a:pt x="2748" y="17626"/>
                </a:lnTo>
                <a:cubicBezTo>
                  <a:pt x="2748" y="17568"/>
                  <a:pt x="2724" y="17521"/>
                  <a:pt x="2695" y="17521"/>
                </a:cubicBezTo>
                <a:close/>
                <a:moveTo>
                  <a:pt x="3545" y="17521"/>
                </a:moveTo>
                <a:cubicBezTo>
                  <a:pt x="3516" y="17521"/>
                  <a:pt x="3492" y="17568"/>
                  <a:pt x="3492" y="17626"/>
                </a:cubicBezTo>
                <a:lnTo>
                  <a:pt x="3492" y="17846"/>
                </a:lnTo>
                <a:cubicBezTo>
                  <a:pt x="3492" y="17903"/>
                  <a:pt x="3516" y="17948"/>
                  <a:pt x="3545" y="17948"/>
                </a:cubicBezTo>
                <a:cubicBezTo>
                  <a:pt x="3574" y="17948"/>
                  <a:pt x="3598" y="17903"/>
                  <a:pt x="3598" y="17846"/>
                </a:cubicBezTo>
                <a:lnTo>
                  <a:pt x="3598" y="17626"/>
                </a:lnTo>
                <a:cubicBezTo>
                  <a:pt x="3598" y="17568"/>
                  <a:pt x="3574" y="17521"/>
                  <a:pt x="3545" y="17521"/>
                </a:cubicBezTo>
                <a:close/>
                <a:moveTo>
                  <a:pt x="3859" y="17521"/>
                </a:moveTo>
                <a:cubicBezTo>
                  <a:pt x="3830" y="17521"/>
                  <a:pt x="3806" y="17568"/>
                  <a:pt x="3806" y="17626"/>
                </a:cubicBezTo>
                <a:lnTo>
                  <a:pt x="3806" y="17846"/>
                </a:lnTo>
                <a:cubicBezTo>
                  <a:pt x="3806" y="17903"/>
                  <a:pt x="3830" y="17948"/>
                  <a:pt x="3859" y="17948"/>
                </a:cubicBezTo>
                <a:cubicBezTo>
                  <a:pt x="3888" y="17948"/>
                  <a:pt x="3912" y="17903"/>
                  <a:pt x="3912" y="17846"/>
                </a:cubicBezTo>
                <a:lnTo>
                  <a:pt x="3912" y="17626"/>
                </a:lnTo>
                <a:cubicBezTo>
                  <a:pt x="3912" y="17568"/>
                  <a:pt x="3888" y="17521"/>
                  <a:pt x="3859" y="17521"/>
                </a:cubicBezTo>
                <a:close/>
                <a:moveTo>
                  <a:pt x="4709" y="17521"/>
                </a:moveTo>
                <a:cubicBezTo>
                  <a:pt x="4680" y="17521"/>
                  <a:pt x="4656" y="17568"/>
                  <a:pt x="4656" y="17626"/>
                </a:cubicBezTo>
                <a:lnTo>
                  <a:pt x="4656" y="17846"/>
                </a:lnTo>
                <a:cubicBezTo>
                  <a:pt x="4656" y="17903"/>
                  <a:pt x="4680" y="17948"/>
                  <a:pt x="4709" y="17948"/>
                </a:cubicBezTo>
                <a:cubicBezTo>
                  <a:pt x="4738" y="17948"/>
                  <a:pt x="4762" y="17903"/>
                  <a:pt x="4762" y="17846"/>
                </a:cubicBezTo>
                <a:lnTo>
                  <a:pt x="4762" y="17626"/>
                </a:lnTo>
                <a:cubicBezTo>
                  <a:pt x="4762" y="17568"/>
                  <a:pt x="4738" y="17521"/>
                  <a:pt x="4709" y="17521"/>
                </a:cubicBezTo>
                <a:close/>
                <a:moveTo>
                  <a:pt x="5023" y="17521"/>
                </a:moveTo>
                <a:cubicBezTo>
                  <a:pt x="4994" y="17521"/>
                  <a:pt x="4970" y="17568"/>
                  <a:pt x="4970" y="17626"/>
                </a:cubicBezTo>
                <a:lnTo>
                  <a:pt x="4970" y="17846"/>
                </a:lnTo>
                <a:cubicBezTo>
                  <a:pt x="4970" y="17903"/>
                  <a:pt x="4994" y="17948"/>
                  <a:pt x="5023" y="17948"/>
                </a:cubicBezTo>
                <a:cubicBezTo>
                  <a:pt x="5053" y="17948"/>
                  <a:pt x="5076" y="17903"/>
                  <a:pt x="5076" y="17846"/>
                </a:cubicBezTo>
                <a:lnTo>
                  <a:pt x="5076" y="17626"/>
                </a:lnTo>
                <a:cubicBezTo>
                  <a:pt x="5076" y="17568"/>
                  <a:pt x="5053" y="17521"/>
                  <a:pt x="5023" y="17521"/>
                </a:cubicBezTo>
                <a:close/>
                <a:moveTo>
                  <a:pt x="5873" y="17521"/>
                </a:moveTo>
                <a:cubicBezTo>
                  <a:pt x="5844" y="17521"/>
                  <a:pt x="5820" y="17568"/>
                  <a:pt x="5820" y="17626"/>
                </a:cubicBezTo>
                <a:lnTo>
                  <a:pt x="5820" y="17846"/>
                </a:lnTo>
                <a:cubicBezTo>
                  <a:pt x="5820" y="17903"/>
                  <a:pt x="5844" y="17948"/>
                  <a:pt x="5873" y="17948"/>
                </a:cubicBezTo>
                <a:cubicBezTo>
                  <a:pt x="5902" y="17948"/>
                  <a:pt x="5926" y="17903"/>
                  <a:pt x="5926" y="17846"/>
                </a:cubicBezTo>
                <a:lnTo>
                  <a:pt x="5926" y="17626"/>
                </a:lnTo>
                <a:cubicBezTo>
                  <a:pt x="5926" y="17568"/>
                  <a:pt x="5902" y="17521"/>
                  <a:pt x="5873" y="17521"/>
                </a:cubicBezTo>
                <a:close/>
                <a:moveTo>
                  <a:pt x="6188" y="17521"/>
                </a:moveTo>
                <a:cubicBezTo>
                  <a:pt x="6159" y="17521"/>
                  <a:pt x="6135" y="17568"/>
                  <a:pt x="6135" y="17626"/>
                </a:cubicBezTo>
                <a:lnTo>
                  <a:pt x="6135" y="17846"/>
                </a:lnTo>
                <a:cubicBezTo>
                  <a:pt x="6135" y="17903"/>
                  <a:pt x="6159" y="17948"/>
                  <a:pt x="6188" y="17948"/>
                </a:cubicBezTo>
                <a:cubicBezTo>
                  <a:pt x="6217" y="17948"/>
                  <a:pt x="6240" y="17903"/>
                  <a:pt x="6240" y="17846"/>
                </a:cubicBezTo>
                <a:lnTo>
                  <a:pt x="6240" y="17626"/>
                </a:lnTo>
                <a:cubicBezTo>
                  <a:pt x="6240" y="17568"/>
                  <a:pt x="6217" y="17521"/>
                  <a:pt x="6188" y="17521"/>
                </a:cubicBezTo>
                <a:close/>
                <a:moveTo>
                  <a:pt x="7036" y="17521"/>
                </a:moveTo>
                <a:cubicBezTo>
                  <a:pt x="7007" y="17521"/>
                  <a:pt x="6984" y="17568"/>
                  <a:pt x="6984" y="17626"/>
                </a:cubicBezTo>
                <a:lnTo>
                  <a:pt x="6984" y="17846"/>
                </a:lnTo>
                <a:cubicBezTo>
                  <a:pt x="6984" y="17903"/>
                  <a:pt x="7007" y="17948"/>
                  <a:pt x="7036" y="17948"/>
                </a:cubicBezTo>
                <a:cubicBezTo>
                  <a:pt x="7065" y="17948"/>
                  <a:pt x="7089" y="17903"/>
                  <a:pt x="7089" y="17846"/>
                </a:cubicBezTo>
                <a:lnTo>
                  <a:pt x="7089" y="17626"/>
                </a:lnTo>
                <a:cubicBezTo>
                  <a:pt x="7089" y="17568"/>
                  <a:pt x="7065" y="17521"/>
                  <a:pt x="7036" y="17521"/>
                </a:cubicBezTo>
                <a:close/>
                <a:moveTo>
                  <a:pt x="7351" y="17521"/>
                </a:moveTo>
                <a:cubicBezTo>
                  <a:pt x="7322" y="17521"/>
                  <a:pt x="7299" y="17568"/>
                  <a:pt x="7299" y="17626"/>
                </a:cubicBezTo>
                <a:lnTo>
                  <a:pt x="7299" y="17846"/>
                </a:lnTo>
                <a:cubicBezTo>
                  <a:pt x="7299" y="17903"/>
                  <a:pt x="7322" y="17948"/>
                  <a:pt x="7351" y="17948"/>
                </a:cubicBezTo>
                <a:cubicBezTo>
                  <a:pt x="7380" y="17948"/>
                  <a:pt x="7404" y="17903"/>
                  <a:pt x="7404" y="17846"/>
                </a:cubicBezTo>
                <a:lnTo>
                  <a:pt x="7404" y="17626"/>
                </a:lnTo>
                <a:cubicBezTo>
                  <a:pt x="7404" y="17568"/>
                  <a:pt x="7380" y="17521"/>
                  <a:pt x="7351" y="17521"/>
                </a:cubicBezTo>
                <a:close/>
                <a:moveTo>
                  <a:pt x="8201" y="17521"/>
                </a:moveTo>
                <a:cubicBezTo>
                  <a:pt x="8171" y="17521"/>
                  <a:pt x="8148" y="17568"/>
                  <a:pt x="8148" y="17626"/>
                </a:cubicBezTo>
                <a:lnTo>
                  <a:pt x="8148" y="17846"/>
                </a:lnTo>
                <a:cubicBezTo>
                  <a:pt x="8148" y="17903"/>
                  <a:pt x="8171" y="17948"/>
                  <a:pt x="8201" y="17948"/>
                </a:cubicBezTo>
                <a:cubicBezTo>
                  <a:pt x="8230" y="17948"/>
                  <a:pt x="8254" y="17903"/>
                  <a:pt x="8254" y="17846"/>
                </a:cubicBezTo>
                <a:lnTo>
                  <a:pt x="8254" y="17626"/>
                </a:lnTo>
                <a:cubicBezTo>
                  <a:pt x="8254" y="17568"/>
                  <a:pt x="8230" y="17521"/>
                  <a:pt x="8201" y="17521"/>
                </a:cubicBezTo>
                <a:close/>
                <a:moveTo>
                  <a:pt x="8515" y="17521"/>
                </a:moveTo>
                <a:cubicBezTo>
                  <a:pt x="8486" y="17521"/>
                  <a:pt x="8462" y="17568"/>
                  <a:pt x="8462" y="17626"/>
                </a:cubicBezTo>
                <a:lnTo>
                  <a:pt x="8462" y="17846"/>
                </a:lnTo>
                <a:cubicBezTo>
                  <a:pt x="8462" y="17903"/>
                  <a:pt x="8486" y="17948"/>
                  <a:pt x="8515" y="17948"/>
                </a:cubicBezTo>
                <a:cubicBezTo>
                  <a:pt x="8544" y="17948"/>
                  <a:pt x="8568" y="17903"/>
                  <a:pt x="8568" y="17846"/>
                </a:cubicBezTo>
                <a:lnTo>
                  <a:pt x="8568" y="17626"/>
                </a:lnTo>
                <a:cubicBezTo>
                  <a:pt x="8568" y="17568"/>
                  <a:pt x="8544" y="17521"/>
                  <a:pt x="8515" y="17521"/>
                </a:cubicBezTo>
                <a:close/>
                <a:moveTo>
                  <a:pt x="9365" y="17521"/>
                </a:moveTo>
                <a:cubicBezTo>
                  <a:pt x="9336" y="17521"/>
                  <a:pt x="9312" y="17568"/>
                  <a:pt x="9312" y="17626"/>
                </a:cubicBezTo>
                <a:lnTo>
                  <a:pt x="9312" y="17846"/>
                </a:lnTo>
                <a:cubicBezTo>
                  <a:pt x="9312" y="17903"/>
                  <a:pt x="9336" y="17948"/>
                  <a:pt x="9365" y="17948"/>
                </a:cubicBezTo>
                <a:cubicBezTo>
                  <a:pt x="9394" y="17948"/>
                  <a:pt x="9418" y="17903"/>
                  <a:pt x="9418" y="17846"/>
                </a:cubicBezTo>
                <a:lnTo>
                  <a:pt x="9418" y="17626"/>
                </a:lnTo>
                <a:cubicBezTo>
                  <a:pt x="9418" y="17568"/>
                  <a:pt x="9394" y="17521"/>
                  <a:pt x="9365" y="17521"/>
                </a:cubicBezTo>
                <a:close/>
                <a:moveTo>
                  <a:pt x="9679" y="17521"/>
                </a:moveTo>
                <a:cubicBezTo>
                  <a:pt x="9650" y="17521"/>
                  <a:pt x="9626" y="17568"/>
                  <a:pt x="9626" y="17626"/>
                </a:cubicBezTo>
                <a:lnTo>
                  <a:pt x="9626" y="17846"/>
                </a:lnTo>
                <a:cubicBezTo>
                  <a:pt x="9626" y="17903"/>
                  <a:pt x="9650" y="17948"/>
                  <a:pt x="9679" y="17948"/>
                </a:cubicBezTo>
                <a:cubicBezTo>
                  <a:pt x="9708" y="17948"/>
                  <a:pt x="9732" y="17903"/>
                  <a:pt x="9732" y="17846"/>
                </a:cubicBezTo>
                <a:lnTo>
                  <a:pt x="9732" y="17626"/>
                </a:lnTo>
                <a:cubicBezTo>
                  <a:pt x="9732" y="17568"/>
                  <a:pt x="9708" y="17521"/>
                  <a:pt x="9679" y="17521"/>
                </a:cubicBezTo>
                <a:close/>
                <a:moveTo>
                  <a:pt x="10529" y="17521"/>
                </a:moveTo>
                <a:cubicBezTo>
                  <a:pt x="10500" y="17521"/>
                  <a:pt x="10476" y="17568"/>
                  <a:pt x="10476" y="17626"/>
                </a:cubicBezTo>
                <a:lnTo>
                  <a:pt x="10476" y="17846"/>
                </a:lnTo>
                <a:cubicBezTo>
                  <a:pt x="10476" y="17903"/>
                  <a:pt x="10500" y="17948"/>
                  <a:pt x="10529" y="17948"/>
                </a:cubicBezTo>
                <a:cubicBezTo>
                  <a:pt x="10558" y="17948"/>
                  <a:pt x="10582" y="17903"/>
                  <a:pt x="10582" y="17846"/>
                </a:cubicBezTo>
                <a:lnTo>
                  <a:pt x="10582" y="17626"/>
                </a:lnTo>
                <a:cubicBezTo>
                  <a:pt x="10582" y="17568"/>
                  <a:pt x="10558" y="17521"/>
                  <a:pt x="10529" y="17521"/>
                </a:cubicBezTo>
                <a:close/>
                <a:moveTo>
                  <a:pt x="10844" y="17521"/>
                </a:moveTo>
                <a:cubicBezTo>
                  <a:pt x="10814" y="17521"/>
                  <a:pt x="10791" y="17568"/>
                  <a:pt x="10791" y="17626"/>
                </a:cubicBezTo>
                <a:lnTo>
                  <a:pt x="10791" y="17846"/>
                </a:lnTo>
                <a:cubicBezTo>
                  <a:pt x="10791" y="17903"/>
                  <a:pt x="10814" y="17948"/>
                  <a:pt x="10844" y="17948"/>
                </a:cubicBezTo>
                <a:cubicBezTo>
                  <a:pt x="10873" y="17948"/>
                  <a:pt x="10895" y="17903"/>
                  <a:pt x="10895" y="17846"/>
                </a:cubicBezTo>
                <a:lnTo>
                  <a:pt x="10895" y="17626"/>
                </a:lnTo>
                <a:cubicBezTo>
                  <a:pt x="10895" y="17568"/>
                  <a:pt x="10873" y="17521"/>
                  <a:pt x="10844" y="17521"/>
                </a:cubicBezTo>
                <a:close/>
                <a:moveTo>
                  <a:pt x="11692" y="17521"/>
                </a:moveTo>
                <a:cubicBezTo>
                  <a:pt x="11663" y="17521"/>
                  <a:pt x="11640" y="17568"/>
                  <a:pt x="11640" y="17626"/>
                </a:cubicBezTo>
                <a:lnTo>
                  <a:pt x="11640" y="17846"/>
                </a:lnTo>
                <a:cubicBezTo>
                  <a:pt x="11640" y="17903"/>
                  <a:pt x="11663" y="17948"/>
                  <a:pt x="11692" y="17948"/>
                </a:cubicBezTo>
                <a:cubicBezTo>
                  <a:pt x="11721" y="17948"/>
                  <a:pt x="11745" y="17903"/>
                  <a:pt x="11745" y="17846"/>
                </a:cubicBezTo>
                <a:lnTo>
                  <a:pt x="11745" y="17626"/>
                </a:lnTo>
                <a:cubicBezTo>
                  <a:pt x="11745" y="17568"/>
                  <a:pt x="11721" y="17521"/>
                  <a:pt x="11692" y="17521"/>
                </a:cubicBezTo>
                <a:close/>
                <a:moveTo>
                  <a:pt x="12007" y="17521"/>
                </a:moveTo>
                <a:cubicBezTo>
                  <a:pt x="11978" y="17521"/>
                  <a:pt x="11955" y="17568"/>
                  <a:pt x="11955" y="17626"/>
                </a:cubicBezTo>
                <a:lnTo>
                  <a:pt x="11955" y="17846"/>
                </a:lnTo>
                <a:cubicBezTo>
                  <a:pt x="11955" y="17903"/>
                  <a:pt x="11978" y="17948"/>
                  <a:pt x="12007" y="17948"/>
                </a:cubicBezTo>
                <a:cubicBezTo>
                  <a:pt x="12036" y="17948"/>
                  <a:pt x="12060" y="17903"/>
                  <a:pt x="12060" y="17846"/>
                </a:cubicBezTo>
                <a:lnTo>
                  <a:pt x="12060" y="17626"/>
                </a:lnTo>
                <a:cubicBezTo>
                  <a:pt x="12060" y="17568"/>
                  <a:pt x="12036" y="17521"/>
                  <a:pt x="12007" y="17521"/>
                </a:cubicBezTo>
                <a:close/>
                <a:moveTo>
                  <a:pt x="12856" y="17521"/>
                </a:moveTo>
                <a:cubicBezTo>
                  <a:pt x="12827" y="17521"/>
                  <a:pt x="12804" y="17568"/>
                  <a:pt x="12804" y="17626"/>
                </a:cubicBezTo>
                <a:lnTo>
                  <a:pt x="12804" y="17846"/>
                </a:lnTo>
                <a:cubicBezTo>
                  <a:pt x="12804" y="17903"/>
                  <a:pt x="12827" y="17948"/>
                  <a:pt x="12856" y="17948"/>
                </a:cubicBezTo>
                <a:cubicBezTo>
                  <a:pt x="12886" y="17948"/>
                  <a:pt x="12909" y="17903"/>
                  <a:pt x="12909" y="17846"/>
                </a:cubicBezTo>
                <a:lnTo>
                  <a:pt x="12909" y="17626"/>
                </a:lnTo>
                <a:cubicBezTo>
                  <a:pt x="12909" y="17568"/>
                  <a:pt x="12886" y="17521"/>
                  <a:pt x="12856" y="17521"/>
                </a:cubicBezTo>
                <a:close/>
                <a:moveTo>
                  <a:pt x="13171" y="17521"/>
                </a:moveTo>
                <a:cubicBezTo>
                  <a:pt x="13142" y="17521"/>
                  <a:pt x="13118" y="17568"/>
                  <a:pt x="13118" y="17626"/>
                </a:cubicBezTo>
                <a:lnTo>
                  <a:pt x="13118" y="17846"/>
                </a:lnTo>
                <a:cubicBezTo>
                  <a:pt x="13118" y="17903"/>
                  <a:pt x="13142" y="17948"/>
                  <a:pt x="13171" y="17948"/>
                </a:cubicBezTo>
                <a:cubicBezTo>
                  <a:pt x="13200" y="17948"/>
                  <a:pt x="13224" y="17903"/>
                  <a:pt x="13224" y="17846"/>
                </a:cubicBezTo>
                <a:lnTo>
                  <a:pt x="13224" y="17626"/>
                </a:lnTo>
                <a:cubicBezTo>
                  <a:pt x="13224" y="17568"/>
                  <a:pt x="13200" y="17521"/>
                  <a:pt x="13171" y="17521"/>
                </a:cubicBezTo>
                <a:close/>
                <a:moveTo>
                  <a:pt x="14021" y="17521"/>
                </a:moveTo>
                <a:cubicBezTo>
                  <a:pt x="13992" y="17521"/>
                  <a:pt x="13968" y="17568"/>
                  <a:pt x="13968" y="17626"/>
                </a:cubicBezTo>
                <a:lnTo>
                  <a:pt x="13968" y="17846"/>
                </a:lnTo>
                <a:cubicBezTo>
                  <a:pt x="13968" y="17903"/>
                  <a:pt x="13992" y="17948"/>
                  <a:pt x="14021" y="17948"/>
                </a:cubicBezTo>
                <a:cubicBezTo>
                  <a:pt x="14050" y="17948"/>
                  <a:pt x="14074" y="17903"/>
                  <a:pt x="14074" y="17846"/>
                </a:cubicBezTo>
                <a:lnTo>
                  <a:pt x="14074" y="17626"/>
                </a:lnTo>
                <a:cubicBezTo>
                  <a:pt x="14074" y="17568"/>
                  <a:pt x="14050" y="17521"/>
                  <a:pt x="14021" y="17521"/>
                </a:cubicBezTo>
                <a:close/>
                <a:moveTo>
                  <a:pt x="14335" y="17521"/>
                </a:moveTo>
                <a:cubicBezTo>
                  <a:pt x="14306" y="17521"/>
                  <a:pt x="14282" y="17568"/>
                  <a:pt x="14282" y="17626"/>
                </a:cubicBezTo>
                <a:lnTo>
                  <a:pt x="14282" y="17846"/>
                </a:lnTo>
                <a:cubicBezTo>
                  <a:pt x="14282" y="17903"/>
                  <a:pt x="14306" y="17948"/>
                  <a:pt x="14335" y="17948"/>
                </a:cubicBezTo>
                <a:cubicBezTo>
                  <a:pt x="14364" y="17948"/>
                  <a:pt x="14388" y="17903"/>
                  <a:pt x="14388" y="17846"/>
                </a:cubicBezTo>
                <a:lnTo>
                  <a:pt x="14388" y="17626"/>
                </a:lnTo>
                <a:cubicBezTo>
                  <a:pt x="14388" y="17568"/>
                  <a:pt x="14364" y="17521"/>
                  <a:pt x="14335" y="17521"/>
                </a:cubicBezTo>
                <a:close/>
                <a:moveTo>
                  <a:pt x="15185" y="17521"/>
                </a:moveTo>
                <a:cubicBezTo>
                  <a:pt x="15156" y="17521"/>
                  <a:pt x="15132" y="17568"/>
                  <a:pt x="15132" y="17626"/>
                </a:cubicBezTo>
                <a:lnTo>
                  <a:pt x="15132" y="17846"/>
                </a:lnTo>
                <a:cubicBezTo>
                  <a:pt x="15132" y="17903"/>
                  <a:pt x="15156" y="17948"/>
                  <a:pt x="15185" y="17948"/>
                </a:cubicBezTo>
                <a:cubicBezTo>
                  <a:pt x="15214" y="17948"/>
                  <a:pt x="15237" y="17903"/>
                  <a:pt x="15237" y="17846"/>
                </a:cubicBezTo>
                <a:lnTo>
                  <a:pt x="15237" y="17626"/>
                </a:lnTo>
                <a:cubicBezTo>
                  <a:pt x="15237" y="17568"/>
                  <a:pt x="15214" y="17521"/>
                  <a:pt x="15185" y="17521"/>
                </a:cubicBezTo>
                <a:close/>
                <a:moveTo>
                  <a:pt x="15500" y="17521"/>
                </a:moveTo>
                <a:cubicBezTo>
                  <a:pt x="15470" y="17521"/>
                  <a:pt x="15447" y="17568"/>
                  <a:pt x="15447" y="17626"/>
                </a:cubicBezTo>
                <a:lnTo>
                  <a:pt x="15447" y="17846"/>
                </a:lnTo>
                <a:cubicBezTo>
                  <a:pt x="15447" y="17903"/>
                  <a:pt x="15470" y="17948"/>
                  <a:pt x="15500" y="17948"/>
                </a:cubicBezTo>
                <a:cubicBezTo>
                  <a:pt x="15529" y="17948"/>
                  <a:pt x="15551" y="17903"/>
                  <a:pt x="15551" y="17846"/>
                </a:cubicBezTo>
                <a:lnTo>
                  <a:pt x="15551" y="17626"/>
                </a:lnTo>
                <a:cubicBezTo>
                  <a:pt x="15551" y="17568"/>
                  <a:pt x="15529" y="17521"/>
                  <a:pt x="15500" y="17521"/>
                </a:cubicBezTo>
                <a:close/>
                <a:moveTo>
                  <a:pt x="16349" y="17521"/>
                </a:moveTo>
                <a:cubicBezTo>
                  <a:pt x="16320" y="17521"/>
                  <a:pt x="16296" y="17568"/>
                  <a:pt x="16296" y="17626"/>
                </a:cubicBezTo>
                <a:lnTo>
                  <a:pt x="16296" y="17846"/>
                </a:lnTo>
                <a:cubicBezTo>
                  <a:pt x="16296" y="17903"/>
                  <a:pt x="16320" y="17948"/>
                  <a:pt x="16349" y="17948"/>
                </a:cubicBezTo>
                <a:cubicBezTo>
                  <a:pt x="16378" y="17948"/>
                  <a:pt x="16401" y="17903"/>
                  <a:pt x="16401" y="17846"/>
                </a:cubicBezTo>
                <a:lnTo>
                  <a:pt x="16401" y="17626"/>
                </a:lnTo>
                <a:cubicBezTo>
                  <a:pt x="16401" y="17568"/>
                  <a:pt x="16378" y="17521"/>
                  <a:pt x="16349" y="17521"/>
                </a:cubicBezTo>
                <a:close/>
                <a:moveTo>
                  <a:pt x="16663" y="17521"/>
                </a:moveTo>
                <a:cubicBezTo>
                  <a:pt x="16634" y="17521"/>
                  <a:pt x="16611" y="17568"/>
                  <a:pt x="16611" y="17626"/>
                </a:cubicBezTo>
                <a:lnTo>
                  <a:pt x="16611" y="17846"/>
                </a:lnTo>
                <a:cubicBezTo>
                  <a:pt x="16611" y="17903"/>
                  <a:pt x="16634" y="17948"/>
                  <a:pt x="16663" y="17948"/>
                </a:cubicBezTo>
                <a:cubicBezTo>
                  <a:pt x="16692" y="17948"/>
                  <a:pt x="16716" y="17903"/>
                  <a:pt x="16716" y="17846"/>
                </a:cubicBezTo>
                <a:lnTo>
                  <a:pt x="16716" y="17626"/>
                </a:lnTo>
                <a:cubicBezTo>
                  <a:pt x="16716" y="17568"/>
                  <a:pt x="16692" y="17521"/>
                  <a:pt x="16663" y="17521"/>
                </a:cubicBezTo>
                <a:close/>
                <a:moveTo>
                  <a:pt x="17512" y="17521"/>
                </a:moveTo>
                <a:cubicBezTo>
                  <a:pt x="17483" y="17521"/>
                  <a:pt x="17459" y="17568"/>
                  <a:pt x="17459" y="17626"/>
                </a:cubicBezTo>
                <a:lnTo>
                  <a:pt x="17459" y="17846"/>
                </a:lnTo>
                <a:cubicBezTo>
                  <a:pt x="17459" y="17903"/>
                  <a:pt x="17483" y="17948"/>
                  <a:pt x="17512" y="17948"/>
                </a:cubicBezTo>
                <a:cubicBezTo>
                  <a:pt x="17541" y="17948"/>
                  <a:pt x="17565" y="17903"/>
                  <a:pt x="17565" y="17846"/>
                </a:cubicBezTo>
                <a:lnTo>
                  <a:pt x="17565" y="17626"/>
                </a:lnTo>
                <a:cubicBezTo>
                  <a:pt x="17565" y="17568"/>
                  <a:pt x="17541" y="17521"/>
                  <a:pt x="17512" y="17521"/>
                </a:cubicBezTo>
                <a:close/>
                <a:moveTo>
                  <a:pt x="17827" y="17521"/>
                </a:moveTo>
                <a:cubicBezTo>
                  <a:pt x="17798" y="17521"/>
                  <a:pt x="17774" y="17568"/>
                  <a:pt x="17774" y="17626"/>
                </a:cubicBezTo>
                <a:lnTo>
                  <a:pt x="17774" y="17846"/>
                </a:lnTo>
                <a:cubicBezTo>
                  <a:pt x="17774" y="17903"/>
                  <a:pt x="17798" y="17948"/>
                  <a:pt x="17827" y="17948"/>
                </a:cubicBezTo>
                <a:cubicBezTo>
                  <a:pt x="17856" y="17948"/>
                  <a:pt x="17880" y="17903"/>
                  <a:pt x="17880" y="17846"/>
                </a:cubicBezTo>
                <a:lnTo>
                  <a:pt x="17880" y="17626"/>
                </a:lnTo>
                <a:cubicBezTo>
                  <a:pt x="17880" y="17568"/>
                  <a:pt x="17856" y="17521"/>
                  <a:pt x="17827" y="17521"/>
                </a:cubicBezTo>
                <a:close/>
                <a:moveTo>
                  <a:pt x="18677" y="17521"/>
                </a:moveTo>
                <a:cubicBezTo>
                  <a:pt x="18648" y="17521"/>
                  <a:pt x="18624" y="17568"/>
                  <a:pt x="18624" y="17626"/>
                </a:cubicBezTo>
                <a:lnTo>
                  <a:pt x="18624" y="17846"/>
                </a:lnTo>
                <a:cubicBezTo>
                  <a:pt x="18624" y="17903"/>
                  <a:pt x="18648" y="17948"/>
                  <a:pt x="18677" y="17948"/>
                </a:cubicBezTo>
                <a:cubicBezTo>
                  <a:pt x="18706" y="17948"/>
                  <a:pt x="18730" y="17903"/>
                  <a:pt x="18730" y="17846"/>
                </a:cubicBezTo>
                <a:lnTo>
                  <a:pt x="18730" y="17626"/>
                </a:lnTo>
                <a:cubicBezTo>
                  <a:pt x="18730" y="17568"/>
                  <a:pt x="18706" y="17521"/>
                  <a:pt x="18677" y="17521"/>
                </a:cubicBezTo>
                <a:close/>
                <a:moveTo>
                  <a:pt x="18991" y="17521"/>
                </a:moveTo>
                <a:cubicBezTo>
                  <a:pt x="18962" y="17521"/>
                  <a:pt x="18938" y="17568"/>
                  <a:pt x="18938" y="17626"/>
                </a:cubicBezTo>
                <a:lnTo>
                  <a:pt x="18938" y="17846"/>
                </a:lnTo>
                <a:cubicBezTo>
                  <a:pt x="18938" y="17903"/>
                  <a:pt x="18962" y="17948"/>
                  <a:pt x="18991" y="17948"/>
                </a:cubicBezTo>
                <a:cubicBezTo>
                  <a:pt x="19020" y="17948"/>
                  <a:pt x="19044" y="17903"/>
                  <a:pt x="19044" y="17846"/>
                </a:cubicBezTo>
                <a:lnTo>
                  <a:pt x="19044" y="17626"/>
                </a:lnTo>
                <a:cubicBezTo>
                  <a:pt x="19044" y="17568"/>
                  <a:pt x="19020" y="17521"/>
                  <a:pt x="18991" y="17521"/>
                </a:cubicBezTo>
                <a:close/>
                <a:moveTo>
                  <a:pt x="19841" y="17521"/>
                </a:moveTo>
                <a:cubicBezTo>
                  <a:pt x="19812" y="17521"/>
                  <a:pt x="19788" y="17568"/>
                  <a:pt x="19788" y="17626"/>
                </a:cubicBezTo>
                <a:lnTo>
                  <a:pt x="19788" y="17846"/>
                </a:lnTo>
                <a:cubicBezTo>
                  <a:pt x="19788" y="17903"/>
                  <a:pt x="19812" y="17948"/>
                  <a:pt x="19841" y="17948"/>
                </a:cubicBezTo>
                <a:cubicBezTo>
                  <a:pt x="19870" y="17948"/>
                  <a:pt x="19894" y="17903"/>
                  <a:pt x="19894" y="17846"/>
                </a:cubicBezTo>
                <a:lnTo>
                  <a:pt x="19894" y="17626"/>
                </a:lnTo>
                <a:cubicBezTo>
                  <a:pt x="19894" y="17568"/>
                  <a:pt x="19870" y="17521"/>
                  <a:pt x="19841" y="17521"/>
                </a:cubicBezTo>
                <a:close/>
                <a:moveTo>
                  <a:pt x="20155" y="17521"/>
                </a:moveTo>
                <a:cubicBezTo>
                  <a:pt x="20126" y="17521"/>
                  <a:pt x="20102" y="17568"/>
                  <a:pt x="20102" y="17626"/>
                </a:cubicBezTo>
                <a:lnTo>
                  <a:pt x="20102" y="17846"/>
                </a:lnTo>
                <a:cubicBezTo>
                  <a:pt x="20102" y="17903"/>
                  <a:pt x="20126" y="17948"/>
                  <a:pt x="20155" y="17948"/>
                </a:cubicBezTo>
                <a:cubicBezTo>
                  <a:pt x="20184" y="17948"/>
                  <a:pt x="20207" y="17903"/>
                  <a:pt x="20207" y="17846"/>
                </a:cubicBezTo>
                <a:lnTo>
                  <a:pt x="20207" y="17626"/>
                </a:lnTo>
                <a:cubicBezTo>
                  <a:pt x="20207" y="17568"/>
                  <a:pt x="20184" y="17521"/>
                  <a:pt x="20155" y="17521"/>
                </a:cubicBezTo>
                <a:close/>
                <a:moveTo>
                  <a:pt x="21004" y="17521"/>
                </a:moveTo>
                <a:cubicBezTo>
                  <a:pt x="20975" y="17521"/>
                  <a:pt x="20952" y="17568"/>
                  <a:pt x="20952" y="17626"/>
                </a:cubicBezTo>
                <a:lnTo>
                  <a:pt x="20952" y="17846"/>
                </a:lnTo>
                <a:cubicBezTo>
                  <a:pt x="20952" y="17903"/>
                  <a:pt x="20975" y="17948"/>
                  <a:pt x="21004" y="17948"/>
                </a:cubicBezTo>
                <a:cubicBezTo>
                  <a:pt x="21033" y="17948"/>
                  <a:pt x="21057" y="17903"/>
                  <a:pt x="21057" y="17846"/>
                </a:cubicBezTo>
                <a:lnTo>
                  <a:pt x="21057" y="17626"/>
                </a:lnTo>
                <a:cubicBezTo>
                  <a:pt x="21057" y="17568"/>
                  <a:pt x="21033" y="17521"/>
                  <a:pt x="21004" y="17521"/>
                </a:cubicBezTo>
                <a:close/>
                <a:moveTo>
                  <a:pt x="21319" y="17521"/>
                </a:moveTo>
                <a:cubicBezTo>
                  <a:pt x="21289" y="17521"/>
                  <a:pt x="21267" y="17568"/>
                  <a:pt x="21267" y="17626"/>
                </a:cubicBezTo>
                <a:lnTo>
                  <a:pt x="21267" y="17846"/>
                </a:lnTo>
                <a:cubicBezTo>
                  <a:pt x="21267" y="17903"/>
                  <a:pt x="21289" y="17948"/>
                  <a:pt x="21319" y="17948"/>
                </a:cubicBezTo>
                <a:cubicBezTo>
                  <a:pt x="21348" y="17948"/>
                  <a:pt x="21372" y="17903"/>
                  <a:pt x="21372" y="17846"/>
                </a:cubicBezTo>
                <a:lnTo>
                  <a:pt x="21372" y="17626"/>
                </a:lnTo>
                <a:cubicBezTo>
                  <a:pt x="21372" y="17568"/>
                  <a:pt x="21348" y="17521"/>
                  <a:pt x="21319" y="17521"/>
                </a:cubicBezTo>
                <a:close/>
                <a:moveTo>
                  <a:pt x="281" y="18251"/>
                </a:moveTo>
                <a:cubicBezTo>
                  <a:pt x="252" y="18251"/>
                  <a:pt x="228" y="18298"/>
                  <a:pt x="228" y="18356"/>
                </a:cubicBezTo>
                <a:lnTo>
                  <a:pt x="228" y="18576"/>
                </a:lnTo>
                <a:cubicBezTo>
                  <a:pt x="228" y="18633"/>
                  <a:pt x="252" y="18678"/>
                  <a:pt x="281" y="18678"/>
                </a:cubicBezTo>
                <a:cubicBezTo>
                  <a:pt x="311" y="18678"/>
                  <a:pt x="334" y="18633"/>
                  <a:pt x="334" y="18576"/>
                </a:cubicBezTo>
                <a:lnTo>
                  <a:pt x="334" y="18356"/>
                </a:lnTo>
                <a:cubicBezTo>
                  <a:pt x="334" y="18298"/>
                  <a:pt x="311" y="18251"/>
                  <a:pt x="281" y="18251"/>
                </a:cubicBezTo>
                <a:close/>
                <a:moveTo>
                  <a:pt x="596" y="18251"/>
                </a:moveTo>
                <a:cubicBezTo>
                  <a:pt x="567" y="18251"/>
                  <a:pt x="543" y="18298"/>
                  <a:pt x="543" y="18356"/>
                </a:cubicBezTo>
                <a:lnTo>
                  <a:pt x="543" y="18576"/>
                </a:lnTo>
                <a:cubicBezTo>
                  <a:pt x="543" y="18633"/>
                  <a:pt x="567" y="18678"/>
                  <a:pt x="596" y="18678"/>
                </a:cubicBezTo>
                <a:cubicBezTo>
                  <a:pt x="625" y="18678"/>
                  <a:pt x="649" y="18633"/>
                  <a:pt x="649" y="18576"/>
                </a:cubicBezTo>
                <a:lnTo>
                  <a:pt x="649" y="18356"/>
                </a:lnTo>
                <a:cubicBezTo>
                  <a:pt x="649" y="18298"/>
                  <a:pt x="625" y="18251"/>
                  <a:pt x="596" y="18251"/>
                </a:cubicBezTo>
                <a:close/>
                <a:moveTo>
                  <a:pt x="1446" y="18251"/>
                </a:moveTo>
                <a:cubicBezTo>
                  <a:pt x="1417" y="18251"/>
                  <a:pt x="1393" y="18298"/>
                  <a:pt x="1393" y="18356"/>
                </a:cubicBezTo>
                <a:lnTo>
                  <a:pt x="1393" y="18576"/>
                </a:lnTo>
                <a:cubicBezTo>
                  <a:pt x="1393" y="18633"/>
                  <a:pt x="1417" y="18678"/>
                  <a:pt x="1446" y="18678"/>
                </a:cubicBezTo>
                <a:cubicBezTo>
                  <a:pt x="1475" y="18678"/>
                  <a:pt x="1499" y="18633"/>
                  <a:pt x="1499" y="18576"/>
                </a:cubicBezTo>
                <a:lnTo>
                  <a:pt x="1499" y="18356"/>
                </a:lnTo>
                <a:cubicBezTo>
                  <a:pt x="1499" y="18298"/>
                  <a:pt x="1475" y="18251"/>
                  <a:pt x="1446" y="18251"/>
                </a:cubicBezTo>
                <a:close/>
                <a:moveTo>
                  <a:pt x="1760" y="18251"/>
                </a:moveTo>
                <a:cubicBezTo>
                  <a:pt x="1731" y="18251"/>
                  <a:pt x="1707" y="18298"/>
                  <a:pt x="1707" y="18356"/>
                </a:cubicBezTo>
                <a:lnTo>
                  <a:pt x="1707" y="18576"/>
                </a:lnTo>
                <a:cubicBezTo>
                  <a:pt x="1707" y="18633"/>
                  <a:pt x="1731" y="18678"/>
                  <a:pt x="1760" y="18678"/>
                </a:cubicBezTo>
                <a:cubicBezTo>
                  <a:pt x="1789" y="18678"/>
                  <a:pt x="1813" y="18633"/>
                  <a:pt x="1813" y="18576"/>
                </a:cubicBezTo>
                <a:lnTo>
                  <a:pt x="1813" y="18356"/>
                </a:lnTo>
                <a:cubicBezTo>
                  <a:pt x="1813" y="18298"/>
                  <a:pt x="1789" y="18251"/>
                  <a:pt x="1760" y="18251"/>
                </a:cubicBezTo>
                <a:close/>
                <a:moveTo>
                  <a:pt x="2610" y="18251"/>
                </a:moveTo>
                <a:cubicBezTo>
                  <a:pt x="2581" y="18251"/>
                  <a:pt x="2557" y="18298"/>
                  <a:pt x="2557" y="18356"/>
                </a:cubicBezTo>
                <a:lnTo>
                  <a:pt x="2557" y="18576"/>
                </a:lnTo>
                <a:cubicBezTo>
                  <a:pt x="2557" y="18633"/>
                  <a:pt x="2581" y="18678"/>
                  <a:pt x="2610" y="18678"/>
                </a:cubicBezTo>
                <a:cubicBezTo>
                  <a:pt x="2639" y="18678"/>
                  <a:pt x="2662" y="18633"/>
                  <a:pt x="2662" y="18576"/>
                </a:cubicBezTo>
                <a:lnTo>
                  <a:pt x="2662" y="18356"/>
                </a:lnTo>
                <a:cubicBezTo>
                  <a:pt x="2662" y="18298"/>
                  <a:pt x="2639" y="18251"/>
                  <a:pt x="2610" y="18251"/>
                </a:cubicBezTo>
                <a:close/>
                <a:moveTo>
                  <a:pt x="2924" y="18251"/>
                </a:moveTo>
                <a:cubicBezTo>
                  <a:pt x="2895" y="18251"/>
                  <a:pt x="2871" y="18298"/>
                  <a:pt x="2871" y="18356"/>
                </a:cubicBezTo>
                <a:lnTo>
                  <a:pt x="2871" y="18576"/>
                </a:lnTo>
                <a:cubicBezTo>
                  <a:pt x="2871" y="18633"/>
                  <a:pt x="2895" y="18678"/>
                  <a:pt x="2924" y="18678"/>
                </a:cubicBezTo>
                <a:cubicBezTo>
                  <a:pt x="2954" y="18678"/>
                  <a:pt x="2976" y="18633"/>
                  <a:pt x="2976" y="18576"/>
                </a:cubicBezTo>
                <a:lnTo>
                  <a:pt x="2976" y="18356"/>
                </a:lnTo>
                <a:cubicBezTo>
                  <a:pt x="2976" y="18298"/>
                  <a:pt x="2954" y="18251"/>
                  <a:pt x="2924" y="18251"/>
                </a:cubicBezTo>
                <a:close/>
                <a:moveTo>
                  <a:pt x="3773" y="18251"/>
                </a:moveTo>
                <a:cubicBezTo>
                  <a:pt x="3744" y="18251"/>
                  <a:pt x="3721" y="18298"/>
                  <a:pt x="3721" y="18356"/>
                </a:cubicBezTo>
                <a:lnTo>
                  <a:pt x="3721" y="18576"/>
                </a:lnTo>
                <a:cubicBezTo>
                  <a:pt x="3721" y="18633"/>
                  <a:pt x="3744" y="18678"/>
                  <a:pt x="3773" y="18678"/>
                </a:cubicBezTo>
                <a:cubicBezTo>
                  <a:pt x="3802" y="18678"/>
                  <a:pt x="3826" y="18633"/>
                  <a:pt x="3826" y="18576"/>
                </a:cubicBezTo>
                <a:lnTo>
                  <a:pt x="3826" y="18356"/>
                </a:lnTo>
                <a:cubicBezTo>
                  <a:pt x="3826" y="18298"/>
                  <a:pt x="3802" y="18251"/>
                  <a:pt x="3773" y="18251"/>
                </a:cubicBezTo>
                <a:close/>
                <a:moveTo>
                  <a:pt x="4088" y="18251"/>
                </a:moveTo>
                <a:cubicBezTo>
                  <a:pt x="4058" y="18251"/>
                  <a:pt x="4035" y="18298"/>
                  <a:pt x="4035" y="18356"/>
                </a:cubicBezTo>
                <a:lnTo>
                  <a:pt x="4035" y="18576"/>
                </a:lnTo>
                <a:cubicBezTo>
                  <a:pt x="4035" y="18633"/>
                  <a:pt x="4058" y="18678"/>
                  <a:pt x="4088" y="18678"/>
                </a:cubicBezTo>
                <a:cubicBezTo>
                  <a:pt x="4117" y="18678"/>
                  <a:pt x="4141" y="18633"/>
                  <a:pt x="4141" y="18576"/>
                </a:cubicBezTo>
                <a:lnTo>
                  <a:pt x="4141" y="18356"/>
                </a:lnTo>
                <a:cubicBezTo>
                  <a:pt x="4141" y="18298"/>
                  <a:pt x="4117" y="18251"/>
                  <a:pt x="4088" y="18251"/>
                </a:cubicBezTo>
                <a:close/>
                <a:moveTo>
                  <a:pt x="4937" y="18251"/>
                </a:moveTo>
                <a:cubicBezTo>
                  <a:pt x="4908" y="18251"/>
                  <a:pt x="4884" y="18298"/>
                  <a:pt x="4884" y="18356"/>
                </a:cubicBezTo>
                <a:lnTo>
                  <a:pt x="4884" y="18576"/>
                </a:lnTo>
                <a:cubicBezTo>
                  <a:pt x="4884" y="18633"/>
                  <a:pt x="4908" y="18678"/>
                  <a:pt x="4937" y="18678"/>
                </a:cubicBezTo>
                <a:cubicBezTo>
                  <a:pt x="4966" y="18678"/>
                  <a:pt x="4990" y="18633"/>
                  <a:pt x="4990" y="18576"/>
                </a:cubicBezTo>
                <a:lnTo>
                  <a:pt x="4990" y="18356"/>
                </a:lnTo>
                <a:cubicBezTo>
                  <a:pt x="4990" y="18298"/>
                  <a:pt x="4966" y="18251"/>
                  <a:pt x="4937" y="18251"/>
                </a:cubicBezTo>
                <a:close/>
                <a:moveTo>
                  <a:pt x="5252" y="18251"/>
                </a:moveTo>
                <a:cubicBezTo>
                  <a:pt x="5223" y="18251"/>
                  <a:pt x="5199" y="18298"/>
                  <a:pt x="5199" y="18356"/>
                </a:cubicBezTo>
                <a:lnTo>
                  <a:pt x="5199" y="18576"/>
                </a:lnTo>
                <a:cubicBezTo>
                  <a:pt x="5199" y="18633"/>
                  <a:pt x="5223" y="18678"/>
                  <a:pt x="5252" y="18678"/>
                </a:cubicBezTo>
                <a:cubicBezTo>
                  <a:pt x="5281" y="18678"/>
                  <a:pt x="5305" y="18633"/>
                  <a:pt x="5305" y="18576"/>
                </a:cubicBezTo>
                <a:lnTo>
                  <a:pt x="5305" y="18356"/>
                </a:lnTo>
                <a:cubicBezTo>
                  <a:pt x="5305" y="18298"/>
                  <a:pt x="5281" y="18251"/>
                  <a:pt x="5252" y="18251"/>
                </a:cubicBezTo>
                <a:close/>
                <a:moveTo>
                  <a:pt x="6102" y="18251"/>
                </a:moveTo>
                <a:cubicBezTo>
                  <a:pt x="6072" y="18251"/>
                  <a:pt x="6049" y="18298"/>
                  <a:pt x="6049" y="18356"/>
                </a:cubicBezTo>
                <a:lnTo>
                  <a:pt x="6049" y="18576"/>
                </a:lnTo>
                <a:cubicBezTo>
                  <a:pt x="6049" y="18633"/>
                  <a:pt x="6072" y="18678"/>
                  <a:pt x="6102" y="18678"/>
                </a:cubicBezTo>
                <a:cubicBezTo>
                  <a:pt x="6131" y="18678"/>
                  <a:pt x="6155" y="18633"/>
                  <a:pt x="6155" y="18576"/>
                </a:cubicBezTo>
                <a:lnTo>
                  <a:pt x="6155" y="18356"/>
                </a:lnTo>
                <a:cubicBezTo>
                  <a:pt x="6155" y="18298"/>
                  <a:pt x="6131" y="18251"/>
                  <a:pt x="6102" y="18251"/>
                </a:cubicBezTo>
                <a:close/>
                <a:moveTo>
                  <a:pt x="6416" y="18251"/>
                </a:moveTo>
                <a:cubicBezTo>
                  <a:pt x="6387" y="18251"/>
                  <a:pt x="6363" y="18298"/>
                  <a:pt x="6363" y="18356"/>
                </a:cubicBezTo>
                <a:lnTo>
                  <a:pt x="6363" y="18576"/>
                </a:lnTo>
                <a:cubicBezTo>
                  <a:pt x="6363" y="18633"/>
                  <a:pt x="6387" y="18678"/>
                  <a:pt x="6416" y="18678"/>
                </a:cubicBezTo>
                <a:cubicBezTo>
                  <a:pt x="6445" y="18678"/>
                  <a:pt x="6469" y="18633"/>
                  <a:pt x="6469" y="18576"/>
                </a:cubicBezTo>
                <a:lnTo>
                  <a:pt x="6469" y="18356"/>
                </a:lnTo>
                <a:cubicBezTo>
                  <a:pt x="6469" y="18298"/>
                  <a:pt x="6445" y="18251"/>
                  <a:pt x="6416" y="18251"/>
                </a:cubicBezTo>
                <a:close/>
                <a:moveTo>
                  <a:pt x="7266" y="18251"/>
                </a:moveTo>
                <a:cubicBezTo>
                  <a:pt x="7237" y="18251"/>
                  <a:pt x="7213" y="18298"/>
                  <a:pt x="7213" y="18356"/>
                </a:cubicBezTo>
                <a:lnTo>
                  <a:pt x="7213" y="18576"/>
                </a:lnTo>
                <a:cubicBezTo>
                  <a:pt x="7213" y="18633"/>
                  <a:pt x="7237" y="18678"/>
                  <a:pt x="7266" y="18678"/>
                </a:cubicBezTo>
                <a:cubicBezTo>
                  <a:pt x="7295" y="18678"/>
                  <a:pt x="7318" y="18633"/>
                  <a:pt x="7318" y="18576"/>
                </a:cubicBezTo>
                <a:lnTo>
                  <a:pt x="7318" y="18356"/>
                </a:lnTo>
                <a:cubicBezTo>
                  <a:pt x="7318" y="18298"/>
                  <a:pt x="7295" y="18251"/>
                  <a:pt x="7266" y="18251"/>
                </a:cubicBezTo>
                <a:close/>
                <a:moveTo>
                  <a:pt x="7580" y="18251"/>
                </a:moveTo>
                <a:cubicBezTo>
                  <a:pt x="7551" y="18251"/>
                  <a:pt x="7527" y="18298"/>
                  <a:pt x="7527" y="18356"/>
                </a:cubicBezTo>
                <a:lnTo>
                  <a:pt x="7527" y="18576"/>
                </a:lnTo>
                <a:cubicBezTo>
                  <a:pt x="7527" y="18633"/>
                  <a:pt x="7551" y="18678"/>
                  <a:pt x="7580" y="18678"/>
                </a:cubicBezTo>
                <a:cubicBezTo>
                  <a:pt x="7609" y="18678"/>
                  <a:pt x="7632" y="18633"/>
                  <a:pt x="7632" y="18576"/>
                </a:cubicBezTo>
                <a:lnTo>
                  <a:pt x="7632" y="18356"/>
                </a:lnTo>
                <a:cubicBezTo>
                  <a:pt x="7632" y="18298"/>
                  <a:pt x="7609" y="18251"/>
                  <a:pt x="7580" y="18251"/>
                </a:cubicBezTo>
                <a:close/>
                <a:moveTo>
                  <a:pt x="8429" y="18251"/>
                </a:moveTo>
                <a:cubicBezTo>
                  <a:pt x="8400" y="18251"/>
                  <a:pt x="8377" y="18298"/>
                  <a:pt x="8377" y="18356"/>
                </a:cubicBezTo>
                <a:lnTo>
                  <a:pt x="8377" y="18576"/>
                </a:lnTo>
                <a:cubicBezTo>
                  <a:pt x="8377" y="18633"/>
                  <a:pt x="8400" y="18678"/>
                  <a:pt x="8429" y="18678"/>
                </a:cubicBezTo>
                <a:cubicBezTo>
                  <a:pt x="8458" y="18678"/>
                  <a:pt x="8482" y="18633"/>
                  <a:pt x="8482" y="18576"/>
                </a:cubicBezTo>
                <a:lnTo>
                  <a:pt x="8482" y="18356"/>
                </a:lnTo>
                <a:cubicBezTo>
                  <a:pt x="8482" y="18298"/>
                  <a:pt x="8458" y="18251"/>
                  <a:pt x="8429" y="18251"/>
                </a:cubicBezTo>
                <a:close/>
                <a:moveTo>
                  <a:pt x="8744" y="18251"/>
                </a:moveTo>
                <a:cubicBezTo>
                  <a:pt x="8714" y="18251"/>
                  <a:pt x="8691" y="18298"/>
                  <a:pt x="8691" y="18356"/>
                </a:cubicBezTo>
                <a:lnTo>
                  <a:pt x="8691" y="18576"/>
                </a:lnTo>
                <a:cubicBezTo>
                  <a:pt x="8691" y="18633"/>
                  <a:pt x="8714" y="18678"/>
                  <a:pt x="8744" y="18678"/>
                </a:cubicBezTo>
                <a:cubicBezTo>
                  <a:pt x="8773" y="18678"/>
                  <a:pt x="8796" y="18633"/>
                  <a:pt x="8796" y="18576"/>
                </a:cubicBezTo>
                <a:lnTo>
                  <a:pt x="8796" y="18356"/>
                </a:lnTo>
                <a:cubicBezTo>
                  <a:pt x="8796" y="18298"/>
                  <a:pt x="8773" y="18251"/>
                  <a:pt x="8744" y="18251"/>
                </a:cubicBezTo>
                <a:close/>
                <a:moveTo>
                  <a:pt x="9593" y="18251"/>
                </a:moveTo>
                <a:cubicBezTo>
                  <a:pt x="9564" y="18251"/>
                  <a:pt x="9540" y="18298"/>
                  <a:pt x="9540" y="18356"/>
                </a:cubicBezTo>
                <a:lnTo>
                  <a:pt x="9540" y="18576"/>
                </a:lnTo>
                <a:cubicBezTo>
                  <a:pt x="9540" y="18633"/>
                  <a:pt x="9564" y="18678"/>
                  <a:pt x="9593" y="18678"/>
                </a:cubicBezTo>
                <a:cubicBezTo>
                  <a:pt x="9622" y="18678"/>
                  <a:pt x="9646" y="18633"/>
                  <a:pt x="9646" y="18576"/>
                </a:cubicBezTo>
                <a:lnTo>
                  <a:pt x="9646" y="18356"/>
                </a:lnTo>
                <a:cubicBezTo>
                  <a:pt x="9646" y="18298"/>
                  <a:pt x="9622" y="18251"/>
                  <a:pt x="9593" y="18251"/>
                </a:cubicBezTo>
                <a:close/>
                <a:moveTo>
                  <a:pt x="9908" y="18251"/>
                </a:moveTo>
                <a:cubicBezTo>
                  <a:pt x="9879" y="18251"/>
                  <a:pt x="9855" y="18298"/>
                  <a:pt x="9855" y="18356"/>
                </a:cubicBezTo>
                <a:lnTo>
                  <a:pt x="9855" y="18576"/>
                </a:lnTo>
                <a:cubicBezTo>
                  <a:pt x="9855" y="18633"/>
                  <a:pt x="9879" y="18678"/>
                  <a:pt x="9908" y="18678"/>
                </a:cubicBezTo>
                <a:cubicBezTo>
                  <a:pt x="9937" y="18678"/>
                  <a:pt x="9961" y="18633"/>
                  <a:pt x="9961" y="18576"/>
                </a:cubicBezTo>
                <a:lnTo>
                  <a:pt x="9961" y="18356"/>
                </a:lnTo>
                <a:cubicBezTo>
                  <a:pt x="9961" y="18298"/>
                  <a:pt x="9937" y="18251"/>
                  <a:pt x="9908" y="18251"/>
                </a:cubicBezTo>
                <a:close/>
                <a:moveTo>
                  <a:pt x="10758" y="18251"/>
                </a:moveTo>
                <a:cubicBezTo>
                  <a:pt x="10728" y="18251"/>
                  <a:pt x="10705" y="18298"/>
                  <a:pt x="10705" y="18356"/>
                </a:cubicBezTo>
                <a:lnTo>
                  <a:pt x="10705" y="18576"/>
                </a:lnTo>
                <a:cubicBezTo>
                  <a:pt x="10705" y="18633"/>
                  <a:pt x="10728" y="18678"/>
                  <a:pt x="10758" y="18678"/>
                </a:cubicBezTo>
                <a:cubicBezTo>
                  <a:pt x="10787" y="18678"/>
                  <a:pt x="10810" y="18633"/>
                  <a:pt x="10810" y="18576"/>
                </a:cubicBezTo>
                <a:lnTo>
                  <a:pt x="10810" y="18356"/>
                </a:lnTo>
                <a:cubicBezTo>
                  <a:pt x="10810" y="18298"/>
                  <a:pt x="10787" y="18251"/>
                  <a:pt x="10758" y="18251"/>
                </a:cubicBezTo>
                <a:close/>
                <a:moveTo>
                  <a:pt x="11072" y="18251"/>
                </a:moveTo>
                <a:cubicBezTo>
                  <a:pt x="11043" y="18251"/>
                  <a:pt x="11019" y="18298"/>
                  <a:pt x="11019" y="18356"/>
                </a:cubicBezTo>
                <a:lnTo>
                  <a:pt x="11019" y="18576"/>
                </a:lnTo>
                <a:cubicBezTo>
                  <a:pt x="11019" y="18633"/>
                  <a:pt x="11043" y="18678"/>
                  <a:pt x="11072" y="18678"/>
                </a:cubicBezTo>
                <a:cubicBezTo>
                  <a:pt x="11101" y="18678"/>
                  <a:pt x="11125" y="18633"/>
                  <a:pt x="11125" y="18576"/>
                </a:cubicBezTo>
                <a:lnTo>
                  <a:pt x="11125" y="18356"/>
                </a:lnTo>
                <a:cubicBezTo>
                  <a:pt x="11125" y="18298"/>
                  <a:pt x="11101" y="18251"/>
                  <a:pt x="11072" y="18251"/>
                </a:cubicBezTo>
                <a:close/>
                <a:moveTo>
                  <a:pt x="11922" y="18251"/>
                </a:moveTo>
                <a:cubicBezTo>
                  <a:pt x="11893" y="18251"/>
                  <a:pt x="11869" y="18298"/>
                  <a:pt x="11869" y="18356"/>
                </a:cubicBezTo>
                <a:lnTo>
                  <a:pt x="11869" y="18576"/>
                </a:lnTo>
                <a:cubicBezTo>
                  <a:pt x="11869" y="18633"/>
                  <a:pt x="11893" y="18678"/>
                  <a:pt x="11922" y="18678"/>
                </a:cubicBezTo>
                <a:cubicBezTo>
                  <a:pt x="11951" y="18678"/>
                  <a:pt x="11974" y="18633"/>
                  <a:pt x="11974" y="18576"/>
                </a:cubicBezTo>
                <a:lnTo>
                  <a:pt x="11974" y="18356"/>
                </a:lnTo>
                <a:cubicBezTo>
                  <a:pt x="11974" y="18298"/>
                  <a:pt x="11951" y="18251"/>
                  <a:pt x="11922" y="18251"/>
                </a:cubicBezTo>
                <a:close/>
                <a:moveTo>
                  <a:pt x="12236" y="18251"/>
                </a:moveTo>
                <a:cubicBezTo>
                  <a:pt x="12207" y="18251"/>
                  <a:pt x="12183" y="18298"/>
                  <a:pt x="12183" y="18356"/>
                </a:cubicBezTo>
                <a:lnTo>
                  <a:pt x="12183" y="18576"/>
                </a:lnTo>
                <a:cubicBezTo>
                  <a:pt x="12183" y="18633"/>
                  <a:pt x="12207" y="18678"/>
                  <a:pt x="12236" y="18678"/>
                </a:cubicBezTo>
                <a:cubicBezTo>
                  <a:pt x="12265" y="18678"/>
                  <a:pt x="12288" y="18633"/>
                  <a:pt x="12288" y="18576"/>
                </a:cubicBezTo>
                <a:lnTo>
                  <a:pt x="12288" y="18356"/>
                </a:lnTo>
                <a:cubicBezTo>
                  <a:pt x="12288" y="18298"/>
                  <a:pt x="12265" y="18251"/>
                  <a:pt x="12236" y="18251"/>
                </a:cubicBezTo>
                <a:close/>
                <a:moveTo>
                  <a:pt x="13085" y="18251"/>
                </a:moveTo>
                <a:cubicBezTo>
                  <a:pt x="13056" y="18251"/>
                  <a:pt x="13032" y="18298"/>
                  <a:pt x="13032" y="18356"/>
                </a:cubicBezTo>
                <a:lnTo>
                  <a:pt x="13032" y="18576"/>
                </a:lnTo>
                <a:cubicBezTo>
                  <a:pt x="13032" y="18633"/>
                  <a:pt x="13056" y="18678"/>
                  <a:pt x="13085" y="18678"/>
                </a:cubicBezTo>
                <a:cubicBezTo>
                  <a:pt x="13114" y="18678"/>
                  <a:pt x="13138" y="18633"/>
                  <a:pt x="13138" y="18576"/>
                </a:cubicBezTo>
                <a:lnTo>
                  <a:pt x="13138" y="18356"/>
                </a:lnTo>
                <a:cubicBezTo>
                  <a:pt x="13138" y="18298"/>
                  <a:pt x="13114" y="18251"/>
                  <a:pt x="13085" y="18251"/>
                </a:cubicBezTo>
                <a:close/>
                <a:moveTo>
                  <a:pt x="13399" y="18251"/>
                </a:moveTo>
                <a:cubicBezTo>
                  <a:pt x="13370" y="18251"/>
                  <a:pt x="13348" y="18298"/>
                  <a:pt x="13348" y="18356"/>
                </a:cubicBezTo>
                <a:lnTo>
                  <a:pt x="13348" y="18576"/>
                </a:lnTo>
                <a:cubicBezTo>
                  <a:pt x="13348" y="18633"/>
                  <a:pt x="13370" y="18678"/>
                  <a:pt x="13399" y="18678"/>
                </a:cubicBezTo>
                <a:cubicBezTo>
                  <a:pt x="13428" y="18678"/>
                  <a:pt x="13452" y="18633"/>
                  <a:pt x="13452" y="18576"/>
                </a:cubicBezTo>
                <a:lnTo>
                  <a:pt x="13452" y="18356"/>
                </a:lnTo>
                <a:cubicBezTo>
                  <a:pt x="13452" y="18298"/>
                  <a:pt x="13428" y="18251"/>
                  <a:pt x="13399" y="18251"/>
                </a:cubicBezTo>
                <a:close/>
                <a:moveTo>
                  <a:pt x="14249" y="18251"/>
                </a:moveTo>
                <a:cubicBezTo>
                  <a:pt x="14220" y="18251"/>
                  <a:pt x="14196" y="18298"/>
                  <a:pt x="14196" y="18356"/>
                </a:cubicBezTo>
                <a:lnTo>
                  <a:pt x="14196" y="18576"/>
                </a:lnTo>
                <a:cubicBezTo>
                  <a:pt x="14196" y="18633"/>
                  <a:pt x="14220" y="18678"/>
                  <a:pt x="14249" y="18678"/>
                </a:cubicBezTo>
                <a:cubicBezTo>
                  <a:pt x="14278" y="18678"/>
                  <a:pt x="14302" y="18633"/>
                  <a:pt x="14302" y="18576"/>
                </a:cubicBezTo>
                <a:lnTo>
                  <a:pt x="14302" y="18356"/>
                </a:lnTo>
                <a:cubicBezTo>
                  <a:pt x="14302" y="18298"/>
                  <a:pt x="14278" y="18251"/>
                  <a:pt x="14249" y="18251"/>
                </a:cubicBezTo>
                <a:close/>
                <a:moveTo>
                  <a:pt x="14564" y="18251"/>
                </a:moveTo>
                <a:cubicBezTo>
                  <a:pt x="14535" y="18251"/>
                  <a:pt x="14511" y="18298"/>
                  <a:pt x="14511" y="18356"/>
                </a:cubicBezTo>
                <a:lnTo>
                  <a:pt x="14511" y="18576"/>
                </a:lnTo>
                <a:cubicBezTo>
                  <a:pt x="14511" y="18633"/>
                  <a:pt x="14535" y="18678"/>
                  <a:pt x="14564" y="18678"/>
                </a:cubicBezTo>
                <a:cubicBezTo>
                  <a:pt x="14593" y="18678"/>
                  <a:pt x="14617" y="18633"/>
                  <a:pt x="14617" y="18576"/>
                </a:cubicBezTo>
                <a:lnTo>
                  <a:pt x="14617" y="18356"/>
                </a:lnTo>
                <a:cubicBezTo>
                  <a:pt x="14617" y="18298"/>
                  <a:pt x="14593" y="18251"/>
                  <a:pt x="14564" y="18251"/>
                </a:cubicBezTo>
                <a:close/>
                <a:moveTo>
                  <a:pt x="15413" y="18251"/>
                </a:moveTo>
                <a:cubicBezTo>
                  <a:pt x="15384" y="18251"/>
                  <a:pt x="15360" y="18298"/>
                  <a:pt x="15360" y="18356"/>
                </a:cubicBezTo>
                <a:lnTo>
                  <a:pt x="15360" y="18576"/>
                </a:lnTo>
                <a:cubicBezTo>
                  <a:pt x="15360" y="18633"/>
                  <a:pt x="15384" y="18678"/>
                  <a:pt x="15413" y="18678"/>
                </a:cubicBezTo>
                <a:cubicBezTo>
                  <a:pt x="15442" y="18678"/>
                  <a:pt x="15465" y="18633"/>
                  <a:pt x="15465" y="18576"/>
                </a:cubicBezTo>
                <a:lnTo>
                  <a:pt x="15465" y="18356"/>
                </a:lnTo>
                <a:cubicBezTo>
                  <a:pt x="15465" y="18298"/>
                  <a:pt x="15442" y="18251"/>
                  <a:pt x="15413" y="18251"/>
                </a:cubicBezTo>
                <a:close/>
                <a:moveTo>
                  <a:pt x="15728" y="18251"/>
                </a:moveTo>
                <a:cubicBezTo>
                  <a:pt x="15699" y="18251"/>
                  <a:pt x="15675" y="18298"/>
                  <a:pt x="15675" y="18356"/>
                </a:cubicBezTo>
                <a:lnTo>
                  <a:pt x="15675" y="18576"/>
                </a:lnTo>
                <a:cubicBezTo>
                  <a:pt x="15675" y="18633"/>
                  <a:pt x="15699" y="18678"/>
                  <a:pt x="15728" y="18678"/>
                </a:cubicBezTo>
                <a:cubicBezTo>
                  <a:pt x="15757" y="18678"/>
                  <a:pt x="15781" y="18633"/>
                  <a:pt x="15781" y="18576"/>
                </a:cubicBezTo>
                <a:lnTo>
                  <a:pt x="15781" y="18356"/>
                </a:lnTo>
                <a:cubicBezTo>
                  <a:pt x="15781" y="18298"/>
                  <a:pt x="15757" y="18251"/>
                  <a:pt x="15728" y="18251"/>
                </a:cubicBezTo>
                <a:close/>
                <a:moveTo>
                  <a:pt x="16578" y="18251"/>
                </a:moveTo>
                <a:cubicBezTo>
                  <a:pt x="16549" y="18251"/>
                  <a:pt x="16525" y="18298"/>
                  <a:pt x="16525" y="18356"/>
                </a:cubicBezTo>
                <a:lnTo>
                  <a:pt x="16525" y="18576"/>
                </a:lnTo>
                <a:cubicBezTo>
                  <a:pt x="16525" y="18633"/>
                  <a:pt x="16549" y="18678"/>
                  <a:pt x="16578" y="18678"/>
                </a:cubicBezTo>
                <a:cubicBezTo>
                  <a:pt x="16607" y="18678"/>
                  <a:pt x="16630" y="18633"/>
                  <a:pt x="16630" y="18576"/>
                </a:cubicBezTo>
                <a:lnTo>
                  <a:pt x="16630" y="18356"/>
                </a:lnTo>
                <a:cubicBezTo>
                  <a:pt x="16630" y="18298"/>
                  <a:pt x="16607" y="18251"/>
                  <a:pt x="16578" y="18251"/>
                </a:cubicBezTo>
                <a:close/>
                <a:moveTo>
                  <a:pt x="16892" y="18251"/>
                </a:moveTo>
                <a:cubicBezTo>
                  <a:pt x="16863" y="18251"/>
                  <a:pt x="16839" y="18298"/>
                  <a:pt x="16839" y="18356"/>
                </a:cubicBezTo>
                <a:lnTo>
                  <a:pt x="16839" y="18576"/>
                </a:lnTo>
                <a:cubicBezTo>
                  <a:pt x="16839" y="18633"/>
                  <a:pt x="16863" y="18678"/>
                  <a:pt x="16892" y="18678"/>
                </a:cubicBezTo>
                <a:cubicBezTo>
                  <a:pt x="16921" y="18678"/>
                  <a:pt x="16944" y="18633"/>
                  <a:pt x="16944" y="18576"/>
                </a:cubicBezTo>
                <a:lnTo>
                  <a:pt x="16944" y="18356"/>
                </a:lnTo>
                <a:cubicBezTo>
                  <a:pt x="16944" y="18298"/>
                  <a:pt x="16921" y="18251"/>
                  <a:pt x="16892" y="18251"/>
                </a:cubicBezTo>
                <a:close/>
                <a:moveTo>
                  <a:pt x="17741" y="18251"/>
                </a:moveTo>
                <a:cubicBezTo>
                  <a:pt x="17712" y="18251"/>
                  <a:pt x="17689" y="18298"/>
                  <a:pt x="17689" y="18356"/>
                </a:cubicBezTo>
                <a:lnTo>
                  <a:pt x="17689" y="18576"/>
                </a:lnTo>
                <a:cubicBezTo>
                  <a:pt x="17689" y="18633"/>
                  <a:pt x="17712" y="18678"/>
                  <a:pt x="17741" y="18678"/>
                </a:cubicBezTo>
                <a:cubicBezTo>
                  <a:pt x="17770" y="18678"/>
                  <a:pt x="17794" y="18633"/>
                  <a:pt x="17794" y="18576"/>
                </a:cubicBezTo>
                <a:lnTo>
                  <a:pt x="17794" y="18356"/>
                </a:lnTo>
                <a:cubicBezTo>
                  <a:pt x="17794" y="18298"/>
                  <a:pt x="17770" y="18251"/>
                  <a:pt x="17741" y="18251"/>
                </a:cubicBezTo>
                <a:close/>
                <a:moveTo>
                  <a:pt x="18055" y="18251"/>
                </a:moveTo>
                <a:cubicBezTo>
                  <a:pt x="18026" y="18251"/>
                  <a:pt x="18002" y="18298"/>
                  <a:pt x="18002" y="18356"/>
                </a:cubicBezTo>
                <a:lnTo>
                  <a:pt x="18002" y="18576"/>
                </a:lnTo>
                <a:cubicBezTo>
                  <a:pt x="18002" y="18633"/>
                  <a:pt x="18026" y="18678"/>
                  <a:pt x="18055" y="18678"/>
                </a:cubicBezTo>
                <a:cubicBezTo>
                  <a:pt x="18085" y="18678"/>
                  <a:pt x="18108" y="18633"/>
                  <a:pt x="18108" y="18576"/>
                </a:cubicBezTo>
                <a:lnTo>
                  <a:pt x="18108" y="18356"/>
                </a:lnTo>
                <a:cubicBezTo>
                  <a:pt x="18108" y="18298"/>
                  <a:pt x="18085" y="18251"/>
                  <a:pt x="18055" y="18251"/>
                </a:cubicBezTo>
                <a:close/>
                <a:moveTo>
                  <a:pt x="18905" y="18251"/>
                </a:moveTo>
                <a:cubicBezTo>
                  <a:pt x="18876" y="18251"/>
                  <a:pt x="18852" y="18298"/>
                  <a:pt x="18852" y="18356"/>
                </a:cubicBezTo>
                <a:lnTo>
                  <a:pt x="18852" y="18576"/>
                </a:lnTo>
                <a:cubicBezTo>
                  <a:pt x="18852" y="18633"/>
                  <a:pt x="18876" y="18678"/>
                  <a:pt x="18905" y="18678"/>
                </a:cubicBezTo>
                <a:cubicBezTo>
                  <a:pt x="18934" y="18678"/>
                  <a:pt x="18958" y="18633"/>
                  <a:pt x="18958" y="18576"/>
                </a:cubicBezTo>
                <a:lnTo>
                  <a:pt x="18958" y="18356"/>
                </a:lnTo>
                <a:cubicBezTo>
                  <a:pt x="18958" y="18298"/>
                  <a:pt x="18934" y="18251"/>
                  <a:pt x="18905" y="18251"/>
                </a:cubicBezTo>
                <a:close/>
                <a:moveTo>
                  <a:pt x="19220" y="18251"/>
                </a:moveTo>
                <a:cubicBezTo>
                  <a:pt x="19191" y="18251"/>
                  <a:pt x="19167" y="18298"/>
                  <a:pt x="19167" y="18356"/>
                </a:cubicBezTo>
                <a:lnTo>
                  <a:pt x="19167" y="18576"/>
                </a:lnTo>
                <a:cubicBezTo>
                  <a:pt x="19167" y="18633"/>
                  <a:pt x="19191" y="18678"/>
                  <a:pt x="19220" y="18678"/>
                </a:cubicBezTo>
                <a:cubicBezTo>
                  <a:pt x="19249" y="18678"/>
                  <a:pt x="19273" y="18633"/>
                  <a:pt x="19273" y="18576"/>
                </a:cubicBezTo>
                <a:lnTo>
                  <a:pt x="19273" y="18356"/>
                </a:lnTo>
                <a:cubicBezTo>
                  <a:pt x="19273" y="18298"/>
                  <a:pt x="19249" y="18251"/>
                  <a:pt x="19220" y="18251"/>
                </a:cubicBezTo>
                <a:close/>
                <a:moveTo>
                  <a:pt x="20069" y="18251"/>
                </a:moveTo>
                <a:cubicBezTo>
                  <a:pt x="20040" y="18251"/>
                  <a:pt x="20016" y="18298"/>
                  <a:pt x="20016" y="18356"/>
                </a:cubicBezTo>
                <a:lnTo>
                  <a:pt x="20016" y="18576"/>
                </a:lnTo>
                <a:cubicBezTo>
                  <a:pt x="20016" y="18633"/>
                  <a:pt x="20040" y="18678"/>
                  <a:pt x="20069" y="18678"/>
                </a:cubicBezTo>
                <a:cubicBezTo>
                  <a:pt x="20099" y="18678"/>
                  <a:pt x="20122" y="18633"/>
                  <a:pt x="20122" y="18576"/>
                </a:cubicBezTo>
                <a:lnTo>
                  <a:pt x="20122" y="18356"/>
                </a:lnTo>
                <a:cubicBezTo>
                  <a:pt x="20122" y="18298"/>
                  <a:pt x="20099" y="18251"/>
                  <a:pt x="20069" y="18251"/>
                </a:cubicBezTo>
                <a:close/>
                <a:moveTo>
                  <a:pt x="20384" y="18251"/>
                </a:moveTo>
                <a:cubicBezTo>
                  <a:pt x="20355" y="18251"/>
                  <a:pt x="20331" y="18298"/>
                  <a:pt x="20331" y="18356"/>
                </a:cubicBezTo>
                <a:lnTo>
                  <a:pt x="20331" y="18576"/>
                </a:lnTo>
                <a:cubicBezTo>
                  <a:pt x="20331" y="18633"/>
                  <a:pt x="20355" y="18678"/>
                  <a:pt x="20384" y="18678"/>
                </a:cubicBezTo>
                <a:cubicBezTo>
                  <a:pt x="20413" y="18678"/>
                  <a:pt x="20436" y="18633"/>
                  <a:pt x="20436" y="18576"/>
                </a:cubicBezTo>
                <a:lnTo>
                  <a:pt x="20436" y="18356"/>
                </a:lnTo>
                <a:cubicBezTo>
                  <a:pt x="20436" y="18298"/>
                  <a:pt x="20413" y="18251"/>
                  <a:pt x="20384" y="18251"/>
                </a:cubicBezTo>
                <a:close/>
                <a:moveTo>
                  <a:pt x="21234" y="18251"/>
                </a:moveTo>
                <a:cubicBezTo>
                  <a:pt x="21204" y="18251"/>
                  <a:pt x="21181" y="18298"/>
                  <a:pt x="21181" y="18356"/>
                </a:cubicBezTo>
                <a:lnTo>
                  <a:pt x="21181" y="18576"/>
                </a:lnTo>
                <a:cubicBezTo>
                  <a:pt x="21181" y="18633"/>
                  <a:pt x="21204" y="18678"/>
                  <a:pt x="21234" y="18678"/>
                </a:cubicBezTo>
                <a:cubicBezTo>
                  <a:pt x="21263" y="18678"/>
                  <a:pt x="21285" y="18633"/>
                  <a:pt x="21285" y="18576"/>
                </a:cubicBezTo>
                <a:lnTo>
                  <a:pt x="21285" y="18356"/>
                </a:lnTo>
                <a:cubicBezTo>
                  <a:pt x="21285" y="18298"/>
                  <a:pt x="21263" y="18251"/>
                  <a:pt x="21234" y="18251"/>
                </a:cubicBezTo>
                <a:close/>
                <a:moveTo>
                  <a:pt x="21547" y="18251"/>
                </a:moveTo>
                <a:cubicBezTo>
                  <a:pt x="21518" y="18251"/>
                  <a:pt x="21495" y="18298"/>
                  <a:pt x="21495" y="18356"/>
                </a:cubicBezTo>
                <a:lnTo>
                  <a:pt x="21495" y="18576"/>
                </a:lnTo>
                <a:cubicBezTo>
                  <a:pt x="21495" y="18633"/>
                  <a:pt x="21518" y="18678"/>
                  <a:pt x="21547" y="18678"/>
                </a:cubicBezTo>
                <a:cubicBezTo>
                  <a:pt x="21576" y="18678"/>
                  <a:pt x="21600" y="18633"/>
                  <a:pt x="21600" y="18576"/>
                </a:cubicBezTo>
                <a:lnTo>
                  <a:pt x="21600" y="18356"/>
                </a:lnTo>
                <a:cubicBezTo>
                  <a:pt x="21600" y="18298"/>
                  <a:pt x="21576" y="18251"/>
                  <a:pt x="21547" y="18251"/>
                </a:cubicBezTo>
                <a:close/>
                <a:moveTo>
                  <a:pt x="53" y="18981"/>
                </a:moveTo>
                <a:cubicBezTo>
                  <a:pt x="24" y="18981"/>
                  <a:pt x="0" y="19028"/>
                  <a:pt x="0" y="19085"/>
                </a:cubicBezTo>
                <a:lnTo>
                  <a:pt x="0" y="19306"/>
                </a:lnTo>
                <a:cubicBezTo>
                  <a:pt x="0" y="19363"/>
                  <a:pt x="24" y="19408"/>
                  <a:pt x="53" y="19408"/>
                </a:cubicBezTo>
                <a:cubicBezTo>
                  <a:pt x="82" y="19408"/>
                  <a:pt x="106" y="19363"/>
                  <a:pt x="106" y="19306"/>
                </a:cubicBezTo>
                <a:lnTo>
                  <a:pt x="106" y="19085"/>
                </a:lnTo>
                <a:cubicBezTo>
                  <a:pt x="106" y="19028"/>
                  <a:pt x="82" y="18981"/>
                  <a:pt x="53" y="18981"/>
                </a:cubicBezTo>
                <a:close/>
                <a:moveTo>
                  <a:pt x="367" y="18981"/>
                </a:moveTo>
                <a:cubicBezTo>
                  <a:pt x="338" y="18981"/>
                  <a:pt x="315" y="19028"/>
                  <a:pt x="315" y="19085"/>
                </a:cubicBezTo>
                <a:lnTo>
                  <a:pt x="315" y="19306"/>
                </a:lnTo>
                <a:cubicBezTo>
                  <a:pt x="315" y="19363"/>
                  <a:pt x="338" y="19408"/>
                  <a:pt x="367" y="19408"/>
                </a:cubicBezTo>
                <a:cubicBezTo>
                  <a:pt x="397" y="19408"/>
                  <a:pt x="420" y="19363"/>
                  <a:pt x="420" y="19306"/>
                </a:cubicBezTo>
                <a:lnTo>
                  <a:pt x="420" y="19085"/>
                </a:lnTo>
                <a:cubicBezTo>
                  <a:pt x="420" y="19028"/>
                  <a:pt x="397" y="18981"/>
                  <a:pt x="367" y="18981"/>
                </a:cubicBezTo>
                <a:close/>
                <a:moveTo>
                  <a:pt x="1217" y="18981"/>
                </a:moveTo>
                <a:cubicBezTo>
                  <a:pt x="1188" y="18981"/>
                  <a:pt x="1164" y="19028"/>
                  <a:pt x="1164" y="19085"/>
                </a:cubicBezTo>
                <a:lnTo>
                  <a:pt x="1164" y="19306"/>
                </a:lnTo>
                <a:cubicBezTo>
                  <a:pt x="1164" y="19363"/>
                  <a:pt x="1188" y="19408"/>
                  <a:pt x="1217" y="19408"/>
                </a:cubicBezTo>
                <a:cubicBezTo>
                  <a:pt x="1246" y="19408"/>
                  <a:pt x="1270" y="19363"/>
                  <a:pt x="1270" y="19306"/>
                </a:cubicBezTo>
                <a:lnTo>
                  <a:pt x="1270" y="19085"/>
                </a:lnTo>
                <a:cubicBezTo>
                  <a:pt x="1270" y="19028"/>
                  <a:pt x="1246" y="18981"/>
                  <a:pt x="1217" y="18981"/>
                </a:cubicBezTo>
                <a:close/>
                <a:moveTo>
                  <a:pt x="1532" y="18981"/>
                </a:moveTo>
                <a:cubicBezTo>
                  <a:pt x="1503" y="18981"/>
                  <a:pt x="1479" y="19028"/>
                  <a:pt x="1479" y="19085"/>
                </a:cubicBezTo>
                <a:lnTo>
                  <a:pt x="1479" y="19306"/>
                </a:lnTo>
                <a:cubicBezTo>
                  <a:pt x="1479" y="19363"/>
                  <a:pt x="1503" y="19408"/>
                  <a:pt x="1532" y="19408"/>
                </a:cubicBezTo>
                <a:cubicBezTo>
                  <a:pt x="1561" y="19408"/>
                  <a:pt x="1584" y="19363"/>
                  <a:pt x="1584" y="19306"/>
                </a:cubicBezTo>
                <a:lnTo>
                  <a:pt x="1584" y="19085"/>
                </a:lnTo>
                <a:cubicBezTo>
                  <a:pt x="1584" y="19028"/>
                  <a:pt x="1561" y="18981"/>
                  <a:pt x="1532" y="18981"/>
                </a:cubicBezTo>
                <a:close/>
                <a:moveTo>
                  <a:pt x="2380" y="18981"/>
                </a:moveTo>
                <a:cubicBezTo>
                  <a:pt x="2351" y="18981"/>
                  <a:pt x="2329" y="19028"/>
                  <a:pt x="2329" y="19085"/>
                </a:cubicBezTo>
                <a:lnTo>
                  <a:pt x="2329" y="19306"/>
                </a:lnTo>
                <a:cubicBezTo>
                  <a:pt x="2329" y="19363"/>
                  <a:pt x="2351" y="19408"/>
                  <a:pt x="2380" y="19408"/>
                </a:cubicBezTo>
                <a:cubicBezTo>
                  <a:pt x="2409" y="19408"/>
                  <a:pt x="2433" y="19363"/>
                  <a:pt x="2433" y="19306"/>
                </a:cubicBezTo>
                <a:lnTo>
                  <a:pt x="2433" y="19085"/>
                </a:lnTo>
                <a:cubicBezTo>
                  <a:pt x="2433" y="19028"/>
                  <a:pt x="2409" y="18981"/>
                  <a:pt x="2380" y="18981"/>
                </a:cubicBezTo>
                <a:close/>
                <a:moveTo>
                  <a:pt x="2695" y="18981"/>
                </a:moveTo>
                <a:cubicBezTo>
                  <a:pt x="2666" y="18981"/>
                  <a:pt x="2643" y="19028"/>
                  <a:pt x="2643" y="19085"/>
                </a:cubicBezTo>
                <a:lnTo>
                  <a:pt x="2643" y="19306"/>
                </a:lnTo>
                <a:cubicBezTo>
                  <a:pt x="2643" y="19363"/>
                  <a:pt x="2666" y="19408"/>
                  <a:pt x="2695" y="19408"/>
                </a:cubicBezTo>
                <a:cubicBezTo>
                  <a:pt x="2724" y="19408"/>
                  <a:pt x="2748" y="19363"/>
                  <a:pt x="2748" y="19306"/>
                </a:cubicBezTo>
                <a:lnTo>
                  <a:pt x="2748" y="19085"/>
                </a:lnTo>
                <a:cubicBezTo>
                  <a:pt x="2748" y="19028"/>
                  <a:pt x="2724" y="18981"/>
                  <a:pt x="2695" y="18981"/>
                </a:cubicBezTo>
                <a:close/>
                <a:moveTo>
                  <a:pt x="3545" y="18981"/>
                </a:moveTo>
                <a:cubicBezTo>
                  <a:pt x="3516" y="18981"/>
                  <a:pt x="3492" y="19028"/>
                  <a:pt x="3492" y="19085"/>
                </a:cubicBezTo>
                <a:lnTo>
                  <a:pt x="3492" y="19306"/>
                </a:lnTo>
                <a:cubicBezTo>
                  <a:pt x="3492" y="19363"/>
                  <a:pt x="3516" y="19408"/>
                  <a:pt x="3545" y="19408"/>
                </a:cubicBezTo>
                <a:cubicBezTo>
                  <a:pt x="3574" y="19408"/>
                  <a:pt x="3598" y="19363"/>
                  <a:pt x="3598" y="19306"/>
                </a:cubicBezTo>
                <a:lnTo>
                  <a:pt x="3598" y="19085"/>
                </a:lnTo>
                <a:cubicBezTo>
                  <a:pt x="3598" y="19028"/>
                  <a:pt x="3574" y="18981"/>
                  <a:pt x="3545" y="18981"/>
                </a:cubicBezTo>
                <a:close/>
                <a:moveTo>
                  <a:pt x="3859" y="18981"/>
                </a:moveTo>
                <a:cubicBezTo>
                  <a:pt x="3830" y="18981"/>
                  <a:pt x="3806" y="19028"/>
                  <a:pt x="3806" y="19085"/>
                </a:cubicBezTo>
                <a:lnTo>
                  <a:pt x="3806" y="19306"/>
                </a:lnTo>
                <a:cubicBezTo>
                  <a:pt x="3806" y="19363"/>
                  <a:pt x="3830" y="19408"/>
                  <a:pt x="3859" y="19408"/>
                </a:cubicBezTo>
                <a:cubicBezTo>
                  <a:pt x="3888" y="19408"/>
                  <a:pt x="3912" y="19363"/>
                  <a:pt x="3912" y="19306"/>
                </a:cubicBezTo>
                <a:lnTo>
                  <a:pt x="3912" y="19085"/>
                </a:lnTo>
                <a:cubicBezTo>
                  <a:pt x="3912" y="19028"/>
                  <a:pt x="3888" y="18981"/>
                  <a:pt x="3859" y="18981"/>
                </a:cubicBezTo>
                <a:close/>
                <a:moveTo>
                  <a:pt x="4709" y="18981"/>
                </a:moveTo>
                <a:cubicBezTo>
                  <a:pt x="4680" y="18981"/>
                  <a:pt x="4656" y="19028"/>
                  <a:pt x="4656" y="19085"/>
                </a:cubicBezTo>
                <a:lnTo>
                  <a:pt x="4656" y="19306"/>
                </a:lnTo>
                <a:cubicBezTo>
                  <a:pt x="4656" y="19363"/>
                  <a:pt x="4680" y="19408"/>
                  <a:pt x="4709" y="19408"/>
                </a:cubicBezTo>
                <a:cubicBezTo>
                  <a:pt x="4738" y="19408"/>
                  <a:pt x="4762" y="19363"/>
                  <a:pt x="4762" y="19306"/>
                </a:cubicBezTo>
                <a:lnTo>
                  <a:pt x="4762" y="19085"/>
                </a:lnTo>
                <a:cubicBezTo>
                  <a:pt x="4762" y="19028"/>
                  <a:pt x="4738" y="18981"/>
                  <a:pt x="4709" y="18981"/>
                </a:cubicBezTo>
                <a:close/>
                <a:moveTo>
                  <a:pt x="5023" y="18981"/>
                </a:moveTo>
                <a:cubicBezTo>
                  <a:pt x="4994" y="18981"/>
                  <a:pt x="4970" y="19028"/>
                  <a:pt x="4970" y="19085"/>
                </a:cubicBezTo>
                <a:lnTo>
                  <a:pt x="4970" y="19306"/>
                </a:lnTo>
                <a:cubicBezTo>
                  <a:pt x="4970" y="19363"/>
                  <a:pt x="4994" y="19408"/>
                  <a:pt x="5023" y="19408"/>
                </a:cubicBezTo>
                <a:cubicBezTo>
                  <a:pt x="5053" y="19408"/>
                  <a:pt x="5076" y="19363"/>
                  <a:pt x="5076" y="19306"/>
                </a:cubicBezTo>
                <a:lnTo>
                  <a:pt x="5076" y="19085"/>
                </a:lnTo>
                <a:cubicBezTo>
                  <a:pt x="5076" y="19028"/>
                  <a:pt x="5053" y="18981"/>
                  <a:pt x="5023" y="18981"/>
                </a:cubicBezTo>
                <a:close/>
                <a:moveTo>
                  <a:pt x="5873" y="18981"/>
                </a:moveTo>
                <a:cubicBezTo>
                  <a:pt x="5844" y="18981"/>
                  <a:pt x="5820" y="19028"/>
                  <a:pt x="5820" y="19085"/>
                </a:cubicBezTo>
                <a:lnTo>
                  <a:pt x="5820" y="19306"/>
                </a:lnTo>
                <a:cubicBezTo>
                  <a:pt x="5820" y="19363"/>
                  <a:pt x="5844" y="19408"/>
                  <a:pt x="5873" y="19408"/>
                </a:cubicBezTo>
                <a:cubicBezTo>
                  <a:pt x="5902" y="19408"/>
                  <a:pt x="5926" y="19363"/>
                  <a:pt x="5926" y="19306"/>
                </a:cubicBezTo>
                <a:lnTo>
                  <a:pt x="5926" y="19085"/>
                </a:lnTo>
                <a:cubicBezTo>
                  <a:pt x="5926" y="19028"/>
                  <a:pt x="5902" y="18981"/>
                  <a:pt x="5873" y="18981"/>
                </a:cubicBezTo>
                <a:close/>
                <a:moveTo>
                  <a:pt x="6188" y="18981"/>
                </a:moveTo>
                <a:cubicBezTo>
                  <a:pt x="6159" y="18981"/>
                  <a:pt x="6135" y="19028"/>
                  <a:pt x="6135" y="19085"/>
                </a:cubicBezTo>
                <a:lnTo>
                  <a:pt x="6135" y="19306"/>
                </a:lnTo>
                <a:cubicBezTo>
                  <a:pt x="6135" y="19363"/>
                  <a:pt x="6159" y="19408"/>
                  <a:pt x="6188" y="19408"/>
                </a:cubicBezTo>
                <a:cubicBezTo>
                  <a:pt x="6217" y="19408"/>
                  <a:pt x="6240" y="19363"/>
                  <a:pt x="6240" y="19306"/>
                </a:cubicBezTo>
                <a:lnTo>
                  <a:pt x="6240" y="19085"/>
                </a:lnTo>
                <a:cubicBezTo>
                  <a:pt x="6240" y="19028"/>
                  <a:pt x="6217" y="18981"/>
                  <a:pt x="6188" y="18981"/>
                </a:cubicBezTo>
                <a:close/>
                <a:moveTo>
                  <a:pt x="7036" y="18981"/>
                </a:moveTo>
                <a:cubicBezTo>
                  <a:pt x="7007" y="18981"/>
                  <a:pt x="6984" y="19028"/>
                  <a:pt x="6984" y="19085"/>
                </a:cubicBezTo>
                <a:lnTo>
                  <a:pt x="6984" y="19306"/>
                </a:lnTo>
                <a:cubicBezTo>
                  <a:pt x="6984" y="19363"/>
                  <a:pt x="7007" y="19408"/>
                  <a:pt x="7036" y="19408"/>
                </a:cubicBezTo>
                <a:cubicBezTo>
                  <a:pt x="7065" y="19408"/>
                  <a:pt x="7089" y="19363"/>
                  <a:pt x="7089" y="19306"/>
                </a:cubicBezTo>
                <a:lnTo>
                  <a:pt x="7089" y="19085"/>
                </a:lnTo>
                <a:cubicBezTo>
                  <a:pt x="7089" y="19028"/>
                  <a:pt x="7065" y="18981"/>
                  <a:pt x="7036" y="18981"/>
                </a:cubicBezTo>
                <a:close/>
                <a:moveTo>
                  <a:pt x="7351" y="18981"/>
                </a:moveTo>
                <a:cubicBezTo>
                  <a:pt x="7322" y="18981"/>
                  <a:pt x="7299" y="19028"/>
                  <a:pt x="7299" y="19085"/>
                </a:cubicBezTo>
                <a:lnTo>
                  <a:pt x="7299" y="19306"/>
                </a:lnTo>
                <a:cubicBezTo>
                  <a:pt x="7299" y="19363"/>
                  <a:pt x="7322" y="19408"/>
                  <a:pt x="7351" y="19408"/>
                </a:cubicBezTo>
                <a:cubicBezTo>
                  <a:pt x="7380" y="19408"/>
                  <a:pt x="7404" y="19363"/>
                  <a:pt x="7404" y="19306"/>
                </a:cubicBezTo>
                <a:lnTo>
                  <a:pt x="7404" y="19085"/>
                </a:lnTo>
                <a:cubicBezTo>
                  <a:pt x="7404" y="19028"/>
                  <a:pt x="7380" y="18981"/>
                  <a:pt x="7351" y="18981"/>
                </a:cubicBezTo>
                <a:close/>
                <a:moveTo>
                  <a:pt x="8201" y="18981"/>
                </a:moveTo>
                <a:cubicBezTo>
                  <a:pt x="8171" y="18981"/>
                  <a:pt x="8148" y="19028"/>
                  <a:pt x="8148" y="19085"/>
                </a:cubicBezTo>
                <a:lnTo>
                  <a:pt x="8148" y="19306"/>
                </a:lnTo>
                <a:cubicBezTo>
                  <a:pt x="8148" y="19363"/>
                  <a:pt x="8171" y="19408"/>
                  <a:pt x="8201" y="19408"/>
                </a:cubicBezTo>
                <a:cubicBezTo>
                  <a:pt x="8230" y="19408"/>
                  <a:pt x="8254" y="19363"/>
                  <a:pt x="8254" y="19306"/>
                </a:cubicBezTo>
                <a:lnTo>
                  <a:pt x="8254" y="19085"/>
                </a:lnTo>
                <a:cubicBezTo>
                  <a:pt x="8254" y="19028"/>
                  <a:pt x="8230" y="18981"/>
                  <a:pt x="8201" y="18981"/>
                </a:cubicBezTo>
                <a:close/>
                <a:moveTo>
                  <a:pt x="8515" y="18981"/>
                </a:moveTo>
                <a:cubicBezTo>
                  <a:pt x="8486" y="18981"/>
                  <a:pt x="8462" y="19028"/>
                  <a:pt x="8462" y="19085"/>
                </a:cubicBezTo>
                <a:lnTo>
                  <a:pt x="8462" y="19306"/>
                </a:lnTo>
                <a:cubicBezTo>
                  <a:pt x="8462" y="19363"/>
                  <a:pt x="8486" y="19408"/>
                  <a:pt x="8515" y="19408"/>
                </a:cubicBezTo>
                <a:cubicBezTo>
                  <a:pt x="8544" y="19408"/>
                  <a:pt x="8568" y="19363"/>
                  <a:pt x="8568" y="19306"/>
                </a:cubicBezTo>
                <a:lnTo>
                  <a:pt x="8568" y="19085"/>
                </a:lnTo>
                <a:cubicBezTo>
                  <a:pt x="8568" y="19028"/>
                  <a:pt x="8544" y="18981"/>
                  <a:pt x="8515" y="18981"/>
                </a:cubicBezTo>
                <a:close/>
                <a:moveTo>
                  <a:pt x="9365" y="18981"/>
                </a:moveTo>
                <a:cubicBezTo>
                  <a:pt x="9336" y="18981"/>
                  <a:pt x="9312" y="19028"/>
                  <a:pt x="9312" y="19085"/>
                </a:cubicBezTo>
                <a:lnTo>
                  <a:pt x="9312" y="19306"/>
                </a:lnTo>
                <a:cubicBezTo>
                  <a:pt x="9312" y="19363"/>
                  <a:pt x="9336" y="19408"/>
                  <a:pt x="9365" y="19408"/>
                </a:cubicBezTo>
                <a:cubicBezTo>
                  <a:pt x="9394" y="19408"/>
                  <a:pt x="9418" y="19363"/>
                  <a:pt x="9418" y="19306"/>
                </a:cubicBezTo>
                <a:lnTo>
                  <a:pt x="9418" y="19085"/>
                </a:lnTo>
                <a:cubicBezTo>
                  <a:pt x="9418" y="19028"/>
                  <a:pt x="9394" y="18981"/>
                  <a:pt x="9365" y="18981"/>
                </a:cubicBezTo>
                <a:close/>
                <a:moveTo>
                  <a:pt x="9679" y="18981"/>
                </a:moveTo>
                <a:cubicBezTo>
                  <a:pt x="9650" y="18981"/>
                  <a:pt x="9626" y="19028"/>
                  <a:pt x="9626" y="19085"/>
                </a:cubicBezTo>
                <a:lnTo>
                  <a:pt x="9626" y="19306"/>
                </a:lnTo>
                <a:cubicBezTo>
                  <a:pt x="9626" y="19363"/>
                  <a:pt x="9650" y="19408"/>
                  <a:pt x="9679" y="19408"/>
                </a:cubicBezTo>
                <a:cubicBezTo>
                  <a:pt x="9708" y="19408"/>
                  <a:pt x="9732" y="19363"/>
                  <a:pt x="9732" y="19306"/>
                </a:cubicBezTo>
                <a:lnTo>
                  <a:pt x="9732" y="19085"/>
                </a:lnTo>
                <a:cubicBezTo>
                  <a:pt x="9732" y="19028"/>
                  <a:pt x="9708" y="18981"/>
                  <a:pt x="9679" y="18981"/>
                </a:cubicBezTo>
                <a:close/>
                <a:moveTo>
                  <a:pt x="10529" y="18981"/>
                </a:moveTo>
                <a:cubicBezTo>
                  <a:pt x="10500" y="18981"/>
                  <a:pt x="10476" y="19028"/>
                  <a:pt x="10476" y="19085"/>
                </a:cubicBezTo>
                <a:lnTo>
                  <a:pt x="10476" y="19306"/>
                </a:lnTo>
                <a:cubicBezTo>
                  <a:pt x="10476" y="19363"/>
                  <a:pt x="10500" y="19408"/>
                  <a:pt x="10529" y="19408"/>
                </a:cubicBezTo>
                <a:cubicBezTo>
                  <a:pt x="10558" y="19408"/>
                  <a:pt x="10582" y="19363"/>
                  <a:pt x="10582" y="19306"/>
                </a:cubicBezTo>
                <a:lnTo>
                  <a:pt x="10582" y="19085"/>
                </a:lnTo>
                <a:cubicBezTo>
                  <a:pt x="10582" y="19028"/>
                  <a:pt x="10558" y="18981"/>
                  <a:pt x="10529" y="18981"/>
                </a:cubicBezTo>
                <a:close/>
                <a:moveTo>
                  <a:pt x="10844" y="18981"/>
                </a:moveTo>
                <a:cubicBezTo>
                  <a:pt x="10814" y="18981"/>
                  <a:pt x="10791" y="19028"/>
                  <a:pt x="10791" y="19085"/>
                </a:cubicBezTo>
                <a:lnTo>
                  <a:pt x="10791" y="19306"/>
                </a:lnTo>
                <a:cubicBezTo>
                  <a:pt x="10791" y="19363"/>
                  <a:pt x="10814" y="19408"/>
                  <a:pt x="10844" y="19408"/>
                </a:cubicBezTo>
                <a:cubicBezTo>
                  <a:pt x="10873" y="19408"/>
                  <a:pt x="10895" y="19363"/>
                  <a:pt x="10895" y="19306"/>
                </a:cubicBezTo>
                <a:lnTo>
                  <a:pt x="10895" y="19085"/>
                </a:lnTo>
                <a:cubicBezTo>
                  <a:pt x="10895" y="19028"/>
                  <a:pt x="10873" y="18981"/>
                  <a:pt x="10844" y="18981"/>
                </a:cubicBezTo>
                <a:close/>
                <a:moveTo>
                  <a:pt x="11692" y="18981"/>
                </a:moveTo>
                <a:cubicBezTo>
                  <a:pt x="11663" y="18981"/>
                  <a:pt x="11640" y="19028"/>
                  <a:pt x="11640" y="19085"/>
                </a:cubicBezTo>
                <a:lnTo>
                  <a:pt x="11640" y="19306"/>
                </a:lnTo>
                <a:cubicBezTo>
                  <a:pt x="11640" y="19363"/>
                  <a:pt x="11663" y="19408"/>
                  <a:pt x="11692" y="19408"/>
                </a:cubicBezTo>
                <a:cubicBezTo>
                  <a:pt x="11721" y="19408"/>
                  <a:pt x="11745" y="19363"/>
                  <a:pt x="11745" y="19306"/>
                </a:cubicBezTo>
                <a:lnTo>
                  <a:pt x="11745" y="19085"/>
                </a:lnTo>
                <a:cubicBezTo>
                  <a:pt x="11745" y="19028"/>
                  <a:pt x="11721" y="18981"/>
                  <a:pt x="11692" y="18981"/>
                </a:cubicBezTo>
                <a:close/>
                <a:moveTo>
                  <a:pt x="12007" y="18981"/>
                </a:moveTo>
                <a:cubicBezTo>
                  <a:pt x="11978" y="18981"/>
                  <a:pt x="11955" y="19028"/>
                  <a:pt x="11955" y="19085"/>
                </a:cubicBezTo>
                <a:lnTo>
                  <a:pt x="11955" y="19306"/>
                </a:lnTo>
                <a:cubicBezTo>
                  <a:pt x="11955" y="19363"/>
                  <a:pt x="11978" y="19408"/>
                  <a:pt x="12007" y="19408"/>
                </a:cubicBezTo>
                <a:cubicBezTo>
                  <a:pt x="12036" y="19408"/>
                  <a:pt x="12060" y="19363"/>
                  <a:pt x="12060" y="19306"/>
                </a:cubicBezTo>
                <a:lnTo>
                  <a:pt x="12060" y="19085"/>
                </a:lnTo>
                <a:cubicBezTo>
                  <a:pt x="12060" y="19028"/>
                  <a:pt x="12036" y="18981"/>
                  <a:pt x="12007" y="18981"/>
                </a:cubicBezTo>
                <a:close/>
                <a:moveTo>
                  <a:pt x="12856" y="18981"/>
                </a:moveTo>
                <a:cubicBezTo>
                  <a:pt x="12827" y="18981"/>
                  <a:pt x="12804" y="19028"/>
                  <a:pt x="12804" y="19085"/>
                </a:cubicBezTo>
                <a:lnTo>
                  <a:pt x="12804" y="19306"/>
                </a:lnTo>
                <a:cubicBezTo>
                  <a:pt x="12804" y="19363"/>
                  <a:pt x="12827" y="19408"/>
                  <a:pt x="12856" y="19408"/>
                </a:cubicBezTo>
                <a:cubicBezTo>
                  <a:pt x="12886" y="19408"/>
                  <a:pt x="12909" y="19363"/>
                  <a:pt x="12909" y="19306"/>
                </a:cubicBezTo>
                <a:lnTo>
                  <a:pt x="12909" y="19085"/>
                </a:lnTo>
                <a:cubicBezTo>
                  <a:pt x="12909" y="19028"/>
                  <a:pt x="12886" y="18981"/>
                  <a:pt x="12856" y="18981"/>
                </a:cubicBezTo>
                <a:close/>
                <a:moveTo>
                  <a:pt x="13171" y="18981"/>
                </a:moveTo>
                <a:cubicBezTo>
                  <a:pt x="13142" y="18981"/>
                  <a:pt x="13118" y="19028"/>
                  <a:pt x="13118" y="19085"/>
                </a:cubicBezTo>
                <a:lnTo>
                  <a:pt x="13118" y="19306"/>
                </a:lnTo>
                <a:cubicBezTo>
                  <a:pt x="13118" y="19363"/>
                  <a:pt x="13142" y="19408"/>
                  <a:pt x="13171" y="19408"/>
                </a:cubicBezTo>
                <a:cubicBezTo>
                  <a:pt x="13200" y="19408"/>
                  <a:pt x="13224" y="19363"/>
                  <a:pt x="13224" y="19306"/>
                </a:cubicBezTo>
                <a:lnTo>
                  <a:pt x="13224" y="19085"/>
                </a:lnTo>
                <a:cubicBezTo>
                  <a:pt x="13224" y="19028"/>
                  <a:pt x="13200" y="18981"/>
                  <a:pt x="13171" y="18981"/>
                </a:cubicBezTo>
                <a:close/>
                <a:moveTo>
                  <a:pt x="14021" y="18981"/>
                </a:moveTo>
                <a:cubicBezTo>
                  <a:pt x="13992" y="18981"/>
                  <a:pt x="13968" y="19028"/>
                  <a:pt x="13968" y="19085"/>
                </a:cubicBezTo>
                <a:lnTo>
                  <a:pt x="13968" y="19306"/>
                </a:lnTo>
                <a:cubicBezTo>
                  <a:pt x="13968" y="19363"/>
                  <a:pt x="13992" y="19408"/>
                  <a:pt x="14021" y="19408"/>
                </a:cubicBezTo>
                <a:cubicBezTo>
                  <a:pt x="14050" y="19408"/>
                  <a:pt x="14074" y="19363"/>
                  <a:pt x="14074" y="19306"/>
                </a:cubicBezTo>
                <a:lnTo>
                  <a:pt x="14074" y="19085"/>
                </a:lnTo>
                <a:cubicBezTo>
                  <a:pt x="14074" y="19028"/>
                  <a:pt x="14050" y="18981"/>
                  <a:pt x="14021" y="18981"/>
                </a:cubicBezTo>
                <a:close/>
                <a:moveTo>
                  <a:pt x="14335" y="18981"/>
                </a:moveTo>
                <a:cubicBezTo>
                  <a:pt x="14306" y="18981"/>
                  <a:pt x="14282" y="19028"/>
                  <a:pt x="14282" y="19085"/>
                </a:cubicBezTo>
                <a:lnTo>
                  <a:pt x="14282" y="19306"/>
                </a:lnTo>
                <a:cubicBezTo>
                  <a:pt x="14282" y="19363"/>
                  <a:pt x="14306" y="19408"/>
                  <a:pt x="14335" y="19408"/>
                </a:cubicBezTo>
                <a:cubicBezTo>
                  <a:pt x="14364" y="19408"/>
                  <a:pt x="14388" y="19363"/>
                  <a:pt x="14388" y="19306"/>
                </a:cubicBezTo>
                <a:lnTo>
                  <a:pt x="14388" y="19085"/>
                </a:lnTo>
                <a:cubicBezTo>
                  <a:pt x="14388" y="19028"/>
                  <a:pt x="14364" y="18981"/>
                  <a:pt x="14335" y="18981"/>
                </a:cubicBezTo>
                <a:close/>
                <a:moveTo>
                  <a:pt x="15185" y="18981"/>
                </a:moveTo>
                <a:cubicBezTo>
                  <a:pt x="15156" y="18981"/>
                  <a:pt x="15132" y="19028"/>
                  <a:pt x="15132" y="19085"/>
                </a:cubicBezTo>
                <a:lnTo>
                  <a:pt x="15132" y="19306"/>
                </a:lnTo>
                <a:cubicBezTo>
                  <a:pt x="15132" y="19363"/>
                  <a:pt x="15156" y="19408"/>
                  <a:pt x="15185" y="19408"/>
                </a:cubicBezTo>
                <a:cubicBezTo>
                  <a:pt x="15214" y="19408"/>
                  <a:pt x="15237" y="19363"/>
                  <a:pt x="15237" y="19306"/>
                </a:cubicBezTo>
                <a:lnTo>
                  <a:pt x="15237" y="19085"/>
                </a:lnTo>
                <a:cubicBezTo>
                  <a:pt x="15237" y="19028"/>
                  <a:pt x="15214" y="18981"/>
                  <a:pt x="15185" y="18981"/>
                </a:cubicBezTo>
                <a:close/>
                <a:moveTo>
                  <a:pt x="15500" y="18981"/>
                </a:moveTo>
                <a:cubicBezTo>
                  <a:pt x="15470" y="18981"/>
                  <a:pt x="15447" y="19028"/>
                  <a:pt x="15447" y="19085"/>
                </a:cubicBezTo>
                <a:lnTo>
                  <a:pt x="15447" y="19306"/>
                </a:lnTo>
                <a:cubicBezTo>
                  <a:pt x="15447" y="19363"/>
                  <a:pt x="15470" y="19408"/>
                  <a:pt x="15500" y="19408"/>
                </a:cubicBezTo>
                <a:cubicBezTo>
                  <a:pt x="15529" y="19408"/>
                  <a:pt x="15551" y="19363"/>
                  <a:pt x="15551" y="19306"/>
                </a:cubicBezTo>
                <a:lnTo>
                  <a:pt x="15551" y="19085"/>
                </a:lnTo>
                <a:cubicBezTo>
                  <a:pt x="15551" y="19028"/>
                  <a:pt x="15529" y="18981"/>
                  <a:pt x="15500" y="18981"/>
                </a:cubicBezTo>
                <a:close/>
                <a:moveTo>
                  <a:pt x="16349" y="18981"/>
                </a:moveTo>
                <a:cubicBezTo>
                  <a:pt x="16320" y="18981"/>
                  <a:pt x="16296" y="19028"/>
                  <a:pt x="16296" y="19085"/>
                </a:cubicBezTo>
                <a:lnTo>
                  <a:pt x="16296" y="19306"/>
                </a:lnTo>
                <a:cubicBezTo>
                  <a:pt x="16296" y="19363"/>
                  <a:pt x="16320" y="19408"/>
                  <a:pt x="16349" y="19408"/>
                </a:cubicBezTo>
                <a:cubicBezTo>
                  <a:pt x="16378" y="19408"/>
                  <a:pt x="16401" y="19363"/>
                  <a:pt x="16401" y="19306"/>
                </a:cubicBezTo>
                <a:lnTo>
                  <a:pt x="16401" y="19085"/>
                </a:lnTo>
                <a:cubicBezTo>
                  <a:pt x="16401" y="19028"/>
                  <a:pt x="16378" y="18981"/>
                  <a:pt x="16349" y="18981"/>
                </a:cubicBezTo>
                <a:close/>
                <a:moveTo>
                  <a:pt x="16663" y="18981"/>
                </a:moveTo>
                <a:cubicBezTo>
                  <a:pt x="16634" y="18981"/>
                  <a:pt x="16611" y="19028"/>
                  <a:pt x="16611" y="19085"/>
                </a:cubicBezTo>
                <a:lnTo>
                  <a:pt x="16611" y="19306"/>
                </a:lnTo>
                <a:cubicBezTo>
                  <a:pt x="16611" y="19363"/>
                  <a:pt x="16634" y="19408"/>
                  <a:pt x="16663" y="19408"/>
                </a:cubicBezTo>
                <a:cubicBezTo>
                  <a:pt x="16692" y="19408"/>
                  <a:pt x="16716" y="19363"/>
                  <a:pt x="16716" y="19306"/>
                </a:cubicBezTo>
                <a:lnTo>
                  <a:pt x="16716" y="19085"/>
                </a:lnTo>
                <a:cubicBezTo>
                  <a:pt x="16716" y="19028"/>
                  <a:pt x="16692" y="18981"/>
                  <a:pt x="16663" y="18981"/>
                </a:cubicBezTo>
                <a:close/>
                <a:moveTo>
                  <a:pt x="17512" y="18981"/>
                </a:moveTo>
                <a:cubicBezTo>
                  <a:pt x="17483" y="18981"/>
                  <a:pt x="17459" y="19028"/>
                  <a:pt x="17459" y="19085"/>
                </a:cubicBezTo>
                <a:lnTo>
                  <a:pt x="17459" y="19306"/>
                </a:lnTo>
                <a:cubicBezTo>
                  <a:pt x="17459" y="19363"/>
                  <a:pt x="17483" y="19408"/>
                  <a:pt x="17512" y="19408"/>
                </a:cubicBezTo>
                <a:cubicBezTo>
                  <a:pt x="17541" y="19408"/>
                  <a:pt x="17565" y="19363"/>
                  <a:pt x="17565" y="19306"/>
                </a:cubicBezTo>
                <a:lnTo>
                  <a:pt x="17565" y="19085"/>
                </a:lnTo>
                <a:cubicBezTo>
                  <a:pt x="17565" y="19028"/>
                  <a:pt x="17541" y="18981"/>
                  <a:pt x="17512" y="18981"/>
                </a:cubicBezTo>
                <a:close/>
                <a:moveTo>
                  <a:pt x="17827" y="18981"/>
                </a:moveTo>
                <a:cubicBezTo>
                  <a:pt x="17798" y="18981"/>
                  <a:pt x="17774" y="19028"/>
                  <a:pt x="17774" y="19085"/>
                </a:cubicBezTo>
                <a:lnTo>
                  <a:pt x="17774" y="19306"/>
                </a:lnTo>
                <a:cubicBezTo>
                  <a:pt x="17774" y="19363"/>
                  <a:pt x="17798" y="19408"/>
                  <a:pt x="17827" y="19408"/>
                </a:cubicBezTo>
                <a:cubicBezTo>
                  <a:pt x="17856" y="19408"/>
                  <a:pt x="17880" y="19363"/>
                  <a:pt x="17880" y="19306"/>
                </a:cubicBezTo>
                <a:lnTo>
                  <a:pt x="17880" y="19085"/>
                </a:lnTo>
                <a:cubicBezTo>
                  <a:pt x="17880" y="19028"/>
                  <a:pt x="17856" y="18981"/>
                  <a:pt x="17827" y="18981"/>
                </a:cubicBezTo>
                <a:close/>
                <a:moveTo>
                  <a:pt x="18677" y="18981"/>
                </a:moveTo>
                <a:cubicBezTo>
                  <a:pt x="18648" y="18981"/>
                  <a:pt x="18624" y="19028"/>
                  <a:pt x="18624" y="19085"/>
                </a:cubicBezTo>
                <a:lnTo>
                  <a:pt x="18624" y="19306"/>
                </a:lnTo>
                <a:cubicBezTo>
                  <a:pt x="18624" y="19363"/>
                  <a:pt x="18648" y="19408"/>
                  <a:pt x="18677" y="19408"/>
                </a:cubicBezTo>
                <a:cubicBezTo>
                  <a:pt x="18706" y="19408"/>
                  <a:pt x="18730" y="19363"/>
                  <a:pt x="18730" y="19306"/>
                </a:cubicBezTo>
                <a:lnTo>
                  <a:pt x="18730" y="19085"/>
                </a:lnTo>
                <a:cubicBezTo>
                  <a:pt x="18730" y="19028"/>
                  <a:pt x="18706" y="18981"/>
                  <a:pt x="18677" y="18981"/>
                </a:cubicBezTo>
                <a:close/>
                <a:moveTo>
                  <a:pt x="18991" y="18981"/>
                </a:moveTo>
                <a:cubicBezTo>
                  <a:pt x="18962" y="18981"/>
                  <a:pt x="18938" y="19028"/>
                  <a:pt x="18938" y="19085"/>
                </a:cubicBezTo>
                <a:lnTo>
                  <a:pt x="18938" y="19306"/>
                </a:lnTo>
                <a:cubicBezTo>
                  <a:pt x="18938" y="19363"/>
                  <a:pt x="18962" y="19408"/>
                  <a:pt x="18991" y="19408"/>
                </a:cubicBezTo>
                <a:cubicBezTo>
                  <a:pt x="19020" y="19408"/>
                  <a:pt x="19044" y="19363"/>
                  <a:pt x="19044" y="19306"/>
                </a:cubicBezTo>
                <a:lnTo>
                  <a:pt x="19044" y="19085"/>
                </a:lnTo>
                <a:cubicBezTo>
                  <a:pt x="19044" y="19028"/>
                  <a:pt x="19020" y="18981"/>
                  <a:pt x="18991" y="18981"/>
                </a:cubicBezTo>
                <a:close/>
                <a:moveTo>
                  <a:pt x="19841" y="18981"/>
                </a:moveTo>
                <a:cubicBezTo>
                  <a:pt x="19812" y="18981"/>
                  <a:pt x="19788" y="19028"/>
                  <a:pt x="19788" y="19085"/>
                </a:cubicBezTo>
                <a:lnTo>
                  <a:pt x="19788" y="19306"/>
                </a:lnTo>
                <a:cubicBezTo>
                  <a:pt x="19788" y="19363"/>
                  <a:pt x="19812" y="19408"/>
                  <a:pt x="19841" y="19408"/>
                </a:cubicBezTo>
                <a:cubicBezTo>
                  <a:pt x="19870" y="19408"/>
                  <a:pt x="19894" y="19363"/>
                  <a:pt x="19894" y="19306"/>
                </a:cubicBezTo>
                <a:lnTo>
                  <a:pt x="19894" y="19085"/>
                </a:lnTo>
                <a:cubicBezTo>
                  <a:pt x="19894" y="19028"/>
                  <a:pt x="19870" y="18981"/>
                  <a:pt x="19841" y="18981"/>
                </a:cubicBezTo>
                <a:close/>
                <a:moveTo>
                  <a:pt x="20155" y="18981"/>
                </a:moveTo>
                <a:cubicBezTo>
                  <a:pt x="20126" y="18981"/>
                  <a:pt x="20102" y="19028"/>
                  <a:pt x="20102" y="19085"/>
                </a:cubicBezTo>
                <a:lnTo>
                  <a:pt x="20102" y="19306"/>
                </a:lnTo>
                <a:cubicBezTo>
                  <a:pt x="20102" y="19363"/>
                  <a:pt x="20126" y="19408"/>
                  <a:pt x="20155" y="19408"/>
                </a:cubicBezTo>
                <a:cubicBezTo>
                  <a:pt x="20184" y="19408"/>
                  <a:pt x="20207" y="19363"/>
                  <a:pt x="20207" y="19306"/>
                </a:cubicBezTo>
                <a:lnTo>
                  <a:pt x="20207" y="19085"/>
                </a:lnTo>
                <a:cubicBezTo>
                  <a:pt x="20207" y="19028"/>
                  <a:pt x="20184" y="18981"/>
                  <a:pt x="20155" y="18981"/>
                </a:cubicBezTo>
                <a:close/>
                <a:moveTo>
                  <a:pt x="21004" y="18981"/>
                </a:moveTo>
                <a:cubicBezTo>
                  <a:pt x="20975" y="18981"/>
                  <a:pt x="20952" y="19028"/>
                  <a:pt x="20952" y="19085"/>
                </a:cubicBezTo>
                <a:lnTo>
                  <a:pt x="20952" y="19306"/>
                </a:lnTo>
                <a:cubicBezTo>
                  <a:pt x="20952" y="19363"/>
                  <a:pt x="20975" y="19408"/>
                  <a:pt x="21004" y="19408"/>
                </a:cubicBezTo>
                <a:cubicBezTo>
                  <a:pt x="21033" y="19408"/>
                  <a:pt x="21057" y="19363"/>
                  <a:pt x="21057" y="19306"/>
                </a:cubicBezTo>
                <a:lnTo>
                  <a:pt x="21057" y="19085"/>
                </a:lnTo>
                <a:cubicBezTo>
                  <a:pt x="21057" y="19028"/>
                  <a:pt x="21033" y="18981"/>
                  <a:pt x="21004" y="18981"/>
                </a:cubicBezTo>
                <a:close/>
                <a:moveTo>
                  <a:pt x="21319" y="18981"/>
                </a:moveTo>
                <a:cubicBezTo>
                  <a:pt x="21289" y="18981"/>
                  <a:pt x="21267" y="19028"/>
                  <a:pt x="21267" y="19085"/>
                </a:cubicBezTo>
                <a:lnTo>
                  <a:pt x="21267" y="19306"/>
                </a:lnTo>
                <a:cubicBezTo>
                  <a:pt x="21267" y="19363"/>
                  <a:pt x="21289" y="19408"/>
                  <a:pt x="21319" y="19408"/>
                </a:cubicBezTo>
                <a:cubicBezTo>
                  <a:pt x="21348" y="19408"/>
                  <a:pt x="21372" y="19363"/>
                  <a:pt x="21372" y="19306"/>
                </a:cubicBezTo>
                <a:lnTo>
                  <a:pt x="21372" y="19085"/>
                </a:lnTo>
                <a:cubicBezTo>
                  <a:pt x="21372" y="19028"/>
                  <a:pt x="21348" y="18981"/>
                  <a:pt x="21319" y="18981"/>
                </a:cubicBezTo>
                <a:close/>
                <a:moveTo>
                  <a:pt x="281" y="19711"/>
                </a:moveTo>
                <a:cubicBezTo>
                  <a:pt x="252" y="19711"/>
                  <a:pt x="228" y="19758"/>
                  <a:pt x="228" y="19815"/>
                </a:cubicBezTo>
                <a:lnTo>
                  <a:pt x="228" y="20036"/>
                </a:lnTo>
                <a:cubicBezTo>
                  <a:pt x="228" y="20093"/>
                  <a:pt x="252" y="20138"/>
                  <a:pt x="281" y="20138"/>
                </a:cubicBezTo>
                <a:cubicBezTo>
                  <a:pt x="311" y="20138"/>
                  <a:pt x="334" y="20093"/>
                  <a:pt x="334" y="20036"/>
                </a:cubicBezTo>
                <a:lnTo>
                  <a:pt x="334" y="19815"/>
                </a:lnTo>
                <a:cubicBezTo>
                  <a:pt x="334" y="19758"/>
                  <a:pt x="311" y="19711"/>
                  <a:pt x="281" y="19711"/>
                </a:cubicBezTo>
                <a:close/>
                <a:moveTo>
                  <a:pt x="596" y="19711"/>
                </a:moveTo>
                <a:cubicBezTo>
                  <a:pt x="567" y="19711"/>
                  <a:pt x="543" y="19758"/>
                  <a:pt x="543" y="19815"/>
                </a:cubicBezTo>
                <a:lnTo>
                  <a:pt x="543" y="20036"/>
                </a:lnTo>
                <a:cubicBezTo>
                  <a:pt x="543" y="20093"/>
                  <a:pt x="567" y="20138"/>
                  <a:pt x="596" y="20138"/>
                </a:cubicBezTo>
                <a:cubicBezTo>
                  <a:pt x="625" y="20138"/>
                  <a:pt x="649" y="20093"/>
                  <a:pt x="649" y="20036"/>
                </a:cubicBezTo>
                <a:lnTo>
                  <a:pt x="649" y="19815"/>
                </a:lnTo>
                <a:cubicBezTo>
                  <a:pt x="649" y="19758"/>
                  <a:pt x="625" y="19711"/>
                  <a:pt x="596" y="19711"/>
                </a:cubicBezTo>
                <a:close/>
                <a:moveTo>
                  <a:pt x="1446" y="19711"/>
                </a:moveTo>
                <a:cubicBezTo>
                  <a:pt x="1417" y="19711"/>
                  <a:pt x="1393" y="19758"/>
                  <a:pt x="1393" y="19815"/>
                </a:cubicBezTo>
                <a:lnTo>
                  <a:pt x="1393" y="20036"/>
                </a:lnTo>
                <a:cubicBezTo>
                  <a:pt x="1393" y="20093"/>
                  <a:pt x="1417" y="20138"/>
                  <a:pt x="1446" y="20138"/>
                </a:cubicBezTo>
                <a:cubicBezTo>
                  <a:pt x="1475" y="20138"/>
                  <a:pt x="1499" y="20093"/>
                  <a:pt x="1499" y="20036"/>
                </a:cubicBezTo>
                <a:lnTo>
                  <a:pt x="1499" y="19815"/>
                </a:lnTo>
                <a:cubicBezTo>
                  <a:pt x="1499" y="19758"/>
                  <a:pt x="1475" y="19711"/>
                  <a:pt x="1446" y="19711"/>
                </a:cubicBezTo>
                <a:close/>
                <a:moveTo>
                  <a:pt x="1760" y="19711"/>
                </a:moveTo>
                <a:cubicBezTo>
                  <a:pt x="1731" y="19711"/>
                  <a:pt x="1707" y="19758"/>
                  <a:pt x="1707" y="19815"/>
                </a:cubicBezTo>
                <a:lnTo>
                  <a:pt x="1707" y="20036"/>
                </a:lnTo>
                <a:cubicBezTo>
                  <a:pt x="1707" y="20093"/>
                  <a:pt x="1731" y="20138"/>
                  <a:pt x="1760" y="20138"/>
                </a:cubicBezTo>
                <a:cubicBezTo>
                  <a:pt x="1789" y="20138"/>
                  <a:pt x="1813" y="20093"/>
                  <a:pt x="1813" y="20036"/>
                </a:cubicBezTo>
                <a:lnTo>
                  <a:pt x="1813" y="19815"/>
                </a:lnTo>
                <a:cubicBezTo>
                  <a:pt x="1813" y="19758"/>
                  <a:pt x="1789" y="19711"/>
                  <a:pt x="1760" y="19711"/>
                </a:cubicBezTo>
                <a:close/>
                <a:moveTo>
                  <a:pt x="2610" y="19711"/>
                </a:moveTo>
                <a:cubicBezTo>
                  <a:pt x="2581" y="19711"/>
                  <a:pt x="2557" y="19758"/>
                  <a:pt x="2557" y="19815"/>
                </a:cubicBezTo>
                <a:lnTo>
                  <a:pt x="2557" y="20036"/>
                </a:lnTo>
                <a:cubicBezTo>
                  <a:pt x="2557" y="20093"/>
                  <a:pt x="2581" y="20138"/>
                  <a:pt x="2610" y="20138"/>
                </a:cubicBezTo>
                <a:cubicBezTo>
                  <a:pt x="2639" y="20138"/>
                  <a:pt x="2662" y="20093"/>
                  <a:pt x="2662" y="20036"/>
                </a:cubicBezTo>
                <a:lnTo>
                  <a:pt x="2662" y="19815"/>
                </a:lnTo>
                <a:cubicBezTo>
                  <a:pt x="2662" y="19758"/>
                  <a:pt x="2639" y="19711"/>
                  <a:pt x="2610" y="19711"/>
                </a:cubicBezTo>
                <a:close/>
                <a:moveTo>
                  <a:pt x="2924" y="19711"/>
                </a:moveTo>
                <a:cubicBezTo>
                  <a:pt x="2895" y="19711"/>
                  <a:pt x="2871" y="19758"/>
                  <a:pt x="2871" y="19815"/>
                </a:cubicBezTo>
                <a:lnTo>
                  <a:pt x="2871" y="20036"/>
                </a:lnTo>
                <a:cubicBezTo>
                  <a:pt x="2871" y="20093"/>
                  <a:pt x="2895" y="20138"/>
                  <a:pt x="2924" y="20138"/>
                </a:cubicBezTo>
                <a:cubicBezTo>
                  <a:pt x="2954" y="20138"/>
                  <a:pt x="2976" y="20093"/>
                  <a:pt x="2976" y="20036"/>
                </a:cubicBezTo>
                <a:lnTo>
                  <a:pt x="2976" y="19815"/>
                </a:lnTo>
                <a:cubicBezTo>
                  <a:pt x="2976" y="19758"/>
                  <a:pt x="2954" y="19711"/>
                  <a:pt x="2924" y="19711"/>
                </a:cubicBezTo>
                <a:close/>
                <a:moveTo>
                  <a:pt x="3773" y="19711"/>
                </a:moveTo>
                <a:cubicBezTo>
                  <a:pt x="3744" y="19711"/>
                  <a:pt x="3721" y="19758"/>
                  <a:pt x="3721" y="19815"/>
                </a:cubicBezTo>
                <a:lnTo>
                  <a:pt x="3721" y="20036"/>
                </a:lnTo>
                <a:cubicBezTo>
                  <a:pt x="3721" y="20093"/>
                  <a:pt x="3744" y="20138"/>
                  <a:pt x="3773" y="20138"/>
                </a:cubicBezTo>
                <a:cubicBezTo>
                  <a:pt x="3802" y="20138"/>
                  <a:pt x="3826" y="20093"/>
                  <a:pt x="3826" y="20036"/>
                </a:cubicBezTo>
                <a:lnTo>
                  <a:pt x="3826" y="19815"/>
                </a:lnTo>
                <a:cubicBezTo>
                  <a:pt x="3826" y="19758"/>
                  <a:pt x="3802" y="19711"/>
                  <a:pt x="3773" y="19711"/>
                </a:cubicBezTo>
                <a:close/>
                <a:moveTo>
                  <a:pt x="4088" y="19711"/>
                </a:moveTo>
                <a:cubicBezTo>
                  <a:pt x="4058" y="19711"/>
                  <a:pt x="4035" y="19758"/>
                  <a:pt x="4035" y="19815"/>
                </a:cubicBezTo>
                <a:lnTo>
                  <a:pt x="4035" y="20036"/>
                </a:lnTo>
                <a:cubicBezTo>
                  <a:pt x="4035" y="20093"/>
                  <a:pt x="4058" y="20138"/>
                  <a:pt x="4088" y="20138"/>
                </a:cubicBezTo>
                <a:cubicBezTo>
                  <a:pt x="4117" y="20138"/>
                  <a:pt x="4141" y="20093"/>
                  <a:pt x="4141" y="20036"/>
                </a:cubicBezTo>
                <a:lnTo>
                  <a:pt x="4141" y="19815"/>
                </a:lnTo>
                <a:cubicBezTo>
                  <a:pt x="4141" y="19758"/>
                  <a:pt x="4117" y="19711"/>
                  <a:pt x="4088" y="19711"/>
                </a:cubicBezTo>
                <a:close/>
                <a:moveTo>
                  <a:pt x="4937" y="19711"/>
                </a:moveTo>
                <a:cubicBezTo>
                  <a:pt x="4908" y="19711"/>
                  <a:pt x="4884" y="19758"/>
                  <a:pt x="4884" y="19815"/>
                </a:cubicBezTo>
                <a:lnTo>
                  <a:pt x="4884" y="20036"/>
                </a:lnTo>
                <a:cubicBezTo>
                  <a:pt x="4884" y="20093"/>
                  <a:pt x="4908" y="20138"/>
                  <a:pt x="4937" y="20138"/>
                </a:cubicBezTo>
                <a:cubicBezTo>
                  <a:pt x="4966" y="20138"/>
                  <a:pt x="4990" y="20093"/>
                  <a:pt x="4990" y="20036"/>
                </a:cubicBezTo>
                <a:lnTo>
                  <a:pt x="4990" y="19815"/>
                </a:lnTo>
                <a:cubicBezTo>
                  <a:pt x="4990" y="19758"/>
                  <a:pt x="4966" y="19711"/>
                  <a:pt x="4937" y="19711"/>
                </a:cubicBezTo>
                <a:close/>
                <a:moveTo>
                  <a:pt x="5252" y="19711"/>
                </a:moveTo>
                <a:cubicBezTo>
                  <a:pt x="5223" y="19711"/>
                  <a:pt x="5199" y="19758"/>
                  <a:pt x="5199" y="19815"/>
                </a:cubicBezTo>
                <a:lnTo>
                  <a:pt x="5199" y="20036"/>
                </a:lnTo>
                <a:cubicBezTo>
                  <a:pt x="5199" y="20093"/>
                  <a:pt x="5223" y="20138"/>
                  <a:pt x="5252" y="20138"/>
                </a:cubicBezTo>
                <a:cubicBezTo>
                  <a:pt x="5281" y="20138"/>
                  <a:pt x="5305" y="20093"/>
                  <a:pt x="5305" y="20036"/>
                </a:cubicBezTo>
                <a:lnTo>
                  <a:pt x="5305" y="19815"/>
                </a:lnTo>
                <a:cubicBezTo>
                  <a:pt x="5305" y="19758"/>
                  <a:pt x="5281" y="19711"/>
                  <a:pt x="5252" y="19711"/>
                </a:cubicBezTo>
                <a:close/>
                <a:moveTo>
                  <a:pt x="6102" y="19711"/>
                </a:moveTo>
                <a:cubicBezTo>
                  <a:pt x="6072" y="19711"/>
                  <a:pt x="6049" y="19758"/>
                  <a:pt x="6049" y="19815"/>
                </a:cubicBezTo>
                <a:lnTo>
                  <a:pt x="6049" y="20036"/>
                </a:lnTo>
                <a:cubicBezTo>
                  <a:pt x="6049" y="20093"/>
                  <a:pt x="6072" y="20138"/>
                  <a:pt x="6102" y="20138"/>
                </a:cubicBezTo>
                <a:cubicBezTo>
                  <a:pt x="6131" y="20138"/>
                  <a:pt x="6155" y="20093"/>
                  <a:pt x="6155" y="20036"/>
                </a:cubicBezTo>
                <a:lnTo>
                  <a:pt x="6155" y="19815"/>
                </a:lnTo>
                <a:cubicBezTo>
                  <a:pt x="6155" y="19758"/>
                  <a:pt x="6131" y="19711"/>
                  <a:pt x="6102" y="19711"/>
                </a:cubicBezTo>
                <a:close/>
                <a:moveTo>
                  <a:pt x="6416" y="19711"/>
                </a:moveTo>
                <a:cubicBezTo>
                  <a:pt x="6387" y="19711"/>
                  <a:pt x="6363" y="19758"/>
                  <a:pt x="6363" y="19815"/>
                </a:cubicBezTo>
                <a:lnTo>
                  <a:pt x="6363" y="20036"/>
                </a:lnTo>
                <a:cubicBezTo>
                  <a:pt x="6363" y="20093"/>
                  <a:pt x="6387" y="20138"/>
                  <a:pt x="6416" y="20138"/>
                </a:cubicBezTo>
                <a:cubicBezTo>
                  <a:pt x="6445" y="20138"/>
                  <a:pt x="6469" y="20093"/>
                  <a:pt x="6469" y="20036"/>
                </a:cubicBezTo>
                <a:lnTo>
                  <a:pt x="6469" y="19815"/>
                </a:lnTo>
                <a:cubicBezTo>
                  <a:pt x="6469" y="19758"/>
                  <a:pt x="6445" y="19711"/>
                  <a:pt x="6416" y="19711"/>
                </a:cubicBezTo>
                <a:close/>
                <a:moveTo>
                  <a:pt x="7266" y="19711"/>
                </a:moveTo>
                <a:cubicBezTo>
                  <a:pt x="7237" y="19711"/>
                  <a:pt x="7213" y="19758"/>
                  <a:pt x="7213" y="19815"/>
                </a:cubicBezTo>
                <a:lnTo>
                  <a:pt x="7213" y="20036"/>
                </a:lnTo>
                <a:cubicBezTo>
                  <a:pt x="7213" y="20093"/>
                  <a:pt x="7237" y="20138"/>
                  <a:pt x="7266" y="20138"/>
                </a:cubicBezTo>
                <a:cubicBezTo>
                  <a:pt x="7295" y="20138"/>
                  <a:pt x="7318" y="20093"/>
                  <a:pt x="7318" y="20036"/>
                </a:cubicBezTo>
                <a:lnTo>
                  <a:pt x="7318" y="19815"/>
                </a:lnTo>
                <a:cubicBezTo>
                  <a:pt x="7318" y="19758"/>
                  <a:pt x="7295" y="19711"/>
                  <a:pt x="7266" y="19711"/>
                </a:cubicBezTo>
                <a:close/>
                <a:moveTo>
                  <a:pt x="7580" y="19711"/>
                </a:moveTo>
                <a:cubicBezTo>
                  <a:pt x="7551" y="19711"/>
                  <a:pt x="7527" y="19758"/>
                  <a:pt x="7527" y="19815"/>
                </a:cubicBezTo>
                <a:lnTo>
                  <a:pt x="7527" y="20036"/>
                </a:lnTo>
                <a:cubicBezTo>
                  <a:pt x="7527" y="20093"/>
                  <a:pt x="7551" y="20138"/>
                  <a:pt x="7580" y="20138"/>
                </a:cubicBezTo>
                <a:cubicBezTo>
                  <a:pt x="7609" y="20138"/>
                  <a:pt x="7632" y="20093"/>
                  <a:pt x="7632" y="20036"/>
                </a:cubicBezTo>
                <a:lnTo>
                  <a:pt x="7632" y="19815"/>
                </a:lnTo>
                <a:cubicBezTo>
                  <a:pt x="7632" y="19758"/>
                  <a:pt x="7609" y="19711"/>
                  <a:pt x="7580" y="19711"/>
                </a:cubicBezTo>
                <a:close/>
                <a:moveTo>
                  <a:pt x="8429" y="19711"/>
                </a:moveTo>
                <a:cubicBezTo>
                  <a:pt x="8400" y="19711"/>
                  <a:pt x="8377" y="19758"/>
                  <a:pt x="8377" y="19815"/>
                </a:cubicBezTo>
                <a:lnTo>
                  <a:pt x="8377" y="20036"/>
                </a:lnTo>
                <a:cubicBezTo>
                  <a:pt x="8377" y="20093"/>
                  <a:pt x="8400" y="20138"/>
                  <a:pt x="8429" y="20138"/>
                </a:cubicBezTo>
                <a:cubicBezTo>
                  <a:pt x="8458" y="20138"/>
                  <a:pt x="8482" y="20093"/>
                  <a:pt x="8482" y="20036"/>
                </a:cubicBezTo>
                <a:lnTo>
                  <a:pt x="8482" y="19815"/>
                </a:lnTo>
                <a:cubicBezTo>
                  <a:pt x="8482" y="19758"/>
                  <a:pt x="8458" y="19711"/>
                  <a:pt x="8429" y="19711"/>
                </a:cubicBezTo>
                <a:close/>
                <a:moveTo>
                  <a:pt x="8744" y="19711"/>
                </a:moveTo>
                <a:cubicBezTo>
                  <a:pt x="8714" y="19711"/>
                  <a:pt x="8691" y="19758"/>
                  <a:pt x="8691" y="19815"/>
                </a:cubicBezTo>
                <a:lnTo>
                  <a:pt x="8691" y="20036"/>
                </a:lnTo>
                <a:cubicBezTo>
                  <a:pt x="8691" y="20093"/>
                  <a:pt x="8714" y="20138"/>
                  <a:pt x="8744" y="20138"/>
                </a:cubicBezTo>
                <a:cubicBezTo>
                  <a:pt x="8773" y="20138"/>
                  <a:pt x="8796" y="20093"/>
                  <a:pt x="8796" y="20036"/>
                </a:cubicBezTo>
                <a:lnTo>
                  <a:pt x="8796" y="19815"/>
                </a:lnTo>
                <a:cubicBezTo>
                  <a:pt x="8796" y="19758"/>
                  <a:pt x="8773" y="19711"/>
                  <a:pt x="8744" y="19711"/>
                </a:cubicBezTo>
                <a:close/>
                <a:moveTo>
                  <a:pt x="9593" y="19711"/>
                </a:moveTo>
                <a:cubicBezTo>
                  <a:pt x="9564" y="19711"/>
                  <a:pt x="9540" y="19758"/>
                  <a:pt x="9540" y="19815"/>
                </a:cubicBezTo>
                <a:lnTo>
                  <a:pt x="9540" y="20036"/>
                </a:lnTo>
                <a:cubicBezTo>
                  <a:pt x="9540" y="20093"/>
                  <a:pt x="9564" y="20138"/>
                  <a:pt x="9593" y="20138"/>
                </a:cubicBezTo>
                <a:cubicBezTo>
                  <a:pt x="9622" y="20138"/>
                  <a:pt x="9646" y="20093"/>
                  <a:pt x="9646" y="20036"/>
                </a:cubicBezTo>
                <a:lnTo>
                  <a:pt x="9646" y="19815"/>
                </a:lnTo>
                <a:cubicBezTo>
                  <a:pt x="9646" y="19758"/>
                  <a:pt x="9622" y="19711"/>
                  <a:pt x="9593" y="19711"/>
                </a:cubicBezTo>
                <a:close/>
                <a:moveTo>
                  <a:pt x="9908" y="19711"/>
                </a:moveTo>
                <a:cubicBezTo>
                  <a:pt x="9879" y="19711"/>
                  <a:pt x="9855" y="19758"/>
                  <a:pt x="9855" y="19815"/>
                </a:cubicBezTo>
                <a:lnTo>
                  <a:pt x="9855" y="20036"/>
                </a:lnTo>
                <a:cubicBezTo>
                  <a:pt x="9855" y="20093"/>
                  <a:pt x="9879" y="20138"/>
                  <a:pt x="9908" y="20138"/>
                </a:cubicBezTo>
                <a:cubicBezTo>
                  <a:pt x="9937" y="20138"/>
                  <a:pt x="9961" y="20093"/>
                  <a:pt x="9961" y="20036"/>
                </a:cubicBezTo>
                <a:lnTo>
                  <a:pt x="9961" y="19815"/>
                </a:lnTo>
                <a:cubicBezTo>
                  <a:pt x="9961" y="19758"/>
                  <a:pt x="9937" y="19711"/>
                  <a:pt x="9908" y="19711"/>
                </a:cubicBezTo>
                <a:close/>
                <a:moveTo>
                  <a:pt x="10758" y="19711"/>
                </a:moveTo>
                <a:cubicBezTo>
                  <a:pt x="10728" y="19711"/>
                  <a:pt x="10705" y="19758"/>
                  <a:pt x="10705" y="19815"/>
                </a:cubicBezTo>
                <a:lnTo>
                  <a:pt x="10705" y="20036"/>
                </a:lnTo>
                <a:cubicBezTo>
                  <a:pt x="10705" y="20093"/>
                  <a:pt x="10728" y="20138"/>
                  <a:pt x="10758" y="20138"/>
                </a:cubicBezTo>
                <a:cubicBezTo>
                  <a:pt x="10787" y="20138"/>
                  <a:pt x="10810" y="20093"/>
                  <a:pt x="10810" y="20036"/>
                </a:cubicBezTo>
                <a:lnTo>
                  <a:pt x="10810" y="19815"/>
                </a:lnTo>
                <a:cubicBezTo>
                  <a:pt x="10810" y="19758"/>
                  <a:pt x="10787" y="19711"/>
                  <a:pt x="10758" y="19711"/>
                </a:cubicBezTo>
                <a:close/>
                <a:moveTo>
                  <a:pt x="11072" y="19711"/>
                </a:moveTo>
                <a:cubicBezTo>
                  <a:pt x="11043" y="19711"/>
                  <a:pt x="11019" y="19758"/>
                  <a:pt x="11019" y="19815"/>
                </a:cubicBezTo>
                <a:lnTo>
                  <a:pt x="11019" y="20036"/>
                </a:lnTo>
                <a:cubicBezTo>
                  <a:pt x="11019" y="20093"/>
                  <a:pt x="11043" y="20138"/>
                  <a:pt x="11072" y="20138"/>
                </a:cubicBezTo>
                <a:cubicBezTo>
                  <a:pt x="11101" y="20138"/>
                  <a:pt x="11125" y="20093"/>
                  <a:pt x="11125" y="20036"/>
                </a:cubicBezTo>
                <a:lnTo>
                  <a:pt x="11125" y="19815"/>
                </a:lnTo>
                <a:cubicBezTo>
                  <a:pt x="11125" y="19758"/>
                  <a:pt x="11101" y="19711"/>
                  <a:pt x="11072" y="19711"/>
                </a:cubicBezTo>
                <a:close/>
                <a:moveTo>
                  <a:pt x="11922" y="19711"/>
                </a:moveTo>
                <a:cubicBezTo>
                  <a:pt x="11893" y="19711"/>
                  <a:pt x="11869" y="19758"/>
                  <a:pt x="11869" y="19815"/>
                </a:cubicBezTo>
                <a:lnTo>
                  <a:pt x="11869" y="20036"/>
                </a:lnTo>
                <a:cubicBezTo>
                  <a:pt x="11869" y="20093"/>
                  <a:pt x="11893" y="20138"/>
                  <a:pt x="11922" y="20138"/>
                </a:cubicBezTo>
                <a:cubicBezTo>
                  <a:pt x="11951" y="20138"/>
                  <a:pt x="11974" y="20093"/>
                  <a:pt x="11974" y="20036"/>
                </a:cubicBezTo>
                <a:lnTo>
                  <a:pt x="11974" y="19815"/>
                </a:lnTo>
                <a:cubicBezTo>
                  <a:pt x="11974" y="19758"/>
                  <a:pt x="11951" y="19711"/>
                  <a:pt x="11922" y="19711"/>
                </a:cubicBezTo>
                <a:close/>
                <a:moveTo>
                  <a:pt x="12236" y="19711"/>
                </a:moveTo>
                <a:cubicBezTo>
                  <a:pt x="12207" y="19711"/>
                  <a:pt x="12183" y="19758"/>
                  <a:pt x="12183" y="19815"/>
                </a:cubicBezTo>
                <a:lnTo>
                  <a:pt x="12183" y="20036"/>
                </a:lnTo>
                <a:cubicBezTo>
                  <a:pt x="12183" y="20093"/>
                  <a:pt x="12207" y="20138"/>
                  <a:pt x="12236" y="20138"/>
                </a:cubicBezTo>
                <a:cubicBezTo>
                  <a:pt x="12265" y="20138"/>
                  <a:pt x="12288" y="20093"/>
                  <a:pt x="12288" y="20036"/>
                </a:cubicBezTo>
                <a:lnTo>
                  <a:pt x="12288" y="19815"/>
                </a:lnTo>
                <a:cubicBezTo>
                  <a:pt x="12288" y="19758"/>
                  <a:pt x="12265" y="19711"/>
                  <a:pt x="12236" y="19711"/>
                </a:cubicBezTo>
                <a:close/>
                <a:moveTo>
                  <a:pt x="13085" y="19711"/>
                </a:moveTo>
                <a:cubicBezTo>
                  <a:pt x="13056" y="19711"/>
                  <a:pt x="13032" y="19758"/>
                  <a:pt x="13032" y="19815"/>
                </a:cubicBezTo>
                <a:lnTo>
                  <a:pt x="13032" y="20036"/>
                </a:lnTo>
                <a:cubicBezTo>
                  <a:pt x="13032" y="20093"/>
                  <a:pt x="13056" y="20138"/>
                  <a:pt x="13085" y="20138"/>
                </a:cubicBezTo>
                <a:cubicBezTo>
                  <a:pt x="13114" y="20138"/>
                  <a:pt x="13138" y="20093"/>
                  <a:pt x="13138" y="20036"/>
                </a:cubicBezTo>
                <a:lnTo>
                  <a:pt x="13138" y="19815"/>
                </a:lnTo>
                <a:cubicBezTo>
                  <a:pt x="13138" y="19758"/>
                  <a:pt x="13114" y="19711"/>
                  <a:pt x="13085" y="19711"/>
                </a:cubicBezTo>
                <a:close/>
                <a:moveTo>
                  <a:pt x="13399" y="19711"/>
                </a:moveTo>
                <a:cubicBezTo>
                  <a:pt x="13370" y="19711"/>
                  <a:pt x="13348" y="19758"/>
                  <a:pt x="13348" y="19815"/>
                </a:cubicBezTo>
                <a:lnTo>
                  <a:pt x="13348" y="20036"/>
                </a:lnTo>
                <a:cubicBezTo>
                  <a:pt x="13348" y="20093"/>
                  <a:pt x="13370" y="20138"/>
                  <a:pt x="13399" y="20138"/>
                </a:cubicBezTo>
                <a:cubicBezTo>
                  <a:pt x="13428" y="20138"/>
                  <a:pt x="13452" y="20093"/>
                  <a:pt x="13452" y="20036"/>
                </a:cubicBezTo>
                <a:lnTo>
                  <a:pt x="13452" y="19815"/>
                </a:lnTo>
                <a:cubicBezTo>
                  <a:pt x="13452" y="19758"/>
                  <a:pt x="13428" y="19711"/>
                  <a:pt x="13399" y="19711"/>
                </a:cubicBezTo>
                <a:close/>
                <a:moveTo>
                  <a:pt x="14249" y="19711"/>
                </a:moveTo>
                <a:cubicBezTo>
                  <a:pt x="14220" y="19711"/>
                  <a:pt x="14196" y="19758"/>
                  <a:pt x="14196" y="19815"/>
                </a:cubicBezTo>
                <a:lnTo>
                  <a:pt x="14196" y="20036"/>
                </a:lnTo>
                <a:cubicBezTo>
                  <a:pt x="14196" y="20093"/>
                  <a:pt x="14220" y="20138"/>
                  <a:pt x="14249" y="20138"/>
                </a:cubicBezTo>
                <a:cubicBezTo>
                  <a:pt x="14278" y="20138"/>
                  <a:pt x="14302" y="20093"/>
                  <a:pt x="14302" y="20036"/>
                </a:cubicBezTo>
                <a:lnTo>
                  <a:pt x="14302" y="19815"/>
                </a:lnTo>
                <a:cubicBezTo>
                  <a:pt x="14302" y="19758"/>
                  <a:pt x="14278" y="19711"/>
                  <a:pt x="14249" y="19711"/>
                </a:cubicBezTo>
                <a:close/>
                <a:moveTo>
                  <a:pt x="14564" y="19711"/>
                </a:moveTo>
                <a:cubicBezTo>
                  <a:pt x="14535" y="19711"/>
                  <a:pt x="14511" y="19758"/>
                  <a:pt x="14511" y="19815"/>
                </a:cubicBezTo>
                <a:lnTo>
                  <a:pt x="14511" y="20036"/>
                </a:lnTo>
                <a:cubicBezTo>
                  <a:pt x="14511" y="20093"/>
                  <a:pt x="14535" y="20138"/>
                  <a:pt x="14564" y="20138"/>
                </a:cubicBezTo>
                <a:cubicBezTo>
                  <a:pt x="14593" y="20138"/>
                  <a:pt x="14617" y="20093"/>
                  <a:pt x="14617" y="20036"/>
                </a:cubicBezTo>
                <a:lnTo>
                  <a:pt x="14617" y="19815"/>
                </a:lnTo>
                <a:cubicBezTo>
                  <a:pt x="14617" y="19758"/>
                  <a:pt x="14593" y="19711"/>
                  <a:pt x="14564" y="19711"/>
                </a:cubicBezTo>
                <a:close/>
                <a:moveTo>
                  <a:pt x="15413" y="19711"/>
                </a:moveTo>
                <a:cubicBezTo>
                  <a:pt x="15384" y="19711"/>
                  <a:pt x="15360" y="19758"/>
                  <a:pt x="15360" y="19815"/>
                </a:cubicBezTo>
                <a:lnTo>
                  <a:pt x="15360" y="20036"/>
                </a:lnTo>
                <a:cubicBezTo>
                  <a:pt x="15360" y="20093"/>
                  <a:pt x="15384" y="20138"/>
                  <a:pt x="15413" y="20138"/>
                </a:cubicBezTo>
                <a:cubicBezTo>
                  <a:pt x="15442" y="20138"/>
                  <a:pt x="15465" y="20093"/>
                  <a:pt x="15465" y="20036"/>
                </a:cubicBezTo>
                <a:lnTo>
                  <a:pt x="15465" y="19815"/>
                </a:lnTo>
                <a:cubicBezTo>
                  <a:pt x="15465" y="19758"/>
                  <a:pt x="15442" y="19711"/>
                  <a:pt x="15413" y="19711"/>
                </a:cubicBezTo>
                <a:close/>
                <a:moveTo>
                  <a:pt x="15728" y="19711"/>
                </a:moveTo>
                <a:cubicBezTo>
                  <a:pt x="15699" y="19711"/>
                  <a:pt x="15675" y="19758"/>
                  <a:pt x="15675" y="19815"/>
                </a:cubicBezTo>
                <a:lnTo>
                  <a:pt x="15675" y="20036"/>
                </a:lnTo>
                <a:cubicBezTo>
                  <a:pt x="15675" y="20093"/>
                  <a:pt x="15699" y="20138"/>
                  <a:pt x="15728" y="20138"/>
                </a:cubicBezTo>
                <a:cubicBezTo>
                  <a:pt x="15757" y="20138"/>
                  <a:pt x="15781" y="20093"/>
                  <a:pt x="15781" y="20036"/>
                </a:cubicBezTo>
                <a:lnTo>
                  <a:pt x="15781" y="19815"/>
                </a:lnTo>
                <a:cubicBezTo>
                  <a:pt x="15781" y="19758"/>
                  <a:pt x="15757" y="19711"/>
                  <a:pt x="15728" y="19711"/>
                </a:cubicBezTo>
                <a:close/>
                <a:moveTo>
                  <a:pt x="16578" y="19711"/>
                </a:moveTo>
                <a:cubicBezTo>
                  <a:pt x="16549" y="19711"/>
                  <a:pt x="16525" y="19758"/>
                  <a:pt x="16525" y="19815"/>
                </a:cubicBezTo>
                <a:lnTo>
                  <a:pt x="16525" y="20036"/>
                </a:lnTo>
                <a:cubicBezTo>
                  <a:pt x="16525" y="20093"/>
                  <a:pt x="16549" y="20138"/>
                  <a:pt x="16578" y="20138"/>
                </a:cubicBezTo>
                <a:cubicBezTo>
                  <a:pt x="16607" y="20138"/>
                  <a:pt x="16630" y="20093"/>
                  <a:pt x="16630" y="20036"/>
                </a:cubicBezTo>
                <a:lnTo>
                  <a:pt x="16630" y="19815"/>
                </a:lnTo>
                <a:cubicBezTo>
                  <a:pt x="16630" y="19758"/>
                  <a:pt x="16607" y="19711"/>
                  <a:pt x="16578" y="19711"/>
                </a:cubicBezTo>
                <a:close/>
                <a:moveTo>
                  <a:pt x="16892" y="19711"/>
                </a:moveTo>
                <a:cubicBezTo>
                  <a:pt x="16863" y="19711"/>
                  <a:pt x="16839" y="19758"/>
                  <a:pt x="16839" y="19815"/>
                </a:cubicBezTo>
                <a:lnTo>
                  <a:pt x="16839" y="20036"/>
                </a:lnTo>
                <a:cubicBezTo>
                  <a:pt x="16839" y="20093"/>
                  <a:pt x="16863" y="20138"/>
                  <a:pt x="16892" y="20138"/>
                </a:cubicBezTo>
                <a:cubicBezTo>
                  <a:pt x="16921" y="20138"/>
                  <a:pt x="16944" y="20093"/>
                  <a:pt x="16944" y="20036"/>
                </a:cubicBezTo>
                <a:lnTo>
                  <a:pt x="16944" y="19815"/>
                </a:lnTo>
                <a:cubicBezTo>
                  <a:pt x="16944" y="19758"/>
                  <a:pt x="16921" y="19711"/>
                  <a:pt x="16892" y="19711"/>
                </a:cubicBezTo>
                <a:close/>
                <a:moveTo>
                  <a:pt x="17741" y="19711"/>
                </a:moveTo>
                <a:cubicBezTo>
                  <a:pt x="17712" y="19711"/>
                  <a:pt x="17689" y="19758"/>
                  <a:pt x="17689" y="19815"/>
                </a:cubicBezTo>
                <a:lnTo>
                  <a:pt x="17689" y="20036"/>
                </a:lnTo>
                <a:cubicBezTo>
                  <a:pt x="17689" y="20093"/>
                  <a:pt x="17712" y="20138"/>
                  <a:pt x="17741" y="20138"/>
                </a:cubicBezTo>
                <a:cubicBezTo>
                  <a:pt x="17770" y="20138"/>
                  <a:pt x="17794" y="20093"/>
                  <a:pt x="17794" y="20036"/>
                </a:cubicBezTo>
                <a:lnTo>
                  <a:pt x="17794" y="19815"/>
                </a:lnTo>
                <a:cubicBezTo>
                  <a:pt x="17794" y="19758"/>
                  <a:pt x="17770" y="19711"/>
                  <a:pt x="17741" y="19711"/>
                </a:cubicBezTo>
                <a:close/>
                <a:moveTo>
                  <a:pt x="18055" y="19711"/>
                </a:moveTo>
                <a:cubicBezTo>
                  <a:pt x="18026" y="19711"/>
                  <a:pt x="18002" y="19758"/>
                  <a:pt x="18002" y="19815"/>
                </a:cubicBezTo>
                <a:lnTo>
                  <a:pt x="18002" y="20036"/>
                </a:lnTo>
                <a:cubicBezTo>
                  <a:pt x="18002" y="20093"/>
                  <a:pt x="18026" y="20138"/>
                  <a:pt x="18055" y="20138"/>
                </a:cubicBezTo>
                <a:cubicBezTo>
                  <a:pt x="18085" y="20138"/>
                  <a:pt x="18108" y="20093"/>
                  <a:pt x="18108" y="20036"/>
                </a:cubicBezTo>
                <a:lnTo>
                  <a:pt x="18108" y="19815"/>
                </a:lnTo>
                <a:cubicBezTo>
                  <a:pt x="18108" y="19758"/>
                  <a:pt x="18085" y="19711"/>
                  <a:pt x="18055" y="19711"/>
                </a:cubicBezTo>
                <a:close/>
                <a:moveTo>
                  <a:pt x="18905" y="19711"/>
                </a:moveTo>
                <a:cubicBezTo>
                  <a:pt x="18876" y="19711"/>
                  <a:pt x="18852" y="19758"/>
                  <a:pt x="18852" y="19815"/>
                </a:cubicBezTo>
                <a:lnTo>
                  <a:pt x="18852" y="20036"/>
                </a:lnTo>
                <a:cubicBezTo>
                  <a:pt x="18852" y="20093"/>
                  <a:pt x="18876" y="20138"/>
                  <a:pt x="18905" y="20138"/>
                </a:cubicBezTo>
                <a:cubicBezTo>
                  <a:pt x="18934" y="20138"/>
                  <a:pt x="18958" y="20093"/>
                  <a:pt x="18958" y="20036"/>
                </a:cubicBezTo>
                <a:lnTo>
                  <a:pt x="18958" y="19815"/>
                </a:lnTo>
                <a:cubicBezTo>
                  <a:pt x="18958" y="19758"/>
                  <a:pt x="18934" y="19711"/>
                  <a:pt x="18905" y="19711"/>
                </a:cubicBezTo>
                <a:close/>
                <a:moveTo>
                  <a:pt x="19220" y="19711"/>
                </a:moveTo>
                <a:cubicBezTo>
                  <a:pt x="19191" y="19711"/>
                  <a:pt x="19167" y="19758"/>
                  <a:pt x="19167" y="19815"/>
                </a:cubicBezTo>
                <a:lnTo>
                  <a:pt x="19167" y="20036"/>
                </a:lnTo>
                <a:cubicBezTo>
                  <a:pt x="19167" y="20093"/>
                  <a:pt x="19191" y="20138"/>
                  <a:pt x="19220" y="20138"/>
                </a:cubicBezTo>
                <a:cubicBezTo>
                  <a:pt x="19249" y="20138"/>
                  <a:pt x="19273" y="20093"/>
                  <a:pt x="19273" y="20036"/>
                </a:cubicBezTo>
                <a:lnTo>
                  <a:pt x="19273" y="19815"/>
                </a:lnTo>
                <a:cubicBezTo>
                  <a:pt x="19273" y="19758"/>
                  <a:pt x="19249" y="19711"/>
                  <a:pt x="19220" y="19711"/>
                </a:cubicBezTo>
                <a:close/>
                <a:moveTo>
                  <a:pt x="20069" y="19711"/>
                </a:moveTo>
                <a:cubicBezTo>
                  <a:pt x="20040" y="19711"/>
                  <a:pt x="20016" y="19758"/>
                  <a:pt x="20016" y="19815"/>
                </a:cubicBezTo>
                <a:lnTo>
                  <a:pt x="20016" y="20036"/>
                </a:lnTo>
                <a:cubicBezTo>
                  <a:pt x="20016" y="20093"/>
                  <a:pt x="20040" y="20138"/>
                  <a:pt x="20069" y="20138"/>
                </a:cubicBezTo>
                <a:cubicBezTo>
                  <a:pt x="20099" y="20138"/>
                  <a:pt x="20122" y="20093"/>
                  <a:pt x="20122" y="20036"/>
                </a:cubicBezTo>
                <a:lnTo>
                  <a:pt x="20122" y="19815"/>
                </a:lnTo>
                <a:cubicBezTo>
                  <a:pt x="20122" y="19758"/>
                  <a:pt x="20099" y="19711"/>
                  <a:pt x="20069" y="19711"/>
                </a:cubicBezTo>
                <a:close/>
                <a:moveTo>
                  <a:pt x="20384" y="19711"/>
                </a:moveTo>
                <a:cubicBezTo>
                  <a:pt x="20355" y="19711"/>
                  <a:pt x="20331" y="19758"/>
                  <a:pt x="20331" y="19815"/>
                </a:cubicBezTo>
                <a:lnTo>
                  <a:pt x="20331" y="20036"/>
                </a:lnTo>
                <a:cubicBezTo>
                  <a:pt x="20331" y="20093"/>
                  <a:pt x="20355" y="20138"/>
                  <a:pt x="20384" y="20138"/>
                </a:cubicBezTo>
                <a:cubicBezTo>
                  <a:pt x="20413" y="20138"/>
                  <a:pt x="20436" y="20093"/>
                  <a:pt x="20436" y="20036"/>
                </a:cubicBezTo>
                <a:lnTo>
                  <a:pt x="20436" y="19815"/>
                </a:lnTo>
                <a:cubicBezTo>
                  <a:pt x="20436" y="19758"/>
                  <a:pt x="20413" y="19711"/>
                  <a:pt x="20384" y="19711"/>
                </a:cubicBezTo>
                <a:close/>
                <a:moveTo>
                  <a:pt x="21234" y="19711"/>
                </a:moveTo>
                <a:cubicBezTo>
                  <a:pt x="21204" y="19711"/>
                  <a:pt x="21181" y="19758"/>
                  <a:pt x="21181" y="19815"/>
                </a:cubicBezTo>
                <a:lnTo>
                  <a:pt x="21181" y="20036"/>
                </a:lnTo>
                <a:cubicBezTo>
                  <a:pt x="21181" y="20093"/>
                  <a:pt x="21204" y="20138"/>
                  <a:pt x="21234" y="20138"/>
                </a:cubicBezTo>
                <a:cubicBezTo>
                  <a:pt x="21263" y="20138"/>
                  <a:pt x="21285" y="20093"/>
                  <a:pt x="21285" y="20036"/>
                </a:cubicBezTo>
                <a:lnTo>
                  <a:pt x="21285" y="19815"/>
                </a:lnTo>
                <a:cubicBezTo>
                  <a:pt x="21285" y="19758"/>
                  <a:pt x="21263" y="19711"/>
                  <a:pt x="21234" y="19711"/>
                </a:cubicBezTo>
                <a:close/>
                <a:moveTo>
                  <a:pt x="21547" y="19711"/>
                </a:moveTo>
                <a:cubicBezTo>
                  <a:pt x="21518" y="19711"/>
                  <a:pt x="21495" y="19758"/>
                  <a:pt x="21495" y="19815"/>
                </a:cubicBezTo>
                <a:lnTo>
                  <a:pt x="21495" y="20036"/>
                </a:lnTo>
                <a:cubicBezTo>
                  <a:pt x="21495" y="20093"/>
                  <a:pt x="21518" y="20138"/>
                  <a:pt x="21547" y="20138"/>
                </a:cubicBezTo>
                <a:cubicBezTo>
                  <a:pt x="21576" y="20138"/>
                  <a:pt x="21600" y="20093"/>
                  <a:pt x="21600" y="20036"/>
                </a:cubicBezTo>
                <a:lnTo>
                  <a:pt x="21600" y="19815"/>
                </a:lnTo>
                <a:cubicBezTo>
                  <a:pt x="21600" y="19758"/>
                  <a:pt x="21576" y="19711"/>
                  <a:pt x="21547" y="19711"/>
                </a:cubicBezTo>
                <a:close/>
                <a:moveTo>
                  <a:pt x="53" y="20441"/>
                </a:moveTo>
                <a:cubicBezTo>
                  <a:pt x="24" y="20441"/>
                  <a:pt x="0" y="20488"/>
                  <a:pt x="0" y="20545"/>
                </a:cubicBezTo>
                <a:lnTo>
                  <a:pt x="0" y="20765"/>
                </a:lnTo>
                <a:cubicBezTo>
                  <a:pt x="0" y="20823"/>
                  <a:pt x="24" y="20868"/>
                  <a:pt x="53" y="20868"/>
                </a:cubicBezTo>
                <a:cubicBezTo>
                  <a:pt x="82" y="20868"/>
                  <a:pt x="106" y="20823"/>
                  <a:pt x="106" y="20765"/>
                </a:cubicBezTo>
                <a:lnTo>
                  <a:pt x="106" y="20545"/>
                </a:lnTo>
                <a:cubicBezTo>
                  <a:pt x="106" y="20488"/>
                  <a:pt x="82" y="20441"/>
                  <a:pt x="53" y="20441"/>
                </a:cubicBezTo>
                <a:close/>
                <a:moveTo>
                  <a:pt x="367" y="20441"/>
                </a:moveTo>
                <a:cubicBezTo>
                  <a:pt x="338" y="20441"/>
                  <a:pt x="315" y="20488"/>
                  <a:pt x="315" y="20545"/>
                </a:cubicBezTo>
                <a:lnTo>
                  <a:pt x="315" y="20765"/>
                </a:lnTo>
                <a:cubicBezTo>
                  <a:pt x="315" y="20823"/>
                  <a:pt x="338" y="20868"/>
                  <a:pt x="367" y="20868"/>
                </a:cubicBezTo>
                <a:cubicBezTo>
                  <a:pt x="397" y="20868"/>
                  <a:pt x="420" y="20823"/>
                  <a:pt x="420" y="20765"/>
                </a:cubicBezTo>
                <a:lnTo>
                  <a:pt x="420" y="20545"/>
                </a:lnTo>
                <a:cubicBezTo>
                  <a:pt x="420" y="20488"/>
                  <a:pt x="397" y="20441"/>
                  <a:pt x="367" y="20441"/>
                </a:cubicBezTo>
                <a:close/>
                <a:moveTo>
                  <a:pt x="1217" y="20441"/>
                </a:moveTo>
                <a:cubicBezTo>
                  <a:pt x="1188" y="20441"/>
                  <a:pt x="1164" y="20488"/>
                  <a:pt x="1164" y="20545"/>
                </a:cubicBezTo>
                <a:lnTo>
                  <a:pt x="1164" y="20765"/>
                </a:lnTo>
                <a:cubicBezTo>
                  <a:pt x="1164" y="20823"/>
                  <a:pt x="1188" y="20868"/>
                  <a:pt x="1217" y="20868"/>
                </a:cubicBezTo>
                <a:cubicBezTo>
                  <a:pt x="1246" y="20868"/>
                  <a:pt x="1270" y="20823"/>
                  <a:pt x="1270" y="20765"/>
                </a:cubicBezTo>
                <a:lnTo>
                  <a:pt x="1270" y="20545"/>
                </a:lnTo>
                <a:cubicBezTo>
                  <a:pt x="1270" y="20488"/>
                  <a:pt x="1246" y="20441"/>
                  <a:pt x="1217" y="20441"/>
                </a:cubicBezTo>
                <a:close/>
                <a:moveTo>
                  <a:pt x="1532" y="20441"/>
                </a:moveTo>
                <a:cubicBezTo>
                  <a:pt x="1503" y="20441"/>
                  <a:pt x="1479" y="20488"/>
                  <a:pt x="1479" y="20545"/>
                </a:cubicBezTo>
                <a:lnTo>
                  <a:pt x="1479" y="20765"/>
                </a:lnTo>
                <a:cubicBezTo>
                  <a:pt x="1479" y="20823"/>
                  <a:pt x="1503" y="20868"/>
                  <a:pt x="1532" y="20868"/>
                </a:cubicBezTo>
                <a:cubicBezTo>
                  <a:pt x="1561" y="20868"/>
                  <a:pt x="1584" y="20823"/>
                  <a:pt x="1584" y="20765"/>
                </a:cubicBezTo>
                <a:lnTo>
                  <a:pt x="1584" y="20545"/>
                </a:lnTo>
                <a:cubicBezTo>
                  <a:pt x="1584" y="20488"/>
                  <a:pt x="1561" y="20441"/>
                  <a:pt x="1532" y="20441"/>
                </a:cubicBezTo>
                <a:close/>
                <a:moveTo>
                  <a:pt x="2380" y="20441"/>
                </a:moveTo>
                <a:cubicBezTo>
                  <a:pt x="2351" y="20441"/>
                  <a:pt x="2329" y="20488"/>
                  <a:pt x="2329" y="20545"/>
                </a:cubicBezTo>
                <a:lnTo>
                  <a:pt x="2329" y="20765"/>
                </a:lnTo>
                <a:cubicBezTo>
                  <a:pt x="2329" y="20823"/>
                  <a:pt x="2351" y="20868"/>
                  <a:pt x="2380" y="20868"/>
                </a:cubicBezTo>
                <a:cubicBezTo>
                  <a:pt x="2409" y="20868"/>
                  <a:pt x="2433" y="20823"/>
                  <a:pt x="2433" y="20765"/>
                </a:cubicBezTo>
                <a:lnTo>
                  <a:pt x="2433" y="20545"/>
                </a:lnTo>
                <a:cubicBezTo>
                  <a:pt x="2433" y="20488"/>
                  <a:pt x="2409" y="20441"/>
                  <a:pt x="2380" y="20441"/>
                </a:cubicBezTo>
                <a:close/>
                <a:moveTo>
                  <a:pt x="2695" y="20441"/>
                </a:moveTo>
                <a:cubicBezTo>
                  <a:pt x="2666" y="20441"/>
                  <a:pt x="2643" y="20488"/>
                  <a:pt x="2643" y="20545"/>
                </a:cubicBezTo>
                <a:lnTo>
                  <a:pt x="2643" y="20765"/>
                </a:lnTo>
                <a:cubicBezTo>
                  <a:pt x="2643" y="20823"/>
                  <a:pt x="2666" y="20868"/>
                  <a:pt x="2695" y="20868"/>
                </a:cubicBezTo>
                <a:cubicBezTo>
                  <a:pt x="2724" y="20868"/>
                  <a:pt x="2748" y="20823"/>
                  <a:pt x="2748" y="20765"/>
                </a:cubicBezTo>
                <a:lnTo>
                  <a:pt x="2748" y="20545"/>
                </a:lnTo>
                <a:cubicBezTo>
                  <a:pt x="2748" y="20488"/>
                  <a:pt x="2724" y="20441"/>
                  <a:pt x="2695" y="20441"/>
                </a:cubicBezTo>
                <a:close/>
                <a:moveTo>
                  <a:pt x="3545" y="20441"/>
                </a:moveTo>
                <a:cubicBezTo>
                  <a:pt x="3516" y="20441"/>
                  <a:pt x="3492" y="20488"/>
                  <a:pt x="3492" y="20545"/>
                </a:cubicBezTo>
                <a:lnTo>
                  <a:pt x="3492" y="20765"/>
                </a:lnTo>
                <a:cubicBezTo>
                  <a:pt x="3492" y="20823"/>
                  <a:pt x="3516" y="20868"/>
                  <a:pt x="3545" y="20868"/>
                </a:cubicBezTo>
                <a:cubicBezTo>
                  <a:pt x="3574" y="20868"/>
                  <a:pt x="3598" y="20823"/>
                  <a:pt x="3598" y="20765"/>
                </a:cubicBezTo>
                <a:lnTo>
                  <a:pt x="3598" y="20545"/>
                </a:lnTo>
                <a:cubicBezTo>
                  <a:pt x="3598" y="20488"/>
                  <a:pt x="3574" y="20441"/>
                  <a:pt x="3545" y="20441"/>
                </a:cubicBezTo>
                <a:close/>
                <a:moveTo>
                  <a:pt x="3859" y="20441"/>
                </a:moveTo>
                <a:cubicBezTo>
                  <a:pt x="3830" y="20441"/>
                  <a:pt x="3806" y="20488"/>
                  <a:pt x="3806" y="20545"/>
                </a:cubicBezTo>
                <a:lnTo>
                  <a:pt x="3806" y="20765"/>
                </a:lnTo>
                <a:cubicBezTo>
                  <a:pt x="3806" y="20823"/>
                  <a:pt x="3830" y="20868"/>
                  <a:pt x="3859" y="20868"/>
                </a:cubicBezTo>
                <a:cubicBezTo>
                  <a:pt x="3888" y="20868"/>
                  <a:pt x="3912" y="20823"/>
                  <a:pt x="3912" y="20765"/>
                </a:cubicBezTo>
                <a:lnTo>
                  <a:pt x="3912" y="20545"/>
                </a:lnTo>
                <a:cubicBezTo>
                  <a:pt x="3912" y="20488"/>
                  <a:pt x="3888" y="20441"/>
                  <a:pt x="3859" y="20441"/>
                </a:cubicBezTo>
                <a:close/>
                <a:moveTo>
                  <a:pt x="4709" y="20441"/>
                </a:moveTo>
                <a:cubicBezTo>
                  <a:pt x="4680" y="20441"/>
                  <a:pt x="4656" y="20488"/>
                  <a:pt x="4656" y="20545"/>
                </a:cubicBezTo>
                <a:lnTo>
                  <a:pt x="4656" y="20765"/>
                </a:lnTo>
                <a:cubicBezTo>
                  <a:pt x="4656" y="20823"/>
                  <a:pt x="4680" y="20868"/>
                  <a:pt x="4709" y="20868"/>
                </a:cubicBezTo>
                <a:cubicBezTo>
                  <a:pt x="4738" y="20868"/>
                  <a:pt x="4762" y="20823"/>
                  <a:pt x="4762" y="20765"/>
                </a:cubicBezTo>
                <a:lnTo>
                  <a:pt x="4762" y="20545"/>
                </a:lnTo>
                <a:cubicBezTo>
                  <a:pt x="4762" y="20488"/>
                  <a:pt x="4738" y="20441"/>
                  <a:pt x="4709" y="20441"/>
                </a:cubicBezTo>
                <a:close/>
                <a:moveTo>
                  <a:pt x="5023" y="20441"/>
                </a:moveTo>
                <a:cubicBezTo>
                  <a:pt x="4994" y="20441"/>
                  <a:pt x="4970" y="20488"/>
                  <a:pt x="4970" y="20545"/>
                </a:cubicBezTo>
                <a:lnTo>
                  <a:pt x="4970" y="20765"/>
                </a:lnTo>
                <a:cubicBezTo>
                  <a:pt x="4970" y="20823"/>
                  <a:pt x="4994" y="20868"/>
                  <a:pt x="5023" y="20868"/>
                </a:cubicBezTo>
                <a:cubicBezTo>
                  <a:pt x="5053" y="20868"/>
                  <a:pt x="5076" y="20823"/>
                  <a:pt x="5076" y="20765"/>
                </a:cubicBezTo>
                <a:lnTo>
                  <a:pt x="5076" y="20545"/>
                </a:lnTo>
                <a:cubicBezTo>
                  <a:pt x="5076" y="20488"/>
                  <a:pt x="5053" y="20441"/>
                  <a:pt x="5023" y="20441"/>
                </a:cubicBezTo>
                <a:close/>
                <a:moveTo>
                  <a:pt x="5873" y="20441"/>
                </a:moveTo>
                <a:cubicBezTo>
                  <a:pt x="5844" y="20441"/>
                  <a:pt x="5820" y="20488"/>
                  <a:pt x="5820" y="20545"/>
                </a:cubicBezTo>
                <a:lnTo>
                  <a:pt x="5820" y="20765"/>
                </a:lnTo>
                <a:cubicBezTo>
                  <a:pt x="5820" y="20823"/>
                  <a:pt x="5844" y="20868"/>
                  <a:pt x="5873" y="20868"/>
                </a:cubicBezTo>
                <a:cubicBezTo>
                  <a:pt x="5902" y="20868"/>
                  <a:pt x="5926" y="20823"/>
                  <a:pt x="5926" y="20765"/>
                </a:cubicBezTo>
                <a:lnTo>
                  <a:pt x="5926" y="20545"/>
                </a:lnTo>
                <a:cubicBezTo>
                  <a:pt x="5926" y="20488"/>
                  <a:pt x="5902" y="20441"/>
                  <a:pt x="5873" y="20441"/>
                </a:cubicBezTo>
                <a:close/>
                <a:moveTo>
                  <a:pt x="6188" y="20441"/>
                </a:moveTo>
                <a:cubicBezTo>
                  <a:pt x="6159" y="20441"/>
                  <a:pt x="6135" y="20488"/>
                  <a:pt x="6135" y="20545"/>
                </a:cubicBezTo>
                <a:lnTo>
                  <a:pt x="6135" y="20765"/>
                </a:lnTo>
                <a:cubicBezTo>
                  <a:pt x="6135" y="20823"/>
                  <a:pt x="6159" y="20868"/>
                  <a:pt x="6188" y="20868"/>
                </a:cubicBezTo>
                <a:cubicBezTo>
                  <a:pt x="6217" y="20868"/>
                  <a:pt x="6240" y="20823"/>
                  <a:pt x="6240" y="20765"/>
                </a:cubicBezTo>
                <a:lnTo>
                  <a:pt x="6240" y="20545"/>
                </a:lnTo>
                <a:cubicBezTo>
                  <a:pt x="6240" y="20488"/>
                  <a:pt x="6217" y="20441"/>
                  <a:pt x="6188" y="20441"/>
                </a:cubicBezTo>
                <a:close/>
                <a:moveTo>
                  <a:pt x="7036" y="20441"/>
                </a:moveTo>
                <a:cubicBezTo>
                  <a:pt x="7007" y="20441"/>
                  <a:pt x="6984" y="20488"/>
                  <a:pt x="6984" y="20545"/>
                </a:cubicBezTo>
                <a:lnTo>
                  <a:pt x="6984" y="20765"/>
                </a:lnTo>
                <a:cubicBezTo>
                  <a:pt x="6984" y="20823"/>
                  <a:pt x="7007" y="20868"/>
                  <a:pt x="7036" y="20868"/>
                </a:cubicBezTo>
                <a:cubicBezTo>
                  <a:pt x="7065" y="20868"/>
                  <a:pt x="7089" y="20823"/>
                  <a:pt x="7089" y="20765"/>
                </a:cubicBezTo>
                <a:lnTo>
                  <a:pt x="7089" y="20545"/>
                </a:lnTo>
                <a:cubicBezTo>
                  <a:pt x="7089" y="20488"/>
                  <a:pt x="7065" y="20441"/>
                  <a:pt x="7036" y="20441"/>
                </a:cubicBezTo>
                <a:close/>
                <a:moveTo>
                  <a:pt x="7351" y="20441"/>
                </a:moveTo>
                <a:cubicBezTo>
                  <a:pt x="7322" y="20441"/>
                  <a:pt x="7299" y="20488"/>
                  <a:pt x="7299" y="20545"/>
                </a:cubicBezTo>
                <a:lnTo>
                  <a:pt x="7299" y="20765"/>
                </a:lnTo>
                <a:cubicBezTo>
                  <a:pt x="7299" y="20823"/>
                  <a:pt x="7322" y="20868"/>
                  <a:pt x="7351" y="20868"/>
                </a:cubicBezTo>
                <a:cubicBezTo>
                  <a:pt x="7380" y="20868"/>
                  <a:pt x="7404" y="20823"/>
                  <a:pt x="7404" y="20765"/>
                </a:cubicBezTo>
                <a:lnTo>
                  <a:pt x="7404" y="20545"/>
                </a:lnTo>
                <a:cubicBezTo>
                  <a:pt x="7404" y="20488"/>
                  <a:pt x="7380" y="20441"/>
                  <a:pt x="7351" y="20441"/>
                </a:cubicBezTo>
                <a:close/>
                <a:moveTo>
                  <a:pt x="8201" y="20441"/>
                </a:moveTo>
                <a:cubicBezTo>
                  <a:pt x="8171" y="20441"/>
                  <a:pt x="8148" y="20488"/>
                  <a:pt x="8148" y="20545"/>
                </a:cubicBezTo>
                <a:lnTo>
                  <a:pt x="8148" y="20765"/>
                </a:lnTo>
                <a:cubicBezTo>
                  <a:pt x="8148" y="20823"/>
                  <a:pt x="8171" y="20868"/>
                  <a:pt x="8201" y="20868"/>
                </a:cubicBezTo>
                <a:cubicBezTo>
                  <a:pt x="8230" y="20868"/>
                  <a:pt x="8254" y="20823"/>
                  <a:pt x="8254" y="20765"/>
                </a:cubicBezTo>
                <a:lnTo>
                  <a:pt x="8254" y="20545"/>
                </a:lnTo>
                <a:cubicBezTo>
                  <a:pt x="8254" y="20488"/>
                  <a:pt x="8230" y="20441"/>
                  <a:pt x="8201" y="20441"/>
                </a:cubicBezTo>
                <a:close/>
                <a:moveTo>
                  <a:pt x="8515" y="20441"/>
                </a:moveTo>
                <a:cubicBezTo>
                  <a:pt x="8486" y="20441"/>
                  <a:pt x="8462" y="20488"/>
                  <a:pt x="8462" y="20545"/>
                </a:cubicBezTo>
                <a:lnTo>
                  <a:pt x="8462" y="20765"/>
                </a:lnTo>
                <a:cubicBezTo>
                  <a:pt x="8462" y="20823"/>
                  <a:pt x="8486" y="20868"/>
                  <a:pt x="8515" y="20868"/>
                </a:cubicBezTo>
                <a:cubicBezTo>
                  <a:pt x="8544" y="20868"/>
                  <a:pt x="8568" y="20823"/>
                  <a:pt x="8568" y="20765"/>
                </a:cubicBezTo>
                <a:lnTo>
                  <a:pt x="8568" y="20545"/>
                </a:lnTo>
                <a:cubicBezTo>
                  <a:pt x="8568" y="20488"/>
                  <a:pt x="8544" y="20441"/>
                  <a:pt x="8515" y="20441"/>
                </a:cubicBezTo>
                <a:close/>
                <a:moveTo>
                  <a:pt x="9365" y="20441"/>
                </a:moveTo>
                <a:cubicBezTo>
                  <a:pt x="9336" y="20441"/>
                  <a:pt x="9312" y="20488"/>
                  <a:pt x="9312" y="20545"/>
                </a:cubicBezTo>
                <a:lnTo>
                  <a:pt x="9312" y="20765"/>
                </a:lnTo>
                <a:cubicBezTo>
                  <a:pt x="9312" y="20823"/>
                  <a:pt x="9336" y="20868"/>
                  <a:pt x="9365" y="20868"/>
                </a:cubicBezTo>
                <a:cubicBezTo>
                  <a:pt x="9394" y="20868"/>
                  <a:pt x="9418" y="20823"/>
                  <a:pt x="9418" y="20765"/>
                </a:cubicBezTo>
                <a:lnTo>
                  <a:pt x="9418" y="20545"/>
                </a:lnTo>
                <a:cubicBezTo>
                  <a:pt x="9418" y="20488"/>
                  <a:pt x="9394" y="20441"/>
                  <a:pt x="9365" y="20441"/>
                </a:cubicBezTo>
                <a:close/>
                <a:moveTo>
                  <a:pt x="9679" y="20441"/>
                </a:moveTo>
                <a:cubicBezTo>
                  <a:pt x="9650" y="20441"/>
                  <a:pt x="9626" y="20488"/>
                  <a:pt x="9626" y="20545"/>
                </a:cubicBezTo>
                <a:lnTo>
                  <a:pt x="9626" y="20765"/>
                </a:lnTo>
                <a:cubicBezTo>
                  <a:pt x="9626" y="20823"/>
                  <a:pt x="9650" y="20868"/>
                  <a:pt x="9679" y="20868"/>
                </a:cubicBezTo>
                <a:cubicBezTo>
                  <a:pt x="9708" y="20868"/>
                  <a:pt x="9732" y="20823"/>
                  <a:pt x="9732" y="20765"/>
                </a:cubicBezTo>
                <a:lnTo>
                  <a:pt x="9732" y="20545"/>
                </a:lnTo>
                <a:cubicBezTo>
                  <a:pt x="9732" y="20488"/>
                  <a:pt x="9708" y="20441"/>
                  <a:pt x="9679" y="20441"/>
                </a:cubicBezTo>
                <a:close/>
                <a:moveTo>
                  <a:pt x="10529" y="20441"/>
                </a:moveTo>
                <a:cubicBezTo>
                  <a:pt x="10500" y="20441"/>
                  <a:pt x="10476" y="20488"/>
                  <a:pt x="10476" y="20545"/>
                </a:cubicBezTo>
                <a:lnTo>
                  <a:pt x="10476" y="20765"/>
                </a:lnTo>
                <a:cubicBezTo>
                  <a:pt x="10476" y="20823"/>
                  <a:pt x="10500" y="20868"/>
                  <a:pt x="10529" y="20868"/>
                </a:cubicBezTo>
                <a:cubicBezTo>
                  <a:pt x="10558" y="20868"/>
                  <a:pt x="10582" y="20823"/>
                  <a:pt x="10582" y="20765"/>
                </a:cubicBezTo>
                <a:lnTo>
                  <a:pt x="10582" y="20545"/>
                </a:lnTo>
                <a:cubicBezTo>
                  <a:pt x="10582" y="20488"/>
                  <a:pt x="10558" y="20441"/>
                  <a:pt x="10529" y="20441"/>
                </a:cubicBezTo>
                <a:close/>
                <a:moveTo>
                  <a:pt x="10844" y="20441"/>
                </a:moveTo>
                <a:cubicBezTo>
                  <a:pt x="10814" y="20441"/>
                  <a:pt x="10791" y="20488"/>
                  <a:pt x="10791" y="20545"/>
                </a:cubicBezTo>
                <a:lnTo>
                  <a:pt x="10791" y="20765"/>
                </a:lnTo>
                <a:cubicBezTo>
                  <a:pt x="10791" y="20823"/>
                  <a:pt x="10814" y="20868"/>
                  <a:pt x="10844" y="20868"/>
                </a:cubicBezTo>
                <a:cubicBezTo>
                  <a:pt x="10873" y="20868"/>
                  <a:pt x="10895" y="20823"/>
                  <a:pt x="10895" y="20765"/>
                </a:cubicBezTo>
                <a:lnTo>
                  <a:pt x="10895" y="20545"/>
                </a:lnTo>
                <a:cubicBezTo>
                  <a:pt x="10895" y="20488"/>
                  <a:pt x="10873" y="20441"/>
                  <a:pt x="10844" y="20441"/>
                </a:cubicBezTo>
                <a:close/>
                <a:moveTo>
                  <a:pt x="11692" y="20441"/>
                </a:moveTo>
                <a:cubicBezTo>
                  <a:pt x="11663" y="20441"/>
                  <a:pt x="11640" y="20488"/>
                  <a:pt x="11640" y="20545"/>
                </a:cubicBezTo>
                <a:lnTo>
                  <a:pt x="11640" y="20765"/>
                </a:lnTo>
                <a:cubicBezTo>
                  <a:pt x="11640" y="20823"/>
                  <a:pt x="11663" y="20868"/>
                  <a:pt x="11692" y="20868"/>
                </a:cubicBezTo>
                <a:cubicBezTo>
                  <a:pt x="11721" y="20868"/>
                  <a:pt x="11745" y="20823"/>
                  <a:pt x="11745" y="20765"/>
                </a:cubicBezTo>
                <a:lnTo>
                  <a:pt x="11745" y="20545"/>
                </a:lnTo>
                <a:cubicBezTo>
                  <a:pt x="11745" y="20488"/>
                  <a:pt x="11721" y="20441"/>
                  <a:pt x="11692" y="20441"/>
                </a:cubicBezTo>
                <a:close/>
                <a:moveTo>
                  <a:pt x="12007" y="20441"/>
                </a:moveTo>
                <a:cubicBezTo>
                  <a:pt x="11978" y="20441"/>
                  <a:pt x="11955" y="20488"/>
                  <a:pt x="11955" y="20545"/>
                </a:cubicBezTo>
                <a:lnTo>
                  <a:pt x="11955" y="20765"/>
                </a:lnTo>
                <a:cubicBezTo>
                  <a:pt x="11955" y="20823"/>
                  <a:pt x="11978" y="20868"/>
                  <a:pt x="12007" y="20868"/>
                </a:cubicBezTo>
                <a:cubicBezTo>
                  <a:pt x="12036" y="20868"/>
                  <a:pt x="12060" y="20823"/>
                  <a:pt x="12060" y="20765"/>
                </a:cubicBezTo>
                <a:lnTo>
                  <a:pt x="12060" y="20545"/>
                </a:lnTo>
                <a:cubicBezTo>
                  <a:pt x="12060" y="20488"/>
                  <a:pt x="12036" y="20441"/>
                  <a:pt x="12007" y="20441"/>
                </a:cubicBezTo>
                <a:close/>
                <a:moveTo>
                  <a:pt x="12856" y="20441"/>
                </a:moveTo>
                <a:cubicBezTo>
                  <a:pt x="12827" y="20441"/>
                  <a:pt x="12804" y="20488"/>
                  <a:pt x="12804" y="20545"/>
                </a:cubicBezTo>
                <a:lnTo>
                  <a:pt x="12804" y="20765"/>
                </a:lnTo>
                <a:cubicBezTo>
                  <a:pt x="12804" y="20823"/>
                  <a:pt x="12827" y="20868"/>
                  <a:pt x="12856" y="20868"/>
                </a:cubicBezTo>
                <a:cubicBezTo>
                  <a:pt x="12886" y="20868"/>
                  <a:pt x="12909" y="20823"/>
                  <a:pt x="12909" y="20765"/>
                </a:cubicBezTo>
                <a:lnTo>
                  <a:pt x="12909" y="20545"/>
                </a:lnTo>
                <a:cubicBezTo>
                  <a:pt x="12909" y="20488"/>
                  <a:pt x="12886" y="20441"/>
                  <a:pt x="12856" y="20441"/>
                </a:cubicBezTo>
                <a:close/>
                <a:moveTo>
                  <a:pt x="13171" y="20441"/>
                </a:moveTo>
                <a:cubicBezTo>
                  <a:pt x="13142" y="20441"/>
                  <a:pt x="13118" y="20488"/>
                  <a:pt x="13118" y="20545"/>
                </a:cubicBezTo>
                <a:lnTo>
                  <a:pt x="13118" y="20765"/>
                </a:lnTo>
                <a:cubicBezTo>
                  <a:pt x="13118" y="20823"/>
                  <a:pt x="13142" y="20868"/>
                  <a:pt x="13171" y="20868"/>
                </a:cubicBezTo>
                <a:cubicBezTo>
                  <a:pt x="13200" y="20868"/>
                  <a:pt x="13224" y="20823"/>
                  <a:pt x="13224" y="20765"/>
                </a:cubicBezTo>
                <a:lnTo>
                  <a:pt x="13224" y="20545"/>
                </a:lnTo>
                <a:cubicBezTo>
                  <a:pt x="13224" y="20488"/>
                  <a:pt x="13200" y="20441"/>
                  <a:pt x="13171" y="20441"/>
                </a:cubicBezTo>
                <a:close/>
                <a:moveTo>
                  <a:pt x="14021" y="20441"/>
                </a:moveTo>
                <a:cubicBezTo>
                  <a:pt x="13992" y="20441"/>
                  <a:pt x="13968" y="20488"/>
                  <a:pt x="13968" y="20545"/>
                </a:cubicBezTo>
                <a:lnTo>
                  <a:pt x="13968" y="20765"/>
                </a:lnTo>
                <a:cubicBezTo>
                  <a:pt x="13968" y="20823"/>
                  <a:pt x="13992" y="20868"/>
                  <a:pt x="14021" y="20868"/>
                </a:cubicBezTo>
                <a:cubicBezTo>
                  <a:pt x="14050" y="20868"/>
                  <a:pt x="14074" y="20823"/>
                  <a:pt x="14074" y="20765"/>
                </a:cubicBezTo>
                <a:lnTo>
                  <a:pt x="14074" y="20545"/>
                </a:lnTo>
                <a:cubicBezTo>
                  <a:pt x="14074" y="20488"/>
                  <a:pt x="14050" y="20441"/>
                  <a:pt x="14021" y="20441"/>
                </a:cubicBezTo>
                <a:close/>
                <a:moveTo>
                  <a:pt x="14335" y="20441"/>
                </a:moveTo>
                <a:cubicBezTo>
                  <a:pt x="14306" y="20441"/>
                  <a:pt x="14282" y="20488"/>
                  <a:pt x="14282" y="20545"/>
                </a:cubicBezTo>
                <a:lnTo>
                  <a:pt x="14282" y="20765"/>
                </a:lnTo>
                <a:cubicBezTo>
                  <a:pt x="14282" y="20823"/>
                  <a:pt x="14306" y="20868"/>
                  <a:pt x="14335" y="20868"/>
                </a:cubicBezTo>
                <a:cubicBezTo>
                  <a:pt x="14364" y="20868"/>
                  <a:pt x="14388" y="20823"/>
                  <a:pt x="14388" y="20765"/>
                </a:cubicBezTo>
                <a:lnTo>
                  <a:pt x="14388" y="20545"/>
                </a:lnTo>
                <a:cubicBezTo>
                  <a:pt x="14388" y="20488"/>
                  <a:pt x="14364" y="20441"/>
                  <a:pt x="14335" y="20441"/>
                </a:cubicBezTo>
                <a:close/>
                <a:moveTo>
                  <a:pt x="15185" y="20441"/>
                </a:moveTo>
                <a:cubicBezTo>
                  <a:pt x="15156" y="20441"/>
                  <a:pt x="15132" y="20488"/>
                  <a:pt x="15132" y="20545"/>
                </a:cubicBezTo>
                <a:lnTo>
                  <a:pt x="15132" y="20765"/>
                </a:lnTo>
                <a:cubicBezTo>
                  <a:pt x="15132" y="20823"/>
                  <a:pt x="15156" y="20868"/>
                  <a:pt x="15185" y="20868"/>
                </a:cubicBezTo>
                <a:cubicBezTo>
                  <a:pt x="15214" y="20868"/>
                  <a:pt x="15237" y="20823"/>
                  <a:pt x="15237" y="20765"/>
                </a:cubicBezTo>
                <a:lnTo>
                  <a:pt x="15237" y="20545"/>
                </a:lnTo>
                <a:cubicBezTo>
                  <a:pt x="15237" y="20488"/>
                  <a:pt x="15214" y="20441"/>
                  <a:pt x="15185" y="20441"/>
                </a:cubicBezTo>
                <a:close/>
                <a:moveTo>
                  <a:pt x="15500" y="20441"/>
                </a:moveTo>
                <a:cubicBezTo>
                  <a:pt x="15470" y="20441"/>
                  <a:pt x="15447" y="20488"/>
                  <a:pt x="15447" y="20545"/>
                </a:cubicBezTo>
                <a:lnTo>
                  <a:pt x="15447" y="20765"/>
                </a:lnTo>
                <a:cubicBezTo>
                  <a:pt x="15447" y="20823"/>
                  <a:pt x="15470" y="20868"/>
                  <a:pt x="15500" y="20868"/>
                </a:cubicBezTo>
                <a:cubicBezTo>
                  <a:pt x="15529" y="20868"/>
                  <a:pt x="15551" y="20823"/>
                  <a:pt x="15551" y="20765"/>
                </a:cubicBezTo>
                <a:lnTo>
                  <a:pt x="15551" y="20545"/>
                </a:lnTo>
                <a:cubicBezTo>
                  <a:pt x="15551" y="20488"/>
                  <a:pt x="15529" y="20441"/>
                  <a:pt x="15500" y="20441"/>
                </a:cubicBezTo>
                <a:close/>
                <a:moveTo>
                  <a:pt x="16349" y="20441"/>
                </a:moveTo>
                <a:cubicBezTo>
                  <a:pt x="16320" y="20441"/>
                  <a:pt x="16296" y="20488"/>
                  <a:pt x="16296" y="20545"/>
                </a:cubicBezTo>
                <a:lnTo>
                  <a:pt x="16296" y="20765"/>
                </a:lnTo>
                <a:cubicBezTo>
                  <a:pt x="16296" y="20823"/>
                  <a:pt x="16320" y="20868"/>
                  <a:pt x="16349" y="20868"/>
                </a:cubicBezTo>
                <a:cubicBezTo>
                  <a:pt x="16378" y="20868"/>
                  <a:pt x="16401" y="20823"/>
                  <a:pt x="16401" y="20765"/>
                </a:cubicBezTo>
                <a:lnTo>
                  <a:pt x="16401" y="20545"/>
                </a:lnTo>
                <a:cubicBezTo>
                  <a:pt x="16401" y="20488"/>
                  <a:pt x="16378" y="20441"/>
                  <a:pt x="16349" y="20441"/>
                </a:cubicBezTo>
                <a:close/>
                <a:moveTo>
                  <a:pt x="16663" y="20441"/>
                </a:moveTo>
                <a:cubicBezTo>
                  <a:pt x="16634" y="20441"/>
                  <a:pt x="16611" y="20488"/>
                  <a:pt x="16611" y="20545"/>
                </a:cubicBezTo>
                <a:lnTo>
                  <a:pt x="16611" y="20765"/>
                </a:lnTo>
                <a:cubicBezTo>
                  <a:pt x="16611" y="20823"/>
                  <a:pt x="16634" y="20868"/>
                  <a:pt x="16663" y="20868"/>
                </a:cubicBezTo>
                <a:cubicBezTo>
                  <a:pt x="16692" y="20868"/>
                  <a:pt x="16716" y="20823"/>
                  <a:pt x="16716" y="20765"/>
                </a:cubicBezTo>
                <a:lnTo>
                  <a:pt x="16716" y="20545"/>
                </a:lnTo>
                <a:cubicBezTo>
                  <a:pt x="16716" y="20488"/>
                  <a:pt x="16692" y="20441"/>
                  <a:pt x="16663" y="20441"/>
                </a:cubicBezTo>
                <a:close/>
                <a:moveTo>
                  <a:pt x="17512" y="20441"/>
                </a:moveTo>
                <a:cubicBezTo>
                  <a:pt x="17483" y="20441"/>
                  <a:pt x="17459" y="20488"/>
                  <a:pt x="17459" y="20545"/>
                </a:cubicBezTo>
                <a:lnTo>
                  <a:pt x="17459" y="20765"/>
                </a:lnTo>
                <a:cubicBezTo>
                  <a:pt x="17459" y="20823"/>
                  <a:pt x="17483" y="20868"/>
                  <a:pt x="17512" y="20868"/>
                </a:cubicBezTo>
                <a:cubicBezTo>
                  <a:pt x="17541" y="20868"/>
                  <a:pt x="17565" y="20823"/>
                  <a:pt x="17565" y="20765"/>
                </a:cubicBezTo>
                <a:lnTo>
                  <a:pt x="17565" y="20545"/>
                </a:lnTo>
                <a:cubicBezTo>
                  <a:pt x="17565" y="20488"/>
                  <a:pt x="17541" y="20441"/>
                  <a:pt x="17512" y="20441"/>
                </a:cubicBezTo>
                <a:close/>
                <a:moveTo>
                  <a:pt x="17827" y="20441"/>
                </a:moveTo>
                <a:cubicBezTo>
                  <a:pt x="17798" y="20441"/>
                  <a:pt x="17774" y="20488"/>
                  <a:pt x="17774" y="20545"/>
                </a:cubicBezTo>
                <a:lnTo>
                  <a:pt x="17774" y="20765"/>
                </a:lnTo>
                <a:cubicBezTo>
                  <a:pt x="17774" y="20823"/>
                  <a:pt x="17798" y="20868"/>
                  <a:pt x="17827" y="20868"/>
                </a:cubicBezTo>
                <a:cubicBezTo>
                  <a:pt x="17856" y="20868"/>
                  <a:pt x="17880" y="20823"/>
                  <a:pt x="17880" y="20765"/>
                </a:cubicBezTo>
                <a:lnTo>
                  <a:pt x="17880" y="20545"/>
                </a:lnTo>
                <a:cubicBezTo>
                  <a:pt x="17880" y="20488"/>
                  <a:pt x="17856" y="20441"/>
                  <a:pt x="17827" y="20441"/>
                </a:cubicBezTo>
                <a:close/>
                <a:moveTo>
                  <a:pt x="18677" y="20441"/>
                </a:moveTo>
                <a:cubicBezTo>
                  <a:pt x="18648" y="20441"/>
                  <a:pt x="18624" y="20488"/>
                  <a:pt x="18624" y="20545"/>
                </a:cubicBezTo>
                <a:lnTo>
                  <a:pt x="18624" y="20765"/>
                </a:lnTo>
                <a:cubicBezTo>
                  <a:pt x="18624" y="20823"/>
                  <a:pt x="18648" y="20868"/>
                  <a:pt x="18677" y="20868"/>
                </a:cubicBezTo>
                <a:cubicBezTo>
                  <a:pt x="18706" y="20868"/>
                  <a:pt x="18730" y="20823"/>
                  <a:pt x="18730" y="20765"/>
                </a:cubicBezTo>
                <a:lnTo>
                  <a:pt x="18730" y="20545"/>
                </a:lnTo>
                <a:cubicBezTo>
                  <a:pt x="18730" y="20488"/>
                  <a:pt x="18706" y="20441"/>
                  <a:pt x="18677" y="20441"/>
                </a:cubicBezTo>
                <a:close/>
                <a:moveTo>
                  <a:pt x="18991" y="20441"/>
                </a:moveTo>
                <a:cubicBezTo>
                  <a:pt x="18962" y="20441"/>
                  <a:pt x="18938" y="20488"/>
                  <a:pt x="18938" y="20545"/>
                </a:cubicBezTo>
                <a:lnTo>
                  <a:pt x="18938" y="20765"/>
                </a:lnTo>
                <a:cubicBezTo>
                  <a:pt x="18938" y="20823"/>
                  <a:pt x="18962" y="20868"/>
                  <a:pt x="18991" y="20868"/>
                </a:cubicBezTo>
                <a:cubicBezTo>
                  <a:pt x="19020" y="20868"/>
                  <a:pt x="19044" y="20823"/>
                  <a:pt x="19044" y="20765"/>
                </a:cubicBezTo>
                <a:lnTo>
                  <a:pt x="19044" y="20545"/>
                </a:lnTo>
                <a:cubicBezTo>
                  <a:pt x="19044" y="20488"/>
                  <a:pt x="19020" y="20441"/>
                  <a:pt x="18991" y="20441"/>
                </a:cubicBezTo>
                <a:close/>
                <a:moveTo>
                  <a:pt x="19841" y="20441"/>
                </a:moveTo>
                <a:cubicBezTo>
                  <a:pt x="19812" y="20441"/>
                  <a:pt x="19788" y="20488"/>
                  <a:pt x="19788" y="20545"/>
                </a:cubicBezTo>
                <a:lnTo>
                  <a:pt x="19788" y="20765"/>
                </a:lnTo>
                <a:cubicBezTo>
                  <a:pt x="19788" y="20823"/>
                  <a:pt x="19812" y="20868"/>
                  <a:pt x="19841" y="20868"/>
                </a:cubicBezTo>
                <a:cubicBezTo>
                  <a:pt x="19870" y="20868"/>
                  <a:pt x="19894" y="20823"/>
                  <a:pt x="19894" y="20765"/>
                </a:cubicBezTo>
                <a:lnTo>
                  <a:pt x="19894" y="20545"/>
                </a:lnTo>
                <a:cubicBezTo>
                  <a:pt x="19894" y="20488"/>
                  <a:pt x="19870" y="20441"/>
                  <a:pt x="19841" y="20441"/>
                </a:cubicBezTo>
                <a:close/>
                <a:moveTo>
                  <a:pt x="20155" y="20441"/>
                </a:moveTo>
                <a:cubicBezTo>
                  <a:pt x="20126" y="20441"/>
                  <a:pt x="20102" y="20488"/>
                  <a:pt x="20102" y="20545"/>
                </a:cubicBezTo>
                <a:lnTo>
                  <a:pt x="20102" y="20765"/>
                </a:lnTo>
                <a:cubicBezTo>
                  <a:pt x="20102" y="20823"/>
                  <a:pt x="20126" y="20868"/>
                  <a:pt x="20155" y="20868"/>
                </a:cubicBezTo>
                <a:cubicBezTo>
                  <a:pt x="20184" y="20868"/>
                  <a:pt x="20207" y="20823"/>
                  <a:pt x="20207" y="20765"/>
                </a:cubicBezTo>
                <a:lnTo>
                  <a:pt x="20207" y="20545"/>
                </a:lnTo>
                <a:cubicBezTo>
                  <a:pt x="20207" y="20488"/>
                  <a:pt x="20184" y="20441"/>
                  <a:pt x="20155" y="20441"/>
                </a:cubicBezTo>
                <a:close/>
                <a:moveTo>
                  <a:pt x="21004" y="20441"/>
                </a:moveTo>
                <a:cubicBezTo>
                  <a:pt x="20975" y="20441"/>
                  <a:pt x="20952" y="20488"/>
                  <a:pt x="20952" y="20545"/>
                </a:cubicBezTo>
                <a:lnTo>
                  <a:pt x="20952" y="20765"/>
                </a:lnTo>
                <a:cubicBezTo>
                  <a:pt x="20952" y="20823"/>
                  <a:pt x="20975" y="20868"/>
                  <a:pt x="21004" y="20868"/>
                </a:cubicBezTo>
                <a:cubicBezTo>
                  <a:pt x="21033" y="20868"/>
                  <a:pt x="21057" y="20823"/>
                  <a:pt x="21057" y="20765"/>
                </a:cubicBezTo>
                <a:lnTo>
                  <a:pt x="21057" y="20545"/>
                </a:lnTo>
                <a:cubicBezTo>
                  <a:pt x="21057" y="20488"/>
                  <a:pt x="21033" y="20441"/>
                  <a:pt x="21004" y="20441"/>
                </a:cubicBezTo>
                <a:close/>
                <a:moveTo>
                  <a:pt x="21319" y="20441"/>
                </a:moveTo>
                <a:cubicBezTo>
                  <a:pt x="21289" y="20441"/>
                  <a:pt x="21267" y="20488"/>
                  <a:pt x="21267" y="20545"/>
                </a:cubicBezTo>
                <a:lnTo>
                  <a:pt x="21267" y="20765"/>
                </a:lnTo>
                <a:cubicBezTo>
                  <a:pt x="21267" y="20823"/>
                  <a:pt x="21289" y="20868"/>
                  <a:pt x="21319" y="20868"/>
                </a:cubicBezTo>
                <a:cubicBezTo>
                  <a:pt x="21348" y="20868"/>
                  <a:pt x="21372" y="20823"/>
                  <a:pt x="21372" y="20765"/>
                </a:cubicBezTo>
                <a:lnTo>
                  <a:pt x="21372" y="20545"/>
                </a:lnTo>
                <a:cubicBezTo>
                  <a:pt x="21372" y="20488"/>
                  <a:pt x="21348" y="20441"/>
                  <a:pt x="21319" y="20441"/>
                </a:cubicBezTo>
                <a:close/>
                <a:moveTo>
                  <a:pt x="281" y="21171"/>
                </a:moveTo>
                <a:cubicBezTo>
                  <a:pt x="252" y="21171"/>
                  <a:pt x="228" y="21218"/>
                  <a:pt x="228" y="21275"/>
                </a:cubicBezTo>
                <a:lnTo>
                  <a:pt x="228" y="21495"/>
                </a:lnTo>
                <a:cubicBezTo>
                  <a:pt x="228" y="21553"/>
                  <a:pt x="252" y="21600"/>
                  <a:pt x="281" y="21600"/>
                </a:cubicBezTo>
                <a:cubicBezTo>
                  <a:pt x="311" y="21600"/>
                  <a:pt x="334" y="21553"/>
                  <a:pt x="334" y="21495"/>
                </a:cubicBezTo>
                <a:lnTo>
                  <a:pt x="334" y="21275"/>
                </a:lnTo>
                <a:cubicBezTo>
                  <a:pt x="334" y="21218"/>
                  <a:pt x="311" y="21171"/>
                  <a:pt x="281" y="21171"/>
                </a:cubicBezTo>
                <a:close/>
                <a:moveTo>
                  <a:pt x="596" y="21171"/>
                </a:moveTo>
                <a:cubicBezTo>
                  <a:pt x="567" y="21171"/>
                  <a:pt x="543" y="21218"/>
                  <a:pt x="543" y="21275"/>
                </a:cubicBezTo>
                <a:lnTo>
                  <a:pt x="543" y="21495"/>
                </a:lnTo>
                <a:cubicBezTo>
                  <a:pt x="543" y="21553"/>
                  <a:pt x="567" y="21600"/>
                  <a:pt x="596" y="21600"/>
                </a:cubicBezTo>
                <a:cubicBezTo>
                  <a:pt x="625" y="21600"/>
                  <a:pt x="649" y="21553"/>
                  <a:pt x="649" y="21495"/>
                </a:cubicBezTo>
                <a:lnTo>
                  <a:pt x="649" y="21275"/>
                </a:lnTo>
                <a:cubicBezTo>
                  <a:pt x="649" y="21218"/>
                  <a:pt x="625" y="21171"/>
                  <a:pt x="596" y="21171"/>
                </a:cubicBezTo>
                <a:close/>
                <a:moveTo>
                  <a:pt x="1446" y="21171"/>
                </a:moveTo>
                <a:cubicBezTo>
                  <a:pt x="1417" y="21171"/>
                  <a:pt x="1393" y="21218"/>
                  <a:pt x="1393" y="21275"/>
                </a:cubicBezTo>
                <a:lnTo>
                  <a:pt x="1393" y="21495"/>
                </a:lnTo>
                <a:cubicBezTo>
                  <a:pt x="1393" y="21553"/>
                  <a:pt x="1417" y="21600"/>
                  <a:pt x="1446" y="21600"/>
                </a:cubicBezTo>
                <a:cubicBezTo>
                  <a:pt x="1475" y="21600"/>
                  <a:pt x="1499" y="21553"/>
                  <a:pt x="1499" y="21495"/>
                </a:cubicBezTo>
                <a:lnTo>
                  <a:pt x="1499" y="21275"/>
                </a:lnTo>
                <a:cubicBezTo>
                  <a:pt x="1499" y="21218"/>
                  <a:pt x="1475" y="21171"/>
                  <a:pt x="1446" y="21171"/>
                </a:cubicBezTo>
                <a:close/>
                <a:moveTo>
                  <a:pt x="1760" y="21171"/>
                </a:moveTo>
                <a:cubicBezTo>
                  <a:pt x="1731" y="21171"/>
                  <a:pt x="1707" y="21218"/>
                  <a:pt x="1707" y="21275"/>
                </a:cubicBezTo>
                <a:lnTo>
                  <a:pt x="1707" y="21495"/>
                </a:lnTo>
                <a:cubicBezTo>
                  <a:pt x="1707" y="21553"/>
                  <a:pt x="1731" y="21600"/>
                  <a:pt x="1760" y="21600"/>
                </a:cubicBezTo>
                <a:cubicBezTo>
                  <a:pt x="1789" y="21600"/>
                  <a:pt x="1813" y="21553"/>
                  <a:pt x="1813" y="21495"/>
                </a:cubicBezTo>
                <a:lnTo>
                  <a:pt x="1813" y="21275"/>
                </a:lnTo>
                <a:cubicBezTo>
                  <a:pt x="1813" y="21218"/>
                  <a:pt x="1789" y="21171"/>
                  <a:pt x="1760" y="21171"/>
                </a:cubicBezTo>
                <a:close/>
                <a:moveTo>
                  <a:pt x="2610" y="21171"/>
                </a:moveTo>
                <a:cubicBezTo>
                  <a:pt x="2581" y="21171"/>
                  <a:pt x="2557" y="21218"/>
                  <a:pt x="2557" y="21275"/>
                </a:cubicBezTo>
                <a:lnTo>
                  <a:pt x="2557" y="21495"/>
                </a:lnTo>
                <a:cubicBezTo>
                  <a:pt x="2557" y="21553"/>
                  <a:pt x="2581" y="21600"/>
                  <a:pt x="2610" y="21600"/>
                </a:cubicBezTo>
                <a:cubicBezTo>
                  <a:pt x="2639" y="21600"/>
                  <a:pt x="2662" y="21553"/>
                  <a:pt x="2662" y="21495"/>
                </a:cubicBezTo>
                <a:lnTo>
                  <a:pt x="2662" y="21275"/>
                </a:lnTo>
                <a:cubicBezTo>
                  <a:pt x="2662" y="21218"/>
                  <a:pt x="2639" y="21171"/>
                  <a:pt x="2610" y="21171"/>
                </a:cubicBezTo>
                <a:close/>
                <a:moveTo>
                  <a:pt x="2924" y="21171"/>
                </a:moveTo>
                <a:cubicBezTo>
                  <a:pt x="2895" y="21171"/>
                  <a:pt x="2871" y="21218"/>
                  <a:pt x="2871" y="21275"/>
                </a:cubicBezTo>
                <a:lnTo>
                  <a:pt x="2871" y="21495"/>
                </a:lnTo>
                <a:cubicBezTo>
                  <a:pt x="2871" y="21553"/>
                  <a:pt x="2895" y="21600"/>
                  <a:pt x="2924" y="21600"/>
                </a:cubicBezTo>
                <a:cubicBezTo>
                  <a:pt x="2954" y="21600"/>
                  <a:pt x="2976" y="21553"/>
                  <a:pt x="2976" y="21495"/>
                </a:cubicBezTo>
                <a:lnTo>
                  <a:pt x="2976" y="21275"/>
                </a:lnTo>
                <a:cubicBezTo>
                  <a:pt x="2976" y="21218"/>
                  <a:pt x="2954" y="21171"/>
                  <a:pt x="2924" y="21171"/>
                </a:cubicBezTo>
                <a:close/>
                <a:moveTo>
                  <a:pt x="3773" y="21171"/>
                </a:moveTo>
                <a:cubicBezTo>
                  <a:pt x="3744" y="21171"/>
                  <a:pt x="3721" y="21218"/>
                  <a:pt x="3721" y="21275"/>
                </a:cubicBezTo>
                <a:lnTo>
                  <a:pt x="3721" y="21495"/>
                </a:lnTo>
                <a:cubicBezTo>
                  <a:pt x="3721" y="21553"/>
                  <a:pt x="3744" y="21600"/>
                  <a:pt x="3773" y="21600"/>
                </a:cubicBezTo>
                <a:cubicBezTo>
                  <a:pt x="3802" y="21600"/>
                  <a:pt x="3826" y="21553"/>
                  <a:pt x="3826" y="21495"/>
                </a:cubicBezTo>
                <a:lnTo>
                  <a:pt x="3826" y="21275"/>
                </a:lnTo>
                <a:cubicBezTo>
                  <a:pt x="3826" y="21218"/>
                  <a:pt x="3802" y="21171"/>
                  <a:pt x="3773" y="21171"/>
                </a:cubicBezTo>
                <a:close/>
                <a:moveTo>
                  <a:pt x="4088" y="21171"/>
                </a:moveTo>
                <a:cubicBezTo>
                  <a:pt x="4058" y="21171"/>
                  <a:pt x="4035" y="21218"/>
                  <a:pt x="4035" y="21275"/>
                </a:cubicBezTo>
                <a:lnTo>
                  <a:pt x="4035" y="21495"/>
                </a:lnTo>
                <a:cubicBezTo>
                  <a:pt x="4035" y="21553"/>
                  <a:pt x="4058" y="21600"/>
                  <a:pt x="4088" y="21600"/>
                </a:cubicBezTo>
                <a:cubicBezTo>
                  <a:pt x="4117" y="21600"/>
                  <a:pt x="4141" y="21553"/>
                  <a:pt x="4141" y="21495"/>
                </a:cubicBezTo>
                <a:lnTo>
                  <a:pt x="4141" y="21275"/>
                </a:lnTo>
                <a:cubicBezTo>
                  <a:pt x="4141" y="21218"/>
                  <a:pt x="4117" y="21171"/>
                  <a:pt x="4088" y="21171"/>
                </a:cubicBezTo>
                <a:close/>
                <a:moveTo>
                  <a:pt x="4937" y="21171"/>
                </a:moveTo>
                <a:cubicBezTo>
                  <a:pt x="4908" y="21171"/>
                  <a:pt x="4884" y="21218"/>
                  <a:pt x="4884" y="21275"/>
                </a:cubicBezTo>
                <a:lnTo>
                  <a:pt x="4884" y="21495"/>
                </a:lnTo>
                <a:cubicBezTo>
                  <a:pt x="4884" y="21553"/>
                  <a:pt x="4908" y="21600"/>
                  <a:pt x="4937" y="21600"/>
                </a:cubicBezTo>
                <a:cubicBezTo>
                  <a:pt x="4966" y="21600"/>
                  <a:pt x="4990" y="21553"/>
                  <a:pt x="4990" y="21495"/>
                </a:cubicBezTo>
                <a:lnTo>
                  <a:pt x="4990" y="21275"/>
                </a:lnTo>
                <a:cubicBezTo>
                  <a:pt x="4990" y="21218"/>
                  <a:pt x="4966" y="21171"/>
                  <a:pt x="4937" y="21171"/>
                </a:cubicBezTo>
                <a:close/>
                <a:moveTo>
                  <a:pt x="5252" y="21171"/>
                </a:moveTo>
                <a:cubicBezTo>
                  <a:pt x="5223" y="21171"/>
                  <a:pt x="5199" y="21218"/>
                  <a:pt x="5199" y="21275"/>
                </a:cubicBezTo>
                <a:lnTo>
                  <a:pt x="5199" y="21495"/>
                </a:lnTo>
                <a:cubicBezTo>
                  <a:pt x="5199" y="21553"/>
                  <a:pt x="5223" y="21600"/>
                  <a:pt x="5252" y="21600"/>
                </a:cubicBezTo>
                <a:cubicBezTo>
                  <a:pt x="5281" y="21600"/>
                  <a:pt x="5305" y="21553"/>
                  <a:pt x="5305" y="21495"/>
                </a:cubicBezTo>
                <a:lnTo>
                  <a:pt x="5305" y="21275"/>
                </a:lnTo>
                <a:cubicBezTo>
                  <a:pt x="5305" y="21218"/>
                  <a:pt x="5281" y="21171"/>
                  <a:pt x="5252" y="21171"/>
                </a:cubicBezTo>
                <a:close/>
                <a:moveTo>
                  <a:pt x="6102" y="21171"/>
                </a:moveTo>
                <a:cubicBezTo>
                  <a:pt x="6072" y="21171"/>
                  <a:pt x="6049" y="21218"/>
                  <a:pt x="6049" y="21275"/>
                </a:cubicBezTo>
                <a:lnTo>
                  <a:pt x="6049" y="21495"/>
                </a:lnTo>
                <a:cubicBezTo>
                  <a:pt x="6049" y="21553"/>
                  <a:pt x="6072" y="21600"/>
                  <a:pt x="6102" y="21600"/>
                </a:cubicBezTo>
                <a:cubicBezTo>
                  <a:pt x="6131" y="21600"/>
                  <a:pt x="6155" y="21553"/>
                  <a:pt x="6155" y="21495"/>
                </a:cubicBezTo>
                <a:lnTo>
                  <a:pt x="6155" y="21275"/>
                </a:lnTo>
                <a:cubicBezTo>
                  <a:pt x="6155" y="21218"/>
                  <a:pt x="6131" y="21171"/>
                  <a:pt x="6102" y="21171"/>
                </a:cubicBezTo>
                <a:close/>
                <a:moveTo>
                  <a:pt x="6416" y="21171"/>
                </a:moveTo>
                <a:cubicBezTo>
                  <a:pt x="6387" y="21171"/>
                  <a:pt x="6363" y="21218"/>
                  <a:pt x="6363" y="21275"/>
                </a:cubicBezTo>
                <a:lnTo>
                  <a:pt x="6363" y="21495"/>
                </a:lnTo>
                <a:cubicBezTo>
                  <a:pt x="6363" y="21553"/>
                  <a:pt x="6387" y="21600"/>
                  <a:pt x="6416" y="21600"/>
                </a:cubicBezTo>
                <a:cubicBezTo>
                  <a:pt x="6445" y="21600"/>
                  <a:pt x="6469" y="21553"/>
                  <a:pt x="6469" y="21495"/>
                </a:cubicBezTo>
                <a:lnTo>
                  <a:pt x="6469" y="21275"/>
                </a:lnTo>
                <a:cubicBezTo>
                  <a:pt x="6469" y="21218"/>
                  <a:pt x="6445" y="21171"/>
                  <a:pt x="6416" y="21171"/>
                </a:cubicBezTo>
                <a:close/>
                <a:moveTo>
                  <a:pt x="7266" y="21171"/>
                </a:moveTo>
                <a:cubicBezTo>
                  <a:pt x="7237" y="21171"/>
                  <a:pt x="7213" y="21218"/>
                  <a:pt x="7213" y="21275"/>
                </a:cubicBezTo>
                <a:lnTo>
                  <a:pt x="7213" y="21495"/>
                </a:lnTo>
                <a:cubicBezTo>
                  <a:pt x="7213" y="21553"/>
                  <a:pt x="7237" y="21600"/>
                  <a:pt x="7266" y="21600"/>
                </a:cubicBezTo>
                <a:cubicBezTo>
                  <a:pt x="7295" y="21600"/>
                  <a:pt x="7318" y="21553"/>
                  <a:pt x="7318" y="21495"/>
                </a:cubicBezTo>
                <a:lnTo>
                  <a:pt x="7318" y="21275"/>
                </a:lnTo>
                <a:cubicBezTo>
                  <a:pt x="7318" y="21218"/>
                  <a:pt x="7295" y="21171"/>
                  <a:pt x="7266" y="21171"/>
                </a:cubicBezTo>
                <a:close/>
                <a:moveTo>
                  <a:pt x="7580" y="21171"/>
                </a:moveTo>
                <a:cubicBezTo>
                  <a:pt x="7551" y="21171"/>
                  <a:pt x="7527" y="21218"/>
                  <a:pt x="7527" y="21275"/>
                </a:cubicBezTo>
                <a:lnTo>
                  <a:pt x="7527" y="21495"/>
                </a:lnTo>
                <a:cubicBezTo>
                  <a:pt x="7527" y="21553"/>
                  <a:pt x="7551" y="21600"/>
                  <a:pt x="7580" y="21600"/>
                </a:cubicBezTo>
                <a:cubicBezTo>
                  <a:pt x="7609" y="21600"/>
                  <a:pt x="7632" y="21553"/>
                  <a:pt x="7632" y="21495"/>
                </a:cubicBezTo>
                <a:lnTo>
                  <a:pt x="7632" y="21275"/>
                </a:lnTo>
                <a:cubicBezTo>
                  <a:pt x="7632" y="21218"/>
                  <a:pt x="7609" y="21171"/>
                  <a:pt x="7580" y="21171"/>
                </a:cubicBezTo>
                <a:close/>
                <a:moveTo>
                  <a:pt x="8429" y="21171"/>
                </a:moveTo>
                <a:cubicBezTo>
                  <a:pt x="8400" y="21171"/>
                  <a:pt x="8377" y="21218"/>
                  <a:pt x="8377" y="21275"/>
                </a:cubicBezTo>
                <a:lnTo>
                  <a:pt x="8377" y="21495"/>
                </a:lnTo>
                <a:cubicBezTo>
                  <a:pt x="8377" y="21553"/>
                  <a:pt x="8400" y="21600"/>
                  <a:pt x="8429" y="21600"/>
                </a:cubicBezTo>
                <a:cubicBezTo>
                  <a:pt x="8458" y="21600"/>
                  <a:pt x="8482" y="21553"/>
                  <a:pt x="8482" y="21495"/>
                </a:cubicBezTo>
                <a:lnTo>
                  <a:pt x="8482" y="21275"/>
                </a:lnTo>
                <a:cubicBezTo>
                  <a:pt x="8482" y="21218"/>
                  <a:pt x="8458" y="21171"/>
                  <a:pt x="8429" y="21171"/>
                </a:cubicBezTo>
                <a:close/>
                <a:moveTo>
                  <a:pt x="8744" y="21171"/>
                </a:moveTo>
                <a:cubicBezTo>
                  <a:pt x="8714" y="21171"/>
                  <a:pt x="8691" y="21218"/>
                  <a:pt x="8691" y="21275"/>
                </a:cubicBezTo>
                <a:lnTo>
                  <a:pt x="8691" y="21495"/>
                </a:lnTo>
                <a:cubicBezTo>
                  <a:pt x="8691" y="21553"/>
                  <a:pt x="8714" y="21600"/>
                  <a:pt x="8744" y="21600"/>
                </a:cubicBezTo>
                <a:cubicBezTo>
                  <a:pt x="8773" y="21600"/>
                  <a:pt x="8796" y="21553"/>
                  <a:pt x="8796" y="21495"/>
                </a:cubicBezTo>
                <a:lnTo>
                  <a:pt x="8796" y="21275"/>
                </a:lnTo>
                <a:cubicBezTo>
                  <a:pt x="8796" y="21218"/>
                  <a:pt x="8773" y="21171"/>
                  <a:pt x="8744" y="21171"/>
                </a:cubicBezTo>
                <a:close/>
                <a:moveTo>
                  <a:pt x="9593" y="21171"/>
                </a:moveTo>
                <a:cubicBezTo>
                  <a:pt x="9564" y="21171"/>
                  <a:pt x="9540" y="21218"/>
                  <a:pt x="9540" y="21275"/>
                </a:cubicBezTo>
                <a:lnTo>
                  <a:pt x="9540" y="21495"/>
                </a:lnTo>
                <a:cubicBezTo>
                  <a:pt x="9540" y="21553"/>
                  <a:pt x="9564" y="21600"/>
                  <a:pt x="9593" y="21600"/>
                </a:cubicBezTo>
                <a:cubicBezTo>
                  <a:pt x="9622" y="21600"/>
                  <a:pt x="9646" y="21553"/>
                  <a:pt x="9646" y="21495"/>
                </a:cubicBezTo>
                <a:lnTo>
                  <a:pt x="9646" y="21275"/>
                </a:lnTo>
                <a:cubicBezTo>
                  <a:pt x="9646" y="21218"/>
                  <a:pt x="9622" y="21171"/>
                  <a:pt x="9593" y="21171"/>
                </a:cubicBezTo>
                <a:close/>
                <a:moveTo>
                  <a:pt x="9908" y="21171"/>
                </a:moveTo>
                <a:cubicBezTo>
                  <a:pt x="9879" y="21171"/>
                  <a:pt x="9855" y="21218"/>
                  <a:pt x="9855" y="21275"/>
                </a:cubicBezTo>
                <a:lnTo>
                  <a:pt x="9855" y="21495"/>
                </a:lnTo>
                <a:cubicBezTo>
                  <a:pt x="9855" y="21553"/>
                  <a:pt x="9879" y="21600"/>
                  <a:pt x="9908" y="21600"/>
                </a:cubicBezTo>
                <a:cubicBezTo>
                  <a:pt x="9937" y="21600"/>
                  <a:pt x="9961" y="21553"/>
                  <a:pt x="9961" y="21495"/>
                </a:cubicBezTo>
                <a:lnTo>
                  <a:pt x="9961" y="21275"/>
                </a:lnTo>
                <a:cubicBezTo>
                  <a:pt x="9961" y="21218"/>
                  <a:pt x="9937" y="21171"/>
                  <a:pt x="9908" y="21171"/>
                </a:cubicBezTo>
                <a:close/>
                <a:moveTo>
                  <a:pt x="10758" y="21171"/>
                </a:moveTo>
                <a:cubicBezTo>
                  <a:pt x="10728" y="21171"/>
                  <a:pt x="10705" y="21218"/>
                  <a:pt x="10705" y="21275"/>
                </a:cubicBezTo>
                <a:lnTo>
                  <a:pt x="10705" y="21495"/>
                </a:lnTo>
                <a:cubicBezTo>
                  <a:pt x="10705" y="21553"/>
                  <a:pt x="10728" y="21600"/>
                  <a:pt x="10758" y="21600"/>
                </a:cubicBezTo>
                <a:cubicBezTo>
                  <a:pt x="10787" y="21600"/>
                  <a:pt x="10810" y="21553"/>
                  <a:pt x="10810" y="21495"/>
                </a:cubicBezTo>
                <a:lnTo>
                  <a:pt x="10810" y="21275"/>
                </a:lnTo>
                <a:cubicBezTo>
                  <a:pt x="10810" y="21218"/>
                  <a:pt x="10787" y="21171"/>
                  <a:pt x="10758" y="21171"/>
                </a:cubicBezTo>
                <a:close/>
                <a:moveTo>
                  <a:pt x="11072" y="21171"/>
                </a:moveTo>
                <a:cubicBezTo>
                  <a:pt x="11043" y="21171"/>
                  <a:pt x="11019" y="21218"/>
                  <a:pt x="11019" y="21275"/>
                </a:cubicBezTo>
                <a:lnTo>
                  <a:pt x="11019" y="21495"/>
                </a:lnTo>
                <a:cubicBezTo>
                  <a:pt x="11019" y="21553"/>
                  <a:pt x="11043" y="21600"/>
                  <a:pt x="11072" y="21600"/>
                </a:cubicBezTo>
                <a:cubicBezTo>
                  <a:pt x="11101" y="21600"/>
                  <a:pt x="11125" y="21553"/>
                  <a:pt x="11125" y="21495"/>
                </a:cubicBezTo>
                <a:lnTo>
                  <a:pt x="11125" y="21275"/>
                </a:lnTo>
                <a:cubicBezTo>
                  <a:pt x="11125" y="21218"/>
                  <a:pt x="11101" y="21171"/>
                  <a:pt x="11072" y="21171"/>
                </a:cubicBezTo>
                <a:close/>
                <a:moveTo>
                  <a:pt x="11922" y="21171"/>
                </a:moveTo>
                <a:cubicBezTo>
                  <a:pt x="11893" y="21171"/>
                  <a:pt x="11869" y="21218"/>
                  <a:pt x="11869" y="21275"/>
                </a:cubicBezTo>
                <a:lnTo>
                  <a:pt x="11869" y="21495"/>
                </a:lnTo>
                <a:cubicBezTo>
                  <a:pt x="11869" y="21553"/>
                  <a:pt x="11893" y="21600"/>
                  <a:pt x="11922" y="21600"/>
                </a:cubicBezTo>
                <a:cubicBezTo>
                  <a:pt x="11951" y="21600"/>
                  <a:pt x="11974" y="21553"/>
                  <a:pt x="11974" y="21495"/>
                </a:cubicBezTo>
                <a:lnTo>
                  <a:pt x="11974" y="21275"/>
                </a:lnTo>
                <a:cubicBezTo>
                  <a:pt x="11974" y="21218"/>
                  <a:pt x="11951" y="21171"/>
                  <a:pt x="11922" y="21171"/>
                </a:cubicBezTo>
                <a:close/>
                <a:moveTo>
                  <a:pt x="12236" y="21171"/>
                </a:moveTo>
                <a:cubicBezTo>
                  <a:pt x="12207" y="21171"/>
                  <a:pt x="12183" y="21218"/>
                  <a:pt x="12183" y="21275"/>
                </a:cubicBezTo>
                <a:lnTo>
                  <a:pt x="12183" y="21495"/>
                </a:lnTo>
                <a:cubicBezTo>
                  <a:pt x="12183" y="21553"/>
                  <a:pt x="12207" y="21600"/>
                  <a:pt x="12236" y="21600"/>
                </a:cubicBezTo>
                <a:cubicBezTo>
                  <a:pt x="12265" y="21600"/>
                  <a:pt x="12288" y="21553"/>
                  <a:pt x="12288" y="21495"/>
                </a:cubicBezTo>
                <a:lnTo>
                  <a:pt x="12288" y="21275"/>
                </a:lnTo>
                <a:cubicBezTo>
                  <a:pt x="12288" y="21218"/>
                  <a:pt x="12265" y="21171"/>
                  <a:pt x="12236" y="21171"/>
                </a:cubicBezTo>
                <a:close/>
                <a:moveTo>
                  <a:pt x="13085" y="21171"/>
                </a:moveTo>
                <a:cubicBezTo>
                  <a:pt x="13056" y="21171"/>
                  <a:pt x="13032" y="21218"/>
                  <a:pt x="13032" y="21275"/>
                </a:cubicBezTo>
                <a:lnTo>
                  <a:pt x="13032" y="21495"/>
                </a:lnTo>
                <a:cubicBezTo>
                  <a:pt x="13032" y="21553"/>
                  <a:pt x="13056" y="21600"/>
                  <a:pt x="13085" y="21600"/>
                </a:cubicBezTo>
                <a:cubicBezTo>
                  <a:pt x="13114" y="21600"/>
                  <a:pt x="13138" y="21553"/>
                  <a:pt x="13138" y="21495"/>
                </a:cubicBezTo>
                <a:lnTo>
                  <a:pt x="13138" y="21275"/>
                </a:lnTo>
                <a:cubicBezTo>
                  <a:pt x="13138" y="21218"/>
                  <a:pt x="13114" y="21171"/>
                  <a:pt x="13085" y="21171"/>
                </a:cubicBezTo>
                <a:close/>
                <a:moveTo>
                  <a:pt x="13399" y="21171"/>
                </a:moveTo>
                <a:cubicBezTo>
                  <a:pt x="13370" y="21171"/>
                  <a:pt x="13348" y="21218"/>
                  <a:pt x="13348" y="21275"/>
                </a:cubicBezTo>
                <a:lnTo>
                  <a:pt x="13348" y="21495"/>
                </a:lnTo>
                <a:cubicBezTo>
                  <a:pt x="13348" y="21553"/>
                  <a:pt x="13370" y="21600"/>
                  <a:pt x="13399" y="21600"/>
                </a:cubicBezTo>
                <a:cubicBezTo>
                  <a:pt x="13428" y="21600"/>
                  <a:pt x="13452" y="21553"/>
                  <a:pt x="13452" y="21495"/>
                </a:cubicBezTo>
                <a:lnTo>
                  <a:pt x="13452" y="21275"/>
                </a:lnTo>
                <a:cubicBezTo>
                  <a:pt x="13452" y="21218"/>
                  <a:pt x="13428" y="21171"/>
                  <a:pt x="13399" y="21171"/>
                </a:cubicBezTo>
                <a:close/>
                <a:moveTo>
                  <a:pt x="14249" y="21171"/>
                </a:moveTo>
                <a:cubicBezTo>
                  <a:pt x="14220" y="21171"/>
                  <a:pt x="14196" y="21218"/>
                  <a:pt x="14196" y="21275"/>
                </a:cubicBezTo>
                <a:lnTo>
                  <a:pt x="14196" y="21495"/>
                </a:lnTo>
                <a:cubicBezTo>
                  <a:pt x="14196" y="21553"/>
                  <a:pt x="14220" y="21600"/>
                  <a:pt x="14249" y="21600"/>
                </a:cubicBezTo>
                <a:cubicBezTo>
                  <a:pt x="14278" y="21600"/>
                  <a:pt x="14302" y="21553"/>
                  <a:pt x="14302" y="21495"/>
                </a:cubicBezTo>
                <a:lnTo>
                  <a:pt x="14302" y="21275"/>
                </a:lnTo>
                <a:cubicBezTo>
                  <a:pt x="14302" y="21218"/>
                  <a:pt x="14278" y="21171"/>
                  <a:pt x="14249" y="21171"/>
                </a:cubicBezTo>
                <a:close/>
                <a:moveTo>
                  <a:pt x="14564" y="21171"/>
                </a:moveTo>
                <a:cubicBezTo>
                  <a:pt x="14535" y="21171"/>
                  <a:pt x="14511" y="21218"/>
                  <a:pt x="14511" y="21275"/>
                </a:cubicBezTo>
                <a:lnTo>
                  <a:pt x="14511" y="21495"/>
                </a:lnTo>
                <a:cubicBezTo>
                  <a:pt x="14511" y="21553"/>
                  <a:pt x="14535" y="21600"/>
                  <a:pt x="14564" y="21600"/>
                </a:cubicBezTo>
                <a:cubicBezTo>
                  <a:pt x="14593" y="21600"/>
                  <a:pt x="14617" y="21553"/>
                  <a:pt x="14617" y="21495"/>
                </a:cubicBezTo>
                <a:lnTo>
                  <a:pt x="14617" y="21275"/>
                </a:lnTo>
                <a:cubicBezTo>
                  <a:pt x="14617" y="21218"/>
                  <a:pt x="14593" y="21171"/>
                  <a:pt x="14564" y="21171"/>
                </a:cubicBezTo>
                <a:close/>
                <a:moveTo>
                  <a:pt x="15413" y="21171"/>
                </a:moveTo>
                <a:cubicBezTo>
                  <a:pt x="15384" y="21171"/>
                  <a:pt x="15360" y="21218"/>
                  <a:pt x="15360" y="21275"/>
                </a:cubicBezTo>
                <a:lnTo>
                  <a:pt x="15360" y="21495"/>
                </a:lnTo>
                <a:cubicBezTo>
                  <a:pt x="15360" y="21553"/>
                  <a:pt x="15384" y="21600"/>
                  <a:pt x="15413" y="21600"/>
                </a:cubicBezTo>
                <a:cubicBezTo>
                  <a:pt x="15442" y="21600"/>
                  <a:pt x="15465" y="21553"/>
                  <a:pt x="15465" y="21495"/>
                </a:cubicBezTo>
                <a:lnTo>
                  <a:pt x="15465" y="21275"/>
                </a:lnTo>
                <a:cubicBezTo>
                  <a:pt x="15465" y="21218"/>
                  <a:pt x="15442" y="21171"/>
                  <a:pt x="15413" y="21171"/>
                </a:cubicBezTo>
                <a:close/>
                <a:moveTo>
                  <a:pt x="15728" y="21171"/>
                </a:moveTo>
                <a:cubicBezTo>
                  <a:pt x="15699" y="21171"/>
                  <a:pt x="15675" y="21218"/>
                  <a:pt x="15675" y="21275"/>
                </a:cubicBezTo>
                <a:lnTo>
                  <a:pt x="15675" y="21495"/>
                </a:lnTo>
                <a:cubicBezTo>
                  <a:pt x="15675" y="21553"/>
                  <a:pt x="15699" y="21600"/>
                  <a:pt x="15728" y="21600"/>
                </a:cubicBezTo>
                <a:cubicBezTo>
                  <a:pt x="15757" y="21600"/>
                  <a:pt x="15781" y="21553"/>
                  <a:pt x="15781" y="21495"/>
                </a:cubicBezTo>
                <a:lnTo>
                  <a:pt x="15781" y="21275"/>
                </a:lnTo>
                <a:cubicBezTo>
                  <a:pt x="15781" y="21218"/>
                  <a:pt x="15757" y="21171"/>
                  <a:pt x="15728" y="21171"/>
                </a:cubicBezTo>
                <a:close/>
                <a:moveTo>
                  <a:pt x="16578" y="21171"/>
                </a:moveTo>
                <a:cubicBezTo>
                  <a:pt x="16549" y="21171"/>
                  <a:pt x="16525" y="21218"/>
                  <a:pt x="16525" y="21275"/>
                </a:cubicBezTo>
                <a:lnTo>
                  <a:pt x="16525" y="21495"/>
                </a:lnTo>
                <a:cubicBezTo>
                  <a:pt x="16525" y="21553"/>
                  <a:pt x="16549" y="21600"/>
                  <a:pt x="16578" y="21600"/>
                </a:cubicBezTo>
                <a:cubicBezTo>
                  <a:pt x="16607" y="21600"/>
                  <a:pt x="16630" y="21553"/>
                  <a:pt x="16630" y="21495"/>
                </a:cubicBezTo>
                <a:lnTo>
                  <a:pt x="16630" y="21275"/>
                </a:lnTo>
                <a:cubicBezTo>
                  <a:pt x="16630" y="21218"/>
                  <a:pt x="16607" y="21171"/>
                  <a:pt x="16578" y="21171"/>
                </a:cubicBezTo>
                <a:close/>
                <a:moveTo>
                  <a:pt x="16892" y="21171"/>
                </a:moveTo>
                <a:cubicBezTo>
                  <a:pt x="16863" y="21171"/>
                  <a:pt x="16839" y="21218"/>
                  <a:pt x="16839" y="21275"/>
                </a:cubicBezTo>
                <a:lnTo>
                  <a:pt x="16839" y="21495"/>
                </a:lnTo>
                <a:cubicBezTo>
                  <a:pt x="16839" y="21553"/>
                  <a:pt x="16863" y="21600"/>
                  <a:pt x="16892" y="21600"/>
                </a:cubicBezTo>
                <a:cubicBezTo>
                  <a:pt x="16921" y="21600"/>
                  <a:pt x="16944" y="21553"/>
                  <a:pt x="16944" y="21495"/>
                </a:cubicBezTo>
                <a:lnTo>
                  <a:pt x="16944" y="21275"/>
                </a:lnTo>
                <a:cubicBezTo>
                  <a:pt x="16944" y="21218"/>
                  <a:pt x="16921" y="21171"/>
                  <a:pt x="16892" y="21171"/>
                </a:cubicBezTo>
                <a:close/>
                <a:moveTo>
                  <a:pt x="17741" y="21171"/>
                </a:moveTo>
                <a:cubicBezTo>
                  <a:pt x="17712" y="21171"/>
                  <a:pt x="17689" y="21218"/>
                  <a:pt x="17689" y="21275"/>
                </a:cubicBezTo>
                <a:lnTo>
                  <a:pt x="17689" y="21495"/>
                </a:lnTo>
                <a:cubicBezTo>
                  <a:pt x="17689" y="21553"/>
                  <a:pt x="17712" y="21600"/>
                  <a:pt x="17741" y="21600"/>
                </a:cubicBezTo>
                <a:cubicBezTo>
                  <a:pt x="17770" y="21600"/>
                  <a:pt x="17794" y="21553"/>
                  <a:pt x="17794" y="21495"/>
                </a:cubicBezTo>
                <a:lnTo>
                  <a:pt x="17794" y="21275"/>
                </a:lnTo>
                <a:cubicBezTo>
                  <a:pt x="17794" y="21218"/>
                  <a:pt x="17770" y="21171"/>
                  <a:pt x="17741" y="21171"/>
                </a:cubicBezTo>
                <a:close/>
                <a:moveTo>
                  <a:pt x="18055" y="21171"/>
                </a:moveTo>
                <a:cubicBezTo>
                  <a:pt x="18026" y="21171"/>
                  <a:pt x="18002" y="21218"/>
                  <a:pt x="18002" y="21275"/>
                </a:cubicBezTo>
                <a:lnTo>
                  <a:pt x="18002" y="21495"/>
                </a:lnTo>
                <a:cubicBezTo>
                  <a:pt x="18002" y="21553"/>
                  <a:pt x="18026" y="21600"/>
                  <a:pt x="18055" y="21600"/>
                </a:cubicBezTo>
                <a:cubicBezTo>
                  <a:pt x="18085" y="21600"/>
                  <a:pt x="18108" y="21553"/>
                  <a:pt x="18108" y="21495"/>
                </a:cubicBezTo>
                <a:lnTo>
                  <a:pt x="18108" y="21275"/>
                </a:lnTo>
                <a:cubicBezTo>
                  <a:pt x="18108" y="21218"/>
                  <a:pt x="18085" y="21171"/>
                  <a:pt x="18055" y="21171"/>
                </a:cubicBezTo>
                <a:close/>
                <a:moveTo>
                  <a:pt x="18905" y="21171"/>
                </a:moveTo>
                <a:cubicBezTo>
                  <a:pt x="18876" y="21171"/>
                  <a:pt x="18852" y="21218"/>
                  <a:pt x="18852" y="21275"/>
                </a:cubicBezTo>
                <a:lnTo>
                  <a:pt x="18852" y="21495"/>
                </a:lnTo>
                <a:cubicBezTo>
                  <a:pt x="18852" y="21553"/>
                  <a:pt x="18876" y="21600"/>
                  <a:pt x="18905" y="21600"/>
                </a:cubicBezTo>
                <a:cubicBezTo>
                  <a:pt x="18934" y="21600"/>
                  <a:pt x="18958" y="21553"/>
                  <a:pt x="18958" y="21495"/>
                </a:cubicBezTo>
                <a:lnTo>
                  <a:pt x="18958" y="21275"/>
                </a:lnTo>
                <a:cubicBezTo>
                  <a:pt x="18958" y="21218"/>
                  <a:pt x="18934" y="21171"/>
                  <a:pt x="18905" y="21171"/>
                </a:cubicBezTo>
                <a:close/>
                <a:moveTo>
                  <a:pt x="19220" y="21171"/>
                </a:moveTo>
                <a:cubicBezTo>
                  <a:pt x="19191" y="21171"/>
                  <a:pt x="19167" y="21218"/>
                  <a:pt x="19167" y="21275"/>
                </a:cubicBezTo>
                <a:lnTo>
                  <a:pt x="19167" y="21495"/>
                </a:lnTo>
                <a:cubicBezTo>
                  <a:pt x="19167" y="21553"/>
                  <a:pt x="19191" y="21600"/>
                  <a:pt x="19220" y="21600"/>
                </a:cubicBezTo>
                <a:cubicBezTo>
                  <a:pt x="19249" y="21600"/>
                  <a:pt x="19273" y="21553"/>
                  <a:pt x="19273" y="21495"/>
                </a:cubicBezTo>
                <a:lnTo>
                  <a:pt x="19273" y="21275"/>
                </a:lnTo>
                <a:cubicBezTo>
                  <a:pt x="19273" y="21218"/>
                  <a:pt x="19249" y="21171"/>
                  <a:pt x="19220" y="21171"/>
                </a:cubicBezTo>
                <a:close/>
                <a:moveTo>
                  <a:pt x="20069" y="21171"/>
                </a:moveTo>
                <a:cubicBezTo>
                  <a:pt x="20040" y="21171"/>
                  <a:pt x="20016" y="21218"/>
                  <a:pt x="20016" y="21275"/>
                </a:cubicBezTo>
                <a:lnTo>
                  <a:pt x="20016" y="21495"/>
                </a:lnTo>
                <a:cubicBezTo>
                  <a:pt x="20016" y="21553"/>
                  <a:pt x="20040" y="21600"/>
                  <a:pt x="20069" y="21600"/>
                </a:cubicBezTo>
                <a:cubicBezTo>
                  <a:pt x="20099" y="21600"/>
                  <a:pt x="20122" y="21553"/>
                  <a:pt x="20122" y="21495"/>
                </a:cubicBezTo>
                <a:lnTo>
                  <a:pt x="20122" y="21275"/>
                </a:lnTo>
                <a:cubicBezTo>
                  <a:pt x="20122" y="21218"/>
                  <a:pt x="20099" y="21171"/>
                  <a:pt x="20069" y="21171"/>
                </a:cubicBezTo>
                <a:close/>
                <a:moveTo>
                  <a:pt x="20384" y="21171"/>
                </a:moveTo>
                <a:cubicBezTo>
                  <a:pt x="20355" y="21171"/>
                  <a:pt x="20331" y="21218"/>
                  <a:pt x="20331" y="21275"/>
                </a:cubicBezTo>
                <a:lnTo>
                  <a:pt x="20331" y="21495"/>
                </a:lnTo>
                <a:cubicBezTo>
                  <a:pt x="20331" y="21553"/>
                  <a:pt x="20355" y="21600"/>
                  <a:pt x="20384" y="21600"/>
                </a:cubicBezTo>
                <a:cubicBezTo>
                  <a:pt x="20413" y="21600"/>
                  <a:pt x="20436" y="21553"/>
                  <a:pt x="20436" y="21495"/>
                </a:cubicBezTo>
                <a:lnTo>
                  <a:pt x="20436" y="21275"/>
                </a:lnTo>
                <a:cubicBezTo>
                  <a:pt x="20436" y="21218"/>
                  <a:pt x="20413" y="21171"/>
                  <a:pt x="20384" y="21171"/>
                </a:cubicBezTo>
                <a:close/>
                <a:moveTo>
                  <a:pt x="21234" y="21171"/>
                </a:moveTo>
                <a:cubicBezTo>
                  <a:pt x="21204" y="21171"/>
                  <a:pt x="21181" y="21218"/>
                  <a:pt x="21181" y="21275"/>
                </a:cubicBezTo>
                <a:lnTo>
                  <a:pt x="21181" y="21495"/>
                </a:lnTo>
                <a:cubicBezTo>
                  <a:pt x="21181" y="21553"/>
                  <a:pt x="21204" y="21600"/>
                  <a:pt x="21234" y="21600"/>
                </a:cubicBezTo>
                <a:cubicBezTo>
                  <a:pt x="21263" y="21600"/>
                  <a:pt x="21285" y="21553"/>
                  <a:pt x="21285" y="21495"/>
                </a:cubicBezTo>
                <a:lnTo>
                  <a:pt x="21285" y="21275"/>
                </a:lnTo>
                <a:cubicBezTo>
                  <a:pt x="21285" y="21218"/>
                  <a:pt x="21263" y="21171"/>
                  <a:pt x="21234" y="21171"/>
                </a:cubicBezTo>
                <a:close/>
                <a:moveTo>
                  <a:pt x="21547" y="21171"/>
                </a:moveTo>
                <a:cubicBezTo>
                  <a:pt x="21518" y="21171"/>
                  <a:pt x="21495" y="21218"/>
                  <a:pt x="21495" y="21275"/>
                </a:cubicBezTo>
                <a:lnTo>
                  <a:pt x="21495" y="21495"/>
                </a:lnTo>
                <a:cubicBezTo>
                  <a:pt x="21495" y="21553"/>
                  <a:pt x="21518" y="21600"/>
                  <a:pt x="21547" y="21600"/>
                </a:cubicBezTo>
                <a:cubicBezTo>
                  <a:pt x="21576" y="21600"/>
                  <a:pt x="21600" y="21553"/>
                  <a:pt x="21600" y="21495"/>
                </a:cubicBezTo>
                <a:lnTo>
                  <a:pt x="21600" y="21275"/>
                </a:lnTo>
                <a:cubicBezTo>
                  <a:pt x="21600" y="21218"/>
                  <a:pt x="21576" y="21171"/>
                  <a:pt x="21547" y="21171"/>
                </a:cubicBezTo>
                <a:close/>
              </a:path>
            </a:pathLst>
          </a:custGeom>
          <a:gradFill>
            <a:gsLst>
              <a:gs pos="0">
                <a:srgbClr val="A97FEF">
                  <a:alpha val="19517"/>
                </a:srgbClr>
              </a:gs>
              <a:gs pos="100000">
                <a:srgbClr val="FFFFFF">
                  <a:alpha val="0"/>
                </a:srgbClr>
              </a:gs>
            </a:gsLst>
            <a:lin ang="8697576"/>
          </a:gra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 defTabSz="825500">
              <a:lnSpc>
                <a:spcPct val="100000"/>
              </a:lnSpc>
              <a:defRPr sz="3200" baseline="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1208" name="Nějaký nadpis"/>
          <p:cNvSpPr txBox="1">
            <a:spLocks noGrp="1"/>
          </p:cNvSpPr>
          <p:nvPr>
            <p:ph type="body" sz="quarter" idx="21"/>
          </p:nvPr>
        </p:nvSpPr>
        <p:spPr>
          <a:xfrm>
            <a:off x="2560875" y="3654450"/>
            <a:ext cx="6222087" cy="10820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indent="0" defTabSz="825500">
              <a:lnSpc>
                <a:spcPct val="15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6400" i="1"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rPr>
                <a:solidFill>
                  <a:srgbClr val="040E3C"/>
                </a:solidFill>
              </a:rPr>
              <a:t>Nějaký</a:t>
            </a:r>
            <a:r>
              <a:t> </a:t>
            </a:r>
            <a:r>
              <a:rPr>
                <a:solidFill>
                  <a:srgbClr val="6BE0C3"/>
                </a:solidFill>
              </a:rPr>
              <a:t>nadpis</a:t>
            </a:r>
          </a:p>
        </p:txBody>
      </p:sp>
      <p:sp>
        <p:nvSpPr>
          <p:cNvPr id="1209" name="Jsem lektorem osobní produktivity a moderních nástrojů, které pomáhají lidem s osobní produktivitou. Mými školeními již prošly za poslední roky stovky klientů, ať už v případě firemních školení nebo otevřených kurzů pro veřejnost na serveru Naučmese.…"/>
          <p:cNvSpPr txBox="1">
            <a:spLocks noGrp="1"/>
          </p:cNvSpPr>
          <p:nvPr>
            <p:ph type="body" sz="quarter" idx="22"/>
          </p:nvPr>
        </p:nvSpPr>
        <p:spPr>
          <a:xfrm>
            <a:off x="2571594" y="5371823"/>
            <a:ext cx="7009543" cy="5930901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/>
          <a:p>
            <a:pPr marL="0" indent="0" defTabSz="825500">
              <a:lnSpc>
                <a:spcPct val="13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2500">
                <a:latin typeface="Montserrat Regular"/>
                <a:ea typeface="Montserrat Regular"/>
                <a:cs typeface="Montserrat Regular"/>
                <a:sym typeface="Montserrat Regular"/>
              </a:defRPr>
            </a:pPr>
            <a:r>
              <a:t>Jsem lektorem osobní produktivity a moderních nástrojů, které pomáhají lidem s osobní produktivitou. Mými školeními již prošly za poslední roky stovky klientů, ať už v případě firemních školení nebo otevřených kurzů pro veřejnost na serveru Naučmese.</a:t>
            </a:r>
          </a:p>
          <a:p>
            <a:pPr marL="0" indent="0" defTabSz="825500">
              <a:lnSpc>
                <a:spcPct val="13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2500">
                <a:latin typeface="Montserrat Regular"/>
                <a:ea typeface="Montserrat Regular"/>
                <a:cs typeface="Montserrat Regular"/>
                <a:sym typeface="Montserrat Regular"/>
              </a:defRPr>
            </a:pPr>
            <a:r>
              <a:t>Působím převážně v Praze, ale má školení probíhají po celé ČR. Rád píšu, a proto kromě svého blogu přispívám rovněž články o osobní produktivitě do odborných médií.</a:t>
            </a:r>
          </a:p>
        </p:txBody>
      </p:sp>
      <p:sp>
        <p:nvSpPr>
          <p:cNvPr id="1210" name="Picture Placeholder 3"/>
          <p:cNvSpPr>
            <a:spLocks noGrp="1"/>
          </p:cNvSpPr>
          <p:nvPr>
            <p:ph type="pic" sz="quarter" idx="23"/>
          </p:nvPr>
        </p:nvSpPr>
        <p:spPr>
          <a:xfrm>
            <a:off x="15340849" y="1228281"/>
            <a:ext cx="5193686" cy="11259593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pic>
        <p:nvPicPr>
          <p:cNvPr id="1211" name="Graphic 31" descr="Graphic 3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294495" y="1351374"/>
            <a:ext cx="5435403" cy="11137962"/>
          </a:xfrm>
          <a:prstGeom prst="rect">
            <a:avLst/>
          </a:prstGeom>
          <a:ln w="12700">
            <a:miter lim="400000"/>
          </a:ln>
        </p:spPr>
      </p:pic>
      <p:sp>
        <p:nvSpPr>
          <p:cNvPr id="1212" name="Číslo snímku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balvany">
    <p:bg>
      <p:bgPr>
        <a:solidFill>
          <a:srgbClr val="04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9" name="Volný tvar 6"/>
          <p:cNvSpPr/>
          <p:nvPr/>
        </p:nvSpPr>
        <p:spPr>
          <a:xfrm>
            <a:off x="134619" y="128682"/>
            <a:ext cx="24114762" cy="122132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3" y="0"/>
                </a:moveTo>
                <a:cubicBezTo>
                  <a:pt x="24" y="0"/>
                  <a:pt x="0" y="47"/>
                  <a:pt x="0" y="105"/>
                </a:cubicBezTo>
                <a:lnTo>
                  <a:pt x="0" y="325"/>
                </a:lnTo>
                <a:cubicBezTo>
                  <a:pt x="0" y="382"/>
                  <a:pt x="24" y="427"/>
                  <a:pt x="53" y="427"/>
                </a:cubicBezTo>
                <a:cubicBezTo>
                  <a:pt x="82" y="427"/>
                  <a:pt x="106" y="382"/>
                  <a:pt x="106" y="325"/>
                </a:cubicBezTo>
                <a:lnTo>
                  <a:pt x="106" y="105"/>
                </a:lnTo>
                <a:cubicBezTo>
                  <a:pt x="106" y="47"/>
                  <a:pt x="82" y="0"/>
                  <a:pt x="53" y="0"/>
                </a:cubicBezTo>
                <a:close/>
                <a:moveTo>
                  <a:pt x="367" y="0"/>
                </a:moveTo>
                <a:cubicBezTo>
                  <a:pt x="338" y="0"/>
                  <a:pt x="315" y="47"/>
                  <a:pt x="315" y="105"/>
                </a:cubicBezTo>
                <a:lnTo>
                  <a:pt x="315" y="325"/>
                </a:lnTo>
                <a:cubicBezTo>
                  <a:pt x="315" y="382"/>
                  <a:pt x="338" y="427"/>
                  <a:pt x="367" y="427"/>
                </a:cubicBezTo>
                <a:cubicBezTo>
                  <a:pt x="397" y="427"/>
                  <a:pt x="420" y="382"/>
                  <a:pt x="420" y="325"/>
                </a:cubicBezTo>
                <a:lnTo>
                  <a:pt x="420" y="105"/>
                </a:lnTo>
                <a:cubicBezTo>
                  <a:pt x="420" y="47"/>
                  <a:pt x="397" y="0"/>
                  <a:pt x="367" y="0"/>
                </a:cubicBezTo>
                <a:close/>
                <a:moveTo>
                  <a:pt x="1217" y="0"/>
                </a:moveTo>
                <a:cubicBezTo>
                  <a:pt x="1188" y="0"/>
                  <a:pt x="1164" y="47"/>
                  <a:pt x="1164" y="105"/>
                </a:cubicBezTo>
                <a:lnTo>
                  <a:pt x="1164" y="325"/>
                </a:lnTo>
                <a:cubicBezTo>
                  <a:pt x="1164" y="382"/>
                  <a:pt x="1188" y="427"/>
                  <a:pt x="1217" y="427"/>
                </a:cubicBezTo>
                <a:cubicBezTo>
                  <a:pt x="1246" y="427"/>
                  <a:pt x="1270" y="382"/>
                  <a:pt x="1270" y="325"/>
                </a:cubicBezTo>
                <a:lnTo>
                  <a:pt x="1270" y="105"/>
                </a:lnTo>
                <a:cubicBezTo>
                  <a:pt x="1270" y="47"/>
                  <a:pt x="1246" y="0"/>
                  <a:pt x="1217" y="0"/>
                </a:cubicBezTo>
                <a:close/>
                <a:moveTo>
                  <a:pt x="1532" y="0"/>
                </a:moveTo>
                <a:cubicBezTo>
                  <a:pt x="1503" y="0"/>
                  <a:pt x="1479" y="47"/>
                  <a:pt x="1479" y="105"/>
                </a:cubicBezTo>
                <a:lnTo>
                  <a:pt x="1479" y="325"/>
                </a:lnTo>
                <a:cubicBezTo>
                  <a:pt x="1479" y="382"/>
                  <a:pt x="1503" y="427"/>
                  <a:pt x="1532" y="427"/>
                </a:cubicBezTo>
                <a:cubicBezTo>
                  <a:pt x="1561" y="427"/>
                  <a:pt x="1584" y="382"/>
                  <a:pt x="1584" y="325"/>
                </a:cubicBezTo>
                <a:lnTo>
                  <a:pt x="1584" y="105"/>
                </a:lnTo>
                <a:cubicBezTo>
                  <a:pt x="1584" y="47"/>
                  <a:pt x="1561" y="0"/>
                  <a:pt x="1532" y="0"/>
                </a:cubicBezTo>
                <a:close/>
                <a:moveTo>
                  <a:pt x="2380" y="0"/>
                </a:moveTo>
                <a:cubicBezTo>
                  <a:pt x="2351" y="0"/>
                  <a:pt x="2329" y="47"/>
                  <a:pt x="2329" y="105"/>
                </a:cubicBezTo>
                <a:lnTo>
                  <a:pt x="2329" y="325"/>
                </a:lnTo>
                <a:cubicBezTo>
                  <a:pt x="2329" y="382"/>
                  <a:pt x="2351" y="427"/>
                  <a:pt x="2380" y="427"/>
                </a:cubicBezTo>
                <a:cubicBezTo>
                  <a:pt x="2409" y="427"/>
                  <a:pt x="2433" y="382"/>
                  <a:pt x="2433" y="325"/>
                </a:cubicBezTo>
                <a:lnTo>
                  <a:pt x="2433" y="105"/>
                </a:lnTo>
                <a:cubicBezTo>
                  <a:pt x="2433" y="47"/>
                  <a:pt x="2409" y="0"/>
                  <a:pt x="2380" y="0"/>
                </a:cubicBezTo>
                <a:close/>
                <a:moveTo>
                  <a:pt x="2695" y="0"/>
                </a:moveTo>
                <a:cubicBezTo>
                  <a:pt x="2666" y="0"/>
                  <a:pt x="2643" y="47"/>
                  <a:pt x="2643" y="105"/>
                </a:cubicBezTo>
                <a:lnTo>
                  <a:pt x="2643" y="325"/>
                </a:lnTo>
                <a:cubicBezTo>
                  <a:pt x="2643" y="382"/>
                  <a:pt x="2666" y="427"/>
                  <a:pt x="2695" y="427"/>
                </a:cubicBezTo>
                <a:cubicBezTo>
                  <a:pt x="2724" y="427"/>
                  <a:pt x="2748" y="382"/>
                  <a:pt x="2748" y="325"/>
                </a:cubicBezTo>
                <a:lnTo>
                  <a:pt x="2748" y="105"/>
                </a:lnTo>
                <a:cubicBezTo>
                  <a:pt x="2748" y="47"/>
                  <a:pt x="2724" y="0"/>
                  <a:pt x="2695" y="0"/>
                </a:cubicBezTo>
                <a:close/>
                <a:moveTo>
                  <a:pt x="3545" y="0"/>
                </a:moveTo>
                <a:cubicBezTo>
                  <a:pt x="3516" y="0"/>
                  <a:pt x="3492" y="47"/>
                  <a:pt x="3492" y="105"/>
                </a:cubicBezTo>
                <a:lnTo>
                  <a:pt x="3492" y="325"/>
                </a:lnTo>
                <a:cubicBezTo>
                  <a:pt x="3492" y="382"/>
                  <a:pt x="3516" y="427"/>
                  <a:pt x="3545" y="427"/>
                </a:cubicBezTo>
                <a:cubicBezTo>
                  <a:pt x="3574" y="427"/>
                  <a:pt x="3598" y="382"/>
                  <a:pt x="3598" y="325"/>
                </a:cubicBezTo>
                <a:lnTo>
                  <a:pt x="3598" y="105"/>
                </a:lnTo>
                <a:cubicBezTo>
                  <a:pt x="3598" y="47"/>
                  <a:pt x="3574" y="0"/>
                  <a:pt x="3545" y="0"/>
                </a:cubicBezTo>
                <a:close/>
                <a:moveTo>
                  <a:pt x="3859" y="0"/>
                </a:moveTo>
                <a:cubicBezTo>
                  <a:pt x="3830" y="0"/>
                  <a:pt x="3806" y="47"/>
                  <a:pt x="3806" y="105"/>
                </a:cubicBezTo>
                <a:lnTo>
                  <a:pt x="3806" y="325"/>
                </a:lnTo>
                <a:cubicBezTo>
                  <a:pt x="3806" y="382"/>
                  <a:pt x="3830" y="427"/>
                  <a:pt x="3859" y="427"/>
                </a:cubicBezTo>
                <a:cubicBezTo>
                  <a:pt x="3888" y="427"/>
                  <a:pt x="3912" y="382"/>
                  <a:pt x="3912" y="325"/>
                </a:cubicBezTo>
                <a:lnTo>
                  <a:pt x="3912" y="105"/>
                </a:lnTo>
                <a:cubicBezTo>
                  <a:pt x="3912" y="47"/>
                  <a:pt x="3888" y="0"/>
                  <a:pt x="3859" y="0"/>
                </a:cubicBezTo>
                <a:close/>
                <a:moveTo>
                  <a:pt x="4709" y="0"/>
                </a:moveTo>
                <a:cubicBezTo>
                  <a:pt x="4680" y="0"/>
                  <a:pt x="4656" y="47"/>
                  <a:pt x="4656" y="105"/>
                </a:cubicBezTo>
                <a:lnTo>
                  <a:pt x="4656" y="325"/>
                </a:lnTo>
                <a:cubicBezTo>
                  <a:pt x="4656" y="382"/>
                  <a:pt x="4680" y="427"/>
                  <a:pt x="4709" y="427"/>
                </a:cubicBezTo>
                <a:cubicBezTo>
                  <a:pt x="4738" y="427"/>
                  <a:pt x="4762" y="382"/>
                  <a:pt x="4762" y="325"/>
                </a:cubicBezTo>
                <a:lnTo>
                  <a:pt x="4762" y="105"/>
                </a:lnTo>
                <a:cubicBezTo>
                  <a:pt x="4762" y="47"/>
                  <a:pt x="4738" y="0"/>
                  <a:pt x="4709" y="0"/>
                </a:cubicBezTo>
                <a:close/>
                <a:moveTo>
                  <a:pt x="5023" y="0"/>
                </a:moveTo>
                <a:cubicBezTo>
                  <a:pt x="4994" y="0"/>
                  <a:pt x="4970" y="47"/>
                  <a:pt x="4970" y="105"/>
                </a:cubicBezTo>
                <a:lnTo>
                  <a:pt x="4970" y="325"/>
                </a:lnTo>
                <a:cubicBezTo>
                  <a:pt x="4970" y="382"/>
                  <a:pt x="4994" y="427"/>
                  <a:pt x="5023" y="427"/>
                </a:cubicBezTo>
                <a:cubicBezTo>
                  <a:pt x="5053" y="427"/>
                  <a:pt x="5076" y="382"/>
                  <a:pt x="5076" y="325"/>
                </a:cubicBezTo>
                <a:lnTo>
                  <a:pt x="5076" y="105"/>
                </a:lnTo>
                <a:cubicBezTo>
                  <a:pt x="5076" y="47"/>
                  <a:pt x="5053" y="0"/>
                  <a:pt x="5023" y="0"/>
                </a:cubicBezTo>
                <a:close/>
                <a:moveTo>
                  <a:pt x="5873" y="0"/>
                </a:moveTo>
                <a:cubicBezTo>
                  <a:pt x="5844" y="0"/>
                  <a:pt x="5820" y="47"/>
                  <a:pt x="5820" y="105"/>
                </a:cubicBezTo>
                <a:lnTo>
                  <a:pt x="5820" y="325"/>
                </a:lnTo>
                <a:cubicBezTo>
                  <a:pt x="5820" y="382"/>
                  <a:pt x="5844" y="427"/>
                  <a:pt x="5873" y="427"/>
                </a:cubicBezTo>
                <a:cubicBezTo>
                  <a:pt x="5902" y="427"/>
                  <a:pt x="5926" y="382"/>
                  <a:pt x="5926" y="325"/>
                </a:cubicBezTo>
                <a:lnTo>
                  <a:pt x="5926" y="105"/>
                </a:lnTo>
                <a:cubicBezTo>
                  <a:pt x="5926" y="47"/>
                  <a:pt x="5902" y="0"/>
                  <a:pt x="5873" y="0"/>
                </a:cubicBezTo>
                <a:close/>
                <a:moveTo>
                  <a:pt x="6188" y="0"/>
                </a:moveTo>
                <a:cubicBezTo>
                  <a:pt x="6159" y="0"/>
                  <a:pt x="6135" y="47"/>
                  <a:pt x="6135" y="105"/>
                </a:cubicBezTo>
                <a:lnTo>
                  <a:pt x="6135" y="325"/>
                </a:lnTo>
                <a:cubicBezTo>
                  <a:pt x="6135" y="382"/>
                  <a:pt x="6159" y="427"/>
                  <a:pt x="6188" y="427"/>
                </a:cubicBezTo>
                <a:cubicBezTo>
                  <a:pt x="6217" y="427"/>
                  <a:pt x="6240" y="382"/>
                  <a:pt x="6240" y="325"/>
                </a:cubicBezTo>
                <a:lnTo>
                  <a:pt x="6240" y="105"/>
                </a:lnTo>
                <a:cubicBezTo>
                  <a:pt x="6240" y="47"/>
                  <a:pt x="6217" y="0"/>
                  <a:pt x="6188" y="0"/>
                </a:cubicBezTo>
                <a:close/>
                <a:moveTo>
                  <a:pt x="7036" y="0"/>
                </a:moveTo>
                <a:cubicBezTo>
                  <a:pt x="7007" y="0"/>
                  <a:pt x="6984" y="47"/>
                  <a:pt x="6984" y="105"/>
                </a:cubicBezTo>
                <a:lnTo>
                  <a:pt x="6984" y="325"/>
                </a:lnTo>
                <a:cubicBezTo>
                  <a:pt x="6984" y="382"/>
                  <a:pt x="7007" y="427"/>
                  <a:pt x="7036" y="427"/>
                </a:cubicBezTo>
                <a:cubicBezTo>
                  <a:pt x="7065" y="427"/>
                  <a:pt x="7089" y="382"/>
                  <a:pt x="7089" y="325"/>
                </a:cubicBezTo>
                <a:lnTo>
                  <a:pt x="7089" y="105"/>
                </a:lnTo>
                <a:cubicBezTo>
                  <a:pt x="7089" y="47"/>
                  <a:pt x="7065" y="0"/>
                  <a:pt x="7036" y="0"/>
                </a:cubicBezTo>
                <a:close/>
                <a:moveTo>
                  <a:pt x="7351" y="0"/>
                </a:moveTo>
                <a:cubicBezTo>
                  <a:pt x="7322" y="0"/>
                  <a:pt x="7299" y="47"/>
                  <a:pt x="7299" y="105"/>
                </a:cubicBezTo>
                <a:lnTo>
                  <a:pt x="7299" y="325"/>
                </a:lnTo>
                <a:cubicBezTo>
                  <a:pt x="7299" y="382"/>
                  <a:pt x="7322" y="427"/>
                  <a:pt x="7351" y="427"/>
                </a:cubicBezTo>
                <a:cubicBezTo>
                  <a:pt x="7380" y="427"/>
                  <a:pt x="7404" y="382"/>
                  <a:pt x="7404" y="325"/>
                </a:cubicBezTo>
                <a:lnTo>
                  <a:pt x="7404" y="105"/>
                </a:lnTo>
                <a:cubicBezTo>
                  <a:pt x="7404" y="47"/>
                  <a:pt x="7380" y="0"/>
                  <a:pt x="7351" y="0"/>
                </a:cubicBezTo>
                <a:close/>
                <a:moveTo>
                  <a:pt x="8201" y="0"/>
                </a:moveTo>
                <a:cubicBezTo>
                  <a:pt x="8171" y="0"/>
                  <a:pt x="8148" y="47"/>
                  <a:pt x="8148" y="105"/>
                </a:cubicBezTo>
                <a:lnTo>
                  <a:pt x="8148" y="325"/>
                </a:lnTo>
                <a:cubicBezTo>
                  <a:pt x="8148" y="382"/>
                  <a:pt x="8171" y="427"/>
                  <a:pt x="8201" y="427"/>
                </a:cubicBezTo>
                <a:cubicBezTo>
                  <a:pt x="8230" y="427"/>
                  <a:pt x="8254" y="382"/>
                  <a:pt x="8254" y="325"/>
                </a:cubicBezTo>
                <a:lnTo>
                  <a:pt x="8254" y="105"/>
                </a:lnTo>
                <a:cubicBezTo>
                  <a:pt x="8254" y="47"/>
                  <a:pt x="8230" y="0"/>
                  <a:pt x="8201" y="0"/>
                </a:cubicBezTo>
                <a:close/>
                <a:moveTo>
                  <a:pt x="8515" y="0"/>
                </a:moveTo>
                <a:cubicBezTo>
                  <a:pt x="8486" y="0"/>
                  <a:pt x="8462" y="47"/>
                  <a:pt x="8462" y="105"/>
                </a:cubicBezTo>
                <a:lnTo>
                  <a:pt x="8462" y="325"/>
                </a:lnTo>
                <a:cubicBezTo>
                  <a:pt x="8462" y="382"/>
                  <a:pt x="8486" y="427"/>
                  <a:pt x="8515" y="427"/>
                </a:cubicBezTo>
                <a:cubicBezTo>
                  <a:pt x="8544" y="427"/>
                  <a:pt x="8568" y="382"/>
                  <a:pt x="8568" y="325"/>
                </a:cubicBezTo>
                <a:lnTo>
                  <a:pt x="8568" y="105"/>
                </a:lnTo>
                <a:cubicBezTo>
                  <a:pt x="8568" y="47"/>
                  <a:pt x="8544" y="0"/>
                  <a:pt x="8515" y="0"/>
                </a:cubicBezTo>
                <a:close/>
                <a:moveTo>
                  <a:pt x="9365" y="0"/>
                </a:moveTo>
                <a:cubicBezTo>
                  <a:pt x="9336" y="0"/>
                  <a:pt x="9312" y="47"/>
                  <a:pt x="9312" y="105"/>
                </a:cubicBezTo>
                <a:lnTo>
                  <a:pt x="9312" y="325"/>
                </a:lnTo>
                <a:cubicBezTo>
                  <a:pt x="9312" y="382"/>
                  <a:pt x="9336" y="427"/>
                  <a:pt x="9365" y="427"/>
                </a:cubicBezTo>
                <a:cubicBezTo>
                  <a:pt x="9394" y="427"/>
                  <a:pt x="9418" y="382"/>
                  <a:pt x="9418" y="325"/>
                </a:cubicBezTo>
                <a:lnTo>
                  <a:pt x="9418" y="105"/>
                </a:lnTo>
                <a:cubicBezTo>
                  <a:pt x="9418" y="47"/>
                  <a:pt x="9394" y="0"/>
                  <a:pt x="9365" y="0"/>
                </a:cubicBezTo>
                <a:close/>
                <a:moveTo>
                  <a:pt x="9679" y="0"/>
                </a:moveTo>
                <a:cubicBezTo>
                  <a:pt x="9650" y="0"/>
                  <a:pt x="9626" y="47"/>
                  <a:pt x="9626" y="105"/>
                </a:cubicBezTo>
                <a:lnTo>
                  <a:pt x="9626" y="325"/>
                </a:lnTo>
                <a:cubicBezTo>
                  <a:pt x="9626" y="382"/>
                  <a:pt x="9650" y="427"/>
                  <a:pt x="9679" y="427"/>
                </a:cubicBezTo>
                <a:cubicBezTo>
                  <a:pt x="9708" y="427"/>
                  <a:pt x="9732" y="382"/>
                  <a:pt x="9732" y="325"/>
                </a:cubicBezTo>
                <a:lnTo>
                  <a:pt x="9732" y="105"/>
                </a:lnTo>
                <a:cubicBezTo>
                  <a:pt x="9732" y="47"/>
                  <a:pt x="9708" y="0"/>
                  <a:pt x="9679" y="0"/>
                </a:cubicBezTo>
                <a:close/>
                <a:moveTo>
                  <a:pt x="10529" y="0"/>
                </a:moveTo>
                <a:cubicBezTo>
                  <a:pt x="10500" y="0"/>
                  <a:pt x="10476" y="47"/>
                  <a:pt x="10476" y="105"/>
                </a:cubicBezTo>
                <a:lnTo>
                  <a:pt x="10476" y="325"/>
                </a:lnTo>
                <a:cubicBezTo>
                  <a:pt x="10476" y="382"/>
                  <a:pt x="10500" y="427"/>
                  <a:pt x="10529" y="427"/>
                </a:cubicBezTo>
                <a:cubicBezTo>
                  <a:pt x="10558" y="427"/>
                  <a:pt x="10582" y="382"/>
                  <a:pt x="10582" y="325"/>
                </a:cubicBezTo>
                <a:lnTo>
                  <a:pt x="10582" y="105"/>
                </a:lnTo>
                <a:cubicBezTo>
                  <a:pt x="10582" y="47"/>
                  <a:pt x="10558" y="0"/>
                  <a:pt x="10529" y="0"/>
                </a:cubicBezTo>
                <a:close/>
                <a:moveTo>
                  <a:pt x="10844" y="0"/>
                </a:moveTo>
                <a:cubicBezTo>
                  <a:pt x="10814" y="0"/>
                  <a:pt x="10791" y="47"/>
                  <a:pt x="10791" y="105"/>
                </a:cubicBezTo>
                <a:lnTo>
                  <a:pt x="10791" y="325"/>
                </a:lnTo>
                <a:cubicBezTo>
                  <a:pt x="10791" y="382"/>
                  <a:pt x="10814" y="427"/>
                  <a:pt x="10844" y="427"/>
                </a:cubicBezTo>
                <a:cubicBezTo>
                  <a:pt x="10873" y="427"/>
                  <a:pt x="10895" y="382"/>
                  <a:pt x="10895" y="325"/>
                </a:cubicBezTo>
                <a:lnTo>
                  <a:pt x="10895" y="105"/>
                </a:lnTo>
                <a:cubicBezTo>
                  <a:pt x="10895" y="47"/>
                  <a:pt x="10873" y="0"/>
                  <a:pt x="10844" y="0"/>
                </a:cubicBezTo>
                <a:close/>
                <a:moveTo>
                  <a:pt x="11692" y="0"/>
                </a:moveTo>
                <a:cubicBezTo>
                  <a:pt x="11663" y="0"/>
                  <a:pt x="11640" y="47"/>
                  <a:pt x="11640" y="105"/>
                </a:cubicBezTo>
                <a:lnTo>
                  <a:pt x="11640" y="325"/>
                </a:lnTo>
                <a:cubicBezTo>
                  <a:pt x="11640" y="382"/>
                  <a:pt x="11663" y="427"/>
                  <a:pt x="11692" y="427"/>
                </a:cubicBezTo>
                <a:cubicBezTo>
                  <a:pt x="11721" y="427"/>
                  <a:pt x="11745" y="382"/>
                  <a:pt x="11745" y="325"/>
                </a:cubicBezTo>
                <a:lnTo>
                  <a:pt x="11745" y="105"/>
                </a:lnTo>
                <a:cubicBezTo>
                  <a:pt x="11745" y="47"/>
                  <a:pt x="11721" y="0"/>
                  <a:pt x="11692" y="0"/>
                </a:cubicBezTo>
                <a:close/>
                <a:moveTo>
                  <a:pt x="12007" y="0"/>
                </a:moveTo>
                <a:cubicBezTo>
                  <a:pt x="11978" y="0"/>
                  <a:pt x="11955" y="47"/>
                  <a:pt x="11955" y="105"/>
                </a:cubicBezTo>
                <a:lnTo>
                  <a:pt x="11955" y="325"/>
                </a:lnTo>
                <a:cubicBezTo>
                  <a:pt x="11955" y="382"/>
                  <a:pt x="11978" y="427"/>
                  <a:pt x="12007" y="427"/>
                </a:cubicBezTo>
                <a:cubicBezTo>
                  <a:pt x="12036" y="427"/>
                  <a:pt x="12060" y="382"/>
                  <a:pt x="12060" y="325"/>
                </a:cubicBezTo>
                <a:lnTo>
                  <a:pt x="12060" y="105"/>
                </a:lnTo>
                <a:cubicBezTo>
                  <a:pt x="12060" y="47"/>
                  <a:pt x="12036" y="0"/>
                  <a:pt x="12007" y="0"/>
                </a:cubicBezTo>
                <a:close/>
                <a:moveTo>
                  <a:pt x="12856" y="0"/>
                </a:moveTo>
                <a:cubicBezTo>
                  <a:pt x="12827" y="0"/>
                  <a:pt x="12804" y="47"/>
                  <a:pt x="12804" y="105"/>
                </a:cubicBezTo>
                <a:lnTo>
                  <a:pt x="12804" y="325"/>
                </a:lnTo>
                <a:cubicBezTo>
                  <a:pt x="12804" y="382"/>
                  <a:pt x="12827" y="427"/>
                  <a:pt x="12856" y="427"/>
                </a:cubicBezTo>
                <a:cubicBezTo>
                  <a:pt x="12886" y="427"/>
                  <a:pt x="12909" y="382"/>
                  <a:pt x="12909" y="325"/>
                </a:cubicBezTo>
                <a:lnTo>
                  <a:pt x="12909" y="105"/>
                </a:lnTo>
                <a:cubicBezTo>
                  <a:pt x="12909" y="47"/>
                  <a:pt x="12886" y="0"/>
                  <a:pt x="12856" y="0"/>
                </a:cubicBezTo>
                <a:close/>
                <a:moveTo>
                  <a:pt x="13171" y="0"/>
                </a:moveTo>
                <a:cubicBezTo>
                  <a:pt x="13142" y="0"/>
                  <a:pt x="13118" y="47"/>
                  <a:pt x="13118" y="105"/>
                </a:cubicBezTo>
                <a:lnTo>
                  <a:pt x="13118" y="325"/>
                </a:lnTo>
                <a:cubicBezTo>
                  <a:pt x="13118" y="382"/>
                  <a:pt x="13142" y="427"/>
                  <a:pt x="13171" y="427"/>
                </a:cubicBezTo>
                <a:cubicBezTo>
                  <a:pt x="13200" y="427"/>
                  <a:pt x="13224" y="382"/>
                  <a:pt x="13224" y="325"/>
                </a:cubicBezTo>
                <a:lnTo>
                  <a:pt x="13224" y="105"/>
                </a:lnTo>
                <a:cubicBezTo>
                  <a:pt x="13224" y="47"/>
                  <a:pt x="13200" y="0"/>
                  <a:pt x="13171" y="0"/>
                </a:cubicBezTo>
                <a:close/>
                <a:moveTo>
                  <a:pt x="14021" y="0"/>
                </a:moveTo>
                <a:cubicBezTo>
                  <a:pt x="13992" y="0"/>
                  <a:pt x="13968" y="47"/>
                  <a:pt x="13968" y="105"/>
                </a:cubicBezTo>
                <a:lnTo>
                  <a:pt x="13968" y="325"/>
                </a:lnTo>
                <a:cubicBezTo>
                  <a:pt x="13968" y="382"/>
                  <a:pt x="13992" y="427"/>
                  <a:pt x="14021" y="427"/>
                </a:cubicBezTo>
                <a:cubicBezTo>
                  <a:pt x="14050" y="427"/>
                  <a:pt x="14074" y="382"/>
                  <a:pt x="14074" y="325"/>
                </a:cubicBezTo>
                <a:lnTo>
                  <a:pt x="14074" y="105"/>
                </a:lnTo>
                <a:cubicBezTo>
                  <a:pt x="14074" y="47"/>
                  <a:pt x="14050" y="0"/>
                  <a:pt x="14021" y="0"/>
                </a:cubicBezTo>
                <a:close/>
                <a:moveTo>
                  <a:pt x="14335" y="0"/>
                </a:moveTo>
                <a:cubicBezTo>
                  <a:pt x="14306" y="0"/>
                  <a:pt x="14282" y="47"/>
                  <a:pt x="14282" y="105"/>
                </a:cubicBezTo>
                <a:lnTo>
                  <a:pt x="14282" y="325"/>
                </a:lnTo>
                <a:cubicBezTo>
                  <a:pt x="14282" y="382"/>
                  <a:pt x="14306" y="427"/>
                  <a:pt x="14335" y="427"/>
                </a:cubicBezTo>
                <a:cubicBezTo>
                  <a:pt x="14364" y="427"/>
                  <a:pt x="14388" y="382"/>
                  <a:pt x="14388" y="325"/>
                </a:cubicBezTo>
                <a:lnTo>
                  <a:pt x="14388" y="105"/>
                </a:lnTo>
                <a:cubicBezTo>
                  <a:pt x="14388" y="47"/>
                  <a:pt x="14364" y="0"/>
                  <a:pt x="14335" y="0"/>
                </a:cubicBezTo>
                <a:close/>
                <a:moveTo>
                  <a:pt x="15185" y="0"/>
                </a:moveTo>
                <a:cubicBezTo>
                  <a:pt x="15156" y="0"/>
                  <a:pt x="15132" y="47"/>
                  <a:pt x="15132" y="105"/>
                </a:cubicBezTo>
                <a:lnTo>
                  <a:pt x="15132" y="325"/>
                </a:lnTo>
                <a:cubicBezTo>
                  <a:pt x="15132" y="382"/>
                  <a:pt x="15156" y="427"/>
                  <a:pt x="15185" y="427"/>
                </a:cubicBezTo>
                <a:cubicBezTo>
                  <a:pt x="15214" y="427"/>
                  <a:pt x="15237" y="382"/>
                  <a:pt x="15237" y="325"/>
                </a:cubicBezTo>
                <a:lnTo>
                  <a:pt x="15237" y="105"/>
                </a:lnTo>
                <a:cubicBezTo>
                  <a:pt x="15237" y="47"/>
                  <a:pt x="15214" y="0"/>
                  <a:pt x="15185" y="0"/>
                </a:cubicBezTo>
                <a:close/>
                <a:moveTo>
                  <a:pt x="15500" y="0"/>
                </a:moveTo>
                <a:cubicBezTo>
                  <a:pt x="15470" y="0"/>
                  <a:pt x="15447" y="47"/>
                  <a:pt x="15447" y="105"/>
                </a:cubicBezTo>
                <a:lnTo>
                  <a:pt x="15447" y="325"/>
                </a:lnTo>
                <a:cubicBezTo>
                  <a:pt x="15447" y="382"/>
                  <a:pt x="15470" y="427"/>
                  <a:pt x="15500" y="427"/>
                </a:cubicBezTo>
                <a:cubicBezTo>
                  <a:pt x="15529" y="427"/>
                  <a:pt x="15551" y="382"/>
                  <a:pt x="15551" y="325"/>
                </a:cubicBezTo>
                <a:lnTo>
                  <a:pt x="15551" y="105"/>
                </a:lnTo>
                <a:cubicBezTo>
                  <a:pt x="15551" y="47"/>
                  <a:pt x="15529" y="0"/>
                  <a:pt x="15500" y="0"/>
                </a:cubicBezTo>
                <a:close/>
                <a:moveTo>
                  <a:pt x="16349" y="0"/>
                </a:moveTo>
                <a:cubicBezTo>
                  <a:pt x="16320" y="0"/>
                  <a:pt x="16296" y="47"/>
                  <a:pt x="16296" y="105"/>
                </a:cubicBezTo>
                <a:lnTo>
                  <a:pt x="16296" y="325"/>
                </a:lnTo>
                <a:cubicBezTo>
                  <a:pt x="16296" y="382"/>
                  <a:pt x="16320" y="427"/>
                  <a:pt x="16349" y="427"/>
                </a:cubicBezTo>
                <a:cubicBezTo>
                  <a:pt x="16378" y="427"/>
                  <a:pt x="16401" y="382"/>
                  <a:pt x="16401" y="325"/>
                </a:cubicBezTo>
                <a:lnTo>
                  <a:pt x="16401" y="105"/>
                </a:lnTo>
                <a:cubicBezTo>
                  <a:pt x="16401" y="47"/>
                  <a:pt x="16378" y="0"/>
                  <a:pt x="16349" y="0"/>
                </a:cubicBezTo>
                <a:close/>
                <a:moveTo>
                  <a:pt x="16663" y="0"/>
                </a:moveTo>
                <a:cubicBezTo>
                  <a:pt x="16634" y="0"/>
                  <a:pt x="16611" y="47"/>
                  <a:pt x="16611" y="105"/>
                </a:cubicBezTo>
                <a:lnTo>
                  <a:pt x="16611" y="325"/>
                </a:lnTo>
                <a:cubicBezTo>
                  <a:pt x="16611" y="382"/>
                  <a:pt x="16634" y="427"/>
                  <a:pt x="16663" y="427"/>
                </a:cubicBezTo>
                <a:cubicBezTo>
                  <a:pt x="16692" y="427"/>
                  <a:pt x="16716" y="382"/>
                  <a:pt x="16716" y="325"/>
                </a:cubicBezTo>
                <a:lnTo>
                  <a:pt x="16716" y="105"/>
                </a:lnTo>
                <a:cubicBezTo>
                  <a:pt x="16716" y="47"/>
                  <a:pt x="16692" y="0"/>
                  <a:pt x="16663" y="0"/>
                </a:cubicBezTo>
                <a:close/>
                <a:moveTo>
                  <a:pt x="17512" y="0"/>
                </a:moveTo>
                <a:cubicBezTo>
                  <a:pt x="17483" y="0"/>
                  <a:pt x="17459" y="47"/>
                  <a:pt x="17459" y="105"/>
                </a:cubicBezTo>
                <a:lnTo>
                  <a:pt x="17459" y="325"/>
                </a:lnTo>
                <a:cubicBezTo>
                  <a:pt x="17459" y="382"/>
                  <a:pt x="17483" y="427"/>
                  <a:pt x="17512" y="427"/>
                </a:cubicBezTo>
                <a:cubicBezTo>
                  <a:pt x="17541" y="427"/>
                  <a:pt x="17565" y="382"/>
                  <a:pt x="17565" y="325"/>
                </a:cubicBezTo>
                <a:lnTo>
                  <a:pt x="17565" y="105"/>
                </a:lnTo>
                <a:cubicBezTo>
                  <a:pt x="17565" y="47"/>
                  <a:pt x="17541" y="0"/>
                  <a:pt x="17512" y="0"/>
                </a:cubicBezTo>
                <a:close/>
                <a:moveTo>
                  <a:pt x="17827" y="0"/>
                </a:moveTo>
                <a:cubicBezTo>
                  <a:pt x="17798" y="0"/>
                  <a:pt x="17774" y="47"/>
                  <a:pt x="17774" y="105"/>
                </a:cubicBezTo>
                <a:lnTo>
                  <a:pt x="17774" y="325"/>
                </a:lnTo>
                <a:cubicBezTo>
                  <a:pt x="17774" y="382"/>
                  <a:pt x="17798" y="427"/>
                  <a:pt x="17827" y="427"/>
                </a:cubicBezTo>
                <a:cubicBezTo>
                  <a:pt x="17856" y="427"/>
                  <a:pt x="17880" y="382"/>
                  <a:pt x="17880" y="325"/>
                </a:cubicBezTo>
                <a:lnTo>
                  <a:pt x="17880" y="105"/>
                </a:lnTo>
                <a:cubicBezTo>
                  <a:pt x="17880" y="47"/>
                  <a:pt x="17856" y="0"/>
                  <a:pt x="17827" y="0"/>
                </a:cubicBezTo>
                <a:close/>
                <a:moveTo>
                  <a:pt x="18677" y="0"/>
                </a:moveTo>
                <a:cubicBezTo>
                  <a:pt x="18648" y="0"/>
                  <a:pt x="18624" y="47"/>
                  <a:pt x="18624" y="105"/>
                </a:cubicBezTo>
                <a:lnTo>
                  <a:pt x="18624" y="325"/>
                </a:lnTo>
                <a:cubicBezTo>
                  <a:pt x="18624" y="382"/>
                  <a:pt x="18648" y="427"/>
                  <a:pt x="18677" y="427"/>
                </a:cubicBezTo>
                <a:cubicBezTo>
                  <a:pt x="18706" y="427"/>
                  <a:pt x="18730" y="382"/>
                  <a:pt x="18730" y="325"/>
                </a:cubicBezTo>
                <a:lnTo>
                  <a:pt x="18730" y="105"/>
                </a:lnTo>
                <a:cubicBezTo>
                  <a:pt x="18730" y="47"/>
                  <a:pt x="18706" y="0"/>
                  <a:pt x="18677" y="0"/>
                </a:cubicBezTo>
                <a:close/>
                <a:moveTo>
                  <a:pt x="18991" y="0"/>
                </a:moveTo>
                <a:cubicBezTo>
                  <a:pt x="18962" y="0"/>
                  <a:pt x="18938" y="47"/>
                  <a:pt x="18938" y="105"/>
                </a:cubicBezTo>
                <a:lnTo>
                  <a:pt x="18938" y="325"/>
                </a:lnTo>
                <a:cubicBezTo>
                  <a:pt x="18938" y="382"/>
                  <a:pt x="18962" y="427"/>
                  <a:pt x="18991" y="427"/>
                </a:cubicBezTo>
                <a:cubicBezTo>
                  <a:pt x="19020" y="427"/>
                  <a:pt x="19044" y="382"/>
                  <a:pt x="19044" y="325"/>
                </a:cubicBezTo>
                <a:lnTo>
                  <a:pt x="19044" y="105"/>
                </a:lnTo>
                <a:cubicBezTo>
                  <a:pt x="19044" y="47"/>
                  <a:pt x="19020" y="0"/>
                  <a:pt x="18991" y="0"/>
                </a:cubicBezTo>
                <a:close/>
                <a:moveTo>
                  <a:pt x="19841" y="0"/>
                </a:moveTo>
                <a:cubicBezTo>
                  <a:pt x="19812" y="0"/>
                  <a:pt x="19788" y="47"/>
                  <a:pt x="19788" y="105"/>
                </a:cubicBezTo>
                <a:lnTo>
                  <a:pt x="19788" y="325"/>
                </a:lnTo>
                <a:cubicBezTo>
                  <a:pt x="19788" y="382"/>
                  <a:pt x="19812" y="427"/>
                  <a:pt x="19841" y="427"/>
                </a:cubicBezTo>
                <a:cubicBezTo>
                  <a:pt x="19870" y="427"/>
                  <a:pt x="19894" y="382"/>
                  <a:pt x="19894" y="325"/>
                </a:cubicBezTo>
                <a:lnTo>
                  <a:pt x="19894" y="105"/>
                </a:lnTo>
                <a:cubicBezTo>
                  <a:pt x="19894" y="47"/>
                  <a:pt x="19870" y="0"/>
                  <a:pt x="19841" y="0"/>
                </a:cubicBezTo>
                <a:close/>
                <a:moveTo>
                  <a:pt x="20155" y="0"/>
                </a:moveTo>
                <a:cubicBezTo>
                  <a:pt x="20126" y="0"/>
                  <a:pt x="20102" y="47"/>
                  <a:pt x="20102" y="105"/>
                </a:cubicBezTo>
                <a:lnTo>
                  <a:pt x="20102" y="325"/>
                </a:lnTo>
                <a:cubicBezTo>
                  <a:pt x="20102" y="382"/>
                  <a:pt x="20126" y="427"/>
                  <a:pt x="20155" y="427"/>
                </a:cubicBezTo>
                <a:cubicBezTo>
                  <a:pt x="20184" y="427"/>
                  <a:pt x="20207" y="382"/>
                  <a:pt x="20207" y="325"/>
                </a:cubicBezTo>
                <a:lnTo>
                  <a:pt x="20207" y="105"/>
                </a:lnTo>
                <a:cubicBezTo>
                  <a:pt x="20207" y="47"/>
                  <a:pt x="20184" y="0"/>
                  <a:pt x="20155" y="0"/>
                </a:cubicBezTo>
                <a:close/>
                <a:moveTo>
                  <a:pt x="21004" y="0"/>
                </a:moveTo>
                <a:cubicBezTo>
                  <a:pt x="20975" y="0"/>
                  <a:pt x="20952" y="47"/>
                  <a:pt x="20952" y="105"/>
                </a:cubicBezTo>
                <a:lnTo>
                  <a:pt x="20952" y="325"/>
                </a:lnTo>
                <a:cubicBezTo>
                  <a:pt x="20952" y="382"/>
                  <a:pt x="20975" y="427"/>
                  <a:pt x="21004" y="427"/>
                </a:cubicBezTo>
                <a:cubicBezTo>
                  <a:pt x="21033" y="427"/>
                  <a:pt x="21057" y="382"/>
                  <a:pt x="21057" y="325"/>
                </a:cubicBezTo>
                <a:lnTo>
                  <a:pt x="21057" y="105"/>
                </a:lnTo>
                <a:cubicBezTo>
                  <a:pt x="21057" y="47"/>
                  <a:pt x="21033" y="0"/>
                  <a:pt x="21004" y="0"/>
                </a:cubicBezTo>
                <a:close/>
                <a:moveTo>
                  <a:pt x="21319" y="0"/>
                </a:moveTo>
                <a:cubicBezTo>
                  <a:pt x="21289" y="0"/>
                  <a:pt x="21267" y="47"/>
                  <a:pt x="21267" y="105"/>
                </a:cubicBezTo>
                <a:lnTo>
                  <a:pt x="21267" y="325"/>
                </a:lnTo>
                <a:cubicBezTo>
                  <a:pt x="21267" y="382"/>
                  <a:pt x="21289" y="427"/>
                  <a:pt x="21319" y="427"/>
                </a:cubicBezTo>
                <a:cubicBezTo>
                  <a:pt x="21348" y="427"/>
                  <a:pt x="21372" y="382"/>
                  <a:pt x="21372" y="325"/>
                </a:cubicBezTo>
                <a:lnTo>
                  <a:pt x="21372" y="105"/>
                </a:lnTo>
                <a:cubicBezTo>
                  <a:pt x="21372" y="47"/>
                  <a:pt x="21348" y="0"/>
                  <a:pt x="21319" y="0"/>
                </a:cubicBezTo>
                <a:close/>
                <a:moveTo>
                  <a:pt x="281" y="730"/>
                </a:moveTo>
                <a:cubicBezTo>
                  <a:pt x="252" y="730"/>
                  <a:pt x="228" y="777"/>
                  <a:pt x="228" y="835"/>
                </a:cubicBezTo>
                <a:lnTo>
                  <a:pt x="228" y="1055"/>
                </a:lnTo>
                <a:cubicBezTo>
                  <a:pt x="228" y="1112"/>
                  <a:pt x="252" y="1157"/>
                  <a:pt x="281" y="1157"/>
                </a:cubicBezTo>
                <a:cubicBezTo>
                  <a:pt x="311" y="1157"/>
                  <a:pt x="334" y="1112"/>
                  <a:pt x="334" y="1055"/>
                </a:cubicBezTo>
                <a:lnTo>
                  <a:pt x="334" y="835"/>
                </a:lnTo>
                <a:cubicBezTo>
                  <a:pt x="334" y="777"/>
                  <a:pt x="311" y="730"/>
                  <a:pt x="281" y="730"/>
                </a:cubicBezTo>
                <a:close/>
                <a:moveTo>
                  <a:pt x="596" y="730"/>
                </a:moveTo>
                <a:cubicBezTo>
                  <a:pt x="567" y="730"/>
                  <a:pt x="543" y="777"/>
                  <a:pt x="543" y="835"/>
                </a:cubicBezTo>
                <a:lnTo>
                  <a:pt x="543" y="1055"/>
                </a:lnTo>
                <a:cubicBezTo>
                  <a:pt x="543" y="1112"/>
                  <a:pt x="567" y="1157"/>
                  <a:pt x="596" y="1157"/>
                </a:cubicBezTo>
                <a:cubicBezTo>
                  <a:pt x="625" y="1157"/>
                  <a:pt x="649" y="1112"/>
                  <a:pt x="649" y="1055"/>
                </a:cubicBezTo>
                <a:lnTo>
                  <a:pt x="649" y="835"/>
                </a:lnTo>
                <a:cubicBezTo>
                  <a:pt x="649" y="777"/>
                  <a:pt x="625" y="730"/>
                  <a:pt x="596" y="730"/>
                </a:cubicBezTo>
                <a:close/>
                <a:moveTo>
                  <a:pt x="1446" y="730"/>
                </a:moveTo>
                <a:cubicBezTo>
                  <a:pt x="1417" y="730"/>
                  <a:pt x="1393" y="777"/>
                  <a:pt x="1393" y="835"/>
                </a:cubicBezTo>
                <a:lnTo>
                  <a:pt x="1393" y="1055"/>
                </a:lnTo>
                <a:cubicBezTo>
                  <a:pt x="1393" y="1112"/>
                  <a:pt x="1417" y="1157"/>
                  <a:pt x="1446" y="1157"/>
                </a:cubicBezTo>
                <a:cubicBezTo>
                  <a:pt x="1475" y="1157"/>
                  <a:pt x="1499" y="1112"/>
                  <a:pt x="1499" y="1055"/>
                </a:cubicBezTo>
                <a:lnTo>
                  <a:pt x="1499" y="835"/>
                </a:lnTo>
                <a:cubicBezTo>
                  <a:pt x="1499" y="777"/>
                  <a:pt x="1475" y="730"/>
                  <a:pt x="1446" y="730"/>
                </a:cubicBezTo>
                <a:close/>
                <a:moveTo>
                  <a:pt x="1760" y="730"/>
                </a:moveTo>
                <a:cubicBezTo>
                  <a:pt x="1731" y="730"/>
                  <a:pt x="1707" y="777"/>
                  <a:pt x="1707" y="835"/>
                </a:cubicBezTo>
                <a:lnTo>
                  <a:pt x="1707" y="1055"/>
                </a:lnTo>
                <a:cubicBezTo>
                  <a:pt x="1707" y="1112"/>
                  <a:pt x="1731" y="1157"/>
                  <a:pt x="1760" y="1157"/>
                </a:cubicBezTo>
                <a:cubicBezTo>
                  <a:pt x="1789" y="1157"/>
                  <a:pt x="1813" y="1112"/>
                  <a:pt x="1813" y="1055"/>
                </a:cubicBezTo>
                <a:lnTo>
                  <a:pt x="1813" y="835"/>
                </a:lnTo>
                <a:cubicBezTo>
                  <a:pt x="1813" y="777"/>
                  <a:pt x="1789" y="730"/>
                  <a:pt x="1760" y="730"/>
                </a:cubicBezTo>
                <a:close/>
                <a:moveTo>
                  <a:pt x="2610" y="730"/>
                </a:moveTo>
                <a:cubicBezTo>
                  <a:pt x="2581" y="730"/>
                  <a:pt x="2557" y="777"/>
                  <a:pt x="2557" y="835"/>
                </a:cubicBezTo>
                <a:lnTo>
                  <a:pt x="2557" y="1055"/>
                </a:lnTo>
                <a:cubicBezTo>
                  <a:pt x="2557" y="1112"/>
                  <a:pt x="2581" y="1157"/>
                  <a:pt x="2610" y="1157"/>
                </a:cubicBezTo>
                <a:cubicBezTo>
                  <a:pt x="2639" y="1157"/>
                  <a:pt x="2662" y="1112"/>
                  <a:pt x="2662" y="1055"/>
                </a:cubicBezTo>
                <a:lnTo>
                  <a:pt x="2662" y="835"/>
                </a:lnTo>
                <a:cubicBezTo>
                  <a:pt x="2662" y="777"/>
                  <a:pt x="2639" y="730"/>
                  <a:pt x="2610" y="730"/>
                </a:cubicBezTo>
                <a:close/>
                <a:moveTo>
                  <a:pt x="2924" y="730"/>
                </a:moveTo>
                <a:cubicBezTo>
                  <a:pt x="2895" y="730"/>
                  <a:pt x="2871" y="777"/>
                  <a:pt x="2871" y="835"/>
                </a:cubicBezTo>
                <a:lnTo>
                  <a:pt x="2871" y="1055"/>
                </a:lnTo>
                <a:cubicBezTo>
                  <a:pt x="2871" y="1112"/>
                  <a:pt x="2895" y="1157"/>
                  <a:pt x="2924" y="1157"/>
                </a:cubicBezTo>
                <a:cubicBezTo>
                  <a:pt x="2954" y="1157"/>
                  <a:pt x="2976" y="1112"/>
                  <a:pt x="2976" y="1055"/>
                </a:cubicBezTo>
                <a:lnTo>
                  <a:pt x="2976" y="835"/>
                </a:lnTo>
                <a:cubicBezTo>
                  <a:pt x="2976" y="777"/>
                  <a:pt x="2954" y="730"/>
                  <a:pt x="2924" y="730"/>
                </a:cubicBezTo>
                <a:close/>
                <a:moveTo>
                  <a:pt x="3773" y="730"/>
                </a:moveTo>
                <a:cubicBezTo>
                  <a:pt x="3744" y="730"/>
                  <a:pt x="3721" y="777"/>
                  <a:pt x="3721" y="835"/>
                </a:cubicBezTo>
                <a:lnTo>
                  <a:pt x="3721" y="1055"/>
                </a:lnTo>
                <a:cubicBezTo>
                  <a:pt x="3721" y="1112"/>
                  <a:pt x="3744" y="1157"/>
                  <a:pt x="3773" y="1157"/>
                </a:cubicBezTo>
                <a:cubicBezTo>
                  <a:pt x="3802" y="1157"/>
                  <a:pt x="3826" y="1112"/>
                  <a:pt x="3826" y="1055"/>
                </a:cubicBezTo>
                <a:lnTo>
                  <a:pt x="3826" y="835"/>
                </a:lnTo>
                <a:cubicBezTo>
                  <a:pt x="3826" y="777"/>
                  <a:pt x="3802" y="730"/>
                  <a:pt x="3773" y="730"/>
                </a:cubicBezTo>
                <a:close/>
                <a:moveTo>
                  <a:pt x="4088" y="730"/>
                </a:moveTo>
                <a:cubicBezTo>
                  <a:pt x="4058" y="730"/>
                  <a:pt x="4035" y="777"/>
                  <a:pt x="4035" y="835"/>
                </a:cubicBezTo>
                <a:lnTo>
                  <a:pt x="4035" y="1055"/>
                </a:lnTo>
                <a:cubicBezTo>
                  <a:pt x="4035" y="1112"/>
                  <a:pt x="4058" y="1157"/>
                  <a:pt x="4088" y="1157"/>
                </a:cubicBezTo>
                <a:cubicBezTo>
                  <a:pt x="4117" y="1157"/>
                  <a:pt x="4141" y="1112"/>
                  <a:pt x="4141" y="1055"/>
                </a:cubicBezTo>
                <a:lnTo>
                  <a:pt x="4141" y="835"/>
                </a:lnTo>
                <a:cubicBezTo>
                  <a:pt x="4141" y="777"/>
                  <a:pt x="4117" y="730"/>
                  <a:pt x="4088" y="730"/>
                </a:cubicBezTo>
                <a:close/>
                <a:moveTo>
                  <a:pt x="4937" y="730"/>
                </a:moveTo>
                <a:cubicBezTo>
                  <a:pt x="4908" y="730"/>
                  <a:pt x="4884" y="777"/>
                  <a:pt x="4884" y="835"/>
                </a:cubicBezTo>
                <a:lnTo>
                  <a:pt x="4884" y="1055"/>
                </a:lnTo>
                <a:cubicBezTo>
                  <a:pt x="4884" y="1112"/>
                  <a:pt x="4908" y="1157"/>
                  <a:pt x="4937" y="1157"/>
                </a:cubicBezTo>
                <a:cubicBezTo>
                  <a:pt x="4966" y="1157"/>
                  <a:pt x="4990" y="1112"/>
                  <a:pt x="4990" y="1055"/>
                </a:cubicBezTo>
                <a:lnTo>
                  <a:pt x="4990" y="835"/>
                </a:lnTo>
                <a:cubicBezTo>
                  <a:pt x="4990" y="777"/>
                  <a:pt x="4966" y="730"/>
                  <a:pt x="4937" y="730"/>
                </a:cubicBezTo>
                <a:close/>
                <a:moveTo>
                  <a:pt x="5252" y="730"/>
                </a:moveTo>
                <a:cubicBezTo>
                  <a:pt x="5223" y="730"/>
                  <a:pt x="5199" y="777"/>
                  <a:pt x="5199" y="835"/>
                </a:cubicBezTo>
                <a:lnTo>
                  <a:pt x="5199" y="1055"/>
                </a:lnTo>
                <a:cubicBezTo>
                  <a:pt x="5199" y="1112"/>
                  <a:pt x="5223" y="1157"/>
                  <a:pt x="5252" y="1157"/>
                </a:cubicBezTo>
                <a:cubicBezTo>
                  <a:pt x="5281" y="1157"/>
                  <a:pt x="5305" y="1112"/>
                  <a:pt x="5305" y="1055"/>
                </a:cubicBezTo>
                <a:lnTo>
                  <a:pt x="5305" y="835"/>
                </a:lnTo>
                <a:cubicBezTo>
                  <a:pt x="5305" y="777"/>
                  <a:pt x="5281" y="730"/>
                  <a:pt x="5252" y="730"/>
                </a:cubicBezTo>
                <a:close/>
                <a:moveTo>
                  <a:pt x="6102" y="730"/>
                </a:moveTo>
                <a:cubicBezTo>
                  <a:pt x="6072" y="730"/>
                  <a:pt x="6049" y="777"/>
                  <a:pt x="6049" y="835"/>
                </a:cubicBezTo>
                <a:lnTo>
                  <a:pt x="6049" y="1055"/>
                </a:lnTo>
                <a:cubicBezTo>
                  <a:pt x="6049" y="1112"/>
                  <a:pt x="6072" y="1157"/>
                  <a:pt x="6102" y="1157"/>
                </a:cubicBezTo>
                <a:cubicBezTo>
                  <a:pt x="6131" y="1157"/>
                  <a:pt x="6155" y="1112"/>
                  <a:pt x="6155" y="1055"/>
                </a:cubicBezTo>
                <a:lnTo>
                  <a:pt x="6155" y="835"/>
                </a:lnTo>
                <a:cubicBezTo>
                  <a:pt x="6155" y="777"/>
                  <a:pt x="6131" y="730"/>
                  <a:pt x="6102" y="730"/>
                </a:cubicBezTo>
                <a:close/>
                <a:moveTo>
                  <a:pt x="6416" y="730"/>
                </a:moveTo>
                <a:cubicBezTo>
                  <a:pt x="6387" y="730"/>
                  <a:pt x="6363" y="777"/>
                  <a:pt x="6363" y="835"/>
                </a:cubicBezTo>
                <a:lnTo>
                  <a:pt x="6363" y="1055"/>
                </a:lnTo>
                <a:cubicBezTo>
                  <a:pt x="6363" y="1112"/>
                  <a:pt x="6387" y="1157"/>
                  <a:pt x="6416" y="1157"/>
                </a:cubicBezTo>
                <a:cubicBezTo>
                  <a:pt x="6445" y="1157"/>
                  <a:pt x="6469" y="1112"/>
                  <a:pt x="6469" y="1055"/>
                </a:cubicBezTo>
                <a:lnTo>
                  <a:pt x="6469" y="835"/>
                </a:lnTo>
                <a:cubicBezTo>
                  <a:pt x="6469" y="777"/>
                  <a:pt x="6445" y="730"/>
                  <a:pt x="6416" y="730"/>
                </a:cubicBezTo>
                <a:close/>
                <a:moveTo>
                  <a:pt x="7266" y="730"/>
                </a:moveTo>
                <a:cubicBezTo>
                  <a:pt x="7237" y="730"/>
                  <a:pt x="7213" y="777"/>
                  <a:pt x="7213" y="835"/>
                </a:cubicBezTo>
                <a:lnTo>
                  <a:pt x="7213" y="1055"/>
                </a:lnTo>
                <a:cubicBezTo>
                  <a:pt x="7213" y="1112"/>
                  <a:pt x="7237" y="1157"/>
                  <a:pt x="7266" y="1157"/>
                </a:cubicBezTo>
                <a:cubicBezTo>
                  <a:pt x="7295" y="1157"/>
                  <a:pt x="7318" y="1112"/>
                  <a:pt x="7318" y="1055"/>
                </a:cubicBezTo>
                <a:lnTo>
                  <a:pt x="7318" y="835"/>
                </a:lnTo>
                <a:cubicBezTo>
                  <a:pt x="7318" y="777"/>
                  <a:pt x="7295" y="730"/>
                  <a:pt x="7266" y="730"/>
                </a:cubicBezTo>
                <a:close/>
                <a:moveTo>
                  <a:pt x="7580" y="730"/>
                </a:moveTo>
                <a:cubicBezTo>
                  <a:pt x="7551" y="730"/>
                  <a:pt x="7527" y="777"/>
                  <a:pt x="7527" y="835"/>
                </a:cubicBezTo>
                <a:lnTo>
                  <a:pt x="7527" y="1055"/>
                </a:lnTo>
                <a:cubicBezTo>
                  <a:pt x="7527" y="1112"/>
                  <a:pt x="7551" y="1157"/>
                  <a:pt x="7580" y="1157"/>
                </a:cubicBezTo>
                <a:cubicBezTo>
                  <a:pt x="7609" y="1157"/>
                  <a:pt x="7632" y="1112"/>
                  <a:pt x="7632" y="1055"/>
                </a:cubicBezTo>
                <a:lnTo>
                  <a:pt x="7632" y="835"/>
                </a:lnTo>
                <a:cubicBezTo>
                  <a:pt x="7632" y="777"/>
                  <a:pt x="7609" y="730"/>
                  <a:pt x="7580" y="730"/>
                </a:cubicBezTo>
                <a:close/>
                <a:moveTo>
                  <a:pt x="8429" y="730"/>
                </a:moveTo>
                <a:cubicBezTo>
                  <a:pt x="8400" y="730"/>
                  <a:pt x="8377" y="777"/>
                  <a:pt x="8377" y="835"/>
                </a:cubicBezTo>
                <a:lnTo>
                  <a:pt x="8377" y="1055"/>
                </a:lnTo>
                <a:cubicBezTo>
                  <a:pt x="8377" y="1112"/>
                  <a:pt x="8400" y="1157"/>
                  <a:pt x="8429" y="1157"/>
                </a:cubicBezTo>
                <a:cubicBezTo>
                  <a:pt x="8458" y="1157"/>
                  <a:pt x="8482" y="1112"/>
                  <a:pt x="8482" y="1055"/>
                </a:cubicBezTo>
                <a:lnTo>
                  <a:pt x="8482" y="835"/>
                </a:lnTo>
                <a:cubicBezTo>
                  <a:pt x="8482" y="777"/>
                  <a:pt x="8458" y="730"/>
                  <a:pt x="8429" y="730"/>
                </a:cubicBezTo>
                <a:close/>
                <a:moveTo>
                  <a:pt x="8744" y="730"/>
                </a:moveTo>
                <a:cubicBezTo>
                  <a:pt x="8714" y="730"/>
                  <a:pt x="8691" y="777"/>
                  <a:pt x="8691" y="835"/>
                </a:cubicBezTo>
                <a:lnTo>
                  <a:pt x="8691" y="1055"/>
                </a:lnTo>
                <a:cubicBezTo>
                  <a:pt x="8691" y="1112"/>
                  <a:pt x="8714" y="1157"/>
                  <a:pt x="8744" y="1157"/>
                </a:cubicBezTo>
                <a:cubicBezTo>
                  <a:pt x="8773" y="1157"/>
                  <a:pt x="8796" y="1112"/>
                  <a:pt x="8796" y="1055"/>
                </a:cubicBezTo>
                <a:lnTo>
                  <a:pt x="8796" y="835"/>
                </a:lnTo>
                <a:cubicBezTo>
                  <a:pt x="8796" y="777"/>
                  <a:pt x="8773" y="730"/>
                  <a:pt x="8744" y="730"/>
                </a:cubicBezTo>
                <a:close/>
                <a:moveTo>
                  <a:pt x="9593" y="730"/>
                </a:moveTo>
                <a:cubicBezTo>
                  <a:pt x="9564" y="730"/>
                  <a:pt x="9540" y="777"/>
                  <a:pt x="9540" y="835"/>
                </a:cubicBezTo>
                <a:lnTo>
                  <a:pt x="9540" y="1055"/>
                </a:lnTo>
                <a:cubicBezTo>
                  <a:pt x="9540" y="1112"/>
                  <a:pt x="9564" y="1157"/>
                  <a:pt x="9593" y="1157"/>
                </a:cubicBezTo>
                <a:cubicBezTo>
                  <a:pt x="9622" y="1157"/>
                  <a:pt x="9646" y="1112"/>
                  <a:pt x="9646" y="1055"/>
                </a:cubicBezTo>
                <a:lnTo>
                  <a:pt x="9646" y="835"/>
                </a:lnTo>
                <a:cubicBezTo>
                  <a:pt x="9646" y="777"/>
                  <a:pt x="9622" y="730"/>
                  <a:pt x="9593" y="730"/>
                </a:cubicBezTo>
                <a:close/>
                <a:moveTo>
                  <a:pt x="9908" y="730"/>
                </a:moveTo>
                <a:cubicBezTo>
                  <a:pt x="9879" y="730"/>
                  <a:pt x="9855" y="777"/>
                  <a:pt x="9855" y="835"/>
                </a:cubicBezTo>
                <a:lnTo>
                  <a:pt x="9855" y="1055"/>
                </a:lnTo>
                <a:cubicBezTo>
                  <a:pt x="9855" y="1112"/>
                  <a:pt x="9879" y="1157"/>
                  <a:pt x="9908" y="1157"/>
                </a:cubicBezTo>
                <a:cubicBezTo>
                  <a:pt x="9937" y="1157"/>
                  <a:pt x="9961" y="1112"/>
                  <a:pt x="9961" y="1055"/>
                </a:cubicBezTo>
                <a:lnTo>
                  <a:pt x="9961" y="835"/>
                </a:lnTo>
                <a:cubicBezTo>
                  <a:pt x="9961" y="777"/>
                  <a:pt x="9937" y="730"/>
                  <a:pt x="9908" y="730"/>
                </a:cubicBezTo>
                <a:close/>
                <a:moveTo>
                  <a:pt x="10758" y="730"/>
                </a:moveTo>
                <a:cubicBezTo>
                  <a:pt x="10728" y="730"/>
                  <a:pt x="10705" y="777"/>
                  <a:pt x="10705" y="835"/>
                </a:cubicBezTo>
                <a:lnTo>
                  <a:pt x="10705" y="1055"/>
                </a:lnTo>
                <a:cubicBezTo>
                  <a:pt x="10705" y="1112"/>
                  <a:pt x="10728" y="1157"/>
                  <a:pt x="10758" y="1157"/>
                </a:cubicBezTo>
                <a:cubicBezTo>
                  <a:pt x="10787" y="1157"/>
                  <a:pt x="10810" y="1112"/>
                  <a:pt x="10810" y="1055"/>
                </a:cubicBezTo>
                <a:lnTo>
                  <a:pt x="10810" y="835"/>
                </a:lnTo>
                <a:cubicBezTo>
                  <a:pt x="10810" y="777"/>
                  <a:pt x="10787" y="730"/>
                  <a:pt x="10758" y="730"/>
                </a:cubicBezTo>
                <a:close/>
                <a:moveTo>
                  <a:pt x="11072" y="730"/>
                </a:moveTo>
                <a:cubicBezTo>
                  <a:pt x="11043" y="730"/>
                  <a:pt x="11019" y="777"/>
                  <a:pt x="11019" y="835"/>
                </a:cubicBezTo>
                <a:lnTo>
                  <a:pt x="11019" y="1055"/>
                </a:lnTo>
                <a:cubicBezTo>
                  <a:pt x="11019" y="1112"/>
                  <a:pt x="11043" y="1157"/>
                  <a:pt x="11072" y="1157"/>
                </a:cubicBezTo>
                <a:cubicBezTo>
                  <a:pt x="11101" y="1157"/>
                  <a:pt x="11125" y="1112"/>
                  <a:pt x="11125" y="1055"/>
                </a:cubicBezTo>
                <a:lnTo>
                  <a:pt x="11125" y="835"/>
                </a:lnTo>
                <a:cubicBezTo>
                  <a:pt x="11125" y="777"/>
                  <a:pt x="11101" y="730"/>
                  <a:pt x="11072" y="730"/>
                </a:cubicBezTo>
                <a:close/>
                <a:moveTo>
                  <a:pt x="11922" y="730"/>
                </a:moveTo>
                <a:cubicBezTo>
                  <a:pt x="11893" y="730"/>
                  <a:pt x="11869" y="777"/>
                  <a:pt x="11869" y="835"/>
                </a:cubicBezTo>
                <a:lnTo>
                  <a:pt x="11869" y="1055"/>
                </a:lnTo>
                <a:cubicBezTo>
                  <a:pt x="11869" y="1112"/>
                  <a:pt x="11893" y="1157"/>
                  <a:pt x="11922" y="1157"/>
                </a:cubicBezTo>
                <a:cubicBezTo>
                  <a:pt x="11951" y="1157"/>
                  <a:pt x="11974" y="1112"/>
                  <a:pt x="11974" y="1055"/>
                </a:cubicBezTo>
                <a:lnTo>
                  <a:pt x="11974" y="835"/>
                </a:lnTo>
                <a:cubicBezTo>
                  <a:pt x="11974" y="777"/>
                  <a:pt x="11951" y="730"/>
                  <a:pt x="11922" y="730"/>
                </a:cubicBezTo>
                <a:close/>
                <a:moveTo>
                  <a:pt x="12236" y="730"/>
                </a:moveTo>
                <a:cubicBezTo>
                  <a:pt x="12207" y="730"/>
                  <a:pt x="12183" y="777"/>
                  <a:pt x="12183" y="835"/>
                </a:cubicBezTo>
                <a:lnTo>
                  <a:pt x="12183" y="1055"/>
                </a:lnTo>
                <a:cubicBezTo>
                  <a:pt x="12183" y="1112"/>
                  <a:pt x="12207" y="1157"/>
                  <a:pt x="12236" y="1157"/>
                </a:cubicBezTo>
                <a:cubicBezTo>
                  <a:pt x="12265" y="1157"/>
                  <a:pt x="12288" y="1112"/>
                  <a:pt x="12288" y="1055"/>
                </a:cubicBezTo>
                <a:lnTo>
                  <a:pt x="12288" y="835"/>
                </a:lnTo>
                <a:cubicBezTo>
                  <a:pt x="12288" y="777"/>
                  <a:pt x="12265" y="730"/>
                  <a:pt x="12236" y="730"/>
                </a:cubicBezTo>
                <a:close/>
                <a:moveTo>
                  <a:pt x="13085" y="730"/>
                </a:moveTo>
                <a:cubicBezTo>
                  <a:pt x="13056" y="730"/>
                  <a:pt x="13032" y="777"/>
                  <a:pt x="13032" y="835"/>
                </a:cubicBezTo>
                <a:lnTo>
                  <a:pt x="13032" y="1055"/>
                </a:lnTo>
                <a:cubicBezTo>
                  <a:pt x="13032" y="1112"/>
                  <a:pt x="13056" y="1157"/>
                  <a:pt x="13085" y="1157"/>
                </a:cubicBezTo>
                <a:cubicBezTo>
                  <a:pt x="13114" y="1157"/>
                  <a:pt x="13138" y="1112"/>
                  <a:pt x="13138" y="1055"/>
                </a:cubicBezTo>
                <a:lnTo>
                  <a:pt x="13138" y="835"/>
                </a:lnTo>
                <a:cubicBezTo>
                  <a:pt x="13138" y="777"/>
                  <a:pt x="13114" y="730"/>
                  <a:pt x="13085" y="730"/>
                </a:cubicBezTo>
                <a:close/>
                <a:moveTo>
                  <a:pt x="13399" y="730"/>
                </a:moveTo>
                <a:cubicBezTo>
                  <a:pt x="13370" y="730"/>
                  <a:pt x="13348" y="777"/>
                  <a:pt x="13348" y="835"/>
                </a:cubicBezTo>
                <a:lnTo>
                  <a:pt x="13348" y="1055"/>
                </a:lnTo>
                <a:cubicBezTo>
                  <a:pt x="13348" y="1112"/>
                  <a:pt x="13370" y="1157"/>
                  <a:pt x="13399" y="1157"/>
                </a:cubicBezTo>
                <a:cubicBezTo>
                  <a:pt x="13428" y="1157"/>
                  <a:pt x="13452" y="1112"/>
                  <a:pt x="13452" y="1055"/>
                </a:cubicBezTo>
                <a:lnTo>
                  <a:pt x="13452" y="835"/>
                </a:lnTo>
                <a:cubicBezTo>
                  <a:pt x="13452" y="777"/>
                  <a:pt x="13428" y="730"/>
                  <a:pt x="13399" y="730"/>
                </a:cubicBezTo>
                <a:close/>
                <a:moveTo>
                  <a:pt x="14249" y="730"/>
                </a:moveTo>
                <a:cubicBezTo>
                  <a:pt x="14220" y="730"/>
                  <a:pt x="14196" y="777"/>
                  <a:pt x="14196" y="835"/>
                </a:cubicBezTo>
                <a:lnTo>
                  <a:pt x="14196" y="1055"/>
                </a:lnTo>
                <a:cubicBezTo>
                  <a:pt x="14196" y="1112"/>
                  <a:pt x="14220" y="1157"/>
                  <a:pt x="14249" y="1157"/>
                </a:cubicBezTo>
                <a:cubicBezTo>
                  <a:pt x="14278" y="1157"/>
                  <a:pt x="14302" y="1112"/>
                  <a:pt x="14302" y="1055"/>
                </a:cubicBezTo>
                <a:lnTo>
                  <a:pt x="14302" y="835"/>
                </a:lnTo>
                <a:cubicBezTo>
                  <a:pt x="14302" y="777"/>
                  <a:pt x="14278" y="730"/>
                  <a:pt x="14249" y="730"/>
                </a:cubicBezTo>
                <a:close/>
                <a:moveTo>
                  <a:pt x="14564" y="730"/>
                </a:moveTo>
                <a:cubicBezTo>
                  <a:pt x="14535" y="730"/>
                  <a:pt x="14511" y="777"/>
                  <a:pt x="14511" y="835"/>
                </a:cubicBezTo>
                <a:lnTo>
                  <a:pt x="14511" y="1055"/>
                </a:lnTo>
                <a:cubicBezTo>
                  <a:pt x="14511" y="1112"/>
                  <a:pt x="14535" y="1157"/>
                  <a:pt x="14564" y="1157"/>
                </a:cubicBezTo>
                <a:cubicBezTo>
                  <a:pt x="14593" y="1157"/>
                  <a:pt x="14617" y="1112"/>
                  <a:pt x="14617" y="1055"/>
                </a:cubicBezTo>
                <a:lnTo>
                  <a:pt x="14617" y="835"/>
                </a:lnTo>
                <a:cubicBezTo>
                  <a:pt x="14617" y="777"/>
                  <a:pt x="14593" y="730"/>
                  <a:pt x="14564" y="730"/>
                </a:cubicBezTo>
                <a:close/>
                <a:moveTo>
                  <a:pt x="15413" y="730"/>
                </a:moveTo>
                <a:cubicBezTo>
                  <a:pt x="15384" y="730"/>
                  <a:pt x="15360" y="777"/>
                  <a:pt x="15360" y="835"/>
                </a:cubicBezTo>
                <a:lnTo>
                  <a:pt x="15360" y="1055"/>
                </a:lnTo>
                <a:cubicBezTo>
                  <a:pt x="15360" y="1112"/>
                  <a:pt x="15384" y="1157"/>
                  <a:pt x="15413" y="1157"/>
                </a:cubicBezTo>
                <a:cubicBezTo>
                  <a:pt x="15442" y="1157"/>
                  <a:pt x="15465" y="1112"/>
                  <a:pt x="15465" y="1055"/>
                </a:cubicBezTo>
                <a:lnTo>
                  <a:pt x="15465" y="835"/>
                </a:lnTo>
                <a:cubicBezTo>
                  <a:pt x="15465" y="777"/>
                  <a:pt x="15442" y="730"/>
                  <a:pt x="15413" y="730"/>
                </a:cubicBezTo>
                <a:close/>
                <a:moveTo>
                  <a:pt x="15728" y="730"/>
                </a:moveTo>
                <a:cubicBezTo>
                  <a:pt x="15699" y="730"/>
                  <a:pt x="15675" y="777"/>
                  <a:pt x="15675" y="835"/>
                </a:cubicBezTo>
                <a:lnTo>
                  <a:pt x="15675" y="1055"/>
                </a:lnTo>
                <a:cubicBezTo>
                  <a:pt x="15675" y="1112"/>
                  <a:pt x="15699" y="1157"/>
                  <a:pt x="15728" y="1157"/>
                </a:cubicBezTo>
                <a:cubicBezTo>
                  <a:pt x="15757" y="1157"/>
                  <a:pt x="15781" y="1112"/>
                  <a:pt x="15781" y="1055"/>
                </a:cubicBezTo>
                <a:lnTo>
                  <a:pt x="15781" y="835"/>
                </a:lnTo>
                <a:cubicBezTo>
                  <a:pt x="15781" y="777"/>
                  <a:pt x="15757" y="730"/>
                  <a:pt x="15728" y="730"/>
                </a:cubicBezTo>
                <a:close/>
                <a:moveTo>
                  <a:pt x="16578" y="730"/>
                </a:moveTo>
                <a:cubicBezTo>
                  <a:pt x="16549" y="730"/>
                  <a:pt x="16525" y="777"/>
                  <a:pt x="16525" y="835"/>
                </a:cubicBezTo>
                <a:lnTo>
                  <a:pt x="16525" y="1055"/>
                </a:lnTo>
                <a:cubicBezTo>
                  <a:pt x="16525" y="1112"/>
                  <a:pt x="16549" y="1157"/>
                  <a:pt x="16578" y="1157"/>
                </a:cubicBezTo>
                <a:cubicBezTo>
                  <a:pt x="16607" y="1157"/>
                  <a:pt x="16630" y="1112"/>
                  <a:pt x="16630" y="1055"/>
                </a:cubicBezTo>
                <a:lnTo>
                  <a:pt x="16630" y="835"/>
                </a:lnTo>
                <a:cubicBezTo>
                  <a:pt x="16630" y="777"/>
                  <a:pt x="16607" y="730"/>
                  <a:pt x="16578" y="730"/>
                </a:cubicBezTo>
                <a:close/>
                <a:moveTo>
                  <a:pt x="16892" y="730"/>
                </a:moveTo>
                <a:cubicBezTo>
                  <a:pt x="16863" y="730"/>
                  <a:pt x="16839" y="777"/>
                  <a:pt x="16839" y="835"/>
                </a:cubicBezTo>
                <a:lnTo>
                  <a:pt x="16839" y="1055"/>
                </a:lnTo>
                <a:cubicBezTo>
                  <a:pt x="16839" y="1112"/>
                  <a:pt x="16863" y="1157"/>
                  <a:pt x="16892" y="1157"/>
                </a:cubicBezTo>
                <a:cubicBezTo>
                  <a:pt x="16921" y="1157"/>
                  <a:pt x="16944" y="1112"/>
                  <a:pt x="16944" y="1055"/>
                </a:cubicBezTo>
                <a:lnTo>
                  <a:pt x="16944" y="835"/>
                </a:lnTo>
                <a:cubicBezTo>
                  <a:pt x="16944" y="777"/>
                  <a:pt x="16921" y="730"/>
                  <a:pt x="16892" y="730"/>
                </a:cubicBezTo>
                <a:close/>
                <a:moveTo>
                  <a:pt x="17741" y="730"/>
                </a:moveTo>
                <a:cubicBezTo>
                  <a:pt x="17712" y="730"/>
                  <a:pt x="17689" y="777"/>
                  <a:pt x="17689" y="835"/>
                </a:cubicBezTo>
                <a:lnTo>
                  <a:pt x="17689" y="1055"/>
                </a:lnTo>
                <a:cubicBezTo>
                  <a:pt x="17689" y="1112"/>
                  <a:pt x="17712" y="1157"/>
                  <a:pt x="17741" y="1157"/>
                </a:cubicBezTo>
                <a:cubicBezTo>
                  <a:pt x="17770" y="1157"/>
                  <a:pt x="17794" y="1112"/>
                  <a:pt x="17794" y="1055"/>
                </a:cubicBezTo>
                <a:lnTo>
                  <a:pt x="17794" y="835"/>
                </a:lnTo>
                <a:cubicBezTo>
                  <a:pt x="17794" y="777"/>
                  <a:pt x="17770" y="730"/>
                  <a:pt x="17741" y="730"/>
                </a:cubicBezTo>
                <a:close/>
                <a:moveTo>
                  <a:pt x="18055" y="730"/>
                </a:moveTo>
                <a:cubicBezTo>
                  <a:pt x="18026" y="730"/>
                  <a:pt x="18002" y="777"/>
                  <a:pt x="18002" y="835"/>
                </a:cubicBezTo>
                <a:lnTo>
                  <a:pt x="18002" y="1055"/>
                </a:lnTo>
                <a:cubicBezTo>
                  <a:pt x="18002" y="1112"/>
                  <a:pt x="18026" y="1157"/>
                  <a:pt x="18055" y="1157"/>
                </a:cubicBezTo>
                <a:cubicBezTo>
                  <a:pt x="18085" y="1157"/>
                  <a:pt x="18108" y="1112"/>
                  <a:pt x="18108" y="1055"/>
                </a:cubicBezTo>
                <a:lnTo>
                  <a:pt x="18108" y="835"/>
                </a:lnTo>
                <a:cubicBezTo>
                  <a:pt x="18108" y="777"/>
                  <a:pt x="18085" y="730"/>
                  <a:pt x="18055" y="730"/>
                </a:cubicBezTo>
                <a:close/>
                <a:moveTo>
                  <a:pt x="18905" y="730"/>
                </a:moveTo>
                <a:cubicBezTo>
                  <a:pt x="18876" y="730"/>
                  <a:pt x="18852" y="777"/>
                  <a:pt x="18852" y="835"/>
                </a:cubicBezTo>
                <a:lnTo>
                  <a:pt x="18852" y="1055"/>
                </a:lnTo>
                <a:cubicBezTo>
                  <a:pt x="18852" y="1112"/>
                  <a:pt x="18876" y="1157"/>
                  <a:pt x="18905" y="1157"/>
                </a:cubicBezTo>
                <a:cubicBezTo>
                  <a:pt x="18934" y="1157"/>
                  <a:pt x="18958" y="1112"/>
                  <a:pt x="18958" y="1055"/>
                </a:cubicBezTo>
                <a:lnTo>
                  <a:pt x="18958" y="835"/>
                </a:lnTo>
                <a:cubicBezTo>
                  <a:pt x="18958" y="777"/>
                  <a:pt x="18934" y="730"/>
                  <a:pt x="18905" y="730"/>
                </a:cubicBezTo>
                <a:close/>
                <a:moveTo>
                  <a:pt x="19220" y="730"/>
                </a:moveTo>
                <a:cubicBezTo>
                  <a:pt x="19191" y="730"/>
                  <a:pt x="19167" y="777"/>
                  <a:pt x="19167" y="835"/>
                </a:cubicBezTo>
                <a:lnTo>
                  <a:pt x="19167" y="1055"/>
                </a:lnTo>
                <a:cubicBezTo>
                  <a:pt x="19167" y="1112"/>
                  <a:pt x="19191" y="1157"/>
                  <a:pt x="19220" y="1157"/>
                </a:cubicBezTo>
                <a:cubicBezTo>
                  <a:pt x="19249" y="1157"/>
                  <a:pt x="19273" y="1112"/>
                  <a:pt x="19273" y="1055"/>
                </a:cubicBezTo>
                <a:lnTo>
                  <a:pt x="19273" y="835"/>
                </a:lnTo>
                <a:cubicBezTo>
                  <a:pt x="19273" y="777"/>
                  <a:pt x="19249" y="730"/>
                  <a:pt x="19220" y="730"/>
                </a:cubicBezTo>
                <a:close/>
                <a:moveTo>
                  <a:pt x="20069" y="730"/>
                </a:moveTo>
                <a:cubicBezTo>
                  <a:pt x="20040" y="730"/>
                  <a:pt x="20016" y="777"/>
                  <a:pt x="20016" y="835"/>
                </a:cubicBezTo>
                <a:lnTo>
                  <a:pt x="20016" y="1055"/>
                </a:lnTo>
                <a:cubicBezTo>
                  <a:pt x="20016" y="1112"/>
                  <a:pt x="20040" y="1157"/>
                  <a:pt x="20069" y="1157"/>
                </a:cubicBezTo>
                <a:cubicBezTo>
                  <a:pt x="20099" y="1157"/>
                  <a:pt x="20122" y="1112"/>
                  <a:pt x="20122" y="1055"/>
                </a:cubicBezTo>
                <a:lnTo>
                  <a:pt x="20122" y="835"/>
                </a:lnTo>
                <a:cubicBezTo>
                  <a:pt x="20122" y="777"/>
                  <a:pt x="20099" y="730"/>
                  <a:pt x="20069" y="730"/>
                </a:cubicBezTo>
                <a:close/>
                <a:moveTo>
                  <a:pt x="20384" y="730"/>
                </a:moveTo>
                <a:cubicBezTo>
                  <a:pt x="20355" y="730"/>
                  <a:pt x="20331" y="777"/>
                  <a:pt x="20331" y="835"/>
                </a:cubicBezTo>
                <a:lnTo>
                  <a:pt x="20331" y="1055"/>
                </a:lnTo>
                <a:cubicBezTo>
                  <a:pt x="20331" y="1112"/>
                  <a:pt x="20355" y="1157"/>
                  <a:pt x="20384" y="1157"/>
                </a:cubicBezTo>
                <a:cubicBezTo>
                  <a:pt x="20413" y="1157"/>
                  <a:pt x="20436" y="1112"/>
                  <a:pt x="20436" y="1055"/>
                </a:cubicBezTo>
                <a:lnTo>
                  <a:pt x="20436" y="835"/>
                </a:lnTo>
                <a:cubicBezTo>
                  <a:pt x="20436" y="777"/>
                  <a:pt x="20413" y="730"/>
                  <a:pt x="20384" y="730"/>
                </a:cubicBezTo>
                <a:close/>
                <a:moveTo>
                  <a:pt x="21234" y="730"/>
                </a:moveTo>
                <a:cubicBezTo>
                  <a:pt x="21204" y="730"/>
                  <a:pt x="21181" y="777"/>
                  <a:pt x="21181" y="835"/>
                </a:cubicBezTo>
                <a:lnTo>
                  <a:pt x="21181" y="1055"/>
                </a:lnTo>
                <a:cubicBezTo>
                  <a:pt x="21181" y="1112"/>
                  <a:pt x="21204" y="1157"/>
                  <a:pt x="21234" y="1157"/>
                </a:cubicBezTo>
                <a:cubicBezTo>
                  <a:pt x="21263" y="1157"/>
                  <a:pt x="21285" y="1112"/>
                  <a:pt x="21285" y="1055"/>
                </a:cubicBezTo>
                <a:lnTo>
                  <a:pt x="21285" y="835"/>
                </a:lnTo>
                <a:cubicBezTo>
                  <a:pt x="21285" y="777"/>
                  <a:pt x="21263" y="730"/>
                  <a:pt x="21234" y="730"/>
                </a:cubicBezTo>
                <a:close/>
                <a:moveTo>
                  <a:pt x="21547" y="730"/>
                </a:moveTo>
                <a:cubicBezTo>
                  <a:pt x="21518" y="730"/>
                  <a:pt x="21495" y="777"/>
                  <a:pt x="21495" y="835"/>
                </a:cubicBezTo>
                <a:lnTo>
                  <a:pt x="21495" y="1055"/>
                </a:lnTo>
                <a:cubicBezTo>
                  <a:pt x="21495" y="1112"/>
                  <a:pt x="21518" y="1157"/>
                  <a:pt x="21547" y="1157"/>
                </a:cubicBezTo>
                <a:cubicBezTo>
                  <a:pt x="21576" y="1157"/>
                  <a:pt x="21600" y="1112"/>
                  <a:pt x="21600" y="1055"/>
                </a:cubicBezTo>
                <a:lnTo>
                  <a:pt x="21600" y="835"/>
                </a:lnTo>
                <a:cubicBezTo>
                  <a:pt x="21600" y="777"/>
                  <a:pt x="21576" y="730"/>
                  <a:pt x="21547" y="730"/>
                </a:cubicBezTo>
                <a:close/>
                <a:moveTo>
                  <a:pt x="53" y="1460"/>
                </a:moveTo>
                <a:cubicBezTo>
                  <a:pt x="24" y="1460"/>
                  <a:pt x="0" y="1507"/>
                  <a:pt x="0" y="1564"/>
                </a:cubicBezTo>
                <a:lnTo>
                  <a:pt x="0" y="1785"/>
                </a:lnTo>
                <a:cubicBezTo>
                  <a:pt x="0" y="1842"/>
                  <a:pt x="24" y="1887"/>
                  <a:pt x="53" y="1887"/>
                </a:cubicBezTo>
                <a:cubicBezTo>
                  <a:pt x="82" y="1887"/>
                  <a:pt x="106" y="1842"/>
                  <a:pt x="106" y="1785"/>
                </a:cubicBezTo>
                <a:lnTo>
                  <a:pt x="106" y="1564"/>
                </a:lnTo>
                <a:cubicBezTo>
                  <a:pt x="106" y="1507"/>
                  <a:pt x="82" y="1460"/>
                  <a:pt x="53" y="1460"/>
                </a:cubicBezTo>
                <a:close/>
                <a:moveTo>
                  <a:pt x="367" y="1460"/>
                </a:moveTo>
                <a:cubicBezTo>
                  <a:pt x="338" y="1460"/>
                  <a:pt x="315" y="1507"/>
                  <a:pt x="315" y="1564"/>
                </a:cubicBezTo>
                <a:lnTo>
                  <a:pt x="315" y="1785"/>
                </a:lnTo>
                <a:cubicBezTo>
                  <a:pt x="315" y="1842"/>
                  <a:pt x="338" y="1887"/>
                  <a:pt x="367" y="1887"/>
                </a:cubicBezTo>
                <a:cubicBezTo>
                  <a:pt x="397" y="1887"/>
                  <a:pt x="420" y="1842"/>
                  <a:pt x="420" y="1785"/>
                </a:cubicBezTo>
                <a:lnTo>
                  <a:pt x="420" y="1564"/>
                </a:lnTo>
                <a:cubicBezTo>
                  <a:pt x="420" y="1507"/>
                  <a:pt x="397" y="1460"/>
                  <a:pt x="367" y="1460"/>
                </a:cubicBezTo>
                <a:close/>
                <a:moveTo>
                  <a:pt x="1217" y="1460"/>
                </a:moveTo>
                <a:cubicBezTo>
                  <a:pt x="1188" y="1460"/>
                  <a:pt x="1164" y="1507"/>
                  <a:pt x="1164" y="1564"/>
                </a:cubicBezTo>
                <a:lnTo>
                  <a:pt x="1164" y="1785"/>
                </a:lnTo>
                <a:cubicBezTo>
                  <a:pt x="1164" y="1842"/>
                  <a:pt x="1188" y="1887"/>
                  <a:pt x="1217" y="1887"/>
                </a:cubicBezTo>
                <a:cubicBezTo>
                  <a:pt x="1246" y="1887"/>
                  <a:pt x="1270" y="1842"/>
                  <a:pt x="1270" y="1785"/>
                </a:cubicBezTo>
                <a:lnTo>
                  <a:pt x="1270" y="1564"/>
                </a:lnTo>
                <a:cubicBezTo>
                  <a:pt x="1270" y="1507"/>
                  <a:pt x="1246" y="1460"/>
                  <a:pt x="1217" y="1460"/>
                </a:cubicBezTo>
                <a:close/>
                <a:moveTo>
                  <a:pt x="1532" y="1460"/>
                </a:moveTo>
                <a:cubicBezTo>
                  <a:pt x="1503" y="1460"/>
                  <a:pt x="1479" y="1507"/>
                  <a:pt x="1479" y="1564"/>
                </a:cubicBezTo>
                <a:lnTo>
                  <a:pt x="1479" y="1785"/>
                </a:lnTo>
                <a:cubicBezTo>
                  <a:pt x="1479" y="1842"/>
                  <a:pt x="1503" y="1887"/>
                  <a:pt x="1532" y="1887"/>
                </a:cubicBezTo>
                <a:cubicBezTo>
                  <a:pt x="1561" y="1887"/>
                  <a:pt x="1584" y="1842"/>
                  <a:pt x="1584" y="1785"/>
                </a:cubicBezTo>
                <a:lnTo>
                  <a:pt x="1584" y="1564"/>
                </a:lnTo>
                <a:cubicBezTo>
                  <a:pt x="1584" y="1507"/>
                  <a:pt x="1561" y="1460"/>
                  <a:pt x="1532" y="1460"/>
                </a:cubicBezTo>
                <a:close/>
                <a:moveTo>
                  <a:pt x="2380" y="1460"/>
                </a:moveTo>
                <a:cubicBezTo>
                  <a:pt x="2351" y="1460"/>
                  <a:pt x="2329" y="1507"/>
                  <a:pt x="2329" y="1564"/>
                </a:cubicBezTo>
                <a:lnTo>
                  <a:pt x="2329" y="1785"/>
                </a:lnTo>
                <a:cubicBezTo>
                  <a:pt x="2329" y="1842"/>
                  <a:pt x="2351" y="1887"/>
                  <a:pt x="2380" y="1887"/>
                </a:cubicBezTo>
                <a:cubicBezTo>
                  <a:pt x="2409" y="1887"/>
                  <a:pt x="2433" y="1842"/>
                  <a:pt x="2433" y="1785"/>
                </a:cubicBezTo>
                <a:lnTo>
                  <a:pt x="2433" y="1564"/>
                </a:lnTo>
                <a:cubicBezTo>
                  <a:pt x="2433" y="1507"/>
                  <a:pt x="2409" y="1460"/>
                  <a:pt x="2380" y="1460"/>
                </a:cubicBezTo>
                <a:close/>
                <a:moveTo>
                  <a:pt x="2695" y="1460"/>
                </a:moveTo>
                <a:cubicBezTo>
                  <a:pt x="2666" y="1460"/>
                  <a:pt x="2643" y="1507"/>
                  <a:pt x="2643" y="1564"/>
                </a:cubicBezTo>
                <a:lnTo>
                  <a:pt x="2643" y="1785"/>
                </a:lnTo>
                <a:cubicBezTo>
                  <a:pt x="2643" y="1842"/>
                  <a:pt x="2666" y="1887"/>
                  <a:pt x="2695" y="1887"/>
                </a:cubicBezTo>
                <a:cubicBezTo>
                  <a:pt x="2724" y="1887"/>
                  <a:pt x="2748" y="1842"/>
                  <a:pt x="2748" y="1785"/>
                </a:cubicBezTo>
                <a:lnTo>
                  <a:pt x="2748" y="1564"/>
                </a:lnTo>
                <a:cubicBezTo>
                  <a:pt x="2748" y="1507"/>
                  <a:pt x="2724" y="1460"/>
                  <a:pt x="2695" y="1460"/>
                </a:cubicBezTo>
                <a:close/>
                <a:moveTo>
                  <a:pt x="3545" y="1460"/>
                </a:moveTo>
                <a:cubicBezTo>
                  <a:pt x="3516" y="1460"/>
                  <a:pt x="3492" y="1507"/>
                  <a:pt x="3492" y="1564"/>
                </a:cubicBezTo>
                <a:lnTo>
                  <a:pt x="3492" y="1785"/>
                </a:lnTo>
                <a:cubicBezTo>
                  <a:pt x="3492" y="1842"/>
                  <a:pt x="3516" y="1887"/>
                  <a:pt x="3545" y="1887"/>
                </a:cubicBezTo>
                <a:cubicBezTo>
                  <a:pt x="3574" y="1887"/>
                  <a:pt x="3598" y="1842"/>
                  <a:pt x="3598" y="1785"/>
                </a:cubicBezTo>
                <a:lnTo>
                  <a:pt x="3598" y="1564"/>
                </a:lnTo>
                <a:cubicBezTo>
                  <a:pt x="3598" y="1507"/>
                  <a:pt x="3574" y="1460"/>
                  <a:pt x="3545" y="1460"/>
                </a:cubicBezTo>
                <a:close/>
                <a:moveTo>
                  <a:pt x="3859" y="1460"/>
                </a:moveTo>
                <a:cubicBezTo>
                  <a:pt x="3830" y="1460"/>
                  <a:pt x="3806" y="1507"/>
                  <a:pt x="3806" y="1564"/>
                </a:cubicBezTo>
                <a:lnTo>
                  <a:pt x="3806" y="1785"/>
                </a:lnTo>
                <a:cubicBezTo>
                  <a:pt x="3806" y="1842"/>
                  <a:pt x="3830" y="1887"/>
                  <a:pt x="3859" y="1887"/>
                </a:cubicBezTo>
                <a:cubicBezTo>
                  <a:pt x="3888" y="1887"/>
                  <a:pt x="3912" y="1842"/>
                  <a:pt x="3912" y="1785"/>
                </a:cubicBezTo>
                <a:lnTo>
                  <a:pt x="3912" y="1564"/>
                </a:lnTo>
                <a:cubicBezTo>
                  <a:pt x="3912" y="1507"/>
                  <a:pt x="3888" y="1460"/>
                  <a:pt x="3859" y="1460"/>
                </a:cubicBezTo>
                <a:close/>
                <a:moveTo>
                  <a:pt x="4709" y="1460"/>
                </a:moveTo>
                <a:cubicBezTo>
                  <a:pt x="4680" y="1460"/>
                  <a:pt x="4656" y="1507"/>
                  <a:pt x="4656" y="1564"/>
                </a:cubicBezTo>
                <a:lnTo>
                  <a:pt x="4656" y="1785"/>
                </a:lnTo>
                <a:cubicBezTo>
                  <a:pt x="4656" y="1842"/>
                  <a:pt x="4680" y="1887"/>
                  <a:pt x="4709" y="1887"/>
                </a:cubicBezTo>
                <a:cubicBezTo>
                  <a:pt x="4738" y="1887"/>
                  <a:pt x="4762" y="1842"/>
                  <a:pt x="4762" y="1785"/>
                </a:cubicBezTo>
                <a:lnTo>
                  <a:pt x="4762" y="1564"/>
                </a:lnTo>
                <a:cubicBezTo>
                  <a:pt x="4762" y="1507"/>
                  <a:pt x="4738" y="1460"/>
                  <a:pt x="4709" y="1460"/>
                </a:cubicBezTo>
                <a:close/>
                <a:moveTo>
                  <a:pt x="5023" y="1460"/>
                </a:moveTo>
                <a:cubicBezTo>
                  <a:pt x="4994" y="1460"/>
                  <a:pt x="4970" y="1507"/>
                  <a:pt x="4970" y="1564"/>
                </a:cubicBezTo>
                <a:lnTo>
                  <a:pt x="4970" y="1785"/>
                </a:lnTo>
                <a:cubicBezTo>
                  <a:pt x="4970" y="1842"/>
                  <a:pt x="4994" y="1887"/>
                  <a:pt x="5023" y="1887"/>
                </a:cubicBezTo>
                <a:cubicBezTo>
                  <a:pt x="5053" y="1887"/>
                  <a:pt x="5076" y="1842"/>
                  <a:pt x="5076" y="1785"/>
                </a:cubicBezTo>
                <a:lnTo>
                  <a:pt x="5076" y="1564"/>
                </a:lnTo>
                <a:cubicBezTo>
                  <a:pt x="5076" y="1507"/>
                  <a:pt x="5053" y="1460"/>
                  <a:pt x="5023" y="1460"/>
                </a:cubicBezTo>
                <a:close/>
                <a:moveTo>
                  <a:pt x="5873" y="1460"/>
                </a:moveTo>
                <a:cubicBezTo>
                  <a:pt x="5844" y="1460"/>
                  <a:pt x="5820" y="1507"/>
                  <a:pt x="5820" y="1564"/>
                </a:cubicBezTo>
                <a:lnTo>
                  <a:pt x="5820" y="1785"/>
                </a:lnTo>
                <a:cubicBezTo>
                  <a:pt x="5820" y="1842"/>
                  <a:pt x="5844" y="1887"/>
                  <a:pt x="5873" y="1887"/>
                </a:cubicBezTo>
                <a:cubicBezTo>
                  <a:pt x="5902" y="1887"/>
                  <a:pt x="5926" y="1842"/>
                  <a:pt x="5926" y="1785"/>
                </a:cubicBezTo>
                <a:lnTo>
                  <a:pt x="5926" y="1564"/>
                </a:lnTo>
                <a:cubicBezTo>
                  <a:pt x="5926" y="1507"/>
                  <a:pt x="5902" y="1460"/>
                  <a:pt x="5873" y="1460"/>
                </a:cubicBezTo>
                <a:close/>
                <a:moveTo>
                  <a:pt x="6188" y="1460"/>
                </a:moveTo>
                <a:cubicBezTo>
                  <a:pt x="6159" y="1460"/>
                  <a:pt x="6135" y="1507"/>
                  <a:pt x="6135" y="1564"/>
                </a:cubicBezTo>
                <a:lnTo>
                  <a:pt x="6135" y="1785"/>
                </a:lnTo>
                <a:cubicBezTo>
                  <a:pt x="6135" y="1842"/>
                  <a:pt x="6159" y="1887"/>
                  <a:pt x="6188" y="1887"/>
                </a:cubicBezTo>
                <a:cubicBezTo>
                  <a:pt x="6217" y="1887"/>
                  <a:pt x="6240" y="1842"/>
                  <a:pt x="6240" y="1785"/>
                </a:cubicBezTo>
                <a:lnTo>
                  <a:pt x="6240" y="1564"/>
                </a:lnTo>
                <a:cubicBezTo>
                  <a:pt x="6240" y="1507"/>
                  <a:pt x="6217" y="1460"/>
                  <a:pt x="6188" y="1460"/>
                </a:cubicBezTo>
                <a:close/>
                <a:moveTo>
                  <a:pt x="7036" y="1460"/>
                </a:moveTo>
                <a:cubicBezTo>
                  <a:pt x="7007" y="1460"/>
                  <a:pt x="6984" y="1507"/>
                  <a:pt x="6984" y="1564"/>
                </a:cubicBezTo>
                <a:lnTo>
                  <a:pt x="6984" y="1785"/>
                </a:lnTo>
                <a:cubicBezTo>
                  <a:pt x="6984" y="1842"/>
                  <a:pt x="7007" y="1887"/>
                  <a:pt x="7036" y="1887"/>
                </a:cubicBezTo>
                <a:cubicBezTo>
                  <a:pt x="7065" y="1887"/>
                  <a:pt x="7089" y="1842"/>
                  <a:pt x="7089" y="1785"/>
                </a:cubicBezTo>
                <a:lnTo>
                  <a:pt x="7089" y="1564"/>
                </a:lnTo>
                <a:cubicBezTo>
                  <a:pt x="7089" y="1507"/>
                  <a:pt x="7065" y="1460"/>
                  <a:pt x="7036" y="1460"/>
                </a:cubicBezTo>
                <a:close/>
                <a:moveTo>
                  <a:pt x="7351" y="1460"/>
                </a:moveTo>
                <a:cubicBezTo>
                  <a:pt x="7322" y="1460"/>
                  <a:pt x="7299" y="1507"/>
                  <a:pt x="7299" y="1564"/>
                </a:cubicBezTo>
                <a:lnTo>
                  <a:pt x="7299" y="1785"/>
                </a:lnTo>
                <a:cubicBezTo>
                  <a:pt x="7299" y="1842"/>
                  <a:pt x="7322" y="1887"/>
                  <a:pt x="7351" y="1887"/>
                </a:cubicBezTo>
                <a:cubicBezTo>
                  <a:pt x="7380" y="1887"/>
                  <a:pt x="7404" y="1842"/>
                  <a:pt x="7404" y="1785"/>
                </a:cubicBezTo>
                <a:lnTo>
                  <a:pt x="7404" y="1564"/>
                </a:lnTo>
                <a:cubicBezTo>
                  <a:pt x="7404" y="1507"/>
                  <a:pt x="7380" y="1460"/>
                  <a:pt x="7351" y="1460"/>
                </a:cubicBezTo>
                <a:close/>
                <a:moveTo>
                  <a:pt x="8201" y="1460"/>
                </a:moveTo>
                <a:cubicBezTo>
                  <a:pt x="8171" y="1460"/>
                  <a:pt x="8148" y="1507"/>
                  <a:pt x="8148" y="1564"/>
                </a:cubicBezTo>
                <a:lnTo>
                  <a:pt x="8148" y="1785"/>
                </a:lnTo>
                <a:cubicBezTo>
                  <a:pt x="8148" y="1842"/>
                  <a:pt x="8171" y="1887"/>
                  <a:pt x="8201" y="1887"/>
                </a:cubicBezTo>
                <a:cubicBezTo>
                  <a:pt x="8230" y="1887"/>
                  <a:pt x="8254" y="1842"/>
                  <a:pt x="8254" y="1785"/>
                </a:cubicBezTo>
                <a:lnTo>
                  <a:pt x="8254" y="1564"/>
                </a:lnTo>
                <a:cubicBezTo>
                  <a:pt x="8254" y="1507"/>
                  <a:pt x="8230" y="1460"/>
                  <a:pt x="8201" y="1460"/>
                </a:cubicBezTo>
                <a:close/>
                <a:moveTo>
                  <a:pt x="8515" y="1460"/>
                </a:moveTo>
                <a:cubicBezTo>
                  <a:pt x="8486" y="1460"/>
                  <a:pt x="8462" y="1507"/>
                  <a:pt x="8462" y="1564"/>
                </a:cubicBezTo>
                <a:lnTo>
                  <a:pt x="8462" y="1785"/>
                </a:lnTo>
                <a:cubicBezTo>
                  <a:pt x="8462" y="1842"/>
                  <a:pt x="8486" y="1887"/>
                  <a:pt x="8515" y="1887"/>
                </a:cubicBezTo>
                <a:cubicBezTo>
                  <a:pt x="8544" y="1887"/>
                  <a:pt x="8568" y="1842"/>
                  <a:pt x="8568" y="1785"/>
                </a:cubicBezTo>
                <a:lnTo>
                  <a:pt x="8568" y="1564"/>
                </a:lnTo>
                <a:cubicBezTo>
                  <a:pt x="8568" y="1507"/>
                  <a:pt x="8544" y="1460"/>
                  <a:pt x="8515" y="1460"/>
                </a:cubicBezTo>
                <a:close/>
                <a:moveTo>
                  <a:pt x="9365" y="1460"/>
                </a:moveTo>
                <a:cubicBezTo>
                  <a:pt x="9336" y="1460"/>
                  <a:pt x="9312" y="1507"/>
                  <a:pt x="9312" y="1564"/>
                </a:cubicBezTo>
                <a:lnTo>
                  <a:pt x="9312" y="1785"/>
                </a:lnTo>
                <a:cubicBezTo>
                  <a:pt x="9312" y="1842"/>
                  <a:pt x="9336" y="1887"/>
                  <a:pt x="9365" y="1887"/>
                </a:cubicBezTo>
                <a:cubicBezTo>
                  <a:pt x="9394" y="1887"/>
                  <a:pt x="9418" y="1842"/>
                  <a:pt x="9418" y="1785"/>
                </a:cubicBezTo>
                <a:lnTo>
                  <a:pt x="9418" y="1564"/>
                </a:lnTo>
                <a:cubicBezTo>
                  <a:pt x="9418" y="1507"/>
                  <a:pt x="9394" y="1460"/>
                  <a:pt x="9365" y="1460"/>
                </a:cubicBezTo>
                <a:close/>
                <a:moveTo>
                  <a:pt x="9679" y="1460"/>
                </a:moveTo>
                <a:cubicBezTo>
                  <a:pt x="9650" y="1460"/>
                  <a:pt x="9626" y="1507"/>
                  <a:pt x="9626" y="1564"/>
                </a:cubicBezTo>
                <a:lnTo>
                  <a:pt x="9626" y="1785"/>
                </a:lnTo>
                <a:cubicBezTo>
                  <a:pt x="9626" y="1842"/>
                  <a:pt x="9650" y="1887"/>
                  <a:pt x="9679" y="1887"/>
                </a:cubicBezTo>
                <a:cubicBezTo>
                  <a:pt x="9708" y="1887"/>
                  <a:pt x="9732" y="1842"/>
                  <a:pt x="9732" y="1785"/>
                </a:cubicBezTo>
                <a:lnTo>
                  <a:pt x="9732" y="1564"/>
                </a:lnTo>
                <a:cubicBezTo>
                  <a:pt x="9732" y="1507"/>
                  <a:pt x="9708" y="1460"/>
                  <a:pt x="9679" y="1460"/>
                </a:cubicBezTo>
                <a:close/>
                <a:moveTo>
                  <a:pt x="10529" y="1460"/>
                </a:moveTo>
                <a:cubicBezTo>
                  <a:pt x="10500" y="1460"/>
                  <a:pt x="10476" y="1507"/>
                  <a:pt x="10476" y="1564"/>
                </a:cubicBezTo>
                <a:lnTo>
                  <a:pt x="10476" y="1785"/>
                </a:lnTo>
                <a:cubicBezTo>
                  <a:pt x="10476" y="1842"/>
                  <a:pt x="10500" y="1887"/>
                  <a:pt x="10529" y="1887"/>
                </a:cubicBezTo>
                <a:cubicBezTo>
                  <a:pt x="10558" y="1887"/>
                  <a:pt x="10582" y="1842"/>
                  <a:pt x="10582" y="1785"/>
                </a:cubicBezTo>
                <a:lnTo>
                  <a:pt x="10582" y="1564"/>
                </a:lnTo>
                <a:cubicBezTo>
                  <a:pt x="10582" y="1507"/>
                  <a:pt x="10558" y="1460"/>
                  <a:pt x="10529" y="1460"/>
                </a:cubicBezTo>
                <a:close/>
                <a:moveTo>
                  <a:pt x="10844" y="1460"/>
                </a:moveTo>
                <a:cubicBezTo>
                  <a:pt x="10814" y="1460"/>
                  <a:pt x="10791" y="1507"/>
                  <a:pt x="10791" y="1564"/>
                </a:cubicBezTo>
                <a:lnTo>
                  <a:pt x="10791" y="1785"/>
                </a:lnTo>
                <a:cubicBezTo>
                  <a:pt x="10791" y="1842"/>
                  <a:pt x="10814" y="1887"/>
                  <a:pt x="10844" y="1887"/>
                </a:cubicBezTo>
                <a:cubicBezTo>
                  <a:pt x="10873" y="1887"/>
                  <a:pt x="10895" y="1842"/>
                  <a:pt x="10895" y="1785"/>
                </a:cubicBezTo>
                <a:lnTo>
                  <a:pt x="10895" y="1564"/>
                </a:lnTo>
                <a:cubicBezTo>
                  <a:pt x="10895" y="1507"/>
                  <a:pt x="10873" y="1460"/>
                  <a:pt x="10844" y="1460"/>
                </a:cubicBezTo>
                <a:close/>
                <a:moveTo>
                  <a:pt x="11692" y="1460"/>
                </a:moveTo>
                <a:cubicBezTo>
                  <a:pt x="11663" y="1460"/>
                  <a:pt x="11640" y="1507"/>
                  <a:pt x="11640" y="1564"/>
                </a:cubicBezTo>
                <a:lnTo>
                  <a:pt x="11640" y="1785"/>
                </a:lnTo>
                <a:cubicBezTo>
                  <a:pt x="11640" y="1842"/>
                  <a:pt x="11663" y="1887"/>
                  <a:pt x="11692" y="1887"/>
                </a:cubicBezTo>
                <a:cubicBezTo>
                  <a:pt x="11721" y="1887"/>
                  <a:pt x="11745" y="1842"/>
                  <a:pt x="11745" y="1785"/>
                </a:cubicBezTo>
                <a:lnTo>
                  <a:pt x="11745" y="1564"/>
                </a:lnTo>
                <a:cubicBezTo>
                  <a:pt x="11745" y="1507"/>
                  <a:pt x="11721" y="1460"/>
                  <a:pt x="11692" y="1460"/>
                </a:cubicBezTo>
                <a:close/>
                <a:moveTo>
                  <a:pt x="12007" y="1460"/>
                </a:moveTo>
                <a:cubicBezTo>
                  <a:pt x="11978" y="1460"/>
                  <a:pt x="11955" y="1507"/>
                  <a:pt x="11955" y="1564"/>
                </a:cubicBezTo>
                <a:lnTo>
                  <a:pt x="11955" y="1785"/>
                </a:lnTo>
                <a:cubicBezTo>
                  <a:pt x="11955" y="1842"/>
                  <a:pt x="11978" y="1887"/>
                  <a:pt x="12007" y="1887"/>
                </a:cubicBezTo>
                <a:cubicBezTo>
                  <a:pt x="12036" y="1887"/>
                  <a:pt x="12060" y="1842"/>
                  <a:pt x="12060" y="1785"/>
                </a:cubicBezTo>
                <a:lnTo>
                  <a:pt x="12060" y="1564"/>
                </a:lnTo>
                <a:cubicBezTo>
                  <a:pt x="12060" y="1507"/>
                  <a:pt x="12036" y="1460"/>
                  <a:pt x="12007" y="1460"/>
                </a:cubicBezTo>
                <a:close/>
                <a:moveTo>
                  <a:pt x="12856" y="1460"/>
                </a:moveTo>
                <a:cubicBezTo>
                  <a:pt x="12827" y="1460"/>
                  <a:pt x="12804" y="1507"/>
                  <a:pt x="12804" y="1564"/>
                </a:cubicBezTo>
                <a:lnTo>
                  <a:pt x="12804" y="1785"/>
                </a:lnTo>
                <a:cubicBezTo>
                  <a:pt x="12804" y="1842"/>
                  <a:pt x="12827" y="1887"/>
                  <a:pt x="12856" y="1887"/>
                </a:cubicBezTo>
                <a:cubicBezTo>
                  <a:pt x="12886" y="1887"/>
                  <a:pt x="12909" y="1842"/>
                  <a:pt x="12909" y="1785"/>
                </a:cubicBezTo>
                <a:lnTo>
                  <a:pt x="12909" y="1564"/>
                </a:lnTo>
                <a:cubicBezTo>
                  <a:pt x="12909" y="1507"/>
                  <a:pt x="12886" y="1460"/>
                  <a:pt x="12856" y="1460"/>
                </a:cubicBezTo>
                <a:close/>
                <a:moveTo>
                  <a:pt x="13171" y="1460"/>
                </a:moveTo>
                <a:cubicBezTo>
                  <a:pt x="13142" y="1460"/>
                  <a:pt x="13118" y="1507"/>
                  <a:pt x="13118" y="1564"/>
                </a:cubicBezTo>
                <a:lnTo>
                  <a:pt x="13118" y="1785"/>
                </a:lnTo>
                <a:cubicBezTo>
                  <a:pt x="13118" y="1842"/>
                  <a:pt x="13142" y="1887"/>
                  <a:pt x="13171" y="1887"/>
                </a:cubicBezTo>
                <a:cubicBezTo>
                  <a:pt x="13200" y="1887"/>
                  <a:pt x="13224" y="1842"/>
                  <a:pt x="13224" y="1785"/>
                </a:cubicBezTo>
                <a:lnTo>
                  <a:pt x="13224" y="1564"/>
                </a:lnTo>
                <a:cubicBezTo>
                  <a:pt x="13224" y="1507"/>
                  <a:pt x="13200" y="1460"/>
                  <a:pt x="13171" y="1460"/>
                </a:cubicBezTo>
                <a:close/>
                <a:moveTo>
                  <a:pt x="14021" y="1460"/>
                </a:moveTo>
                <a:cubicBezTo>
                  <a:pt x="13992" y="1460"/>
                  <a:pt x="13968" y="1507"/>
                  <a:pt x="13968" y="1564"/>
                </a:cubicBezTo>
                <a:lnTo>
                  <a:pt x="13968" y="1785"/>
                </a:lnTo>
                <a:cubicBezTo>
                  <a:pt x="13968" y="1842"/>
                  <a:pt x="13992" y="1887"/>
                  <a:pt x="14021" y="1887"/>
                </a:cubicBezTo>
                <a:cubicBezTo>
                  <a:pt x="14050" y="1887"/>
                  <a:pt x="14074" y="1842"/>
                  <a:pt x="14074" y="1785"/>
                </a:cubicBezTo>
                <a:lnTo>
                  <a:pt x="14074" y="1564"/>
                </a:lnTo>
                <a:cubicBezTo>
                  <a:pt x="14074" y="1507"/>
                  <a:pt x="14050" y="1460"/>
                  <a:pt x="14021" y="1460"/>
                </a:cubicBezTo>
                <a:close/>
                <a:moveTo>
                  <a:pt x="14335" y="1460"/>
                </a:moveTo>
                <a:cubicBezTo>
                  <a:pt x="14306" y="1460"/>
                  <a:pt x="14282" y="1507"/>
                  <a:pt x="14282" y="1564"/>
                </a:cubicBezTo>
                <a:lnTo>
                  <a:pt x="14282" y="1785"/>
                </a:lnTo>
                <a:cubicBezTo>
                  <a:pt x="14282" y="1842"/>
                  <a:pt x="14306" y="1887"/>
                  <a:pt x="14335" y="1887"/>
                </a:cubicBezTo>
                <a:cubicBezTo>
                  <a:pt x="14364" y="1887"/>
                  <a:pt x="14388" y="1842"/>
                  <a:pt x="14388" y="1785"/>
                </a:cubicBezTo>
                <a:lnTo>
                  <a:pt x="14388" y="1564"/>
                </a:lnTo>
                <a:cubicBezTo>
                  <a:pt x="14388" y="1507"/>
                  <a:pt x="14364" y="1460"/>
                  <a:pt x="14335" y="1460"/>
                </a:cubicBezTo>
                <a:close/>
                <a:moveTo>
                  <a:pt x="15185" y="1460"/>
                </a:moveTo>
                <a:cubicBezTo>
                  <a:pt x="15156" y="1460"/>
                  <a:pt x="15132" y="1507"/>
                  <a:pt x="15132" y="1564"/>
                </a:cubicBezTo>
                <a:lnTo>
                  <a:pt x="15132" y="1785"/>
                </a:lnTo>
                <a:cubicBezTo>
                  <a:pt x="15132" y="1842"/>
                  <a:pt x="15156" y="1887"/>
                  <a:pt x="15185" y="1887"/>
                </a:cubicBezTo>
                <a:cubicBezTo>
                  <a:pt x="15214" y="1887"/>
                  <a:pt x="15237" y="1842"/>
                  <a:pt x="15237" y="1785"/>
                </a:cubicBezTo>
                <a:lnTo>
                  <a:pt x="15237" y="1564"/>
                </a:lnTo>
                <a:cubicBezTo>
                  <a:pt x="15237" y="1507"/>
                  <a:pt x="15214" y="1460"/>
                  <a:pt x="15185" y="1460"/>
                </a:cubicBezTo>
                <a:close/>
                <a:moveTo>
                  <a:pt x="15500" y="1460"/>
                </a:moveTo>
                <a:cubicBezTo>
                  <a:pt x="15470" y="1460"/>
                  <a:pt x="15447" y="1507"/>
                  <a:pt x="15447" y="1564"/>
                </a:cubicBezTo>
                <a:lnTo>
                  <a:pt x="15447" y="1785"/>
                </a:lnTo>
                <a:cubicBezTo>
                  <a:pt x="15447" y="1842"/>
                  <a:pt x="15470" y="1887"/>
                  <a:pt x="15500" y="1887"/>
                </a:cubicBezTo>
                <a:cubicBezTo>
                  <a:pt x="15529" y="1887"/>
                  <a:pt x="15551" y="1842"/>
                  <a:pt x="15551" y="1785"/>
                </a:cubicBezTo>
                <a:lnTo>
                  <a:pt x="15551" y="1564"/>
                </a:lnTo>
                <a:cubicBezTo>
                  <a:pt x="15551" y="1507"/>
                  <a:pt x="15529" y="1460"/>
                  <a:pt x="15500" y="1460"/>
                </a:cubicBezTo>
                <a:close/>
                <a:moveTo>
                  <a:pt x="16349" y="1460"/>
                </a:moveTo>
                <a:cubicBezTo>
                  <a:pt x="16320" y="1460"/>
                  <a:pt x="16296" y="1507"/>
                  <a:pt x="16296" y="1564"/>
                </a:cubicBezTo>
                <a:lnTo>
                  <a:pt x="16296" y="1785"/>
                </a:lnTo>
                <a:cubicBezTo>
                  <a:pt x="16296" y="1842"/>
                  <a:pt x="16320" y="1887"/>
                  <a:pt x="16349" y="1887"/>
                </a:cubicBezTo>
                <a:cubicBezTo>
                  <a:pt x="16378" y="1887"/>
                  <a:pt x="16401" y="1842"/>
                  <a:pt x="16401" y="1785"/>
                </a:cubicBezTo>
                <a:lnTo>
                  <a:pt x="16401" y="1564"/>
                </a:lnTo>
                <a:cubicBezTo>
                  <a:pt x="16401" y="1507"/>
                  <a:pt x="16378" y="1460"/>
                  <a:pt x="16349" y="1460"/>
                </a:cubicBezTo>
                <a:close/>
                <a:moveTo>
                  <a:pt x="16663" y="1460"/>
                </a:moveTo>
                <a:cubicBezTo>
                  <a:pt x="16634" y="1460"/>
                  <a:pt x="16611" y="1507"/>
                  <a:pt x="16611" y="1564"/>
                </a:cubicBezTo>
                <a:lnTo>
                  <a:pt x="16611" y="1785"/>
                </a:lnTo>
                <a:cubicBezTo>
                  <a:pt x="16611" y="1842"/>
                  <a:pt x="16634" y="1887"/>
                  <a:pt x="16663" y="1887"/>
                </a:cubicBezTo>
                <a:cubicBezTo>
                  <a:pt x="16692" y="1887"/>
                  <a:pt x="16716" y="1842"/>
                  <a:pt x="16716" y="1785"/>
                </a:cubicBezTo>
                <a:lnTo>
                  <a:pt x="16716" y="1564"/>
                </a:lnTo>
                <a:cubicBezTo>
                  <a:pt x="16716" y="1507"/>
                  <a:pt x="16692" y="1460"/>
                  <a:pt x="16663" y="1460"/>
                </a:cubicBezTo>
                <a:close/>
                <a:moveTo>
                  <a:pt x="17512" y="1460"/>
                </a:moveTo>
                <a:cubicBezTo>
                  <a:pt x="17483" y="1460"/>
                  <a:pt x="17459" y="1507"/>
                  <a:pt x="17459" y="1564"/>
                </a:cubicBezTo>
                <a:lnTo>
                  <a:pt x="17459" y="1785"/>
                </a:lnTo>
                <a:cubicBezTo>
                  <a:pt x="17459" y="1842"/>
                  <a:pt x="17483" y="1887"/>
                  <a:pt x="17512" y="1887"/>
                </a:cubicBezTo>
                <a:cubicBezTo>
                  <a:pt x="17541" y="1887"/>
                  <a:pt x="17565" y="1842"/>
                  <a:pt x="17565" y="1785"/>
                </a:cubicBezTo>
                <a:lnTo>
                  <a:pt x="17565" y="1564"/>
                </a:lnTo>
                <a:cubicBezTo>
                  <a:pt x="17565" y="1507"/>
                  <a:pt x="17541" y="1460"/>
                  <a:pt x="17512" y="1460"/>
                </a:cubicBezTo>
                <a:close/>
                <a:moveTo>
                  <a:pt x="17827" y="1460"/>
                </a:moveTo>
                <a:cubicBezTo>
                  <a:pt x="17798" y="1460"/>
                  <a:pt x="17774" y="1507"/>
                  <a:pt x="17774" y="1564"/>
                </a:cubicBezTo>
                <a:lnTo>
                  <a:pt x="17774" y="1785"/>
                </a:lnTo>
                <a:cubicBezTo>
                  <a:pt x="17774" y="1842"/>
                  <a:pt x="17798" y="1887"/>
                  <a:pt x="17827" y="1887"/>
                </a:cubicBezTo>
                <a:cubicBezTo>
                  <a:pt x="17856" y="1887"/>
                  <a:pt x="17880" y="1842"/>
                  <a:pt x="17880" y="1785"/>
                </a:cubicBezTo>
                <a:lnTo>
                  <a:pt x="17880" y="1564"/>
                </a:lnTo>
                <a:cubicBezTo>
                  <a:pt x="17880" y="1507"/>
                  <a:pt x="17856" y="1460"/>
                  <a:pt x="17827" y="1460"/>
                </a:cubicBezTo>
                <a:close/>
                <a:moveTo>
                  <a:pt x="18677" y="1460"/>
                </a:moveTo>
                <a:cubicBezTo>
                  <a:pt x="18648" y="1460"/>
                  <a:pt x="18624" y="1507"/>
                  <a:pt x="18624" y="1564"/>
                </a:cubicBezTo>
                <a:lnTo>
                  <a:pt x="18624" y="1785"/>
                </a:lnTo>
                <a:cubicBezTo>
                  <a:pt x="18624" y="1842"/>
                  <a:pt x="18648" y="1887"/>
                  <a:pt x="18677" y="1887"/>
                </a:cubicBezTo>
                <a:cubicBezTo>
                  <a:pt x="18706" y="1887"/>
                  <a:pt x="18730" y="1842"/>
                  <a:pt x="18730" y="1785"/>
                </a:cubicBezTo>
                <a:lnTo>
                  <a:pt x="18730" y="1564"/>
                </a:lnTo>
                <a:cubicBezTo>
                  <a:pt x="18730" y="1507"/>
                  <a:pt x="18706" y="1460"/>
                  <a:pt x="18677" y="1460"/>
                </a:cubicBezTo>
                <a:close/>
                <a:moveTo>
                  <a:pt x="18991" y="1460"/>
                </a:moveTo>
                <a:cubicBezTo>
                  <a:pt x="18962" y="1460"/>
                  <a:pt x="18938" y="1507"/>
                  <a:pt x="18938" y="1564"/>
                </a:cubicBezTo>
                <a:lnTo>
                  <a:pt x="18938" y="1785"/>
                </a:lnTo>
                <a:cubicBezTo>
                  <a:pt x="18938" y="1842"/>
                  <a:pt x="18962" y="1887"/>
                  <a:pt x="18991" y="1887"/>
                </a:cubicBezTo>
                <a:cubicBezTo>
                  <a:pt x="19020" y="1887"/>
                  <a:pt x="19044" y="1842"/>
                  <a:pt x="19044" y="1785"/>
                </a:cubicBezTo>
                <a:lnTo>
                  <a:pt x="19044" y="1564"/>
                </a:lnTo>
                <a:cubicBezTo>
                  <a:pt x="19044" y="1507"/>
                  <a:pt x="19020" y="1460"/>
                  <a:pt x="18991" y="1460"/>
                </a:cubicBezTo>
                <a:close/>
                <a:moveTo>
                  <a:pt x="19841" y="1460"/>
                </a:moveTo>
                <a:cubicBezTo>
                  <a:pt x="19812" y="1460"/>
                  <a:pt x="19788" y="1507"/>
                  <a:pt x="19788" y="1564"/>
                </a:cubicBezTo>
                <a:lnTo>
                  <a:pt x="19788" y="1785"/>
                </a:lnTo>
                <a:cubicBezTo>
                  <a:pt x="19788" y="1842"/>
                  <a:pt x="19812" y="1887"/>
                  <a:pt x="19841" y="1887"/>
                </a:cubicBezTo>
                <a:cubicBezTo>
                  <a:pt x="19870" y="1887"/>
                  <a:pt x="19894" y="1842"/>
                  <a:pt x="19894" y="1785"/>
                </a:cubicBezTo>
                <a:lnTo>
                  <a:pt x="19894" y="1564"/>
                </a:lnTo>
                <a:cubicBezTo>
                  <a:pt x="19894" y="1507"/>
                  <a:pt x="19870" y="1460"/>
                  <a:pt x="19841" y="1460"/>
                </a:cubicBezTo>
                <a:close/>
                <a:moveTo>
                  <a:pt x="20155" y="1460"/>
                </a:moveTo>
                <a:cubicBezTo>
                  <a:pt x="20126" y="1460"/>
                  <a:pt x="20102" y="1507"/>
                  <a:pt x="20102" y="1564"/>
                </a:cubicBezTo>
                <a:lnTo>
                  <a:pt x="20102" y="1785"/>
                </a:lnTo>
                <a:cubicBezTo>
                  <a:pt x="20102" y="1842"/>
                  <a:pt x="20126" y="1887"/>
                  <a:pt x="20155" y="1887"/>
                </a:cubicBezTo>
                <a:cubicBezTo>
                  <a:pt x="20184" y="1887"/>
                  <a:pt x="20207" y="1842"/>
                  <a:pt x="20207" y="1785"/>
                </a:cubicBezTo>
                <a:lnTo>
                  <a:pt x="20207" y="1564"/>
                </a:lnTo>
                <a:cubicBezTo>
                  <a:pt x="20207" y="1507"/>
                  <a:pt x="20184" y="1460"/>
                  <a:pt x="20155" y="1460"/>
                </a:cubicBezTo>
                <a:close/>
                <a:moveTo>
                  <a:pt x="21004" y="1460"/>
                </a:moveTo>
                <a:cubicBezTo>
                  <a:pt x="20975" y="1460"/>
                  <a:pt x="20952" y="1507"/>
                  <a:pt x="20952" y="1564"/>
                </a:cubicBezTo>
                <a:lnTo>
                  <a:pt x="20952" y="1785"/>
                </a:lnTo>
                <a:cubicBezTo>
                  <a:pt x="20952" y="1842"/>
                  <a:pt x="20975" y="1887"/>
                  <a:pt x="21004" y="1887"/>
                </a:cubicBezTo>
                <a:cubicBezTo>
                  <a:pt x="21033" y="1887"/>
                  <a:pt x="21057" y="1842"/>
                  <a:pt x="21057" y="1785"/>
                </a:cubicBezTo>
                <a:lnTo>
                  <a:pt x="21057" y="1564"/>
                </a:lnTo>
                <a:cubicBezTo>
                  <a:pt x="21057" y="1507"/>
                  <a:pt x="21033" y="1460"/>
                  <a:pt x="21004" y="1460"/>
                </a:cubicBezTo>
                <a:close/>
                <a:moveTo>
                  <a:pt x="21319" y="1460"/>
                </a:moveTo>
                <a:cubicBezTo>
                  <a:pt x="21289" y="1460"/>
                  <a:pt x="21267" y="1507"/>
                  <a:pt x="21267" y="1564"/>
                </a:cubicBezTo>
                <a:lnTo>
                  <a:pt x="21267" y="1785"/>
                </a:lnTo>
                <a:cubicBezTo>
                  <a:pt x="21267" y="1842"/>
                  <a:pt x="21289" y="1887"/>
                  <a:pt x="21319" y="1887"/>
                </a:cubicBezTo>
                <a:cubicBezTo>
                  <a:pt x="21348" y="1887"/>
                  <a:pt x="21372" y="1842"/>
                  <a:pt x="21372" y="1785"/>
                </a:cubicBezTo>
                <a:lnTo>
                  <a:pt x="21372" y="1564"/>
                </a:lnTo>
                <a:cubicBezTo>
                  <a:pt x="21372" y="1507"/>
                  <a:pt x="21348" y="1460"/>
                  <a:pt x="21319" y="1460"/>
                </a:cubicBezTo>
                <a:close/>
                <a:moveTo>
                  <a:pt x="281" y="2190"/>
                </a:moveTo>
                <a:cubicBezTo>
                  <a:pt x="252" y="2190"/>
                  <a:pt x="228" y="2237"/>
                  <a:pt x="228" y="2294"/>
                </a:cubicBezTo>
                <a:lnTo>
                  <a:pt x="228" y="2515"/>
                </a:lnTo>
                <a:cubicBezTo>
                  <a:pt x="228" y="2572"/>
                  <a:pt x="252" y="2617"/>
                  <a:pt x="281" y="2617"/>
                </a:cubicBezTo>
                <a:cubicBezTo>
                  <a:pt x="311" y="2617"/>
                  <a:pt x="334" y="2572"/>
                  <a:pt x="334" y="2515"/>
                </a:cubicBezTo>
                <a:lnTo>
                  <a:pt x="334" y="2294"/>
                </a:lnTo>
                <a:cubicBezTo>
                  <a:pt x="334" y="2237"/>
                  <a:pt x="311" y="2190"/>
                  <a:pt x="281" y="2190"/>
                </a:cubicBezTo>
                <a:close/>
                <a:moveTo>
                  <a:pt x="596" y="2190"/>
                </a:moveTo>
                <a:cubicBezTo>
                  <a:pt x="567" y="2190"/>
                  <a:pt x="543" y="2237"/>
                  <a:pt x="543" y="2294"/>
                </a:cubicBezTo>
                <a:lnTo>
                  <a:pt x="543" y="2515"/>
                </a:lnTo>
                <a:cubicBezTo>
                  <a:pt x="543" y="2572"/>
                  <a:pt x="567" y="2617"/>
                  <a:pt x="596" y="2617"/>
                </a:cubicBezTo>
                <a:cubicBezTo>
                  <a:pt x="625" y="2617"/>
                  <a:pt x="649" y="2572"/>
                  <a:pt x="649" y="2515"/>
                </a:cubicBezTo>
                <a:lnTo>
                  <a:pt x="649" y="2294"/>
                </a:lnTo>
                <a:cubicBezTo>
                  <a:pt x="649" y="2237"/>
                  <a:pt x="625" y="2190"/>
                  <a:pt x="596" y="2190"/>
                </a:cubicBezTo>
                <a:close/>
                <a:moveTo>
                  <a:pt x="1446" y="2190"/>
                </a:moveTo>
                <a:cubicBezTo>
                  <a:pt x="1417" y="2190"/>
                  <a:pt x="1393" y="2237"/>
                  <a:pt x="1393" y="2294"/>
                </a:cubicBezTo>
                <a:lnTo>
                  <a:pt x="1393" y="2515"/>
                </a:lnTo>
                <a:cubicBezTo>
                  <a:pt x="1393" y="2572"/>
                  <a:pt x="1417" y="2617"/>
                  <a:pt x="1446" y="2617"/>
                </a:cubicBezTo>
                <a:cubicBezTo>
                  <a:pt x="1475" y="2617"/>
                  <a:pt x="1499" y="2572"/>
                  <a:pt x="1499" y="2515"/>
                </a:cubicBezTo>
                <a:lnTo>
                  <a:pt x="1499" y="2294"/>
                </a:lnTo>
                <a:cubicBezTo>
                  <a:pt x="1499" y="2237"/>
                  <a:pt x="1475" y="2190"/>
                  <a:pt x="1446" y="2190"/>
                </a:cubicBezTo>
                <a:close/>
                <a:moveTo>
                  <a:pt x="1760" y="2190"/>
                </a:moveTo>
                <a:cubicBezTo>
                  <a:pt x="1731" y="2190"/>
                  <a:pt x="1707" y="2237"/>
                  <a:pt x="1707" y="2294"/>
                </a:cubicBezTo>
                <a:lnTo>
                  <a:pt x="1707" y="2515"/>
                </a:lnTo>
                <a:cubicBezTo>
                  <a:pt x="1707" y="2572"/>
                  <a:pt x="1731" y="2617"/>
                  <a:pt x="1760" y="2617"/>
                </a:cubicBezTo>
                <a:cubicBezTo>
                  <a:pt x="1789" y="2617"/>
                  <a:pt x="1813" y="2572"/>
                  <a:pt x="1813" y="2515"/>
                </a:cubicBezTo>
                <a:lnTo>
                  <a:pt x="1813" y="2294"/>
                </a:lnTo>
                <a:cubicBezTo>
                  <a:pt x="1813" y="2237"/>
                  <a:pt x="1789" y="2190"/>
                  <a:pt x="1760" y="2190"/>
                </a:cubicBezTo>
                <a:close/>
                <a:moveTo>
                  <a:pt x="2610" y="2190"/>
                </a:moveTo>
                <a:cubicBezTo>
                  <a:pt x="2581" y="2190"/>
                  <a:pt x="2557" y="2237"/>
                  <a:pt x="2557" y="2294"/>
                </a:cubicBezTo>
                <a:lnTo>
                  <a:pt x="2557" y="2515"/>
                </a:lnTo>
                <a:cubicBezTo>
                  <a:pt x="2557" y="2572"/>
                  <a:pt x="2581" y="2617"/>
                  <a:pt x="2610" y="2617"/>
                </a:cubicBezTo>
                <a:cubicBezTo>
                  <a:pt x="2639" y="2617"/>
                  <a:pt x="2662" y="2572"/>
                  <a:pt x="2662" y="2515"/>
                </a:cubicBezTo>
                <a:lnTo>
                  <a:pt x="2662" y="2294"/>
                </a:lnTo>
                <a:cubicBezTo>
                  <a:pt x="2662" y="2237"/>
                  <a:pt x="2639" y="2190"/>
                  <a:pt x="2610" y="2190"/>
                </a:cubicBezTo>
                <a:close/>
                <a:moveTo>
                  <a:pt x="2924" y="2190"/>
                </a:moveTo>
                <a:cubicBezTo>
                  <a:pt x="2895" y="2190"/>
                  <a:pt x="2871" y="2237"/>
                  <a:pt x="2871" y="2294"/>
                </a:cubicBezTo>
                <a:lnTo>
                  <a:pt x="2871" y="2515"/>
                </a:lnTo>
                <a:cubicBezTo>
                  <a:pt x="2871" y="2572"/>
                  <a:pt x="2895" y="2617"/>
                  <a:pt x="2924" y="2617"/>
                </a:cubicBezTo>
                <a:cubicBezTo>
                  <a:pt x="2954" y="2617"/>
                  <a:pt x="2976" y="2572"/>
                  <a:pt x="2976" y="2515"/>
                </a:cubicBezTo>
                <a:lnTo>
                  <a:pt x="2976" y="2294"/>
                </a:lnTo>
                <a:cubicBezTo>
                  <a:pt x="2976" y="2237"/>
                  <a:pt x="2954" y="2190"/>
                  <a:pt x="2924" y="2190"/>
                </a:cubicBezTo>
                <a:close/>
                <a:moveTo>
                  <a:pt x="3773" y="2190"/>
                </a:moveTo>
                <a:cubicBezTo>
                  <a:pt x="3744" y="2190"/>
                  <a:pt x="3721" y="2237"/>
                  <a:pt x="3721" y="2294"/>
                </a:cubicBezTo>
                <a:lnTo>
                  <a:pt x="3721" y="2515"/>
                </a:lnTo>
                <a:cubicBezTo>
                  <a:pt x="3721" y="2572"/>
                  <a:pt x="3744" y="2617"/>
                  <a:pt x="3773" y="2617"/>
                </a:cubicBezTo>
                <a:cubicBezTo>
                  <a:pt x="3802" y="2617"/>
                  <a:pt x="3826" y="2572"/>
                  <a:pt x="3826" y="2515"/>
                </a:cubicBezTo>
                <a:lnTo>
                  <a:pt x="3826" y="2294"/>
                </a:lnTo>
                <a:cubicBezTo>
                  <a:pt x="3826" y="2237"/>
                  <a:pt x="3802" y="2190"/>
                  <a:pt x="3773" y="2190"/>
                </a:cubicBezTo>
                <a:close/>
                <a:moveTo>
                  <a:pt x="4088" y="2190"/>
                </a:moveTo>
                <a:cubicBezTo>
                  <a:pt x="4058" y="2190"/>
                  <a:pt x="4035" y="2237"/>
                  <a:pt x="4035" y="2294"/>
                </a:cubicBezTo>
                <a:lnTo>
                  <a:pt x="4035" y="2515"/>
                </a:lnTo>
                <a:cubicBezTo>
                  <a:pt x="4035" y="2572"/>
                  <a:pt x="4058" y="2617"/>
                  <a:pt x="4088" y="2617"/>
                </a:cubicBezTo>
                <a:cubicBezTo>
                  <a:pt x="4117" y="2617"/>
                  <a:pt x="4141" y="2572"/>
                  <a:pt x="4141" y="2515"/>
                </a:cubicBezTo>
                <a:lnTo>
                  <a:pt x="4141" y="2294"/>
                </a:lnTo>
                <a:cubicBezTo>
                  <a:pt x="4141" y="2237"/>
                  <a:pt x="4117" y="2190"/>
                  <a:pt x="4088" y="2190"/>
                </a:cubicBezTo>
                <a:close/>
                <a:moveTo>
                  <a:pt x="4937" y="2190"/>
                </a:moveTo>
                <a:cubicBezTo>
                  <a:pt x="4908" y="2190"/>
                  <a:pt x="4884" y="2237"/>
                  <a:pt x="4884" y="2294"/>
                </a:cubicBezTo>
                <a:lnTo>
                  <a:pt x="4884" y="2515"/>
                </a:lnTo>
                <a:cubicBezTo>
                  <a:pt x="4884" y="2572"/>
                  <a:pt x="4908" y="2617"/>
                  <a:pt x="4937" y="2617"/>
                </a:cubicBezTo>
                <a:cubicBezTo>
                  <a:pt x="4966" y="2617"/>
                  <a:pt x="4990" y="2572"/>
                  <a:pt x="4990" y="2515"/>
                </a:cubicBezTo>
                <a:lnTo>
                  <a:pt x="4990" y="2294"/>
                </a:lnTo>
                <a:cubicBezTo>
                  <a:pt x="4990" y="2237"/>
                  <a:pt x="4966" y="2190"/>
                  <a:pt x="4937" y="2190"/>
                </a:cubicBezTo>
                <a:close/>
                <a:moveTo>
                  <a:pt x="5252" y="2190"/>
                </a:moveTo>
                <a:cubicBezTo>
                  <a:pt x="5223" y="2190"/>
                  <a:pt x="5199" y="2237"/>
                  <a:pt x="5199" y="2294"/>
                </a:cubicBezTo>
                <a:lnTo>
                  <a:pt x="5199" y="2515"/>
                </a:lnTo>
                <a:cubicBezTo>
                  <a:pt x="5199" y="2572"/>
                  <a:pt x="5223" y="2617"/>
                  <a:pt x="5252" y="2617"/>
                </a:cubicBezTo>
                <a:cubicBezTo>
                  <a:pt x="5281" y="2617"/>
                  <a:pt x="5305" y="2572"/>
                  <a:pt x="5305" y="2515"/>
                </a:cubicBezTo>
                <a:lnTo>
                  <a:pt x="5305" y="2294"/>
                </a:lnTo>
                <a:cubicBezTo>
                  <a:pt x="5305" y="2237"/>
                  <a:pt x="5281" y="2190"/>
                  <a:pt x="5252" y="2190"/>
                </a:cubicBezTo>
                <a:close/>
                <a:moveTo>
                  <a:pt x="6102" y="2190"/>
                </a:moveTo>
                <a:cubicBezTo>
                  <a:pt x="6072" y="2190"/>
                  <a:pt x="6049" y="2237"/>
                  <a:pt x="6049" y="2294"/>
                </a:cubicBezTo>
                <a:lnTo>
                  <a:pt x="6049" y="2515"/>
                </a:lnTo>
                <a:cubicBezTo>
                  <a:pt x="6049" y="2572"/>
                  <a:pt x="6072" y="2617"/>
                  <a:pt x="6102" y="2617"/>
                </a:cubicBezTo>
                <a:cubicBezTo>
                  <a:pt x="6131" y="2617"/>
                  <a:pt x="6155" y="2572"/>
                  <a:pt x="6155" y="2515"/>
                </a:cubicBezTo>
                <a:lnTo>
                  <a:pt x="6155" y="2294"/>
                </a:lnTo>
                <a:cubicBezTo>
                  <a:pt x="6155" y="2237"/>
                  <a:pt x="6131" y="2190"/>
                  <a:pt x="6102" y="2190"/>
                </a:cubicBezTo>
                <a:close/>
                <a:moveTo>
                  <a:pt x="6416" y="2190"/>
                </a:moveTo>
                <a:cubicBezTo>
                  <a:pt x="6387" y="2190"/>
                  <a:pt x="6363" y="2237"/>
                  <a:pt x="6363" y="2294"/>
                </a:cubicBezTo>
                <a:lnTo>
                  <a:pt x="6363" y="2515"/>
                </a:lnTo>
                <a:cubicBezTo>
                  <a:pt x="6363" y="2572"/>
                  <a:pt x="6387" y="2617"/>
                  <a:pt x="6416" y="2617"/>
                </a:cubicBezTo>
                <a:cubicBezTo>
                  <a:pt x="6445" y="2617"/>
                  <a:pt x="6469" y="2572"/>
                  <a:pt x="6469" y="2515"/>
                </a:cubicBezTo>
                <a:lnTo>
                  <a:pt x="6469" y="2294"/>
                </a:lnTo>
                <a:cubicBezTo>
                  <a:pt x="6469" y="2237"/>
                  <a:pt x="6445" y="2190"/>
                  <a:pt x="6416" y="2190"/>
                </a:cubicBezTo>
                <a:close/>
                <a:moveTo>
                  <a:pt x="7266" y="2190"/>
                </a:moveTo>
                <a:cubicBezTo>
                  <a:pt x="7237" y="2190"/>
                  <a:pt x="7213" y="2237"/>
                  <a:pt x="7213" y="2294"/>
                </a:cubicBezTo>
                <a:lnTo>
                  <a:pt x="7213" y="2515"/>
                </a:lnTo>
                <a:cubicBezTo>
                  <a:pt x="7213" y="2572"/>
                  <a:pt x="7237" y="2617"/>
                  <a:pt x="7266" y="2617"/>
                </a:cubicBezTo>
                <a:cubicBezTo>
                  <a:pt x="7295" y="2617"/>
                  <a:pt x="7318" y="2572"/>
                  <a:pt x="7318" y="2515"/>
                </a:cubicBezTo>
                <a:lnTo>
                  <a:pt x="7318" y="2294"/>
                </a:lnTo>
                <a:cubicBezTo>
                  <a:pt x="7318" y="2237"/>
                  <a:pt x="7295" y="2190"/>
                  <a:pt x="7266" y="2190"/>
                </a:cubicBezTo>
                <a:close/>
                <a:moveTo>
                  <a:pt x="7580" y="2190"/>
                </a:moveTo>
                <a:cubicBezTo>
                  <a:pt x="7551" y="2190"/>
                  <a:pt x="7527" y="2237"/>
                  <a:pt x="7527" y="2294"/>
                </a:cubicBezTo>
                <a:lnTo>
                  <a:pt x="7527" y="2515"/>
                </a:lnTo>
                <a:cubicBezTo>
                  <a:pt x="7527" y="2572"/>
                  <a:pt x="7551" y="2617"/>
                  <a:pt x="7580" y="2617"/>
                </a:cubicBezTo>
                <a:cubicBezTo>
                  <a:pt x="7609" y="2617"/>
                  <a:pt x="7632" y="2572"/>
                  <a:pt x="7632" y="2515"/>
                </a:cubicBezTo>
                <a:lnTo>
                  <a:pt x="7632" y="2294"/>
                </a:lnTo>
                <a:cubicBezTo>
                  <a:pt x="7632" y="2237"/>
                  <a:pt x="7609" y="2190"/>
                  <a:pt x="7580" y="2190"/>
                </a:cubicBezTo>
                <a:close/>
                <a:moveTo>
                  <a:pt x="8429" y="2190"/>
                </a:moveTo>
                <a:cubicBezTo>
                  <a:pt x="8400" y="2190"/>
                  <a:pt x="8377" y="2237"/>
                  <a:pt x="8377" y="2294"/>
                </a:cubicBezTo>
                <a:lnTo>
                  <a:pt x="8377" y="2515"/>
                </a:lnTo>
                <a:cubicBezTo>
                  <a:pt x="8377" y="2572"/>
                  <a:pt x="8400" y="2617"/>
                  <a:pt x="8429" y="2617"/>
                </a:cubicBezTo>
                <a:cubicBezTo>
                  <a:pt x="8458" y="2617"/>
                  <a:pt x="8482" y="2572"/>
                  <a:pt x="8482" y="2515"/>
                </a:cubicBezTo>
                <a:lnTo>
                  <a:pt x="8482" y="2294"/>
                </a:lnTo>
                <a:cubicBezTo>
                  <a:pt x="8482" y="2237"/>
                  <a:pt x="8458" y="2190"/>
                  <a:pt x="8429" y="2190"/>
                </a:cubicBezTo>
                <a:close/>
                <a:moveTo>
                  <a:pt x="8744" y="2190"/>
                </a:moveTo>
                <a:cubicBezTo>
                  <a:pt x="8714" y="2190"/>
                  <a:pt x="8691" y="2237"/>
                  <a:pt x="8691" y="2294"/>
                </a:cubicBezTo>
                <a:lnTo>
                  <a:pt x="8691" y="2515"/>
                </a:lnTo>
                <a:cubicBezTo>
                  <a:pt x="8691" y="2572"/>
                  <a:pt x="8714" y="2617"/>
                  <a:pt x="8744" y="2617"/>
                </a:cubicBezTo>
                <a:cubicBezTo>
                  <a:pt x="8773" y="2617"/>
                  <a:pt x="8796" y="2572"/>
                  <a:pt x="8796" y="2515"/>
                </a:cubicBezTo>
                <a:lnTo>
                  <a:pt x="8796" y="2294"/>
                </a:lnTo>
                <a:cubicBezTo>
                  <a:pt x="8796" y="2237"/>
                  <a:pt x="8773" y="2190"/>
                  <a:pt x="8744" y="2190"/>
                </a:cubicBezTo>
                <a:close/>
                <a:moveTo>
                  <a:pt x="9593" y="2190"/>
                </a:moveTo>
                <a:cubicBezTo>
                  <a:pt x="9564" y="2190"/>
                  <a:pt x="9540" y="2237"/>
                  <a:pt x="9540" y="2294"/>
                </a:cubicBezTo>
                <a:lnTo>
                  <a:pt x="9540" y="2515"/>
                </a:lnTo>
                <a:cubicBezTo>
                  <a:pt x="9540" y="2572"/>
                  <a:pt x="9564" y="2617"/>
                  <a:pt x="9593" y="2617"/>
                </a:cubicBezTo>
                <a:cubicBezTo>
                  <a:pt x="9622" y="2617"/>
                  <a:pt x="9646" y="2572"/>
                  <a:pt x="9646" y="2515"/>
                </a:cubicBezTo>
                <a:lnTo>
                  <a:pt x="9646" y="2294"/>
                </a:lnTo>
                <a:cubicBezTo>
                  <a:pt x="9646" y="2237"/>
                  <a:pt x="9622" y="2190"/>
                  <a:pt x="9593" y="2190"/>
                </a:cubicBezTo>
                <a:close/>
                <a:moveTo>
                  <a:pt x="9908" y="2190"/>
                </a:moveTo>
                <a:cubicBezTo>
                  <a:pt x="9879" y="2190"/>
                  <a:pt x="9855" y="2237"/>
                  <a:pt x="9855" y="2294"/>
                </a:cubicBezTo>
                <a:lnTo>
                  <a:pt x="9855" y="2515"/>
                </a:lnTo>
                <a:cubicBezTo>
                  <a:pt x="9855" y="2572"/>
                  <a:pt x="9879" y="2617"/>
                  <a:pt x="9908" y="2617"/>
                </a:cubicBezTo>
                <a:cubicBezTo>
                  <a:pt x="9937" y="2617"/>
                  <a:pt x="9961" y="2572"/>
                  <a:pt x="9961" y="2515"/>
                </a:cubicBezTo>
                <a:lnTo>
                  <a:pt x="9961" y="2294"/>
                </a:lnTo>
                <a:cubicBezTo>
                  <a:pt x="9961" y="2237"/>
                  <a:pt x="9937" y="2190"/>
                  <a:pt x="9908" y="2190"/>
                </a:cubicBezTo>
                <a:close/>
                <a:moveTo>
                  <a:pt x="10758" y="2190"/>
                </a:moveTo>
                <a:cubicBezTo>
                  <a:pt x="10728" y="2190"/>
                  <a:pt x="10705" y="2237"/>
                  <a:pt x="10705" y="2294"/>
                </a:cubicBezTo>
                <a:lnTo>
                  <a:pt x="10705" y="2515"/>
                </a:lnTo>
                <a:cubicBezTo>
                  <a:pt x="10705" y="2572"/>
                  <a:pt x="10728" y="2617"/>
                  <a:pt x="10758" y="2617"/>
                </a:cubicBezTo>
                <a:cubicBezTo>
                  <a:pt x="10787" y="2617"/>
                  <a:pt x="10810" y="2572"/>
                  <a:pt x="10810" y="2515"/>
                </a:cubicBezTo>
                <a:lnTo>
                  <a:pt x="10810" y="2294"/>
                </a:lnTo>
                <a:cubicBezTo>
                  <a:pt x="10810" y="2237"/>
                  <a:pt x="10787" y="2190"/>
                  <a:pt x="10758" y="2190"/>
                </a:cubicBezTo>
                <a:close/>
                <a:moveTo>
                  <a:pt x="11072" y="2190"/>
                </a:moveTo>
                <a:cubicBezTo>
                  <a:pt x="11043" y="2190"/>
                  <a:pt x="11019" y="2237"/>
                  <a:pt x="11019" y="2294"/>
                </a:cubicBezTo>
                <a:lnTo>
                  <a:pt x="11019" y="2515"/>
                </a:lnTo>
                <a:cubicBezTo>
                  <a:pt x="11019" y="2572"/>
                  <a:pt x="11043" y="2617"/>
                  <a:pt x="11072" y="2617"/>
                </a:cubicBezTo>
                <a:cubicBezTo>
                  <a:pt x="11101" y="2617"/>
                  <a:pt x="11125" y="2572"/>
                  <a:pt x="11125" y="2515"/>
                </a:cubicBezTo>
                <a:lnTo>
                  <a:pt x="11125" y="2294"/>
                </a:lnTo>
                <a:cubicBezTo>
                  <a:pt x="11125" y="2237"/>
                  <a:pt x="11101" y="2190"/>
                  <a:pt x="11072" y="2190"/>
                </a:cubicBezTo>
                <a:close/>
                <a:moveTo>
                  <a:pt x="11922" y="2190"/>
                </a:moveTo>
                <a:cubicBezTo>
                  <a:pt x="11893" y="2190"/>
                  <a:pt x="11869" y="2237"/>
                  <a:pt x="11869" y="2294"/>
                </a:cubicBezTo>
                <a:lnTo>
                  <a:pt x="11869" y="2515"/>
                </a:lnTo>
                <a:cubicBezTo>
                  <a:pt x="11869" y="2572"/>
                  <a:pt x="11893" y="2617"/>
                  <a:pt x="11922" y="2617"/>
                </a:cubicBezTo>
                <a:cubicBezTo>
                  <a:pt x="11951" y="2617"/>
                  <a:pt x="11974" y="2572"/>
                  <a:pt x="11974" y="2515"/>
                </a:cubicBezTo>
                <a:lnTo>
                  <a:pt x="11974" y="2294"/>
                </a:lnTo>
                <a:cubicBezTo>
                  <a:pt x="11974" y="2237"/>
                  <a:pt x="11951" y="2190"/>
                  <a:pt x="11922" y="2190"/>
                </a:cubicBezTo>
                <a:close/>
                <a:moveTo>
                  <a:pt x="12236" y="2190"/>
                </a:moveTo>
                <a:cubicBezTo>
                  <a:pt x="12207" y="2190"/>
                  <a:pt x="12183" y="2237"/>
                  <a:pt x="12183" y="2294"/>
                </a:cubicBezTo>
                <a:lnTo>
                  <a:pt x="12183" y="2515"/>
                </a:lnTo>
                <a:cubicBezTo>
                  <a:pt x="12183" y="2572"/>
                  <a:pt x="12207" y="2617"/>
                  <a:pt x="12236" y="2617"/>
                </a:cubicBezTo>
                <a:cubicBezTo>
                  <a:pt x="12265" y="2617"/>
                  <a:pt x="12288" y="2572"/>
                  <a:pt x="12288" y="2515"/>
                </a:cubicBezTo>
                <a:lnTo>
                  <a:pt x="12288" y="2294"/>
                </a:lnTo>
                <a:cubicBezTo>
                  <a:pt x="12288" y="2237"/>
                  <a:pt x="12265" y="2190"/>
                  <a:pt x="12236" y="2190"/>
                </a:cubicBezTo>
                <a:close/>
                <a:moveTo>
                  <a:pt x="13085" y="2190"/>
                </a:moveTo>
                <a:cubicBezTo>
                  <a:pt x="13056" y="2190"/>
                  <a:pt x="13032" y="2237"/>
                  <a:pt x="13032" y="2294"/>
                </a:cubicBezTo>
                <a:lnTo>
                  <a:pt x="13032" y="2515"/>
                </a:lnTo>
                <a:cubicBezTo>
                  <a:pt x="13032" y="2572"/>
                  <a:pt x="13056" y="2617"/>
                  <a:pt x="13085" y="2617"/>
                </a:cubicBezTo>
                <a:cubicBezTo>
                  <a:pt x="13114" y="2617"/>
                  <a:pt x="13138" y="2572"/>
                  <a:pt x="13138" y="2515"/>
                </a:cubicBezTo>
                <a:lnTo>
                  <a:pt x="13138" y="2294"/>
                </a:lnTo>
                <a:cubicBezTo>
                  <a:pt x="13138" y="2237"/>
                  <a:pt x="13114" y="2190"/>
                  <a:pt x="13085" y="2190"/>
                </a:cubicBezTo>
                <a:close/>
                <a:moveTo>
                  <a:pt x="13399" y="2190"/>
                </a:moveTo>
                <a:cubicBezTo>
                  <a:pt x="13370" y="2190"/>
                  <a:pt x="13348" y="2237"/>
                  <a:pt x="13348" y="2294"/>
                </a:cubicBezTo>
                <a:lnTo>
                  <a:pt x="13348" y="2515"/>
                </a:lnTo>
                <a:cubicBezTo>
                  <a:pt x="13348" y="2572"/>
                  <a:pt x="13370" y="2617"/>
                  <a:pt x="13399" y="2617"/>
                </a:cubicBezTo>
                <a:cubicBezTo>
                  <a:pt x="13428" y="2617"/>
                  <a:pt x="13452" y="2572"/>
                  <a:pt x="13452" y="2515"/>
                </a:cubicBezTo>
                <a:lnTo>
                  <a:pt x="13452" y="2294"/>
                </a:lnTo>
                <a:cubicBezTo>
                  <a:pt x="13452" y="2237"/>
                  <a:pt x="13428" y="2190"/>
                  <a:pt x="13399" y="2190"/>
                </a:cubicBezTo>
                <a:close/>
                <a:moveTo>
                  <a:pt x="14249" y="2190"/>
                </a:moveTo>
                <a:cubicBezTo>
                  <a:pt x="14220" y="2190"/>
                  <a:pt x="14196" y="2237"/>
                  <a:pt x="14196" y="2294"/>
                </a:cubicBezTo>
                <a:lnTo>
                  <a:pt x="14196" y="2515"/>
                </a:lnTo>
                <a:cubicBezTo>
                  <a:pt x="14196" y="2572"/>
                  <a:pt x="14220" y="2617"/>
                  <a:pt x="14249" y="2617"/>
                </a:cubicBezTo>
                <a:cubicBezTo>
                  <a:pt x="14278" y="2617"/>
                  <a:pt x="14302" y="2572"/>
                  <a:pt x="14302" y="2515"/>
                </a:cubicBezTo>
                <a:lnTo>
                  <a:pt x="14302" y="2294"/>
                </a:lnTo>
                <a:cubicBezTo>
                  <a:pt x="14302" y="2237"/>
                  <a:pt x="14278" y="2190"/>
                  <a:pt x="14249" y="2190"/>
                </a:cubicBezTo>
                <a:close/>
                <a:moveTo>
                  <a:pt x="14564" y="2190"/>
                </a:moveTo>
                <a:cubicBezTo>
                  <a:pt x="14535" y="2190"/>
                  <a:pt x="14511" y="2237"/>
                  <a:pt x="14511" y="2294"/>
                </a:cubicBezTo>
                <a:lnTo>
                  <a:pt x="14511" y="2515"/>
                </a:lnTo>
                <a:cubicBezTo>
                  <a:pt x="14511" y="2572"/>
                  <a:pt x="14535" y="2617"/>
                  <a:pt x="14564" y="2617"/>
                </a:cubicBezTo>
                <a:cubicBezTo>
                  <a:pt x="14593" y="2617"/>
                  <a:pt x="14617" y="2572"/>
                  <a:pt x="14617" y="2515"/>
                </a:cubicBezTo>
                <a:lnTo>
                  <a:pt x="14617" y="2294"/>
                </a:lnTo>
                <a:cubicBezTo>
                  <a:pt x="14617" y="2237"/>
                  <a:pt x="14593" y="2190"/>
                  <a:pt x="14564" y="2190"/>
                </a:cubicBezTo>
                <a:close/>
                <a:moveTo>
                  <a:pt x="15413" y="2190"/>
                </a:moveTo>
                <a:cubicBezTo>
                  <a:pt x="15384" y="2190"/>
                  <a:pt x="15360" y="2237"/>
                  <a:pt x="15360" y="2294"/>
                </a:cubicBezTo>
                <a:lnTo>
                  <a:pt x="15360" y="2515"/>
                </a:lnTo>
                <a:cubicBezTo>
                  <a:pt x="15360" y="2572"/>
                  <a:pt x="15384" y="2617"/>
                  <a:pt x="15413" y="2617"/>
                </a:cubicBezTo>
                <a:cubicBezTo>
                  <a:pt x="15442" y="2617"/>
                  <a:pt x="15465" y="2572"/>
                  <a:pt x="15465" y="2515"/>
                </a:cubicBezTo>
                <a:lnTo>
                  <a:pt x="15465" y="2294"/>
                </a:lnTo>
                <a:cubicBezTo>
                  <a:pt x="15465" y="2237"/>
                  <a:pt x="15442" y="2190"/>
                  <a:pt x="15413" y="2190"/>
                </a:cubicBezTo>
                <a:close/>
                <a:moveTo>
                  <a:pt x="15728" y="2190"/>
                </a:moveTo>
                <a:cubicBezTo>
                  <a:pt x="15699" y="2190"/>
                  <a:pt x="15675" y="2237"/>
                  <a:pt x="15675" y="2294"/>
                </a:cubicBezTo>
                <a:lnTo>
                  <a:pt x="15675" y="2515"/>
                </a:lnTo>
                <a:cubicBezTo>
                  <a:pt x="15675" y="2572"/>
                  <a:pt x="15699" y="2617"/>
                  <a:pt x="15728" y="2617"/>
                </a:cubicBezTo>
                <a:cubicBezTo>
                  <a:pt x="15757" y="2617"/>
                  <a:pt x="15781" y="2572"/>
                  <a:pt x="15781" y="2515"/>
                </a:cubicBezTo>
                <a:lnTo>
                  <a:pt x="15781" y="2294"/>
                </a:lnTo>
                <a:cubicBezTo>
                  <a:pt x="15781" y="2237"/>
                  <a:pt x="15757" y="2190"/>
                  <a:pt x="15728" y="2190"/>
                </a:cubicBezTo>
                <a:close/>
                <a:moveTo>
                  <a:pt x="16578" y="2190"/>
                </a:moveTo>
                <a:cubicBezTo>
                  <a:pt x="16549" y="2190"/>
                  <a:pt x="16525" y="2237"/>
                  <a:pt x="16525" y="2294"/>
                </a:cubicBezTo>
                <a:lnTo>
                  <a:pt x="16525" y="2515"/>
                </a:lnTo>
                <a:cubicBezTo>
                  <a:pt x="16525" y="2572"/>
                  <a:pt x="16549" y="2617"/>
                  <a:pt x="16578" y="2617"/>
                </a:cubicBezTo>
                <a:cubicBezTo>
                  <a:pt x="16607" y="2617"/>
                  <a:pt x="16630" y="2572"/>
                  <a:pt x="16630" y="2515"/>
                </a:cubicBezTo>
                <a:lnTo>
                  <a:pt x="16630" y="2294"/>
                </a:lnTo>
                <a:cubicBezTo>
                  <a:pt x="16630" y="2237"/>
                  <a:pt x="16607" y="2190"/>
                  <a:pt x="16578" y="2190"/>
                </a:cubicBezTo>
                <a:close/>
                <a:moveTo>
                  <a:pt x="16892" y="2190"/>
                </a:moveTo>
                <a:cubicBezTo>
                  <a:pt x="16863" y="2190"/>
                  <a:pt x="16839" y="2237"/>
                  <a:pt x="16839" y="2294"/>
                </a:cubicBezTo>
                <a:lnTo>
                  <a:pt x="16839" y="2515"/>
                </a:lnTo>
                <a:cubicBezTo>
                  <a:pt x="16839" y="2572"/>
                  <a:pt x="16863" y="2617"/>
                  <a:pt x="16892" y="2617"/>
                </a:cubicBezTo>
                <a:cubicBezTo>
                  <a:pt x="16921" y="2617"/>
                  <a:pt x="16944" y="2572"/>
                  <a:pt x="16944" y="2515"/>
                </a:cubicBezTo>
                <a:lnTo>
                  <a:pt x="16944" y="2294"/>
                </a:lnTo>
                <a:cubicBezTo>
                  <a:pt x="16944" y="2237"/>
                  <a:pt x="16921" y="2190"/>
                  <a:pt x="16892" y="2190"/>
                </a:cubicBezTo>
                <a:close/>
                <a:moveTo>
                  <a:pt x="17741" y="2190"/>
                </a:moveTo>
                <a:cubicBezTo>
                  <a:pt x="17712" y="2190"/>
                  <a:pt x="17689" y="2237"/>
                  <a:pt x="17689" y="2294"/>
                </a:cubicBezTo>
                <a:lnTo>
                  <a:pt x="17689" y="2515"/>
                </a:lnTo>
                <a:cubicBezTo>
                  <a:pt x="17689" y="2572"/>
                  <a:pt x="17712" y="2617"/>
                  <a:pt x="17741" y="2617"/>
                </a:cubicBezTo>
                <a:cubicBezTo>
                  <a:pt x="17770" y="2617"/>
                  <a:pt x="17794" y="2572"/>
                  <a:pt x="17794" y="2515"/>
                </a:cubicBezTo>
                <a:lnTo>
                  <a:pt x="17794" y="2294"/>
                </a:lnTo>
                <a:cubicBezTo>
                  <a:pt x="17794" y="2237"/>
                  <a:pt x="17770" y="2190"/>
                  <a:pt x="17741" y="2190"/>
                </a:cubicBezTo>
                <a:close/>
                <a:moveTo>
                  <a:pt x="18055" y="2190"/>
                </a:moveTo>
                <a:cubicBezTo>
                  <a:pt x="18026" y="2190"/>
                  <a:pt x="18002" y="2237"/>
                  <a:pt x="18002" y="2294"/>
                </a:cubicBezTo>
                <a:lnTo>
                  <a:pt x="18002" y="2515"/>
                </a:lnTo>
                <a:cubicBezTo>
                  <a:pt x="18002" y="2572"/>
                  <a:pt x="18026" y="2617"/>
                  <a:pt x="18055" y="2617"/>
                </a:cubicBezTo>
                <a:cubicBezTo>
                  <a:pt x="18085" y="2617"/>
                  <a:pt x="18108" y="2572"/>
                  <a:pt x="18108" y="2515"/>
                </a:cubicBezTo>
                <a:lnTo>
                  <a:pt x="18108" y="2294"/>
                </a:lnTo>
                <a:cubicBezTo>
                  <a:pt x="18108" y="2237"/>
                  <a:pt x="18085" y="2190"/>
                  <a:pt x="18055" y="2190"/>
                </a:cubicBezTo>
                <a:close/>
                <a:moveTo>
                  <a:pt x="18905" y="2190"/>
                </a:moveTo>
                <a:cubicBezTo>
                  <a:pt x="18876" y="2190"/>
                  <a:pt x="18852" y="2237"/>
                  <a:pt x="18852" y="2294"/>
                </a:cubicBezTo>
                <a:lnTo>
                  <a:pt x="18852" y="2515"/>
                </a:lnTo>
                <a:cubicBezTo>
                  <a:pt x="18852" y="2572"/>
                  <a:pt x="18876" y="2617"/>
                  <a:pt x="18905" y="2617"/>
                </a:cubicBezTo>
                <a:cubicBezTo>
                  <a:pt x="18934" y="2617"/>
                  <a:pt x="18958" y="2572"/>
                  <a:pt x="18958" y="2515"/>
                </a:cubicBezTo>
                <a:lnTo>
                  <a:pt x="18958" y="2294"/>
                </a:lnTo>
                <a:cubicBezTo>
                  <a:pt x="18958" y="2237"/>
                  <a:pt x="18934" y="2190"/>
                  <a:pt x="18905" y="2190"/>
                </a:cubicBezTo>
                <a:close/>
                <a:moveTo>
                  <a:pt x="19220" y="2190"/>
                </a:moveTo>
                <a:cubicBezTo>
                  <a:pt x="19191" y="2190"/>
                  <a:pt x="19167" y="2237"/>
                  <a:pt x="19167" y="2294"/>
                </a:cubicBezTo>
                <a:lnTo>
                  <a:pt x="19167" y="2515"/>
                </a:lnTo>
                <a:cubicBezTo>
                  <a:pt x="19167" y="2572"/>
                  <a:pt x="19191" y="2617"/>
                  <a:pt x="19220" y="2617"/>
                </a:cubicBezTo>
                <a:cubicBezTo>
                  <a:pt x="19249" y="2617"/>
                  <a:pt x="19273" y="2572"/>
                  <a:pt x="19273" y="2515"/>
                </a:cubicBezTo>
                <a:lnTo>
                  <a:pt x="19273" y="2294"/>
                </a:lnTo>
                <a:cubicBezTo>
                  <a:pt x="19273" y="2237"/>
                  <a:pt x="19249" y="2190"/>
                  <a:pt x="19220" y="2190"/>
                </a:cubicBezTo>
                <a:close/>
                <a:moveTo>
                  <a:pt x="20069" y="2190"/>
                </a:moveTo>
                <a:cubicBezTo>
                  <a:pt x="20040" y="2190"/>
                  <a:pt x="20016" y="2237"/>
                  <a:pt x="20016" y="2294"/>
                </a:cubicBezTo>
                <a:lnTo>
                  <a:pt x="20016" y="2515"/>
                </a:lnTo>
                <a:cubicBezTo>
                  <a:pt x="20016" y="2572"/>
                  <a:pt x="20040" y="2617"/>
                  <a:pt x="20069" y="2617"/>
                </a:cubicBezTo>
                <a:cubicBezTo>
                  <a:pt x="20099" y="2617"/>
                  <a:pt x="20122" y="2572"/>
                  <a:pt x="20122" y="2515"/>
                </a:cubicBezTo>
                <a:lnTo>
                  <a:pt x="20122" y="2294"/>
                </a:lnTo>
                <a:cubicBezTo>
                  <a:pt x="20122" y="2237"/>
                  <a:pt x="20099" y="2190"/>
                  <a:pt x="20069" y="2190"/>
                </a:cubicBezTo>
                <a:close/>
                <a:moveTo>
                  <a:pt x="20384" y="2190"/>
                </a:moveTo>
                <a:cubicBezTo>
                  <a:pt x="20355" y="2190"/>
                  <a:pt x="20331" y="2237"/>
                  <a:pt x="20331" y="2294"/>
                </a:cubicBezTo>
                <a:lnTo>
                  <a:pt x="20331" y="2515"/>
                </a:lnTo>
                <a:cubicBezTo>
                  <a:pt x="20331" y="2572"/>
                  <a:pt x="20355" y="2617"/>
                  <a:pt x="20384" y="2617"/>
                </a:cubicBezTo>
                <a:cubicBezTo>
                  <a:pt x="20413" y="2617"/>
                  <a:pt x="20436" y="2572"/>
                  <a:pt x="20436" y="2515"/>
                </a:cubicBezTo>
                <a:lnTo>
                  <a:pt x="20436" y="2294"/>
                </a:lnTo>
                <a:cubicBezTo>
                  <a:pt x="20436" y="2237"/>
                  <a:pt x="20413" y="2190"/>
                  <a:pt x="20384" y="2190"/>
                </a:cubicBezTo>
                <a:close/>
                <a:moveTo>
                  <a:pt x="21234" y="2190"/>
                </a:moveTo>
                <a:cubicBezTo>
                  <a:pt x="21204" y="2190"/>
                  <a:pt x="21181" y="2237"/>
                  <a:pt x="21181" y="2294"/>
                </a:cubicBezTo>
                <a:lnTo>
                  <a:pt x="21181" y="2515"/>
                </a:lnTo>
                <a:cubicBezTo>
                  <a:pt x="21181" y="2572"/>
                  <a:pt x="21204" y="2617"/>
                  <a:pt x="21234" y="2617"/>
                </a:cubicBezTo>
                <a:cubicBezTo>
                  <a:pt x="21263" y="2617"/>
                  <a:pt x="21285" y="2572"/>
                  <a:pt x="21285" y="2515"/>
                </a:cubicBezTo>
                <a:lnTo>
                  <a:pt x="21285" y="2294"/>
                </a:lnTo>
                <a:cubicBezTo>
                  <a:pt x="21285" y="2237"/>
                  <a:pt x="21263" y="2190"/>
                  <a:pt x="21234" y="2190"/>
                </a:cubicBezTo>
                <a:close/>
                <a:moveTo>
                  <a:pt x="21547" y="2190"/>
                </a:moveTo>
                <a:cubicBezTo>
                  <a:pt x="21518" y="2190"/>
                  <a:pt x="21495" y="2237"/>
                  <a:pt x="21495" y="2294"/>
                </a:cubicBezTo>
                <a:lnTo>
                  <a:pt x="21495" y="2515"/>
                </a:lnTo>
                <a:cubicBezTo>
                  <a:pt x="21495" y="2572"/>
                  <a:pt x="21518" y="2617"/>
                  <a:pt x="21547" y="2617"/>
                </a:cubicBezTo>
                <a:cubicBezTo>
                  <a:pt x="21576" y="2617"/>
                  <a:pt x="21600" y="2572"/>
                  <a:pt x="21600" y="2515"/>
                </a:cubicBezTo>
                <a:lnTo>
                  <a:pt x="21600" y="2294"/>
                </a:lnTo>
                <a:cubicBezTo>
                  <a:pt x="21600" y="2237"/>
                  <a:pt x="21576" y="2190"/>
                  <a:pt x="21547" y="2190"/>
                </a:cubicBezTo>
                <a:close/>
                <a:moveTo>
                  <a:pt x="53" y="2920"/>
                </a:moveTo>
                <a:cubicBezTo>
                  <a:pt x="24" y="2920"/>
                  <a:pt x="0" y="2967"/>
                  <a:pt x="0" y="3024"/>
                </a:cubicBezTo>
                <a:lnTo>
                  <a:pt x="0" y="3244"/>
                </a:lnTo>
                <a:cubicBezTo>
                  <a:pt x="0" y="3302"/>
                  <a:pt x="24" y="3347"/>
                  <a:pt x="53" y="3347"/>
                </a:cubicBezTo>
                <a:cubicBezTo>
                  <a:pt x="82" y="3347"/>
                  <a:pt x="106" y="3302"/>
                  <a:pt x="106" y="3244"/>
                </a:cubicBezTo>
                <a:lnTo>
                  <a:pt x="106" y="3024"/>
                </a:lnTo>
                <a:cubicBezTo>
                  <a:pt x="106" y="2967"/>
                  <a:pt x="82" y="2920"/>
                  <a:pt x="53" y="2920"/>
                </a:cubicBezTo>
                <a:close/>
                <a:moveTo>
                  <a:pt x="367" y="2920"/>
                </a:moveTo>
                <a:cubicBezTo>
                  <a:pt x="338" y="2920"/>
                  <a:pt x="315" y="2967"/>
                  <a:pt x="315" y="3024"/>
                </a:cubicBezTo>
                <a:lnTo>
                  <a:pt x="315" y="3244"/>
                </a:lnTo>
                <a:cubicBezTo>
                  <a:pt x="315" y="3302"/>
                  <a:pt x="338" y="3347"/>
                  <a:pt x="367" y="3347"/>
                </a:cubicBezTo>
                <a:cubicBezTo>
                  <a:pt x="397" y="3347"/>
                  <a:pt x="420" y="3302"/>
                  <a:pt x="420" y="3244"/>
                </a:cubicBezTo>
                <a:lnTo>
                  <a:pt x="420" y="3024"/>
                </a:lnTo>
                <a:cubicBezTo>
                  <a:pt x="420" y="2967"/>
                  <a:pt x="397" y="2920"/>
                  <a:pt x="367" y="2920"/>
                </a:cubicBezTo>
                <a:close/>
                <a:moveTo>
                  <a:pt x="1217" y="2920"/>
                </a:moveTo>
                <a:cubicBezTo>
                  <a:pt x="1188" y="2920"/>
                  <a:pt x="1164" y="2967"/>
                  <a:pt x="1164" y="3024"/>
                </a:cubicBezTo>
                <a:lnTo>
                  <a:pt x="1164" y="3244"/>
                </a:lnTo>
                <a:cubicBezTo>
                  <a:pt x="1164" y="3302"/>
                  <a:pt x="1188" y="3347"/>
                  <a:pt x="1217" y="3347"/>
                </a:cubicBezTo>
                <a:cubicBezTo>
                  <a:pt x="1246" y="3347"/>
                  <a:pt x="1270" y="3302"/>
                  <a:pt x="1270" y="3244"/>
                </a:cubicBezTo>
                <a:lnTo>
                  <a:pt x="1270" y="3024"/>
                </a:lnTo>
                <a:cubicBezTo>
                  <a:pt x="1270" y="2967"/>
                  <a:pt x="1246" y="2920"/>
                  <a:pt x="1217" y="2920"/>
                </a:cubicBezTo>
                <a:close/>
                <a:moveTo>
                  <a:pt x="1532" y="2920"/>
                </a:moveTo>
                <a:cubicBezTo>
                  <a:pt x="1503" y="2920"/>
                  <a:pt x="1479" y="2967"/>
                  <a:pt x="1479" y="3024"/>
                </a:cubicBezTo>
                <a:lnTo>
                  <a:pt x="1479" y="3244"/>
                </a:lnTo>
                <a:cubicBezTo>
                  <a:pt x="1479" y="3302"/>
                  <a:pt x="1503" y="3347"/>
                  <a:pt x="1532" y="3347"/>
                </a:cubicBezTo>
                <a:cubicBezTo>
                  <a:pt x="1561" y="3347"/>
                  <a:pt x="1584" y="3302"/>
                  <a:pt x="1584" y="3244"/>
                </a:cubicBezTo>
                <a:lnTo>
                  <a:pt x="1584" y="3024"/>
                </a:lnTo>
                <a:cubicBezTo>
                  <a:pt x="1584" y="2967"/>
                  <a:pt x="1561" y="2920"/>
                  <a:pt x="1532" y="2920"/>
                </a:cubicBezTo>
                <a:close/>
                <a:moveTo>
                  <a:pt x="2380" y="2920"/>
                </a:moveTo>
                <a:cubicBezTo>
                  <a:pt x="2351" y="2920"/>
                  <a:pt x="2329" y="2967"/>
                  <a:pt x="2329" y="3024"/>
                </a:cubicBezTo>
                <a:lnTo>
                  <a:pt x="2329" y="3244"/>
                </a:lnTo>
                <a:cubicBezTo>
                  <a:pt x="2329" y="3302"/>
                  <a:pt x="2351" y="3347"/>
                  <a:pt x="2380" y="3347"/>
                </a:cubicBezTo>
                <a:cubicBezTo>
                  <a:pt x="2409" y="3347"/>
                  <a:pt x="2433" y="3302"/>
                  <a:pt x="2433" y="3244"/>
                </a:cubicBezTo>
                <a:lnTo>
                  <a:pt x="2433" y="3024"/>
                </a:lnTo>
                <a:cubicBezTo>
                  <a:pt x="2433" y="2967"/>
                  <a:pt x="2409" y="2920"/>
                  <a:pt x="2380" y="2920"/>
                </a:cubicBezTo>
                <a:close/>
                <a:moveTo>
                  <a:pt x="2695" y="2920"/>
                </a:moveTo>
                <a:cubicBezTo>
                  <a:pt x="2666" y="2920"/>
                  <a:pt x="2643" y="2967"/>
                  <a:pt x="2643" y="3024"/>
                </a:cubicBezTo>
                <a:lnTo>
                  <a:pt x="2643" y="3244"/>
                </a:lnTo>
                <a:cubicBezTo>
                  <a:pt x="2643" y="3302"/>
                  <a:pt x="2666" y="3347"/>
                  <a:pt x="2695" y="3347"/>
                </a:cubicBezTo>
                <a:cubicBezTo>
                  <a:pt x="2724" y="3347"/>
                  <a:pt x="2748" y="3302"/>
                  <a:pt x="2748" y="3244"/>
                </a:cubicBezTo>
                <a:lnTo>
                  <a:pt x="2748" y="3024"/>
                </a:lnTo>
                <a:cubicBezTo>
                  <a:pt x="2748" y="2967"/>
                  <a:pt x="2724" y="2920"/>
                  <a:pt x="2695" y="2920"/>
                </a:cubicBezTo>
                <a:close/>
                <a:moveTo>
                  <a:pt x="3545" y="2920"/>
                </a:moveTo>
                <a:cubicBezTo>
                  <a:pt x="3516" y="2920"/>
                  <a:pt x="3492" y="2967"/>
                  <a:pt x="3492" y="3024"/>
                </a:cubicBezTo>
                <a:lnTo>
                  <a:pt x="3492" y="3244"/>
                </a:lnTo>
                <a:cubicBezTo>
                  <a:pt x="3492" y="3302"/>
                  <a:pt x="3516" y="3347"/>
                  <a:pt x="3545" y="3347"/>
                </a:cubicBezTo>
                <a:cubicBezTo>
                  <a:pt x="3574" y="3347"/>
                  <a:pt x="3598" y="3302"/>
                  <a:pt x="3598" y="3244"/>
                </a:cubicBezTo>
                <a:lnTo>
                  <a:pt x="3598" y="3024"/>
                </a:lnTo>
                <a:cubicBezTo>
                  <a:pt x="3598" y="2967"/>
                  <a:pt x="3574" y="2920"/>
                  <a:pt x="3545" y="2920"/>
                </a:cubicBezTo>
                <a:close/>
                <a:moveTo>
                  <a:pt x="3859" y="2920"/>
                </a:moveTo>
                <a:cubicBezTo>
                  <a:pt x="3830" y="2920"/>
                  <a:pt x="3806" y="2967"/>
                  <a:pt x="3806" y="3024"/>
                </a:cubicBezTo>
                <a:lnTo>
                  <a:pt x="3806" y="3244"/>
                </a:lnTo>
                <a:cubicBezTo>
                  <a:pt x="3806" y="3302"/>
                  <a:pt x="3830" y="3347"/>
                  <a:pt x="3859" y="3347"/>
                </a:cubicBezTo>
                <a:cubicBezTo>
                  <a:pt x="3888" y="3347"/>
                  <a:pt x="3912" y="3302"/>
                  <a:pt x="3912" y="3244"/>
                </a:cubicBezTo>
                <a:lnTo>
                  <a:pt x="3912" y="3024"/>
                </a:lnTo>
                <a:cubicBezTo>
                  <a:pt x="3912" y="2967"/>
                  <a:pt x="3888" y="2920"/>
                  <a:pt x="3859" y="2920"/>
                </a:cubicBezTo>
                <a:close/>
                <a:moveTo>
                  <a:pt x="4709" y="2920"/>
                </a:moveTo>
                <a:cubicBezTo>
                  <a:pt x="4680" y="2920"/>
                  <a:pt x="4656" y="2967"/>
                  <a:pt x="4656" y="3024"/>
                </a:cubicBezTo>
                <a:lnTo>
                  <a:pt x="4656" y="3244"/>
                </a:lnTo>
                <a:cubicBezTo>
                  <a:pt x="4656" y="3302"/>
                  <a:pt x="4680" y="3347"/>
                  <a:pt x="4709" y="3347"/>
                </a:cubicBezTo>
                <a:cubicBezTo>
                  <a:pt x="4738" y="3347"/>
                  <a:pt x="4762" y="3302"/>
                  <a:pt x="4762" y="3244"/>
                </a:cubicBezTo>
                <a:lnTo>
                  <a:pt x="4762" y="3024"/>
                </a:lnTo>
                <a:cubicBezTo>
                  <a:pt x="4762" y="2967"/>
                  <a:pt x="4738" y="2920"/>
                  <a:pt x="4709" y="2920"/>
                </a:cubicBezTo>
                <a:close/>
                <a:moveTo>
                  <a:pt x="5023" y="2920"/>
                </a:moveTo>
                <a:cubicBezTo>
                  <a:pt x="4994" y="2920"/>
                  <a:pt x="4970" y="2967"/>
                  <a:pt x="4970" y="3024"/>
                </a:cubicBezTo>
                <a:lnTo>
                  <a:pt x="4970" y="3244"/>
                </a:lnTo>
                <a:cubicBezTo>
                  <a:pt x="4970" y="3302"/>
                  <a:pt x="4994" y="3347"/>
                  <a:pt x="5023" y="3347"/>
                </a:cubicBezTo>
                <a:cubicBezTo>
                  <a:pt x="5053" y="3347"/>
                  <a:pt x="5076" y="3302"/>
                  <a:pt x="5076" y="3244"/>
                </a:cubicBezTo>
                <a:lnTo>
                  <a:pt x="5076" y="3024"/>
                </a:lnTo>
                <a:cubicBezTo>
                  <a:pt x="5076" y="2967"/>
                  <a:pt x="5053" y="2920"/>
                  <a:pt x="5023" y="2920"/>
                </a:cubicBezTo>
                <a:close/>
                <a:moveTo>
                  <a:pt x="5873" y="2920"/>
                </a:moveTo>
                <a:cubicBezTo>
                  <a:pt x="5844" y="2920"/>
                  <a:pt x="5820" y="2967"/>
                  <a:pt x="5820" y="3024"/>
                </a:cubicBezTo>
                <a:lnTo>
                  <a:pt x="5820" y="3244"/>
                </a:lnTo>
                <a:cubicBezTo>
                  <a:pt x="5820" y="3302"/>
                  <a:pt x="5844" y="3347"/>
                  <a:pt x="5873" y="3347"/>
                </a:cubicBezTo>
                <a:cubicBezTo>
                  <a:pt x="5902" y="3347"/>
                  <a:pt x="5926" y="3302"/>
                  <a:pt x="5926" y="3244"/>
                </a:cubicBezTo>
                <a:lnTo>
                  <a:pt x="5926" y="3024"/>
                </a:lnTo>
                <a:cubicBezTo>
                  <a:pt x="5926" y="2967"/>
                  <a:pt x="5902" y="2920"/>
                  <a:pt x="5873" y="2920"/>
                </a:cubicBezTo>
                <a:close/>
                <a:moveTo>
                  <a:pt x="6188" y="2920"/>
                </a:moveTo>
                <a:cubicBezTo>
                  <a:pt x="6159" y="2920"/>
                  <a:pt x="6135" y="2967"/>
                  <a:pt x="6135" y="3024"/>
                </a:cubicBezTo>
                <a:lnTo>
                  <a:pt x="6135" y="3244"/>
                </a:lnTo>
                <a:cubicBezTo>
                  <a:pt x="6135" y="3302"/>
                  <a:pt x="6159" y="3347"/>
                  <a:pt x="6188" y="3347"/>
                </a:cubicBezTo>
                <a:cubicBezTo>
                  <a:pt x="6217" y="3347"/>
                  <a:pt x="6240" y="3302"/>
                  <a:pt x="6240" y="3244"/>
                </a:cubicBezTo>
                <a:lnTo>
                  <a:pt x="6240" y="3024"/>
                </a:lnTo>
                <a:cubicBezTo>
                  <a:pt x="6240" y="2967"/>
                  <a:pt x="6217" y="2920"/>
                  <a:pt x="6188" y="2920"/>
                </a:cubicBezTo>
                <a:close/>
                <a:moveTo>
                  <a:pt x="7036" y="2920"/>
                </a:moveTo>
                <a:cubicBezTo>
                  <a:pt x="7007" y="2920"/>
                  <a:pt x="6984" y="2967"/>
                  <a:pt x="6984" y="3024"/>
                </a:cubicBezTo>
                <a:lnTo>
                  <a:pt x="6984" y="3244"/>
                </a:lnTo>
                <a:cubicBezTo>
                  <a:pt x="6984" y="3302"/>
                  <a:pt x="7007" y="3347"/>
                  <a:pt x="7036" y="3347"/>
                </a:cubicBezTo>
                <a:cubicBezTo>
                  <a:pt x="7065" y="3347"/>
                  <a:pt x="7089" y="3302"/>
                  <a:pt x="7089" y="3244"/>
                </a:cubicBezTo>
                <a:lnTo>
                  <a:pt x="7089" y="3024"/>
                </a:lnTo>
                <a:cubicBezTo>
                  <a:pt x="7089" y="2967"/>
                  <a:pt x="7065" y="2920"/>
                  <a:pt x="7036" y="2920"/>
                </a:cubicBezTo>
                <a:close/>
                <a:moveTo>
                  <a:pt x="7351" y="2920"/>
                </a:moveTo>
                <a:cubicBezTo>
                  <a:pt x="7322" y="2920"/>
                  <a:pt x="7299" y="2967"/>
                  <a:pt x="7299" y="3024"/>
                </a:cubicBezTo>
                <a:lnTo>
                  <a:pt x="7299" y="3244"/>
                </a:lnTo>
                <a:cubicBezTo>
                  <a:pt x="7299" y="3302"/>
                  <a:pt x="7322" y="3347"/>
                  <a:pt x="7351" y="3347"/>
                </a:cubicBezTo>
                <a:cubicBezTo>
                  <a:pt x="7380" y="3347"/>
                  <a:pt x="7404" y="3302"/>
                  <a:pt x="7404" y="3244"/>
                </a:cubicBezTo>
                <a:lnTo>
                  <a:pt x="7404" y="3024"/>
                </a:lnTo>
                <a:cubicBezTo>
                  <a:pt x="7404" y="2967"/>
                  <a:pt x="7380" y="2920"/>
                  <a:pt x="7351" y="2920"/>
                </a:cubicBezTo>
                <a:close/>
                <a:moveTo>
                  <a:pt x="8201" y="2920"/>
                </a:moveTo>
                <a:cubicBezTo>
                  <a:pt x="8171" y="2920"/>
                  <a:pt x="8148" y="2967"/>
                  <a:pt x="8148" y="3024"/>
                </a:cubicBezTo>
                <a:lnTo>
                  <a:pt x="8148" y="3244"/>
                </a:lnTo>
                <a:cubicBezTo>
                  <a:pt x="8148" y="3302"/>
                  <a:pt x="8171" y="3347"/>
                  <a:pt x="8201" y="3347"/>
                </a:cubicBezTo>
                <a:cubicBezTo>
                  <a:pt x="8230" y="3347"/>
                  <a:pt x="8254" y="3302"/>
                  <a:pt x="8254" y="3244"/>
                </a:cubicBezTo>
                <a:lnTo>
                  <a:pt x="8254" y="3024"/>
                </a:lnTo>
                <a:cubicBezTo>
                  <a:pt x="8254" y="2967"/>
                  <a:pt x="8230" y="2920"/>
                  <a:pt x="8201" y="2920"/>
                </a:cubicBezTo>
                <a:close/>
                <a:moveTo>
                  <a:pt x="8515" y="2920"/>
                </a:moveTo>
                <a:cubicBezTo>
                  <a:pt x="8486" y="2920"/>
                  <a:pt x="8462" y="2967"/>
                  <a:pt x="8462" y="3024"/>
                </a:cubicBezTo>
                <a:lnTo>
                  <a:pt x="8462" y="3244"/>
                </a:lnTo>
                <a:cubicBezTo>
                  <a:pt x="8462" y="3302"/>
                  <a:pt x="8486" y="3347"/>
                  <a:pt x="8515" y="3347"/>
                </a:cubicBezTo>
                <a:cubicBezTo>
                  <a:pt x="8544" y="3347"/>
                  <a:pt x="8568" y="3302"/>
                  <a:pt x="8568" y="3244"/>
                </a:cubicBezTo>
                <a:lnTo>
                  <a:pt x="8568" y="3024"/>
                </a:lnTo>
                <a:cubicBezTo>
                  <a:pt x="8568" y="2967"/>
                  <a:pt x="8544" y="2920"/>
                  <a:pt x="8515" y="2920"/>
                </a:cubicBezTo>
                <a:close/>
                <a:moveTo>
                  <a:pt x="9365" y="2920"/>
                </a:moveTo>
                <a:cubicBezTo>
                  <a:pt x="9336" y="2920"/>
                  <a:pt x="9312" y="2967"/>
                  <a:pt x="9312" y="3024"/>
                </a:cubicBezTo>
                <a:lnTo>
                  <a:pt x="9312" y="3244"/>
                </a:lnTo>
                <a:cubicBezTo>
                  <a:pt x="9312" y="3302"/>
                  <a:pt x="9336" y="3347"/>
                  <a:pt x="9365" y="3347"/>
                </a:cubicBezTo>
                <a:cubicBezTo>
                  <a:pt x="9394" y="3347"/>
                  <a:pt x="9418" y="3302"/>
                  <a:pt x="9418" y="3244"/>
                </a:cubicBezTo>
                <a:lnTo>
                  <a:pt x="9418" y="3024"/>
                </a:lnTo>
                <a:cubicBezTo>
                  <a:pt x="9418" y="2967"/>
                  <a:pt x="9394" y="2920"/>
                  <a:pt x="9365" y="2920"/>
                </a:cubicBezTo>
                <a:close/>
                <a:moveTo>
                  <a:pt x="9679" y="2920"/>
                </a:moveTo>
                <a:cubicBezTo>
                  <a:pt x="9650" y="2920"/>
                  <a:pt x="9626" y="2967"/>
                  <a:pt x="9626" y="3024"/>
                </a:cubicBezTo>
                <a:lnTo>
                  <a:pt x="9626" y="3244"/>
                </a:lnTo>
                <a:cubicBezTo>
                  <a:pt x="9626" y="3302"/>
                  <a:pt x="9650" y="3347"/>
                  <a:pt x="9679" y="3347"/>
                </a:cubicBezTo>
                <a:cubicBezTo>
                  <a:pt x="9708" y="3347"/>
                  <a:pt x="9732" y="3302"/>
                  <a:pt x="9732" y="3244"/>
                </a:cubicBezTo>
                <a:lnTo>
                  <a:pt x="9732" y="3024"/>
                </a:lnTo>
                <a:cubicBezTo>
                  <a:pt x="9732" y="2967"/>
                  <a:pt x="9708" y="2920"/>
                  <a:pt x="9679" y="2920"/>
                </a:cubicBezTo>
                <a:close/>
                <a:moveTo>
                  <a:pt x="10529" y="2920"/>
                </a:moveTo>
                <a:cubicBezTo>
                  <a:pt x="10500" y="2920"/>
                  <a:pt x="10476" y="2967"/>
                  <a:pt x="10476" y="3024"/>
                </a:cubicBezTo>
                <a:lnTo>
                  <a:pt x="10476" y="3244"/>
                </a:lnTo>
                <a:cubicBezTo>
                  <a:pt x="10476" y="3302"/>
                  <a:pt x="10500" y="3347"/>
                  <a:pt x="10529" y="3347"/>
                </a:cubicBezTo>
                <a:cubicBezTo>
                  <a:pt x="10558" y="3347"/>
                  <a:pt x="10582" y="3302"/>
                  <a:pt x="10582" y="3244"/>
                </a:cubicBezTo>
                <a:lnTo>
                  <a:pt x="10582" y="3024"/>
                </a:lnTo>
                <a:cubicBezTo>
                  <a:pt x="10582" y="2967"/>
                  <a:pt x="10558" y="2920"/>
                  <a:pt x="10529" y="2920"/>
                </a:cubicBezTo>
                <a:close/>
                <a:moveTo>
                  <a:pt x="10844" y="2920"/>
                </a:moveTo>
                <a:cubicBezTo>
                  <a:pt x="10814" y="2920"/>
                  <a:pt x="10791" y="2967"/>
                  <a:pt x="10791" y="3024"/>
                </a:cubicBezTo>
                <a:lnTo>
                  <a:pt x="10791" y="3244"/>
                </a:lnTo>
                <a:cubicBezTo>
                  <a:pt x="10791" y="3302"/>
                  <a:pt x="10814" y="3347"/>
                  <a:pt x="10844" y="3347"/>
                </a:cubicBezTo>
                <a:cubicBezTo>
                  <a:pt x="10873" y="3347"/>
                  <a:pt x="10895" y="3302"/>
                  <a:pt x="10895" y="3244"/>
                </a:cubicBezTo>
                <a:lnTo>
                  <a:pt x="10895" y="3024"/>
                </a:lnTo>
                <a:cubicBezTo>
                  <a:pt x="10895" y="2967"/>
                  <a:pt x="10873" y="2920"/>
                  <a:pt x="10844" y="2920"/>
                </a:cubicBezTo>
                <a:close/>
                <a:moveTo>
                  <a:pt x="11692" y="2920"/>
                </a:moveTo>
                <a:cubicBezTo>
                  <a:pt x="11663" y="2920"/>
                  <a:pt x="11640" y="2967"/>
                  <a:pt x="11640" y="3024"/>
                </a:cubicBezTo>
                <a:lnTo>
                  <a:pt x="11640" y="3244"/>
                </a:lnTo>
                <a:cubicBezTo>
                  <a:pt x="11640" y="3302"/>
                  <a:pt x="11663" y="3347"/>
                  <a:pt x="11692" y="3347"/>
                </a:cubicBezTo>
                <a:cubicBezTo>
                  <a:pt x="11721" y="3347"/>
                  <a:pt x="11745" y="3302"/>
                  <a:pt x="11745" y="3244"/>
                </a:cubicBezTo>
                <a:lnTo>
                  <a:pt x="11745" y="3024"/>
                </a:lnTo>
                <a:cubicBezTo>
                  <a:pt x="11745" y="2967"/>
                  <a:pt x="11721" y="2920"/>
                  <a:pt x="11692" y="2920"/>
                </a:cubicBezTo>
                <a:close/>
                <a:moveTo>
                  <a:pt x="12007" y="2920"/>
                </a:moveTo>
                <a:cubicBezTo>
                  <a:pt x="11978" y="2920"/>
                  <a:pt x="11955" y="2967"/>
                  <a:pt x="11955" y="3024"/>
                </a:cubicBezTo>
                <a:lnTo>
                  <a:pt x="11955" y="3244"/>
                </a:lnTo>
                <a:cubicBezTo>
                  <a:pt x="11955" y="3302"/>
                  <a:pt x="11978" y="3347"/>
                  <a:pt x="12007" y="3347"/>
                </a:cubicBezTo>
                <a:cubicBezTo>
                  <a:pt x="12036" y="3347"/>
                  <a:pt x="12060" y="3302"/>
                  <a:pt x="12060" y="3244"/>
                </a:cubicBezTo>
                <a:lnTo>
                  <a:pt x="12060" y="3024"/>
                </a:lnTo>
                <a:cubicBezTo>
                  <a:pt x="12060" y="2967"/>
                  <a:pt x="12036" y="2920"/>
                  <a:pt x="12007" y="2920"/>
                </a:cubicBezTo>
                <a:close/>
                <a:moveTo>
                  <a:pt x="12856" y="2920"/>
                </a:moveTo>
                <a:cubicBezTo>
                  <a:pt x="12827" y="2920"/>
                  <a:pt x="12804" y="2967"/>
                  <a:pt x="12804" y="3024"/>
                </a:cubicBezTo>
                <a:lnTo>
                  <a:pt x="12804" y="3244"/>
                </a:lnTo>
                <a:cubicBezTo>
                  <a:pt x="12804" y="3302"/>
                  <a:pt x="12827" y="3347"/>
                  <a:pt x="12856" y="3347"/>
                </a:cubicBezTo>
                <a:cubicBezTo>
                  <a:pt x="12886" y="3347"/>
                  <a:pt x="12909" y="3302"/>
                  <a:pt x="12909" y="3244"/>
                </a:cubicBezTo>
                <a:lnTo>
                  <a:pt x="12909" y="3024"/>
                </a:lnTo>
                <a:cubicBezTo>
                  <a:pt x="12909" y="2967"/>
                  <a:pt x="12886" y="2920"/>
                  <a:pt x="12856" y="2920"/>
                </a:cubicBezTo>
                <a:close/>
                <a:moveTo>
                  <a:pt x="13171" y="2920"/>
                </a:moveTo>
                <a:cubicBezTo>
                  <a:pt x="13142" y="2920"/>
                  <a:pt x="13118" y="2967"/>
                  <a:pt x="13118" y="3024"/>
                </a:cubicBezTo>
                <a:lnTo>
                  <a:pt x="13118" y="3244"/>
                </a:lnTo>
                <a:cubicBezTo>
                  <a:pt x="13118" y="3302"/>
                  <a:pt x="13142" y="3347"/>
                  <a:pt x="13171" y="3347"/>
                </a:cubicBezTo>
                <a:cubicBezTo>
                  <a:pt x="13200" y="3347"/>
                  <a:pt x="13224" y="3302"/>
                  <a:pt x="13224" y="3244"/>
                </a:cubicBezTo>
                <a:lnTo>
                  <a:pt x="13224" y="3024"/>
                </a:lnTo>
                <a:cubicBezTo>
                  <a:pt x="13224" y="2967"/>
                  <a:pt x="13200" y="2920"/>
                  <a:pt x="13171" y="2920"/>
                </a:cubicBezTo>
                <a:close/>
                <a:moveTo>
                  <a:pt x="14021" y="2920"/>
                </a:moveTo>
                <a:cubicBezTo>
                  <a:pt x="13992" y="2920"/>
                  <a:pt x="13968" y="2967"/>
                  <a:pt x="13968" y="3024"/>
                </a:cubicBezTo>
                <a:lnTo>
                  <a:pt x="13968" y="3244"/>
                </a:lnTo>
                <a:cubicBezTo>
                  <a:pt x="13968" y="3302"/>
                  <a:pt x="13992" y="3347"/>
                  <a:pt x="14021" y="3347"/>
                </a:cubicBezTo>
                <a:cubicBezTo>
                  <a:pt x="14050" y="3347"/>
                  <a:pt x="14074" y="3302"/>
                  <a:pt x="14074" y="3244"/>
                </a:cubicBezTo>
                <a:lnTo>
                  <a:pt x="14074" y="3024"/>
                </a:lnTo>
                <a:cubicBezTo>
                  <a:pt x="14074" y="2967"/>
                  <a:pt x="14050" y="2920"/>
                  <a:pt x="14021" y="2920"/>
                </a:cubicBezTo>
                <a:close/>
                <a:moveTo>
                  <a:pt x="14335" y="2920"/>
                </a:moveTo>
                <a:cubicBezTo>
                  <a:pt x="14306" y="2920"/>
                  <a:pt x="14282" y="2967"/>
                  <a:pt x="14282" y="3024"/>
                </a:cubicBezTo>
                <a:lnTo>
                  <a:pt x="14282" y="3244"/>
                </a:lnTo>
                <a:cubicBezTo>
                  <a:pt x="14282" y="3302"/>
                  <a:pt x="14306" y="3347"/>
                  <a:pt x="14335" y="3347"/>
                </a:cubicBezTo>
                <a:cubicBezTo>
                  <a:pt x="14364" y="3347"/>
                  <a:pt x="14388" y="3302"/>
                  <a:pt x="14388" y="3244"/>
                </a:cubicBezTo>
                <a:lnTo>
                  <a:pt x="14388" y="3024"/>
                </a:lnTo>
                <a:cubicBezTo>
                  <a:pt x="14388" y="2967"/>
                  <a:pt x="14364" y="2920"/>
                  <a:pt x="14335" y="2920"/>
                </a:cubicBezTo>
                <a:close/>
                <a:moveTo>
                  <a:pt x="15185" y="2920"/>
                </a:moveTo>
                <a:cubicBezTo>
                  <a:pt x="15156" y="2920"/>
                  <a:pt x="15132" y="2967"/>
                  <a:pt x="15132" y="3024"/>
                </a:cubicBezTo>
                <a:lnTo>
                  <a:pt x="15132" y="3244"/>
                </a:lnTo>
                <a:cubicBezTo>
                  <a:pt x="15132" y="3302"/>
                  <a:pt x="15156" y="3347"/>
                  <a:pt x="15185" y="3347"/>
                </a:cubicBezTo>
                <a:cubicBezTo>
                  <a:pt x="15214" y="3347"/>
                  <a:pt x="15237" y="3302"/>
                  <a:pt x="15237" y="3244"/>
                </a:cubicBezTo>
                <a:lnTo>
                  <a:pt x="15237" y="3024"/>
                </a:lnTo>
                <a:cubicBezTo>
                  <a:pt x="15237" y="2967"/>
                  <a:pt x="15214" y="2920"/>
                  <a:pt x="15185" y="2920"/>
                </a:cubicBezTo>
                <a:close/>
                <a:moveTo>
                  <a:pt x="15500" y="2920"/>
                </a:moveTo>
                <a:cubicBezTo>
                  <a:pt x="15470" y="2920"/>
                  <a:pt x="15447" y="2967"/>
                  <a:pt x="15447" y="3024"/>
                </a:cubicBezTo>
                <a:lnTo>
                  <a:pt x="15447" y="3244"/>
                </a:lnTo>
                <a:cubicBezTo>
                  <a:pt x="15447" y="3302"/>
                  <a:pt x="15470" y="3347"/>
                  <a:pt x="15500" y="3347"/>
                </a:cubicBezTo>
                <a:cubicBezTo>
                  <a:pt x="15529" y="3347"/>
                  <a:pt x="15551" y="3302"/>
                  <a:pt x="15551" y="3244"/>
                </a:cubicBezTo>
                <a:lnTo>
                  <a:pt x="15551" y="3024"/>
                </a:lnTo>
                <a:cubicBezTo>
                  <a:pt x="15551" y="2967"/>
                  <a:pt x="15529" y="2920"/>
                  <a:pt x="15500" y="2920"/>
                </a:cubicBezTo>
                <a:close/>
                <a:moveTo>
                  <a:pt x="16349" y="2920"/>
                </a:moveTo>
                <a:cubicBezTo>
                  <a:pt x="16320" y="2920"/>
                  <a:pt x="16296" y="2967"/>
                  <a:pt x="16296" y="3024"/>
                </a:cubicBezTo>
                <a:lnTo>
                  <a:pt x="16296" y="3244"/>
                </a:lnTo>
                <a:cubicBezTo>
                  <a:pt x="16296" y="3302"/>
                  <a:pt x="16320" y="3347"/>
                  <a:pt x="16349" y="3347"/>
                </a:cubicBezTo>
                <a:cubicBezTo>
                  <a:pt x="16378" y="3347"/>
                  <a:pt x="16401" y="3302"/>
                  <a:pt x="16401" y="3244"/>
                </a:cubicBezTo>
                <a:lnTo>
                  <a:pt x="16401" y="3024"/>
                </a:lnTo>
                <a:cubicBezTo>
                  <a:pt x="16401" y="2967"/>
                  <a:pt x="16378" y="2920"/>
                  <a:pt x="16349" y="2920"/>
                </a:cubicBezTo>
                <a:close/>
                <a:moveTo>
                  <a:pt x="16663" y="2920"/>
                </a:moveTo>
                <a:cubicBezTo>
                  <a:pt x="16634" y="2920"/>
                  <a:pt x="16611" y="2967"/>
                  <a:pt x="16611" y="3024"/>
                </a:cubicBezTo>
                <a:lnTo>
                  <a:pt x="16611" y="3244"/>
                </a:lnTo>
                <a:cubicBezTo>
                  <a:pt x="16611" y="3302"/>
                  <a:pt x="16634" y="3347"/>
                  <a:pt x="16663" y="3347"/>
                </a:cubicBezTo>
                <a:cubicBezTo>
                  <a:pt x="16692" y="3347"/>
                  <a:pt x="16716" y="3302"/>
                  <a:pt x="16716" y="3244"/>
                </a:cubicBezTo>
                <a:lnTo>
                  <a:pt x="16716" y="3024"/>
                </a:lnTo>
                <a:cubicBezTo>
                  <a:pt x="16716" y="2967"/>
                  <a:pt x="16692" y="2920"/>
                  <a:pt x="16663" y="2920"/>
                </a:cubicBezTo>
                <a:close/>
                <a:moveTo>
                  <a:pt x="17512" y="2920"/>
                </a:moveTo>
                <a:cubicBezTo>
                  <a:pt x="17483" y="2920"/>
                  <a:pt x="17459" y="2967"/>
                  <a:pt x="17459" y="3024"/>
                </a:cubicBezTo>
                <a:lnTo>
                  <a:pt x="17459" y="3244"/>
                </a:lnTo>
                <a:cubicBezTo>
                  <a:pt x="17459" y="3302"/>
                  <a:pt x="17483" y="3347"/>
                  <a:pt x="17512" y="3347"/>
                </a:cubicBezTo>
                <a:cubicBezTo>
                  <a:pt x="17541" y="3347"/>
                  <a:pt x="17565" y="3302"/>
                  <a:pt x="17565" y="3244"/>
                </a:cubicBezTo>
                <a:lnTo>
                  <a:pt x="17565" y="3024"/>
                </a:lnTo>
                <a:cubicBezTo>
                  <a:pt x="17565" y="2967"/>
                  <a:pt x="17541" y="2920"/>
                  <a:pt x="17512" y="2920"/>
                </a:cubicBezTo>
                <a:close/>
                <a:moveTo>
                  <a:pt x="17827" y="2920"/>
                </a:moveTo>
                <a:cubicBezTo>
                  <a:pt x="17798" y="2920"/>
                  <a:pt x="17774" y="2967"/>
                  <a:pt x="17774" y="3024"/>
                </a:cubicBezTo>
                <a:lnTo>
                  <a:pt x="17774" y="3244"/>
                </a:lnTo>
                <a:cubicBezTo>
                  <a:pt x="17774" y="3302"/>
                  <a:pt x="17798" y="3347"/>
                  <a:pt x="17827" y="3347"/>
                </a:cubicBezTo>
                <a:cubicBezTo>
                  <a:pt x="17856" y="3347"/>
                  <a:pt x="17880" y="3302"/>
                  <a:pt x="17880" y="3244"/>
                </a:cubicBezTo>
                <a:lnTo>
                  <a:pt x="17880" y="3024"/>
                </a:lnTo>
                <a:cubicBezTo>
                  <a:pt x="17880" y="2967"/>
                  <a:pt x="17856" y="2920"/>
                  <a:pt x="17827" y="2920"/>
                </a:cubicBezTo>
                <a:close/>
                <a:moveTo>
                  <a:pt x="18677" y="2920"/>
                </a:moveTo>
                <a:cubicBezTo>
                  <a:pt x="18648" y="2920"/>
                  <a:pt x="18624" y="2967"/>
                  <a:pt x="18624" y="3024"/>
                </a:cubicBezTo>
                <a:lnTo>
                  <a:pt x="18624" y="3244"/>
                </a:lnTo>
                <a:cubicBezTo>
                  <a:pt x="18624" y="3302"/>
                  <a:pt x="18648" y="3347"/>
                  <a:pt x="18677" y="3347"/>
                </a:cubicBezTo>
                <a:cubicBezTo>
                  <a:pt x="18706" y="3347"/>
                  <a:pt x="18730" y="3302"/>
                  <a:pt x="18730" y="3244"/>
                </a:cubicBezTo>
                <a:lnTo>
                  <a:pt x="18730" y="3024"/>
                </a:lnTo>
                <a:cubicBezTo>
                  <a:pt x="18730" y="2967"/>
                  <a:pt x="18706" y="2920"/>
                  <a:pt x="18677" y="2920"/>
                </a:cubicBezTo>
                <a:close/>
                <a:moveTo>
                  <a:pt x="18991" y="2920"/>
                </a:moveTo>
                <a:cubicBezTo>
                  <a:pt x="18962" y="2920"/>
                  <a:pt x="18938" y="2967"/>
                  <a:pt x="18938" y="3024"/>
                </a:cubicBezTo>
                <a:lnTo>
                  <a:pt x="18938" y="3244"/>
                </a:lnTo>
                <a:cubicBezTo>
                  <a:pt x="18938" y="3302"/>
                  <a:pt x="18962" y="3347"/>
                  <a:pt x="18991" y="3347"/>
                </a:cubicBezTo>
                <a:cubicBezTo>
                  <a:pt x="19020" y="3347"/>
                  <a:pt x="19044" y="3302"/>
                  <a:pt x="19044" y="3244"/>
                </a:cubicBezTo>
                <a:lnTo>
                  <a:pt x="19044" y="3024"/>
                </a:lnTo>
                <a:cubicBezTo>
                  <a:pt x="19044" y="2967"/>
                  <a:pt x="19020" y="2920"/>
                  <a:pt x="18991" y="2920"/>
                </a:cubicBezTo>
                <a:close/>
                <a:moveTo>
                  <a:pt x="19841" y="2920"/>
                </a:moveTo>
                <a:cubicBezTo>
                  <a:pt x="19812" y="2920"/>
                  <a:pt x="19788" y="2967"/>
                  <a:pt x="19788" y="3024"/>
                </a:cubicBezTo>
                <a:lnTo>
                  <a:pt x="19788" y="3244"/>
                </a:lnTo>
                <a:cubicBezTo>
                  <a:pt x="19788" y="3302"/>
                  <a:pt x="19812" y="3347"/>
                  <a:pt x="19841" y="3347"/>
                </a:cubicBezTo>
                <a:cubicBezTo>
                  <a:pt x="19870" y="3347"/>
                  <a:pt x="19894" y="3302"/>
                  <a:pt x="19894" y="3244"/>
                </a:cubicBezTo>
                <a:lnTo>
                  <a:pt x="19894" y="3024"/>
                </a:lnTo>
                <a:cubicBezTo>
                  <a:pt x="19894" y="2967"/>
                  <a:pt x="19870" y="2920"/>
                  <a:pt x="19841" y="2920"/>
                </a:cubicBezTo>
                <a:close/>
                <a:moveTo>
                  <a:pt x="20155" y="2920"/>
                </a:moveTo>
                <a:cubicBezTo>
                  <a:pt x="20126" y="2920"/>
                  <a:pt x="20102" y="2967"/>
                  <a:pt x="20102" y="3024"/>
                </a:cubicBezTo>
                <a:lnTo>
                  <a:pt x="20102" y="3244"/>
                </a:lnTo>
                <a:cubicBezTo>
                  <a:pt x="20102" y="3302"/>
                  <a:pt x="20126" y="3347"/>
                  <a:pt x="20155" y="3347"/>
                </a:cubicBezTo>
                <a:cubicBezTo>
                  <a:pt x="20184" y="3347"/>
                  <a:pt x="20207" y="3302"/>
                  <a:pt x="20207" y="3244"/>
                </a:cubicBezTo>
                <a:lnTo>
                  <a:pt x="20207" y="3024"/>
                </a:lnTo>
                <a:cubicBezTo>
                  <a:pt x="20207" y="2967"/>
                  <a:pt x="20184" y="2920"/>
                  <a:pt x="20155" y="2920"/>
                </a:cubicBezTo>
                <a:close/>
                <a:moveTo>
                  <a:pt x="21004" y="2920"/>
                </a:moveTo>
                <a:cubicBezTo>
                  <a:pt x="20975" y="2920"/>
                  <a:pt x="20952" y="2967"/>
                  <a:pt x="20952" y="3024"/>
                </a:cubicBezTo>
                <a:lnTo>
                  <a:pt x="20952" y="3244"/>
                </a:lnTo>
                <a:cubicBezTo>
                  <a:pt x="20952" y="3302"/>
                  <a:pt x="20975" y="3347"/>
                  <a:pt x="21004" y="3347"/>
                </a:cubicBezTo>
                <a:cubicBezTo>
                  <a:pt x="21033" y="3347"/>
                  <a:pt x="21057" y="3302"/>
                  <a:pt x="21057" y="3244"/>
                </a:cubicBezTo>
                <a:lnTo>
                  <a:pt x="21057" y="3024"/>
                </a:lnTo>
                <a:cubicBezTo>
                  <a:pt x="21057" y="2967"/>
                  <a:pt x="21033" y="2920"/>
                  <a:pt x="21004" y="2920"/>
                </a:cubicBezTo>
                <a:close/>
                <a:moveTo>
                  <a:pt x="21319" y="2920"/>
                </a:moveTo>
                <a:cubicBezTo>
                  <a:pt x="21289" y="2920"/>
                  <a:pt x="21267" y="2967"/>
                  <a:pt x="21267" y="3024"/>
                </a:cubicBezTo>
                <a:lnTo>
                  <a:pt x="21267" y="3244"/>
                </a:lnTo>
                <a:cubicBezTo>
                  <a:pt x="21267" y="3302"/>
                  <a:pt x="21289" y="3347"/>
                  <a:pt x="21319" y="3347"/>
                </a:cubicBezTo>
                <a:cubicBezTo>
                  <a:pt x="21348" y="3347"/>
                  <a:pt x="21372" y="3302"/>
                  <a:pt x="21372" y="3244"/>
                </a:cubicBezTo>
                <a:lnTo>
                  <a:pt x="21372" y="3024"/>
                </a:lnTo>
                <a:cubicBezTo>
                  <a:pt x="21372" y="2967"/>
                  <a:pt x="21348" y="2920"/>
                  <a:pt x="21319" y="2920"/>
                </a:cubicBezTo>
                <a:close/>
                <a:moveTo>
                  <a:pt x="281" y="3650"/>
                </a:moveTo>
                <a:cubicBezTo>
                  <a:pt x="252" y="3650"/>
                  <a:pt x="228" y="3697"/>
                  <a:pt x="228" y="3754"/>
                </a:cubicBezTo>
                <a:lnTo>
                  <a:pt x="228" y="3974"/>
                </a:lnTo>
                <a:cubicBezTo>
                  <a:pt x="228" y="4032"/>
                  <a:pt x="252" y="4077"/>
                  <a:pt x="281" y="4077"/>
                </a:cubicBezTo>
                <a:cubicBezTo>
                  <a:pt x="311" y="4077"/>
                  <a:pt x="334" y="4032"/>
                  <a:pt x="334" y="3974"/>
                </a:cubicBezTo>
                <a:lnTo>
                  <a:pt x="334" y="3754"/>
                </a:lnTo>
                <a:cubicBezTo>
                  <a:pt x="334" y="3697"/>
                  <a:pt x="311" y="3650"/>
                  <a:pt x="281" y="3650"/>
                </a:cubicBezTo>
                <a:close/>
                <a:moveTo>
                  <a:pt x="596" y="3650"/>
                </a:moveTo>
                <a:cubicBezTo>
                  <a:pt x="567" y="3650"/>
                  <a:pt x="543" y="3697"/>
                  <a:pt x="543" y="3754"/>
                </a:cubicBezTo>
                <a:lnTo>
                  <a:pt x="543" y="3974"/>
                </a:lnTo>
                <a:cubicBezTo>
                  <a:pt x="543" y="4032"/>
                  <a:pt x="567" y="4077"/>
                  <a:pt x="596" y="4077"/>
                </a:cubicBezTo>
                <a:cubicBezTo>
                  <a:pt x="625" y="4077"/>
                  <a:pt x="649" y="4032"/>
                  <a:pt x="649" y="3974"/>
                </a:cubicBezTo>
                <a:lnTo>
                  <a:pt x="649" y="3754"/>
                </a:lnTo>
                <a:cubicBezTo>
                  <a:pt x="649" y="3697"/>
                  <a:pt x="625" y="3650"/>
                  <a:pt x="596" y="3650"/>
                </a:cubicBezTo>
                <a:close/>
                <a:moveTo>
                  <a:pt x="1446" y="3650"/>
                </a:moveTo>
                <a:cubicBezTo>
                  <a:pt x="1417" y="3650"/>
                  <a:pt x="1393" y="3697"/>
                  <a:pt x="1393" y="3754"/>
                </a:cubicBezTo>
                <a:lnTo>
                  <a:pt x="1393" y="3974"/>
                </a:lnTo>
                <a:cubicBezTo>
                  <a:pt x="1393" y="4032"/>
                  <a:pt x="1417" y="4077"/>
                  <a:pt x="1446" y="4077"/>
                </a:cubicBezTo>
                <a:cubicBezTo>
                  <a:pt x="1475" y="4077"/>
                  <a:pt x="1499" y="4032"/>
                  <a:pt x="1499" y="3974"/>
                </a:cubicBezTo>
                <a:lnTo>
                  <a:pt x="1499" y="3754"/>
                </a:lnTo>
                <a:cubicBezTo>
                  <a:pt x="1499" y="3697"/>
                  <a:pt x="1475" y="3650"/>
                  <a:pt x="1446" y="3650"/>
                </a:cubicBezTo>
                <a:close/>
                <a:moveTo>
                  <a:pt x="1760" y="3650"/>
                </a:moveTo>
                <a:cubicBezTo>
                  <a:pt x="1731" y="3650"/>
                  <a:pt x="1707" y="3697"/>
                  <a:pt x="1707" y="3754"/>
                </a:cubicBezTo>
                <a:lnTo>
                  <a:pt x="1707" y="3974"/>
                </a:lnTo>
                <a:cubicBezTo>
                  <a:pt x="1707" y="4032"/>
                  <a:pt x="1731" y="4077"/>
                  <a:pt x="1760" y="4077"/>
                </a:cubicBezTo>
                <a:cubicBezTo>
                  <a:pt x="1789" y="4077"/>
                  <a:pt x="1813" y="4032"/>
                  <a:pt x="1813" y="3974"/>
                </a:cubicBezTo>
                <a:lnTo>
                  <a:pt x="1813" y="3754"/>
                </a:lnTo>
                <a:cubicBezTo>
                  <a:pt x="1813" y="3697"/>
                  <a:pt x="1789" y="3650"/>
                  <a:pt x="1760" y="3650"/>
                </a:cubicBezTo>
                <a:close/>
                <a:moveTo>
                  <a:pt x="2610" y="3650"/>
                </a:moveTo>
                <a:cubicBezTo>
                  <a:pt x="2581" y="3650"/>
                  <a:pt x="2557" y="3697"/>
                  <a:pt x="2557" y="3754"/>
                </a:cubicBezTo>
                <a:lnTo>
                  <a:pt x="2557" y="3974"/>
                </a:lnTo>
                <a:cubicBezTo>
                  <a:pt x="2557" y="4032"/>
                  <a:pt x="2581" y="4077"/>
                  <a:pt x="2610" y="4077"/>
                </a:cubicBezTo>
                <a:cubicBezTo>
                  <a:pt x="2639" y="4077"/>
                  <a:pt x="2662" y="4032"/>
                  <a:pt x="2662" y="3974"/>
                </a:cubicBezTo>
                <a:lnTo>
                  <a:pt x="2662" y="3754"/>
                </a:lnTo>
                <a:cubicBezTo>
                  <a:pt x="2662" y="3697"/>
                  <a:pt x="2639" y="3650"/>
                  <a:pt x="2610" y="3650"/>
                </a:cubicBezTo>
                <a:close/>
                <a:moveTo>
                  <a:pt x="2924" y="3650"/>
                </a:moveTo>
                <a:cubicBezTo>
                  <a:pt x="2895" y="3650"/>
                  <a:pt x="2871" y="3697"/>
                  <a:pt x="2871" y="3754"/>
                </a:cubicBezTo>
                <a:lnTo>
                  <a:pt x="2871" y="3974"/>
                </a:lnTo>
                <a:cubicBezTo>
                  <a:pt x="2871" y="4032"/>
                  <a:pt x="2895" y="4077"/>
                  <a:pt x="2924" y="4077"/>
                </a:cubicBezTo>
                <a:cubicBezTo>
                  <a:pt x="2954" y="4077"/>
                  <a:pt x="2976" y="4032"/>
                  <a:pt x="2976" y="3974"/>
                </a:cubicBezTo>
                <a:lnTo>
                  <a:pt x="2976" y="3754"/>
                </a:lnTo>
                <a:cubicBezTo>
                  <a:pt x="2976" y="3697"/>
                  <a:pt x="2954" y="3650"/>
                  <a:pt x="2924" y="3650"/>
                </a:cubicBezTo>
                <a:close/>
                <a:moveTo>
                  <a:pt x="3773" y="3650"/>
                </a:moveTo>
                <a:cubicBezTo>
                  <a:pt x="3744" y="3650"/>
                  <a:pt x="3721" y="3697"/>
                  <a:pt x="3721" y="3754"/>
                </a:cubicBezTo>
                <a:lnTo>
                  <a:pt x="3721" y="3974"/>
                </a:lnTo>
                <a:cubicBezTo>
                  <a:pt x="3721" y="4032"/>
                  <a:pt x="3744" y="4077"/>
                  <a:pt x="3773" y="4077"/>
                </a:cubicBezTo>
                <a:cubicBezTo>
                  <a:pt x="3802" y="4077"/>
                  <a:pt x="3826" y="4032"/>
                  <a:pt x="3826" y="3974"/>
                </a:cubicBezTo>
                <a:lnTo>
                  <a:pt x="3826" y="3754"/>
                </a:lnTo>
                <a:cubicBezTo>
                  <a:pt x="3826" y="3697"/>
                  <a:pt x="3802" y="3650"/>
                  <a:pt x="3773" y="3650"/>
                </a:cubicBezTo>
                <a:close/>
                <a:moveTo>
                  <a:pt x="4088" y="3650"/>
                </a:moveTo>
                <a:cubicBezTo>
                  <a:pt x="4058" y="3650"/>
                  <a:pt x="4035" y="3697"/>
                  <a:pt x="4035" y="3754"/>
                </a:cubicBezTo>
                <a:lnTo>
                  <a:pt x="4035" y="3974"/>
                </a:lnTo>
                <a:cubicBezTo>
                  <a:pt x="4035" y="4032"/>
                  <a:pt x="4058" y="4077"/>
                  <a:pt x="4088" y="4077"/>
                </a:cubicBezTo>
                <a:cubicBezTo>
                  <a:pt x="4117" y="4077"/>
                  <a:pt x="4141" y="4032"/>
                  <a:pt x="4141" y="3974"/>
                </a:cubicBezTo>
                <a:lnTo>
                  <a:pt x="4141" y="3754"/>
                </a:lnTo>
                <a:cubicBezTo>
                  <a:pt x="4141" y="3697"/>
                  <a:pt x="4117" y="3650"/>
                  <a:pt x="4088" y="3650"/>
                </a:cubicBezTo>
                <a:close/>
                <a:moveTo>
                  <a:pt x="4937" y="3650"/>
                </a:moveTo>
                <a:cubicBezTo>
                  <a:pt x="4908" y="3650"/>
                  <a:pt x="4884" y="3697"/>
                  <a:pt x="4884" y="3754"/>
                </a:cubicBezTo>
                <a:lnTo>
                  <a:pt x="4884" y="3974"/>
                </a:lnTo>
                <a:cubicBezTo>
                  <a:pt x="4884" y="4032"/>
                  <a:pt x="4908" y="4077"/>
                  <a:pt x="4937" y="4077"/>
                </a:cubicBezTo>
                <a:cubicBezTo>
                  <a:pt x="4966" y="4077"/>
                  <a:pt x="4990" y="4032"/>
                  <a:pt x="4990" y="3974"/>
                </a:cubicBezTo>
                <a:lnTo>
                  <a:pt x="4990" y="3754"/>
                </a:lnTo>
                <a:cubicBezTo>
                  <a:pt x="4990" y="3697"/>
                  <a:pt x="4966" y="3650"/>
                  <a:pt x="4937" y="3650"/>
                </a:cubicBezTo>
                <a:close/>
                <a:moveTo>
                  <a:pt x="5252" y="3650"/>
                </a:moveTo>
                <a:cubicBezTo>
                  <a:pt x="5223" y="3650"/>
                  <a:pt x="5199" y="3697"/>
                  <a:pt x="5199" y="3754"/>
                </a:cubicBezTo>
                <a:lnTo>
                  <a:pt x="5199" y="3974"/>
                </a:lnTo>
                <a:cubicBezTo>
                  <a:pt x="5199" y="4032"/>
                  <a:pt x="5223" y="4077"/>
                  <a:pt x="5252" y="4077"/>
                </a:cubicBezTo>
                <a:cubicBezTo>
                  <a:pt x="5281" y="4077"/>
                  <a:pt x="5305" y="4032"/>
                  <a:pt x="5305" y="3974"/>
                </a:cubicBezTo>
                <a:lnTo>
                  <a:pt x="5305" y="3754"/>
                </a:lnTo>
                <a:cubicBezTo>
                  <a:pt x="5305" y="3697"/>
                  <a:pt x="5281" y="3650"/>
                  <a:pt x="5252" y="3650"/>
                </a:cubicBezTo>
                <a:close/>
                <a:moveTo>
                  <a:pt x="6102" y="3650"/>
                </a:moveTo>
                <a:cubicBezTo>
                  <a:pt x="6072" y="3650"/>
                  <a:pt x="6049" y="3697"/>
                  <a:pt x="6049" y="3754"/>
                </a:cubicBezTo>
                <a:lnTo>
                  <a:pt x="6049" y="3974"/>
                </a:lnTo>
                <a:cubicBezTo>
                  <a:pt x="6049" y="4032"/>
                  <a:pt x="6072" y="4077"/>
                  <a:pt x="6102" y="4077"/>
                </a:cubicBezTo>
                <a:cubicBezTo>
                  <a:pt x="6131" y="4077"/>
                  <a:pt x="6155" y="4032"/>
                  <a:pt x="6155" y="3974"/>
                </a:cubicBezTo>
                <a:lnTo>
                  <a:pt x="6155" y="3754"/>
                </a:lnTo>
                <a:cubicBezTo>
                  <a:pt x="6155" y="3697"/>
                  <a:pt x="6131" y="3650"/>
                  <a:pt x="6102" y="3650"/>
                </a:cubicBezTo>
                <a:close/>
                <a:moveTo>
                  <a:pt x="6416" y="3650"/>
                </a:moveTo>
                <a:cubicBezTo>
                  <a:pt x="6387" y="3650"/>
                  <a:pt x="6363" y="3697"/>
                  <a:pt x="6363" y="3754"/>
                </a:cubicBezTo>
                <a:lnTo>
                  <a:pt x="6363" y="3974"/>
                </a:lnTo>
                <a:cubicBezTo>
                  <a:pt x="6363" y="4032"/>
                  <a:pt x="6387" y="4077"/>
                  <a:pt x="6416" y="4077"/>
                </a:cubicBezTo>
                <a:cubicBezTo>
                  <a:pt x="6445" y="4077"/>
                  <a:pt x="6469" y="4032"/>
                  <a:pt x="6469" y="3974"/>
                </a:cubicBezTo>
                <a:lnTo>
                  <a:pt x="6469" y="3754"/>
                </a:lnTo>
                <a:cubicBezTo>
                  <a:pt x="6469" y="3697"/>
                  <a:pt x="6445" y="3650"/>
                  <a:pt x="6416" y="3650"/>
                </a:cubicBezTo>
                <a:close/>
                <a:moveTo>
                  <a:pt x="7266" y="3650"/>
                </a:moveTo>
                <a:cubicBezTo>
                  <a:pt x="7237" y="3650"/>
                  <a:pt x="7213" y="3697"/>
                  <a:pt x="7213" y="3754"/>
                </a:cubicBezTo>
                <a:lnTo>
                  <a:pt x="7213" y="3974"/>
                </a:lnTo>
                <a:cubicBezTo>
                  <a:pt x="7213" y="4032"/>
                  <a:pt x="7237" y="4077"/>
                  <a:pt x="7266" y="4077"/>
                </a:cubicBezTo>
                <a:cubicBezTo>
                  <a:pt x="7295" y="4077"/>
                  <a:pt x="7318" y="4032"/>
                  <a:pt x="7318" y="3974"/>
                </a:cubicBezTo>
                <a:lnTo>
                  <a:pt x="7318" y="3754"/>
                </a:lnTo>
                <a:cubicBezTo>
                  <a:pt x="7318" y="3697"/>
                  <a:pt x="7295" y="3650"/>
                  <a:pt x="7266" y="3650"/>
                </a:cubicBezTo>
                <a:close/>
                <a:moveTo>
                  <a:pt x="7580" y="3650"/>
                </a:moveTo>
                <a:cubicBezTo>
                  <a:pt x="7551" y="3650"/>
                  <a:pt x="7527" y="3697"/>
                  <a:pt x="7527" y="3754"/>
                </a:cubicBezTo>
                <a:lnTo>
                  <a:pt x="7527" y="3974"/>
                </a:lnTo>
                <a:cubicBezTo>
                  <a:pt x="7527" y="4032"/>
                  <a:pt x="7551" y="4077"/>
                  <a:pt x="7580" y="4077"/>
                </a:cubicBezTo>
                <a:cubicBezTo>
                  <a:pt x="7609" y="4077"/>
                  <a:pt x="7632" y="4032"/>
                  <a:pt x="7632" y="3974"/>
                </a:cubicBezTo>
                <a:lnTo>
                  <a:pt x="7632" y="3754"/>
                </a:lnTo>
                <a:cubicBezTo>
                  <a:pt x="7632" y="3697"/>
                  <a:pt x="7609" y="3650"/>
                  <a:pt x="7580" y="3650"/>
                </a:cubicBezTo>
                <a:close/>
                <a:moveTo>
                  <a:pt x="8429" y="3650"/>
                </a:moveTo>
                <a:cubicBezTo>
                  <a:pt x="8400" y="3650"/>
                  <a:pt x="8377" y="3697"/>
                  <a:pt x="8377" y="3754"/>
                </a:cubicBezTo>
                <a:lnTo>
                  <a:pt x="8377" y="3974"/>
                </a:lnTo>
                <a:cubicBezTo>
                  <a:pt x="8377" y="4032"/>
                  <a:pt x="8400" y="4077"/>
                  <a:pt x="8429" y="4077"/>
                </a:cubicBezTo>
                <a:cubicBezTo>
                  <a:pt x="8458" y="4077"/>
                  <a:pt x="8482" y="4032"/>
                  <a:pt x="8482" y="3974"/>
                </a:cubicBezTo>
                <a:lnTo>
                  <a:pt x="8482" y="3754"/>
                </a:lnTo>
                <a:cubicBezTo>
                  <a:pt x="8482" y="3697"/>
                  <a:pt x="8458" y="3650"/>
                  <a:pt x="8429" y="3650"/>
                </a:cubicBezTo>
                <a:close/>
                <a:moveTo>
                  <a:pt x="8744" y="3650"/>
                </a:moveTo>
                <a:cubicBezTo>
                  <a:pt x="8714" y="3650"/>
                  <a:pt x="8691" y="3697"/>
                  <a:pt x="8691" y="3754"/>
                </a:cubicBezTo>
                <a:lnTo>
                  <a:pt x="8691" y="3974"/>
                </a:lnTo>
                <a:cubicBezTo>
                  <a:pt x="8691" y="4032"/>
                  <a:pt x="8714" y="4077"/>
                  <a:pt x="8744" y="4077"/>
                </a:cubicBezTo>
                <a:cubicBezTo>
                  <a:pt x="8773" y="4077"/>
                  <a:pt x="8796" y="4032"/>
                  <a:pt x="8796" y="3974"/>
                </a:cubicBezTo>
                <a:lnTo>
                  <a:pt x="8796" y="3754"/>
                </a:lnTo>
                <a:cubicBezTo>
                  <a:pt x="8796" y="3697"/>
                  <a:pt x="8773" y="3650"/>
                  <a:pt x="8744" y="3650"/>
                </a:cubicBezTo>
                <a:close/>
                <a:moveTo>
                  <a:pt x="9593" y="3650"/>
                </a:moveTo>
                <a:cubicBezTo>
                  <a:pt x="9564" y="3650"/>
                  <a:pt x="9540" y="3697"/>
                  <a:pt x="9540" y="3754"/>
                </a:cubicBezTo>
                <a:lnTo>
                  <a:pt x="9540" y="3974"/>
                </a:lnTo>
                <a:cubicBezTo>
                  <a:pt x="9540" y="4032"/>
                  <a:pt x="9564" y="4077"/>
                  <a:pt x="9593" y="4077"/>
                </a:cubicBezTo>
                <a:cubicBezTo>
                  <a:pt x="9622" y="4077"/>
                  <a:pt x="9646" y="4032"/>
                  <a:pt x="9646" y="3974"/>
                </a:cubicBezTo>
                <a:lnTo>
                  <a:pt x="9646" y="3754"/>
                </a:lnTo>
                <a:cubicBezTo>
                  <a:pt x="9646" y="3697"/>
                  <a:pt x="9622" y="3650"/>
                  <a:pt x="9593" y="3650"/>
                </a:cubicBezTo>
                <a:close/>
                <a:moveTo>
                  <a:pt x="9908" y="3650"/>
                </a:moveTo>
                <a:cubicBezTo>
                  <a:pt x="9879" y="3650"/>
                  <a:pt x="9855" y="3697"/>
                  <a:pt x="9855" y="3754"/>
                </a:cubicBezTo>
                <a:lnTo>
                  <a:pt x="9855" y="3974"/>
                </a:lnTo>
                <a:cubicBezTo>
                  <a:pt x="9855" y="4032"/>
                  <a:pt x="9879" y="4077"/>
                  <a:pt x="9908" y="4077"/>
                </a:cubicBezTo>
                <a:cubicBezTo>
                  <a:pt x="9937" y="4077"/>
                  <a:pt x="9961" y="4032"/>
                  <a:pt x="9961" y="3974"/>
                </a:cubicBezTo>
                <a:lnTo>
                  <a:pt x="9961" y="3754"/>
                </a:lnTo>
                <a:cubicBezTo>
                  <a:pt x="9961" y="3697"/>
                  <a:pt x="9937" y="3650"/>
                  <a:pt x="9908" y="3650"/>
                </a:cubicBezTo>
                <a:close/>
                <a:moveTo>
                  <a:pt x="10758" y="3650"/>
                </a:moveTo>
                <a:cubicBezTo>
                  <a:pt x="10728" y="3650"/>
                  <a:pt x="10705" y="3697"/>
                  <a:pt x="10705" y="3754"/>
                </a:cubicBezTo>
                <a:lnTo>
                  <a:pt x="10705" y="3974"/>
                </a:lnTo>
                <a:cubicBezTo>
                  <a:pt x="10705" y="4032"/>
                  <a:pt x="10728" y="4077"/>
                  <a:pt x="10758" y="4077"/>
                </a:cubicBezTo>
                <a:cubicBezTo>
                  <a:pt x="10787" y="4077"/>
                  <a:pt x="10810" y="4032"/>
                  <a:pt x="10810" y="3974"/>
                </a:cubicBezTo>
                <a:lnTo>
                  <a:pt x="10810" y="3754"/>
                </a:lnTo>
                <a:cubicBezTo>
                  <a:pt x="10810" y="3697"/>
                  <a:pt x="10787" y="3650"/>
                  <a:pt x="10758" y="3650"/>
                </a:cubicBezTo>
                <a:close/>
                <a:moveTo>
                  <a:pt x="11072" y="3650"/>
                </a:moveTo>
                <a:cubicBezTo>
                  <a:pt x="11043" y="3650"/>
                  <a:pt x="11019" y="3697"/>
                  <a:pt x="11019" y="3754"/>
                </a:cubicBezTo>
                <a:lnTo>
                  <a:pt x="11019" y="3974"/>
                </a:lnTo>
                <a:cubicBezTo>
                  <a:pt x="11019" y="4032"/>
                  <a:pt x="11043" y="4077"/>
                  <a:pt x="11072" y="4077"/>
                </a:cubicBezTo>
                <a:cubicBezTo>
                  <a:pt x="11101" y="4077"/>
                  <a:pt x="11125" y="4032"/>
                  <a:pt x="11125" y="3974"/>
                </a:cubicBezTo>
                <a:lnTo>
                  <a:pt x="11125" y="3754"/>
                </a:lnTo>
                <a:cubicBezTo>
                  <a:pt x="11125" y="3697"/>
                  <a:pt x="11101" y="3650"/>
                  <a:pt x="11072" y="3650"/>
                </a:cubicBezTo>
                <a:close/>
                <a:moveTo>
                  <a:pt x="11922" y="3650"/>
                </a:moveTo>
                <a:cubicBezTo>
                  <a:pt x="11893" y="3650"/>
                  <a:pt x="11869" y="3697"/>
                  <a:pt x="11869" y="3754"/>
                </a:cubicBezTo>
                <a:lnTo>
                  <a:pt x="11869" y="3974"/>
                </a:lnTo>
                <a:cubicBezTo>
                  <a:pt x="11869" y="4032"/>
                  <a:pt x="11893" y="4077"/>
                  <a:pt x="11922" y="4077"/>
                </a:cubicBezTo>
                <a:cubicBezTo>
                  <a:pt x="11951" y="4077"/>
                  <a:pt x="11974" y="4032"/>
                  <a:pt x="11974" y="3974"/>
                </a:cubicBezTo>
                <a:lnTo>
                  <a:pt x="11974" y="3754"/>
                </a:lnTo>
                <a:cubicBezTo>
                  <a:pt x="11974" y="3697"/>
                  <a:pt x="11951" y="3650"/>
                  <a:pt x="11922" y="3650"/>
                </a:cubicBezTo>
                <a:close/>
                <a:moveTo>
                  <a:pt x="12236" y="3650"/>
                </a:moveTo>
                <a:cubicBezTo>
                  <a:pt x="12207" y="3650"/>
                  <a:pt x="12183" y="3697"/>
                  <a:pt x="12183" y="3754"/>
                </a:cubicBezTo>
                <a:lnTo>
                  <a:pt x="12183" y="3974"/>
                </a:lnTo>
                <a:cubicBezTo>
                  <a:pt x="12183" y="4032"/>
                  <a:pt x="12207" y="4077"/>
                  <a:pt x="12236" y="4077"/>
                </a:cubicBezTo>
                <a:cubicBezTo>
                  <a:pt x="12265" y="4077"/>
                  <a:pt x="12288" y="4032"/>
                  <a:pt x="12288" y="3974"/>
                </a:cubicBezTo>
                <a:lnTo>
                  <a:pt x="12288" y="3754"/>
                </a:lnTo>
                <a:cubicBezTo>
                  <a:pt x="12288" y="3697"/>
                  <a:pt x="12265" y="3650"/>
                  <a:pt x="12236" y="3650"/>
                </a:cubicBezTo>
                <a:close/>
                <a:moveTo>
                  <a:pt x="13085" y="3650"/>
                </a:moveTo>
                <a:cubicBezTo>
                  <a:pt x="13056" y="3650"/>
                  <a:pt x="13032" y="3697"/>
                  <a:pt x="13032" y="3754"/>
                </a:cubicBezTo>
                <a:lnTo>
                  <a:pt x="13032" y="3974"/>
                </a:lnTo>
                <a:cubicBezTo>
                  <a:pt x="13032" y="4032"/>
                  <a:pt x="13056" y="4077"/>
                  <a:pt x="13085" y="4077"/>
                </a:cubicBezTo>
                <a:cubicBezTo>
                  <a:pt x="13114" y="4077"/>
                  <a:pt x="13138" y="4032"/>
                  <a:pt x="13138" y="3974"/>
                </a:cubicBezTo>
                <a:lnTo>
                  <a:pt x="13138" y="3754"/>
                </a:lnTo>
                <a:cubicBezTo>
                  <a:pt x="13138" y="3697"/>
                  <a:pt x="13114" y="3650"/>
                  <a:pt x="13085" y="3650"/>
                </a:cubicBezTo>
                <a:close/>
                <a:moveTo>
                  <a:pt x="13399" y="3650"/>
                </a:moveTo>
                <a:cubicBezTo>
                  <a:pt x="13370" y="3650"/>
                  <a:pt x="13348" y="3697"/>
                  <a:pt x="13348" y="3754"/>
                </a:cubicBezTo>
                <a:lnTo>
                  <a:pt x="13348" y="3974"/>
                </a:lnTo>
                <a:cubicBezTo>
                  <a:pt x="13348" y="4032"/>
                  <a:pt x="13370" y="4077"/>
                  <a:pt x="13399" y="4077"/>
                </a:cubicBezTo>
                <a:cubicBezTo>
                  <a:pt x="13428" y="4077"/>
                  <a:pt x="13452" y="4032"/>
                  <a:pt x="13452" y="3974"/>
                </a:cubicBezTo>
                <a:lnTo>
                  <a:pt x="13452" y="3754"/>
                </a:lnTo>
                <a:cubicBezTo>
                  <a:pt x="13452" y="3697"/>
                  <a:pt x="13428" y="3650"/>
                  <a:pt x="13399" y="3650"/>
                </a:cubicBezTo>
                <a:close/>
                <a:moveTo>
                  <a:pt x="14249" y="3650"/>
                </a:moveTo>
                <a:cubicBezTo>
                  <a:pt x="14220" y="3650"/>
                  <a:pt x="14196" y="3697"/>
                  <a:pt x="14196" y="3754"/>
                </a:cubicBezTo>
                <a:lnTo>
                  <a:pt x="14196" y="3974"/>
                </a:lnTo>
                <a:cubicBezTo>
                  <a:pt x="14196" y="4032"/>
                  <a:pt x="14220" y="4077"/>
                  <a:pt x="14249" y="4077"/>
                </a:cubicBezTo>
                <a:cubicBezTo>
                  <a:pt x="14278" y="4077"/>
                  <a:pt x="14302" y="4032"/>
                  <a:pt x="14302" y="3974"/>
                </a:cubicBezTo>
                <a:lnTo>
                  <a:pt x="14302" y="3754"/>
                </a:lnTo>
                <a:cubicBezTo>
                  <a:pt x="14302" y="3697"/>
                  <a:pt x="14278" y="3650"/>
                  <a:pt x="14249" y="3650"/>
                </a:cubicBezTo>
                <a:close/>
                <a:moveTo>
                  <a:pt x="14564" y="3650"/>
                </a:moveTo>
                <a:cubicBezTo>
                  <a:pt x="14535" y="3650"/>
                  <a:pt x="14511" y="3697"/>
                  <a:pt x="14511" y="3754"/>
                </a:cubicBezTo>
                <a:lnTo>
                  <a:pt x="14511" y="3974"/>
                </a:lnTo>
                <a:cubicBezTo>
                  <a:pt x="14511" y="4032"/>
                  <a:pt x="14535" y="4077"/>
                  <a:pt x="14564" y="4077"/>
                </a:cubicBezTo>
                <a:cubicBezTo>
                  <a:pt x="14593" y="4077"/>
                  <a:pt x="14617" y="4032"/>
                  <a:pt x="14617" y="3974"/>
                </a:cubicBezTo>
                <a:lnTo>
                  <a:pt x="14617" y="3754"/>
                </a:lnTo>
                <a:cubicBezTo>
                  <a:pt x="14617" y="3697"/>
                  <a:pt x="14593" y="3650"/>
                  <a:pt x="14564" y="3650"/>
                </a:cubicBezTo>
                <a:close/>
                <a:moveTo>
                  <a:pt x="15413" y="3650"/>
                </a:moveTo>
                <a:cubicBezTo>
                  <a:pt x="15384" y="3650"/>
                  <a:pt x="15360" y="3697"/>
                  <a:pt x="15360" y="3754"/>
                </a:cubicBezTo>
                <a:lnTo>
                  <a:pt x="15360" y="3974"/>
                </a:lnTo>
                <a:cubicBezTo>
                  <a:pt x="15360" y="4032"/>
                  <a:pt x="15384" y="4077"/>
                  <a:pt x="15413" y="4077"/>
                </a:cubicBezTo>
                <a:cubicBezTo>
                  <a:pt x="15442" y="4077"/>
                  <a:pt x="15465" y="4032"/>
                  <a:pt x="15465" y="3974"/>
                </a:cubicBezTo>
                <a:lnTo>
                  <a:pt x="15465" y="3754"/>
                </a:lnTo>
                <a:cubicBezTo>
                  <a:pt x="15465" y="3697"/>
                  <a:pt x="15442" y="3650"/>
                  <a:pt x="15413" y="3650"/>
                </a:cubicBezTo>
                <a:close/>
                <a:moveTo>
                  <a:pt x="15728" y="3650"/>
                </a:moveTo>
                <a:cubicBezTo>
                  <a:pt x="15699" y="3650"/>
                  <a:pt x="15675" y="3697"/>
                  <a:pt x="15675" y="3754"/>
                </a:cubicBezTo>
                <a:lnTo>
                  <a:pt x="15675" y="3974"/>
                </a:lnTo>
                <a:cubicBezTo>
                  <a:pt x="15675" y="4032"/>
                  <a:pt x="15699" y="4077"/>
                  <a:pt x="15728" y="4077"/>
                </a:cubicBezTo>
                <a:cubicBezTo>
                  <a:pt x="15757" y="4077"/>
                  <a:pt x="15781" y="4032"/>
                  <a:pt x="15781" y="3974"/>
                </a:cubicBezTo>
                <a:lnTo>
                  <a:pt x="15781" y="3754"/>
                </a:lnTo>
                <a:cubicBezTo>
                  <a:pt x="15781" y="3697"/>
                  <a:pt x="15757" y="3650"/>
                  <a:pt x="15728" y="3650"/>
                </a:cubicBezTo>
                <a:close/>
                <a:moveTo>
                  <a:pt x="16578" y="3650"/>
                </a:moveTo>
                <a:cubicBezTo>
                  <a:pt x="16549" y="3650"/>
                  <a:pt x="16525" y="3697"/>
                  <a:pt x="16525" y="3754"/>
                </a:cubicBezTo>
                <a:lnTo>
                  <a:pt x="16525" y="3974"/>
                </a:lnTo>
                <a:cubicBezTo>
                  <a:pt x="16525" y="4032"/>
                  <a:pt x="16549" y="4077"/>
                  <a:pt x="16578" y="4077"/>
                </a:cubicBezTo>
                <a:cubicBezTo>
                  <a:pt x="16607" y="4077"/>
                  <a:pt x="16630" y="4032"/>
                  <a:pt x="16630" y="3974"/>
                </a:cubicBezTo>
                <a:lnTo>
                  <a:pt x="16630" y="3754"/>
                </a:lnTo>
                <a:cubicBezTo>
                  <a:pt x="16630" y="3697"/>
                  <a:pt x="16607" y="3650"/>
                  <a:pt x="16578" y="3650"/>
                </a:cubicBezTo>
                <a:close/>
                <a:moveTo>
                  <a:pt x="16892" y="3650"/>
                </a:moveTo>
                <a:cubicBezTo>
                  <a:pt x="16863" y="3650"/>
                  <a:pt x="16839" y="3697"/>
                  <a:pt x="16839" y="3754"/>
                </a:cubicBezTo>
                <a:lnTo>
                  <a:pt x="16839" y="3974"/>
                </a:lnTo>
                <a:cubicBezTo>
                  <a:pt x="16839" y="4032"/>
                  <a:pt x="16863" y="4077"/>
                  <a:pt x="16892" y="4077"/>
                </a:cubicBezTo>
                <a:cubicBezTo>
                  <a:pt x="16921" y="4077"/>
                  <a:pt x="16944" y="4032"/>
                  <a:pt x="16944" y="3974"/>
                </a:cubicBezTo>
                <a:lnTo>
                  <a:pt x="16944" y="3754"/>
                </a:lnTo>
                <a:cubicBezTo>
                  <a:pt x="16944" y="3697"/>
                  <a:pt x="16921" y="3650"/>
                  <a:pt x="16892" y="3650"/>
                </a:cubicBezTo>
                <a:close/>
                <a:moveTo>
                  <a:pt x="17741" y="3650"/>
                </a:moveTo>
                <a:cubicBezTo>
                  <a:pt x="17712" y="3650"/>
                  <a:pt x="17689" y="3697"/>
                  <a:pt x="17689" y="3754"/>
                </a:cubicBezTo>
                <a:lnTo>
                  <a:pt x="17689" y="3974"/>
                </a:lnTo>
                <a:cubicBezTo>
                  <a:pt x="17689" y="4032"/>
                  <a:pt x="17712" y="4077"/>
                  <a:pt x="17741" y="4077"/>
                </a:cubicBezTo>
                <a:cubicBezTo>
                  <a:pt x="17770" y="4077"/>
                  <a:pt x="17794" y="4032"/>
                  <a:pt x="17794" y="3974"/>
                </a:cubicBezTo>
                <a:lnTo>
                  <a:pt x="17794" y="3754"/>
                </a:lnTo>
                <a:cubicBezTo>
                  <a:pt x="17794" y="3697"/>
                  <a:pt x="17770" y="3650"/>
                  <a:pt x="17741" y="3650"/>
                </a:cubicBezTo>
                <a:close/>
                <a:moveTo>
                  <a:pt x="18055" y="3650"/>
                </a:moveTo>
                <a:cubicBezTo>
                  <a:pt x="18026" y="3650"/>
                  <a:pt x="18002" y="3697"/>
                  <a:pt x="18002" y="3754"/>
                </a:cubicBezTo>
                <a:lnTo>
                  <a:pt x="18002" y="3974"/>
                </a:lnTo>
                <a:cubicBezTo>
                  <a:pt x="18002" y="4032"/>
                  <a:pt x="18026" y="4077"/>
                  <a:pt x="18055" y="4077"/>
                </a:cubicBezTo>
                <a:cubicBezTo>
                  <a:pt x="18085" y="4077"/>
                  <a:pt x="18108" y="4032"/>
                  <a:pt x="18108" y="3974"/>
                </a:cubicBezTo>
                <a:lnTo>
                  <a:pt x="18108" y="3754"/>
                </a:lnTo>
                <a:cubicBezTo>
                  <a:pt x="18108" y="3697"/>
                  <a:pt x="18085" y="3650"/>
                  <a:pt x="18055" y="3650"/>
                </a:cubicBezTo>
                <a:close/>
                <a:moveTo>
                  <a:pt x="18905" y="3650"/>
                </a:moveTo>
                <a:cubicBezTo>
                  <a:pt x="18876" y="3650"/>
                  <a:pt x="18852" y="3697"/>
                  <a:pt x="18852" y="3754"/>
                </a:cubicBezTo>
                <a:lnTo>
                  <a:pt x="18852" y="3974"/>
                </a:lnTo>
                <a:cubicBezTo>
                  <a:pt x="18852" y="4032"/>
                  <a:pt x="18876" y="4077"/>
                  <a:pt x="18905" y="4077"/>
                </a:cubicBezTo>
                <a:cubicBezTo>
                  <a:pt x="18934" y="4077"/>
                  <a:pt x="18958" y="4032"/>
                  <a:pt x="18958" y="3974"/>
                </a:cubicBezTo>
                <a:lnTo>
                  <a:pt x="18958" y="3754"/>
                </a:lnTo>
                <a:cubicBezTo>
                  <a:pt x="18958" y="3697"/>
                  <a:pt x="18934" y="3650"/>
                  <a:pt x="18905" y="3650"/>
                </a:cubicBezTo>
                <a:close/>
                <a:moveTo>
                  <a:pt x="19220" y="3650"/>
                </a:moveTo>
                <a:cubicBezTo>
                  <a:pt x="19191" y="3650"/>
                  <a:pt x="19167" y="3697"/>
                  <a:pt x="19167" y="3754"/>
                </a:cubicBezTo>
                <a:lnTo>
                  <a:pt x="19167" y="3974"/>
                </a:lnTo>
                <a:cubicBezTo>
                  <a:pt x="19167" y="4032"/>
                  <a:pt x="19191" y="4077"/>
                  <a:pt x="19220" y="4077"/>
                </a:cubicBezTo>
                <a:cubicBezTo>
                  <a:pt x="19249" y="4077"/>
                  <a:pt x="19273" y="4032"/>
                  <a:pt x="19273" y="3974"/>
                </a:cubicBezTo>
                <a:lnTo>
                  <a:pt x="19273" y="3754"/>
                </a:lnTo>
                <a:cubicBezTo>
                  <a:pt x="19273" y="3697"/>
                  <a:pt x="19249" y="3650"/>
                  <a:pt x="19220" y="3650"/>
                </a:cubicBezTo>
                <a:close/>
                <a:moveTo>
                  <a:pt x="20069" y="3650"/>
                </a:moveTo>
                <a:cubicBezTo>
                  <a:pt x="20040" y="3650"/>
                  <a:pt x="20016" y="3697"/>
                  <a:pt x="20016" y="3754"/>
                </a:cubicBezTo>
                <a:lnTo>
                  <a:pt x="20016" y="3974"/>
                </a:lnTo>
                <a:cubicBezTo>
                  <a:pt x="20016" y="4032"/>
                  <a:pt x="20040" y="4077"/>
                  <a:pt x="20069" y="4077"/>
                </a:cubicBezTo>
                <a:cubicBezTo>
                  <a:pt x="20099" y="4077"/>
                  <a:pt x="20122" y="4032"/>
                  <a:pt x="20122" y="3974"/>
                </a:cubicBezTo>
                <a:lnTo>
                  <a:pt x="20122" y="3754"/>
                </a:lnTo>
                <a:cubicBezTo>
                  <a:pt x="20122" y="3697"/>
                  <a:pt x="20099" y="3650"/>
                  <a:pt x="20069" y="3650"/>
                </a:cubicBezTo>
                <a:close/>
                <a:moveTo>
                  <a:pt x="20384" y="3650"/>
                </a:moveTo>
                <a:cubicBezTo>
                  <a:pt x="20355" y="3650"/>
                  <a:pt x="20331" y="3697"/>
                  <a:pt x="20331" y="3754"/>
                </a:cubicBezTo>
                <a:lnTo>
                  <a:pt x="20331" y="3974"/>
                </a:lnTo>
                <a:cubicBezTo>
                  <a:pt x="20331" y="4032"/>
                  <a:pt x="20355" y="4077"/>
                  <a:pt x="20384" y="4077"/>
                </a:cubicBezTo>
                <a:cubicBezTo>
                  <a:pt x="20413" y="4077"/>
                  <a:pt x="20436" y="4032"/>
                  <a:pt x="20436" y="3974"/>
                </a:cubicBezTo>
                <a:lnTo>
                  <a:pt x="20436" y="3754"/>
                </a:lnTo>
                <a:cubicBezTo>
                  <a:pt x="20436" y="3697"/>
                  <a:pt x="20413" y="3650"/>
                  <a:pt x="20384" y="3650"/>
                </a:cubicBezTo>
                <a:close/>
                <a:moveTo>
                  <a:pt x="21234" y="3650"/>
                </a:moveTo>
                <a:cubicBezTo>
                  <a:pt x="21204" y="3650"/>
                  <a:pt x="21181" y="3697"/>
                  <a:pt x="21181" y="3754"/>
                </a:cubicBezTo>
                <a:lnTo>
                  <a:pt x="21181" y="3974"/>
                </a:lnTo>
                <a:cubicBezTo>
                  <a:pt x="21181" y="4032"/>
                  <a:pt x="21204" y="4077"/>
                  <a:pt x="21234" y="4077"/>
                </a:cubicBezTo>
                <a:cubicBezTo>
                  <a:pt x="21263" y="4077"/>
                  <a:pt x="21285" y="4032"/>
                  <a:pt x="21285" y="3974"/>
                </a:cubicBezTo>
                <a:lnTo>
                  <a:pt x="21285" y="3754"/>
                </a:lnTo>
                <a:cubicBezTo>
                  <a:pt x="21285" y="3697"/>
                  <a:pt x="21263" y="3650"/>
                  <a:pt x="21234" y="3650"/>
                </a:cubicBezTo>
                <a:close/>
                <a:moveTo>
                  <a:pt x="21547" y="3650"/>
                </a:moveTo>
                <a:cubicBezTo>
                  <a:pt x="21518" y="3650"/>
                  <a:pt x="21495" y="3697"/>
                  <a:pt x="21495" y="3754"/>
                </a:cubicBezTo>
                <a:lnTo>
                  <a:pt x="21495" y="3974"/>
                </a:lnTo>
                <a:cubicBezTo>
                  <a:pt x="21495" y="4032"/>
                  <a:pt x="21518" y="4077"/>
                  <a:pt x="21547" y="4077"/>
                </a:cubicBezTo>
                <a:cubicBezTo>
                  <a:pt x="21576" y="4077"/>
                  <a:pt x="21600" y="4032"/>
                  <a:pt x="21600" y="3974"/>
                </a:cubicBezTo>
                <a:lnTo>
                  <a:pt x="21600" y="3754"/>
                </a:lnTo>
                <a:cubicBezTo>
                  <a:pt x="21600" y="3697"/>
                  <a:pt x="21576" y="3650"/>
                  <a:pt x="21547" y="3650"/>
                </a:cubicBezTo>
                <a:close/>
                <a:moveTo>
                  <a:pt x="53" y="4380"/>
                </a:moveTo>
                <a:cubicBezTo>
                  <a:pt x="24" y="4380"/>
                  <a:pt x="0" y="4427"/>
                  <a:pt x="0" y="4484"/>
                </a:cubicBezTo>
                <a:lnTo>
                  <a:pt x="0" y="4704"/>
                </a:lnTo>
                <a:cubicBezTo>
                  <a:pt x="0" y="4762"/>
                  <a:pt x="24" y="4809"/>
                  <a:pt x="53" y="4809"/>
                </a:cubicBezTo>
                <a:cubicBezTo>
                  <a:pt x="82" y="4809"/>
                  <a:pt x="106" y="4762"/>
                  <a:pt x="106" y="4704"/>
                </a:cubicBezTo>
                <a:lnTo>
                  <a:pt x="106" y="4484"/>
                </a:lnTo>
                <a:cubicBezTo>
                  <a:pt x="106" y="4427"/>
                  <a:pt x="82" y="4380"/>
                  <a:pt x="53" y="4380"/>
                </a:cubicBezTo>
                <a:close/>
                <a:moveTo>
                  <a:pt x="367" y="4380"/>
                </a:moveTo>
                <a:cubicBezTo>
                  <a:pt x="338" y="4380"/>
                  <a:pt x="315" y="4427"/>
                  <a:pt x="315" y="4484"/>
                </a:cubicBezTo>
                <a:lnTo>
                  <a:pt x="315" y="4704"/>
                </a:lnTo>
                <a:cubicBezTo>
                  <a:pt x="315" y="4762"/>
                  <a:pt x="338" y="4809"/>
                  <a:pt x="367" y="4809"/>
                </a:cubicBezTo>
                <a:cubicBezTo>
                  <a:pt x="397" y="4809"/>
                  <a:pt x="420" y="4762"/>
                  <a:pt x="420" y="4704"/>
                </a:cubicBezTo>
                <a:lnTo>
                  <a:pt x="420" y="4484"/>
                </a:lnTo>
                <a:cubicBezTo>
                  <a:pt x="420" y="4427"/>
                  <a:pt x="397" y="4380"/>
                  <a:pt x="367" y="4380"/>
                </a:cubicBezTo>
                <a:close/>
                <a:moveTo>
                  <a:pt x="1217" y="4380"/>
                </a:moveTo>
                <a:cubicBezTo>
                  <a:pt x="1188" y="4380"/>
                  <a:pt x="1164" y="4427"/>
                  <a:pt x="1164" y="4484"/>
                </a:cubicBezTo>
                <a:lnTo>
                  <a:pt x="1164" y="4704"/>
                </a:lnTo>
                <a:cubicBezTo>
                  <a:pt x="1164" y="4762"/>
                  <a:pt x="1188" y="4809"/>
                  <a:pt x="1217" y="4809"/>
                </a:cubicBezTo>
                <a:cubicBezTo>
                  <a:pt x="1246" y="4809"/>
                  <a:pt x="1270" y="4762"/>
                  <a:pt x="1270" y="4704"/>
                </a:cubicBezTo>
                <a:lnTo>
                  <a:pt x="1270" y="4484"/>
                </a:lnTo>
                <a:cubicBezTo>
                  <a:pt x="1270" y="4427"/>
                  <a:pt x="1246" y="4380"/>
                  <a:pt x="1217" y="4380"/>
                </a:cubicBezTo>
                <a:close/>
                <a:moveTo>
                  <a:pt x="1532" y="4380"/>
                </a:moveTo>
                <a:cubicBezTo>
                  <a:pt x="1503" y="4380"/>
                  <a:pt x="1479" y="4427"/>
                  <a:pt x="1479" y="4484"/>
                </a:cubicBezTo>
                <a:lnTo>
                  <a:pt x="1479" y="4704"/>
                </a:lnTo>
                <a:cubicBezTo>
                  <a:pt x="1479" y="4762"/>
                  <a:pt x="1503" y="4809"/>
                  <a:pt x="1532" y="4809"/>
                </a:cubicBezTo>
                <a:cubicBezTo>
                  <a:pt x="1561" y="4809"/>
                  <a:pt x="1584" y="4762"/>
                  <a:pt x="1584" y="4704"/>
                </a:cubicBezTo>
                <a:lnTo>
                  <a:pt x="1584" y="4484"/>
                </a:lnTo>
                <a:cubicBezTo>
                  <a:pt x="1584" y="4427"/>
                  <a:pt x="1561" y="4380"/>
                  <a:pt x="1532" y="4380"/>
                </a:cubicBezTo>
                <a:close/>
                <a:moveTo>
                  <a:pt x="2380" y="4380"/>
                </a:moveTo>
                <a:cubicBezTo>
                  <a:pt x="2351" y="4380"/>
                  <a:pt x="2329" y="4427"/>
                  <a:pt x="2329" y="4484"/>
                </a:cubicBezTo>
                <a:lnTo>
                  <a:pt x="2329" y="4704"/>
                </a:lnTo>
                <a:cubicBezTo>
                  <a:pt x="2329" y="4762"/>
                  <a:pt x="2351" y="4809"/>
                  <a:pt x="2380" y="4809"/>
                </a:cubicBezTo>
                <a:cubicBezTo>
                  <a:pt x="2409" y="4809"/>
                  <a:pt x="2433" y="4762"/>
                  <a:pt x="2433" y="4704"/>
                </a:cubicBezTo>
                <a:lnTo>
                  <a:pt x="2433" y="4484"/>
                </a:lnTo>
                <a:cubicBezTo>
                  <a:pt x="2433" y="4427"/>
                  <a:pt x="2409" y="4380"/>
                  <a:pt x="2380" y="4380"/>
                </a:cubicBezTo>
                <a:close/>
                <a:moveTo>
                  <a:pt x="2695" y="4380"/>
                </a:moveTo>
                <a:cubicBezTo>
                  <a:pt x="2666" y="4380"/>
                  <a:pt x="2643" y="4427"/>
                  <a:pt x="2643" y="4484"/>
                </a:cubicBezTo>
                <a:lnTo>
                  <a:pt x="2643" y="4704"/>
                </a:lnTo>
                <a:cubicBezTo>
                  <a:pt x="2643" y="4762"/>
                  <a:pt x="2666" y="4809"/>
                  <a:pt x="2695" y="4809"/>
                </a:cubicBezTo>
                <a:cubicBezTo>
                  <a:pt x="2724" y="4809"/>
                  <a:pt x="2748" y="4762"/>
                  <a:pt x="2748" y="4704"/>
                </a:cubicBezTo>
                <a:lnTo>
                  <a:pt x="2748" y="4484"/>
                </a:lnTo>
                <a:cubicBezTo>
                  <a:pt x="2748" y="4427"/>
                  <a:pt x="2724" y="4380"/>
                  <a:pt x="2695" y="4380"/>
                </a:cubicBezTo>
                <a:close/>
                <a:moveTo>
                  <a:pt x="3545" y="4380"/>
                </a:moveTo>
                <a:cubicBezTo>
                  <a:pt x="3516" y="4380"/>
                  <a:pt x="3492" y="4427"/>
                  <a:pt x="3492" y="4484"/>
                </a:cubicBezTo>
                <a:lnTo>
                  <a:pt x="3492" y="4704"/>
                </a:lnTo>
                <a:cubicBezTo>
                  <a:pt x="3492" y="4762"/>
                  <a:pt x="3516" y="4809"/>
                  <a:pt x="3545" y="4809"/>
                </a:cubicBezTo>
                <a:cubicBezTo>
                  <a:pt x="3574" y="4809"/>
                  <a:pt x="3598" y="4762"/>
                  <a:pt x="3598" y="4704"/>
                </a:cubicBezTo>
                <a:lnTo>
                  <a:pt x="3598" y="4484"/>
                </a:lnTo>
                <a:cubicBezTo>
                  <a:pt x="3598" y="4427"/>
                  <a:pt x="3574" y="4380"/>
                  <a:pt x="3545" y="4380"/>
                </a:cubicBezTo>
                <a:close/>
                <a:moveTo>
                  <a:pt x="3859" y="4380"/>
                </a:moveTo>
                <a:cubicBezTo>
                  <a:pt x="3830" y="4380"/>
                  <a:pt x="3806" y="4427"/>
                  <a:pt x="3806" y="4484"/>
                </a:cubicBezTo>
                <a:lnTo>
                  <a:pt x="3806" y="4704"/>
                </a:lnTo>
                <a:cubicBezTo>
                  <a:pt x="3806" y="4762"/>
                  <a:pt x="3830" y="4809"/>
                  <a:pt x="3859" y="4809"/>
                </a:cubicBezTo>
                <a:cubicBezTo>
                  <a:pt x="3888" y="4809"/>
                  <a:pt x="3912" y="4762"/>
                  <a:pt x="3912" y="4704"/>
                </a:cubicBezTo>
                <a:lnTo>
                  <a:pt x="3912" y="4484"/>
                </a:lnTo>
                <a:cubicBezTo>
                  <a:pt x="3912" y="4427"/>
                  <a:pt x="3888" y="4380"/>
                  <a:pt x="3859" y="4380"/>
                </a:cubicBezTo>
                <a:close/>
                <a:moveTo>
                  <a:pt x="4709" y="4380"/>
                </a:moveTo>
                <a:cubicBezTo>
                  <a:pt x="4680" y="4380"/>
                  <a:pt x="4656" y="4427"/>
                  <a:pt x="4656" y="4484"/>
                </a:cubicBezTo>
                <a:lnTo>
                  <a:pt x="4656" y="4704"/>
                </a:lnTo>
                <a:cubicBezTo>
                  <a:pt x="4656" y="4762"/>
                  <a:pt x="4680" y="4809"/>
                  <a:pt x="4709" y="4809"/>
                </a:cubicBezTo>
                <a:cubicBezTo>
                  <a:pt x="4738" y="4809"/>
                  <a:pt x="4762" y="4762"/>
                  <a:pt x="4762" y="4704"/>
                </a:cubicBezTo>
                <a:lnTo>
                  <a:pt x="4762" y="4484"/>
                </a:lnTo>
                <a:cubicBezTo>
                  <a:pt x="4762" y="4427"/>
                  <a:pt x="4738" y="4380"/>
                  <a:pt x="4709" y="4380"/>
                </a:cubicBezTo>
                <a:close/>
                <a:moveTo>
                  <a:pt x="5023" y="4380"/>
                </a:moveTo>
                <a:cubicBezTo>
                  <a:pt x="4994" y="4380"/>
                  <a:pt x="4970" y="4427"/>
                  <a:pt x="4970" y="4484"/>
                </a:cubicBezTo>
                <a:lnTo>
                  <a:pt x="4970" y="4704"/>
                </a:lnTo>
                <a:cubicBezTo>
                  <a:pt x="4970" y="4762"/>
                  <a:pt x="4994" y="4809"/>
                  <a:pt x="5023" y="4809"/>
                </a:cubicBezTo>
                <a:cubicBezTo>
                  <a:pt x="5053" y="4809"/>
                  <a:pt x="5076" y="4762"/>
                  <a:pt x="5076" y="4704"/>
                </a:cubicBezTo>
                <a:lnTo>
                  <a:pt x="5076" y="4484"/>
                </a:lnTo>
                <a:cubicBezTo>
                  <a:pt x="5076" y="4427"/>
                  <a:pt x="5053" y="4380"/>
                  <a:pt x="5023" y="4380"/>
                </a:cubicBezTo>
                <a:close/>
                <a:moveTo>
                  <a:pt x="5873" y="4380"/>
                </a:moveTo>
                <a:cubicBezTo>
                  <a:pt x="5844" y="4380"/>
                  <a:pt x="5820" y="4427"/>
                  <a:pt x="5820" y="4484"/>
                </a:cubicBezTo>
                <a:lnTo>
                  <a:pt x="5820" y="4704"/>
                </a:lnTo>
                <a:cubicBezTo>
                  <a:pt x="5820" y="4762"/>
                  <a:pt x="5844" y="4809"/>
                  <a:pt x="5873" y="4809"/>
                </a:cubicBezTo>
                <a:cubicBezTo>
                  <a:pt x="5902" y="4809"/>
                  <a:pt x="5926" y="4762"/>
                  <a:pt x="5926" y="4704"/>
                </a:cubicBezTo>
                <a:lnTo>
                  <a:pt x="5926" y="4484"/>
                </a:lnTo>
                <a:cubicBezTo>
                  <a:pt x="5926" y="4427"/>
                  <a:pt x="5902" y="4380"/>
                  <a:pt x="5873" y="4380"/>
                </a:cubicBezTo>
                <a:close/>
                <a:moveTo>
                  <a:pt x="6188" y="4380"/>
                </a:moveTo>
                <a:cubicBezTo>
                  <a:pt x="6159" y="4380"/>
                  <a:pt x="6135" y="4427"/>
                  <a:pt x="6135" y="4484"/>
                </a:cubicBezTo>
                <a:lnTo>
                  <a:pt x="6135" y="4704"/>
                </a:lnTo>
                <a:cubicBezTo>
                  <a:pt x="6135" y="4762"/>
                  <a:pt x="6159" y="4809"/>
                  <a:pt x="6188" y="4809"/>
                </a:cubicBezTo>
                <a:cubicBezTo>
                  <a:pt x="6217" y="4809"/>
                  <a:pt x="6240" y="4762"/>
                  <a:pt x="6240" y="4704"/>
                </a:cubicBezTo>
                <a:lnTo>
                  <a:pt x="6240" y="4484"/>
                </a:lnTo>
                <a:cubicBezTo>
                  <a:pt x="6240" y="4427"/>
                  <a:pt x="6217" y="4380"/>
                  <a:pt x="6188" y="4380"/>
                </a:cubicBezTo>
                <a:close/>
                <a:moveTo>
                  <a:pt x="7036" y="4380"/>
                </a:moveTo>
                <a:cubicBezTo>
                  <a:pt x="7007" y="4380"/>
                  <a:pt x="6984" y="4427"/>
                  <a:pt x="6984" y="4484"/>
                </a:cubicBezTo>
                <a:lnTo>
                  <a:pt x="6984" y="4704"/>
                </a:lnTo>
                <a:cubicBezTo>
                  <a:pt x="6984" y="4762"/>
                  <a:pt x="7007" y="4809"/>
                  <a:pt x="7036" y="4809"/>
                </a:cubicBezTo>
                <a:cubicBezTo>
                  <a:pt x="7065" y="4809"/>
                  <a:pt x="7089" y="4762"/>
                  <a:pt x="7089" y="4704"/>
                </a:cubicBezTo>
                <a:lnTo>
                  <a:pt x="7089" y="4484"/>
                </a:lnTo>
                <a:cubicBezTo>
                  <a:pt x="7089" y="4427"/>
                  <a:pt x="7065" y="4380"/>
                  <a:pt x="7036" y="4380"/>
                </a:cubicBezTo>
                <a:close/>
                <a:moveTo>
                  <a:pt x="7351" y="4380"/>
                </a:moveTo>
                <a:cubicBezTo>
                  <a:pt x="7322" y="4380"/>
                  <a:pt x="7299" y="4427"/>
                  <a:pt x="7299" y="4484"/>
                </a:cubicBezTo>
                <a:lnTo>
                  <a:pt x="7299" y="4704"/>
                </a:lnTo>
                <a:cubicBezTo>
                  <a:pt x="7299" y="4762"/>
                  <a:pt x="7322" y="4809"/>
                  <a:pt x="7351" y="4809"/>
                </a:cubicBezTo>
                <a:cubicBezTo>
                  <a:pt x="7380" y="4809"/>
                  <a:pt x="7404" y="4762"/>
                  <a:pt x="7404" y="4704"/>
                </a:cubicBezTo>
                <a:lnTo>
                  <a:pt x="7404" y="4484"/>
                </a:lnTo>
                <a:cubicBezTo>
                  <a:pt x="7404" y="4427"/>
                  <a:pt x="7380" y="4380"/>
                  <a:pt x="7351" y="4380"/>
                </a:cubicBezTo>
                <a:close/>
                <a:moveTo>
                  <a:pt x="8201" y="4380"/>
                </a:moveTo>
                <a:cubicBezTo>
                  <a:pt x="8171" y="4380"/>
                  <a:pt x="8148" y="4427"/>
                  <a:pt x="8148" y="4484"/>
                </a:cubicBezTo>
                <a:lnTo>
                  <a:pt x="8148" y="4704"/>
                </a:lnTo>
                <a:cubicBezTo>
                  <a:pt x="8148" y="4762"/>
                  <a:pt x="8171" y="4809"/>
                  <a:pt x="8201" y="4809"/>
                </a:cubicBezTo>
                <a:cubicBezTo>
                  <a:pt x="8230" y="4809"/>
                  <a:pt x="8254" y="4762"/>
                  <a:pt x="8254" y="4704"/>
                </a:cubicBezTo>
                <a:lnTo>
                  <a:pt x="8254" y="4484"/>
                </a:lnTo>
                <a:cubicBezTo>
                  <a:pt x="8254" y="4427"/>
                  <a:pt x="8230" y="4380"/>
                  <a:pt x="8201" y="4380"/>
                </a:cubicBezTo>
                <a:close/>
                <a:moveTo>
                  <a:pt x="8515" y="4380"/>
                </a:moveTo>
                <a:cubicBezTo>
                  <a:pt x="8486" y="4380"/>
                  <a:pt x="8462" y="4427"/>
                  <a:pt x="8462" y="4484"/>
                </a:cubicBezTo>
                <a:lnTo>
                  <a:pt x="8462" y="4704"/>
                </a:lnTo>
                <a:cubicBezTo>
                  <a:pt x="8462" y="4762"/>
                  <a:pt x="8486" y="4809"/>
                  <a:pt x="8515" y="4809"/>
                </a:cubicBezTo>
                <a:cubicBezTo>
                  <a:pt x="8544" y="4809"/>
                  <a:pt x="8568" y="4762"/>
                  <a:pt x="8568" y="4704"/>
                </a:cubicBezTo>
                <a:lnTo>
                  <a:pt x="8568" y="4484"/>
                </a:lnTo>
                <a:cubicBezTo>
                  <a:pt x="8568" y="4427"/>
                  <a:pt x="8544" y="4380"/>
                  <a:pt x="8515" y="4380"/>
                </a:cubicBezTo>
                <a:close/>
                <a:moveTo>
                  <a:pt x="9365" y="4380"/>
                </a:moveTo>
                <a:cubicBezTo>
                  <a:pt x="9336" y="4380"/>
                  <a:pt x="9312" y="4427"/>
                  <a:pt x="9312" y="4484"/>
                </a:cubicBezTo>
                <a:lnTo>
                  <a:pt x="9312" y="4704"/>
                </a:lnTo>
                <a:cubicBezTo>
                  <a:pt x="9312" y="4762"/>
                  <a:pt x="9336" y="4809"/>
                  <a:pt x="9365" y="4809"/>
                </a:cubicBezTo>
                <a:cubicBezTo>
                  <a:pt x="9394" y="4809"/>
                  <a:pt x="9418" y="4762"/>
                  <a:pt x="9418" y="4704"/>
                </a:cubicBezTo>
                <a:lnTo>
                  <a:pt x="9418" y="4484"/>
                </a:lnTo>
                <a:cubicBezTo>
                  <a:pt x="9418" y="4427"/>
                  <a:pt x="9394" y="4380"/>
                  <a:pt x="9365" y="4380"/>
                </a:cubicBezTo>
                <a:close/>
                <a:moveTo>
                  <a:pt x="9679" y="4380"/>
                </a:moveTo>
                <a:cubicBezTo>
                  <a:pt x="9650" y="4380"/>
                  <a:pt x="9626" y="4427"/>
                  <a:pt x="9626" y="4484"/>
                </a:cubicBezTo>
                <a:lnTo>
                  <a:pt x="9626" y="4704"/>
                </a:lnTo>
                <a:cubicBezTo>
                  <a:pt x="9626" y="4762"/>
                  <a:pt x="9650" y="4809"/>
                  <a:pt x="9679" y="4809"/>
                </a:cubicBezTo>
                <a:cubicBezTo>
                  <a:pt x="9708" y="4809"/>
                  <a:pt x="9732" y="4762"/>
                  <a:pt x="9732" y="4704"/>
                </a:cubicBezTo>
                <a:lnTo>
                  <a:pt x="9732" y="4484"/>
                </a:lnTo>
                <a:cubicBezTo>
                  <a:pt x="9732" y="4427"/>
                  <a:pt x="9708" y="4380"/>
                  <a:pt x="9679" y="4380"/>
                </a:cubicBezTo>
                <a:close/>
                <a:moveTo>
                  <a:pt x="10529" y="4380"/>
                </a:moveTo>
                <a:cubicBezTo>
                  <a:pt x="10500" y="4380"/>
                  <a:pt x="10476" y="4427"/>
                  <a:pt x="10476" y="4484"/>
                </a:cubicBezTo>
                <a:lnTo>
                  <a:pt x="10476" y="4704"/>
                </a:lnTo>
                <a:cubicBezTo>
                  <a:pt x="10476" y="4762"/>
                  <a:pt x="10500" y="4809"/>
                  <a:pt x="10529" y="4809"/>
                </a:cubicBezTo>
                <a:cubicBezTo>
                  <a:pt x="10558" y="4809"/>
                  <a:pt x="10582" y="4762"/>
                  <a:pt x="10582" y="4704"/>
                </a:cubicBezTo>
                <a:lnTo>
                  <a:pt x="10582" y="4484"/>
                </a:lnTo>
                <a:cubicBezTo>
                  <a:pt x="10582" y="4427"/>
                  <a:pt x="10558" y="4380"/>
                  <a:pt x="10529" y="4380"/>
                </a:cubicBezTo>
                <a:close/>
                <a:moveTo>
                  <a:pt x="10844" y="4380"/>
                </a:moveTo>
                <a:cubicBezTo>
                  <a:pt x="10814" y="4380"/>
                  <a:pt x="10791" y="4427"/>
                  <a:pt x="10791" y="4484"/>
                </a:cubicBezTo>
                <a:lnTo>
                  <a:pt x="10791" y="4704"/>
                </a:lnTo>
                <a:cubicBezTo>
                  <a:pt x="10791" y="4762"/>
                  <a:pt x="10814" y="4809"/>
                  <a:pt x="10844" y="4809"/>
                </a:cubicBezTo>
                <a:cubicBezTo>
                  <a:pt x="10873" y="4809"/>
                  <a:pt x="10895" y="4762"/>
                  <a:pt x="10895" y="4704"/>
                </a:cubicBezTo>
                <a:lnTo>
                  <a:pt x="10895" y="4484"/>
                </a:lnTo>
                <a:cubicBezTo>
                  <a:pt x="10895" y="4427"/>
                  <a:pt x="10873" y="4380"/>
                  <a:pt x="10844" y="4380"/>
                </a:cubicBezTo>
                <a:close/>
                <a:moveTo>
                  <a:pt x="11692" y="4380"/>
                </a:moveTo>
                <a:cubicBezTo>
                  <a:pt x="11663" y="4380"/>
                  <a:pt x="11640" y="4427"/>
                  <a:pt x="11640" y="4484"/>
                </a:cubicBezTo>
                <a:lnTo>
                  <a:pt x="11640" y="4704"/>
                </a:lnTo>
                <a:cubicBezTo>
                  <a:pt x="11640" y="4762"/>
                  <a:pt x="11663" y="4809"/>
                  <a:pt x="11692" y="4809"/>
                </a:cubicBezTo>
                <a:cubicBezTo>
                  <a:pt x="11721" y="4809"/>
                  <a:pt x="11745" y="4762"/>
                  <a:pt x="11745" y="4704"/>
                </a:cubicBezTo>
                <a:lnTo>
                  <a:pt x="11745" y="4484"/>
                </a:lnTo>
                <a:cubicBezTo>
                  <a:pt x="11745" y="4427"/>
                  <a:pt x="11721" y="4380"/>
                  <a:pt x="11692" y="4380"/>
                </a:cubicBezTo>
                <a:close/>
                <a:moveTo>
                  <a:pt x="12007" y="4380"/>
                </a:moveTo>
                <a:cubicBezTo>
                  <a:pt x="11978" y="4380"/>
                  <a:pt x="11955" y="4427"/>
                  <a:pt x="11955" y="4484"/>
                </a:cubicBezTo>
                <a:lnTo>
                  <a:pt x="11955" y="4704"/>
                </a:lnTo>
                <a:cubicBezTo>
                  <a:pt x="11955" y="4762"/>
                  <a:pt x="11978" y="4809"/>
                  <a:pt x="12007" y="4809"/>
                </a:cubicBezTo>
                <a:cubicBezTo>
                  <a:pt x="12036" y="4809"/>
                  <a:pt x="12060" y="4762"/>
                  <a:pt x="12060" y="4704"/>
                </a:cubicBezTo>
                <a:lnTo>
                  <a:pt x="12060" y="4484"/>
                </a:lnTo>
                <a:cubicBezTo>
                  <a:pt x="12060" y="4427"/>
                  <a:pt x="12036" y="4380"/>
                  <a:pt x="12007" y="4380"/>
                </a:cubicBezTo>
                <a:close/>
                <a:moveTo>
                  <a:pt x="12856" y="4380"/>
                </a:moveTo>
                <a:cubicBezTo>
                  <a:pt x="12827" y="4380"/>
                  <a:pt x="12804" y="4427"/>
                  <a:pt x="12804" y="4484"/>
                </a:cubicBezTo>
                <a:lnTo>
                  <a:pt x="12804" y="4704"/>
                </a:lnTo>
                <a:cubicBezTo>
                  <a:pt x="12804" y="4762"/>
                  <a:pt x="12827" y="4809"/>
                  <a:pt x="12856" y="4809"/>
                </a:cubicBezTo>
                <a:cubicBezTo>
                  <a:pt x="12886" y="4809"/>
                  <a:pt x="12909" y="4762"/>
                  <a:pt x="12909" y="4704"/>
                </a:cubicBezTo>
                <a:lnTo>
                  <a:pt x="12909" y="4484"/>
                </a:lnTo>
                <a:cubicBezTo>
                  <a:pt x="12909" y="4427"/>
                  <a:pt x="12886" y="4380"/>
                  <a:pt x="12856" y="4380"/>
                </a:cubicBezTo>
                <a:close/>
                <a:moveTo>
                  <a:pt x="13171" y="4380"/>
                </a:moveTo>
                <a:cubicBezTo>
                  <a:pt x="13142" y="4380"/>
                  <a:pt x="13118" y="4427"/>
                  <a:pt x="13118" y="4484"/>
                </a:cubicBezTo>
                <a:lnTo>
                  <a:pt x="13118" y="4704"/>
                </a:lnTo>
                <a:cubicBezTo>
                  <a:pt x="13118" y="4762"/>
                  <a:pt x="13142" y="4809"/>
                  <a:pt x="13171" y="4809"/>
                </a:cubicBezTo>
                <a:cubicBezTo>
                  <a:pt x="13200" y="4809"/>
                  <a:pt x="13224" y="4762"/>
                  <a:pt x="13224" y="4704"/>
                </a:cubicBezTo>
                <a:lnTo>
                  <a:pt x="13224" y="4484"/>
                </a:lnTo>
                <a:cubicBezTo>
                  <a:pt x="13224" y="4427"/>
                  <a:pt x="13200" y="4380"/>
                  <a:pt x="13171" y="4380"/>
                </a:cubicBezTo>
                <a:close/>
                <a:moveTo>
                  <a:pt x="14021" y="4380"/>
                </a:moveTo>
                <a:cubicBezTo>
                  <a:pt x="13992" y="4380"/>
                  <a:pt x="13968" y="4427"/>
                  <a:pt x="13968" y="4484"/>
                </a:cubicBezTo>
                <a:lnTo>
                  <a:pt x="13968" y="4704"/>
                </a:lnTo>
                <a:cubicBezTo>
                  <a:pt x="13968" y="4762"/>
                  <a:pt x="13992" y="4809"/>
                  <a:pt x="14021" y="4809"/>
                </a:cubicBezTo>
                <a:cubicBezTo>
                  <a:pt x="14050" y="4809"/>
                  <a:pt x="14074" y="4762"/>
                  <a:pt x="14074" y="4704"/>
                </a:cubicBezTo>
                <a:lnTo>
                  <a:pt x="14074" y="4484"/>
                </a:lnTo>
                <a:cubicBezTo>
                  <a:pt x="14074" y="4427"/>
                  <a:pt x="14050" y="4380"/>
                  <a:pt x="14021" y="4380"/>
                </a:cubicBezTo>
                <a:close/>
                <a:moveTo>
                  <a:pt x="14335" y="4380"/>
                </a:moveTo>
                <a:cubicBezTo>
                  <a:pt x="14306" y="4380"/>
                  <a:pt x="14282" y="4427"/>
                  <a:pt x="14282" y="4484"/>
                </a:cubicBezTo>
                <a:lnTo>
                  <a:pt x="14282" y="4704"/>
                </a:lnTo>
                <a:cubicBezTo>
                  <a:pt x="14282" y="4762"/>
                  <a:pt x="14306" y="4809"/>
                  <a:pt x="14335" y="4809"/>
                </a:cubicBezTo>
                <a:cubicBezTo>
                  <a:pt x="14364" y="4809"/>
                  <a:pt x="14388" y="4762"/>
                  <a:pt x="14388" y="4704"/>
                </a:cubicBezTo>
                <a:lnTo>
                  <a:pt x="14388" y="4484"/>
                </a:lnTo>
                <a:cubicBezTo>
                  <a:pt x="14388" y="4427"/>
                  <a:pt x="14364" y="4380"/>
                  <a:pt x="14335" y="4380"/>
                </a:cubicBezTo>
                <a:close/>
                <a:moveTo>
                  <a:pt x="15185" y="4380"/>
                </a:moveTo>
                <a:cubicBezTo>
                  <a:pt x="15156" y="4380"/>
                  <a:pt x="15132" y="4427"/>
                  <a:pt x="15132" y="4484"/>
                </a:cubicBezTo>
                <a:lnTo>
                  <a:pt x="15132" y="4704"/>
                </a:lnTo>
                <a:cubicBezTo>
                  <a:pt x="15132" y="4762"/>
                  <a:pt x="15156" y="4809"/>
                  <a:pt x="15185" y="4809"/>
                </a:cubicBezTo>
                <a:cubicBezTo>
                  <a:pt x="15214" y="4809"/>
                  <a:pt x="15237" y="4762"/>
                  <a:pt x="15237" y="4704"/>
                </a:cubicBezTo>
                <a:lnTo>
                  <a:pt x="15237" y="4484"/>
                </a:lnTo>
                <a:cubicBezTo>
                  <a:pt x="15237" y="4427"/>
                  <a:pt x="15214" y="4380"/>
                  <a:pt x="15185" y="4380"/>
                </a:cubicBezTo>
                <a:close/>
                <a:moveTo>
                  <a:pt x="15500" y="4380"/>
                </a:moveTo>
                <a:cubicBezTo>
                  <a:pt x="15470" y="4380"/>
                  <a:pt x="15447" y="4427"/>
                  <a:pt x="15447" y="4484"/>
                </a:cubicBezTo>
                <a:lnTo>
                  <a:pt x="15447" y="4704"/>
                </a:lnTo>
                <a:cubicBezTo>
                  <a:pt x="15447" y="4762"/>
                  <a:pt x="15470" y="4809"/>
                  <a:pt x="15500" y="4809"/>
                </a:cubicBezTo>
                <a:cubicBezTo>
                  <a:pt x="15529" y="4809"/>
                  <a:pt x="15551" y="4762"/>
                  <a:pt x="15551" y="4704"/>
                </a:cubicBezTo>
                <a:lnTo>
                  <a:pt x="15551" y="4484"/>
                </a:lnTo>
                <a:cubicBezTo>
                  <a:pt x="15551" y="4427"/>
                  <a:pt x="15529" y="4380"/>
                  <a:pt x="15500" y="4380"/>
                </a:cubicBezTo>
                <a:close/>
                <a:moveTo>
                  <a:pt x="16349" y="4380"/>
                </a:moveTo>
                <a:cubicBezTo>
                  <a:pt x="16320" y="4380"/>
                  <a:pt x="16296" y="4427"/>
                  <a:pt x="16296" y="4484"/>
                </a:cubicBezTo>
                <a:lnTo>
                  <a:pt x="16296" y="4704"/>
                </a:lnTo>
                <a:cubicBezTo>
                  <a:pt x="16296" y="4762"/>
                  <a:pt x="16320" y="4809"/>
                  <a:pt x="16349" y="4809"/>
                </a:cubicBezTo>
                <a:cubicBezTo>
                  <a:pt x="16378" y="4809"/>
                  <a:pt x="16401" y="4762"/>
                  <a:pt x="16401" y="4704"/>
                </a:cubicBezTo>
                <a:lnTo>
                  <a:pt x="16401" y="4484"/>
                </a:lnTo>
                <a:cubicBezTo>
                  <a:pt x="16401" y="4427"/>
                  <a:pt x="16378" y="4380"/>
                  <a:pt x="16349" y="4380"/>
                </a:cubicBezTo>
                <a:close/>
                <a:moveTo>
                  <a:pt x="16663" y="4380"/>
                </a:moveTo>
                <a:cubicBezTo>
                  <a:pt x="16634" y="4380"/>
                  <a:pt x="16611" y="4427"/>
                  <a:pt x="16611" y="4484"/>
                </a:cubicBezTo>
                <a:lnTo>
                  <a:pt x="16611" y="4704"/>
                </a:lnTo>
                <a:cubicBezTo>
                  <a:pt x="16611" y="4762"/>
                  <a:pt x="16634" y="4809"/>
                  <a:pt x="16663" y="4809"/>
                </a:cubicBezTo>
                <a:cubicBezTo>
                  <a:pt x="16692" y="4809"/>
                  <a:pt x="16716" y="4762"/>
                  <a:pt x="16716" y="4704"/>
                </a:cubicBezTo>
                <a:lnTo>
                  <a:pt x="16716" y="4484"/>
                </a:lnTo>
                <a:cubicBezTo>
                  <a:pt x="16716" y="4427"/>
                  <a:pt x="16692" y="4380"/>
                  <a:pt x="16663" y="4380"/>
                </a:cubicBezTo>
                <a:close/>
                <a:moveTo>
                  <a:pt x="17512" y="4380"/>
                </a:moveTo>
                <a:cubicBezTo>
                  <a:pt x="17483" y="4380"/>
                  <a:pt x="17459" y="4427"/>
                  <a:pt x="17459" y="4484"/>
                </a:cubicBezTo>
                <a:lnTo>
                  <a:pt x="17459" y="4704"/>
                </a:lnTo>
                <a:cubicBezTo>
                  <a:pt x="17459" y="4762"/>
                  <a:pt x="17483" y="4809"/>
                  <a:pt x="17512" y="4809"/>
                </a:cubicBezTo>
                <a:cubicBezTo>
                  <a:pt x="17541" y="4809"/>
                  <a:pt x="17565" y="4762"/>
                  <a:pt x="17565" y="4704"/>
                </a:cubicBezTo>
                <a:lnTo>
                  <a:pt x="17565" y="4484"/>
                </a:lnTo>
                <a:cubicBezTo>
                  <a:pt x="17565" y="4427"/>
                  <a:pt x="17541" y="4380"/>
                  <a:pt x="17512" y="4380"/>
                </a:cubicBezTo>
                <a:close/>
                <a:moveTo>
                  <a:pt x="17827" y="4380"/>
                </a:moveTo>
                <a:cubicBezTo>
                  <a:pt x="17798" y="4380"/>
                  <a:pt x="17774" y="4427"/>
                  <a:pt x="17774" y="4484"/>
                </a:cubicBezTo>
                <a:lnTo>
                  <a:pt x="17774" y="4704"/>
                </a:lnTo>
                <a:cubicBezTo>
                  <a:pt x="17774" y="4762"/>
                  <a:pt x="17798" y="4809"/>
                  <a:pt x="17827" y="4809"/>
                </a:cubicBezTo>
                <a:cubicBezTo>
                  <a:pt x="17856" y="4809"/>
                  <a:pt x="17880" y="4762"/>
                  <a:pt x="17880" y="4704"/>
                </a:cubicBezTo>
                <a:lnTo>
                  <a:pt x="17880" y="4484"/>
                </a:lnTo>
                <a:cubicBezTo>
                  <a:pt x="17880" y="4427"/>
                  <a:pt x="17856" y="4380"/>
                  <a:pt x="17827" y="4380"/>
                </a:cubicBezTo>
                <a:close/>
                <a:moveTo>
                  <a:pt x="18677" y="4380"/>
                </a:moveTo>
                <a:cubicBezTo>
                  <a:pt x="18648" y="4380"/>
                  <a:pt x="18624" y="4427"/>
                  <a:pt x="18624" y="4484"/>
                </a:cubicBezTo>
                <a:lnTo>
                  <a:pt x="18624" y="4704"/>
                </a:lnTo>
                <a:cubicBezTo>
                  <a:pt x="18624" y="4762"/>
                  <a:pt x="18648" y="4809"/>
                  <a:pt x="18677" y="4809"/>
                </a:cubicBezTo>
                <a:cubicBezTo>
                  <a:pt x="18706" y="4809"/>
                  <a:pt x="18730" y="4762"/>
                  <a:pt x="18730" y="4704"/>
                </a:cubicBezTo>
                <a:lnTo>
                  <a:pt x="18730" y="4484"/>
                </a:lnTo>
                <a:cubicBezTo>
                  <a:pt x="18730" y="4427"/>
                  <a:pt x="18706" y="4380"/>
                  <a:pt x="18677" y="4380"/>
                </a:cubicBezTo>
                <a:close/>
                <a:moveTo>
                  <a:pt x="18991" y="4380"/>
                </a:moveTo>
                <a:cubicBezTo>
                  <a:pt x="18962" y="4380"/>
                  <a:pt x="18938" y="4427"/>
                  <a:pt x="18938" y="4484"/>
                </a:cubicBezTo>
                <a:lnTo>
                  <a:pt x="18938" y="4704"/>
                </a:lnTo>
                <a:cubicBezTo>
                  <a:pt x="18938" y="4762"/>
                  <a:pt x="18962" y="4809"/>
                  <a:pt x="18991" y="4809"/>
                </a:cubicBezTo>
                <a:cubicBezTo>
                  <a:pt x="19020" y="4809"/>
                  <a:pt x="19044" y="4762"/>
                  <a:pt x="19044" y="4704"/>
                </a:cubicBezTo>
                <a:lnTo>
                  <a:pt x="19044" y="4484"/>
                </a:lnTo>
                <a:cubicBezTo>
                  <a:pt x="19044" y="4427"/>
                  <a:pt x="19020" y="4380"/>
                  <a:pt x="18991" y="4380"/>
                </a:cubicBezTo>
                <a:close/>
                <a:moveTo>
                  <a:pt x="19841" y="4380"/>
                </a:moveTo>
                <a:cubicBezTo>
                  <a:pt x="19812" y="4380"/>
                  <a:pt x="19788" y="4427"/>
                  <a:pt x="19788" y="4484"/>
                </a:cubicBezTo>
                <a:lnTo>
                  <a:pt x="19788" y="4704"/>
                </a:lnTo>
                <a:cubicBezTo>
                  <a:pt x="19788" y="4762"/>
                  <a:pt x="19812" y="4809"/>
                  <a:pt x="19841" y="4809"/>
                </a:cubicBezTo>
                <a:cubicBezTo>
                  <a:pt x="19870" y="4809"/>
                  <a:pt x="19894" y="4762"/>
                  <a:pt x="19894" y="4704"/>
                </a:cubicBezTo>
                <a:lnTo>
                  <a:pt x="19894" y="4484"/>
                </a:lnTo>
                <a:cubicBezTo>
                  <a:pt x="19894" y="4427"/>
                  <a:pt x="19870" y="4380"/>
                  <a:pt x="19841" y="4380"/>
                </a:cubicBezTo>
                <a:close/>
                <a:moveTo>
                  <a:pt x="20155" y="4380"/>
                </a:moveTo>
                <a:cubicBezTo>
                  <a:pt x="20126" y="4380"/>
                  <a:pt x="20102" y="4427"/>
                  <a:pt x="20102" y="4484"/>
                </a:cubicBezTo>
                <a:lnTo>
                  <a:pt x="20102" y="4704"/>
                </a:lnTo>
                <a:cubicBezTo>
                  <a:pt x="20102" y="4762"/>
                  <a:pt x="20126" y="4809"/>
                  <a:pt x="20155" y="4809"/>
                </a:cubicBezTo>
                <a:cubicBezTo>
                  <a:pt x="20184" y="4809"/>
                  <a:pt x="20207" y="4762"/>
                  <a:pt x="20207" y="4704"/>
                </a:cubicBezTo>
                <a:lnTo>
                  <a:pt x="20207" y="4484"/>
                </a:lnTo>
                <a:cubicBezTo>
                  <a:pt x="20207" y="4427"/>
                  <a:pt x="20184" y="4380"/>
                  <a:pt x="20155" y="4380"/>
                </a:cubicBezTo>
                <a:close/>
                <a:moveTo>
                  <a:pt x="21004" y="4380"/>
                </a:moveTo>
                <a:cubicBezTo>
                  <a:pt x="20975" y="4380"/>
                  <a:pt x="20952" y="4427"/>
                  <a:pt x="20952" y="4484"/>
                </a:cubicBezTo>
                <a:lnTo>
                  <a:pt x="20952" y="4704"/>
                </a:lnTo>
                <a:cubicBezTo>
                  <a:pt x="20952" y="4762"/>
                  <a:pt x="20975" y="4809"/>
                  <a:pt x="21004" y="4809"/>
                </a:cubicBezTo>
                <a:cubicBezTo>
                  <a:pt x="21033" y="4809"/>
                  <a:pt x="21057" y="4762"/>
                  <a:pt x="21057" y="4704"/>
                </a:cubicBezTo>
                <a:lnTo>
                  <a:pt x="21057" y="4484"/>
                </a:lnTo>
                <a:cubicBezTo>
                  <a:pt x="21057" y="4427"/>
                  <a:pt x="21033" y="4380"/>
                  <a:pt x="21004" y="4380"/>
                </a:cubicBezTo>
                <a:close/>
                <a:moveTo>
                  <a:pt x="21319" y="4380"/>
                </a:moveTo>
                <a:cubicBezTo>
                  <a:pt x="21289" y="4380"/>
                  <a:pt x="21267" y="4427"/>
                  <a:pt x="21267" y="4484"/>
                </a:cubicBezTo>
                <a:lnTo>
                  <a:pt x="21267" y="4704"/>
                </a:lnTo>
                <a:cubicBezTo>
                  <a:pt x="21267" y="4762"/>
                  <a:pt x="21289" y="4809"/>
                  <a:pt x="21319" y="4809"/>
                </a:cubicBezTo>
                <a:cubicBezTo>
                  <a:pt x="21348" y="4809"/>
                  <a:pt x="21372" y="4762"/>
                  <a:pt x="21372" y="4704"/>
                </a:cubicBezTo>
                <a:lnTo>
                  <a:pt x="21372" y="4484"/>
                </a:lnTo>
                <a:cubicBezTo>
                  <a:pt x="21372" y="4427"/>
                  <a:pt x="21348" y="4380"/>
                  <a:pt x="21319" y="4380"/>
                </a:cubicBezTo>
                <a:close/>
                <a:moveTo>
                  <a:pt x="281" y="5110"/>
                </a:moveTo>
                <a:cubicBezTo>
                  <a:pt x="252" y="5110"/>
                  <a:pt x="228" y="5157"/>
                  <a:pt x="228" y="5214"/>
                </a:cubicBezTo>
                <a:lnTo>
                  <a:pt x="228" y="5434"/>
                </a:lnTo>
                <a:cubicBezTo>
                  <a:pt x="228" y="5492"/>
                  <a:pt x="252" y="5539"/>
                  <a:pt x="281" y="5539"/>
                </a:cubicBezTo>
                <a:cubicBezTo>
                  <a:pt x="311" y="5539"/>
                  <a:pt x="334" y="5492"/>
                  <a:pt x="334" y="5434"/>
                </a:cubicBezTo>
                <a:lnTo>
                  <a:pt x="334" y="5214"/>
                </a:lnTo>
                <a:cubicBezTo>
                  <a:pt x="334" y="5157"/>
                  <a:pt x="311" y="5110"/>
                  <a:pt x="281" y="5110"/>
                </a:cubicBezTo>
                <a:close/>
                <a:moveTo>
                  <a:pt x="596" y="5110"/>
                </a:moveTo>
                <a:cubicBezTo>
                  <a:pt x="567" y="5110"/>
                  <a:pt x="543" y="5157"/>
                  <a:pt x="543" y="5214"/>
                </a:cubicBezTo>
                <a:lnTo>
                  <a:pt x="543" y="5434"/>
                </a:lnTo>
                <a:cubicBezTo>
                  <a:pt x="543" y="5492"/>
                  <a:pt x="567" y="5539"/>
                  <a:pt x="596" y="5539"/>
                </a:cubicBezTo>
                <a:cubicBezTo>
                  <a:pt x="625" y="5539"/>
                  <a:pt x="649" y="5492"/>
                  <a:pt x="649" y="5434"/>
                </a:cubicBezTo>
                <a:lnTo>
                  <a:pt x="649" y="5214"/>
                </a:lnTo>
                <a:cubicBezTo>
                  <a:pt x="649" y="5157"/>
                  <a:pt x="625" y="5110"/>
                  <a:pt x="596" y="5110"/>
                </a:cubicBezTo>
                <a:close/>
                <a:moveTo>
                  <a:pt x="1446" y="5110"/>
                </a:moveTo>
                <a:cubicBezTo>
                  <a:pt x="1417" y="5110"/>
                  <a:pt x="1393" y="5157"/>
                  <a:pt x="1393" y="5214"/>
                </a:cubicBezTo>
                <a:lnTo>
                  <a:pt x="1393" y="5434"/>
                </a:lnTo>
                <a:cubicBezTo>
                  <a:pt x="1393" y="5492"/>
                  <a:pt x="1417" y="5539"/>
                  <a:pt x="1446" y="5539"/>
                </a:cubicBezTo>
                <a:cubicBezTo>
                  <a:pt x="1475" y="5539"/>
                  <a:pt x="1499" y="5492"/>
                  <a:pt x="1499" y="5434"/>
                </a:cubicBezTo>
                <a:lnTo>
                  <a:pt x="1499" y="5214"/>
                </a:lnTo>
                <a:cubicBezTo>
                  <a:pt x="1499" y="5157"/>
                  <a:pt x="1475" y="5110"/>
                  <a:pt x="1446" y="5110"/>
                </a:cubicBezTo>
                <a:close/>
                <a:moveTo>
                  <a:pt x="1760" y="5110"/>
                </a:moveTo>
                <a:cubicBezTo>
                  <a:pt x="1731" y="5110"/>
                  <a:pt x="1707" y="5157"/>
                  <a:pt x="1707" y="5214"/>
                </a:cubicBezTo>
                <a:lnTo>
                  <a:pt x="1707" y="5434"/>
                </a:lnTo>
                <a:cubicBezTo>
                  <a:pt x="1707" y="5492"/>
                  <a:pt x="1731" y="5539"/>
                  <a:pt x="1760" y="5539"/>
                </a:cubicBezTo>
                <a:cubicBezTo>
                  <a:pt x="1789" y="5539"/>
                  <a:pt x="1813" y="5492"/>
                  <a:pt x="1813" y="5434"/>
                </a:cubicBezTo>
                <a:lnTo>
                  <a:pt x="1813" y="5214"/>
                </a:lnTo>
                <a:cubicBezTo>
                  <a:pt x="1813" y="5157"/>
                  <a:pt x="1789" y="5110"/>
                  <a:pt x="1760" y="5110"/>
                </a:cubicBezTo>
                <a:close/>
                <a:moveTo>
                  <a:pt x="2610" y="5110"/>
                </a:moveTo>
                <a:cubicBezTo>
                  <a:pt x="2581" y="5110"/>
                  <a:pt x="2557" y="5157"/>
                  <a:pt x="2557" y="5214"/>
                </a:cubicBezTo>
                <a:lnTo>
                  <a:pt x="2557" y="5434"/>
                </a:lnTo>
                <a:cubicBezTo>
                  <a:pt x="2557" y="5492"/>
                  <a:pt x="2581" y="5539"/>
                  <a:pt x="2610" y="5539"/>
                </a:cubicBezTo>
                <a:cubicBezTo>
                  <a:pt x="2639" y="5539"/>
                  <a:pt x="2662" y="5492"/>
                  <a:pt x="2662" y="5434"/>
                </a:cubicBezTo>
                <a:lnTo>
                  <a:pt x="2662" y="5214"/>
                </a:lnTo>
                <a:cubicBezTo>
                  <a:pt x="2662" y="5157"/>
                  <a:pt x="2639" y="5110"/>
                  <a:pt x="2610" y="5110"/>
                </a:cubicBezTo>
                <a:close/>
                <a:moveTo>
                  <a:pt x="2924" y="5110"/>
                </a:moveTo>
                <a:cubicBezTo>
                  <a:pt x="2895" y="5110"/>
                  <a:pt x="2871" y="5157"/>
                  <a:pt x="2871" y="5214"/>
                </a:cubicBezTo>
                <a:lnTo>
                  <a:pt x="2871" y="5434"/>
                </a:lnTo>
                <a:cubicBezTo>
                  <a:pt x="2871" y="5492"/>
                  <a:pt x="2895" y="5539"/>
                  <a:pt x="2924" y="5539"/>
                </a:cubicBezTo>
                <a:cubicBezTo>
                  <a:pt x="2954" y="5539"/>
                  <a:pt x="2976" y="5492"/>
                  <a:pt x="2976" y="5434"/>
                </a:cubicBezTo>
                <a:lnTo>
                  <a:pt x="2976" y="5214"/>
                </a:lnTo>
                <a:cubicBezTo>
                  <a:pt x="2976" y="5157"/>
                  <a:pt x="2954" y="5110"/>
                  <a:pt x="2924" y="5110"/>
                </a:cubicBezTo>
                <a:close/>
                <a:moveTo>
                  <a:pt x="3773" y="5110"/>
                </a:moveTo>
                <a:cubicBezTo>
                  <a:pt x="3744" y="5110"/>
                  <a:pt x="3721" y="5157"/>
                  <a:pt x="3721" y="5214"/>
                </a:cubicBezTo>
                <a:lnTo>
                  <a:pt x="3721" y="5434"/>
                </a:lnTo>
                <a:cubicBezTo>
                  <a:pt x="3721" y="5492"/>
                  <a:pt x="3744" y="5539"/>
                  <a:pt x="3773" y="5539"/>
                </a:cubicBezTo>
                <a:cubicBezTo>
                  <a:pt x="3802" y="5539"/>
                  <a:pt x="3826" y="5492"/>
                  <a:pt x="3826" y="5434"/>
                </a:cubicBezTo>
                <a:lnTo>
                  <a:pt x="3826" y="5214"/>
                </a:lnTo>
                <a:cubicBezTo>
                  <a:pt x="3826" y="5157"/>
                  <a:pt x="3802" y="5110"/>
                  <a:pt x="3773" y="5110"/>
                </a:cubicBezTo>
                <a:close/>
                <a:moveTo>
                  <a:pt x="4088" y="5110"/>
                </a:moveTo>
                <a:cubicBezTo>
                  <a:pt x="4058" y="5110"/>
                  <a:pt x="4035" y="5157"/>
                  <a:pt x="4035" y="5214"/>
                </a:cubicBezTo>
                <a:lnTo>
                  <a:pt x="4035" y="5434"/>
                </a:lnTo>
                <a:cubicBezTo>
                  <a:pt x="4035" y="5492"/>
                  <a:pt x="4058" y="5539"/>
                  <a:pt x="4088" y="5539"/>
                </a:cubicBezTo>
                <a:cubicBezTo>
                  <a:pt x="4117" y="5539"/>
                  <a:pt x="4141" y="5492"/>
                  <a:pt x="4141" y="5434"/>
                </a:cubicBezTo>
                <a:lnTo>
                  <a:pt x="4141" y="5214"/>
                </a:lnTo>
                <a:cubicBezTo>
                  <a:pt x="4141" y="5157"/>
                  <a:pt x="4117" y="5110"/>
                  <a:pt x="4088" y="5110"/>
                </a:cubicBezTo>
                <a:close/>
                <a:moveTo>
                  <a:pt x="4937" y="5110"/>
                </a:moveTo>
                <a:cubicBezTo>
                  <a:pt x="4908" y="5110"/>
                  <a:pt x="4884" y="5157"/>
                  <a:pt x="4884" y="5214"/>
                </a:cubicBezTo>
                <a:lnTo>
                  <a:pt x="4884" y="5434"/>
                </a:lnTo>
                <a:cubicBezTo>
                  <a:pt x="4884" y="5492"/>
                  <a:pt x="4908" y="5539"/>
                  <a:pt x="4937" y="5539"/>
                </a:cubicBezTo>
                <a:cubicBezTo>
                  <a:pt x="4966" y="5539"/>
                  <a:pt x="4990" y="5492"/>
                  <a:pt x="4990" y="5434"/>
                </a:cubicBezTo>
                <a:lnTo>
                  <a:pt x="4990" y="5214"/>
                </a:lnTo>
                <a:cubicBezTo>
                  <a:pt x="4990" y="5157"/>
                  <a:pt x="4966" y="5110"/>
                  <a:pt x="4937" y="5110"/>
                </a:cubicBezTo>
                <a:close/>
                <a:moveTo>
                  <a:pt x="5252" y="5110"/>
                </a:moveTo>
                <a:cubicBezTo>
                  <a:pt x="5223" y="5110"/>
                  <a:pt x="5199" y="5157"/>
                  <a:pt x="5199" y="5214"/>
                </a:cubicBezTo>
                <a:lnTo>
                  <a:pt x="5199" y="5434"/>
                </a:lnTo>
                <a:cubicBezTo>
                  <a:pt x="5199" y="5492"/>
                  <a:pt x="5223" y="5539"/>
                  <a:pt x="5252" y="5539"/>
                </a:cubicBezTo>
                <a:cubicBezTo>
                  <a:pt x="5281" y="5539"/>
                  <a:pt x="5305" y="5492"/>
                  <a:pt x="5305" y="5434"/>
                </a:cubicBezTo>
                <a:lnTo>
                  <a:pt x="5305" y="5214"/>
                </a:lnTo>
                <a:cubicBezTo>
                  <a:pt x="5305" y="5157"/>
                  <a:pt x="5281" y="5110"/>
                  <a:pt x="5252" y="5110"/>
                </a:cubicBezTo>
                <a:close/>
                <a:moveTo>
                  <a:pt x="6102" y="5110"/>
                </a:moveTo>
                <a:cubicBezTo>
                  <a:pt x="6072" y="5110"/>
                  <a:pt x="6049" y="5157"/>
                  <a:pt x="6049" y="5214"/>
                </a:cubicBezTo>
                <a:lnTo>
                  <a:pt x="6049" y="5434"/>
                </a:lnTo>
                <a:cubicBezTo>
                  <a:pt x="6049" y="5492"/>
                  <a:pt x="6072" y="5539"/>
                  <a:pt x="6102" y="5539"/>
                </a:cubicBezTo>
                <a:cubicBezTo>
                  <a:pt x="6131" y="5539"/>
                  <a:pt x="6155" y="5492"/>
                  <a:pt x="6155" y="5434"/>
                </a:cubicBezTo>
                <a:lnTo>
                  <a:pt x="6155" y="5214"/>
                </a:lnTo>
                <a:cubicBezTo>
                  <a:pt x="6155" y="5157"/>
                  <a:pt x="6131" y="5110"/>
                  <a:pt x="6102" y="5110"/>
                </a:cubicBezTo>
                <a:close/>
                <a:moveTo>
                  <a:pt x="6416" y="5110"/>
                </a:moveTo>
                <a:cubicBezTo>
                  <a:pt x="6387" y="5110"/>
                  <a:pt x="6363" y="5157"/>
                  <a:pt x="6363" y="5214"/>
                </a:cubicBezTo>
                <a:lnTo>
                  <a:pt x="6363" y="5434"/>
                </a:lnTo>
                <a:cubicBezTo>
                  <a:pt x="6363" y="5492"/>
                  <a:pt x="6387" y="5539"/>
                  <a:pt x="6416" y="5539"/>
                </a:cubicBezTo>
                <a:cubicBezTo>
                  <a:pt x="6445" y="5539"/>
                  <a:pt x="6469" y="5492"/>
                  <a:pt x="6469" y="5434"/>
                </a:cubicBezTo>
                <a:lnTo>
                  <a:pt x="6469" y="5214"/>
                </a:lnTo>
                <a:cubicBezTo>
                  <a:pt x="6469" y="5157"/>
                  <a:pt x="6445" y="5110"/>
                  <a:pt x="6416" y="5110"/>
                </a:cubicBezTo>
                <a:close/>
                <a:moveTo>
                  <a:pt x="7266" y="5110"/>
                </a:moveTo>
                <a:cubicBezTo>
                  <a:pt x="7237" y="5110"/>
                  <a:pt x="7213" y="5157"/>
                  <a:pt x="7213" y="5214"/>
                </a:cubicBezTo>
                <a:lnTo>
                  <a:pt x="7213" y="5434"/>
                </a:lnTo>
                <a:cubicBezTo>
                  <a:pt x="7213" y="5492"/>
                  <a:pt x="7237" y="5539"/>
                  <a:pt x="7266" y="5539"/>
                </a:cubicBezTo>
                <a:cubicBezTo>
                  <a:pt x="7295" y="5539"/>
                  <a:pt x="7318" y="5492"/>
                  <a:pt x="7318" y="5434"/>
                </a:cubicBezTo>
                <a:lnTo>
                  <a:pt x="7318" y="5214"/>
                </a:lnTo>
                <a:cubicBezTo>
                  <a:pt x="7318" y="5157"/>
                  <a:pt x="7295" y="5110"/>
                  <a:pt x="7266" y="5110"/>
                </a:cubicBezTo>
                <a:close/>
                <a:moveTo>
                  <a:pt x="7580" y="5110"/>
                </a:moveTo>
                <a:cubicBezTo>
                  <a:pt x="7551" y="5110"/>
                  <a:pt x="7527" y="5157"/>
                  <a:pt x="7527" y="5214"/>
                </a:cubicBezTo>
                <a:lnTo>
                  <a:pt x="7527" y="5434"/>
                </a:lnTo>
                <a:cubicBezTo>
                  <a:pt x="7527" y="5492"/>
                  <a:pt x="7551" y="5539"/>
                  <a:pt x="7580" y="5539"/>
                </a:cubicBezTo>
                <a:cubicBezTo>
                  <a:pt x="7609" y="5539"/>
                  <a:pt x="7632" y="5492"/>
                  <a:pt x="7632" y="5434"/>
                </a:cubicBezTo>
                <a:lnTo>
                  <a:pt x="7632" y="5214"/>
                </a:lnTo>
                <a:cubicBezTo>
                  <a:pt x="7632" y="5157"/>
                  <a:pt x="7609" y="5110"/>
                  <a:pt x="7580" y="5110"/>
                </a:cubicBezTo>
                <a:close/>
                <a:moveTo>
                  <a:pt x="8429" y="5110"/>
                </a:moveTo>
                <a:cubicBezTo>
                  <a:pt x="8400" y="5110"/>
                  <a:pt x="8377" y="5157"/>
                  <a:pt x="8377" y="5214"/>
                </a:cubicBezTo>
                <a:lnTo>
                  <a:pt x="8377" y="5434"/>
                </a:lnTo>
                <a:cubicBezTo>
                  <a:pt x="8377" y="5492"/>
                  <a:pt x="8400" y="5539"/>
                  <a:pt x="8429" y="5539"/>
                </a:cubicBezTo>
                <a:cubicBezTo>
                  <a:pt x="8458" y="5539"/>
                  <a:pt x="8482" y="5492"/>
                  <a:pt x="8482" y="5434"/>
                </a:cubicBezTo>
                <a:lnTo>
                  <a:pt x="8482" y="5214"/>
                </a:lnTo>
                <a:cubicBezTo>
                  <a:pt x="8482" y="5157"/>
                  <a:pt x="8458" y="5110"/>
                  <a:pt x="8429" y="5110"/>
                </a:cubicBezTo>
                <a:close/>
                <a:moveTo>
                  <a:pt x="8744" y="5110"/>
                </a:moveTo>
                <a:cubicBezTo>
                  <a:pt x="8714" y="5110"/>
                  <a:pt x="8691" y="5157"/>
                  <a:pt x="8691" y="5214"/>
                </a:cubicBezTo>
                <a:lnTo>
                  <a:pt x="8691" y="5434"/>
                </a:lnTo>
                <a:cubicBezTo>
                  <a:pt x="8691" y="5492"/>
                  <a:pt x="8714" y="5539"/>
                  <a:pt x="8744" y="5539"/>
                </a:cubicBezTo>
                <a:cubicBezTo>
                  <a:pt x="8773" y="5539"/>
                  <a:pt x="8796" y="5492"/>
                  <a:pt x="8796" y="5434"/>
                </a:cubicBezTo>
                <a:lnTo>
                  <a:pt x="8796" y="5214"/>
                </a:lnTo>
                <a:cubicBezTo>
                  <a:pt x="8796" y="5157"/>
                  <a:pt x="8773" y="5110"/>
                  <a:pt x="8744" y="5110"/>
                </a:cubicBezTo>
                <a:close/>
                <a:moveTo>
                  <a:pt x="9593" y="5110"/>
                </a:moveTo>
                <a:cubicBezTo>
                  <a:pt x="9564" y="5110"/>
                  <a:pt x="9540" y="5157"/>
                  <a:pt x="9540" y="5214"/>
                </a:cubicBezTo>
                <a:lnTo>
                  <a:pt x="9540" y="5434"/>
                </a:lnTo>
                <a:cubicBezTo>
                  <a:pt x="9540" y="5492"/>
                  <a:pt x="9564" y="5539"/>
                  <a:pt x="9593" y="5539"/>
                </a:cubicBezTo>
                <a:cubicBezTo>
                  <a:pt x="9622" y="5539"/>
                  <a:pt x="9646" y="5492"/>
                  <a:pt x="9646" y="5434"/>
                </a:cubicBezTo>
                <a:lnTo>
                  <a:pt x="9646" y="5214"/>
                </a:lnTo>
                <a:cubicBezTo>
                  <a:pt x="9646" y="5157"/>
                  <a:pt x="9622" y="5110"/>
                  <a:pt x="9593" y="5110"/>
                </a:cubicBezTo>
                <a:close/>
                <a:moveTo>
                  <a:pt x="9908" y="5110"/>
                </a:moveTo>
                <a:cubicBezTo>
                  <a:pt x="9879" y="5110"/>
                  <a:pt x="9855" y="5157"/>
                  <a:pt x="9855" y="5214"/>
                </a:cubicBezTo>
                <a:lnTo>
                  <a:pt x="9855" y="5434"/>
                </a:lnTo>
                <a:cubicBezTo>
                  <a:pt x="9855" y="5492"/>
                  <a:pt x="9879" y="5539"/>
                  <a:pt x="9908" y="5539"/>
                </a:cubicBezTo>
                <a:cubicBezTo>
                  <a:pt x="9937" y="5539"/>
                  <a:pt x="9961" y="5492"/>
                  <a:pt x="9961" y="5434"/>
                </a:cubicBezTo>
                <a:lnTo>
                  <a:pt x="9961" y="5214"/>
                </a:lnTo>
                <a:cubicBezTo>
                  <a:pt x="9961" y="5157"/>
                  <a:pt x="9937" y="5110"/>
                  <a:pt x="9908" y="5110"/>
                </a:cubicBezTo>
                <a:close/>
                <a:moveTo>
                  <a:pt x="10758" y="5110"/>
                </a:moveTo>
                <a:cubicBezTo>
                  <a:pt x="10728" y="5110"/>
                  <a:pt x="10705" y="5157"/>
                  <a:pt x="10705" y="5214"/>
                </a:cubicBezTo>
                <a:lnTo>
                  <a:pt x="10705" y="5434"/>
                </a:lnTo>
                <a:cubicBezTo>
                  <a:pt x="10705" y="5492"/>
                  <a:pt x="10728" y="5539"/>
                  <a:pt x="10758" y="5539"/>
                </a:cubicBezTo>
                <a:cubicBezTo>
                  <a:pt x="10787" y="5539"/>
                  <a:pt x="10810" y="5492"/>
                  <a:pt x="10810" y="5434"/>
                </a:cubicBezTo>
                <a:lnTo>
                  <a:pt x="10810" y="5214"/>
                </a:lnTo>
                <a:cubicBezTo>
                  <a:pt x="10810" y="5157"/>
                  <a:pt x="10787" y="5110"/>
                  <a:pt x="10758" y="5110"/>
                </a:cubicBezTo>
                <a:close/>
                <a:moveTo>
                  <a:pt x="11072" y="5110"/>
                </a:moveTo>
                <a:cubicBezTo>
                  <a:pt x="11043" y="5110"/>
                  <a:pt x="11019" y="5157"/>
                  <a:pt x="11019" y="5214"/>
                </a:cubicBezTo>
                <a:lnTo>
                  <a:pt x="11019" y="5434"/>
                </a:lnTo>
                <a:cubicBezTo>
                  <a:pt x="11019" y="5492"/>
                  <a:pt x="11043" y="5539"/>
                  <a:pt x="11072" y="5539"/>
                </a:cubicBezTo>
                <a:cubicBezTo>
                  <a:pt x="11101" y="5539"/>
                  <a:pt x="11125" y="5492"/>
                  <a:pt x="11125" y="5434"/>
                </a:cubicBezTo>
                <a:lnTo>
                  <a:pt x="11125" y="5214"/>
                </a:lnTo>
                <a:cubicBezTo>
                  <a:pt x="11125" y="5157"/>
                  <a:pt x="11101" y="5110"/>
                  <a:pt x="11072" y="5110"/>
                </a:cubicBezTo>
                <a:close/>
                <a:moveTo>
                  <a:pt x="11922" y="5110"/>
                </a:moveTo>
                <a:cubicBezTo>
                  <a:pt x="11893" y="5110"/>
                  <a:pt x="11869" y="5157"/>
                  <a:pt x="11869" y="5214"/>
                </a:cubicBezTo>
                <a:lnTo>
                  <a:pt x="11869" y="5434"/>
                </a:lnTo>
                <a:cubicBezTo>
                  <a:pt x="11869" y="5492"/>
                  <a:pt x="11893" y="5539"/>
                  <a:pt x="11922" y="5539"/>
                </a:cubicBezTo>
                <a:cubicBezTo>
                  <a:pt x="11951" y="5539"/>
                  <a:pt x="11974" y="5492"/>
                  <a:pt x="11974" y="5434"/>
                </a:cubicBezTo>
                <a:lnTo>
                  <a:pt x="11974" y="5214"/>
                </a:lnTo>
                <a:cubicBezTo>
                  <a:pt x="11974" y="5157"/>
                  <a:pt x="11951" y="5110"/>
                  <a:pt x="11922" y="5110"/>
                </a:cubicBezTo>
                <a:close/>
                <a:moveTo>
                  <a:pt x="12236" y="5110"/>
                </a:moveTo>
                <a:cubicBezTo>
                  <a:pt x="12207" y="5110"/>
                  <a:pt x="12183" y="5157"/>
                  <a:pt x="12183" y="5214"/>
                </a:cubicBezTo>
                <a:lnTo>
                  <a:pt x="12183" y="5434"/>
                </a:lnTo>
                <a:cubicBezTo>
                  <a:pt x="12183" y="5492"/>
                  <a:pt x="12207" y="5539"/>
                  <a:pt x="12236" y="5539"/>
                </a:cubicBezTo>
                <a:cubicBezTo>
                  <a:pt x="12265" y="5539"/>
                  <a:pt x="12288" y="5492"/>
                  <a:pt x="12288" y="5434"/>
                </a:cubicBezTo>
                <a:lnTo>
                  <a:pt x="12288" y="5214"/>
                </a:lnTo>
                <a:cubicBezTo>
                  <a:pt x="12288" y="5157"/>
                  <a:pt x="12265" y="5110"/>
                  <a:pt x="12236" y="5110"/>
                </a:cubicBezTo>
                <a:close/>
                <a:moveTo>
                  <a:pt x="13085" y="5110"/>
                </a:moveTo>
                <a:cubicBezTo>
                  <a:pt x="13056" y="5110"/>
                  <a:pt x="13032" y="5157"/>
                  <a:pt x="13032" y="5214"/>
                </a:cubicBezTo>
                <a:lnTo>
                  <a:pt x="13032" y="5434"/>
                </a:lnTo>
                <a:cubicBezTo>
                  <a:pt x="13032" y="5492"/>
                  <a:pt x="13056" y="5539"/>
                  <a:pt x="13085" y="5539"/>
                </a:cubicBezTo>
                <a:cubicBezTo>
                  <a:pt x="13114" y="5539"/>
                  <a:pt x="13138" y="5492"/>
                  <a:pt x="13138" y="5434"/>
                </a:cubicBezTo>
                <a:lnTo>
                  <a:pt x="13138" y="5214"/>
                </a:lnTo>
                <a:cubicBezTo>
                  <a:pt x="13138" y="5157"/>
                  <a:pt x="13114" y="5110"/>
                  <a:pt x="13085" y="5110"/>
                </a:cubicBezTo>
                <a:close/>
                <a:moveTo>
                  <a:pt x="13399" y="5110"/>
                </a:moveTo>
                <a:cubicBezTo>
                  <a:pt x="13370" y="5110"/>
                  <a:pt x="13348" y="5157"/>
                  <a:pt x="13348" y="5214"/>
                </a:cubicBezTo>
                <a:lnTo>
                  <a:pt x="13348" y="5434"/>
                </a:lnTo>
                <a:cubicBezTo>
                  <a:pt x="13348" y="5492"/>
                  <a:pt x="13370" y="5539"/>
                  <a:pt x="13399" y="5539"/>
                </a:cubicBezTo>
                <a:cubicBezTo>
                  <a:pt x="13428" y="5539"/>
                  <a:pt x="13452" y="5492"/>
                  <a:pt x="13452" y="5434"/>
                </a:cubicBezTo>
                <a:lnTo>
                  <a:pt x="13452" y="5214"/>
                </a:lnTo>
                <a:cubicBezTo>
                  <a:pt x="13452" y="5157"/>
                  <a:pt x="13428" y="5110"/>
                  <a:pt x="13399" y="5110"/>
                </a:cubicBezTo>
                <a:close/>
                <a:moveTo>
                  <a:pt x="14249" y="5110"/>
                </a:moveTo>
                <a:cubicBezTo>
                  <a:pt x="14220" y="5110"/>
                  <a:pt x="14196" y="5157"/>
                  <a:pt x="14196" y="5214"/>
                </a:cubicBezTo>
                <a:lnTo>
                  <a:pt x="14196" y="5434"/>
                </a:lnTo>
                <a:cubicBezTo>
                  <a:pt x="14196" y="5492"/>
                  <a:pt x="14220" y="5539"/>
                  <a:pt x="14249" y="5539"/>
                </a:cubicBezTo>
                <a:cubicBezTo>
                  <a:pt x="14278" y="5539"/>
                  <a:pt x="14302" y="5492"/>
                  <a:pt x="14302" y="5434"/>
                </a:cubicBezTo>
                <a:lnTo>
                  <a:pt x="14302" y="5214"/>
                </a:lnTo>
                <a:cubicBezTo>
                  <a:pt x="14302" y="5157"/>
                  <a:pt x="14278" y="5110"/>
                  <a:pt x="14249" y="5110"/>
                </a:cubicBezTo>
                <a:close/>
                <a:moveTo>
                  <a:pt x="14564" y="5110"/>
                </a:moveTo>
                <a:cubicBezTo>
                  <a:pt x="14535" y="5110"/>
                  <a:pt x="14511" y="5157"/>
                  <a:pt x="14511" y="5214"/>
                </a:cubicBezTo>
                <a:lnTo>
                  <a:pt x="14511" y="5434"/>
                </a:lnTo>
                <a:cubicBezTo>
                  <a:pt x="14511" y="5492"/>
                  <a:pt x="14535" y="5539"/>
                  <a:pt x="14564" y="5539"/>
                </a:cubicBezTo>
                <a:cubicBezTo>
                  <a:pt x="14593" y="5539"/>
                  <a:pt x="14617" y="5492"/>
                  <a:pt x="14617" y="5434"/>
                </a:cubicBezTo>
                <a:lnTo>
                  <a:pt x="14617" y="5214"/>
                </a:lnTo>
                <a:cubicBezTo>
                  <a:pt x="14617" y="5157"/>
                  <a:pt x="14593" y="5110"/>
                  <a:pt x="14564" y="5110"/>
                </a:cubicBezTo>
                <a:close/>
                <a:moveTo>
                  <a:pt x="15413" y="5110"/>
                </a:moveTo>
                <a:cubicBezTo>
                  <a:pt x="15384" y="5110"/>
                  <a:pt x="15360" y="5157"/>
                  <a:pt x="15360" y="5214"/>
                </a:cubicBezTo>
                <a:lnTo>
                  <a:pt x="15360" y="5434"/>
                </a:lnTo>
                <a:cubicBezTo>
                  <a:pt x="15360" y="5492"/>
                  <a:pt x="15384" y="5539"/>
                  <a:pt x="15413" y="5539"/>
                </a:cubicBezTo>
                <a:cubicBezTo>
                  <a:pt x="15442" y="5539"/>
                  <a:pt x="15465" y="5492"/>
                  <a:pt x="15465" y="5434"/>
                </a:cubicBezTo>
                <a:lnTo>
                  <a:pt x="15465" y="5214"/>
                </a:lnTo>
                <a:cubicBezTo>
                  <a:pt x="15465" y="5157"/>
                  <a:pt x="15442" y="5110"/>
                  <a:pt x="15413" y="5110"/>
                </a:cubicBezTo>
                <a:close/>
                <a:moveTo>
                  <a:pt x="15728" y="5110"/>
                </a:moveTo>
                <a:cubicBezTo>
                  <a:pt x="15699" y="5110"/>
                  <a:pt x="15675" y="5157"/>
                  <a:pt x="15675" y="5214"/>
                </a:cubicBezTo>
                <a:lnTo>
                  <a:pt x="15675" y="5434"/>
                </a:lnTo>
                <a:cubicBezTo>
                  <a:pt x="15675" y="5492"/>
                  <a:pt x="15699" y="5539"/>
                  <a:pt x="15728" y="5539"/>
                </a:cubicBezTo>
                <a:cubicBezTo>
                  <a:pt x="15757" y="5539"/>
                  <a:pt x="15781" y="5492"/>
                  <a:pt x="15781" y="5434"/>
                </a:cubicBezTo>
                <a:lnTo>
                  <a:pt x="15781" y="5214"/>
                </a:lnTo>
                <a:cubicBezTo>
                  <a:pt x="15781" y="5157"/>
                  <a:pt x="15757" y="5110"/>
                  <a:pt x="15728" y="5110"/>
                </a:cubicBezTo>
                <a:close/>
                <a:moveTo>
                  <a:pt x="16578" y="5110"/>
                </a:moveTo>
                <a:cubicBezTo>
                  <a:pt x="16549" y="5110"/>
                  <a:pt x="16525" y="5157"/>
                  <a:pt x="16525" y="5214"/>
                </a:cubicBezTo>
                <a:lnTo>
                  <a:pt x="16525" y="5434"/>
                </a:lnTo>
                <a:cubicBezTo>
                  <a:pt x="16525" y="5492"/>
                  <a:pt x="16549" y="5539"/>
                  <a:pt x="16578" y="5539"/>
                </a:cubicBezTo>
                <a:cubicBezTo>
                  <a:pt x="16607" y="5539"/>
                  <a:pt x="16630" y="5492"/>
                  <a:pt x="16630" y="5434"/>
                </a:cubicBezTo>
                <a:lnTo>
                  <a:pt x="16630" y="5214"/>
                </a:lnTo>
                <a:cubicBezTo>
                  <a:pt x="16630" y="5157"/>
                  <a:pt x="16607" y="5110"/>
                  <a:pt x="16578" y="5110"/>
                </a:cubicBezTo>
                <a:close/>
                <a:moveTo>
                  <a:pt x="16892" y="5110"/>
                </a:moveTo>
                <a:cubicBezTo>
                  <a:pt x="16863" y="5110"/>
                  <a:pt x="16839" y="5157"/>
                  <a:pt x="16839" y="5214"/>
                </a:cubicBezTo>
                <a:lnTo>
                  <a:pt x="16839" y="5434"/>
                </a:lnTo>
                <a:cubicBezTo>
                  <a:pt x="16839" y="5492"/>
                  <a:pt x="16863" y="5539"/>
                  <a:pt x="16892" y="5539"/>
                </a:cubicBezTo>
                <a:cubicBezTo>
                  <a:pt x="16921" y="5539"/>
                  <a:pt x="16944" y="5492"/>
                  <a:pt x="16944" y="5434"/>
                </a:cubicBezTo>
                <a:lnTo>
                  <a:pt x="16944" y="5214"/>
                </a:lnTo>
                <a:cubicBezTo>
                  <a:pt x="16944" y="5157"/>
                  <a:pt x="16921" y="5110"/>
                  <a:pt x="16892" y="5110"/>
                </a:cubicBezTo>
                <a:close/>
                <a:moveTo>
                  <a:pt x="17741" y="5110"/>
                </a:moveTo>
                <a:cubicBezTo>
                  <a:pt x="17712" y="5110"/>
                  <a:pt x="17689" y="5157"/>
                  <a:pt x="17689" y="5214"/>
                </a:cubicBezTo>
                <a:lnTo>
                  <a:pt x="17689" y="5434"/>
                </a:lnTo>
                <a:cubicBezTo>
                  <a:pt x="17689" y="5492"/>
                  <a:pt x="17712" y="5539"/>
                  <a:pt x="17741" y="5539"/>
                </a:cubicBezTo>
                <a:cubicBezTo>
                  <a:pt x="17770" y="5539"/>
                  <a:pt x="17794" y="5492"/>
                  <a:pt x="17794" y="5434"/>
                </a:cubicBezTo>
                <a:lnTo>
                  <a:pt x="17794" y="5214"/>
                </a:lnTo>
                <a:cubicBezTo>
                  <a:pt x="17794" y="5157"/>
                  <a:pt x="17770" y="5110"/>
                  <a:pt x="17741" y="5110"/>
                </a:cubicBezTo>
                <a:close/>
                <a:moveTo>
                  <a:pt x="18055" y="5110"/>
                </a:moveTo>
                <a:cubicBezTo>
                  <a:pt x="18026" y="5110"/>
                  <a:pt x="18002" y="5157"/>
                  <a:pt x="18002" y="5214"/>
                </a:cubicBezTo>
                <a:lnTo>
                  <a:pt x="18002" y="5434"/>
                </a:lnTo>
                <a:cubicBezTo>
                  <a:pt x="18002" y="5492"/>
                  <a:pt x="18026" y="5539"/>
                  <a:pt x="18055" y="5539"/>
                </a:cubicBezTo>
                <a:cubicBezTo>
                  <a:pt x="18085" y="5539"/>
                  <a:pt x="18108" y="5492"/>
                  <a:pt x="18108" y="5434"/>
                </a:cubicBezTo>
                <a:lnTo>
                  <a:pt x="18108" y="5214"/>
                </a:lnTo>
                <a:cubicBezTo>
                  <a:pt x="18108" y="5157"/>
                  <a:pt x="18085" y="5110"/>
                  <a:pt x="18055" y="5110"/>
                </a:cubicBezTo>
                <a:close/>
                <a:moveTo>
                  <a:pt x="18905" y="5110"/>
                </a:moveTo>
                <a:cubicBezTo>
                  <a:pt x="18876" y="5110"/>
                  <a:pt x="18852" y="5157"/>
                  <a:pt x="18852" y="5214"/>
                </a:cubicBezTo>
                <a:lnTo>
                  <a:pt x="18852" y="5434"/>
                </a:lnTo>
                <a:cubicBezTo>
                  <a:pt x="18852" y="5492"/>
                  <a:pt x="18876" y="5539"/>
                  <a:pt x="18905" y="5539"/>
                </a:cubicBezTo>
                <a:cubicBezTo>
                  <a:pt x="18934" y="5539"/>
                  <a:pt x="18958" y="5492"/>
                  <a:pt x="18958" y="5434"/>
                </a:cubicBezTo>
                <a:lnTo>
                  <a:pt x="18958" y="5214"/>
                </a:lnTo>
                <a:cubicBezTo>
                  <a:pt x="18958" y="5157"/>
                  <a:pt x="18934" y="5110"/>
                  <a:pt x="18905" y="5110"/>
                </a:cubicBezTo>
                <a:close/>
                <a:moveTo>
                  <a:pt x="19220" y="5110"/>
                </a:moveTo>
                <a:cubicBezTo>
                  <a:pt x="19191" y="5110"/>
                  <a:pt x="19167" y="5157"/>
                  <a:pt x="19167" y="5214"/>
                </a:cubicBezTo>
                <a:lnTo>
                  <a:pt x="19167" y="5434"/>
                </a:lnTo>
                <a:cubicBezTo>
                  <a:pt x="19167" y="5492"/>
                  <a:pt x="19191" y="5539"/>
                  <a:pt x="19220" y="5539"/>
                </a:cubicBezTo>
                <a:cubicBezTo>
                  <a:pt x="19249" y="5539"/>
                  <a:pt x="19273" y="5492"/>
                  <a:pt x="19273" y="5434"/>
                </a:cubicBezTo>
                <a:lnTo>
                  <a:pt x="19273" y="5214"/>
                </a:lnTo>
                <a:cubicBezTo>
                  <a:pt x="19273" y="5157"/>
                  <a:pt x="19249" y="5110"/>
                  <a:pt x="19220" y="5110"/>
                </a:cubicBezTo>
                <a:close/>
                <a:moveTo>
                  <a:pt x="20069" y="5110"/>
                </a:moveTo>
                <a:cubicBezTo>
                  <a:pt x="20040" y="5110"/>
                  <a:pt x="20016" y="5157"/>
                  <a:pt x="20016" y="5214"/>
                </a:cubicBezTo>
                <a:lnTo>
                  <a:pt x="20016" y="5434"/>
                </a:lnTo>
                <a:cubicBezTo>
                  <a:pt x="20016" y="5492"/>
                  <a:pt x="20040" y="5539"/>
                  <a:pt x="20069" y="5539"/>
                </a:cubicBezTo>
                <a:cubicBezTo>
                  <a:pt x="20099" y="5539"/>
                  <a:pt x="20122" y="5492"/>
                  <a:pt x="20122" y="5434"/>
                </a:cubicBezTo>
                <a:lnTo>
                  <a:pt x="20122" y="5214"/>
                </a:lnTo>
                <a:cubicBezTo>
                  <a:pt x="20122" y="5157"/>
                  <a:pt x="20099" y="5110"/>
                  <a:pt x="20069" y="5110"/>
                </a:cubicBezTo>
                <a:close/>
                <a:moveTo>
                  <a:pt x="20384" y="5110"/>
                </a:moveTo>
                <a:cubicBezTo>
                  <a:pt x="20355" y="5110"/>
                  <a:pt x="20331" y="5157"/>
                  <a:pt x="20331" y="5214"/>
                </a:cubicBezTo>
                <a:lnTo>
                  <a:pt x="20331" y="5434"/>
                </a:lnTo>
                <a:cubicBezTo>
                  <a:pt x="20331" y="5492"/>
                  <a:pt x="20355" y="5539"/>
                  <a:pt x="20384" y="5539"/>
                </a:cubicBezTo>
                <a:cubicBezTo>
                  <a:pt x="20413" y="5539"/>
                  <a:pt x="20436" y="5492"/>
                  <a:pt x="20436" y="5434"/>
                </a:cubicBezTo>
                <a:lnTo>
                  <a:pt x="20436" y="5214"/>
                </a:lnTo>
                <a:cubicBezTo>
                  <a:pt x="20436" y="5157"/>
                  <a:pt x="20413" y="5110"/>
                  <a:pt x="20384" y="5110"/>
                </a:cubicBezTo>
                <a:close/>
                <a:moveTo>
                  <a:pt x="21234" y="5110"/>
                </a:moveTo>
                <a:cubicBezTo>
                  <a:pt x="21204" y="5110"/>
                  <a:pt x="21181" y="5157"/>
                  <a:pt x="21181" y="5214"/>
                </a:cubicBezTo>
                <a:lnTo>
                  <a:pt x="21181" y="5434"/>
                </a:lnTo>
                <a:cubicBezTo>
                  <a:pt x="21181" y="5492"/>
                  <a:pt x="21204" y="5539"/>
                  <a:pt x="21234" y="5539"/>
                </a:cubicBezTo>
                <a:cubicBezTo>
                  <a:pt x="21263" y="5539"/>
                  <a:pt x="21285" y="5492"/>
                  <a:pt x="21285" y="5434"/>
                </a:cubicBezTo>
                <a:lnTo>
                  <a:pt x="21285" y="5214"/>
                </a:lnTo>
                <a:cubicBezTo>
                  <a:pt x="21285" y="5157"/>
                  <a:pt x="21263" y="5110"/>
                  <a:pt x="21234" y="5110"/>
                </a:cubicBezTo>
                <a:close/>
                <a:moveTo>
                  <a:pt x="21547" y="5110"/>
                </a:moveTo>
                <a:cubicBezTo>
                  <a:pt x="21518" y="5110"/>
                  <a:pt x="21495" y="5157"/>
                  <a:pt x="21495" y="5214"/>
                </a:cubicBezTo>
                <a:lnTo>
                  <a:pt x="21495" y="5434"/>
                </a:lnTo>
                <a:cubicBezTo>
                  <a:pt x="21495" y="5492"/>
                  <a:pt x="21518" y="5539"/>
                  <a:pt x="21547" y="5539"/>
                </a:cubicBezTo>
                <a:cubicBezTo>
                  <a:pt x="21576" y="5539"/>
                  <a:pt x="21600" y="5492"/>
                  <a:pt x="21600" y="5434"/>
                </a:cubicBezTo>
                <a:lnTo>
                  <a:pt x="21600" y="5214"/>
                </a:lnTo>
                <a:cubicBezTo>
                  <a:pt x="21600" y="5157"/>
                  <a:pt x="21576" y="5110"/>
                  <a:pt x="21547" y="5110"/>
                </a:cubicBezTo>
                <a:close/>
                <a:moveTo>
                  <a:pt x="53" y="5840"/>
                </a:moveTo>
                <a:cubicBezTo>
                  <a:pt x="24" y="5840"/>
                  <a:pt x="0" y="5887"/>
                  <a:pt x="0" y="5944"/>
                </a:cubicBezTo>
                <a:lnTo>
                  <a:pt x="0" y="6164"/>
                </a:lnTo>
                <a:cubicBezTo>
                  <a:pt x="0" y="6222"/>
                  <a:pt x="24" y="6269"/>
                  <a:pt x="53" y="6269"/>
                </a:cubicBezTo>
                <a:cubicBezTo>
                  <a:pt x="82" y="6269"/>
                  <a:pt x="106" y="6222"/>
                  <a:pt x="106" y="6164"/>
                </a:cubicBezTo>
                <a:lnTo>
                  <a:pt x="106" y="5944"/>
                </a:lnTo>
                <a:cubicBezTo>
                  <a:pt x="106" y="5887"/>
                  <a:pt x="82" y="5840"/>
                  <a:pt x="53" y="5840"/>
                </a:cubicBezTo>
                <a:close/>
                <a:moveTo>
                  <a:pt x="367" y="5840"/>
                </a:moveTo>
                <a:cubicBezTo>
                  <a:pt x="338" y="5840"/>
                  <a:pt x="315" y="5887"/>
                  <a:pt x="315" y="5944"/>
                </a:cubicBezTo>
                <a:lnTo>
                  <a:pt x="315" y="6164"/>
                </a:lnTo>
                <a:cubicBezTo>
                  <a:pt x="315" y="6222"/>
                  <a:pt x="338" y="6269"/>
                  <a:pt x="367" y="6269"/>
                </a:cubicBezTo>
                <a:cubicBezTo>
                  <a:pt x="397" y="6269"/>
                  <a:pt x="420" y="6222"/>
                  <a:pt x="420" y="6164"/>
                </a:cubicBezTo>
                <a:lnTo>
                  <a:pt x="420" y="5944"/>
                </a:lnTo>
                <a:cubicBezTo>
                  <a:pt x="420" y="5887"/>
                  <a:pt x="397" y="5840"/>
                  <a:pt x="367" y="5840"/>
                </a:cubicBezTo>
                <a:close/>
                <a:moveTo>
                  <a:pt x="1217" y="5840"/>
                </a:moveTo>
                <a:cubicBezTo>
                  <a:pt x="1188" y="5840"/>
                  <a:pt x="1164" y="5887"/>
                  <a:pt x="1164" y="5944"/>
                </a:cubicBezTo>
                <a:lnTo>
                  <a:pt x="1164" y="6164"/>
                </a:lnTo>
                <a:cubicBezTo>
                  <a:pt x="1164" y="6222"/>
                  <a:pt x="1188" y="6269"/>
                  <a:pt x="1217" y="6269"/>
                </a:cubicBezTo>
                <a:cubicBezTo>
                  <a:pt x="1246" y="6269"/>
                  <a:pt x="1270" y="6222"/>
                  <a:pt x="1270" y="6164"/>
                </a:cubicBezTo>
                <a:lnTo>
                  <a:pt x="1270" y="5944"/>
                </a:lnTo>
                <a:cubicBezTo>
                  <a:pt x="1270" y="5887"/>
                  <a:pt x="1246" y="5840"/>
                  <a:pt x="1217" y="5840"/>
                </a:cubicBezTo>
                <a:close/>
                <a:moveTo>
                  <a:pt x="1532" y="5840"/>
                </a:moveTo>
                <a:cubicBezTo>
                  <a:pt x="1503" y="5840"/>
                  <a:pt x="1479" y="5887"/>
                  <a:pt x="1479" y="5944"/>
                </a:cubicBezTo>
                <a:lnTo>
                  <a:pt x="1479" y="6164"/>
                </a:lnTo>
                <a:cubicBezTo>
                  <a:pt x="1479" y="6222"/>
                  <a:pt x="1503" y="6269"/>
                  <a:pt x="1532" y="6269"/>
                </a:cubicBezTo>
                <a:cubicBezTo>
                  <a:pt x="1561" y="6269"/>
                  <a:pt x="1584" y="6222"/>
                  <a:pt x="1584" y="6164"/>
                </a:cubicBezTo>
                <a:lnTo>
                  <a:pt x="1584" y="5944"/>
                </a:lnTo>
                <a:cubicBezTo>
                  <a:pt x="1584" y="5887"/>
                  <a:pt x="1561" y="5840"/>
                  <a:pt x="1532" y="5840"/>
                </a:cubicBezTo>
                <a:close/>
                <a:moveTo>
                  <a:pt x="2380" y="5840"/>
                </a:moveTo>
                <a:cubicBezTo>
                  <a:pt x="2351" y="5840"/>
                  <a:pt x="2329" y="5887"/>
                  <a:pt x="2329" y="5944"/>
                </a:cubicBezTo>
                <a:lnTo>
                  <a:pt x="2329" y="6164"/>
                </a:lnTo>
                <a:cubicBezTo>
                  <a:pt x="2329" y="6222"/>
                  <a:pt x="2351" y="6269"/>
                  <a:pt x="2380" y="6269"/>
                </a:cubicBezTo>
                <a:cubicBezTo>
                  <a:pt x="2409" y="6269"/>
                  <a:pt x="2433" y="6222"/>
                  <a:pt x="2433" y="6164"/>
                </a:cubicBezTo>
                <a:lnTo>
                  <a:pt x="2433" y="5944"/>
                </a:lnTo>
                <a:cubicBezTo>
                  <a:pt x="2433" y="5887"/>
                  <a:pt x="2409" y="5840"/>
                  <a:pt x="2380" y="5840"/>
                </a:cubicBezTo>
                <a:close/>
                <a:moveTo>
                  <a:pt x="2695" y="5840"/>
                </a:moveTo>
                <a:cubicBezTo>
                  <a:pt x="2666" y="5840"/>
                  <a:pt x="2643" y="5887"/>
                  <a:pt x="2643" y="5944"/>
                </a:cubicBezTo>
                <a:lnTo>
                  <a:pt x="2643" y="6164"/>
                </a:lnTo>
                <a:cubicBezTo>
                  <a:pt x="2643" y="6222"/>
                  <a:pt x="2666" y="6269"/>
                  <a:pt x="2695" y="6269"/>
                </a:cubicBezTo>
                <a:cubicBezTo>
                  <a:pt x="2724" y="6269"/>
                  <a:pt x="2748" y="6222"/>
                  <a:pt x="2748" y="6164"/>
                </a:cubicBezTo>
                <a:lnTo>
                  <a:pt x="2748" y="5944"/>
                </a:lnTo>
                <a:cubicBezTo>
                  <a:pt x="2748" y="5887"/>
                  <a:pt x="2724" y="5840"/>
                  <a:pt x="2695" y="5840"/>
                </a:cubicBezTo>
                <a:close/>
                <a:moveTo>
                  <a:pt x="3545" y="5840"/>
                </a:moveTo>
                <a:cubicBezTo>
                  <a:pt x="3516" y="5840"/>
                  <a:pt x="3492" y="5887"/>
                  <a:pt x="3492" y="5944"/>
                </a:cubicBezTo>
                <a:lnTo>
                  <a:pt x="3492" y="6164"/>
                </a:lnTo>
                <a:cubicBezTo>
                  <a:pt x="3492" y="6222"/>
                  <a:pt x="3516" y="6269"/>
                  <a:pt x="3545" y="6269"/>
                </a:cubicBezTo>
                <a:cubicBezTo>
                  <a:pt x="3574" y="6269"/>
                  <a:pt x="3598" y="6222"/>
                  <a:pt x="3598" y="6164"/>
                </a:cubicBezTo>
                <a:lnTo>
                  <a:pt x="3598" y="5944"/>
                </a:lnTo>
                <a:cubicBezTo>
                  <a:pt x="3598" y="5887"/>
                  <a:pt x="3574" y="5840"/>
                  <a:pt x="3545" y="5840"/>
                </a:cubicBezTo>
                <a:close/>
                <a:moveTo>
                  <a:pt x="3859" y="5840"/>
                </a:moveTo>
                <a:cubicBezTo>
                  <a:pt x="3830" y="5840"/>
                  <a:pt x="3806" y="5887"/>
                  <a:pt x="3806" y="5944"/>
                </a:cubicBezTo>
                <a:lnTo>
                  <a:pt x="3806" y="6164"/>
                </a:lnTo>
                <a:cubicBezTo>
                  <a:pt x="3806" y="6222"/>
                  <a:pt x="3830" y="6269"/>
                  <a:pt x="3859" y="6269"/>
                </a:cubicBezTo>
                <a:cubicBezTo>
                  <a:pt x="3888" y="6269"/>
                  <a:pt x="3912" y="6222"/>
                  <a:pt x="3912" y="6164"/>
                </a:cubicBezTo>
                <a:lnTo>
                  <a:pt x="3912" y="5944"/>
                </a:lnTo>
                <a:cubicBezTo>
                  <a:pt x="3912" y="5887"/>
                  <a:pt x="3888" y="5840"/>
                  <a:pt x="3859" y="5840"/>
                </a:cubicBezTo>
                <a:close/>
                <a:moveTo>
                  <a:pt x="4709" y="5840"/>
                </a:moveTo>
                <a:cubicBezTo>
                  <a:pt x="4680" y="5840"/>
                  <a:pt x="4656" y="5887"/>
                  <a:pt x="4656" y="5944"/>
                </a:cubicBezTo>
                <a:lnTo>
                  <a:pt x="4656" y="6164"/>
                </a:lnTo>
                <a:cubicBezTo>
                  <a:pt x="4656" y="6222"/>
                  <a:pt x="4680" y="6269"/>
                  <a:pt x="4709" y="6269"/>
                </a:cubicBezTo>
                <a:cubicBezTo>
                  <a:pt x="4738" y="6269"/>
                  <a:pt x="4762" y="6222"/>
                  <a:pt x="4762" y="6164"/>
                </a:cubicBezTo>
                <a:lnTo>
                  <a:pt x="4762" y="5944"/>
                </a:lnTo>
                <a:cubicBezTo>
                  <a:pt x="4762" y="5887"/>
                  <a:pt x="4738" y="5840"/>
                  <a:pt x="4709" y="5840"/>
                </a:cubicBezTo>
                <a:close/>
                <a:moveTo>
                  <a:pt x="5023" y="5840"/>
                </a:moveTo>
                <a:cubicBezTo>
                  <a:pt x="4994" y="5840"/>
                  <a:pt x="4970" y="5887"/>
                  <a:pt x="4970" y="5944"/>
                </a:cubicBezTo>
                <a:lnTo>
                  <a:pt x="4970" y="6164"/>
                </a:lnTo>
                <a:cubicBezTo>
                  <a:pt x="4970" y="6222"/>
                  <a:pt x="4994" y="6269"/>
                  <a:pt x="5023" y="6269"/>
                </a:cubicBezTo>
                <a:cubicBezTo>
                  <a:pt x="5053" y="6269"/>
                  <a:pt x="5076" y="6222"/>
                  <a:pt x="5076" y="6164"/>
                </a:cubicBezTo>
                <a:lnTo>
                  <a:pt x="5076" y="5944"/>
                </a:lnTo>
                <a:cubicBezTo>
                  <a:pt x="5076" y="5887"/>
                  <a:pt x="5053" y="5840"/>
                  <a:pt x="5023" y="5840"/>
                </a:cubicBezTo>
                <a:close/>
                <a:moveTo>
                  <a:pt x="5873" y="5840"/>
                </a:moveTo>
                <a:cubicBezTo>
                  <a:pt x="5844" y="5840"/>
                  <a:pt x="5820" y="5887"/>
                  <a:pt x="5820" y="5944"/>
                </a:cubicBezTo>
                <a:lnTo>
                  <a:pt x="5820" y="6164"/>
                </a:lnTo>
                <a:cubicBezTo>
                  <a:pt x="5820" y="6222"/>
                  <a:pt x="5844" y="6269"/>
                  <a:pt x="5873" y="6269"/>
                </a:cubicBezTo>
                <a:cubicBezTo>
                  <a:pt x="5902" y="6269"/>
                  <a:pt x="5926" y="6222"/>
                  <a:pt x="5926" y="6164"/>
                </a:cubicBezTo>
                <a:lnTo>
                  <a:pt x="5926" y="5944"/>
                </a:lnTo>
                <a:cubicBezTo>
                  <a:pt x="5926" y="5887"/>
                  <a:pt x="5902" y="5840"/>
                  <a:pt x="5873" y="5840"/>
                </a:cubicBezTo>
                <a:close/>
                <a:moveTo>
                  <a:pt x="6188" y="5840"/>
                </a:moveTo>
                <a:cubicBezTo>
                  <a:pt x="6159" y="5840"/>
                  <a:pt x="6135" y="5887"/>
                  <a:pt x="6135" y="5944"/>
                </a:cubicBezTo>
                <a:lnTo>
                  <a:pt x="6135" y="6164"/>
                </a:lnTo>
                <a:cubicBezTo>
                  <a:pt x="6135" y="6222"/>
                  <a:pt x="6159" y="6269"/>
                  <a:pt x="6188" y="6269"/>
                </a:cubicBezTo>
                <a:cubicBezTo>
                  <a:pt x="6217" y="6269"/>
                  <a:pt x="6240" y="6222"/>
                  <a:pt x="6240" y="6164"/>
                </a:cubicBezTo>
                <a:lnTo>
                  <a:pt x="6240" y="5944"/>
                </a:lnTo>
                <a:cubicBezTo>
                  <a:pt x="6240" y="5887"/>
                  <a:pt x="6217" y="5840"/>
                  <a:pt x="6188" y="5840"/>
                </a:cubicBezTo>
                <a:close/>
                <a:moveTo>
                  <a:pt x="7036" y="5840"/>
                </a:moveTo>
                <a:cubicBezTo>
                  <a:pt x="7007" y="5840"/>
                  <a:pt x="6984" y="5887"/>
                  <a:pt x="6984" y="5944"/>
                </a:cubicBezTo>
                <a:lnTo>
                  <a:pt x="6984" y="6164"/>
                </a:lnTo>
                <a:cubicBezTo>
                  <a:pt x="6984" y="6222"/>
                  <a:pt x="7007" y="6269"/>
                  <a:pt x="7036" y="6269"/>
                </a:cubicBezTo>
                <a:cubicBezTo>
                  <a:pt x="7065" y="6269"/>
                  <a:pt x="7089" y="6222"/>
                  <a:pt x="7089" y="6164"/>
                </a:cubicBezTo>
                <a:lnTo>
                  <a:pt x="7089" y="5944"/>
                </a:lnTo>
                <a:cubicBezTo>
                  <a:pt x="7089" y="5887"/>
                  <a:pt x="7065" y="5840"/>
                  <a:pt x="7036" y="5840"/>
                </a:cubicBezTo>
                <a:close/>
                <a:moveTo>
                  <a:pt x="7351" y="5840"/>
                </a:moveTo>
                <a:cubicBezTo>
                  <a:pt x="7322" y="5840"/>
                  <a:pt x="7299" y="5887"/>
                  <a:pt x="7299" y="5944"/>
                </a:cubicBezTo>
                <a:lnTo>
                  <a:pt x="7299" y="6164"/>
                </a:lnTo>
                <a:cubicBezTo>
                  <a:pt x="7299" y="6222"/>
                  <a:pt x="7322" y="6269"/>
                  <a:pt x="7351" y="6269"/>
                </a:cubicBezTo>
                <a:cubicBezTo>
                  <a:pt x="7380" y="6269"/>
                  <a:pt x="7404" y="6222"/>
                  <a:pt x="7404" y="6164"/>
                </a:cubicBezTo>
                <a:lnTo>
                  <a:pt x="7404" y="5944"/>
                </a:lnTo>
                <a:cubicBezTo>
                  <a:pt x="7404" y="5887"/>
                  <a:pt x="7380" y="5840"/>
                  <a:pt x="7351" y="5840"/>
                </a:cubicBezTo>
                <a:close/>
                <a:moveTo>
                  <a:pt x="8201" y="5840"/>
                </a:moveTo>
                <a:cubicBezTo>
                  <a:pt x="8171" y="5840"/>
                  <a:pt x="8148" y="5887"/>
                  <a:pt x="8148" y="5944"/>
                </a:cubicBezTo>
                <a:lnTo>
                  <a:pt x="8148" y="6164"/>
                </a:lnTo>
                <a:cubicBezTo>
                  <a:pt x="8148" y="6222"/>
                  <a:pt x="8171" y="6269"/>
                  <a:pt x="8201" y="6269"/>
                </a:cubicBezTo>
                <a:cubicBezTo>
                  <a:pt x="8230" y="6269"/>
                  <a:pt x="8254" y="6222"/>
                  <a:pt x="8254" y="6164"/>
                </a:cubicBezTo>
                <a:lnTo>
                  <a:pt x="8254" y="5944"/>
                </a:lnTo>
                <a:cubicBezTo>
                  <a:pt x="8254" y="5887"/>
                  <a:pt x="8230" y="5840"/>
                  <a:pt x="8201" y="5840"/>
                </a:cubicBezTo>
                <a:close/>
                <a:moveTo>
                  <a:pt x="8515" y="5840"/>
                </a:moveTo>
                <a:cubicBezTo>
                  <a:pt x="8486" y="5840"/>
                  <a:pt x="8462" y="5887"/>
                  <a:pt x="8462" y="5944"/>
                </a:cubicBezTo>
                <a:lnTo>
                  <a:pt x="8462" y="6164"/>
                </a:lnTo>
                <a:cubicBezTo>
                  <a:pt x="8462" y="6222"/>
                  <a:pt x="8486" y="6269"/>
                  <a:pt x="8515" y="6269"/>
                </a:cubicBezTo>
                <a:cubicBezTo>
                  <a:pt x="8544" y="6269"/>
                  <a:pt x="8568" y="6222"/>
                  <a:pt x="8568" y="6164"/>
                </a:cubicBezTo>
                <a:lnTo>
                  <a:pt x="8568" y="5944"/>
                </a:lnTo>
                <a:cubicBezTo>
                  <a:pt x="8568" y="5887"/>
                  <a:pt x="8544" y="5840"/>
                  <a:pt x="8515" y="5840"/>
                </a:cubicBezTo>
                <a:close/>
                <a:moveTo>
                  <a:pt x="9365" y="5840"/>
                </a:moveTo>
                <a:cubicBezTo>
                  <a:pt x="9336" y="5840"/>
                  <a:pt x="9312" y="5887"/>
                  <a:pt x="9312" y="5944"/>
                </a:cubicBezTo>
                <a:lnTo>
                  <a:pt x="9312" y="6164"/>
                </a:lnTo>
                <a:cubicBezTo>
                  <a:pt x="9312" y="6222"/>
                  <a:pt x="9336" y="6269"/>
                  <a:pt x="9365" y="6269"/>
                </a:cubicBezTo>
                <a:cubicBezTo>
                  <a:pt x="9394" y="6269"/>
                  <a:pt x="9418" y="6222"/>
                  <a:pt x="9418" y="6164"/>
                </a:cubicBezTo>
                <a:lnTo>
                  <a:pt x="9418" y="5944"/>
                </a:lnTo>
                <a:cubicBezTo>
                  <a:pt x="9418" y="5887"/>
                  <a:pt x="9394" y="5840"/>
                  <a:pt x="9365" y="5840"/>
                </a:cubicBezTo>
                <a:close/>
                <a:moveTo>
                  <a:pt x="9679" y="5840"/>
                </a:moveTo>
                <a:cubicBezTo>
                  <a:pt x="9650" y="5840"/>
                  <a:pt x="9626" y="5887"/>
                  <a:pt x="9626" y="5944"/>
                </a:cubicBezTo>
                <a:lnTo>
                  <a:pt x="9626" y="6164"/>
                </a:lnTo>
                <a:cubicBezTo>
                  <a:pt x="9626" y="6222"/>
                  <a:pt x="9650" y="6269"/>
                  <a:pt x="9679" y="6269"/>
                </a:cubicBezTo>
                <a:cubicBezTo>
                  <a:pt x="9708" y="6269"/>
                  <a:pt x="9732" y="6222"/>
                  <a:pt x="9732" y="6164"/>
                </a:cubicBezTo>
                <a:lnTo>
                  <a:pt x="9732" y="5944"/>
                </a:lnTo>
                <a:cubicBezTo>
                  <a:pt x="9732" y="5887"/>
                  <a:pt x="9708" y="5840"/>
                  <a:pt x="9679" y="5840"/>
                </a:cubicBezTo>
                <a:close/>
                <a:moveTo>
                  <a:pt x="10529" y="5840"/>
                </a:moveTo>
                <a:cubicBezTo>
                  <a:pt x="10500" y="5840"/>
                  <a:pt x="10476" y="5887"/>
                  <a:pt x="10476" y="5944"/>
                </a:cubicBezTo>
                <a:lnTo>
                  <a:pt x="10476" y="6164"/>
                </a:lnTo>
                <a:cubicBezTo>
                  <a:pt x="10476" y="6222"/>
                  <a:pt x="10500" y="6269"/>
                  <a:pt x="10529" y="6269"/>
                </a:cubicBezTo>
                <a:cubicBezTo>
                  <a:pt x="10558" y="6269"/>
                  <a:pt x="10582" y="6222"/>
                  <a:pt x="10582" y="6164"/>
                </a:cubicBezTo>
                <a:lnTo>
                  <a:pt x="10582" y="5944"/>
                </a:lnTo>
                <a:cubicBezTo>
                  <a:pt x="10582" y="5887"/>
                  <a:pt x="10558" y="5840"/>
                  <a:pt x="10529" y="5840"/>
                </a:cubicBezTo>
                <a:close/>
                <a:moveTo>
                  <a:pt x="10844" y="5840"/>
                </a:moveTo>
                <a:cubicBezTo>
                  <a:pt x="10814" y="5840"/>
                  <a:pt x="10791" y="5887"/>
                  <a:pt x="10791" y="5944"/>
                </a:cubicBezTo>
                <a:lnTo>
                  <a:pt x="10791" y="6164"/>
                </a:lnTo>
                <a:cubicBezTo>
                  <a:pt x="10791" y="6222"/>
                  <a:pt x="10814" y="6269"/>
                  <a:pt x="10844" y="6269"/>
                </a:cubicBezTo>
                <a:cubicBezTo>
                  <a:pt x="10873" y="6269"/>
                  <a:pt x="10895" y="6222"/>
                  <a:pt x="10895" y="6164"/>
                </a:cubicBezTo>
                <a:lnTo>
                  <a:pt x="10895" y="5944"/>
                </a:lnTo>
                <a:cubicBezTo>
                  <a:pt x="10895" y="5887"/>
                  <a:pt x="10873" y="5840"/>
                  <a:pt x="10844" y="5840"/>
                </a:cubicBezTo>
                <a:close/>
                <a:moveTo>
                  <a:pt x="11692" y="5840"/>
                </a:moveTo>
                <a:cubicBezTo>
                  <a:pt x="11663" y="5840"/>
                  <a:pt x="11640" y="5887"/>
                  <a:pt x="11640" y="5944"/>
                </a:cubicBezTo>
                <a:lnTo>
                  <a:pt x="11640" y="6164"/>
                </a:lnTo>
                <a:cubicBezTo>
                  <a:pt x="11640" y="6222"/>
                  <a:pt x="11663" y="6269"/>
                  <a:pt x="11692" y="6269"/>
                </a:cubicBezTo>
                <a:cubicBezTo>
                  <a:pt x="11721" y="6269"/>
                  <a:pt x="11745" y="6222"/>
                  <a:pt x="11745" y="6164"/>
                </a:cubicBezTo>
                <a:lnTo>
                  <a:pt x="11745" y="5944"/>
                </a:lnTo>
                <a:cubicBezTo>
                  <a:pt x="11745" y="5887"/>
                  <a:pt x="11721" y="5840"/>
                  <a:pt x="11692" y="5840"/>
                </a:cubicBezTo>
                <a:close/>
                <a:moveTo>
                  <a:pt x="12007" y="5840"/>
                </a:moveTo>
                <a:cubicBezTo>
                  <a:pt x="11978" y="5840"/>
                  <a:pt x="11955" y="5887"/>
                  <a:pt x="11955" y="5944"/>
                </a:cubicBezTo>
                <a:lnTo>
                  <a:pt x="11955" y="6164"/>
                </a:lnTo>
                <a:cubicBezTo>
                  <a:pt x="11955" y="6222"/>
                  <a:pt x="11978" y="6269"/>
                  <a:pt x="12007" y="6269"/>
                </a:cubicBezTo>
                <a:cubicBezTo>
                  <a:pt x="12036" y="6269"/>
                  <a:pt x="12060" y="6222"/>
                  <a:pt x="12060" y="6164"/>
                </a:cubicBezTo>
                <a:lnTo>
                  <a:pt x="12060" y="5944"/>
                </a:lnTo>
                <a:cubicBezTo>
                  <a:pt x="12060" y="5887"/>
                  <a:pt x="12036" y="5840"/>
                  <a:pt x="12007" y="5840"/>
                </a:cubicBezTo>
                <a:close/>
                <a:moveTo>
                  <a:pt x="12856" y="5840"/>
                </a:moveTo>
                <a:cubicBezTo>
                  <a:pt x="12827" y="5840"/>
                  <a:pt x="12804" y="5887"/>
                  <a:pt x="12804" y="5944"/>
                </a:cubicBezTo>
                <a:lnTo>
                  <a:pt x="12804" y="6164"/>
                </a:lnTo>
                <a:cubicBezTo>
                  <a:pt x="12804" y="6222"/>
                  <a:pt x="12827" y="6269"/>
                  <a:pt x="12856" y="6269"/>
                </a:cubicBezTo>
                <a:cubicBezTo>
                  <a:pt x="12886" y="6269"/>
                  <a:pt x="12909" y="6222"/>
                  <a:pt x="12909" y="6164"/>
                </a:cubicBezTo>
                <a:lnTo>
                  <a:pt x="12909" y="5944"/>
                </a:lnTo>
                <a:cubicBezTo>
                  <a:pt x="12909" y="5887"/>
                  <a:pt x="12886" y="5840"/>
                  <a:pt x="12856" y="5840"/>
                </a:cubicBezTo>
                <a:close/>
                <a:moveTo>
                  <a:pt x="13171" y="5840"/>
                </a:moveTo>
                <a:cubicBezTo>
                  <a:pt x="13142" y="5840"/>
                  <a:pt x="13118" y="5887"/>
                  <a:pt x="13118" y="5944"/>
                </a:cubicBezTo>
                <a:lnTo>
                  <a:pt x="13118" y="6164"/>
                </a:lnTo>
                <a:cubicBezTo>
                  <a:pt x="13118" y="6222"/>
                  <a:pt x="13142" y="6269"/>
                  <a:pt x="13171" y="6269"/>
                </a:cubicBezTo>
                <a:cubicBezTo>
                  <a:pt x="13200" y="6269"/>
                  <a:pt x="13224" y="6222"/>
                  <a:pt x="13224" y="6164"/>
                </a:cubicBezTo>
                <a:lnTo>
                  <a:pt x="13224" y="5944"/>
                </a:lnTo>
                <a:cubicBezTo>
                  <a:pt x="13224" y="5887"/>
                  <a:pt x="13200" y="5840"/>
                  <a:pt x="13171" y="5840"/>
                </a:cubicBezTo>
                <a:close/>
                <a:moveTo>
                  <a:pt x="14021" y="5840"/>
                </a:moveTo>
                <a:cubicBezTo>
                  <a:pt x="13992" y="5840"/>
                  <a:pt x="13968" y="5887"/>
                  <a:pt x="13968" y="5944"/>
                </a:cubicBezTo>
                <a:lnTo>
                  <a:pt x="13968" y="6164"/>
                </a:lnTo>
                <a:cubicBezTo>
                  <a:pt x="13968" y="6222"/>
                  <a:pt x="13992" y="6269"/>
                  <a:pt x="14021" y="6269"/>
                </a:cubicBezTo>
                <a:cubicBezTo>
                  <a:pt x="14050" y="6269"/>
                  <a:pt x="14074" y="6222"/>
                  <a:pt x="14074" y="6164"/>
                </a:cubicBezTo>
                <a:lnTo>
                  <a:pt x="14074" y="5944"/>
                </a:lnTo>
                <a:cubicBezTo>
                  <a:pt x="14074" y="5887"/>
                  <a:pt x="14050" y="5840"/>
                  <a:pt x="14021" y="5840"/>
                </a:cubicBezTo>
                <a:close/>
                <a:moveTo>
                  <a:pt x="14335" y="5840"/>
                </a:moveTo>
                <a:cubicBezTo>
                  <a:pt x="14306" y="5840"/>
                  <a:pt x="14282" y="5887"/>
                  <a:pt x="14282" y="5944"/>
                </a:cubicBezTo>
                <a:lnTo>
                  <a:pt x="14282" y="6164"/>
                </a:lnTo>
                <a:cubicBezTo>
                  <a:pt x="14282" y="6222"/>
                  <a:pt x="14306" y="6269"/>
                  <a:pt x="14335" y="6269"/>
                </a:cubicBezTo>
                <a:cubicBezTo>
                  <a:pt x="14364" y="6269"/>
                  <a:pt x="14388" y="6222"/>
                  <a:pt x="14388" y="6164"/>
                </a:cubicBezTo>
                <a:lnTo>
                  <a:pt x="14388" y="5944"/>
                </a:lnTo>
                <a:cubicBezTo>
                  <a:pt x="14388" y="5887"/>
                  <a:pt x="14364" y="5840"/>
                  <a:pt x="14335" y="5840"/>
                </a:cubicBezTo>
                <a:close/>
                <a:moveTo>
                  <a:pt x="15185" y="5840"/>
                </a:moveTo>
                <a:cubicBezTo>
                  <a:pt x="15156" y="5840"/>
                  <a:pt x="15132" y="5887"/>
                  <a:pt x="15132" y="5944"/>
                </a:cubicBezTo>
                <a:lnTo>
                  <a:pt x="15132" y="6164"/>
                </a:lnTo>
                <a:cubicBezTo>
                  <a:pt x="15132" y="6222"/>
                  <a:pt x="15156" y="6269"/>
                  <a:pt x="15185" y="6269"/>
                </a:cubicBezTo>
                <a:cubicBezTo>
                  <a:pt x="15214" y="6269"/>
                  <a:pt x="15237" y="6222"/>
                  <a:pt x="15237" y="6164"/>
                </a:cubicBezTo>
                <a:lnTo>
                  <a:pt x="15237" y="5944"/>
                </a:lnTo>
                <a:cubicBezTo>
                  <a:pt x="15237" y="5887"/>
                  <a:pt x="15214" y="5840"/>
                  <a:pt x="15185" y="5840"/>
                </a:cubicBezTo>
                <a:close/>
                <a:moveTo>
                  <a:pt x="15500" y="5840"/>
                </a:moveTo>
                <a:cubicBezTo>
                  <a:pt x="15470" y="5840"/>
                  <a:pt x="15447" y="5887"/>
                  <a:pt x="15447" y="5944"/>
                </a:cubicBezTo>
                <a:lnTo>
                  <a:pt x="15447" y="6164"/>
                </a:lnTo>
                <a:cubicBezTo>
                  <a:pt x="15447" y="6222"/>
                  <a:pt x="15470" y="6269"/>
                  <a:pt x="15500" y="6269"/>
                </a:cubicBezTo>
                <a:cubicBezTo>
                  <a:pt x="15529" y="6269"/>
                  <a:pt x="15551" y="6222"/>
                  <a:pt x="15551" y="6164"/>
                </a:cubicBezTo>
                <a:lnTo>
                  <a:pt x="15551" y="5944"/>
                </a:lnTo>
                <a:cubicBezTo>
                  <a:pt x="15551" y="5887"/>
                  <a:pt x="15529" y="5840"/>
                  <a:pt x="15500" y="5840"/>
                </a:cubicBezTo>
                <a:close/>
                <a:moveTo>
                  <a:pt x="16349" y="5840"/>
                </a:moveTo>
                <a:cubicBezTo>
                  <a:pt x="16320" y="5840"/>
                  <a:pt x="16296" y="5887"/>
                  <a:pt x="16296" y="5944"/>
                </a:cubicBezTo>
                <a:lnTo>
                  <a:pt x="16296" y="6164"/>
                </a:lnTo>
                <a:cubicBezTo>
                  <a:pt x="16296" y="6222"/>
                  <a:pt x="16320" y="6269"/>
                  <a:pt x="16349" y="6269"/>
                </a:cubicBezTo>
                <a:cubicBezTo>
                  <a:pt x="16378" y="6269"/>
                  <a:pt x="16401" y="6222"/>
                  <a:pt x="16401" y="6164"/>
                </a:cubicBezTo>
                <a:lnTo>
                  <a:pt x="16401" y="5944"/>
                </a:lnTo>
                <a:cubicBezTo>
                  <a:pt x="16401" y="5887"/>
                  <a:pt x="16378" y="5840"/>
                  <a:pt x="16349" y="5840"/>
                </a:cubicBezTo>
                <a:close/>
                <a:moveTo>
                  <a:pt x="16663" y="5840"/>
                </a:moveTo>
                <a:cubicBezTo>
                  <a:pt x="16634" y="5840"/>
                  <a:pt x="16611" y="5887"/>
                  <a:pt x="16611" y="5944"/>
                </a:cubicBezTo>
                <a:lnTo>
                  <a:pt x="16611" y="6164"/>
                </a:lnTo>
                <a:cubicBezTo>
                  <a:pt x="16611" y="6222"/>
                  <a:pt x="16634" y="6269"/>
                  <a:pt x="16663" y="6269"/>
                </a:cubicBezTo>
                <a:cubicBezTo>
                  <a:pt x="16692" y="6269"/>
                  <a:pt x="16716" y="6222"/>
                  <a:pt x="16716" y="6164"/>
                </a:cubicBezTo>
                <a:lnTo>
                  <a:pt x="16716" y="5944"/>
                </a:lnTo>
                <a:cubicBezTo>
                  <a:pt x="16716" y="5887"/>
                  <a:pt x="16692" y="5840"/>
                  <a:pt x="16663" y="5840"/>
                </a:cubicBezTo>
                <a:close/>
                <a:moveTo>
                  <a:pt x="17512" y="5840"/>
                </a:moveTo>
                <a:cubicBezTo>
                  <a:pt x="17483" y="5840"/>
                  <a:pt x="17459" y="5887"/>
                  <a:pt x="17459" y="5944"/>
                </a:cubicBezTo>
                <a:lnTo>
                  <a:pt x="17459" y="6164"/>
                </a:lnTo>
                <a:cubicBezTo>
                  <a:pt x="17459" y="6222"/>
                  <a:pt x="17483" y="6269"/>
                  <a:pt x="17512" y="6269"/>
                </a:cubicBezTo>
                <a:cubicBezTo>
                  <a:pt x="17541" y="6269"/>
                  <a:pt x="17565" y="6222"/>
                  <a:pt x="17565" y="6164"/>
                </a:cubicBezTo>
                <a:lnTo>
                  <a:pt x="17565" y="5944"/>
                </a:lnTo>
                <a:cubicBezTo>
                  <a:pt x="17565" y="5887"/>
                  <a:pt x="17541" y="5840"/>
                  <a:pt x="17512" y="5840"/>
                </a:cubicBezTo>
                <a:close/>
                <a:moveTo>
                  <a:pt x="17827" y="5840"/>
                </a:moveTo>
                <a:cubicBezTo>
                  <a:pt x="17798" y="5840"/>
                  <a:pt x="17774" y="5887"/>
                  <a:pt x="17774" y="5944"/>
                </a:cubicBezTo>
                <a:lnTo>
                  <a:pt x="17774" y="6164"/>
                </a:lnTo>
                <a:cubicBezTo>
                  <a:pt x="17774" y="6222"/>
                  <a:pt x="17798" y="6269"/>
                  <a:pt x="17827" y="6269"/>
                </a:cubicBezTo>
                <a:cubicBezTo>
                  <a:pt x="17856" y="6269"/>
                  <a:pt x="17880" y="6222"/>
                  <a:pt x="17880" y="6164"/>
                </a:cubicBezTo>
                <a:lnTo>
                  <a:pt x="17880" y="5944"/>
                </a:lnTo>
                <a:cubicBezTo>
                  <a:pt x="17880" y="5887"/>
                  <a:pt x="17856" y="5840"/>
                  <a:pt x="17827" y="5840"/>
                </a:cubicBezTo>
                <a:close/>
                <a:moveTo>
                  <a:pt x="18677" y="5840"/>
                </a:moveTo>
                <a:cubicBezTo>
                  <a:pt x="18648" y="5840"/>
                  <a:pt x="18624" y="5887"/>
                  <a:pt x="18624" y="5944"/>
                </a:cubicBezTo>
                <a:lnTo>
                  <a:pt x="18624" y="6164"/>
                </a:lnTo>
                <a:cubicBezTo>
                  <a:pt x="18624" y="6222"/>
                  <a:pt x="18648" y="6269"/>
                  <a:pt x="18677" y="6269"/>
                </a:cubicBezTo>
                <a:cubicBezTo>
                  <a:pt x="18706" y="6269"/>
                  <a:pt x="18730" y="6222"/>
                  <a:pt x="18730" y="6164"/>
                </a:cubicBezTo>
                <a:lnTo>
                  <a:pt x="18730" y="5944"/>
                </a:lnTo>
                <a:cubicBezTo>
                  <a:pt x="18730" y="5887"/>
                  <a:pt x="18706" y="5840"/>
                  <a:pt x="18677" y="5840"/>
                </a:cubicBezTo>
                <a:close/>
                <a:moveTo>
                  <a:pt x="18991" y="5840"/>
                </a:moveTo>
                <a:cubicBezTo>
                  <a:pt x="18962" y="5840"/>
                  <a:pt x="18938" y="5887"/>
                  <a:pt x="18938" y="5944"/>
                </a:cubicBezTo>
                <a:lnTo>
                  <a:pt x="18938" y="6164"/>
                </a:lnTo>
                <a:cubicBezTo>
                  <a:pt x="18938" y="6222"/>
                  <a:pt x="18962" y="6269"/>
                  <a:pt x="18991" y="6269"/>
                </a:cubicBezTo>
                <a:cubicBezTo>
                  <a:pt x="19020" y="6269"/>
                  <a:pt x="19044" y="6222"/>
                  <a:pt x="19044" y="6164"/>
                </a:cubicBezTo>
                <a:lnTo>
                  <a:pt x="19044" y="5944"/>
                </a:lnTo>
                <a:cubicBezTo>
                  <a:pt x="19044" y="5887"/>
                  <a:pt x="19020" y="5840"/>
                  <a:pt x="18991" y="5840"/>
                </a:cubicBezTo>
                <a:close/>
                <a:moveTo>
                  <a:pt x="19841" y="5840"/>
                </a:moveTo>
                <a:cubicBezTo>
                  <a:pt x="19812" y="5840"/>
                  <a:pt x="19788" y="5887"/>
                  <a:pt x="19788" y="5944"/>
                </a:cubicBezTo>
                <a:lnTo>
                  <a:pt x="19788" y="6164"/>
                </a:lnTo>
                <a:cubicBezTo>
                  <a:pt x="19788" y="6222"/>
                  <a:pt x="19812" y="6269"/>
                  <a:pt x="19841" y="6269"/>
                </a:cubicBezTo>
                <a:cubicBezTo>
                  <a:pt x="19870" y="6269"/>
                  <a:pt x="19894" y="6222"/>
                  <a:pt x="19894" y="6164"/>
                </a:cubicBezTo>
                <a:lnTo>
                  <a:pt x="19894" y="5944"/>
                </a:lnTo>
                <a:cubicBezTo>
                  <a:pt x="19894" y="5887"/>
                  <a:pt x="19870" y="5840"/>
                  <a:pt x="19841" y="5840"/>
                </a:cubicBezTo>
                <a:close/>
                <a:moveTo>
                  <a:pt x="20155" y="5840"/>
                </a:moveTo>
                <a:cubicBezTo>
                  <a:pt x="20126" y="5840"/>
                  <a:pt x="20102" y="5887"/>
                  <a:pt x="20102" y="5944"/>
                </a:cubicBezTo>
                <a:lnTo>
                  <a:pt x="20102" y="6164"/>
                </a:lnTo>
                <a:cubicBezTo>
                  <a:pt x="20102" y="6222"/>
                  <a:pt x="20126" y="6269"/>
                  <a:pt x="20155" y="6269"/>
                </a:cubicBezTo>
                <a:cubicBezTo>
                  <a:pt x="20184" y="6269"/>
                  <a:pt x="20207" y="6222"/>
                  <a:pt x="20207" y="6164"/>
                </a:cubicBezTo>
                <a:lnTo>
                  <a:pt x="20207" y="5944"/>
                </a:lnTo>
                <a:cubicBezTo>
                  <a:pt x="20207" y="5887"/>
                  <a:pt x="20184" y="5840"/>
                  <a:pt x="20155" y="5840"/>
                </a:cubicBezTo>
                <a:close/>
                <a:moveTo>
                  <a:pt x="21004" y="5840"/>
                </a:moveTo>
                <a:cubicBezTo>
                  <a:pt x="20975" y="5840"/>
                  <a:pt x="20952" y="5887"/>
                  <a:pt x="20952" y="5944"/>
                </a:cubicBezTo>
                <a:lnTo>
                  <a:pt x="20952" y="6164"/>
                </a:lnTo>
                <a:cubicBezTo>
                  <a:pt x="20952" y="6222"/>
                  <a:pt x="20975" y="6269"/>
                  <a:pt x="21004" y="6269"/>
                </a:cubicBezTo>
                <a:cubicBezTo>
                  <a:pt x="21033" y="6269"/>
                  <a:pt x="21057" y="6222"/>
                  <a:pt x="21057" y="6164"/>
                </a:cubicBezTo>
                <a:lnTo>
                  <a:pt x="21057" y="5944"/>
                </a:lnTo>
                <a:cubicBezTo>
                  <a:pt x="21057" y="5887"/>
                  <a:pt x="21033" y="5840"/>
                  <a:pt x="21004" y="5840"/>
                </a:cubicBezTo>
                <a:close/>
                <a:moveTo>
                  <a:pt x="21319" y="5840"/>
                </a:moveTo>
                <a:cubicBezTo>
                  <a:pt x="21289" y="5840"/>
                  <a:pt x="21267" y="5887"/>
                  <a:pt x="21267" y="5944"/>
                </a:cubicBezTo>
                <a:lnTo>
                  <a:pt x="21267" y="6164"/>
                </a:lnTo>
                <a:cubicBezTo>
                  <a:pt x="21267" y="6222"/>
                  <a:pt x="21289" y="6269"/>
                  <a:pt x="21319" y="6269"/>
                </a:cubicBezTo>
                <a:cubicBezTo>
                  <a:pt x="21348" y="6269"/>
                  <a:pt x="21372" y="6222"/>
                  <a:pt x="21372" y="6164"/>
                </a:cubicBezTo>
                <a:lnTo>
                  <a:pt x="21372" y="5944"/>
                </a:lnTo>
                <a:cubicBezTo>
                  <a:pt x="21372" y="5887"/>
                  <a:pt x="21348" y="5840"/>
                  <a:pt x="21319" y="5840"/>
                </a:cubicBezTo>
                <a:close/>
                <a:moveTo>
                  <a:pt x="281" y="6570"/>
                </a:moveTo>
                <a:cubicBezTo>
                  <a:pt x="252" y="6570"/>
                  <a:pt x="228" y="6617"/>
                  <a:pt x="228" y="6674"/>
                </a:cubicBezTo>
                <a:lnTo>
                  <a:pt x="228" y="6894"/>
                </a:lnTo>
                <a:cubicBezTo>
                  <a:pt x="228" y="6952"/>
                  <a:pt x="252" y="6999"/>
                  <a:pt x="281" y="6999"/>
                </a:cubicBezTo>
                <a:cubicBezTo>
                  <a:pt x="311" y="6999"/>
                  <a:pt x="334" y="6952"/>
                  <a:pt x="334" y="6894"/>
                </a:cubicBezTo>
                <a:lnTo>
                  <a:pt x="334" y="6674"/>
                </a:lnTo>
                <a:cubicBezTo>
                  <a:pt x="334" y="6617"/>
                  <a:pt x="311" y="6570"/>
                  <a:pt x="281" y="6570"/>
                </a:cubicBezTo>
                <a:close/>
                <a:moveTo>
                  <a:pt x="596" y="6570"/>
                </a:moveTo>
                <a:cubicBezTo>
                  <a:pt x="567" y="6570"/>
                  <a:pt x="543" y="6617"/>
                  <a:pt x="543" y="6674"/>
                </a:cubicBezTo>
                <a:lnTo>
                  <a:pt x="543" y="6894"/>
                </a:lnTo>
                <a:cubicBezTo>
                  <a:pt x="543" y="6952"/>
                  <a:pt x="567" y="6999"/>
                  <a:pt x="596" y="6999"/>
                </a:cubicBezTo>
                <a:cubicBezTo>
                  <a:pt x="625" y="6999"/>
                  <a:pt x="649" y="6952"/>
                  <a:pt x="649" y="6894"/>
                </a:cubicBezTo>
                <a:lnTo>
                  <a:pt x="649" y="6674"/>
                </a:lnTo>
                <a:cubicBezTo>
                  <a:pt x="649" y="6617"/>
                  <a:pt x="625" y="6570"/>
                  <a:pt x="596" y="6570"/>
                </a:cubicBezTo>
                <a:close/>
                <a:moveTo>
                  <a:pt x="1446" y="6570"/>
                </a:moveTo>
                <a:cubicBezTo>
                  <a:pt x="1417" y="6570"/>
                  <a:pt x="1393" y="6617"/>
                  <a:pt x="1393" y="6674"/>
                </a:cubicBezTo>
                <a:lnTo>
                  <a:pt x="1393" y="6894"/>
                </a:lnTo>
                <a:cubicBezTo>
                  <a:pt x="1393" y="6952"/>
                  <a:pt x="1417" y="6999"/>
                  <a:pt x="1446" y="6999"/>
                </a:cubicBezTo>
                <a:cubicBezTo>
                  <a:pt x="1475" y="6999"/>
                  <a:pt x="1499" y="6952"/>
                  <a:pt x="1499" y="6894"/>
                </a:cubicBezTo>
                <a:lnTo>
                  <a:pt x="1499" y="6674"/>
                </a:lnTo>
                <a:cubicBezTo>
                  <a:pt x="1499" y="6617"/>
                  <a:pt x="1475" y="6570"/>
                  <a:pt x="1446" y="6570"/>
                </a:cubicBezTo>
                <a:close/>
                <a:moveTo>
                  <a:pt x="1760" y="6570"/>
                </a:moveTo>
                <a:cubicBezTo>
                  <a:pt x="1731" y="6570"/>
                  <a:pt x="1707" y="6617"/>
                  <a:pt x="1707" y="6674"/>
                </a:cubicBezTo>
                <a:lnTo>
                  <a:pt x="1707" y="6894"/>
                </a:lnTo>
                <a:cubicBezTo>
                  <a:pt x="1707" y="6952"/>
                  <a:pt x="1731" y="6999"/>
                  <a:pt x="1760" y="6999"/>
                </a:cubicBezTo>
                <a:cubicBezTo>
                  <a:pt x="1789" y="6999"/>
                  <a:pt x="1813" y="6952"/>
                  <a:pt x="1813" y="6894"/>
                </a:cubicBezTo>
                <a:lnTo>
                  <a:pt x="1813" y="6674"/>
                </a:lnTo>
                <a:cubicBezTo>
                  <a:pt x="1813" y="6617"/>
                  <a:pt x="1789" y="6570"/>
                  <a:pt x="1760" y="6570"/>
                </a:cubicBezTo>
                <a:close/>
                <a:moveTo>
                  <a:pt x="2610" y="6570"/>
                </a:moveTo>
                <a:cubicBezTo>
                  <a:pt x="2581" y="6570"/>
                  <a:pt x="2557" y="6617"/>
                  <a:pt x="2557" y="6674"/>
                </a:cubicBezTo>
                <a:lnTo>
                  <a:pt x="2557" y="6894"/>
                </a:lnTo>
                <a:cubicBezTo>
                  <a:pt x="2557" y="6952"/>
                  <a:pt x="2581" y="6999"/>
                  <a:pt x="2610" y="6999"/>
                </a:cubicBezTo>
                <a:cubicBezTo>
                  <a:pt x="2639" y="6999"/>
                  <a:pt x="2662" y="6952"/>
                  <a:pt x="2662" y="6894"/>
                </a:cubicBezTo>
                <a:lnTo>
                  <a:pt x="2662" y="6674"/>
                </a:lnTo>
                <a:cubicBezTo>
                  <a:pt x="2662" y="6617"/>
                  <a:pt x="2639" y="6570"/>
                  <a:pt x="2610" y="6570"/>
                </a:cubicBezTo>
                <a:close/>
                <a:moveTo>
                  <a:pt x="2924" y="6570"/>
                </a:moveTo>
                <a:cubicBezTo>
                  <a:pt x="2895" y="6570"/>
                  <a:pt x="2871" y="6617"/>
                  <a:pt x="2871" y="6674"/>
                </a:cubicBezTo>
                <a:lnTo>
                  <a:pt x="2871" y="6894"/>
                </a:lnTo>
                <a:cubicBezTo>
                  <a:pt x="2871" y="6952"/>
                  <a:pt x="2895" y="6999"/>
                  <a:pt x="2924" y="6999"/>
                </a:cubicBezTo>
                <a:cubicBezTo>
                  <a:pt x="2954" y="6999"/>
                  <a:pt x="2976" y="6952"/>
                  <a:pt x="2976" y="6894"/>
                </a:cubicBezTo>
                <a:lnTo>
                  <a:pt x="2976" y="6674"/>
                </a:lnTo>
                <a:cubicBezTo>
                  <a:pt x="2976" y="6617"/>
                  <a:pt x="2954" y="6570"/>
                  <a:pt x="2924" y="6570"/>
                </a:cubicBezTo>
                <a:close/>
                <a:moveTo>
                  <a:pt x="3773" y="6570"/>
                </a:moveTo>
                <a:cubicBezTo>
                  <a:pt x="3744" y="6570"/>
                  <a:pt x="3721" y="6617"/>
                  <a:pt x="3721" y="6674"/>
                </a:cubicBezTo>
                <a:lnTo>
                  <a:pt x="3721" y="6894"/>
                </a:lnTo>
                <a:cubicBezTo>
                  <a:pt x="3721" y="6952"/>
                  <a:pt x="3744" y="6999"/>
                  <a:pt x="3773" y="6999"/>
                </a:cubicBezTo>
                <a:cubicBezTo>
                  <a:pt x="3802" y="6999"/>
                  <a:pt x="3826" y="6952"/>
                  <a:pt x="3826" y="6894"/>
                </a:cubicBezTo>
                <a:lnTo>
                  <a:pt x="3826" y="6674"/>
                </a:lnTo>
                <a:cubicBezTo>
                  <a:pt x="3826" y="6617"/>
                  <a:pt x="3802" y="6570"/>
                  <a:pt x="3773" y="6570"/>
                </a:cubicBezTo>
                <a:close/>
                <a:moveTo>
                  <a:pt x="4088" y="6570"/>
                </a:moveTo>
                <a:cubicBezTo>
                  <a:pt x="4058" y="6570"/>
                  <a:pt x="4035" y="6617"/>
                  <a:pt x="4035" y="6674"/>
                </a:cubicBezTo>
                <a:lnTo>
                  <a:pt x="4035" y="6894"/>
                </a:lnTo>
                <a:cubicBezTo>
                  <a:pt x="4035" y="6952"/>
                  <a:pt x="4058" y="6999"/>
                  <a:pt x="4088" y="6999"/>
                </a:cubicBezTo>
                <a:cubicBezTo>
                  <a:pt x="4117" y="6999"/>
                  <a:pt x="4141" y="6952"/>
                  <a:pt x="4141" y="6894"/>
                </a:cubicBezTo>
                <a:lnTo>
                  <a:pt x="4141" y="6674"/>
                </a:lnTo>
                <a:cubicBezTo>
                  <a:pt x="4141" y="6617"/>
                  <a:pt x="4117" y="6570"/>
                  <a:pt x="4088" y="6570"/>
                </a:cubicBezTo>
                <a:close/>
                <a:moveTo>
                  <a:pt x="4937" y="6570"/>
                </a:moveTo>
                <a:cubicBezTo>
                  <a:pt x="4908" y="6570"/>
                  <a:pt x="4884" y="6617"/>
                  <a:pt x="4884" y="6674"/>
                </a:cubicBezTo>
                <a:lnTo>
                  <a:pt x="4884" y="6894"/>
                </a:lnTo>
                <a:cubicBezTo>
                  <a:pt x="4884" y="6952"/>
                  <a:pt x="4908" y="6999"/>
                  <a:pt x="4937" y="6999"/>
                </a:cubicBezTo>
                <a:cubicBezTo>
                  <a:pt x="4966" y="6999"/>
                  <a:pt x="4990" y="6952"/>
                  <a:pt x="4990" y="6894"/>
                </a:cubicBezTo>
                <a:lnTo>
                  <a:pt x="4990" y="6674"/>
                </a:lnTo>
                <a:cubicBezTo>
                  <a:pt x="4990" y="6617"/>
                  <a:pt x="4966" y="6570"/>
                  <a:pt x="4937" y="6570"/>
                </a:cubicBezTo>
                <a:close/>
                <a:moveTo>
                  <a:pt x="5252" y="6570"/>
                </a:moveTo>
                <a:cubicBezTo>
                  <a:pt x="5223" y="6570"/>
                  <a:pt x="5199" y="6617"/>
                  <a:pt x="5199" y="6674"/>
                </a:cubicBezTo>
                <a:lnTo>
                  <a:pt x="5199" y="6894"/>
                </a:lnTo>
                <a:cubicBezTo>
                  <a:pt x="5199" y="6952"/>
                  <a:pt x="5223" y="6999"/>
                  <a:pt x="5252" y="6999"/>
                </a:cubicBezTo>
                <a:cubicBezTo>
                  <a:pt x="5281" y="6999"/>
                  <a:pt x="5305" y="6952"/>
                  <a:pt x="5305" y="6894"/>
                </a:cubicBezTo>
                <a:lnTo>
                  <a:pt x="5305" y="6674"/>
                </a:lnTo>
                <a:cubicBezTo>
                  <a:pt x="5305" y="6617"/>
                  <a:pt x="5281" y="6570"/>
                  <a:pt x="5252" y="6570"/>
                </a:cubicBezTo>
                <a:close/>
                <a:moveTo>
                  <a:pt x="6102" y="6570"/>
                </a:moveTo>
                <a:cubicBezTo>
                  <a:pt x="6072" y="6570"/>
                  <a:pt x="6049" y="6617"/>
                  <a:pt x="6049" y="6674"/>
                </a:cubicBezTo>
                <a:lnTo>
                  <a:pt x="6049" y="6894"/>
                </a:lnTo>
                <a:cubicBezTo>
                  <a:pt x="6049" y="6952"/>
                  <a:pt x="6072" y="6999"/>
                  <a:pt x="6102" y="6999"/>
                </a:cubicBezTo>
                <a:cubicBezTo>
                  <a:pt x="6131" y="6999"/>
                  <a:pt x="6155" y="6952"/>
                  <a:pt x="6155" y="6894"/>
                </a:cubicBezTo>
                <a:lnTo>
                  <a:pt x="6155" y="6674"/>
                </a:lnTo>
                <a:cubicBezTo>
                  <a:pt x="6155" y="6617"/>
                  <a:pt x="6131" y="6570"/>
                  <a:pt x="6102" y="6570"/>
                </a:cubicBezTo>
                <a:close/>
                <a:moveTo>
                  <a:pt x="6416" y="6570"/>
                </a:moveTo>
                <a:cubicBezTo>
                  <a:pt x="6387" y="6570"/>
                  <a:pt x="6363" y="6617"/>
                  <a:pt x="6363" y="6674"/>
                </a:cubicBezTo>
                <a:lnTo>
                  <a:pt x="6363" y="6894"/>
                </a:lnTo>
                <a:cubicBezTo>
                  <a:pt x="6363" y="6952"/>
                  <a:pt x="6387" y="6999"/>
                  <a:pt x="6416" y="6999"/>
                </a:cubicBezTo>
                <a:cubicBezTo>
                  <a:pt x="6445" y="6999"/>
                  <a:pt x="6469" y="6952"/>
                  <a:pt x="6469" y="6894"/>
                </a:cubicBezTo>
                <a:lnTo>
                  <a:pt x="6469" y="6674"/>
                </a:lnTo>
                <a:cubicBezTo>
                  <a:pt x="6469" y="6617"/>
                  <a:pt x="6445" y="6570"/>
                  <a:pt x="6416" y="6570"/>
                </a:cubicBezTo>
                <a:close/>
                <a:moveTo>
                  <a:pt x="7266" y="6570"/>
                </a:moveTo>
                <a:cubicBezTo>
                  <a:pt x="7237" y="6570"/>
                  <a:pt x="7213" y="6617"/>
                  <a:pt x="7213" y="6674"/>
                </a:cubicBezTo>
                <a:lnTo>
                  <a:pt x="7213" y="6894"/>
                </a:lnTo>
                <a:cubicBezTo>
                  <a:pt x="7213" y="6952"/>
                  <a:pt x="7237" y="6999"/>
                  <a:pt x="7266" y="6999"/>
                </a:cubicBezTo>
                <a:cubicBezTo>
                  <a:pt x="7295" y="6999"/>
                  <a:pt x="7318" y="6952"/>
                  <a:pt x="7318" y="6894"/>
                </a:cubicBezTo>
                <a:lnTo>
                  <a:pt x="7318" y="6674"/>
                </a:lnTo>
                <a:cubicBezTo>
                  <a:pt x="7318" y="6617"/>
                  <a:pt x="7295" y="6570"/>
                  <a:pt x="7266" y="6570"/>
                </a:cubicBezTo>
                <a:close/>
                <a:moveTo>
                  <a:pt x="7580" y="6570"/>
                </a:moveTo>
                <a:cubicBezTo>
                  <a:pt x="7551" y="6570"/>
                  <a:pt x="7527" y="6617"/>
                  <a:pt x="7527" y="6674"/>
                </a:cubicBezTo>
                <a:lnTo>
                  <a:pt x="7527" y="6894"/>
                </a:lnTo>
                <a:cubicBezTo>
                  <a:pt x="7527" y="6952"/>
                  <a:pt x="7551" y="6999"/>
                  <a:pt x="7580" y="6999"/>
                </a:cubicBezTo>
                <a:cubicBezTo>
                  <a:pt x="7609" y="6999"/>
                  <a:pt x="7632" y="6952"/>
                  <a:pt x="7632" y="6894"/>
                </a:cubicBezTo>
                <a:lnTo>
                  <a:pt x="7632" y="6674"/>
                </a:lnTo>
                <a:cubicBezTo>
                  <a:pt x="7632" y="6617"/>
                  <a:pt x="7609" y="6570"/>
                  <a:pt x="7580" y="6570"/>
                </a:cubicBezTo>
                <a:close/>
                <a:moveTo>
                  <a:pt x="8429" y="6570"/>
                </a:moveTo>
                <a:cubicBezTo>
                  <a:pt x="8400" y="6570"/>
                  <a:pt x="8377" y="6617"/>
                  <a:pt x="8377" y="6674"/>
                </a:cubicBezTo>
                <a:lnTo>
                  <a:pt x="8377" y="6894"/>
                </a:lnTo>
                <a:cubicBezTo>
                  <a:pt x="8377" y="6952"/>
                  <a:pt x="8400" y="6999"/>
                  <a:pt x="8429" y="6999"/>
                </a:cubicBezTo>
                <a:cubicBezTo>
                  <a:pt x="8458" y="6999"/>
                  <a:pt x="8482" y="6952"/>
                  <a:pt x="8482" y="6894"/>
                </a:cubicBezTo>
                <a:lnTo>
                  <a:pt x="8482" y="6674"/>
                </a:lnTo>
                <a:cubicBezTo>
                  <a:pt x="8482" y="6617"/>
                  <a:pt x="8458" y="6570"/>
                  <a:pt x="8429" y="6570"/>
                </a:cubicBezTo>
                <a:close/>
                <a:moveTo>
                  <a:pt x="8744" y="6570"/>
                </a:moveTo>
                <a:cubicBezTo>
                  <a:pt x="8714" y="6570"/>
                  <a:pt x="8691" y="6617"/>
                  <a:pt x="8691" y="6674"/>
                </a:cubicBezTo>
                <a:lnTo>
                  <a:pt x="8691" y="6894"/>
                </a:lnTo>
                <a:cubicBezTo>
                  <a:pt x="8691" y="6952"/>
                  <a:pt x="8714" y="6999"/>
                  <a:pt x="8744" y="6999"/>
                </a:cubicBezTo>
                <a:cubicBezTo>
                  <a:pt x="8773" y="6999"/>
                  <a:pt x="8796" y="6952"/>
                  <a:pt x="8796" y="6894"/>
                </a:cubicBezTo>
                <a:lnTo>
                  <a:pt x="8796" y="6674"/>
                </a:lnTo>
                <a:cubicBezTo>
                  <a:pt x="8796" y="6617"/>
                  <a:pt x="8773" y="6570"/>
                  <a:pt x="8744" y="6570"/>
                </a:cubicBezTo>
                <a:close/>
                <a:moveTo>
                  <a:pt x="9593" y="6570"/>
                </a:moveTo>
                <a:cubicBezTo>
                  <a:pt x="9564" y="6570"/>
                  <a:pt x="9540" y="6617"/>
                  <a:pt x="9540" y="6674"/>
                </a:cubicBezTo>
                <a:lnTo>
                  <a:pt x="9540" y="6894"/>
                </a:lnTo>
                <a:cubicBezTo>
                  <a:pt x="9540" y="6952"/>
                  <a:pt x="9564" y="6999"/>
                  <a:pt x="9593" y="6999"/>
                </a:cubicBezTo>
                <a:cubicBezTo>
                  <a:pt x="9622" y="6999"/>
                  <a:pt x="9646" y="6952"/>
                  <a:pt x="9646" y="6894"/>
                </a:cubicBezTo>
                <a:lnTo>
                  <a:pt x="9646" y="6674"/>
                </a:lnTo>
                <a:cubicBezTo>
                  <a:pt x="9646" y="6617"/>
                  <a:pt x="9622" y="6570"/>
                  <a:pt x="9593" y="6570"/>
                </a:cubicBezTo>
                <a:close/>
                <a:moveTo>
                  <a:pt x="9908" y="6570"/>
                </a:moveTo>
                <a:cubicBezTo>
                  <a:pt x="9879" y="6570"/>
                  <a:pt x="9855" y="6617"/>
                  <a:pt x="9855" y="6674"/>
                </a:cubicBezTo>
                <a:lnTo>
                  <a:pt x="9855" y="6894"/>
                </a:lnTo>
                <a:cubicBezTo>
                  <a:pt x="9855" y="6952"/>
                  <a:pt x="9879" y="6999"/>
                  <a:pt x="9908" y="6999"/>
                </a:cubicBezTo>
                <a:cubicBezTo>
                  <a:pt x="9937" y="6999"/>
                  <a:pt x="9961" y="6952"/>
                  <a:pt x="9961" y="6894"/>
                </a:cubicBezTo>
                <a:lnTo>
                  <a:pt x="9961" y="6674"/>
                </a:lnTo>
                <a:cubicBezTo>
                  <a:pt x="9961" y="6617"/>
                  <a:pt x="9937" y="6570"/>
                  <a:pt x="9908" y="6570"/>
                </a:cubicBezTo>
                <a:close/>
                <a:moveTo>
                  <a:pt x="10758" y="6570"/>
                </a:moveTo>
                <a:cubicBezTo>
                  <a:pt x="10728" y="6570"/>
                  <a:pt x="10705" y="6617"/>
                  <a:pt x="10705" y="6674"/>
                </a:cubicBezTo>
                <a:lnTo>
                  <a:pt x="10705" y="6894"/>
                </a:lnTo>
                <a:cubicBezTo>
                  <a:pt x="10705" y="6952"/>
                  <a:pt x="10728" y="6999"/>
                  <a:pt x="10758" y="6999"/>
                </a:cubicBezTo>
                <a:cubicBezTo>
                  <a:pt x="10787" y="6999"/>
                  <a:pt x="10810" y="6952"/>
                  <a:pt x="10810" y="6894"/>
                </a:cubicBezTo>
                <a:lnTo>
                  <a:pt x="10810" y="6674"/>
                </a:lnTo>
                <a:cubicBezTo>
                  <a:pt x="10810" y="6617"/>
                  <a:pt x="10787" y="6570"/>
                  <a:pt x="10758" y="6570"/>
                </a:cubicBezTo>
                <a:close/>
                <a:moveTo>
                  <a:pt x="11072" y="6570"/>
                </a:moveTo>
                <a:cubicBezTo>
                  <a:pt x="11043" y="6570"/>
                  <a:pt x="11019" y="6617"/>
                  <a:pt x="11019" y="6674"/>
                </a:cubicBezTo>
                <a:lnTo>
                  <a:pt x="11019" y="6894"/>
                </a:lnTo>
                <a:cubicBezTo>
                  <a:pt x="11019" y="6952"/>
                  <a:pt x="11043" y="6999"/>
                  <a:pt x="11072" y="6999"/>
                </a:cubicBezTo>
                <a:cubicBezTo>
                  <a:pt x="11101" y="6999"/>
                  <a:pt x="11125" y="6952"/>
                  <a:pt x="11125" y="6894"/>
                </a:cubicBezTo>
                <a:lnTo>
                  <a:pt x="11125" y="6674"/>
                </a:lnTo>
                <a:cubicBezTo>
                  <a:pt x="11125" y="6617"/>
                  <a:pt x="11101" y="6570"/>
                  <a:pt x="11072" y="6570"/>
                </a:cubicBezTo>
                <a:close/>
                <a:moveTo>
                  <a:pt x="11922" y="6570"/>
                </a:moveTo>
                <a:cubicBezTo>
                  <a:pt x="11893" y="6570"/>
                  <a:pt x="11869" y="6617"/>
                  <a:pt x="11869" y="6674"/>
                </a:cubicBezTo>
                <a:lnTo>
                  <a:pt x="11869" y="6894"/>
                </a:lnTo>
                <a:cubicBezTo>
                  <a:pt x="11869" y="6952"/>
                  <a:pt x="11893" y="6999"/>
                  <a:pt x="11922" y="6999"/>
                </a:cubicBezTo>
                <a:cubicBezTo>
                  <a:pt x="11951" y="6999"/>
                  <a:pt x="11974" y="6952"/>
                  <a:pt x="11974" y="6894"/>
                </a:cubicBezTo>
                <a:lnTo>
                  <a:pt x="11974" y="6674"/>
                </a:lnTo>
                <a:cubicBezTo>
                  <a:pt x="11974" y="6617"/>
                  <a:pt x="11951" y="6570"/>
                  <a:pt x="11922" y="6570"/>
                </a:cubicBezTo>
                <a:close/>
                <a:moveTo>
                  <a:pt x="12236" y="6570"/>
                </a:moveTo>
                <a:cubicBezTo>
                  <a:pt x="12207" y="6570"/>
                  <a:pt x="12183" y="6617"/>
                  <a:pt x="12183" y="6674"/>
                </a:cubicBezTo>
                <a:lnTo>
                  <a:pt x="12183" y="6894"/>
                </a:lnTo>
                <a:cubicBezTo>
                  <a:pt x="12183" y="6952"/>
                  <a:pt x="12207" y="6999"/>
                  <a:pt x="12236" y="6999"/>
                </a:cubicBezTo>
                <a:cubicBezTo>
                  <a:pt x="12265" y="6999"/>
                  <a:pt x="12288" y="6952"/>
                  <a:pt x="12288" y="6894"/>
                </a:cubicBezTo>
                <a:lnTo>
                  <a:pt x="12288" y="6674"/>
                </a:lnTo>
                <a:cubicBezTo>
                  <a:pt x="12288" y="6617"/>
                  <a:pt x="12265" y="6570"/>
                  <a:pt x="12236" y="6570"/>
                </a:cubicBezTo>
                <a:close/>
                <a:moveTo>
                  <a:pt x="13085" y="6570"/>
                </a:moveTo>
                <a:cubicBezTo>
                  <a:pt x="13056" y="6570"/>
                  <a:pt x="13032" y="6617"/>
                  <a:pt x="13032" y="6674"/>
                </a:cubicBezTo>
                <a:lnTo>
                  <a:pt x="13032" y="6894"/>
                </a:lnTo>
                <a:cubicBezTo>
                  <a:pt x="13032" y="6952"/>
                  <a:pt x="13056" y="6999"/>
                  <a:pt x="13085" y="6999"/>
                </a:cubicBezTo>
                <a:cubicBezTo>
                  <a:pt x="13114" y="6999"/>
                  <a:pt x="13138" y="6952"/>
                  <a:pt x="13138" y="6894"/>
                </a:cubicBezTo>
                <a:lnTo>
                  <a:pt x="13138" y="6674"/>
                </a:lnTo>
                <a:cubicBezTo>
                  <a:pt x="13138" y="6617"/>
                  <a:pt x="13114" y="6570"/>
                  <a:pt x="13085" y="6570"/>
                </a:cubicBezTo>
                <a:close/>
                <a:moveTo>
                  <a:pt x="13399" y="6570"/>
                </a:moveTo>
                <a:cubicBezTo>
                  <a:pt x="13370" y="6570"/>
                  <a:pt x="13348" y="6617"/>
                  <a:pt x="13348" y="6674"/>
                </a:cubicBezTo>
                <a:lnTo>
                  <a:pt x="13348" y="6894"/>
                </a:lnTo>
                <a:cubicBezTo>
                  <a:pt x="13348" y="6952"/>
                  <a:pt x="13370" y="6999"/>
                  <a:pt x="13399" y="6999"/>
                </a:cubicBezTo>
                <a:cubicBezTo>
                  <a:pt x="13428" y="6999"/>
                  <a:pt x="13452" y="6952"/>
                  <a:pt x="13452" y="6894"/>
                </a:cubicBezTo>
                <a:lnTo>
                  <a:pt x="13452" y="6674"/>
                </a:lnTo>
                <a:cubicBezTo>
                  <a:pt x="13452" y="6617"/>
                  <a:pt x="13428" y="6570"/>
                  <a:pt x="13399" y="6570"/>
                </a:cubicBezTo>
                <a:close/>
                <a:moveTo>
                  <a:pt x="14249" y="6570"/>
                </a:moveTo>
                <a:cubicBezTo>
                  <a:pt x="14220" y="6570"/>
                  <a:pt x="14196" y="6617"/>
                  <a:pt x="14196" y="6674"/>
                </a:cubicBezTo>
                <a:lnTo>
                  <a:pt x="14196" y="6894"/>
                </a:lnTo>
                <a:cubicBezTo>
                  <a:pt x="14196" y="6952"/>
                  <a:pt x="14220" y="6999"/>
                  <a:pt x="14249" y="6999"/>
                </a:cubicBezTo>
                <a:cubicBezTo>
                  <a:pt x="14278" y="6999"/>
                  <a:pt x="14302" y="6952"/>
                  <a:pt x="14302" y="6894"/>
                </a:cubicBezTo>
                <a:lnTo>
                  <a:pt x="14302" y="6674"/>
                </a:lnTo>
                <a:cubicBezTo>
                  <a:pt x="14302" y="6617"/>
                  <a:pt x="14278" y="6570"/>
                  <a:pt x="14249" y="6570"/>
                </a:cubicBezTo>
                <a:close/>
                <a:moveTo>
                  <a:pt x="14564" y="6570"/>
                </a:moveTo>
                <a:cubicBezTo>
                  <a:pt x="14535" y="6570"/>
                  <a:pt x="14511" y="6617"/>
                  <a:pt x="14511" y="6674"/>
                </a:cubicBezTo>
                <a:lnTo>
                  <a:pt x="14511" y="6894"/>
                </a:lnTo>
                <a:cubicBezTo>
                  <a:pt x="14511" y="6952"/>
                  <a:pt x="14535" y="6999"/>
                  <a:pt x="14564" y="6999"/>
                </a:cubicBezTo>
                <a:cubicBezTo>
                  <a:pt x="14593" y="6999"/>
                  <a:pt x="14617" y="6952"/>
                  <a:pt x="14617" y="6894"/>
                </a:cubicBezTo>
                <a:lnTo>
                  <a:pt x="14617" y="6674"/>
                </a:lnTo>
                <a:cubicBezTo>
                  <a:pt x="14617" y="6617"/>
                  <a:pt x="14593" y="6570"/>
                  <a:pt x="14564" y="6570"/>
                </a:cubicBezTo>
                <a:close/>
                <a:moveTo>
                  <a:pt x="15413" y="6570"/>
                </a:moveTo>
                <a:cubicBezTo>
                  <a:pt x="15384" y="6570"/>
                  <a:pt x="15360" y="6617"/>
                  <a:pt x="15360" y="6674"/>
                </a:cubicBezTo>
                <a:lnTo>
                  <a:pt x="15360" y="6894"/>
                </a:lnTo>
                <a:cubicBezTo>
                  <a:pt x="15360" y="6952"/>
                  <a:pt x="15384" y="6999"/>
                  <a:pt x="15413" y="6999"/>
                </a:cubicBezTo>
                <a:cubicBezTo>
                  <a:pt x="15442" y="6999"/>
                  <a:pt x="15465" y="6952"/>
                  <a:pt x="15465" y="6894"/>
                </a:cubicBezTo>
                <a:lnTo>
                  <a:pt x="15465" y="6674"/>
                </a:lnTo>
                <a:cubicBezTo>
                  <a:pt x="15465" y="6617"/>
                  <a:pt x="15442" y="6570"/>
                  <a:pt x="15413" y="6570"/>
                </a:cubicBezTo>
                <a:close/>
                <a:moveTo>
                  <a:pt x="15728" y="6570"/>
                </a:moveTo>
                <a:cubicBezTo>
                  <a:pt x="15699" y="6570"/>
                  <a:pt x="15675" y="6617"/>
                  <a:pt x="15675" y="6674"/>
                </a:cubicBezTo>
                <a:lnTo>
                  <a:pt x="15675" y="6894"/>
                </a:lnTo>
                <a:cubicBezTo>
                  <a:pt x="15675" y="6952"/>
                  <a:pt x="15699" y="6999"/>
                  <a:pt x="15728" y="6999"/>
                </a:cubicBezTo>
                <a:cubicBezTo>
                  <a:pt x="15757" y="6999"/>
                  <a:pt x="15781" y="6952"/>
                  <a:pt x="15781" y="6894"/>
                </a:cubicBezTo>
                <a:lnTo>
                  <a:pt x="15781" y="6674"/>
                </a:lnTo>
                <a:cubicBezTo>
                  <a:pt x="15781" y="6617"/>
                  <a:pt x="15757" y="6570"/>
                  <a:pt x="15728" y="6570"/>
                </a:cubicBezTo>
                <a:close/>
                <a:moveTo>
                  <a:pt x="16578" y="6570"/>
                </a:moveTo>
                <a:cubicBezTo>
                  <a:pt x="16549" y="6570"/>
                  <a:pt x="16525" y="6617"/>
                  <a:pt x="16525" y="6674"/>
                </a:cubicBezTo>
                <a:lnTo>
                  <a:pt x="16525" y="6894"/>
                </a:lnTo>
                <a:cubicBezTo>
                  <a:pt x="16525" y="6952"/>
                  <a:pt x="16549" y="6999"/>
                  <a:pt x="16578" y="6999"/>
                </a:cubicBezTo>
                <a:cubicBezTo>
                  <a:pt x="16607" y="6999"/>
                  <a:pt x="16630" y="6952"/>
                  <a:pt x="16630" y="6894"/>
                </a:cubicBezTo>
                <a:lnTo>
                  <a:pt x="16630" y="6674"/>
                </a:lnTo>
                <a:cubicBezTo>
                  <a:pt x="16630" y="6617"/>
                  <a:pt x="16607" y="6570"/>
                  <a:pt x="16578" y="6570"/>
                </a:cubicBezTo>
                <a:close/>
                <a:moveTo>
                  <a:pt x="16892" y="6570"/>
                </a:moveTo>
                <a:cubicBezTo>
                  <a:pt x="16863" y="6570"/>
                  <a:pt x="16839" y="6617"/>
                  <a:pt x="16839" y="6674"/>
                </a:cubicBezTo>
                <a:lnTo>
                  <a:pt x="16839" y="6894"/>
                </a:lnTo>
                <a:cubicBezTo>
                  <a:pt x="16839" y="6952"/>
                  <a:pt x="16863" y="6999"/>
                  <a:pt x="16892" y="6999"/>
                </a:cubicBezTo>
                <a:cubicBezTo>
                  <a:pt x="16921" y="6999"/>
                  <a:pt x="16944" y="6952"/>
                  <a:pt x="16944" y="6894"/>
                </a:cubicBezTo>
                <a:lnTo>
                  <a:pt x="16944" y="6674"/>
                </a:lnTo>
                <a:cubicBezTo>
                  <a:pt x="16944" y="6617"/>
                  <a:pt x="16921" y="6570"/>
                  <a:pt x="16892" y="6570"/>
                </a:cubicBezTo>
                <a:close/>
                <a:moveTo>
                  <a:pt x="17741" y="6570"/>
                </a:moveTo>
                <a:cubicBezTo>
                  <a:pt x="17712" y="6570"/>
                  <a:pt x="17689" y="6617"/>
                  <a:pt x="17689" y="6674"/>
                </a:cubicBezTo>
                <a:lnTo>
                  <a:pt x="17689" y="6894"/>
                </a:lnTo>
                <a:cubicBezTo>
                  <a:pt x="17689" y="6952"/>
                  <a:pt x="17712" y="6999"/>
                  <a:pt x="17741" y="6999"/>
                </a:cubicBezTo>
                <a:cubicBezTo>
                  <a:pt x="17770" y="6999"/>
                  <a:pt x="17794" y="6952"/>
                  <a:pt x="17794" y="6894"/>
                </a:cubicBezTo>
                <a:lnTo>
                  <a:pt x="17794" y="6674"/>
                </a:lnTo>
                <a:cubicBezTo>
                  <a:pt x="17794" y="6617"/>
                  <a:pt x="17770" y="6570"/>
                  <a:pt x="17741" y="6570"/>
                </a:cubicBezTo>
                <a:close/>
                <a:moveTo>
                  <a:pt x="18055" y="6570"/>
                </a:moveTo>
                <a:cubicBezTo>
                  <a:pt x="18026" y="6570"/>
                  <a:pt x="18002" y="6617"/>
                  <a:pt x="18002" y="6674"/>
                </a:cubicBezTo>
                <a:lnTo>
                  <a:pt x="18002" y="6894"/>
                </a:lnTo>
                <a:cubicBezTo>
                  <a:pt x="18002" y="6952"/>
                  <a:pt x="18026" y="6999"/>
                  <a:pt x="18055" y="6999"/>
                </a:cubicBezTo>
                <a:cubicBezTo>
                  <a:pt x="18085" y="6999"/>
                  <a:pt x="18108" y="6952"/>
                  <a:pt x="18108" y="6894"/>
                </a:cubicBezTo>
                <a:lnTo>
                  <a:pt x="18108" y="6674"/>
                </a:lnTo>
                <a:cubicBezTo>
                  <a:pt x="18108" y="6617"/>
                  <a:pt x="18085" y="6570"/>
                  <a:pt x="18055" y="6570"/>
                </a:cubicBezTo>
                <a:close/>
                <a:moveTo>
                  <a:pt x="18905" y="6570"/>
                </a:moveTo>
                <a:cubicBezTo>
                  <a:pt x="18876" y="6570"/>
                  <a:pt x="18852" y="6617"/>
                  <a:pt x="18852" y="6674"/>
                </a:cubicBezTo>
                <a:lnTo>
                  <a:pt x="18852" y="6894"/>
                </a:lnTo>
                <a:cubicBezTo>
                  <a:pt x="18852" y="6952"/>
                  <a:pt x="18876" y="6999"/>
                  <a:pt x="18905" y="6999"/>
                </a:cubicBezTo>
                <a:cubicBezTo>
                  <a:pt x="18934" y="6999"/>
                  <a:pt x="18958" y="6952"/>
                  <a:pt x="18958" y="6894"/>
                </a:cubicBezTo>
                <a:lnTo>
                  <a:pt x="18958" y="6674"/>
                </a:lnTo>
                <a:cubicBezTo>
                  <a:pt x="18958" y="6617"/>
                  <a:pt x="18934" y="6570"/>
                  <a:pt x="18905" y="6570"/>
                </a:cubicBezTo>
                <a:close/>
                <a:moveTo>
                  <a:pt x="19220" y="6570"/>
                </a:moveTo>
                <a:cubicBezTo>
                  <a:pt x="19191" y="6570"/>
                  <a:pt x="19167" y="6617"/>
                  <a:pt x="19167" y="6674"/>
                </a:cubicBezTo>
                <a:lnTo>
                  <a:pt x="19167" y="6894"/>
                </a:lnTo>
                <a:cubicBezTo>
                  <a:pt x="19167" y="6952"/>
                  <a:pt x="19191" y="6999"/>
                  <a:pt x="19220" y="6999"/>
                </a:cubicBezTo>
                <a:cubicBezTo>
                  <a:pt x="19249" y="6999"/>
                  <a:pt x="19273" y="6952"/>
                  <a:pt x="19273" y="6894"/>
                </a:cubicBezTo>
                <a:lnTo>
                  <a:pt x="19273" y="6674"/>
                </a:lnTo>
                <a:cubicBezTo>
                  <a:pt x="19273" y="6617"/>
                  <a:pt x="19249" y="6570"/>
                  <a:pt x="19220" y="6570"/>
                </a:cubicBezTo>
                <a:close/>
                <a:moveTo>
                  <a:pt x="20069" y="6570"/>
                </a:moveTo>
                <a:cubicBezTo>
                  <a:pt x="20040" y="6570"/>
                  <a:pt x="20016" y="6617"/>
                  <a:pt x="20016" y="6674"/>
                </a:cubicBezTo>
                <a:lnTo>
                  <a:pt x="20016" y="6894"/>
                </a:lnTo>
                <a:cubicBezTo>
                  <a:pt x="20016" y="6952"/>
                  <a:pt x="20040" y="6999"/>
                  <a:pt x="20069" y="6999"/>
                </a:cubicBezTo>
                <a:cubicBezTo>
                  <a:pt x="20099" y="6999"/>
                  <a:pt x="20122" y="6952"/>
                  <a:pt x="20122" y="6894"/>
                </a:cubicBezTo>
                <a:lnTo>
                  <a:pt x="20122" y="6674"/>
                </a:lnTo>
                <a:cubicBezTo>
                  <a:pt x="20122" y="6617"/>
                  <a:pt x="20099" y="6570"/>
                  <a:pt x="20069" y="6570"/>
                </a:cubicBezTo>
                <a:close/>
                <a:moveTo>
                  <a:pt x="20384" y="6570"/>
                </a:moveTo>
                <a:cubicBezTo>
                  <a:pt x="20355" y="6570"/>
                  <a:pt x="20331" y="6617"/>
                  <a:pt x="20331" y="6674"/>
                </a:cubicBezTo>
                <a:lnTo>
                  <a:pt x="20331" y="6894"/>
                </a:lnTo>
                <a:cubicBezTo>
                  <a:pt x="20331" y="6952"/>
                  <a:pt x="20355" y="6999"/>
                  <a:pt x="20384" y="6999"/>
                </a:cubicBezTo>
                <a:cubicBezTo>
                  <a:pt x="20413" y="6999"/>
                  <a:pt x="20436" y="6952"/>
                  <a:pt x="20436" y="6894"/>
                </a:cubicBezTo>
                <a:lnTo>
                  <a:pt x="20436" y="6674"/>
                </a:lnTo>
                <a:cubicBezTo>
                  <a:pt x="20436" y="6617"/>
                  <a:pt x="20413" y="6570"/>
                  <a:pt x="20384" y="6570"/>
                </a:cubicBezTo>
                <a:close/>
                <a:moveTo>
                  <a:pt x="21234" y="6570"/>
                </a:moveTo>
                <a:cubicBezTo>
                  <a:pt x="21204" y="6570"/>
                  <a:pt x="21181" y="6617"/>
                  <a:pt x="21181" y="6674"/>
                </a:cubicBezTo>
                <a:lnTo>
                  <a:pt x="21181" y="6894"/>
                </a:lnTo>
                <a:cubicBezTo>
                  <a:pt x="21181" y="6952"/>
                  <a:pt x="21204" y="6999"/>
                  <a:pt x="21234" y="6999"/>
                </a:cubicBezTo>
                <a:cubicBezTo>
                  <a:pt x="21263" y="6999"/>
                  <a:pt x="21285" y="6952"/>
                  <a:pt x="21285" y="6894"/>
                </a:cubicBezTo>
                <a:lnTo>
                  <a:pt x="21285" y="6674"/>
                </a:lnTo>
                <a:cubicBezTo>
                  <a:pt x="21285" y="6617"/>
                  <a:pt x="21263" y="6570"/>
                  <a:pt x="21234" y="6570"/>
                </a:cubicBezTo>
                <a:close/>
                <a:moveTo>
                  <a:pt x="21547" y="6570"/>
                </a:moveTo>
                <a:cubicBezTo>
                  <a:pt x="21518" y="6570"/>
                  <a:pt x="21495" y="6617"/>
                  <a:pt x="21495" y="6674"/>
                </a:cubicBezTo>
                <a:lnTo>
                  <a:pt x="21495" y="6894"/>
                </a:lnTo>
                <a:cubicBezTo>
                  <a:pt x="21495" y="6952"/>
                  <a:pt x="21518" y="6999"/>
                  <a:pt x="21547" y="6999"/>
                </a:cubicBezTo>
                <a:cubicBezTo>
                  <a:pt x="21576" y="6999"/>
                  <a:pt x="21600" y="6952"/>
                  <a:pt x="21600" y="6894"/>
                </a:cubicBezTo>
                <a:lnTo>
                  <a:pt x="21600" y="6674"/>
                </a:lnTo>
                <a:cubicBezTo>
                  <a:pt x="21600" y="6617"/>
                  <a:pt x="21576" y="6570"/>
                  <a:pt x="21547" y="6570"/>
                </a:cubicBezTo>
                <a:close/>
                <a:moveTo>
                  <a:pt x="53" y="7300"/>
                </a:moveTo>
                <a:cubicBezTo>
                  <a:pt x="24" y="7300"/>
                  <a:pt x="0" y="7347"/>
                  <a:pt x="0" y="7404"/>
                </a:cubicBezTo>
                <a:lnTo>
                  <a:pt x="0" y="7624"/>
                </a:lnTo>
                <a:cubicBezTo>
                  <a:pt x="0" y="7682"/>
                  <a:pt x="24" y="7729"/>
                  <a:pt x="53" y="7729"/>
                </a:cubicBezTo>
                <a:cubicBezTo>
                  <a:pt x="82" y="7729"/>
                  <a:pt x="106" y="7682"/>
                  <a:pt x="106" y="7624"/>
                </a:cubicBezTo>
                <a:lnTo>
                  <a:pt x="106" y="7404"/>
                </a:lnTo>
                <a:cubicBezTo>
                  <a:pt x="106" y="7347"/>
                  <a:pt x="82" y="7300"/>
                  <a:pt x="53" y="7300"/>
                </a:cubicBezTo>
                <a:close/>
                <a:moveTo>
                  <a:pt x="367" y="7300"/>
                </a:moveTo>
                <a:cubicBezTo>
                  <a:pt x="338" y="7300"/>
                  <a:pt x="315" y="7347"/>
                  <a:pt x="315" y="7404"/>
                </a:cubicBezTo>
                <a:lnTo>
                  <a:pt x="315" y="7624"/>
                </a:lnTo>
                <a:cubicBezTo>
                  <a:pt x="315" y="7682"/>
                  <a:pt x="338" y="7729"/>
                  <a:pt x="367" y="7729"/>
                </a:cubicBezTo>
                <a:cubicBezTo>
                  <a:pt x="397" y="7729"/>
                  <a:pt x="420" y="7682"/>
                  <a:pt x="420" y="7624"/>
                </a:cubicBezTo>
                <a:lnTo>
                  <a:pt x="420" y="7404"/>
                </a:lnTo>
                <a:cubicBezTo>
                  <a:pt x="420" y="7347"/>
                  <a:pt x="397" y="7300"/>
                  <a:pt x="367" y="7300"/>
                </a:cubicBezTo>
                <a:close/>
                <a:moveTo>
                  <a:pt x="1217" y="7300"/>
                </a:moveTo>
                <a:cubicBezTo>
                  <a:pt x="1188" y="7300"/>
                  <a:pt x="1164" y="7347"/>
                  <a:pt x="1164" y="7404"/>
                </a:cubicBezTo>
                <a:lnTo>
                  <a:pt x="1164" y="7624"/>
                </a:lnTo>
                <a:cubicBezTo>
                  <a:pt x="1164" y="7682"/>
                  <a:pt x="1188" y="7729"/>
                  <a:pt x="1217" y="7729"/>
                </a:cubicBezTo>
                <a:cubicBezTo>
                  <a:pt x="1246" y="7729"/>
                  <a:pt x="1270" y="7682"/>
                  <a:pt x="1270" y="7624"/>
                </a:cubicBezTo>
                <a:lnTo>
                  <a:pt x="1270" y="7404"/>
                </a:lnTo>
                <a:cubicBezTo>
                  <a:pt x="1270" y="7347"/>
                  <a:pt x="1246" y="7300"/>
                  <a:pt x="1217" y="7300"/>
                </a:cubicBezTo>
                <a:close/>
                <a:moveTo>
                  <a:pt x="1532" y="7300"/>
                </a:moveTo>
                <a:cubicBezTo>
                  <a:pt x="1503" y="7300"/>
                  <a:pt x="1479" y="7347"/>
                  <a:pt x="1479" y="7404"/>
                </a:cubicBezTo>
                <a:lnTo>
                  <a:pt x="1479" y="7624"/>
                </a:lnTo>
                <a:cubicBezTo>
                  <a:pt x="1479" y="7682"/>
                  <a:pt x="1503" y="7729"/>
                  <a:pt x="1532" y="7729"/>
                </a:cubicBezTo>
                <a:cubicBezTo>
                  <a:pt x="1561" y="7729"/>
                  <a:pt x="1584" y="7682"/>
                  <a:pt x="1584" y="7624"/>
                </a:cubicBezTo>
                <a:lnTo>
                  <a:pt x="1584" y="7404"/>
                </a:lnTo>
                <a:cubicBezTo>
                  <a:pt x="1584" y="7347"/>
                  <a:pt x="1561" y="7300"/>
                  <a:pt x="1532" y="7300"/>
                </a:cubicBezTo>
                <a:close/>
                <a:moveTo>
                  <a:pt x="2380" y="7300"/>
                </a:moveTo>
                <a:cubicBezTo>
                  <a:pt x="2351" y="7300"/>
                  <a:pt x="2329" y="7347"/>
                  <a:pt x="2329" y="7404"/>
                </a:cubicBezTo>
                <a:lnTo>
                  <a:pt x="2329" y="7624"/>
                </a:lnTo>
                <a:cubicBezTo>
                  <a:pt x="2329" y="7682"/>
                  <a:pt x="2351" y="7729"/>
                  <a:pt x="2380" y="7729"/>
                </a:cubicBezTo>
                <a:cubicBezTo>
                  <a:pt x="2409" y="7729"/>
                  <a:pt x="2433" y="7682"/>
                  <a:pt x="2433" y="7624"/>
                </a:cubicBezTo>
                <a:lnTo>
                  <a:pt x="2433" y="7404"/>
                </a:lnTo>
                <a:cubicBezTo>
                  <a:pt x="2433" y="7347"/>
                  <a:pt x="2409" y="7300"/>
                  <a:pt x="2380" y="7300"/>
                </a:cubicBezTo>
                <a:close/>
                <a:moveTo>
                  <a:pt x="2695" y="7300"/>
                </a:moveTo>
                <a:cubicBezTo>
                  <a:pt x="2666" y="7300"/>
                  <a:pt x="2643" y="7347"/>
                  <a:pt x="2643" y="7404"/>
                </a:cubicBezTo>
                <a:lnTo>
                  <a:pt x="2643" y="7624"/>
                </a:lnTo>
                <a:cubicBezTo>
                  <a:pt x="2643" y="7682"/>
                  <a:pt x="2666" y="7729"/>
                  <a:pt x="2695" y="7729"/>
                </a:cubicBezTo>
                <a:cubicBezTo>
                  <a:pt x="2724" y="7729"/>
                  <a:pt x="2748" y="7682"/>
                  <a:pt x="2748" y="7624"/>
                </a:cubicBezTo>
                <a:lnTo>
                  <a:pt x="2748" y="7404"/>
                </a:lnTo>
                <a:cubicBezTo>
                  <a:pt x="2748" y="7347"/>
                  <a:pt x="2724" y="7300"/>
                  <a:pt x="2695" y="7300"/>
                </a:cubicBezTo>
                <a:close/>
                <a:moveTo>
                  <a:pt x="3545" y="7300"/>
                </a:moveTo>
                <a:cubicBezTo>
                  <a:pt x="3516" y="7300"/>
                  <a:pt x="3492" y="7347"/>
                  <a:pt x="3492" y="7404"/>
                </a:cubicBezTo>
                <a:lnTo>
                  <a:pt x="3492" y="7624"/>
                </a:lnTo>
                <a:cubicBezTo>
                  <a:pt x="3492" y="7682"/>
                  <a:pt x="3516" y="7729"/>
                  <a:pt x="3545" y="7729"/>
                </a:cubicBezTo>
                <a:cubicBezTo>
                  <a:pt x="3574" y="7729"/>
                  <a:pt x="3598" y="7682"/>
                  <a:pt x="3598" y="7624"/>
                </a:cubicBezTo>
                <a:lnTo>
                  <a:pt x="3598" y="7404"/>
                </a:lnTo>
                <a:cubicBezTo>
                  <a:pt x="3598" y="7347"/>
                  <a:pt x="3574" y="7300"/>
                  <a:pt x="3545" y="7300"/>
                </a:cubicBezTo>
                <a:close/>
                <a:moveTo>
                  <a:pt x="3859" y="7300"/>
                </a:moveTo>
                <a:cubicBezTo>
                  <a:pt x="3830" y="7300"/>
                  <a:pt x="3806" y="7347"/>
                  <a:pt x="3806" y="7404"/>
                </a:cubicBezTo>
                <a:lnTo>
                  <a:pt x="3806" y="7624"/>
                </a:lnTo>
                <a:cubicBezTo>
                  <a:pt x="3806" y="7682"/>
                  <a:pt x="3830" y="7729"/>
                  <a:pt x="3859" y="7729"/>
                </a:cubicBezTo>
                <a:cubicBezTo>
                  <a:pt x="3888" y="7729"/>
                  <a:pt x="3912" y="7682"/>
                  <a:pt x="3912" y="7624"/>
                </a:cubicBezTo>
                <a:lnTo>
                  <a:pt x="3912" y="7404"/>
                </a:lnTo>
                <a:cubicBezTo>
                  <a:pt x="3912" y="7347"/>
                  <a:pt x="3888" y="7300"/>
                  <a:pt x="3859" y="7300"/>
                </a:cubicBezTo>
                <a:close/>
                <a:moveTo>
                  <a:pt x="4709" y="7300"/>
                </a:moveTo>
                <a:cubicBezTo>
                  <a:pt x="4680" y="7300"/>
                  <a:pt x="4656" y="7347"/>
                  <a:pt x="4656" y="7404"/>
                </a:cubicBezTo>
                <a:lnTo>
                  <a:pt x="4656" y="7624"/>
                </a:lnTo>
                <a:cubicBezTo>
                  <a:pt x="4656" y="7682"/>
                  <a:pt x="4680" y="7729"/>
                  <a:pt x="4709" y="7729"/>
                </a:cubicBezTo>
                <a:cubicBezTo>
                  <a:pt x="4738" y="7729"/>
                  <a:pt x="4762" y="7682"/>
                  <a:pt x="4762" y="7624"/>
                </a:cubicBezTo>
                <a:lnTo>
                  <a:pt x="4762" y="7404"/>
                </a:lnTo>
                <a:cubicBezTo>
                  <a:pt x="4762" y="7347"/>
                  <a:pt x="4738" y="7300"/>
                  <a:pt x="4709" y="7300"/>
                </a:cubicBezTo>
                <a:close/>
                <a:moveTo>
                  <a:pt x="5023" y="7300"/>
                </a:moveTo>
                <a:cubicBezTo>
                  <a:pt x="4994" y="7300"/>
                  <a:pt x="4970" y="7347"/>
                  <a:pt x="4970" y="7404"/>
                </a:cubicBezTo>
                <a:lnTo>
                  <a:pt x="4970" y="7624"/>
                </a:lnTo>
                <a:cubicBezTo>
                  <a:pt x="4970" y="7682"/>
                  <a:pt x="4994" y="7729"/>
                  <a:pt x="5023" y="7729"/>
                </a:cubicBezTo>
                <a:cubicBezTo>
                  <a:pt x="5053" y="7729"/>
                  <a:pt x="5076" y="7682"/>
                  <a:pt x="5076" y="7624"/>
                </a:cubicBezTo>
                <a:lnTo>
                  <a:pt x="5076" y="7404"/>
                </a:lnTo>
                <a:cubicBezTo>
                  <a:pt x="5076" y="7347"/>
                  <a:pt x="5053" y="7300"/>
                  <a:pt x="5023" y="7300"/>
                </a:cubicBezTo>
                <a:close/>
                <a:moveTo>
                  <a:pt x="5873" y="7300"/>
                </a:moveTo>
                <a:cubicBezTo>
                  <a:pt x="5844" y="7300"/>
                  <a:pt x="5820" y="7347"/>
                  <a:pt x="5820" y="7404"/>
                </a:cubicBezTo>
                <a:lnTo>
                  <a:pt x="5820" y="7624"/>
                </a:lnTo>
                <a:cubicBezTo>
                  <a:pt x="5820" y="7682"/>
                  <a:pt x="5844" y="7729"/>
                  <a:pt x="5873" y="7729"/>
                </a:cubicBezTo>
                <a:cubicBezTo>
                  <a:pt x="5902" y="7729"/>
                  <a:pt x="5926" y="7682"/>
                  <a:pt x="5926" y="7624"/>
                </a:cubicBezTo>
                <a:lnTo>
                  <a:pt x="5926" y="7404"/>
                </a:lnTo>
                <a:cubicBezTo>
                  <a:pt x="5926" y="7347"/>
                  <a:pt x="5902" y="7300"/>
                  <a:pt x="5873" y="7300"/>
                </a:cubicBezTo>
                <a:close/>
                <a:moveTo>
                  <a:pt x="6188" y="7300"/>
                </a:moveTo>
                <a:cubicBezTo>
                  <a:pt x="6159" y="7300"/>
                  <a:pt x="6135" y="7347"/>
                  <a:pt x="6135" y="7404"/>
                </a:cubicBezTo>
                <a:lnTo>
                  <a:pt x="6135" y="7624"/>
                </a:lnTo>
                <a:cubicBezTo>
                  <a:pt x="6135" y="7682"/>
                  <a:pt x="6159" y="7729"/>
                  <a:pt x="6188" y="7729"/>
                </a:cubicBezTo>
                <a:cubicBezTo>
                  <a:pt x="6217" y="7729"/>
                  <a:pt x="6240" y="7682"/>
                  <a:pt x="6240" y="7624"/>
                </a:cubicBezTo>
                <a:lnTo>
                  <a:pt x="6240" y="7404"/>
                </a:lnTo>
                <a:cubicBezTo>
                  <a:pt x="6240" y="7347"/>
                  <a:pt x="6217" y="7300"/>
                  <a:pt x="6188" y="7300"/>
                </a:cubicBezTo>
                <a:close/>
                <a:moveTo>
                  <a:pt x="7036" y="7300"/>
                </a:moveTo>
                <a:cubicBezTo>
                  <a:pt x="7007" y="7300"/>
                  <a:pt x="6984" y="7347"/>
                  <a:pt x="6984" y="7404"/>
                </a:cubicBezTo>
                <a:lnTo>
                  <a:pt x="6984" y="7624"/>
                </a:lnTo>
                <a:cubicBezTo>
                  <a:pt x="6984" y="7682"/>
                  <a:pt x="7007" y="7729"/>
                  <a:pt x="7036" y="7729"/>
                </a:cubicBezTo>
                <a:cubicBezTo>
                  <a:pt x="7065" y="7729"/>
                  <a:pt x="7089" y="7682"/>
                  <a:pt x="7089" y="7624"/>
                </a:cubicBezTo>
                <a:lnTo>
                  <a:pt x="7089" y="7404"/>
                </a:lnTo>
                <a:cubicBezTo>
                  <a:pt x="7089" y="7347"/>
                  <a:pt x="7065" y="7300"/>
                  <a:pt x="7036" y="7300"/>
                </a:cubicBezTo>
                <a:close/>
                <a:moveTo>
                  <a:pt x="7351" y="7300"/>
                </a:moveTo>
                <a:cubicBezTo>
                  <a:pt x="7322" y="7300"/>
                  <a:pt x="7299" y="7347"/>
                  <a:pt x="7299" y="7404"/>
                </a:cubicBezTo>
                <a:lnTo>
                  <a:pt x="7299" y="7624"/>
                </a:lnTo>
                <a:cubicBezTo>
                  <a:pt x="7299" y="7682"/>
                  <a:pt x="7322" y="7729"/>
                  <a:pt x="7351" y="7729"/>
                </a:cubicBezTo>
                <a:cubicBezTo>
                  <a:pt x="7380" y="7729"/>
                  <a:pt x="7404" y="7682"/>
                  <a:pt x="7404" y="7624"/>
                </a:cubicBezTo>
                <a:lnTo>
                  <a:pt x="7404" y="7404"/>
                </a:lnTo>
                <a:cubicBezTo>
                  <a:pt x="7404" y="7347"/>
                  <a:pt x="7380" y="7300"/>
                  <a:pt x="7351" y="7300"/>
                </a:cubicBezTo>
                <a:close/>
                <a:moveTo>
                  <a:pt x="8201" y="7300"/>
                </a:moveTo>
                <a:cubicBezTo>
                  <a:pt x="8171" y="7300"/>
                  <a:pt x="8148" y="7347"/>
                  <a:pt x="8148" y="7404"/>
                </a:cubicBezTo>
                <a:lnTo>
                  <a:pt x="8148" y="7624"/>
                </a:lnTo>
                <a:cubicBezTo>
                  <a:pt x="8148" y="7682"/>
                  <a:pt x="8171" y="7729"/>
                  <a:pt x="8201" y="7729"/>
                </a:cubicBezTo>
                <a:cubicBezTo>
                  <a:pt x="8230" y="7729"/>
                  <a:pt x="8254" y="7682"/>
                  <a:pt x="8254" y="7624"/>
                </a:cubicBezTo>
                <a:lnTo>
                  <a:pt x="8254" y="7404"/>
                </a:lnTo>
                <a:cubicBezTo>
                  <a:pt x="8254" y="7347"/>
                  <a:pt x="8230" y="7300"/>
                  <a:pt x="8201" y="7300"/>
                </a:cubicBezTo>
                <a:close/>
                <a:moveTo>
                  <a:pt x="8515" y="7300"/>
                </a:moveTo>
                <a:cubicBezTo>
                  <a:pt x="8486" y="7300"/>
                  <a:pt x="8462" y="7347"/>
                  <a:pt x="8462" y="7404"/>
                </a:cubicBezTo>
                <a:lnTo>
                  <a:pt x="8462" y="7624"/>
                </a:lnTo>
                <a:cubicBezTo>
                  <a:pt x="8462" y="7682"/>
                  <a:pt x="8486" y="7729"/>
                  <a:pt x="8515" y="7729"/>
                </a:cubicBezTo>
                <a:cubicBezTo>
                  <a:pt x="8544" y="7729"/>
                  <a:pt x="8568" y="7682"/>
                  <a:pt x="8568" y="7624"/>
                </a:cubicBezTo>
                <a:lnTo>
                  <a:pt x="8568" y="7404"/>
                </a:lnTo>
                <a:cubicBezTo>
                  <a:pt x="8568" y="7347"/>
                  <a:pt x="8544" y="7300"/>
                  <a:pt x="8515" y="7300"/>
                </a:cubicBezTo>
                <a:close/>
                <a:moveTo>
                  <a:pt x="9365" y="7300"/>
                </a:moveTo>
                <a:cubicBezTo>
                  <a:pt x="9336" y="7300"/>
                  <a:pt x="9312" y="7347"/>
                  <a:pt x="9312" y="7404"/>
                </a:cubicBezTo>
                <a:lnTo>
                  <a:pt x="9312" y="7624"/>
                </a:lnTo>
                <a:cubicBezTo>
                  <a:pt x="9312" y="7682"/>
                  <a:pt x="9336" y="7729"/>
                  <a:pt x="9365" y="7729"/>
                </a:cubicBezTo>
                <a:cubicBezTo>
                  <a:pt x="9394" y="7729"/>
                  <a:pt x="9418" y="7682"/>
                  <a:pt x="9418" y="7624"/>
                </a:cubicBezTo>
                <a:lnTo>
                  <a:pt x="9418" y="7404"/>
                </a:lnTo>
                <a:cubicBezTo>
                  <a:pt x="9418" y="7347"/>
                  <a:pt x="9394" y="7300"/>
                  <a:pt x="9365" y="7300"/>
                </a:cubicBezTo>
                <a:close/>
                <a:moveTo>
                  <a:pt x="9679" y="7300"/>
                </a:moveTo>
                <a:cubicBezTo>
                  <a:pt x="9650" y="7300"/>
                  <a:pt x="9626" y="7347"/>
                  <a:pt x="9626" y="7404"/>
                </a:cubicBezTo>
                <a:lnTo>
                  <a:pt x="9626" y="7624"/>
                </a:lnTo>
                <a:cubicBezTo>
                  <a:pt x="9626" y="7682"/>
                  <a:pt x="9650" y="7729"/>
                  <a:pt x="9679" y="7729"/>
                </a:cubicBezTo>
                <a:cubicBezTo>
                  <a:pt x="9708" y="7729"/>
                  <a:pt x="9732" y="7682"/>
                  <a:pt x="9732" y="7624"/>
                </a:cubicBezTo>
                <a:lnTo>
                  <a:pt x="9732" y="7404"/>
                </a:lnTo>
                <a:cubicBezTo>
                  <a:pt x="9732" y="7347"/>
                  <a:pt x="9708" y="7300"/>
                  <a:pt x="9679" y="7300"/>
                </a:cubicBezTo>
                <a:close/>
                <a:moveTo>
                  <a:pt x="10529" y="7300"/>
                </a:moveTo>
                <a:cubicBezTo>
                  <a:pt x="10500" y="7300"/>
                  <a:pt x="10476" y="7347"/>
                  <a:pt x="10476" y="7404"/>
                </a:cubicBezTo>
                <a:lnTo>
                  <a:pt x="10476" y="7624"/>
                </a:lnTo>
                <a:cubicBezTo>
                  <a:pt x="10476" y="7682"/>
                  <a:pt x="10500" y="7729"/>
                  <a:pt x="10529" y="7729"/>
                </a:cubicBezTo>
                <a:cubicBezTo>
                  <a:pt x="10558" y="7729"/>
                  <a:pt x="10582" y="7682"/>
                  <a:pt x="10582" y="7624"/>
                </a:cubicBezTo>
                <a:lnTo>
                  <a:pt x="10582" y="7404"/>
                </a:lnTo>
                <a:cubicBezTo>
                  <a:pt x="10582" y="7347"/>
                  <a:pt x="10558" y="7300"/>
                  <a:pt x="10529" y="7300"/>
                </a:cubicBezTo>
                <a:close/>
                <a:moveTo>
                  <a:pt x="10844" y="7300"/>
                </a:moveTo>
                <a:cubicBezTo>
                  <a:pt x="10814" y="7300"/>
                  <a:pt x="10791" y="7347"/>
                  <a:pt x="10791" y="7404"/>
                </a:cubicBezTo>
                <a:lnTo>
                  <a:pt x="10791" y="7624"/>
                </a:lnTo>
                <a:cubicBezTo>
                  <a:pt x="10791" y="7682"/>
                  <a:pt x="10814" y="7729"/>
                  <a:pt x="10844" y="7729"/>
                </a:cubicBezTo>
                <a:cubicBezTo>
                  <a:pt x="10873" y="7729"/>
                  <a:pt x="10895" y="7682"/>
                  <a:pt x="10895" y="7624"/>
                </a:cubicBezTo>
                <a:lnTo>
                  <a:pt x="10895" y="7404"/>
                </a:lnTo>
                <a:cubicBezTo>
                  <a:pt x="10895" y="7347"/>
                  <a:pt x="10873" y="7300"/>
                  <a:pt x="10844" y="7300"/>
                </a:cubicBezTo>
                <a:close/>
                <a:moveTo>
                  <a:pt x="11692" y="7300"/>
                </a:moveTo>
                <a:cubicBezTo>
                  <a:pt x="11663" y="7300"/>
                  <a:pt x="11640" y="7347"/>
                  <a:pt x="11640" y="7404"/>
                </a:cubicBezTo>
                <a:lnTo>
                  <a:pt x="11640" y="7624"/>
                </a:lnTo>
                <a:cubicBezTo>
                  <a:pt x="11640" y="7682"/>
                  <a:pt x="11663" y="7729"/>
                  <a:pt x="11692" y="7729"/>
                </a:cubicBezTo>
                <a:cubicBezTo>
                  <a:pt x="11721" y="7729"/>
                  <a:pt x="11745" y="7682"/>
                  <a:pt x="11745" y="7624"/>
                </a:cubicBezTo>
                <a:lnTo>
                  <a:pt x="11745" y="7404"/>
                </a:lnTo>
                <a:cubicBezTo>
                  <a:pt x="11745" y="7347"/>
                  <a:pt x="11721" y="7300"/>
                  <a:pt x="11692" y="7300"/>
                </a:cubicBezTo>
                <a:close/>
                <a:moveTo>
                  <a:pt x="12007" y="7300"/>
                </a:moveTo>
                <a:cubicBezTo>
                  <a:pt x="11978" y="7300"/>
                  <a:pt x="11955" y="7347"/>
                  <a:pt x="11955" y="7404"/>
                </a:cubicBezTo>
                <a:lnTo>
                  <a:pt x="11955" y="7624"/>
                </a:lnTo>
                <a:cubicBezTo>
                  <a:pt x="11955" y="7682"/>
                  <a:pt x="11978" y="7729"/>
                  <a:pt x="12007" y="7729"/>
                </a:cubicBezTo>
                <a:cubicBezTo>
                  <a:pt x="12036" y="7729"/>
                  <a:pt x="12060" y="7682"/>
                  <a:pt x="12060" y="7624"/>
                </a:cubicBezTo>
                <a:lnTo>
                  <a:pt x="12060" y="7404"/>
                </a:lnTo>
                <a:cubicBezTo>
                  <a:pt x="12060" y="7347"/>
                  <a:pt x="12036" y="7300"/>
                  <a:pt x="12007" y="7300"/>
                </a:cubicBezTo>
                <a:close/>
                <a:moveTo>
                  <a:pt x="12856" y="7300"/>
                </a:moveTo>
                <a:cubicBezTo>
                  <a:pt x="12827" y="7300"/>
                  <a:pt x="12804" y="7347"/>
                  <a:pt x="12804" y="7404"/>
                </a:cubicBezTo>
                <a:lnTo>
                  <a:pt x="12804" y="7624"/>
                </a:lnTo>
                <a:cubicBezTo>
                  <a:pt x="12804" y="7682"/>
                  <a:pt x="12827" y="7729"/>
                  <a:pt x="12856" y="7729"/>
                </a:cubicBezTo>
                <a:cubicBezTo>
                  <a:pt x="12886" y="7729"/>
                  <a:pt x="12909" y="7682"/>
                  <a:pt x="12909" y="7624"/>
                </a:cubicBezTo>
                <a:lnTo>
                  <a:pt x="12909" y="7404"/>
                </a:lnTo>
                <a:cubicBezTo>
                  <a:pt x="12909" y="7347"/>
                  <a:pt x="12886" y="7300"/>
                  <a:pt x="12856" y="7300"/>
                </a:cubicBezTo>
                <a:close/>
                <a:moveTo>
                  <a:pt x="13171" y="7300"/>
                </a:moveTo>
                <a:cubicBezTo>
                  <a:pt x="13142" y="7300"/>
                  <a:pt x="13118" y="7347"/>
                  <a:pt x="13118" y="7404"/>
                </a:cubicBezTo>
                <a:lnTo>
                  <a:pt x="13118" y="7624"/>
                </a:lnTo>
                <a:cubicBezTo>
                  <a:pt x="13118" y="7682"/>
                  <a:pt x="13142" y="7729"/>
                  <a:pt x="13171" y="7729"/>
                </a:cubicBezTo>
                <a:cubicBezTo>
                  <a:pt x="13200" y="7729"/>
                  <a:pt x="13224" y="7682"/>
                  <a:pt x="13224" y="7624"/>
                </a:cubicBezTo>
                <a:lnTo>
                  <a:pt x="13224" y="7404"/>
                </a:lnTo>
                <a:cubicBezTo>
                  <a:pt x="13224" y="7347"/>
                  <a:pt x="13200" y="7300"/>
                  <a:pt x="13171" y="7300"/>
                </a:cubicBezTo>
                <a:close/>
                <a:moveTo>
                  <a:pt x="14021" y="7300"/>
                </a:moveTo>
                <a:cubicBezTo>
                  <a:pt x="13992" y="7300"/>
                  <a:pt x="13968" y="7347"/>
                  <a:pt x="13968" y="7404"/>
                </a:cubicBezTo>
                <a:lnTo>
                  <a:pt x="13968" y="7624"/>
                </a:lnTo>
                <a:cubicBezTo>
                  <a:pt x="13968" y="7682"/>
                  <a:pt x="13992" y="7729"/>
                  <a:pt x="14021" y="7729"/>
                </a:cubicBezTo>
                <a:cubicBezTo>
                  <a:pt x="14050" y="7729"/>
                  <a:pt x="14074" y="7682"/>
                  <a:pt x="14074" y="7624"/>
                </a:cubicBezTo>
                <a:lnTo>
                  <a:pt x="14074" y="7404"/>
                </a:lnTo>
                <a:cubicBezTo>
                  <a:pt x="14074" y="7347"/>
                  <a:pt x="14050" y="7300"/>
                  <a:pt x="14021" y="7300"/>
                </a:cubicBezTo>
                <a:close/>
                <a:moveTo>
                  <a:pt x="14335" y="7300"/>
                </a:moveTo>
                <a:cubicBezTo>
                  <a:pt x="14306" y="7300"/>
                  <a:pt x="14282" y="7347"/>
                  <a:pt x="14282" y="7404"/>
                </a:cubicBezTo>
                <a:lnTo>
                  <a:pt x="14282" y="7624"/>
                </a:lnTo>
                <a:cubicBezTo>
                  <a:pt x="14282" y="7682"/>
                  <a:pt x="14306" y="7729"/>
                  <a:pt x="14335" y="7729"/>
                </a:cubicBezTo>
                <a:cubicBezTo>
                  <a:pt x="14364" y="7729"/>
                  <a:pt x="14388" y="7682"/>
                  <a:pt x="14388" y="7624"/>
                </a:cubicBezTo>
                <a:lnTo>
                  <a:pt x="14388" y="7404"/>
                </a:lnTo>
                <a:cubicBezTo>
                  <a:pt x="14388" y="7347"/>
                  <a:pt x="14364" y="7300"/>
                  <a:pt x="14335" y="7300"/>
                </a:cubicBezTo>
                <a:close/>
                <a:moveTo>
                  <a:pt x="15185" y="7300"/>
                </a:moveTo>
                <a:cubicBezTo>
                  <a:pt x="15156" y="7300"/>
                  <a:pt x="15132" y="7347"/>
                  <a:pt x="15132" y="7404"/>
                </a:cubicBezTo>
                <a:lnTo>
                  <a:pt x="15132" y="7624"/>
                </a:lnTo>
                <a:cubicBezTo>
                  <a:pt x="15132" y="7682"/>
                  <a:pt x="15156" y="7729"/>
                  <a:pt x="15185" y="7729"/>
                </a:cubicBezTo>
                <a:cubicBezTo>
                  <a:pt x="15214" y="7729"/>
                  <a:pt x="15237" y="7682"/>
                  <a:pt x="15237" y="7624"/>
                </a:cubicBezTo>
                <a:lnTo>
                  <a:pt x="15237" y="7404"/>
                </a:lnTo>
                <a:cubicBezTo>
                  <a:pt x="15237" y="7347"/>
                  <a:pt x="15214" y="7300"/>
                  <a:pt x="15185" y="7300"/>
                </a:cubicBezTo>
                <a:close/>
                <a:moveTo>
                  <a:pt x="15500" y="7300"/>
                </a:moveTo>
                <a:cubicBezTo>
                  <a:pt x="15470" y="7300"/>
                  <a:pt x="15447" y="7347"/>
                  <a:pt x="15447" y="7404"/>
                </a:cubicBezTo>
                <a:lnTo>
                  <a:pt x="15447" y="7624"/>
                </a:lnTo>
                <a:cubicBezTo>
                  <a:pt x="15447" y="7682"/>
                  <a:pt x="15470" y="7729"/>
                  <a:pt x="15500" y="7729"/>
                </a:cubicBezTo>
                <a:cubicBezTo>
                  <a:pt x="15529" y="7729"/>
                  <a:pt x="15551" y="7682"/>
                  <a:pt x="15551" y="7624"/>
                </a:cubicBezTo>
                <a:lnTo>
                  <a:pt x="15551" y="7404"/>
                </a:lnTo>
                <a:cubicBezTo>
                  <a:pt x="15551" y="7347"/>
                  <a:pt x="15529" y="7300"/>
                  <a:pt x="15500" y="7300"/>
                </a:cubicBezTo>
                <a:close/>
                <a:moveTo>
                  <a:pt x="16349" y="7300"/>
                </a:moveTo>
                <a:cubicBezTo>
                  <a:pt x="16320" y="7300"/>
                  <a:pt x="16296" y="7347"/>
                  <a:pt x="16296" y="7404"/>
                </a:cubicBezTo>
                <a:lnTo>
                  <a:pt x="16296" y="7624"/>
                </a:lnTo>
                <a:cubicBezTo>
                  <a:pt x="16296" y="7682"/>
                  <a:pt x="16320" y="7729"/>
                  <a:pt x="16349" y="7729"/>
                </a:cubicBezTo>
                <a:cubicBezTo>
                  <a:pt x="16378" y="7729"/>
                  <a:pt x="16401" y="7682"/>
                  <a:pt x="16401" y="7624"/>
                </a:cubicBezTo>
                <a:lnTo>
                  <a:pt x="16401" y="7404"/>
                </a:lnTo>
                <a:cubicBezTo>
                  <a:pt x="16401" y="7347"/>
                  <a:pt x="16378" y="7300"/>
                  <a:pt x="16349" y="7300"/>
                </a:cubicBezTo>
                <a:close/>
                <a:moveTo>
                  <a:pt x="16663" y="7300"/>
                </a:moveTo>
                <a:cubicBezTo>
                  <a:pt x="16634" y="7300"/>
                  <a:pt x="16611" y="7347"/>
                  <a:pt x="16611" y="7404"/>
                </a:cubicBezTo>
                <a:lnTo>
                  <a:pt x="16611" y="7624"/>
                </a:lnTo>
                <a:cubicBezTo>
                  <a:pt x="16611" y="7682"/>
                  <a:pt x="16634" y="7729"/>
                  <a:pt x="16663" y="7729"/>
                </a:cubicBezTo>
                <a:cubicBezTo>
                  <a:pt x="16692" y="7729"/>
                  <a:pt x="16716" y="7682"/>
                  <a:pt x="16716" y="7624"/>
                </a:cubicBezTo>
                <a:lnTo>
                  <a:pt x="16716" y="7404"/>
                </a:lnTo>
                <a:cubicBezTo>
                  <a:pt x="16716" y="7347"/>
                  <a:pt x="16692" y="7300"/>
                  <a:pt x="16663" y="7300"/>
                </a:cubicBezTo>
                <a:close/>
                <a:moveTo>
                  <a:pt x="17512" y="7300"/>
                </a:moveTo>
                <a:cubicBezTo>
                  <a:pt x="17483" y="7300"/>
                  <a:pt x="17459" y="7347"/>
                  <a:pt x="17459" y="7404"/>
                </a:cubicBezTo>
                <a:lnTo>
                  <a:pt x="17459" y="7624"/>
                </a:lnTo>
                <a:cubicBezTo>
                  <a:pt x="17459" y="7682"/>
                  <a:pt x="17483" y="7729"/>
                  <a:pt x="17512" y="7729"/>
                </a:cubicBezTo>
                <a:cubicBezTo>
                  <a:pt x="17541" y="7729"/>
                  <a:pt x="17565" y="7682"/>
                  <a:pt x="17565" y="7624"/>
                </a:cubicBezTo>
                <a:lnTo>
                  <a:pt x="17565" y="7404"/>
                </a:lnTo>
                <a:cubicBezTo>
                  <a:pt x="17565" y="7347"/>
                  <a:pt x="17541" y="7300"/>
                  <a:pt x="17512" y="7300"/>
                </a:cubicBezTo>
                <a:close/>
                <a:moveTo>
                  <a:pt x="17827" y="7300"/>
                </a:moveTo>
                <a:cubicBezTo>
                  <a:pt x="17798" y="7300"/>
                  <a:pt x="17774" y="7347"/>
                  <a:pt x="17774" y="7404"/>
                </a:cubicBezTo>
                <a:lnTo>
                  <a:pt x="17774" y="7624"/>
                </a:lnTo>
                <a:cubicBezTo>
                  <a:pt x="17774" y="7682"/>
                  <a:pt x="17798" y="7729"/>
                  <a:pt x="17827" y="7729"/>
                </a:cubicBezTo>
                <a:cubicBezTo>
                  <a:pt x="17856" y="7729"/>
                  <a:pt x="17880" y="7682"/>
                  <a:pt x="17880" y="7624"/>
                </a:cubicBezTo>
                <a:lnTo>
                  <a:pt x="17880" y="7404"/>
                </a:lnTo>
                <a:cubicBezTo>
                  <a:pt x="17880" y="7347"/>
                  <a:pt x="17856" y="7300"/>
                  <a:pt x="17827" y="7300"/>
                </a:cubicBezTo>
                <a:close/>
                <a:moveTo>
                  <a:pt x="18677" y="7300"/>
                </a:moveTo>
                <a:cubicBezTo>
                  <a:pt x="18648" y="7300"/>
                  <a:pt x="18624" y="7347"/>
                  <a:pt x="18624" y="7404"/>
                </a:cubicBezTo>
                <a:lnTo>
                  <a:pt x="18624" y="7624"/>
                </a:lnTo>
                <a:cubicBezTo>
                  <a:pt x="18624" y="7682"/>
                  <a:pt x="18648" y="7729"/>
                  <a:pt x="18677" y="7729"/>
                </a:cubicBezTo>
                <a:cubicBezTo>
                  <a:pt x="18706" y="7729"/>
                  <a:pt x="18730" y="7682"/>
                  <a:pt x="18730" y="7624"/>
                </a:cubicBezTo>
                <a:lnTo>
                  <a:pt x="18730" y="7404"/>
                </a:lnTo>
                <a:cubicBezTo>
                  <a:pt x="18730" y="7347"/>
                  <a:pt x="18706" y="7300"/>
                  <a:pt x="18677" y="7300"/>
                </a:cubicBezTo>
                <a:close/>
                <a:moveTo>
                  <a:pt x="18991" y="7300"/>
                </a:moveTo>
                <a:cubicBezTo>
                  <a:pt x="18962" y="7300"/>
                  <a:pt x="18938" y="7347"/>
                  <a:pt x="18938" y="7404"/>
                </a:cubicBezTo>
                <a:lnTo>
                  <a:pt x="18938" y="7624"/>
                </a:lnTo>
                <a:cubicBezTo>
                  <a:pt x="18938" y="7682"/>
                  <a:pt x="18962" y="7729"/>
                  <a:pt x="18991" y="7729"/>
                </a:cubicBezTo>
                <a:cubicBezTo>
                  <a:pt x="19020" y="7729"/>
                  <a:pt x="19044" y="7682"/>
                  <a:pt x="19044" y="7624"/>
                </a:cubicBezTo>
                <a:lnTo>
                  <a:pt x="19044" y="7404"/>
                </a:lnTo>
                <a:cubicBezTo>
                  <a:pt x="19044" y="7347"/>
                  <a:pt x="19020" y="7300"/>
                  <a:pt x="18991" y="7300"/>
                </a:cubicBezTo>
                <a:close/>
                <a:moveTo>
                  <a:pt x="19841" y="7300"/>
                </a:moveTo>
                <a:cubicBezTo>
                  <a:pt x="19812" y="7300"/>
                  <a:pt x="19788" y="7347"/>
                  <a:pt x="19788" y="7404"/>
                </a:cubicBezTo>
                <a:lnTo>
                  <a:pt x="19788" y="7624"/>
                </a:lnTo>
                <a:cubicBezTo>
                  <a:pt x="19788" y="7682"/>
                  <a:pt x="19812" y="7729"/>
                  <a:pt x="19841" y="7729"/>
                </a:cubicBezTo>
                <a:cubicBezTo>
                  <a:pt x="19870" y="7729"/>
                  <a:pt x="19894" y="7682"/>
                  <a:pt x="19894" y="7624"/>
                </a:cubicBezTo>
                <a:lnTo>
                  <a:pt x="19894" y="7404"/>
                </a:lnTo>
                <a:cubicBezTo>
                  <a:pt x="19894" y="7347"/>
                  <a:pt x="19870" y="7300"/>
                  <a:pt x="19841" y="7300"/>
                </a:cubicBezTo>
                <a:close/>
                <a:moveTo>
                  <a:pt x="20155" y="7300"/>
                </a:moveTo>
                <a:cubicBezTo>
                  <a:pt x="20126" y="7300"/>
                  <a:pt x="20102" y="7347"/>
                  <a:pt x="20102" y="7404"/>
                </a:cubicBezTo>
                <a:lnTo>
                  <a:pt x="20102" y="7624"/>
                </a:lnTo>
                <a:cubicBezTo>
                  <a:pt x="20102" y="7682"/>
                  <a:pt x="20126" y="7729"/>
                  <a:pt x="20155" y="7729"/>
                </a:cubicBezTo>
                <a:cubicBezTo>
                  <a:pt x="20184" y="7729"/>
                  <a:pt x="20207" y="7682"/>
                  <a:pt x="20207" y="7624"/>
                </a:cubicBezTo>
                <a:lnTo>
                  <a:pt x="20207" y="7404"/>
                </a:lnTo>
                <a:cubicBezTo>
                  <a:pt x="20207" y="7347"/>
                  <a:pt x="20184" y="7300"/>
                  <a:pt x="20155" y="7300"/>
                </a:cubicBezTo>
                <a:close/>
                <a:moveTo>
                  <a:pt x="21004" y="7300"/>
                </a:moveTo>
                <a:cubicBezTo>
                  <a:pt x="20975" y="7300"/>
                  <a:pt x="20952" y="7347"/>
                  <a:pt x="20952" y="7404"/>
                </a:cubicBezTo>
                <a:lnTo>
                  <a:pt x="20952" y="7624"/>
                </a:lnTo>
                <a:cubicBezTo>
                  <a:pt x="20952" y="7682"/>
                  <a:pt x="20975" y="7729"/>
                  <a:pt x="21004" y="7729"/>
                </a:cubicBezTo>
                <a:cubicBezTo>
                  <a:pt x="21033" y="7729"/>
                  <a:pt x="21057" y="7682"/>
                  <a:pt x="21057" y="7624"/>
                </a:cubicBezTo>
                <a:lnTo>
                  <a:pt x="21057" y="7404"/>
                </a:lnTo>
                <a:cubicBezTo>
                  <a:pt x="21057" y="7347"/>
                  <a:pt x="21033" y="7300"/>
                  <a:pt x="21004" y="7300"/>
                </a:cubicBezTo>
                <a:close/>
                <a:moveTo>
                  <a:pt x="21319" y="7300"/>
                </a:moveTo>
                <a:cubicBezTo>
                  <a:pt x="21289" y="7300"/>
                  <a:pt x="21267" y="7347"/>
                  <a:pt x="21267" y="7404"/>
                </a:cubicBezTo>
                <a:lnTo>
                  <a:pt x="21267" y="7624"/>
                </a:lnTo>
                <a:cubicBezTo>
                  <a:pt x="21267" y="7682"/>
                  <a:pt x="21289" y="7729"/>
                  <a:pt x="21319" y="7729"/>
                </a:cubicBezTo>
                <a:cubicBezTo>
                  <a:pt x="21348" y="7729"/>
                  <a:pt x="21372" y="7682"/>
                  <a:pt x="21372" y="7624"/>
                </a:cubicBezTo>
                <a:lnTo>
                  <a:pt x="21372" y="7404"/>
                </a:lnTo>
                <a:cubicBezTo>
                  <a:pt x="21372" y="7347"/>
                  <a:pt x="21348" y="7300"/>
                  <a:pt x="21319" y="7300"/>
                </a:cubicBezTo>
                <a:close/>
                <a:moveTo>
                  <a:pt x="281" y="8029"/>
                </a:moveTo>
                <a:cubicBezTo>
                  <a:pt x="252" y="8029"/>
                  <a:pt x="228" y="8077"/>
                  <a:pt x="228" y="8134"/>
                </a:cubicBezTo>
                <a:lnTo>
                  <a:pt x="228" y="8354"/>
                </a:lnTo>
                <a:cubicBezTo>
                  <a:pt x="228" y="8412"/>
                  <a:pt x="252" y="8459"/>
                  <a:pt x="281" y="8459"/>
                </a:cubicBezTo>
                <a:cubicBezTo>
                  <a:pt x="311" y="8459"/>
                  <a:pt x="334" y="8412"/>
                  <a:pt x="334" y="8354"/>
                </a:cubicBezTo>
                <a:lnTo>
                  <a:pt x="334" y="8134"/>
                </a:lnTo>
                <a:cubicBezTo>
                  <a:pt x="334" y="8077"/>
                  <a:pt x="311" y="8029"/>
                  <a:pt x="281" y="8029"/>
                </a:cubicBezTo>
                <a:close/>
                <a:moveTo>
                  <a:pt x="596" y="8029"/>
                </a:moveTo>
                <a:cubicBezTo>
                  <a:pt x="567" y="8029"/>
                  <a:pt x="543" y="8077"/>
                  <a:pt x="543" y="8134"/>
                </a:cubicBezTo>
                <a:lnTo>
                  <a:pt x="543" y="8354"/>
                </a:lnTo>
                <a:cubicBezTo>
                  <a:pt x="543" y="8412"/>
                  <a:pt x="567" y="8459"/>
                  <a:pt x="596" y="8459"/>
                </a:cubicBezTo>
                <a:cubicBezTo>
                  <a:pt x="625" y="8459"/>
                  <a:pt x="649" y="8412"/>
                  <a:pt x="649" y="8354"/>
                </a:cubicBezTo>
                <a:lnTo>
                  <a:pt x="649" y="8134"/>
                </a:lnTo>
                <a:cubicBezTo>
                  <a:pt x="649" y="8077"/>
                  <a:pt x="625" y="8029"/>
                  <a:pt x="596" y="8029"/>
                </a:cubicBezTo>
                <a:close/>
                <a:moveTo>
                  <a:pt x="1446" y="8029"/>
                </a:moveTo>
                <a:cubicBezTo>
                  <a:pt x="1417" y="8029"/>
                  <a:pt x="1393" y="8077"/>
                  <a:pt x="1393" y="8134"/>
                </a:cubicBezTo>
                <a:lnTo>
                  <a:pt x="1393" y="8354"/>
                </a:lnTo>
                <a:cubicBezTo>
                  <a:pt x="1393" y="8412"/>
                  <a:pt x="1417" y="8459"/>
                  <a:pt x="1446" y="8459"/>
                </a:cubicBezTo>
                <a:cubicBezTo>
                  <a:pt x="1475" y="8459"/>
                  <a:pt x="1499" y="8412"/>
                  <a:pt x="1499" y="8354"/>
                </a:cubicBezTo>
                <a:lnTo>
                  <a:pt x="1499" y="8134"/>
                </a:lnTo>
                <a:cubicBezTo>
                  <a:pt x="1499" y="8077"/>
                  <a:pt x="1475" y="8029"/>
                  <a:pt x="1446" y="8029"/>
                </a:cubicBezTo>
                <a:close/>
                <a:moveTo>
                  <a:pt x="1760" y="8029"/>
                </a:moveTo>
                <a:cubicBezTo>
                  <a:pt x="1731" y="8029"/>
                  <a:pt x="1707" y="8077"/>
                  <a:pt x="1707" y="8134"/>
                </a:cubicBezTo>
                <a:lnTo>
                  <a:pt x="1707" y="8354"/>
                </a:lnTo>
                <a:cubicBezTo>
                  <a:pt x="1707" y="8412"/>
                  <a:pt x="1731" y="8459"/>
                  <a:pt x="1760" y="8459"/>
                </a:cubicBezTo>
                <a:cubicBezTo>
                  <a:pt x="1789" y="8459"/>
                  <a:pt x="1813" y="8412"/>
                  <a:pt x="1813" y="8354"/>
                </a:cubicBezTo>
                <a:lnTo>
                  <a:pt x="1813" y="8134"/>
                </a:lnTo>
                <a:cubicBezTo>
                  <a:pt x="1813" y="8077"/>
                  <a:pt x="1789" y="8029"/>
                  <a:pt x="1760" y="8029"/>
                </a:cubicBezTo>
                <a:close/>
                <a:moveTo>
                  <a:pt x="2610" y="8029"/>
                </a:moveTo>
                <a:cubicBezTo>
                  <a:pt x="2581" y="8029"/>
                  <a:pt x="2557" y="8077"/>
                  <a:pt x="2557" y="8134"/>
                </a:cubicBezTo>
                <a:lnTo>
                  <a:pt x="2557" y="8354"/>
                </a:lnTo>
                <a:cubicBezTo>
                  <a:pt x="2557" y="8412"/>
                  <a:pt x="2581" y="8459"/>
                  <a:pt x="2610" y="8459"/>
                </a:cubicBezTo>
                <a:cubicBezTo>
                  <a:pt x="2639" y="8459"/>
                  <a:pt x="2662" y="8412"/>
                  <a:pt x="2662" y="8354"/>
                </a:cubicBezTo>
                <a:lnTo>
                  <a:pt x="2662" y="8134"/>
                </a:lnTo>
                <a:cubicBezTo>
                  <a:pt x="2662" y="8077"/>
                  <a:pt x="2639" y="8029"/>
                  <a:pt x="2610" y="8029"/>
                </a:cubicBezTo>
                <a:close/>
                <a:moveTo>
                  <a:pt x="2924" y="8029"/>
                </a:moveTo>
                <a:cubicBezTo>
                  <a:pt x="2895" y="8029"/>
                  <a:pt x="2871" y="8077"/>
                  <a:pt x="2871" y="8134"/>
                </a:cubicBezTo>
                <a:lnTo>
                  <a:pt x="2871" y="8354"/>
                </a:lnTo>
                <a:cubicBezTo>
                  <a:pt x="2871" y="8412"/>
                  <a:pt x="2895" y="8459"/>
                  <a:pt x="2924" y="8459"/>
                </a:cubicBezTo>
                <a:cubicBezTo>
                  <a:pt x="2954" y="8459"/>
                  <a:pt x="2976" y="8412"/>
                  <a:pt x="2976" y="8354"/>
                </a:cubicBezTo>
                <a:lnTo>
                  <a:pt x="2976" y="8134"/>
                </a:lnTo>
                <a:cubicBezTo>
                  <a:pt x="2976" y="8077"/>
                  <a:pt x="2954" y="8029"/>
                  <a:pt x="2924" y="8029"/>
                </a:cubicBezTo>
                <a:close/>
                <a:moveTo>
                  <a:pt x="3773" y="8029"/>
                </a:moveTo>
                <a:cubicBezTo>
                  <a:pt x="3744" y="8029"/>
                  <a:pt x="3721" y="8077"/>
                  <a:pt x="3721" y="8134"/>
                </a:cubicBezTo>
                <a:lnTo>
                  <a:pt x="3721" y="8354"/>
                </a:lnTo>
                <a:cubicBezTo>
                  <a:pt x="3721" y="8412"/>
                  <a:pt x="3744" y="8459"/>
                  <a:pt x="3773" y="8459"/>
                </a:cubicBezTo>
                <a:cubicBezTo>
                  <a:pt x="3802" y="8459"/>
                  <a:pt x="3826" y="8412"/>
                  <a:pt x="3826" y="8354"/>
                </a:cubicBezTo>
                <a:lnTo>
                  <a:pt x="3826" y="8134"/>
                </a:lnTo>
                <a:cubicBezTo>
                  <a:pt x="3826" y="8077"/>
                  <a:pt x="3802" y="8029"/>
                  <a:pt x="3773" y="8029"/>
                </a:cubicBezTo>
                <a:close/>
                <a:moveTo>
                  <a:pt x="4088" y="8029"/>
                </a:moveTo>
                <a:cubicBezTo>
                  <a:pt x="4058" y="8029"/>
                  <a:pt x="4035" y="8077"/>
                  <a:pt x="4035" y="8134"/>
                </a:cubicBezTo>
                <a:lnTo>
                  <a:pt x="4035" y="8354"/>
                </a:lnTo>
                <a:cubicBezTo>
                  <a:pt x="4035" y="8412"/>
                  <a:pt x="4058" y="8459"/>
                  <a:pt x="4088" y="8459"/>
                </a:cubicBezTo>
                <a:cubicBezTo>
                  <a:pt x="4117" y="8459"/>
                  <a:pt x="4141" y="8412"/>
                  <a:pt x="4141" y="8354"/>
                </a:cubicBezTo>
                <a:lnTo>
                  <a:pt x="4141" y="8134"/>
                </a:lnTo>
                <a:cubicBezTo>
                  <a:pt x="4141" y="8077"/>
                  <a:pt x="4117" y="8029"/>
                  <a:pt x="4088" y="8029"/>
                </a:cubicBezTo>
                <a:close/>
                <a:moveTo>
                  <a:pt x="4937" y="8029"/>
                </a:moveTo>
                <a:cubicBezTo>
                  <a:pt x="4908" y="8029"/>
                  <a:pt x="4884" y="8077"/>
                  <a:pt x="4884" y="8134"/>
                </a:cubicBezTo>
                <a:lnTo>
                  <a:pt x="4884" y="8354"/>
                </a:lnTo>
                <a:cubicBezTo>
                  <a:pt x="4884" y="8412"/>
                  <a:pt x="4908" y="8459"/>
                  <a:pt x="4937" y="8459"/>
                </a:cubicBezTo>
                <a:cubicBezTo>
                  <a:pt x="4966" y="8459"/>
                  <a:pt x="4990" y="8412"/>
                  <a:pt x="4990" y="8354"/>
                </a:cubicBezTo>
                <a:lnTo>
                  <a:pt x="4990" y="8134"/>
                </a:lnTo>
                <a:cubicBezTo>
                  <a:pt x="4990" y="8077"/>
                  <a:pt x="4966" y="8029"/>
                  <a:pt x="4937" y="8029"/>
                </a:cubicBezTo>
                <a:close/>
                <a:moveTo>
                  <a:pt x="5252" y="8029"/>
                </a:moveTo>
                <a:cubicBezTo>
                  <a:pt x="5223" y="8029"/>
                  <a:pt x="5199" y="8077"/>
                  <a:pt x="5199" y="8134"/>
                </a:cubicBezTo>
                <a:lnTo>
                  <a:pt x="5199" y="8354"/>
                </a:lnTo>
                <a:cubicBezTo>
                  <a:pt x="5199" y="8412"/>
                  <a:pt x="5223" y="8459"/>
                  <a:pt x="5252" y="8459"/>
                </a:cubicBezTo>
                <a:cubicBezTo>
                  <a:pt x="5281" y="8459"/>
                  <a:pt x="5305" y="8412"/>
                  <a:pt x="5305" y="8354"/>
                </a:cubicBezTo>
                <a:lnTo>
                  <a:pt x="5305" y="8134"/>
                </a:lnTo>
                <a:cubicBezTo>
                  <a:pt x="5305" y="8077"/>
                  <a:pt x="5281" y="8029"/>
                  <a:pt x="5252" y="8029"/>
                </a:cubicBezTo>
                <a:close/>
                <a:moveTo>
                  <a:pt x="6102" y="8029"/>
                </a:moveTo>
                <a:cubicBezTo>
                  <a:pt x="6072" y="8029"/>
                  <a:pt x="6049" y="8077"/>
                  <a:pt x="6049" y="8134"/>
                </a:cubicBezTo>
                <a:lnTo>
                  <a:pt x="6049" y="8354"/>
                </a:lnTo>
                <a:cubicBezTo>
                  <a:pt x="6049" y="8412"/>
                  <a:pt x="6072" y="8459"/>
                  <a:pt x="6102" y="8459"/>
                </a:cubicBezTo>
                <a:cubicBezTo>
                  <a:pt x="6131" y="8459"/>
                  <a:pt x="6155" y="8412"/>
                  <a:pt x="6155" y="8354"/>
                </a:cubicBezTo>
                <a:lnTo>
                  <a:pt x="6155" y="8134"/>
                </a:lnTo>
                <a:cubicBezTo>
                  <a:pt x="6155" y="8077"/>
                  <a:pt x="6131" y="8029"/>
                  <a:pt x="6102" y="8029"/>
                </a:cubicBezTo>
                <a:close/>
                <a:moveTo>
                  <a:pt x="6416" y="8029"/>
                </a:moveTo>
                <a:cubicBezTo>
                  <a:pt x="6387" y="8029"/>
                  <a:pt x="6363" y="8077"/>
                  <a:pt x="6363" y="8134"/>
                </a:cubicBezTo>
                <a:lnTo>
                  <a:pt x="6363" y="8354"/>
                </a:lnTo>
                <a:cubicBezTo>
                  <a:pt x="6363" y="8412"/>
                  <a:pt x="6387" y="8459"/>
                  <a:pt x="6416" y="8459"/>
                </a:cubicBezTo>
                <a:cubicBezTo>
                  <a:pt x="6445" y="8459"/>
                  <a:pt x="6469" y="8412"/>
                  <a:pt x="6469" y="8354"/>
                </a:cubicBezTo>
                <a:lnTo>
                  <a:pt x="6469" y="8134"/>
                </a:lnTo>
                <a:cubicBezTo>
                  <a:pt x="6469" y="8077"/>
                  <a:pt x="6445" y="8029"/>
                  <a:pt x="6416" y="8029"/>
                </a:cubicBezTo>
                <a:close/>
                <a:moveTo>
                  <a:pt x="7266" y="8029"/>
                </a:moveTo>
                <a:cubicBezTo>
                  <a:pt x="7237" y="8029"/>
                  <a:pt x="7213" y="8077"/>
                  <a:pt x="7213" y="8134"/>
                </a:cubicBezTo>
                <a:lnTo>
                  <a:pt x="7213" y="8354"/>
                </a:lnTo>
                <a:cubicBezTo>
                  <a:pt x="7213" y="8412"/>
                  <a:pt x="7237" y="8459"/>
                  <a:pt x="7266" y="8459"/>
                </a:cubicBezTo>
                <a:cubicBezTo>
                  <a:pt x="7295" y="8459"/>
                  <a:pt x="7318" y="8412"/>
                  <a:pt x="7318" y="8354"/>
                </a:cubicBezTo>
                <a:lnTo>
                  <a:pt x="7318" y="8134"/>
                </a:lnTo>
                <a:cubicBezTo>
                  <a:pt x="7318" y="8077"/>
                  <a:pt x="7295" y="8029"/>
                  <a:pt x="7266" y="8029"/>
                </a:cubicBezTo>
                <a:close/>
                <a:moveTo>
                  <a:pt x="7580" y="8029"/>
                </a:moveTo>
                <a:cubicBezTo>
                  <a:pt x="7551" y="8029"/>
                  <a:pt x="7527" y="8077"/>
                  <a:pt x="7527" y="8134"/>
                </a:cubicBezTo>
                <a:lnTo>
                  <a:pt x="7527" y="8354"/>
                </a:lnTo>
                <a:cubicBezTo>
                  <a:pt x="7527" y="8412"/>
                  <a:pt x="7551" y="8459"/>
                  <a:pt x="7580" y="8459"/>
                </a:cubicBezTo>
                <a:cubicBezTo>
                  <a:pt x="7609" y="8459"/>
                  <a:pt x="7632" y="8412"/>
                  <a:pt x="7632" y="8354"/>
                </a:cubicBezTo>
                <a:lnTo>
                  <a:pt x="7632" y="8134"/>
                </a:lnTo>
                <a:cubicBezTo>
                  <a:pt x="7632" y="8077"/>
                  <a:pt x="7609" y="8029"/>
                  <a:pt x="7580" y="8029"/>
                </a:cubicBezTo>
                <a:close/>
                <a:moveTo>
                  <a:pt x="8429" y="8029"/>
                </a:moveTo>
                <a:cubicBezTo>
                  <a:pt x="8400" y="8029"/>
                  <a:pt x="8377" y="8077"/>
                  <a:pt x="8377" y="8134"/>
                </a:cubicBezTo>
                <a:lnTo>
                  <a:pt x="8377" y="8354"/>
                </a:lnTo>
                <a:cubicBezTo>
                  <a:pt x="8377" y="8412"/>
                  <a:pt x="8400" y="8459"/>
                  <a:pt x="8429" y="8459"/>
                </a:cubicBezTo>
                <a:cubicBezTo>
                  <a:pt x="8458" y="8459"/>
                  <a:pt x="8482" y="8412"/>
                  <a:pt x="8482" y="8354"/>
                </a:cubicBezTo>
                <a:lnTo>
                  <a:pt x="8482" y="8134"/>
                </a:lnTo>
                <a:cubicBezTo>
                  <a:pt x="8482" y="8077"/>
                  <a:pt x="8458" y="8029"/>
                  <a:pt x="8429" y="8029"/>
                </a:cubicBezTo>
                <a:close/>
                <a:moveTo>
                  <a:pt x="8744" y="8029"/>
                </a:moveTo>
                <a:cubicBezTo>
                  <a:pt x="8714" y="8029"/>
                  <a:pt x="8691" y="8077"/>
                  <a:pt x="8691" y="8134"/>
                </a:cubicBezTo>
                <a:lnTo>
                  <a:pt x="8691" y="8354"/>
                </a:lnTo>
                <a:cubicBezTo>
                  <a:pt x="8691" y="8412"/>
                  <a:pt x="8714" y="8459"/>
                  <a:pt x="8744" y="8459"/>
                </a:cubicBezTo>
                <a:cubicBezTo>
                  <a:pt x="8773" y="8459"/>
                  <a:pt x="8796" y="8412"/>
                  <a:pt x="8796" y="8354"/>
                </a:cubicBezTo>
                <a:lnTo>
                  <a:pt x="8796" y="8134"/>
                </a:lnTo>
                <a:cubicBezTo>
                  <a:pt x="8796" y="8077"/>
                  <a:pt x="8773" y="8029"/>
                  <a:pt x="8744" y="8029"/>
                </a:cubicBezTo>
                <a:close/>
                <a:moveTo>
                  <a:pt x="9593" y="8029"/>
                </a:moveTo>
                <a:cubicBezTo>
                  <a:pt x="9564" y="8029"/>
                  <a:pt x="9540" y="8077"/>
                  <a:pt x="9540" y="8134"/>
                </a:cubicBezTo>
                <a:lnTo>
                  <a:pt x="9540" y="8354"/>
                </a:lnTo>
                <a:cubicBezTo>
                  <a:pt x="9540" y="8412"/>
                  <a:pt x="9564" y="8459"/>
                  <a:pt x="9593" y="8459"/>
                </a:cubicBezTo>
                <a:cubicBezTo>
                  <a:pt x="9622" y="8459"/>
                  <a:pt x="9646" y="8412"/>
                  <a:pt x="9646" y="8354"/>
                </a:cubicBezTo>
                <a:lnTo>
                  <a:pt x="9646" y="8134"/>
                </a:lnTo>
                <a:cubicBezTo>
                  <a:pt x="9646" y="8077"/>
                  <a:pt x="9622" y="8029"/>
                  <a:pt x="9593" y="8029"/>
                </a:cubicBezTo>
                <a:close/>
                <a:moveTo>
                  <a:pt x="9908" y="8029"/>
                </a:moveTo>
                <a:cubicBezTo>
                  <a:pt x="9879" y="8029"/>
                  <a:pt x="9855" y="8077"/>
                  <a:pt x="9855" y="8134"/>
                </a:cubicBezTo>
                <a:lnTo>
                  <a:pt x="9855" y="8354"/>
                </a:lnTo>
                <a:cubicBezTo>
                  <a:pt x="9855" y="8412"/>
                  <a:pt x="9879" y="8459"/>
                  <a:pt x="9908" y="8459"/>
                </a:cubicBezTo>
                <a:cubicBezTo>
                  <a:pt x="9937" y="8459"/>
                  <a:pt x="9961" y="8412"/>
                  <a:pt x="9961" y="8354"/>
                </a:cubicBezTo>
                <a:lnTo>
                  <a:pt x="9961" y="8134"/>
                </a:lnTo>
                <a:cubicBezTo>
                  <a:pt x="9961" y="8077"/>
                  <a:pt x="9937" y="8029"/>
                  <a:pt x="9908" y="8029"/>
                </a:cubicBezTo>
                <a:close/>
                <a:moveTo>
                  <a:pt x="10758" y="8029"/>
                </a:moveTo>
                <a:cubicBezTo>
                  <a:pt x="10728" y="8029"/>
                  <a:pt x="10705" y="8077"/>
                  <a:pt x="10705" y="8134"/>
                </a:cubicBezTo>
                <a:lnTo>
                  <a:pt x="10705" y="8354"/>
                </a:lnTo>
                <a:cubicBezTo>
                  <a:pt x="10705" y="8412"/>
                  <a:pt x="10728" y="8459"/>
                  <a:pt x="10758" y="8459"/>
                </a:cubicBezTo>
                <a:cubicBezTo>
                  <a:pt x="10787" y="8459"/>
                  <a:pt x="10810" y="8412"/>
                  <a:pt x="10810" y="8354"/>
                </a:cubicBezTo>
                <a:lnTo>
                  <a:pt x="10810" y="8134"/>
                </a:lnTo>
                <a:cubicBezTo>
                  <a:pt x="10810" y="8077"/>
                  <a:pt x="10787" y="8029"/>
                  <a:pt x="10758" y="8029"/>
                </a:cubicBezTo>
                <a:close/>
                <a:moveTo>
                  <a:pt x="11072" y="8029"/>
                </a:moveTo>
                <a:cubicBezTo>
                  <a:pt x="11043" y="8029"/>
                  <a:pt x="11019" y="8077"/>
                  <a:pt x="11019" y="8134"/>
                </a:cubicBezTo>
                <a:lnTo>
                  <a:pt x="11019" y="8354"/>
                </a:lnTo>
                <a:cubicBezTo>
                  <a:pt x="11019" y="8412"/>
                  <a:pt x="11043" y="8459"/>
                  <a:pt x="11072" y="8459"/>
                </a:cubicBezTo>
                <a:cubicBezTo>
                  <a:pt x="11101" y="8459"/>
                  <a:pt x="11125" y="8412"/>
                  <a:pt x="11125" y="8354"/>
                </a:cubicBezTo>
                <a:lnTo>
                  <a:pt x="11125" y="8134"/>
                </a:lnTo>
                <a:cubicBezTo>
                  <a:pt x="11125" y="8077"/>
                  <a:pt x="11101" y="8029"/>
                  <a:pt x="11072" y="8029"/>
                </a:cubicBezTo>
                <a:close/>
                <a:moveTo>
                  <a:pt x="11922" y="8029"/>
                </a:moveTo>
                <a:cubicBezTo>
                  <a:pt x="11893" y="8029"/>
                  <a:pt x="11869" y="8077"/>
                  <a:pt x="11869" y="8134"/>
                </a:cubicBezTo>
                <a:lnTo>
                  <a:pt x="11869" y="8354"/>
                </a:lnTo>
                <a:cubicBezTo>
                  <a:pt x="11869" y="8412"/>
                  <a:pt x="11893" y="8459"/>
                  <a:pt x="11922" y="8459"/>
                </a:cubicBezTo>
                <a:cubicBezTo>
                  <a:pt x="11951" y="8459"/>
                  <a:pt x="11974" y="8412"/>
                  <a:pt x="11974" y="8354"/>
                </a:cubicBezTo>
                <a:lnTo>
                  <a:pt x="11974" y="8134"/>
                </a:lnTo>
                <a:cubicBezTo>
                  <a:pt x="11974" y="8077"/>
                  <a:pt x="11951" y="8029"/>
                  <a:pt x="11922" y="8029"/>
                </a:cubicBezTo>
                <a:close/>
                <a:moveTo>
                  <a:pt x="12236" y="8029"/>
                </a:moveTo>
                <a:cubicBezTo>
                  <a:pt x="12207" y="8029"/>
                  <a:pt x="12183" y="8077"/>
                  <a:pt x="12183" y="8134"/>
                </a:cubicBezTo>
                <a:lnTo>
                  <a:pt x="12183" y="8354"/>
                </a:lnTo>
                <a:cubicBezTo>
                  <a:pt x="12183" y="8412"/>
                  <a:pt x="12207" y="8459"/>
                  <a:pt x="12236" y="8459"/>
                </a:cubicBezTo>
                <a:cubicBezTo>
                  <a:pt x="12265" y="8459"/>
                  <a:pt x="12288" y="8412"/>
                  <a:pt x="12288" y="8354"/>
                </a:cubicBezTo>
                <a:lnTo>
                  <a:pt x="12288" y="8134"/>
                </a:lnTo>
                <a:cubicBezTo>
                  <a:pt x="12288" y="8077"/>
                  <a:pt x="12265" y="8029"/>
                  <a:pt x="12236" y="8029"/>
                </a:cubicBezTo>
                <a:close/>
                <a:moveTo>
                  <a:pt x="13085" y="8029"/>
                </a:moveTo>
                <a:cubicBezTo>
                  <a:pt x="13056" y="8029"/>
                  <a:pt x="13032" y="8077"/>
                  <a:pt x="13032" y="8134"/>
                </a:cubicBezTo>
                <a:lnTo>
                  <a:pt x="13032" y="8354"/>
                </a:lnTo>
                <a:cubicBezTo>
                  <a:pt x="13032" y="8412"/>
                  <a:pt x="13056" y="8459"/>
                  <a:pt x="13085" y="8459"/>
                </a:cubicBezTo>
                <a:cubicBezTo>
                  <a:pt x="13114" y="8459"/>
                  <a:pt x="13138" y="8412"/>
                  <a:pt x="13138" y="8354"/>
                </a:cubicBezTo>
                <a:lnTo>
                  <a:pt x="13138" y="8134"/>
                </a:lnTo>
                <a:cubicBezTo>
                  <a:pt x="13138" y="8077"/>
                  <a:pt x="13114" y="8029"/>
                  <a:pt x="13085" y="8029"/>
                </a:cubicBezTo>
                <a:close/>
                <a:moveTo>
                  <a:pt x="13399" y="8029"/>
                </a:moveTo>
                <a:cubicBezTo>
                  <a:pt x="13370" y="8029"/>
                  <a:pt x="13348" y="8077"/>
                  <a:pt x="13348" y="8134"/>
                </a:cubicBezTo>
                <a:lnTo>
                  <a:pt x="13348" y="8354"/>
                </a:lnTo>
                <a:cubicBezTo>
                  <a:pt x="13348" y="8412"/>
                  <a:pt x="13370" y="8459"/>
                  <a:pt x="13399" y="8459"/>
                </a:cubicBezTo>
                <a:cubicBezTo>
                  <a:pt x="13428" y="8459"/>
                  <a:pt x="13452" y="8412"/>
                  <a:pt x="13452" y="8354"/>
                </a:cubicBezTo>
                <a:lnTo>
                  <a:pt x="13452" y="8134"/>
                </a:lnTo>
                <a:cubicBezTo>
                  <a:pt x="13452" y="8077"/>
                  <a:pt x="13428" y="8029"/>
                  <a:pt x="13399" y="8029"/>
                </a:cubicBezTo>
                <a:close/>
                <a:moveTo>
                  <a:pt x="14249" y="8029"/>
                </a:moveTo>
                <a:cubicBezTo>
                  <a:pt x="14220" y="8029"/>
                  <a:pt x="14196" y="8077"/>
                  <a:pt x="14196" y="8134"/>
                </a:cubicBezTo>
                <a:lnTo>
                  <a:pt x="14196" y="8354"/>
                </a:lnTo>
                <a:cubicBezTo>
                  <a:pt x="14196" y="8412"/>
                  <a:pt x="14220" y="8459"/>
                  <a:pt x="14249" y="8459"/>
                </a:cubicBezTo>
                <a:cubicBezTo>
                  <a:pt x="14278" y="8459"/>
                  <a:pt x="14302" y="8412"/>
                  <a:pt x="14302" y="8354"/>
                </a:cubicBezTo>
                <a:lnTo>
                  <a:pt x="14302" y="8134"/>
                </a:lnTo>
                <a:cubicBezTo>
                  <a:pt x="14302" y="8077"/>
                  <a:pt x="14278" y="8029"/>
                  <a:pt x="14249" y="8029"/>
                </a:cubicBezTo>
                <a:close/>
                <a:moveTo>
                  <a:pt x="14564" y="8029"/>
                </a:moveTo>
                <a:cubicBezTo>
                  <a:pt x="14535" y="8029"/>
                  <a:pt x="14511" y="8077"/>
                  <a:pt x="14511" y="8134"/>
                </a:cubicBezTo>
                <a:lnTo>
                  <a:pt x="14511" y="8354"/>
                </a:lnTo>
                <a:cubicBezTo>
                  <a:pt x="14511" y="8412"/>
                  <a:pt x="14535" y="8459"/>
                  <a:pt x="14564" y="8459"/>
                </a:cubicBezTo>
                <a:cubicBezTo>
                  <a:pt x="14593" y="8459"/>
                  <a:pt x="14617" y="8412"/>
                  <a:pt x="14617" y="8354"/>
                </a:cubicBezTo>
                <a:lnTo>
                  <a:pt x="14617" y="8134"/>
                </a:lnTo>
                <a:cubicBezTo>
                  <a:pt x="14617" y="8077"/>
                  <a:pt x="14593" y="8029"/>
                  <a:pt x="14564" y="8029"/>
                </a:cubicBezTo>
                <a:close/>
                <a:moveTo>
                  <a:pt x="15413" y="8029"/>
                </a:moveTo>
                <a:cubicBezTo>
                  <a:pt x="15384" y="8029"/>
                  <a:pt x="15360" y="8077"/>
                  <a:pt x="15360" y="8134"/>
                </a:cubicBezTo>
                <a:lnTo>
                  <a:pt x="15360" y="8354"/>
                </a:lnTo>
                <a:cubicBezTo>
                  <a:pt x="15360" y="8412"/>
                  <a:pt x="15384" y="8459"/>
                  <a:pt x="15413" y="8459"/>
                </a:cubicBezTo>
                <a:cubicBezTo>
                  <a:pt x="15442" y="8459"/>
                  <a:pt x="15465" y="8412"/>
                  <a:pt x="15465" y="8354"/>
                </a:cubicBezTo>
                <a:lnTo>
                  <a:pt x="15465" y="8134"/>
                </a:lnTo>
                <a:cubicBezTo>
                  <a:pt x="15465" y="8077"/>
                  <a:pt x="15442" y="8029"/>
                  <a:pt x="15413" y="8029"/>
                </a:cubicBezTo>
                <a:close/>
                <a:moveTo>
                  <a:pt x="15728" y="8029"/>
                </a:moveTo>
                <a:cubicBezTo>
                  <a:pt x="15699" y="8029"/>
                  <a:pt x="15675" y="8077"/>
                  <a:pt x="15675" y="8134"/>
                </a:cubicBezTo>
                <a:lnTo>
                  <a:pt x="15675" y="8354"/>
                </a:lnTo>
                <a:cubicBezTo>
                  <a:pt x="15675" y="8412"/>
                  <a:pt x="15699" y="8459"/>
                  <a:pt x="15728" y="8459"/>
                </a:cubicBezTo>
                <a:cubicBezTo>
                  <a:pt x="15757" y="8459"/>
                  <a:pt x="15781" y="8412"/>
                  <a:pt x="15781" y="8354"/>
                </a:cubicBezTo>
                <a:lnTo>
                  <a:pt x="15781" y="8134"/>
                </a:lnTo>
                <a:cubicBezTo>
                  <a:pt x="15781" y="8077"/>
                  <a:pt x="15757" y="8029"/>
                  <a:pt x="15728" y="8029"/>
                </a:cubicBezTo>
                <a:close/>
                <a:moveTo>
                  <a:pt x="16578" y="8029"/>
                </a:moveTo>
                <a:cubicBezTo>
                  <a:pt x="16549" y="8029"/>
                  <a:pt x="16525" y="8077"/>
                  <a:pt x="16525" y="8134"/>
                </a:cubicBezTo>
                <a:lnTo>
                  <a:pt x="16525" y="8354"/>
                </a:lnTo>
                <a:cubicBezTo>
                  <a:pt x="16525" y="8412"/>
                  <a:pt x="16549" y="8459"/>
                  <a:pt x="16578" y="8459"/>
                </a:cubicBezTo>
                <a:cubicBezTo>
                  <a:pt x="16607" y="8459"/>
                  <a:pt x="16630" y="8412"/>
                  <a:pt x="16630" y="8354"/>
                </a:cubicBezTo>
                <a:lnTo>
                  <a:pt x="16630" y="8134"/>
                </a:lnTo>
                <a:cubicBezTo>
                  <a:pt x="16630" y="8077"/>
                  <a:pt x="16607" y="8029"/>
                  <a:pt x="16578" y="8029"/>
                </a:cubicBezTo>
                <a:close/>
                <a:moveTo>
                  <a:pt x="16892" y="8029"/>
                </a:moveTo>
                <a:cubicBezTo>
                  <a:pt x="16863" y="8029"/>
                  <a:pt x="16839" y="8077"/>
                  <a:pt x="16839" y="8134"/>
                </a:cubicBezTo>
                <a:lnTo>
                  <a:pt x="16839" y="8354"/>
                </a:lnTo>
                <a:cubicBezTo>
                  <a:pt x="16839" y="8412"/>
                  <a:pt x="16863" y="8459"/>
                  <a:pt x="16892" y="8459"/>
                </a:cubicBezTo>
                <a:cubicBezTo>
                  <a:pt x="16921" y="8459"/>
                  <a:pt x="16944" y="8412"/>
                  <a:pt x="16944" y="8354"/>
                </a:cubicBezTo>
                <a:lnTo>
                  <a:pt x="16944" y="8134"/>
                </a:lnTo>
                <a:cubicBezTo>
                  <a:pt x="16944" y="8077"/>
                  <a:pt x="16921" y="8029"/>
                  <a:pt x="16892" y="8029"/>
                </a:cubicBezTo>
                <a:close/>
                <a:moveTo>
                  <a:pt x="17741" y="8029"/>
                </a:moveTo>
                <a:cubicBezTo>
                  <a:pt x="17712" y="8029"/>
                  <a:pt x="17689" y="8077"/>
                  <a:pt x="17689" y="8134"/>
                </a:cubicBezTo>
                <a:lnTo>
                  <a:pt x="17689" y="8354"/>
                </a:lnTo>
                <a:cubicBezTo>
                  <a:pt x="17689" y="8412"/>
                  <a:pt x="17712" y="8459"/>
                  <a:pt x="17741" y="8459"/>
                </a:cubicBezTo>
                <a:cubicBezTo>
                  <a:pt x="17770" y="8459"/>
                  <a:pt x="17794" y="8412"/>
                  <a:pt x="17794" y="8354"/>
                </a:cubicBezTo>
                <a:lnTo>
                  <a:pt x="17794" y="8134"/>
                </a:lnTo>
                <a:cubicBezTo>
                  <a:pt x="17794" y="8077"/>
                  <a:pt x="17770" y="8029"/>
                  <a:pt x="17741" y="8029"/>
                </a:cubicBezTo>
                <a:close/>
                <a:moveTo>
                  <a:pt x="18055" y="8029"/>
                </a:moveTo>
                <a:cubicBezTo>
                  <a:pt x="18026" y="8029"/>
                  <a:pt x="18002" y="8077"/>
                  <a:pt x="18002" y="8134"/>
                </a:cubicBezTo>
                <a:lnTo>
                  <a:pt x="18002" y="8354"/>
                </a:lnTo>
                <a:cubicBezTo>
                  <a:pt x="18002" y="8412"/>
                  <a:pt x="18026" y="8459"/>
                  <a:pt x="18055" y="8459"/>
                </a:cubicBezTo>
                <a:cubicBezTo>
                  <a:pt x="18085" y="8459"/>
                  <a:pt x="18108" y="8412"/>
                  <a:pt x="18108" y="8354"/>
                </a:cubicBezTo>
                <a:lnTo>
                  <a:pt x="18108" y="8134"/>
                </a:lnTo>
                <a:cubicBezTo>
                  <a:pt x="18108" y="8077"/>
                  <a:pt x="18085" y="8029"/>
                  <a:pt x="18055" y="8029"/>
                </a:cubicBezTo>
                <a:close/>
                <a:moveTo>
                  <a:pt x="18905" y="8029"/>
                </a:moveTo>
                <a:cubicBezTo>
                  <a:pt x="18876" y="8029"/>
                  <a:pt x="18852" y="8077"/>
                  <a:pt x="18852" y="8134"/>
                </a:cubicBezTo>
                <a:lnTo>
                  <a:pt x="18852" y="8354"/>
                </a:lnTo>
                <a:cubicBezTo>
                  <a:pt x="18852" y="8412"/>
                  <a:pt x="18876" y="8459"/>
                  <a:pt x="18905" y="8459"/>
                </a:cubicBezTo>
                <a:cubicBezTo>
                  <a:pt x="18934" y="8459"/>
                  <a:pt x="18958" y="8412"/>
                  <a:pt x="18958" y="8354"/>
                </a:cubicBezTo>
                <a:lnTo>
                  <a:pt x="18958" y="8134"/>
                </a:lnTo>
                <a:cubicBezTo>
                  <a:pt x="18958" y="8077"/>
                  <a:pt x="18934" y="8029"/>
                  <a:pt x="18905" y="8029"/>
                </a:cubicBezTo>
                <a:close/>
                <a:moveTo>
                  <a:pt x="19220" y="8029"/>
                </a:moveTo>
                <a:cubicBezTo>
                  <a:pt x="19191" y="8029"/>
                  <a:pt x="19167" y="8077"/>
                  <a:pt x="19167" y="8134"/>
                </a:cubicBezTo>
                <a:lnTo>
                  <a:pt x="19167" y="8354"/>
                </a:lnTo>
                <a:cubicBezTo>
                  <a:pt x="19167" y="8412"/>
                  <a:pt x="19191" y="8459"/>
                  <a:pt x="19220" y="8459"/>
                </a:cubicBezTo>
                <a:cubicBezTo>
                  <a:pt x="19249" y="8459"/>
                  <a:pt x="19273" y="8412"/>
                  <a:pt x="19273" y="8354"/>
                </a:cubicBezTo>
                <a:lnTo>
                  <a:pt x="19273" y="8134"/>
                </a:lnTo>
                <a:cubicBezTo>
                  <a:pt x="19273" y="8077"/>
                  <a:pt x="19249" y="8029"/>
                  <a:pt x="19220" y="8029"/>
                </a:cubicBezTo>
                <a:close/>
                <a:moveTo>
                  <a:pt x="20069" y="8029"/>
                </a:moveTo>
                <a:cubicBezTo>
                  <a:pt x="20040" y="8029"/>
                  <a:pt x="20016" y="8077"/>
                  <a:pt x="20016" y="8134"/>
                </a:cubicBezTo>
                <a:lnTo>
                  <a:pt x="20016" y="8354"/>
                </a:lnTo>
                <a:cubicBezTo>
                  <a:pt x="20016" y="8412"/>
                  <a:pt x="20040" y="8459"/>
                  <a:pt x="20069" y="8459"/>
                </a:cubicBezTo>
                <a:cubicBezTo>
                  <a:pt x="20099" y="8459"/>
                  <a:pt x="20122" y="8412"/>
                  <a:pt x="20122" y="8354"/>
                </a:cubicBezTo>
                <a:lnTo>
                  <a:pt x="20122" y="8134"/>
                </a:lnTo>
                <a:cubicBezTo>
                  <a:pt x="20122" y="8077"/>
                  <a:pt x="20099" y="8029"/>
                  <a:pt x="20069" y="8029"/>
                </a:cubicBezTo>
                <a:close/>
                <a:moveTo>
                  <a:pt x="20384" y="8029"/>
                </a:moveTo>
                <a:cubicBezTo>
                  <a:pt x="20355" y="8029"/>
                  <a:pt x="20331" y="8077"/>
                  <a:pt x="20331" y="8134"/>
                </a:cubicBezTo>
                <a:lnTo>
                  <a:pt x="20331" y="8354"/>
                </a:lnTo>
                <a:cubicBezTo>
                  <a:pt x="20331" y="8412"/>
                  <a:pt x="20355" y="8459"/>
                  <a:pt x="20384" y="8459"/>
                </a:cubicBezTo>
                <a:cubicBezTo>
                  <a:pt x="20413" y="8459"/>
                  <a:pt x="20436" y="8412"/>
                  <a:pt x="20436" y="8354"/>
                </a:cubicBezTo>
                <a:lnTo>
                  <a:pt x="20436" y="8134"/>
                </a:lnTo>
                <a:cubicBezTo>
                  <a:pt x="20436" y="8077"/>
                  <a:pt x="20413" y="8029"/>
                  <a:pt x="20384" y="8029"/>
                </a:cubicBezTo>
                <a:close/>
                <a:moveTo>
                  <a:pt x="21234" y="8029"/>
                </a:moveTo>
                <a:cubicBezTo>
                  <a:pt x="21204" y="8029"/>
                  <a:pt x="21181" y="8077"/>
                  <a:pt x="21181" y="8134"/>
                </a:cubicBezTo>
                <a:lnTo>
                  <a:pt x="21181" y="8354"/>
                </a:lnTo>
                <a:cubicBezTo>
                  <a:pt x="21181" y="8412"/>
                  <a:pt x="21204" y="8459"/>
                  <a:pt x="21234" y="8459"/>
                </a:cubicBezTo>
                <a:cubicBezTo>
                  <a:pt x="21263" y="8459"/>
                  <a:pt x="21285" y="8412"/>
                  <a:pt x="21285" y="8354"/>
                </a:cubicBezTo>
                <a:lnTo>
                  <a:pt x="21285" y="8134"/>
                </a:lnTo>
                <a:cubicBezTo>
                  <a:pt x="21285" y="8077"/>
                  <a:pt x="21263" y="8029"/>
                  <a:pt x="21234" y="8029"/>
                </a:cubicBezTo>
                <a:close/>
                <a:moveTo>
                  <a:pt x="21547" y="8029"/>
                </a:moveTo>
                <a:cubicBezTo>
                  <a:pt x="21518" y="8029"/>
                  <a:pt x="21495" y="8077"/>
                  <a:pt x="21495" y="8134"/>
                </a:cubicBezTo>
                <a:lnTo>
                  <a:pt x="21495" y="8354"/>
                </a:lnTo>
                <a:cubicBezTo>
                  <a:pt x="21495" y="8412"/>
                  <a:pt x="21518" y="8459"/>
                  <a:pt x="21547" y="8459"/>
                </a:cubicBezTo>
                <a:cubicBezTo>
                  <a:pt x="21576" y="8459"/>
                  <a:pt x="21600" y="8412"/>
                  <a:pt x="21600" y="8354"/>
                </a:cubicBezTo>
                <a:lnTo>
                  <a:pt x="21600" y="8134"/>
                </a:lnTo>
                <a:cubicBezTo>
                  <a:pt x="21600" y="8077"/>
                  <a:pt x="21576" y="8029"/>
                  <a:pt x="21547" y="8029"/>
                </a:cubicBezTo>
                <a:close/>
                <a:moveTo>
                  <a:pt x="53" y="8759"/>
                </a:moveTo>
                <a:cubicBezTo>
                  <a:pt x="24" y="8759"/>
                  <a:pt x="0" y="8807"/>
                  <a:pt x="0" y="8864"/>
                </a:cubicBezTo>
                <a:lnTo>
                  <a:pt x="0" y="9084"/>
                </a:lnTo>
                <a:cubicBezTo>
                  <a:pt x="0" y="9142"/>
                  <a:pt x="24" y="9189"/>
                  <a:pt x="53" y="9189"/>
                </a:cubicBezTo>
                <a:cubicBezTo>
                  <a:pt x="82" y="9189"/>
                  <a:pt x="106" y="9142"/>
                  <a:pt x="106" y="9084"/>
                </a:cubicBezTo>
                <a:lnTo>
                  <a:pt x="106" y="8864"/>
                </a:lnTo>
                <a:cubicBezTo>
                  <a:pt x="106" y="8807"/>
                  <a:pt x="82" y="8759"/>
                  <a:pt x="53" y="8759"/>
                </a:cubicBezTo>
                <a:close/>
                <a:moveTo>
                  <a:pt x="367" y="8759"/>
                </a:moveTo>
                <a:cubicBezTo>
                  <a:pt x="338" y="8759"/>
                  <a:pt x="315" y="8807"/>
                  <a:pt x="315" y="8864"/>
                </a:cubicBezTo>
                <a:lnTo>
                  <a:pt x="315" y="9084"/>
                </a:lnTo>
                <a:cubicBezTo>
                  <a:pt x="315" y="9142"/>
                  <a:pt x="338" y="9189"/>
                  <a:pt x="367" y="9189"/>
                </a:cubicBezTo>
                <a:cubicBezTo>
                  <a:pt x="397" y="9189"/>
                  <a:pt x="420" y="9142"/>
                  <a:pt x="420" y="9084"/>
                </a:cubicBezTo>
                <a:lnTo>
                  <a:pt x="420" y="8864"/>
                </a:lnTo>
                <a:cubicBezTo>
                  <a:pt x="420" y="8807"/>
                  <a:pt x="397" y="8759"/>
                  <a:pt x="367" y="8759"/>
                </a:cubicBezTo>
                <a:close/>
                <a:moveTo>
                  <a:pt x="1217" y="8759"/>
                </a:moveTo>
                <a:cubicBezTo>
                  <a:pt x="1188" y="8759"/>
                  <a:pt x="1164" y="8807"/>
                  <a:pt x="1164" y="8864"/>
                </a:cubicBezTo>
                <a:lnTo>
                  <a:pt x="1164" y="9084"/>
                </a:lnTo>
                <a:cubicBezTo>
                  <a:pt x="1164" y="9142"/>
                  <a:pt x="1188" y="9189"/>
                  <a:pt x="1217" y="9189"/>
                </a:cubicBezTo>
                <a:cubicBezTo>
                  <a:pt x="1246" y="9189"/>
                  <a:pt x="1270" y="9142"/>
                  <a:pt x="1270" y="9084"/>
                </a:cubicBezTo>
                <a:lnTo>
                  <a:pt x="1270" y="8864"/>
                </a:lnTo>
                <a:cubicBezTo>
                  <a:pt x="1270" y="8807"/>
                  <a:pt x="1246" y="8759"/>
                  <a:pt x="1217" y="8759"/>
                </a:cubicBezTo>
                <a:close/>
                <a:moveTo>
                  <a:pt x="1532" y="8759"/>
                </a:moveTo>
                <a:cubicBezTo>
                  <a:pt x="1503" y="8759"/>
                  <a:pt x="1479" y="8807"/>
                  <a:pt x="1479" y="8864"/>
                </a:cubicBezTo>
                <a:lnTo>
                  <a:pt x="1479" y="9084"/>
                </a:lnTo>
                <a:cubicBezTo>
                  <a:pt x="1479" y="9142"/>
                  <a:pt x="1503" y="9189"/>
                  <a:pt x="1532" y="9189"/>
                </a:cubicBezTo>
                <a:cubicBezTo>
                  <a:pt x="1561" y="9189"/>
                  <a:pt x="1584" y="9142"/>
                  <a:pt x="1584" y="9084"/>
                </a:cubicBezTo>
                <a:lnTo>
                  <a:pt x="1584" y="8864"/>
                </a:lnTo>
                <a:cubicBezTo>
                  <a:pt x="1584" y="8807"/>
                  <a:pt x="1561" y="8759"/>
                  <a:pt x="1532" y="8759"/>
                </a:cubicBezTo>
                <a:close/>
                <a:moveTo>
                  <a:pt x="2380" y="8759"/>
                </a:moveTo>
                <a:cubicBezTo>
                  <a:pt x="2351" y="8759"/>
                  <a:pt x="2329" y="8807"/>
                  <a:pt x="2329" y="8864"/>
                </a:cubicBezTo>
                <a:lnTo>
                  <a:pt x="2329" y="9084"/>
                </a:lnTo>
                <a:cubicBezTo>
                  <a:pt x="2329" y="9142"/>
                  <a:pt x="2351" y="9189"/>
                  <a:pt x="2380" y="9189"/>
                </a:cubicBezTo>
                <a:cubicBezTo>
                  <a:pt x="2409" y="9189"/>
                  <a:pt x="2433" y="9142"/>
                  <a:pt x="2433" y="9084"/>
                </a:cubicBezTo>
                <a:lnTo>
                  <a:pt x="2433" y="8864"/>
                </a:lnTo>
                <a:cubicBezTo>
                  <a:pt x="2433" y="8807"/>
                  <a:pt x="2409" y="8759"/>
                  <a:pt x="2380" y="8759"/>
                </a:cubicBezTo>
                <a:close/>
                <a:moveTo>
                  <a:pt x="2695" y="8759"/>
                </a:moveTo>
                <a:cubicBezTo>
                  <a:pt x="2666" y="8759"/>
                  <a:pt x="2643" y="8807"/>
                  <a:pt x="2643" y="8864"/>
                </a:cubicBezTo>
                <a:lnTo>
                  <a:pt x="2643" y="9084"/>
                </a:lnTo>
                <a:cubicBezTo>
                  <a:pt x="2643" y="9142"/>
                  <a:pt x="2666" y="9189"/>
                  <a:pt x="2695" y="9189"/>
                </a:cubicBezTo>
                <a:cubicBezTo>
                  <a:pt x="2724" y="9189"/>
                  <a:pt x="2748" y="9142"/>
                  <a:pt x="2748" y="9084"/>
                </a:cubicBezTo>
                <a:lnTo>
                  <a:pt x="2748" y="8864"/>
                </a:lnTo>
                <a:cubicBezTo>
                  <a:pt x="2748" y="8807"/>
                  <a:pt x="2724" y="8759"/>
                  <a:pt x="2695" y="8759"/>
                </a:cubicBezTo>
                <a:close/>
                <a:moveTo>
                  <a:pt x="3545" y="8759"/>
                </a:moveTo>
                <a:cubicBezTo>
                  <a:pt x="3516" y="8759"/>
                  <a:pt x="3492" y="8807"/>
                  <a:pt x="3492" y="8864"/>
                </a:cubicBezTo>
                <a:lnTo>
                  <a:pt x="3492" y="9084"/>
                </a:lnTo>
                <a:cubicBezTo>
                  <a:pt x="3492" y="9142"/>
                  <a:pt x="3516" y="9189"/>
                  <a:pt x="3545" y="9189"/>
                </a:cubicBezTo>
                <a:cubicBezTo>
                  <a:pt x="3574" y="9189"/>
                  <a:pt x="3598" y="9142"/>
                  <a:pt x="3598" y="9084"/>
                </a:cubicBezTo>
                <a:lnTo>
                  <a:pt x="3598" y="8864"/>
                </a:lnTo>
                <a:cubicBezTo>
                  <a:pt x="3598" y="8807"/>
                  <a:pt x="3574" y="8759"/>
                  <a:pt x="3545" y="8759"/>
                </a:cubicBezTo>
                <a:close/>
                <a:moveTo>
                  <a:pt x="3859" y="8759"/>
                </a:moveTo>
                <a:cubicBezTo>
                  <a:pt x="3830" y="8759"/>
                  <a:pt x="3806" y="8807"/>
                  <a:pt x="3806" y="8864"/>
                </a:cubicBezTo>
                <a:lnTo>
                  <a:pt x="3806" y="9084"/>
                </a:lnTo>
                <a:cubicBezTo>
                  <a:pt x="3806" y="9142"/>
                  <a:pt x="3830" y="9189"/>
                  <a:pt x="3859" y="9189"/>
                </a:cubicBezTo>
                <a:cubicBezTo>
                  <a:pt x="3888" y="9189"/>
                  <a:pt x="3912" y="9142"/>
                  <a:pt x="3912" y="9084"/>
                </a:cubicBezTo>
                <a:lnTo>
                  <a:pt x="3912" y="8864"/>
                </a:lnTo>
                <a:cubicBezTo>
                  <a:pt x="3912" y="8807"/>
                  <a:pt x="3888" y="8759"/>
                  <a:pt x="3859" y="8759"/>
                </a:cubicBezTo>
                <a:close/>
                <a:moveTo>
                  <a:pt x="4709" y="8759"/>
                </a:moveTo>
                <a:cubicBezTo>
                  <a:pt x="4680" y="8759"/>
                  <a:pt x="4656" y="8807"/>
                  <a:pt x="4656" y="8864"/>
                </a:cubicBezTo>
                <a:lnTo>
                  <a:pt x="4656" y="9084"/>
                </a:lnTo>
                <a:cubicBezTo>
                  <a:pt x="4656" y="9142"/>
                  <a:pt x="4680" y="9189"/>
                  <a:pt x="4709" y="9189"/>
                </a:cubicBezTo>
                <a:cubicBezTo>
                  <a:pt x="4738" y="9189"/>
                  <a:pt x="4762" y="9142"/>
                  <a:pt x="4762" y="9084"/>
                </a:cubicBezTo>
                <a:lnTo>
                  <a:pt x="4762" y="8864"/>
                </a:lnTo>
                <a:cubicBezTo>
                  <a:pt x="4762" y="8807"/>
                  <a:pt x="4738" y="8759"/>
                  <a:pt x="4709" y="8759"/>
                </a:cubicBezTo>
                <a:close/>
                <a:moveTo>
                  <a:pt x="5023" y="8759"/>
                </a:moveTo>
                <a:cubicBezTo>
                  <a:pt x="4994" y="8759"/>
                  <a:pt x="4970" y="8807"/>
                  <a:pt x="4970" y="8864"/>
                </a:cubicBezTo>
                <a:lnTo>
                  <a:pt x="4970" y="9084"/>
                </a:lnTo>
                <a:cubicBezTo>
                  <a:pt x="4970" y="9142"/>
                  <a:pt x="4994" y="9189"/>
                  <a:pt x="5023" y="9189"/>
                </a:cubicBezTo>
                <a:cubicBezTo>
                  <a:pt x="5053" y="9189"/>
                  <a:pt x="5076" y="9142"/>
                  <a:pt x="5076" y="9084"/>
                </a:cubicBezTo>
                <a:lnTo>
                  <a:pt x="5076" y="8864"/>
                </a:lnTo>
                <a:cubicBezTo>
                  <a:pt x="5076" y="8807"/>
                  <a:pt x="5053" y="8759"/>
                  <a:pt x="5023" y="8759"/>
                </a:cubicBezTo>
                <a:close/>
                <a:moveTo>
                  <a:pt x="5873" y="8759"/>
                </a:moveTo>
                <a:cubicBezTo>
                  <a:pt x="5844" y="8759"/>
                  <a:pt x="5820" y="8807"/>
                  <a:pt x="5820" y="8864"/>
                </a:cubicBezTo>
                <a:lnTo>
                  <a:pt x="5820" y="9084"/>
                </a:lnTo>
                <a:cubicBezTo>
                  <a:pt x="5820" y="9142"/>
                  <a:pt x="5844" y="9189"/>
                  <a:pt x="5873" y="9189"/>
                </a:cubicBezTo>
                <a:cubicBezTo>
                  <a:pt x="5902" y="9189"/>
                  <a:pt x="5926" y="9142"/>
                  <a:pt x="5926" y="9084"/>
                </a:cubicBezTo>
                <a:lnTo>
                  <a:pt x="5926" y="8864"/>
                </a:lnTo>
                <a:cubicBezTo>
                  <a:pt x="5926" y="8807"/>
                  <a:pt x="5902" y="8759"/>
                  <a:pt x="5873" y="8759"/>
                </a:cubicBezTo>
                <a:close/>
                <a:moveTo>
                  <a:pt x="6188" y="8759"/>
                </a:moveTo>
                <a:cubicBezTo>
                  <a:pt x="6159" y="8759"/>
                  <a:pt x="6135" y="8807"/>
                  <a:pt x="6135" y="8864"/>
                </a:cubicBezTo>
                <a:lnTo>
                  <a:pt x="6135" y="9084"/>
                </a:lnTo>
                <a:cubicBezTo>
                  <a:pt x="6135" y="9142"/>
                  <a:pt x="6159" y="9189"/>
                  <a:pt x="6188" y="9189"/>
                </a:cubicBezTo>
                <a:cubicBezTo>
                  <a:pt x="6217" y="9189"/>
                  <a:pt x="6240" y="9142"/>
                  <a:pt x="6240" y="9084"/>
                </a:cubicBezTo>
                <a:lnTo>
                  <a:pt x="6240" y="8864"/>
                </a:lnTo>
                <a:cubicBezTo>
                  <a:pt x="6240" y="8807"/>
                  <a:pt x="6217" y="8759"/>
                  <a:pt x="6188" y="8759"/>
                </a:cubicBezTo>
                <a:close/>
                <a:moveTo>
                  <a:pt x="7036" y="8759"/>
                </a:moveTo>
                <a:cubicBezTo>
                  <a:pt x="7007" y="8759"/>
                  <a:pt x="6984" y="8807"/>
                  <a:pt x="6984" y="8864"/>
                </a:cubicBezTo>
                <a:lnTo>
                  <a:pt x="6984" y="9084"/>
                </a:lnTo>
                <a:cubicBezTo>
                  <a:pt x="6984" y="9142"/>
                  <a:pt x="7007" y="9189"/>
                  <a:pt x="7036" y="9189"/>
                </a:cubicBezTo>
                <a:cubicBezTo>
                  <a:pt x="7065" y="9189"/>
                  <a:pt x="7089" y="9142"/>
                  <a:pt x="7089" y="9084"/>
                </a:cubicBezTo>
                <a:lnTo>
                  <a:pt x="7089" y="8864"/>
                </a:lnTo>
                <a:cubicBezTo>
                  <a:pt x="7089" y="8807"/>
                  <a:pt x="7065" y="8759"/>
                  <a:pt x="7036" y="8759"/>
                </a:cubicBezTo>
                <a:close/>
                <a:moveTo>
                  <a:pt x="7351" y="8759"/>
                </a:moveTo>
                <a:cubicBezTo>
                  <a:pt x="7322" y="8759"/>
                  <a:pt x="7299" y="8807"/>
                  <a:pt x="7299" y="8864"/>
                </a:cubicBezTo>
                <a:lnTo>
                  <a:pt x="7299" y="9084"/>
                </a:lnTo>
                <a:cubicBezTo>
                  <a:pt x="7299" y="9142"/>
                  <a:pt x="7322" y="9189"/>
                  <a:pt x="7351" y="9189"/>
                </a:cubicBezTo>
                <a:cubicBezTo>
                  <a:pt x="7380" y="9189"/>
                  <a:pt x="7404" y="9142"/>
                  <a:pt x="7404" y="9084"/>
                </a:cubicBezTo>
                <a:lnTo>
                  <a:pt x="7404" y="8864"/>
                </a:lnTo>
                <a:cubicBezTo>
                  <a:pt x="7404" y="8807"/>
                  <a:pt x="7380" y="8759"/>
                  <a:pt x="7351" y="8759"/>
                </a:cubicBezTo>
                <a:close/>
                <a:moveTo>
                  <a:pt x="8201" y="8759"/>
                </a:moveTo>
                <a:cubicBezTo>
                  <a:pt x="8171" y="8759"/>
                  <a:pt x="8148" y="8807"/>
                  <a:pt x="8148" y="8864"/>
                </a:cubicBezTo>
                <a:lnTo>
                  <a:pt x="8148" y="9084"/>
                </a:lnTo>
                <a:cubicBezTo>
                  <a:pt x="8148" y="9142"/>
                  <a:pt x="8171" y="9189"/>
                  <a:pt x="8201" y="9189"/>
                </a:cubicBezTo>
                <a:cubicBezTo>
                  <a:pt x="8230" y="9189"/>
                  <a:pt x="8254" y="9142"/>
                  <a:pt x="8254" y="9084"/>
                </a:cubicBezTo>
                <a:lnTo>
                  <a:pt x="8254" y="8864"/>
                </a:lnTo>
                <a:cubicBezTo>
                  <a:pt x="8254" y="8807"/>
                  <a:pt x="8230" y="8759"/>
                  <a:pt x="8201" y="8759"/>
                </a:cubicBezTo>
                <a:close/>
                <a:moveTo>
                  <a:pt x="8515" y="8759"/>
                </a:moveTo>
                <a:cubicBezTo>
                  <a:pt x="8486" y="8759"/>
                  <a:pt x="8462" y="8807"/>
                  <a:pt x="8462" y="8864"/>
                </a:cubicBezTo>
                <a:lnTo>
                  <a:pt x="8462" y="9084"/>
                </a:lnTo>
                <a:cubicBezTo>
                  <a:pt x="8462" y="9142"/>
                  <a:pt x="8486" y="9189"/>
                  <a:pt x="8515" y="9189"/>
                </a:cubicBezTo>
                <a:cubicBezTo>
                  <a:pt x="8544" y="9189"/>
                  <a:pt x="8568" y="9142"/>
                  <a:pt x="8568" y="9084"/>
                </a:cubicBezTo>
                <a:lnTo>
                  <a:pt x="8568" y="8864"/>
                </a:lnTo>
                <a:cubicBezTo>
                  <a:pt x="8568" y="8807"/>
                  <a:pt x="8544" y="8759"/>
                  <a:pt x="8515" y="8759"/>
                </a:cubicBezTo>
                <a:close/>
                <a:moveTo>
                  <a:pt x="9365" y="8759"/>
                </a:moveTo>
                <a:cubicBezTo>
                  <a:pt x="9336" y="8759"/>
                  <a:pt x="9312" y="8807"/>
                  <a:pt x="9312" y="8864"/>
                </a:cubicBezTo>
                <a:lnTo>
                  <a:pt x="9312" y="9084"/>
                </a:lnTo>
                <a:cubicBezTo>
                  <a:pt x="9312" y="9142"/>
                  <a:pt x="9336" y="9189"/>
                  <a:pt x="9365" y="9189"/>
                </a:cubicBezTo>
                <a:cubicBezTo>
                  <a:pt x="9394" y="9189"/>
                  <a:pt x="9418" y="9142"/>
                  <a:pt x="9418" y="9084"/>
                </a:cubicBezTo>
                <a:lnTo>
                  <a:pt x="9418" y="8864"/>
                </a:lnTo>
                <a:cubicBezTo>
                  <a:pt x="9418" y="8807"/>
                  <a:pt x="9394" y="8759"/>
                  <a:pt x="9365" y="8759"/>
                </a:cubicBezTo>
                <a:close/>
                <a:moveTo>
                  <a:pt x="9679" y="8759"/>
                </a:moveTo>
                <a:cubicBezTo>
                  <a:pt x="9650" y="8759"/>
                  <a:pt x="9626" y="8807"/>
                  <a:pt x="9626" y="8864"/>
                </a:cubicBezTo>
                <a:lnTo>
                  <a:pt x="9626" y="9084"/>
                </a:lnTo>
                <a:cubicBezTo>
                  <a:pt x="9626" y="9142"/>
                  <a:pt x="9650" y="9189"/>
                  <a:pt x="9679" y="9189"/>
                </a:cubicBezTo>
                <a:cubicBezTo>
                  <a:pt x="9708" y="9189"/>
                  <a:pt x="9732" y="9142"/>
                  <a:pt x="9732" y="9084"/>
                </a:cubicBezTo>
                <a:lnTo>
                  <a:pt x="9732" y="8864"/>
                </a:lnTo>
                <a:cubicBezTo>
                  <a:pt x="9732" y="8807"/>
                  <a:pt x="9708" y="8759"/>
                  <a:pt x="9679" y="8759"/>
                </a:cubicBezTo>
                <a:close/>
                <a:moveTo>
                  <a:pt x="10529" y="8759"/>
                </a:moveTo>
                <a:cubicBezTo>
                  <a:pt x="10500" y="8759"/>
                  <a:pt x="10476" y="8807"/>
                  <a:pt x="10476" y="8864"/>
                </a:cubicBezTo>
                <a:lnTo>
                  <a:pt x="10476" y="9084"/>
                </a:lnTo>
                <a:cubicBezTo>
                  <a:pt x="10476" y="9142"/>
                  <a:pt x="10500" y="9189"/>
                  <a:pt x="10529" y="9189"/>
                </a:cubicBezTo>
                <a:cubicBezTo>
                  <a:pt x="10558" y="9189"/>
                  <a:pt x="10582" y="9142"/>
                  <a:pt x="10582" y="9084"/>
                </a:cubicBezTo>
                <a:lnTo>
                  <a:pt x="10582" y="8864"/>
                </a:lnTo>
                <a:cubicBezTo>
                  <a:pt x="10582" y="8807"/>
                  <a:pt x="10558" y="8759"/>
                  <a:pt x="10529" y="8759"/>
                </a:cubicBezTo>
                <a:close/>
                <a:moveTo>
                  <a:pt x="10844" y="8759"/>
                </a:moveTo>
                <a:cubicBezTo>
                  <a:pt x="10814" y="8759"/>
                  <a:pt x="10791" y="8807"/>
                  <a:pt x="10791" y="8864"/>
                </a:cubicBezTo>
                <a:lnTo>
                  <a:pt x="10791" y="9084"/>
                </a:lnTo>
                <a:cubicBezTo>
                  <a:pt x="10791" y="9142"/>
                  <a:pt x="10814" y="9189"/>
                  <a:pt x="10844" y="9189"/>
                </a:cubicBezTo>
                <a:cubicBezTo>
                  <a:pt x="10873" y="9189"/>
                  <a:pt x="10895" y="9142"/>
                  <a:pt x="10895" y="9084"/>
                </a:cubicBezTo>
                <a:lnTo>
                  <a:pt x="10895" y="8864"/>
                </a:lnTo>
                <a:cubicBezTo>
                  <a:pt x="10895" y="8807"/>
                  <a:pt x="10873" y="8759"/>
                  <a:pt x="10844" y="8759"/>
                </a:cubicBezTo>
                <a:close/>
                <a:moveTo>
                  <a:pt x="11692" y="8759"/>
                </a:moveTo>
                <a:cubicBezTo>
                  <a:pt x="11663" y="8759"/>
                  <a:pt x="11640" y="8807"/>
                  <a:pt x="11640" y="8864"/>
                </a:cubicBezTo>
                <a:lnTo>
                  <a:pt x="11640" y="9084"/>
                </a:lnTo>
                <a:cubicBezTo>
                  <a:pt x="11640" y="9142"/>
                  <a:pt x="11663" y="9189"/>
                  <a:pt x="11692" y="9189"/>
                </a:cubicBezTo>
                <a:cubicBezTo>
                  <a:pt x="11721" y="9189"/>
                  <a:pt x="11745" y="9142"/>
                  <a:pt x="11745" y="9084"/>
                </a:cubicBezTo>
                <a:lnTo>
                  <a:pt x="11745" y="8864"/>
                </a:lnTo>
                <a:cubicBezTo>
                  <a:pt x="11745" y="8807"/>
                  <a:pt x="11721" y="8759"/>
                  <a:pt x="11692" y="8759"/>
                </a:cubicBezTo>
                <a:close/>
                <a:moveTo>
                  <a:pt x="12007" y="8759"/>
                </a:moveTo>
                <a:cubicBezTo>
                  <a:pt x="11978" y="8759"/>
                  <a:pt x="11955" y="8807"/>
                  <a:pt x="11955" y="8864"/>
                </a:cubicBezTo>
                <a:lnTo>
                  <a:pt x="11955" y="9084"/>
                </a:lnTo>
                <a:cubicBezTo>
                  <a:pt x="11955" y="9142"/>
                  <a:pt x="11978" y="9189"/>
                  <a:pt x="12007" y="9189"/>
                </a:cubicBezTo>
                <a:cubicBezTo>
                  <a:pt x="12036" y="9189"/>
                  <a:pt x="12060" y="9142"/>
                  <a:pt x="12060" y="9084"/>
                </a:cubicBezTo>
                <a:lnTo>
                  <a:pt x="12060" y="8864"/>
                </a:lnTo>
                <a:cubicBezTo>
                  <a:pt x="12060" y="8807"/>
                  <a:pt x="12036" y="8759"/>
                  <a:pt x="12007" y="8759"/>
                </a:cubicBezTo>
                <a:close/>
                <a:moveTo>
                  <a:pt x="12856" y="8759"/>
                </a:moveTo>
                <a:cubicBezTo>
                  <a:pt x="12827" y="8759"/>
                  <a:pt x="12804" y="8807"/>
                  <a:pt x="12804" y="8864"/>
                </a:cubicBezTo>
                <a:lnTo>
                  <a:pt x="12804" y="9084"/>
                </a:lnTo>
                <a:cubicBezTo>
                  <a:pt x="12804" y="9142"/>
                  <a:pt x="12827" y="9189"/>
                  <a:pt x="12856" y="9189"/>
                </a:cubicBezTo>
                <a:cubicBezTo>
                  <a:pt x="12886" y="9189"/>
                  <a:pt x="12909" y="9142"/>
                  <a:pt x="12909" y="9084"/>
                </a:cubicBezTo>
                <a:lnTo>
                  <a:pt x="12909" y="8864"/>
                </a:lnTo>
                <a:cubicBezTo>
                  <a:pt x="12909" y="8807"/>
                  <a:pt x="12886" y="8759"/>
                  <a:pt x="12856" y="8759"/>
                </a:cubicBezTo>
                <a:close/>
                <a:moveTo>
                  <a:pt x="13171" y="8759"/>
                </a:moveTo>
                <a:cubicBezTo>
                  <a:pt x="13142" y="8759"/>
                  <a:pt x="13118" y="8807"/>
                  <a:pt x="13118" y="8864"/>
                </a:cubicBezTo>
                <a:lnTo>
                  <a:pt x="13118" y="9084"/>
                </a:lnTo>
                <a:cubicBezTo>
                  <a:pt x="13118" y="9142"/>
                  <a:pt x="13142" y="9189"/>
                  <a:pt x="13171" y="9189"/>
                </a:cubicBezTo>
                <a:cubicBezTo>
                  <a:pt x="13200" y="9189"/>
                  <a:pt x="13224" y="9142"/>
                  <a:pt x="13224" y="9084"/>
                </a:cubicBezTo>
                <a:lnTo>
                  <a:pt x="13224" y="8864"/>
                </a:lnTo>
                <a:cubicBezTo>
                  <a:pt x="13224" y="8807"/>
                  <a:pt x="13200" y="8759"/>
                  <a:pt x="13171" y="8759"/>
                </a:cubicBezTo>
                <a:close/>
                <a:moveTo>
                  <a:pt x="14021" y="8759"/>
                </a:moveTo>
                <a:cubicBezTo>
                  <a:pt x="13992" y="8759"/>
                  <a:pt x="13968" y="8807"/>
                  <a:pt x="13968" y="8864"/>
                </a:cubicBezTo>
                <a:lnTo>
                  <a:pt x="13968" y="9084"/>
                </a:lnTo>
                <a:cubicBezTo>
                  <a:pt x="13968" y="9142"/>
                  <a:pt x="13992" y="9189"/>
                  <a:pt x="14021" y="9189"/>
                </a:cubicBezTo>
                <a:cubicBezTo>
                  <a:pt x="14050" y="9189"/>
                  <a:pt x="14074" y="9142"/>
                  <a:pt x="14074" y="9084"/>
                </a:cubicBezTo>
                <a:lnTo>
                  <a:pt x="14074" y="8864"/>
                </a:lnTo>
                <a:cubicBezTo>
                  <a:pt x="14074" y="8807"/>
                  <a:pt x="14050" y="8759"/>
                  <a:pt x="14021" y="8759"/>
                </a:cubicBezTo>
                <a:close/>
                <a:moveTo>
                  <a:pt x="14335" y="8759"/>
                </a:moveTo>
                <a:cubicBezTo>
                  <a:pt x="14306" y="8759"/>
                  <a:pt x="14282" y="8807"/>
                  <a:pt x="14282" y="8864"/>
                </a:cubicBezTo>
                <a:lnTo>
                  <a:pt x="14282" y="9084"/>
                </a:lnTo>
                <a:cubicBezTo>
                  <a:pt x="14282" y="9142"/>
                  <a:pt x="14306" y="9189"/>
                  <a:pt x="14335" y="9189"/>
                </a:cubicBezTo>
                <a:cubicBezTo>
                  <a:pt x="14364" y="9189"/>
                  <a:pt x="14388" y="9142"/>
                  <a:pt x="14388" y="9084"/>
                </a:cubicBezTo>
                <a:lnTo>
                  <a:pt x="14388" y="8864"/>
                </a:lnTo>
                <a:cubicBezTo>
                  <a:pt x="14388" y="8807"/>
                  <a:pt x="14364" y="8759"/>
                  <a:pt x="14335" y="8759"/>
                </a:cubicBezTo>
                <a:close/>
                <a:moveTo>
                  <a:pt x="15185" y="8759"/>
                </a:moveTo>
                <a:cubicBezTo>
                  <a:pt x="15156" y="8759"/>
                  <a:pt x="15132" y="8807"/>
                  <a:pt x="15132" y="8864"/>
                </a:cubicBezTo>
                <a:lnTo>
                  <a:pt x="15132" y="9084"/>
                </a:lnTo>
                <a:cubicBezTo>
                  <a:pt x="15132" y="9142"/>
                  <a:pt x="15156" y="9189"/>
                  <a:pt x="15185" y="9189"/>
                </a:cubicBezTo>
                <a:cubicBezTo>
                  <a:pt x="15214" y="9189"/>
                  <a:pt x="15237" y="9142"/>
                  <a:pt x="15237" y="9084"/>
                </a:cubicBezTo>
                <a:lnTo>
                  <a:pt x="15237" y="8864"/>
                </a:lnTo>
                <a:cubicBezTo>
                  <a:pt x="15237" y="8807"/>
                  <a:pt x="15214" y="8759"/>
                  <a:pt x="15185" y="8759"/>
                </a:cubicBezTo>
                <a:close/>
                <a:moveTo>
                  <a:pt x="15500" y="8759"/>
                </a:moveTo>
                <a:cubicBezTo>
                  <a:pt x="15470" y="8759"/>
                  <a:pt x="15447" y="8807"/>
                  <a:pt x="15447" y="8864"/>
                </a:cubicBezTo>
                <a:lnTo>
                  <a:pt x="15447" y="9084"/>
                </a:lnTo>
                <a:cubicBezTo>
                  <a:pt x="15447" y="9142"/>
                  <a:pt x="15470" y="9189"/>
                  <a:pt x="15500" y="9189"/>
                </a:cubicBezTo>
                <a:cubicBezTo>
                  <a:pt x="15529" y="9189"/>
                  <a:pt x="15551" y="9142"/>
                  <a:pt x="15551" y="9084"/>
                </a:cubicBezTo>
                <a:lnTo>
                  <a:pt x="15551" y="8864"/>
                </a:lnTo>
                <a:cubicBezTo>
                  <a:pt x="15551" y="8807"/>
                  <a:pt x="15529" y="8759"/>
                  <a:pt x="15500" y="8759"/>
                </a:cubicBezTo>
                <a:close/>
                <a:moveTo>
                  <a:pt x="16349" y="8759"/>
                </a:moveTo>
                <a:cubicBezTo>
                  <a:pt x="16320" y="8759"/>
                  <a:pt x="16296" y="8807"/>
                  <a:pt x="16296" y="8864"/>
                </a:cubicBezTo>
                <a:lnTo>
                  <a:pt x="16296" y="9084"/>
                </a:lnTo>
                <a:cubicBezTo>
                  <a:pt x="16296" y="9142"/>
                  <a:pt x="16320" y="9189"/>
                  <a:pt x="16349" y="9189"/>
                </a:cubicBezTo>
                <a:cubicBezTo>
                  <a:pt x="16378" y="9189"/>
                  <a:pt x="16401" y="9142"/>
                  <a:pt x="16401" y="9084"/>
                </a:cubicBezTo>
                <a:lnTo>
                  <a:pt x="16401" y="8864"/>
                </a:lnTo>
                <a:cubicBezTo>
                  <a:pt x="16401" y="8807"/>
                  <a:pt x="16378" y="8759"/>
                  <a:pt x="16349" y="8759"/>
                </a:cubicBezTo>
                <a:close/>
                <a:moveTo>
                  <a:pt x="16663" y="8759"/>
                </a:moveTo>
                <a:cubicBezTo>
                  <a:pt x="16634" y="8759"/>
                  <a:pt x="16611" y="8807"/>
                  <a:pt x="16611" y="8864"/>
                </a:cubicBezTo>
                <a:lnTo>
                  <a:pt x="16611" y="9084"/>
                </a:lnTo>
                <a:cubicBezTo>
                  <a:pt x="16611" y="9142"/>
                  <a:pt x="16634" y="9189"/>
                  <a:pt x="16663" y="9189"/>
                </a:cubicBezTo>
                <a:cubicBezTo>
                  <a:pt x="16692" y="9189"/>
                  <a:pt x="16716" y="9142"/>
                  <a:pt x="16716" y="9084"/>
                </a:cubicBezTo>
                <a:lnTo>
                  <a:pt x="16716" y="8864"/>
                </a:lnTo>
                <a:cubicBezTo>
                  <a:pt x="16716" y="8807"/>
                  <a:pt x="16692" y="8759"/>
                  <a:pt x="16663" y="8759"/>
                </a:cubicBezTo>
                <a:close/>
                <a:moveTo>
                  <a:pt x="17512" y="8759"/>
                </a:moveTo>
                <a:cubicBezTo>
                  <a:pt x="17483" y="8759"/>
                  <a:pt x="17459" y="8807"/>
                  <a:pt x="17459" y="8864"/>
                </a:cubicBezTo>
                <a:lnTo>
                  <a:pt x="17459" y="9084"/>
                </a:lnTo>
                <a:cubicBezTo>
                  <a:pt x="17459" y="9142"/>
                  <a:pt x="17483" y="9189"/>
                  <a:pt x="17512" y="9189"/>
                </a:cubicBezTo>
                <a:cubicBezTo>
                  <a:pt x="17541" y="9189"/>
                  <a:pt x="17565" y="9142"/>
                  <a:pt x="17565" y="9084"/>
                </a:cubicBezTo>
                <a:lnTo>
                  <a:pt x="17565" y="8864"/>
                </a:lnTo>
                <a:cubicBezTo>
                  <a:pt x="17565" y="8807"/>
                  <a:pt x="17541" y="8759"/>
                  <a:pt x="17512" y="8759"/>
                </a:cubicBezTo>
                <a:close/>
                <a:moveTo>
                  <a:pt x="17827" y="8759"/>
                </a:moveTo>
                <a:cubicBezTo>
                  <a:pt x="17798" y="8759"/>
                  <a:pt x="17774" y="8807"/>
                  <a:pt x="17774" y="8864"/>
                </a:cubicBezTo>
                <a:lnTo>
                  <a:pt x="17774" y="9084"/>
                </a:lnTo>
                <a:cubicBezTo>
                  <a:pt x="17774" y="9142"/>
                  <a:pt x="17798" y="9189"/>
                  <a:pt x="17827" y="9189"/>
                </a:cubicBezTo>
                <a:cubicBezTo>
                  <a:pt x="17856" y="9189"/>
                  <a:pt x="17880" y="9142"/>
                  <a:pt x="17880" y="9084"/>
                </a:cubicBezTo>
                <a:lnTo>
                  <a:pt x="17880" y="8864"/>
                </a:lnTo>
                <a:cubicBezTo>
                  <a:pt x="17880" y="8807"/>
                  <a:pt x="17856" y="8759"/>
                  <a:pt x="17827" y="8759"/>
                </a:cubicBezTo>
                <a:close/>
                <a:moveTo>
                  <a:pt x="18677" y="8759"/>
                </a:moveTo>
                <a:cubicBezTo>
                  <a:pt x="18648" y="8759"/>
                  <a:pt x="18624" y="8807"/>
                  <a:pt x="18624" y="8864"/>
                </a:cubicBezTo>
                <a:lnTo>
                  <a:pt x="18624" y="9084"/>
                </a:lnTo>
                <a:cubicBezTo>
                  <a:pt x="18624" y="9142"/>
                  <a:pt x="18648" y="9189"/>
                  <a:pt x="18677" y="9189"/>
                </a:cubicBezTo>
                <a:cubicBezTo>
                  <a:pt x="18706" y="9189"/>
                  <a:pt x="18730" y="9142"/>
                  <a:pt x="18730" y="9084"/>
                </a:cubicBezTo>
                <a:lnTo>
                  <a:pt x="18730" y="8864"/>
                </a:lnTo>
                <a:cubicBezTo>
                  <a:pt x="18730" y="8807"/>
                  <a:pt x="18706" y="8759"/>
                  <a:pt x="18677" y="8759"/>
                </a:cubicBezTo>
                <a:close/>
                <a:moveTo>
                  <a:pt x="18991" y="8759"/>
                </a:moveTo>
                <a:cubicBezTo>
                  <a:pt x="18962" y="8759"/>
                  <a:pt x="18938" y="8807"/>
                  <a:pt x="18938" y="8864"/>
                </a:cubicBezTo>
                <a:lnTo>
                  <a:pt x="18938" y="9084"/>
                </a:lnTo>
                <a:cubicBezTo>
                  <a:pt x="18938" y="9142"/>
                  <a:pt x="18962" y="9189"/>
                  <a:pt x="18991" y="9189"/>
                </a:cubicBezTo>
                <a:cubicBezTo>
                  <a:pt x="19020" y="9189"/>
                  <a:pt x="19044" y="9142"/>
                  <a:pt x="19044" y="9084"/>
                </a:cubicBezTo>
                <a:lnTo>
                  <a:pt x="19044" y="8864"/>
                </a:lnTo>
                <a:cubicBezTo>
                  <a:pt x="19044" y="8807"/>
                  <a:pt x="19020" y="8759"/>
                  <a:pt x="18991" y="8759"/>
                </a:cubicBezTo>
                <a:close/>
                <a:moveTo>
                  <a:pt x="19841" y="8759"/>
                </a:moveTo>
                <a:cubicBezTo>
                  <a:pt x="19812" y="8759"/>
                  <a:pt x="19788" y="8807"/>
                  <a:pt x="19788" y="8864"/>
                </a:cubicBezTo>
                <a:lnTo>
                  <a:pt x="19788" y="9084"/>
                </a:lnTo>
                <a:cubicBezTo>
                  <a:pt x="19788" y="9142"/>
                  <a:pt x="19812" y="9189"/>
                  <a:pt x="19841" y="9189"/>
                </a:cubicBezTo>
                <a:cubicBezTo>
                  <a:pt x="19870" y="9189"/>
                  <a:pt x="19894" y="9142"/>
                  <a:pt x="19894" y="9084"/>
                </a:cubicBezTo>
                <a:lnTo>
                  <a:pt x="19894" y="8864"/>
                </a:lnTo>
                <a:cubicBezTo>
                  <a:pt x="19894" y="8807"/>
                  <a:pt x="19870" y="8759"/>
                  <a:pt x="19841" y="8759"/>
                </a:cubicBezTo>
                <a:close/>
                <a:moveTo>
                  <a:pt x="20155" y="8759"/>
                </a:moveTo>
                <a:cubicBezTo>
                  <a:pt x="20126" y="8759"/>
                  <a:pt x="20102" y="8807"/>
                  <a:pt x="20102" y="8864"/>
                </a:cubicBezTo>
                <a:lnTo>
                  <a:pt x="20102" y="9084"/>
                </a:lnTo>
                <a:cubicBezTo>
                  <a:pt x="20102" y="9142"/>
                  <a:pt x="20126" y="9189"/>
                  <a:pt x="20155" y="9189"/>
                </a:cubicBezTo>
                <a:cubicBezTo>
                  <a:pt x="20184" y="9189"/>
                  <a:pt x="20207" y="9142"/>
                  <a:pt x="20207" y="9084"/>
                </a:cubicBezTo>
                <a:lnTo>
                  <a:pt x="20207" y="8864"/>
                </a:lnTo>
                <a:cubicBezTo>
                  <a:pt x="20207" y="8807"/>
                  <a:pt x="20184" y="8759"/>
                  <a:pt x="20155" y="8759"/>
                </a:cubicBezTo>
                <a:close/>
                <a:moveTo>
                  <a:pt x="21004" y="8759"/>
                </a:moveTo>
                <a:cubicBezTo>
                  <a:pt x="20975" y="8759"/>
                  <a:pt x="20952" y="8807"/>
                  <a:pt x="20952" y="8864"/>
                </a:cubicBezTo>
                <a:lnTo>
                  <a:pt x="20952" y="9084"/>
                </a:lnTo>
                <a:cubicBezTo>
                  <a:pt x="20952" y="9142"/>
                  <a:pt x="20975" y="9189"/>
                  <a:pt x="21004" y="9189"/>
                </a:cubicBezTo>
                <a:cubicBezTo>
                  <a:pt x="21033" y="9189"/>
                  <a:pt x="21057" y="9142"/>
                  <a:pt x="21057" y="9084"/>
                </a:cubicBezTo>
                <a:lnTo>
                  <a:pt x="21057" y="8864"/>
                </a:lnTo>
                <a:cubicBezTo>
                  <a:pt x="21057" y="8807"/>
                  <a:pt x="21033" y="8759"/>
                  <a:pt x="21004" y="8759"/>
                </a:cubicBezTo>
                <a:close/>
                <a:moveTo>
                  <a:pt x="21319" y="8759"/>
                </a:moveTo>
                <a:cubicBezTo>
                  <a:pt x="21289" y="8759"/>
                  <a:pt x="21267" y="8807"/>
                  <a:pt x="21267" y="8864"/>
                </a:cubicBezTo>
                <a:lnTo>
                  <a:pt x="21267" y="9084"/>
                </a:lnTo>
                <a:cubicBezTo>
                  <a:pt x="21267" y="9142"/>
                  <a:pt x="21289" y="9189"/>
                  <a:pt x="21319" y="9189"/>
                </a:cubicBezTo>
                <a:cubicBezTo>
                  <a:pt x="21348" y="9189"/>
                  <a:pt x="21372" y="9142"/>
                  <a:pt x="21372" y="9084"/>
                </a:cubicBezTo>
                <a:lnTo>
                  <a:pt x="21372" y="8864"/>
                </a:lnTo>
                <a:cubicBezTo>
                  <a:pt x="21372" y="8807"/>
                  <a:pt x="21348" y="8759"/>
                  <a:pt x="21319" y="8759"/>
                </a:cubicBezTo>
                <a:close/>
                <a:moveTo>
                  <a:pt x="281" y="9489"/>
                </a:moveTo>
                <a:cubicBezTo>
                  <a:pt x="252" y="9489"/>
                  <a:pt x="228" y="9536"/>
                  <a:pt x="228" y="9594"/>
                </a:cubicBezTo>
                <a:lnTo>
                  <a:pt x="228" y="9814"/>
                </a:lnTo>
                <a:cubicBezTo>
                  <a:pt x="228" y="9871"/>
                  <a:pt x="252" y="9919"/>
                  <a:pt x="281" y="9919"/>
                </a:cubicBezTo>
                <a:cubicBezTo>
                  <a:pt x="311" y="9919"/>
                  <a:pt x="334" y="9871"/>
                  <a:pt x="334" y="9814"/>
                </a:cubicBezTo>
                <a:lnTo>
                  <a:pt x="334" y="9594"/>
                </a:lnTo>
                <a:cubicBezTo>
                  <a:pt x="334" y="9536"/>
                  <a:pt x="311" y="9489"/>
                  <a:pt x="281" y="9489"/>
                </a:cubicBezTo>
                <a:close/>
                <a:moveTo>
                  <a:pt x="596" y="9489"/>
                </a:moveTo>
                <a:cubicBezTo>
                  <a:pt x="567" y="9489"/>
                  <a:pt x="543" y="9536"/>
                  <a:pt x="543" y="9594"/>
                </a:cubicBezTo>
                <a:lnTo>
                  <a:pt x="543" y="9814"/>
                </a:lnTo>
                <a:cubicBezTo>
                  <a:pt x="543" y="9871"/>
                  <a:pt x="567" y="9919"/>
                  <a:pt x="596" y="9919"/>
                </a:cubicBezTo>
                <a:cubicBezTo>
                  <a:pt x="625" y="9919"/>
                  <a:pt x="649" y="9871"/>
                  <a:pt x="649" y="9814"/>
                </a:cubicBezTo>
                <a:lnTo>
                  <a:pt x="649" y="9594"/>
                </a:lnTo>
                <a:cubicBezTo>
                  <a:pt x="649" y="9536"/>
                  <a:pt x="625" y="9489"/>
                  <a:pt x="596" y="9489"/>
                </a:cubicBezTo>
                <a:close/>
                <a:moveTo>
                  <a:pt x="1446" y="9489"/>
                </a:moveTo>
                <a:cubicBezTo>
                  <a:pt x="1417" y="9489"/>
                  <a:pt x="1393" y="9536"/>
                  <a:pt x="1393" y="9594"/>
                </a:cubicBezTo>
                <a:lnTo>
                  <a:pt x="1393" y="9814"/>
                </a:lnTo>
                <a:cubicBezTo>
                  <a:pt x="1393" y="9871"/>
                  <a:pt x="1417" y="9919"/>
                  <a:pt x="1446" y="9919"/>
                </a:cubicBezTo>
                <a:cubicBezTo>
                  <a:pt x="1475" y="9919"/>
                  <a:pt x="1499" y="9871"/>
                  <a:pt x="1499" y="9814"/>
                </a:cubicBezTo>
                <a:lnTo>
                  <a:pt x="1499" y="9594"/>
                </a:lnTo>
                <a:cubicBezTo>
                  <a:pt x="1499" y="9536"/>
                  <a:pt x="1475" y="9489"/>
                  <a:pt x="1446" y="9489"/>
                </a:cubicBezTo>
                <a:close/>
                <a:moveTo>
                  <a:pt x="1760" y="9489"/>
                </a:moveTo>
                <a:cubicBezTo>
                  <a:pt x="1731" y="9489"/>
                  <a:pt x="1707" y="9536"/>
                  <a:pt x="1707" y="9594"/>
                </a:cubicBezTo>
                <a:lnTo>
                  <a:pt x="1707" y="9814"/>
                </a:lnTo>
                <a:cubicBezTo>
                  <a:pt x="1707" y="9871"/>
                  <a:pt x="1731" y="9919"/>
                  <a:pt x="1760" y="9919"/>
                </a:cubicBezTo>
                <a:cubicBezTo>
                  <a:pt x="1789" y="9919"/>
                  <a:pt x="1813" y="9871"/>
                  <a:pt x="1813" y="9814"/>
                </a:cubicBezTo>
                <a:lnTo>
                  <a:pt x="1813" y="9594"/>
                </a:lnTo>
                <a:cubicBezTo>
                  <a:pt x="1813" y="9536"/>
                  <a:pt x="1789" y="9489"/>
                  <a:pt x="1760" y="9489"/>
                </a:cubicBezTo>
                <a:close/>
                <a:moveTo>
                  <a:pt x="2610" y="9489"/>
                </a:moveTo>
                <a:cubicBezTo>
                  <a:pt x="2581" y="9489"/>
                  <a:pt x="2557" y="9536"/>
                  <a:pt x="2557" y="9594"/>
                </a:cubicBezTo>
                <a:lnTo>
                  <a:pt x="2557" y="9814"/>
                </a:lnTo>
                <a:cubicBezTo>
                  <a:pt x="2557" y="9871"/>
                  <a:pt x="2581" y="9919"/>
                  <a:pt x="2610" y="9919"/>
                </a:cubicBezTo>
                <a:cubicBezTo>
                  <a:pt x="2639" y="9919"/>
                  <a:pt x="2662" y="9871"/>
                  <a:pt x="2662" y="9814"/>
                </a:cubicBezTo>
                <a:lnTo>
                  <a:pt x="2662" y="9594"/>
                </a:lnTo>
                <a:cubicBezTo>
                  <a:pt x="2662" y="9536"/>
                  <a:pt x="2639" y="9489"/>
                  <a:pt x="2610" y="9489"/>
                </a:cubicBezTo>
                <a:close/>
                <a:moveTo>
                  <a:pt x="2924" y="9489"/>
                </a:moveTo>
                <a:cubicBezTo>
                  <a:pt x="2895" y="9489"/>
                  <a:pt x="2871" y="9536"/>
                  <a:pt x="2871" y="9594"/>
                </a:cubicBezTo>
                <a:lnTo>
                  <a:pt x="2871" y="9814"/>
                </a:lnTo>
                <a:cubicBezTo>
                  <a:pt x="2871" y="9871"/>
                  <a:pt x="2895" y="9919"/>
                  <a:pt x="2924" y="9919"/>
                </a:cubicBezTo>
                <a:cubicBezTo>
                  <a:pt x="2954" y="9919"/>
                  <a:pt x="2976" y="9871"/>
                  <a:pt x="2976" y="9814"/>
                </a:cubicBezTo>
                <a:lnTo>
                  <a:pt x="2976" y="9594"/>
                </a:lnTo>
                <a:cubicBezTo>
                  <a:pt x="2976" y="9536"/>
                  <a:pt x="2954" y="9489"/>
                  <a:pt x="2924" y="9489"/>
                </a:cubicBezTo>
                <a:close/>
                <a:moveTo>
                  <a:pt x="3773" y="9489"/>
                </a:moveTo>
                <a:cubicBezTo>
                  <a:pt x="3744" y="9489"/>
                  <a:pt x="3721" y="9536"/>
                  <a:pt x="3721" y="9594"/>
                </a:cubicBezTo>
                <a:lnTo>
                  <a:pt x="3721" y="9814"/>
                </a:lnTo>
                <a:cubicBezTo>
                  <a:pt x="3721" y="9871"/>
                  <a:pt x="3744" y="9919"/>
                  <a:pt x="3773" y="9919"/>
                </a:cubicBezTo>
                <a:cubicBezTo>
                  <a:pt x="3802" y="9919"/>
                  <a:pt x="3826" y="9871"/>
                  <a:pt x="3826" y="9814"/>
                </a:cubicBezTo>
                <a:lnTo>
                  <a:pt x="3826" y="9594"/>
                </a:lnTo>
                <a:cubicBezTo>
                  <a:pt x="3826" y="9536"/>
                  <a:pt x="3802" y="9489"/>
                  <a:pt x="3773" y="9489"/>
                </a:cubicBezTo>
                <a:close/>
                <a:moveTo>
                  <a:pt x="4088" y="9489"/>
                </a:moveTo>
                <a:cubicBezTo>
                  <a:pt x="4058" y="9489"/>
                  <a:pt x="4035" y="9536"/>
                  <a:pt x="4035" y="9594"/>
                </a:cubicBezTo>
                <a:lnTo>
                  <a:pt x="4035" y="9814"/>
                </a:lnTo>
                <a:cubicBezTo>
                  <a:pt x="4035" y="9871"/>
                  <a:pt x="4058" y="9919"/>
                  <a:pt x="4088" y="9919"/>
                </a:cubicBezTo>
                <a:cubicBezTo>
                  <a:pt x="4117" y="9919"/>
                  <a:pt x="4141" y="9871"/>
                  <a:pt x="4141" y="9814"/>
                </a:cubicBezTo>
                <a:lnTo>
                  <a:pt x="4141" y="9594"/>
                </a:lnTo>
                <a:cubicBezTo>
                  <a:pt x="4141" y="9536"/>
                  <a:pt x="4117" y="9489"/>
                  <a:pt x="4088" y="9489"/>
                </a:cubicBezTo>
                <a:close/>
                <a:moveTo>
                  <a:pt x="4937" y="9489"/>
                </a:moveTo>
                <a:cubicBezTo>
                  <a:pt x="4908" y="9489"/>
                  <a:pt x="4884" y="9536"/>
                  <a:pt x="4884" y="9594"/>
                </a:cubicBezTo>
                <a:lnTo>
                  <a:pt x="4884" y="9814"/>
                </a:lnTo>
                <a:cubicBezTo>
                  <a:pt x="4884" y="9871"/>
                  <a:pt x="4908" y="9919"/>
                  <a:pt x="4937" y="9919"/>
                </a:cubicBezTo>
                <a:cubicBezTo>
                  <a:pt x="4966" y="9919"/>
                  <a:pt x="4990" y="9871"/>
                  <a:pt x="4990" y="9814"/>
                </a:cubicBezTo>
                <a:lnTo>
                  <a:pt x="4990" y="9594"/>
                </a:lnTo>
                <a:cubicBezTo>
                  <a:pt x="4990" y="9536"/>
                  <a:pt x="4966" y="9489"/>
                  <a:pt x="4937" y="9489"/>
                </a:cubicBezTo>
                <a:close/>
                <a:moveTo>
                  <a:pt x="5252" y="9489"/>
                </a:moveTo>
                <a:cubicBezTo>
                  <a:pt x="5223" y="9489"/>
                  <a:pt x="5199" y="9536"/>
                  <a:pt x="5199" y="9594"/>
                </a:cubicBezTo>
                <a:lnTo>
                  <a:pt x="5199" y="9814"/>
                </a:lnTo>
                <a:cubicBezTo>
                  <a:pt x="5199" y="9871"/>
                  <a:pt x="5223" y="9919"/>
                  <a:pt x="5252" y="9919"/>
                </a:cubicBezTo>
                <a:cubicBezTo>
                  <a:pt x="5281" y="9919"/>
                  <a:pt x="5305" y="9871"/>
                  <a:pt x="5305" y="9814"/>
                </a:cubicBezTo>
                <a:lnTo>
                  <a:pt x="5305" y="9594"/>
                </a:lnTo>
                <a:cubicBezTo>
                  <a:pt x="5305" y="9536"/>
                  <a:pt x="5281" y="9489"/>
                  <a:pt x="5252" y="9489"/>
                </a:cubicBezTo>
                <a:close/>
                <a:moveTo>
                  <a:pt x="6102" y="9489"/>
                </a:moveTo>
                <a:cubicBezTo>
                  <a:pt x="6072" y="9489"/>
                  <a:pt x="6049" y="9536"/>
                  <a:pt x="6049" y="9594"/>
                </a:cubicBezTo>
                <a:lnTo>
                  <a:pt x="6049" y="9814"/>
                </a:lnTo>
                <a:cubicBezTo>
                  <a:pt x="6049" y="9871"/>
                  <a:pt x="6072" y="9919"/>
                  <a:pt x="6102" y="9919"/>
                </a:cubicBezTo>
                <a:cubicBezTo>
                  <a:pt x="6131" y="9919"/>
                  <a:pt x="6155" y="9871"/>
                  <a:pt x="6155" y="9814"/>
                </a:cubicBezTo>
                <a:lnTo>
                  <a:pt x="6155" y="9594"/>
                </a:lnTo>
                <a:cubicBezTo>
                  <a:pt x="6155" y="9536"/>
                  <a:pt x="6131" y="9489"/>
                  <a:pt x="6102" y="9489"/>
                </a:cubicBezTo>
                <a:close/>
                <a:moveTo>
                  <a:pt x="6416" y="9489"/>
                </a:moveTo>
                <a:cubicBezTo>
                  <a:pt x="6387" y="9489"/>
                  <a:pt x="6363" y="9536"/>
                  <a:pt x="6363" y="9594"/>
                </a:cubicBezTo>
                <a:lnTo>
                  <a:pt x="6363" y="9814"/>
                </a:lnTo>
                <a:cubicBezTo>
                  <a:pt x="6363" y="9871"/>
                  <a:pt x="6387" y="9919"/>
                  <a:pt x="6416" y="9919"/>
                </a:cubicBezTo>
                <a:cubicBezTo>
                  <a:pt x="6445" y="9919"/>
                  <a:pt x="6469" y="9871"/>
                  <a:pt x="6469" y="9814"/>
                </a:cubicBezTo>
                <a:lnTo>
                  <a:pt x="6469" y="9594"/>
                </a:lnTo>
                <a:cubicBezTo>
                  <a:pt x="6469" y="9536"/>
                  <a:pt x="6445" y="9489"/>
                  <a:pt x="6416" y="9489"/>
                </a:cubicBezTo>
                <a:close/>
                <a:moveTo>
                  <a:pt x="7266" y="9489"/>
                </a:moveTo>
                <a:cubicBezTo>
                  <a:pt x="7237" y="9489"/>
                  <a:pt x="7213" y="9536"/>
                  <a:pt x="7213" y="9594"/>
                </a:cubicBezTo>
                <a:lnTo>
                  <a:pt x="7213" y="9814"/>
                </a:lnTo>
                <a:cubicBezTo>
                  <a:pt x="7213" y="9871"/>
                  <a:pt x="7237" y="9919"/>
                  <a:pt x="7266" y="9919"/>
                </a:cubicBezTo>
                <a:cubicBezTo>
                  <a:pt x="7295" y="9919"/>
                  <a:pt x="7318" y="9871"/>
                  <a:pt x="7318" y="9814"/>
                </a:cubicBezTo>
                <a:lnTo>
                  <a:pt x="7318" y="9594"/>
                </a:lnTo>
                <a:cubicBezTo>
                  <a:pt x="7318" y="9536"/>
                  <a:pt x="7295" y="9489"/>
                  <a:pt x="7266" y="9489"/>
                </a:cubicBezTo>
                <a:close/>
                <a:moveTo>
                  <a:pt x="7580" y="9489"/>
                </a:moveTo>
                <a:cubicBezTo>
                  <a:pt x="7551" y="9489"/>
                  <a:pt x="7527" y="9536"/>
                  <a:pt x="7527" y="9594"/>
                </a:cubicBezTo>
                <a:lnTo>
                  <a:pt x="7527" y="9814"/>
                </a:lnTo>
                <a:cubicBezTo>
                  <a:pt x="7527" y="9871"/>
                  <a:pt x="7551" y="9919"/>
                  <a:pt x="7580" y="9919"/>
                </a:cubicBezTo>
                <a:cubicBezTo>
                  <a:pt x="7609" y="9919"/>
                  <a:pt x="7632" y="9871"/>
                  <a:pt x="7632" y="9814"/>
                </a:cubicBezTo>
                <a:lnTo>
                  <a:pt x="7632" y="9594"/>
                </a:lnTo>
                <a:cubicBezTo>
                  <a:pt x="7632" y="9536"/>
                  <a:pt x="7609" y="9489"/>
                  <a:pt x="7580" y="9489"/>
                </a:cubicBezTo>
                <a:close/>
                <a:moveTo>
                  <a:pt x="8429" y="9489"/>
                </a:moveTo>
                <a:cubicBezTo>
                  <a:pt x="8400" y="9489"/>
                  <a:pt x="8377" y="9536"/>
                  <a:pt x="8377" y="9594"/>
                </a:cubicBezTo>
                <a:lnTo>
                  <a:pt x="8377" y="9814"/>
                </a:lnTo>
                <a:cubicBezTo>
                  <a:pt x="8377" y="9871"/>
                  <a:pt x="8400" y="9919"/>
                  <a:pt x="8429" y="9919"/>
                </a:cubicBezTo>
                <a:cubicBezTo>
                  <a:pt x="8458" y="9919"/>
                  <a:pt x="8482" y="9871"/>
                  <a:pt x="8482" y="9814"/>
                </a:cubicBezTo>
                <a:lnTo>
                  <a:pt x="8482" y="9594"/>
                </a:lnTo>
                <a:cubicBezTo>
                  <a:pt x="8482" y="9536"/>
                  <a:pt x="8458" y="9489"/>
                  <a:pt x="8429" y="9489"/>
                </a:cubicBezTo>
                <a:close/>
                <a:moveTo>
                  <a:pt x="8744" y="9489"/>
                </a:moveTo>
                <a:cubicBezTo>
                  <a:pt x="8714" y="9489"/>
                  <a:pt x="8691" y="9536"/>
                  <a:pt x="8691" y="9594"/>
                </a:cubicBezTo>
                <a:lnTo>
                  <a:pt x="8691" y="9814"/>
                </a:lnTo>
                <a:cubicBezTo>
                  <a:pt x="8691" y="9871"/>
                  <a:pt x="8714" y="9919"/>
                  <a:pt x="8744" y="9919"/>
                </a:cubicBezTo>
                <a:cubicBezTo>
                  <a:pt x="8773" y="9919"/>
                  <a:pt x="8796" y="9871"/>
                  <a:pt x="8796" y="9814"/>
                </a:cubicBezTo>
                <a:lnTo>
                  <a:pt x="8796" y="9594"/>
                </a:lnTo>
                <a:cubicBezTo>
                  <a:pt x="8796" y="9536"/>
                  <a:pt x="8773" y="9489"/>
                  <a:pt x="8744" y="9489"/>
                </a:cubicBezTo>
                <a:close/>
                <a:moveTo>
                  <a:pt x="9593" y="9489"/>
                </a:moveTo>
                <a:cubicBezTo>
                  <a:pt x="9564" y="9489"/>
                  <a:pt x="9540" y="9536"/>
                  <a:pt x="9540" y="9594"/>
                </a:cubicBezTo>
                <a:lnTo>
                  <a:pt x="9540" y="9814"/>
                </a:lnTo>
                <a:cubicBezTo>
                  <a:pt x="9540" y="9871"/>
                  <a:pt x="9564" y="9919"/>
                  <a:pt x="9593" y="9919"/>
                </a:cubicBezTo>
                <a:cubicBezTo>
                  <a:pt x="9622" y="9919"/>
                  <a:pt x="9646" y="9871"/>
                  <a:pt x="9646" y="9814"/>
                </a:cubicBezTo>
                <a:lnTo>
                  <a:pt x="9646" y="9594"/>
                </a:lnTo>
                <a:cubicBezTo>
                  <a:pt x="9646" y="9536"/>
                  <a:pt x="9622" y="9489"/>
                  <a:pt x="9593" y="9489"/>
                </a:cubicBezTo>
                <a:close/>
                <a:moveTo>
                  <a:pt x="9908" y="9489"/>
                </a:moveTo>
                <a:cubicBezTo>
                  <a:pt x="9879" y="9489"/>
                  <a:pt x="9855" y="9536"/>
                  <a:pt x="9855" y="9594"/>
                </a:cubicBezTo>
                <a:lnTo>
                  <a:pt x="9855" y="9814"/>
                </a:lnTo>
                <a:cubicBezTo>
                  <a:pt x="9855" y="9871"/>
                  <a:pt x="9879" y="9919"/>
                  <a:pt x="9908" y="9919"/>
                </a:cubicBezTo>
                <a:cubicBezTo>
                  <a:pt x="9937" y="9919"/>
                  <a:pt x="9961" y="9871"/>
                  <a:pt x="9961" y="9814"/>
                </a:cubicBezTo>
                <a:lnTo>
                  <a:pt x="9961" y="9594"/>
                </a:lnTo>
                <a:cubicBezTo>
                  <a:pt x="9961" y="9536"/>
                  <a:pt x="9937" y="9489"/>
                  <a:pt x="9908" y="9489"/>
                </a:cubicBezTo>
                <a:close/>
                <a:moveTo>
                  <a:pt x="10758" y="9489"/>
                </a:moveTo>
                <a:cubicBezTo>
                  <a:pt x="10728" y="9489"/>
                  <a:pt x="10705" y="9536"/>
                  <a:pt x="10705" y="9594"/>
                </a:cubicBezTo>
                <a:lnTo>
                  <a:pt x="10705" y="9814"/>
                </a:lnTo>
                <a:cubicBezTo>
                  <a:pt x="10705" y="9871"/>
                  <a:pt x="10728" y="9919"/>
                  <a:pt x="10758" y="9919"/>
                </a:cubicBezTo>
                <a:cubicBezTo>
                  <a:pt x="10787" y="9919"/>
                  <a:pt x="10810" y="9871"/>
                  <a:pt x="10810" y="9814"/>
                </a:cubicBezTo>
                <a:lnTo>
                  <a:pt x="10810" y="9594"/>
                </a:lnTo>
                <a:cubicBezTo>
                  <a:pt x="10810" y="9536"/>
                  <a:pt x="10787" y="9489"/>
                  <a:pt x="10758" y="9489"/>
                </a:cubicBezTo>
                <a:close/>
                <a:moveTo>
                  <a:pt x="11072" y="9489"/>
                </a:moveTo>
                <a:cubicBezTo>
                  <a:pt x="11043" y="9489"/>
                  <a:pt x="11019" y="9536"/>
                  <a:pt x="11019" y="9594"/>
                </a:cubicBezTo>
                <a:lnTo>
                  <a:pt x="11019" y="9814"/>
                </a:lnTo>
                <a:cubicBezTo>
                  <a:pt x="11019" y="9871"/>
                  <a:pt x="11043" y="9919"/>
                  <a:pt x="11072" y="9919"/>
                </a:cubicBezTo>
                <a:cubicBezTo>
                  <a:pt x="11101" y="9919"/>
                  <a:pt x="11125" y="9871"/>
                  <a:pt x="11125" y="9814"/>
                </a:cubicBezTo>
                <a:lnTo>
                  <a:pt x="11125" y="9594"/>
                </a:lnTo>
                <a:cubicBezTo>
                  <a:pt x="11125" y="9536"/>
                  <a:pt x="11101" y="9489"/>
                  <a:pt x="11072" y="9489"/>
                </a:cubicBezTo>
                <a:close/>
                <a:moveTo>
                  <a:pt x="11922" y="9489"/>
                </a:moveTo>
                <a:cubicBezTo>
                  <a:pt x="11893" y="9489"/>
                  <a:pt x="11869" y="9536"/>
                  <a:pt x="11869" y="9594"/>
                </a:cubicBezTo>
                <a:lnTo>
                  <a:pt x="11869" y="9814"/>
                </a:lnTo>
                <a:cubicBezTo>
                  <a:pt x="11869" y="9871"/>
                  <a:pt x="11893" y="9919"/>
                  <a:pt x="11922" y="9919"/>
                </a:cubicBezTo>
                <a:cubicBezTo>
                  <a:pt x="11951" y="9919"/>
                  <a:pt x="11974" y="9871"/>
                  <a:pt x="11974" y="9814"/>
                </a:cubicBezTo>
                <a:lnTo>
                  <a:pt x="11974" y="9594"/>
                </a:lnTo>
                <a:cubicBezTo>
                  <a:pt x="11974" y="9536"/>
                  <a:pt x="11951" y="9489"/>
                  <a:pt x="11922" y="9489"/>
                </a:cubicBezTo>
                <a:close/>
                <a:moveTo>
                  <a:pt x="12236" y="9489"/>
                </a:moveTo>
                <a:cubicBezTo>
                  <a:pt x="12207" y="9489"/>
                  <a:pt x="12183" y="9536"/>
                  <a:pt x="12183" y="9594"/>
                </a:cubicBezTo>
                <a:lnTo>
                  <a:pt x="12183" y="9814"/>
                </a:lnTo>
                <a:cubicBezTo>
                  <a:pt x="12183" y="9871"/>
                  <a:pt x="12207" y="9919"/>
                  <a:pt x="12236" y="9919"/>
                </a:cubicBezTo>
                <a:cubicBezTo>
                  <a:pt x="12265" y="9919"/>
                  <a:pt x="12288" y="9871"/>
                  <a:pt x="12288" y="9814"/>
                </a:cubicBezTo>
                <a:lnTo>
                  <a:pt x="12288" y="9594"/>
                </a:lnTo>
                <a:cubicBezTo>
                  <a:pt x="12288" y="9536"/>
                  <a:pt x="12265" y="9489"/>
                  <a:pt x="12236" y="9489"/>
                </a:cubicBezTo>
                <a:close/>
                <a:moveTo>
                  <a:pt x="13085" y="9489"/>
                </a:moveTo>
                <a:cubicBezTo>
                  <a:pt x="13056" y="9489"/>
                  <a:pt x="13032" y="9536"/>
                  <a:pt x="13032" y="9594"/>
                </a:cubicBezTo>
                <a:lnTo>
                  <a:pt x="13032" y="9814"/>
                </a:lnTo>
                <a:cubicBezTo>
                  <a:pt x="13032" y="9871"/>
                  <a:pt x="13056" y="9919"/>
                  <a:pt x="13085" y="9919"/>
                </a:cubicBezTo>
                <a:cubicBezTo>
                  <a:pt x="13114" y="9919"/>
                  <a:pt x="13138" y="9871"/>
                  <a:pt x="13138" y="9814"/>
                </a:cubicBezTo>
                <a:lnTo>
                  <a:pt x="13138" y="9594"/>
                </a:lnTo>
                <a:cubicBezTo>
                  <a:pt x="13138" y="9536"/>
                  <a:pt x="13114" y="9489"/>
                  <a:pt x="13085" y="9489"/>
                </a:cubicBezTo>
                <a:close/>
                <a:moveTo>
                  <a:pt x="13399" y="9489"/>
                </a:moveTo>
                <a:cubicBezTo>
                  <a:pt x="13370" y="9489"/>
                  <a:pt x="13348" y="9536"/>
                  <a:pt x="13348" y="9594"/>
                </a:cubicBezTo>
                <a:lnTo>
                  <a:pt x="13348" y="9814"/>
                </a:lnTo>
                <a:cubicBezTo>
                  <a:pt x="13348" y="9871"/>
                  <a:pt x="13370" y="9919"/>
                  <a:pt x="13399" y="9919"/>
                </a:cubicBezTo>
                <a:cubicBezTo>
                  <a:pt x="13428" y="9919"/>
                  <a:pt x="13452" y="9871"/>
                  <a:pt x="13452" y="9814"/>
                </a:cubicBezTo>
                <a:lnTo>
                  <a:pt x="13452" y="9594"/>
                </a:lnTo>
                <a:cubicBezTo>
                  <a:pt x="13452" y="9536"/>
                  <a:pt x="13428" y="9489"/>
                  <a:pt x="13399" y="9489"/>
                </a:cubicBezTo>
                <a:close/>
                <a:moveTo>
                  <a:pt x="14249" y="9489"/>
                </a:moveTo>
                <a:cubicBezTo>
                  <a:pt x="14220" y="9489"/>
                  <a:pt x="14196" y="9536"/>
                  <a:pt x="14196" y="9594"/>
                </a:cubicBezTo>
                <a:lnTo>
                  <a:pt x="14196" y="9814"/>
                </a:lnTo>
                <a:cubicBezTo>
                  <a:pt x="14196" y="9871"/>
                  <a:pt x="14220" y="9919"/>
                  <a:pt x="14249" y="9919"/>
                </a:cubicBezTo>
                <a:cubicBezTo>
                  <a:pt x="14278" y="9919"/>
                  <a:pt x="14302" y="9871"/>
                  <a:pt x="14302" y="9814"/>
                </a:cubicBezTo>
                <a:lnTo>
                  <a:pt x="14302" y="9594"/>
                </a:lnTo>
                <a:cubicBezTo>
                  <a:pt x="14302" y="9536"/>
                  <a:pt x="14278" y="9489"/>
                  <a:pt x="14249" y="9489"/>
                </a:cubicBezTo>
                <a:close/>
                <a:moveTo>
                  <a:pt x="14564" y="9489"/>
                </a:moveTo>
                <a:cubicBezTo>
                  <a:pt x="14535" y="9489"/>
                  <a:pt x="14511" y="9536"/>
                  <a:pt x="14511" y="9594"/>
                </a:cubicBezTo>
                <a:lnTo>
                  <a:pt x="14511" y="9814"/>
                </a:lnTo>
                <a:cubicBezTo>
                  <a:pt x="14511" y="9871"/>
                  <a:pt x="14535" y="9919"/>
                  <a:pt x="14564" y="9919"/>
                </a:cubicBezTo>
                <a:cubicBezTo>
                  <a:pt x="14593" y="9919"/>
                  <a:pt x="14617" y="9871"/>
                  <a:pt x="14617" y="9814"/>
                </a:cubicBezTo>
                <a:lnTo>
                  <a:pt x="14617" y="9594"/>
                </a:lnTo>
                <a:cubicBezTo>
                  <a:pt x="14617" y="9536"/>
                  <a:pt x="14593" y="9489"/>
                  <a:pt x="14564" y="9489"/>
                </a:cubicBezTo>
                <a:close/>
                <a:moveTo>
                  <a:pt x="15413" y="9489"/>
                </a:moveTo>
                <a:cubicBezTo>
                  <a:pt x="15384" y="9489"/>
                  <a:pt x="15360" y="9536"/>
                  <a:pt x="15360" y="9594"/>
                </a:cubicBezTo>
                <a:lnTo>
                  <a:pt x="15360" y="9814"/>
                </a:lnTo>
                <a:cubicBezTo>
                  <a:pt x="15360" y="9871"/>
                  <a:pt x="15384" y="9919"/>
                  <a:pt x="15413" y="9919"/>
                </a:cubicBezTo>
                <a:cubicBezTo>
                  <a:pt x="15442" y="9919"/>
                  <a:pt x="15465" y="9871"/>
                  <a:pt x="15465" y="9814"/>
                </a:cubicBezTo>
                <a:lnTo>
                  <a:pt x="15465" y="9594"/>
                </a:lnTo>
                <a:cubicBezTo>
                  <a:pt x="15465" y="9536"/>
                  <a:pt x="15442" y="9489"/>
                  <a:pt x="15413" y="9489"/>
                </a:cubicBezTo>
                <a:close/>
                <a:moveTo>
                  <a:pt x="15728" y="9489"/>
                </a:moveTo>
                <a:cubicBezTo>
                  <a:pt x="15699" y="9489"/>
                  <a:pt x="15675" y="9536"/>
                  <a:pt x="15675" y="9594"/>
                </a:cubicBezTo>
                <a:lnTo>
                  <a:pt x="15675" y="9814"/>
                </a:lnTo>
                <a:cubicBezTo>
                  <a:pt x="15675" y="9871"/>
                  <a:pt x="15699" y="9919"/>
                  <a:pt x="15728" y="9919"/>
                </a:cubicBezTo>
                <a:cubicBezTo>
                  <a:pt x="15757" y="9919"/>
                  <a:pt x="15781" y="9871"/>
                  <a:pt x="15781" y="9814"/>
                </a:cubicBezTo>
                <a:lnTo>
                  <a:pt x="15781" y="9594"/>
                </a:lnTo>
                <a:cubicBezTo>
                  <a:pt x="15781" y="9536"/>
                  <a:pt x="15757" y="9489"/>
                  <a:pt x="15728" y="9489"/>
                </a:cubicBezTo>
                <a:close/>
                <a:moveTo>
                  <a:pt x="16578" y="9489"/>
                </a:moveTo>
                <a:cubicBezTo>
                  <a:pt x="16549" y="9489"/>
                  <a:pt x="16525" y="9536"/>
                  <a:pt x="16525" y="9594"/>
                </a:cubicBezTo>
                <a:lnTo>
                  <a:pt x="16525" y="9814"/>
                </a:lnTo>
                <a:cubicBezTo>
                  <a:pt x="16525" y="9871"/>
                  <a:pt x="16549" y="9919"/>
                  <a:pt x="16578" y="9919"/>
                </a:cubicBezTo>
                <a:cubicBezTo>
                  <a:pt x="16607" y="9919"/>
                  <a:pt x="16630" y="9871"/>
                  <a:pt x="16630" y="9814"/>
                </a:cubicBezTo>
                <a:lnTo>
                  <a:pt x="16630" y="9594"/>
                </a:lnTo>
                <a:cubicBezTo>
                  <a:pt x="16630" y="9536"/>
                  <a:pt x="16607" y="9489"/>
                  <a:pt x="16578" y="9489"/>
                </a:cubicBezTo>
                <a:close/>
                <a:moveTo>
                  <a:pt x="16892" y="9489"/>
                </a:moveTo>
                <a:cubicBezTo>
                  <a:pt x="16863" y="9489"/>
                  <a:pt x="16839" y="9536"/>
                  <a:pt x="16839" y="9594"/>
                </a:cubicBezTo>
                <a:lnTo>
                  <a:pt x="16839" y="9814"/>
                </a:lnTo>
                <a:cubicBezTo>
                  <a:pt x="16839" y="9871"/>
                  <a:pt x="16863" y="9919"/>
                  <a:pt x="16892" y="9919"/>
                </a:cubicBezTo>
                <a:cubicBezTo>
                  <a:pt x="16921" y="9919"/>
                  <a:pt x="16944" y="9871"/>
                  <a:pt x="16944" y="9814"/>
                </a:cubicBezTo>
                <a:lnTo>
                  <a:pt x="16944" y="9594"/>
                </a:lnTo>
                <a:cubicBezTo>
                  <a:pt x="16944" y="9536"/>
                  <a:pt x="16921" y="9489"/>
                  <a:pt x="16892" y="9489"/>
                </a:cubicBezTo>
                <a:close/>
                <a:moveTo>
                  <a:pt x="17741" y="9489"/>
                </a:moveTo>
                <a:cubicBezTo>
                  <a:pt x="17712" y="9489"/>
                  <a:pt x="17689" y="9536"/>
                  <a:pt x="17689" y="9594"/>
                </a:cubicBezTo>
                <a:lnTo>
                  <a:pt x="17689" y="9814"/>
                </a:lnTo>
                <a:cubicBezTo>
                  <a:pt x="17689" y="9871"/>
                  <a:pt x="17712" y="9919"/>
                  <a:pt x="17741" y="9919"/>
                </a:cubicBezTo>
                <a:cubicBezTo>
                  <a:pt x="17770" y="9919"/>
                  <a:pt x="17794" y="9871"/>
                  <a:pt x="17794" y="9814"/>
                </a:cubicBezTo>
                <a:lnTo>
                  <a:pt x="17794" y="9594"/>
                </a:lnTo>
                <a:cubicBezTo>
                  <a:pt x="17794" y="9536"/>
                  <a:pt x="17770" y="9489"/>
                  <a:pt x="17741" y="9489"/>
                </a:cubicBezTo>
                <a:close/>
                <a:moveTo>
                  <a:pt x="18055" y="9489"/>
                </a:moveTo>
                <a:cubicBezTo>
                  <a:pt x="18026" y="9489"/>
                  <a:pt x="18002" y="9536"/>
                  <a:pt x="18002" y="9594"/>
                </a:cubicBezTo>
                <a:lnTo>
                  <a:pt x="18002" y="9814"/>
                </a:lnTo>
                <a:cubicBezTo>
                  <a:pt x="18002" y="9871"/>
                  <a:pt x="18026" y="9919"/>
                  <a:pt x="18055" y="9919"/>
                </a:cubicBezTo>
                <a:cubicBezTo>
                  <a:pt x="18085" y="9919"/>
                  <a:pt x="18108" y="9871"/>
                  <a:pt x="18108" y="9814"/>
                </a:cubicBezTo>
                <a:lnTo>
                  <a:pt x="18108" y="9594"/>
                </a:lnTo>
                <a:cubicBezTo>
                  <a:pt x="18108" y="9536"/>
                  <a:pt x="18085" y="9489"/>
                  <a:pt x="18055" y="9489"/>
                </a:cubicBezTo>
                <a:close/>
                <a:moveTo>
                  <a:pt x="18905" y="9489"/>
                </a:moveTo>
                <a:cubicBezTo>
                  <a:pt x="18876" y="9489"/>
                  <a:pt x="18852" y="9536"/>
                  <a:pt x="18852" y="9594"/>
                </a:cubicBezTo>
                <a:lnTo>
                  <a:pt x="18852" y="9814"/>
                </a:lnTo>
                <a:cubicBezTo>
                  <a:pt x="18852" y="9871"/>
                  <a:pt x="18876" y="9919"/>
                  <a:pt x="18905" y="9919"/>
                </a:cubicBezTo>
                <a:cubicBezTo>
                  <a:pt x="18934" y="9919"/>
                  <a:pt x="18958" y="9871"/>
                  <a:pt x="18958" y="9814"/>
                </a:cubicBezTo>
                <a:lnTo>
                  <a:pt x="18958" y="9594"/>
                </a:lnTo>
                <a:cubicBezTo>
                  <a:pt x="18958" y="9536"/>
                  <a:pt x="18934" y="9489"/>
                  <a:pt x="18905" y="9489"/>
                </a:cubicBezTo>
                <a:close/>
                <a:moveTo>
                  <a:pt x="19220" y="9489"/>
                </a:moveTo>
                <a:cubicBezTo>
                  <a:pt x="19191" y="9489"/>
                  <a:pt x="19167" y="9536"/>
                  <a:pt x="19167" y="9594"/>
                </a:cubicBezTo>
                <a:lnTo>
                  <a:pt x="19167" y="9814"/>
                </a:lnTo>
                <a:cubicBezTo>
                  <a:pt x="19167" y="9871"/>
                  <a:pt x="19191" y="9919"/>
                  <a:pt x="19220" y="9919"/>
                </a:cubicBezTo>
                <a:cubicBezTo>
                  <a:pt x="19249" y="9919"/>
                  <a:pt x="19273" y="9871"/>
                  <a:pt x="19273" y="9814"/>
                </a:cubicBezTo>
                <a:lnTo>
                  <a:pt x="19273" y="9594"/>
                </a:lnTo>
                <a:cubicBezTo>
                  <a:pt x="19273" y="9536"/>
                  <a:pt x="19249" y="9489"/>
                  <a:pt x="19220" y="9489"/>
                </a:cubicBezTo>
                <a:close/>
                <a:moveTo>
                  <a:pt x="20069" y="9489"/>
                </a:moveTo>
                <a:cubicBezTo>
                  <a:pt x="20040" y="9489"/>
                  <a:pt x="20016" y="9536"/>
                  <a:pt x="20016" y="9594"/>
                </a:cubicBezTo>
                <a:lnTo>
                  <a:pt x="20016" y="9814"/>
                </a:lnTo>
                <a:cubicBezTo>
                  <a:pt x="20016" y="9871"/>
                  <a:pt x="20040" y="9919"/>
                  <a:pt x="20069" y="9919"/>
                </a:cubicBezTo>
                <a:cubicBezTo>
                  <a:pt x="20099" y="9919"/>
                  <a:pt x="20122" y="9871"/>
                  <a:pt x="20122" y="9814"/>
                </a:cubicBezTo>
                <a:lnTo>
                  <a:pt x="20122" y="9594"/>
                </a:lnTo>
                <a:cubicBezTo>
                  <a:pt x="20122" y="9536"/>
                  <a:pt x="20099" y="9489"/>
                  <a:pt x="20069" y="9489"/>
                </a:cubicBezTo>
                <a:close/>
                <a:moveTo>
                  <a:pt x="20384" y="9489"/>
                </a:moveTo>
                <a:cubicBezTo>
                  <a:pt x="20355" y="9489"/>
                  <a:pt x="20331" y="9536"/>
                  <a:pt x="20331" y="9594"/>
                </a:cubicBezTo>
                <a:lnTo>
                  <a:pt x="20331" y="9814"/>
                </a:lnTo>
                <a:cubicBezTo>
                  <a:pt x="20331" y="9871"/>
                  <a:pt x="20355" y="9919"/>
                  <a:pt x="20384" y="9919"/>
                </a:cubicBezTo>
                <a:cubicBezTo>
                  <a:pt x="20413" y="9919"/>
                  <a:pt x="20436" y="9871"/>
                  <a:pt x="20436" y="9814"/>
                </a:cubicBezTo>
                <a:lnTo>
                  <a:pt x="20436" y="9594"/>
                </a:lnTo>
                <a:cubicBezTo>
                  <a:pt x="20436" y="9536"/>
                  <a:pt x="20413" y="9489"/>
                  <a:pt x="20384" y="9489"/>
                </a:cubicBezTo>
                <a:close/>
                <a:moveTo>
                  <a:pt x="21234" y="9489"/>
                </a:moveTo>
                <a:cubicBezTo>
                  <a:pt x="21204" y="9489"/>
                  <a:pt x="21181" y="9536"/>
                  <a:pt x="21181" y="9594"/>
                </a:cubicBezTo>
                <a:lnTo>
                  <a:pt x="21181" y="9814"/>
                </a:lnTo>
                <a:cubicBezTo>
                  <a:pt x="21181" y="9871"/>
                  <a:pt x="21204" y="9919"/>
                  <a:pt x="21234" y="9919"/>
                </a:cubicBezTo>
                <a:cubicBezTo>
                  <a:pt x="21263" y="9919"/>
                  <a:pt x="21285" y="9871"/>
                  <a:pt x="21285" y="9814"/>
                </a:cubicBezTo>
                <a:lnTo>
                  <a:pt x="21285" y="9594"/>
                </a:lnTo>
                <a:cubicBezTo>
                  <a:pt x="21285" y="9536"/>
                  <a:pt x="21263" y="9489"/>
                  <a:pt x="21234" y="9489"/>
                </a:cubicBezTo>
                <a:close/>
                <a:moveTo>
                  <a:pt x="21547" y="9489"/>
                </a:moveTo>
                <a:cubicBezTo>
                  <a:pt x="21518" y="9489"/>
                  <a:pt x="21495" y="9536"/>
                  <a:pt x="21495" y="9594"/>
                </a:cubicBezTo>
                <a:lnTo>
                  <a:pt x="21495" y="9814"/>
                </a:lnTo>
                <a:cubicBezTo>
                  <a:pt x="21495" y="9871"/>
                  <a:pt x="21518" y="9919"/>
                  <a:pt x="21547" y="9919"/>
                </a:cubicBezTo>
                <a:cubicBezTo>
                  <a:pt x="21576" y="9919"/>
                  <a:pt x="21600" y="9871"/>
                  <a:pt x="21600" y="9814"/>
                </a:cubicBezTo>
                <a:lnTo>
                  <a:pt x="21600" y="9594"/>
                </a:lnTo>
                <a:cubicBezTo>
                  <a:pt x="21600" y="9536"/>
                  <a:pt x="21576" y="9489"/>
                  <a:pt x="21547" y="9489"/>
                </a:cubicBezTo>
                <a:close/>
                <a:moveTo>
                  <a:pt x="53" y="10219"/>
                </a:moveTo>
                <a:cubicBezTo>
                  <a:pt x="24" y="10219"/>
                  <a:pt x="0" y="10266"/>
                  <a:pt x="0" y="10324"/>
                </a:cubicBezTo>
                <a:lnTo>
                  <a:pt x="0" y="10544"/>
                </a:lnTo>
                <a:cubicBezTo>
                  <a:pt x="0" y="10601"/>
                  <a:pt x="24" y="10649"/>
                  <a:pt x="53" y="10649"/>
                </a:cubicBezTo>
                <a:cubicBezTo>
                  <a:pt x="82" y="10649"/>
                  <a:pt x="106" y="10601"/>
                  <a:pt x="106" y="10544"/>
                </a:cubicBezTo>
                <a:lnTo>
                  <a:pt x="106" y="10324"/>
                </a:lnTo>
                <a:cubicBezTo>
                  <a:pt x="106" y="10266"/>
                  <a:pt x="82" y="10219"/>
                  <a:pt x="53" y="10219"/>
                </a:cubicBezTo>
                <a:close/>
                <a:moveTo>
                  <a:pt x="367" y="10219"/>
                </a:moveTo>
                <a:cubicBezTo>
                  <a:pt x="338" y="10219"/>
                  <a:pt x="315" y="10266"/>
                  <a:pt x="315" y="10324"/>
                </a:cubicBezTo>
                <a:lnTo>
                  <a:pt x="315" y="10544"/>
                </a:lnTo>
                <a:cubicBezTo>
                  <a:pt x="315" y="10601"/>
                  <a:pt x="338" y="10649"/>
                  <a:pt x="367" y="10649"/>
                </a:cubicBezTo>
                <a:cubicBezTo>
                  <a:pt x="397" y="10649"/>
                  <a:pt x="420" y="10601"/>
                  <a:pt x="420" y="10544"/>
                </a:cubicBezTo>
                <a:lnTo>
                  <a:pt x="420" y="10324"/>
                </a:lnTo>
                <a:cubicBezTo>
                  <a:pt x="420" y="10266"/>
                  <a:pt x="397" y="10219"/>
                  <a:pt x="367" y="10219"/>
                </a:cubicBezTo>
                <a:close/>
                <a:moveTo>
                  <a:pt x="1217" y="10219"/>
                </a:moveTo>
                <a:cubicBezTo>
                  <a:pt x="1188" y="10219"/>
                  <a:pt x="1164" y="10266"/>
                  <a:pt x="1164" y="10324"/>
                </a:cubicBezTo>
                <a:lnTo>
                  <a:pt x="1164" y="10544"/>
                </a:lnTo>
                <a:cubicBezTo>
                  <a:pt x="1164" y="10601"/>
                  <a:pt x="1188" y="10649"/>
                  <a:pt x="1217" y="10649"/>
                </a:cubicBezTo>
                <a:cubicBezTo>
                  <a:pt x="1246" y="10649"/>
                  <a:pt x="1270" y="10601"/>
                  <a:pt x="1270" y="10544"/>
                </a:cubicBezTo>
                <a:lnTo>
                  <a:pt x="1270" y="10324"/>
                </a:lnTo>
                <a:cubicBezTo>
                  <a:pt x="1270" y="10266"/>
                  <a:pt x="1246" y="10219"/>
                  <a:pt x="1217" y="10219"/>
                </a:cubicBezTo>
                <a:close/>
                <a:moveTo>
                  <a:pt x="1532" y="10219"/>
                </a:moveTo>
                <a:cubicBezTo>
                  <a:pt x="1503" y="10219"/>
                  <a:pt x="1479" y="10266"/>
                  <a:pt x="1479" y="10324"/>
                </a:cubicBezTo>
                <a:lnTo>
                  <a:pt x="1479" y="10544"/>
                </a:lnTo>
                <a:cubicBezTo>
                  <a:pt x="1479" y="10601"/>
                  <a:pt x="1503" y="10649"/>
                  <a:pt x="1532" y="10649"/>
                </a:cubicBezTo>
                <a:cubicBezTo>
                  <a:pt x="1561" y="10649"/>
                  <a:pt x="1584" y="10601"/>
                  <a:pt x="1584" y="10544"/>
                </a:cubicBezTo>
                <a:lnTo>
                  <a:pt x="1584" y="10324"/>
                </a:lnTo>
                <a:cubicBezTo>
                  <a:pt x="1584" y="10266"/>
                  <a:pt x="1561" y="10219"/>
                  <a:pt x="1532" y="10219"/>
                </a:cubicBezTo>
                <a:close/>
                <a:moveTo>
                  <a:pt x="2380" y="10219"/>
                </a:moveTo>
                <a:cubicBezTo>
                  <a:pt x="2351" y="10219"/>
                  <a:pt x="2329" y="10266"/>
                  <a:pt x="2329" y="10324"/>
                </a:cubicBezTo>
                <a:lnTo>
                  <a:pt x="2329" y="10544"/>
                </a:lnTo>
                <a:cubicBezTo>
                  <a:pt x="2329" y="10601"/>
                  <a:pt x="2351" y="10649"/>
                  <a:pt x="2380" y="10649"/>
                </a:cubicBezTo>
                <a:cubicBezTo>
                  <a:pt x="2409" y="10649"/>
                  <a:pt x="2433" y="10601"/>
                  <a:pt x="2433" y="10544"/>
                </a:cubicBezTo>
                <a:lnTo>
                  <a:pt x="2433" y="10324"/>
                </a:lnTo>
                <a:cubicBezTo>
                  <a:pt x="2433" y="10266"/>
                  <a:pt x="2409" y="10219"/>
                  <a:pt x="2380" y="10219"/>
                </a:cubicBezTo>
                <a:close/>
                <a:moveTo>
                  <a:pt x="2695" y="10219"/>
                </a:moveTo>
                <a:cubicBezTo>
                  <a:pt x="2666" y="10219"/>
                  <a:pt x="2643" y="10266"/>
                  <a:pt x="2643" y="10324"/>
                </a:cubicBezTo>
                <a:lnTo>
                  <a:pt x="2643" y="10544"/>
                </a:lnTo>
                <a:cubicBezTo>
                  <a:pt x="2643" y="10601"/>
                  <a:pt x="2666" y="10649"/>
                  <a:pt x="2695" y="10649"/>
                </a:cubicBezTo>
                <a:cubicBezTo>
                  <a:pt x="2724" y="10649"/>
                  <a:pt x="2748" y="10601"/>
                  <a:pt x="2748" y="10544"/>
                </a:cubicBezTo>
                <a:lnTo>
                  <a:pt x="2748" y="10324"/>
                </a:lnTo>
                <a:cubicBezTo>
                  <a:pt x="2748" y="10266"/>
                  <a:pt x="2724" y="10219"/>
                  <a:pt x="2695" y="10219"/>
                </a:cubicBezTo>
                <a:close/>
                <a:moveTo>
                  <a:pt x="3545" y="10219"/>
                </a:moveTo>
                <a:cubicBezTo>
                  <a:pt x="3516" y="10219"/>
                  <a:pt x="3492" y="10266"/>
                  <a:pt x="3492" y="10324"/>
                </a:cubicBezTo>
                <a:lnTo>
                  <a:pt x="3492" y="10544"/>
                </a:lnTo>
                <a:cubicBezTo>
                  <a:pt x="3492" y="10601"/>
                  <a:pt x="3516" y="10649"/>
                  <a:pt x="3545" y="10649"/>
                </a:cubicBezTo>
                <a:cubicBezTo>
                  <a:pt x="3574" y="10649"/>
                  <a:pt x="3598" y="10601"/>
                  <a:pt x="3598" y="10544"/>
                </a:cubicBezTo>
                <a:lnTo>
                  <a:pt x="3598" y="10324"/>
                </a:lnTo>
                <a:cubicBezTo>
                  <a:pt x="3598" y="10266"/>
                  <a:pt x="3574" y="10219"/>
                  <a:pt x="3545" y="10219"/>
                </a:cubicBezTo>
                <a:close/>
                <a:moveTo>
                  <a:pt x="3859" y="10219"/>
                </a:moveTo>
                <a:cubicBezTo>
                  <a:pt x="3830" y="10219"/>
                  <a:pt x="3806" y="10266"/>
                  <a:pt x="3806" y="10324"/>
                </a:cubicBezTo>
                <a:lnTo>
                  <a:pt x="3806" y="10544"/>
                </a:lnTo>
                <a:cubicBezTo>
                  <a:pt x="3806" y="10601"/>
                  <a:pt x="3830" y="10649"/>
                  <a:pt x="3859" y="10649"/>
                </a:cubicBezTo>
                <a:cubicBezTo>
                  <a:pt x="3888" y="10649"/>
                  <a:pt x="3912" y="10601"/>
                  <a:pt x="3912" y="10544"/>
                </a:cubicBezTo>
                <a:lnTo>
                  <a:pt x="3912" y="10324"/>
                </a:lnTo>
                <a:cubicBezTo>
                  <a:pt x="3912" y="10266"/>
                  <a:pt x="3888" y="10219"/>
                  <a:pt x="3859" y="10219"/>
                </a:cubicBezTo>
                <a:close/>
                <a:moveTo>
                  <a:pt x="4709" y="10219"/>
                </a:moveTo>
                <a:cubicBezTo>
                  <a:pt x="4680" y="10219"/>
                  <a:pt x="4656" y="10266"/>
                  <a:pt x="4656" y="10324"/>
                </a:cubicBezTo>
                <a:lnTo>
                  <a:pt x="4656" y="10544"/>
                </a:lnTo>
                <a:cubicBezTo>
                  <a:pt x="4656" y="10601"/>
                  <a:pt x="4680" y="10649"/>
                  <a:pt x="4709" y="10649"/>
                </a:cubicBezTo>
                <a:cubicBezTo>
                  <a:pt x="4738" y="10649"/>
                  <a:pt x="4762" y="10601"/>
                  <a:pt x="4762" y="10544"/>
                </a:cubicBezTo>
                <a:lnTo>
                  <a:pt x="4762" y="10324"/>
                </a:lnTo>
                <a:cubicBezTo>
                  <a:pt x="4762" y="10266"/>
                  <a:pt x="4738" y="10219"/>
                  <a:pt x="4709" y="10219"/>
                </a:cubicBezTo>
                <a:close/>
                <a:moveTo>
                  <a:pt x="5023" y="10219"/>
                </a:moveTo>
                <a:cubicBezTo>
                  <a:pt x="4994" y="10219"/>
                  <a:pt x="4970" y="10266"/>
                  <a:pt x="4970" y="10324"/>
                </a:cubicBezTo>
                <a:lnTo>
                  <a:pt x="4970" y="10544"/>
                </a:lnTo>
                <a:cubicBezTo>
                  <a:pt x="4970" y="10601"/>
                  <a:pt x="4994" y="10649"/>
                  <a:pt x="5023" y="10649"/>
                </a:cubicBezTo>
                <a:cubicBezTo>
                  <a:pt x="5053" y="10649"/>
                  <a:pt x="5076" y="10601"/>
                  <a:pt x="5076" y="10544"/>
                </a:cubicBezTo>
                <a:lnTo>
                  <a:pt x="5076" y="10324"/>
                </a:lnTo>
                <a:cubicBezTo>
                  <a:pt x="5076" y="10266"/>
                  <a:pt x="5053" y="10219"/>
                  <a:pt x="5023" y="10219"/>
                </a:cubicBezTo>
                <a:close/>
                <a:moveTo>
                  <a:pt x="5873" y="10219"/>
                </a:moveTo>
                <a:cubicBezTo>
                  <a:pt x="5844" y="10219"/>
                  <a:pt x="5820" y="10266"/>
                  <a:pt x="5820" y="10324"/>
                </a:cubicBezTo>
                <a:lnTo>
                  <a:pt x="5820" y="10544"/>
                </a:lnTo>
                <a:cubicBezTo>
                  <a:pt x="5820" y="10601"/>
                  <a:pt x="5844" y="10649"/>
                  <a:pt x="5873" y="10649"/>
                </a:cubicBezTo>
                <a:cubicBezTo>
                  <a:pt x="5902" y="10649"/>
                  <a:pt x="5926" y="10601"/>
                  <a:pt x="5926" y="10544"/>
                </a:cubicBezTo>
                <a:lnTo>
                  <a:pt x="5926" y="10324"/>
                </a:lnTo>
                <a:cubicBezTo>
                  <a:pt x="5926" y="10266"/>
                  <a:pt x="5902" y="10219"/>
                  <a:pt x="5873" y="10219"/>
                </a:cubicBezTo>
                <a:close/>
                <a:moveTo>
                  <a:pt x="6188" y="10219"/>
                </a:moveTo>
                <a:cubicBezTo>
                  <a:pt x="6159" y="10219"/>
                  <a:pt x="6135" y="10266"/>
                  <a:pt x="6135" y="10324"/>
                </a:cubicBezTo>
                <a:lnTo>
                  <a:pt x="6135" y="10544"/>
                </a:lnTo>
                <a:cubicBezTo>
                  <a:pt x="6135" y="10601"/>
                  <a:pt x="6159" y="10649"/>
                  <a:pt x="6188" y="10649"/>
                </a:cubicBezTo>
                <a:cubicBezTo>
                  <a:pt x="6217" y="10649"/>
                  <a:pt x="6240" y="10601"/>
                  <a:pt x="6240" y="10544"/>
                </a:cubicBezTo>
                <a:lnTo>
                  <a:pt x="6240" y="10324"/>
                </a:lnTo>
                <a:cubicBezTo>
                  <a:pt x="6240" y="10266"/>
                  <a:pt x="6217" y="10219"/>
                  <a:pt x="6188" y="10219"/>
                </a:cubicBezTo>
                <a:close/>
                <a:moveTo>
                  <a:pt x="7036" y="10219"/>
                </a:moveTo>
                <a:cubicBezTo>
                  <a:pt x="7007" y="10219"/>
                  <a:pt x="6984" y="10266"/>
                  <a:pt x="6984" y="10324"/>
                </a:cubicBezTo>
                <a:lnTo>
                  <a:pt x="6984" y="10544"/>
                </a:lnTo>
                <a:cubicBezTo>
                  <a:pt x="6984" y="10601"/>
                  <a:pt x="7007" y="10649"/>
                  <a:pt x="7036" y="10649"/>
                </a:cubicBezTo>
                <a:cubicBezTo>
                  <a:pt x="7065" y="10649"/>
                  <a:pt x="7089" y="10601"/>
                  <a:pt x="7089" y="10544"/>
                </a:cubicBezTo>
                <a:lnTo>
                  <a:pt x="7089" y="10324"/>
                </a:lnTo>
                <a:cubicBezTo>
                  <a:pt x="7089" y="10266"/>
                  <a:pt x="7065" y="10219"/>
                  <a:pt x="7036" y="10219"/>
                </a:cubicBezTo>
                <a:close/>
                <a:moveTo>
                  <a:pt x="7351" y="10219"/>
                </a:moveTo>
                <a:cubicBezTo>
                  <a:pt x="7322" y="10219"/>
                  <a:pt x="7299" y="10266"/>
                  <a:pt x="7299" y="10324"/>
                </a:cubicBezTo>
                <a:lnTo>
                  <a:pt x="7299" y="10544"/>
                </a:lnTo>
                <a:cubicBezTo>
                  <a:pt x="7299" y="10601"/>
                  <a:pt x="7322" y="10649"/>
                  <a:pt x="7351" y="10649"/>
                </a:cubicBezTo>
                <a:cubicBezTo>
                  <a:pt x="7380" y="10649"/>
                  <a:pt x="7404" y="10601"/>
                  <a:pt x="7404" y="10544"/>
                </a:cubicBezTo>
                <a:lnTo>
                  <a:pt x="7404" y="10324"/>
                </a:lnTo>
                <a:cubicBezTo>
                  <a:pt x="7404" y="10266"/>
                  <a:pt x="7380" y="10219"/>
                  <a:pt x="7351" y="10219"/>
                </a:cubicBezTo>
                <a:close/>
                <a:moveTo>
                  <a:pt x="8201" y="10219"/>
                </a:moveTo>
                <a:cubicBezTo>
                  <a:pt x="8171" y="10219"/>
                  <a:pt x="8148" y="10266"/>
                  <a:pt x="8148" y="10324"/>
                </a:cubicBezTo>
                <a:lnTo>
                  <a:pt x="8148" y="10544"/>
                </a:lnTo>
                <a:cubicBezTo>
                  <a:pt x="8148" y="10601"/>
                  <a:pt x="8171" y="10649"/>
                  <a:pt x="8201" y="10649"/>
                </a:cubicBezTo>
                <a:cubicBezTo>
                  <a:pt x="8230" y="10649"/>
                  <a:pt x="8254" y="10601"/>
                  <a:pt x="8254" y="10544"/>
                </a:cubicBezTo>
                <a:lnTo>
                  <a:pt x="8254" y="10324"/>
                </a:lnTo>
                <a:cubicBezTo>
                  <a:pt x="8254" y="10266"/>
                  <a:pt x="8230" y="10219"/>
                  <a:pt x="8201" y="10219"/>
                </a:cubicBezTo>
                <a:close/>
                <a:moveTo>
                  <a:pt x="8515" y="10219"/>
                </a:moveTo>
                <a:cubicBezTo>
                  <a:pt x="8486" y="10219"/>
                  <a:pt x="8462" y="10266"/>
                  <a:pt x="8462" y="10324"/>
                </a:cubicBezTo>
                <a:lnTo>
                  <a:pt x="8462" y="10544"/>
                </a:lnTo>
                <a:cubicBezTo>
                  <a:pt x="8462" y="10601"/>
                  <a:pt x="8486" y="10649"/>
                  <a:pt x="8515" y="10649"/>
                </a:cubicBezTo>
                <a:cubicBezTo>
                  <a:pt x="8544" y="10649"/>
                  <a:pt x="8568" y="10601"/>
                  <a:pt x="8568" y="10544"/>
                </a:cubicBezTo>
                <a:lnTo>
                  <a:pt x="8568" y="10324"/>
                </a:lnTo>
                <a:cubicBezTo>
                  <a:pt x="8568" y="10266"/>
                  <a:pt x="8544" y="10219"/>
                  <a:pt x="8515" y="10219"/>
                </a:cubicBezTo>
                <a:close/>
                <a:moveTo>
                  <a:pt x="9365" y="10219"/>
                </a:moveTo>
                <a:cubicBezTo>
                  <a:pt x="9336" y="10219"/>
                  <a:pt x="9312" y="10266"/>
                  <a:pt x="9312" y="10324"/>
                </a:cubicBezTo>
                <a:lnTo>
                  <a:pt x="9312" y="10544"/>
                </a:lnTo>
                <a:cubicBezTo>
                  <a:pt x="9312" y="10601"/>
                  <a:pt x="9336" y="10649"/>
                  <a:pt x="9365" y="10649"/>
                </a:cubicBezTo>
                <a:cubicBezTo>
                  <a:pt x="9394" y="10649"/>
                  <a:pt x="9418" y="10601"/>
                  <a:pt x="9418" y="10544"/>
                </a:cubicBezTo>
                <a:lnTo>
                  <a:pt x="9418" y="10324"/>
                </a:lnTo>
                <a:cubicBezTo>
                  <a:pt x="9418" y="10266"/>
                  <a:pt x="9394" y="10219"/>
                  <a:pt x="9365" y="10219"/>
                </a:cubicBezTo>
                <a:close/>
                <a:moveTo>
                  <a:pt x="9679" y="10219"/>
                </a:moveTo>
                <a:cubicBezTo>
                  <a:pt x="9650" y="10219"/>
                  <a:pt x="9626" y="10266"/>
                  <a:pt x="9626" y="10324"/>
                </a:cubicBezTo>
                <a:lnTo>
                  <a:pt x="9626" y="10544"/>
                </a:lnTo>
                <a:cubicBezTo>
                  <a:pt x="9626" y="10601"/>
                  <a:pt x="9650" y="10649"/>
                  <a:pt x="9679" y="10649"/>
                </a:cubicBezTo>
                <a:cubicBezTo>
                  <a:pt x="9708" y="10649"/>
                  <a:pt x="9732" y="10601"/>
                  <a:pt x="9732" y="10544"/>
                </a:cubicBezTo>
                <a:lnTo>
                  <a:pt x="9732" y="10324"/>
                </a:lnTo>
                <a:cubicBezTo>
                  <a:pt x="9732" y="10266"/>
                  <a:pt x="9708" y="10219"/>
                  <a:pt x="9679" y="10219"/>
                </a:cubicBezTo>
                <a:close/>
                <a:moveTo>
                  <a:pt x="10529" y="10219"/>
                </a:moveTo>
                <a:cubicBezTo>
                  <a:pt x="10500" y="10219"/>
                  <a:pt x="10476" y="10266"/>
                  <a:pt x="10476" y="10324"/>
                </a:cubicBezTo>
                <a:lnTo>
                  <a:pt x="10476" y="10544"/>
                </a:lnTo>
                <a:cubicBezTo>
                  <a:pt x="10476" y="10601"/>
                  <a:pt x="10500" y="10649"/>
                  <a:pt x="10529" y="10649"/>
                </a:cubicBezTo>
                <a:cubicBezTo>
                  <a:pt x="10558" y="10649"/>
                  <a:pt x="10582" y="10601"/>
                  <a:pt x="10582" y="10544"/>
                </a:cubicBezTo>
                <a:lnTo>
                  <a:pt x="10582" y="10324"/>
                </a:lnTo>
                <a:cubicBezTo>
                  <a:pt x="10582" y="10266"/>
                  <a:pt x="10558" y="10219"/>
                  <a:pt x="10529" y="10219"/>
                </a:cubicBezTo>
                <a:close/>
                <a:moveTo>
                  <a:pt x="10844" y="10219"/>
                </a:moveTo>
                <a:cubicBezTo>
                  <a:pt x="10814" y="10219"/>
                  <a:pt x="10791" y="10266"/>
                  <a:pt x="10791" y="10324"/>
                </a:cubicBezTo>
                <a:lnTo>
                  <a:pt x="10791" y="10544"/>
                </a:lnTo>
                <a:cubicBezTo>
                  <a:pt x="10791" y="10601"/>
                  <a:pt x="10814" y="10649"/>
                  <a:pt x="10844" y="10649"/>
                </a:cubicBezTo>
                <a:cubicBezTo>
                  <a:pt x="10873" y="10649"/>
                  <a:pt x="10895" y="10601"/>
                  <a:pt x="10895" y="10544"/>
                </a:cubicBezTo>
                <a:lnTo>
                  <a:pt x="10895" y="10324"/>
                </a:lnTo>
                <a:cubicBezTo>
                  <a:pt x="10895" y="10266"/>
                  <a:pt x="10873" y="10219"/>
                  <a:pt x="10844" y="10219"/>
                </a:cubicBezTo>
                <a:close/>
                <a:moveTo>
                  <a:pt x="11692" y="10219"/>
                </a:moveTo>
                <a:cubicBezTo>
                  <a:pt x="11663" y="10219"/>
                  <a:pt x="11640" y="10266"/>
                  <a:pt x="11640" y="10324"/>
                </a:cubicBezTo>
                <a:lnTo>
                  <a:pt x="11640" y="10544"/>
                </a:lnTo>
                <a:cubicBezTo>
                  <a:pt x="11640" y="10601"/>
                  <a:pt x="11663" y="10649"/>
                  <a:pt x="11692" y="10649"/>
                </a:cubicBezTo>
                <a:cubicBezTo>
                  <a:pt x="11721" y="10649"/>
                  <a:pt x="11745" y="10601"/>
                  <a:pt x="11745" y="10544"/>
                </a:cubicBezTo>
                <a:lnTo>
                  <a:pt x="11745" y="10324"/>
                </a:lnTo>
                <a:cubicBezTo>
                  <a:pt x="11745" y="10266"/>
                  <a:pt x="11721" y="10219"/>
                  <a:pt x="11692" y="10219"/>
                </a:cubicBezTo>
                <a:close/>
                <a:moveTo>
                  <a:pt x="12007" y="10219"/>
                </a:moveTo>
                <a:cubicBezTo>
                  <a:pt x="11978" y="10219"/>
                  <a:pt x="11955" y="10266"/>
                  <a:pt x="11955" y="10324"/>
                </a:cubicBezTo>
                <a:lnTo>
                  <a:pt x="11955" y="10544"/>
                </a:lnTo>
                <a:cubicBezTo>
                  <a:pt x="11955" y="10601"/>
                  <a:pt x="11978" y="10649"/>
                  <a:pt x="12007" y="10649"/>
                </a:cubicBezTo>
                <a:cubicBezTo>
                  <a:pt x="12036" y="10649"/>
                  <a:pt x="12060" y="10601"/>
                  <a:pt x="12060" y="10544"/>
                </a:cubicBezTo>
                <a:lnTo>
                  <a:pt x="12060" y="10324"/>
                </a:lnTo>
                <a:cubicBezTo>
                  <a:pt x="12060" y="10266"/>
                  <a:pt x="12036" y="10219"/>
                  <a:pt x="12007" y="10219"/>
                </a:cubicBezTo>
                <a:close/>
                <a:moveTo>
                  <a:pt x="12856" y="10219"/>
                </a:moveTo>
                <a:cubicBezTo>
                  <a:pt x="12827" y="10219"/>
                  <a:pt x="12804" y="10266"/>
                  <a:pt x="12804" y="10324"/>
                </a:cubicBezTo>
                <a:lnTo>
                  <a:pt x="12804" y="10544"/>
                </a:lnTo>
                <a:cubicBezTo>
                  <a:pt x="12804" y="10601"/>
                  <a:pt x="12827" y="10649"/>
                  <a:pt x="12856" y="10649"/>
                </a:cubicBezTo>
                <a:cubicBezTo>
                  <a:pt x="12886" y="10649"/>
                  <a:pt x="12909" y="10601"/>
                  <a:pt x="12909" y="10544"/>
                </a:cubicBezTo>
                <a:lnTo>
                  <a:pt x="12909" y="10324"/>
                </a:lnTo>
                <a:cubicBezTo>
                  <a:pt x="12909" y="10266"/>
                  <a:pt x="12886" y="10219"/>
                  <a:pt x="12856" y="10219"/>
                </a:cubicBezTo>
                <a:close/>
                <a:moveTo>
                  <a:pt x="13171" y="10219"/>
                </a:moveTo>
                <a:cubicBezTo>
                  <a:pt x="13142" y="10219"/>
                  <a:pt x="13118" y="10266"/>
                  <a:pt x="13118" y="10324"/>
                </a:cubicBezTo>
                <a:lnTo>
                  <a:pt x="13118" y="10544"/>
                </a:lnTo>
                <a:cubicBezTo>
                  <a:pt x="13118" y="10601"/>
                  <a:pt x="13142" y="10649"/>
                  <a:pt x="13171" y="10649"/>
                </a:cubicBezTo>
                <a:cubicBezTo>
                  <a:pt x="13200" y="10649"/>
                  <a:pt x="13224" y="10601"/>
                  <a:pt x="13224" y="10544"/>
                </a:cubicBezTo>
                <a:lnTo>
                  <a:pt x="13224" y="10324"/>
                </a:lnTo>
                <a:cubicBezTo>
                  <a:pt x="13224" y="10266"/>
                  <a:pt x="13200" y="10219"/>
                  <a:pt x="13171" y="10219"/>
                </a:cubicBezTo>
                <a:close/>
                <a:moveTo>
                  <a:pt x="14021" y="10219"/>
                </a:moveTo>
                <a:cubicBezTo>
                  <a:pt x="13992" y="10219"/>
                  <a:pt x="13968" y="10266"/>
                  <a:pt x="13968" y="10324"/>
                </a:cubicBezTo>
                <a:lnTo>
                  <a:pt x="13968" y="10544"/>
                </a:lnTo>
                <a:cubicBezTo>
                  <a:pt x="13968" y="10601"/>
                  <a:pt x="13992" y="10649"/>
                  <a:pt x="14021" y="10649"/>
                </a:cubicBezTo>
                <a:cubicBezTo>
                  <a:pt x="14050" y="10649"/>
                  <a:pt x="14074" y="10601"/>
                  <a:pt x="14074" y="10544"/>
                </a:cubicBezTo>
                <a:lnTo>
                  <a:pt x="14074" y="10324"/>
                </a:lnTo>
                <a:cubicBezTo>
                  <a:pt x="14074" y="10266"/>
                  <a:pt x="14050" y="10219"/>
                  <a:pt x="14021" y="10219"/>
                </a:cubicBezTo>
                <a:close/>
                <a:moveTo>
                  <a:pt x="14335" y="10219"/>
                </a:moveTo>
                <a:cubicBezTo>
                  <a:pt x="14306" y="10219"/>
                  <a:pt x="14282" y="10266"/>
                  <a:pt x="14282" y="10324"/>
                </a:cubicBezTo>
                <a:lnTo>
                  <a:pt x="14282" y="10544"/>
                </a:lnTo>
                <a:cubicBezTo>
                  <a:pt x="14282" y="10601"/>
                  <a:pt x="14306" y="10649"/>
                  <a:pt x="14335" y="10649"/>
                </a:cubicBezTo>
                <a:cubicBezTo>
                  <a:pt x="14364" y="10649"/>
                  <a:pt x="14388" y="10601"/>
                  <a:pt x="14388" y="10544"/>
                </a:cubicBezTo>
                <a:lnTo>
                  <a:pt x="14388" y="10324"/>
                </a:lnTo>
                <a:cubicBezTo>
                  <a:pt x="14388" y="10266"/>
                  <a:pt x="14364" y="10219"/>
                  <a:pt x="14335" y="10219"/>
                </a:cubicBezTo>
                <a:close/>
                <a:moveTo>
                  <a:pt x="15185" y="10219"/>
                </a:moveTo>
                <a:cubicBezTo>
                  <a:pt x="15156" y="10219"/>
                  <a:pt x="15132" y="10266"/>
                  <a:pt x="15132" y="10324"/>
                </a:cubicBezTo>
                <a:lnTo>
                  <a:pt x="15132" y="10544"/>
                </a:lnTo>
                <a:cubicBezTo>
                  <a:pt x="15132" y="10601"/>
                  <a:pt x="15156" y="10649"/>
                  <a:pt x="15185" y="10649"/>
                </a:cubicBezTo>
                <a:cubicBezTo>
                  <a:pt x="15214" y="10649"/>
                  <a:pt x="15237" y="10601"/>
                  <a:pt x="15237" y="10544"/>
                </a:cubicBezTo>
                <a:lnTo>
                  <a:pt x="15237" y="10324"/>
                </a:lnTo>
                <a:cubicBezTo>
                  <a:pt x="15237" y="10266"/>
                  <a:pt x="15214" y="10219"/>
                  <a:pt x="15185" y="10219"/>
                </a:cubicBezTo>
                <a:close/>
                <a:moveTo>
                  <a:pt x="15500" y="10219"/>
                </a:moveTo>
                <a:cubicBezTo>
                  <a:pt x="15470" y="10219"/>
                  <a:pt x="15447" y="10266"/>
                  <a:pt x="15447" y="10324"/>
                </a:cubicBezTo>
                <a:lnTo>
                  <a:pt x="15447" y="10544"/>
                </a:lnTo>
                <a:cubicBezTo>
                  <a:pt x="15447" y="10601"/>
                  <a:pt x="15470" y="10649"/>
                  <a:pt x="15500" y="10649"/>
                </a:cubicBezTo>
                <a:cubicBezTo>
                  <a:pt x="15529" y="10649"/>
                  <a:pt x="15551" y="10601"/>
                  <a:pt x="15551" y="10544"/>
                </a:cubicBezTo>
                <a:lnTo>
                  <a:pt x="15551" y="10324"/>
                </a:lnTo>
                <a:cubicBezTo>
                  <a:pt x="15551" y="10266"/>
                  <a:pt x="15529" y="10219"/>
                  <a:pt x="15500" y="10219"/>
                </a:cubicBezTo>
                <a:close/>
                <a:moveTo>
                  <a:pt x="16349" y="10219"/>
                </a:moveTo>
                <a:cubicBezTo>
                  <a:pt x="16320" y="10219"/>
                  <a:pt x="16296" y="10266"/>
                  <a:pt x="16296" y="10324"/>
                </a:cubicBezTo>
                <a:lnTo>
                  <a:pt x="16296" y="10544"/>
                </a:lnTo>
                <a:cubicBezTo>
                  <a:pt x="16296" y="10601"/>
                  <a:pt x="16320" y="10649"/>
                  <a:pt x="16349" y="10649"/>
                </a:cubicBezTo>
                <a:cubicBezTo>
                  <a:pt x="16378" y="10649"/>
                  <a:pt x="16401" y="10601"/>
                  <a:pt x="16401" y="10544"/>
                </a:cubicBezTo>
                <a:lnTo>
                  <a:pt x="16401" y="10324"/>
                </a:lnTo>
                <a:cubicBezTo>
                  <a:pt x="16401" y="10266"/>
                  <a:pt x="16378" y="10219"/>
                  <a:pt x="16349" y="10219"/>
                </a:cubicBezTo>
                <a:close/>
                <a:moveTo>
                  <a:pt x="16663" y="10219"/>
                </a:moveTo>
                <a:cubicBezTo>
                  <a:pt x="16634" y="10219"/>
                  <a:pt x="16611" y="10266"/>
                  <a:pt x="16611" y="10324"/>
                </a:cubicBezTo>
                <a:lnTo>
                  <a:pt x="16611" y="10544"/>
                </a:lnTo>
                <a:cubicBezTo>
                  <a:pt x="16611" y="10601"/>
                  <a:pt x="16634" y="10649"/>
                  <a:pt x="16663" y="10649"/>
                </a:cubicBezTo>
                <a:cubicBezTo>
                  <a:pt x="16692" y="10649"/>
                  <a:pt x="16716" y="10601"/>
                  <a:pt x="16716" y="10544"/>
                </a:cubicBezTo>
                <a:lnTo>
                  <a:pt x="16716" y="10324"/>
                </a:lnTo>
                <a:cubicBezTo>
                  <a:pt x="16716" y="10266"/>
                  <a:pt x="16692" y="10219"/>
                  <a:pt x="16663" y="10219"/>
                </a:cubicBezTo>
                <a:close/>
                <a:moveTo>
                  <a:pt x="17512" y="10219"/>
                </a:moveTo>
                <a:cubicBezTo>
                  <a:pt x="17483" y="10219"/>
                  <a:pt x="17459" y="10266"/>
                  <a:pt x="17459" y="10324"/>
                </a:cubicBezTo>
                <a:lnTo>
                  <a:pt x="17459" y="10544"/>
                </a:lnTo>
                <a:cubicBezTo>
                  <a:pt x="17459" y="10601"/>
                  <a:pt x="17483" y="10649"/>
                  <a:pt x="17512" y="10649"/>
                </a:cubicBezTo>
                <a:cubicBezTo>
                  <a:pt x="17541" y="10649"/>
                  <a:pt x="17565" y="10601"/>
                  <a:pt x="17565" y="10544"/>
                </a:cubicBezTo>
                <a:lnTo>
                  <a:pt x="17565" y="10324"/>
                </a:lnTo>
                <a:cubicBezTo>
                  <a:pt x="17565" y="10266"/>
                  <a:pt x="17541" y="10219"/>
                  <a:pt x="17512" y="10219"/>
                </a:cubicBezTo>
                <a:close/>
                <a:moveTo>
                  <a:pt x="17827" y="10219"/>
                </a:moveTo>
                <a:cubicBezTo>
                  <a:pt x="17798" y="10219"/>
                  <a:pt x="17774" y="10266"/>
                  <a:pt x="17774" y="10324"/>
                </a:cubicBezTo>
                <a:lnTo>
                  <a:pt x="17774" y="10544"/>
                </a:lnTo>
                <a:cubicBezTo>
                  <a:pt x="17774" y="10601"/>
                  <a:pt x="17798" y="10649"/>
                  <a:pt x="17827" y="10649"/>
                </a:cubicBezTo>
                <a:cubicBezTo>
                  <a:pt x="17856" y="10649"/>
                  <a:pt x="17880" y="10601"/>
                  <a:pt x="17880" y="10544"/>
                </a:cubicBezTo>
                <a:lnTo>
                  <a:pt x="17880" y="10324"/>
                </a:lnTo>
                <a:cubicBezTo>
                  <a:pt x="17880" y="10266"/>
                  <a:pt x="17856" y="10219"/>
                  <a:pt x="17827" y="10219"/>
                </a:cubicBezTo>
                <a:close/>
                <a:moveTo>
                  <a:pt x="18677" y="10219"/>
                </a:moveTo>
                <a:cubicBezTo>
                  <a:pt x="18648" y="10219"/>
                  <a:pt x="18624" y="10266"/>
                  <a:pt x="18624" y="10324"/>
                </a:cubicBezTo>
                <a:lnTo>
                  <a:pt x="18624" y="10544"/>
                </a:lnTo>
                <a:cubicBezTo>
                  <a:pt x="18624" y="10601"/>
                  <a:pt x="18648" y="10649"/>
                  <a:pt x="18677" y="10649"/>
                </a:cubicBezTo>
                <a:cubicBezTo>
                  <a:pt x="18706" y="10649"/>
                  <a:pt x="18730" y="10601"/>
                  <a:pt x="18730" y="10544"/>
                </a:cubicBezTo>
                <a:lnTo>
                  <a:pt x="18730" y="10324"/>
                </a:lnTo>
                <a:cubicBezTo>
                  <a:pt x="18730" y="10266"/>
                  <a:pt x="18706" y="10219"/>
                  <a:pt x="18677" y="10219"/>
                </a:cubicBezTo>
                <a:close/>
                <a:moveTo>
                  <a:pt x="18991" y="10219"/>
                </a:moveTo>
                <a:cubicBezTo>
                  <a:pt x="18962" y="10219"/>
                  <a:pt x="18938" y="10266"/>
                  <a:pt x="18938" y="10324"/>
                </a:cubicBezTo>
                <a:lnTo>
                  <a:pt x="18938" y="10544"/>
                </a:lnTo>
                <a:cubicBezTo>
                  <a:pt x="18938" y="10601"/>
                  <a:pt x="18962" y="10649"/>
                  <a:pt x="18991" y="10649"/>
                </a:cubicBezTo>
                <a:cubicBezTo>
                  <a:pt x="19020" y="10649"/>
                  <a:pt x="19044" y="10601"/>
                  <a:pt x="19044" y="10544"/>
                </a:cubicBezTo>
                <a:lnTo>
                  <a:pt x="19044" y="10324"/>
                </a:lnTo>
                <a:cubicBezTo>
                  <a:pt x="19044" y="10266"/>
                  <a:pt x="19020" y="10219"/>
                  <a:pt x="18991" y="10219"/>
                </a:cubicBezTo>
                <a:close/>
                <a:moveTo>
                  <a:pt x="19841" y="10219"/>
                </a:moveTo>
                <a:cubicBezTo>
                  <a:pt x="19812" y="10219"/>
                  <a:pt x="19788" y="10266"/>
                  <a:pt x="19788" y="10324"/>
                </a:cubicBezTo>
                <a:lnTo>
                  <a:pt x="19788" y="10544"/>
                </a:lnTo>
                <a:cubicBezTo>
                  <a:pt x="19788" y="10601"/>
                  <a:pt x="19812" y="10649"/>
                  <a:pt x="19841" y="10649"/>
                </a:cubicBezTo>
                <a:cubicBezTo>
                  <a:pt x="19870" y="10649"/>
                  <a:pt x="19894" y="10601"/>
                  <a:pt x="19894" y="10544"/>
                </a:cubicBezTo>
                <a:lnTo>
                  <a:pt x="19894" y="10324"/>
                </a:lnTo>
                <a:cubicBezTo>
                  <a:pt x="19894" y="10266"/>
                  <a:pt x="19870" y="10219"/>
                  <a:pt x="19841" y="10219"/>
                </a:cubicBezTo>
                <a:close/>
                <a:moveTo>
                  <a:pt x="20155" y="10219"/>
                </a:moveTo>
                <a:cubicBezTo>
                  <a:pt x="20126" y="10219"/>
                  <a:pt x="20102" y="10266"/>
                  <a:pt x="20102" y="10324"/>
                </a:cubicBezTo>
                <a:lnTo>
                  <a:pt x="20102" y="10544"/>
                </a:lnTo>
                <a:cubicBezTo>
                  <a:pt x="20102" y="10601"/>
                  <a:pt x="20126" y="10649"/>
                  <a:pt x="20155" y="10649"/>
                </a:cubicBezTo>
                <a:cubicBezTo>
                  <a:pt x="20184" y="10649"/>
                  <a:pt x="20207" y="10601"/>
                  <a:pt x="20207" y="10544"/>
                </a:cubicBezTo>
                <a:lnTo>
                  <a:pt x="20207" y="10324"/>
                </a:lnTo>
                <a:cubicBezTo>
                  <a:pt x="20207" y="10266"/>
                  <a:pt x="20184" y="10219"/>
                  <a:pt x="20155" y="10219"/>
                </a:cubicBezTo>
                <a:close/>
                <a:moveTo>
                  <a:pt x="21004" y="10219"/>
                </a:moveTo>
                <a:cubicBezTo>
                  <a:pt x="20975" y="10219"/>
                  <a:pt x="20952" y="10266"/>
                  <a:pt x="20952" y="10324"/>
                </a:cubicBezTo>
                <a:lnTo>
                  <a:pt x="20952" y="10544"/>
                </a:lnTo>
                <a:cubicBezTo>
                  <a:pt x="20952" y="10601"/>
                  <a:pt x="20975" y="10649"/>
                  <a:pt x="21004" y="10649"/>
                </a:cubicBezTo>
                <a:cubicBezTo>
                  <a:pt x="21033" y="10649"/>
                  <a:pt x="21057" y="10601"/>
                  <a:pt x="21057" y="10544"/>
                </a:cubicBezTo>
                <a:lnTo>
                  <a:pt x="21057" y="10324"/>
                </a:lnTo>
                <a:cubicBezTo>
                  <a:pt x="21057" y="10266"/>
                  <a:pt x="21033" y="10219"/>
                  <a:pt x="21004" y="10219"/>
                </a:cubicBezTo>
                <a:close/>
                <a:moveTo>
                  <a:pt x="21319" y="10219"/>
                </a:moveTo>
                <a:cubicBezTo>
                  <a:pt x="21289" y="10219"/>
                  <a:pt x="21267" y="10266"/>
                  <a:pt x="21267" y="10324"/>
                </a:cubicBezTo>
                <a:lnTo>
                  <a:pt x="21267" y="10544"/>
                </a:lnTo>
                <a:cubicBezTo>
                  <a:pt x="21267" y="10601"/>
                  <a:pt x="21289" y="10649"/>
                  <a:pt x="21319" y="10649"/>
                </a:cubicBezTo>
                <a:cubicBezTo>
                  <a:pt x="21348" y="10649"/>
                  <a:pt x="21372" y="10601"/>
                  <a:pt x="21372" y="10544"/>
                </a:cubicBezTo>
                <a:lnTo>
                  <a:pt x="21372" y="10324"/>
                </a:lnTo>
                <a:cubicBezTo>
                  <a:pt x="21372" y="10266"/>
                  <a:pt x="21348" y="10219"/>
                  <a:pt x="21319" y="10219"/>
                </a:cubicBezTo>
                <a:close/>
                <a:moveTo>
                  <a:pt x="281" y="10949"/>
                </a:moveTo>
                <a:cubicBezTo>
                  <a:pt x="252" y="10949"/>
                  <a:pt x="228" y="10996"/>
                  <a:pt x="228" y="11054"/>
                </a:cubicBezTo>
                <a:lnTo>
                  <a:pt x="228" y="11274"/>
                </a:lnTo>
                <a:cubicBezTo>
                  <a:pt x="228" y="11331"/>
                  <a:pt x="252" y="11379"/>
                  <a:pt x="281" y="11379"/>
                </a:cubicBezTo>
                <a:cubicBezTo>
                  <a:pt x="311" y="11379"/>
                  <a:pt x="334" y="11331"/>
                  <a:pt x="334" y="11274"/>
                </a:cubicBezTo>
                <a:lnTo>
                  <a:pt x="334" y="11054"/>
                </a:lnTo>
                <a:cubicBezTo>
                  <a:pt x="334" y="10996"/>
                  <a:pt x="311" y="10949"/>
                  <a:pt x="281" y="10949"/>
                </a:cubicBezTo>
                <a:close/>
                <a:moveTo>
                  <a:pt x="596" y="10949"/>
                </a:moveTo>
                <a:cubicBezTo>
                  <a:pt x="567" y="10949"/>
                  <a:pt x="543" y="10996"/>
                  <a:pt x="543" y="11054"/>
                </a:cubicBezTo>
                <a:lnTo>
                  <a:pt x="543" y="11274"/>
                </a:lnTo>
                <a:cubicBezTo>
                  <a:pt x="543" y="11331"/>
                  <a:pt x="567" y="11379"/>
                  <a:pt x="596" y="11379"/>
                </a:cubicBezTo>
                <a:cubicBezTo>
                  <a:pt x="625" y="11379"/>
                  <a:pt x="649" y="11331"/>
                  <a:pt x="649" y="11274"/>
                </a:cubicBezTo>
                <a:lnTo>
                  <a:pt x="649" y="11054"/>
                </a:lnTo>
                <a:cubicBezTo>
                  <a:pt x="649" y="10996"/>
                  <a:pt x="625" y="10949"/>
                  <a:pt x="596" y="10949"/>
                </a:cubicBezTo>
                <a:close/>
                <a:moveTo>
                  <a:pt x="1446" y="10949"/>
                </a:moveTo>
                <a:cubicBezTo>
                  <a:pt x="1417" y="10949"/>
                  <a:pt x="1393" y="10996"/>
                  <a:pt x="1393" y="11054"/>
                </a:cubicBezTo>
                <a:lnTo>
                  <a:pt x="1393" y="11274"/>
                </a:lnTo>
                <a:cubicBezTo>
                  <a:pt x="1393" y="11331"/>
                  <a:pt x="1417" y="11379"/>
                  <a:pt x="1446" y="11379"/>
                </a:cubicBezTo>
                <a:cubicBezTo>
                  <a:pt x="1475" y="11379"/>
                  <a:pt x="1499" y="11331"/>
                  <a:pt x="1499" y="11274"/>
                </a:cubicBezTo>
                <a:lnTo>
                  <a:pt x="1499" y="11054"/>
                </a:lnTo>
                <a:cubicBezTo>
                  <a:pt x="1499" y="10996"/>
                  <a:pt x="1475" y="10949"/>
                  <a:pt x="1446" y="10949"/>
                </a:cubicBezTo>
                <a:close/>
                <a:moveTo>
                  <a:pt x="1760" y="10949"/>
                </a:moveTo>
                <a:cubicBezTo>
                  <a:pt x="1731" y="10949"/>
                  <a:pt x="1707" y="10996"/>
                  <a:pt x="1707" y="11054"/>
                </a:cubicBezTo>
                <a:lnTo>
                  <a:pt x="1707" y="11274"/>
                </a:lnTo>
                <a:cubicBezTo>
                  <a:pt x="1707" y="11331"/>
                  <a:pt x="1731" y="11379"/>
                  <a:pt x="1760" y="11379"/>
                </a:cubicBezTo>
                <a:cubicBezTo>
                  <a:pt x="1789" y="11379"/>
                  <a:pt x="1813" y="11331"/>
                  <a:pt x="1813" y="11274"/>
                </a:cubicBezTo>
                <a:lnTo>
                  <a:pt x="1813" y="11054"/>
                </a:lnTo>
                <a:cubicBezTo>
                  <a:pt x="1813" y="10996"/>
                  <a:pt x="1789" y="10949"/>
                  <a:pt x="1760" y="10949"/>
                </a:cubicBezTo>
                <a:close/>
                <a:moveTo>
                  <a:pt x="2610" y="10949"/>
                </a:moveTo>
                <a:cubicBezTo>
                  <a:pt x="2581" y="10949"/>
                  <a:pt x="2557" y="10996"/>
                  <a:pt x="2557" y="11054"/>
                </a:cubicBezTo>
                <a:lnTo>
                  <a:pt x="2557" y="11274"/>
                </a:lnTo>
                <a:cubicBezTo>
                  <a:pt x="2557" y="11331"/>
                  <a:pt x="2581" y="11379"/>
                  <a:pt x="2610" y="11379"/>
                </a:cubicBezTo>
                <a:cubicBezTo>
                  <a:pt x="2639" y="11379"/>
                  <a:pt x="2662" y="11331"/>
                  <a:pt x="2662" y="11274"/>
                </a:cubicBezTo>
                <a:lnTo>
                  <a:pt x="2662" y="11054"/>
                </a:lnTo>
                <a:cubicBezTo>
                  <a:pt x="2662" y="10996"/>
                  <a:pt x="2639" y="10949"/>
                  <a:pt x="2610" y="10949"/>
                </a:cubicBezTo>
                <a:close/>
                <a:moveTo>
                  <a:pt x="2924" y="10949"/>
                </a:moveTo>
                <a:cubicBezTo>
                  <a:pt x="2895" y="10949"/>
                  <a:pt x="2871" y="10996"/>
                  <a:pt x="2871" y="11054"/>
                </a:cubicBezTo>
                <a:lnTo>
                  <a:pt x="2871" y="11274"/>
                </a:lnTo>
                <a:cubicBezTo>
                  <a:pt x="2871" y="11331"/>
                  <a:pt x="2895" y="11379"/>
                  <a:pt x="2924" y="11379"/>
                </a:cubicBezTo>
                <a:cubicBezTo>
                  <a:pt x="2954" y="11379"/>
                  <a:pt x="2976" y="11331"/>
                  <a:pt x="2976" y="11274"/>
                </a:cubicBezTo>
                <a:lnTo>
                  <a:pt x="2976" y="11054"/>
                </a:lnTo>
                <a:cubicBezTo>
                  <a:pt x="2976" y="10996"/>
                  <a:pt x="2954" y="10949"/>
                  <a:pt x="2924" y="10949"/>
                </a:cubicBezTo>
                <a:close/>
                <a:moveTo>
                  <a:pt x="3773" y="10949"/>
                </a:moveTo>
                <a:cubicBezTo>
                  <a:pt x="3744" y="10949"/>
                  <a:pt x="3721" y="10996"/>
                  <a:pt x="3721" y="11054"/>
                </a:cubicBezTo>
                <a:lnTo>
                  <a:pt x="3721" y="11274"/>
                </a:lnTo>
                <a:cubicBezTo>
                  <a:pt x="3721" y="11331"/>
                  <a:pt x="3744" y="11379"/>
                  <a:pt x="3773" y="11379"/>
                </a:cubicBezTo>
                <a:cubicBezTo>
                  <a:pt x="3802" y="11379"/>
                  <a:pt x="3826" y="11331"/>
                  <a:pt x="3826" y="11274"/>
                </a:cubicBezTo>
                <a:lnTo>
                  <a:pt x="3826" y="11054"/>
                </a:lnTo>
                <a:cubicBezTo>
                  <a:pt x="3826" y="10996"/>
                  <a:pt x="3802" y="10949"/>
                  <a:pt x="3773" y="10949"/>
                </a:cubicBezTo>
                <a:close/>
                <a:moveTo>
                  <a:pt x="4088" y="10949"/>
                </a:moveTo>
                <a:cubicBezTo>
                  <a:pt x="4058" y="10949"/>
                  <a:pt x="4035" y="10996"/>
                  <a:pt x="4035" y="11054"/>
                </a:cubicBezTo>
                <a:lnTo>
                  <a:pt x="4035" y="11274"/>
                </a:lnTo>
                <a:cubicBezTo>
                  <a:pt x="4035" y="11331"/>
                  <a:pt x="4058" y="11379"/>
                  <a:pt x="4088" y="11379"/>
                </a:cubicBezTo>
                <a:cubicBezTo>
                  <a:pt x="4117" y="11379"/>
                  <a:pt x="4141" y="11331"/>
                  <a:pt x="4141" y="11274"/>
                </a:cubicBezTo>
                <a:lnTo>
                  <a:pt x="4141" y="11054"/>
                </a:lnTo>
                <a:cubicBezTo>
                  <a:pt x="4141" y="10996"/>
                  <a:pt x="4117" y="10949"/>
                  <a:pt x="4088" y="10949"/>
                </a:cubicBezTo>
                <a:close/>
                <a:moveTo>
                  <a:pt x="4937" y="10949"/>
                </a:moveTo>
                <a:cubicBezTo>
                  <a:pt x="4908" y="10949"/>
                  <a:pt x="4884" y="10996"/>
                  <a:pt x="4884" y="11054"/>
                </a:cubicBezTo>
                <a:lnTo>
                  <a:pt x="4884" y="11274"/>
                </a:lnTo>
                <a:cubicBezTo>
                  <a:pt x="4884" y="11331"/>
                  <a:pt x="4908" y="11379"/>
                  <a:pt x="4937" y="11379"/>
                </a:cubicBezTo>
                <a:cubicBezTo>
                  <a:pt x="4966" y="11379"/>
                  <a:pt x="4990" y="11331"/>
                  <a:pt x="4990" y="11274"/>
                </a:cubicBezTo>
                <a:lnTo>
                  <a:pt x="4990" y="11054"/>
                </a:lnTo>
                <a:cubicBezTo>
                  <a:pt x="4990" y="10996"/>
                  <a:pt x="4966" y="10949"/>
                  <a:pt x="4937" y="10949"/>
                </a:cubicBezTo>
                <a:close/>
                <a:moveTo>
                  <a:pt x="5252" y="10949"/>
                </a:moveTo>
                <a:cubicBezTo>
                  <a:pt x="5223" y="10949"/>
                  <a:pt x="5199" y="10996"/>
                  <a:pt x="5199" y="11054"/>
                </a:cubicBezTo>
                <a:lnTo>
                  <a:pt x="5199" y="11274"/>
                </a:lnTo>
                <a:cubicBezTo>
                  <a:pt x="5199" y="11331"/>
                  <a:pt x="5223" y="11379"/>
                  <a:pt x="5252" y="11379"/>
                </a:cubicBezTo>
                <a:cubicBezTo>
                  <a:pt x="5281" y="11379"/>
                  <a:pt x="5305" y="11331"/>
                  <a:pt x="5305" y="11274"/>
                </a:cubicBezTo>
                <a:lnTo>
                  <a:pt x="5305" y="11054"/>
                </a:lnTo>
                <a:cubicBezTo>
                  <a:pt x="5305" y="10996"/>
                  <a:pt x="5281" y="10949"/>
                  <a:pt x="5252" y="10949"/>
                </a:cubicBezTo>
                <a:close/>
                <a:moveTo>
                  <a:pt x="6102" y="10949"/>
                </a:moveTo>
                <a:cubicBezTo>
                  <a:pt x="6072" y="10949"/>
                  <a:pt x="6049" y="10996"/>
                  <a:pt x="6049" y="11054"/>
                </a:cubicBezTo>
                <a:lnTo>
                  <a:pt x="6049" y="11274"/>
                </a:lnTo>
                <a:cubicBezTo>
                  <a:pt x="6049" y="11331"/>
                  <a:pt x="6072" y="11379"/>
                  <a:pt x="6102" y="11379"/>
                </a:cubicBezTo>
                <a:cubicBezTo>
                  <a:pt x="6131" y="11379"/>
                  <a:pt x="6155" y="11331"/>
                  <a:pt x="6155" y="11274"/>
                </a:cubicBezTo>
                <a:lnTo>
                  <a:pt x="6155" y="11054"/>
                </a:lnTo>
                <a:cubicBezTo>
                  <a:pt x="6155" y="10996"/>
                  <a:pt x="6131" y="10949"/>
                  <a:pt x="6102" y="10949"/>
                </a:cubicBezTo>
                <a:close/>
                <a:moveTo>
                  <a:pt x="6416" y="10949"/>
                </a:moveTo>
                <a:cubicBezTo>
                  <a:pt x="6387" y="10949"/>
                  <a:pt x="6363" y="10996"/>
                  <a:pt x="6363" y="11054"/>
                </a:cubicBezTo>
                <a:lnTo>
                  <a:pt x="6363" y="11274"/>
                </a:lnTo>
                <a:cubicBezTo>
                  <a:pt x="6363" y="11331"/>
                  <a:pt x="6387" y="11379"/>
                  <a:pt x="6416" y="11379"/>
                </a:cubicBezTo>
                <a:cubicBezTo>
                  <a:pt x="6445" y="11379"/>
                  <a:pt x="6469" y="11331"/>
                  <a:pt x="6469" y="11274"/>
                </a:cubicBezTo>
                <a:lnTo>
                  <a:pt x="6469" y="11054"/>
                </a:lnTo>
                <a:cubicBezTo>
                  <a:pt x="6469" y="10996"/>
                  <a:pt x="6445" y="10949"/>
                  <a:pt x="6416" y="10949"/>
                </a:cubicBezTo>
                <a:close/>
                <a:moveTo>
                  <a:pt x="7266" y="10949"/>
                </a:moveTo>
                <a:cubicBezTo>
                  <a:pt x="7237" y="10949"/>
                  <a:pt x="7213" y="10996"/>
                  <a:pt x="7213" y="11054"/>
                </a:cubicBezTo>
                <a:lnTo>
                  <a:pt x="7213" y="11274"/>
                </a:lnTo>
                <a:cubicBezTo>
                  <a:pt x="7213" y="11331"/>
                  <a:pt x="7237" y="11379"/>
                  <a:pt x="7266" y="11379"/>
                </a:cubicBezTo>
                <a:cubicBezTo>
                  <a:pt x="7295" y="11379"/>
                  <a:pt x="7318" y="11331"/>
                  <a:pt x="7318" y="11274"/>
                </a:cubicBezTo>
                <a:lnTo>
                  <a:pt x="7318" y="11054"/>
                </a:lnTo>
                <a:cubicBezTo>
                  <a:pt x="7318" y="10996"/>
                  <a:pt x="7295" y="10949"/>
                  <a:pt x="7266" y="10949"/>
                </a:cubicBezTo>
                <a:close/>
                <a:moveTo>
                  <a:pt x="7580" y="10949"/>
                </a:moveTo>
                <a:cubicBezTo>
                  <a:pt x="7551" y="10949"/>
                  <a:pt x="7527" y="10996"/>
                  <a:pt x="7527" y="11054"/>
                </a:cubicBezTo>
                <a:lnTo>
                  <a:pt x="7527" y="11274"/>
                </a:lnTo>
                <a:cubicBezTo>
                  <a:pt x="7527" y="11331"/>
                  <a:pt x="7551" y="11379"/>
                  <a:pt x="7580" y="11379"/>
                </a:cubicBezTo>
                <a:cubicBezTo>
                  <a:pt x="7609" y="11379"/>
                  <a:pt x="7632" y="11331"/>
                  <a:pt x="7632" y="11274"/>
                </a:cubicBezTo>
                <a:lnTo>
                  <a:pt x="7632" y="11054"/>
                </a:lnTo>
                <a:cubicBezTo>
                  <a:pt x="7632" y="10996"/>
                  <a:pt x="7609" y="10949"/>
                  <a:pt x="7580" y="10949"/>
                </a:cubicBezTo>
                <a:close/>
                <a:moveTo>
                  <a:pt x="8429" y="10949"/>
                </a:moveTo>
                <a:cubicBezTo>
                  <a:pt x="8400" y="10949"/>
                  <a:pt x="8377" y="10996"/>
                  <a:pt x="8377" y="11054"/>
                </a:cubicBezTo>
                <a:lnTo>
                  <a:pt x="8377" y="11274"/>
                </a:lnTo>
                <a:cubicBezTo>
                  <a:pt x="8377" y="11331"/>
                  <a:pt x="8400" y="11379"/>
                  <a:pt x="8429" y="11379"/>
                </a:cubicBezTo>
                <a:cubicBezTo>
                  <a:pt x="8458" y="11379"/>
                  <a:pt x="8482" y="11331"/>
                  <a:pt x="8482" y="11274"/>
                </a:cubicBezTo>
                <a:lnTo>
                  <a:pt x="8482" y="11054"/>
                </a:lnTo>
                <a:cubicBezTo>
                  <a:pt x="8482" y="10996"/>
                  <a:pt x="8458" y="10949"/>
                  <a:pt x="8429" y="10949"/>
                </a:cubicBezTo>
                <a:close/>
                <a:moveTo>
                  <a:pt x="8744" y="10949"/>
                </a:moveTo>
                <a:cubicBezTo>
                  <a:pt x="8714" y="10949"/>
                  <a:pt x="8691" y="10996"/>
                  <a:pt x="8691" y="11054"/>
                </a:cubicBezTo>
                <a:lnTo>
                  <a:pt x="8691" y="11274"/>
                </a:lnTo>
                <a:cubicBezTo>
                  <a:pt x="8691" y="11331"/>
                  <a:pt x="8714" y="11379"/>
                  <a:pt x="8744" y="11379"/>
                </a:cubicBezTo>
                <a:cubicBezTo>
                  <a:pt x="8773" y="11379"/>
                  <a:pt x="8796" y="11331"/>
                  <a:pt x="8796" y="11274"/>
                </a:cubicBezTo>
                <a:lnTo>
                  <a:pt x="8796" y="11054"/>
                </a:lnTo>
                <a:cubicBezTo>
                  <a:pt x="8796" y="10996"/>
                  <a:pt x="8773" y="10949"/>
                  <a:pt x="8744" y="10949"/>
                </a:cubicBezTo>
                <a:close/>
                <a:moveTo>
                  <a:pt x="9593" y="10949"/>
                </a:moveTo>
                <a:cubicBezTo>
                  <a:pt x="9564" y="10949"/>
                  <a:pt x="9540" y="10996"/>
                  <a:pt x="9540" y="11054"/>
                </a:cubicBezTo>
                <a:lnTo>
                  <a:pt x="9540" y="11274"/>
                </a:lnTo>
                <a:cubicBezTo>
                  <a:pt x="9540" y="11331"/>
                  <a:pt x="9564" y="11379"/>
                  <a:pt x="9593" y="11379"/>
                </a:cubicBezTo>
                <a:cubicBezTo>
                  <a:pt x="9622" y="11379"/>
                  <a:pt x="9646" y="11331"/>
                  <a:pt x="9646" y="11274"/>
                </a:cubicBezTo>
                <a:lnTo>
                  <a:pt x="9646" y="11054"/>
                </a:lnTo>
                <a:cubicBezTo>
                  <a:pt x="9646" y="10996"/>
                  <a:pt x="9622" y="10949"/>
                  <a:pt x="9593" y="10949"/>
                </a:cubicBezTo>
                <a:close/>
                <a:moveTo>
                  <a:pt x="9908" y="10949"/>
                </a:moveTo>
                <a:cubicBezTo>
                  <a:pt x="9879" y="10949"/>
                  <a:pt x="9855" y="10996"/>
                  <a:pt x="9855" y="11054"/>
                </a:cubicBezTo>
                <a:lnTo>
                  <a:pt x="9855" y="11274"/>
                </a:lnTo>
                <a:cubicBezTo>
                  <a:pt x="9855" y="11331"/>
                  <a:pt x="9879" y="11379"/>
                  <a:pt x="9908" y="11379"/>
                </a:cubicBezTo>
                <a:cubicBezTo>
                  <a:pt x="9937" y="11379"/>
                  <a:pt x="9961" y="11331"/>
                  <a:pt x="9961" y="11274"/>
                </a:cubicBezTo>
                <a:lnTo>
                  <a:pt x="9961" y="11054"/>
                </a:lnTo>
                <a:cubicBezTo>
                  <a:pt x="9961" y="10996"/>
                  <a:pt x="9937" y="10949"/>
                  <a:pt x="9908" y="10949"/>
                </a:cubicBezTo>
                <a:close/>
                <a:moveTo>
                  <a:pt x="10758" y="10949"/>
                </a:moveTo>
                <a:cubicBezTo>
                  <a:pt x="10728" y="10949"/>
                  <a:pt x="10705" y="10996"/>
                  <a:pt x="10705" y="11054"/>
                </a:cubicBezTo>
                <a:lnTo>
                  <a:pt x="10705" y="11274"/>
                </a:lnTo>
                <a:cubicBezTo>
                  <a:pt x="10705" y="11331"/>
                  <a:pt x="10728" y="11379"/>
                  <a:pt x="10758" y="11379"/>
                </a:cubicBezTo>
                <a:cubicBezTo>
                  <a:pt x="10787" y="11379"/>
                  <a:pt x="10810" y="11331"/>
                  <a:pt x="10810" y="11274"/>
                </a:cubicBezTo>
                <a:lnTo>
                  <a:pt x="10810" y="11054"/>
                </a:lnTo>
                <a:cubicBezTo>
                  <a:pt x="10810" y="10996"/>
                  <a:pt x="10787" y="10949"/>
                  <a:pt x="10758" y="10949"/>
                </a:cubicBezTo>
                <a:close/>
                <a:moveTo>
                  <a:pt x="11072" y="10949"/>
                </a:moveTo>
                <a:cubicBezTo>
                  <a:pt x="11043" y="10949"/>
                  <a:pt x="11019" y="10996"/>
                  <a:pt x="11019" y="11054"/>
                </a:cubicBezTo>
                <a:lnTo>
                  <a:pt x="11019" y="11274"/>
                </a:lnTo>
                <a:cubicBezTo>
                  <a:pt x="11019" y="11331"/>
                  <a:pt x="11043" y="11379"/>
                  <a:pt x="11072" y="11379"/>
                </a:cubicBezTo>
                <a:cubicBezTo>
                  <a:pt x="11101" y="11379"/>
                  <a:pt x="11125" y="11331"/>
                  <a:pt x="11125" y="11274"/>
                </a:cubicBezTo>
                <a:lnTo>
                  <a:pt x="11125" y="11054"/>
                </a:lnTo>
                <a:cubicBezTo>
                  <a:pt x="11125" y="10996"/>
                  <a:pt x="11101" y="10949"/>
                  <a:pt x="11072" y="10949"/>
                </a:cubicBezTo>
                <a:close/>
                <a:moveTo>
                  <a:pt x="11922" y="10949"/>
                </a:moveTo>
                <a:cubicBezTo>
                  <a:pt x="11893" y="10949"/>
                  <a:pt x="11869" y="10996"/>
                  <a:pt x="11869" y="11054"/>
                </a:cubicBezTo>
                <a:lnTo>
                  <a:pt x="11869" y="11274"/>
                </a:lnTo>
                <a:cubicBezTo>
                  <a:pt x="11869" y="11331"/>
                  <a:pt x="11893" y="11379"/>
                  <a:pt x="11922" y="11379"/>
                </a:cubicBezTo>
                <a:cubicBezTo>
                  <a:pt x="11951" y="11379"/>
                  <a:pt x="11974" y="11331"/>
                  <a:pt x="11974" y="11274"/>
                </a:cubicBezTo>
                <a:lnTo>
                  <a:pt x="11974" y="11054"/>
                </a:lnTo>
                <a:cubicBezTo>
                  <a:pt x="11974" y="10996"/>
                  <a:pt x="11951" y="10949"/>
                  <a:pt x="11922" y="10949"/>
                </a:cubicBezTo>
                <a:close/>
                <a:moveTo>
                  <a:pt x="12236" y="10949"/>
                </a:moveTo>
                <a:cubicBezTo>
                  <a:pt x="12207" y="10949"/>
                  <a:pt x="12183" y="10996"/>
                  <a:pt x="12183" y="11054"/>
                </a:cubicBezTo>
                <a:lnTo>
                  <a:pt x="12183" y="11274"/>
                </a:lnTo>
                <a:cubicBezTo>
                  <a:pt x="12183" y="11331"/>
                  <a:pt x="12207" y="11379"/>
                  <a:pt x="12236" y="11379"/>
                </a:cubicBezTo>
                <a:cubicBezTo>
                  <a:pt x="12265" y="11379"/>
                  <a:pt x="12288" y="11331"/>
                  <a:pt x="12288" y="11274"/>
                </a:cubicBezTo>
                <a:lnTo>
                  <a:pt x="12288" y="11054"/>
                </a:lnTo>
                <a:cubicBezTo>
                  <a:pt x="12288" y="10996"/>
                  <a:pt x="12265" y="10949"/>
                  <a:pt x="12236" y="10949"/>
                </a:cubicBezTo>
                <a:close/>
                <a:moveTo>
                  <a:pt x="13085" y="10949"/>
                </a:moveTo>
                <a:cubicBezTo>
                  <a:pt x="13056" y="10949"/>
                  <a:pt x="13032" y="10996"/>
                  <a:pt x="13032" y="11054"/>
                </a:cubicBezTo>
                <a:lnTo>
                  <a:pt x="13032" y="11274"/>
                </a:lnTo>
                <a:cubicBezTo>
                  <a:pt x="13032" y="11331"/>
                  <a:pt x="13056" y="11379"/>
                  <a:pt x="13085" y="11379"/>
                </a:cubicBezTo>
                <a:cubicBezTo>
                  <a:pt x="13114" y="11379"/>
                  <a:pt x="13138" y="11331"/>
                  <a:pt x="13138" y="11274"/>
                </a:cubicBezTo>
                <a:lnTo>
                  <a:pt x="13138" y="11054"/>
                </a:lnTo>
                <a:cubicBezTo>
                  <a:pt x="13138" y="10996"/>
                  <a:pt x="13114" y="10949"/>
                  <a:pt x="13085" y="10949"/>
                </a:cubicBezTo>
                <a:close/>
                <a:moveTo>
                  <a:pt x="13399" y="10949"/>
                </a:moveTo>
                <a:cubicBezTo>
                  <a:pt x="13370" y="10949"/>
                  <a:pt x="13348" y="10996"/>
                  <a:pt x="13348" y="11054"/>
                </a:cubicBezTo>
                <a:lnTo>
                  <a:pt x="13348" y="11274"/>
                </a:lnTo>
                <a:cubicBezTo>
                  <a:pt x="13348" y="11331"/>
                  <a:pt x="13370" y="11379"/>
                  <a:pt x="13399" y="11379"/>
                </a:cubicBezTo>
                <a:cubicBezTo>
                  <a:pt x="13428" y="11379"/>
                  <a:pt x="13452" y="11331"/>
                  <a:pt x="13452" y="11274"/>
                </a:cubicBezTo>
                <a:lnTo>
                  <a:pt x="13452" y="11054"/>
                </a:lnTo>
                <a:cubicBezTo>
                  <a:pt x="13452" y="10996"/>
                  <a:pt x="13428" y="10949"/>
                  <a:pt x="13399" y="10949"/>
                </a:cubicBezTo>
                <a:close/>
                <a:moveTo>
                  <a:pt x="14249" y="10949"/>
                </a:moveTo>
                <a:cubicBezTo>
                  <a:pt x="14220" y="10949"/>
                  <a:pt x="14196" y="10996"/>
                  <a:pt x="14196" y="11054"/>
                </a:cubicBezTo>
                <a:lnTo>
                  <a:pt x="14196" y="11274"/>
                </a:lnTo>
                <a:cubicBezTo>
                  <a:pt x="14196" y="11331"/>
                  <a:pt x="14220" y="11379"/>
                  <a:pt x="14249" y="11379"/>
                </a:cubicBezTo>
                <a:cubicBezTo>
                  <a:pt x="14278" y="11379"/>
                  <a:pt x="14302" y="11331"/>
                  <a:pt x="14302" y="11274"/>
                </a:cubicBezTo>
                <a:lnTo>
                  <a:pt x="14302" y="11054"/>
                </a:lnTo>
                <a:cubicBezTo>
                  <a:pt x="14302" y="10996"/>
                  <a:pt x="14278" y="10949"/>
                  <a:pt x="14249" y="10949"/>
                </a:cubicBezTo>
                <a:close/>
                <a:moveTo>
                  <a:pt x="14564" y="10949"/>
                </a:moveTo>
                <a:cubicBezTo>
                  <a:pt x="14535" y="10949"/>
                  <a:pt x="14511" y="10996"/>
                  <a:pt x="14511" y="11054"/>
                </a:cubicBezTo>
                <a:lnTo>
                  <a:pt x="14511" y="11274"/>
                </a:lnTo>
                <a:cubicBezTo>
                  <a:pt x="14511" y="11331"/>
                  <a:pt x="14535" y="11379"/>
                  <a:pt x="14564" y="11379"/>
                </a:cubicBezTo>
                <a:cubicBezTo>
                  <a:pt x="14593" y="11379"/>
                  <a:pt x="14617" y="11331"/>
                  <a:pt x="14617" y="11274"/>
                </a:cubicBezTo>
                <a:lnTo>
                  <a:pt x="14617" y="11054"/>
                </a:lnTo>
                <a:cubicBezTo>
                  <a:pt x="14617" y="10996"/>
                  <a:pt x="14593" y="10949"/>
                  <a:pt x="14564" y="10949"/>
                </a:cubicBezTo>
                <a:close/>
                <a:moveTo>
                  <a:pt x="15413" y="10949"/>
                </a:moveTo>
                <a:cubicBezTo>
                  <a:pt x="15384" y="10949"/>
                  <a:pt x="15360" y="10996"/>
                  <a:pt x="15360" y="11054"/>
                </a:cubicBezTo>
                <a:lnTo>
                  <a:pt x="15360" y="11274"/>
                </a:lnTo>
                <a:cubicBezTo>
                  <a:pt x="15360" y="11331"/>
                  <a:pt x="15384" y="11379"/>
                  <a:pt x="15413" y="11379"/>
                </a:cubicBezTo>
                <a:cubicBezTo>
                  <a:pt x="15442" y="11379"/>
                  <a:pt x="15465" y="11331"/>
                  <a:pt x="15465" y="11274"/>
                </a:cubicBezTo>
                <a:lnTo>
                  <a:pt x="15465" y="11054"/>
                </a:lnTo>
                <a:cubicBezTo>
                  <a:pt x="15465" y="10996"/>
                  <a:pt x="15442" y="10949"/>
                  <a:pt x="15413" y="10949"/>
                </a:cubicBezTo>
                <a:close/>
                <a:moveTo>
                  <a:pt x="15728" y="10949"/>
                </a:moveTo>
                <a:cubicBezTo>
                  <a:pt x="15699" y="10949"/>
                  <a:pt x="15675" y="10996"/>
                  <a:pt x="15675" y="11054"/>
                </a:cubicBezTo>
                <a:lnTo>
                  <a:pt x="15675" y="11274"/>
                </a:lnTo>
                <a:cubicBezTo>
                  <a:pt x="15675" y="11331"/>
                  <a:pt x="15699" y="11379"/>
                  <a:pt x="15728" y="11379"/>
                </a:cubicBezTo>
                <a:cubicBezTo>
                  <a:pt x="15757" y="11379"/>
                  <a:pt x="15781" y="11331"/>
                  <a:pt x="15781" y="11274"/>
                </a:cubicBezTo>
                <a:lnTo>
                  <a:pt x="15781" y="11054"/>
                </a:lnTo>
                <a:cubicBezTo>
                  <a:pt x="15781" y="10996"/>
                  <a:pt x="15757" y="10949"/>
                  <a:pt x="15728" y="10949"/>
                </a:cubicBezTo>
                <a:close/>
                <a:moveTo>
                  <a:pt x="16578" y="10949"/>
                </a:moveTo>
                <a:cubicBezTo>
                  <a:pt x="16549" y="10949"/>
                  <a:pt x="16525" y="10996"/>
                  <a:pt x="16525" y="11054"/>
                </a:cubicBezTo>
                <a:lnTo>
                  <a:pt x="16525" y="11274"/>
                </a:lnTo>
                <a:cubicBezTo>
                  <a:pt x="16525" y="11331"/>
                  <a:pt x="16549" y="11379"/>
                  <a:pt x="16578" y="11379"/>
                </a:cubicBezTo>
                <a:cubicBezTo>
                  <a:pt x="16607" y="11379"/>
                  <a:pt x="16630" y="11331"/>
                  <a:pt x="16630" y="11274"/>
                </a:cubicBezTo>
                <a:lnTo>
                  <a:pt x="16630" y="11054"/>
                </a:lnTo>
                <a:cubicBezTo>
                  <a:pt x="16630" y="10996"/>
                  <a:pt x="16607" y="10949"/>
                  <a:pt x="16578" y="10949"/>
                </a:cubicBezTo>
                <a:close/>
                <a:moveTo>
                  <a:pt x="16892" y="10949"/>
                </a:moveTo>
                <a:cubicBezTo>
                  <a:pt x="16863" y="10949"/>
                  <a:pt x="16839" y="10996"/>
                  <a:pt x="16839" y="11054"/>
                </a:cubicBezTo>
                <a:lnTo>
                  <a:pt x="16839" y="11274"/>
                </a:lnTo>
                <a:cubicBezTo>
                  <a:pt x="16839" y="11331"/>
                  <a:pt x="16863" y="11379"/>
                  <a:pt x="16892" y="11379"/>
                </a:cubicBezTo>
                <a:cubicBezTo>
                  <a:pt x="16921" y="11379"/>
                  <a:pt x="16944" y="11331"/>
                  <a:pt x="16944" y="11274"/>
                </a:cubicBezTo>
                <a:lnTo>
                  <a:pt x="16944" y="11054"/>
                </a:lnTo>
                <a:cubicBezTo>
                  <a:pt x="16944" y="10996"/>
                  <a:pt x="16921" y="10949"/>
                  <a:pt x="16892" y="10949"/>
                </a:cubicBezTo>
                <a:close/>
                <a:moveTo>
                  <a:pt x="17741" y="10949"/>
                </a:moveTo>
                <a:cubicBezTo>
                  <a:pt x="17712" y="10949"/>
                  <a:pt x="17689" y="10996"/>
                  <a:pt x="17689" y="11054"/>
                </a:cubicBezTo>
                <a:lnTo>
                  <a:pt x="17689" y="11274"/>
                </a:lnTo>
                <a:cubicBezTo>
                  <a:pt x="17689" y="11331"/>
                  <a:pt x="17712" y="11379"/>
                  <a:pt x="17741" y="11379"/>
                </a:cubicBezTo>
                <a:cubicBezTo>
                  <a:pt x="17770" y="11379"/>
                  <a:pt x="17794" y="11331"/>
                  <a:pt x="17794" y="11274"/>
                </a:cubicBezTo>
                <a:lnTo>
                  <a:pt x="17794" y="11054"/>
                </a:lnTo>
                <a:cubicBezTo>
                  <a:pt x="17794" y="10996"/>
                  <a:pt x="17770" y="10949"/>
                  <a:pt x="17741" y="10949"/>
                </a:cubicBezTo>
                <a:close/>
                <a:moveTo>
                  <a:pt x="18055" y="10949"/>
                </a:moveTo>
                <a:cubicBezTo>
                  <a:pt x="18026" y="10949"/>
                  <a:pt x="18002" y="10996"/>
                  <a:pt x="18002" y="11054"/>
                </a:cubicBezTo>
                <a:lnTo>
                  <a:pt x="18002" y="11274"/>
                </a:lnTo>
                <a:cubicBezTo>
                  <a:pt x="18002" y="11331"/>
                  <a:pt x="18026" y="11379"/>
                  <a:pt x="18055" y="11379"/>
                </a:cubicBezTo>
                <a:cubicBezTo>
                  <a:pt x="18085" y="11379"/>
                  <a:pt x="18108" y="11331"/>
                  <a:pt x="18108" y="11274"/>
                </a:cubicBezTo>
                <a:lnTo>
                  <a:pt x="18108" y="11054"/>
                </a:lnTo>
                <a:cubicBezTo>
                  <a:pt x="18108" y="10996"/>
                  <a:pt x="18085" y="10949"/>
                  <a:pt x="18055" y="10949"/>
                </a:cubicBezTo>
                <a:close/>
                <a:moveTo>
                  <a:pt x="18905" y="10949"/>
                </a:moveTo>
                <a:cubicBezTo>
                  <a:pt x="18876" y="10949"/>
                  <a:pt x="18852" y="10996"/>
                  <a:pt x="18852" y="11054"/>
                </a:cubicBezTo>
                <a:lnTo>
                  <a:pt x="18852" y="11274"/>
                </a:lnTo>
                <a:cubicBezTo>
                  <a:pt x="18852" y="11331"/>
                  <a:pt x="18876" y="11379"/>
                  <a:pt x="18905" y="11379"/>
                </a:cubicBezTo>
                <a:cubicBezTo>
                  <a:pt x="18934" y="11379"/>
                  <a:pt x="18958" y="11331"/>
                  <a:pt x="18958" y="11274"/>
                </a:cubicBezTo>
                <a:lnTo>
                  <a:pt x="18958" y="11054"/>
                </a:lnTo>
                <a:cubicBezTo>
                  <a:pt x="18958" y="10996"/>
                  <a:pt x="18934" y="10949"/>
                  <a:pt x="18905" y="10949"/>
                </a:cubicBezTo>
                <a:close/>
                <a:moveTo>
                  <a:pt x="19220" y="10949"/>
                </a:moveTo>
                <a:cubicBezTo>
                  <a:pt x="19191" y="10949"/>
                  <a:pt x="19167" y="10996"/>
                  <a:pt x="19167" y="11054"/>
                </a:cubicBezTo>
                <a:lnTo>
                  <a:pt x="19167" y="11274"/>
                </a:lnTo>
                <a:cubicBezTo>
                  <a:pt x="19167" y="11331"/>
                  <a:pt x="19191" y="11379"/>
                  <a:pt x="19220" y="11379"/>
                </a:cubicBezTo>
                <a:cubicBezTo>
                  <a:pt x="19249" y="11379"/>
                  <a:pt x="19273" y="11331"/>
                  <a:pt x="19273" y="11274"/>
                </a:cubicBezTo>
                <a:lnTo>
                  <a:pt x="19273" y="11054"/>
                </a:lnTo>
                <a:cubicBezTo>
                  <a:pt x="19273" y="10996"/>
                  <a:pt x="19249" y="10949"/>
                  <a:pt x="19220" y="10949"/>
                </a:cubicBezTo>
                <a:close/>
                <a:moveTo>
                  <a:pt x="20069" y="10949"/>
                </a:moveTo>
                <a:cubicBezTo>
                  <a:pt x="20040" y="10949"/>
                  <a:pt x="20016" y="10996"/>
                  <a:pt x="20016" y="11054"/>
                </a:cubicBezTo>
                <a:lnTo>
                  <a:pt x="20016" y="11274"/>
                </a:lnTo>
                <a:cubicBezTo>
                  <a:pt x="20016" y="11331"/>
                  <a:pt x="20040" y="11379"/>
                  <a:pt x="20069" y="11379"/>
                </a:cubicBezTo>
                <a:cubicBezTo>
                  <a:pt x="20099" y="11379"/>
                  <a:pt x="20122" y="11331"/>
                  <a:pt x="20122" y="11274"/>
                </a:cubicBezTo>
                <a:lnTo>
                  <a:pt x="20122" y="11054"/>
                </a:lnTo>
                <a:cubicBezTo>
                  <a:pt x="20122" y="10996"/>
                  <a:pt x="20099" y="10949"/>
                  <a:pt x="20069" y="10949"/>
                </a:cubicBezTo>
                <a:close/>
                <a:moveTo>
                  <a:pt x="20384" y="10949"/>
                </a:moveTo>
                <a:cubicBezTo>
                  <a:pt x="20355" y="10949"/>
                  <a:pt x="20331" y="10996"/>
                  <a:pt x="20331" y="11054"/>
                </a:cubicBezTo>
                <a:lnTo>
                  <a:pt x="20331" y="11274"/>
                </a:lnTo>
                <a:cubicBezTo>
                  <a:pt x="20331" y="11331"/>
                  <a:pt x="20355" y="11379"/>
                  <a:pt x="20384" y="11379"/>
                </a:cubicBezTo>
                <a:cubicBezTo>
                  <a:pt x="20413" y="11379"/>
                  <a:pt x="20436" y="11331"/>
                  <a:pt x="20436" y="11274"/>
                </a:cubicBezTo>
                <a:lnTo>
                  <a:pt x="20436" y="11054"/>
                </a:lnTo>
                <a:cubicBezTo>
                  <a:pt x="20436" y="10996"/>
                  <a:pt x="20413" y="10949"/>
                  <a:pt x="20384" y="10949"/>
                </a:cubicBezTo>
                <a:close/>
                <a:moveTo>
                  <a:pt x="21234" y="10949"/>
                </a:moveTo>
                <a:cubicBezTo>
                  <a:pt x="21204" y="10949"/>
                  <a:pt x="21181" y="10996"/>
                  <a:pt x="21181" y="11054"/>
                </a:cubicBezTo>
                <a:lnTo>
                  <a:pt x="21181" y="11274"/>
                </a:lnTo>
                <a:cubicBezTo>
                  <a:pt x="21181" y="11331"/>
                  <a:pt x="21204" y="11379"/>
                  <a:pt x="21234" y="11379"/>
                </a:cubicBezTo>
                <a:cubicBezTo>
                  <a:pt x="21263" y="11379"/>
                  <a:pt x="21285" y="11331"/>
                  <a:pt x="21285" y="11274"/>
                </a:cubicBezTo>
                <a:lnTo>
                  <a:pt x="21285" y="11054"/>
                </a:lnTo>
                <a:cubicBezTo>
                  <a:pt x="21285" y="10996"/>
                  <a:pt x="21263" y="10949"/>
                  <a:pt x="21234" y="10949"/>
                </a:cubicBezTo>
                <a:close/>
                <a:moveTo>
                  <a:pt x="21547" y="10949"/>
                </a:moveTo>
                <a:cubicBezTo>
                  <a:pt x="21518" y="10949"/>
                  <a:pt x="21495" y="10996"/>
                  <a:pt x="21495" y="11054"/>
                </a:cubicBezTo>
                <a:lnTo>
                  <a:pt x="21495" y="11274"/>
                </a:lnTo>
                <a:cubicBezTo>
                  <a:pt x="21495" y="11331"/>
                  <a:pt x="21518" y="11379"/>
                  <a:pt x="21547" y="11379"/>
                </a:cubicBezTo>
                <a:cubicBezTo>
                  <a:pt x="21576" y="11379"/>
                  <a:pt x="21600" y="11331"/>
                  <a:pt x="21600" y="11274"/>
                </a:cubicBezTo>
                <a:lnTo>
                  <a:pt x="21600" y="11054"/>
                </a:lnTo>
                <a:cubicBezTo>
                  <a:pt x="21600" y="10996"/>
                  <a:pt x="21576" y="10949"/>
                  <a:pt x="21547" y="10949"/>
                </a:cubicBezTo>
                <a:close/>
                <a:moveTo>
                  <a:pt x="53" y="11681"/>
                </a:moveTo>
                <a:cubicBezTo>
                  <a:pt x="24" y="11681"/>
                  <a:pt x="0" y="11726"/>
                  <a:pt x="0" y="11784"/>
                </a:cubicBezTo>
                <a:lnTo>
                  <a:pt x="0" y="12004"/>
                </a:lnTo>
                <a:cubicBezTo>
                  <a:pt x="0" y="12061"/>
                  <a:pt x="24" y="12108"/>
                  <a:pt x="53" y="12108"/>
                </a:cubicBezTo>
                <a:cubicBezTo>
                  <a:pt x="82" y="12108"/>
                  <a:pt x="106" y="12061"/>
                  <a:pt x="106" y="12004"/>
                </a:cubicBezTo>
                <a:lnTo>
                  <a:pt x="106" y="11784"/>
                </a:lnTo>
                <a:cubicBezTo>
                  <a:pt x="106" y="11726"/>
                  <a:pt x="82" y="11681"/>
                  <a:pt x="53" y="11681"/>
                </a:cubicBezTo>
                <a:close/>
                <a:moveTo>
                  <a:pt x="367" y="11681"/>
                </a:moveTo>
                <a:cubicBezTo>
                  <a:pt x="338" y="11681"/>
                  <a:pt x="315" y="11726"/>
                  <a:pt x="315" y="11784"/>
                </a:cubicBezTo>
                <a:lnTo>
                  <a:pt x="315" y="12004"/>
                </a:lnTo>
                <a:cubicBezTo>
                  <a:pt x="315" y="12061"/>
                  <a:pt x="338" y="12108"/>
                  <a:pt x="367" y="12108"/>
                </a:cubicBezTo>
                <a:cubicBezTo>
                  <a:pt x="397" y="12108"/>
                  <a:pt x="420" y="12061"/>
                  <a:pt x="420" y="12004"/>
                </a:cubicBezTo>
                <a:lnTo>
                  <a:pt x="420" y="11784"/>
                </a:lnTo>
                <a:cubicBezTo>
                  <a:pt x="420" y="11726"/>
                  <a:pt x="397" y="11681"/>
                  <a:pt x="367" y="11681"/>
                </a:cubicBezTo>
                <a:close/>
                <a:moveTo>
                  <a:pt x="1217" y="11681"/>
                </a:moveTo>
                <a:cubicBezTo>
                  <a:pt x="1188" y="11681"/>
                  <a:pt x="1164" y="11726"/>
                  <a:pt x="1164" y="11784"/>
                </a:cubicBezTo>
                <a:lnTo>
                  <a:pt x="1164" y="12004"/>
                </a:lnTo>
                <a:cubicBezTo>
                  <a:pt x="1164" y="12061"/>
                  <a:pt x="1188" y="12108"/>
                  <a:pt x="1217" y="12108"/>
                </a:cubicBezTo>
                <a:cubicBezTo>
                  <a:pt x="1246" y="12108"/>
                  <a:pt x="1270" y="12061"/>
                  <a:pt x="1270" y="12004"/>
                </a:cubicBezTo>
                <a:lnTo>
                  <a:pt x="1270" y="11784"/>
                </a:lnTo>
                <a:cubicBezTo>
                  <a:pt x="1270" y="11726"/>
                  <a:pt x="1246" y="11681"/>
                  <a:pt x="1217" y="11681"/>
                </a:cubicBezTo>
                <a:close/>
                <a:moveTo>
                  <a:pt x="1532" y="11681"/>
                </a:moveTo>
                <a:cubicBezTo>
                  <a:pt x="1503" y="11681"/>
                  <a:pt x="1479" y="11726"/>
                  <a:pt x="1479" y="11784"/>
                </a:cubicBezTo>
                <a:lnTo>
                  <a:pt x="1479" y="12004"/>
                </a:lnTo>
                <a:cubicBezTo>
                  <a:pt x="1479" y="12061"/>
                  <a:pt x="1503" y="12108"/>
                  <a:pt x="1532" y="12108"/>
                </a:cubicBezTo>
                <a:cubicBezTo>
                  <a:pt x="1561" y="12108"/>
                  <a:pt x="1584" y="12061"/>
                  <a:pt x="1584" y="12004"/>
                </a:cubicBezTo>
                <a:lnTo>
                  <a:pt x="1584" y="11784"/>
                </a:lnTo>
                <a:cubicBezTo>
                  <a:pt x="1584" y="11726"/>
                  <a:pt x="1561" y="11681"/>
                  <a:pt x="1532" y="11681"/>
                </a:cubicBezTo>
                <a:close/>
                <a:moveTo>
                  <a:pt x="2380" y="11681"/>
                </a:moveTo>
                <a:cubicBezTo>
                  <a:pt x="2351" y="11681"/>
                  <a:pt x="2329" y="11726"/>
                  <a:pt x="2329" y="11784"/>
                </a:cubicBezTo>
                <a:lnTo>
                  <a:pt x="2329" y="12004"/>
                </a:lnTo>
                <a:cubicBezTo>
                  <a:pt x="2329" y="12061"/>
                  <a:pt x="2351" y="12108"/>
                  <a:pt x="2380" y="12108"/>
                </a:cubicBezTo>
                <a:cubicBezTo>
                  <a:pt x="2409" y="12108"/>
                  <a:pt x="2433" y="12061"/>
                  <a:pt x="2433" y="12004"/>
                </a:cubicBezTo>
                <a:lnTo>
                  <a:pt x="2433" y="11784"/>
                </a:lnTo>
                <a:cubicBezTo>
                  <a:pt x="2433" y="11726"/>
                  <a:pt x="2409" y="11681"/>
                  <a:pt x="2380" y="11681"/>
                </a:cubicBezTo>
                <a:close/>
                <a:moveTo>
                  <a:pt x="2695" y="11681"/>
                </a:moveTo>
                <a:cubicBezTo>
                  <a:pt x="2666" y="11681"/>
                  <a:pt x="2643" y="11726"/>
                  <a:pt x="2643" y="11784"/>
                </a:cubicBezTo>
                <a:lnTo>
                  <a:pt x="2643" y="12004"/>
                </a:lnTo>
                <a:cubicBezTo>
                  <a:pt x="2643" y="12061"/>
                  <a:pt x="2666" y="12108"/>
                  <a:pt x="2695" y="12108"/>
                </a:cubicBezTo>
                <a:cubicBezTo>
                  <a:pt x="2724" y="12108"/>
                  <a:pt x="2748" y="12061"/>
                  <a:pt x="2748" y="12004"/>
                </a:cubicBezTo>
                <a:lnTo>
                  <a:pt x="2748" y="11784"/>
                </a:lnTo>
                <a:cubicBezTo>
                  <a:pt x="2748" y="11726"/>
                  <a:pt x="2724" y="11681"/>
                  <a:pt x="2695" y="11681"/>
                </a:cubicBezTo>
                <a:close/>
                <a:moveTo>
                  <a:pt x="3545" y="11681"/>
                </a:moveTo>
                <a:cubicBezTo>
                  <a:pt x="3516" y="11681"/>
                  <a:pt x="3492" y="11726"/>
                  <a:pt x="3492" y="11784"/>
                </a:cubicBezTo>
                <a:lnTo>
                  <a:pt x="3492" y="12004"/>
                </a:lnTo>
                <a:cubicBezTo>
                  <a:pt x="3492" y="12061"/>
                  <a:pt x="3516" y="12108"/>
                  <a:pt x="3545" y="12108"/>
                </a:cubicBezTo>
                <a:cubicBezTo>
                  <a:pt x="3574" y="12108"/>
                  <a:pt x="3598" y="12061"/>
                  <a:pt x="3598" y="12004"/>
                </a:cubicBezTo>
                <a:lnTo>
                  <a:pt x="3598" y="11784"/>
                </a:lnTo>
                <a:cubicBezTo>
                  <a:pt x="3598" y="11726"/>
                  <a:pt x="3574" y="11681"/>
                  <a:pt x="3545" y="11681"/>
                </a:cubicBezTo>
                <a:close/>
                <a:moveTo>
                  <a:pt x="3859" y="11681"/>
                </a:moveTo>
                <a:cubicBezTo>
                  <a:pt x="3830" y="11681"/>
                  <a:pt x="3806" y="11726"/>
                  <a:pt x="3806" y="11784"/>
                </a:cubicBezTo>
                <a:lnTo>
                  <a:pt x="3806" y="12004"/>
                </a:lnTo>
                <a:cubicBezTo>
                  <a:pt x="3806" y="12061"/>
                  <a:pt x="3830" y="12108"/>
                  <a:pt x="3859" y="12108"/>
                </a:cubicBezTo>
                <a:cubicBezTo>
                  <a:pt x="3888" y="12108"/>
                  <a:pt x="3912" y="12061"/>
                  <a:pt x="3912" y="12004"/>
                </a:cubicBezTo>
                <a:lnTo>
                  <a:pt x="3912" y="11784"/>
                </a:lnTo>
                <a:cubicBezTo>
                  <a:pt x="3912" y="11726"/>
                  <a:pt x="3888" y="11681"/>
                  <a:pt x="3859" y="11681"/>
                </a:cubicBezTo>
                <a:close/>
                <a:moveTo>
                  <a:pt x="4709" y="11681"/>
                </a:moveTo>
                <a:cubicBezTo>
                  <a:pt x="4680" y="11681"/>
                  <a:pt x="4656" y="11726"/>
                  <a:pt x="4656" y="11784"/>
                </a:cubicBezTo>
                <a:lnTo>
                  <a:pt x="4656" y="12004"/>
                </a:lnTo>
                <a:cubicBezTo>
                  <a:pt x="4656" y="12061"/>
                  <a:pt x="4680" y="12108"/>
                  <a:pt x="4709" y="12108"/>
                </a:cubicBezTo>
                <a:cubicBezTo>
                  <a:pt x="4738" y="12108"/>
                  <a:pt x="4762" y="12061"/>
                  <a:pt x="4762" y="12004"/>
                </a:cubicBezTo>
                <a:lnTo>
                  <a:pt x="4762" y="11784"/>
                </a:lnTo>
                <a:cubicBezTo>
                  <a:pt x="4762" y="11726"/>
                  <a:pt x="4738" y="11681"/>
                  <a:pt x="4709" y="11681"/>
                </a:cubicBezTo>
                <a:close/>
                <a:moveTo>
                  <a:pt x="5023" y="11681"/>
                </a:moveTo>
                <a:cubicBezTo>
                  <a:pt x="4994" y="11681"/>
                  <a:pt x="4970" y="11726"/>
                  <a:pt x="4970" y="11784"/>
                </a:cubicBezTo>
                <a:lnTo>
                  <a:pt x="4970" y="12004"/>
                </a:lnTo>
                <a:cubicBezTo>
                  <a:pt x="4970" y="12061"/>
                  <a:pt x="4994" y="12108"/>
                  <a:pt x="5023" y="12108"/>
                </a:cubicBezTo>
                <a:cubicBezTo>
                  <a:pt x="5053" y="12108"/>
                  <a:pt x="5076" y="12061"/>
                  <a:pt x="5076" y="12004"/>
                </a:cubicBezTo>
                <a:lnTo>
                  <a:pt x="5076" y="11784"/>
                </a:lnTo>
                <a:cubicBezTo>
                  <a:pt x="5076" y="11726"/>
                  <a:pt x="5053" y="11681"/>
                  <a:pt x="5023" y="11681"/>
                </a:cubicBezTo>
                <a:close/>
                <a:moveTo>
                  <a:pt x="5873" y="11681"/>
                </a:moveTo>
                <a:cubicBezTo>
                  <a:pt x="5844" y="11681"/>
                  <a:pt x="5820" y="11726"/>
                  <a:pt x="5820" y="11784"/>
                </a:cubicBezTo>
                <a:lnTo>
                  <a:pt x="5820" y="12004"/>
                </a:lnTo>
                <a:cubicBezTo>
                  <a:pt x="5820" y="12061"/>
                  <a:pt x="5844" y="12108"/>
                  <a:pt x="5873" y="12108"/>
                </a:cubicBezTo>
                <a:cubicBezTo>
                  <a:pt x="5902" y="12108"/>
                  <a:pt x="5926" y="12061"/>
                  <a:pt x="5926" y="12004"/>
                </a:cubicBezTo>
                <a:lnTo>
                  <a:pt x="5926" y="11784"/>
                </a:lnTo>
                <a:cubicBezTo>
                  <a:pt x="5926" y="11726"/>
                  <a:pt x="5902" y="11681"/>
                  <a:pt x="5873" y="11681"/>
                </a:cubicBezTo>
                <a:close/>
                <a:moveTo>
                  <a:pt x="6188" y="11681"/>
                </a:moveTo>
                <a:cubicBezTo>
                  <a:pt x="6159" y="11681"/>
                  <a:pt x="6135" y="11726"/>
                  <a:pt x="6135" y="11784"/>
                </a:cubicBezTo>
                <a:lnTo>
                  <a:pt x="6135" y="12004"/>
                </a:lnTo>
                <a:cubicBezTo>
                  <a:pt x="6135" y="12061"/>
                  <a:pt x="6159" y="12108"/>
                  <a:pt x="6188" y="12108"/>
                </a:cubicBezTo>
                <a:cubicBezTo>
                  <a:pt x="6217" y="12108"/>
                  <a:pt x="6240" y="12061"/>
                  <a:pt x="6240" y="12004"/>
                </a:cubicBezTo>
                <a:lnTo>
                  <a:pt x="6240" y="11784"/>
                </a:lnTo>
                <a:cubicBezTo>
                  <a:pt x="6240" y="11726"/>
                  <a:pt x="6217" y="11681"/>
                  <a:pt x="6188" y="11681"/>
                </a:cubicBezTo>
                <a:close/>
                <a:moveTo>
                  <a:pt x="7036" y="11681"/>
                </a:moveTo>
                <a:cubicBezTo>
                  <a:pt x="7007" y="11681"/>
                  <a:pt x="6984" y="11726"/>
                  <a:pt x="6984" y="11784"/>
                </a:cubicBezTo>
                <a:lnTo>
                  <a:pt x="6984" y="12004"/>
                </a:lnTo>
                <a:cubicBezTo>
                  <a:pt x="6984" y="12061"/>
                  <a:pt x="7007" y="12108"/>
                  <a:pt x="7036" y="12108"/>
                </a:cubicBezTo>
                <a:cubicBezTo>
                  <a:pt x="7065" y="12108"/>
                  <a:pt x="7089" y="12061"/>
                  <a:pt x="7089" y="12004"/>
                </a:cubicBezTo>
                <a:lnTo>
                  <a:pt x="7089" y="11784"/>
                </a:lnTo>
                <a:cubicBezTo>
                  <a:pt x="7089" y="11726"/>
                  <a:pt x="7065" y="11681"/>
                  <a:pt x="7036" y="11681"/>
                </a:cubicBezTo>
                <a:close/>
                <a:moveTo>
                  <a:pt x="7351" y="11681"/>
                </a:moveTo>
                <a:cubicBezTo>
                  <a:pt x="7322" y="11681"/>
                  <a:pt x="7299" y="11726"/>
                  <a:pt x="7299" y="11784"/>
                </a:cubicBezTo>
                <a:lnTo>
                  <a:pt x="7299" y="12004"/>
                </a:lnTo>
                <a:cubicBezTo>
                  <a:pt x="7299" y="12061"/>
                  <a:pt x="7322" y="12108"/>
                  <a:pt x="7351" y="12108"/>
                </a:cubicBezTo>
                <a:cubicBezTo>
                  <a:pt x="7380" y="12108"/>
                  <a:pt x="7404" y="12061"/>
                  <a:pt x="7404" y="12004"/>
                </a:cubicBezTo>
                <a:lnTo>
                  <a:pt x="7404" y="11784"/>
                </a:lnTo>
                <a:cubicBezTo>
                  <a:pt x="7404" y="11726"/>
                  <a:pt x="7380" y="11681"/>
                  <a:pt x="7351" y="11681"/>
                </a:cubicBezTo>
                <a:close/>
                <a:moveTo>
                  <a:pt x="8201" y="11681"/>
                </a:moveTo>
                <a:cubicBezTo>
                  <a:pt x="8171" y="11681"/>
                  <a:pt x="8148" y="11726"/>
                  <a:pt x="8148" y="11784"/>
                </a:cubicBezTo>
                <a:lnTo>
                  <a:pt x="8148" y="12004"/>
                </a:lnTo>
                <a:cubicBezTo>
                  <a:pt x="8148" y="12061"/>
                  <a:pt x="8171" y="12108"/>
                  <a:pt x="8201" y="12108"/>
                </a:cubicBezTo>
                <a:cubicBezTo>
                  <a:pt x="8230" y="12108"/>
                  <a:pt x="8254" y="12061"/>
                  <a:pt x="8254" y="12004"/>
                </a:cubicBezTo>
                <a:lnTo>
                  <a:pt x="8254" y="11784"/>
                </a:lnTo>
                <a:cubicBezTo>
                  <a:pt x="8254" y="11726"/>
                  <a:pt x="8230" y="11681"/>
                  <a:pt x="8201" y="11681"/>
                </a:cubicBezTo>
                <a:close/>
                <a:moveTo>
                  <a:pt x="8515" y="11681"/>
                </a:moveTo>
                <a:cubicBezTo>
                  <a:pt x="8486" y="11681"/>
                  <a:pt x="8462" y="11726"/>
                  <a:pt x="8462" y="11784"/>
                </a:cubicBezTo>
                <a:lnTo>
                  <a:pt x="8462" y="12004"/>
                </a:lnTo>
                <a:cubicBezTo>
                  <a:pt x="8462" y="12061"/>
                  <a:pt x="8486" y="12108"/>
                  <a:pt x="8515" y="12108"/>
                </a:cubicBezTo>
                <a:cubicBezTo>
                  <a:pt x="8544" y="12108"/>
                  <a:pt x="8568" y="12061"/>
                  <a:pt x="8568" y="12004"/>
                </a:cubicBezTo>
                <a:lnTo>
                  <a:pt x="8568" y="11784"/>
                </a:lnTo>
                <a:cubicBezTo>
                  <a:pt x="8568" y="11726"/>
                  <a:pt x="8544" y="11681"/>
                  <a:pt x="8515" y="11681"/>
                </a:cubicBezTo>
                <a:close/>
                <a:moveTo>
                  <a:pt x="9365" y="11681"/>
                </a:moveTo>
                <a:cubicBezTo>
                  <a:pt x="9336" y="11681"/>
                  <a:pt x="9312" y="11726"/>
                  <a:pt x="9312" y="11784"/>
                </a:cubicBezTo>
                <a:lnTo>
                  <a:pt x="9312" y="12004"/>
                </a:lnTo>
                <a:cubicBezTo>
                  <a:pt x="9312" y="12061"/>
                  <a:pt x="9336" y="12108"/>
                  <a:pt x="9365" y="12108"/>
                </a:cubicBezTo>
                <a:cubicBezTo>
                  <a:pt x="9394" y="12108"/>
                  <a:pt x="9418" y="12061"/>
                  <a:pt x="9418" y="12004"/>
                </a:cubicBezTo>
                <a:lnTo>
                  <a:pt x="9418" y="11784"/>
                </a:lnTo>
                <a:cubicBezTo>
                  <a:pt x="9418" y="11726"/>
                  <a:pt x="9394" y="11681"/>
                  <a:pt x="9365" y="11681"/>
                </a:cubicBezTo>
                <a:close/>
                <a:moveTo>
                  <a:pt x="9679" y="11681"/>
                </a:moveTo>
                <a:cubicBezTo>
                  <a:pt x="9650" y="11681"/>
                  <a:pt x="9626" y="11726"/>
                  <a:pt x="9626" y="11784"/>
                </a:cubicBezTo>
                <a:lnTo>
                  <a:pt x="9626" y="12004"/>
                </a:lnTo>
                <a:cubicBezTo>
                  <a:pt x="9626" y="12061"/>
                  <a:pt x="9650" y="12108"/>
                  <a:pt x="9679" y="12108"/>
                </a:cubicBezTo>
                <a:cubicBezTo>
                  <a:pt x="9708" y="12108"/>
                  <a:pt x="9732" y="12061"/>
                  <a:pt x="9732" y="12004"/>
                </a:cubicBezTo>
                <a:lnTo>
                  <a:pt x="9732" y="11784"/>
                </a:lnTo>
                <a:cubicBezTo>
                  <a:pt x="9732" y="11726"/>
                  <a:pt x="9708" y="11681"/>
                  <a:pt x="9679" y="11681"/>
                </a:cubicBezTo>
                <a:close/>
                <a:moveTo>
                  <a:pt x="10529" y="11681"/>
                </a:moveTo>
                <a:cubicBezTo>
                  <a:pt x="10500" y="11681"/>
                  <a:pt x="10476" y="11726"/>
                  <a:pt x="10476" y="11784"/>
                </a:cubicBezTo>
                <a:lnTo>
                  <a:pt x="10476" y="12004"/>
                </a:lnTo>
                <a:cubicBezTo>
                  <a:pt x="10476" y="12061"/>
                  <a:pt x="10500" y="12108"/>
                  <a:pt x="10529" y="12108"/>
                </a:cubicBezTo>
                <a:cubicBezTo>
                  <a:pt x="10558" y="12108"/>
                  <a:pt x="10582" y="12061"/>
                  <a:pt x="10582" y="12004"/>
                </a:cubicBezTo>
                <a:lnTo>
                  <a:pt x="10582" y="11784"/>
                </a:lnTo>
                <a:cubicBezTo>
                  <a:pt x="10582" y="11726"/>
                  <a:pt x="10558" y="11681"/>
                  <a:pt x="10529" y="11681"/>
                </a:cubicBezTo>
                <a:close/>
                <a:moveTo>
                  <a:pt x="10844" y="11681"/>
                </a:moveTo>
                <a:cubicBezTo>
                  <a:pt x="10814" y="11681"/>
                  <a:pt x="10791" y="11726"/>
                  <a:pt x="10791" y="11784"/>
                </a:cubicBezTo>
                <a:lnTo>
                  <a:pt x="10791" y="12004"/>
                </a:lnTo>
                <a:cubicBezTo>
                  <a:pt x="10791" y="12061"/>
                  <a:pt x="10814" y="12108"/>
                  <a:pt x="10844" y="12108"/>
                </a:cubicBezTo>
                <a:cubicBezTo>
                  <a:pt x="10873" y="12108"/>
                  <a:pt x="10895" y="12061"/>
                  <a:pt x="10895" y="12004"/>
                </a:cubicBezTo>
                <a:lnTo>
                  <a:pt x="10895" y="11784"/>
                </a:lnTo>
                <a:cubicBezTo>
                  <a:pt x="10895" y="11726"/>
                  <a:pt x="10873" y="11681"/>
                  <a:pt x="10844" y="11681"/>
                </a:cubicBezTo>
                <a:close/>
                <a:moveTo>
                  <a:pt x="11692" y="11681"/>
                </a:moveTo>
                <a:cubicBezTo>
                  <a:pt x="11663" y="11681"/>
                  <a:pt x="11640" y="11726"/>
                  <a:pt x="11640" y="11784"/>
                </a:cubicBezTo>
                <a:lnTo>
                  <a:pt x="11640" y="12004"/>
                </a:lnTo>
                <a:cubicBezTo>
                  <a:pt x="11640" y="12061"/>
                  <a:pt x="11663" y="12108"/>
                  <a:pt x="11692" y="12108"/>
                </a:cubicBezTo>
                <a:cubicBezTo>
                  <a:pt x="11721" y="12108"/>
                  <a:pt x="11745" y="12061"/>
                  <a:pt x="11745" y="12004"/>
                </a:cubicBezTo>
                <a:lnTo>
                  <a:pt x="11745" y="11784"/>
                </a:lnTo>
                <a:cubicBezTo>
                  <a:pt x="11745" y="11726"/>
                  <a:pt x="11721" y="11681"/>
                  <a:pt x="11692" y="11681"/>
                </a:cubicBezTo>
                <a:close/>
                <a:moveTo>
                  <a:pt x="12007" y="11681"/>
                </a:moveTo>
                <a:cubicBezTo>
                  <a:pt x="11978" y="11681"/>
                  <a:pt x="11955" y="11726"/>
                  <a:pt x="11955" y="11784"/>
                </a:cubicBezTo>
                <a:lnTo>
                  <a:pt x="11955" y="12004"/>
                </a:lnTo>
                <a:cubicBezTo>
                  <a:pt x="11955" y="12061"/>
                  <a:pt x="11978" y="12108"/>
                  <a:pt x="12007" y="12108"/>
                </a:cubicBezTo>
                <a:cubicBezTo>
                  <a:pt x="12036" y="12108"/>
                  <a:pt x="12060" y="12061"/>
                  <a:pt x="12060" y="12004"/>
                </a:cubicBezTo>
                <a:lnTo>
                  <a:pt x="12060" y="11784"/>
                </a:lnTo>
                <a:cubicBezTo>
                  <a:pt x="12060" y="11726"/>
                  <a:pt x="12036" y="11681"/>
                  <a:pt x="12007" y="11681"/>
                </a:cubicBezTo>
                <a:close/>
                <a:moveTo>
                  <a:pt x="12856" y="11681"/>
                </a:moveTo>
                <a:cubicBezTo>
                  <a:pt x="12827" y="11681"/>
                  <a:pt x="12804" y="11726"/>
                  <a:pt x="12804" y="11784"/>
                </a:cubicBezTo>
                <a:lnTo>
                  <a:pt x="12804" y="12004"/>
                </a:lnTo>
                <a:cubicBezTo>
                  <a:pt x="12804" y="12061"/>
                  <a:pt x="12827" y="12108"/>
                  <a:pt x="12856" y="12108"/>
                </a:cubicBezTo>
                <a:cubicBezTo>
                  <a:pt x="12886" y="12108"/>
                  <a:pt x="12909" y="12061"/>
                  <a:pt x="12909" y="12004"/>
                </a:cubicBezTo>
                <a:lnTo>
                  <a:pt x="12909" y="11784"/>
                </a:lnTo>
                <a:cubicBezTo>
                  <a:pt x="12909" y="11726"/>
                  <a:pt x="12886" y="11681"/>
                  <a:pt x="12856" y="11681"/>
                </a:cubicBezTo>
                <a:close/>
                <a:moveTo>
                  <a:pt x="13171" y="11681"/>
                </a:moveTo>
                <a:cubicBezTo>
                  <a:pt x="13142" y="11681"/>
                  <a:pt x="13118" y="11726"/>
                  <a:pt x="13118" y="11784"/>
                </a:cubicBezTo>
                <a:lnTo>
                  <a:pt x="13118" y="12004"/>
                </a:lnTo>
                <a:cubicBezTo>
                  <a:pt x="13118" y="12061"/>
                  <a:pt x="13142" y="12108"/>
                  <a:pt x="13171" y="12108"/>
                </a:cubicBezTo>
                <a:cubicBezTo>
                  <a:pt x="13200" y="12108"/>
                  <a:pt x="13224" y="12061"/>
                  <a:pt x="13224" y="12004"/>
                </a:cubicBezTo>
                <a:lnTo>
                  <a:pt x="13224" y="11784"/>
                </a:lnTo>
                <a:cubicBezTo>
                  <a:pt x="13224" y="11726"/>
                  <a:pt x="13200" y="11681"/>
                  <a:pt x="13171" y="11681"/>
                </a:cubicBezTo>
                <a:close/>
                <a:moveTo>
                  <a:pt x="14021" y="11681"/>
                </a:moveTo>
                <a:cubicBezTo>
                  <a:pt x="13992" y="11681"/>
                  <a:pt x="13968" y="11726"/>
                  <a:pt x="13968" y="11784"/>
                </a:cubicBezTo>
                <a:lnTo>
                  <a:pt x="13968" y="12004"/>
                </a:lnTo>
                <a:cubicBezTo>
                  <a:pt x="13968" y="12061"/>
                  <a:pt x="13992" y="12108"/>
                  <a:pt x="14021" y="12108"/>
                </a:cubicBezTo>
                <a:cubicBezTo>
                  <a:pt x="14050" y="12108"/>
                  <a:pt x="14074" y="12061"/>
                  <a:pt x="14074" y="12004"/>
                </a:cubicBezTo>
                <a:lnTo>
                  <a:pt x="14074" y="11784"/>
                </a:lnTo>
                <a:cubicBezTo>
                  <a:pt x="14074" y="11726"/>
                  <a:pt x="14050" y="11681"/>
                  <a:pt x="14021" y="11681"/>
                </a:cubicBezTo>
                <a:close/>
                <a:moveTo>
                  <a:pt x="14335" y="11681"/>
                </a:moveTo>
                <a:cubicBezTo>
                  <a:pt x="14306" y="11681"/>
                  <a:pt x="14282" y="11726"/>
                  <a:pt x="14282" y="11784"/>
                </a:cubicBezTo>
                <a:lnTo>
                  <a:pt x="14282" y="12004"/>
                </a:lnTo>
                <a:cubicBezTo>
                  <a:pt x="14282" y="12061"/>
                  <a:pt x="14306" y="12108"/>
                  <a:pt x="14335" y="12108"/>
                </a:cubicBezTo>
                <a:cubicBezTo>
                  <a:pt x="14364" y="12108"/>
                  <a:pt x="14388" y="12061"/>
                  <a:pt x="14388" y="12004"/>
                </a:cubicBezTo>
                <a:lnTo>
                  <a:pt x="14388" y="11784"/>
                </a:lnTo>
                <a:cubicBezTo>
                  <a:pt x="14388" y="11726"/>
                  <a:pt x="14364" y="11681"/>
                  <a:pt x="14335" y="11681"/>
                </a:cubicBezTo>
                <a:close/>
                <a:moveTo>
                  <a:pt x="15185" y="11681"/>
                </a:moveTo>
                <a:cubicBezTo>
                  <a:pt x="15156" y="11681"/>
                  <a:pt x="15132" y="11726"/>
                  <a:pt x="15132" y="11784"/>
                </a:cubicBezTo>
                <a:lnTo>
                  <a:pt x="15132" y="12004"/>
                </a:lnTo>
                <a:cubicBezTo>
                  <a:pt x="15132" y="12061"/>
                  <a:pt x="15156" y="12108"/>
                  <a:pt x="15185" y="12108"/>
                </a:cubicBezTo>
                <a:cubicBezTo>
                  <a:pt x="15214" y="12108"/>
                  <a:pt x="15237" y="12061"/>
                  <a:pt x="15237" y="12004"/>
                </a:cubicBezTo>
                <a:lnTo>
                  <a:pt x="15237" y="11784"/>
                </a:lnTo>
                <a:cubicBezTo>
                  <a:pt x="15237" y="11726"/>
                  <a:pt x="15214" y="11681"/>
                  <a:pt x="15185" y="11681"/>
                </a:cubicBezTo>
                <a:close/>
                <a:moveTo>
                  <a:pt x="15500" y="11681"/>
                </a:moveTo>
                <a:cubicBezTo>
                  <a:pt x="15470" y="11681"/>
                  <a:pt x="15447" y="11726"/>
                  <a:pt x="15447" y="11784"/>
                </a:cubicBezTo>
                <a:lnTo>
                  <a:pt x="15447" y="12004"/>
                </a:lnTo>
                <a:cubicBezTo>
                  <a:pt x="15447" y="12061"/>
                  <a:pt x="15470" y="12108"/>
                  <a:pt x="15500" y="12108"/>
                </a:cubicBezTo>
                <a:cubicBezTo>
                  <a:pt x="15529" y="12108"/>
                  <a:pt x="15551" y="12061"/>
                  <a:pt x="15551" y="12004"/>
                </a:cubicBezTo>
                <a:lnTo>
                  <a:pt x="15551" y="11784"/>
                </a:lnTo>
                <a:cubicBezTo>
                  <a:pt x="15551" y="11726"/>
                  <a:pt x="15529" y="11681"/>
                  <a:pt x="15500" y="11681"/>
                </a:cubicBezTo>
                <a:close/>
                <a:moveTo>
                  <a:pt x="16349" y="11681"/>
                </a:moveTo>
                <a:cubicBezTo>
                  <a:pt x="16320" y="11681"/>
                  <a:pt x="16296" y="11726"/>
                  <a:pt x="16296" y="11784"/>
                </a:cubicBezTo>
                <a:lnTo>
                  <a:pt x="16296" y="12004"/>
                </a:lnTo>
                <a:cubicBezTo>
                  <a:pt x="16296" y="12061"/>
                  <a:pt x="16320" y="12108"/>
                  <a:pt x="16349" y="12108"/>
                </a:cubicBezTo>
                <a:cubicBezTo>
                  <a:pt x="16378" y="12108"/>
                  <a:pt x="16401" y="12061"/>
                  <a:pt x="16401" y="12004"/>
                </a:cubicBezTo>
                <a:lnTo>
                  <a:pt x="16401" y="11784"/>
                </a:lnTo>
                <a:cubicBezTo>
                  <a:pt x="16401" y="11726"/>
                  <a:pt x="16378" y="11681"/>
                  <a:pt x="16349" y="11681"/>
                </a:cubicBezTo>
                <a:close/>
                <a:moveTo>
                  <a:pt x="16663" y="11681"/>
                </a:moveTo>
                <a:cubicBezTo>
                  <a:pt x="16634" y="11681"/>
                  <a:pt x="16611" y="11726"/>
                  <a:pt x="16611" y="11784"/>
                </a:cubicBezTo>
                <a:lnTo>
                  <a:pt x="16611" y="12004"/>
                </a:lnTo>
                <a:cubicBezTo>
                  <a:pt x="16611" y="12061"/>
                  <a:pt x="16634" y="12108"/>
                  <a:pt x="16663" y="12108"/>
                </a:cubicBezTo>
                <a:cubicBezTo>
                  <a:pt x="16692" y="12108"/>
                  <a:pt x="16716" y="12061"/>
                  <a:pt x="16716" y="12004"/>
                </a:cubicBezTo>
                <a:lnTo>
                  <a:pt x="16716" y="11784"/>
                </a:lnTo>
                <a:cubicBezTo>
                  <a:pt x="16716" y="11726"/>
                  <a:pt x="16692" y="11681"/>
                  <a:pt x="16663" y="11681"/>
                </a:cubicBezTo>
                <a:close/>
                <a:moveTo>
                  <a:pt x="17512" y="11681"/>
                </a:moveTo>
                <a:cubicBezTo>
                  <a:pt x="17483" y="11681"/>
                  <a:pt x="17459" y="11726"/>
                  <a:pt x="17459" y="11784"/>
                </a:cubicBezTo>
                <a:lnTo>
                  <a:pt x="17459" y="12004"/>
                </a:lnTo>
                <a:cubicBezTo>
                  <a:pt x="17459" y="12061"/>
                  <a:pt x="17483" y="12108"/>
                  <a:pt x="17512" y="12108"/>
                </a:cubicBezTo>
                <a:cubicBezTo>
                  <a:pt x="17541" y="12108"/>
                  <a:pt x="17565" y="12061"/>
                  <a:pt x="17565" y="12004"/>
                </a:cubicBezTo>
                <a:lnTo>
                  <a:pt x="17565" y="11784"/>
                </a:lnTo>
                <a:cubicBezTo>
                  <a:pt x="17565" y="11726"/>
                  <a:pt x="17541" y="11681"/>
                  <a:pt x="17512" y="11681"/>
                </a:cubicBezTo>
                <a:close/>
                <a:moveTo>
                  <a:pt x="17827" y="11681"/>
                </a:moveTo>
                <a:cubicBezTo>
                  <a:pt x="17798" y="11681"/>
                  <a:pt x="17774" y="11726"/>
                  <a:pt x="17774" y="11784"/>
                </a:cubicBezTo>
                <a:lnTo>
                  <a:pt x="17774" y="12004"/>
                </a:lnTo>
                <a:cubicBezTo>
                  <a:pt x="17774" y="12061"/>
                  <a:pt x="17798" y="12108"/>
                  <a:pt x="17827" y="12108"/>
                </a:cubicBezTo>
                <a:cubicBezTo>
                  <a:pt x="17856" y="12108"/>
                  <a:pt x="17880" y="12061"/>
                  <a:pt x="17880" y="12004"/>
                </a:cubicBezTo>
                <a:lnTo>
                  <a:pt x="17880" y="11784"/>
                </a:lnTo>
                <a:cubicBezTo>
                  <a:pt x="17880" y="11726"/>
                  <a:pt x="17856" y="11681"/>
                  <a:pt x="17827" y="11681"/>
                </a:cubicBezTo>
                <a:close/>
                <a:moveTo>
                  <a:pt x="18677" y="11681"/>
                </a:moveTo>
                <a:cubicBezTo>
                  <a:pt x="18648" y="11681"/>
                  <a:pt x="18624" y="11726"/>
                  <a:pt x="18624" y="11784"/>
                </a:cubicBezTo>
                <a:lnTo>
                  <a:pt x="18624" y="12004"/>
                </a:lnTo>
                <a:cubicBezTo>
                  <a:pt x="18624" y="12061"/>
                  <a:pt x="18648" y="12108"/>
                  <a:pt x="18677" y="12108"/>
                </a:cubicBezTo>
                <a:cubicBezTo>
                  <a:pt x="18706" y="12108"/>
                  <a:pt x="18730" y="12061"/>
                  <a:pt x="18730" y="12004"/>
                </a:cubicBezTo>
                <a:lnTo>
                  <a:pt x="18730" y="11784"/>
                </a:lnTo>
                <a:cubicBezTo>
                  <a:pt x="18730" y="11726"/>
                  <a:pt x="18706" y="11681"/>
                  <a:pt x="18677" y="11681"/>
                </a:cubicBezTo>
                <a:close/>
                <a:moveTo>
                  <a:pt x="18991" y="11681"/>
                </a:moveTo>
                <a:cubicBezTo>
                  <a:pt x="18962" y="11681"/>
                  <a:pt x="18938" y="11726"/>
                  <a:pt x="18938" y="11784"/>
                </a:cubicBezTo>
                <a:lnTo>
                  <a:pt x="18938" y="12004"/>
                </a:lnTo>
                <a:cubicBezTo>
                  <a:pt x="18938" y="12061"/>
                  <a:pt x="18962" y="12108"/>
                  <a:pt x="18991" y="12108"/>
                </a:cubicBezTo>
                <a:cubicBezTo>
                  <a:pt x="19020" y="12108"/>
                  <a:pt x="19044" y="12061"/>
                  <a:pt x="19044" y="12004"/>
                </a:cubicBezTo>
                <a:lnTo>
                  <a:pt x="19044" y="11784"/>
                </a:lnTo>
                <a:cubicBezTo>
                  <a:pt x="19044" y="11726"/>
                  <a:pt x="19020" y="11681"/>
                  <a:pt x="18991" y="11681"/>
                </a:cubicBezTo>
                <a:close/>
                <a:moveTo>
                  <a:pt x="19841" y="11681"/>
                </a:moveTo>
                <a:cubicBezTo>
                  <a:pt x="19812" y="11681"/>
                  <a:pt x="19788" y="11726"/>
                  <a:pt x="19788" y="11784"/>
                </a:cubicBezTo>
                <a:lnTo>
                  <a:pt x="19788" y="12004"/>
                </a:lnTo>
                <a:cubicBezTo>
                  <a:pt x="19788" y="12061"/>
                  <a:pt x="19812" y="12108"/>
                  <a:pt x="19841" y="12108"/>
                </a:cubicBezTo>
                <a:cubicBezTo>
                  <a:pt x="19870" y="12108"/>
                  <a:pt x="19894" y="12061"/>
                  <a:pt x="19894" y="12004"/>
                </a:cubicBezTo>
                <a:lnTo>
                  <a:pt x="19894" y="11784"/>
                </a:lnTo>
                <a:cubicBezTo>
                  <a:pt x="19894" y="11726"/>
                  <a:pt x="19870" y="11681"/>
                  <a:pt x="19841" y="11681"/>
                </a:cubicBezTo>
                <a:close/>
                <a:moveTo>
                  <a:pt x="20155" y="11681"/>
                </a:moveTo>
                <a:cubicBezTo>
                  <a:pt x="20126" y="11681"/>
                  <a:pt x="20102" y="11726"/>
                  <a:pt x="20102" y="11784"/>
                </a:cubicBezTo>
                <a:lnTo>
                  <a:pt x="20102" y="12004"/>
                </a:lnTo>
                <a:cubicBezTo>
                  <a:pt x="20102" y="12061"/>
                  <a:pt x="20126" y="12108"/>
                  <a:pt x="20155" y="12108"/>
                </a:cubicBezTo>
                <a:cubicBezTo>
                  <a:pt x="20184" y="12108"/>
                  <a:pt x="20207" y="12061"/>
                  <a:pt x="20207" y="12004"/>
                </a:cubicBezTo>
                <a:lnTo>
                  <a:pt x="20207" y="11784"/>
                </a:lnTo>
                <a:cubicBezTo>
                  <a:pt x="20207" y="11726"/>
                  <a:pt x="20184" y="11681"/>
                  <a:pt x="20155" y="11681"/>
                </a:cubicBezTo>
                <a:close/>
                <a:moveTo>
                  <a:pt x="21004" y="11681"/>
                </a:moveTo>
                <a:cubicBezTo>
                  <a:pt x="20975" y="11681"/>
                  <a:pt x="20952" y="11726"/>
                  <a:pt x="20952" y="11784"/>
                </a:cubicBezTo>
                <a:lnTo>
                  <a:pt x="20952" y="12004"/>
                </a:lnTo>
                <a:cubicBezTo>
                  <a:pt x="20952" y="12061"/>
                  <a:pt x="20975" y="12108"/>
                  <a:pt x="21004" y="12108"/>
                </a:cubicBezTo>
                <a:cubicBezTo>
                  <a:pt x="21033" y="12108"/>
                  <a:pt x="21057" y="12061"/>
                  <a:pt x="21057" y="12004"/>
                </a:cubicBezTo>
                <a:lnTo>
                  <a:pt x="21057" y="11784"/>
                </a:lnTo>
                <a:cubicBezTo>
                  <a:pt x="21057" y="11726"/>
                  <a:pt x="21033" y="11681"/>
                  <a:pt x="21004" y="11681"/>
                </a:cubicBezTo>
                <a:close/>
                <a:moveTo>
                  <a:pt x="21319" y="11681"/>
                </a:moveTo>
                <a:cubicBezTo>
                  <a:pt x="21289" y="11681"/>
                  <a:pt x="21267" y="11726"/>
                  <a:pt x="21267" y="11784"/>
                </a:cubicBezTo>
                <a:lnTo>
                  <a:pt x="21267" y="12004"/>
                </a:lnTo>
                <a:cubicBezTo>
                  <a:pt x="21267" y="12061"/>
                  <a:pt x="21289" y="12108"/>
                  <a:pt x="21319" y="12108"/>
                </a:cubicBezTo>
                <a:cubicBezTo>
                  <a:pt x="21348" y="12108"/>
                  <a:pt x="21372" y="12061"/>
                  <a:pt x="21372" y="12004"/>
                </a:cubicBezTo>
                <a:lnTo>
                  <a:pt x="21372" y="11784"/>
                </a:lnTo>
                <a:cubicBezTo>
                  <a:pt x="21372" y="11726"/>
                  <a:pt x="21348" y="11681"/>
                  <a:pt x="21319" y="11681"/>
                </a:cubicBezTo>
                <a:close/>
                <a:moveTo>
                  <a:pt x="281" y="12411"/>
                </a:moveTo>
                <a:cubicBezTo>
                  <a:pt x="252" y="12411"/>
                  <a:pt x="228" y="12456"/>
                  <a:pt x="228" y="12514"/>
                </a:cubicBezTo>
                <a:lnTo>
                  <a:pt x="228" y="12734"/>
                </a:lnTo>
                <a:cubicBezTo>
                  <a:pt x="228" y="12791"/>
                  <a:pt x="252" y="12838"/>
                  <a:pt x="281" y="12838"/>
                </a:cubicBezTo>
                <a:cubicBezTo>
                  <a:pt x="311" y="12838"/>
                  <a:pt x="334" y="12791"/>
                  <a:pt x="334" y="12734"/>
                </a:cubicBezTo>
                <a:lnTo>
                  <a:pt x="334" y="12514"/>
                </a:lnTo>
                <a:cubicBezTo>
                  <a:pt x="334" y="12456"/>
                  <a:pt x="311" y="12411"/>
                  <a:pt x="281" y="12411"/>
                </a:cubicBezTo>
                <a:close/>
                <a:moveTo>
                  <a:pt x="596" y="12411"/>
                </a:moveTo>
                <a:cubicBezTo>
                  <a:pt x="567" y="12411"/>
                  <a:pt x="543" y="12456"/>
                  <a:pt x="543" y="12514"/>
                </a:cubicBezTo>
                <a:lnTo>
                  <a:pt x="543" y="12734"/>
                </a:lnTo>
                <a:cubicBezTo>
                  <a:pt x="543" y="12791"/>
                  <a:pt x="567" y="12838"/>
                  <a:pt x="596" y="12838"/>
                </a:cubicBezTo>
                <a:cubicBezTo>
                  <a:pt x="625" y="12838"/>
                  <a:pt x="649" y="12791"/>
                  <a:pt x="649" y="12734"/>
                </a:cubicBezTo>
                <a:lnTo>
                  <a:pt x="649" y="12514"/>
                </a:lnTo>
                <a:cubicBezTo>
                  <a:pt x="649" y="12456"/>
                  <a:pt x="625" y="12411"/>
                  <a:pt x="596" y="12411"/>
                </a:cubicBezTo>
                <a:close/>
                <a:moveTo>
                  <a:pt x="1446" y="12411"/>
                </a:moveTo>
                <a:cubicBezTo>
                  <a:pt x="1417" y="12411"/>
                  <a:pt x="1393" y="12456"/>
                  <a:pt x="1393" y="12514"/>
                </a:cubicBezTo>
                <a:lnTo>
                  <a:pt x="1393" y="12734"/>
                </a:lnTo>
                <a:cubicBezTo>
                  <a:pt x="1393" y="12791"/>
                  <a:pt x="1417" y="12838"/>
                  <a:pt x="1446" y="12838"/>
                </a:cubicBezTo>
                <a:cubicBezTo>
                  <a:pt x="1475" y="12838"/>
                  <a:pt x="1499" y="12791"/>
                  <a:pt x="1499" y="12734"/>
                </a:cubicBezTo>
                <a:lnTo>
                  <a:pt x="1499" y="12514"/>
                </a:lnTo>
                <a:cubicBezTo>
                  <a:pt x="1499" y="12456"/>
                  <a:pt x="1475" y="12411"/>
                  <a:pt x="1446" y="12411"/>
                </a:cubicBezTo>
                <a:close/>
                <a:moveTo>
                  <a:pt x="1760" y="12411"/>
                </a:moveTo>
                <a:cubicBezTo>
                  <a:pt x="1731" y="12411"/>
                  <a:pt x="1707" y="12456"/>
                  <a:pt x="1707" y="12514"/>
                </a:cubicBezTo>
                <a:lnTo>
                  <a:pt x="1707" y="12734"/>
                </a:lnTo>
                <a:cubicBezTo>
                  <a:pt x="1707" y="12791"/>
                  <a:pt x="1731" y="12838"/>
                  <a:pt x="1760" y="12838"/>
                </a:cubicBezTo>
                <a:cubicBezTo>
                  <a:pt x="1789" y="12838"/>
                  <a:pt x="1813" y="12791"/>
                  <a:pt x="1813" y="12734"/>
                </a:cubicBezTo>
                <a:lnTo>
                  <a:pt x="1813" y="12514"/>
                </a:lnTo>
                <a:cubicBezTo>
                  <a:pt x="1813" y="12456"/>
                  <a:pt x="1789" y="12411"/>
                  <a:pt x="1760" y="12411"/>
                </a:cubicBezTo>
                <a:close/>
                <a:moveTo>
                  <a:pt x="2610" y="12411"/>
                </a:moveTo>
                <a:cubicBezTo>
                  <a:pt x="2581" y="12411"/>
                  <a:pt x="2557" y="12456"/>
                  <a:pt x="2557" y="12514"/>
                </a:cubicBezTo>
                <a:lnTo>
                  <a:pt x="2557" y="12734"/>
                </a:lnTo>
                <a:cubicBezTo>
                  <a:pt x="2557" y="12791"/>
                  <a:pt x="2581" y="12838"/>
                  <a:pt x="2610" y="12838"/>
                </a:cubicBezTo>
                <a:cubicBezTo>
                  <a:pt x="2639" y="12838"/>
                  <a:pt x="2662" y="12791"/>
                  <a:pt x="2662" y="12734"/>
                </a:cubicBezTo>
                <a:lnTo>
                  <a:pt x="2662" y="12514"/>
                </a:lnTo>
                <a:cubicBezTo>
                  <a:pt x="2662" y="12456"/>
                  <a:pt x="2639" y="12411"/>
                  <a:pt x="2610" y="12411"/>
                </a:cubicBezTo>
                <a:close/>
                <a:moveTo>
                  <a:pt x="2924" y="12411"/>
                </a:moveTo>
                <a:cubicBezTo>
                  <a:pt x="2895" y="12411"/>
                  <a:pt x="2871" y="12456"/>
                  <a:pt x="2871" y="12514"/>
                </a:cubicBezTo>
                <a:lnTo>
                  <a:pt x="2871" y="12734"/>
                </a:lnTo>
                <a:cubicBezTo>
                  <a:pt x="2871" y="12791"/>
                  <a:pt x="2895" y="12838"/>
                  <a:pt x="2924" y="12838"/>
                </a:cubicBezTo>
                <a:cubicBezTo>
                  <a:pt x="2954" y="12838"/>
                  <a:pt x="2976" y="12791"/>
                  <a:pt x="2976" y="12734"/>
                </a:cubicBezTo>
                <a:lnTo>
                  <a:pt x="2976" y="12514"/>
                </a:lnTo>
                <a:cubicBezTo>
                  <a:pt x="2976" y="12456"/>
                  <a:pt x="2954" y="12411"/>
                  <a:pt x="2924" y="12411"/>
                </a:cubicBezTo>
                <a:close/>
                <a:moveTo>
                  <a:pt x="3773" y="12411"/>
                </a:moveTo>
                <a:cubicBezTo>
                  <a:pt x="3744" y="12411"/>
                  <a:pt x="3721" y="12456"/>
                  <a:pt x="3721" y="12514"/>
                </a:cubicBezTo>
                <a:lnTo>
                  <a:pt x="3721" y="12734"/>
                </a:lnTo>
                <a:cubicBezTo>
                  <a:pt x="3721" y="12791"/>
                  <a:pt x="3744" y="12838"/>
                  <a:pt x="3773" y="12838"/>
                </a:cubicBezTo>
                <a:cubicBezTo>
                  <a:pt x="3802" y="12838"/>
                  <a:pt x="3826" y="12791"/>
                  <a:pt x="3826" y="12734"/>
                </a:cubicBezTo>
                <a:lnTo>
                  <a:pt x="3826" y="12514"/>
                </a:lnTo>
                <a:cubicBezTo>
                  <a:pt x="3826" y="12456"/>
                  <a:pt x="3802" y="12411"/>
                  <a:pt x="3773" y="12411"/>
                </a:cubicBezTo>
                <a:close/>
                <a:moveTo>
                  <a:pt x="4088" y="12411"/>
                </a:moveTo>
                <a:cubicBezTo>
                  <a:pt x="4058" y="12411"/>
                  <a:pt x="4035" y="12456"/>
                  <a:pt x="4035" y="12514"/>
                </a:cubicBezTo>
                <a:lnTo>
                  <a:pt x="4035" y="12734"/>
                </a:lnTo>
                <a:cubicBezTo>
                  <a:pt x="4035" y="12791"/>
                  <a:pt x="4058" y="12838"/>
                  <a:pt x="4088" y="12838"/>
                </a:cubicBezTo>
                <a:cubicBezTo>
                  <a:pt x="4117" y="12838"/>
                  <a:pt x="4141" y="12791"/>
                  <a:pt x="4141" y="12734"/>
                </a:cubicBezTo>
                <a:lnTo>
                  <a:pt x="4141" y="12514"/>
                </a:lnTo>
                <a:cubicBezTo>
                  <a:pt x="4141" y="12456"/>
                  <a:pt x="4117" y="12411"/>
                  <a:pt x="4088" y="12411"/>
                </a:cubicBezTo>
                <a:close/>
                <a:moveTo>
                  <a:pt x="4937" y="12411"/>
                </a:moveTo>
                <a:cubicBezTo>
                  <a:pt x="4908" y="12411"/>
                  <a:pt x="4884" y="12456"/>
                  <a:pt x="4884" y="12514"/>
                </a:cubicBezTo>
                <a:lnTo>
                  <a:pt x="4884" y="12734"/>
                </a:lnTo>
                <a:cubicBezTo>
                  <a:pt x="4884" y="12791"/>
                  <a:pt x="4908" y="12838"/>
                  <a:pt x="4937" y="12838"/>
                </a:cubicBezTo>
                <a:cubicBezTo>
                  <a:pt x="4966" y="12838"/>
                  <a:pt x="4990" y="12791"/>
                  <a:pt x="4990" y="12734"/>
                </a:cubicBezTo>
                <a:lnTo>
                  <a:pt x="4990" y="12514"/>
                </a:lnTo>
                <a:cubicBezTo>
                  <a:pt x="4990" y="12456"/>
                  <a:pt x="4966" y="12411"/>
                  <a:pt x="4937" y="12411"/>
                </a:cubicBezTo>
                <a:close/>
                <a:moveTo>
                  <a:pt x="5252" y="12411"/>
                </a:moveTo>
                <a:cubicBezTo>
                  <a:pt x="5223" y="12411"/>
                  <a:pt x="5199" y="12456"/>
                  <a:pt x="5199" y="12514"/>
                </a:cubicBezTo>
                <a:lnTo>
                  <a:pt x="5199" y="12734"/>
                </a:lnTo>
                <a:cubicBezTo>
                  <a:pt x="5199" y="12791"/>
                  <a:pt x="5223" y="12838"/>
                  <a:pt x="5252" y="12838"/>
                </a:cubicBezTo>
                <a:cubicBezTo>
                  <a:pt x="5281" y="12838"/>
                  <a:pt x="5305" y="12791"/>
                  <a:pt x="5305" y="12734"/>
                </a:cubicBezTo>
                <a:lnTo>
                  <a:pt x="5305" y="12514"/>
                </a:lnTo>
                <a:cubicBezTo>
                  <a:pt x="5305" y="12456"/>
                  <a:pt x="5281" y="12411"/>
                  <a:pt x="5252" y="12411"/>
                </a:cubicBezTo>
                <a:close/>
                <a:moveTo>
                  <a:pt x="6102" y="12411"/>
                </a:moveTo>
                <a:cubicBezTo>
                  <a:pt x="6072" y="12411"/>
                  <a:pt x="6049" y="12456"/>
                  <a:pt x="6049" y="12514"/>
                </a:cubicBezTo>
                <a:lnTo>
                  <a:pt x="6049" y="12734"/>
                </a:lnTo>
                <a:cubicBezTo>
                  <a:pt x="6049" y="12791"/>
                  <a:pt x="6072" y="12838"/>
                  <a:pt x="6102" y="12838"/>
                </a:cubicBezTo>
                <a:cubicBezTo>
                  <a:pt x="6131" y="12838"/>
                  <a:pt x="6155" y="12791"/>
                  <a:pt x="6155" y="12734"/>
                </a:cubicBezTo>
                <a:lnTo>
                  <a:pt x="6155" y="12514"/>
                </a:lnTo>
                <a:cubicBezTo>
                  <a:pt x="6155" y="12456"/>
                  <a:pt x="6131" y="12411"/>
                  <a:pt x="6102" y="12411"/>
                </a:cubicBezTo>
                <a:close/>
                <a:moveTo>
                  <a:pt x="6416" y="12411"/>
                </a:moveTo>
                <a:cubicBezTo>
                  <a:pt x="6387" y="12411"/>
                  <a:pt x="6363" y="12456"/>
                  <a:pt x="6363" y="12514"/>
                </a:cubicBezTo>
                <a:lnTo>
                  <a:pt x="6363" y="12734"/>
                </a:lnTo>
                <a:cubicBezTo>
                  <a:pt x="6363" y="12791"/>
                  <a:pt x="6387" y="12838"/>
                  <a:pt x="6416" y="12838"/>
                </a:cubicBezTo>
                <a:cubicBezTo>
                  <a:pt x="6445" y="12838"/>
                  <a:pt x="6469" y="12791"/>
                  <a:pt x="6469" y="12734"/>
                </a:cubicBezTo>
                <a:lnTo>
                  <a:pt x="6469" y="12514"/>
                </a:lnTo>
                <a:cubicBezTo>
                  <a:pt x="6469" y="12456"/>
                  <a:pt x="6445" y="12411"/>
                  <a:pt x="6416" y="12411"/>
                </a:cubicBezTo>
                <a:close/>
                <a:moveTo>
                  <a:pt x="7266" y="12411"/>
                </a:moveTo>
                <a:cubicBezTo>
                  <a:pt x="7237" y="12411"/>
                  <a:pt x="7213" y="12456"/>
                  <a:pt x="7213" y="12514"/>
                </a:cubicBezTo>
                <a:lnTo>
                  <a:pt x="7213" y="12734"/>
                </a:lnTo>
                <a:cubicBezTo>
                  <a:pt x="7213" y="12791"/>
                  <a:pt x="7237" y="12838"/>
                  <a:pt x="7266" y="12838"/>
                </a:cubicBezTo>
                <a:cubicBezTo>
                  <a:pt x="7295" y="12838"/>
                  <a:pt x="7318" y="12791"/>
                  <a:pt x="7318" y="12734"/>
                </a:cubicBezTo>
                <a:lnTo>
                  <a:pt x="7318" y="12514"/>
                </a:lnTo>
                <a:cubicBezTo>
                  <a:pt x="7318" y="12456"/>
                  <a:pt x="7295" y="12411"/>
                  <a:pt x="7266" y="12411"/>
                </a:cubicBezTo>
                <a:close/>
                <a:moveTo>
                  <a:pt x="7580" y="12411"/>
                </a:moveTo>
                <a:cubicBezTo>
                  <a:pt x="7551" y="12411"/>
                  <a:pt x="7527" y="12456"/>
                  <a:pt x="7527" y="12514"/>
                </a:cubicBezTo>
                <a:lnTo>
                  <a:pt x="7527" y="12734"/>
                </a:lnTo>
                <a:cubicBezTo>
                  <a:pt x="7527" y="12791"/>
                  <a:pt x="7551" y="12838"/>
                  <a:pt x="7580" y="12838"/>
                </a:cubicBezTo>
                <a:cubicBezTo>
                  <a:pt x="7609" y="12838"/>
                  <a:pt x="7632" y="12791"/>
                  <a:pt x="7632" y="12734"/>
                </a:cubicBezTo>
                <a:lnTo>
                  <a:pt x="7632" y="12514"/>
                </a:lnTo>
                <a:cubicBezTo>
                  <a:pt x="7632" y="12456"/>
                  <a:pt x="7609" y="12411"/>
                  <a:pt x="7580" y="12411"/>
                </a:cubicBezTo>
                <a:close/>
                <a:moveTo>
                  <a:pt x="8429" y="12411"/>
                </a:moveTo>
                <a:cubicBezTo>
                  <a:pt x="8400" y="12411"/>
                  <a:pt x="8377" y="12456"/>
                  <a:pt x="8377" y="12514"/>
                </a:cubicBezTo>
                <a:lnTo>
                  <a:pt x="8377" y="12734"/>
                </a:lnTo>
                <a:cubicBezTo>
                  <a:pt x="8377" y="12791"/>
                  <a:pt x="8400" y="12838"/>
                  <a:pt x="8429" y="12838"/>
                </a:cubicBezTo>
                <a:cubicBezTo>
                  <a:pt x="8458" y="12838"/>
                  <a:pt x="8482" y="12791"/>
                  <a:pt x="8482" y="12734"/>
                </a:cubicBezTo>
                <a:lnTo>
                  <a:pt x="8482" y="12514"/>
                </a:lnTo>
                <a:cubicBezTo>
                  <a:pt x="8482" y="12456"/>
                  <a:pt x="8458" y="12411"/>
                  <a:pt x="8429" y="12411"/>
                </a:cubicBezTo>
                <a:close/>
                <a:moveTo>
                  <a:pt x="8744" y="12411"/>
                </a:moveTo>
                <a:cubicBezTo>
                  <a:pt x="8714" y="12411"/>
                  <a:pt x="8691" y="12456"/>
                  <a:pt x="8691" y="12514"/>
                </a:cubicBezTo>
                <a:lnTo>
                  <a:pt x="8691" y="12734"/>
                </a:lnTo>
                <a:cubicBezTo>
                  <a:pt x="8691" y="12791"/>
                  <a:pt x="8714" y="12838"/>
                  <a:pt x="8744" y="12838"/>
                </a:cubicBezTo>
                <a:cubicBezTo>
                  <a:pt x="8773" y="12838"/>
                  <a:pt x="8796" y="12791"/>
                  <a:pt x="8796" y="12734"/>
                </a:cubicBezTo>
                <a:lnTo>
                  <a:pt x="8796" y="12514"/>
                </a:lnTo>
                <a:cubicBezTo>
                  <a:pt x="8796" y="12456"/>
                  <a:pt x="8773" y="12411"/>
                  <a:pt x="8744" y="12411"/>
                </a:cubicBezTo>
                <a:close/>
                <a:moveTo>
                  <a:pt x="9593" y="12411"/>
                </a:moveTo>
                <a:cubicBezTo>
                  <a:pt x="9564" y="12411"/>
                  <a:pt x="9540" y="12456"/>
                  <a:pt x="9540" y="12514"/>
                </a:cubicBezTo>
                <a:lnTo>
                  <a:pt x="9540" y="12734"/>
                </a:lnTo>
                <a:cubicBezTo>
                  <a:pt x="9540" y="12791"/>
                  <a:pt x="9564" y="12838"/>
                  <a:pt x="9593" y="12838"/>
                </a:cubicBezTo>
                <a:cubicBezTo>
                  <a:pt x="9622" y="12838"/>
                  <a:pt x="9646" y="12791"/>
                  <a:pt x="9646" y="12734"/>
                </a:cubicBezTo>
                <a:lnTo>
                  <a:pt x="9646" y="12514"/>
                </a:lnTo>
                <a:cubicBezTo>
                  <a:pt x="9646" y="12456"/>
                  <a:pt x="9622" y="12411"/>
                  <a:pt x="9593" y="12411"/>
                </a:cubicBezTo>
                <a:close/>
                <a:moveTo>
                  <a:pt x="9908" y="12411"/>
                </a:moveTo>
                <a:cubicBezTo>
                  <a:pt x="9879" y="12411"/>
                  <a:pt x="9855" y="12456"/>
                  <a:pt x="9855" y="12514"/>
                </a:cubicBezTo>
                <a:lnTo>
                  <a:pt x="9855" y="12734"/>
                </a:lnTo>
                <a:cubicBezTo>
                  <a:pt x="9855" y="12791"/>
                  <a:pt x="9879" y="12838"/>
                  <a:pt x="9908" y="12838"/>
                </a:cubicBezTo>
                <a:cubicBezTo>
                  <a:pt x="9937" y="12838"/>
                  <a:pt x="9961" y="12791"/>
                  <a:pt x="9961" y="12734"/>
                </a:cubicBezTo>
                <a:lnTo>
                  <a:pt x="9961" y="12514"/>
                </a:lnTo>
                <a:cubicBezTo>
                  <a:pt x="9961" y="12456"/>
                  <a:pt x="9937" y="12411"/>
                  <a:pt x="9908" y="12411"/>
                </a:cubicBezTo>
                <a:close/>
                <a:moveTo>
                  <a:pt x="10758" y="12411"/>
                </a:moveTo>
                <a:cubicBezTo>
                  <a:pt x="10728" y="12411"/>
                  <a:pt x="10705" y="12456"/>
                  <a:pt x="10705" y="12514"/>
                </a:cubicBezTo>
                <a:lnTo>
                  <a:pt x="10705" y="12734"/>
                </a:lnTo>
                <a:cubicBezTo>
                  <a:pt x="10705" y="12791"/>
                  <a:pt x="10728" y="12838"/>
                  <a:pt x="10758" y="12838"/>
                </a:cubicBezTo>
                <a:cubicBezTo>
                  <a:pt x="10787" y="12838"/>
                  <a:pt x="10810" y="12791"/>
                  <a:pt x="10810" y="12734"/>
                </a:cubicBezTo>
                <a:lnTo>
                  <a:pt x="10810" y="12514"/>
                </a:lnTo>
                <a:cubicBezTo>
                  <a:pt x="10810" y="12456"/>
                  <a:pt x="10787" y="12411"/>
                  <a:pt x="10758" y="12411"/>
                </a:cubicBezTo>
                <a:close/>
                <a:moveTo>
                  <a:pt x="11072" y="12411"/>
                </a:moveTo>
                <a:cubicBezTo>
                  <a:pt x="11043" y="12411"/>
                  <a:pt x="11019" y="12456"/>
                  <a:pt x="11019" y="12514"/>
                </a:cubicBezTo>
                <a:lnTo>
                  <a:pt x="11019" y="12734"/>
                </a:lnTo>
                <a:cubicBezTo>
                  <a:pt x="11019" y="12791"/>
                  <a:pt x="11043" y="12838"/>
                  <a:pt x="11072" y="12838"/>
                </a:cubicBezTo>
                <a:cubicBezTo>
                  <a:pt x="11101" y="12838"/>
                  <a:pt x="11125" y="12791"/>
                  <a:pt x="11125" y="12734"/>
                </a:cubicBezTo>
                <a:lnTo>
                  <a:pt x="11125" y="12514"/>
                </a:lnTo>
                <a:cubicBezTo>
                  <a:pt x="11125" y="12456"/>
                  <a:pt x="11101" y="12411"/>
                  <a:pt x="11072" y="12411"/>
                </a:cubicBezTo>
                <a:close/>
                <a:moveTo>
                  <a:pt x="11922" y="12411"/>
                </a:moveTo>
                <a:cubicBezTo>
                  <a:pt x="11893" y="12411"/>
                  <a:pt x="11869" y="12456"/>
                  <a:pt x="11869" y="12514"/>
                </a:cubicBezTo>
                <a:lnTo>
                  <a:pt x="11869" y="12734"/>
                </a:lnTo>
                <a:cubicBezTo>
                  <a:pt x="11869" y="12791"/>
                  <a:pt x="11893" y="12838"/>
                  <a:pt x="11922" y="12838"/>
                </a:cubicBezTo>
                <a:cubicBezTo>
                  <a:pt x="11951" y="12838"/>
                  <a:pt x="11974" y="12791"/>
                  <a:pt x="11974" y="12734"/>
                </a:cubicBezTo>
                <a:lnTo>
                  <a:pt x="11974" y="12514"/>
                </a:lnTo>
                <a:cubicBezTo>
                  <a:pt x="11974" y="12456"/>
                  <a:pt x="11951" y="12411"/>
                  <a:pt x="11922" y="12411"/>
                </a:cubicBezTo>
                <a:close/>
                <a:moveTo>
                  <a:pt x="12236" y="12411"/>
                </a:moveTo>
                <a:cubicBezTo>
                  <a:pt x="12207" y="12411"/>
                  <a:pt x="12183" y="12456"/>
                  <a:pt x="12183" y="12514"/>
                </a:cubicBezTo>
                <a:lnTo>
                  <a:pt x="12183" y="12734"/>
                </a:lnTo>
                <a:cubicBezTo>
                  <a:pt x="12183" y="12791"/>
                  <a:pt x="12207" y="12838"/>
                  <a:pt x="12236" y="12838"/>
                </a:cubicBezTo>
                <a:cubicBezTo>
                  <a:pt x="12265" y="12838"/>
                  <a:pt x="12288" y="12791"/>
                  <a:pt x="12288" y="12734"/>
                </a:cubicBezTo>
                <a:lnTo>
                  <a:pt x="12288" y="12514"/>
                </a:lnTo>
                <a:cubicBezTo>
                  <a:pt x="12288" y="12456"/>
                  <a:pt x="12265" y="12411"/>
                  <a:pt x="12236" y="12411"/>
                </a:cubicBezTo>
                <a:close/>
                <a:moveTo>
                  <a:pt x="13085" y="12411"/>
                </a:moveTo>
                <a:cubicBezTo>
                  <a:pt x="13056" y="12411"/>
                  <a:pt x="13032" y="12456"/>
                  <a:pt x="13032" y="12514"/>
                </a:cubicBezTo>
                <a:lnTo>
                  <a:pt x="13032" y="12734"/>
                </a:lnTo>
                <a:cubicBezTo>
                  <a:pt x="13032" y="12791"/>
                  <a:pt x="13056" y="12838"/>
                  <a:pt x="13085" y="12838"/>
                </a:cubicBezTo>
                <a:cubicBezTo>
                  <a:pt x="13114" y="12838"/>
                  <a:pt x="13138" y="12791"/>
                  <a:pt x="13138" y="12734"/>
                </a:cubicBezTo>
                <a:lnTo>
                  <a:pt x="13138" y="12514"/>
                </a:lnTo>
                <a:cubicBezTo>
                  <a:pt x="13138" y="12456"/>
                  <a:pt x="13114" y="12411"/>
                  <a:pt x="13085" y="12411"/>
                </a:cubicBezTo>
                <a:close/>
                <a:moveTo>
                  <a:pt x="13399" y="12411"/>
                </a:moveTo>
                <a:cubicBezTo>
                  <a:pt x="13370" y="12411"/>
                  <a:pt x="13348" y="12456"/>
                  <a:pt x="13348" y="12514"/>
                </a:cubicBezTo>
                <a:lnTo>
                  <a:pt x="13348" y="12734"/>
                </a:lnTo>
                <a:cubicBezTo>
                  <a:pt x="13348" y="12791"/>
                  <a:pt x="13370" y="12838"/>
                  <a:pt x="13399" y="12838"/>
                </a:cubicBezTo>
                <a:cubicBezTo>
                  <a:pt x="13428" y="12838"/>
                  <a:pt x="13452" y="12791"/>
                  <a:pt x="13452" y="12734"/>
                </a:cubicBezTo>
                <a:lnTo>
                  <a:pt x="13452" y="12514"/>
                </a:lnTo>
                <a:cubicBezTo>
                  <a:pt x="13452" y="12456"/>
                  <a:pt x="13428" y="12411"/>
                  <a:pt x="13399" y="12411"/>
                </a:cubicBezTo>
                <a:close/>
                <a:moveTo>
                  <a:pt x="14249" y="12411"/>
                </a:moveTo>
                <a:cubicBezTo>
                  <a:pt x="14220" y="12411"/>
                  <a:pt x="14196" y="12456"/>
                  <a:pt x="14196" y="12514"/>
                </a:cubicBezTo>
                <a:lnTo>
                  <a:pt x="14196" y="12734"/>
                </a:lnTo>
                <a:cubicBezTo>
                  <a:pt x="14196" y="12791"/>
                  <a:pt x="14220" y="12838"/>
                  <a:pt x="14249" y="12838"/>
                </a:cubicBezTo>
                <a:cubicBezTo>
                  <a:pt x="14278" y="12838"/>
                  <a:pt x="14302" y="12791"/>
                  <a:pt x="14302" y="12734"/>
                </a:cubicBezTo>
                <a:lnTo>
                  <a:pt x="14302" y="12514"/>
                </a:lnTo>
                <a:cubicBezTo>
                  <a:pt x="14302" y="12456"/>
                  <a:pt x="14278" y="12411"/>
                  <a:pt x="14249" y="12411"/>
                </a:cubicBezTo>
                <a:close/>
                <a:moveTo>
                  <a:pt x="14564" y="12411"/>
                </a:moveTo>
                <a:cubicBezTo>
                  <a:pt x="14535" y="12411"/>
                  <a:pt x="14511" y="12456"/>
                  <a:pt x="14511" y="12514"/>
                </a:cubicBezTo>
                <a:lnTo>
                  <a:pt x="14511" y="12734"/>
                </a:lnTo>
                <a:cubicBezTo>
                  <a:pt x="14511" y="12791"/>
                  <a:pt x="14535" y="12838"/>
                  <a:pt x="14564" y="12838"/>
                </a:cubicBezTo>
                <a:cubicBezTo>
                  <a:pt x="14593" y="12838"/>
                  <a:pt x="14617" y="12791"/>
                  <a:pt x="14617" y="12734"/>
                </a:cubicBezTo>
                <a:lnTo>
                  <a:pt x="14617" y="12514"/>
                </a:lnTo>
                <a:cubicBezTo>
                  <a:pt x="14617" y="12456"/>
                  <a:pt x="14593" y="12411"/>
                  <a:pt x="14564" y="12411"/>
                </a:cubicBezTo>
                <a:close/>
                <a:moveTo>
                  <a:pt x="15413" y="12411"/>
                </a:moveTo>
                <a:cubicBezTo>
                  <a:pt x="15384" y="12411"/>
                  <a:pt x="15360" y="12456"/>
                  <a:pt x="15360" y="12514"/>
                </a:cubicBezTo>
                <a:lnTo>
                  <a:pt x="15360" y="12734"/>
                </a:lnTo>
                <a:cubicBezTo>
                  <a:pt x="15360" y="12791"/>
                  <a:pt x="15384" y="12838"/>
                  <a:pt x="15413" y="12838"/>
                </a:cubicBezTo>
                <a:cubicBezTo>
                  <a:pt x="15442" y="12838"/>
                  <a:pt x="15465" y="12791"/>
                  <a:pt x="15465" y="12734"/>
                </a:cubicBezTo>
                <a:lnTo>
                  <a:pt x="15465" y="12514"/>
                </a:lnTo>
                <a:cubicBezTo>
                  <a:pt x="15465" y="12456"/>
                  <a:pt x="15442" y="12411"/>
                  <a:pt x="15413" y="12411"/>
                </a:cubicBezTo>
                <a:close/>
                <a:moveTo>
                  <a:pt x="15728" y="12411"/>
                </a:moveTo>
                <a:cubicBezTo>
                  <a:pt x="15699" y="12411"/>
                  <a:pt x="15675" y="12456"/>
                  <a:pt x="15675" y="12514"/>
                </a:cubicBezTo>
                <a:lnTo>
                  <a:pt x="15675" y="12734"/>
                </a:lnTo>
                <a:cubicBezTo>
                  <a:pt x="15675" y="12791"/>
                  <a:pt x="15699" y="12838"/>
                  <a:pt x="15728" y="12838"/>
                </a:cubicBezTo>
                <a:cubicBezTo>
                  <a:pt x="15757" y="12838"/>
                  <a:pt x="15781" y="12791"/>
                  <a:pt x="15781" y="12734"/>
                </a:cubicBezTo>
                <a:lnTo>
                  <a:pt x="15781" y="12514"/>
                </a:lnTo>
                <a:cubicBezTo>
                  <a:pt x="15781" y="12456"/>
                  <a:pt x="15757" y="12411"/>
                  <a:pt x="15728" y="12411"/>
                </a:cubicBezTo>
                <a:close/>
                <a:moveTo>
                  <a:pt x="16578" y="12411"/>
                </a:moveTo>
                <a:cubicBezTo>
                  <a:pt x="16549" y="12411"/>
                  <a:pt x="16525" y="12456"/>
                  <a:pt x="16525" y="12514"/>
                </a:cubicBezTo>
                <a:lnTo>
                  <a:pt x="16525" y="12734"/>
                </a:lnTo>
                <a:cubicBezTo>
                  <a:pt x="16525" y="12791"/>
                  <a:pt x="16549" y="12838"/>
                  <a:pt x="16578" y="12838"/>
                </a:cubicBezTo>
                <a:cubicBezTo>
                  <a:pt x="16607" y="12838"/>
                  <a:pt x="16630" y="12791"/>
                  <a:pt x="16630" y="12734"/>
                </a:cubicBezTo>
                <a:lnTo>
                  <a:pt x="16630" y="12514"/>
                </a:lnTo>
                <a:cubicBezTo>
                  <a:pt x="16630" y="12456"/>
                  <a:pt x="16607" y="12411"/>
                  <a:pt x="16578" y="12411"/>
                </a:cubicBezTo>
                <a:close/>
                <a:moveTo>
                  <a:pt x="16892" y="12411"/>
                </a:moveTo>
                <a:cubicBezTo>
                  <a:pt x="16863" y="12411"/>
                  <a:pt x="16839" y="12456"/>
                  <a:pt x="16839" y="12514"/>
                </a:cubicBezTo>
                <a:lnTo>
                  <a:pt x="16839" y="12734"/>
                </a:lnTo>
                <a:cubicBezTo>
                  <a:pt x="16839" y="12791"/>
                  <a:pt x="16863" y="12838"/>
                  <a:pt x="16892" y="12838"/>
                </a:cubicBezTo>
                <a:cubicBezTo>
                  <a:pt x="16921" y="12838"/>
                  <a:pt x="16944" y="12791"/>
                  <a:pt x="16944" y="12734"/>
                </a:cubicBezTo>
                <a:lnTo>
                  <a:pt x="16944" y="12514"/>
                </a:lnTo>
                <a:cubicBezTo>
                  <a:pt x="16944" y="12456"/>
                  <a:pt x="16921" y="12411"/>
                  <a:pt x="16892" y="12411"/>
                </a:cubicBezTo>
                <a:close/>
                <a:moveTo>
                  <a:pt x="17741" y="12411"/>
                </a:moveTo>
                <a:cubicBezTo>
                  <a:pt x="17712" y="12411"/>
                  <a:pt x="17689" y="12456"/>
                  <a:pt x="17689" y="12514"/>
                </a:cubicBezTo>
                <a:lnTo>
                  <a:pt x="17689" y="12734"/>
                </a:lnTo>
                <a:cubicBezTo>
                  <a:pt x="17689" y="12791"/>
                  <a:pt x="17712" y="12838"/>
                  <a:pt x="17741" y="12838"/>
                </a:cubicBezTo>
                <a:cubicBezTo>
                  <a:pt x="17770" y="12838"/>
                  <a:pt x="17794" y="12791"/>
                  <a:pt x="17794" y="12734"/>
                </a:cubicBezTo>
                <a:lnTo>
                  <a:pt x="17794" y="12514"/>
                </a:lnTo>
                <a:cubicBezTo>
                  <a:pt x="17794" y="12456"/>
                  <a:pt x="17770" y="12411"/>
                  <a:pt x="17741" y="12411"/>
                </a:cubicBezTo>
                <a:close/>
                <a:moveTo>
                  <a:pt x="18055" y="12411"/>
                </a:moveTo>
                <a:cubicBezTo>
                  <a:pt x="18026" y="12411"/>
                  <a:pt x="18002" y="12456"/>
                  <a:pt x="18002" y="12514"/>
                </a:cubicBezTo>
                <a:lnTo>
                  <a:pt x="18002" y="12734"/>
                </a:lnTo>
                <a:cubicBezTo>
                  <a:pt x="18002" y="12791"/>
                  <a:pt x="18026" y="12838"/>
                  <a:pt x="18055" y="12838"/>
                </a:cubicBezTo>
                <a:cubicBezTo>
                  <a:pt x="18085" y="12838"/>
                  <a:pt x="18108" y="12791"/>
                  <a:pt x="18108" y="12734"/>
                </a:cubicBezTo>
                <a:lnTo>
                  <a:pt x="18108" y="12514"/>
                </a:lnTo>
                <a:cubicBezTo>
                  <a:pt x="18108" y="12456"/>
                  <a:pt x="18085" y="12411"/>
                  <a:pt x="18055" y="12411"/>
                </a:cubicBezTo>
                <a:close/>
                <a:moveTo>
                  <a:pt x="18905" y="12411"/>
                </a:moveTo>
                <a:cubicBezTo>
                  <a:pt x="18876" y="12411"/>
                  <a:pt x="18852" y="12456"/>
                  <a:pt x="18852" y="12514"/>
                </a:cubicBezTo>
                <a:lnTo>
                  <a:pt x="18852" y="12734"/>
                </a:lnTo>
                <a:cubicBezTo>
                  <a:pt x="18852" y="12791"/>
                  <a:pt x="18876" y="12838"/>
                  <a:pt x="18905" y="12838"/>
                </a:cubicBezTo>
                <a:cubicBezTo>
                  <a:pt x="18934" y="12838"/>
                  <a:pt x="18958" y="12791"/>
                  <a:pt x="18958" y="12734"/>
                </a:cubicBezTo>
                <a:lnTo>
                  <a:pt x="18958" y="12514"/>
                </a:lnTo>
                <a:cubicBezTo>
                  <a:pt x="18958" y="12456"/>
                  <a:pt x="18934" y="12411"/>
                  <a:pt x="18905" y="12411"/>
                </a:cubicBezTo>
                <a:close/>
                <a:moveTo>
                  <a:pt x="19220" y="12411"/>
                </a:moveTo>
                <a:cubicBezTo>
                  <a:pt x="19191" y="12411"/>
                  <a:pt x="19167" y="12456"/>
                  <a:pt x="19167" y="12514"/>
                </a:cubicBezTo>
                <a:lnTo>
                  <a:pt x="19167" y="12734"/>
                </a:lnTo>
                <a:cubicBezTo>
                  <a:pt x="19167" y="12791"/>
                  <a:pt x="19191" y="12838"/>
                  <a:pt x="19220" y="12838"/>
                </a:cubicBezTo>
                <a:cubicBezTo>
                  <a:pt x="19249" y="12838"/>
                  <a:pt x="19273" y="12791"/>
                  <a:pt x="19273" y="12734"/>
                </a:cubicBezTo>
                <a:lnTo>
                  <a:pt x="19273" y="12514"/>
                </a:lnTo>
                <a:cubicBezTo>
                  <a:pt x="19273" y="12456"/>
                  <a:pt x="19249" y="12411"/>
                  <a:pt x="19220" y="12411"/>
                </a:cubicBezTo>
                <a:close/>
                <a:moveTo>
                  <a:pt x="20069" y="12411"/>
                </a:moveTo>
                <a:cubicBezTo>
                  <a:pt x="20040" y="12411"/>
                  <a:pt x="20016" y="12456"/>
                  <a:pt x="20016" y="12514"/>
                </a:cubicBezTo>
                <a:lnTo>
                  <a:pt x="20016" y="12734"/>
                </a:lnTo>
                <a:cubicBezTo>
                  <a:pt x="20016" y="12791"/>
                  <a:pt x="20040" y="12838"/>
                  <a:pt x="20069" y="12838"/>
                </a:cubicBezTo>
                <a:cubicBezTo>
                  <a:pt x="20099" y="12838"/>
                  <a:pt x="20122" y="12791"/>
                  <a:pt x="20122" y="12734"/>
                </a:cubicBezTo>
                <a:lnTo>
                  <a:pt x="20122" y="12514"/>
                </a:lnTo>
                <a:cubicBezTo>
                  <a:pt x="20122" y="12456"/>
                  <a:pt x="20099" y="12411"/>
                  <a:pt x="20069" y="12411"/>
                </a:cubicBezTo>
                <a:close/>
                <a:moveTo>
                  <a:pt x="20384" y="12411"/>
                </a:moveTo>
                <a:cubicBezTo>
                  <a:pt x="20355" y="12411"/>
                  <a:pt x="20331" y="12456"/>
                  <a:pt x="20331" y="12514"/>
                </a:cubicBezTo>
                <a:lnTo>
                  <a:pt x="20331" y="12734"/>
                </a:lnTo>
                <a:cubicBezTo>
                  <a:pt x="20331" y="12791"/>
                  <a:pt x="20355" y="12838"/>
                  <a:pt x="20384" y="12838"/>
                </a:cubicBezTo>
                <a:cubicBezTo>
                  <a:pt x="20413" y="12838"/>
                  <a:pt x="20436" y="12791"/>
                  <a:pt x="20436" y="12734"/>
                </a:cubicBezTo>
                <a:lnTo>
                  <a:pt x="20436" y="12514"/>
                </a:lnTo>
                <a:cubicBezTo>
                  <a:pt x="20436" y="12456"/>
                  <a:pt x="20413" y="12411"/>
                  <a:pt x="20384" y="12411"/>
                </a:cubicBezTo>
                <a:close/>
                <a:moveTo>
                  <a:pt x="21234" y="12411"/>
                </a:moveTo>
                <a:cubicBezTo>
                  <a:pt x="21204" y="12411"/>
                  <a:pt x="21181" y="12456"/>
                  <a:pt x="21181" y="12514"/>
                </a:cubicBezTo>
                <a:lnTo>
                  <a:pt x="21181" y="12734"/>
                </a:lnTo>
                <a:cubicBezTo>
                  <a:pt x="21181" y="12791"/>
                  <a:pt x="21204" y="12838"/>
                  <a:pt x="21234" y="12838"/>
                </a:cubicBezTo>
                <a:cubicBezTo>
                  <a:pt x="21263" y="12838"/>
                  <a:pt x="21285" y="12791"/>
                  <a:pt x="21285" y="12734"/>
                </a:cubicBezTo>
                <a:lnTo>
                  <a:pt x="21285" y="12514"/>
                </a:lnTo>
                <a:cubicBezTo>
                  <a:pt x="21285" y="12456"/>
                  <a:pt x="21263" y="12411"/>
                  <a:pt x="21234" y="12411"/>
                </a:cubicBezTo>
                <a:close/>
                <a:moveTo>
                  <a:pt x="21547" y="12411"/>
                </a:moveTo>
                <a:cubicBezTo>
                  <a:pt x="21518" y="12411"/>
                  <a:pt x="21495" y="12456"/>
                  <a:pt x="21495" y="12514"/>
                </a:cubicBezTo>
                <a:lnTo>
                  <a:pt x="21495" y="12734"/>
                </a:lnTo>
                <a:cubicBezTo>
                  <a:pt x="21495" y="12791"/>
                  <a:pt x="21518" y="12838"/>
                  <a:pt x="21547" y="12838"/>
                </a:cubicBezTo>
                <a:cubicBezTo>
                  <a:pt x="21576" y="12838"/>
                  <a:pt x="21600" y="12791"/>
                  <a:pt x="21600" y="12734"/>
                </a:cubicBezTo>
                <a:lnTo>
                  <a:pt x="21600" y="12514"/>
                </a:lnTo>
                <a:cubicBezTo>
                  <a:pt x="21600" y="12456"/>
                  <a:pt x="21576" y="12411"/>
                  <a:pt x="21547" y="12411"/>
                </a:cubicBezTo>
                <a:close/>
                <a:moveTo>
                  <a:pt x="53" y="13141"/>
                </a:moveTo>
                <a:cubicBezTo>
                  <a:pt x="24" y="13141"/>
                  <a:pt x="0" y="13186"/>
                  <a:pt x="0" y="13244"/>
                </a:cubicBezTo>
                <a:lnTo>
                  <a:pt x="0" y="13464"/>
                </a:lnTo>
                <a:cubicBezTo>
                  <a:pt x="0" y="13521"/>
                  <a:pt x="24" y="13568"/>
                  <a:pt x="53" y="13568"/>
                </a:cubicBezTo>
                <a:cubicBezTo>
                  <a:pt x="82" y="13568"/>
                  <a:pt x="106" y="13521"/>
                  <a:pt x="106" y="13464"/>
                </a:cubicBezTo>
                <a:lnTo>
                  <a:pt x="106" y="13244"/>
                </a:lnTo>
                <a:cubicBezTo>
                  <a:pt x="106" y="13186"/>
                  <a:pt x="82" y="13141"/>
                  <a:pt x="53" y="13141"/>
                </a:cubicBezTo>
                <a:close/>
                <a:moveTo>
                  <a:pt x="367" y="13141"/>
                </a:moveTo>
                <a:cubicBezTo>
                  <a:pt x="338" y="13141"/>
                  <a:pt x="315" y="13186"/>
                  <a:pt x="315" y="13244"/>
                </a:cubicBezTo>
                <a:lnTo>
                  <a:pt x="315" y="13464"/>
                </a:lnTo>
                <a:cubicBezTo>
                  <a:pt x="315" y="13521"/>
                  <a:pt x="338" y="13568"/>
                  <a:pt x="367" y="13568"/>
                </a:cubicBezTo>
                <a:cubicBezTo>
                  <a:pt x="397" y="13568"/>
                  <a:pt x="420" y="13521"/>
                  <a:pt x="420" y="13464"/>
                </a:cubicBezTo>
                <a:lnTo>
                  <a:pt x="420" y="13244"/>
                </a:lnTo>
                <a:cubicBezTo>
                  <a:pt x="420" y="13186"/>
                  <a:pt x="397" y="13141"/>
                  <a:pt x="367" y="13141"/>
                </a:cubicBezTo>
                <a:close/>
                <a:moveTo>
                  <a:pt x="1217" y="13141"/>
                </a:moveTo>
                <a:cubicBezTo>
                  <a:pt x="1188" y="13141"/>
                  <a:pt x="1164" y="13186"/>
                  <a:pt x="1164" y="13244"/>
                </a:cubicBezTo>
                <a:lnTo>
                  <a:pt x="1164" y="13464"/>
                </a:lnTo>
                <a:cubicBezTo>
                  <a:pt x="1164" y="13521"/>
                  <a:pt x="1188" y="13568"/>
                  <a:pt x="1217" y="13568"/>
                </a:cubicBezTo>
                <a:cubicBezTo>
                  <a:pt x="1246" y="13568"/>
                  <a:pt x="1270" y="13521"/>
                  <a:pt x="1270" y="13464"/>
                </a:cubicBezTo>
                <a:lnTo>
                  <a:pt x="1270" y="13244"/>
                </a:lnTo>
                <a:cubicBezTo>
                  <a:pt x="1270" y="13186"/>
                  <a:pt x="1246" y="13141"/>
                  <a:pt x="1217" y="13141"/>
                </a:cubicBezTo>
                <a:close/>
                <a:moveTo>
                  <a:pt x="1532" y="13141"/>
                </a:moveTo>
                <a:cubicBezTo>
                  <a:pt x="1503" y="13141"/>
                  <a:pt x="1479" y="13186"/>
                  <a:pt x="1479" y="13244"/>
                </a:cubicBezTo>
                <a:lnTo>
                  <a:pt x="1479" y="13464"/>
                </a:lnTo>
                <a:cubicBezTo>
                  <a:pt x="1479" y="13521"/>
                  <a:pt x="1503" y="13568"/>
                  <a:pt x="1532" y="13568"/>
                </a:cubicBezTo>
                <a:cubicBezTo>
                  <a:pt x="1561" y="13568"/>
                  <a:pt x="1584" y="13521"/>
                  <a:pt x="1584" y="13464"/>
                </a:cubicBezTo>
                <a:lnTo>
                  <a:pt x="1584" y="13244"/>
                </a:lnTo>
                <a:cubicBezTo>
                  <a:pt x="1584" y="13186"/>
                  <a:pt x="1561" y="13141"/>
                  <a:pt x="1532" y="13141"/>
                </a:cubicBezTo>
                <a:close/>
                <a:moveTo>
                  <a:pt x="2380" y="13141"/>
                </a:moveTo>
                <a:cubicBezTo>
                  <a:pt x="2351" y="13141"/>
                  <a:pt x="2329" y="13186"/>
                  <a:pt x="2329" y="13244"/>
                </a:cubicBezTo>
                <a:lnTo>
                  <a:pt x="2329" y="13464"/>
                </a:lnTo>
                <a:cubicBezTo>
                  <a:pt x="2329" y="13521"/>
                  <a:pt x="2351" y="13568"/>
                  <a:pt x="2380" y="13568"/>
                </a:cubicBezTo>
                <a:cubicBezTo>
                  <a:pt x="2409" y="13568"/>
                  <a:pt x="2433" y="13521"/>
                  <a:pt x="2433" y="13464"/>
                </a:cubicBezTo>
                <a:lnTo>
                  <a:pt x="2433" y="13244"/>
                </a:lnTo>
                <a:cubicBezTo>
                  <a:pt x="2433" y="13186"/>
                  <a:pt x="2409" y="13141"/>
                  <a:pt x="2380" y="13141"/>
                </a:cubicBezTo>
                <a:close/>
                <a:moveTo>
                  <a:pt x="2695" y="13141"/>
                </a:moveTo>
                <a:cubicBezTo>
                  <a:pt x="2666" y="13141"/>
                  <a:pt x="2643" y="13186"/>
                  <a:pt x="2643" y="13244"/>
                </a:cubicBezTo>
                <a:lnTo>
                  <a:pt x="2643" y="13464"/>
                </a:lnTo>
                <a:cubicBezTo>
                  <a:pt x="2643" y="13521"/>
                  <a:pt x="2666" y="13568"/>
                  <a:pt x="2695" y="13568"/>
                </a:cubicBezTo>
                <a:cubicBezTo>
                  <a:pt x="2724" y="13568"/>
                  <a:pt x="2748" y="13521"/>
                  <a:pt x="2748" y="13464"/>
                </a:cubicBezTo>
                <a:lnTo>
                  <a:pt x="2748" y="13244"/>
                </a:lnTo>
                <a:cubicBezTo>
                  <a:pt x="2748" y="13186"/>
                  <a:pt x="2724" y="13141"/>
                  <a:pt x="2695" y="13141"/>
                </a:cubicBezTo>
                <a:close/>
                <a:moveTo>
                  <a:pt x="3545" y="13141"/>
                </a:moveTo>
                <a:cubicBezTo>
                  <a:pt x="3516" y="13141"/>
                  <a:pt x="3492" y="13186"/>
                  <a:pt x="3492" y="13244"/>
                </a:cubicBezTo>
                <a:lnTo>
                  <a:pt x="3492" y="13464"/>
                </a:lnTo>
                <a:cubicBezTo>
                  <a:pt x="3492" y="13521"/>
                  <a:pt x="3516" y="13568"/>
                  <a:pt x="3545" y="13568"/>
                </a:cubicBezTo>
                <a:cubicBezTo>
                  <a:pt x="3574" y="13568"/>
                  <a:pt x="3598" y="13521"/>
                  <a:pt x="3598" y="13464"/>
                </a:cubicBezTo>
                <a:lnTo>
                  <a:pt x="3598" y="13244"/>
                </a:lnTo>
                <a:cubicBezTo>
                  <a:pt x="3598" y="13186"/>
                  <a:pt x="3574" y="13141"/>
                  <a:pt x="3545" y="13141"/>
                </a:cubicBezTo>
                <a:close/>
                <a:moveTo>
                  <a:pt x="3859" y="13141"/>
                </a:moveTo>
                <a:cubicBezTo>
                  <a:pt x="3830" y="13141"/>
                  <a:pt x="3806" y="13186"/>
                  <a:pt x="3806" y="13244"/>
                </a:cubicBezTo>
                <a:lnTo>
                  <a:pt x="3806" y="13464"/>
                </a:lnTo>
                <a:cubicBezTo>
                  <a:pt x="3806" y="13521"/>
                  <a:pt x="3830" y="13568"/>
                  <a:pt x="3859" y="13568"/>
                </a:cubicBezTo>
                <a:cubicBezTo>
                  <a:pt x="3888" y="13568"/>
                  <a:pt x="3912" y="13521"/>
                  <a:pt x="3912" y="13464"/>
                </a:cubicBezTo>
                <a:lnTo>
                  <a:pt x="3912" y="13244"/>
                </a:lnTo>
                <a:cubicBezTo>
                  <a:pt x="3912" y="13186"/>
                  <a:pt x="3888" y="13141"/>
                  <a:pt x="3859" y="13141"/>
                </a:cubicBezTo>
                <a:close/>
                <a:moveTo>
                  <a:pt x="4709" y="13141"/>
                </a:moveTo>
                <a:cubicBezTo>
                  <a:pt x="4680" y="13141"/>
                  <a:pt x="4656" y="13186"/>
                  <a:pt x="4656" y="13244"/>
                </a:cubicBezTo>
                <a:lnTo>
                  <a:pt x="4656" y="13464"/>
                </a:lnTo>
                <a:cubicBezTo>
                  <a:pt x="4656" y="13521"/>
                  <a:pt x="4680" y="13568"/>
                  <a:pt x="4709" y="13568"/>
                </a:cubicBezTo>
                <a:cubicBezTo>
                  <a:pt x="4738" y="13568"/>
                  <a:pt x="4762" y="13521"/>
                  <a:pt x="4762" y="13464"/>
                </a:cubicBezTo>
                <a:lnTo>
                  <a:pt x="4762" y="13244"/>
                </a:lnTo>
                <a:cubicBezTo>
                  <a:pt x="4762" y="13186"/>
                  <a:pt x="4738" y="13141"/>
                  <a:pt x="4709" y="13141"/>
                </a:cubicBezTo>
                <a:close/>
                <a:moveTo>
                  <a:pt x="5023" y="13141"/>
                </a:moveTo>
                <a:cubicBezTo>
                  <a:pt x="4994" y="13141"/>
                  <a:pt x="4970" y="13186"/>
                  <a:pt x="4970" y="13244"/>
                </a:cubicBezTo>
                <a:lnTo>
                  <a:pt x="4970" y="13464"/>
                </a:lnTo>
                <a:cubicBezTo>
                  <a:pt x="4970" y="13521"/>
                  <a:pt x="4994" y="13568"/>
                  <a:pt x="5023" y="13568"/>
                </a:cubicBezTo>
                <a:cubicBezTo>
                  <a:pt x="5053" y="13568"/>
                  <a:pt x="5076" y="13521"/>
                  <a:pt x="5076" y="13464"/>
                </a:cubicBezTo>
                <a:lnTo>
                  <a:pt x="5076" y="13244"/>
                </a:lnTo>
                <a:cubicBezTo>
                  <a:pt x="5076" y="13186"/>
                  <a:pt x="5053" y="13141"/>
                  <a:pt x="5023" y="13141"/>
                </a:cubicBezTo>
                <a:close/>
                <a:moveTo>
                  <a:pt x="5873" y="13141"/>
                </a:moveTo>
                <a:cubicBezTo>
                  <a:pt x="5844" y="13141"/>
                  <a:pt x="5820" y="13186"/>
                  <a:pt x="5820" y="13244"/>
                </a:cubicBezTo>
                <a:lnTo>
                  <a:pt x="5820" y="13464"/>
                </a:lnTo>
                <a:cubicBezTo>
                  <a:pt x="5820" y="13521"/>
                  <a:pt x="5844" y="13568"/>
                  <a:pt x="5873" y="13568"/>
                </a:cubicBezTo>
                <a:cubicBezTo>
                  <a:pt x="5902" y="13568"/>
                  <a:pt x="5926" y="13521"/>
                  <a:pt x="5926" y="13464"/>
                </a:cubicBezTo>
                <a:lnTo>
                  <a:pt x="5926" y="13244"/>
                </a:lnTo>
                <a:cubicBezTo>
                  <a:pt x="5926" y="13186"/>
                  <a:pt x="5902" y="13141"/>
                  <a:pt x="5873" y="13141"/>
                </a:cubicBezTo>
                <a:close/>
                <a:moveTo>
                  <a:pt x="6188" y="13141"/>
                </a:moveTo>
                <a:cubicBezTo>
                  <a:pt x="6159" y="13141"/>
                  <a:pt x="6135" y="13186"/>
                  <a:pt x="6135" y="13244"/>
                </a:cubicBezTo>
                <a:lnTo>
                  <a:pt x="6135" y="13464"/>
                </a:lnTo>
                <a:cubicBezTo>
                  <a:pt x="6135" y="13521"/>
                  <a:pt x="6159" y="13568"/>
                  <a:pt x="6188" y="13568"/>
                </a:cubicBezTo>
                <a:cubicBezTo>
                  <a:pt x="6217" y="13568"/>
                  <a:pt x="6240" y="13521"/>
                  <a:pt x="6240" y="13464"/>
                </a:cubicBezTo>
                <a:lnTo>
                  <a:pt x="6240" y="13244"/>
                </a:lnTo>
                <a:cubicBezTo>
                  <a:pt x="6240" y="13186"/>
                  <a:pt x="6217" y="13141"/>
                  <a:pt x="6188" y="13141"/>
                </a:cubicBezTo>
                <a:close/>
                <a:moveTo>
                  <a:pt x="7036" y="13141"/>
                </a:moveTo>
                <a:cubicBezTo>
                  <a:pt x="7007" y="13141"/>
                  <a:pt x="6984" y="13186"/>
                  <a:pt x="6984" y="13244"/>
                </a:cubicBezTo>
                <a:lnTo>
                  <a:pt x="6984" y="13464"/>
                </a:lnTo>
                <a:cubicBezTo>
                  <a:pt x="6984" y="13521"/>
                  <a:pt x="7007" y="13568"/>
                  <a:pt x="7036" y="13568"/>
                </a:cubicBezTo>
                <a:cubicBezTo>
                  <a:pt x="7065" y="13568"/>
                  <a:pt x="7089" y="13521"/>
                  <a:pt x="7089" y="13464"/>
                </a:cubicBezTo>
                <a:lnTo>
                  <a:pt x="7089" y="13244"/>
                </a:lnTo>
                <a:cubicBezTo>
                  <a:pt x="7089" y="13186"/>
                  <a:pt x="7065" y="13141"/>
                  <a:pt x="7036" y="13141"/>
                </a:cubicBezTo>
                <a:close/>
                <a:moveTo>
                  <a:pt x="7351" y="13141"/>
                </a:moveTo>
                <a:cubicBezTo>
                  <a:pt x="7322" y="13141"/>
                  <a:pt x="7299" y="13186"/>
                  <a:pt x="7299" y="13244"/>
                </a:cubicBezTo>
                <a:lnTo>
                  <a:pt x="7299" y="13464"/>
                </a:lnTo>
                <a:cubicBezTo>
                  <a:pt x="7299" y="13521"/>
                  <a:pt x="7322" y="13568"/>
                  <a:pt x="7351" y="13568"/>
                </a:cubicBezTo>
                <a:cubicBezTo>
                  <a:pt x="7380" y="13568"/>
                  <a:pt x="7404" y="13521"/>
                  <a:pt x="7404" y="13464"/>
                </a:cubicBezTo>
                <a:lnTo>
                  <a:pt x="7404" y="13244"/>
                </a:lnTo>
                <a:cubicBezTo>
                  <a:pt x="7404" y="13186"/>
                  <a:pt x="7380" y="13141"/>
                  <a:pt x="7351" y="13141"/>
                </a:cubicBezTo>
                <a:close/>
                <a:moveTo>
                  <a:pt x="8201" y="13141"/>
                </a:moveTo>
                <a:cubicBezTo>
                  <a:pt x="8171" y="13141"/>
                  <a:pt x="8148" y="13186"/>
                  <a:pt x="8148" y="13244"/>
                </a:cubicBezTo>
                <a:lnTo>
                  <a:pt x="8148" y="13464"/>
                </a:lnTo>
                <a:cubicBezTo>
                  <a:pt x="8148" y="13521"/>
                  <a:pt x="8171" y="13568"/>
                  <a:pt x="8201" y="13568"/>
                </a:cubicBezTo>
                <a:cubicBezTo>
                  <a:pt x="8230" y="13568"/>
                  <a:pt x="8254" y="13521"/>
                  <a:pt x="8254" y="13464"/>
                </a:cubicBezTo>
                <a:lnTo>
                  <a:pt x="8254" y="13244"/>
                </a:lnTo>
                <a:cubicBezTo>
                  <a:pt x="8254" y="13186"/>
                  <a:pt x="8230" y="13141"/>
                  <a:pt x="8201" y="13141"/>
                </a:cubicBezTo>
                <a:close/>
                <a:moveTo>
                  <a:pt x="8515" y="13141"/>
                </a:moveTo>
                <a:cubicBezTo>
                  <a:pt x="8486" y="13141"/>
                  <a:pt x="8462" y="13186"/>
                  <a:pt x="8462" y="13244"/>
                </a:cubicBezTo>
                <a:lnTo>
                  <a:pt x="8462" y="13464"/>
                </a:lnTo>
                <a:cubicBezTo>
                  <a:pt x="8462" y="13521"/>
                  <a:pt x="8486" y="13568"/>
                  <a:pt x="8515" y="13568"/>
                </a:cubicBezTo>
                <a:cubicBezTo>
                  <a:pt x="8544" y="13568"/>
                  <a:pt x="8568" y="13521"/>
                  <a:pt x="8568" y="13464"/>
                </a:cubicBezTo>
                <a:lnTo>
                  <a:pt x="8568" y="13244"/>
                </a:lnTo>
                <a:cubicBezTo>
                  <a:pt x="8568" y="13186"/>
                  <a:pt x="8544" y="13141"/>
                  <a:pt x="8515" y="13141"/>
                </a:cubicBezTo>
                <a:close/>
                <a:moveTo>
                  <a:pt x="9365" y="13141"/>
                </a:moveTo>
                <a:cubicBezTo>
                  <a:pt x="9336" y="13141"/>
                  <a:pt x="9312" y="13186"/>
                  <a:pt x="9312" y="13244"/>
                </a:cubicBezTo>
                <a:lnTo>
                  <a:pt x="9312" y="13464"/>
                </a:lnTo>
                <a:cubicBezTo>
                  <a:pt x="9312" y="13521"/>
                  <a:pt x="9336" y="13568"/>
                  <a:pt x="9365" y="13568"/>
                </a:cubicBezTo>
                <a:cubicBezTo>
                  <a:pt x="9394" y="13568"/>
                  <a:pt x="9418" y="13521"/>
                  <a:pt x="9418" y="13464"/>
                </a:cubicBezTo>
                <a:lnTo>
                  <a:pt x="9418" y="13244"/>
                </a:lnTo>
                <a:cubicBezTo>
                  <a:pt x="9418" y="13186"/>
                  <a:pt x="9394" y="13141"/>
                  <a:pt x="9365" y="13141"/>
                </a:cubicBezTo>
                <a:close/>
                <a:moveTo>
                  <a:pt x="9679" y="13141"/>
                </a:moveTo>
                <a:cubicBezTo>
                  <a:pt x="9650" y="13141"/>
                  <a:pt x="9626" y="13186"/>
                  <a:pt x="9626" y="13244"/>
                </a:cubicBezTo>
                <a:lnTo>
                  <a:pt x="9626" y="13464"/>
                </a:lnTo>
                <a:cubicBezTo>
                  <a:pt x="9626" y="13521"/>
                  <a:pt x="9650" y="13568"/>
                  <a:pt x="9679" y="13568"/>
                </a:cubicBezTo>
                <a:cubicBezTo>
                  <a:pt x="9708" y="13568"/>
                  <a:pt x="9732" y="13521"/>
                  <a:pt x="9732" y="13464"/>
                </a:cubicBezTo>
                <a:lnTo>
                  <a:pt x="9732" y="13244"/>
                </a:lnTo>
                <a:cubicBezTo>
                  <a:pt x="9732" y="13186"/>
                  <a:pt x="9708" y="13141"/>
                  <a:pt x="9679" y="13141"/>
                </a:cubicBezTo>
                <a:close/>
                <a:moveTo>
                  <a:pt x="10529" y="13141"/>
                </a:moveTo>
                <a:cubicBezTo>
                  <a:pt x="10500" y="13141"/>
                  <a:pt x="10476" y="13186"/>
                  <a:pt x="10476" y="13244"/>
                </a:cubicBezTo>
                <a:lnTo>
                  <a:pt x="10476" y="13464"/>
                </a:lnTo>
                <a:cubicBezTo>
                  <a:pt x="10476" y="13521"/>
                  <a:pt x="10500" y="13568"/>
                  <a:pt x="10529" y="13568"/>
                </a:cubicBezTo>
                <a:cubicBezTo>
                  <a:pt x="10558" y="13568"/>
                  <a:pt x="10582" y="13521"/>
                  <a:pt x="10582" y="13464"/>
                </a:cubicBezTo>
                <a:lnTo>
                  <a:pt x="10582" y="13244"/>
                </a:lnTo>
                <a:cubicBezTo>
                  <a:pt x="10582" y="13186"/>
                  <a:pt x="10558" y="13141"/>
                  <a:pt x="10529" y="13141"/>
                </a:cubicBezTo>
                <a:close/>
                <a:moveTo>
                  <a:pt x="10844" y="13141"/>
                </a:moveTo>
                <a:cubicBezTo>
                  <a:pt x="10814" y="13141"/>
                  <a:pt x="10791" y="13186"/>
                  <a:pt x="10791" y="13244"/>
                </a:cubicBezTo>
                <a:lnTo>
                  <a:pt x="10791" y="13464"/>
                </a:lnTo>
                <a:cubicBezTo>
                  <a:pt x="10791" y="13521"/>
                  <a:pt x="10814" y="13568"/>
                  <a:pt x="10844" y="13568"/>
                </a:cubicBezTo>
                <a:cubicBezTo>
                  <a:pt x="10873" y="13568"/>
                  <a:pt x="10895" y="13521"/>
                  <a:pt x="10895" y="13464"/>
                </a:cubicBezTo>
                <a:lnTo>
                  <a:pt x="10895" y="13244"/>
                </a:lnTo>
                <a:cubicBezTo>
                  <a:pt x="10895" y="13186"/>
                  <a:pt x="10873" y="13141"/>
                  <a:pt x="10844" y="13141"/>
                </a:cubicBezTo>
                <a:close/>
                <a:moveTo>
                  <a:pt x="11692" y="13141"/>
                </a:moveTo>
                <a:cubicBezTo>
                  <a:pt x="11663" y="13141"/>
                  <a:pt x="11640" y="13186"/>
                  <a:pt x="11640" y="13244"/>
                </a:cubicBezTo>
                <a:lnTo>
                  <a:pt x="11640" y="13464"/>
                </a:lnTo>
                <a:cubicBezTo>
                  <a:pt x="11640" y="13521"/>
                  <a:pt x="11663" y="13568"/>
                  <a:pt x="11692" y="13568"/>
                </a:cubicBezTo>
                <a:cubicBezTo>
                  <a:pt x="11721" y="13568"/>
                  <a:pt x="11745" y="13521"/>
                  <a:pt x="11745" y="13464"/>
                </a:cubicBezTo>
                <a:lnTo>
                  <a:pt x="11745" y="13244"/>
                </a:lnTo>
                <a:cubicBezTo>
                  <a:pt x="11745" y="13186"/>
                  <a:pt x="11721" y="13141"/>
                  <a:pt x="11692" y="13141"/>
                </a:cubicBezTo>
                <a:close/>
                <a:moveTo>
                  <a:pt x="12007" y="13141"/>
                </a:moveTo>
                <a:cubicBezTo>
                  <a:pt x="11978" y="13141"/>
                  <a:pt x="11955" y="13186"/>
                  <a:pt x="11955" y="13244"/>
                </a:cubicBezTo>
                <a:lnTo>
                  <a:pt x="11955" y="13464"/>
                </a:lnTo>
                <a:cubicBezTo>
                  <a:pt x="11955" y="13521"/>
                  <a:pt x="11978" y="13568"/>
                  <a:pt x="12007" y="13568"/>
                </a:cubicBezTo>
                <a:cubicBezTo>
                  <a:pt x="12036" y="13568"/>
                  <a:pt x="12060" y="13521"/>
                  <a:pt x="12060" y="13464"/>
                </a:cubicBezTo>
                <a:lnTo>
                  <a:pt x="12060" y="13244"/>
                </a:lnTo>
                <a:cubicBezTo>
                  <a:pt x="12060" y="13186"/>
                  <a:pt x="12036" y="13141"/>
                  <a:pt x="12007" y="13141"/>
                </a:cubicBezTo>
                <a:close/>
                <a:moveTo>
                  <a:pt x="12856" y="13141"/>
                </a:moveTo>
                <a:cubicBezTo>
                  <a:pt x="12827" y="13141"/>
                  <a:pt x="12804" y="13186"/>
                  <a:pt x="12804" y="13244"/>
                </a:cubicBezTo>
                <a:lnTo>
                  <a:pt x="12804" y="13464"/>
                </a:lnTo>
                <a:cubicBezTo>
                  <a:pt x="12804" y="13521"/>
                  <a:pt x="12827" y="13568"/>
                  <a:pt x="12856" y="13568"/>
                </a:cubicBezTo>
                <a:cubicBezTo>
                  <a:pt x="12886" y="13568"/>
                  <a:pt x="12909" y="13521"/>
                  <a:pt x="12909" y="13464"/>
                </a:cubicBezTo>
                <a:lnTo>
                  <a:pt x="12909" y="13244"/>
                </a:lnTo>
                <a:cubicBezTo>
                  <a:pt x="12909" y="13186"/>
                  <a:pt x="12886" y="13141"/>
                  <a:pt x="12856" y="13141"/>
                </a:cubicBezTo>
                <a:close/>
                <a:moveTo>
                  <a:pt x="13171" y="13141"/>
                </a:moveTo>
                <a:cubicBezTo>
                  <a:pt x="13142" y="13141"/>
                  <a:pt x="13118" y="13186"/>
                  <a:pt x="13118" y="13244"/>
                </a:cubicBezTo>
                <a:lnTo>
                  <a:pt x="13118" y="13464"/>
                </a:lnTo>
                <a:cubicBezTo>
                  <a:pt x="13118" y="13521"/>
                  <a:pt x="13142" y="13568"/>
                  <a:pt x="13171" y="13568"/>
                </a:cubicBezTo>
                <a:cubicBezTo>
                  <a:pt x="13200" y="13568"/>
                  <a:pt x="13224" y="13521"/>
                  <a:pt x="13224" y="13464"/>
                </a:cubicBezTo>
                <a:lnTo>
                  <a:pt x="13224" y="13244"/>
                </a:lnTo>
                <a:cubicBezTo>
                  <a:pt x="13224" y="13186"/>
                  <a:pt x="13200" y="13141"/>
                  <a:pt x="13171" y="13141"/>
                </a:cubicBezTo>
                <a:close/>
                <a:moveTo>
                  <a:pt x="14021" y="13141"/>
                </a:moveTo>
                <a:cubicBezTo>
                  <a:pt x="13992" y="13141"/>
                  <a:pt x="13968" y="13186"/>
                  <a:pt x="13968" y="13244"/>
                </a:cubicBezTo>
                <a:lnTo>
                  <a:pt x="13968" y="13464"/>
                </a:lnTo>
                <a:cubicBezTo>
                  <a:pt x="13968" y="13521"/>
                  <a:pt x="13992" y="13568"/>
                  <a:pt x="14021" y="13568"/>
                </a:cubicBezTo>
                <a:cubicBezTo>
                  <a:pt x="14050" y="13568"/>
                  <a:pt x="14074" y="13521"/>
                  <a:pt x="14074" y="13464"/>
                </a:cubicBezTo>
                <a:lnTo>
                  <a:pt x="14074" y="13244"/>
                </a:lnTo>
                <a:cubicBezTo>
                  <a:pt x="14074" y="13186"/>
                  <a:pt x="14050" y="13141"/>
                  <a:pt x="14021" y="13141"/>
                </a:cubicBezTo>
                <a:close/>
                <a:moveTo>
                  <a:pt x="14335" y="13141"/>
                </a:moveTo>
                <a:cubicBezTo>
                  <a:pt x="14306" y="13141"/>
                  <a:pt x="14282" y="13186"/>
                  <a:pt x="14282" y="13244"/>
                </a:cubicBezTo>
                <a:lnTo>
                  <a:pt x="14282" y="13464"/>
                </a:lnTo>
                <a:cubicBezTo>
                  <a:pt x="14282" y="13521"/>
                  <a:pt x="14306" y="13568"/>
                  <a:pt x="14335" y="13568"/>
                </a:cubicBezTo>
                <a:cubicBezTo>
                  <a:pt x="14364" y="13568"/>
                  <a:pt x="14388" y="13521"/>
                  <a:pt x="14388" y="13464"/>
                </a:cubicBezTo>
                <a:lnTo>
                  <a:pt x="14388" y="13244"/>
                </a:lnTo>
                <a:cubicBezTo>
                  <a:pt x="14388" y="13186"/>
                  <a:pt x="14364" y="13141"/>
                  <a:pt x="14335" y="13141"/>
                </a:cubicBezTo>
                <a:close/>
                <a:moveTo>
                  <a:pt x="15185" y="13141"/>
                </a:moveTo>
                <a:cubicBezTo>
                  <a:pt x="15156" y="13141"/>
                  <a:pt x="15132" y="13186"/>
                  <a:pt x="15132" y="13244"/>
                </a:cubicBezTo>
                <a:lnTo>
                  <a:pt x="15132" y="13464"/>
                </a:lnTo>
                <a:cubicBezTo>
                  <a:pt x="15132" y="13521"/>
                  <a:pt x="15156" y="13568"/>
                  <a:pt x="15185" y="13568"/>
                </a:cubicBezTo>
                <a:cubicBezTo>
                  <a:pt x="15214" y="13568"/>
                  <a:pt x="15237" y="13521"/>
                  <a:pt x="15237" y="13464"/>
                </a:cubicBezTo>
                <a:lnTo>
                  <a:pt x="15237" y="13244"/>
                </a:lnTo>
                <a:cubicBezTo>
                  <a:pt x="15237" y="13186"/>
                  <a:pt x="15214" y="13141"/>
                  <a:pt x="15185" y="13141"/>
                </a:cubicBezTo>
                <a:close/>
                <a:moveTo>
                  <a:pt x="15500" y="13141"/>
                </a:moveTo>
                <a:cubicBezTo>
                  <a:pt x="15470" y="13141"/>
                  <a:pt x="15447" y="13186"/>
                  <a:pt x="15447" y="13244"/>
                </a:cubicBezTo>
                <a:lnTo>
                  <a:pt x="15447" y="13464"/>
                </a:lnTo>
                <a:cubicBezTo>
                  <a:pt x="15447" y="13521"/>
                  <a:pt x="15470" y="13568"/>
                  <a:pt x="15500" y="13568"/>
                </a:cubicBezTo>
                <a:cubicBezTo>
                  <a:pt x="15529" y="13568"/>
                  <a:pt x="15551" y="13521"/>
                  <a:pt x="15551" y="13464"/>
                </a:cubicBezTo>
                <a:lnTo>
                  <a:pt x="15551" y="13244"/>
                </a:lnTo>
                <a:cubicBezTo>
                  <a:pt x="15551" y="13186"/>
                  <a:pt x="15529" y="13141"/>
                  <a:pt x="15500" y="13141"/>
                </a:cubicBezTo>
                <a:close/>
                <a:moveTo>
                  <a:pt x="16349" y="13141"/>
                </a:moveTo>
                <a:cubicBezTo>
                  <a:pt x="16320" y="13141"/>
                  <a:pt x="16296" y="13186"/>
                  <a:pt x="16296" y="13244"/>
                </a:cubicBezTo>
                <a:lnTo>
                  <a:pt x="16296" y="13464"/>
                </a:lnTo>
                <a:cubicBezTo>
                  <a:pt x="16296" y="13521"/>
                  <a:pt x="16320" y="13568"/>
                  <a:pt x="16349" y="13568"/>
                </a:cubicBezTo>
                <a:cubicBezTo>
                  <a:pt x="16378" y="13568"/>
                  <a:pt x="16401" y="13521"/>
                  <a:pt x="16401" y="13464"/>
                </a:cubicBezTo>
                <a:lnTo>
                  <a:pt x="16401" y="13244"/>
                </a:lnTo>
                <a:cubicBezTo>
                  <a:pt x="16401" y="13186"/>
                  <a:pt x="16378" y="13141"/>
                  <a:pt x="16349" y="13141"/>
                </a:cubicBezTo>
                <a:close/>
                <a:moveTo>
                  <a:pt x="16663" y="13141"/>
                </a:moveTo>
                <a:cubicBezTo>
                  <a:pt x="16634" y="13141"/>
                  <a:pt x="16611" y="13186"/>
                  <a:pt x="16611" y="13244"/>
                </a:cubicBezTo>
                <a:lnTo>
                  <a:pt x="16611" y="13464"/>
                </a:lnTo>
                <a:cubicBezTo>
                  <a:pt x="16611" y="13521"/>
                  <a:pt x="16634" y="13568"/>
                  <a:pt x="16663" y="13568"/>
                </a:cubicBezTo>
                <a:cubicBezTo>
                  <a:pt x="16692" y="13568"/>
                  <a:pt x="16716" y="13521"/>
                  <a:pt x="16716" y="13464"/>
                </a:cubicBezTo>
                <a:lnTo>
                  <a:pt x="16716" y="13244"/>
                </a:lnTo>
                <a:cubicBezTo>
                  <a:pt x="16716" y="13186"/>
                  <a:pt x="16692" y="13141"/>
                  <a:pt x="16663" y="13141"/>
                </a:cubicBezTo>
                <a:close/>
                <a:moveTo>
                  <a:pt x="17512" y="13141"/>
                </a:moveTo>
                <a:cubicBezTo>
                  <a:pt x="17483" y="13141"/>
                  <a:pt x="17459" y="13186"/>
                  <a:pt x="17459" y="13244"/>
                </a:cubicBezTo>
                <a:lnTo>
                  <a:pt x="17459" y="13464"/>
                </a:lnTo>
                <a:cubicBezTo>
                  <a:pt x="17459" y="13521"/>
                  <a:pt x="17483" y="13568"/>
                  <a:pt x="17512" y="13568"/>
                </a:cubicBezTo>
                <a:cubicBezTo>
                  <a:pt x="17541" y="13568"/>
                  <a:pt x="17565" y="13521"/>
                  <a:pt x="17565" y="13464"/>
                </a:cubicBezTo>
                <a:lnTo>
                  <a:pt x="17565" y="13244"/>
                </a:lnTo>
                <a:cubicBezTo>
                  <a:pt x="17565" y="13186"/>
                  <a:pt x="17541" y="13141"/>
                  <a:pt x="17512" y="13141"/>
                </a:cubicBezTo>
                <a:close/>
                <a:moveTo>
                  <a:pt x="17827" y="13141"/>
                </a:moveTo>
                <a:cubicBezTo>
                  <a:pt x="17798" y="13141"/>
                  <a:pt x="17774" y="13186"/>
                  <a:pt x="17774" y="13244"/>
                </a:cubicBezTo>
                <a:lnTo>
                  <a:pt x="17774" y="13464"/>
                </a:lnTo>
                <a:cubicBezTo>
                  <a:pt x="17774" y="13521"/>
                  <a:pt x="17798" y="13568"/>
                  <a:pt x="17827" y="13568"/>
                </a:cubicBezTo>
                <a:cubicBezTo>
                  <a:pt x="17856" y="13568"/>
                  <a:pt x="17880" y="13521"/>
                  <a:pt x="17880" y="13464"/>
                </a:cubicBezTo>
                <a:lnTo>
                  <a:pt x="17880" y="13244"/>
                </a:lnTo>
                <a:cubicBezTo>
                  <a:pt x="17880" y="13186"/>
                  <a:pt x="17856" y="13141"/>
                  <a:pt x="17827" y="13141"/>
                </a:cubicBezTo>
                <a:close/>
                <a:moveTo>
                  <a:pt x="18677" y="13141"/>
                </a:moveTo>
                <a:cubicBezTo>
                  <a:pt x="18648" y="13141"/>
                  <a:pt x="18624" y="13186"/>
                  <a:pt x="18624" y="13244"/>
                </a:cubicBezTo>
                <a:lnTo>
                  <a:pt x="18624" y="13464"/>
                </a:lnTo>
                <a:cubicBezTo>
                  <a:pt x="18624" y="13521"/>
                  <a:pt x="18648" y="13568"/>
                  <a:pt x="18677" y="13568"/>
                </a:cubicBezTo>
                <a:cubicBezTo>
                  <a:pt x="18706" y="13568"/>
                  <a:pt x="18730" y="13521"/>
                  <a:pt x="18730" y="13464"/>
                </a:cubicBezTo>
                <a:lnTo>
                  <a:pt x="18730" y="13244"/>
                </a:lnTo>
                <a:cubicBezTo>
                  <a:pt x="18730" y="13186"/>
                  <a:pt x="18706" y="13141"/>
                  <a:pt x="18677" y="13141"/>
                </a:cubicBezTo>
                <a:close/>
                <a:moveTo>
                  <a:pt x="18991" y="13141"/>
                </a:moveTo>
                <a:cubicBezTo>
                  <a:pt x="18962" y="13141"/>
                  <a:pt x="18938" y="13186"/>
                  <a:pt x="18938" y="13244"/>
                </a:cubicBezTo>
                <a:lnTo>
                  <a:pt x="18938" y="13464"/>
                </a:lnTo>
                <a:cubicBezTo>
                  <a:pt x="18938" y="13521"/>
                  <a:pt x="18962" y="13568"/>
                  <a:pt x="18991" y="13568"/>
                </a:cubicBezTo>
                <a:cubicBezTo>
                  <a:pt x="19020" y="13568"/>
                  <a:pt x="19044" y="13521"/>
                  <a:pt x="19044" y="13464"/>
                </a:cubicBezTo>
                <a:lnTo>
                  <a:pt x="19044" y="13244"/>
                </a:lnTo>
                <a:cubicBezTo>
                  <a:pt x="19044" y="13186"/>
                  <a:pt x="19020" y="13141"/>
                  <a:pt x="18991" y="13141"/>
                </a:cubicBezTo>
                <a:close/>
                <a:moveTo>
                  <a:pt x="19841" y="13141"/>
                </a:moveTo>
                <a:cubicBezTo>
                  <a:pt x="19812" y="13141"/>
                  <a:pt x="19788" y="13186"/>
                  <a:pt x="19788" y="13244"/>
                </a:cubicBezTo>
                <a:lnTo>
                  <a:pt x="19788" y="13464"/>
                </a:lnTo>
                <a:cubicBezTo>
                  <a:pt x="19788" y="13521"/>
                  <a:pt x="19812" y="13568"/>
                  <a:pt x="19841" y="13568"/>
                </a:cubicBezTo>
                <a:cubicBezTo>
                  <a:pt x="19870" y="13568"/>
                  <a:pt x="19894" y="13521"/>
                  <a:pt x="19894" y="13464"/>
                </a:cubicBezTo>
                <a:lnTo>
                  <a:pt x="19894" y="13244"/>
                </a:lnTo>
                <a:cubicBezTo>
                  <a:pt x="19894" y="13186"/>
                  <a:pt x="19870" y="13141"/>
                  <a:pt x="19841" y="13141"/>
                </a:cubicBezTo>
                <a:close/>
                <a:moveTo>
                  <a:pt x="20155" y="13141"/>
                </a:moveTo>
                <a:cubicBezTo>
                  <a:pt x="20126" y="13141"/>
                  <a:pt x="20102" y="13186"/>
                  <a:pt x="20102" y="13244"/>
                </a:cubicBezTo>
                <a:lnTo>
                  <a:pt x="20102" y="13464"/>
                </a:lnTo>
                <a:cubicBezTo>
                  <a:pt x="20102" y="13521"/>
                  <a:pt x="20126" y="13568"/>
                  <a:pt x="20155" y="13568"/>
                </a:cubicBezTo>
                <a:cubicBezTo>
                  <a:pt x="20184" y="13568"/>
                  <a:pt x="20207" y="13521"/>
                  <a:pt x="20207" y="13464"/>
                </a:cubicBezTo>
                <a:lnTo>
                  <a:pt x="20207" y="13244"/>
                </a:lnTo>
                <a:cubicBezTo>
                  <a:pt x="20207" y="13186"/>
                  <a:pt x="20184" y="13141"/>
                  <a:pt x="20155" y="13141"/>
                </a:cubicBezTo>
                <a:close/>
                <a:moveTo>
                  <a:pt x="21004" y="13141"/>
                </a:moveTo>
                <a:cubicBezTo>
                  <a:pt x="20975" y="13141"/>
                  <a:pt x="20952" y="13186"/>
                  <a:pt x="20952" y="13244"/>
                </a:cubicBezTo>
                <a:lnTo>
                  <a:pt x="20952" y="13464"/>
                </a:lnTo>
                <a:cubicBezTo>
                  <a:pt x="20952" y="13521"/>
                  <a:pt x="20975" y="13568"/>
                  <a:pt x="21004" y="13568"/>
                </a:cubicBezTo>
                <a:cubicBezTo>
                  <a:pt x="21033" y="13568"/>
                  <a:pt x="21057" y="13521"/>
                  <a:pt x="21057" y="13464"/>
                </a:cubicBezTo>
                <a:lnTo>
                  <a:pt x="21057" y="13244"/>
                </a:lnTo>
                <a:cubicBezTo>
                  <a:pt x="21057" y="13186"/>
                  <a:pt x="21033" y="13141"/>
                  <a:pt x="21004" y="13141"/>
                </a:cubicBezTo>
                <a:close/>
                <a:moveTo>
                  <a:pt x="21319" y="13141"/>
                </a:moveTo>
                <a:cubicBezTo>
                  <a:pt x="21289" y="13141"/>
                  <a:pt x="21267" y="13186"/>
                  <a:pt x="21267" y="13244"/>
                </a:cubicBezTo>
                <a:lnTo>
                  <a:pt x="21267" y="13464"/>
                </a:lnTo>
                <a:cubicBezTo>
                  <a:pt x="21267" y="13521"/>
                  <a:pt x="21289" y="13568"/>
                  <a:pt x="21319" y="13568"/>
                </a:cubicBezTo>
                <a:cubicBezTo>
                  <a:pt x="21348" y="13568"/>
                  <a:pt x="21372" y="13521"/>
                  <a:pt x="21372" y="13464"/>
                </a:cubicBezTo>
                <a:lnTo>
                  <a:pt x="21372" y="13244"/>
                </a:lnTo>
                <a:cubicBezTo>
                  <a:pt x="21372" y="13186"/>
                  <a:pt x="21348" y="13141"/>
                  <a:pt x="21319" y="13141"/>
                </a:cubicBezTo>
                <a:close/>
                <a:moveTo>
                  <a:pt x="281" y="13871"/>
                </a:moveTo>
                <a:cubicBezTo>
                  <a:pt x="252" y="13871"/>
                  <a:pt x="228" y="13916"/>
                  <a:pt x="228" y="13974"/>
                </a:cubicBezTo>
                <a:lnTo>
                  <a:pt x="228" y="14194"/>
                </a:lnTo>
                <a:cubicBezTo>
                  <a:pt x="228" y="14251"/>
                  <a:pt x="252" y="14298"/>
                  <a:pt x="281" y="14298"/>
                </a:cubicBezTo>
                <a:cubicBezTo>
                  <a:pt x="311" y="14298"/>
                  <a:pt x="334" y="14251"/>
                  <a:pt x="334" y="14194"/>
                </a:cubicBezTo>
                <a:lnTo>
                  <a:pt x="334" y="13974"/>
                </a:lnTo>
                <a:cubicBezTo>
                  <a:pt x="334" y="13916"/>
                  <a:pt x="311" y="13871"/>
                  <a:pt x="281" y="13871"/>
                </a:cubicBezTo>
                <a:close/>
                <a:moveTo>
                  <a:pt x="596" y="13871"/>
                </a:moveTo>
                <a:cubicBezTo>
                  <a:pt x="567" y="13871"/>
                  <a:pt x="543" y="13916"/>
                  <a:pt x="543" y="13974"/>
                </a:cubicBezTo>
                <a:lnTo>
                  <a:pt x="543" y="14194"/>
                </a:lnTo>
                <a:cubicBezTo>
                  <a:pt x="543" y="14251"/>
                  <a:pt x="567" y="14298"/>
                  <a:pt x="596" y="14298"/>
                </a:cubicBezTo>
                <a:cubicBezTo>
                  <a:pt x="625" y="14298"/>
                  <a:pt x="649" y="14251"/>
                  <a:pt x="649" y="14194"/>
                </a:cubicBezTo>
                <a:lnTo>
                  <a:pt x="649" y="13974"/>
                </a:lnTo>
                <a:cubicBezTo>
                  <a:pt x="649" y="13916"/>
                  <a:pt x="625" y="13871"/>
                  <a:pt x="596" y="13871"/>
                </a:cubicBezTo>
                <a:close/>
                <a:moveTo>
                  <a:pt x="1446" y="13871"/>
                </a:moveTo>
                <a:cubicBezTo>
                  <a:pt x="1417" y="13871"/>
                  <a:pt x="1393" y="13916"/>
                  <a:pt x="1393" y="13974"/>
                </a:cubicBezTo>
                <a:lnTo>
                  <a:pt x="1393" y="14194"/>
                </a:lnTo>
                <a:cubicBezTo>
                  <a:pt x="1393" y="14251"/>
                  <a:pt x="1417" y="14298"/>
                  <a:pt x="1446" y="14298"/>
                </a:cubicBezTo>
                <a:cubicBezTo>
                  <a:pt x="1475" y="14298"/>
                  <a:pt x="1499" y="14251"/>
                  <a:pt x="1499" y="14194"/>
                </a:cubicBezTo>
                <a:lnTo>
                  <a:pt x="1499" y="13974"/>
                </a:lnTo>
                <a:cubicBezTo>
                  <a:pt x="1499" y="13916"/>
                  <a:pt x="1475" y="13871"/>
                  <a:pt x="1446" y="13871"/>
                </a:cubicBezTo>
                <a:close/>
                <a:moveTo>
                  <a:pt x="1760" y="13871"/>
                </a:moveTo>
                <a:cubicBezTo>
                  <a:pt x="1731" y="13871"/>
                  <a:pt x="1707" y="13916"/>
                  <a:pt x="1707" y="13974"/>
                </a:cubicBezTo>
                <a:lnTo>
                  <a:pt x="1707" y="14194"/>
                </a:lnTo>
                <a:cubicBezTo>
                  <a:pt x="1707" y="14251"/>
                  <a:pt x="1731" y="14298"/>
                  <a:pt x="1760" y="14298"/>
                </a:cubicBezTo>
                <a:cubicBezTo>
                  <a:pt x="1789" y="14298"/>
                  <a:pt x="1813" y="14251"/>
                  <a:pt x="1813" y="14194"/>
                </a:cubicBezTo>
                <a:lnTo>
                  <a:pt x="1813" y="13974"/>
                </a:lnTo>
                <a:cubicBezTo>
                  <a:pt x="1813" y="13916"/>
                  <a:pt x="1789" y="13871"/>
                  <a:pt x="1760" y="13871"/>
                </a:cubicBezTo>
                <a:close/>
                <a:moveTo>
                  <a:pt x="2610" y="13871"/>
                </a:moveTo>
                <a:cubicBezTo>
                  <a:pt x="2581" y="13871"/>
                  <a:pt x="2557" y="13916"/>
                  <a:pt x="2557" y="13974"/>
                </a:cubicBezTo>
                <a:lnTo>
                  <a:pt x="2557" y="14194"/>
                </a:lnTo>
                <a:cubicBezTo>
                  <a:pt x="2557" y="14251"/>
                  <a:pt x="2581" y="14298"/>
                  <a:pt x="2610" y="14298"/>
                </a:cubicBezTo>
                <a:cubicBezTo>
                  <a:pt x="2639" y="14298"/>
                  <a:pt x="2662" y="14251"/>
                  <a:pt x="2662" y="14194"/>
                </a:cubicBezTo>
                <a:lnTo>
                  <a:pt x="2662" y="13974"/>
                </a:lnTo>
                <a:cubicBezTo>
                  <a:pt x="2662" y="13916"/>
                  <a:pt x="2639" y="13871"/>
                  <a:pt x="2610" y="13871"/>
                </a:cubicBezTo>
                <a:close/>
                <a:moveTo>
                  <a:pt x="2924" y="13871"/>
                </a:moveTo>
                <a:cubicBezTo>
                  <a:pt x="2895" y="13871"/>
                  <a:pt x="2871" y="13916"/>
                  <a:pt x="2871" y="13974"/>
                </a:cubicBezTo>
                <a:lnTo>
                  <a:pt x="2871" y="14194"/>
                </a:lnTo>
                <a:cubicBezTo>
                  <a:pt x="2871" y="14251"/>
                  <a:pt x="2895" y="14298"/>
                  <a:pt x="2924" y="14298"/>
                </a:cubicBezTo>
                <a:cubicBezTo>
                  <a:pt x="2954" y="14298"/>
                  <a:pt x="2976" y="14251"/>
                  <a:pt x="2976" y="14194"/>
                </a:cubicBezTo>
                <a:lnTo>
                  <a:pt x="2976" y="13974"/>
                </a:lnTo>
                <a:cubicBezTo>
                  <a:pt x="2976" y="13916"/>
                  <a:pt x="2954" y="13871"/>
                  <a:pt x="2924" y="13871"/>
                </a:cubicBezTo>
                <a:close/>
                <a:moveTo>
                  <a:pt x="3773" y="13871"/>
                </a:moveTo>
                <a:cubicBezTo>
                  <a:pt x="3744" y="13871"/>
                  <a:pt x="3721" y="13916"/>
                  <a:pt x="3721" y="13974"/>
                </a:cubicBezTo>
                <a:lnTo>
                  <a:pt x="3721" y="14194"/>
                </a:lnTo>
                <a:cubicBezTo>
                  <a:pt x="3721" y="14251"/>
                  <a:pt x="3744" y="14298"/>
                  <a:pt x="3773" y="14298"/>
                </a:cubicBezTo>
                <a:cubicBezTo>
                  <a:pt x="3802" y="14298"/>
                  <a:pt x="3826" y="14251"/>
                  <a:pt x="3826" y="14194"/>
                </a:cubicBezTo>
                <a:lnTo>
                  <a:pt x="3826" y="13974"/>
                </a:lnTo>
                <a:cubicBezTo>
                  <a:pt x="3826" y="13916"/>
                  <a:pt x="3802" y="13871"/>
                  <a:pt x="3773" y="13871"/>
                </a:cubicBezTo>
                <a:close/>
                <a:moveTo>
                  <a:pt x="4088" y="13871"/>
                </a:moveTo>
                <a:cubicBezTo>
                  <a:pt x="4058" y="13871"/>
                  <a:pt x="4035" y="13916"/>
                  <a:pt x="4035" y="13974"/>
                </a:cubicBezTo>
                <a:lnTo>
                  <a:pt x="4035" y="14194"/>
                </a:lnTo>
                <a:cubicBezTo>
                  <a:pt x="4035" y="14251"/>
                  <a:pt x="4058" y="14298"/>
                  <a:pt x="4088" y="14298"/>
                </a:cubicBezTo>
                <a:cubicBezTo>
                  <a:pt x="4117" y="14298"/>
                  <a:pt x="4141" y="14251"/>
                  <a:pt x="4141" y="14194"/>
                </a:cubicBezTo>
                <a:lnTo>
                  <a:pt x="4141" y="13974"/>
                </a:lnTo>
                <a:cubicBezTo>
                  <a:pt x="4141" y="13916"/>
                  <a:pt x="4117" y="13871"/>
                  <a:pt x="4088" y="13871"/>
                </a:cubicBezTo>
                <a:close/>
                <a:moveTo>
                  <a:pt x="4937" y="13871"/>
                </a:moveTo>
                <a:cubicBezTo>
                  <a:pt x="4908" y="13871"/>
                  <a:pt x="4884" y="13916"/>
                  <a:pt x="4884" y="13974"/>
                </a:cubicBezTo>
                <a:lnTo>
                  <a:pt x="4884" y="14194"/>
                </a:lnTo>
                <a:cubicBezTo>
                  <a:pt x="4884" y="14251"/>
                  <a:pt x="4908" y="14298"/>
                  <a:pt x="4937" y="14298"/>
                </a:cubicBezTo>
                <a:cubicBezTo>
                  <a:pt x="4966" y="14298"/>
                  <a:pt x="4990" y="14251"/>
                  <a:pt x="4990" y="14194"/>
                </a:cubicBezTo>
                <a:lnTo>
                  <a:pt x="4990" y="13974"/>
                </a:lnTo>
                <a:cubicBezTo>
                  <a:pt x="4990" y="13916"/>
                  <a:pt x="4966" y="13871"/>
                  <a:pt x="4937" y="13871"/>
                </a:cubicBezTo>
                <a:close/>
                <a:moveTo>
                  <a:pt x="5252" y="13871"/>
                </a:moveTo>
                <a:cubicBezTo>
                  <a:pt x="5223" y="13871"/>
                  <a:pt x="5199" y="13916"/>
                  <a:pt x="5199" y="13974"/>
                </a:cubicBezTo>
                <a:lnTo>
                  <a:pt x="5199" y="14194"/>
                </a:lnTo>
                <a:cubicBezTo>
                  <a:pt x="5199" y="14251"/>
                  <a:pt x="5223" y="14298"/>
                  <a:pt x="5252" y="14298"/>
                </a:cubicBezTo>
                <a:cubicBezTo>
                  <a:pt x="5281" y="14298"/>
                  <a:pt x="5305" y="14251"/>
                  <a:pt x="5305" y="14194"/>
                </a:cubicBezTo>
                <a:lnTo>
                  <a:pt x="5305" y="13974"/>
                </a:lnTo>
                <a:cubicBezTo>
                  <a:pt x="5305" y="13916"/>
                  <a:pt x="5281" y="13871"/>
                  <a:pt x="5252" y="13871"/>
                </a:cubicBezTo>
                <a:close/>
                <a:moveTo>
                  <a:pt x="6102" y="13871"/>
                </a:moveTo>
                <a:cubicBezTo>
                  <a:pt x="6072" y="13871"/>
                  <a:pt x="6049" y="13916"/>
                  <a:pt x="6049" y="13974"/>
                </a:cubicBezTo>
                <a:lnTo>
                  <a:pt x="6049" y="14194"/>
                </a:lnTo>
                <a:cubicBezTo>
                  <a:pt x="6049" y="14251"/>
                  <a:pt x="6072" y="14298"/>
                  <a:pt x="6102" y="14298"/>
                </a:cubicBezTo>
                <a:cubicBezTo>
                  <a:pt x="6131" y="14298"/>
                  <a:pt x="6155" y="14251"/>
                  <a:pt x="6155" y="14194"/>
                </a:cubicBezTo>
                <a:lnTo>
                  <a:pt x="6155" y="13974"/>
                </a:lnTo>
                <a:cubicBezTo>
                  <a:pt x="6155" y="13916"/>
                  <a:pt x="6131" y="13871"/>
                  <a:pt x="6102" y="13871"/>
                </a:cubicBezTo>
                <a:close/>
                <a:moveTo>
                  <a:pt x="6416" y="13871"/>
                </a:moveTo>
                <a:cubicBezTo>
                  <a:pt x="6387" y="13871"/>
                  <a:pt x="6363" y="13916"/>
                  <a:pt x="6363" y="13974"/>
                </a:cubicBezTo>
                <a:lnTo>
                  <a:pt x="6363" y="14194"/>
                </a:lnTo>
                <a:cubicBezTo>
                  <a:pt x="6363" y="14251"/>
                  <a:pt x="6387" y="14298"/>
                  <a:pt x="6416" y="14298"/>
                </a:cubicBezTo>
                <a:cubicBezTo>
                  <a:pt x="6445" y="14298"/>
                  <a:pt x="6469" y="14251"/>
                  <a:pt x="6469" y="14194"/>
                </a:cubicBezTo>
                <a:lnTo>
                  <a:pt x="6469" y="13974"/>
                </a:lnTo>
                <a:cubicBezTo>
                  <a:pt x="6469" y="13916"/>
                  <a:pt x="6445" y="13871"/>
                  <a:pt x="6416" y="13871"/>
                </a:cubicBezTo>
                <a:close/>
                <a:moveTo>
                  <a:pt x="7266" y="13871"/>
                </a:moveTo>
                <a:cubicBezTo>
                  <a:pt x="7237" y="13871"/>
                  <a:pt x="7213" y="13916"/>
                  <a:pt x="7213" y="13974"/>
                </a:cubicBezTo>
                <a:lnTo>
                  <a:pt x="7213" y="14194"/>
                </a:lnTo>
                <a:cubicBezTo>
                  <a:pt x="7213" y="14251"/>
                  <a:pt x="7237" y="14298"/>
                  <a:pt x="7266" y="14298"/>
                </a:cubicBezTo>
                <a:cubicBezTo>
                  <a:pt x="7295" y="14298"/>
                  <a:pt x="7318" y="14251"/>
                  <a:pt x="7318" y="14194"/>
                </a:cubicBezTo>
                <a:lnTo>
                  <a:pt x="7318" y="13974"/>
                </a:lnTo>
                <a:cubicBezTo>
                  <a:pt x="7318" y="13916"/>
                  <a:pt x="7295" y="13871"/>
                  <a:pt x="7266" y="13871"/>
                </a:cubicBezTo>
                <a:close/>
                <a:moveTo>
                  <a:pt x="7580" y="13871"/>
                </a:moveTo>
                <a:cubicBezTo>
                  <a:pt x="7551" y="13871"/>
                  <a:pt x="7527" y="13916"/>
                  <a:pt x="7527" y="13974"/>
                </a:cubicBezTo>
                <a:lnTo>
                  <a:pt x="7527" y="14194"/>
                </a:lnTo>
                <a:cubicBezTo>
                  <a:pt x="7527" y="14251"/>
                  <a:pt x="7551" y="14298"/>
                  <a:pt x="7580" y="14298"/>
                </a:cubicBezTo>
                <a:cubicBezTo>
                  <a:pt x="7609" y="14298"/>
                  <a:pt x="7632" y="14251"/>
                  <a:pt x="7632" y="14194"/>
                </a:cubicBezTo>
                <a:lnTo>
                  <a:pt x="7632" y="13974"/>
                </a:lnTo>
                <a:cubicBezTo>
                  <a:pt x="7632" y="13916"/>
                  <a:pt x="7609" y="13871"/>
                  <a:pt x="7580" y="13871"/>
                </a:cubicBezTo>
                <a:close/>
                <a:moveTo>
                  <a:pt x="8429" y="13871"/>
                </a:moveTo>
                <a:cubicBezTo>
                  <a:pt x="8400" y="13871"/>
                  <a:pt x="8377" y="13916"/>
                  <a:pt x="8377" y="13974"/>
                </a:cubicBezTo>
                <a:lnTo>
                  <a:pt x="8377" y="14194"/>
                </a:lnTo>
                <a:cubicBezTo>
                  <a:pt x="8377" y="14251"/>
                  <a:pt x="8400" y="14298"/>
                  <a:pt x="8429" y="14298"/>
                </a:cubicBezTo>
                <a:cubicBezTo>
                  <a:pt x="8458" y="14298"/>
                  <a:pt x="8482" y="14251"/>
                  <a:pt x="8482" y="14194"/>
                </a:cubicBezTo>
                <a:lnTo>
                  <a:pt x="8482" y="13974"/>
                </a:lnTo>
                <a:cubicBezTo>
                  <a:pt x="8482" y="13916"/>
                  <a:pt x="8458" y="13871"/>
                  <a:pt x="8429" y="13871"/>
                </a:cubicBezTo>
                <a:close/>
                <a:moveTo>
                  <a:pt x="8744" y="13871"/>
                </a:moveTo>
                <a:cubicBezTo>
                  <a:pt x="8714" y="13871"/>
                  <a:pt x="8691" y="13916"/>
                  <a:pt x="8691" y="13974"/>
                </a:cubicBezTo>
                <a:lnTo>
                  <a:pt x="8691" y="14194"/>
                </a:lnTo>
                <a:cubicBezTo>
                  <a:pt x="8691" y="14251"/>
                  <a:pt x="8714" y="14298"/>
                  <a:pt x="8744" y="14298"/>
                </a:cubicBezTo>
                <a:cubicBezTo>
                  <a:pt x="8773" y="14298"/>
                  <a:pt x="8796" y="14251"/>
                  <a:pt x="8796" y="14194"/>
                </a:cubicBezTo>
                <a:lnTo>
                  <a:pt x="8796" y="13974"/>
                </a:lnTo>
                <a:cubicBezTo>
                  <a:pt x="8796" y="13916"/>
                  <a:pt x="8773" y="13871"/>
                  <a:pt x="8744" y="13871"/>
                </a:cubicBezTo>
                <a:close/>
                <a:moveTo>
                  <a:pt x="9593" y="13871"/>
                </a:moveTo>
                <a:cubicBezTo>
                  <a:pt x="9564" y="13871"/>
                  <a:pt x="9540" y="13916"/>
                  <a:pt x="9540" y="13974"/>
                </a:cubicBezTo>
                <a:lnTo>
                  <a:pt x="9540" y="14194"/>
                </a:lnTo>
                <a:cubicBezTo>
                  <a:pt x="9540" y="14251"/>
                  <a:pt x="9564" y="14298"/>
                  <a:pt x="9593" y="14298"/>
                </a:cubicBezTo>
                <a:cubicBezTo>
                  <a:pt x="9622" y="14298"/>
                  <a:pt x="9646" y="14251"/>
                  <a:pt x="9646" y="14194"/>
                </a:cubicBezTo>
                <a:lnTo>
                  <a:pt x="9646" y="13974"/>
                </a:lnTo>
                <a:cubicBezTo>
                  <a:pt x="9646" y="13916"/>
                  <a:pt x="9622" y="13871"/>
                  <a:pt x="9593" y="13871"/>
                </a:cubicBezTo>
                <a:close/>
                <a:moveTo>
                  <a:pt x="9908" y="13871"/>
                </a:moveTo>
                <a:cubicBezTo>
                  <a:pt x="9879" y="13871"/>
                  <a:pt x="9855" y="13916"/>
                  <a:pt x="9855" y="13974"/>
                </a:cubicBezTo>
                <a:lnTo>
                  <a:pt x="9855" y="14194"/>
                </a:lnTo>
                <a:cubicBezTo>
                  <a:pt x="9855" y="14251"/>
                  <a:pt x="9879" y="14298"/>
                  <a:pt x="9908" y="14298"/>
                </a:cubicBezTo>
                <a:cubicBezTo>
                  <a:pt x="9937" y="14298"/>
                  <a:pt x="9961" y="14251"/>
                  <a:pt x="9961" y="14194"/>
                </a:cubicBezTo>
                <a:lnTo>
                  <a:pt x="9961" y="13974"/>
                </a:lnTo>
                <a:cubicBezTo>
                  <a:pt x="9961" y="13916"/>
                  <a:pt x="9937" y="13871"/>
                  <a:pt x="9908" y="13871"/>
                </a:cubicBezTo>
                <a:close/>
                <a:moveTo>
                  <a:pt x="10758" y="13871"/>
                </a:moveTo>
                <a:cubicBezTo>
                  <a:pt x="10728" y="13871"/>
                  <a:pt x="10705" y="13916"/>
                  <a:pt x="10705" y="13974"/>
                </a:cubicBezTo>
                <a:lnTo>
                  <a:pt x="10705" y="14194"/>
                </a:lnTo>
                <a:cubicBezTo>
                  <a:pt x="10705" y="14251"/>
                  <a:pt x="10728" y="14298"/>
                  <a:pt x="10758" y="14298"/>
                </a:cubicBezTo>
                <a:cubicBezTo>
                  <a:pt x="10787" y="14298"/>
                  <a:pt x="10810" y="14251"/>
                  <a:pt x="10810" y="14194"/>
                </a:cubicBezTo>
                <a:lnTo>
                  <a:pt x="10810" y="13974"/>
                </a:lnTo>
                <a:cubicBezTo>
                  <a:pt x="10810" y="13916"/>
                  <a:pt x="10787" y="13871"/>
                  <a:pt x="10758" y="13871"/>
                </a:cubicBezTo>
                <a:close/>
                <a:moveTo>
                  <a:pt x="11072" y="13871"/>
                </a:moveTo>
                <a:cubicBezTo>
                  <a:pt x="11043" y="13871"/>
                  <a:pt x="11019" y="13916"/>
                  <a:pt x="11019" y="13974"/>
                </a:cubicBezTo>
                <a:lnTo>
                  <a:pt x="11019" y="14194"/>
                </a:lnTo>
                <a:cubicBezTo>
                  <a:pt x="11019" y="14251"/>
                  <a:pt x="11043" y="14298"/>
                  <a:pt x="11072" y="14298"/>
                </a:cubicBezTo>
                <a:cubicBezTo>
                  <a:pt x="11101" y="14298"/>
                  <a:pt x="11125" y="14251"/>
                  <a:pt x="11125" y="14194"/>
                </a:cubicBezTo>
                <a:lnTo>
                  <a:pt x="11125" y="13974"/>
                </a:lnTo>
                <a:cubicBezTo>
                  <a:pt x="11125" y="13916"/>
                  <a:pt x="11101" y="13871"/>
                  <a:pt x="11072" y="13871"/>
                </a:cubicBezTo>
                <a:close/>
                <a:moveTo>
                  <a:pt x="11922" y="13871"/>
                </a:moveTo>
                <a:cubicBezTo>
                  <a:pt x="11893" y="13871"/>
                  <a:pt x="11869" y="13916"/>
                  <a:pt x="11869" y="13974"/>
                </a:cubicBezTo>
                <a:lnTo>
                  <a:pt x="11869" y="14194"/>
                </a:lnTo>
                <a:cubicBezTo>
                  <a:pt x="11869" y="14251"/>
                  <a:pt x="11893" y="14298"/>
                  <a:pt x="11922" y="14298"/>
                </a:cubicBezTo>
                <a:cubicBezTo>
                  <a:pt x="11951" y="14298"/>
                  <a:pt x="11974" y="14251"/>
                  <a:pt x="11974" y="14194"/>
                </a:cubicBezTo>
                <a:lnTo>
                  <a:pt x="11974" y="13974"/>
                </a:lnTo>
                <a:cubicBezTo>
                  <a:pt x="11974" y="13916"/>
                  <a:pt x="11951" y="13871"/>
                  <a:pt x="11922" y="13871"/>
                </a:cubicBezTo>
                <a:close/>
                <a:moveTo>
                  <a:pt x="12236" y="13871"/>
                </a:moveTo>
                <a:cubicBezTo>
                  <a:pt x="12207" y="13871"/>
                  <a:pt x="12183" y="13916"/>
                  <a:pt x="12183" y="13974"/>
                </a:cubicBezTo>
                <a:lnTo>
                  <a:pt x="12183" y="14194"/>
                </a:lnTo>
                <a:cubicBezTo>
                  <a:pt x="12183" y="14251"/>
                  <a:pt x="12207" y="14298"/>
                  <a:pt x="12236" y="14298"/>
                </a:cubicBezTo>
                <a:cubicBezTo>
                  <a:pt x="12265" y="14298"/>
                  <a:pt x="12288" y="14251"/>
                  <a:pt x="12288" y="14194"/>
                </a:cubicBezTo>
                <a:lnTo>
                  <a:pt x="12288" y="13974"/>
                </a:lnTo>
                <a:cubicBezTo>
                  <a:pt x="12288" y="13916"/>
                  <a:pt x="12265" y="13871"/>
                  <a:pt x="12236" y="13871"/>
                </a:cubicBezTo>
                <a:close/>
                <a:moveTo>
                  <a:pt x="13085" y="13871"/>
                </a:moveTo>
                <a:cubicBezTo>
                  <a:pt x="13056" y="13871"/>
                  <a:pt x="13032" y="13916"/>
                  <a:pt x="13032" y="13974"/>
                </a:cubicBezTo>
                <a:lnTo>
                  <a:pt x="13032" y="14194"/>
                </a:lnTo>
                <a:cubicBezTo>
                  <a:pt x="13032" y="14251"/>
                  <a:pt x="13056" y="14298"/>
                  <a:pt x="13085" y="14298"/>
                </a:cubicBezTo>
                <a:cubicBezTo>
                  <a:pt x="13114" y="14298"/>
                  <a:pt x="13138" y="14251"/>
                  <a:pt x="13138" y="14194"/>
                </a:cubicBezTo>
                <a:lnTo>
                  <a:pt x="13138" y="13974"/>
                </a:lnTo>
                <a:cubicBezTo>
                  <a:pt x="13138" y="13916"/>
                  <a:pt x="13114" y="13871"/>
                  <a:pt x="13085" y="13871"/>
                </a:cubicBezTo>
                <a:close/>
                <a:moveTo>
                  <a:pt x="13399" y="13871"/>
                </a:moveTo>
                <a:cubicBezTo>
                  <a:pt x="13370" y="13871"/>
                  <a:pt x="13348" y="13916"/>
                  <a:pt x="13348" y="13974"/>
                </a:cubicBezTo>
                <a:lnTo>
                  <a:pt x="13348" y="14194"/>
                </a:lnTo>
                <a:cubicBezTo>
                  <a:pt x="13348" y="14251"/>
                  <a:pt x="13370" y="14298"/>
                  <a:pt x="13399" y="14298"/>
                </a:cubicBezTo>
                <a:cubicBezTo>
                  <a:pt x="13428" y="14298"/>
                  <a:pt x="13452" y="14251"/>
                  <a:pt x="13452" y="14194"/>
                </a:cubicBezTo>
                <a:lnTo>
                  <a:pt x="13452" y="13974"/>
                </a:lnTo>
                <a:cubicBezTo>
                  <a:pt x="13452" y="13916"/>
                  <a:pt x="13428" y="13871"/>
                  <a:pt x="13399" y="13871"/>
                </a:cubicBezTo>
                <a:close/>
                <a:moveTo>
                  <a:pt x="14249" y="13871"/>
                </a:moveTo>
                <a:cubicBezTo>
                  <a:pt x="14220" y="13871"/>
                  <a:pt x="14196" y="13916"/>
                  <a:pt x="14196" y="13974"/>
                </a:cubicBezTo>
                <a:lnTo>
                  <a:pt x="14196" y="14194"/>
                </a:lnTo>
                <a:cubicBezTo>
                  <a:pt x="14196" y="14251"/>
                  <a:pt x="14220" y="14298"/>
                  <a:pt x="14249" y="14298"/>
                </a:cubicBezTo>
                <a:cubicBezTo>
                  <a:pt x="14278" y="14298"/>
                  <a:pt x="14302" y="14251"/>
                  <a:pt x="14302" y="14194"/>
                </a:cubicBezTo>
                <a:lnTo>
                  <a:pt x="14302" y="13974"/>
                </a:lnTo>
                <a:cubicBezTo>
                  <a:pt x="14302" y="13916"/>
                  <a:pt x="14278" y="13871"/>
                  <a:pt x="14249" y="13871"/>
                </a:cubicBezTo>
                <a:close/>
                <a:moveTo>
                  <a:pt x="14564" y="13871"/>
                </a:moveTo>
                <a:cubicBezTo>
                  <a:pt x="14535" y="13871"/>
                  <a:pt x="14511" y="13916"/>
                  <a:pt x="14511" y="13974"/>
                </a:cubicBezTo>
                <a:lnTo>
                  <a:pt x="14511" y="14194"/>
                </a:lnTo>
                <a:cubicBezTo>
                  <a:pt x="14511" y="14251"/>
                  <a:pt x="14535" y="14298"/>
                  <a:pt x="14564" y="14298"/>
                </a:cubicBezTo>
                <a:cubicBezTo>
                  <a:pt x="14593" y="14298"/>
                  <a:pt x="14617" y="14251"/>
                  <a:pt x="14617" y="14194"/>
                </a:cubicBezTo>
                <a:lnTo>
                  <a:pt x="14617" y="13974"/>
                </a:lnTo>
                <a:cubicBezTo>
                  <a:pt x="14617" y="13916"/>
                  <a:pt x="14593" y="13871"/>
                  <a:pt x="14564" y="13871"/>
                </a:cubicBezTo>
                <a:close/>
                <a:moveTo>
                  <a:pt x="15413" y="13871"/>
                </a:moveTo>
                <a:cubicBezTo>
                  <a:pt x="15384" y="13871"/>
                  <a:pt x="15360" y="13916"/>
                  <a:pt x="15360" y="13974"/>
                </a:cubicBezTo>
                <a:lnTo>
                  <a:pt x="15360" y="14194"/>
                </a:lnTo>
                <a:cubicBezTo>
                  <a:pt x="15360" y="14251"/>
                  <a:pt x="15384" y="14298"/>
                  <a:pt x="15413" y="14298"/>
                </a:cubicBezTo>
                <a:cubicBezTo>
                  <a:pt x="15442" y="14298"/>
                  <a:pt x="15465" y="14251"/>
                  <a:pt x="15465" y="14194"/>
                </a:cubicBezTo>
                <a:lnTo>
                  <a:pt x="15465" y="13974"/>
                </a:lnTo>
                <a:cubicBezTo>
                  <a:pt x="15465" y="13916"/>
                  <a:pt x="15442" y="13871"/>
                  <a:pt x="15413" y="13871"/>
                </a:cubicBezTo>
                <a:close/>
                <a:moveTo>
                  <a:pt x="15728" y="13871"/>
                </a:moveTo>
                <a:cubicBezTo>
                  <a:pt x="15699" y="13871"/>
                  <a:pt x="15675" y="13916"/>
                  <a:pt x="15675" y="13974"/>
                </a:cubicBezTo>
                <a:lnTo>
                  <a:pt x="15675" y="14194"/>
                </a:lnTo>
                <a:cubicBezTo>
                  <a:pt x="15675" y="14251"/>
                  <a:pt x="15699" y="14298"/>
                  <a:pt x="15728" y="14298"/>
                </a:cubicBezTo>
                <a:cubicBezTo>
                  <a:pt x="15757" y="14298"/>
                  <a:pt x="15781" y="14251"/>
                  <a:pt x="15781" y="14194"/>
                </a:cubicBezTo>
                <a:lnTo>
                  <a:pt x="15781" y="13974"/>
                </a:lnTo>
                <a:cubicBezTo>
                  <a:pt x="15781" y="13916"/>
                  <a:pt x="15757" y="13871"/>
                  <a:pt x="15728" y="13871"/>
                </a:cubicBezTo>
                <a:close/>
                <a:moveTo>
                  <a:pt x="16578" y="13871"/>
                </a:moveTo>
                <a:cubicBezTo>
                  <a:pt x="16549" y="13871"/>
                  <a:pt x="16525" y="13916"/>
                  <a:pt x="16525" y="13974"/>
                </a:cubicBezTo>
                <a:lnTo>
                  <a:pt x="16525" y="14194"/>
                </a:lnTo>
                <a:cubicBezTo>
                  <a:pt x="16525" y="14251"/>
                  <a:pt x="16549" y="14298"/>
                  <a:pt x="16578" y="14298"/>
                </a:cubicBezTo>
                <a:cubicBezTo>
                  <a:pt x="16607" y="14298"/>
                  <a:pt x="16630" y="14251"/>
                  <a:pt x="16630" y="14194"/>
                </a:cubicBezTo>
                <a:lnTo>
                  <a:pt x="16630" y="13974"/>
                </a:lnTo>
                <a:cubicBezTo>
                  <a:pt x="16630" y="13916"/>
                  <a:pt x="16607" y="13871"/>
                  <a:pt x="16578" y="13871"/>
                </a:cubicBezTo>
                <a:close/>
                <a:moveTo>
                  <a:pt x="16892" y="13871"/>
                </a:moveTo>
                <a:cubicBezTo>
                  <a:pt x="16863" y="13871"/>
                  <a:pt x="16839" y="13916"/>
                  <a:pt x="16839" y="13974"/>
                </a:cubicBezTo>
                <a:lnTo>
                  <a:pt x="16839" y="14194"/>
                </a:lnTo>
                <a:cubicBezTo>
                  <a:pt x="16839" y="14251"/>
                  <a:pt x="16863" y="14298"/>
                  <a:pt x="16892" y="14298"/>
                </a:cubicBezTo>
                <a:cubicBezTo>
                  <a:pt x="16921" y="14298"/>
                  <a:pt x="16944" y="14251"/>
                  <a:pt x="16944" y="14194"/>
                </a:cubicBezTo>
                <a:lnTo>
                  <a:pt x="16944" y="13974"/>
                </a:lnTo>
                <a:cubicBezTo>
                  <a:pt x="16944" y="13916"/>
                  <a:pt x="16921" y="13871"/>
                  <a:pt x="16892" y="13871"/>
                </a:cubicBezTo>
                <a:close/>
                <a:moveTo>
                  <a:pt x="17741" y="13871"/>
                </a:moveTo>
                <a:cubicBezTo>
                  <a:pt x="17712" y="13871"/>
                  <a:pt x="17689" y="13916"/>
                  <a:pt x="17689" y="13974"/>
                </a:cubicBezTo>
                <a:lnTo>
                  <a:pt x="17689" y="14194"/>
                </a:lnTo>
                <a:cubicBezTo>
                  <a:pt x="17689" y="14251"/>
                  <a:pt x="17712" y="14298"/>
                  <a:pt x="17741" y="14298"/>
                </a:cubicBezTo>
                <a:cubicBezTo>
                  <a:pt x="17770" y="14298"/>
                  <a:pt x="17794" y="14251"/>
                  <a:pt x="17794" y="14194"/>
                </a:cubicBezTo>
                <a:lnTo>
                  <a:pt x="17794" y="13974"/>
                </a:lnTo>
                <a:cubicBezTo>
                  <a:pt x="17794" y="13916"/>
                  <a:pt x="17770" y="13871"/>
                  <a:pt x="17741" y="13871"/>
                </a:cubicBezTo>
                <a:close/>
                <a:moveTo>
                  <a:pt x="18055" y="13871"/>
                </a:moveTo>
                <a:cubicBezTo>
                  <a:pt x="18026" y="13871"/>
                  <a:pt x="18002" y="13916"/>
                  <a:pt x="18002" y="13974"/>
                </a:cubicBezTo>
                <a:lnTo>
                  <a:pt x="18002" y="14194"/>
                </a:lnTo>
                <a:cubicBezTo>
                  <a:pt x="18002" y="14251"/>
                  <a:pt x="18026" y="14298"/>
                  <a:pt x="18055" y="14298"/>
                </a:cubicBezTo>
                <a:cubicBezTo>
                  <a:pt x="18085" y="14298"/>
                  <a:pt x="18108" y="14251"/>
                  <a:pt x="18108" y="14194"/>
                </a:cubicBezTo>
                <a:lnTo>
                  <a:pt x="18108" y="13974"/>
                </a:lnTo>
                <a:cubicBezTo>
                  <a:pt x="18108" y="13916"/>
                  <a:pt x="18085" y="13871"/>
                  <a:pt x="18055" y="13871"/>
                </a:cubicBezTo>
                <a:close/>
                <a:moveTo>
                  <a:pt x="18905" y="13871"/>
                </a:moveTo>
                <a:cubicBezTo>
                  <a:pt x="18876" y="13871"/>
                  <a:pt x="18852" y="13916"/>
                  <a:pt x="18852" y="13974"/>
                </a:cubicBezTo>
                <a:lnTo>
                  <a:pt x="18852" y="14194"/>
                </a:lnTo>
                <a:cubicBezTo>
                  <a:pt x="18852" y="14251"/>
                  <a:pt x="18876" y="14298"/>
                  <a:pt x="18905" y="14298"/>
                </a:cubicBezTo>
                <a:cubicBezTo>
                  <a:pt x="18934" y="14298"/>
                  <a:pt x="18958" y="14251"/>
                  <a:pt x="18958" y="14194"/>
                </a:cubicBezTo>
                <a:lnTo>
                  <a:pt x="18958" y="13974"/>
                </a:lnTo>
                <a:cubicBezTo>
                  <a:pt x="18958" y="13916"/>
                  <a:pt x="18934" y="13871"/>
                  <a:pt x="18905" y="13871"/>
                </a:cubicBezTo>
                <a:close/>
                <a:moveTo>
                  <a:pt x="19220" y="13871"/>
                </a:moveTo>
                <a:cubicBezTo>
                  <a:pt x="19191" y="13871"/>
                  <a:pt x="19167" y="13916"/>
                  <a:pt x="19167" y="13974"/>
                </a:cubicBezTo>
                <a:lnTo>
                  <a:pt x="19167" y="14194"/>
                </a:lnTo>
                <a:cubicBezTo>
                  <a:pt x="19167" y="14251"/>
                  <a:pt x="19191" y="14298"/>
                  <a:pt x="19220" y="14298"/>
                </a:cubicBezTo>
                <a:cubicBezTo>
                  <a:pt x="19249" y="14298"/>
                  <a:pt x="19273" y="14251"/>
                  <a:pt x="19273" y="14194"/>
                </a:cubicBezTo>
                <a:lnTo>
                  <a:pt x="19273" y="13974"/>
                </a:lnTo>
                <a:cubicBezTo>
                  <a:pt x="19273" y="13916"/>
                  <a:pt x="19249" y="13871"/>
                  <a:pt x="19220" y="13871"/>
                </a:cubicBezTo>
                <a:close/>
                <a:moveTo>
                  <a:pt x="20069" y="13871"/>
                </a:moveTo>
                <a:cubicBezTo>
                  <a:pt x="20040" y="13871"/>
                  <a:pt x="20016" y="13916"/>
                  <a:pt x="20016" y="13974"/>
                </a:cubicBezTo>
                <a:lnTo>
                  <a:pt x="20016" y="14194"/>
                </a:lnTo>
                <a:cubicBezTo>
                  <a:pt x="20016" y="14251"/>
                  <a:pt x="20040" y="14298"/>
                  <a:pt x="20069" y="14298"/>
                </a:cubicBezTo>
                <a:cubicBezTo>
                  <a:pt x="20099" y="14298"/>
                  <a:pt x="20122" y="14251"/>
                  <a:pt x="20122" y="14194"/>
                </a:cubicBezTo>
                <a:lnTo>
                  <a:pt x="20122" y="13974"/>
                </a:lnTo>
                <a:cubicBezTo>
                  <a:pt x="20122" y="13916"/>
                  <a:pt x="20099" y="13871"/>
                  <a:pt x="20069" y="13871"/>
                </a:cubicBezTo>
                <a:close/>
                <a:moveTo>
                  <a:pt x="20384" y="13871"/>
                </a:moveTo>
                <a:cubicBezTo>
                  <a:pt x="20355" y="13871"/>
                  <a:pt x="20331" y="13916"/>
                  <a:pt x="20331" y="13974"/>
                </a:cubicBezTo>
                <a:lnTo>
                  <a:pt x="20331" y="14194"/>
                </a:lnTo>
                <a:cubicBezTo>
                  <a:pt x="20331" y="14251"/>
                  <a:pt x="20355" y="14298"/>
                  <a:pt x="20384" y="14298"/>
                </a:cubicBezTo>
                <a:cubicBezTo>
                  <a:pt x="20413" y="14298"/>
                  <a:pt x="20436" y="14251"/>
                  <a:pt x="20436" y="14194"/>
                </a:cubicBezTo>
                <a:lnTo>
                  <a:pt x="20436" y="13974"/>
                </a:lnTo>
                <a:cubicBezTo>
                  <a:pt x="20436" y="13916"/>
                  <a:pt x="20413" y="13871"/>
                  <a:pt x="20384" y="13871"/>
                </a:cubicBezTo>
                <a:close/>
                <a:moveTo>
                  <a:pt x="21234" y="13871"/>
                </a:moveTo>
                <a:cubicBezTo>
                  <a:pt x="21204" y="13871"/>
                  <a:pt x="21181" y="13916"/>
                  <a:pt x="21181" y="13974"/>
                </a:cubicBezTo>
                <a:lnTo>
                  <a:pt x="21181" y="14194"/>
                </a:lnTo>
                <a:cubicBezTo>
                  <a:pt x="21181" y="14251"/>
                  <a:pt x="21204" y="14298"/>
                  <a:pt x="21234" y="14298"/>
                </a:cubicBezTo>
                <a:cubicBezTo>
                  <a:pt x="21263" y="14298"/>
                  <a:pt x="21285" y="14251"/>
                  <a:pt x="21285" y="14194"/>
                </a:cubicBezTo>
                <a:lnTo>
                  <a:pt x="21285" y="13974"/>
                </a:lnTo>
                <a:cubicBezTo>
                  <a:pt x="21285" y="13916"/>
                  <a:pt x="21263" y="13871"/>
                  <a:pt x="21234" y="13871"/>
                </a:cubicBezTo>
                <a:close/>
                <a:moveTo>
                  <a:pt x="21547" y="13871"/>
                </a:moveTo>
                <a:cubicBezTo>
                  <a:pt x="21518" y="13871"/>
                  <a:pt x="21495" y="13916"/>
                  <a:pt x="21495" y="13974"/>
                </a:cubicBezTo>
                <a:lnTo>
                  <a:pt x="21495" y="14194"/>
                </a:lnTo>
                <a:cubicBezTo>
                  <a:pt x="21495" y="14251"/>
                  <a:pt x="21518" y="14298"/>
                  <a:pt x="21547" y="14298"/>
                </a:cubicBezTo>
                <a:cubicBezTo>
                  <a:pt x="21576" y="14298"/>
                  <a:pt x="21600" y="14251"/>
                  <a:pt x="21600" y="14194"/>
                </a:cubicBezTo>
                <a:lnTo>
                  <a:pt x="21600" y="13974"/>
                </a:lnTo>
                <a:cubicBezTo>
                  <a:pt x="21600" y="13916"/>
                  <a:pt x="21576" y="13871"/>
                  <a:pt x="21547" y="13871"/>
                </a:cubicBezTo>
                <a:close/>
                <a:moveTo>
                  <a:pt x="53" y="14601"/>
                </a:moveTo>
                <a:cubicBezTo>
                  <a:pt x="24" y="14601"/>
                  <a:pt x="0" y="14646"/>
                  <a:pt x="0" y="14704"/>
                </a:cubicBezTo>
                <a:lnTo>
                  <a:pt x="0" y="14924"/>
                </a:lnTo>
                <a:cubicBezTo>
                  <a:pt x="0" y="14981"/>
                  <a:pt x="24" y="15028"/>
                  <a:pt x="53" y="15028"/>
                </a:cubicBezTo>
                <a:cubicBezTo>
                  <a:pt x="82" y="15028"/>
                  <a:pt x="106" y="14981"/>
                  <a:pt x="106" y="14924"/>
                </a:cubicBezTo>
                <a:lnTo>
                  <a:pt x="106" y="14704"/>
                </a:lnTo>
                <a:cubicBezTo>
                  <a:pt x="106" y="14646"/>
                  <a:pt x="82" y="14601"/>
                  <a:pt x="53" y="14601"/>
                </a:cubicBezTo>
                <a:close/>
                <a:moveTo>
                  <a:pt x="367" y="14601"/>
                </a:moveTo>
                <a:cubicBezTo>
                  <a:pt x="338" y="14601"/>
                  <a:pt x="315" y="14646"/>
                  <a:pt x="315" y="14704"/>
                </a:cubicBezTo>
                <a:lnTo>
                  <a:pt x="315" y="14924"/>
                </a:lnTo>
                <a:cubicBezTo>
                  <a:pt x="315" y="14981"/>
                  <a:pt x="338" y="15028"/>
                  <a:pt x="367" y="15028"/>
                </a:cubicBezTo>
                <a:cubicBezTo>
                  <a:pt x="397" y="15028"/>
                  <a:pt x="420" y="14981"/>
                  <a:pt x="420" y="14924"/>
                </a:cubicBezTo>
                <a:lnTo>
                  <a:pt x="420" y="14704"/>
                </a:lnTo>
                <a:cubicBezTo>
                  <a:pt x="420" y="14646"/>
                  <a:pt x="397" y="14601"/>
                  <a:pt x="367" y="14601"/>
                </a:cubicBezTo>
                <a:close/>
                <a:moveTo>
                  <a:pt x="1217" y="14601"/>
                </a:moveTo>
                <a:cubicBezTo>
                  <a:pt x="1188" y="14601"/>
                  <a:pt x="1164" y="14646"/>
                  <a:pt x="1164" y="14704"/>
                </a:cubicBezTo>
                <a:lnTo>
                  <a:pt x="1164" y="14924"/>
                </a:lnTo>
                <a:cubicBezTo>
                  <a:pt x="1164" y="14981"/>
                  <a:pt x="1188" y="15028"/>
                  <a:pt x="1217" y="15028"/>
                </a:cubicBezTo>
                <a:cubicBezTo>
                  <a:pt x="1246" y="15028"/>
                  <a:pt x="1270" y="14981"/>
                  <a:pt x="1270" y="14924"/>
                </a:cubicBezTo>
                <a:lnTo>
                  <a:pt x="1270" y="14704"/>
                </a:lnTo>
                <a:cubicBezTo>
                  <a:pt x="1270" y="14646"/>
                  <a:pt x="1246" y="14601"/>
                  <a:pt x="1217" y="14601"/>
                </a:cubicBezTo>
                <a:close/>
                <a:moveTo>
                  <a:pt x="1532" y="14601"/>
                </a:moveTo>
                <a:cubicBezTo>
                  <a:pt x="1503" y="14601"/>
                  <a:pt x="1479" y="14646"/>
                  <a:pt x="1479" y="14704"/>
                </a:cubicBezTo>
                <a:lnTo>
                  <a:pt x="1479" y="14924"/>
                </a:lnTo>
                <a:cubicBezTo>
                  <a:pt x="1479" y="14981"/>
                  <a:pt x="1503" y="15028"/>
                  <a:pt x="1532" y="15028"/>
                </a:cubicBezTo>
                <a:cubicBezTo>
                  <a:pt x="1561" y="15028"/>
                  <a:pt x="1584" y="14981"/>
                  <a:pt x="1584" y="14924"/>
                </a:cubicBezTo>
                <a:lnTo>
                  <a:pt x="1584" y="14704"/>
                </a:lnTo>
                <a:cubicBezTo>
                  <a:pt x="1584" y="14646"/>
                  <a:pt x="1561" y="14601"/>
                  <a:pt x="1532" y="14601"/>
                </a:cubicBezTo>
                <a:close/>
                <a:moveTo>
                  <a:pt x="2380" y="14601"/>
                </a:moveTo>
                <a:cubicBezTo>
                  <a:pt x="2351" y="14601"/>
                  <a:pt x="2329" y="14646"/>
                  <a:pt x="2329" y="14704"/>
                </a:cubicBezTo>
                <a:lnTo>
                  <a:pt x="2329" y="14924"/>
                </a:lnTo>
                <a:cubicBezTo>
                  <a:pt x="2329" y="14981"/>
                  <a:pt x="2351" y="15028"/>
                  <a:pt x="2380" y="15028"/>
                </a:cubicBezTo>
                <a:cubicBezTo>
                  <a:pt x="2409" y="15028"/>
                  <a:pt x="2433" y="14981"/>
                  <a:pt x="2433" y="14924"/>
                </a:cubicBezTo>
                <a:lnTo>
                  <a:pt x="2433" y="14704"/>
                </a:lnTo>
                <a:cubicBezTo>
                  <a:pt x="2433" y="14646"/>
                  <a:pt x="2409" y="14601"/>
                  <a:pt x="2380" y="14601"/>
                </a:cubicBezTo>
                <a:close/>
                <a:moveTo>
                  <a:pt x="2695" y="14601"/>
                </a:moveTo>
                <a:cubicBezTo>
                  <a:pt x="2666" y="14601"/>
                  <a:pt x="2643" y="14646"/>
                  <a:pt x="2643" y="14704"/>
                </a:cubicBezTo>
                <a:lnTo>
                  <a:pt x="2643" y="14924"/>
                </a:lnTo>
                <a:cubicBezTo>
                  <a:pt x="2643" y="14981"/>
                  <a:pt x="2666" y="15028"/>
                  <a:pt x="2695" y="15028"/>
                </a:cubicBezTo>
                <a:cubicBezTo>
                  <a:pt x="2724" y="15028"/>
                  <a:pt x="2748" y="14981"/>
                  <a:pt x="2748" y="14924"/>
                </a:cubicBezTo>
                <a:lnTo>
                  <a:pt x="2748" y="14704"/>
                </a:lnTo>
                <a:cubicBezTo>
                  <a:pt x="2748" y="14646"/>
                  <a:pt x="2724" y="14601"/>
                  <a:pt x="2695" y="14601"/>
                </a:cubicBezTo>
                <a:close/>
                <a:moveTo>
                  <a:pt x="3545" y="14601"/>
                </a:moveTo>
                <a:cubicBezTo>
                  <a:pt x="3516" y="14601"/>
                  <a:pt x="3492" y="14646"/>
                  <a:pt x="3492" y="14704"/>
                </a:cubicBezTo>
                <a:lnTo>
                  <a:pt x="3492" y="14924"/>
                </a:lnTo>
                <a:cubicBezTo>
                  <a:pt x="3492" y="14981"/>
                  <a:pt x="3516" y="15028"/>
                  <a:pt x="3545" y="15028"/>
                </a:cubicBezTo>
                <a:cubicBezTo>
                  <a:pt x="3574" y="15028"/>
                  <a:pt x="3598" y="14981"/>
                  <a:pt x="3598" y="14924"/>
                </a:cubicBezTo>
                <a:lnTo>
                  <a:pt x="3598" y="14704"/>
                </a:lnTo>
                <a:cubicBezTo>
                  <a:pt x="3598" y="14646"/>
                  <a:pt x="3574" y="14601"/>
                  <a:pt x="3545" y="14601"/>
                </a:cubicBezTo>
                <a:close/>
                <a:moveTo>
                  <a:pt x="3859" y="14601"/>
                </a:moveTo>
                <a:cubicBezTo>
                  <a:pt x="3830" y="14601"/>
                  <a:pt x="3806" y="14646"/>
                  <a:pt x="3806" y="14704"/>
                </a:cubicBezTo>
                <a:lnTo>
                  <a:pt x="3806" y="14924"/>
                </a:lnTo>
                <a:cubicBezTo>
                  <a:pt x="3806" y="14981"/>
                  <a:pt x="3830" y="15028"/>
                  <a:pt x="3859" y="15028"/>
                </a:cubicBezTo>
                <a:cubicBezTo>
                  <a:pt x="3888" y="15028"/>
                  <a:pt x="3912" y="14981"/>
                  <a:pt x="3912" y="14924"/>
                </a:cubicBezTo>
                <a:lnTo>
                  <a:pt x="3912" y="14704"/>
                </a:lnTo>
                <a:cubicBezTo>
                  <a:pt x="3912" y="14646"/>
                  <a:pt x="3888" y="14601"/>
                  <a:pt x="3859" y="14601"/>
                </a:cubicBezTo>
                <a:close/>
                <a:moveTo>
                  <a:pt x="4709" y="14601"/>
                </a:moveTo>
                <a:cubicBezTo>
                  <a:pt x="4680" y="14601"/>
                  <a:pt x="4656" y="14646"/>
                  <a:pt x="4656" y="14704"/>
                </a:cubicBezTo>
                <a:lnTo>
                  <a:pt x="4656" y="14924"/>
                </a:lnTo>
                <a:cubicBezTo>
                  <a:pt x="4656" y="14981"/>
                  <a:pt x="4680" y="15028"/>
                  <a:pt x="4709" y="15028"/>
                </a:cubicBezTo>
                <a:cubicBezTo>
                  <a:pt x="4738" y="15028"/>
                  <a:pt x="4762" y="14981"/>
                  <a:pt x="4762" y="14924"/>
                </a:cubicBezTo>
                <a:lnTo>
                  <a:pt x="4762" y="14704"/>
                </a:lnTo>
                <a:cubicBezTo>
                  <a:pt x="4762" y="14646"/>
                  <a:pt x="4738" y="14601"/>
                  <a:pt x="4709" y="14601"/>
                </a:cubicBezTo>
                <a:close/>
                <a:moveTo>
                  <a:pt x="5023" y="14601"/>
                </a:moveTo>
                <a:cubicBezTo>
                  <a:pt x="4994" y="14601"/>
                  <a:pt x="4970" y="14646"/>
                  <a:pt x="4970" y="14704"/>
                </a:cubicBezTo>
                <a:lnTo>
                  <a:pt x="4970" y="14924"/>
                </a:lnTo>
                <a:cubicBezTo>
                  <a:pt x="4970" y="14981"/>
                  <a:pt x="4994" y="15028"/>
                  <a:pt x="5023" y="15028"/>
                </a:cubicBezTo>
                <a:cubicBezTo>
                  <a:pt x="5053" y="15028"/>
                  <a:pt x="5076" y="14981"/>
                  <a:pt x="5076" y="14924"/>
                </a:cubicBezTo>
                <a:lnTo>
                  <a:pt x="5076" y="14704"/>
                </a:lnTo>
                <a:cubicBezTo>
                  <a:pt x="5076" y="14646"/>
                  <a:pt x="5053" y="14601"/>
                  <a:pt x="5023" y="14601"/>
                </a:cubicBezTo>
                <a:close/>
                <a:moveTo>
                  <a:pt x="5873" y="14601"/>
                </a:moveTo>
                <a:cubicBezTo>
                  <a:pt x="5844" y="14601"/>
                  <a:pt x="5820" y="14646"/>
                  <a:pt x="5820" y="14704"/>
                </a:cubicBezTo>
                <a:lnTo>
                  <a:pt x="5820" y="14924"/>
                </a:lnTo>
                <a:cubicBezTo>
                  <a:pt x="5820" y="14981"/>
                  <a:pt x="5844" y="15028"/>
                  <a:pt x="5873" y="15028"/>
                </a:cubicBezTo>
                <a:cubicBezTo>
                  <a:pt x="5902" y="15028"/>
                  <a:pt x="5926" y="14981"/>
                  <a:pt x="5926" y="14924"/>
                </a:cubicBezTo>
                <a:lnTo>
                  <a:pt x="5926" y="14704"/>
                </a:lnTo>
                <a:cubicBezTo>
                  <a:pt x="5926" y="14646"/>
                  <a:pt x="5902" y="14601"/>
                  <a:pt x="5873" y="14601"/>
                </a:cubicBezTo>
                <a:close/>
                <a:moveTo>
                  <a:pt x="6188" y="14601"/>
                </a:moveTo>
                <a:cubicBezTo>
                  <a:pt x="6159" y="14601"/>
                  <a:pt x="6135" y="14646"/>
                  <a:pt x="6135" y="14704"/>
                </a:cubicBezTo>
                <a:lnTo>
                  <a:pt x="6135" y="14924"/>
                </a:lnTo>
                <a:cubicBezTo>
                  <a:pt x="6135" y="14981"/>
                  <a:pt x="6159" y="15028"/>
                  <a:pt x="6188" y="15028"/>
                </a:cubicBezTo>
                <a:cubicBezTo>
                  <a:pt x="6217" y="15028"/>
                  <a:pt x="6240" y="14981"/>
                  <a:pt x="6240" y="14924"/>
                </a:cubicBezTo>
                <a:lnTo>
                  <a:pt x="6240" y="14704"/>
                </a:lnTo>
                <a:cubicBezTo>
                  <a:pt x="6240" y="14646"/>
                  <a:pt x="6217" y="14601"/>
                  <a:pt x="6188" y="14601"/>
                </a:cubicBezTo>
                <a:close/>
                <a:moveTo>
                  <a:pt x="7036" y="14601"/>
                </a:moveTo>
                <a:cubicBezTo>
                  <a:pt x="7007" y="14601"/>
                  <a:pt x="6984" y="14646"/>
                  <a:pt x="6984" y="14704"/>
                </a:cubicBezTo>
                <a:lnTo>
                  <a:pt x="6984" y="14924"/>
                </a:lnTo>
                <a:cubicBezTo>
                  <a:pt x="6984" y="14981"/>
                  <a:pt x="7007" y="15028"/>
                  <a:pt x="7036" y="15028"/>
                </a:cubicBezTo>
                <a:cubicBezTo>
                  <a:pt x="7065" y="15028"/>
                  <a:pt x="7089" y="14981"/>
                  <a:pt x="7089" y="14924"/>
                </a:cubicBezTo>
                <a:lnTo>
                  <a:pt x="7089" y="14704"/>
                </a:lnTo>
                <a:cubicBezTo>
                  <a:pt x="7089" y="14646"/>
                  <a:pt x="7065" y="14601"/>
                  <a:pt x="7036" y="14601"/>
                </a:cubicBezTo>
                <a:close/>
                <a:moveTo>
                  <a:pt x="7351" y="14601"/>
                </a:moveTo>
                <a:cubicBezTo>
                  <a:pt x="7322" y="14601"/>
                  <a:pt x="7299" y="14646"/>
                  <a:pt x="7299" y="14704"/>
                </a:cubicBezTo>
                <a:lnTo>
                  <a:pt x="7299" y="14924"/>
                </a:lnTo>
                <a:cubicBezTo>
                  <a:pt x="7299" y="14981"/>
                  <a:pt x="7322" y="15028"/>
                  <a:pt x="7351" y="15028"/>
                </a:cubicBezTo>
                <a:cubicBezTo>
                  <a:pt x="7380" y="15028"/>
                  <a:pt x="7404" y="14981"/>
                  <a:pt x="7404" y="14924"/>
                </a:cubicBezTo>
                <a:lnTo>
                  <a:pt x="7404" y="14704"/>
                </a:lnTo>
                <a:cubicBezTo>
                  <a:pt x="7404" y="14646"/>
                  <a:pt x="7380" y="14601"/>
                  <a:pt x="7351" y="14601"/>
                </a:cubicBezTo>
                <a:close/>
                <a:moveTo>
                  <a:pt x="8201" y="14601"/>
                </a:moveTo>
                <a:cubicBezTo>
                  <a:pt x="8171" y="14601"/>
                  <a:pt x="8148" y="14646"/>
                  <a:pt x="8148" y="14704"/>
                </a:cubicBezTo>
                <a:lnTo>
                  <a:pt x="8148" y="14924"/>
                </a:lnTo>
                <a:cubicBezTo>
                  <a:pt x="8148" y="14981"/>
                  <a:pt x="8171" y="15028"/>
                  <a:pt x="8201" y="15028"/>
                </a:cubicBezTo>
                <a:cubicBezTo>
                  <a:pt x="8230" y="15028"/>
                  <a:pt x="8254" y="14981"/>
                  <a:pt x="8254" y="14924"/>
                </a:cubicBezTo>
                <a:lnTo>
                  <a:pt x="8254" y="14704"/>
                </a:lnTo>
                <a:cubicBezTo>
                  <a:pt x="8254" y="14646"/>
                  <a:pt x="8230" y="14601"/>
                  <a:pt x="8201" y="14601"/>
                </a:cubicBezTo>
                <a:close/>
                <a:moveTo>
                  <a:pt x="8515" y="14601"/>
                </a:moveTo>
                <a:cubicBezTo>
                  <a:pt x="8486" y="14601"/>
                  <a:pt x="8462" y="14646"/>
                  <a:pt x="8462" y="14704"/>
                </a:cubicBezTo>
                <a:lnTo>
                  <a:pt x="8462" y="14924"/>
                </a:lnTo>
                <a:cubicBezTo>
                  <a:pt x="8462" y="14981"/>
                  <a:pt x="8486" y="15028"/>
                  <a:pt x="8515" y="15028"/>
                </a:cubicBezTo>
                <a:cubicBezTo>
                  <a:pt x="8544" y="15028"/>
                  <a:pt x="8568" y="14981"/>
                  <a:pt x="8568" y="14924"/>
                </a:cubicBezTo>
                <a:lnTo>
                  <a:pt x="8568" y="14704"/>
                </a:lnTo>
                <a:cubicBezTo>
                  <a:pt x="8568" y="14646"/>
                  <a:pt x="8544" y="14601"/>
                  <a:pt x="8515" y="14601"/>
                </a:cubicBezTo>
                <a:close/>
                <a:moveTo>
                  <a:pt x="9365" y="14601"/>
                </a:moveTo>
                <a:cubicBezTo>
                  <a:pt x="9336" y="14601"/>
                  <a:pt x="9312" y="14646"/>
                  <a:pt x="9312" y="14704"/>
                </a:cubicBezTo>
                <a:lnTo>
                  <a:pt x="9312" y="14924"/>
                </a:lnTo>
                <a:cubicBezTo>
                  <a:pt x="9312" y="14981"/>
                  <a:pt x="9336" y="15028"/>
                  <a:pt x="9365" y="15028"/>
                </a:cubicBezTo>
                <a:cubicBezTo>
                  <a:pt x="9394" y="15028"/>
                  <a:pt x="9418" y="14981"/>
                  <a:pt x="9418" y="14924"/>
                </a:cubicBezTo>
                <a:lnTo>
                  <a:pt x="9418" y="14704"/>
                </a:lnTo>
                <a:cubicBezTo>
                  <a:pt x="9418" y="14646"/>
                  <a:pt x="9394" y="14601"/>
                  <a:pt x="9365" y="14601"/>
                </a:cubicBezTo>
                <a:close/>
                <a:moveTo>
                  <a:pt x="9679" y="14601"/>
                </a:moveTo>
                <a:cubicBezTo>
                  <a:pt x="9650" y="14601"/>
                  <a:pt x="9626" y="14646"/>
                  <a:pt x="9626" y="14704"/>
                </a:cubicBezTo>
                <a:lnTo>
                  <a:pt x="9626" y="14924"/>
                </a:lnTo>
                <a:cubicBezTo>
                  <a:pt x="9626" y="14981"/>
                  <a:pt x="9650" y="15028"/>
                  <a:pt x="9679" y="15028"/>
                </a:cubicBezTo>
                <a:cubicBezTo>
                  <a:pt x="9708" y="15028"/>
                  <a:pt x="9732" y="14981"/>
                  <a:pt x="9732" y="14924"/>
                </a:cubicBezTo>
                <a:lnTo>
                  <a:pt x="9732" y="14704"/>
                </a:lnTo>
                <a:cubicBezTo>
                  <a:pt x="9732" y="14646"/>
                  <a:pt x="9708" y="14601"/>
                  <a:pt x="9679" y="14601"/>
                </a:cubicBezTo>
                <a:close/>
                <a:moveTo>
                  <a:pt x="10529" y="14601"/>
                </a:moveTo>
                <a:cubicBezTo>
                  <a:pt x="10500" y="14601"/>
                  <a:pt x="10476" y="14646"/>
                  <a:pt x="10476" y="14704"/>
                </a:cubicBezTo>
                <a:lnTo>
                  <a:pt x="10476" y="14924"/>
                </a:lnTo>
                <a:cubicBezTo>
                  <a:pt x="10476" y="14981"/>
                  <a:pt x="10500" y="15028"/>
                  <a:pt x="10529" y="15028"/>
                </a:cubicBezTo>
                <a:cubicBezTo>
                  <a:pt x="10558" y="15028"/>
                  <a:pt x="10582" y="14981"/>
                  <a:pt x="10582" y="14924"/>
                </a:cubicBezTo>
                <a:lnTo>
                  <a:pt x="10582" y="14704"/>
                </a:lnTo>
                <a:cubicBezTo>
                  <a:pt x="10582" y="14646"/>
                  <a:pt x="10558" y="14601"/>
                  <a:pt x="10529" y="14601"/>
                </a:cubicBezTo>
                <a:close/>
                <a:moveTo>
                  <a:pt x="10844" y="14601"/>
                </a:moveTo>
                <a:cubicBezTo>
                  <a:pt x="10814" y="14601"/>
                  <a:pt x="10791" y="14646"/>
                  <a:pt x="10791" y="14704"/>
                </a:cubicBezTo>
                <a:lnTo>
                  <a:pt x="10791" y="14924"/>
                </a:lnTo>
                <a:cubicBezTo>
                  <a:pt x="10791" y="14981"/>
                  <a:pt x="10814" y="15028"/>
                  <a:pt x="10844" y="15028"/>
                </a:cubicBezTo>
                <a:cubicBezTo>
                  <a:pt x="10873" y="15028"/>
                  <a:pt x="10895" y="14981"/>
                  <a:pt x="10895" y="14924"/>
                </a:cubicBezTo>
                <a:lnTo>
                  <a:pt x="10895" y="14704"/>
                </a:lnTo>
                <a:cubicBezTo>
                  <a:pt x="10895" y="14646"/>
                  <a:pt x="10873" y="14601"/>
                  <a:pt x="10844" y="14601"/>
                </a:cubicBezTo>
                <a:close/>
                <a:moveTo>
                  <a:pt x="11692" y="14601"/>
                </a:moveTo>
                <a:cubicBezTo>
                  <a:pt x="11663" y="14601"/>
                  <a:pt x="11640" y="14646"/>
                  <a:pt x="11640" y="14704"/>
                </a:cubicBezTo>
                <a:lnTo>
                  <a:pt x="11640" y="14924"/>
                </a:lnTo>
                <a:cubicBezTo>
                  <a:pt x="11640" y="14981"/>
                  <a:pt x="11663" y="15028"/>
                  <a:pt x="11692" y="15028"/>
                </a:cubicBezTo>
                <a:cubicBezTo>
                  <a:pt x="11721" y="15028"/>
                  <a:pt x="11745" y="14981"/>
                  <a:pt x="11745" y="14924"/>
                </a:cubicBezTo>
                <a:lnTo>
                  <a:pt x="11745" y="14704"/>
                </a:lnTo>
                <a:cubicBezTo>
                  <a:pt x="11745" y="14646"/>
                  <a:pt x="11721" y="14601"/>
                  <a:pt x="11692" y="14601"/>
                </a:cubicBezTo>
                <a:close/>
                <a:moveTo>
                  <a:pt x="12007" y="14601"/>
                </a:moveTo>
                <a:cubicBezTo>
                  <a:pt x="11978" y="14601"/>
                  <a:pt x="11955" y="14646"/>
                  <a:pt x="11955" y="14704"/>
                </a:cubicBezTo>
                <a:lnTo>
                  <a:pt x="11955" y="14924"/>
                </a:lnTo>
                <a:cubicBezTo>
                  <a:pt x="11955" y="14981"/>
                  <a:pt x="11978" y="15028"/>
                  <a:pt x="12007" y="15028"/>
                </a:cubicBezTo>
                <a:cubicBezTo>
                  <a:pt x="12036" y="15028"/>
                  <a:pt x="12060" y="14981"/>
                  <a:pt x="12060" y="14924"/>
                </a:cubicBezTo>
                <a:lnTo>
                  <a:pt x="12060" y="14704"/>
                </a:lnTo>
                <a:cubicBezTo>
                  <a:pt x="12060" y="14646"/>
                  <a:pt x="12036" y="14601"/>
                  <a:pt x="12007" y="14601"/>
                </a:cubicBezTo>
                <a:close/>
                <a:moveTo>
                  <a:pt x="12856" y="14601"/>
                </a:moveTo>
                <a:cubicBezTo>
                  <a:pt x="12827" y="14601"/>
                  <a:pt x="12804" y="14646"/>
                  <a:pt x="12804" y="14704"/>
                </a:cubicBezTo>
                <a:lnTo>
                  <a:pt x="12804" y="14924"/>
                </a:lnTo>
                <a:cubicBezTo>
                  <a:pt x="12804" y="14981"/>
                  <a:pt x="12827" y="15028"/>
                  <a:pt x="12856" y="15028"/>
                </a:cubicBezTo>
                <a:cubicBezTo>
                  <a:pt x="12886" y="15028"/>
                  <a:pt x="12909" y="14981"/>
                  <a:pt x="12909" y="14924"/>
                </a:cubicBezTo>
                <a:lnTo>
                  <a:pt x="12909" y="14704"/>
                </a:lnTo>
                <a:cubicBezTo>
                  <a:pt x="12909" y="14646"/>
                  <a:pt x="12886" y="14601"/>
                  <a:pt x="12856" y="14601"/>
                </a:cubicBezTo>
                <a:close/>
                <a:moveTo>
                  <a:pt x="13171" y="14601"/>
                </a:moveTo>
                <a:cubicBezTo>
                  <a:pt x="13142" y="14601"/>
                  <a:pt x="13118" y="14646"/>
                  <a:pt x="13118" y="14704"/>
                </a:cubicBezTo>
                <a:lnTo>
                  <a:pt x="13118" y="14924"/>
                </a:lnTo>
                <a:cubicBezTo>
                  <a:pt x="13118" y="14981"/>
                  <a:pt x="13142" y="15028"/>
                  <a:pt x="13171" y="15028"/>
                </a:cubicBezTo>
                <a:cubicBezTo>
                  <a:pt x="13200" y="15028"/>
                  <a:pt x="13224" y="14981"/>
                  <a:pt x="13224" y="14924"/>
                </a:cubicBezTo>
                <a:lnTo>
                  <a:pt x="13224" y="14704"/>
                </a:lnTo>
                <a:cubicBezTo>
                  <a:pt x="13224" y="14646"/>
                  <a:pt x="13200" y="14601"/>
                  <a:pt x="13171" y="14601"/>
                </a:cubicBezTo>
                <a:close/>
                <a:moveTo>
                  <a:pt x="14021" y="14601"/>
                </a:moveTo>
                <a:cubicBezTo>
                  <a:pt x="13992" y="14601"/>
                  <a:pt x="13968" y="14646"/>
                  <a:pt x="13968" y="14704"/>
                </a:cubicBezTo>
                <a:lnTo>
                  <a:pt x="13968" y="14924"/>
                </a:lnTo>
                <a:cubicBezTo>
                  <a:pt x="13968" y="14981"/>
                  <a:pt x="13992" y="15028"/>
                  <a:pt x="14021" y="15028"/>
                </a:cubicBezTo>
                <a:cubicBezTo>
                  <a:pt x="14050" y="15028"/>
                  <a:pt x="14074" y="14981"/>
                  <a:pt x="14074" y="14924"/>
                </a:cubicBezTo>
                <a:lnTo>
                  <a:pt x="14074" y="14704"/>
                </a:lnTo>
                <a:cubicBezTo>
                  <a:pt x="14074" y="14646"/>
                  <a:pt x="14050" y="14601"/>
                  <a:pt x="14021" y="14601"/>
                </a:cubicBezTo>
                <a:close/>
                <a:moveTo>
                  <a:pt x="14335" y="14601"/>
                </a:moveTo>
                <a:cubicBezTo>
                  <a:pt x="14306" y="14601"/>
                  <a:pt x="14282" y="14646"/>
                  <a:pt x="14282" y="14704"/>
                </a:cubicBezTo>
                <a:lnTo>
                  <a:pt x="14282" y="14924"/>
                </a:lnTo>
                <a:cubicBezTo>
                  <a:pt x="14282" y="14981"/>
                  <a:pt x="14306" y="15028"/>
                  <a:pt x="14335" y="15028"/>
                </a:cubicBezTo>
                <a:cubicBezTo>
                  <a:pt x="14364" y="15028"/>
                  <a:pt x="14388" y="14981"/>
                  <a:pt x="14388" y="14924"/>
                </a:cubicBezTo>
                <a:lnTo>
                  <a:pt x="14388" y="14704"/>
                </a:lnTo>
                <a:cubicBezTo>
                  <a:pt x="14388" y="14646"/>
                  <a:pt x="14364" y="14601"/>
                  <a:pt x="14335" y="14601"/>
                </a:cubicBezTo>
                <a:close/>
                <a:moveTo>
                  <a:pt x="15185" y="14601"/>
                </a:moveTo>
                <a:cubicBezTo>
                  <a:pt x="15156" y="14601"/>
                  <a:pt x="15132" y="14646"/>
                  <a:pt x="15132" y="14704"/>
                </a:cubicBezTo>
                <a:lnTo>
                  <a:pt x="15132" y="14924"/>
                </a:lnTo>
                <a:cubicBezTo>
                  <a:pt x="15132" y="14981"/>
                  <a:pt x="15156" y="15028"/>
                  <a:pt x="15185" y="15028"/>
                </a:cubicBezTo>
                <a:cubicBezTo>
                  <a:pt x="15214" y="15028"/>
                  <a:pt x="15237" y="14981"/>
                  <a:pt x="15237" y="14924"/>
                </a:cubicBezTo>
                <a:lnTo>
                  <a:pt x="15237" y="14704"/>
                </a:lnTo>
                <a:cubicBezTo>
                  <a:pt x="15237" y="14646"/>
                  <a:pt x="15214" y="14601"/>
                  <a:pt x="15185" y="14601"/>
                </a:cubicBezTo>
                <a:close/>
                <a:moveTo>
                  <a:pt x="15500" y="14601"/>
                </a:moveTo>
                <a:cubicBezTo>
                  <a:pt x="15470" y="14601"/>
                  <a:pt x="15447" y="14646"/>
                  <a:pt x="15447" y="14704"/>
                </a:cubicBezTo>
                <a:lnTo>
                  <a:pt x="15447" y="14924"/>
                </a:lnTo>
                <a:cubicBezTo>
                  <a:pt x="15447" y="14981"/>
                  <a:pt x="15470" y="15028"/>
                  <a:pt x="15500" y="15028"/>
                </a:cubicBezTo>
                <a:cubicBezTo>
                  <a:pt x="15529" y="15028"/>
                  <a:pt x="15551" y="14981"/>
                  <a:pt x="15551" y="14924"/>
                </a:cubicBezTo>
                <a:lnTo>
                  <a:pt x="15551" y="14704"/>
                </a:lnTo>
                <a:cubicBezTo>
                  <a:pt x="15551" y="14646"/>
                  <a:pt x="15529" y="14601"/>
                  <a:pt x="15500" y="14601"/>
                </a:cubicBezTo>
                <a:close/>
                <a:moveTo>
                  <a:pt x="16349" y="14601"/>
                </a:moveTo>
                <a:cubicBezTo>
                  <a:pt x="16320" y="14601"/>
                  <a:pt x="16296" y="14646"/>
                  <a:pt x="16296" y="14704"/>
                </a:cubicBezTo>
                <a:lnTo>
                  <a:pt x="16296" y="14924"/>
                </a:lnTo>
                <a:cubicBezTo>
                  <a:pt x="16296" y="14981"/>
                  <a:pt x="16320" y="15028"/>
                  <a:pt x="16349" y="15028"/>
                </a:cubicBezTo>
                <a:cubicBezTo>
                  <a:pt x="16378" y="15028"/>
                  <a:pt x="16401" y="14981"/>
                  <a:pt x="16401" y="14924"/>
                </a:cubicBezTo>
                <a:lnTo>
                  <a:pt x="16401" y="14704"/>
                </a:lnTo>
                <a:cubicBezTo>
                  <a:pt x="16401" y="14646"/>
                  <a:pt x="16378" y="14601"/>
                  <a:pt x="16349" y="14601"/>
                </a:cubicBezTo>
                <a:close/>
                <a:moveTo>
                  <a:pt x="16663" y="14601"/>
                </a:moveTo>
                <a:cubicBezTo>
                  <a:pt x="16634" y="14601"/>
                  <a:pt x="16611" y="14646"/>
                  <a:pt x="16611" y="14704"/>
                </a:cubicBezTo>
                <a:lnTo>
                  <a:pt x="16611" y="14924"/>
                </a:lnTo>
                <a:cubicBezTo>
                  <a:pt x="16611" y="14981"/>
                  <a:pt x="16634" y="15028"/>
                  <a:pt x="16663" y="15028"/>
                </a:cubicBezTo>
                <a:cubicBezTo>
                  <a:pt x="16692" y="15028"/>
                  <a:pt x="16716" y="14981"/>
                  <a:pt x="16716" y="14924"/>
                </a:cubicBezTo>
                <a:lnTo>
                  <a:pt x="16716" y="14704"/>
                </a:lnTo>
                <a:cubicBezTo>
                  <a:pt x="16716" y="14646"/>
                  <a:pt x="16692" y="14601"/>
                  <a:pt x="16663" y="14601"/>
                </a:cubicBezTo>
                <a:close/>
                <a:moveTo>
                  <a:pt x="17512" y="14601"/>
                </a:moveTo>
                <a:cubicBezTo>
                  <a:pt x="17483" y="14601"/>
                  <a:pt x="17459" y="14646"/>
                  <a:pt x="17459" y="14704"/>
                </a:cubicBezTo>
                <a:lnTo>
                  <a:pt x="17459" y="14924"/>
                </a:lnTo>
                <a:cubicBezTo>
                  <a:pt x="17459" y="14981"/>
                  <a:pt x="17483" y="15028"/>
                  <a:pt x="17512" y="15028"/>
                </a:cubicBezTo>
                <a:cubicBezTo>
                  <a:pt x="17541" y="15028"/>
                  <a:pt x="17565" y="14981"/>
                  <a:pt x="17565" y="14924"/>
                </a:cubicBezTo>
                <a:lnTo>
                  <a:pt x="17565" y="14704"/>
                </a:lnTo>
                <a:cubicBezTo>
                  <a:pt x="17565" y="14646"/>
                  <a:pt x="17541" y="14601"/>
                  <a:pt x="17512" y="14601"/>
                </a:cubicBezTo>
                <a:close/>
                <a:moveTo>
                  <a:pt x="17827" y="14601"/>
                </a:moveTo>
                <a:cubicBezTo>
                  <a:pt x="17798" y="14601"/>
                  <a:pt x="17774" y="14646"/>
                  <a:pt x="17774" y="14704"/>
                </a:cubicBezTo>
                <a:lnTo>
                  <a:pt x="17774" y="14924"/>
                </a:lnTo>
                <a:cubicBezTo>
                  <a:pt x="17774" y="14981"/>
                  <a:pt x="17798" y="15028"/>
                  <a:pt x="17827" y="15028"/>
                </a:cubicBezTo>
                <a:cubicBezTo>
                  <a:pt x="17856" y="15028"/>
                  <a:pt x="17880" y="14981"/>
                  <a:pt x="17880" y="14924"/>
                </a:cubicBezTo>
                <a:lnTo>
                  <a:pt x="17880" y="14704"/>
                </a:lnTo>
                <a:cubicBezTo>
                  <a:pt x="17880" y="14646"/>
                  <a:pt x="17856" y="14601"/>
                  <a:pt x="17827" y="14601"/>
                </a:cubicBezTo>
                <a:close/>
                <a:moveTo>
                  <a:pt x="18677" y="14601"/>
                </a:moveTo>
                <a:cubicBezTo>
                  <a:pt x="18648" y="14601"/>
                  <a:pt x="18624" y="14646"/>
                  <a:pt x="18624" y="14704"/>
                </a:cubicBezTo>
                <a:lnTo>
                  <a:pt x="18624" y="14924"/>
                </a:lnTo>
                <a:cubicBezTo>
                  <a:pt x="18624" y="14981"/>
                  <a:pt x="18648" y="15028"/>
                  <a:pt x="18677" y="15028"/>
                </a:cubicBezTo>
                <a:cubicBezTo>
                  <a:pt x="18706" y="15028"/>
                  <a:pt x="18730" y="14981"/>
                  <a:pt x="18730" y="14924"/>
                </a:cubicBezTo>
                <a:lnTo>
                  <a:pt x="18730" y="14704"/>
                </a:lnTo>
                <a:cubicBezTo>
                  <a:pt x="18730" y="14646"/>
                  <a:pt x="18706" y="14601"/>
                  <a:pt x="18677" y="14601"/>
                </a:cubicBezTo>
                <a:close/>
                <a:moveTo>
                  <a:pt x="18991" y="14601"/>
                </a:moveTo>
                <a:cubicBezTo>
                  <a:pt x="18962" y="14601"/>
                  <a:pt x="18938" y="14646"/>
                  <a:pt x="18938" y="14704"/>
                </a:cubicBezTo>
                <a:lnTo>
                  <a:pt x="18938" y="14924"/>
                </a:lnTo>
                <a:cubicBezTo>
                  <a:pt x="18938" y="14981"/>
                  <a:pt x="18962" y="15028"/>
                  <a:pt x="18991" y="15028"/>
                </a:cubicBezTo>
                <a:cubicBezTo>
                  <a:pt x="19020" y="15028"/>
                  <a:pt x="19044" y="14981"/>
                  <a:pt x="19044" y="14924"/>
                </a:cubicBezTo>
                <a:lnTo>
                  <a:pt x="19044" y="14704"/>
                </a:lnTo>
                <a:cubicBezTo>
                  <a:pt x="19044" y="14646"/>
                  <a:pt x="19020" y="14601"/>
                  <a:pt x="18991" y="14601"/>
                </a:cubicBezTo>
                <a:close/>
                <a:moveTo>
                  <a:pt x="19841" y="14601"/>
                </a:moveTo>
                <a:cubicBezTo>
                  <a:pt x="19812" y="14601"/>
                  <a:pt x="19788" y="14646"/>
                  <a:pt x="19788" y="14704"/>
                </a:cubicBezTo>
                <a:lnTo>
                  <a:pt x="19788" y="14924"/>
                </a:lnTo>
                <a:cubicBezTo>
                  <a:pt x="19788" y="14981"/>
                  <a:pt x="19812" y="15028"/>
                  <a:pt x="19841" y="15028"/>
                </a:cubicBezTo>
                <a:cubicBezTo>
                  <a:pt x="19870" y="15028"/>
                  <a:pt x="19894" y="14981"/>
                  <a:pt x="19894" y="14924"/>
                </a:cubicBezTo>
                <a:lnTo>
                  <a:pt x="19894" y="14704"/>
                </a:lnTo>
                <a:cubicBezTo>
                  <a:pt x="19894" y="14646"/>
                  <a:pt x="19870" y="14601"/>
                  <a:pt x="19841" y="14601"/>
                </a:cubicBezTo>
                <a:close/>
                <a:moveTo>
                  <a:pt x="20155" y="14601"/>
                </a:moveTo>
                <a:cubicBezTo>
                  <a:pt x="20126" y="14601"/>
                  <a:pt x="20102" y="14646"/>
                  <a:pt x="20102" y="14704"/>
                </a:cubicBezTo>
                <a:lnTo>
                  <a:pt x="20102" y="14924"/>
                </a:lnTo>
                <a:cubicBezTo>
                  <a:pt x="20102" y="14981"/>
                  <a:pt x="20126" y="15028"/>
                  <a:pt x="20155" y="15028"/>
                </a:cubicBezTo>
                <a:cubicBezTo>
                  <a:pt x="20184" y="15028"/>
                  <a:pt x="20207" y="14981"/>
                  <a:pt x="20207" y="14924"/>
                </a:cubicBezTo>
                <a:lnTo>
                  <a:pt x="20207" y="14704"/>
                </a:lnTo>
                <a:cubicBezTo>
                  <a:pt x="20207" y="14646"/>
                  <a:pt x="20184" y="14601"/>
                  <a:pt x="20155" y="14601"/>
                </a:cubicBezTo>
                <a:close/>
                <a:moveTo>
                  <a:pt x="21004" y="14601"/>
                </a:moveTo>
                <a:cubicBezTo>
                  <a:pt x="20975" y="14601"/>
                  <a:pt x="20952" y="14646"/>
                  <a:pt x="20952" y="14704"/>
                </a:cubicBezTo>
                <a:lnTo>
                  <a:pt x="20952" y="14924"/>
                </a:lnTo>
                <a:cubicBezTo>
                  <a:pt x="20952" y="14981"/>
                  <a:pt x="20975" y="15028"/>
                  <a:pt x="21004" y="15028"/>
                </a:cubicBezTo>
                <a:cubicBezTo>
                  <a:pt x="21033" y="15028"/>
                  <a:pt x="21057" y="14981"/>
                  <a:pt x="21057" y="14924"/>
                </a:cubicBezTo>
                <a:lnTo>
                  <a:pt x="21057" y="14704"/>
                </a:lnTo>
                <a:cubicBezTo>
                  <a:pt x="21057" y="14646"/>
                  <a:pt x="21033" y="14601"/>
                  <a:pt x="21004" y="14601"/>
                </a:cubicBezTo>
                <a:close/>
                <a:moveTo>
                  <a:pt x="21319" y="14601"/>
                </a:moveTo>
                <a:cubicBezTo>
                  <a:pt x="21289" y="14601"/>
                  <a:pt x="21267" y="14646"/>
                  <a:pt x="21267" y="14704"/>
                </a:cubicBezTo>
                <a:lnTo>
                  <a:pt x="21267" y="14924"/>
                </a:lnTo>
                <a:cubicBezTo>
                  <a:pt x="21267" y="14981"/>
                  <a:pt x="21289" y="15028"/>
                  <a:pt x="21319" y="15028"/>
                </a:cubicBezTo>
                <a:cubicBezTo>
                  <a:pt x="21348" y="15028"/>
                  <a:pt x="21372" y="14981"/>
                  <a:pt x="21372" y="14924"/>
                </a:cubicBezTo>
                <a:lnTo>
                  <a:pt x="21372" y="14704"/>
                </a:lnTo>
                <a:cubicBezTo>
                  <a:pt x="21372" y="14646"/>
                  <a:pt x="21348" y="14601"/>
                  <a:pt x="21319" y="14601"/>
                </a:cubicBezTo>
                <a:close/>
                <a:moveTo>
                  <a:pt x="281" y="15331"/>
                </a:moveTo>
                <a:cubicBezTo>
                  <a:pt x="252" y="15331"/>
                  <a:pt x="228" y="15376"/>
                  <a:pt x="228" y="15434"/>
                </a:cubicBezTo>
                <a:lnTo>
                  <a:pt x="228" y="15654"/>
                </a:lnTo>
                <a:cubicBezTo>
                  <a:pt x="228" y="15711"/>
                  <a:pt x="252" y="15758"/>
                  <a:pt x="281" y="15758"/>
                </a:cubicBezTo>
                <a:cubicBezTo>
                  <a:pt x="311" y="15758"/>
                  <a:pt x="334" y="15711"/>
                  <a:pt x="334" y="15654"/>
                </a:cubicBezTo>
                <a:lnTo>
                  <a:pt x="334" y="15434"/>
                </a:lnTo>
                <a:cubicBezTo>
                  <a:pt x="334" y="15376"/>
                  <a:pt x="311" y="15331"/>
                  <a:pt x="281" y="15331"/>
                </a:cubicBezTo>
                <a:close/>
                <a:moveTo>
                  <a:pt x="596" y="15331"/>
                </a:moveTo>
                <a:cubicBezTo>
                  <a:pt x="567" y="15331"/>
                  <a:pt x="543" y="15376"/>
                  <a:pt x="543" y="15434"/>
                </a:cubicBezTo>
                <a:lnTo>
                  <a:pt x="543" y="15654"/>
                </a:lnTo>
                <a:cubicBezTo>
                  <a:pt x="543" y="15711"/>
                  <a:pt x="567" y="15758"/>
                  <a:pt x="596" y="15758"/>
                </a:cubicBezTo>
                <a:cubicBezTo>
                  <a:pt x="625" y="15758"/>
                  <a:pt x="649" y="15711"/>
                  <a:pt x="649" y="15654"/>
                </a:cubicBezTo>
                <a:lnTo>
                  <a:pt x="649" y="15434"/>
                </a:lnTo>
                <a:cubicBezTo>
                  <a:pt x="649" y="15376"/>
                  <a:pt x="625" y="15331"/>
                  <a:pt x="596" y="15331"/>
                </a:cubicBezTo>
                <a:close/>
                <a:moveTo>
                  <a:pt x="1446" y="15331"/>
                </a:moveTo>
                <a:cubicBezTo>
                  <a:pt x="1417" y="15331"/>
                  <a:pt x="1393" y="15376"/>
                  <a:pt x="1393" y="15434"/>
                </a:cubicBezTo>
                <a:lnTo>
                  <a:pt x="1393" y="15654"/>
                </a:lnTo>
                <a:cubicBezTo>
                  <a:pt x="1393" y="15711"/>
                  <a:pt x="1417" y="15758"/>
                  <a:pt x="1446" y="15758"/>
                </a:cubicBezTo>
                <a:cubicBezTo>
                  <a:pt x="1475" y="15758"/>
                  <a:pt x="1499" y="15711"/>
                  <a:pt x="1499" y="15654"/>
                </a:cubicBezTo>
                <a:lnTo>
                  <a:pt x="1499" y="15434"/>
                </a:lnTo>
                <a:cubicBezTo>
                  <a:pt x="1499" y="15376"/>
                  <a:pt x="1475" y="15331"/>
                  <a:pt x="1446" y="15331"/>
                </a:cubicBezTo>
                <a:close/>
                <a:moveTo>
                  <a:pt x="1760" y="15331"/>
                </a:moveTo>
                <a:cubicBezTo>
                  <a:pt x="1731" y="15331"/>
                  <a:pt x="1707" y="15376"/>
                  <a:pt x="1707" y="15434"/>
                </a:cubicBezTo>
                <a:lnTo>
                  <a:pt x="1707" y="15654"/>
                </a:lnTo>
                <a:cubicBezTo>
                  <a:pt x="1707" y="15711"/>
                  <a:pt x="1731" y="15758"/>
                  <a:pt x="1760" y="15758"/>
                </a:cubicBezTo>
                <a:cubicBezTo>
                  <a:pt x="1789" y="15758"/>
                  <a:pt x="1813" y="15711"/>
                  <a:pt x="1813" y="15654"/>
                </a:cubicBezTo>
                <a:lnTo>
                  <a:pt x="1813" y="15434"/>
                </a:lnTo>
                <a:cubicBezTo>
                  <a:pt x="1813" y="15376"/>
                  <a:pt x="1789" y="15331"/>
                  <a:pt x="1760" y="15331"/>
                </a:cubicBezTo>
                <a:close/>
                <a:moveTo>
                  <a:pt x="2610" y="15331"/>
                </a:moveTo>
                <a:cubicBezTo>
                  <a:pt x="2581" y="15331"/>
                  <a:pt x="2557" y="15376"/>
                  <a:pt x="2557" y="15434"/>
                </a:cubicBezTo>
                <a:lnTo>
                  <a:pt x="2557" y="15654"/>
                </a:lnTo>
                <a:cubicBezTo>
                  <a:pt x="2557" y="15711"/>
                  <a:pt x="2581" y="15758"/>
                  <a:pt x="2610" y="15758"/>
                </a:cubicBezTo>
                <a:cubicBezTo>
                  <a:pt x="2639" y="15758"/>
                  <a:pt x="2662" y="15711"/>
                  <a:pt x="2662" y="15654"/>
                </a:cubicBezTo>
                <a:lnTo>
                  <a:pt x="2662" y="15434"/>
                </a:lnTo>
                <a:cubicBezTo>
                  <a:pt x="2662" y="15376"/>
                  <a:pt x="2639" y="15331"/>
                  <a:pt x="2610" y="15331"/>
                </a:cubicBezTo>
                <a:close/>
                <a:moveTo>
                  <a:pt x="2924" y="15331"/>
                </a:moveTo>
                <a:cubicBezTo>
                  <a:pt x="2895" y="15331"/>
                  <a:pt x="2871" y="15376"/>
                  <a:pt x="2871" y="15434"/>
                </a:cubicBezTo>
                <a:lnTo>
                  <a:pt x="2871" y="15654"/>
                </a:lnTo>
                <a:cubicBezTo>
                  <a:pt x="2871" y="15711"/>
                  <a:pt x="2895" y="15758"/>
                  <a:pt x="2924" y="15758"/>
                </a:cubicBezTo>
                <a:cubicBezTo>
                  <a:pt x="2954" y="15758"/>
                  <a:pt x="2976" y="15711"/>
                  <a:pt x="2976" y="15654"/>
                </a:cubicBezTo>
                <a:lnTo>
                  <a:pt x="2976" y="15434"/>
                </a:lnTo>
                <a:cubicBezTo>
                  <a:pt x="2976" y="15376"/>
                  <a:pt x="2954" y="15331"/>
                  <a:pt x="2924" y="15331"/>
                </a:cubicBezTo>
                <a:close/>
                <a:moveTo>
                  <a:pt x="3773" y="15331"/>
                </a:moveTo>
                <a:cubicBezTo>
                  <a:pt x="3744" y="15331"/>
                  <a:pt x="3721" y="15376"/>
                  <a:pt x="3721" y="15434"/>
                </a:cubicBezTo>
                <a:lnTo>
                  <a:pt x="3721" y="15654"/>
                </a:lnTo>
                <a:cubicBezTo>
                  <a:pt x="3721" y="15711"/>
                  <a:pt x="3744" y="15758"/>
                  <a:pt x="3773" y="15758"/>
                </a:cubicBezTo>
                <a:cubicBezTo>
                  <a:pt x="3802" y="15758"/>
                  <a:pt x="3826" y="15711"/>
                  <a:pt x="3826" y="15654"/>
                </a:cubicBezTo>
                <a:lnTo>
                  <a:pt x="3826" y="15434"/>
                </a:lnTo>
                <a:cubicBezTo>
                  <a:pt x="3826" y="15376"/>
                  <a:pt x="3802" y="15331"/>
                  <a:pt x="3773" y="15331"/>
                </a:cubicBezTo>
                <a:close/>
                <a:moveTo>
                  <a:pt x="4088" y="15331"/>
                </a:moveTo>
                <a:cubicBezTo>
                  <a:pt x="4058" y="15331"/>
                  <a:pt x="4035" y="15376"/>
                  <a:pt x="4035" y="15434"/>
                </a:cubicBezTo>
                <a:lnTo>
                  <a:pt x="4035" y="15654"/>
                </a:lnTo>
                <a:cubicBezTo>
                  <a:pt x="4035" y="15711"/>
                  <a:pt x="4058" y="15758"/>
                  <a:pt x="4088" y="15758"/>
                </a:cubicBezTo>
                <a:cubicBezTo>
                  <a:pt x="4117" y="15758"/>
                  <a:pt x="4141" y="15711"/>
                  <a:pt x="4141" y="15654"/>
                </a:cubicBezTo>
                <a:lnTo>
                  <a:pt x="4141" y="15434"/>
                </a:lnTo>
                <a:cubicBezTo>
                  <a:pt x="4141" y="15376"/>
                  <a:pt x="4117" y="15331"/>
                  <a:pt x="4088" y="15331"/>
                </a:cubicBezTo>
                <a:close/>
                <a:moveTo>
                  <a:pt x="4937" y="15331"/>
                </a:moveTo>
                <a:cubicBezTo>
                  <a:pt x="4908" y="15331"/>
                  <a:pt x="4884" y="15376"/>
                  <a:pt x="4884" y="15434"/>
                </a:cubicBezTo>
                <a:lnTo>
                  <a:pt x="4884" y="15654"/>
                </a:lnTo>
                <a:cubicBezTo>
                  <a:pt x="4884" y="15711"/>
                  <a:pt x="4908" y="15758"/>
                  <a:pt x="4937" y="15758"/>
                </a:cubicBezTo>
                <a:cubicBezTo>
                  <a:pt x="4966" y="15758"/>
                  <a:pt x="4990" y="15711"/>
                  <a:pt x="4990" y="15654"/>
                </a:cubicBezTo>
                <a:lnTo>
                  <a:pt x="4990" y="15434"/>
                </a:lnTo>
                <a:cubicBezTo>
                  <a:pt x="4990" y="15376"/>
                  <a:pt x="4966" y="15331"/>
                  <a:pt x="4937" y="15331"/>
                </a:cubicBezTo>
                <a:close/>
                <a:moveTo>
                  <a:pt x="5252" y="15331"/>
                </a:moveTo>
                <a:cubicBezTo>
                  <a:pt x="5223" y="15331"/>
                  <a:pt x="5199" y="15376"/>
                  <a:pt x="5199" y="15434"/>
                </a:cubicBezTo>
                <a:lnTo>
                  <a:pt x="5199" y="15654"/>
                </a:lnTo>
                <a:cubicBezTo>
                  <a:pt x="5199" y="15711"/>
                  <a:pt x="5223" y="15758"/>
                  <a:pt x="5252" y="15758"/>
                </a:cubicBezTo>
                <a:cubicBezTo>
                  <a:pt x="5281" y="15758"/>
                  <a:pt x="5305" y="15711"/>
                  <a:pt x="5305" y="15654"/>
                </a:cubicBezTo>
                <a:lnTo>
                  <a:pt x="5305" y="15434"/>
                </a:lnTo>
                <a:cubicBezTo>
                  <a:pt x="5305" y="15376"/>
                  <a:pt x="5281" y="15331"/>
                  <a:pt x="5252" y="15331"/>
                </a:cubicBezTo>
                <a:close/>
                <a:moveTo>
                  <a:pt x="6102" y="15331"/>
                </a:moveTo>
                <a:cubicBezTo>
                  <a:pt x="6072" y="15331"/>
                  <a:pt x="6049" y="15376"/>
                  <a:pt x="6049" y="15434"/>
                </a:cubicBezTo>
                <a:lnTo>
                  <a:pt x="6049" y="15654"/>
                </a:lnTo>
                <a:cubicBezTo>
                  <a:pt x="6049" y="15711"/>
                  <a:pt x="6072" y="15758"/>
                  <a:pt x="6102" y="15758"/>
                </a:cubicBezTo>
                <a:cubicBezTo>
                  <a:pt x="6131" y="15758"/>
                  <a:pt x="6155" y="15711"/>
                  <a:pt x="6155" y="15654"/>
                </a:cubicBezTo>
                <a:lnTo>
                  <a:pt x="6155" y="15434"/>
                </a:lnTo>
                <a:cubicBezTo>
                  <a:pt x="6155" y="15376"/>
                  <a:pt x="6131" y="15331"/>
                  <a:pt x="6102" y="15331"/>
                </a:cubicBezTo>
                <a:close/>
                <a:moveTo>
                  <a:pt x="6416" y="15331"/>
                </a:moveTo>
                <a:cubicBezTo>
                  <a:pt x="6387" y="15331"/>
                  <a:pt x="6363" y="15376"/>
                  <a:pt x="6363" y="15434"/>
                </a:cubicBezTo>
                <a:lnTo>
                  <a:pt x="6363" y="15654"/>
                </a:lnTo>
                <a:cubicBezTo>
                  <a:pt x="6363" y="15711"/>
                  <a:pt x="6387" y="15758"/>
                  <a:pt x="6416" y="15758"/>
                </a:cubicBezTo>
                <a:cubicBezTo>
                  <a:pt x="6445" y="15758"/>
                  <a:pt x="6469" y="15711"/>
                  <a:pt x="6469" y="15654"/>
                </a:cubicBezTo>
                <a:lnTo>
                  <a:pt x="6469" y="15434"/>
                </a:lnTo>
                <a:cubicBezTo>
                  <a:pt x="6469" y="15376"/>
                  <a:pt x="6445" y="15331"/>
                  <a:pt x="6416" y="15331"/>
                </a:cubicBezTo>
                <a:close/>
                <a:moveTo>
                  <a:pt x="7266" y="15331"/>
                </a:moveTo>
                <a:cubicBezTo>
                  <a:pt x="7237" y="15331"/>
                  <a:pt x="7213" y="15376"/>
                  <a:pt x="7213" y="15434"/>
                </a:cubicBezTo>
                <a:lnTo>
                  <a:pt x="7213" y="15654"/>
                </a:lnTo>
                <a:cubicBezTo>
                  <a:pt x="7213" y="15711"/>
                  <a:pt x="7237" y="15758"/>
                  <a:pt x="7266" y="15758"/>
                </a:cubicBezTo>
                <a:cubicBezTo>
                  <a:pt x="7295" y="15758"/>
                  <a:pt x="7318" y="15711"/>
                  <a:pt x="7318" y="15654"/>
                </a:cubicBezTo>
                <a:lnTo>
                  <a:pt x="7318" y="15434"/>
                </a:lnTo>
                <a:cubicBezTo>
                  <a:pt x="7318" y="15376"/>
                  <a:pt x="7295" y="15331"/>
                  <a:pt x="7266" y="15331"/>
                </a:cubicBezTo>
                <a:close/>
                <a:moveTo>
                  <a:pt x="7580" y="15331"/>
                </a:moveTo>
                <a:cubicBezTo>
                  <a:pt x="7551" y="15331"/>
                  <a:pt x="7527" y="15376"/>
                  <a:pt x="7527" y="15434"/>
                </a:cubicBezTo>
                <a:lnTo>
                  <a:pt x="7527" y="15654"/>
                </a:lnTo>
                <a:cubicBezTo>
                  <a:pt x="7527" y="15711"/>
                  <a:pt x="7551" y="15758"/>
                  <a:pt x="7580" y="15758"/>
                </a:cubicBezTo>
                <a:cubicBezTo>
                  <a:pt x="7609" y="15758"/>
                  <a:pt x="7632" y="15711"/>
                  <a:pt x="7632" y="15654"/>
                </a:cubicBezTo>
                <a:lnTo>
                  <a:pt x="7632" y="15434"/>
                </a:lnTo>
                <a:cubicBezTo>
                  <a:pt x="7632" y="15376"/>
                  <a:pt x="7609" y="15331"/>
                  <a:pt x="7580" y="15331"/>
                </a:cubicBezTo>
                <a:close/>
                <a:moveTo>
                  <a:pt x="8429" y="15331"/>
                </a:moveTo>
                <a:cubicBezTo>
                  <a:pt x="8400" y="15331"/>
                  <a:pt x="8377" y="15376"/>
                  <a:pt x="8377" y="15434"/>
                </a:cubicBezTo>
                <a:lnTo>
                  <a:pt x="8377" y="15654"/>
                </a:lnTo>
                <a:cubicBezTo>
                  <a:pt x="8377" y="15711"/>
                  <a:pt x="8400" y="15758"/>
                  <a:pt x="8429" y="15758"/>
                </a:cubicBezTo>
                <a:cubicBezTo>
                  <a:pt x="8458" y="15758"/>
                  <a:pt x="8482" y="15711"/>
                  <a:pt x="8482" y="15654"/>
                </a:cubicBezTo>
                <a:lnTo>
                  <a:pt x="8482" y="15434"/>
                </a:lnTo>
                <a:cubicBezTo>
                  <a:pt x="8482" y="15376"/>
                  <a:pt x="8458" y="15331"/>
                  <a:pt x="8429" y="15331"/>
                </a:cubicBezTo>
                <a:close/>
                <a:moveTo>
                  <a:pt x="8744" y="15331"/>
                </a:moveTo>
                <a:cubicBezTo>
                  <a:pt x="8714" y="15331"/>
                  <a:pt x="8691" y="15376"/>
                  <a:pt x="8691" y="15434"/>
                </a:cubicBezTo>
                <a:lnTo>
                  <a:pt x="8691" y="15654"/>
                </a:lnTo>
                <a:cubicBezTo>
                  <a:pt x="8691" y="15711"/>
                  <a:pt x="8714" y="15758"/>
                  <a:pt x="8744" y="15758"/>
                </a:cubicBezTo>
                <a:cubicBezTo>
                  <a:pt x="8773" y="15758"/>
                  <a:pt x="8796" y="15711"/>
                  <a:pt x="8796" y="15654"/>
                </a:cubicBezTo>
                <a:lnTo>
                  <a:pt x="8796" y="15434"/>
                </a:lnTo>
                <a:cubicBezTo>
                  <a:pt x="8796" y="15376"/>
                  <a:pt x="8773" y="15331"/>
                  <a:pt x="8744" y="15331"/>
                </a:cubicBezTo>
                <a:close/>
                <a:moveTo>
                  <a:pt x="9593" y="15331"/>
                </a:moveTo>
                <a:cubicBezTo>
                  <a:pt x="9564" y="15331"/>
                  <a:pt x="9540" y="15376"/>
                  <a:pt x="9540" y="15434"/>
                </a:cubicBezTo>
                <a:lnTo>
                  <a:pt x="9540" y="15654"/>
                </a:lnTo>
                <a:cubicBezTo>
                  <a:pt x="9540" y="15711"/>
                  <a:pt x="9564" y="15758"/>
                  <a:pt x="9593" y="15758"/>
                </a:cubicBezTo>
                <a:cubicBezTo>
                  <a:pt x="9622" y="15758"/>
                  <a:pt x="9646" y="15711"/>
                  <a:pt x="9646" y="15654"/>
                </a:cubicBezTo>
                <a:lnTo>
                  <a:pt x="9646" y="15434"/>
                </a:lnTo>
                <a:cubicBezTo>
                  <a:pt x="9646" y="15376"/>
                  <a:pt x="9622" y="15331"/>
                  <a:pt x="9593" y="15331"/>
                </a:cubicBezTo>
                <a:close/>
                <a:moveTo>
                  <a:pt x="9908" y="15331"/>
                </a:moveTo>
                <a:cubicBezTo>
                  <a:pt x="9879" y="15331"/>
                  <a:pt x="9855" y="15376"/>
                  <a:pt x="9855" y="15434"/>
                </a:cubicBezTo>
                <a:lnTo>
                  <a:pt x="9855" y="15654"/>
                </a:lnTo>
                <a:cubicBezTo>
                  <a:pt x="9855" y="15711"/>
                  <a:pt x="9879" y="15758"/>
                  <a:pt x="9908" y="15758"/>
                </a:cubicBezTo>
                <a:cubicBezTo>
                  <a:pt x="9937" y="15758"/>
                  <a:pt x="9961" y="15711"/>
                  <a:pt x="9961" y="15654"/>
                </a:cubicBezTo>
                <a:lnTo>
                  <a:pt x="9961" y="15434"/>
                </a:lnTo>
                <a:cubicBezTo>
                  <a:pt x="9961" y="15376"/>
                  <a:pt x="9937" y="15331"/>
                  <a:pt x="9908" y="15331"/>
                </a:cubicBezTo>
                <a:close/>
                <a:moveTo>
                  <a:pt x="10758" y="15331"/>
                </a:moveTo>
                <a:cubicBezTo>
                  <a:pt x="10728" y="15331"/>
                  <a:pt x="10705" y="15376"/>
                  <a:pt x="10705" y="15434"/>
                </a:cubicBezTo>
                <a:lnTo>
                  <a:pt x="10705" y="15654"/>
                </a:lnTo>
                <a:cubicBezTo>
                  <a:pt x="10705" y="15711"/>
                  <a:pt x="10728" y="15758"/>
                  <a:pt x="10758" y="15758"/>
                </a:cubicBezTo>
                <a:cubicBezTo>
                  <a:pt x="10787" y="15758"/>
                  <a:pt x="10810" y="15711"/>
                  <a:pt x="10810" y="15654"/>
                </a:cubicBezTo>
                <a:lnTo>
                  <a:pt x="10810" y="15434"/>
                </a:lnTo>
                <a:cubicBezTo>
                  <a:pt x="10810" y="15376"/>
                  <a:pt x="10787" y="15331"/>
                  <a:pt x="10758" y="15331"/>
                </a:cubicBezTo>
                <a:close/>
                <a:moveTo>
                  <a:pt x="11072" y="15331"/>
                </a:moveTo>
                <a:cubicBezTo>
                  <a:pt x="11043" y="15331"/>
                  <a:pt x="11019" y="15376"/>
                  <a:pt x="11019" y="15434"/>
                </a:cubicBezTo>
                <a:lnTo>
                  <a:pt x="11019" y="15654"/>
                </a:lnTo>
                <a:cubicBezTo>
                  <a:pt x="11019" y="15711"/>
                  <a:pt x="11043" y="15758"/>
                  <a:pt x="11072" y="15758"/>
                </a:cubicBezTo>
                <a:cubicBezTo>
                  <a:pt x="11101" y="15758"/>
                  <a:pt x="11125" y="15711"/>
                  <a:pt x="11125" y="15654"/>
                </a:cubicBezTo>
                <a:lnTo>
                  <a:pt x="11125" y="15434"/>
                </a:lnTo>
                <a:cubicBezTo>
                  <a:pt x="11125" y="15376"/>
                  <a:pt x="11101" y="15331"/>
                  <a:pt x="11072" y="15331"/>
                </a:cubicBezTo>
                <a:close/>
                <a:moveTo>
                  <a:pt x="11922" y="15331"/>
                </a:moveTo>
                <a:cubicBezTo>
                  <a:pt x="11893" y="15331"/>
                  <a:pt x="11869" y="15376"/>
                  <a:pt x="11869" y="15434"/>
                </a:cubicBezTo>
                <a:lnTo>
                  <a:pt x="11869" y="15654"/>
                </a:lnTo>
                <a:cubicBezTo>
                  <a:pt x="11869" y="15711"/>
                  <a:pt x="11893" y="15758"/>
                  <a:pt x="11922" y="15758"/>
                </a:cubicBezTo>
                <a:cubicBezTo>
                  <a:pt x="11951" y="15758"/>
                  <a:pt x="11974" y="15711"/>
                  <a:pt x="11974" y="15654"/>
                </a:cubicBezTo>
                <a:lnTo>
                  <a:pt x="11974" y="15434"/>
                </a:lnTo>
                <a:cubicBezTo>
                  <a:pt x="11974" y="15376"/>
                  <a:pt x="11951" y="15331"/>
                  <a:pt x="11922" y="15331"/>
                </a:cubicBezTo>
                <a:close/>
                <a:moveTo>
                  <a:pt x="12236" y="15331"/>
                </a:moveTo>
                <a:cubicBezTo>
                  <a:pt x="12207" y="15331"/>
                  <a:pt x="12183" y="15376"/>
                  <a:pt x="12183" y="15434"/>
                </a:cubicBezTo>
                <a:lnTo>
                  <a:pt x="12183" y="15654"/>
                </a:lnTo>
                <a:cubicBezTo>
                  <a:pt x="12183" y="15711"/>
                  <a:pt x="12207" y="15758"/>
                  <a:pt x="12236" y="15758"/>
                </a:cubicBezTo>
                <a:cubicBezTo>
                  <a:pt x="12265" y="15758"/>
                  <a:pt x="12288" y="15711"/>
                  <a:pt x="12288" y="15654"/>
                </a:cubicBezTo>
                <a:lnTo>
                  <a:pt x="12288" y="15434"/>
                </a:lnTo>
                <a:cubicBezTo>
                  <a:pt x="12288" y="15376"/>
                  <a:pt x="12265" y="15331"/>
                  <a:pt x="12236" y="15331"/>
                </a:cubicBezTo>
                <a:close/>
                <a:moveTo>
                  <a:pt x="13085" y="15331"/>
                </a:moveTo>
                <a:cubicBezTo>
                  <a:pt x="13056" y="15331"/>
                  <a:pt x="13032" y="15376"/>
                  <a:pt x="13032" y="15434"/>
                </a:cubicBezTo>
                <a:lnTo>
                  <a:pt x="13032" y="15654"/>
                </a:lnTo>
                <a:cubicBezTo>
                  <a:pt x="13032" y="15711"/>
                  <a:pt x="13056" y="15758"/>
                  <a:pt x="13085" y="15758"/>
                </a:cubicBezTo>
                <a:cubicBezTo>
                  <a:pt x="13114" y="15758"/>
                  <a:pt x="13138" y="15711"/>
                  <a:pt x="13138" y="15654"/>
                </a:cubicBezTo>
                <a:lnTo>
                  <a:pt x="13138" y="15434"/>
                </a:lnTo>
                <a:cubicBezTo>
                  <a:pt x="13138" y="15376"/>
                  <a:pt x="13114" y="15331"/>
                  <a:pt x="13085" y="15331"/>
                </a:cubicBezTo>
                <a:close/>
                <a:moveTo>
                  <a:pt x="13399" y="15331"/>
                </a:moveTo>
                <a:cubicBezTo>
                  <a:pt x="13370" y="15331"/>
                  <a:pt x="13348" y="15376"/>
                  <a:pt x="13348" y="15434"/>
                </a:cubicBezTo>
                <a:lnTo>
                  <a:pt x="13348" y="15654"/>
                </a:lnTo>
                <a:cubicBezTo>
                  <a:pt x="13348" y="15711"/>
                  <a:pt x="13370" y="15758"/>
                  <a:pt x="13399" y="15758"/>
                </a:cubicBezTo>
                <a:cubicBezTo>
                  <a:pt x="13428" y="15758"/>
                  <a:pt x="13452" y="15711"/>
                  <a:pt x="13452" y="15654"/>
                </a:cubicBezTo>
                <a:lnTo>
                  <a:pt x="13452" y="15434"/>
                </a:lnTo>
                <a:cubicBezTo>
                  <a:pt x="13452" y="15376"/>
                  <a:pt x="13428" y="15331"/>
                  <a:pt x="13399" y="15331"/>
                </a:cubicBezTo>
                <a:close/>
                <a:moveTo>
                  <a:pt x="14249" y="15331"/>
                </a:moveTo>
                <a:cubicBezTo>
                  <a:pt x="14220" y="15331"/>
                  <a:pt x="14196" y="15376"/>
                  <a:pt x="14196" y="15434"/>
                </a:cubicBezTo>
                <a:lnTo>
                  <a:pt x="14196" y="15654"/>
                </a:lnTo>
                <a:cubicBezTo>
                  <a:pt x="14196" y="15711"/>
                  <a:pt x="14220" y="15758"/>
                  <a:pt x="14249" y="15758"/>
                </a:cubicBezTo>
                <a:cubicBezTo>
                  <a:pt x="14278" y="15758"/>
                  <a:pt x="14302" y="15711"/>
                  <a:pt x="14302" y="15654"/>
                </a:cubicBezTo>
                <a:lnTo>
                  <a:pt x="14302" y="15434"/>
                </a:lnTo>
                <a:cubicBezTo>
                  <a:pt x="14302" y="15376"/>
                  <a:pt x="14278" y="15331"/>
                  <a:pt x="14249" y="15331"/>
                </a:cubicBezTo>
                <a:close/>
                <a:moveTo>
                  <a:pt x="14564" y="15331"/>
                </a:moveTo>
                <a:cubicBezTo>
                  <a:pt x="14535" y="15331"/>
                  <a:pt x="14511" y="15376"/>
                  <a:pt x="14511" y="15434"/>
                </a:cubicBezTo>
                <a:lnTo>
                  <a:pt x="14511" y="15654"/>
                </a:lnTo>
                <a:cubicBezTo>
                  <a:pt x="14511" y="15711"/>
                  <a:pt x="14535" y="15758"/>
                  <a:pt x="14564" y="15758"/>
                </a:cubicBezTo>
                <a:cubicBezTo>
                  <a:pt x="14593" y="15758"/>
                  <a:pt x="14617" y="15711"/>
                  <a:pt x="14617" y="15654"/>
                </a:cubicBezTo>
                <a:lnTo>
                  <a:pt x="14617" y="15434"/>
                </a:lnTo>
                <a:cubicBezTo>
                  <a:pt x="14617" y="15376"/>
                  <a:pt x="14593" y="15331"/>
                  <a:pt x="14564" y="15331"/>
                </a:cubicBezTo>
                <a:close/>
                <a:moveTo>
                  <a:pt x="15413" y="15331"/>
                </a:moveTo>
                <a:cubicBezTo>
                  <a:pt x="15384" y="15331"/>
                  <a:pt x="15360" y="15376"/>
                  <a:pt x="15360" y="15434"/>
                </a:cubicBezTo>
                <a:lnTo>
                  <a:pt x="15360" y="15654"/>
                </a:lnTo>
                <a:cubicBezTo>
                  <a:pt x="15360" y="15711"/>
                  <a:pt x="15384" y="15758"/>
                  <a:pt x="15413" y="15758"/>
                </a:cubicBezTo>
                <a:cubicBezTo>
                  <a:pt x="15442" y="15758"/>
                  <a:pt x="15465" y="15711"/>
                  <a:pt x="15465" y="15654"/>
                </a:cubicBezTo>
                <a:lnTo>
                  <a:pt x="15465" y="15434"/>
                </a:lnTo>
                <a:cubicBezTo>
                  <a:pt x="15465" y="15376"/>
                  <a:pt x="15442" y="15331"/>
                  <a:pt x="15413" y="15331"/>
                </a:cubicBezTo>
                <a:close/>
                <a:moveTo>
                  <a:pt x="15728" y="15331"/>
                </a:moveTo>
                <a:cubicBezTo>
                  <a:pt x="15699" y="15331"/>
                  <a:pt x="15675" y="15376"/>
                  <a:pt x="15675" y="15434"/>
                </a:cubicBezTo>
                <a:lnTo>
                  <a:pt x="15675" y="15654"/>
                </a:lnTo>
                <a:cubicBezTo>
                  <a:pt x="15675" y="15711"/>
                  <a:pt x="15699" y="15758"/>
                  <a:pt x="15728" y="15758"/>
                </a:cubicBezTo>
                <a:cubicBezTo>
                  <a:pt x="15757" y="15758"/>
                  <a:pt x="15781" y="15711"/>
                  <a:pt x="15781" y="15654"/>
                </a:cubicBezTo>
                <a:lnTo>
                  <a:pt x="15781" y="15434"/>
                </a:lnTo>
                <a:cubicBezTo>
                  <a:pt x="15781" y="15376"/>
                  <a:pt x="15757" y="15331"/>
                  <a:pt x="15728" y="15331"/>
                </a:cubicBezTo>
                <a:close/>
                <a:moveTo>
                  <a:pt x="16578" y="15331"/>
                </a:moveTo>
                <a:cubicBezTo>
                  <a:pt x="16549" y="15331"/>
                  <a:pt x="16525" y="15376"/>
                  <a:pt x="16525" y="15434"/>
                </a:cubicBezTo>
                <a:lnTo>
                  <a:pt x="16525" y="15654"/>
                </a:lnTo>
                <a:cubicBezTo>
                  <a:pt x="16525" y="15711"/>
                  <a:pt x="16549" y="15758"/>
                  <a:pt x="16578" y="15758"/>
                </a:cubicBezTo>
                <a:cubicBezTo>
                  <a:pt x="16607" y="15758"/>
                  <a:pt x="16630" y="15711"/>
                  <a:pt x="16630" y="15654"/>
                </a:cubicBezTo>
                <a:lnTo>
                  <a:pt x="16630" y="15434"/>
                </a:lnTo>
                <a:cubicBezTo>
                  <a:pt x="16630" y="15376"/>
                  <a:pt x="16607" y="15331"/>
                  <a:pt x="16578" y="15331"/>
                </a:cubicBezTo>
                <a:close/>
                <a:moveTo>
                  <a:pt x="16892" y="15331"/>
                </a:moveTo>
                <a:cubicBezTo>
                  <a:pt x="16863" y="15331"/>
                  <a:pt x="16839" y="15376"/>
                  <a:pt x="16839" y="15434"/>
                </a:cubicBezTo>
                <a:lnTo>
                  <a:pt x="16839" y="15654"/>
                </a:lnTo>
                <a:cubicBezTo>
                  <a:pt x="16839" y="15711"/>
                  <a:pt x="16863" y="15758"/>
                  <a:pt x="16892" y="15758"/>
                </a:cubicBezTo>
                <a:cubicBezTo>
                  <a:pt x="16921" y="15758"/>
                  <a:pt x="16944" y="15711"/>
                  <a:pt x="16944" y="15654"/>
                </a:cubicBezTo>
                <a:lnTo>
                  <a:pt x="16944" y="15434"/>
                </a:lnTo>
                <a:cubicBezTo>
                  <a:pt x="16944" y="15376"/>
                  <a:pt x="16921" y="15331"/>
                  <a:pt x="16892" y="15331"/>
                </a:cubicBezTo>
                <a:close/>
                <a:moveTo>
                  <a:pt x="17741" y="15331"/>
                </a:moveTo>
                <a:cubicBezTo>
                  <a:pt x="17712" y="15331"/>
                  <a:pt x="17689" y="15376"/>
                  <a:pt x="17689" y="15434"/>
                </a:cubicBezTo>
                <a:lnTo>
                  <a:pt x="17689" y="15654"/>
                </a:lnTo>
                <a:cubicBezTo>
                  <a:pt x="17689" y="15711"/>
                  <a:pt x="17712" y="15758"/>
                  <a:pt x="17741" y="15758"/>
                </a:cubicBezTo>
                <a:cubicBezTo>
                  <a:pt x="17770" y="15758"/>
                  <a:pt x="17794" y="15711"/>
                  <a:pt x="17794" y="15654"/>
                </a:cubicBezTo>
                <a:lnTo>
                  <a:pt x="17794" y="15434"/>
                </a:lnTo>
                <a:cubicBezTo>
                  <a:pt x="17794" y="15376"/>
                  <a:pt x="17770" y="15331"/>
                  <a:pt x="17741" y="15331"/>
                </a:cubicBezTo>
                <a:close/>
                <a:moveTo>
                  <a:pt x="18055" y="15331"/>
                </a:moveTo>
                <a:cubicBezTo>
                  <a:pt x="18026" y="15331"/>
                  <a:pt x="18002" y="15376"/>
                  <a:pt x="18002" y="15434"/>
                </a:cubicBezTo>
                <a:lnTo>
                  <a:pt x="18002" y="15654"/>
                </a:lnTo>
                <a:cubicBezTo>
                  <a:pt x="18002" y="15711"/>
                  <a:pt x="18026" y="15758"/>
                  <a:pt x="18055" y="15758"/>
                </a:cubicBezTo>
                <a:cubicBezTo>
                  <a:pt x="18085" y="15758"/>
                  <a:pt x="18108" y="15711"/>
                  <a:pt x="18108" y="15654"/>
                </a:cubicBezTo>
                <a:lnTo>
                  <a:pt x="18108" y="15434"/>
                </a:lnTo>
                <a:cubicBezTo>
                  <a:pt x="18108" y="15376"/>
                  <a:pt x="18085" y="15331"/>
                  <a:pt x="18055" y="15331"/>
                </a:cubicBezTo>
                <a:close/>
                <a:moveTo>
                  <a:pt x="18905" y="15331"/>
                </a:moveTo>
                <a:cubicBezTo>
                  <a:pt x="18876" y="15331"/>
                  <a:pt x="18852" y="15376"/>
                  <a:pt x="18852" y="15434"/>
                </a:cubicBezTo>
                <a:lnTo>
                  <a:pt x="18852" y="15654"/>
                </a:lnTo>
                <a:cubicBezTo>
                  <a:pt x="18852" y="15711"/>
                  <a:pt x="18876" y="15758"/>
                  <a:pt x="18905" y="15758"/>
                </a:cubicBezTo>
                <a:cubicBezTo>
                  <a:pt x="18934" y="15758"/>
                  <a:pt x="18958" y="15711"/>
                  <a:pt x="18958" y="15654"/>
                </a:cubicBezTo>
                <a:lnTo>
                  <a:pt x="18958" y="15434"/>
                </a:lnTo>
                <a:cubicBezTo>
                  <a:pt x="18958" y="15376"/>
                  <a:pt x="18934" y="15331"/>
                  <a:pt x="18905" y="15331"/>
                </a:cubicBezTo>
                <a:close/>
                <a:moveTo>
                  <a:pt x="19220" y="15331"/>
                </a:moveTo>
                <a:cubicBezTo>
                  <a:pt x="19191" y="15331"/>
                  <a:pt x="19167" y="15376"/>
                  <a:pt x="19167" y="15434"/>
                </a:cubicBezTo>
                <a:lnTo>
                  <a:pt x="19167" y="15654"/>
                </a:lnTo>
                <a:cubicBezTo>
                  <a:pt x="19167" y="15711"/>
                  <a:pt x="19191" y="15758"/>
                  <a:pt x="19220" y="15758"/>
                </a:cubicBezTo>
                <a:cubicBezTo>
                  <a:pt x="19249" y="15758"/>
                  <a:pt x="19273" y="15711"/>
                  <a:pt x="19273" y="15654"/>
                </a:cubicBezTo>
                <a:lnTo>
                  <a:pt x="19273" y="15434"/>
                </a:lnTo>
                <a:cubicBezTo>
                  <a:pt x="19273" y="15376"/>
                  <a:pt x="19249" y="15331"/>
                  <a:pt x="19220" y="15331"/>
                </a:cubicBezTo>
                <a:close/>
                <a:moveTo>
                  <a:pt x="20069" y="15331"/>
                </a:moveTo>
                <a:cubicBezTo>
                  <a:pt x="20040" y="15331"/>
                  <a:pt x="20016" y="15376"/>
                  <a:pt x="20016" y="15434"/>
                </a:cubicBezTo>
                <a:lnTo>
                  <a:pt x="20016" y="15654"/>
                </a:lnTo>
                <a:cubicBezTo>
                  <a:pt x="20016" y="15711"/>
                  <a:pt x="20040" y="15758"/>
                  <a:pt x="20069" y="15758"/>
                </a:cubicBezTo>
                <a:cubicBezTo>
                  <a:pt x="20099" y="15758"/>
                  <a:pt x="20122" y="15711"/>
                  <a:pt x="20122" y="15654"/>
                </a:cubicBezTo>
                <a:lnTo>
                  <a:pt x="20122" y="15434"/>
                </a:lnTo>
                <a:cubicBezTo>
                  <a:pt x="20122" y="15376"/>
                  <a:pt x="20099" y="15331"/>
                  <a:pt x="20069" y="15331"/>
                </a:cubicBezTo>
                <a:close/>
                <a:moveTo>
                  <a:pt x="20384" y="15331"/>
                </a:moveTo>
                <a:cubicBezTo>
                  <a:pt x="20355" y="15331"/>
                  <a:pt x="20331" y="15376"/>
                  <a:pt x="20331" y="15434"/>
                </a:cubicBezTo>
                <a:lnTo>
                  <a:pt x="20331" y="15654"/>
                </a:lnTo>
                <a:cubicBezTo>
                  <a:pt x="20331" y="15711"/>
                  <a:pt x="20355" y="15758"/>
                  <a:pt x="20384" y="15758"/>
                </a:cubicBezTo>
                <a:cubicBezTo>
                  <a:pt x="20413" y="15758"/>
                  <a:pt x="20436" y="15711"/>
                  <a:pt x="20436" y="15654"/>
                </a:cubicBezTo>
                <a:lnTo>
                  <a:pt x="20436" y="15434"/>
                </a:lnTo>
                <a:cubicBezTo>
                  <a:pt x="20436" y="15376"/>
                  <a:pt x="20413" y="15331"/>
                  <a:pt x="20384" y="15331"/>
                </a:cubicBezTo>
                <a:close/>
                <a:moveTo>
                  <a:pt x="21234" y="15331"/>
                </a:moveTo>
                <a:cubicBezTo>
                  <a:pt x="21204" y="15331"/>
                  <a:pt x="21181" y="15376"/>
                  <a:pt x="21181" y="15434"/>
                </a:cubicBezTo>
                <a:lnTo>
                  <a:pt x="21181" y="15654"/>
                </a:lnTo>
                <a:cubicBezTo>
                  <a:pt x="21181" y="15711"/>
                  <a:pt x="21204" y="15758"/>
                  <a:pt x="21234" y="15758"/>
                </a:cubicBezTo>
                <a:cubicBezTo>
                  <a:pt x="21263" y="15758"/>
                  <a:pt x="21285" y="15711"/>
                  <a:pt x="21285" y="15654"/>
                </a:cubicBezTo>
                <a:lnTo>
                  <a:pt x="21285" y="15434"/>
                </a:lnTo>
                <a:cubicBezTo>
                  <a:pt x="21285" y="15376"/>
                  <a:pt x="21263" y="15331"/>
                  <a:pt x="21234" y="15331"/>
                </a:cubicBezTo>
                <a:close/>
                <a:moveTo>
                  <a:pt x="21547" y="15331"/>
                </a:moveTo>
                <a:cubicBezTo>
                  <a:pt x="21518" y="15331"/>
                  <a:pt x="21495" y="15376"/>
                  <a:pt x="21495" y="15434"/>
                </a:cubicBezTo>
                <a:lnTo>
                  <a:pt x="21495" y="15654"/>
                </a:lnTo>
                <a:cubicBezTo>
                  <a:pt x="21495" y="15711"/>
                  <a:pt x="21518" y="15758"/>
                  <a:pt x="21547" y="15758"/>
                </a:cubicBezTo>
                <a:cubicBezTo>
                  <a:pt x="21576" y="15758"/>
                  <a:pt x="21600" y="15711"/>
                  <a:pt x="21600" y="15654"/>
                </a:cubicBezTo>
                <a:lnTo>
                  <a:pt x="21600" y="15434"/>
                </a:lnTo>
                <a:cubicBezTo>
                  <a:pt x="21600" y="15376"/>
                  <a:pt x="21576" y="15331"/>
                  <a:pt x="21547" y="15331"/>
                </a:cubicBezTo>
                <a:close/>
                <a:moveTo>
                  <a:pt x="53" y="16061"/>
                </a:moveTo>
                <a:cubicBezTo>
                  <a:pt x="24" y="16061"/>
                  <a:pt x="0" y="16108"/>
                  <a:pt x="0" y="16166"/>
                </a:cubicBezTo>
                <a:lnTo>
                  <a:pt x="0" y="16384"/>
                </a:lnTo>
                <a:cubicBezTo>
                  <a:pt x="0" y="16441"/>
                  <a:pt x="24" y="16488"/>
                  <a:pt x="53" y="16488"/>
                </a:cubicBezTo>
                <a:cubicBezTo>
                  <a:pt x="82" y="16488"/>
                  <a:pt x="106" y="16441"/>
                  <a:pt x="106" y="16384"/>
                </a:cubicBezTo>
                <a:lnTo>
                  <a:pt x="106" y="16166"/>
                </a:lnTo>
                <a:cubicBezTo>
                  <a:pt x="106" y="16108"/>
                  <a:pt x="82" y="16061"/>
                  <a:pt x="53" y="16061"/>
                </a:cubicBezTo>
                <a:close/>
                <a:moveTo>
                  <a:pt x="367" y="16061"/>
                </a:moveTo>
                <a:cubicBezTo>
                  <a:pt x="338" y="16061"/>
                  <a:pt x="315" y="16108"/>
                  <a:pt x="315" y="16166"/>
                </a:cubicBezTo>
                <a:lnTo>
                  <a:pt x="315" y="16384"/>
                </a:lnTo>
                <a:cubicBezTo>
                  <a:pt x="315" y="16441"/>
                  <a:pt x="338" y="16488"/>
                  <a:pt x="367" y="16488"/>
                </a:cubicBezTo>
                <a:cubicBezTo>
                  <a:pt x="397" y="16488"/>
                  <a:pt x="420" y="16441"/>
                  <a:pt x="420" y="16384"/>
                </a:cubicBezTo>
                <a:lnTo>
                  <a:pt x="420" y="16166"/>
                </a:lnTo>
                <a:cubicBezTo>
                  <a:pt x="420" y="16108"/>
                  <a:pt x="397" y="16061"/>
                  <a:pt x="367" y="16061"/>
                </a:cubicBezTo>
                <a:close/>
                <a:moveTo>
                  <a:pt x="1217" y="16061"/>
                </a:moveTo>
                <a:cubicBezTo>
                  <a:pt x="1188" y="16061"/>
                  <a:pt x="1164" y="16108"/>
                  <a:pt x="1164" y="16166"/>
                </a:cubicBezTo>
                <a:lnTo>
                  <a:pt x="1164" y="16384"/>
                </a:lnTo>
                <a:cubicBezTo>
                  <a:pt x="1164" y="16441"/>
                  <a:pt x="1188" y="16488"/>
                  <a:pt x="1217" y="16488"/>
                </a:cubicBezTo>
                <a:cubicBezTo>
                  <a:pt x="1246" y="16488"/>
                  <a:pt x="1270" y="16441"/>
                  <a:pt x="1270" y="16384"/>
                </a:cubicBezTo>
                <a:lnTo>
                  <a:pt x="1270" y="16166"/>
                </a:lnTo>
                <a:cubicBezTo>
                  <a:pt x="1270" y="16108"/>
                  <a:pt x="1246" y="16061"/>
                  <a:pt x="1217" y="16061"/>
                </a:cubicBezTo>
                <a:close/>
                <a:moveTo>
                  <a:pt x="1532" y="16061"/>
                </a:moveTo>
                <a:cubicBezTo>
                  <a:pt x="1503" y="16061"/>
                  <a:pt x="1479" y="16108"/>
                  <a:pt x="1479" y="16166"/>
                </a:cubicBezTo>
                <a:lnTo>
                  <a:pt x="1479" y="16384"/>
                </a:lnTo>
                <a:cubicBezTo>
                  <a:pt x="1479" y="16441"/>
                  <a:pt x="1503" y="16488"/>
                  <a:pt x="1532" y="16488"/>
                </a:cubicBezTo>
                <a:cubicBezTo>
                  <a:pt x="1561" y="16488"/>
                  <a:pt x="1584" y="16441"/>
                  <a:pt x="1584" y="16384"/>
                </a:cubicBezTo>
                <a:lnTo>
                  <a:pt x="1584" y="16166"/>
                </a:lnTo>
                <a:cubicBezTo>
                  <a:pt x="1584" y="16108"/>
                  <a:pt x="1561" y="16061"/>
                  <a:pt x="1532" y="16061"/>
                </a:cubicBezTo>
                <a:close/>
                <a:moveTo>
                  <a:pt x="2380" y="16061"/>
                </a:moveTo>
                <a:cubicBezTo>
                  <a:pt x="2351" y="16061"/>
                  <a:pt x="2329" y="16108"/>
                  <a:pt x="2329" y="16166"/>
                </a:cubicBezTo>
                <a:lnTo>
                  <a:pt x="2329" y="16384"/>
                </a:lnTo>
                <a:cubicBezTo>
                  <a:pt x="2329" y="16441"/>
                  <a:pt x="2351" y="16488"/>
                  <a:pt x="2380" y="16488"/>
                </a:cubicBezTo>
                <a:cubicBezTo>
                  <a:pt x="2409" y="16488"/>
                  <a:pt x="2433" y="16441"/>
                  <a:pt x="2433" y="16384"/>
                </a:cubicBezTo>
                <a:lnTo>
                  <a:pt x="2433" y="16166"/>
                </a:lnTo>
                <a:cubicBezTo>
                  <a:pt x="2433" y="16108"/>
                  <a:pt x="2409" y="16061"/>
                  <a:pt x="2380" y="16061"/>
                </a:cubicBezTo>
                <a:close/>
                <a:moveTo>
                  <a:pt x="2695" y="16061"/>
                </a:moveTo>
                <a:cubicBezTo>
                  <a:pt x="2666" y="16061"/>
                  <a:pt x="2643" y="16108"/>
                  <a:pt x="2643" y="16166"/>
                </a:cubicBezTo>
                <a:lnTo>
                  <a:pt x="2643" y="16384"/>
                </a:lnTo>
                <a:cubicBezTo>
                  <a:pt x="2643" y="16441"/>
                  <a:pt x="2666" y="16488"/>
                  <a:pt x="2695" y="16488"/>
                </a:cubicBezTo>
                <a:cubicBezTo>
                  <a:pt x="2724" y="16488"/>
                  <a:pt x="2748" y="16441"/>
                  <a:pt x="2748" y="16384"/>
                </a:cubicBezTo>
                <a:lnTo>
                  <a:pt x="2748" y="16166"/>
                </a:lnTo>
                <a:cubicBezTo>
                  <a:pt x="2748" y="16108"/>
                  <a:pt x="2724" y="16061"/>
                  <a:pt x="2695" y="16061"/>
                </a:cubicBezTo>
                <a:close/>
                <a:moveTo>
                  <a:pt x="3545" y="16061"/>
                </a:moveTo>
                <a:cubicBezTo>
                  <a:pt x="3516" y="16061"/>
                  <a:pt x="3492" y="16108"/>
                  <a:pt x="3492" y="16166"/>
                </a:cubicBezTo>
                <a:lnTo>
                  <a:pt x="3492" y="16384"/>
                </a:lnTo>
                <a:cubicBezTo>
                  <a:pt x="3492" y="16441"/>
                  <a:pt x="3516" y="16488"/>
                  <a:pt x="3545" y="16488"/>
                </a:cubicBezTo>
                <a:cubicBezTo>
                  <a:pt x="3574" y="16488"/>
                  <a:pt x="3598" y="16441"/>
                  <a:pt x="3598" y="16384"/>
                </a:cubicBezTo>
                <a:lnTo>
                  <a:pt x="3598" y="16166"/>
                </a:lnTo>
                <a:cubicBezTo>
                  <a:pt x="3598" y="16108"/>
                  <a:pt x="3574" y="16061"/>
                  <a:pt x="3545" y="16061"/>
                </a:cubicBezTo>
                <a:close/>
                <a:moveTo>
                  <a:pt x="3859" y="16061"/>
                </a:moveTo>
                <a:cubicBezTo>
                  <a:pt x="3830" y="16061"/>
                  <a:pt x="3806" y="16108"/>
                  <a:pt x="3806" y="16166"/>
                </a:cubicBezTo>
                <a:lnTo>
                  <a:pt x="3806" y="16384"/>
                </a:lnTo>
                <a:cubicBezTo>
                  <a:pt x="3806" y="16441"/>
                  <a:pt x="3830" y="16488"/>
                  <a:pt x="3859" y="16488"/>
                </a:cubicBezTo>
                <a:cubicBezTo>
                  <a:pt x="3888" y="16488"/>
                  <a:pt x="3912" y="16441"/>
                  <a:pt x="3912" y="16384"/>
                </a:cubicBezTo>
                <a:lnTo>
                  <a:pt x="3912" y="16166"/>
                </a:lnTo>
                <a:cubicBezTo>
                  <a:pt x="3912" y="16108"/>
                  <a:pt x="3888" y="16061"/>
                  <a:pt x="3859" y="16061"/>
                </a:cubicBezTo>
                <a:close/>
                <a:moveTo>
                  <a:pt x="4709" y="16061"/>
                </a:moveTo>
                <a:cubicBezTo>
                  <a:pt x="4680" y="16061"/>
                  <a:pt x="4656" y="16108"/>
                  <a:pt x="4656" y="16166"/>
                </a:cubicBezTo>
                <a:lnTo>
                  <a:pt x="4656" y="16384"/>
                </a:lnTo>
                <a:cubicBezTo>
                  <a:pt x="4656" y="16441"/>
                  <a:pt x="4680" y="16488"/>
                  <a:pt x="4709" y="16488"/>
                </a:cubicBezTo>
                <a:cubicBezTo>
                  <a:pt x="4738" y="16488"/>
                  <a:pt x="4762" y="16441"/>
                  <a:pt x="4762" y="16384"/>
                </a:cubicBezTo>
                <a:lnTo>
                  <a:pt x="4762" y="16166"/>
                </a:lnTo>
                <a:cubicBezTo>
                  <a:pt x="4762" y="16108"/>
                  <a:pt x="4738" y="16061"/>
                  <a:pt x="4709" y="16061"/>
                </a:cubicBezTo>
                <a:close/>
                <a:moveTo>
                  <a:pt x="5023" y="16061"/>
                </a:moveTo>
                <a:cubicBezTo>
                  <a:pt x="4994" y="16061"/>
                  <a:pt x="4970" y="16108"/>
                  <a:pt x="4970" y="16166"/>
                </a:cubicBezTo>
                <a:lnTo>
                  <a:pt x="4970" y="16384"/>
                </a:lnTo>
                <a:cubicBezTo>
                  <a:pt x="4970" y="16441"/>
                  <a:pt x="4994" y="16488"/>
                  <a:pt x="5023" y="16488"/>
                </a:cubicBezTo>
                <a:cubicBezTo>
                  <a:pt x="5053" y="16488"/>
                  <a:pt x="5076" y="16441"/>
                  <a:pt x="5076" y="16384"/>
                </a:cubicBezTo>
                <a:lnTo>
                  <a:pt x="5076" y="16166"/>
                </a:lnTo>
                <a:cubicBezTo>
                  <a:pt x="5076" y="16108"/>
                  <a:pt x="5053" y="16061"/>
                  <a:pt x="5023" y="16061"/>
                </a:cubicBezTo>
                <a:close/>
                <a:moveTo>
                  <a:pt x="5873" y="16061"/>
                </a:moveTo>
                <a:cubicBezTo>
                  <a:pt x="5844" y="16061"/>
                  <a:pt x="5820" y="16108"/>
                  <a:pt x="5820" y="16166"/>
                </a:cubicBezTo>
                <a:lnTo>
                  <a:pt x="5820" y="16384"/>
                </a:lnTo>
                <a:cubicBezTo>
                  <a:pt x="5820" y="16441"/>
                  <a:pt x="5844" y="16488"/>
                  <a:pt x="5873" y="16488"/>
                </a:cubicBezTo>
                <a:cubicBezTo>
                  <a:pt x="5902" y="16488"/>
                  <a:pt x="5926" y="16441"/>
                  <a:pt x="5926" y="16384"/>
                </a:cubicBezTo>
                <a:lnTo>
                  <a:pt x="5926" y="16166"/>
                </a:lnTo>
                <a:cubicBezTo>
                  <a:pt x="5926" y="16108"/>
                  <a:pt x="5902" y="16061"/>
                  <a:pt x="5873" y="16061"/>
                </a:cubicBezTo>
                <a:close/>
                <a:moveTo>
                  <a:pt x="6188" y="16061"/>
                </a:moveTo>
                <a:cubicBezTo>
                  <a:pt x="6159" y="16061"/>
                  <a:pt x="6135" y="16108"/>
                  <a:pt x="6135" y="16166"/>
                </a:cubicBezTo>
                <a:lnTo>
                  <a:pt x="6135" y="16384"/>
                </a:lnTo>
                <a:cubicBezTo>
                  <a:pt x="6135" y="16441"/>
                  <a:pt x="6159" y="16488"/>
                  <a:pt x="6188" y="16488"/>
                </a:cubicBezTo>
                <a:cubicBezTo>
                  <a:pt x="6217" y="16488"/>
                  <a:pt x="6240" y="16441"/>
                  <a:pt x="6240" y="16384"/>
                </a:cubicBezTo>
                <a:lnTo>
                  <a:pt x="6240" y="16166"/>
                </a:lnTo>
                <a:cubicBezTo>
                  <a:pt x="6240" y="16108"/>
                  <a:pt x="6217" y="16061"/>
                  <a:pt x="6188" y="16061"/>
                </a:cubicBezTo>
                <a:close/>
                <a:moveTo>
                  <a:pt x="7036" y="16061"/>
                </a:moveTo>
                <a:cubicBezTo>
                  <a:pt x="7007" y="16061"/>
                  <a:pt x="6984" y="16108"/>
                  <a:pt x="6984" y="16166"/>
                </a:cubicBezTo>
                <a:lnTo>
                  <a:pt x="6984" y="16384"/>
                </a:lnTo>
                <a:cubicBezTo>
                  <a:pt x="6984" y="16441"/>
                  <a:pt x="7007" y="16488"/>
                  <a:pt x="7036" y="16488"/>
                </a:cubicBezTo>
                <a:cubicBezTo>
                  <a:pt x="7065" y="16488"/>
                  <a:pt x="7089" y="16441"/>
                  <a:pt x="7089" y="16384"/>
                </a:cubicBezTo>
                <a:lnTo>
                  <a:pt x="7089" y="16166"/>
                </a:lnTo>
                <a:cubicBezTo>
                  <a:pt x="7089" y="16108"/>
                  <a:pt x="7065" y="16061"/>
                  <a:pt x="7036" y="16061"/>
                </a:cubicBezTo>
                <a:close/>
                <a:moveTo>
                  <a:pt x="7351" y="16061"/>
                </a:moveTo>
                <a:cubicBezTo>
                  <a:pt x="7322" y="16061"/>
                  <a:pt x="7299" y="16108"/>
                  <a:pt x="7299" y="16166"/>
                </a:cubicBezTo>
                <a:lnTo>
                  <a:pt x="7299" y="16384"/>
                </a:lnTo>
                <a:cubicBezTo>
                  <a:pt x="7299" y="16441"/>
                  <a:pt x="7322" y="16488"/>
                  <a:pt x="7351" y="16488"/>
                </a:cubicBezTo>
                <a:cubicBezTo>
                  <a:pt x="7380" y="16488"/>
                  <a:pt x="7404" y="16441"/>
                  <a:pt x="7404" y="16384"/>
                </a:cubicBezTo>
                <a:lnTo>
                  <a:pt x="7404" y="16166"/>
                </a:lnTo>
                <a:cubicBezTo>
                  <a:pt x="7404" y="16108"/>
                  <a:pt x="7380" y="16061"/>
                  <a:pt x="7351" y="16061"/>
                </a:cubicBezTo>
                <a:close/>
                <a:moveTo>
                  <a:pt x="8201" y="16061"/>
                </a:moveTo>
                <a:cubicBezTo>
                  <a:pt x="8171" y="16061"/>
                  <a:pt x="8148" y="16108"/>
                  <a:pt x="8148" y="16166"/>
                </a:cubicBezTo>
                <a:lnTo>
                  <a:pt x="8148" y="16384"/>
                </a:lnTo>
                <a:cubicBezTo>
                  <a:pt x="8148" y="16441"/>
                  <a:pt x="8171" y="16488"/>
                  <a:pt x="8201" y="16488"/>
                </a:cubicBezTo>
                <a:cubicBezTo>
                  <a:pt x="8230" y="16488"/>
                  <a:pt x="8254" y="16441"/>
                  <a:pt x="8254" y="16384"/>
                </a:cubicBezTo>
                <a:lnTo>
                  <a:pt x="8254" y="16166"/>
                </a:lnTo>
                <a:cubicBezTo>
                  <a:pt x="8254" y="16108"/>
                  <a:pt x="8230" y="16061"/>
                  <a:pt x="8201" y="16061"/>
                </a:cubicBezTo>
                <a:close/>
                <a:moveTo>
                  <a:pt x="8515" y="16061"/>
                </a:moveTo>
                <a:cubicBezTo>
                  <a:pt x="8486" y="16061"/>
                  <a:pt x="8462" y="16108"/>
                  <a:pt x="8462" y="16166"/>
                </a:cubicBezTo>
                <a:lnTo>
                  <a:pt x="8462" y="16384"/>
                </a:lnTo>
                <a:cubicBezTo>
                  <a:pt x="8462" y="16441"/>
                  <a:pt x="8486" y="16488"/>
                  <a:pt x="8515" y="16488"/>
                </a:cubicBezTo>
                <a:cubicBezTo>
                  <a:pt x="8544" y="16488"/>
                  <a:pt x="8568" y="16441"/>
                  <a:pt x="8568" y="16384"/>
                </a:cubicBezTo>
                <a:lnTo>
                  <a:pt x="8568" y="16166"/>
                </a:lnTo>
                <a:cubicBezTo>
                  <a:pt x="8568" y="16108"/>
                  <a:pt x="8544" y="16061"/>
                  <a:pt x="8515" y="16061"/>
                </a:cubicBezTo>
                <a:close/>
                <a:moveTo>
                  <a:pt x="9365" y="16061"/>
                </a:moveTo>
                <a:cubicBezTo>
                  <a:pt x="9336" y="16061"/>
                  <a:pt x="9312" y="16108"/>
                  <a:pt x="9312" y="16166"/>
                </a:cubicBezTo>
                <a:lnTo>
                  <a:pt x="9312" y="16384"/>
                </a:lnTo>
                <a:cubicBezTo>
                  <a:pt x="9312" y="16441"/>
                  <a:pt x="9336" y="16488"/>
                  <a:pt x="9365" y="16488"/>
                </a:cubicBezTo>
                <a:cubicBezTo>
                  <a:pt x="9394" y="16488"/>
                  <a:pt x="9418" y="16441"/>
                  <a:pt x="9418" y="16384"/>
                </a:cubicBezTo>
                <a:lnTo>
                  <a:pt x="9418" y="16166"/>
                </a:lnTo>
                <a:cubicBezTo>
                  <a:pt x="9418" y="16108"/>
                  <a:pt x="9394" y="16061"/>
                  <a:pt x="9365" y="16061"/>
                </a:cubicBezTo>
                <a:close/>
                <a:moveTo>
                  <a:pt x="9679" y="16061"/>
                </a:moveTo>
                <a:cubicBezTo>
                  <a:pt x="9650" y="16061"/>
                  <a:pt x="9626" y="16108"/>
                  <a:pt x="9626" y="16166"/>
                </a:cubicBezTo>
                <a:lnTo>
                  <a:pt x="9626" y="16384"/>
                </a:lnTo>
                <a:cubicBezTo>
                  <a:pt x="9626" y="16441"/>
                  <a:pt x="9650" y="16488"/>
                  <a:pt x="9679" y="16488"/>
                </a:cubicBezTo>
                <a:cubicBezTo>
                  <a:pt x="9708" y="16488"/>
                  <a:pt x="9732" y="16441"/>
                  <a:pt x="9732" y="16384"/>
                </a:cubicBezTo>
                <a:lnTo>
                  <a:pt x="9732" y="16166"/>
                </a:lnTo>
                <a:cubicBezTo>
                  <a:pt x="9732" y="16108"/>
                  <a:pt x="9708" y="16061"/>
                  <a:pt x="9679" y="16061"/>
                </a:cubicBezTo>
                <a:close/>
                <a:moveTo>
                  <a:pt x="10529" y="16061"/>
                </a:moveTo>
                <a:cubicBezTo>
                  <a:pt x="10500" y="16061"/>
                  <a:pt x="10476" y="16108"/>
                  <a:pt x="10476" y="16166"/>
                </a:cubicBezTo>
                <a:lnTo>
                  <a:pt x="10476" y="16384"/>
                </a:lnTo>
                <a:cubicBezTo>
                  <a:pt x="10476" y="16441"/>
                  <a:pt x="10500" y="16488"/>
                  <a:pt x="10529" y="16488"/>
                </a:cubicBezTo>
                <a:cubicBezTo>
                  <a:pt x="10558" y="16488"/>
                  <a:pt x="10582" y="16441"/>
                  <a:pt x="10582" y="16384"/>
                </a:cubicBezTo>
                <a:lnTo>
                  <a:pt x="10582" y="16166"/>
                </a:lnTo>
                <a:cubicBezTo>
                  <a:pt x="10582" y="16108"/>
                  <a:pt x="10558" y="16061"/>
                  <a:pt x="10529" y="16061"/>
                </a:cubicBezTo>
                <a:close/>
                <a:moveTo>
                  <a:pt x="10844" y="16061"/>
                </a:moveTo>
                <a:cubicBezTo>
                  <a:pt x="10814" y="16061"/>
                  <a:pt x="10791" y="16108"/>
                  <a:pt x="10791" y="16166"/>
                </a:cubicBezTo>
                <a:lnTo>
                  <a:pt x="10791" y="16384"/>
                </a:lnTo>
                <a:cubicBezTo>
                  <a:pt x="10791" y="16441"/>
                  <a:pt x="10814" y="16488"/>
                  <a:pt x="10844" y="16488"/>
                </a:cubicBezTo>
                <a:cubicBezTo>
                  <a:pt x="10873" y="16488"/>
                  <a:pt x="10895" y="16441"/>
                  <a:pt x="10895" y="16384"/>
                </a:cubicBezTo>
                <a:lnTo>
                  <a:pt x="10895" y="16166"/>
                </a:lnTo>
                <a:cubicBezTo>
                  <a:pt x="10895" y="16108"/>
                  <a:pt x="10873" y="16061"/>
                  <a:pt x="10844" y="16061"/>
                </a:cubicBezTo>
                <a:close/>
                <a:moveTo>
                  <a:pt x="11692" y="16061"/>
                </a:moveTo>
                <a:cubicBezTo>
                  <a:pt x="11663" y="16061"/>
                  <a:pt x="11640" y="16108"/>
                  <a:pt x="11640" y="16166"/>
                </a:cubicBezTo>
                <a:lnTo>
                  <a:pt x="11640" y="16384"/>
                </a:lnTo>
                <a:cubicBezTo>
                  <a:pt x="11640" y="16441"/>
                  <a:pt x="11663" y="16488"/>
                  <a:pt x="11692" y="16488"/>
                </a:cubicBezTo>
                <a:cubicBezTo>
                  <a:pt x="11721" y="16488"/>
                  <a:pt x="11745" y="16441"/>
                  <a:pt x="11745" y="16384"/>
                </a:cubicBezTo>
                <a:lnTo>
                  <a:pt x="11745" y="16166"/>
                </a:lnTo>
                <a:cubicBezTo>
                  <a:pt x="11745" y="16108"/>
                  <a:pt x="11721" y="16061"/>
                  <a:pt x="11692" y="16061"/>
                </a:cubicBezTo>
                <a:close/>
                <a:moveTo>
                  <a:pt x="12007" y="16061"/>
                </a:moveTo>
                <a:cubicBezTo>
                  <a:pt x="11978" y="16061"/>
                  <a:pt x="11955" y="16108"/>
                  <a:pt x="11955" y="16166"/>
                </a:cubicBezTo>
                <a:lnTo>
                  <a:pt x="11955" y="16384"/>
                </a:lnTo>
                <a:cubicBezTo>
                  <a:pt x="11955" y="16441"/>
                  <a:pt x="11978" y="16488"/>
                  <a:pt x="12007" y="16488"/>
                </a:cubicBezTo>
                <a:cubicBezTo>
                  <a:pt x="12036" y="16488"/>
                  <a:pt x="12060" y="16441"/>
                  <a:pt x="12060" y="16384"/>
                </a:cubicBezTo>
                <a:lnTo>
                  <a:pt x="12060" y="16166"/>
                </a:lnTo>
                <a:cubicBezTo>
                  <a:pt x="12060" y="16108"/>
                  <a:pt x="12036" y="16061"/>
                  <a:pt x="12007" y="16061"/>
                </a:cubicBezTo>
                <a:close/>
                <a:moveTo>
                  <a:pt x="12856" y="16061"/>
                </a:moveTo>
                <a:cubicBezTo>
                  <a:pt x="12827" y="16061"/>
                  <a:pt x="12804" y="16108"/>
                  <a:pt x="12804" y="16166"/>
                </a:cubicBezTo>
                <a:lnTo>
                  <a:pt x="12804" y="16384"/>
                </a:lnTo>
                <a:cubicBezTo>
                  <a:pt x="12804" y="16441"/>
                  <a:pt x="12827" y="16488"/>
                  <a:pt x="12856" y="16488"/>
                </a:cubicBezTo>
                <a:cubicBezTo>
                  <a:pt x="12886" y="16488"/>
                  <a:pt x="12909" y="16441"/>
                  <a:pt x="12909" y="16384"/>
                </a:cubicBezTo>
                <a:lnTo>
                  <a:pt x="12909" y="16166"/>
                </a:lnTo>
                <a:cubicBezTo>
                  <a:pt x="12909" y="16108"/>
                  <a:pt x="12886" y="16061"/>
                  <a:pt x="12856" y="16061"/>
                </a:cubicBezTo>
                <a:close/>
                <a:moveTo>
                  <a:pt x="13171" y="16061"/>
                </a:moveTo>
                <a:cubicBezTo>
                  <a:pt x="13142" y="16061"/>
                  <a:pt x="13118" y="16108"/>
                  <a:pt x="13118" y="16166"/>
                </a:cubicBezTo>
                <a:lnTo>
                  <a:pt x="13118" y="16384"/>
                </a:lnTo>
                <a:cubicBezTo>
                  <a:pt x="13118" y="16441"/>
                  <a:pt x="13142" y="16488"/>
                  <a:pt x="13171" y="16488"/>
                </a:cubicBezTo>
                <a:cubicBezTo>
                  <a:pt x="13200" y="16488"/>
                  <a:pt x="13224" y="16441"/>
                  <a:pt x="13224" y="16384"/>
                </a:cubicBezTo>
                <a:lnTo>
                  <a:pt x="13224" y="16166"/>
                </a:lnTo>
                <a:cubicBezTo>
                  <a:pt x="13224" y="16108"/>
                  <a:pt x="13200" y="16061"/>
                  <a:pt x="13171" y="16061"/>
                </a:cubicBezTo>
                <a:close/>
                <a:moveTo>
                  <a:pt x="14021" y="16061"/>
                </a:moveTo>
                <a:cubicBezTo>
                  <a:pt x="13992" y="16061"/>
                  <a:pt x="13968" y="16108"/>
                  <a:pt x="13968" y="16166"/>
                </a:cubicBezTo>
                <a:lnTo>
                  <a:pt x="13968" y="16384"/>
                </a:lnTo>
                <a:cubicBezTo>
                  <a:pt x="13968" y="16441"/>
                  <a:pt x="13992" y="16488"/>
                  <a:pt x="14021" y="16488"/>
                </a:cubicBezTo>
                <a:cubicBezTo>
                  <a:pt x="14050" y="16488"/>
                  <a:pt x="14074" y="16441"/>
                  <a:pt x="14074" y="16384"/>
                </a:cubicBezTo>
                <a:lnTo>
                  <a:pt x="14074" y="16166"/>
                </a:lnTo>
                <a:cubicBezTo>
                  <a:pt x="14074" y="16108"/>
                  <a:pt x="14050" y="16061"/>
                  <a:pt x="14021" y="16061"/>
                </a:cubicBezTo>
                <a:close/>
                <a:moveTo>
                  <a:pt x="14335" y="16061"/>
                </a:moveTo>
                <a:cubicBezTo>
                  <a:pt x="14306" y="16061"/>
                  <a:pt x="14282" y="16108"/>
                  <a:pt x="14282" y="16166"/>
                </a:cubicBezTo>
                <a:lnTo>
                  <a:pt x="14282" y="16384"/>
                </a:lnTo>
                <a:cubicBezTo>
                  <a:pt x="14282" y="16441"/>
                  <a:pt x="14306" y="16488"/>
                  <a:pt x="14335" y="16488"/>
                </a:cubicBezTo>
                <a:cubicBezTo>
                  <a:pt x="14364" y="16488"/>
                  <a:pt x="14388" y="16441"/>
                  <a:pt x="14388" y="16384"/>
                </a:cubicBezTo>
                <a:lnTo>
                  <a:pt x="14388" y="16166"/>
                </a:lnTo>
                <a:cubicBezTo>
                  <a:pt x="14388" y="16108"/>
                  <a:pt x="14364" y="16061"/>
                  <a:pt x="14335" y="16061"/>
                </a:cubicBezTo>
                <a:close/>
                <a:moveTo>
                  <a:pt x="15185" y="16061"/>
                </a:moveTo>
                <a:cubicBezTo>
                  <a:pt x="15156" y="16061"/>
                  <a:pt x="15132" y="16108"/>
                  <a:pt x="15132" y="16166"/>
                </a:cubicBezTo>
                <a:lnTo>
                  <a:pt x="15132" y="16384"/>
                </a:lnTo>
                <a:cubicBezTo>
                  <a:pt x="15132" y="16441"/>
                  <a:pt x="15156" y="16488"/>
                  <a:pt x="15185" y="16488"/>
                </a:cubicBezTo>
                <a:cubicBezTo>
                  <a:pt x="15214" y="16488"/>
                  <a:pt x="15237" y="16441"/>
                  <a:pt x="15237" y="16384"/>
                </a:cubicBezTo>
                <a:lnTo>
                  <a:pt x="15237" y="16166"/>
                </a:lnTo>
                <a:cubicBezTo>
                  <a:pt x="15237" y="16108"/>
                  <a:pt x="15214" y="16061"/>
                  <a:pt x="15185" y="16061"/>
                </a:cubicBezTo>
                <a:close/>
                <a:moveTo>
                  <a:pt x="15500" y="16061"/>
                </a:moveTo>
                <a:cubicBezTo>
                  <a:pt x="15470" y="16061"/>
                  <a:pt x="15447" y="16108"/>
                  <a:pt x="15447" y="16166"/>
                </a:cubicBezTo>
                <a:lnTo>
                  <a:pt x="15447" y="16384"/>
                </a:lnTo>
                <a:cubicBezTo>
                  <a:pt x="15447" y="16441"/>
                  <a:pt x="15470" y="16488"/>
                  <a:pt x="15500" y="16488"/>
                </a:cubicBezTo>
                <a:cubicBezTo>
                  <a:pt x="15529" y="16488"/>
                  <a:pt x="15551" y="16441"/>
                  <a:pt x="15551" y="16384"/>
                </a:cubicBezTo>
                <a:lnTo>
                  <a:pt x="15551" y="16166"/>
                </a:lnTo>
                <a:cubicBezTo>
                  <a:pt x="15551" y="16108"/>
                  <a:pt x="15529" y="16061"/>
                  <a:pt x="15500" y="16061"/>
                </a:cubicBezTo>
                <a:close/>
                <a:moveTo>
                  <a:pt x="16349" y="16061"/>
                </a:moveTo>
                <a:cubicBezTo>
                  <a:pt x="16320" y="16061"/>
                  <a:pt x="16296" y="16108"/>
                  <a:pt x="16296" y="16166"/>
                </a:cubicBezTo>
                <a:lnTo>
                  <a:pt x="16296" y="16384"/>
                </a:lnTo>
                <a:cubicBezTo>
                  <a:pt x="16296" y="16441"/>
                  <a:pt x="16320" y="16488"/>
                  <a:pt x="16349" y="16488"/>
                </a:cubicBezTo>
                <a:cubicBezTo>
                  <a:pt x="16378" y="16488"/>
                  <a:pt x="16401" y="16441"/>
                  <a:pt x="16401" y="16384"/>
                </a:cubicBezTo>
                <a:lnTo>
                  <a:pt x="16401" y="16166"/>
                </a:lnTo>
                <a:cubicBezTo>
                  <a:pt x="16401" y="16108"/>
                  <a:pt x="16378" y="16061"/>
                  <a:pt x="16349" y="16061"/>
                </a:cubicBezTo>
                <a:close/>
                <a:moveTo>
                  <a:pt x="16663" y="16061"/>
                </a:moveTo>
                <a:cubicBezTo>
                  <a:pt x="16634" y="16061"/>
                  <a:pt x="16611" y="16108"/>
                  <a:pt x="16611" y="16166"/>
                </a:cubicBezTo>
                <a:lnTo>
                  <a:pt x="16611" y="16384"/>
                </a:lnTo>
                <a:cubicBezTo>
                  <a:pt x="16611" y="16441"/>
                  <a:pt x="16634" y="16488"/>
                  <a:pt x="16663" y="16488"/>
                </a:cubicBezTo>
                <a:cubicBezTo>
                  <a:pt x="16692" y="16488"/>
                  <a:pt x="16716" y="16441"/>
                  <a:pt x="16716" y="16384"/>
                </a:cubicBezTo>
                <a:lnTo>
                  <a:pt x="16716" y="16166"/>
                </a:lnTo>
                <a:cubicBezTo>
                  <a:pt x="16716" y="16108"/>
                  <a:pt x="16692" y="16061"/>
                  <a:pt x="16663" y="16061"/>
                </a:cubicBezTo>
                <a:close/>
                <a:moveTo>
                  <a:pt x="17512" y="16061"/>
                </a:moveTo>
                <a:cubicBezTo>
                  <a:pt x="17483" y="16061"/>
                  <a:pt x="17459" y="16108"/>
                  <a:pt x="17459" y="16166"/>
                </a:cubicBezTo>
                <a:lnTo>
                  <a:pt x="17459" y="16384"/>
                </a:lnTo>
                <a:cubicBezTo>
                  <a:pt x="17459" y="16441"/>
                  <a:pt x="17483" y="16488"/>
                  <a:pt x="17512" y="16488"/>
                </a:cubicBezTo>
                <a:cubicBezTo>
                  <a:pt x="17541" y="16488"/>
                  <a:pt x="17565" y="16441"/>
                  <a:pt x="17565" y="16384"/>
                </a:cubicBezTo>
                <a:lnTo>
                  <a:pt x="17565" y="16166"/>
                </a:lnTo>
                <a:cubicBezTo>
                  <a:pt x="17565" y="16108"/>
                  <a:pt x="17541" y="16061"/>
                  <a:pt x="17512" y="16061"/>
                </a:cubicBezTo>
                <a:close/>
                <a:moveTo>
                  <a:pt x="17827" y="16061"/>
                </a:moveTo>
                <a:cubicBezTo>
                  <a:pt x="17798" y="16061"/>
                  <a:pt x="17774" y="16108"/>
                  <a:pt x="17774" y="16166"/>
                </a:cubicBezTo>
                <a:lnTo>
                  <a:pt x="17774" y="16384"/>
                </a:lnTo>
                <a:cubicBezTo>
                  <a:pt x="17774" y="16441"/>
                  <a:pt x="17798" y="16488"/>
                  <a:pt x="17827" y="16488"/>
                </a:cubicBezTo>
                <a:cubicBezTo>
                  <a:pt x="17856" y="16488"/>
                  <a:pt x="17880" y="16441"/>
                  <a:pt x="17880" y="16384"/>
                </a:cubicBezTo>
                <a:lnTo>
                  <a:pt x="17880" y="16166"/>
                </a:lnTo>
                <a:cubicBezTo>
                  <a:pt x="17880" y="16108"/>
                  <a:pt x="17856" y="16061"/>
                  <a:pt x="17827" y="16061"/>
                </a:cubicBezTo>
                <a:close/>
                <a:moveTo>
                  <a:pt x="18677" y="16061"/>
                </a:moveTo>
                <a:cubicBezTo>
                  <a:pt x="18648" y="16061"/>
                  <a:pt x="18624" y="16108"/>
                  <a:pt x="18624" y="16166"/>
                </a:cubicBezTo>
                <a:lnTo>
                  <a:pt x="18624" y="16384"/>
                </a:lnTo>
                <a:cubicBezTo>
                  <a:pt x="18624" y="16441"/>
                  <a:pt x="18648" y="16488"/>
                  <a:pt x="18677" y="16488"/>
                </a:cubicBezTo>
                <a:cubicBezTo>
                  <a:pt x="18706" y="16488"/>
                  <a:pt x="18730" y="16441"/>
                  <a:pt x="18730" y="16384"/>
                </a:cubicBezTo>
                <a:lnTo>
                  <a:pt x="18730" y="16166"/>
                </a:lnTo>
                <a:cubicBezTo>
                  <a:pt x="18730" y="16108"/>
                  <a:pt x="18706" y="16061"/>
                  <a:pt x="18677" y="16061"/>
                </a:cubicBezTo>
                <a:close/>
                <a:moveTo>
                  <a:pt x="18991" y="16061"/>
                </a:moveTo>
                <a:cubicBezTo>
                  <a:pt x="18962" y="16061"/>
                  <a:pt x="18938" y="16108"/>
                  <a:pt x="18938" y="16166"/>
                </a:cubicBezTo>
                <a:lnTo>
                  <a:pt x="18938" y="16384"/>
                </a:lnTo>
                <a:cubicBezTo>
                  <a:pt x="18938" y="16441"/>
                  <a:pt x="18962" y="16488"/>
                  <a:pt x="18991" y="16488"/>
                </a:cubicBezTo>
                <a:cubicBezTo>
                  <a:pt x="19020" y="16488"/>
                  <a:pt x="19044" y="16441"/>
                  <a:pt x="19044" y="16384"/>
                </a:cubicBezTo>
                <a:lnTo>
                  <a:pt x="19044" y="16166"/>
                </a:lnTo>
                <a:cubicBezTo>
                  <a:pt x="19044" y="16108"/>
                  <a:pt x="19020" y="16061"/>
                  <a:pt x="18991" y="16061"/>
                </a:cubicBezTo>
                <a:close/>
                <a:moveTo>
                  <a:pt x="19841" y="16061"/>
                </a:moveTo>
                <a:cubicBezTo>
                  <a:pt x="19812" y="16061"/>
                  <a:pt x="19788" y="16108"/>
                  <a:pt x="19788" y="16166"/>
                </a:cubicBezTo>
                <a:lnTo>
                  <a:pt x="19788" y="16384"/>
                </a:lnTo>
                <a:cubicBezTo>
                  <a:pt x="19788" y="16441"/>
                  <a:pt x="19812" y="16488"/>
                  <a:pt x="19841" y="16488"/>
                </a:cubicBezTo>
                <a:cubicBezTo>
                  <a:pt x="19870" y="16488"/>
                  <a:pt x="19894" y="16441"/>
                  <a:pt x="19894" y="16384"/>
                </a:cubicBezTo>
                <a:lnTo>
                  <a:pt x="19894" y="16166"/>
                </a:lnTo>
                <a:cubicBezTo>
                  <a:pt x="19894" y="16108"/>
                  <a:pt x="19870" y="16061"/>
                  <a:pt x="19841" y="16061"/>
                </a:cubicBezTo>
                <a:close/>
                <a:moveTo>
                  <a:pt x="20155" y="16061"/>
                </a:moveTo>
                <a:cubicBezTo>
                  <a:pt x="20126" y="16061"/>
                  <a:pt x="20102" y="16108"/>
                  <a:pt x="20102" y="16166"/>
                </a:cubicBezTo>
                <a:lnTo>
                  <a:pt x="20102" y="16384"/>
                </a:lnTo>
                <a:cubicBezTo>
                  <a:pt x="20102" y="16441"/>
                  <a:pt x="20126" y="16488"/>
                  <a:pt x="20155" y="16488"/>
                </a:cubicBezTo>
                <a:cubicBezTo>
                  <a:pt x="20184" y="16488"/>
                  <a:pt x="20207" y="16441"/>
                  <a:pt x="20207" y="16384"/>
                </a:cubicBezTo>
                <a:lnTo>
                  <a:pt x="20207" y="16166"/>
                </a:lnTo>
                <a:cubicBezTo>
                  <a:pt x="20207" y="16108"/>
                  <a:pt x="20184" y="16061"/>
                  <a:pt x="20155" y="16061"/>
                </a:cubicBezTo>
                <a:close/>
                <a:moveTo>
                  <a:pt x="21004" y="16061"/>
                </a:moveTo>
                <a:cubicBezTo>
                  <a:pt x="20975" y="16061"/>
                  <a:pt x="20952" y="16108"/>
                  <a:pt x="20952" y="16166"/>
                </a:cubicBezTo>
                <a:lnTo>
                  <a:pt x="20952" y="16384"/>
                </a:lnTo>
                <a:cubicBezTo>
                  <a:pt x="20952" y="16441"/>
                  <a:pt x="20975" y="16488"/>
                  <a:pt x="21004" y="16488"/>
                </a:cubicBezTo>
                <a:cubicBezTo>
                  <a:pt x="21033" y="16488"/>
                  <a:pt x="21057" y="16441"/>
                  <a:pt x="21057" y="16384"/>
                </a:cubicBezTo>
                <a:lnTo>
                  <a:pt x="21057" y="16166"/>
                </a:lnTo>
                <a:cubicBezTo>
                  <a:pt x="21057" y="16108"/>
                  <a:pt x="21033" y="16061"/>
                  <a:pt x="21004" y="16061"/>
                </a:cubicBezTo>
                <a:close/>
                <a:moveTo>
                  <a:pt x="21319" y="16061"/>
                </a:moveTo>
                <a:cubicBezTo>
                  <a:pt x="21289" y="16061"/>
                  <a:pt x="21267" y="16108"/>
                  <a:pt x="21267" y="16166"/>
                </a:cubicBezTo>
                <a:lnTo>
                  <a:pt x="21267" y="16384"/>
                </a:lnTo>
                <a:cubicBezTo>
                  <a:pt x="21267" y="16441"/>
                  <a:pt x="21289" y="16488"/>
                  <a:pt x="21319" y="16488"/>
                </a:cubicBezTo>
                <a:cubicBezTo>
                  <a:pt x="21348" y="16488"/>
                  <a:pt x="21372" y="16441"/>
                  <a:pt x="21372" y="16384"/>
                </a:cubicBezTo>
                <a:lnTo>
                  <a:pt x="21372" y="16166"/>
                </a:lnTo>
                <a:cubicBezTo>
                  <a:pt x="21372" y="16108"/>
                  <a:pt x="21348" y="16061"/>
                  <a:pt x="21319" y="16061"/>
                </a:cubicBezTo>
                <a:close/>
                <a:moveTo>
                  <a:pt x="281" y="16791"/>
                </a:moveTo>
                <a:cubicBezTo>
                  <a:pt x="252" y="16791"/>
                  <a:pt x="228" y="16838"/>
                  <a:pt x="228" y="16896"/>
                </a:cubicBezTo>
                <a:lnTo>
                  <a:pt x="228" y="17116"/>
                </a:lnTo>
                <a:cubicBezTo>
                  <a:pt x="228" y="17173"/>
                  <a:pt x="252" y="17218"/>
                  <a:pt x="281" y="17218"/>
                </a:cubicBezTo>
                <a:cubicBezTo>
                  <a:pt x="311" y="17218"/>
                  <a:pt x="334" y="17173"/>
                  <a:pt x="334" y="17116"/>
                </a:cubicBezTo>
                <a:lnTo>
                  <a:pt x="334" y="16896"/>
                </a:lnTo>
                <a:cubicBezTo>
                  <a:pt x="334" y="16838"/>
                  <a:pt x="311" y="16791"/>
                  <a:pt x="281" y="16791"/>
                </a:cubicBezTo>
                <a:close/>
                <a:moveTo>
                  <a:pt x="596" y="16791"/>
                </a:moveTo>
                <a:cubicBezTo>
                  <a:pt x="567" y="16791"/>
                  <a:pt x="543" y="16838"/>
                  <a:pt x="543" y="16896"/>
                </a:cubicBezTo>
                <a:lnTo>
                  <a:pt x="543" y="17116"/>
                </a:lnTo>
                <a:cubicBezTo>
                  <a:pt x="543" y="17173"/>
                  <a:pt x="567" y="17218"/>
                  <a:pt x="596" y="17218"/>
                </a:cubicBezTo>
                <a:cubicBezTo>
                  <a:pt x="625" y="17218"/>
                  <a:pt x="649" y="17173"/>
                  <a:pt x="649" y="17116"/>
                </a:cubicBezTo>
                <a:lnTo>
                  <a:pt x="649" y="16896"/>
                </a:lnTo>
                <a:cubicBezTo>
                  <a:pt x="649" y="16838"/>
                  <a:pt x="625" y="16791"/>
                  <a:pt x="596" y="16791"/>
                </a:cubicBezTo>
                <a:close/>
                <a:moveTo>
                  <a:pt x="1446" y="16791"/>
                </a:moveTo>
                <a:cubicBezTo>
                  <a:pt x="1417" y="16791"/>
                  <a:pt x="1393" y="16838"/>
                  <a:pt x="1393" y="16896"/>
                </a:cubicBezTo>
                <a:lnTo>
                  <a:pt x="1393" y="17116"/>
                </a:lnTo>
                <a:cubicBezTo>
                  <a:pt x="1393" y="17173"/>
                  <a:pt x="1417" y="17218"/>
                  <a:pt x="1446" y="17218"/>
                </a:cubicBezTo>
                <a:cubicBezTo>
                  <a:pt x="1475" y="17218"/>
                  <a:pt x="1499" y="17173"/>
                  <a:pt x="1499" y="17116"/>
                </a:cubicBezTo>
                <a:lnTo>
                  <a:pt x="1499" y="16896"/>
                </a:lnTo>
                <a:cubicBezTo>
                  <a:pt x="1499" y="16838"/>
                  <a:pt x="1475" y="16791"/>
                  <a:pt x="1446" y="16791"/>
                </a:cubicBezTo>
                <a:close/>
                <a:moveTo>
                  <a:pt x="1760" y="16791"/>
                </a:moveTo>
                <a:cubicBezTo>
                  <a:pt x="1731" y="16791"/>
                  <a:pt x="1707" y="16838"/>
                  <a:pt x="1707" y="16896"/>
                </a:cubicBezTo>
                <a:lnTo>
                  <a:pt x="1707" y="17116"/>
                </a:lnTo>
                <a:cubicBezTo>
                  <a:pt x="1707" y="17173"/>
                  <a:pt x="1731" y="17218"/>
                  <a:pt x="1760" y="17218"/>
                </a:cubicBezTo>
                <a:cubicBezTo>
                  <a:pt x="1789" y="17218"/>
                  <a:pt x="1813" y="17173"/>
                  <a:pt x="1813" y="17116"/>
                </a:cubicBezTo>
                <a:lnTo>
                  <a:pt x="1813" y="16896"/>
                </a:lnTo>
                <a:cubicBezTo>
                  <a:pt x="1813" y="16838"/>
                  <a:pt x="1789" y="16791"/>
                  <a:pt x="1760" y="16791"/>
                </a:cubicBezTo>
                <a:close/>
                <a:moveTo>
                  <a:pt x="2610" y="16791"/>
                </a:moveTo>
                <a:cubicBezTo>
                  <a:pt x="2581" y="16791"/>
                  <a:pt x="2557" y="16838"/>
                  <a:pt x="2557" y="16896"/>
                </a:cubicBezTo>
                <a:lnTo>
                  <a:pt x="2557" y="17116"/>
                </a:lnTo>
                <a:cubicBezTo>
                  <a:pt x="2557" y="17173"/>
                  <a:pt x="2581" y="17218"/>
                  <a:pt x="2610" y="17218"/>
                </a:cubicBezTo>
                <a:cubicBezTo>
                  <a:pt x="2639" y="17218"/>
                  <a:pt x="2662" y="17173"/>
                  <a:pt x="2662" y="17116"/>
                </a:cubicBezTo>
                <a:lnTo>
                  <a:pt x="2662" y="16896"/>
                </a:lnTo>
                <a:cubicBezTo>
                  <a:pt x="2662" y="16838"/>
                  <a:pt x="2639" y="16791"/>
                  <a:pt x="2610" y="16791"/>
                </a:cubicBezTo>
                <a:close/>
                <a:moveTo>
                  <a:pt x="2924" y="16791"/>
                </a:moveTo>
                <a:cubicBezTo>
                  <a:pt x="2895" y="16791"/>
                  <a:pt x="2871" y="16838"/>
                  <a:pt x="2871" y="16896"/>
                </a:cubicBezTo>
                <a:lnTo>
                  <a:pt x="2871" y="17116"/>
                </a:lnTo>
                <a:cubicBezTo>
                  <a:pt x="2871" y="17173"/>
                  <a:pt x="2895" y="17218"/>
                  <a:pt x="2924" y="17218"/>
                </a:cubicBezTo>
                <a:cubicBezTo>
                  <a:pt x="2954" y="17218"/>
                  <a:pt x="2976" y="17173"/>
                  <a:pt x="2976" y="17116"/>
                </a:cubicBezTo>
                <a:lnTo>
                  <a:pt x="2976" y="16896"/>
                </a:lnTo>
                <a:cubicBezTo>
                  <a:pt x="2976" y="16838"/>
                  <a:pt x="2954" y="16791"/>
                  <a:pt x="2924" y="16791"/>
                </a:cubicBezTo>
                <a:close/>
                <a:moveTo>
                  <a:pt x="3773" y="16791"/>
                </a:moveTo>
                <a:cubicBezTo>
                  <a:pt x="3744" y="16791"/>
                  <a:pt x="3721" y="16838"/>
                  <a:pt x="3721" y="16896"/>
                </a:cubicBezTo>
                <a:lnTo>
                  <a:pt x="3721" y="17116"/>
                </a:lnTo>
                <a:cubicBezTo>
                  <a:pt x="3721" y="17173"/>
                  <a:pt x="3744" y="17218"/>
                  <a:pt x="3773" y="17218"/>
                </a:cubicBezTo>
                <a:cubicBezTo>
                  <a:pt x="3802" y="17218"/>
                  <a:pt x="3826" y="17173"/>
                  <a:pt x="3826" y="17116"/>
                </a:cubicBezTo>
                <a:lnTo>
                  <a:pt x="3826" y="16896"/>
                </a:lnTo>
                <a:cubicBezTo>
                  <a:pt x="3826" y="16838"/>
                  <a:pt x="3802" y="16791"/>
                  <a:pt x="3773" y="16791"/>
                </a:cubicBezTo>
                <a:close/>
                <a:moveTo>
                  <a:pt x="4088" y="16791"/>
                </a:moveTo>
                <a:cubicBezTo>
                  <a:pt x="4058" y="16791"/>
                  <a:pt x="4035" y="16838"/>
                  <a:pt x="4035" y="16896"/>
                </a:cubicBezTo>
                <a:lnTo>
                  <a:pt x="4035" y="17116"/>
                </a:lnTo>
                <a:cubicBezTo>
                  <a:pt x="4035" y="17173"/>
                  <a:pt x="4058" y="17218"/>
                  <a:pt x="4088" y="17218"/>
                </a:cubicBezTo>
                <a:cubicBezTo>
                  <a:pt x="4117" y="17218"/>
                  <a:pt x="4141" y="17173"/>
                  <a:pt x="4141" y="17116"/>
                </a:cubicBezTo>
                <a:lnTo>
                  <a:pt x="4141" y="16896"/>
                </a:lnTo>
                <a:cubicBezTo>
                  <a:pt x="4141" y="16838"/>
                  <a:pt x="4117" y="16791"/>
                  <a:pt x="4088" y="16791"/>
                </a:cubicBezTo>
                <a:close/>
                <a:moveTo>
                  <a:pt x="4937" y="16791"/>
                </a:moveTo>
                <a:cubicBezTo>
                  <a:pt x="4908" y="16791"/>
                  <a:pt x="4884" y="16838"/>
                  <a:pt x="4884" y="16896"/>
                </a:cubicBezTo>
                <a:lnTo>
                  <a:pt x="4884" y="17116"/>
                </a:lnTo>
                <a:cubicBezTo>
                  <a:pt x="4884" y="17173"/>
                  <a:pt x="4908" y="17218"/>
                  <a:pt x="4937" y="17218"/>
                </a:cubicBezTo>
                <a:cubicBezTo>
                  <a:pt x="4966" y="17218"/>
                  <a:pt x="4990" y="17173"/>
                  <a:pt x="4990" y="17116"/>
                </a:cubicBezTo>
                <a:lnTo>
                  <a:pt x="4990" y="16896"/>
                </a:lnTo>
                <a:cubicBezTo>
                  <a:pt x="4990" y="16838"/>
                  <a:pt x="4966" y="16791"/>
                  <a:pt x="4937" y="16791"/>
                </a:cubicBezTo>
                <a:close/>
                <a:moveTo>
                  <a:pt x="5252" y="16791"/>
                </a:moveTo>
                <a:cubicBezTo>
                  <a:pt x="5223" y="16791"/>
                  <a:pt x="5199" y="16838"/>
                  <a:pt x="5199" y="16896"/>
                </a:cubicBezTo>
                <a:lnTo>
                  <a:pt x="5199" y="17116"/>
                </a:lnTo>
                <a:cubicBezTo>
                  <a:pt x="5199" y="17173"/>
                  <a:pt x="5223" y="17218"/>
                  <a:pt x="5252" y="17218"/>
                </a:cubicBezTo>
                <a:cubicBezTo>
                  <a:pt x="5281" y="17218"/>
                  <a:pt x="5305" y="17173"/>
                  <a:pt x="5305" y="17116"/>
                </a:cubicBezTo>
                <a:lnTo>
                  <a:pt x="5305" y="16896"/>
                </a:lnTo>
                <a:cubicBezTo>
                  <a:pt x="5305" y="16838"/>
                  <a:pt x="5281" y="16791"/>
                  <a:pt x="5252" y="16791"/>
                </a:cubicBezTo>
                <a:close/>
                <a:moveTo>
                  <a:pt x="6102" y="16791"/>
                </a:moveTo>
                <a:cubicBezTo>
                  <a:pt x="6072" y="16791"/>
                  <a:pt x="6049" y="16838"/>
                  <a:pt x="6049" y="16896"/>
                </a:cubicBezTo>
                <a:lnTo>
                  <a:pt x="6049" y="17116"/>
                </a:lnTo>
                <a:cubicBezTo>
                  <a:pt x="6049" y="17173"/>
                  <a:pt x="6072" y="17218"/>
                  <a:pt x="6102" y="17218"/>
                </a:cubicBezTo>
                <a:cubicBezTo>
                  <a:pt x="6131" y="17218"/>
                  <a:pt x="6155" y="17173"/>
                  <a:pt x="6155" y="17116"/>
                </a:cubicBezTo>
                <a:lnTo>
                  <a:pt x="6155" y="16896"/>
                </a:lnTo>
                <a:cubicBezTo>
                  <a:pt x="6155" y="16838"/>
                  <a:pt x="6131" y="16791"/>
                  <a:pt x="6102" y="16791"/>
                </a:cubicBezTo>
                <a:close/>
                <a:moveTo>
                  <a:pt x="6416" y="16791"/>
                </a:moveTo>
                <a:cubicBezTo>
                  <a:pt x="6387" y="16791"/>
                  <a:pt x="6363" y="16838"/>
                  <a:pt x="6363" y="16896"/>
                </a:cubicBezTo>
                <a:lnTo>
                  <a:pt x="6363" y="17116"/>
                </a:lnTo>
                <a:cubicBezTo>
                  <a:pt x="6363" y="17173"/>
                  <a:pt x="6387" y="17218"/>
                  <a:pt x="6416" y="17218"/>
                </a:cubicBezTo>
                <a:cubicBezTo>
                  <a:pt x="6445" y="17218"/>
                  <a:pt x="6469" y="17173"/>
                  <a:pt x="6469" y="17116"/>
                </a:cubicBezTo>
                <a:lnTo>
                  <a:pt x="6469" y="16896"/>
                </a:lnTo>
                <a:cubicBezTo>
                  <a:pt x="6469" y="16838"/>
                  <a:pt x="6445" y="16791"/>
                  <a:pt x="6416" y="16791"/>
                </a:cubicBezTo>
                <a:close/>
                <a:moveTo>
                  <a:pt x="7266" y="16791"/>
                </a:moveTo>
                <a:cubicBezTo>
                  <a:pt x="7237" y="16791"/>
                  <a:pt x="7213" y="16838"/>
                  <a:pt x="7213" y="16896"/>
                </a:cubicBezTo>
                <a:lnTo>
                  <a:pt x="7213" y="17116"/>
                </a:lnTo>
                <a:cubicBezTo>
                  <a:pt x="7213" y="17173"/>
                  <a:pt x="7237" y="17218"/>
                  <a:pt x="7266" y="17218"/>
                </a:cubicBezTo>
                <a:cubicBezTo>
                  <a:pt x="7295" y="17218"/>
                  <a:pt x="7318" y="17173"/>
                  <a:pt x="7318" y="17116"/>
                </a:cubicBezTo>
                <a:lnTo>
                  <a:pt x="7318" y="16896"/>
                </a:lnTo>
                <a:cubicBezTo>
                  <a:pt x="7318" y="16838"/>
                  <a:pt x="7295" y="16791"/>
                  <a:pt x="7266" y="16791"/>
                </a:cubicBezTo>
                <a:close/>
                <a:moveTo>
                  <a:pt x="7580" y="16791"/>
                </a:moveTo>
                <a:cubicBezTo>
                  <a:pt x="7551" y="16791"/>
                  <a:pt x="7527" y="16838"/>
                  <a:pt x="7527" y="16896"/>
                </a:cubicBezTo>
                <a:lnTo>
                  <a:pt x="7527" y="17116"/>
                </a:lnTo>
                <a:cubicBezTo>
                  <a:pt x="7527" y="17173"/>
                  <a:pt x="7551" y="17218"/>
                  <a:pt x="7580" y="17218"/>
                </a:cubicBezTo>
                <a:cubicBezTo>
                  <a:pt x="7609" y="17218"/>
                  <a:pt x="7632" y="17173"/>
                  <a:pt x="7632" y="17116"/>
                </a:cubicBezTo>
                <a:lnTo>
                  <a:pt x="7632" y="16896"/>
                </a:lnTo>
                <a:cubicBezTo>
                  <a:pt x="7632" y="16838"/>
                  <a:pt x="7609" y="16791"/>
                  <a:pt x="7580" y="16791"/>
                </a:cubicBezTo>
                <a:close/>
                <a:moveTo>
                  <a:pt x="8429" y="16791"/>
                </a:moveTo>
                <a:cubicBezTo>
                  <a:pt x="8400" y="16791"/>
                  <a:pt x="8377" y="16838"/>
                  <a:pt x="8377" y="16896"/>
                </a:cubicBezTo>
                <a:lnTo>
                  <a:pt x="8377" y="17116"/>
                </a:lnTo>
                <a:cubicBezTo>
                  <a:pt x="8377" y="17173"/>
                  <a:pt x="8400" y="17218"/>
                  <a:pt x="8429" y="17218"/>
                </a:cubicBezTo>
                <a:cubicBezTo>
                  <a:pt x="8458" y="17218"/>
                  <a:pt x="8482" y="17173"/>
                  <a:pt x="8482" y="17116"/>
                </a:cubicBezTo>
                <a:lnTo>
                  <a:pt x="8482" y="16896"/>
                </a:lnTo>
                <a:cubicBezTo>
                  <a:pt x="8482" y="16838"/>
                  <a:pt x="8458" y="16791"/>
                  <a:pt x="8429" y="16791"/>
                </a:cubicBezTo>
                <a:close/>
                <a:moveTo>
                  <a:pt x="8744" y="16791"/>
                </a:moveTo>
                <a:cubicBezTo>
                  <a:pt x="8714" y="16791"/>
                  <a:pt x="8691" y="16838"/>
                  <a:pt x="8691" y="16896"/>
                </a:cubicBezTo>
                <a:lnTo>
                  <a:pt x="8691" y="17116"/>
                </a:lnTo>
                <a:cubicBezTo>
                  <a:pt x="8691" y="17173"/>
                  <a:pt x="8714" y="17218"/>
                  <a:pt x="8744" y="17218"/>
                </a:cubicBezTo>
                <a:cubicBezTo>
                  <a:pt x="8773" y="17218"/>
                  <a:pt x="8796" y="17173"/>
                  <a:pt x="8796" y="17116"/>
                </a:cubicBezTo>
                <a:lnTo>
                  <a:pt x="8796" y="16896"/>
                </a:lnTo>
                <a:cubicBezTo>
                  <a:pt x="8796" y="16838"/>
                  <a:pt x="8773" y="16791"/>
                  <a:pt x="8744" y="16791"/>
                </a:cubicBezTo>
                <a:close/>
                <a:moveTo>
                  <a:pt x="9593" y="16791"/>
                </a:moveTo>
                <a:cubicBezTo>
                  <a:pt x="9564" y="16791"/>
                  <a:pt x="9540" y="16838"/>
                  <a:pt x="9540" y="16896"/>
                </a:cubicBezTo>
                <a:lnTo>
                  <a:pt x="9540" y="17116"/>
                </a:lnTo>
                <a:cubicBezTo>
                  <a:pt x="9540" y="17173"/>
                  <a:pt x="9564" y="17218"/>
                  <a:pt x="9593" y="17218"/>
                </a:cubicBezTo>
                <a:cubicBezTo>
                  <a:pt x="9622" y="17218"/>
                  <a:pt x="9646" y="17173"/>
                  <a:pt x="9646" y="17116"/>
                </a:cubicBezTo>
                <a:lnTo>
                  <a:pt x="9646" y="16896"/>
                </a:lnTo>
                <a:cubicBezTo>
                  <a:pt x="9646" y="16838"/>
                  <a:pt x="9622" y="16791"/>
                  <a:pt x="9593" y="16791"/>
                </a:cubicBezTo>
                <a:close/>
                <a:moveTo>
                  <a:pt x="9908" y="16791"/>
                </a:moveTo>
                <a:cubicBezTo>
                  <a:pt x="9879" y="16791"/>
                  <a:pt x="9855" y="16838"/>
                  <a:pt x="9855" y="16896"/>
                </a:cubicBezTo>
                <a:lnTo>
                  <a:pt x="9855" y="17116"/>
                </a:lnTo>
                <a:cubicBezTo>
                  <a:pt x="9855" y="17173"/>
                  <a:pt x="9879" y="17218"/>
                  <a:pt x="9908" y="17218"/>
                </a:cubicBezTo>
                <a:cubicBezTo>
                  <a:pt x="9937" y="17218"/>
                  <a:pt x="9961" y="17173"/>
                  <a:pt x="9961" y="17116"/>
                </a:cubicBezTo>
                <a:lnTo>
                  <a:pt x="9961" y="16896"/>
                </a:lnTo>
                <a:cubicBezTo>
                  <a:pt x="9961" y="16838"/>
                  <a:pt x="9937" y="16791"/>
                  <a:pt x="9908" y="16791"/>
                </a:cubicBezTo>
                <a:close/>
                <a:moveTo>
                  <a:pt x="10758" y="16791"/>
                </a:moveTo>
                <a:cubicBezTo>
                  <a:pt x="10728" y="16791"/>
                  <a:pt x="10705" y="16838"/>
                  <a:pt x="10705" y="16896"/>
                </a:cubicBezTo>
                <a:lnTo>
                  <a:pt x="10705" y="17116"/>
                </a:lnTo>
                <a:cubicBezTo>
                  <a:pt x="10705" y="17173"/>
                  <a:pt x="10728" y="17218"/>
                  <a:pt x="10758" y="17218"/>
                </a:cubicBezTo>
                <a:cubicBezTo>
                  <a:pt x="10787" y="17218"/>
                  <a:pt x="10810" y="17173"/>
                  <a:pt x="10810" y="17116"/>
                </a:cubicBezTo>
                <a:lnTo>
                  <a:pt x="10810" y="16896"/>
                </a:lnTo>
                <a:cubicBezTo>
                  <a:pt x="10810" y="16838"/>
                  <a:pt x="10787" y="16791"/>
                  <a:pt x="10758" y="16791"/>
                </a:cubicBezTo>
                <a:close/>
                <a:moveTo>
                  <a:pt x="11072" y="16791"/>
                </a:moveTo>
                <a:cubicBezTo>
                  <a:pt x="11043" y="16791"/>
                  <a:pt x="11019" y="16838"/>
                  <a:pt x="11019" y="16896"/>
                </a:cubicBezTo>
                <a:lnTo>
                  <a:pt x="11019" y="17116"/>
                </a:lnTo>
                <a:cubicBezTo>
                  <a:pt x="11019" y="17173"/>
                  <a:pt x="11043" y="17218"/>
                  <a:pt x="11072" y="17218"/>
                </a:cubicBezTo>
                <a:cubicBezTo>
                  <a:pt x="11101" y="17218"/>
                  <a:pt x="11125" y="17173"/>
                  <a:pt x="11125" y="17116"/>
                </a:cubicBezTo>
                <a:lnTo>
                  <a:pt x="11125" y="16896"/>
                </a:lnTo>
                <a:cubicBezTo>
                  <a:pt x="11125" y="16838"/>
                  <a:pt x="11101" y="16791"/>
                  <a:pt x="11072" y="16791"/>
                </a:cubicBezTo>
                <a:close/>
                <a:moveTo>
                  <a:pt x="11922" y="16791"/>
                </a:moveTo>
                <a:cubicBezTo>
                  <a:pt x="11893" y="16791"/>
                  <a:pt x="11869" y="16838"/>
                  <a:pt x="11869" y="16896"/>
                </a:cubicBezTo>
                <a:lnTo>
                  <a:pt x="11869" y="17116"/>
                </a:lnTo>
                <a:cubicBezTo>
                  <a:pt x="11869" y="17173"/>
                  <a:pt x="11893" y="17218"/>
                  <a:pt x="11922" y="17218"/>
                </a:cubicBezTo>
                <a:cubicBezTo>
                  <a:pt x="11951" y="17218"/>
                  <a:pt x="11974" y="17173"/>
                  <a:pt x="11974" y="17116"/>
                </a:cubicBezTo>
                <a:lnTo>
                  <a:pt x="11974" y="16896"/>
                </a:lnTo>
                <a:cubicBezTo>
                  <a:pt x="11974" y="16838"/>
                  <a:pt x="11951" y="16791"/>
                  <a:pt x="11922" y="16791"/>
                </a:cubicBezTo>
                <a:close/>
                <a:moveTo>
                  <a:pt x="12236" y="16791"/>
                </a:moveTo>
                <a:cubicBezTo>
                  <a:pt x="12207" y="16791"/>
                  <a:pt x="12183" y="16838"/>
                  <a:pt x="12183" y="16896"/>
                </a:cubicBezTo>
                <a:lnTo>
                  <a:pt x="12183" y="17116"/>
                </a:lnTo>
                <a:cubicBezTo>
                  <a:pt x="12183" y="17173"/>
                  <a:pt x="12207" y="17218"/>
                  <a:pt x="12236" y="17218"/>
                </a:cubicBezTo>
                <a:cubicBezTo>
                  <a:pt x="12265" y="17218"/>
                  <a:pt x="12288" y="17173"/>
                  <a:pt x="12288" y="17116"/>
                </a:cubicBezTo>
                <a:lnTo>
                  <a:pt x="12288" y="16896"/>
                </a:lnTo>
                <a:cubicBezTo>
                  <a:pt x="12288" y="16838"/>
                  <a:pt x="12265" y="16791"/>
                  <a:pt x="12236" y="16791"/>
                </a:cubicBezTo>
                <a:close/>
                <a:moveTo>
                  <a:pt x="13085" y="16791"/>
                </a:moveTo>
                <a:cubicBezTo>
                  <a:pt x="13056" y="16791"/>
                  <a:pt x="13032" y="16838"/>
                  <a:pt x="13032" y="16896"/>
                </a:cubicBezTo>
                <a:lnTo>
                  <a:pt x="13032" y="17116"/>
                </a:lnTo>
                <a:cubicBezTo>
                  <a:pt x="13032" y="17173"/>
                  <a:pt x="13056" y="17218"/>
                  <a:pt x="13085" y="17218"/>
                </a:cubicBezTo>
                <a:cubicBezTo>
                  <a:pt x="13114" y="17218"/>
                  <a:pt x="13138" y="17173"/>
                  <a:pt x="13138" y="17116"/>
                </a:cubicBezTo>
                <a:lnTo>
                  <a:pt x="13138" y="16896"/>
                </a:lnTo>
                <a:cubicBezTo>
                  <a:pt x="13138" y="16838"/>
                  <a:pt x="13114" y="16791"/>
                  <a:pt x="13085" y="16791"/>
                </a:cubicBezTo>
                <a:close/>
                <a:moveTo>
                  <a:pt x="13399" y="16791"/>
                </a:moveTo>
                <a:cubicBezTo>
                  <a:pt x="13370" y="16791"/>
                  <a:pt x="13348" y="16838"/>
                  <a:pt x="13348" y="16896"/>
                </a:cubicBezTo>
                <a:lnTo>
                  <a:pt x="13348" y="17116"/>
                </a:lnTo>
                <a:cubicBezTo>
                  <a:pt x="13348" y="17173"/>
                  <a:pt x="13370" y="17218"/>
                  <a:pt x="13399" y="17218"/>
                </a:cubicBezTo>
                <a:cubicBezTo>
                  <a:pt x="13428" y="17218"/>
                  <a:pt x="13452" y="17173"/>
                  <a:pt x="13452" y="17116"/>
                </a:cubicBezTo>
                <a:lnTo>
                  <a:pt x="13452" y="16896"/>
                </a:lnTo>
                <a:cubicBezTo>
                  <a:pt x="13452" y="16838"/>
                  <a:pt x="13428" y="16791"/>
                  <a:pt x="13399" y="16791"/>
                </a:cubicBezTo>
                <a:close/>
                <a:moveTo>
                  <a:pt x="14249" y="16791"/>
                </a:moveTo>
                <a:cubicBezTo>
                  <a:pt x="14220" y="16791"/>
                  <a:pt x="14196" y="16838"/>
                  <a:pt x="14196" y="16896"/>
                </a:cubicBezTo>
                <a:lnTo>
                  <a:pt x="14196" y="17116"/>
                </a:lnTo>
                <a:cubicBezTo>
                  <a:pt x="14196" y="17173"/>
                  <a:pt x="14220" y="17218"/>
                  <a:pt x="14249" y="17218"/>
                </a:cubicBezTo>
                <a:cubicBezTo>
                  <a:pt x="14278" y="17218"/>
                  <a:pt x="14302" y="17173"/>
                  <a:pt x="14302" y="17116"/>
                </a:cubicBezTo>
                <a:lnTo>
                  <a:pt x="14302" y="16896"/>
                </a:lnTo>
                <a:cubicBezTo>
                  <a:pt x="14302" y="16838"/>
                  <a:pt x="14278" y="16791"/>
                  <a:pt x="14249" y="16791"/>
                </a:cubicBezTo>
                <a:close/>
                <a:moveTo>
                  <a:pt x="14564" y="16791"/>
                </a:moveTo>
                <a:cubicBezTo>
                  <a:pt x="14535" y="16791"/>
                  <a:pt x="14511" y="16838"/>
                  <a:pt x="14511" y="16896"/>
                </a:cubicBezTo>
                <a:lnTo>
                  <a:pt x="14511" y="17116"/>
                </a:lnTo>
                <a:cubicBezTo>
                  <a:pt x="14511" y="17173"/>
                  <a:pt x="14535" y="17218"/>
                  <a:pt x="14564" y="17218"/>
                </a:cubicBezTo>
                <a:cubicBezTo>
                  <a:pt x="14593" y="17218"/>
                  <a:pt x="14617" y="17173"/>
                  <a:pt x="14617" y="17116"/>
                </a:cubicBezTo>
                <a:lnTo>
                  <a:pt x="14617" y="16896"/>
                </a:lnTo>
                <a:cubicBezTo>
                  <a:pt x="14617" y="16838"/>
                  <a:pt x="14593" y="16791"/>
                  <a:pt x="14564" y="16791"/>
                </a:cubicBezTo>
                <a:close/>
                <a:moveTo>
                  <a:pt x="15413" y="16791"/>
                </a:moveTo>
                <a:cubicBezTo>
                  <a:pt x="15384" y="16791"/>
                  <a:pt x="15360" y="16838"/>
                  <a:pt x="15360" y="16896"/>
                </a:cubicBezTo>
                <a:lnTo>
                  <a:pt x="15360" y="17116"/>
                </a:lnTo>
                <a:cubicBezTo>
                  <a:pt x="15360" y="17173"/>
                  <a:pt x="15384" y="17218"/>
                  <a:pt x="15413" y="17218"/>
                </a:cubicBezTo>
                <a:cubicBezTo>
                  <a:pt x="15442" y="17218"/>
                  <a:pt x="15465" y="17173"/>
                  <a:pt x="15465" y="17116"/>
                </a:cubicBezTo>
                <a:lnTo>
                  <a:pt x="15465" y="16896"/>
                </a:lnTo>
                <a:cubicBezTo>
                  <a:pt x="15465" y="16838"/>
                  <a:pt x="15442" y="16791"/>
                  <a:pt x="15413" y="16791"/>
                </a:cubicBezTo>
                <a:close/>
                <a:moveTo>
                  <a:pt x="15728" y="16791"/>
                </a:moveTo>
                <a:cubicBezTo>
                  <a:pt x="15699" y="16791"/>
                  <a:pt x="15675" y="16838"/>
                  <a:pt x="15675" y="16896"/>
                </a:cubicBezTo>
                <a:lnTo>
                  <a:pt x="15675" y="17116"/>
                </a:lnTo>
                <a:cubicBezTo>
                  <a:pt x="15675" y="17173"/>
                  <a:pt x="15699" y="17218"/>
                  <a:pt x="15728" y="17218"/>
                </a:cubicBezTo>
                <a:cubicBezTo>
                  <a:pt x="15757" y="17218"/>
                  <a:pt x="15781" y="17173"/>
                  <a:pt x="15781" y="17116"/>
                </a:cubicBezTo>
                <a:lnTo>
                  <a:pt x="15781" y="16896"/>
                </a:lnTo>
                <a:cubicBezTo>
                  <a:pt x="15781" y="16838"/>
                  <a:pt x="15757" y="16791"/>
                  <a:pt x="15728" y="16791"/>
                </a:cubicBezTo>
                <a:close/>
                <a:moveTo>
                  <a:pt x="16578" y="16791"/>
                </a:moveTo>
                <a:cubicBezTo>
                  <a:pt x="16549" y="16791"/>
                  <a:pt x="16525" y="16838"/>
                  <a:pt x="16525" y="16896"/>
                </a:cubicBezTo>
                <a:lnTo>
                  <a:pt x="16525" y="17116"/>
                </a:lnTo>
                <a:cubicBezTo>
                  <a:pt x="16525" y="17173"/>
                  <a:pt x="16549" y="17218"/>
                  <a:pt x="16578" y="17218"/>
                </a:cubicBezTo>
                <a:cubicBezTo>
                  <a:pt x="16607" y="17218"/>
                  <a:pt x="16630" y="17173"/>
                  <a:pt x="16630" y="17116"/>
                </a:cubicBezTo>
                <a:lnTo>
                  <a:pt x="16630" y="16896"/>
                </a:lnTo>
                <a:cubicBezTo>
                  <a:pt x="16630" y="16838"/>
                  <a:pt x="16607" y="16791"/>
                  <a:pt x="16578" y="16791"/>
                </a:cubicBezTo>
                <a:close/>
                <a:moveTo>
                  <a:pt x="16892" y="16791"/>
                </a:moveTo>
                <a:cubicBezTo>
                  <a:pt x="16863" y="16791"/>
                  <a:pt x="16839" y="16838"/>
                  <a:pt x="16839" y="16896"/>
                </a:cubicBezTo>
                <a:lnTo>
                  <a:pt x="16839" y="17116"/>
                </a:lnTo>
                <a:cubicBezTo>
                  <a:pt x="16839" y="17173"/>
                  <a:pt x="16863" y="17218"/>
                  <a:pt x="16892" y="17218"/>
                </a:cubicBezTo>
                <a:cubicBezTo>
                  <a:pt x="16921" y="17218"/>
                  <a:pt x="16944" y="17173"/>
                  <a:pt x="16944" y="17116"/>
                </a:cubicBezTo>
                <a:lnTo>
                  <a:pt x="16944" y="16896"/>
                </a:lnTo>
                <a:cubicBezTo>
                  <a:pt x="16944" y="16838"/>
                  <a:pt x="16921" y="16791"/>
                  <a:pt x="16892" y="16791"/>
                </a:cubicBezTo>
                <a:close/>
                <a:moveTo>
                  <a:pt x="17741" y="16791"/>
                </a:moveTo>
                <a:cubicBezTo>
                  <a:pt x="17712" y="16791"/>
                  <a:pt x="17689" y="16838"/>
                  <a:pt x="17689" y="16896"/>
                </a:cubicBezTo>
                <a:lnTo>
                  <a:pt x="17689" y="17116"/>
                </a:lnTo>
                <a:cubicBezTo>
                  <a:pt x="17689" y="17173"/>
                  <a:pt x="17712" y="17218"/>
                  <a:pt x="17741" y="17218"/>
                </a:cubicBezTo>
                <a:cubicBezTo>
                  <a:pt x="17770" y="17218"/>
                  <a:pt x="17794" y="17173"/>
                  <a:pt x="17794" y="17116"/>
                </a:cubicBezTo>
                <a:lnTo>
                  <a:pt x="17794" y="16896"/>
                </a:lnTo>
                <a:cubicBezTo>
                  <a:pt x="17794" y="16838"/>
                  <a:pt x="17770" y="16791"/>
                  <a:pt x="17741" y="16791"/>
                </a:cubicBezTo>
                <a:close/>
                <a:moveTo>
                  <a:pt x="18055" y="16791"/>
                </a:moveTo>
                <a:cubicBezTo>
                  <a:pt x="18026" y="16791"/>
                  <a:pt x="18002" y="16838"/>
                  <a:pt x="18002" y="16896"/>
                </a:cubicBezTo>
                <a:lnTo>
                  <a:pt x="18002" y="17116"/>
                </a:lnTo>
                <a:cubicBezTo>
                  <a:pt x="18002" y="17173"/>
                  <a:pt x="18026" y="17218"/>
                  <a:pt x="18055" y="17218"/>
                </a:cubicBezTo>
                <a:cubicBezTo>
                  <a:pt x="18085" y="17218"/>
                  <a:pt x="18108" y="17173"/>
                  <a:pt x="18108" y="17116"/>
                </a:cubicBezTo>
                <a:lnTo>
                  <a:pt x="18108" y="16896"/>
                </a:lnTo>
                <a:cubicBezTo>
                  <a:pt x="18108" y="16838"/>
                  <a:pt x="18085" y="16791"/>
                  <a:pt x="18055" y="16791"/>
                </a:cubicBezTo>
                <a:close/>
                <a:moveTo>
                  <a:pt x="18905" y="16791"/>
                </a:moveTo>
                <a:cubicBezTo>
                  <a:pt x="18876" y="16791"/>
                  <a:pt x="18852" y="16838"/>
                  <a:pt x="18852" y="16896"/>
                </a:cubicBezTo>
                <a:lnTo>
                  <a:pt x="18852" y="17116"/>
                </a:lnTo>
                <a:cubicBezTo>
                  <a:pt x="18852" y="17173"/>
                  <a:pt x="18876" y="17218"/>
                  <a:pt x="18905" y="17218"/>
                </a:cubicBezTo>
                <a:cubicBezTo>
                  <a:pt x="18934" y="17218"/>
                  <a:pt x="18958" y="17173"/>
                  <a:pt x="18958" y="17116"/>
                </a:cubicBezTo>
                <a:lnTo>
                  <a:pt x="18958" y="16896"/>
                </a:lnTo>
                <a:cubicBezTo>
                  <a:pt x="18958" y="16838"/>
                  <a:pt x="18934" y="16791"/>
                  <a:pt x="18905" y="16791"/>
                </a:cubicBezTo>
                <a:close/>
                <a:moveTo>
                  <a:pt x="19220" y="16791"/>
                </a:moveTo>
                <a:cubicBezTo>
                  <a:pt x="19191" y="16791"/>
                  <a:pt x="19167" y="16838"/>
                  <a:pt x="19167" y="16896"/>
                </a:cubicBezTo>
                <a:lnTo>
                  <a:pt x="19167" y="17116"/>
                </a:lnTo>
                <a:cubicBezTo>
                  <a:pt x="19167" y="17173"/>
                  <a:pt x="19191" y="17218"/>
                  <a:pt x="19220" y="17218"/>
                </a:cubicBezTo>
                <a:cubicBezTo>
                  <a:pt x="19249" y="17218"/>
                  <a:pt x="19273" y="17173"/>
                  <a:pt x="19273" y="17116"/>
                </a:cubicBezTo>
                <a:lnTo>
                  <a:pt x="19273" y="16896"/>
                </a:lnTo>
                <a:cubicBezTo>
                  <a:pt x="19273" y="16838"/>
                  <a:pt x="19249" y="16791"/>
                  <a:pt x="19220" y="16791"/>
                </a:cubicBezTo>
                <a:close/>
                <a:moveTo>
                  <a:pt x="20069" y="16791"/>
                </a:moveTo>
                <a:cubicBezTo>
                  <a:pt x="20040" y="16791"/>
                  <a:pt x="20016" y="16838"/>
                  <a:pt x="20016" y="16896"/>
                </a:cubicBezTo>
                <a:lnTo>
                  <a:pt x="20016" y="17116"/>
                </a:lnTo>
                <a:cubicBezTo>
                  <a:pt x="20016" y="17173"/>
                  <a:pt x="20040" y="17218"/>
                  <a:pt x="20069" y="17218"/>
                </a:cubicBezTo>
                <a:cubicBezTo>
                  <a:pt x="20099" y="17218"/>
                  <a:pt x="20122" y="17173"/>
                  <a:pt x="20122" y="17116"/>
                </a:cubicBezTo>
                <a:lnTo>
                  <a:pt x="20122" y="16896"/>
                </a:lnTo>
                <a:cubicBezTo>
                  <a:pt x="20122" y="16838"/>
                  <a:pt x="20099" y="16791"/>
                  <a:pt x="20069" y="16791"/>
                </a:cubicBezTo>
                <a:close/>
                <a:moveTo>
                  <a:pt x="20384" y="16791"/>
                </a:moveTo>
                <a:cubicBezTo>
                  <a:pt x="20355" y="16791"/>
                  <a:pt x="20331" y="16838"/>
                  <a:pt x="20331" y="16896"/>
                </a:cubicBezTo>
                <a:lnTo>
                  <a:pt x="20331" y="17116"/>
                </a:lnTo>
                <a:cubicBezTo>
                  <a:pt x="20331" y="17173"/>
                  <a:pt x="20355" y="17218"/>
                  <a:pt x="20384" y="17218"/>
                </a:cubicBezTo>
                <a:cubicBezTo>
                  <a:pt x="20413" y="17218"/>
                  <a:pt x="20436" y="17173"/>
                  <a:pt x="20436" y="17116"/>
                </a:cubicBezTo>
                <a:lnTo>
                  <a:pt x="20436" y="16896"/>
                </a:lnTo>
                <a:cubicBezTo>
                  <a:pt x="20436" y="16838"/>
                  <a:pt x="20413" y="16791"/>
                  <a:pt x="20384" y="16791"/>
                </a:cubicBezTo>
                <a:close/>
                <a:moveTo>
                  <a:pt x="21234" y="16791"/>
                </a:moveTo>
                <a:cubicBezTo>
                  <a:pt x="21204" y="16791"/>
                  <a:pt x="21181" y="16838"/>
                  <a:pt x="21181" y="16896"/>
                </a:cubicBezTo>
                <a:lnTo>
                  <a:pt x="21181" y="17116"/>
                </a:lnTo>
                <a:cubicBezTo>
                  <a:pt x="21181" y="17173"/>
                  <a:pt x="21204" y="17218"/>
                  <a:pt x="21234" y="17218"/>
                </a:cubicBezTo>
                <a:cubicBezTo>
                  <a:pt x="21263" y="17218"/>
                  <a:pt x="21285" y="17173"/>
                  <a:pt x="21285" y="17116"/>
                </a:cubicBezTo>
                <a:lnTo>
                  <a:pt x="21285" y="16896"/>
                </a:lnTo>
                <a:cubicBezTo>
                  <a:pt x="21285" y="16838"/>
                  <a:pt x="21263" y="16791"/>
                  <a:pt x="21234" y="16791"/>
                </a:cubicBezTo>
                <a:close/>
                <a:moveTo>
                  <a:pt x="21547" y="16791"/>
                </a:moveTo>
                <a:cubicBezTo>
                  <a:pt x="21518" y="16791"/>
                  <a:pt x="21495" y="16838"/>
                  <a:pt x="21495" y="16896"/>
                </a:cubicBezTo>
                <a:lnTo>
                  <a:pt x="21495" y="17116"/>
                </a:lnTo>
                <a:cubicBezTo>
                  <a:pt x="21495" y="17173"/>
                  <a:pt x="21518" y="17218"/>
                  <a:pt x="21547" y="17218"/>
                </a:cubicBezTo>
                <a:cubicBezTo>
                  <a:pt x="21576" y="17218"/>
                  <a:pt x="21600" y="17173"/>
                  <a:pt x="21600" y="17116"/>
                </a:cubicBezTo>
                <a:lnTo>
                  <a:pt x="21600" y="16896"/>
                </a:lnTo>
                <a:cubicBezTo>
                  <a:pt x="21600" y="16838"/>
                  <a:pt x="21576" y="16791"/>
                  <a:pt x="21547" y="16791"/>
                </a:cubicBezTo>
                <a:close/>
                <a:moveTo>
                  <a:pt x="53" y="17521"/>
                </a:moveTo>
                <a:cubicBezTo>
                  <a:pt x="24" y="17521"/>
                  <a:pt x="0" y="17568"/>
                  <a:pt x="0" y="17626"/>
                </a:cubicBezTo>
                <a:lnTo>
                  <a:pt x="0" y="17846"/>
                </a:lnTo>
                <a:cubicBezTo>
                  <a:pt x="0" y="17903"/>
                  <a:pt x="24" y="17948"/>
                  <a:pt x="53" y="17948"/>
                </a:cubicBezTo>
                <a:cubicBezTo>
                  <a:pt x="82" y="17948"/>
                  <a:pt x="106" y="17903"/>
                  <a:pt x="106" y="17846"/>
                </a:cubicBezTo>
                <a:lnTo>
                  <a:pt x="106" y="17626"/>
                </a:lnTo>
                <a:cubicBezTo>
                  <a:pt x="106" y="17568"/>
                  <a:pt x="82" y="17521"/>
                  <a:pt x="53" y="17521"/>
                </a:cubicBezTo>
                <a:close/>
                <a:moveTo>
                  <a:pt x="367" y="17521"/>
                </a:moveTo>
                <a:cubicBezTo>
                  <a:pt x="338" y="17521"/>
                  <a:pt x="315" y="17568"/>
                  <a:pt x="315" y="17626"/>
                </a:cubicBezTo>
                <a:lnTo>
                  <a:pt x="315" y="17846"/>
                </a:lnTo>
                <a:cubicBezTo>
                  <a:pt x="315" y="17903"/>
                  <a:pt x="338" y="17948"/>
                  <a:pt x="367" y="17948"/>
                </a:cubicBezTo>
                <a:cubicBezTo>
                  <a:pt x="397" y="17948"/>
                  <a:pt x="420" y="17903"/>
                  <a:pt x="420" y="17846"/>
                </a:cubicBezTo>
                <a:lnTo>
                  <a:pt x="420" y="17626"/>
                </a:lnTo>
                <a:cubicBezTo>
                  <a:pt x="420" y="17568"/>
                  <a:pt x="397" y="17521"/>
                  <a:pt x="367" y="17521"/>
                </a:cubicBezTo>
                <a:close/>
                <a:moveTo>
                  <a:pt x="1217" y="17521"/>
                </a:moveTo>
                <a:cubicBezTo>
                  <a:pt x="1188" y="17521"/>
                  <a:pt x="1164" y="17568"/>
                  <a:pt x="1164" y="17626"/>
                </a:cubicBezTo>
                <a:lnTo>
                  <a:pt x="1164" y="17846"/>
                </a:lnTo>
                <a:cubicBezTo>
                  <a:pt x="1164" y="17903"/>
                  <a:pt x="1188" y="17948"/>
                  <a:pt x="1217" y="17948"/>
                </a:cubicBezTo>
                <a:cubicBezTo>
                  <a:pt x="1246" y="17948"/>
                  <a:pt x="1270" y="17903"/>
                  <a:pt x="1270" y="17846"/>
                </a:cubicBezTo>
                <a:lnTo>
                  <a:pt x="1270" y="17626"/>
                </a:lnTo>
                <a:cubicBezTo>
                  <a:pt x="1270" y="17568"/>
                  <a:pt x="1246" y="17521"/>
                  <a:pt x="1217" y="17521"/>
                </a:cubicBezTo>
                <a:close/>
                <a:moveTo>
                  <a:pt x="1532" y="17521"/>
                </a:moveTo>
                <a:cubicBezTo>
                  <a:pt x="1503" y="17521"/>
                  <a:pt x="1479" y="17568"/>
                  <a:pt x="1479" y="17626"/>
                </a:cubicBezTo>
                <a:lnTo>
                  <a:pt x="1479" y="17846"/>
                </a:lnTo>
                <a:cubicBezTo>
                  <a:pt x="1479" y="17903"/>
                  <a:pt x="1503" y="17948"/>
                  <a:pt x="1532" y="17948"/>
                </a:cubicBezTo>
                <a:cubicBezTo>
                  <a:pt x="1561" y="17948"/>
                  <a:pt x="1584" y="17903"/>
                  <a:pt x="1584" y="17846"/>
                </a:cubicBezTo>
                <a:lnTo>
                  <a:pt x="1584" y="17626"/>
                </a:lnTo>
                <a:cubicBezTo>
                  <a:pt x="1584" y="17568"/>
                  <a:pt x="1561" y="17521"/>
                  <a:pt x="1532" y="17521"/>
                </a:cubicBezTo>
                <a:close/>
                <a:moveTo>
                  <a:pt x="2380" y="17521"/>
                </a:moveTo>
                <a:cubicBezTo>
                  <a:pt x="2351" y="17521"/>
                  <a:pt x="2329" y="17568"/>
                  <a:pt x="2329" y="17626"/>
                </a:cubicBezTo>
                <a:lnTo>
                  <a:pt x="2329" y="17846"/>
                </a:lnTo>
                <a:cubicBezTo>
                  <a:pt x="2329" y="17903"/>
                  <a:pt x="2351" y="17948"/>
                  <a:pt x="2380" y="17948"/>
                </a:cubicBezTo>
                <a:cubicBezTo>
                  <a:pt x="2409" y="17948"/>
                  <a:pt x="2433" y="17903"/>
                  <a:pt x="2433" y="17846"/>
                </a:cubicBezTo>
                <a:lnTo>
                  <a:pt x="2433" y="17626"/>
                </a:lnTo>
                <a:cubicBezTo>
                  <a:pt x="2433" y="17568"/>
                  <a:pt x="2409" y="17521"/>
                  <a:pt x="2380" y="17521"/>
                </a:cubicBezTo>
                <a:close/>
                <a:moveTo>
                  <a:pt x="2695" y="17521"/>
                </a:moveTo>
                <a:cubicBezTo>
                  <a:pt x="2666" y="17521"/>
                  <a:pt x="2643" y="17568"/>
                  <a:pt x="2643" y="17626"/>
                </a:cubicBezTo>
                <a:lnTo>
                  <a:pt x="2643" y="17846"/>
                </a:lnTo>
                <a:cubicBezTo>
                  <a:pt x="2643" y="17903"/>
                  <a:pt x="2666" y="17948"/>
                  <a:pt x="2695" y="17948"/>
                </a:cubicBezTo>
                <a:cubicBezTo>
                  <a:pt x="2724" y="17948"/>
                  <a:pt x="2748" y="17903"/>
                  <a:pt x="2748" y="17846"/>
                </a:cubicBezTo>
                <a:lnTo>
                  <a:pt x="2748" y="17626"/>
                </a:lnTo>
                <a:cubicBezTo>
                  <a:pt x="2748" y="17568"/>
                  <a:pt x="2724" y="17521"/>
                  <a:pt x="2695" y="17521"/>
                </a:cubicBezTo>
                <a:close/>
                <a:moveTo>
                  <a:pt x="3545" y="17521"/>
                </a:moveTo>
                <a:cubicBezTo>
                  <a:pt x="3516" y="17521"/>
                  <a:pt x="3492" y="17568"/>
                  <a:pt x="3492" y="17626"/>
                </a:cubicBezTo>
                <a:lnTo>
                  <a:pt x="3492" y="17846"/>
                </a:lnTo>
                <a:cubicBezTo>
                  <a:pt x="3492" y="17903"/>
                  <a:pt x="3516" y="17948"/>
                  <a:pt x="3545" y="17948"/>
                </a:cubicBezTo>
                <a:cubicBezTo>
                  <a:pt x="3574" y="17948"/>
                  <a:pt x="3598" y="17903"/>
                  <a:pt x="3598" y="17846"/>
                </a:cubicBezTo>
                <a:lnTo>
                  <a:pt x="3598" y="17626"/>
                </a:lnTo>
                <a:cubicBezTo>
                  <a:pt x="3598" y="17568"/>
                  <a:pt x="3574" y="17521"/>
                  <a:pt x="3545" y="17521"/>
                </a:cubicBezTo>
                <a:close/>
                <a:moveTo>
                  <a:pt x="3859" y="17521"/>
                </a:moveTo>
                <a:cubicBezTo>
                  <a:pt x="3830" y="17521"/>
                  <a:pt x="3806" y="17568"/>
                  <a:pt x="3806" y="17626"/>
                </a:cubicBezTo>
                <a:lnTo>
                  <a:pt x="3806" y="17846"/>
                </a:lnTo>
                <a:cubicBezTo>
                  <a:pt x="3806" y="17903"/>
                  <a:pt x="3830" y="17948"/>
                  <a:pt x="3859" y="17948"/>
                </a:cubicBezTo>
                <a:cubicBezTo>
                  <a:pt x="3888" y="17948"/>
                  <a:pt x="3912" y="17903"/>
                  <a:pt x="3912" y="17846"/>
                </a:cubicBezTo>
                <a:lnTo>
                  <a:pt x="3912" y="17626"/>
                </a:lnTo>
                <a:cubicBezTo>
                  <a:pt x="3912" y="17568"/>
                  <a:pt x="3888" y="17521"/>
                  <a:pt x="3859" y="17521"/>
                </a:cubicBezTo>
                <a:close/>
                <a:moveTo>
                  <a:pt x="4709" y="17521"/>
                </a:moveTo>
                <a:cubicBezTo>
                  <a:pt x="4680" y="17521"/>
                  <a:pt x="4656" y="17568"/>
                  <a:pt x="4656" y="17626"/>
                </a:cubicBezTo>
                <a:lnTo>
                  <a:pt x="4656" y="17846"/>
                </a:lnTo>
                <a:cubicBezTo>
                  <a:pt x="4656" y="17903"/>
                  <a:pt x="4680" y="17948"/>
                  <a:pt x="4709" y="17948"/>
                </a:cubicBezTo>
                <a:cubicBezTo>
                  <a:pt x="4738" y="17948"/>
                  <a:pt x="4762" y="17903"/>
                  <a:pt x="4762" y="17846"/>
                </a:cubicBezTo>
                <a:lnTo>
                  <a:pt x="4762" y="17626"/>
                </a:lnTo>
                <a:cubicBezTo>
                  <a:pt x="4762" y="17568"/>
                  <a:pt x="4738" y="17521"/>
                  <a:pt x="4709" y="17521"/>
                </a:cubicBezTo>
                <a:close/>
                <a:moveTo>
                  <a:pt x="5023" y="17521"/>
                </a:moveTo>
                <a:cubicBezTo>
                  <a:pt x="4994" y="17521"/>
                  <a:pt x="4970" y="17568"/>
                  <a:pt x="4970" y="17626"/>
                </a:cubicBezTo>
                <a:lnTo>
                  <a:pt x="4970" y="17846"/>
                </a:lnTo>
                <a:cubicBezTo>
                  <a:pt x="4970" y="17903"/>
                  <a:pt x="4994" y="17948"/>
                  <a:pt x="5023" y="17948"/>
                </a:cubicBezTo>
                <a:cubicBezTo>
                  <a:pt x="5053" y="17948"/>
                  <a:pt x="5076" y="17903"/>
                  <a:pt x="5076" y="17846"/>
                </a:cubicBezTo>
                <a:lnTo>
                  <a:pt x="5076" y="17626"/>
                </a:lnTo>
                <a:cubicBezTo>
                  <a:pt x="5076" y="17568"/>
                  <a:pt x="5053" y="17521"/>
                  <a:pt x="5023" y="17521"/>
                </a:cubicBezTo>
                <a:close/>
                <a:moveTo>
                  <a:pt x="5873" y="17521"/>
                </a:moveTo>
                <a:cubicBezTo>
                  <a:pt x="5844" y="17521"/>
                  <a:pt x="5820" y="17568"/>
                  <a:pt x="5820" y="17626"/>
                </a:cubicBezTo>
                <a:lnTo>
                  <a:pt x="5820" y="17846"/>
                </a:lnTo>
                <a:cubicBezTo>
                  <a:pt x="5820" y="17903"/>
                  <a:pt x="5844" y="17948"/>
                  <a:pt x="5873" y="17948"/>
                </a:cubicBezTo>
                <a:cubicBezTo>
                  <a:pt x="5902" y="17948"/>
                  <a:pt x="5926" y="17903"/>
                  <a:pt x="5926" y="17846"/>
                </a:cubicBezTo>
                <a:lnTo>
                  <a:pt x="5926" y="17626"/>
                </a:lnTo>
                <a:cubicBezTo>
                  <a:pt x="5926" y="17568"/>
                  <a:pt x="5902" y="17521"/>
                  <a:pt x="5873" y="17521"/>
                </a:cubicBezTo>
                <a:close/>
                <a:moveTo>
                  <a:pt x="6188" y="17521"/>
                </a:moveTo>
                <a:cubicBezTo>
                  <a:pt x="6159" y="17521"/>
                  <a:pt x="6135" y="17568"/>
                  <a:pt x="6135" y="17626"/>
                </a:cubicBezTo>
                <a:lnTo>
                  <a:pt x="6135" y="17846"/>
                </a:lnTo>
                <a:cubicBezTo>
                  <a:pt x="6135" y="17903"/>
                  <a:pt x="6159" y="17948"/>
                  <a:pt x="6188" y="17948"/>
                </a:cubicBezTo>
                <a:cubicBezTo>
                  <a:pt x="6217" y="17948"/>
                  <a:pt x="6240" y="17903"/>
                  <a:pt x="6240" y="17846"/>
                </a:cubicBezTo>
                <a:lnTo>
                  <a:pt x="6240" y="17626"/>
                </a:lnTo>
                <a:cubicBezTo>
                  <a:pt x="6240" y="17568"/>
                  <a:pt x="6217" y="17521"/>
                  <a:pt x="6188" y="17521"/>
                </a:cubicBezTo>
                <a:close/>
                <a:moveTo>
                  <a:pt x="7036" y="17521"/>
                </a:moveTo>
                <a:cubicBezTo>
                  <a:pt x="7007" y="17521"/>
                  <a:pt x="6984" y="17568"/>
                  <a:pt x="6984" y="17626"/>
                </a:cubicBezTo>
                <a:lnTo>
                  <a:pt x="6984" y="17846"/>
                </a:lnTo>
                <a:cubicBezTo>
                  <a:pt x="6984" y="17903"/>
                  <a:pt x="7007" y="17948"/>
                  <a:pt x="7036" y="17948"/>
                </a:cubicBezTo>
                <a:cubicBezTo>
                  <a:pt x="7065" y="17948"/>
                  <a:pt x="7089" y="17903"/>
                  <a:pt x="7089" y="17846"/>
                </a:cubicBezTo>
                <a:lnTo>
                  <a:pt x="7089" y="17626"/>
                </a:lnTo>
                <a:cubicBezTo>
                  <a:pt x="7089" y="17568"/>
                  <a:pt x="7065" y="17521"/>
                  <a:pt x="7036" y="17521"/>
                </a:cubicBezTo>
                <a:close/>
                <a:moveTo>
                  <a:pt x="7351" y="17521"/>
                </a:moveTo>
                <a:cubicBezTo>
                  <a:pt x="7322" y="17521"/>
                  <a:pt x="7299" y="17568"/>
                  <a:pt x="7299" y="17626"/>
                </a:cubicBezTo>
                <a:lnTo>
                  <a:pt x="7299" y="17846"/>
                </a:lnTo>
                <a:cubicBezTo>
                  <a:pt x="7299" y="17903"/>
                  <a:pt x="7322" y="17948"/>
                  <a:pt x="7351" y="17948"/>
                </a:cubicBezTo>
                <a:cubicBezTo>
                  <a:pt x="7380" y="17948"/>
                  <a:pt x="7404" y="17903"/>
                  <a:pt x="7404" y="17846"/>
                </a:cubicBezTo>
                <a:lnTo>
                  <a:pt x="7404" y="17626"/>
                </a:lnTo>
                <a:cubicBezTo>
                  <a:pt x="7404" y="17568"/>
                  <a:pt x="7380" y="17521"/>
                  <a:pt x="7351" y="17521"/>
                </a:cubicBezTo>
                <a:close/>
                <a:moveTo>
                  <a:pt x="8201" y="17521"/>
                </a:moveTo>
                <a:cubicBezTo>
                  <a:pt x="8171" y="17521"/>
                  <a:pt x="8148" y="17568"/>
                  <a:pt x="8148" y="17626"/>
                </a:cubicBezTo>
                <a:lnTo>
                  <a:pt x="8148" y="17846"/>
                </a:lnTo>
                <a:cubicBezTo>
                  <a:pt x="8148" y="17903"/>
                  <a:pt x="8171" y="17948"/>
                  <a:pt x="8201" y="17948"/>
                </a:cubicBezTo>
                <a:cubicBezTo>
                  <a:pt x="8230" y="17948"/>
                  <a:pt x="8254" y="17903"/>
                  <a:pt x="8254" y="17846"/>
                </a:cubicBezTo>
                <a:lnTo>
                  <a:pt x="8254" y="17626"/>
                </a:lnTo>
                <a:cubicBezTo>
                  <a:pt x="8254" y="17568"/>
                  <a:pt x="8230" y="17521"/>
                  <a:pt x="8201" y="17521"/>
                </a:cubicBezTo>
                <a:close/>
                <a:moveTo>
                  <a:pt x="8515" y="17521"/>
                </a:moveTo>
                <a:cubicBezTo>
                  <a:pt x="8486" y="17521"/>
                  <a:pt x="8462" y="17568"/>
                  <a:pt x="8462" y="17626"/>
                </a:cubicBezTo>
                <a:lnTo>
                  <a:pt x="8462" y="17846"/>
                </a:lnTo>
                <a:cubicBezTo>
                  <a:pt x="8462" y="17903"/>
                  <a:pt x="8486" y="17948"/>
                  <a:pt x="8515" y="17948"/>
                </a:cubicBezTo>
                <a:cubicBezTo>
                  <a:pt x="8544" y="17948"/>
                  <a:pt x="8568" y="17903"/>
                  <a:pt x="8568" y="17846"/>
                </a:cubicBezTo>
                <a:lnTo>
                  <a:pt x="8568" y="17626"/>
                </a:lnTo>
                <a:cubicBezTo>
                  <a:pt x="8568" y="17568"/>
                  <a:pt x="8544" y="17521"/>
                  <a:pt x="8515" y="17521"/>
                </a:cubicBezTo>
                <a:close/>
                <a:moveTo>
                  <a:pt x="9365" y="17521"/>
                </a:moveTo>
                <a:cubicBezTo>
                  <a:pt x="9336" y="17521"/>
                  <a:pt x="9312" y="17568"/>
                  <a:pt x="9312" y="17626"/>
                </a:cubicBezTo>
                <a:lnTo>
                  <a:pt x="9312" y="17846"/>
                </a:lnTo>
                <a:cubicBezTo>
                  <a:pt x="9312" y="17903"/>
                  <a:pt x="9336" y="17948"/>
                  <a:pt x="9365" y="17948"/>
                </a:cubicBezTo>
                <a:cubicBezTo>
                  <a:pt x="9394" y="17948"/>
                  <a:pt x="9418" y="17903"/>
                  <a:pt x="9418" y="17846"/>
                </a:cubicBezTo>
                <a:lnTo>
                  <a:pt x="9418" y="17626"/>
                </a:lnTo>
                <a:cubicBezTo>
                  <a:pt x="9418" y="17568"/>
                  <a:pt x="9394" y="17521"/>
                  <a:pt x="9365" y="17521"/>
                </a:cubicBezTo>
                <a:close/>
                <a:moveTo>
                  <a:pt x="9679" y="17521"/>
                </a:moveTo>
                <a:cubicBezTo>
                  <a:pt x="9650" y="17521"/>
                  <a:pt x="9626" y="17568"/>
                  <a:pt x="9626" y="17626"/>
                </a:cubicBezTo>
                <a:lnTo>
                  <a:pt x="9626" y="17846"/>
                </a:lnTo>
                <a:cubicBezTo>
                  <a:pt x="9626" y="17903"/>
                  <a:pt x="9650" y="17948"/>
                  <a:pt x="9679" y="17948"/>
                </a:cubicBezTo>
                <a:cubicBezTo>
                  <a:pt x="9708" y="17948"/>
                  <a:pt x="9732" y="17903"/>
                  <a:pt x="9732" y="17846"/>
                </a:cubicBezTo>
                <a:lnTo>
                  <a:pt x="9732" y="17626"/>
                </a:lnTo>
                <a:cubicBezTo>
                  <a:pt x="9732" y="17568"/>
                  <a:pt x="9708" y="17521"/>
                  <a:pt x="9679" y="17521"/>
                </a:cubicBezTo>
                <a:close/>
                <a:moveTo>
                  <a:pt x="10529" y="17521"/>
                </a:moveTo>
                <a:cubicBezTo>
                  <a:pt x="10500" y="17521"/>
                  <a:pt x="10476" y="17568"/>
                  <a:pt x="10476" y="17626"/>
                </a:cubicBezTo>
                <a:lnTo>
                  <a:pt x="10476" y="17846"/>
                </a:lnTo>
                <a:cubicBezTo>
                  <a:pt x="10476" y="17903"/>
                  <a:pt x="10500" y="17948"/>
                  <a:pt x="10529" y="17948"/>
                </a:cubicBezTo>
                <a:cubicBezTo>
                  <a:pt x="10558" y="17948"/>
                  <a:pt x="10582" y="17903"/>
                  <a:pt x="10582" y="17846"/>
                </a:cubicBezTo>
                <a:lnTo>
                  <a:pt x="10582" y="17626"/>
                </a:lnTo>
                <a:cubicBezTo>
                  <a:pt x="10582" y="17568"/>
                  <a:pt x="10558" y="17521"/>
                  <a:pt x="10529" y="17521"/>
                </a:cubicBezTo>
                <a:close/>
                <a:moveTo>
                  <a:pt x="10844" y="17521"/>
                </a:moveTo>
                <a:cubicBezTo>
                  <a:pt x="10814" y="17521"/>
                  <a:pt x="10791" y="17568"/>
                  <a:pt x="10791" y="17626"/>
                </a:cubicBezTo>
                <a:lnTo>
                  <a:pt x="10791" y="17846"/>
                </a:lnTo>
                <a:cubicBezTo>
                  <a:pt x="10791" y="17903"/>
                  <a:pt x="10814" y="17948"/>
                  <a:pt x="10844" y="17948"/>
                </a:cubicBezTo>
                <a:cubicBezTo>
                  <a:pt x="10873" y="17948"/>
                  <a:pt x="10895" y="17903"/>
                  <a:pt x="10895" y="17846"/>
                </a:cubicBezTo>
                <a:lnTo>
                  <a:pt x="10895" y="17626"/>
                </a:lnTo>
                <a:cubicBezTo>
                  <a:pt x="10895" y="17568"/>
                  <a:pt x="10873" y="17521"/>
                  <a:pt x="10844" y="17521"/>
                </a:cubicBezTo>
                <a:close/>
                <a:moveTo>
                  <a:pt x="11692" y="17521"/>
                </a:moveTo>
                <a:cubicBezTo>
                  <a:pt x="11663" y="17521"/>
                  <a:pt x="11640" y="17568"/>
                  <a:pt x="11640" y="17626"/>
                </a:cubicBezTo>
                <a:lnTo>
                  <a:pt x="11640" y="17846"/>
                </a:lnTo>
                <a:cubicBezTo>
                  <a:pt x="11640" y="17903"/>
                  <a:pt x="11663" y="17948"/>
                  <a:pt x="11692" y="17948"/>
                </a:cubicBezTo>
                <a:cubicBezTo>
                  <a:pt x="11721" y="17948"/>
                  <a:pt x="11745" y="17903"/>
                  <a:pt x="11745" y="17846"/>
                </a:cubicBezTo>
                <a:lnTo>
                  <a:pt x="11745" y="17626"/>
                </a:lnTo>
                <a:cubicBezTo>
                  <a:pt x="11745" y="17568"/>
                  <a:pt x="11721" y="17521"/>
                  <a:pt x="11692" y="17521"/>
                </a:cubicBezTo>
                <a:close/>
                <a:moveTo>
                  <a:pt x="12007" y="17521"/>
                </a:moveTo>
                <a:cubicBezTo>
                  <a:pt x="11978" y="17521"/>
                  <a:pt x="11955" y="17568"/>
                  <a:pt x="11955" y="17626"/>
                </a:cubicBezTo>
                <a:lnTo>
                  <a:pt x="11955" y="17846"/>
                </a:lnTo>
                <a:cubicBezTo>
                  <a:pt x="11955" y="17903"/>
                  <a:pt x="11978" y="17948"/>
                  <a:pt x="12007" y="17948"/>
                </a:cubicBezTo>
                <a:cubicBezTo>
                  <a:pt x="12036" y="17948"/>
                  <a:pt x="12060" y="17903"/>
                  <a:pt x="12060" y="17846"/>
                </a:cubicBezTo>
                <a:lnTo>
                  <a:pt x="12060" y="17626"/>
                </a:lnTo>
                <a:cubicBezTo>
                  <a:pt x="12060" y="17568"/>
                  <a:pt x="12036" y="17521"/>
                  <a:pt x="12007" y="17521"/>
                </a:cubicBezTo>
                <a:close/>
                <a:moveTo>
                  <a:pt x="12856" y="17521"/>
                </a:moveTo>
                <a:cubicBezTo>
                  <a:pt x="12827" y="17521"/>
                  <a:pt x="12804" y="17568"/>
                  <a:pt x="12804" y="17626"/>
                </a:cubicBezTo>
                <a:lnTo>
                  <a:pt x="12804" y="17846"/>
                </a:lnTo>
                <a:cubicBezTo>
                  <a:pt x="12804" y="17903"/>
                  <a:pt x="12827" y="17948"/>
                  <a:pt x="12856" y="17948"/>
                </a:cubicBezTo>
                <a:cubicBezTo>
                  <a:pt x="12886" y="17948"/>
                  <a:pt x="12909" y="17903"/>
                  <a:pt x="12909" y="17846"/>
                </a:cubicBezTo>
                <a:lnTo>
                  <a:pt x="12909" y="17626"/>
                </a:lnTo>
                <a:cubicBezTo>
                  <a:pt x="12909" y="17568"/>
                  <a:pt x="12886" y="17521"/>
                  <a:pt x="12856" y="17521"/>
                </a:cubicBezTo>
                <a:close/>
                <a:moveTo>
                  <a:pt x="13171" y="17521"/>
                </a:moveTo>
                <a:cubicBezTo>
                  <a:pt x="13142" y="17521"/>
                  <a:pt x="13118" y="17568"/>
                  <a:pt x="13118" y="17626"/>
                </a:cubicBezTo>
                <a:lnTo>
                  <a:pt x="13118" y="17846"/>
                </a:lnTo>
                <a:cubicBezTo>
                  <a:pt x="13118" y="17903"/>
                  <a:pt x="13142" y="17948"/>
                  <a:pt x="13171" y="17948"/>
                </a:cubicBezTo>
                <a:cubicBezTo>
                  <a:pt x="13200" y="17948"/>
                  <a:pt x="13224" y="17903"/>
                  <a:pt x="13224" y="17846"/>
                </a:cubicBezTo>
                <a:lnTo>
                  <a:pt x="13224" y="17626"/>
                </a:lnTo>
                <a:cubicBezTo>
                  <a:pt x="13224" y="17568"/>
                  <a:pt x="13200" y="17521"/>
                  <a:pt x="13171" y="17521"/>
                </a:cubicBezTo>
                <a:close/>
                <a:moveTo>
                  <a:pt x="14021" y="17521"/>
                </a:moveTo>
                <a:cubicBezTo>
                  <a:pt x="13992" y="17521"/>
                  <a:pt x="13968" y="17568"/>
                  <a:pt x="13968" y="17626"/>
                </a:cubicBezTo>
                <a:lnTo>
                  <a:pt x="13968" y="17846"/>
                </a:lnTo>
                <a:cubicBezTo>
                  <a:pt x="13968" y="17903"/>
                  <a:pt x="13992" y="17948"/>
                  <a:pt x="14021" y="17948"/>
                </a:cubicBezTo>
                <a:cubicBezTo>
                  <a:pt x="14050" y="17948"/>
                  <a:pt x="14074" y="17903"/>
                  <a:pt x="14074" y="17846"/>
                </a:cubicBezTo>
                <a:lnTo>
                  <a:pt x="14074" y="17626"/>
                </a:lnTo>
                <a:cubicBezTo>
                  <a:pt x="14074" y="17568"/>
                  <a:pt x="14050" y="17521"/>
                  <a:pt x="14021" y="17521"/>
                </a:cubicBezTo>
                <a:close/>
                <a:moveTo>
                  <a:pt x="14335" y="17521"/>
                </a:moveTo>
                <a:cubicBezTo>
                  <a:pt x="14306" y="17521"/>
                  <a:pt x="14282" y="17568"/>
                  <a:pt x="14282" y="17626"/>
                </a:cubicBezTo>
                <a:lnTo>
                  <a:pt x="14282" y="17846"/>
                </a:lnTo>
                <a:cubicBezTo>
                  <a:pt x="14282" y="17903"/>
                  <a:pt x="14306" y="17948"/>
                  <a:pt x="14335" y="17948"/>
                </a:cubicBezTo>
                <a:cubicBezTo>
                  <a:pt x="14364" y="17948"/>
                  <a:pt x="14388" y="17903"/>
                  <a:pt x="14388" y="17846"/>
                </a:cubicBezTo>
                <a:lnTo>
                  <a:pt x="14388" y="17626"/>
                </a:lnTo>
                <a:cubicBezTo>
                  <a:pt x="14388" y="17568"/>
                  <a:pt x="14364" y="17521"/>
                  <a:pt x="14335" y="17521"/>
                </a:cubicBezTo>
                <a:close/>
                <a:moveTo>
                  <a:pt x="15185" y="17521"/>
                </a:moveTo>
                <a:cubicBezTo>
                  <a:pt x="15156" y="17521"/>
                  <a:pt x="15132" y="17568"/>
                  <a:pt x="15132" y="17626"/>
                </a:cubicBezTo>
                <a:lnTo>
                  <a:pt x="15132" y="17846"/>
                </a:lnTo>
                <a:cubicBezTo>
                  <a:pt x="15132" y="17903"/>
                  <a:pt x="15156" y="17948"/>
                  <a:pt x="15185" y="17948"/>
                </a:cubicBezTo>
                <a:cubicBezTo>
                  <a:pt x="15214" y="17948"/>
                  <a:pt x="15237" y="17903"/>
                  <a:pt x="15237" y="17846"/>
                </a:cubicBezTo>
                <a:lnTo>
                  <a:pt x="15237" y="17626"/>
                </a:lnTo>
                <a:cubicBezTo>
                  <a:pt x="15237" y="17568"/>
                  <a:pt x="15214" y="17521"/>
                  <a:pt x="15185" y="17521"/>
                </a:cubicBezTo>
                <a:close/>
                <a:moveTo>
                  <a:pt x="15500" y="17521"/>
                </a:moveTo>
                <a:cubicBezTo>
                  <a:pt x="15470" y="17521"/>
                  <a:pt x="15447" y="17568"/>
                  <a:pt x="15447" y="17626"/>
                </a:cubicBezTo>
                <a:lnTo>
                  <a:pt x="15447" y="17846"/>
                </a:lnTo>
                <a:cubicBezTo>
                  <a:pt x="15447" y="17903"/>
                  <a:pt x="15470" y="17948"/>
                  <a:pt x="15500" y="17948"/>
                </a:cubicBezTo>
                <a:cubicBezTo>
                  <a:pt x="15529" y="17948"/>
                  <a:pt x="15551" y="17903"/>
                  <a:pt x="15551" y="17846"/>
                </a:cubicBezTo>
                <a:lnTo>
                  <a:pt x="15551" y="17626"/>
                </a:lnTo>
                <a:cubicBezTo>
                  <a:pt x="15551" y="17568"/>
                  <a:pt x="15529" y="17521"/>
                  <a:pt x="15500" y="17521"/>
                </a:cubicBezTo>
                <a:close/>
                <a:moveTo>
                  <a:pt x="16349" y="17521"/>
                </a:moveTo>
                <a:cubicBezTo>
                  <a:pt x="16320" y="17521"/>
                  <a:pt x="16296" y="17568"/>
                  <a:pt x="16296" y="17626"/>
                </a:cubicBezTo>
                <a:lnTo>
                  <a:pt x="16296" y="17846"/>
                </a:lnTo>
                <a:cubicBezTo>
                  <a:pt x="16296" y="17903"/>
                  <a:pt x="16320" y="17948"/>
                  <a:pt x="16349" y="17948"/>
                </a:cubicBezTo>
                <a:cubicBezTo>
                  <a:pt x="16378" y="17948"/>
                  <a:pt x="16401" y="17903"/>
                  <a:pt x="16401" y="17846"/>
                </a:cubicBezTo>
                <a:lnTo>
                  <a:pt x="16401" y="17626"/>
                </a:lnTo>
                <a:cubicBezTo>
                  <a:pt x="16401" y="17568"/>
                  <a:pt x="16378" y="17521"/>
                  <a:pt x="16349" y="17521"/>
                </a:cubicBezTo>
                <a:close/>
                <a:moveTo>
                  <a:pt x="16663" y="17521"/>
                </a:moveTo>
                <a:cubicBezTo>
                  <a:pt x="16634" y="17521"/>
                  <a:pt x="16611" y="17568"/>
                  <a:pt x="16611" y="17626"/>
                </a:cubicBezTo>
                <a:lnTo>
                  <a:pt x="16611" y="17846"/>
                </a:lnTo>
                <a:cubicBezTo>
                  <a:pt x="16611" y="17903"/>
                  <a:pt x="16634" y="17948"/>
                  <a:pt x="16663" y="17948"/>
                </a:cubicBezTo>
                <a:cubicBezTo>
                  <a:pt x="16692" y="17948"/>
                  <a:pt x="16716" y="17903"/>
                  <a:pt x="16716" y="17846"/>
                </a:cubicBezTo>
                <a:lnTo>
                  <a:pt x="16716" y="17626"/>
                </a:lnTo>
                <a:cubicBezTo>
                  <a:pt x="16716" y="17568"/>
                  <a:pt x="16692" y="17521"/>
                  <a:pt x="16663" y="17521"/>
                </a:cubicBezTo>
                <a:close/>
                <a:moveTo>
                  <a:pt x="17512" y="17521"/>
                </a:moveTo>
                <a:cubicBezTo>
                  <a:pt x="17483" y="17521"/>
                  <a:pt x="17459" y="17568"/>
                  <a:pt x="17459" y="17626"/>
                </a:cubicBezTo>
                <a:lnTo>
                  <a:pt x="17459" y="17846"/>
                </a:lnTo>
                <a:cubicBezTo>
                  <a:pt x="17459" y="17903"/>
                  <a:pt x="17483" y="17948"/>
                  <a:pt x="17512" y="17948"/>
                </a:cubicBezTo>
                <a:cubicBezTo>
                  <a:pt x="17541" y="17948"/>
                  <a:pt x="17565" y="17903"/>
                  <a:pt x="17565" y="17846"/>
                </a:cubicBezTo>
                <a:lnTo>
                  <a:pt x="17565" y="17626"/>
                </a:lnTo>
                <a:cubicBezTo>
                  <a:pt x="17565" y="17568"/>
                  <a:pt x="17541" y="17521"/>
                  <a:pt x="17512" y="17521"/>
                </a:cubicBezTo>
                <a:close/>
                <a:moveTo>
                  <a:pt x="17827" y="17521"/>
                </a:moveTo>
                <a:cubicBezTo>
                  <a:pt x="17798" y="17521"/>
                  <a:pt x="17774" y="17568"/>
                  <a:pt x="17774" y="17626"/>
                </a:cubicBezTo>
                <a:lnTo>
                  <a:pt x="17774" y="17846"/>
                </a:lnTo>
                <a:cubicBezTo>
                  <a:pt x="17774" y="17903"/>
                  <a:pt x="17798" y="17948"/>
                  <a:pt x="17827" y="17948"/>
                </a:cubicBezTo>
                <a:cubicBezTo>
                  <a:pt x="17856" y="17948"/>
                  <a:pt x="17880" y="17903"/>
                  <a:pt x="17880" y="17846"/>
                </a:cubicBezTo>
                <a:lnTo>
                  <a:pt x="17880" y="17626"/>
                </a:lnTo>
                <a:cubicBezTo>
                  <a:pt x="17880" y="17568"/>
                  <a:pt x="17856" y="17521"/>
                  <a:pt x="17827" y="17521"/>
                </a:cubicBezTo>
                <a:close/>
                <a:moveTo>
                  <a:pt x="18677" y="17521"/>
                </a:moveTo>
                <a:cubicBezTo>
                  <a:pt x="18648" y="17521"/>
                  <a:pt x="18624" y="17568"/>
                  <a:pt x="18624" y="17626"/>
                </a:cubicBezTo>
                <a:lnTo>
                  <a:pt x="18624" y="17846"/>
                </a:lnTo>
                <a:cubicBezTo>
                  <a:pt x="18624" y="17903"/>
                  <a:pt x="18648" y="17948"/>
                  <a:pt x="18677" y="17948"/>
                </a:cubicBezTo>
                <a:cubicBezTo>
                  <a:pt x="18706" y="17948"/>
                  <a:pt x="18730" y="17903"/>
                  <a:pt x="18730" y="17846"/>
                </a:cubicBezTo>
                <a:lnTo>
                  <a:pt x="18730" y="17626"/>
                </a:lnTo>
                <a:cubicBezTo>
                  <a:pt x="18730" y="17568"/>
                  <a:pt x="18706" y="17521"/>
                  <a:pt x="18677" y="17521"/>
                </a:cubicBezTo>
                <a:close/>
                <a:moveTo>
                  <a:pt x="18991" y="17521"/>
                </a:moveTo>
                <a:cubicBezTo>
                  <a:pt x="18962" y="17521"/>
                  <a:pt x="18938" y="17568"/>
                  <a:pt x="18938" y="17626"/>
                </a:cubicBezTo>
                <a:lnTo>
                  <a:pt x="18938" y="17846"/>
                </a:lnTo>
                <a:cubicBezTo>
                  <a:pt x="18938" y="17903"/>
                  <a:pt x="18962" y="17948"/>
                  <a:pt x="18991" y="17948"/>
                </a:cubicBezTo>
                <a:cubicBezTo>
                  <a:pt x="19020" y="17948"/>
                  <a:pt x="19044" y="17903"/>
                  <a:pt x="19044" y="17846"/>
                </a:cubicBezTo>
                <a:lnTo>
                  <a:pt x="19044" y="17626"/>
                </a:lnTo>
                <a:cubicBezTo>
                  <a:pt x="19044" y="17568"/>
                  <a:pt x="19020" y="17521"/>
                  <a:pt x="18991" y="17521"/>
                </a:cubicBezTo>
                <a:close/>
                <a:moveTo>
                  <a:pt x="19841" y="17521"/>
                </a:moveTo>
                <a:cubicBezTo>
                  <a:pt x="19812" y="17521"/>
                  <a:pt x="19788" y="17568"/>
                  <a:pt x="19788" y="17626"/>
                </a:cubicBezTo>
                <a:lnTo>
                  <a:pt x="19788" y="17846"/>
                </a:lnTo>
                <a:cubicBezTo>
                  <a:pt x="19788" y="17903"/>
                  <a:pt x="19812" y="17948"/>
                  <a:pt x="19841" y="17948"/>
                </a:cubicBezTo>
                <a:cubicBezTo>
                  <a:pt x="19870" y="17948"/>
                  <a:pt x="19894" y="17903"/>
                  <a:pt x="19894" y="17846"/>
                </a:cubicBezTo>
                <a:lnTo>
                  <a:pt x="19894" y="17626"/>
                </a:lnTo>
                <a:cubicBezTo>
                  <a:pt x="19894" y="17568"/>
                  <a:pt x="19870" y="17521"/>
                  <a:pt x="19841" y="17521"/>
                </a:cubicBezTo>
                <a:close/>
                <a:moveTo>
                  <a:pt x="20155" y="17521"/>
                </a:moveTo>
                <a:cubicBezTo>
                  <a:pt x="20126" y="17521"/>
                  <a:pt x="20102" y="17568"/>
                  <a:pt x="20102" y="17626"/>
                </a:cubicBezTo>
                <a:lnTo>
                  <a:pt x="20102" y="17846"/>
                </a:lnTo>
                <a:cubicBezTo>
                  <a:pt x="20102" y="17903"/>
                  <a:pt x="20126" y="17948"/>
                  <a:pt x="20155" y="17948"/>
                </a:cubicBezTo>
                <a:cubicBezTo>
                  <a:pt x="20184" y="17948"/>
                  <a:pt x="20207" y="17903"/>
                  <a:pt x="20207" y="17846"/>
                </a:cubicBezTo>
                <a:lnTo>
                  <a:pt x="20207" y="17626"/>
                </a:lnTo>
                <a:cubicBezTo>
                  <a:pt x="20207" y="17568"/>
                  <a:pt x="20184" y="17521"/>
                  <a:pt x="20155" y="17521"/>
                </a:cubicBezTo>
                <a:close/>
                <a:moveTo>
                  <a:pt x="21004" y="17521"/>
                </a:moveTo>
                <a:cubicBezTo>
                  <a:pt x="20975" y="17521"/>
                  <a:pt x="20952" y="17568"/>
                  <a:pt x="20952" y="17626"/>
                </a:cubicBezTo>
                <a:lnTo>
                  <a:pt x="20952" y="17846"/>
                </a:lnTo>
                <a:cubicBezTo>
                  <a:pt x="20952" y="17903"/>
                  <a:pt x="20975" y="17948"/>
                  <a:pt x="21004" y="17948"/>
                </a:cubicBezTo>
                <a:cubicBezTo>
                  <a:pt x="21033" y="17948"/>
                  <a:pt x="21057" y="17903"/>
                  <a:pt x="21057" y="17846"/>
                </a:cubicBezTo>
                <a:lnTo>
                  <a:pt x="21057" y="17626"/>
                </a:lnTo>
                <a:cubicBezTo>
                  <a:pt x="21057" y="17568"/>
                  <a:pt x="21033" y="17521"/>
                  <a:pt x="21004" y="17521"/>
                </a:cubicBezTo>
                <a:close/>
                <a:moveTo>
                  <a:pt x="21319" y="17521"/>
                </a:moveTo>
                <a:cubicBezTo>
                  <a:pt x="21289" y="17521"/>
                  <a:pt x="21267" y="17568"/>
                  <a:pt x="21267" y="17626"/>
                </a:cubicBezTo>
                <a:lnTo>
                  <a:pt x="21267" y="17846"/>
                </a:lnTo>
                <a:cubicBezTo>
                  <a:pt x="21267" y="17903"/>
                  <a:pt x="21289" y="17948"/>
                  <a:pt x="21319" y="17948"/>
                </a:cubicBezTo>
                <a:cubicBezTo>
                  <a:pt x="21348" y="17948"/>
                  <a:pt x="21372" y="17903"/>
                  <a:pt x="21372" y="17846"/>
                </a:cubicBezTo>
                <a:lnTo>
                  <a:pt x="21372" y="17626"/>
                </a:lnTo>
                <a:cubicBezTo>
                  <a:pt x="21372" y="17568"/>
                  <a:pt x="21348" y="17521"/>
                  <a:pt x="21319" y="17521"/>
                </a:cubicBezTo>
                <a:close/>
                <a:moveTo>
                  <a:pt x="281" y="18251"/>
                </a:moveTo>
                <a:cubicBezTo>
                  <a:pt x="252" y="18251"/>
                  <a:pt x="228" y="18298"/>
                  <a:pt x="228" y="18356"/>
                </a:cubicBezTo>
                <a:lnTo>
                  <a:pt x="228" y="18576"/>
                </a:lnTo>
                <a:cubicBezTo>
                  <a:pt x="228" y="18633"/>
                  <a:pt x="252" y="18678"/>
                  <a:pt x="281" y="18678"/>
                </a:cubicBezTo>
                <a:cubicBezTo>
                  <a:pt x="311" y="18678"/>
                  <a:pt x="334" y="18633"/>
                  <a:pt x="334" y="18576"/>
                </a:cubicBezTo>
                <a:lnTo>
                  <a:pt x="334" y="18356"/>
                </a:lnTo>
                <a:cubicBezTo>
                  <a:pt x="334" y="18298"/>
                  <a:pt x="311" y="18251"/>
                  <a:pt x="281" y="18251"/>
                </a:cubicBezTo>
                <a:close/>
                <a:moveTo>
                  <a:pt x="596" y="18251"/>
                </a:moveTo>
                <a:cubicBezTo>
                  <a:pt x="567" y="18251"/>
                  <a:pt x="543" y="18298"/>
                  <a:pt x="543" y="18356"/>
                </a:cubicBezTo>
                <a:lnTo>
                  <a:pt x="543" y="18576"/>
                </a:lnTo>
                <a:cubicBezTo>
                  <a:pt x="543" y="18633"/>
                  <a:pt x="567" y="18678"/>
                  <a:pt x="596" y="18678"/>
                </a:cubicBezTo>
                <a:cubicBezTo>
                  <a:pt x="625" y="18678"/>
                  <a:pt x="649" y="18633"/>
                  <a:pt x="649" y="18576"/>
                </a:cubicBezTo>
                <a:lnTo>
                  <a:pt x="649" y="18356"/>
                </a:lnTo>
                <a:cubicBezTo>
                  <a:pt x="649" y="18298"/>
                  <a:pt x="625" y="18251"/>
                  <a:pt x="596" y="18251"/>
                </a:cubicBezTo>
                <a:close/>
                <a:moveTo>
                  <a:pt x="1446" y="18251"/>
                </a:moveTo>
                <a:cubicBezTo>
                  <a:pt x="1417" y="18251"/>
                  <a:pt x="1393" y="18298"/>
                  <a:pt x="1393" y="18356"/>
                </a:cubicBezTo>
                <a:lnTo>
                  <a:pt x="1393" y="18576"/>
                </a:lnTo>
                <a:cubicBezTo>
                  <a:pt x="1393" y="18633"/>
                  <a:pt x="1417" y="18678"/>
                  <a:pt x="1446" y="18678"/>
                </a:cubicBezTo>
                <a:cubicBezTo>
                  <a:pt x="1475" y="18678"/>
                  <a:pt x="1499" y="18633"/>
                  <a:pt x="1499" y="18576"/>
                </a:cubicBezTo>
                <a:lnTo>
                  <a:pt x="1499" y="18356"/>
                </a:lnTo>
                <a:cubicBezTo>
                  <a:pt x="1499" y="18298"/>
                  <a:pt x="1475" y="18251"/>
                  <a:pt x="1446" y="18251"/>
                </a:cubicBezTo>
                <a:close/>
                <a:moveTo>
                  <a:pt x="1760" y="18251"/>
                </a:moveTo>
                <a:cubicBezTo>
                  <a:pt x="1731" y="18251"/>
                  <a:pt x="1707" y="18298"/>
                  <a:pt x="1707" y="18356"/>
                </a:cubicBezTo>
                <a:lnTo>
                  <a:pt x="1707" y="18576"/>
                </a:lnTo>
                <a:cubicBezTo>
                  <a:pt x="1707" y="18633"/>
                  <a:pt x="1731" y="18678"/>
                  <a:pt x="1760" y="18678"/>
                </a:cubicBezTo>
                <a:cubicBezTo>
                  <a:pt x="1789" y="18678"/>
                  <a:pt x="1813" y="18633"/>
                  <a:pt x="1813" y="18576"/>
                </a:cubicBezTo>
                <a:lnTo>
                  <a:pt x="1813" y="18356"/>
                </a:lnTo>
                <a:cubicBezTo>
                  <a:pt x="1813" y="18298"/>
                  <a:pt x="1789" y="18251"/>
                  <a:pt x="1760" y="18251"/>
                </a:cubicBezTo>
                <a:close/>
                <a:moveTo>
                  <a:pt x="2610" y="18251"/>
                </a:moveTo>
                <a:cubicBezTo>
                  <a:pt x="2581" y="18251"/>
                  <a:pt x="2557" y="18298"/>
                  <a:pt x="2557" y="18356"/>
                </a:cubicBezTo>
                <a:lnTo>
                  <a:pt x="2557" y="18576"/>
                </a:lnTo>
                <a:cubicBezTo>
                  <a:pt x="2557" y="18633"/>
                  <a:pt x="2581" y="18678"/>
                  <a:pt x="2610" y="18678"/>
                </a:cubicBezTo>
                <a:cubicBezTo>
                  <a:pt x="2639" y="18678"/>
                  <a:pt x="2662" y="18633"/>
                  <a:pt x="2662" y="18576"/>
                </a:cubicBezTo>
                <a:lnTo>
                  <a:pt x="2662" y="18356"/>
                </a:lnTo>
                <a:cubicBezTo>
                  <a:pt x="2662" y="18298"/>
                  <a:pt x="2639" y="18251"/>
                  <a:pt x="2610" y="18251"/>
                </a:cubicBezTo>
                <a:close/>
                <a:moveTo>
                  <a:pt x="2924" y="18251"/>
                </a:moveTo>
                <a:cubicBezTo>
                  <a:pt x="2895" y="18251"/>
                  <a:pt x="2871" y="18298"/>
                  <a:pt x="2871" y="18356"/>
                </a:cubicBezTo>
                <a:lnTo>
                  <a:pt x="2871" y="18576"/>
                </a:lnTo>
                <a:cubicBezTo>
                  <a:pt x="2871" y="18633"/>
                  <a:pt x="2895" y="18678"/>
                  <a:pt x="2924" y="18678"/>
                </a:cubicBezTo>
                <a:cubicBezTo>
                  <a:pt x="2954" y="18678"/>
                  <a:pt x="2976" y="18633"/>
                  <a:pt x="2976" y="18576"/>
                </a:cubicBezTo>
                <a:lnTo>
                  <a:pt x="2976" y="18356"/>
                </a:lnTo>
                <a:cubicBezTo>
                  <a:pt x="2976" y="18298"/>
                  <a:pt x="2954" y="18251"/>
                  <a:pt x="2924" y="18251"/>
                </a:cubicBezTo>
                <a:close/>
                <a:moveTo>
                  <a:pt x="3773" y="18251"/>
                </a:moveTo>
                <a:cubicBezTo>
                  <a:pt x="3744" y="18251"/>
                  <a:pt x="3721" y="18298"/>
                  <a:pt x="3721" y="18356"/>
                </a:cubicBezTo>
                <a:lnTo>
                  <a:pt x="3721" y="18576"/>
                </a:lnTo>
                <a:cubicBezTo>
                  <a:pt x="3721" y="18633"/>
                  <a:pt x="3744" y="18678"/>
                  <a:pt x="3773" y="18678"/>
                </a:cubicBezTo>
                <a:cubicBezTo>
                  <a:pt x="3802" y="18678"/>
                  <a:pt x="3826" y="18633"/>
                  <a:pt x="3826" y="18576"/>
                </a:cubicBezTo>
                <a:lnTo>
                  <a:pt x="3826" y="18356"/>
                </a:lnTo>
                <a:cubicBezTo>
                  <a:pt x="3826" y="18298"/>
                  <a:pt x="3802" y="18251"/>
                  <a:pt x="3773" y="18251"/>
                </a:cubicBezTo>
                <a:close/>
                <a:moveTo>
                  <a:pt x="4088" y="18251"/>
                </a:moveTo>
                <a:cubicBezTo>
                  <a:pt x="4058" y="18251"/>
                  <a:pt x="4035" y="18298"/>
                  <a:pt x="4035" y="18356"/>
                </a:cubicBezTo>
                <a:lnTo>
                  <a:pt x="4035" y="18576"/>
                </a:lnTo>
                <a:cubicBezTo>
                  <a:pt x="4035" y="18633"/>
                  <a:pt x="4058" y="18678"/>
                  <a:pt x="4088" y="18678"/>
                </a:cubicBezTo>
                <a:cubicBezTo>
                  <a:pt x="4117" y="18678"/>
                  <a:pt x="4141" y="18633"/>
                  <a:pt x="4141" y="18576"/>
                </a:cubicBezTo>
                <a:lnTo>
                  <a:pt x="4141" y="18356"/>
                </a:lnTo>
                <a:cubicBezTo>
                  <a:pt x="4141" y="18298"/>
                  <a:pt x="4117" y="18251"/>
                  <a:pt x="4088" y="18251"/>
                </a:cubicBezTo>
                <a:close/>
                <a:moveTo>
                  <a:pt x="4937" y="18251"/>
                </a:moveTo>
                <a:cubicBezTo>
                  <a:pt x="4908" y="18251"/>
                  <a:pt x="4884" y="18298"/>
                  <a:pt x="4884" y="18356"/>
                </a:cubicBezTo>
                <a:lnTo>
                  <a:pt x="4884" y="18576"/>
                </a:lnTo>
                <a:cubicBezTo>
                  <a:pt x="4884" y="18633"/>
                  <a:pt x="4908" y="18678"/>
                  <a:pt x="4937" y="18678"/>
                </a:cubicBezTo>
                <a:cubicBezTo>
                  <a:pt x="4966" y="18678"/>
                  <a:pt x="4990" y="18633"/>
                  <a:pt x="4990" y="18576"/>
                </a:cubicBezTo>
                <a:lnTo>
                  <a:pt x="4990" y="18356"/>
                </a:lnTo>
                <a:cubicBezTo>
                  <a:pt x="4990" y="18298"/>
                  <a:pt x="4966" y="18251"/>
                  <a:pt x="4937" y="18251"/>
                </a:cubicBezTo>
                <a:close/>
                <a:moveTo>
                  <a:pt x="5252" y="18251"/>
                </a:moveTo>
                <a:cubicBezTo>
                  <a:pt x="5223" y="18251"/>
                  <a:pt x="5199" y="18298"/>
                  <a:pt x="5199" y="18356"/>
                </a:cubicBezTo>
                <a:lnTo>
                  <a:pt x="5199" y="18576"/>
                </a:lnTo>
                <a:cubicBezTo>
                  <a:pt x="5199" y="18633"/>
                  <a:pt x="5223" y="18678"/>
                  <a:pt x="5252" y="18678"/>
                </a:cubicBezTo>
                <a:cubicBezTo>
                  <a:pt x="5281" y="18678"/>
                  <a:pt x="5305" y="18633"/>
                  <a:pt x="5305" y="18576"/>
                </a:cubicBezTo>
                <a:lnTo>
                  <a:pt x="5305" y="18356"/>
                </a:lnTo>
                <a:cubicBezTo>
                  <a:pt x="5305" y="18298"/>
                  <a:pt x="5281" y="18251"/>
                  <a:pt x="5252" y="18251"/>
                </a:cubicBezTo>
                <a:close/>
                <a:moveTo>
                  <a:pt x="6102" y="18251"/>
                </a:moveTo>
                <a:cubicBezTo>
                  <a:pt x="6072" y="18251"/>
                  <a:pt x="6049" y="18298"/>
                  <a:pt x="6049" y="18356"/>
                </a:cubicBezTo>
                <a:lnTo>
                  <a:pt x="6049" y="18576"/>
                </a:lnTo>
                <a:cubicBezTo>
                  <a:pt x="6049" y="18633"/>
                  <a:pt x="6072" y="18678"/>
                  <a:pt x="6102" y="18678"/>
                </a:cubicBezTo>
                <a:cubicBezTo>
                  <a:pt x="6131" y="18678"/>
                  <a:pt x="6155" y="18633"/>
                  <a:pt x="6155" y="18576"/>
                </a:cubicBezTo>
                <a:lnTo>
                  <a:pt x="6155" y="18356"/>
                </a:lnTo>
                <a:cubicBezTo>
                  <a:pt x="6155" y="18298"/>
                  <a:pt x="6131" y="18251"/>
                  <a:pt x="6102" y="18251"/>
                </a:cubicBezTo>
                <a:close/>
                <a:moveTo>
                  <a:pt x="6416" y="18251"/>
                </a:moveTo>
                <a:cubicBezTo>
                  <a:pt x="6387" y="18251"/>
                  <a:pt x="6363" y="18298"/>
                  <a:pt x="6363" y="18356"/>
                </a:cubicBezTo>
                <a:lnTo>
                  <a:pt x="6363" y="18576"/>
                </a:lnTo>
                <a:cubicBezTo>
                  <a:pt x="6363" y="18633"/>
                  <a:pt x="6387" y="18678"/>
                  <a:pt x="6416" y="18678"/>
                </a:cubicBezTo>
                <a:cubicBezTo>
                  <a:pt x="6445" y="18678"/>
                  <a:pt x="6469" y="18633"/>
                  <a:pt x="6469" y="18576"/>
                </a:cubicBezTo>
                <a:lnTo>
                  <a:pt x="6469" y="18356"/>
                </a:lnTo>
                <a:cubicBezTo>
                  <a:pt x="6469" y="18298"/>
                  <a:pt x="6445" y="18251"/>
                  <a:pt x="6416" y="18251"/>
                </a:cubicBezTo>
                <a:close/>
                <a:moveTo>
                  <a:pt x="7266" y="18251"/>
                </a:moveTo>
                <a:cubicBezTo>
                  <a:pt x="7237" y="18251"/>
                  <a:pt x="7213" y="18298"/>
                  <a:pt x="7213" y="18356"/>
                </a:cubicBezTo>
                <a:lnTo>
                  <a:pt x="7213" y="18576"/>
                </a:lnTo>
                <a:cubicBezTo>
                  <a:pt x="7213" y="18633"/>
                  <a:pt x="7237" y="18678"/>
                  <a:pt x="7266" y="18678"/>
                </a:cubicBezTo>
                <a:cubicBezTo>
                  <a:pt x="7295" y="18678"/>
                  <a:pt x="7318" y="18633"/>
                  <a:pt x="7318" y="18576"/>
                </a:cubicBezTo>
                <a:lnTo>
                  <a:pt x="7318" y="18356"/>
                </a:lnTo>
                <a:cubicBezTo>
                  <a:pt x="7318" y="18298"/>
                  <a:pt x="7295" y="18251"/>
                  <a:pt x="7266" y="18251"/>
                </a:cubicBezTo>
                <a:close/>
                <a:moveTo>
                  <a:pt x="7580" y="18251"/>
                </a:moveTo>
                <a:cubicBezTo>
                  <a:pt x="7551" y="18251"/>
                  <a:pt x="7527" y="18298"/>
                  <a:pt x="7527" y="18356"/>
                </a:cubicBezTo>
                <a:lnTo>
                  <a:pt x="7527" y="18576"/>
                </a:lnTo>
                <a:cubicBezTo>
                  <a:pt x="7527" y="18633"/>
                  <a:pt x="7551" y="18678"/>
                  <a:pt x="7580" y="18678"/>
                </a:cubicBezTo>
                <a:cubicBezTo>
                  <a:pt x="7609" y="18678"/>
                  <a:pt x="7632" y="18633"/>
                  <a:pt x="7632" y="18576"/>
                </a:cubicBezTo>
                <a:lnTo>
                  <a:pt x="7632" y="18356"/>
                </a:lnTo>
                <a:cubicBezTo>
                  <a:pt x="7632" y="18298"/>
                  <a:pt x="7609" y="18251"/>
                  <a:pt x="7580" y="18251"/>
                </a:cubicBezTo>
                <a:close/>
                <a:moveTo>
                  <a:pt x="8429" y="18251"/>
                </a:moveTo>
                <a:cubicBezTo>
                  <a:pt x="8400" y="18251"/>
                  <a:pt x="8377" y="18298"/>
                  <a:pt x="8377" y="18356"/>
                </a:cubicBezTo>
                <a:lnTo>
                  <a:pt x="8377" y="18576"/>
                </a:lnTo>
                <a:cubicBezTo>
                  <a:pt x="8377" y="18633"/>
                  <a:pt x="8400" y="18678"/>
                  <a:pt x="8429" y="18678"/>
                </a:cubicBezTo>
                <a:cubicBezTo>
                  <a:pt x="8458" y="18678"/>
                  <a:pt x="8482" y="18633"/>
                  <a:pt x="8482" y="18576"/>
                </a:cubicBezTo>
                <a:lnTo>
                  <a:pt x="8482" y="18356"/>
                </a:lnTo>
                <a:cubicBezTo>
                  <a:pt x="8482" y="18298"/>
                  <a:pt x="8458" y="18251"/>
                  <a:pt x="8429" y="18251"/>
                </a:cubicBezTo>
                <a:close/>
                <a:moveTo>
                  <a:pt x="8744" y="18251"/>
                </a:moveTo>
                <a:cubicBezTo>
                  <a:pt x="8714" y="18251"/>
                  <a:pt x="8691" y="18298"/>
                  <a:pt x="8691" y="18356"/>
                </a:cubicBezTo>
                <a:lnTo>
                  <a:pt x="8691" y="18576"/>
                </a:lnTo>
                <a:cubicBezTo>
                  <a:pt x="8691" y="18633"/>
                  <a:pt x="8714" y="18678"/>
                  <a:pt x="8744" y="18678"/>
                </a:cubicBezTo>
                <a:cubicBezTo>
                  <a:pt x="8773" y="18678"/>
                  <a:pt x="8796" y="18633"/>
                  <a:pt x="8796" y="18576"/>
                </a:cubicBezTo>
                <a:lnTo>
                  <a:pt x="8796" y="18356"/>
                </a:lnTo>
                <a:cubicBezTo>
                  <a:pt x="8796" y="18298"/>
                  <a:pt x="8773" y="18251"/>
                  <a:pt x="8744" y="18251"/>
                </a:cubicBezTo>
                <a:close/>
                <a:moveTo>
                  <a:pt x="9593" y="18251"/>
                </a:moveTo>
                <a:cubicBezTo>
                  <a:pt x="9564" y="18251"/>
                  <a:pt x="9540" y="18298"/>
                  <a:pt x="9540" y="18356"/>
                </a:cubicBezTo>
                <a:lnTo>
                  <a:pt x="9540" y="18576"/>
                </a:lnTo>
                <a:cubicBezTo>
                  <a:pt x="9540" y="18633"/>
                  <a:pt x="9564" y="18678"/>
                  <a:pt x="9593" y="18678"/>
                </a:cubicBezTo>
                <a:cubicBezTo>
                  <a:pt x="9622" y="18678"/>
                  <a:pt x="9646" y="18633"/>
                  <a:pt x="9646" y="18576"/>
                </a:cubicBezTo>
                <a:lnTo>
                  <a:pt x="9646" y="18356"/>
                </a:lnTo>
                <a:cubicBezTo>
                  <a:pt x="9646" y="18298"/>
                  <a:pt x="9622" y="18251"/>
                  <a:pt x="9593" y="18251"/>
                </a:cubicBezTo>
                <a:close/>
                <a:moveTo>
                  <a:pt x="9908" y="18251"/>
                </a:moveTo>
                <a:cubicBezTo>
                  <a:pt x="9879" y="18251"/>
                  <a:pt x="9855" y="18298"/>
                  <a:pt x="9855" y="18356"/>
                </a:cubicBezTo>
                <a:lnTo>
                  <a:pt x="9855" y="18576"/>
                </a:lnTo>
                <a:cubicBezTo>
                  <a:pt x="9855" y="18633"/>
                  <a:pt x="9879" y="18678"/>
                  <a:pt x="9908" y="18678"/>
                </a:cubicBezTo>
                <a:cubicBezTo>
                  <a:pt x="9937" y="18678"/>
                  <a:pt x="9961" y="18633"/>
                  <a:pt x="9961" y="18576"/>
                </a:cubicBezTo>
                <a:lnTo>
                  <a:pt x="9961" y="18356"/>
                </a:lnTo>
                <a:cubicBezTo>
                  <a:pt x="9961" y="18298"/>
                  <a:pt x="9937" y="18251"/>
                  <a:pt x="9908" y="18251"/>
                </a:cubicBezTo>
                <a:close/>
                <a:moveTo>
                  <a:pt x="10758" y="18251"/>
                </a:moveTo>
                <a:cubicBezTo>
                  <a:pt x="10728" y="18251"/>
                  <a:pt x="10705" y="18298"/>
                  <a:pt x="10705" y="18356"/>
                </a:cubicBezTo>
                <a:lnTo>
                  <a:pt x="10705" y="18576"/>
                </a:lnTo>
                <a:cubicBezTo>
                  <a:pt x="10705" y="18633"/>
                  <a:pt x="10728" y="18678"/>
                  <a:pt x="10758" y="18678"/>
                </a:cubicBezTo>
                <a:cubicBezTo>
                  <a:pt x="10787" y="18678"/>
                  <a:pt x="10810" y="18633"/>
                  <a:pt x="10810" y="18576"/>
                </a:cubicBezTo>
                <a:lnTo>
                  <a:pt x="10810" y="18356"/>
                </a:lnTo>
                <a:cubicBezTo>
                  <a:pt x="10810" y="18298"/>
                  <a:pt x="10787" y="18251"/>
                  <a:pt x="10758" y="18251"/>
                </a:cubicBezTo>
                <a:close/>
                <a:moveTo>
                  <a:pt x="11072" y="18251"/>
                </a:moveTo>
                <a:cubicBezTo>
                  <a:pt x="11043" y="18251"/>
                  <a:pt x="11019" y="18298"/>
                  <a:pt x="11019" y="18356"/>
                </a:cubicBezTo>
                <a:lnTo>
                  <a:pt x="11019" y="18576"/>
                </a:lnTo>
                <a:cubicBezTo>
                  <a:pt x="11019" y="18633"/>
                  <a:pt x="11043" y="18678"/>
                  <a:pt x="11072" y="18678"/>
                </a:cubicBezTo>
                <a:cubicBezTo>
                  <a:pt x="11101" y="18678"/>
                  <a:pt x="11125" y="18633"/>
                  <a:pt x="11125" y="18576"/>
                </a:cubicBezTo>
                <a:lnTo>
                  <a:pt x="11125" y="18356"/>
                </a:lnTo>
                <a:cubicBezTo>
                  <a:pt x="11125" y="18298"/>
                  <a:pt x="11101" y="18251"/>
                  <a:pt x="11072" y="18251"/>
                </a:cubicBezTo>
                <a:close/>
                <a:moveTo>
                  <a:pt x="11922" y="18251"/>
                </a:moveTo>
                <a:cubicBezTo>
                  <a:pt x="11893" y="18251"/>
                  <a:pt x="11869" y="18298"/>
                  <a:pt x="11869" y="18356"/>
                </a:cubicBezTo>
                <a:lnTo>
                  <a:pt x="11869" y="18576"/>
                </a:lnTo>
                <a:cubicBezTo>
                  <a:pt x="11869" y="18633"/>
                  <a:pt x="11893" y="18678"/>
                  <a:pt x="11922" y="18678"/>
                </a:cubicBezTo>
                <a:cubicBezTo>
                  <a:pt x="11951" y="18678"/>
                  <a:pt x="11974" y="18633"/>
                  <a:pt x="11974" y="18576"/>
                </a:cubicBezTo>
                <a:lnTo>
                  <a:pt x="11974" y="18356"/>
                </a:lnTo>
                <a:cubicBezTo>
                  <a:pt x="11974" y="18298"/>
                  <a:pt x="11951" y="18251"/>
                  <a:pt x="11922" y="18251"/>
                </a:cubicBezTo>
                <a:close/>
                <a:moveTo>
                  <a:pt x="12236" y="18251"/>
                </a:moveTo>
                <a:cubicBezTo>
                  <a:pt x="12207" y="18251"/>
                  <a:pt x="12183" y="18298"/>
                  <a:pt x="12183" y="18356"/>
                </a:cubicBezTo>
                <a:lnTo>
                  <a:pt x="12183" y="18576"/>
                </a:lnTo>
                <a:cubicBezTo>
                  <a:pt x="12183" y="18633"/>
                  <a:pt x="12207" y="18678"/>
                  <a:pt x="12236" y="18678"/>
                </a:cubicBezTo>
                <a:cubicBezTo>
                  <a:pt x="12265" y="18678"/>
                  <a:pt x="12288" y="18633"/>
                  <a:pt x="12288" y="18576"/>
                </a:cubicBezTo>
                <a:lnTo>
                  <a:pt x="12288" y="18356"/>
                </a:lnTo>
                <a:cubicBezTo>
                  <a:pt x="12288" y="18298"/>
                  <a:pt x="12265" y="18251"/>
                  <a:pt x="12236" y="18251"/>
                </a:cubicBezTo>
                <a:close/>
                <a:moveTo>
                  <a:pt x="13085" y="18251"/>
                </a:moveTo>
                <a:cubicBezTo>
                  <a:pt x="13056" y="18251"/>
                  <a:pt x="13032" y="18298"/>
                  <a:pt x="13032" y="18356"/>
                </a:cubicBezTo>
                <a:lnTo>
                  <a:pt x="13032" y="18576"/>
                </a:lnTo>
                <a:cubicBezTo>
                  <a:pt x="13032" y="18633"/>
                  <a:pt x="13056" y="18678"/>
                  <a:pt x="13085" y="18678"/>
                </a:cubicBezTo>
                <a:cubicBezTo>
                  <a:pt x="13114" y="18678"/>
                  <a:pt x="13138" y="18633"/>
                  <a:pt x="13138" y="18576"/>
                </a:cubicBezTo>
                <a:lnTo>
                  <a:pt x="13138" y="18356"/>
                </a:lnTo>
                <a:cubicBezTo>
                  <a:pt x="13138" y="18298"/>
                  <a:pt x="13114" y="18251"/>
                  <a:pt x="13085" y="18251"/>
                </a:cubicBezTo>
                <a:close/>
                <a:moveTo>
                  <a:pt x="13399" y="18251"/>
                </a:moveTo>
                <a:cubicBezTo>
                  <a:pt x="13370" y="18251"/>
                  <a:pt x="13348" y="18298"/>
                  <a:pt x="13348" y="18356"/>
                </a:cubicBezTo>
                <a:lnTo>
                  <a:pt x="13348" y="18576"/>
                </a:lnTo>
                <a:cubicBezTo>
                  <a:pt x="13348" y="18633"/>
                  <a:pt x="13370" y="18678"/>
                  <a:pt x="13399" y="18678"/>
                </a:cubicBezTo>
                <a:cubicBezTo>
                  <a:pt x="13428" y="18678"/>
                  <a:pt x="13452" y="18633"/>
                  <a:pt x="13452" y="18576"/>
                </a:cubicBezTo>
                <a:lnTo>
                  <a:pt x="13452" y="18356"/>
                </a:lnTo>
                <a:cubicBezTo>
                  <a:pt x="13452" y="18298"/>
                  <a:pt x="13428" y="18251"/>
                  <a:pt x="13399" y="18251"/>
                </a:cubicBezTo>
                <a:close/>
                <a:moveTo>
                  <a:pt x="14249" y="18251"/>
                </a:moveTo>
                <a:cubicBezTo>
                  <a:pt x="14220" y="18251"/>
                  <a:pt x="14196" y="18298"/>
                  <a:pt x="14196" y="18356"/>
                </a:cubicBezTo>
                <a:lnTo>
                  <a:pt x="14196" y="18576"/>
                </a:lnTo>
                <a:cubicBezTo>
                  <a:pt x="14196" y="18633"/>
                  <a:pt x="14220" y="18678"/>
                  <a:pt x="14249" y="18678"/>
                </a:cubicBezTo>
                <a:cubicBezTo>
                  <a:pt x="14278" y="18678"/>
                  <a:pt x="14302" y="18633"/>
                  <a:pt x="14302" y="18576"/>
                </a:cubicBezTo>
                <a:lnTo>
                  <a:pt x="14302" y="18356"/>
                </a:lnTo>
                <a:cubicBezTo>
                  <a:pt x="14302" y="18298"/>
                  <a:pt x="14278" y="18251"/>
                  <a:pt x="14249" y="18251"/>
                </a:cubicBezTo>
                <a:close/>
                <a:moveTo>
                  <a:pt x="14564" y="18251"/>
                </a:moveTo>
                <a:cubicBezTo>
                  <a:pt x="14535" y="18251"/>
                  <a:pt x="14511" y="18298"/>
                  <a:pt x="14511" y="18356"/>
                </a:cubicBezTo>
                <a:lnTo>
                  <a:pt x="14511" y="18576"/>
                </a:lnTo>
                <a:cubicBezTo>
                  <a:pt x="14511" y="18633"/>
                  <a:pt x="14535" y="18678"/>
                  <a:pt x="14564" y="18678"/>
                </a:cubicBezTo>
                <a:cubicBezTo>
                  <a:pt x="14593" y="18678"/>
                  <a:pt x="14617" y="18633"/>
                  <a:pt x="14617" y="18576"/>
                </a:cubicBezTo>
                <a:lnTo>
                  <a:pt x="14617" y="18356"/>
                </a:lnTo>
                <a:cubicBezTo>
                  <a:pt x="14617" y="18298"/>
                  <a:pt x="14593" y="18251"/>
                  <a:pt x="14564" y="18251"/>
                </a:cubicBezTo>
                <a:close/>
                <a:moveTo>
                  <a:pt x="15413" y="18251"/>
                </a:moveTo>
                <a:cubicBezTo>
                  <a:pt x="15384" y="18251"/>
                  <a:pt x="15360" y="18298"/>
                  <a:pt x="15360" y="18356"/>
                </a:cubicBezTo>
                <a:lnTo>
                  <a:pt x="15360" y="18576"/>
                </a:lnTo>
                <a:cubicBezTo>
                  <a:pt x="15360" y="18633"/>
                  <a:pt x="15384" y="18678"/>
                  <a:pt x="15413" y="18678"/>
                </a:cubicBezTo>
                <a:cubicBezTo>
                  <a:pt x="15442" y="18678"/>
                  <a:pt x="15465" y="18633"/>
                  <a:pt x="15465" y="18576"/>
                </a:cubicBezTo>
                <a:lnTo>
                  <a:pt x="15465" y="18356"/>
                </a:lnTo>
                <a:cubicBezTo>
                  <a:pt x="15465" y="18298"/>
                  <a:pt x="15442" y="18251"/>
                  <a:pt x="15413" y="18251"/>
                </a:cubicBezTo>
                <a:close/>
                <a:moveTo>
                  <a:pt x="15728" y="18251"/>
                </a:moveTo>
                <a:cubicBezTo>
                  <a:pt x="15699" y="18251"/>
                  <a:pt x="15675" y="18298"/>
                  <a:pt x="15675" y="18356"/>
                </a:cubicBezTo>
                <a:lnTo>
                  <a:pt x="15675" y="18576"/>
                </a:lnTo>
                <a:cubicBezTo>
                  <a:pt x="15675" y="18633"/>
                  <a:pt x="15699" y="18678"/>
                  <a:pt x="15728" y="18678"/>
                </a:cubicBezTo>
                <a:cubicBezTo>
                  <a:pt x="15757" y="18678"/>
                  <a:pt x="15781" y="18633"/>
                  <a:pt x="15781" y="18576"/>
                </a:cubicBezTo>
                <a:lnTo>
                  <a:pt x="15781" y="18356"/>
                </a:lnTo>
                <a:cubicBezTo>
                  <a:pt x="15781" y="18298"/>
                  <a:pt x="15757" y="18251"/>
                  <a:pt x="15728" y="18251"/>
                </a:cubicBezTo>
                <a:close/>
                <a:moveTo>
                  <a:pt x="16578" y="18251"/>
                </a:moveTo>
                <a:cubicBezTo>
                  <a:pt x="16549" y="18251"/>
                  <a:pt x="16525" y="18298"/>
                  <a:pt x="16525" y="18356"/>
                </a:cubicBezTo>
                <a:lnTo>
                  <a:pt x="16525" y="18576"/>
                </a:lnTo>
                <a:cubicBezTo>
                  <a:pt x="16525" y="18633"/>
                  <a:pt x="16549" y="18678"/>
                  <a:pt x="16578" y="18678"/>
                </a:cubicBezTo>
                <a:cubicBezTo>
                  <a:pt x="16607" y="18678"/>
                  <a:pt x="16630" y="18633"/>
                  <a:pt x="16630" y="18576"/>
                </a:cubicBezTo>
                <a:lnTo>
                  <a:pt x="16630" y="18356"/>
                </a:lnTo>
                <a:cubicBezTo>
                  <a:pt x="16630" y="18298"/>
                  <a:pt x="16607" y="18251"/>
                  <a:pt x="16578" y="18251"/>
                </a:cubicBezTo>
                <a:close/>
                <a:moveTo>
                  <a:pt x="16892" y="18251"/>
                </a:moveTo>
                <a:cubicBezTo>
                  <a:pt x="16863" y="18251"/>
                  <a:pt x="16839" y="18298"/>
                  <a:pt x="16839" y="18356"/>
                </a:cubicBezTo>
                <a:lnTo>
                  <a:pt x="16839" y="18576"/>
                </a:lnTo>
                <a:cubicBezTo>
                  <a:pt x="16839" y="18633"/>
                  <a:pt x="16863" y="18678"/>
                  <a:pt x="16892" y="18678"/>
                </a:cubicBezTo>
                <a:cubicBezTo>
                  <a:pt x="16921" y="18678"/>
                  <a:pt x="16944" y="18633"/>
                  <a:pt x="16944" y="18576"/>
                </a:cubicBezTo>
                <a:lnTo>
                  <a:pt x="16944" y="18356"/>
                </a:lnTo>
                <a:cubicBezTo>
                  <a:pt x="16944" y="18298"/>
                  <a:pt x="16921" y="18251"/>
                  <a:pt x="16892" y="18251"/>
                </a:cubicBezTo>
                <a:close/>
                <a:moveTo>
                  <a:pt x="17741" y="18251"/>
                </a:moveTo>
                <a:cubicBezTo>
                  <a:pt x="17712" y="18251"/>
                  <a:pt x="17689" y="18298"/>
                  <a:pt x="17689" y="18356"/>
                </a:cubicBezTo>
                <a:lnTo>
                  <a:pt x="17689" y="18576"/>
                </a:lnTo>
                <a:cubicBezTo>
                  <a:pt x="17689" y="18633"/>
                  <a:pt x="17712" y="18678"/>
                  <a:pt x="17741" y="18678"/>
                </a:cubicBezTo>
                <a:cubicBezTo>
                  <a:pt x="17770" y="18678"/>
                  <a:pt x="17794" y="18633"/>
                  <a:pt x="17794" y="18576"/>
                </a:cubicBezTo>
                <a:lnTo>
                  <a:pt x="17794" y="18356"/>
                </a:lnTo>
                <a:cubicBezTo>
                  <a:pt x="17794" y="18298"/>
                  <a:pt x="17770" y="18251"/>
                  <a:pt x="17741" y="18251"/>
                </a:cubicBezTo>
                <a:close/>
                <a:moveTo>
                  <a:pt x="18055" y="18251"/>
                </a:moveTo>
                <a:cubicBezTo>
                  <a:pt x="18026" y="18251"/>
                  <a:pt x="18002" y="18298"/>
                  <a:pt x="18002" y="18356"/>
                </a:cubicBezTo>
                <a:lnTo>
                  <a:pt x="18002" y="18576"/>
                </a:lnTo>
                <a:cubicBezTo>
                  <a:pt x="18002" y="18633"/>
                  <a:pt x="18026" y="18678"/>
                  <a:pt x="18055" y="18678"/>
                </a:cubicBezTo>
                <a:cubicBezTo>
                  <a:pt x="18085" y="18678"/>
                  <a:pt x="18108" y="18633"/>
                  <a:pt x="18108" y="18576"/>
                </a:cubicBezTo>
                <a:lnTo>
                  <a:pt x="18108" y="18356"/>
                </a:lnTo>
                <a:cubicBezTo>
                  <a:pt x="18108" y="18298"/>
                  <a:pt x="18085" y="18251"/>
                  <a:pt x="18055" y="18251"/>
                </a:cubicBezTo>
                <a:close/>
                <a:moveTo>
                  <a:pt x="18905" y="18251"/>
                </a:moveTo>
                <a:cubicBezTo>
                  <a:pt x="18876" y="18251"/>
                  <a:pt x="18852" y="18298"/>
                  <a:pt x="18852" y="18356"/>
                </a:cubicBezTo>
                <a:lnTo>
                  <a:pt x="18852" y="18576"/>
                </a:lnTo>
                <a:cubicBezTo>
                  <a:pt x="18852" y="18633"/>
                  <a:pt x="18876" y="18678"/>
                  <a:pt x="18905" y="18678"/>
                </a:cubicBezTo>
                <a:cubicBezTo>
                  <a:pt x="18934" y="18678"/>
                  <a:pt x="18958" y="18633"/>
                  <a:pt x="18958" y="18576"/>
                </a:cubicBezTo>
                <a:lnTo>
                  <a:pt x="18958" y="18356"/>
                </a:lnTo>
                <a:cubicBezTo>
                  <a:pt x="18958" y="18298"/>
                  <a:pt x="18934" y="18251"/>
                  <a:pt x="18905" y="18251"/>
                </a:cubicBezTo>
                <a:close/>
                <a:moveTo>
                  <a:pt x="19220" y="18251"/>
                </a:moveTo>
                <a:cubicBezTo>
                  <a:pt x="19191" y="18251"/>
                  <a:pt x="19167" y="18298"/>
                  <a:pt x="19167" y="18356"/>
                </a:cubicBezTo>
                <a:lnTo>
                  <a:pt x="19167" y="18576"/>
                </a:lnTo>
                <a:cubicBezTo>
                  <a:pt x="19167" y="18633"/>
                  <a:pt x="19191" y="18678"/>
                  <a:pt x="19220" y="18678"/>
                </a:cubicBezTo>
                <a:cubicBezTo>
                  <a:pt x="19249" y="18678"/>
                  <a:pt x="19273" y="18633"/>
                  <a:pt x="19273" y="18576"/>
                </a:cubicBezTo>
                <a:lnTo>
                  <a:pt x="19273" y="18356"/>
                </a:lnTo>
                <a:cubicBezTo>
                  <a:pt x="19273" y="18298"/>
                  <a:pt x="19249" y="18251"/>
                  <a:pt x="19220" y="18251"/>
                </a:cubicBezTo>
                <a:close/>
                <a:moveTo>
                  <a:pt x="20069" y="18251"/>
                </a:moveTo>
                <a:cubicBezTo>
                  <a:pt x="20040" y="18251"/>
                  <a:pt x="20016" y="18298"/>
                  <a:pt x="20016" y="18356"/>
                </a:cubicBezTo>
                <a:lnTo>
                  <a:pt x="20016" y="18576"/>
                </a:lnTo>
                <a:cubicBezTo>
                  <a:pt x="20016" y="18633"/>
                  <a:pt x="20040" y="18678"/>
                  <a:pt x="20069" y="18678"/>
                </a:cubicBezTo>
                <a:cubicBezTo>
                  <a:pt x="20099" y="18678"/>
                  <a:pt x="20122" y="18633"/>
                  <a:pt x="20122" y="18576"/>
                </a:cubicBezTo>
                <a:lnTo>
                  <a:pt x="20122" y="18356"/>
                </a:lnTo>
                <a:cubicBezTo>
                  <a:pt x="20122" y="18298"/>
                  <a:pt x="20099" y="18251"/>
                  <a:pt x="20069" y="18251"/>
                </a:cubicBezTo>
                <a:close/>
                <a:moveTo>
                  <a:pt x="20384" y="18251"/>
                </a:moveTo>
                <a:cubicBezTo>
                  <a:pt x="20355" y="18251"/>
                  <a:pt x="20331" y="18298"/>
                  <a:pt x="20331" y="18356"/>
                </a:cubicBezTo>
                <a:lnTo>
                  <a:pt x="20331" y="18576"/>
                </a:lnTo>
                <a:cubicBezTo>
                  <a:pt x="20331" y="18633"/>
                  <a:pt x="20355" y="18678"/>
                  <a:pt x="20384" y="18678"/>
                </a:cubicBezTo>
                <a:cubicBezTo>
                  <a:pt x="20413" y="18678"/>
                  <a:pt x="20436" y="18633"/>
                  <a:pt x="20436" y="18576"/>
                </a:cubicBezTo>
                <a:lnTo>
                  <a:pt x="20436" y="18356"/>
                </a:lnTo>
                <a:cubicBezTo>
                  <a:pt x="20436" y="18298"/>
                  <a:pt x="20413" y="18251"/>
                  <a:pt x="20384" y="18251"/>
                </a:cubicBezTo>
                <a:close/>
                <a:moveTo>
                  <a:pt x="21234" y="18251"/>
                </a:moveTo>
                <a:cubicBezTo>
                  <a:pt x="21204" y="18251"/>
                  <a:pt x="21181" y="18298"/>
                  <a:pt x="21181" y="18356"/>
                </a:cubicBezTo>
                <a:lnTo>
                  <a:pt x="21181" y="18576"/>
                </a:lnTo>
                <a:cubicBezTo>
                  <a:pt x="21181" y="18633"/>
                  <a:pt x="21204" y="18678"/>
                  <a:pt x="21234" y="18678"/>
                </a:cubicBezTo>
                <a:cubicBezTo>
                  <a:pt x="21263" y="18678"/>
                  <a:pt x="21285" y="18633"/>
                  <a:pt x="21285" y="18576"/>
                </a:cubicBezTo>
                <a:lnTo>
                  <a:pt x="21285" y="18356"/>
                </a:lnTo>
                <a:cubicBezTo>
                  <a:pt x="21285" y="18298"/>
                  <a:pt x="21263" y="18251"/>
                  <a:pt x="21234" y="18251"/>
                </a:cubicBezTo>
                <a:close/>
                <a:moveTo>
                  <a:pt x="21547" y="18251"/>
                </a:moveTo>
                <a:cubicBezTo>
                  <a:pt x="21518" y="18251"/>
                  <a:pt x="21495" y="18298"/>
                  <a:pt x="21495" y="18356"/>
                </a:cubicBezTo>
                <a:lnTo>
                  <a:pt x="21495" y="18576"/>
                </a:lnTo>
                <a:cubicBezTo>
                  <a:pt x="21495" y="18633"/>
                  <a:pt x="21518" y="18678"/>
                  <a:pt x="21547" y="18678"/>
                </a:cubicBezTo>
                <a:cubicBezTo>
                  <a:pt x="21576" y="18678"/>
                  <a:pt x="21600" y="18633"/>
                  <a:pt x="21600" y="18576"/>
                </a:cubicBezTo>
                <a:lnTo>
                  <a:pt x="21600" y="18356"/>
                </a:lnTo>
                <a:cubicBezTo>
                  <a:pt x="21600" y="18298"/>
                  <a:pt x="21576" y="18251"/>
                  <a:pt x="21547" y="18251"/>
                </a:cubicBezTo>
                <a:close/>
                <a:moveTo>
                  <a:pt x="53" y="18981"/>
                </a:moveTo>
                <a:cubicBezTo>
                  <a:pt x="24" y="18981"/>
                  <a:pt x="0" y="19028"/>
                  <a:pt x="0" y="19085"/>
                </a:cubicBezTo>
                <a:lnTo>
                  <a:pt x="0" y="19306"/>
                </a:lnTo>
                <a:cubicBezTo>
                  <a:pt x="0" y="19363"/>
                  <a:pt x="24" y="19408"/>
                  <a:pt x="53" y="19408"/>
                </a:cubicBezTo>
                <a:cubicBezTo>
                  <a:pt x="82" y="19408"/>
                  <a:pt x="106" y="19363"/>
                  <a:pt x="106" y="19306"/>
                </a:cubicBezTo>
                <a:lnTo>
                  <a:pt x="106" y="19085"/>
                </a:lnTo>
                <a:cubicBezTo>
                  <a:pt x="106" y="19028"/>
                  <a:pt x="82" y="18981"/>
                  <a:pt x="53" y="18981"/>
                </a:cubicBezTo>
                <a:close/>
                <a:moveTo>
                  <a:pt x="367" y="18981"/>
                </a:moveTo>
                <a:cubicBezTo>
                  <a:pt x="338" y="18981"/>
                  <a:pt x="315" y="19028"/>
                  <a:pt x="315" y="19085"/>
                </a:cubicBezTo>
                <a:lnTo>
                  <a:pt x="315" y="19306"/>
                </a:lnTo>
                <a:cubicBezTo>
                  <a:pt x="315" y="19363"/>
                  <a:pt x="338" y="19408"/>
                  <a:pt x="367" y="19408"/>
                </a:cubicBezTo>
                <a:cubicBezTo>
                  <a:pt x="397" y="19408"/>
                  <a:pt x="420" y="19363"/>
                  <a:pt x="420" y="19306"/>
                </a:cubicBezTo>
                <a:lnTo>
                  <a:pt x="420" y="19085"/>
                </a:lnTo>
                <a:cubicBezTo>
                  <a:pt x="420" y="19028"/>
                  <a:pt x="397" y="18981"/>
                  <a:pt x="367" y="18981"/>
                </a:cubicBezTo>
                <a:close/>
                <a:moveTo>
                  <a:pt x="1217" y="18981"/>
                </a:moveTo>
                <a:cubicBezTo>
                  <a:pt x="1188" y="18981"/>
                  <a:pt x="1164" y="19028"/>
                  <a:pt x="1164" y="19085"/>
                </a:cubicBezTo>
                <a:lnTo>
                  <a:pt x="1164" y="19306"/>
                </a:lnTo>
                <a:cubicBezTo>
                  <a:pt x="1164" y="19363"/>
                  <a:pt x="1188" y="19408"/>
                  <a:pt x="1217" y="19408"/>
                </a:cubicBezTo>
                <a:cubicBezTo>
                  <a:pt x="1246" y="19408"/>
                  <a:pt x="1270" y="19363"/>
                  <a:pt x="1270" y="19306"/>
                </a:cubicBezTo>
                <a:lnTo>
                  <a:pt x="1270" y="19085"/>
                </a:lnTo>
                <a:cubicBezTo>
                  <a:pt x="1270" y="19028"/>
                  <a:pt x="1246" y="18981"/>
                  <a:pt x="1217" y="18981"/>
                </a:cubicBezTo>
                <a:close/>
                <a:moveTo>
                  <a:pt x="1532" y="18981"/>
                </a:moveTo>
                <a:cubicBezTo>
                  <a:pt x="1503" y="18981"/>
                  <a:pt x="1479" y="19028"/>
                  <a:pt x="1479" y="19085"/>
                </a:cubicBezTo>
                <a:lnTo>
                  <a:pt x="1479" y="19306"/>
                </a:lnTo>
                <a:cubicBezTo>
                  <a:pt x="1479" y="19363"/>
                  <a:pt x="1503" y="19408"/>
                  <a:pt x="1532" y="19408"/>
                </a:cubicBezTo>
                <a:cubicBezTo>
                  <a:pt x="1561" y="19408"/>
                  <a:pt x="1584" y="19363"/>
                  <a:pt x="1584" y="19306"/>
                </a:cubicBezTo>
                <a:lnTo>
                  <a:pt x="1584" y="19085"/>
                </a:lnTo>
                <a:cubicBezTo>
                  <a:pt x="1584" y="19028"/>
                  <a:pt x="1561" y="18981"/>
                  <a:pt x="1532" y="18981"/>
                </a:cubicBezTo>
                <a:close/>
                <a:moveTo>
                  <a:pt x="2380" y="18981"/>
                </a:moveTo>
                <a:cubicBezTo>
                  <a:pt x="2351" y="18981"/>
                  <a:pt x="2329" y="19028"/>
                  <a:pt x="2329" y="19085"/>
                </a:cubicBezTo>
                <a:lnTo>
                  <a:pt x="2329" y="19306"/>
                </a:lnTo>
                <a:cubicBezTo>
                  <a:pt x="2329" y="19363"/>
                  <a:pt x="2351" y="19408"/>
                  <a:pt x="2380" y="19408"/>
                </a:cubicBezTo>
                <a:cubicBezTo>
                  <a:pt x="2409" y="19408"/>
                  <a:pt x="2433" y="19363"/>
                  <a:pt x="2433" y="19306"/>
                </a:cubicBezTo>
                <a:lnTo>
                  <a:pt x="2433" y="19085"/>
                </a:lnTo>
                <a:cubicBezTo>
                  <a:pt x="2433" y="19028"/>
                  <a:pt x="2409" y="18981"/>
                  <a:pt x="2380" y="18981"/>
                </a:cubicBezTo>
                <a:close/>
                <a:moveTo>
                  <a:pt x="2695" y="18981"/>
                </a:moveTo>
                <a:cubicBezTo>
                  <a:pt x="2666" y="18981"/>
                  <a:pt x="2643" y="19028"/>
                  <a:pt x="2643" y="19085"/>
                </a:cubicBezTo>
                <a:lnTo>
                  <a:pt x="2643" y="19306"/>
                </a:lnTo>
                <a:cubicBezTo>
                  <a:pt x="2643" y="19363"/>
                  <a:pt x="2666" y="19408"/>
                  <a:pt x="2695" y="19408"/>
                </a:cubicBezTo>
                <a:cubicBezTo>
                  <a:pt x="2724" y="19408"/>
                  <a:pt x="2748" y="19363"/>
                  <a:pt x="2748" y="19306"/>
                </a:cubicBezTo>
                <a:lnTo>
                  <a:pt x="2748" y="19085"/>
                </a:lnTo>
                <a:cubicBezTo>
                  <a:pt x="2748" y="19028"/>
                  <a:pt x="2724" y="18981"/>
                  <a:pt x="2695" y="18981"/>
                </a:cubicBezTo>
                <a:close/>
                <a:moveTo>
                  <a:pt x="3545" y="18981"/>
                </a:moveTo>
                <a:cubicBezTo>
                  <a:pt x="3516" y="18981"/>
                  <a:pt x="3492" y="19028"/>
                  <a:pt x="3492" y="19085"/>
                </a:cubicBezTo>
                <a:lnTo>
                  <a:pt x="3492" y="19306"/>
                </a:lnTo>
                <a:cubicBezTo>
                  <a:pt x="3492" y="19363"/>
                  <a:pt x="3516" y="19408"/>
                  <a:pt x="3545" y="19408"/>
                </a:cubicBezTo>
                <a:cubicBezTo>
                  <a:pt x="3574" y="19408"/>
                  <a:pt x="3598" y="19363"/>
                  <a:pt x="3598" y="19306"/>
                </a:cubicBezTo>
                <a:lnTo>
                  <a:pt x="3598" y="19085"/>
                </a:lnTo>
                <a:cubicBezTo>
                  <a:pt x="3598" y="19028"/>
                  <a:pt x="3574" y="18981"/>
                  <a:pt x="3545" y="18981"/>
                </a:cubicBezTo>
                <a:close/>
                <a:moveTo>
                  <a:pt x="3859" y="18981"/>
                </a:moveTo>
                <a:cubicBezTo>
                  <a:pt x="3830" y="18981"/>
                  <a:pt x="3806" y="19028"/>
                  <a:pt x="3806" y="19085"/>
                </a:cubicBezTo>
                <a:lnTo>
                  <a:pt x="3806" y="19306"/>
                </a:lnTo>
                <a:cubicBezTo>
                  <a:pt x="3806" y="19363"/>
                  <a:pt x="3830" y="19408"/>
                  <a:pt x="3859" y="19408"/>
                </a:cubicBezTo>
                <a:cubicBezTo>
                  <a:pt x="3888" y="19408"/>
                  <a:pt x="3912" y="19363"/>
                  <a:pt x="3912" y="19306"/>
                </a:cubicBezTo>
                <a:lnTo>
                  <a:pt x="3912" y="19085"/>
                </a:lnTo>
                <a:cubicBezTo>
                  <a:pt x="3912" y="19028"/>
                  <a:pt x="3888" y="18981"/>
                  <a:pt x="3859" y="18981"/>
                </a:cubicBezTo>
                <a:close/>
                <a:moveTo>
                  <a:pt x="4709" y="18981"/>
                </a:moveTo>
                <a:cubicBezTo>
                  <a:pt x="4680" y="18981"/>
                  <a:pt x="4656" y="19028"/>
                  <a:pt x="4656" y="19085"/>
                </a:cubicBezTo>
                <a:lnTo>
                  <a:pt x="4656" y="19306"/>
                </a:lnTo>
                <a:cubicBezTo>
                  <a:pt x="4656" y="19363"/>
                  <a:pt x="4680" y="19408"/>
                  <a:pt x="4709" y="19408"/>
                </a:cubicBezTo>
                <a:cubicBezTo>
                  <a:pt x="4738" y="19408"/>
                  <a:pt x="4762" y="19363"/>
                  <a:pt x="4762" y="19306"/>
                </a:cubicBezTo>
                <a:lnTo>
                  <a:pt x="4762" y="19085"/>
                </a:lnTo>
                <a:cubicBezTo>
                  <a:pt x="4762" y="19028"/>
                  <a:pt x="4738" y="18981"/>
                  <a:pt x="4709" y="18981"/>
                </a:cubicBezTo>
                <a:close/>
                <a:moveTo>
                  <a:pt x="5023" y="18981"/>
                </a:moveTo>
                <a:cubicBezTo>
                  <a:pt x="4994" y="18981"/>
                  <a:pt x="4970" y="19028"/>
                  <a:pt x="4970" y="19085"/>
                </a:cubicBezTo>
                <a:lnTo>
                  <a:pt x="4970" y="19306"/>
                </a:lnTo>
                <a:cubicBezTo>
                  <a:pt x="4970" y="19363"/>
                  <a:pt x="4994" y="19408"/>
                  <a:pt x="5023" y="19408"/>
                </a:cubicBezTo>
                <a:cubicBezTo>
                  <a:pt x="5053" y="19408"/>
                  <a:pt x="5076" y="19363"/>
                  <a:pt x="5076" y="19306"/>
                </a:cubicBezTo>
                <a:lnTo>
                  <a:pt x="5076" y="19085"/>
                </a:lnTo>
                <a:cubicBezTo>
                  <a:pt x="5076" y="19028"/>
                  <a:pt x="5053" y="18981"/>
                  <a:pt x="5023" y="18981"/>
                </a:cubicBezTo>
                <a:close/>
                <a:moveTo>
                  <a:pt x="5873" y="18981"/>
                </a:moveTo>
                <a:cubicBezTo>
                  <a:pt x="5844" y="18981"/>
                  <a:pt x="5820" y="19028"/>
                  <a:pt x="5820" y="19085"/>
                </a:cubicBezTo>
                <a:lnTo>
                  <a:pt x="5820" y="19306"/>
                </a:lnTo>
                <a:cubicBezTo>
                  <a:pt x="5820" y="19363"/>
                  <a:pt x="5844" y="19408"/>
                  <a:pt x="5873" y="19408"/>
                </a:cubicBezTo>
                <a:cubicBezTo>
                  <a:pt x="5902" y="19408"/>
                  <a:pt x="5926" y="19363"/>
                  <a:pt x="5926" y="19306"/>
                </a:cubicBezTo>
                <a:lnTo>
                  <a:pt x="5926" y="19085"/>
                </a:lnTo>
                <a:cubicBezTo>
                  <a:pt x="5926" y="19028"/>
                  <a:pt x="5902" y="18981"/>
                  <a:pt x="5873" y="18981"/>
                </a:cubicBezTo>
                <a:close/>
                <a:moveTo>
                  <a:pt x="6188" y="18981"/>
                </a:moveTo>
                <a:cubicBezTo>
                  <a:pt x="6159" y="18981"/>
                  <a:pt x="6135" y="19028"/>
                  <a:pt x="6135" y="19085"/>
                </a:cubicBezTo>
                <a:lnTo>
                  <a:pt x="6135" y="19306"/>
                </a:lnTo>
                <a:cubicBezTo>
                  <a:pt x="6135" y="19363"/>
                  <a:pt x="6159" y="19408"/>
                  <a:pt x="6188" y="19408"/>
                </a:cubicBezTo>
                <a:cubicBezTo>
                  <a:pt x="6217" y="19408"/>
                  <a:pt x="6240" y="19363"/>
                  <a:pt x="6240" y="19306"/>
                </a:cubicBezTo>
                <a:lnTo>
                  <a:pt x="6240" y="19085"/>
                </a:lnTo>
                <a:cubicBezTo>
                  <a:pt x="6240" y="19028"/>
                  <a:pt x="6217" y="18981"/>
                  <a:pt x="6188" y="18981"/>
                </a:cubicBezTo>
                <a:close/>
                <a:moveTo>
                  <a:pt x="7036" y="18981"/>
                </a:moveTo>
                <a:cubicBezTo>
                  <a:pt x="7007" y="18981"/>
                  <a:pt x="6984" y="19028"/>
                  <a:pt x="6984" y="19085"/>
                </a:cubicBezTo>
                <a:lnTo>
                  <a:pt x="6984" y="19306"/>
                </a:lnTo>
                <a:cubicBezTo>
                  <a:pt x="6984" y="19363"/>
                  <a:pt x="7007" y="19408"/>
                  <a:pt x="7036" y="19408"/>
                </a:cubicBezTo>
                <a:cubicBezTo>
                  <a:pt x="7065" y="19408"/>
                  <a:pt x="7089" y="19363"/>
                  <a:pt x="7089" y="19306"/>
                </a:cubicBezTo>
                <a:lnTo>
                  <a:pt x="7089" y="19085"/>
                </a:lnTo>
                <a:cubicBezTo>
                  <a:pt x="7089" y="19028"/>
                  <a:pt x="7065" y="18981"/>
                  <a:pt x="7036" y="18981"/>
                </a:cubicBezTo>
                <a:close/>
                <a:moveTo>
                  <a:pt x="7351" y="18981"/>
                </a:moveTo>
                <a:cubicBezTo>
                  <a:pt x="7322" y="18981"/>
                  <a:pt x="7299" y="19028"/>
                  <a:pt x="7299" y="19085"/>
                </a:cubicBezTo>
                <a:lnTo>
                  <a:pt x="7299" y="19306"/>
                </a:lnTo>
                <a:cubicBezTo>
                  <a:pt x="7299" y="19363"/>
                  <a:pt x="7322" y="19408"/>
                  <a:pt x="7351" y="19408"/>
                </a:cubicBezTo>
                <a:cubicBezTo>
                  <a:pt x="7380" y="19408"/>
                  <a:pt x="7404" y="19363"/>
                  <a:pt x="7404" y="19306"/>
                </a:cubicBezTo>
                <a:lnTo>
                  <a:pt x="7404" y="19085"/>
                </a:lnTo>
                <a:cubicBezTo>
                  <a:pt x="7404" y="19028"/>
                  <a:pt x="7380" y="18981"/>
                  <a:pt x="7351" y="18981"/>
                </a:cubicBezTo>
                <a:close/>
                <a:moveTo>
                  <a:pt x="8201" y="18981"/>
                </a:moveTo>
                <a:cubicBezTo>
                  <a:pt x="8171" y="18981"/>
                  <a:pt x="8148" y="19028"/>
                  <a:pt x="8148" y="19085"/>
                </a:cubicBezTo>
                <a:lnTo>
                  <a:pt x="8148" y="19306"/>
                </a:lnTo>
                <a:cubicBezTo>
                  <a:pt x="8148" y="19363"/>
                  <a:pt x="8171" y="19408"/>
                  <a:pt x="8201" y="19408"/>
                </a:cubicBezTo>
                <a:cubicBezTo>
                  <a:pt x="8230" y="19408"/>
                  <a:pt x="8254" y="19363"/>
                  <a:pt x="8254" y="19306"/>
                </a:cubicBezTo>
                <a:lnTo>
                  <a:pt x="8254" y="19085"/>
                </a:lnTo>
                <a:cubicBezTo>
                  <a:pt x="8254" y="19028"/>
                  <a:pt x="8230" y="18981"/>
                  <a:pt x="8201" y="18981"/>
                </a:cubicBezTo>
                <a:close/>
                <a:moveTo>
                  <a:pt x="8515" y="18981"/>
                </a:moveTo>
                <a:cubicBezTo>
                  <a:pt x="8486" y="18981"/>
                  <a:pt x="8462" y="19028"/>
                  <a:pt x="8462" y="19085"/>
                </a:cubicBezTo>
                <a:lnTo>
                  <a:pt x="8462" y="19306"/>
                </a:lnTo>
                <a:cubicBezTo>
                  <a:pt x="8462" y="19363"/>
                  <a:pt x="8486" y="19408"/>
                  <a:pt x="8515" y="19408"/>
                </a:cubicBezTo>
                <a:cubicBezTo>
                  <a:pt x="8544" y="19408"/>
                  <a:pt x="8568" y="19363"/>
                  <a:pt x="8568" y="19306"/>
                </a:cubicBezTo>
                <a:lnTo>
                  <a:pt x="8568" y="19085"/>
                </a:lnTo>
                <a:cubicBezTo>
                  <a:pt x="8568" y="19028"/>
                  <a:pt x="8544" y="18981"/>
                  <a:pt x="8515" y="18981"/>
                </a:cubicBezTo>
                <a:close/>
                <a:moveTo>
                  <a:pt x="9365" y="18981"/>
                </a:moveTo>
                <a:cubicBezTo>
                  <a:pt x="9336" y="18981"/>
                  <a:pt x="9312" y="19028"/>
                  <a:pt x="9312" y="19085"/>
                </a:cubicBezTo>
                <a:lnTo>
                  <a:pt x="9312" y="19306"/>
                </a:lnTo>
                <a:cubicBezTo>
                  <a:pt x="9312" y="19363"/>
                  <a:pt x="9336" y="19408"/>
                  <a:pt x="9365" y="19408"/>
                </a:cubicBezTo>
                <a:cubicBezTo>
                  <a:pt x="9394" y="19408"/>
                  <a:pt x="9418" y="19363"/>
                  <a:pt x="9418" y="19306"/>
                </a:cubicBezTo>
                <a:lnTo>
                  <a:pt x="9418" y="19085"/>
                </a:lnTo>
                <a:cubicBezTo>
                  <a:pt x="9418" y="19028"/>
                  <a:pt x="9394" y="18981"/>
                  <a:pt x="9365" y="18981"/>
                </a:cubicBezTo>
                <a:close/>
                <a:moveTo>
                  <a:pt x="9679" y="18981"/>
                </a:moveTo>
                <a:cubicBezTo>
                  <a:pt x="9650" y="18981"/>
                  <a:pt x="9626" y="19028"/>
                  <a:pt x="9626" y="19085"/>
                </a:cubicBezTo>
                <a:lnTo>
                  <a:pt x="9626" y="19306"/>
                </a:lnTo>
                <a:cubicBezTo>
                  <a:pt x="9626" y="19363"/>
                  <a:pt x="9650" y="19408"/>
                  <a:pt x="9679" y="19408"/>
                </a:cubicBezTo>
                <a:cubicBezTo>
                  <a:pt x="9708" y="19408"/>
                  <a:pt x="9732" y="19363"/>
                  <a:pt x="9732" y="19306"/>
                </a:cubicBezTo>
                <a:lnTo>
                  <a:pt x="9732" y="19085"/>
                </a:lnTo>
                <a:cubicBezTo>
                  <a:pt x="9732" y="19028"/>
                  <a:pt x="9708" y="18981"/>
                  <a:pt x="9679" y="18981"/>
                </a:cubicBezTo>
                <a:close/>
                <a:moveTo>
                  <a:pt x="10529" y="18981"/>
                </a:moveTo>
                <a:cubicBezTo>
                  <a:pt x="10500" y="18981"/>
                  <a:pt x="10476" y="19028"/>
                  <a:pt x="10476" y="19085"/>
                </a:cubicBezTo>
                <a:lnTo>
                  <a:pt x="10476" y="19306"/>
                </a:lnTo>
                <a:cubicBezTo>
                  <a:pt x="10476" y="19363"/>
                  <a:pt x="10500" y="19408"/>
                  <a:pt x="10529" y="19408"/>
                </a:cubicBezTo>
                <a:cubicBezTo>
                  <a:pt x="10558" y="19408"/>
                  <a:pt x="10582" y="19363"/>
                  <a:pt x="10582" y="19306"/>
                </a:cubicBezTo>
                <a:lnTo>
                  <a:pt x="10582" y="19085"/>
                </a:lnTo>
                <a:cubicBezTo>
                  <a:pt x="10582" y="19028"/>
                  <a:pt x="10558" y="18981"/>
                  <a:pt x="10529" y="18981"/>
                </a:cubicBezTo>
                <a:close/>
                <a:moveTo>
                  <a:pt x="10844" y="18981"/>
                </a:moveTo>
                <a:cubicBezTo>
                  <a:pt x="10814" y="18981"/>
                  <a:pt x="10791" y="19028"/>
                  <a:pt x="10791" y="19085"/>
                </a:cubicBezTo>
                <a:lnTo>
                  <a:pt x="10791" y="19306"/>
                </a:lnTo>
                <a:cubicBezTo>
                  <a:pt x="10791" y="19363"/>
                  <a:pt x="10814" y="19408"/>
                  <a:pt x="10844" y="19408"/>
                </a:cubicBezTo>
                <a:cubicBezTo>
                  <a:pt x="10873" y="19408"/>
                  <a:pt x="10895" y="19363"/>
                  <a:pt x="10895" y="19306"/>
                </a:cubicBezTo>
                <a:lnTo>
                  <a:pt x="10895" y="19085"/>
                </a:lnTo>
                <a:cubicBezTo>
                  <a:pt x="10895" y="19028"/>
                  <a:pt x="10873" y="18981"/>
                  <a:pt x="10844" y="18981"/>
                </a:cubicBezTo>
                <a:close/>
                <a:moveTo>
                  <a:pt x="11692" y="18981"/>
                </a:moveTo>
                <a:cubicBezTo>
                  <a:pt x="11663" y="18981"/>
                  <a:pt x="11640" y="19028"/>
                  <a:pt x="11640" y="19085"/>
                </a:cubicBezTo>
                <a:lnTo>
                  <a:pt x="11640" y="19306"/>
                </a:lnTo>
                <a:cubicBezTo>
                  <a:pt x="11640" y="19363"/>
                  <a:pt x="11663" y="19408"/>
                  <a:pt x="11692" y="19408"/>
                </a:cubicBezTo>
                <a:cubicBezTo>
                  <a:pt x="11721" y="19408"/>
                  <a:pt x="11745" y="19363"/>
                  <a:pt x="11745" y="19306"/>
                </a:cubicBezTo>
                <a:lnTo>
                  <a:pt x="11745" y="19085"/>
                </a:lnTo>
                <a:cubicBezTo>
                  <a:pt x="11745" y="19028"/>
                  <a:pt x="11721" y="18981"/>
                  <a:pt x="11692" y="18981"/>
                </a:cubicBezTo>
                <a:close/>
                <a:moveTo>
                  <a:pt x="12007" y="18981"/>
                </a:moveTo>
                <a:cubicBezTo>
                  <a:pt x="11978" y="18981"/>
                  <a:pt x="11955" y="19028"/>
                  <a:pt x="11955" y="19085"/>
                </a:cubicBezTo>
                <a:lnTo>
                  <a:pt x="11955" y="19306"/>
                </a:lnTo>
                <a:cubicBezTo>
                  <a:pt x="11955" y="19363"/>
                  <a:pt x="11978" y="19408"/>
                  <a:pt x="12007" y="19408"/>
                </a:cubicBezTo>
                <a:cubicBezTo>
                  <a:pt x="12036" y="19408"/>
                  <a:pt x="12060" y="19363"/>
                  <a:pt x="12060" y="19306"/>
                </a:cubicBezTo>
                <a:lnTo>
                  <a:pt x="12060" y="19085"/>
                </a:lnTo>
                <a:cubicBezTo>
                  <a:pt x="12060" y="19028"/>
                  <a:pt x="12036" y="18981"/>
                  <a:pt x="12007" y="18981"/>
                </a:cubicBezTo>
                <a:close/>
                <a:moveTo>
                  <a:pt x="12856" y="18981"/>
                </a:moveTo>
                <a:cubicBezTo>
                  <a:pt x="12827" y="18981"/>
                  <a:pt x="12804" y="19028"/>
                  <a:pt x="12804" y="19085"/>
                </a:cubicBezTo>
                <a:lnTo>
                  <a:pt x="12804" y="19306"/>
                </a:lnTo>
                <a:cubicBezTo>
                  <a:pt x="12804" y="19363"/>
                  <a:pt x="12827" y="19408"/>
                  <a:pt x="12856" y="19408"/>
                </a:cubicBezTo>
                <a:cubicBezTo>
                  <a:pt x="12886" y="19408"/>
                  <a:pt x="12909" y="19363"/>
                  <a:pt x="12909" y="19306"/>
                </a:cubicBezTo>
                <a:lnTo>
                  <a:pt x="12909" y="19085"/>
                </a:lnTo>
                <a:cubicBezTo>
                  <a:pt x="12909" y="19028"/>
                  <a:pt x="12886" y="18981"/>
                  <a:pt x="12856" y="18981"/>
                </a:cubicBezTo>
                <a:close/>
                <a:moveTo>
                  <a:pt x="13171" y="18981"/>
                </a:moveTo>
                <a:cubicBezTo>
                  <a:pt x="13142" y="18981"/>
                  <a:pt x="13118" y="19028"/>
                  <a:pt x="13118" y="19085"/>
                </a:cubicBezTo>
                <a:lnTo>
                  <a:pt x="13118" y="19306"/>
                </a:lnTo>
                <a:cubicBezTo>
                  <a:pt x="13118" y="19363"/>
                  <a:pt x="13142" y="19408"/>
                  <a:pt x="13171" y="19408"/>
                </a:cubicBezTo>
                <a:cubicBezTo>
                  <a:pt x="13200" y="19408"/>
                  <a:pt x="13224" y="19363"/>
                  <a:pt x="13224" y="19306"/>
                </a:cubicBezTo>
                <a:lnTo>
                  <a:pt x="13224" y="19085"/>
                </a:lnTo>
                <a:cubicBezTo>
                  <a:pt x="13224" y="19028"/>
                  <a:pt x="13200" y="18981"/>
                  <a:pt x="13171" y="18981"/>
                </a:cubicBezTo>
                <a:close/>
                <a:moveTo>
                  <a:pt x="14021" y="18981"/>
                </a:moveTo>
                <a:cubicBezTo>
                  <a:pt x="13992" y="18981"/>
                  <a:pt x="13968" y="19028"/>
                  <a:pt x="13968" y="19085"/>
                </a:cubicBezTo>
                <a:lnTo>
                  <a:pt x="13968" y="19306"/>
                </a:lnTo>
                <a:cubicBezTo>
                  <a:pt x="13968" y="19363"/>
                  <a:pt x="13992" y="19408"/>
                  <a:pt x="14021" y="19408"/>
                </a:cubicBezTo>
                <a:cubicBezTo>
                  <a:pt x="14050" y="19408"/>
                  <a:pt x="14074" y="19363"/>
                  <a:pt x="14074" y="19306"/>
                </a:cubicBezTo>
                <a:lnTo>
                  <a:pt x="14074" y="19085"/>
                </a:lnTo>
                <a:cubicBezTo>
                  <a:pt x="14074" y="19028"/>
                  <a:pt x="14050" y="18981"/>
                  <a:pt x="14021" y="18981"/>
                </a:cubicBezTo>
                <a:close/>
                <a:moveTo>
                  <a:pt x="14335" y="18981"/>
                </a:moveTo>
                <a:cubicBezTo>
                  <a:pt x="14306" y="18981"/>
                  <a:pt x="14282" y="19028"/>
                  <a:pt x="14282" y="19085"/>
                </a:cubicBezTo>
                <a:lnTo>
                  <a:pt x="14282" y="19306"/>
                </a:lnTo>
                <a:cubicBezTo>
                  <a:pt x="14282" y="19363"/>
                  <a:pt x="14306" y="19408"/>
                  <a:pt x="14335" y="19408"/>
                </a:cubicBezTo>
                <a:cubicBezTo>
                  <a:pt x="14364" y="19408"/>
                  <a:pt x="14388" y="19363"/>
                  <a:pt x="14388" y="19306"/>
                </a:cubicBezTo>
                <a:lnTo>
                  <a:pt x="14388" y="19085"/>
                </a:lnTo>
                <a:cubicBezTo>
                  <a:pt x="14388" y="19028"/>
                  <a:pt x="14364" y="18981"/>
                  <a:pt x="14335" y="18981"/>
                </a:cubicBezTo>
                <a:close/>
                <a:moveTo>
                  <a:pt x="15185" y="18981"/>
                </a:moveTo>
                <a:cubicBezTo>
                  <a:pt x="15156" y="18981"/>
                  <a:pt x="15132" y="19028"/>
                  <a:pt x="15132" y="19085"/>
                </a:cubicBezTo>
                <a:lnTo>
                  <a:pt x="15132" y="19306"/>
                </a:lnTo>
                <a:cubicBezTo>
                  <a:pt x="15132" y="19363"/>
                  <a:pt x="15156" y="19408"/>
                  <a:pt x="15185" y="19408"/>
                </a:cubicBezTo>
                <a:cubicBezTo>
                  <a:pt x="15214" y="19408"/>
                  <a:pt x="15237" y="19363"/>
                  <a:pt x="15237" y="19306"/>
                </a:cubicBezTo>
                <a:lnTo>
                  <a:pt x="15237" y="19085"/>
                </a:lnTo>
                <a:cubicBezTo>
                  <a:pt x="15237" y="19028"/>
                  <a:pt x="15214" y="18981"/>
                  <a:pt x="15185" y="18981"/>
                </a:cubicBezTo>
                <a:close/>
                <a:moveTo>
                  <a:pt x="15500" y="18981"/>
                </a:moveTo>
                <a:cubicBezTo>
                  <a:pt x="15470" y="18981"/>
                  <a:pt x="15447" y="19028"/>
                  <a:pt x="15447" y="19085"/>
                </a:cubicBezTo>
                <a:lnTo>
                  <a:pt x="15447" y="19306"/>
                </a:lnTo>
                <a:cubicBezTo>
                  <a:pt x="15447" y="19363"/>
                  <a:pt x="15470" y="19408"/>
                  <a:pt x="15500" y="19408"/>
                </a:cubicBezTo>
                <a:cubicBezTo>
                  <a:pt x="15529" y="19408"/>
                  <a:pt x="15551" y="19363"/>
                  <a:pt x="15551" y="19306"/>
                </a:cubicBezTo>
                <a:lnTo>
                  <a:pt x="15551" y="19085"/>
                </a:lnTo>
                <a:cubicBezTo>
                  <a:pt x="15551" y="19028"/>
                  <a:pt x="15529" y="18981"/>
                  <a:pt x="15500" y="18981"/>
                </a:cubicBezTo>
                <a:close/>
                <a:moveTo>
                  <a:pt x="16349" y="18981"/>
                </a:moveTo>
                <a:cubicBezTo>
                  <a:pt x="16320" y="18981"/>
                  <a:pt x="16296" y="19028"/>
                  <a:pt x="16296" y="19085"/>
                </a:cubicBezTo>
                <a:lnTo>
                  <a:pt x="16296" y="19306"/>
                </a:lnTo>
                <a:cubicBezTo>
                  <a:pt x="16296" y="19363"/>
                  <a:pt x="16320" y="19408"/>
                  <a:pt x="16349" y="19408"/>
                </a:cubicBezTo>
                <a:cubicBezTo>
                  <a:pt x="16378" y="19408"/>
                  <a:pt x="16401" y="19363"/>
                  <a:pt x="16401" y="19306"/>
                </a:cubicBezTo>
                <a:lnTo>
                  <a:pt x="16401" y="19085"/>
                </a:lnTo>
                <a:cubicBezTo>
                  <a:pt x="16401" y="19028"/>
                  <a:pt x="16378" y="18981"/>
                  <a:pt x="16349" y="18981"/>
                </a:cubicBezTo>
                <a:close/>
                <a:moveTo>
                  <a:pt x="16663" y="18981"/>
                </a:moveTo>
                <a:cubicBezTo>
                  <a:pt x="16634" y="18981"/>
                  <a:pt x="16611" y="19028"/>
                  <a:pt x="16611" y="19085"/>
                </a:cubicBezTo>
                <a:lnTo>
                  <a:pt x="16611" y="19306"/>
                </a:lnTo>
                <a:cubicBezTo>
                  <a:pt x="16611" y="19363"/>
                  <a:pt x="16634" y="19408"/>
                  <a:pt x="16663" y="19408"/>
                </a:cubicBezTo>
                <a:cubicBezTo>
                  <a:pt x="16692" y="19408"/>
                  <a:pt x="16716" y="19363"/>
                  <a:pt x="16716" y="19306"/>
                </a:cubicBezTo>
                <a:lnTo>
                  <a:pt x="16716" y="19085"/>
                </a:lnTo>
                <a:cubicBezTo>
                  <a:pt x="16716" y="19028"/>
                  <a:pt x="16692" y="18981"/>
                  <a:pt x="16663" y="18981"/>
                </a:cubicBezTo>
                <a:close/>
                <a:moveTo>
                  <a:pt x="17512" y="18981"/>
                </a:moveTo>
                <a:cubicBezTo>
                  <a:pt x="17483" y="18981"/>
                  <a:pt x="17459" y="19028"/>
                  <a:pt x="17459" y="19085"/>
                </a:cubicBezTo>
                <a:lnTo>
                  <a:pt x="17459" y="19306"/>
                </a:lnTo>
                <a:cubicBezTo>
                  <a:pt x="17459" y="19363"/>
                  <a:pt x="17483" y="19408"/>
                  <a:pt x="17512" y="19408"/>
                </a:cubicBezTo>
                <a:cubicBezTo>
                  <a:pt x="17541" y="19408"/>
                  <a:pt x="17565" y="19363"/>
                  <a:pt x="17565" y="19306"/>
                </a:cubicBezTo>
                <a:lnTo>
                  <a:pt x="17565" y="19085"/>
                </a:lnTo>
                <a:cubicBezTo>
                  <a:pt x="17565" y="19028"/>
                  <a:pt x="17541" y="18981"/>
                  <a:pt x="17512" y="18981"/>
                </a:cubicBezTo>
                <a:close/>
                <a:moveTo>
                  <a:pt x="17827" y="18981"/>
                </a:moveTo>
                <a:cubicBezTo>
                  <a:pt x="17798" y="18981"/>
                  <a:pt x="17774" y="19028"/>
                  <a:pt x="17774" y="19085"/>
                </a:cubicBezTo>
                <a:lnTo>
                  <a:pt x="17774" y="19306"/>
                </a:lnTo>
                <a:cubicBezTo>
                  <a:pt x="17774" y="19363"/>
                  <a:pt x="17798" y="19408"/>
                  <a:pt x="17827" y="19408"/>
                </a:cubicBezTo>
                <a:cubicBezTo>
                  <a:pt x="17856" y="19408"/>
                  <a:pt x="17880" y="19363"/>
                  <a:pt x="17880" y="19306"/>
                </a:cubicBezTo>
                <a:lnTo>
                  <a:pt x="17880" y="19085"/>
                </a:lnTo>
                <a:cubicBezTo>
                  <a:pt x="17880" y="19028"/>
                  <a:pt x="17856" y="18981"/>
                  <a:pt x="17827" y="18981"/>
                </a:cubicBezTo>
                <a:close/>
                <a:moveTo>
                  <a:pt x="18677" y="18981"/>
                </a:moveTo>
                <a:cubicBezTo>
                  <a:pt x="18648" y="18981"/>
                  <a:pt x="18624" y="19028"/>
                  <a:pt x="18624" y="19085"/>
                </a:cubicBezTo>
                <a:lnTo>
                  <a:pt x="18624" y="19306"/>
                </a:lnTo>
                <a:cubicBezTo>
                  <a:pt x="18624" y="19363"/>
                  <a:pt x="18648" y="19408"/>
                  <a:pt x="18677" y="19408"/>
                </a:cubicBezTo>
                <a:cubicBezTo>
                  <a:pt x="18706" y="19408"/>
                  <a:pt x="18730" y="19363"/>
                  <a:pt x="18730" y="19306"/>
                </a:cubicBezTo>
                <a:lnTo>
                  <a:pt x="18730" y="19085"/>
                </a:lnTo>
                <a:cubicBezTo>
                  <a:pt x="18730" y="19028"/>
                  <a:pt x="18706" y="18981"/>
                  <a:pt x="18677" y="18981"/>
                </a:cubicBezTo>
                <a:close/>
                <a:moveTo>
                  <a:pt x="18991" y="18981"/>
                </a:moveTo>
                <a:cubicBezTo>
                  <a:pt x="18962" y="18981"/>
                  <a:pt x="18938" y="19028"/>
                  <a:pt x="18938" y="19085"/>
                </a:cubicBezTo>
                <a:lnTo>
                  <a:pt x="18938" y="19306"/>
                </a:lnTo>
                <a:cubicBezTo>
                  <a:pt x="18938" y="19363"/>
                  <a:pt x="18962" y="19408"/>
                  <a:pt x="18991" y="19408"/>
                </a:cubicBezTo>
                <a:cubicBezTo>
                  <a:pt x="19020" y="19408"/>
                  <a:pt x="19044" y="19363"/>
                  <a:pt x="19044" y="19306"/>
                </a:cubicBezTo>
                <a:lnTo>
                  <a:pt x="19044" y="19085"/>
                </a:lnTo>
                <a:cubicBezTo>
                  <a:pt x="19044" y="19028"/>
                  <a:pt x="19020" y="18981"/>
                  <a:pt x="18991" y="18981"/>
                </a:cubicBezTo>
                <a:close/>
                <a:moveTo>
                  <a:pt x="19841" y="18981"/>
                </a:moveTo>
                <a:cubicBezTo>
                  <a:pt x="19812" y="18981"/>
                  <a:pt x="19788" y="19028"/>
                  <a:pt x="19788" y="19085"/>
                </a:cubicBezTo>
                <a:lnTo>
                  <a:pt x="19788" y="19306"/>
                </a:lnTo>
                <a:cubicBezTo>
                  <a:pt x="19788" y="19363"/>
                  <a:pt x="19812" y="19408"/>
                  <a:pt x="19841" y="19408"/>
                </a:cubicBezTo>
                <a:cubicBezTo>
                  <a:pt x="19870" y="19408"/>
                  <a:pt x="19894" y="19363"/>
                  <a:pt x="19894" y="19306"/>
                </a:cubicBezTo>
                <a:lnTo>
                  <a:pt x="19894" y="19085"/>
                </a:lnTo>
                <a:cubicBezTo>
                  <a:pt x="19894" y="19028"/>
                  <a:pt x="19870" y="18981"/>
                  <a:pt x="19841" y="18981"/>
                </a:cubicBezTo>
                <a:close/>
                <a:moveTo>
                  <a:pt x="20155" y="18981"/>
                </a:moveTo>
                <a:cubicBezTo>
                  <a:pt x="20126" y="18981"/>
                  <a:pt x="20102" y="19028"/>
                  <a:pt x="20102" y="19085"/>
                </a:cubicBezTo>
                <a:lnTo>
                  <a:pt x="20102" y="19306"/>
                </a:lnTo>
                <a:cubicBezTo>
                  <a:pt x="20102" y="19363"/>
                  <a:pt x="20126" y="19408"/>
                  <a:pt x="20155" y="19408"/>
                </a:cubicBezTo>
                <a:cubicBezTo>
                  <a:pt x="20184" y="19408"/>
                  <a:pt x="20207" y="19363"/>
                  <a:pt x="20207" y="19306"/>
                </a:cubicBezTo>
                <a:lnTo>
                  <a:pt x="20207" y="19085"/>
                </a:lnTo>
                <a:cubicBezTo>
                  <a:pt x="20207" y="19028"/>
                  <a:pt x="20184" y="18981"/>
                  <a:pt x="20155" y="18981"/>
                </a:cubicBezTo>
                <a:close/>
                <a:moveTo>
                  <a:pt x="21004" y="18981"/>
                </a:moveTo>
                <a:cubicBezTo>
                  <a:pt x="20975" y="18981"/>
                  <a:pt x="20952" y="19028"/>
                  <a:pt x="20952" y="19085"/>
                </a:cubicBezTo>
                <a:lnTo>
                  <a:pt x="20952" y="19306"/>
                </a:lnTo>
                <a:cubicBezTo>
                  <a:pt x="20952" y="19363"/>
                  <a:pt x="20975" y="19408"/>
                  <a:pt x="21004" y="19408"/>
                </a:cubicBezTo>
                <a:cubicBezTo>
                  <a:pt x="21033" y="19408"/>
                  <a:pt x="21057" y="19363"/>
                  <a:pt x="21057" y="19306"/>
                </a:cubicBezTo>
                <a:lnTo>
                  <a:pt x="21057" y="19085"/>
                </a:lnTo>
                <a:cubicBezTo>
                  <a:pt x="21057" y="19028"/>
                  <a:pt x="21033" y="18981"/>
                  <a:pt x="21004" y="18981"/>
                </a:cubicBezTo>
                <a:close/>
                <a:moveTo>
                  <a:pt x="21319" y="18981"/>
                </a:moveTo>
                <a:cubicBezTo>
                  <a:pt x="21289" y="18981"/>
                  <a:pt x="21267" y="19028"/>
                  <a:pt x="21267" y="19085"/>
                </a:cubicBezTo>
                <a:lnTo>
                  <a:pt x="21267" y="19306"/>
                </a:lnTo>
                <a:cubicBezTo>
                  <a:pt x="21267" y="19363"/>
                  <a:pt x="21289" y="19408"/>
                  <a:pt x="21319" y="19408"/>
                </a:cubicBezTo>
                <a:cubicBezTo>
                  <a:pt x="21348" y="19408"/>
                  <a:pt x="21372" y="19363"/>
                  <a:pt x="21372" y="19306"/>
                </a:cubicBezTo>
                <a:lnTo>
                  <a:pt x="21372" y="19085"/>
                </a:lnTo>
                <a:cubicBezTo>
                  <a:pt x="21372" y="19028"/>
                  <a:pt x="21348" y="18981"/>
                  <a:pt x="21319" y="18981"/>
                </a:cubicBezTo>
                <a:close/>
                <a:moveTo>
                  <a:pt x="281" y="19711"/>
                </a:moveTo>
                <a:cubicBezTo>
                  <a:pt x="252" y="19711"/>
                  <a:pt x="228" y="19758"/>
                  <a:pt x="228" y="19815"/>
                </a:cubicBezTo>
                <a:lnTo>
                  <a:pt x="228" y="20036"/>
                </a:lnTo>
                <a:cubicBezTo>
                  <a:pt x="228" y="20093"/>
                  <a:pt x="252" y="20138"/>
                  <a:pt x="281" y="20138"/>
                </a:cubicBezTo>
                <a:cubicBezTo>
                  <a:pt x="311" y="20138"/>
                  <a:pt x="334" y="20093"/>
                  <a:pt x="334" y="20036"/>
                </a:cubicBezTo>
                <a:lnTo>
                  <a:pt x="334" y="19815"/>
                </a:lnTo>
                <a:cubicBezTo>
                  <a:pt x="334" y="19758"/>
                  <a:pt x="311" y="19711"/>
                  <a:pt x="281" y="19711"/>
                </a:cubicBezTo>
                <a:close/>
                <a:moveTo>
                  <a:pt x="596" y="19711"/>
                </a:moveTo>
                <a:cubicBezTo>
                  <a:pt x="567" y="19711"/>
                  <a:pt x="543" y="19758"/>
                  <a:pt x="543" y="19815"/>
                </a:cubicBezTo>
                <a:lnTo>
                  <a:pt x="543" y="20036"/>
                </a:lnTo>
                <a:cubicBezTo>
                  <a:pt x="543" y="20093"/>
                  <a:pt x="567" y="20138"/>
                  <a:pt x="596" y="20138"/>
                </a:cubicBezTo>
                <a:cubicBezTo>
                  <a:pt x="625" y="20138"/>
                  <a:pt x="649" y="20093"/>
                  <a:pt x="649" y="20036"/>
                </a:cubicBezTo>
                <a:lnTo>
                  <a:pt x="649" y="19815"/>
                </a:lnTo>
                <a:cubicBezTo>
                  <a:pt x="649" y="19758"/>
                  <a:pt x="625" y="19711"/>
                  <a:pt x="596" y="19711"/>
                </a:cubicBezTo>
                <a:close/>
                <a:moveTo>
                  <a:pt x="1446" y="19711"/>
                </a:moveTo>
                <a:cubicBezTo>
                  <a:pt x="1417" y="19711"/>
                  <a:pt x="1393" y="19758"/>
                  <a:pt x="1393" y="19815"/>
                </a:cubicBezTo>
                <a:lnTo>
                  <a:pt x="1393" y="20036"/>
                </a:lnTo>
                <a:cubicBezTo>
                  <a:pt x="1393" y="20093"/>
                  <a:pt x="1417" y="20138"/>
                  <a:pt x="1446" y="20138"/>
                </a:cubicBezTo>
                <a:cubicBezTo>
                  <a:pt x="1475" y="20138"/>
                  <a:pt x="1499" y="20093"/>
                  <a:pt x="1499" y="20036"/>
                </a:cubicBezTo>
                <a:lnTo>
                  <a:pt x="1499" y="19815"/>
                </a:lnTo>
                <a:cubicBezTo>
                  <a:pt x="1499" y="19758"/>
                  <a:pt x="1475" y="19711"/>
                  <a:pt x="1446" y="19711"/>
                </a:cubicBezTo>
                <a:close/>
                <a:moveTo>
                  <a:pt x="1760" y="19711"/>
                </a:moveTo>
                <a:cubicBezTo>
                  <a:pt x="1731" y="19711"/>
                  <a:pt x="1707" y="19758"/>
                  <a:pt x="1707" y="19815"/>
                </a:cubicBezTo>
                <a:lnTo>
                  <a:pt x="1707" y="20036"/>
                </a:lnTo>
                <a:cubicBezTo>
                  <a:pt x="1707" y="20093"/>
                  <a:pt x="1731" y="20138"/>
                  <a:pt x="1760" y="20138"/>
                </a:cubicBezTo>
                <a:cubicBezTo>
                  <a:pt x="1789" y="20138"/>
                  <a:pt x="1813" y="20093"/>
                  <a:pt x="1813" y="20036"/>
                </a:cubicBezTo>
                <a:lnTo>
                  <a:pt x="1813" y="19815"/>
                </a:lnTo>
                <a:cubicBezTo>
                  <a:pt x="1813" y="19758"/>
                  <a:pt x="1789" y="19711"/>
                  <a:pt x="1760" y="19711"/>
                </a:cubicBezTo>
                <a:close/>
                <a:moveTo>
                  <a:pt x="2610" y="19711"/>
                </a:moveTo>
                <a:cubicBezTo>
                  <a:pt x="2581" y="19711"/>
                  <a:pt x="2557" y="19758"/>
                  <a:pt x="2557" y="19815"/>
                </a:cubicBezTo>
                <a:lnTo>
                  <a:pt x="2557" y="20036"/>
                </a:lnTo>
                <a:cubicBezTo>
                  <a:pt x="2557" y="20093"/>
                  <a:pt x="2581" y="20138"/>
                  <a:pt x="2610" y="20138"/>
                </a:cubicBezTo>
                <a:cubicBezTo>
                  <a:pt x="2639" y="20138"/>
                  <a:pt x="2662" y="20093"/>
                  <a:pt x="2662" y="20036"/>
                </a:cubicBezTo>
                <a:lnTo>
                  <a:pt x="2662" y="19815"/>
                </a:lnTo>
                <a:cubicBezTo>
                  <a:pt x="2662" y="19758"/>
                  <a:pt x="2639" y="19711"/>
                  <a:pt x="2610" y="19711"/>
                </a:cubicBezTo>
                <a:close/>
                <a:moveTo>
                  <a:pt x="2924" y="19711"/>
                </a:moveTo>
                <a:cubicBezTo>
                  <a:pt x="2895" y="19711"/>
                  <a:pt x="2871" y="19758"/>
                  <a:pt x="2871" y="19815"/>
                </a:cubicBezTo>
                <a:lnTo>
                  <a:pt x="2871" y="20036"/>
                </a:lnTo>
                <a:cubicBezTo>
                  <a:pt x="2871" y="20093"/>
                  <a:pt x="2895" y="20138"/>
                  <a:pt x="2924" y="20138"/>
                </a:cubicBezTo>
                <a:cubicBezTo>
                  <a:pt x="2954" y="20138"/>
                  <a:pt x="2976" y="20093"/>
                  <a:pt x="2976" y="20036"/>
                </a:cubicBezTo>
                <a:lnTo>
                  <a:pt x="2976" y="19815"/>
                </a:lnTo>
                <a:cubicBezTo>
                  <a:pt x="2976" y="19758"/>
                  <a:pt x="2954" y="19711"/>
                  <a:pt x="2924" y="19711"/>
                </a:cubicBezTo>
                <a:close/>
                <a:moveTo>
                  <a:pt x="3773" y="19711"/>
                </a:moveTo>
                <a:cubicBezTo>
                  <a:pt x="3744" y="19711"/>
                  <a:pt x="3721" y="19758"/>
                  <a:pt x="3721" y="19815"/>
                </a:cubicBezTo>
                <a:lnTo>
                  <a:pt x="3721" y="20036"/>
                </a:lnTo>
                <a:cubicBezTo>
                  <a:pt x="3721" y="20093"/>
                  <a:pt x="3744" y="20138"/>
                  <a:pt x="3773" y="20138"/>
                </a:cubicBezTo>
                <a:cubicBezTo>
                  <a:pt x="3802" y="20138"/>
                  <a:pt x="3826" y="20093"/>
                  <a:pt x="3826" y="20036"/>
                </a:cubicBezTo>
                <a:lnTo>
                  <a:pt x="3826" y="19815"/>
                </a:lnTo>
                <a:cubicBezTo>
                  <a:pt x="3826" y="19758"/>
                  <a:pt x="3802" y="19711"/>
                  <a:pt x="3773" y="19711"/>
                </a:cubicBezTo>
                <a:close/>
                <a:moveTo>
                  <a:pt x="4088" y="19711"/>
                </a:moveTo>
                <a:cubicBezTo>
                  <a:pt x="4058" y="19711"/>
                  <a:pt x="4035" y="19758"/>
                  <a:pt x="4035" y="19815"/>
                </a:cubicBezTo>
                <a:lnTo>
                  <a:pt x="4035" y="20036"/>
                </a:lnTo>
                <a:cubicBezTo>
                  <a:pt x="4035" y="20093"/>
                  <a:pt x="4058" y="20138"/>
                  <a:pt x="4088" y="20138"/>
                </a:cubicBezTo>
                <a:cubicBezTo>
                  <a:pt x="4117" y="20138"/>
                  <a:pt x="4141" y="20093"/>
                  <a:pt x="4141" y="20036"/>
                </a:cubicBezTo>
                <a:lnTo>
                  <a:pt x="4141" y="19815"/>
                </a:lnTo>
                <a:cubicBezTo>
                  <a:pt x="4141" y="19758"/>
                  <a:pt x="4117" y="19711"/>
                  <a:pt x="4088" y="19711"/>
                </a:cubicBezTo>
                <a:close/>
                <a:moveTo>
                  <a:pt x="4937" y="19711"/>
                </a:moveTo>
                <a:cubicBezTo>
                  <a:pt x="4908" y="19711"/>
                  <a:pt x="4884" y="19758"/>
                  <a:pt x="4884" y="19815"/>
                </a:cubicBezTo>
                <a:lnTo>
                  <a:pt x="4884" y="20036"/>
                </a:lnTo>
                <a:cubicBezTo>
                  <a:pt x="4884" y="20093"/>
                  <a:pt x="4908" y="20138"/>
                  <a:pt x="4937" y="20138"/>
                </a:cubicBezTo>
                <a:cubicBezTo>
                  <a:pt x="4966" y="20138"/>
                  <a:pt x="4990" y="20093"/>
                  <a:pt x="4990" y="20036"/>
                </a:cubicBezTo>
                <a:lnTo>
                  <a:pt x="4990" y="19815"/>
                </a:lnTo>
                <a:cubicBezTo>
                  <a:pt x="4990" y="19758"/>
                  <a:pt x="4966" y="19711"/>
                  <a:pt x="4937" y="19711"/>
                </a:cubicBezTo>
                <a:close/>
                <a:moveTo>
                  <a:pt x="5252" y="19711"/>
                </a:moveTo>
                <a:cubicBezTo>
                  <a:pt x="5223" y="19711"/>
                  <a:pt x="5199" y="19758"/>
                  <a:pt x="5199" y="19815"/>
                </a:cubicBezTo>
                <a:lnTo>
                  <a:pt x="5199" y="20036"/>
                </a:lnTo>
                <a:cubicBezTo>
                  <a:pt x="5199" y="20093"/>
                  <a:pt x="5223" y="20138"/>
                  <a:pt x="5252" y="20138"/>
                </a:cubicBezTo>
                <a:cubicBezTo>
                  <a:pt x="5281" y="20138"/>
                  <a:pt x="5305" y="20093"/>
                  <a:pt x="5305" y="20036"/>
                </a:cubicBezTo>
                <a:lnTo>
                  <a:pt x="5305" y="19815"/>
                </a:lnTo>
                <a:cubicBezTo>
                  <a:pt x="5305" y="19758"/>
                  <a:pt x="5281" y="19711"/>
                  <a:pt x="5252" y="19711"/>
                </a:cubicBezTo>
                <a:close/>
                <a:moveTo>
                  <a:pt x="6102" y="19711"/>
                </a:moveTo>
                <a:cubicBezTo>
                  <a:pt x="6072" y="19711"/>
                  <a:pt x="6049" y="19758"/>
                  <a:pt x="6049" y="19815"/>
                </a:cubicBezTo>
                <a:lnTo>
                  <a:pt x="6049" y="20036"/>
                </a:lnTo>
                <a:cubicBezTo>
                  <a:pt x="6049" y="20093"/>
                  <a:pt x="6072" y="20138"/>
                  <a:pt x="6102" y="20138"/>
                </a:cubicBezTo>
                <a:cubicBezTo>
                  <a:pt x="6131" y="20138"/>
                  <a:pt x="6155" y="20093"/>
                  <a:pt x="6155" y="20036"/>
                </a:cubicBezTo>
                <a:lnTo>
                  <a:pt x="6155" y="19815"/>
                </a:lnTo>
                <a:cubicBezTo>
                  <a:pt x="6155" y="19758"/>
                  <a:pt x="6131" y="19711"/>
                  <a:pt x="6102" y="19711"/>
                </a:cubicBezTo>
                <a:close/>
                <a:moveTo>
                  <a:pt x="6416" y="19711"/>
                </a:moveTo>
                <a:cubicBezTo>
                  <a:pt x="6387" y="19711"/>
                  <a:pt x="6363" y="19758"/>
                  <a:pt x="6363" y="19815"/>
                </a:cubicBezTo>
                <a:lnTo>
                  <a:pt x="6363" y="20036"/>
                </a:lnTo>
                <a:cubicBezTo>
                  <a:pt x="6363" y="20093"/>
                  <a:pt x="6387" y="20138"/>
                  <a:pt x="6416" y="20138"/>
                </a:cubicBezTo>
                <a:cubicBezTo>
                  <a:pt x="6445" y="20138"/>
                  <a:pt x="6469" y="20093"/>
                  <a:pt x="6469" y="20036"/>
                </a:cubicBezTo>
                <a:lnTo>
                  <a:pt x="6469" y="19815"/>
                </a:lnTo>
                <a:cubicBezTo>
                  <a:pt x="6469" y="19758"/>
                  <a:pt x="6445" y="19711"/>
                  <a:pt x="6416" y="19711"/>
                </a:cubicBezTo>
                <a:close/>
                <a:moveTo>
                  <a:pt x="7266" y="19711"/>
                </a:moveTo>
                <a:cubicBezTo>
                  <a:pt x="7237" y="19711"/>
                  <a:pt x="7213" y="19758"/>
                  <a:pt x="7213" y="19815"/>
                </a:cubicBezTo>
                <a:lnTo>
                  <a:pt x="7213" y="20036"/>
                </a:lnTo>
                <a:cubicBezTo>
                  <a:pt x="7213" y="20093"/>
                  <a:pt x="7237" y="20138"/>
                  <a:pt x="7266" y="20138"/>
                </a:cubicBezTo>
                <a:cubicBezTo>
                  <a:pt x="7295" y="20138"/>
                  <a:pt x="7318" y="20093"/>
                  <a:pt x="7318" y="20036"/>
                </a:cubicBezTo>
                <a:lnTo>
                  <a:pt x="7318" y="19815"/>
                </a:lnTo>
                <a:cubicBezTo>
                  <a:pt x="7318" y="19758"/>
                  <a:pt x="7295" y="19711"/>
                  <a:pt x="7266" y="19711"/>
                </a:cubicBezTo>
                <a:close/>
                <a:moveTo>
                  <a:pt x="7580" y="19711"/>
                </a:moveTo>
                <a:cubicBezTo>
                  <a:pt x="7551" y="19711"/>
                  <a:pt x="7527" y="19758"/>
                  <a:pt x="7527" y="19815"/>
                </a:cubicBezTo>
                <a:lnTo>
                  <a:pt x="7527" y="20036"/>
                </a:lnTo>
                <a:cubicBezTo>
                  <a:pt x="7527" y="20093"/>
                  <a:pt x="7551" y="20138"/>
                  <a:pt x="7580" y="20138"/>
                </a:cubicBezTo>
                <a:cubicBezTo>
                  <a:pt x="7609" y="20138"/>
                  <a:pt x="7632" y="20093"/>
                  <a:pt x="7632" y="20036"/>
                </a:cubicBezTo>
                <a:lnTo>
                  <a:pt x="7632" y="19815"/>
                </a:lnTo>
                <a:cubicBezTo>
                  <a:pt x="7632" y="19758"/>
                  <a:pt x="7609" y="19711"/>
                  <a:pt x="7580" y="19711"/>
                </a:cubicBezTo>
                <a:close/>
                <a:moveTo>
                  <a:pt x="8429" y="19711"/>
                </a:moveTo>
                <a:cubicBezTo>
                  <a:pt x="8400" y="19711"/>
                  <a:pt x="8377" y="19758"/>
                  <a:pt x="8377" y="19815"/>
                </a:cubicBezTo>
                <a:lnTo>
                  <a:pt x="8377" y="20036"/>
                </a:lnTo>
                <a:cubicBezTo>
                  <a:pt x="8377" y="20093"/>
                  <a:pt x="8400" y="20138"/>
                  <a:pt x="8429" y="20138"/>
                </a:cubicBezTo>
                <a:cubicBezTo>
                  <a:pt x="8458" y="20138"/>
                  <a:pt x="8482" y="20093"/>
                  <a:pt x="8482" y="20036"/>
                </a:cubicBezTo>
                <a:lnTo>
                  <a:pt x="8482" y="19815"/>
                </a:lnTo>
                <a:cubicBezTo>
                  <a:pt x="8482" y="19758"/>
                  <a:pt x="8458" y="19711"/>
                  <a:pt x="8429" y="19711"/>
                </a:cubicBezTo>
                <a:close/>
                <a:moveTo>
                  <a:pt x="8744" y="19711"/>
                </a:moveTo>
                <a:cubicBezTo>
                  <a:pt x="8714" y="19711"/>
                  <a:pt x="8691" y="19758"/>
                  <a:pt x="8691" y="19815"/>
                </a:cubicBezTo>
                <a:lnTo>
                  <a:pt x="8691" y="20036"/>
                </a:lnTo>
                <a:cubicBezTo>
                  <a:pt x="8691" y="20093"/>
                  <a:pt x="8714" y="20138"/>
                  <a:pt x="8744" y="20138"/>
                </a:cubicBezTo>
                <a:cubicBezTo>
                  <a:pt x="8773" y="20138"/>
                  <a:pt x="8796" y="20093"/>
                  <a:pt x="8796" y="20036"/>
                </a:cubicBezTo>
                <a:lnTo>
                  <a:pt x="8796" y="19815"/>
                </a:lnTo>
                <a:cubicBezTo>
                  <a:pt x="8796" y="19758"/>
                  <a:pt x="8773" y="19711"/>
                  <a:pt x="8744" y="19711"/>
                </a:cubicBezTo>
                <a:close/>
                <a:moveTo>
                  <a:pt x="9593" y="19711"/>
                </a:moveTo>
                <a:cubicBezTo>
                  <a:pt x="9564" y="19711"/>
                  <a:pt x="9540" y="19758"/>
                  <a:pt x="9540" y="19815"/>
                </a:cubicBezTo>
                <a:lnTo>
                  <a:pt x="9540" y="20036"/>
                </a:lnTo>
                <a:cubicBezTo>
                  <a:pt x="9540" y="20093"/>
                  <a:pt x="9564" y="20138"/>
                  <a:pt x="9593" y="20138"/>
                </a:cubicBezTo>
                <a:cubicBezTo>
                  <a:pt x="9622" y="20138"/>
                  <a:pt x="9646" y="20093"/>
                  <a:pt x="9646" y="20036"/>
                </a:cubicBezTo>
                <a:lnTo>
                  <a:pt x="9646" y="19815"/>
                </a:lnTo>
                <a:cubicBezTo>
                  <a:pt x="9646" y="19758"/>
                  <a:pt x="9622" y="19711"/>
                  <a:pt x="9593" y="19711"/>
                </a:cubicBezTo>
                <a:close/>
                <a:moveTo>
                  <a:pt x="9908" y="19711"/>
                </a:moveTo>
                <a:cubicBezTo>
                  <a:pt x="9879" y="19711"/>
                  <a:pt x="9855" y="19758"/>
                  <a:pt x="9855" y="19815"/>
                </a:cubicBezTo>
                <a:lnTo>
                  <a:pt x="9855" y="20036"/>
                </a:lnTo>
                <a:cubicBezTo>
                  <a:pt x="9855" y="20093"/>
                  <a:pt x="9879" y="20138"/>
                  <a:pt x="9908" y="20138"/>
                </a:cubicBezTo>
                <a:cubicBezTo>
                  <a:pt x="9937" y="20138"/>
                  <a:pt x="9961" y="20093"/>
                  <a:pt x="9961" y="20036"/>
                </a:cubicBezTo>
                <a:lnTo>
                  <a:pt x="9961" y="19815"/>
                </a:lnTo>
                <a:cubicBezTo>
                  <a:pt x="9961" y="19758"/>
                  <a:pt x="9937" y="19711"/>
                  <a:pt x="9908" y="19711"/>
                </a:cubicBezTo>
                <a:close/>
                <a:moveTo>
                  <a:pt x="10758" y="19711"/>
                </a:moveTo>
                <a:cubicBezTo>
                  <a:pt x="10728" y="19711"/>
                  <a:pt x="10705" y="19758"/>
                  <a:pt x="10705" y="19815"/>
                </a:cubicBezTo>
                <a:lnTo>
                  <a:pt x="10705" y="20036"/>
                </a:lnTo>
                <a:cubicBezTo>
                  <a:pt x="10705" y="20093"/>
                  <a:pt x="10728" y="20138"/>
                  <a:pt x="10758" y="20138"/>
                </a:cubicBezTo>
                <a:cubicBezTo>
                  <a:pt x="10787" y="20138"/>
                  <a:pt x="10810" y="20093"/>
                  <a:pt x="10810" y="20036"/>
                </a:cubicBezTo>
                <a:lnTo>
                  <a:pt x="10810" y="19815"/>
                </a:lnTo>
                <a:cubicBezTo>
                  <a:pt x="10810" y="19758"/>
                  <a:pt x="10787" y="19711"/>
                  <a:pt x="10758" y="19711"/>
                </a:cubicBezTo>
                <a:close/>
                <a:moveTo>
                  <a:pt x="11072" y="19711"/>
                </a:moveTo>
                <a:cubicBezTo>
                  <a:pt x="11043" y="19711"/>
                  <a:pt x="11019" y="19758"/>
                  <a:pt x="11019" y="19815"/>
                </a:cubicBezTo>
                <a:lnTo>
                  <a:pt x="11019" y="20036"/>
                </a:lnTo>
                <a:cubicBezTo>
                  <a:pt x="11019" y="20093"/>
                  <a:pt x="11043" y="20138"/>
                  <a:pt x="11072" y="20138"/>
                </a:cubicBezTo>
                <a:cubicBezTo>
                  <a:pt x="11101" y="20138"/>
                  <a:pt x="11125" y="20093"/>
                  <a:pt x="11125" y="20036"/>
                </a:cubicBezTo>
                <a:lnTo>
                  <a:pt x="11125" y="19815"/>
                </a:lnTo>
                <a:cubicBezTo>
                  <a:pt x="11125" y="19758"/>
                  <a:pt x="11101" y="19711"/>
                  <a:pt x="11072" y="19711"/>
                </a:cubicBezTo>
                <a:close/>
                <a:moveTo>
                  <a:pt x="11922" y="19711"/>
                </a:moveTo>
                <a:cubicBezTo>
                  <a:pt x="11893" y="19711"/>
                  <a:pt x="11869" y="19758"/>
                  <a:pt x="11869" y="19815"/>
                </a:cubicBezTo>
                <a:lnTo>
                  <a:pt x="11869" y="20036"/>
                </a:lnTo>
                <a:cubicBezTo>
                  <a:pt x="11869" y="20093"/>
                  <a:pt x="11893" y="20138"/>
                  <a:pt x="11922" y="20138"/>
                </a:cubicBezTo>
                <a:cubicBezTo>
                  <a:pt x="11951" y="20138"/>
                  <a:pt x="11974" y="20093"/>
                  <a:pt x="11974" y="20036"/>
                </a:cubicBezTo>
                <a:lnTo>
                  <a:pt x="11974" y="19815"/>
                </a:lnTo>
                <a:cubicBezTo>
                  <a:pt x="11974" y="19758"/>
                  <a:pt x="11951" y="19711"/>
                  <a:pt x="11922" y="19711"/>
                </a:cubicBezTo>
                <a:close/>
                <a:moveTo>
                  <a:pt x="12236" y="19711"/>
                </a:moveTo>
                <a:cubicBezTo>
                  <a:pt x="12207" y="19711"/>
                  <a:pt x="12183" y="19758"/>
                  <a:pt x="12183" y="19815"/>
                </a:cubicBezTo>
                <a:lnTo>
                  <a:pt x="12183" y="20036"/>
                </a:lnTo>
                <a:cubicBezTo>
                  <a:pt x="12183" y="20093"/>
                  <a:pt x="12207" y="20138"/>
                  <a:pt x="12236" y="20138"/>
                </a:cubicBezTo>
                <a:cubicBezTo>
                  <a:pt x="12265" y="20138"/>
                  <a:pt x="12288" y="20093"/>
                  <a:pt x="12288" y="20036"/>
                </a:cubicBezTo>
                <a:lnTo>
                  <a:pt x="12288" y="19815"/>
                </a:lnTo>
                <a:cubicBezTo>
                  <a:pt x="12288" y="19758"/>
                  <a:pt x="12265" y="19711"/>
                  <a:pt x="12236" y="19711"/>
                </a:cubicBezTo>
                <a:close/>
                <a:moveTo>
                  <a:pt x="13085" y="19711"/>
                </a:moveTo>
                <a:cubicBezTo>
                  <a:pt x="13056" y="19711"/>
                  <a:pt x="13032" y="19758"/>
                  <a:pt x="13032" y="19815"/>
                </a:cubicBezTo>
                <a:lnTo>
                  <a:pt x="13032" y="20036"/>
                </a:lnTo>
                <a:cubicBezTo>
                  <a:pt x="13032" y="20093"/>
                  <a:pt x="13056" y="20138"/>
                  <a:pt x="13085" y="20138"/>
                </a:cubicBezTo>
                <a:cubicBezTo>
                  <a:pt x="13114" y="20138"/>
                  <a:pt x="13138" y="20093"/>
                  <a:pt x="13138" y="20036"/>
                </a:cubicBezTo>
                <a:lnTo>
                  <a:pt x="13138" y="19815"/>
                </a:lnTo>
                <a:cubicBezTo>
                  <a:pt x="13138" y="19758"/>
                  <a:pt x="13114" y="19711"/>
                  <a:pt x="13085" y="19711"/>
                </a:cubicBezTo>
                <a:close/>
                <a:moveTo>
                  <a:pt x="13399" y="19711"/>
                </a:moveTo>
                <a:cubicBezTo>
                  <a:pt x="13370" y="19711"/>
                  <a:pt x="13348" y="19758"/>
                  <a:pt x="13348" y="19815"/>
                </a:cubicBezTo>
                <a:lnTo>
                  <a:pt x="13348" y="20036"/>
                </a:lnTo>
                <a:cubicBezTo>
                  <a:pt x="13348" y="20093"/>
                  <a:pt x="13370" y="20138"/>
                  <a:pt x="13399" y="20138"/>
                </a:cubicBezTo>
                <a:cubicBezTo>
                  <a:pt x="13428" y="20138"/>
                  <a:pt x="13452" y="20093"/>
                  <a:pt x="13452" y="20036"/>
                </a:cubicBezTo>
                <a:lnTo>
                  <a:pt x="13452" y="19815"/>
                </a:lnTo>
                <a:cubicBezTo>
                  <a:pt x="13452" y="19758"/>
                  <a:pt x="13428" y="19711"/>
                  <a:pt x="13399" y="19711"/>
                </a:cubicBezTo>
                <a:close/>
                <a:moveTo>
                  <a:pt x="14249" y="19711"/>
                </a:moveTo>
                <a:cubicBezTo>
                  <a:pt x="14220" y="19711"/>
                  <a:pt x="14196" y="19758"/>
                  <a:pt x="14196" y="19815"/>
                </a:cubicBezTo>
                <a:lnTo>
                  <a:pt x="14196" y="20036"/>
                </a:lnTo>
                <a:cubicBezTo>
                  <a:pt x="14196" y="20093"/>
                  <a:pt x="14220" y="20138"/>
                  <a:pt x="14249" y="20138"/>
                </a:cubicBezTo>
                <a:cubicBezTo>
                  <a:pt x="14278" y="20138"/>
                  <a:pt x="14302" y="20093"/>
                  <a:pt x="14302" y="20036"/>
                </a:cubicBezTo>
                <a:lnTo>
                  <a:pt x="14302" y="19815"/>
                </a:lnTo>
                <a:cubicBezTo>
                  <a:pt x="14302" y="19758"/>
                  <a:pt x="14278" y="19711"/>
                  <a:pt x="14249" y="19711"/>
                </a:cubicBezTo>
                <a:close/>
                <a:moveTo>
                  <a:pt x="14564" y="19711"/>
                </a:moveTo>
                <a:cubicBezTo>
                  <a:pt x="14535" y="19711"/>
                  <a:pt x="14511" y="19758"/>
                  <a:pt x="14511" y="19815"/>
                </a:cubicBezTo>
                <a:lnTo>
                  <a:pt x="14511" y="20036"/>
                </a:lnTo>
                <a:cubicBezTo>
                  <a:pt x="14511" y="20093"/>
                  <a:pt x="14535" y="20138"/>
                  <a:pt x="14564" y="20138"/>
                </a:cubicBezTo>
                <a:cubicBezTo>
                  <a:pt x="14593" y="20138"/>
                  <a:pt x="14617" y="20093"/>
                  <a:pt x="14617" y="20036"/>
                </a:cubicBezTo>
                <a:lnTo>
                  <a:pt x="14617" y="19815"/>
                </a:lnTo>
                <a:cubicBezTo>
                  <a:pt x="14617" y="19758"/>
                  <a:pt x="14593" y="19711"/>
                  <a:pt x="14564" y="19711"/>
                </a:cubicBezTo>
                <a:close/>
                <a:moveTo>
                  <a:pt x="15413" y="19711"/>
                </a:moveTo>
                <a:cubicBezTo>
                  <a:pt x="15384" y="19711"/>
                  <a:pt x="15360" y="19758"/>
                  <a:pt x="15360" y="19815"/>
                </a:cubicBezTo>
                <a:lnTo>
                  <a:pt x="15360" y="20036"/>
                </a:lnTo>
                <a:cubicBezTo>
                  <a:pt x="15360" y="20093"/>
                  <a:pt x="15384" y="20138"/>
                  <a:pt x="15413" y="20138"/>
                </a:cubicBezTo>
                <a:cubicBezTo>
                  <a:pt x="15442" y="20138"/>
                  <a:pt x="15465" y="20093"/>
                  <a:pt x="15465" y="20036"/>
                </a:cubicBezTo>
                <a:lnTo>
                  <a:pt x="15465" y="19815"/>
                </a:lnTo>
                <a:cubicBezTo>
                  <a:pt x="15465" y="19758"/>
                  <a:pt x="15442" y="19711"/>
                  <a:pt x="15413" y="19711"/>
                </a:cubicBezTo>
                <a:close/>
                <a:moveTo>
                  <a:pt x="15728" y="19711"/>
                </a:moveTo>
                <a:cubicBezTo>
                  <a:pt x="15699" y="19711"/>
                  <a:pt x="15675" y="19758"/>
                  <a:pt x="15675" y="19815"/>
                </a:cubicBezTo>
                <a:lnTo>
                  <a:pt x="15675" y="20036"/>
                </a:lnTo>
                <a:cubicBezTo>
                  <a:pt x="15675" y="20093"/>
                  <a:pt x="15699" y="20138"/>
                  <a:pt x="15728" y="20138"/>
                </a:cubicBezTo>
                <a:cubicBezTo>
                  <a:pt x="15757" y="20138"/>
                  <a:pt x="15781" y="20093"/>
                  <a:pt x="15781" y="20036"/>
                </a:cubicBezTo>
                <a:lnTo>
                  <a:pt x="15781" y="19815"/>
                </a:lnTo>
                <a:cubicBezTo>
                  <a:pt x="15781" y="19758"/>
                  <a:pt x="15757" y="19711"/>
                  <a:pt x="15728" y="19711"/>
                </a:cubicBezTo>
                <a:close/>
                <a:moveTo>
                  <a:pt x="16578" y="19711"/>
                </a:moveTo>
                <a:cubicBezTo>
                  <a:pt x="16549" y="19711"/>
                  <a:pt x="16525" y="19758"/>
                  <a:pt x="16525" y="19815"/>
                </a:cubicBezTo>
                <a:lnTo>
                  <a:pt x="16525" y="20036"/>
                </a:lnTo>
                <a:cubicBezTo>
                  <a:pt x="16525" y="20093"/>
                  <a:pt x="16549" y="20138"/>
                  <a:pt x="16578" y="20138"/>
                </a:cubicBezTo>
                <a:cubicBezTo>
                  <a:pt x="16607" y="20138"/>
                  <a:pt x="16630" y="20093"/>
                  <a:pt x="16630" y="20036"/>
                </a:cubicBezTo>
                <a:lnTo>
                  <a:pt x="16630" y="19815"/>
                </a:lnTo>
                <a:cubicBezTo>
                  <a:pt x="16630" y="19758"/>
                  <a:pt x="16607" y="19711"/>
                  <a:pt x="16578" y="19711"/>
                </a:cubicBezTo>
                <a:close/>
                <a:moveTo>
                  <a:pt x="16892" y="19711"/>
                </a:moveTo>
                <a:cubicBezTo>
                  <a:pt x="16863" y="19711"/>
                  <a:pt x="16839" y="19758"/>
                  <a:pt x="16839" y="19815"/>
                </a:cubicBezTo>
                <a:lnTo>
                  <a:pt x="16839" y="20036"/>
                </a:lnTo>
                <a:cubicBezTo>
                  <a:pt x="16839" y="20093"/>
                  <a:pt x="16863" y="20138"/>
                  <a:pt x="16892" y="20138"/>
                </a:cubicBezTo>
                <a:cubicBezTo>
                  <a:pt x="16921" y="20138"/>
                  <a:pt x="16944" y="20093"/>
                  <a:pt x="16944" y="20036"/>
                </a:cubicBezTo>
                <a:lnTo>
                  <a:pt x="16944" y="19815"/>
                </a:lnTo>
                <a:cubicBezTo>
                  <a:pt x="16944" y="19758"/>
                  <a:pt x="16921" y="19711"/>
                  <a:pt x="16892" y="19711"/>
                </a:cubicBezTo>
                <a:close/>
                <a:moveTo>
                  <a:pt x="17741" y="19711"/>
                </a:moveTo>
                <a:cubicBezTo>
                  <a:pt x="17712" y="19711"/>
                  <a:pt x="17689" y="19758"/>
                  <a:pt x="17689" y="19815"/>
                </a:cubicBezTo>
                <a:lnTo>
                  <a:pt x="17689" y="20036"/>
                </a:lnTo>
                <a:cubicBezTo>
                  <a:pt x="17689" y="20093"/>
                  <a:pt x="17712" y="20138"/>
                  <a:pt x="17741" y="20138"/>
                </a:cubicBezTo>
                <a:cubicBezTo>
                  <a:pt x="17770" y="20138"/>
                  <a:pt x="17794" y="20093"/>
                  <a:pt x="17794" y="20036"/>
                </a:cubicBezTo>
                <a:lnTo>
                  <a:pt x="17794" y="19815"/>
                </a:lnTo>
                <a:cubicBezTo>
                  <a:pt x="17794" y="19758"/>
                  <a:pt x="17770" y="19711"/>
                  <a:pt x="17741" y="19711"/>
                </a:cubicBezTo>
                <a:close/>
                <a:moveTo>
                  <a:pt x="18055" y="19711"/>
                </a:moveTo>
                <a:cubicBezTo>
                  <a:pt x="18026" y="19711"/>
                  <a:pt x="18002" y="19758"/>
                  <a:pt x="18002" y="19815"/>
                </a:cubicBezTo>
                <a:lnTo>
                  <a:pt x="18002" y="20036"/>
                </a:lnTo>
                <a:cubicBezTo>
                  <a:pt x="18002" y="20093"/>
                  <a:pt x="18026" y="20138"/>
                  <a:pt x="18055" y="20138"/>
                </a:cubicBezTo>
                <a:cubicBezTo>
                  <a:pt x="18085" y="20138"/>
                  <a:pt x="18108" y="20093"/>
                  <a:pt x="18108" y="20036"/>
                </a:cubicBezTo>
                <a:lnTo>
                  <a:pt x="18108" y="19815"/>
                </a:lnTo>
                <a:cubicBezTo>
                  <a:pt x="18108" y="19758"/>
                  <a:pt x="18085" y="19711"/>
                  <a:pt x="18055" y="19711"/>
                </a:cubicBezTo>
                <a:close/>
                <a:moveTo>
                  <a:pt x="18905" y="19711"/>
                </a:moveTo>
                <a:cubicBezTo>
                  <a:pt x="18876" y="19711"/>
                  <a:pt x="18852" y="19758"/>
                  <a:pt x="18852" y="19815"/>
                </a:cubicBezTo>
                <a:lnTo>
                  <a:pt x="18852" y="20036"/>
                </a:lnTo>
                <a:cubicBezTo>
                  <a:pt x="18852" y="20093"/>
                  <a:pt x="18876" y="20138"/>
                  <a:pt x="18905" y="20138"/>
                </a:cubicBezTo>
                <a:cubicBezTo>
                  <a:pt x="18934" y="20138"/>
                  <a:pt x="18958" y="20093"/>
                  <a:pt x="18958" y="20036"/>
                </a:cubicBezTo>
                <a:lnTo>
                  <a:pt x="18958" y="19815"/>
                </a:lnTo>
                <a:cubicBezTo>
                  <a:pt x="18958" y="19758"/>
                  <a:pt x="18934" y="19711"/>
                  <a:pt x="18905" y="19711"/>
                </a:cubicBezTo>
                <a:close/>
                <a:moveTo>
                  <a:pt x="19220" y="19711"/>
                </a:moveTo>
                <a:cubicBezTo>
                  <a:pt x="19191" y="19711"/>
                  <a:pt x="19167" y="19758"/>
                  <a:pt x="19167" y="19815"/>
                </a:cubicBezTo>
                <a:lnTo>
                  <a:pt x="19167" y="20036"/>
                </a:lnTo>
                <a:cubicBezTo>
                  <a:pt x="19167" y="20093"/>
                  <a:pt x="19191" y="20138"/>
                  <a:pt x="19220" y="20138"/>
                </a:cubicBezTo>
                <a:cubicBezTo>
                  <a:pt x="19249" y="20138"/>
                  <a:pt x="19273" y="20093"/>
                  <a:pt x="19273" y="20036"/>
                </a:cubicBezTo>
                <a:lnTo>
                  <a:pt x="19273" y="19815"/>
                </a:lnTo>
                <a:cubicBezTo>
                  <a:pt x="19273" y="19758"/>
                  <a:pt x="19249" y="19711"/>
                  <a:pt x="19220" y="19711"/>
                </a:cubicBezTo>
                <a:close/>
                <a:moveTo>
                  <a:pt x="20069" y="19711"/>
                </a:moveTo>
                <a:cubicBezTo>
                  <a:pt x="20040" y="19711"/>
                  <a:pt x="20016" y="19758"/>
                  <a:pt x="20016" y="19815"/>
                </a:cubicBezTo>
                <a:lnTo>
                  <a:pt x="20016" y="20036"/>
                </a:lnTo>
                <a:cubicBezTo>
                  <a:pt x="20016" y="20093"/>
                  <a:pt x="20040" y="20138"/>
                  <a:pt x="20069" y="20138"/>
                </a:cubicBezTo>
                <a:cubicBezTo>
                  <a:pt x="20099" y="20138"/>
                  <a:pt x="20122" y="20093"/>
                  <a:pt x="20122" y="20036"/>
                </a:cubicBezTo>
                <a:lnTo>
                  <a:pt x="20122" y="19815"/>
                </a:lnTo>
                <a:cubicBezTo>
                  <a:pt x="20122" y="19758"/>
                  <a:pt x="20099" y="19711"/>
                  <a:pt x="20069" y="19711"/>
                </a:cubicBezTo>
                <a:close/>
                <a:moveTo>
                  <a:pt x="20384" y="19711"/>
                </a:moveTo>
                <a:cubicBezTo>
                  <a:pt x="20355" y="19711"/>
                  <a:pt x="20331" y="19758"/>
                  <a:pt x="20331" y="19815"/>
                </a:cubicBezTo>
                <a:lnTo>
                  <a:pt x="20331" y="20036"/>
                </a:lnTo>
                <a:cubicBezTo>
                  <a:pt x="20331" y="20093"/>
                  <a:pt x="20355" y="20138"/>
                  <a:pt x="20384" y="20138"/>
                </a:cubicBezTo>
                <a:cubicBezTo>
                  <a:pt x="20413" y="20138"/>
                  <a:pt x="20436" y="20093"/>
                  <a:pt x="20436" y="20036"/>
                </a:cubicBezTo>
                <a:lnTo>
                  <a:pt x="20436" y="19815"/>
                </a:lnTo>
                <a:cubicBezTo>
                  <a:pt x="20436" y="19758"/>
                  <a:pt x="20413" y="19711"/>
                  <a:pt x="20384" y="19711"/>
                </a:cubicBezTo>
                <a:close/>
                <a:moveTo>
                  <a:pt x="21234" y="19711"/>
                </a:moveTo>
                <a:cubicBezTo>
                  <a:pt x="21204" y="19711"/>
                  <a:pt x="21181" y="19758"/>
                  <a:pt x="21181" y="19815"/>
                </a:cubicBezTo>
                <a:lnTo>
                  <a:pt x="21181" y="20036"/>
                </a:lnTo>
                <a:cubicBezTo>
                  <a:pt x="21181" y="20093"/>
                  <a:pt x="21204" y="20138"/>
                  <a:pt x="21234" y="20138"/>
                </a:cubicBezTo>
                <a:cubicBezTo>
                  <a:pt x="21263" y="20138"/>
                  <a:pt x="21285" y="20093"/>
                  <a:pt x="21285" y="20036"/>
                </a:cubicBezTo>
                <a:lnTo>
                  <a:pt x="21285" y="19815"/>
                </a:lnTo>
                <a:cubicBezTo>
                  <a:pt x="21285" y="19758"/>
                  <a:pt x="21263" y="19711"/>
                  <a:pt x="21234" y="19711"/>
                </a:cubicBezTo>
                <a:close/>
                <a:moveTo>
                  <a:pt x="21547" y="19711"/>
                </a:moveTo>
                <a:cubicBezTo>
                  <a:pt x="21518" y="19711"/>
                  <a:pt x="21495" y="19758"/>
                  <a:pt x="21495" y="19815"/>
                </a:cubicBezTo>
                <a:lnTo>
                  <a:pt x="21495" y="20036"/>
                </a:lnTo>
                <a:cubicBezTo>
                  <a:pt x="21495" y="20093"/>
                  <a:pt x="21518" y="20138"/>
                  <a:pt x="21547" y="20138"/>
                </a:cubicBezTo>
                <a:cubicBezTo>
                  <a:pt x="21576" y="20138"/>
                  <a:pt x="21600" y="20093"/>
                  <a:pt x="21600" y="20036"/>
                </a:cubicBezTo>
                <a:lnTo>
                  <a:pt x="21600" y="19815"/>
                </a:lnTo>
                <a:cubicBezTo>
                  <a:pt x="21600" y="19758"/>
                  <a:pt x="21576" y="19711"/>
                  <a:pt x="21547" y="19711"/>
                </a:cubicBezTo>
                <a:close/>
                <a:moveTo>
                  <a:pt x="53" y="20441"/>
                </a:moveTo>
                <a:cubicBezTo>
                  <a:pt x="24" y="20441"/>
                  <a:pt x="0" y="20488"/>
                  <a:pt x="0" y="20545"/>
                </a:cubicBezTo>
                <a:lnTo>
                  <a:pt x="0" y="20765"/>
                </a:lnTo>
                <a:cubicBezTo>
                  <a:pt x="0" y="20823"/>
                  <a:pt x="24" y="20868"/>
                  <a:pt x="53" y="20868"/>
                </a:cubicBezTo>
                <a:cubicBezTo>
                  <a:pt x="82" y="20868"/>
                  <a:pt x="106" y="20823"/>
                  <a:pt x="106" y="20765"/>
                </a:cubicBezTo>
                <a:lnTo>
                  <a:pt x="106" y="20545"/>
                </a:lnTo>
                <a:cubicBezTo>
                  <a:pt x="106" y="20488"/>
                  <a:pt x="82" y="20441"/>
                  <a:pt x="53" y="20441"/>
                </a:cubicBezTo>
                <a:close/>
                <a:moveTo>
                  <a:pt x="367" y="20441"/>
                </a:moveTo>
                <a:cubicBezTo>
                  <a:pt x="338" y="20441"/>
                  <a:pt x="315" y="20488"/>
                  <a:pt x="315" y="20545"/>
                </a:cubicBezTo>
                <a:lnTo>
                  <a:pt x="315" y="20765"/>
                </a:lnTo>
                <a:cubicBezTo>
                  <a:pt x="315" y="20823"/>
                  <a:pt x="338" y="20868"/>
                  <a:pt x="367" y="20868"/>
                </a:cubicBezTo>
                <a:cubicBezTo>
                  <a:pt x="397" y="20868"/>
                  <a:pt x="420" y="20823"/>
                  <a:pt x="420" y="20765"/>
                </a:cubicBezTo>
                <a:lnTo>
                  <a:pt x="420" y="20545"/>
                </a:lnTo>
                <a:cubicBezTo>
                  <a:pt x="420" y="20488"/>
                  <a:pt x="397" y="20441"/>
                  <a:pt x="367" y="20441"/>
                </a:cubicBezTo>
                <a:close/>
                <a:moveTo>
                  <a:pt x="1217" y="20441"/>
                </a:moveTo>
                <a:cubicBezTo>
                  <a:pt x="1188" y="20441"/>
                  <a:pt x="1164" y="20488"/>
                  <a:pt x="1164" y="20545"/>
                </a:cubicBezTo>
                <a:lnTo>
                  <a:pt x="1164" y="20765"/>
                </a:lnTo>
                <a:cubicBezTo>
                  <a:pt x="1164" y="20823"/>
                  <a:pt x="1188" y="20868"/>
                  <a:pt x="1217" y="20868"/>
                </a:cubicBezTo>
                <a:cubicBezTo>
                  <a:pt x="1246" y="20868"/>
                  <a:pt x="1270" y="20823"/>
                  <a:pt x="1270" y="20765"/>
                </a:cubicBezTo>
                <a:lnTo>
                  <a:pt x="1270" y="20545"/>
                </a:lnTo>
                <a:cubicBezTo>
                  <a:pt x="1270" y="20488"/>
                  <a:pt x="1246" y="20441"/>
                  <a:pt x="1217" y="20441"/>
                </a:cubicBezTo>
                <a:close/>
                <a:moveTo>
                  <a:pt x="1532" y="20441"/>
                </a:moveTo>
                <a:cubicBezTo>
                  <a:pt x="1503" y="20441"/>
                  <a:pt x="1479" y="20488"/>
                  <a:pt x="1479" y="20545"/>
                </a:cubicBezTo>
                <a:lnTo>
                  <a:pt x="1479" y="20765"/>
                </a:lnTo>
                <a:cubicBezTo>
                  <a:pt x="1479" y="20823"/>
                  <a:pt x="1503" y="20868"/>
                  <a:pt x="1532" y="20868"/>
                </a:cubicBezTo>
                <a:cubicBezTo>
                  <a:pt x="1561" y="20868"/>
                  <a:pt x="1584" y="20823"/>
                  <a:pt x="1584" y="20765"/>
                </a:cubicBezTo>
                <a:lnTo>
                  <a:pt x="1584" y="20545"/>
                </a:lnTo>
                <a:cubicBezTo>
                  <a:pt x="1584" y="20488"/>
                  <a:pt x="1561" y="20441"/>
                  <a:pt x="1532" y="20441"/>
                </a:cubicBezTo>
                <a:close/>
                <a:moveTo>
                  <a:pt x="2380" y="20441"/>
                </a:moveTo>
                <a:cubicBezTo>
                  <a:pt x="2351" y="20441"/>
                  <a:pt x="2329" y="20488"/>
                  <a:pt x="2329" y="20545"/>
                </a:cubicBezTo>
                <a:lnTo>
                  <a:pt x="2329" y="20765"/>
                </a:lnTo>
                <a:cubicBezTo>
                  <a:pt x="2329" y="20823"/>
                  <a:pt x="2351" y="20868"/>
                  <a:pt x="2380" y="20868"/>
                </a:cubicBezTo>
                <a:cubicBezTo>
                  <a:pt x="2409" y="20868"/>
                  <a:pt x="2433" y="20823"/>
                  <a:pt x="2433" y="20765"/>
                </a:cubicBezTo>
                <a:lnTo>
                  <a:pt x="2433" y="20545"/>
                </a:lnTo>
                <a:cubicBezTo>
                  <a:pt x="2433" y="20488"/>
                  <a:pt x="2409" y="20441"/>
                  <a:pt x="2380" y="20441"/>
                </a:cubicBezTo>
                <a:close/>
                <a:moveTo>
                  <a:pt x="2695" y="20441"/>
                </a:moveTo>
                <a:cubicBezTo>
                  <a:pt x="2666" y="20441"/>
                  <a:pt x="2643" y="20488"/>
                  <a:pt x="2643" y="20545"/>
                </a:cubicBezTo>
                <a:lnTo>
                  <a:pt x="2643" y="20765"/>
                </a:lnTo>
                <a:cubicBezTo>
                  <a:pt x="2643" y="20823"/>
                  <a:pt x="2666" y="20868"/>
                  <a:pt x="2695" y="20868"/>
                </a:cubicBezTo>
                <a:cubicBezTo>
                  <a:pt x="2724" y="20868"/>
                  <a:pt x="2748" y="20823"/>
                  <a:pt x="2748" y="20765"/>
                </a:cubicBezTo>
                <a:lnTo>
                  <a:pt x="2748" y="20545"/>
                </a:lnTo>
                <a:cubicBezTo>
                  <a:pt x="2748" y="20488"/>
                  <a:pt x="2724" y="20441"/>
                  <a:pt x="2695" y="20441"/>
                </a:cubicBezTo>
                <a:close/>
                <a:moveTo>
                  <a:pt x="3545" y="20441"/>
                </a:moveTo>
                <a:cubicBezTo>
                  <a:pt x="3516" y="20441"/>
                  <a:pt x="3492" y="20488"/>
                  <a:pt x="3492" y="20545"/>
                </a:cubicBezTo>
                <a:lnTo>
                  <a:pt x="3492" y="20765"/>
                </a:lnTo>
                <a:cubicBezTo>
                  <a:pt x="3492" y="20823"/>
                  <a:pt x="3516" y="20868"/>
                  <a:pt x="3545" y="20868"/>
                </a:cubicBezTo>
                <a:cubicBezTo>
                  <a:pt x="3574" y="20868"/>
                  <a:pt x="3598" y="20823"/>
                  <a:pt x="3598" y="20765"/>
                </a:cubicBezTo>
                <a:lnTo>
                  <a:pt x="3598" y="20545"/>
                </a:lnTo>
                <a:cubicBezTo>
                  <a:pt x="3598" y="20488"/>
                  <a:pt x="3574" y="20441"/>
                  <a:pt x="3545" y="20441"/>
                </a:cubicBezTo>
                <a:close/>
                <a:moveTo>
                  <a:pt x="3859" y="20441"/>
                </a:moveTo>
                <a:cubicBezTo>
                  <a:pt x="3830" y="20441"/>
                  <a:pt x="3806" y="20488"/>
                  <a:pt x="3806" y="20545"/>
                </a:cubicBezTo>
                <a:lnTo>
                  <a:pt x="3806" y="20765"/>
                </a:lnTo>
                <a:cubicBezTo>
                  <a:pt x="3806" y="20823"/>
                  <a:pt x="3830" y="20868"/>
                  <a:pt x="3859" y="20868"/>
                </a:cubicBezTo>
                <a:cubicBezTo>
                  <a:pt x="3888" y="20868"/>
                  <a:pt x="3912" y="20823"/>
                  <a:pt x="3912" y="20765"/>
                </a:cubicBezTo>
                <a:lnTo>
                  <a:pt x="3912" y="20545"/>
                </a:lnTo>
                <a:cubicBezTo>
                  <a:pt x="3912" y="20488"/>
                  <a:pt x="3888" y="20441"/>
                  <a:pt x="3859" y="20441"/>
                </a:cubicBezTo>
                <a:close/>
                <a:moveTo>
                  <a:pt x="4709" y="20441"/>
                </a:moveTo>
                <a:cubicBezTo>
                  <a:pt x="4680" y="20441"/>
                  <a:pt x="4656" y="20488"/>
                  <a:pt x="4656" y="20545"/>
                </a:cubicBezTo>
                <a:lnTo>
                  <a:pt x="4656" y="20765"/>
                </a:lnTo>
                <a:cubicBezTo>
                  <a:pt x="4656" y="20823"/>
                  <a:pt x="4680" y="20868"/>
                  <a:pt x="4709" y="20868"/>
                </a:cubicBezTo>
                <a:cubicBezTo>
                  <a:pt x="4738" y="20868"/>
                  <a:pt x="4762" y="20823"/>
                  <a:pt x="4762" y="20765"/>
                </a:cubicBezTo>
                <a:lnTo>
                  <a:pt x="4762" y="20545"/>
                </a:lnTo>
                <a:cubicBezTo>
                  <a:pt x="4762" y="20488"/>
                  <a:pt x="4738" y="20441"/>
                  <a:pt x="4709" y="20441"/>
                </a:cubicBezTo>
                <a:close/>
                <a:moveTo>
                  <a:pt x="5023" y="20441"/>
                </a:moveTo>
                <a:cubicBezTo>
                  <a:pt x="4994" y="20441"/>
                  <a:pt x="4970" y="20488"/>
                  <a:pt x="4970" y="20545"/>
                </a:cubicBezTo>
                <a:lnTo>
                  <a:pt x="4970" y="20765"/>
                </a:lnTo>
                <a:cubicBezTo>
                  <a:pt x="4970" y="20823"/>
                  <a:pt x="4994" y="20868"/>
                  <a:pt x="5023" y="20868"/>
                </a:cubicBezTo>
                <a:cubicBezTo>
                  <a:pt x="5053" y="20868"/>
                  <a:pt x="5076" y="20823"/>
                  <a:pt x="5076" y="20765"/>
                </a:cubicBezTo>
                <a:lnTo>
                  <a:pt x="5076" y="20545"/>
                </a:lnTo>
                <a:cubicBezTo>
                  <a:pt x="5076" y="20488"/>
                  <a:pt x="5053" y="20441"/>
                  <a:pt x="5023" y="20441"/>
                </a:cubicBezTo>
                <a:close/>
                <a:moveTo>
                  <a:pt x="5873" y="20441"/>
                </a:moveTo>
                <a:cubicBezTo>
                  <a:pt x="5844" y="20441"/>
                  <a:pt x="5820" y="20488"/>
                  <a:pt x="5820" y="20545"/>
                </a:cubicBezTo>
                <a:lnTo>
                  <a:pt x="5820" y="20765"/>
                </a:lnTo>
                <a:cubicBezTo>
                  <a:pt x="5820" y="20823"/>
                  <a:pt x="5844" y="20868"/>
                  <a:pt x="5873" y="20868"/>
                </a:cubicBezTo>
                <a:cubicBezTo>
                  <a:pt x="5902" y="20868"/>
                  <a:pt x="5926" y="20823"/>
                  <a:pt x="5926" y="20765"/>
                </a:cubicBezTo>
                <a:lnTo>
                  <a:pt x="5926" y="20545"/>
                </a:lnTo>
                <a:cubicBezTo>
                  <a:pt x="5926" y="20488"/>
                  <a:pt x="5902" y="20441"/>
                  <a:pt x="5873" y="20441"/>
                </a:cubicBezTo>
                <a:close/>
                <a:moveTo>
                  <a:pt x="6188" y="20441"/>
                </a:moveTo>
                <a:cubicBezTo>
                  <a:pt x="6159" y="20441"/>
                  <a:pt x="6135" y="20488"/>
                  <a:pt x="6135" y="20545"/>
                </a:cubicBezTo>
                <a:lnTo>
                  <a:pt x="6135" y="20765"/>
                </a:lnTo>
                <a:cubicBezTo>
                  <a:pt x="6135" y="20823"/>
                  <a:pt x="6159" y="20868"/>
                  <a:pt x="6188" y="20868"/>
                </a:cubicBezTo>
                <a:cubicBezTo>
                  <a:pt x="6217" y="20868"/>
                  <a:pt x="6240" y="20823"/>
                  <a:pt x="6240" y="20765"/>
                </a:cubicBezTo>
                <a:lnTo>
                  <a:pt x="6240" y="20545"/>
                </a:lnTo>
                <a:cubicBezTo>
                  <a:pt x="6240" y="20488"/>
                  <a:pt x="6217" y="20441"/>
                  <a:pt x="6188" y="20441"/>
                </a:cubicBezTo>
                <a:close/>
                <a:moveTo>
                  <a:pt x="7036" y="20441"/>
                </a:moveTo>
                <a:cubicBezTo>
                  <a:pt x="7007" y="20441"/>
                  <a:pt x="6984" y="20488"/>
                  <a:pt x="6984" y="20545"/>
                </a:cubicBezTo>
                <a:lnTo>
                  <a:pt x="6984" y="20765"/>
                </a:lnTo>
                <a:cubicBezTo>
                  <a:pt x="6984" y="20823"/>
                  <a:pt x="7007" y="20868"/>
                  <a:pt x="7036" y="20868"/>
                </a:cubicBezTo>
                <a:cubicBezTo>
                  <a:pt x="7065" y="20868"/>
                  <a:pt x="7089" y="20823"/>
                  <a:pt x="7089" y="20765"/>
                </a:cubicBezTo>
                <a:lnTo>
                  <a:pt x="7089" y="20545"/>
                </a:lnTo>
                <a:cubicBezTo>
                  <a:pt x="7089" y="20488"/>
                  <a:pt x="7065" y="20441"/>
                  <a:pt x="7036" y="20441"/>
                </a:cubicBezTo>
                <a:close/>
                <a:moveTo>
                  <a:pt x="7351" y="20441"/>
                </a:moveTo>
                <a:cubicBezTo>
                  <a:pt x="7322" y="20441"/>
                  <a:pt x="7299" y="20488"/>
                  <a:pt x="7299" y="20545"/>
                </a:cubicBezTo>
                <a:lnTo>
                  <a:pt x="7299" y="20765"/>
                </a:lnTo>
                <a:cubicBezTo>
                  <a:pt x="7299" y="20823"/>
                  <a:pt x="7322" y="20868"/>
                  <a:pt x="7351" y="20868"/>
                </a:cubicBezTo>
                <a:cubicBezTo>
                  <a:pt x="7380" y="20868"/>
                  <a:pt x="7404" y="20823"/>
                  <a:pt x="7404" y="20765"/>
                </a:cubicBezTo>
                <a:lnTo>
                  <a:pt x="7404" y="20545"/>
                </a:lnTo>
                <a:cubicBezTo>
                  <a:pt x="7404" y="20488"/>
                  <a:pt x="7380" y="20441"/>
                  <a:pt x="7351" y="20441"/>
                </a:cubicBezTo>
                <a:close/>
                <a:moveTo>
                  <a:pt x="8201" y="20441"/>
                </a:moveTo>
                <a:cubicBezTo>
                  <a:pt x="8171" y="20441"/>
                  <a:pt x="8148" y="20488"/>
                  <a:pt x="8148" y="20545"/>
                </a:cubicBezTo>
                <a:lnTo>
                  <a:pt x="8148" y="20765"/>
                </a:lnTo>
                <a:cubicBezTo>
                  <a:pt x="8148" y="20823"/>
                  <a:pt x="8171" y="20868"/>
                  <a:pt x="8201" y="20868"/>
                </a:cubicBezTo>
                <a:cubicBezTo>
                  <a:pt x="8230" y="20868"/>
                  <a:pt x="8254" y="20823"/>
                  <a:pt x="8254" y="20765"/>
                </a:cubicBezTo>
                <a:lnTo>
                  <a:pt x="8254" y="20545"/>
                </a:lnTo>
                <a:cubicBezTo>
                  <a:pt x="8254" y="20488"/>
                  <a:pt x="8230" y="20441"/>
                  <a:pt x="8201" y="20441"/>
                </a:cubicBezTo>
                <a:close/>
                <a:moveTo>
                  <a:pt x="8515" y="20441"/>
                </a:moveTo>
                <a:cubicBezTo>
                  <a:pt x="8486" y="20441"/>
                  <a:pt x="8462" y="20488"/>
                  <a:pt x="8462" y="20545"/>
                </a:cubicBezTo>
                <a:lnTo>
                  <a:pt x="8462" y="20765"/>
                </a:lnTo>
                <a:cubicBezTo>
                  <a:pt x="8462" y="20823"/>
                  <a:pt x="8486" y="20868"/>
                  <a:pt x="8515" y="20868"/>
                </a:cubicBezTo>
                <a:cubicBezTo>
                  <a:pt x="8544" y="20868"/>
                  <a:pt x="8568" y="20823"/>
                  <a:pt x="8568" y="20765"/>
                </a:cubicBezTo>
                <a:lnTo>
                  <a:pt x="8568" y="20545"/>
                </a:lnTo>
                <a:cubicBezTo>
                  <a:pt x="8568" y="20488"/>
                  <a:pt x="8544" y="20441"/>
                  <a:pt x="8515" y="20441"/>
                </a:cubicBezTo>
                <a:close/>
                <a:moveTo>
                  <a:pt x="9365" y="20441"/>
                </a:moveTo>
                <a:cubicBezTo>
                  <a:pt x="9336" y="20441"/>
                  <a:pt x="9312" y="20488"/>
                  <a:pt x="9312" y="20545"/>
                </a:cubicBezTo>
                <a:lnTo>
                  <a:pt x="9312" y="20765"/>
                </a:lnTo>
                <a:cubicBezTo>
                  <a:pt x="9312" y="20823"/>
                  <a:pt x="9336" y="20868"/>
                  <a:pt x="9365" y="20868"/>
                </a:cubicBezTo>
                <a:cubicBezTo>
                  <a:pt x="9394" y="20868"/>
                  <a:pt x="9418" y="20823"/>
                  <a:pt x="9418" y="20765"/>
                </a:cubicBezTo>
                <a:lnTo>
                  <a:pt x="9418" y="20545"/>
                </a:lnTo>
                <a:cubicBezTo>
                  <a:pt x="9418" y="20488"/>
                  <a:pt x="9394" y="20441"/>
                  <a:pt x="9365" y="20441"/>
                </a:cubicBezTo>
                <a:close/>
                <a:moveTo>
                  <a:pt x="9679" y="20441"/>
                </a:moveTo>
                <a:cubicBezTo>
                  <a:pt x="9650" y="20441"/>
                  <a:pt x="9626" y="20488"/>
                  <a:pt x="9626" y="20545"/>
                </a:cubicBezTo>
                <a:lnTo>
                  <a:pt x="9626" y="20765"/>
                </a:lnTo>
                <a:cubicBezTo>
                  <a:pt x="9626" y="20823"/>
                  <a:pt x="9650" y="20868"/>
                  <a:pt x="9679" y="20868"/>
                </a:cubicBezTo>
                <a:cubicBezTo>
                  <a:pt x="9708" y="20868"/>
                  <a:pt x="9732" y="20823"/>
                  <a:pt x="9732" y="20765"/>
                </a:cubicBezTo>
                <a:lnTo>
                  <a:pt x="9732" y="20545"/>
                </a:lnTo>
                <a:cubicBezTo>
                  <a:pt x="9732" y="20488"/>
                  <a:pt x="9708" y="20441"/>
                  <a:pt x="9679" y="20441"/>
                </a:cubicBezTo>
                <a:close/>
                <a:moveTo>
                  <a:pt x="10529" y="20441"/>
                </a:moveTo>
                <a:cubicBezTo>
                  <a:pt x="10500" y="20441"/>
                  <a:pt x="10476" y="20488"/>
                  <a:pt x="10476" y="20545"/>
                </a:cubicBezTo>
                <a:lnTo>
                  <a:pt x="10476" y="20765"/>
                </a:lnTo>
                <a:cubicBezTo>
                  <a:pt x="10476" y="20823"/>
                  <a:pt x="10500" y="20868"/>
                  <a:pt x="10529" y="20868"/>
                </a:cubicBezTo>
                <a:cubicBezTo>
                  <a:pt x="10558" y="20868"/>
                  <a:pt x="10582" y="20823"/>
                  <a:pt x="10582" y="20765"/>
                </a:cubicBezTo>
                <a:lnTo>
                  <a:pt x="10582" y="20545"/>
                </a:lnTo>
                <a:cubicBezTo>
                  <a:pt x="10582" y="20488"/>
                  <a:pt x="10558" y="20441"/>
                  <a:pt x="10529" y="20441"/>
                </a:cubicBezTo>
                <a:close/>
                <a:moveTo>
                  <a:pt x="10844" y="20441"/>
                </a:moveTo>
                <a:cubicBezTo>
                  <a:pt x="10814" y="20441"/>
                  <a:pt x="10791" y="20488"/>
                  <a:pt x="10791" y="20545"/>
                </a:cubicBezTo>
                <a:lnTo>
                  <a:pt x="10791" y="20765"/>
                </a:lnTo>
                <a:cubicBezTo>
                  <a:pt x="10791" y="20823"/>
                  <a:pt x="10814" y="20868"/>
                  <a:pt x="10844" y="20868"/>
                </a:cubicBezTo>
                <a:cubicBezTo>
                  <a:pt x="10873" y="20868"/>
                  <a:pt x="10895" y="20823"/>
                  <a:pt x="10895" y="20765"/>
                </a:cubicBezTo>
                <a:lnTo>
                  <a:pt x="10895" y="20545"/>
                </a:lnTo>
                <a:cubicBezTo>
                  <a:pt x="10895" y="20488"/>
                  <a:pt x="10873" y="20441"/>
                  <a:pt x="10844" y="20441"/>
                </a:cubicBezTo>
                <a:close/>
                <a:moveTo>
                  <a:pt x="11692" y="20441"/>
                </a:moveTo>
                <a:cubicBezTo>
                  <a:pt x="11663" y="20441"/>
                  <a:pt x="11640" y="20488"/>
                  <a:pt x="11640" y="20545"/>
                </a:cubicBezTo>
                <a:lnTo>
                  <a:pt x="11640" y="20765"/>
                </a:lnTo>
                <a:cubicBezTo>
                  <a:pt x="11640" y="20823"/>
                  <a:pt x="11663" y="20868"/>
                  <a:pt x="11692" y="20868"/>
                </a:cubicBezTo>
                <a:cubicBezTo>
                  <a:pt x="11721" y="20868"/>
                  <a:pt x="11745" y="20823"/>
                  <a:pt x="11745" y="20765"/>
                </a:cubicBezTo>
                <a:lnTo>
                  <a:pt x="11745" y="20545"/>
                </a:lnTo>
                <a:cubicBezTo>
                  <a:pt x="11745" y="20488"/>
                  <a:pt x="11721" y="20441"/>
                  <a:pt x="11692" y="20441"/>
                </a:cubicBezTo>
                <a:close/>
                <a:moveTo>
                  <a:pt x="12007" y="20441"/>
                </a:moveTo>
                <a:cubicBezTo>
                  <a:pt x="11978" y="20441"/>
                  <a:pt x="11955" y="20488"/>
                  <a:pt x="11955" y="20545"/>
                </a:cubicBezTo>
                <a:lnTo>
                  <a:pt x="11955" y="20765"/>
                </a:lnTo>
                <a:cubicBezTo>
                  <a:pt x="11955" y="20823"/>
                  <a:pt x="11978" y="20868"/>
                  <a:pt x="12007" y="20868"/>
                </a:cubicBezTo>
                <a:cubicBezTo>
                  <a:pt x="12036" y="20868"/>
                  <a:pt x="12060" y="20823"/>
                  <a:pt x="12060" y="20765"/>
                </a:cubicBezTo>
                <a:lnTo>
                  <a:pt x="12060" y="20545"/>
                </a:lnTo>
                <a:cubicBezTo>
                  <a:pt x="12060" y="20488"/>
                  <a:pt x="12036" y="20441"/>
                  <a:pt x="12007" y="20441"/>
                </a:cubicBezTo>
                <a:close/>
                <a:moveTo>
                  <a:pt x="12856" y="20441"/>
                </a:moveTo>
                <a:cubicBezTo>
                  <a:pt x="12827" y="20441"/>
                  <a:pt x="12804" y="20488"/>
                  <a:pt x="12804" y="20545"/>
                </a:cubicBezTo>
                <a:lnTo>
                  <a:pt x="12804" y="20765"/>
                </a:lnTo>
                <a:cubicBezTo>
                  <a:pt x="12804" y="20823"/>
                  <a:pt x="12827" y="20868"/>
                  <a:pt x="12856" y="20868"/>
                </a:cubicBezTo>
                <a:cubicBezTo>
                  <a:pt x="12886" y="20868"/>
                  <a:pt x="12909" y="20823"/>
                  <a:pt x="12909" y="20765"/>
                </a:cubicBezTo>
                <a:lnTo>
                  <a:pt x="12909" y="20545"/>
                </a:lnTo>
                <a:cubicBezTo>
                  <a:pt x="12909" y="20488"/>
                  <a:pt x="12886" y="20441"/>
                  <a:pt x="12856" y="20441"/>
                </a:cubicBezTo>
                <a:close/>
                <a:moveTo>
                  <a:pt x="13171" y="20441"/>
                </a:moveTo>
                <a:cubicBezTo>
                  <a:pt x="13142" y="20441"/>
                  <a:pt x="13118" y="20488"/>
                  <a:pt x="13118" y="20545"/>
                </a:cubicBezTo>
                <a:lnTo>
                  <a:pt x="13118" y="20765"/>
                </a:lnTo>
                <a:cubicBezTo>
                  <a:pt x="13118" y="20823"/>
                  <a:pt x="13142" y="20868"/>
                  <a:pt x="13171" y="20868"/>
                </a:cubicBezTo>
                <a:cubicBezTo>
                  <a:pt x="13200" y="20868"/>
                  <a:pt x="13224" y="20823"/>
                  <a:pt x="13224" y="20765"/>
                </a:cubicBezTo>
                <a:lnTo>
                  <a:pt x="13224" y="20545"/>
                </a:lnTo>
                <a:cubicBezTo>
                  <a:pt x="13224" y="20488"/>
                  <a:pt x="13200" y="20441"/>
                  <a:pt x="13171" y="20441"/>
                </a:cubicBezTo>
                <a:close/>
                <a:moveTo>
                  <a:pt x="14021" y="20441"/>
                </a:moveTo>
                <a:cubicBezTo>
                  <a:pt x="13992" y="20441"/>
                  <a:pt x="13968" y="20488"/>
                  <a:pt x="13968" y="20545"/>
                </a:cubicBezTo>
                <a:lnTo>
                  <a:pt x="13968" y="20765"/>
                </a:lnTo>
                <a:cubicBezTo>
                  <a:pt x="13968" y="20823"/>
                  <a:pt x="13992" y="20868"/>
                  <a:pt x="14021" y="20868"/>
                </a:cubicBezTo>
                <a:cubicBezTo>
                  <a:pt x="14050" y="20868"/>
                  <a:pt x="14074" y="20823"/>
                  <a:pt x="14074" y="20765"/>
                </a:cubicBezTo>
                <a:lnTo>
                  <a:pt x="14074" y="20545"/>
                </a:lnTo>
                <a:cubicBezTo>
                  <a:pt x="14074" y="20488"/>
                  <a:pt x="14050" y="20441"/>
                  <a:pt x="14021" y="20441"/>
                </a:cubicBezTo>
                <a:close/>
                <a:moveTo>
                  <a:pt x="14335" y="20441"/>
                </a:moveTo>
                <a:cubicBezTo>
                  <a:pt x="14306" y="20441"/>
                  <a:pt x="14282" y="20488"/>
                  <a:pt x="14282" y="20545"/>
                </a:cubicBezTo>
                <a:lnTo>
                  <a:pt x="14282" y="20765"/>
                </a:lnTo>
                <a:cubicBezTo>
                  <a:pt x="14282" y="20823"/>
                  <a:pt x="14306" y="20868"/>
                  <a:pt x="14335" y="20868"/>
                </a:cubicBezTo>
                <a:cubicBezTo>
                  <a:pt x="14364" y="20868"/>
                  <a:pt x="14388" y="20823"/>
                  <a:pt x="14388" y="20765"/>
                </a:cubicBezTo>
                <a:lnTo>
                  <a:pt x="14388" y="20545"/>
                </a:lnTo>
                <a:cubicBezTo>
                  <a:pt x="14388" y="20488"/>
                  <a:pt x="14364" y="20441"/>
                  <a:pt x="14335" y="20441"/>
                </a:cubicBezTo>
                <a:close/>
                <a:moveTo>
                  <a:pt x="15185" y="20441"/>
                </a:moveTo>
                <a:cubicBezTo>
                  <a:pt x="15156" y="20441"/>
                  <a:pt x="15132" y="20488"/>
                  <a:pt x="15132" y="20545"/>
                </a:cubicBezTo>
                <a:lnTo>
                  <a:pt x="15132" y="20765"/>
                </a:lnTo>
                <a:cubicBezTo>
                  <a:pt x="15132" y="20823"/>
                  <a:pt x="15156" y="20868"/>
                  <a:pt x="15185" y="20868"/>
                </a:cubicBezTo>
                <a:cubicBezTo>
                  <a:pt x="15214" y="20868"/>
                  <a:pt x="15237" y="20823"/>
                  <a:pt x="15237" y="20765"/>
                </a:cubicBezTo>
                <a:lnTo>
                  <a:pt x="15237" y="20545"/>
                </a:lnTo>
                <a:cubicBezTo>
                  <a:pt x="15237" y="20488"/>
                  <a:pt x="15214" y="20441"/>
                  <a:pt x="15185" y="20441"/>
                </a:cubicBezTo>
                <a:close/>
                <a:moveTo>
                  <a:pt x="15500" y="20441"/>
                </a:moveTo>
                <a:cubicBezTo>
                  <a:pt x="15470" y="20441"/>
                  <a:pt x="15447" y="20488"/>
                  <a:pt x="15447" y="20545"/>
                </a:cubicBezTo>
                <a:lnTo>
                  <a:pt x="15447" y="20765"/>
                </a:lnTo>
                <a:cubicBezTo>
                  <a:pt x="15447" y="20823"/>
                  <a:pt x="15470" y="20868"/>
                  <a:pt x="15500" y="20868"/>
                </a:cubicBezTo>
                <a:cubicBezTo>
                  <a:pt x="15529" y="20868"/>
                  <a:pt x="15551" y="20823"/>
                  <a:pt x="15551" y="20765"/>
                </a:cubicBezTo>
                <a:lnTo>
                  <a:pt x="15551" y="20545"/>
                </a:lnTo>
                <a:cubicBezTo>
                  <a:pt x="15551" y="20488"/>
                  <a:pt x="15529" y="20441"/>
                  <a:pt x="15500" y="20441"/>
                </a:cubicBezTo>
                <a:close/>
                <a:moveTo>
                  <a:pt x="16349" y="20441"/>
                </a:moveTo>
                <a:cubicBezTo>
                  <a:pt x="16320" y="20441"/>
                  <a:pt x="16296" y="20488"/>
                  <a:pt x="16296" y="20545"/>
                </a:cubicBezTo>
                <a:lnTo>
                  <a:pt x="16296" y="20765"/>
                </a:lnTo>
                <a:cubicBezTo>
                  <a:pt x="16296" y="20823"/>
                  <a:pt x="16320" y="20868"/>
                  <a:pt x="16349" y="20868"/>
                </a:cubicBezTo>
                <a:cubicBezTo>
                  <a:pt x="16378" y="20868"/>
                  <a:pt x="16401" y="20823"/>
                  <a:pt x="16401" y="20765"/>
                </a:cubicBezTo>
                <a:lnTo>
                  <a:pt x="16401" y="20545"/>
                </a:lnTo>
                <a:cubicBezTo>
                  <a:pt x="16401" y="20488"/>
                  <a:pt x="16378" y="20441"/>
                  <a:pt x="16349" y="20441"/>
                </a:cubicBezTo>
                <a:close/>
                <a:moveTo>
                  <a:pt x="16663" y="20441"/>
                </a:moveTo>
                <a:cubicBezTo>
                  <a:pt x="16634" y="20441"/>
                  <a:pt x="16611" y="20488"/>
                  <a:pt x="16611" y="20545"/>
                </a:cubicBezTo>
                <a:lnTo>
                  <a:pt x="16611" y="20765"/>
                </a:lnTo>
                <a:cubicBezTo>
                  <a:pt x="16611" y="20823"/>
                  <a:pt x="16634" y="20868"/>
                  <a:pt x="16663" y="20868"/>
                </a:cubicBezTo>
                <a:cubicBezTo>
                  <a:pt x="16692" y="20868"/>
                  <a:pt x="16716" y="20823"/>
                  <a:pt x="16716" y="20765"/>
                </a:cubicBezTo>
                <a:lnTo>
                  <a:pt x="16716" y="20545"/>
                </a:lnTo>
                <a:cubicBezTo>
                  <a:pt x="16716" y="20488"/>
                  <a:pt x="16692" y="20441"/>
                  <a:pt x="16663" y="20441"/>
                </a:cubicBezTo>
                <a:close/>
                <a:moveTo>
                  <a:pt x="17512" y="20441"/>
                </a:moveTo>
                <a:cubicBezTo>
                  <a:pt x="17483" y="20441"/>
                  <a:pt x="17459" y="20488"/>
                  <a:pt x="17459" y="20545"/>
                </a:cubicBezTo>
                <a:lnTo>
                  <a:pt x="17459" y="20765"/>
                </a:lnTo>
                <a:cubicBezTo>
                  <a:pt x="17459" y="20823"/>
                  <a:pt x="17483" y="20868"/>
                  <a:pt x="17512" y="20868"/>
                </a:cubicBezTo>
                <a:cubicBezTo>
                  <a:pt x="17541" y="20868"/>
                  <a:pt x="17565" y="20823"/>
                  <a:pt x="17565" y="20765"/>
                </a:cubicBezTo>
                <a:lnTo>
                  <a:pt x="17565" y="20545"/>
                </a:lnTo>
                <a:cubicBezTo>
                  <a:pt x="17565" y="20488"/>
                  <a:pt x="17541" y="20441"/>
                  <a:pt x="17512" y="20441"/>
                </a:cubicBezTo>
                <a:close/>
                <a:moveTo>
                  <a:pt x="17827" y="20441"/>
                </a:moveTo>
                <a:cubicBezTo>
                  <a:pt x="17798" y="20441"/>
                  <a:pt x="17774" y="20488"/>
                  <a:pt x="17774" y="20545"/>
                </a:cubicBezTo>
                <a:lnTo>
                  <a:pt x="17774" y="20765"/>
                </a:lnTo>
                <a:cubicBezTo>
                  <a:pt x="17774" y="20823"/>
                  <a:pt x="17798" y="20868"/>
                  <a:pt x="17827" y="20868"/>
                </a:cubicBezTo>
                <a:cubicBezTo>
                  <a:pt x="17856" y="20868"/>
                  <a:pt x="17880" y="20823"/>
                  <a:pt x="17880" y="20765"/>
                </a:cubicBezTo>
                <a:lnTo>
                  <a:pt x="17880" y="20545"/>
                </a:lnTo>
                <a:cubicBezTo>
                  <a:pt x="17880" y="20488"/>
                  <a:pt x="17856" y="20441"/>
                  <a:pt x="17827" y="20441"/>
                </a:cubicBezTo>
                <a:close/>
                <a:moveTo>
                  <a:pt x="18677" y="20441"/>
                </a:moveTo>
                <a:cubicBezTo>
                  <a:pt x="18648" y="20441"/>
                  <a:pt x="18624" y="20488"/>
                  <a:pt x="18624" y="20545"/>
                </a:cubicBezTo>
                <a:lnTo>
                  <a:pt x="18624" y="20765"/>
                </a:lnTo>
                <a:cubicBezTo>
                  <a:pt x="18624" y="20823"/>
                  <a:pt x="18648" y="20868"/>
                  <a:pt x="18677" y="20868"/>
                </a:cubicBezTo>
                <a:cubicBezTo>
                  <a:pt x="18706" y="20868"/>
                  <a:pt x="18730" y="20823"/>
                  <a:pt x="18730" y="20765"/>
                </a:cubicBezTo>
                <a:lnTo>
                  <a:pt x="18730" y="20545"/>
                </a:lnTo>
                <a:cubicBezTo>
                  <a:pt x="18730" y="20488"/>
                  <a:pt x="18706" y="20441"/>
                  <a:pt x="18677" y="20441"/>
                </a:cubicBezTo>
                <a:close/>
                <a:moveTo>
                  <a:pt x="18991" y="20441"/>
                </a:moveTo>
                <a:cubicBezTo>
                  <a:pt x="18962" y="20441"/>
                  <a:pt x="18938" y="20488"/>
                  <a:pt x="18938" y="20545"/>
                </a:cubicBezTo>
                <a:lnTo>
                  <a:pt x="18938" y="20765"/>
                </a:lnTo>
                <a:cubicBezTo>
                  <a:pt x="18938" y="20823"/>
                  <a:pt x="18962" y="20868"/>
                  <a:pt x="18991" y="20868"/>
                </a:cubicBezTo>
                <a:cubicBezTo>
                  <a:pt x="19020" y="20868"/>
                  <a:pt x="19044" y="20823"/>
                  <a:pt x="19044" y="20765"/>
                </a:cubicBezTo>
                <a:lnTo>
                  <a:pt x="19044" y="20545"/>
                </a:lnTo>
                <a:cubicBezTo>
                  <a:pt x="19044" y="20488"/>
                  <a:pt x="19020" y="20441"/>
                  <a:pt x="18991" y="20441"/>
                </a:cubicBezTo>
                <a:close/>
                <a:moveTo>
                  <a:pt x="19841" y="20441"/>
                </a:moveTo>
                <a:cubicBezTo>
                  <a:pt x="19812" y="20441"/>
                  <a:pt x="19788" y="20488"/>
                  <a:pt x="19788" y="20545"/>
                </a:cubicBezTo>
                <a:lnTo>
                  <a:pt x="19788" y="20765"/>
                </a:lnTo>
                <a:cubicBezTo>
                  <a:pt x="19788" y="20823"/>
                  <a:pt x="19812" y="20868"/>
                  <a:pt x="19841" y="20868"/>
                </a:cubicBezTo>
                <a:cubicBezTo>
                  <a:pt x="19870" y="20868"/>
                  <a:pt x="19894" y="20823"/>
                  <a:pt x="19894" y="20765"/>
                </a:cubicBezTo>
                <a:lnTo>
                  <a:pt x="19894" y="20545"/>
                </a:lnTo>
                <a:cubicBezTo>
                  <a:pt x="19894" y="20488"/>
                  <a:pt x="19870" y="20441"/>
                  <a:pt x="19841" y="20441"/>
                </a:cubicBezTo>
                <a:close/>
                <a:moveTo>
                  <a:pt x="20155" y="20441"/>
                </a:moveTo>
                <a:cubicBezTo>
                  <a:pt x="20126" y="20441"/>
                  <a:pt x="20102" y="20488"/>
                  <a:pt x="20102" y="20545"/>
                </a:cubicBezTo>
                <a:lnTo>
                  <a:pt x="20102" y="20765"/>
                </a:lnTo>
                <a:cubicBezTo>
                  <a:pt x="20102" y="20823"/>
                  <a:pt x="20126" y="20868"/>
                  <a:pt x="20155" y="20868"/>
                </a:cubicBezTo>
                <a:cubicBezTo>
                  <a:pt x="20184" y="20868"/>
                  <a:pt x="20207" y="20823"/>
                  <a:pt x="20207" y="20765"/>
                </a:cubicBezTo>
                <a:lnTo>
                  <a:pt x="20207" y="20545"/>
                </a:lnTo>
                <a:cubicBezTo>
                  <a:pt x="20207" y="20488"/>
                  <a:pt x="20184" y="20441"/>
                  <a:pt x="20155" y="20441"/>
                </a:cubicBezTo>
                <a:close/>
                <a:moveTo>
                  <a:pt x="21004" y="20441"/>
                </a:moveTo>
                <a:cubicBezTo>
                  <a:pt x="20975" y="20441"/>
                  <a:pt x="20952" y="20488"/>
                  <a:pt x="20952" y="20545"/>
                </a:cubicBezTo>
                <a:lnTo>
                  <a:pt x="20952" y="20765"/>
                </a:lnTo>
                <a:cubicBezTo>
                  <a:pt x="20952" y="20823"/>
                  <a:pt x="20975" y="20868"/>
                  <a:pt x="21004" y="20868"/>
                </a:cubicBezTo>
                <a:cubicBezTo>
                  <a:pt x="21033" y="20868"/>
                  <a:pt x="21057" y="20823"/>
                  <a:pt x="21057" y="20765"/>
                </a:cubicBezTo>
                <a:lnTo>
                  <a:pt x="21057" y="20545"/>
                </a:lnTo>
                <a:cubicBezTo>
                  <a:pt x="21057" y="20488"/>
                  <a:pt x="21033" y="20441"/>
                  <a:pt x="21004" y="20441"/>
                </a:cubicBezTo>
                <a:close/>
                <a:moveTo>
                  <a:pt x="21319" y="20441"/>
                </a:moveTo>
                <a:cubicBezTo>
                  <a:pt x="21289" y="20441"/>
                  <a:pt x="21267" y="20488"/>
                  <a:pt x="21267" y="20545"/>
                </a:cubicBezTo>
                <a:lnTo>
                  <a:pt x="21267" y="20765"/>
                </a:lnTo>
                <a:cubicBezTo>
                  <a:pt x="21267" y="20823"/>
                  <a:pt x="21289" y="20868"/>
                  <a:pt x="21319" y="20868"/>
                </a:cubicBezTo>
                <a:cubicBezTo>
                  <a:pt x="21348" y="20868"/>
                  <a:pt x="21372" y="20823"/>
                  <a:pt x="21372" y="20765"/>
                </a:cubicBezTo>
                <a:lnTo>
                  <a:pt x="21372" y="20545"/>
                </a:lnTo>
                <a:cubicBezTo>
                  <a:pt x="21372" y="20488"/>
                  <a:pt x="21348" y="20441"/>
                  <a:pt x="21319" y="20441"/>
                </a:cubicBezTo>
                <a:close/>
                <a:moveTo>
                  <a:pt x="281" y="21171"/>
                </a:moveTo>
                <a:cubicBezTo>
                  <a:pt x="252" y="21171"/>
                  <a:pt x="228" y="21218"/>
                  <a:pt x="228" y="21275"/>
                </a:cubicBezTo>
                <a:lnTo>
                  <a:pt x="228" y="21495"/>
                </a:lnTo>
                <a:cubicBezTo>
                  <a:pt x="228" y="21553"/>
                  <a:pt x="252" y="21600"/>
                  <a:pt x="281" y="21600"/>
                </a:cubicBezTo>
                <a:cubicBezTo>
                  <a:pt x="311" y="21600"/>
                  <a:pt x="334" y="21553"/>
                  <a:pt x="334" y="21495"/>
                </a:cubicBezTo>
                <a:lnTo>
                  <a:pt x="334" y="21275"/>
                </a:lnTo>
                <a:cubicBezTo>
                  <a:pt x="334" y="21218"/>
                  <a:pt x="311" y="21171"/>
                  <a:pt x="281" y="21171"/>
                </a:cubicBezTo>
                <a:close/>
                <a:moveTo>
                  <a:pt x="596" y="21171"/>
                </a:moveTo>
                <a:cubicBezTo>
                  <a:pt x="567" y="21171"/>
                  <a:pt x="543" y="21218"/>
                  <a:pt x="543" y="21275"/>
                </a:cubicBezTo>
                <a:lnTo>
                  <a:pt x="543" y="21495"/>
                </a:lnTo>
                <a:cubicBezTo>
                  <a:pt x="543" y="21553"/>
                  <a:pt x="567" y="21600"/>
                  <a:pt x="596" y="21600"/>
                </a:cubicBezTo>
                <a:cubicBezTo>
                  <a:pt x="625" y="21600"/>
                  <a:pt x="649" y="21553"/>
                  <a:pt x="649" y="21495"/>
                </a:cubicBezTo>
                <a:lnTo>
                  <a:pt x="649" y="21275"/>
                </a:lnTo>
                <a:cubicBezTo>
                  <a:pt x="649" y="21218"/>
                  <a:pt x="625" y="21171"/>
                  <a:pt x="596" y="21171"/>
                </a:cubicBezTo>
                <a:close/>
                <a:moveTo>
                  <a:pt x="1446" y="21171"/>
                </a:moveTo>
                <a:cubicBezTo>
                  <a:pt x="1417" y="21171"/>
                  <a:pt x="1393" y="21218"/>
                  <a:pt x="1393" y="21275"/>
                </a:cubicBezTo>
                <a:lnTo>
                  <a:pt x="1393" y="21495"/>
                </a:lnTo>
                <a:cubicBezTo>
                  <a:pt x="1393" y="21553"/>
                  <a:pt x="1417" y="21600"/>
                  <a:pt x="1446" y="21600"/>
                </a:cubicBezTo>
                <a:cubicBezTo>
                  <a:pt x="1475" y="21600"/>
                  <a:pt x="1499" y="21553"/>
                  <a:pt x="1499" y="21495"/>
                </a:cubicBezTo>
                <a:lnTo>
                  <a:pt x="1499" y="21275"/>
                </a:lnTo>
                <a:cubicBezTo>
                  <a:pt x="1499" y="21218"/>
                  <a:pt x="1475" y="21171"/>
                  <a:pt x="1446" y="21171"/>
                </a:cubicBezTo>
                <a:close/>
                <a:moveTo>
                  <a:pt x="1760" y="21171"/>
                </a:moveTo>
                <a:cubicBezTo>
                  <a:pt x="1731" y="21171"/>
                  <a:pt x="1707" y="21218"/>
                  <a:pt x="1707" y="21275"/>
                </a:cubicBezTo>
                <a:lnTo>
                  <a:pt x="1707" y="21495"/>
                </a:lnTo>
                <a:cubicBezTo>
                  <a:pt x="1707" y="21553"/>
                  <a:pt x="1731" y="21600"/>
                  <a:pt x="1760" y="21600"/>
                </a:cubicBezTo>
                <a:cubicBezTo>
                  <a:pt x="1789" y="21600"/>
                  <a:pt x="1813" y="21553"/>
                  <a:pt x="1813" y="21495"/>
                </a:cubicBezTo>
                <a:lnTo>
                  <a:pt x="1813" y="21275"/>
                </a:lnTo>
                <a:cubicBezTo>
                  <a:pt x="1813" y="21218"/>
                  <a:pt x="1789" y="21171"/>
                  <a:pt x="1760" y="21171"/>
                </a:cubicBezTo>
                <a:close/>
                <a:moveTo>
                  <a:pt x="2610" y="21171"/>
                </a:moveTo>
                <a:cubicBezTo>
                  <a:pt x="2581" y="21171"/>
                  <a:pt x="2557" y="21218"/>
                  <a:pt x="2557" y="21275"/>
                </a:cubicBezTo>
                <a:lnTo>
                  <a:pt x="2557" y="21495"/>
                </a:lnTo>
                <a:cubicBezTo>
                  <a:pt x="2557" y="21553"/>
                  <a:pt x="2581" y="21600"/>
                  <a:pt x="2610" y="21600"/>
                </a:cubicBezTo>
                <a:cubicBezTo>
                  <a:pt x="2639" y="21600"/>
                  <a:pt x="2662" y="21553"/>
                  <a:pt x="2662" y="21495"/>
                </a:cubicBezTo>
                <a:lnTo>
                  <a:pt x="2662" y="21275"/>
                </a:lnTo>
                <a:cubicBezTo>
                  <a:pt x="2662" y="21218"/>
                  <a:pt x="2639" y="21171"/>
                  <a:pt x="2610" y="21171"/>
                </a:cubicBezTo>
                <a:close/>
                <a:moveTo>
                  <a:pt x="2924" y="21171"/>
                </a:moveTo>
                <a:cubicBezTo>
                  <a:pt x="2895" y="21171"/>
                  <a:pt x="2871" y="21218"/>
                  <a:pt x="2871" y="21275"/>
                </a:cubicBezTo>
                <a:lnTo>
                  <a:pt x="2871" y="21495"/>
                </a:lnTo>
                <a:cubicBezTo>
                  <a:pt x="2871" y="21553"/>
                  <a:pt x="2895" y="21600"/>
                  <a:pt x="2924" y="21600"/>
                </a:cubicBezTo>
                <a:cubicBezTo>
                  <a:pt x="2954" y="21600"/>
                  <a:pt x="2976" y="21553"/>
                  <a:pt x="2976" y="21495"/>
                </a:cubicBezTo>
                <a:lnTo>
                  <a:pt x="2976" y="21275"/>
                </a:lnTo>
                <a:cubicBezTo>
                  <a:pt x="2976" y="21218"/>
                  <a:pt x="2954" y="21171"/>
                  <a:pt x="2924" y="21171"/>
                </a:cubicBezTo>
                <a:close/>
                <a:moveTo>
                  <a:pt x="3773" y="21171"/>
                </a:moveTo>
                <a:cubicBezTo>
                  <a:pt x="3744" y="21171"/>
                  <a:pt x="3721" y="21218"/>
                  <a:pt x="3721" y="21275"/>
                </a:cubicBezTo>
                <a:lnTo>
                  <a:pt x="3721" y="21495"/>
                </a:lnTo>
                <a:cubicBezTo>
                  <a:pt x="3721" y="21553"/>
                  <a:pt x="3744" y="21600"/>
                  <a:pt x="3773" y="21600"/>
                </a:cubicBezTo>
                <a:cubicBezTo>
                  <a:pt x="3802" y="21600"/>
                  <a:pt x="3826" y="21553"/>
                  <a:pt x="3826" y="21495"/>
                </a:cubicBezTo>
                <a:lnTo>
                  <a:pt x="3826" y="21275"/>
                </a:lnTo>
                <a:cubicBezTo>
                  <a:pt x="3826" y="21218"/>
                  <a:pt x="3802" y="21171"/>
                  <a:pt x="3773" y="21171"/>
                </a:cubicBezTo>
                <a:close/>
                <a:moveTo>
                  <a:pt x="4088" y="21171"/>
                </a:moveTo>
                <a:cubicBezTo>
                  <a:pt x="4058" y="21171"/>
                  <a:pt x="4035" y="21218"/>
                  <a:pt x="4035" y="21275"/>
                </a:cubicBezTo>
                <a:lnTo>
                  <a:pt x="4035" y="21495"/>
                </a:lnTo>
                <a:cubicBezTo>
                  <a:pt x="4035" y="21553"/>
                  <a:pt x="4058" y="21600"/>
                  <a:pt x="4088" y="21600"/>
                </a:cubicBezTo>
                <a:cubicBezTo>
                  <a:pt x="4117" y="21600"/>
                  <a:pt x="4141" y="21553"/>
                  <a:pt x="4141" y="21495"/>
                </a:cubicBezTo>
                <a:lnTo>
                  <a:pt x="4141" y="21275"/>
                </a:lnTo>
                <a:cubicBezTo>
                  <a:pt x="4141" y="21218"/>
                  <a:pt x="4117" y="21171"/>
                  <a:pt x="4088" y="21171"/>
                </a:cubicBezTo>
                <a:close/>
                <a:moveTo>
                  <a:pt x="4937" y="21171"/>
                </a:moveTo>
                <a:cubicBezTo>
                  <a:pt x="4908" y="21171"/>
                  <a:pt x="4884" y="21218"/>
                  <a:pt x="4884" y="21275"/>
                </a:cubicBezTo>
                <a:lnTo>
                  <a:pt x="4884" y="21495"/>
                </a:lnTo>
                <a:cubicBezTo>
                  <a:pt x="4884" y="21553"/>
                  <a:pt x="4908" y="21600"/>
                  <a:pt x="4937" y="21600"/>
                </a:cubicBezTo>
                <a:cubicBezTo>
                  <a:pt x="4966" y="21600"/>
                  <a:pt x="4990" y="21553"/>
                  <a:pt x="4990" y="21495"/>
                </a:cubicBezTo>
                <a:lnTo>
                  <a:pt x="4990" y="21275"/>
                </a:lnTo>
                <a:cubicBezTo>
                  <a:pt x="4990" y="21218"/>
                  <a:pt x="4966" y="21171"/>
                  <a:pt x="4937" y="21171"/>
                </a:cubicBezTo>
                <a:close/>
                <a:moveTo>
                  <a:pt x="5252" y="21171"/>
                </a:moveTo>
                <a:cubicBezTo>
                  <a:pt x="5223" y="21171"/>
                  <a:pt x="5199" y="21218"/>
                  <a:pt x="5199" y="21275"/>
                </a:cubicBezTo>
                <a:lnTo>
                  <a:pt x="5199" y="21495"/>
                </a:lnTo>
                <a:cubicBezTo>
                  <a:pt x="5199" y="21553"/>
                  <a:pt x="5223" y="21600"/>
                  <a:pt x="5252" y="21600"/>
                </a:cubicBezTo>
                <a:cubicBezTo>
                  <a:pt x="5281" y="21600"/>
                  <a:pt x="5305" y="21553"/>
                  <a:pt x="5305" y="21495"/>
                </a:cubicBezTo>
                <a:lnTo>
                  <a:pt x="5305" y="21275"/>
                </a:lnTo>
                <a:cubicBezTo>
                  <a:pt x="5305" y="21218"/>
                  <a:pt x="5281" y="21171"/>
                  <a:pt x="5252" y="21171"/>
                </a:cubicBezTo>
                <a:close/>
                <a:moveTo>
                  <a:pt x="6102" y="21171"/>
                </a:moveTo>
                <a:cubicBezTo>
                  <a:pt x="6072" y="21171"/>
                  <a:pt x="6049" y="21218"/>
                  <a:pt x="6049" y="21275"/>
                </a:cubicBezTo>
                <a:lnTo>
                  <a:pt x="6049" y="21495"/>
                </a:lnTo>
                <a:cubicBezTo>
                  <a:pt x="6049" y="21553"/>
                  <a:pt x="6072" y="21600"/>
                  <a:pt x="6102" y="21600"/>
                </a:cubicBezTo>
                <a:cubicBezTo>
                  <a:pt x="6131" y="21600"/>
                  <a:pt x="6155" y="21553"/>
                  <a:pt x="6155" y="21495"/>
                </a:cubicBezTo>
                <a:lnTo>
                  <a:pt x="6155" y="21275"/>
                </a:lnTo>
                <a:cubicBezTo>
                  <a:pt x="6155" y="21218"/>
                  <a:pt x="6131" y="21171"/>
                  <a:pt x="6102" y="21171"/>
                </a:cubicBezTo>
                <a:close/>
                <a:moveTo>
                  <a:pt x="6416" y="21171"/>
                </a:moveTo>
                <a:cubicBezTo>
                  <a:pt x="6387" y="21171"/>
                  <a:pt x="6363" y="21218"/>
                  <a:pt x="6363" y="21275"/>
                </a:cubicBezTo>
                <a:lnTo>
                  <a:pt x="6363" y="21495"/>
                </a:lnTo>
                <a:cubicBezTo>
                  <a:pt x="6363" y="21553"/>
                  <a:pt x="6387" y="21600"/>
                  <a:pt x="6416" y="21600"/>
                </a:cubicBezTo>
                <a:cubicBezTo>
                  <a:pt x="6445" y="21600"/>
                  <a:pt x="6469" y="21553"/>
                  <a:pt x="6469" y="21495"/>
                </a:cubicBezTo>
                <a:lnTo>
                  <a:pt x="6469" y="21275"/>
                </a:lnTo>
                <a:cubicBezTo>
                  <a:pt x="6469" y="21218"/>
                  <a:pt x="6445" y="21171"/>
                  <a:pt x="6416" y="21171"/>
                </a:cubicBezTo>
                <a:close/>
                <a:moveTo>
                  <a:pt x="7266" y="21171"/>
                </a:moveTo>
                <a:cubicBezTo>
                  <a:pt x="7237" y="21171"/>
                  <a:pt x="7213" y="21218"/>
                  <a:pt x="7213" y="21275"/>
                </a:cubicBezTo>
                <a:lnTo>
                  <a:pt x="7213" y="21495"/>
                </a:lnTo>
                <a:cubicBezTo>
                  <a:pt x="7213" y="21553"/>
                  <a:pt x="7237" y="21600"/>
                  <a:pt x="7266" y="21600"/>
                </a:cubicBezTo>
                <a:cubicBezTo>
                  <a:pt x="7295" y="21600"/>
                  <a:pt x="7318" y="21553"/>
                  <a:pt x="7318" y="21495"/>
                </a:cubicBezTo>
                <a:lnTo>
                  <a:pt x="7318" y="21275"/>
                </a:lnTo>
                <a:cubicBezTo>
                  <a:pt x="7318" y="21218"/>
                  <a:pt x="7295" y="21171"/>
                  <a:pt x="7266" y="21171"/>
                </a:cubicBezTo>
                <a:close/>
                <a:moveTo>
                  <a:pt x="7580" y="21171"/>
                </a:moveTo>
                <a:cubicBezTo>
                  <a:pt x="7551" y="21171"/>
                  <a:pt x="7527" y="21218"/>
                  <a:pt x="7527" y="21275"/>
                </a:cubicBezTo>
                <a:lnTo>
                  <a:pt x="7527" y="21495"/>
                </a:lnTo>
                <a:cubicBezTo>
                  <a:pt x="7527" y="21553"/>
                  <a:pt x="7551" y="21600"/>
                  <a:pt x="7580" y="21600"/>
                </a:cubicBezTo>
                <a:cubicBezTo>
                  <a:pt x="7609" y="21600"/>
                  <a:pt x="7632" y="21553"/>
                  <a:pt x="7632" y="21495"/>
                </a:cubicBezTo>
                <a:lnTo>
                  <a:pt x="7632" y="21275"/>
                </a:lnTo>
                <a:cubicBezTo>
                  <a:pt x="7632" y="21218"/>
                  <a:pt x="7609" y="21171"/>
                  <a:pt x="7580" y="21171"/>
                </a:cubicBezTo>
                <a:close/>
                <a:moveTo>
                  <a:pt x="8429" y="21171"/>
                </a:moveTo>
                <a:cubicBezTo>
                  <a:pt x="8400" y="21171"/>
                  <a:pt x="8377" y="21218"/>
                  <a:pt x="8377" y="21275"/>
                </a:cubicBezTo>
                <a:lnTo>
                  <a:pt x="8377" y="21495"/>
                </a:lnTo>
                <a:cubicBezTo>
                  <a:pt x="8377" y="21553"/>
                  <a:pt x="8400" y="21600"/>
                  <a:pt x="8429" y="21600"/>
                </a:cubicBezTo>
                <a:cubicBezTo>
                  <a:pt x="8458" y="21600"/>
                  <a:pt x="8482" y="21553"/>
                  <a:pt x="8482" y="21495"/>
                </a:cubicBezTo>
                <a:lnTo>
                  <a:pt x="8482" y="21275"/>
                </a:lnTo>
                <a:cubicBezTo>
                  <a:pt x="8482" y="21218"/>
                  <a:pt x="8458" y="21171"/>
                  <a:pt x="8429" y="21171"/>
                </a:cubicBezTo>
                <a:close/>
                <a:moveTo>
                  <a:pt x="8744" y="21171"/>
                </a:moveTo>
                <a:cubicBezTo>
                  <a:pt x="8714" y="21171"/>
                  <a:pt x="8691" y="21218"/>
                  <a:pt x="8691" y="21275"/>
                </a:cubicBezTo>
                <a:lnTo>
                  <a:pt x="8691" y="21495"/>
                </a:lnTo>
                <a:cubicBezTo>
                  <a:pt x="8691" y="21553"/>
                  <a:pt x="8714" y="21600"/>
                  <a:pt x="8744" y="21600"/>
                </a:cubicBezTo>
                <a:cubicBezTo>
                  <a:pt x="8773" y="21600"/>
                  <a:pt x="8796" y="21553"/>
                  <a:pt x="8796" y="21495"/>
                </a:cubicBezTo>
                <a:lnTo>
                  <a:pt x="8796" y="21275"/>
                </a:lnTo>
                <a:cubicBezTo>
                  <a:pt x="8796" y="21218"/>
                  <a:pt x="8773" y="21171"/>
                  <a:pt x="8744" y="21171"/>
                </a:cubicBezTo>
                <a:close/>
                <a:moveTo>
                  <a:pt x="9593" y="21171"/>
                </a:moveTo>
                <a:cubicBezTo>
                  <a:pt x="9564" y="21171"/>
                  <a:pt x="9540" y="21218"/>
                  <a:pt x="9540" y="21275"/>
                </a:cubicBezTo>
                <a:lnTo>
                  <a:pt x="9540" y="21495"/>
                </a:lnTo>
                <a:cubicBezTo>
                  <a:pt x="9540" y="21553"/>
                  <a:pt x="9564" y="21600"/>
                  <a:pt x="9593" y="21600"/>
                </a:cubicBezTo>
                <a:cubicBezTo>
                  <a:pt x="9622" y="21600"/>
                  <a:pt x="9646" y="21553"/>
                  <a:pt x="9646" y="21495"/>
                </a:cubicBezTo>
                <a:lnTo>
                  <a:pt x="9646" y="21275"/>
                </a:lnTo>
                <a:cubicBezTo>
                  <a:pt x="9646" y="21218"/>
                  <a:pt x="9622" y="21171"/>
                  <a:pt x="9593" y="21171"/>
                </a:cubicBezTo>
                <a:close/>
                <a:moveTo>
                  <a:pt x="9908" y="21171"/>
                </a:moveTo>
                <a:cubicBezTo>
                  <a:pt x="9879" y="21171"/>
                  <a:pt x="9855" y="21218"/>
                  <a:pt x="9855" y="21275"/>
                </a:cubicBezTo>
                <a:lnTo>
                  <a:pt x="9855" y="21495"/>
                </a:lnTo>
                <a:cubicBezTo>
                  <a:pt x="9855" y="21553"/>
                  <a:pt x="9879" y="21600"/>
                  <a:pt x="9908" y="21600"/>
                </a:cubicBezTo>
                <a:cubicBezTo>
                  <a:pt x="9937" y="21600"/>
                  <a:pt x="9961" y="21553"/>
                  <a:pt x="9961" y="21495"/>
                </a:cubicBezTo>
                <a:lnTo>
                  <a:pt x="9961" y="21275"/>
                </a:lnTo>
                <a:cubicBezTo>
                  <a:pt x="9961" y="21218"/>
                  <a:pt x="9937" y="21171"/>
                  <a:pt x="9908" y="21171"/>
                </a:cubicBezTo>
                <a:close/>
                <a:moveTo>
                  <a:pt x="10758" y="21171"/>
                </a:moveTo>
                <a:cubicBezTo>
                  <a:pt x="10728" y="21171"/>
                  <a:pt x="10705" y="21218"/>
                  <a:pt x="10705" y="21275"/>
                </a:cubicBezTo>
                <a:lnTo>
                  <a:pt x="10705" y="21495"/>
                </a:lnTo>
                <a:cubicBezTo>
                  <a:pt x="10705" y="21553"/>
                  <a:pt x="10728" y="21600"/>
                  <a:pt x="10758" y="21600"/>
                </a:cubicBezTo>
                <a:cubicBezTo>
                  <a:pt x="10787" y="21600"/>
                  <a:pt x="10810" y="21553"/>
                  <a:pt x="10810" y="21495"/>
                </a:cubicBezTo>
                <a:lnTo>
                  <a:pt x="10810" y="21275"/>
                </a:lnTo>
                <a:cubicBezTo>
                  <a:pt x="10810" y="21218"/>
                  <a:pt x="10787" y="21171"/>
                  <a:pt x="10758" y="21171"/>
                </a:cubicBezTo>
                <a:close/>
                <a:moveTo>
                  <a:pt x="11072" y="21171"/>
                </a:moveTo>
                <a:cubicBezTo>
                  <a:pt x="11043" y="21171"/>
                  <a:pt x="11019" y="21218"/>
                  <a:pt x="11019" y="21275"/>
                </a:cubicBezTo>
                <a:lnTo>
                  <a:pt x="11019" y="21495"/>
                </a:lnTo>
                <a:cubicBezTo>
                  <a:pt x="11019" y="21553"/>
                  <a:pt x="11043" y="21600"/>
                  <a:pt x="11072" y="21600"/>
                </a:cubicBezTo>
                <a:cubicBezTo>
                  <a:pt x="11101" y="21600"/>
                  <a:pt x="11125" y="21553"/>
                  <a:pt x="11125" y="21495"/>
                </a:cubicBezTo>
                <a:lnTo>
                  <a:pt x="11125" y="21275"/>
                </a:lnTo>
                <a:cubicBezTo>
                  <a:pt x="11125" y="21218"/>
                  <a:pt x="11101" y="21171"/>
                  <a:pt x="11072" y="21171"/>
                </a:cubicBezTo>
                <a:close/>
                <a:moveTo>
                  <a:pt x="11922" y="21171"/>
                </a:moveTo>
                <a:cubicBezTo>
                  <a:pt x="11893" y="21171"/>
                  <a:pt x="11869" y="21218"/>
                  <a:pt x="11869" y="21275"/>
                </a:cubicBezTo>
                <a:lnTo>
                  <a:pt x="11869" y="21495"/>
                </a:lnTo>
                <a:cubicBezTo>
                  <a:pt x="11869" y="21553"/>
                  <a:pt x="11893" y="21600"/>
                  <a:pt x="11922" y="21600"/>
                </a:cubicBezTo>
                <a:cubicBezTo>
                  <a:pt x="11951" y="21600"/>
                  <a:pt x="11974" y="21553"/>
                  <a:pt x="11974" y="21495"/>
                </a:cubicBezTo>
                <a:lnTo>
                  <a:pt x="11974" y="21275"/>
                </a:lnTo>
                <a:cubicBezTo>
                  <a:pt x="11974" y="21218"/>
                  <a:pt x="11951" y="21171"/>
                  <a:pt x="11922" y="21171"/>
                </a:cubicBezTo>
                <a:close/>
                <a:moveTo>
                  <a:pt x="12236" y="21171"/>
                </a:moveTo>
                <a:cubicBezTo>
                  <a:pt x="12207" y="21171"/>
                  <a:pt x="12183" y="21218"/>
                  <a:pt x="12183" y="21275"/>
                </a:cubicBezTo>
                <a:lnTo>
                  <a:pt x="12183" y="21495"/>
                </a:lnTo>
                <a:cubicBezTo>
                  <a:pt x="12183" y="21553"/>
                  <a:pt x="12207" y="21600"/>
                  <a:pt x="12236" y="21600"/>
                </a:cubicBezTo>
                <a:cubicBezTo>
                  <a:pt x="12265" y="21600"/>
                  <a:pt x="12288" y="21553"/>
                  <a:pt x="12288" y="21495"/>
                </a:cubicBezTo>
                <a:lnTo>
                  <a:pt x="12288" y="21275"/>
                </a:lnTo>
                <a:cubicBezTo>
                  <a:pt x="12288" y="21218"/>
                  <a:pt x="12265" y="21171"/>
                  <a:pt x="12236" y="21171"/>
                </a:cubicBezTo>
                <a:close/>
                <a:moveTo>
                  <a:pt x="13085" y="21171"/>
                </a:moveTo>
                <a:cubicBezTo>
                  <a:pt x="13056" y="21171"/>
                  <a:pt x="13032" y="21218"/>
                  <a:pt x="13032" y="21275"/>
                </a:cubicBezTo>
                <a:lnTo>
                  <a:pt x="13032" y="21495"/>
                </a:lnTo>
                <a:cubicBezTo>
                  <a:pt x="13032" y="21553"/>
                  <a:pt x="13056" y="21600"/>
                  <a:pt x="13085" y="21600"/>
                </a:cubicBezTo>
                <a:cubicBezTo>
                  <a:pt x="13114" y="21600"/>
                  <a:pt x="13138" y="21553"/>
                  <a:pt x="13138" y="21495"/>
                </a:cubicBezTo>
                <a:lnTo>
                  <a:pt x="13138" y="21275"/>
                </a:lnTo>
                <a:cubicBezTo>
                  <a:pt x="13138" y="21218"/>
                  <a:pt x="13114" y="21171"/>
                  <a:pt x="13085" y="21171"/>
                </a:cubicBezTo>
                <a:close/>
                <a:moveTo>
                  <a:pt x="13399" y="21171"/>
                </a:moveTo>
                <a:cubicBezTo>
                  <a:pt x="13370" y="21171"/>
                  <a:pt x="13348" y="21218"/>
                  <a:pt x="13348" y="21275"/>
                </a:cubicBezTo>
                <a:lnTo>
                  <a:pt x="13348" y="21495"/>
                </a:lnTo>
                <a:cubicBezTo>
                  <a:pt x="13348" y="21553"/>
                  <a:pt x="13370" y="21600"/>
                  <a:pt x="13399" y="21600"/>
                </a:cubicBezTo>
                <a:cubicBezTo>
                  <a:pt x="13428" y="21600"/>
                  <a:pt x="13452" y="21553"/>
                  <a:pt x="13452" y="21495"/>
                </a:cubicBezTo>
                <a:lnTo>
                  <a:pt x="13452" y="21275"/>
                </a:lnTo>
                <a:cubicBezTo>
                  <a:pt x="13452" y="21218"/>
                  <a:pt x="13428" y="21171"/>
                  <a:pt x="13399" y="21171"/>
                </a:cubicBezTo>
                <a:close/>
                <a:moveTo>
                  <a:pt x="14249" y="21171"/>
                </a:moveTo>
                <a:cubicBezTo>
                  <a:pt x="14220" y="21171"/>
                  <a:pt x="14196" y="21218"/>
                  <a:pt x="14196" y="21275"/>
                </a:cubicBezTo>
                <a:lnTo>
                  <a:pt x="14196" y="21495"/>
                </a:lnTo>
                <a:cubicBezTo>
                  <a:pt x="14196" y="21553"/>
                  <a:pt x="14220" y="21600"/>
                  <a:pt x="14249" y="21600"/>
                </a:cubicBezTo>
                <a:cubicBezTo>
                  <a:pt x="14278" y="21600"/>
                  <a:pt x="14302" y="21553"/>
                  <a:pt x="14302" y="21495"/>
                </a:cubicBezTo>
                <a:lnTo>
                  <a:pt x="14302" y="21275"/>
                </a:lnTo>
                <a:cubicBezTo>
                  <a:pt x="14302" y="21218"/>
                  <a:pt x="14278" y="21171"/>
                  <a:pt x="14249" y="21171"/>
                </a:cubicBezTo>
                <a:close/>
                <a:moveTo>
                  <a:pt x="14564" y="21171"/>
                </a:moveTo>
                <a:cubicBezTo>
                  <a:pt x="14535" y="21171"/>
                  <a:pt x="14511" y="21218"/>
                  <a:pt x="14511" y="21275"/>
                </a:cubicBezTo>
                <a:lnTo>
                  <a:pt x="14511" y="21495"/>
                </a:lnTo>
                <a:cubicBezTo>
                  <a:pt x="14511" y="21553"/>
                  <a:pt x="14535" y="21600"/>
                  <a:pt x="14564" y="21600"/>
                </a:cubicBezTo>
                <a:cubicBezTo>
                  <a:pt x="14593" y="21600"/>
                  <a:pt x="14617" y="21553"/>
                  <a:pt x="14617" y="21495"/>
                </a:cubicBezTo>
                <a:lnTo>
                  <a:pt x="14617" y="21275"/>
                </a:lnTo>
                <a:cubicBezTo>
                  <a:pt x="14617" y="21218"/>
                  <a:pt x="14593" y="21171"/>
                  <a:pt x="14564" y="21171"/>
                </a:cubicBezTo>
                <a:close/>
                <a:moveTo>
                  <a:pt x="15413" y="21171"/>
                </a:moveTo>
                <a:cubicBezTo>
                  <a:pt x="15384" y="21171"/>
                  <a:pt x="15360" y="21218"/>
                  <a:pt x="15360" y="21275"/>
                </a:cubicBezTo>
                <a:lnTo>
                  <a:pt x="15360" y="21495"/>
                </a:lnTo>
                <a:cubicBezTo>
                  <a:pt x="15360" y="21553"/>
                  <a:pt x="15384" y="21600"/>
                  <a:pt x="15413" y="21600"/>
                </a:cubicBezTo>
                <a:cubicBezTo>
                  <a:pt x="15442" y="21600"/>
                  <a:pt x="15465" y="21553"/>
                  <a:pt x="15465" y="21495"/>
                </a:cubicBezTo>
                <a:lnTo>
                  <a:pt x="15465" y="21275"/>
                </a:lnTo>
                <a:cubicBezTo>
                  <a:pt x="15465" y="21218"/>
                  <a:pt x="15442" y="21171"/>
                  <a:pt x="15413" y="21171"/>
                </a:cubicBezTo>
                <a:close/>
                <a:moveTo>
                  <a:pt x="15728" y="21171"/>
                </a:moveTo>
                <a:cubicBezTo>
                  <a:pt x="15699" y="21171"/>
                  <a:pt x="15675" y="21218"/>
                  <a:pt x="15675" y="21275"/>
                </a:cubicBezTo>
                <a:lnTo>
                  <a:pt x="15675" y="21495"/>
                </a:lnTo>
                <a:cubicBezTo>
                  <a:pt x="15675" y="21553"/>
                  <a:pt x="15699" y="21600"/>
                  <a:pt x="15728" y="21600"/>
                </a:cubicBezTo>
                <a:cubicBezTo>
                  <a:pt x="15757" y="21600"/>
                  <a:pt x="15781" y="21553"/>
                  <a:pt x="15781" y="21495"/>
                </a:cubicBezTo>
                <a:lnTo>
                  <a:pt x="15781" y="21275"/>
                </a:lnTo>
                <a:cubicBezTo>
                  <a:pt x="15781" y="21218"/>
                  <a:pt x="15757" y="21171"/>
                  <a:pt x="15728" y="21171"/>
                </a:cubicBezTo>
                <a:close/>
                <a:moveTo>
                  <a:pt x="16578" y="21171"/>
                </a:moveTo>
                <a:cubicBezTo>
                  <a:pt x="16549" y="21171"/>
                  <a:pt x="16525" y="21218"/>
                  <a:pt x="16525" y="21275"/>
                </a:cubicBezTo>
                <a:lnTo>
                  <a:pt x="16525" y="21495"/>
                </a:lnTo>
                <a:cubicBezTo>
                  <a:pt x="16525" y="21553"/>
                  <a:pt x="16549" y="21600"/>
                  <a:pt x="16578" y="21600"/>
                </a:cubicBezTo>
                <a:cubicBezTo>
                  <a:pt x="16607" y="21600"/>
                  <a:pt x="16630" y="21553"/>
                  <a:pt x="16630" y="21495"/>
                </a:cubicBezTo>
                <a:lnTo>
                  <a:pt x="16630" y="21275"/>
                </a:lnTo>
                <a:cubicBezTo>
                  <a:pt x="16630" y="21218"/>
                  <a:pt x="16607" y="21171"/>
                  <a:pt x="16578" y="21171"/>
                </a:cubicBezTo>
                <a:close/>
                <a:moveTo>
                  <a:pt x="16892" y="21171"/>
                </a:moveTo>
                <a:cubicBezTo>
                  <a:pt x="16863" y="21171"/>
                  <a:pt x="16839" y="21218"/>
                  <a:pt x="16839" y="21275"/>
                </a:cubicBezTo>
                <a:lnTo>
                  <a:pt x="16839" y="21495"/>
                </a:lnTo>
                <a:cubicBezTo>
                  <a:pt x="16839" y="21553"/>
                  <a:pt x="16863" y="21600"/>
                  <a:pt x="16892" y="21600"/>
                </a:cubicBezTo>
                <a:cubicBezTo>
                  <a:pt x="16921" y="21600"/>
                  <a:pt x="16944" y="21553"/>
                  <a:pt x="16944" y="21495"/>
                </a:cubicBezTo>
                <a:lnTo>
                  <a:pt x="16944" y="21275"/>
                </a:lnTo>
                <a:cubicBezTo>
                  <a:pt x="16944" y="21218"/>
                  <a:pt x="16921" y="21171"/>
                  <a:pt x="16892" y="21171"/>
                </a:cubicBezTo>
                <a:close/>
                <a:moveTo>
                  <a:pt x="17741" y="21171"/>
                </a:moveTo>
                <a:cubicBezTo>
                  <a:pt x="17712" y="21171"/>
                  <a:pt x="17689" y="21218"/>
                  <a:pt x="17689" y="21275"/>
                </a:cubicBezTo>
                <a:lnTo>
                  <a:pt x="17689" y="21495"/>
                </a:lnTo>
                <a:cubicBezTo>
                  <a:pt x="17689" y="21553"/>
                  <a:pt x="17712" y="21600"/>
                  <a:pt x="17741" y="21600"/>
                </a:cubicBezTo>
                <a:cubicBezTo>
                  <a:pt x="17770" y="21600"/>
                  <a:pt x="17794" y="21553"/>
                  <a:pt x="17794" y="21495"/>
                </a:cubicBezTo>
                <a:lnTo>
                  <a:pt x="17794" y="21275"/>
                </a:lnTo>
                <a:cubicBezTo>
                  <a:pt x="17794" y="21218"/>
                  <a:pt x="17770" y="21171"/>
                  <a:pt x="17741" y="21171"/>
                </a:cubicBezTo>
                <a:close/>
                <a:moveTo>
                  <a:pt x="18055" y="21171"/>
                </a:moveTo>
                <a:cubicBezTo>
                  <a:pt x="18026" y="21171"/>
                  <a:pt x="18002" y="21218"/>
                  <a:pt x="18002" y="21275"/>
                </a:cubicBezTo>
                <a:lnTo>
                  <a:pt x="18002" y="21495"/>
                </a:lnTo>
                <a:cubicBezTo>
                  <a:pt x="18002" y="21553"/>
                  <a:pt x="18026" y="21600"/>
                  <a:pt x="18055" y="21600"/>
                </a:cubicBezTo>
                <a:cubicBezTo>
                  <a:pt x="18085" y="21600"/>
                  <a:pt x="18108" y="21553"/>
                  <a:pt x="18108" y="21495"/>
                </a:cubicBezTo>
                <a:lnTo>
                  <a:pt x="18108" y="21275"/>
                </a:lnTo>
                <a:cubicBezTo>
                  <a:pt x="18108" y="21218"/>
                  <a:pt x="18085" y="21171"/>
                  <a:pt x="18055" y="21171"/>
                </a:cubicBezTo>
                <a:close/>
                <a:moveTo>
                  <a:pt x="18905" y="21171"/>
                </a:moveTo>
                <a:cubicBezTo>
                  <a:pt x="18876" y="21171"/>
                  <a:pt x="18852" y="21218"/>
                  <a:pt x="18852" y="21275"/>
                </a:cubicBezTo>
                <a:lnTo>
                  <a:pt x="18852" y="21495"/>
                </a:lnTo>
                <a:cubicBezTo>
                  <a:pt x="18852" y="21553"/>
                  <a:pt x="18876" y="21600"/>
                  <a:pt x="18905" y="21600"/>
                </a:cubicBezTo>
                <a:cubicBezTo>
                  <a:pt x="18934" y="21600"/>
                  <a:pt x="18958" y="21553"/>
                  <a:pt x="18958" y="21495"/>
                </a:cubicBezTo>
                <a:lnTo>
                  <a:pt x="18958" y="21275"/>
                </a:lnTo>
                <a:cubicBezTo>
                  <a:pt x="18958" y="21218"/>
                  <a:pt x="18934" y="21171"/>
                  <a:pt x="18905" y="21171"/>
                </a:cubicBezTo>
                <a:close/>
                <a:moveTo>
                  <a:pt x="19220" y="21171"/>
                </a:moveTo>
                <a:cubicBezTo>
                  <a:pt x="19191" y="21171"/>
                  <a:pt x="19167" y="21218"/>
                  <a:pt x="19167" y="21275"/>
                </a:cubicBezTo>
                <a:lnTo>
                  <a:pt x="19167" y="21495"/>
                </a:lnTo>
                <a:cubicBezTo>
                  <a:pt x="19167" y="21553"/>
                  <a:pt x="19191" y="21600"/>
                  <a:pt x="19220" y="21600"/>
                </a:cubicBezTo>
                <a:cubicBezTo>
                  <a:pt x="19249" y="21600"/>
                  <a:pt x="19273" y="21553"/>
                  <a:pt x="19273" y="21495"/>
                </a:cubicBezTo>
                <a:lnTo>
                  <a:pt x="19273" y="21275"/>
                </a:lnTo>
                <a:cubicBezTo>
                  <a:pt x="19273" y="21218"/>
                  <a:pt x="19249" y="21171"/>
                  <a:pt x="19220" y="21171"/>
                </a:cubicBezTo>
                <a:close/>
                <a:moveTo>
                  <a:pt x="20069" y="21171"/>
                </a:moveTo>
                <a:cubicBezTo>
                  <a:pt x="20040" y="21171"/>
                  <a:pt x="20016" y="21218"/>
                  <a:pt x="20016" y="21275"/>
                </a:cubicBezTo>
                <a:lnTo>
                  <a:pt x="20016" y="21495"/>
                </a:lnTo>
                <a:cubicBezTo>
                  <a:pt x="20016" y="21553"/>
                  <a:pt x="20040" y="21600"/>
                  <a:pt x="20069" y="21600"/>
                </a:cubicBezTo>
                <a:cubicBezTo>
                  <a:pt x="20099" y="21600"/>
                  <a:pt x="20122" y="21553"/>
                  <a:pt x="20122" y="21495"/>
                </a:cubicBezTo>
                <a:lnTo>
                  <a:pt x="20122" y="21275"/>
                </a:lnTo>
                <a:cubicBezTo>
                  <a:pt x="20122" y="21218"/>
                  <a:pt x="20099" y="21171"/>
                  <a:pt x="20069" y="21171"/>
                </a:cubicBezTo>
                <a:close/>
                <a:moveTo>
                  <a:pt x="20384" y="21171"/>
                </a:moveTo>
                <a:cubicBezTo>
                  <a:pt x="20355" y="21171"/>
                  <a:pt x="20331" y="21218"/>
                  <a:pt x="20331" y="21275"/>
                </a:cubicBezTo>
                <a:lnTo>
                  <a:pt x="20331" y="21495"/>
                </a:lnTo>
                <a:cubicBezTo>
                  <a:pt x="20331" y="21553"/>
                  <a:pt x="20355" y="21600"/>
                  <a:pt x="20384" y="21600"/>
                </a:cubicBezTo>
                <a:cubicBezTo>
                  <a:pt x="20413" y="21600"/>
                  <a:pt x="20436" y="21553"/>
                  <a:pt x="20436" y="21495"/>
                </a:cubicBezTo>
                <a:lnTo>
                  <a:pt x="20436" y="21275"/>
                </a:lnTo>
                <a:cubicBezTo>
                  <a:pt x="20436" y="21218"/>
                  <a:pt x="20413" y="21171"/>
                  <a:pt x="20384" y="21171"/>
                </a:cubicBezTo>
                <a:close/>
                <a:moveTo>
                  <a:pt x="21234" y="21171"/>
                </a:moveTo>
                <a:cubicBezTo>
                  <a:pt x="21204" y="21171"/>
                  <a:pt x="21181" y="21218"/>
                  <a:pt x="21181" y="21275"/>
                </a:cubicBezTo>
                <a:lnTo>
                  <a:pt x="21181" y="21495"/>
                </a:lnTo>
                <a:cubicBezTo>
                  <a:pt x="21181" y="21553"/>
                  <a:pt x="21204" y="21600"/>
                  <a:pt x="21234" y="21600"/>
                </a:cubicBezTo>
                <a:cubicBezTo>
                  <a:pt x="21263" y="21600"/>
                  <a:pt x="21285" y="21553"/>
                  <a:pt x="21285" y="21495"/>
                </a:cubicBezTo>
                <a:lnTo>
                  <a:pt x="21285" y="21275"/>
                </a:lnTo>
                <a:cubicBezTo>
                  <a:pt x="21285" y="21218"/>
                  <a:pt x="21263" y="21171"/>
                  <a:pt x="21234" y="21171"/>
                </a:cubicBezTo>
                <a:close/>
                <a:moveTo>
                  <a:pt x="21547" y="21171"/>
                </a:moveTo>
                <a:cubicBezTo>
                  <a:pt x="21518" y="21171"/>
                  <a:pt x="21495" y="21218"/>
                  <a:pt x="21495" y="21275"/>
                </a:cubicBezTo>
                <a:lnTo>
                  <a:pt x="21495" y="21495"/>
                </a:lnTo>
                <a:cubicBezTo>
                  <a:pt x="21495" y="21553"/>
                  <a:pt x="21518" y="21600"/>
                  <a:pt x="21547" y="21600"/>
                </a:cubicBezTo>
                <a:cubicBezTo>
                  <a:pt x="21576" y="21600"/>
                  <a:pt x="21600" y="21553"/>
                  <a:pt x="21600" y="21495"/>
                </a:cubicBezTo>
                <a:lnTo>
                  <a:pt x="21600" y="21275"/>
                </a:lnTo>
                <a:cubicBezTo>
                  <a:pt x="21600" y="21218"/>
                  <a:pt x="21576" y="21171"/>
                  <a:pt x="21547" y="21171"/>
                </a:cubicBezTo>
                <a:close/>
              </a:path>
            </a:pathLst>
          </a:custGeom>
          <a:gradFill>
            <a:gsLst>
              <a:gs pos="0">
                <a:srgbClr val="18274E"/>
              </a:gs>
              <a:gs pos="14456">
                <a:srgbClr val="0E1B45"/>
              </a:gs>
              <a:gs pos="49638">
                <a:srgbClr val="040E3C"/>
              </a:gs>
            </a:gsLst>
            <a:path>
              <a:fillToRect l="33539" t="-4064" r="66460" b="104064"/>
            </a:path>
          </a:gradFill>
          <a:ln w="12700">
            <a:miter lim="400000"/>
          </a:ln>
        </p:spPr>
        <p:txBody>
          <a:bodyPr lIns="45719" rIns="45719" anchor="ctr"/>
          <a:lstStyle/>
          <a:p>
            <a:pPr defTabSz="914400">
              <a:lnSpc>
                <a:spcPct val="100000"/>
              </a:lnSpc>
              <a:buClrTx/>
              <a:defRPr sz="1800" baseline="0">
                <a:solidFill>
                  <a:srgbClr val="DE8919"/>
                </a:solidFill>
              </a:defRPr>
            </a:pPr>
            <a:endParaRPr/>
          </a:p>
        </p:txBody>
      </p:sp>
      <p:sp>
        <p:nvSpPr>
          <p:cNvPr id="1220" name="Montserrat"/>
          <p:cNvSpPr>
            <a:spLocks noGrp="1"/>
          </p:cNvSpPr>
          <p:nvPr>
            <p:ph type="body" sz="quarter" idx="21"/>
          </p:nvPr>
        </p:nvSpPr>
        <p:spPr>
          <a:xfrm>
            <a:off x="2101506" y="4208281"/>
            <a:ext cx="6454229" cy="22843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24" y="9394"/>
                </a:moveTo>
                <a:cubicBezTo>
                  <a:pt x="20844" y="9394"/>
                  <a:pt x="20738" y="9139"/>
                  <a:pt x="20738" y="8631"/>
                </a:cubicBezTo>
                <a:cubicBezTo>
                  <a:pt x="20738" y="8516"/>
                  <a:pt x="20738" y="8422"/>
                  <a:pt x="20746" y="8308"/>
                </a:cubicBezTo>
                <a:lnTo>
                  <a:pt x="21040" y="4224"/>
                </a:lnTo>
                <a:cubicBezTo>
                  <a:pt x="21064" y="3878"/>
                  <a:pt x="21080" y="3532"/>
                  <a:pt x="21080" y="3209"/>
                </a:cubicBezTo>
                <a:cubicBezTo>
                  <a:pt x="21080" y="1223"/>
                  <a:pt x="20607" y="0"/>
                  <a:pt x="19798" y="0"/>
                </a:cubicBezTo>
                <a:lnTo>
                  <a:pt x="3329" y="0"/>
                </a:lnTo>
                <a:cubicBezTo>
                  <a:pt x="2782" y="0"/>
                  <a:pt x="2374" y="306"/>
                  <a:pt x="2078" y="966"/>
                </a:cubicBezTo>
                <a:cubicBezTo>
                  <a:pt x="1782" y="1627"/>
                  <a:pt x="1598" y="2642"/>
                  <a:pt x="1500" y="4061"/>
                </a:cubicBezTo>
                <a:lnTo>
                  <a:pt x="1197" y="8308"/>
                </a:lnTo>
                <a:cubicBezTo>
                  <a:pt x="1168" y="8677"/>
                  <a:pt x="1115" y="8948"/>
                  <a:pt x="1042" y="9127"/>
                </a:cubicBezTo>
                <a:cubicBezTo>
                  <a:pt x="968" y="9307"/>
                  <a:pt x="875" y="9394"/>
                  <a:pt x="764" y="9394"/>
                </a:cubicBezTo>
                <a:lnTo>
                  <a:pt x="196" y="9394"/>
                </a:lnTo>
                <a:lnTo>
                  <a:pt x="0" y="12209"/>
                </a:lnTo>
                <a:lnTo>
                  <a:pt x="568" y="12209"/>
                </a:lnTo>
                <a:cubicBezTo>
                  <a:pt x="748" y="12209"/>
                  <a:pt x="854" y="12463"/>
                  <a:pt x="854" y="12969"/>
                </a:cubicBezTo>
                <a:cubicBezTo>
                  <a:pt x="854" y="13084"/>
                  <a:pt x="854" y="13178"/>
                  <a:pt x="846" y="13292"/>
                </a:cubicBezTo>
                <a:lnTo>
                  <a:pt x="560" y="17376"/>
                </a:lnTo>
                <a:cubicBezTo>
                  <a:pt x="536" y="17745"/>
                  <a:pt x="520" y="18068"/>
                  <a:pt x="520" y="18391"/>
                </a:cubicBezTo>
                <a:cubicBezTo>
                  <a:pt x="520" y="20377"/>
                  <a:pt x="985" y="21600"/>
                  <a:pt x="1802" y="21600"/>
                </a:cubicBezTo>
                <a:lnTo>
                  <a:pt x="18271" y="21600"/>
                </a:lnTo>
                <a:cubicBezTo>
                  <a:pt x="18814" y="21600"/>
                  <a:pt x="19220" y="21294"/>
                  <a:pt x="19515" y="20634"/>
                </a:cubicBezTo>
                <a:cubicBezTo>
                  <a:pt x="19810" y="19973"/>
                  <a:pt x="19994" y="18958"/>
                  <a:pt x="20092" y="17539"/>
                </a:cubicBezTo>
                <a:lnTo>
                  <a:pt x="20403" y="13292"/>
                </a:lnTo>
                <a:cubicBezTo>
                  <a:pt x="20427" y="12923"/>
                  <a:pt x="20478" y="12652"/>
                  <a:pt x="20552" y="12473"/>
                </a:cubicBezTo>
                <a:cubicBezTo>
                  <a:pt x="20625" y="12293"/>
                  <a:pt x="20721" y="12206"/>
                  <a:pt x="20836" y="12206"/>
                </a:cubicBezTo>
                <a:lnTo>
                  <a:pt x="21396" y="12206"/>
                </a:lnTo>
                <a:lnTo>
                  <a:pt x="21600" y="9391"/>
                </a:lnTo>
                <a:lnTo>
                  <a:pt x="21024" y="9391"/>
                </a:lnTo>
                <a:lnTo>
                  <a:pt x="21024" y="9394"/>
                </a:lnTo>
                <a:close/>
              </a:path>
            </a:pathLst>
          </a:custGeom>
          <a:solidFill>
            <a:srgbClr val="F4F5FA"/>
          </a:solidFill>
        </p:spPr>
        <p:txBody>
          <a:bodyPr lIns="50800" tIns="50800" rIns="50800" bIns="50800" anchor="ctr">
            <a:noAutofit/>
          </a:bodyPr>
          <a:lstStyle>
            <a:lvl1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5000" i="1">
                <a:solidFill>
                  <a:srgbClr val="77F9D9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pPr>
              <a:defRPr>
                <a:solidFill>
                  <a:srgbClr val="FFFFFF"/>
                </a:solidFill>
              </a:defRPr>
            </a:pPr>
            <a:r>
              <a:rPr>
                <a:solidFill>
                  <a:srgbClr val="77F9D9"/>
                </a:solidFill>
              </a:rPr>
              <a:t>Montserrat</a:t>
            </a:r>
          </a:p>
        </p:txBody>
      </p:sp>
      <p:sp>
        <p:nvSpPr>
          <p:cNvPr id="1221" name="Montserrat"/>
          <p:cNvSpPr>
            <a:spLocks noGrp="1"/>
          </p:cNvSpPr>
          <p:nvPr>
            <p:ph type="body" sz="quarter" idx="22"/>
          </p:nvPr>
        </p:nvSpPr>
        <p:spPr>
          <a:xfrm>
            <a:off x="8964886" y="4208281"/>
            <a:ext cx="6454228" cy="22843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24" y="9394"/>
                </a:moveTo>
                <a:cubicBezTo>
                  <a:pt x="20844" y="9394"/>
                  <a:pt x="20738" y="9139"/>
                  <a:pt x="20738" y="8631"/>
                </a:cubicBezTo>
                <a:cubicBezTo>
                  <a:pt x="20738" y="8516"/>
                  <a:pt x="20738" y="8422"/>
                  <a:pt x="20746" y="8308"/>
                </a:cubicBezTo>
                <a:lnTo>
                  <a:pt x="21040" y="4224"/>
                </a:lnTo>
                <a:cubicBezTo>
                  <a:pt x="21064" y="3878"/>
                  <a:pt x="21080" y="3532"/>
                  <a:pt x="21080" y="3209"/>
                </a:cubicBezTo>
                <a:cubicBezTo>
                  <a:pt x="21080" y="1223"/>
                  <a:pt x="20607" y="0"/>
                  <a:pt x="19798" y="0"/>
                </a:cubicBezTo>
                <a:lnTo>
                  <a:pt x="3329" y="0"/>
                </a:lnTo>
                <a:cubicBezTo>
                  <a:pt x="2782" y="0"/>
                  <a:pt x="2374" y="306"/>
                  <a:pt x="2078" y="966"/>
                </a:cubicBezTo>
                <a:cubicBezTo>
                  <a:pt x="1782" y="1627"/>
                  <a:pt x="1598" y="2642"/>
                  <a:pt x="1500" y="4061"/>
                </a:cubicBezTo>
                <a:lnTo>
                  <a:pt x="1197" y="8308"/>
                </a:lnTo>
                <a:cubicBezTo>
                  <a:pt x="1168" y="8677"/>
                  <a:pt x="1115" y="8948"/>
                  <a:pt x="1042" y="9127"/>
                </a:cubicBezTo>
                <a:cubicBezTo>
                  <a:pt x="968" y="9307"/>
                  <a:pt x="875" y="9394"/>
                  <a:pt x="764" y="9394"/>
                </a:cubicBezTo>
                <a:lnTo>
                  <a:pt x="196" y="9394"/>
                </a:lnTo>
                <a:lnTo>
                  <a:pt x="0" y="12209"/>
                </a:lnTo>
                <a:lnTo>
                  <a:pt x="568" y="12209"/>
                </a:lnTo>
                <a:cubicBezTo>
                  <a:pt x="748" y="12209"/>
                  <a:pt x="854" y="12463"/>
                  <a:pt x="854" y="12969"/>
                </a:cubicBezTo>
                <a:cubicBezTo>
                  <a:pt x="854" y="13084"/>
                  <a:pt x="854" y="13178"/>
                  <a:pt x="846" y="13292"/>
                </a:cubicBezTo>
                <a:lnTo>
                  <a:pt x="560" y="17376"/>
                </a:lnTo>
                <a:cubicBezTo>
                  <a:pt x="536" y="17745"/>
                  <a:pt x="520" y="18068"/>
                  <a:pt x="520" y="18391"/>
                </a:cubicBezTo>
                <a:cubicBezTo>
                  <a:pt x="520" y="20377"/>
                  <a:pt x="985" y="21600"/>
                  <a:pt x="1802" y="21600"/>
                </a:cubicBezTo>
                <a:lnTo>
                  <a:pt x="18271" y="21600"/>
                </a:lnTo>
                <a:cubicBezTo>
                  <a:pt x="18814" y="21600"/>
                  <a:pt x="19220" y="21294"/>
                  <a:pt x="19515" y="20634"/>
                </a:cubicBezTo>
                <a:cubicBezTo>
                  <a:pt x="19810" y="19973"/>
                  <a:pt x="19994" y="18958"/>
                  <a:pt x="20092" y="17539"/>
                </a:cubicBezTo>
                <a:lnTo>
                  <a:pt x="20403" y="13292"/>
                </a:lnTo>
                <a:cubicBezTo>
                  <a:pt x="20427" y="12923"/>
                  <a:pt x="20478" y="12652"/>
                  <a:pt x="20552" y="12473"/>
                </a:cubicBezTo>
                <a:cubicBezTo>
                  <a:pt x="20625" y="12293"/>
                  <a:pt x="20721" y="12206"/>
                  <a:pt x="20836" y="12206"/>
                </a:cubicBezTo>
                <a:lnTo>
                  <a:pt x="21396" y="12206"/>
                </a:lnTo>
                <a:lnTo>
                  <a:pt x="21600" y="9391"/>
                </a:lnTo>
                <a:lnTo>
                  <a:pt x="21024" y="9391"/>
                </a:lnTo>
                <a:lnTo>
                  <a:pt x="21024" y="9394"/>
                </a:lnTo>
                <a:close/>
              </a:path>
            </a:pathLst>
          </a:custGeom>
          <a:solidFill>
            <a:srgbClr val="F4F5FA"/>
          </a:solidFill>
        </p:spPr>
        <p:txBody>
          <a:bodyPr lIns="50800" tIns="50800" rIns="50800" bIns="50800" anchor="ctr">
            <a:noAutofit/>
          </a:bodyPr>
          <a:lstStyle>
            <a:lvl1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000" i="1">
                <a:solidFill>
                  <a:srgbClr val="02071E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Montserrat</a:t>
            </a:r>
          </a:p>
        </p:txBody>
      </p:sp>
      <p:sp>
        <p:nvSpPr>
          <p:cNvPr id="1222" name="Montserrat"/>
          <p:cNvSpPr>
            <a:spLocks noGrp="1"/>
          </p:cNvSpPr>
          <p:nvPr>
            <p:ph type="body" sz="quarter" idx="23"/>
          </p:nvPr>
        </p:nvSpPr>
        <p:spPr>
          <a:xfrm>
            <a:off x="15828264" y="4208281"/>
            <a:ext cx="6454229" cy="22843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24" y="9394"/>
                </a:moveTo>
                <a:cubicBezTo>
                  <a:pt x="20844" y="9394"/>
                  <a:pt x="20738" y="9139"/>
                  <a:pt x="20738" y="8631"/>
                </a:cubicBezTo>
                <a:cubicBezTo>
                  <a:pt x="20738" y="8516"/>
                  <a:pt x="20738" y="8422"/>
                  <a:pt x="20746" y="8308"/>
                </a:cubicBezTo>
                <a:lnTo>
                  <a:pt x="21040" y="4224"/>
                </a:lnTo>
                <a:cubicBezTo>
                  <a:pt x="21064" y="3878"/>
                  <a:pt x="21080" y="3532"/>
                  <a:pt x="21080" y="3209"/>
                </a:cubicBezTo>
                <a:cubicBezTo>
                  <a:pt x="21080" y="1223"/>
                  <a:pt x="20607" y="0"/>
                  <a:pt x="19798" y="0"/>
                </a:cubicBezTo>
                <a:lnTo>
                  <a:pt x="3329" y="0"/>
                </a:lnTo>
                <a:cubicBezTo>
                  <a:pt x="2782" y="0"/>
                  <a:pt x="2374" y="306"/>
                  <a:pt x="2078" y="966"/>
                </a:cubicBezTo>
                <a:cubicBezTo>
                  <a:pt x="1782" y="1627"/>
                  <a:pt x="1598" y="2642"/>
                  <a:pt x="1500" y="4061"/>
                </a:cubicBezTo>
                <a:lnTo>
                  <a:pt x="1197" y="8308"/>
                </a:lnTo>
                <a:cubicBezTo>
                  <a:pt x="1168" y="8677"/>
                  <a:pt x="1115" y="8948"/>
                  <a:pt x="1042" y="9127"/>
                </a:cubicBezTo>
                <a:cubicBezTo>
                  <a:pt x="968" y="9307"/>
                  <a:pt x="875" y="9394"/>
                  <a:pt x="764" y="9394"/>
                </a:cubicBezTo>
                <a:lnTo>
                  <a:pt x="196" y="9394"/>
                </a:lnTo>
                <a:lnTo>
                  <a:pt x="0" y="12209"/>
                </a:lnTo>
                <a:lnTo>
                  <a:pt x="568" y="12209"/>
                </a:lnTo>
                <a:cubicBezTo>
                  <a:pt x="748" y="12209"/>
                  <a:pt x="854" y="12463"/>
                  <a:pt x="854" y="12969"/>
                </a:cubicBezTo>
                <a:cubicBezTo>
                  <a:pt x="854" y="13084"/>
                  <a:pt x="854" y="13178"/>
                  <a:pt x="846" y="13292"/>
                </a:cubicBezTo>
                <a:lnTo>
                  <a:pt x="560" y="17376"/>
                </a:lnTo>
                <a:cubicBezTo>
                  <a:pt x="536" y="17745"/>
                  <a:pt x="520" y="18068"/>
                  <a:pt x="520" y="18391"/>
                </a:cubicBezTo>
                <a:cubicBezTo>
                  <a:pt x="520" y="20377"/>
                  <a:pt x="985" y="21600"/>
                  <a:pt x="1802" y="21600"/>
                </a:cubicBezTo>
                <a:lnTo>
                  <a:pt x="18271" y="21600"/>
                </a:lnTo>
                <a:cubicBezTo>
                  <a:pt x="18814" y="21600"/>
                  <a:pt x="19220" y="21294"/>
                  <a:pt x="19515" y="20634"/>
                </a:cubicBezTo>
                <a:cubicBezTo>
                  <a:pt x="19810" y="19973"/>
                  <a:pt x="19994" y="18958"/>
                  <a:pt x="20092" y="17539"/>
                </a:cubicBezTo>
                <a:lnTo>
                  <a:pt x="20403" y="13292"/>
                </a:lnTo>
                <a:cubicBezTo>
                  <a:pt x="20427" y="12923"/>
                  <a:pt x="20478" y="12652"/>
                  <a:pt x="20552" y="12473"/>
                </a:cubicBezTo>
                <a:cubicBezTo>
                  <a:pt x="20625" y="12293"/>
                  <a:pt x="20721" y="12206"/>
                  <a:pt x="20836" y="12206"/>
                </a:cubicBezTo>
                <a:lnTo>
                  <a:pt x="21396" y="12206"/>
                </a:lnTo>
                <a:lnTo>
                  <a:pt x="21600" y="9391"/>
                </a:lnTo>
                <a:lnTo>
                  <a:pt x="21024" y="9391"/>
                </a:lnTo>
                <a:lnTo>
                  <a:pt x="21024" y="9394"/>
                </a:lnTo>
                <a:close/>
              </a:path>
            </a:pathLst>
          </a:custGeom>
          <a:solidFill>
            <a:srgbClr val="F4F5FA"/>
          </a:solidFill>
        </p:spPr>
        <p:txBody>
          <a:bodyPr lIns="50800" tIns="50800" rIns="50800" bIns="50800" anchor="ctr">
            <a:noAutofit/>
          </a:bodyPr>
          <a:lstStyle>
            <a:lvl1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000" i="1">
                <a:solidFill>
                  <a:srgbClr val="02071E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Montserrat</a:t>
            </a:r>
          </a:p>
        </p:txBody>
      </p:sp>
      <p:sp>
        <p:nvSpPr>
          <p:cNvPr id="1223" name="H1 Montserrat SemiBold 64 – nadpis"/>
          <p:cNvSpPr txBox="1">
            <a:spLocks noGrp="1"/>
          </p:cNvSpPr>
          <p:nvPr>
            <p:ph type="body" sz="quarter" idx="24"/>
          </p:nvPr>
        </p:nvSpPr>
        <p:spPr>
          <a:xfrm>
            <a:off x="1371548" y="1497256"/>
            <a:ext cx="21640905" cy="1092201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/>
          <a:p>
            <a:pPr marL="0" indent="0" algn="ctr" defTabSz="825500">
              <a:lnSpc>
                <a:spcPct val="15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6400" i="1">
                <a:solidFill>
                  <a:srgbClr val="FFFFFF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t>H1 </a:t>
            </a:r>
            <a:r>
              <a:rPr>
                <a:solidFill>
                  <a:srgbClr val="77F9D9"/>
                </a:solidFill>
              </a:rPr>
              <a:t>Montserrat</a:t>
            </a:r>
            <a:r>
              <a:t> SemiBold 64 – nadpis</a:t>
            </a:r>
          </a:p>
        </p:txBody>
      </p:sp>
      <p:sp>
        <p:nvSpPr>
          <p:cNvPr id="1224" name="Montserrat"/>
          <p:cNvSpPr>
            <a:spLocks noGrp="1"/>
          </p:cNvSpPr>
          <p:nvPr>
            <p:ph type="body" sz="quarter" idx="25"/>
          </p:nvPr>
        </p:nvSpPr>
        <p:spPr>
          <a:xfrm>
            <a:off x="2101507" y="7005208"/>
            <a:ext cx="6454228" cy="22843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24" y="9394"/>
                </a:moveTo>
                <a:cubicBezTo>
                  <a:pt x="20844" y="9394"/>
                  <a:pt x="20738" y="9139"/>
                  <a:pt x="20738" y="8631"/>
                </a:cubicBezTo>
                <a:cubicBezTo>
                  <a:pt x="20738" y="8516"/>
                  <a:pt x="20738" y="8422"/>
                  <a:pt x="20746" y="8308"/>
                </a:cubicBezTo>
                <a:lnTo>
                  <a:pt x="21040" y="4224"/>
                </a:lnTo>
                <a:cubicBezTo>
                  <a:pt x="21064" y="3878"/>
                  <a:pt x="21080" y="3532"/>
                  <a:pt x="21080" y="3209"/>
                </a:cubicBezTo>
                <a:cubicBezTo>
                  <a:pt x="21080" y="1223"/>
                  <a:pt x="20607" y="0"/>
                  <a:pt x="19798" y="0"/>
                </a:cubicBezTo>
                <a:lnTo>
                  <a:pt x="3329" y="0"/>
                </a:lnTo>
                <a:cubicBezTo>
                  <a:pt x="2782" y="0"/>
                  <a:pt x="2374" y="306"/>
                  <a:pt x="2078" y="966"/>
                </a:cubicBezTo>
                <a:cubicBezTo>
                  <a:pt x="1782" y="1627"/>
                  <a:pt x="1598" y="2642"/>
                  <a:pt x="1500" y="4061"/>
                </a:cubicBezTo>
                <a:lnTo>
                  <a:pt x="1197" y="8308"/>
                </a:lnTo>
                <a:cubicBezTo>
                  <a:pt x="1168" y="8677"/>
                  <a:pt x="1115" y="8948"/>
                  <a:pt x="1042" y="9127"/>
                </a:cubicBezTo>
                <a:cubicBezTo>
                  <a:pt x="968" y="9307"/>
                  <a:pt x="875" y="9394"/>
                  <a:pt x="764" y="9394"/>
                </a:cubicBezTo>
                <a:lnTo>
                  <a:pt x="196" y="9394"/>
                </a:lnTo>
                <a:lnTo>
                  <a:pt x="0" y="12209"/>
                </a:lnTo>
                <a:lnTo>
                  <a:pt x="568" y="12209"/>
                </a:lnTo>
                <a:cubicBezTo>
                  <a:pt x="748" y="12209"/>
                  <a:pt x="854" y="12463"/>
                  <a:pt x="854" y="12969"/>
                </a:cubicBezTo>
                <a:cubicBezTo>
                  <a:pt x="854" y="13084"/>
                  <a:pt x="854" y="13178"/>
                  <a:pt x="846" y="13292"/>
                </a:cubicBezTo>
                <a:lnTo>
                  <a:pt x="560" y="17376"/>
                </a:lnTo>
                <a:cubicBezTo>
                  <a:pt x="536" y="17745"/>
                  <a:pt x="520" y="18068"/>
                  <a:pt x="520" y="18391"/>
                </a:cubicBezTo>
                <a:cubicBezTo>
                  <a:pt x="520" y="20377"/>
                  <a:pt x="985" y="21600"/>
                  <a:pt x="1802" y="21600"/>
                </a:cubicBezTo>
                <a:lnTo>
                  <a:pt x="18271" y="21600"/>
                </a:lnTo>
                <a:cubicBezTo>
                  <a:pt x="18814" y="21600"/>
                  <a:pt x="19220" y="21294"/>
                  <a:pt x="19515" y="20634"/>
                </a:cubicBezTo>
                <a:cubicBezTo>
                  <a:pt x="19810" y="19973"/>
                  <a:pt x="19994" y="18958"/>
                  <a:pt x="20092" y="17539"/>
                </a:cubicBezTo>
                <a:lnTo>
                  <a:pt x="20403" y="13292"/>
                </a:lnTo>
                <a:cubicBezTo>
                  <a:pt x="20427" y="12923"/>
                  <a:pt x="20478" y="12652"/>
                  <a:pt x="20552" y="12473"/>
                </a:cubicBezTo>
                <a:cubicBezTo>
                  <a:pt x="20625" y="12293"/>
                  <a:pt x="20721" y="12206"/>
                  <a:pt x="20836" y="12206"/>
                </a:cubicBezTo>
                <a:lnTo>
                  <a:pt x="21396" y="12206"/>
                </a:lnTo>
                <a:lnTo>
                  <a:pt x="21600" y="9391"/>
                </a:lnTo>
                <a:lnTo>
                  <a:pt x="21024" y="9391"/>
                </a:lnTo>
                <a:lnTo>
                  <a:pt x="21024" y="9394"/>
                </a:lnTo>
                <a:close/>
              </a:path>
            </a:pathLst>
          </a:custGeom>
          <a:solidFill>
            <a:srgbClr val="F4F5FA"/>
          </a:solidFill>
        </p:spPr>
        <p:txBody>
          <a:bodyPr lIns="50800" tIns="50800" rIns="50800" bIns="50800" anchor="ctr">
            <a:noAutofit/>
          </a:bodyPr>
          <a:lstStyle>
            <a:lvl1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5000" i="1">
                <a:solidFill>
                  <a:srgbClr val="77F9D9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pPr>
              <a:defRPr>
                <a:solidFill>
                  <a:srgbClr val="FFFFFF"/>
                </a:solidFill>
              </a:defRPr>
            </a:pPr>
            <a:r>
              <a:rPr>
                <a:solidFill>
                  <a:srgbClr val="77F9D9"/>
                </a:solidFill>
              </a:rPr>
              <a:t>Montserrat</a:t>
            </a:r>
          </a:p>
        </p:txBody>
      </p:sp>
      <p:sp>
        <p:nvSpPr>
          <p:cNvPr id="1225" name="Montserrat"/>
          <p:cNvSpPr>
            <a:spLocks noGrp="1"/>
          </p:cNvSpPr>
          <p:nvPr>
            <p:ph type="body" sz="quarter" idx="26"/>
          </p:nvPr>
        </p:nvSpPr>
        <p:spPr>
          <a:xfrm>
            <a:off x="8964886" y="7005208"/>
            <a:ext cx="6454228" cy="22843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24" y="9394"/>
                </a:moveTo>
                <a:cubicBezTo>
                  <a:pt x="20844" y="9394"/>
                  <a:pt x="20738" y="9139"/>
                  <a:pt x="20738" y="8631"/>
                </a:cubicBezTo>
                <a:cubicBezTo>
                  <a:pt x="20738" y="8516"/>
                  <a:pt x="20738" y="8422"/>
                  <a:pt x="20746" y="8308"/>
                </a:cubicBezTo>
                <a:lnTo>
                  <a:pt x="21040" y="4224"/>
                </a:lnTo>
                <a:cubicBezTo>
                  <a:pt x="21064" y="3878"/>
                  <a:pt x="21080" y="3532"/>
                  <a:pt x="21080" y="3209"/>
                </a:cubicBezTo>
                <a:cubicBezTo>
                  <a:pt x="21080" y="1223"/>
                  <a:pt x="20607" y="0"/>
                  <a:pt x="19798" y="0"/>
                </a:cubicBezTo>
                <a:lnTo>
                  <a:pt x="3329" y="0"/>
                </a:lnTo>
                <a:cubicBezTo>
                  <a:pt x="2782" y="0"/>
                  <a:pt x="2374" y="306"/>
                  <a:pt x="2078" y="966"/>
                </a:cubicBezTo>
                <a:cubicBezTo>
                  <a:pt x="1782" y="1627"/>
                  <a:pt x="1598" y="2642"/>
                  <a:pt x="1500" y="4061"/>
                </a:cubicBezTo>
                <a:lnTo>
                  <a:pt x="1197" y="8308"/>
                </a:lnTo>
                <a:cubicBezTo>
                  <a:pt x="1168" y="8677"/>
                  <a:pt x="1115" y="8948"/>
                  <a:pt x="1042" y="9127"/>
                </a:cubicBezTo>
                <a:cubicBezTo>
                  <a:pt x="968" y="9307"/>
                  <a:pt x="875" y="9394"/>
                  <a:pt x="764" y="9394"/>
                </a:cubicBezTo>
                <a:lnTo>
                  <a:pt x="196" y="9394"/>
                </a:lnTo>
                <a:lnTo>
                  <a:pt x="0" y="12209"/>
                </a:lnTo>
                <a:lnTo>
                  <a:pt x="568" y="12209"/>
                </a:lnTo>
                <a:cubicBezTo>
                  <a:pt x="748" y="12209"/>
                  <a:pt x="854" y="12463"/>
                  <a:pt x="854" y="12969"/>
                </a:cubicBezTo>
                <a:cubicBezTo>
                  <a:pt x="854" y="13084"/>
                  <a:pt x="854" y="13178"/>
                  <a:pt x="846" y="13292"/>
                </a:cubicBezTo>
                <a:lnTo>
                  <a:pt x="560" y="17376"/>
                </a:lnTo>
                <a:cubicBezTo>
                  <a:pt x="536" y="17745"/>
                  <a:pt x="520" y="18068"/>
                  <a:pt x="520" y="18391"/>
                </a:cubicBezTo>
                <a:cubicBezTo>
                  <a:pt x="520" y="20377"/>
                  <a:pt x="985" y="21600"/>
                  <a:pt x="1802" y="21600"/>
                </a:cubicBezTo>
                <a:lnTo>
                  <a:pt x="18271" y="21600"/>
                </a:lnTo>
                <a:cubicBezTo>
                  <a:pt x="18814" y="21600"/>
                  <a:pt x="19220" y="21294"/>
                  <a:pt x="19515" y="20634"/>
                </a:cubicBezTo>
                <a:cubicBezTo>
                  <a:pt x="19810" y="19973"/>
                  <a:pt x="19994" y="18958"/>
                  <a:pt x="20092" y="17539"/>
                </a:cubicBezTo>
                <a:lnTo>
                  <a:pt x="20403" y="13292"/>
                </a:lnTo>
                <a:cubicBezTo>
                  <a:pt x="20427" y="12923"/>
                  <a:pt x="20478" y="12652"/>
                  <a:pt x="20552" y="12473"/>
                </a:cubicBezTo>
                <a:cubicBezTo>
                  <a:pt x="20625" y="12293"/>
                  <a:pt x="20721" y="12206"/>
                  <a:pt x="20836" y="12206"/>
                </a:cubicBezTo>
                <a:lnTo>
                  <a:pt x="21396" y="12206"/>
                </a:lnTo>
                <a:lnTo>
                  <a:pt x="21600" y="9391"/>
                </a:lnTo>
                <a:lnTo>
                  <a:pt x="21024" y="9391"/>
                </a:lnTo>
                <a:lnTo>
                  <a:pt x="21024" y="9394"/>
                </a:lnTo>
                <a:close/>
              </a:path>
            </a:pathLst>
          </a:custGeom>
          <a:solidFill>
            <a:srgbClr val="F4F5FA"/>
          </a:solidFill>
        </p:spPr>
        <p:txBody>
          <a:bodyPr lIns="50800" tIns="50800" rIns="50800" bIns="50800" anchor="ctr">
            <a:noAutofit/>
          </a:bodyPr>
          <a:lstStyle>
            <a:lvl1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000" i="1">
                <a:solidFill>
                  <a:srgbClr val="02071E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Montserrat</a:t>
            </a:r>
          </a:p>
        </p:txBody>
      </p:sp>
      <p:sp>
        <p:nvSpPr>
          <p:cNvPr id="1226" name="Montserrat"/>
          <p:cNvSpPr>
            <a:spLocks noGrp="1"/>
          </p:cNvSpPr>
          <p:nvPr>
            <p:ph type="body" sz="quarter" idx="27"/>
          </p:nvPr>
        </p:nvSpPr>
        <p:spPr>
          <a:xfrm>
            <a:off x="15828264" y="7005208"/>
            <a:ext cx="6454229" cy="22843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24" y="9394"/>
                </a:moveTo>
                <a:cubicBezTo>
                  <a:pt x="20844" y="9394"/>
                  <a:pt x="20738" y="9139"/>
                  <a:pt x="20738" y="8631"/>
                </a:cubicBezTo>
                <a:cubicBezTo>
                  <a:pt x="20738" y="8516"/>
                  <a:pt x="20738" y="8422"/>
                  <a:pt x="20746" y="8308"/>
                </a:cubicBezTo>
                <a:lnTo>
                  <a:pt x="21040" y="4224"/>
                </a:lnTo>
                <a:cubicBezTo>
                  <a:pt x="21064" y="3878"/>
                  <a:pt x="21080" y="3532"/>
                  <a:pt x="21080" y="3209"/>
                </a:cubicBezTo>
                <a:cubicBezTo>
                  <a:pt x="21080" y="1223"/>
                  <a:pt x="20607" y="0"/>
                  <a:pt x="19798" y="0"/>
                </a:cubicBezTo>
                <a:lnTo>
                  <a:pt x="3329" y="0"/>
                </a:lnTo>
                <a:cubicBezTo>
                  <a:pt x="2782" y="0"/>
                  <a:pt x="2374" y="306"/>
                  <a:pt x="2078" y="966"/>
                </a:cubicBezTo>
                <a:cubicBezTo>
                  <a:pt x="1782" y="1627"/>
                  <a:pt x="1598" y="2642"/>
                  <a:pt x="1500" y="4061"/>
                </a:cubicBezTo>
                <a:lnTo>
                  <a:pt x="1197" y="8308"/>
                </a:lnTo>
                <a:cubicBezTo>
                  <a:pt x="1168" y="8677"/>
                  <a:pt x="1115" y="8948"/>
                  <a:pt x="1042" y="9127"/>
                </a:cubicBezTo>
                <a:cubicBezTo>
                  <a:pt x="968" y="9307"/>
                  <a:pt x="875" y="9394"/>
                  <a:pt x="764" y="9394"/>
                </a:cubicBezTo>
                <a:lnTo>
                  <a:pt x="196" y="9394"/>
                </a:lnTo>
                <a:lnTo>
                  <a:pt x="0" y="12209"/>
                </a:lnTo>
                <a:lnTo>
                  <a:pt x="568" y="12209"/>
                </a:lnTo>
                <a:cubicBezTo>
                  <a:pt x="748" y="12209"/>
                  <a:pt x="854" y="12463"/>
                  <a:pt x="854" y="12969"/>
                </a:cubicBezTo>
                <a:cubicBezTo>
                  <a:pt x="854" y="13084"/>
                  <a:pt x="854" y="13178"/>
                  <a:pt x="846" y="13292"/>
                </a:cubicBezTo>
                <a:lnTo>
                  <a:pt x="560" y="17376"/>
                </a:lnTo>
                <a:cubicBezTo>
                  <a:pt x="536" y="17745"/>
                  <a:pt x="520" y="18068"/>
                  <a:pt x="520" y="18391"/>
                </a:cubicBezTo>
                <a:cubicBezTo>
                  <a:pt x="520" y="20377"/>
                  <a:pt x="985" y="21600"/>
                  <a:pt x="1802" y="21600"/>
                </a:cubicBezTo>
                <a:lnTo>
                  <a:pt x="18271" y="21600"/>
                </a:lnTo>
                <a:cubicBezTo>
                  <a:pt x="18814" y="21600"/>
                  <a:pt x="19220" y="21294"/>
                  <a:pt x="19515" y="20634"/>
                </a:cubicBezTo>
                <a:cubicBezTo>
                  <a:pt x="19810" y="19973"/>
                  <a:pt x="19994" y="18958"/>
                  <a:pt x="20092" y="17539"/>
                </a:cubicBezTo>
                <a:lnTo>
                  <a:pt x="20403" y="13292"/>
                </a:lnTo>
                <a:cubicBezTo>
                  <a:pt x="20427" y="12923"/>
                  <a:pt x="20478" y="12652"/>
                  <a:pt x="20552" y="12473"/>
                </a:cubicBezTo>
                <a:cubicBezTo>
                  <a:pt x="20625" y="12293"/>
                  <a:pt x="20721" y="12206"/>
                  <a:pt x="20836" y="12206"/>
                </a:cubicBezTo>
                <a:lnTo>
                  <a:pt x="21396" y="12206"/>
                </a:lnTo>
                <a:lnTo>
                  <a:pt x="21600" y="9391"/>
                </a:lnTo>
                <a:lnTo>
                  <a:pt x="21024" y="9391"/>
                </a:lnTo>
                <a:lnTo>
                  <a:pt x="21024" y="9394"/>
                </a:lnTo>
                <a:close/>
              </a:path>
            </a:pathLst>
          </a:custGeom>
          <a:solidFill>
            <a:srgbClr val="F4F5FA"/>
          </a:solidFill>
        </p:spPr>
        <p:txBody>
          <a:bodyPr lIns="50800" tIns="50800" rIns="50800" bIns="50800" anchor="ctr">
            <a:noAutofit/>
          </a:bodyPr>
          <a:lstStyle>
            <a:lvl1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000" i="1">
                <a:solidFill>
                  <a:srgbClr val="02071E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Montserrat</a:t>
            </a:r>
          </a:p>
        </p:txBody>
      </p:sp>
      <p:sp>
        <p:nvSpPr>
          <p:cNvPr id="1227" name="Montserrat"/>
          <p:cNvSpPr>
            <a:spLocks noGrp="1"/>
          </p:cNvSpPr>
          <p:nvPr>
            <p:ph type="body" sz="quarter" idx="28"/>
          </p:nvPr>
        </p:nvSpPr>
        <p:spPr>
          <a:xfrm>
            <a:off x="2101507" y="9802135"/>
            <a:ext cx="6454229" cy="22843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24" y="9394"/>
                </a:moveTo>
                <a:cubicBezTo>
                  <a:pt x="20844" y="9394"/>
                  <a:pt x="20738" y="9139"/>
                  <a:pt x="20738" y="8631"/>
                </a:cubicBezTo>
                <a:cubicBezTo>
                  <a:pt x="20738" y="8516"/>
                  <a:pt x="20738" y="8422"/>
                  <a:pt x="20746" y="8308"/>
                </a:cubicBezTo>
                <a:lnTo>
                  <a:pt x="21040" y="4224"/>
                </a:lnTo>
                <a:cubicBezTo>
                  <a:pt x="21064" y="3878"/>
                  <a:pt x="21080" y="3532"/>
                  <a:pt x="21080" y="3209"/>
                </a:cubicBezTo>
                <a:cubicBezTo>
                  <a:pt x="21080" y="1223"/>
                  <a:pt x="20607" y="0"/>
                  <a:pt x="19798" y="0"/>
                </a:cubicBezTo>
                <a:lnTo>
                  <a:pt x="3329" y="0"/>
                </a:lnTo>
                <a:cubicBezTo>
                  <a:pt x="2782" y="0"/>
                  <a:pt x="2374" y="306"/>
                  <a:pt x="2078" y="966"/>
                </a:cubicBezTo>
                <a:cubicBezTo>
                  <a:pt x="1782" y="1627"/>
                  <a:pt x="1598" y="2642"/>
                  <a:pt x="1500" y="4061"/>
                </a:cubicBezTo>
                <a:lnTo>
                  <a:pt x="1197" y="8308"/>
                </a:lnTo>
                <a:cubicBezTo>
                  <a:pt x="1168" y="8677"/>
                  <a:pt x="1115" y="8948"/>
                  <a:pt x="1042" y="9127"/>
                </a:cubicBezTo>
                <a:cubicBezTo>
                  <a:pt x="968" y="9307"/>
                  <a:pt x="875" y="9394"/>
                  <a:pt x="764" y="9394"/>
                </a:cubicBezTo>
                <a:lnTo>
                  <a:pt x="196" y="9394"/>
                </a:lnTo>
                <a:lnTo>
                  <a:pt x="0" y="12209"/>
                </a:lnTo>
                <a:lnTo>
                  <a:pt x="568" y="12209"/>
                </a:lnTo>
                <a:cubicBezTo>
                  <a:pt x="748" y="12209"/>
                  <a:pt x="854" y="12463"/>
                  <a:pt x="854" y="12969"/>
                </a:cubicBezTo>
                <a:cubicBezTo>
                  <a:pt x="854" y="13084"/>
                  <a:pt x="854" y="13178"/>
                  <a:pt x="846" y="13292"/>
                </a:cubicBezTo>
                <a:lnTo>
                  <a:pt x="560" y="17376"/>
                </a:lnTo>
                <a:cubicBezTo>
                  <a:pt x="536" y="17745"/>
                  <a:pt x="520" y="18068"/>
                  <a:pt x="520" y="18391"/>
                </a:cubicBezTo>
                <a:cubicBezTo>
                  <a:pt x="520" y="20377"/>
                  <a:pt x="985" y="21600"/>
                  <a:pt x="1802" y="21600"/>
                </a:cubicBezTo>
                <a:lnTo>
                  <a:pt x="18271" y="21600"/>
                </a:lnTo>
                <a:cubicBezTo>
                  <a:pt x="18814" y="21600"/>
                  <a:pt x="19220" y="21294"/>
                  <a:pt x="19515" y="20634"/>
                </a:cubicBezTo>
                <a:cubicBezTo>
                  <a:pt x="19810" y="19973"/>
                  <a:pt x="19994" y="18958"/>
                  <a:pt x="20092" y="17539"/>
                </a:cubicBezTo>
                <a:lnTo>
                  <a:pt x="20403" y="13292"/>
                </a:lnTo>
                <a:cubicBezTo>
                  <a:pt x="20427" y="12923"/>
                  <a:pt x="20478" y="12652"/>
                  <a:pt x="20552" y="12473"/>
                </a:cubicBezTo>
                <a:cubicBezTo>
                  <a:pt x="20625" y="12293"/>
                  <a:pt x="20721" y="12206"/>
                  <a:pt x="20836" y="12206"/>
                </a:cubicBezTo>
                <a:lnTo>
                  <a:pt x="21396" y="12206"/>
                </a:lnTo>
                <a:lnTo>
                  <a:pt x="21600" y="9391"/>
                </a:lnTo>
                <a:lnTo>
                  <a:pt x="21024" y="9391"/>
                </a:lnTo>
                <a:lnTo>
                  <a:pt x="21024" y="9394"/>
                </a:lnTo>
                <a:close/>
              </a:path>
            </a:pathLst>
          </a:custGeom>
          <a:solidFill>
            <a:srgbClr val="F4F5FA"/>
          </a:solidFill>
        </p:spPr>
        <p:txBody>
          <a:bodyPr lIns="50800" tIns="50800" rIns="50800" bIns="50800" anchor="ctr">
            <a:noAutofit/>
          </a:bodyPr>
          <a:lstStyle>
            <a:lvl1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5000" i="1">
                <a:solidFill>
                  <a:srgbClr val="77F9D9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pPr>
              <a:defRPr>
                <a:solidFill>
                  <a:srgbClr val="FFFFFF"/>
                </a:solidFill>
              </a:defRPr>
            </a:pPr>
            <a:r>
              <a:rPr>
                <a:solidFill>
                  <a:srgbClr val="77F9D9"/>
                </a:solidFill>
              </a:rPr>
              <a:t>Montserrat</a:t>
            </a:r>
          </a:p>
        </p:txBody>
      </p:sp>
      <p:sp>
        <p:nvSpPr>
          <p:cNvPr id="1228" name="Montserrat"/>
          <p:cNvSpPr>
            <a:spLocks noGrp="1"/>
          </p:cNvSpPr>
          <p:nvPr>
            <p:ph type="body" sz="quarter" idx="29"/>
          </p:nvPr>
        </p:nvSpPr>
        <p:spPr>
          <a:xfrm>
            <a:off x="8964886" y="9802135"/>
            <a:ext cx="6454228" cy="22843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24" y="9394"/>
                </a:moveTo>
                <a:cubicBezTo>
                  <a:pt x="20844" y="9394"/>
                  <a:pt x="20738" y="9139"/>
                  <a:pt x="20738" y="8631"/>
                </a:cubicBezTo>
                <a:cubicBezTo>
                  <a:pt x="20738" y="8516"/>
                  <a:pt x="20738" y="8422"/>
                  <a:pt x="20746" y="8308"/>
                </a:cubicBezTo>
                <a:lnTo>
                  <a:pt x="21040" y="4224"/>
                </a:lnTo>
                <a:cubicBezTo>
                  <a:pt x="21064" y="3878"/>
                  <a:pt x="21080" y="3532"/>
                  <a:pt x="21080" y="3209"/>
                </a:cubicBezTo>
                <a:cubicBezTo>
                  <a:pt x="21080" y="1223"/>
                  <a:pt x="20607" y="0"/>
                  <a:pt x="19798" y="0"/>
                </a:cubicBezTo>
                <a:lnTo>
                  <a:pt x="3329" y="0"/>
                </a:lnTo>
                <a:cubicBezTo>
                  <a:pt x="2782" y="0"/>
                  <a:pt x="2374" y="306"/>
                  <a:pt x="2078" y="966"/>
                </a:cubicBezTo>
                <a:cubicBezTo>
                  <a:pt x="1782" y="1627"/>
                  <a:pt x="1598" y="2642"/>
                  <a:pt x="1500" y="4061"/>
                </a:cubicBezTo>
                <a:lnTo>
                  <a:pt x="1197" y="8308"/>
                </a:lnTo>
                <a:cubicBezTo>
                  <a:pt x="1168" y="8677"/>
                  <a:pt x="1115" y="8948"/>
                  <a:pt x="1042" y="9127"/>
                </a:cubicBezTo>
                <a:cubicBezTo>
                  <a:pt x="968" y="9307"/>
                  <a:pt x="875" y="9394"/>
                  <a:pt x="764" y="9394"/>
                </a:cubicBezTo>
                <a:lnTo>
                  <a:pt x="196" y="9394"/>
                </a:lnTo>
                <a:lnTo>
                  <a:pt x="0" y="12209"/>
                </a:lnTo>
                <a:lnTo>
                  <a:pt x="568" y="12209"/>
                </a:lnTo>
                <a:cubicBezTo>
                  <a:pt x="748" y="12209"/>
                  <a:pt x="854" y="12463"/>
                  <a:pt x="854" y="12969"/>
                </a:cubicBezTo>
                <a:cubicBezTo>
                  <a:pt x="854" y="13084"/>
                  <a:pt x="854" y="13178"/>
                  <a:pt x="846" y="13292"/>
                </a:cubicBezTo>
                <a:lnTo>
                  <a:pt x="560" y="17376"/>
                </a:lnTo>
                <a:cubicBezTo>
                  <a:pt x="536" y="17745"/>
                  <a:pt x="520" y="18068"/>
                  <a:pt x="520" y="18391"/>
                </a:cubicBezTo>
                <a:cubicBezTo>
                  <a:pt x="520" y="20377"/>
                  <a:pt x="985" y="21600"/>
                  <a:pt x="1802" y="21600"/>
                </a:cubicBezTo>
                <a:lnTo>
                  <a:pt x="18271" y="21600"/>
                </a:lnTo>
                <a:cubicBezTo>
                  <a:pt x="18814" y="21600"/>
                  <a:pt x="19220" y="21294"/>
                  <a:pt x="19515" y="20634"/>
                </a:cubicBezTo>
                <a:cubicBezTo>
                  <a:pt x="19810" y="19973"/>
                  <a:pt x="19994" y="18958"/>
                  <a:pt x="20092" y="17539"/>
                </a:cubicBezTo>
                <a:lnTo>
                  <a:pt x="20403" y="13292"/>
                </a:lnTo>
                <a:cubicBezTo>
                  <a:pt x="20427" y="12923"/>
                  <a:pt x="20478" y="12652"/>
                  <a:pt x="20552" y="12473"/>
                </a:cubicBezTo>
                <a:cubicBezTo>
                  <a:pt x="20625" y="12293"/>
                  <a:pt x="20721" y="12206"/>
                  <a:pt x="20836" y="12206"/>
                </a:cubicBezTo>
                <a:lnTo>
                  <a:pt x="21396" y="12206"/>
                </a:lnTo>
                <a:lnTo>
                  <a:pt x="21600" y="9391"/>
                </a:lnTo>
                <a:lnTo>
                  <a:pt x="21024" y="9391"/>
                </a:lnTo>
                <a:lnTo>
                  <a:pt x="21024" y="9394"/>
                </a:lnTo>
                <a:close/>
              </a:path>
            </a:pathLst>
          </a:custGeom>
          <a:solidFill>
            <a:srgbClr val="F4F5FA"/>
          </a:solidFill>
        </p:spPr>
        <p:txBody>
          <a:bodyPr lIns="50800" tIns="50800" rIns="50800" bIns="50800" anchor="ctr">
            <a:noAutofit/>
          </a:bodyPr>
          <a:lstStyle>
            <a:lvl1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000" i="1">
                <a:solidFill>
                  <a:srgbClr val="02071E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Montserrat</a:t>
            </a:r>
          </a:p>
        </p:txBody>
      </p:sp>
      <p:sp>
        <p:nvSpPr>
          <p:cNvPr id="1229" name="Montserrat"/>
          <p:cNvSpPr>
            <a:spLocks noGrp="1"/>
          </p:cNvSpPr>
          <p:nvPr>
            <p:ph type="body" sz="quarter" idx="30"/>
          </p:nvPr>
        </p:nvSpPr>
        <p:spPr>
          <a:xfrm>
            <a:off x="15828264" y="9802135"/>
            <a:ext cx="6454229" cy="22843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24" y="9394"/>
                </a:moveTo>
                <a:cubicBezTo>
                  <a:pt x="20844" y="9394"/>
                  <a:pt x="20738" y="9139"/>
                  <a:pt x="20738" y="8631"/>
                </a:cubicBezTo>
                <a:cubicBezTo>
                  <a:pt x="20738" y="8516"/>
                  <a:pt x="20738" y="8422"/>
                  <a:pt x="20746" y="8308"/>
                </a:cubicBezTo>
                <a:lnTo>
                  <a:pt x="21040" y="4224"/>
                </a:lnTo>
                <a:cubicBezTo>
                  <a:pt x="21064" y="3878"/>
                  <a:pt x="21080" y="3532"/>
                  <a:pt x="21080" y="3209"/>
                </a:cubicBezTo>
                <a:cubicBezTo>
                  <a:pt x="21080" y="1223"/>
                  <a:pt x="20607" y="0"/>
                  <a:pt x="19798" y="0"/>
                </a:cubicBezTo>
                <a:lnTo>
                  <a:pt x="3329" y="0"/>
                </a:lnTo>
                <a:cubicBezTo>
                  <a:pt x="2782" y="0"/>
                  <a:pt x="2374" y="306"/>
                  <a:pt x="2078" y="966"/>
                </a:cubicBezTo>
                <a:cubicBezTo>
                  <a:pt x="1782" y="1627"/>
                  <a:pt x="1598" y="2642"/>
                  <a:pt x="1500" y="4061"/>
                </a:cubicBezTo>
                <a:lnTo>
                  <a:pt x="1197" y="8308"/>
                </a:lnTo>
                <a:cubicBezTo>
                  <a:pt x="1168" y="8677"/>
                  <a:pt x="1115" y="8948"/>
                  <a:pt x="1042" y="9127"/>
                </a:cubicBezTo>
                <a:cubicBezTo>
                  <a:pt x="968" y="9307"/>
                  <a:pt x="875" y="9394"/>
                  <a:pt x="764" y="9394"/>
                </a:cubicBezTo>
                <a:lnTo>
                  <a:pt x="196" y="9394"/>
                </a:lnTo>
                <a:lnTo>
                  <a:pt x="0" y="12209"/>
                </a:lnTo>
                <a:lnTo>
                  <a:pt x="568" y="12209"/>
                </a:lnTo>
                <a:cubicBezTo>
                  <a:pt x="748" y="12209"/>
                  <a:pt x="854" y="12463"/>
                  <a:pt x="854" y="12969"/>
                </a:cubicBezTo>
                <a:cubicBezTo>
                  <a:pt x="854" y="13084"/>
                  <a:pt x="854" y="13178"/>
                  <a:pt x="846" y="13292"/>
                </a:cubicBezTo>
                <a:lnTo>
                  <a:pt x="560" y="17376"/>
                </a:lnTo>
                <a:cubicBezTo>
                  <a:pt x="536" y="17745"/>
                  <a:pt x="520" y="18068"/>
                  <a:pt x="520" y="18391"/>
                </a:cubicBezTo>
                <a:cubicBezTo>
                  <a:pt x="520" y="20377"/>
                  <a:pt x="985" y="21600"/>
                  <a:pt x="1802" y="21600"/>
                </a:cubicBezTo>
                <a:lnTo>
                  <a:pt x="18271" y="21600"/>
                </a:lnTo>
                <a:cubicBezTo>
                  <a:pt x="18814" y="21600"/>
                  <a:pt x="19220" y="21294"/>
                  <a:pt x="19515" y="20634"/>
                </a:cubicBezTo>
                <a:cubicBezTo>
                  <a:pt x="19810" y="19973"/>
                  <a:pt x="19994" y="18958"/>
                  <a:pt x="20092" y="17539"/>
                </a:cubicBezTo>
                <a:lnTo>
                  <a:pt x="20403" y="13292"/>
                </a:lnTo>
                <a:cubicBezTo>
                  <a:pt x="20427" y="12923"/>
                  <a:pt x="20478" y="12652"/>
                  <a:pt x="20552" y="12473"/>
                </a:cubicBezTo>
                <a:cubicBezTo>
                  <a:pt x="20625" y="12293"/>
                  <a:pt x="20721" y="12206"/>
                  <a:pt x="20836" y="12206"/>
                </a:cubicBezTo>
                <a:lnTo>
                  <a:pt x="21396" y="12206"/>
                </a:lnTo>
                <a:lnTo>
                  <a:pt x="21600" y="9391"/>
                </a:lnTo>
                <a:lnTo>
                  <a:pt x="21024" y="9391"/>
                </a:lnTo>
                <a:lnTo>
                  <a:pt x="21024" y="9394"/>
                </a:lnTo>
                <a:close/>
              </a:path>
            </a:pathLst>
          </a:custGeom>
          <a:solidFill>
            <a:srgbClr val="F4F5FA"/>
          </a:solidFill>
        </p:spPr>
        <p:txBody>
          <a:bodyPr lIns="50800" tIns="50800" rIns="50800" bIns="50800" anchor="ctr">
            <a:noAutofit/>
          </a:bodyPr>
          <a:lstStyle>
            <a:lvl1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000" i="1">
                <a:solidFill>
                  <a:srgbClr val="02071E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Montserrat</a:t>
            </a:r>
          </a:p>
        </p:txBody>
      </p:sp>
      <p:sp>
        <p:nvSpPr>
          <p:cNvPr id="1230" name="Montserrat"/>
          <p:cNvSpPr>
            <a:spLocks noGrp="1"/>
          </p:cNvSpPr>
          <p:nvPr>
            <p:ph type="body" sz="quarter" idx="31"/>
          </p:nvPr>
        </p:nvSpPr>
        <p:spPr>
          <a:xfrm>
            <a:off x="2101507" y="7005208"/>
            <a:ext cx="6454228" cy="22843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24" y="9394"/>
                </a:moveTo>
                <a:cubicBezTo>
                  <a:pt x="20844" y="9394"/>
                  <a:pt x="20738" y="9139"/>
                  <a:pt x="20738" y="8631"/>
                </a:cubicBezTo>
                <a:cubicBezTo>
                  <a:pt x="20738" y="8516"/>
                  <a:pt x="20738" y="8422"/>
                  <a:pt x="20746" y="8308"/>
                </a:cubicBezTo>
                <a:lnTo>
                  <a:pt x="21040" y="4224"/>
                </a:lnTo>
                <a:cubicBezTo>
                  <a:pt x="21064" y="3878"/>
                  <a:pt x="21080" y="3532"/>
                  <a:pt x="21080" y="3209"/>
                </a:cubicBezTo>
                <a:cubicBezTo>
                  <a:pt x="21080" y="1223"/>
                  <a:pt x="20607" y="0"/>
                  <a:pt x="19798" y="0"/>
                </a:cubicBezTo>
                <a:lnTo>
                  <a:pt x="3329" y="0"/>
                </a:lnTo>
                <a:cubicBezTo>
                  <a:pt x="2782" y="0"/>
                  <a:pt x="2374" y="306"/>
                  <a:pt x="2078" y="966"/>
                </a:cubicBezTo>
                <a:cubicBezTo>
                  <a:pt x="1782" y="1627"/>
                  <a:pt x="1598" y="2642"/>
                  <a:pt x="1500" y="4061"/>
                </a:cubicBezTo>
                <a:lnTo>
                  <a:pt x="1197" y="8308"/>
                </a:lnTo>
                <a:cubicBezTo>
                  <a:pt x="1168" y="8677"/>
                  <a:pt x="1115" y="8948"/>
                  <a:pt x="1042" y="9127"/>
                </a:cubicBezTo>
                <a:cubicBezTo>
                  <a:pt x="968" y="9307"/>
                  <a:pt x="875" y="9394"/>
                  <a:pt x="764" y="9394"/>
                </a:cubicBezTo>
                <a:lnTo>
                  <a:pt x="196" y="9394"/>
                </a:lnTo>
                <a:lnTo>
                  <a:pt x="0" y="12209"/>
                </a:lnTo>
                <a:lnTo>
                  <a:pt x="568" y="12209"/>
                </a:lnTo>
                <a:cubicBezTo>
                  <a:pt x="748" y="12209"/>
                  <a:pt x="854" y="12463"/>
                  <a:pt x="854" y="12969"/>
                </a:cubicBezTo>
                <a:cubicBezTo>
                  <a:pt x="854" y="13084"/>
                  <a:pt x="854" y="13178"/>
                  <a:pt x="846" y="13292"/>
                </a:cubicBezTo>
                <a:lnTo>
                  <a:pt x="560" y="17376"/>
                </a:lnTo>
                <a:cubicBezTo>
                  <a:pt x="536" y="17745"/>
                  <a:pt x="520" y="18068"/>
                  <a:pt x="520" y="18391"/>
                </a:cubicBezTo>
                <a:cubicBezTo>
                  <a:pt x="520" y="20377"/>
                  <a:pt x="985" y="21600"/>
                  <a:pt x="1802" y="21600"/>
                </a:cubicBezTo>
                <a:lnTo>
                  <a:pt x="18271" y="21600"/>
                </a:lnTo>
                <a:cubicBezTo>
                  <a:pt x="18814" y="21600"/>
                  <a:pt x="19220" y="21294"/>
                  <a:pt x="19515" y="20634"/>
                </a:cubicBezTo>
                <a:cubicBezTo>
                  <a:pt x="19810" y="19973"/>
                  <a:pt x="19994" y="18958"/>
                  <a:pt x="20092" y="17539"/>
                </a:cubicBezTo>
                <a:lnTo>
                  <a:pt x="20403" y="13292"/>
                </a:lnTo>
                <a:cubicBezTo>
                  <a:pt x="20427" y="12923"/>
                  <a:pt x="20478" y="12652"/>
                  <a:pt x="20552" y="12473"/>
                </a:cubicBezTo>
                <a:cubicBezTo>
                  <a:pt x="20625" y="12293"/>
                  <a:pt x="20721" y="12206"/>
                  <a:pt x="20836" y="12206"/>
                </a:cubicBezTo>
                <a:lnTo>
                  <a:pt x="21396" y="12206"/>
                </a:lnTo>
                <a:lnTo>
                  <a:pt x="21600" y="9391"/>
                </a:lnTo>
                <a:lnTo>
                  <a:pt x="21024" y="9391"/>
                </a:lnTo>
                <a:lnTo>
                  <a:pt x="21024" y="9394"/>
                </a:lnTo>
                <a:close/>
              </a:path>
            </a:pathLst>
          </a:custGeom>
          <a:solidFill>
            <a:srgbClr val="F4F5FA"/>
          </a:solidFill>
        </p:spPr>
        <p:txBody>
          <a:bodyPr lIns="50800" tIns="50800" rIns="50800" bIns="50800" anchor="ctr">
            <a:noAutofit/>
          </a:bodyPr>
          <a:lstStyle>
            <a:lvl1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5000" i="1">
                <a:solidFill>
                  <a:srgbClr val="77F9D9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pPr>
              <a:defRPr>
                <a:solidFill>
                  <a:srgbClr val="FFFFFF"/>
                </a:solidFill>
              </a:defRPr>
            </a:pPr>
            <a:r>
              <a:rPr>
                <a:solidFill>
                  <a:srgbClr val="77F9D9"/>
                </a:solidFill>
              </a:rPr>
              <a:t>Montserrat</a:t>
            </a:r>
          </a:p>
        </p:txBody>
      </p:sp>
      <p:sp>
        <p:nvSpPr>
          <p:cNvPr id="1231" name="Montserrat"/>
          <p:cNvSpPr>
            <a:spLocks noGrp="1"/>
          </p:cNvSpPr>
          <p:nvPr>
            <p:ph type="body" sz="quarter" idx="32"/>
          </p:nvPr>
        </p:nvSpPr>
        <p:spPr>
          <a:xfrm>
            <a:off x="8964886" y="7005208"/>
            <a:ext cx="6454228" cy="22843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24" y="9394"/>
                </a:moveTo>
                <a:cubicBezTo>
                  <a:pt x="20844" y="9394"/>
                  <a:pt x="20738" y="9139"/>
                  <a:pt x="20738" y="8631"/>
                </a:cubicBezTo>
                <a:cubicBezTo>
                  <a:pt x="20738" y="8516"/>
                  <a:pt x="20738" y="8422"/>
                  <a:pt x="20746" y="8308"/>
                </a:cubicBezTo>
                <a:lnTo>
                  <a:pt x="21040" y="4224"/>
                </a:lnTo>
                <a:cubicBezTo>
                  <a:pt x="21064" y="3878"/>
                  <a:pt x="21080" y="3532"/>
                  <a:pt x="21080" y="3209"/>
                </a:cubicBezTo>
                <a:cubicBezTo>
                  <a:pt x="21080" y="1223"/>
                  <a:pt x="20607" y="0"/>
                  <a:pt x="19798" y="0"/>
                </a:cubicBezTo>
                <a:lnTo>
                  <a:pt x="3329" y="0"/>
                </a:lnTo>
                <a:cubicBezTo>
                  <a:pt x="2782" y="0"/>
                  <a:pt x="2374" y="306"/>
                  <a:pt x="2078" y="966"/>
                </a:cubicBezTo>
                <a:cubicBezTo>
                  <a:pt x="1782" y="1627"/>
                  <a:pt x="1598" y="2642"/>
                  <a:pt x="1500" y="4061"/>
                </a:cubicBezTo>
                <a:lnTo>
                  <a:pt x="1197" y="8308"/>
                </a:lnTo>
                <a:cubicBezTo>
                  <a:pt x="1168" y="8677"/>
                  <a:pt x="1115" y="8948"/>
                  <a:pt x="1042" y="9127"/>
                </a:cubicBezTo>
                <a:cubicBezTo>
                  <a:pt x="968" y="9307"/>
                  <a:pt x="875" y="9394"/>
                  <a:pt x="764" y="9394"/>
                </a:cubicBezTo>
                <a:lnTo>
                  <a:pt x="196" y="9394"/>
                </a:lnTo>
                <a:lnTo>
                  <a:pt x="0" y="12209"/>
                </a:lnTo>
                <a:lnTo>
                  <a:pt x="568" y="12209"/>
                </a:lnTo>
                <a:cubicBezTo>
                  <a:pt x="748" y="12209"/>
                  <a:pt x="854" y="12463"/>
                  <a:pt x="854" y="12969"/>
                </a:cubicBezTo>
                <a:cubicBezTo>
                  <a:pt x="854" y="13084"/>
                  <a:pt x="854" y="13178"/>
                  <a:pt x="846" y="13292"/>
                </a:cubicBezTo>
                <a:lnTo>
                  <a:pt x="560" y="17376"/>
                </a:lnTo>
                <a:cubicBezTo>
                  <a:pt x="536" y="17745"/>
                  <a:pt x="520" y="18068"/>
                  <a:pt x="520" y="18391"/>
                </a:cubicBezTo>
                <a:cubicBezTo>
                  <a:pt x="520" y="20377"/>
                  <a:pt x="985" y="21600"/>
                  <a:pt x="1802" y="21600"/>
                </a:cubicBezTo>
                <a:lnTo>
                  <a:pt x="18271" y="21600"/>
                </a:lnTo>
                <a:cubicBezTo>
                  <a:pt x="18814" y="21600"/>
                  <a:pt x="19220" y="21294"/>
                  <a:pt x="19515" y="20634"/>
                </a:cubicBezTo>
                <a:cubicBezTo>
                  <a:pt x="19810" y="19973"/>
                  <a:pt x="19994" y="18958"/>
                  <a:pt x="20092" y="17539"/>
                </a:cubicBezTo>
                <a:lnTo>
                  <a:pt x="20403" y="13292"/>
                </a:lnTo>
                <a:cubicBezTo>
                  <a:pt x="20427" y="12923"/>
                  <a:pt x="20478" y="12652"/>
                  <a:pt x="20552" y="12473"/>
                </a:cubicBezTo>
                <a:cubicBezTo>
                  <a:pt x="20625" y="12293"/>
                  <a:pt x="20721" y="12206"/>
                  <a:pt x="20836" y="12206"/>
                </a:cubicBezTo>
                <a:lnTo>
                  <a:pt x="21396" y="12206"/>
                </a:lnTo>
                <a:lnTo>
                  <a:pt x="21600" y="9391"/>
                </a:lnTo>
                <a:lnTo>
                  <a:pt x="21024" y="9391"/>
                </a:lnTo>
                <a:lnTo>
                  <a:pt x="21024" y="9394"/>
                </a:lnTo>
                <a:close/>
              </a:path>
            </a:pathLst>
          </a:custGeom>
          <a:solidFill>
            <a:srgbClr val="F4F5FA"/>
          </a:solidFill>
        </p:spPr>
        <p:txBody>
          <a:bodyPr lIns="50800" tIns="50800" rIns="50800" bIns="50800" anchor="ctr">
            <a:noAutofit/>
          </a:bodyPr>
          <a:lstStyle>
            <a:lvl1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000" i="1">
                <a:solidFill>
                  <a:srgbClr val="02071E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Montserrat</a:t>
            </a:r>
          </a:p>
        </p:txBody>
      </p:sp>
      <p:sp>
        <p:nvSpPr>
          <p:cNvPr id="1232" name="Montserrat"/>
          <p:cNvSpPr>
            <a:spLocks noGrp="1"/>
          </p:cNvSpPr>
          <p:nvPr>
            <p:ph type="body" sz="quarter" idx="33"/>
          </p:nvPr>
        </p:nvSpPr>
        <p:spPr>
          <a:xfrm>
            <a:off x="15828264" y="7005208"/>
            <a:ext cx="6454229" cy="22843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24" y="9394"/>
                </a:moveTo>
                <a:cubicBezTo>
                  <a:pt x="20844" y="9394"/>
                  <a:pt x="20738" y="9139"/>
                  <a:pt x="20738" y="8631"/>
                </a:cubicBezTo>
                <a:cubicBezTo>
                  <a:pt x="20738" y="8516"/>
                  <a:pt x="20738" y="8422"/>
                  <a:pt x="20746" y="8308"/>
                </a:cubicBezTo>
                <a:lnTo>
                  <a:pt x="21040" y="4224"/>
                </a:lnTo>
                <a:cubicBezTo>
                  <a:pt x="21064" y="3878"/>
                  <a:pt x="21080" y="3532"/>
                  <a:pt x="21080" y="3209"/>
                </a:cubicBezTo>
                <a:cubicBezTo>
                  <a:pt x="21080" y="1223"/>
                  <a:pt x="20607" y="0"/>
                  <a:pt x="19798" y="0"/>
                </a:cubicBezTo>
                <a:lnTo>
                  <a:pt x="3329" y="0"/>
                </a:lnTo>
                <a:cubicBezTo>
                  <a:pt x="2782" y="0"/>
                  <a:pt x="2374" y="306"/>
                  <a:pt x="2078" y="966"/>
                </a:cubicBezTo>
                <a:cubicBezTo>
                  <a:pt x="1782" y="1627"/>
                  <a:pt x="1598" y="2642"/>
                  <a:pt x="1500" y="4061"/>
                </a:cubicBezTo>
                <a:lnTo>
                  <a:pt x="1197" y="8308"/>
                </a:lnTo>
                <a:cubicBezTo>
                  <a:pt x="1168" y="8677"/>
                  <a:pt x="1115" y="8948"/>
                  <a:pt x="1042" y="9127"/>
                </a:cubicBezTo>
                <a:cubicBezTo>
                  <a:pt x="968" y="9307"/>
                  <a:pt x="875" y="9394"/>
                  <a:pt x="764" y="9394"/>
                </a:cubicBezTo>
                <a:lnTo>
                  <a:pt x="196" y="9394"/>
                </a:lnTo>
                <a:lnTo>
                  <a:pt x="0" y="12209"/>
                </a:lnTo>
                <a:lnTo>
                  <a:pt x="568" y="12209"/>
                </a:lnTo>
                <a:cubicBezTo>
                  <a:pt x="748" y="12209"/>
                  <a:pt x="854" y="12463"/>
                  <a:pt x="854" y="12969"/>
                </a:cubicBezTo>
                <a:cubicBezTo>
                  <a:pt x="854" y="13084"/>
                  <a:pt x="854" y="13178"/>
                  <a:pt x="846" y="13292"/>
                </a:cubicBezTo>
                <a:lnTo>
                  <a:pt x="560" y="17376"/>
                </a:lnTo>
                <a:cubicBezTo>
                  <a:pt x="536" y="17745"/>
                  <a:pt x="520" y="18068"/>
                  <a:pt x="520" y="18391"/>
                </a:cubicBezTo>
                <a:cubicBezTo>
                  <a:pt x="520" y="20377"/>
                  <a:pt x="985" y="21600"/>
                  <a:pt x="1802" y="21600"/>
                </a:cubicBezTo>
                <a:lnTo>
                  <a:pt x="18271" y="21600"/>
                </a:lnTo>
                <a:cubicBezTo>
                  <a:pt x="18814" y="21600"/>
                  <a:pt x="19220" y="21294"/>
                  <a:pt x="19515" y="20634"/>
                </a:cubicBezTo>
                <a:cubicBezTo>
                  <a:pt x="19810" y="19973"/>
                  <a:pt x="19994" y="18958"/>
                  <a:pt x="20092" y="17539"/>
                </a:cubicBezTo>
                <a:lnTo>
                  <a:pt x="20403" y="13292"/>
                </a:lnTo>
                <a:cubicBezTo>
                  <a:pt x="20427" y="12923"/>
                  <a:pt x="20478" y="12652"/>
                  <a:pt x="20552" y="12473"/>
                </a:cubicBezTo>
                <a:cubicBezTo>
                  <a:pt x="20625" y="12293"/>
                  <a:pt x="20721" y="12206"/>
                  <a:pt x="20836" y="12206"/>
                </a:cubicBezTo>
                <a:lnTo>
                  <a:pt x="21396" y="12206"/>
                </a:lnTo>
                <a:lnTo>
                  <a:pt x="21600" y="9391"/>
                </a:lnTo>
                <a:lnTo>
                  <a:pt x="21024" y="9391"/>
                </a:lnTo>
                <a:lnTo>
                  <a:pt x="21024" y="9394"/>
                </a:lnTo>
                <a:close/>
              </a:path>
            </a:pathLst>
          </a:custGeom>
          <a:solidFill>
            <a:srgbClr val="F4F5FA"/>
          </a:solidFill>
        </p:spPr>
        <p:txBody>
          <a:bodyPr lIns="50800" tIns="50800" rIns="50800" bIns="50800" anchor="ctr">
            <a:noAutofit/>
          </a:bodyPr>
          <a:lstStyle>
            <a:lvl1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000" i="1">
                <a:solidFill>
                  <a:srgbClr val="02071E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Montserrat</a:t>
            </a:r>
          </a:p>
        </p:txBody>
      </p:sp>
      <p:sp>
        <p:nvSpPr>
          <p:cNvPr id="1233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1959031" y="13081000"/>
            <a:ext cx="453238" cy="461059"/>
          </a:xfrm>
          <a:prstGeom prst="rect">
            <a:avLst/>
          </a:prstGeom>
        </p:spPr>
        <p:txBody>
          <a:bodyPr lIns="50800" tIns="50800" rIns="50800" bIns="50800" anchor="t"/>
          <a:lstStyle>
            <a:lvl1pPr algn="ctr">
              <a:defRPr sz="2400" b="0">
                <a:solidFill>
                  <a:srgbClr val="000000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balvan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0" name="Volný tvar 6"/>
          <p:cNvSpPr/>
          <p:nvPr/>
        </p:nvSpPr>
        <p:spPr>
          <a:xfrm>
            <a:off x="134619" y="128682"/>
            <a:ext cx="24114762" cy="122132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3" y="0"/>
                </a:moveTo>
                <a:cubicBezTo>
                  <a:pt x="24" y="0"/>
                  <a:pt x="0" y="47"/>
                  <a:pt x="0" y="105"/>
                </a:cubicBezTo>
                <a:lnTo>
                  <a:pt x="0" y="325"/>
                </a:lnTo>
                <a:cubicBezTo>
                  <a:pt x="0" y="382"/>
                  <a:pt x="24" y="427"/>
                  <a:pt x="53" y="427"/>
                </a:cubicBezTo>
                <a:cubicBezTo>
                  <a:pt x="82" y="427"/>
                  <a:pt x="106" y="382"/>
                  <a:pt x="106" y="325"/>
                </a:cubicBezTo>
                <a:lnTo>
                  <a:pt x="106" y="105"/>
                </a:lnTo>
                <a:cubicBezTo>
                  <a:pt x="106" y="47"/>
                  <a:pt x="82" y="0"/>
                  <a:pt x="53" y="0"/>
                </a:cubicBezTo>
                <a:close/>
                <a:moveTo>
                  <a:pt x="367" y="0"/>
                </a:moveTo>
                <a:cubicBezTo>
                  <a:pt x="338" y="0"/>
                  <a:pt x="315" y="47"/>
                  <a:pt x="315" y="105"/>
                </a:cubicBezTo>
                <a:lnTo>
                  <a:pt x="315" y="325"/>
                </a:lnTo>
                <a:cubicBezTo>
                  <a:pt x="315" y="382"/>
                  <a:pt x="338" y="427"/>
                  <a:pt x="367" y="427"/>
                </a:cubicBezTo>
                <a:cubicBezTo>
                  <a:pt x="397" y="427"/>
                  <a:pt x="420" y="382"/>
                  <a:pt x="420" y="325"/>
                </a:cubicBezTo>
                <a:lnTo>
                  <a:pt x="420" y="105"/>
                </a:lnTo>
                <a:cubicBezTo>
                  <a:pt x="420" y="47"/>
                  <a:pt x="397" y="0"/>
                  <a:pt x="367" y="0"/>
                </a:cubicBezTo>
                <a:close/>
                <a:moveTo>
                  <a:pt x="1217" y="0"/>
                </a:moveTo>
                <a:cubicBezTo>
                  <a:pt x="1188" y="0"/>
                  <a:pt x="1164" y="47"/>
                  <a:pt x="1164" y="105"/>
                </a:cubicBezTo>
                <a:lnTo>
                  <a:pt x="1164" y="325"/>
                </a:lnTo>
                <a:cubicBezTo>
                  <a:pt x="1164" y="382"/>
                  <a:pt x="1188" y="427"/>
                  <a:pt x="1217" y="427"/>
                </a:cubicBezTo>
                <a:cubicBezTo>
                  <a:pt x="1246" y="427"/>
                  <a:pt x="1270" y="382"/>
                  <a:pt x="1270" y="325"/>
                </a:cubicBezTo>
                <a:lnTo>
                  <a:pt x="1270" y="105"/>
                </a:lnTo>
                <a:cubicBezTo>
                  <a:pt x="1270" y="47"/>
                  <a:pt x="1246" y="0"/>
                  <a:pt x="1217" y="0"/>
                </a:cubicBezTo>
                <a:close/>
                <a:moveTo>
                  <a:pt x="1532" y="0"/>
                </a:moveTo>
                <a:cubicBezTo>
                  <a:pt x="1503" y="0"/>
                  <a:pt x="1479" y="47"/>
                  <a:pt x="1479" y="105"/>
                </a:cubicBezTo>
                <a:lnTo>
                  <a:pt x="1479" y="325"/>
                </a:lnTo>
                <a:cubicBezTo>
                  <a:pt x="1479" y="382"/>
                  <a:pt x="1503" y="427"/>
                  <a:pt x="1532" y="427"/>
                </a:cubicBezTo>
                <a:cubicBezTo>
                  <a:pt x="1561" y="427"/>
                  <a:pt x="1584" y="382"/>
                  <a:pt x="1584" y="325"/>
                </a:cubicBezTo>
                <a:lnTo>
                  <a:pt x="1584" y="105"/>
                </a:lnTo>
                <a:cubicBezTo>
                  <a:pt x="1584" y="47"/>
                  <a:pt x="1561" y="0"/>
                  <a:pt x="1532" y="0"/>
                </a:cubicBezTo>
                <a:close/>
                <a:moveTo>
                  <a:pt x="2380" y="0"/>
                </a:moveTo>
                <a:cubicBezTo>
                  <a:pt x="2351" y="0"/>
                  <a:pt x="2329" y="47"/>
                  <a:pt x="2329" y="105"/>
                </a:cubicBezTo>
                <a:lnTo>
                  <a:pt x="2329" y="325"/>
                </a:lnTo>
                <a:cubicBezTo>
                  <a:pt x="2329" y="382"/>
                  <a:pt x="2351" y="427"/>
                  <a:pt x="2380" y="427"/>
                </a:cubicBezTo>
                <a:cubicBezTo>
                  <a:pt x="2409" y="427"/>
                  <a:pt x="2433" y="382"/>
                  <a:pt x="2433" y="325"/>
                </a:cubicBezTo>
                <a:lnTo>
                  <a:pt x="2433" y="105"/>
                </a:lnTo>
                <a:cubicBezTo>
                  <a:pt x="2433" y="47"/>
                  <a:pt x="2409" y="0"/>
                  <a:pt x="2380" y="0"/>
                </a:cubicBezTo>
                <a:close/>
                <a:moveTo>
                  <a:pt x="2695" y="0"/>
                </a:moveTo>
                <a:cubicBezTo>
                  <a:pt x="2666" y="0"/>
                  <a:pt x="2643" y="47"/>
                  <a:pt x="2643" y="105"/>
                </a:cubicBezTo>
                <a:lnTo>
                  <a:pt x="2643" y="325"/>
                </a:lnTo>
                <a:cubicBezTo>
                  <a:pt x="2643" y="382"/>
                  <a:pt x="2666" y="427"/>
                  <a:pt x="2695" y="427"/>
                </a:cubicBezTo>
                <a:cubicBezTo>
                  <a:pt x="2724" y="427"/>
                  <a:pt x="2748" y="382"/>
                  <a:pt x="2748" y="325"/>
                </a:cubicBezTo>
                <a:lnTo>
                  <a:pt x="2748" y="105"/>
                </a:lnTo>
                <a:cubicBezTo>
                  <a:pt x="2748" y="47"/>
                  <a:pt x="2724" y="0"/>
                  <a:pt x="2695" y="0"/>
                </a:cubicBezTo>
                <a:close/>
                <a:moveTo>
                  <a:pt x="3545" y="0"/>
                </a:moveTo>
                <a:cubicBezTo>
                  <a:pt x="3516" y="0"/>
                  <a:pt x="3492" y="47"/>
                  <a:pt x="3492" y="105"/>
                </a:cubicBezTo>
                <a:lnTo>
                  <a:pt x="3492" y="325"/>
                </a:lnTo>
                <a:cubicBezTo>
                  <a:pt x="3492" y="382"/>
                  <a:pt x="3516" y="427"/>
                  <a:pt x="3545" y="427"/>
                </a:cubicBezTo>
                <a:cubicBezTo>
                  <a:pt x="3574" y="427"/>
                  <a:pt x="3598" y="382"/>
                  <a:pt x="3598" y="325"/>
                </a:cubicBezTo>
                <a:lnTo>
                  <a:pt x="3598" y="105"/>
                </a:lnTo>
                <a:cubicBezTo>
                  <a:pt x="3598" y="47"/>
                  <a:pt x="3574" y="0"/>
                  <a:pt x="3545" y="0"/>
                </a:cubicBezTo>
                <a:close/>
                <a:moveTo>
                  <a:pt x="3859" y="0"/>
                </a:moveTo>
                <a:cubicBezTo>
                  <a:pt x="3830" y="0"/>
                  <a:pt x="3806" y="47"/>
                  <a:pt x="3806" y="105"/>
                </a:cubicBezTo>
                <a:lnTo>
                  <a:pt x="3806" y="325"/>
                </a:lnTo>
                <a:cubicBezTo>
                  <a:pt x="3806" y="382"/>
                  <a:pt x="3830" y="427"/>
                  <a:pt x="3859" y="427"/>
                </a:cubicBezTo>
                <a:cubicBezTo>
                  <a:pt x="3888" y="427"/>
                  <a:pt x="3912" y="382"/>
                  <a:pt x="3912" y="325"/>
                </a:cubicBezTo>
                <a:lnTo>
                  <a:pt x="3912" y="105"/>
                </a:lnTo>
                <a:cubicBezTo>
                  <a:pt x="3912" y="47"/>
                  <a:pt x="3888" y="0"/>
                  <a:pt x="3859" y="0"/>
                </a:cubicBezTo>
                <a:close/>
                <a:moveTo>
                  <a:pt x="4709" y="0"/>
                </a:moveTo>
                <a:cubicBezTo>
                  <a:pt x="4680" y="0"/>
                  <a:pt x="4656" y="47"/>
                  <a:pt x="4656" y="105"/>
                </a:cubicBezTo>
                <a:lnTo>
                  <a:pt x="4656" y="325"/>
                </a:lnTo>
                <a:cubicBezTo>
                  <a:pt x="4656" y="382"/>
                  <a:pt x="4680" y="427"/>
                  <a:pt x="4709" y="427"/>
                </a:cubicBezTo>
                <a:cubicBezTo>
                  <a:pt x="4738" y="427"/>
                  <a:pt x="4762" y="382"/>
                  <a:pt x="4762" y="325"/>
                </a:cubicBezTo>
                <a:lnTo>
                  <a:pt x="4762" y="105"/>
                </a:lnTo>
                <a:cubicBezTo>
                  <a:pt x="4762" y="47"/>
                  <a:pt x="4738" y="0"/>
                  <a:pt x="4709" y="0"/>
                </a:cubicBezTo>
                <a:close/>
                <a:moveTo>
                  <a:pt x="5023" y="0"/>
                </a:moveTo>
                <a:cubicBezTo>
                  <a:pt x="4994" y="0"/>
                  <a:pt x="4970" y="47"/>
                  <a:pt x="4970" y="105"/>
                </a:cubicBezTo>
                <a:lnTo>
                  <a:pt x="4970" y="325"/>
                </a:lnTo>
                <a:cubicBezTo>
                  <a:pt x="4970" y="382"/>
                  <a:pt x="4994" y="427"/>
                  <a:pt x="5023" y="427"/>
                </a:cubicBezTo>
                <a:cubicBezTo>
                  <a:pt x="5053" y="427"/>
                  <a:pt x="5076" y="382"/>
                  <a:pt x="5076" y="325"/>
                </a:cubicBezTo>
                <a:lnTo>
                  <a:pt x="5076" y="105"/>
                </a:lnTo>
                <a:cubicBezTo>
                  <a:pt x="5076" y="47"/>
                  <a:pt x="5053" y="0"/>
                  <a:pt x="5023" y="0"/>
                </a:cubicBezTo>
                <a:close/>
                <a:moveTo>
                  <a:pt x="5873" y="0"/>
                </a:moveTo>
                <a:cubicBezTo>
                  <a:pt x="5844" y="0"/>
                  <a:pt x="5820" y="47"/>
                  <a:pt x="5820" y="105"/>
                </a:cubicBezTo>
                <a:lnTo>
                  <a:pt x="5820" y="325"/>
                </a:lnTo>
                <a:cubicBezTo>
                  <a:pt x="5820" y="382"/>
                  <a:pt x="5844" y="427"/>
                  <a:pt x="5873" y="427"/>
                </a:cubicBezTo>
                <a:cubicBezTo>
                  <a:pt x="5902" y="427"/>
                  <a:pt x="5926" y="382"/>
                  <a:pt x="5926" y="325"/>
                </a:cubicBezTo>
                <a:lnTo>
                  <a:pt x="5926" y="105"/>
                </a:lnTo>
                <a:cubicBezTo>
                  <a:pt x="5926" y="47"/>
                  <a:pt x="5902" y="0"/>
                  <a:pt x="5873" y="0"/>
                </a:cubicBezTo>
                <a:close/>
                <a:moveTo>
                  <a:pt x="6188" y="0"/>
                </a:moveTo>
                <a:cubicBezTo>
                  <a:pt x="6159" y="0"/>
                  <a:pt x="6135" y="47"/>
                  <a:pt x="6135" y="105"/>
                </a:cubicBezTo>
                <a:lnTo>
                  <a:pt x="6135" y="325"/>
                </a:lnTo>
                <a:cubicBezTo>
                  <a:pt x="6135" y="382"/>
                  <a:pt x="6159" y="427"/>
                  <a:pt x="6188" y="427"/>
                </a:cubicBezTo>
                <a:cubicBezTo>
                  <a:pt x="6217" y="427"/>
                  <a:pt x="6240" y="382"/>
                  <a:pt x="6240" y="325"/>
                </a:cubicBezTo>
                <a:lnTo>
                  <a:pt x="6240" y="105"/>
                </a:lnTo>
                <a:cubicBezTo>
                  <a:pt x="6240" y="47"/>
                  <a:pt x="6217" y="0"/>
                  <a:pt x="6188" y="0"/>
                </a:cubicBezTo>
                <a:close/>
                <a:moveTo>
                  <a:pt x="7036" y="0"/>
                </a:moveTo>
                <a:cubicBezTo>
                  <a:pt x="7007" y="0"/>
                  <a:pt x="6984" y="47"/>
                  <a:pt x="6984" y="105"/>
                </a:cubicBezTo>
                <a:lnTo>
                  <a:pt x="6984" y="325"/>
                </a:lnTo>
                <a:cubicBezTo>
                  <a:pt x="6984" y="382"/>
                  <a:pt x="7007" y="427"/>
                  <a:pt x="7036" y="427"/>
                </a:cubicBezTo>
                <a:cubicBezTo>
                  <a:pt x="7065" y="427"/>
                  <a:pt x="7089" y="382"/>
                  <a:pt x="7089" y="325"/>
                </a:cubicBezTo>
                <a:lnTo>
                  <a:pt x="7089" y="105"/>
                </a:lnTo>
                <a:cubicBezTo>
                  <a:pt x="7089" y="47"/>
                  <a:pt x="7065" y="0"/>
                  <a:pt x="7036" y="0"/>
                </a:cubicBezTo>
                <a:close/>
                <a:moveTo>
                  <a:pt x="7351" y="0"/>
                </a:moveTo>
                <a:cubicBezTo>
                  <a:pt x="7322" y="0"/>
                  <a:pt x="7299" y="47"/>
                  <a:pt x="7299" y="105"/>
                </a:cubicBezTo>
                <a:lnTo>
                  <a:pt x="7299" y="325"/>
                </a:lnTo>
                <a:cubicBezTo>
                  <a:pt x="7299" y="382"/>
                  <a:pt x="7322" y="427"/>
                  <a:pt x="7351" y="427"/>
                </a:cubicBezTo>
                <a:cubicBezTo>
                  <a:pt x="7380" y="427"/>
                  <a:pt x="7404" y="382"/>
                  <a:pt x="7404" y="325"/>
                </a:cubicBezTo>
                <a:lnTo>
                  <a:pt x="7404" y="105"/>
                </a:lnTo>
                <a:cubicBezTo>
                  <a:pt x="7404" y="47"/>
                  <a:pt x="7380" y="0"/>
                  <a:pt x="7351" y="0"/>
                </a:cubicBezTo>
                <a:close/>
                <a:moveTo>
                  <a:pt x="8201" y="0"/>
                </a:moveTo>
                <a:cubicBezTo>
                  <a:pt x="8171" y="0"/>
                  <a:pt x="8148" y="47"/>
                  <a:pt x="8148" y="105"/>
                </a:cubicBezTo>
                <a:lnTo>
                  <a:pt x="8148" y="325"/>
                </a:lnTo>
                <a:cubicBezTo>
                  <a:pt x="8148" y="382"/>
                  <a:pt x="8171" y="427"/>
                  <a:pt x="8201" y="427"/>
                </a:cubicBezTo>
                <a:cubicBezTo>
                  <a:pt x="8230" y="427"/>
                  <a:pt x="8254" y="382"/>
                  <a:pt x="8254" y="325"/>
                </a:cubicBezTo>
                <a:lnTo>
                  <a:pt x="8254" y="105"/>
                </a:lnTo>
                <a:cubicBezTo>
                  <a:pt x="8254" y="47"/>
                  <a:pt x="8230" y="0"/>
                  <a:pt x="8201" y="0"/>
                </a:cubicBezTo>
                <a:close/>
                <a:moveTo>
                  <a:pt x="8515" y="0"/>
                </a:moveTo>
                <a:cubicBezTo>
                  <a:pt x="8486" y="0"/>
                  <a:pt x="8462" y="47"/>
                  <a:pt x="8462" y="105"/>
                </a:cubicBezTo>
                <a:lnTo>
                  <a:pt x="8462" y="325"/>
                </a:lnTo>
                <a:cubicBezTo>
                  <a:pt x="8462" y="382"/>
                  <a:pt x="8486" y="427"/>
                  <a:pt x="8515" y="427"/>
                </a:cubicBezTo>
                <a:cubicBezTo>
                  <a:pt x="8544" y="427"/>
                  <a:pt x="8568" y="382"/>
                  <a:pt x="8568" y="325"/>
                </a:cubicBezTo>
                <a:lnTo>
                  <a:pt x="8568" y="105"/>
                </a:lnTo>
                <a:cubicBezTo>
                  <a:pt x="8568" y="47"/>
                  <a:pt x="8544" y="0"/>
                  <a:pt x="8515" y="0"/>
                </a:cubicBezTo>
                <a:close/>
                <a:moveTo>
                  <a:pt x="9365" y="0"/>
                </a:moveTo>
                <a:cubicBezTo>
                  <a:pt x="9336" y="0"/>
                  <a:pt x="9312" y="47"/>
                  <a:pt x="9312" y="105"/>
                </a:cubicBezTo>
                <a:lnTo>
                  <a:pt x="9312" y="325"/>
                </a:lnTo>
                <a:cubicBezTo>
                  <a:pt x="9312" y="382"/>
                  <a:pt x="9336" y="427"/>
                  <a:pt x="9365" y="427"/>
                </a:cubicBezTo>
                <a:cubicBezTo>
                  <a:pt x="9394" y="427"/>
                  <a:pt x="9418" y="382"/>
                  <a:pt x="9418" y="325"/>
                </a:cubicBezTo>
                <a:lnTo>
                  <a:pt x="9418" y="105"/>
                </a:lnTo>
                <a:cubicBezTo>
                  <a:pt x="9418" y="47"/>
                  <a:pt x="9394" y="0"/>
                  <a:pt x="9365" y="0"/>
                </a:cubicBezTo>
                <a:close/>
                <a:moveTo>
                  <a:pt x="9679" y="0"/>
                </a:moveTo>
                <a:cubicBezTo>
                  <a:pt x="9650" y="0"/>
                  <a:pt x="9626" y="47"/>
                  <a:pt x="9626" y="105"/>
                </a:cubicBezTo>
                <a:lnTo>
                  <a:pt x="9626" y="325"/>
                </a:lnTo>
                <a:cubicBezTo>
                  <a:pt x="9626" y="382"/>
                  <a:pt x="9650" y="427"/>
                  <a:pt x="9679" y="427"/>
                </a:cubicBezTo>
                <a:cubicBezTo>
                  <a:pt x="9708" y="427"/>
                  <a:pt x="9732" y="382"/>
                  <a:pt x="9732" y="325"/>
                </a:cubicBezTo>
                <a:lnTo>
                  <a:pt x="9732" y="105"/>
                </a:lnTo>
                <a:cubicBezTo>
                  <a:pt x="9732" y="47"/>
                  <a:pt x="9708" y="0"/>
                  <a:pt x="9679" y="0"/>
                </a:cubicBezTo>
                <a:close/>
                <a:moveTo>
                  <a:pt x="10529" y="0"/>
                </a:moveTo>
                <a:cubicBezTo>
                  <a:pt x="10500" y="0"/>
                  <a:pt x="10476" y="47"/>
                  <a:pt x="10476" y="105"/>
                </a:cubicBezTo>
                <a:lnTo>
                  <a:pt x="10476" y="325"/>
                </a:lnTo>
                <a:cubicBezTo>
                  <a:pt x="10476" y="382"/>
                  <a:pt x="10500" y="427"/>
                  <a:pt x="10529" y="427"/>
                </a:cubicBezTo>
                <a:cubicBezTo>
                  <a:pt x="10558" y="427"/>
                  <a:pt x="10582" y="382"/>
                  <a:pt x="10582" y="325"/>
                </a:cubicBezTo>
                <a:lnTo>
                  <a:pt x="10582" y="105"/>
                </a:lnTo>
                <a:cubicBezTo>
                  <a:pt x="10582" y="47"/>
                  <a:pt x="10558" y="0"/>
                  <a:pt x="10529" y="0"/>
                </a:cubicBezTo>
                <a:close/>
                <a:moveTo>
                  <a:pt x="10844" y="0"/>
                </a:moveTo>
                <a:cubicBezTo>
                  <a:pt x="10814" y="0"/>
                  <a:pt x="10791" y="47"/>
                  <a:pt x="10791" y="105"/>
                </a:cubicBezTo>
                <a:lnTo>
                  <a:pt x="10791" y="325"/>
                </a:lnTo>
                <a:cubicBezTo>
                  <a:pt x="10791" y="382"/>
                  <a:pt x="10814" y="427"/>
                  <a:pt x="10844" y="427"/>
                </a:cubicBezTo>
                <a:cubicBezTo>
                  <a:pt x="10873" y="427"/>
                  <a:pt x="10895" y="382"/>
                  <a:pt x="10895" y="325"/>
                </a:cubicBezTo>
                <a:lnTo>
                  <a:pt x="10895" y="105"/>
                </a:lnTo>
                <a:cubicBezTo>
                  <a:pt x="10895" y="47"/>
                  <a:pt x="10873" y="0"/>
                  <a:pt x="10844" y="0"/>
                </a:cubicBezTo>
                <a:close/>
                <a:moveTo>
                  <a:pt x="11692" y="0"/>
                </a:moveTo>
                <a:cubicBezTo>
                  <a:pt x="11663" y="0"/>
                  <a:pt x="11640" y="47"/>
                  <a:pt x="11640" y="105"/>
                </a:cubicBezTo>
                <a:lnTo>
                  <a:pt x="11640" y="325"/>
                </a:lnTo>
                <a:cubicBezTo>
                  <a:pt x="11640" y="382"/>
                  <a:pt x="11663" y="427"/>
                  <a:pt x="11692" y="427"/>
                </a:cubicBezTo>
                <a:cubicBezTo>
                  <a:pt x="11721" y="427"/>
                  <a:pt x="11745" y="382"/>
                  <a:pt x="11745" y="325"/>
                </a:cubicBezTo>
                <a:lnTo>
                  <a:pt x="11745" y="105"/>
                </a:lnTo>
                <a:cubicBezTo>
                  <a:pt x="11745" y="47"/>
                  <a:pt x="11721" y="0"/>
                  <a:pt x="11692" y="0"/>
                </a:cubicBezTo>
                <a:close/>
                <a:moveTo>
                  <a:pt x="12007" y="0"/>
                </a:moveTo>
                <a:cubicBezTo>
                  <a:pt x="11978" y="0"/>
                  <a:pt x="11955" y="47"/>
                  <a:pt x="11955" y="105"/>
                </a:cubicBezTo>
                <a:lnTo>
                  <a:pt x="11955" y="325"/>
                </a:lnTo>
                <a:cubicBezTo>
                  <a:pt x="11955" y="382"/>
                  <a:pt x="11978" y="427"/>
                  <a:pt x="12007" y="427"/>
                </a:cubicBezTo>
                <a:cubicBezTo>
                  <a:pt x="12036" y="427"/>
                  <a:pt x="12060" y="382"/>
                  <a:pt x="12060" y="325"/>
                </a:cubicBezTo>
                <a:lnTo>
                  <a:pt x="12060" y="105"/>
                </a:lnTo>
                <a:cubicBezTo>
                  <a:pt x="12060" y="47"/>
                  <a:pt x="12036" y="0"/>
                  <a:pt x="12007" y="0"/>
                </a:cubicBezTo>
                <a:close/>
                <a:moveTo>
                  <a:pt x="12856" y="0"/>
                </a:moveTo>
                <a:cubicBezTo>
                  <a:pt x="12827" y="0"/>
                  <a:pt x="12804" y="47"/>
                  <a:pt x="12804" y="105"/>
                </a:cubicBezTo>
                <a:lnTo>
                  <a:pt x="12804" y="325"/>
                </a:lnTo>
                <a:cubicBezTo>
                  <a:pt x="12804" y="382"/>
                  <a:pt x="12827" y="427"/>
                  <a:pt x="12856" y="427"/>
                </a:cubicBezTo>
                <a:cubicBezTo>
                  <a:pt x="12886" y="427"/>
                  <a:pt x="12909" y="382"/>
                  <a:pt x="12909" y="325"/>
                </a:cubicBezTo>
                <a:lnTo>
                  <a:pt x="12909" y="105"/>
                </a:lnTo>
                <a:cubicBezTo>
                  <a:pt x="12909" y="47"/>
                  <a:pt x="12886" y="0"/>
                  <a:pt x="12856" y="0"/>
                </a:cubicBezTo>
                <a:close/>
                <a:moveTo>
                  <a:pt x="13171" y="0"/>
                </a:moveTo>
                <a:cubicBezTo>
                  <a:pt x="13142" y="0"/>
                  <a:pt x="13118" y="47"/>
                  <a:pt x="13118" y="105"/>
                </a:cubicBezTo>
                <a:lnTo>
                  <a:pt x="13118" y="325"/>
                </a:lnTo>
                <a:cubicBezTo>
                  <a:pt x="13118" y="382"/>
                  <a:pt x="13142" y="427"/>
                  <a:pt x="13171" y="427"/>
                </a:cubicBezTo>
                <a:cubicBezTo>
                  <a:pt x="13200" y="427"/>
                  <a:pt x="13224" y="382"/>
                  <a:pt x="13224" y="325"/>
                </a:cubicBezTo>
                <a:lnTo>
                  <a:pt x="13224" y="105"/>
                </a:lnTo>
                <a:cubicBezTo>
                  <a:pt x="13224" y="47"/>
                  <a:pt x="13200" y="0"/>
                  <a:pt x="13171" y="0"/>
                </a:cubicBezTo>
                <a:close/>
                <a:moveTo>
                  <a:pt x="14021" y="0"/>
                </a:moveTo>
                <a:cubicBezTo>
                  <a:pt x="13992" y="0"/>
                  <a:pt x="13968" y="47"/>
                  <a:pt x="13968" y="105"/>
                </a:cubicBezTo>
                <a:lnTo>
                  <a:pt x="13968" y="325"/>
                </a:lnTo>
                <a:cubicBezTo>
                  <a:pt x="13968" y="382"/>
                  <a:pt x="13992" y="427"/>
                  <a:pt x="14021" y="427"/>
                </a:cubicBezTo>
                <a:cubicBezTo>
                  <a:pt x="14050" y="427"/>
                  <a:pt x="14074" y="382"/>
                  <a:pt x="14074" y="325"/>
                </a:cubicBezTo>
                <a:lnTo>
                  <a:pt x="14074" y="105"/>
                </a:lnTo>
                <a:cubicBezTo>
                  <a:pt x="14074" y="47"/>
                  <a:pt x="14050" y="0"/>
                  <a:pt x="14021" y="0"/>
                </a:cubicBezTo>
                <a:close/>
                <a:moveTo>
                  <a:pt x="14335" y="0"/>
                </a:moveTo>
                <a:cubicBezTo>
                  <a:pt x="14306" y="0"/>
                  <a:pt x="14282" y="47"/>
                  <a:pt x="14282" y="105"/>
                </a:cubicBezTo>
                <a:lnTo>
                  <a:pt x="14282" y="325"/>
                </a:lnTo>
                <a:cubicBezTo>
                  <a:pt x="14282" y="382"/>
                  <a:pt x="14306" y="427"/>
                  <a:pt x="14335" y="427"/>
                </a:cubicBezTo>
                <a:cubicBezTo>
                  <a:pt x="14364" y="427"/>
                  <a:pt x="14388" y="382"/>
                  <a:pt x="14388" y="325"/>
                </a:cubicBezTo>
                <a:lnTo>
                  <a:pt x="14388" y="105"/>
                </a:lnTo>
                <a:cubicBezTo>
                  <a:pt x="14388" y="47"/>
                  <a:pt x="14364" y="0"/>
                  <a:pt x="14335" y="0"/>
                </a:cubicBezTo>
                <a:close/>
                <a:moveTo>
                  <a:pt x="15185" y="0"/>
                </a:moveTo>
                <a:cubicBezTo>
                  <a:pt x="15156" y="0"/>
                  <a:pt x="15132" y="47"/>
                  <a:pt x="15132" y="105"/>
                </a:cubicBezTo>
                <a:lnTo>
                  <a:pt x="15132" y="325"/>
                </a:lnTo>
                <a:cubicBezTo>
                  <a:pt x="15132" y="382"/>
                  <a:pt x="15156" y="427"/>
                  <a:pt x="15185" y="427"/>
                </a:cubicBezTo>
                <a:cubicBezTo>
                  <a:pt x="15214" y="427"/>
                  <a:pt x="15237" y="382"/>
                  <a:pt x="15237" y="325"/>
                </a:cubicBezTo>
                <a:lnTo>
                  <a:pt x="15237" y="105"/>
                </a:lnTo>
                <a:cubicBezTo>
                  <a:pt x="15237" y="47"/>
                  <a:pt x="15214" y="0"/>
                  <a:pt x="15185" y="0"/>
                </a:cubicBezTo>
                <a:close/>
                <a:moveTo>
                  <a:pt x="15500" y="0"/>
                </a:moveTo>
                <a:cubicBezTo>
                  <a:pt x="15470" y="0"/>
                  <a:pt x="15447" y="47"/>
                  <a:pt x="15447" y="105"/>
                </a:cubicBezTo>
                <a:lnTo>
                  <a:pt x="15447" y="325"/>
                </a:lnTo>
                <a:cubicBezTo>
                  <a:pt x="15447" y="382"/>
                  <a:pt x="15470" y="427"/>
                  <a:pt x="15500" y="427"/>
                </a:cubicBezTo>
                <a:cubicBezTo>
                  <a:pt x="15529" y="427"/>
                  <a:pt x="15551" y="382"/>
                  <a:pt x="15551" y="325"/>
                </a:cubicBezTo>
                <a:lnTo>
                  <a:pt x="15551" y="105"/>
                </a:lnTo>
                <a:cubicBezTo>
                  <a:pt x="15551" y="47"/>
                  <a:pt x="15529" y="0"/>
                  <a:pt x="15500" y="0"/>
                </a:cubicBezTo>
                <a:close/>
                <a:moveTo>
                  <a:pt x="16349" y="0"/>
                </a:moveTo>
                <a:cubicBezTo>
                  <a:pt x="16320" y="0"/>
                  <a:pt x="16296" y="47"/>
                  <a:pt x="16296" y="105"/>
                </a:cubicBezTo>
                <a:lnTo>
                  <a:pt x="16296" y="325"/>
                </a:lnTo>
                <a:cubicBezTo>
                  <a:pt x="16296" y="382"/>
                  <a:pt x="16320" y="427"/>
                  <a:pt x="16349" y="427"/>
                </a:cubicBezTo>
                <a:cubicBezTo>
                  <a:pt x="16378" y="427"/>
                  <a:pt x="16401" y="382"/>
                  <a:pt x="16401" y="325"/>
                </a:cubicBezTo>
                <a:lnTo>
                  <a:pt x="16401" y="105"/>
                </a:lnTo>
                <a:cubicBezTo>
                  <a:pt x="16401" y="47"/>
                  <a:pt x="16378" y="0"/>
                  <a:pt x="16349" y="0"/>
                </a:cubicBezTo>
                <a:close/>
                <a:moveTo>
                  <a:pt x="16663" y="0"/>
                </a:moveTo>
                <a:cubicBezTo>
                  <a:pt x="16634" y="0"/>
                  <a:pt x="16611" y="47"/>
                  <a:pt x="16611" y="105"/>
                </a:cubicBezTo>
                <a:lnTo>
                  <a:pt x="16611" y="325"/>
                </a:lnTo>
                <a:cubicBezTo>
                  <a:pt x="16611" y="382"/>
                  <a:pt x="16634" y="427"/>
                  <a:pt x="16663" y="427"/>
                </a:cubicBezTo>
                <a:cubicBezTo>
                  <a:pt x="16692" y="427"/>
                  <a:pt x="16716" y="382"/>
                  <a:pt x="16716" y="325"/>
                </a:cubicBezTo>
                <a:lnTo>
                  <a:pt x="16716" y="105"/>
                </a:lnTo>
                <a:cubicBezTo>
                  <a:pt x="16716" y="47"/>
                  <a:pt x="16692" y="0"/>
                  <a:pt x="16663" y="0"/>
                </a:cubicBezTo>
                <a:close/>
                <a:moveTo>
                  <a:pt x="17512" y="0"/>
                </a:moveTo>
                <a:cubicBezTo>
                  <a:pt x="17483" y="0"/>
                  <a:pt x="17459" y="47"/>
                  <a:pt x="17459" y="105"/>
                </a:cubicBezTo>
                <a:lnTo>
                  <a:pt x="17459" y="325"/>
                </a:lnTo>
                <a:cubicBezTo>
                  <a:pt x="17459" y="382"/>
                  <a:pt x="17483" y="427"/>
                  <a:pt x="17512" y="427"/>
                </a:cubicBezTo>
                <a:cubicBezTo>
                  <a:pt x="17541" y="427"/>
                  <a:pt x="17565" y="382"/>
                  <a:pt x="17565" y="325"/>
                </a:cubicBezTo>
                <a:lnTo>
                  <a:pt x="17565" y="105"/>
                </a:lnTo>
                <a:cubicBezTo>
                  <a:pt x="17565" y="47"/>
                  <a:pt x="17541" y="0"/>
                  <a:pt x="17512" y="0"/>
                </a:cubicBezTo>
                <a:close/>
                <a:moveTo>
                  <a:pt x="17827" y="0"/>
                </a:moveTo>
                <a:cubicBezTo>
                  <a:pt x="17798" y="0"/>
                  <a:pt x="17774" y="47"/>
                  <a:pt x="17774" y="105"/>
                </a:cubicBezTo>
                <a:lnTo>
                  <a:pt x="17774" y="325"/>
                </a:lnTo>
                <a:cubicBezTo>
                  <a:pt x="17774" y="382"/>
                  <a:pt x="17798" y="427"/>
                  <a:pt x="17827" y="427"/>
                </a:cubicBezTo>
                <a:cubicBezTo>
                  <a:pt x="17856" y="427"/>
                  <a:pt x="17880" y="382"/>
                  <a:pt x="17880" y="325"/>
                </a:cubicBezTo>
                <a:lnTo>
                  <a:pt x="17880" y="105"/>
                </a:lnTo>
                <a:cubicBezTo>
                  <a:pt x="17880" y="47"/>
                  <a:pt x="17856" y="0"/>
                  <a:pt x="17827" y="0"/>
                </a:cubicBezTo>
                <a:close/>
                <a:moveTo>
                  <a:pt x="18677" y="0"/>
                </a:moveTo>
                <a:cubicBezTo>
                  <a:pt x="18648" y="0"/>
                  <a:pt x="18624" y="47"/>
                  <a:pt x="18624" y="105"/>
                </a:cubicBezTo>
                <a:lnTo>
                  <a:pt x="18624" y="325"/>
                </a:lnTo>
                <a:cubicBezTo>
                  <a:pt x="18624" y="382"/>
                  <a:pt x="18648" y="427"/>
                  <a:pt x="18677" y="427"/>
                </a:cubicBezTo>
                <a:cubicBezTo>
                  <a:pt x="18706" y="427"/>
                  <a:pt x="18730" y="382"/>
                  <a:pt x="18730" y="325"/>
                </a:cubicBezTo>
                <a:lnTo>
                  <a:pt x="18730" y="105"/>
                </a:lnTo>
                <a:cubicBezTo>
                  <a:pt x="18730" y="47"/>
                  <a:pt x="18706" y="0"/>
                  <a:pt x="18677" y="0"/>
                </a:cubicBezTo>
                <a:close/>
                <a:moveTo>
                  <a:pt x="18991" y="0"/>
                </a:moveTo>
                <a:cubicBezTo>
                  <a:pt x="18962" y="0"/>
                  <a:pt x="18938" y="47"/>
                  <a:pt x="18938" y="105"/>
                </a:cubicBezTo>
                <a:lnTo>
                  <a:pt x="18938" y="325"/>
                </a:lnTo>
                <a:cubicBezTo>
                  <a:pt x="18938" y="382"/>
                  <a:pt x="18962" y="427"/>
                  <a:pt x="18991" y="427"/>
                </a:cubicBezTo>
                <a:cubicBezTo>
                  <a:pt x="19020" y="427"/>
                  <a:pt x="19044" y="382"/>
                  <a:pt x="19044" y="325"/>
                </a:cubicBezTo>
                <a:lnTo>
                  <a:pt x="19044" y="105"/>
                </a:lnTo>
                <a:cubicBezTo>
                  <a:pt x="19044" y="47"/>
                  <a:pt x="19020" y="0"/>
                  <a:pt x="18991" y="0"/>
                </a:cubicBezTo>
                <a:close/>
                <a:moveTo>
                  <a:pt x="19841" y="0"/>
                </a:moveTo>
                <a:cubicBezTo>
                  <a:pt x="19812" y="0"/>
                  <a:pt x="19788" y="47"/>
                  <a:pt x="19788" y="105"/>
                </a:cubicBezTo>
                <a:lnTo>
                  <a:pt x="19788" y="325"/>
                </a:lnTo>
                <a:cubicBezTo>
                  <a:pt x="19788" y="382"/>
                  <a:pt x="19812" y="427"/>
                  <a:pt x="19841" y="427"/>
                </a:cubicBezTo>
                <a:cubicBezTo>
                  <a:pt x="19870" y="427"/>
                  <a:pt x="19894" y="382"/>
                  <a:pt x="19894" y="325"/>
                </a:cubicBezTo>
                <a:lnTo>
                  <a:pt x="19894" y="105"/>
                </a:lnTo>
                <a:cubicBezTo>
                  <a:pt x="19894" y="47"/>
                  <a:pt x="19870" y="0"/>
                  <a:pt x="19841" y="0"/>
                </a:cubicBezTo>
                <a:close/>
                <a:moveTo>
                  <a:pt x="20155" y="0"/>
                </a:moveTo>
                <a:cubicBezTo>
                  <a:pt x="20126" y="0"/>
                  <a:pt x="20102" y="47"/>
                  <a:pt x="20102" y="105"/>
                </a:cubicBezTo>
                <a:lnTo>
                  <a:pt x="20102" y="325"/>
                </a:lnTo>
                <a:cubicBezTo>
                  <a:pt x="20102" y="382"/>
                  <a:pt x="20126" y="427"/>
                  <a:pt x="20155" y="427"/>
                </a:cubicBezTo>
                <a:cubicBezTo>
                  <a:pt x="20184" y="427"/>
                  <a:pt x="20207" y="382"/>
                  <a:pt x="20207" y="325"/>
                </a:cubicBezTo>
                <a:lnTo>
                  <a:pt x="20207" y="105"/>
                </a:lnTo>
                <a:cubicBezTo>
                  <a:pt x="20207" y="47"/>
                  <a:pt x="20184" y="0"/>
                  <a:pt x="20155" y="0"/>
                </a:cubicBezTo>
                <a:close/>
                <a:moveTo>
                  <a:pt x="21004" y="0"/>
                </a:moveTo>
                <a:cubicBezTo>
                  <a:pt x="20975" y="0"/>
                  <a:pt x="20952" y="47"/>
                  <a:pt x="20952" y="105"/>
                </a:cubicBezTo>
                <a:lnTo>
                  <a:pt x="20952" y="325"/>
                </a:lnTo>
                <a:cubicBezTo>
                  <a:pt x="20952" y="382"/>
                  <a:pt x="20975" y="427"/>
                  <a:pt x="21004" y="427"/>
                </a:cubicBezTo>
                <a:cubicBezTo>
                  <a:pt x="21033" y="427"/>
                  <a:pt x="21057" y="382"/>
                  <a:pt x="21057" y="325"/>
                </a:cubicBezTo>
                <a:lnTo>
                  <a:pt x="21057" y="105"/>
                </a:lnTo>
                <a:cubicBezTo>
                  <a:pt x="21057" y="47"/>
                  <a:pt x="21033" y="0"/>
                  <a:pt x="21004" y="0"/>
                </a:cubicBezTo>
                <a:close/>
                <a:moveTo>
                  <a:pt x="21319" y="0"/>
                </a:moveTo>
                <a:cubicBezTo>
                  <a:pt x="21289" y="0"/>
                  <a:pt x="21267" y="47"/>
                  <a:pt x="21267" y="105"/>
                </a:cubicBezTo>
                <a:lnTo>
                  <a:pt x="21267" y="325"/>
                </a:lnTo>
                <a:cubicBezTo>
                  <a:pt x="21267" y="382"/>
                  <a:pt x="21289" y="427"/>
                  <a:pt x="21319" y="427"/>
                </a:cubicBezTo>
                <a:cubicBezTo>
                  <a:pt x="21348" y="427"/>
                  <a:pt x="21372" y="382"/>
                  <a:pt x="21372" y="325"/>
                </a:cubicBezTo>
                <a:lnTo>
                  <a:pt x="21372" y="105"/>
                </a:lnTo>
                <a:cubicBezTo>
                  <a:pt x="21372" y="47"/>
                  <a:pt x="21348" y="0"/>
                  <a:pt x="21319" y="0"/>
                </a:cubicBezTo>
                <a:close/>
                <a:moveTo>
                  <a:pt x="281" y="730"/>
                </a:moveTo>
                <a:cubicBezTo>
                  <a:pt x="252" y="730"/>
                  <a:pt x="228" y="777"/>
                  <a:pt x="228" y="835"/>
                </a:cubicBezTo>
                <a:lnTo>
                  <a:pt x="228" y="1055"/>
                </a:lnTo>
                <a:cubicBezTo>
                  <a:pt x="228" y="1112"/>
                  <a:pt x="252" y="1157"/>
                  <a:pt x="281" y="1157"/>
                </a:cubicBezTo>
                <a:cubicBezTo>
                  <a:pt x="311" y="1157"/>
                  <a:pt x="334" y="1112"/>
                  <a:pt x="334" y="1055"/>
                </a:cubicBezTo>
                <a:lnTo>
                  <a:pt x="334" y="835"/>
                </a:lnTo>
                <a:cubicBezTo>
                  <a:pt x="334" y="777"/>
                  <a:pt x="311" y="730"/>
                  <a:pt x="281" y="730"/>
                </a:cubicBezTo>
                <a:close/>
                <a:moveTo>
                  <a:pt x="596" y="730"/>
                </a:moveTo>
                <a:cubicBezTo>
                  <a:pt x="567" y="730"/>
                  <a:pt x="543" y="777"/>
                  <a:pt x="543" y="835"/>
                </a:cubicBezTo>
                <a:lnTo>
                  <a:pt x="543" y="1055"/>
                </a:lnTo>
                <a:cubicBezTo>
                  <a:pt x="543" y="1112"/>
                  <a:pt x="567" y="1157"/>
                  <a:pt x="596" y="1157"/>
                </a:cubicBezTo>
                <a:cubicBezTo>
                  <a:pt x="625" y="1157"/>
                  <a:pt x="649" y="1112"/>
                  <a:pt x="649" y="1055"/>
                </a:cubicBezTo>
                <a:lnTo>
                  <a:pt x="649" y="835"/>
                </a:lnTo>
                <a:cubicBezTo>
                  <a:pt x="649" y="777"/>
                  <a:pt x="625" y="730"/>
                  <a:pt x="596" y="730"/>
                </a:cubicBezTo>
                <a:close/>
                <a:moveTo>
                  <a:pt x="1446" y="730"/>
                </a:moveTo>
                <a:cubicBezTo>
                  <a:pt x="1417" y="730"/>
                  <a:pt x="1393" y="777"/>
                  <a:pt x="1393" y="835"/>
                </a:cubicBezTo>
                <a:lnTo>
                  <a:pt x="1393" y="1055"/>
                </a:lnTo>
                <a:cubicBezTo>
                  <a:pt x="1393" y="1112"/>
                  <a:pt x="1417" y="1157"/>
                  <a:pt x="1446" y="1157"/>
                </a:cubicBezTo>
                <a:cubicBezTo>
                  <a:pt x="1475" y="1157"/>
                  <a:pt x="1499" y="1112"/>
                  <a:pt x="1499" y="1055"/>
                </a:cubicBezTo>
                <a:lnTo>
                  <a:pt x="1499" y="835"/>
                </a:lnTo>
                <a:cubicBezTo>
                  <a:pt x="1499" y="777"/>
                  <a:pt x="1475" y="730"/>
                  <a:pt x="1446" y="730"/>
                </a:cubicBezTo>
                <a:close/>
                <a:moveTo>
                  <a:pt x="1760" y="730"/>
                </a:moveTo>
                <a:cubicBezTo>
                  <a:pt x="1731" y="730"/>
                  <a:pt x="1707" y="777"/>
                  <a:pt x="1707" y="835"/>
                </a:cubicBezTo>
                <a:lnTo>
                  <a:pt x="1707" y="1055"/>
                </a:lnTo>
                <a:cubicBezTo>
                  <a:pt x="1707" y="1112"/>
                  <a:pt x="1731" y="1157"/>
                  <a:pt x="1760" y="1157"/>
                </a:cubicBezTo>
                <a:cubicBezTo>
                  <a:pt x="1789" y="1157"/>
                  <a:pt x="1813" y="1112"/>
                  <a:pt x="1813" y="1055"/>
                </a:cubicBezTo>
                <a:lnTo>
                  <a:pt x="1813" y="835"/>
                </a:lnTo>
                <a:cubicBezTo>
                  <a:pt x="1813" y="777"/>
                  <a:pt x="1789" y="730"/>
                  <a:pt x="1760" y="730"/>
                </a:cubicBezTo>
                <a:close/>
                <a:moveTo>
                  <a:pt x="2610" y="730"/>
                </a:moveTo>
                <a:cubicBezTo>
                  <a:pt x="2581" y="730"/>
                  <a:pt x="2557" y="777"/>
                  <a:pt x="2557" y="835"/>
                </a:cubicBezTo>
                <a:lnTo>
                  <a:pt x="2557" y="1055"/>
                </a:lnTo>
                <a:cubicBezTo>
                  <a:pt x="2557" y="1112"/>
                  <a:pt x="2581" y="1157"/>
                  <a:pt x="2610" y="1157"/>
                </a:cubicBezTo>
                <a:cubicBezTo>
                  <a:pt x="2639" y="1157"/>
                  <a:pt x="2662" y="1112"/>
                  <a:pt x="2662" y="1055"/>
                </a:cubicBezTo>
                <a:lnTo>
                  <a:pt x="2662" y="835"/>
                </a:lnTo>
                <a:cubicBezTo>
                  <a:pt x="2662" y="777"/>
                  <a:pt x="2639" y="730"/>
                  <a:pt x="2610" y="730"/>
                </a:cubicBezTo>
                <a:close/>
                <a:moveTo>
                  <a:pt x="2924" y="730"/>
                </a:moveTo>
                <a:cubicBezTo>
                  <a:pt x="2895" y="730"/>
                  <a:pt x="2871" y="777"/>
                  <a:pt x="2871" y="835"/>
                </a:cubicBezTo>
                <a:lnTo>
                  <a:pt x="2871" y="1055"/>
                </a:lnTo>
                <a:cubicBezTo>
                  <a:pt x="2871" y="1112"/>
                  <a:pt x="2895" y="1157"/>
                  <a:pt x="2924" y="1157"/>
                </a:cubicBezTo>
                <a:cubicBezTo>
                  <a:pt x="2954" y="1157"/>
                  <a:pt x="2976" y="1112"/>
                  <a:pt x="2976" y="1055"/>
                </a:cubicBezTo>
                <a:lnTo>
                  <a:pt x="2976" y="835"/>
                </a:lnTo>
                <a:cubicBezTo>
                  <a:pt x="2976" y="777"/>
                  <a:pt x="2954" y="730"/>
                  <a:pt x="2924" y="730"/>
                </a:cubicBezTo>
                <a:close/>
                <a:moveTo>
                  <a:pt x="3773" y="730"/>
                </a:moveTo>
                <a:cubicBezTo>
                  <a:pt x="3744" y="730"/>
                  <a:pt x="3721" y="777"/>
                  <a:pt x="3721" y="835"/>
                </a:cubicBezTo>
                <a:lnTo>
                  <a:pt x="3721" y="1055"/>
                </a:lnTo>
                <a:cubicBezTo>
                  <a:pt x="3721" y="1112"/>
                  <a:pt x="3744" y="1157"/>
                  <a:pt x="3773" y="1157"/>
                </a:cubicBezTo>
                <a:cubicBezTo>
                  <a:pt x="3802" y="1157"/>
                  <a:pt x="3826" y="1112"/>
                  <a:pt x="3826" y="1055"/>
                </a:cubicBezTo>
                <a:lnTo>
                  <a:pt x="3826" y="835"/>
                </a:lnTo>
                <a:cubicBezTo>
                  <a:pt x="3826" y="777"/>
                  <a:pt x="3802" y="730"/>
                  <a:pt x="3773" y="730"/>
                </a:cubicBezTo>
                <a:close/>
                <a:moveTo>
                  <a:pt x="4088" y="730"/>
                </a:moveTo>
                <a:cubicBezTo>
                  <a:pt x="4058" y="730"/>
                  <a:pt x="4035" y="777"/>
                  <a:pt x="4035" y="835"/>
                </a:cubicBezTo>
                <a:lnTo>
                  <a:pt x="4035" y="1055"/>
                </a:lnTo>
                <a:cubicBezTo>
                  <a:pt x="4035" y="1112"/>
                  <a:pt x="4058" y="1157"/>
                  <a:pt x="4088" y="1157"/>
                </a:cubicBezTo>
                <a:cubicBezTo>
                  <a:pt x="4117" y="1157"/>
                  <a:pt x="4141" y="1112"/>
                  <a:pt x="4141" y="1055"/>
                </a:cubicBezTo>
                <a:lnTo>
                  <a:pt x="4141" y="835"/>
                </a:lnTo>
                <a:cubicBezTo>
                  <a:pt x="4141" y="777"/>
                  <a:pt x="4117" y="730"/>
                  <a:pt x="4088" y="730"/>
                </a:cubicBezTo>
                <a:close/>
                <a:moveTo>
                  <a:pt x="4937" y="730"/>
                </a:moveTo>
                <a:cubicBezTo>
                  <a:pt x="4908" y="730"/>
                  <a:pt x="4884" y="777"/>
                  <a:pt x="4884" y="835"/>
                </a:cubicBezTo>
                <a:lnTo>
                  <a:pt x="4884" y="1055"/>
                </a:lnTo>
                <a:cubicBezTo>
                  <a:pt x="4884" y="1112"/>
                  <a:pt x="4908" y="1157"/>
                  <a:pt x="4937" y="1157"/>
                </a:cubicBezTo>
                <a:cubicBezTo>
                  <a:pt x="4966" y="1157"/>
                  <a:pt x="4990" y="1112"/>
                  <a:pt x="4990" y="1055"/>
                </a:cubicBezTo>
                <a:lnTo>
                  <a:pt x="4990" y="835"/>
                </a:lnTo>
                <a:cubicBezTo>
                  <a:pt x="4990" y="777"/>
                  <a:pt x="4966" y="730"/>
                  <a:pt x="4937" y="730"/>
                </a:cubicBezTo>
                <a:close/>
                <a:moveTo>
                  <a:pt x="5252" y="730"/>
                </a:moveTo>
                <a:cubicBezTo>
                  <a:pt x="5223" y="730"/>
                  <a:pt x="5199" y="777"/>
                  <a:pt x="5199" y="835"/>
                </a:cubicBezTo>
                <a:lnTo>
                  <a:pt x="5199" y="1055"/>
                </a:lnTo>
                <a:cubicBezTo>
                  <a:pt x="5199" y="1112"/>
                  <a:pt x="5223" y="1157"/>
                  <a:pt x="5252" y="1157"/>
                </a:cubicBezTo>
                <a:cubicBezTo>
                  <a:pt x="5281" y="1157"/>
                  <a:pt x="5305" y="1112"/>
                  <a:pt x="5305" y="1055"/>
                </a:cubicBezTo>
                <a:lnTo>
                  <a:pt x="5305" y="835"/>
                </a:lnTo>
                <a:cubicBezTo>
                  <a:pt x="5305" y="777"/>
                  <a:pt x="5281" y="730"/>
                  <a:pt x="5252" y="730"/>
                </a:cubicBezTo>
                <a:close/>
                <a:moveTo>
                  <a:pt x="6102" y="730"/>
                </a:moveTo>
                <a:cubicBezTo>
                  <a:pt x="6072" y="730"/>
                  <a:pt x="6049" y="777"/>
                  <a:pt x="6049" y="835"/>
                </a:cubicBezTo>
                <a:lnTo>
                  <a:pt x="6049" y="1055"/>
                </a:lnTo>
                <a:cubicBezTo>
                  <a:pt x="6049" y="1112"/>
                  <a:pt x="6072" y="1157"/>
                  <a:pt x="6102" y="1157"/>
                </a:cubicBezTo>
                <a:cubicBezTo>
                  <a:pt x="6131" y="1157"/>
                  <a:pt x="6155" y="1112"/>
                  <a:pt x="6155" y="1055"/>
                </a:cubicBezTo>
                <a:lnTo>
                  <a:pt x="6155" y="835"/>
                </a:lnTo>
                <a:cubicBezTo>
                  <a:pt x="6155" y="777"/>
                  <a:pt x="6131" y="730"/>
                  <a:pt x="6102" y="730"/>
                </a:cubicBezTo>
                <a:close/>
                <a:moveTo>
                  <a:pt x="6416" y="730"/>
                </a:moveTo>
                <a:cubicBezTo>
                  <a:pt x="6387" y="730"/>
                  <a:pt x="6363" y="777"/>
                  <a:pt x="6363" y="835"/>
                </a:cubicBezTo>
                <a:lnTo>
                  <a:pt x="6363" y="1055"/>
                </a:lnTo>
                <a:cubicBezTo>
                  <a:pt x="6363" y="1112"/>
                  <a:pt x="6387" y="1157"/>
                  <a:pt x="6416" y="1157"/>
                </a:cubicBezTo>
                <a:cubicBezTo>
                  <a:pt x="6445" y="1157"/>
                  <a:pt x="6469" y="1112"/>
                  <a:pt x="6469" y="1055"/>
                </a:cubicBezTo>
                <a:lnTo>
                  <a:pt x="6469" y="835"/>
                </a:lnTo>
                <a:cubicBezTo>
                  <a:pt x="6469" y="777"/>
                  <a:pt x="6445" y="730"/>
                  <a:pt x="6416" y="730"/>
                </a:cubicBezTo>
                <a:close/>
                <a:moveTo>
                  <a:pt x="7266" y="730"/>
                </a:moveTo>
                <a:cubicBezTo>
                  <a:pt x="7237" y="730"/>
                  <a:pt x="7213" y="777"/>
                  <a:pt x="7213" y="835"/>
                </a:cubicBezTo>
                <a:lnTo>
                  <a:pt x="7213" y="1055"/>
                </a:lnTo>
                <a:cubicBezTo>
                  <a:pt x="7213" y="1112"/>
                  <a:pt x="7237" y="1157"/>
                  <a:pt x="7266" y="1157"/>
                </a:cubicBezTo>
                <a:cubicBezTo>
                  <a:pt x="7295" y="1157"/>
                  <a:pt x="7318" y="1112"/>
                  <a:pt x="7318" y="1055"/>
                </a:cubicBezTo>
                <a:lnTo>
                  <a:pt x="7318" y="835"/>
                </a:lnTo>
                <a:cubicBezTo>
                  <a:pt x="7318" y="777"/>
                  <a:pt x="7295" y="730"/>
                  <a:pt x="7266" y="730"/>
                </a:cubicBezTo>
                <a:close/>
                <a:moveTo>
                  <a:pt x="7580" y="730"/>
                </a:moveTo>
                <a:cubicBezTo>
                  <a:pt x="7551" y="730"/>
                  <a:pt x="7527" y="777"/>
                  <a:pt x="7527" y="835"/>
                </a:cubicBezTo>
                <a:lnTo>
                  <a:pt x="7527" y="1055"/>
                </a:lnTo>
                <a:cubicBezTo>
                  <a:pt x="7527" y="1112"/>
                  <a:pt x="7551" y="1157"/>
                  <a:pt x="7580" y="1157"/>
                </a:cubicBezTo>
                <a:cubicBezTo>
                  <a:pt x="7609" y="1157"/>
                  <a:pt x="7632" y="1112"/>
                  <a:pt x="7632" y="1055"/>
                </a:cubicBezTo>
                <a:lnTo>
                  <a:pt x="7632" y="835"/>
                </a:lnTo>
                <a:cubicBezTo>
                  <a:pt x="7632" y="777"/>
                  <a:pt x="7609" y="730"/>
                  <a:pt x="7580" y="730"/>
                </a:cubicBezTo>
                <a:close/>
                <a:moveTo>
                  <a:pt x="8429" y="730"/>
                </a:moveTo>
                <a:cubicBezTo>
                  <a:pt x="8400" y="730"/>
                  <a:pt x="8377" y="777"/>
                  <a:pt x="8377" y="835"/>
                </a:cubicBezTo>
                <a:lnTo>
                  <a:pt x="8377" y="1055"/>
                </a:lnTo>
                <a:cubicBezTo>
                  <a:pt x="8377" y="1112"/>
                  <a:pt x="8400" y="1157"/>
                  <a:pt x="8429" y="1157"/>
                </a:cubicBezTo>
                <a:cubicBezTo>
                  <a:pt x="8458" y="1157"/>
                  <a:pt x="8482" y="1112"/>
                  <a:pt x="8482" y="1055"/>
                </a:cubicBezTo>
                <a:lnTo>
                  <a:pt x="8482" y="835"/>
                </a:lnTo>
                <a:cubicBezTo>
                  <a:pt x="8482" y="777"/>
                  <a:pt x="8458" y="730"/>
                  <a:pt x="8429" y="730"/>
                </a:cubicBezTo>
                <a:close/>
                <a:moveTo>
                  <a:pt x="8744" y="730"/>
                </a:moveTo>
                <a:cubicBezTo>
                  <a:pt x="8714" y="730"/>
                  <a:pt x="8691" y="777"/>
                  <a:pt x="8691" y="835"/>
                </a:cubicBezTo>
                <a:lnTo>
                  <a:pt x="8691" y="1055"/>
                </a:lnTo>
                <a:cubicBezTo>
                  <a:pt x="8691" y="1112"/>
                  <a:pt x="8714" y="1157"/>
                  <a:pt x="8744" y="1157"/>
                </a:cubicBezTo>
                <a:cubicBezTo>
                  <a:pt x="8773" y="1157"/>
                  <a:pt x="8796" y="1112"/>
                  <a:pt x="8796" y="1055"/>
                </a:cubicBezTo>
                <a:lnTo>
                  <a:pt x="8796" y="835"/>
                </a:lnTo>
                <a:cubicBezTo>
                  <a:pt x="8796" y="777"/>
                  <a:pt x="8773" y="730"/>
                  <a:pt x="8744" y="730"/>
                </a:cubicBezTo>
                <a:close/>
                <a:moveTo>
                  <a:pt x="9593" y="730"/>
                </a:moveTo>
                <a:cubicBezTo>
                  <a:pt x="9564" y="730"/>
                  <a:pt x="9540" y="777"/>
                  <a:pt x="9540" y="835"/>
                </a:cubicBezTo>
                <a:lnTo>
                  <a:pt x="9540" y="1055"/>
                </a:lnTo>
                <a:cubicBezTo>
                  <a:pt x="9540" y="1112"/>
                  <a:pt x="9564" y="1157"/>
                  <a:pt x="9593" y="1157"/>
                </a:cubicBezTo>
                <a:cubicBezTo>
                  <a:pt x="9622" y="1157"/>
                  <a:pt x="9646" y="1112"/>
                  <a:pt x="9646" y="1055"/>
                </a:cubicBezTo>
                <a:lnTo>
                  <a:pt x="9646" y="835"/>
                </a:lnTo>
                <a:cubicBezTo>
                  <a:pt x="9646" y="777"/>
                  <a:pt x="9622" y="730"/>
                  <a:pt x="9593" y="730"/>
                </a:cubicBezTo>
                <a:close/>
                <a:moveTo>
                  <a:pt x="9908" y="730"/>
                </a:moveTo>
                <a:cubicBezTo>
                  <a:pt x="9879" y="730"/>
                  <a:pt x="9855" y="777"/>
                  <a:pt x="9855" y="835"/>
                </a:cubicBezTo>
                <a:lnTo>
                  <a:pt x="9855" y="1055"/>
                </a:lnTo>
                <a:cubicBezTo>
                  <a:pt x="9855" y="1112"/>
                  <a:pt x="9879" y="1157"/>
                  <a:pt x="9908" y="1157"/>
                </a:cubicBezTo>
                <a:cubicBezTo>
                  <a:pt x="9937" y="1157"/>
                  <a:pt x="9961" y="1112"/>
                  <a:pt x="9961" y="1055"/>
                </a:cubicBezTo>
                <a:lnTo>
                  <a:pt x="9961" y="835"/>
                </a:lnTo>
                <a:cubicBezTo>
                  <a:pt x="9961" y="777"/>
                  <a:pt x="9937" y="730"/>
                  <a:pt x="9908" y="730"/>
                </a:cubicBezTo>
                <a:close/>
                <a:moveTo>
                  <a:pt x="10758" y="730"/>
                </a:moveTo>
                <a:cubicBezTo>
                  <a:pt x="10728" y="730"/>
                  <a:pt x="10705" y="777"/>
                  <a:pt x="10705" y="835"/>
                </a:cubicBezTo>
                <a:lnTo>
                  <a:pt x="10705" y="1055"/>
                </a:lnTo>
                <a:cubicBezTo>
                  <a:pt x="10705" y="1112"/>
                  <a:pt x="10728" y="1157"/>
                  <a:pt x="10758" y="1157"/>
                </a:cubicBezTo>
                <a:cubicBezTo>
                  <a:pt x="10787" y="1157"/>
                  <a:pt x="10810" y="1112"/>
                  <a:pt x="10810" y="1055"/>
                </a:cubicBezTo>
                <a:lnTo>
                  <a:pt x="10810" y="835"/>
                </a:lnTo>
                <a:cubicBezTo>
                  <a:pt x="10810" y="777"/>
                  <a:pt x="10787" y="730"/>
                  <a:pt x="10758" y="730"/>
                </a:cubicBezTo>
                <a:close/>
                <a:moveTo>
                  <a:pt x="11072" y="730"/>
                </a:moveTo>
                <a:cubicBezTo>
                  <a:pt x="11043" y="730"/>
                  <a:pt x="11019" y="777"/>
                  <a:pt x="11019" y="835"/>
                </a:cubicBezTo>
                <a:lnTo>
                  <a:pt x="11019" y="1055"/>
                </a:lnTo>
                <a:cubicBezTo>
                  <a:pt x="11019" y="1112"/>
                  <a:pt x="11043" y="1157"/>
                  <a:pt x="11072" y="1157"/>
                </a:cubicBezTo>
                <a:cubicBezTo>
                  <a:pt x="11101" y="1157"/>
                  <a:pt x="11125" y="1112"/>
                  <a:pt x="11125" y="1055"/>
                </a:cubicBezTo>
                <a:lnTo>
                  <a:pt x="11125" y="835"/>
                </a:lnTo>
                <a:cubicBezTo>
                  <a:pt x="11125" y="777"/>
                  <a:pt x="11101" y="730"/>
                  <a:pt x="11072" y="730"/>
                </a:cubicBezTo>
                <a:close/>
                <a:moveTo>
                  <a:pt x="11922" y="730"/>
                </a:moveTo>
                <a:cubicBezTo>
                  <a:pt x="11893" y="730"/>
                  <a:pt x="11869" y="777"/>
                  <a:pt x="11869" y="835"/>
                </a:cubicBezTo>
                <a:lnTo>
                  <a:pt x="11869" y="1055"/>
                </a:lnTo>
                <a:cubicBezTo>
                  <a:pt x="11869" y="1112"/>
                  <a:pt x="11893" y="1157"/>
                  <a:pt x="11922" y="1157"/>
                </a:cubicBezTo>
                <a:cubicBezTo>
                  <a:pt x="11951" y="1157"/>
                  <a:pt x="11974" y="1112"/>
                  <a:pt x="11974" y="1055"/>
                </a:cubicBezTo>
                <a:lnTo>
                  <a:pt x="11974" y="835"/>
                </a:lnTo>
                <a:cubicBezTo>
                  <a:pt x="11974" y="777"/>
                  <a:pt x="11951" y="730"/>
                  <a:pt x="11922" y="730"/>
                </a:cubicBezTo>
                <a:close/>
                <a:moveTo>
                  <a:pt x="12236" y="730"/>
                </a:moveTo>
                <a:cubicBezTo>
                  <a:pt x="12207" y="730"/>
                  <a:pt x="12183" y="777"/>
                  <a:pt x="12183" y="835"/>
                </a:cubicBezTo>
                <a:lnTo>
                  <a:pt x="12183" y="1055"/>
                </a:lnTo>
                <a:cubicBezTo>
                  <a:pt x="12183" y="1112"/>
                  <a:pt x="12207" y="1157"/>
                  <a:pt x="12236" y="1157"/>
                </a:cubicBezTo>
                <a:cubicBezTo>
                  <a:pt x="12265" y="1157"/>
                  <a:pt x="12288" y="1112"/>
                  <a:pt x="12288" y="1055"/>
                </a:cubicBezTo>
                <a:lnTo>
                  <a:pt x="12288" y="835"/>
                </a:lnTo>
                <a:cubicBezTo>
                  <a:pt x="12288" y="777"/>
                  <a:pt x="12265" y="730"/>
                  <a:pt x="12236" y="730"/>
                </a:cubicBezTo>
                <a:close/>
                <a:moveTo>
                  <a:pt x="13085" y="730"/>
                </a:moveTo>
                <a:cubicBezTo>
                  <a:pt x="13056" y="730"/>
                  <a:pt x="13032" y="777"/>
                  <a:pt x="13032" y="835"/>
                </a:cubicBezTo>
                <a:lnTo>
                  <a:pt x="13032" y="1055"/>
                </a:lnTo>
                <a:cubicBezTo>
                  <a:pt x="13032" y="1112"/>
                  <a:pt x="13056" y="1157"/>
                  <a:pt x="13085" y="1157"/>
                </a:cubicBezTo>
                <a:cubicBezTo>
                  <a:pt x="13114" y="1157"/>
                  <a:pt x="13138" y="1112"/>
                  <a:pt x="13138" y="1055"/>
                </a:cubicBezTo>
                <a:lnTo>
                  <a:pt x="13138" y="835"/>
                </a:lnTo>
                <a:cubicBezTo>
                  <a:pt x="13138" y="777"/>
                  <a:pt x="13114" y="730"/>
                  <a:pt x="13085" y="730"/>
                </a:cubicBezTo>
                <a:close/>
                <a:moveTo>
                  <a:pt x="13399" y="730"/>
                </a:moveTo>
                <a:cubicBezTo>
                  <a:pt x="13370" y="730"/>
                  <a:pt x="13348" y="777"/>
                  <a:pt x="13348" y="835"/>
                </a:cubicBezTo>
                <a:lnTo>
                  <a:pt x="13348" y="1055"/>
                </a:lnTo>
                <a:cubicBezTo>
                  <a:pt x="13348" y="1112"/>
                  <a:pt x="13370" y="1157"/>
                  <a:pt x="13399" y="1157"/>
                </a:cubicBezTo>
                <a:cubicBezTo>
                  <a:pt x="13428" y="1157"/>
                  <a:pt x="13452" y="1112"/>
                  <a:pt x="13452" y="1055"/>
                </a:cubicBezTo>
                <a:lnTo>
                  <a:pt x="13452" y="835"/>
                </a:lnTo>
                <a:cubicBezTo>
                  <a:pt x="13452" y="777"/>
                  <a:pt x="13428" y="730"/>
                  <a:pt x="13399" y="730"/>
                </a:cubicBezTo>
                <a:close/>
                <a:moveTo>
                  <a:pt x="14249" y="730"/>
                </a:moveTo>
                <a:cubicBezTo>
                  <a:pt x="14220" y="730"/>
                  <a:pt x="14196" y="777"/>
                  <a:pt x="14196" y="835"/>
                </a:cubicBezTo>
                <a:lnTo>
                  <a:pt x="14196" y="1055"/>
                </a:lnTo>
                <a:cubicBezTo>
                  <a:pt x="14196" y="1112"/>
                  <a:pt x="14220" y="1157"/>
                  <a:pt x="14249" y="1157"/>
                </a:cubicBezTo>
                <a:cubicBezTo>
                  <a:pt x="14278" y="1157"/>
                  <a:pt x="14302" y="1112"/>
                  <a:pt x="14302" y="1055"/>
                </a:cubicBezTo>
                <a:lnTo>
                  <a:pt x="14302" y="835"/>
                </a:lnTo>
                <a:cubicBezTo>
                  <a:pt x="14302" y="777"/>
                  <a:pt x="14278" y="730"/>
                  <a:pt x="14249" y="730"/>
                </a:cubicBezTo>
                <a:close/>
                <a:moveTo>
                  <a:pt x="14564" y="730"/>
                </a:moveTo>
                <a:cubicBezTo>
                  <a:pt x="14535" y="730"/>
                  <a:pt x="14511" y="777"/>
                  <a:pt x="14511" y="835"/>
                </a:cubicBezTo>
                <a:lnTo>
                  <a:pt x="14511" y="1055"/>
                </a:lnTo>
                <a:cubicBezTo>
                  <a:pt x="14511" y="1112"/>
                  <a:pt x="14535" y="1157"/>
                  <a:pt x="14564" y="1157"/>
                </a:cubicBezTo>
                <a:cubicBezTo>
                  <a:pt x="14593" y="1157"/>
                  <a:pt x="14617" y="1112"/>
                  <a:pt x="14617" y="1055"/>
                </a:cubicBezTo>
                <a:lnTo>
                  <a:pt x="14617" y="835"/>
                </a:lnTo>
                <a:cubicBezTo>
                  <a:pt x="14617" y="777"/>
                  <a:pt x="14593" y="730"/>
                  <a:pt x="14564" y="730"/>
                </a:cubicBezTo>
                <a:close/>
                <a:moveTo>
                  <a:pt x="15413" y="730"/>
                </a:moveTo>
                <a:cubicBezTo>
                  <a:pt x="15384" y="730"/>
                  <a:pt x="15360" y="777"/>
                  <a:pt x="15360" y="835"/>
                </a:cubicBezTo>
                <a:lnTo>
                  <a:pt x="15360" y="1055"/>
                </a:lnTo>
                <a:cubicBezTo>
                  <a:pt x="15360" y="1112"/>
                  <a:pt x="15384" y="1157"/>
                  <a:pt x="15413" y="1157"/>
                </a:cubicBezTo>
                <a:cubicBezTo>
                  <a:pt x="15442" y="1157"/>
                  <a:pt x="15465" y="1112"/>
                  <a:pt x="15465" y="1055"/>
                </a:cubicBezTo>
                <a:lnTo>
                  <a:pt x="15465" y="835"/>
                </a:lnTo>
                <a:cubicBezTo>
                  <a:pt x="15465" y="777"/>
                  <a:pt x="15442" y="730"/>
                  <a:pt x="15413" y="730"/>
                </a:cubicBezTo>
                <a:close/>
                <a:moveTo>
                  <a:pt x="15728" y="730"/>
                </a:moveTo>
                <a:cubicBezTo>
                  <a:pt x="15699" y="730"/>
                  <a:pt x="15675" y="777"/>
                  <a:pt x="15675" y="835"/>
                </a:cubicBezTo>
                <a:lnTo>
                  <a:pt x="15675" y="1055"/>
                </a:lnTo>
                <a:cubicBezTo>
                  <a:pt x="15675" y="1112"/>
                  <a:pt x="15699" y="1157"/>
                  <a:pt x="15728" y="1157"/>
                </a:cubicBezTo>
                <a:cubicBezTo>
                  <a:pt x="15757" y="1157"/>
                  <a:pt x="15781" y="1112"/>
                  <a:pt x="15781" y="1055"/>
                </a:cubicBezTo>
                <a:lnTo>
                  <a:pt x="15781" y="835"/>
                </a:lnTo>
                <a:cubicBezTo>
                  <a:pt x="15781" y="777"/>
                  <a:pt x="15757" y="730"/>
                  <a:pt x="15728" y="730"/>
                </a:cubicBezTo>
                <a:close/>
                <a:moveTo>
                  <a:pt x="16578" y="730"/>
                </a:moveTo>
                <a:cubicBezTo>
                  <a:pt x="16549" y="730"/>
                  <a:pt x="16525" y="777"/>
                  <a:pt x="16525" y="835"/>
                </a:cubicBezTo>
                <a:lnTo>
                  <a:pt x="16525" y="1055"/>
                </a:lnTo>
                <a:cubicBezTo>
                  <a:pt x="16525" y="1112"/>
                  <a:pt x="16549" y="1157"/>
                  <a:pt x="16578" y="1157"/>
                </a:cubicBezTo>
                <a:cubicBezTo>
                  <a:pt x="16607" y="1157"/>
                  <a:pt x="16630" y="1112"/>
                  <a:pt x="16630" y="1055"/>
                </a:cubicBezTo>
                <a:lnTo>
                  <a:pt x="16630" y="835"/>
                </a:lnTo>
                <a:cubicBezTo>
                  <a:pt x="16630" y="777"/>
                  <a:pt x="16607" y="730"/>
                  <a:pt x="16578" y="730"/>
                </a:cubicBezTo>
                <a:close/>
                <a:moveTo>
                  <a:pt x="16892" y="730"/>
                </a:moveTo>
                <a:cubicBezTo>
                  <a:pt x="16863" y="730"/>
                  <a:pt x="16839" y="777"/>
                  <a:pt x="16839" y="835"/>
                </a:cubicBezTo>
                <a:lnTo>
                  <a:pt x="16839" y="1055"/>
                </a:lnTo>
                <a:cubicBezTo>
                  <a:pt x="16839" y="1112"/>
                  <a:pt x="16863" y="1157"/>
                  <a:pt x="16892" y="1157"/>
                </a:cubicBezTo>
                <a:cubicBezTo>
                  <a:pt x="16921" y="1157"/>
                  <a:pt x="16944" y="1112"/>
                  <a:pt x="16944" y="1055"/>
                </a:cubicBezTo>
                <a:lnTo>
                  <a:pt x="16944" y="835"/>
                </a:lnTo>
                <a:cubicBezTo>
                  <a:pt x="16944" y="777"/>
                  <a:pt x="16921" y="730"/>
                  <a:pt x="16892" y="730"/>
                </a:cubicBezTo>
                <a:close/>
                <a:moveTo>
                  <a:pt x="17741" y="730"/>
                </a:moveTo>
                <a:cubicBezTo>
                  <a:pt x="17712" y="730"/>
                  <a:pt x="17689" y="777"/>
                  <a:pt x="17689" y="835"/>
                </a:cubicBezTo>
                <a:lnTo>
                  <a:pt x="17689" y="1055"/>
                </a:lnTo>
                <a:cubicBezTo>
                  <a:pt x="17689" y="1112"/>
                  <a:pt x="17712" y="1157"/>
                  <a:pt x="17741" y="1157"/>
                </a:cubicBezTo>
                <a:cubicBezTo>
                  <a:pt x="17770" y="1157"/>
                  <a:pt x="17794" y="1112"/>
                  <a:pt x="17794" y="1055"/>
                </a:cubicBezTo>
                <a:lnTo>
                  <a:pt x="17794" y="835"/>
                </a:lnTo>
                <a:cubicBezTo>
                  <a:pt x="17794" y="777"/>
                  <a:pt x="17770" y="730"/>
                  <a:pt x="17741" y="730"/>
                </a:cubicBezTo>
                <a:close/>
                <a:moveTo>
                  <a:pt x="18055" y="730"/>
                </a:moveTo>
                <a:cubicBezTo>
                  <a:pt x="18026" y="730"/>
                  <a:pt x="18002" y="777"/>
                  <a:pt x="18002" y="835"/>
                </a:cubicBezTo>
                <a:lnTo>
                  <a:pt x="18002" y="1055"/>
                </a:lnTo>
                <a:cubicBezTo>
                  <a:pt x="18002" y="1112"/>
                  <a:pt x="18026" y="1157"/>
                  <a:pt x="18055" y="1157"/>
                </a:cubicBezTo>
                <a:cubicBezTo>
                  <a:pt x="18085" y="1157"/>
                  <a:pt x="18108" y="1112"/>
                  <a:pt x="18108" y="1055"/>
                </a:cubicBezTo>
                <a:lnTo>
                  <a:pt x="18108" y="835"/>
                </a:lnTo>
                <a:cubicBezTo>
                  <a:pt x="18108" y="777"/>
                  <a:pt x="18085" y="730"/>
                  <a:pt x="18055" y="730"/>
                </a:cubicBezTo>
                <a:close/>
                <a:moveTo>
                  <a:pt x="18905" y="730"/>
                </a:moveTo>
                <a:cubicBezTo>
                  <a:pt x="18876" y="730"/>
                  <a:pt x="18852" y="777"/>
                  <a:pt x="18852" y="835"/>
                </a:cubicBezTo>
                <a:lnTo>
                  <a:pt x="18852" y="1055"/>
                </a:lnTo>
                <a:cubicBezTo>
                  <a:pt x="18852" y="1112"/>
                  <a:pt x="18876" y="1157"/>
                  <a:pt x="18905" y="1157"/>
                </a:cubicBezTo>
                <a:cubicBezTo>
                  <a:pt x="18934" y="1157"/>
                  <a:pt x="18958" y="1112"/>
                  <a:pt x="18958" y="1055"/>
                </a:cubicBezTo>
                <a:lnTo>
                  <a:pt x="18958" y="835"/>
                </a:lnTo>
                <a:cubicBezTo>
                  <a:pt x="18958" y="777"/>
                  <a:pt x="18934" y="730"/>
                  <a:pt x="18905" y="730"/>
                </a:cubicBezTo>
                <a:close/>
                <a:moveTo>
                  <a:pt x="19220" y="730"/>
                </a:moveTo>
                <a:cubicBezTo>
                  <a:pt x="19191" y="730"/>
                  <a:pt x="19167" y="777"/>
                  <a:pt x="19167" y="835"/>
                </a:cubicBezTo>
                <a:lnTo>
                  <a:pt x="19167" y="1055"/>
                </a:lnTo>
                <a:cubicBezTo>
                  <a:pt x="19167" y="1112"/>
                  <a:pt x="19191" y="1157"/>
                  <a:pt x="19220" y="1157"/>
                </a:cubicBezTo>
                <a:cubicBezTo>
                  <a:pt x="19249" y="1157"/>
                  <a:pt x="19273" y="1112"/>
                  <a:pt x="19273" y="1055"/>
                </a:cubicBezTo>
                <a:lnTo>
                  <a:pt x="19273" y="835"/>
                </a:lnTo>
                <a:cubicBezTo>
                  <a:pt x="19273" y="777"/>
                  <a:pt x="19249" y="730"/>
                  <a:pt x="19220" y="730"/>
                </a:cubicBezTo>
                <a:close/>
                <a:moveTo>
                  <a:pt x="20069" y="730"/>
                </a:moveTo>
                <a:cubicBezTo>
                  <a:pt x="20040" y="730"/>
                  <a:pt x="20016" y="777"/>
                  <a:pt x="20016" y="835"/>
                </a:cubicBezTo>
                <a:lnTo>
                  <a:pt x="20016" y="1055"/>
                </a:lnTo>
                <a:cubicBezTo>
                  <a:pt x="20016" y="1112"/>
                  <a:pt x="20040" y="1157"/>
                  <a:pt x="20069" y="1157"/>
                </a:cubicBezTo>
                <a:cubicBezTo>
                  <a:pt x="20099" y="1157"/>
                  <a:pt x="20122" y="1112"/>
                  <a:pt x="20122" y="1055"/>
                </a:cubicBezTo>
                <a:lnTo>
                  <a:pt x="20122" y="835"/>
                </a:lnTo>
                <a:cubicBezTo>
                  <a:pt x="20122" y="777"/>
                  <a:pt x="20099" y="730"/>
                  <a:pt x="20069" y="730"/>
                </a:cubicBezTo>
                <a:close/>
                <a:moveTo>
                  <a:pt x="20384" y="730"/>
                </a:moveTo>
                <a:cubicBezTo>
                  <a:pt x="20355" y="730"/>
                  <a:pt x="20331" y="777"/>
                  <a:pt x="20331" y="835"/>
                </a:cubicBezTo>
                <a:lnTo>
                  <a:pt x="20331" y="1055"/>
                </a:lnTo>
                <a:cubicBezTo>
                  <a:pt x="20331" y="1112"/>
                  <a:pt x="20355" y="1157"/>
                  <a:pt x="20384" y="1157"/>
                </a:cubicBezTo>
                <a:cubicBezTo>
                  <a:pt x="20413" y="1157"/>
                  <a:pt x="20436" y="1112"/>
                  <a:pt x="20436" y="1055"/>
                </a:cubicBezTo>
                <a:lnTo>
                  <a:pt x="20436" y="835"/>
                </a:lnTo>
                <a:cubicBezTo>
                  <a:pt x="20436" y="777"/>
                  <a:pt x="20413" y="730"/>
                  <a:pt x="20384" y="730"/>
                </a:cubicBezTo>
                <a:close/>
                <a:moveTo>
                  <a:pt x="21234" y="730"/>
                </a:moveTo>
                <a:cubicBezTo>
                  <a:pt x="21204" y="730"/>
                  <a:pt x="21181" y="777"/>
                  <a:pt x="21181" y="835"/>
                </a:cubicBezTo>
                <a:lnTo>
                  <a:pt x="21181" y="1055"/>
                </a:lnTo>
                <a:cubicBezTo>
                  <a:pt x="21181" y="1112"/>
                  <a:pt x="21204" y="1157"/>
                  <a:pt x="21234" y="1157"/>
                </a:cubicBezTo>
                <a:cubicBezTo>
                  <a:pt x="21263" y="1157"/>
                  <a:pt x="21285" y="1112"/>
                  <a:pt x="21285" y="1055"/>
                </a:cubicBezTo>
                <a:lnTo>
                  <a:pt x="21285" y="835"/>
                </a:lnTo>
                <a:cubicBezTo>
                  <a:pt x="21285" y="777"/>
                  <a:pt x="21263" y="730"/>
                  <a:pt x="21234" y="730"/>
                </a:cubicBezTo>
                <a:close/>
                <a:moveTo>
                  <a:pt x="21547" y="730"/>
                </a:moveTo>
                <a:cubicBezTo>
                  <a:pt x="21518" y="730"/>
                  <a:pt x="21495" y="777"/>
                  <a:pt x="21495" y="835"/>
                </a:cubicBezTo>
                <a:lnTo>
                  <a:pt x="21495" y="1055"/>
                </a:lnTo>
                <a:cubicBezTo>
                  <a:pt x="21495" y="1112"/>
                  <a:pt x="21518" y="1157"/>
                  <a:pt x="21547" y="1157"/>
                </a:cubicBezTo>
                <a:cubicBezTo>
                  <a:pt x="21576" y="1157"/>
                  <a:pt x="21600" y="1112"/>
                  <a:pt x="21600" y="1055"/>
                </a:cubicBezTo>
                <a:lnTo>
                  <a:pt x="21600" y="835"/>
                </a:lnTo>
                <a:cubicBezTo>
                  <a:pt x="21600" y="777"/>
                  <a:pt x="21576" y="730"/>
                  <a:pt x="21547" y="730"/>
                </a:cubicBezTo>
                <a:close/>
                <a:moveTo>
                  <a:pt x="53" y="1460"/>
                </a:moveTo>
                <a:cubicBezTo>
                  <a:pt x="24" y="1460"/>
                  <a:pt x="0" y="1507"/>
                  <a:pt x="0" y="1564"/>
                </a:cubicBezTo>
                <a:lnTo>
                  <a:pt x="0" y="1785"/>
                </a:lnTo>
                <a:cubicBezTo>
                  <a:pt x="0" y="1842"/>
                  <a:pt x="24" y="1887"/>
                  <a:pt x="53" y="1887"/>
                </a:cubicBezTo>
                <a:cubicBezTo>
                  <a:pt x="82" y="1887"/>
                  <a:pt x="106" y="1842"/>
                  <a:pt x="106" y="1785"/>
                </a:cubicBezTo>
                <a:lnTo>
                  <a:pt x="106" y="1564"/>
                </a:lnTo>
                <a:cubicBezTo>
                  <a:pt x="106" y="1507"/>
                  <a:pt x="82" y="1460"/>
                  <a:pt x="53" y="1460"/>
                </a:cubicBezTo>
                <a:close/>
                <a:moveTo>
                  <a:pt x="367" y="1460"/>
                </a:moveTo>
                <a:cubicBezTo>
                  <a:pt x="338" y="1460"/>
                  <a:pt x="315" y="1507"/>
                  <a:pt x="315" y="1564"/>
                </a:cubicBezTo>
                <a:lnTo>
                  <a:pt x="315" y="1785"/>
                </a:lnTo>
                <a:cubicBezTo>
                  <a:pt x="315" y="1842"/>
                  <a:pt x="338" y="1887"/>
                  <a:pt x="367" y="1887"/>
                </a:cubicBezTo>
                <a:cubicBezTo>
                  <a:pt x="397" y="1887"/>
                  <a:pt x="420" y="1842"/>
                  <a:pt x="420" y="1785"/>
                </a:cubicBezTo>
                <a:lnTo>
                  <a:pt x="420" y="1564"/>
                </a:lnTo>
                <a:cubicBezTo>
                  <a:pt x="420" y="1507"/>
                  <a:pt x="397" y="1460"/>
                  <a:pt x="367" y="1460"/>
                </a:cubicBezTo>
                <a:close/>
                <a:moveTo>
                  <a:pt x="1217" y="1460"/>
                </a:moveTo>
                <a:cubicBezTo>
                  <a:pt x="1188" y="1460"/>
                  <a:pt x="1164" y="1507"/>
                  <a:pt x="1164" y="1564"/>
                </a:cubicBezTo>
                <a:lnTo>
                  <a:pt x="1164" y="1785"/>
                </a:lnTo>
                <a:cubicBezTo>
                  <a:pt x="1164" y="1842"/>
                  <a:pt x="1188" y="1887"/>
                  <a:pt x="1217" y="1887"/>
                </a:cubicBezTo>
                <a:cubicBezTo>
                  <a:pt x="1246" y="1887"/>
                  <a:pt x="1270" y="1842"/>
                  <a:pt x="1270" y="1785"/>
                </a:cubicBezTo>
                <a:lnTo>
                  <a:pt x="1270" y="1564"/>
                </a:lnTo>
                <a:cubicBezTo>
                  <a:pt x="1270" y="1507"/>
                  <a:pt x="1246" y="1460"/>
                  <a:pt x="1217" y="1460"/>
                </a:cubicBezTo>
                <a:close/>
                <a:moveTo>
                  <a:pt x="1532" y="1460"/>
                </a:moveTo>
                <a:cubicBezTo>
                  <a:pt x="1503" y="1460"/>
                  <a:pt x="1479" y="1507"/>
                  <a:pt x="1479" y="1564"/>
                </a:cubicBezTo>
                <a:lnTo>
                  <a:pt x="1479" y="1785"/>
                </a:lnTo>
                <a:cubicBezTo>
                  <a:pt x="1479" y="1842"/>
                  <a:pt x="1503" y="1887"/>
                  <a:pt x="1532" y="1887"/>
                </a:cubicBezTo>
                <a:cubicBezTo>
                  <a:pt x="1561" y="1887"/>
                  <a:pt x="1584" y="1842"/>
                  <a:pt x="1584" y="1785"/>
                </a:cubicBezTo>
                <a:lnTo>
                  <a:pt x="1584" y="1564"/>
                </a:lnTo>
                <a:cubicBezTo>
                  <a:pt x="1584" y="1507"/>
                  <a:pt x="1561" y="1460"/>
                  <a:pt x="1532" y="1460"/>
                </a:cubicBezTo>
                <a:close/>
                <a:moveTo>
                  <a:pt x="2380" y="1460"/>
                </a:moveTo>
                <a:cubicBezTo>
                  <a:pt x="2351" y="1460"/>
                  <a:pt x="2329" y="1507"/>
                  <a:pt x="2329" y="1564"/>
                </a:cubicBezTo>
                <a:lnTo>
                  <a:pt x="2329" y="1785"/>
                </a:lnTo>
                <a:cubicBezTo>
                  <a:pt x="2329" y="1842"/>
                  <a:pt x="2351" y="1887"/>
                  <a:pt x="2380" y="1887"/>
                </a:cubicBezTo>
                <a:cubicBezTo>
                  <a:pt x="2409" y="1887"/>
                  <a:pt x="2433" y="1842"/>
                  <a:pt x="2433" y="1785"/>
                </a:cubicBezTo>
                <a:lnTo>
                  <a:pt x="2433" y="1564"/>
                </a:lnTo>
                <a:cubicBezTo>
                  <a:pt x="2433" y="1507"/>
                  <a:pt x="2409" y="1460"/>
                  <a:pt x="2380" y="1460"/>
                </a:cubicBezTo>
                <a:close/>
                <a:moveTo>
                  <a:pt x="2695" y="1460"/>
                </a:moveTo>
                <a:cubicBezTo>
                  <a:pt x="2666" y="1460"/>
                  <a:pt x="2643" y="1507"/>
                  <a:pt x="2643" y="1564"/>
                </a:cubicBezTo>
                <a:lnTo>
                  <a:pt x="2643" y="1785"/>
                </a:lnTo>
                <a:cubicBezTo>
                  <a:pt x="2643" y="1842"/>
                  <a:pt x="2666" y="1887"/>
                  <a:pt x="2695" y="1887"/>
                </a:cubicBezTo>
                <a:cubicBezTo>
                  <a:pt x="2724" y="1887"/>
                  <a:pt x="2748" y="1842"/>
                  <a:pt x="2748" y="1785"/>
                </a:cubicBezTo>
                <a:lnTo>
                  <a:pt x="2748" y="1564"/>
                </a:lnTo>
                <a:cubicBezTo>
                  <a:pt x="2748" y="1507"/>
                  <a:pt x="2724" y="1460"/>
                  <a:pt x="2695" y="1460"/>
                </a:cubicBezTo>
                <a:close/>
                <a:moveTo>
                  <a:pt x="3545" y="1460"/>
                </a:moveTo>
                <a:cubicBezTo>
                  <a:pt x="3516" y="1460"/>
                  <a:pt x="3492" y="1507"/>
                  <a:pt x="3492" y="1564"/>
                </a:cubicBezTo>
                <a:lnTo>
                  <a:pt x="3492" y="1785"/>
                </a:lnTo>
                <a:cubicBezTo>
                  <a:pt x="3492" y="1842"/>
                  <a:pt x="3516" y="1887"/>
                  <a:pt x="3545" y="1887"/>
                </a:cubicBezTo>
                <a:cubicBezTo>
                  <a:pt x="3574" y="1887"/>
                  <a:pt x="3598" y="1842"/>
                  <a:pt x="3598" y="1785"/>
                </a:cubicBezTo>
                <a:lnTo>
                  <a:pt x="3598" y="1564"/>
                </a:lnTo>
                <a:cubicBezTo>
                  <a:pt x="3598" y="1507"/>
                  <a:pt x="3574" y="1460"/>
                  <a:pt x="3545" y="1460"/>
                </a:cubicBezTo>
                <a:close/>
                <a:moveTo>
                  <a:pt x="3859" y="1460"/>
                </a:moveTo>
                <a:cubicBezTo>
                  <a:pt x="3830" y="1460"/>
                  <a:pt x="3806" y="1507"/>
                  <a:pt x="3806" y="1564"/>
                </a:cubicBezTo>
                <a:lnTo>
                  <a:pt x="3806" y="1785"/>
                </a:lnTo>
                <a:cubicBezTo>
                  <a:pt x="3806" y="1842"/>
                  <a:pt x="3830" y="1887"/>
                  <a:pt x="3859" y="1887"/>
                </a:cubicBezTo>
                <a:cubicBezTo>
                  <a:pt x="3888" y="1887"/>
                  <a:pt x="3912" y="1842"/>
                  <a:pt x="3912" y="1785"/>
                </a:cubicBezTo>
                <a:lnTo>
                  <a:pt x="3912" y="1564"/>
                </a:lnTo>
                <a:cubicBezTo>
                  <a:pt x="3912" y="1507"/>
                  <a:pt x="3888" y="1460"/>
                  <a:pt x="3859" y="1460"/>
                </a:cubicBezTo>
                <a:close/>
                <a:moveTo>
                  <a:pt x="4709" y="1460"/>
                </a:moveTo>
                <a:cubicBezTo>
                  <a:pt x="4680" y="1460"/>
                  <a:pt x="4656" y="1507"/>
                  <a:pt x="4656" y="1564"/>
                </a:cubicBezTo>
                <a:lnTo>
                  <a:pt x="4656" y="1785"/>
                </a:lnTo>
                <a:cubicBezTo>
                  <a:pt x="4656" y="1842"/>
                  <a:pt x="4680" y="1887"/>
                  <a:pt x="4709" y="1887"/>
                </a:cubicBezTo>
                <a:cubicBezTo>
                  <a:pt x="4738" y="1887"/>
                  <a:pt x="4762" y="1842"/>
                  <a:pt x="4762" y="1785"/>
                </a:cubicBezTo>
                <a:lnTo>
                  <a:pt x="4762" y="1564"/>
                </a:lnTo>
                <a:cubicBezTo>
                  <a:pt x="4762" y="1507"/>
                  <a:pt x="4738" y="1460"/>
                  <a:pt x="4709" y="1460"/>
                </a:cubicBezTo>
                <a:close/>
                <a:moveTo>
                  <a:pt x="5023" y="1460"/>
                </a:moveTo>
                <a:cubicBezTo>
                  <a:pt x="4994" y="1460"/>
                  <a:pt x="4970" y="1507"/>
                  <a:pt x="4970" y="1564"/>
                </a:cubicBezTo>
                <a:lnTo>
                  <a:pt x="4970" y="1785"/>
                </a:lnTo>
                <a:cubicBezTo>
                  <a:pt x="4970" y="1842"/>
                  <a:pt x="4994" y="1887"/>
                  <a:pt x="5023" y="1887"/>
                </a:cubicBezTo>
                <a:cubicBezTo>
                  <a:pt x="5053" y="1887"/>
                  <a:pt x="5076" y="1842"/>
                  <a:pt x="5076" y="1785"/>
                </a:cubicBezTo>
                <a:lnTo>
                  <a:pt x="5076" y="1564"/>
                </a:lnTo>
                <a:cubicBezTo>
                  <a:pt x="5076" y="1507"/>
                  <a:pt x="5053" y="1460"/>
                  <a:pt x="5023" y="1460"/>
                </a:cubicBezTo>
                <a:close/>
                <a:moveTo>
                  <a:pt x="5873" y="1460"/>
                </a:moveTo>
                <a:cubicBezTo>
                  <a:pt x="5844" y="1460"/>
                  <a:pt x="5820" y="1507"/>
                  <a:pt x="5820" y="1564"/>
                </a:cubicBezTo>
                <a:lnTo>
                  <a:pt x="5820" y="1785"/>
                </a:lnTo>
                <a:cubicBezTo>
                  <a:pt x="5820" y="1842"/>
                  <a:pt x="5844" y="1887"/>
                  <a:pt x="5873" y="1887"/>
                </a:cubicBezTo>
                <a:cubicBezTo>
                  <a:pt x="5902" y="1887"/>
                  <a:pt x="5926" y="1842"/>
                  <a:pt x="5926" y="1785"/>
                </a:cubicBezTo>
                <a:lnTo>
                  <a:pt x="5926" y="1564"/>
                </a:lnTo>
                <a:cubicBezTo>
                  <a:pt x="5926" y="1507"/>
                  <a:pt x="5902" y="1460"/>
                  <a:pt x="5873" y="1460"/>
                </a:cubicBezTo>
                <a:close/>
                <a:moveTo>
                  <a:pt x="6188" y="1460"/>
                </a:moveTo>
                <a:cubicBezTo>
                  <a:pt x="6159" y="1460"/>
                  <a:pt x="6135" y="1507"/>
                  <a:pt x="6135" y="1564"/>
                </a:cubicBezTo>
                <a:lnTo>
                  <a:pt x="6135" y="1785"/>
                </a:lnTo>
                <a:cubicBezTo>
                  <a:pt x="6135" y="1842"/>
                  <a:pt x="6159" y="1887"/>
                  <a:pt x="6188" y="1887"/>
                </a:cubicBezTo>
                <a:cubicBezTo>
                  <a:pt x="6217" y="1887"/>
                  <a:pt x="6240" y="1842"/>
                  <a:pt x="6240" y="1785"/>
                </a:cubicBezTo>
                <a:lnTo>
                  <a:pt x="6240" y="1564"/>
                </a:lnTo>
                <a:cubicBezTo>
                  <a:pt x="6240" y="1507"/>
                  <a:pt x="6217" y="1460"/>
                  <a:pt x="6188" y="1460"/>
                </a:cubicBezTo>
                <a:close/>
                <a:moveTo>
                  <a:pt x="7036" y="1460"/>
                </a:moveTo>
                <a:cubicBezTo>
                  <a:pt x="7007" y="1460"/>
                  <a:pt x="6984" y="1507"/>
                  <a:pt x="6984" y="1564"/>
                </a:cubicBezTo>
                <a:lnTo>
                  <a:pt x="6984" y="1785"/>
                </a:lnTo>
                <a:cubicBezTo>
                  <a:pt x="6984" y="1842"/>
                  <a:pt x="7007" y="1887"/>
                  <a:pt x="7036" y="1887"/>
                </a:cubicBezTo>
                <a:cubicBezTo>
                  <a:pt x="7065" y="1887"/>
                  <a:pt x="7089" y="1842"/>
                  <a:pt x="7089" y="1785"/>
                </a:cubicBezTo>
                <a:lnTo>
                  <a:pt x="7089" y="1564"/>
                </a:lnTo>
                <a:cubicBezTo>
                  <a:pt x="7089" y="1507"/>
                  <a:pt x="7065" y="1460"/>
                  <a:pt x="7036" y="1460"/>
                </a:cubicBezTo>
                <a:close/>
                <a:moveTo>
                  <a:pt x="7351" y="1460"/>
                </a:moveTo>
                <a:cubicBezTo>
                  <a:pt x="7322" y="1460"/>
                  <a:pt x="7299" y="1507"/>
                  <a:pt x="7299" y="1564"/>
                </a:cubicBezTo>
                <a:lnTo>
                  <a:pt x="7299" y="1785"/>
                </a:lnTo>
                <a:cubicBezTo>
                  <a:pt x="7299" y="1842"/>
                  <a:pt x="7322" y="1887"/>
                  <a:pt x="7351" y="1887"/>
                </a:cubicBezTo>
                <a:cubicBezTo>
                  <a:pt x="7380" y="1887"/>
                  <a:pt x="7404" y="1842"/>
                  <a:pt x="7404" y="1785"/>
                </a:cubicBezTo>
                <a:lnTo>
                  <a:pt x="7404" y="1564"/>
                </a:lnTo>
                <a:cubicBezTo>
                  <a:pt x="7404" y="1507"/>
                  <a:pt x="7380" y="1460"/>
                  <a:pt x="7351" y="1460"/>
                </a:cubicBezTo>
                <a:close/>
                <a:moveTo>
                  <a:pt x="8201" y="1460"/>
                </a:moveTo>
                <a:cubicBezTo>
                  <a:pt x="8171" y="1460"/>
                  <a:pt x="8148" y="1507"/>
                  <a:pt x="8148" y="1564"/>
                </a:cubicBezTo>
                <a:lnTo>
                  <a:pt x="8148" y="1785"/>
                </a:lnTo>
                <a:cubicBezTo>
                  <a:pt x="8148" y="1842"/>
                  <a:pt x="8171" y="1887"/>
                  <a:pt x="8201" y="1887"/>
                </a:cubicBezTo>
                <a:cubicBezTo>
                  <a:pt x="8230" y="1887"/>
                  <a:pt x="8254" y="1842"/>
                  <a:pt x="8254" y="1785"/>
                </a:cubicBezTo>
                <a:lnTo>
                  <a:pt x="8254" y="1564"/>
                </a:lnTo>
                <a:cubicBezTo>
                  <a:pt x="8254" y="1507"/>
                  <a:pt x="8230" y="1460"/>
                  <a:pt x="8201" y="1460"/>
                </a:cubicBezTo>
                <a:close/>
                <a:moveTo>
                  <a:pt x="8515" y="1460"/>
                </a:moveTo>
                <a:cubicBezTo>
                  <a:pt x="8486" y="1460"/>
                  <a:pt x="8462" y="1507"/>
                  <a:pt x="8462" y="1564"/>
                </a:cubicBezTo>
                <a:lnTo>
                  <a:pt x="8462" y="1785"/>
                </a:lnTo>
                <a:cubicBezTo>
                  <a:pt x="8462" y="1842"/>
                  <a:pt x="8486" y="1887"/>
                  <a:pt x="8515" y="1887"/>
                </a:cubicBezTo>
                <a:cubicBezTo>
                  <a:pt x="8544" y="1887"/>
                  <a:pt x="8568" y="1842"/>
                  <a:pt x="8568" y="1785"/>
                </a:cubicBezTo>
                <a:lnTo>
                  <a:pt x="8568" y="1564"/>
                </a:lnTo>
                <a:cubicBezTo>
                  <a:pt x="8568" y="1507"/>
                  <a:pt x="8544" y="1460"/>
                  <a:pt x="8515" y="1460"/>
                </a:cubicBezTo>
                <a:close/>
                <a:moveTo>
                  <a:pt x="9365" y="1460"/>
                </a:moveTo>
                <a:cubicBezTo>
                  <a:pt x="9336" y="1460"/>
                  <a:pt x="9312" y="1507"/>
                  <a:pt x="9312" y="1564"/>
                </a:cubicBezTo>
                <a:lnTo>
                  <a:pt x="9312" y="1785"/>
                </a:lnTo>
                <a:cubicBezTo>
                  <a:pt x="9312" y="1842"/>
                  <a:pt x="9336" y="1887"/>
                  <a:pt x="9365" y="1887"/>
                </a:cubicBezTo>
                <a:cubicBezTo>
                  <a:pt x="9394" y="1887"/>
                  <a:pt x="9418" y="1842"/>
                  <a:pt x="9418" y="1785"/>
                </a:cubicBezTo>
                <a:lnTo>
                  <a:pt x="9418" y="1564"/>
                </a:lnTo>
                <a:cubicBezTo>
                  <a:pt x="9418" y="1507"/>
                  <a:pt x="9394" y="1460"/>
                  <a:pt x="9365" y="1460"/>
                </a:cubicBezTo>
                <a:close/>
                <a:moveTo>
                  <a:pt x="9679" y="1460"/>
                </a:moveTo>
                <a:cubicBezTo>
                  <a:pt x="9650" y="1460"/>
                  <a:pt x="9626" y="1507"/>
                  <a:pt x="9626" y="1564"/>
                </a:cubicBezTo>
                <a:lnTo>
                  <a:pt x="9626" y="1785"/>
                </a:lnTo>
                <a:cubicBezTo>
                  <a:pt x="9626" y="1842"/>
                  <a:pt x="9650" y="1887"/>
                  <a:pt x="9679" y="1887"/>
                </a:cubicBezTo>
                <a:cubicBezTo>
                  <a:pt x="9708" y="1887"/>
                  <a:pt x="9732" y="1842"/>
                  <a:pt x="9732" y="1785"/>
                </a:cubicBezTo>
                <a:lnTo>
                  <a:pt x="9732" y="1564"/>
                </a:lnTo>
                <a:cubicBezTo>
                  <a:pt x="9732" y="1507"/>
                  <a:pt x="9708" y="1460"/>
                  <a:pt x="9679" y="1460"/>
                </a:cubicBezTo>
                <a:close/>
                <a:moveTo>
                  <a:pt x="10529" y="1460"/>
                </a:moveTo>
                <a:cubicBezTo>
                  <a:pt x="10500" y="1460"/>
                  <a:pt x="10476" y="1507"/>
                  <a:pt x="10476" y="1564"/>
                </a:cubicBezTo>
                <a:lnTo>
                  <a:pt x="10476" y="1785"/>
                </a:lnTo>
                <a:cubicBezTo>
                  <a:pt x="10476" y="1842"/>
                  <a:pt x="10500" y="1887"/>
                  <a:pt x="10529" y="1887"/>
                </a:cubicBezTo>
                <a:cubicBezTo>
                  <a:pt x="10558" y="1887"/>
                  <a:pt x="10582" y="1842"/>
                  <a:pt x="10582" y="1785"/>
                </a:cubicBezTo>
                <a:lnTo>
                  <a:pt x="10582" y="1564"/>
                </a:lnTo>
                <a:cubicBezTo>
                  <a:pt x="10582" y="1507"/>
                  <a:pt x="10558" y="1460"/>
                  <a:pt x="10529" y="1460"/>
                </a:cubicBezTo>
                <a:close/>
                <a:moveTo>
                  <a:pt x="10844" y="1460"/>
                </a:moveTo>
                <a:cubicBezTo>
                  <a:pt x="10814" y="1460"/>
                  <a:pt x="10791" y="1507"/>
                  <a:pt x="10791" y="1564"/>
                </a:cubicBezTo>
                <a:lnTo>
                  <a:pt x="10791" y="1785"/>
                </a:lnTo>
                <a:cubicBezTo>
                  <a:pt x="10791" y="1842"/>
                  <a:pt x="10814" y="1887"/>
                  <a:pt x="10844" y="1887"/>
                </a:cubicBezTo>
                <a:cubicBezTo>
                  <a:pt x="10873" y="1887"/>
                  <a:pt x="10895" y="1842"/>
                  <a:pt x="10895" y="1785"/>
                </a:cubicBezTo>
                <a:lnTo>
                  <a:pt x="10895" y="1564"/>
                </a:lnTo>
                <a:cubicBezTo>
                  <a:pt x="10895" y="1507"/>
                  <a:pt x="10873" y="1460"/>
                  <a:pt x="10844" y="1460"/>
                </a:cubicBezTo>
                <a:close/>
                <a:moveTo>
                  <a:pt x="11692" y="1460"/>
                </a:moveTo>
                <a:cubicBezTo>
                  <a:pt x="11663" y="1460"/>
                  <a:pt x="11640" y="1507"/>
                  <a:pt x="11640" y="1564"/>
                </a:cubicBezTo>
                <a:lnTo>
                  <a:pt x="11640" y="1785"/>
                </a:lnTo>
                <a:cubicBezTo>
                  <a:pt x="11640" y="1842"/>
                  <a:pt x="11663" y="1887"/>
                  <a:pt x="11692" y="1887"/>
                </a:cubicBezTo>
                <a:cubicBezTo>
                  <a:pt x="11721" y="1887"/>
                  <a:pt x="11745" y="1842"/>
                  <a:pt x="11745" y="1785"/>
                </a:cubicBezTo>
                <a:lnTo>
                  <a:pt x="11745" y="1564"/>
                </a:lnTo>
                <a:cubicBezTo>
                  <a:pt x="11745" y="1507"/>
                  <a:pt x="11721" y="1460"/>
                  <a:pt x="11692" y="1460"/>
                </a:cubicBezTo>
                <a:close/>
                <a:moveTo>
                  <a:pt x="12007" y="1460"/>
                </a:moveTo>
                <a:cubicBezTo>
                  <a:pt x="11978" y="1460"/>
                  <a:pt x="11955" y="1507"/>
                  <a:pt x="11955" y="1564"/>
                </a:cubicBezTo>
                <a:lnTo>
                  <a:pt x="11955" y="1785"/>
                </a:lnTo>
                <a:cubicBezTo>
                  <a:pt x="11955" y="1842"/>
                  <a:pt x="11978" y="1887"/>
                  <a:pt x="12007" y="1887"/>
                </a:cubicBezTo>
                <a:cubicBezTo>
                  <a:pt x="12036" y="1887"/>
                  <a:pt x="12060" y="1842"/>
                  <a:pt x="12060" y="1785"/>
                </a:cubicBezTo>
                <a:lnTo>
                  <a:pt x="12060" y="1564"/>
                </a:lnTo>
                <a:cubicBezTo>
                  <a:pt x="12060" y="1507"/>
                  <a:pt x="12036" y="1460"/>
                  <a:pt x="12007" y="1460"/>
                </a:cubicBezTo>
                <a:close/>
                <a:moveTo>
                  <a:pt x="12856" y="1460"/>
                </a:moveTo>
                <a:cubicBezTo>
                  <a:pt x="12827" y="1460"/>
                  <a:pt x="12804" y="1507"/>
                  <a:pt x="12804" y="1564"/>
                </a:cubicBezTo>
                <a:lnTo>
                  <a:pt x="12804" y="1785"/>
                </a:lnTo>
                <a:cubicBezTo>
                  <a:pt x="12804" y="1842"/>
                  <a:pt x="12827" y="1887"/>
                  <a:pt x="12856" y="1887"/>
                </a:cubicBezTo>
                <a:cubicBezTo>
                  <a:pt x="12886" y="1887"/>
                  <a:pt x="12909" y="1842"/>
                  <a:pt x="12909" y="1785"/>
                </a:cubicBezTo>
                <a:lnTo>
                  <a:pt x="12909" y="1564"/>
                </a:lnTo>
                <a:cubicBezTo>
                  <a:pt x="12909" y="1507"/>
                  <a:pt x="12886" y="1460"/>
                  <a:pt x="12856" y="1460"/>
                </a:cubicBezTo>
                <a:close/>
                <a:moveTo>
                  <a:pt x="13171" y="1460"/>
                </a:moveTo>
                <a:cubicBezTo>
                  <a:pt x="13142" y="1460"/>
                  <a:pt x="13118" y="1507"/>
                  <a:pt x="13118" y="1564"/>
                </a:cubicBezTo>
                <a:lnTo>
                  <a:pt x="13118" y="1785"/>
                </a:lnTo>
                <a:cubicBezTo>
                  <a:pt x="13118" y="1842"/>
                  <a:pt x="13142" y="1887"/>
                  <a:pt x="13171" y="1887"/>
                </a:cubicBezTo>
                <a:cubicBezTo>
                  <a:pt x="13200" y="1887"/>
                  <a:pt x="13224" y="1842"/>
                  <a:pt x="13224" y="1785"/>
                </a:cubicBezTo>
                <a:lnTo>
                  <a:pt x="13224" y="1564"/>
                </a:lnTo>
                <a:cubicBezTo>
                  <a:pt x="13224" y="1507"/>
                  <a:pt x="13200" y="1460"/>
                  <a:pt x="13171" y="1460"/>
                </a:cubicBezTo>
                <a:close/>
                <a:moveTo>
                  <a:pt x="14021" y="1460"/>
                </a:moveTo>
                <a:cubicBezTo>
                  <a:pt x="13992" y="1460"/>
                  <a:pt x="13968" y="1507"/>
                  <a:pt x="13968" y="1564"/>
                </a:cubicBezTo>
                <a:lnTo>
                  <a:pt x="13968" y="1785"/>
                </a:lnTo>
                <a:cubicBezTo>
                  <a:pt x="13968" y="1842"/>
                  <a:pt x="13992" y="1887"/>
                  <a:pt x="14021" y="1887"/>
                </a:cubicBezTo>
                <a:cubicBezTo>
                  <a:pt x="14050" y="1887"/>
                  <a:pt x="14074" y="1842"/>
                  <a:pt x="14074" y="1785"/>
                </a:cubicBezTo>
                <a:lnTo>
                  <a:pt x="14074" y="1564"/>
                </a:lnTo>
                <a:cubicBezTo>
                  <a:pt x="14074" y="1507"/>
                  <a:pt x="14050" y="1460"/>
                  <a:pt x="14021" y="1460"/>
                </a:cubicBezTo>
                <a:close/>
                <a:moveTo>
                  <a:pt x="14335" y="1460"/>
                </a:moveTo>
                <a:cubicBezTo>
                  <a:pt x="14306" y="1460"/>
                  <a:pt x="14282" y="1507"/>
                  <a:pt x="14282" y="1564"/>
                </a:cubicBezTo>
                <a:lnTo>
                  <a:pt x="14282" y="1785"/>
                </a:lnTo>
                <a:cubicBezTo>
                  <a:pt x="14282" y="1842"/>
                  <a:pt x="14306" y="1887"/>
                  <a:pt x="14335" y="1887"/>
                </a:cubicBezTo>
                <a:cubicBezTo>
                  <a:pt x="14364" y="1887"/>
                  <a:pt x="14388" y="1842"/>
                  <a:pt x="14388" y="1785"/>
                </a:cubicBezTo>
                <a:lnTo>
                  <a:pt x="14388" y="1564"/>
                </a:lnTo>
                <a:cubicBezTo>
                  <a:pt x="14388" y="1507"/>
                  <a:pt x="14364" y="1460"/>
                  <a:pt x="14335" y="1460"/>
                </a:cubicBezTo>
                <a:close/>
                <a:moveTo>
                  <a:pt x="15185" y="1460"/>
                </a:moveTo>
                <a:cubicBezTo>
                  <a:pt x="15156" y="1460"/>
                  <a:pt x="15132" y="1507"/>
                  <a:pt x="15132" y="1564"/>
                </a:cubicBezTo>
                <a:lnTo>
                  <a:pt x="15132" y="1785"/>
                </a:lnTo>
                <a:cubicBezTo>
                  <a:pt x="15132" y="1842"/>
                  <a:pt x="15156" y="1887"/>
                  <a:pt x="15185" y="1887"/>
                </a:cubicBezTo>
                <a:cubicBezTo>
                  <a:pt x="15214" y="1887"/>
                  <a:pt x="15237" y="1842"/>
                  <a:pt x="15237" y="1785"/>
                </a:cubicBezTo>
                <a:lnTo>
                  <a:pt x="15237" y="1564"/>
                </a:lnTo>
                <a:cubicBezTo>
                  <a:pt x="15237" y="1507"/>
                  <a:pt x="15214" y="1460"/>
                  <a:pt x="15185" y="1460"/>
                </a:cubicBezTo>
                <a:close/>
                <a:moveTo>
                  <a:pt x="15500" y="1460"/>
                </a:moveTo>
                <a:cubicBezTo>
                  <a:pt x="15470" y="1460"/>
                  <a:pt x="15447" y="1507"/>
                  <a:pt x="15447" y="1564"/>
                </a:cubicBezTo>
                <a:lnTo>
                  <a:pt x="15447" y="1785"/>
                </a:lnTo>
                <a:cubicBezTo>
                  <a:pt x="15447" y="1842"/>
                  <a:pt x="15470" y="1887"/>
                  <a:pt x="15500" y="1887"/>
                </a:cubicBezTo>
                <a:cubicBezTo>
                  <a:pt x="15529" y="1887"/>
                  <a:pt x="15551" y="1842"/>
                  <a:pt x="15551" y="1785"/>
                </a:cubicBezTo>
                <a:lnTo>
                  <a:pt x="15551" y="1564"/>
                </a:lnTo>
                <a:cubicBezTo>
                  <a:pt x="15551" y="1507"/>
                  <a:pt x="15529" y="1460"/>
                  <a:pt x="15500" y="1460"/>
                </a:cubicBezTo>
                <a:close/>
                <a:moveTo>
                  <a:pt x="16349" y="1460"/>
                </a:moveTo>
                <a:cubicBezTo>
                  <a:pt x="16320" y="1460"/>
                  <a:pt x="16296" y="1507"/>
                  <a:pt x="16296" y="1564"/>
                </a:cubicBezTo>
                <a:lnTo>
                  <a:pt x="16296" y="1785"/>
                </a:lnTo>
                <a:cubicBezTo>
                  <a:pt x="16296" y="1842"/>
                  <a:pt x="16320" y="1887"/>
                  <a:pt x="16349" y="1887"/>
                </a:cubicBezTo>
                <a:cubicBezTo>
                  <a:pt x="16378" y="1887"/>
                  <a:pt x="16401" y="1842"/>
                  <a:pt x="16401" y="1785"/>
                </a:cubicBezTo>
                <a:lnTo>
                  <a:pt x="16401" y="1564"/>
                </a:lnTo>
                <a:cubicBezTo>
                  <a:pt x="16401" y="1507"/>
                  <a:pt x="16378" y="1460"/>
                  <a:pt x="16349" y="1460"/>
                </a:cubicBezTo>
                <a:close/>
                <a:moveTo>
                  <a:pt x="16663" y="1460"/>
                </a:moveTo>
                <a:cubicBezTo>
                  <a:pt x="16634" y="1460"/>
                  <a:pt x="16611" y="1507"/>
                  <a:pt x="16611" y="1564"/>
                </a:cubicBezTo>
                <a:lnTo>
                  <a:pt x="16611" y="1785"/>
                </a:lnTo>
                <a:cubicBezTo>
                  <a:pt x="16611" y="1842"/>
                  <a:pt x="16634" y="1887"/>
                  <a:pt x="16663" y="1887"/>
                </a:cubicBezTo>
                <a:cubicBezTo>
                  <a:pt x="16692" y="1887"/>
                  <a:pt x="16716" y="1842"/>
                  <a:pt x="16716" y="1785"/>
                </a:cubicBezTo>
                <a:lnTo>
                  <a:pt x="16716" y="1564"/>
                </a:lnTo>
                <a:cubicBezTo>
                  <a:pt x="16716" y="1507"/>
                  <a:pt x="16692" y="1460"/>
                  <a:pt x="16663" y="1460"/>
                </a:cubicBezTo>
                <a:close/>
                <a:moveTo>
                  <a:pt x="17512" y="1460"/>
                </a:moveTo>
                <a:cubicBezTo>
                  <a:pt x="17483" y="1460"/>
                  <a:pt x="17459" y="1507"/>
                  <a:pt x="17459" y="1564"/>
                </a:cubicBezTo>
                <a:lnTo>
                  <a:pt x="17459" y="1785"/>
                </a:lnTo>
                <a:cubicBezTo>
                  <a:pt x="17459" y="1842"/>
                  <a:pt x="17483" y="1887"/>
                  <a:pt x="17512" y="1887"/>
                </a:cubicBezTo>
                <a:cubicBezTo>
                  <a:pt x="17541" y="1887"/>
                  <a:pt x="17565" y="1842"/>
                  <a:pt x="17565" y="1785"/>
                </a:cubicBezTo>
                <a:lnTo>
                  <a:pt x="17565" y="1564"/>
                </a:lnTo>
                <a:cubicBezTo>
                  <a:pt x="17565" y="1507"/>
                  <a:pt x="17541" y="1460"/>
                  <a:pt x="17512" y="1460"/>
                </a:cubicBezTo>
                <a:close/>
                <a:moveTo>
                  <a:pt x="17827" y="1460"/>
                </a:moveTo>
                <a:cubicBezTo>
                  <a:pt x="17798" y="1460"/>
                  <a:pt x="17774" y="1507"/>
                  <a:pt x="17774" y="1564"/>
                </a:cubicBezTo>
                <a:lnTo>
                  <a:pt x="17774" y="1785"/>
                </a:lnTo>
                <a:cubicBezTo>
                  <a:pt x="17774" y="1842"/>
                  <a:pt x="17798" y="1887"/>
                  <a:pt x="17827" y="1887"/>
                </a:cubicBezTo>
                <a:cubicBezTo>
                  <a:pt x="17856" y="1887"/>
                  <a:pt x="17880" y="1842"/>
                  <a:pt x="17880" y="1785"/>
                </a:cubicBezTo>
                <a:lnTo>
                  <a:pt x="17880" y="1564"/>
                </a:lnTo>
                <a:cubicBezTo>
                  <a:pt x="17880" y="1507"/>
                  <a:pt x="17856" y="1460"/>
                  <a:pt x="17827" y="1460"/>
                </a:cubicBezTo>
                <a:close/>
                <a:moveTo>
                  <a:pt x="18677" y="1460"/>
                </a:moveTo>
                <a:cubicBezTo>
                  <a:pt x="18648" y="1460"/>
                  <a:pt x="18624" y="1507"/>
                  <a:pt x="18624" y="1564"/>
                </a:cubicBezTo>
                <a:lnTo>
                  <a:pt x="18624" y="1785"/>
                </a:lnTo>
                <a:cubicBezTo>
                  <a:pt x="18624" y="1842"/>
                  <a:pt x="18648" y="1887"/>
                  <a:pt x="18677" y="1887"/>
                </a:cubicBezTo>
                <a:cubicBezTo>
                  <a:pt x="18706" y="1887"/>
                  <a:pt x="18730" y="1842"/>
                  <a:pt x="18730" y="1785"/>
                </a:cubicBezTo>
                <a:lnTo>
                  <a:pt x="18730" y="1564"/>
                </a:lnTo>
                <a:cubicBezTo>
                  <a:pt x="18730" y="1507"/>
                  <a:pt x="18706" y="1460"/>
                  <a:pt x="18677" y="1460"/>
                </a:cubicBezTo>
                <a:close/>
                <a:moveTo>
                  <a:pt x="18991" y="1460"/>
                </a:moveTo>
                <a:cubicBezTo>
                  <a:pt x="18962" y="1460"/>
                  <a:pt x="18938" y="1507"/>
                  <a:pt x="18938" y="1564"/>
                </a:cubicBezTo>
                <a:lnTo>
                  <a:pt x="18938" y="1785"/>
                </a:lnTo>
                <a:cubicBezTo>
                  <a:pt x="18938" y="1842"/>
                  <a:pt x="18962" y="1887"/>
                  <a:pt x="18991" y="1887"/>
                </a:cubicBezTo>
                <a:cubicBezTo>
                  <a:pt x="19020" y="1887"/>
                  <a:pt x="19044" y="1842"/>
                  <a:pt x="19044" y="1785"/>
                </a:cubicBezTo>
                <a:lnTo>
                  <a:pt x="19044" y="1564"/>
                </a:lnTo>
                <a:cubicBezTo>
                  <a:pt x="19044" y="1507"/>
                  <a:pt x="19020" y="1460"/>
                  <a:pt x="18991" y="1460"/>
                </a:cubicBezTo>
                <a:close/>
                <a:moveTo>
                  <a:pt x="19841" y="1460"/>
                </a:moveTo>
                <a:cubicBezTo>
                  <a:pt x="19812" y="1460"/>
                  <a:pt x="19788" y="1507"/>
                  <a:pt x="19788" y="1564"/>
                </a:cubicBezTo>
                <a:lnTo>
                  <a:pt x="19788" y="1785"/>
                </a:lnTo>
                <a:cubicBezTo>
                  <a:pt x="19788" y="1842"/>
                  <a:pt x="19812" y="1887"/>
                  <a:pt x="19841" y="1887"/>
                </a:cubicBezTo>
                <a:cubicBezTo>
                  <a:pt x="19870" y="1887"/>
                  <a:pt x="19894" y="1842"/>
                  <a:pt x="19894" y="1785"/>
                </a:cubicBezTo>
                <a:lnTo>
                  <a:pt x="19894" y="1564"/>
                </a:lnTo>
                <a:cubicBezTo>
                  <a:pt x="19894" y="1507"/>
                  <a:pt x="19870" y="1460"/>
                  <a:pt x="19841" y="1460"/>
                </a:cubicBezTo>
                <a:close/>
                <a:moveTo>
                  <a:pt x="20155" y="1460"/>
                </a:moveTo>
                <a:cubicBezTo>
                  <a:pt x="20126" y="1460"/>
                  <a:pt x="20102" y="1507"/>
                  <a:pt x="20102" y="1564"/>
                </a:cubicBezTo>
                <a:lnTo>
                  <a:pt x="20102" y="1785"/>
                </a:lnTo>
                <a:cubicBezTo>
                  <a:pt x="20102" y="1842"/>
                  <a:pt x="20126" y="1887"/>
                  <a:pt x="20155" y="1887"/>
                </a:cubicBezTo>
                <a:cubicBezTo>
                  <a:pt x="20184" y="1887"/>
                  <a:pt x="20207" y="1842"/>
                  <a:pt x="20207" y="1785"/>
                </a:cubicBezTo>
                <a:lnTo>
                  <a:pt x="20207" y="1564"/>
                </a:lnTo>
                <a:cubicBezTo>
                  <a:pt x="20207" y="1507"/>
                  <a:pt x="20184" y="1460"/>
                  <a:pt x="20155" y="1460"/>
                </a:cubicBezTo>
                <a:close/>
                <a:moveTo>
                  <a:pt x="21004" y="1460"/>
                </a:moveTo>
                <a:cubicBezTo>
                  <a:pt x="20975" y="1460"/>
                  <a:pt x="20952" y="1507"/>
                  <a:pt x="20952" y="1564"/>
                </a:cubicBezTo>
                <a:lnTo>
                  <a:pt x="20952" y="1785"/>
                </a:lnTo>
                <a:cubicBezTo>
                  <a:pt x="20952" y="1842"/>
                  <a:pt x="20975" y="1887"/>
                  <a:pt x="21004" y="1887"/>
                </a:cubicBezTo>
                <a:cubicBezTo>
                  <a:pt x="21033" y="1887"/>
                  <a:pt x="21057" y="1842"/>
                  <a:pt x="21057" y="1785"/>
                </a:cubicBezTo>
                <a:lnTo>
                  <a:pt x="21057" y="1564"/>
                </a:lnTo>
                <a:cubicBezTo>
                  <a:pt x="21057" y="1507"/>
                  <a:pt x="21033" y="1460"/>
                  <a:pt x="21004" y="1460"/>
                </a:cubicBezTo>
                <a:close/>
                <a:moveTo>
                  <a:pt x="21319" y="1460"/>
                </a:moveTo>
                <a:cubicBezTo>
                  <a:pt x="21289" y="1460"/>
                  <a:pt x="21267" y="1507"/>
                  <a:pt x="21267" y="1564"/>
                </a:cubicBezTo>
                <a:lnTo>
                  <a:pt x="21267" y="1785"/>
                </a:lnTo>
                <a:cubicBezTo>
                  <a:pt x="21267" y="1842"/>
                  <a:pt x="21289" y="1887"/>
                  <a:pt x="21319" y="1887"/>
                </a:cubicBezTo>
                <a:cubicBezTo>
                  <a:pt x="21348" y="1887"/>
                  <a:pt x="21372" y="1842"/>
                  <a:pt x="21372" y="1785"/>
                </a:cubicBezTo>
                <a:lnTo>
                  <a:pt x="21372" y="1564"/>
                </a:lnTo>
                <a:cubicBezTo>
                  <a:pt x="21372" y="1507"/>
                  <a:pt x="21348" y="1460"/>
                  <a:pt x="21319" y="1460"/>
                </a:cubicBezTo>
                <a:close/>
                <a:moveTo>
                  <a:pt x="281" y="2190"/>
                </a:moveTo>
                <a:cubicBezTo>
                  <a:pt x="252" y="2190"/>
                  <a:pt x="228" y="2237"/>
                  <a:pt x="228" y="2294"/>
                </a:cubicBezTo>
                <a:lnTo>
                  <a:pt x="228" y="2515"/>
                </a:lnTo>
                <a:cubicBezTo>
                  <a:pt x="228" y="2572"/>
                  <a:pt x="252" y="2617"/>
                  <a:pt x="281" y="2617"/>
                </a:cubicBezTo>
                <a:cubicBezTo>
                  <a:pt x="311" y="2617"/>
                  <a:pt x="334" y="2572"/>
                  <a:pt x="334" y="2515"/>
                </a:cubicBezTo>
                <a:lnTo>
                  <a:pt x="334" y="2294"/>
                </a:lnTo>
                <a:cubicBezTo>
                  <a:pt x="334" y="2237"/>
                  <a:pt x="311" y="2190"/>
                  <a:pt x="281" y="2190"/>
                </a:cubicBezTo>
                <a:close/>
                <a:moveTo>
                  <a:pt x="596" y="2190"/>
                </a:moveTo>
                <a:cubicBezTo>
                  <a:pt x="567" y="2190"/>
                  <a:pt x="543" y="2237"/>
                  <a:pt x="543" y="2294"/>
                </a:cubicBezTo>
                <a:lnTo>
                  <a:pt x="543" y="2515"/>
                </a:lnTo>
                <a:cubicBezTo>
                  <a:pt x="543" y="2572"/>
                  <a:pt x="567" y="2617"/>
                  <a:pt x="596" y="2617"/>
                </a:cubicBezTo>
                <a:cubicBezTo>
                  <a:pt x="625" y="2617"/>
                  <a:pt x="649" y="2572"/>
                  <a:pt x="649" y="2515"/>
                </a:cubicBezTo>
                <a:lnTo>
                  <a:pt x="649" y="2294"/>
                </a:lnTo>
                <a:cubicBezTo>
                  <a:pt x="649" y="2237"/>
                  <a:pt x="625" y="2190"/>
                  <a:pt x="596" y="2190"/>
                </a:cubicBezTo>
                <a:close/>
                <a:moveTo>
                  <a:pt x="1446" y="2190"/>
                </a:moveTo>
                <a:cubicBezTo>
                  <a:pt x="1417" y="2190"/>
                  <a:pt x="1393" y="2237"/>
                  <a:pt x="1393" y="2294"/>
                </a:cubicBezTo>
                <a:lnTo>
                  <a:pt x="1393" y="2515"/>
                </a:lnTo>
                <a:cubicBezTo>
                  <a:pt x="1393" y="2572"/>
                  <a:pt x="1417" y="2617"/>
                  <a:pt x="1446" y="2617"/>
                </a:cubicBezTo>
                <a:cubicBezTo>
                  <a:pt x="1475" y="2617"/>
                  <a:pt x="1499" y="2572"/>
                  <a:pt x="1499" y="2515"/>
                </a:cubicBezTo>
                <a:lnTo>
                  <a:pt x="1499" y="2294"/>
                </a:lnTo>
                <a:cubicBezTo>
                  <a:pt x="1499" y="2237"/>
                  <a:pt x="1475" y="2190"/>
                  <a:pt x="1446" y="2190"/>
                </a:cubicBezTo>
                <a:close/>
                <a:moveTo>
                  <a:pt x="1760" y="2190"/>
                </a:moveTo>
                <a:cubicBezTo>
                  <a:pt x="1731" y="2190"/>
                  <a:pt x="1707" y="2237"/>
                  <a:pt x="1707" y="2294"/>
                </a:cubicBezTo>
                <a:lnTo>
                  <a:pt x="1707" y="2515"/>
                </a:lnTo>
                <a:cubicBezTo>
                  <a:pt x="1707" y="2572"/>
                  <a:pt x="1731" y="2617"/>
                  <a:pt x="1760" y="2617"/>
                </a:cubicBezTo>
                <a:cubicBezTo>
                  <a:pt x="1789" y="2617"/>
                  <a:pt x="1813" y="2572"/>
                  <a:pt x="1813" y="2515"/>
                </a:cubicBezTo>
                <a:lnTo>
                  <a:pt x="1813" y="2294"/>
                </a:lnTo>
                <a:cubicBezTo>
                  <a:pt x="1813" y="2237"/>
                  <a:pt x="1789" y="2190"/>
                  <a:pt x="1760" y="2190"/>
                </a:cubicBezTo>
                <a:close/>
                <a:moveTo>
                  <a:pt x="2610" y="2190"/>
                </a:moveTo>
                <a:cubicBezTo>
                  <a:pt x="2581" y="2190"/>
                  <a:pt x="2557" y="2237"/>
                  <a:pt x="2557" y="2294"/>
                </a:cubicBezTo>
                <a:lnTo>
                  <a:pt x="2557" y="2515"/>
                </a:lnTo>
                <a:cubicBezTo>
                  <a:pt x="2557" y="2572"/>
                  <a:pt x="2581" y="2617"/>
                  <a:pt x="2610" y="2617"/>
                </a:cubicBezTo>
                <a:cubicBezTo>
                  <a:pt x="2639" y="2617"/>
                  <a:pt x="2662" y="2572"/>
                  <a:pt x="2662" y="2515"/>
                </a:cubicBezTo>
                <a:lnTo>
                  <a:pt x="2662" y="2294"/>
                </a:lnTo>
                <a:cubicBezTo>
                  <a:pt x="2662" y="2237"/>
                  <a:pt x="2639" y="2190"/>
                  <a:pt x="2610" y="2190"/>
                </a:cubicBezTo>
                <a:close/>
                <a:moveTo>
                  <a:pt x="2924" y="2190"/>
                </a:moveTo>
                <a:cubicBezTo>
                  <a:pt x="2895" y="2190"/>
                  <a:pt x="2871" y="2237"/>
                  <a:pt x="2871" y="2294"/>
                </a:cubicBezTo>
                <a:lnTo>
                  <a:pt x="2871" y="2515"/>
                </a:lnTo>
                <a:cubicBezTo>
                  <a:pt x="2871" y="2572"/>
                  <a:pt x="2895" y="2617"/>
                  <a:pt x="2924" y="2617"/>
                </a:cubicBezTo>
                <a:cubicBezTo>
                  <a:pt x="2954" y="2617"/>
                  <a:pt x="2976" y="2572"/>
                  <a:pt x="2976" y="2515"/>
                </a:cubicBezTo>
                <a:lnTo>
                  <a:pt x="2976" y="2294"/>
                </a:lnTo>
                <a:cubicBezTo>
                  <a:pt x="2976" y="2237"/>
                  <a:pt x="2954" y="2190"/>
                  <a:pt x="2924" y="2190"/>
                </a:cubicBezTo>
                <a:close/>
                <a:moveTo>
                  <a:pt x="3773" y="2190"/>
                </a:moveTo>
                <a:cubicBezTo>
                  <a:pt x="3744" y="2190"/>
                  <a:pt x="3721" y="2237"/>
                  <a:pt x="3721" y="2294"/>
                </a:cubicBezTo>
                <a:lnTo>
                  <a:pt x="3721" y="2515"/>
                </a:lnTo>
                <a:cubicBezTo>
                  <a:pt x="3721" y="2572"/>
                  <a:pt x="3744" y="2617"/>
                  <a:pt x="3773" y="2617"/>
                </a:cubicBezTo>
                <a:cubicBezTo>
                  <a:pt x="3802" y="2617"/>
                  <a:pt x="3826" y="2572"/>
                  <a:pt x="3826" y="2515"/>
                </a:cubicBezTo>
                <a:lnTo>
                  <a:pt x="3826" y="2294"/>
                </a:lnTo>
                <a:cubicBezTo>
                  <a:pt x="3826" y="2237"/>
                  <a:pt x="3802" y="2190"/>
                  <a:pt x="3773" y="2190"/>
                </a:cubicBezTo>
                <a:close/>
                <a:moveTo>
                  <a:pt x="4088" y="2190"/>
                </a:moveTo>
                <a:cubicBezTo>
                  <a:pt x="4058" y="2190"/>
                  <a:pt x="4035" y="2237"/>
                  <a:pt x="4035" y="2294"/>
                </a:cubicBezTo>
                <a:lnTo>
                  <a:pt x="4035" y="2515"/>
                </a:lnTo>
                <a:cubicBezTo>
                  <a:pt x="4035" y="2572"/>
                  <a:pt x="4058" y="2617"/>
                  <a:pt x="4088" y="2617"/>
                </a:cubicBezTo>
                <a:cubicBezTo>
                  <a:pt x="4117" y="2617"/>
                  <a:pt x="4141" y="2572"/>
                  <a:pt x="4141" y="2515"/>
                </a:cubicBezTo>
                <a:lnTo>
                  <a:pt x="4141" y="2294"/>
                </a:lnTo>
                <a:cubicBezTo>
                  <a:pt x="4141" y="2237"/>
                  <a:pt x="4117" y="2190"/>
                  <a:pt x="4088" y="2190"/>
                </a:cubicBezTo>
                <a:close/>
                <a:moveTo>
                  <a:pt x="4937" y="2190"/>
                </a:moveTo>
                <a:cubicBezTo>
                  <a:pt x="4908" y="2190"/>
                  <a:pt x="4884" y="2237"/>
                  <a:pt x="4884" y="2294"/>
                </a:cubicBezTo>
                <a:lnTo>
                  <a:pt x="4884" y="2515"/>
                </a:lnTo>
                <a:cubicBezTo>
                  <a:pt x="4884" y="2572"/>
                  <a:pt x="4908" y="2617"/>
                  <a:pt x="4937" y="2617"/>
                </a:cubicBezTo>
                <a:cubicBezTo>
                  <a:pt x="4966" y="2617"/>
                  <a:pt x="4990" y="2572"/>
                  <a:pt x="4990" y="2515"/>
                </a:cubicBezTo>
                <a:lnTo>
                  <a:pt x="4990" y="2294"/>
                </a:lnTo>
                <a:cubicBezTo>
                  <a:pt x="4990" y="2237"/>
                  <a:pt x="4966" y="2190"/>
                  <a:pt x="4937" y="2190"/>
                </a:cubicBezTo>
                <a:close/>
                <a:moveTo>
                  <a:pt x="5252" y="2190"/>
                </a:moveTo>
                <a:cubicBezTo>
                  <a:pt x="5223" y="2190"/>
                  <a:pt x="5199" y="2237"/>
                  <a:pt x="5199" y="2294"/>
                </a:cubicBezTo>
                <a:lnTo>
                  <a:pt x="5199" y="2515"/>
                </a:lnTo>
                <a:cubicBezTo>
                  <a:pt x="5199" y="2572"/>
                  <a:pt x="5223" y="2617"/>
                  <a:pt x="5252" y="2617"/>
                </a:cubicBezTo>
                <a:cubicBezTo>
                  <a:pt x="5281" y="2617"/>
                  <a:pt x="5305" y="2572"/>
                  <a:pt x="5305" y="2515"/>
                </a:cubicBezTo>
                <a:lnTo>
                  <a:pt x="5305" y="2294"/>
                </a:lnTo>
                <a:cubicBezTo>
                  <a:pt x="5305" y="2237"/>
                  <a:pt x="5281" y="2190"/>
                  <a:pt x="5252" y="2190"/>
                </a:cubicBezTo>
                <a:close/>
                <a:moveTo>
                  <a:pt x="6102" y="2190"/>
                </a:moveTo>
                <a:cubicBezTo>
                  <a:pt x="6072" y="2190"/>
                  <a:pt x="6049" y="2237"/>
                  <a:pt x="6049" y="2294"/>
                </a:cubicBezTo>
                <a:lnTo>
                  <a:pt x="6049" y="2515"/>
                </a:lnTo>
                <a:cubicBezTo>
                  <a:pt x="6049" y="2572"/>
                  <a:pt x="6072" y="2617"/>
                  <a:pt x="6102" y="2617"/>
                </a:cubicBezTo>
                <a:cubicBezTo>
                  <a:pt x="6131" y="2617"/>
                  <a:pt x="6155" y="2572"/>
                  <a:pt x="6155" y="2515"/>
                </a:cubicBezTo>
                <a:lnTo>
                  <a:pt x="6155" y="2294"/>
                </a:lnTo>
                <a:cubicBezTo>
                  <a:pt x="6155" y="2237"/>
                  <a:pt x="6131" y="2190"/>
                  <a:pt x="6102" y="2190"/>
                </a:cubicBezTo>
                <a:close/>
                <a:moveTo>
                  <a:pt x="6416" y="2190"/>
                </a:moveTo>
                <a:cubicBezTo>
                  <a:pt x="6387" y="2190"/>
                  <a:pt x="6363" y="2237"/>
                  <a:pt x="6363" y="2294"/>
                </a:cubicBezTo>
                <a:lnTo>
                  <a:pt x="6363" y="2515"/>
                </a:lnTo>
                <a:cubicBezTo>
                  <a:pt x="6363" y="2572"/>
                  <a:pt x="6387" y="2617"/>
                  <a:pt x="6416" y="2617"/>
                </a:cubicBezTo>
                <a:cubicBezTo>
                  <a:pt x="6445" y="2617"/>
                  <a:pt x="6469" y="2572"/>
                  <a:pt x="6469" y="2515"/>
                </a:cubicBezTo>
                <a:lnTo>
                  <a:pt x="6469" y="2294"/>
                </a:lnTo>
                <a:cubicBezTo>
                  <a:pt x="6469" y="2237"/>
                  <a:pt x="6445" y="2190"/>
                  <a:pt x="6416" y="2190"/>
                </a:cubicBezTo>
                <a:close/>
                <a:moveTo>
                  <a:pt x="7266" y="2190"/>
                </a:moveTo>
                <a:cubicBezTo>
                  <a:pt x="7237" y="2190"/>
                  <a:pt x="7213" y="2237"/>
                  <a:pt x="7213" y="2294"/>
                </a:cubicBezTo>
                <a:lnTo>
                  <a:pt x="7213" y="2515"/>
                </a:lnTo>
                <a:cubicBezTo>
                  <a:pt x="7213" y="2572"/>
                  <a:pt x="7237" y="2617"/>
                  <a:pt x="7266" y="2617"/>
                </a:cubicBezTo>
                <a:cubicBezTo>
                  <a:pt x="7295" y="2617"/>
                  <a:pt x="7318" y="2572"/>
                  <a:pt x="7318" y="2515"/>
                </a:cubicBezTo>
                <a:lnTo>
                  <a:pt x="7318" y="2294"/>
                </a:lnTo>
                <a:cubicBezTo>
                  <a:pt x="7318" y="2237"/>
                  <a:pt x="7295" y="2190"/>
                  <a:pt x="7266" y="2190"/>
                </a:cubicBezTo>
                <a:close/>
                <a:moveTo>
                  <a:pt x="7580" y="2190"/>
                </a:moveTo>
                <a:cubicBezTo>
                  <a:pt x="7551" y="2190"/>
                  <a:pt x="7527" y="2237"/>
                  <a:pt x="7527" y="2294"/>
                </a:cubicBezTo>
                <a:lnTo>
                  <a:pt x="7527" y="2515"/>
                </a:lnTo>
                <a:cubicBezTo>
                  <a:pt x="7527" y="2572"/>
                  <a:pt x="7551" y="2617"/>
                  <a:pt x="7580" y="2617"/>
                </a:cubicBezTo>
                <a:cubicBezTo>
                  <a:pt x="7609" y="2617"/>
                  <a:pt x="7632" y="2572"/>
                  <a:pt x="7632" y="2515"/>
                </a:cubicBezTo>
                <a:lnTo>
                  <a:pt x="7632" y="2294"/>
                </a:lnTo>
                <a:cubicBezTo>
                  <a:pt x="7632" y="2237"/>
                  <a:pt x="7609" y="2190"/>
                  <a:pt x="7580" y="2190"/>
                </a:cubicBezTo>
                <a:close/>
                <a:moveTo>
                  <a:pt x="8429" y="2190"/>
                </a:moveTo>
                <a:cubicBezTo>
                  <a:pt x="8400" y="2190"/>
                  <a:pt x="8377" y="2237"/>
                  <a:pt x="8377" y="2294"/>
                </a:cubicBezTo>
                <a:lnTo>
                  <a:pt x="8377" y="2515"/>
                </a:lnTo>
                <a:cubicBezTo>
                  <a:pt x="8377" y="2572"/>
                  <a:pt x="8400" y="2617"/>
                  <a:pt x="8429" y="2617"/>
                </a:cubicBezTo>
                <a:cubicBezTo>
                  <a:pt x="8458" y="2617"/>
                  <a:pt x="8482" y="2572"/>
                  <a:pt x="8482" y="2515"/>
                </a:cubicBezTo>
                <a:lnTo>
                  <a:pt x="8482" y="2294"/>
                </a:lnTo>
                <a:cubicBezTo>
                  <a:pt x="8482" y="2237"/>
                  <a:pt x="8458" y="2190"/>
                  <a:pt x="8429" y="2190"/>
                </a:cubicBezTo>
                <a:close/>
                <a:moveTo>
                  <a:pt x="8744" y="2190"/>
                </a:moveTo>
                <a:cubicBezTo>
                  <a:pt x="8714" y="2190"/>
                  <a:pt x="8691" y="2237"/>
                  <a:pt x="8691" y="2294"/>
                </a:cubicBezTo>
                <a:lnTo>
                  <a:pt x="8691" y="2515"/>
                </a:lnTo>
                <a:cubicBezTo>
                  <a:pt x="8691" y="2572"/>
                  <a:pt x="8714" y="2617"/>
                  <a:pt x="8744" y="2617"/>
                </a:cubicBezTo>
                <a:cubicBezTo>
                  <a:pt x="8773" y="2617"/>
                  <a:pt x="8796" y="2572"/>
                  <a:pt x="8796" y="2515"/>
                </a:cubicBezTo>
                <a:lnTo>
                  <a:pt x="8796" y="2294"/>
                </a:lnTo>
                <a:cubicBezTo>
                  <a:pt x="8796" y="2237"/>
                  <a:pt x="8773" y="2190"/>
                  <a:pt x="8744" y="2190"/>
                </a:cubicBezTo>
                <a:close/>
                <a:moveTo>
                  <a:pt x="9593" y="2190"/>
                </a:moveTo>
                <a:cubicBezTo>
                  <a:pt x="9564" y="2190"/>
                  <a:pt x="9540" y="2237"/>
                  <a:pt x="9540" y="2294"/>
                </a:cubicBezTo>
                <a:lnTo>
                  <a:pt x="9540" y="2515"/>
                </a:lnTo>
                <a:cubicBezTo>
                  <a:pt x="9540" y="2572"/>
                  <a:pt x="9564" y="2617"/>
                  <a:pt x="9593" y="2617"/>
                </a:cubicBezTo>
                <a:cubicBezTo>
                  <a:pt x="9622" y="2617"/>
                  <a:pt x="9646" y="2572"/>
                  <a:pt x="9646" y="2515"/>
                </a:cubicBezTo>
                <a:lnTo>
                  <a:pt x="9646" y="2294"/>
                </a:lnTo>
                <a:cubicBezTo>
                  <a:pt x="9646" y="2237"/>
                  <a:pt x="9622" y="2190"/>
                  <a:pt x="9593" y="2190"/>
                </a:cubicBezTo>
                <a:close/>
                <a:moveTo>
                  <a:pt x="9908" y="2190"/>
                </a:moveTo>
                <a:cubicBezTo>
                  <a:pt x="9879" y="2190"/>
                  <a:pt x="9855" y="2237"/>
                  <a:pt x="9855" y="2294"/>
                </a:cubicBezTo>
                <a:lnTo>
                  <a:pt x="9855" y="2515"/>
                </a:lnTo>
                <a:cubicBezTo>
                  <a:pt x="9855" y="2572"/>
                  <a:pt x="9879" y="2617"/>
                  <a:pt x="9908" y="2617"/>
                </a:cubicBezTo>
                <a:cubicBezTo>
                  <a:pt x="9937" y="2617"/>
                  <a:pt x="9961" y="2572"/>
                  <a:pt x="9961" y="2515"/>
                </a:cubicBezTo>
                <a:lnTo>
                  <a:pt x="9961" y="2294"/>
                </a:lnTo>
                <a:cubicBezTo>
                  <a:pt x="9961" y="2237"/>
                  <a:pt x="9937" y="2190"/>
                  <a:pt x="9908" y="2190"/>
                </a:cubicBezTo>
                <a:close/>
                <a:moveTo>
                  <a:pt x="10758" y="2190"/>
                </a:moveTo>
                <a:cubicBezTo>
                  <a:pt x="10728" y="2190"/>
                  <a:pt x="10705" y="2237"/>
                  <a:pt x="10705" y="2294"/>
                </a:cubicBezTo>
                <a:lnTo>
                  <a:pt x="10705" y="2515"/>
                </a:lnTo>
                <a:cubicBezTo>
                  <a:pt x="10705" y="2572"/>
                  <a:pt x="10728" y="2617"/>
                  <a:pt x="10758" y="2617"/>
                </a:cubicBezTo>
                <a:cubicBezTo>
                  <a:pt x="10787" y="2617"/>
                  <a:pt x="10810" y="2572"/>
                  <a:pt x="10810" y="2515"/>
                </a:cubicBezTo>
                <a:lnTo>
                  <a:pt x="10810" y="2294"/>
                </a:lnTo>
                <a:cubicBezTo>
                  <a:pt x="10810" y="2237"/>
                  <a:pt x="10787" y="2190"/>
                  <a:pt x="10758" y="2190"/>
                </a:cubicBezTo>
                <a:close/>
                <a:moveTo>
                  <a:pt x="11072" y="2190"/>
                </a:moveTo>
                <a:cubicBezTo>
                  <a:pt x="11043" y="2190"/>
                  <a:pt x="11019" y="2237"/>
                  <a:pt x="11019" y="2294"/>
                </a:cubicBezTo>
                <a:lnTo>
                  <a:pt x="11019" y="2515"/>
                </a:lnTo>
                <a:cubicBezTo>
                  <a:pt x="11019" y="2572"/>
                  <a:pt x="11043" y="2617"/>
                  <a:pt x="11072" y="2617"/>
                </a:cubicBezTo>
                <a:cubicBezTo>
                  <a:pt x="11101" y="2617"/>
                  <a:pt x="11125" y="2572"/>
                  <a:pt x="11125" y="2515"/>
                </a:cubicBezTo>
                <a:lnTo>
                  <a:pt x="11125" y="2294"/>
                </a:lnTo>
                <a:cubicBezTo>
                  <a:pt x="11125" y="2237"/>
                  <a:pt x="11101" y="2190"/>
                  <a:pt x="11072" y="2190"/>
                </a:cubicBezTo>
                <a:close/>
                <a:moveTo>
                  <a:pt x="11922" y="2190"/>
                </a:moveTo>
                <a:cubicBezTo>
                  <a:pt x="11893" y="2190"/>
                  <a:pt x="11869" y="2237"/>
                  <a:pt x="11869" y="2294"/>
                </a:cubicBezTo>
                <a:lnTo>
                  <a:pt x="11869" y="2515"/>
                </a:lnTo>
                <a:cubicBezTo>
                  <a:pt x="11869" y="2572"/>
                  <a:pt x="11893" y="2617"/>
                  <a:pt x="11922" y="2617"/>
                </a:cubicBezTo>
                <a:cubicBezTo>
                  <a:pt x="11951" y="2617"/>
                  <a:pt x="11974" y="2572"/>
                  <a:pt x="11974" y="2515"/>
                </a:cubicBezTo>
                <a:lnTo>
                  <a:pt x="11974" y="2294"/>
                </a:lnTo>
                <a:cubicBezTo>
                  <a:pt x="11974" y="2237"/>
                  <a:pt x="11951" y="2190"/>
                  <a:pt x="11922" y="2190"/>
                </a:cubicBezTo>
                <a:close/>
                <a:moveTo>
                  <a:pt x="12236" y="2190"/>
                </a:moveTo>
                <a:cubicBezTo>
                  <a:pt x="12207" y="2190"/>
                  <a:pt x="12183" y="2237"/>
                  <a:pt x="12183" y="2294"/>
                </a:cubicBezTo>
                <a:lnTo>
                  <a:pt x="12183" y="2515"/>
                </a:lnTo>
                <a:cubicBezTo>
                  <a:pt x="12183" y="2572"/>
                  <a:pt x="12207" y="2617"/>
                  <a:pt x="12236" y="2617"/>
                </a:cubicBezTo>
                <a:cubicBezTo>
                  <a:pt x="12265" y="2617"/>
                  <a:pt x="12288" y="2572"/>
                  <a:pt x="12288" y="2515"/>
                </a:cubicBezTo>
                <a:lnTo>
                  <a:pt x="12288" y="2294"/>
                </a:lnTo>
                <a:cubicBezTo>
                  <a:pt x="12288" y="2237"/>
                  <a:pt x="12265" y="2190"/>
                  <a:pt x="12236" y="2190"/>
                </a:cubicBezTo>
                <a:close/>
                <a:moveTo>
                  <a:pt x="13085" y="2190"/>
                </a:moveTo>
                <a:cubicBezTo>
                  <a:pt x="13056" y="2190"/>
                  <a:pt x="13032" y="2237"/>
                  <a:pt x="13032" y="2294"/>
                </a:cubicBezTo>
                <a:lnTo>
                  <a:pt x="13032" y="2515"/>
                </a:lnTo>
                <a:cubicBezTo>
                  <a:pt x="13032" y="2572"/>
                  <a:pt x="13056" y="2617"/>
                  <a:pt x="13085" y="2617"/>
                </a:cubicBezTo>
                <a:cubicBezTo>
                  <a:pt x="13114" y="2617"/>
                  <a:pt x="13138" y="2572"/>
                  <a:pt x="13138" y="2515"/>
                </a:cubicBezTo>
                <a:lnTo>
                  <a:pt x="13138" y="2294"/>
                </a:lnTo>
                <a:cubicBezTo>
                  <a:pt x="13138" y="2237"/>
                  <a:pt x="13114" y="2190"/>
                  <a:pt x="13085" y="2190"/>
                </a:cubicBezTo>
                <a:close/>
                <a:moveTo>
                  <a:pt x="13399" y="2190"/>
                </a:moveTo>
                <a:cubicBezTo>
                  <a:pt x="13370" y="2190"/>
                  <a:pt x="13348" y="2237"/>
                  <a:pt x="13348" y="2294"/>
                </a:cubicBezTo>
                <a:lnTo>
                  <a:pt x="13348" y="2515"/>
                </a:lnTo>
                <a:cubicBezTo>
                  <a:pt x="13348" y="2572"/>
                  <a:pt x="13370" y="2617"/>
                  <a:pt x="13399" y="2617"/>
                </a:cubicBezTo>
                <a:cubicBezTo>
                  <a:pt x="13428" y="2617"/>
                  <a:pt x="13452" y="2572"/>
                  <a:pt x="13452" y="2515"/>
                </a:cubicBezTo>
                <a:lnTo>
                  <a:pt x="13452" y="2294"/>
                </a:lnTo>
                <a:cubicBezTo>
                  <a:pt x="13452" y="2237"/>
                  <a:pt x="13428" y="2190"/>
                  <a:pt x="13399" y="2190"/>
                </a:cubicBezTo>
                <a:close/>
                <a:moveTo>
                  <a:pt x="14249" y="2190"/>
                </a:moveTo>
                <a:cubicBezTo>
                  <a:pt x="14220" y="2190"/>
                  <a:pt x="14196" y="2237"/>
                  <a:pt x="14196" y="2294"/>
                </a:cubicBezTo>
                <a:lnTo>
                  <a:pt x="14196" y="2515"/>
                </a:lnTo>
                <a:cubicBezTo>
                  <a:pt x="14196" y="2572"/>
                  <a:pt x="14220" y="2617"/>
                  <a:pt x="14249" y="2617"/>
                </a:cubicBezTo>
                <a:cubicBezTo>
                  <a:pt x="14278" y="2617"/>
                  <a:pt x="14302" y="2572"/>
                  <a:pt x="14302" y="2515"/>
                </a:cubicBezTo>
                <a:lnTo>
                  <a:pt x="14302" y="2294"/>
                </a:lnTo>
                <a:cubicBezTo>
                  <a:pt x="14302" y="2237"/>
                  <a:pt x="14278" y="2190"/>
                  <a:pt x="14249" y="2190"/>
                </a:cubicBezTo>
                <a:close/>
                <a:moveTo>
                  <a:pt x="14564" y="2190"/>
                </a:moveTo>
                <a:cubicBezTo>
                  <a:pt x="14535" y="2190"/>
                  <a:pt x="14511" y="2237"/>
                  <a:pt x="14511" y="2294"/>
                </a:cubicBezTo>
                <a:lnTo>
                  <a:pt x="14511" y="2515"/>
                </a:lnTo>
                <a:cubicBezTo>
                  <a:pt x="14511" y="2572"/>
                  <a:pt x="14535" y="2617"/>
                  <a:pt x="14564" y="2617"/>
                </a:cubicBezTo>
                <a:cubicBezTo>
                  <a:pt x="14593" y="2617"/>
                  <a:pt x="14617" y="2572"/>
                  <a:pt x="14617" y="2515"/>
                </a:cubicBezTo>
                <a:lnTo>
                  <a:pt x="14617" y="2294"/>
                </a:lnTo>
                <a:cubicBezTo>
                  <a:pt x="14617" y="2237"/>
                  <a:pt x="14593" y="2190"/>
                  <a:pt x="14564" y="2190"/>
                </a:cubicBezTo>
                <a:close/>
                <a:moveTo>
                  <a:pt x="15413" y="2190"/>
                </a:moveTo>
                <a:cubicBezTo>
                  <a:pt x="15384" y="2190"/>
                  <a:pt x="15360" y="2237"/>
                  <a:pt x="15360" y="2294"/>
                </a:cubicBezTo>
                <a:lnTo>
                  <a:pt x="15360" y="2515"/>
                </a:lnTo>
                <a:cubicBezTo>
                  <a:pt x="15360" y="2572"/>
                  <a:pt x="15384" y="2617"/>
                  <a:pt x="15413" y="2617"/>
                </a:cubicBezTo>
                <a:cubicBezTo>
                  <a:pt x="15442" y="2617"/>
                  <a:pt x="15465" y="2572"/>
                  <a:pt x="15465" y="2515"/>
                </a:cubicBezTo>
                <a:lnTo>
                  <a:pt x="15465" y="2294"/>
                </a:lnTo>
                <a:cubicBezTo>
                  <a:pt x="15465" y="2237"/>
                  <a:pt x="15442" y="2190"/>
                  <a:pt x="15413" y="2190"/>
                </a:cubicBezTo>
                <a:close/>
                <a:moveTo>
                  <a:pt x="15728" y="2190"/>
                </a:moveTo>
                <a:cubicBezTo>
                  <a:pt x="15699" y="2190"/>
                  <a:pt x="15675" y="2237"/>
                  <a:pt x="15675" y="2294"/>
                </a:cubicBezTo>
                <a:lnTo>
                  <a:pt x="15675" y="2515"/>
                </a:lnTo>
                <a:cubicBezTo>
                  <a:pt x="15675" y="2572"/>
                  <a:pt x="15699" y="2617"/>
                  <a:pt x="15728" y="2617"/>
                </a:cubicBezTo>
                <a:cubicBezTo>
                  <a:pt x="15757" y="2617"/>
                  <a:pt x="15781" y="2572"/>
                  <a:pt x="15781" y="2515"/>
                </a:cubicBezTo>
                <a:lnTo>
                  <a:pt x="15781" y="2294"/>
                </a:lnTo>
                <a:cubicBezTo>
                  <a:pt x="15781" y="2237"/>
                  <a:pt x="15757" y="2190"/>
                  <a:pt x="15728" y="2190"/>
                </a:cubicBezTo>
                <a:close/>
                <a:moveTo>
                  <a:pt x="16578" y="2190"/>
                </a:moveTo>
                <a:cubicBezTo>
                  <a:pt x="16549" y="2190"/>
                  <a:pt x="16525" y="2237"/>
                  <a:pt x="16525" y="2294"/>
                </a:cubicBezTo>
                <a:lnTo>
                  <a:pt x="16525" y="2515"/>
                </a:lnTo>
                <a:cubicBezTo>
                  <a:pt x="16525" y="2572"/>
                  <a:pt x="16549" y="2617"/>
                  <a:pt x="16578" y="2617"/>
                </a:cubicBezTo>
                <a:cubicBezTo>
                  <a:pt x="16607" y="2617"/>
                  <a:pt x="16630" y="2572"/>
                  <a:pt x="16630" y="2515"/>
                </a:cubicBezTo>
                <a:lnTo>
                  <a:pt x="16630" y="2294"/>
                </a:lnTo>
                <a:cubicBezTo>
                  <a:pt x="16630" y="2237"/>
                  <a:pt x="16607" y="2190"/>
                  <a:pt x="16578" y="2190"/>
                </a:cubicBezTo>
                <a:close/>
                <a:moveTo>
                  <a:pt x="16892" y="2190"/>
                </a:moveTo>
                <a:cubicBezTo>
                  <a:pt x="16863" y="2190"/>
                  <a:pt x="16839" y="2237"/>
                  <a:pt x="16839" y="2294"/>
                </a:cubicBezTo>
                <a:lnTo>
                  <a:pt x="16839" y="2515"/>
                </a:lnTo>
                <a:cubicBezTo>
                  <a:pt x="16839" y="2572"/>
                  <a:pt x="16863" y="2617"/>
                  <a:pt x="16892" y="2617"/>
                </a:cubicBezTo>
                <a:cubicBezTo>
                  <a:pt x="16921" y="2617"/>
                  <a:pt x="16944" y="2572"/>
                  <a:pt x="16944" y="2515"/>
                </a:cubicBezTo>
                <a:lnTo>
                  <a:pt x="16944" y="2294"/>
                </a:lnTo>
                <a:cubicBezTo>
                  <a:pt x="16944" y="2237"/>
                  <a:pt x="16921" y="2190"/>
                  <a:pt x="16892" y="2190"/>
                </a:cubicBezTo>
                <a:close/>
                <a:moveTo>
                  <a:pt x="17741" y="2190"/>
                </a:moveTo>
                <a:cubicBezTo>
                  <a:pt x="17712" y="2190"/>
                  <a:pt x="17689" y="2237"/>
                  <a:pt x="17689" y="2294"/>
                </a:cubicBezTo>
                <a:lnTo>
                  <a:pt x="17689" y="2515"/>
                </a:lnTo>
                <a:cubicBezTo>
                  <a:pt x="17689" y="2572"/>
                  <a:pt x="17712" y="2617"/>
                  <a:pt x="17741" y="2617"/>
                </a:cubicBezTo>
                <a:cubicBezTo>
                  <a:pt x="17770" y="2617"/>
                  <a:pt x="17794" y="2572"/>
                  <a:pt x="17794" y="2515"/>
                </a:cubicBezTo>
                <a:lnTo>
                  <a:pt x="17794" y="2294"/>
                </a:lnTo>
                <a:cubicBezTo>
                  <a:pt x="17794" y="2237"/>
                  <a:pt x="17770" y="2190"/>
                  <a:pt x="17741" y="2190"/>
                </a:cubicBezTo>
                <a:close/>
                <a:moveTo>
                  <a:pt x="18055" y="2190"/>
                </a:moveTo>
                <a:cubicBezTo>
                  <a:pt x="18026" y="2190"/>
                  <a:pt x="18002" y="2237"/>
                  <a:pt x="18002" y="2294"/>
                </a:cubicBezTo>
                <a:lnTo>
                  <a:pt x="18002" y="2515"/>
                </a:lnTo>
                <a:cubicBezTo>
                  <a:pt x="18002" y="2572"/>
                  <a:pt x="18026" y="2617"/>
                  <a:pt x="18055" y="2617"/>
                </a:cubicBezTo>
                <a:cubicBezTo>
                  <a:pt x="18085" y="2617"/>
                  <a:pt x="18108" y="2572"/>
                  <a:pt x="18108" y="2515"/>
                </a:cubicBezTo>
                <a:lnTo>
                  <a:pt x="18108" y="2294"/>
                </a:lnTo>
                <a:cubicBezTo>
                  <a:pt x="18108" y="2237"/>
                  <a:pt x="18085" y="2190"/>
                  <a:pt x="18055" y="2190"/>
                </a:cubicBezTo>
                <a:close/>
                <a:moveTo>
                  <a:pt x="18905" y="2190"/>
                </a:moveTo>
                <a:cubicBezTo>
                  <a:pt x="18876" y="2190"/>
                  <a:pt x="18852" y="2237"/>
                  <a:pt x="18852" y="2294"/>
                </a:cubicBezTo>
                <a:lnTo>
                  <a:pt x="18852" y="2515"/>
                </a:lnTo>
                <a:cubicBezTo>
                  <a:pt x="18852" y="2572"/>
                  <a:pt x="18876" y="2617"/>
                  <a:pt x="18905" y="2617"/>
                </a:cubicBezTo>
                <a:cubicBezTo>
                  <a:pt x="18934" y="2617"/>
                  <a:pt x="18958" y="2572"/>
                  <a:pt x="18958" y="2515"/>
                </a:cubicBezTo>
                <a:lnTo>
                  <a:pt x="18958" y="2294"/>
                </a:lnTo>
                <a:cubicBezTo>
                  <a:pt x="18958" y="2237"/>
                  <a:pt x="18934" y="2190"/>
                  <a:pt x="18905" y="2190"/>
                </a:cubicBezTo>
                <a:close/>
                <a:moveTo>
                  <a:pt x="19220" y="2190"/>
                </a:moveTo>
                <a:cubicBezTo>
                  <a:pt x="19191" y="2190"/>
                  <a:pt x="19167" y="2237"/>
                  <a:pt x="19167" y="2294"/>
                </a:cubicBezTo>
                <a:lnTo>
                  <a:pt x="19167" y="2515"/>
                </a:lnTo>
                <a:cubicBezTo>
                  <a:pt x="19167" y="2572"/>
                  <a:pt x="19191" y="2617"/>
                  <a:pt x="19220" y="2617"/>
                </a:cubicBezTo>
                <a:cubicBezTo>
                  <a:pt x="19249" y="2617"/>
                  <a:pt x="19273" y="2572"/>
                  <a:pt x="19273" y="2515"/>
                </a:cubicBezTo>
                <a:lnTo>
                  <a:pt x="19273" y="2294"/>
                </a:lnTo>
                <a:cubicBezTo>
                  <a:pt x="19273" y="2237"/>
                  <a:pt x="19249" y="2190"/>
                  <a:pt x="19220" y="2190"/>
                </a:cubicBezTo>
                <a:close/>
                <a:moveTo>
                  <a:pt x="20069" y="2190"/>
                </a:moveTo>
                <a:cubicBezTo>
                  <a:pt x="20040" y="2190"/>
                  <a:pt x="20016" y="2237"/>
                  <a:pt x="20016" y="2294"/>
                </a:cubicBezTo>
                <a:lnTo>
                  <a:pt x="20016" y="2515"/>
                </a:lnTo>
                <a:cubicBezTo>
                  <a:pt x="20016" y="2572"/>
                  <a:pt x="20040" y="2617"/>
                  <a:pt x="20069" y="2617"/>
                </a:cubicBezTo>
                <a:cubicBezTo>
                  <a:pt x="20099" y="2617"/>
                  <a:pt x="20122" y="2572"/>
                  <a:pt x="20122" y="2515"/>
                </a:cubicBezTo>
                <a:lnTo>
                  <a:pt x="20122" y="2294"/>
                </a:lnTo>
                <a:cubicBezTo>
                  <a:pt x="20122" y="2237"/>
                  <a:pt x="20099" y="2190"/>
                  <a:pt x="20069" y="2190"/>
                </a:cubicBezTo>
                <a:close/>
                <a:moveTo>
                  <a:pt x="20384" y="2190"/>
                </a:moveTo>
                <a:cubicBezTo>
                  <a:pt x="20355" y="2190"/>
                  <a:pt x="20331" y="2237"/>
                  <a:pt x="20331" y="2294"/>
                </a:cubicBezTo>
                <a:lnTo>
                  <a:pt x="20331" y="2515"/>
                </a:lnTo>
                <a:cubicBezTo>
                  <a:pt x="20331" y="2572"/>
                  <a:pt x="20355" y="2617"/>
                  <a:pt x="20384" y="2617"/>
                </a:cubicBezTo>
                <a:cubicBezTo>
                  <a:pt x="20413" y="2617"/>
                  <a:pt x="20436" y="2572"/>
                  <a:pt x="20436" y="2515"/>
                </a:cubicBezTo>
                <a:lnTo>
                  <a:pt x="20436" y="2294"/>
                </a:lnTo>
                <a:cubicBezTo>
                  <a:pt x="20436" y="2237"/>
                  <a:pt x="20413" y="2190"/>
                  <a:pt x="20384" y="2190"/>
                </a:cubicBezTo>
                <a:close/>
                <a:moveTo>
                  <a:pt x="21234" y="2190"/>
                </a:moveTo>
                <a:cubicBezTo>
                  <a:pt x="21204" y="2190"/>
                  <a:pt x="21181" y="2237"/>
                  <a:pt x="21181" y="2294"/>
                </a:cubicBezTo>
                <a:lnTo>
                  <a:pt x="21181" y="2515"/>
                </a:lnTo>
                <a:cubicBezTo>
                  <a:pt x="21181" y="2572"/>
                  <a:pt x="21204" y="2617"/>
                  <a:pt x="21234" y="2617"/>
                </a:cubicBezTo>
                <a:cubicBezTo>
                  <a:pt x="21263" y="2617"/>
                  <a:pt x="21285" y="2572"/>
                  <a:pt x="21285" y="2515"/>
                </a:cubicBezTo>
                <a:lnTo>
                  <a:pt x="21285" y="2294"/>
                </a:lnTo>
                <a:cubicBezTo>
                  <a:pt x="21285" y="2237"/>
                  <a:pt x="21263" y="2190"/>
                  <a:pt x="21234" y="2190"/>
                </a:cubicBezTo>
                <a:close/>
                <a:moveTo>
                  <a:pt x="21547" y="2190"/>
                </a:moveTo>
                <a:cubicBezTo>
                  <a:pt x="21518" y="2190"/>
                  <a:pt x="21495" y="2237"/>
                  <a:pt x="21495" y="2294"/>
                </a:cubicBezTo>
                <a:lnTo>
                  <a:pt x="21495" y="2515"/>
                </a:lnTo>
                <a:cubicBezTo>
                  <a:pt x="21495" y="2572"/>
                  <a:pt x="21518" y="2617"/>
                  <a:pt x="21547" y="2617"/>
                </a:cubicBezTo>
                <a:cubicBezTo>
                  <a:pt x="21576" y="2617"/>
                  <a:pt x="21600" y="2572"/>
                  <a:pt x="21600" y="2515"/>
                </a:cubicBezTo>
                <a:lnTo>
                  <a:pt x="21600" y="2294"/>
                </a:lnTo>
                <a:cubicBezTo>
                  <a:pt x="21600" y="2237"/>
                  <a:pt x="21576" y="2190"/>
                  <a:pt x="21547" y="2190"/>
                </a:cubicBezTo>
                <a:close/>
                <a:moveTo>
                  <a:pt x="53" y="2920"/>
                </a:moveTo>
                <a:cubicBezTo>
                  <a:pt x="24" y="2920"/>
                  <a:pt x="0" y="2967"/>
                  <a:pt x="0" y="3024"/>
                </a:cubicBezTo>
                <a:lnTo>
                  <a:pt x="0" y="3244"/>
                </a:lnTo>
                <a:cubicBezTo>
                  <a:pt x="0" y="3302"/>
                  <a:pt x="24" y="3347"/>
                  <a:pt x="53" y="3347"/>
                </a:cubicBezTo>
                <a:cubicBezTo>
                  <a:pt x="82" y="3347"/>
                  <a:pt x="106" y="3302"/>
                  <a:pt x="106" y="3244"/>
                </a:cubicBezTo>
                <a:lnTo>
                  <a:pt x="106" y="3024"/>
                </a:lnTo>
                <a:cubicBezTo>
                  <a:pt x="106" y="2967"/>
                  <a:pt x="82" y="2920"/>
                  <a:pt x="53" y="2920"/>
                </a:cubicBezTo>
                <a:close/>
                <a:moveTo>
                  <a:pt x="367" y="2920"/>
                </a:moveTo>
                <a:cubicBezTo>
                  <a:pt x="338" y="2920"/>
                  <a:pt x="315" y="2967"/>
                  <a:pt x="315" y="3024"/>
                </a:cubicBezTo>
                <a:lnTo>
                  <a:pt x="315" y="3244"/>
                </a:lnTo>
                <a:cubicBezTo>
                  <a:pt x="315" y="3302"/>
                  <a:pt x="338" y="3347"/>
                  <a:pt x="367" y="3347"/>
                </a:cubicBezTo>
                <a:cubicBezTo>
                  <a:pt x="397" y="3347"/>
                  <a:pt x="420" y="3302"/>
                  <a:pt x="420" y="3244"/>
                </a:cubicBezTo>
                <a:lnTo>
                  <a:pt x="420" y="3024"/>
                </a:lnTo>
                <a:cubicBezTo>
                  <a:pt x="420" y="2967"/>
                  <a:pt x="397" y="2920"/>
                  <a:pt x="367" y="2920"/>
                </a:cubicBezTo>
                <a:close/>
                <a:moveTo>
                  <a:pt x="1217" y="2920"/>
                </a:moveTo>
                <a:cubicBezTo>
                  <a:pt x="1188" y="2920"/>
                  <a:pt x="1164" y="2967"/>
                  <a:pt x="1164" y="3024"/>
                </a:cubicBezTo>
                <a:lnTo>
                  <a:pt x="1164" y="3244"/>
                </a:lnTo>
                <a:cubicBezTo>
                  <a:pt x="1164" y="3302"/>
                  <a:pt x="1188" y="3347"/>
                  <a:pt x="1217" y="3347"/>
                </a:cubicBezTo>
                <a:cubicBezTo>
                  <a:pt x="1246" y="3347"/>
                  <a:pt x="1270" y="3302"/>
                  <a:pt x="1270" y="3244"/>
                </a:cubicBezTo>
                <a:lnTo>
                  <a:pt x="1270" y="3024"/>
                </a:lnTo>
                <a:cubicBezTo>
                  <a:pt x="1270" y="2967"/>
                  <a:pt x="1246" y="2920"/>
                  <a:pt x="1217" y="2920"/>
                </a:cubicBezTo>
                <a:close/>
                <a:moveTo>
                  <a:pt x="1532" y="2920"/>
                </a:moveTo>
                <a:cubicBezTo>
                  <a:pt x="1503" y="2920"/>
                  <a:pt x="1479" y="2967"/>
                  <a:pt x="1479" y="3024"/>
                </a:cubicBezTo>
                <a:lnTo>
                  <a:pt x="1479" y="3244"/>
                </a:lnTo>
                <a:cubicBezTo>
                  <a:pt x="1479" y="3302"/>
                  <a:pt x="1503" y="3347"/>
                  <a:pt x="1532" y="3347"/>
                </a:cubicBezTo>
                <a:cubicBezTo>
                  <a:pt x="1561" y="3347"/>
                  <a:pt x="1584" y="3302"/>
                  <a:pt x="1584" y="3244"/>
                </a:cubicBezTo>
                <a:lnTo>
                  <a:pt x="1584" y="3024"/>
                </a:lnTo>
                <a:cubicBezTo>
                  <a:pt x="1584" y="2967"/>
                  <a:pt x="1561" y="2920"/>
                  <a:pt x="1532" y="2920"/>
                </a:cubicBezTo>
                <a:close/>
                <a:moveTo>
                  <a:pt x="2380" y="2920"/>
                </a:moveTo>
                <a:cubicBezTo>
                  <a:pt x="2351" y="2920"/>
                  <a:pt x="2329" y="2967"/>
                  <a:pt x="2329" y="3024"/>
                </a:cubicBezTo>
                <a:lnTo>
                  <a:pt x="2329" y="3244"/>
                </a:lnTo>
                <a:cubicBezTo>
                  <a:pt x="2329" y="3302"/>
                  <a:pt x="2351" y="3347"/>
                  <a:pt x="2380" y="3347"/>
                </a:cubicBezTo>
                <a:cubicBezTo>
                  <a:pt x="2409" y="3347"/>
                  <a:pt x="2433" y="3302"/>
                  <a:pt x="2433" y="3244"/>
                </a:cubicBezTo>
                <a:lnTo>
                  <a:pt x="2433" y="3024"/>
                </a:lnTo>
                <a:cubicBezTo>
                  <a:pt x="2433" y="2967"/>
                  <a:pt x="2409" y="2920"/>
                  <a:pt x="2380" y="2920"/>
                </a:cubicBezTo>
                <a:close/>
                <a:moveTo>
                  <a:pt x="2695" y="2920"/>
                </a:moveTo>
                <a:cubicBezTo>
                  <a:pt x="2666" y="2920"/>
                  <a:pt x="2643" y="2967"/>
                  <a:pt x="2643" y="3024"/>
                </a:cubicBezTo>
                <a:lnTo>
                  <a:pt x="2643" y="3244"/>
                </a:lnTo>
                <a:cubicBezTo>
                  <a:pt x="2643" y="3302"/>
                  <a:pt x="2666" y="3347"/>
                  <a:pt x="2695" y="3347"/>
                </a:cubicBezTo>
                <a:cubicBezTo>
                  <a:pt x="2724" y="3347"/>
                  <a:pt x="2748" y="3302"/>
                  <a:pt x="2748" y="3244"/>
                </a:cubicBezTo>
                <a:lnTo>
                  <a:pt x="2748" y="3024"/>
                </a:lnTo>
                <a:cubicBezTo>
                  <a:pt x="2748" y="2967"/>
                  <a:pt x="2724" y="2920"/>
                  <a:pt x="2695" y="2920"/>
                </a:cubicBezTo>
                <a:close/>
                <a:moveTo>
                  <a:pt x="3545" y="2920"/>
                </a:moveTo>
                <a:cubicBezTo>
                  <a:pt x="3516" y="2920"/>
                  <a:pt x="3492" y="2967"/>
                  <a:pt x="3492" y="3024"/>
                </a:cubicBezTo>
                <a:lnTo>
                  <a:pt x="3492" y="3244"/>
                </a:lnTo>
                <a:cubicBezTo>
                  <a:pt x="3492" y="3302"/>
                  <a:pt x="3516" y="3347"/>
                  <a:pt x="3545" y="3347"/>
                </a:cubicBezTo>
                <a:cubicBezTo>
                  <a:pt x="3574" y="3347"/>
                  <a:pt x="3598" y="3302"/>
                  <a:pt x="3598" y="3244"/>
                </a:cubicBezTo>
                <a:lnTo>
                  <a:pt x="3598" y="3024"/>
                </a:lnTo>
                <a:cubicBezTo>
                  <a:pt x="3598" y="2967"/>
                  <a:pt x="3574" y="2920"/>
                  <a:pt x="3545" y="2920"/>
                </a:cubicBezTo>
                <a:close/>
                <a:moveTo>
                  <a:pt x="3859" y="2920"/>
                </a:moveTo>
                <a:cubicBezTo>
                  <a:pt x="3830" y="2920"/>
                  <a:pt x="3806" y="2967"/>
                  <a:pt x="3806" y="3024"/>
                </a:cubicBezTo>
                <a:lnTo>
                  <a:pt x="3806" y="3244"/>
                </a:lnTo>
                <a:cubicBezTo>
                  <a:pt x="3806" y="3302"/>
                  <a:pt x="3830" y="3347"/>
                  <a:pt x="3859" y="3347"/>
                </a:cubicBezTo>
                <a:cubicBezTo>
                  <a:pt x="3888" y="3347"/>
                  <a:pt x="3912" y="3302"/>
                  <a:pt x="3912" y="3244"/>
                </a:cubicBezTo>
                <a:lnTo>
                  <a:pt x="3912" y="3024"/>
                </a:lnTo>
                <a:cubicBezTo>
                  <a:pt x="3912" y="2967"/>
                  <a:pt x="3888" y="2920"/>
                  <a:pt x="3859" y="2920"/>
                </a:cubicBezTo>
                <a:close/>
                <a:moveTo>
                  <a:pt x="4709" y="2920"/>
                </a:moveTo>
                <a:cubicBezTo>
                  <a:pt x="4680" y="2920"/>
                  <a:pt x="4656" y="2967"/>
                  <a:pt x="4656" y="3024"/>
                </a:cubicBezTo>
                <a:lnTo>
                  <a:pt x="4656" y="3244"/>
                </a:lnTo>
                <a:cubicBezTo>
                  <a:pt x="4656" y="3302"/>
                  <a:pt x="4680" y="3347"/>
                  <a:pt x="4709" y="3347"/>
                </a:cubicBezTo>
                <a:cubicBezTo>
                  <a:pt x="4738" y="3347"/>
                  <a:pt x="4762" y="3302"/>
                  <a:pt x="4762" y="3244"/>
                </a:cubicBezTo>
                <a:lnTo>
                  <a:pt x="4762" y="3024"/>
                </a:lnTo>
                <a:cubicBezTo>
                  <a:pt x="4762" y="2967"/>
                  <a:pt x="4738" y="2920"/>
                  <a:pt x="4709" y="2920"/>
                </a:cubicBezTo>
                <a:close/>
                <a:moveTo>
                  <a:pt x="5023" y="2920"/>
                </a:moveTo>
                <a:cubicBezTo>
                  <a:pt x="4994" y="2920"/>
                  <a:pt x="4970" y="2967"/>
                  <a:pt x="4970" y="3024"/>
                </a:cubicBezTo>
                <a:lnTo>
                  <a:pt x="4970" y="3244"/>
                </a:lnTo>
                <a:cubicBezTo>
                  <a:pt x="4970" y="3302"/>
                  <a:pt x="4994" y="3347"/>
                  <a:pt x="5023" y="3347"/>
                </a:cubicBezTo>
                <a:cubicBezTo>
                  <a:pt x="5053" y="3347"/>
                  <a:pt x="5076" y="3302"/>
                  <a:pt x="5076" y="3244"/>
                </a:cubicBezTo>
                <a:lnTo>
                  <a:pt x="5076" y="3024"/>
                </a:lnTo>
                <a:cubicBezTo>
                  <a:pt x="5076" y="2967"/>
                  <a:pt x="5053" y="2920"/>
                  <a:pt x="5023" y="2920"/>
                </a:cubicBezTo>
                <a:close/>
                <a:moveTo>
                  <a:pt x="5873" y="2920"/>
                </a:moveTo>
                <a:cubicBezTo>
                  <a:pt x="5844" y="2920"/>
                  <a:pt x="5820" y="2967"/>
                  <a:pt x="5820" y="3024"/>
                </a:cubicBezTo>
                <a:lnTo>
                  <a:pt x="5820" y="3244"/>
                </a:lnTo>
                <a:cubicBezTo>
                  <a:pt x="5820" y="3302"/>
                  <a:pt x="5844" y="3347"/>
                  <a:pt x="5873" y="3347"/>
                </a:cubicBezTo>
                <a:cubicBezTo>
                  <a:pt x="5902" y="3347"/>
                  <a:pt x="5926" y="3302"/>
                  <a:pt x="5926" y="3244"/>
                </a:cubicBezTo>
                <a:lnTo>
                  <a:pt x="5926" y="3024"/>
                </a:lnTo>
                <a:cubicBezTo>
                  <a:pt x="5926" y="2967"/>
                  <a:pt x="5902" y="2920"/>
                  <a:pt x="5873" y="2920"/>
                </a:cubicBezTo>
                <a:close/>
                <a:moveTo>
                  <a:pt x="6188" y="2920"/>
                </a:moveTo>
                <a:cubicBezTo>
                  <a:pt x="6159" y="2920"/>
                  <a:pt x="6135" y="2967"/>
                  <a:pt x="6135" y="3024"/>
                </a:cubicBezTo>
                <a:lnTo>
                  <a:pt x="6135" y="3244"/>
                </a:lnTo>
                <a:cubicBezTo>
                  <a:pt x="6135" y="3302"/>
                  <a:pt x="6159" y="3347"/>
                  <a:pt x="6188" y="3347"/>
                </a:cubicBezTo>
                <a:cubicBezTo>
                  <a:pt x="6217" y="3347"/>
                  <a:pt x="6240" y="3302"/>
                  <a:pt x="6240" y="3244"/>
                </a:cubicBezTo>
                <a:lnTo>
                  <a:pt x="6240" y="3024"/>
                </a:lnTo>
                <a:cubicBezTo>
                  <a:pt x="6240" y="2967"/>
                  <a:pt x="6217" y="2920"/>
                  <a:pt x="6188" y="2920"/>
                </a:cubicBezTo>
                <a:close/>
                <a:moveTo>
                  <a:pt x="7036" y="2920"/>
                </a:moveTo>
                <a:cubicBezTo>
                  <a:pt x="7007" y="2920"/>
                  <a:pt x="6984" y="2967"/>
                  <a:pt x="6984" y="3024"/>
                </a:cubicBezTo>
                <a:lnTo>
                  <a:pt x="6984" y="3244"/>
                </a:lnTo>
                <a:cubicBezTo>
                  <a:pt x="6984" y="3302"/>
                  <a:pt x="7007" y="3347"/>
                  <a:pt x="7036" y="3347"/>
                </a:cubicBezTo>
                <a:cubicBezTo>
                  <a:pt x="7065" y="3347"/>
                  <a:pt x="7089" y="3302"/>
                  <a:pt x="7089" y="3244"/>
                </a:cubicBezTo>
                <a:lnTo>
                  <a:pt x="7089" y="3024"/>
                </a:lnTo>
                <a:cubicBezTo>
                  <a:pt x="7089" y="2967"/>
                  <a:pt x="7065" y="2920"/>
                  <a:pt x="7036" y="2920"/>
                </a:cubicBezTo>
                <a:close/>
                <a:moveTo>
                  <a:pt x="7351" y="2920"/>
                </a:moveTo>
                <a:cubicBezTo>
                  <a:pt x="7322" y="2920"/>
                  <a:pt x="7299" y="2967"/>
                  <a:pt x="7299" y="3024"/>
                </a:cubicBezTo>
                <a:lnTo>
                  <a:pt x="7299" y="3244"/>
                </a:lnTo>
                <a:cubicBezTo>
                  <a:pt x="7299" y="3302"/>
                  <a:pt x="7322" y="3347"/>
                  <a:pt x="7351" y="3347"/>
                </a:cubicBezTo>
                <a:cubicBezTo>
                  <a:pt x="7380" y="3347"/>
                  <a:pt x="7404" y="3302"/>
                  <a:pt x="7404" y="3244"/>
                </a:cubicBezTo>
                <a:lnTo>
                  <a:pt x="7404" y="3024"/>
                </a:lnTo>
                <a:cubicBezTo>
                  <a:pt x="7404" y="2967"/>
                  <a:pt x="7380" y="2920"/>
                  <a:pt x="7351" y="2920"/>
                </a:cubicBezTo>
                <a:close/>
                <a:moveTo>
                  <a:pt x="8201" y="2920"/>
                </a:moveTo>
                <a:cubicBezTo>
                  <a:pt x="8171" y="2920"/>
                  <a:pt x="8148" y="2967"/>
                  <a:pt x="8148" y="3024"/>
                </a:cubicBezTo>
                <a:lnTo>
                  <a:pt x="8148" y="3244"/>
                </a:lnTo>
                <a:cubicBezTo>
                  <a:pt x="8148" y="3302"/>
                  <a:pt x="8171" y="3347"/>
                  <a:pt x="8201" y="3347"/>
                </a:cubicBezTo>
                <a:cubicBezTo>
                  <a:pt x="8230" y="3347"/>
                  <a:pt x="8254" y="3302"/>
                  <a:pt x="8254" y="3244"/>
                </a:cubicBezTo>
                <a:lnTo>
                  <a:pt x="8254" y="3024"/>
                </a:lnTo>
                <a:cubicBezTo>
                  <a:pt x="8254" y="2967"/>
                  <a:pt x="8230" y="2920"/>
                  <a:pt x="8201" y="2920"/>
                </a:cubicBezTo>
                <a:close/>
                <a:moveTo>
                  <a:pt x="8515" y="2920"/>
                </a:moveTo>
                <a:cubicBezTo>
                  <a:pt x="8486" y="2920"/>
                  <a:pt x="8462" y="2967"/>
                  <a:pt x="8462" y="3024"/>
                </a:cubicBezTo>
                <a:lnTo>
                  <a:pt x="8462" y="3244"/>
                </a:lnTo>
                <a:cubicBezTo>
                  <a:pt x="8462" y="3302"/>
                  <a:pt x="8486" y="3347"/>
                  <a:pt x="8515" y="3347"/>
                </a:cubicBezTo>
                <a:cubicBezTo>
                  <a:pt x="8544" y="3347"/>
                  <a:pt x="8568" y="3302"/>
                  <a:pt x="8568" y="3244"/>
                </a:cubicBezTo>
                <a:lnTo>
                  <a:pt x="8568" y="3024"/>
                </a:lnTo>
                <a:cubicBezTo>
                  <a:pt x="8568" y="2967"/>
                  <a:pt x="8544" y="2920"/>
                  <a:pt x="8515" y="2920"/>
                </a:cubicBezTo>
                <a:close/>
                <a:moveTo>
                  <a:pt x="9365" y="2920"/>
                </a:moveTo>
                <a:cubicBezTo>
                  <a:pt x="9336" y="2920"/>
                  <a:pt x="9312" y="2967"/>
                  <a:pt x="9312" y="3024"/>
                </a:cubicBezTo>
                <a:lnTo>
                  <a:pt x="9312" y="3244"/>
                </a:lnTo>
                <a:cubicBezTo>
                  <a:pt x="9312" y="3302"/>
                  <a:pt x="9336" y="3347"/>
                  <a:pt x="9365" y="3347"/>
                </a:cubicBezTo>
                <a:cubicBezTo>
                  <a:pt x="9394" y="3347"/>
                  <a:pt x="9418" y="3302"/>
                  <a:pt x="9418" y="3244"/>
                </a:cubicBezTo>
                <a:lnTo>
                  <a:pt x="9418" y="3024"/>
                </a:lnTo>
                <a:cubicBezTo>
                  <a:pt x="9418" y="2967"/>
                  <a:pt x="9394" y="2920"/>
                  <a:pt x="9365" y="2920"/>
                </a:cubicBezTo>
                <a:close/>
                <a:moveTo>
                  <a:pt x="9679" y="2920"/>
                </a:moveTo>
                <a:cubicBezTo>
                  <a:pt x="9650" y="2920"/>
                  <a:pt x="9626" y="2967"/>
                  <a:pt x="9626" y="3024"/>
                </a:cubicBezTo>
                <a:lnTo>
                  <a:pt x="9626" y="3244"/>
                </a:lnTo>
                <a:cubicBezTo>
                  <a:pt x="9626" y="3302"/>
                  <a:pt x="9650" y="3347"/>
                  <a:pt x="9679" y="3347"/>
                </a:cubicBezTo>
                <a:cubicBezTo>
                  <a:pt x="9708" y="3347"/>
                  <a:pt x="9732" y="3302"/>
                  <a:pt x="9732" y="3244"/>
                </a:cubicBezTo>
                <a:lnTo>
                  <a:pt x="9732" y="3024"/>
                </a:lnTo>
                <a:cubicBezTo>
                  <a:pt x="9732" y="2967"/>
                  <a:pt x="9708" y="2920"/>
                  <a:pt x="9679" y="2920"/>
                </a:cubicBezTo>
                <a:close/>
                <a:moveTo>
                  <a:pt x="10529" y="2920"/>
                </a:moveTo>
                <a:cubicBezTo>
                  <a:pt x="10500" y="2920"/>
                  <a:pt x="10476" y="2967"/>
                  <a:pt x="10476" y="3024"/>
                </a:cubicBezTo>
                <a:lnTo>
                  <a:pt x="10476" y="3244"/>
                </a:lnTo>
                <a:cubicBezTo>
                  <a:pt x="10476" y="3302"/>
                  <a:pt x="10500" y="3347"/>
                  <a:pt x="10529" y="3347"/>
                </a:cubicBezTo>
                <a:cubicBezTo>
                  <a:pt x="10558" y="3347"/>
                  <a:pt x="10582" y="3302"/>
                  <a:pt x="10582" y="3244"/>
                </a:cubicBezTo>
                <a:lnTo>
                  <a:pt x="10582" y="3024"/>
                </a:lnTo>
                <a:cubicBezTo>
                  <a:pt x="10582" y="2967"/>
                  <a:pt x="10558" y="2920"/>
                  <a:pt x="10529" y="2920"/>
                </a:cubicBezTo>
                <a:close/>
                <a:moveTo>
                  <a:pt x="10844" y="2920"/>
                </a:moveTo>
                <a:cubicBezTo>
                  <a:pt x="10814" y="2920"/>
                  <a:pt x="10791" y="2967"/>
                  <a:pt x="10791" y="3024"/>
                </a:cubicBezTo>
                <a:lnTo>
                  <a:pt x="10791" y="3244"/>
                </a:lnTo>
                <a:cubicBezTo>
                  <a:pt x="10791" y="3302"/>
                  <a:pt x="10814" y="3347"/>
                  <a:pt x="10844" y="3347"/>
                </a:cubicBezTo>
                <a:cubicBezTo>
                  <a:pt x="10873" y="3347"/>
                  <a:pt x="10895" y="3302"/>
                  <a:pt x="10895" y="3244"/>
                </a:cubicBezTo>
                <a:lnTo>
                  <a:pt x="10895" y="3024"/>
                </a:lnTo>
                <a:cubicBezTo>
                  <a:pt x="10895" y="2967"/>
                  <a:pt x="10873" y="2920"/>
                  <a:pt x="10844" y="2920"/>
                </a:cubicBezTo>
                <a:close/>
                <a:moveTo>
                  <a:pt x="11692" y="2920"/>
                </a:moveTo>
                <a:cubicBezTo>
                  <a:pt x="11663" y="2920"/>
                  <a:pt x="11640" y="2967"/>
                  <a:pt x="11640" y="3024"/>
                </a:cubicBezTo>
                <a:lnTo>
                  <a:pt x="11640" y="3244"/>
                </a:lnTo>
                <a:cubicBezTo>
                  <a:pt x="11640" y="3302"/>
                  <a:pt x="11663" y="3347"/>
                  <a:pt x="11692" y="3347"/>
                </a:cubicBezTo>
                <a:cubicBezTo>
                  <a:pt x="11721" y="3347"/>
                  <a:pt x="11745" y="3302"/>
                  <a:pt x="11745" y="3244"/>
                </a:cubicBezTo>
                <a:lnTo>
                  <a:pt x="11745" y="3024"/>
                </a:lnTo>
                <a:cubicBezTo>
                  <a:pt x="11745" y="2967"/>
                  <a:pt x="11721" y="2920"/>
                  <a:pt x="11692" y="2920"/>
                </a:cubicBezTo>
                <a:close/>
                <a:moveTo>
                  <a:pt x="12007" y="2920"/>
                </a:moveTo>
                <a:cubicBezTo>
                  <a:pt x="11978" y="2920"/>
                  <a:pt x="11955" y="2967"/>
                  <a:pt x="11955" y="3024"/>
                </a:cubicBezTo>
                <a:lnTo>
                  <a:pt x="11955" y="3244"/>
                </a:lnTo>
                <a:cubicBezTo>
                  <a:pt x="11955" y="3302"/>
                  <a:pt x="11978" y="3347"/>
                  <a:pt x="12007" y="3347"/>
                </a:cubicBezTo>
                <a:cubicBezTo>
                  <a:pt x="12036" y="3347"/>
                  <a:pt x="12060" y="3302"/>
                  <a:pt x="12060" y="3244"/>
                </a:cubicBezTo>
                <a:lnTo>
                  <a:pt x="12060" y="3024"/>
                </a:lnTo>
                <a:cubicBezTo>
                  <a:pt x="12060" y="2967"/>
                  <a:pt x="12036" y="2920"/>
                  <a:pt x="12007" y="2920"/>
                </a:cubicBezTo>
                <a:close/>
                <a:moveTo>
                  <a:pt x="12856" y="2920"/>
                </a:moveTo>
                <a:cubicBezTo>
                  <a:pt x="12827" y="2920"/>
                  <a:pt x="12804" y="2967"/>
                  <a:pt x="12804" y="3024"/>
                </a:cubicBezTo>
                <a:lnTo>
                  <a:pt x="12804" y="3244"/>
                </a:lnTo>
                <a:cubicBezTo>
                  <a:pt x="12804" y="3302"/>
                  <a:pt x="12827" y="3347"/>
                  <a:pt x="12856" y="3347"/>
                </a:cubicBezTo>
                <a:cubicBezTo>
                  <a:pt x="12886" y="3347"/>
                  <a:pt x="12909" y="3302"/>
                  <a:pt x="12909" y="3244"/>
                </a:cubicBezTo>
                <a:lnTo>
                  <a:pt x="12909" y="3024"/>
                </a:lnTo>
                <a:cubicBezTo>
                  <a:pt x="12909" y="2967"/>
                  <a:pt x="12886" y="2920"/>
                  <a:pt x="12856" y="2920"/>
                </a:cubicBezTo>
                <a:close/>
                <a:moveTo>
                  <a:pt x="13171" y="2920"/>
                </a:moveTo>
                <a:cubicBezTo>
                  <a:pt x="13142" y="2920"/>
                  <a:pt x="13118" y="2967"/>
                  <a:pt x="13118" y="3024"/>
                </a:cubicBezTo>
                <a:lnTo>
                  <a:pt x="13118" y="3244"/>
                </a:lnTo>
                <a:cubicBezTo>
                  <a:pt x="13118" y="3302"/>
                  <a:pt x="13142" y="3347"/>
                  <a:pt x="13171" y="3347"/>
                </a:cubicBezTo>
                <a:cubicBezTo>
                  <a:pt x="13200" y="3347"/>
                  <a:pt x="13224" y="3302"/>
                  <a:pt x="13224" y="3244"/>
                </a:cubicBezTo>
                <a:lnTo>
                  <a:pt x="13224" y="3024"/>
                </a:lnTo>
                <a:cubicBezTo>
                  <a:pt x="13224" y="2967"/>
                  <a:pt x="13200" y="2920"/>
                  <a:pt x="13171" y="2920"/>
                </a:cubicBezTo>
                <a:close/>
                <a:moveTo>
                  <a:pt x="14021" y="2920"/>
                </a:moveTo>
                <a:cubicBezTo>
                  <a:pt x="13992" y="2920"/>
                  <a:pt x="13968" y="2967"/>
                  <a:pt x="13968" y="3024"/>
                </a:cubicBezTo>
                <a:lnTo>
                  <a:pt x="13968" y="3244"/>
                </a:lnTo>
                <a:cubicBezTo>
                  <a:pt x="13968" y="3302"/>
                  <a:pt x="13992" y="3347"/>
                  <a:pt x="14021" y="3347"/>
                </a:cubicBezTo>
                <a:cubicBezTo>
                  <a:pt x="14050" y="3347"/>
                  <a:pt x="14074" y="3302"/>
                  <a:pt x="14074" y="3244"/>
                </a:cubicBezTo>
                <a:lnTo>
                  <a:pt x="14074" y="3024"/>
                </a:lnTo>
                <a:cubicBezTo>
                  <a:pt x="14074" y="2967"/>
                  <a:pt x="14050" y="2920"/>
                  <a:pt x="14021" y="2920"/>
                </a:cubicBezTo>
                <a:close/>
                <a:moveTo>
                  <a:pt x="14335" y="2920"/>
                </a:moveTo>
                <a:cubicBezTo>
                  <a:pt x="14306" y="2920"/>
                  <a:pt x="14282" y="2967"/>
                  <a:pt x="14282" y="3024"/>
                </a:cubicBezTo>
                <a:lnTo>
                  <a:pt x="14282" y="3244"/>
                </a:lnTo>
                <a:cubicBezTo>
                  <a:pt x="14282" y="3302"/>
                  <a:pt x="14306" y="3347"/>
                  <a:pt x="14335" y="3347"/>
                </a:cubicBezTo>
                <a:cubicBezTo>
                  <a:pt x="14364" y="3347"/>
                  <a:pt x="14388" y="3302"/>
                  <a:pt x="14388" y="3244"/>
                </a:cubicBezTo>
                <a:lnTo>
                  <a:pt x="14388" y="3024"/>
                </a:lnTo>
                <a:cubicBezTo>
                  <a:pt x="14388" y="2967"/>
                  <a:pt x="14364" y="2920"/>
                  <a:pt x="14335" y="2920"/>
                </a:cubicBezTo>
                <a:close/>
                <a:moveTo>
                  <a:pt x="15185" y="2920"/>
                </a:moveTo>
                <a:cubicBezTo>
                  <a:pt x="15156" y="2920"/>
                  <a:pt x="15132" y="2967"/>
                  <a:pt x="15132" y="3024"/>
                </a:cubicBezTo>
                <a:lnTo>
                  <a:pt x="15132" y="3244"/>
                </a:lnTo>
                <a:cubicBezTo>
                  <a:pt x="15132" y="3302"/>
                  <a:pt x="15156" y="3347"/>
                  <a:pt x="15185" y="3347"/>
                </a:cubicBezTo>
                <a:cubicBezTo>
                  <a:pt x="15214" y="3347"/>
                  <a:pt x="15237" y="3302"/>
                  <a:pt x="15237" y="3244"/>
                </a:cubicBezTo>
                <a:lnTo>
                  <a:pt x="15237" y="3024"/>
                </a:lnTo>
                <a:cubicBezTo>
                  <a:pt x="15237" y="2967"/>
                  <a:pt x="15214" y="2920"/>
                  <a:pt x="15185" y="2920"/>
                </a:cubicBezTo>
                <a:close/>
                <a:moveTo>
                  <a:pt x="15500" y="2920"/>
                </a:moveTo>
                <a:cubicBezTo>
                  <a:pt x="15470" y="2920"/>
                  <a:pt x="15447" y="2967"/>
                  <a:pt x="15447" y="3024"/>
                </a:cubicBezTo>
                <a:lnTo>
                  <a:pt x="15447" y="3244"/>
                </a:lnTo>
                <a:cubicBezTo>
                  <a:pt x="15447" y="3302"/>
                  <a:pt x="15470" y="3347"/>
                  <a:pt x="15500" y="3347"/>
                </a:cubicBezTo>
                <a:cubicBezTo>
                  <a:pt x="15529" y="3347"/>
                  <a:pt x="15551" y="3302"/>
                  <a:pt x="15551" y="3244"/>
                </a:cubicBezTo>
                <a:lnTo>
                  <a:pt x="15551" y="3024"/>
                </a:lnTo>
                <a:cubicBezTo>
                  <a:pt x="15551" y="2967"/>
                  <a:pt x="15529" y="2920"/>
                  <a:pt x="15500" y="2920"/>
                </a:cubicBezTo>
                <a:close/>
                <a:moveTo>
                  <a:pt x="16349" y="2920"/>
                </a:moveTo>
                <a:cubicBezTo>
                  <a:pt x="16320" y="2920"/>
                  <a:pt x="16296" y="2967"/>
                  <a:pt x="16296" y="3024"/>
                </a:cubicBezTo>
                <a:lnTo>
                  <a:pt x="16296" y="3244"/>
                </a:lnTo>
                <a:cubicBezTo>
                  <a:pt x="16296" y="3302"/>
                  <a:pt x="16320" y="3347"/>
                  <a:pt x="16349" y="3347"/>
                </a:cubicBezTo>
                <a:cubicBezTo>
                  <a:pt x="16378" y="3347"/>
                  <a:pt x="16401" y="3302"/>
                  <a:pt x="16401" y="3244"/>
                </a:cubicBezTo>
                <a:lnTo>
                  <a:pt x="16401" y="3024"/>
                </a:lnTo>
                <a:cubicBezTo>
                  <a:pt x="16401" y="2967"/>
                  <a:pt x="16378" y="2920"/>
                  <a:pt x="16349" y="2920"/>
                </a:cubicBezTo>
                <a:close/>
                <a:moveTo>
                  <a:pt x="16663" y="2920"/>
                </a:moveTo>
                <a:cubicBezTo>
                  <a:pt x="16634" y="2920"/>
                  <a:pt x="16611" y="2967"/>
                  <a:pt x="16611" y="3024"/>
                </a:cubicBezTo>
                <a:lnTo>
                  <a:pt x="16611" y="3244"/>
                </a:lnTo>
                <a:cubicBezTo>
                  <a:pt x="16611" y="3302"/>
                  <a:pt x="16634" y="3347"/>
                  <a:pt x="16663" y="3347"/>
                </a:cubicBezTo>
                <a:cubicBezTo>
                  <a:pt x="16692" y="3347"/>
                  <a:pt x="16716" y="3302"/>
                  <a:pt x="16716" y="3244"/>
                </a:cubicBezTo>
                <a:lnTo>
                  <a:pt x="16716" y="3024"/>
                </a:lnTo>
                <a:cubicBezTo>
                  <a:pt x="16716" y="2967"/>
                  <a:pt x="16692" y="2920"/>
                  <a:pt x="16663" y="2920"/>
                </a:cubicBezTo>
                <a:close/>
                <a:moveTo>
                  <a:pt x="17512" y="2920"/>
                </a:moveTo>
                <a:cubicBezTo>
                  <a:pt x="17483" y="2920"/>
                  <a:pt x="17459" y="2967"/>
                  <a:pt x="17459" y="3024"/>
                </a:cubicBezTo>
                <a:lnTo>
                  <a:pt x="17459" y="3244"/>
                </a:lnTo>
                <a:cubicBezTo>
                  <a:pt x="17459" y="3302"/>
                  <a:pt x="17483" y="3347"/>
                  <a:pt x="17512" y="3347"/>
                </a:cubicBezTo>
                <a:cubicBezTo>
                  <a:pt x="17541" y="3347"/>
                  <a:pt x="17565" y="3302"/>
                  <a:pt x="17565" y="3244"/>
                </a:cubicBezTo>
                <a:lnTo>
                  <a:pt x="17565" y="3024"/>
                </a:lnTo>
                <a:cubicBezTo>
                  <a:pt x="17565" y="2967"/>
                  <a:pt x="17541" y="2920"/>
                  <a:pt x="17512" y="2920"/>
                </a:cubicBezTo>
                <a:close/>
                <a:moveTo>
                  <a:pt x="17827" y="2920"/>
                </a:moveTo>
                <a:cubicBezTo>
                  <a:pt x="17798" y="2920"/>
                  <a:pt x="17774" y="2967"/>
                  <a:pt x="17774" y="3024"/>
                </a:cubicBezTo>
                <a:lnTo>
                  <a:pt x="17774" y="3244"/>
                </a:lnTo>
                <a:cubicBezTo>
                  <a:pt x="17774" y="3302"/>
                  <a:pt x="17798" y="3347"/>
                  <a:pt x="17827" y="3347"/>
                </a:cubicBezTo>
                <a:cubicBezTo>
                  <a:pt x="17856" y="3347"/>
                  <a:pt x="17880" y="3302"/>
                  <a:pt x="17880" y="3244"/>
                </a:cubicBezTo>
                <a:lnTo>
                  <a:pt x="17880" y="3024"/>
                </a:lnTo>
                <a:cubicBezTo>
                  <a:pt x="17880" y="2967"/>
                  <a:pt x="17856" y="2920"/>
                  <a:pt x="17827" y="2920"/>
                </a:cubicBezTo>
                <a:close/>
                <a:moveTo>
                  <a:pt x="18677" y="2920"/>
                </a:moveTo>
                <a:cubicBezTo>
                  <a:pt x="18648" y="2920"/>
                  <a:pt x="18624" y="2967"/>
                  <a:pt x="18624" y="3024"/>
                </a:cubicBezTo>
                <a:lnTo>
                  <a:pt x="18624" y="3244"/>
                </a:lnTo>
                <a:cubicBezTo>
                  <a:pt x="18624" y="3302"/>
                  <a:pt x="18648" y="3347"/>
                  <a:pt x="18677" y="3347"/>
                </a:cubicBezTo>
                <a:cubicBezTo>
                  <a:pt x="18706" y="3347"/>
                  <a:pt x="18730" y="3302"/>
                  <a:pt x="18730" y="3244"/>
                </a:cubicBezTo>
                <a:lnTo>
                  <a:pt x="18730" y="3024"/>
                </a:lnTo>
                <a:cubicBezTo>
                  <a:pt x="18730" y="2967"/>
                  <a:pt x="18706" y="2920"/>
                  <a:pt x="18677" y="2920"/>
                </a:cubicBezTo>
                <a:close/>
                <a:moveTo>
                  <a:pt x="18991" y="2920"/>
                </a:moveTo>
                <a:cubicBezTo>
                  <a:pt x="18962" y="2920"/>
                  <a:pt x="18938" y="2967"/>
                  <a:pt x="18938" y="3024"/>
                </a:cubicBezTo>
                <a:lnTo>
                  <a:pt x="18938" y="3244"/>
                </a:lnTo>
                <a:cubicBezTo>
                  <a:pt x="18938" y="3302"/>
                  <a:pt x="18962" y="3347"/>
                  <a:pt x="18991" y="3347"/>
                </a:cubicBezTo>
                <a:cubicBezTo>
                  <a:pt x="19020" y="3347"/>
                  <a:pt x="19044" y="3302"/>
                  <a:pt x="19044" y="3244"/>
                </a:cubicBezTo>
                <a:lnTo>
                  <a:pt x="19044" y="3024"/>
                </a:lnTo>
                <a:cubicBezTo>
                  <a:pt x="19044" y="2967"/>
                  <a:pt x="19020" y="2920"/>
                  <a:pt x="18991" y="2920"/>
                </a:cubicBezTo>
                <a:close/>
                <a:moveTo>
                  <a:pt x="19841" y="2920"/>
                </a:moveTo>
                <a:cubicBezTo>
                  <a:pt x="19812" y="2920"/>
                  <a:pt x="19788" y="2967"/>
                  <a:pt x="19788" y="3024"/>
                </a:cubicBezTo>
                <a:lnTo>
                  <a:pt x="19788" y="3244"/>
                </a:lnTo>
                <a:cubicBezTo>
                  <a:pt x="19788" y="3302"/>
                  <a:pt x="19812" y="3347"/>
                  <a:pt x="19841" y="3347"/>
                </a:cubicBezTo>
                <a:cubicBezTo>
                  <a:pt x="19870" y="3347"/>
                  <a:pt x="19894" y="3302"/>
                  <a:pt x="19894" y="3244"/>
                </a:cubicBezTo>
                <a:lnTo>
                  <a:pt x="19894" y="3024"/>
                </a:lnTo>
                <a:cubicBezTo>
                  <a:pt x="19894" y="2967"/>
                  <a:pt x="19870" y="2920"/>
                  <a:pt x="19841" y="2920"/>
                </a:cubicBezTo>
                <a:close/>
                <a:moveTo>
                  <a:pt x="20155" y="2920"/>
                </a:moveTo>
                <a:cubicBezTo>
                  <a:pt x="20126" y="2920"/>
                  <a:pt x="20102" y="2967"/>
                  <a:pt x="20102" y="3024"/>
                </a:cubicBezTo>
                <a:lnTo>
                  <a:pt x="20102" y="3244"/>
                </a:lnTo>
                <a:cubicBezTo>
                  <a:pt x="20102" y="3302"/>
                  <a:pt x="20126" y="3347"/>
                  <a:pt x="20155" y="3347"/>
                </a:cubicBezTo>
                <a:cubicBezTo>
                  <a:pt x="20184" y="3347"/>
                  <a:pt x="20207" y="3302"/>
                  <a:pt x="20207" y="3244"/>
                </a:cubicBezTo>
                <a:lnTo>
                  <a:pt x="20207" y="3024"/>
                </a:lnTo>
                <a:cubicBezTo>
                  <a:pt x="20207" y="2967"/>
                  <a:pt x="20184" y="2920"/>
                  <a:pt x="20155" y="2920"/>
                </a:cubicBezTo>
                <a:close/>
                <a:moveTo>
                  <a:pt x="21004" y="2920"/>
                </a:moveTo>
                <a:cubicBezTo>
                  <a:pt x="20975" y="2920"/>
                  <a:pt x="20952" y="2967"/>
                  <a:pt x="20952" y="3024"/>
                </a:cubicBezTo>
                <a:lnTo>
                  <a:pt x="20952" y="3244"/>
                </a:lnTo>
                <a:cubicBezTo>
                  <a:pt x="20952" y="3302"/>
                  <a:pt x="20975" y="3347"/>
                  <a:pt x="21004" y="3347"/>
                </a:cubicBezTo>
                <a:cubicBezTo>
                  <a:pt x="21033" y="3347"/>
                  <a:pt x="21057" y="3302"/>
                  <a:pt x="21057" y="3244"/>
                </a:cubicBezTo>
                <a:lnTo>
                  <a:pt x="21057" y="3024"/>
                </a:lnTo>
                <a:cubicBezTo>
                  <a:pt x="21057" y="2967"/>
                  <a:pt x="21033" y="2920"/>
                  <a:pt x="21004" y="2920"/>
                </a:cubicBezTo>
                <a:close/>
                <a:moveTo>
                  <a:pt x="21319" y="2920"/>
                </a:moveTo>
                <a:cubicBezTo>
                  <a:pt x="21289" y="2920"/>
                  <a:pt x="21267" y="2967"/>
                  <a:pt x="21267" y="3024"/>
                </a:cubicBezTo>
                <a:lnTo>
                  <a:pt x="21267" y="3244"/>
                </a:lnTo>
                <a:cubicBezTo>
                  <a:pt x="21267" y="3302"/>
                  <a:pt x="21289" y="3347"/>
                  <a:pt x="21319" y="3347"/>
                </a:cubicBezTo>
                <a:cubicBezTo>
                  <a:pt x="21348" y="3347"/>
                  <a:pt x="21372" y="3302"/>
                  <a:pt x="21372" y="3244"/>
                </a:cubicBezTo>
                <a:lnTo>
                  <a:pt x="21372" y="3024"/>
                </a:lnTo>
                <a:cubicBezTo>
                  <a:pt x="21372" y="2967"/>
                  <a:pt x="21348" y="2920"/>
                  <a:pt x="21319" y="2920"/>
                </a:cubicBezTo>
                <a:close/>
                <a:moveTo>
                  <a:pt x="281" y="3650"/>
                </a:moveTo>
                <a:cubicBezTo>
                  <a:pt x="252" y="3650"/>
                  <a:pt x="228" y="3697"/>
                  <a:pt x="228" y="3754"/>
                </a:cubicBezTo>
                <a:lnTo>
                  <a:pt x="228" y="3974"/>
                </a:lnTo>
                <a:cubicBezTo>
                  <a:pt x="228" y="4032"/>
                  <a:pt x="252" y="4077"/>
                  <a:pt x="281" y="4077"/>
                </a:cubicBezTo>
                <a:cubicBezTo>
                  <a:pt x="311" y="4077"/>
                  <a:pt x="334" y="4032"/>
                  <a:pt x="334" y="3974"/>
                </a:cubicBezTo>
                <a:lnTo>
                  <a:pt x="334" y="3754"/>
                </a:lnTo>
                <a:cubicBezTo>
                  <a:pt x="334" y="3697"/>
                  <a:pt x="311" y="3650"/>
                  <a:pt x="281" y="3650"/>
                </a:cubicBezTo>
                <a:close/>
                <a:moveTo>
                  <a:pt x="596" y="3650"/>
                </a:moveTo>
                <a:cubicBezTo>
                  <a:pt x="567" y="3650"/>
                  <a:pt x="543" y="3697"/>
                  <a:pt x="543" y="3754"/>
                </a:cubicBezTo>
                <a:lnTo>
                  <a:pt x="543" y="3974"/>
                </a:lnTo>
                <a:cubicBezTo>
                  <a:pt x="543" y="4032"/>
                  <a:pt x="567" y="4077"/>
                  <a:pt x="596" y="4077"/>
                </a:cubicBezTo>
                <a:cubicBezTo>
                  <a:pt x="625" y="4077"/>
                  <a:pt x="649" y="4032"/>
                  <a:pt x="649" y="3974"/>
                </a:cubicBezTo>
                <a:lnTo>
                  <a:pt x="649" y="3754"/>
                </a:lnTo>
                <a:cubicBezTo>
                  <a:pt x="649" y="3697"/>
                  <a:pt x="625" y="3650"/>
                  <a:pt x="596" y="3650"/>
                </a:cubicBezTo>
                <a:close/>
                <a:moveTo>
                  <a:pt x="1446" y="3650"/>
                </a:moveTo>
                <a:cubicBezTo>
                  <a:pt x="1417" y="3650"/>
                  <a:pt x="1393" y="3697"/>
                  <a:pt x="1393" y="3754"/>
                </a:cubicBezTo>
                <a:lnTo>
                  <a:pt x="1393" y="3974"/>
                </a:lnTo>
                <a:cubicBezTo>
                  <a:pt x="1393" y="4032"/>
                  <a:pt x="1417" y="4077"/>
                  <a:pt x="1446" y="4077"/>
                </a:cubicBezTo>
                <a:cubicBezTo>
                  <a:pt x="1475" y="4077"/>
                  <a:pt x="1499" y="4032"/>
                  <a:pt x="1499" y="3974"/>
                </a:cubicBezTo>
                <a:lnTo>
                  <a:pt x="1499" y="3754"/>
                </a:lnTo>
                <a:cubicBezTo>
                  <a:pt x="1499" y="3697"/>
                  <a:pt x="1475" y="3650"/>
                  <a:pt x="1446" y="3650"/>
                </a:cubicBezTo>
                <a:close/>
                <a:moveTo>
                  <a:pt x="1760" y="3650"/>
                </a:moveTo>
                <a:cubicBezTo>
                  <a:pt x="1731" y="3650"/>
                  <a:pt x="1707" y="3697"/>
                  <a:pt x="1707" y="3754"/>
                </a:cubicBezTo>
                <a:lnTo>
                  <a:pt x="1707" y="3974"/>
                </a:lnTo>
                <a:cubicBezTo>
                  <a:pt x="1707" y="4032"/>
                  <a:pt x="1731" y="4077"/>
                  <a:pt x="1760" y="4077"/>
                </a:cubicBezTo>
                <a:cubicBezTo>
                  <a:pt x="1789" y="4077"/>
                  <a:pt x="1813" y="4032"/>
                  <a:pt x="1813" y="3974"/>
                </a:cubicBezTo>
                <a:lnTo>
                  <a:pt x="1813" y="3754"/>
                </a:lnTo>
                <a:cubicBezTo>
                  <a:pt x="1813" y="3697"/>
                  <a:pt x="1789" y="3650"/>
                  <a:pt x="1760" y="3650"/>
                </a:cubicBezTo>
                <a:close/>
                <a:moveTo>
                  <a:pt x="2610" y="3650"/>
                </a:moveTo>
                <a:cubicBezTo>
                  <a:pt x="2581" y="3650"/>
                  <a:pt x="2557" y="3697"/>
                  <a:pt x="2557" y="3754"/>
                </a:cubicBezTo>
                <a:lnTo>
                  <a:pt x="2557" y="3974"/>
                </a:lnTo>
                <a:cubicBezTo>
                  <a:pt x="2557" y="4032"/>
                  <a:pt x="2581" y="4077"/>
                  <a:pt x="2610" y="4077"/>
                </a:cubicBezTo>
                <a:cubicBezTo>
                  <a:pt x="2639" y="4077"/>
                  <a:pt x="2662" y="4032"/>
                  <a:pt x="2662" y="3974"/>
                </a:cubicBezTo>
                <a:lnTo>
                  <a:pt x="2662" y="3754"/>
                </a:lnTo>
                <a:cubicBezTo>
                  <a:pt x="2662" y="3697"/>
                  <a:pt x="2639" y="3650"/>
                  <a:pt x="2610" y="3650"/>
                </a:cubicBezTo>
                <a:close/>
                <a:moveTo>
                  <a:pt x="2924" y="3650"/>
                </a:moveTo>
                <a:cubicBezTo>
                  <a:pt x="2895" y="3650"/>
                  <a:pt x="2871" y="3697"/>
                  <a:pt x="2871" y="3754"/>
                </a:cubicBezTo>
                <a:lnTo>
                  <a:pt x="2871" y="3974"/>
                </a:lnTo>
                <a:cubicBezTo>
                  <a:pt x="2871" y="4032"/>
                  <a:pt x="2895" y="4077"/>
                  <a:pt x="2924" y="4077"/>
                </a:cubicBezTo>
                <a:cubicBezTo>
                  <a:pt x="2954" y="4077"/>
                  <a:pt x="2976" y="4032"/>
                  <a:pt x="2976" y="3974"/>
                </a:cubicBezTo>
                <a:lnTo>
                  <a:pt x="2976" y="3754"/>
                </a:lnTo>
                <a:cubicBezTo>
                  <a:pt x="2976" y="3697"/>
                  <a:pt x="2954" y="3650"/>
                  <a:pt x="2924" y="3650"/>
                </a:cubicBezTo>
                <a:close/>
                <a:moveTo>
                  <a:pt x="3773" y="3650"/>
                </a:moveTo>
                <a:cubicBezTo>
                  <a:pt x="3744" y="3650"/>
                  <a:pt x="3721" y="3697"/>
                  <a:pt x="3721" y="3754"/>
                </a:cubicBezTo>
                <a:lnTo>
                  <a:pt x="3721" y="3974"/>
                </a:lnTo>
                <a:cubicBezTo>
                  <a:pt x="3721" y="4032"/>
                  <a:pt x="3744" y="4077"/>
                  <a:pt x="3773" y="4077"/>
                </a:cubicBezTo>
                <a:cubicBezTo>
                  <a:pt x="3802" y="4077"/>
                  <a:pt x="3826" y="4032"/>
                  <a:pt x="3826" y="3974"/>
                </a:cubicBezTo>
                <a:lnTo>
                  <a:pt x="3826" y="3754"/>
                </a:lnTo>
                <a:cubicBezTo>
                  <a:pt x="3826" y="3697"/>
                  <a:pt x="3802" y="3650"/>
                  <a:pt x="3773" y="3650"/>
                </a:cubicBezTo>
                <a:close/>
                <a:moveTo>
                  <a:pt x="4088" y="3650"/>
                </a:moveTo>
                <a:cubicBezTo>
                  <a:pt x="4058" y="3650"/>
                  <a:pt x="4035" y="3697"/>
                  <a:pt x="4035" y="3754"/>
                </a:cubicBezTo>
                <a:lnTo>
                  <a:pt x="4035" y="3974"/>
                </a:lnTo>
                <a:cubicBezTo>
                  <a:pt x="4035" y="4032"/>
                  <a:pt x="4058" y="4077"/>
                  <a:pt x="4088" y="4077"/>
                </a:cubicBezTo>
                <a:cubicBezTo>
                  <a:pt x="4117" y="4077"/>
                  <a:pt x="4141" y="4032"/>
                  <a:pt x="4141" y="3974"/>
                </a:cubicBezTo>
                <a:lnTo>
                  <a:pt x="4141" y="3754"/>
                </a:lnTo>
                <a:cubicBezTo>
                  <a:pt x="4141" y="3697"/>
                  <a:pt x="4117" y="3650"/>
                  <a:pt x="4088" y="3650"/>
                </a:cubicBezTo>
                <a:close/>
                <a:moveTo>
                  <a:pt x="4937" y="3650"/>
                </a:moveTo>
                <a:cubicBezTo>
                  <a:pt x="4908" y="3650"/>
                  <a:pt x="4884" y="3697"/>
                  <a:pt x="4884" y="3754"/>
                </a:cubicBezTo>
                <a:lnTo>
                  <a:pt x="4884" y="3974"/>
                </a:lnTo>
                <a:cubicBezTo>
                  <a:pt x="4884" y="4032"/>
                  <a:pt x="4908" y="4077"/>
                  <a:pt x="4937" y="4077"/>
                </a:cubicBezTo>
                <a:cubicBezTo>
                  <a:pt x="4966" y="4077"/>
                  <a:pt x="4990" y="4032"/>
                  <a:pt x="4990" y="3974"/>
                </a:cubicBezTo>
                <a:lnTo>
                  <a:pt x="4990" y="3754"/>
                </a:lnTo>
                <a:cubicBezTo>
                  <a:pt x="4990" y="3697"/>
                  <a:pt x="4966" y="3650"/>
                  <a:pt x="4937" y="3650"/>
                </a:cubicBezTo>
                <a:close/>
                <a:moveTo>
                  <a:pt x="5252" y="3650"/>
                </a:moveTo>
                <a:cubicBezTo>
                  <a:pt x="5223" y="3650"/>
                  <a:pt x="5199" y="3697"/>
                  <a:pt x="5199" y="3754"/>
                </a:cubicBezTo>
                <a:lnTo>
                  <a:pt x="5199" y="3974"/>
                </a:lnTo>
                <a:cubicBezTo>
                  <a:pt x="5199" y="4032"/>
                  <a:pt x="5223" y="4077"/>
                  <a:pt x="5252" y="4077"/>
                </a:cubicBezTo>
                <a:cubicBezTo>
                  <a:pt x="5281" y="4077"/>
                  <a:pt x="5305" y="4032"/>
                  <a:pt x="5305" y="3974"/>
                </a:cubicBezTo>
                <a:lnTo>
                  <a:pt x="5305" y="3754"/>
                </a:lnTo>
                <a:cubicBezTo>
                  <a:pt x="5305" y="3697"/>
                  <a:pt x="5281" y="3650"/>
                  <a:pt x="5252" y="3650"/>
                </a:cubicBezTo>
                <a:close/>
                <a:moveTo>
                  <a:pt x="6102" y="3650"/>
                </a:moveTo>
                <a:cubicBezTo>
                  <a:pt x="6072" y="3650"/>
                  <a:pt x="6049" y="3697"/>
                  <a:pt x="6049" y="3754"/>
                </a:cubicBezTo>
                <a:lnTo>
                  <a:pt x="6049" y="3974"/>
                </a:lnTo>
                <a:cubicBezTo>
                  <a:pt x="6049" y="4032"/>
                  <a:pt x="6072" y="4077"/>
                  <a:pt x="6102" y="4077"/>
                </a:cubicBezTo>
                <a:cubicBezTo>
                  <a:pt x="6131" y="4077"/>
                  <a:pt x="6155" y="4032"/>
                  <a:pt x="6155" y="3974"/>
                </a:cubicBezTo>
                <a:lnTo>
                  <a:pt x="6155" y="3754"/>
                </a:lnTo>
                <a:cubicBezTo>
                  <a:pt x="6155" y="3697"/>
                  <a:pt x="6131" y="3650"/>
                  <a:pt x="6102" y="3650"/>
                </a:cubicBezTo>
                <a:close/>
                <a:moveTo>
                  <a:pt x="6416" y="3650"/>
                </a:moveTo>
                <a:cubicBezTo>
                  <a:pt x="6387" y="3650"/>
                  <a:pt x="6363" y="3697"/>
                  <a:pt x="6363" y="3754"/>
                </a:cubicBezTo>
                <a:lnTo>
                  <a:pt x="6363" y="3974"/>
                </a:lnTo>
                <a:cubicBezTo>
                  <a:pt x="6363" y="4032"/>
                  <a:pt x="6387" y="4077"/>
                  <a:pt x="6416" y="4077"/>
                </a:cubicBezTo>
                <a:cubicBezTo>
                  <a:pt x="6445" y="4077"/>
                  <a:pt x="6469" y="4032"/>
                  <a:pt x="6469" y="3974"/>
                </a:cubicBezTo>
                <a:lnTo>
                  <a:pt x="6469" y="3754"/>
                </a:lnTo>
                <a:cubicBezTo>
                  <a:pt x="6469" y="3697"/>
                  <a:pt x="6445" y="3650"/>
                  <a:pt x="6416" y="3650"/>
                </a:cubicBezTo>
                <a:close/>
                <a:moveTo>
                  <a:pt x="7266" y="3650"/>
                </a:moveTo>
                <a:cubicBezTo>
                  <a:pt x="7237" y="3650"/>
                  <a:pt x="7213" y="3697"/>
                  <a:pt x="7213" y="3754"/>
                </a:cubicBezTo>
                <a:lnTo>
                  <a:pt x="7213" y="3974"/>
                </a:lnTo>
                <a:cubicBezTo>
                  <a:pt x="7213" y="4032"/>
                  <a:pt x="7237" y="4077"/>
                  <a:pt x="7266" y="4077"/>
                </a:cubicBezTo>
                <a:cubicBezTo>
                  <a:pt x="7295" y="4077"/>
                  <a:pt x="7318" y="4032"/>
                  <a:pt x="7318" y="3974"/>
                </a:cubicBezTo>
                <a:lnTo>
                  <a:pt x="7318" y="3754"/>
                </a:lnTo>
                <a:cubicBezTo>
                  <a:pt x="7318" y="3697"/>
                  <a:pt x="7295" y="3650"/>
                  <a:pt x="7266" y="3650"/>
                </a:cubicBezTo>
                <a:close/>
                <a:moveTo>
                  <a:pt x="7580" y="3650"/>
                </a:moveTo>
                <a:cubicBezTo>
                  <a:pt x="7551" y="3650"/>
                  <a:pt x="7527" y="3697"/>
                  <a:pt x="7527" y="3754"/>
                </a:cubicBezTo>
                <a:lnTo>
                  <a:pt x="7527" y="3974"/>
                </a:lnTo>
                <a:cubicBezTo>
                  <a:pt x="7527" y="4032"/>
                  <a:pt x="7551" y="4077"/>
                  <a:pt x="7580" y="4077"/>
                </a:cubicBezTo>
                <a:cubicBezTo>
                  <a:pt x="7609" y="4077"/>
                  <a:pt x="7632" y="4032"/>
                  <a:pt x="7632" y="3974"/>
                </a:cubicBezTo>
                <a:lnTo>
                  <a:pt x="7632" y="3754"/>
                </a:lnTo>
                <a:cubicBezTo>
                  <a:pt x="7632" y="3697"/>
                  <a:pt x="7609" y="3650"/>
                  <a:pt x="7580" y="3650"/>
                </a:cubicBezTo>
                <a:close/>
                <a:moveTo>
                  <a:pt x="8429" y="3650"/>
                </a:moveTo>
                <a:cubicBezTo>
                  <a:pt x="8400" y="3650"/>
                  <a:pt x="8377" y="3697"/>
                  <a:pt x="8377" y="3754"/>
                </a:cubicBezTo>
                <a:lnTo>
                  <a:pt x="8377" y="3974"/>
                </a:lnTo>
                <a:cubicBezTo>
                  <a:pt x="8377" y="4032"/>
                  <a:pt x="8400" y="4077"/>
                  <a:pt x="8429" y="4077"/>
                </a:cubicBezTo>
                <a:cubicBezTo>
                  <a:pt x="8458" y="4077"/>
                  <a:pt x="8482" y="4032"/>
                  <a:pt x="8482" y="3974"/>
                </a:cubicBezTo>
                <a:lnTo>
                  <a:pt x="8482" y="3754"/>
                </a:lnTo>
                <a:cubicBezTo>
                  <a:pt x="8482" y="3697"/>
                  <a:pt x="8458" y="3650"/>
                  <a:pt x="8429" y="3650"/>
                </a:cubicBezTo>
                <a:close/>
                <a:moveTo>
                  <a:pt x="8744" y="3650"/>
                </a:moveTo>
                <a:cubicBezTo>
                  <a:pt x="8714" y="3650"/>
                  <a:pt x="8691" y="3697"/>
                  <a:pt x="8691" y="3754"/>
                </a:cubicBezTo>
                <a:lnTo>
                  <a:pt x="8691" y="3974"/>
                </a:lnTo>
                <a:cubicBezTo>
                  <a:pt x="8691" y="4032"/>
                  <a:pt x="8714" y="4077"/>
                  <a:pt x="8744" y="4077"/>
                </a:cubicBezTo>
                <a:cubicBezTo>
                  <a:pt x="8773" y="4077"/>
                  <a:pt x="8796" y="4032"/>
                  <a:pt x="8796" y="3974"/>
                </a:cubicBezTo>
                <a:lnTo>
                  <a:pt x="8796" y="3754"/>
                </a:lnTo>
                <a:cubicBezTo>
                  <a:pt x="8796" y="3697"/>
                  <a:pt x="8773" y="3650"/>
                  <a:pt x="8744" y="3650"/>
                </a:cubicBezTo>
                <a:close/>
                <a:moveTo>
                  <a:pt x="9593" y="3650"/>
                </a:moveTo>
                <a:cubicBezTo>
                  <a:pt x="9564" y="3650"/>
                  <a:pt x="9540" y="3697"/>
                  <a:pt x="9540" y="3754"/>
                </a:cubicBezTo>
                <a:lnTo>
                  <a:pt x="9540" y="3974"/>
                </a:lnTo>
                <a:cubicBezTo>
                  <a:pt x="9540" y="4032"/>
                  <a:pt x="9564" y="4077"/>
                  <a:pt x="9593" y="4077"/>
                </a:cubicBezTo>
                <a:cubicBezTo>
                  <a:pt x="9622" y="4077"/>
                  <a:pt x="9646" y="4032"/>
                  <a:pt x="9646" y="3974"/>
                </a:cubicBezTo>
                <a:lnTo>
                  <a:pt x="9646" y="3754"/>
                </a:lnTo>
                <a:cubicBezTo>
                  <a:pt x="9646" y="3697"/>
                  <a:pt x="9622" y="3650"/>
                  <a:pt x="9593" y="3650"/>
                </a:cubicBezTo>
                <a:close/>
                <a:moveTo>
                  <a:pt x="9908" y="3650"/>
                </a:moveTo>
                <a:cubicBezTo>
                  <a:pt x="9879" y="3650"/>
                  <a:pt x="9855" y="3697"/>
                  <a:pt x="9855" y="3754"/>
                </a:cubicBezTo>
                <a:lnTo>
                  <a:pt x="9855" y="3974"/>
                </a:lnTo>
                <a:cubicBezTo>
                  <a:pt x="9855" y="4032"/>
                  <a:pt x="9879" y="4077"/>
                  <a:pt x="9908" y="4077"/>
                </a:cubicBezTo>
                <a:cubicBezTo>
                  <a:pt x="9937" y="4077"/>
                  <a:pt x="9961" y="4032"/>
                  <a:pt x="9961" y="3974"/>
                </a:cubicBezTo>
                <a:lnTo>
                  <a:pt x="9961" y="3754"/>
                </a:lnTo>
                <a:cubicBezTo>
                  <a:pt x="9961" y="3697"/>
                  <a:pt x="9937" y="3650"/>
                  <a:pt x="9908" y="3650"/>
                </a:cubicBezTo>
                <a:close/>
                <a:moveTo>
                  <a:pt x="10758" y="3650"/>
                </a:moveTo>
                <a:cubicBezTo>
                  <a:pt x="10728" y="3650"/>
                  <a:pt x="10705" y="3697"/>
                  <a:pt x="10705" y="3754"/>
                </a:cubicBezTo>
                <a:lnTo>
                  <a:pt x="10705" y="3974"/>
                </a:lnTo>
                <a:cubicBezTo>
                  <a:pt x="10705" y="4032"/>
                  <a:pt x="10728" y="4077"/>
                  <a:pt x="10758" y="4077"/>
                </a:cubicBezTo>
                <a:cubicBezTo>
                  <a:pt x="10787" y="4077"/>
                  <a:pt x="10810" y="4032"/>
                  <a:pt x="10810" y="3974"/>
                </a:cubicBezTo>
                <a:lnTo>
                  <a:pt x="10810" y="3754"/>
                </a:lnTo>
                <a:cubicBezTo>
                  <a:pt x="10810" y="3697"/>
                  <a:pt x="10787" y="3650"/>
                  <a:pt x="10758" y="3650"/>
                </a:cubicBezTo>
                <a:close/>
                <a:moveTo>
                  <a:pt x="11072" y="3650"/>
                </a:moveTo>
                <a:cubicBezTo>
                  <a:pt x="11043" y="3650"/>
                  <a:pt x="11019" y="3697"/>
                  <a:pt x="11019" y="3754"/>
                </a:cubicBezTo>
                <a:lnTo>
                  <a:pt x="11019" y="3974"/>
                </a:lnTo>
                <a:cubicBezTo>
                  <a:pt x="11019" y="4032"/>
                  <a:pt x="11043" y="4077"/>
                  <a:pt x="11072" y="4077"/>
                </a:cubicBezTo>
                <a:cubicBezTo>
                  <a:pt x="11101" y="4077"/>
                  <a:pt x="11125" y="4032"/>
                  <a:pt x="11125" y="3974"/>
                </a:cubicBezTo>
                <a:lnTo>
                  <a:pt x="11125" y="3754"/>
                </a:lnTo>
                <a:cubicBezTo>
                  <a:pt x="11125" y="3697"/>
                  <a:pt x="11101" y="3650"/>
                  <a:pt x="11072" y="3650"/>
                </a:cubicBezTo>
                <a:close/>
                <a:moveTo>
                  <a:pt x="11922" y="3650"/>
                </a:moveTo>
                <a:cubicBezTo>
                  <a:pt x="11893" y="3650"/>
                  <a:pt x="11869" y="3697"/>
                  <a:pt x="11869" y="3754"/>
                </a:cubicBezTo>
                <a:lnTo>
                  <a:pt x="11869" y="3974"/>
                </a:lnTo>
                <a:cubicBezTo>
                  <a:pt x="11869" y="4032"/>
                  <a:pt x="11893" y="4077"/>
                  <a:pt x="11922" y="4077"/>
                </a:cubicBezTo>
                <a:cubicBezTo>
                  <a:pt x="11951" y="4077"/>
                  <a:pt x="11974" y="4032"/>
                  <a:pt x="11974" y="3974"/>
                </a:cubicBezTo>
                <a:lnTo>
                  <a:pt x="11974" y="3754"/>
                </a:lnTo>
                <a:cubicBezTo>
                  <a:pt x="11974" y="3697"/>
                  <a:pt x="11951" y="3650"/>
                  <a:pt x="11922" y="3650"/>
                </a:cubicBezTo>
                <a:close/>
                <a:moveTo>
                  <a:pt x="12236" y="3650"/>
                </a:moveTo>
                <a:cubicBezTo>
                  <a:pt x="12207" y="3650"/>
                  <a:pt x="12183" y="3697"/>
                  <a:pt x="12183" y="3754"/>
                </a:cubicBezTo>
                <a:lnTo>
                  <a:pt x="12183" y="3974"/>
                </a:lnTo>
                <a:cubicBezTo>
                  <a:pt x="12183" y="4032"/>
                  <a:pt x="12207" y="4077"/>
                  <a:pt x="12236" y="4077"/>
                </a:cubicBezTo>
                <a:cubicBezTo>
                  <a:pt x="12265" y="4077"/>
                  <a:pt x="12288" y="4032"/>
                  <a:pt x="12288" y="3974"/>
                </a:cubicBezTo>
                <a:lnTo>
                  <a:pt x="12288" y="3754"/>
                </a:lnTo>
                <a:cubicBezTo>
                  <a:pt x="12288" y="3697"/>
                  <a:pt x="12265" y="3650"/>
                  <a:pt x="12236" y="3650"/>
                </a:cubicBezTo>
                <a:close/>
                <a:moveTo>
                  <a:pt x="13085" y="3650"/>
                </a:moveTo>
                <a:cubicBezTo>
                  <a:pt x="13056" y="3650"/>
                  <a:pt x="13032" y="3697"/>
                  <a:pt x="13032" y="3754"/>
                </a:cubicBezTo>
                <a:lnTo>
                  <a:pt x="13032" y="3974"/>
                </a:lnTo>
                <a:cubicBezTo>
                  <a:pt x="13032" y="4032"/>
                  <a:pt x="13056" y="4077"/>
                  <a:pt x="13085" y="4077"/>
                </a:cubicBezTo>
                <a:cubicBezTo>
                  <a:pt x="13114" y="4077"/>
                  <a:pt x="13138" y="4032"/>
                  <a:pt x="13138" y="3974"/>
                </a:cubicBezTo>
                <a:lnTo>
                  <a:pt x="13138" y="3754"/>
                </a:lnTo>
                <a:cubicBezTo>
                  <a:pt x="13138" y="3697"/>
                  <a:pt x="13114" y="3650"/>
                  <a:pt x="13085" y="3650"/>
                </a:cubicBezTo>
                <a:close/>
                <a:moveTo>
                  <a:pt x="13399" y="3650"/>
                </a:moveTo>
                <a:cubicBezTo>
                  <a:pt x="13370" y="3650"/>
                  <a:pt x="13348" y="3697"/>
                  <a:pt x="13348" y="3754"/>
                </a:cubicBezTo>
                <a:lnTo>
                  <a:pt x="13348" y="3974"/>
                </a:lnTo>
                <a:cubicBezTo>
                  <a:pt x="13348" y="4032"/>
                  <a:pt x="13370" y="4077"/>
                  <a:pt x="13399" y="4077"/>
                </a:cubicBezTo>
                <a:cubicBezTo>
                  <a:pt x="13428" y="4077"/>
                  <a:pt x="13452" y="4032"/>
                  <a:pt x="13452" y="3974"/>
                </a:cubicBezTo>
                <a:lnTo>
                  <a:pt x="13452" y="3754"/>
                </a:lnTo>
                <a:cubicBezTo>
                  <a:pt x="13452" y="3697"/>
                  <a:pt x="13428" y="3650"/>
                  <a:pt x="13399" y="3650"/>
                </a:cubicBezTo>
                <a:close/>
                <a:moveTo>
                  <a:pt x="14249" y="3650"/>
                </a:moveTo>
                <a:cubicBezTo>
                  <a:pt x="14220" y="3650"/>
                  <a:pt x="14196" y="3697"/>
                  <a:pt x="14196" y="3754"/>
                </a:cubicBezTo>
                <a:lnTo>
                  <a:pt x="14196" y="3974"/>
                </a:lnTo>
                <a:cubicBezTo>
                  <a:pt x="14196" y="4032"/>
                  <a:pt x="14220" y="4077"/>
                  <a:pt x="14249" y="4077"/>
                </a:cubicBezTo>
                <a:cubicBezTo>
                  <a:pt x="14278" y="4077"/>
                  <a:pt x="14302" y="4032"/>
                  <a:pt x="14302" y="3974"/>
                </a:cubicBezTo>
                <a:lnTo>
                  <a:pt x="14302" y="3754"/>
                </a:lnTo>
                <a:cubicBezTo>
                  <a:pt x="14302" y="3697"/>
                  <a:pt x="14278" y="3650"/>
                  <a:pt x="14249" y="3650"/>
                </a:cubicBezTo>
                <a:close/>
                <a:moveTo>
                  <a:pt x="14564" y="3650"/>
                </a:moveTo>
                <a:cubicBezTo>
                  <a:pt x="14535" y="3650"/>
                  <a:pt x="14511" y="3697"/>
                  <a:pt x="14511" y="3754"/>
                </a:cubicBezTo>
                <a:lnTo>
                  <a:pt x="14511" y="3974"/>
                </a:lnTo>
                <a:cubicBezTo>
                  <a:pt x="14511" y="4032"/>
                  <a:pt x="14535" y="4077"/>
                  <a:pt x="14564" y="4077"/>
                </a:cubicBezTo>
                <a:cubicBezTo>
                  <a:pt x="14593" y="4077"/>
                  <a:pt x="14617" y="4032"/>
                  <a:pt x="14617" y="3974"/>
                </a:cubicBezTo>
                <a:lnTo>
                  <a:pt x="14617" y="3754"/>
                </a:lnTo>
                <a:cubicBezTo>
                  <a:pt x="14617" y="3697"/>
                  <a:pt x="14593" y="3650"/>
                  <a:pt x="14564" y="3650"/>
                </a:cubicBezTo>
                <a:close/>
                <a:moveTo>
                  <a:pt x="15413" y="3650"/>
                </a:moveTo>
                <a:cubicBezTo>
                  <a:pt x="15384" y="3650"/>
                  <a:pt x="15360" y="3697"/>
                  <a:pt x="15360" y="3754"/>
                </a:cubicBezTo>
                <a:lnTo>
                  <a:pt x="15360" y="3974"/>
                </a:lnTo>
                <a:cubicBezTo>
                  <a:pt x="15360" y="4032"/>
                  <a:pt x="15384" y="4077"/>
                  <a:pt x="15413" y="4077"/>
                </a:cubicBezTo>
                <a:cubicBezTo>
                  <a:pt x="15442" y="4077"/>
                  <a:pt x="15465" y="4032"/>
                  <a:pt x="15465" y="3974"/>
                </a:cubicBezTo>
                <a:lnTo>
                  <a:pt x="15465" y="3754"/>
                </a:lnTo>
                <a:cubicBezTo>
                  <a:pt x="15465" y="3697"/>
                  <a:pt x="15442" y="3650"/>
                  <a:pt x="15413" y="3650"/>
                </a:cubicBezTo>
                <a:close/>
                <a:moveTo>
                  <a:pt x="15728" y="3650"/>
                </a:moveTo>
                <a:cubicBezTo>
                  <a:pt x="15699" y="3650"/>
                  <a:pt x="15675" y="3697"/>
                  <a:pt x="15675" y="3754"/>
                </a:cubicBezTo>
                <a:lnTo>
                  <a:pt x="15675" y="3974"/>
                </a:lnTo>
                <a:cubicBezTo>
                  <a:pt x="15675" y="4032"/>
                  <a:pt x="15699" y="4077"/>
                  <a:pt x="15728" y="4077"/>
                </a:cubicBezTo>
                <a:cubicBezTo>
                  <a:pt x="15757" y="4077"/>
                  <a:pt x="15781" y="4032"/>
                  <a:pt x="15781" y="3974"/>
                </a:cubicBezTo>
                <a:lnTo>
                  <a:pt x="15781" y="3754"/>
                </a:lnTo>
                <a:cubicBezTo>
                  <a:pt x="15781" y="3697"/>
                  <a:pt x="15757" y="3650"/>
                  <a:pt x="15728" y="3650"/>
                </a:cubicBezTo>
                <a:close/>
                <a:moveTo>
                  <a:pt x="16578" y="3650"/>
                </a:moveTo>
                <a:cubicBezTo>
                  <a:pt x="16549" y="3650"/>
                  <a:pt x="16525" y="3697"/>
                  <a:pt x="16525" y="3754"/>
                </a:cubicBezTo>
                <a:lnTo>
                  <a:pt x="16525" y="3974"/>
                </a:lnTo>
                <a:cubicBezTo>
                  <a:pt x="16525" y="4032"/>
                  <a:pt x="16549" y="4077"/>
                  <a:pt x="16578" y="4077"/>
                </a:cubicBezTo>
                <a:cubicBezTo>
                  <a:pt x="16607" y="4077"/>
                  <a:pt x="16630" y="4032"/>
                  <a:pt x="16630" y="3974"/>
                </a:cubicBezTo>
                <a:lnTo>
                  <a:pt x="16630" y="3754"/>
                </a:lnTo>
                <a:cubicBezTo>
                  <a:pt x="16630" y="3697"/>
                  <a:pt x="16607" y="3650"/>
                  <a:pt x="16578" y="3650"/>
                </a:cubicBezTo>
                <a:close/>
                <a:moveTo>
                  <a:pt x="16892" y="3650"/>
                </a:moveTo>
                <a:cubicBezTo>
                  <a:pt x="16863" y="3650"/>
                  <a:pt x="16839" y="3697"/>
                  <a:pt x="16839" y="3754"/>
                </a:cubicBezTo>
                <a:lnTo>
                  <a:pt x="16839" y="3974"/>
                </a:lnTo>
                <a:cubicBezTo>
                  <a:pt x="16839" y="4032"/>
                  <a:pt x="16863" y="4077"/>
                  <a:pt x="16892" y="4077"/>
                </a:cubicBezTo>
                <a:cubicBezTo>
                  <a:pt x="16921" y="4077"/>
                  <a:pt x="16944" y="4032"/>
                  <a:pt x="16944" y="3974"/>
                </a:cubicBezTo>
                <a:lnTo>
                  <a:pt x="16944" y="3754"/>
                </a:lnTo>
                <a:cubicBezTo>
                  <a:pt x="16944" y="3697"/>
                  <a:pt x="16921" y="3650"/>
                  <a:pt x="16892" y="3650"/>
                </a:cubicBezTo>
                <a:close/>
                <a:moveTo>
                  <a:pt x="17741" y="3650"/>
                </a:moveTo>
                <a:cubicBezTo>
                  <a:pt x="17712" y="3650"/>
                  <a:pt x="17689" y="3697"/>
                  <a:pt x="17689" y="3754"/>
                </a:cubicBezTo>
                <a:lnTo>
                  <a:pt x="17689" y="3974"/>
                </a:lnTo>
                <a:cubicBezTo>
                  <a:pt x="17689" y="4032"/>
                  <a:pt x="17712" y="4077"/>
                  <a:pt x="17741" y="4077"/>
                </a:cubicBezTo>
                <a:cubicBezTo>
                  <a:pt x="17770" y="4077"/>
                  <a:pt x="17794" y="4032"/>
                  <a:pt x="17794" y="3974"/>
                </a:cubicBezTo>
                <a:lnTo>
                  <a:pt x="17794" y="3754"/>
                </a:lnTo>
                <a:cubicBezTo>
                  <a:pt x="17794" y="3697"/>
                  <a:pt x="17770" y="3650"/>
                  <a:pt x="17741" y="3650"/>
                </a:cubicBezTo>
                <a:close/>
                <a:moveTo>
                  <a:pt x="18055" y="3650"/>
                </a:moveTo>
                <a:cubicBezTo>
                  <a:pt x="18026" y="3650"/>
                  <a:pt x="18002" y="3697"/>
                  <a:pt x="18002" y="3754"/>
                </a:cubicBezTo>
                <a:lnTo>
                  <a:pt x="18002" y="3974"/>
                </a:lnTo>
                <a:cubicBezTo>
                  <a:pt x="18002" y="4032"/>
                  <a:pt x="18026" y="4077"/>
                  <a:pt x="18055" y="4077"/>
                </a:cubicBezTo>
                <a:cubicBezTo>
                  <a:pt x="18085" y="4077"/>
                  <a:pt x="18108" y="4032"/>
                  <a:pt x="18108" y="3974"/>
                </a:cubicBezTo>
                <a:lnTo>
                  <a:pt x="18108" y="3754"/>
                </a:lnTo>
                <a:cubicBezTo>
                  <a:pt x="18108" y="3697"/>
                  <a:pt x="18085" y="3650"/>
                  <a:pt x="18055" y="3650"/>
                </a:cubicBezTo>
                <a:close/>
                <a:moveTo>
                  <a:pt x="18905" y="3650"/>
                </a:moveTo>
                <a:cubicBezTo>
                  <a:pt x="18876" y="3650"/>
                  <a:pt x="18852" y="3697"/>
                  <a:pt x="18852" y="3754"/>
                </a:cubicBezTo>
                <a:lnTo>
                  <a:pt x="18852" y="3974"/>
                </a:lnTo>
                <a:cubicBezTo>
                  <a:pt x="18852" y="4032"/>
                  <a:pt x="18876" y="4077"/>
                  <a:pt x="18905" y="4077"/>
                </a:cubicBezTo>
                <a:cubicBezTo>
                  <a:pt x="18934" y="4077"/>
                  <a:pt x="18958" y="4032"/>
                  <a:pt x="18958" y="3974"/>
                </a:cubicBezTo>
                <a:lnTo>
                  <a:pt x="18958" y="3754"/>
                </a:lnTo>
                <a:cubicBezTo>
                  <a:pt x="18958" y="3697"/>
                  <a:pt x="18934" y="3650"/>
                  <a:pt x="18905" y="3650"/>
                </a:cubicBezTo>
                <a:close/>
                <a:moveTo>
                  <a:pt x="19220" y="3650"/>
                </a:moveTo>
                <a:cubicBezTo>
                  <a:pt x="19191" y="3650"/>
                  <a:pt x="19167" y="3697"/>
                  <a:pt x="19167" y="3754"/>
                </a:cubicBezTo>
                <a:lnTo>
                  <a:pt x="19167" y="3974"/>
                </a:lnTo>
                <a:cubicBezTo>
                  <a:pt x="19167" y="4032"/>
                  <a:pt x="19191" y="4077"/>
                  <a:pt x="19220" y="4077"/>
                </a:cubicBezTo>
                <a:cubicBezTo>
                  <a:pt x="19249" y="4077"/>
                  <a:pt x="19273" y="4032"/>
                  <a:pt x="19273" y="3974"/>
                </a:cubicBezTo>
                <a:lnTo>
                  <a:pt x="19273" y="3754"/>
                </a:lnTo>
                <a:cubicBezTo>
                  <a:pt x="19273" y="3697"/>
                  <a:pt x="19249" y="3650"/>
                  <a:pt x="19220" y="3650"/>
                </a:cubicBezTo>
                <a:close/>
                <a:moveTo>
                  <a:pt x="20069" y="3650"/>
                </a:moveTo>
                <a:cubicBezTo>
                  <a:pt x="20040" y="3650"/>
                  <a:pt x="20016" y="3697"/>
                  <a:pt x="20016" y="3754"/>
                </a:cubicBezTo>
                <a:lnTo>
                  <a:pt x="20016" y="3974"/>
                </a:lnTo>
                <a:cubicBezTo>
                  <a:pt x="20016" y="4032"/>
                  <a:pt x="20040" y="4077"/>
                  <a:pt x="20069" y="4077"/>
                </a:cubicBezTo>
                <a:cubicBezTo>
                  <a:pt x="20099" y="4077"/>
                  <a:pt x="20122" y="4032"/>
                  <a:pt x="20122" y="3974"/>
                </a:cubicBezTo>
                <a:lnTo>
                  <a:pt x="20122" y="3754"/>
                </a:lnTo>
                <a:cubicBezTo>
                  <a:pt x="20122" y="3697"/>
                  <a:pt x="20099" y="3650"/>
                  <a:pt x="20069" y="3650"/>
                </a:cubicBezTo>
                <a:close/>
                <a:moveTo>
                  <a:pt x="20384" y="3650"/>
                </a:moveTo>
                <a:cubicBezTo>
                  <a:pt x="20355" y="3650"/>
                  <a:pt x="20331" y="3697"/>
                  <a:pt x="20331" y="3754"/>
                </a:cubicBezTo>
                <a:lnTo>
                  <a:pt x="20331" y="3974"/>
                </a:lnTo>
                <a:cubicBezTo>
                  <a:pt x="20331" y="4032"/>
                  <a:pt x="20355" y="4077"/>
                  <a:pt x="20384" y="4077"/>
                </a:cubicBezTo>
                <a:cubicBezTo>
                  <a:pt x="20413" y="4077"/>
                  <a:pt x="20436" y="4032"/>
                  <a:pt x="20436" y="3974"/>
                </a:cubicBezTo>
                <a:lnTo>
                  <a:pt x="20436" y="3754"/>
                </a:lnTo>
                <a:cubicBezTo>
                  <a:pt x="20436" y="3697"/>
                  <a:pt x="20413" y="3650"/>
                  <a:pt x="20384" y="3650"/>
                </a:cubicBezTo>
                <a:close/>
                <a:moveTo>
                  <a:pt x="21234" y="3650"/>
                </a:moveTo>
                <a:cubicBezTo>
                  <a:pt x="21204" y="3650"/>
                  <a:pt x="21181" y="3697"/>
                  <a:pt x="21181" y="3754"/>
                </a:cubicBezTo>
                <a:lnTo>
                  <a:pt x="21181" y="3974"/>
                </a:lnTo>
                <a:cubicBezTo>
                  <a:pt x="21181" y="4032"/>
                  <a:pt x="21204" y="4077"/>
                  <a:pt x="21234" y="4077"/>
                </a:cubicBezTo>
                <a:cubicBezTo>
                  <a:pt x="21263" y="4077"/>
                  <a:pt x="21285" y="4032"/>
                  <a:pt x="21285" y="3974"/>
                </a:cubicBezTo>
                <a:lnTo>
                  <a:pt x="21285" y="3754"/>
                </a:lnTo>
                <a:cubicBezTo>
                  <a:pt x="21285" y="3697"/>
                  <a:pt x="21263" y="3650"/>
                  <a:pt x="21234" y="3650"/>
                </a:cubicBezTo>
                <a:close/>
                <a:moveTo>
                  <a:pt x="21547" y="3650"/>
                </a:moveTo>
                <a:cubicBezTo>
                  <a:pt x="21518" y="3650"/>
                  <a:pt x="21495" y="3697"/>
                  <a:pt x="21495" y="3754"/>
                </a:cubicBezTo>
                <a:lnTo>
                  <a:pt x="21495" y="3974"/>
                </a:lnTo>
                <a:cubicBezTo>
                  <a:pt x="21495" y="4032"/>
                  <a:pt x="21518" y="4077"/>
                  <a:pt x="21547" y="4077"/>
                </a:cubicBezTo>
                <a:cubicBezTo>
                  <a:pt x="21576" y="4077"/>
                  <a:pt x="21600" y="4032"/>
                  <a:pt x="21600" y="3974"/>
                </a:cubicBezTo>
                <a:lnTo>
                  <a:pt x="21600" y="3754"/>
                </a:lnTo>
                <a:cubicBezTo>
                  <a:pt x="21600" y="3697"/>
                  <a:pt x="21576" y="3650"/>
                  <a:pt x="21547" y="3650"/>
                </a:cubicBezTo>
                <a:close/>
                <a:moveTo>
                  <a:pt x="53" y="4380"/>
                </a:moveTo>
                <a:cubicBezTo>
                  <a:pt x="24" y="4380"/>
                  <a:pt x="0" y="4427"/>
                  <a:pt x="0" y="4484"/>
                </a:cubicBezTo>
                <a:lnTo>
                  <a:pt x="0" y="4704"/>
                </a:lnTo>
                <a:cubicBezTo>
                  <a:pt x="0" y="4762"/>
                  <a:pt x="24" y="4809"/>
                  <a:pt x="53" y="4809"/>
                </a:cubicBezTo>
                <a:cubicBezTo>
                  <a:pt x="82" y="4809"/>
                  <a:pt x="106" y="4762"/>
                  <a:pt x="106" y="4704"/>
                </a:cubicBezTo>
                <a:lnTo>
                  <a:pt x="106" y="4484"/>
                </a:lnTo>
                <a:cubicBezTo>
                  <a:pt x="106" y="4427"/>
                  <a:pt x="82" y="4380"/>
                  <a:pt x="53" y="4380"/>
                </a:cubicBezTo>
                <a:close/>
                <a:moveTo>
                  <a:pt x="367" y="4380"/>
                </a:moveTo>
                <a:cubicBezTo>
                  <a:pt x="338" y="4380"/>
                  <a:pt x="315" y="4427"/>
                  <a:pt x="315" y="4484"/>
                </a:cubicBezTo>
                <a:lnTo>
                  <a:pt x="315" y="4704"/>
                </a:lnTo>
                <a:cubicBezTo>
                  <a:pt x="315" y="4762"/>
                  <a:pt x="338" y="4809"/>
                  <a:pt x="367" y="4809"/>
                </a:cubicBezTo>
                <a:cubicBezTo>
                  <a:pt x="397" y="4809"/>
                  <a:pt x="420" y="4762"/>
                  <a:pt x="420" y="4704"/>
                </a:cubicBezTo>
                <a:lnTo>
                  <a:pt x="420" y="4484"/>
                </a:lnTo>
                <a:cubicBezTo>
                  <a:pt x="420" y="4427"/>
                  <a:pt x="397" y="4380"/>
                  <a:pt x="367" y="4380"/>
                </a:cubicBezTo>
                <a:close/>
                <a:moveTo>
                  <a:pt x="1217" y="4380"/>
                </a:moveTo>
                <a:cubicBezTo>
                  <a:pt x="1188" y="4380"/>
                  <a:pt x="1164" y="4427"/>
                  <a:pt x="1164" y="4484"/>
                </a:cubicBezTo>
                <a:lnTo>
                  <a:pt x="1164" y="4704"/>
                </a:lnTo>
                <a:cubicBezTo>
                  <a:pt x="1164" y="4762"/>
                  <a:pt x="1188" y="4809"/>
                  <a:pt x="1217" y="4809"/>
                </a:cubicBezTo>
                <a:cubicBezTo>
                  <a:pt x="1246" y="4809"/>
                  <a:pt x="1270" y="4762"/>
                  <a:pt x="1270" y="4704"/>
                </a:cubicBezTo>
                <a:lnTo>
                  <a:pt x="1270" y="4484"/>
                </a:lnTo>
                <a:cubicBezTo>
                  <a:pt x="1270" y="4427"/>
                  <a:pt x="1246" y="4380"/>
                  <a:pt x="1217" y="4380"/>
                </a:cubicBezTo>
                <a:close/>
                <a:moveTo>
                  <a:pt x="1532" y="4380"/>
                </a:moveTo>
                <a:cubicBezTo>
                  <a:pt x="1503" y="4380"/>
                  <a:pt x="1479" y="4427"/>
                  <a:pt x="1479" y="4484"/>
                </a:cubicBezTo>
                <a:lnTo>
                  <a:pt x="1479" y="4704"/>
                </a:lnTo>
                <a:cubicBezTo>
                  <a:pt x="1479" y="4762"/>
                  <a:pt x="1503" y="4809"/>
                  <a:pt x="1532" y="4809"/>
                </a:cubicBezTo>
                <a:cubicBezTo>
                  <a:pt x="1561" y="4809"/>
                  <a:pt x="1584" y="4762"/>
                  <a:pt x="1584" y="4704"/>
                </a:cubicBezTo>
                <a:lnTo>
                  <a:pt x="1584" y="4484"/>
                </a:lnTo>
                <a:cubicBezTo>
                  <a:pt x="1584" y="4427"/>
                  <a:pt x="1561" y="4380"/>
                  <a:pt x="1532" y="4380"/>
                </a:cubicBezTo>
                <a:close/>
                <a:moveTo>
                  <a:pt x="2380" y="4380"/>
                </a:moveTo>
                <a:cubicBezTo>
                  <a:pt x="2351" y="4380"/>
                  <a:pt x="2329" y="4427"/>
                  <a:pt x="2329" y="4484"/>
                </a:cubicBezTo>
                <a:lnTo>
                  <a:pt x="2329" y="4704"/>
                </a:lnTo>
                <a:cubicBezTo>
                  <a:pt x="2329" y="4762"/>
                  <a:pt x="2351" y="4809"/>
                  <a:pt x="2380" y="4809"/>
                </a:cubicBezTo>
                <a:cubicBezTo>
                  <a:pt x="2409" y="4809"/>
                  <a:pt x="2433" y="4762"/>
                  <a:pt x="2433" y="4704"/>
                </a:cubicBezTo>
                <a:lnTo>
                  <a:pt x="2433" y="4484"/>
                </a:lnTo>
                <a:cubicBezTo>
                  <a:pt x="2433" y="4427"/>
                  <a:pt x="2409" y="4380"/>
                  <a:pt x="2380" y="4380"/>
                </a:cubicBezTo>
                <a:close/>
                <a:moveTo>
                  <a:pt x="2695" y="4380"/>
                </a:moveTo>
                <a:cubicBezTo>
                  <a:pt x="2666" y="4380"/>
                  <a:pt x="2643" y="4427"/>
                  <a:pt x="2643" y="4484"/>
                </a:cubicBezTo>
                <a:lnTo>
                  <a:pt x="2643" y="4704"/>
                </a:lnTo>
                <a:cubicBezTo>
                  <a:pt x="2643" y="4762"/>
                  <a:pt x="2666" y="4809"/>
                  <a:pt x="2695" y="4809"/>
                </a:cubicBezTo>
                <a:cubicBezTo>
                  <a:pt x="2724" y="4809"/>
                  <a:pt x="2748" y="4762"/>
                  <a:pt x="2748" y="4704"/>
                </a:cubicBezTo>
                <a:lnTo>
                  <a:pt x="2748" y="4484"/>
                </a:lnTo>
                <a:cubicBezTo>
                  <a:pt x="2748" y="4427"/>
                  <a:pt x="2724" y="4380"/>
                  <a:pt x="2695" y="4380"/>
                </a:cubicBezTo>
                <a:close/>
                <a:moveTo>
                  <a:pt x="3545" y="4380"/>
                </a:moveTo>
                <a:cubicBezTo>
                  <a:pt x="3516" y="4380"/>
                  <a:pt x="3492" y="4427"/>
                  <a:pt x="3492" y="4484"/>
                </a:cubicBezTo>
                <a:lnTo>
                  <a:pt x="3492" y="4704"/>
                </a:lnTo>
                <a:cubicBezTo>
                  <a:pt x="3492" y="4762"/>
                  <a:pt x="3516" y="4809"/>
                  <a:pt x="3545" y="4809"/>
                </a:cubicBezTo>
                <a:cubicBezTo>
                  <a:pt x="3574" y="4809"/>
                  <a:pt x="3598" y="4762"/>
                  <a:pt x="3598" y="4704"/>
                </a:cubicBezTo>
                <a:lnTo>
                  <a:pt x="3598" y="4484"/>
                </a:lnTo>
                <a:cubicBezTo>
                  <a:pt x="3598" y="4427"/>
                  <a:pt x="3574" y="4380"/>
                  <a:pt x="3545" y="4380"/>
                </a:cubicBezTo>
                <a:close/>
                <a:moveTo>
                  <a:pt x="3859" y="4380"/>
                </a:moveTo>
                <a:cubicBezTo>
                  <a:pt x="3830" y="4380"/>
                  <a:pt x="3806" y="4427"/>
                  <a:pt x="3806" y="4484"/>
                </a:cubicBezTo>
                <a:lnTo>
                  <a:pt x="3806" y="4704"/>
                </a:lnTo>
                <a:cubicBezTo>
                  <a:pt x="3806" y="4762"/>
                  <a:pt x="3830" y="4809"/>
                  <a:pt x="3859" y="4809"/>
                </a:cubicBezTo>
                <a:cubicBezTo>
                  <a:pt x="3888" y="4809"/>
                  <a:pt x="3912" y="4762"/>
                  <a:pt x="3912" y="4704"/>
                </a:cubicBezTo>
                <a:lnTo>
                  <a:pt x="3912" y="4484"/>
                </a:lnTo>
                <a:cubicBezTo>
                  <a:pt x="3912" y="4427"/>
                  <a:pt x="3888" y="4380"/>
                  <a:pt x="3859" y="4380"/>
                </a:cubicBezTo>
                <a:close/>
                <a:moveTo>
                  <a:pt x="4709" y="4380"/>
                </a:moveTo>
                <a:cubicBezTo>
                  <a:pt x="4680" y="4380"/>
                  <a:pt x="4656" y="4427"/>
                  <a:pt x="4656" y="4484"/>
                </a:cubicBezTo>
                <a:lnTo>
                  <a:pt x="4656" y="4704"/>
                </a:lnTo>
                <a:cubicBezTo>
                  <a:pt x="4656" y="4762"/>
                  <a:pt x="4680" y="4809"/>
                  <a:pt x="4709" y="4809"/>
                </a:cubicBezTo>
                <a:cubicBezTo>
                  <a:pt x="4738" y="4809"/>
                  <a:pt x="4762" y="4762"/>
                  <a:pt x="4762" y="4704"/>
                </a:cubicBezTo>
                <a:lnTo>
                  <a:pt x="4762" y="4484"/>
                </a:lnTo>
                <a:cubicBezTo>
                  <a:pt x="4762" y="4427"/>
                  <a:pt x="4738" y="4380"/>
                  <a:pt x="4709" y="4380"/>
                </a:cubicBezTo>
                <a:close/>
                <a:moveTo>
                  <a:pt x="5023" y="4380"/>
                </a:moveTo>
                <a:cubicBezTo>
                  <a:pt x="4994" y="4380"/>
                  <a:pt x="4970" y="4427"/>
                  <a:pt x="4970" y="4484"/>
                </a:cubicBezTo>
                <a:lnTo>
                  <a:pt x="4970" y="4704"/>
                </a:lnTo>
                <a:cubicBezTo>
                  <a:pt x="4970" y="4762"/>
                  <a:pt x="4994" y="4809"/>
                  <a:pt x="5023" y="4809"/>
                </a:cubicBezTo>
                <a:cubicBezTo>
                  <a:pt x="5053" y="4809"/>
                  <a:pt x="5076" y="4762"/>
                  <a:pt x="5076" y="4704"/>
                </a:cubicBezTo>
                <a:lnTo>
                  <a:pt x="5076" y="4484"/>
                </a:lnTo>
                <a:cubicBezTo>
                  <a:pt x="5076" y="4427"/>
                  <a:pt x="5053" y="4380"/>
                  <a:pt x="5023" y="4380"/>
                </a:cubicBezTo>
                <a:close/>
                <a:moveTo>
                  <a:pt x="5873" y="4380"/>
                </a:moveTo>
                <a:cubicBezTo>
                  <a:pt x="5844" y="4380"/>
                  <a:pt x="5820" y="4427"/>
                  <a:pt x="5820" y="4484"/>
                </a:cubicBezTo>
                <a:lnTo>
                  <a:pt x="5820" y="4704"/>
                </a:lnTo>
                <a:cubicBezTo>
                  <a:pt x="5820" y="4762"/>
                  <a:pt x="5844" y="4809"/>
                  <a:pt x="5873" y="4809"/>
                </a:cubicBezTo>
                <a:cubicBezTo>
                  <a:pt x="5902" y="4809"/>
                  <a:pt x="5926" y="4762"/>
                  <a:pt x="5926" y="4704"/>
                </a:cubicBezTo>
                <a:lnTo>
                  <a:pt x="5926" y="4484"/>
                </a:lnTo>
                <a:cubicBezTo>
                  <a:pt x="5926" y="4427"/>
                  <a:pt x="5902" y="4380"/>
                  <a:pt x="5873" y="4380"/>
                </a:cubicBezTo>
                <a:close/>
                <a:moveTo>
                  <a:pt x="6188" y="4380"/>
                </a:moveTo>
                <a:cubicBezTo>
                  <a:pt x="6159" y="4380"/>
                  <a:pt x="6135" y="4427"/>
                  <a:pt x="6135" y="4484"/>
                </a:cubicBezTo>
                <a:lnTo>
                  <a:pt x="6135" y="4704"/>
                </a:lnTo>
                <a:cubicBezTo>
                  <a:pt x="6135" y="4762"/>
                  <a:pt x="6159" y="4809"/>
                  <a:pt x="6188" y="4809"/>
                </a:cubicBezTo>
                <a:cubicBezTo>
                  <a:pt x="6217" y="4809"/>
                  <a:pt x="6240" y="4762"/>
                  <a:pt x="6240" y="4704"/>
                </a:cubicBezTo>
                <a:lnTo>
                  <a:pt x="6240" y="4484"/>
                </a:lnTo>
                <a:cubicBezTo>
                  <a:pt x="6240" y="4427"/>
                  <a:pt x="6217" y="4380"/>
                  <a:pt x="6188" y="4380"/>
                </a:cubicBezTo>
                <a:close/>
                <a:moveTo>
                  <a:pt x="7036" y="4380"/>
                </a:moveTo>
                <a:cubicBezTo>
                  <a:pt x="7007" y="4380"/>
                  <a:pt x="6984" y="4427"/>
                  <a:pt x="6984" y="4484"/>
                </a:cubicBezTo>
                <a:lnTo>
                  <a:pt x="6984" y="4704"/>
                </a:lnTo>
                <a:cubicBezTo>
                  <a:pt x="6984" y="4762"/>
                  <a:pt x="7007" y="4809"/>
                  <a:pt x="7036" y="4809"/>
                </a:cubicBezTo>
                <a:cubicBezTo>
                  <a:pt x="7065" y="4809"/>
                  <a:pt x="7089" y="4762"/>
                  <a:pt x="7089" y="4704"/>
                </a:cubicBezTo>
                <a:lnTo>
                  <a:pt x="7089" y="4484"/>
                </a:lnTo>
                <a:cubicBezTo>
                  <a:pt x="7089" y="4427"/>
                  <a:pt x="7065" y="4380"/>
                  <a:pt x="7036" y="4380"/>
                </a:cubicBezTo>
                <a:close/>
                <a:moveTo>
                  <a:pt x="7351" y="4380"/>
                </a:moveTo>
                <a:cubicBezTo>
                  <a:pt x="7322" y="4380"/>
                  <a:pt x="7299" y="4427"/>
                  <a:pt x="7299" y="4484"/>
                </a:cubicBezTo>
                <a:lnTo>
                  <a:pt x="7299" y="4704"/>
                </a:lnTo>
                <a:cubicBezTo>
                  <a:pt x="7299" y="4762"/>
                  <a:pt x="7322" y="4809"/>
                  <a:pt x="7351" y="4809"/>
                </a:cubicBezTo>
                <a:cubicBezTo>
                  <a:pt x="7380" y="4809"/>
                  <a:pt x="7404" y="4762"/>
                  <a:pt x="7404" y="4704"/>
                </a:cubicBezTo>
                <a:lnTo>
                  <a:pt x="7404" y="4484"/>
                </a:lnTo>
                <a:cubicBezTo>
                  <a:pt x="7404" y="4427"/>
                  <a:pt x="7380" y="4380"/>
                  <a:pt x="7351" y="4380"/>
                </a:cubicBezTo>
                <a:close/>
                <a:moveTo>
                  <a:pt x="8201" y="4380"/>
                </a:moveTo>
                <a:cubicBezTo>
                  <a:pt x="8171" y="4380"/>
                  <a:pt x="8148" y="4427"/>
                  <a:pt x="8148" y="4484"/>
                </a:cubicBezTo>
                <a:lnTo>
                  <a:pt x="8148" y="4704"/>
                </a:lnTo>
                <a:cubicBezTo>
                  <a:pt x="8148" y="4762"/>
                  <a:pt x="8171" y="4809"/>
                  <a:pt x="8201" y="4809"/>
                </a:cubicBezTo>
                <a:cubicBezTo>
                  <a:pt x="8230" y="4809"/>
                  <a:pt x="8254" y="4762"/>
                  <a:pt x="8254" y="4704"/>
                </a:cubicBezTo>
                <a:lnTo>
                  <a:pt x="8254" y="4484"/>
                </a:lnTo>
                <a:cubicBezTo>
                  <a:pt x="8254" y="4427"/>
                  <a:pt x="8230" y="4380"/>
                  <a:pt x="8201" y="4380"/>
                </a:cubicBezTo>
                <a:close/>
                <a:moveTo>
                  <a:pt x="8515" y="4380"/>
                </a:moveTo>
                <a:cubicBezTo>
                  <a:pt x="8486" y="4380"/>
                  <a:pt x="8462" y="4427"/>
                  <a:pt x="8462" y="4484"/>
                </a:cubicBezTo>
                <a:lnTo>
                  <a:pt x="8462" y="4704"/>
                </a:lnTo>
                <a:cubicBezTo>
                  <a:pt x="8462" y="4762"/>
                  <a:pt x="8486" y="4809"/>
                  <a:pt x="8515" y="4809"/>
                </a:cubicBezTo>
                <a:cubicBezTo>
                  <a:pt x="8544" y="4809"/>
                  <a:pt x="8568" y="4762"/>
                  <a:pt x="8568" y="4704"/>
                </a:cubicBezTo>
                <a:lnTo>
                  <a:pt x="8568" y="4484"/>
                </a:lnTo>
                <a:cubicBezTo>
                  <a:pt x="8568" y="4427"/>
                  <a:pt x="8544" y="4380"/>
                  <a:pt x="8515" y="4380"/>
                </a:cubicBezTo>
                <a:close/>
                <a:moveTo>
                  <a:pt x="9365" y="4380"/>
                </a:moveTo>
                <a:cubicBezTo>
                  <a:pt x="9336" y="4380"/>
                  <a:pt x="9312" y="4427"/>
                  <a:pt x="9312" y="4484"/>
                </a:cubicBezTo>
                <a:lnTo>
                  <a:pt x="9312" y="4704"/>
                </a:lnTo>
                <a:cubicBezTo>
                  <a:pt x="9312" y="4762"/>
                  <a:pt x="9336" y="4809"/>
                  <a:pt x="9365" y="4809"/>
                </a:cubicBezTo>
                <a:cubicBezTo>
                  <a:pt x="9394" y="4809"/>
                  <a:pt x="9418" y="4762"/>
                  <a:pt x="9418" y="4704"/>
                </a:cubicBezTo>
                <a:lnTo>
                  <a:pt x="9418" y="4484"/>
                </a:lnTo>
                <a:cubicBezTo>
                  <a:pt x="9418" y="4427"/>
                  <a:pt x="9394" y="4380"/>
                  <a:pt x="9365" y="4380"/>
                </a:cubicBezTo>
                <a:close/>
                <a:moveTo>
                  <a:pt x="9679" y="4380"/>
                </a:moveTo>
                <a:cubicBezTo>
                  <a:pt x="9650" y="4380"/>
                  <a:pt x="9626" y="4427"/>
                  <a:pt x="9626" y="4484"/>
                </a:cubicBezTo>
                <a:lnTo>
                  <a:pt x="9626" y="4704"/>
                </a:lnTo>
                <a:cubicBezTo>
                  <a:pt x="9626" y="4762"/>
                  <a:pt x="9650" y="4809"/>
                  <a:pt x="9679" y="4809"/>
                </a:cubicBezTo>
                <a:cubicBezTo>
                  <a:pt x="9708" y="4809"/>
                  <a:pt x="9732" y="4762"/>
                  <a:pt x="9732" y="4704"/>
                </a:cubicBezTo>
                <a:lnTo>
                  <a:pt x="9732" y="4484"/>
                </a:lnTo>
                <a:cubicBezTo>
                  <a:pt x="9732" y="4427"/>
                  <a:pt x="9708" y="4380"/>
                  <a:pt x="9679" y="4380"/>
                </a:cubicBezTo>
                <a:close/>
                <a:moveTo>
                  <a:pt x="10529" y="4380"/>
                </a:moveTo>
                <a:cubicBezTo>
                  <a:pt x="10500" y="4380"/>
                  <a:pt x="10476" y="4427"/>
                  <a:pt x="10476" y="4484"/>
                </a:cubicBezTo>
                <a:lnTo>
                  <a:pt x="10476" y="4704"/>
                </a:lnTo>
                <a:cubicBezTo>
                  <a:pt x="10476" y="4762"/>
                  <a:pt x="10500" y="4809"/>
                  <a:pt x="10529" y="4809"/>
                </a:cubicBezTo>
                <a:cubicBezTo>
                  <a:pt x="10558" y="4809"/>
                  <a:pt x="10582" y="4762"/>
                  <a:pt x="10582" y="4704"/>
                </a:cubicBezTo>
                <a:lnTo>
                  <a:pt x="10582" y="4484"/>
                </a:lnTo>
                <a:cubicBezTo>
                  <a:pt x="10582" y="4427"/>
                  <a:pt x="10558" y="4380"/>
                  <a:pt x="10529" y="4380"/>
                </a:cubicBezTo>
                <a:close/>
                <a:moveTo>
                  <a:pt x="10844" y="4380"/>
                </a:moveTo>
                <a:cubicBezTo>
                  <a:pt x="10814" y="4380"/>
                  <a:pt x="10791" y="4427"/>
                  <a:pt x="10791" y="4484"/>
                </a:cubicBezTo>
                <a:lnTo>
                  <a:pt x="10791" y="4704"/>
                </a:lnTo>
                <a:cubicBezTo>
                  <a:pt x="10791" y="4762"/>
                  <a:pt x="10814" y="4809"/>
                  <a:pt x="10844" y="4809"/>
                </a:cubicBezTo>
                <a:cubicBezTo>
                  <a:pt x="10873" y="4809"/>
                  <a:pt x="10895" y="4762"/>
                  <a:pt x="10895" y="4704"/>
                </a:cubicBezTo>
                <a:lnTo>
                  <a:pt x="10895" y="4484"/>
                </a:lnTo>
                <a:cubicBezTo>
                  <a:pt x="10895" y="4427"/>
                  <a:pt x="10873" y="4380"/>
                  <a:pt x="10844" y="4380"/>
                </a:cubicBezTo>
                <a:close/>
                <a:moveTo>
                  <a:pt x="11692" y="4380"/>
                </a:moveTo>
                <a:cubicBezTo>
                  <a:pt x="11663" y="4380"/>
                  <a:pt x="11640" y="4427"/>
                  <a:pt x="11640" y="4484"/>
                </a:cubicBezTo>
                <a:lnTo>
                  <a:pt x="11640" y="4704"/>
                </a:lnTo>
                <a:cubicBezTo>
                  <a:pt x="11640" y="4762"/>
                  <a:pt x="11663" y="4809"/>
                  <a:pt x="11692" y="4809"/>
                </a:cubicBezTo>
                <a:cubicBezTo>
                  <a:pt x="11721" y="4809"/>
                  <a:pt x="11745" y="4762"/>
                  <a:pt x="11745" y="4704"/>
                </a:cubicBezTo>
                <a:lnTo>
                  <a:pt x="11745" y="4484"/>
                </a:lnTo>
                <a:cubicBezTo>
                  <a:pt x="11745" y="4427"/>
                  <a:pt x="11721" y="4380"/>
                  <a:pt x="11692" y="4380"/>
                </a:cubicBezTo>
                <a:close/>
                <a:moveTo>
                  <a:pt x="12007" y="4380"/>
                </a:moveTo>
                <a:cubicBezTo>
                  <a:pt x="11978" y="4380"/>
                  <a:pt x="11955" y="4427"/>
                  <a:pt x="11955" y="4484"/>
                </a:cubicBezTo>
                <a:lnTo>
                  <a:pt x="11955" y="4704"/>
                </a:lnTo>
                <a:cubicBezTo>
                  <a:pt x="11955" y="4762"/>
                  <a:pt x="11978" y="4809"/>
                  <a:pt x="12007" y="4809"/>
                </a:cubicBezTo>
                <a:cubicBezTo>
                  <a:pt x="12036" y="4809"/>
                  <a:pt x="12060" y="4762"/>
                  <a:pt x="12060" y="4704"/>
                </a:cubicBezTo>
                <a:lnTo>
                  <a:pt x="12060" y="4484"/>
                </a:lnTo>
                <a:cubicBezTo>
                  <a:pt x="12060" y="4427"/>
                  <a:pt x="12036" y="4380"/>
                  <a:pt x="12007" y="4380"/>
                </a:cubicBezTo>
                <a:close/>
                <a:moveTo>
                  <a:pt x="12856" y="4380"/>
                </a:moveTo>
                <a:cubicBezTo>
                  <a:pt x="12827" y="4380"/>
                  <a:pt x="12804" y="4427"/>
                  <a:pt x="12804" y="4484"/>
                </a:cubicBezTo>
                <a:lnTo>
                  <a:pt x="12804" y="4704"/>
                </a:lnTo>
                <a:cubicBezTo>
                  <a:pt x="12804" y="4762"/>
                  <a:pt x="12827" y="4809"/>
                  <a:pt x="12856" y="4809"/>
                </a:cubicBezTo>
                <a:cubicBezTo>
                  <a:pt x="12886" y="4809"/>
                  <a:pt x="12909" y="4762"/>
                  <a:pt x="12909" y="4704"/>
                </a:cubicBezTo>
                <a:lnTo>
                  <a:pt x="12909" y="4484"/>
                </a:lnTo>
                <a:cubicBezTo>
                  <a:pt x="12909" y="4427"/>
                  <a:pt x="12886" y="4380"/>
                  <a:pt x="12856" y="4380"/>
                </a:cubicBezTo>
                <a:close/>
                <a:moveTo>
                  <a:pt x="13171" y="4380"/>
                </a:moveTo>
                <a:cubicBezTo>
                  <a:pt x="13142" y="4380"/>
                  <a:pt x="13118" y="4427"/>
                  <a:pt x="13118" y="4484"/>
                </a:cubicBezTo>
                <a:lnTo>
                  <a:pt x="13118" y="4704"/>
                </a:lnTo>
                <a:cubicBezTo>
                  <a:pt x="13118" y="4762"/>
                  <a:pt x="13142" y="4809"/>
                  <a:pt x="13171" y="4809"/>
                </a:cubicBezTo>
                <a:cubicBezTo>
                  <a:pt x="13200" y="4809"/>
                  <a:pt x="13224" y="4762"/>
                  <a:pt x="13224" y="4704"/>
                </a:cubicBezTo>
                <a:lnTo>
                  <a:pt x="13224" y="4484"/>
                </a:lnTo>
                <a:cubicBezTo>
                  <a:pt x="13224" y="4427"/>
                  <a:pt x="13200" y="4380"/>
                  <a:pt x="13171" y="4380"/>
                </a:cubicBezTo>
                <a:close/>
                <a:moveTo>
                  <a:pt x="14021" y="4380"/>
                </a:moveTo>
                <a:cubicBezTo>
                  <a:pt x="13992" y="4380"/>
                  <a:pt x="13968" y="4427"/>
                  <a:pt x="13968" y="4484"/>
                </a:cubicBezTo>
                <a:lnTo>
                  <a:pt x="13968" y="4704"/>
                </a:lnTo>
                <a:cubicBezTo>
                  <a:pt x="13968" y="4762"/>
                  <a:pt x="13992" y="4809"/>
                  <a:pt x="14021" y="4809"/>
                </a:cubicBezTo>
                <a:cubicBezTo>
                  <a:pt x="14050" y="4809"/>
                  <a:pt x="14074" y="4762"/>
                  <a:pt x="14074" y="4704"/>
                </a:cubicBezTo>
                <a:lnTo>
                  <a:pt x="14074" y="4484"/>
                </a:lnTo>
                <a:cubicBezTo>
                  <a:pt x="14074" y="4427"/>
                  <a:pt x="14050" y="4380"/>
                  <a:pt x="14021" y="4380"/>
                </a:cubicBezTo>
                <a:close/>
                <a:moveTo>
                  <a:pt x="14335" y="4380"/>
                </a:moveTo>
                <a:cubicBezTo>
                  <a:pt x="14306" y="4380"/>
                  <a:pt x="14282" y="4427"/>
                  <a:pt x="14282" y="4484"/>
                </a:cubicBezTo>
                <a:lnTo>
                  <a:pt x="14282" y="4704"/>
                </a:lnTo>
                <a:cubicBezTo>
                  <a:pt x="14282" y="4762"/>
                  <a:pt x="14306" y="4809"/>
                  <a:pt x="14335" y="4809"/>
                </a:cubicBezTo>
                <a:cubicBezTo>
                  <a:pt x="14364" y="4809"/>
                  <a:pt x="14388" y="4762"/>
                  <a:pt x="14388" y="4704"/>
                </a:cubicBezTo>
                <a:lnTo>
                  <a:pt x="14388" y="4484"/>
                </a:lnTo>
                <a:cubicBezTo>
                  <a:pt x="14388" y="4427"/>
                  <a:pt x="14364" y="4380"/>
                  <a:pt x="14335" y="4380"/>
                </a:cubicBezTo>
                <a:close/>
                <a:moveTo>
                  <a:pt x="15185" y="4380"/>
                </a:moveTo>
                <a:cubicBezTo>
                  <a:pt x="15156" y="4380"/>
                  <a:pt x="15132" y="4427"/>
                  <a:pt x="15132" y="4484"/>
                </a:cubicBezTo>
                <a:lnTo>
                  <a:pt x="15132" y="4704"/>
                </a:lnTo>
                <a:cubicBezTo>
                  <a:pt x="15132" y="4762"/>
                  <a:pt x="15156" y="4809"/>
                  <a:pt x="15185" y="4809"/>
                </a:cubicBezTo>
                <a:cubicBezTo>
                  <a:pt x="15214" y="4809"/>
                  <a:pt x="15237" y="4762"/>
                  <a:pt x="15237" y="4704"/>
                </a:cubicBezTo>
                <a:lnTo>
                  <a:pt x="15237" y="4484"/>
                </a:lnTo>
                <a:cubicBezTo>
                  <a:pt x="15237" y="4427"/>
                  <a:pt x="15214" y="4380"/>
                  <a:pt x="15185" y="4380"/>
                </a:cubicBezTo>
                <a:close/>
                <a:moveTo>
                  <a:pt x="15500" y="4380"/>
                </a:moveTo>
                <a:cubicBezTo>
                  <a:pt x="15470" y="4380"/>
                  <a:pt x="15447" y="4427"/>
                  <a:pt x="15447" y="4484"/>
                </a:cubicBezTo>
                <a:lnTo>
                  <a:pt x="15447" y="4704"/>
                </a:lnTo>
                <a:cubicBezTo>
                  <a:pt x="15447" y="4762"/>
                  <a:pt x="15470" y="4809"/>
                  <a:pt x="15500" y="4809"/>
                </a:cubicBezTo>
                <a:cubicBezTo>
                  <a:pt x="15529" y="4809"/>
                  <a:pt x="15551" y="4762"/>
                  <a:pt x="15551" y="4704"/>
                </a:cubicBezTo>
                <a:lnTo>
                  <a:pt x="15551" y="4484"/>
                </a:lnTo>
                <a:cubicBezTo>
                  <a:pt x="15551" y="4427"/>
                  <a:pt x="15529" y="4380"/>
                  <a:pt x="15500" y="4380"/>
                </a:cubicBezTo>
                <a:close/>
                <a:moveTo>
                  <a:pt x="16349" y="4380"/>
                </a:moveTo>
                <a:cubicBezTo>
                  <a:pt x="16320" y="4380"/>
                  <a:pt x="16296" y="4427"/>
                  <a:pt x="16296" y="4484"/>
                </a:cubicBezTo>
                <a:lnTo>
                  <a:pt x="16296" y="4704"/>
                </a:lnTo>
                <a:cubicBezTo>
                  <a:pt x="16296" y="4762"/>
                  <a:pt x="16320" y="4809"/>
                  <a:pt x="16349" y="4809"/>
                </a:cubicBezTo>
                <a:cubicBezTo>
                  <a:pt x="16378" y="4809"/>
                  <a:pt x="16401" y="4762"/>
                  <a:pt x="16401" y="4704"/>
                </a:cubicBezTo>
                <a:lnTo>
                  <a:pt x="16401" y="4484"/>
                </a:lnTo>
                <a:cubicBezTo>
                  <a:pt x="16401" y="4427"/>
                  <a:pt x="16378" y="4380"/>
                  <a:pt x="16349" y="4380"/>
                </a:cubicBezTo>
                <a:close/>
                <a:moveTo>
                  <a:pt x="16663" y="4380"/>
                </a:moveTo>
                <a:cubicBezTo>
                  <a:pt x="16634" y="4380"/>
                  <a:pt x="16611" y="4427"/>
                  <a:pt x="16611" y="4484"/>
                </a:cubicBezTo>
                <a:lnTo>
                  <a:pt x="16611" y="4704"/>
                </a:lnTo>
                <a:cubicBezTo>
                  <a:pt x="16611" y="4762"/>
                  <a:pt x="16634" y="4809"/>
                  <a:pt x="16663" y="4809"/>
                </a:cubicBezTo>
                <a:cubicBezTo>
                  <a:pt x="16692" y="4809"/>
                  <a:pt x="16716" y="4762"/>
                  <a:pt x="16716" y="4704"/>
                </a:cubicBezTo>
                <a:lnTo>
                  <a:pt x="16716" y="4484"/>
                </a:lnTo>
                <a:cubicBezTo>
                  <a:pt x="16716" y="4427"/>
                  <a:pt x="16692" y="4380"/>
                  <a:pt x="16663" y="4380"/>
                </a:cubicBezTo>
                <a:close/>
                <a:moveTo>
                  <a:pt x="17512" y="4380"/>
                </a:moveTo>
                <a:cubicBezTo>
                  <a:pt x="17483" y="4380"/>
                  <a:pt x="17459" y="4427"/>
                  <a:pt x="17459" y="4484"/>
                </a:cubicBezTo>
                <a:lnTo>
                  <a:pt x="17459" y="4704"/>
                </a:lnTo>
                <a:cubicBezTo>
                  <a:pt x="17459" y="4762"/>
                  <a:pt x="17483" y="4809"/>
                  <a:pt x="17512" y="4809"/>
                </a:cubicBezTo>
                <a:cubicBezTo>
                  <a:pt x="17541" y="4809"/>
                  <a:pt x="17565" y="4762"/>
                  <a:pt x="17565" y="4704"/>
                </a:cubicBezTo>
                <a:lnTo>
                  <a:pt x="17565" y="4484"/>
                </a:lnTo>
                <a:cubicBezTo>
                  <a:pt x="17565" y="4427"/>
                  <a:pt x="17541" y="4380"/>
                  <a:pt x="17512" y="4380"/>
                </a:cubicBezTo>
                <a:close/>
                <a:moveTo>
                  <a:pt x="17827" y="4380"/>
                </a:moveTo>
                <a:cubicBezTo>
                  <a:pt x="17798" y="4380"/>
                  <a:pt x="17774" y="4427"/>
                  <a:pt x="17774" y="4484"/>
                </a:cubicBezTo>
                <a:lnTo>
                  <a:pt x="17774" y="4704"/>
                </a:lnTo>
                <a:cubicBezTo>
                  <a:pt x="17774" y="4762"/>
                  <a:pt x="17798" y="4809"/>
                  <a:pt x="17827" y="4809"/>
                </a:cubicBezTo>
                <a:cubicBezTo>
                  <a:pt x="17856" y="4809"/>
                  <a:pt x="17880" y="4762"/>
                  <a:pt x="17880" y="4704"/>
                </a:cubicBezTo>
                <a:lnTo>
                  <a:pt x="17880" y="4484"/>
                </a:lnTo>
                <a:cubicBezTo>
                  <a:pt x="17880" y="4427"/>
                  <a:pt x="17856" y="4380"/>
                  <a:pt x="17827" y="4380"/>
                </a:cubicBezTo>
                <a:close/>
                <a:moveTo>
                  <a:pt x="18677" y="4380"/>
                </a:moveTo>
                <a:cubicBezTo>
                  <a:pt x="18648" y="4380"/>
                  <a:pt x="18624" y="4427"/>
                  <a:pt x="18624" y="4484"/>
                </a:cubicBezTo>
                <a:lnTo>
                  <a:pt x="18624" y="4704"/>
                </a:lnTo>
                <a:cubicBezTo>
                  <a:pt x="18624" y="4762"/>
                  <a:pt x="18648" y="4809"/>
                  <a:pt x="18677" y="4809"/>
                </a:cubicBezTo>
                <a:cubicBezTo>
                  <a:pt x="18706" y="4809"/>
                  <a:pt x="18730" y="4762"/>
                  <a:pt x="18730" y="4704"/>
                </a:cubicBezTo>
                <a:lnTo>
                  <a:pt x="18730" y="4484"/>
                </a:lnTo>
                <a:cubicBezTo>
                  <a:pt x="18730" y="4427"/>
                  <a:pt x="18706" y="4380"/>
                  <a:pt x="18677" y="4380"/>
                </a:cubicBezTo>
                <a:close/>
                <a:moveTo>
                  <a:pt x="18991" y="4380"/>
                </a:moveTo>
                <a:cubicBezTo>
                  <a:pt x="18962" y="4380"/>
                  <a:pt x="18938" y="4427"/>
                  <a:pt x="18938" y="4484"/>
                </a:cubicBezTo>
                <a:lnTo>
                  <a:pt x="18938" y="4704"/>
                </a:lnTo>
                <a:cubicBezTo>
                  <a:pt x="18938" y="4762"/>
                  <a:pt x="18962" y="4809"/>
                  <a:pt x="18991" y="4809"/>
                </a:cubicBezTo>
                <a:cubicBezTo>
                  <a:pt x="19020" y="4809"/>
                  <a:pt x="19044" y="4762"/>
                  <a:pt x="19044" y="4704"/>
                </a:cubicBezTo>
                <a:lnTo>
                  <a:pt x="19044" y="4484"/>
                </a:lnTo>
                <a:cubicBezTo>
                  <a:pt x="19044" y="4427"/>
                  <a:pt x="19020" y="4380"/>
                  <a:pt x="18991" y="4380"/>
                </a:cubicBezTo>
                <a:close/>
                <a:moveTo>
                  <a:pt x="19841" y="4380"/>
                </a:moveTo>
                <a:cubicBezTo>
                  <a:pt x="19812" y="4380"/>
                  <a:pt x="19788" y="4427"/>
                  <a:pt x="19788" y="4484"/>
                </a:cubicBezTo>
                <a:lnTo>
                  <a:pt x="19788" y="4704"/>
                </a:lnTo>
                <a:cubicBezTo>
                  <a:pt x="19788" y="4762"/>
                  <a:pt x="19812" y="4809"/>
                  <a:pt x="19841" y="4809"/>
                </a:cubicBezTo>
                <a:cubicBezTo>
                  <a:pt x="19870" y="4809"/>
                  <a:pt x="19894" y="4762"/>
                  <a:pt x="19894" y="4704"/>
                </a:cubicBezTo>
                <a:lnTo>
                  <a:pt x="19894" y="4484"/>
                </a:lnTo>
                <a:cubicBezTo>
                  <a:pt x="19894" y="4427"/>
                  <a:pt x="19870" y="4380"/>
                  <a:pt x="19841" y="4380"/>
                </a:cubicBezTo>
                <a:close/>
                <a:moveTo>
                  <a:pt x="20155" y="4380"/>
                </a:moveTo>
                <a:cubicBezTo>
                  <a:pt x="20126" y="4380"/>
                  <a:pt x="20102" y="4427"/>
                  <a:pt x="20102" y="4484"/>
                </a:cubicBezTo>
                <a:lnTo>
                  <a:pt x="20102" y="4704"/>
                </a:lnTo>
                <a:cubicBezTo>
                  <a:pt x="20102" y="4762"/>
                  <a:pt x="20126" y="4809"/>
                  <a:pt x="20155" y="4809"/>
                </a:cubicBezTo>
                <a:cubicBezTo>
                  <a:pt x="20184" y="4809"/>
                  <a:pt x="20207" y="4762"/>
                  <a:pt x="20207" y="4704"/>
                </a:cubicBezTo>
                <a:lnTo>
                  <a:pt x="20207" y="4484"/>
                </a:lnTo>
                <a:cubicBezTo>
                  <a:pt x="20207" y="4427"/>
                  <a:pt x="20184" y="4380"/>
                  <a:pt x="20155" y="4380"/>
                </a:cubicBezTo>
                <a:close/>
                <a:moveTo>
                  <a:pt x="21004" y="4380"/>
                </a:moveTo>
                <a:cubicBezTo>
                  <a:pt x="20975" y="4380"/>
                  <a:pt x="20952" y="4427"/>
                  <a:pt x="20952" y="4484"/>
                </a:cubicBezTo>
                <a:lnTo>
                  <a:pt x="20952" y="4704"/>
                </a:lnTo>
                <a:cubicBezTo>
                  <a:pt x="20952" y="4762"/>
                  <a:pt x="20975" y="4809"/>
                  <a:pt x="21004" y="4809"/>
                </a:cubicBezTo>
                <a:cubicBezTo>
                  <a:pt x="21033" y="4809"/>
                  <a:pt x="21057" y="4762"/>
                  <a:pt x="21057" y="4704"/>
                </a:cubicBezTo>
                <a:lnTo>
                  <a:pt x="21057" y="4484"/>
                </a:lnTo>
                <a:cubicBezTo>
                  <a:pt x="21057" y="4427"/>
                  <a:pt x="21033" y="4380"/>
                  <a:pt x="21004" y="4380"/>
                </a:cubicBezTo>
                <a:close/>
                <a:moveTo>
                  <a:pt x="21319" y="4380"/>
                </a:moveTo>
                <a:cubicBezTo>
                  <a:pt x="21289" y="4380"/>
                  <a:pt x="21267" y="4427"/>
                  <a:pt x="21267" y="4484"/>
                </a:cubicBezTo>
                <a:lnTo>
                  <a:pt x="21267" y="4704"/>
                </a:lnTo>
                <a:cubicBezTo>
                  <a:pt x="21267" y="4762"/>
                  <a:pt x="21289" y="4809"/>
                  <a:pt x="21319" y="4809"/>
                </a:cubicBezTo>
                <a:cubicBezTo>
                  <a:pt x="21348" y="4809"/>
                  <a:pt x="21372" y="4762"/>
                  <a:pt x="21372" y="4704"/>
                </a:cubicBezTo>
                <a:lnTo>
                  <a:pt x="21372" y="4484"/>
                </a:lnTo>
                <a:cubicBezTo>
                  <a:pt x="21372" y="4427"/>
                  <a:pt x="21348" y="4380"/>
                  <a:pt x="21319" y="4380"/>
                </a:cubicBezTo>
                <a:close/>
                <a:moveTo>
                  <a:pt x="281" y="5110"/>
                </a:moveTo>
                <a:cubicBezTo>
                  <a:pt x="252" y="5110"/>
                  <a:pt x="228" y="5157"/>
                  <a:pt x="228" y="5214"/>
                </a:cubicBezTo>
                <a:lnTo>
                  <a:pt x="228" y="5434"/>
                </a:lnTo>
                <a:cubicBezTo>
                  <a:pt x="228" y="5492"/>
                  <a:pt x="252" y="5539"/>
                  <a:pt x="281" y="5539"/>
                </a:cubicBezTo>
                <a:cubicBezTo>
                  <a:pt x="311" y="5539"/>
                  <a:pt x="334" y="5492"/>
                  <a:pt x="334" y="5434"/>
                </a:cubicBezTo>
                <a:lnTo>
                  <a:pt x="334" y="5214"/>
                </a:lnTo>
                <a:cubicBezTo>
                  <a:pt x="334" y="5157"/>
                  <a:pt x="311" y="5110"/>
                  <a:pt x="281" y="5110"/>
                </a:cubicBezTo>
                <a:close/>
                <a:moveTo>
                  <a:pt x="596" y="5110"/>
                </a:moveTo>
                <a:cubicBezTo>
                  <a:pt x="567" y="5110"/>
                  <a:pt x="543" y="5157"/>
                  <a:pt x="543" y="5214"/>
                </a:cubicBezTo>
                <a:lnTo>
                  <a:pt x="543" y="5434"/>
                </a:lnTo>
                <a:cubicBezTo>
                  <a:pt x="543" y="5492"/>
                  <a:pt x="567" y="5539"/>
                  <a:pt x="596" y="5539"/>
                </a:cubicBezTo>
                <a:cubicBezTo>
                  <a:pt x="625" y="5539"/>
                  <a:pt x="649" y="5492"/>
                  <a:pt x="649" y="5434"/>
                </a:cubicBezTo>
                <a:lnTo>
                  <a:pt x="649" y="5214"/>
                </a:lnTo>
                <a:cubicBezTo>
                  <a:pt x="649" y="5157"/>
                  <a:pt x="625" y="5110"/>
                  <a:pt x="596" y="5110"/>
                </a:cubicBezTo>
                <a:close/>
                <a:moveTo>
                  <a:pt x="1446" y="5110"/>
                </a:moveTo>
                <a:cubicBezTo>
                  <a:pt x="1417" y="5110"/>
                  <a:pt x="1393" y="5157"/>
                  <a:pt x="1393" y="5214"/>
                </a:cubicBezTo>
                <a:lnTo>
                  <a:pt x="1393" y="5434"/>
                </a:lnTo>
                <a:cubicBezTo>
                  <a:pt x="1393" y="5492"/>
                  <a:pt x="1417" y="5539"/>
                  <a:pt x="1446" y="5539"/>
                </a:cubicBezTo>
                <a:cubicBezTo>
                  <a:pt x="1475" y="5539"/>
                  <a:pt x="1499" y="5492"/>
                  <a:pt x="1499" y="5434"/>
                </a:cubicBezTo>
                <a:lnTo>
                  <a:pt x="1499" y="5214"/>
                </a:lnTo>
                <a:cubicBezTo>
                  <a:pt x="1499" y="5157"/>
                  <a:pt x="1475" y="5110"/>
                  <a:pt x="1446" y="5110"/>
                </a:cubicBezTo>
                <a:close/>
                <a:moveTo>
                  <a:pt x="1760" y="5110"/>
                </a:moveTo>
                <a:cubicBezTo>
                  <a:pt x="1731" y="5110"/>
                  <a:pt x="1707" y="5157"/>
                  <a:pt x="1707" y="5214"/>
                </a:cubicBezTo>
                <a:lnTo>
                  <a:pt x="1707" y="5434"/>
                </a:lnTo>
                <a:cubicBezTo>
                  <a:pt x="1707" y="5492"/>
                  <a:pt x="1731" y="5539"/>
                  <a:pt x="1760" y="5539"/>
                </a:cubicBezTo>
                <a:cubicBezTo>
                  <a:pt x="1789" y="5539"/>
                  <a:pt x="1813" y="5492"/>
                  <a:pt x="1813" y="5434"/>
                </a:cubicBezTo>
                <a:lnTo>
                  <a:pt x="1813" y="5214"/>
                </a:lnTo>
                <a:cubicBezTo>
                  <a:pt x="1813" y="5157"/>
                  <a:pt x="1789" y="5110"/>
                  <a:pt x="1760" y="5110"/>
                </a:cubicBezTo>
                <a:close/>
                <a:moveTo>
                  <a:pt x="2610" y="5110"/>
                </a:moveTo>
                <a:cubicBezTo>
                  <a:pt x="2581" y="5110"/>
                  <a:pt x="2557" y="5157"/>
                  <a:pt x="2557" y="5214"/>
                </a:cubicBezTo>
                <a:lnTo>
                  <a:pt x="2557" y="5434"/>
                </a:lnTo>
                <a:cubicBezTo>
                  <a:pt x="2557" y="5492"/>
                  <a:pt x="2581" y="5539"/>
                  <a:pt x="2610" y="5539"/>
                </a:cubicBezTo>
                <a:cubicBezTo>
                  <a:pt x="2639" y="5539"/>
                  <a:pt x="2662" y="5492"/>
                  <a:pt x="2662" y="5434"/>
                </a:cubicBezTo>
                <a:lnTo>
                  <a:pt x="2662" y="5214"/>
                </a:lnTo>
                <a:cubicBezTo>
                  <a:pt x="2662" y="5157"/>
                  <a:pt x="2639" y="5110"/>
                  <a:pt x="2610" y="5110"/>
                </a:cubicBezTo>
                <a:close/>
                <a:moveTo>
                  <a:pt x="2924" y="5110"/>
                </a:moveTo>
                <a:cubicBezTo>
                  <a:pt x="2895" y="5110"/>
                  <a:pt x="2871" y="5157"/>
                  <a:pt x="2871" y="5214"/>
                </a:cubicBezTo>
                <a:lnTo>
                  <a:pt x="2871" y="5434"/>
                </a:lnTo>
                <a:cubicBezTo>
                  <a:pt x="2871" y="5492"/>
                  <a:pt x="2895" y="5539"/>
                  <a:pt x="2924" y="5539"/>
                </a:cubicBezTo>
                <a:cubicBezTo>
                  <a:pt x="2954" y="5539"/>
                  <a:pt x="2976" y="5492"/>
                  <a:pt x="2976" y="5434"/>
                </a:cubicBezTo>
                <a:lnTo>
                  <a:pt x="2976" y="5214"/>
                </a:lnTo>
                <a:cubicBezTo>
                  <a:pt x="2976" y="5157"/>
                  <a:pt x="2954" y="5110"/>
                  <a:pt x="2924" y="5110"/>
                </a:cubicBezTo>
                <a:close/>
                <a:moveTo>
                  <a:pt x="3773" y="5110"/>
                </a:moveTo>
                <a:cubicBezTo>
                  <a:pt x="3744" y="5110"/>
                  <a:pt x="3721" y="5157"/>
                  <a:pt x="3721" y="5214"/>
                </a:cubicBezTo>
                <a:lnTo>
                  <a:pt x="3721" y="5434"/>
                </a:lnTo>
                <a:cubicBezTo>
                  <a:pt x="3721" y="5492"/>
                  <a:pt x="3744" y="5539"/>
                  <a:pt x="3773" y="5539"/>
                </a:cubicBezTo>
                <a:cubicBezTo>
                  <a:pt x="3802" y="5539"/>
                  <a:pt x="3826" y="5492"/>
                  <a:pt x="3826" y="5434"/>
                </a:cubicBezTo>
                <a:lnTo>
                  <a:pt x="3826" y="5214"/>
                </a:lnTo>
                <a:cubicBezTo>
                  <a:pt x="3826" y="5157"/>
                  <a:pt x="3802" y="5110"/>
                  <a:pt x="3773" y="5110"/>
                </a:cubicBezTo>
                <a:close/>
                <a:moveTo>
                  <a:pt x="4088" y="5110"/>
                </a:moveTo>
                <a:cubicBezTo>
                  <a:pt x="4058" y="5110"/>
                  <a:pt x="4035" y="5157"/>
                  <a:pt x="4035" y="5214"/>
                </a:cubicBezTo>
                <a:lnTo>
                  <a:pt x="4035" y="5434"/>
                </a:lnTo>
                <a:cubicBezTo>
                  <a:pt x="4035" y="5492"/>
                  <a:pt x="4058" y="5539"/>
                  <a:pt x="4088" y="5539"/>
                </a:cubicBezTo>
                <a:cubicBezTo>
                  <a:pt x="4117" y="5539"/>
                  <a:pt x="4141" y="5492"/>
                  <a:pt x="4141" y="5434"/>
                </a:cubicBezTo>
                <a:lnTo>
                  <a:pt x="4141" y="5214"/>
                </a:lnTo>
                <a:cubicBezTo>
                  <a:pt x="4141" y="5157"/>
                  <a:pt x="4117" y="5110"/>
                  <a:pt x="4088" y="5110"/>
                </a:cubicBezTo>
                <a:close/>
                <a:moveTo>
                  <a:pt x="4937" y="5110"/>
                </a:moveTo>
                <a:cubicBezTo>
                  <a:pt x="4908" y="5110"/>
                  <a:pt x="4884" y="5157"/>
                  <a:pt x="4884" y="5214"/>
                </a:cubicBezTo>
                <a:lnTo>
                  <a:pt x="4884" y="5434"/>
                </a:lnTo>
                <a:cubicBezTo>
                  <a:pt x="4884" y="5492"/>
                  <a:pt x="4908" y="5539"/>
                  <a:pt x="4937" y="5539"/>
                </a:cubicBezTo>
                <a:cubicBezTo>
                  <a:pt x="4966" y="5539"/>
                  <a:pt x="4990" y="5492"/>
                  <a:pt x="4990" y="5434"/>
                </a:cubicBezTo>
                <a:lnTo>
                  <a:pt x="4990" y="5214"/>
                </a:lnTo>
                <a:cubicBezTo>
                  <a:pt x="4990" y="5157"/>
                  <a:pt x="4966" y="5110"/>
                  <a:pt x="4937" y="5110"/>
                </a:cubicBezTo>
                <a:close/>
                <a:moveTo>
                  <a:pt x="5252" y="5110"/>
                </a:moveTo>
                <a:cubicBezTo>
                  <a:pt x="5223" y="5110"/>
                  <a:pt x="5199" y="5157"/>
                  <a:pt x="5199" y="5214"/>
                </a:cubicBezTo>
                <a:lnTo>
                  <a:pt x="5199" y="5434"/>
                </a:lnTo>
                <a:cubicBezTo>
                  <a:pt x="5199" y="5492"/>
                  <a:pt x="5223" y="5539"/>
                  <a:pt x="5252" y="5539"/>
                </a:cubicBezTo>
                <a:cubicBezTo>
                  <a:pt x="5281" y="5539"/>
                  <a:pt x="5305" y="5492"/>
                  <a:pt x="5305" y="5434"/>
                </a:cubicBezTo>
                <a:lnTo>
                  <a:pt x="5305" y="5214"/>
                </a:lnTo>
                <a:cubicBezTo>
                  <a:pt x="5305" y="5157"/>
                  <a:pt x="5281" y="5110"/>
                  <a:pt x="5252" y="5110"/>
                </a:cubicBezTo>
                <a:close/>
                <a:moveTo>
                  <a:pt x="6102" y="5110"/>
                </a:moveTo>
                <a:cubicBezTo>
                  <a:pt x="6072" y="5110"/>
                  <a:pt x="6049" y="5157"/>
                  <a:pt x="6049" y="5214"/>
                </a:cubicBezTo>
                <a:lnTo>
                  <a:pt x="6049" y="5434"/>
                </a:lnTo>
                <a:cubicBezTo>
                  <a:pt x="6049" y="5492"/>
                  <a:pt x="6072" y="5539"/>
                  <a:pt x="6102" y="5539"/>
                </a:cubicBezTo>
                <a:cubicBezTo>
                  <a:pt x="6131" y="5539"/>
                  <a:pt x="6155" y="5492"/>
                  <a:pt x="6155" y="5434"/>
                </a:cubicBezTo>
                <a:lnTo>
                  <a:pt x="6155" y="5214"/>
                </a:lnTo>
                <a:cubicBezTo>
                  <a:pt x="6155" y="5157"/>
                  <a:pt x="6131" y="5110"/>
                  <a:pt x="6102" y="5110"/>
                </a:cubicBezTo>
                <a:close/>
                <a:moveTo>
                  <a:pt x="6416" y="5110"/>
                </a:moveTo>
                <a:cubicBezTo>
                  <a:pt x="6387" y="5110"/>
                  <a:pt x="6363" y="5157"/>
                  <a:pt x="6363" y="5214"/>
                </a:cubicBezTo>
                <a:lnTo>
                  <a:pt x="6363" y="5434"/>
                </a:lnTo>
                <a:cubicBezTo>
                  <a:pt x="6363" y="5492"/>
                  <a:pt x="6387" y="5539"/>
                  <a:pt x="6416" y="5539"/>
                </a:cubicBezTo>
                <a:cubicBezTo>
                  <a:pt x="6445" y="5539"/>
                  <a:pt x="6469" y="5492"/>
                  <a:pt x="6469" y="5434"/>
                </a:cubicBezTo>
                <a:lnTo>
                  <a:pt x="6469" y="5214"/>
                </a:lnTo>
                <a:cubicBezTo>
                  <a:pt x="6469" y="5157"/>
                  <a:pt x="6445" y="5110"/>
                  <a:pt x="6416" y="5110"/>
                </a:cubicBezTo>
                <a:close/>
                <a:moveTo>
                  <a:pt x="7266" y="5110"/>
                </a:moveTo>
                <a:cubicBezTo>
                  <a:pt x="7237" y="5110"/>
                  <a:pt x="7213" y="5157"/>
                  <a:pt x="7213" y="5214"/>
                </a:cubicBezTo>
                <a:lnTo>
                  <a:pt x="7213" y="5434"/>
                </a:lnTo>
                <a:cubicBezTo>
                  <a:pt x="7213" y="5492"/>
                  <a:pt x="7237" y="5539"/>
                  <a:pt x="7266" y="5539"/>
                </a:cubicBezTo>
                <a:cubicBezTo>
                  <a:pt x="7295" y="5539"/>
                  <a:pt x="7318" y="5492"/>
                  <a:pt x="7318" y="5434"/>
                </a:cubicBezTo>
                <a:lnTo>
                  <a:pt x="7318" y="5214"/>
                </a:lnTo>
                <a:cubicBezTo>
                  <a:pt x="7318" y="5157"/>
                  <a:pt x="7295" y="5110"/>
                  <a:pt x="7266" y="5110"/>
                </a:cubicBezTo>
                <a:close/>
                <a:moveTo>
                  <a:pt x="7580" y="5110"/>
                </a:moveTo>
                <a:cubicBezTo>
                  <a:pt x="7551" y="5110"/>
                  <a:pt x="7527" y="5157"/>
                  <a:pt x="7527" y="5214"/>
                </a:cubicBezTo>
                <a:lnTo>
                  <a:pt x="7527" y="5434"/>
                </a:lnTo>
                <a:cubicBezTo>
                  <a:pt x="7527" y="5492"/>
                  <a:pt x="7551" y="5539"/>
                  <a:pt x="7580" y="5539"/>
                </a:cubicBezTo>
                <a:cubicBezTo>
                  <a:pt x="7609" y="5539"/>
                  <a:pt x="7632" y="5492"/>
                  <a:pt x="7632" y="5434"/>
                </a:cubicBezTo>
                <a:lnTo>
                  <a:pt x="7632" y="5214"/>
                </a:lnTo>
                <a:cubicBezTo>
                  <a:pt x="7632" y="5157"/>
                  <a:pt x="7609" y="5110"/>
                  <a:pt x="7580" y="5110"/>
                </a:cubicBezTo>
                <a:close/>
                <a:moveTo>
                  <a:pt x="8429" y="5110"/>
                </a:moveTo>
                <a:cubicBezTo>
                  <a:pt x="8400" y="5110"/>
                  <a:pt x="8377" y="5157"/>
                  <a:pt x="8377" y="5214"/>
                </a:cubicBezTo>
                <a:lnTo>
                  <a:pt x="8377" y="5434"/>
                </a:lnTo>
                <a:cubicBezTo>
                  <a:pt x="8377" y="5492"/>
                  <a:pt x="8400" y="5539"/>
                  <a:pt x="8429" y="5539"/>
                </a:cubicBezTo>
                <a:cubicBezTo>
                  <a:pt x="8458" y="5539"/>
                  <a:pt x="8482" y="5492"/>
                  <a:pt x="8482" y="5434"/>
                </a:cubicBezTo>
                <a:lnTo>
                  <a:pt x="8482" y="5214"/>
                </a:lnTo>
                <a:cubicBezTo>
                  <a:pt x="8482" y="5157"/>
                  <a:pt x="8458" y="5110"/>
                  <a:pt x="8429" y="5110"/>
                </a:cubicBezTo>
                <a:close/>
                <a:moveTo>
                  <a:pt x="8744" y="5110"/>
                </a:moveTo>
                <a:cubicBezTo>
                  <a:pt x="8714" y="5110"/>
                  <a:pt x="8691" y="5157"/>
                  <a:pt x="8691" y="5214"/>
                </a:cubicBezTo>
                <a:lnTo>
                  <a:pt x="8691" y="5434"/>
                </a:lnTo>
                <a:cubicBezTo>
                  <a:pt x="8691" y="5492"/>
                  <a:pt x="8714" y="5539"/>
                  <a:pt x="8744" y="5539"/>
                </a:cubicBezTo>
                <a:cubicBezTo>
                  <a:pt x="8773" y="5539"/>
                  <a:pt x="8796" y="5492"/>
                  <a:pt x="8796" y="5434"/>
                </a:cubicBezTo>
                <a:lnTo>
                  <a:pt x="8796" y="5214"/>
                </a:lnTo>
                <a:cubicBezTo>
                  <a:pt x="8796" y="5157"/>
                  <a:pt x="8773" y="5110"/>
                  <a:pt x="8744" y="5110"/>
                </a:cubicBezTo>
                <a:close/>
                <a:moveTo>
                  <a:pt x="9593" y="5110"/>
                </a:moveTo>
                <a:cubicBezTo>
                  <a:pt x="9564" y="5110"/>
                  <a:pt x="9540" y="5157"/>
                  <a:pt x="9540" y="5214"/>
                </a:cubicBezTo>
                <a:lnTo>
                  <a:pt x="9540" y="5434"/>
                </a:lnTo>
                <a:cubicBezTo>
                  <a:pt x="9540" y="5492"/>
                  <a:pt x="9564" y="5539"/>
                  <a:pt x="9593" y="5539"/>
                </a:cubicBezTo>
                <a:cubicBezTo>
                  <a:pt x="9622" y="5539"/>
                  <a:pt x="9646" y="5492"/>
                  <a:pt x="9646" y="5434"/>
                </a:cubicBezTo>
                <a:lnTo>
                  <a:pt x="9646" y="5214"/>
                </a:lnTo>
                <a:cubicBezTo>
                  <a:pt x="9646" y="5157"/>
                  <a:pt x="9622" y="5110"/>
                  <a:pt x="9593" y="5110"/>
                </a:cubicBezTo>
                <a:close/>
                <a:moveTo>
                  <a:pt x="9908" y="5110"/>
                </a:moveTo>
                <a:cubicBezTo>
                  <a:pt x="9879" y="5110"/>
                  <a:pt x="9855" y="5157"/>
                  <a:pt x="9855" y="5214"/>
                </a:cubicBezTo>
                <a:lnTo>
                  <a:pt x="9855" y="5434"/>
                </a:lnTo>
                <a:cubicBezTo>
                  <a:pt x="9855" y="5492"/>
                  <a:pt x="9879" y="5539"/>
                  <a:pt x="9908" y="5539"/>
                </a:cubicBezTo>
                <a:cubicBezTo>
                  <a:pt x="9937" y="5539"/>
                  <a:pt x="9961" y="5492"/>
                  <a:pt x="9961" y="5434"/>
                </a:cubicBezTo>
                <a:lnTo>
                  <a:pt x="9961" y="5214"/>
                </a:lnTo>
                <a:cubicBezTo>
                  <a:pt x="9961" y="5157"/>
                  <a:pt x="9937" y="5110"/>
                  <a:pt x="9908" y="5110"/>
                </a:cubicBezTo>
                <a:close/>
                <a:moveTo>
                  <a:pt x="10758" y="5110"/>
                </a:moveTo>
                <a:cubicBezTo>
                  <a:pt x="10728" y="5110"/>
                  <a:pt x="10705" y="5157"/>
                  <a:pt x="10705" y="5214"/>
                </a:cubicBezTo>
                <a:lnTo>
                  <a:pt x="10705" y="5434"/>
                </a:lnTo>
                <a:cubicBezTo>
                  <a:pt x="10705" y="5492"/>
                  <a:pt x="10728" y="5539"/>
                  <a:pt x="10758" y="5539"/>
                </a:cubicBezTo>
                <a:cubicBezTo>
                  <a:pt x="10787" y="5539"/>
                  <a:pt x="10810" y="5492"/>
                  <a:pt x="10810" y="5434"/>
                </a:cubicBezTo>
                <a:lnTo>
                  <a:pt x="10810" y="5214"/>
                </a:lnTo>
                <a:cubicBezTo>
                  <a:pt x="10810" y="5157"/>
                  <a:pt x="10787" y="5110"/>
                  <a:pt x="10758" y="5110"/>
                </a:cubicBezTo>
                <a:close/>
                <a:moveTo>
                  <a:pt x="11072" y="5110"/>
                </a:moveTo>
                <a:cubicBezTo>
                  <a:pt x="11043" y="5110"/>
                  <a:pt x="11019" y="5157"/>
                  <a:pt x="11019" y="5214"/>
                </a:cubicBezTo>
                <a:lnTo>
                  <a:pt x="11019" y="5434"/>
                </a:lnTo>
                <a:cubicBezTo>
                  <a:pt x="11019" y="5492"/>
                  <a:pt x="11043" y="5539"/>
                  <a:pt x="11072" y="5539"/>
                </a:cubicBezTo>
                <a:cubicBezTo>
                  <a:pt x="11101" y="5539"/>
                  <a:pt x="11125" y="5492"/>
                  <a:pt x="11125" y="5434"/>
                </a:cubicBezTo>
                <a:lnTo>
                  <a:pt x="11125" y="5214"/>
                </a:lnTo>
                <a:cubicBezTo>
                  <a:pt x="11125" y="5157"/>
                  <a:pt x="11101" y="5110"/>
                  <a:pt x="11072" y="5110"/>
                </a:cubicBezTo>
                <a:close/>
                <a:moveTo>
                  <a:pt x="11922" y="5110"/>
                </a:moveTo>
                <a:cubicBezTo>
                  <a:pt x="11893" y="5110"/>
                  <a:pt x="11869" y="5157"/>
                  <a:pt x="11869" y="5214"/>
                </a:cubicBezTo>
                <a:lnTo>
                  <a:pt x="11869" y="5434"/>
                </a:lnTo>
                <a:cubicBezTo>
                  <a:pt x="11869" y="5492"/>
                  <a:pt x="11893" y="5539"/>
                  <a:pt x="11922" y="5539"/>
                </a:cubicBezTo>
                <a:cubicBezTo>
                  <a:pt x="11951" y="5539"/>
                  <a:pt x="11974" y="5492"/>
                  <a:pt x="11974" y="5434"/>
                </a:cubicBezTo>
                <a:lnTo>
                  <a:pt x="11974" y="5214"/>
                </a:lnTo>
                <a:cubicBezTo>
                  <a:pt x="11974" y="5157"/>
                  <a:pt x="11951" y="5110"/>
                  <a:pt x="11922" y="5110"/>
                </a:cubicBezTo>
                <a:close/>
                <a:moveTo>
                  <a:pt x="12236" y="5110"/>
                </a:moveTo>
                <a:cubicBezTo>
                  <a:pt x="12207" y="5110"/>
                  <a:pt x="12183" y="5157"/>
                  <a:pt x="12183" y="5214"/>
                </a:cubicBezTo>
                <a:lnTo>
                  <a:pt x="12183" y="5434"/>
                </a:lnTo>
                <a:cubicBezTo>
                  <a:pt x="12183" y="5492"/>
                  <a:pt x="12207" y="5539"/>
                  <a:pt x="12236" y="5539"/>
                </a:cubicBezTo>
                <a:cubicBezTo>
                  <a:pt x="12265" y="5539"/>
                  <a:pt x="12288" y="5492"/>
                  <a:pt x="12288" y="5434"/>
                </a:cubicBezTo>
                <a:lnTo>
                  <a:pt x="12288" y="5214"/>
                </a:lnTo>
                <a:cubicBezTo>
                  <a:pt x="12288" y="5157"/>
                  <a:pt x="12265" y="5110"/>
                  <a:pt x="12236" y="5110"/>
                </a:cubicBezTo>
                <a:close/>
                <a:moveTo>
                  <a:pt x="13085" y="5110"/>
                </a:moveTo>
                <a:cubicBezTo>
                  <a:pt x="13056" y="5110"/>
                  <a:pt x="13032" y="5157"/>
                  <a:pt x="13032" y="5214"/>
                </a:cubicBezTo>
                <a:lnTo>
                  <a:pt x="13032" y="5434"/>
                </a:lnTo>
                <a:cubicBezTo>
                  <a:pt x="13032" y="5492"/>
                  <a:pt x="13056" y="5539"/>
                  <a:pt x="13085" y="5539"/>
                </a:cubicBezTo>
                <a:cubicBezTo>
                  <a:pt x="13114" y="5539"/>
                  <a:pt x="13138" y="5492"/>
                  <a:pt x="13138" y="5434"/>
                </a:cubicBezTo>
                <a:lnTo>
                  <a:pt x="13138" y="5214"/>
                </a:lnTo>
                <a:cubicBezTo>
                  <a:pt x="13138" y="5157"/>
                  <a:pt x="13114" y="5110"/>
                  <a:pt x="13085" y="5110"/>
                </a:cubicBezTo>
                <a:close/>
                <a:moveTo>
                  <a:pt x="13399" y="5110"/>
                </a:moveTo>
                <a:cubicBezTo>
                  <a:pt x="13370" y="5110"/>
                  <a:pt x="13348" y="5157"/>
                  <a:pt x="13348" y="5214"/>
                </a:cubicBezTo>
                <a:lnTo>
                  <a:pt x="13348" y="5434"/>
                </a:lnTo>
                <a:cubicBezTo>
                  <a:pt x="13348" y="5492"/>
                  <a:pt x="13370" y="5539"/>
                  <a:pt x="13399" y="5539"/>
                </a:cubicBezTo>
                <a:cubicBezTo>
                  <a:pt x="13428" y="5539"/>
                  <a:pt x="13452" y="5492"/>
                  <a:pt x="13452" y="5434"/>
                </a:cubicBezTo>
                <a:lnTo>
                  <a:pt x="13452" y="5214"/>
                </a:lnTo>
                <a:cubicBezTo>
                  <a:pt x="13452" y="5157"/>
                  <a:pt x="13428" y="5110"/>
                  <a:pt x="13399" y="5110"/>
                </a:cubicBezTo>
                <a:close/>
                <a:moveTo>
                  <a:pt x="14249" y="5110"/>
                </a:moveTo>
                <a:cubicBezTo>
                  <a:pt x="14220" y="5110"/>
                  <a:pt x="14196" y="5157"/>
                  <a:pt x="14196" y="5214"/>
                </a:cubicBezTo>
                <a:lnTo>
                  <a:pt x="14196" y="5434"/>
                </a:lnTo>
                <a:cubicBezTo>
                  <a:pt x="14196" y="5492"/>
                  <a:pt x="14220" y="5539"/>
                  <a:pt x="14249" y="5539"/>
                </a:cubicBezTo>
                <a:cubicBezTo>
                  <a:pt x="14278" y="5539"/>
                  <a:pt x="14302" y="5492"/>
                  <a:pt x="14302" y="5434"/>
                </a:cubicBezTo>
                <a:lnTo>
                  <a:pt x="14302" y="5214"/>
                </a:lnTo>
                <a:cubicBezTo>
                  <a:pt x="14302" y="5157"/>
                  <a:pt x="14278" y="5110"/>
                  <a:pt x="14249" y="5110"/>
                </a:cubicBezTo>
                <a:close/>
                <a:moveTo>
                  <a:pt x="14564" y="5110"/>
                </a:moveTo>
                <a:cubicBezTo>
                  <a:pt x="14535" y="5110"/>
                  <a:pt x="14511" y="5157"/>
                  <a:pt x="14511" y="5214"/>
                </a:cubicBezTo>
                <a:lnTo>
                  <a:pt x="14511" y="5434"/>
                </a:lnTo>
                <a:cubicBezTo>
                  <a:pt x="14511" y="5492"/>
                  <a:pt x="14535" y="5539"/>
                  <a:pt x="14564" y="5539"/>
                </a:cubicBezTo>
                <a:cubicBezTo>
                  <a:pt x="14593" y="5539"/>
                  <a:pt x="14617" y="5492"/>
                  <a:pt x="14617" y="5434"/>
                </a:cubicBezTo>
                <a:lnTo>
                  <a:pt x="14617" y="5214"/>
                </a:lnTo>
                <a:cubicBezTo>
                  <a:pt x="14617" y="5157"/>
                  <a:pt x="14593" y="5110"/>
                  <a:pt x="14564" y="5110"/>
                </a:cubicBezTo>
                <a:close/>
                <a:moveTo>
                  <a:pt x="15413" y="5110"/>
                </a:moveTo>
                <a:cubicBezTo>
                  <a:pt x="15384" y="5110"/>
                  <a:pt x="15360" y="5157"/>
                  <a:pt x="15360" y="5214"/>
                </a:cubicBezTo>
                <a:lnTo>
                  <a:pt x="15360" y="5434"/>
                </a:lnTo>
                <a:cubicBezTo>
                  <a:pt x="15360" y="5492"/>
                  <a:pt x="15384" y="5539"/>
                  <a:pt x="15413" y="5539"/>
                </a:cubicBezTo>
                <a:cubicBezTo>
                  <a:pt x="15442" y="5539"/>
                  <a:pt x="15465" y="5492"/>
                  <a:pt x="15465" y="5434"/>
                </a:cubicBezTo>
                <a:lnTo>
                  <a:pt x="15465" y="5214"/>
                </a:lnTo>
                <a:cubicBezTo>
                  <a:pt x="15465" y="5157"/>
                  <a:pt x="15442" y="5110"/>
                  <a:pt x="15413" y="5110"/>
                </a:cubicBezTo>
                <a:close/>
                <a:moveTo>
                  <a:pt x="15728" y="5110"/>
                </a:moveTo>
                <a:cubicBezTo>
                  <a:pt x="15699" y="5110"/>
                  <a:pt x="15675" y="5157"/>
                  <a:pt x="15675" y="5214"/>
                </a:cubicBezTo>
                <a:lnTo>
                  <a:pt x="15675" y="5434"/>
                </a:lnTo>
                <a:cubicBezTo>
                  <a:pt x="15675" y="5492"/>
                  <a:pt x="15699" y="5539"/>
                  <a:pt x="15728" y="5539"/>
                </a:cubicBezTo>
                <a:cubicBezTo>
                  <a:pt x="15757" y="5539"/>
                  <a:pt x="15781" y="5492"/>
                  <a:pt x="15781" y="5434"/>
                </a:cubicBezTo>
                <a:lnTo>
                  <a:pt x="15781" y="5214"/>
                </a:lnTo>
                <a:cubicBezTo>
                  <a:pt x="15781" y="5157"/>
                  <a:pt x="15757" y="5110"/>
                  <a:pt x="15728" y="5110"/>
                </a:cubicBezTo>
                <a:close/>
                <a:moveTo>
                  <a:pt x="16578" y="5110"/>
                </a:moveTo>
                <a:cubicBezTo>
                  <a:pt x="16549" y="5110"/>
                  <a:pt x="16525" y="5157"/>
                  <a:pt x="16525" y="5214"/>
                </a:cubicBezTo>
                <a:lnTo>
                  <a:pt x="16525" y="5434"/>
                </a:lnTo>
                <a:cubicBezTo>
                  <a:pt x="16525" y="5492"/>
                  <a:pt x="16549" y="5539"/>
                  <a:pt x="16578" y="5539"/>
                </a:cubicBezTo>
                <a:cubicBezTo>
                  <a:pt x="16607" y="5539"/>
                  <a:pt x="16630" y="5492"/>
                  <a:pt x="16630" y="5434"/>
                </a:cubicBezTo>
                <a:lnTo>
                  <a:pt x="16630" y="5214"/>
                </a:lnTo>
                <a:cubicBezTo>
                  <a:pt x="16630" y="5157"/>
                  <a:pt x="16607" y="5110"/>
                  <a:pt x="16578" y="5110"/>
                </a:cubicBezTo>
                <a:close/>
                <a:moveTo>
                  <a:pt x="16892" y="5110"/>
                </a:moveTo>
                <a:cubicBezTo>
                  <a:pt x="16863" y="5110"/>
                  <a:pt x="16839" y="5157"/>
                  <a:pt x="16839" y="5214"/>
                </a:cubicBezTo>
                <a:lnTo>
                  <a:pt x="16839" y="5434"/>
                </a:lnTo>
                <a:cubicBezTo>
                  <a:pt x="16839" y="5492"/>
                  <a:pt x="16863" y="5539"/>
                  <a:pt x="16892" y="5539"/>
                </a:cubicBezTo>
                <a:cubicBezTo>
                  <a:pt x="16921" y="5539"/>
                  <a:pt x="16944" y="5492"/>
                  <a:pt x="16944" y="5434"/>
                </a:cubicBezTo>
                <a:lnTo>
                  <a:pt x="16944" y="5214"/>
                </a:lnTo>
                <a:cubicBezTo>
                  <a:pt x="16944" y="5157"/>
                  <a:pt x="16921" y="5110"/>
                  <a:pt x="16892" y="5110"/>
                </a:cubicBezTo>
                <a:close/>
                <a:moveTo>
                  <a:pt x="17741" y="5110"/>
                </a:moveTo>
                <a:cubicBezTo>
                  <a:pt x="17712" y="5110"/>
                  <a:pt x="17689" y="5157"/>
                  <a:pt x="17689" y="5214"/>
                </a:cubicBezTo>
                <a:lnTo>
                  <a:pt x="17689" y="5434"/>
                </a:lnTo>
                <a:cubicBezTo>
                  <a:pt x="17689" y="5492"/>
                  <a:pt x="17712" y="5539"/>
                  <a:pt x="17741" y="5539"/>
                </a:cubicBezTo>
                <a:cubicBezTo>
                  <a:pt x="17770" y="5539"/>
                  <a:pt x="17794" y="5492"/>
                  <a:pt x="17794" y="5434"/>
                </a:cubicBezTo>
                <a:lnTo>
                  <a:pt x="17794" y="5214"/>
                </a:lnTo>
                <a:cubicBezTo>
                  <a:pt x="17794" y="5157"/>
                  <a:pt x="17770" y="5110"/>
                  <a:pt x="17741" y="5110"/>
                </a:cubicBezTo>
                <a:close/>
                <a:moveTo>
                  <a:pt x="18055" y="5110"/>
                </a:moveTo>
                <a:cubicBezTo>
                  <a:pt x="18026" y="5110"/>
                  <a:pt x="18002" y="5157"/>
                  <a:pt x="18002" y="5214"/>
                </a:cubicBezTo>
                <a:lnTo>
                  <a:pt x="18002" y="5434"/>
                </a:lnTo>
                <a:cubicBezTo>
                  <a:pt x="18002" y="5492"/>
                  <a:pt x="18026" y="5539"/>
                  <a:pt x="18055" y="5539"/>
                </a:cubicBezTo>
                <a:cubicBezTo>
                  <a:pt x="18085" y="5539"/>
                  <a:pt x="18108" y="5492"/>
                  <a:pt x="18108" y="5434"/>
                </a:cubicBezTo>
                <a:lnTo>
                  <a:pt x="18108" y="5214"/>
                </a:lnTo>
                <a:cubicBezTo>
                  <a:pt x="18108" y="5157"/>
                  <a:pt x="18085" y="5110"/>
                  <a:pt x="18055" y="5110"/>
                </a:cubicBezTo>
                <a:close/>
                <a:moveTo>
                  <a:pt x="18905" y="5110"/>
                </a:moveTo>
                <a:cubicBezTo>
                  <a:pt x="18876" y="5110"/>
                  <a:pt x="18852" y="5157"/>
                  <a:pt x="18852" y="5214"/>
                </a:cubicBezTo>
                <a:lnTo>
                  <a:pt x="18852" y="5434"/>
                </a:lnTo>
                <a:cubicBezTo>
                  <a:pt x="18852" y="5492"/>
                  <a:pt x="18876" y="5539"/>
                  <a:pt x="18905" y="5539"/>
                </a:cubicBezTo>
                <a:cubicBezTo>
                  <a:pt x="18934" y="5539"/>
                  <a:pt x="18958" y="5492"/>
                  <a:pt x="18958" y="5434"/>
                </a:cubicBezTo>
                <a:lnTo>
                  <a:pt x="18958" y="5214"/>
                </a:lnTo>
                <a:cubicBezTo>
                  <a:pt x="18958" y="5157"/>
                  <a:pt x="18934" y="5110"/>
                  <a:pt x="18905" y="5110"/>
                </a:cubicBezTo>
                <a:close/>
                <a:moveTo>
                  <a:pt x="19220" y="5110"/>
                </a:moveTo>
                <a:cubicBezTo>
                  <a:pt x="19191" y="5110"/>
                  <a:pt x="19167" y="5157"/>
                  <a:pt x="19167" y="5214"/>
                </a:cubicBezTo>
                <a:lnTo>
                  <a:pt x="19167" y="5434"/>
                </a:lnTo>
                <a:cubicBezTo>
                  <a:pt x="19167" y="5492"/>
                  <a:pt x="19191" y="5539"/>
                  <a:pt x="19220" y="5539"/>
                </a:cubicBezTo>
                <a:cubicBezTo>
                  <a:pt x="19249" y="5539"/>
                  <a:pt x="19273" y="5492"/>
                  <a:pt x="19273" y="5434"/>
                </a:cubicBezTo>
                <a:lnTo>
                  <a:pt x="19273" y="5214"/>
                </a:lnTo>
                <a:cubicBezTo>
                  <a:pt x="19273" y="5157"/>
                  <a:pt x="19249" y="5110"/>
                  <a:pt x="19220" y="5110"/>
                </a:cubicBezTo>
                <a:close/>
                <a:moveTo>
                  <a:pt x="20069" y="5110"/>
                </a:moveTo>
                <a:cubicBezTo>
                  <a:pt x="20040" y="5110"/>
                  <a:pt x="20016" y="5157"/>
                  <a:pt x="20016" y="5214"/>
                </a:cubicBezTo>
                <a:lnTo>
                  <a:pt x="20016" y="5434"/>
                </a:lnTo>
                <a:cubicBezTo>
                  <a:pt x="20016" y="5492"/>
                  <a:pt x="20040" y="5539"/>
                  <a:pt x="20069" y="5539"/>
                </a:cubicBezTo>
                <a:cubicBezTo>
                  <a:pt x="20099" y="5539"/>
                  <a:pt x="20122" y="5492"/>
                  <a:pt x="20122" y="5434"/>
                </a:cubicBezTo>
                <a:lnTo>
                  <a:pt x="20122" y="5214"/>
                </a:lnTo>
                <a:cubicBezTo>
                  <a:pt x="20122" y="5157"/>
                  <a:pt x="20099" y="5110"/>
                  <a:pt x="20069" y="5110"/>
                </a:cubicBezTo>
                <a:close/>
                <a:moveTo>
                  <a:pt x="20384" y="5110"/>
                </a:moveTo>
                <a:cubicBezTo>
                  <a:pt x="20355" y="5110"/>
                  <a:pt x="20331" y="5157"/>
                  <a:pt x="20331" y="5214"/>
                </a:cubicBezTo>
                <a:lnTo>
                  <a:pt x="20331" y="5434"/>
                </a:lnTo>
                <a:cubicBezTo>
                  <a:pt x="20331" y="5492"/>
                  <a:pt x="20355" y="5539"/>
                  <a:pt x="20384" y="5539"/>
                </a:cubicBezTo>
                <a:cubicBezTo>
                  <a:pt x="20413" y="5539"/>
                  <a:pt x="20436" y="5492"/>
                  <a:pt x="20436" y="5434"/>
                </a:cubicBezTo>
                <a:lnTo>
                  <a:pt x="20436" y="5214"/>
                </a:lnTo>
                <a:cubicBezTo>
                  <a:pt x="20436" y="5157"/>
                  <a:pt x="20413" y="5110"/>
                  <a:pt x="20384" y="5110"/>
                </a:cubicBezTo>
                <a:close/>
                <a:moveTo>
                  <a:pt x="21234" y="5110"/>
                </a:moveTo>
                <a:cubicBezTo>
                  <a:pt x="21204" y="5110"/>
                  <a:pt x="21181" y="5157"/>
                  <a:pt x="21181" y="5214"/>
                </a:cubicBezTo>
                <a:lnTo>
                  <a:pt x="21181" y="5434"/>
                </a:lnTo>
                <a:cubicBezTo>
                  <a:pt x="21181" y="5492"/>
                  <a:pt x="21204" y="5539"/>
                  <a:pt x="21234" y="5539"/>
                </a:cubicBezTo>
                <a:cubicBezTo>
                  <a:pt x="21263" y="5539"/>
                  <a:pt x="21285" y="5492"/>
                  <a:pt x="21285" y="5434"/>
                </a:cubicBezTo>
                <a:lnTo>
                  <a:pt x="21285" y="5214"/>
                </a:lnTo>
                <a:cubicBezTo>
                  <a:pt x="21285" y="5157"/>
                  <a:pt x="21263" y="5110"/>
                  <a:pt x="21234" y="5110"/>
                </a:cubicBezTo>
                <a:close/>
                <a:moveTo>
                  <a:pt x="21547" y="5110"/>
                </a:moveTo>
                <a:cubicBezTo>
                  <a:pt x="21518" y="5110"/>
                  <a:pt x="21495" y="5157"/>
                  <a:pt x="21495" y="5214"/>
                </a:cubicBezTo>
                <a:lnTo>
                  <a:pt x="21495" y="5434"/>
                </a:lnTo>
                <a:cubicBezTo>
                  <a:pt x="21495" y="5492"/>
                  <a:pt x="21518" y="5539"/>
                  <a:pt x="21547" y="5539"/>
                </a:cubicBezTo>
                <a:cubicBezTo>
                  <a:pt x="21576" y="5539"/>
                  <a:pt x="21600" y="5492"/>
                  <a:pt x="21600" y="5434"/>
                </a:cubicBezTo>
                <a:lnTo>
                  <a:pt x="21600" y="5214"/>
                </a:lnTo>
                <a:cubicBezTo>
                  <a:pt x="21600" y="5157"/>
                  <a:pt x="21576" y="5110"/>
                  <a:pt x="21547" y="5110"/>
                </a:cubicBezTo>
                <a:close/>
                <a:moveTo>
                  <a:pt x="53" y="5840"/>
                </a:moveTo>
                <a:cubicBezTo>
                  <a:pt x="24" y="5840"/>
                  <a:pt x="0" y="5887"/>
                  <a:pt x="0" y="5944"/>
                </a:cubicBezTo>
                <a:lnTo>
                  <a:pt x="0" y="6164"/>
                </a:lnTo>
                <a:cubicBezTo>
                  <a:pt x="0" y="6222"/>
                  <a:pt x="24" y="6269"/>
                  <a:pt x="53" y="6269"/>
                </a:cubicBezTo>
                <a:cubicBezTo>
                  <a:pt x="82" y="6269"/>
                  <a:pt x="106" y="6222"/>
                  <a:pt x="106" y="6164"/>
                </a:cubicBezTo>
                <a:lnTo>
                  <a:pt x="106" y="5944"/>
                </a:lnTo>
                <a:cubicBezTo>
                  <a:pt x="106" y="5887"/>
                  <a:pt x="82" y="5840"/>
                  <a:pt x="53" y="5840"/>
                </a:cubicBezTo>
                <a:close/>
                <a:moveTo>
                  <a:pt x="367" y="5840"/>
                </a:moveTo>
                <a:cubicBezTo>
                  <a:pt x="338" y="5840"/>
                  <a:pt x="315" y="5887"/>
                  <a:pt x="315" y="5944"/>
                </a:cubicBezTo>
                <a:lnTo>
                  <a:pt x="315" y="6164"/>
                </a:lnTo>
                <a:cubicBezTo>
                  <a:pt x="315" y="6222"/>
                  <a:pt x="338" y="6269"/>
                  <a:pt x="367" y="6269"/>
                </a:cubicBezTo>
                <a:cubicBezTo>
                  <a:pt x="397" y="6269"/>
                  <a:pt x="420" y="6222"/>
                  <a:pt x="420" y="6164"/>
                </a:cubicBezTo>
                <a:lnTo>
                  <a:pt x="420" y="5944"/>
                </a:lnTo>
                <a:cubicBezTo>
                  <a:pt x="420" y="5887"/>
                  <a:pt x="397" y="5840"/>
                  <a:pt x="367" y="5840"/>
                </a:cubicBezTo>
                <a:close/>
                <a:moveTo>
                  <a:pt x="1217" y="5840"/>
                </a:moveTo>
                <a:cubicBezTo>
                  <a:pt x="1188" y="5840"/>
                  <a:pt x="1164" y="5887"/>
                  <a:pt x="1164" y="5944"/>
                </a:cubicBezTo>
                <a:lnTo>
                  <a:pt x="1164" y="6164"/>
                </a:lnTo>
                <a:cubicBezTo>
                  <a:pt x="1164" y="6222"/>
                  <a:pt x="1188" y="6269"/>
                  <a:pt x="1217" y="6269"/>
                </a:cubicBezTo>
                <a:cubicBezTo>
                  <a:pt x="1246" y="6269"/>
                  <a:pt x="1270" y="6222"/>
                  <a:pt x="1270" y="6164"/>
                </a:cubicBezTo>
                <a:lnTo>
                  <a:pt x="1270" y="5944"/>
                </a:lnTo>
                <a:cubicBezTo>
                  <a:pt x="1270" y="5887"/>
                  <a:pt x="1246" y="5840"/>
                  <a:pt x="1217" y="5840"/>
                </a:cubicBezTo>
                <a:close/>
                <a:moveTo>
                  <a:pt x="1532" y="5840"/>
                </a:moveTo>
                <a:cubicBezTo>
                  <a:pt x="1503" y="5840"/>
                  <a:pt x="1479" y="5887"/>
                  <a:pt x="1479" y="5944"/>
                </a:cubicBezTo>
                <a:lnTo>
                  <a:pt x="1479" y="6164"/>
                </a:lnTo>
                <a:cubicBezTo>
                  <a:pt x="1479" y="6222"/>
                  <a:pt x="1503" y="6269"/>
                  <a:pt x="1532" y="6269"/>
                </a:cubicBezTo>
                <a:cubicBezTo>
                  <a:pt x="1561" y="6269"/>
                  <a:pt x="1584" y="6222"/>
                  <a:pt x="1584" y="6164"/>
                </a:cubicBezTo>
                <a:lnTo>
                  <a:pt x="1584" y="5944"/>
                </a:lnTo>
                <a:cubicBezTo>
                  <a:pt x="1584" y="5887"/>
                  <a:pt x="1561" y="5840"/>
                  <a:pt x="1532" y="5840"/>
                </a:cubicBezTo>
                <a:close/>
                <a:moveTo>
                  <a:pt x="2380" y="5840"/>
                </a:moveTo>
                <a:cubicBezTo>
                  <a:pt x="2351" y="5840"/>
                  <a:pt x="2329" y="5887"/>
                  <a:pt x="2329" y="5944"/>
                </a:cubicBezTo>
                <a:lnTo>
                  <a:pt x="2329" y="6164"/>
                </a:lnTo>
                <a:cubicBezTo>
                  <a:pt x="2329" y="6222"/>
                  <a:pt x="2351" y="6269"/>
                  <a:pt x="2380" y="6269"/>
                </a:cubicBezTo>
                <a:cubicBezTo>
                  <a:pt x="2409" y="6269"/>
                  <a:pt x="2433" y="6222"/>
                  <a:pt x="2433" y="6164"/>
                </a:cubicBezTo>
                <a:lnTo>
                  <a:pt x="2433" y="5944"/>
                </a:lnTo>
                <a:cubicBezTo>
                  <a:pt x="2433" y="5887"/>
                  <a:pt x="2409" y="5840"/>
                  <a:pt x="2380" y="5840"/>
                </a:cubicBezTo>
                <a:close/>
                <a:moveTo>
                  <a:pt x="2695" y="5840"/>
                </a:moveTo>
                <a:cubicBezTo>
                  <a:pt x="2666" y="5840"/>
                  <a:pt x="2643" y="5887"/>
                  <a:pt x="2643" y="5944"/>
                </a:cubicBezTo>
                <a:lnTo>
                  <a:pt x="2643" y="6164"/>
                </a:lnTo>
                <a:cubicBezTo>
                  <a:pt x="2643" y="6222"/>
                  <a:pt x="2666" y="6269"/>
                  <a:pt x="2695" y="6269"/>
                </a:cubicBezTo>
                <a:cubicBezTo>
                  <a:pt x="2724" y="6269"/>
                  <a:pt x="2748" y="6222"/>
                  <a:pt x="2748" y="6164"/>
                </a:cubicBezTo>
                <a:lnTo>
                  <a:pt x="2748" y="5944"/>
                </a:lnTo>
                <a:cubicBezTo>
                  <a:pt x="2748" y="5887"/>
                  <a:pt x="2724" y="5840"/>
                  <a:pt x="2695" y="5840"/>
                </a:cubicBezTo>
                <a:close/>
                <a:moveTo>
                  <a:pt x="3545" y="5840"/>
                </a:moveTo>
                <a:cubicBezTo>
                  <a:pt x="3516" y="5840"/>
                  <a:pt x="3492" y="5887"/>
                  <a:pt x="3492" y="5944"/>
                </a:cubicBezTo>
                <a:lnTo>
                  <a:pt x="3492" y="6164"/>
                </a:lnTo>
                <a:cubicBezTo>
                  <a:pt x="3492" y="6222"/>
                  <a:pt x="3516" y="6269"/>
                  <a:pt x="3545" y="6269"/>
                </a:cubicBezTo>
                <a:cubicBezTo>
                  <a:pt x="3574" y="6269"/>
                  <a:pt x="3598" y="6222"/>
                  <a:pt x="3598" y="6164"/>
                </a:cubicBezTo>
                <a:lnTo>
                  <a:pt x="3598" y="5944"/>
                </a:lnTo>
                <a:cubicBezTo>
                  <a:pt x="3598" y="5887"/>
                  <a:pt x="3574" y="5840"/>
                  <a:pt x="3545" y="5840"/>
                </a:cubicBezTo>
                <a:close/>
                <a:moveTo>
                  <a:pt x="3859" y="5840"/>
                </a:moveTo>
                <a:cubicBezTo>
                  <a:pt x="3830" y="5840"/>
                  <a:pt x="3806" y="5887"/>
                  <a:pt x="3806" y="5944"/>
                </a:cubicBezTo>
                <a:lnTo>
                  <a:pt x="3806" y="6164"/>
                </a:lnTo>
                <a:cubicBezTo>
                  <a:pt x="3806" y="6222"/>
                  <a:pt x="3830" y="6269"/>
                  <a:pt x="3859" y="6269"/>
                </a:cubicBezTo>
                <a:cubicBezTo>
                  <a:pt x="3888" y="6269"/>
                  <a:pt x="3912" y="6222"/>
                  <a:pt x="3912" y="6164"/>
                </a:cubicBezTo>
                <a:lnTo>
                  <a:pt x="3912" y="5944"/>
                </a:lnTo>
                <a:cubicBezTo>
                  <a:pt x="3912" y="5887"/>
                  <a:pt x="3888" y="5840"/>
                  <a:pt x="3859" y="5840"/>
                </a:cubicBezTo>
                <a:close/>
                <a:moveTo>
                  <a:pt x="4709" y="5840"/>
                </a:moveTo>
                <a:cubicBezTo>
                  <a:pt x="4680" y="5840"/>
                  <a:pt x="4656" y="5887"/>
                  <a:pt x="4656" y="5944"/>
                </a:cubicBezTo>
                <a:lnTo>
                  <a:pt x="4656" y="6164"/>
                </a:lnTo>
                <a:cubicBezTo>
                  <a:pt x="4656" y="6222"/>
                  <a:pt x="4680" y="6269"/>
                  <a:pt x="4709" y="6269"/>
                </a:cubicBezTo>
                <a:cubicBezTo>
                  <a:pt x="4738" y="6269"/>
                  <a:pt x="4762" y="6222"/>
                  <a:pt x="4762" y="6164"/>
                </a:cubicBezTo>
                <a:lnTo>
                  <a:pt x="4762" y="5944"/>
                </a:lnTo>
                <a:cubicBezTo>
                  <a:pt x="4762" y="5887"/>
                  <a:pt x="4738" y="5840"/>
                  <a:pt x="4709" y="5840"/>
                </a:cubicBezTo>
                <a:close/>
                <a:moveTo>
                  <a:pt x="5023" y="5840"/>
                </a:moveTo>
                <a:cubicBezTo>
                  <a:pt x="4994" y="5840"/>
                  <a:pt x="4970" y="5887"/>
                  <a:pt x="4970" y="5944"/>
                </a:cubicBezTo>
                <a:lnTo>
                  <a:pt x="4970" y="6164"/>
                </a:lnTo>
                <a:cubicBezTo>
                  <a:pt x="4970" y="6222"/>
                  <a:pt x="4994" y="6269"/>
                  <a:pt x="5023" y="6269"/>
                </a:cubicBezTo>
                <a:cubicBezTo>
                  <a:pt x="5053" y="6269"/>
                  <a:pt x="5076" y="6222"/>
                  <a:pt x="5076" y="6164"/>
                </a:cubicBezTo>
                <a:lnTo>
                  <a:pt x="5076" y="5944"/>
                </a:lnTo>
                <a:cubicBezTo>
                  <a:pt x="5076" y="5887"/>
                  <a:pt x="5053" y="5840"/>
                  <a:pt x="5023" y="5840"/>
                </a:cubicBezTo>
                <a:close/>
                <a:moveTo>
                  <a:pt x="5873" y="5840"/>
                </a:moveTo>
                <a:cubicBezTo>
                  <a:pt x="5844" y="5840"/>
                  <a:pt x="5820" y="5887"/>
                  <a:pt x="5820" y="5944"/>
                </a:cubicBezTo>
                <a:lnTo>
                  <a:pt x="5820" y="6164"/>
                </a:lnTo>
                <a:cubicBezTo>
                  <a:pt x="5820" y="6222"/>
                  <a:pt x="5844" y="6269"/>
                  <a:pt x="5873" y="6269"/>
                </a:cubicBezTo>
                <a:cubicBezTo>
                  <a:pt x="5902" y="6269"/>
                  <a:pt x="5926" y="6222"/>
                  <a:pt x="5926" y="6164"/>
                </a:cubicBezTo>
                <a:lnTo>
                  <a:pt x="5926" y="5944"/>
                </a:lnTo>
                <a:cubicBezTo>
                  <a:pt x="5926" y="5887"/>
                  <a:pt x="5902" y="5840"/>
                  <a:pt x="5873" y="5840"/>
                </a:cubicBezTo>
                <a:close/>
                <a:moveTo>
                  <a:pt x="6188" y="5840"/>
                </a:moveTo>
                <a:cubicBezTo>
                  <a:pt x="6159" y="5840"/>
                  <a:pt x="6135" y="5887"/>
                  <a:pt x="6135" y="5944"/>
                </a:cubicBezTo>
                <a:lnTo>
                  <a:pt x="6135" y="6164"/>
                </a:lnTo>
                <a:cubicBezTo>
                  <a:pt x="6135" y="6222"/>
                  <a:pt x="6159" y="6269"/>
                  <a:pt x="6188" y="6269"/>
                </a:cubicBezTo>
                <a:cubicBezTo>
                  <a:pt x="6217" y="6269"/>
                  <a:pt x="6240" y="6222"/>
                  <a:pt x="6240" y="6164"/>
                </a:cubicBezTo>
                <a:lnTo>
                  <a:pt x="6240" y="5944"/>
                </a:lnTo>
                <a:cubicBezTo>
                  <a:pt x="6240" y="5887"/>
                  <a:pt x="6217" y="5840"/>
                  <a:pt x="6188" y="5840"/>
                </a:cubicBezTo>
                <a:close/>
                <a:moveTo>
                  <a:pt x="7036" y="5840"/>
                </a:moveTo>
                <a:cubicBezTo>
                  <a:pt x="7007" y="5840"/>
                  <a:pt x="6984" y="5887"/>
                  <a:pt x="6984" y="5944"/>
                </a:cubicBezTo>
                <a:lnTo>
                  <a:pt x="6984" y="6164"/>
                </a:lnTo>
                <a:cubicBezTo>
                  <a:pt x="6984" y="6222"/>
                  <a:pt x="7007" y="6269"/>
                  <a:pt x="7036" y="6269"/>
                </a:cubicBezTo>
                <a:cubicBezTo>
                  <a:pt x="7065" y="6269"/>
                  <a:pt x="7089" y="6222"/>
                  <a:pt x="7089" y="6164"/>
                </a:cubicBezTo>
                <a:lnTo>
                  <a:pt x="7089" y="5944"/>
                </a:lnTo>
                <a:cubicBezTo>
                  <a:pt x="7089" y="5887"/>
                  <a:pt x="7065" y="5840"/>
                  <a:pt x="7036" y="5840"/>
                </a:cubicBezTo>
                <a:close/>
                <a:moveTo>
                  <a:pt x="7351" y="5840"/>
                </a:moveTo>
                <a:cubicBezTo>
                  <a:pt x="7322" y="5840"/>
                  <a:pt x="7299" y="5887"/>
                  <a:pt x="7299" y="5944"/>
                </a:cubicBezTo>
                <a:lnTo>
                  <a:pt x="7299" y="6164"/>
                </a:lnTo>
                <a:cubicBezTo>
                  <a:pt x="7299" y="6222"/>
                  <a:pt x="7322" y="6269"/>
                  <a:pt x="7351" y="6269"/>
                </a:cubicBezTo>
                <a:cubicBezTo>
                  <a:pt x="7380" y="6269"/>
                  <a:pt x="7404" y="6222"/>
                  <a:pt x="7404" y="6164"/>
                </a:cubicBezTo>
                <a:lnTo>
                  <a:pt x="7404" y="5944"/>
                </a:lnTo>
                <a:cubicBezTo>
                  <a:pt x="7404" y="5887"/>
                  <a:pt x="7380" y="5840"/>
                  <a:pt x="7351" y="5840"/>
                </a:cubicBezTo>
                <a:close/>
                <a:moveTo>
                  <a:pt x="8201" y="5840"/>
                </a:moveTo>
                <a:cubicBezTo>
                  <a:pt x="8171" y="5840"/>
                  <a:pt x="8148" y="5887"/>
                  <a:pt x="8148" y="5944"/>
                </a:cubicBezTo>
                <a:lnTo>
                  <a:pt x="8148" y="6164"/>
                </a:lnTo>
                <a:cubicBezTo>
                  <a:pt x="8148" y="6222"/>
                  <a:pt x="8171" y="6269"/>
                  <a:pt x="8201" y="6269"/>
                </a:cubicBezTo>
                <a:cubicBezTo>
                  <a:pt x="8230" y="6269"/>
                  <a:pt x="8254" y="6222"/>
                  <a:pt x="8254" y="6164"/>
                </a:cubicBezTo>
                <a:lnTo>
                  <a:pt x="8254" y="5944"/>
                </a:lnTo>
                <a:cubicBezTo>
                  <a:pt x="8254" y="5887"/>
                  <a:pt x="8230" y="5840"/>
                  <a:pt x="8201" y="5840"/>
                </a:cubicBezTo>
                <a:close/>
                <a:moveTo>
                  <a:pt x="8515" y="5840"/>
                </a:moveTo>
                <a:cubicBezTo>
                  <a:pt x="8486" y="5840"/>
                  <a:pt x="8462" y="5887"/>
                  <a:pt x="8462" y="5944"/>
                </a:cubicBezTo>
                <a:lnTo>
                  <a:pt x="8462" y="6164"/>
                </a:lnTo>
                <a:cubicBezTo>
                  <a:pt x="8462" y="6222"/>
                  <a:pt x="8486" y="6269"/>
                  <a:pt x="8515" y="6269"/>
                </a:cubicBezTo>
                <a:cubicBezTo>
                  <a:pt x="8544" y="6269"/>
                  <a:pt x="8568" y="6222"/>
                  <a:pt x="8568" y="6164"/>
                </a:cubicBezTo>
                <a:lnTo>
                  <a:pt x="8568" y="5944"/>
                </a:lnTo>
                <a:cubicBezTo>
                  <a:pt x="8568" y="5887"/>
                  <a:pt x="8544" y="5840"/>
                  <a:pt x="8515" y="5840"/>
                </a:cubicBezTo>
                <a:close/>
                <a:moveTo>
                  <a:pt x="9365" y="5840"/>
                </a:moveTo>
                <a:cubicBezTo>
                  <a:pt x="9336" y="5840"/>
                  <a:pt x="9312" y="5887"/>
                  <a:pt x="9312" y="5944"/>
                </a:cubicBezTo>
                <a:lnTo>
                  <a:pt x="9312" y="6164"/>
                </a:lnTo>
                <a:cubicBezTo>
                  <a:pt x="9312" y="6222"/>
                  <a:pt x="9336" y="6269"/>
                  <a:pt x="9365" y="6269"/>
                </a:cubicBezTo>
                <a:cubicBezTo>
                  <a:pt x="9394" y="6269"/>
                  <a:pt x="9418" y="6222"/>
                  <a:pt x="9418" y="6164"/>
                </a:cubicBezTo>
                <a:lnTo>
                  <a:pt x="9418" y="5944"/>
                </a:lnTo>
                <a:cubicBezTo>
                  <a:pt x="9418" y="5887"/>
                  <a:pt x="9394" y="5840"/>
                  <a:pt x="9365" y="5840"/>
                </a:cubicBezTo>
                <a:close/>
                <a:moveTo>
                  <a:pt x="9679" y="5840"/>
                </a:moveTo>
                <a:cubicBezTo>
                  <a:pt x="9650" y="5840"/>
                  <a:pt x="9626" y="5887"/>
                  <a:pt x="9626" y="5944"/>
                </a:cubicBezTo>
                <a:lnTo>
                  <a:pt x="9626" y="6164"/>
                </a:lnTo>
                <a:cubicBezTo>
                  <a:pt x="9626" y="6222"/>
                  <a:pt x="9650" y="6269"/>
                  <a:pt x="9679" y="6269"/>
                </a:cubicBezTo>
                <a:cubicBezTo>
                  <a:pt x="9708" y="6269"/>
                  <a:pt x="9732" y="6222"/>
                  <a:pt x="9732" y="6164"/>
                </a:cubicBezTo>
                <a:lnTo>
                  <a:pt x="9732" y="5944"/>
                </a:lnTo>
                <a:cubicBezTo>
                  <a:pt x="9732" y="5887"/>
                  <a:pt x="9708" y="5840"/>
                  <a:pt x="9679" y="5840"/>
                </a:cubicBezTo>
                <a:close/>
                <a:moveTo>
                  <a:pt x="10529" y="5840"/>
                </a:moveTo>
                <a:cubicBezTo>
                  <a:pt x="10500" y="5840"/>
                  <a:pt x="10476" y="5887"/>
                  <a:pt x="10476" y="5944"/>
                </a:cubicBezTo>
                <a:lnTo>
                  <a:pt x="10476" y="6164"/>
                </a:lnTo>
                <a:cubicBezTo>
                  <a:pt x="10476" y="6222"/>
                  <a:pt x="10500" y="6269"/>
                  <a:pt x="10529" y="6269"/>
                </a:cubicBezTo>
                <a:cubicBezTo>
                  <a:pt x="10558" y="6269"/>
                  <a:pt x="10582" y="6222"/>
                  <a:pt x="10582" y="6164"/>
                </a:cubicBezTo>
                <a:lnTo>
                  <a:pt x="10582" y="5944"/>
                </a:lnTo>
                <a:cubicBezTo>
                  <a:pt x="10582" y="5887"/>
                  <a:pt x="10558" y="5840"/>
                  <a:pt x="10529" y="5840"/>
                </a:cubicBezTo>
                <a:close/>
                <a:moveTo>
                  <a:pt x="10844" y="5840"/>
                </a:moveTo>
                <a:cubicBezTo>
                  <a:pt x="10814" y="5840"/>
                  <a:pt x="10791" y="5887"/>
                  <a:pt x="10791" y="5944"/>
                </a:cubicBezTo>
                <a:lnTo>
                  <a:pt x="10791" y="6164"/>
                </a:lnTo>
                <a:cubicBezTo>
                  <a:pt x="10791" y="6222"/>
                  <a:pt x="10814" y="6269"/>
                  <a:pt x="10844" y="6269"/>
                </a:cubicBezTo>
                <a:cubicBezTo>
                  <a:pt x="10873" y="6269"/>
                  <a:pt x="10895" y="6222"/>
                  <a:pt x="10895" y="6164"/>
                </a:cubicBezTo>
                <a:lnTo>
                  <a:pt x="10895" y="5944"/>
                </a:lnTo>
                <a:cubicBezTo>
                  <a:pt x="10895" y="5887"/>
                  <a:pt x="10873" y="5840"/>
                  <a:pt x="10844" y="5840"/>
                </a:cubicBezTo>
                <a:close/>
                <a:moveTo>
                  <a:pt x="11692" y="5840"/>
                </a:moveTo>
                <a:cubicBezTo>
                  <a:pt x="11663" y="5840"/>
                  <a:pt x="11640" y="5887"/>
                  <a:pt x="11640" y="5944"/>
                </a:cubicBezTo>
                <a:lnTo>
                  <a:pt x="11640" y="6164"/>
                </a:lnTo>
                <a:cubicBezTo>
                  <a:pt x="11640" y="6222"/>
                  <a:pt x="11663" y="6269"/>
                  <a:pt x="11692" y="6269"/>
                </a:cubicBezTo>
                <a:cubicBezTo>
                  <a:pt x="11721" y="6269"/>
                  <a:pt x="11745" y="6222"/>
                  <a:pt x="11745" y="6164"/>
                </a:cubicBezTo>
                <a:lnTo>
                  <a:pt x="11745" y="5944"/>
                </a:lnTo>
                <a:cubicBezTo>
                  <a:pt x="11745" y="5887"/>
                  <a:pt x="11721" y="5840"/>
                  <a:pt x="11692" y="5840"/>
                </a:cubicBezTo>
                <a:close/>
                <a:moveTo>
                  <a:pt x="12007" y="5840"/>
                </a:moveTo>
                <a:cubicBezTo>
                  <a:pt x="11978" y="5840"/>
                  <a:pt x="11955" y="5887"/>
                  <a:pt x="11955" y="5944"/>
                </a:cubicBezTo>
                <a:lnTo>
                  <a:pt x="11955" y="6164"/>
                </a:lnTo>
                <a:cubicBezTo>
                  <a:pt x="11955" y="6222"/>
                  <a:pt x="11978" y="6269"/>
                  <a:pt x="12007" y="6269"/>
                </a:cubicBezTo>
                <a:cubicBezTo>
                  <a:pt x="12036" y="6269"/>
                  <a:pt x="12060" y="6222"/>
                  <a:pt x="12060" y="6164"/>
                </a:cubicBezTo>
                <a:lnTo>
                  <a:pt x="12060" y="5944"/>
                </a:lnTo>
                <a:cubicBezTo>
                  <a:pt x="12060" y="5887"/>
                  <a:pt x="12036" y="5840"/>
                  <a:pt x="12007" y="5840"/>
                </a:cubicBezTo>
                <a:close/>
                <a:moveTo>
                  <a:pt x="12856" y="5840"/>
                </a:moveTo>
                <a:cubicBezTo>
                  <a:pt x="12827" y="5840"/>
                  <a:pt x="12804" y="5887"/>
                  <a:pt x="12804" y="5944"/>
                </a:cubicBezTo>
                <a:lnTo>
                  <a:pt x="12804" y="6164"/>
                </a:lnTo>
                <a:cubicBezTo>
                  <a:pt x="12804" y="6222"/>
                  <a:pt x="12827" y="6269"/>
                  <a:pt x="12856" y="6269"/>
                </a:cubicBezTo>
                <a:cubicBezTo>
                  <a:pt x="12886" y="6269"/>
                  <a:pt x="12909" y="6222"/>
                  <a:pt x="12909" y="6164"/>
                </a:cubicBezTo>
                <a:lnTo>
                  <a:pt x="12909" y="5944"/>
                </a:lnTo>
                <a:cubicBezTo>
                  <a:pt x="12909" y="5887"/>
                  <a:pt x="12886" y="5840"/>
                  <a:pt x="12856" y="5840"/>
                </a:cubicBezTo>
                <a:close/>
                <a:moveTo>
                  <a:pt x="13171" y="5840"/>
                </a:moveTo>
                <a:cubicBezTo>
                  <a:pt x="13142" y="5840"/>
                  <a:pt x="13118" y="5887"/>
                  <a:pt x="13118" y="5944"/>
                </a:cubicBezTo>
                <a:lnTo>
                  <a:pt x="13118" y="6164"/>
                </a:lnTo>
                <a:cubicBezTo>
                  <a:pt x="13118" y="6222"/>
                  <a:pt x="13142" y="6269"/>
                  <a:pt x="13171" y="6269"/>
                </a:cubicBezTo>
                <a:cubicBezTo>
                  <a:pt x="13200" y="6269"/>
                  <a:pt x="13224" y="6222"/>
                  <a:pt x="13224" y="6164"/>
                </a:cubicBezTo>
                <a:lnTo>
                  <a:pt x="13224" y="5944"/>
                </a:lnTo>
                <a:cubicBezTo>
                  <a:pt x="13224" y="5887"/>
                  <a:pt x="13200" y="5840"/>
                  <a:pt x="13171" y="5840"/>
                </a:cubicBezTo>
                <a:close/>
                <a:moveTo>
                  <a:pt x="14021" y="5840"/>
                </a:moveTo>
                <a:cubicBezTo>
                  <a:pt x="13992" y="5840"/>
                  <a:pt x="13968" y="5887"/>
                  <a:pt x="13968" y="5944"/>
                </a:cubicBezTo>
                <a:lnTo>
                  <a:pt x="13968" y="6164"/>
                </a:lnTo>
                <a:cubicBezTo>
                  <a:pt x="13968" y="6222"/>
                  <a:pt x="13992" y="6269"/>
                  <a:pt x="14021" y="6269"/>
                </a:cubicBezTo>
                <a:cubicBezTo>
                  <a:pt x="14050" y="6269"/>
                  <a:pt x="14074" y="6222"/>
                  <a:pt x="14074" y="6164"/>
                </a:cubicBezTo>
                <a:lnTo>
                  <a:pt x="14074" y="5944"/>
                </a:lnTo>
                <a:cubicBezTo>
                  <a:pt x="14074" y="5887"/>
                  <a:pt x="14050" y="5840"/>
                  <a:pt x="14021" y="5840"/>
                </a:cubicBezTo>
                <a:close/>
                <a:moveTo>
                  <a:pt x="14335" y="5840"/>
                </a:moveTo>
                <a:cubicBezTo>
                  <a:pt x="14306" y="5840"/>
                  <a:pt x="14282" y="5887"/>
                  <a:pt x="14282" y="5944"/>
                </a:cubicBezTo>
                <a:lnTo>
                  <a:pt x="14282" y="6164"/>
                </a:lnTo>
                <a:cubicBezTo>
                  <a:pt x="14282" y="6222"/>
                  <a:pt x="14306" y="6269"/>
                  <a:pt x="14335" y="6269"/>
                </a:cubicBezTo>
                <a:cubicBezTo>
                  <a:pt x="14364" y="6269"/>
                  <a:pt x="14388" y="6222"/>
                  <a:pt x="14388" y="6164"/>
                </a:cubicBezTo>
                <a:lnTo>
                  <a:pt x="14388" y="5944"/>
                </a:lnTo>
                <a:cubicBezTo>
                  <a:pt x="14388" y="5887"/>
                  <a:pt x="14364" y="5840"/>
                  <a:pt x="14335" y="5840"/>
                </a:cubicBezTo>
                <a:close/>
                <a:moveTo>
                  <a:pt x="15185" y="5840"/>
                </a:moveTo>
                <a:cubicBezTo>
                  <a:pt x="15156" y="5840"/>
                  <a:pt x="15132" y="5887"/>
                  <a:pt x="15132" y="5944"/>
                </a:cubicBezTo>
                <a:lnTo>
                  <a:pt x="15132" y="6164"/>
                </a:lnTo>
                <a:cubicBezTo>
                  <a:pt x="15132" y="6222"/>
                  <a:pt x="15156" y="6269"/>
                  <a:pt x="15185" y="6269"/>
                </a:cubicBezTo>
                <a:cubicBezTo>
                  <a:pt x="15214" y="6269"/>
                  <a:pt x="15237" y="6222"/>
                  <a:pt x="15237" y="6164"/>
                </a:cubicBezTo>
                <a:lnTo>
                  <a:pt x="15237" y="5944"/>
                </a:lnTo>
                <a:cubicBezTo>
                  <a:pt x="15237" y="5887"/>
                  <a:pt x="15214" y="5840"/>
                  <a:pt x="15185" y="5840"/>
                </a:cubicBezTo>
                <a:close/>
                <a:moveTo>
                  <a:pt x="15500" y="5840"/>
                </a:moveTo>
                <a:cubicBezTo>
                  <a:pt x="15470" y="5840"/>
                  <a:pt x="15447" y="5887"/>
                  <a:pt x="15447" y="5944"/>
                </a:cubicBezTo>
                <a:lnTo>
                  <a:pt x="15447" y="6164"/>
                </a:lnTo>
                <a:cubicBezTo>
                  <a:pt x="15447" y="6222"/>
                  <a:pt x="15470" y="6269"/>
                  <a:pt x="15500" y="6269"/>
                </a:cubicBezTo>
                <a:cubicBezTo>
                  <a:pt x="15529" y="6269"/>
                  <a:pt x="15551" y="6222"/>
                  <a:pt x="15551" y="6164"/>
                </a:cubicBezTo>
                <a:lnTo>
                  <a:pt x="15551" y="5944"/>
                </a:lnTo>
                <a:cubicBezTo>
                  <a:pt x="15551" y="5887"/>
                  <a:pt x="15529" y="5840"/>
                  <a:pt x="15500" y="5840"/>
                </a:cubicBezTo>
                <a:close/>
                <a:moveTo>
                  <a:pt x="16349" y="5840"/>
                </a:moveTo>
                <a:cubicBezTo>
                  <a:pt x="16320" y="5840"/>
                  <a:pt x="16296" y="5887"/>
                  <a:pt x="16296" y="5944"/>
                </a:cubicBezTo>
                <a:lnTo>
                  <a:pt x="16296" y="6164"/>
                </a:lnTo>
                <a:cubicBezTo>
                  <a:pt x="16296" y="6222"/>
                  <a:pt x="16320" y="6269"/>
                  <a:pt x="16349" y="6269"/>
                </a:cubicBezTo>
                <a:cubicBezTo>
                  <a:pt x="16378" y="6269"/>
                  <a:pt x="16401" y="6222"/>
                  <a:pt x="16401" y="6164"/>
                </a:cubicBezTo>
                <a:lnTo>
                  <a:pt x="16401" y="5944"/>
                </a:lnTo>
                <a:cubicBezTo>
                  <a:pt x="16401" y="5887"/>
                  <a:pt x="16378" y="5840"/>
                  <a:pt x="16349" y="5840"/>
                </a:cubicBezTo>
                <a:close/>
                <a:moveTo>
                  <a:pt x="16663" y="5840"/>
                </a:moveTo>
                <a:cubicBezTo>
                  <a:pt x="16634" y="5840"/>
                  <a:pt x="16611" y="5887"/>
                  <a:pt x="16611" y="5944"/>
                </a:cubicBezTo>
                <a:lnTo>
                  <a:pt x="16611" y="6164"/>
                </a:lnTo>
                <a:cubicBezTo>
                  <a:pt x="16611" y="6222"/>
                  <a:pt x="16634" y="6269"/>
                  <a:pt x="16663" y="6269"/>
                </a:cubicBezTo>
                <a:cubicBezTo>
                  <a:pt x="16692" y="6269"/>
                  <a:pt x="16716" y="6222"/>
                  <a:pt x="16716" y="6164"/>
                </a:cubicBezTo>
                <a:lnTo>
                  <a:pt x="16716" y="5944"/>
                </a:lnTo>
                <a:cubicBezTo>
                  <a:pt x="16716" y="5887"/>
                  <a:pt x="16692" y="5840"/>
                  <a:pt x="16663" y="5840"/>
                </a:cubicBezTo>
                <a:close/>
                <a:moveTo>
                  <a:pt x="17512" y="5840"/>
                </a:moveTo>
                <a:cubicBezTo>
                  <a:pt x="17483" y="5840"/>
                  <a:pt x="17459" y="5887"/>
                  <a:pt x="17459" y="5944"/>
                </a:cubicBezTo>
                <a:lnTo>
                  <a:pt x="17459" y="6164"/>
                </a:lnTo>
                <a:cubicBezTo>
                  <a:pt x="17459" y="6222"/>
                  <a:pt x="17483" y="6269"/>
                  <a:pt x="17512" y="6269"/>
                </a:cubicBezTo>
                <a:cubicBezTo>
                  <a:pt x="17541" y="6269"/>
                  <a:pt x="17565" y="6222"/>
                  <a:pt x="17565" y="6164"/>
                </a:cubicBezTo>
                <a:lnTo>
                  <a:pt x="17565" y="5944"/>
                </a:lnTo>
                <a:cubicBezTo>
                  <a:pt x="17565" y="5887"/>
                  <a:pt x="17541" y="5840"/>
                  <a:pt x="17512" y="5840"/>
                </a:cubicBezTo>
                <a:close/>
                <a:moveTo>
                  <a:pt x="17827" y="5840"/>
                </a:moveTo>
                <a:cubicBezTo>
                  <a:pt x="17798" y="5840"/>
                  <a:pt x="17774" y="5887"/>
                  <a:pt x="17774" y="5944"/>
                </a:cubicBezTo>
                <a:lnTo>
                  <a:pt x="17774" y="6164"/>
                </a:lnTo>
                <a:cubicBezTo>
                  <a:pt x="17774" y="6222"/>
                  <a:pt x="17798" y="6269"/>
                  <a:pt x="17827" y="6269"/>
                </a:cubicBezTo>
                <a:cubicBezTo>
                  <a:pt x="17856" y="6269"/>
                  <a:pt x="17880" y="6222"/>
                  <a:pt x="17880" y="6164"/>
                </a:cubicBezTo>
                <a:lnTo>
                  <a:pt x="17880" y="5944"/>
                </a:lnTo>
                <a:cubicBezTo>
                  <a:pt x="17880" y="5887"/>
                  <a:pt x="17856" y="5840"/>
                  <a:pt x="17827" y="5840"/>
                </a:cubicBezTo>
                <a:close/>
                <a:moveTo>
                  <a:pt x="18677" y="5840"/>
                </a:moveTo>
                <a:cubicBezTo>
                  <a:pt x="18648" y="5840"/>
                  <a:pt x="18624" y="5887"/>
                  <a:pt x="18624" y="5944"/>
                </a:cubicBezTo>
                <a:lnTo>
                  <a:pt x="18624" y="6164"/>
                </a:lnTo>
                <a:cubicBezTo>
                  <a:pt x="18624" y="6222"/>
                  <a:pt x="18648" y="6269"/>
                  <a:pt x="18677" y="6269"/>
                </a:cubicBezTo>
                <a:cubicBezTo>
                  <a:pt x="18706" y="6269"/>
                  <a:pt x="18730" y="6222"/>
                  <a:pt x="18730" y="6164"/>
                </a:cubicBezTo>
                <a:lnTo>
                  <a:pt x="18730" y="5944"/>
                </a:lnTo>
                <a:cubicBezTo>
                  <a:pt x="18730" y="5887"/>
                  <a:pt x="18706" y="5840"/>
                  <a:pt x="18677" y="5840"/>
                </a:cubicBezTo>
                <a:close/>
                <a:moveTo>
                  <a:pt x="18991" y="5840"/>
                </a:moveTo>
                <a:cubicBezTo>
                  <a:pt x="18962" y="5840"/>
                  <a:pt x="18938" y="5887"/>
                  <a:pt x="18938" y="5944"/>
                </a:cubicBezTo>
                <a:lnTo>
                  <a:pt x="18938" y="6164"/>
                </a:lnTo>
                <a:cubicBezTo>
                  <a:pt x="18938" y="6222"/>
                  <a:pt x="18962" y="6269"/>
                  <a:pt x="18991" y="6269"/>
                </a:cubicBezTo>
                <a:cubicBezTo>
                  <a:pt x="19020" y="6269"/>
                  <a:pt x="19044" y="6222"/>
                  <a:pt x="19044" y="6164"/>
                </a:cubicBezTo>
                <a:lnTo>
                  <a:pt x="19044" y="5944"/>
                </a:lnTo>
                <a:cubicBezTo>
                  <a:pt x="19044" y="5887"/>
                  <a:pt x="19020" y="5840"/>
                  <a:pt x="18991" y="5840"/>
                </a:cubicBezTo>
                <a:close/>
                <a:moveTo>
                  <a:pt x="19841" y="5840"/>
                </a:moveTo>
                <a:cubicBezTo>
                  <a:pt x="19812" y="5840"/>
                  <a:pt x="19788" y="5887"/>
                  <a:pt x="19788" y="5944"/>
                </a:cubicBezTo>
                <a:lnTo>
                  <a:pt x="19788" y="6164"/>
                </a:lnTo>
                <a:cubicBezTo>
                  <a:pt x="19788" y="6222"/>
                  <a:pt x="19812" y="6269"/>
                  <a:pt x="19841" y="6269"/>
                </a:cubicBezTo>
                <a:cubicBezTo>
                  <a:pt x="19870" y="6269"/>
                  <a:pt x="19894" y="6222"/>
                  <a:pt x="19894" y="6164"/>
                </a:cubicBezTo>
                <a:lnTo>
                  <a:pt x="19894" y="5944"/>
                </a:lnTo>
                <a:cubicBezTo>
                  <a:pt x="19894" y="5887"/>
                  <a:pt x="19870" y="5840"/>
                  <a:pt x="19841" y="5840"/>
                </a:cubicBezTo>
                <a:close/>
                <a:moveTo>
                  <a:pt x="20155" y="5840"/>
                </a:moveTo>
                <a:cubicBezTo>
                  <a:pt x="20126" y="5840"/>
                  <a:pt x="20102" y="5887"/>
                  <a:pt x="20102" y="5944"/>
                </a:cubicBezTo>
                <a:lnTo>
                  <a:pt x="20102" y="6164"/>
                </a:lnTo>
                <a:cubicBezTo>
                  <a:pt x="20102" y="6222"/>
                  <a:pt x="20126" y="6269"/>
                  <a:pt x="20155" y="6269"/>
                </a:cubicBezTo>
                <a:cubicBezTo>
                  <a:pt x="20184" y="6269"/>
                  <a:pt x="20207" y="6222"/>
                  <a:pt x="20207" y="6164"/>
                </a:cubicBezTo>
                <a:lnTo>
                  <a:pt x="20207" y="5944"/>
                </a:lnTo>
                <a:cubicBezTo>
                  <a:pt x="20207" y="5887"/>
                  <a:pt x="20184" y="5840"/>
                  <a:pt x="20155" y="5840"/>
                </a:cubicBezTo>
                <a:close/>
                <a:moveTo>
                  <a:pt x="21004" y="5840"/>
                </a:moveTo>
                <a:cubicBezTo>
                  <a:pt x="20975" y="5840"/>
                  <a:pt x="20952" y="5887"/>
                  <a:pt x="20952" y="5944"/>
                </a:cubicBezTo>
                <a:lnTo>
                  <a:pt x="20952" y="6164"/>
                </a:lnTo>
                <a:cubicBezTo>
                  <a:pt x="20952" y="6222"/>
                  <a:pt x="20975" y="6269"/>
                  <a:pt x="21004" y="6269"/>
                </a:cubicBezTo>
                <a:cubicBezTo>
                  <a:pt x="21033" y="6269"/>
                  <a:pt x="21057" y="6222"/>
                  <a:pt x="21057" y="6164"/>
                </a:cubicBezTo>
                <a:lnTo>
                  <a:pt x="21057" y="5944"/>
                </a:lnTo>
                <a:cubicBezTo>
                  <a:pt x="21057" y="5887"/>
                  <a:pt x="21033" y="5840"/>
                  <a:pt x="21004" y="5840"/>
                </a:cubicBezTo>
                <a:close/>
                <a:moveTo>
                  <a:pt x="21319" y="5840"/>
                </a:moveTo>
                <a:cubicBezTo>
                  <a:pt x="21289" y="5840"/>
                  <a:pt x="21267" y="5887"/>
                  <a:pt x="21267" y="5944"/>
                </a:cubicBezTo>
                <a:lnTo>
                  <a:pt x="21267" y="6164"/>
                </a:lnTo>
                <a:cubicBezTo>
                  <a:pt x="21267" y="6222"/>
                  <a:pt x="21289" y="6269"/>
                  <a:pt x="21319" y="6269"/>
                </a:cubicBezTo>
                <a:cubicBezTo>
                  <a:pt x="21348" y="6269"/>
                  <a:pt x="21372" y="6222"/>
                  <a:pt x="21372" y="6164"/>
                </a:cubicBezTo>
                <a:lnTo>
                  <a:pt x="21372" y="5944"/>
                </a:lnTo>
                <a:cubicBezTo>
                  <a:pt x="21372" y="5887"/>
                  <a:pt x="21348" y="5840"/>
                  <a:pt x="21319" y="5840"/>
                </a:cubicBezTo>
                <a:close/>
                <a:moveTo>
                  <a:pt x="281" y="6570"/>
                </a:moveTo>
                <a:cubicBezTo>
                  <a:pt x="252" y="6570"/>
                  <a:pt x="228" y="6617"/>
                  <a:pt x="228" y="6674"/>
                </a:cubicBezTo>
                <a:lnTo>
                  <a:pt x="228" y="6894"/>
                </a:lnTo>
                <a:cubicBezTo>
                  <a:pt x="228" y="6952"/>
                  <a:pt x="252" y="6999"/>
                  <a:pt x="281" y="6999"/>
                </a:cubicBezTo>
                <a:cubicBezTo>
                  <a:pt x="311" y="6999"/>
                  <a:pt x="334" y="6952"/>
                  <a:pt x="334" y="6894"/>
                </a:cubicBezTo>
                <a:lnTo>
                  <a:pt x="334" y="6674"/>
                </a:lnTo>
                <a:cubicBezTo>
                  <a:pt x="334" y="6617"/>
                  <a:pt x="311" y="6570"/>
                  <a:pt x="281" y="6570"/>
                </a:cubicBezTo>
                <a:close/>
                <a:moveTo>
                  <a:pt x="596" y="6570"/>
                </a:moveTo>
                <a:cubicBezTo>
                  <a:pt x="567" y="6570"/>
                  <a:pt x="543" y="6617"/>
                  <a:pt x="543" y="6674"/>
                </a:cubicBezTo>
                <a:lnTo>
                  <a:pt x="543" y="6894"/>
                </a:lnTo>
                <a:cubicBezTo>
                  <a:pt x="543" y="6952"/>
                  <a:pt x="567" y="6999"/>
                  <a:pt x="596" y="6999"/>
                </a:cubicBezTo>
                <a:cubicBezTo>
                  <a:pt x="625" y="6999"/>
                  <a:pt x="649" y="6952"/>
                  <a:pt x="649" y="6894"/>
                </a:cubicBezTo>
                <a:lnTo>
                  <a:pt x="649" y="6674"/>
                </a:lnTo>
                <a:cubicBezTo>
                  <a:pt x="649" y="6617"/>
                  <a:pt x="625" y="6570"/>
                  <a:pt x="596" y="6570"/>
                </a:cubicBezTo>
                <a:close/>
                <a:moveTo>
                  <a:pt x="1446" y="6570"/>
                </a:moveTo>
                <a:cubicBezTo>
                  <a:pt x="1417" y="6570"/>
                  <a:pt x="1393" y="6617"/>
                  <a:pt x="1393" y="6674"/>
                </a:cubicBezTo>
                <a:lnTo>
                  <a:pt x="1393" y="6894"/>
                </a:lnTo>
                <a:cubicBezTo>
                  <a:pt x="1393" y="6952"/>
                  <a:pt x="1417" y="6999"/>
                  <a:pt x="1446" y="6999"/>
                </a:cubicBezTo>
                <a:cubicBezTo>
                  <a:pt x="1475" y="6999"/>
                  <a:pt x="1499" y="6952"/>
                  <a:pt x="1499" y="6894"/>
                </a:cubicBezTo>
                <a:lnTo>
                  <a:pt x="1499" y="6674"/>
                </a:lnTo>
                <a:cubicBezTo>
                  <a:pt x="1499" y="6617"/>
                  <a:pt x="1475" y="6570"/>
                  <a:pt x="1446" y="6570"/>
                </a:cubicBezTo>
                <a:close/>
                <a:moveTo>
                  <a:pt x="1760" y="6570"/>
                </a:moveTo>
                <a:cubicBezTo>
                  <a:pt x="1731" y="6570"/>
                  <a:pt x="1707" y="6617"/>
                  <a:pt x="1707" y="6674"/>
                </a:cubicBezTo>
                <a:lnTo>
                  <a:pt x="1707" y="6894"/>
                </a:lnTo>
                <a:cubicBezTo>
                  <a:pt x="1707" y="6952"/>
                  <a:pt x="1731" y="6999"/>
                  <a:pt x="1760" y="6999"/>
                </a:cubicBezTo>
                <a:cubicBezTo>
                  <a:pt x="1789" y="6999"/>
                  <a:pt x="1813" y="6952"/>
                  <a:pt x="1813" y="6894"/>
                </a:cubicBezTo>
                <a:lnTo>
                  <a:pt x="1813" y="6674"/>
                </a:lnTo>
                <a:cubicBezTo>
                  <a:pt x="1813" y="6617"/>
                  <a:pt x="1789" y="6570"/>
                  <a:pt x="1760" y="6570"/>
                </a:cubicBezTo>
                <a:close/>
                <a:moveTo>
                  <a:pt x="2610" y="6570"/>
                </a:moveTo>
                <a:cubicBezTo>
                  <a:pt x="2581" y="6570"/>
                  <a:pt x="2557" y="6617"/>
                  <a:pt x="2557" y="6674"/>
                </a:cubicBezTo>
                <a:lnTo>
                  <a:pt x="2557" y="6894"/>
                </a:lnTo>
                <a:cubicBezTo>
                  <a:pt x="2557" y="6952"/>
                  <a:pt x="2581" y="6999"/>
                  <a:pt x="2610" y="6999"/>
                </a:cubicBezTo>
                <a:cubicBezTo>
                  <a:pt x="2639" y="6999"/>
                  <a:pt x="2662" y="6952"/>
                  <a:pt x="2662" y="6894"/>
                </a:cubicBezTo>
                <a:lnTo>
                  <a:pt x="2662" y="6674"/>
                </a:lnTo>
                <a:cubicBezTo>
                  <a:pt x="2662" y="6617"/>
                  <a:pt x="2639" y="6570"/>
                  <a:pt x="2610" y="6570"/>
                </a:cubicBezTo>
                <a:close/>
                <a:moveTo>
                  <a:pt x="2924" y="6570"/>
                </a:moveTo>
                <a:cubicBezTo>
                  <a:pt x="2895" y="6570"/>
                  <a:pt x="2871" y="6617"/>
                  <a:pt x="2871" y="6674"/>
                </a:cubicBezTo>
                <a:lnTo>
                  <a:pt x="2871" y="6894"/>
                </a:lnTo>
                <a:cubicBezTo>
                  <a:pt x="2871" y="6952"/>
                  <a:pt x="2895" y="6999"/>
                  <a:pt x="2924" y="6999"/>
                </a:cubicBezTo>
                <a:cubicBezTo>
                  <a:pt x="2954" y="6999"/>
                  <a:pt x="2976" y="6952"/>
                  <a:pt x="2976" y="6894"/>
                </a:cubicBezTo>
                <a:lnTo>
                  <a:pt x="2976" y="6674"/>
                </a:lnTo>
                <a:cubicBezTo>
                  <a:pt x="2976" y="6617"/>
                  <a:pt x="2954" y="6570"/>
                  <a:pt x="2924" y="6570"/>
                </a:cubicBezTo>
                <a:close/>
                <a:moveTo>
                  <a:pt x="3773" y="6570"/>
                </a:moveTo>
                <a:cubicBezTo>
                  <a:pt x="3744" y="6570"/>
                  <a:pt x="3721" y="6617"/>
                  <a:pt x="3721" y="6674"/>
                </a:cubicBezTo>
                <a:lnTo>
                  <a:pt x="3721" y="6894"/>
                </a:lnTo>
                <a:cubicBezTo>
                  <a:pt x="3721" y="6952"/>
                  <a:pt x="3744" y="6999"/>
                  <a:pt x="3773" y="6999"/>
                </a:cubicBezTo>
                <a:cubicBezTo>
                  <a:pt x="3802" y="6999"/>
                  <a:pt x="3826" y="6952"/>
                  <a:pt x="3826" y="6894"/>
                </a:cubicBezTo>
                <a:lnTo>
                  <a:pt x="3826" y="6674"/>
                </a:lnTo>
                <a:cubicBezTo>
                  <a:pt x="3826" y="6617"/>
                  <a:pt x="3802" y="6570"/>
                  <a:pt x="3773" y="6570"/>
                </a:cubicBezTo>
                <a:close/>
                <a:moveTo>
                  <a:pt x="4088" y="6570"/>
                </a:moveTo>
                <a:cubicBezTo>
                  <a:pt x="4058" y="6570"/>
                  <a:pt x="4035" y="6617"/>
                  <a:pt x="4035" y="6674"/>
                </a:cubicBezTo>
                <a:lnTo>
                  <a:pt x="4035" y="6894"/>
                </a:lnTo>
                <a:cubicBezTo>
                  <a:pt x="4035" y="6952"/>
                  <a:pt x="4058" y="6999"/>
                  <a:pt x="4088" y="6999"/>
                </a:cubicBezTo>
                <a:cubicBezTo>
                  <a:pt x="4117" y="6999"/>
                  <a:pt x="4141" y="6952"/>
                  <a:pt x="4141" y="6894"/>
                </a:cubicBezTo>
                <a:lnTo>
                  <a:pt x="4141" y="6674"/>
                </a:lnTo>
                <a:cubicBezTo>
                  <a:pt x="4141" y="6617"/>
                  <a:pt x="4117" y="6570"/>
                  <a:pt x="4088" y="6570"/>
                </a:cubicBezTo>
                <a:close/>
                <a:moveTo>
                  <a:pt x="4937" y="6570"/>
                </a:moveTo>
                <a:cubicBezTo>
                  <a:pt x="4908" y="6570"/>
                  <a:pt x="4884" y="6617"/>
                  <a:pt x="4884" y="6674"/>
                </a:cubicBezTo>
                <a:lnTo>
                  <a:pt x="4884" y="6894"/>
                </a:lnTo>
                <a:cubicBezTo>
                  <a:pt x="4884" y="6952"/>
                  <a:pt x="4908" y="6999"/>
                  <a:pt x="4937" y="6999"/>
                </a:cubicBezTo>
                <a:cubicBezTo>
                  <a:pt x="4966" y="6999"/>
                  <a:pt x="4990" y="6952"/>
                  <a:pt x="4990" y="6894"/>
                </a:cubicBezTo>
                <a:lnTo>
                  <a:pt x="4990" y="6674"/>
                </a:lnTo>
                <a:cubicBezTo>
                  <a:pt x="4990" y="6617"/>
                  <a:pt x="4966" y="6570"/>
                  <a:pt x="4937" y="6570"/>
                </a:cubicBezTo>
                <a:close/>
                <a:moveTo>
                  <a:pt x="5252" y="6570"/>
                </a:moveTo>
                <a:cubicBezTo>
                  <a:pt x="5223" y="6570"/>
                  <a:pt x="5199" y="6617"/>
                  <a:pt x="5199" y="6674"/>
                </a:cubicBezTo>
                <a:lnTo>
                  <a:pt x="5199" y="6894"/>
                </a:lnTo>
                <a:cubicBezTo>
                  <a:pt x="5199" y="6952"/>
                  <a:pt x="5223" y="6999"/>
                  <a:pt x="5252" y="6999"/>
                </a:cubicBezTo>
                <a:cubicBezTo>
                  <a:pt x="5281" y="6999"/>
                  <a:pt x="5305" y="6952"/>
                  <a:pt x="5305" y="6894"/>
                </a:cubicBezTo>
                <a:lnTo>
                  <a:pt x="5305" y="6674"/>
                </a:lnTo>
                <a:cubicBezTo>
                  <a:pt x="5305" y="6617"/>
                  <a:pt x="5281" y="6570"/>
                  <a:pt x="5252" y="6570"/>
                </a:cubicBezTo>
                <a:close/>
                <a:moveTo>
                  <a:pt x="6102" y="6570"/>
                </a:moveTo>
                <a:cubicBezTo>
                  <a:pt x="6072" y="6570"/>
                  <a:pt x="6049" y="6617"/>
                  <a:pt x="6049" y="6674"/>
                </a:cubicBezTo>
                <a:lnTo>
                  <a:pt x="6049" y="6894"/>
                </a:lnTo>
                <a:cubicBezTo>
                  <a:pt x="6049" y="6952"/>
                  <a:pt x="6072" y="6999"/>
                  <a:pt x="6102" y="6999"/>
                </a:cubicBezTo>
                <a:cubicBezTo>
                  <a:pt x="6131" y="6999"/>
                  <a:pt x="6155" y="6952"/>
                  <a:pt x="6155" y="6894"/>
                </a:cubicBezTo>
                <a:lnTo>
                  <a:pt x="6155" y="6674"/>
                </a:lnTo>
                <a:cubicBezTo>
                  <a:pt x="6155" y="6617"/>
                  <a:pt x="6131" y="6570"/>
                  <a:pt x="6102" y="6570"/>
                </a:cubicBezTo>
                <a:close/>
                <a:moveTo>
                  <a:pt x="6416" y="6570"/>
                </a:moveTo>
                <a:cubicBezTo>
                  <a:pt x="6387" y="6570"/>
                  <a:pt x="6363" y="6617"/>
                  <a:pt x="6363" y="6674"/>
                </a:cubicBezTo>
                <a:lnTo>
                  <a:pt x="6363" y="6894"/>
                </a:lnTo>
                <a:cubicBezTo>
                  <a:pt x="6363" y="6952"/>
                  <a:pt x="6387" y="6999"/>
                  <a:pt x="6416" y="6999"/>
                </a:cubicBezTo>
                <a:cubicBezTo>
                  <a:pt x="6445" y="6999"/>
                  <a:pt x="6469" y="6952"/>
                  <a:pt x="6469" y="6894"/>
                </a:cubicBezTo>
                <a:lnTo>
                  <a:pt x="6469" y="6674"/>
                </a:lnTo>
                <a:cubicBezTo>
                  <a:pt x="6469" y="6617"/>
                  <a:pt x="6445" y="6570"/>
                  <a:pt x="6416" y="6570"/>
                </a:cubicBezTo>
                <a:close/>
                <a:moveTo>
                  <a:pt x="7266" y="6570"/>
                </a:moveTo>
                <a:cubicBezTo>
                  <a:pt x="7237" y="6570"/>
                  <a:pt x="7213" y="6617"/>
                  <a:pt x="7213" y="6674"/>
                </a:cubicBezTo>
                <a:lnTo>
                  <a:pt x="7213" y="6894"/>
                </a:lnTo>
                <a:cubicBezTo>
                  <a:pt x="7213" y="6952"/>
                  <a:pt x="7237" y="6999"/>
                  <a:pt x="7266" y="6999"/>
                </a:cubicBezTo>
                <a:cubicBezTo>
                  <a:pt x="7295" y="6999"/>
                  <a:pt x="7318" y="6952"/>
                  <a:pt x="7318" y="6894"/>
                </a:cubicBezTo>
                <a:lnTo>
                  <a:pt x="7318" y="6674"/>
                </a:lnTo>
                <a:cubicBezTo>
                  <a:pt x="7318" y="6617"/>
                  <a:pt x="7295" y="6570"/>
                  <a:pt x="7266" y="6570"/>
                </a:cubicBezTo>
                <a:close/>
                <a:moveTo>
                  <a:pt x="7580" y="6570"/>
                </a:moveTo>
                <a:cubicBezTo>
                  <a:pt x="7551" y="6570"/>
                  <a:pt x="7527" y="6617"/>
                  <a:pt x="7527" y="6674"/>
                </a:cubicBezTo>
                <a:lnTo>
                  <a:pt x="7527" y="6894"/>
                </a:lnTo>
                <a:cubicBezTo>
                  <a:pt x="7527" y="6952"/>
                  <a:pt x="7551" y="6999"/>
                  <a:pt x="7580" y="6999"/>
                </a:cubicBezTo>
                <a:cubicBezTo>
                  <a:pt x="7609" y="6999"/>
                  <a:pt x="7632" y="6952"/>
                  <a:pt x="7632" y="6894"/>
                </a:cubicBezTo>
                <a:lnTo>
                  <a:pt x="7632" y="6674"/>
                </a:lnTo>
                <a:cubicBezTo>
                  <a:pt x="7632" y="6617"/>
                  <a:pt x="7609" y="6570"/>
                  <a:pt x="7580" y="6570"/>
                </a:cubicBezTo>
                <a:close/>
                <a:moveTo>
                  <a:pt x="8429" y="6570"/>
                </a:moveTo>
                <a:cubicBezTo>
                  <a:pt x="8400" y="6570"/>
                  <a:pt x="8377" y="6617"/>
                  <a:pt x="8377" y="6674"/>
                </a:cubicBezTo>
                <a:lnTo>
                  <a:pt x="8377" y="6894"/>
                </a:lnTo>
                <a:cubicBezTo>
                  <a:pt x="8377" y="6952"/>
                  <a:pt x="8400" y="6999"/>
                  <a:pt x="8429" y="6999"/>
                </a:cubicBezTo>
                <a:cubicBezTo>
                  <a:pt x="8458" y="6999"/>
                  <a:pt x="8482" y="6952"/>
                  <a:pt x="8482" y="6894"/>
                </a:cubicBezTo>
                <a:lnTo>
                  <a:pt x="8482" y="6674"/>
                </a:lnTo>
                <a:cubicBezTo>
                  <a:pt x="8482" y="6617"/>
                  <a:pt x="8458" y="6570"/>
                  <a:pt x="8429" y="6570"/>
                </a:cubicBezTo>
                <a:close/>
                <a:moveTo>
                  <a:pt x="8744" y="6570"/>
                </a:moveTo>
                <a:cubicBezTo>
                  <a:pt x="8714" y="6570"/>
                  <a:pt x="8691" y="6617"/>
                  <a:pt x="8691" y="6674"/>
                </a:cubicBezTo>
                <a:lnTo>
                  <a:pt x="8691" y="6894"/>
                </a:lnTo>
                <a:cubicBezTo>
                  <a:pt x="8691" y="6952"/>
                  <a:pt x="8714" y="6999"/>
                  <a:pt x="8744" y="6999"/>
                </a:cubicBezTo>
                <a:cubicBezTo>
                  <a:pt x="8773" y="6999"/>
                  <a:pt x="8796" y="6952"/>
                  <a:pt x="8796" y="6894"/>
                </a:cubicBezTo>
                <a:lnTo>
                  <a:pt x="8796" y="6674"/>
                </a:lnTo>
                <a:cubicBezTo>
                  <a:pt x="8796" y="6617"/>
                  <a:pt x="8773" y="6570"/>
                  <a:pt x="8744" y="6570"/>
                </a:cubicBezTo>
                <a:close/>
                <a:moveTo>
                  <a:pt x="9593" y="6570"/>
                </a:moveTo>
                <a:cubicBezTo>
                  <a:pt x="9564" y="6570"/>
                  <a:pt x="9540" y="6617"/>
                  <a:pt x="9540" y="6674"/>
                </a:cubicBezTo>
                <a:lnTo>
                  <a:pt x="9540" y="6894"/>
                </a:lnTo>
                <a:cubicBezTo>
                  <a:pt x="9540" y="6952"/>
                  <a:pt x="9564" y="6999"/>
                  <a:pt x="9593" y="6999"/>
                </a:cubicBezTo>
                <a:cubicBezTo>
                  <a:pt x="9622" y="6999"/>
                  <a:pt x="9646" y="6952"/>
                  <a:pt x="9646" y="6894"/>
                </a:cubicBezTo>
                <a:lnTo>
                  <a:pt x="9646" y="6674"/>
                </a:lnTo>
                <a:cubicBezTo>
                  <a:pt x="9646" y="6617"/>
                  <a:pt x="9622" y="6570"/>
                  <a:pt x="9593" y="6570"/>
                </a:cubicBezTo>
                <a:close/>
                <a:moveTo>
                  <a:pt x="9908" y="6570"/>
                </a:moveTo>
                <a:cubicBezTo>
                  <a:pt x="9879" y="6570"/>
                  <a:pt x="9855" y="6617"/>
                  <a:pt x="9855" y="6674"/>
                </a:cubicBezTo>
                <a:lnTo>
                  <a:pt x="9855" y="6894"/>
                </a:lnTo>
                <a:cubicBezTo>
                  <a:pt x="9855" y="6952"/>
                  <a:pt x="9879" y="6999"/>
                  <a:pt x="9908" y="6999"/>
                </a:cubicBezTo>
                <a:cubicBezTo>
                  <a:pt x="9937" y="6999"/>
                  <a:pt x="9961" y="6952"/>
                  <a:pt x="9961" y="6894"/>
                </a:cubicBezTo>
                <a:lnTo>
                  <a:pt x="9961" y="6674"/>
                </a:lnTo>
                <a:cubicBezTo>
                  <a:pt x="9961" y="6617"/>
                  <a:pt x="9937" y="6570"/>
                  <a:pt x="9908" y="6570"/>
                </a:cubicBezTo>
                <a:close/>
                <a:moveTo>
                  <a:pt x="10758" y="6570"/>
                </a:moveTo>
                <a:cubicBezTo>
                  <a:pt x="10728" y="6570"/>
                  <a:pt x="10705" y="6617"/>
                  <a:pt x="10705" y="6674"/>
                </a:cubicBezTo>
                <a:lnTo>
                  <a:pt x="10705" y="6894"/>
                </a:lnTo>
                <a:cubicBezTo>
                  <a:pt x="10705" y="6952"/>
                  <a:pt x="10728" y="6999"/>
                  <a:pt x="10758" y="6999"/>
                </a:cubicBezTo>
                <a:cubicBezTo>
                  <a:pt x="10787" y="6999"/>
                  <a:pt x="10810" y="6952"/>
                  <a:pt x="10810" y="6894"/>
                </a:cubicBezTo>
                <a:lnTo>
                  <a:pt x="10810" y="6674"/>
                </a:lnTo>
                <a:cubicBezTo>
                  <a:pt x="10810" y="6617"/>
                  <a:pt x="10787" y="6570"/>
                  <a:pt x="10758" y="6570"/>
                </a:cubicBezTo>
                <a:close/>
                <a:moveTo>
                  <a:pt x="11072" y="6570"/>
                </a:moveTo>
                <a:cubicBezTo>
                  <a:pt x="11043" y="6570"/>
                  <a:pt x="11019" y="6617"/>
                  <a:pt x="11019" y="6674"/>
                </a:cubicBezTo>
                <a:lnTo>
                  <a:pt x="11019" y="6894"/>
                </a:lnTo>
                <a:cubicBezTo>
                  <a:pt x="11019" y="6952"/>
                  <a:pt x="11043" y="6999"/>
                  <a:pt x="11072" y="6999"/>
                </a:cubicBezTo>
                <a:cubicBezTo>
                  <a:pt x="11101" y="6999"/>
                  <a:pt x="11125" y="6952"/>
                  <a:pt x="11125" y="6894"/>
                </a:cubicBezTo>
                <a:lnTo>
                  <a:pt x="11125" y="6674"/>
                </a:lnTo>
                <a:cubicBezTo>
                  <a:pt x="11125" y="6617"/>
                  <a:pt x="11101" y="6570"/>
                  <a:pt x="11072" y="6570"/>
                </a:cubicBezTo>
                <a:close/>
                <a:moveTo>
                  <a:pt x="11922" y="6570"/>
                </a:moveTo>
                <a:cubicBezTo>
                  <a:pt x="11893" y="6570"/>
                  <a:pt x="11869" y="6617"/>
                  <a:pt x="11869" y="6674"/>
                </a:cubicBezTo>
                <a:lnTo>
                  <a:pt x="11869" y="6894"/>
                </a:lnTo>
                <a:cubicBezTo>
                  <a:pt x="11869" y="6952"/>
                  <a:pt x="11893" y="6999"/>
                  <a:pt x="11922" y="6999"/>
                </a:cubicBezTo>
                <a:cubicBezTo>
                  <a:pt x="11951" y="6999"/>
                  <a:pt x="11974" y="6952"/>
                  <a:pt x="11974" y="6894"/>
                </a:cubicBezTo>
                <a:lnTo>
                  <a:pt x="11974" y="6674"/>
                </a:lnTo>
                <a:cubicBezTo>
                  <a:pt x="11974" y="6617"/>
                  <a:pt x="11951" y="6570"/>
                  <a:pt x="11922" y="6570"/>
                </a:cubicBezTo>
                <a:close/>
                <a:moveTo>
                  <a:pt x="12236" y="6570"/>
                </a:moveTo>
                <a:cubicBezTo>
                  <a:pt x="12207" y="6570"/>
                  <a:pt x="12183" y="6617"/>
                  <a:pt x="12183" y="6674"/>
                </a:cubicBezTo>
                <a:lnTo>
                  <a:pt x="12183" y="6894"/>
                </a:lnTo>
                <a:cubicBezTo>
                  <a:pt x="12183" y="6952"/>
                  <a:pt x="12207" y="6999"/>
                  <a:pt x="12236" y="6999"/>
                </a:cubicBezTo>
                <a:cubicBezTo>
                  <a:pt x="12265" y="6999"/>
                  <a:pt x="12288" y="6952"/>
                  <a:pt x="12288" y="6894"/>
                </a:cubicBezTo>
                <a:lnTo>
                  <a:pt x="12288" y="6674"/>
                </a:lnTo>
                <a:cubicBezTo>
                  <a:pt x="12288" y="6617"/>
                  <a:pt x="12265" y="6570"/>
                  <a:pt x="12236" y="6570"/>
                </a:cubicBezTo>
                <a:close/>
                <a:moveTo>
                  <a:pt x="13085" y="6570"/>
                </a:moveTo>
                <a:cubicBezTo>
                  <a:pt x="13056" y="6570"/>
                  <a:pt x="13032" y="6617"/>
                  <a:pt x="13032" y="6674"/>
                </a:cubicBezTo>
                <a:lnTo>
                  <a:pt x="13032" y="6894"/>
                </a:lnTo>
                <a:cubicBezTo>
                  <a:pt x="13032" y="6952"/>
                  <a:pt x="13056" y="6999"/>
                  <a:pt x="13085" y="6999"/>
                </a:cubicBezTo>
                <a:cubicBezTo>
                  <a:pt x="13114" y="6999"/>
                  <a:pt x="13138" y="6952"/>
                  <a:pt x="13138" y="6894"/>
                </a:cubicBezTo>
                <a:lnTo>
                  <a:pt x="13138" y="6674"/>
                </a:lnTo>
                <a:cubicBezTo>
                  <a:pt x="13138" y="6617"/>
                  <a:pt x="13114" y="6570"/>
                  <a:pt x="13085" y="6570"/>
                </a:cubicBezTo>
                <a:close/>
                <a:moveTo>
                  <a:pt x="13399" y="6570"/>
                </a:moveTo>
                <a:cubicBezTo>
                  <a:pt x="13370" y="6570"/>
                  <a:pt x="13348" y="6617"/>
                  <a:pt x="13348" y="6674"/>
                </a:cubicBezTo>
                <a:lnTo>
                  <a:pt x="13348" y="6894"/>
                </a:lnTo>
                <a:cubicBezTo>
                  <a:pt x="13348" y="6952"/>
                  <a:pt x="13370" y="6999"/>
                  <a:pt x="13399" y="6999"/>
                </a:cubicBezTo>
                <a:cubicBezTo>
                  <a:pt x="13428" y="6999"/>
                  <a:pt x="13452" y="6952"/>
                  <a:pt x="13452" y="6894"/>
                </a:cubicBezTo>
                <a:lnTo>
                  <a:pt x="13452" y="6674"/>
                </a:lnTo>
                <a:cubicBezTo>
                  <a:pt x="13452" y="6617"/>
                  <a:pt x="13428" y="6570"/>
                  <a:pt x="13399" y="6570"/>
                </a:cubicBezTo>
                <a:close/>
                <a:moveTo>
                  <a:pt x="14249" y="6570"/>
                </a:moveTo>
                <a:cubicBezTo>
                  <a:pt x="14220" y="6570"/>
                  <a:pt x="14196" y="6617"/>
                  <a:pt x="14196" y="6674"/>
                </a:cubicBezTo>
                <a:lnTo>
                  <a:pt x="14196" y="6894"/>
                </a:lnTo>
                <a:cubicBezTo>
                  <a:pt x="14196" y="6952"/>
                  <a:pt x="14220" y="6999"/>
                  <a:pt x="14249" y="6999"/>
                </a:cubicBezTo>
                <a:cubicBezTo>
                  <a:pt x="14278" y="6999"/>
                  <a:pt x="14302" y="6952"/>
                  <a:pt x="14302" y="6894"/>
                </a:cubicBezTo>
                <a:lnTo>
                  <a:pt x="14302" y="6674"/>
                </a:lnTo>
                <a:cubicBezTo>
                  <a:pt x="14302" y="6617"/>
                  <a:pt x="14278" y="6570"/>
                  <a:pt x="14249" y="6570"/>
                </a:cubicBezTo>
                <a:close/>
                <a:moveTo>
                  <a:pt x="14564" y="6570"/>
                </a:moveTo>
                <a:cubicBezTo>
                  <a:pt x="14535" y="6570"/>
                  <a:pt x="14511" y="6617"/>
                  <a:pt x="14511" y="6674"/>
                </a:cubicBezTo>
                <a:lnTo>
                  <a:pt x="14511" y="6894"/>
                </a:lnTo>
                <a:cubicBezTo>
                  <a:pt x="14511" y="6952"/>
                  <a:pt x="14535" y="6999"/>
                  <a:pt x="14564" y="6999"/>
                </a:cubicBezTo>
                <a:cubicBezTo>
                  <a:pt x="14593" y="6999"/>
                  <a:pt x="14617" y="6952"/>
                  <a:pt x="14617" y="6894"/>
                </a:cubicBezTo>
                <a:lnTo>
                  <a:pt x="14617" y="6674"/>
                </a:lnTo>
                <a:cubicBezTo>
                  <a:pt x="14617" y="6617"/>
                  <a:pt x="14593" y="6570"/>
                  <a:pt x="14564" y="6570"/>
                </a:cubicBezTo>
                <a:close/>
                <a:moveTo>
                  <a:pt x="15413" y="6570"/>
                </a:moveTo>
                <a:cubicBezTo>
                  <a:pt x="15384" y="6570"/>
                  <a:pt x="15360" y="6617"/>
                  <a:pt x="15360" y="6674"/>
                </a:cubicBezTo>
                <a:lnTo>
                  <a:pt x="15360" y="6894"/>
                </a:lnTo>
                <a:cubicBezTo>
                  <a:pt x="15360" y="6952"/>
                  <a:pt x="15384" y="6999"/>
                  <a:pt x="15413" y="6999"/>
                </a:cubicBezTo>
                <a:cubicBezTo>
                  <a:pt x="15442" y="6999"/>
                  <a:pt x="15465" y="6952"/>
                  <a:pt x="15465" y="6894"/>
                </a:cubicBezTo>
                <a:lnTo>
                  <a:pt x="15465" y="6674"/>
                </a:lnTo>
                <a:cubicBezTo>
                  <a:pt x="15465" y="6617"/>
                  <a:pt x="15442" y="6570"/>
                  <a:pt x="15413" y="6570"/>
                </a:cubicBezTo>
                <a:close/>
                <a:moveTo>
                  <a:pt x="15728" y="6570"/>
                </a:moveTo>
                <a:cubicBezTo>
                  <a:pt x="15699" y="6570"/>
                  <a:pt x="15675" y="6617"/>
                  <a:pt x="15675" y="6674"/>
                </a:cubicBezTo>
                <a:lnTo>
                  <a:pt x="15675" y="6894"/>
                </a:lnTo>
                <a:cubicBezTo>
                  <a:pt x="15675" y="6952"/>
                  <a:pt x="15699" y="6999"/>
                  <a:pt x="15728" y="6999"/>
                </a:cubicBezTo>
                <a:cubicBezTo>
                  <a:pt x="15757" y="6999"/>
                  <a:pt x="15781" y="6952"/>
                  <a:pt x="15781" y="6894"/>
                </a:cubicBezTo>
                <a:lnTo>
                  <a:pt x="15781" y="6674"/>
                </a:lnTo>
                <a:cubicBezTo>
                  <a:pt x="15781" y="6617"/>
                  <a:pt x="15757" y="6570"/>
                  <a:pt x="15728" y="6570"/>
                </a:cubicBezTo>
                <a:close/>
                <a:moveTo>
                  <a:pt x="16578" y="6570"/>
                </a:moveTo>
                <a:cubicBezTo>
                  <a:pt x="16549" y="6570"/>
                  <a:pt x="16525" y="6617"/>
                  <a:pt x="16525" y="6674"/>
                </a:cubicBezTo>
                <a:lnTo>
                  <a:pt x="16525" y="6894"/>
                </a:lnTo>
                <a:cubicBezTo>
                  <a:pt x="16525" y="6952"/>
                  <a:pt x="16549" y="6999"/>
                  <a:pt x="16578" y="6999"/>
                </a:cubicBezTo>
                <a:cubicBezTo>
                  <a:pt x="16607" y="6999"/>
                  <a:pt x="16630" y="6952"/>
                  <a:pt x="16630" y="6894"/>
                </a:cubicBezTo>
                <a:lnTo>
                  <a:pt x="16630" y="6674"/>
                </a:lnTo>
                <a:cubicBezTo>
                  <a:pt x="16630" y="6617"/>
                  <a:pt x="16607" y="6570"/>
                  <a:pt x="16578" y="6570"/>
                </a:cubicBezTo>
                <a:close/>
                <a:moveTo>
                  <a:pt x="16892" y="6570"/>
                </a:moveTo>
                <a:cubicBezTo>
                  <a:pt x="16863" y="6570"/>
                  <a:pt x="16839" y="6617"/>
                  <a:pt x="16839" y="6674"/>
                </a:cubicBezTo>
                <a:lnTo>
                  <a:pt x="16839" y="6894"/>
                </a:lnTo>
                <a:cubicBezTo>
                  <a:pt x="16839" y="6952"/>
                  <a:pt x="16863" y="6999"/>
                  <a:pt x="16892" y="6999"/>
                </a:cubicBezTo>
                <a:cubicBezTo>
                  <a:pt x="16921" y="6999"/>
                  <a:pt x="16944" y="6952"/>
                  <a:pt x="16944" y="6894"/>
                </a:cubicBezTo>
                <a:lnTo>
                  <a:pt x="16944" y="6674"/>
                </a:lnTo>
                <a:cubicBezTo>
                  <a:pt x="16944" y="6617"/>
                  <a:pt x="16921" y="6570"/>
                  <a:pt x="16892" y="6570"/>
                </a:cubicBezTo>
                <a:close/>
                <a:moveTo>
                  <a:pt x="17741" y="6570"/>
                </a:moveTo>
                <a:cubicBezTo>
                  <a:pt x="17712" y="6570"/>
                  <a:pt x="17689" y="6617"/>
                  <a:pt x="17689" y="6674"/>
                </a:cubicBezTo>
                <a:lnTo>
                  <a:pt x="17689" y="6894"/>
                </a:lnTo>
                <a:cubicBezTo>
                  <a:pt x="17689" y="6952"/>
                  <a:pt x="17712" y="6999"/>
                  <a:pt x="17741" y="6999"/>
                </a:cubicBezTo>
                <a:cubicBezTo>
                  <a:pt x="17770" y="6999"/>
                  <a:pt x="17794" y="6952"/>
                  <a:pt x="17794" y="6894"/>
                </a:cubicBezTo>
                <a:lnTo>
                  <a:pt x="17794" y="6674"/>
                </a:lnTo>
                <a:cubicBezTo>
                  <a:pt x="17794" y="6617"/>
                  <a:pt x="17770" y="6570"/>
                  <a:pt x="17741" y="6570"/>
                </a:cubicBezTo>
                <a:close/>
                <a:moveTo>
                  <a:pt x="18055" y="6570"/>
                </a:moveTo>
                <a:cubicBezTo>
                  <a:pt x="18026" y="6570"/>
                  <a:pt x="18002" y="6617"/>
                  <a:pt x="18002" y="6674"/>
                </a:cubicBezTo>
                <a:lnTo>
                  <a:pt x="18002" y="6894"/>
                </a:lnTo>
                <a:cubicBezTo>
                  <a:pt x="18002" y="6952"/>
                  <a:pt x="18026" y="6999"/>
                  <a:pt x="18055" y="6999"/>
                </a:cubicBezTo>
                <a:cubicBezTo>
                  <a:pt x="18085" y="6999"/>
                  <a:pt x="18108" y="6952"/>
                  <a:pt x="18108" y="6894"/>
                </a:cubicBezTo>
                <a:lnTo>
                  <a:pt x="18108" y="6674"/>
                </a:lnTo>
                <a:cubicBezTo>
                  <a:pt x="18108" y="6617"/>
                  <a:pt x="18085" y="6570"/>
                  <a:pt x="18055" y="6570"/>
                </a:cubicBezTo>
                <a:close/>
                <a:moveTo>
                  <a:pt x="18905" y="6570"/>
                </a:moveTo>
                <a:cubicBezTo>
                  <a:pt x="18876" y="6570"/>
                  <a:pt x="18852" y="6617"/>
                  <a:pt x="18852" y="6674"/>
                </a:cubicBezTo>
                <a:lnTo>
                  <a:pt x="18852" y="6894"/>
                </a:lnTo>
                <a:cubicBezTo>
                  <a:pt x="18852" y="6952"/>
                  <a:pt x="18876" y="6999"/>
                  <a:pt x="18905" y="6999"/>
                </a:cubicBezTo>
                <a:cubicBezTo>
                  <a:pt x="18934" y="6999"/>
                  <a:pt x="18958" y="6952"/>
                  <a:pt x="18958" y="6894"/>
                </a:cubicBezTo>
                <a:lnTo>
                  <a:pt x="18958" y="6674"/>
                </a:lnTo>
                <a:cubicBezTo>
                  <a:pt x="18958" y="6617"/>
                  <a:pt x="18934" y="6570"/>
                  <a:pt x="18905" y="6570"/>
                </a:cubicBezTo>
                <a:close/>
                <a:moveTo>
                  <a:pt x="19220" y="6570"/>
                </a:moveTo>
                <a:cubicBezTo>
                  <a:pt x="19191" y="6570"/>
                  <a:pt x="19167" y="6617"/>
                  <a:pt x="19167" y="6674"/>
                </a:cubicBezTo>
                <a:lnTo>
                  <a:pt x="19167" y="6894"/>
                </a:lnTo>
                <a:cubicBezTo>
                  <a:pt x="19167" y="6952"/>
                  <a:pt x="19191" y="6999"/>
                  <a:pt x="19220" y="6999"/>
                </a:cubicBezTo>
                <a:cubicBezTo>
                  <a:pt x="19249" y="6999"/>
                  <a:pt x="19273" y="6952"/>
                  <a:pt x="19273" y="6894"/>
                </a:cubicBezTo>
                <a:lnTo>
                  <a:pt x="19273" y="6674"/>
                </a:lnTo>
                <a:cubicBezTo>
                  <a:pt x="19273" y="6617"/>
                  <a:pt x="19249" y="6570"/>
                  <a:pt x="19220" y="6570"/>
                </a:cubicBezTo>
                <a:close/>
                <a:moveTo>
                  <a:pt x="20069" y="6570"/>
                </a:moveTo>
                <a:cubicBezTo>
                  <a:pt x="20040" y="6570"/>
                  <a:pt x="20016" y="6617"/>
                  <a:pt x="20016" y="6674"/>
                </a:cubicBezTo>
                <a:lnTo>
                  <a:pt x="20016" y="6894"/>
                </a:lnTo>
                <a:cubicBezTo>
                  <a:pt x="20016" y="6952"/>
                  <a:pt x="20040" y="6999"/>
                  <a:pt x="20069" y="6999"/>
                </a:cubicBezTo>
                <a:cubicBezTo>
                  <a:pt x="20099" y="6999"/>
                  <a:pt x="20122" y="6952"/>
                  <a:pt x="20122" y="6894"/>
                </a:cubicBezTo>
                <a:lnTo>
                  <a:pt x="20122" y="6674"/>
                </a:lnTo>
                <a:cubicBezTo>
                  <a:pt x="20122" y="6617"/>
                  <a:pt x="20099" y="6570"/>
                  <a:pt x="20069" y="6570"/>
                </a:cubicBezTo>
                <a:close/>
                <a:moveTo>
                  <a:pt x="20384" y="6570"/>
                </a:moveTo>
                <a:cubicBezTo>
                  <a:pt x="20355" y="6570"/>
                  <a:pt x="20331" y="6617"/>
                  <a:pt x="20331" y="6674"/>
                </a:cubicBezTo>
                <a:lnTo>
                  <a:pt x="20331" y="6894"/>
                </a:lnTo>
                <a:cubicBezTo>
                  <a:pt x="20331" y="6952"/>
                  <a:pt x="20355" y="6999"/>
                  <a:pt x="20384" y="6999"/>
                </a:cubicBezTo>
                <a:cubicBezTo>
                  <a:pt x="20413" y="6999"/>
                  <a:pt x="20436" y="6952"/>
                  <a:pt x="20436" y="6894"/>
                </a:cubicBezTo>
                <a:lnTo>
                  <a:pt x="20436" y="6674"/>
                </a:lnTo>
                <a:cubicBezTo>
                  <a:pt x="20436" y="6617"/>
                  <a:pt x="20413" y="6570"/>
                  <a:pt x="20384" y="6570"/>
                </a:cubicBezTo>
                <a:close/>
                <a:moveTo>
                  <a:pt x="21234" y="6570"/>
                </a:moveTo>
                <a:cubicBezTo>
                  <a:pt x="21204" y="6570"/>
                  <a:pt x="21181" y="6617"/>
                  <a:pt x="21181" y="6674"/>
                </a:cubicBezTo>
                <a:lnTo>
                  <a:pt x="21181" y="6894"/>
                </a:lnTo>
                <a:cubicBezTo>
                  <a:pt x="21181" y="6952"/>
                  <a:pt x="21204" y="6999"/>
                  <a:pt x="21234" y="6999"/>
                </a:cubicBezTo>
                <a:cubicBezTo>
                  <a:pt x="21263" y="6999"/>
                  <a:pt x="21285" y="6952"/>
                  <a:pt x="21285" y="6894"/>
                </a:cubicBezTo>
                <a:lnTo>
                  <a:pt x="21285" y="6674"/>
                </a:lnTo>
                <a:cubicBezTo>
                  <a:pt x="21285" y="6617"/>
                  <a:pt x="21263" y="6570"/>
                  <a:pt x="21234" y="6570"/>
                </a:cubicBezTo>
                <a:close/>
                <a:moveTo>
                  <a:pt x="21547" y="6570"/>
                </a:moveTo>
                <a:cubicBezTo>
                  <a:pt x="21518" y="6570"/>
                  <a:pt x="21495" y="6617"/>
                  <a:pt x="21495" y="6674"/>
                </a:cubicBezTo>
                <a:lnTo>
                  <a:pt x="21495" y="6894"/>
                </a:lnTo>
                <a:cubicBezTo>
                  <a:pt x="21495" y="6952"/>
                  <a:pt x="21518" y="6999"/>
                  <a:pt x="21547" y="6999"/>
                </a:cubicBezTo>
                <a:cubicBezTo>
                  <a:pt x="21576" y="6999"/>
                  <a:pt x="21600" y="6952"/>
                  <a:pt x="21600" y="6894"/>
                </a:cubicBezTo>
                <a:lnTo>
                  <a:pt x="21600" y="6674"/>
                </a:lnTo>
                <a:cubicBezTo>
                  <a:pt x="21600" y="6617"/>
                  <a:pt x="21576" y="6570"/>
                  <a:pt x="21547" y="6570"/>
                </a:cubicBezTo>
                <a:close/>
                <a:moveTo>
                  <a:pt x="53" y="7300"/>
                </a:moveTo>
                <a:cubicBezTo>
                  <a:pt x="24" y="7300"/>
                  <a:pt x="0" y="7347"/>
                  <a:pt x="0" y="7404"/>
                </a:cubicBezTo>
                <a:lnTo>
                  <a:pt x="0" y="7624"/>
                </a:lnTo>
                <a:cubicBezTo>
                  <a:pt x="0" y="7682"/>
                  <a:pt x="24" y="7729"/>
                  <a:pt x="53" y="7729"/>
                </a:cubicBezTo>
                <a:cubicBezTo>
                  <a:pt x="82" y="7729"/>
                  <a:pt x="106" y="7682"/>
                  <a:pt x="106" y="7624"/>
                </a:cubicBezTo>
                <a:lnTo>
                  <a:pt x="106" y="7404"/>
                </a:lnTo>
                <a:cubicBezTo>
                  <a:pt x="106" y="7347"/>
                  <a:pt x="82" y="7300"/>
                  <a:pt x="53" y="7300"/>
                </a:cubicBezTo>
                <a:close/>
                <a:moveTo>
                  <a:pt x="367" y="7300"/>
                </a:moveTo>
                <a:cubicBezTo>
                  <a:pt x="338" y="7300"/>
                  <a:pt x="315" y="7347"/>
                  <a:pt x="315" y="7404"/>
                </a:cubicBezTo>
                <a:lnTo>
                  <a:pt x="315" y="7624"/>
                </a:lnTo>
                <a:cubicBezTo>
                  <a:pt x="315" y="7682"/>
                  <a:pt x="338" y="7729"/>
                  <a:pt x="367" y="7729"/>
                </a:cubicBezTo>
                <a:cubicBezTo>
                  <a:pt x="397" y="7729"/>
                  <a:pt x="420" y="7682"/>
                  <a:pt x="420" y="7624"/>
                </a:cubicBezTo>
                <a:lnTo>
                  <a:pt x="420" y="7404"/>
                </a:lnTo>
                <a:cubicBezTo>
                  <a:pt x="420" y="7347"/>
                  <a:pt x="397" y="7300"/>
                  <a:pt x="367" y="7300"/>
                </a:cubicBezTo>
                <a:close/>
                <a:moveTo>
                  <a:pt x="1217" y="7300"/>
                </a:moveTo>
                <a:cubicBezTo>
                  <a:pt x="1188" y="7300"/>
                  <a:pt x="1164" y="7347"/>
                  <a:pt x="1164" y="7404"/>
                </a:cubicBezTo>
                <a:lnTo>
                  <a:pt x="1164" y="7624"/>
                </a:lnTo>
                <a:cubicBezTo>
                  <a:pt x="1164" y="7682"/>
                  <a:pt x="1188" y="7729"/>
                  <a:pt x="1217" y="7729"/>
                </a:cubicBezTo>
                <a:cubicBezTo>
                  <a:pt x="1246" y="7729"/>
                  <a:pt x="1270" y="7682"/>
                  <a:pt x="1270" y="7624"/>
                </a:cubicBezTo>
                <a:lnTo>
                  <a:pt x="1270" y="7404"/>
                </a:lnTo>
                <a:cubicBezTo>
                  <a:pt x="1270" y="7347"/>
                  <a:pt x="1246" y="7300"/>
                  <a:pt x="1217" y="7300"/>
                </a:cubicBezTo>
                <a:close/>
                <a:moveTo>
                  <a:pt x="1532" y="7300"/>
                </a:moveTo>
                <a:cubicBezTo>
                  <a:pt x="1503" y="7300"/>
                  <a:pt x="1479" y="7347"/>
                  <a:pt x="1479" y="7404"/>
                </a:cubicBezTo>
                <a:lnTo>
                  <a:pt x="1479" y="7624"/>
                </a:lnTo>
                <a:cubicBezTo>
                  <a:pt x="1479" y="7682"/>
                  <a:pt x="1503" y="7729"/>
                  <a:pt x="1532" y="7729"/>
                </a:cubicBezTo>
                <a:cubicBezTo>
                  <a:pt x="1561" y="7729"/>
                  <a:pt x="1584" y="7682"/>
                  <a:pt x="1584" y="7624"/>
                </a:cubicBezTo>
                <a:lnTo>
                  <a:pt x="1584" y="7404"/>
                </a:lnTo>
                <a:cubicBezTo>
                  <a:pt x="1584" y="7347"/>
                  <a:pt x="1561" y="7300"/>
                  <a:pt x="1532" y="7300"/>
                </a:cubicBezTo>
                <a:close/>
                <a:moveTo>
                  <a:pt x="2380" y="7300"/>
                </a:moveTo>
                <a:cubicBezTo>
                  <a:pt x="2351" y="7300"/>
                  <a:pt x="2329" y="7347"/>
                  <a:pt x="2329" y="7404"/>
                </a:cubicBezTo>
                <a:lnTo>
                  <a:pt x="2329" y="7624"/>
                </a:lnTo>
                <a:cubicBezTo>
                  <a:pt x="2329" y="7682"/>
                  <a:pt x="2351" y="7729"/>
                  <a:pt x="2380" y="7729"/>
                </a:cubicBezTo>
                <a:cubicBezTo>
                  <a:pt x="2409" y="7729"/>
                  <a:pt x="2433" y="7682"/>
                  <a:pt x="2433" y="7624"/>
                </a:cubicBezTo>
                <a:lnTo>
                  <a:pt x="2433" y="7404"/>
                </a:lnTo>
                <a:cubicBezTo>
                  <a:pt x="2433" y="7347"/>
                  <a:pt x="2409" y="7300"/>
                  <a:pt x="2380" y="7300"/>
                </a:cubicBezTo>
                <a:close/>
                <a:moveTo>
                  <a:pt x="2695" y="7300"/>
                </a:moveTo>
                <a:cubicBezTo>
                  <a:pt x="2666" y="7300"/>
                  <a:pt x="2643" y="7347"/>
                  <a:pt x="2643" y="7404"/>
                </a:cubicBezTo>
                <a:lnTo>
                  <a:pt x="2643" y="7624"/>
                </a:lnTo>
                <a:cubicBezTo>
                  <a:pt x="2643" y="7682"/>
                  <a:pt x="2666" y="7729"/>
                  <a:pt x="2695" y="7729"/>
                </a:cubicBezTo>
                <a:cubicBezTo>
                  <a:pt x="2724" y="7729"/>
                  <a:pt x="2748" y="7682"/>
                  <a:pt x="2748" y="7624"/>
                </a:cubicBezTo>
                <a:lnTo>
                  <a:pt x="2748" y="7404"/>
                </a:lnTo>
                <a:cubicBezTo>
                  <a:pt x="2748" y="7347"/>
                  <a:pt x="2724" y="7300"/>
                  <a:pt x="2695" y="7300"/>
                </a:cubicBezTo>
                <a:close/>
                <a:moveTo>
                  <a:pt x="3545" y="7300"/>
                </a:moveTo>
                <a:cubicBezTo>
                  <a:pt x="3516" y="7300"/>
                  <a:pt x="3492" y="7347"/>
                  <a:pt x="3492" y="7404"/>
                </a:cubicBezTo>
                <a:lnTo>
                  <a:pt x="3492" y="7624"/>
                </a:lnTo>
                <a:cubicBezTo>
                  <a:pt x="3492" y="7682"/>
                  <a:pt x="3516" y="7729"/>
                  <a:pt x="3545" y="7729"/>
                </a:cubicBezTo>
                <a:cubicBezTo>
                  <a:pt x="3574" y="7729"/>
                  <a:pt x="3598" y="7682"/>
                  <a:pt x="3598" y="7624"/>
                </a:cubicBezTo>
                <a:lnTo>
                  <a:pt x="3598" y="7404"/>
                </a:lnTo>
                <a:cubicBezTo>
                  <a:pt x="3598" y="7347"/>
                  <a:pt x="3574" y="7300"/>
                  <a:pt x="3545" y="7300"/>
                </a:cubicBezTo>
                <a:close/>
                <a:moveTo>
                  <a:pt x="3859" y="7300"/>
                </a:moveTo>
                <a:cubicBezTo>
                  <a:pt x="3830" y="7300"/>
                  <a:pt x="3806" y="7347"/>
                  <a:pt x="3806" y="7404"/>
                </a:cubicBezTo>
                <a:lnTo>
                  <a:pt x="3806" y="7624"/>
                </a:lnTo>
                <a:cubicBezTo>
                  <a:pt x="3806" y="7682"/>
                  <a:pt x="3830" y="7729"/>
                  <a:pt x="3859" y="7729"/>
                </a:cubicBezTo>
                <a:cubicBezTo>
                  <a:pt x="3888" y="7729"/>
                  <a:pt x="3912" y="7682"/>
                  <a:pt x="3912" y="7624"/>
                </a:cubicBezTo>
                <a:lnTo>
                  <a:pt x="3912" y="7404"/>
                </a:lnTo>
                <a:cubicBezTo>
                  <a:pt x="3912" y="7347"/>
                  <a:pt x="3888" y="7300"/>
                  <a:pt x="3859" y="7300"/>
                </a:cubicBezTo>
                <a:close/>
                <a:moveTo>
                  <a:pt x="4709" y="7300"/>
                </a:moveTo>
                <a:cubicBezTo>
                  <a:pt x="4680" y="7300"/>
                  <a:pt x="4656" y="7347"/>
                  <a:pt x="4656" y="7404"/>
                </a:cubicBezTo>
                <a:lnTo>
                  <a:pt x="4656" y="7624"/>
                </a:lnTo>
                <a:cubicBezTo>
                  <a:pt x="4656" y="7682"/>
                  <a:pt x="4680" y="7729"/>
                  <a:pt x="4709" y="7729"/>
                </a:cubicBezTo>
                <a:cubicBezTo>
                  <a:pt x="4738" y="7729"/>
                  <a:pt x="4762" y="7682"/>
                  <a:pt x="4762" y="7624"/>
                </a:cubicBezTo>
                <a:lnTo>
                  <a:pt x="4762" y="7404"/>
                </a:lnTo>
                <a:cubicBezTo>
                  <a:pt x="4762" y="7347"/>
                  <a:pt x="4738" y="7300"/>
                  <a:pt x="4709" y="7300"/>
                </a:cubicBezTo>
                <a:close/>
                <a:moveTo>
                  <a:pt x="5023" y="7300"/>
                </a:moveTo>
                <a:cubicBezTo>
                  <a:pt x="4994" y="7300"/>
                  <a:pt x="4970" y="7347"/>
                  <a:pt x="4970" y="7404"/>
                </a:cubicBezTo>
                <a:lnTo>
                  <a:pt x="4970" y="7624"/>
                </a:lnTo>
                <a:cubicBezTo>
                  <a:pt x="4970" y="7682"/>
                  <a:pt x="4994" y="7729"/>
                  <a:pt x="5023" y="7729"/>
                </a:cubicBezTo>
                <a:cubicBezTo>
                  <a:pt x="5053" y="7729"/>
                  <a:pt x="5076" y="7682"/>
                  <a:pt x="5076" y="7624"/>
                </a:cubicBezTo>
                <a:lnTo>
                  <a:pt x="5076" y="7404"/>
                </a:lnTo>
                <a:cubicBezTo>
                  <a:pt x="5076" y="7347"/>
                  <a:pt x="5053" y="7300"/>
                  <a:pt x="5023" y="7300"/>
                </a:cubicBezTo>
                <a:close/>
                <a:moveTo>
                  <a:pt x="5873" y="7300"/>
                </a:moveTo>
                <a:cubicBezTo>
                  <a:pt x="5844" y="7300"/>
                  <a:pt x="5820" y="7347"/>
                  <a:pt x="5820" y="7404"/>
                </a:cubicBezTo>
                <a:lnTo>
                  <a:pt x="5820" y="7624"/>
                </a:lnTo>
                <a:cubicBezTo>
                  <a:pt x="5820" y="7682"/>
                  <a:pt x="5844" y="7729"/>
                  <a:pt x="5873" y="7729"/>
                </a:cubicBezTo>
                <a:cubicBezTo>
                  <a:pt x="5902" y="7729"/>
                  <a:pt x="5926" y="7682"/>
                  <a:pt x="5926" y="7624"/>
                </a:cubicBezTo>
                <a:lnTo>
                  <a:pt x="5926" y="7404"/>
                </a:lnTo>
                <a:cubicBezTo>
                  <a:pt x="5926" y="7347"/>
                  <a:pt x="5902" y="7300"/>
                  <a:pt x="5873" y="7300"/>
                </a:cubicBezTo>
                <a:close/>
                <a:moveTo>
                  <a:pt x="6188" y="7300"/>
                </a:moveTo>
                <a:cubicBezTo>
                  <a:pt x="6159" y="7300"/>
                  <a:pt x="6135" y="7347"/>
                  <a:pt x="6135" y="7404"/>
                </a:cubicBezTo>
                <a:lnTo>
                  <a:pt x="6135" y="7624"/>
                </a:lnTo>
                <a:cubicBezTo>
                  <a:pt x="6135" y="7682"/>
                  <a:pt x="6159" y="7729"/>
                  <a:pt x="6188" y="7729"/>
                </a:cubicBezTo>
                <a:cubicBezTo>
                  <a:pt x="6217" y="7729"/>
                  <a:pt x="6240" y="7682"/>
                  <a:pt x="6240" y="7624"/>
                </a:cubicBezTo>
                <a:lnTo>
                  <a:pt x="6240" y="7404"/>
                </a:lnTo>
                <a:cubicBezTo>
                  <a:pt x="6240" y="7347"/>
                  <a:pt x="6217" y="7300"/>
                  <a:pt x="6188" y="7300"/>
                </a:cubicBezTo>
                <a:close/>
                <a:moveTo>
                  <a:pt x="7036" y="7300"/>
                </a:moveTo>
                <a:cubicBezTo>
                  <a:pt x="7007" y="7300"/>
                  <a:pt x="6984" y="7347"/>
                  <a:pt x="6984" y="7404"/>
                </a:cubicBezTo>
                <a:lnTo>
                  <a:pt x="6984" y="7624"/>
                </a:lnTo>
                <a:cubicBezTo>
                  <a:pt x="6984" y="7682"/>
                  <a:pt x="7007" y="7729"/>
                  <a:pt x="7036" y="7729"/>
                </a:cubicBezTo>
                <a:cubicBezTo>
                  <a:pt x="7065" y="7729"/>
                  <a:pt x="7089" y="7682"/>
                  <a:pt x="7089" y="7624"/>
                </a:cubicBezTo>
                <a:lnTo>
                  <a:pt x="7089" y="7404"/>
                </a:lnTo>
                <a:cubicBezTo>
                  <a:pt x="7089" y="7347"/>
                  <a:pt x="7065" y="7300"/>
                  <a:pt x="7036" y="7300"/>
                </a:cubicBezTo>
                <a:close/>
                <a:moveTo>
                  <a:pt x="7351" y="7300"/>
                </a:moveTo>
                <a:cubicBezTo>
                  <a:pt x="7322" y="7300"/>
                  <a:pt x="7299" y="7347"/>
                  <a:pt x="7299" y="7404"/>
                </a:cubicBezTo>
                <a:lnTo>
                  <a:pt x="7299" y="7624"/>
                </a:lnTo>
                <a:cubicBezTo>
                  <a:pt x="7299" y="7682"/>
                  <a:pt x="7322" y="7729"/>
                  <a:pt x="7351" y="7729"/>
                </a:cubicBezTo>
                <a:cubicBezTo>
                  <a:pt x="7380" y="7729"/>
                  <a:pt x="7404" y="7682"/>
                  <a:pt x="7404" y="7624"/>
                </a:cubicBezTo>
                <a:lnTo>
                  <a:pt x="7404" y="7404"/>
                </a:lnTo>
                <a:cubicBezTo>
                  <a:pt x="7404" y="7347"/>
                  <a:pt x="7380" y="7300"/>
                  <a:pt x="7351" y="7300"/>
                </a:cubicBezTo>
                <a:close/>
                <a:moveTo>
                  <a:pt x="8201" y="7300"/>
                </a:moveTo>
                <a:cubicBezTo>
                  <a:pt x="8171" y="7300"/>
                  <a:pt x="8148" y="7347"/>
                  <a:pt x="8148" y="7404"/>
                </a:cubicBezTo>
                <a:lnTo>
                  <a:pt x="8148" y="7624"/>
                </a:lnTo>
                <a:cubicBezTo>
                  <a:pt x="8148" y="7682"/>
                  <a:pt x="8171" y="7729"/>
                  <a:pt x="8201" y="7729"/>
                </a:cubicBezTo>
                <a:cubicBezTo>
                  <a:pt x="8230" y="7729"/>
                  <a:pt x="8254" y="7682"/>
                  <a:pt x="8254" y="7624"/>
                </a:cubicBezTo>
                <a:lnTo>
                  <a:pt x="8254" y="7404"/>
                </a:lnTo>
                <a:cubicBezTo>
                  <a:pt x="8254" y="7347"/>
                  <a:pt x="8230" y="7300"/>
                  <a:pt x="8201" y="7300"/>
                </a:cubicBezTo>
                <a:close/>
                <a:moveTo>
                  <a:pt x="8515" y="7300"/>
                </a:moveTo>
                <a:cubicBezTo>
                  <a:pt x="8486" y="7300"/>
                  <a:pt x="8462" y="7347"/>
                  <a:pt x="8462" y="7404"/>
                </a:cubicBezTo>
                <a:lnTo>
                  <a:pt x="8462" y="7624"/>
                </a:lnTo>
                <a:cubicBezTo>
                  <a:pt x="8462" y="7682"/>
                  <a:pt x="8486" y="7729"/>
                  <a:pt x="8515" y="7729"/>
                </a:cubicBezTo>
                <a:cubicBezTo>
                  <a:pt x="8544" y="7729"/>
                  <a:pt x="8568" y="7682"/>
                  <a:pt x="8568" y="7624"/>
                </a:cubicBezTo>
                <a:lnTo>
                  <a:pt x="8568" y="7404"/>
                </a:lnTo>
                <a:cubicBezTo>
                  <a:pt x="8568" y="7347"/>
                  <a:pt x="8544" y="7300"/>
                  <a:pt x="8515" y="7300"/>
                </a:cubicBezTo>
                <a:close/>
                <a:moveTo>
                  <a:pt x="9365" y="7300"/>
                </a:moveTo>
                <a:cubicBezTo>
                  <a:pt x="9336" y="7300"/>
                  <a:pt x="9312" y="7347"/>
                  <a:pt x="9312" y="7404"/>
                </a:cubicBezTo>
                <a:lnTo>
                  <a:pt x="9312" y="7624"/>
                </a:lnTo>
                <a:cubicBezTo>
                  <a:pt x="9312" y="7682"/>
                  <a:pt x="9336" y="7729"/>
                  <a:pt x="9365" y="7729"/>
                </a:cubicBezTo>
                <a:cubicBezTo>
                  <a:pt x="9394" y="7729"/>
                  <a:pt x="9418" y="7682"/>
                  <a:pt x="9418" y="7624"/>
                </a:cubicBezTo>
                <a:lnTo>
                  <a:pt x="9418" y="7404"/>
                </a:lnTo>
                <a:cubicBezTo>
                  <a:pt x="9418" y="7347"/>
                  <a:pt x="9394" y="7300"/>
                  <a:pt x="9365" y="7300"/>
                </a:cubicBezTo>
                <a:close/>
                <a:moveTo>
                  <a:pt x="9679" y="7300"/>
                </a:moveTo>
                <a:cubicBezTo>
                  <a:pt x="9650" y="7300"/>
                  <a:pt x="9626" y="7347"/>
                  <a:pt x="9626" y="7404"/>
                </a:cubicBezTo>
                <a:lnTo>
                  <a:pt x="9626" y="7624"/>
                </a:lnTo>
                <a:cubicBezTo>
                  <a:pt x="9626" y="7682"/>
                  <a:pt x="9650" y="7729"/>
                  <a:pt x="9679" y="7729"/>
                </a:cubicBezTo>
                <a:cubicBezTo>
                  <a:pt x="9708" y="7729"/>
                  <a:pt x="9732" y="7682"/>
                  <a:pt x="9732" y="7624"/>
                </a:cubicBezTo>
                <a:lnTo>
                  <a:pt x="9732" y="7404"/>
                </a:lnTo>
                <a:cubicBezTo>
                  <a:pt x="9732" y="7347"/>
                  <a:pt x="9708" y="7300"/>
                  <a:pt x="9679" y="7300"/>
                </a:cubicBezTo>
                <a:close/>
                <a:moveTo>
                  <a:pt x="10529" y="7300"/>
                </a:moveTo>
                <a:cubicBezTo>
                  <a:pt x="10500" y="7300"/>
                  <a:pt x="10476" y="7347"/>
                  <a:pt x="10476" y="7404"/>
                </a:cubicBezTo>
                <a:lnTo>
                  <a:pt x="10476" y="7624"/>
                </a:lnTo>
                <a:cubicBezTo>
                  <a:pt x="10476" y="7682"/>
                  <a:pt x="10500" y="7729"/>
                  <a:pt x="10529" y="7729"/>
                </a:cubicBezTo>
                <a:cubicBezTo>
                  <a:pt x="10558" y="7729"/>
                  <a:pt x="10582" y="7682"/>
                  <a:pt x="10582" y="7624"/>
                </a:cubicBezTo>
                <a:lnTo>
                  <a:pt x="10582" y="7404"/>
                </a:lnTo>
                <a:cubicBezTo>
                  <a:pt x="10582" y="7347"/>
                  <a:pt x="10558" y="7300"/>
                  <a:pt x="10529" y="7300"/>
                </a:cubicBezTo>
                <a:close/>
                <a:moveTo>
                  <a:pt x="10844" y="7300"/>
                </a:moveTo>
                <a:cubicBezTo>
                  <a:pt x="10814" y="7300"/>
                  <a:pt x="10791" y="7347"/>
                  <a:pt x="10791" y="7404"/>
                </a:cubicBezTo>
                <a:lnTo>
                  <a:pt x="10791" y="7624"/>
                </a:lnTo>
                <a:cubicBezTo>
                  <a:pt x="10791" y="7682"/>
                  <a:pt x="10814" y="7729"/>
                  <a:pt x="10844" y="7729"/>
                </a:cubicBezTo>
                <a:cubicBezTo>
                  <a:pt x="10873" y="7729"/>
                  <a:pt x="10895" y="7682"/>
                  <a:pt x="10895" y="7624"/>
                </a:cubicBezTo>
                <a:lnTo>
                  <a:pt x="10895" y="7404"/>
                </a:lnTo>
                <a:cubicBezTo>
                  <a:pt x="10895" y="7347"/>
                  <a:pt x="10873" y="7300"/>
                  <a:pt x="10844" y="7300"/>
                </a:cubicBezTo>
                <a:close/>
                <a:moveTo>
                  <a:pt x="11692" y="7300"/>
                </a:moveTo>
                <a:cubicBezTo>
                  <a:pt x="11663" y="7300"/>
                  <a:pt x="11640" y="7347"/>
                  <a:pt x="11640" y="7404"/>
                </a:cubicBezTo>
                <a:lnTo>
                  <a:pt x="11640" y="7624"/>
                </a:lnTo>
                <a:cubicBezTo>
                  <a:pt x="11640" y="7682"/>
                  <a:pt x="11663" y="7729"/>
                  <a:pt x="11692" y="7729"/>
                </a:cubicBezTo>
                <a:cubicBezTo>
                  <a:pt x="11721" y="7729"/>
                  <a:pt x="11745" y="7682"/>
                  <a:pt x="11745" y="7624"/>
                </a:cubicBezTo>
                <a:lnTo>
                  <a:pt x="11745" y="7404"/>
                </a:lnTo>
                <a:cubicBezTo>
                  <a:pt x="11745" y="7347"/>
                  <a:pt x="11721" y="7300"/>
                  <a:pt x="11692" y="7300"/>
                </a:cubicBezTo>
                <a:close/>
                <a:moveTo>
                  <a:pt x="12007" y="7300"/>
                </a:moveTo>
                <a:cubicBezTo>
                  <a:pt x="11978" y="7300"/>
                  <a:pt x="11955" y="7347"/>
                  <a:pt x="11955" y="7404"/>
                </a:cubicBezTo>
                <a:lnTo>
                  <a:pt x="11955" y="7624"/>
                </a:lnTo>
                <a:cubicBezTo>
                  <a:pt x="11955" y="7682"/>
                  <a:pt x="11978" y="7729"/>
                  <a:pt x="12007" y="7729"/>
                </a:cubicBezTo>
                <a:cubicBezTo>
                  <a:pt x="12036" y="7729"/>
                  <a:pt x="12060" y="7682"/>
                  <a:pt x="12060" y="7624"/>
                </a:cubicBezTo>
                <a:lnTo>
                  <a:pt x="12060" y="7404"/>
                </a:lnTo>
                <a:cubicBezTo>
                  <a:pt x="12060" y="7347"/>
                  <a:pt x="12036" y="7300"/>
                  <a:pt x="12007" y="7300"/>
                </a:cubicBezTo>
                <a:close/>
                <a:moveTo>
                  <a:pt x="12856" y="7300"/>
                </a:moveTo>
                <a:cubicBezTo>
                  <a:pt x="12827" y="7300"/>
                  <a:pt x="12804" y="7347"/>
                  <a:pt x="12804" y="7404"/>
                </a:cubicBezTo>
                <a:lnTo>
                  <a:pt x="12804" y="7624"/>
                </a:lnTo>
                <a:cubicBezTo>
                  <a:pt x="12804" y="7682"/>
                  <a:pt x="12827" y="7729"/>
                  <a:pt x="12856" y="7729"/>
                </a:cubicBezTo>
                <a:cubicBezTo>
                  <a:pt x="12886" y="7729"/>
                  <a:pt x="12909" y="7682"/>
                  <a:pt x="12909" y="7624"/>
                </a:cubicBezTo>
                <a:lnTo>
                  <a:pt x="12909" y="7404"/>
                </a:lnTo>
                <a:cubicBezTo>
                  <a:pt x="12909" y="7347"/>
                  <a:pt x="12886" y="7300"/>
                  <a:pt x="12856" y="7300"/>
                </a:cubicBezTo>
                <a:close/>
                <a:moveTo>
                  <a:pt x="13171" y="7300"/>
                </a:moveTo>
                <a:cubicBezTo>
                  <a:pt x="13142" y="7300"/>
                  <a:pt x="13118" y="7347"/>
                  <a:pt x="13118" y="7404"/>
                </a:cubicBezTo>
                <a:lnTo>
                  <a:pt x="13118" y="7624"/>
                </a:lnTo>
                <a:cubicBezTo>
                  <a:pt x="13118" y="7682"/>
                  <a:pt x="13142" y="7729"/>
                  <a:pt x="13171" y="7729"/>
                </a:cubicBezTo>
                <a:cubicBezTo>
                  <a:pt x="13200" y="7729"/>
                  <a:pt x="13224" y="7682"/>
                  <a:pt x="13224" y="7624"/>
                </a:cubicBezTo>
                <a:lnTo>
                  <a:pt x="13224" y="7404"/>
                </a:lnTo>
                <a:cubicBezTo>
                  <a:pt x="13224" y="7347"/>
                  <a:pt x="13200" y="7300"/>
                  <a:pt x="13171" y="7300"/>
                </a:cubicBezTo>
                <a:close/>
                <a:moveTo>
                  <a:pt x="14021" y="7300"/>
                </a:moveTo>
                <a:cubicBezTo>
                  <a:pt x="13992" y="7300"/>
                  <a:pt x="13968" y="7347"/>
                  <a:pt x="13968" y="7404"/>
                </a:cubicBezTo>
                <a:lnTo>
                  <a:pt x="13968" y="7624"/>
                </a:lnTo>
                <a:cubicBezTo>
                  <a:pt x="13968" y="7682"/>
                  <a:pt x="13992" y="7729"/>
                  <a:pt x="14021" y="7729"/>
                </a:cubicBezTo>
                <a:cubicBezTo>
                  <a:pt x="14050" y="7729"/>
                  <a:pt x="14074" y="7682"/>
                  <a:pt x="14074" y="7624"/>
                </a:cubicBezTo>
                <a:lnTo>
                  <a:pt x="14074" y="7404"/>
                </a:lnTo>
                <a:cubicBezTo>
                  <a:pt x="14074" y="7347"/>
                  <a:pt x="14050" y="7300"/>
                  <a:pt x="14021" y="7300"/>
                </a:cubicBezTo>
                <a:close/>
                <a:moveTo>
                  <a:pt x="14335" y="7300"/>
                </a:moveTo>
                <a:cubicBezTo>
                  <a:pt x="14306" y="7300"/>
                  <a:pt x="14282" y="7347"/>
                  <a:pt x="14282" y="7404"/>
                </a:cubicBezTo>
                <a:lnTo>
                  <a:pt x="14282" y="7624"/>
                </a:lnTo>
                <a:cubicBezTo>
                  <a:pt x="14282" y="7682"/>
                  <a:pt x="14306" y="7729"/>
                  <a:pt x="14335" y="7729"/>
                </a:cubicBezTo>
                <a:cubicBezTo>
                  <a:pt x="14364" y="7729"/>
                  <a:pt x="14388" y="7682"/>
                  <a:pt x="14388" y="7624"/>
                </a:cubicBezTo>
                <a:lnTo>
                  <a:pt x="14388" y="7404"/>
                </a:lnTo>
                <a:cubicBezTo>
                  <a:pt x="14388" y="7347"/>
                  <a:pt x="14364" y="7300"/>
                  <a:pt x="14335" y="7300"/>
                </a:cubicBezTo>
                <a:close/>
                <a:moveTo>
                  <a:pt x="15185" y="7300"/>
                </a:moveTo>
                <a:cubicBezTo>
                  <a:pt x="15156" y="7300"/>
                  <a:pt x="15132" y="7347"/>
                  <a:pt x="15132" y="7404"/>
                </a:cubicBezTo>
                <a:lnTo>
                  <a:pt x="15132" y="7624"/>
                </a:lnTo>
                <a:cubicBezTo>
                  <a:pt x="15132" y="7682"/>
                  <a:pt x="15156" y="7729"/>
                  <a:pt x="15185" y="7729"/>
                </a:cubicBezTo>
                <a:cubicBezTo>
                  <a:pt x="15214" y="7729"/>
                  <a:pt x="15237" y="7682"/>
                  <a:pt x="15237" y="7624"/>
                </a:cubicBezTo>
                <a:lnTo>
                  <a:pt x="15237" y="7404"/>
                </a:lnTo>
                <a:cubicBezTo>
                  <a:pt x="15237" y="7347"/>
                  <a:pt x="15214" y="7300"/>
                  <a:pt x="15185" y="7300"/>
                </a:cubicBezTo>
                <a:close/>
                <a:moveTo>
                  <a:pt x="15500" y="7300"/>
                </a:moveTo>
                <a:cubicBezTo>
                  <a:pt x="15470" y="7300"/>
                  <a:pt x="15447" y="7347"/>
                  <a:pt x="15447" y="7404"/>
                </a:cubicBezTo>
                <a:lnTo>
                  <a:pt x="15447" y="7624"/>
                </a:lnTo>
                <a:cubicBezTo>
                  <a:pt x="15447" y="7682"/>
                  <a:pt x="15470" y="7729"/>
                  <a:pt x="15500" y="7729"/>
                </a:cubicBezTo>
                <a:cubicBezTo>
                  <a:pt x="15529" y="7729"/>
                  <a:pt x="15551" y="7682"/>
                  <a:pt x="15551" y="7624"/>
                </a:cubicBezTo>
                <a:lnTo>
                  <a:pt x="15551" y="7404"/>
                </a:lnTo>
                <a:cubicBezTo>
                  <a:pt x="15551" y="7347"/>
                  <a:pt x="15529" y="7300"/>
                  <a:pt x="15500" y="7300"/>
                </a:cubicBezTo>
                <a:close/>
                <a:moveTo>
                  <a:pt x="16349" y="7300"/>
                </a:moveTo>
                <a:cubicBezTo>
                  <a:pt x="16320" y="7300"/>
                  <a:pt x="16296" y="7347"/>
                  <a:pt x="16296" y="7404"/>
                </a:cubicBezTo>
                <a:lnTo>
                  <a:pt x="16296" y="7624"/>
                </a:lnTo>
                <a:cubicBezTo>
                  <a:pt x="16296" y="7682"/>
                  <a:pt x="16320" y="7729"/>
                  <a:pt x="16349" y="7729"/>
                </a:cubicBezTo>
                <a:cubicBezTo>
                  <a:pt x="16378" y="7729"/>
                  <a:pt x="16401" y="7682"/>
                  <a:pt x="16401" y="7624"/>
                </a:cubicBezTo>
                <a:lnTo>
                  <a:pt x="16401" y="7404"/>
                </a:lnTo>
                <a:cubicBezTo>
                  <a:pt x="16401" y="7347"/>
                  <a:pt x="16378" y="7300"/>
                  <a:pt x="16349" y="7300"/>
                </a:cubicBezTo>
                <a:close/>
                <a:moveTo>
                  <a:pt x="16663" y="7300"/>
                </a:moveTo>
                <a:cubicBezTo>
                  <a:pt x="16634" y="7300"/>
                  <a:pt x="16611" y="7347"/>
                  <a:pt x="16611" y="7404"/>
                </a:cubicBezTo>
                <a:lnTo>
                  <a:pt x="16611" y="7624"/>
                </a:lnTo>
                <a:cubicBezTo>
                  <a:pt x="16611" y="7682"/>
                  <a:pt x="16634" y="7729"/>
                  <a:pt x="16663" y="7729"/>
                </a:cubicBezTo>
                <a:cubicBezTo>
                  <a:pt x="16692" y="7729"/>
                  <a:pt x="16716" y="7682"/>
                  <a:pt x="16716" y="7624"/>
                </a:cubicBezTo>
                <a:lnTo>
                  <a:pt x="16716" y="7404"/>
                </a:lnTo>
                <a:cubicBezTo>
                  <a:pt x="16716" y="7347"/>
                  <a:pt x="16692" y="7300"/>
                  <a:pt x="16663" y="7300"/>
                </a:cubicBezTo>
                <a:close/>
                <a:moveTo>
                  <a:pt x="17512" y="7300"/>
                </a:moveTo>
                <a:cubicBezTo>
                  <a:pt x="17483" y="7300"/>
                  <a:pt x="17459" y="7347"/>
                  <a:pt x="17459" y="7404"/>
                </a:cubicBezTo>
                <a:lnTo>
                  <a:pt x="17459" y="7624"/>
                </a:lnTo>
                <a:cubicBezTo>
                  <a:pt x="17459" y="7682"/>
                  <a:pt x="17483" y="7729"/>
                  <a:pt x="17512" y="7729"/>
                </a:cubicBezTo>
                <a:cubicBezTo>
                  <a:pt x="17541" y="7729"/>
                  <a:pt x="17565" y="7682"/>
                  <a:pt x="17565" y="7624"/>
                </a:cubicBezTo>
                <a:lnTo>
                  <a:pt x="17565" y="7404"/>
                </a:lnTo>
                <a:cubicBezTo>
                  <a:pt x="17565" y="7347"/>
                  <a:pt x="17541" y="7300"/>
                  <a:pt x="17512" y="7300"/>
                </a:cubicBezTo>
                <a:close/>
                <a:moveTo>
                  <a:pt x="17827" y="7300"/>
                </a:moveTo>
                <a:cubicBezTo>
                  <a:pt x="17798" y="7300"/>
                  <a:pt x="17774" y="7347"/>
                  <a:pt x="17774" y="7404"/>
                </a:cubicBezTo>
                <a:lnTo>
                  <a:pt x="17774" y="7624"/>
                </a:lnTo>
                <a:cubicBezTo>
                  <a:pt x="17774" y="7682"/>
                  <a:pt x="17798" y="7729"/>
                  <a:pt x="17827" y="7729"/>
                </a:cubicBezTo>
                <a:cubicBezTo>
                  <a:pt x="17856" y="7729"/>
                  <a:pt x="17880" y="7682"/>
                  <a:pt x="17880" y="7624"/>
                </a:cubicBezTo>
                <a:lnTo>
                  <a:pt x="17880" y="7404"/>
                </a:lnTo>
                <a:cubicBezTo>
                  <a:pt x="17880" y="7347"/>
                  <a:pt x="17856" y="7300"/>
                  <a:pt x="17827" y="7300"/>
                </a:cubicBezTo>
                <a:close/>
                <a:moveTo>
                  <a:pt x="18677" y="7300"/>
                </a:moveTo>
                <a:cubicBezTo>
                  <a:pt x="18648" y="7300"/>
                  <a:pt x="18624" y="7347"/>
                  <a:pt x="18624" y="7404"/>
                </a:cubicBezTo>
                <a:lnTo>
                  <a:pt x="18624" y="7624"/>
                </a:lnTo>
                <a:cubicBezTo>
                  <a:pt x="18624" y="7682"/>
                  <a:pt x="18648" y="7729"/>
                  <a:pt x="18677" y="7729"/>
                </a:cubicBezTo>
                <a:cubicBezTo>
                  <a:pt x="18706" y="7729"/>
                  <a:pt x="18730" y="7682"/>
                  <a:pt x="18730" y="7624"/>
                </a:cubicBezTo>
                <a:lnTo>
                  <a:pt x="18730" y="7404"/>
                </a:lnTo>
                <a:cubicBezTo>
                  <a:pt x="18730" y="7347"/>
                  <a:pt x="18706" y="7300"/>
                  <a:pt x="18677" y="7300"/>
                </a:cubicBezTo>
                <a:close/>
                <a:moveTo>
                  <a:pt x="18991" y="7300"/>
                </a:moveTo>
                <a:cubicBezTo>
                  <a:pt x="18962" y="7300"/>
                  <a:pt x="18938" y="7347"/>
                  <a:pt x="18938" y="7404"/>
                </a:cubicBezTo>
                <a:lnTo>
                  <a:pt x="18938" y="7624"/>
                </a:lnTo>
                <a:cubicBezTo>
                  <a:pt x="18938" y="7682"/>
                  <a:pt x="18962" y="7729"/>
                  <a:pt x="18991" y="7729"/>
                </a:cubicBezTo>
                <a:cubicBezTo>
                  <a:pt x="19020" y="7729"/>
                  <a:pt x="19044" y="7682"/>
                  <a:pt x="19044" y="7624"/>
                </a:cubicBezTo>
                <a:lnTo>
                  <a:pt x="19044" y="7404"/>
                </a:lnTo>
                <a:cubicBezTo>
                  <a:pt x="19044" y="7347"/>
                  <a:pt x="19020" y="7300"/>
                  <a:pt x="18991" y="7300"/>
                </a:cubicBezTo>
                <a:close/>
                <a:moveTo>
                  <a:pt x="19841" y="7300"/>
                </a:moveTo>
                <a:cubicBezTo>
                  <a:pt x="19812" y="7300"/>
                  <a:pt x="19788" y="7347"/>
                  <a:pt x="19788" y="7404"/>
                </a:cubicBezTo>
                <a:lnTo>
                  <a:pt x="19788" y="7624"/>
                </a:lnTo>
                <a:cubicBezTo>
                  <a:pt x="19788" y="7682"/>
                  <a:pt x="19812" y="7729"/>
                  <a:pt x="19841" y="7729"/>
                </a:cubicBezTo>
                <a:cubicBezTo>
                  <a:pt x="19870" y="7729"/>
                  <a:pt x="19894" y="7682"/>
                  <a:pt x="19894" y="7624"/>
                </a:cubicBezTo>
                <a:lnTo>
                  <a:pt x="19894" y="7404"/>
                </a:lnTo>
                <a:cubicBezTo>
                  <a:pt x="19894" y="7347"/>
                  <a:pt x="19870" y="7300"/>
                  <a:pt x="19841" y="7300"/>
                </a:cubicBezTo>
                <a:close/>
                <a:moveTo>
                  <a:pt x="20155" y="7300"/>
                </a:moveTo>
                <a:cubicBezTo>
                  <a:pt x="20126" y="7300"/>
                  <a:pt x="20102" y="7347"/>
                  <a:pt x="20102" y="7404"/>
                </a:cubicBezTo>
                <a:lnTo>
                  <a:pt x="20102" y="7624"/>
                </a:lnTo>
                <a:cubicBezTo>
                  <a:pt x="20102" y="7682"/>
                  <a:pt x="20126" y="7729"/>
                  <a:pt x="20155" y="7729"/>
                </a:cubicBezTo>
                <a:cubicBezTo>
                  <a:pt x="20184" y="7729"/>
                  <a:pt x="20207" y="7682"/>
                  <a:pt x="20207" y="7624"/>
                </a:cubicBezTo>
                <a:lnTo>
                  <a:pt x="20207" y="7404"/>
                </a:lnTo>
                <a:cubicBezTo>
                  <a:pt x="20207" y="7347"/>
                  <a:pt x="20184" y="7300"/>
                  <a:pt x="20155" y="7300"/>
                </a:cubicBezTo>
                <a:close/>
                <a:moveTo>
                  <a:pt x="21004" y="7300"/>
                </a:moveTo>
                <a:cubicBezTo>
                  <a:pt x="20975" y="7300"/>
                  <a:pt x="20952" y="7347"/>
                  <a:pt x="20952" y="7404"/>
                </a:cubicBezTo>
                <a:lnTo>
                  <a:pt x="20952" y="7624"/>
                </a:lnTo>
                <a:cubicBezTo>
                  <a:pt x="20952" y="7682"/>
                  <a:pt x="20975" y="7729"/>
                  <a:pt x="21004" y="7729"/>
                </a:cubicBezTo>
                <a:cubicBezTo>
                  <a:pt x="21033" y="7729"/>
                  <a:pt x="21057" y="7682"/>
                  <a:pt x="21057" y="7624"/>
                </a:cubicBezTo>
                <a:lnTo>
                  <a:pt x="21057" y="7404"/>
                </a:lnTo>
                <a:cubicBezTo>
                  <a:pt x="21057" y="7347"/>
                  <a:pt x="21033" y="7300"/>
                  <a:pt x="21004" y="7300"/>
                </a:cubicBezTo>
                <a:close/>
                <a:moveTo>
                  <a:pt x="21319" y="7300"/>
                </a:moveTo>
                <a:cubicBezTo>
                  <a:pt x="21289" y="7300"/>
                  <a:pt x="21267" y="7347"/>
                  <a:pt x="21267" y="7404"/>
                </a:cubicBezTo>
                <a:lnTo>
                  <a:pt x="21267" y="7624"/>
                </a:lnTo>
                <a:cubicBezTo>
                  <a:pt x="21267" y="7682"/>
                  <a:pt x="21289" y="7729"/>
                  <a:pt x="21319" y="7729"/>
                </a:cubicBezTo>
                <a:cubicBezTo>
                  <a:pt x="21348" y="7729"/>
                  <a:pt x="21372" y="7682"/>
                  <a:pt x="21372" y="7624"/>
                </a:cubicBezTo>
                <a:lnTo>
                  <a:pt x="21372" y="7404"/>
                </a:lnTo>
                <a:cubicBezTo>
                  <a:pt x="21372" y="7347"/>
                  <a:pt x="21348" y="7300"/>
                  <a:pt x="21319" y="7300"/>
                </a:cubicBezTo>
                <a:close/>
                <a:moveTo>
                  <a:pt x="281" y="8029"/>
                </a:moveTo>
                <a:cubicBezTo>
                  <a:pt x="252" y="8029"/>
                  <a:pt x="228" y="8077"/>
                  <a:pt x="228" y="8134"/>
                </a:cubicBezTo>
                <a:lnTo>
                  <a:pt x="228" y="8354"/>
                </a:lnTo>
                <a:cubicBezTo>
                  <a:pt x="228" y="8412"/>
                  <a:pt x="252" y="8459"/>
                  <a:pt x="281" y="8459"/>
                </a:cubicBezTo>
                <a:cubicBezTo>
                  <a:pt x="311" y="8459"/>
                  <a:pt x="334" y="8412"/>
                  <a:pt x="334" y="8354"/>
                </a:cubicBezTo>
                <a:lnTo>
                  <a:pt x="334" y="8134"/>
                </a:lnTo>
                <a:cubicBezTo>
                  <a:pt x="334" y="8077"/>
                  <a:pt x="311" y="8029"/>
                  <a:pt x="281" y="8029"/>
                </a:cubicBezTo>
                <a:close/>
                <a:moveTo>
                  <a:pt x="596" y="8029"/>
                </a:moveTo>
                <a:cubicBezTo>
                  <a:pt x="567" y="8029"/>
                  <a:pt x="543" y="8077"/>
                  <a:pt x="543" y="8134"/>
                </a:cubicBezTo>
                <a:lnTo>
                  <a:pt x="543" y="8354"/>
                </a:lnTo>
                <a:cubicBezTo>
                  <a:pt x="543" y="8412"/>
                  <a:pt x="567" y="8459"/>
                  <a:pt x="596" y="8459"/>
                </a:cubicBezTo>
                <a:cubicBezTo>
                  <a:pt x="625" y="8459"/>
                  <a:pt x="649" y="8412"/>
                  <a:pt x="649" y="8354"/>
                </a:cubicBezTo>
                <a:lnTo>
                  <a:pt x="649" y="8134"/>
                </a:lnTo>
                <a:cubicBezTo>
                  <a:pt x="649" y="8077"/>
                  <a:pt x="625" y="8029"/>
                  <a:pt x="596" y="8029"/>
                </a:cubicBezTo>
                <a:close/>
                <a:moveTo>
                  <a:pt x="1446" y="8029"/>
                </a:moveTo>
                <a:cubicBezTo>
                  <a:pt x="1417" y="8029"/>
                  <a:pt x="1393" y="8077"/>
                  <a:pt x="1393" y="8134"/>
                </a:cubicBezTo>
                <a:lnTo>
                  <a:pt x="1393" y="8354"/>
                </a:lnTo>
                <a:cubicBezTo>
                  <a:pt x="1393" y="8412"/>
                  <a:pt x="1417" y="8459"/>
                  <a:pt x="1446" y="8459"/>
                </a:cubicBezTo>
                <a:cubicBezTo>
                  <a:pt x="1475" y="8459"/>
                  <a:pt x="1499" y="8412"/>
                  <a:pt x="1499" y="8354"/>
                </a:cubicBezTo>
                <a:lnTo>
                  <a:pt x="1499" y="8134"/>
                </a:lnTo>
                <a:cubicBezTo>
                  <a:pt x="1499" y="8077"/>
                  <a:pt x="1475" y="8029"/>
                  <a:pt x="1446" y="8029"/>
                </a:cubicBezTo>
                <a:close/>
                <a:moveTo>
                  <a:pt x="1760" y="8029"/>
                </a:moveTo>
                <a:cubicBezTo>
                  <a:pt x="1731" y="8029"/>
                  <a:pt x="1707" y="8077"/>
                  <a:pt x="1707" y="8134"/>
                </a:cubicBezTo>
                <a:lnTo>
                  <a:pt x="1707" y="8354"/>
                </a:lnTo>
                <a:cubicBezTo>
                  <a:pt x="1707" y="8412"/>
                  <a:pt x="1731" y="8459"/>
                  <a:pt x="1760" y="8459"/>
                </a:cubicBezTo>
                <a:cubicBezTo>
                  <a:pt x="1789" y="8459"/>
                  <a:pt x="1813" y="8412"/>
                  <a:pt x="1813" y="8354"/>
                </a:cubicBezTo>
                <a:lnTo>
                  <a:pt x="1813" y="8134"/>
                </a:lnTo>
                <a:cubicBezTo>
                  <a:pt x="1813" y="8077"/>
                  <a:pt x="1789" y="8029"/>
                  <a:pt x="1760" y="8029"/>
                </a:cubicBezTo>
                <a:close/>
                <a:moveTo>
                  <a:pt x="2610" y="8029"/>
                </a:moveTo>
                <a:cubicBezTo>
                  <a:pt x="2581" y="8029"/>
                  <a:pt x="2557" y="8077"/>
                  <a:pt x="2557" y="8134"/>
                </a:cubicBezTo>
                <a:lnTo>
                  <a:pt x="2557" y="8354"/>
                </a:lnTo>
                <a:cubicBezTo>
                  <a:pt x="2557" y="8412"/>
                  <a:pt x="2581" y="8459"/>
                  <a:pt x="2610" y="8459"/>
                </a:cubicBezTo>
                <a:cubicBezTo>
                  <a:pt x="2639" y="8459"/>
                  <a:pt x="2662" y="8412"/>
                  <a:pt x="2662" y="8354"/>
                </a:cubicBezTo>
                <a:lnTo>
                  <a:pt x="2662" y="8134"/>
                </a:lnTo>
                <a:cubicBezTo>
                  <a:pt x="2662" y="8077"/>
                  <a:pt x="2639" y="8029"/>
                  <a:pt x="2610" y="8029"/>
                </a:cubicBezTo>
                <a:close/>
                <a:moveTo>
                  <a:pt x="2924" y="8029"/>
                </a:moveTo>
                <a:cubicBezTo>
                  <a:pt x="2895" y="8029"/>
                  <a:pt x="2871" y="8077"/>
                  <a:pt x="2871" y="8134"/>
                </a:cubicBezTo>
                <a:lnTo>
                  <a:pt x="2871" y="8354"/>
                </a:lnTo>
                <a:cubicBezTo>
                  <a:pt x="2871" y="8412"/>
                  <a:pt x="2895" y="8459"/>
                  <a:pt x="2924" y="8459"/>
                </a:cubicBezTo>
                <a:cubicBezTo>
                  <a:pt x="2954" y="8459"/>
                  <a:pt x="2976" y="8412"/>
                  <a:pt x="2976" y="8354"/>
                </a:cubicBezTo>
                <a:lnTo>
                  <a:pt x="2976" y="8134"/>
                </a:lnTo>
                <a:cubicBezTo>
                  <a:pt x="2976" y="8077"/>
                  <a:pt x="2954" y="8029"/>
                  <a:pt x="2924" y="8029"/>
                </a:cubicBezTo>
                <a:close/>
                <a:moveTo>
                  <a:pt x="3773" y="8029"/>
                </a:moveTo>
                <a:cubicBezTo>
                  <a:pt x="3744" y="8029"/>
                  <a:pt x="3721" y="8077"/>
                  <a:pt x="3721" y="8134"/>
                </a:cubicBezTo>
                <a:lnTo>
                  <a:pt x="3721" y="8354"/>
                </a:lnTo>
                <a:cubicBezTo>
                  <a:pt x="3721" y="8412"/>
                  <a:pt x="3744" y="8459"/>
                  <a:pt x="3773" y="8459"/>
                </a:cubicBezTo>
                <a:cubicBezTo>
                  <a:pt x="3802" y="8459"/>
                  <a:pt x="3826" y="8412"/>
                  <a:pt x="3826" y="8354"/>
                </a:cubicBezTo>
                <a:lnTo>
                  <a:pt x="3826" y="8134"/>
                </a:lnTo>
                <a:cubicBezTo>
                  <a:pt x="3826" y="8077"/>
                  <a:pt x="3802" y="8029"/>
                  <a:pt x="3773" y="8029"/>
                </a:cubicBezTo>
                <a:close/>
                <a:moveTo>
                  <a:pt x="4088" y="8029"/>
                </a:moveTo>
                <a:cubicBezTo>
                  <a:pt x="4058" y="8029"/>
                  <a:pt x="4035" y="8077"/>
                  <a:pt x="4035" y="8134"/>
                </a:cubicBezTo>
                <a:lnTo>
                  <a:pt x="4035" y="8354"/>
                </a:lnTo>
                <a:cubicBezTo>
                  <a:pt x="4035" y="8412"/>
                  <a:pt x="4058" y="8459"/>
                  <a:pt x="4088" y="8459"/>
                </a:cubicBezTo>
                <a:cubicBezTo>
                  <a:pt x="4117" y="8459"/>
                  <a:pt x="4141" y="8412"/>
                  <a:pt x="4141" y="8354"/>
                </a:cubicBezTo>
                <a:lnTo>
                  <a:pt x="4141" y="8134"/>
                </a:lnTo>
                <a:cubicBezTo>
                  <a:pt x="4141" y="8077"/>
                  <a:pt x="4117" y="8029"/>
                  <a:pt x="4088" y="8029"/>
                </a:cubicBezTo>
                <a:close/>
                <a:moveTo>
                  <a:pt x="4937" y="8029"/>
                </a:moveTo>
                <a:cubicBezTo>
                  <a:pt x="4908" y="8029"/>
                  <a:pt x="4884" y="8077"/>
                  <a:pt x="4884" y="8134"/>
                </a:cubicBezTo>
                <a:lnTo>
                  <a:pt x="4884" y="8354"/>
                </a:lnTo>
                <a:cubicBezTo>
                  <a:pt x="4884" y="8412"/>
                  <a:pt x="4908" y="8459"/>
                  <a:pt x="4937" y="8459"/>
                </a:cubicBezTo>
                <a:cubicBezTo>
                  <a:pt x="4966" y="8459"/>
                  <a:pt x="4990" y="8412"/>
                  <a:pt x="4990" y="8354"/>
                </a:cubicBezTo>
                <a:lnTo>
                  <a:pt x="4990" y="8134"/>
                </a:lnTo>
                <a:cubicBezTo>
                  <a:pt x="4990" y="8077"/>
                  <a:pt x="4966" y="8029"/>
                  <a:pt x="4937" y="8029"/>
                </a:cubicBezTo>
                <a:close/>
                <a:moveTo>
                  <a:pt x="5252" y="8029"/>
                </a:moveTo>
                <a:cubicBezTo>
                  <a:pt x="5223" y="8029"/>
                  <a:pt x="5199" y="8077"/>
                  <a:pt x="5199" y="8134"/>
                </a:cubicBezTo>
                <a:lnTo>
                  <a:pt x="5199" y="8354"/>
                </a:lnTo>
                <a:cubicBezTo>
                  <a:pt x="5199" y="8412"/>
                  <a:pt x="5223" y="8459"/>
                  <a:pt x="5252" y="8459"/>
                </a:cubicBezTo>
                <a:cubicBezTo>
                  <a:pt x="5281" y="8459"/>
                  <a:pt x="5305" y="8412"/>
                  <a:pt x="5305" y="8354"/>
                </a:cubicBezTo>
                <a:lnTo>
                  <a:pt x="5305" y="8134"/>
                </a:lnTo>
                <a:cubicBezTo>
                  <a:pt x="5305" y="8077"/>
                  <a:pt x="5281" y="8029"/>
                  <a:pt x="5252" y="8029"/>
                </a:cubicBezTo>
                <a:close/>
                <a:moveTo>
                  <a:pt x="6102" y="8029"/>
                </a:moveTo>
                <a:cubicBezTo>
                  <a:pt x="6072" y="8029"/>
                  <a:pt x="6049" y="8077"/>
                  <a:pt x="6049" y="8134"/>
                </a:cubicBezTo>
                <a:lnTo>
                  <a:pt x="6049" y="8354"/>
                </a:lnTo>
                <a:cubicBezTo>
                  <a:pt x="6049" y="8412"/>
                  <a:pt x="6072" y="8459"/>
                  <a:pt x="6102" y="8459"/>
                </a:cubicBezTo>
                <a:cubicBezTo>
                  <a:pt x="6131" y="8459"/>
                  <a:pt x="6155" y="8412"/>
                  <a:pt x="6155" y="8354"/>
                </a:cubicBezTo>
                <a:lnTo>
                  <a:pt x="6155" y="8134"/>
                </a:lnTo>
                <a:cubicBezTo>
                  <a:pt x="6155" y="8077"/>
                  <a:pt x="6131" y="8029"/>
                  <a:pt x="6102" y="8029"/>
                </a:cubicBezTo>
                <a:close/>
                <a:moveTo>
                  <a:pt x="6416" y="8029"/>
                </a:moveTo>
                <a:cubicBezTo>
                  <a:pt x="6387" y="8029"/>
                  <a:pt x="6363" y="8077"/>
                  <a:pt x="6363" y="8134"/>
                </a:cubicBezTo>
                <a:lnTo>
                  <a:pt x="6363" y="8354"/>
                </a:lnTo>
                <a:cubicBezTo>
                  <a:pt x="6363" y="8412"/>
                  <a:pt x="6387" y="8459"/>
                  <a:pt x="6416" y="8459"/>
                </a:cubicBezTo>
                <a:cubicBezTo>
                  <a:pt x="6445" y="8459"/>
                  <a:pt x="6469" y="8412"/>
                  <a:pt x="6469" y="8354"/>
                </a:cubicBezTo>
                <a:lnTo>
                  <a:pt x="6469" y="8134"/>
                </a:lnTo>
                <a:cubicBezTo>
                  <a:pt x="6469" y="8077"/>
                  <a:pt x="6445" y="8029"/>
                  <a:pt x="6416" y="8029"/>
                </a:cubicBezTo>
                <a:close/>
                <a:moveTo>
                  <a:pt x="7266" y="8029"/>
                </a:moveTo>
                <a:cubicBezTo>
                  <a:pt x="7237" y="8029"/>
                  <a:pt x="7213" y="8077"/>
                  <a:pt x="7213" y="8134"/>
                </a:cubicBezTo>
                <a:lnTo>
                  <a:pt x="7213" y="8354"/>
                </a:lnTo>
                <a:cubicBezTo>
                  <a:pt x="7213" y="8412"/>
                  <a:pt x="7237" y="8459"/>
                  <a:pt x="7266" y="8459"/>
                </a:cubicBezTo>
                <a:cubicBezTo>
                  <a:pt x="7295" y="8459"/>
                  <a:pt x="7318" y="8412"/>
                  <a:pt x="7318" y="8354"/>
                </a:cubicBezTo>
                <a:lnTo>
                  <a:pt x="7318" y="8134"/>
                </a:lnTo>
                <a:cubicBezTo>
                  <a:pt x="7318" y="8077"/>
                  <a:pt x="7295" y="8029"/>
                  <a:pt x="7266" y="8029"/>
                </a:cubicBezTo>
                <a:close/>
                <a:moveTo>
                  <a:pt x="7580" y="8029"/>
                </a:moveTo>
                <a:cubicBezTo>
                  <a:pt x="7551" y="8029"/>
                  <a:pt x="7527" y="8077"/>
                  <a:pt x="7527" y="8134"/>
                </a:cubicBezTo>
                <a:lnTo>
                  <a:pt x="7527" y="8354"/>
                </a:lnTo>
                <a:cubicBezTo>
                  <a:pt x="7527" y="8412"/>
                  <a:pt x="7551" y="8459"/>
                  <a:pt x="7580" y="8459"/>
                </a:cubicBezTo>
                <a:cubicBezTo>
                  <a:pt x="7609" y="8459"/>
                  <a:pt x="7632" y="8412"/>
                  <a:pt x="7632" y="8354"/>
                </a:cubicBezTo>
                <a:lnTo>
                  <a:pt x="7632" y="8134"/>
                </a:lnTo>
                <a:cubicBezTo>
                  <a:pt x="7632" y="8077"/>
                  <a:pt x="7609" y="8029"/>
                  <a:pt x="7580" y="8029"/>
                </a:cubicBezTo>
                <a:close/>
                <a:moveTo>
                  <a:pt x="8429" y="8029"/>
                </a:moveTo>
                <a:cubicBezTo>
                  <a:pt x="8400" y="8029"/>
                  <a:pt x="8377" y="8077"/>
                  <a:pt x="8377" y="8134"/>
                </a:cubicBezTo>
                <a:lnTo>
                  <a:pt x="8377" y="8354"/>
                </a:lnTo>
                <a:cubicBezTo>
                  <a:pt x="8377" y="8412"/>
                  <a:pt x="8400" y="8459"/>
                  <a:pt x="8429" y="8459"/>
                </a:cubicBezTo>
                <a:cubicBezTo>
                  <a:pt x="8458" y="8459"/>
                  <a:pt x="8482" y="8412"/>
                  <a:pt x="8482" y="8354"/>
                </a:cubicBezTo>
                <a:lnTo>
                  <a:pt x="8482" y="8134"/>
                </a:lnTo>
                <a:cubicBezTo>
                  <a:pt x="8482" y="8077"/>
                  <a:pt x="8458" y="8029"/>
                  <a:pt x="8429" y="8029"/>
                </a:cubicBezTo>
                <a:close/>
                <a:moveTo>
                  <a:pt x="8744" y="8029"/>
                </a:moveTo>
                <a:cubicBezTo>
                  <a:pt x="8714" y="8029"/>
                  <a:pt x="8691" y="8077"/>
                  <a:pt x="8691" y="8134"/>
                </a:cubicBezTo>
                <a:lnTo>
                  <a:pt x="8691" y="8354"/>
                </a:lnTo>
                <a:cubicBezTo>
                  <a:pt x="8691" y="8412"/>
                  <a:pt x="8714" y="8459"/>
                  <a:pt x="8744" y="8459"/>
                </a:cubicBezTo>
                <a:cubicBezTo>
                  <a:pt x="8773" y="8459"/>
                  <a:pt x="8796" y="8412"/>
                  <a:pt x="8796" y="8354"/>
                </a:cubicBezTo>
                <a:lnTo>
                  <a:pt x="8796" y="8134"/>
                </a:lnTo>
                <a:cubicBezTo>
                  <a:pt x="8796" y="8077"/>
                  <a:pt x="8773" y="8029"/>
                  <a:pt x="8744" y="8029"/>
                </a:cubicBezTo>
                <a:close/>
                <a:moveTo>
                  <a:pt x="9593" y="8029"/>
                </a:moveTo>
                <a:cubicBezTo>
                  <a:pt x="9564" y="8029"/>
                  <a:pt x="9540" y="8077"/>
                  <a:pt x="9540" y="8134"/>
                </a:cubicBezTo>
                <a:lnTo>
                  <a:pt x="9540" y="8354"/>
                </a:lnTo>
                <a:cubicBezTo>
                  <a:pt x="9540" y="8412"/>
                  <a:pt x="9564" y="8459"/>
                  <a:pt x="9593" y="8459"/>
                </a:cubicBezTo>
                <a:cubicBezTo>
                  <a:pt x="9622" y="8459"/>
                  <a:pt x="9646" y="8412"/>
                  <a:pt x="9646" y="8354"/>
                </a:cubicBezTo>
                <a:lnTo>
                  <a:pt x="9646" y="8134"/>
                </a:lnTo>
                <a:cubicBezTo>
                  <a:pt x="9646" y="8077"/>
                  <a:pt x="9622" y="8029"/>
                  <a:pt x="9593" y="8029"/>
                </a:cubicBezTo>
                <a:close/>
                <a:moveTo>
                  <a:pt x="9908" y="8029"/>
                </a:moveTo>
                <a:cubicBezTo>
                  <a:pt x="9879" y="8029"/>
                  <a:pt x="9855" y="8077"/>
                  <a:pt x="9855" y="8134"/>
                </a:cubicBezTo>
                <a:lnTo>
                  <a:pt x="9855" y="8354"/>
                </a:lnTo>
                <a:cubicBezTo>
                  <a:pt x="9855" y="8412"/>
                  <a:pt x="9879" y="8459"/>
                  <a:pt x="9908" y="8459"/>
                </a:cubicBezTo>
                <a:cubicBezTo>
                  <a:pt x="9937" y="8459"/>
                  <a:pt x="9961" y="8412"/>
                  <a:pt x="9961" y="8354"/>
                </a:cubicBezTo>
                <a:lnTo>
                  <a:pt x="9961" y="8134"/>
                </a:lnTo>
                <a:cubicBezTo>
                  <a:pt x="9961" y="8077"/>
                  <a:pt x="9937" y="8029"/>
                  <a:pt x="9908" y="8029"/>
                </a:cubicBezTo>
                <a:close/>
                <a:moveTo>
                  <a:pt x="10758" y="8029"/>
                </a:moveTo>
                <a:cubicBezTo>
                  <a:pt x="10728" y="8029"/>
                  <a:pt x="10705" y="8077"/>
                  <a:pt x="10705" y="8134"/>
                </a:cubicBezTo>
                <a:lnTo>
                  <a:pt x="10705" y="8354"/>
                </a:lnTo>
                <a:cubicBezTo>
                  <a:pt x="10705" y="8412"/>
                  <a:pt x="10728" y="8459"/>
                  <a:pt x="10758" y="8459"/>
                </a:cubicBezTo>
                <a:cubicBezTo>
                  <a:pt x="10787" y="8459"/>
                  <a:pt x="10810" y="8412"/>
                  <a:pt x="10810" y="8354"/>
                </a:cubicBezTo>
                <a:lnTo>
                  <a:pt x="10810" y="8134"/>
                </a:lnTo>
                <a:cubicBezTo>
                  <a:pt x="10810" y="8077"/>
                  <a:pt x="10787" y="8029"/>
                  <a:pt x="10758" y="8029"/>
                </a:cubicBezTo>
                <a:close/>
                <a:moveTo>
                  <a:pt x="11072" y="8029"/>
                </a:moveTo>
                <a:cubicBezTo>
                  <a:pt x="11043" y="8029"/>
                  <a:pt x="11019" y="8077"/>
                  <a:pt x="11019" y="8134"/>
                </a:cubicBezTo>
                <a:lnTo>
                  <a:pt x="11019" y="8354"/>
                </a:lnTo>
                <a:cubicBezTo>
                  <a:pt x="11019" y="8412"/>
                  <a:pt x="11043" y="8459"/>
                  <a:pt x="11072" y="8459"/>
                </a:cubicBezTo>
                <a:cubicBezTo>
                  <a:pt x="11101" y="8459"/>
                  <a:pt x="11125" y="8412"/>
                  <a:pt x="11125" y="8354"/>
                </a:cubicBezTo>
                <a:lnTo>
                  <a:pt x="11125" y="8134"/>
                </a:lnTo>
                <a:cubicBezTo>
                  <a:pt x="11125" y="8077"/>
                  <a:pt x="11101" y="8029"/>
                  <a:pt x="11072" y="8029"/>
                </a:cubicBezTo>
                <a:close/>
                <a:moveTo>
                  <a:pt x="11922" y="8029"/>
                </a:moveTo>
                <a:cubicBezTo>
                  <a:pt x="11893" y="8029"/>
                  <a:pt x="11869" y="8077"/>
                  <a:pt x="11869" y="8134"/>
                </a:cubicBezTo>
                <a:lnTo>
                  <a:pt x="11869" y="8354"/>
                </a:lnTo>
                <a:cubicBezTo>
                  <a:pt x="11869" y="8412"/>
                  <a:pt x="11893" y="8459"/>
                  <a:pt x="11922" y="8459"/>
                </a:cubicBezTo>
                <a:cubicBezTo>
                  <a:pt x="11951" y="8459"/>
                  <a:pt x="11974" y="8412"/>
                  <a:pt x="11974" y="8354"/>
                </a:cubicBezTo>
                <a:lnTo>
                  <a:pt x="11974" y="8134"/>
                </a:lnTo>
                <a:cubicBezTo>
                  <a:pt x="11974" y="8077"/>
                  <a:pt x="11951" y="8029"/>
                  <a:pt x="11922" y="8029"/>
                </a:cubicBezTo>
                <a:close/>
                <a:moveTo>
                  <a:pt x="12236" y="8029"/>
                </a:moveTo>
                <a:cubicBezTo>
                  <a:pt x="12207" y="8029"/>
                  <a:pt x="12183" y="8077"/>
                  <a:pt x="12183" y="8134"/>
                </a:cubicBezTo>
                <a:lnTo>
                  <a:pt x="12183" y="8354"/>
                </a:lnTo>
                <a:cubicBezTo>
                  <a:pt x="12183" y="8412"/>
                  <a:pt x="12207" y="8459"/>
                  <a:pt x="12236" y="8459"/>
                </a:cubicBezTo>
                <a:cubicBezTo>
                  <a:pt x="12265" y="8459"/>
                  <a:pt x="12288" y="8412"/>
                  <a:pt x="12288" y="8354"/>
                </a:cubicBezTo>
                <a:lnTo>
                  <a:pt x="12288" y="8134"/>
                </a:lnTo>
                <a:cubicBezTo>
                  <a:pt x="12288" y="8077"/>
                  <a:pt x="12265" y="8029"/>
                  <a:pt x="12236" y="8029"/>
                </a:cubicBezTo>
                <a:close/>
                <a:moveTo>
                  <a:pt x="13085" y="8029"/>
                </a:moveTo>
                <a:cubicBezTo>
                  <a:pt x="13056" y="8029"/>
                  <a:pt x="13032" y="8077"/>
                  <a:pt x="13032" y="8134"/>
                </a:cubicBezTo>
                <a:lnTo>
                  <a:pt x="13032" y="8354"/>
                </a:lnTo>
                <a:cubicBezTo>
                  <a:pt x="13032" y="8412"/>
                  <a:pt x="13056" y="8459"/>
                  <a:pt x="13085" y="8459"/>
                </a:cubicBezTo>
                <a:cubicBezTo>
                  <a:pt x="13114" y="8459"/>
                  <a:pt x="13138" y="8412"/>
                  <a:pt x="13138" y="8354"/>
                </a:cubicBezTo>
                <a:lnTo>
                  <a:pt x="13138" y="8134"/>
                </a:lnTo>
                <a:cubicBezTo>
                  <a:pt x="13138" y="8077"/>
                  <a:pt x="13114" y="8029"/>
                  <a:pt x="13085" y="8029"/>
                </a:cubicBezTo>
                <a:close/>
                <a:moveTo>
                  <a:pt x="13399" y="8029"/>
                </a:moveTo>
                <a:cubicBezTo>
                  <a:pt x="13370" y="8029"/>
                  <a:pt x="13348" y="8077"/>
                  <a:pt x="13348" y="8134"/>
                </a:cubicBezTo>
                <a:lnTo>
                  <a:pt x="13348" y="8354"/>
                </a:lnTo>
                <a:cubicBezTo>
                  <a:pt x="13348" y="8412"/>
                  <a:pt x="13370" y="8459"/>
                  <a:pt x="13399" y="8459"/>
                </a:cubicBezTo>
                <a:cubicBezTo>
                  <a:pt x="13428" y="8459"/>
                  <a:pt x="13452" y="8412"/>
                  <a:pt x="13452" y="8354"/>
                </a:cubicBezTo>
                <a:lnTo>
                  <a:pt x="13452" y="8134"/>
                </a:lnTo>
                <a:cubicBezTo>
                  <a:pt x="13452" y="8077"/>
                  <a:pt x="13428" y="8029"/>
                  <a:pt x="13399" y="8029"/>
                </a:cubicBezTo>
                <a:close/>
                <a:moveTo>
                  <a:pt x="14249" y="8029"/>
                </a:moveTo>
                <a:cubicBezTo>
                  <a:pt x="14220" y="8029"/>
                  <a:pt x="14196" y="8077"/>
                  <a:pt x="14196" y="8134"/>
                </a:cubicBezTo>
                <a:lnTo>
                  <a:pt x="14196" y="8354"/>
                </a:lnTo>
                <a:cubicBezTo>
                  <a:pt x="14196" y="8412"/>
                  <a:pt x="14220" y="8459"/>
                  <a:pt x="14249" y="8459"/>
                </a:cubicBezTo>
                <a:cubicBezTo>
                  <a:pt x="14278" y="8459"/>
                  <a:pt x="14302" y="8412"/>
                  <a:pt x="14302" y="8354"/>
                </a:cubicBezTo>
                <a:lnTo>
                  <a:pt x="14302" y="8134"/>
                </a:lnTo>
                <a:cubicBezTo>
                  <a:pt x="14302" y="8077"/>
                  <a:pt x="14278" y="8029"/>
                  <a:pt x="14249" y="8029"/>
                </a:cubicBezTo>
                <a:close/>
                <a:moveTo>
                  <a:pt x="14564" y="8029"/>
                </a:moveTo>
                <a:cubicBezTo>
                  <a:pt x="14535" y="8029"/>
                  <a:pt x="14511" y="8077"/>
                  <a:pt x="14511" y="8134"/>
                </a:cubicBezTo>
                <a:lnTo>
                  <a:pt x="14511" y="8354"/>
                </a:lnTo>
                <a:cubicBezTo>
                  <a:pt x="14511" y="8412"/>
                  <a:pt x="14535" y="8459"/>
                  <a:pt x="14564" y="8459"/>
                </a:cubicBezTo>
                <a:cubicBezTo>
                  <a:pt x="14593" y="8459"/>
                  <a:pt x="14617" y="8412"/>
                  <a:pt x="14617" y="8354"/>
                </a:cubicBezTo>
                <a:lnTo>
                  <a:pt x="14617" y="8134"/>
                </a:lnTo>
                <a:cubicBezTo>
                  <a:pt x="14617" y="8077"/>
                  <a:pt x="14593" y="8029"/>
                  <a:pt x="14564" y="8029"/>
                </a:cubicBezTo>
                <a:close/>
                <a:moveTo>
                  <a:pt x="15413" y="8029"/>
                </a:moveTo>
                <a:cubicBezTo>
                  <a:pt x="15384" y="8029"/>
                  <a:pt x="15360" y="8077"/>
                  <a:pt x="15360" y="8134"/>
                </a:cubicBezTo>
                <a:lnTo>
                  <a:pt x="15360" y="8354"/>
                </a:lnTo>
                <a:cubicBezTo>
                  <a:pt x="15360" y="8412"/>
                  <a:pt x="15384" y="8459"/>
                  <a:pt x="15413" y="8459"/>
                </a:cubicBezTo>
                <a:cubicBezTo>
                  <a:pt x="15442" y="8459"/>
                  <a:pt x="15465" y="8412"/>
                  <a:pt x="15465" y="8354"/>
                </a:cubicBezTo>
                <a:lnTo>
                  <a:pt x="15465" y="8134"/>
                </a:lnTo>
                <a:cubicBezTo>
                  <a:pt x="15465" y="8077"/>
                  <a:pt x="15442" y="8029"/>
                  <a:pt x="15413" y="8029"/>
                </a:cubicBezTo>
                <a:close/>
                <a:moveTo>
                  <a:pt x="15728" y="8029"/>
                </a:moveTo>
                <a:cubicBezTo>
                  <a:pt x="15699" y="8029"/>
                  <a:pt x="15675" y="8077"/>
                  <a:pt x="15675" y="8134"/>
                </a:cubicBezTo>
                <a:lnTo>
                  <a:pt x="15675" y="8354"/>
                </a:lnTo>
                <a:cubicBezTo>
                  <a:pt x="15675" y="8412"/>
                  <a:pt x="15699" y="8459"/>
                  <a:pt x="15728" y="8459"/>
                </a:cubicBezTo>
                <a:cubicBezTo>
                  <a:pt x="15757" y="8459"/>
                  <a:pt x="15781" y="8412"/>
                  <a:pt x="15781" y="8354"/>
                </a:cubicBezTo>
                <a:lnTo>
                  <a:pt x="15781" y="8134"/>
                </a:lnTo>
                <a:cubicBezTo>
                  <a:pt x="15781" y="8077"/>
                  <a:pt x="15757" y="8029"/>
                  <a:pt x="15728" y="8029"/>
                </a:cubicBezTo>
                <a:close/>
                <a:moveTo>
                  <a:pt x="16578" y="8029"/>
                </a:moveTo>
                <a:cubicBezTo>
                  <a:pt x="16549" y="8029"/>
                  <a:pt x="16525" y="8077"/>
                  <a:pt x="16525" y="8134"/>
                </a:cubicBezTo>
                <a:lnTo>
                  <a:pt x="16525" y="8354"/>
                </a:lnTo>
                <a:cubicBezTo>
                  <a:pt x="16525" y="8412"/>
                  <a:pt x="16549" y="8459"/>
                  <a:pt x="16578" y="8459"/>
                </a:cubicBezTo>
                <a:cubicBezTo>
                  <a:pt x="16607" y="8459"/>
                  <a:pt x="16630" y="8412"/>
                  <a:pt x="16630" y="8354"/>
                </a:cubicBezTo>
                <a:lnTo>
                  <a:pt x="16630" y="8134"/>
                </a:lnTo>
                <a:cubicBezTo>
                  <a:pt x="16630" y="8077"/>
                  <a:pt x="16607" y="8029"/>
                  <a:pt x="16578" y="8029"/>
                </a:cubicBezTo>
                <a:close/>
                <a:moveTo>
                  <a:pt x="16892" y="8029"/>
                </a:moveTo>
                <a:cubicBezTo>
                  <a:pt x="16863" y="8029"/>
                  <a:pt x="16839" y="8077"/>
                  <a:pt x="16839" y="8134"/>
                </a:cubicBezTo>
                <a:lnTo>
                  <a:pt x="16839" y="8354"/>
                </a:lnTo>
                <a:cubicBezTo>
                  <a:pt x="16839" y="8412"/>
                  <a:pt x="16863" y="8459"/>
                  <a:pt x="16892" y="8459"/>
                </a:cubicBezTo>
                <a:cubicBezTo>
                  <a:pt x="16921" y="8459"/>
                  <a:pt x="16944" y="8412"/>
                  <a:pt x="16944" y="8354"/>
                </a:cubicBezTo>
                <a:lnTo>
                  <a:pt x="16944" y="8134"/>
                </a:lnTo>
                <a:cubicBezTo>
                  <a:pt x="16944" y="8077"/>
                  <a:pt x="16921" y="8029"/>
                  <a:pt x="16892" y="8029"/>
                </a:cubicBezTo>
                <a:close/>
                <a:moveTo>
                  <a:pt x="17741" y="8029"/>
                </a:moveTo>
                <a:cubicBezTo>
                  <a:pt x="17712" y="8029"/>
                  <a:pt x="17689" y="8077"/>
                  <a:pt x="17689" y="8134"/>
                </a:cubicBezTo>
                <a:lnTo>
                  <a:pt x="17689" y="8354"/>
                </a:lnTo>
                <a:cubicBezTo>
                  <a:pt x="17689" y="8412"/>
                  <a:pt x="17712" y="8459"/>
                  <a:pt x="17741" y="8459"/>
                </a:cubicBezTo>
                <a:cubicBezTo>
                  <a:pt x="17770" y="8459"/>
                  <a:pt x="17794" y="8412"/>
                  <a:pt x="17794" y="8354"/>
                </a:cubicBezTo>
                <a:lnTo>
                  <a:pt x="17794" y="8134"/>
                </a:lnTo>
                <a:cubicBezTo>
                  <a:pt x="17794" y="8077"/>
                  <a:pt x="17770" y="8029"/>
                  <a:pt x="17741" y="8029"/>
                </a:cubicBezTo>
                <a:close/>
                <a:moveTo>
                  <a:pt x="18055" y="8029"/>
                </a:moveTo>
                <a:cubicBezTo>
                  <a:pt x="18026" y="8029"/>
                  <a:pt x="18002" y="8077"/>
                  <a:pt x="18002" y="8134"/>
                </a:cubicBezTo>
                <a:lnTo>
                  <a:pt x="18002" y="8354"/>
                </a:lnTo>
                <a:cubicBezTo>
                  <a:pt x="18002" y="8412"/>
                  <a:pt x="18026" y="8459"/>
                  <a:pt x="18055" y="8459"/>
                </a:cubicBezTo>
                <a:cubicBezTo>
                  <a:pt x="18085" y="8459"/>
                  <a:pt x="18108" y="8412"/>
                  <a:pt x="18108" y="8354"/>
                </a:cubicBezTo>
                <a:lnTo>
                  <a:pt x="18108" y="8134"/>
                </a:lnTo>
                <a:cubicBezTo>
                  <a:pt x="18108" y="8077"/>
                  <a:pt x="18085" y="8029"/>
                  <a:pt x="18055" y="8029"/>
                </a:cubicBezTo>
                <a:close/>
                <a:moveTo>
                  <a:pt x="18905" y="8029"/>
                </a:moveTo>
                <a:cubicBezTo>
                  <a:pt x="18876" y="8029"/>
                  <a:pt x="18852" y="8077"/>
                  <a:pt x="18852" y="8134"/>
                </a:cubicBezTo>
                <a:lnTo>
                  <a:pt x="18852" y="8354"/>
                </a:lnTo>
                <a:cubicBezTo>
                  <a:pt x="18852" y="8412"/>
                  <a:pt x="18876" y="8459"/>
                  <a:pt x="18905" y="8459"/>
                </a:cubicBezTo>
                <a:cubicBezTo>
                  <a:pt x="18934" y="8459"/>
                  <a:pt x="18958" y="8412"/>
                  <a:pt x="18958" y="8354"/>
                </a:cubicBezTo>
                <a:lnTo>
                  <a:pt x="18958" y="8134"/>
                </a:lnTo>
                <a:cubicBezTo>
                  <a:pt x="18958" y="8077"/>
                  <a:pt x="18934" y="8029"/>
                  <a:pt x="18905" y="8029"/>
                </a:cubicBezTo>
                <a:close/>
                <a:moveTo>
                  <a:pt x="19220" y="8029"/>
                </a:moveTo>
                <a:cubicBezTo>
                  <a:pt x="19191" y="8029"/>
                  <a:pt x="19167" y="8077"/>
                  <a:pt x="19167" y="8134"/>
                </a:cubicBezTo>
                <a:lnTo>
                  <a:pt x="19167" y="8354"/>
                </a:lnTo>
                <a:cubicBezTo>
                  <a:pt x="19167" y="8412"/>
                  <a:pt x="19191" y="8459"/>
                  <a:pt x="19220" y="8459"/>
                </a:cubicBezTo>
                <a:cubicBezTo>
                  <a:pt x="19249" y="8459"/>
                  <a:pt x="19273" y="8412"/>
                  <a:pt x="19273" y="8354"/>
                </a:cubicBezTo>
                <a:lnTo>
                  <a:pt x="19273" y="8134"/>
                </a:lnTo>
                <a:cubicBezTo>
                  <a:pt x="19273" y="8077"/>
                  <a:pt x="19249" y="8029"/>
                  <a:pt x="19220" y="8029"/>
                </a:cubicBezTo>
                <a:close/>
                <a:moveTo>
                  <a:pt x="20069" y="8029"/>
                </a:moveTo>
                <a:cubicBezTo>
                  <a:pt x="20040" y="8029"/>
                  <a:pt x="20016" y="8077"/>
                  <a:pt x="20016" y="8134"/>
                </a:cubicBezTo>
                <a:lnTo>
                  <a:pt x="20016" y="8354"/>
                </a:lnTo>
                <a:cubicBezTo>
                  <a:pt x="20016" y="8412"/>
                  <a:pt x="20040" y="8459"/>
                  <a:pt x="20069" y="8459"/>
                </a:cubicBezTo>
                <a:cubicBezTo>
                  <a:pt x="20099" y="8459"/>
                  <a:pt x="20122" y="8412"/>
                  <a:pt x="20122" y="8354"/>
                </a:cubicBezTo>
                <a:lnTo>
                  <a:pt x="20122" y="8134"/>
                </a:lnTo>
                <a:cubicBezTo>
                  <a:pt x="20122" y="8077"/>
                  <a:pt x="20099" y="8029"/>
                  <a:pt x="20069" y="8029"/>
                </a:cubicBezTo>
                <a:close/>
                <a:moveTo>
                  <a:pt x="20384" y="8029"/>
                </a:moveTo>
                <a:cubicBezTo>
                  <a:pt x="20355" y="8029"/>
                  <a:pt x="20331" y="8077"/>
                  <a:pt x="20331" y="8134"/>
                </a:cubicBezTo>
                <a:lnTo>
                  <a:pt x="20331" y="8354"/>
                </a:lnTo>
                <a:cubicBezTo>
                  <a:pt x="20331" y="8412"/>
                  <a:pt x="20355" y="8459"/>
                  <a:pt x="20384" y="8459"/>
                </a:cubicBezTo>
                <a:cubicBezTo>
                  <a:pt x="20413" y="8459"/>
                  <a:pt x="20436" y="8412"/>
                  <a:pt x="20436" y="8354"/>
                </a:cubicBezTo>
                <a:lnTo>
                  <a:pt x="20436" y="8134"/>
                </a:lnTo>
                <a:cubicBezTo>
                  <a:pt x="20436" y="8077"/>
                  <a:pt x="20413" y="8029"/>
                  <a:pt x="20384" y="8029"/>
                </a:cubicBezTo>
                <a:close/>
                <a:moveTo>
                  <a:pt x="21234" y="8029"/>
                </a:moveTo>
                <a:cubicBezTo>
                  <a:pt x="21204" y="8029"/>
                  <a:pt x="21181" y="8077"/>
                  <a:pt x="21181" y="8134"/>
                </a:cubicBezTo>
                <a:lnTo>
                  <a:pt x="21181" y="8354"/>
                </a:lnTo>
                <a:cubicBezTo>
                  <a:pt x="21181" y="8412"/>
                  <a:pt x="21204" y="8459"/>
                  <a:pt x="21234" y="8459"/>
                </a:cubicBezTo>
                <a:cubicBezTo>
                  <a:pt x="21263" y="8459"/>
                  <a:pt x="21285" y="8412"/>
                  <a:pt x="21285" y="8354"/>
                </a:cubicBezTo>
                <a:lnTo>
                  <a:pt x="21285" y="8134"/>
                </a:lnTo>
                <a:cubicBezTo>
                  <a:pt x="21285" y="8077"/>
                  <a:pt x="21263" y="8029"/>
                  <a:pt x="21234" y="8029"/>
                </a:cubicBezTo>
                <a:close/>
                <a:moveTo>
                  <a:pt x="21547" y="8029"/>
                </a:moveTo>
                <a:cubicBezTo>
                  <a:pt x="21518" y="8029"/>
                  <a:pt x="21495" y="8077"/>
                  <a:pt x="21495" y="8134"/>
                </a:cubicBezTo>
                <a:lnTo>
                  <a:pt x="21495" y="8354"/>
                </a:lnTo>
                <a:cubicBezTo>
                  <a:pt x="21495" y="8412"/>
                  <a:pt x="21518" y="8459"/>
                  <a:pt x="21547" y="8459"/>
                </a:cubicBezTo>
                <a:cubicBezTo>
                  <a:pt x="21576" y="8459"/>
                  <a:pt x="21600" y="8412"/>
                  <a:pt x="21600" y="8354"/>
                </a:cubicBezTo>
                <a:lnTo>
                  <a:pt x="21600" y="8134"/>
                </a:lnTo>
                <a:cubicBezTo>
                  <a:pt x="21600" y="8077"/>
                  <a:pt x="21576" y="8029"/>
                  <a:pt x="21547" y="8029"/>
                </a:cubicBezTo>
                <a:close/>
                <a:moveTo>
                  <a:pt x="53" y="8759"/>
                </a:moveTo>
                <a:cubicBezTo>
                  <a:pt x="24" y="8759"/>
                  <a:pt x="0" y="8807"/>
                  <a:pt x="0" y="8864"/>
                </a:cubicBezTo>
                <a:lnTo>
                  <a:pt x="0" y="9084"/>
                </a:lnTo>
                <a:cubicBezTo>
                  <a:pt x="0" y="9142"/>
                  <a:pt x="24" y="9189"/>
                  <a:pt x="53" y="9189"/>
                </a:cubicBezTo>
                <a:cubicBezTo>
                  <a:pt x="82" y="9189"/>
                  <a:pt x="106" y="9142"/>
                  <a:pt x="106" y="9084"/>
                </a:cubicBezTo>
                <a:lnTo>
                  <a:pt x="106" y="8864"/>
                </a:lnTo>
                <a:cubicBezTo>
                  <a:pt x="106" y="8807"/>
                  <a:pt x="82" y="8759"/>
                  <a:pt x="53" y="8759"/>
                </a:cubicBezTo>
                <a:close/>
                <a:moveTo>
                  <a:pt x="367" y="8759"/>
                </a:moveTo>
                <a:cubicBezTo>
                  <a:pt x="338" y="8759"/>
                  <a:pt x="315" y="8807"/>
                  <a:pt x="315" y="8864"/>
                </a:cubicBezTo>
                <a:lnTo>
                  <a:pt x="315" y="9084"/>
                </a:lnTo>
                <a:cubicBezTo>
                  <a:pt x="315" y="9142"/>
                  <a:pt x="338" y="9189"/>
                  <a:pt x="367" y="9189"/>
                </a:cubicBezTo>
                <a:cubicBezTo>
                  <a:pt x="397" y="9189"/>
                  <a:pt x="420" y="9142"/>
                  <a:pt x="420" y="9084"/>
                </a:cubicBezTo>
                <a:lnTo>
                  <a:pt x="420" y="8864"/>
                </a:lnTo>
                <a:cubicBezTo>
                  <a:pt x="420" y="8807"/>
                  <a:pt x="397" y="8759"/>
                  <a:pt x="367" y="8759"/>
                </a:cubicBezTo>
                <a:close/>
                <a:moveTo>
                  <a:pt x="1217" y="8759"/>
                </a:moveTo>
                <a:cubicBezTo>
                  <a:pt x="1188" y="8759"/>
                  <a:pt x="1164" y="8807"/>
                  <a:pt x="1164" y="8864"/>
                </a:cubicBezTo>
                <a:lnTo>
                  <a:pt x="1164" y="9084"/>
                </a:lnTo>
                <a:cubicBezTo>
                  <a:pt x="1164" y="9142"/>
                  <a:pt x="1188" y="9189"/>
                  <a:pt x="1217" y="9189"/>
                </a:cubicBezTo>
                <a:cubicBezTo>
                  <a:pt x="1246" y="9189"/>
                  <a:pt x="1270" y="9142"/>
                  <a:pt x="1270" y="9084"/>
                </a:cubicBezTo>
                <a:lnTo>
                  <a:pt x="1270" y="8864"/>
                </a:lnTo>
                <a:cubicBezTo>
                  <a:pt x="1270" y="8807"/>
                  <a:pt x="1246" y="8759"/>
                  <a:pt x="1217" y="8759"/>
                </a:cubicBezTo>
                <a:close/>
                <a:moveTo>
                  <a:pt x="1532" y="8759"/>
                </a:moveTo>
                <a:cubicBezTo>
                  <a:pt x="1503" y="8759"/>
                  <a:pt x="1479" y="8807"/>
                  <a:pt x="1479" y="8864"/>
                </a:cubicBezTo>
                <a:lnTo>
                  <a:pt x="1479" y="9084"/>
                </a:lnTo>
                <a:cubicBezTo>
                  <a:pt x="1479" y="9142"/>
                  <a:pt x="1503" y="9189"/>
                  <a:pt x="1532" y="9189"/>
                </a:cubicBezTo>
                <a:cubicBezTo>
                  <a:pt x="1561" y="9189"/>
                  <a:pt x="1584" y="9142"/>
                  <a:pt x="1584" y="9084"/>
                </a:cubicBezTo>
                <a:lnTo>
                  <a:pt x="1584" y="8864"/>
                </a:lnTo>
                <a:cubicBezTo>
                  <a:pt x="1584" y="8807"/>
                  <a:pt x="1561" y="8759"/>
                  <a:pt x="1532" y="8759"/>
                </a:cubicBezTo>
                <a:close/>
                <a:moveTo>
                  <a:pt x="2380" y="8759"/>
                </a:moveTo>
                <a:cubicBezTo>
                  <a:pt x="2351" y="8759"/>
                  <a:pt x="2329" y="8807"/>
                  <a:pt x="2329" y="8864"/>
                </a:cubicBezTo>
                <a:lnTo>
                  <a:pt x="2329" y="9084"/>
                </a:lnTo>
                <a:cubicBezTo>
                  <a:pt x="2329" y="9142"/>
                  <a:pt x="2351" y="9189"/>
                  <a:pt x="2380" y="9189"/>
                </a:cubicBezTo>
                <a:cubicBezTo>
                  <a:pt x="2409" y="9189"/>
                  <a:pt x="2433" y="9142"/>
                  <a:pt x="2433" y="9084"/>
                </a:cubicBezTo>
                <a:lnTo>
                  <a:pt x="2433" y="8864"/>
                </a:lnTo>
                <a:cubicBezTo>
                  <a:pt x="2433" y="8807"/>
                  <a:pt x="2409" y="8759"/>
                  <a:pt x="2380" y="8759"/>
                </a:cubicBezTo>
                <a:close/>
                <a:moveTo>
                  <a:pt x="2695" y="8759"/>
                </a:moveTo>
                <a:cubicBezTo>
                  <a:pt x="2666" y="8759"/>
                  <a:pt x="2643" y="8807"/>
                  <a:pt x="2643" y="8864"/>
                </a:cubicBezTo>
                <a:lnTo>
                  <a:pt x="2643" y="9084"/>
                </a:lnTo>
                <a:cubicBezTo>
                  <a:pt x="2643" y="9142"/>
                  <a:pt x="2666" y="9189"/>
                  <a:pt x="2695" y="9189"/>
                </a:cubicBezTo>
                <a:cubicBezTo>
                  <a:pt x="2724" y="9189"/>
                  <a:pt x="2748" y="9142"/>
                  <a:pt x="2748" y="9084"/>
                </a:cubicBezTo>
                <a:lnTo>
                  <a:pt x="2748" y="8864"/>
                </a:lnTo>
                <a:cubicBezTo>
                  <a:pt x="2748" y="8807"/>
                  <a:pt x="2724" y="8759"/>
                  <a:pt x="2695" y="8759"/>
                </a:cubicBezTo>
                <a:close/>
                <a:moveTo>
                  <a:pt x="3545" y="8759"/>
                </a:moveTo>
                <a:cubicBezTo>
                  <a:pt x="3516" y="8759"/>
                  <a:pt x="3492" y="8807"/>
                  <a:pt x="3492" y="8864"/>
                </a:cubicBezTo>
                <a:lnTo>
                  <a:pt x="3492" y="9084"/>
                </a:lnTo>
                <a:cubicBezTo>
                  <a:pt x="3492" y="9142"/>
                  <a:pt x="3516" y="9189"/>
                  <a:pt x="3545" y="9189"/>
                </a:cubicBezTo>
                <a:cubicBezTo>
                  <a:pt x="3574" y="9189"/>
                  <a:pt x="3598" y="9142"/>
                  <a:pt x="3598" y="9084"/>
                </a:cubicBezTo>
                <a:lnTo>
                  <a:pt x="3598" y="8864"/>
                </a:lnTo>
                <a:cubicBezTo>
                  <a:pt x="3598" y="8807"/>
                  <a:pt x="3574" y="8759"/>
                  <a:pt x="3545" y="8759"/>
                </a:cubicBezTo>
                <a:close/>
                <a:moveTo>
                  <a:pt x="3859" y="8759"/>
                </a:moveTo>
                <a:cubicBezTo>
                  <a:pt x="3830" y="8759"/>
                  <a:pt x="3806" y="8807"/>
                  <a:pt x="3806" y="8864"/>
                </a:cubicBezTo>
                <a:lnTo>
                  <a:pt x="3806" y="9084"/>
                </a:lnTo>
                <a:cubicBezTo>
                  <a:pt x="3806" y="9142"/>
                  <a:pt x="3830" y="9189"/>
                  <a:pt x="3859" y="9189"/>
                </a:cubicBezTo>
                <a:cubicBezTo>
                  <a:pt x="3888" y="9189"/>
                  <a:pt x="3912" y="9142"/>
                  <a:pt x="3912" y="9084"/>
                </a:cubicBezTo>
                <a:lnTo>
                  <a:pt x="3912" y="8864"/>
                </a:lnTo>
                <a:cubicBezTo>
                  <a:pt x="3912" y="8807"/>
                  <a:pt x="3888" y="8759"/>
                  <a:pt x="3859" y="8759"/>
                </a:cubicBezTo>
                <a:close/>
                <a:moveTo>
                  <a:pt x="4709" y="8759"/>
                </a:moveTo>
                <a:cubicBezTo>
                  <a:pt x="4680" y="8759"/>
                  <a:pt x="4656" y="8807"/>
                  <a:pt x="4656" y="8864"/>
                </a:cubicBezTo>
                <a:lnTo>
                  <a:pt x="4656" y="9084"/>
                </a:lnTo>
                <a:cubicBezTo>
                  <a:pt x="4656" y="9142"/>
                  <a:pt x="4680" y="9189"/>
                  <a:pt x="4709" y="9189"/>
                </a:cubicBezTo>
                <a:cubicBezTo>
                  <a:pt x="4738" y="9189"/>
                  <a:pt x="4762" y="9142"/>
                  <a:pt x="4762" y="9084"/>
                </a:cubicBezTo>
                <a:lnTo>
                  <a:pt x="4762" y="8864"/>
                </a:lnTo>
                <a:cubicBezTo>
                  <a:pt x="4762" y="8807"/>
                  <a:pt x="4738" y="8759"/>
                  <a:pt x="4709" y="8759"/>
                </a:cubicBezTo>
                <a:close/>
                <a:moveTo>
                  <a:pt x="5023" y="8759"/>
                </a:moveTo>
                <a:cubicBezTo>
                  <a:pt x="4994" y="8759"/>
                  <a:pt x="4970" y="8807"/>
                  <a:pt x="4970" y="8864"/>
                </a:cubicBezTo>
                <a:lnTo>
                  <a:pt x="4970" y="9084"/>
                </a:lnTo>
                <a:cubicBezTo>
                  <a:pt x="4970" y="9142"/>
                  <a:pt x="4994" y="9189"/>
                  <a:pt x="5023" y="9189"/>
                </a:cubicBezTo>
                <a:cubicBezTo>
                  <a:pt x="5053" y="9189"/>
                  <a:pt x="5076" y="9142"/>
                  <a:pt x="5076" y="9084"/>
                </a:cubicBezTo>
                <a:lnTo>
                  <a:pt x="5076" y="8864"/>
                </a:lnTo>
                <a:cubicBezTo>
                  <a:pt x="5076" y="8807"/>
                  <a:pt x="5053" y="8759"/>
                  <a:pt x="5023" y="8759"/>
                </a:cubicBezTo>
                <a:close/>
                <a:moveTo>
                  <a:pt x="5873" y="8759"/>
                </a:moveTo>
                <a:cubicBezTo>
                  <a:pt x="5844" y="8759"/>
                  <a:pt x="5820" y="8807"/>
                  <a:pt x="5820" y="8864"/>
                </a:cubicBezTo>
                <a:lnTo>
                  <a:pt x="5820" y="9084"/>
                </a:lnTo>
                <a:cubicBezTo>
                  <a:pt x="5820" y="9142"/>
                  <a:pt x="5844" y="9189"/>
                  <a:pt x="5873" y="9189"/>
                </a:cubicBezTo>
                <a:cubicBezTo>
                  <a:pt x="5902" y="9189"/>
                  <a:pt x="5926" y="9142"/>
                  <a:pt x="5926" y="9084"/>
                </a:cubicBezTo>
                <a:lnTo>
                  <a:pt x="5926" y="8864"/>
                </a:lnTo>
                <a:cubicBezTo>
                  <a:pt x="5926" y="8807"/>
                  <a:pt x="5902" y="8759"/>
                  <a:pt x="5873" y="8759"/>
                </a:cubicBezTo>
                <a:close/>
                <a:moveTo>
                  <a:pt x="6188" y="8759"/>
                </a:moveTo>
                <a:cubicBezTo>
                  <a:pt x="6159" y="8759"/>
                  <a:pt x="6135" y="8807"/>
                  <a:pt x="6135" y="8864"/>
                </a:cubicBezTo>
                <a:lnTo>
                  <a:pt x="6135" y="9084"/>
                </a:lnTo>
                <a:cubicBezTo>
                  <a:pt x="6135" y="9142"/>
                  <a:pt x="6159" y="9189"/>
                  <a:pt x="6188" y="9189"/>
                </a:cubicBezTo>
                <a:cubicBezTo>
                  <a:pt x="6217" y="9189"/>
                  <a:pt x="6240" y="9142"/>
                  <a:pt x="6240" y="9084"/>
                </a:cubicBezTo>
                <a:lnTo>
                  <a:pt x="6240" y="8864"/>
                </a:lnTo>
                <a:cubicBezTo>
                  <a:pt x="6240" y="8807"/>
                  <a:pt x="6217" y="8759"/>
                  <a:pt x="6188" y="8759"/>
                </a:cubicBezTo>
                <a:close/>
                <a:moveTo>
                  <a:pt x="7036" y="8759"/>
                </a:moveTo>
                <a:cubicBezTo>
                  <a:pt x="7007" y="8759"/>
                  <a:pt x="6984" y="8807"/>
                  <a:pt x="6984" y="8864"/>
                </a:cubicBezTo>
                <a:lnTo>
                  <a:pt x="6984" y="9084"/>
                </a:lnTo>
                <a:cubicBezTo>
                  <a:pt x="6984" y="9142"/>
                  <a:pt x="7007" y="9189"/>
                  <a:pt x="7036" y="9189"/>
                </a:cubicBezTo>
                <a:cubicBezTo>
                  <a:pt x="7065" y="9189"/>
                  <a:pt x="7089" y="9142"/>
                  <a:pt x="7089" y="9084"/>
                </a:cubicBezTo>
                <a:lnTo>
                  <a:pt x="7089" y="8864"/>
                </a:lnTo>
                <a:cubicBezTo>
                  <a:pt x="7089" y="8807"/>
                  <a:pt x="7065" y="8759"/>
                  <a:pt x="7036" y="8759"/>
                </a:cubicBezTo>
                <a:close/>
                <a:moveTo>
                  <a:pt x="7351" y="8759"/>
                </a:moveTo>
                <a:cubicBezTo>
                  <a:pt x="7322" y="8759"/>
                  <a:pt x="7299" y="8807"/>
                  <a:pt x="7299" y="8864"/>
                </a:cubicBezTo>
                <a:lnTo>
                  <a:pt x="7299" y="9084"/>
                </a:lnTo>
                <a:cubicBezTo>
                  <a:pt x="7299" y="9142"/>
                  <a:pt x="7322" y="9189"/>
                  <a:pt x="7351" y="9189"/>
                </a:cubicBezTo>
                <a:cubicBezTo>
                  <a:pt x="7380" y="9189"/>
                  <a:pt x="7404" y="9142"/>
                  <a:pt x="7404" y="9084"/>
                </a:cubicBezTo>
                <a:lnTo>
                  <a:pt x="7404" y="8864"/>
                </a:lnTo>
                <a:cubicBezTo>
                  <a:pt x="7404" y="8807"/>
                  <a:pt x="7380" y="8759"/>
                  <a:pt x="7351" y="8759"/>
                </a:cubicBezTo>
                <a:close/>
                <a:moveTo>
                  <a:pt x="8201" y="8759"/>
                </a:moveTo>
                <a:cubicBezTo>
                  <a:pt x="8171" y="8759"/>
                  <a:pt x="8148" y="8807"/>
                  <a:pt x="8148" y="8864"/>
                </a:cubicBezTo>
                <a:lnTo>
                  <a:pt x="8148" y="9084"/>
                </a:lnTo>
                <a:cubicBezTo>
                  <a:pt x="8148" y="9142"/>
                  <a:pt x="8171" y="9189"/>
                  <a:pt x="8201" y="9189"/>
                </a:cubicBezTo>
                <a:cubicBezTo>
                  <a:pt x="8230" y="9189"/>
                  <a:pt x="8254" y="9142"/>
                  <a:pt x="8254" y="9084"/>
                </a:cubicBezTo>
                <a:lnTo>
                  <a:pt x="8254" y="8864"/>
                </a:lnTo>
                <a:cubicBezTo>
                  <a:pt x="8254" y="8807"/>
                  <a:pt x="8230" y="8759"/>
                  <a:pt x="8201" y="8759"/>
                </a:cubicBezTo>
                <a:close/>
                <a:moveTo>
                  <a:pt x="8515" y="8759"/>
                </a:moveTo>
                <a:cubicBezTo>
                  <a:pt x="8486" y="8759"/>
                  <a:pt x="8462" y="8807"/>
                  <a:pt x="8462" y="8864"/>
                </a:cubicBezTo>
                <a:lnTo>
                  <a:pt x="8462" y="9084"/>
                </a:lnTo>
                <a:cubicBezTo>
                  <a:pt x="8462" y="9142"/>
                  <a:pt x="8486" y="9189"/>
                  <a:pt x="8515" y="9189"/>
                </a:cubicBezTo>
                <a:cubicBezTo>
                  <a:pt x="8544" y="9189"/>
                  <a:pt x="8568" y="9142"/>
                  <a:pt x="8568" y="9084"/>
                </a:cubicBezTo>
                <a:lnTo>
                  <a:pt x="8568" y="8864"/>
                </a:lnTo>
                <a:cubicBezTo>
                  <a:pt x="8568" y="8807"/>
                  <a:pt x="8544" y="8759"/>
                  <a:pt x="8515" y="8759"/>
                </a:cubicBezTo>
                <a:close/>
                <a:moveTo>
                  <a:pt x="9365" y="8759"/>
                </a:moveTo>
                <a:cubicBezTo>
                  <a:pt x="9336" y="8759"/>
                  <a:pt x="9312" y="8807"/>
                  <a:pt x="9312" y="8864"/>
                </a:cubicBezTo>
                <a:lnTo>
                  <a:pt x="9312" y="9084"/>
                </a:lnTo>
                <a:cubicBezTo>
                  <a:pt x="9312" y="9142"/>
                  <a:pt x="9336" y="9189"/>
                  <a:pt x="9365" y="9189"/>
                </a:cubicBezTo>
                <a:cubicBezTo>
                  <a:pt x="9394" y="9189"/>
                  <a:pt x="9418" y="9142"/>
                  <a:pt x="9418" y="9084"/>
                </a:cubicBezTo>
                <a:lnTo>
                  <a:pt x="9418" y="8864"/>
                </a:lnTo>
                <a:cubicBezTo>
                  <a:pt x="9418" y="8807"/>
                  <a:pt x="9394" y="8759"/>
                  <a:pt x="9365" y="8759"/>
                </a:cubicBezTo>
                <a:close/>
                <a:moveTo>
                  <a:pt x="9679" y="8759"/>
                </a:moveTo>
                <a:cubicBezTo>
                  <a:pt x="9650" y="8759"/>
                  <a:pt x="9626" y="8807"/>
                  <a:pt x="9626" y="8864"/>
                </a:cubicBezTo>
                <a:lnTo>
                  <a:pt x="9626" y="9084"/>
                </a:lnTo>
                <a:cubicBezTo>
                  <a:pt x="9626" y="9142"/>
                  <a:pt x="9650" y="9189"/>
                  <a:pt x="9679" y="9189"/>
                </a:cubicBezTo>
                <a:cubicBezTo>
                  <a:pt x="9708" y="9189"/>
                  <a:pt x="9732" y="9142"/>
                  <a:pt x="9732" y="9084"/>
                </a:cubicBezTo>
                <a:lnTo>
                  <a:pt x="9732" y="8864"/>
                </a:lnTo>
                <a:cubicBezTo>
                  <a:pt x="9732" y="8807"/>
                  <a:pt x="9708" y="8759"/>
                  <a:pt x="9679" y="8759"/>
                </a:cubicBezTo>
                <a:close/>
                <a:moveTo>
                  <a:pt x="10529" y="8759"/>
                </a:moveTo>
                <a:cubicBezTo>
                  <a:pt x="10500" y="8759"/>
                  <a:pt x="10476" y="8807"/>
                  <a:pt x="10476" y="8864"/>
                </a:cubicBezTo>
                <a:lnTo>
                  <a:pt x="10476" y="9084"/>
                </a:lnTo>
                <a:cubicBezTo>
                  <a:pt x="10476" y="9142"/>
                  <a:pt x="10500" y="9189"/>
                  <a:pt x="10529" y="9189"/>
                </a:cubicBezTo>
                <a:cubicBezTo>
                  <a:pt x="10558" y="9189"/>
                  <a:pt x="10582" y="9142"/>
                  <a:pt x="10582" y="9084"/>
                </a:cubicBezTo>
                <a:lnTo>
                  <a:pt x="10582" y="8864"/>
                </a:lnTo>
                <a:cubicBezTo>
                  <a:pt x="10582" y="8807"/>
                  <a:pt x="10558" y="8759"/>
                  <a:pt x="10529" y="8759"/>
                </a:cubicBezTo>
                <a:close/>
                <a:moveTo>
                  <a:pt x="10844" y="8759"/>
                </a:moveTo>
                <a:cubicBezTo>
                  <a:pt x="10814" y="8759"/>
                  <a:pt x="10791" y="8807"/>
                  <a:pt x="10791" y="8864"/>
                </a:cubicBezTo>
                <a:lnTo>
                  <a:pt x="10791" y="9084"/>
                </a:lnTo>
                <a:cubicBezTo>
                  <a:pt x="10791" y="9142"/>
                  <a:pt x="10814" y="9189"/>
                  <a:pt x="10844" y="9189"/>
                </a:cubicBezTo>
                <a:cubicBezTo>
                  <a:pt x="10873" y="9189"/>
                  <a:pt x="10895" y="9142"/>
                  <a:pt x="10895" y="9084"/>
                </a:cubicBezTo>
                <a:lnTo>
                  <a:pt x="10895" y="8864"/>
                </a:lnTo>
                <a:cubicBezTo>
                  <a:pt x="10895" y="8807"/>
                  <a:pt x="10873" y="8759"/>
                  <a:pt x="10844" y="8759"/>
                </a:cubicBezTo>
                <a:close/>
                <a:moveTo>
                  <a:pt x="11692" y="8759"/>
                </a:moveTo>
                <a:cubicBezTo>
                  <a:pt x="11663" y="8759"/>
                  <a:pt x="11640" y="8807"/>
                  <a:pt x="11640" y="8864"/>
                </a:cubicBezTo>
                <a:lnTo>
                  <a:pt x="11640" y="9084"/>
                </a:lnTo>
                <a:cubicBezTo>
                  <a:pt x="11640" y="9142"/>
                  <a:pt x="11663" y="9189"/>
                  <a:pt x="11692" y="9189"/>
                </a:cubicBezTo>
                <a:cubicBezTo>
                  <a:pt x="11721" y="9189"/>
                  <a:pt x="11745" y="9142"/>
                  <a:pt x="11745" y="9084"/>
                </a:cubicBezTo>
                <a:lnTo>
                  <a:pt x="11745" y="8864"/>
                </a:lnTo>
                <a:cubicBezTo>
                  <a:pt x="11745" y="8807"/>
                  <a:pt x="11721" y="8759"/>
                  <a:pt x="11692" y="8759"/>
                </a:cubicBezTo>
                <a:close/>
                <a:moveTo>
                  <a:pt x="12007" y="8759"/>
                </a:moveTo>
                <a:cubicBezTo>
                  <a:pt x="11978" y="8759"/>
                  <a:pt x="11955" y="8807"/>
                  <a:pt x="11955" y="8864"/>
                </a:cubicBezTo>
                <a:lnTo>
                  <a:pt x="11955" y="9084"/>
                </a:lnTo>
                <a:cubicBezTo>
                  <a:pt x="11955" y="9142"/>
                  <a:pt x="11978" y="9189"/>
                  <a:pt x="12007" y="9189"/>
                </a:cubicBezTo>
                <a:cubicBezTo>
                  <a:pt x="12036" y="9189"/>
                  <a:pt x="12060" y="9142"/>
                  <a:pt x="12060" y="9084"/>
                </a:cubicBezTo>
                <a:lnTo>
                  <a:pt x="12060" y="8864"/>
                </a:lnTo>
                <a:cubicBezTo>
                  <a:pt x="12060" y="8807"/>
                  <a:pt x="12036" y="8759"/>
                  <a:pt x="12007" y="8759"/>
                </a:cubicBezTo>
                <a:close/>
                <a:moveTo>
                  <a:pt x="12856" y="8759"/>
                </a:moveTo>
                <a:cubicBezTo>
                  <a:pt x="12827" y="8759"/>
                  <a:pt x="12804" y="8807"/>
                  <a:pt x="12804" y="8864"/>
                </a:cubicBezTo>
                <a:lnTo>
                  <a:pt x="12804" y="9084"/>
                </a:lnTo>
                <a:cubicBezTo>
                  <a:pt x="12804" y="9142"/>
                  <a:pt x="12827" y="9189"/>
                  <a:pt x="12856" y="9189"/>
                </a:cubicBezTo>
                <a:cubicBezTo>
                  <a:pt x="12886" y="9189"/>
                  <a:pt x="12909" y="9142"/>
                  <a:pt x="12909" y="9084"/>
                </a:cubicBezTo>
                <a:lnTo>
                  <a:pt x="12909" y="8864"/>
                </a:lnTo>
                <a:cubicBezTo>
                  <a:pt x="12909" y="8807"/>
                  <a:pt x="12886" y="8759"/>
                  <a:pt x="12856" y="8759"/>
                </a:cubicBezTo>
                <a:close/>
                <a:moveTo>
                  <a:pt x="13171" y="8759"/>
                </a:moveTo>
                <a:cubicBezTo>
                  <a:pt x="13142" y="8759"/>
                  <a:pt x="13118" y="8807"/>
                  <a:pt x="13118" y="8864"/>
                </a:cubicBezTo>
                <a:lnTo>
                  <a:pt x="13118" y="9084"/>
                </a:lnTo>
                <a:cubicBezTo>
                  <a:pt x="13118" y="9142"/>
                  <a:pt x="13142" y="9189"/>
                  <a:pt x="13171" y="9189"/>
                </a:cubicBezTo>
                <a:cubicBezTo>
                  <a:pt x="13200" y="9189"/>
                  <a:pt x="13224" y="9142"/>
                  <a:pt x="13224" y="9084"/>
                </a:cubicBezTo>
                <a:lnTo>
                  <a:pt x="13224" y="8864"/>
                </a:lnTo>
                <a:cubicBezTo>
                  <a:pt x="13224" y="8807"/>
                  <a:pt x="13200" y="8759"/>
                  <a:pt x="13171" y="8759"/>
                </a:cubicBezTo>
                <a:close/>
                <a:moveTo>
                  <a:pt x="14021" y="8759"/>
                </a:moveTo>
                <a:cubicBezTo>
                  <a:pt x="13992" y="8759"/>
                  <a:pt x="13968" y="8807"/>
                  <a:pt x="13968" y="8864"/>
                </a:cubicBezTo>
                <a:lnTo>
                  <a:pt x="13968" y="9084"/>
                </a:lnTo>
                <a:cubicBezTo>
                  <a:pt x="13968" y="9142"/>
                  <a:pt x="13992" y="9189"/>
                  <a:pt x="14021" y="9189"/>
                </a:cubicBezTo>
                <a:cubicBezTo>
                  <a:pt x="14050" y="9189"/>
                  <a:pt x="14074" y="9142"/>
                  <a:pt x="14074" y="9084"/>
                </a:cubicBezTo>
                <a:lnTo>
                  <a:pt x="14074" y="8864"/>
                </a:lnTo>
                <a:cubicBezTo>
                  <a:pt x="14074" y="8807"/>
                  <a:pt x="14050" y="8759"/>
                  <a:pt x="14021" y="8759"/>
                </a:cubicBezTo>
                <a:close/>
                <a:moveTo>
                  <a:pt x="14335" y="8759"/>
                </a:moveTo>
                <a:cubicBezTo>
                  <a:pt x="14306" y="8759"/>
                  <a:pt x="14282" y="8807"/>
                  <a:pt x="14282" y="8864"/>
                </a:cubicBezTo>
                <a:lnTo>
                  <a:pt x="14282" y="9084"/>
                </a:lnTo>
                <a:cubicBezTo>
                  <a:pt x="14282" y="9142"/>
                  <a:pt x="14306" y="9189"/>
                  <a:pt x="14335" y="9189"/>
                </a:cubicBezTo>
                <a:cubicBezTo>
                  <a:pt x="14364" y="9189"/>
                  <a:pt x="14388" y="9142"/>
                  <a:pt x="14388" y="9084"/>
                </a:cubicBezTo>
                <a:lnTo>
                  <a:pt x="14388" y="8864"/>
                </a:lnTo>
                <a:cubicBezTo>
                  <a:pt x="14388" y="8807"/>
                  <a:pt x="14364" y="8759"/>
                  <a:pt x="14335" y="8759"/>
                </a:cubicBezTo>
                <a:close/>
                <a:moveTo>
                  <a:pt x="15185" y="8759"/>
                </a:moveTo>
                <a:cubicBezTo>
                  <a:pt x="15156" y="8759"/>
                  <a:pt x="15132" y="8807"/>
                  <a:pt x="15132" y="8864"/>
                </a:cubicBezTo>
                <a:lnTo>
                  <a:pt x="15132" y="9084"/>
                </a:lnTo>
                <a:cubicBezTo>
                  <a:pt x="15132" y="9142"/>
                  <a:pt x="15156" y="9189"/>
                  <a:pt x="15185" y="9189"/>
                </a:cubicBezTo>
                <a:cubicBezTo>
                  <a:pt x="15214" y="9189"/>
                  <a:pt x="15237" y="9142"/>
                  <a:pt x="15237" y="9084"/>
                </a:cubicBezTo>
                <a:lnTo>
                  <a:pt x="15237" y="8864"/>
                </a:lnTo>
                <a:cubicBezTo>
                  <a:pt x="15237" y="8807"/>
                  <a:pt x="15214" y="8759"/>
                  <a:pt x="15185" y="8759"/>
                </a:cubicBezTo>
                <a:close/>
                <a:moveTo>
                  <a:pt x="15500" y="8759"/>
                </a:moveTo>
                <a:cubicBezTo>
                  <a:pt x="15470" y="8759"/>
                  <a:pt x="15447" y="8807"/>
                  <a:pt x="15447" y="8864"/>
                </a:cubicBezTo>
                <a:lnTo>
                  <a:pt x="15447" y="9084"/>
                </a:lnTo>
                <a:cubicBezTo>
                  <a:pt x="15447" y="9142"/>
                  <a:pt x="15470" y="9189"/>
                  <a:pt x="15500" y="9189"/>
                </a:cubicBezTo>
                <a:cubicBezTo>
                  <a:pt x="15529" y="9189"/>
                  <a:pt x="15551" y="9142"/>
                  <a:pt x="15551" y="9084"/>
                </a:cubicBezTo>
                <a:lnTo>
                  <a:pt x="15551" y="8864"/>
                </a:lnTo>
                <a:cubicBezTo>
                  <a:pt x="15551" y="8807"/>
                  <a:pt x="15529" y="8759"/>
                  <a:pt x="15500" y="8759"/>
                </a:cubicBezTo>
                <a:close/>
                <a:moveTo>
                  <a:pt x="16349" y="8759"/>
                </a:moveTo>
                <a:cubicBezTo>
                  <a:pt x="16320" y="8759"/>
                  <a:pt x="16296" y="8807"/>
                  <a:pt x="16296" y="8864"/>
                </a:cubicBezTo>
                <a:lnTo>
                  <a:pt x="16296" y="9084"/>
                </a:lnTo>
                <a:cubicBezTo>
                  <a:pt x="16296" y="9142"/>
                  <a:pt x="16320" y="9189"/>
                  <a:pt x="16349" y="9189"/>
                </a:cubicBezTo>
                <a:cubicBezTo>
                  <a:pt x="16378" y="9189"/>
                  <a:pt x="16401" y="9142"/>
                  <a:pt x="16401" y="9084"/>
                </a:cubicBezTo>
                <a:lnTo>
                  <a:pt x="16401" y="8864"/>
                </a:lnTo>
                <a:cubicBezTo>
                  <a:pt x="16401" y="8807"/>
                  <a:pt x="16378" y="8759"/>
                  <a:pt x="16349" y="8759"/>
                </a:cubicBezTo>
                <a:close/>
                <a:moveTo>
                  <a:pt x="16663" y="8759"/>
                </a:moveTo>
                <a:cubicBezTo>
                  <a:pt x="16634" y="8759"/>
                  <a:pt x="16611" y="8807"/>
                  <a:pt x="16611" y="8864"/>
                </a:cubicBezTo>
                <a:lnTo>
                  <a:pt x="16611" y="9084"/>
                </a:lnTo>
                <a:cubicBezTo>
                  <a:pt x="16611" y="9142"/>
                  <a:pt x="16634" y="9189"/>
                  <a:pt x="16663" y="9189"/>
                </a:cubicBezTo>
                <a:cubicBezTo>
                  <a:pt x="16692" y="9189"/>
                  <a:pt x="16716" y="9142"/>
                  <a:pt x="16716" y="9084"/>
                </a:cubicBezTo>
                <a:lnTo>
                  <a:pt x="16716" y="8864"/>
                </a:lnTo>
                <a:cubicBezTo>
                  <a:pt x="16716" y="8807"/>
                  <a:pt x="16692" y="8759"/>
                  <a:pt x="16663" y="8759"/>
                </a:cubicBezTo>
                <a:close/>
                <a:moveTo>
                  <a:pt x="17512" y="8759"/>
                </a:moveTo>
                <a:cubicBezTo>
                  <a:pt x="17483" y="8759"/>
                  <a:pt x="17459" y="8807"/>
                  <a:pt x="17459" y="8864"/>
                </a:cubicBezTo>
                <a:lnTo>
                  <a:pt x="17459" y="9084"/>
                </a:lnTo>
                <a:cubicBezTo>
                  <a:pt x="17459" y="9142"/>
                  <a:pt x="17483" y="9189"/>
                  <a:pt x="17512" y="9189"/>
                </a:cubicBezTo>
                <a:cubicBezTo>
                  <a:pt x="17541" y="9189"/>
                  <a:pt x="17565" y="9142"/>
                  <a:pt x="17565" y="9084"/>
                </a:cubicBezTo>
                <a:lnTo>
                  <a:pt x="17565" y="8864"/>
                </a:lnTo>
                <a:cubicBezTo>
                  <a:pt x="17565" y="8807"/>
                  <a:pt x="17541" y="8759"/>
                  <a:pt x="17512" y="8759"/>
                </a:cubicBezTo>
                <a:close/>
                <a:moveTo>
                  <a:pt x="17827" y="8759"/>
                </a:moveTo>
                <a:cubicBezTo>
                  <a:pt x="17798" y="8759"/>
                  <a:pt x="17774" y="8807"/>
                  <a:pt x="17774" y="8864"/>
                </a:cubicBezTo>
                <a:lnTo>
                  <a:pt x="17774" y="9084"/>
                </a:lnTo>
                <a:cubicBezTo>
                  <a:pt x="17774" y="9142"/>
                  <a:pt x="17798" y="9189"/>
                  <a:pt x="17827" y="9189"/>
                </a:cubicBezTo>
                <a:cubicBezTo>
                  <a:pt x="17856" y="9189"/>
                  <a:pt x="17880" y="9142"/>
                  <a:pt x="17880" y="9084"/>
                </a:cubicBezTo>
                <a:lnTo>
                  <a:pt x="17880" y="8864"/>
                </a:lnTo>
                <a:cubicBezTo>
                  <a:pt x="17880" y="8807"/>
                  <a:pt x="17856" y="8759"/>
                  <a:pt x="17827" y="8759"/>
                </a:cubicBezTo>
                <a:close/>
                <a:moveTo>
                  <a:pt x="18677" y="8759"/>
                </a:moveTo>
                <a:cubicBezTo>
                  <a:pt x="18648" y="8759"/>
                  <a:pt x="18624" y="8807"/>
                  <a:pt x="18624" y="8864"/>
                </a:cubicBezTo>
                <a:lnTo>
                  <a:pt x="18624" y="9084"/>
                </a:lnTo>
                <a:cubicBezTo>
                  <a:pt x="18624" y="9142"/>
                  <a:pt x="18648" y="9189"/>
                  <a:pt x="18677" y="9189"/>
                </a:cubicBezTo>
                <a:cubicBezTo>
                  <a:pt x="18706" y="9189"/>
                  <a:pt x="18730" y="9142"/>
                  <a:pt x="18730" y="9084"/>
                </a:cubicBezTo>
                <a:lnTo>
                  <a:pt x="18730" y="8864"/>
                </a:lnTo>
                <a:cubicBezTo>
                  <a:pt x="18730" y="8807"/>
                  <a:pt x="18706" y="8759"/>
                  <a:pt x="18677" y="8759"/>
                </a:cubicBezTo>
                <a:close/>
                <a:moveTo>
                  <a:pt x="18991" y="8759"/>
                </a:moveTo>
                <a:cubicBezTo>
                  <a:pt x="18962" y="8759"/>
                  <a:pt x="18938" y="8807"/>
                  <a:pt x="18938" y="8864"/>
                </a:cubicBezTo>
                <a:lnTo>
                  <a:pt x="18938" y="9084"/>
                </a:lnTo>
                <a:cubicBezTo>
                  <a:pt x="18938" y="9142"/>
                  <a:pt x="18962" y="9189"/>
                  <a:pt x="18991" y="9189"/>
                </a:cubicBezTo>
                <a:cubicBezTo>
                  <a:pt x="19020" y="9189"/>
                  <a:pt x="19044" y="9142"/>
                  <a:pt x="19044" y="9084"/>
                </a:cubicBezTo>
                <a:lnTo>
                  <a:pt x="19044" y="8864"/>
                </a:lnTo>
                <a:cubicBezTo>
                  <a:pt x="19044" y="8807"/>
                  <a:pt x="19020" y="8759"/>
                  <a:pt x="18991" y="8759"/>
                </a:cubicBezTo>
                <a:close/>
                <a:moveTo>
                  <a:pt x="19841" y="8759"/>
                </a:moveTo>
                <a:cubicBezTo>
                  <a:pt x="19812" y="8759"/>
                  <a:pt x="19788" y="8807"/>
                  <a:pt x="19788" y="8864"/>
                </a:cubicBezTo>
                <a:lnTo>
                  <a:pt x="19788" y="9084"/>
                </a:lnTo>
                <a:cubicBezTo>
                  <a:pt x="19788" y="9142"/>
                  <a:pt x="19812" y="9189"/>
                  <a:pt x="19841" y="9189"/>
                </a:cubicBezTo>
                <a:cubicBezTo>
                  <a:pt x="19870" y="9189"/>
                  <a:pt x="19894" y="9142"/>
                  <a:pt x="19894" y="9084"/>
                </a:cubicBezTo>
                <a:lnTo>
                  <a:pt x="19894" y="8864"/>
                </a:lnTo>
                <a:cubicBezTo>
                  <a:pt x="19894" y="8807"/>
                  <a:pt x="19870" y="8759"/>
                  <a:pt x="19841" y="8759"/>
                </a:cubicBezTo>
                <a:close/>
                <a:moveTo>
                  <a:pt x="20155" y="8759"/>
                </a:moveTo>
                <a:cubicBezTo>
                  <a:pt x="20126" y="8759"/>
                  <a:pt x="20102" y="8807"/>
                  <a:pt x="20102" y="8864"/>
                </a:cubicBezTo>
                <a:lnTo>
                  <a:pt x="20102" y="9084"/>
                </a:lnTo>
                <a:cubicBezTo>
                  <a:pt x="20102" y="9142"/>
                  <a:pt x="20126" y="9189"/>
                  <a:pt x="20155" y="9189"/>
                </a:cubicBezTo>
                <a:cubicBezTo>
                  <a:pt x="20184" y="9189"/>
                  <a:pt x="20207" y="9142"/>
                  <a:pt x="20207" y="9084"/>
                </a:cubicBezTo>
                <a:lnTo>
                  <a:pt x="20207" y="8864"/>
                </a:lnTo>
                <a:cubicBezTo>
                  <a:pt x="20207" y="8807"/>
                  <a:pt x="20184" y="8759"/>
                  <a:pt x="20155" y="8759"/>
                </a:cubicBezTo>
                <a:close/>
                <a:moveTo>
                  <a:pt x="21004" y="8759"/>
                </a:moveTo>
                <a:cubicBezTo>
                  <a:pt x="20975" y="8759"/>
                  <a:pt x="20952" y="8807"/>
                  <a:pt x="20952" y="8864"/>
                </a:cubicBezTo>
                <a:lnTo>
                  <a:pt x="20952" y="9084"/>
                </a:lnTo>
                <a:cubicBezTo>
                  <a:pt x="20952" y="9142"/>
                  <a:pt x="20975" y="9189"/>
                  <a:pt x="21004" y="9189"/>
                </a:cubicBezTo>
                <a:cubicBezTo>
                  <a:pt x="21033" y="9189"/>
                  <a:pt x="21057" y="9142"/>
                  <a:pt x="21057" y="9084"/>
                </a:cubicBezTo>
                <a:lnTo>
                  <a:pt x="21057" y="8864"/>
                </a:lnTo>
                <a:cubicBezTo>
                  <a:pt x="21057" y="8807"/>
                  <a:pt x="21033" y="8759"/>
                  <a:pt x="21004" y="8759"/>
                </a:cubicBezTo>
                <a:close/>
                <a:moveTo>
                  <a:pt x="21319" y="8759"/>
                </a:moveTo>
                <a:cubicBezTo>
                  <a:pt x="21289" y="8759"/>
                  <a:pt x="21267" y="8807"/>
                  <a:pt x="21267" y="8864"/>
                </a:cubicBezTo>
                <a:lnTo>
                  <a:pt x="21267" y="9084"/>
                </a:lnTo>
                <a:cubicBezTo>
                  <a:pt x="21267" y="9142"/>
                  <a:pt x="21289" y="9189"/>
                  <a:pt x="21319" y="9189"/>
                </a:cubicBezTo>
                <a:cubicBezTo>
                  <a:pt x="21348" y="9189"/>
                  <a:pt x="21372" y="9142"/>
                  <a:pt x="21372" y="9084"/>
                </a:cubicBezTo>
                <a:lnTo>
                  <a:pt x="21372" y="8864"/>
                </a:lnTo>
                <a:cubicBezTo>
                  <a:pt x="21372" y="8807"/>
                  <a:pt x="21348" y="8759"/>
                  <a:pt x="21319" y="8759"/>
                </a:cubicBezTo>
                <a:close/>
                <a:moveTo>
                  <a:pt x="281" y="9489"/>
                </a:moveTo>
                <a:cubicBezTo>
                  <a:pt x="252" y="9489"/>
                  <a:pt x="228" y="9536"/>
                  <a:pt x="228" y="9594"/>
                </a:cubicBezTo>
                <a:lnTo>
                  <a:pt x="228" y="9814"/>
                </a:lnTo>
                <a:cubicBezTo>
                  <a:pt x="228" y="9871"/>
                  <a:pt x="252" y="9919"/>
                  <a:pt x="281" y="9919"/>
                </a:cubicBezTo>
                <a:cubicBezTo>
                  <a:pt x="311" y="9919"/>
                  <a:pt x="334" y="9871"/>
                  <a:pt x="334" y="9814"/>
                </a:cubicBezTo>
                <a:lnTo>
                  <a:pt x="334" y="9594"/>
                </a:lnTo>
                <a:cubicBezTo>
                  <a:pt x="334" y="9536"/>
                  <a:pt x="311" y="9489"/>
                  <a:pt x="281" y="9489"/>
                </a:cubicBezTo>
                <a:close/>
                <a:moveTo>
                  <a:pt x="596" y="9489"/>
                </a:moveTo>
                <a:cubicBezTo>
                  <a:pt x="567" y="9489"/>
                  <a:pt x="543" y="9536"/>
                  <a:pt x="543" y="9594"/>
                </a:cubicBezTo>
                <a:lnTo>
                  <a:pt x="543" y="9814"/>
                </a:lnTo>
                <a:cubicBezTo>
                  <a:pt x="543" y="9871"/>
                  <a:pt x="567" y="9919"/>
                  <a:pt x="596" y="9919"/>
                </a:cubicBezTo>
                <a:cubicBezTo>
                  <a:pt x="625" y="9919"/>
                  <a:pt x="649" y="9871"/>
                  <a:pt x="649" y="9814"/>
                </a:cubicBezTo>
                <a:lnTo>
                  <a:pt x="649" y="9594"/>
                </a:lnTo>
                <a:cubicBezTo>
                  <a:pt x="649" y="9536"/>
                  <a:pt x="625" y="9489"/>
                  <a:pt x="596" y="9489"/>
                </a:cubicBezTo>
                <a:close/>
                <a:moveTo>
                  <a:pt x="1446" y="9489"/>
                </a:moveTo>
                <a:cubicBezTo>
                  <a:pt x="1417" y="9489"/>
                  <a:pt x="1393" y="9536"/>
                  <a:pt x="1393" y="9594"/>
                </a:cubicBezTo>
                <a:lnTo>
                  <a:pt x="1393" y="9814"/>
                </a:lnTo>
                <a:cubicBezTo>
                  <a:pt x="1393" y="9871"/>
                  <a:pt x="1417" y="9919"/>
                  <a:pt x="1446" y="9919"/>
                </a:cubicBezTo>
                <a:cubicBezTo>
                  <a:pt x="1475" y="9919"/>
                  <a:pt x="1499" y="9871"/>
                  <a:pt x="1499" y="9814"/>
                </a:cubicBezTo>
                <a:lnTo>
                  <a:pt x="1499" y="9594"/>
                </a:lnTo>
                <a:cubicBezTo>
                  <a:pt x="1499" y="9536"/>
                  <a:pt x="1475" y="9489"/>
                  <a:pt x="1446" y="9489"/>
                </a:cubicBezTo>
                <a:close/>
                <a:moveTo>
                  <a:pt x="1760" y="9489"/>
                </a:moveTo>
                <a:cubicBezTo>
                  <a:pt x="1731" y="9489"/>
                  <a:pt x="1707" y="9536"/>
                  <a:pt x="1707" y="9594"/>
                </a:cubicBezTo>
                <a:lnTo>
                  <a:pt x="1707" y="9814"/>
                </a:lnTo>
                <a:cubicBezTo>
                  <a:pt x="1707" y="9871"/>
                  <a:pt x="1731" y="9919"/>
                  <a:pt x="1760" y="9919"/>
                </a:cubicBezTo>
                <a:cubicBezTo>
                  <a:pt x="1789" y="9919"/>
                  <a:pt x="1813" y="9871"/>
                  <a:pt x="1813" y="9814"/>
                </a:cubicBezTo>
                <a:lnTo>
                  <a:pt x="1813" y="9594"/>
                </a:lnTo>
                <a:cubicBezTo>
                  <a:pt x="1813" y="9536"/>
                  <a:pt x="1789" y="9489"/>
                  <a:pt x="1760" y="9489"/>
                </a:cubicBezTo>
                <a:close/>
                <a:moveTo>
                  <a:pt x="2610" y="9489"/>
                </a:moveTo>
                <a:cubicBezTo>
                  <a:pt x="2581" y="9489"/>
                  <a:pt x="2557" y="9536"/>
                  <a:pt x="2557" y="9594"/>
                </a:cubicBezTo>
                <a:lnTo>
                  <a:pt x="2557" y="9814"/>
                </a:lnTo>
                <a:cubicBezTo>
                  <a:pt x="2557" y="9871"/>
                  <a:pt x="2581" y="9919"/>
                  <a:pt x="2610" y="9919"/>
                </a:cubicBezTo>
                <a:cubicBezTo>
                  <a:pt x="2639" y="9919"/>
                  <a:pt x="2662" y="9871"/>
                  <a:pt x="2662" y="9814"/>
                </a:cubicBezTo>
                <a:lnTo>
                  <a:pt x="2662" y="9594"/>
                </a:lnTo>
                <a:cubicBezTo>
                  <a:pt x="2662" y="9536"/>
                  <a:pt x="2639" y="9489"/>
                  <a:pt x="2610" y="9489"/>
                </a:cubicBezTo>
                <a:close/>
                <a:moveTo>
                  <a:pt x="2924" y="9489"/>
                </a:moveTo>
                <a:cubicBezTo>
                  <a:pt x="2895" y="9489"/>
                  <a:pt x="2871" y="9536"/>
                  <a:pt x="2871" y="9594"/>
                </a:cubicBezTo>
                <a:lnTo>
                  <a:pt x="2871" y="9814"/>
                </a:lnTo>
                <a:cubicBezTo>
                  <a:pt x="2871" y="9871"/>
                  <a:pt x="2895" y="9919"/>
                  <a:pt x="2924" y="9919"/>
                </a:cubicBezTo>
                <a:cubicBezTo>
                  <a:pt x="2954" y="9919"/>
                  <a:pt x="2976" y="9871"/>
                  <a:pt x="2976" y="9814"/>
                </a:cubicBezTo>
                <a:lnTo>
                  <a:pt x="2976" y="9594"/>
                </a:lnTo>
                <a:cubicBezTo>
                  <a:pt x="2976" y="9536"/>
                  <a:pt x="2954" y="9489"/>
                  <a:pt x="2924" y="9489"/>
                </a:cubicBezTo>
                <a:close/>
                <a:moveTo>
                  <a:pt x="3773" y="9489"/>
                </a:moveTo>
                <a:cubicBezTo>
                  <a:pt x="3744" y="9489"/>
                  <a:pt x="3721" y="9536"/>
                  <a:pt x="3721" y="9594"/>
                </a:cubicBezTo>
                <a:lnTo>
                  <a:pt x="3721" y="9814"/>
                </a:lnTo>
                <a:cubicBezTo>
                  <a:pt x="3721" y="9871"/>
                  <a:pt x="3744" y="9919"/>
                  <a:pt x="3773" y="9919"/>
                </a:cubicBezTo>
                <a:cubicBezTo>
                  <a:pt x="3802" y="9919"/>
                  <a:pt x="3826" y="9871"/>
                  <a:pt x="3826" y="9814"/>
                </a:cubicBezTo>
                <a:lnTo>
                  <a:pt x="3826" y="9594"/>
                </a:lnTo>
                <a:cubicBezTo>
                  <a:pt x="3826" y="9536"/>
                  <a:pt x="3802" y="9489"/>
                  <a:pt x="3773" y="9489"/>
                </a:cubicBezTo>
                <a:close/>
                <a:moveTo>
                  <a:pt x="4088" y="9489"/>
                </a:moveTo>
                <a:cubicBezTo>
                  <a:pt x="4058" y="9489"/>
                  <a:pt x="4035" y="9536"/>
                  <a:pt x="4035" y="9594"/>
                </a:cubicBezTo>
                <a:lnTo>
                  <a:pt x="4035" y="9814"/>
                </a:lnTo>
                <a:cubicBezTo>
                  <a:pt x="4035" y="9871"/>
                  <a:pt x="4058" y="9919"/>
                  <a:pt x="4088" y="9919"/>
                </a:cubicBezTo>
                <a:cubicBezTo>
                  <a:pt x="4117" y="9919"/>
                  <a:pt x="4141" y="9871"/>
                  <a:pt x="4141" y="9814"/>
                </a:cubicBezTo>
                <a:lnTo>
                  <a:pt x="4141" y="9594"/>
                </a:lnTo>
                <a:cubicBezTo>
                  <a:pt x="4141" y="9536"/>
                  <a:pt x="4117" y="9489"/>
                  <a:pt x="4088" y="9489"/>
                </a:cubicBezTo>
                <a:close/>
                <a:moveTo>
                  <a:pt x="4937" y="9489"/>
                </a:moveTo>
                <a:cubicBezTo>
                  <a:pt x="4908" y="9489"/>
                  <a:pt x="4884" y="9536"/>
                  <a:pt x="4884" y="9594"/>
                </a:cubicBezTo>
                <a:lnTo>
                  <a:pt x="4884" y="9814"/>
                </a:lnTo>
                <a:cubicBezTo>
                  <a:pt x="4884" y="9871"/>
                  <a:pt x="4908" y="9919"/>
                  <a:pt x="4937" y="9919"/>
                </a:cubicBezTo>
                <a:cubicBezTo>
                  <a:pt x="4966" y="9919"/>
                  <a:pt x="4990" y="9871"/>
                  <a:pt x="4990" y="9814"/>
                </a:cubicBezTo>
                <a:lnTo>
                  <a:pt x="4990" y="9594"/>
                </a:lnTo>
                <a:cubicBezTo>
                  <a:pt x="4990" y="9536"/>
                  <a:pt x="4966" y="9489"/>
                  <a:pt x="4937" y="9489"/>
                </a:cubicBezTo>
                <a:close/>
                <a:moveTo>
                  <a:pt x="5252" y="9489"/>
                </a:moveTo>
                <a:cubicBezTo>
                  <a:pt x="5223" y="9489"/>
                  <a:pt x="5199" y="9536"/>
                  <a:pt x="5199" y="9594"/>
                </a:cubicBezTo>
                <a:lnTo>
                  <a:pt x="5199" y="9814"/>
                </a:lnTo>
                <a:cubicBezTo>
                  <a:pt x="5199" y="9871"/>
                  <a:pt x="5223" y="9919"/>
                  <a:pt x="5252" y="9919"/>
                </a:cubicBezTo>
                <a:cubicBezTo>
                  <a:pt x="5281" y="9919"/>
                  <a:pt x="5305" y="9871"/>
                  <a:pt x="5305" y="9814"/>
                </a:cubicBezTo>
                <a:lnTo>
                  <a:pt x="5305" y="9594"/>
                </a:lnTo>
                <a:cubicBezTo>
                  <a:pt x="5305" y="9536"/>
                  <a:pt x="5281" y="9489"/>
                  <a:pt x="5252" y="9489"/>
                </a:cubicBezTo>
                <a:close/>
                <a:moveTo>
                  <a:pt x="6102" y="9489"/>
                </a:moveTo>
                <a:cubicBezTo>
                  <a:pt x="6072" y="9489"/>
                  <a:pt x="6049" y="9536"/>
                  <a:pt x="6049" y="9594"/>
                </a:cubicBezTo>
                <a:lnTo>
                  <a:pt x="6049" y="9814"/>
                </a:lnTo>
                <a:cubicBezTo>
                  <a:pt x="6049" y="9871"/>
                  <a:pt x="6072" y="9919"/>
                  <a:pt x="6102" y="9919"/>
                </a:cubicBezTo>
                <a:cubicBezTo>
                  <a:pt x="6131" y="9919"/>
                  <a:pt x="6155" y="9871"/>
                  <a:pt x="6155" y="9814"/>
                </a:cubicBezTo>
                <a:lnTo>
                  <a:pt x="6155" y="9594"/>
                </a:lnTo>
                <a:cubicBezTo>
                  <a:pt x="6155" y="9536"/>
                  <a:pt x="6131" y="9489"/>
                  <a:pt x="6102" y="9489"/>
                </a:cubicBezTo>
                <a:close/>
                <a:moveTo>
                  <a:pt x="6416" y="9489"/>
                </a:moveTo>
                <a:cubicBezTo>
                  <a:pt x="6387" y="9489"/>
                  <a:pt x="6363" y="9536"/>
                  <a:pt x="6363" y="9594"/>
                </a:cubicBezTo>
                <a:lnTo>
                  <a:pt x="6363" y="9814"/>
                </a:lnTo>
                <a:cubicBezTo>
                  <a:pt x="6363" y="9871"/>
                  <a:pt x="6387" y="9919"/>
                  <a:pt x="6416" y="9919"/>
                </a:cubicBezTo>
                <a:cubicBezTo>
                  <a:pt x="6445" y="9919"/>
                  <a:pt x="6469" y="9871"/>
                  <a:pt x="6469" y="9814"/>
                </a:cubicBezTo>
                <a:lnTo>
                  <a:pt x="6469" y="9594"/>
                </a:lnTo>
                <a:cubicBezTo>
                  <a:pt x="6469" y="9536"/>
                  <a:pt x="6445" y="9489"/>
                  <a:pt x="6416" y="9489"/>
                </a:cubicBezTo>
                <a:close/>
                <a:moveTo>
                  <a:pt x="7266" y="9489"/>
                </a:moveTo>
                <a:cubicBezTo>
                  <a:pt x="7237" y="9489"/>
                  <a:pt x="7213" y="9536"/>
                  <a:pt x="7213" y="9594"/>
                </a:cubicBezTo>
                <a:lnTo>
                  <a:pt x="7213" y="9814"/>
                </a:lnTo>
                <a:cubicBezTo>
                  <a:pt x="7213" y="9871"/>
                  <a:pt x="7237" y="9919"/>
                  <a:pt x="7266" y="9919"/>
                </a:cubicBezTo>
                <a:cubicBezTo>
                  <a:pt x="7295" y="9919"/>
                  <a:pt x="7318" y="9871"/>
                  <a:pt x="7318" y="9814"/>
                </a:cubicBezTo>
                <a:lnTo>
                  <a:pt x="7318" y="9594"/>
                </a:lnTo>
                <a:cubicBezTo>
                  <a:pt x="7318" y="9536"/>
                  <a:pt x="7295" y="9489"/>
                  <a:pt x="7266" y="9489"/>
                </a:cubicBezTo>
                <a:close/>
                <a:moveTo>
                  <a:pt x="7580" y="9489"/>
                </a:moveTo>
                <a:cubicBezTo>
                  <a:pt x="7551" y="9489"/>
                  <a:pt x="7527" y="9536"/>
                  <a:pt x="7527" y="9594"/>
                </a:cubicBezTo>
                <a:lnTo>
                  <a:pt x="7527" y="9814"/>
                </a:lnTo>
                <a:cubicBezTo>
                  <a:pt x="7527" y="9871"/>
                  <a:pt x="7551" y="9919"/>
                  <a:pt x="7580" y="9919"/>
                </a:cubicBezTo>
                <a:cubicBezTo>
                  <a:pt x="7609" y="9919"/>
                  <a:pt x="7632" y="9871"/>
                  <a:pt x="7632" y="9814"/>
                </a:cubicBezTo>
                <a:lnTo>
                  <a:pt x="7632" y="9594"/>
                </a:lnTo>
                <a:cubicBezTo>
                  <a:pt x="7632" y="9536"/>
                  <a:pt x="7609" y="9489"/>
                  <a:pt x="7580" y="9489"/>
                </a:cubicBezTo>
                <a:close/>
                <a:moveTo>
                  <a:pt x="8429" y="9489"/>
                </a:moveTo>
                <a:cubicBezTo>
                  <a:pt x="8400" y="9489"/>
                  <a:pt x="8377" y="9536"/>
                  <a:pt x="8377" y="9594"/>
                </a:cubicBezTo>
                <a:lnTo>
                  <a:pt x="8377" y="9814"/>
                </a:lnTo>
                <a:cubicBezTo>
                  <a:pt x="8377" y="9871"/>
                  <a:pt x="8400" y="9919"/>
                  <a:pt x="8429" y="9919"/>
                </a:cubicBezTo>
                <a:cubicBezTo>
                  <a:pt x="8458" y="9919"/>
                  <a:pt x="8482" y="9871"/>
                  <a:pt x="8482" y="9814"/>
                </a:cubicBezTo>
                <a:lnTo>
                  <a:pt x="8482" y="9594"/>
                </a:lnTo>
                <a:cubicBezTo>
                  <a:pt x="8482" y="9536"/>
                  <a:pt x="8458" y="9489"/>
                  <a:pt x="8429" y="9489"/>
                </a:cubicBezTo>
                <a:close/>
                <a:moveTo>
                  <a:pt x="8744" y="9489"/>
                </a:moveTo>
                <a:cubicBezTo>
                  <a:pt x="8714" y="9489"/>
                  <a:pt x="8691" y="9536"/>
                  <a:pt x="8691" y="9594"/>
                </a:cubicBezTo>
                <a:lnTo>
                  <a:pt x="8691" y="9814"/>
                </a:lnTo>
                <a:cubicBezTo>
                  <a:pt x="8691" y="9871"/>
                  <a:pt x="8714" y="9919"/>
                  <a:pt x="8744" y="9919"/>
                </a:cubicBezTo>
                <a:cubicBezTo>
                  <a:pt x="8773" y="9919"/>
                  <a:pt x="8796" y="9871"/>
                  <a:pt x="8796" y="9814"/>
                </a:cubicBezTo>
                <a:lnTo>
                  <a:pt x="8796" y="9594"/>
                </a:lnTo>
                <a:cubicBezTo>
                  <a:pt x="8796" y="9536"/>
                  <a:pt x="8773" y="9489"/>
                  <a:pt x="8744" y="9489"/>
                </a:cubicBezTo>
                <a:close/>
                <a:moveTo>
                  <a:pt x="9593" y="9489"/>
                </a:moveTo>
                <a:cubicBezTo>
                  <a:pt x="9564" y="9489"/>
                  <a:pt x="9540" y="9536"/>
                  <a:pt x="9540" y="9594"/>
                </a:cubicBezTo>
                <a:lnTo>
                  <a:pt x="9540" y="9814"/>
                </a:lnTo>
                <a:cubicBezTo>
                  <a:pt x="9540" y="9871"/>
                  <a:pt x="9564" y="9919"/>
                  <a:pt x="9593" y="9919"/>
                </a:cubicBezTo>
                <a:cubicBezTo>
                  <a:pt x="9622" y="9919"/>
                  <a:pt x="9646" y="9871"/>
                  <a:pt x="9646" y="9814"/>
                </a:cubicBezTo>
                <a:lnTo>
                  <a:pt x="9646" y="9594"/>
                </a:lnTo>
                <a:cubicBezTo>
                  <a:pt x="9646" y="9536"/>
                  <a:pt x="9622" y="9489"/>
                  <a:pt x="9593" y="9489"/>
                </a:cubicBezTo>
                <a:close/>
                <a:moveTo>
                  <a:pt x="9908" y="9489"/>
                </a:moveTo>
                <a:cubicBezTo>
                  <a:pt x="9879" y="9489"/>
                  <a:pt x="9855" y="9536"/>
                  <a:pt x="9855" y="9594"/>
                </a:cubicBezTo>
                <a:lnTo>
                  <a:pt x="9855" y="9814"/>
                </a:lnTo>
                <a:cubicBezTo>
                  <a:pt x="9855" y="9871"/>
                  <a:pt x="9879" y="9919"/>
                  <a:pt x="9908" y="9919"/>
                </a:cubicBezTo>
                <a:cubicBezTo>
                  <a:pt x="9937" y="9919"/>
                  <a:pt x="9961" y="9871"/>
                  <a:pt x="9961" y="9814"/>
                </a:cubicBezTo>
                <a:lnTo>
                  <a:pt x="9961" y="9594"/>
                </a:lnTo>
                <a:cubicBezTo>
                  <a:pt x="9961" y="9536"/>
                  <a:pt x="9937" y="9489"/>
                  <a:pt x="9908" y="9489"/>
                </a:cubicBezTo>
                <a:close/>
                <a:moveTo>
                  <a:pt x="10758" y="9489"/>
                </a:moveTo>
                <a:cubicBezTo>
                  <a:pt x="10728" y="9489"/>
                  <a:pt x="10705" y="9536"/>
                  <a:pt x="10705" y="9594"/>
                </a:cubicBezTo>
                <a:lnTo>
                  <a:pt x="10705" y="9814"/>
                </a:lnTo>
                <a:cubicBezTo>
                  <a:pt x="10705" y="9871"/>
                  <a:pt x="10728" y="9919"/>
                  <a:pt x="10758" y="9919"/>
                </a:cubicBezTo>
                <a:cubicBezTo>
                  <a:pt x="10787" y="9919"/>
                  <a:pt x="10810" y="9871"/>
                  <a:pt x="10810" y="9814"/>
                </a:cubicBezTo>
                <a:lnTo>
                  <a:pt x="10810" y="9594"/>
                </a:lnTo>
                <a:cubicBezTo>
                  <a:pt x="10810" y="9536"/>
                  <a:pt x="10787" y="9489"/>
                  <a:pt x="10758" y="9489"/>
                </a:cubicBezTo>
                <a:close/>
                <a:moveTo>
                  <a:pt x="11072" y="9489"/>
                </a:moveTo>
                <a:cubicBezTo>
                  <a:pt x="11043" y="9489"/>
                  <a:pt x="11019" y="9536"/>
                  <a:pt x="11019" y="9594"/>
                </a:cubicBezTo>
                <a:lnTo>
                  <a:pt x="11019" y="9814"/>
                </a:lnTo>
                <a:cubicBezTo>
                  <a:pt x="11019" y="9871"/>
                  <a:pt x="11043" y="9919"/>
                  <a:pt x="11072" y="9919"/>
                </a:cubicBezTo>
                <a:cubicBezTo>
                  <a:pt x="11101" y="9919"/>
                  <a:pt x="11125" y="9871"/>
                  <a:pt x="11125" y="9814"/>
                </a:cubicBezTo>
                <a:lnTo>
                  <a:pt x="11125" y="9594"/>
                </a:lnTo>
                <a:cubicBezTo>
                  <a:pt x="11125" y="9536"/>
                  <a:pt x="11101" y="9489"/>
                  <a:pt x="11072" y="9489"/>
                </a:cubicBezTo>
                <a:close/>
                <a:moveTo>
                  <a:pt x="11922" y="9489"/>
                </a:moveTo>
                <a:cubicBezTo>
                  <a:pt x="11893" y="9489"/>
                  <a:pt x="11869" y="9536"/>
                  <a:pt x="11869" y="9594"/>
                </a:cubicBezTo>
                <a:lnTo>
                  <a:pt x="11869" y="9814"/>
                </a:lnTo>
                <a:cubicBezTo>
                  <a:pt x="11869" y="9871"/>
                  <a:pt x="11893" y="9919"/>
                  <a:pt x="11922" y="9919"/>
                </a:cubicBezTo>
                <a:cubicBezTo>
                  <a:pt x="11951" y="9919"/>
                  <a:pt x="11974" y="9871"/>
                  <a:pt x="11974" y="9814"/>
                </a:cubicBezTo>
                <a:lnTo>
                  <a:pt x="11974" y="9594"/>
                </a:lnTo>
                <a:cubicBezTo>
                  <a:pt x="11974" y="9536"/>
                  <a:pt x="11951" y="9489"/>
                  <a:pt x="11922" y="9489"/>
                </a:cubicBezTo>
                <a:close/>
                <a:moveTo>
                  <a:pt x="12236" y="9489"/>
                </a:moveTo>
                <a:cubicBezTo>
                  <a:pt x="12207" y="9489"/>
                  <a:pt x="12183" y="9536"/>
                  <a:pt x="12183" y="9594"/>
                </a:cubicBezTo>
                <a:lnTo>
                  <a:pt x="12183" y="9814"/>
                </a:lnTo>
                <a:cubicBezTo>
                  <a:pt x="12183" y="9871"/>
                  <a:pt x="12207" y="9919"/>
                  <a:pt x="12236" y="9919"/>
                </a:cubicBezTo>
                <a:cubicBezTo>
                  <a:pt x="12265" y="9919"/>
                  <a:pt x="12288" y="9871"/>
                  <a:pt x="12288" y="9814"/>
                </a:cubicBezTo>
                <a:lnTo>
                  <a:pt x="12288" y="9594"/>
                </a:lnTo>
                <a:cubicBezTo>
                  <a:pt x="12288" y="9536"/>
                  <a:pt x="12265" y="9489"/>
                  <a:pt x="12236" y="9489"/>
                </a:cubicBezTo>
                <a:close/>
                <a:moveTo>
                  <a:pt x="13085" y="9489"/>
                </a:moveTo>
                <a:cubicBezTo>
                  <a:pt x="13056" y="9489"/>
                  <a:pt x="13032" y="9536"/>
                  <a:pt x="13032" y="9594"/>
                </a:cubicBezTo>
                <a:lnTo>
                  <a:pt x="13032" y="9814"/>
                </a:lnTo>
                <a:cubicBezTo>
                  <a:pt x="13032" y="9871"/>
                  <a:pt x="13056" y="9919"/>
                  <a:pt x="13085" y="9919"/>
                </a:cubicBezTo>
                <a:cubicBezTo>
                  <a:pt x="13114" y="9919"/>
                  <a:pt x="13138" y="9871"/>
                  <a:pt x="13138" y="9814"/>
                </a:cubicBezTo>
                <a:lnTo>
                  <a:pt x="13138" y="9594"/>
                </a:lnTo>
                <a:cubicBezTo>
                  <a:pt x="13138" y="9536"/>
                  <a:pt x="13114" y="9489"/>
                  <a:pt x="13085" y="9489"/>
                </a:cubicBezTo>
                <a:close/>
                <a:moveTo>
                  <a:pt x="13399" y="9489"/>
                </a:moveTo>
                <a:cubicBezTo>
                  <a:pt x="13370" y="9489"/>
                  <a:pt x="13348" y="9536"/>
                  <a:pt x="13348" y="9594"/>
                </a:cubicBezTo>
                <a:lnTo>
                  <a:pt x="13348" y="9814"/>
                </a:lnTo>
                <a:cubicBezTo>
                  <a:pt x="13348" y="9871"/>
                  <a:pt x="13370" y="9919"/>
                  <a:pt x="13399" y="9919"/>
                </a:cubicBezTo>
                <a:cubicBezTo>
                  <a:pt x="13428" y="9919"/>
                  <a:pt x="13452" y="9871"/>
                  <a:pt x="13452" y="9814"/>
                </a:cubicBezTo>
                <a:lnTo>
                  <a:pt x="13452" y="9594"/>
                </a:lnTo>
                <a:cubicBezTo>
                  <a:pt x="13452" y="9536"/>
                  <a:pt x="13428" y="9489"/>
                  <a:pt x="13399" y="9489"/>
                </a:cubicBezTo>
                <a:close/>
                <a:moveTo>
                  <a:pt x="14249" y="9489"/>
                </a:moveTo>
                <a:cubicBezTo>
                  <a:pt x="14220" y="9489"/>
                  <a:pt x="14196" y="9536"/>
                  <a:pt x="14196" y="9594"/>
                </a:cubicBezTo>
                <a:lnTo>
                  <a:pt x="14196" y="9814"/>
                </a:lnTo>
                <a:cubicBezTo>
                  <a:pt x="14196" y="9871"/>
                  <a:pt x="14220" y="9919"/>
                  <a:pt x="14249" y="9919"/>
                </a:cubicBezTo>
                <a:cubicBezTo>
                  <a:pt x="14278" y="9919"/>
                  <a:pt x="14302" y="9871"/>
                  <a:pt x="14302" y="9814"/>
                </a:cubicBezTo>
                <a:lnTo>
                  <a:pt x="14302" y="9594"/>
                </a:lnTo>
                <a:cubicBezTo>
                  <a:pt x="14302" y="9536"/>
                  <a:pt x="14278" y="9489"/>
                  <a:pt x="14249" y="9489"/>
                </a:cubicBezTo>
                <a:close/>
                <a:moveTo>
                  <a:pt x="14564" y="9489"/>
                </a:moveTo>
                <a:cubicBezTo>
                  <a:pt x="14535" y="9489"/>
                  <a:pt x="14511" y="9536"/>
                  <a:pt x="14511" y="9594"/>
                </a:cubicBezTo>
                <a:lnTo>
                  <a:pt x="14511" y="9814"/>
                </a:lnTo>
                <a:cubicBezTo>
                  <a:pt x="14511" y="9871"/>
                  <a:pt x="14535" y="9919"/>
                  <a:pt x="14564" y="9919"/>
                </a:cubicBezTo>
                <a:cubicBezTo>
                  <a:pt x="14593" y="9919"/>
                  <a:pt x="14617" y="9871"/>
                  <a:pt x="14617" y="9814"/>
                </a:cubicBezTo>
                <a:lnTo>
                  <a:pt x="14617" y="9594"/>
                </a:lnTo>
                <a:cubicBezTo>
                  <a:pt x="14617" y="9536"/>
                  <a:pt x="14593" y="9489"/>
                  <a:pt x="14564" y="9489"/>
                </a:cubicBezTo>
                <a:close/>
                <a:moveTo>
                  <a:pt x="15413" y="9489"/>
                </a:moveTo>
                <a:cubicBezTo>
                  <a:pt x="15384" y="9489"/>
                  <a:pt x="15360" y="9536"/>
                  <a:pt x="15360" y="9594"/>
                </a:cubicBezTo>
                <a:lnTo>
                  <a:pt x="15360" y="9814"/>
                </a:lnTo>
                <a:cubicBezTo>
                  <a:pt x="15360" y="9871"/>
                  <a:pt x="15384" y="9919"/>
                  <a:pt x="15413" y="9919"/>
                </a:cubicBezTo>
                <a:cubicBezTo>
                  <a:pt x="15442" y="9919"/>
                  <a:pt x="15465" y="9871"/>
                  <a:pt x="15465" y="9814"/>
                </a:cubicBezTo>
                <a:lnTo>
                  <a:pt x="15465" y="9594"/>
                </a:lnTo>
                <a:cubicBezTo>
                  <a:pt x="15465" y="9536"/>
                  <a:pt x="15442" y="9489"/>
                  <a:pt x="15413" y="9489"/>
                </a:cubicBezTo>
                <a:close/>
                <a:moveTo>
                  <a:pt x="15728" y="9489"/>
                </a:moveTo>
                <a:cubicBezTo>
                  <a:pt x="15699" y="9489"/>
                  <a:pt x="15675" y="9536"/>
                  <a:pt x="15675" y="9594"/>
                </a:cubicBezTo>
                <a:lnTo>
                  <a:pt x="15675" y="9814"/>
                </a:lnTo>
                <a:cubicBezTo>
                  <a:pt x="15675" y="9871"/>
                  <a:pt x="15699" y="9919"/>
                  <a:pt x="15728" y="9919"/>
                </a:cubicBezTo>
                <a:cubicBezTo>
                  <a:pt x="15757" y="9919"/>
                  <a:pt x="15781" y="9871"/>
                  <a:pt x="15781" y="9814"/>
                </a:cubicBezTo>
                <a:lnTo>
                  <a:pt x="15781" y="9594"/>
                </a:lnTo>
                <a:cubicBezTo>
                  <a:pt x="15781" y="9536"/>
                  <a:pt x="15757" y="9489"/>
                  <a:pt x="15728" y="9489"/>
                </a:cubicBezTo>
                <a:close/>
                <a:moveTo>
                  <a:pt x="16578" y="9489"/>
                </a:moveTo>
                <a:cubicBezTo>
                  <a:pt x="16549" y="9489"/>
                  <a:pt x="16525" y="9536"/>
                  <a:pt x="16525" y="9594"/>
                </a:cubicBezTo>
                <a:lnTo>
                  <a:pt x="16525" y="9814"/>
                </a:lnTo>
                <a:cubicBezTo>
                  <a:pt x="16525" y="9871"/>
                  <a:pt x="16549" y="9919"/>
                  <a:pt x="16578" y="9919"/>
                </a:cubicBezTo>
                <a:cubicBezTo>
                  <a:pt x="16607" y="9919"/>
                  <a:pt x="16630" y="9871"/>
                  <a:pt x="16630" y="9814"/>
                </a:cubicBezTo>
                <a:lnTo>
                  <a:pt x="16630" y="9594"/>
                </a:lnTo>
                <a:cubicBezTo>
                  <a:pt x="16630" y="9536"/>
                  <a:pt x="16607" y="9489"/>
                  <a:pt x="16578" y="9489"/>
                </a:cubicBezTo>
                <a:close/>
                <a:moveTo>
                  <a:pt x="16892" y="9489"/>
                </a:moveTo>
                <a:cubicBezTo>
                  <a:pt x="16863" y="9489"/>
                  <a:pt x="16839" y="9536"/>
                  <a:pt x="16839" y="9594"/>
                </a:cubicBezTo>
                <a:lnTo>
                  <a:pt x="16839" y="9814"/>
                </a:lnTo>
                <a:cubicBezTo>
                  <a:pt x="16839" y="9871"/>
                  <a:pt x="16863" y="9919"/>
                  <a:pt x="16892" y="9919"/>
                </a:cubicBezTo>
                <a:cubicBezTo>
                  <a:pt x="16921" y="9919"/>
                  <a:pt x="16944" y="9871"/>
                  <a:pt x="16944" y="9814"/>
                </a:cubicBezTo>
                <a:lnTo>
                  <a:pt x="16944" y="9594"/>
                </a:lnTo>
                <a:cubicBezTo>
                  <a:pt x="16944" y="9536"/>
                  <a:pt x="16921" y="9489"/>
                  <a:pt x="16892" y="9489"/>
                </a:cubicBezTo>
                <a:close/>
                <a:moveTo>
                  <a:pt x="17741" y="9489"/>
                </a:moveTo>
                <a:cubicBezTo>
                  <a:pt x="17712" y="9489"/>
                  <a:pt x="17689" y="9536"/>
                  <a:pt x="17689" y="9594"/>
                </a:cubicBezTo>
                <a:lnTo>
                  <a:pt x="17689" y="9814"/>
                </a:lnTo>
                <a:cubicBezTo>
                  <a:pt x="17689" y="9871"/>
                  <a:pt x="17712" y="9919"/>
                  <a:pt x="17741" y="9919"/>
                </a:cubicBezTo>
                <a:cubicBezTo>
                  <a:pt x="17770" y="9919"/>
                  <a:pt x="17794" y="9871"/>
                  <a:pt x="17794" y="9814"/>
                </a:cubicBezTo>
                <a:lnTo>
                  <a:pt x="17794" y="9594"/>
                </a:lnTo>
                <a:cubicBezTo>
                  <a:pt x="17794" y="9536"/>
                  <a:pt x="17770" y="9489"/>
                  <a:pt x="17741" y="9489"/>
                </a:cubicBezTo>
                <a:close/>
                <a:moveTo>
                  <a:pt x="18055" y="9489"/>
                </a:moveTo>
                <a:cubicBezTo>
                  <a:pt x="18026" y="9489"/>
                  <a:pt x="18002" y="9536"/>
                  <a:pt x="18002" y="9594"/>
                </a:cubicBezTo>
                <a:lnTo>
                  <a:pt x="18002" y="9814"/>
                </a:lnTo>
                <a:cubicBezTo>
                  <a:pt x="18002" y="9871"/>
                  <a:pt x="18026" y="9919"/>
                  <a:pt x="18055" y="9919"/>
                </a:cubicBezTo>
                <a:cubicBezTo>
                  <a:pt x="18085" y="9919"/>
                  <a:pt x="18108" y="9871"/>
                  <a:pt x="18108" y="9814"/>
                </a:cubicBezTo>
                <a:lnTo>
                  <a:pt x="18108" y="9594"/>
                </a:lnTo>
                <a:cubicBezTo>
                  <a:pt x="18108" y="9536"/>
                  <a:pt x="18085" y="9489"/>
                  <a:pt x="18055" y="9489"/>
                </a:cubicBezTo>
                <a:close/>
                <a:moveTo>
                  <a:pt x="18905" y="9489"/>
                </a:moveTo>
                <a:cubicBezTo>
                  <a:pt x="18876" y="9489"/>
                  <a:pt x="18852" y="9536"/>
                  <a:pt x="18852" y="9594"/>
                </a:cubicBezTo>
                <a:lnTo>
                  <a:pt x="18852" y="9814"/>
                </a:lnTo>
                <a:cubicBezTo>
                  <a:pt x="18852" y="9871"/>
                  <a:pt x="18876" y="9919"/>
                  <a:pt x="18905" y="9919"/>
                </a:cubicBezTo>
                <a:cubicBezTo>
                  <a:pt x="18934" y="9919"/>
                  <a:pt x="18958" y="9871"/>
                  <a:pt x="18958" y="9814"/>
                </a:cubicBezTo>
                <a:lnTo>
                  <a:pt x="18958" y="9594"/>
                </a:lnTo>
                <a:cubicBezTo>
                  <a:pt x="18958" y="9536"/>
                  <a:pt x="18934" y="9489"/>
                  <a:pt x="18905" y="9489"/>
                </a:cubicBezTo>
                <a:close/>
                <a:moveTo>
                  <a:pt x="19220" y="9489"/>
                </a:moveTo>
                <a:cubicBezTo>
                  <a:pt x="19191" y="9489"/>
                  <a:pt x="19167" y="9536"/>
                  <a:pt x="19167" y="9594"/>
                </a:cubicBezTo>
                <a:lnTo>
                  <a:pt x="19167" y="9814"/>
                </a:lnTo>
                <a:cubicBezTo>
                  <a:pt x="19167" y="9871"/>
                  <a:pt x="19191" y="9919"/>
                  <a:pt x="19220" y="9919"/>
                </a:cubicBezTo>
                <a:cubicBezTo>
                  <a:pt x="19249" y="9919"/>
                  <a:pt x="19273" y="9871"/>
                  <a:pt x="19273" y="9814"/>
                </a:cubicBezTo>
                <a:lnTo>
                  <a:pt x="19273" y="9594"/>
                </a:lnTo>
                <a:cubicBezTo>
                  <a:pt x="19273" y="9536"/>
                  <a:pt x="19249" y="9489"/>
                  <a:pt x="19220" y="9489"/>
                </a:cubicBezTo>
                <a:close/>
                <a:moveTo>
                  <a:pt x="20069" y="9489"/>
                </a:moveTo>
                <a:cubicBezTo>
                  <a:pt x="20040" y="9489"/>
                  <a:pt x="20016" y="9536"/>
                  <a:pt x="20016" y="9594"/>
                </a:cubicBezTo>
                <a:lnTo>
                  <a:pt x="20016" y="9814"/>
                </a:lnTo>
                <a:cubicBezTo>
                  <a:pt x="20016" y="9871"/>
                  <a:pt x="20040" y="9919"/>
                  <a:pt x="20069" y="9919"/>
                </a:cubicBezTo>
                <a:cubicBezTo>
                  <a:pt x="20099" y="9919"/>
                  <a:pt x="20122" y="9871"/>
                  <a:pt x="20122" y="9814"/>
                </a:cubicBezTo>
                <a:lnTo>
                  <a:pt x="20122" y="9594"/>
                </a:lnTo>
                <a:cubicBezTo>
                  <a:pt x="20122" y="9536"/>
                  <a:pt x="20099" y="9489"/>
                  <a:pt x="20069" y="9489"/>
                </a:cubicBezTo>
                <a:close/>
                <a:moveTo>
                  <a:pt x="20384" y="9489"/>
                </a:moveTo>
                <a:cubicBezTo>
                  <a:pt x="20355" y="9489"/>
                  <a:pt x="20331" y="9536"/>
                  <a:pt x="20331" y="9594"/>
                </a:cubicBezTo>
                <a:lnTo>
                  <a:pt x="20331" y="9814"/>
                </a:lnTo>
                <a:cubicBezTo>
                  <a:pt x="20331" y="9871"/>
                  <a:pt x="20355" y="9919"/>
                  <a:pt x="20384" y="9919"/>
                </a:cubicBezTo>
                <a:cubicBezTo>
                  <a:pt x="20413" y="9919"/>
                  <a:pt x="20436" y="9871"/>
                  <a:pt x="20436" y="9814"/>
                </a:cubicBezTo>
                <a:lnTo>
                  <a:pt x="20436" y="9594"/>
                </a:lnTo>
                <a:cubicBezTo>
                  <a:pt x="20436" y="9536"/>
                  <a:pt x="20413" y="9489"/>
                  <a:pt x="20384" y="9489"/>
                </a:cubicBezTo>
                <a:close/>
                <a:moveTo>
                  <a:pt x="21234" y="9489"/>
                </a:moveTo>
                <a:cubicBezTo>
                  <a:pt x="21204" y="9489"/>
                  <a:pt x="21181" y="9536"/>
                  <a:pt x="21181" y="9594"/>
                </a:cubicBezTo>
                <a:lnTo>
                  <a:pt x="21181" y="9814"/>
                </a:lnTo>
                <a:cubicBezTo>
                  <a:pt x="21181" y="9871"/>
                  <a:pt x="21204" y="9919"/>
                  <a:pt x="21234" y="9919"/>
                </a:cubicBezTo>
                <a:cubicBezTo>
                  <a:pt x="21263" y="9919"/>
                  <a:pt x="21285" y="9871"/>
                  <a:pt x="21285" y="9814"/>
                </a:cubicBezTo>
                <a:lnTo>
                  <a:pt x="21285" y="9594"/>
                </a:lnTo>
                <a:cubicBezTo>
                  <a:pt x="21285" y="9536"/>
                  <a:pt x="21263" y="9489"/>
                  <a:pt x="21234" y="9489"/>
                </a:cubicBezTo>
                <a:close/>
                <a:moveTo>
                  <a:pt x="21547" y="9489"/>
                </a:moveTo>
                <a:cubicBezTo>
                  <a:pt x="21518" y="9489"/>
                  <a:pt x="21495" y="9536"/>
                  <a:pt x="21495" y="9594"/>
                </a:cubicBezTo>
                <a:lnTo>
                  <a:pt x="21495" y="9814"/>
                </a:lnTo>
                <a:cubicBezTo>
                  <a:pt x="21495" y="9871"/>
                  <a:pt x="21518" y="9919"/>
                  <a:pt x="21547" y="9919"/>
                </a:cubicBezTo>
                <a:cubicBezTo>
                  <a:pt x="21576" y="9919"/>
                  <a:pt x="21600" y="9871"/>
                  <a:pt x="21600" y="9814"/>
                </a:cubicBezTo>
                <a:lnTo>
                  <a:pt x="21600" y="9594"/>
                </a:lnTo>
                <a:cubicBezTo>
                  <a:pt x="21600" y="9536"/>
                  <a:pt x="21576" y="9489"/>
                  <a:pt x="21547" y="9489"/>
                </a:cubicBezTo>
                <a:close/>
                <a:moveTo>
                  <a:pt x="53" y="10219"/>
                </a:moveTo>
                <a:cubicBezTo>
                  <a:pt x="24" y="10219"/>
                  <a:pt x="0" y="10266"/>
                  <a:pt x="0" y="10324"/>
                </a:cubicBezTo>
                <a:lnTo>
                  <a:pt x="0" y="10544"/>
                </a:lnTo>
                <a:cubicBezTo>
                  <a:pt x="0" y="10601"/>
                  <a:pt x="24" y="10649"/>
                  <a:pt x="53" y="10649"/>
                </a:cubicBezTo>
                <a:cubicBezTo>
                  <a:pt x="82" y="10649"/>
                  <a:pt x="106" y="10601"/>
                  <a:pt x="106" y="10544"/>
                </a:cubicBezTo>
                <a:lnTo>
                  <a:pt x="106" y="10324"/>
                </a:lnTo>
                <a:cubicBezTo>
                  <a:pt x="106" y="10266"/>
                  <a:pt x="82" y="10219"/>
                  <a:pt x="53" y="10219"/>
                </a:cubicBezTo>
                <a:close/>
                <a:moveTo>
                  <a:pt x="367" y="10219"/>
                </a:moveTo>
                <a:cubicBezTo>
                  <a:pt x="338" y="10219"/>
                  <a:pt x="315" y="10266"/>
                  <a:pt x="315" y="10324"/>
                </a:cubicBezTo>
                <a:lnTo>
                  <a:pt x="315" y="10544"/>
                </a:lnTo>
                <a:cubicBezTo>
                  <a:pt x="315" y="10601"/>
                  <a:pt x="338" y="10649"/>
                  <a:pt x="367" y="10649"/>
                </a:cubicBezTo>
                <a:cubicBezTo>
                  <a:pt x="397" y="10649"/>
                  <a:pt x="420" y="10601"/>
                  <a:pt x="420" y="10544"/>
                </a:cubicBezTo>
                <a:lnTo>
                  <a:pt x="420" y="10324"/>
                </a:lnTo>
                <a:cubicBezTo>
                  <a:pt x="420" y="10266"/>
                  <a:pt x="397" y="10219"/>
                  <a:pt x="367" y="10219"/>
                </a:cubicBezTo>
                <a:close/>
                <a:moveTo>
                  <a:pt x="1217" y="10219"/>
                </a:moveTo>
                <a:cubicBezTo>
                  <a:pt x="1188" y="10219"/>
                  <a:pt x="1164" y="10266"/>
                  <a:pt x="1164" y="10324"/>
                </a:cubicBezTo>
                <a:lnTo>
                  <a:pt x="1164" y="10544"/>
                </a:lnTo>
                <a:cubicBezTo>
                  <a:pt x="1164" y="10601"/>
                  <a:pt x="1188" y="10649"/>
                  <a:pt x="1217" y="10649"/>
                </a:cubicBezTo>
                <a:cubicBezTo>
                  <a:pt x="1246" y="10649"/>
                  <a:pt x="1270" y="10601"/>
                  <a:pt x="1270" y="10544"/>
                </a:cubicBezTo>
                <a:lnTo>
                  <a:pt x="1270" y="10324"/>
                </a:lnTo>
                <a:cubicBezTo>
                  <a:pt x="1270" y="10266"/>
                  <a:pt x="1246" y="10219"/>
                  <a:pt x="1217" y="10219"/>
                </a:cubicBezTo>
                <a:close/>
                <a:moveTo>
                  <a:pt x="1532" y="10219"/>
                </a:moveTo>
                <a:cubicBezTo>
                  <a:pt x="1503" y="10219"/>
                  <a:pt x="1479" y="10266"/>
                  <a:pt x="1479" y="10324"/>
                </a:cubicBezTo>
                <a:lnTo>
                  <a:pt x="1479" y="10544"/>
                </a:lnTo>
                <a:cubicBezTo>
                  <a:pt x="1479" y="10601"/>
                  <a:pt x="1503" y="10649"/>
                  <a:pt x="1532" y="10649"/>
                </a:cubicBezTo>
                <a:cubicBezTo>
                  <a:pt x="1561" y="10649"/>
                  <a:pt x="1584" y="10601"/>
                  <a:pt x="1584" y="10544"/>
                </a:cubicBezTo>
                <a:lnTo>
                  <a:pt x="1584" y="10324"/>
                </a:lnTo>
                <a:cubicBezTo>
                  <a:pt x="1584" y="10266"/>
                  <a:pt x="1561" y="10219"/>
                  <a:pt x="1532" y="10219"/>
                </a:cubicBezTo>
                <a:close/>
                <a:moveTo>
                  <a:pt x="2380" y="10219"/>
                </a:moveTo>
                <a:cubicBezTo>
                  <a:pt x="2351" y="10219"/>
                  <a:pt x="2329" y="10266"/>
                  <a:pt x="2329" y="10324"/>
                </a:cubicBezTo>
                <a:lnTo>
                  <a:pt x="2329" y="10544"/>
                </a:lnTo>
                <a:cubicBezTo>
                  <a:pt x="2329" y="10601"/>
                  <a:pt x="2351" y="10649"/>
                  <a:pt x="2380" y="10649"/>
                </a:cubicBezTo>
                <a:cubicBezTo>
                  <a:pt x="2409" y="10649"/>
                  <a:pt x="2433" y="10601"/>
                  <a:pt x="2433" y="10544"/>
                </a:cubicBezTo>
                <a:lnTo>
                  <a:pt x="2433" y="10324"/>
                </a:lnTo>
                <a:cubicBezTo>
                  <a:pt x="2433" y="10266"/>
                  <a:pt x="2409" y="10219"/>
                  <a:pt x="2380" y="10219"/>
                </a:cubicBezTo>
                <a:close/>
                <a:moveTo>
                  <a:pt x="2695" y="10219"/>
                </a:moveTo>
                <a:cubicBezTo>
                  <a:pt x="2666" y="10219"/>
                  <a:pt x="2643" y="10266"/>
                  <a:pt x="2643" y="10324"/>
                </a:cubicBezTo>
                <a:lnTo>
                  <a:pt x="2643" y="10544"/>
                </a:lnTo>
                <a:cubicBezTo>
                  <a:pt x="2643" y="10601"/>
                  <a:pt x="2666" y="10649"/>
                  <a:pt x="2695" y="10649"/>
                </a:cubicBezTo>
                <a:cubicBezTo>
                  <a:pt x="2724" y="10649"/>
                  <a:pt x="2748" y="10601"/>
                  <a:pt x="2748" y="10544"/>
                </a:cubicBezTo>
                <a:lnTo>
                  <a:pt x="2748" y="10324"/>
                </a:lnTo>
                <a:cubicBezTo>
                  <a:pt x="2748" y="10266"/>
                  <a:pt x="2724" y="10219"/>
                  <a:pt x="2695" y="10219"/>
                </a:cubicBezTo>
                <a:close/>
                <a:moveTo>
                  <a:pt x="3545" y="10219"/>
                </a:moveTo>
                <a:cubicBezTo>
                  <a:pt x="3516" y="10219"/>
                  <a:pt x="3492" y="10266"/>
                  <a:pt x="3492" y="10324"/>
                </a:cubicBezTo>
                <a:lnTo>
                  <a:pt x="3492" y="10544"/>
                </a:lnTo>
                <a:cubicBezTo>
                  <a:pt x="3492" y="10601"/>
                  <a:pt x="3516" y="10649"/>
                  <a:pt x="3545" y="10649"/>
                </a:cubicBezTo>
                <a:cubicBezTo>
                  <a:pt x="3574" y="10649"/>
                  <a:pt x="3598" y="10601"/>
                  <a:pt x="3598" y="10544"/>
                </a:cubicBezTo>
                <a:lnTo>
                  <a:pt x="3598" y="10324"/>
                </a:lnTo>
                <a:cubicBezTo>
                  <a:pt x="3598" y="10266"/>
                  <a:pt x="3574" y="10219"/>
                  <a:pt x="3545" y="10219"/>
                </a:cubicBezTo>
                <a:close/>
                <a:moveTo>
                  <a:pt x="3859" y="10219"/>
                </a:moveTo>
                <a:cubicBezTo>
                  <a:pt x="3830" y="10219"/>
                  <a:pt x="3806" y="10266"/>
                  <a:pt x="3806" y="10324"/>
                </a:cubicBezTo>
                <a:lnTo>
                  <a:pt x="3806" y="10544"/>
                </a:lnTo>
                <a:cubicBezTo>
                  <a:pt x="3806" y="10601"/>
                  <a:pt x="3830" y="10649"/>
                  <a:pt x="3859" y="10649"/>
                </a:cubicBezTo>
                <a:cubicBezTo>
                  <a:pt x="3888" y="10649"/>
                  <a:pt x="3912" y="10601"/>
                  <a:pt x="3912" y="10544"/>
                </a:cubicBezTo>
                <a:lnTo>
                  <a:pt x="3912" y="10324"/>
                </a:lnTo>
                <a:cubicBezTo>
                  <a:pt x="3912" y="10266"/>
                  <a:pt x="3888" y="10219"/>
                  <a:pt x="3859" y="10219"/>
                </a:cubicBezTo>
                <a:close/>
                <a:moveTo>
                  <a:pt x="4709" y="10219"/>
                </a:moveTo>
                <a:cubicBezTo>
                  <a:pt x="4680" y="10219"/>
                  <a:pt x="4656" y="10266"/>
                  <a:pt x="4656" y="10324"/>
                </a:cubicBezTo>
                <a:lnTo>
                  <a:pt x="4656" y="10544"/>
                </a:lnTo>
                <a:cubicBezTo>
                  <a:pt x="4656" y="10601"/>
                  <a:pt x="4680" y="10649"/>
                  <a:pt x="4709" y="10649"/>
                </a:cubicBezTo>
                <a:cubicBezTo>
                  <a:pt x="4738" y="10649"/>
                  <a:pt x="4762" y="10601"/>
                  <a:pt x="4762" y="10544"/>
                </a:cubicBezTo>
                <a:lnTo>
                  <a:pt x="4762" y="10324"/>
                </a:lnTo>
                <a:cubicBezTo>
                  <a:pt x="4762" y="10266"/>
                  <a:pt x="4738" y="10219"/>
                  <a:pt x="4709" y="10219"/>
                </a:cubicBezTo>
                <a:close/>
                <a:moveTo>
                  <a:pt x="5023" y="10219"/>
                </a:moveTo>
                <a:cubicBezTo>
                  <a:pt x="4994" y="10219"/>
                  <a:pt x="4970" y="10266"/>
                  <a:pt x="4970" y="10324"/>
                </a:cubicBezTo>
                <a:lnTo>
                  <a:pt x="4970" y="10544"/>
                </a:lnTo>
                <a:cubicBezTo>
                  <a:pt x="4970" y="10601"/>
                  <a:pt x="4994" y="10649"/>
                  <a:pt x="5023" y="10649"/>
                </a:cubicBezTo>
                <a:cubicBezTo>
                  <a:pt x="5053" y="10649"/>
                  <a:pt x="5076" y="10601"/>
                  <a:pt x="5076" y="10544"/>
                </a:cubicBezTo>
                <a:lnTo>
                  <a:pt x="5076" y="10324"/>
                </a:lnTo>
                <a:cubicBezTo>
                  <a:pt x="5076" y="10266"/>
                  <a:pt x="5053" y="10219"/>
                  <a:pt x="5023" y="10219"/>
                </a:cubicBezTo>
                <a:close/>
                <a:moveTo>
                  <a:pt x="5873" y="10219"/>
                </a:moveTo>
                <a:cubicBezTo>
                  <a:pt x="5844" y="10219"/>
                  <a:pt x="5820" y="10266"/>
                  <a:pt x="5820" y="10324"/>
                </a:cubicBezTo>
                <a:lnTo>
                  <a:pt x="5820" y="10544"/>
                </a:lnTo>
                <a:cubicBezTo>
                  <a:pt x="5820" y="10601"/>
                  <a:pt x="5844" y="10649"/>
                  <a:pt x="5873" y="10649"/>
                </a:cubicBezTo>
                <a:cubicBezTo>
                  <a:pt x="5902" y="10649"/>
                  <a:pt x="5926" y="10601"/>
                  <a:pt x="5926" y="10544"/>
                </a:cubicBezTo>
                <a:lnTo>
                  <a:pt x="5926" y="10324"/>
                </a:lnTo>
                <a:cubicBezTo>
                  <a:pt x="5926" y="10266"/>
                  <a:pt x="5902" y="10219"/>
                  <a:pt x="5873" y="10219"/>
                </a:cubicBezTo>
                <a:close/>
                <a:moveTo>
                  <a:pt x="6188" y="10219"/>
                </a:moveTo>
                <a:cubicBezTo>
                  <a:pt x="6159" y="10219"/>
                  <a:pt x="6135" y="10266"/>
                  <a:pt x="6135" y="10324"/>
                </a:cubicBezTo>
                <a:lnTo>
                  <a:pt x="6135" y="10544"/>
                </a:lnTo>
                <a:cubicBezTo>
                  <a:pt x="6135" y="10601"/>
                  <a:pt x="6159" y="10649"/>
                  <a:pt x="6188" y="10649"/>
                </a:cubicBezTo>
                <a:cubicBezTo>
                  <a:pt x="6217" y="10649"/>
                  <a:pt x="6240" y="10601"/>
                  <a:pt x="6240" y="10544"/>
                </a:cubicBezTo>
                <a:lnTo>
                  <a:pt x="6240" y="10324"/>
                </a:lnTo>
                <a:cubicBezTo>
                  <a:pt x="6240" y="10266"/>
                  <a:pt x="6217" y="10219"/>
                  <a:pt x="6188" y="10219"/>
                </a:cubicBezTo>
                <a:close/>
                <a:moveTo>
                  <a:pt x="7036" y="10219"/>
                </a:moveTo>
                <a:cubicBezTo>
                  <a:pt x="7007" y="10219"/>
                  <a:pt x="6984" y="10266"/>
                  <a:pt x="6984" y="10324"/>
                </a:cubicBezTo>
                <a:lnTo>
                  <a:pt x="6984" y="10544"/>
                </a:lnTo>
                <a:cubicBezTo>
                  <a:pt x="6984" y="10601"/>
                  <a:pt x="7007" y="10649"/>
                  <a:pt x="7036" y="10649"/>
                </a:cubicBezTo>
                <a:cubicBezTo>
                  <a:pt x="7065" y="10649"/>
                  <a:pt x="7089" y="10601"/>
                  <a:pt x="7089" y="10544"/>
                </a:cubicBezTo>
                <a:lnTo>
                  <a:pt x="7089" y="10324"/>
                </a:lnTo>
                <a:cubicBezTo>
                  <a:pt x="7089" y="10266"/>
                  <a:pt x="7065" y="10219"/>
                  <a:pt x="7036" y="10219"/>
                </a:cubicBezTo>
                <a:close/>
                <a:moveTo>
                  <a:pt x="7351" y="10219"/>
                </a:moveTo>
                <a:cubicBezTo>
                  <a:pt x="7322" y="10219"/>
                  <a:pt x="7299" y="10266"/>
                  <a:pt x="7299" y="10324"/>
                </a:cubicBezTo>
                <a:lnTo>
                  <a:pt x="7299" y="10544"/>
                </a:lnTo>
                <a:cubicBezTo>
                  <a:pt x="7299" y="10601"/>
                  <a:pt x="7322" y="10649"/>
                  <a:pt x="7351" y="10649"/>
                </a:cubicBezTo>
                <a:cubicBezTo>
                  <a:pt x="7380" y="10649"/>
                  <a:pt x="7404" y="10601"/>
                  <a:pt x="7404" y="10544"/>
                </a:cubicBezTo>
                <a:lnTo>
                  <a:pt x="7404" y="10324"/>
                </a:lnTo>
                <a:cubicBezTo>
                  <a:pt x="7404" y="10266"/>
                  <a:pt x="7380" y="10219"/>
                  <a:pt x="7351" y="10219"/>
                </a:cubicBezTo>
                <a:close/>
                <a:moveTo>
                  <a:pt x="8201" y="10219"/>
                </a:moveTo>
                <a:cubicBezTo>
                  <a:pt x="8171" y="10219"/>
                  <a:pt x="8148" y="10266"/>
                  <a:pt x="8148" y="10324"/>
                </a:cubicBezTo>
                <a:lnTo>
                  <a:pt x="8148" y="10544"/>
                </a:lnTo>
                <a:cubicBezTo>
                  <a:pt x="8148" y="10601"/>
                  <a:pt x="8171" y="10649"/>
                  <a:pt x="8201" y="10649"/>
                </a:cubicBezTo>
                <a:cubicBezTo>
                  <a:pt x="8230" y="10649"/>
                  <a:pt x="8254" y="10601"/>
                  <a:pt x="8254" y="10544"/>
                </a:cubicBezTo>
                <a:lnTo>
                  <a:pt x="8254" y="10324"/>
                </a:lnTo>
                <a:cubicBezTo>
                  <a:pt x="8254" y="10266"/>
                  <a:pt x="8230" y="10219"/>
                  <a:pt x="8201" y="10219"/>
                </a:cubicBezTo>
                <a:close/>
                <a:moveTo>
                  <a:pt x="8515" y="10219"/>
                </a:moveTo>
                <a:cubicBezTo>
                  <a:pt x="8486" y="10219"/>
                  <a:pt x="8462" y="10266"/>
                  <a:pt x="8462" y="10324"/>
                </a:cubicBezTo>
                <a:lnTo>
                  <a:pt x="8462" y="10544"/>
                </a:lnTo>
                <a:cubicBezTo>
                  <a:pt x="8462" y="10601"/>
                  <a:pt x="8486" y="10649"/>
                  <a:pt x="8515" y="10649"/>
                </a:cubicBezTo>
                <a:cubicBezTo>
                  <a:pt x="8544" y="10649"/>
                  <a:pt x="8568" y="10601"/>
                  <a:pt x="8568" y="10544"/>
                </a:cubicBezTo>
                <a:lnTo>
                  <a:pt x="8568" y="10324"/>
                </a:lnTo>
                <a:cubicBezTo>
                  <a:pt x="8568" y="10266"/>
                  <a:pt x="8544" y="10219"/>
                  <a:pt x="8515" y="10219"/>
                </a:cubicBezTo>
                <a:close/>
                <a:moveTo>
                  <a:pt x="9365" y="10219"/>
                </a:moveTo>
                <a:cubicBezTo>
                  <a:pt x="9336" y="10219"/>
                  <a:pt x="9312" y="10266"/>
                  <a:pt x="9312" y="10324"/>
                </a:cubicBezTo>
                <a:lnTo>
                  <a:pt x="9312" y="10544"/>
                </a:lnTo>
                <a:cubicBezTo>
                  <a:pt x="9312" y="10601"/>
                  <a:pt x="9336" y="10649"/>
                  <a:pt x="9365" y="10649"/>
                </a:cubicBezTo>
                <a:cubicBezTo>
                  <a:pt x="9394" y="10649"/>
                  <a:pt x="9418" y="10601"/>
                  <a:pt x="9418" y="10544"/>
                </a:cubicBezTo>
                <a:lnTo>
                  <a:pt x="9418" y="10324"/>
                </a:lnTo>
                <a:cubicBezTo>
                  <a:pt x="9418" y="10266"/>
                  <a:pt x="9394" y="10219"/>
                  <a:pt x="9365" y="10219"/>
                </a:cubicBezTo>
                <a:close/>
                <a:moveTo>
                  <a:pt x="9679" y="10219"/>
                </a:moveTo>
                <a:cubicBezTo>
                  <a:pt x="9650" y="10219"/>
                  <a:pt x="9626" y="10266"/>
                  <a:pt x="9626" y="10324"/>
                </a:cubicBezTo>
                <a:lnTo>
                  <a:pt x="9626" y="10544"/>
                </a:lnTo>
                <a:cubicBezTo>
                  <a:pt x="9626" y="10601"/>
                  <a:pt x="9650" y="10649"/>
                  <a:pt x="9679" y="10649"/>
                </a:cubicBezTo>
                <a:cubicBezTo>
                  <a:pt x="9708" y="10649"/>
                  <a:pt x="9732" y="10601"/>
                  <a:pt x="9732" y="10544"/>
                </a:cubicBezTo>
                <a:lnTo>
                  <a:pt x="9732" y="10324"/>
                </a:lnTo>
                <a:cubicBezTo>
                  <a:pt x="9732" y="10266"/>
                  <a:pt x="9708" y="10219"/>
                  <a:pt x="9679" y="10219"/>
                </a:cubicBezTo>
                <a:close/>
                <a:moveTo>
                  <a:pt x="10529" y="10219"/>
                </a:moveTo>
                <a:cubicBezTo>
                  <a:pt x="10500" y="10219"/>
                  <a:pt x="10476" y="10266"/>
                  <a:pt x="10476" y="10324"/>
                </a:cubicBezTo>
                <a:lnTo>
                  <a:pt x="10476" y="10544"/>
                </a:lnTo>
                <a:cubicBezTo>
                  <a:pt x="10476" y="10601"/>
                  <a:pt x="10500" y="10649"/>
                  <a:pt x="10529" y="10649"/>
                </a:cubicBezTo>
                <a:cubicBezTo>
                  <a:pt x="10558" y="10649"/>
                  <a:pt x="10582" y="10601"/>
                  <a:pt x="10582" y="10544"/>
                </a:cubicBezTo>
                <a:lnTo>
                  <a:pt x="10582" y="10324"/>
                </a:lnTo>
                <a:cubicBezTo>
                  <a:pt x="10582" y="10266"/>
                  <a:pt x="10558" y="10219"/>
                  <a:pt x="10529" y="10219"/>
                </a:cubicBezTo>
                <a:close/>
                <a:moveTo>
                  <a:pt x="10844" y="10219"/>
                </a:moveTo>
                <a:cubicBezTo>
                  <a:pt x="10814" y="10219"/>
                  <a:pt x="10791" y="10266"/>
                  <a:pt x="10791" y="10324"/>
                </a:cubicBezTo>
                <a:lnTo>
                  <a:pt x="10791" y="10544"/>
                </a:lnTo>
                <a:cubicBezTo>
                  <a:pt x="10791" y="10601"/>
                  <a:pt x="10814" y="10649"/>
                  <a:pt x="10844" y="10649"/>
                </a:cubicBezTo>
                <a:cubicBezTo>
                  <a:pt x="10873" y="10649"/>
                  <a:pt x="10895" y="10601"/>
                  <a:pt x="10895" y="10544"/>
                </a:cubicBezTo>
                <a:lnTo>
                  <a:pt x="10895" y="10324"/>
                </a:lnTo>
                <a:cubicBezTo>
                  <a:pt x="10895" y="10266"/>
                  <a:pt x="10873" y="10219"/>
                  <a:pt x="10844" y="10219"/>
                </a:cubicBezTo>
                <a:close/>
                <a:moveTo>
                  <a:pt x="11692" y="10219"/>
                </a:moveTo>
                <a:cubicBezTo>
                  <a:pt x="11663" y="10219"/>
                  <a:pt x="11640" y="10266"/>
                  <a:pt x="11640" y="10324"/>
                </a:cubicBezTo>
                <a:lnTo>
                  <a:pt x="11640" y="10544"/>
                </a:lnTo>
                <a:cubicBezTo>
                  <a:pt x="11640" y="10601"/>
                  <a:pt x="11663" y="10649"/>
                  <a:pt x="11692" y="10649"/>
                </a:cubicBezTo>
                <a:cubicBezTo>
                  <a:pt x="11721" y="10649"/>
                  <a:pt x="11745" y="10601"/>
                  <a:pt x="11745" y="10544"/>
                </a:cubicBezTo>
                <a:lnTo>
                  <a:pt x="11745" y="10324"/>
                </a:lnTo>
                <a:cubicBezTo>
                  <a:pt x="11745" y="10266"/>
                  <a:pt x="11721" y="10219"/>
                  <a:pt x="11692" y="10219"/>
                </a:cubicBezTo>
                <a:close/>
                <a:moveTo>
                  <a:pt x="12007" y="10219"/>
                </a:moveTo>
                <a:cubicBezTo>
                  <a:pt x="11978" y="10219"/>
                  <a:pt x="11955" y="10266"/>
                  <a:pt x="11955" y="10324"/>
                </a:cubicBezTo>
                <a:lnTo>
                  <a:pt x="11955" y="10544"/>
                </a:lnTo>
                <a:cubicBezTo>
                  <a:pt x="11955" y="10601"/>
                  <a:pt x="11978" y="10649"/>
                  <a:pt x="12007" y="10649"/>
                </a:cubicBezTo>
                <a:cubicBezTo>
                  <a:pt x="12036" y="10649"/>
                  <a:pt x="12060" y="10601"/>
                  <a:pt x="12060" y="10544"/>
                </a:cubicBezTo>
                <a:lnTo>
                  <a:pt x="12060" y="10324"/>
                </a:lnTo>
                <a:cubicBezTo>
                  <a:pt x="12060" y="10266"/>
                  <a:pt x="12036" y="10219"/>
                  <a:pt x="12007" y="10219"/>
                </a:cubicBezTo>
                <a:close/>
                <a:moveTo>
                  <a:pt x="12856" y="10219"/>
                </a:moveTo>
                <a:cubicBezTo>
                  <a:pt x="12827" y="10219"/>
                  <a:pt x="12804" y="10266"/>
                  <a:pt x="12804" y="10324"/>
                </a:cubicBezTo>
                <a:lnTo>
                  <a:pt x="12804" y="10544"/>
                </a:lnTo>
                <a:cubicBezTo>
                  <a:pt x="12804" y="10601"/>
                  <a:pt x="12827" y="10649"/>
                  <a:pt x="12856" y="10649"/>
                </a:cubicBezTo>
                <a:cubicBezTo>
                  <a:pt x="12886" y="10649"/>
                  <a:pt x="12909" y="10601"/>
                  <a:pt x="12909" y="10544"/>
                </a:cubicBezTo>
                <a:lnTo>
                  <a:pt x="12909" y="10324"/>
                </a:lnTo>
                <a:cubicBezTo>
                  <a:pt x="12909" y="10266"/>
                  <a:pt x="12886" y="10219"/>
                  <a:pt x="12856" y="10219"/>
                </a:cubicBezTo>
                <a:close/>
                <a:moveTo>
                  <a:pt x="13171" y="10219"/>
                </a:moveTo>
                <a:cubicBezTo>
                  <a:pt x="13142" y="10219"/>
                  <a:pt x="13118" y="10266"/>
                  <a:pt x="13118" y="10324"/>
                </a:cubicBezTo>
                <a:lnTo>
                  <a:pt x="13118" y="10544"/>
                </a:lnTo>
                <a:cubicBezTo>
                  <a:pt x="13118" y="10601"/>
                  <a:pt x="13142" y="10649"/>
                  <a:pt x="13171" y="10649"/>
                </a:cubicBezTo>
                <a:cubicBezTo>
                  <a:pt x="13200" y="10649"/>
                  <a:pt x="13224" y="10601"/>
                  <a:pt x="13224" y="10544"/>
                </a:cubicBezTo>
                <a:lnTo>
                  <a:pt x="13224" y="10324"/>
                </a:lnTo>
                <a:cubicBezTo>
                  <a:pt x="13224" y="10266"/>
                  <a:pt x="13200" y="10219"/>
                  <a:pt x="13171" y="10219"/>
                </a:cubicBezTo>
                <a:close/>
                <a:moveTo>
                  <a:pt x="14021" y="10219"/>
                </a:moveTo>
                <a:cubicBezTo>
                  <a:pt x="13992" y="10219"/>
                  <a:pt x="13968" y="10266"/>
                  <a:pt x="13968" y="10324"/>
                </a:cubicBezTo>
                <a:lnTo>
                  <a:pt x="13968" y="10544"/>
                </a:lnTo>
                <a:cubicBezTo>
                  <a:pt x="13968" y="10601"/>
                  <a:pt x="13992" y="10649"/>
                  <a:pt x="14021" y="10649"/>
                </a:cubicBezTo>
                <a:cubicBezTo>
                  <a:pt x="14050" y="10649"/>
                  <a:pt x="14074" y="10601"/>
                  <a:pt x="14074" y="10544"/>
                </a:cubicBezTo>
                <a:lnTo>
                  <a:pt x="14074" y="10324"/>
                </a:lnTo>
                <a:cubicBezTo>
                  <a:pt x="14074" y="10266"/>
                  <a:pt x="14050" y="10219"/>
                  <a:pt x="14021" y="10219"/>
                </a:cubicBezTo>
                <a:close/>
                <a:moveTo>
                  <a:pt x="14335" y="10219"/>
                </a:moveTo>
                <a:cubicBezTo>
                  <a:pt x="14306" y="10219"/>
                  <a:pt x="14282" y="10266"/>
                  <a:pt x="14282" y="10324"/>
                </a:cubicBezTo>
                <a:lnTo>
                  <a:pt x="14282" y="10544"/>
                </a:lnTo>
                <a:cubicBezTo>
                  <a:pt x="14282" y="10601"/>
                  <a:pt x="14306" y="10649"/>
                  <a:pt x="14335" y="10649"/>
                </a:cubicBezTo>
                <a:cubicBezTo>
                  <a:pt x="14364" y="10649"/>
                  <a:pt x="14388" y="10601"/>
                  <a:pt x="14388" y="10544"/>
                </a:cubicBezTo>
                <a:lnTo>
                  <a:pt x="14388" y="10324"/>
                </a:lnTo>
                <a:cubicBezTo>
                  <a:pt x="14388" y="10266"/>
                  <a:pt x="14364" y="10219"/>
                  <a:pt x="14335" y="10219"/>
                </a:cubicBezTo>
                <a:close/>
                <a:moveTo>
                  <a:pt x="15185" y="10219"/>
                </a:moveTo>
                <a:cubicBezTo>
                  <a:pt x="15156" y="10219"/>
                  <a:pt x="15132" y="10266"/>
                  <a:pt x="15132" y="10324"/>
                </a:cubicBezTo>
                <a:lnTo>
                  <a:pt x="15132" y="10544"/>
                </a:lnTo>
                <a:cubicBezTo>
                  <a:pt x="15132" y="10601"/>
                  <a:pt x="15156" y="10649"/>
                  <a:pt x="15185" y="10649"/>
                </a:cubicBezTo>
                <a:cubicBezTo>
                  <a:pt x="15214" y="10649"/>
                  <a:pt x="15237" y="10601"/>
                  <a:pt x="15237" y="10544"/>
                </a:cubicBezTo>
                <a:lnTo>
                  <a:pt x="15237" y="10324"/>
                </a:lnTo>
                <a:cubicBezTo>
                  <a:pt x="15237" y="10266"/>
                  <a:pt x="15214" y="10219"/>
                  <a:pt x="15185" y="10219"/>
                </a:cubicBezTo>
                <a:close/>
                <a:moveTo>
                  <a:pt x="15500" y="10219"/>
                </a:moveTo>
                <a:cubicBezTo>
                  <a:pt x="15470" y="10219"/>
                  <a:pt x="15447" y="10266"/>
                  <a:pt x="15447" y="10324"/>
                </a:cubicBezTo>
                <a:lnTo>
                  <a:pt x="15447" y="10544"/>
                </a:lnTo>
                <a:cubicBezTo>
                  <a:pt x="15447" y="10601"/>
                  <a:pt x="15470" y="10649"/>
                  <a:pt x="15500" y="10649"/>
                </a:cubicBezTo>
                <a:cubicBezTo>
                  <a:pt x="15529" y="10649"/>
                  <a:pt x="15551" y="10601"/>
                  <a:pt x="15551" y="10544"/>
                </a:cubicBezTo>
                <a:lnTo>
                  <a:pt x="15551" y="10324"/>
                </a:lnTo>
                <a:cubicBezTo>
                  <a:pt x="15551" y="10266"/>
                  <a:pt x="15529" y="10219"/>
                  <a:pt x="15500" y="10219"/>
                </a:cubicBezTo>
                <a:close/>
                <a:moveTo>
                  <a:pt x="16349" y="10219"/>
                </a:moveTo>
                <a:cubicBezTo>
                  <a:pt x="16320" y="10219"/>
                  <a:pt x="16296" y="10266"/>
                  <a:pt x="16296" y="10324"/>
                </a:cubicBezTo>
                <a:lnTo>
                  <a:pt x="16296" y="10544"/>
                </a:lnTo>
                <a:cubicBezTo>
                  <a:pt x="16296" y="10601"/>
                  <a:pt x="16320" y="10649"/>
                  <a:pt x="16349" y="10649"/>
                </a:cubicBezTo>
                <a:cubicBezTo>
                  <a:pt x="16378" y="10649"/>
                  <a:pt x="16401" y="10601"/>
                  <a:pt x="16401" y="10544"/>
                </a:cubicBezTo>
                <a:lnTo>
                  <a:pt x="16401" y="10324"/>
                </a:lnTo>
                <a:cubicBezTo>
                  <a:pt x="16401" y="10266"/>
                  <a:pt x="16378" y="10219"/>
                  <a:pt x="16349" y="10219"/>
                </a:cubicBezTo>
                <a:close/>
                <a:moveTo>
                  <a:pt x="16663" y="10219"/>
                </a:moveTo>
                <a:cubicBezTo>
                  <a:pt x="16634" y="10219"/>
                  <a:pt x="16611" y="10266"/>
                  <a:pt x="16611" y="10324"/>
                </a:cubicBezTo>
                <a:lnTo>
                  <a:pt x="16611" y="10544"/>
                </a:lnTo>
                <a:cubicBezTo>
                  <a:pt x="16611" y="10601"/>
                  <a:pt x="16634" y="10649"/>
                  <a:pt x="16663" y="10649"/>
                </a:cubicBezTo>
                <a:cubicBezTo>
                  <a:pt x="16692" y="10649"/>
                  <a:pt x="16716" y="10601"/>
                  <a:pt x="16716" y="10544"/>
                </a:cubicBezTo>
                <a:lnTo>
                  <a:pt x="16716" y="10324"/>
                </a:lnTo>
                <a:cubicBezTo>
                  <a:pt x="16716" y="10266"/>
                  <a:pt x="16692" y="10219"/>
                  <a:pt x="16663" y="10219"/>
                </a:cubicBezTo>
                <a:close/>
                <a:moveTo>
                  <a:pt x="17512" y="10219"/>
                </a:moveTo>
                <a:cubicBezTo>
                  <a:pt x="17483" y="10219"/>
                  <a:pt x="17459" y="10266"/>
                  <a:pt x="17459" y="10324"/>
                </a:cubicBezTo>
                <a:lnTo>
                  <a:pt x="17459" y="10544"/>
                </a:lnTo>
                <a:cubicBezTo>
                  <a:pt x="17459" y="10601"/>
                  <a:pt x="17483" y="10649"/>
                  <a:pt x="17512" y="10649"/>
                </a:cubicBezTo>
                <a:cubicBezTo>
                  <a:pt x="17541" y="10649"/>
                  <a:pt x="17565" y="10601"/>
                  <a:pt x="17565" y="10544"/>
                </a:cubicBezTo>
                <a:lnTo>
                  <a:pt x="17565" y="10324"/>
                </a:lnTo>
                <a:cubicBezTo>
                  <a:pt x="17565" y="10266"/>
                  <a:pt x="17541" y="10219"/>
                  <a:pt x="17512" y="10219"/>
                </a:cubicBezTo>
                <a:close/>
                <a:moveTo>
                  <a:pt x="17827" y="10219"/>
                </a:moveTo>
                <a:cubicBezTo>
                  <a:pt x="17798" y="10219"/>
                  <a:pt x="17774" y="10266"/>
                  <a:pt x="17774" y="10324"/>
                </a:cubicBezTo>
                <a:lnTo>
                  <a:pt x="17774" y="10544"/>
                </a:lnTo>
                <a:cubicBezTo>
                  <a:pt x="17774" y="10601"/>
                  <a:pt x="17798" y="10649"/>
                  <a:pt x="17827" y="10649"/>
                </a:cubicBezTo>
                <a:cubicBezTo>
                  <a:pt x="17856" y="10649"/>
                  <a:pt x="17880" y="10601"/>
                  <a:pt x="17880" y="10544"/>
                </a:cubicBezTo>
                <a:lnTo>
                  <a:pt x="17880" y="10324"/>
                </a:lnTo>
                <a:cubicBezTo>
                  <a:pt x="17880" y="10266"/>
                  <a:pt x="17856" y="10219"/>
                  <a:pt x="17827" y="10219"/>
                </a:cubicBezTo>
                <a:close/>
                <a:moveTo>
                  <a:pt x="18677" y="10219"/>
                </a:moveTo>
                <a:cubicBezTo>
                  <a:pt x="18648" y="10219"/>
                  <a:pt x="18624" y="10266"/>
                  <a:pt x="18624" y="10324"/>
                </a:cubicBezTo>
                <a:lnTo>
                  <a:pt x="18624" y="10544"/>
                </a:lnTo>
                <a:cubicBezTo>
                  <a:pt x="18624" y="10601"/>
                  <a:pt x="18648" y="10649"/>
                  <a:pt x="18677" y="10649"/>
                </a:cubicBezTo>
                <a:cubicBezTo>
                  <a:pt x="18706" y="10649"/>
                  <a:pt x="18730" y="10601"/>
                  <a:pt x="18730" y="10544"/>
                </a:cubicBezTo>
                <a:lnTo>
                  <a:pt x="18730" y="10324"/>
                </a:lnTo>
                <a:cubicBezTo>
                  <a:pt x="18730" y="10266"/>
                  <a:pt x="18706" y="10219"/>
                  <a:pt x="18677" y="10219"/>
                </a:cubicBezTo>
                <a:close/>
                <a:moveTo>
                  <a:pt x="18991" y="10219"/>
                </a:moveTo>
                <a:cubicBezTo>
                  <a:pt x="18962" y="10219"/>
                  <a:pt x="18938" y="10266"/>
                  <a:pt x="18938" y="10324"/>
                </a:cubicBezTo>
                <a:lnTo>
                  <a:pt x="18938" y="10544"/>
                </a:lnTo>
                <a:cubicBezTo>
                  <a:pt x="18938" y="10601"/>
                  <a:pt x="18962" y="10649"/>
                  <a:pt x="18991" y="10649"/>
                </a:cubicBezTo>
                <a:cubicBezTo>
                  <a:pt x="19020" y="10649"/>
                  <a:pt x="19044" y="10601"/>
                  <a:pt x="19044" y="10544"/>
                </a:cubicBezTo>
                <a:lnTo>
                  <a:pt x="19044" y="10324"/>
                </a:lnTo>
                <a:cubicBezTo>
                  <a:pt x="19044" y="10266"/>
                  <a:pt x="19020" y="10219"/>
                  <a:pt x="18991" y="10219"/>
                </a:cubicBezTo>
                <a:close/>
                <a:moveTo>
                  <a:pt x="19841" y="10219"/>
                </a:moveTo>
                <a:cubicBezTo>
                  <a:pt x="19812" y="10219"/>
                  <a:pt x="19788" y="10266"/>
                  <a:pt x="19788" y="10324"/>
                </a:cubicBezTo>
                <a:lnTo>
                  <a:pt x="19788" y="10544"/>
                </a:lnTo>
                <a:cubicBezTo>
                  <a:pt x="19788" y="10601"/>
                  <a:pt x="19812" y="10649"/>
                  <a:pt x="19841" y="10649"/>
                </a:cubicBezTo>
                <a:cubicBezTo>
                  <a:pt x="19870" y="10649"/>
                  <a:pt x="19894" y="10601"/>
                  <a:pt x="19894" y="10544"/>
                </a:cubicBezTo>
                <a:lnTo>
                  <a:pt x="19894" y="10324"/>
                </a:lnTo>
                <a:cubicBezTo>
                  <a:pt x="19894" y="10266"/>
                  <a:pt x="19870" y="10219"/>
                  <a:pt x="19841" y="10219"/>
                </a:cubicBezTo>
                <a:close/>
                <a:moveTo>
                  <a:pt x="20155" y="10219"/>
                </a:moveTo>
                <a:cubicBezTo>
                  <a:pt x="20126" y="10219"/>
                  <a:pt x="20102" y="10266"/>
                  <a:pt x="20102" y="10324"/>
                </a:cubicBezTo>
                <a:lnTo>
                  <a:pt x="20102" y="10544"/>
                </a:lnTo>
                <a:cubicBezTo>
                  <a:pt x="20102" y="10601"/>
                  <a:pt x="20126" y="10649"/>
                  <a:pt x="20155" y="10649"/>
                </a:cubicBezTo>
                <a:cubicBezTo>
                  <a:pt x="20184" y="10649"/>
                  <a:pt x="20207" y="10601"/>
                  <a:pt x="20207" y="10544"/>
                </a:cubicBezTo>
                <a:lnTo>
                  <a:pt x="20207" y="10324"/>
                </a:lnTo>
                <a:cubicBezTo>
                  <a:pt x="20207" y="10266"/>
                  <a:pt x="20184" y="10219"/>
                  <a:pt x="20155" y="10219"/>
                </a:cubicBezTo>
                <a:close/>
                <a:moveTo>
                  <a:pt x="21004" y="10219"/>
                </a:moveTo>
                <a:cubicBezTo>
                  <a:pt x="20975" y="10219"/>
                  <a:pt x="20952" y="10266"/>
                  <a:pt x="20952" y="10324"/>
                </a:cubicBezTo>
                <a:lnTo>
                  <a:pt x="20952" y="10544"/>
                </a:lnTo>
                <a:cubicBezTo>
                  <a:pt x="20952" y="10601"/>
                  <a:pt x="20975" y="10649"/>
                  <a:pt x="21004" y="10649"/>
                </a:cubicBezTo>
                <a:cubicBezTo>
                  <a:pt x="21033" y="10649"/>
                  <a:pt x="21057" y="10601"/>
                  <a:pt x="21057" y="10544"/>
                </a:cubicBezTo>
                <a:lnTo>
                  <a:pt x="21057" y="10324"/>
                </a:lnTo>
                <a:cubicBezTo>
                  <a:pt x="21057" y="10266"/>
                  <a:pt x="21033" y="10219"/>
                  <a:pt x="21004" y="10219"/>
                </a:cubicBezTo>
                <a:close/>
                <a:moveTo>
                  <a:pt x="21319" y="10219"/>
                </a:moveTo>
                <a:cubicBezTo>
                  <a:pt x="21289" y="10219"/>
                  <a:pt x="21267" y="10266"/>
                  <a:pt x="21267" y="10324"/>
                </a:cubicBezTo>
                <a:lnTo>
                  <a:pt x="21267" y="10544"/>
                </a:lnTo>
                <a:cubicBezTo>
                  <a:pt x="21267" y="10601"/>
                  <a:pt x="21289" y="10649"/>
                  <a:pt x="21319" y="10649"/>
                </a:cubicBezTo>
                <a:cubicBezTo>
                  <a:pt x="21348" y="10649"/>
                  <a:pt x="21372" y="10601"/>
                  <a:pt x="21372" y="10544"/>
                </a:cubicBezTo>
                <a:lnTo>
                  <a:pt x="21372" y="10324"/>
                </a:lnTo>
                <a:cubicBezTo>
                  <a:pt x="21372" y="10266"/>
                  <a:pt x="21348" y="10219"/>
                  <a:pt x="21319" y="10219"/>
                </a:cubicBezTo>
                <a:close/>
                <a:moveTo>
                  <a:pt x="281" y="10949"/>
                </a:moveTo>
                <a:cubicBezTo>
                  <a:pt x="252" y="10949"/>
                  <a:pt x="228" y="10996"/>
                  <a:pt x="228" y="11054"/>
                </a:cubicBezTo>
                <a:lnTo>
                  <a:pt x="228" y="11274"/>
                </a:lnTo>
                <a:cubicBezTo>
                  <a:pt x="228" y="11331"/>
                  <a:pt x="252" y="11379"/>
                  <a:pt x="281" y="11379"/>
                </a:cubicBezTo>
                <a:cubicBezTo>
                  <a:pt x="311" y="11379"/>
                  <a:pt x="334" y="11331"/>
                  <a:pt x="334" y="11274"/>
                </a:cubicBezTo>
                <a:lnTo>
                  <a:pt x="334" y="11054"/>
                </a:lnTo>
                <a:cubicBezTo>
                  <a:pt x="334" y="10996"/>
                  <a:pt x="311" y="10949"/>
                  <a:pt x="281" y="10949"/>
                </a:cubicBezTo>
                <a:close/>
                <a:moveTo>
                  <a:pt x="596" y="10949"/>
                </a:moveTo>
                <a:cubicBezTo>
                  <a:pt x="567" y="10949"/>
                  <a:pt x="543" y="10996"/>
                  <a:pt x="543" y="11054"/>
                </a:cubicBezTo>
                <a:lnTo>
                  <a:pt x="543" y="11274"/>
                </a:lnTo>
                <a:cubicBezTo>
                  <a:pt x="543" y="11331"/>
                  <a:pt x="567" y="11379"/>
                  <a:pt x="596" y="11379"/>
                </a:cubicBezTo>
                <a:cubicBezTo>
                  <a:pt x="625" y="11379"/>
                  <a:pt x="649" y="11331"/>
                  <a:pt x="649" y="11274"/>
                </a:cubicBezTo>
                <a:lnTo>
                  <a:pt x="649" y="11054"/>
                </a:lnTo>
                <a:cubicBezTo>
                  <a:pt x="649" y="10996"/>
                  <a:pt x="625" y="10949"/>
                  <a:pt x="596" y="10949"/>
                </a:cubicBezTo>
                <a:close/>
                <a:moveTo>
                  <a:pt x="1446" y="10949"/>
                </a:moveTo>
                <a:cubicBezTo>
                  <a:pt x="1417" y="10949"/>
                  <a:pt x="1393" y="10996"/>
                  <a:pt x="1393" y="11054"/>
                </a:cubicBezTo>
                <a:lnTo>
                  <a:pt x="1393" y="11274"/>
                </a:lnTo>
                <a:cubicBezTo>
                  <a:pt x="1393" y="11331"/>
                  <a:pt x="1417" y="11379"/>
                  <a:pt x="1446" y="11379"/>
                </a:cubicBezTo>
                <a:cubicBezTo>
                  <a:pt x="1475" y="11379"/>
                  <a:pt x="1499" y="11331"/>
                  <a:pt x="1499" y="11274"/>
                </a:cubicBezTo>
                <a:lnTo>
                  <a:pt x="1499" y="11054"/>
                </a:lnTo>
                <a:cubicBezTo>
                  <a:pt x="1499" y="10996"/>
                  <a:pt x="1475" y="10949"/>
                  <a:pt x="1446" y="10949"/>
                </a:cubicBezTo>
                <a:close/>
                <a:moveTo>
                  <a:pt x="1760" y="10949"/>
                </a:moveTo>
                <a:cubicBezTo>
                  <a:pt x="1731" y="10949"/>
                  <a:pt x="1707" y="10996"/>
                  <a:pt x="1707" y="11054"/>
                </a:cubicBezTo>
                <a:lnTo>
                  <a:pt x="1707" y="11274"/>
                </a:lnTo>
                <a:cubicBezTo>
                  <a:pt x="1707" y="11331"/>
                  <a:pt x="1731" y="11379"/>
                  <a:pt x="1760" y="11379"/>
                </a:cubicBezTo>
                <a:cubicBezTo>
                  <a:pt x="1789" y="11379"/>
                  <a:pt x="1813" y="11331"/>
                  <a:pt x="1813" y="11274"/>
                </a:cubicBezTo>
                <a:lnTo>
                  <a:pt x="1813" y="11054"/>
                </a:lnTo>
                <a:cubicBezTo>
                  <a:pt x="1813" y="10996"/>
                  <a:pt x="1789" y="10949"/>
                  <a:pt x="1760" y="10949"/>
                </a:cubicBezTo>
                <a:close/>
                <a:moveTo>
                  <a:pt x="2610" y="10949"/>
                </a:moveTo>
                <a:cubicBezTo>
                  <a:pt x="2581" y="10949"/>
                  <a:pt x="2557" y="10996"/>
                  <a:pt x="2557" y="11054"/>
                </a:cubicBezTo>
                <a:lnTo>
                  <a:pt x="2557" y="11274"/>
                </a:lnTo>
                <a:cubicBezTo>
                  <a:pt x="2557" y="11331"/>
                  <a:pt x="2581" y="11379"/>
                  <a:pt x="2610" y="11379"/>
                </a:cubicBezTo>
                <a:cubicBezTo>
                  <a:pt x="2639" y="11379"/>
                  <a:pt x="2662" y="11331"/>
                  <a:pt x="2662" y="11274"/>
                </a:cubicBezTo>
                <a:lnTo>
                  <a:pt x="2662" y="11054"/>
                </a:lnTo>
                <a:cubicBezTo>
                  <a:pt x="2662" y="10996"/>
                  <a:pt x="2639" y="10949"/>
                  <a:pt x="2610" y="10949"/>
                </a:cubicBezTo>
                <a:close/>
                <a:moveTo>
                  <a:pt x="2924" y="10949"/>
                </a:moveTo>
                <a:cubicBezTo>
                  <a:pt x="2895" y="10949"/>
                  <a:pt x="2871" y="10996"/>
                  <a:pt x="2871" y="11054"/>
                </a:cubicBezTo>
                <a:lnTo>
                  <a:pt x="2871" y="11274"/>
                </a:lnTo>
                <a:cubicBezTo>
                  <a:pt x="2871" y="11331"/>
                  <a:pt x="2895" y="11379"/>
                  <a:pt x="2924" y="11379"/>
                </a:cubicBezTo>
                <a:cubicBezTo>
                  <a:pt x="2954" y="11379"/>
                  <a:pt x="2976" y="11331"/>
                  <a:pt x="2976" y="11274"/>
                </a:cubicBezTo>
                <a:lnTo>
                  <a:pt x="2976" y="11054"/>
                </a:lnTo>
                <a:cubicBezTo>
                  <a:pt x="2976" y="10996"/>
                  <a:pt x="2954" y="10949"/>
                  <a:pt x="2924" y="10949"/>
                </a:cubicBezTo>
                <a:close/>
                <a:moveTo>
                  <a:pt x="3773" y="10949"/>
                </a:moveTo>
                <a:cubicBezTo>
                  <a:pt x="3744" y="10949"/>
                  <a:pt x="3721" y="10996"/>
                  <a:pt x="3721" y="11054"/>
                </a:cubicBezTo>
                <a:lnTo>
                  <a:pt x="3721" y="11274"/>
                </a:lnTo>
                <a:cubicBezTo>
                  <a:pt x="3721" y="11331"/>
                  <a:pt x="3744" y="11379"/>
                  <a:pt x="3773" y="11379"/>
                </a:cubicBezTo>
                <a:cubicBezTo>
                  <a:pt x="3802" y="11379"/>
                  <a:pt x="3826" y="11331"/>
                  <a:pt x="3826" y="11274"/>
                </a:cubicBezTo>
                <a:lnTo>
                  <a:pt x="3826" y="11054"/>
                </a:lnTo>
                <a:cubicBezTo>
                  <a:pt x="3826" y="10996"/>
                  <a:pt x="3802" y="10949"/>
                  <a:pt x="3773" y="10949"/>
                </a:cubicBezTo>
                <a:close/>
                <a:moveTo>
                  <a:pt x="4088" y="10949"/>
                </a:moveTo>
                <a:cubicBezTo>
                  <a:pt x="4058" y="10949"/>
                  <a:pt x="4035" y="10996"/>
                  <a:pt x="4035" y="11054"/>
                </a:cubicBezTo>
                <a:lnTo>
                  <a:pt x="4035" y="11274"/>
                </a:lnTo>
                <a:cubicBezTo>
                  <a:pt x="4035" y="11331"/>
                  <a:pt x="4058" y="11379"/>
                  <a:pt x="4088" y="11379"/>
                </a:cubicBezTo>
                <a:cubicBezTo>
                  <a:pt x="4117" y="11379"/>
                  <a:pt x="4141" y="11331"/>
                  <a:pt x="4141" y="11274"/>
                </a:cubicBezTo>
                <a:lnTo>
                  <a:pt x="4141" y="11054"/>
                </a:lnTo>
                <a:cubicBezTo>
                  <a:pt x="4141" y="10996"/>
                  <a:pt x="4117" y="10949"/>
                  <a:pt x="4088" y="10949"/>
                </a:cubicBezTo>
                <a:close/>
                <a:moveTo>
                  <a:pt x="4937" y="10949"/>
                </a:moveTo>
                <a:cubicBezTo>
                  <a:pt x="4908" y="10949"/>
                  <a:pt x="4884" y="10996"/>
                  <a:pt x="4884" y="11054"/>
                </a:cubicBezTo>
                <a:lnTo>
                  <a:pt x="4884" y="11274"/>
                </a:lnTo>
                <a:cubicBezTo>
                  <a:pt x="4884" y="11331"/>
                  <a:pt x="4908" y="11379"/>
                  <a:pt x="4937" y="11379"/>
                </a:cubicBezTo>
                <a:cubicBezTo>
                  <a:pt x="4966" y="11379"/>
                  <a:pt x="4990" y="11331"/>
                  <a:pt x="4990" y="11274"/>
                </a:cubicBezTo>
                <a:lnTo>
                  <a:pt x="4990" y="11054"/>
                </a:lnTo>
                <a:cubicBezTo>
                  <a:pt x="4990" y="10996"/>
                  <a:pt x="4966" y="10949"/>
                  <a:pt x="4937" y="10949"/>
                </a:cubicBezTo>
                <a:close/>
                <a:moveTo>
                  <a:pt x="5252" y="10949"/>
                </a:moveTo>
                <a:cubicBezTo>
                  <a:pt x="5223" y="10949"/>
                  <a:pt x="5199" y="10996"/>
                  <a:pt x="5199" y="11054"/>
                </a:cubicBezTo>
                <a:lnTo>
                  <a:pt x="5199" y="11274"/>
                </a:lnTo>
                <a:cubicBezTo>
                  <a:pt x="5199" y="11331"/>
                  <a:pt x="5223" y="11379"/>
                  <a:pt x="5252" y="11379"/>
                </a:cubicBezTo>
                <a:cubicBezTo>
                  <a:pt x="5281" y="11379"/>
                  <a:pt x="5305" y="11331"/>
                  <a:pt x="5305" y="11274"/>
                </a:cubicBezTo>
                <a:lnTo>
                  <a:pt x="5305" y="11054"/>
                </a:lnTo>
                <a:cubicBezTo>
                  <a:pt x="5305" y="10996"/>
                  <a:pt x="5281" y="10949"/>
                  <a:pt x="5252" y="10949"/>
                </a:cubicBezTo>
                <a:close/>
                <a:moveTo>
                  <a:pt x="6102" y="10949"/>
                </a:moveTo>
                <a:cubicBezTo>
                  <a:pt x="6072" y="10949"/>
                  <a:pt x="6049" y="10996"/>
                  <a:pt x="6049" y="11054"/>
                </a:cubicBezTo>
                <a:lnTo>
                  <a:pt x="6049" y="11274"/>
                </a:lnTo>
                <a:cubicBezTo>
                  <a:pt x="6049" y="11331"/>
                  <a:pt x="6072" y="11379"/>
                  <a:pt x="6102" y="11379"/>
                </a:cubicBezTo>
                <a:cubicBezTo>
                  <a:pt x="6131" y="11379"/>
                  <a:pt x="6155" y="11331"/>
                  <a:pt x="6155" y="11274"/>
                </a:cubicBezTo>
                <a:lnTo>
                  <a:pt x="6155" y="11054"/>
                </a:lnTo>
                <a:cubicBezTo>
                  <a:pt x="6155" y="10996"/>
                  <a:pt x="6131" y="10949"/>
                  <a:pt x="6102" y="10949"/>
                </a:cubicBezTo>
                <a:close/>
                <a:moveTo>
                  <a:pt x="6416" y="10949"/>
                </a:moveTo>
                <a:cubicBezTo>
                  <a:pt x="6387" y="10949"/>
                  <a:pt x="6363" y="10996"/>
                  <a:pt x="6363" y="11054"/>
                </a:cubicBezTo>
                <a:lnTo>
                  <a:pt x="6363" y="11274"/>
                </a:lnTo>
                <a:cubicBezTo>
                  <a:pt x="6363" y="11331"/>
                  <a:pt x="6387" y="11379"/>
                  <a:pt x="6416" y="11379"/>
                </a:cubicBezTo>
                <a:cubicBezTo>
                  <a:pt x="6445" y="11379"/>
                  <a:pt x="6469" y="11331"/>
                  <a:pt x="6469" y="11274"/>
                </a:cubicBezTo>
                <a:lnTo>
                  <a:pt x="6469" y="11054"/>
                </a:lnTo>
                <a:cubicBezTo>
                  <a:pt x="6469" y="10996"/>
                  <a:pt x="6445" y="10949"/>
                  <a:pt x="6416" y="10949"/>
                </a:cubicBezTo>
                <a:close/>
                <a:moveTo>
                  <a:pt x="7266" y="10949"/>
                </a:moveTo>
                <a:cubicBezTo>
                  <a:pt x="7237" y="10949"/>
                  <a:pt x="7213" y="10996"/>
                  <a:pt x="7213" y="11054"/>
                </a:cubicBezTo>
                <a:lnTo>
                  <a:pt x="7213" y="11274"/>
                </a:lnTo>
                <a:cubicBezTo>
                  <a:pt x="7213" y="11331"/>
                  <a:pt x="7237" y="11379"/>
                  <a:pt x="7266" y="11379"/>
                </a:cubicBezTo>
                <a:cubicBezTo>
                  <a:pt x="7295" y="11379"/>
                  <a:pt x="7318" y="11331"/>
                  <a:pt x="7318" y="11274"/>
                </a:cubicBezTo>
                <a:lnTo>
                  <a:pt x="7318" y="11054"/>
                </a:lnTo>
                <a:cubicBezTo>
                  <a:pt x="7318" y="10996"/>
                  <a:pt x="7295" y="10949"/>
                  <a:pt x="7266" y="10949"/>
                </a:cubicBezTo>
                <a:close/>
                <a:moveTo>
                  <a:pt x="7580" y="10949"/>
                </a:moveTo>
                <a:cubicBezTo>
                  <a:pt x="7551" y="10949"/>
                  <a:pt x="7527" y="10996"/>
                  <a:pt x="7527" y="11054"/>
                </a:cubicBezTo>
                <a:lnTo>
                  <a:pt x="7527" y="11274"/>
                </a:lnTo>
                <a:cubicBezTo>
                  <a:pt x="7527" y="11331"/>
                  <a:pt x="7551" y="11379"/>
                  <a:pt x="7580" y="11379"/>
                </a:cubicBezTo>
                <a:cubicBezTo>
                  <a:pt x="7609" y="11379"/>
                  <a:pt x="7632" y="11331"/>
                  <a:pt x="7632" y="11274"/>
                </a:cubicBezTo>
                <a:lnTo>
                  <a:pt x="7632" y="11054"/>
                </a:lnTo>
                <a:cubicBezTo>
                  <a:pt x="7632" y="10996"/>
                  <a:pt x="7609" y="10949"/>
                  <a:pt x="7580" y="10949"/>
                </a:cubicBezTo>
                <a:close/>
                <a:moveTo>
                  <a:pt x="8429" y="10949"/>
                </a:moveTo>
                <a:cubicBezTo>
                  <a:pt x="8400" y="10949"/>
                  <a:pt x="8377" y="10996"/>
                  <a:pt x="8377" y="11054"/>
                </a:cubicBezTo>
                <a:lnTo>
                  <a:pt x="8377" y="11274"/>
                </a:lnTo>
                <a:cubicBezTo>
                  <a:pt x="8377" y="11331"/>
                  <a:pt x="8400" y="11379"/>
                  <a:pt x="8429" y="11379"/>
                </a:cubicBezTo>
                <a:cubicBezTo>
                  <a:pt x="8458" y="11379"/>
                  <a:pt x="8482" y="11331"/>
                  <a:pt x="8482" y="11274"/>
                </a:cubicBezTo>
                <a:lnTo>
                  <a:pt x="8482" y="11054"/>
                </a:lnTo>
                <a:cubicBezTo>
                  <a:pt x="8482" y="10996"/>
                  <a:pt x="8458" y="10949"/>
                  <a:pt x="8429" y="10949"/>
                </a:cubicBezTo>
                <a:close/>
                <a:moveTo>
                  <a:pt x="8744" y="10949"/>
                </a:moveTo>
                <a:cubicBezTo>
                  <a:pt x="8714" y="10949"/>
                  <a:pt x="8691" y="10996"/>
                  <a:pt x="8691" y="11054"/>
                </a:cubicBezTo>
                <a:lnTo>
                  <a:pt x="8691" y="11274"/>
                </a:lnTo>
                <a:cubicBezTo>
                  <a:pt x="8691" y="11331"/>
                  <a:pt x="8714" y="11379"/>
                  <a:pt x="8744" y="11379"/>
                </a:cubicBezTo>
                <a:cubicBezTo>
                  <a:pt x="8773" y="11379"/>
                  <a:pt x="8796" y="11331"/>
                  <a:pt x="8796" y="11274"/>
                </a:cubicBezTo>
                <a:lnTo>
                  <a:pt x="8796" y="11054"/>
                </a:lnTo>
                <a:cubicBezTo>
                  <a:pt x="8796" y="10996"/>
                  <a:pt x="8773" y="10949"/>
                  <a:pt x="8744" y="10949"/>
                </a:cubicBezTo>
                <a:close/>
                <a:moveTo>
                  <a:pt x="9593" y="10949"/>
                </a:moveTo>
                <a:cubicBezTo>
                  <a:pt x="9564" y="10949"/>
                  <a:pt x="9540" y="10996"/>
                  <a:pt x="9540" y="11054"/>
                </a:cubicBezTo>
                <a:lnTo>
                  <a:pt x="9540" y="11274"/>
                </a:lnTo>
                <a:cubicBezTo>
                  <a:pt x="9540" y="11331"/>
                  <a:pt x="9564" y="11379"/>
                  <a:pt x="9593" y="11379"/>
                </a:cubicBezTo>
                <a:cubicBezTo>
                  <a:pt x="9622" y="11379"/>
                  <a:pt x="9646" y="11331"/>
                  <a:pt x="9646" y="11274"/>
                </a:cubicBezTo>
                <a:lnTo>
                  <a:pt x="9646" y="11054"/>
                </a:lnTo>
                <a:cubicBezTo>
                  <a:pt x="9646" y="10996"/>
                  <a:pt x="9622" y="10949"/>
                  <a:pt x="9593" y="10949"/>
                </a:cubicBezTo>
                <a:close/>
                <a:moveTo>
                  <a:pt x="9908" y="10949"/>
                </a:moveTo>
                <a:cubicBezTo>
                  <a:pt x="9879" y="10949"/>
                  <a:pt x="9855" y="10996"/>
                  <a:pt x="9855" y="11054"/>
                </a:cubicBezTo>
                <a:lnTo>
                  <a:pt x="9855" y="11274"/>
                </a:lnTo>
                <a:cubicBezTo>
                  <a:pt x="9855" y="11331"/>
                  <a:pt x="9879" y="11379"/>
                  <a:pt x="9908" y="11379"/>
                </a:cubicBezTo>
                <a:cubicBezTo>
                  <a:pt x="9937" y="11379"/>
                  <a:pt x="9961" y="11331"/>
                  <a:pt x="9961" y="11274"/>
                </a:cubicBezTo>
                <a:lnTo>
                  <a:pt x="9961" y="11054"/>
                </a:lnTo>
                <a:cubicBezTo>
                  <a:pt x="9961" y="10996"/>
                  <a:pt x="9937" y="10949"/>
                  <a:pt x="9908" y="10949"/>
                </a:cubicBezTo>
                <a:close/>
                <a:moveTo>
                  <a:pt x="10758" y="10949"/>
                </a:moveTo>
                <a:cubicBezTo>
                  <a:pt x="10728" y="10949"/>
                  <a:pt x="10705" y="10996"/>
                  <a:pt x="10705" y="11054"/>
                </a:cubicBezTo>
                <a:lnTo>
                  <a:pt x="10705" y="11274"/>
                </a:lnTo>
                <a:cubicBezTo>
                  <a:pt x="10705" y="11331"/>
                  <a:pt x="10728" y="11379"/>
                  <a:pt x="10758" y="11379"/>
                </a:cubicBezTo>
                <a:cubicBezTo>
                  <a:pt x="10787" y="11379"/>
                  <a:pt x="10810" y="11331"/>
                  <a:pt x="10810" y="11274"/>
                </a:cubicBezTo>
                <a:lnTo>
                  <a:pt x="10810" y="11054"/>
                </a:lnTo>
                <a:cubicBezTo>
                  <a:pt x="10810" y="10996"/>
                  <a:pt x="10787" y="10949"/>
                  <a:pt x="10758" y="10949"/>
                </a:cubicBezTo>
                <a:close/>
                <a:moveTo>
                  <a:pt x="11072" y="10949"/>
                </a:moveTo>
                <a:cubicBezTo>
                  <a:pt x="11043" y="10949"/>
                  <a:pt x="11019" y="10996"/>
                  <a:pt x="11019" y="11054"/>
                </a:cubicBezTo>
                <a:lnTo>
                  <a:pt x="11019" y="11274"/>
                </a:lnTo>
                <a:cubicBezTo>
                  <a:pt x="11019" y="11331"/>
                  <a:pt x="11043" y="11379"/>
                  <a:pt x="11072" y="11379"/>
                </a:cubicBezTo>
                <a:cubicBezTo>
                  <a:pt x="11101" y="11379"/>
                  <a:pt x="11125" y="11331"/>
                  <a:pt x="11125" y="11274"/>
                </a:cubicBezTo>
                <a:lnTo>
                  <a:pt x="11125" y="11054"/>
                </a:lnTo>
                <a:cubicBezTo>
                  <a:pt x="11125" y="10996"/>
                  <a:pt x="11101" y="10949"/>
                  <a:pt x="11072" y="10949"/>
                </a:cubicBezTo>
                <a:close/>
                <a:moveTo>
                  <a:pt x="11922" y="10949"/>
                </a:moveTo>
                <a:cubicBezTo>
                  <a:pt x="11893" y="10949"/>
                  <a:pt x="11869" y="10996"/>
                  <a:pt x="11869" y="11054"/>
                </a:cubicBezTo>
                <a:lnTo>
                  <a:pt x="11869" y="11274"/>
                </a:lnTo>
                <a:cubicBezTo>
                  <a:pt x="11869" y="11331"/>
                  <a:pt x="11893" y="11379"/>
                  <a:pt x="11922" y="11379"/>
                </a:cubicBezTo>
                <a:cubicBezTo>
                  <a:pt x="11951" y="11379"/>
                  <a:pt x="11974" y="11331"/>
                  <a:pt x="11974" y="11274"/>
                </a:cubicBezTo>
                <a:lnTo>
                  <a:pt x="11974" y="11054"/>
                </a:lnTo>
                <a:cubicBezTo>
                  <a:pt x="11974" y="10996"/>
                  <a:pt x="11951" y="10949"/>
                  <a:pt x="11922" y="10949"/>
                </a:cubicBezTo>
                <a:close/>
                <a:moveTo>
                  <a:pt x="12236" y="10949"/>
                </a:moveTo>
                <a:cubicBezTo>
                  <a:pt x="12207" y="10949"/>
                  <a:pt x="12183" y="10996"/>
                  <a:pt x="12183" y="11054"/>
                </a:cubicBezTo>
                <a:lnTo>
                  <a:pt x="12183" y="11274"/>
                </a:lnTo>
                <a:cubicBezTo>
                  <a:pt x="12183" y="11331"/>
                  <a:pt x="12207" y="11379"/>
                  <a:pt x="12236" y="11379"/>
                </a:cubicBezTo>
                <a:cubicBezTo>
                  <a:pt x="12265" y="11379"/>
                  <a:pt x="12288" y="11331"/>
                  <a:pt x="12288" y="11274"/>
                </a:cubicBezTo>
                <a:lnTo>
                  <a:pt x="12288" y="11054"/>
                </a:lnTo>
                <a:cubicBezTo>
                  <a:pt x="12288" y="10996"/>
                  <a:pt x="12265" y="10949"/>
                  <a:pt x="12236" y="10949"/>
                </a:cubicBezTo>
                <a:close/>
                <a:moveTo>
                  <a:pt x="13085" y="10949"/>
                </a:moveTo>
                <a:cubicBezTo>
                  <a:pt x="13056" y="10949"/>
                  <a:pt x="13032" y="10996"/>
                  <a:pt x="13032" y="11054"/>
                </a:cubicBezTo>
                <a:lnTo>
                  <a:pt x="13032" y="11274"/>
                </a:lnTo>
                <a:cubicBezTo>
                  <a:pt x="13032" y="11331"/>
                  <a:pt x="13056" y="11379"/>
                  <a:pt x="13085" y="11379"/>
                </a:cubicBezTo>
                <a:cubicBezTo>
                  <a:pt x="13114" y="11379"/>
                  <a:pt x="13138" y="11331"/>
                  <a:pt x="13138" y="11274"/>
                </a:cubicBezTo>
                <a:lnTo>
                  <a:pt x="13138" y="11054"/>
                </a:lnTo>
                <a:cubicBezTo>
                  <a:pt x="13138" y="10996"/>
                  <a:pt x="13114" y="10949"/>
                  <a:pt x="13085" y="10949"/>
                </a:cubicBezTo>
                <a:close/>
                <a:moveTo>
                  <a:pt x="13399" y="10949"/>
                </a:moveTo>
                <a:cubicBezTo>
                  <a:pt x="13370" y="10949"/>
                  <a:pt x="13348" y="10996"/>
                  <a:pt x="13348" y="11054"/>
                </a:cubicBezTo>
                <a:lnTo>
                  <a:pt x="13348" y="11274"/>
                </a:lnTo>
                <a:cubicBezTo>
                  <a:pt x="13348" y="11331"/>
                  <a:pt x="13370" y="11379"/>
                  <a:pt x="13399" y="11379"/>
                </a:cubicBezTo>
                <a:cubicBezTo>
                  <a:pt x="13428" y="11379"/>
                  <a:pt x="13452" y="11331"/>
                  <a:pt x="13452" y="11274"/>
                </a:cubicBezTo>
                <a:lnTo>
                  <a:pt x="13452" y="11054"/>
                </a:lnTo>
                <a:cubicBezTo>
                  <a:pt x="13452" y="10996"/>
                  <a:pt x="13428" y="10949"/>
                  <a:pt x="13399" y="10949"/>
                </a:cubicBezTo>
                <a:close/>
                <a:moveTo>
                  <a:pt x="14249" y="10949"/>
                </a:moveTo>
                <a:cubicBezTo>
                  <a:pt x="14220" y="10949"/>
                  <a:pt x="14196" y="10996"/>
                  <a:pt x="14196" y="11054"/>
                </a:cubicBezTo>
                <a:lnTo>
                  <a:pt x="14196" y="11274"/>
                </a:lnTo>
                <a:cubicBezTo>
                  <a:pt x="14196" y="11331"/>
                  <a:pt x="14220" y="11379"/>
                  <a:pt x="14249" y="11379"/>
                </a:cubicBezTo>
                <a:cubicBezTo>
                  <a:pt x="14278" y="11379"/>
                  <a:pt x="14302" y="11331"/>
                  <a:pt x="14302" y="11274"/>
                </a:cubicBezTo>
                <a:lnTo>
                  <a:pt x="14302" y="11054"/>
                </a:lnTo>
                <a:cubicBezTo>
                  <a:pt x="14302" y="10996"/>
                  <a:pt x="14278" y="10949"/>
                  <a:pt x="14249" y="10949"/>
                </a:cubicBezTo>
                <a:close/>
                <a:moveTo>
                  <a:pt x="14564" y="10949"/>
                </a:moveTo>
                <a:cubicBezTo>
                  <a:pt x="14535" y="10949"/>
                  <a:pt x="14511" y="10996"/>
                  <a:pt x="14511" y="11054"/>
                </a:cubicBezTo>
                <a:lnTo>
                  <a:pt x="14511" y="11274"/>
                </a:lnTo>
                <a:cubicBezTo>
                  <a:pt x="14511" y="11331"/>
                  <a:pt x="14535" y="11379"/>
                  <a:pt x="14564" y="11379"/>
                </a:cubicBezTo>
                <a:cubicBezTo>
                  <a:pt x="14593" y="11379"/>
                  <a:pt x="14617" y="11331"/>
                  <a:pt x="14617" y="11274"/>
                </a:cubicBezTo>
                <a:lnTo>
                  <a:pt x="14617" y="11054"/>
                </a:lnTo>
                <a:cubicBezTo>
                  <a:pt x="14617" y="10996"/>
                  <a:pt x="14593" y="10949"/>
                  <a:pt x="14564" y="10949"/>
                </a:cubicBezTo>
                <a:close/>
                <a:moveTo>
                  <a:pt x="15413" y="10949"/>
                </a:moveTo>
                <a:cubicBezTo>
                  <a:pt x="15384" y="10949"/>
                  <a:pt x="15360" y="10996"/>
                  <a:pt x="15360" y="11054"/>
                </a:cubicBezTo>
                <a:lnTo>
                  <a:pt x="15360" y="11274"/>
                </a:lnTo>
                <a:cubicBezTo>
                  <a:pt x="15360" y="11331"/>
                  <a:pt x="15384" y="11379"/>
                  <a:pt x="15413" y="11379"/>
                </a:cubicBezTo>
                <a:cubicBezTo>
                  <a:pt x="15442" y="11379"/>
                  <a:pt x="15465" y="11331"/>
                  <a:pt x="15465" y="11274"/>
                </a:cubicBezTo>
                <a:lnTo>
                  <a:pt x="15465" y="11054"/>
                </a:lnTo>
                <a:cubicBezTo>
                  <a:pt x="15465" y="10996"/>
                  <a:pt x="15442" y="10949"/>
                  <a:pt x="15413" y="10949"/>
                </a:cubicBezTo>
                <a:close/>
                <a:moveTo>
                  <a:pt x="15728" y="10949"/>
                </a:moveTo>
                <a:cubicBezTo>
                  <a:pt x="15699" y="10949"/>
                  <a:pt x="15675" y="10996"/>
                  <a:pt x="15675" y="11054"/>
                </a:cubicBezTo>
                <a:lnTo>
                  <a:pt x="15675" y="11274"/>
                </a:lnTo>
                <a:cubicBezTo>
                  <a:pt x="15675" y="11331"/>
                  <a:pt x="15699" y="11379"/>
                  <a:pt x="15728" y="11379"/>
                </a:cubicBezTo>
                <a:cubicBezTo>
                  <a:pt x="15757" y="11379"/>
                  <a:pt x="15781" y="11331"/>
                  <a:pt x="15781" y="11274"/>
                </a:cubicBezTo>
                <a:lnTo>
                  <a:pt x="15781" y="11054"/>
                </a:lnTo>
                <a:cubicBezTo>
                  <a:pt x="15781" y="10996"/>
                  <a:pt x="15757" y="10949"/>
                  <a:pt x="15728" y="10949"/>
                </a:cubicBezTo>
                <a:close/>
                <a:moveTo>
                  <a:pt x="16578" y="10949"/>
                </a:moveTo>
                <a:cubicBezTo>
                  <a:pt x="16549" y="10949"/>
                  <a:pt x="16525" y="10996"/>
                  <a:pt x="16525" y="11054"/>
                </a:cubicBezTo>
                <a:lnTo>
                  <a:pt x="16525" y="11274"/>
                </a:lnTo>
                <a:cubicBezTo>
                  <a:pt x="16525" y="11331"/>
                  <a:pt x="16549" y="11379"/>
                  <a:pt x="16578" y="11379"/>
                </a:cubicBezTo>
                <a:cubicBezTo>
                  <a:pt x="16607" y="11379"/>
                  <a:pt x="16630" y="11331"/>
                  <a:pt x="16630" y="11274"/>
                </a:cubicBezTo>
                <a:lnTo>
                  <a:pt x="16630" y="11054"/>
                </a:lnTo>
                <a:cubicBezTo>
                  <a:pt x="16630" y="10996"/>
                  <a:pt x="16607" y="10949"/>
                  <a:pt x="16578" y="10949"/>
                </a:cubicBezTo>
                <a:close/>
                <a:moveTo>
                  <a:pt x="16892" y="10949"/>
                </a:moveTo>
                <a:cubicBezTo>
                  <a:pt x="16863" y="10949"/>
                  <a:pt x="16839" y="10996"/>
                  <a:pt x="16839" y="11054"/>
                </a:cubicBezTo>
                <a:lnTo>
                  <a:pt x="16839" y="11274"/>
                </a:lnTo>
                <a:cubicBezTo>
                  <a:pt x="16839" y="11331"/>
                  <a:pt x="16863" y="11379"/>
                  <a:pt x="16892" y="11379"/>
                </a:cubicBezTo>
                <a:cubicBezTo>
                  <a:pt x="16921" y="11379"/>
                  <a:pt x="16944" y="11331"/>
                  <a:pt x="16944" y="11274"/>
                </a:cubicBezTo>
                <a:lnTo>
                  <a:pt x="16944" y="11054"/>
                </a:lnTo>
                <a:cubicBezTo>
                  <a:pt x="16944" y="10996"/>
                  <a:pt x="16921" y="10949"/>
                  <a:pt x="16892" y="10949"/>
                </a:cubicBezTo>
                <a:close/>
                <a:moveTo>
                  <a:pt x="17741" y="10949"/>
                </a:moveTo>
                <a:cubicBezTo>
                  <a:pt x="17712" y="10949"/>
                  <a:pt x="17689" y="10996"/>
                  <a:pt x="17689" y="11054"/>
                </a:cubicBezTo>
                <a:lnTo>
                  <a:pt x="17689" y="11274"/>
                </a:lnTo>
                <a:cubicBezTo>
                  <a:pt x="17689" y="11331"/>
                  <a:pt x="17712" y="11379"/>
                  <a:pt x="17741" y="11379"/>
                </a:cubicBezTo>
                <a:cubicBezTo>
                  <a:pt x="17770" y="11379"/>
                  <a:pt x="17794" y="11331"/>
                  <a:pt x="17794" y="11274"/>
                </a:cubicBezTo>
                <a:lnTo>
                  <a:pt x="17794" y="11054"/>
                </a:lnTo>
                <a:cubicBezTo>
                  <a:pt x="17794" y="10996"/>
                  <a:pt x="17770" y="10949"/>
                  <a:pt x="17741" y="10949"/>
                </a:cubicBezTo>
                <a:close/>
                <a:moveTo>
                  <a:pt x="18055" y="10949"/>
                </a:moveTo>
                <a:cubicBezTo>
                  <a:pt x="18026" y="10949"/>
                  <a:pt x="18002" y="10996"/>
                  <a:pt x="18002" y="11054"/>
                </a:cubicBezTo>
                <a:lnTo>
                  <a:pt x="18002" y="11274"/>
                </a:lnTo>
                <a:cubicBezTo>
                  <a:pt x="18002" y="11331"/>
                  <a:pt x="18026" y="11379"/>
                  <a:pt x="18055" y="11379"/>
                </a:cubicBezTo>
                <a:cubicBezTo>
                  <a:pt x="18085" y="11379"/>
                  <a:pt x="18108" y="11331"/>
                  <a:pt x="18108" y="11274"/>
                </a:cubicBezTo>
                <a:lnTo>
                  <a:pt x="18108" y="11054"/>
                </a:lnTo>
                <a:cubicBezTo>
                  <a:pt x="18108" y="10996"/>
                  <a:pt x="18085" y="10949"/>
                  <a:pt x="18055" y="10949"/>
                </a:cubicBezTo>
                <a:close/>
                <a:moveTo>
                  <a:pt x="18905" y="10949"/>
                </a:moveTo>
                <a:cubicBezTo>
                  <a:pt x="18876" y="10949"/>
                  <a:pt x="18852" y="10996"/>
                  <a:pt x="18852" y="11054"/>
                </a:cubicBezTo>
                <a:lnTo>
                  <a:pt x="18852" y="11274"/>
                </a:lnTo>
                <a:cubicBezTo>
                  <a:pt x="18852" y="11331"/>
                  <a:pt x="18876" y="11379"/>
                  <a:pt x="18905" y="11379"/>
                </a:cubicBezTo>
                <a:cubicBezTo>
                  <a:pt x="18934" y="11379"/>
                  <a:pt x="18958" y="11331"/>
                  <a:pt x="18958" y="11274"/>
                </a:cubicBezTo>
                <a:lnTo>
                  <a:pt x="18958" y="11054"/>
                </a:lnTo>
                <a:cubicBezTo>
                  <a:pt x="18958" y="10996"/>
                  <a:pt x="18934" y="10949"/>
                  <a:pt x="18905" y="10949"/>
                </a:cubicBezTo>
                <a:close/>
                <a:moveTo>
                  <a:pt x="19220" y="10949"/>
                </a:moveTo>
                <a:cubicBezTo>
                  <a:pt x="19191" y="10949"/>
                  <a:pt x="19167" y="10996"/>
                  <a:pt x="19167" y="11054"/>
                </a:cubicBezTo>
                <a:lnTo>
                  <a:pt x="19167" y="11274"/>
                </a:lnTo>
                <a:cubicBezTo>
                  <a:pt x="19167" y="11331"/>
                  <a:pt x="19191" y="11379"/>
                  <a:pt x="19220" y="11379"/>
                </a:cubicBezTo>
                <a:cubicBezTo>
                  <a:pt x="19249" y="11379"/>
                  <a:pt x="19273" y="11331"/>
                  <a:pt x="19273" y="11274"/>
                </a:cubicBezTo>
                <a:lnTo>
                  <a:pt x="19273" y="11054"/>
                </a:lnTo>
                <a:cubicBezTo>
                  <a:pt x="19273" y="10996"/>
                  <a:pt x="19249" y="10949"/>
                  <a:pt x="19220" y="10949"/>
                </a:cubicBezTo>
                <a:close/>
                <a:moveTo>
                  <a:pt x="20069" y="10949"/>
                </a:moveTo>
                <a:cubicBezTo>
                  <a:pt x="20040" y="10949"/>
                  <a:pt x="20016" y="10996"/>
                  <a:pt x="20016" y="11054"/>
                </a:cubicBezTo>
                <a:lnTo>
                  <a:pt x="20016" y="11274"/>
                </a:lnTo>
                <a:cubicBezTo>
                  <a:pt x="20016" y="11331"/>
                  <a:pt x="20040" y="11379"/>
                  <a:pt x="20069" y="11379"/>
                </a:cubicBezTo>
                <a:cubicBezTo>
                  <a:pt x="20099" y="11379"/>
                  <a:pt x="20122" y="11331"/>
                  <a:pt x="20122" y="11274"/>
                </a:cubicBezTo>
                <a:lnTo>
                  <a:pt x="20122" y="11054"/>
                </a:lnTo>
                <a:cubicBezTo>
                  <a:pt x="20122" y="10996"/>
                  <a:pt x="20099" y="10949"/>
                  <a:pt x="20069" y="10949"/>
                </a:cubicBezTo>
                <a:close/>
                <a:moveTo>
                  <a:pt x="20384" y="10949"/>
                </a:moveTo>
                <a:cubicBezTo>
                  <a:pt x="20355" y="10949"/>
                  <a:pt x="20331" y="10996"/>
                  <a:pt x="20331" y="11054"/>
                </a:cubicBezTo>
                <a:lnTo>
                  <a:pt x="20331" y="11274"/>
                </a:lnTo>
                <a:cubicBezTo>
                  <a:pt x="20331" y="11331"/>
                  <a:pt x="20355" y="11379"/>
                  <a:pt x="20384" y="11379"/>
                </a:cubicBezTo>
                <a:cubicBezTo>
                  <a:pt x="20413" y="11379"/>
                  <a:pt x="20436" y="11331"/>
                  <a:pt x="20436" y="11274"/>
                </a:cubicBezTo>
                <a:lnTo>
                  <a:pt x="20436" y="11054"/>
                </a:lnTo>
                <a:cubicBezTo>
                  <a:pt x="20436" y="10996"/>
                  <a:pt x="20413" y="10949"/>
                  <a:pt x="20384" y="10949"/>
                </a:cubicBezTo>
                <a:close/>
                <a:moveTo>
                  <a:pt x="21234" y="10949"/>
                </a:moveTo>
                <a:cubicBezTo>
                  <a:pt x="21204" y="10949"/>
                  <a:pt x="21181" y="10996"/>
                  <a:pt x="21181" y="11054"/>
                </a:cubicBezTo>
                <a:lnTo>
                  <a:pt x="21181" y="11274"/>
                </a:lnTo>
                <a:cubicBezTo>
                  <a:pt x="21181" y="11331"/>
                  <a:pt x="21204" y="11379"/>
                  <a:pt x="21234" y="11379"/>
                </a:cubicBezTo>
                <a:cubicBezTo>
                  <a:pt x="21263" y="11379"/>
                  <a:pt x="21285" y="11331"/>
                  <a:pt x="21285" y="11274"/>
                </a:cubicBezTo>
                <a:lnTo>
                  <a:pt x="21285" y="11054"/>
                </a:lnTo>
                <a:cubicBezTo>
                  <a:pt x="21285" y="10996"/>
                  <a:pt x="21263" y="10949"/>
                  <a:pt x="21234" y="10949"/>
                </a:cubicBezTo>
                <a:close/>
                <a:moveTo>
                  <a:pt x="21547" y="10949"/>
                </a:moveTo>
                <a:cubicBezTo>
                  <a:pt x="21518" y="10949"/>
                  <a:pt x="21495" y="10996"/>
                  <a:pt x="21495" y="11054"/>
                </a:cubicBezTo>
                <a:lnTo>
                  <a:pt x="21495" y="11274"/>
                </a:lnTo>
                <a:cubicBezTo>
                  <a:pt x="21495" y="11331"/>
                  <a:pt x="21518" y="11379"/>
                  <a:pt x="21547" y="11379"/>
                </a:cubicBezTo>
                <a:cubicBezTo>
                  <a:pt x="21576" y="11379"/>
                  <a:pt x="21600" y="11331"/>
                  <a:pt x="21600" y="11274"/>
                </a:cubicBezTo>
                <a:lnTo>
                  <a:pt x="21600" y="11054"/>
                </a:lnTo>
                <a:cubicBezTo>
                  <a:pt x="21600" y="10996"/>
                  <a:pt x="21576" y="10949"/>
                  <a:pt x="21547" y="10949"/>
                </a:cubicBezTo>
                <a:close/>
                <a:moveTo>
                  <a:pt x="53" y="11681"/>
                </a:moveTo>
                <a:cubicBezTo>
                  <a:pt x="24" y="11681"/>
                  <a:pt x="0" y="11726"/>
                  <a:pt x="0" y="11784"/>
                </a:cubicBezTo>
                <a:lnTo>
                  <a:pt x="0" y="12004"/>
                </a:lnTo>
                <a:cubicBezTo>
                  <a:pt x="0" y="12061"/>
                  <a:pt x="24" y="12108"/>
                  <a:pt x="53" y="12108"/>
                </a:cubicBezTo>
                <a:cubicBezTo>
                  <a:pt x="82" y="12108"/>
                  <a:pt x="106" y="12061"/>
                  <a:pt x="106" y="12004"/>
                </a:cubicBezTo>
                <a:lnTo>
                  <a:pt x="106" y="11784"/>
                </a:lnTo>
                <a:cubicBezTo>
                  <a:pt x="106" y="11726"/>
                  <a:pt x="82" y="11681"/>
                  <a:pt x="53" y="11681"/>
                </a:cubicBezTo>
                <a:close/>
                <a:moveTo>
                  <a:pt x="367" y="11681"/>
                </a:moveTo>
                <a:cubicBezTo>
                  <a:pt x="338" y="11681"/>
                  <a:pt x="315" y="11726"/>
                  <a:pt x="315" y="11784"/>
                </a:cubicBezTo>
                <a:lnTo>
                  <a:pt x="315" y="12004"/>
                </a:lnTo>
                <a:cubicBezTo>
                  <a:pt x="315" y="12061"/>
                  <a:pt x="338" y="12108"/>
                  <a:pt x="367" y="12108"/>
                </a:cubicBezTo>
                <a:cubicBezTo>
                  <a:pt x="397" y="12108"/>
                  <a:pt x="420" y="12061"/>
                  <a:pt x="420" y="12004"/>
                </a:cubicBezTo>
                <a:lnTo>
                  <a:pt x="420" y="11784"/>
                </a:lnTo>
                <a:cubicBezTo>
                  <a:pt x="420" y="11726"/>
                  <a:pt x="397" y="11681"/>
                  <a:pt x="367" y="11681"/>
                </a:cubicBezTo>
                <a:close/>
                <a:moveTo>
                  <a:pt x="1217" y="11681"/>
                </a:moveTo>
                <a:cubicBezTo>
                  <a:pt x="1188" y="11681"/>
                  <a:pt x="1164" y="11726"/>
                  <a:pt x="1164" y="11784"/>
                </a:cubicBezTo>
                <a:lnTo>
                  <a:pt x="1164" y="12004"/>
                </a:lnTo>
                <a:cubicBezTo>
                  <a:pt x="1164" y="12061"/>
                  <a:pt x="1188" y="12108"/>
                  <a:pt x="1217" y="12108"/>
                </a:cubicBezTo>
                <a:cubicBezTo>
                  <a:pt x="1246" y="12108"/>
                  <a:pt x="1270" y="12061"/>
                  <a:pt x="1270" y="12004"/>
                </a:cubicBezTo>
                <a:lnTo>
                  <a:pt x="1270" y="11784"/>
                </a:lnTo>
                <a:cubicBezTo>
                  <a:pt x="1270" y="11726"/>
                  <a:pt x="1246" y="11681"/>
                  <a:pt x="1217" y="11681"/>
                </a:cubicBezTo>
                <a:close/>
                <a:moveTo>
                  <a:pt x="1532" y="11681"/>
                </a:moveTo>
                <a:cubicBezTo>
                  <a:pt x="1503" y="11681"/>
                  <a:pt x="1479" y="11726"/>
                  <a:pt x="1479" y="11784"/>
                </a:cubicBezTo>
                <a:lnTo>
                  <a:pt x="1479" y="12004"/>
                </a:lnTo>
                <a:cubicBezTo>
                  <a:pt x="1479" y="12061"/>
                  <a:pt x="1503" y="12108"/>
                  <a:pt x="1532" y="12108"/>
                </a:cubicBezTo>
                <a:cubicBezTo>
                  <a:pt x="1561" y="12108"/>
                  <a:pt x="1584" y="12061"/>
                  <a:pt x="1584" y="12004"/>
                </a:cubicBezTo>
                <a:lnTo>
                  <a:pt x="1584" y="11784"/>
                </a:lnTo>
                <a:cubicBezTo>
                  <a:pt x="1584" y="11726"/>
                  <a:pt x="1561" y="11681"/>
                  <a:pt x="1532" y="11681"/>
                </a:cubicBezTo>
                <a:close/>
                <a:moveTo>
                  <a:pt x="2380" y="11681"/>
                </a:moveTo>
                <a:cubicBezTo>
                  <a:pt x="2351" y="11681"/>
                  <a:pt x="2329" y="11726"/>
                  <a:pt x="2329" y="11784"/>
                </a:cubicBezTo>
                <a:lnTo>
                  <a:pt x="2329" y="12004"/>
                </a:lnTo>
                <a:cubicBezTo>
                  <a:pt x="2329" y="12061"/>
                  <a:pt x="2351" y="12108"/>
                  <a:pt x="2380" y="12108"/>
                </a:cubicBezTo>
                <a:cubicBezTo>
                  <a:pt x="2409" y="12108"/>
                  <a:pt x="2433" y="12061"/>
                  <a:pt x="2433" y="12004"/>
                </a:cubicBezTo>
                <a:lnTo>
                  <a:pt x="2433" y="11784"/>
                </a:lnTo>
                <a:cubicBezTo>
                  <a:pt x="2433" y="11726"/>
                  <a:pt x="2409" y="11681"/>
                  <a:pt x="2380" y="11681"/>
                </a:cubicBezTo>
                <a:close/>
                <a:moveTo>
                  <a:pt x="2695" y="11681"/>
                </a:moveTo>
                <a:cubicBezTo>
                  <a:pt x="2666" y="11681"/>
                  <a:pt x="2643" y="11726"/>
                  <a:pt x="2643" y="11784"/>
                </a:cubicBezTo>
                <a:lnTo>
                  <a:pt x="2643" y="12004"/>
                </a:lnTo>
                <a:cubicBezTo>
                  <a:pt x="2643" y="12061"/>
                  <a:pt x="2666" y="12108"/>
                  <a:pt x="2695" y="12108"/>
                </a:cubicBezTo>
                <a:cubicBezTo>
                  <a:pt x="2724" y="12108"/>
                  <a:pt x="2748" y="12061"/>
                  <a:pt x="2748" y="12004"/>
                </a:cubicBezTo>
                <a:lnTo>
                  <a:pt x="2748" y="11784"/>
                </a:lnTo>
                <a:cubicBezTo>
                  <a:pt x="2748" y="11726"/>
                  <a:pt x="2724" y="11681"/>
                  <a:pt x="2695" y="11681"/>
                </a:cubicBezTo>
                <a:close/>
                <a:moveTo>
                  <a:pt x="3545" y="11681"/>
                </a:moveTo>
                <a:cubicBezTo>
                  <a:pt x="3516" y="11681"/>
                  <a:pt x="3492" y="11726"/>
                  <a:pt x="3492" y="11784"/>
                </a:cubicBezTo>
                <a:lnTo>
                  <a:pt x="3492" y="12004"/>
                </a:lnTo>
                <a:cubicBezTo>
                  <a:pt x="3492" y="12061"/>
                  <a:pt x="3516" y="12108"/>
                  <a:pt x="3545" y="12108"/>
                </a:cubicBezTo>
                <a:cubicBezTo>
                  <a:pt x="3574" y="12108"/>
                  <a:pt x="3598" y="12061"/>
                  <a:pt x="3598" y="12004"/>
                </a:cubicBezTo>
                <a:lnTo>
                  <a:pt x="3598" y="11784"/>
                </a:lnTo>
                <a:cubicBezTo>
                  <a:pt x="3598" y="11726"/>
                  <a:pt x="3574" y="11681"/>
                  <a:pt x="3545" y="11681"/>
                </a:cubicBezTo>
                <a:close/>
                <a:moveTo>
                  <a:pt x="3859" y="11681"/>
                </a:moveTo>
                <a:cubicBezTo>
                  <a:pt x="3830" y="11681"/>
                  <a:pt x="3806" y="11726"/>
                  <a:pt x="3806" y="11784"/>
                </a:cubicBezTo>
                <a:lnTo>
                  <a:pt x="3806" y="12004"/>
                </a:lnTo>
                <a:cubicBezTo>
                  <a:pt x="3806" y="12061"/>
                  <a:pt x="3830" y="12108"/>
                  <a:pt x="3859" y="12108"/>
                </a:cubicBezTo>
                <a:cubicBezTo>
                  <a:pt x="3888" y="12108"/>
                  <a:pt x="3912" y="12061"/>
                  <a:pt x="3912" y="12004"/>
                </a:cubicBezTo>
                <a:lnTo>
                  <a:pt x="3912" y="11784"/>
                </a:lnTo>
                <a:cubicBezTo>
                  <a:pt x="3912" y="11726"/>
                  <a:pt x="3888" y="11681"/>
                  <a:pt x="3859" y="11681"/>
                </a:cubicBezTo>
                <a:close/>
                <a:moveTo>
                  <a:pt x="4709" y="11681"/>
                </a:moveTo>
                <a:cubicBezTo>
                  <a:pt x="4680" y="11681"/>
                  <a:pt x="4656" y="11726"/>
                  <a:pt x="4656" y="11784"/>
                </a:cubicBezTo>
                <a:lnTo>
                  <a:pt x="4656" y="12004"/>
                </a:lnTo>
                <a:cubicBezTo>
                  <a:pt x="4656" y="12061"/>
                  <a:pt x="4680" y="12108"/>
                  <a:pt x="4709" y="12108"/>
                </a:cubicBezTo>
                <a:cubicBezTo>
                  <a:pt x="4738" y="12108"/>
                  <a:pt x="4762" y="12061"/>
                  <a:pt x="4762" y="12004"/>
                </a:cubicBezTo>
                <a:lnTo>
                  <a:pt x="4762" y="11784"/>
                </a:lnTo>
                <a:cubicBezTo>
                  <a:pt x="4762" y="11726"/>
                  <a:pt x="4738" y="11681"/>
                  <a:pt x="4709" y="11681"/>
                </a:cubicBezTo>
                <a:close/>
                <a:moveTo>
                  <a:pt x="5023" y="11681"/>
                </a:moveTo>
                <a:cubicBezTo>
                  <a:pt x="4994" y="11681"/>
                  <a:pt x="4970" y="11726"/>
                  <a:pt x="4970" y="11784"/>
                </a:cubicBezTo>
                <a:lnTo>
                  <a:pt x="4970" y="12004"/>
                </a:lnTo>
                <a:cubicBezTo>
                  <a:pt x="4970" y="12061"/>
                  <a:pt x="4994" y="12108"/>
                  <a:pt x="5023" y="12108"/>
                </a:cubicBezTo>
                <a:cubicBezTo>
                  <a:pt x="5053" y="12108"/>
                  <a:pt x="5076" y="12061"/>
                  <a:pt x="5076" y="12004"/>
                </a:cubicBezTo>
                <a:lnTo>
                  <a:pt x="5076" y="11784"/>
                </a:lnTo>
                <a:cubicBezTo>
                  <a:pt x="5076" y="11726"/>
                  <a:pt x="5053" y="11681"/>
                  <a:pt x="5023" y="11681"/>
                </a:cubicBezTo>
                <a:close/>
                <a:moveTo>
                  <a:pt x="5873" y="11681"/>
                </a:moveTo>
                <a:cubicBezTo>
                  <a:pt x="5844" y="11681"/>
                  <a:pt x="5820" y="11726"/>
                  <a:pt x="5820" y="11784"/>
                </a:cubicBezTo>
                <a:lnTo>
                  <a:pt x="5820" y="12004"/>
                </a:lnTo>
                <a:cubicBezTo>
                  <a:pt x="5820" y="12061"/>
                  <a:pt x="5844" y="12108"/>
                  <a:pt x="5873" y="12108"/>
                </a:cubicBezTo>
                <a:cubicBezTo>
                  <a:pt x="5902" y="12108"/>
                  <a:pt x="5926" y="12061"/>
                  <a:pt x="5926" y="12004"/>
                </a:cubicBezTo>
                <a:lnTo>
                  <a:pt x="5926" y="11784"/>
                </a:lnTo>
                <a:cubicBezTo>
                  <a:pt x="5926" y="11726"/>
                  <a:pt x="5902" y="11681"/>
                  <a:pt x="5873" y="11681"/>
                </a:cubicBezTo>
                <a:close/>
                <a:moveTo>
                  <a:pt x="6188" y="11681"/>
                </a:moveTo>
                <a:cubicBezTo>
                  <a:pt x="6159" y="11681"/>
                  <a:pt x="6135" y="11726"/>
                  <a:pt x="6135" y="11784"/>
                </a:cubicBezTo>
                <a:lnTo>
                  <a:pt x="6135" y="12004"/>
                </a:lnTo>
                <a:cubicBezTo>
                  <a:pt x="6135" y="12061"/>
                  <a:pt x="6159" y="12108"/>
                  <a:pt x="6188" y="12108"/>
                </a:cubicBezTo>
                <a:cubicBezTo>
                  <a:pt x="6217" y="12108"/>
                  <a:pt x="6240" y="12061"/>
                  <a:pt x="6240" y="12004"/>
                </a:cubicBezTo>
                <a:lnTo>
                  <a:pt x="6240" y="11784"/>
                </a:lnTo>
                <a:cubicBezTo>
                  <a:pt x="6240" y="11726"/>
                  <a:pt x="6217" y="11681"/>
                  <a:pt x="6188" y="11681"/>
                </a:cubicBezTo>
                <a:close/>
                <a:moveTo>
                  <a:pt x="7036" y="11681"/>
                </a:moveTo>
                <a:cubicBezTo>
                  <a:pt x="7007" y="11681"/>
                  <a:pt x="6984" y="11726"/>
                  <a:pt x="6984" y="11784"/>
                </a:cubicBezTo>
                <a:lnTo>
                  <a:pt x="6984" y="12004"/>
                </a:lnTo>
                <a:cubicBezTo>
                  <a:pt x="6984" y="12061"/>
                  <a:pt x="7007" y="12108"/>
                  <a:pt x="7036" y="12108"/>
                </a:cubicBezTo>
                <a:cubicBezTo>
                  <a:pt x="7065" y="12108"/>
                  <a:pt x="7089" y="12061"/>
                  <a:pt x="7089" y="12004"/>
                </a:cubicBezTo>
                <a:lnTo>
                  <a:pt x="7089" y="11784"/>
                </a:lnTo>
                <a:cubicBezTo>
                  <a:pt x="7089" y="11726"/>
                  <a:pt x="7065" y="11681"/>
                  <a:pt x="7036" y="11681"/>
                </a:cubicBezTo>
                <a:close/>
                <a:moveTo>
                  <a:pt x="7351" y="11681"/>
                </a:moveTo>
                <a:cubicBezTo>
                  <a:pt x="7322" y="11681"/>
                  <a:pt x="7299" y="11726"/>
                  <a:pt x="7299" y="11784"/>
                </a:cubicBezTo>
                <a:lnTo>
                  <a:pt x="7299" y="12004"/>
                </a:lnTo>
                <a:cubicBezTo>
                  <a:pt x="7299" y="12061"/>
                  <a:pt x="7322" y="12108"/>
                  <a:pt x="7351" y="12108"/>
                </a:cubicBezTo>
                <a:cubicBezTo>
                  <a:pt x="7380" y="12108"/>
                  <a:pt x="7404" y="12061"/>
                  <a:pt x="7404" y="12004"/>
                </a:cubicBezTo>
                <a:lnTo>
                  <a:pt x="7404" y="11784"/>
                </a:lnTo>
                <a:cubicBezTo>
                  <a:pt x="7404" y="11726"/>
                  <a:pt x="7380" y="11681"/>
                  <a:pt x="7351" y="11681"/>
                </a:cubicBezTo>
                <a:close/>
                <a:moveTo>
                  <a:pt x="8201" y="11681"/>
                </a:moveTo>
                <a:cubicBezTo>
                  <a:pt x="8171" y="11681"/>
                  <a:pt x="8148" y="11726"/>
                  <a:pt x="8148" y="11784"/>
                </a:cubicBezTo>
                <a:lnTo>
                  <a:pt x="8148" y="12004"/>
                </a:lnTo>
                <a:cubicBezTo>
                  <a:pt x="8148" y="12061"/>
                  <a:pt x="8171" y="12108"/>
                  <a:pt x="8201" y="12108"/>
                </a:cubicBezTo>
                <a:cubicBezTo>
                  <a:pt x="8230" y="12108"/>
                  <a:pt x="8254" y="12061"/>
                  <a:pt x="8254" y="12004"/>
                </a:cubicBezTo>
                <a:lnTo>
                  <a:pt x="8254" y="11784"/>
                </a:lnTo>
                <a:cubicBezTo>
                  <a:pt x="8254" y="11726"/>
                  <a:pt x="8230" y="11681"/>
                  <a:pt x="8201" y="11681"/>
                </a:cubicBezTo>
                <a:close/>
                <a:moveTo>
                  <a:pt x="8515" y="11681"/>
                </a:moveTo>
                <a:cubicBezTo>
                  <a:pt x="8486" y="11681"/>
                  <a:pt x="8462" y="11726"/>
                  <a:pt x="8462" y="11784"/>
                </a:cubicBezTo>
                <a:lnTo>
                  <a:pt x="8462" y="12004"/>
                </a:lnTo>
                <a:cubicBezTo>
                  <a:pt x="8462" y="12061"/>
                  <a:pt x="8486" y="12108"/>
                  <a:pt x="8515" y="12108"/>
                </a:cubicBezTo>
                <a:cubicBezTo>
                  <a:pt x="8544" y="12108"/>
                  <a:pt x="8568" y="12061"/>
                  <a:pt x="8568" y="12004"/>
                </a:cubicBezTo>
                <a:lnTo>
                  <a:pt x="8568" y="11784"/>
                </a:lnTo>
                <a:cubicBezTo>
                  <a:pt x="8568" y="11726"/>
                  <a:pt x="8544" y="11681"/>
                  <a:pt x="8515" y="11681"/>
                </a:cubicBezTo>
                <a:close/>
                <a:moveTo>
                  <a:pt x="9365" y="11681"/>
                </a:moveTo>
                <a:cubicBezTo>
                  <a:pt x="9336" y="11681"/>
                  <a:pt x="9312" y="11726"/>
                  <a:pt x="9312" y="11784"/>
                </a:cubicBezTo>
                <a:lnTo>
                  <a:pt x="9312" y="12004"/>
                </a:lnTo>
                <a:cubicBezTo>
                  <a:pt x="9312" y="12061"/>
                  <a:pt x="9336" y="12108"/>
                  <a:pt x="9365" y="12108"/>
                </a:cubicBezTo>
                <a:cubicBezTo>
                  <a:pt x="9394" y="12108"/>
                  <a:pt x="9418" y="12061"/>
                  <a:pt x="9418" y="12004"/>
                </a:cubicBezTo>
                <a:lnTo>
                  <a:pt x="9418" y="11784"/>
                </a:lnTo>
                <a:cubicBezTo>
                  <a:pt x="9418" y="11726"/>
                  <a:pt x="9394" y="11681"/>
                  <a:pt x="9365" y="11681"/>
                </a:cubicBezTo>
                <a:close/>
                <a:moveTo>
                  <a:pt x="9679" y="11681"/>
                </a:moveTo>
                <a:cubicBezTo>
                  <a:pt x="9650" y="11681"/>
                  <a:pt x="9626" y="11726"/>
                  <a:pt x="9626" y="11784"/>
                </a:cubicBezTo>
                <a:lnTo>
                  <a:pt x="9626" y="12004"/>
                </a:lnTo>
                <a:cubicBezTo>
                  <a:pt x="9626" y="12061"/>
                  <a:pt x="9650" y="12108"/>
                  <a:pt x="9679" y="12108"/>
                </a:cubicBezTo>
                <a:cubicBezTo>
                  <a:pt x="9708" y="12108"/>
                  <a:pt x="9732" y="12061"/>
                  <a:pt x="9732" y="12004"/>
                </a:cubicBezTo>
                <a:lnTo>
                  <a:pt x="9732" y="11784"/>
                </a:lnTo>
                <a:cubicBezTo>
                  <a:pt x="9732" y="11726"/>
                  <a:pt x="9708" y="11681"/>
                  <a:pt x="9679" y="11681"/>
                </a:cubicBezTo>
                <a:close/>
                <a:moveTo>
                  <a:pt x="10529" y="11681"/>
                </a:moveTo>
                <a:cubicBezTo>
                  <a:pt x="10500" y="11681"/>
                  <a:pt x="10476" y="11726"/>
                  <a:pt x="10476" y="11784"/>
                </a:cubicBezTo>
                <a:lnTo>
                  <a:pt x="10476" y="12004"/>
                </a:lnTo>
                <a:cubicBezTo>
                  <a:pt x="10476" y="12061"/>
                  <a:pt x="10500" y="12108"/>
                  <a:pt x="10529" y="12108"/>
                </a:cubicBezTo>
                <a:cubicBezTo>
                  <a:pt x="10558" y="12108"/>
                  <a:pt x="10582" y="12061"/>
                  <a:pt x="10582" y="12004"/>
                </a:cubicBezTo>
                <a:lnTo>
                  <a:pt x="10582" y="11784"/>
                </a:lnTo>
                <a:cubicBezTo>
                  <a:pt x="10582" y="11726"/>
                  <a:pt x="10558" y="11681"/>
                  <a:pt x="10529" y="11681"/>
                </a:cubicBezTo>
                <a:close/>
                <a:moveTo>
                  <a:pt x="10844" y="11681"/>
                </a:moveTo>
                <a:cubicBezTo>
                  <a:pt x="10814" y="11681"/>
                  <a:pt x="10791" y="11726"/>
                  <a:pt x="10791" y="11784"/>
                </a:cubicBezTo>
                <a:lnTo>
                  <a:pt x="10791" y="12004"/>
                </a:lnTo>
                <a:cubicBezTo>
                  <a:pt x="10791" y="12061"/>
                  <a:pt x="10814" y="12108"/>
                  <a:pt x="10844" y="12108"/>
                </a:cubicBezTo>
                <a:cubicBezTo>
                  <a:pt x="10873" y="12108"/>
                  <a:pt x="10895" y="12061"/>
                  <a:pt x="10895" y="12004"/>
                </a:cubicBezTo>
                <a:lnTo>
                  <a:pt x="10895" y="11784"/>
                </a:lnTo>
                <a:cubicBezTo>
                  <a:pt x="10895" y="11726"/>
                  <a:pt x="10873" y="11681"/>
                  <a:pt x="10844" y="11681"/>
                </a:cubicBezTo>
                <a:close/>
                <a:moveTo>
                  <a:pt x="11692" y="11681"/>
                </a:moveTo>
                <a:cubicBezTo>
                  <a:pt x="11663" y="11681"/>
                  <a:pt x="11640" y="11726"/>
                  <a:pt x="11640" y="11784"/>
                </a:cubicBezTo>
                <a:lnTo>
                  <a:pt x="11640" y="12004"/>
                </a:lnTo>
                <a:cubicBezTo>
                  <a:pt x="11640" y="12061"/>
                  <a:pt x="11663" y="12108"/>
                  <a:pt x="11692" y="12108"/>
                </a:cubicBezTo>
                <a:cubicBezTo>
                  <a:pt x="11721" y="12108"/>
                  <a:pt x="11745" y="12061"/>
                  <a:pt x="11745" y="12004"/>
                </a:cubicBezTo>
                <a:lnTo>
                  <a:pt x="11745" y="11784"/>
                </a:lnTo>
                <a:cubicBezTo>
                  <a:pt x="11745" y="11726"/>
                  <a:pt x="11721" y="11681"/>
                  <a:pt x="11692" y="11681"/>
                </a:cubicBezTo>
                <a:close/>
                <a:moveTo>
                  <a:pt x="12007" y="11681"/>
                </a:moveTo>
                <a:cubicBezTo>
                  <a:pt x="11978" y="11681"/>
                  <a:pt x="11955" y="11726"/>
                  <a:pt x="11955" y="11784"/>
                </a:cubicBezTo>
                <a:lnTo>
                  <a:pt x="11955" y="12004"/>
                </a:lnTo>
                <a:cubicBezTo>
                  <a:pt x="11955" y="12061"/>
                  <a:pt x="11978" y="12108"/>
                  <a:pt x="12007" y="12108"/>
                </a:cubicBezTo>
                <a:cubicBezTo>
                  <a:pt x="12036" y="12108"/>
                  <a:pt x="12060" y="12061"/>
                  <a:pt x="12060" y="12004"/>
                </a:cubicBezTo>
                <a:lnTo>
                  <a:pt x="12060" y="11784"/>
                </a:lnTo>
                <a:cubicBezTo>
                  <a:pt x="12060" y="11726"/>
                  <a:pt x="12036" y="11681"/>
                  <a:pt x="12007" y="11681"/>
                </a:cubicBezTo>
                <a:close/>
                <a:moveTo>
                  <a:pt x="12856" y="11681"/>
                </a:moveTo>
                <a:cubicBezTo>
                  <a:pt x="12827" y="11681"/>
                  <a:pt x="12804" y="11726"/>
                  <a:pt x="12804" y="11784"/>
                </a:cubicBezTo>
                <a:lnTo>
                  <a:pt x="12804" y="12004"/>
                </a:lnTo>
                <a:cubicBezTo>
                  <a:pt x="12804" y="12061"/>
                  <a:pt x="12827" y="12108"/>
                  <a:pt x="12856" y="12108"/>
                </a:cubicBezTo>
                <a:cubicBezTo>
                  <a:pt x="12886" y="12108"/>
                  <a:pt x="12909" y="12061"/>
                  <a:pt x="12909" y="12004"/>
                </a:cubicBezTo>
                <a:lnTo>
                  <a:pt x="12909" y="11784"/>
                </a:lnTo>
                <a:cubicBezTo>
                  <a:pt x="12909" y="11726"/>
                  <a:pt x="12886" y="11681"/>
                  <a:pt x="12856" y="11681"/>
                </a:cubicBezTo>
                <a:close/>
                <a:moveTo>
                  <a:pt x="13171" y="11681"/>
                </a:moveTo>
                <a:cubicBezTo>
                  <a:pt x="13142" y="11681"/>
                  <a:pt x="13118" y="11726"/>
                  <a:pt x="13118" y="11784"/>
                </a:cubicBezTo>
                <a:lnTo>
                  <a:pt x="13118" y="12004"/>
                </a:lnTo>
                <a:cubicBezTo>
                  <a:pt x="13118" y="12061"/>
                  <a:pt x="13142" y="12108"/>
                  <a:pt x="13171" y="12108"/>
                </a:cubicBezTo>
                <a:cubicBezTo>
                  <a:pt x="13200" y="12108"/>
                  <a:pt x="13224" y="12061"/>
                  <a:pt x="13224" y="12004"/>
                </a:cubicBezTo>
                <a:lnTo>
                  <a:pt x="13224" y="11784"/>
                </a:lnTo>
                <a:cubicBezTo>
                  <a:pt x="13224" y="11726"/>
                  <a:pt x="13200" y="11681"/>
                  <a:pt x="13171" y="11681"/>
                </a:cubicBezTo>
                <a:close/>
                <a:moveTo>
                  <a:pt x="14021" y="11681"/>
                </a:moveTo>
                <a:cubicBezTo>
                  <a:pt x="13992" y="11681"/>
                  <a:pt x="13968" y="11726"/>
                  <a:pt x="13968" y="11784"/>
                </a:cubicBezTo>
                <a:lnTo>
                  <a:pt x="13968" y="12004"/>
                </a:lnTo>
                <a:cubicBezTo>
                  <a:pt x="13968" y="12061"/>
                  <a:pt x="13992" y="12108"/>
                  <a:pt x="14021" y="12108"/>
                </a:cubicBezTo>
                <a:cubicBezTo>
                  <a:pt x="14050" y="12108"/>
                  <a:pt x="14074" y="12061"/>
                  <a:pt x="14074" y="12004"/>
                </a:cubicBezTo>
                <a:lnTo>
                  <a:pt x="14074" y="11784"/>
                </a:lnTo>
                <a:cubicBezTo>
                  <a:pt x="14074" y="11726"/>
                  <a:pt x="14050" y="11681"/>
                  <a:pt x="14021" y="11681"/>
                </a:cubicBezTo>
                <a:close/>
                <a:moveTo>
                  <a:pt x="14335" y="11681"/>
                </a:moveTo>
                <a:cubicBezTo>
                  <a:pt x="14306" y="11681"/>
                  <a:pt x="14282" y="11726"/>
                  <a:pt x="14282" y="11784"/>
                </a:cubicBezTo>
                <a:lnTo>
                  <a:pt x="14282" y="12004"/>
                </a:lnTo>
                <a:cubicBezTo>
                  <a:pt x="14282" y="12061"/>
                  <a:pt x="14306" y="12108"/>
                  <a:pt x="14335" y="12108"/>
                </a:cubicBezTo>
                <a:cubicBezTo>
                  <a:pt x="14364" y="12108"/>
                  <a:pt x="14388" y="12061"/>
                  <a:pt x="14388" y="12004"/>
                </a:cubicBezTo>
                <a:lnTo>
                  <a:pt x="14388" y="11784"/>
                </a:lnTo>
                <a:cubicBezTo>
                  <a:pt x="14388" y="11726"/>
                  <a:pt x="14364" y="11681"/>
                  <a:pt x="14335" y="11681"/>
                </a:cubicBezTo>
                <a:close/>
                <a:moveTo>
                  <a:pt x="15185" y="11681"/>
                </a:moveTo>
                <a:cubicBezTo>
                  <a:pt x="15156" y="11681"/>
                  <a:pt x="15132" y="11726"/>
                  <a:pt x="15132" y="11784"/>
                </a:cubicBezTo>
                <a:lnTo>
                  <a:pt x="15132" y="12004"/>
                </a:lnTo>
                <a:cubicBezTo>
                  <a:pt x="15132" y="12061"/>
                  <a:pt x="15156" y="12108"/>
                  <a:pt x="15185" y="12108"/>
                </a:cubicBezTo>
                <a:cubicBezTo>
                  <a:pt x="15214" y="12108"/>
                  <a:pt x="15237" y="12061"/>
                  <a:pt x="15237" y="12004"/>
                </a:cubicBezTo>
                <a:lnTo>
                  <a:pt x="15237" y="11784"/>
                </a:lnTo>
                <a:cubicBezTo>
                  <a:pt x="15237" y="11726"/>
                  <a:pt x="15214" y="11681"/>
                  <a:pt x="15185" y="11681"/>
                </a:cubicBezTo>
                <a:close/>
                <a:moveTo>
                  <a:pt x="15500" y="11681"/>
                </a:moveTo>
                <a:cubicBezTo>
                  <a:pt x="15470" y="11681"/>
                  <a:pt x="15447" y="11726"/>
                  <a:pt x="15447" y="11784"/>
                </a:cubicBezTo>
                <a:lnTo>
                  <a:pt x="15447" y="12004"/>
                </a:lnTo>
                <a:cubicBezTo>
                  <a:pt x="15447" y="12061"/>
                  <a:pt x="15470" y="12108"/>
                  <a:pt x="15500" y="12108"/>
                </a:cubicBezTo>
                <a:cubicBezTo>
                  <a:pt x="15529" y="12108"/>
                  <a:pt x="15551" y="12061"/>
                  <a:pt x="15551" y="12004"/>
                </a:cubicBezTo>
                <a:lnTo>
                  <a:pt x="15551" y="11784"/>
                </a:lnTo>
                <a:cubicBezTo>
                  <a:pt x="15551" y="11726"/>
                  <a:pt x="15529" y="11681"/>
                  <a:pt x="15500" y="11681"/>
                </a:cubicBezTo>
                <a:close/>
                <a:moveTo>
                  <a:pt x="16349" y="11681"/>
                </a:moveTo>
                <a:cubicBezTo>
                  <a:pt x="16320" y="11681"/>
                  <a:pt x="16296" y="11726"/>
                  <a:pt x="16296" y="11784"/>
                </a:cubicBezTo>
                <a:lnTo>
                  <a:pt x="16296" y="12004"/>
                </a:lnTo>
                <a:cubicBezTo>
                  <a:pt x="16296" y="12061"/>
                  <a:pt x="16320" y="12108"/>
                  <a:pt x="16349" y="12108"/>
                </a:cubicBezTo>
                <a:cubicBezTo>
                  <a:pt x="16378" y="12108"/>
                  <a:pt x="16401" y="12061"/>
                  <a:pt x="16401" y="12004"/>
                </a:cubicBezTo>
                <a:lnTo>
                  <a:pt x="16401" y="11784"/>
                </a:lnTo>
                <a:cubicBezTo>
                  <a:pt x="16401" y="11726"/>
                  <a:pt x="16378" y="11681"/>
                  <a:pt x="16349" y="11681"/>
                </a:cubicBezTo>
                <a:close/>
                <a:moveTo>
                  <a:pt x="16663" y="11681"/>
                </a:moveTo>
                <a:cubicBezTo>
                  <a:pt x="16634" y="11681"/>
                  <a:pt x="16611" y="11726"/>
                  <a:pt x="16611" y="11784"/>
                </a:cubicBezTo>
                <a:lnTo>
                  <a:pt x="16611" y="12004"/>
                </a:lnTo>
                <a:cubicBezTo>
                  <a:pt x="16611" y="12061"/>
                  <a:pt x="16634" y="12108"/>
                  <a:pt x="16663" y="12108"/>
                </a:cubicBezTo>
                <a:cubicBezTo>
                  <a:pt x="16692" y="12108"/>
                  <a:pt x="16716" y="12061"/>
                  <a:pt x="16716" y="12004"/>
                </a:cubicBezTo>
                <a:lnTo>
                  <a:pt x="16716" y="11784"/>
                </a:lnTo>
                <a:cubicBezTo>
                  <a:pt x="16716" y="11726"/>
                  <a:pt x="16692" y="11681"/>
                  <a:pt x="16663" y="11681"/>
                </a:cubicBezTo>
                <a:close/>
                <a:moveTo>
                  <a:pt x="17512" y="11681"/>
                </a:moveTo>
                <a:cubicBezTo>
                  <a:pt x="17483" y="11681"/>
                  <a:pt x="17459" y="11726"/>
                  <a:pt x="17459" y="11784"/>
                </a:cubicBezTo>
                <a:lnTo>
                  <a:pt x="17459" y="12004"/>
                </a:lnTo>
                <a:cubicBezTo>
                  <a:pt x="17459" y="12061"/>
                  <a:pt x="17483" y="12108"/>
                  <a:pt x="17512" y="12108"/>
                </a:cubicBezTo>
                <a:cubicBezTo>
                  <a:pt x="17541" y="12108"/>
                  <a:pt x="17565" y="12061"/>
                  <a:pt x="17565" y="12004"/>
                </a:cubicBezTo>
                <a:lnTo>
                  <a:pt x="17565" y="11784"/>
                </a:lnTo>
                <a:cubicBezTo>
                  <a:pt x="17565" y="11726"/>
                  <a:pt x="17541" y="11681"/>
                  <a:pt x="17512" y="11681"/>
                </a:cubicBezTo>
                <a:close/>
                <a:moveTo>
                  <a:pt x="17827" y="11681"/>
                </a:moveTo>
                <a:cubicBezTo>
                  <a:pt x="17798" y="11681"/>
                  <a:pt x="17774" y="11726"/>
                  <a:pt x="17774" y="11784"/>
                </a:cubicBezTo>
                <a:lnTo>
                  <a:pt x="17774" y="12004"/>
                </a:lnTo>
                <a:cubicBezTo>
                  <a:pt x="17774" y="12061"/>
                  <a:pt x="17798" y="12108"/>
                  <a:pt x="17827" y="12108"/>
                </a:cubicBezTo>
                <a:cubicBezTo>
                  <a:pt x="17856" y="12108"/>
                  <a:pt x="17880" y="12061"/>
                  <a:pt x="17880" y="12004"/>
                </a:cubicBezTo>
                <a:lnTo>
                  <a:pt x="17880" y="11784"/>
                </a:lnTo>
                <a:cubicBezTo>
                  <a:pt x="17880" y="11726"/>
                  <a:pt x="17856" y="11681"/>
                  <a:pt x="17827" y="11681"/>
                </a:cubicBezTo>
                <a:close/>
                <a:moveTo>
                  <a:pt x="18677" y="11681"/>
                </a:moveTo>
                <a:cubicBezTo>
                  <a:pt x="18648" y="11681"/>
                  <a:pt x="18624" y="11726"/>
                  <a:pt x="18624" y="11784"/>
                </a:cubicBezTo>
                <a:lnTo>
                  <a:pt x="18624" y="12004"/>
                </a:lnTo>
                <a:cubicBezTo>
                  <a:pt x="18624" y="12061"/>
                  <a:pt x="18648" y="12108"/>
                  <a:pt x="18677" y="12108"/>
                </a:cubicBezTo>
                <a:cubicBezTo>
                  <a:pt x="18706" y="12108"/>
                  <a:pt x="18730" y="12061"/>
                  <a:pt x="18730" y="12004"/>
                </a:cubicBezTo>
                <a:lnTo>
                  <a:pt x="18730" y="11784"/>
                </a:lnTo>
                <a:cubicBezTo>
                  <a:pt x="18730" y="11726"/>
                  <a:pt x="18706" y="11681"/>
                  <a:pt x="18677" y="11681"/>
                </a:cubicBezTo>
                <a:close/>
                <a:moveTo>
                  <a:pt x="18991" y="11681"/>
                </a:moveTo>
                <a:cubicBezTo>
                  <a:pt x="18962" y="11681"/>
                  <a:pt x="18938" y="11726"/>
                  <a:pt x="18938" y="11784"/>
                </a:cubicBezTo>
                <a:lnTo>
                  <a:pt x="18938" y="12004"/>
                </a:lnTo>
                <a:cubicBezTo>
                  <a:pt x="18938" y="12061"/>
                  <a:pt x="18962" y="12108"/>
                  <a:pt x="18991" y="12108"/>
                </a:cubicBezTo>
                <a:cubicBezTo>
                  <a:pt x="19020" y="12108"/>
                  <a:pt x="19044" y="12061"/>
                  <a:pt x="19044" y="12004"/>
                </a:cubicBezTo>
                <a:lnTo>
                  <a:pt x="19044" y="11784"/>
                </a:lnTo>
                <a:cubicBezTo>
                  <a:pt x="19044" y="11726"/>
                  <a:pt x="19020" y="11681"/>
                  <a:pt x="18991" y="11681"/>
                </a:cubicBezTo>
                <a:close/>
                <a:moveTo>
                  <a:pt x="19841" y="11681"/>
                </a:moveTo>
                <a:cubicBezTo>
                  <a:pt x="19812" y="11681"/>
                  <a:pt x="19788" y="11726"/>
                  <a:pt x="19788" y="11784"/>
                </a:cubicBezTo>
                <a:lnTo>
                  <a:pt x="19788" y="12004"/>
                </a:lnTo>
                <a:cubicBezTo>
                  <a:pt x="19788" y="12061"/>
                  <a:pt x="19812" y="12108"/>
                  <a:pt x="19841" y="12108"/>
                </a:cubicBezTo>
                <a:cubicBezTo>
                  <a:pt x="19870" y="12108"/>
                  <a:pt x="19894" y="12061"/>
                  <a:pt x="19894" y="12004"/>
                </a:cubicBezTo>
                <a:lnTo>
                  <a:pt x="19894" y="11784"/>
                </a:lnTo>
                <a:cubicBezTo>
                  <a:pt x="19894" y="11726"/>
                  <a:pt x="19870" y="11681"/>
                  <a:pt x="19841" y="11681"/>
                </a:cubicBezTo>
                <a:close/>
                <a:moveTo>
                  <a:pt x="20155" y="11681"/>
                </a:moveTo>
                <a:cubicBezTo>
                  <a:pt x="20126" y="11681"/>
                  <a:pt x="20102" y="11726"/>
                  <a:pt x="20102" y="11784"/>
                </a:cubicBezTo>
                <a:lnTo>
                  <a:pt x="20102" y="12004"/>
                </a:lnTo>
                <a:cubicBezTo>
                  <a:pt x="20102" y="12061"/>
                  <a:pt x="20126" y="12108"/>
                  <a:pt x="20155" y="12108"/>
                </a:cubicBezTo>
                <a:cubicBezTo>
                  <a:pt x="20184" y="12108"/>
                  <a:pt x="20207" y="12061"/>
                  <a:pt x="20207" y="12004"/>
                </a:cubicBezTo>
                <a:lnTo>
                  <a:pt x="20207" y="11784"/>
                </a:lnTo>
                <a:cubicBezTo>
                  <a:pt x="20207" y="11726"/>
                  <a:pt x="20184" y="11681"/>
                  <a:pt x="20155" y="11681"/>
                </a:cubicBezTo>
                <a:close/>
                <a:moveTo>
                  <a:pt x="21004" y="11681"/>
                </a:moveTo>
                <a:cubicBezTo>
                  <a:pt x="20975" y="11681"/>
                  <a:pt x="20952" y="11726"/>
                  <a:pt x="20952" y="11784"/>
                </a:cubicBezTo>
                <a:lnTo>
                  <a:pt x="20952" y="12004"/>
                </a:lnTo>
                <a:cubicBezTo>
                  <a:pt x="20952" y="12061"/>
                  <a:pt x="20975" y="12108"/>
                  <a:pt x="21004" y="12108"/>
                </a:cubicBezTo>
                <a:cubicBezTo>
                  <a:pt x="21033" y="12108"/>
                  <a:pt x="21057" y="12061"/>
                  <a:pt x="21057" y="12004"/>
                </a:cubicBezTo>
                <a:lnTo>
                  <a:pt x="21057" y="11784"/>
                </a:lnTo>
                <a:cubicBezTo>
                  <a:pt x="21057" y="11726"/>
                  <a:pt x="21033" y="11681"/>
                  <a:pt x="21004" y="11681"/>
                </a:cubicBezTo>
                <a:close/>
                <a:moveTo>
                  <a:pt x="21319" y="11681"/>
                </a:moveTo>
                <a:cubicBezTo>
                  <a:pt x="21289" y="11681"/>
                  <a:pt x="21267" y="11726"/>
                  <a:pt x="21267" y="11784"/>
                </a:cubicBezTo>
                <a:lnTo>
                  <a:pt x="21267" y="12004"/>
                </a:lnTo>
                <a:cubicBezTo>
                  <a:pt x="21267" y="12061"/>
                  <a:pt x="21289" y="12108"/>
                  <a:pt x="21319" y="12108"/>
                </a:cubicBezTo>
                <a:cubicBezTo>
                  <a:pt x="21348" y="12108"/>
                  <a:pt x="21372" y="12061"/>
                  <a:pt x="21372" y="12004"/>
                </a:cubicBezTo>
                <a:lnTo>
                  <a:pt x="21372" y="11784"/>
                </a:lnTo>
                <a:cubicBezTo>
                  <a:pt x="21372" y="11726"/>
                  <a:pt x="21348" y="11681"/>
                  <a:pt x="21319" y="11681"/>
                </a:cubicBezTo>
                <a:close/>
                <a:moveTo>
                  <a:pt x="281" y="12411"/>
                </a:moveTo>
                <a:cubicBezTo>
                  <a:pt x="252" y="12411"/>
                  <a:pt x="228" y="12456"/>
                  <a:pt x="228" y="12514"/>
                </a:cubicBezTo>
                <a:lnTo>
                  <a:pt x="228" y="12734"/>
                </a:lnTo>
                <a:cubicBezTo>
                  <a:pt x="228" y="12791"/>
                  <a:pt x="252" y="12838"/>
                  <a:pt x="281" y="12838"/>
                </a:cubicBezTo>
                <a:cubicBezTo>
                  <a:pt x="311" y="12838"/>
                  <a:pt x="334" y="12791"/>
                  <a:pt x="334" y="12734"/>
                </a:cubicBezTo>
                <a:lnTo>
                  <a:pt x="334" y="12514"/>
                </a:lnTo>
                <a:cubicBezTo>
                  <a:pt x="334" y="12456"/>
                  <a:pt x="311" y="12411"/>
                  <a:pt x="281" y="12411"/>
                </a:cubicBezTo>
                <a:close/>
                <a:moveTo>
                  <a:pt x="596" y="12411"/>
                </a:moveTo>
                <a:cubicBezTo>
                  <a:pt x="567" y="12411"/>
                  <a:pt x="543" y="12456"/>
                  <a:pt x="543" y="12514"/>
                </a:cubicBezTo>
                <a:lnTo>
                  <a:pt x="543" y="12734"/>
                </a:lnTo>
                <a:cubicBezTo>
                  <a:pt x="543" y="12791"/>
                  <a:pt x="567" y="12838"/>
                  <a:pt x="596" y="12838"/>
                </a:cubicBezTo>
                <a:cubicBezTo>
                  <a:pt x="625" y="12838"/>
                  <a:pt x="649" y="12791"/>
                  <a:pt x="649" y="12734"/>
                </a:cubicBezTo>
                <a:lnTo>
                  <a:pt x="649" y="12514"/>
                </a:lnTo>
                <a:cubicBezTo>
                  <a:pt x="649" y="12456"/>
                  <a:pt x="625" y="12411"/>
                  <a:pt x="596" y="12411"/>
                </a:cubicBezTo>
                <a:close/>
                <a:moveTo>
                  <a:pt x="1446" y="12411"/>
                </a:moveTo>
                <a:cubicBezTo>
                  <a:pt x="1417" y="12411"/>
                  <a:pt x="1393" y="12456"/>
                  <a:pt x="1393" y="12514"/>
                </a:cubicBezTo>
                <a:lnTo>
                  <a:pt x="1393" y="12734"/>
                </a:lnTo>
                <a:cubicBezTo>
                  <a:pt x="1393" y="12791"/>
                  <a:pt x="1417" y="12838"/>
                  <a:pt x="1446" y="12838"/>
                </a:cubicBezTo>
                <a:cubicBezTo>
                  <a:pt x="1475" y="12838"/>
                  <a:pt x="1499" y="12791"/>
                  <a:pt x="1499" y="12734"/>
                </a:cubicBezTo>
                <a:lnTo>
                  <a:pt x="1499" y="12514"/>
                </a:lnTo>
                <a:cubicBezTo>
                  <a:pt x="1499" y="12456"/>
                  <a:pt x="1475" y="12411"/>
                  <a:pt x="1446" y="12411"/>
                </a:cubicBezTo>
                <a:close/>
                <a:moveTo>
                  <a:pt x="1760" y="12411"/>
                </a:moveTo>
                <a:cubicBezTo>
                  <a:pt x="1731" y="12411"/>
                  <a:pt x="1707" y="12456"/>
                  <a:pt x="1707" y="12514"/>
                </a:cubicBezTo>
                <a:lnTo>
                  <a:pt x="1707" y="12734"/>
                </a:lnTo>
                <a:cubicBezTo>
                  <a:pt x="1707" y="12791"/>
                  <a:pt x="1731" y="12838"/>
                  <a:pt x="1760" y="12838"/>
                </a:cubicBezTo>
                <a:cubicBezTo>
                  <a:pt x="1789" y="12838"/>
                  <a:pt x="1813" y="12791"/>
                  <a:pt x="1813" y="12734"/>
                </a:cubicBezTo>
                <a:lnTo>
                  <a:pt x="1813" y="12514"/>
                </a:lnTo>
                <a:cubicBezTo>
                  <a:pt x="1813" y="12456"/>
                  <a:pt x="1789" y="12411"/>
                  <a:pt x="1760" y="12411"/>
                </a:cubicBezTo>
                <a:close/>
                <a:moveTo>
                  <a:pt x="2610" y="12411"/>
                </a:moveTo>
                <a:cubicBezTo>
                  <a:pt x="2581" y="12411"/>
                  <a:pt x="2557" y="12456"/>
                  <a:pt x="2557" y="12514"/>
                </a:cubicBezTo>
                <a:lnTo>
                  <a:pt x="2557" y="12734"/>
                </a:lnTo>
                <a:cubicBezTo>
                  <a:pt x="2557" y="12791"/>
                  <a:pt x="2581" y="12838"/>
                  <a:pt x="2610" y="12838"/>
                </a:cubicBezTo>
                <a:cubicBezTo>
                  <a:pt x="2639" y="12838"/>
                  <a:pt x="2662" y="12791"/>
                  <a:pt x="2662" y="12734"/>
                </a:cubicBezTo>
                <a:lnTo>
                  <a:pt x="2662" y="12514"/>
                </a:lnTo>
                <a:cubicBezTo>
                  <a:pt x="2662" y="12456"/>
                  <a:pt x="2639" y="12411"/>
                  <a:pt x="2610" y="12411"/>
                </a:cubicBezTo>
                <a:close/>
                <a:moveTo>
                  <a:pt x="2924" y="12411"/>
                </a:moveTo>
                <a:cubicBezTo>
                  <a:pt x="2895" y="12411"/>
                  <a:pt x="2871" y="12456"/>
                  <a:pt x="2871" y="12514"/>
                </a:cubicBezTo>
                <a:lnTo>
                  <a:pt x="2871" y="12734"/>
                </a:lnTo>
                <a:cubicBezTo>
                  <a:pt x="2871" y="12791"/>
                  <a:pt x="2895" y="12838"/>
                  <a:pt x="2924" y="12838"/>
                </a:cubicBezTo>
                <a:cubicBezTo>
                  <a:pt x="2954" y="12838"/>
                  <a:pt x="2976" y="12791"/>
                  <a:pt x="2976" y="12734"/>
                </a:cubicBezTo>
                <a:lnTo>
                  <a:pt x="2976" y="12514"/>
                </a:lnTo>
                <a:cubicBezTo>
                  <a:pt x="2976" y="12456"/>
                  <a:pt x="2954" y="12411"/>
                  <a:pt x="2924" y="12411"/>
                </a:cubicBezTo>
                <a:close/>
                <a:moveTo>
                  <a:pt x="3773" y="12411"/>
                </a:moveTo>
                <a:cubicBezTo>
                  <a:pt x="3744" y="12411"/>
                  <a:pt x="3721" y="12456"/>
                  <a:pt x="3721" y="12514"/>
                </a:cubicBezTo>
                <a:lnTo>
                  <a:pt x="3721" y="12734"/>
                </a:lnTo>
                <a:cubicBezTo>
                  <a:pt x="3721" y="12791"/>
                  <a:pt x="3744" y="12838"/>
                  <a:pt x="3773" y="12838"/>
                </a:cubicBezTo>
                <a:cubicBezTo>
                  <a:pt x="3802" y="12838"/>
                  <a:pt x="3826" y="12791"/>
                  <a:pt x="3826" y="12734"/>
                </a:cubicBezTo>
                <a:lnTo>
                  <a:pt x="3826" y="12514"/>
                </a:lnTo>
                <a:cubicBezTo>
                  <a:pt x="3826" y="12456"/>
                  <a:pt x="3802" y="12411"/>
                  <a:pt x="3773" y="12411"/>
                </a:cubicBezTo>
                <a:close/>
                <a:moveTo>
                  <a:pt x="4088" y="12411"/>
                </a:moveTo>
                <a:cubicBezTo>
                  <a:pt x="4058" y="12411"/>
                  <a:pt x="4035" y="12456"/>
                  <a:pt x="4035" y="12514"/>
                </a:cubicBezTo>
                <a:lnTo>
                  <a:pt x="4035" y="12734"/>
                </a:lnTo>
                <a:cubicBezTo>
                  <a:pt x="4035" y="12791"/>
                  <a:pt x="4058" y="12838"/>
                  <a:pt x="4088" y="12838"/>
                </a:cubicBezTo>
                <a:cubicBezTo>
                  <a:pt x="4117" y="12838"/>
                  <a:pt x="4141" y="12791"/>
                  <a:pt x="4141" y="12734"/>
                </a:cubicBezTo>
                <a:lnTo>
                  <a:pt x="4141" y="12514"/>
                </a:lnTo>
                <a:cubicBezTo>
                  <a:pt x="4141" y="12456"/>
                  <a:pt x="4117" y="12411"/>
                  <a:pt x="4088" y="12411"/>
                </a:cubicBezTo>
                <a:close/>
                <a:moveTo>
                  <a:pt x="4937" y="12411"/>
                </a:moveTo>
                <a:cubicBezTo>
                  <a:pt x="4908" y="12411"/>
                  <a:pt x="4884" y="12456"/>
                  <a:pt x="4884" y="12514"/>
                </a:cubicBezTo>
                <a:lnTo>
                  <a:pt x="4884" y="12734"/>
                </a:lnTo>
                <a:cubicBezTo>
                  <a:pt x="4884" y="12791"/>
                  <a:pt x="4908" y="12838"/>
                  <a:pt x="4937" y="12838"/>
                </a:cubicBezTo>
                <a:cubicBezTo>
                  <a:pt x="4966" y="12838"/>
                  <a:pt x="4990" y="12791"/>
                  <a:pt x="4990" y="12734"/>
                </a:cubicBezTo>
                <a:lnTo>
                  <a:pt x="4990" y="12514"/>
                </a:lnTo>
                <a:cubicBezTo>
                  <a:pt x="4990" y="12456"/>
                  <a:pt x="4966" y="12411"/>
                  <a:pt x="4937" y="12411"/>
                </a:cubicBezTo>
                <a:close/>
                <a:moveTo>
                  <a:pt x="5252" y="12411"/>
                </a:moveTo>
                <a:cubicBezTo>
                  <a:pt x="5223" y="12411"/>
                  <a:pt x="5199" y="12456"/>
                  <a:pt x="5199" y="12514"/>
                </a:cubicBezTo>
                <a:lnTo>
                  <a:pt x="5199" y="12734"/>
                </a:lnTo>
                <a:cubicBezTo>
                  <a:pt x="5199" y="12791"/>
                  <a:pt x="5223" y="12838"/>
                  <a:pt x="5252" y="12838"/>
                </a:cubicBezTo>
                <a:cubicBezTo>
                  <a:pt x="5281" y="12838"/>
                  <a:pt x="5305" y="12791"/>
                  <a:pt x="5305" y="12734"/>
                </a:cubicBezTo>
                <a:lnTo>
                  <a:pt x="5305" y="12514"/>
                </a:lnTo>
                <a:cubicBezTo>
                  <a:pt x="5305" y="12456"/>
                  <a:pt x="5281" y="12411"/>
                  <a:pt x="5252" y="12411"/>
                </a:cubicBezTo>
                <a:close/>
                <a:moveTo>
                  <a:pt x="6102" y="12411"/>
                </a:moveTo>
                <a:cubicBezTo>
                  <a:pt x="6072" y="12411"/>
                  <a:pt x="6049" y="12456"/>
                  <a:pt x="6049" y="12514"/>
                </a:cubicBezTo>
                <a:lnTo>
                  <a:pt x="6049" y="12734"/>
                </a:lnTo>
                <a:cubicBezTo>
                  <a:pt x="6049" y="12791"/>
                  <a:pt x="6072" y="12838"/>
                  <a:pt x="6102" y="12838"/>
                </a:cubicBezTo>
                <a:cubicBezTo>
                  <a:pt x="6131" y="12838"/>
                  <a:pt x="6155" y="12791"/>
                  <a:pt x="6155" y="12734"/>
                </a:cubicBezTo>
                <a:lnTo>
                  <a:pt x="6155" y="12514"/>
                </a:lnTo>
                <a:cubicBezTo>
                  <a:pt x="6155" y="12456"/>
                  <a:pt x="6131" y="12411"/>
                  <a:pt x="6102" y="12411"/>
                </a:cubicBezTo>
                <a:close/>
                <a:moveTo>
                  <a:pt x="6416" y="12411"/>
                </a:moveTo>
                <a:cubicBezTo>
                  <a:pt x="6387" y="12411"/>
                  <a:pt x="6363" y="12456"/>
                  <a:pt x="6363" y="12514"/>
                </a:cubicBezTo>
                <a:lnTo>
                  <a:pt x="6363" y="12734"/>
                </a:lnTo>
                <a:cubicBezTo>
                  <a:pt x="6363" y="12791"/>
                  <a:pt x="6387" y="12838"/>
                  <a:pt x="6416" y="12838"/>
                </a:cubicBezTo>
                <a:cubicBezTo>
                  <a:pt x="6445" y="12838"/>
                  <a:pt x="6469" y="12791"/>
                  <a:pt x="6469" y="12734"/>
                </a:cubicBezTo>
                <a:lnTo>
                  <a:pt x="6469" y="12514"/>
                </a:lnTo>
                <a:cubicBezTo>
                  <a:pt x="6469" y="12456"/>
                  <a:pt x="6445" y="12411"/>
                  <a:pt x="6416" y="12411"/>
                </a:cubicBezTo>
                <a:close/>
                <a:moveTo>
                  <a:pt x="7266" y="12411"/>
                </a:moveTo>
                <a:cubicBezTo>
                  <a:pt x="7237" y="12411"/>
                  <a:pt x="7213" y="12456"/>
                  <a:pt x="7213" y="12514"/>
                </a:cubicBezTo>
                <a:lnTo>
                  <a:pt x="7213" y="12734"/>
                </a:lnTo>
                <a:cubicBezTo>
                  <a:pt x="7213" y="12791"/>
                  <a:pt x="7237" y="12838"/>
                  <a:pt x="7266" y="12838"/>
                </a:cubicBezTo>
                <a:cubicBezTo>
                  <a:pt x="7295" y="12838"/>
                  <a:pt x="7318" y="12791"/>
                  <a:pt x="7318" y="12734"/>
                </a:cubicBezTo>
                <a:lnTo>
                  <a:pt x="7318" y="12514"/>
                </a:lnTo>
                <a:cubicBezTo>
                  <a:pt x="7318" y="12456"/>
                  <a:pt x="7295" y="12411"/>
                  <a:pt x="7266" y="12411"/>
                </a:cubicBezTo>
                <a:close/>
                <a:moveTo>
                  <a:pt x="7580" y="12411"/>
                </a:moveTo>
                <a:cubicBezTo>
                  <a:pt x="7551" y="12411"/>
                  <a:pt x="7527" y="12456"/>
                  <a:pt x="7527" y="12514"/>
                </a:cubicBezTo>
                <a:lnTo>
                  <a:pt x="7527" y="12734"/>
                </a:lnTo>
                <a:cubicBezTo>
                  <a:pt x="7527" y="12791"/>
                  <a:pt x="7551" y="12838"/>
                  <a:pt x="7580" y="12838"/>
                </a:cubicBezTo>
                <a:cubicBezTo>
                  <a:pt x="7609" y="12838"/>
                  <a:pt x="7632" y="12791"/>
                  <a:pt x="7632" y="12734"/>
                </a:cubicBezTo>
                <a:lnTo>
                  <a:pt x="7632" y="12514"/>
                </a:lnTo>
                <a:cubicBezTo>
                  <a:pt x="7632" y="12456"/>
                  <a:pt x="7609" y="12411"/>
                  <a:pt x="7580" y="12411"/>
                </a:cubicBezTo>
                <a:close/>
                <a:moveTo>
                  <a:pt x="8429" y="12411"/>
                </a:moveTo>
                <a:cubicBezTo>
                  <a:pt x="8400" y="12411"/>
                  <a:pt x="8377" y="12456"/>
                  <a:pt x="8377" y="12514"/>
                </a:cubicBezTo>
                <a:lnTo>
                  <a:pt x="8377" y="12734"/>
                </a:lnTo>
                <a:cubicBezTo>
                  <a:pt x="8377" y="12791"/>
                  <a:pt x="8400" y="12838"/>
                  <a:pt x="8429" y="12838"/>
                </a:cubicBezTo>
                <a:cubicBezTo>
                  <a:pt x="8458" y="12838"/>
                  <a:pt x="8482" y="12791"/>
                  <a:pt x="8482" y="12734"/>
                </a:cubicBezTo>
                <a:lnTo>
                  <a:pt x="8482" y="12514"/>
                </a:lnTo>
                <a:cubicBezTo>
                  <a:pt x="8482" y="12456"/>
                  <a:pt x="8458" y="12411"/>
                  <a:pt x="8429" y="12411"/>
                </a:cubicBezTo>
                <a:close/>
                <a:moveTo>
                  <a:pt x="8744" y="12411"/>
                </a:moveTo>
                <a:cubicBezTo>
                  <a:pt x="8714" y="12411"/>
                  <a:pt x="8691" y="12456"/>
                  <a:pt x="8691" y="12514"/>
                </a:cubicBezTo>
                <a:lnTo>
                  <a:pt x="8691" y="12734"/>
                </a:lnTo>
                <a:cubicBezTo>
                  <a:pt x="8691" y="12791"/>
                  <a:pt x="8714" y="12838"/>
                  <a:pt x="8744" y="12838"/>
                </a:cubicBezTo>
                <a:cubicBezTo>
                  <a:pt x="8773" y="12838"/>
                  <a:pt x="8796" y="12791"/>
                  <a:pt x="8796" y="12734"/>
                </a:cubicBezTo>
                <a:lnTo>
                  <a:pt x="8796" y="12514"/>
                </a:lnTo>
                <a:cubicBezTo>
                  <a:pt x="8796" y="12456"/>
                  <a:pt x="8773" y="12411"/>
                  <a:pt x="8744" y="12411"/>
                </a:cubicBezTo>
                <a:close/>
                <a:moveTo>
                  <a:pt x="9593" y="12411"/>
                </a:moveTo>
                <a:cubicBezTo>
                  <a:pt x="9564" y="12411"/>
                  <a:pt x="9540" y="12456"/>
                  <a:pt x="9540" y="12514"/>
                </a:cubicBezTo>
                <a:lnTo>
                  <a:pt x="9540" y="12734"/>
                </a:lnTo>
                <a:cubicBezTo>
                  <a:pt x="9540" y="12791"/>
                  <a:pt x="9564" y="12838"/>
                  <a:pt x="9593" y="12838"/>
                </a:cubicBezTo>
                <a:cubicBezTo>
                  <a:pt x="9622" y="12838"/>
                  <a:pt x="9646" y="12791"/>
                  <a:pt x="9646" y="12734"/>
                </a:cubicBezTo>
                <a:lnTo>
                  <a:pt x="9646" y="12514"/>
                </a:lnTo>
                <a:cubicBezTo>
                  <a:pt x="9646" y="12456"/>
                  <a:pt x="9622" y="12411"/>
                  <a:pt x="9593" y="12411"/>
                </a:cubicBezTo>
                <a:close/>
                <a:moveTo>
                  <a:pt x="9908" y="12411"/>
                </a:moveTo>
                <a:cubicBezTo>
                  <a:pt x="9879" y="12411"/>
                  <a:pt x="9855" y="12456"/>
                  <a:pt x="9855" y="12514"/>
                </a:cubicBezTo>
                <a:lnTo>
                  <a:pt x="9855" y="12734"/>
                </a:lnTo>
                <a:cubicBezTo>
                  <a:pt x="9855" y="12791"/>
                  <a:pt x="9879" y="12838"/>
                  <a:pt x="9908" y="12838"/>
                </a:cubicBezTo>
                <a:cubicBezTo>
                  <a:pt x="9937" y="12838"/>
                  <a:pt x="9961" y="12791"/>
                  <a:pt x="9961" y="12734"/>
                </a:cubicBezTo>
                <a:lnTo>
                  <a:pt x="9961" y="12514"/>
                </a:lnTo>
                <a:cubicBezTo>
                  <a:pt x="9961" y="12456"/>
                  <a:pt x="9937" y="12411"/>
                  <a:pt x="9908" y="12411"/>
                </a:cubicBezTo>
                <a:close/>
                <a:moveTo>
                  <a:pt x="10758" y="12411"/>
                </a:moveTo>
                <a:cubicBezTo>
                  <a:pt x="10728" y="12411"/>
                  <a:pt x="10705" y="12456"/>
                  <a:pt x="10705" y="12514"/>
                </a:cubicBezTo>
                <a:lnTo>
                  <a:pt x="10705" y="12734"/>
                </a:lnTo>
                <a:cubicBezTo>
                  <a:pt x="10705" y="12791"/>
                  <a:pt x="10728" y="12838"/>
                  <a:pt x="10758" y="12838"/>
                </a:cubicBezTo>
                <a:cubicBezTo>
                  <a:pt x="10787" y="12838"/>
                  <a:pt x="10810" y="12791"/>
                  <a:pt x="10810" y="12734"/>
                </a:cubicBezTo>
                <a:lnTo>
                  <a:pt x="10810" y="12514"/>
                </a:lnTo>
                <a:cubicBezTo>
                  <a:pt x="10810" y="12456"/>
                  <a:pt x="10787" y="12411"/>
                  <a:pt x="10758" y="12411"/>
                </a:cubicBezTo>
                <a:close/>
                <a:moveTo>
                  <a:pt x="11072" y="12411"/>
                </a:moveTo>
                <a:cubicBezTo>
                  <a:pt x="11043" y="12411"/>
                  <a:pt x="11019" y="12456"/>
                  <a:pt x="11019" y="12514"/>
                </a:cubicBezTo>
                <a:lnTo>
                  <a:pt x="11019" y="12734"/>
                </a:lnTo>
                <a:cubicBezTo>
                  <a:pt x="11019" y="12791"/>
                  <a:pt x="11043" y="12838"/>
                  <a:pt x="11072" y="12838"/>
                </a:cubicBezTo>
                <a:cubicBezTo>
                  <a:pt x="11101" y="12838"/>
                  <a:pt x="11125" y="12791"/>
                  <a:pt x="11125" y="12734"/>
                </a:cubicBezTo>
                <a:lnTo>
                  <a:pt x="11125" y="12514"/>
                </a:lnTo>
                <a:cubicBezTo>
                  <a:pt x="11125" y="12456"/>
                  <a:pt x="11101" y="12411"/>
                  <a:pt x="11072" y="12411"/>
                </a:cubicBezTo>
                <a:close/>
                <a:moveTo>
                  <a:pt x="11922" y="12411"/>
                </a:moveTo>
                <a:cubicBezTo>
                  <a:pt x="11893" y="12411"/>
                  <a:pt x="11869" y="12456"/>
                  <a:pt x="11869" y="12514"/>
                </a:cubicBezTo>
                <a:lnTo>
                  <a:pt x="11869" y="12734"/>
                </a:lnTo>
                <a:cubicBezTo>
                  <a:pt x="11869" y="12791"/>
                  <a:pt x="11893" y="12838"/>
                  <a:pt x="11922" y="12838"/>
                </a:cubicBezTo>
                <a:cubicBezTo>
                  <a:pt x="11951" y="12838"/>
                  <a:pt x="11974" y="12791"/>
                  <a:pt x="11974" y="12734"/>
                </a:cubicBezTo>
                <a:lnTo>
                  <a:pt x="11974" y="12514"/>
                </a:lnTo>
                <a:cubicBezTo>
                  <a:pt x="11974" y="12456"/>
                  <a:pt x="11951" y="12411"/>
                  <a:pt x="11922" y="12411"/>
                </a:cubicBezTo>
                <a:close/>
                <a:moveTo>
                  <a:pt x="12236" y="12411"/>
                </a:moveTo>
                <a:cubicBezTo>
                  <a:pt x="12207" y="12411"/>
                  <a:pt x="12183" y="12456"/>
                  <a:pt x="12183" y="12514"/>
                </a:cubicBezTo>
                <a:lnTo>
                  <a:pt x="12183" y="12734"/>
                </a:lnTo>
                <a:cubicBezTo>
                  <a:pt x="12183" y="12791"/>
                  <a:pt x="12207" y="12838"/>
                  <a:pt x="12236" y="12838"/>
                </a:cubicBezTo>
                <a:cubicBezTo>
                  <a:pt x="12265" y="12838"/>
                  <a:pt x="12288" y="12791"/>
                  <a:pt x="12288" y="12734"/>
                </a:cubicBezTo>
                <a:lnTo>
                  <a:pt x="12288" y="12514"/>
                </a:lnTo>
                <a:cubicBezTo>
                  <a:pt x="12288" y="12456"/>
                  <a:pt x="12265" y="12411"/>
                  <a:pt x="12236" y="12411"/>
                </a:cubicBezTo>
                <a:close/>
                <a:moveTo>
                  <a:pt x="13085" y="12411"/>
                </a:moveTo>
                <a:cubicBezTo>
                  <a:pt x="13056" y="12411"/>
                  <a:pt x="13032" y="12456"/>
                  <a:pt x="13032" y="12514"/>
                </a:cubicBezTo>
                <a:lnTo>
                  <a:pt x="13032" y="12734"/>
                </a:lnTo>
                <a:cubicBezTo>
                  <a:pt x="13032" y="12791"/>
                  <a:pt x="13056" y="12838"/>
                  <a:pt x="13085" y="12838"/>
                </a:cubicBezTo>
                <a:cubicBezTo>
                  <a:pt x="13114" y="12838"/>
                  <a:pt x="13138" y="12791"/>
                  <a:pt x="13138" y="12734"/>
                </a:cubicBezTo>
                <a:lnTo>
                  <a:pt x="13138" y="12514"/>
                </a:lnTo>
                <a:cubicBezTo>
                  <a:pt x="13138" y="12456"/>
                  <a:pt x="13114" y="12411"/>
                  <a:pt x="13085" y="12411"/>
                </a:cubicBezTo>
                <a:close/>
                <a:moveTo>
                  <a:pt x="13399" y="12411"/>
                </a:moveTo>
                <a:cubicBezTo>
                  <a:pt x="13370" y="12411"/>
                  <a:pt x="13348" y="12456"/>
                  <a:pt x="13348" y="12514"/>
                </a:cubicBezTo>
                <a:lnTo>
                  <a:pt x="13348" y="12734"/>
                </a:lnTo>
                <a:cubicBezTo>
                  <a:pt x="13348" y="12791"/>
                  <a:pt x="13370" y="12838"/>
                  <a:pt x="13399" y="12838"/>
                </a:cubicBezTo>
                <a:cubicBezTo>
                  <a:pt x="13428" y="12838"/>
                  <a:pt x="13452" y="12791"/>
                  <a:pt x="13452" y="12734"/>
                </a:cubicBezTo>
                <a:lnTo>
                  <a:pt x="13452" y="12514"/>
                </a:lnTo>
                <a:cubicBezTo>
                  <a:pt x="13452" y="12456"/>
                  <a:pt x="13428" y="12411"/>
                  <a:pt x="13399" y="12411"/>
                </a:cubicBezTo>
                <a:close/>
                <a:moveTo>
                  <a:pt x="14249" y="12411"/>
                </a:moveTo>
                <a:cubicBezTo>
                  <a:pt x="14220" y="12411"/>
                  <a:pt x="14196" y="12456"/>
                  <a:pt x="14196" y="12514"/>
                </a:cubicBezTo>
                <a:lnTo>
                  <a:pt x="14196" y="12734"/>
                </a:lnTo>
                <a:cubicBezTo>
                  <a:pt x="14196" y="12791"/>
                  <a:pt x="14220" y="12838"/>
                  <a:pt x="14249" y="12838"/>
                </a:cubicBezTo>
                <a:cubicBezTo>
                  <a:pt x="14278" y="12838"/>
                  <a:pt x="14302" y="12791"/>
                  <a:pt x="14302" y="12734"/>
                </a:cubicBezTo>
                <a:lnTo>
                  <a:pt x="14302" y="12514"/>
                </a:lnTo>
                <a:cubicBezTo>
                  <a:pt x="14302" y="12456"/>
                  <a:pt x="14278" y="12411"/>
                  <a:pt x="14249" y="12411"/>
                </a:cubicBezTo>
                <a:close/>
                <a:moveTo>
                  <a:pt x="14564" y="12411"/>
                </a:moveTo>
                <a:cubicBezTo>
                  <a:pt x="14535" y="12411"/>
                  <a:pt x="14511" y="12456"/>
                  <a:pt x="14511" y="12514"/>
                </a:cubicBezTo>
                <a:lnTo>
                  <a:pt x="14511" y="12734"/>
                </a:lnTo>
                <a:cubicBezTo>
                  <a:pt x="14511" y="12791"/>
                  <a:pt x="14535" y="12838"/>
                  <a:pt x="14564" y="12838"/>
                </a:cubicBezTo>
                <a:cubicBezTo>
                  <a:pt x="14593" y="12838"/>
                  <a:pt x="14617" y="12791"/>
                  <a:pt x="14617" y="12734"/>
                </a:cubicBezTo>
                <a:lnTo>
                  <a:pt x="14617" y="12514"/>
                </a:lnTo>
                <a:cubicBezTo>
                  <a:pt x="14617" y="12456"/>
                  <a:pt x="14593" y="12411"/>
                  <a:pt x="14564" y="12411"/>
                </a:cubicBezTo>
                <a:close/>
                <a:moveTo>
                  <a:pt x="15413" y="12411"/>
                </a:moveTo>
                <a:cubicBezTo>
                  <a:pt x="15384" y="12411"/>
                  <a:pt x="15360" y="12456"/>
                  <a:pt x="15360" y="12514"/>
                </a:cubicBezTo>
                <a:lnTo>
                  <a:pt x="15360" y="12734"/>
                </a:lnTo>
                <a:cubicBezTo>
                  <a:pt x="15360" y="12791"/>
                  <a:pt x="15384" y="12838"/>
                  <a:pt x="15413" y="12838"/>
                </a:cubicBezTo>
                <a:cubicBezTo>
                  <a:pt x="15442" y="12838"/>
                  <a:pt x="15465" y="12791"/>
                  <a:pt x="15465" y="12734"/>
                </a:cubicBezTo>
                <a:lnTo>
                  <a:pt x="15465" y="12514"/>
                </a:lnTo>
                <a:cubicBezTo>
                  <a:pt x="15465" y="12456"/>
                  <a:pt x="15442" y="12411"/>
                  <a:pt x="15413" y="12411"/>
                </a:cubicBezTo>
                <a:close/>
                <a:moveTo>
                  <a:pt x="15728" y="12411"/>
                </a:moveTo>
                <a:cubicBezTo>
                  <a:pt x="15699" y="12411"/>
                  <a:pt x="15675" y="12456"/>
                  <a:pt x="15675" y="12514"/>
                </a:cubicBezTo>
                <a:lnTo>
                  <a:pt x="15675" y="12734"/>
                </a:lnTo>
                <a:cubicBezTo>
                  <a:pt x="15675" y="12791"/>
                  <a:pt x="15699" y="12838"/>
                  <a:pt x="15728" y="12838"/>
                </a:cubicBezTo>
                <a:cubicBezTo>
                  <a:pt x="15757" y="12838"/>
                  <a:pt x="15781" y="12791"/>
                  <a:pt x="15781" y="12734"/>
                </a:cubicBezTo>
                <a:lnTo>
                  <a:pt x="15781" y="12514"/>
                </a:lnTo>
                <a:cubicBezTo>
                  <a:pt x="15781" y="12456"/>
                  <a:pt x="15757" y="12411"/>
                  <a:pt x="15728" y="12411"/>
                </a:cubicBezTo>
                <a:close/>
                <a:moveTo>
                  <a:pt x="16578" y="12411"/>
                </a:moveTo>
                <a:cubicBezTo>
                  <a:pt x="16549" y="12411"/>
                  <a:pt x="16525" y="12456"/>
                  <a:pt x="16525" y="12514"/>
                </a:cubicBezTo>
                <a:lnTo>
                  <a:pt x="16525" y="12734"/>
                </a:lnTo>
                <a:cubicBezTo>
                  <a:pt x="16525" y="12791"/>
                  <a:pt x="16549" y="12838"/>
                  <a:pt x="16578" y="12838"/>
                </a:cubicBezTo>
                <a:cubicBezTo>
                  <a:pt x="16607" y="12838"/>
                  <a:pt x="16630" y="12791"/>
                  <a:pt x="16630" y="12734"/>
                </a:cubicBezTo>
                <a:lnTo>
                  <a:pt x="16630" y="12514"/>
                </a:lnTo>
                <a:cubicBezTo>
                  <a:pt x="16630" y="12456"/>
                  <a:pt x="16607" y="12411"/>
                  <a:pt x="16578" y="12411"/>
                </a:cubicBezTo>
                <a:close/>
                <a:moveTo>
                  <a:pt x="16892" y="12411"/>
                </a:moveTo>
                <a:cubicBezTo>
                  <a:pt x="16863" y="12411"/>
                  <a:pt x="16839" y="12456"/>
                  <a:pt x="16839" y="12514"/>
                </a:cubicBezTo>
                <a:lnTo>
                  <a:pt x="16839" y="12734"/>
                </a:lnTo>
                <a:cubicBezTo>
                  <a:pt x="16839" y="12791"/>
                  <a:pt x="16863" y="12838"/>
                  <a:pt x="16892" y="12838"/>
                </a:cubicBezTo>
                <a:cubicBezTo>
                  <a:pt x="16921" y="12838"/>
                  <a:pt x="16944" y="12791"/>
                  <a:pt x="16944" y="12734"/>
                </a:cubicBezTo>
                <a:lnTo>
                  <a:pt x="16944" y="12514"/>
                </a:lnTo>
                <a:cubicBezTo>
                  <a:pt x="16944" y="12456"/>
                  <a:pt x="16921" y="12411"/>
                  <a:pt x="16892" y="12411"/>
                </a:cubicBezTo>
                <a:close/>
                <a:moveTo>
                  <a:pt x="17741" y="12411"/>
                </a:moveTo>
                <a:cubicBezTo>
                  <a:pt x="17712" y="12411"/>
                  <a:pt x="17689" y="12456"/>
                  <a:pt x="17689" y="12514"/>
                </a:cubicBezTo>
                <a:lnTo>
                  <a:pt x="17689" y="12734"/>
                </a:lnTo>
                <a:cubicBezTo>
                  <a:pt x="17689" y="12791"/>
                  <a:pt x="17712" y="12838"/>
                  <a:pt x="17741" y="12838"/>
                </a:cubicBezTo>
                <a:cubicBezTo>
                  <a:pt x="17770" y="12838"/>
                  <a:pt x="17794" y="12791"/>
                  <a:pt x="17794" y="12734"/>
                </a:cubicBezTo>
                <a:lnTo>
                  <a:pt x="17794" y="12514"/>
                </a:lnTo>
                <a:cubicBezTo>
                  <a:pt x="17794" y="12456"/>
                  <a:pt x="17770" y="12411"/>
                  <a:pt x="17741" y="12411"/>
                </a:cubicBezTo>
                <a:close/>
                <a:moveTo>
                  <a:pt x="18055" y="12411"/>
                </a:moveTo>
                <a:cubicBezTo>
                  <a:pt x="18026" y="12411"/>
                  <a:pt x="18002" y="12456"/>
                  <a:pt x="18002" y="12514"/>
                </a:cubicBezTo>
                <a:lnTo>
                  <a:pt x="18002" y="12734"/>
                </a:lnTo>
                <a:cubicBezTo>
                  <a:pt x="18002" y="12791"/>
                  <a:pt x="18026" y="12838"/>
                  <a:pt x="18055" y="12838"/>
                </a:cubicBezTo>
                <a:cubicBezTo>
                  <a:pt x="18085" y="12838"/>
                  <a:pt x="18108" y="12791"/>
                  <a:pt x="18108" y="12734"/>
                </a:cubicBezTo>
                <a:lnTo>
                  <a:pt x="18108" y="12514"/>
                </a:lnTo>
                <a:cubicBezTo>
                  <a:pt x="18108" y="12456"/>
                  <a:pt x="18085" y="12411"/>
                  <a:pt x="18055" y="12411"/>
                </a:cubicBezTo>
                <a:close/>
                <a:moveTo>
                  <a:pt x="18905" y="12411"/>
                </a:moveTo>
                <a:cubicBezTo>
                  <a:pt x="18876" y="12411"/>
                  <a:pt x="18852" y="12456"/>
                  <a:pt x="18852" y="12514"/>
                </a:cubicBezTo>
                <a:lnTo>
                  <a:pt x="18852" y="12734"/>
                </a:lnTo>
                <a:cubicBezTo>
                  <a:pt x="18852" y="12791"/>
                  <a:pt x="18876" y="12838"/>
                  <a:pt x="18905" y="12838"/>
                </a:cubicBezTo>
                <a:cubicBezTo>
                  <a:pt x="18934" y="12838"/>
                  <a:pt x="18958" y="12791"/>
                  <a:pt x="18958" y="12734"/>
                </a:cubicBezTo>
                <a:lnTo>
                  <a:pt x="18958" y="12514"/>
                </a:lnTo>
                <a:cubicBezTo>
                  <a:pt x="18958" y="12456"/>
                  <a:pt x="18934" y="12411"/>
                  <a:pt x="18905" y="12411"/>
                </a:cubicBezTo>
                <a:close/>
                <a:moveTo>
                  <a:pt x="19220" y="12411"/>
                </a:moveTo>
                <a:cubicBezTo>
                  <a:pt x="19191" y="12411"/>
                  <a:pt x="19167" y="12456"/>
                  <a:pt x="19167" y="12514"/>
                </a:cubicBezTo>
                <a:lnTo>
                  <a:pt x="19167" y="12734"/>
                </a:lnTo>
                <a:cubicBezTo>
                  <a:pt x="19167" y="12791"/>
                  <a:pt x="19191" y="12838"/>
                  <a:pt x="19220" y="12838"/>
                </a:cubicBezTo>
                <a:cubicBezTo>
                  <a:pt x="19249" y="12838"/>
                  <a:pt x="19273" y="12791"/>
                  <a:pt x="19273" y="12734"/>
                </a:cubicBezTo>
                <a:lnTo>
                  <a:pt x="19273" y="12514"/>
                </a:lnTo>
                <a:cubicBezTo>
                  <a:pt x="19273" y="12456"/>
                  <a:pt x="19249" y="12411"/>
                  <a:pt x="19220" y="12411"/>
                </a:cubicBezTo>
                <a:close/>
                <a:moveTo>
                  <a:pt x="20069" y="12411"/>
                </a:moveTo>
                <a:cubicBezTo>
                  <a:pt x="20040" y="12411"/>
                  <a:pt x="20016" y="12456"/>
                  <a:pt x="20016" y="12514"/>
                </a:cubicBezTo>
                <a:lnTo>
                  <a:pt x="20016" y="12734"/>
                </a:lnTo>
                <a:cubicBezTo>
                  <a:pt x="20016" y="12791"/>
                  <a:pt x="20040" y="12838"/>
                  <a:pt x="20069" y="12838"/>
                </a:cubicBezTo>
                <a:cubicBezTo>
                  <a:pt x="20099" y="12838"/>
                  <a:pt x="20122" y="12791"/>
                  <a:pt x="20122" y="12734"/>
                </a:cubicBezTo>
                <a:lnTo>
                  <a:pt x="20122" y="12514"/>
                </a:lnTo>
                <a:cubicBezTo>
                  <a:pt x="20122" y="12456"/>
                  <a:pt x="20099" y="12411"/>
                  <a:pt x="20069" y="12411"/>
                </a:cubicBezTo>
                <a:close/>
                <a:moveTo>
                  <a:pt x="20384" y="12411"/>
                </a:moveTo>
                <a:cubicBezTo>
                  <a:pt x="20355" y="12411"/>
                  <a:pt x="20331" y="12456"/>
                  <a:pt x="20331" y="12514"/>
                </a:cubicBezTo>
                <a:lnTo>
                  <a:pt x="20331" y="12734"/>
                </a:lnTo>
                <a:cubicBezTo>
                  <a:pt x="20331" y="12791"/>
                  <a:pt x="20355" y="12838"/>
                  <a:pt x="20384" y="12838"/>
                </a:cubicBezTo>
                <a:cubicBezTo>
                  <a:pt x="20413" y="12838"/>
                  <a:pt x="20436" y="12791"/>
                  <a:pt x="20436" y="12734"/>
                </a:cubicBezTo>
                <a:lnTo>
                  <a:pt x="20436" y="12514"/>
                </a:lnTo>
                <a:cubicBezTo>
                  <a:pt x="20436" y="12456"/>
                  <a:pt x="20413" y="12411"/>
                  <a:pt x="20384" y="12411"/>
                </a:cubicBezTo>
                <a:close/>
                <a:moveTo>
                  <a:pt x="21234" y="12411"/>
                </a:moveTo>
                <a:cubicBezTo>
                  <a:pt x="21204" y="12411"/>
                  <a:pt x="21181" y="12456"/>
                  <a:pt x="21181" y="12514"/>
                </a:cubicBezTo>
                <a:lnTo>
                  <a:pt x="21181" y="12734"/>
                </a:lnTo>
                <a:cubicBezTo>
                  <a:pt x="21181" y="12791"/>
                  <a:pt x="21204" y="12838"/>
                  <a:pt x="21234" y="12838"/>
                </a:cubicBezTo>
                <a:cubicBezTo>
                  <a:pt x="21263" y="12838"/>
                  <a:pt x="21285" y="12791"/>
                  <a:pt x="21285" y="12734"/>
                </a:cubicBezTo>
                <a:lnTo>
                  <a:pt x="21285" y="12514"/>
                </a:lnTo>
                <a:cubicBezTo>
                  <a:pt x="21285" y="12456"/>
                  <a:pt x="21263" y="12411"/>
                  <a:pt x="21234" y="12411"/>
                </a:cubicBezTo>
                <a:close/>
                <a:moveTo>
                  <a:pt x="21547" y="12411"/>
                </a:moveTo>
                <a:cubicBezTo>
                  <a:pt x="21518" y="12411"/>
                  <a:pt x="21495" y="12456"/>
                  <a:pt x="21495" y="12514"/>
                </a:cubicBezTo>
                <a:lnTo>
                  <a:pt x="21495" y="12734"/>
                </a:lnTo>
                <a:cubicBezTo>
                  <a:pt x="21495" y="12791"/>
                  <a:pt x="21518" y="12838"/>
                  <a:pt x="21547" y="12838"/>
                </a:cubicBezTo>
                <a:cubicBezTo>
                  <a:pt x="21576" y="12838"/>
                  <a:pt x="21600" y="12791"/>
                  <a:pt x="21600" y="12734"/>
                </a:cubicBezTo>
                <a:lnTo>
                  <a:pt x="21600" y="12514"/>
                </a:lnTo>
                <a:cubicBezTo>
                  <a:pt x="21600" y="12456"/>
                  <a:pt x="21576" y="12411"/>
                  <a:pt x="21547" y="12411"/>
                </a:cubicBezTo>
                <a:close/>
                <a:moveTo>
                  <a:pt x="53" y="13141"/>
                </a:moveTo>
                <a:cubicBezTo>
                  <a:pt x="24" y="13141"/>
                  <a:pt x="0" y="13186"/>
                  <a:pt x="0" y="13244"/>
                </a:cubicBezTo>
                <a:lnTo>
                  <a:pt x="0" y="13464"/>
                </a:lnTo>
                <a:cubicBezTo>
                  <a:pt x="0" y="13521"/>
                  <a:pt x="24" y="13568"/>
                  <a:pt x="53" y="13568"/>
                </a:cubicBezTo>
                <a:cubicBezTo>
                  <a:pt x="82" y="13568"/>
                  <a:pt x="106" y="13521"/>
                  <a:pt x="106" y="13464"/>
                </a:cubicBezTo>
                <a:lnTo>
                  <a:pt x="106" y="13244"/>
                </a:lnTo>
                <a:cubicBezTo>
                  <a:pt x="106" y="13186"/>
                  <a:pt x="82" y="13141"/>
                  <a:pt x="53" y="13141"/>
                </a:cubicBezTo>
                <a:close/>
                <a:moveTo>
                  <a:pt x="367" y="13141"/>
                </a:moveTo>
                <a:cubicBezTo>
                  <a:pt x="338" y="13141"/>
                  <a:pt x="315" y="13186"/>
                  <a:pt x="315" y="13244"/>
                </a:cubicBezTo>
                <a:lnTo>
                  <a:pt x="315" y="13464"/>
                </a:lnTo>
                <a:cubicBezTo>
                  <a:pt x="315" y="13521"/>
                  <a:pt x="338" y="13568"/>
                  <a:pt x="367" y="13568"/>
                </a:cubicBezTo>
                <a:cubicBezTo>
                  <a:pt x="397" y="13568"/>
                  <a:pt x="420" y="13521"/>
                  <a:pt x="420" y="13464"/>
                </a:cubicBezTo>
                <a:lnTo>
                  <a:pt x="420" y="13244"/>
                </a:lnTo>
                <a:cubicBezTo>
                  <a:pt x="420" y="13186"/>
                  <a:pt x="397" y="13141"/>
                  <a:pt x="367" y="13141"/>
                </a:cubicBezTo>
                <a:close/>
                <a:moveTo>
                  <a:pt x="1217" y="13141"/>
                </a:moveTo>
                <a:cubicBezTo>
                  <a:pt x="1188" y="13141"/>
                  <a:pt x="1164" y="13186"/>
                  <a:pt x="1164" y="13244"/>
                </a:cubicBezTo>
                <a:lnTo>
                  <a:pt x="1164" y="13464"/>
                </a:lnTo>
                <a:cubicBezTo>
                  <a:pt x="1164" y="13521"/>
                  <a:pt x="1188" y="13568"/>
                  <a:pt x="1217" y="13568"/>
                </a:cubicBezTo>
                <a:cubicBezTo>
                  <a:pt x="1246" y="13568"/>
                  <a:pt x="1270" y="13521"/>
                  <a:pt x="1270" y="13464"/>
                </a:cubicBezTo>
                <a:lnTo>
                  <a:pt x="1270" y="13244"/>
                </a:lnTo>
                <a:cubicBezTo>
                  <a:pt x="1270" y="13186"/>
                  <a:pt x="1246" y="13141"/>
                  <a:pt x="1217" y="13141"/>
                </a:cubicBezTo>
                <a:close/>
                <a:moveTo>
                  <a:pt x="1532" y="13141"/>
                </a:moveTo>
                <a:cubicBezTo>
                  <a:pt x="1503" y="13141"/>
                  <a:pt x="1479" y="13186"/>
                  <a:pt x="1479" y="13244"/>
                </a:cubicBezTo>
                <a:lnTo>
                  <a:pt x="1479" y="13464"/>
                </a:lnTo>
                <a:cubicBezTo>
                  <a:pt x="1479" y="13521"/>
                  <a:pt x="1503" y="13568"/>
                  <a:pt x="1532" y="13568"/>
                </a:cubicBezTo>
                <a:cubicBezTo>
                  <a:pt x="1561" y="13568"/>
                  <a:pt x="1584" y="13521"/>
                  <a:pt x="1584" y="13464"/>
                </a:cubicBezTo>
                <a:lnTo>
                  <a:pt x="1584" y="13244"/>
                </a:lnTo>
                <a:cubicBezTo>
                  <a:pt x="1584" y="13186"/>
                  <a:pt x="1561" y="13141"/>
                  <a:pt x="1532" y="13141"/>
                </a:cubicBezTo>
                <a:close/>
                <a:moveTo>
                  <a:pt x="2380" y="13141"/>
                </a:moveTo>
                <a:cubicBezTo>
                  <a:pt x="2351" y="13141"/>
                  <a:pt x="2329" y="13186"/>
                  <a:pt x="2329" y="13244"/>
                </a:cubicBezTo>
                <a:lnTo>
                  <a:pt x="2329" y="13464"/>
                </a:lnTo>
                <a:cubicBezTo>
                  <a:pt x="2329" y="13521"/>
                  <a:pt x="2351" y="13568"/>
                  <a:pt x="2380" y="13568"/>
                </a:cubicBezTo>
                <a:cubicBezTo>
                  <a:pt x="2409" y="13568"/>
                  <a:pt x="2433" y="13521"/>
                  <a:pt x="2433" y="13464"/>
                </a:cubicBezTo>
                <a:lnTo>
                  <a:pt x="2433" y="13244"/>
                </a:lnTo>
                <a:cubicBezTo>
                  <a:pt x="2433" y="13186"/>
                  <a:pt x="2409" y="13141"/>
                  <a:pt x="2380" y="13141"/>
                </a:cubicBezTo>
                <a:close/>
                <a:moveTo>
                  <a:pt x="2695" y="13141"/>
                </a:moveTo>
                <a:cubicBezTo>
                  <a:pt x="2666" y="13141"/>
                  <a:pt x="2643" y="13186"/>
                  <a:pt x="2643" y="13244"/>
                </a:cubicBezTo>
                <a:lnTo>
                  <a:pt x="2643" y="13464"/>
                </a:lnTo>
                <a:cubicBezTo>
                  <a:pt x="2643" y="13521"/>
                  <a:pt x="2666" y="13568"/>
                  <a:pt x="2695" y="13568"/>
                </a:cubicBezTo>
                <a:cubicBezTo>
                  <a:pt x="2724" y="13568"/>
                  <a:pt x="2748" y="13521"/>
                  <a:pt x="2748" y="13464"/>
                </a:cubicBezTo>
                <a:lnTo>
                  <a:pt x="2748" y="13244"/>
                </a:lnTo>
                <a:cubicBezTo>
                  <a:pt x="2748" y="13186"/>
                  <a:pt x="2724" y="13141"/>
                  <a:pt x="2695" y="13141"/>
                </a:cubicBezTo>
                <a:close/>
                <a:moveTo>
                  <a:pt x="3545" y="13141"/>
                </a:moveTo>
                <a:cubicBezTo>
                  <a:pt x="3516" y="13141"/>
                  <a:pt x="3492" y="13186"/>
                  <a:pt x="3492" y="13244"/>
                </a:cubicBezTo>
                <a:lnTo>
                  <a:pt x="3492" y="13464"/>
                </a:lnTo>
                <a:cubicBezTo>
                  <a:pt x="3492" y="13521"/>
                  <a:pt x="3516" y="13568"/>
                  <a:pt x="3545" y="13568"/>
                </a:cubicBezTo>
                <a:cubicBezTo>
                  <a:pt x="3574" y="13568"/>
                  <a:pt x="3598" y="13521"/>
                  <a:pt x="3598" y="13464"/>
                </a:cubicBezTo>
                <a:lnTo>
                  <a:pt x="3598" y="13244"/>
                </a:lnTo>
                <a:cubicBezTo>
                  <a:pt x="3598" y="13186"/>
                  <a:pt x="3574" y="13141"/>
                  <a:pt x="3545" y="13141"/>
                </a:cubicBezTo>
                <a:close/>
                <a:moveTo>
                  <a:pt x="3859" y="13141"/>
                </a:moveTo>
                <a:cubicBezTo>
                  <a:pt x="3830" y="13141"/>
                  <a:pt x="3806" y="13186"/>
                  <a:pt x="3806" y="13244"/>
                </a:cubicBezTo>
                <a:lnTo>
                  <a:pt x="3806" y="13464"/>
                </a:lnTo>
                <a:cubicBezTo>
                  <a:pt x="3806" y="13521"/>
                  <a:pt x="3830" y="13568"/>
                  <a:pt x="3859" y="13568"/>
                </a:cubicBezTo>
                <a:cubicBezTo>
                  <a:pt x="3888" y="13568"/>
                  <a:pt x="3912" y="13521"/>
                  <a:pt x="3912" y="13464"/>
                </a:cubicBezTo>
                <a:lnTo>
                  <a:pt x="3912" y="13244"/>
                </a:lnTo>
                <a:cubicBezTo>
                  <a:pt x="3912" y="13186"/>
                  <a:pt x="3888" y="13141"/>
                  <a:pt x="3859" y="13141"/>
                </a:cubicBezTo>
                <a:close/>
                <a:moveTo>
                  <a:pt x="4709" y="13141"/>
                </a:moveTo>
                <a:cubicBezTo>
                  <a:pt x="4680" y="13141"/>
                  <a:pt x="4656" y="13186"/>
                  <a:pt x="4656" y="13244"/>
                </a:cubicBezTo>
                <a:lnTo>
                  <a:pt x="4656" y="13464"/>
                </a:lnTo>
                <a:cubicBezTo>
                  <a:pt x="4656" y="13521"/>
                  <a:pt x="4680" y="13568"/>
                  <a:pt x="4709" y="13568"/>
                </a:cubicBezTo>
                <a:cubicBezTo>
                  <a:pt x="4738" y="13568"/>
                  <a:pt x="4762" y="13521"/>
                  <a:pt x="4762" y="13464"/>
                </a:cubicBezTo>
                <a:lnTo>
                  <a:pt x="4762" y="13244"/>
                </a:lnTo>
                <a:cubicBezTo>
                  <a:pt x="4762" y="13186"/>
                  <a:pt x="4738" y="13141"/>
                  <a:pt x="4709" y="13141"/>
                </a:cubicBezTo>
                <a:close/>
                <a:moveTo>
                  <a:pt x="5023" y="13141"/>
                </a:moveTo>
                <a:cubicBezTo>
                  <a:pt x="4994" y="13141"/>
                  <a:pt x="4970" y="13186"/>
                  <a:pt x="4970" y="13244"/>
                </a:cubicBezTo>
                <a:lnTo>
                  <a:pt x="4970" y="13464"/>
                </a:lnTo>
                <a:cubicBezTo>
                  <a:pt x="4970" y="13521"/>
                  <a:pt x="4994" y="13568"/>
                  <a:pt x="5023" y="13568"/>
                </a:cubicBezTo>
                <a:cubicBezTo>
                  <a:pt x="5053" y="13568"/>
                  <a:pt x="5076" y="13521"/>
                  <a:pt x="5076" y="13464"/>
                </a:cubicBezTo>
                <a:lnTo>
                  <a:pt x="5076" y="13244"/>
                </a:lnTo>
                <a:cubicBezTo>
                  <a:pt x="5076" y="13186"/>
                  <a:pt x="5053" y="13141"/>
                  <a:pt x="5023" y="13141"/>
                </a:cubicBezTo>
                <a:close/>
                <a:moveTo>
                  <a:pt x="5873" y="13141"/>
                </a:moveTo>
                <a:cubicBezTo>
                  <a:pt x="5844" y="13141"/>
                  <a:pt x="5820" y="13186"/>
                  <a:pt x="5820" y="13244"/>
                </a:cubicBezTo>
                <a:lnTo>
                  <a:pt x="5820" y="13464"/>
                </a:lnTo>
                <a:cubicBezTo>
                  <a:pt x="5820" y="13521"/>
                  <a:pt x="5844" y="13568"/>
                  <a:pt x="5873" y="13568"/>
                </a:cubicBezTo>
                <a:cubicBezTo>
                  <a:pt x="5902" y="13568"/>
                  <a:pt x="5926" y="13521"/>
                  <a:pt x="5926" y="13464"/>
                </a:cubicBezTo>
                <a:lnTo>
                  <a:pt x="5926" y="13244"/>
                </a:lnTo>
                <a:cubicBezTo>
                  <a:pt x="5926" y="13186"/>
                  <a:pt x="5902" y="13141"/>
                  <a:pt x="5873" y="13141"/>
                </a:cubicBezTo>
                <a:close/>
                <a:moveTo>
                  <a:pt x="6188" y="13141"/>
                </a:moveTo>
                <a:cubicBezTo>
                  <a:pt x="6159" y="13141"/>
                  <a:pt x="6135" y="13186"/>
                  <a:pt x="6135" y="13244"/>
                </a:cubicBezTo>
                <a:lnTo>
                  <a:pt x="6135" y="13464"/>
                </a:lnTo>
                <a:cubicBezTo>
                  <a:pt x="6135" y="13521"/>
                  <a:pt x="6159" y="13568"/>
                  <a:pt x="6188" y="13568"/>
                </a:cubicBezTo>
                <a:cubicBezTo>
                  <a:pt x="6217" y="13568"/>
                  <a:pt x="6240" y="13521"/>
                  <a:pt x="6240" y="13464"/>
                </a:cubicBezTo>
                <a:lnTo>
                  <a:pt x="6240" y="13244"/>
                </a:lnTo>
                <a:cubicBezTo>
                  <a:pt x="6240" y="13186"/>
                  <a:pt x="6217" y="13141"/>
                  <a:pt x="6188" y="13141"/>
                </a:cubicBezTo>
                <a:close/>
                <a:moveTo>
                  <a:pt x="7036" y="13141"/>
                </a:moveTo>
                <a:cubicBezTo>
                  <a:pt x="7007" y="13141"/>
                  <a:pt x="6984" y="13186"/>
                  <a:pt x="6984" y="13244"/>
                </a:cubicBezTo>
                <a:lnTo>
                  <a:pt x="6984" y="13464"/>
                </a:lnTo>
                <a:cubicBezTo>
                  <a:pt x="6984" y="13521"/>
                  <a:pt x="7007" y="13568"/>
                  <a:pt x="7036" y="13568"/>
                </a:cubicBezTo>
                <a:cubicBezTo>
                  <a:pt x="7065" y="13568"/>
                  <a:pt x="7089" y="13521"/>
                  <a:pt x="7089" y="13464"/>
                </a:cubicBezTo>
                <a:lnTo>
                  <a:pt x="7089" y="13244"/>
                </a:lnTo>
                <a:cubicBezTo>
                  <a:pt x="7089" y="13186"/>
                  <a:pt x="7065" y="13141"/>
                  <a:pt x="7036" y="13141"/>
                </a:cubicBezTo>
                <a:close/>
                <a:moveTo>
                  <a:pt x="7351" y="13141"/>
                </a:moveTo>
                <a:cubicBezTo>
                  <a:pt x="7322" y="13141"/>
                  <a:pt x="7299" y="13186"/>
                  <a:pt x="7299" y="13244"/>
                </a:cubicBezTo>
                <a:lnTo>
                  <a:pt x="7299" y="13464"/>
                </a:lnTo>
                <a:cubicBezTo>
                  <a:pt x="7299" y="13521"/>
                  <a:pt x="7322" y="13568"/>
                  <a:pt x="7351" y="13568"/>
                </a:cubicBezTo>
                <a:cubicBezTo>
                  <a:pt x="7380" y="13568"/>
                  <a:pt x="7404" y="13521"/>
                  <a:pt x="7404" y="13464"/>
                </a:cubicBezTo>
                <a:lnTo>
                  <a:pt x="7404" y="13244"/>
                </a:lnTo>
                <a:cubicBezTo>
                  <a:pt x="7404" y="13186"/>
                  <a:pt x="7380" y="13141"/>
                  <a:pt x="7351" y="13141"/>
                </a:cubicBezTo>
                <a:close/>
                <a:moveTo>
                  <a:pt x="8201" y="13141"/>
                </a:moveTo>
                <a:cubicBezTo>
                  <a:pt x="8171" y="13141"/>
                  <a:pt x="8148" y="13186"/>
                  <a:pt x="8148" y="13244"/>
                </a:cubicBezTo>
                <a:lnTo>
                  <a:pt x="8148" y="13464"/>
                </a:lnTo>
                <a:cubicBezTo>
                  <a:pt x="8148" y="13521"/>
                  <a:pt x="8171" y="13568"/>
                  <a:pt x="8201" y="13568"/>
                </a:cubicBezTo>
                <a:cubicBezTo>
                  <a:pt x="8230" y="13568"/>
                  <a:pt x="8254" y="13521"/>
                  <a:pt x="8254" y="13464"/>
                </a:cubicBezTo>
                <a:lnTo>
                  <a:pt x="8254" y="13244"/>
                </a:lnTo>
                <a:cubicBezTo>
                  <a:pt x="8254" y="13186"/>
                  <a:pt x="8230" y="13141"/>
                  <a:pt x="8201" y="13141"/>
                </a:cubicBezTo>
                <a:close/>
                <a:moveTo>
                  <a:pt x="8515" y="13141"/>
                </a:moveTo>
                <a:cubicBezTo>
                  <a:pt x="8486" y="13141"/>
                  <a:pt x="8462" y="13186"/>
                  <a:pt x="8462" y="13244"/>
                </a:cubicBezTo>
                <a:lnTo>
                  <a:pt x="8462" y="13464"/>
                </a:lnTo>
                <a:cubicBezTo>
                  <a:pt x="8462" y="13521"/>
                  <a:pt x="8486" y="13568"/>
                  <a:pt x="8515" y="13568"/>
                </a:cubicBezTo>
                <a:cubicBezTo>
                  <a:pt x="8544" y="13568"/>
                  <a:pt x="8568" y="13521"/>
                  <a:pt x="8568" y="13464"/>
                </a:cubicBezTo>
                <a:lnTo>
                  <a:pt x="8568" y="13244"/>
                </a:lnTo>
                <a:cubicBezTo>
                  <a:pt x="8568" y="13186"/>
                  <a:pt x="8544" y="13141"/>
                  <a:pt x="8515" y="13141"/>
                </a:cubicBezTo>
                <a:close/>
                <a:moveTo>
                  <a:pt x="9365" y="13141"/>
                </a:moveTo>
                <a:cubicBezTo>
                  <a:pt x="9336" y="13141"/>
                  <a:pt x="9312" y="13186"/>
                  <a:pt x="9312" y="13244"/>
                </a:cubicBezTo>
                <a:lnTo>
                  <a:pt x="9312" y="13464"/>
                </a:lnTo>
                <a:cubicBezTo>
                  <a:pt x="9312" y="13521"/>
                  <a:pt x="9336" y="13568"/>
                  <a:pt x="9365" y="13568"/>
                </a:cubicBezTo>
                <a:cubicBezTo>
                  <a:pt x="9394" y="13568"/>
                  <a:pt x="9418" y="13521"/>
                  <a:pt x="9418" y="13464"/>
                </a:cubicBezTo>
                <a:lnTo>
                  <a:pt x="9418" y="13244"/>
                </a:lnTo>
                <a:cubicBezTo>
                  <a:pt x="9418" y="13186"/>
                  <a:pt x="9394" y="13141"/>
                  <a:pt x="9365" y="13141"/>
                </a:cubicBezTo>
                <a:close/>
                <a:moveTo>
                  <a:pt x="9679" y="13141"/>
                </a:moveTo>
                <a:cubicBezTo>
                  <a:pt x="9650" y="13141"/>
                  <a:pt x="9626" y="13186"/>
                  <a:pt x="9626" y="13244"/>
                </a:cubicBezTo>
                <a:lnTo>
                  <a:pt x="9626" y="13464"/>
                </a:lnTo>
                <a:cubicBezTo>
                  <a:pt x="9626" y="13521"/>
                  <a:pt x="9650" y="13568"/>
                  <a:pt x="9679" y="13568"/>
                </a:cubicBezTo>
                <a:cubicBezTo>
                  <a:pt x="9708" y="13568"/>
                  <a:pt x="9732" y="13521"/>
                  <a:pt x="9732" y="13464"/>
                </a:cubicBezTo>
                <a:lnTo>
                  <a:pt x="9732" y="13244"/>
                </a:lnTo>
                <a:cubicBezTo>
                  <a:pt x="9732" y="13186"/>
                  <a:pt x="9708" y="13141"/>
                  <a:pt x="9679" y="13141"/>
                </a:cubicBezTo>
                <a:close/>
                <a:moveTo>
                  <a:pt x="10529" y="13141"/>
                </a:moveTo>
                <a:cubicBezTo>
                  <a:pt x="10500" y="13141"/>
                  <a:pt x="10476" y="13186"/>
                  <a:pt x="10476" y="13244"/>
                </a:cubicBezTo>
                <a:lnTo>
                  <a:pt x="10476" y="13464"/>
                </a:lnTo>
                <a:cubicBezTo>
                  <a:pt x="10476" y="13521"/>
                  <a:pt x="10500" y="13568"/>
                  <a:pt x="10529" y="13568"/>
                </a:cubicBezTo>
                <a:cubicBezTo>
                  <a:pt x="10558" y="13568"/>
                  <a:pt x="10582" y="13521"/>
                  <a:pt x="10582" y="13464"/>
                </a:cubicBezTo>
                <a:lnTo>
                  <a:pt x="10582" y="13244"/>
                </a:lnTo>
                <a:cubicBezTo>
                  <a:pt x="10582" y="13186"/>
                  <a:pt x="10558" y="13141"/>
                  <a:pt x="10529" y="13141"/>
                </a:cubicBezTo>
                <a:close/>
                <a:moveTo>
                  <a:pt x="10844" y="13141"/>
                </a:moveTo>
                <a:cubicBezTo>
                  <a:pt x="10814" y="13141"/>
                  <a:pt x="10791" y="13186"/>
                  <a:pt x="10791" y="13244"/>
                </a:cubicBezTo>
                <a:lnTo>
                  <a:pt x="10791" y="13464"/>
                </a:lnTo>
                <a:cubicBezTo>
                  <a:pt x="10791" y="13521"/>
                  <a:pt x="10814" y="13568"/>
                  <a:pt x="10844" y="13568"/>
                </a:cubicBezTo>
                <a:cubicBezTo>
                  <a:pt x="10873" y="13568"/>
                  <a:pt x="10895" y="13521"/>
                  <a:pt x="10895" y="13464"/>
                </a:cubicBezTo>
                <a:lnTo>
                  <a:pt x="10895" y="13244"/>
                </a:lnTo>
                <a:cubicBezTo>
                  <a:pt x="10895" y="13186"/>
                  <a:pt x="10873" y="13141"/>
                  <a:pt x="10844" y="13141"/>
                </a:cubicBezTo>
                <a:close/>
                <a:moveTo>
                  <a:pt x="11692" y="13141"/>
                </a:moveTo>
                <a:cubicBezTo>
                  <a:pt x="11663" y="13141"/>
                  <a:pt x="11640" y="13186"/>
                  <a:pt x="11640" y="13244"/>
                </a:cubicBezTo>
                <a:lnTo>
                  <a:pt x="11640" y="13464"/>
                </a:lnTo>
                <a:cubicBezTo>
                  <a:pt x="11640" y="13521"/>
                  <a:pt x="11663" y="13568"/>
                  <a:pt x="11692" y="13568"/>
                </a:cubicBezTo>
                <a:cubicBezTo>
                  <a:pt x="11721" y="13568"/>
                  <a:pt x="11745" y="13521"/>
                  <a:pt x="11745" y="13464"/>
                </a:cubicBezTo>
                <a:lnTo>
                  <a:pt x="11745" y="13244"/>
                </a:lnTo>
                <a:cubicBezTo>
                  <a:pt x="11745" y="13186"/>
                  <a:pt x="11721" y="13141"/>
                  <a:pt x="11692" y="13141"/>
                </a:cubicBezTo>
                <a:close/>
                <a:moveTo>
                  <a:pt x="12007" y="13141"/>
                </a:moveTo>
                <a:cubicBezTo>
                  <a:pt x="11978" y="13141"/>
                  <a:pt x="11955" y="13186"/>
                  <a:pt x="11955" y="13244"/>
                </a:cubicBezTo>
                <a:lnTo>
                  <a:pt x="11955" y="13464"/>
                </a:lnTo>
                <a:cubicBezTo>
                  <a:pt x="11955" y="13521"/>
                  <a:pt x="11978" y="13568"/>
                  <a:pt x="12007" y="13568"/>
                </a:cubicBezTo>
                <a:cubicBezTo>
                  <a:pt x="12036" y="13568"/>
                  <a:pt x="12060" y="13521"/>
                  <a:pt x="12060" y="13464"/>
                </a:cubicBezTo>
                <a:lnTo>
                  <a:pt x="12060" y="13244"/>
                </a:lnTo>
                <a:cubicBezTo>
                  <a:pt x="12060" y="13186"/>
                  <a:pt x="12036" y="13141"/>
                  <a:pt x="12007" y="13141"/>
                </a:cubicBezTo>
                <a:close/>
                <a:moveTo>
                  <a:pt x="12856" y="13141"/>
                </a:moveTo>
                <a:cubicBezTo>
                  <a:pt x="12827" y="13141"/>
                  <a:pt x="12804" y="13186"/>
                  <a:pt x="12804" y="13244"/>
                </a:cubicBezTo>
                <a:lnTo>
                  <a:pt x="12804" y="13464"/>
                </a:lnTo>
                <a:cubicBezTo>
                  <a:pt x="12804" y="13521"/>
                  <a:pt x="12827" y="13568"/>
                  <a:pt x="12856" y="13568"/>
                </a:cubicBezTo>
                <a:cubicBezTo>
                  <a:pt x="12886" y="13568"/>
                  <a:pt x="12909" y="13521"/>
                  <a:pt x="12909" y="13464"/>
                </a:cubicBezTo>
                <a:lnTo>
                  <a:pt x="12909" y="13244"/>
                </a:lnTo>
                <a:cubicBezTo>
                  <a:pt x="12909" y="13186"/>
                  <a:pt x="12886" y="13141"/>
                  <a:pt x="12856" y="13141"/>
                </a:cubicBezTo>
                <a:close/>
                <a:moveTo>
                  <a:pt x="13171" y="13141"/>
                </a:moveTo>
                <a:cubicBezTo>
                  <a:pt x="13142" y="13141"/>
                  <a:pt x="13118" y="13186"/>
                  <a:pt x="13118" y="13244"/>
                </a:cubicBezTo>
                <a:lnTo>
                  <a:pt x="13118" y="13464"/>
                </a:lnTo>
                <a:cubicBezTo>
                  <a:pt x="13118" y="13521"/>
                  <a:pt x="13142" y="13568"/>
                  <a:pt x="13171" y="13568"/>
                </a:cubicBezTo>
                <a:cubicBezTo>
                  <a:pt x="13200" y="13568"/>
                  <a:pt x="13224" y="13521"/>
                  <a:pt x="13224" y="13464"/>
                </a:cubicBezTo>
                <a:lnTo>
                  <a:pt x="13224" y="13244"/>
                </a:lnTo>
                <a:cubicBezTo>
                  <a:pt x="13224" y="13186"/>
                  <a:pt x="13200" y="13141"/>
                  <a:pt x="13171" y="13141"/>
                </a:cubicBezTo>
                <a:close/>
                <a:moveTo>
                  <a:pt x="14021" y="13141"/>
                </a:moveTo>
                <a:cubicBezTo>
                  <a:pt x="13992" y="13141"/>
                  <a:pt x="13968" y="13186"/>
                  <a:pt x="13968" y="13244"/>
                </a:cubicBezTo>
                <a:lnTo>
                  <a:pt x="13968" y="13464"/>
                </a:lnTo>
                <a:cubicBezTo>
                  <a:pt x="13968" y="13521"/>
                  <a:pt x="13992" y="13568"/>
                  <a:pt x="14021" y="13568"/>
                </a:cubicBezTo>
                <a:cubicBezTo>
                  <a:pt x="14050" y="13568"/>
                  <a:pt x="14074" y="13521"/>
                  <a:pt x="14074" y="13464"/>
                </a:cubicBezTo>
                <a:lnTo>
                  <a:pt x="14074" y="13244"/>
                </a:lnTo>
                <a:cubicBezTo>
                  <a:pt x="14074" y="13186"/>
                  <a:pt x="14050" y="13141"/>
                  <a:pt x="14021" y="13141"/>
                </a:cubicBezTo>
                <a:close/>
                <a:moveTo>
                  <a:pt x="14335" y="13141"/>
                </a:moveTo>
                <a:cubicBezTo>
                  <a:pt x="14306" y="13141"/>
                  <a:pt x="14282" y="13186"/>
                  <a:pt x="14282" y="13244"/>
                </a:cubicBezTo>
                <a:lnTo>
                  <a:pt x="14282" y="13464"/>
                </a:lnTo>
                <a:cubicBezTo>
                  <a:pt x="14282" y="13521"/>
                  <a:pt x="14306" y="13568"/>
                  <a:pt x="14335" y="13568"/>
                </a:cubicBezTo>
                <a:cubicBezTo>
                  <a:pt x="14364" y="13568"/>
                  <a:pt x="14388" y="13521"/>
                  <a:pt x="14388" y="13464"/>
                </a:cubicBezTo>
                <a:lnTo>
                  <a:pt x="14388" y="13244"/>
                </a:lnTo>
                <a:cubicBezTo>
                  <a:pt x="14388" y="13186"/>
                  <a:pt x="14364" y="13141"/>
                  <a:pt x="14335" y="13141"/>
                </a:cubicBezTo>
                <a:close/>
                <a:moveTo>
                  <a:pt x="15185" y="13141"/>
                </a:moveTo>
                <a:cubicBezTo>
                  <a:pt x="15156" y="13141"/>
                  <a:pt x="15132" y="13186"/>
                  <a:pt x="15132" y="13244"/>
                </a:cubicBezTo>
                <a:lnTo>
                  <a:pt x="15132" y="13464"/>
                </a:lnTo>
                <a:cubicBezTo>
                  <a:pt x="15132" y="13521"/>
                  <a:pt x="15156" y="13568"/>
                  <a:pt x="15185" y="13568"/>
                </a:cubicBezTo>
                <a:cubicBezTo>
                  <a:pt x="15214" y="13568"/>
                  <a:pt x="15237" y="13521"/>
                  <a:pt x="15237" y="13464"/>
                </a:cubicBezTo>
                <a:lnTo>
                  <a:pt x="15237" y="13244"/>
                </a:lnTo>
                <a:cubicBezTo>
                  <a:pt x="15237" y="13186"/>
                  <a:pt x="15214" y="13141"/>
                  <a:pt x="15185" y="13141"/>
                </a:cubicBezTo>
                <a:close/>
                <a:moveTo>
                  <a:pt x="15500" y="13141"/>
                </a:moveTo>
                <a:cubicBezTo>
                  <a:pt x="15470" y="13141"/>
                  <a:pt x="15447" y="13186"/>
                  <a:pt x="15447" y="13244"/>
                </a:cubicBezTo>
                <a:lnTo>
                  <a:pt x="15447" y="13464"/>
                </a:lnTo>
                <a:cubicBezTo>
                  <a:pt x="15447" y="13521"/>
                  <a:pt x="15470" y="13568"/>
                  <a:pt x="15500" y="13568"/>
                </a:cubicBezTo>
                <a:cubicBezTo>
                  <a:pt x="15529" y="13568"/>
                  <a:pt x="15551" y="13521"/>
                  <a:pt x="15551" y="13464"/>
                </a:cubicBezTo>
                <a:lnTo>
                  <a:pt x="15551" y="13244"/>
                </a:lnTo>
                <a:cubicBezTo>
                  <a:pt x="15551" y="13186"/>
                  <a:pt x="15529" y="13141"/>
                  <a:pt x="15500" y="13141"/>
                </a:cubicBezTo>
                <a:close/>
                <a:moveTo>
                  <a:pt x="16349" y="13141"/>
                </a:moveTo>
                <a:cubicBezTo>
                  <a:pt x="16320" y="13141"/>
                  <a:pt x="16296" y="13186"/>
                  <a:pt x="16296" y="13244"/>
                </a:cubicBezTo>
                <a:lnTo>
                  <a:pt x="16296" y="13464"/>
                </a:lnTo>
                <a:cubicBezTo>
                  <a:pt x="16296" y="13521"/>
                  <a:pt x="16320" y="13568"/>
                  <a:pt x="16349" y="13568"/>
                </a:cubicBezTo>
                <a:cubicBezTo>
                  <a:pt x="16378" y="13568"/>
                  <a:pt x="16401" y="13521"/>
                  <a:pt x="16401" y="13464"/>
                </a:cubicBezTo>
                <a:lnTo>
                  <a:pt x="16401" y="13244"/>
                </a:lnTo>
                <a:cubicBezTo>
                  <a:pt x="16401" y="13186"/>
                  <a:pt x="16378" y="13141"/>
                  <a:pt x="16349" y="13141"/>
                </a:cubicBezTo>
                <a:close/>
                <a:moveTo>
                  <a:pt x="16663" y="13141"/>
                </a:moveTo>
                <a:cubicBezTo>
                  <a:pt x="16634" y="13141"/>
                  <a:pt x="16611" y="13186"/>
                  <a:pt x="16611" y="13244"/>
                </a:cubicBezTo>
                <a:lnTo>
                  <a:pt x="16611" y="13464"/>
                </a:lnTo>
                <a:cubicBezTo>
                  <a:pt x="16611" y="13521"/>
                  <a:pt x="16634" y="13568"/>
                  <a:pt x="16663" y="13568"/>
                </a:cubicBezTo>
                <a:cubicBezTo>
                  <a:pt x="16692" y="13568"/>
                  <a:pt x="16716" y="13521"/>
                  <a:pt x="16716" y="13464"/>
                </a:cubicBezTo>
                <a:lnTo>
                  <a:pt x="16716" y="13244"/>
                </a:lnTo>
                <a:cubicBezTo>
                  <a:pt x="16716" y="13186"/>
                  <a:pt x="16692" y="13141"/>
                  <a:pt x="16663" y="13141"/>
                </a:cubicBezTo>
                <a:close/>
                <a:moveTo>
                  <a:pt x="17512" y="13141"/>
                </a:moveTo>
                <a:cubicBezTo>
                  <a:pt x="17483" y="13141"/>
                  <a:pt x="17459" y="13186"/>
                  <a:pt x="17459" y="13244"/>
                </a:cubicBezTo>
                <a:lnTo>
                  <a:pt x="17459" y="13464"/>
                </a:lnTo>
                <a:cubicBezTo>
                  <a:pt x="17459" y="13521"/>
                  <a:pt x="17483" y="13568"/>
                  <a:pt x="17512" y="13568"/>
                </a:cubicBezTo>
                <a:cubicBezTo>
                  <a:pt x="17541" y="13568"/>
                  <a:pt x="17565" y="13521"/>
                  <a:pt x="17565" y="13464"/>
                </a:cubicBezTo>
                <a:lnTo>
                  <a:pt x="17565" y="13244"/>
                </a:lnTo>
                <a:cubicBezTo>
                  <a:pt x="17565" y="13186"/>
                  <a:pt x="17541" y="13141"/>
                  <a:pt x="17512" y="13141"/>
                </a:cubicBezTo>
                <a:close/>
                <a:moveTo>
                  <a:pt x="17827" y="13141"/>
                </a:moveTo>
                <a:cubicBezTo>
                  <a:pt x="17798" y="13141"/>
                  <a:pt x="17774" y="13186"/>
                  <a:pt x="17774" y="13244"/>
                </a:cubicBezTo>
                <a:lnTo>
                  <a:pt x="17774" y="13464"/>
                </a:lnTo>
                <a:cubicBezTo>
                  <a:pt x="17774" y="13521"/>
                  <a:pt x="17798" y="13568"/>
                  <a:pt x="17827" y="13568"/>
                </a:cubicBezTo>
                <a:cubicBezTo>
                  <a:pt x="17856" y="13568"/>
                  <a:pt x="17880" y="13521"/>
                  <a:pt x="17880" y="13464"/>
                </a:cubicBezTo>
                <a:lnTo>
                  <a:pt x="17880" y="13244"/>
                </a:lnTo>
                <a:cubicBezTo>
                  <a:pt x="17880" y="13186"/>
                  <a:pt x="17856" y="13141"/>
                  <a:pt x="17827" y="13141"/>
                </a:cubicBezTo>
                <a:close/>
                <a:moveTo>
                  <a:pt x="18677" y="13141"/>
                </a:moveTo>
                <a:cubicBezTo>
                  <a:pt x="18648" y="13141"/>
                  <a:pt x="18624" y="13186"/>
                  <a:pt x="18624" y="13244"/>
                </a:cubicBezTo>
                <a:lnTo>
                  <a:pt x="18624" y="13464"/>
                </a:lnTo>
                <a:cubicBezTo>
                  <a:pt x="18624" y="13521"/>
                  <a:pt x="18648" y="13568"/>
                  <a:pt x="18677" y="13568"/>
                </a:cubicBezTo>
                <a:cubicBezTo>
                  <a:pt x="18706" y="13568"/>
                  <a:pt x="18730" y="13521"/>
                  <a:pt x="18730" y="13464"/>
                </a:cubicBezTo>
                <a:lnTo>
                  <a:pt x="18730" y="13244"/>
                </a:lnTo>
                <a:cubicBezTo>
                  <a:pt x="18730" y="13186"/>
                  <a:pt x="18706" y="13141"/>
                  <a:pt x="18677" y="13141"/>
                </a:cubicBezTo>
                <a:close/>
                <a:moveTo>
                  <a:pt x="18991" y="13141"/>
                </a:moveTo>
                <a:cubicBezTo>
                  <a:pt x="18962" y="13141"/>
                  <a:pt x="18938" y="13186"/>
                  <a:pt x="18938" y="13244"/>
                </a:cubicBezTo>
                <a:lnTo>
                  <a:pt x="18938" y="13464"/>
                </a:lnTo>
                <a:cubicBezTo>
                  <a:pt x="18938" y="13521"/>
                  <a:pt x="18962" y="13568"/>
                  <a:pt x="18991" y="13568"/>
                </a:cubicBezTo>
                <a:cubicBezTo>
                  <a:pt x="19020" y="13568"/>
                  <a:pt x="19044" y="13521"/>
                  <a:pt x="19044" y="13464"/>
                </a:cubicBezTo>
                <a:lnTo>
                  <a:pt x="19044" y="13244"/>
                </a:lnTo>
                <a:cubicBezTo>
                  <a:pt x="19044" y="13186"/>
                  <a:pt x="19020" y="13141"/>
                  <a:pt x="18991" y="13141"/>
                </a:cubicBezTo>
                <a:close/>
                <a:moveTo>
                  <a:pt x="19841" y="13141"/>
                </a:moveTo>
                <a:cubicBezTo>
                  <a:pt x="19812" y="13141"/>
                  <a:pt x="19788" y="13186"/>
                  <a:pt x="19788" y="13244"/>
                </a:cubicBezTo>
                <a:lnTo>
                  <a:pt x="19788" y="13464"/>
                </a:lnTo>
                <a:cubicBezTo>
                  <a:pt x="19788" y="13521"/>
                  <a:pt x="19812" y="13568"/>
                  <a:pt x="19841" y="13568"/>
                </a:cubicBezTo>
                <a:cubicBezTo>
                  <a:pt x="19870" y="13568"/>
                  <a:pt x="19894" y="13521"/>
                  <a:pt x="19894" y="13464"/>
                </a:cubicBezTo>
                <a:lnTo>
                  <a:pt x="19894" y="13244"/>
                </a:lnTo>
                <a:cubicBezTo>
                  <a:pt x="19894" y="13186"/>
                  <a:pt x="19870" y="13141"/>
                  <a:pt x="19841" y="13141"/>
                </a:cubicBezTo>
                <a:close/>
                <a:moveTo>
                  <a:pt x="20155" y="13141"/>
                </a:moveTo>
                <a:cubicBezTo>
                  <a:pt x="20126" y="13141"/>
                  <a:pt x="20102" y="13186"/>
                  <a:pt x="20102" y="13244"/>
                </a:cubicBezTo>
                <a:lnTo>
                  <a:pt x="20102" y="13464"/>
                </a:lnTo>
                <a:cubicBezTo>
                  <a:pt x="20102" y="13521"/>
                  <a:pt x="20126" y="13568"/>
                  <a:pt x="20155" y="13568"/>
                </a:cubicBezTo>
                <a:cubicBezTo>
                  <a:pt x="20184" y="13568"/>
                  <a:pt x="20207" y="13521"/>
                  <a:pt x="20207" y="13464"/>
                </a:cubicBezTo>
                <a:lnTo>
                  <a:pt x="20207" y="13244"/>
                </a:lnTo>
                <a:cubicBezTo>
                  <a:pt x="20207" y="13186"/>
                  <a:pt x="20184" y="13141"/>
                  <a:pt x="20155" y="13141"/>
                </a:cubicBezTo>
                <a:close/>
                <a:moveTo>
                  <a:pt x="21004" y="13141"/>
                </a:moveTo>
                <a:cubicBezTo>
                  <a:pt x="20975" y="13141"/>
                  <a:pt x="20952" y="13186"/>
                  <a:pt x="20952" y="13244"/>
                </a:cubicBezTo>
                <a:lnTo>
                  <a:pt x="20952" y="13464"/>
                </a:lnTo>
                <a:cubicBezTo>
                  <a:pt x="20952" y="13521"/>
                  <a:pt x="20975" y="13568"/>
                  <a:pt x="21004" y="13568"/>
                </a:cubicBezTo>
                <a:cubicBezTo>
                  <a:pt x="21033" y="13568"/>
                  <a:pt x="21057" y="13521"/>
                  <a:pt x="21057" y="13464"/>
                </a:cubicBezTo>
                <a:lnTo>
                  <a:pt x="21057" y="13244"/>
                </a:lnTo>
                <a:cubicBezTo>
                  <a:pt x="21057" y="13186"/>
                  <a:pt x="21033" y="13141"/>
                  <a:pt x="21004" y="13141"/>
                </a:cubicBezTo>
                <a:close/>
                <a:moveTo>
                  <a:pt x="21319" y="13141"/>
                </a:moveTo>
                <a:cubicBezTo>
                  <a:pt x="21289" y="13141"/>
                  <a:pt x="21267" y="13186"/>
                  <a:pt x="21267" y="13244"/>
                </a:cubicBezTo>
                <a:lnTo>
                  <a:pt x="21267" y="13464"/>
                </a:lnTo>
                <a:cubicBezTo>
                  <a:pt x="21267" y="13521"/>
                  <a:pt x="21289" y="13568"/>
                  <a:pt x="21319" y="13568"/>
                </a:cubicBezTo>
                <a:cubicBezTo>
                  <a:pt x="21348" y="13568"/>
                  <a:pt x="21372" y="13521"/>
                  <a:pt x="21372" y="13464"/>
                </a:cubicBezTo>
                <a:lnTo>
                  <a:pt x="21372" y="13244"/>
                </a:lnTo>
                <a:cubicBezTo>
                  <a:pt x="21372" y="13186"/>
                  <a:pt x="21348" y="13141"/>
                  <a:pt x="21319" y="13141"/>
                </a:cubicBezTo>
                <a:close/>
                <a:moveTo>
                  <a:pt x="281" y="13871"/>
                </a:moveTo>
                <a:cubicBezTo>
                  <a:pt x="252" y="13871"/>
                  <a:pt x="228" y="13916"/>
                  <a:pt x="228" y="13974"/>
                </a:cubicBezTo>
                <a:lnTo>
                  <a:pt x="228" y="14194"/>
                </a:lnTo>
                <a:cubicBezTo>
                  <a:pt x="228" y="14251"/>
                  <a:pt x="252" y="14298"/>
                  <a:pt x="281" y="14298"/>
                </a:cubicBezTo>
                <a:cubicBezTo>
                  <a:pt x="311" y="14298"/>
                  <a:pt x="334" y="14251"/>
                  <a:pt x="334" y="14194"/>
                </a:cubicBezTo>
                <a:lnTo>
                  <a:pt x="334" y="13974"/>
                </a:lnTo>
                <a:cubicBezTo>
                  <a:pt x="334" y="13916"/>
                  <a:pt x="311" y="13871"/>
                  <a:pt x="281" y="13871"/>
                </a:cubicBezTo>
                <a:close/>
                <a:moveTo>
                  <a:pt x="596" y="13871"/>
                </a:moveTo>
                <a:cubicBezTo>
                  <a:pt x="567" y="13871"/>
                  <a:pt x="543" y="13916"/>
                  <a:pt x="543" y="13974"/>
                </a:cubicBezTo>
                <a:lnTo>
                  <a:pt x="543" y="14194"/>
                </a:lnTo>
                <a:cubicBezTo>
                  <a:pt x="543" y="14251"/>
                  <a:pt x="567" y="14298"/>
                  <a:pt x="596" y="14298"/>
                </a:cubicBezTo>
                <a:cubicBezTo>
                  <a:pt x="625" y="14298"/>
                  <a:pt x="649" y="14251"/>
                  <a:pt x="649" y="14194"/>
                </a:cubicBezTo>
                <a:lnTo>
                  <a:pt x="649" y="13974"/>
                </a:lnTo>
                <a:cubicBezTo>
                  <a:pt x="649" y="13916"/>
                  <a:pt x="625" y="13871"/>
                  <a:pt x="596" y="13871"/>
                </a:cubicBezTo>
                <a:close/>
                <a:moveTo>
                  <a:pt x="1446" y="13871"/>
                </a:moveTo>
                <a:cubicBezTo>
                  <a:pt x="1417" y="13871"/>
                  <a:pt x="1393" y="13916"/>
                  <a:pt x="1393" y="13974"/>
                </a:cubicBezTo>
                <a:lnTo>
                  <a:pt x="1393" y="14194"/>
                </a:lnTo>
                <a:cubicBezTo>
                  <a:pt x="1393" y="14251"/>
                  <a:pt x="1417" y="14298"/>
                  <a:pt x="1446" y="14298"/>
                </a:cubicBezTo>
                <a:cubicBezTo>
                  <a:pt x="1475" y="14298"/>
                  <a:pt x="1499" y="14251"/>
                  <a:pt x="1499" y="14194"/>
                </a:cubicBezTo>
                <a:lnTo>
                  <a:pt x="1499" y="13974"/>
                </a:lnTo>
                <a:cubicBezTo>
                  <a:pt x="1499" y="13916"/>
                  <a:pt x="1475" y="13871"/>
                  <a:pt x="1446" y="13871"/>
                </a:cubicBezTo>
                <a:close/>
                <a:moveTo>
                  <a:pt x="1760" y="13871"/>
                </a:moveTo>
                <a:cubicBezTo>
                  <a:pt x="1731" y="13871"/>
                  <a:pt x="1707" y="13916"/>
                  <a:pt x="1707" y="13974"/>
                </a:cubicBezTo>
                <a:lnTo>
                  <a:pt x="1707" y="14194"/>
                </a:lnTo>
                <a:cubicBezTo>
                  <a:pt x="1707" y="14251"/>
                  <a:pt x="1731" y="14298"/>
                  <a:pt x="1760" y="14298"/>
                </a:cubicBezTo>
                <a:cubicBezTo>
                  <a:pt x="1789" y="14298"/>
                  <a:pt x="1813" y="14251"/>
                  <a:pt x="1813" y="14194"/>
                </a:cubicBezTo>
                <a:lnTo>
                  <a:pt x="1813" y="13974"/>
                </a:lnTo>
                <a:cubicBezTo>
                  <a:pt x="1813" y="13916"/>
                  <a:pt x="1789" y="13871"/>
                  <a:pt x="1760" y="13871"/>
                </a:cubicBezTo>
                <a:close/>
                <a:moveTo>
                  <a:pt x="2610" y="13871"/>
                </a:moveTo>
                <a:cubicBezTo>
                  <a:pt x="2581" y="13871"/>
                  <a:pt x="2557" y="13916"/>
                  <a:pt x="2557" y="13974"/>
                </a:cubicBezTo>
                <a:lnTo>
                  <a:pt x="2557" y="14194"/>
                </a:lnTo>
                <a:cubicBezTo>
                  <a:pt x="2557" y="14251"/>
                  <a:pt x="2581" y="14298"/>
                  <a:pt x="2610" y="14298"/>
                </a:cubicBezTo>
                <a:cubicBezTo>
                  <a:pt x="2639" y="14298"/>
                  <a:pt x="2662" y="14251"/>
                  <a:pt x="2662" y="14194"/>
                </a:cubicBezTo>
                <a:lnTo>
                  <a:pt x="2662" y="13974"/>
                </a:lnTo>
                <a:cubicBezTo>
                  <a:pt x="2662" y="13916"/>
                  <a:pt x="2639" y="13871"/>
                  <a:pt x="2610" y="13871"/>
                </a:cubicBezTo>
                <a:close/>
                <a:moveTo>
                  <a:pt x="2924" y="13871"/>
                </a:moveTo>
                <a:cubicBezTo>
                  <a:pt x="2895" y="13871"/>
                  <a:pt x="2871" y="13916"/>
                  <a:pt x="2871" y="13974"/>
                </a:cubicBezTo>
                <a:lnTo>
                  <a:pt x="2871" y="14194"/>
                </a:lnTo>
                <a:cubicBezTo>
                  <a:pt x="2871" y="14251"/>
                  <a:pt x="2895" y="14298"/>
                  <a:pt x="2924" y="14298"/>
                </a:cubicBezTo>
                <a:cubicBezTo>
                  <a:pt x="2954" y="14298"/>
                  <a:pt x="2976" y="14251"/>
                  <a:pt x="2976" y="14194"/>
                </a:cubicBezTo>
                <a:lnTo>
                  <a:pt x="2976" y="13974"/>
                </a:lnTo>
                <a:cubicBezTo>
                  <a:pt x="2976" y="13916"/>
                  <a:pt x="2954" y="13871"/>
                  <a:pt x="2924" y="13871"/>
                </a:cubicBezTo>
                <a:close/>
                <a:moveTo>
                  <a:pt x="3773" y="13871"/>
                </a:moveTo>
                <a:cubicBezTo>
                  <a:pt x="3744" y="13871"/>
                  <a:pt x="3721" y="13916"/>
                  <a:pt x="3721" y="13974"/>
                </a:cubicBezTo>
                <a:lnTo>
                  <a:pt x="3721" y="14194"/>
                </a:lnTo>
                <a:cubicBezTo>
                  <a:pt x="3721" y="14251"/>
                  <a:pt x="3744" y="14298"/>
                  <a:pt x="3773" y="14298"/>
                </a:cubicBezTo>
                <a:cubicBezTo>
                  <a:pt x="3802" y="14298"/>
                  <a:pt x="3826" y="14251"/>
                  <a:pt x="3826" y="14194"/>
                </a:cubicBezTo>
                <a:lnTo>
                  <a:pt x="3826" y="13974"/>
                </a:lnTo>
                <a:cubicBezTo>
                  <a:pt x="3826" y="13916"/>
                  <a:pt x="3802" y="13871"/>
                  <a:pt x="3773" y="13871"/>
                </a:cubicBezTo>
                <a:close/>
                <a:moveTo>
                  <a:pt x="4088" y="13871"/>
                </a:moveTo>
                <a:cubicBezTo>
                  <a:pt x="4058" y="13871"/>
                  <a:pt x="4035" y="13916"/>
                  <a:pt x="4035" y="13974"/>
                </a:cubicBezTo>
                <a:lnTo>
                  <a:pt x="4035" y="14194"/>
                </a:lnTo>
                <a:cubicBezTo>
                  <a:pt x="4035" y="14251"/>
                  <a:pt x="4058" y="14298"/>
                  <a:pt x="4088" y="14298"/>
                </a:cubicBezTo>
                <a:cubicBezTo>
                  <a:pt x="4117" y="14298"/>
                  <a:pt x="4141" y="14251"/>
                  <a:pt x="4141" y="14194"/>
                </a:cubicBezTo>
                <a:lnTo>
                  <a:pt x="4141" y="13974"/>
                </a:lnTo>
                <a:cubicBezTo>
                  <a:pt x="4141" y="13916"/>
                  <a:pt x="4117" y="13871"/>
                  <a:pt x="4088" y="13871"/>
                </a:cubicBezTo>
                <a:close/>
                <a:moveTo>
                  <a:pt x="4937" y="13871"/>
                </a:moveTo>
                <a:cubicBezTo>
                  <a:pt x="4908" y="13871"/>
                  <a:pt x="4884" y="13916"/>
                  <a:pt x="4884" y="13974"/>
                </a:cubicBezTo>
                <a:lnTo>
                  <a:pt x="4884" y="14194"/>
                </a:lnTo>
                <a:cubicBezTo>
                  <a:pt x="4884" y="14251"/>
                  <a:pt x="4908" y="14298"/>
                  <a:pt x="4937" y="14298"/>
                </a:cubicBezTo>
                <a:cubicBezTo>
                  <a:pt x="4966" y="14298"/>
                  <a:pt x="4990" y="14251"/>
                  <a:pt x="4990" y="14194"/>
                </a:cubicBezTo>
                <a:lnTo>
                  <a:pt x="4990" y="13974"/>
                </a:lnTo>
                <a:cubicBezTo>
                  <a:pt x="4990" y="13916"/>
                  <a:pt x="4966" y="13871"/>
                  <a:pt x="4937" y="13871"/>
                </a:cubicBezTo>
                <a:close/>
                <a:moveTo>
                  <a:pt x="5252" y="13871"/>
                </a:moveTo>
                <a:cubicBezTo>
                  <a:pt x="5223" y="13871"/>
                  <a:pt x="5199" y="13916"/>
                  <a:pt x="5199" y="13974"/>
                </a:cubicBezTo>
                <a:lnTo>
                  <a:pt x="5199" y="14194"/>
                </a:lnTo>
                <a:cubicBezTo>
                  <a:pt x="5199" y="14251"/>
                  <a:pt x="5223" y="14298"/>
                  <a:pt x="5252" y="14298"/>
                </a:cubicBezTo>
                <a:cubicBezTo>
                  <a:pt x="5281" y="14298"/>
                  <a:pt x="5305" y="14251"/>
                  <a:pt x="5305" y="14194"/>
                </a:cubicBezTo>
                <a:lnTo>
                  <a:pt x="5305" y="13974"/>
                </a:lnTo>
                <a:cubicBezTo>
                  <a:pt x="5305" y="13916"/>
                  <a:pt x="5281" y="13871"/>
                  <a:pt x="5252" y="13871"/>
                </a:cubicBezTo>
                <a:close/>
                <a:moveTo>
                  <a:pt x="6102" y="13871"/>
                </a:moveTo>
                <a:cubicBezTo>
                  <a:pt x="6072" y="13871"/>
                  <a:pt x="6049" y="13916"/>
                  <a:pt x="6049" y="13974"/>
                </a:cubicBezTo>
                <a:lnTo>
                  <a:pt x="6049" y="14194"/>
                </a:lnTo>
                <a:cubicBezTo>
                  <a:pt x="6049" y="14251"/>
                  <a:pt x="6072" y="14298"/>
                  <a:pt x="6102" y="14298"/>
                </a:cubicBezTo>
                <a:cubicBezTo>
                  <a:pt x="6131" y="14298"/>
                  <a:pt x="6155" y="14251"/>
                  <a:pt x="6155" y="14194"/>
                </a:cubicBezTo>
                <a:lnTo>
                  <a:pt x="6155" y="13974"/>
                </a:lnTo>
                <a:cubicBezTo>
                  <a:pt x="6155" y="13916"/>
                  <a:pt x="6131" y="13871"/>
                  <a:pt x="6102" y="13871"/>
                </a:cubicBezTo>
                <a:close/>
                <a:moveTo>
                  <a:pt x="6416" y="13871"/>
                </a:moveTo>
                <a:cubicBezTo>
                  <a:pt x="6387" y="13871"/>
                  <a:pt x="6363" y="13916"/>
                  <a:pt x="6363" y="13974"/>
                </a:cubicBezTo>
                <a:lnTo>
                  <a:pt x="6363" y="14194"/>
                </a:lnTo>
                <a:cubicBezTo>
                  <a:pt x="6363" y="14251"/>
                  <a:pt x="6387" y="14298"/>
                  <a:pt x="6416" y="14298"/>
                </a:cubicBezTo>
                <a:cubicBezTo>
                  <a:pt x="6445" y="14298"/>
                  <a:pt x="6469" y="14251"/>
                  <a:pt x="6469" y="14194"/>
                </a:cubicBezTo>
                <a:lnTo>
                  <a:pt x="6469" y="13974"/>
                </a:lnTo>
                <a:cubicBezTo>
                  <a:pt x="6469" y="13916"/>
                  <a:pt x="6445" y="13871"/>
                  <a:pt x="6416" y="13871"/>
                </a:cubicBezTo>
                <a:close/>
                <a:moveTo>
                  <a:pt x="7266" y="13871"/>
                </a:moveTo>
                <a:cubicBezTo>
                  <a:pt x="7237" y="13871"/>
                  <a:pt x="7213" y="13916"/>
                  <a:pt x="7213" y="13974"/>
                </a:cubicBezTo>
                <a:lnTo>
                  <a:pt x="7213" y="14194"/>
                </a:lnTo>
                <a:cubicBezTo>
                  <a:pt x="7213" y="14251"/>
                  <a:pt x="7237" y="14298"/>
                  <a:pt x="7266" y="14298"/>
                </a:cubicBezTo>
                <a:cubicBezTo>
                  <a:pt x="7295" y="14298"/>
                  <a:pt x="7318" y="14251"/>
                  <a:pt x="7318" y="14194"/>
                </a:cubicBezTo>
                <a:lnTo>
                  <a:pt x="7318" y="13974"/>
                </a:lnTo>
                <a:cubicBezTo>
                  <a:pt x="7318" y="13916"/>
                  <a:pt x="7295" y="13871"/>
                  <a:pt x="7266" y="13871"/>
                </a:cubicBezTo>
                <a:close/>
                <a:moveTo>
                  <a:pt x="7580" y="13871"/>
                </a:moveTo>
                <a:cubicBezTo>
                  <a:pt x="7551" y="13871"/>
                  <a:pt x="7527" y="13916"/>
                  <a:pt x="7527" y="13974"/>
                </a:cubicBezTo>
                <a:lnTo>
                  <a:pt x="7527" y="14194"/>
                </a:lnTo>
                <a:cubicBezTo>
                  <a:pt x="7527" y="14251"/>
                  <a:pt x="7551" y="14298"/>
                  <a:pt x="7580" y="14298"/>
                </a:cubicBezTo>
                <a:cubicBezTo>
                  <a:pt x="7609" y="14298"/>
                  <a:pt x="7632" y="14251"/>
                  <a:pt x="7632" y="14194"/>
                </a:cubicBezTo>
                <a:lnTo>
                  <a:pt x="7632" y="13974"/>
                </a:lnTo>
                <a:cubicBezTo>
                  <a:pt x="7632" y="13916"/>
                  <a:pt x="7609" y="13871"/>
                  <a:pt x="7580" y="13871"/>
                </a:cubicBezTo>
                <a:close/>
                <a:moveTo>
                  <a:pt x="8429" y="13871"/>
                </a:moveTo>
                <a:cubicBezTo>
                  <a:pt x="8400" y="13871"/>
                  <a:pt x="8377" y="13916"/>
                  <a:pt x="8377" y="13974"/>
                </a:cubicBezTo>
                <a:lnTo>
                  <a:pt x="8377" y="14194"/>
                </a:lnTo>
                <a:cubicBezTo>
                  <a:pt x="8377" y="14251"/>
                  <a:pt x="8400" y="14298"/>
                  <a:pt x="8429" y="14298"/>
                </a:cubicBezTo>
                <a:cubicBezTo>
                  <a:pt x="8458" y="14298"/>
                  <a:pt x="8482" y="14251"/>
                  <a:pt x="8482" y="14194"/>
                </a:cubicBezTo>
                <a:lnTo>
                  <a:pt x="8482" y="13974"/>
                </a:lnTo>
                <a:cubicBezTo>
                  <a:pt x="8482" y="13916"/>
                  <a:pt x="8458" y="13871"/>
                  <a:pt x="8429" y="13871"/>
                </a:cubicBezTo>
                <a:close/>
                <a:moveTo>
                  <a:pt x="8744" y="13871"/>
                </a:moveTo>
                <a:cubicBezTo>
                  <a:pt x="8714" y="13871"/>
                  <a:pt x="8691" y="13916"/>
                  <a:pt x="8691" y="13974"/>
                </a:cubicBezTo>
                <a:lnTo>
                  <a:pt x="8691" y="14194"/>
                </a:lnTo>
                <a:cubicBezTo>
                  <a:pt x="8691" y="14251"/>
                  <a:pt x="8714" y="14298"/>
                  <a:pt x="8744" y="14298"/>
                </a:cubicBezTo>
                <a:cubicBezTo>
                  <a:pt x="8773" y="14298"/>
                  <a:pt x="8796" y="14251"/>
                  <a:pt x="8796" y="14194"/>
                </a:cubicBezTo>
                <a:lnTo>
                  <a:pt x="8796" y="13974"/>
                </a:lnTo>
                <a:cubicBezTo>
                  <a:pt x="8796" y="13916"/>
                  <a:pt x="8773" y="13871"/>
                  <a:pt x="8744" y="13871"/>
                </a:cubicBezTo>
                <a:close/>
                <a:moveTo>
                  <a:pt x="9593" y="13871"/>
                </a:moveTo>
                <a:cubicBezTo>
                  <a:pt x="9564" y="13871"/>
                  <a:pt x="9540" y="13916"/>
                  <a:pt x="9540" y="13974"/>
                </a:cubicBezTo>
                <a:lnTo>
                  <a:pt x="9540" y="14194"/>
                </a:lnTo>
                <a:cubicBezTo>
                  <a:pt x="9540" y="14251"/>
                  <a:pt x="9564" y="14298"/>
                  <a:pt x="9593" y="14298"/>
                </a:cubicBezTo>
                <a:cubicBezTo>
                  <a:pt x="9622" y="14298"/>
                  <a:pt x="9646" y="14251"/>
                  <a:pt x="9646" y="14194"/>
                </a:cubicBezTo>
                <a:lnTo>
                  <a:pt x="9646" y="13974"/>
                </a:lnTo>
                <a:cubicBezTo>
                  <a:pt x="9646" y="13916"/>
                  <a:pt x="9622" y="13871"/>
                  <a:pt x="9593" y="13871"/>
                </a:cubicBezTo>
                <a:close/>
                <a:moveTo>
                  <a:pt x="9908" y="13871"/>
                </a:moveTo>
                <a:cubicBezTo>
                  <a:pt x="9879" y="13871"/>
                  <a:pt x="9855" y="13916"/>
                  <a:pt x="9855" y="13974"/>
                </a:cubicBezTo>
                <a:lnTo>
                  <a:pt x="9855" y="14194"/>
                </a:lnTo>
                <a:cubicBezTo>
                  <a:pt x="9855" y="14251"/>
                  <a:pt x="9879" y="14298"/>
                  <a:pt x="9908" y="14298"/>
                </a:cubicBezTo>
                <a:cubicBezTo>
                  <a:pt x="9937" y="14298"/>
                  <a:pt x="9961" y="14251"/>
                  <a:pt x="9961" y="14194"/>
                </a:cubicBezTo>
                <a:lnTo>
                  <a:pt x="9961" y="13974"/>
                </a:lnTo>
                <a:cubicBezTo>
                  <a:pt x="9961" y="13916"/>
                  <a:pt x="9937" y="13871"/>
                  <a:pt x="9908" y="13871"/>
                </a:cubicBezTo>
                <a:close/>
                <a:moveTo>
                  <a:pt x="10758" y="13871"/>
                </a:moveTo>
                <a:cubicBezTo>
                  <a:pt x="10728" y="13871"/>
                  <a:pt x="10705" y="13916"/>
                  <a:pt x="10705" y="13974"/>
                </a:cubicBezTo>
                <a:lnTo>
                  <a:pt x="10705" y="14194"/>
                </a:lnTo>
                <a:cubicBezTo>
                  <a:pt x="10705" y="14251"/>
                  <a:pt x="10728" y="14298"/>
                  <a:pt x="10758" y="14298"/>
                </a:cubicBezTo>
                <a:cubicBezTo>
                  <a:pt x="10787" y="14298"/>
                  <a:pt x="10810" y="14251"/>
                  <a:pt x="10810" y="14194"/>
                </a:cubicBezTo>
                <a:lnTo>
                  <a:pt x="10810" y="13974"/>
                </a:lnTo>
                <a:cubicBezTo>
                  <a:pt x="10810" y="13916"/>
                  <a:pt x="10787" y="13871"/>
                  <a:pt x="10758" y="13871"/>
                </a:cubicBezTo>
                <a:close/>
                <a:moveTo>
                  <a:pt x="11072" y="13871"/>
                </a:moveTo>
                <a:cubicBezTo>
                  <a:pt x="11043" y="13871"/>
                  <a:pt x="11019" y="13916"/>
                  <a:pt x="11019" y="13974"/>
                </a:cubicBezTo>
                <a:lnTo>
                  <a:pt x="11019" y="14194"/>
                </a:lnTo>
                <a:cubicBezTo>
                  <a:pt x="11019" y="14251"/>
                  <a:pt x="11043" y="14298"/>
                  <a:pt x="11072" y="14298"/>
                </a:cubicBezTo>
                <a:cubicBezTo>
                  <a:pt x="11101" y="14298"/>
                  <a:pt x="11125" y="14251"/>
                  <a:pt x="11125" y="14194"/>
                </a:cubicBezTo>
                <a:lnTo>
                  <a:pt x="11125" y="13974"/>
                </a:lnTo>
                <a:cubicBezTo>
                  <a:pt x="11125" y="13916"/>
                  <a:pt x="11101" y="13871"/>
                  <a:pt x="11072" y="13871"/>
                </a:cubicBezTo>
                <a:close/>
                <a:moveTo>
                  <a:pt x="11922" y="13871"/>
                </a:moveTo>
                <a:cubicBezTo>
                  <a:pt x="11893" y="13871"/>
                  <a:pt x="11869" y="13916"/>
                  <a:pt x="11869" y="13974"/>
                </a:cubicBezTo>
                <a:lnTo>
                  <a:pt x="11869" y="14194"/>
                </a:lnTo>
                <a:cubicBezTo>
                  <a:pt x="11869" y="14251"/>
                  <a:pt x="11893" y="14298"/>
                  <a:pt x="11922" y="14298"/>
                </a:cubicBezTo>
                <a:cubicBezTo>
                  <a:pt x="11951" y="14298"/>
                  <a:pt x="11974" y="14251"/>
                  <a:pt x="11974" y="14194"/>
                </a:cubicBezTo>
                <a:lnTo>
                  <a:pt x="11974" y="13974"/>
                </a:lnTo>
                <a:cubicBezTo>
                  <a:pt x="11974" y="13916"/>
                  <a:pt x="11951" y="13871"/>
                  <a:pt x="11922" y="13871"/>
                </a:cubicBezTo>
                <a:close/>
                <a:moveTo>
                  <a:pt x="12236" y="13871"/>
                </a:moveTo>
                <a:cubicBezTo>
                  <a:pt x="12207" y="13871"/>
                  <a:pt x="12183" y="13916"/>
                  <a:pt x="12183" y="13974"/>
                </a:cubicBezTo>
                <a:lnTo>
                  <a:pt x="12183" y="14194"/>
                </a:lnTo>
                <a:cubicBezTo>
                  <a:pt x="12183" y="14251"/>
                  <a:pt x="12207" y="14298"/>
                  <a:pt x="12236" y="14298"/>
                </a:cubicBezTo>
                <a:cubicBezTo>
                  <a:pt x="12265" y="14298"/>
                  <a:pt x="12288" y="14251"/>
                  <a:pt x="12288" y="14194"/>
                </a:cubicBezTo>
                <a:lnTo>
                  <a:pt x="12288" y="13974"/>
                </a:lnTo>
                <a:cubicBezTo>
                  <a:pt x="12288" y="13916"/>
                  <a:pt x="12265" y="13871"/>
                  <a:pt x="12236" y="13871"/>
                </a:cubicBezTo>
                <a:close/>
                <a:moveTo>
                  <a:pt x="13085" y="13871"/>
                </a:moveTo>
                <a:cubicBezTo>
                  <a:pt x="13056" y="13871"/>
                  <a:pt x="13032" y="13916"/>
                  <a:pt x="13032" y="13974"/>
                </a:cubicBezTo>
                <a:lnTo>
                  <a:pt x="13032" y="14194"/>
                </a:lnTo>
                <a:cubicBezTo>
                  <a:pt x="13032" y="14251"/>
                  <a:pt x="13056" y="14298"/>
                  <a:pt x="13085" y="14298"/>
                </a:cubicBezTo>
                <a:cubicBezTo>
                  <a:pt x="13114" y="14298"/>
                  <a:pt x="13138" y="14251"/>
                  <a:pt x="13138" y="14194"/>
                </a:cubicBezTo>
                <a:lnTo>
                  <a:pt x="13138" y="13974"/>
                </a:lnTo>
                <a:cubicBezTo>
                  <a:pt x="13138" y="13916"/>
                  <a:pt x="13114" y="13871"/>
                  <a:pt x="13085" y="13871"/>
                </a:cubicBezTo>
                <a:close/>
                <a:moveTo>
                  <a:pt x="13399" y="13871"/>
                </a:moveTo>
                <a:cubicBezTo>
                  <a:pt x="13370" y="13871"/>
                  <a:pt x="13348" y="13916"/>
                  <a:pt x="13348" y="13974"/>
                </a:cubicBezTo>
                <a:lnTo>
                  <a:pt x="13348" y="14194"/>
                </a:lnTo>
                <a:cubicBezTo>
                  <a:pt x="13348" y="14251"/>
                  <a:pt x="13370" y="14298"/>
                  <a:pt x="13399" y="14298"/>
                </a:cubicBezTo>
                <a:cubicBezTo>
                  <a:pt x="13428" y="14298"/>
                  <a:pt x="13452" y="14251"/>
                  <a:pt x="13452" y="14194"/>
                </a:cubicBezTo>
                <a:lnTo>
                  <a:pt x="13452" y="13974"/>
                </a:lnTo>
                <a:cubicBezTo>
                  <a:pt x="13452" y="13916"/>
                  <a:pt x="13428" y="13871"/>
                  <a:pt x="13399" y="13871"/>
                </a:cubicBezTo>
                <a:close/>
                <a:moveTo>
                  <a:pt x="14249" y="13871"/>
                </a:moveTo>
                <a:cubicBezTo>
                  <a:pt x="14220" y="13871"/>
                  <a:pt x="14196" y="13916"/>
                  <a:pt x="14196" y="13974"/>
                </a:cubicBezTo>
                <a:lnTo>
                  <a:pt x="14196" y="14194"/>
                </a:lnTo>
                <a:cubicBezTo>
                  <a:pt x="14196" y="14251"/>
                  <a:pt x="14220" y="14298"/>
                  <a:pt x="14249" y="14298"/>
                </a:cubicBezTo>
                <a:cubicBezTo>
                  <a:pt x="14278" y="14298"/>
                  <a:pt x="14302" y="14251"/>
                  <a:pt x="14302" y="14194"/>
                </a:cubicBezTo>
                <a:lnTo>
                  <a:pt x="14302" y="13974"/>
                </a:lnTo>
                <a:cubicBezTo>
                  <a:pt x="14302" y="13916"/>
                  <a:pt x="14278" y="13871"/>
                  <a:pt x="14249" y="13871"/>
                </a:cubicBezTo>
                <a:close/>
                <a:moveTo>
                  <a:pt x="14564" y="13871"/>
                </a:moveTo>
                <a:cubicBezTo>
                  <a:pt x="14535" y="13871"/>
                  <a:pt x="14511" y="13916"/>
                  <a:pt x="14511" y="13974"/>
                </a:cubicBezTo>
                <a:lnTo>
                  <a:pt x="14511" y="14194"/>
                </a:lnTo>
                <a:cubicBezTo>
                  <a:pt x="14511" y="14251"/>
                  <a:pt x="14535" y="14298"/>
                  <a:pt x="14564" y="14298"/>
                </a:cubicBezTo>
                <a:cubicBezTo>
                  <a:pt x="14593" y="14298"/>
                  <a:pt x="14617" y="14251"/>
                  <a:pt x="14617" y="14194"/>
                </a:cubicBezTo>
                <a:lnTo>
                  <a:pt x="14617" y="13974"/>
                </a:lnTo>
                <a:cubicBezTo>
                  <a:pt x="14617" y="13916"/>
                  <a:pt x="14593" y="13871"/>
                  <a:pt x="14564" y="13871"/>
                </a:cubicBezTo>
                <a:close/>
                <a:moveTo>
                  <a:pt x="15413" y="13871"/>
                </a:moveTo>
                <a:cubicBezTo>
                  <a:pt x="15384" y="13871"/>
                  <a:pt x="15360" y="13916"/>
                  <a:pt x="15360" y="13974"/>
                </a:cubicBezTo>
                <a:lnTo>
                  <a:pt x="15360" y="14194"/>
                </a:lnTo>
                <a:cubicBezTo>
                  <a:pt x="15360" y="14251"/>
                  <a:pt x="15384" y="14298"/>
                  <a:pt x="15413" y="14298"/>
                </a:cubicBezTo>
                <a:cubicBezTo>
                  <a:pt x="15442" y="14298"/>
                  <a:pt x="15465" y="14251"/>
                  <a:pt x="15465" y="14194"/>
                </a:cubicBezTo>
                <a:lnTo>
                  <a:pt x="15465" y="13974"/>
                </a:lnTo>
                <a:cubicBezTo>
                  <a:pt x="15465" y="13916"/>
                  <a:pt x="15442" y="13871"/>
                  <a:pt x="15413" y="13871"/>
                </a:cubicBezTo>
                <a:close/>
                <a:moveTo>
                  <a:pt x="15728" y="13871"/>
                </a:moveTo>
                <a:cubicBezTo>
                  <a:pt x="15699" y="13871"/>
                  <a:pt x="15675" y="13916"/>
                  <a:pt x="15675" y="13974"/>
                </a:cubicBezTo>
                <a:lnTo>
                  <a:pt x="15675" y="14194"/>
                </a:lnTo>
                <a:cubicBezTo>
                  <a:pt x="15675" y="14251"/>
                  <a:pt x="15699" y="14298"/>
                  <a:pt x="15728" y="14298"/>
                </a:cubicBezTo>
                <a:cubicBezTo>
                  <a:pt x="15757" y="14298"/>
                  <a:pt x="15781" y="14251"/>
                  <a:pt x="15781" y="14194"/>
                </a:cubicBezTo>
                <a:lnTo>
                  <a:pt x="15781" y="13974"/>
                </a:lnTo>
                <a:cubicBezTo>
                  <a:pt x="15781" y="13916"/>
                  <a:pt x="15757" y="13871"/>
                  <a:pt x="15728" y="13871"/>
                </a:cubicBezTo>
                <a:close/>
                <a:moveTo>
                  <a:pt x="16578" y="13871"/>
                </a:moveTo>
                <a:cubicBezTo>
                  <a:pt x="16549" y="13871"/>
                  <a:pt x="16525" y="13916"/>
                  <a:pt x="16525" y="13974"/>
                </a:cubicBezTo>
                <a:lnTo>
                  <a:pt x="16525" y="14194"/>
                </a:lnTo>
                <a:cubicBezTo>
                  <a:pt x="16525" y="14251"/>
                  <a:pt x="16549" y="14298"/>
                  <a:pt x="16578" y="14298"/>
                </a:cubicBezTo>
                <a:cubicBezTo>
                  <a:pt x="16607" y="14298"/>
                  <a:pt x="16630" y="14251"/>
                  <a:pt x="16630" y="14194"/>
                </a:cubicBezTo>
                <a:lnTo>
                  <a:pt x="16630" y="13974"/>
                </a:lnTo>
                <a:cubicBezTo>
                  <a:pt x="16630" y="13916"/>
                  <a:pt x="16607" y="13871"/>
                  <a:pt x="16578" y="13871"/>
                </a:cubicBezTo>
                <a:close/>
                <a:moveTo>
                  <a:pt x="16892" y="13871"/>
                </a:moveTo>
                <a:cubicBezTo>
                  <a:pt x="16863" y="13871"/>
                  <a:pt x="16839" y="13916"/>
                  <a:pt x="16839" y="13974"/>
                </a:cubicBezTo>
                <a:lnTo>
                  <a:pt x="16839" y="14194"/>
                </a:lnTo>
                <a:cubicBezTo>
                  <a:pt x="16839" y="14251"/>
                  <a:pt x="16863" y="14298"/>
                  <a:pt x="16892" y="14298"/>
                </a:cubicBezTo>
                <a:cubicBezTo>
                  <a:pt x="16921" y="14298"/>
                  <a:pt x="16944" y="14251"/>
                  <a:pt x="16944" y="14194"/>
                </a:cubicBezTo>
                <a:lnTo>
                  <a:pt x="16944" y="13974"/>
                </a:lnTo>
                <a:cubicBezTo>
                  <a:pt x="16944" y="13916"/>
                  <a:pt x="16921" y="13871"/>
                  <a:pt x="16892" y="13871"/>
                </a:cubicBezTo>
                <a:close/>
                <a:moveTo>
                  <a:pt x="17741" y="13871"/>
                </a:moveTo>
                <a:cubicBezTo>
                  <a:pt x="17712" y="13871"/>
                  <a:pt x="17689" y="13916"/>
                  <a:pt x="17689" y="13974"/>
                </a:cubicBezTo>
                <a:lnTo>
                  <a:pt x="17689" y="14194"/>
                </a:lnTo>
                <a:cubicBezTo>
                  <a:pt x="17689" y="14251"/>
                  <a:pt x="17712" y="14298"/>
                  <a:pt x="17741" y="14298"/>
                </a:cubicBezTo>
                <a:cubicBezTo>
                  <a:pt x="17770" y="14298"/>
                  <a:pt x="17794" y="14251"/>
                  <a:pt x="17794" y="14194"/>
                </a:cubicBezTo>
                <a:lnTo>
                  <a:pt x="17794" y="13974"/>
                </a:lnTo>
                <a:cubicBezTo>
                  <a:pt x="17794" y="13916"/>
                  <a:pt x="17770" y="13871"/>
                  <a:pt x="17741" y="13871"/>
                </a:cubicBezTo>
                <a:close/>
                <a:moveTo>
                  <a:pt x="18055" y="13871"/>
                </a:moveTo>
                <a:cubicBezTo>
                  <a:pt x="18026" y="13871"/>
                  <a:pt x="18002" y="13916"/>
                  <a:pt x="18002" y="13974"/>
                </a:cubicBezTo>
                <a:lnTo>
                  <a:pt x="18002" y="14194"/>
                </a:lnTo>
                <a:cubicBezTo>
                  <a:pt x="18002" y="14251"/>
                  <a:pt x="18026" y="14298"/>
                  <a:pt x="18055" y="14298"/>
                </a:cubicBezTo>
                <a:cubicBezTo>
                  <a:pt x="18085" y="14298"/>
                  <a:pt x="18108" y="14251"/>
                  <a:pt x="18108" y="14194"/>
                </a:cubicBezTo>
                <a:lnTo>
                  <a:pt x="18108" y="13974"/>
                </a:lnTo>
                <a:cubicBezTo>
                  <a:pt x="18108" y="13916"/>
                  <a:pt x="18085" y="13871"/>
                  <a:pt x="18055" y="13871"/>
                </a:cubicBezTo>
                <a:close/>
                <a:moveTo>
                  <a:pt x="18905" y="13871"/>
                </a:moveTo>
                <a:cubicBezTo>
                  <a:pt x="18876" y="13871"/>
                  <a:pt x="18852" y="13916"/>
                  <a:pt x="18852" y="13974"/>
                </a:cubicBezTo>
                <a:lnTo>
                  <a:pt x="18852" y="14194"/>
                </a:lnTo>
                <a:cubicBezTo>
                  <a:pt x="18852" y="14251"/>
                  <a:pt x="18876" y="14298"/>
                  <a:pt x="18905" y="14298"/>
                </a:cubicBezTo>
                <a:cubicBezTo>
                  <a:pt x="18934" y="14298"/>
                  <a:pt x="18958" y="14251"/>
                  <a:pt x="18958" y="14194"/>
                </a:cubicBezTo>
                <a:lnTo>
                  <a:pt x="18958" y="13974"/>
                </a:lnTo>
                <a:cubicBezTo>
                  <a:pt x="18958" y="13916"/>
                  <a:pt x="18934" y="13871"/>
                  <a:pt x="18905" y="13871"/>
                </a:cubicBezTo>
                <a:close/>
                <a:moveTo>
                  <a:pt x="19220" y="13871"/>
                </a:moveTo>
                <a:cubicBezTo>
                  <a:pt x="19191" y="13871"/>
                  <a:pt x="19167" y="13916"/>
                  <a:pt x="19167" y="13974"/>
                </a:cubicBezTo>
                <a:lnTo>
                  <a:pt x="19167" y="14194"/>
                </a:lnTo>
                <a:cubicBezTo>
                  <a:pt x="19167" y="14251"/>
                  <a:pt x="19191" y="14298"/>
                  <a:pt x="19220" y="14298"/>
                </a:cubicBezTo>
                <a:cubicBezTo>
                  <a:pt x="19249" y="14298"/>
                  <a:pt x="19273" y="14251"/>
                  <a:pt x="19273" y="14194"/>
                </a:cubicBezTo>
                <a:lnTo>
                  <a:pt x="19273" y="13974"/>
                </a:lnTo>
                <a:cubicBezTo>
                  <a:pt x="19273" y="13916"/>
                  <a:pt x="19249" y="13871"/>
                  <a:pt x="19220" y="13871"/>
                </a:cubicBezTo>
                <a:close/>
                <a:moveTo>
                  <a:pt x="20069" y="13871"/>
                </a:moveTo>
                <a:cubicBezTo>
                  <a:pt x="20040" y="13871"/>
                  <a:pt x="20016" y="13916"/>
                  <a:pt x="20016" y="13974"/>
                </a:cubicBezTo>
                <a:lnTo>
                  <a:pt x="20016" y="14194"/>
                </a:lnTo>
                <a:cubicBezTo>
                  <a:pt x="20016" y="14251"/>
                  <a:pt x="20040" y="14298"/>
                  <a:pt x="20069" y="14298"/>
                </a:cubicBezTo>
                <a:cubicBezTo>
                  <a:pt x="20099" y="14298"/>
                  <a:pt x="20122" y="14251"/>
                  <a:pt x="20122" y="14194"/>
                </a:cubicBezTo>
                <a:lnTo>
                  <a:pt x="20122" y="13974"/>
                </a:lnTo>
                <a:cubicBezTo>
                  <a:pt x="20122" y="13916"/>
                  <a:pt x="20099" y="13871"/>
                  <a:pt x="20069" y="13871"/>
                </a:cubicBezTo>
                <a:close/>
                <a:moveTo>
                  <a:pt x="20384" y="13871"/>
                </a:moveTo>
                <a:cubicBezTo>
                  <a:pt x="20355" y="13871"/>
                  <a:pt x="20331" y="13916"/>
                  <a:pt x="20331" y="13974"/>
                </a:cubicBezTo>
                <a:lnTo>
                  <a:pt x="20331" y="14194"/>
                </a:lnTo>
                <a:cubicBezTo>
                  <a:pt x="20331" y="14251"/>
                  <a:pt x="20355" y="14298"/>
                  <a:pt x="20384" y="14298"/>
                </a:cubicBezTo>
                <a:cubicBezTo>
                  <a:pt x="20413" y="14298"/>
                  <a:pt x="20436" y="14251"/>
                  <a:pt x="20436" y="14194"/>
                </a:cubicBezTo>
                <a:lnTo>
                  <a:pt x="20436" y="13974"/>
                </a:lnTo>
                <a:cubicBezTo>
                  <a:pt x="20436" y="13916"/>
                  <a:pt x="20413" y="13871"/>
                  <a:pt x="20384" y="13871"/>
                </a:cubicBezTo>
                <a:close/>
                <a:moveTo>
                  <a:pt x="21234" y="13871"/>
                </a:moveTo>
                <a:cubicBezTo>
                  <a:pt x="21204" y="13871"/>
                  <a:pt x="21181" y="13916"/>
                  <a:pt x="21181" y="13974"/>
                </a:cubicBezTo>
                <a:lnTo>
                  <a:pt x="21181" y="14194"/>
                </a:lnTo>
                <a:cubicBezTo>
                  <a:pt x="21181" y="14251"/>
                  <a:pt x="21204" y="14298"/>
                  <a:pt x="21234" y="14298"/>
                </a:cubicBezTo>
                <a:cubicBezTo>
                  <a:pt x="21263" y="14298"/>
                  <a:pt x="21285" y="14251"/>
                  <a:pt x="21285" y="14194"/>
                </a:cubicBezTo>
                <a:lnTo>
                  <a:pt x="21285" y="13974"/>
                </a:lnTo>
                <a:cubicBezTo>
                  <a:pt x="21285" y="13916"/>
                  <a:pt x="21263" y="13871"/>
                  <a:pt x="21234" y="13871"/>
                </a:cubicBezTo>
                <a:close/>
                <a:moveTo>
                  <a:pt x="21547" y="13871"/>
                </a:moveTo>
                <a:cubicBezTo>
                  <a:pt x="21518" y="13871"/>
                  <a:pt x="21495" y="13916"/>
                  <a:pt x="21495" y="13974"/>
                </a:cubicBezTo>
                <a:lnTo>
                  <a:pt x="21495" y="14194"/>
                </a:lnTo>
                <a:cubicBezTo>
                  <a:pt x="21495" y="14251"/>
                  <a:pt x="21518" y="14298"/>
                  <a:pt x="21547" y="14298"/>
                </a:cubicBezTo>
                <a:cubicBezTo>
                  <a:pt x="21576" y="14298"/>
                  <a:pt x="21600" y="14251"/>
                  <a:pt x="21600" y="14194"/>
                </a:cubicBezTo>
                <a:lnTo>
                  <a:pt x="21600" y="13974"/>
                </a:lnTo>
                <a:cubicBezTo>
                  <a:pt x="21600" y="13916"/>
                  <a:pt x="21576" y="13871"/>
                  <a:pt x="21547" y="13871"/>
                </a:cubicBezTo>
                <a:close/>
                <a:moveTo>
                  <a:pt x="53" y="14601"/>
                </a:moveTo>
                <a:cubicBezTo>
                  <a:pt x="24" y="14601"/>
                  <a:pt x="0" y="14646"/>
                  <a:pt x="0" y="14704"/>
                </a:cubicBezTo>
                <a:lnTo>
                  <a:pt x="0" y="14924"/>
                </a:lnTo>
                <a:cubicBezTo>
                  <a:pt x="0" y="14981"/>
                  <a:pt x="24" y="15028"/>
                  <a:pt x="53" y="15028"/>
                </a:cubicBezTo>
                <a:cubicBezTo>
                  <a:pt x="82" y="15028"/>
                  <a:pt x="106" y="14981"/>
                  <a:pt x="106" y="14924"/>
                </a:cubicBezTo>
                <a:lnTo>
                  <a:pt x="106" y="14704"/>
                </a:lnTo>
                <a:cubicBezTo>
                  <a:pt x="106" y="14646"/>
                  <a:pt x="82" y="14601"/>
                  <a:pt x="53" y="14601"/>
                </a:cubicBezTo>
                <a:close/>
                <a:moveTo>
                  <a:pt x="367" y="14601"/>
                </a:moveTo>
                <a:cubicBezTo>
                  <a:pt x="338" y="14601"/>
                  <a:pt x="315" y="14646"/>
                  <a:pt x="315" y="14704"/>
                </a:cubicBezTo>
                <a:lnTo>
                  <a:pt x="315" y="14924"/>
                </a:lnTo>
                <a:cubicBezTo>
                  <a:pt x="315" y="14981"/>
                  <a:pt x="338" y="15028"/>
                  <a:pt x="367" y="15028"/>
                </a:cubicBezTo>
                <a:cubicBezTo>
                  <a:pt x="397" y="15028"/>
                  <a:pt x="420" y="14981"/>
                  <a:pt x="420" y="14924"/>
                </a:cubicBezTo>
                <a:lnTo>
                  <a:pt x="420" y="14704"/>
                </a:lnTo>
                <a:cubicBezTo>
                  <a:pt x="420" y="14646"/>
                  <a:pt x="397" y="14601"/>
                  <a:pt x="367" y="14601"/>
                </a:cubicBezTo>
                <a:close/>
                <a:moveTo>
                  <a:pt x="1217" y="14601"/>
                </a:moveTo>
                <a:cubicBezTo>
                  <a:pt x="1188" y="14601"/>
                  <a:pt x="1164" y="14646"/>
                  <a:pt x="1164" y="14704"/>
                </a:cubicBezTo>
                <a:lnTo>
                  <a:pt x="1164" y="14924"/>
                </a:lnTo>
                <a:cubicBezTo>
                  <a:pt x="1164" y="14981"/>
                  <a:pt x="1188" y="15028"/>
                  <a:pt x="1217" y="15028"/>
                </a:cubicBezTo>
                <a:cubicBezTo>
                  <a:pt x="1246" y="15028"/>
                  <a:pt x="1270" y="14981"/>
                  <a:pt x="1270" y="14924"/>
                </a:cubicBezTo>
                <a:lnTo>
                  <a:pt x="1270" y="14704"/>
                </a:lnTo>
                <a:cubicBezTo>
                  <a:pt x="1270" y="14646"/>
                  <a:pt x="1246" y="14601"/>
                  <a:pt x="1217" y="14601"/>
                </a:cubicBezTo>
                <a:close/>
                <a:moveTo>
                  <a:pt x="1532" y="14601"/>
                </a:moveTo>
                <a:cubicBezTo>
                  <a:pt x="1503" y="14601"/>
                  <a:pt x="1479" y="14646"/>
                  <a:pt x="1479" y="14704"/>
                </a:cubicBezTo>
                <a:lnTo>
                  <a:pt x="1479" y="14924"/>
                </a:lnTo>
                <a:cubicBezTo>
                  <a:pt x="1479" y="14981"/>
                  <a:pt x="1503" y="15028"/>
                  <a:pt x="1532" y="15028"/>
                </a:cubicBezTo>
                <a:cubicBezTo>
                  <a:pt x="1561" y="15028"/>
                  <a:pt x="1584" y="14981"/>
                  <a:pt x="1584" y="14924"/>
                </a:cubicBezTo>
                <a:lnTo>
                  <a:pt x="1584" y="14704"/>
                </a:lnTo>
                <a:cubicBezTo>
                  <a:pt x="1584" y="14646"/>
                  <a:pt x="1561" y="14601"/>
                  <a:pt x="1532" y="14601"/>
                </a:cubicBezTo>
                <a:close/>
                <a:moveTo>
                  <a:pt x="2380" y="14601"/>
                </a:moveTo>
                <a:cubicBezTo>
                  <a:pt x="2351" y="14601"/>
                  <a:pt x="2329" y="14646"/>
                  <a:pt x="2329" y="14704"/>
                </a:cubicBezTo>
                <a:lnTo>
                  <a:pt x="2329" y="14924"/>
                </a:lnTo>
                <a:cubicBezTo>
                  <a:pt x="2329" y="14981"/>
                  <a:pt x="2351" y="15028"/>
                  <a:pt x="2380" y="15028"/>
                </a:cubicBezTo>
                <a:cubicBezTo>
                  <a:pt x="2409" y="15028"/>
                  <a:pt x="2433" y="14981"/>
                  <a:pt x="2433" y="14924"/>
                </a:cubicBezTo>
                <a:lnTo>
                  <a:pt x="2433" y="14704"/>
                </a:lnTo>
                <a:cubicBezTo>
                  <a:pt x="2433" y="14646"/>
                  <a:pt x="2409" y="14601"/>
                  <a:pt x="2380" y="14601"/>
                </a:cubicBezTo>
                <a:close/>
                <a:moveTo>
                  <a:pt x="2695" y="14601"/>
                </a:moveTo>
                <a:cubicBezTo>
                  <a:pt x="2666" y="14601"/>
                  <a:pt x="2643" y="14646"/>
                  <a:pt x="2643" y="14704"/>
                </a:cubicBezTo>
                <a:lnTo>
                  <a:pt x="2643" y="14924"/>
                </a:lnTo>
                <a:cubicBezTo>
                  <a:pt x="2643" y="14981"/>
                  <a:pt x="2666" y="15028"/>
                  <a:pt x="2695" y="15028"/>
                </a:cubicBezTo>
                <a:cubicBezTo>
                  <a:pt x="2724" y="15028"/>
                  <a:pt x="2748" y="14981"/>
                  <a:pt x="2748" y="14924"/>
                </a:cubicBezTo>
                <a:lnTo>
                  <a:pt x="2748" y="14704"/>
                </a:lnTo>
                <a:cubicBezTo>
                  <a:pt x="2748" y="14646"/>
                  <a:pt x="2724" y="14601"/>
                  <a:pt x="2695" y="14601"/>
                </a:cubicBezTo>
                <a:close/>
                <a:moveTo>
                  <a:pt x="3545" y="14601"/>
                </a:moveTo>
                <a:cubicBezTo>
                  <a:pt x="3516" y="14601"/>
                  <a:pt x="3492" y="14646"/>
                  <a:pt x="3492" y="14704"/>
                </a:cubicBezTo>
                <a:lnTo>
                  <a:pt x="3492" y="14924"/>
                </a:lnTo>
                <a:cubicBezTo>
                  <a:pt x="3492" y="14981"/>
                  <a:pt x="3516" y="15028"/>
                  <a:pt x="3545" y="15028"/>
                </a:cubicBezTo>
                <a:cubicBezTo>
                  <a:pt x="3574" y="15028"/>
                  <a:pt x="3598" y="14981"/>
                  <a:pt x="3598" y="14924"/>
                </a:cubicBezTo>
                <a:lnTo>
                  <a:pt x="3598" y="14704"/>
                </a:lnTo>
                <a:cubicBezTo>
                  <a:pt x="3598" y="14646"/>
                  <a:pt x="3574" y="14601"/>
                  <a:pt x="3545" y="14601"/>
                </a:cubicBezTo>
                <a:close/>
                <a:moveTo>
                  <a:pt x="3859" y="14601"/>
                </a:moveTo>
                <a:cubicBezTo>
                  <a:pt x="3830" y="14601"/>
                  <a:pt x="3806" y="14646"/>
                  <a:pt x="3806" y="14704"/>
                </a:cubicBezTo>
                <a:lnTo>
                  <a:pt x="3806" y="14924"/>
                </a:lnTo>
                <a:cubicBezTo>
                  <a:pt x="3806" y="14981"/>
                  <a:pt x="3830" y="15028"/>
                  <a:pt x="3859" y="15028"/>
                </a:cubicBezTo>
                <a:cubicBezTo>
                  <a:pt x="3888" y="15028"/>
                  <a:pt x="3912" y="14981"/>
                  <a:pt x="3912" y="14924"/>
                </a:cubicBezTo>
                <a:lnTo>
                  <a:pt x="3912" y="14704"/>
                </a:lnTo>
                <a:cubicBezTo>
                  <a:pt x="3912" y="14646"/>
                  <a:pt x="3888" y="14601"/>
                  <a:pt x="3859" y="14601"/>
                </a:cubicBezTo>
                <a:close/>
                <a:moveTo>
                  <a:pt x="4709" y="14601"/>
                </a:moveTo>
                <a:cubicBezTo>
                  <a:pt x="4680" y="14601"/>
                  <a:pt x="4656" y="14646"/>
                  <a:pt x="4656" y="14704"/>
                </a:cubicBezTo>
                <a:lnTo>
                  <a:pt x="4656" y="14924"/>
                </a:lnTo>
                <a:cubicBezTo>
                  <a:pt x="4656" y="14981"/>
                  <a:pt x="4680" y="15028"/>
                  <a:pt x="4709" y="15028"/>
                </a:cubicBezTo>
                <a:cubicBezTo>
                  <a:pt x="4738" y="15028"/>
                  <a:pt x="4762" y="14981"/>
                  <a:pt x="4762" y="14924"/>
                </a:cubicBezTo>
                <a:lnTo>
                  <a:pt x="4762" y="14704"/>
                </a:lnTo>
                <a:cubicBezTo>
                  <a:pt x="4762" y="14646"/>
                  <a:pt x="4738" y="14601"/>
                  <a:pt x="4709" y="14601"/>
                </a:cubicBezTo>
                <a:close/>
                <a:moveTo>
                  <a:pt x="5023" y="14601"/>
                </a:moveTo>
                <a:cubicBezTo>
                  <a:pt x="4994" y="14601"/>
                  <a:pt x="4970" y="14646"/>
                  <a:pt x="4970" y="14704"/>
                </a:cubicBezTo>
                <a:lnTo>
                  <a:pt x="4970" y="14924"/>
                </a:lnTo>
                <a:cubicBezTo>
                  <a:pt x="4970" y="14981"/>
                  <a:pt x="4994" y="15028"/>
                  <a:pt x="5023" y="15028"/>
                </a:cubicBezTo>
                <a:cubicBezTo>
                  <a:pt x="5053" y="15028"/>
                  <a:pt x="5076" y="14981"/>
                  <a:pt x="5076" y="14924"/>
                </a:cubicBezTo>
                <a:lnTo>
                  <a:pt x="5076" y="14704"/>
                </a:lnTo>
                <a:cubicBezTo>
                  <a:pt x="5076" y="14646"/>
                  <a:pt x="5053" y="14601"/>
                  <a:pt x="5023" y="14601"/>
                </a:cubicBezTo>
                <a:close/>
                <a:moveTo>
                  <a:pt x="5873" y="14601"/>
                </a:moveTo>
                <a:cubicBezTo>
                  <a:pt x="5844" y="14601"/>
                  <a:pt x="5820" y="14646"/>
                  <a:pt x="5820" y="14704"/>
                </a:cubicBezTo>
                <a:lnTo>
                  <a:pt x="5820" y="14924"/>
                </a:lnTo>
                <a:cubicBezTo>
                  <a:pt x="5820" y="14981"/>
                  <a:pt x="5844" y="15028"/>
                  <a:pt x="5873" y="15028"/>
                </a:cubicBezTo>
                <a:cubicBezTo>
                  <a:pt x="5902" y="15028"/>
                  <a:pt x="5926" y="14981"/>
                  <a:pt x="5926" y="14924"/>
                </a:cubicBezTo>
                <a:lnTo>
                  <a:pt x="5926" y="14704"/>
                </a:lnTo>
                <a:cubicBezTo>
                  <a:pt x="5926" y="14646"/>
                  <a:pt x="5902" y="14601"/>
                  <a:pt x="5873" y="14601"/>
                </a:cubicBezTo>
                <a:close/>
                <a:moveTo>
                  <a:pt x="6188" y="14601"/>
                </a:moveTo>
                <a:cubicBezTo>
                  <a:pt x="6159" y="14601"/>
                  <a:pt x="6135" y="14646"/>
                  <a:pt x="6135" y="14704"/>
                </a:cubicBezTo>
                <a:lnTo>
                  <a:pt x="6135" y="14924"/>
                </a:lnTo>
                <a:cubicBezTo>
                  <a:pt x="6135" y="14981"/>
                  <a:pt x="6159" y="15028"/>
                  <a:pt x="6188" y="15028"/>
                </a:cubicBezTo>
                <a:cubicBezTo>
                  <a:pt x="6217" y="15028"/>
                  <a:pt x="6240" y="14981"/>
                  <a:pt x="6240" y="14924"/>
                </a:cubicBezTo>
                <a:lnTo>
                  <a:pt x="6240" y="14704"/>
                </a:lnTo>
                <a:cubicBezTo>
                  <a:pt x="6240" y="14646"/>
                  <a:pt x="6217" y="14601"/>
                  <a:pt x="6188" y="14601"/>
                </a:cubicBezTo>
                <a:close/>
                <a:moveTo>
                  <a:pt x="7036" y="14601"/>
                </a:moveTo>
                <a:cubicBezTo>
                  <a:pt x="7007" y="14601"/>
                  <a:pt x="6984" y="14646"/>
                  <a:pt x="6984" y="14704"/>
                </a:cubicBezTo>
                <a:lnTo>
                  <a:pt x="6984" y="14924"/>
                </a:lnTo>
                <a:cubicBezTo>
                  <a:pt x="6984" y="14981"/>
                  <a:pt x="7007" y="15028"/>
                  <a:pt x="7036" y="15028"/>
                </a:cubicBezTo>
                <a:cubicBezTo>
                  <a:pt x="7065" y="15028"/>
                  <a:pt x="7089" y="14981"/>
                  <a:pt x="7089" y="14924"/>
                </a:cubicBezTo>
                <a:lnTo>
                  <a:pt x="7089" y="14704"/>
                </a:lnTo>
                <a:cubicBezTo>
                  <a:pt x="7089" y="14646"/>
                  <a:pt x="7065" y="14601"/>
                  <a:pt x="7036" y="14601"/>
                </a:cubicBezTo>
                <a:close/>
                <a:moveTo>
                  <a:pt x="7351" y="14601"/>
                </a:moveTo>
                <a:cubicBezTo>
                  <a:pt x="7322" y="14601"/>
                  <a:pt x="7299" y="14646"/>
                  <a:pt x="7299" y="14704"/>
                </a:cubicBezTo>
                <a:lnTo>
                  <a:pt x="7299" y="14924"/>
                </a:lnTo>
                <a:cubicBezTo>
                  <a:pt x="7299" y="14981"/>
                  <a:pt x="7322" y="15028"/>
                  <a:pt x="7351" y="15028"/>
                </a:cubicBezTo>
                <a:cubicBezTo>
                  <a:pt x="7380" y="15028"/>
                  <a:pt x="7404" y="14981"/>
                  <a:pt x="7404" y="14924"/>
                </a:cubicBezTo>
                <a:lnTo>
                  <a:pt x="7404" y="14704"/>
                </a:lnTo>
                <a:cubicBezTo>
                  <a:pt x="7404" y="14646"/>
                  <a:pt x="7380" y="14601"/>
                  <a:pt x="7351" y="14601"/>
                </a:cubicBezTo>
                <a:close/>
                <a:moveTo>
                  <a:pt x="8201" y="14601"/>
                </a:moveTo>
                <a:cubicBezTo>
                  <a:pt x="8171" y="14601"/>
                  <a:pt x="8148" y="14646"/>
                  <a:pt x="8148" y="14704"/>
                </a:cubicBezTo>
                <a:lnTo>
                  <a:pt x="8148" y="14924"/>
                </a:lnTo>
                <a:cubicBezTo>
                  <a:pt x="8148" y="14981"/>
                  <a:pt x="8171" y="15028"/>
                  <a:pt x="8201" y="15028"/>
                </a:cubicBezTo>
                <a:cubicBezTo>
                  <a:pt x="8230" y="15028"/>
                  <a:pt x="8254" y="14981"/>
                  <a:pt x="8254" y="14924"/>
                </a:cubicBezTo>
                <a:lnTo>
                  <a:pt x="8254" y="14704"/>
                </a:lnTo>
                <a:cubicBezTo>
                  <a:pt x="8254" y="14646"/>
                  <a:pt x="8230" y="14601"/>
                  <a:pt x="8201" y="14601"/>
                </a:cubicBezTo>
                <a:close/>
                <a:moveTo>
                  <a:pt x="8515" y="14601"/>
                </a:moveTo>
                <a:cubicBezTo>
                  <a:pt x="8486" y="14601"/>
                  <a:pt x="8462" y="14646"/>
                  <a:pt x="8462" y="14704"/>
                </a:cubicBezTo>
                <a:lnTo>
                  <a:pt x="8462" y="14924"/>
                </a:lnTo>
                <a:cubicBezTo>
                  <a:pt x="8462" y="14981"/>
                  <a:pt x="8486" y="15028"/>
                  <a:pt x="8515" y="15028"/>
                </a:cubicBezTo>
                <a:cubicBezTo>
                  <a:pt x="8544" y="15028"/>
                  <a:pt x="8568" y="14981"/>
                  <a:pt x="8568" y="14924"/>
                </a:cubicBezTo>
                <a:lnTo>
                  <a:pt x="8568" y="14704"/>
                </a:lnTo>
                <a:cubicBezTo>
                  <a:pt x="8568" y="14646"/>
                  <a:pt x="8544" y="14601"/>
                  <a:pt x="8515" y="14601"/>
                </a:cubicBezTo>
                <a:close/>
                <a:moveTo>
                  <a:pt x="9365" y="14601"/>
                </a:moveTo>
                <a:cubicBezTo>
                  <a:pt x="9336" y="14601"/>
                  <a:pt x="9312" y="14646"/>
                  <a:pt x="9312" y="14704"/>
                </a:cubicBezTo>
                <a:lnTo>
                  <a:pt x="9312" y="14924"/>
                </a:lnTo>
                <a:cubicBezTo>
                  <a:pt x="9312" y="14981"/>
                  <a:pt x="9336" y="15028"/>
                  <a:pt x="9365" y="15028"/>
                </a:cubicBezTo>
                <a:cubicBezTo>
                  <a:pt x="9394" y="15028"/>
                  <a:pt x="9418" y="14981"/>
                  <a:pt x="9418" y="14924"/>
                </a:cubicBezTo>
                <a:lnTo>
                  <a:pt x="9418" y="14704"/>
                </a:lnTo>
                <a:cubicBezTo>
                  <a:pt x="9418" y="14646"/>
                  <a:pt x="9394" y="14601"/>
                  <a:pt x="9365" y="14601"/>
                </a:cubicBezTo>
                <a:close/>
                <a:moveTo>
                  <a:pt x="9679" y="14601"/>
                </a:moveTo>
                <a:cubicBezTo>
                  <a:pt x="9650" y="14601"/>
                  <a:pt x="9626" y="14646"/>
                  <a:pt x="9626" y="14704"/>
                </a:cubicBezTo>
                <a:lnTo>
                  <a:pt x="9626" y="14924"/>
                </a:lnTo>
                <a:cubicBezTo>
                  <a:pt x="9626" y="14981"/>
                  <a:pt x="9650" y="15028"/>
                  <a:pt x="9679" y="15028"/>
                </a:cubicBezTo>
                <a:cubicBezTo>
                  <a:pt x="9708" y="15028"/>
                  <a:pt x="9732" y="14981"/>
                  <a:pt x="9732" y="14924"/>
                </a:cubicBezTo>
                <a:lnTo>
                  <a:pt x="9732" y="14704"/>
                </a:lnTo>
                <a:cubicBezTo>
                  <a:pt x="9732" y="14646"/>
                  <a:pt x="9708" y="14601"/>
                  <a:pt x="9679" y="14601"/>
                </a:cubicBezTo>
                <a:close/>
                <a:moveTo>
                  <a:pt x="10529" y="14601"/>
                </a:moveTo>
                <a:cubicBezTo>
                  <a:pt x="10500" y="14601"/>
                  <a:pt x="10476" y="14646"/>
                  <a:pt x="10476" y="14704"/>
                </a:cubicBezTo>
                <a:lnTo>
                  <a:pt x="10476" y="14924"/>
                </a:lnTo>
                <a:cubicBezTo>
                  <a:pt x="10476" y="14981"/>
                  <a:pt x="10500" y="15028"/>
                  <a:pt x="10529" y="15028"/>
                </a:cubicBezTo>
                <a:cubicBezTo>
                  <a:pt x="10558" y="15028"/>
                  <a:pt x="10582" y="14981"/>
                  <a:pt x="10582" y="14924"/>
                </a:cubicBezTo>
                <a:lnTo>
                  <a:pt x="10582" y="14704"/>
                </a:lnTo>
                <a:cubicBezTo>
                  <a:pt x="10582" y="14646"/>
                  <a:pt x="10558" y="14601"/>
                  <a:pt x="10529" y="14601"/>
                </a:cubicBezTo>
                <a:close/>
                <a:moveTo>
                  <a:pt x="10844" y="14601"/>
                </a:moveTo>
                <a:cubicBezTo>
                  <a:pt x="10814" y="14601"/>
                  <a:pt x="10791" y="14646"/>
                  <a:pt x="10791" y="14704"/>
                </a:cubicBezTo>
                <a:lnTo>
                  <a:pt x="10791" y="14924"/>
                </a:lnTo>
                <a:cubicBezTo>
                  <a:pt x="10791" y="14981"/>
                  <a:pt x="10814" y="15028"/>
                  <a:pt x="10844" y="15028"/>
                </a:cubicBezTo>
                <a:cubicBezTo>
                  <a:pt x="10873" y="15028"/>
                  <a:pt x="10895" y="14981"/>
                  <a:pt x="10895" y="14924"/>
                </a:cubicBezTo>
                <a:lnTo>
                  <a:pt x="10895" y="14704"/>
                </a:lnTo>
                <a:cubicBezTo>
                  <a:pt x="10895" y="14646"/>
                  <a:pt x="10873" y="14601"/>
                  <a:pt x="10844" y="14601"/>
                </a:cubicBezTo>
                <a:close/>
                <a:moveTo>
                  <a:pt x="11692" y="14601"/>
                </a:moveTo>
                <a:cubicBezTo>
                  <a:pt x="11663" y="14601"/>
                  <a:pt x="11640" y="14646"/>
                  <a:pt x="11640" y="14704"/>
                </a:cubicBezTo>
                <a:lnTo>
                  <a:pt x="11640" y="14924"/>
                </a:lnTo>
                <a:cubicBezTo>
                  <a:pt x="11640" y="14981"/>
                  <a:pt x="11663" y="15028"/>
                  <a:pt x="11692" y="15028"/>
                </a:cubicBezTo>
                <a:cubicBezTo>
                  <a:pt x="11721" y="15028"/>
                  <a:pt x="11745" y="14981"/>
                  <a:pt x="11745" y="14924"/>
                </a:cubicBezTo>
                <a:lnTo>
                  <a:pt x="11745" y="14704"/>
                </a:lnTo>
                <a:cubicBezTo>
                  <a:pt x="11745" y="14646"/>
                  <a:pt x="11721" y="14601"/>
                  <a:pt x="11692" y="14601"/>
                </a:cubicBezTo>
                <a:close/>
                <a:moveTo>
                  <a:pt x="12007" y="14601"/>
                </a:moveTo>
                <a:cubicBezTo>
                  <a:pt x="11978" y="14601"/>
                  <a:pt x="11955" y="14646"/>
                  <a:pt x="11955" y="14704"/>
                </a:cubicBezTo>
                <a:lnTo>
                  <a:pt x="11955" y="14924"/>
                </a:lnTo>
                <a:cubicBezTo>
                  <a:pt x="11955" y="14981"/>
                  <a:pt x="11978" y="15028"/>
                  <a:pt x="12007" y="15028"/>
                </a:cubicBezTo>
                <a:cubicBezTo>
                  <a:pt x="12036" y="15028"/>
                  <a:pt x="12060" y="14981"/>
                  <a:pt x="12060" y="14924"/>
                </a:cubicBezTo>
                <a:lnTo>
                  <a:pt x="12060" y="14704"/>
                </a:lnTo>
                <a:cubicBezTo>
                  <a:pt x="12060" y="14646"/>
                  <a:pt x="12036" y="14601"/>
                  <a:pt x="12007" y="14601"/>
                </a:cubicBezTo>
                <a:close/>
                <a:moveTo>
                  <a:pt x="12856" y="14601"/>
                </a:moveTo>
                <a:cubicBezTo>
                  <a:pt x="12827" y="14601"/>
                  <a:pt x="12804" y="14646"/>
                  <a:pt x="12804" y="14704"/>
                </a:cubicBezTo>
                <a:lnTo>
                  <a:pt x="12804" y="14924"/>
                </a:lnTo>
                <a:cubicBezTo>
                  <a:pt x="12804" y="14981"/>
                  <a:pt x="12827" y="15028"/>
                  <a:pt x="12856" y="15028"/>
                </a:cubicBezTo>
                <a:cubicBezTo>
                  <a:pt x="12886" y="15028"/>
                  <a:pt x="12909" y="14981"/>
                  <a:pt x="12909" y="14924"/>
                </a:cubicBezTo>
                <a:lnTo>
                  <a:pt x="12909" y="14704"/>
                </a:lnTo>
                <a:cubicBezTo>
                  <a:pt x="12909" y="14646"/>
                  <a:pt x="12886" y="14601"/>
                  <a:pt x="12856" y="14601"/>
                </a:cubicBezTo>
                <a:close/>
                <a:moveTo>
                  <a:pt x="13171" y="14601"/>
                </a:moveTo>
                <a:cubicBezTo>
                  <a:pt x="13142" y="14601"/>
                  <a:pt x="13118" y="14646"/>
                  <a:pt x="13118" y="14704"/>
                </a:cubicBezTo>
                <a:lnTo>
                  <a:pt x="13118" y="14924"/>
                </a:lnTo>
                <a:cubicBezTo>
                  <a:pt x="13118" y="14981"/>
                  <a:pt x="13142" y="15028"/>
                  <a:pt x="13171" y="15028"/>
                </a:cubicBezTo>
                <a:cubicBezTo>
                  <a:pt x="13200" y="15028"/>
                  <a:pt x="13224" y="14981"/>
                  <a:pt x="13224" y="14924"/>
                </a:cubicBezTo>
                <a:lnTo>
                  <a:pt x="13224" y="14704"/>
                </a:lnTo>
                <a:cubicBezTo>
                  <a:pt x="13224" y="14646"/>
                  <a:pt x="13200" y="14601"/>
                  <a:pt x="13171" y="14601"/>
                </a:cubicBezTo>
                <a:close/>
                <a:moveTo>
                  <a:pt x="14021" y="14601"/>
                </a:moveTo>
                <a:cubicBezTo>
                  <a:pt x="13992" y="14601"/>
                  <a:pt x="13968" y="14646"/>
                  <a:pt x="13968" y="14704"/>
                </a:cubicBezTo>
                <a:lnTo>
                  <a:pt x="13968" y="14924"/>
                </a:lnTo>
                <a:cubicBezTo>
                  <a:pt x="13968" y="14981"/>
                  <a:pt x="13992" y="15028"/>
                  <a:pt x="14021" y="15028"/>
                </a:cubicBezTo>
                <a:cubicBezTo>
                  <a:pt x="14050" y="15028"/>
                  <a:pt x="14074" y="14981"/>
                  <a:pt x="14074" y="14924"/>
                </a:cubicBezTo>
                <a:lnTo>
                  <a:pt x="14074" y="14704"/>
                </a:lnTo>
                <a:cubicBezTo>
                  <a:pt x="14074" y="14646"/>
                  <a:pt x="14050" y="14601"/>
                  <a:pt x="14021" y="14601"/>
                </a:cubicBezTo>
                <a:close/>
                <a:moveTo>
                  <a:pt x="14335" y="14601"/>
                </a:moveTo>
                <a:cubicBezTo>
                  <a:pt x="14306" y="14601"/>
                  <a:pt x="14282" y="14646"/>
                  <a:pt x="14282" y="14704"/>
                </a:cubicBezTo>
                <a:lnTo>
                  <a:pt x="14282" y="14924"/>
                </a:lnTo>
                <a:cubicBezTo>
                  <a:pt x="14282" y="14981"/>
                  <a:pt x="14306" y="15028"/>
                  <a:pt x="14335" y="15028"/>
                </a:cubicBezTo>
                <a:cubicBezTo>
                  <a:pt x="14364" y="15028"/>
                  <a:pt x="14388" y="14981"/>
                  <a:pt x="14388" y="14924"/>
                </a:cubicBezTo>
                <a:lnTo>
                  <a:pt x="14388" y="14704"/>
                </a:lnTo>
                <a:cubicBezTo>
                  <a:pt x="14388" y="14646"/>
                  <a:pt x="14364" y="14601"/>
                  <a:pt x="14335" y="14601"/>
                </a:cubicBezTo>
                <a:close/>
                <a:moveTo>
                  <a:pt x="15185" y="14601"/>
                </a:moveTo>
                <a:cubicBezTo>
                  <a:pt x="15156" y="14601"/>
                  <a:pt x="15132" y="14646"/>
                  <a:pt x="15132" y="14704"/>
                </a:cubicBezTo>
                <a:lnTo>
                  <a:pt x="15132" y="14924"/>
                </a:lnTo>
                <a:cubicBezTo>
                  <a:pt x="15132" y="14981"/>
                  <a:pt x="15156" y="15028"/>
                  <a:pt x="15185" y="15028"/>
                </a:cubicBezTo>
                <a:cubicBezTo>
                  <a:pt x="15214" y="15028"/>
                  <a:pt x="15237" y="14981"/>
                  <a:pt x="15237" y="14924"/>
                </a:cubicBezTo>
                <a:lnTo>
                  <a:pt x="15237" y="14704"/>
                </a:lnTo>
                <a:cubicBezTo>
                  <a:pt x="15237" y="14646"/>
                  <a:pt x="15214" y="14601"/>
                  <a:pt x="15185" y="14601"/>
                </a:cubicBezTo>
                <a:close/>
                <a:moveTo>
                  <a:pt x="15500" y="14601"/>
                </a:moveTo>
                <a:cubicBezTo>
                  <a:pt x="15470" y="14601"/>
                  <a:pt x="15447" y="14646"/>
                  <a:pt x="15447" y="14704"/>
                </a:cubicBezTo>
                <a:lnTo>
                  <a:pt x="15447" y="14924"/>
                </a:lnTo>
                <a:cubicBezTo>
                  <a:pt x="15447" y="14981"/>
                  <a:pt x="15470" y="15028"/>
                  <a:pt x="15500" y="15028"/>
                </a:cubicBezTo>
                <a:cubicBezTo>
                  <a:pt x="15529" y="15028"/>
                  <a:pt x="15551" y="14981"/>
                  <a:pt x="15551" y="14924"/>
                </a:cubicBezTo>
                <a:lnTo>
                  <a:pt x="15551" y="14704"/>
                </a:lnTo>
                <a:cubicBezTo>
                  <a:pt x="15551" y="14646"/>
                  <a:pt x="15529" y="14601"/>
                  <a:pt x="15500" y="14601"/>
                </a:cubicBezTo>
                <a:close/>
                <a:moveTo>
                  <a:pt x="16349" y="14601"/>
                </a:moveTo>
                <a:cubicBezTo>
                  <a:pt x="16320" y="14601"/>
                  <a:pt x="16296" y="14646"/>
                  <a:pt x="16296" y="14704"/>
                </a:cubicBezTo>
                <a:lnTo>
                  <a:pt x="16296" y="14924"/>
                </a:lnTo>
                <a:cubicBezTo>
                  <a:pt x="16296" y="14981"/>
                  <a:pt x="16320" y="15028"/>
                  <a:pt x="16349" y="15028"/>
                </a:cubicBezTo>
                <a:cubicBezTo>
                  <a:pt x="16378" y="15028"/>
                  <a:pt x="16401" y="14981"/>
                  <a:pt x="16401" y="14924"/>
                </a:cubicBezTo>
                <a:lnTo>
                  <a:pt x="16401" y="14704"/>
                </a:lnTo>
                <a:cubicBezTo>
                  <a:pt x="16401" y="14646"/>
                  <a:pt x="16378" y="14601"/>
                  <a:pt x="16349" y="14601"/>
                </a:cubicBezTo>
                <a:close/>
                <a:moveTo>
                  <a:pt x="16663" y="14601"/>
                </a:moveTo>
                <a:cubicBezTo>
                  <a:pt x="16634" y="14601"/>
                  <a:pt x="16611" y="14646"/>
                  <a:pt x="16611" y="14704"/>
                </a:cubicBezTo>
                <a:lnTo>
                  <a:pt x="16611" y="14924"/>
                </a:lnTo>
                <a:cubicBezTo>
                  <a:pt x="16611" y="14981"/>
                  <a:pt x="16634" y="15028"/>
                  <a:pt x="16663" y="15028"/>
                </a:cubicBezTo>
                <a:cubicBezTo>
                  <a:pt x="16692" y="15028"/>
                  <a:pt x="16716" y="14981"/>
                  <a:pt x="16716" y="14924"/>
                </a:cubicBezTo>
                <a:lnTo>
                  <a:pt x="16716" y="14704"/>
                </a:lnTo>
                <a:cubicBezTo>
                  <a:pt x="16716" y="14646"/>
                  <a:pt x="16692" y="14601"/>
                  <a:pt x="16663" y="14601"/>
                </a:cubicBezTo>
                <a:close/>
                <a:moveTo>
                  <a:pt x="17512" y="14601"/>
                </a:moveTo>
                <a:cubicBezTo>
                  <a:pt x="17483" y="14601"/>
                  <a:pt x="17459" y="14646"/>
                  <a:pt x="17459" y="14704"/>
                </a:cubicBezTo>
                <a:lnTo>
                  <a:pt x="17459" y="14924"/>
                </a:lnTo>
                <a:cubicBezTo>
                  <a:pt x="17459" y="14981"/>
                  <a:pt x="17483" y="15028"/>
                  <a:pt x="17512" y="15028"/>
                </a:cubicBezTo>
                <a:cubicBezTo>
                  <a:pt x="17541" y="15028"/>
                  <a:pt x="17565" y="14981"/>
                  <a:pt x="17565" y="14924"/>
                </a:cubicBezTo>
                <a:lnTo>
                  <a:pt x="17565" y="14704"/>
                </a:lnTo>
                <a:cubicBezTo>
                  <a:pt x="17565" y="14646"/>
                  <a:pt x="17541" y="14601"/>
                  <a:pt x="17512" y="14601"/>
                </a:cubicBezTo>
                <a:close/>
                <a:moveTo>
                  <a:pt x="17827" y="14601"/>
                </a:moveTo>
                <a:cubicBezTo>
                  <a:pt x="17798" y="14601"/>
                  <a:pt x="17774" y="14646"/>
                  <a:pt x="17774" y="14704"/>
                </a:cubicBezTo>
                <a:lnTo>
                  <a:pt x="17774" y="14924"/>
                </a:lnTo>
                <a:cubicBezTo>
                  <a:pt x="17774" y="14981"/>
                  <a:pt x="17798" y="15028"/>
                  <a:pt x="17827" y="15028"/>
                </a:cubicBezTo>
                <a:cubicBezTo>
                  <a:pt x="17856" y="15028"/>
                  <a:pt x="17880" y="14981"/>
                  <a:pt x="17880" y="14924"/>
                </a:cubicBezTo>
                <a:lnTo>
                  <a:pt x="17880" y="14704"/>
                </a:lnTo>
                <a:cubicBezTo>
                  <a:pt x="17880" y="14646"/>
                  <a:pt x="17856" y="14601"/>
                  <a:pt x="17827" y="14601"/>
                </a:cubicBezTo>
                <a:close/>
                <a:moveTo>
                  <a:pt x="18677" y="14601"/>
                </a:moveTo>
                <a:cubicBezTo>
                  <a:pt x="18648" y="14601"/>
                  <a:pt x="18624" y="14646"/>
                  <a:pt x="18624" y="14704"/>
                </a:cubicBezTo>
                <a:lnTo>
                  <a:pt x="18624" y="14924"/>
                </a:lnTo>
                <a:cubicBezTo>
                  <a:pt x="18624" y="14981"/>
                  <a:pt x="18648" y="15028"/>
                  <a:pt x="18677" y="15028"/>
                </a:cubicBezTo>
                <a:cubicBezTo>
                  <a:pt x="18706" y="15028"/>
                  <a:pt x="18730" y="14981"/>
                  <a:pt x="18730" y="14924"/>
                </a:cubicBezTo>
                <a:lnTo>
                  <a:pt x="18730" y="14704"/>
                </a:lnTo>
                <a:cubicBezTo>
                  <a:pt x="18730" y="14646"/>
                  <a:pt x="18706" y="14601"/>
                  <a:pt x="18677" y="14601"/>
                </a:cubicBezTo>
                <a:close/>
                <a:moveTo>
                  <a:pt x="18991" y="14601"/>
                </a:moveTo>
                <a:cubicBezTo>
                  <a:pt x="18962" y="14601"/>
                  <a:pt x="18938" y="14646"/>
                  <a:pt x="18938" y="14704"/>
                </a:cubicBezTo>
                <a:lnTo>
                  <a:pt x="18938" y="14924"/>
                </a:lnTo>
                <a:cubicBezTo>
                  <a:pt x="18938" y="14981"/>
                  <a:pt x="18962" y="15028"/>
                  <a:pt x="18991" y="15028"/>
                </a:cubicBezTo>
                <a:cubicBezTo>
                  <a:pt x="19020" y="15028"/>
                  <a:pt x="19044" y="14981"/>
                  <a:pt x="19044" y="14924"/>
                </a:cubicBezTo>
                <a:lnTo>
                  <a:pt x="19044" y="14704"/>
                </a:lnTo>
                <a:cubicBezTo>
                  <a:pt x="19044" y="14646"/>
                  <a:pt x="19020" y="14601"/>
                  <a:pt x="18991" y="14601"/>
                </a:cubicBezTo>
                <a:close/>
                <a:moveTo>
                  <a:pt x="19841" y="14601"/>
                </a:moveTo>
                <a:cubicBezTo>
                  <a:pt x="19812" y="14601"/>
                  <a:pt x="19788" y="14646"/>
                  <a:pt x="19788" y="14704"/>
                </a:cubicBezTo>
                <a:lnTo>
                  <a:pt x="19788" y="14924"/>
                </a:lnTo>
                <a:cubicBezTo>
                  <a:pt x="19788" y="14981"/>
                  <a:pt x="19812" y="15028"/>
                  <a:pt x="19841" y="15028"/>
                </a:cubicBezTo>
                <a:cubicBezTo>
                  <a:pt x="19870" y="15028"/>
                  <a:pt x="19894" y="14981"/>
                  <a:pt x="19894" y="14924"/>
                </a:cubicBezTo>
                <a:lnTo>
                  <a:pt x="19894" y="14704"/>
                </a:lnTo>
                <a:cubicBezTo>
                  <a:pt x="19894" y="14646"/>
                  <a:pt x="19870" y="14601"/>
                  <a:pt x="19841" y="14601"/>
                </a:cubicBezTo>
                <a:close/>
                <a:moveTo>
                  <a:pt x="20155" y="14601"/>
                </a:moveTo>
                <a:cubicBezTo>
                  <a:pt x="20126" y="14601"/>
                  <a:pt x="20102" y="14646"/>
                  <a:pt x="20102" y="14704"/>
                </a:cubicBezTo>
                <a:lnTo>
                  <a:pt x="20102" y="14924"/>
                </a:lnTo>
                <a:cubicBezTo>
                  <a:pt x="20102" y="14981"/>
                  <a:pt x="20126" y="15028"/>
                  <a:pt x="20155" y="15028"/>
                </a:cubicBezTo>
                <a:cubicBezTo>
                  <a:pt x="20184" y="15028"/>
                  <a:pt x="20207" y="14981"/>
                  <a:pt x="20207" y="14924"/>
                </a:cubicBezTo>
                <a:lnTo>
                  <a:pt x="20207" y="14704"/>
                </a:lnTo>
                <a:cubicBezTo>
                  <a:pt x="20207" y="14646"/>
                  <a:pt x="20184" y="14601"/>
                  <a:pt x="20155" y="14601"/>
                </a:cubicBezTo>
                <a:close/>
                <a:moveTo>
                  <a:pt x="21004" y="14601"/>
                </a:moveTo>
                <a:cubicBezTo>
                  <a:pt x="20975" y="14601"/>
                  <a:pt x="20952" y="14646"/>
                  <a:pt x="20952" y="14704"/>
                </a:cubicBezTo>
                <a:lnTo>
                  <a:pt x="20952" y="14924"/>
                </a:lnTo>
                <a:cubicBezTo>
                  <a:pt x="20952" y="14981"/>
                  <a:pt x="20975" y="15028"/>
                  <a:pt x="21004" y="15028"/>
                </a:cubicBezTo>
                <a:cubicBezTo>
                  <a:pt x="21033" y="15028"/>
                  <a:pt x="21057" y="14981"/>
                  <a:pt x="21057" y="14924"/>
                </a:cubicBezTo>
                <a:lnTo>
                  <a:pt x="21057" y="14704"/>
                </a:lnTo>
                <a:cubicBezTo>
                  <a:pt x="21057" y="14646"/>
                  <a:pt x="21033" y="14601"/>
                  <a:pt x="21004" y="14601"/>
                </a:cubicBezTo>
                <a:close/>
                <a:moveTo>
                  <a:pt x="21319" y="14601"/>
                </a:moveTo>
                <a:cubicBezTo>
                  <a:pt x="21289" y="14601"/>
                  <a:pt x="21267" y="14646"/>
                  <a:pt x="21267" y="14704"/>
                </a:cubicBezTo>
                <a:lnTo>
                  <a:pt x="21267" y="14924"/>
                </a:lnTo>
                <a:cubicBezTo>
                  <a:pt x="21267" y="14981"/>
                  <a:pt x="21289" y="15028"/>
                  <a:pt x="21319" y="15028"/>
                </a:cubicBezTo>
                <a:cubicBezTo>
                  <a:pt x="21348" y="15028"/>
                  <a:pt x="21372" y="14981"/>
                  <a:pt x="21372" y="14924"/>
                </a:cubicBezTo>
                <a:lnTo>
                  <a:pt x="21372" y="14704"/>
                </a:lnTo>
                <a:cubicBezTo>
                  <a:pt x="21372" y="14646"/>
                  <a:pt x="21348" y="14601"/>
                  <a:pt x="21319" y="14601"/>
                </a:cubicBezTo>
                <a:close/>
                <a:moveTo>
                  <a:pt x="281" y="15331"/>
                </a:moveTo>
                <a:cubicBezTo>
                  <a:pt x="252" y="15331"/>
                  <a:pt x="228" y="15376"/>
                  <a:pt x="228" y="15434"/>
                </a:cubicBezTo>
                <a:lnTo>
                  <a:pt x="228" y="15654"/>
                </a:lnTo>
                <a:cubicBezTo>
                  <a:pt x="228" y="15711"/>
                  <a:pt x="252" y="15758"/>
                  <a:pt x="281" y="15758"/>
                </a:cubicBezTo>
                <a:cubicBezTo>
                  <a:pt x="311" y="15758"/>
                  <a:pt x="334" y="15711"/>
                  <a:pt x="334" y="15654"/>
                </a:cubicBezTo>
                <a:lnTo>
                  <a:pt x="334" y="15434"/>
                </a:lnTo>
                <a:cubicBezTo>
                  <a:pt x="334" y="15376"/>
                  <a:pt x="311" y="15331"/>
                  <a:pt x="281" y="15331"/>
                </a:cubicBezTo>
                <a:close/>
                <a:moveTo>
                  <a:pt x="596" y="15331"/>
                </a:moveTo>
                <a:cubicBezTo>
                  <a:pt x="567" y="15331"/>
                  <a:pt x="543" y="15376"/>
                  <a:pt x="543" y="15434"/>
                </a:cubicBezTo>
                <a:lnTo>
                  <a:pt x="543" y="15654"/>
                </a:lnTo>
                <a:cubicBezTo>
                  <a:pt x="543" y="15711"/>
                  <a:pt x="567" y="15758"/>
                  <a:pt x="596" y="15758"/>
                </a:cubicBezTo>
                <a:cubicBezTo>
                  <a:pt x="625" y="15758"/>
                  <a:pt x="649" y="15711"/>
                  <a:pt x="649" y="15654"/>
                </a:cubicBezTo>
                <a:lnTo>
                  <a:pt x="649" y="15434"/>
                </a:lnTo>
                <a:cubicBezTo>
                  <a:pt x="649" y="15376"/>
                  <a:pt x="625" y="15331"/>
                  <a:pt x="596" y="15331"/>
                </a:cubicBezTo>
                <a:close/>
                <a:moveTo>
                  <a:pt x="1446" y="15331"/>
                </a:moveTo>
                <a:cubicBezTo>
                  <a:pt x="1417" y="15331"/>
                  <a:pt x="1393" y="15376"/>
                  <a:pt x="1393" y="15434"/>
                </a:cubicBezTo>
                <a:lnTo>
                  <a:pt x="1393" y="15654"/>
                </a:lnTo>
                <a:cubicBezTo>
                  <a:pt x="1393" y="15711"/>
                  <a:pt x="1417" y="15758"/>
                  <a:pt x="1446" y="15758"/>
                </a:cubicBezTo>
                <a:cubicBezTo>
                  <a:pt x="1475" y="15758"/>
                  <a:pt x="1499" y="15711"/>
                  <a:pt x="1499" y="15654"/>
                </a:cubicBezTo>
                <a:lnTo>
                  <a:pt x="1499" y="15434"/>
                </a:lnTo>
                <a:cubicBezTo>
                  <a:pt x="1499" y="15376"/>
                  <a:pt x="1475" y="15331"/>
                  <a:pt x="1446" y="15331"/>
                </a:cubicBezTo>
                <a:close/>
                <a:moveTo>
                  <a:pt x="1760" y="15331"/>
                </a:moveTo>
                <a:cubicBezTo>
                  <a:pt x="1731" y="15331"/>
                  <a:pt x="1707" y="15376"/>
                  <a:pt x="1707" y="15434"/>
                </a:cubicBezTo>
                <a:lnTo>
                  <a:pt x="1707" y="15654"/>
                </a:lnTo>
                <a:cubicBezTo>
                  <a:pt x="1707" y="15711"/>
                  <a:pt x="1731" y="15758"/>
                  <a:pt x="1760" y="15758"/>
                </a:cubicBezTo>
                <a:cubicBezTo>
                  <a:pt x="1789" y="15758"/>
                  <a:pt x="1813" y="15711"/>
                  <a:pt x="1813" y="15654"/>
                </a:cubicBezTo>
                <a:lnTo>
                  <a:pt x="1813" y="15434"/>
                </a:lnTo>
                <a:cubicBezTo>
                  <a:pt x="1813" y="15376"/>
                  <a:pt x="1789" y="15331"/>
                  <a:pt x="1760" y="15331"/>
                </a:cubicBezTo>
                <a:close/>
                <a:moveTo>
                  <a:pt x="2610" y="15331"/>
                </a:moveTo>
                <a:cubicBezTo>
                  <a:pt x="2581" y="15331"/>
                  <a:pt x="2557" y="15376"/>
                  <a:pt x="2557" y="15434"/>
                </a:cubicBezTo>
                <a:lnTo>
                  <a:pt x="2557" y="15654"/>
                </a:lnTo>
                <a:cubicBezTo>
                  <a:pt x="2557" y="15711"/>
                  <a:pt x="2581" y="15758"/>
                  <a:pt x="2610" y="15758"/>
                </a:cubicBezTo>
                <a:cubicBezTo>
                  <a:pt x="2639" y="15758"/>
                  <a:pt x="2662" y="15711"/>
                  <a:pt x="2662" y="15654"/>
                </a:cubicBezTo>
                <a:lnTo>
                  <a:pt x="2662" y="15434"/>
                </a:lnTo>
                <a:cubicBezTo>
                  <a:pt x="2662" y="15376"/>
                  <a:pt x="2639" y="15331"/>
                  <a:pt x="2610" y="15331"/>
                </a:cubicBezTo>
                <a:close/>
                <a:moveTo>
                  <a:pt x="2924" y="15331"/>
                </a:moveTo>
                <a:cubicBezTo>
                  <a:pt x="2895" y="15331"/>
                  <a:pt x="2871" y="15376"/>
                  <a:pt x="2871" y="15434"/>
                </a:cubicBezTo>
                <a:lnTo>
                  <a:pt x="2871" y="15654"/>
                </a:lnTo>
                <a:cubicBezTo>
                  <a:pt x="2871" y="15711"/>
                  <a:pt x="2895" y="15758"/>
                  <a:pt x="2924" y="15758"/>
                </a:cubicBezTo>
                <a:cubicBezTo>
                  <a:pt x="2954" y="15758"/>
                  <a:pt x="2976" y="15711"/>
                  <a:pt x="2976" y="15654"/>
                </a:cubicBezTo>
                <a:lnTo>
                  <a:pt x="2976" y="15434"/>
                </a:lnTo>
                <a:cubicBezTo>
                  <a:pt x="2976" y="15376"/>
                  <a:pt x="2954" y="15331"/>
                  <a:pt x="2924" y="15331"/>
                </a:cubicBezTo>
                <a:close/>
                <a:moveTo>
                  <a:pt x="3773" y="15331"/>
                </a:moveTo>
                <a:cubicBezTo>
                  <a:pt x="3744" y="15331"/>
                  <a:pt x="3721" y="15376"/>
                  <a:pt x="3721" y="15434"/>
                </a:cubicBezTo>
                <a:lnTo>
                  <a:pt x="3721" y="15654"/>
                </a:lnTo>
                <a:cubicBezTo>
                  <a:pt x="3721" y="15711"/>
                  <a:pt x="3744" y="15758"/>
                  <a:pt x="3773" y="15758"/>
                </a:cubicBezTo>
                <a:cubicBezTo>
                  <a:pt x="3802" y="15758"/>
                  <a:pt x="3826" y="15711"/>
                  <a:pt x="3826" y="15654"/>
                </a:cubicBezTo>
                <a:lnTo>
                  <a:pt x="3826" y="15434"/>
                </a:lnTo>
                <a:cubicBezTo>
                  <a:pt x="3826" y="15376"/>
                  <a:pt x="3802" y="15331"/>
                  <a:pt x="3773" y="15331"/>
                </a:cubicBezTo>
                <a:close/>
                <a:moveTo>
                  <a:pt x="4088" y="15331"/>
                </a:moveTo>
                <a:cubicBezTo>
                  <a:pt x="4058" y="15331"/>
                  <a:pt x="4035" y="15376"/>
                  <a:pt x="4035" y="15434"/>
                </a:cubicBezTo>
                <a:lnTo>
                  <a:pt x="4035" y="15654"/>
                </a:lnTo>
                <a:cubicBezTo>
                  <a:pt x="4035" y="15711"/>
                  <a:pt x="4058" y="15758"/>
                  <a:pt x="4088" y="15758"/>
                </a:cubicBezTo>
                <a:cubicBezTo>
                  <a:pt x="4117" y="15758"/>
                  <a:pt x="4141" y="15711"/>
                  <a:pt x="4141" y="15654"/>
                </a:cubicBezTo>
                <a:lnTo>
                  <a:pt x="4141" y="15434"/>
                </a:lnTo>
                <a:cubicBezTo>
                  <a:pt x="4141" y="15376"/>
                  <a:pt x="4117" y="15331"/>
                  <a:pt x="4088" y="15331"/>
                </a:cubicBezTo>
                <a:close/>
                <a:moveTo>
                  <a:pt x="4937" y="15331"/>
                </a:moveTo>
                <a:cubicBezTo>
                  <a:pt x="4908" y="15331"/>
                  <a:pt x="4884" y="15376"/>
                  <a:pt x="4884" y="15434"/>
                </a:cubicBezTo>
                <a:lnTo>
                  <a:pt x="4884" y="15654"/>
                </a:lnTo>
                <a:cubicBezTo>
                  <a:pt x="4884" y="15711"/>
                  <a:pt x="4908" y="15758"/>
                  <a:pt x="4937" y="15758"/>
                </a:cubicBezTo>
                <a:cubicBezTo>
                  <a:pt x="4966" y="15758"/>
                  <a:pt x="4990" y="15711"/>
                  <a:pt x="4990" y="15654"/>
                </a:cubicBezTo>
                <a:lnTo>
                  <a:pt x="4990" y="15434"/>
                </a:lnTo>
                <a:cubicBezTo>
                  <a:pt x="4990" y="15376"/>
                  <a:pt x="4966" y="15331"/>
                  <a:pt x="4937" y="15331"/>
                </a:cubicBezTo>
                <a:close/>
                <a:moveTo>
                  <a:pt x="5252" y="15331"/>
                </a:moveTo>
                <a:cubicBezTo>
                  <a:pt x="5223" y="15331"/>
                  <a:pt x="5199" y="15376"/>
                  <a:pt x="5199" y="15434"/>
                </a:cubicBezTo>
                <a:lnTo>
                  <a:pt x="5199" y="15654"/>
                </a:lnTo>
                <a:cubicBezTo>
                  <a:pt x="5199" y="15711"/>
                  <a:pt x="5223" y="15758"/>
                  <a:pt x="5252" y="15758"/>
                </a:cubicBezTo>
                <a:cubicBezTo>
                  <a:pt x="5281" y="15758"/>
                  <a:pt x="5305" y="15711"/>
                  <a:pt x="5305" y="15654"/>
                </a:cubicBezTo>
                <a:lnTo>
                  <a:pt x="5305" y="15434"/>
                </a:lnTo>
                <a:cubicBezTo>
                  <a:pt x="5305" y="15376"/>
                  <a:pt x="5281" y="15331"/>
                  <a:pt x="5252" y="15331"/>
                </a:cubicBezTo>
                <a:close/>
                <a:moveTo>
                  <a:pt x="6102" y="15331"/>
                </a:moveTo>
                <a:cubicBezTo>
                  <a:pt x="6072" y="15331"/>
                  <a:pt x="6049" y="15376"/>
                  <a:pt x="6049" y="15434"/>
                </a:cubicBezTo>
                <a:lnTo>
                  <a:pt x="6049" y="15654"/>
                </a:lnTo>
                <a:cubicBezTo>
                  <a:pt x="6049" y="15711"/>
                  <a:pt x="6072" y="15758"/>
                  <a:pt x="6102" y="15758"/>
                </a:cubicBezTo>
                <a:cubicBezTo>
                  <a:pt x="6131" y="15758"/>
                  <a:pt x="6155" y="15711"/>
                  <a:pt x="6155" y="15654"/>
                </a:cubicBezTo>
                <a:lnTo>
                  <a:pt x="6155" y="15434"/>
                </a:lnTo>
                <a:cubicBezTo>
                  <a:pt x="6155" y="15376"/>
                  <a:pt x="6131" y="15331"/>
                  <a:pt x="6102" y="15331"/>
                </a:cubicBezTo>
                <a:close/>
                <a:moveTo>
                  <a:pt x="6416" y="15331"/>
                </a:moveTo>
                <a:cubicBezTo>
                  <a:pt x="6387" y="15331"/>
                  <a:pt x="6363" y="15376"/>
                  <a:pt x="6363" y="15434"/>
                </a:cubicBezTo>
                <a:lnTo>
                  <a:pt x="6363" y="15654"/>
                </a:lnTo>
                <a:cubicBezTo>
                  <a:pt x="6363" y="15711"/>
                  <a:pt x="6387" y="15758"/>
                  <a:pt x="6416" y="15758"/>
                </a:cubicBezTo>
                <a:cubicBezTo>
                  <a:pt x="6445" y="15758"/>
                  <a:pt x="6469" y="15711"/>
                  <a:pt x="6469" y="15654"/>
                </a:cubicBezTo>
                <a:lnTo>
                  <a:pt x="6469" y="15434"/>
                </a:lnTo>
                <a:cubicBezTo>
                  <a:pt x="6469" y="15376"/>
                  <a:pt x="6445" y="15331"/>
                  <a:pt x="6416" y="15331"/>
                </a:cubicBezTo>
                <a:close/>
                <a:moveTo>
                  <a:pt x="7266" y="15331"/>
                </a:moveTo>
                <a:cubicBezTo>
                  <a:pt x="7237" y="15331"/>
                  <a:pt x="7213" y="15376"/>
                  <a:pt x="7213" y="15434"/>
                </a:cubicBezTo>
                <a:lnTo>
                  <a:pt x="7213" y="15654"/>
                </a:lnTo>
                <a:cubicBezTo>
                  <a:pt x="7213" y="15711"/>
                  <a:pt x="7237" y="15758"/>
                  <a:pt x="7266" y="15758"/>
                </a:cubicBezTo>
                <a:cubicBezTo>
                  <a:pt x="7295" y="15758"/>
                  <a:pt x="7318" y="15711"/>
                  <a:pt x="7318" y="15654"/>
                </a:cubicBezTo>
                <a:lnTo>
                  <a:pt x="7318" y="15434"/>
                </a:lnTo>
                <a:cubicBezTo>
                  <a:pt x="7318" y="15376"/>
                  <a:pt x="7295" y="15331"/>
                  <a:pt x="7266" y="15331"/>
                </a:cubicBezTo>
                <a:close/>
                <a:moveTo>
                  <a:pt x="7580" y="15331"/>
                </a:moveTo>
                <a:cubicBezTo>
                  <a:pt x="7551" y="15331"/>
                  <a:pt x="7527" y="15376"/>
                  <a:pt x="7527" y="15434"/>
                </a:cubicBezTo>
                <a:lnTo>
                  <a:pt x="7527" y="15654"/>
                </a:lnTo>
                <a:cubicBezTo>
                  <a:pt x="7527" y="15711"/>
                  <a:pt x="7551" y="15758"/>
                  <a:pt x="7580" y="15758"/>
                </a:cubicBezTo>
                <a:cubicBezTo>
                  <a:pt x="7609" y="15758"/>
                  <a:pt x="7632" y="15711"/>
                  <a:pt x="7632" y="15654"/>
                </a:cubicBezTo>
                <a:lnTo>
                  <a:pt x="7632" y="15434"/>
                </a:lnTo>
                <a:cubicBezTo>
                  <a:pt x="7632" y="15376"/>
                  <a:pt x="7609" y="15331"/>
                  <a:pt x="7580" y="15331"/>
                </a:cubicBezTo>
                <a:close/>
                <a:moveTo>
                  <a:pt x="8429" y="15331"/>
                </a:moveTo>
                <a:cubicBezTo>
                  <a:pt x="8400" y="15331"/>
                  <a:pt x="8377" y="15376"/>
                  <a:pt x="8377" y="15434"/>
                </a:cubicBezTo>
                <a:lnTo>
                  <a:pt x="8377" y="15654"/>
                </a:lnTo>
                <a:cubicBezTo>
                  <a:pt x="8377" y="15711"/>
                  <a:pt x="8400" y="15758"/>
                  <a:pt x="8429" y="15758"/>
                </a:cubicBezTo>
                <a:cubicBezTo>
                  <a:pt x="8458" y="15758"/>
                  <a:pt x="8482" y="15711"/>
                  <a:pt x="8482" y="15654"/>
                </a:cubicBezTo>
                <a:lnTo>
                  <a:pt x="8482" y="15434"/>
                </a:lnTo>
                <a:cubicBezTo>
                  <a:pt x="8482" y="15376"/>
                  <a:pt x="8458" y="15331"/>
                  <a:pt x="8429" y="15331"/>
                </a:cubicBezTo>
                <a:close/>
                <a:moveTo>
                  <a:pt x="8744" y="15331"/>
                </a:moveTo>
                <a:cubicBezTo>
                  <a:pt x="8714" y="15331"/>
                  <a:pt x="8691" y="15376"/>
                  <a:pt x="8691" y="15434"/>
                </a:cubicBezTo>
                <a:lnTo>
                  <a:pt x="8691" y="15654"/>
                </a:lnTo>
                <a:cubicBezTo>
                  <a:pt x="8691" y="15711"/>
                  <a:pt x="8714" y="15758"/>
                  <a:pt x="8744" y="15758"/>
                </a:cubicBezTo>
                <a:cubicBezTo>
                  <a:pt x="8773" y="15758"/>
                  <a:pt x="8796" y="15711"/>
                  <a:pt x="8796" y="15654"/>
                </a:cubicBezTo>
                <a:lnTo>
                  <a:pt x="8796" y="15434"/>
                </a:lnTo>
                <a:cubicBezTo>
                  <a:pt x="8796" y="15376"/>
                  <a:pt x="8773" y="15331"/>
                  <a:pt x="8744" y="15331"/>
                </a:cubicBezTo>
                <a:close/>
                <a:moveTo>
                  <a:pt x="9593" y="15331"/>
                </a:moveTo>
                <a:cubicBezTo>
                  <a:pt x="9564" y="15331"/>
                  <a:pt x="9540" y="15376"/>
                  <a:pt x="9540" y="15434"/>
                </a:cubicBezTo>
                <a:lnTo>
                  <a:pt x="9540" y="15654"/>
                </a:lnTo>
                <a:cubicBezTo>
                  <a:pt x="9540" y="15711"/>
                  <a:pt x="9564" y="15758"/>
                  <a:pt x="9593" y="15758"/>
                </a:cubicBezTo>
                <a:cubicBezTo>
                  <a:pt x="9622" y="15758"/>
                  <a:pt x="9646" y="15711"/>
                  <a:pt x="9646" y="15654"/>
                </a:cubicBezTo>
                <a:lnTo>
                  <a:pt x="9646" y="15434"/>
                </a:lnTo>
                <a:cubicBezTo>
                  <a:pt x="9646" y="15376"/>
                  <a:pt x="9622" y="15331"/>
                  <a:pt x="9593" y="15331"/>
                </a:cubicBezTo>
                <a:close/>
                <a:moveTo>
                  <a:pt x="9908" y="15331"/>
                </a:moveTo>
                <a:cubicBezTo>
                  <a:pt x="9879" y="15331"/>
                  <a:pt x="9855" y="15376"/>
                  <a:pt x="9855" y="15434"/>
                </a:cubicBezTo>
                <a:lnTo>
                  <a:pt x="9855" y="15654"/>
                </a:lnTo>
                <a:cubicBezTo>
                  <a:pt x="9855" y="15711"/>
                  <a:pt x="9879" y="15758"/>
                  <a:pt x="9908" y="15758"/>
                </a:cubicBezTo>
                <a:cubicBezTo>
                  <a:pt x="9937" y="15758"/>
                  <a:pt x="9961" y="15711"/>
                  <a:pt x="9961" y="15654"/>
                </a:cubicBezTo>
                <a:lnTo>
                  <a:pt x="9961" y="15434"/>
                </a:lnTo>
                <a:cubicBezTo>
                  <a:pt x="9961" y="15376"/>
                  <a:pt x="9937" y="15331"/>
                  <a:pt x="9908" y="15331"/>
                </a:cubicBezTo>
                <a:close/>
                <a:moveTo>
                  <a:pt x="10758" y="15331"/>
                </a:moveTo>
                <a:cubicBezTo>
                  <a:pt x="10728" y="15331"/>
                  <a:pt x="10705" y="15376"/>
                  <a:pt x="10705" y="15434"/>
                </a:cubicBezTo>
                <a:lnTo>
                  <a:pt x="10705" y="15654"/>
                </a:lnTo>
                <a:cubicBezTo>
                  <a:pt x="10705" y="15711"/>
                  <a:pt x="10728" y="15758"/>
                  <a:pt x="10758" y="15758"/>
                </a:cubicBezTo>
                <a:cubicBezTo>
                  <a:pt x="10787" y="15758"/>
                  <a:pt x="10810" y="15711"/>
                  <a:pt x="10810" y="15654"/>
                </a:cubicBezTo>
                <a:lnTo>
                  <a:pt x="10810" y="15434"/>
                </a:lnTo>
                <a:cubicBezTo>
                  <a:pt x="10810" y="15376"/>
                  <a:pt x="10787" y="15331"/>
                  <a:pt x="10758" y="15331"/>
                </a:cubicBezTo>
                <a:close/>
                <a:moveTo>
                  <a:pt x="11072" y="15331"/>
                </a:moveTo>
                <a:cubicBezTo>
                  <a:pt x="11043" y="15331"/>
                  <a:pt x="11019" y="15376"/>
                  <a:pt x="11019" y="15434"/>
                </a:cubicBezTo>
                <a:lnTo>
                  <a:pt x="11019" y="15654"/>
                </a:lnTo>
                <a:cubicBezTo>
                  <a:pt x="11019" y="15711"/>
                  <a:pt x="11043" y="15758"/>
                  <a:pt x="11072" y="15758"/>
                </a:cubicBezTo>
                <a:cubicBezTo>
                  <a:pt x="11101" y="15758"/>
                  <a:pt x="11125" y="15711"/>
                  <a:pt x="11125" y="15654"/>
                </a:cubicBezTo>
                <a:lnTo>
                  <a:pt x="11125" y="15434"/>
                </a:lnTo>
                <a:cubicBezTo>
                  <a:pt x="11125" y="15376"/>
                  <a:pt x="11101" y="15331"/>
                  <a:pt x="11072" y="15331"/>
                </a:cubicBezTo>
                <a:close/>
                <a:moveTo>
                  <a:pt x="11922" y="15331"/>
                </a:moveTo>
                <a:cubicBezTo>
                  <a:pt x="11893" y="15331"/>
                  <a:pt x="11869" y="15376"/>
                  <a:pt x="11869" y="15434"/>
                </a:cubicBezTo>
                <a:lnTo>
                  <a:pt x="11869" y="15654"/>
                </a:lnTo>
                <a:cubicBezTo>
                  <a:pt x="11869" y="15711"/>
                  <a:pt x="11893" y="15758"/>
                  <a:pt x="11922" y="15758"/>
                </a:cubicBezTo>
                <a:cubicBezTo>
                  <a:pt x="11951" y="15758"/>
                  <a:pt x="11974" y="15711"/>
                  <a:pt x="11974" y="15654"/>
                </a:cubicBezTo>
                <a:lnTo>
                  <a:pt x="11974" y="15434"/>
                </a:lnTo>
                <a:cubicBezTo>
                  <a:pt x="11974" y="15376"/>
                  <a:pt x="11951" y="15331"/>
                  <a:pt x="11922" y="15331"/>
                </a:cubicBezTo>
                <a:close/>
                <a:moveTo>
                  <a:pt x="12236" y="15331"/>
                </a:moveTo>
                <a:cubicBezTo>
                  <a:pt x="12207" y="15331"/>
                  <a:pt x="12183" y="15376"/>
                  <a:pt x="12183" y="15434"/>
                </a:cubicBezTo>
                <a:lnTo>
                  <a:pt x="12183" y="15654"/>
                </a:lnTo>
                <a:cubicBezTo>
                  <a:pt x="12183" y="15711"/>
                  <a:pt x="12207" y="15758"/>
                  <a:pt x="12236" y="15758"/>
                </a:cubicBezTo>
                <a:cubicBezTo>
                  <a:pt x="12265" y="15758"/>
                  <a:pt x="12288" y="15711"/>
                  <a:pt x="12288" y="15654"/>
                </a:cubicBezTo>
                <a:lnTo>
                  <a:pt x="12288" y="15434"/>
                </a:lnTo>
                <a:cubicBezTo>
                  <a:pt x="12288" y="15376"/>
                  <a:pt x="12265" y="15331"/>
                  <a:pt x="12236" y="15331"/>
                </a:cubicBezTo>
                <a:close/>
                <a:moveTo>
                  <a:pt x="13085" y="15331"/>
                </a:moveTo>
                <a:cubicBezTo>
                  <a:pt x="13056" y="15331"/>
                  <a:pt x="13032" y="15376"/>
                  <a:pt x="13032" y="15434"/>
                </a:cubicBezTo>
                <a:lnTo>
                  <a:pt x="13032" y="15654"/>
                </a:lnTo>
                <a:cubicBezTo>
                  <a:pt x="13032" y="15711"/>
                  <a:pt x="13056" y="15758"/>
                  <a:pt x="13085" y="15758"/>
                </a:cubicBezTo>
                <a:cubicBezTo>
                  <a:pt x="13114" y="15758"/>
                  <a:pt x="13138" y="15711"/>
                  <a:pt x="13138" y="15654"/>
                </a:cubicBezTo>
                <a:lnTo>
                  <a:pt x="13138" y="15434"/>
                </a:lnTo>
                <a:cubicBezTo>
                  <a:pt x="13138" y="15376"/>
                  <a:pt x="13114" y="15331"/>
                  <a:pt x="13085" y="15331"/>
                </a:cubicBezTo>
                <a:close/>
                <a:moveTo>
                  <a:pt x="13399" y="15331"/>
                </a:moveTo>
                <a:cubicBezTo>
                  <a:pt x="13370" y="15331"/>
                  <a:pt x="13348" y="15376"/>
                  <a:pt x="13348" y="15434"/>
                </a:cubicBezTo>
                <a:lnTo>
                  <a:pt x="13348" y="15654"/>
                </a:lnTo>
                <a:cubicBezTo>
                  <a:pt x="13348" y="15711"/>
                  <a:pt x="13370" y="15758"/>
                  <a:pt x="13399" y="15758"/>
                </a:cubicBezTo>
                <a:cubicBezTo>
                  <a:pt x="13428" y="15758"/>
                  <a:pt x="13452" y="15711"/>
                  <a:pt x="13452" y="15654"/>
                </a:cubicBezTo>
                <a:lnTo>
                  <a:pt x="13452" y="15434"/>
                </a:lnTo>
                <a:cubicBezTo>
                  <a:pt x="13452" y="15376"/>
                  <a:pt x="13428" y="15331"/>
                  <a:pt x="13399" y="15331"/>
                </a:cubicBezTo>
                <a:close/>
                <a:moveTo>
                  <a:pt x="14249" y="15331"/>
                </a:moveTo>
                <a:cubicBezTo>
                  <a:pt x="14220" y="15331"/>
                  <a:pt x="14196" y="15376"/>
                  <a:pt x="14196" y="15434"/>
                </a:cubicBezTo>
                <a:lnTo>
                  <a:pt x="14196" y="15654"/>
                </a:lnTo>
                <a:cubicBezTo>
                  <a:pt x="14196" y="15711"/>
                  <a:pt x="14220" y="15758"/>
                  <a:pt x="14249" y="15758"/>
                </a:cubicBezTo>
                <a:cubicBezTo>
                  <a:pt x="14278" y="15758"/>
                  <a:pt x="14302" y="15711"/>
                  <a:pt x="14302" y="15654"/>
                </a:cubicBezTo>
                <a:lnTo>
                  <a:pt x="14302" y="15434"/>
                </a:lnTo>
                <a:cubicBezTo>
                  <a:pt x="14302" y="15376"/>
                  <a:pt x="14278" y="15331"/>
                  <a:pt x="14249" y="15331"/>
                </a:cubicBezTo>
                <a:close/>
                <a:moveTo>
                  <a:pt x="14564" y="15331"/>
                </a:moveTo>
                <a:cubicBezTo>
                  <a:pt x="14535" y="15331"/>
                  <a:pt x="14511" y="15376"/>
                  <a:pt x="14511" y="15434"/>
                </a:cubicBezTo>
                <a:lnTo>
                  <a:pt x="14511" y="15654"/>
                </a:lnTo>
                <a:cubicBezTo>
                  <a:pt x="14511" y="15711"/>
                  <a:pt x="14535" y="15758"/>
                  <a:pt x="14564" y="15758"/>
                </a:cubicBezTo>
                <a:cubicBezTo>
                  <a:pt x="14593" y="15758"/>
                  <a:pt x="14617" y="15711"/>
                  <a:pt x="14617" y="15654"/>
                </a:cubicBezTo>
                <a:lnTo>
                  <a:pt x="14617" y="15434"/>
                </a:lnTo>
                <a:cubicBezTo>
                  <a:pt x="14617" y="15376"/>
                  <a:pt x="14593" y="15331"/>
                  <a:pt x="14564" y="15331"/>
                </a:cubicBezTo>
                <a:close/>
                <a:moveTo>
                  <a:pt x="15413" y="15331"/>
                </a:moveTo>
                <a:cubicBezTo>
                  <a:pt x="15384" y="15331"/>
                  <a:pt x="15360" y="15376"/>
                  <a:pt x="15360" y="15434"/>
                </a:cubicBezTo>
                <a:lnTo>
                  <a:pt x="15360" y="15654"/>
                </a:lnTo>
                <a:cubicBezTo>
                  <a:pt x="15360" y="15711"/>
                  <a:pt x="15384" y="15758"/>
                  <a:pt x="15413" y="15758"/>
                </a:cubicBezTo>
                <a:cubicBezTo>
                  <a:pt x="15442" y="15758"/>
                  <a:pt x="15465" y="15711"/>
                  <a:pt x="15465" y="15654"/>
                </a:cubicBezTo>
                <a:lnTo>
                  <a:pt x="15465" y="15434"/>
                </a:lnTo>
                <a:cubicBezTo>
                  <a:pt x="15465" y="15376"/>
                  <a:pt x="15442" y="15331"/>
                  <a:pt x="15413" y="15331"/>
                </a:cubicBezTo>
                <a:close/>
                <a:moveTo>
                  <a:pt x="15728" y="15331"/>
                </a:moveTo>
                <a:cubicBezTo>
                  <a:pt x="15699" y="15331"/>
                  <a:pt x="15675" y="15376"/>
                  <a:pt x="15675" y="15434"/>
                </a:cubicBezTo>
                <a:lnTo>
                  <a:pt x="15675" y="15654"/>
                </a:lnTo>
                <a:cubicBezTo>
                  <a:pt x="15675" y="15711"/>
                  <a:pt x="15699" y="15758"/>
                  <a:pt x="15728" y="15758"/>
                </a:cubicBezTo>
                <a:cubicBezTo>
                  <a:pt x="15757" y="15758"/>
                  <a:pt x="15781" y="15711"/>
                  <a:pt x="15781" y="15654"/>
                </a:cubicBezTo>
                <a:lnTo>
                  <a:pt x="15781" y="15434"/>
                </a:lnTo>
                <a:cubicBezTo>
                  <a:pt x="15781" y="15376"/>
                  <a:pt x="15757" y="15331"/>
                  <a:pt x="15728" y="15331"/>
                </a:cubicBezTo>
                <a:close/>
                <a:moveTo>
                  <a:pt x="16578" y="15331"/>
                </a:moveTo>
                <a:cubicBezTo>
                  <a:pt x="16549" y="15331"/>
                  <a:pt x="16525" y="15376"/>
                  <a:pt x="16525" y="15434"/>
                </a:cubicBezTo>
                <a:lnTo>
                  <a:pt x="16525" y="15654"/>
                </a:lnTo>
                <a:cubicBezTo>
                  <a:pt x="16525" y="15711"/>
                  <a:pt x="16549" y="15758"/>
                  <a:pt x="16578" y="15758"/>
                </a:cubicBezTo>
                <a:cubicBezTo>
                  <a:pt x="16607" y="15758"/>
                  <a:pt x="16630" y="15711"/>
                  <a:pt x="16630" y="15654"/>
                </a:cubicBezTo>
                <a:lnTo>
                  <a:pt x="16630" y="15434"/>
                </a:lnTo>
                <a:cubicBezTo>
                  <a:pt x="16630" y="15376"/>
                  <a:pt x="16607" y="15331"/>
                  <a:pt x="16578" y="15331"/>
                </a:cubicBezTo>
                <a:close/>
                <a:moveTo>
                  <a:pt x="16892" y="15331"/>
                </a:moveTo>
                <a:cubicBezTo>
                  <a:pt x="16863" y="15331"/>
                  <a:pt x="16839" y="15376"/>
                  <a:pt x="16839" y="15434"/>
                </a:cubicBezTo>
                <a:lnTo>
                  <a:pt x="16839" y="15654"/>
                </a:lnTo>
                <a:cubicBezTo>
                  <a:pt x="16839" y="15711"/>
                  <a:pt x="16863" y="15758"/>
                  <a:pt x="16892" y="15758"/>
                </a:cubicBezTo>
                <a:cubicBezTo>
                  <a:pt x="16921" y="15758"/>
                  <a:pt x="16944" y="15711"/>
                  <a:pt x="16944" y="15654"/>
                </a:cubicBezTo>
                <a:lnTo>
                  <a:pt x="16944" y="15434"/>
                </a:lnTo>
                <a:cubicBezTo>
                  <a:pt x="16944" y="15376"/>
                  <a:pt x="16921" y="15331"/>
                  <a:pt x="16892" y="15331"/>
                </a:cubicBezTo>
                <a:close/>
                <a:moveTo>
                  <a:pt x="17741" y="15331"/>
                </a:moveTo>
                <a:cubicBezTo>
                  <a:pt x="17712" y="15331"/>
                  <a:pt x="17689" y="15376"/>
                  <a:pt x="17689" y="15434"/>
                </a:cubicBezTo>
                <a:lnTo>
                  <a:pt x="17689" y="15654"/>
                </a:lnTo>
                <a:cubicBezTo>
                  <a:pt x="17689" y="15711"/>
                  <a:pt x="17712" y="15758"/>
                  <a:pt x="17741" y="15758"/>
                </a:cubicBezTo>
                <a:cubicBezTo>
                  <a:pt x="17770" y="15758"/>
                  <a:pt x="17794" y="15711"/>
                  <a:pt x="17794" y="15654"/>
                </a:cubicBezTo>
                <a:lnTo>
                  <a:pt x="17794" y="15434"/>
                </a:lnTo>
                <a:cubicBezTo>
                  <a:pt x="17794" y="15376"/>
                  <a:pt x="17770" y="15331"/>
                  <a:pt x="17741" y="15331"/>
                </a:cubicBezTo>
                <a:close/>
                <a:moveTo>
                  <a:pt x="18055" y="15331"/>
                </a:moveTo>
                <a:cubicBezTo>
                  <a:pt x="18026" y="15331"/>
                  <a:pt x="18002" y="15376"/>
                  <a:pt x="18002" y="15434"/>
                </a:cubicBezTo>
                <a:lnTo>
                  <a:pt x="18002" y="15654"/>
                </a:lnTo>
                <a:cubicBezTo>
                  <a:pt x="18002" y="15711"/>
                  <a:pt x="18026" y="15758"/>
                  <a:pt x="18055" y="15758"/>
                </a:cubicBezTo>
                <a:cubicBezTo>
                  <a:pt x="18085" y="15758"/>
                  <a:pt x="18108" y="15711"/>
                  <a:pt x="18108" y="15654"/>
                </a:cubicBezTo>
                <a:lnTo>
                  <a:pt x="18108" y="15434"/>
                </a:lnTo>
                <a:cubicBezTo>
                  <a:pt x="18108" y="15376"/>
                  <a:pt x="18085" y="15331"/>
                  <a:pt x="18055" y="15331"/>
                </a:cubicBezTo>
                <a:close/>
                <a:moveTo>
                  <a:pt x="18905" y="15331"/>
                </a:moveTo>
                <a:cubicBezTo>
                  <a:pt x="18876" y="15331"/>
                  <a:pt x="18852" y="15376"/>
                  <a:pt x="18852" y="15434"/>
                </a:cubicBezTo>
                <a:lnTo>
                  <a:pt x="18852" y="15654"/>
                </a:lnTo>
                <a:cubicBezTo>
                  <a:pt x="18852" y="15711"/>
                  <a:pt x="18876" y="15758"/>
                  <a:pt x="18905" y="15758"/>
                </a:cubicBezTo>
                <a:cubicBezTo>
                  <a:pt x="18934" y="15758"/>
                  <a:pt x="18958" y="15711"/>
                  <a:pt x="18958" y="15654"/>
                </a:cubicBezTo>
                <a:lnTo>
                  <a:pt x="18958" y="15434"/>
                </a:lnTo>
                <a:cubicBezTo>
                  <a:pt x="18958" y="15376"/>
                  <a:pt x="18934" y="15331"/>
                  <a:pt x="18905" y="15331"/>
                </a:cubicBezTo>
                <a:close/>
                <a:moveTo>
                  <a:pt x="19220" y="15331"/>
                </a:moveTo>
                <a:cubicBezTo>
                  <a:pt x="19191" y="15331"/>
                  <a:pt x="19167" y="15376"/>
                  <a:pt x="19167" y="15434"/>
                </a:cubicBezTo>
                <a:lnTo>
                  <a:pt x="19167" y="15654"/>
                </a:lnTo>
                <a:cubicBezTo>
                  <a:pt x="19167" y="15711"/>
                  <a:pt x="19191" y="15758"/>
                  <a:pt x="19220" y="15758"/>
                </a:cubicBezTo>
                <a:cubicBezTo>
                  <a:pt x="19249" y="15758"/>
                  <a:pt x="19273" y="15711"/>
                  <a:pt x="19273" y="15654"/>
                </a:cubicBezTo>
                <a:lnTo>
                  <a:pt x="19273" y="15434"/>
                </a:lnTo>
                <a:cubicBezTo>
                  <a:pt x="19273" y="15376"/>
                  <a:pt x="19249" y="15331"/>
                  <a:pt x="19220" y="15331"/>
                </a:cubicBezTo>
                <a:close/>
                <a:moveTo>
                  <a:pt x="20069" y="15331"/>
                </a:moveTo>
                <a:cubicBezTo>
                  <a:pt x="20040" y="15331"/>
                  <a:pt x="20016" y="15376"/>
                  <a:pt x="20016" y="15434"/>
                </a:cubicBezTo>
                <a:lnTo>
                  <a:pt x="20016" y="15654"/>
                </a:lnTo>
                <a:cubicBezTo>
                  <a:pt x="20016" y="15711"/>
                  <a:pt x="20040" y="15758"/>
                  <a:pt x="20069" y="15758"/>
                </a:cubicBezTo>
                <a:cubicBezTo>
                  <a:pt x="20099" y="15758"/>
                  <a:pt x="20122" y="15711"/>
                  <a:pt x="20122" y="15654"/>
                </a:cubicBezTo>
                <a:lnTo>
                  <a:pt x="20122" y="15434"/>
                </a:lnTo>
                <a:cubicBezTo>
                  <a:pt x="20122" y="15376"/>
                  <a:pt x="20099" y="15331"/>
                  <a:pt x="20069" y="15331"/>
                </a:cubicBezTo>
                <a:close/>
                <a:moveTo>
                  <a:pt x="20384" y="15331"/>
                </a:moveTo>
                <a:cubicBezTo>
                  <a:pt x="20355" y="15331"/>
                  <a:pt x="20331" y="15376"/>
                  <a:pt x="20331" y="15434"/>
                </a:cubicBezTo>
                <a:lnTo>
                  <a:pt x="20331" y="15654"/>
                </a:lnTo>
                <a:cubicBezTo>
                  <a:pt x="20331" y="15711"/>
                  <a:pt x="20355" y="15758"/>
                  <a:pt x="20384" y="15758"/>
                </a:cubicBezTo>
                <a:cubicBezTo>
                  <a:pt x="20413" y="15758"/>
                  <a:pt x="20436" y="15711"/>
                  <a:pt x="20436" y="15654"/>
                </a:cubicBezTo>
                <a:lnTo>
                  <a:pt x="20436" y="15434"/>
                </a:lnTo>
                <a:cubicBezTo>
                  <a:pt x="20436" y="15376"/>
                  <a:pt x="20413" y="15331"/>
                  <a:pt x="20384" y="15331"/>
                </a:cubicBezTo>
                <a:close/>
                <a:moveTo>
                  <a:pt x="21234" y="15331"/>
                </a:moveTo>
                <a:cubicBezTo>
                  <a:pt x="21204" y="15331"/>
                  <a:pt x="21181" y="15376"/>
                  <a:pt x="21181" y="15434"/>
                </a:cubicBezTo>
                <a:lnTo>
                  <a:pt x="21181" y="15654"/>
                </a:lnTo>
                <a:cubicBezTo>
                  <a:pt x="21181" y="15711"/>
                  <a:pt x="21204" y="15758"/>
                  <a:pt x="21234" y="15758"/>
                </a:cubicBezTo>
                <a:cubicBezTo>
                  <a:pt x="21263" y="15758"/>
                  <a:pt x="21285" y="15711"/>
                  <a:pt x="21285" y="15654"/>
                </a:cubicBezTo>
                <a:lnTo>
                  <a:pt x="21285" y="15434"/>
                </a:lnTo>
                <a:cubicBezTo>
                  <a:pt x="21285" y="15376"/>
                  <a:pt x="21263" y="15331"/>
                  <a:pt x="21234" y="15331"/>
                </a:cubicBezTo>
                <a:close/>
                <a:moveTo>
                  <a:pt x="21547" y="15331"/>
                </a:moveTo>
                <a:cubicBezTo>
                  <a:pt x="21518" y="15331"/>
                  <a:pt x="21495" y="15376"/>
                  <a:pt x="21495" y="15434"/>
                </a:cubicBezTo>
                <a:lnTo>
                  <a:pt x="21495" y="15654"/>
                </a:lnTo>
                <a:cubicBezTo>
                  <a:pt x="21495" y="15711"/>
                  <a:pt x="21518" y="15758"/>
                  <a:pt x="21547" y="15758"/>
                </a:cubicBezTo>
                <a:cubicBezTo>
                  <a:pt x="21576" y="15758"/>
                  <a:pt x="21600" y="15711"/>
                  <a:pt x="21600" y="15654"/>
                </a:cubicBezTo>
                <a:lnTo>
                  <a:pt x="21600" y="15434"/>
                </a:lnTo>
                <a:cubicBezTo>
                  <a:pt x="21600" y="15376"/>
                  <a:pt x="21576" y="15331"/>
                  <a:pt x="21547" y="15331"/>
                </a:cubicBezTo>
                <a:close/>
                <a:moveTo>
                  <a:pt x="53" y="16061"/>
                </a:moveTo>
                <a:cubicBezTo>
                  <a:pt x="24" y="16061"/>
                  <a:pt x="0" y="16108"/>
                  <a:pt x="0" y="16166"/>
                </a:cubicBezTo>
                <a:lnTo>
                  <a:pt x="0" y="16384"/>
                </a:lnTo>
                <a:cubicBezTo>
                  <a:pt x="0" y="16441"/>
                  <a:pt x="24" y="16488"/>
                  <a:pt x="53" y="16488"/>
                </a:cubicBezTo>
                <a:cubicBezTo>
                  <a:pt x="82" y="16488"/>
                  <a:pt x="106" y="16441"/>
                  <a:pt x="106" y="16384"/>
                </a:cubicBezTo>
                <a:lnTo>
                  <a:pt x="106" y="16166"/>
                </a:lnTo>
                <a:cubicBezTo>
                  <a:pt x="106" y="16108"/>
                  <a:pt x="82" y="16061"/>
                  <a:pt x="53" y="16061"/>
                </a:cubicBezTo>
                <a:close/>
                <a:moveTo>
                  <a:pt x="367" y="16061"/>
                </a:moveTo>
                <a:cubicBezTo>
                  <a:pt x="338" y="16061"/>
                  <a:pt x="315" y="16108"/>
                  <a:pt x="315" y="16166"/>
                </a:cubicBezTo>
                <a:lnTo>
                  <a:pt x="315" y="16384"/>
                </a:lnTo>
                <a:cubicBezTo>
                  <a:pt x="315" y="16441"/>
                  <a:pt x="338" y="16488"/>
                  <a:pt x="367" y="16488"/>
                </a:cubicBezTo>
                <a:cubicBezTo>
                  <a:pt x="397" y="16488"/>
                  <a:pt x="420" y="16441"/>
                  <a:pt x="420" y="16384"/>
                </a:cubicBezTo>
                <a:lnTo>
                  <a:pt x="420" y="16166"/>
                </a:lnTo>
                <a:cubicBezTo>
                  <a:pt x="420" y="16108"/>
                  <a:pt x="397" y="16061"/>
                  <a:pt x="367" y="16061"/>
                </a:cubicBezTo>
                <a:close/>
                <a:moveTo>
                  <a:pt x="1217" y="16061"/>
                </a:moveTo>
                <a:cubicBezTo>
                  <a:pt x="1188" y="16061"/>
                  <a:pt x="1164" y="16108"/>
                  <a:pt x="1164" y="16166"/>
                </a:cubicBezTo>
                <a:lnTo>
                  <a:pt x="1164" y="16384"/>
                </a:lnTo>
                <a:cubicBezTo>
                  <a:pt x="1164" y="16441"/>
                  <a:pt x="1188" y="16488"/>
                  <a:pt x="1217" y="16488"/>
                </a:cubicBezTo>
                <a:cubicBezTo>
                  <a:pt x="1246" y="16488"/>
                  <a:pt x="1270" y="16441"/>
                  <a:pt x="1270" y="16384"/>
                </a:cubicBezTo>
                <a:lnTo>
                  <a:pt x="1270" y="16166"/>
                </a:lnTo>
                <a:cubicBezTo>
                  <a:pt x="1270" y="16108"/>
                  <a:pt x="1246" y="16061"/>
                  <a:pt x="1217" y="16061"/>
                </a:cubicBezTo>
                <a:close/>
                <a:moveTo>
                  <a:pt x="1532" y="16061"/>
                </a:moveTo>
                <a:cubicBezTo>
                  <a:pt x="1503" y="16061"/>
                  <a:pt x="1479" y="16108"/>
                  <a:pt x="1479" y="16166"/>
                </a:cubicBezTo>
                <a:lnTo>
                  <a:pt x="1479" y="16384"/>
                </a:lnTo>
                <a:cubicBezTo>
                  <a:pt x="1479" y="16441"/>
                  <a:pt x="1503" y="16488"/>
                  <a:pt x="1532" y="16488"/>
                </a:cubicBezTo>
                <a:cubicBezTo>
                  <a:pt x="1561" y="16488"/>
                  <a:pt x="1584" y="16441"/>
                  <a:pt x="1584" y="16384"/>
                </a:cubicBezTo>
                <a:lnTo>
                  <a:pt x="1584" y="16166"/>
                </a:lnTo>
                <a:cubicBezTo>
                  <a:pt x="1584" y="16108"/>
                  <a:pt x="1561" y="16061"/>
                  <a:pt x="1532" y="16061"/>
                </a:cubicBezTo>
                <a:close/>
                <a:moveTo>
                  <a:pt x="2380" y="16061"/>
                </a:moveTo>
                <a:cubicBezTo>
                  <a:pt x="2351" y="16061"/>
                  <a:pt x="2329" y="16108"/>
                  <a:pt x="2329" y="16166"/>
                </a:cubicBezTo>
                <a:lnTo>
                  <a:pt x="2329" y="16384"/>
                </a:lnTo>
                <a:cubicBezTo>
                  <a:pt x="2329" y="16441"/>
                  <a:pt x="2351" y="16488"/>
                  <a:pt x="2380" y="16488"/>
                </a:cubicBezTo>
                <a:cubicBezTo>
                  <a:pt x="2409" y="16488"/>
                  <a:pt x="2433" y="16441"/>
                  <a:pt x="2433" y="16384"/>
                </a:cubicBezTo>
                <a:lnTo>
                  <a:pt x="2433" y="16166"/>
                </a:lnTo>
                <a:cubicBezTo>
                  <a:pt x="2433" y="16108"/>
                  <a:pt x="2409" y="16061"/>
                  <a:pt x="2380" y="16061"/>
                </a:cubicBezTo>
                <a:close/>
                <a:moveTo>
                  <a:pt x="2695" y="16061"/>
                </a:moveTo>
                <a:cubicBezTo>
                  <a:pt x="2666" y="16061"/>
                  <a:pt x="2643" y="16108"/>
                  <a:pt x="2643" y="16166"/>
                </a:cubicBezTo>
                <a:lnTo>
                  <a:pt x="2643" y="16384"/>
                </a:lnTo>
                <a:cubicBezTo>
                  <a:pt x="2643" y="16441"/>
                  <a:pt x="2666" y="16488"/>
                  <a:pt x="2695" y="16488"/>
                </a:cubicBezTo>
                <a:cubicBezTo>
                  <a:pt x="2724" y="16488"/>
                  <a:pt x="2748" y="16441"/>
                  <a:pt x="2748" y="16384"/>
                </a:cubicBezTo>
                <a:lnTo>
                  <a:pt x="2748" y="16166"/>
                </a:lnTo>
                <a:cubicBezTo>
                  <a:pt x="2748" y="16108"/>
                  <a:pt x="2724" y="16061"/>
                  <a:pt x="2695" y="16061"/>
                </a:cubicBezTo>
                <a:close/>
                <a:moveTo>
                  <a:pt x="3545" y="16061"/>
                </a:moveTo>
                <a:cubicBezTo>
                  <a:pt x="3516" y="16061"/>
                  <a:pt x="3492" y="16108"/>
                  <a:pt x="3492" y="16166"/>
                </a:cubicBezTo>
                <a:lnTo>
                  <a:pt x="3492" y="16384"/>
                </a:lnTo>
                <a:cubicBezTo>
                  <a:pt x="3492" y="16441"/>
                  <a:pt x="3516" y="16488"/>
                  <a:pt x="3545" y="16488"/>
                </a:cubicBezTo>
                <a:cubicBezTo>
                  <a:pt x="3574" y="16488"/>
                  <a:pt x="3598" y="16441"/>
                  <a:pt x="3598" y="16384"/>
                </a:cubicBezTo>
                <a:lnTo>
                  <a:pt x="3598" y="16166"/>
                </a:lnTo>
                <a:cubicBezTo>
                  <a:pt x="3598" y="16108"/>
                  <a:pt x="3574" y="16061"/>
                  <a:pt x="3545" y="16061"/>
                </a:cubicBezTo>
                <a:close/>
                <a:moveTo>
                  <a:pt x="3859" y="16061"/>
                </a:moveTo>
                <a:cubicBezTo>
                  <a:pt x="3830" y="16061"/>
                  <a:pt x="3806" y="16108"/>
                  <a:pt x="3806" y="16166"/>
                </a:cubicBezTo>
                <a:lnTo>
                  <a:pt x="3806" y="16384"/>
                </a:lnTo>
                <a:cubicBezTo>
                  <a:pt x="3806" y="16441"/>
                  <a:pt x="3830" y="16488"/>
                  <a:pt x="3859" y="16488"/>
                </a:cubicBezTo>
                <a:cubicBezTo>
                  <a:pt x="3888" y="16488"/>
                  <a:pt x="3912" y="16441"/>
                  <a:pt x="3912" y="16384"/>
                </a:cubicBezTo>
                <a:lnTo>
                  <a:pt x="3912" y="16166"/>
                </a:lnTo>
                <a:cubicBezTo>
                  <a:pt x="3912" y="16108"/>
                  <a:pt x="3888" y="16061"/>
                  <a:pt x="3859" y="16061"/>
                </a:cubicBezTo>
                <a:close/>
                <a:moveTo>
                  <a:pt x="4709" y="16061"/>
                </a:moveTo>
                <a:cubicBezTo>
                  <a:pt x="4680" y="16061"/>
                  <a:pt x="4656" y="16108"/>
                  <a:pt x="4656" y="16166"/>
                </a:cubicBezTo>
                <a:lnTo>
                  <a:pt x="4656" y="16384"/>
                </a:lnTo>
                <a:cubicBezTo>
                  <a:pt x="4656" y="16441"/>
                  <a:pt x="4680" y="16488"/>
                  <a:pt x="4709" y="16488"/>
                </a:cubicBezTo>
                <a:cubicBezTo>
                  <a:pt x="4738" y="16488"/>
                  <a:pt x="4762" y="16441"/>
                  <a:pt x="4762" y="16384"/>
                </a:cubicBezTo>
                <a:lnTo>
                  <a:pt x="4762" y="16166"/>
                </a:lnTo>
                <a:cubicBezTo>
                  <a:pt x="4762" y="16108"/>
                  <a:pt x="4738" y="16061"/>
                  <a:pt x="4709" y="16061"/>
                </a:cubicBezTo>
                <a:close/>
                <a:moveTo>
                  <a:pt x="5023" y="16061"/>
                </a:moveTo>
                <a:cubicBezTo>
                  <a:pt x="4994" y="16061"/>
                  <a:pt x="4970" y="16108"/>
                  <a:pt x="4970" y="16166"/>
                </a:cubicBezTo>
                <a:lnTo>
                  <a:pt x="4970" y="16384"/>
                </a:lnTo>
                <a:cubicBezTo>
                  <a:pt x="4970" y="16441"/>
                  <a:pt x="4994" y="16488"/>
                  <a:pt x="5023" y="16488"/>
                </a:cubicBezTo>
                <a:cubicBezTo>
                  <a:pt x="5053" y="16488"/>
                  <a:pt x="5076" y="16441"/>
                  <a:pt x="5076" y="16384"/>
                </a:cubicBezTo>
                <a:lnTo>
                  <a:pt x="5076" y="16166"/>
                </a:lnTo>
                <a:cubicBezTo>
                  <a:pt x="5076" y="16108"/>
                  <a:pt x="5053" y="16061"/>
                  <a:pt x="5023" y="16061"/>
                </a:cubicBezTo>
                <a:close/>
                <a:moveTo>
                  <a:pt x="5873" y="16061"/>
                </a:moveTo>
                <a:cubicBezTo>
                  <a:pt x="5844" y="16061"/>
                  <a:pt x="5820" y="16108"/>
                  <a:pt x="5820" y="16166"/>
                </a:cubicBezTo>
                <a:lnTo>
                  <a:pt x="5820" y="16384"/>
                </a:lnTo>
                <a:cubicBezTo>
                  <a:pt x="5820" y="16441"/>
                  <a:pt x="5844" y="16488"/>
                  <a:pt x="5873" y="16488"/>
                </a:cubicBezTo>
                <a:cubicBezTo>
                  <a:pt x="5902" y="16488"/>
                  <a:pt x="5926" y="16441"/>
                  <a:pt x="5926" y="16384"/>
                </a:cubicBezTo>
                <a:lnTo>
                  <a:pt x="5926" y="16166"/>
                </a:lnTo>
                <a:cubicBezTo>
                  <a:pt x="5926" y="16108"/>
                  <a:pt x="5902" y="16061"/>
                  <a:pt x="5873" y="16061"/>
                </a:cubicBezTo>
                <a:close/>
                <a:moveTo>
                  <a:pt x="6188" y="16061"/>
                </a:moveTo>
                <a:cubicBezTo>
                  <a:pt x="6159" y="16061"/>
                  <a:pt x="6135" y="16108"/>
                  <a:pt x="6135" y="16166"/>
                </a:cubicBezTo>
                <a:lnTo>
                  <a:pt x="6135" y="16384"/>
                </a:lnTo>
                <a:cubicBezTo>
                  <a:pt x="6135" y="16441"/>
                  <a:pt x="6159" y="16488"/>
                  <a:pt x="6188" y="16488"/>
                </a:cubicBezTo>
                <a:cubicBezTo>
                  <a:pt x="6217" y="16488"/>
                  <a:pt x="6240" y="16441"/>
                  <a:pt x="6240" y="16384"/>
                </a:cubicBezTo>
                <a:lnTo>
                  <a:pt x="6240" y="16166"/>
                </a:lnTo>
                <a:cubicBezTo>
                  <a:pt x="6240" y="16108"/>
                  <a:pt x="6217" y="16061"/>
                  <a:pt x="6188" y="16061"/>
                </a:cubicBezTo>
                <a:close/>
                <a:moveTo>
                  <a:pt x="7036" y="16061"/>
                </a:moveTo>
                <a:cubicBezTo>
                  <a:pt x="7007" y="16061"/>
                  <a:pt x="6984" y="16108"/>
                  <a:pt x="6984" y="16166"/>
                </a:cubicBezTo>
                <a:lnTo>
                  <a:pt x="6984" y="16384"/>
                </a:lnTo>
                <a:cubicBezTo>
                  <a:pt x="6984" y="16441"/>
                  <a:pt x="7007" y="16488"/>
                  <a:pt x="7036" y="16488"/>
                </a:cubicBezTo>
                <a:cubicBezTo>
                  <a:pt x="7065" y="16488"/>
                  <a:pt x="7089" y="16441"/>
                  <a:pt x="7089" y="16384"/>
                </a:cubicBezTo>
                <a:lnTo>
                  <a:pt x="7089" y="16166"/>
                </a:lnTo>
                <a:cubicBezTo>
                  <a:pt x="7089" y="16108"/>
                  <a:pt x="7065" y="16061"/>
                  <a:pt x="7036" y="16061"/>
                </a:cubicBezTo>
                <a:close/>
                <a:moveTo>
                  <a:pt x="7351" y="16061"/>
                </a:moveTo>
                <a:cubicBezTo>
                  <a:pt x="7322" y="16061"/>
                  <a:pt x="7299" y="16108"/>
                  <a:pt x="7299" y="16166"/>
                </a:cubicBezTo>
                <a:lnTo>
                  <a:pt x="7299" y="16384"/>
                </a:lnTo>
                <a:cubicBezTo>
                  <a:pt x="7299" y="16441"/>
                  <a:pt x="7322" y="16488"/>
                  <a:pt x="7351" y="16488"/>
                </a:cubicBezTo>
                <a:cubicBezTo>
                  <a:pt x="7380" y="16488"/>
                  <a:pt x="7404" y="16441"/>
                  <a:pt x="7404" y="16384"/>
                </a:cubicBezTo>
                <a:lnTo>
                  <a:pt x="7404" y="16166"/>
                </a:lnTo>
                <a:cubicBezTo>
                  <a:pt x="7404" y="16108"/>
                  <a:pt x="7380" y="16061"/>
                  <a:pt x="7351" y="16061"/>
                </a:cubicBezTo>
                <a:close/>
                <a:moveTo>
                  <a:pt x="8201" y="16061"/>
                </a:moveTo>
                <a:cubicBezTo>
                  <a:pt x="8171" y="16061"/>
                  <a:pt x="8148" y="16108"/>
                  <a:pt x="8148" y="16166"/>
                </a:cubicBezTo>
                <a:lnTo>
                  <a:pt x="8148" y="16384"/>
                </a:lnTo>
                <a:cubicBezTo>
                  <a:pt x="8148" y="16441"/>
                  <a:pt x="8171" y="16488"/>
                  <a:pt x="8201" y="16488"/>
                </a:cubicBezTo>
                <a:cubicBezTo>
                  <a:pt x="8230" y="16488"/>
                  <a:pt x="8254" y="16441"/>
                  <a:pt x="8254" y="16384"/>
                </a:cubicBezTo>
                <a:lnTo>
                  <a:pt x="8254" y="16166"/>
                </a:lnTo>
                <a:cubicBezTo>
                  <a:pt x="8254" y="16108"/>
                  <a:pt x="8230" y="16061"/>
                  <a:pt x="8201" y="16061"/>
                </a:cubicBezTo>
                <a:close/>
                <a:moveTo>
                  <a:pt x="8515" y="16061"/>
                </a:moveTo>
                <a:cubicBezTo>
                  <a:pt x="8486" y="16061"/>
                  <a:pt x="8462" y="16108"/>
                  <a:pt x="8462" y="16166"/>
                </a:cubicBezTo>
                <a:lnTo>
                  <a:pt x="8462" y="16384"/>
                </a:lnTo>
                <a:cubicBezTo>
                  <a:pt x="8462" y="16441"/>
                  <a:pt x="8486" y="16488"/>
                  <a:pt x="8515" y="16488"/>
                </a:cubicBezTo>
                <a:cubicBezTo>
                  <a:pt x="8544" y="16488"/>
                  <a:pt x="8568" y="16441"/>
                  <a:pt x="8568" y="16384"/>
                </a:cubicBezTo>
                <a:lnTo>
                  <a:pt x="8568" y="16166"/>
                </a:lnTo>
                <a:cubicBezTo>
                  <a:pt x="8568" y="16108"/>
                  <a:pt x="8544" y="16061"/>
                  <a:pt x="8515" y="16061"/>
                </a:cubicBezTo>
                <a:close/>
                <a:moveTo>
                  <a:pt x="9365" y="16061"/>
                </a:moveTo>
                <a:cubicBezTo>
                  <a:pt x="9336" y="16061"/>
                  <a:pt x="9312" y="16108"/>
                  <a:pt x="9312" y="16166"/>
                </a:cubicBezTo>
                <a:lnTo>
                  <a:pt x="9312" y="16384"/>
                </a:lnTo>
                <a:cubicBezTo>
                  <a:pt x="9312" y="16441"/>
                  <a:pt x="9336" y="16488"/>
                  <a:pt x="9365" y="16488"/>
                </a:cubicBezTo>
                <a:cubicBezTo>
                  <a:pt x="9394" y="16488"/>
                  <a:pt x="9418" y="16441"/>
                  <a:pt x="9418" y="16384"/>
                </a:cubicBezTo>
                <a:lnTo>
                  <a:pt x="9418" y="16166"/>
                </a:lnTo>
                <a:cubicBezTo>
                  <a:pt x="9418" y="16108"/>
                  <a:pt x="9394" y="16061"/>
                  <a:pt x="9365" y="16061"/>
                </a:cubicBezTo>
                <a:close/>
                <a:moveTo>
                  <a:pt x="9679" y="16061"/>
                </a:moveTo>
                <a:cubicBezTo>
                  <a:pt x="9650" y="16061"/>
                  <a:pt x="9626" y="16108"/>
                  <a:pt x="9626" y="16166"/>
                </a:cubicBezTo>
                <a:lnTo>
                  <a:pt x="9626" y="16384"/>
                </a:lnTo>
                <a:cubicBezTo>
                  <a:pt x="9626" y="16441"/>
                  <a:pt x="9650" y="16488"/>
                  <a:pt x="9679" y="16488"/>
                </a:cubicBezTo>
                <a:cubicBezTo>
                  <a:pt x="9708" y="16488"/>
                  <a:pt x="9732" y="16441"/>
                  <a:pt x="9732" y="16384"/>
                </a:cubicBezTo>
                <a:lnTo>
                  <a:pt x="9732" y="16166"/>
                </a:lnTo>
                <a:cubicBezTo>
                  <a:pt x="9732" y="16108"/>
                  <a:pt x="9708" y="16061"/>
                  <a:pt x="9679" y="16061"/>
                </a:cubicBezTo>
                <a:close/>
                <a:moveTo>
                  <a:pt x="10529" y="16061"/>
                </a:moveTo>
                <a:cubicBezTo>
                  <a:pt x="10500" y="16061"/>
                  <a:pt x="10476" y="16108"/>
                  <a:pt x="10476" y="16166"/>
                </a:cubicBezTo>
                <a:lnTo>
                  <a:pt x="10476" y="16384"/>
                </a:lnTo>
                <a:cubicBezTo>
                  <a:pt x="10476" y="16441"/>
                  <a:pt x="10500" y="16488"/>
                  <a:pt x="10529" y="16488"/>
                </a:cubicBezTo>
                <a:cubicBezTo>
                  <a:pt x="10558" y="16488"/>
                  <a:pt x="10582" y="16441"/>
                  <a:pt x="10582" y="16384"/>
                </a:cubicBezTo>
                <a:lnTo>
                  <a:pt x="10582" y="16166"/>
                </a:lnTo>
                <a:cubicBezTo>
                  <a:pt x="10582" y="16108"/>
                  <a:pt x="10558" y="16061"/>
                  <a:pt x="10529" y="16061"/>
                </a:cubicBezTo>
                <a:close/>
                <a:moveTo>
                  <a:pt x="10844" y="16061"/>
                </a:moveTo>
                <a:cubicBezTo>
                  <a:pt x="10814" y="16061"/>
                  <a:pt x="10791" y="16108"/>
                  <a:pt x="10791" y="16166"/>
                </a:cubicBezTo>
                <a:lnTo>
                  <a:pt x="10791" y="16384"/>
                </a:lnTo>
                <a:cubicBezTo>
                  <a:pt x="10791" y="16441"/>
                  <a:pt x="10814" y="16488"/>
                  <a:pt x="10844" y="16488"/>
                </a:cubicBezTo>
                <a:cubicBezTo>
                  <a:pt x="10873" y="16488"/>
                  <a:pt x="10895" y="16441"/>
                  <a:pt x="10895" y="16384"/>
                </a:cubicBezTo>
                <a:lnTo>
                  <a:pt x="10895" y="16166"/>
                </a:lnTo>
                <a:cubicBezTo>
                  <a:pt x="10895" y="16108"/>
                  <a:pt x="10873" y="16061"/>
                  <a:pt x="10844" y="16061"/>
                </a:cubicBezTo>
                <a:close/>
                <a:moveTo>
                  <a:pt x="11692" y="16061"/>
                </a:moveTo>
                <a:cubicBezTo>
                  <a:pt x="11663" y="16061"/>
                  <a:pt x="11640" y="16108"/>
                  <a:pt x="11640" y="16166"/>
                </a:cubicBezTo>
                <a:lnTo>
                  <a:pt x="11640" y="16384"/>
                </a:lnTo>
                <a:cubicBezTo>
                  <a:pt x="11640" y="16441"/>
                  <a:pt x="11663" y="16488"/>
                  <a:pt x="11692" y="16488"/>
                </a:cubicBezTo>
                <a:cubicBezTo>
                  <a:pt x="11721" y="16488"/>
                  <a:pt x="11745" y="16441"/>
                  <a:pt x="11745" y="16384"/>
                </a:cubicBezTo>
                <a:lnTo>
                  <a:pt x="11745" y="16166"/>
                </a:lnTo>
                <a:cubicBezTo>
                  <a:pt x="11745" y="16108"/>
                  <a:pt x="11721" y="16061"/>
                  <a:pt x="11692" y="16061"/>
                </a:cubicBezTo>
                <a:close/>
                <a:moveTo>
                  <a:pt x="12007" y="16061"/>
                </a:moveTo>
                <a:cubicBezTo>
                  <a:pt x="11978" y="16061"/>
                  <a:pt x="11955" y="16108"/>
                  <a:pt x="11955" y="16166"/>
                </a:cubicBezTo>
                <a:lnTo>
                  <a:pt x="11955" y="16384"/>
                </a:lnTo>
                <a:cubicBezTo>
                  <a:pt x="11955" y="16441"/>
                  <a:pt x="11978" y="16488"/>
                  <a:pt x="12007" y="16488"/>
                </a:cubicBezTo>
                <a:cubicBezTo>
                  <a:pt x="12036" y="16488"/>
                  <a:pt x="12060" y="16441"/>
                  <a:pt x="12060" y="16384"/>
                </a:cubicBezTo>
                <a:lnTo>
                  <a:pt x="12060" y="16166"/>
                </a:lnTo>
                <a:cubicBezTo>
                  <a:pt x="12060" y="16108"/>
                  <a:pt x="12036" y="16061"/>
                  <a:pt x="12007" y="16061"/>
                </a:cubicBezTo>
                <a:close/>
                <a:moveTo>
                  <a:pt x="12856" y="16061"/>
                </a:moveTo>
                <a:cubicBezTo>
                  <a:pt x="12827" y="16061"/>
                  <a:pt x="12804" y="16108"/>
                  <a:pt x="12804" y="16166"/>
                </a:cubicBezTo>
                <a:lnTo>
                  <a:pt x="12804" y="16384"/>
                </a:lnTo>
                <a:cubicBezTo>
                  <a:pt x="12804" y="16441"/>
                  <a:pt x="12827" y="16488"/>
                  <a:pt x="12856" y="16488"/>
                </a:cubicBezTo>
                <a:cubicBezTo>
                  <a:pt x="12886" y="16488"/>
                  <a:pt x="12909" y="16441"/>
                  <a:pt x="12909" y="16384"/>
                </a:cubicBezTo>
                <a:lnTo>
                  <a:pt x="12909" y="16166"/>
                </a:lnTo>
                <a:cubicBezTo>
                  <a:pt x="12909" y="16108"/>
                  <a:pt x="12886" y="16061"/>
                  <a:pt x="12856" y="16061"/>
                </a:cubicBezTo>
                <a:close/>
                <a:moveTo>
                  <a:pt x="13171" y="16061"/>
                </a:moveTo>
                <a:cubicBezTo>
                  <a:pt x="13142" y="16061"/>
                  <a:pt x="13118" y="16108"/>
                  <a:pt x="13118" y="16166"/>
                </a:cubicBezTo>
                <a:lnTo>
                  <a:pt x="13118" y="16384"/>
                </a:lnTo>
                <a:cubicBezTo>
                  <a:pt x="13118" y="16441"/>
                  <a:pt x="13142" y="16488"/>
                  <a:pt x="13171" y="16488"/>
                </a:cubicBezTo>
                <a:cubicBezTo>
                  <a:pt x="13200" y="16488"/>
                  <a:pt x="13224" y="16441"/>
                  <a:pt x="13224" y="16384"/>
                </a:cubicBezTo>
                <a:lnTo>
                  <a:pt x="13224" y="16166"/>
                </a:lnTo>
                <a:cubicBezTo>
                  <a:pt x="13224" y="16108"/>
                  <a:pt x="13200" y="16061"/>
                  <a:pt x="13171" y="16061"/>
                </a:cubicBezTo>
                <a:close/>
                <a:moveTo>
                  <a:pt x="14021" y="16061"/>
                </a:moveTo>
                <a:cubicBezTo>
                  <a:pt x="13992" y="16061"/>
                  <a:pt x="13968" y="16108"/>
                  <a:pt x="13968" y="16166"/>
                </a:cubicBezTo>
                <a:lnTo>
                  <a:pt x="13968" y="16384"/>
                </a:lnTo>
                <a:cubicBezTo>
                  <a:pt x="13968" y="16441"/>
                  <a:pt x="13992" y="16488"/>
                  <a:pt x="14021" y="16488"/>
                </a:cubicBezTo>
                <a:cubicBezTo>
                  <a:pt x="14050" y="16488"/>
                  <a:pt x="14074" y="16441"/>
                  <a:pt x="14074" y="16384"/>
                </a:cubicBezTo>
                <a:lnTo>
                  <a:pt x="14074" y="16166"/>
                </a:lnTo>
                <a:cubicBezTo>
                  <a:pt x="14074" y="16108"/>
                  <a:pt x="14050" y="16061"/>
                  <a:pt x="14021" y="16061"/>
                </a:cubicBezTo>
                <a:close/>
                <a:moveTo>
                  <a:pt x="14335" y="16061"/>
                </a:moveTo>
                <a:cubicBezTo>
                  <a:pt x="14306" y="16061"/>
                  <a:pt x="14282" y="16108"/>
                  <a:pt x="14282" y="16166"/>
                </a:cubicBezTo>
                <a:lnTo>
                  <a:pt x="14282" y="16384"/>
                </a:lnTo>
                <a:cubicBezTo>
                  <a:pt x="14282" y="16441"/>
                  <a:pt x="14306" y="16488"/>
                  <a:pt x="14335" y="16488"/>
                </a:cubicBezTo>
                <a:cubicBezTo>
                  <a:pt x="14364" y="16488"/>
                  <a:pt x="14388" y="16441"/>
                  <a:pt x="14388" y="16384"/>
                </a:cubicBezTo>
                <a:lnTo>
                  <a:pt x="14388" y="16166"/>
                </a:lnTo>
                <a:cubicBezTo>
                  <a:pt x="14388" y="16108"/>
                  <a:pt x="14364" y="16061"/>
                  <a:pt x="14335" y="16061"/>
                </a:cubicBezTo>
                <a:close/>
                <a:moveTo>
                  <a:pt x="15185" y="16061"/>
                </a:moveTo>
                <a:cubicBezTo>
                  <a:pt x="15156" y="16061"/>
                  <a:pt x="15132" y="16108"/>
                  <a:pt x="15132" y="16166"/>
                </a:cubicBezTo>
                <a:lnTo>
                  <a:pt x="15132" y="16384"/>
                </a:lnTo>
                <a:cubicBezTo>
                  <a:pt x="15132" y="16441"/>
                  <a:pt x="15156" y="16488"/>
                  <a:pt x="15185" y="16488"/>
                </a:cubicBezTo>
                <a:cubicBezTo>
                  <a:pt x="15214" y="16488"/>
                  <a:pt x="15237" y="16441"/>
                  <a:pt x="15237" y="16384"/>
                </a:cubicBezTo>
                <a:lnTo>
                  <a:pt x="15237" y="16166"/>
                </a:lnTo>
                <a:cubicBezTo>
                  <a:pt x="15237" y="16108"/>
                  <a:pt x="15214" y="16061"/>
                  <a:pt x="15185" y="16061"/>
                </a:cubicBezTo>
                <a:close/>
                <a:moveTo>
                  <a:pt x="15500" y="16061"/>
                </a:moveTo>
                <a:cubicBezTo>
                  <a:pt x="15470" y="16061"/>
                  <a:pt x="15447" y="16108"/>
                  <a:pt x="15447" y="16166"/>
                </a:cubicBezTo>
                <a:lnTo>
                  <a:pt x="15447" y="16384"/>
                </a:lnTo>
                <a:cubicBezTo>
                  <a:pt x="15447" y="16441"/>
                  <a:pt x="15470" y="16488"/>
                  <a:pt x="15500" y="16488"/>
                </a:cubicBezTo>
                <a:cubicBezTo>
                  <a:pt x="15529" y="16488"/>
                  <a:pt x="15551" y="16441"/>
                  <a:pt x="15551" y="16384"/>
                </a:cubicBezTo>
                <a:lnTo>
                  <a:pt x="15551" y="16166"/>
                </a:lnTo>
                <a:cubicBezTo>
                  <a:pt x="15551" y="16108"/>
                  <a:pt x="15529" y="16061"/>
                  <a:pt x="15500" y="16061"/>
                </a:cubicBezTo>
                <a:close/>
                <a:moveTo>
                  <a:pt x="16349" y="16061"/>
                </a:moveTo>
                <a:cubicBezTo>
                  <a:pt x="16320" y="16061"/>
                  <a:pt x="16296" y="16108"/>
                  <a:pt x="16296" y="16166"/>
                </a:cubicBezTo>
                <a:lnTo>
                  <a:pt x="16296" y="16384"/>
                </a:lnTo>
                <a:cubicBezTo>
                  <a:pt x="16296" y="16441"/>
                  <a:pt x="16320" y="16488"/>
                  <a:pt x="16349" y="16488"/>
                </a:cubicBezTo>
                <a:cubicBezTo>
                  <a:pt x="16378" y="16488"/>
                  <a:pt x="16401" y="16441"/>
                  <a:pt x="16401" y="16384"/>
                </a:cubicBezTo>
                <a:lnTo>
                  <a:pt x="16401" y="16166"/>
                </a:lnTo>
                <a:cubicBezTo>
                  <a:pt x="16401" y="16108"/>
                  <a:pt x="16378" y="16061"/>
                  <a:pt x="16349" y="16061"/>
                </a:cubicBezTo>
                <a:close/>
                <a:moveTo>
                  <a:pt x="16663" y="16061"/>
                </a:moveTo>
                <a:cubicBezTo>
                  <a:pt x="16634" y="16061"/>
                  <a:pt x="16611" y="16108"/>
                  <a:pt x="16611" y="16166"/>
                </a:cubicBezTo>
                <a:lnTo>
                  <a:pt x="16611" y="16384"/>
                </a:lnTo>
                <a:cubicBezTo>
                  <a:pt x="16611" y="16441"/>
                  <a:pt x="16634" y="16488"/>
                  <a:pt x="16663" y="16488"/>
                </a:cubicBezTo>
                <a:cubicBezTo>
                  <a:pt x="16692" y="16488"/>
                  <a:pt x="16716" y="16441"/>
                  <a:pt x="16716" y="16384"/>
                </a:cubicBezTo>
                <a:lnTo>
                  <a:pt x="16716" y="16166"/>
                </a:lnTo>
                <a:cubicBezTo>
                  <a:pt x="16716" y="16108"/>
                  <a:pt x="16692" y="16061"/>
                  <a:pt x="16663" y="16061"/>
                </a:cubicBezTo>
                <a:close/>
                <a:moveTo>
                  <a:pt x="17512" y="16061"/>
                </a:moveTo>
                <a:cubicBezTo>
                  <a:pt x="17483" y="16061"/>
                  <a:pt x="17459" y="16108"/>
                  <a:pt x="17459" y="16166"/>
                </a:cubicBezTo>
                <a:lnTo>
                  <a:pt x="17459" y="16384"/>
                </a:lnTo>
                <a:cubicBezTo>
                  <a:pt x="17459" y="16441"/>
                  <a:pt x="17483" y="16488"/>
                  <a:pt x="17512" y="16488"/>
                </a:cubicBezTo>
                <a:cubicBezTo>
                  <a:pt x="17541" y="16488"/>
                  <a:pt x="17565" y="16441"/>
                  <a:pt x="17565" y="16384"/>
                </a:cubicBezTo>
                <a:lnTo>
                  <a:pt x="17565" y="16166"/>
                </a:lnTo>
                <a:cubicBezTo>
                  <a:pt x="17565" y="16108"/>
                  <a:pt x="17541" y="16061"/>
                  <a:pt x="17512" y="16061"/>
                </a:cubicBezTo>
                <a:close/>
                <a:moveTo>
                  <a:pt x="17827" y="16061"/>
                </a:moveTo>
                <a:cubicBezTo>
                  <a:pt x="17798" y="16061"/>
                  <a:pt x="17774" y="16108"/>
                  <a:pt x="17774" y="16166"/>
                </a:cubicBezTo>
                <a:lnTo>
                  <a:pt x="17774" y="16384"/>
                </a:lnTo>
                <a:cubicBezTo>
                  <a:pt x="17774" y="16441"/>
                  <a:pt x="17798" y="16488"/>
                  <a:pt x="17827" y="16488"/>
                </a:cubicBezTo>
                <a:cubicBezTo>
                  <a:pt x="17856" y="16488"/>
                  <a:pt x="17880" y="16441"/>
                  <a:pt x="17880" y="16384"/>
                </a:cubicBezTo>
                <a:lnTo>
                  <a:pt x="17880" y="16166"/>
                </a:lnTo>
                <a:cubicBezTo>
                  <a:pt x="17880" y="16108"/>
                  <a:pt x="17856" y="16061"/>
                  <a:pt x="17827" y="16061"/>
                </a:cubicBezTo>
                <a:close/>
                <a:moveTo>
                  <a:pt x="18677" y="16061"/>
                </a:moveTo>
                <a:cubicBezTo>
                  <a:pt x="18648" y="16061"/>
                  <a:pt x="18624" y="16108"/>
                  <a:pt x="18624" y="16166"/>
                </a:cubicBezTo>
                <a:lnTo>
                  <a:pt x="18624" y="16384"/>
                </a:lnTo>
                <a:cubicBezTo>
                  <a:pt x="18624" y="16441"/>
                  <a:pt x="18648" y="16488"/>
                  <a:pt x="18677" y="16488"/>
                </a:cubicBezTo>
                <a:cubicBezTo>
                  <a:pt x="18706" y="16488"/>
                  <a:pt x="18730" y="16441"/>
                  <a:pt x="18730" y="16384"/>
                </a:cubicBezTo>
                <a:lnTo>
                  <a:pt x="18730" y="16166"/>
                </a:lnTo>
                <a:cubicBezTo>
                  <a:pt x="18730" y="16108"/>
                  <a:pt x="18706" y="16061"/>
                  <a:pt x="18677" y="16061"/>
                </a:cubicBezTo>
                <a:close/>
                <a:moveTo>
                  <a:pt x="18991" y="16061"/>
                </a:moveTo>
                <a:cubicBezTo>
                  <a:pt x="18962" y="16061"/>
                  <a:pt x="18938" y="16108"/>
                  <a:pt x="18938" y="16166"/>
                </a:cubicBezTo>
                <a:lnTo>
                  <a:pt x="18938" y="16384"/>
                </a:lnTo>
                <a:cubicBezTo>
                  <a:pt x="18938" y="16441"/>
                  <a:pt x="18962" y="16488"/>
                  <a:pt x="18991" y="16488"/>
                </a:cubicBezTo>
                <a:cubicBezTo>
                  <a:pt x="19020" y="16488"/>
                  <a:pt x="19044" y="16441"/>
                  <a:pt x="19044" y="16384"/>
                </a:cubicBezTo>
                <a:lnTo>
                  <a:pt x="19044" y="16166"/>
                </a:lnTo>
                <a:cubicBezTo>
                  <a:pt x="19044" y="16108"/>
                  <a:pt x="19020" y="16061"/>
                  <a:pt x="18991" y="16061"/>
                </a:cubicBezTo>
                <a:close/>
                <a:moveTo>
                  <a:pt x="19841" y="16061"/>
                </a:moveTo>
                <a:cubicBezTo>
                  <a:pt x="19812" y="16061"/>
                  <a:pt x="19788" y="16108"/>
                  <a:pt x="19788" y="16166"/>
                </a:cubicBezTo>
                <a:lnTo>
                  <a:pt x="19788" y="16384"/>
                </a:lnTo>
                <a:cubicBezTo>
                  <a:pt x="19788" y="16441"/>
                  <a:pt x="19812" y="16488"/>
                  <a:pt x="19841" y="16488"/>
                </a:cubicBezTo>
                <a:cubicBezTo>
                  <a:pt x="19870" y="16488"/>
                  <a:pt x="19894" y="16441"/>
                  <a:pt x="19894" y="16384"/>
                </a:cubicBezTo>
                <a:lnTo>
                  <a:pt x="19894" y="16166"/>
                </a:lnTo>
                <a:cubicBezTo>
                  <a:pt x="19894" y="16108"/>
                  <a:pt x="19870" y="16061"/>
                  <a:pt x="19841" y="16061"/>
                </a:cubicBezTo>
                <a:close/>
                <a:moveTo>
                  <a:pt x="20155" y="16061"/>
                </a:moveTo>
                <a:cubicBezTo>
                  <a:pt x="20126" y="16061"/>
                  <a:pt x="20102" y="16108"/>
                  <a:pt x="20102" y="16166"/>
                </a:cubicBezTo>
                <a:lnTo>
                  <a:pt x="20102" y="16384"/>
                </a:lnTo>
                <a:cubicBezTo>
                  <a:pt x="20102" y="16441"/>
                  <a:pt x="20126" y="16488"/>
                  <a:pt x="20155" y="16488"/>
                </a:cubicBezTo>
                <a:cubicBezTo>
                  <a:pt x="20184" y="16488"/>
                  <a:pt x="20207" y="16441"/>
                  <a:pt x="20207" y="16384"/>
                </a:cubicBezTo>
                <a:lnTo>
                  <a:pt x="20207" y="16166"/>
                </a:lnTo>
                <a:cubicBezTo>
                  <a:pt x="20207" y="16108"/>
                  <a:pt x="20184" y="16061"/>
                  <a:pt x="20155" y="16061"/>
                </a:cubicBezTo>
                <a:close/>
                <a:moveTo>
                  <a:pt x="21004" y="16061"/>
                </a:moveTo>
                <a:cubicBezTo>
                  <a:pt x="20975" y="16061"/>
                  <a:pt x="20952" y="16108"/>
                  <a:pt x="20952" y="16166"/>
                </a:cubicBezTo>
                <a:lnTo>
                  <a:pt x="20952" y="16384"/>
                </a:lnTo>
                <a:cubicBezTo>
                  <a:pt x="20952" y="16441"/>
                  <a:pt x="20975" y="16488"/>
                  <a:pt x="21004" y="16488"/>
                </a:cubicBezTo>
                <a:cubicBezTo>
                  <a:pt x="21033" y="16488"/>
                  <a:pt x="21057" y="16441"/>
                  <a:pt x="21057" y="16384"/>
                </a:cubicBezTo>
                <a:lnTo>
                  <a:pt x="21057" y="16166"/>
                </a:lnTo>
                <a:cubicBezTo>
                  <a:pt x="21057" y="16108"/>
                  <a:pt x="21033" y="16061"/>
                  <a:pt x="21004" y="16061"/>
                </a:cubicBezTo>
                <a:close/>
                <a:moveTo>
                  <a:pt x="21319" y="16061"/>
                </a:moveTo>
                <a:cubicBezTo>
                  <a:pt x="21289" y="16061"/>
                  <a:pt x="21267" y="16108"/>
                  <a:pt x="21267" y="16166"/>
                </a:cubicBezTo>
                <a:lnTo>
                  <a:pt x="21267" y="16384"/>
                </a:lnTo>
                <a:cubicBezTo>
                  <a:pt x="21267" y="16441"/>
                  <a:pt x="21289" y="16488"/>
                  <a:pt x="21319" y="16488"/>
                </a:cubicBezTo>
                <a:cubicBezTo>
                  <a:pt x="21348" y="16488"/>
                  <a:pt x="21372" y="16441"/>
                  <a:pt x="21372" y="16384"/>
                </a:cubicBezTo>
                <a:lnTo>
                  <a:pt x="21372" y="16166"/>
                </a:lnTo>
                <a:cubicBezTo>
                  <a:pt x="21372" y="16108"/>
                  <a:pt x="21348" y="16061"/>
                  <a:pt x="21319" y="16061"/>
                </a:cubicBezTo>
                <a:close/>
                <a:moveTo>
                  <a:pt x="281" y="16791"/>
                </a:moveTo>
                <a:cubicBezTo>
                  <a:pt x="252" y="16791"/>
                  <a:pt x="228" y="16838"/>
                  <a:pt x="228" y="16896"/>
                </a:cubicBezTo>
                <a:lnTo>
                  <a:pt x="228" y="17116"/>
                </a:lnTo>
                <a:cubicBezTo>
                  <a:pt x="228" y="17173"/>
                  <a:pt x="252" y="17218"/>
                  <a:pt x="281" y="17218"/>
                </a:cubicBezTo>
                <a:cubicBezTo>
                  <a:pt x="311" y="17218"/>
                  <a:pt x="334" y="17173"/>
                  <a:pt x="334" y="17116"/>
                </a:cubicBezTo>
                <a:lnTo>
                  <a:pt x="334" y="16896"/>
                </a:lnTo>
                <a:cubicBezTo>
                  <a:pt x="334" y="16838"/>
                  <a:pt x="311" y="16791"/>
                  <a:pt x="281" y="16791"/>
                </a:cubicBezTo>
                <a:close/>
                <a:moveTo>
                  <a:pt x="596" y="16791"/>
                </a:moveTo>
                <a:cubicBezTo>
                  <a:pt x="567" y="16791"/>
                  <a:pt x="543" y="16838"/>
                  <a:pt x="543" y="16896"/>
                </a:cubicBezTo>
                <a:lnTo>
                  <a:pt x="543" y="17116"/>
                </a:lnTo>
                <a:cubicBezTo>
                  <a:pt x="543" y="17173"/>
                  <a:pt x="567" y="17218"/>
                  <a:pt x="596" y="17218"/>
                </a:cubicBezTo>
                <a:cubicBezTo>
                  <a:pt x="625" y="17218"/>
                  <a:pt x="649" y="17173"/>
                  <a:pt x="649" y="17116"/>
                </a:cubicBezTo>
                <a:lnTo>
                  <a:pt x="649" y="16896"/>
                </a:lnTo>
                <a:cubicBezTo>
                  <a:pt x="649" y="16838"/>
                  <a:pt x="625" y="16791"/>
                  <a:pt x="596" y="16791"/>
                </a:cubicBezTo>
                <a:close/>
                <a:moveTo>
                  <a:pt x="1446" y="16791"/>
                </a:moveTo>
                <a:cubicBezTo>
                  <a:pt x="1417" y="16791"/>
                  <a:pt x="1393" y="16838"/>
                  <a:pt x="1393" y="16896"/>
                </a:cubicBezTo>
                <a:lnTo>
                  <a:pt x="1393" y="17116"/>
                </a:lnTo>
                <a:cubicBezTo>
                  <a:pt x="1393" y="17173"/>
                  <a:pt x="1417" y="17218"/>
                  <a:pt x="1446" y="17218"/>
                </a:cubicBezTo>
                <a:cubicBezTo>
                  <a:pt x="1475" y="17218"/>
                  <a:pt x="1499" y="17173"/>
                  <a:pt x="1499" y="17116"/>
                </a:cubicBezTo>
                <a:lnTo>
                  <a:pt x="1499" y="16896"/>
                </a:lnTo>
                <a:cubicBezTo>
                  <a:pt x="1499" y="16838"/>
                  <a:pt x="1475" y="16791"/>
                  <a:pt x="1446" y="16791"/>
                </a:cubicBezTo>
                <a:close/>
                <a:moveTo>
                  <a:pt x="1760" y="16791"/>
                </a:moveTo>
                <a:cubicBezTo>
                  <a:pt x="1731" y="16791"/>
                  <a:pt x="1707" y="16838"/>
                  <a:pt x="1707" y="16896"/>
                </a:cubicBezTo>
                <a:lnTo>
                  <a:pt x="1707" y="17116"/>
                </a:lnTo>
                <a:cubicBezTo>
                  <a:pt x="1707" y="17173"/>
                  <a:pt x="1731" y="17218"/>
                  <a:pt x="1760" y="17218"/>
                </a:cubicBezTo>
                <a:cubicBezTo>
                  <a:pt x="1789" y="17218"/>
                  <a:pt x="1813" y="17173"/>
                  <a:pt x="1813" y="17116"/>
                </a:cubicBezTo>
                <a:lnTo>
                  <a:pt x="1813" y="16896"/>
                </a:lnTo>
                <a:cubicBezTo>
                  <a:pt x="1813" y="16838"/>
                  <a:pt x="1789" y="16791"/>
                  <a:pt x="1760" y="16791"/>
                </a:cubicBezTo>
                <a:close/>
                <a:moveTo>
                  <a:pt x="2610" y="16791"/>
                </a:moveTo>
                <a:cubicBezTo>
                  <a:pt x="2581" y="16791"/>
                  <a:pt x="2557" y="16838"/>
                  <a:pt x="2557" y="16896"/>
                </a:cubicBezTo>
                <a:lnTo>
                  <a:pt x="2557" y="17116"/>
                </a:lnTo>
                <a:cubicBezTo>
                  <a:pt x="2557" y="17173"/>
                  <a:pt x="2581" y="17218"/>
                  <a:pt x="2610" y="17218"/>
                </a:cubicBezTo>
                <a:cubicBezTo>
                  <a:pt x="2639" y="17218"/>
                  <a:pt x="2662" y="17173"/>
                  <a:pt x="2662" y="17116"/>
                </a:cubicBezTo>
                <a:lnTo>
                  <a:pt x="2662" y="16896"/>
                </a:lnTo>
                <a:cubicBezTo>
                  <a:pt x="2662" y="16838"/>
                  <a:pt x="2639" y="16791"/>
                  <a:pt x="2610" y="16791"/>
                </a:cubicBezTo>
                <a:close/>
                <a:moveTo>
                  <a:pt x="2924" y="16791"/>
                </a:moveTo>
                <a:cubicBezTo>
                  <a:pt x="2895" y="16791"/>
                  <a:pt x="2871" y="16838"/>
                  <a:pt x="2871" y="16896"/>
                </a:cubicBezTo>
                <a:lnTo>
                  <a:pt x="2871" y="17116"/>
                </a:lnTo>
                <a:cubicBezTo>
                  <a:pt x="2871" y="17173"/>
                  <a:pt x="2895" y="17218"/>
                  <a:pt x="2924" y="17218"/>
                </a:cubicBezTo>
                <a:cubicBezTo>
                  <a:pt x="2954" y="17218"/>
                  <a:pt x="2976" y="17173"/>
                  <a:pt x="2976" y="17116"/>
                </a:cubicBezTo>
                <a:lnTo>
                  <a:pt x="2976" y="16896"/>
                </a:lnTo>
                <a:cubicBezTo>
                  <a:pt x="2976" y="16838"/>
                  <a:pt x="2954" y="16791"/>
                  <a:pt x="2924" y="16791"/>
                </a:cubicBezTo>
                <a:close/>
                <a:moveTo>
                  <a:pt x="3773" y="16791"/>
                </a:moveTo>
                <a:cubicBezTo>
                  <a:pt x="3744" y="16791"/>
                  <a:pt x="3721" y="16838"/>
                  <a:pt x="3721" y="16896"/>
                </a:cubicBezTo>
                <a:lnTo>
                  <a:pt x="3721" y="17116"/>
                </a:lnTo>
                <a:cubicBezTo>
                  <a:pt x="3721" y="17173"/>
                  <a:pt x="3744" y="17218"/>
                  <a:pt x="3773" y="17218"/>
                </a:cubicBezTo>
                <a:cubicBezTo>
                  <a:pt x="3802" y="17218"/>
                  <a:pt x="3826" y="17173"/>
                  <a:pt x="3826" y="17116"/>
                </a:cubicBezTo>
                <a:lnTo>
                  <a:pt x="3826" y="16896"/>
                </a:lnTo>
                <a:cubicBezTo>
                  <a:pt x="3826" y="16838"/>
                  <a:pt x="3802" y="16791"/>
                  <a:pt x="3773" y="16791"/>
                </a:cubicBezTo>
                <a:close/>
                <a:moveTo>
                  <a:pt x="4088" y="16791"/>
                </a:moveTo>
                <a:cubicBezTo>
                  <a:pt x="4058" y="16791"/>
                  <a:pt x="4035" y="16838"/>
                  <a:pt x="4035" y="16896"/>
                </a:cubicBezTo>
                <a:lnTo>
                  <a:pt x="4035" y="17116"/>
                </a:lnTo>
                <a:cubicBezTo>
                  <a:pt x="4035" y="17173"/>
                  <a:pt x="4058" y="17218"/>
                  <a:pt x="4088" y="17218"/>
                </a:cubicBezTo>
                <a:cubicBezTo>
                  <a:pt x="4117" y="17218"/>
                  <a:pt x="4141" y="17173"/>
                  <a:pt x="4141" y="17116"/>
                </a:cubicBezTo>
                <a:lnTo>
                  <a:pt x="4141" y="16896"/>
                </a:lnTo>
                <a:cubicBezTo>
                  <a:pt x="4141" y="16838"/>
                  <a:pt x="4117" y="16791"/>
                  <a:pt x="4088" y="16791"/>
                </a:cubicBezTo>
                <a:close/>
                <a:moveTo>
                  <a:pt x="4937" y="16791"/>
                </a:moveTo>
                <a:cubicBezTo>
                  <a:pt x="4908" y="16791"/>
                  <a:pt x="4884" y="16838"/>
                  <a:pt x="4884" y="16896"/>
                </a:cubicBezTo>
                <a:lnTo>
                  <a:pt x="4884" y="17116"/>
                </a:lnTo>
                <a:cubicBezTo>
                  <a:pt x="4884" y="17173"/>
                  <a:pt x="4908" y="17218"/>
                  <a:pt x="4937" y="17218"/>
                </a:cubicBezTo>
                <a:cubicBezTo>
                  <a:pt x="4966" y="17218"/>
                  <a:pt x="4990" y="17173"/>
                  <a:pt x="4990" y="17116"/>
                </a:cubicBezTo>
                <a:lnTo>
                  <a:pt x="4990" y="16896"/>
                </a:lnTo>
                <a:cubicBezTo>
                  <a:pt x="4990" y="16838"/>
                  <a:pt x="4966" y="16791"/>
                  <a:pt x="4937" y="16791"/>
                </a:cubicBezTo>
                <a:close/>
                <a:moveTo>
                  <a:pt x="5252" y="16791"/>
                </a:moveTo>
                <a:cubicBezTo>
                  <a:pt x="5223" y="16791"/>
                  <a:pt x="5199" y="16838"/>
                  <a:pt x="5199" y="16896"/>
                </a:cubicBezTo>
                <a:lnTo>
                  <a:pt x="5199" y="17116"/>
                </a:lnTo>
                <a:cubicBezTo>
                  <a:pt x="5199" y="17173"/>
                  <a:pt x="5223" y="17218"/>
                  <a:pt x="5252" y="17218"/>
                </a:cubicBezTo>
                <a:cubicBezTo>
                  <a:pt x="5281" y="17218"/>
                  <a:pt x="5305" y="17173"/>
                  <a:pt x="5305" y="17116"/>
                </a:cubicBezTo>
                <a:lnTo>
                  <a:pt x="5305" y="16896"/>
                </a:lnTo>
                <a:cubicBezTo>
                  <a:pt x="5305" y="16838"/>
                  <a:pt x="5281" y="16791"/>
                  <a:pt x="5252" y="16791"/>
                </a:cubicBezTo>
                <a:close/>
                <a:moveTo>
                  <a:pt x="6102" y="16791"/>
                </a:moveTo>
                <a:cubicBezTo>
                  <a:pt x="6072" y="16791"/>
                  <a:pt x="6049" y="16838"/>
                  <a:pt x="6049" y="16896"/>
                </a:cubicBezTo>
                <a:lnTo>
                  <a:pt x="6049" y="17116"/>
                </a:lnTo>
                <a:cubicBezTo>
                  <a:pt x="6049" y="17173"/>
                  <a:pt x="6072" y="17218"/>
                  <a:pt x="6102" y="17218"/>
                </a:cubicBezTo>
                <a:cubicBezTo>
                  <a:pt x="6131" y="17218"/>
                  <a:pt x="6155" y="17173"/>
                  <a:pt x="6155" y="17116"/>
                </a:cubicBezTo>
                <a:lnTo>
                  <a:pt x="6155" y="16896"/>
                </a:lnTo>
                <a:cubicBezTo>
                  <a:pt x="6155" y="16838"/>
                  <a:pt x="6131" y="16791"/>
                  <a:pt x="6102" y="16791"/>
                </a:cubicBezTo>
                <a:close/>
                <a:moveTo>
                  <a:pt x="6416" y="16791"/>
                </a:moveTo>
                <a:cubicBezTo>
                  <a:pt x="6387" y="16791"/>
                  <a:pt x="6363" y="16838"/>
                  <a:pt x="6363" y="16896"/>
                </a:cubicBezTo>
                <a:lnTo>
                  <a:pt x="6363" y="17116"/>
                </a:lnTo>
                <a:cubicBezTo>
                  <a:pt x="6363" y="17173"/>
                  <a:pt x="6387" y="17218"/>
                  <a:pt x="6416" y="17218"/>
                </a:cubicBezTo>
                <a:cubicBezTo>
                  <a:pt x="6445" y="17218"/>
                  <a:pt x="6469" y="17173"/>
                  <a:pt x="6469" y="17116"/>
                </a:cubicBezTo>
                <a:lnTo>
                  <a:pt x="6469" y="16896"/>
                </a:lnTo>
                <a:cubicBezTo>
                  <a:pt x="6469" y="16838"/>
                  <a:pt x="6445" y="16791"/>
                  <a:pt x="6416" y="16791"/>
                </a:cubicBezTo>
                <a:close/>
                <a:moveTo>
                  <a:pt x="7266" y="16791"/>
                </a:moveTo>
                <a:cubicBezTo>
                  <a:pt x="7237" y="16791"/>
                  <a:pt x="7213" y="16838"/>
                  <a:pt x="7213" y="16896"/>
                </a:cubicBezTo>
                <a:lnTo>
                  <a:pt x="7213" y="17116"/>
                </a:lnTo>
                <a:cubicBezTo>
                  <a:pt x="7213" y="17173"/>
                  <a:pt x="7237" y="17218"/>
                  <a:pt x="7266" y="17218"/>
                </a:cubicBezTo>
                <a:cubicBezTo>
                  <a:pt x="7295" y="17218"/>
                  <a:pt x="7318" y="17173"/>
                  <a:pt x="7318" y="17116"/>
                </a:cubicBezTo>
                <a:lnTo>
                  <a:pt x="7318" y="16896"/>
                </a:lnTo>
                <a:cubicBezTo>
                  <a:pt x="7318" y="16838"/>
                  <a:pt x="7295" y="16791"/>
                  <a:pt x="7266" y="16791"/>
                </a:cubicBezTo>
                <a:close/>
                <a:moveTo>
                  <a:pt x="7580" y="16791"/>
                </a:moveTo>
                <a:cubicBezTo>
                  <a:pt x="7551" y="16791"/>
                  <a:pt x="7527" y="16838"/>
                  <a:pt x="7527" y="16896"/>
                </a:cubicBezTo>
                <a:lnTo>
                  <a:pt x="7527" y="17116"/>
                </a:lnTo>
                <a:cubicBezTo>
                  <a:pt x="7527" y="17173"/>
                  <a:pt x="7551" y="17218"/>
                  <a:pt x="7580" y="17218"/>
                </a:cubicBezTo>
                <a:cubicBezTo>
                  <a:pt x="7609" y="17218"/>
                  <a:pt x="7632" y="17173"/>
                  <a:pt x="7632" y="17116"/>
                </a:cubicBezTo>
                <a:lnTo>
                  <a:pt x="7632" y="16896"/>
                </a:lnTo>
                <a:cubicBezTo>
                  <a:pt x="7632" y="16838"/>
                  <a:pt x="7609" y="16791"/>
                  <a:pt x="7580" y="16791"/>
                </a:cubicBezTo>
                <a:close/>
                <a:moveTo>
                  <a:pt x="8429" y="16791"/>
                </a:moveTo>
                <a:cubicBezTo>
                  <a:pt x="8400" y="16791"/>
                  <a:pt x="8377" y="16838"/>
                  <a:pt x="8377" y="16896"/>
                </a:cubicBezTo>
                <a:lnTo>
                  <a:pt x="8377" y="17116"/>
                </a:lnTo>
                <a:cubicBezTo>
                  <a:pt x="8377" y="17173"/>
                  <a:pt x="8400" y="17218"/>
                  <a:pt x="8429" y="17218"/>
                </a:cubicBezTo>
                <a:cubicBezTo>
                  <a:pt x="8458" y="17218"/>
                  <a:pt x="8482" y="17173"/>
                  <a:pt x="8482" y="17116"/>
                </a:cubicBezTo>
                <a:lnTo>
                  <a:pt x="8482" y="16896"/>
                </a:lnTo>
                <a:cubicBezTo>
                  <a:pt x="8482" y="16838"/>
                  <a:pt x="8458" y="16791"/>
                  <a:pt x="8429" y="16791"/>
                </a:cubicBezTo>
                <a:close/>
                <a:moveTo>
                  <a:pt x="8744" y="16791"/>
                </a:moveTo>
                <a:cubicBezTo>
                  <a:pt x="8714" y="16791"/>
                  <a:pt x="8691" y="16838"/>
                  <a:pt x="8691" y="16896"/>
                </a:cubicBezTo>
                <a:lnTo>
                  <a:pt x="8691" y="17116"/>
                </a:lnTo>
                <a:cubicBezTo>
                  <a:pt x="8691" y="17173"/>
                  <a:pt x="8714" y="17218"/>
                  <a:pt x="8744" y="17218"/>
                </a:cubicBezTo>
                <a:cubicBezTo>
                  <a:pt x="8773" y="17218"/>
                  <a:pt x="8796" y="17173"/>
                  <a:pt x="8796" y="17116"/>
                </a:cubicBezTo>
                <a:lnTo>
                  <a:pt x="8796" y="16896"/>
                </a:lnTo>
                <a:cubicBezTo>
                  <a:pt x="8796" y="16838"/>
                  <a:pt x="8773" y="16791"/>
                  <a:pt x="8744" y="16791"/>
                </a:cubicBezTo>
                <a:close/>
                <a:moveTo>
                  <a:pt x="9593" y="16791"/>
                </a:moveTo>
                <a:cubicBezTo>
                  <a:pt x="9564" y="16791"/>
                  <a:pt x="9540" y="16838"/>
                  <a:pt x="9540" y="16896"/>
                </a:cubicBezTo>
                <a:lnTo>
                  <a:pt x="9540" y="17116"/>
                </a:lnTo>
                <a:cubicBezTo>
                  <a:pt x="9540" y="17173"/>
                  <a:pt x="9564" y="17218"/>
                  <a:pt x="9593" y="17218"/>
                </a:cubicBezTo>
                <a:cubicBezTo>
                  <a:pt x="9622" y="17218"/>
                  <a:pt x="9646" y="17173"/>
                  <a:pt x="9646" y="17116"/>
                </a:cubicBezTo>
                <a:lnTo>
                  <a:pt x="9646" y="16896"/>
                </a:lnTo>
                <a:cubicBezTo>
                  <a:pt x="9646" y="16838"/>
                  <a:pt x="9622" y="16791"/>
                  <a:pt x="9593" y="16791"/>
                </a:cubicBezTo>
                <a:close/>
                <a:moveTo>
                  <a:pt x="9908" y="16791"/>
                </a:moveTo>
                <a:cubicBezTo>
                  <a:pt x="9879" y="16791"/>
                  <a:pt x="9855" y="16838"/>
                  <a:pt x="9855" y="16896"/>
                </a:cubicBezTo>
                <a:lnTo>
                  <a:pt x="9855" y="17116"/>
                </a:lnTo>
                <a:cubicBezTo>
                  <a:pt x="9855" y="17173"/>
                  <a:pt x="9879" y="17218"/>
                  <a:pt x="9908" y="17218"/>
                </a:cubicBezTo>
                <a:cubicBezTo>
                  <a:pt x="9937" y="17218"/>
                  <a:pt x="9961" y="17173"/>
                  <a:pt x="9961" y="17116"/>
                </a:cubicBezTo>
                <a:lnTo>
                  <a:pt x="9961" y="16896"/>
                </a:lnTo>
                <a:cubicBezTo>
                  <a:pt x="9961" y="16838"/>
                  <a:pt x="9937" y="16791"/>
                  <a:pt x="9908" y="16791"/>
                </a:cubicBezTo>
                <a:close/>
                <a:moveTo>
                  <a:pt x="10758" y="16791"/>
                </a:moveTo>
                <a:cubicBezTo>
                  <a:pt x="10728" y="16791"/>
                  <a:pt x="10705" y="16838"/>
                  <a:pt x="10705" y="16896"/>
                </a:cubicBezTo>
                <a:lnTo>
                  <a:pt x="10705" y="17116"/>
                </a:lnTo>
                <a:cubicBezTo>
                  <a:pt x="10705" y="17173"/>
                  <a:pt x="10728" y="17218"/>
                  <a:pt x="10758" y="17218"/>
                </a:cubicBezTo>
                <a:cubicBezTo>
                  <a:pt x="10787" y="17218"/>
                  <a:pt x="10810" y="17173"/>
                  <a:pt x="10810" y="17116"/>
                </a:cubicBezTo>
                <a:lnTo>
                  <a:pt x="10810" y="16896"/>
                </a:lnTo>
                <a:cubicBezTo>
                  <a:pt x="10810" y="16838"/>
                  <a:pt x="10787" y="16791"/>
                  <a:pt x="10758" y="16791"/>
                </a:cubicBezTo>
                <a:close/>
                <a:moveTo>
                  <a:pt x="11072" y="16791"/>
                </a:moveTo>
                <a:cubicBezTo>
                  <a:pt x="11043" y="16791"/>
                  <a:pt x="11019" y="16838"/>
                  <a:pt x="11019" y="16896"/>
                </a:cubicBezTo>
                <a:lnTo>
                  <a:pt x="11019" y="17116"/>
                </a:lnTo>
                <a:cubicBezTo>
                  <a:pt x="11019" y="17173"/>
                  <a:pt x="11043" y="17218"/>
                  <a:pt x="11072" y="17218"/>
                </a:cubicBezTo>
                <a:cubicBezTo>
                  <a:pt x="11101" y="17218"/>
                  <a:pt x="11125" y="17173"/>
                  <a:pt x="11125" y="17116"/>
                </a:cubicBezTo>
                <a:lnTo>
                  <a:pt x="11125" y="16896"/>
                </a:lnTo>
                <a:cubicBezTo>
                  <a:pt x="11125" y="16838"/>
                  <a:pt x="11101" y="16791"/>
                  <a:pt x="11072" y="16791"/>
                </a:cubicBezTo>
                <a:close/>
                <a:moveTo>
                  <a:pt x="11922" y="16791"/>
                </a:moveTo>
                <a:cubicBezTo>
                  <a:pt x="11893" y="16791"/>
                  <a:pt x="11869" y="16838"/>
                  <a:pt x="11869" y="16896"/>
                </a:cubicBezTo>
                <a:lnTo>
                  <a:pt x="11869" y="17116"/>
                </a:lnTo>
                <a:cubicBezTo>
                  <a:pt x="11869" y="17173"/>
                  <a:pt x="11893" y="17218"/>
                  <a:pt x="11922" y="17218"/>
                </a:cubicBezTo>
                <a:cubicBezTo>
                  <a:pt x="11951" y="17218"/>
                  <a:pt x="11974" y="17173"/>
                  <a:pt x="11974" y="17116"/>
                </a:cubicBezTo>
                <a:lnTo>
                  <a:pt x="11974" y="16896"/>
                </a:lnTo>
                <a:cubicBezTo>
                  <a:pt x="11974" y="16838"/>
                  <a:pt x="11951" y="16791"/>
                  <a:pt x="11922" y="16791"/>
                </a:cubicBezTo>
                <a:close/>
                <a:moveTo>
                  <a:pt x="12236" y="16791"/>
                </a:moveTo>
                <a:cubicBezTo>
                  <a:pt x="12207" y="16791"/>
                  <a:pt x="12183" y="16838"/>
                  <a:pt x="12183" y="16896"/>
                </a:cubicBezTo>
                <a:lnTo>
                  <a:pt x="12183" y="17116"/>
                </a:lnTo>
                <a:cubicBezTo>
                  <a:pt x="12183" y="17173"/>
                  <a:pt x="12207" y="17218"/>
                  <a:pt x="12236" y="17218"/>
                </a:cubicBezTo>
                <a:cubicBezTo>
                  <a:pt x="12265" y="17218"/>
                  <a:pt x="12288" y="17173"/>
                  <a:pt x="12288" y="17116"/>
                </a:cubicBezTo>
                <a:lnTo>
                  <a:pt x="12288" y="16896"/>
                </a:lnTo>
                <a:cubicBezTo>
                  <a:pt x="12288" y="16838"/>
                  <a:pt x="12265" y="16791"/>
                  <a:pt x="12236" y="16791"/>
                </a:cubicBezTo>
                <a:close/>
                <a:moveTo>
                  <a:pt x="13085" y="16791"/>
                </a:moveTo>
                <a:cubicBezTo>
                  <a:pt x="13056" y="16791"/>
                  <a:pt x="13032" y="16838"/>
                  <a:pt x="13032" y="16896"/>
                </a:cubicBezTo>
                <a:lnTo>
                  <a:pt x="13032" y="17116"/>
                </a:lnTo>
                <a:cubicBezTo>
                  <a:pt x="13032" y="17173"/>
                  <a:pt x="13056" y="17218"/>
                  <a:pt x="13085" y="17218"/>
                </a:cubicBezTo>
                <a:cubicBezTo>
                  <a:pt x="13114" y="17218"/>
                  <a:pt x="13138" y="17173"/>
                  <a:pt x="13138" y="17116"/>
                </a:cubicBezTo>
                <a:lnTo>
                  <a:pt x="13138" y="16896"/>
                </a:lnTo>
                <a:cubicBezTo>
                  <a:pt x="13138" y="16838"/>
                  <a:pt x="13114" y="16791"/>
                  <a:pt x="13085" y="16791"/>
                </a:cubicBezTo>
                <a:close/>
                <a:moveTo>
                  <a:pt x="13399" y="16791"/>
                </a:moveTo>
                <a:cubicBezTo>
                  <a:pt x="13370" y="16791"/>
                  <a:pt x="13348" y="16838"/>
                  <a:pt x="13348" y="16896"/>
                </a:cubicBezTo>
                <a:lnTo>
                  <a:pt x="13348" y="17116"/>
                </a:lnTo>
                <a:cubicBezTo>
                  <a:pt x="13348" y="17173"/>
                  <a:pt x="13370" y="17218"/>
                  <a:pt x="13399" y="17218"/>
                </a:cubicBezTo>
                <a:cubicBezTo>
                  <a:pt x="13428" y="17218"/>
                  <a:pt x="13452" y="17173"/>
                  <a:pt x="13452" y="17116"/>
                </a:cubicBezTo>
                <a:lnTo>
                  <a:pt x="13452" y="16896"/>
                </a:lnTo>
                <a:cubicBezTo>
                  <a:pt x="13452" y="16838"/>
                  <a:pt x="13428" y="16791"/>
                  <a:pt x="13399" y="16791"/>
                </a:cubicBezTo>
                <a:close/>
                <a:moveTo>
                  <a:pt x="14249" y="16791"/>
                </a:moveTo>
                <a:cubicBezTo>
                  <a:pt x="14220" y="16791"/>
                  <a:pt x="14196" y="16838"/>
                  <a:pt x="14196" y="16896"/>
                </a:cubicBezTo>
                <a:lnTo>
                  <a:pt x="14196" y="17116"/>
                </a:lnTo>
                <a:cubicBezTo>
                  <a:pt x="14196" y="17173"/>
                  <a:pt x="14220" y="17218"/>
                  <a:pt x="14249" y="17218"/>
                </a:cubicBezTo>
                <a:cubicBezTo>
                  <a:pt x="14278" y="17218"/>
                  <a:pt x="14302" y="17173"/>
                  <a:pt x="14302" y="17116"/>
                </a:cubicBezTo>
                <a:lnTo>
                  <a:pt x="14302" y="16896"/>
                </a:lnTo>
                <a:cubicBezTo>
                  <a:pt x="14302" y="16838"/>
                  <a:pt x="14278" y="16791"/>
                  <a:pt x="14249" y="16791"/>
                </a:cubicBezTo>
                <a:close/>
                <a:moveTo>
                  <a:pt x="14564" y="16791"/>
                </a:moveTo>
                <a:cubicBezTo>
                  <a:pt x="14535" y="16791"/>
                  <a:pt x="14511" y="16838"/>
                  <a:pt x="14511" y="16896"/>
                </a:cubicBezTo>
                <a:lnTo>
                  <a:pt x="14511" y="17116"/>
                </a:lnTo>
                <a:cubicBezTo>
                  <a:pt x="14511" y="17173"/>
                  <a:pt x="14535" y="17218"/>
                  <a:pt x="14564" y="17218"/>
                </a:cubicBezTo>
                <a:cubicBezTo>
                  <a:pt x="14593" y="17218"/>
                  <a:pt x="14617" y="17173"/>
                  <a:pt x="14617" y="17116"/>
                </a:cubicBezTo>
                <a:lnTo>
                  <a:pt x="14617" y="16896"/>
                </a:lnTo>
                <a:cubicBezTo>
                  <a:pt x="14617" y="16838"/>
                  <a:pt x="14593" y="16791"/>
                  <a:pt x="14564" y="16791"/>
                </a:cubicBezTo>
                <a:close/>
                <a:moveTo>
                  <a:pt x="15413" y="16791"/>
                </a:moveTo>
                <a:cubicBezTo>
                  <a:pt x="15384" y="16791"/>
                  <a:pt x="15360" y="16838"/>
                  <a:pt x="15360" y="16896"/>
                </a:cubicBezTo>
                <a:lnTo>
                  <a:pt x="15360" y="17116"/>
                </a:lnTo>
                <a:cubicBezTo>
                  <a:pt x="15360" y="17173"/>
                  <a:pt x="15384" y="17218"/>
                  <a:pt x="15413" y="17218"/>
                </a:cubicBezTo>
                <a:cubicBezTo>
                  <a:pt x="15442" y="17218"/>
                  <a:pt x="15465" y="17173"/>
                  <a:pt x="15465" y="17116"/>
                </a:cubicBezTo>
                <a:lnTo>
                  <a:pt x="15465" y="16896"/>
                </a:lnTo>
                <a:cubicBezTo>
                  <a:pt x="15465" y="16838"/>
                  <a:pt x="15442" y="16791"/>
                  <a:pt x="15413" y="16791"/>
                </a:cubicBezTo>
                <a:close/>
                <a:moveTo>
                  <a:pt x="15728" y="16791"/>
                </a:moveTo>
                <a:cubicBezTo>
                  <a:pt x="15699" y="16791"/>
                  <a:pt x="15675" y="16838"/>
                  <a:pt x="15675" y="16896"/>
                </a:cubicBezTo>
                <a:lnTo>
                  <a:pt x="15675" y="17116"/>
                </a:lnTo>
                <a:cubicBezTo>
                  <a:pt x="15675" y="17173"/>
                  <a:pt x="15699" y="17218"/>
                  <a:pt x="15728" y="17218"/>
                </a:cubicBezTo>
                <a:cubicBezTo>
                  <a:pt x="15757" y="17218"/>
                  <a:pt x="15781" y="17173"/>
                  <a:pt x="15781" y="17116"/>
                </a:cubicBezTo>
                <a:lnTo>
                  <a:pt x="15781" y="16896"/>
                </a:lnTo>
                <a:cubicBezTo>
                  <a:pt x="15781" y="16838"/>
                  <a:pt x="15757" y="16791"/>
                  <a:pt x="15728" y="16791"/>
                </a:cubicBezTo>
                <a:close/>
                <a:moveTo>
                  <a:pt x="16578" y="16791"/>
                </a:moveTo>
                <a:cubicBezTo>
                  <a:pt x="16549" y="16791"/>
                  <a:pt x="16525" y="16838"/>
                  <a:pt x="16525" y="16896"/>
                </a:cubicBezTo>
                <a:lnTo>
                  <a:pt x="16525" y="17116"/>
                </a:lnTo>
                <a:cubicBezTo>
                  <a:pt x="16525" y="17173"/>
                  <a:pt x="16549" y="17218"/>
                  <a:pt x="16578" y="17218"/>
                </a:cubicBezTo>
                <a:cubicBezTo>
                  <a:pt x="16607" y="17218"/>
                  <a:pt x="16630" y="17173"/>
                  <a:pt x="16630" y="17116"/>
                </a:cubicBezTo>
                <a:lnTo>
                  <a:pt x="16630" y="16896"/>
                </a:lnTo>
                <a:cubicBezTo>
                  <a:pt x="16630" y="16838"/>
                  <a:pt x="16607" y="16791"/>
                  <a:pt x="16578" y="16791"/>
                </a:cubicBezTo>
                <a:close/>
                <a:moveTo>
                  <a:pt x="16892" y="16791"/>
                </a:moveTo>
                <a:cubicBezTo>
                  <a:pt x="16863" y="16791"/>
                  <a:pt x="16839" y="16838"/>
                  <a:pt x="16839" y="16896"/>
                </a:cubicBezTo>
                <a:lnTo>
                  <a:pt x="16839" y="17116"/>
                </a:lnTo>
                <a:cubicBezTo>
                  <a:pt x="16839" y="17173"/>
                  <a:pt x="16863" y="17218"/>
                  <a:pt x="16892" y="17218"/>
                </a:cubicBezTo>
                <a:cubicBezTo>
                  <a:pt x="16921" y="17218"/>
                  <a:pt x="16944" y="17173"/>
                  <a:pt x="16944" y="17116"/>
                </a:cubicBezTo>
                <a:lnTo>
                  <a:pt x="16944" y="16896"/>
                </a:lnTo>
                <a:cubicBezTo>
                  <a:pt x="16944" y="16838"/>
                  <a:pt x="16921" y="16791"/>
                  <a:pt x="16892" y="16791"/>
                </a:cubicBezTo>
                <a:close/>
                <a:moveTo>
                  <a:pt x="17741" y="16791"/>
                </a:moveTo>
                <a:cubicBezTo>
                  <a:pt x="17712" y="16791"/>
                  <a:pt x="17689" y="16838"/>
                  <a:pt x="17689" y="16896"/>
                </a:cubicBezTo>
                <a:lnTo>
                  <a:pt x="17689" y="17116"/>
                </a:lnTo>
                <a:cubicBezTo>
                  <a:pt x="17689" y="17173"/>
                  <a:pt x="17712" y="17218"/>
                  <a:pt x="17741" y="17218"/>
                </a:cubicBezTo>
                <a:cubicBezTo>
                  <a:pt x="17770" y="17218"/>
                  <a:pt x="17794" y="17173"/>
                  <a:pt x="17794" y="17116"/>
                </a:cubicBezTo>
                <a:lnTo>
                  <a:pt x="17794" y="16896"/>
                </a:lnTo>
                <a:cubicBezTo>
                  <a:pt x="17794" y="16838"/>
                  <a:pt x="17770" y="16791"/>
                  <a:pt x="17741" y="16791"/>
                </a:cubicBezTo>
                <a:close/>
                <a:moveTo>
                  <a:pt x="18055" y="16791"/>
                </a:moveTo>
                <a:cubicBezTo>
                  <a:pt x="18026" y="16791"/>
                  <a:pt x="18002" y="16838"/>
                  <a:pt x="18002" y="16896"/>
                </a:cubicBezTo>
                <a:lnTo>
                  <a:pt x="18002" y="17116"/>
                </a:lnTo>
                <a:cubicBezTo>
                  <a:pt x="18002" y="17173"/>
                  <a:pt x="18026" y="17218"/>
                  <a:pt x="18055" y="17218"/>
                </a:cubicBezTo>
                <a:cubicBezTo>
                  <a:pt x="18085" y="17218"/>
                  <a:pt x="18108" y="17173"/>
                  <a:pt x="18108" y="17116"/>
                </a:cubicBezTo>
                <a:lnTo>
                  <a:pt x="18108" y="16896"/>
                </a:lnTo>
                <a:cubicBezTo>
                  <a:pt x="18108" y="16838"/>
                  <a:pt x="18085" y="16791"/>
                  <a:pt x="18055" y="16791"/>
                </a:cubicBezTo>
                <a:close/>
                <a:moveTo>
                  <a:pt x="18905" y="16791"/>
                </a:moveTo>
                <a:cubicBezTo>
                  <a:pt x="18876" y="16791"/>
                  <a:pt x="18852" y="16838"/>
                  <a:pt x="18852" y="16896"/>
                </a:cubicBezTo>
                <a:lnTo>
                  <a:pt x="18852" y="17116"/>
                </a:lnTo>
                <a:cubicBezTo>
                  <a:pt x="18852" y="17173"/>
                  <a:pt x="18876" y="17218"/>
                  <a:pt x="18905" y="17218"/>
                </a:cubicBezTo>
                <a:cubicBezTo>
                  <a:pt x="18934" y="17218"/>
                  <a:pt x="18958" y="17173"/>
                  <a:pt x="18958" y="17116"/>
                </a:cubicBezTo>
                <a:lnTo>
                  <a:pt x="18958" y="16896"/>
                </a:lnTo>
                <a:cubicBezTo>
                  <a:pt x="18958" y="16838"/>
                  <a:pt x="18934" y="16791"/>
                  <a:pt x="18905" y="16791"/>
                </a:cubicBezTo>
                <a:close/>
                <a:moveTo>
                  <a:pt x="19220" y="16791"/>
                </a:moveTo>
                <a:cubicBezTo>
                  <a:pt x="19191" y="16791"/>
                  <a:pt x="19167" y="16838"/>
                  <a:pt x="19167" y="16896"/>
                </a:cubicBezTo>
                <a:lnTo>
                  <a:pt x="19167" y="17116"/>
                </a:lnTo>
                <a:cubicBezTo>
                  <a:pt x="19167" y="17173"/>
                  <a:pt x="19191" y="17218"/>
                  <a:pt x="19220" y="17218"/>
                </a:cubicBezTo>
                <a:cubicBezTo>
                  <a:pt x="19249" y="17218"/>
                  <a:pt x="19273" y="17173"/>
                  <a:pt x="19273" y="17116"/>
                </a:cubicBezTo>
                <a:lnTo>
                  <a:pt x="19273" y="16896"/>
                </a:lnTo>
                <a:cubicBezTo>
                  <a:pt x="19273" y="16838"/>
                  <a:pt x="19249" y="16791"/>
                  <a:pt x="19220" y="16791"/>
                </a:cubicBezTo>
                <a:close/>
                <a:moveTo>
                  <a:pt x="20069" y="16791"/>
                </a:moveTo>
                <a:cubicBezTo>
                  <a:pt x="20040" y="16791"/>
                  <a:pt x="20016" y="16838"/>
                  <a:pt x="20016" y="16896"/>
                </a:cubicBezTo>
                <a:lnTo>
                  <a:pt x="20016" y="17116"/>
                </a:lnTo>
                <a:cubicBezTo>
                  <a:pt x="20016" y="17173"/>
                  <a:pt x="20040" y="17218"/>
                  <a:pt x="20069" y="17218"/>
                </a:cubicBezTo>
                <a:cubicBezTo>
                  <a:pt x="20099" y="17218"/>
                  <a:pt x="20122" y="17173"/>
                  <a:pt x="20122" y="17116"/>
                </a:cubicBezTo>
                <a:lnTo>
                  <a:pt x="20122" y="16896"/>
                </a:lnTo>
                <a:cubicBezTo>
                  <a:pt x="20122" y="16838"/>
                  <a:pt x="20099" y="16791"/>
                  <a:pt x="20069" y="16791"/>
                </a:cubicBezTo>
                <a:close/>
                <a:moveTo>
                  <a:pt x="20384" y="16791"/>
                </a:moveTo>
                <a:cubicBezTo>
                  <a:pt x="20355" y="16791"/>
                  <a:pt x="20331" y="16838"/>
                  <a:pt x="20331" y="16896"/>
                </a:cubicBezTo>
                <a:lnTo>
                  <a:pt x="20331" y="17116"/>
                </a:lnTo>
                <a:cubicBezTo>
                  <a:pt x="20331" y="17173"/>
                  <a:pt x="20355" y="17218"/>
                  <a:pt x="20384" y="17218"/>
                </a:cubicBezTo>
                <a:cubicBezTo>
                  <a:pt x="20413" y="17218"/>
                  <a:pt x="20436" y="17173"/>
                  <a:pt x="20436" y="17116"/>
                </a:cubicBezTo>
                <a:lnTo>
                  <a:pt x="20436" y="16896"/>
                </a:lnTo>
                <a:cubicBezTo>
                  <a:pt x="20436" y="16838"/>
                  <a:pt x="20413" y="16791"/>
                  <a:pt x="20384" y="16791"/>
                </a:cubicBezTo>
                <a:close/>
                <a:moveTo>
                  <a:pt x="21234" y="16791"/>
                </a:moveTo>
                <a:cubicBezTo>
                  <a:pt x="21204" y="16791"/>
                  <a:pt x="21181" y="16838"/>
                  <a:pt x="21181" y="16896"/>
                </a:cubicBezTo>
                <a:lnTo>
                  <a:pt x="21181" y="17116"/>
                </a:lnTo>
                <a:cubicBezTo>
                  <a:pt x="21181" y="17173"/>
                  <a:pt x="21204" y="17218"/>
                  <a:pt x="21234" y="17218"/>
                </a:cubicBezTo>
                <a:cubicBezTo>
                  <a:pt x="21263" y="17218"/>
                  <a:pt x="21285" y="17173"/>
                  <a:pt x="21285" y="17116"/>
                </a:cubicBezTo>
                <a:lnTo>
                  <a:pt x="21285" y="16896"/>
                </a:lnTo>
                <a:cubicBezTo>
                  <a:pt x="21285" y="16838"/>
                  <a:pt x="21263" y="16791"/>
                  <a:pt x="21234" y="16791"/>
                </a:cubicBezTo>
                <a:close/>
                <a:moveTo>
                  <a:pt x="21547" y="16791"/>
                </a:moveTo>
                <a:cubicBezTo>
                  <a:pt x="21518" y="16791"/>
                  <a:pt x="21495" y="16838"/>
                  <a:pt x="21495" y="16896"/>
                </a:cubicBezTo>
                <a:lnTo>
                  <a:pt x="21495" y="17116"/>
                </a:lnTo>
                <a:cubicBezTo>
                  <a:pt x="21495" y="17173"/>
                  <a:pt x="21518" y="17218"/>
                  <a:pt x="21547" y="17218"/>
                </a:cubicBezTo>
                <a:cubicBezTo>
                  <a:pt x="21576" y="17218"/>
                  <a:pt x="21600" y="17173"/>
                  <a:pt x="21600" y="17116"/>
                </a:cubicBezTo>
                <a:lnTo>
                  <a:pt x="21600" y="16896"/>
                </a:lnTo>
                <a:cubicBezTo>
                  <a:pt x="21600" y="16838"/>
                  <a:pt x="21576" y="16791"/>
                  <a:pt x="21547" y="16791"/>
                </a:cubicBezTo>
                <a:close/>
                <a:moveTo>
                  <a:pt x="53" y="17521"/>
                </a:moveTo>
                <a:cubicBezTo>
                  <a:pt x="24" y="17521"/>
                  <a:pt x="0" y="17568"/>
                  <a:pt x="0" y="17626"/>
                </a:cubicBezTo>
                <a:lnTo>
                  <a:pt x="0" y="17846"/>
                </a:lnTo>
                <a:cubicBezTo>
                  <a:pt x="0" y="17903"/>
                  <a:pt x="24" y="17948"/>
                  <a:pt x="53" y="17948"/>
                </a:cubicBezTo>
                <a:cubicBezTo>
                  <a:pt x="82" y="17948"/>
                  <a:pt x="106" y="17903"/>
                  <a:pt x="106" y="17846"/>
                </a:cubicBezTo>
                <a:lnTo>
                  <a:pt x="106" y="17626"/>
                </a:lnTo>
                <a:cubicBezTo>
                  <a:pt x="106" y="17568"/>
                  <a:pt x="82" y="17521"/>
                  <a:pt x="53" y="17521"/>
                </a:cubicBezTo>
                <a:close/>
                <a:moveTo>
                  <a:pt x="367" y="17521"/>
                </a:moveTo>
                <a:cubicBezTo>
                  <a:pt x="338" y="17521"/>
                  <a:pt x="315" y="17568"/>
                  <a:pt x="315" y="17626"/>
                </a:cubicBezTo>
                <a:lnTo>
                  <a:pt x="315" y="17846"/>
                </a:lnTo>
                <a:cubicBezTo>
                  <a:pt x="315" y="17903"/>
                  <a:pt x="338" y="17948"/>
                  <a:pt x="367" y="17948"/>
                </a:cubicBezTo>
                <a:cubicBezTo>
                  <a:pt x="397" y="17948"/>
                  <a:pt x="420" y="17903"/>
                  <a:pt x="420" y="17846"/>
                </a:cubicBezTo>
                <a:lnTo>
                  <a:pt x="420" y="17626"/>
                </a:lnTo>
                <a:cubicBezTo>
                  <a:pt x="420" y="17568"/>
                  <a:pt x="397" y="17521"/>
                  <a:pt x="367" y="17521"/>
                </a:cubicBezTo>
                <a:close/>
                <a:moveTo>
                  <a:pt x="1217" y="17521"/>
                </a:moveTo>
                <a:cubicBezTo>
                  <a:pt x="1188" y="17521"/>
                  <a:pt x="1164" y="17568"/>
                  <a:pt x="1164" y="17626"/>
                </a:cubicBezTo>
                <a:lnTo>
                  <a:pt x="1164" y="17846"/>
                </a:lnTo>
                <a:cubicBezTo>
                  <a:pt x="1164" y="17903"/>
                  <a:pt x="1188" y="17948"/>
                  <a:pt x="1217" y="17948"/>
                </a:cubicBezTo>
                <a:cubicBezTo>
                  <a:pt x="1246" y="17948"/>
                  <a:pt x="1270" y="17903"/>
                  <a:pt x="1270" y="17846"/>
                </a:cubicBezTo>
                <a:lnTo>
                  <a:pt x="1270" y="17626"/>
                </a:lnTo>
                <a:cubicBezTo>
                  <a:pt x="1270" y="17568"/>
                  <a:pt x="1246" y="17521"/>
                  <a:pt x="1217" y="17521"/>
                </a:cubicBezTo>
                <a:close/>
                <a:moveTo>
                  <a:pt x="1532" y="17521"/>
                </a:moveTo>
                <a:cubicBezTo>
                  <a:pt x="1503" y="17521"/>
                  <a:pt x="1479" y="17568"/>
                  <a:pt x="1479" y="17626"/>
                </a:cubicBezTo>
                <a:lnTo>
                  <a:pt x="1479" y="17846"/>
                </a:lnTo>
                <a:cubicBezTo>
                  <a:pt x="1479" y="17903"/>
                  <a:pt x="1503" y="17948"/>
                  <a:pt x="1532" y="17948"/>
                </a:cubicBezTo>
                <a:cubicBezTo>
                  <a:pt x="1561" y="17948"/>
                  <a:pt x="1584" y="17903"/>
                  <a:pt x="1584" y="17846"/>
                </a:cubicBezTo>
                <a:lnTo>
                  <a:pt x="1584" y="17626"/>
                </a:lnTo>
                <a:cubicBezTo>
                  <a:pt x="1584" y="17568"/>
                  <a:pt x="1561" y="17521"/>
                  <a:pt x="1532" y="17521"/>
                </a:cubicBezTo>
                <a:close/>
                <a:moveTo>
                  <a:pt x="2380" y="17521"/>
                </a:moveTo>
                <a:cubicBezTo>
                  <a:pt x="2351" y="17521"/>
                  <a:pt x="2329" y="17568"/>
                  <a:pt x="2329" y="17626"/>
                </a:cubicBezTo>
                <a:lnTo>
                  <a:pt x="2329" y="17846"/>
                </a:lnTo>
                <a:cubicBezTo>
                  <a:pt x="2329" y="17903"/>
                  <a:pt x="2351" y="17948"/>
                  <a:pt x="2380" y="17948"/>
                </a:cubicBezTo>
                <a:cubicBezTo>
                  <a:pt x="2409" y="17948"/>
                  <a:pt x="2433" y="17903"/>
                  <a:pt x="2433" y="17846"/>
                </a:cubicBezTo>
                <a:lnTo>
                  <a:pt x="2433" y="17626"/>
                </a:lnTo>
                <a:cubicBezTo>
                  <a:pt x="2433" y="17568"/>
                  <a:pt x="2409" y="17521"/>
                  <a:pt x="2380" y="17521"/>
                </a:cubicBezTo>
                <a:close/>
                <a:moveTo>
                  <a:pt x="2695" y="17521"/>
                </a:moveTo>
                <a:cubicBezTo>
                  <a:pt x="2666" y="17521"/>
                  <a:pt x="2643" y="17568"/>
                  <a:pt x="2643" y="17626"/>
                </a:cubicBezTo>
                <a:lnTo>
                  <a:pt x="2643" y="17846"/>
                </a:lnTo>
                <a:cubicBezTo>
                  <a:pt x="2643" y="17903"/>
                  <a:pt x="2666" y="17948"/>
                  <a:pt x="2695" y="17948"/>
                </a:cubicBezTo>
                <a:cubicBezTo>
                  <a:pt x="2724" y="17948"/>
                  <a:pt x="2748" y="17903"/>
                  <a:pt x="2748" y="17846"/>
                </a:cubicBezTo>
                <a:lnTo>
                  <a:pt x="2748" y="17626"/>
                </a:lnTo>
                <a:cubicBezTo>
                  <a:pt x="2748" y="17568"/>
                  <a:pt x="2724" y="17521"/>
                  <a:pt x="2695" y="17521"/>
                </a:cubicBezTo>
                <a:close/>
                <a:moveTo>
                  <a:pt x="3545" y="17521"/>
                </a:moveTo>
                <a:cubicBezTo>
                  <a:pt x="3516" y="17521"/>
                  <a:pt x="3492" y="17568"/>
                  <a:pt x="3492" y="17626"/>
                </a:cubicBezTo>
                <a:lnTo>
                  <a:pt x="3492" y="17846"/>
                </a:lnTo>
                <a:cubicBezTo>
                  <a:pt x="3492" y="17903"/>
                  <a:pt x="3516" y="17948"/>
                  <a:pt x="3545" y="17948"/>
                </a:cubicBezTo>
                <a:cubicBezTo>
                  <a:pt x="3574" y="17948"/>
                  <a:pt x="3598" y="17903"/>
                  <a:pt x="3598" y="17846"/>
                </a:cubicBezTo>
                <a:lnTo>
                  <a:pt x="3598" y="17626"/>
                </a:lnTo>
                <a:cubicBezTo>
                  <a:pt x="3598" y="17568"/>
                  <a:pt x="3574" y="17521"/>
                  <a:pt x="3545" y="17521"/>
                </a:cubicBezTo>
                <a:close/>
                <a:moveTo>
                  <a:pt x="3859" y="17521"/>
                </a:moveTo>
                <a:cubicBezTo>
                  <a:pt x="3830" y="17521"/>
                  <a:pt x="3806" y="17568"/>
                  <a:pt x="3806" y="17626"/>
                </a:cubicBezTo>
                <a:lnTo>
                  <a:pt x="3806" y="17846"/>
                </a:lnTo>
                <a:cubicBezTo>
                  <a:pt x="3806" y="17903"/>
                  <a:pt x="3830" y="17948"/>
                  <a:pt x="3859" y="17948"/>
                </a:cubicBezTo>
                <a:cubicBezTo>
                  <a:pt x="3888" y="17948"/>
                  <a:pt x="3912" y="17903"/>
                  <a:pt x="3912" y="17846"/>
                </a:cubicBezTo>
                <a:lnTo>
                  <a:pt x="3912" y="17626"/>
                </a:lnTo>
                <a:cubicBezTo>
                  <a:pt x="3912" y="17568"/>
                  <a:pt x="3888" y="17521"/>
                  <a:pt x="3859" y="17521"/>
                </a:cubicBezTo>
                <a:close/>
                <a:moveTo>
                  <a:pt x="4709" y="17521"/>
                </a:moveTo>
                <a:cubicBezTo>
                  <a:pt x="4680" y="17521"/>
                  <a:pt x="4656" y="17568"/>
                  <a:pt x="4656" y="17626"/>
                </a:cubicBezTo>
                <a:lnTo>
                  <a:pt x="4656" y="17846"/>
                </a:lnTo>
                <a:cubicBezTo>
                  <a:pt x="4656" y="17903"/>
                  <a:pt x="4680" y="17948"/>
                  <a:pt x="4709" y="17948"/>
                </a:cubicBezTo>
                <a:cubicBezTo>
                  <a:pt x="4738" y="17948"/>
                  <a:pt x="4762" y="17903"/>
                  <a:pt x="4762" y="17846"/>
                </a:cubicBezTo>
                <a:lnTo>
                  <a:pt x="4762" y="17626"/>
                </a:lnTo>
                <a:cubicBezTo>
                  <a:pt x="4762" y="17568"/>
                  <a:pt x="4738" y="17521"/>
                  <a:pt x="4709" y="17521"/>
                </a:cubicBezTo>
                <a:close/>
                <a:moveTo>
                  <a:pt x="5023" y="17521"/>
                </a:moveTo>
                <a:cubicBezTo>
                  <a:pt x="4994" y="17521"/>
                  <a:pt x="4970" y="17568"/>
                  <a:pt x="4970" y="17626"/>
                </a:cubicBezTo>
                <a:lnTo>
                  <a:pt x="4970" y="17846"/>
                </a:lnTo>
                <a:cubicBezTo>
                  <a:pt x="4970" y="17903"/>
                  <a:pt x="4994" y="17948"/>
                  <a:pt x="5023" y="17948"/>
                </a:cubicBezTo>
                <a:cubicBezTo>
                  <a:pt x="5053" y="17948"/>
                  <a:pt x="5076" y="17903"/>
                  <a:pt x="5076" y="17846"/>
                </a:cubicBezTo>
                <a:lnTo>
                  <a:pt x="5076" y="17626"/>
                </a:lnTo>
                <a:cubicBezTo>
                  <a:pt x="5076" y="17568"/>
                  <a:pt x="5053" y="17521"/>
                  <a:pt x="5023" y="17521"/>
                </a:cubicBezTo>
                <a:close/>
                <a:moveTo>
                  <a:pt x="5873" y="17521"/>
                </a:moveTo>
                <a:cubicBezTo>
                  <a:pt x="5844" y="17521"/>
                  <a:pt x="5820" y="17568"/>
                  <a:pt x="5820" y="17626"/>
                </a:cubicBezTo>
                <a:lnTo>
                  <a:pt x="5820" y="17846"/>
                </a:lnTo>
                <a:cubicBezTo>
                  <a:pt x="5820" y="17903"/>
                  <a:pt x="5844" y="17948"/>
                  <a:pt x="5873" y="17948"/>
                </a:cubicBezTo>
                <a:cubicBezTo>
                  <a:pt x="5902" y="17948"/>
                  <a:pt x="5926" y="17903"/>
                  <a:pt x="5926" y="17846"/>
                </a:cubicBezTo>
                <a:lnTo>
                  <a:pt x="5926" y="17626"/>
                </a:lnTo>
                <a:cubicBezTo>
                  <a:pt x="5926" y="17568"/>
                  <a:pt x="5902" y="17521"/>
                  <a:pt x="5873" y="17521"/>
                </a:cubicBezTo>
                <a:close/>
                <a:moveTo>
                  <a:pt x="6188" y="17521"/>
                </a:moveTo>
                <a:cubicBezTo>
                  <a:pt x="6159" y="17521"/>
                  <a:pt x="6135" y="17568"/>
                  <a:pt x="6135" y="17626"/>
                </a:cubicBezTo>
                <a:lnTo>
                  <a:pt x="6135" y="17846"/>
                </a:lnTo>
                <a:cubicBezTo>
                  <a:pt x="6135" y="17903"/>
                  <a:pt x="6159" y="17948"/>
                  <a:pt x="6188" y="17948"/>
                </a:cubicBezTo>
                <a:cubicBezTo>
                  <a:pt x="6217" y="17948"/>
                  <a:pt x="6240" y="17903"/>
                  <a:pt x="6240" y="17846"/>
                </a:cubicBezTo>
                <a:lnTo>
                  <a:pt x="6240" y="17626"/>
                </a:lnTo>
                <a:cubicBezTo>
                  <a:pt x="6240" y="17568"/>
                  <a:pt x="6217" y="17521"/>
                  <a:pt x="6188" y="17521"/>
                </a:cubicBezTo>
                <a:close/>
                <a:moveTo>
                  <a:pt x="7036" y="17521"/>
                </a:moveTo>
                <a:cubicBezTo>
                  <a:pt x="7007" y="17521"/>
                  <a:pt x="6984" y="17568"/>
                  <a:pt x="6984" y="17626"/>
                </a:cubicBezTo>
                <a:lnTo>
                  <a:pt x="6984" y="17846"/>
                </a:lnTo>
                <a:cubicBezTo>
                  <a:pt x="6984" y="17903"/>
                  <a:pt x="7007" y="17948"/>
                  <a:pt x="7036" y="17948"/>
                </a:cubicBezTo>
                <a:cubicBezTo>
                  <a:pt x="7065" y="17948"/>
                  <a:pt x="7089" y="17903"/>
                  <a:pt x="7089" y="17846"/>
                </a:cubicBezTo>
                <a:lnTo>
                  <a:pt x="7089" y="17626"/>
                </a:lnTo>
                <a:cubicBezTo>
                  <a:pt x="7089" y="17568"/>
                  <a:pt x="7065" y="17521"/>
                  <a:pt x="7036" y="17521"/>
                </a:cubicBezTo>
                <a:close/>
                <a:moveTo>
                  <a:pt x="7351" y="17521"/>
                </a:moveTo>
                <a:cubicBezTo>
                  <a:pt x="7322" y="17521"/>
                  <a:pt x="7299" y="17568"/>
                  <a:pt x="7299" y="17626"/>
                </a:cubicBezTo>
                <a:lnTo>
                  <a:pt x="7299" y="17846"/>
                </a:lnTo>
                <a:cubicBezTo>
                  <a:pt x="7299" y="17903"/>
                  <a:pt x="7322" y="17948"/>
                  <a:pt x="7351" y="17948"/>
                </a:cubicBezTo>
                <a:cubicBezTo>
                  <a:pt x="7380" y="17948"/>
                  <a:pt x="7404" y="17903"/>
                  <a:pt x="7404" y="17846"/>
                </a:cubicBezTo>
                <a:lnTo>
                  <a:pt x="7404" y="17626"/>
                </a:lnTo>
                <a:cubicBezTo>
                  <a:pt x="7404" y="17568"/>
                  <a:pt x="7380" y="17521"/>
                  <a:pt x="7351" y="17521"/>
                </a:cubicBezTo>
                <a:close/>
                <a:moveTo>
                  <a:pt x="8201" y="17521"/>
                </a:moveTo>
                <a:cubicBezTo>
                  <a:pt x="8171" y="17521"/>
                  <a:pt x="8148" y="17568"/>
                  <a:pt x="8148" y="17626"/>
                </a:cubicBezTo>
                <a:lnTo>
                  <a:pt x="8148" y="17846"/>
                </a:lnTo>
                <a:cubicBezTo>
                  <a:pt x="8148" y="17903"/>
                  <a:pt x="8171" y="17948"/>
                  <a:pt x="8201" y="17948"/>
                </a:cubicBezTo>
                <a:cubicBezTo>
                  <a:pt x="8230" y="17948"/>
                  <a:pt x="8254" y="17903"/>
                  <a:pt x="8254" y="17846"/>
                </a:cubicBezTo>
                <a:lnTo>
                  <a:pt x="8254" y="17626"/>
                </a:lnTo>
                <a:cubicBezTo>
                  <a:pt x="8254" y="17568"/>
                  <a:pt x="8230" y="17521"/>
                  <a:pt x="8201" y="17521"/>
                </a:cubicBezTo>
                <a:close/>
                <a:moveTo>
                  <a:pt x="8515" y="17521"/>
                </a:moveTo>
                <a:cubicBezTo>
                  <a:pt x="8486" y="17521"/>
                  <a:pt x="8462" y="17568"/>
                  <a:pt x="8462" y="17626"/>
                </a:cubicBezTo>
                <a:lnTo>
                  <a:pt x="8462" y="17846"/>
                </a:lnTo>
                <a:cubicBezTo>
                  <a:pt x="8462" y="17903"/>
                  <a:pt x="8486" y="17948"/>
                  <a:pt x="8515" y="17948"/>
                </a:cubicBezTo>
                <a:cubicBezTo>
                  <a:pt x="8544" y="17948"/>
                  <a:pt x="8568" y="17903"/>
                  <a:pt x="8568" y="17846"/>
                </a:cubicBezTo>
                <a:lnTo>
                  <a:pt x="8568" y="17626"/>
                </a:lnTo>
                <a:cubicBezTo>
                  <a:pt x="8568" y="17568"/>
                  <a:pt x="8544" y="17521"/>
                  <a:pt x="8515" y="17521"/>
                </a:cubicBezTo>
                <a:close/>
                <a:moveTo>
                  <a:pt x="9365" y="17521"/>
                </a:moveTo>
                <a:cubicBezTo>
                  <a:pt x="9336" y="17521"/>
                  <a:pt x="9312" y="17568"/>
                  <a:pt x="9312" y="17626"/>
                </a:cubicBezTo>
                <a:lnTo>
                  <a:pt x="9312" y="17846"/>
                </a:lnTo>
                <a:cubicBezTo>
                  <a:pt x="9312" y="17903"/>
                  <a:pt x="9336" y="17948"/>
                  <a:pt x="9365" y="17948"/>
                </a:cubicBezTo>
                <a:cubicBezTo>
                  <a:pt x="9394" y="17948"/>
                  <a:pt x="9418" y="17903"/>
                  <a:pt x="9418" y="17846"/>
                </a:cubicBezTo>
                <a:lnTo>
                  <a:pt x="9418" y="17626"/>
                </a:lnTo>
                <a:cubicBezTo>
                  <a:pt x="9418" y="17568"/>
                  <a:pt x="9394" y="17521"/>
                  <a:pt x="9365" y="17521"/>
                </a:cubicBezTo>
                <a:close/>
                <a:moveTo>
                  <a:pt x="9679" y="17521"/>
                </a:moveTo>
                <a:cubicBezTo>
                  <a:pt x="9650" y="17521"/>
                  <a:pt x="9626" y="17568"/>
                  <a:pt x="9626" y="17626"/>
                </a:cubicBezTo>
                <a:lnTo>
                  <a:pt x="9626" y="17846"/>
                </a:lnTo>
                <a:cubicBezTo>
                  <a:pt x="9626" y="17903"/>
                  <a:pt x="9650" y="17948"/>
                  <a:pt x="9679" y="17948"/>
                </a:cubicBezTo>
                <a:cubicBezTo>
                  <a:pt x="9708" y="17948"/>
                  <a:pt x="9732" y="17903"/>
                  <a:pt x="9732" y="17846"/>
                </a:cubicBezTo>
                <a:lnTo>
                  <a:pt x="9732" y="17626"/>
                </a:lnTo>
                <a:cubicBezTo>
                  <a:pt x="9732" y="17568"/>
                  <a:pt x="9708" y="17521"/>
                  <a:pt x="9679" y="17521"/>
                </a:cubicBezTo>
                <a:close/>
                <a:moveTo>
                  <a:pt x="10529" y="17521"/>
                </a:moveTo>
                <a:cubicBezTo>
                  <a:pt x="10500" y="17521"/>
                  <a:pt x="10476" y="17568"/>
                  <a:pt x="10476" y="17626"/>
                </a:cubicBezTo>
                <a:lnTo>
                  <a:pt x="10476" y="17846"/>
                </a:lnTo>
                <a:cubicBezTo>
                  <a:pt x="10476" y="17903"/>
                  <a:pt x="10500" y="17948"/>
                  <a:pt x="10529" y="17948"/>
                </a:cubicBezTo>
                <a:cubicBezTo>
                  <a:pt x="10558" y="17948"/>
                  <a:pt x="10582" y="17903"/>
                  <a:pt x="10582" y="17846"/>
                </a:cubicBezTo>
                <a:lnTo>
                  <a:pt x="10582" y="17626"/>
                </a:lnTo>
                <a:cubicBezTo>
                  <a:pt x="10582" y="17568"/>
                  <a:pt x="10558" y="17521"/>
                  <a:pt x="10529" y="17521"/>
                </a:cubicBezTo>
                <a:close/>
                <a:moveTo>
                  <a:pt x="10844" y="17521"/>
                </a:moveTo>
                <a:cubicBezTo>
                  <a:pt x="10814" y="17521"/>
                  <a:pt x="10791" y="17568"/>
                  <a:pt x="10791" y="17626"/>
                </a:cubicBezTo>
                <a:lnTo>
                  <a:pt x="10791" y="17846"/>
                </a:lnTo>
                <a:cubicBezTo>
                  <a:pt x="10791" y="17903"/>
                  <a:pt x="10814" y="17948"/>
                  <a:pt x="10844" y="17948"/>
                </a:cubicBezTo>
                <a:cubicBezTo>
                  <a:pt x="10873" y="17948"/>
                  <a:pt x="10895" y="17903"/>
                  <a:pt x="10895" y="17846"/>
                </a:cubicBezTo>
                <a:lnTo>
                  <a:pt x="10895" y="17626"/>
                </a:lnTo>
                <a:cubicBezTo>
                  <a:pt x="10895" y="17568"/>
                  <a:pt x="10873" y="17521"/>
                  <a:pt x="10844" y="17521"/>
                </a:cubicBezTo>
                <a:close/>
                <a:moveTo>
                  <a:pt x="11692" y="17521"/>
                </a:moveTo>
                <a:cubicBezTo>
                  <a:pt x="11663" y="17521"/>
                  <a:pt x="11640" y="17568"/>
                  <a:pt x="11640" y="17626"/>
                </a:cubicBezTo>
                <a:lnTo>
                  <a:pt x="11640" y="17846"/>
                </a:lnTo>
                <a:cubicBezTo>
                  <a:pt x="11640" y="17903"/>
                  <a:pt x="11663" y="17948"/>
                  <a:pt x="11692" y="17948"/>
                </a:cubicBezTo>
                <a:cubicBezTo>
                  <a:pt x="11721" y="17948"/>
                  <a:pt x="11745" y="17903"/>
                  <a:pt x="11745" y="17846"/>
                </a:cubicBezTo>
                <a:lnTo>
                  <a:pt x="11745" y="17626"/>
                </a:lnTo>
                <a:cubicBezTo>
                  <a:pt x="11745" y="17568"/>
                  <a:pt x="11721" y="17521"/>
                  <a:pt x="11692" y="17521"/>
                </a:cubicBezTo>
                <a:close/>
                <a:moveTo>
                  <a:pt x="12007" y="17521"/>
                </a:moveTo>
                <a:cubicBezTo>
                  <a:pt x="11978" y="17521"/>
                  <a:pt x="11955" y="17568"/>
                  <a:pt x="11955" y="17626"/>
                </a:cubicBezTo>
                <a:lnTo>
                  <a:pt x="11955" y="17846"/>
                </a:lnTo>
                <a:cubicBezTo>
                  <a:pt x="11955" y="17903"/>
                  <a:pt x="11978" y="17948"/>
                  <a:pt x="12007" y="17948"/>
                </a:cubicBezTo>
                <a:cubicBezTo>
                  <a:pt x="12036" y="17948"/>
                  <a:pt x="12060" y="17903"/>
                  <a:pt x="12060" y="17846"/>
                </a:cubicBezTo>
                <a:lnTo>
                  <a:pt x="12060" y="17626"/>
                </a:lnTo>
                <a:cubicBezTo>
                  <a:pt x="12060" y="17568"/>
                  <a:pt x="12036" y="17521"/>
                  <a:pt x="12007" y="17521"/>
                </a:cubicBezTo>
                <a:close/>
                <a:moveTo>
                  <a:pt x="12856" y="17521"/>
                </a:moveTo>
                <a:cubicBezTo>
                  <a:pt x="12827" y="17521"/>
                  <a:pt x="12804" y="17568"/>
                  <a:pt x="12804" y="17626"/>
                </a:cubicBezTo>
                <a:lnTo>
                  <a:pt x="12804" y="17846"/>
                </a:lnTo>
                <a:cubicBezTo>
                  <a:pt x="12804" y="17903"/>
                  <a:pt x="12827" y="17948"/>
                  <a:pt x="12856" y="17948"/>
                </a:cubicBezTo>
                <a:cubicBezTo>
                  <a:pt x="12886" y="17948"/>
                  <a:pt x="12909" y="17903"/>
                  <a:pt x="12909" y="17846"/>
                </a:cubicBezTo>
                <a:lnTo>
                  <a:pt x="12909" y="17626"/>
                </a:lnTo>
                <a:cubicBezTo>
                  <a:pt x="12909" y="17568"/>
                  <a:pt x="12886" y="17521"/>
                  <a:pt x="12856" y="17521"/>
                </a:cubicBezTo>
                <a:close/>
                <a:moveTo>
                  <a:pt x="13171" y="17521"/>
                </a:moveTo>
                <a:cubicBezTo>
                  <a:pt x="13142" y="17521"/>
                  <a:pt x="13118" y="17568"/>
                  <a:pt x="13118" y="17626"/>
                </a:cubicBezTo>
                <a:lnTo>
                  <a:pt x="13118" y="17846"/>
                </a:lnTo>
                <a:cubicBezTo>
                  <a:pt x="13118" y="17903"/>
                  <a:pt x="13142" y="17948"/>
                  <a:pt x="13171" y="17948"/>
                </a:cubicBezTo>
                <a:cubicBezTo>
                  <a:pt x="13200" y="17948"/>
                  <a:pt x="13224" y="17903"/>
                  <a:pt x="13224" y="17846"/>
                </a:cubicBezTo>
                <a:lnTo>
                  <a:pt x="13224" y="17626"/>
                </a:lnTo>
                <a:cubicBezTo>
                  <a:pt x="13224" y="17568"/>
                  <a:pt x="13200" y="17521"/>
                  <a:pt x="13171" y="17521"/>
                </a:cubicBezTo>
                <a:close/>
                <a:moveTo>
                  <a:pt x="14021" y="17521"/>
                </a:moveTo>
                <a:cubicBezTo>
                  <a:pt x="13992" y="17521"/>
                  <a:pt x="13968" y="17568"/>
                  <a:pt x="13968" y="17626"/>
                </a:cubicBezTo>
                <a:lnTo>
                  <a:pt x="13968" y="17846"/>
                </a:lnTo>
                <a:cubicBezTo>
                  <a:pt x="13968" y="17903"/>
                  <a:pt x="13992" y="17948"/>
                  <a:pt x="14021" y="17948"/>
                </a:cubicBezTo>
                <a:cubicBezTo>
                  <a:pt x="14050" y="17948"/>
                  <a:pt x="14074" y="17903"/>
                  <a:pt x="14074" y="17846"/>
                </a:cubicBezTo>
                <a:lnTo>
                  <a:pt x="14074" y="17626"/>
                </a:lnTo>
                <a:cubicBezTo>
                  <a:pt x="14074" y="17568"/>
                  <a:pt x="14050" y="17521"/>
                  <a:pt x="14021" y="17521"/>
                </a:cubicBezTo>
                <a:close/>
                <a:moveTo>
                  <a:pt x="14335" y="17521"/>
                </a:moveTo>
                <a:cubicBezTo>
                  <a:pt x="14306" y="17521"/>
                  <a:pt x="14282" y="17568"/>
                  <a:pt x="14282" y="17626"/>
                </a:cubicBezTo>
                <a:lnTo>
                  <a:pt x="14282" y="17846"/>
                </a:lnTo>
                <a:cubicBezTo>
                  <a:pt x="14282" y="17903"/>
                  <a:pt x="14306" y="17948"/>
                  <a:pt x="14335" y="17948"/>
                </a:cubicBezTo>
                <a:cubicBezTo>
                  <a:pt x="14364" y="17948"/>
                  <a:pt x="14388" y="17903"/>
                  <a:pt x="14388" y="17846"/>
                </a:cubicBezTo>
                <a:lnTo>
                  <a:pt x="14388" y="17626"/>
                </a:lnTo>
                <a:cubicBezTo>
                  <a:pt x="14388" y="17568"/>
                  <a:pt x="14364" y="17521"/>
                  <a:pt x="14335" y="17521"/>
                </a:cubicBezTo>
                <a:close/>
                <a:moveTo>
                  <a:pt x="15185" y="17521"/>
                </a:moveTo>
                <a:cubicBezTo>
                  <a:pt x="15156" y="17521"/>
                  <a:pt x="15132" y="17568"/>
                  <a:pt x="15132" y="17626"/>
                </a:cubicBezTo>
                <a:lnTo>
                  <a:pt x="15132" y="17846"/>
                </a:lnTo>
                <a:cubicBezTo>
                  <a:pt x="15132" y="17903"/>
                  <a:pt x="15156" y="17948"/>
                  <a:pt x="15185" y="17948"/>
                </a:cubicBezTo>
                <a:cubicBezTo>
                  <a:pt x="15214" y="17948"/>
                  <a:pt x="15237" y="17903"/>
                  <a:pt x="15237" y="17846"/>
                </a:cubicBezTo>
                <a:lnTo>
                  <a:pt x="15237" y="17626"/>
                </a:lnTo>
                <a:cubicBezTo>
                  <a:pt x="15237" y="17568"/>
                  <a:pt x="15214" y="17521"/>
                  <a:pt x="15185" y="17521"/>
                </a:cubicBezTo>
                <a:close/>
                <a:moveTo>
                  <a:pt x="15500" y="17521"/>
                </a:moveTo>
                <a:cubicBezTo>
                  <a:pt x="15470" y="17521"/>
                  <a:pt x="15447" y="17568"/>
                  <a:pt x="15447" y="17626"/>
                </a:cubicBezTo>
                <a:lnTo>
                  <a:pt x="15447" y="17846"/>
                </a:lnTo>
                <a:cubicBezTo>
                  <a:pt x="15447" y="17903"/>
                  <a:pt x="15470" y="17948"/>
                  <a:pt x="15500" y="17948"/>
                </a:cubicBezTo>
                <a:cubicBezTo>
                  <a:pt x="15529" y="17948"/>
                  <a:pt x="15551" y="17903"/>
                  <a:pt x="15551" y="17846"/>
                </a:cubicBezTo>
                <a:lnTo>
                  <a:pt x="15551" y="17626"/>
                </a:lnTo>
                <a:cubicBezTo>
                  <a:pt x="15551" y="17568"/>
                  <a:pt x="15529" y="17521"/>
                  <a:pt x="15500" y="17521"/>
                </a:cubicBezTo>
                <a:close/>
                <a:moveTo>
                  <a:pt x="16349" y="17521"/>
                </a:moveTo>
                <a:cubicBezTo>
                  <a:pt x="16320" y="17521"/>
                  <a:pt x="16296" y="17568"/>
                  <a:pt x="16296" y="17626"/>
                </a:cubicBezTo>
                <a:lnTo>
                  <a:pt x="16296" y="17846"/>
                </a:lnTo>
                <a:cubicBezTo>
                  <a:pt x="16296" y="17903"/>
                  <a:pt x="16320" y="17948"/>
                  <a:pt x="16349" y="17948"/>
                </a:cubicBezTo>
                <a:cubicBezTo>
                  <a:pt x="16378" y="17948"/>
                  <a:pt x="16401" y="17903"/>
                  <a:pt x="16401" y="17846"/>
                </a:cubicBezTo>
                <a:lnTo>
                  <a:pt x="16401" y="17626"/>
                </a:lnTo>
                <a:cubicBezTo>
                  <a:pt x="16401" y="17568"/>
                  <a:pt x="16378" y="17521"/>
                  <a:pt x="16349" y="17521"/>
                </a:cubicBezTo>
                <a:close/>
                <a:moveTo>
                  <a:pt x="16663" y="17521"/>
                </a:moveTo>
                <a:cubicBezTo>
                  <a:pt x="16634" y="17521"/>
                  <a:pt x="16611" y="17568"/>
                  <a:pt x="16611" y="17626"/>
                </a:cubicBezTo>
                <a:lnTo>
                  <a:pt x="16611" y="17846"/>
                </a:lnTo>
                <a:cubicBezTo>
                  <a:pt x="16611" y="17903"/>
                  <a:pt x="16634" y="17948"/>
                  <a:pt x="16663" y="17948"/>
                </a:cubicBezTo>
                <a:cubicBezTo>
                  <a:pt x="16692" y="17948"/>
                  <a:pt x="16716" y="17903"/>
                  <a:pt x="16716" y="17846"/>
                </a:cubicBezTo>
                <a:lnTo>
                  <a:pt x="16716" y="17626"/>
                </a:lnTo>
                <a:cubicBezTo>
                  <a:pt x="16716" y="17568"/>
                  <a:pt x="16692" y="17521"/>
                  <a:pt x="16663" y="17521"/>
                </a:cubicBezTo>
                <a:close/>
                <a:moveTo>
                  <a:pt x="17512" y="17521"/>
                </a:moveTo>
                <a:cubicBezTo>
                  <a:pt x="17483" y="17521"/>
                  <a:pt x="17459" y="17568"/>
                  <a:pt x="17459" y="17626"/>
                </a:cubicBezTo>
                <a:lnTo>
                  <a:pt x="17459" y="17846"/>
                </a:lnTo>
                <a:cubicBezTo>
                  <a:pt x="17459" y="17903"/>
                  <a:pt x="17483" y="17948"/>
                  <a:pt x="17512" y="17948"/>
                </a:cubicBezTo>
                <a:cubicBezTo>
                  <a:pt x="17541" y="17948"/>
                  <a:pt x="17565" y="17903"/>
                  <a:pt x="17565" y="17846"/>
                </a:cubicBezTo>
                <a:lnTo>
                  <a:pt x="17565" y="17626"/>
                </a:lnTo>
                <a:cubicBezTo>
                  <a:pt x="17565" y="17568"/>
                  <a:pt x="17541" y="17521"/>
                  <a:pt x="17512" y="17521"/>
                </a:cubicBezTo>
                <a:close/>
                <a:moveTo>
                  <a:pt x="17827" y="17521"/>
                </a:moveTo>
                <a:cubicBezTo>
                  <a:pt x="17798" y="17521"/>
                  <a:pt x="17774" y="17568"/>
                  <a:pt x="17774" y="17626"/>
                </a:cubicBezTo>
                <a:lnTo>
                  <a:pt x="17774" y="17846"/>
                </a:lnTo>
                <a:cubicBezTo>
                  <a:pt x="17774" y="17903"/>
                  <a:pt x="17798" y="17948"/>
                  <a:pt x="17827" y="17948"/>
                </a:cubicBezTo>
                <a:cubicBezTo>
                  <a:pt x="17856" y="17948"/>
                  <a:pt x="17880" y="17903"/>
                  <a:pt x="17880" y="17846"/>
                </a:cubicBezTo>
                <a:lnTo>
                  <a:pt x="17880" y="17626"/>
                </a:lnTo>
                <a:cubicBezTo>
                  <a:pt x="17880" y="17568"/>
                  <a:pt x="17856" y="17521"/>
                  <a:pt x="17827" y="17521"/>
                </a:cubicBezTo>
                <a:close/>
                <a:moveTo>
                  <a:pt x="18677" y="17521"/>
                </a:moveTo>
                <a:cubicBezTo>
                  <a:pt x="18648" y="17521"/>
                  <a:pt x="18624" y="17568"/>
                  <a:pt x="18624" y="17626"/>
                </a:cubicBezTo>
                <a:lnTo>
                  <a:pt x="18624" y="17846"/>
                </a:lnTo>
                <a:cubicBezTo>
                  <a:pt x="18624" y="17903"/>
                  <a:pt x="18648" y="17948"/>
                  <a:pt x="18677" y="17948"/>
                </a:cubicBezTo>
                <a:cubicBezTo>
                  <a:pt x="18706" y="17948"/>
                  <a:pt x="18730" y="17903"/>
                  <a:pt x="18730" y="17846"/>
                </a:cubicBezTo>
                <a:lnTo>
                  <a:pt x="18730" y="17626"/>
                </a:lnTo>
                <a:cubicBezTo>
                  <a:pt x="18730" y="17568"/>
                  <a:pt x="18706" y="17521"/>
                  <a:pt x="18677" y="17521"/>
                </a:cubicBezTo>
                <a:close/>
                <a:moveTo>
                  <a:pt x="18991" y="17521"/>
                </a:moveTo>
                <a:cubicBezTo>
                  <a:pt x="18962" y="17521"/>
                  <a:pt x="18938" y="17568"/>
                  <a:pt x="18938" y="17626"/>
                </a:cubicBezTo>
                <a:lnTo>
                  <a:pt x="18938" y="17846"/>
                </a:lnTo>
                <a:cubicBezTo>
                  <a:pt x="18938" y="17903"/>
                  <a:pt x="18962" y="17948"/>
                  <a:pt x="18991" y="17948"/>
                </a:cubicBezTo>
                <a:cubicBezTo>
                  <a:pt x="19020" y="17948"/>
                  <a:pt x="19044" y="17903"/>
                  <a:pt x="19044" y="17846"/>
                </a:cubicBezTo>
                <a:lnTo>
                  <a:pt x="19044" y="17626"/>
                </a:lnTo>
                <a:cubicBezTo>
                  <a:pt x="19044" y="17568"/>
                  <a:pt x="19020" y="17521"/>
                  <a:pt x="18991" y="17521"/>
                </a:cubicBezTo>
                <a:close/>
                <a:moveTo>
                  <a:pt x="19841" y="17521"/>
                </a:moveTo>
                <a:cubicBezTo>
                  <a:pt x="19812" y="17521"/>
                  <a:pt x="19788" y="17568"/>
                  <a:pt x="19788" y="17626"/>
                </a:cubicBezTo>
                <a:lnTo>
                  <a:pt x="19788" y="17846"/>
                </a:lnTo>
                <a:cubicBezTo>
                  <a:pt x="19788" y="17903"/>
                  <a:pt x="19812" y="17948"/>
                  <a:pt x="19841" y="17948"/>
                </a:cubicBezTo>
                <a:cubicBezTo>
                  <a:pt x="19870" y="17948"/>
                  <a:pt x="19894" y="17903"/>
                  <a:pt x="19894" y="17846"/>
                </a:cubicBezTo>
                <a:lnTo>
                  <a:pt x="19894" y="17626"/>
                </a:lnTo>
                <a:cubicBezTo>
                  <a:pt x="19894" y="17568"/>
                  <a:pt x="19870" y="17521"/>
                  <a:pt x="19841" y="17521"/>
                </a:cubicBezTo>
                <a:close/>
                <a:moveTo>
                  <a:pt x="20155" y="17521"/>
                </a:moveTo>
                <a:cubicBezTo>
                  <a:pt x="20126" y="17521"/>
                  <a:pt x="20102" y="17568"/>
                  <a:pt x="20102" y="17626"/>
                </a:cubicBezTo>
                <a:lnTo>
                  <a:pt x="20102" y="17846"/>
                </a:lnTo>
                <a:cubicBezTo>
                  <a:pt x="20102" y="17903"/>
                  <a:pt x="20126" y="17948"/>
                  <a:pt x="20155" y="17948"/>
                </a:cubicBezTo>
                <a:cubicBezTo>
                  <a:pt x="20184" y="17948"/>
                  <a:pt x="20207" y="17903"/>
                  <a:pt x="20207" y="17846"/>
                </a:cubicBezTo>
                <a:lnTo>
                  <a:pt x="20207" y="17626"/>
                </a:lnTo>
                <a:cubicBezTo>
                  <a:pt x="20207" y="17568"/>
                  <a:pt x="20184" y="17521"/>
                  <a:pt x="20155" y="17521"/>
                </a:cubicBezTo>
                <a:close/>
                <a:moveTo>
                  <a:pt x="21004" y="17521"/>
                </a:moveTo>
                <a:cubicBezTo>
                  <a:pt x="20975" y="17521"/>
                  <a:pt x="20952" y="17568"/>
                  <a:pt x="20952" y="17626"/>
                </a:cubicBezTo>
                <a:lnTo>
                  <a:pt x="20952" y="17846"/>
                </a:lnTo>
                <a:cubicBezTo>
                  <a:pt x="20952" y="17903"/>
                  <a:pt x="20975" y="17948"/>
                  <a:pt x="21004" y="17948"/>
                </a:cubicBezTo>
                <a:cubicBezTo>
                  <a:pt x="21033" y="17948"/>
                  <a:pt x="21057" y="17903"/>
                  <a:pt x="21057" y="17846"/>
                </a:cubicBezTo>
                <a:lnTo>
                  <a:pt x="21057" y="17626"/>
                </a:lnTo>
                <a:cubicBezTo>
                  <a:pt x="21057" y="17568"/>
                  <a:pt x="21033" y="17521"/>
                  <a:pt x="21004" y="17521"/>
                </a:cubicBezTo>
                <a:close/>
                <a:moveTo>
                  <a:pt x="21319" y="17521"/>
                </a:moveTo>
                <a:cubicBezTo>
                  <a:pt x="21289" y="17521"/>
                  <a:pt x="21267" y="17568"/>
                  <a:pt x="21267" y="17626"/>
                </a:cubicBezTo>
                <a:lnTo>
                  <a:pt x="21267" y="17846"/>
                </a:lnTo>
                <a:cubicBezTo>
                  <a:pt x="21267" y="17903"/>
                  <a:pt x="21289" y="17948"/>
                  <a:pt x="21319" y="17948"/>
                </a:cubicBezTo>
                <a:cubicBezTo>
                  <a:pt x="21348" y="17948"/>
                  <a:pt x="21372" y="17903"/>
                  <a:pt x="21372" y="17846"/>
                </a:cubicBezTo>
                <a:lnTo>
                  <a:pt x="21372" y="17626"/>
                </a:lnTo>
                <a:cubicBezTo>
                  <a:pt x="21372" y="17568"/>
                  <a:pt x="21348" y="17521"/>
                  <a:pt x="21319" y="17521"/>
                </a:cubicBezTo>
                <a:close/>
                <a:moveTo>
                  <a:pt x="281" y="18251"/>
                </a:moveTo>
                <a:cubicBezTo>
                  <a:pt x="252" y="18251"/>
                  <a:pt x="228" y="18298"/>
                  <a:pt x="228" y="18356"/>
                </a:cubicBezTo>
                <a:lnTo>
                  <a:pt x="228" y="18576"/>
                </a:lnTo>
                <a:cubicBezTo>
                  <a:pt x="228" y="18633"/>
                  <a:pt x="252" y="18678"/>
                  <a:pt x="281" y="18678"/>
                </a:cubicBezTo>
                <a:cubicBezTo>
                  <a:pt x="311" y="18678"/>
                  <a:pt x="334" y="18633"/>
                  <a:pt x="334" y="18576"/>
                </a:cubicBezTo>
                <a:lnTo>
                  <a:pt x="334" y="18356"/>
                </a:lnTo>
                <a:cubicBezTo>
                  <a:pt x="334" y="18298"/>
                  <a:pt x="311" y="18251"/>
                  <a:pt x="281" y="18251"/>
                </a:cubicBezTo>
                <a:close/>
                <a:moveTo>
                  <a:pt x="596" y="18251"/>
                </a:moveTo>
                <a:cubicBezTo>
                  <a:pt x="567" y="18251"/>
                  <a:pt x="543" y="18298"/>
                  <a:pt x="543" y="18356"/>
                </a:cubicBezTo>
                <a:lnTo>
                  <a:pt x="543" y="18576"/>
                </a:lnTo>
                <a:cubicBezTo>
                  <a:pt x="543" y="18633"/>
                  <a:pt x="567" y="18678"/>
                  <a:pt x="596" y="18678"/>
                </a:cubicBezTo>
                <a:cubicBezTo>
                  <a:pt x="625" y="18678"/>
                  <a:pt x="649" y="18633"/>
                  <a:pt x="649" y="18576"/>
                </a:cubicBezTo>
                <a:lnTo>
                  <a:pt x="649" y="18356"/>
                </a:lnTo>
                <a:cubicBezTo>
                  <a:pt x="649" y="18298"/>
                  <a:pt x="625" y="18251"/>
                  <a:pt x="596" y="18251"/>
                </a:cubicBezTo>
                <a:close/>
                <a:moveTo>
                  <a:pt x="1446" y="18251"/>
                </a:moveTo>
                <a:cubicBezTo>
                  <a:pt x="1417" y="18251"/>
                  <a:pt x="1393" y="18298"/>
                  <a:pt x="1393" y="18356"/>
                </a:cubicBezTo>
                <a:lnTo>
                  <a:pt x="1393" y="18576"/>
                </a:lnTo>
                <a:cubicBezTo>
                  <a:pt x="1393" y="18633"/>
                  <a:pt x="1417" y="18678"/>
                  <a:pt x="1446" y="18678"/>
                </a:cubicBezTo>
                <a:cubicBezTo>
                  <a:pt x="1475" y="18678"/>
                  <a:pt x="1499" y="18633"/>
                  <a:pt x="1499" y="18576"/>
                </a:cubicBezTo>
                <a:lnTo>
                  <a:pt x="1499" y="18356"/>
                </a:lnTo>
                <a:cubicBezTo>
                  <a:pt x="1499" y="18298"/>
                  <a:pt x="1475" y="18251"/>
                  <a:pt x="1446" y="18251"/>
                </a:cubicBezTo>
                <a:close/>
                <a:moveTo>
                  <a:pt x="1760" y="18251"/>
                </a:moveTo>
                <a:cubicBezTo>
                  <a:pt x="1731" y="18251"/>
                  <a:pt x="1707" y="18298"/>
                  <a:pt x="1707" y="18356"/>
                </a:cubicBezTo>
                <a:lnTo>
                  <a:pt x="1707" y="18576"/>
                </a:lnTo>
                <a:cubicBezTo>
                  <a:pt x="1707" y="18633"/>
                  <a:pt x="1731" y="18678"/>
                  <a:pt x="1760" y="18678"/>
                </a:cubicBezTo>
                <a:cubicBezTo>
                  <a:pt x="1789" y="18678"/>
                  <a:pt x="1813" y="18633"/>
                  <a:pt x="1813" y="18576"/>
                </a:cubicBezTo>
                <a:lnTo>
                  <a:pt x="1813" y="18356"/>
                </a:lnTo>
                <a:cubicBezTo>
                  <a:pt x="1813" y="18298"/>
                  <a:pt x="1789" y="18251"/>
                  <a:pt x="1760" y="18251"/>
                </a:cubicBezTo>
                <a:close/>
                <a:moveTo>
                  <a:pt x="2610" y="18251"/>
                </a:moveTo>
                <a:cubicBezTo>
                  <a:pt x="2581" y="18251"/>
                  <a:pt x="2557" y="18298"/>
                  <a:pt x="2557" y="18356"/>
                </a:cubicBezTo>
                <a:lnTo>
                  <a:pt x="2557" y="18576"/>
                </a:lnTo>
                <a:cubicBezTo>
                  <a:pt x="2557" y="18633"/>
                  <a:pt x="2581" y="18678"/>
                  <a:pt x="2610" y="18678"/>
                </a:cubicBezTo>
                <a:cubicBezTo>
                  <a:pt x="2639" y="18678"/>
                  <a:pt x="2662" y="18633"/>
                  <a:pt x="2662" y="18576"/>
                </a:cubicBezTo>
                <a:lnTo>
                  <a:pt x="2662" y="18356"/>
                </a:lnTo>
                <a:cubicBezTo>
                  <a:pt x="2662" y="18298"/>
                  <a:pt x="2639" y="18251"/>
                  <a:pt x="2610" y="18251"/>
                </a:cubicBezTo>
                <a:close/>
                <a:moveTo>
                  <a:pt x="2924" y="18251"/>
                </a:moveTo>
                <a:cubicBezTo>
                  <a:pt x="2895" y="18251"/>
                  <a:pt x="2871" y="18298"/>
                  <a:pt x="2871" y="18356"/>
                </a:cubicBezTo>
                <a:lnTo>
                  <a:pt x="2871" y="18576"/>
                </a:lnTo>
                <a:cubicBezTo>
                  <a:pt x="2871" y="18633"/>
                  <a:pt x="2895" y="18678"/>
                  <a:pt x="2924" y="18678"/>
                </a:cubicBezTo>
                <a:cubicBezTo>
                  <a:pt x="2954" y="18678"/>
                  <a:pt x="2976" y="18633"/>
                  <a:pt x="2976" y="18576"/>
                </a:cubicBezTo>
                <a:lnTo>
                  <a:pt x="2976" y="18356"/>
                </a:lnTo>
                <a:cubicBezTo>
                  <a:pt x="2976" y="18298"/>
                  <a:pt x="2954" y="18251"/>
                  <a:pt x="2924" y="18251"/>
                </a:cubicBezTo>
                <a:close/>
                <a:moveTo>
                  <a:pt x="3773" y="18251"/>
                </a:moveTo>
                <a:cubicBezTo>
                  <a:pt x="3744" y="18251"/>
                  <a:pt x="3721" y="18298"/>
                  <a:pt x="3721" y="18356"/>
                </a:cubicBezTo>
                <a:lnTo>
                  <a:pt x="3721" y="18576"/>
                </a:lnTo>
                <a:cubicBezTo>
                  <a:pt x="3721" y="18633"/>
                  <a:pt x="3744" y="18678"/>
                  <a:pt x="3773" y="18678"/>
                </a:cubicBezTo>
                <a:cubicBezTo>
                  <a:pt x="3802" y="18678"/>
                  <a:pt x="3826" y="18633"/>
                  <a:pt x="3826" y="18576"/>
                </a:cubicBezTo>
                <a:lnTo>
                  <a:pt x="3826" y="18356"/>
                </a:lnTo>
                <a:cubicBezTo>
                  <a:pt x="3826" y="18298"/>
                  <a:pt x="3802" y="18251"/>
                  <a:pt x="3773" y="18251"/>
                </a:cubicBezTo>
                <a:close/>
                <a:moveTo>
                  <a:pt x="4088" y="18251"/>
                </a:moveTo>
                <a:cubicBezTo>
                  <a:pt x="4058" y="18251"/>
                  <a:pt x="4035" y="18298"/>
                  <a:pt x="4035" y="18356"/>
                </a:cubicBezTo>
                <a:lnTo>
                  <a:pt x="4035" y="18576"/>
                </a:lnTo>
                <a:cubicBezTo>
                  <a:pt x="4035" y="18633"/>
                  <a:pt x="4058" y="18678"/>
                  <a:pt x="4088" y="18678"/>
                </a:cubicBezTo>
                <a:cubicBezTo>
                  <a:pt x="4117" y="18678"/>
                  <a:pt x="4141" y="18633"/>
                  <a:pt x="4141" y="18576"/>
                </a:cubicBezTo>
                <a:lnTo>
                  <a:pt x="4141" y="18356"/>
                </a:lnTo>
                <a:cubicBezTo>
                  <a:pt x="4141" y="18298"/>
                  <a:pt x="4117" y="18251"/>
                  <a:pt x="4088" y="18251"/>
                </a:cubicBezTo>
                <a:close/>
                <a:moveTo>
                  <a:pt x="4937" y="18251"/>
                </a:moveTo>
                <a:cubicBezTo>
                  <a:pt x="4908" y="18251"/>
                  <a:pt x="4884" y="18298"/>
                  <a:pt x="4884" y="18356"/>
                </a:cubicBezTo>
                <a:lnTo>
                  <a:pt x="4884" y="18576"/>
                </a:lnTo>
                <a:cubicBezTo>
                  <a:pt x="4884" y="18633"/>
                  <a:pt x="4908" y="18678"/>
                  <a:pt x="4937" y="18678"/>
                </a:cubicBezTo>
                <a:cubicBezTo>
                  <a:pt x="4966" y="18678"/>
                  <a:pt x="4990" y="18633"/>
                  <a:pt x="4990" y="18576"/>
                </a:cubicBezTo>
                <a:lnTo>
                  <a:pt x="4990" y="18356"/>
                </a:lnTo>
                <a:cubicBezTo>
                  <a:pt x="4990" y="18298"/>
                  <a:pt x="4966" y="18251"/>
                  <a:pt x="4937" y="18251"/>
                </a:cubicBezTo>
                <a:close/>
                <a:moveTo>
                  <a:pt x="5252" y="18251"/>
                </a:moveTo>
                <a:cubicBezTo>
                  <a:pt x="5223" y="18251"/>
                  <a:pt x="5199" y="18298"/>
                  <a:pt x="5199" y="18356"/>
                </a:cubicBezTo>
                <a:lnTo>
                  <a:pt x="5199" y="18576"/>
                </a:lnTo>
                <a:cubicBezTo>
                  <a:pt x="5199" y="18633"/>
                  <a:pt x="5223" y="18678"/>
                  <a:pt x="5252" y="18678"/>
                </a:cubicBezTo>
                <a:cubicBezTo>
                  <a:pt x="5281" y="18678"/>
                  <a:pt x="5305" y="18633"/>
                  <a:pt x="5305" y="18576"/>
                </a:cubicBezTo>
                <a:lnTo>
                  <a:pt x="5305" y="18356"/>
                </a:lnTo>
                <a:cubicBezTo>
                  <a:pt x="5305" y="18298"/>
                  <a:pt x="5281" y="18251"/>
                  <a:pt x="5252" y="18251"/>
                </a:cubicBezTo>
                <a:close/>
                <a:moveTo>
                  <a:pt x="6102" y="18251"/>
                </a:moveTo>
                <a:cubicBezTo>
                  <a:pt x="6072" y="18251"/>
                  <a:pt x="6049" y="18298"/>
                  <a:pt x="6049" y="18356"/>
                </a:cubicBezTo>
                <a:lnTo>
                  <a:pt x="6049" y="18576"/>
                </a:lnTo>
                <a:cubicBezTo>
                  <a:pt x="6049" y="18633"/>
                  <a:pt x="6072" y="18678"/>
                  <a:pt x="6102" y="18678"/>
                </a:cubicBezTo>
                <a:cubicBezTo>
                  <a:pt x="6131" y="18678"/>
                  <a:pt x="6155" y="18633"/>
                  <a:pt x="6155" y="18576"/>
                </a:cubicBezTo>
                <a:lnTo>
                  <a:pt x="6155" y="18356"/>
                </a:lnTo>
                <a:cubicBezTo>
                  <a:pt x="6155" y="18298"/>
                  <a:pt x="6131" y="18251"/>
                  <a:pt x="6102" y="18251"/>
                </a:cubicBezTo>
                <a:close/>
                <a:moveTo>
                  <a:pt x="6416" y="18251"/>
                </a:moveTo>
                <a:cubicBezTo>
                  <a:pt x="6387" y="18251"/>
                  <a:pt x="6363" y="18298"/>
                  <a:pt x="6363" y="18356"/>
                </a:cubicBezTo>
                <a:lnTo>
                  <a:pt x="6363" y="18576"/>
                </a:lnTo>
                <a:cubicBezTo>
                  <a:pt x="6363" y="18633"/>
                  <a:pt x="6387" y="18678"/>
                  <a:pt x="6416" y="18678"/>
                </a:cubicBezTo>
                <a:cubicBezTo>
                  <a:pt x="6445" y="18678"/>
                  <a:pt x="6469" y="18633"/>
                  <a:pt x="6469" y="18576"/>
                </a:cubicBezTo>
                <a:lnTo>
                  <a:pt x="6469" y="18356"/>
                </a:lnTo>
                <a:cubicBezTo>
                  <a:pt x="6469" y="18298"/>
                  <a:pt x="6445" y="18251"/>
                  <a:pt x="6416" y="18251"/>
                </a:cubicBezTo>
                <a:close/>
                <a:moveTo>
                  <a:pt x="7266" y="18251"/>
                </a:moveTo>
                <a:cubicBezTo>
                  <a:pt x="7237" y="18251"/>
                  <a:pt x="7213" y="18298"/>
                  <a:pt x="7213" y="18356"/>
                </a:cubicBezTo>
                <a:lnTo>
                  <a:pt x="7213" y="18576"/>
                </a:lnTo>
                <a:cubicBezTo>
                  <a:pt x="7213" y="18633"/>
                  <a:pt x="7237" y="18678"/>
                  <a:pt x="7266" y="18678"/>
                </a:cubicBezTo>
                <a:cubicBezTo>
                  <a:pt x="7295" y="18678"/>
                  <a:pt x="7318" y="18633"/>
                  <a:pt x="7318" y="18576"/>
                </a:cubicBezTo>
                <a:lnTo>
                  <a:pt x="7318" y="18356"/>
                </a:lnTo>
                <a:cubicBezTo>
                  <a:pt x="7318" y="18298"/>
                  <a:pt x="7295" y="18251"/>
                  <a:pt x="7266" y="18251"/>
                </a:cubicBezTo>
                <a:close/>
                <a:moveTo>
                  <a:pt x="7580" y="18251"/>
                </a:moveTo>
                <a:cubicBezTo>
                  <a:pt x="7551" y="18251"/>
                  <a:pt x="7527" y="18298"/>
                  <a:pt x="7527" y="18356"/>
                </a:cubicBezTo>
                <a:lnTo>
                  <a:pt x="7527" y="18576"/>
                </a:lnTo>
                <a:cubicBezTo>
                  <a:pt x="7527" y="18633"/>
                  <a:pt x="7551" y="18678"/>
                  <a:pt x="7580" y="18678"/>
                </a:cubicBezTo>
                <a:cubicBezTo>
                  <a:pt x="7609" y="18678"/>
                  <a:pt x="7632" y="18633"/>
                  <a:pt x="7632" y="18576"/>
                </a:cubicBezTo>
                <a:lnTo>
                  <a:pt x="7632" y="18356"/>
                </a:lnTo>
                <a:cubicBezTo>
                  <a:pt x="7632" y="18298"/>
                  <a:pt x="7609" y="18251"/>
                  <a:pt x="7580" y="18251"/>
                </a:cubicBezTo>
                <a:close/>
                <a:moveTo>
                  <a:pt x="8429" y="18251"/>
                </a:moveTo>
                <a:cubicBezTo>
                  <a:pt x="8400" y="18251"/>
                  <a:pt x="8377" y="18298"/>
                  <a:pt x="8377" y="18356"/>
                </a:cubicBezTo>
                <a:lnTo>
                  <a:pt x="8377" y="18576"/>
                </a:lnTo>
                <a:cubicBezTo>
                  <a:pt x="8377" y="18633"/>
                  <a:pt x="8400" y="18678"/>
                  <a:pt x="8429" y="18678"/>
                </a:cubicBezTo>
                <a:cubicBezTo>
                  <a:pt x="8458" y="18678"/>
                  <a:pt x="8482" y="18633"/>
                  <a:pt x="8482" y="18576"/>
                </a:cubicBezTo>
                <a:lnTo>
                  <a:pt x="8482" y="18356"/>
                </a:lnTo>
                <a:cubicBezTo>
                  <a:pt x="8482" y="18298"/>
                  <a:pt x="8458" y="18251"/>
                  <a:pt x="8429" y="18251"/>
                </a:cubicBezTo>
                <a:close/>
                <a:moveTo>
                  <a:pt x="8744" y="18251"/>
                </a:moveTo>
                <a:cubicBezTo>
                  <a:pt x="8714" y="18251"/>
                  <a:pt x="8691" y="18298"/>
                  <a:pt x="8691" y="18356"/>
                </a:cubicBezTo>
                <a:lnTo>
                  <a:pt x="8691" y="18576"/>
                </a:lnTo>
                <a:cubicBezTo>
                  <a:pt x="8691" y="18633"/>
                  <a:pt x="8714" y="18678"/>
                  <a:pt x="8744" y="18678"/>
                </a:cubicBezTo>
                <a:cubicBezTo>
                  <a:pt x="8773" y="18678"/>
                  <a:pt x="8796" y="18633"/>
                  <a:pt x="8796" y="18576"/>
                </a:cubicBezTo>
                <a:lnTo>
                  <a:pt x="8796" y="18356"/>
                </a:lnTo>
                <a:cubicBezTo>
                  <a:pt x="8796" y="18298"/>
                  <a:pt x="8773" y="18251"/>
                  <a:pt x="8744" y="18251"/>
                </a:cubicBezTo>
                <a:close/>
                <a:moveTo>
                  <a:pt x="9593" y="18251"/>
                </a:moveTo>
                <a:cubicBezTo>
                  <a:pt x="9564" y="18251"/>
                  <a:pt x="9540" y="18298"/>
                  <a:pt x="9540" y="18356"/>
                </a:cubicBezTo>
                <a:lnTo>
                  <a:pt x="9540" y="18576"/>
                </a:lnTo>
                <a:cubicBezTo>
                  <a:pt x="9540" y="18633"/>
                  <a:pt x="9564" y="18678"/>
                  <a:pt x="9593" y="18678"/>
                </a:cubicBezTo>
                <a:cubicBezTo>
                  <a:pt x="9622" y="18678"/>
                  <a:pt x="9646" y="18633"/>
                  <a:pt x="9646" y="18576"/>
                </a:cubicBezTo>
                <a:lnTo>
                  <a:pt x="9646" y="18356"/>
                </a:lnTo>
                <a:cubicBezTo>
                  <a:pt x="9646" y="18298"/>
                  <a:pt x="9622" y="18251"/>
                  <a:pt x="9593" y="18251"/>
                </a:cubicBezTo>
                <a:close/>
                <a:moveTo>
                  <a:pt x="9908" y="18251"/>
                </a:moveTo>
                <a:cubicBezTo>
                  <a:pt x="9879" y="18251"/>
                  <a:pt x="9855" y="18298"/>
                  <a:pt x="9855" y="18356"/>
                </a:cubicBezTo>
                <a:lnTo>
                  <a:pt x="9855" y="18576"/>
                </a:lnTo>
                <a:cubicBezTo>
                  <a:pt x="9855" y="18633"/>
                  <a:pt x="9879" y="18678"/>
                  <a:pt x="9908" y="18678"/>
                </a:cubicBezTo>
                <a:cubicBezTo>
                  <a:pt x="9937" y="18678"/>
                  <a:pt x="9961" y="18633"/>
                  <a:pt x="9961" y="18576"/>
                </a:cubicBezTo>
                <a:lnTo>
                  <a:pt x="9961" y="18356"/>
                </a:lnTo>
                <a:cubicBezTo>
                  <a:pt x="9961" y="18298"/>
                  <a:pt x="9937" y="18251"/>
                  <a:pt x="9908" y="18251"/>
                </a:cubicBezTo>
                <a:close/>
                <a:moveTo>
                  <a:pt x="10758" y="18251"/>
                </a:moveTo>
                <a:cubicBezTo>
                  <a:pt x="10728" y="18251"/>
                  <a:pt x="10705" y="18298"/>
                  <a:pt x="10705" y="18356"/>
                </a:cubicBezTo>
                <a:lnTo>
                  <a:pt x="10705" y="18576"/>
                </a:lnTo>
                <a:cubicBezTo>
                  <a:pt x="10705" y="18633"/>
                  <a:pt x="10728" y="18678"/>
                  <a:pt x="10758" y="18678"/>
                </a:cubicBezTo>
                <a:cubicBezTo>
                  <a:pt x="10787" y="18678"/>
                  <a:pt x="10810" y="18633"/>
                  <a:pt x="10810" y="18576"/>
                </a:cubicBezTo>
                <a:lnTo>
                  <a:pt x="10810" y="18356"/>
                </a:lnTo>
                <a:cubicBezTo>
                  <a:pt x="10810" y="18298"/>
                  <a:pt x="10787" y="18251"/>
                  <a:pt x="10758" y="18251"/>
                </a:cubicBezTo>
                <a:close/>
                <a:moveTo>
                  <a:pt x="11072" y="18251"/>
                </a:moveTo>
                <a:cubicBezTo>
                  <a:pt x="11043" y="18251"/>
                  <a:pt x="11019" y="18298"/>
                  <a:pt x="11019" y="18356"/>
                </a:cubicBezTo>
                <a:lnTo>
                  <a:pt x="11019" y="18576"/>
                </a:lnTo>
                <a:cubicBezTo>
                  <a:pt x="11019" y="18633"/>
                  <a:pt x="11043" y="18678"/>
                  <a:pt x="11072" y="18678"/>
                </a:cubicBezTo>
                <a:cubicBezTo>
                  <a:pt x="11101" y="18678"/>
                  <a:pt x="11125" y="18633"/>
                  <a:pt x="11125" y="18576"/>
                </a:cubicBezTo>
                <a:lnTo>
                  <a:pt x="11125" y="18356"/>
                </a:lnTo>
                <a:cubicBezTo>
                  <a:pt x="11125" y="18298"/>
                  <a:pt x="11101" y="18251"/>
                  <a:pt x="11072" y="18251"/>
                </a:cubicBezTo>
                <a:close/>
                <a:moveTo>
                  <a:pt x="11922" y="18251"/>
                </a:moveTo>
                <a:cubicBezTo>
                  <a:pt x="11893" y="18251"/>
                  <a:pt x="11869" y="18298"/>
                  <a:pt x="11869" y="18356"/>
                </a:cubicBezTo>
                <a:lnTo>
                  <a:pt x="11869" y="18576"/>
                </a:lnTo>
                <a:cubicBezTo>
                  <a:pt x="11869" y="18633"/>
                  <a:pt x="11893" y="18678"/>
                  <a:pt x="11922" y="18678"/>
                </a:cubicBezTo>
                <a:cubicBezTo>
                  <a:pt x="11951" y="18678"/>
                  <a:pt x="11974" y="18633"/>
                  <a:pt x="11974" y="18576"/>
                </a:cubicBezTo>
                <a:lnTo>
                  <a:pt x="11974" y="18356"/>
                </a:lnTo>
                <a:cubicBezTo>
                  <a:pt x="11974" y="18298"/>
                  <a:pt x="11951" y="18251"/>
                  <a:pt x="11922" y="18251"/>
                </a:cubicBezTo>
                <a:close/>
                <a:moveTo>
                  <a:pt x="12236" y="18251"/>
                </a:moveTo>
                <a:cubicBezTo>
                  <a:pt x="12207" y="18251"/>
                  <a:pt x="12183" y="18298"/>
                  <a:pt x="12183" y="18356"/>
                </a:cubicBezTo>
                <a:lnTo>
                  <a:pt x="12183" y="18576"/>
                </a:lnTo>
                <a:cubicBezTo>
                  <a:pt x="12183" y="18633"/>
                  <a:pt x="12207" y="18678"/>
                  <a:pt x="12236" y="18678"/>
                </a:cubicBezTo>
                <a:cubicBezTo>
                  <a:pt x="12265" y="18678"/>
                  <a:pt x="12288" y="18633"/>
                  <a:pt x="12288" y="18576"/>
                </a:cubicBezTo>
                <a:lnTo>
                  <a:pt x="12288" y="18356"/>
                </a:lnTo>
                <a:cubicBezTo>
                  <a:pt x="12288" y="18298"/>
                  <a:pt x="12265" y="18251"/>
                  <a:pt x="12236" y="18251"/>
                </a:cubicBezTo>
                <a:close/>
                <a:moveTo>
                  <a:pt x="13085" y="18251"/>
                </a:moveTo>
                <a:cubicBezTo>
                  <a:pt x="13056" y="18251"/>
                  <a:pt x="13032" y="18298"/>
                  <a:pt x="13032" y="18356"/>
                </a:cubicBezTo>
                <a:lnTo>
                  <a:pt x="13032" y="18576"/>
                </a:lnTo>
                <a:cubicBezTo>
                  <a:pt x="13032" y="18633"/>
                  <a:pt x="13056" y="18678"/>
                  <a:pt x="13085" y="18678"/>
                </a:cubicBezTo>
                <a:cubicBezTo>
                  <a:pt x="13114" y="18678"/>
                  <a:pt x="13138" y="18633"/>
                  <a:pt x="13138" y="18576"/>
                </a:cubicBezTo>
                <a:lnTo>
                  <a:pt x="13138" y="18356"/>
                </a:lnTo>
                <a:cubicBezTo>
                  <a:pt x="13138" y="18298"/>
                  <a:pt x="13114" y="18251"/>
                  <a:pt x="13085" y="18251"/>
                </a:cubicBezTo>
                <a:close/>
                <a:moveTo>
                  <a:pt x="13399" y="18251"/>
                </a:moveTo>
                <a:cubicBezTo>
                  <a:pt x="13370" y="18251"/>
                  <a:pt x="13348" y="18298"/>
                  <a:pt x="13348" y="18356"/>
                </a:cubicBezTo>
                <a:lnTo>
                  <a:pt x="13348" y="18576"/>
                </a:lnTo>
                <a:cubicBezTo>
                  <a:pt x="13348" y="18633"/>
                  <a:pt x="13370" y="18678"/>
                  <a:pt x="13399" y="18678"/>
                </a:cubicBezTo>
                <a:cubicBezTo>
                  <a:pt x="13428" y="18678"/>
                  <a:pt x="13452" y="18633"/>
                  <a:pt x="13452" y="18576"/>
                </a:cubicBezTo>
                <a:lnTo>
                  <a:pt x="13452" y="18356"/>
                </a:lnTo>
                <a:cubicBezTo>
                  <a:pt x="13452" y="18298"/>
                  <a:pt x="13428" y="18251"/>
                  <a:pt x="13399" y="18251"/>
                </a:cubicBezTo>
                <a:close/>
                <a:moveTo>
                  <a:pt x="14249" y="18251"/>
                </a:moveTo>
                <a:cubicBezTo>
                  <a:pt x="14220" y="18251"/>
                  <a:pt x="14196" y="18298"/>
                  <a:pt x="14196" y="18356"/>
                </a:cubicBezTo>
                <a:lnTo>
                  <a:pt x="14196" y="18576"/>
                </a:lnTo>
                <a:cubicBezTo>
                  <a:pt x="14196" y="18633"/>
                  <a:pt x="14220" y="18678"/>
                  <a:pt x="14249" y="18678"/>
                </a:cubicBezTo>
                <a:cubicBezTo>
                  <a:pt x="14278" y="18678"/>
                  <a:pt x="14302" y="18633"/>
                  <a:pt x="14302" y="18576"/>
                </a:cubicBezTo>
                <a:lnTo>
                  <a:pt x="14302" y="18356"/>
                </a:lnTo>
                <a:cubicBezTo>
                  <a:pt x="14302" y="18298"/>
                  <a:pt x="14278" y="18251"/>
                  <a:pt x="14249" y="18251"/>
                </a:cubicBezTo>
                <a:close/>
                <a:moveTo>
                  <a:pt x="14564" y="18251"/>
                </a:moveTo>
                <a:cubicBezTo>
                  <a:pt x="14535" y="18251"/>
                  <a:pt x="14511" y="18298"/>
                  <a:pt x="14511" y="18356"/>
                </a:cubicBezTo>
                <a:lnTo>
                  <a:pt x="14511" y="18576"/>
                </a:lnTo>
                <a:cubicBezTo>
                  <a:pt x="14511" y="18633"/>
                  <a:pt x="14535" y="18678"/>
                  <a:pt x="14564" y="18678"/>
                </a:cubicBezTo>
                <a:cubicBezTo>
                  <a:pt x="14593" y="18678"/>
                  <a:pt x="14617" y="18633"/>
                  <a:pt x="14617" y="18576"/>
                </a:cubicBezTo>
                <a:lnTo>
                  <a:pt x="14617" y="18356"/>
                </a:lnTo>
                <a:cubicBezTo>
                  <a:pt x="14617" y="18298"/>
                  <a:pt x="14593" y="18251"/>
                  <a:pt x="14564" y="18251"/>
                </a:cubicBezTo>
                <a:close/>
                <a:moveTo>
                  <a:pt x="15413" y="18251"/>
                </a:moveTo>
                <a:cubicBezTo>
                  <a:pt x="15384" y="18251"/>
                  <a:pt x="15360" y="18298"/>
                  <a:pt x="15360" y="18356"/>
                </a:cubicBezTo>
                <a:lnTo>
                  <a:pt x="15360" y="18576"/>
                </a:lnTo>
                <a:cubicBezTo>
                  <a:pt x="15360" y="18633"/>
                  <a:pt x="15384" y="18678"/>
                  <a:pt x="15413" y="18678"/>
                </a:cubicBezTo>
                <a:cubicBezTo>
                  <a:pt x="15442" y="18678"/>
                  <a:pt x="15465" y="18633"/>
                  <a:pt x="15465" y="18576"/>
                </a:cubicBezTo>
                <a:lnTo>
                  <a:pt x="15465" y="18356"/>
                </a:lnTo>
                <a:cubicBezTo>
                  <a:pt x="15465" y="18298"/>
                  <a:pt x="15442" y="18251"/>
                  <a:pt x="15413" y="18251"/>
                </a:cubicBezTo>
                <a:close/>
                <a:moveTo>
                  <a:pt x="15728" y="18251"/>
                </a:moveTo>
                <a:cubicBezTo>
                  <a:pt x="15699" y="18251"/>
                  <a:pt x="15675" y="18298"/>
                  <a:pt x="15675" y="18356"/>
                </a:cubicBezTo>
                <a:lnTo>
                  <a:pt x="15675" y="18576"/>
                </a:lnTo>
                <a:cubicBezTo>
                  <a:pt x="15675" y="18633"/>
                  <a:pt x="15699" y="18678"/>
                  <a:pt x="15728" y="18678"/>
                </a:cubicBezTo>
                <a:cubicBezTo>
                  <a:pt x="15757" y="18678"/>
                  <a:pt x="15781" y="18633"/>
                  <a:pt x="15781" y="18576"/>
                </a:cubicBezTo>
                <a:lnTo>
                  <a:pt x="15781" y="18356"/>
                </a:lnTo>
                <a:cubicBezTo>
                  <a:pt x="15781" y="18298"/>
                  <a:pt x="15757" y="18251"/>
                  <a:pt x="15728" y="18251"/>
                </a:cubicBezTo>
                <a:close/>
                <a:moveTo>
                  <a:pt x="16578" y="18251"/>
                </a:moveTo>
                <a:cubicBezTo>
                  <a:pt x="16549" y="18251"/>
                  <a:pt x="16525" y="18298"/>
                  <a:pt x="16525" y="18356"/>
                </a:cubicBezTo>
                <a:lnTo>
                  <a:pt x="16525" y="18576"/>
                </a:lnTo>
                <a:cubicBezTo>
                  <a:pt x="16525" y="18633"/>
                  <a:pt x="16549" y="18678"/>
                  <a:pt x="16578" y="18678"/>
                </a:cubicBezTo>
                <a:cubicBezTo>
                  <a:pt x="16607" y="18678"/>
                  <a:pt x="16630" y="18633"/>
                  <a:pt x="16630" y="18576"/>
                </a:cubicBezTo>
                <a:lnTo>
                  <a:pt x="16630" y="18356"/>
                </a:lnTo>
                <a:cubicBezTo>
                  <a:pt x="16630" y="18298"/>
                  <a:pt x="16607" y="18251"/>
                  <a:pt x="16578" y="18251"/>
                </a:cubicBezTo>
                <a:close/>
                <a:moveTo>
                  <a:pt x="16892" y="18251"/>
                </a:moveTo>
                <a:cubicBezTo>
                  <a:pt x="16863" y="18251"/>
                  <a:pt x="16839" y="18298"/>
                  <a:pt x="16839" y="18356"/>
                </a:cubicBezTo>
                <a:lnTo>
                  <a:pt x="16839" y="18576"/>
                </a:lnTo>
                <a:cubicBezTo>
                  <a:pt x="16839" y="18633"/>
                  <a:pt x="16863" y="18678"/>
                  <a:pt x="16892" y="18678"/>
                </a:cubicBezTo>
                <a:cubicBezTo>
                  <a:pt x="16921" y="18678"/>
                  <a:pt x="16944" y="18633"/>
                  <a:pt x="16944" y="18576"/>
                </a:cubicBezTo>
                <a:lnTo>
                  <a:pt x="16944" y="18356"/>
                </a:lnTo>
                <a:cubicBezTo>
                  <a:pt x="16944" y="18298"/>
                  <a:pt x="16921" y="18251"/>
                  <a:pt x="16892" y="18251"/>
                </a:cubicBezTo>
                <a:close/>
                <a:moveTo>
                  <a:pt x="17741" y="18251"/>
                </a:moveTo>
                <a:cubicBezTo>
                  <a:pt x="17712" y="18251"/>
                  <a:pt x="17689" y="18298"/>
                  <a:pt x="17689" y="18356"/>
                </a:cubicBezTo>
                <a:lnTo>
                  <a:pt x="17689" y="18576"/>
                </a:lnTo>
                <a:cubicBezTo>
                  <a:pt x="17689" y="18633"/>
                  <a:pt x="17712" y="18678"/>
                  <a:pt x="17741" y="18678"/>
                </a:cubicBezTo>
                <a:cubicBezTo>
                  <a:pt x="17770" y="18678"/>
                  <a:pt x="17794" y="18633"/>
                  <a:pt x="17794" y="18576"/>
                </a:cubicBezTo>
                <a:lnTo>
                  <a:pt x="17794" y="18356"/>
                </a:lnTo>
                <a:cubicBezTo>
                  <a:pt x="17794" y="18298"/>
                  <a:pt x="17770" y="18251"/>
                  <a:pt x="17741" y="18251"/>
                </a:cubicBezTo>
                <a:close/>
                <a:moveTo>
                  <a:pt x="18055" y="18251"/>
                </a:moveTo>
                <a:cubicBezTo>
                  <a:pt x="18026" y="18251"/>
                  <a:pt x="18002" y="18298"/>
                  <a:pt x="18002" y="18356"/>
                </a:cubicBezTo>
                <a:lnTo>
                  <a:pt x="18002" y="18576"/>
                </a:lnTo>
                <a:cubicBezTo>
                  <a:pt x="18002" y="18633"/>
                  <a:pt x="18026" y="18678"/>
                  <a:pt x="18055" y="18678"/>
                </a:cubicBezTo>
                <a:cubicBezTo>
                  <a:pt x="18085" y="18678"/>
                  <a:pt x="18108" y="18633"/>
                  <a:pt x="18108" y="18576"/>
                </a:cubicBezTo>
                <a:lnTo>
                  <a:pt x="18108" y="18356"/>
                </a:lnTo>
                <a:cubicBezTo>
                  <a:pt x="18108" y="18298"/>
                  <a:pt x="18085" y="18251"/>
                  <a:pt x="18055" y="18251"/>
                </a:cubicBezTo>
                <a:close/>
                <a:moveTo>
                  <a:pt x="18905" y="18251"/>
                </a:moveTo>
                <a:cubicBezTo>
                  <a:pt x="18876" y="18251"/>
                  <a:pt x="18852" y="18298"/>
                  <a:pt x="18852" y="18356"/>
                </a:cubicBezTo>
                <a:lnTo>
                  <a:pt x="18852" y="18576"/>
                </a:lnTo>
                <a:cubicBezTo>
                  <a:pt x="18852" y="18633"/>
                  <a:pt x="18876" y="18678"/>
                  <a:pt x="18905" y="18678"/>
                </a:cubicBezTo>
                <a:cubicBezTo>
                  <a:pt x="18934" y="18678"/>
                  <a:pt x="18958" y="18633"/>
                  <a:pt x="18958" y="18576"/>
                </a:cubicBezTo>
                <a:lnTo>
                  <a:pt x="18958" y="18356"/>
                </a:lnTo>
                <a:cubicBezTo>
                  <a:pt x="18958" y="18298"/>
                  <a:pt x="18934" y="18251"/>
                  <a:pt x="18905" y="18251"/>
                </a:cubicBezTo>
                <a:close/>
                <a:moveTo>
                  <a:pt x="19220" y="18251"/>
                </a:moveTo>
                <a:cubicBezTo>
                  <a:pt x="19191" y="18251"/>
                  <a:pt x="19167" y="18298"/>
                  <a:pt x="19167" y="18356"/>
                </a:cubicBezTo>
                <a:lnTo>
                  <a:pt x="19167" y="18576"/>
                </a:lnTo>
                <a:cubicBezTo>
                  <a:pt x="19167" y="18633"/>
                  <a:pt x="19191" y="18678"/>
                  <a:pt x="19220" y="18678"/>
                </a:cubicBezTo>
                <a:cubicBezTo>
                  <a:pt x="19249" y="18678"/>
                  <a:pt x="19273" y="18633"/>
                  <a:pt x="19273" y="18576"/>
                </a:cubicBezTo>
                <a:lnTo>
                  <a:pt x="19273" y="18356"/>
                </a:lnTo>
                <a:cubicBezTo>
                  <a:pt x="19273" y="18298"/>
                  <a:pt x="19249" y="18251"/>
                  <a:pt x="19220" y="18251"/>
                </a:cubicBezTo>
                <a:close/>
                <a:moveTo>
                  <a:pt x="20069" y="18251"/>
                </a:moveTo>
                <a:cubicBezTo>
                  <a:pt x="20040" y="18251"/>
                  <a:pt x="20016" y="18298"/>
                  <a:pt x="20016" y="18356"/>
                </a:cubicBezTo>
                <a:lnTo>
                  <a:pt x="20016" y="18576"/>
                </a:lnTo>
                <a:cubicBezTo>
                  <a:pt x="20016" y="18633"/>
                  <a:pt x="20040" y="18678"/>
                  <a:pt x="20069" y="18678"/>
                </a:cubicBezTo>
                <a:cubicBezTo>
                  <a:pt x="20099" y="18678"/>
                  <a:pt x="20122" y="18633"/>
                  <a:pt x="20122" y="18576"/>
                </a:cubicBezTo>
                <a:lnTo>
                  <a:pt x="20122" y="18356"/>
                </a:lnTo>
                <a:cubicBezTo>
                  <a:pt x="20122" y="18298"/>
                  <a:pt x="20099" y="18251"/>
                  <a:pt x="20069" y="18251"/>
                </a:cubicBezTo>
                <a:close/>
                <a:moveTo>
                  <a:pt x="20384" y="18251"/>
                </a:moveTo>
                <a:cubicBezTo>
                  <a:pt x="20355" y="18251"/>
                  <a:pt x="20331" y="18298"/>
                  <a:pt x="20331" y="18356"/>
                </a:cubicBezTo>
                <a:lnTo>
                  <a:pt x="20331" y="18576"/>
                </a:lnTo>
                <a:cubicBezTo>
                  <a:pt x="20331" y="18633"/>
                  <a:pt x="20355" y="18678"/>
                  <a:pt x="20384" y="18678"/>
                </a:cubicBezTo>
                <a:cubicBezTo>
                  <a:pt x="20413" y="18678"/>
                  <a:pt x="20436" y="18633"/>
                  <a:pt x="20436" y="18576"/>
                </a:cubicBezTo>
                <a:lnTo>
                  <a:pt x="20436" y="18356"/>
                </a:lnTo>
                <a:cubicBezTo>
                  <a:pt x="20436" y="18298"/>
                  <a:pt x="20413" y="18251"/>
                  <a:pt x="20384" y="18251"/>
                </a:cubicBezTo>
                <a:close/>
                <a:moveTo>
                  <a:pt x="21234" y="18251"/>
                </a:moveTo>
                <a:cubicBezTo>
                  <a:pt x="21204" y="18251"/>
                  <a:pt x="21181" y="18298"/>
                  <a:pt x="21181" y="18356"/>
                </a:cubicBezTo>
                <a:lnTo>
                  <a:pt x="21181" y="18576"/>
                </a:lnTo>
                <a:cubicBezTo>
                  <a:pt x="21181" y="18633"/>
                  <a:pt x="21204" y="18678"/>
                  <a:pt x="21234" y="18678"/>
                </a:cubicBezTo>
                <a:cubicBezTo>
                  <a:pt x="21263" y="18678"/>
                  <a:pt x="21285" y="18633"/>
                  <a:pt x="21285" y="18576"/>
                </a:cubicBezTo>
                <a:lnTo>
                  <a:pt x="21285" y="18356"/>
                </a:lnTo>
                <a:cubicBezTo>
                  <a:pt x="21285" y="18298"/>
                  <a:pt x="21263" y="18251"/>
                  <a:pt x="21234" y="18251"/>
                </a:cubicBezTo>
                <a:close/>
                <a:moveTo>
                  <a:pt x="21547" y="18251"/>
                </a:moveTo>
                <a:cubicBezTo>
                  <a:pt x="21518" y="18251"/>
                  <a:pt x="21495" y="18298"/>
                  <a:pt x="21495" y="18356"/>
                </a:cubicBezTo>
                <a:lnTo>
                  <a:pt x="21495" y="18576"/>
                </a:lnTo>
                <a:cubicBezTo>
                  <a:pt x="21495" y="18633"/>
                  <a:pt x="21518" y="18678"/>
                  <a:pt x="21547" y="18678"/>
                </a:cubicBezTo>
                <a:cubicBezTo>
                  <a:pt x="21576" y="18678"/>
                  <a:pt x="21600" y="18633"/>
                  <a:pt x="21600" y="18576"/>
                </a:cubicBezTo>
                <a:lnTo>
                  <a:pt x="21600" y="18356"/>
                </a:lnTo>
                <a:cubicBezTo>
                  <a:pt x="21600" y="18298"/>
                  <a:pt x="21576" y="18251"/>
                  <a:pt x="21547" y="18251"/>
                </a:cubicBezTo>
                <a:close/>
                <a:moveTo>
                  <a:pt x="53" y="18981"/>
                </a:moveTo>
                <a:cubicBezTo>
                  <a:pt x="24" y="18981"/>
                  <a:pt x="0" y="19028"/>
                  <a:pt x="0" y="19085"/>
                </a:cubicBezTo>
                <a:lnTo>
                  <a:pt x="0" y="19306"/>
                </a:lnTo>
                <a:cubicBezTo>
                  <a:pt x="0" y="19363"/>
                  <a:pt x="24" y="19408"/>
                  <a:pt x="53" y="19408"/>
                </a:cubicBezTo>
                <a:cubicBezTo>
                  <a:pt x="82" y="19408"/>
                  <a:pt x="106" y="19363"/>
                  <a:pt x="106" y="19306"/>
                </a:cubicBezTo>
                <a:lnTo>
                  <a:pt x="106" y="19085"/>
                </a:lnTo>
                <a:cubicBezTo>
                  <a:pt x="106" y="19028"/>
                  <a:pt x="82" y="18981"/>
                  <a:pt x="53" y="18981"/>
                </a:cubicBezTo>
                <a:close/>
                <a:moveTo>
                  <a:pt x="367" y="18981"/>
                </a:moveTo>
                <a:cubicBezTo>
                  <a:pt x="338" y="18981"/>
                  <a:pt x="315" y="19028"/>
                  <a:pt x="315" y="19085"/>
                </a:cubicBezTo>
                <a:lnTo>
                  <a:pt x="315" y="19306"/>
                </a:lnTo>
                <a:cubicBezTo>
                  <a:pt x="315" y="19363"/>
                  <a:pt x="338" y="19408"/>
                  <a:pt x="367" y="19408"/>
                </a:cubicBezTo>
                <a:cubicBezTo>
                  <a:pt x="397" y="19408"/>
                  <a:pt x="420" y="19363"/>
                  <a:pt x="420" y="19306"/>
                </a:cubicBezTo>
                <a:lnTo>
                  <a:pt x="420" y="19085"/>
                </a:lnTo>
                <a:cubicBezTo>
                  <a:pt x="420" y="19028"/>
                  <a:pt x="397" y="18981"/>
                  <a:pt x="367" y="18981"/>
                </a:cubicBezTo>
                <a:close/>
                <a:moveTo>
                  <a:pt x="1217" y="18981"/>
                </a:moveTo>
                <a:cubicBezTo>
                  <a:pt x="1188" y="18981"/>
                  <a:pt x="1164" y="19028"/>
                  <a:pt x="1164" y="19085"/>
                </a:cubicBezTo>
                <a:lnTo>
                  <a:pt x="1164" y="19306"/>
                </a:lnTo>
                <a:cubicBezTo>
                  <a:pt x="1164" y="19363"/>
                  <a:pt x="1188" y="19408"/>
                  <a:pt x="1217" y="19408"/>
                </a:cubicBezTo>
                <a:cubicBezTo>
                  <a:pt x="1246" y="19408"/>
                  <a:pt x="1270" y="19363"/>
                  <a:pt x="1270" y="19306"/>
                </a:cubicBezTo>
                <a:lnTo>
                  <a:pt x="1270" y="19085"/>
                </a:lnTo>
                <a:cubicBezTo>
                  <a:pt x="1270" y="19028"/>
                  <a:pt x="1246" y="18981"/>
                  <a:pt x="1217" y="18981"/>
                </a:cubicBezTo>
                <a:close/>
                <a:moveTo>
                  <a:pt x="1532" y="18981"/>
                </a:moveTo>
                <a:cubicBezTo>
                  <a:pt x="1503" y="18981"/>
                  <a:pt x="1479" y="19028"/>
                  <a:pt x="1479" y="19085"/>
                </a:cubicBezTo>
                <a:lnTo>
                  <a:pt x="1479" y="19306"/>
                </a:lnTo>
                <a:cubicBezTo>
                  <a:pt x="1479" y="19363"/>
                  <a:pt x="1503" y="19408"/>
                  <a:pt x="1532" y="19408"/>
                </a:cubicBezTo>
                <a:cubicBezTo>
                  <a:pt x="1561" y="19408"/>
                  <a:pt x="1584" y="19363"/>
                  <a:pt x="1584" y="19306"/>
                </a:cubicBezTo>
                <a:lnTo>
                  <a:pt x="1584" y="19085"/>
                </a:lnTo>
                <a:cubicBezTo>
                  <a:pt x="1584" y="19028"/>
                  <a:pt x="1561" y="18981"/>
                  <a:pt x="1532" y="18981"/>
                </a:cubicBezTo>
                <a:close/>
                <a:moveTo>
                  <a:pt x="2380" y="18981"/>
                </a:moveTo>
                <a:cubicBezTo>
                  <a:pt x="2351" y="18981"/>
                  <a:pt x="2329" y="19028"/>
                  <a:pt x="2329" y="19085"/>
                </a:cubicBezTo>
                <a:lnTo>
                  <a:pt x="2329" y="19306"/>
                </a:lnTo>
                <a:cubicBezTo>
                  <a:pt x="2329" y="19363"/>
                  <a:pt x="2351" y="19408"/>
                  <a:pt x="2380" y="19408"/>
                </a:cubicBezTo>
                <a:cubicBezTo>
                  <a:pt x="2409" y="19408"/>
                  <a:pt x="2433" y="19363"/>
                  <a:pt x="2433" y="19306"/>
                </a:cubicBezTo>
                <a:lnTo>
                  <a:pt x="2433" y="19085"/>
                </a:lnTo>
                <a:cubicBezTo>
                  <a:pt x="2433" y="19028"/>
                  <a:pt x="2409" y="18981"/>
                  <a:pt x="2380" y="18981"/>
                </a:cubicBezTo>
                <a:close/>
                <a:moveTo>
                  <a:pt x="2695" y="18981"/>
                </a:moveTo>
                <a:cubicBezTo>
                  <a:pt x="2666" y="18981"/>
                  <a:pt x="2643" y="19028"/>
                  <a:pt x="2643" y="19085"/>
                </a:cubicBezTo>
                <a:lnTo>
                  <a:pt x="2643" y="19306"/>
                </a:lnTo>
                <a:cubicBezTo>
                  <a:pt x="2643" y="19363"/>
                  <a:pt x="2666" y="19408"/>
                  <a:pt x="2695" y="19408"/>
                </a:cubicBezTo>
                <a:cubicBezTo>
                  <a:pt x="2724" y="19408"/>
                  <a:pt x="2748" y="19363"/>
                  <a:pt x="2748" y="19306"/>
                </a:cubicBezTo>
                <a:lnTo>
                  <a:pt x="2748" y="19085"/>
                </a:lnTo>
                <a:cubicBezTo>
                  <a:pt x="2748" y="19028"/>
                  <a:pt x="2724" y="18981"/>
                  <a:pt x="2695" y="18981"/>
                </a:cubicBezTo>
                <a:close/>
                <a:moveTo>
                  <a:pt x="3545" y="18981"/>
                </a:moveTo>
                <a:cubicBezTo>
                  <a:pt x="3516" y="18981"/>
                  <a:pt x="3492" y="19028"/>
                  <a:pt x="3492" y="19085"/>
                </a:cubicBezTo>
                <a:lnTo>
                  <a:pt x="3492" y="19306"/>
                </a:lnTo>
                <a:cubicBezTo>
                  <a:pt x="3492" y="19363"/>
                  <a:pt x="3516" y="19408"/>
                  <a:pt x="3545" y="19408"/>
                </a:cubicBezTo>
                <a:cubicBezTo>
                  <a:pt x="3574" y="19408"/>
                  <a:pt x="3598" y="19363"/>
                  <a:pt x="3598" y="19306"/>
                </a:cubicBezTo>
                <a:lnTo>
                  <a:pt x="3598" y="19085"/>
                </a:lnTo>
                <a:cubicBezTo>
                  <a:pt x="3598" y="19028"/>
                  <a:pt x="3574" y="18981"/>
                  <a:pt x="3545" y="18981"/>
                </a:cubicBezTo>
                <a:close/>
                <a:moveTo>
                  <a:pt x="3859" y="18981"/>
                </a:moveTo>
                <a:cubicBezTo>
                  <a:pt x="3830" y="18981"/>
                  <a:pt x="3806" y="19028"/>
                  <a:pt x="3806" y="19085"/>
                </a:cubicBezTo>
                <a:lnTo>
                  <a:pt x="3806" y="19306"/>
                </a:lnTo>
                <a:cubicBezTo>
                  <a:pt x="3806" y="19363"/>
                  <a:pt x="3830" y="19408"/>
                  <a:pt x="3859" y="19408"/>
                </a:cubicBezTo>
                <a:cubicBezTo>
                  <a:pt x="3888" y="19408"/>
                  <a:pt x="3912" y="19363"/>
                  <a:pt x="3912" y="19306"/>
                </a:cubicBezTo>
                <a:lnTo>
                  <a:pt x="3912" y="19085"/>
                </a:lnTo>
                <a:cubicBezTo>
                  <a:pt x="3912" y="19028"/>
                  <a:pt x="3888" y="18981"/>
                  <a:pt x="3859" y="18981"/>
                </a:cubicBezTo>
                <a:close/>
                <a:moveTo>
                  <a:pt x="4709" y="18981"/>
                </a:moveTo>
                <a:cubicBezTo>
                  <a:pt x="4680" y="18981"/>
                  <a:pt x="4656" y="19028"/>
                  <a:pt x="4656" y="19085"/>
                </a:cubicBezTo>
                <a:lnTo>
                  <a:pt x="4656" y="19306"/>
                </a:lnTo>
                <a:cubicBezTo>
                  <a:pt x="4656" y="19363"/>
                  <a:pt x="4680" y="19408"/>
                  <a:pt x="4709" y="19408"/>
                </a:cubicBezTo>
                <a:cubicBezTo>
                  <a:pt x="4738" y="19408"/>
                  <a:pt x="4762" y="19363"/>
                  <a:pt x="4762" y="19306"/>
                </a:cubicBezTo>
                <a:lnTo>
                  <a:pt x="4762" y="19085"/>
                </a:lnTo>
                <a:cubicBezTo>
                  <a:pt x="4762" y="19028"/>
                  <a:pt x="4738" y="18981"/>
                  <a:pt x="4709" y="18981"/>
                </a:cubicBezTo>
                <a:close/>
                <a:moveTo>
                  <a:pt x="5023" y="18981"/>
                </a:moveTo>
                <a:cubicBezTo>
                  <a:pt x="4994" y="18981"/>
                  <a:pt x="4970" y="19028"/>
                  <a:pt x="4970" y="19085"/>
                </a:cubicBezTo>
                <a:lnTo>
                  <a:pt x="4970" y="19306"/>
                </a:lnTo>
                <a:cubicBezTo>
                  <a:pt x="4970" y="19363"/>
                  <a:pt x="4994" y="19408"/>
                  <a:pt x="5023" y="19408"/>
                </a:cubicBezTo>
                <a:cubicBezTo>
                  <a:pt x="5053" y="19408"/>
                  <a:pt x="5076" y="19363"/>
                  <a:pt x="5076" y="19306"/>
                </a:cubicBezTo>
                <a:lnTo>
                  <a:pt x="5076" y="19085"/>
                </a:lnTo>
                <a:cubicBezTo>
                  <a:pt x="5076" y="19028"/>
                  <a:pt x="5053" y="18981"/>
                  <a:pt x="5023" y="18981"/>
                </a:cubicBezTo>
                <a:close/>
                <a:moveTo>
                  <a:pt x="5873" y="18981"/>
                </a:moveTo>
                <a:cubicBezTo>
                  <a:pt x="5844" y="18981"/>
                  <a:pt x="5820" y="19028"/>
                  <a:pt x="5820" y="19085"/>
                </a:cubicBezTo>
                <a:lnTo>
                  <a:pt x="5820" y="19306"/>
                </a:lnTo>
                <a:cubicBezTo>
                  <a:pt x="5820" y="19363"/>
                  <a:pt x="5844" y="19408"/>
                  <a:pt x="5873" y="19408"/>
                </a:cubicBezTo>
                <a:cubicBezTo>
                  <a:pt x="5902" y="19408"/>
                  <a:pt x="5926" y="19363"/>
                  <a:pt x="5926" y="19306"/>
                </a:cubicBezTo>
                <a:lnTo>
                  <a:pt x="5926" y="19085"/>
                </a:lnTo>
                <a:cubicBezTo>
                  <a:pt x="5926" y="19028"/>
                  <a:pt x="5902" y="18981"/>
                  <a:pt x="5873" y="18981"/>
                </a:cubicBezTo>
                <a:close/>
                <a:moveTo>
                  <a:pt x="6188" y="18981"/>
                </a:moveTo>
                <a:cubicBezTo>
                  <a:pt x="6159" y="18981"/>
                  <a:pt x="6135" y="19028"/>
                  <a:pt x="6135" y="19085"/>
                </a:cubicBezTo>
                <a:lnTo>
                  <a:pt x="6135" y="19306"/>
                </a:lnTo>
                <a:cubicBezTo>
                  <a:pt x="6135" y="19363"/>
                  <a:pt x="6159" y="19408"/>
                  <a:pt x="6188" y="19408"/>
                </a:cubicBezTo>
                <a:cubicBezTo>
                  <a:pt x="6217" y="19408"/>
                  <a:pt x="6240" y="19363"/>
                  <a:pt x="6240" y="19306"/>
                </a:cubicBezTo>
                <a:lnTo>
                  <a:pt x="6240" y="19085"/>
                </a:lnTo>
                <a:cubicBezTo>
                  <a:pt x="6240" y="19028"/>
                  <a:pt x="6217" y="18981"/>
                  <a:pt x="6188" y="18981"/>
                </a:cubicBezTo>
                <a:close/>
                <a:moveTo>
                  <a:pt x="7036" y="18981"/>
                </a:moveTo>
                <a:cubicBezTo>
                  <a:pt x="7007" y="18981"/>
                  <a:pt x="6984" y="19028"/>
                  <a:pt x="6984" y="19085"/>
                </a:cubicBezTo>
                <a:lnTo>
                  <a:pt x="6984" y="19306"/>
                </a:lnTo>
                <a:cubicBezTo>
                  <a:pt x="6984" y="19363"/>
                  <a:pt x="7007" y="19408"/>
                  <a:pt x="7036" y="19408"/>
                </a:cubicBezTo>
                <a:cubicBezTo>
                  <a:pt x="7065" y="19408"/>
                  <a:pt x="7089" y="19363"/>
                  <a:pt x="7089" y="19306"/>
                </a:cubicBezTo>
                <a:lnTo>
                  <a:pt x="7089" y="19085"/>
                </a:lnTo>
                <a:cubicBezTo>
                  <a:pt x="7089" y="19028"/>
                  <a:pt x="7065" y="18981"/>
                  <a:pt x="7036" y="18981"/>
                </a:cubicBezTo>
                <a:close/>
                <a:moveTo>
                  <a:pt x="7351" y="18981"/>
                </a:moveTo>
                <a:cubicBezTo>
                  <a:pt x="7322" y="18981"/>
                  <a:pt x="7299" y="19028"/>
                  <a:pt x="7299" y="19085"/>
                </a:cubicBezTo>
                <a:lnTo>
                  <a:pt x="7299" y="19306"/>
                </a:lnTo>
                <a:cubicBezTo>
                  <a:pt x="7299" y="19363"/>
                  <a:pt x="7322" y="19408"/>
                  <a:pt x="7351" y="19408"/>
                </a:cubicBezTo>
                <a:cubicBezTo>
                  <a:pt x="7380" y="19408"/>
                  <a:pt x="7404" y="19363"/>
                  <a:pt x="7404" y="19306"/>
                </a:cubicBezTo>
                <a:lnTo>
                  <a:pt x="7404" y="19085"/>
                </a:lnTo>
                <a:cubicBezTo>
                  <a:pt x="7404" y="19028"/>
                  <a:pt x="7380" y="18981"/>
                  <a:pt x="7351" y="18981"/>
                </a:cubicBezTo>
                <a:close/>
                <a:moveTo>
                  <a:pt x="8201" y="18981"/>
                </a:moveTo>
                <a:cubicBezTo>
                  <a:pt x="8171" y="18981"/>
                  <a:pt x="8148" y="19028"/>
                  <a:pt x="8148" y="19085"/>
                </a:cubicBezTo>
                <a:lnTo>
                  <a:pt x="8148" y="19306"/>
                </a:lnTo>
                <a:cubicBezTo>
                  <a:pt x="8148" y="19363"/>
                  <a:pt x="8171" y="19408"/>
                  <a:pt x="8201" y="19408"/>
                </a:cubicBezTo>
                <a:cubicBezTo>
                  <a:pt x="8230" y="19408"/>
                  <a:pt x="8254" y="19363"/>
                  <a:pt x="8254" y="19306"/>
                </a:cubicBezTo>
                <a:lnTo>
                  <a:pt x="8254" y="19085"/>
                </a:lnTo>
                <a:cubicBezTo>
                  <a:pt x="8254" y="19028"/>
                  <a:pt x="8230" y="18981"/>
                  <a:pt x="8201" y="18981"/>
                </a:cubicBezTo>
                <a:close/>
                <a:moveTo>
                  <a:pt x="8515" y="18981"/>
                </a:moveTo>
                <a:cubicBezTo>
                  <a:pt x="8486" y="18981"/>
                  <a:pt x="8462" y="19028"/>
                  <a:pt x="8462" y="19085"/>
                </a:cubicBezTo>
                <a:lnTo>
                  <a:pt x="8462" y="19306"/>
                </a:lnTo>
                <a:cubicBezTo>
                  <a:pt x="8462" y="19363"/>
                  <a:pt x="8486" y="19408"/>
                  <a:pt x="8515" y="19408"/>
                </a:cubicBezTo>
                <a:cubicBezTo>
                  <a:pt x="8544" y="19408"/>
                  <a:pt x="8568" y="19363"/>
                  <a:pt x="8568" y="19306"/>
                </a:cubicBezTo>
                <a:lnTo>
                  <a:pt x="8568" y="19085"/>
                </a:lnTo>
                <a:cubicBezTo>
                  <a:pt x="8568" y="19028"/>
                  <a:pt x="8544" y="18981"/>
                  <a:pt x="8515" y="18981"/>
                </a:cubicBezTo>
                <a:close/>
                <a:moveTo>
                  <a:pt x="9365" y="18981"/>
                </a:moveTo>
                <a:cubicBezTo>
                  <a:pt x="9336" y="18981"/>
                  <a:pt x="9312" y="19028"/>
                  <a:pt x="9312" y="19085"/>
                </a:cubicBezTo>
                <a:lnTo>
                  <a:pt x="9312" y="19306"/>
                </a:lnTo>
                <a:cubicBezTo>
                  <a:pt x="9312" y="19363"/>
                  <a:pt x="9336" y="19408"/>
                  <a:pt x="9365" y="19408"/>
                </a:cubicBezTo>
                <a:cubicBezTo>
                  <a:pt x="9394" y="19408"/>
                  <a:pt x="9418" y="19363"/>
                  <a:pt x="9418" y="19306"/>
                </a:cubicBezTo>
                <a:lnTo>
                  <a:pt x="9418" y="19085"/>
                </a:lnTo>
                <a:cubicBezTo>
                  <a:pt x="9418" y="19028"/>
                  <a:pt x="9394" y="18981"/>
                  <a:pt x="9365" y="18981"/>
                </a:cubicBezTo>
                <a:close/>
                <a:moveTo>
                  <a:pt x="9679" y="18981"/>
                </a:moveTo>
                <a:cubicBezTo>
                  <a:pt x="9650" y="18981"/>
                  <a:pt x="9626" y="19028"/>
                  <a:pt x="9626" y="19085"/>
                </a:cubicBezTo>
                <a:lnTo>
                  <a:pt x="9626" y="19306"/>
                </a:lnTo>
                <a:cubicBezTo>
                  <a:pt x="9626" y="19363"/>
                  <a:pt x="9650" y="19408"/>
                  <a:pt x="9679" y="19408"/>
                </a:cubicBezTo>
                <a:cubicBezTo>
                  <a:pt x="9708" y="19408"/>
                  <a:pt x="9732" y="19363"/>
                  <a:pt x="9732" y="19306"/>
                </a:cubicBezTo>
                <a:lnTo>
                  <a:pt x="9732" y="19085"/>
                </a:lnTo>
                <a:cubicBezTo>
                  <a:pt x="9732" y="19028"/>
                  <a:pt x="9708" y="18981"/>
                  <a:pt x="9679" y="18981"/>
                </a:cubicBezTo>
                <a:close/>
                <a:moveTo>
                  <a:pt x="10529" y="18981"/>
                </a:moveTo>
                <a:cubicBezTo>
                  <a:pt x="10500" y="18981"/>
                  <a:pt x="10476" y="19028"/>
                  <a:pt x="10476" y="19085"/>
                </a:cubicBezTo>
                <a:lnTo>
                  <a:pt x="10476" y="19306"/>
                </a:lnTo>
                <a:cubicBezTo>
                  <a:pt x="10476" y="19363"/>
                  <a:pt x="10500" y="19408"/>
                  <a:pt x="10529" y="19408"/>
                </a:cubicBezTo>
                <a:cubicBezTo>
                  <a:pt x="10558" y="19408"/>
                  <a:pt x="10582" y="19363"/>
                  <a:pt x="10582" y="19306"/>
                </a:cubicBezTo>
                <a:lnTo>
                  <a:pt x="10582" y="19085"/>
                </a:lnTo>
                <a:cubicBezTo>
                  <a:pt x="10582" y="19028"/>
                  <a:pt x="10558" y="18981"/>
                  <a:pt x="10529" y="18981"/>
                </a:cubicBezTo>
                <a:close/>
                <a:moveTo>
                  <a:pt x="10844" y="18981"/>
                </a:moveTo>
                <a:cubicBezTo>
                  <a:pt x="10814" y="18981"/>
                  <a:pt x="10791" y="19028"/>
                  <a:pt x="10791" y="19085"/>
                </a:cubicBezTo>
                <a:lnTo>
                  <a:pt x="10791" y="19306"/>
                </a:lnTo>
                <a:cubicBezTo>
                  <a:pt x="10791" y="19363"/>
                  <a:pt x="10814" y="19408"/>
                  <a:pt x="10844" y="19408"/>
                </a:cubicBezTo>
                <a:cubicBezTo>
                  <a:pt x="10873" y="19408"/>
                  <a:pt x="10895" y="19363"/>
                  <a:pt x="10895" y="19306"/>
                </a:cubicBezTo>
                <a:lnTo>
                  <a:pt x="10895" y="19085"/>
                </a:lnTo>
                <a:cubicBezTo>
                  <a:pt x="10895" y="19028"/>
                  <a:pt x="10873" y="18981"/>
                  <a:pt x="10844" y="18981"/>
                </a:cubicBezTo>
                <a:close/>
                <a:moveTo>
                  <a:pt x="11692" y="18981"/>
                </a:moveTo>
                <a:cubicBezTo>
                  <a:pt x="11663" y="18981"/>
                  <a:pt x="11640" y="19028"/>
                  <a:pt x="11640" y="19085"/>
                </a:cubicBezTo>
                <a:lnTo>
                  <a:pt x="11640" y="19306"/>
                </a:lnTo>
                <a:cubicBezTo>
                  <a:pt x="11640" y="19363"/>
                  <a:pt x="11663" y="19408"/>
                  <a:pt x="11692" y="19408"/>
                </a:cubicBezTo>
                <a:cubicBezTo>
                  <a:pt x="11721" y="19408"/>
                  <a:pt x="11745" y="19363"/>
                  <a:pt x="11745" y="19306"/>
                </a:cubicBezTo>
                <a:lnTo>
                  <a:pt x="11745" y="19085"/>
                </a:lnTo>
                <a:cubicBezTo>
                  <a:pt x="11745" y="19028"/>
                  <a:pt x="11721" y="18981"/>
                  <a:pt x="11692" y="18981"/>
                </a:cubicBezTo>
                <a:close/>
                <a:moveTo>
                  <a:pt x="12007" y="18981"/>
                </a:moveTo>
                <a:cubicBezTo>
                  <a:pt x="11978" y="18981"/>
                  <a:pt x="11955" y="19028"/>
                  <a:pt x="11955" y="19085"/>
                </a:cubicBezTo>
                <a:lnTo>
                  <a:pt x="11955" y="19306"/>
                </a:lnTo>
                <a:cubicBezTo>
                  <a:pt x="11955" y="19363"/>
                  <a:pt x="11978" y="19408"/>
                  <a:pt x="12007" y="19408"/>
                </a:cubicBezTo>
                <a:cubicBezTo>
                  <a:pt x="12036" y="19408"/>
                  <a:pt x="12060" y="19363"/>
                  <a:pt x="12060" y="19306"/>
                </a:cubicBezTo>
                <a:lnTo>
                  <a:pt x="12060" y="19085"/>
                </a:lnTo>
                <a:cubicBezTo>
                  <a:pt x="12060" y="19028"/>
                  <a:pt x="12036" y="18981"/>
                  <a:pt x="12007" y="18981"/>
                </a:cubicBezTo>
                <a:close/>
                <a:moveTo>
                  <a:pt x="12856" y="18981"/>
                </a:moveTo>
                <a:cubicBezTo>
                  <a:pt x="12827" y="18981"/>
                  <a:pt x="12804" y="19028"/>
                  <a:pt x="12804" y="19085"/>
                </a:cubicBezTo>
                <a:lnTo>
                  <a:pt x="12804" y="19306"/>
                </a:lnTo>
                <a:cubicBezTo>
                  <a:pt x="12804" y="19363"/>
                  <a:pt x="12827" y="19408"/>
                  <a:pt x="12856" y="19408"/>
                </a:cubicBezTo>
                <a:cubicBezTo>
                  <a:pt x="12886" y="19408"/>
                  <a:pt x="12909" y="19363"/>
                  <a:pt x="12909" y="19306"/>
                </a:cubicBezTo>
                <a:lnTo>
                  <a:pt x="12909" y="19085"/>
                </a:lnTo>
                <a:cubicBezTo>
                  <a:pt x="12909" y="19028"/>
                  <a:pt x="12886" y="18981"/>
                  <a:pt x="12856" y="18981"/>
                </a:cubicBezTo>
                <a:close/>
                <a:moveTo>
                  <a:pt x="13171" y="18981"/>
                </a:moveTo>
                <a:cubicBezTo>
                  <a:pt x="13142" y="18981"/>
                  <a:pt x="13118" y="19028"/>
                  <a:pt x="13118" y="19085"/>
                </a:cubicBezTo>
                <a:lnTo>
                  <a:pt x="13118" y="19306"/>
                </a:lnTo>
                <a:cubicBezTo>
                  <a:pt x="13118" y="19363"/>
                  <a:pt x="13142" y="19408"/>
                  <a:pt x="13171" y="19408"/>
                </a:cubicBezTo>
                <a:cubicBezTo>
                  <a:pt x="13200" y="19408"/>
                  <a:pt x="13224" y="19363"/>
                  <a:pt x="13224" y="19306"/>
                </a:cubicBezTo>
                <a:lnTo>
                  <a:pt x="13224" y="19085"/>
                </a:lnTo>
                <a:cubicBezTo>
                  <a:pt x="13224" y="19028"/>
                  <a:pt x="13200" y="18981"/>
                  <a:pt x="13171" y="18981"/>
                </a:cubicBezTo>
                <a:close/>
                <a:moveTo>
                  <a:pt x="14021" y="18981"/>
                </a:moveTo>
                <a:cubicBezTo>
                  <a:pt x="13992" y="18981"/>
                  <a:pt x="13968" y="19028"/>
                  <a:pt x="13968" y="19085"/>
                </a:cubicBezTo>
                <a:lnTo>
                  <a:pt x="13968" y="19306"/>
                </a:lnTo>
                <a:cubicBezTo>
                  <a:pt x="13968" y="19363"/>
                  <a:pt x="13992" y="19408"/>
                  <a:pt x="14021" y="19408"/>
                </a:cubicBezTo>
                <a:cubicBezTo>
                  <a:pt x="14050" y="19408"/>
                  <a:pt x="14074" y="19363"/>
                  <a:pt x="14074" y="19306"/>
                </a:cubicBezTo>
                <a:lnTo>
                  <a:pt x="14074" y="19085"/>
                </a:lnTo>
                <a:cubicBezTo>
                  <a:pt x="14074" y="19028"/>
                  <a:pt x="14050" y="18981"/>
                  <a:pt x="14021" y="18981"/>
                </a:cubicBezTo>
                <a:close/>
                <a:moveTo>
                  <a:pt x="14335" y="18981"/>
                </a:moveTo>
                <a:cubicBezTo>
                  <a:pt x="14306" y="18981"/>
                  <a:pt x="14282" y="19028"/>
                  <a:pt x="14282" y="19085"/>
                </a:cubicBezTo>
                <a:lnTo>
                  <a:pt x="14282" y="19306"/>
                </a:lnTo>
                <a:cubicBezTo>
                  <a:pt x="14282" y="19363"/>
                  <a:pt x="14306" y="19408"/>
                  <a:pt x="14335" y="19408"/>
                </a:cubicBezTo>
                <a:cubicBezTo>
                  <a:pt x="14364" y="19408"/>
                  <a:pt x="14388" y="19363"/>
                  <a:pt x="14388" y="19306"/>
                </a:cubicBezTo>
                <a:lnTo>
                  <a:pt x="14388" y="19085"/>
                </a:lnTo>
                <a:cubicBezTo>
                  <a:pt x="14388" y="19028"/>
                  <a:pt x="14364" y="18981"/>
                  <a:pt x="14335" y="18981"/>
                </a:cubicBezTo>
                <a:close/>
                <a:moveTo>
                  <a:pt x="15185" y="18981"/>
                </a:moveTo>
                <a:cubicBezTo>
                  <a:pt x="15156" y="18981"/>
                  <a:pt x="15132" y="19028"/>
                  <a:pt x="15132" y="19085"/>
                </a:cubicBezTo>
                <a:lnTo>
                  <a:pt x="15132" y="19306"/>
                </a:lnTo>
                <a:cubicBezTo>
                  <a:pt x="15132" y="19363"/>
                  <a:pt x="15156" y="19408"/>
                  <a:pt x="15185" y="19408"/>
                </a:cubicBezTo>
                <a:cubicBezTo>
                  <a:pt x="15214" y="19408"/>
                  <a:pt x="15237" y="19363"/>
                  <a:pt x="15237" y="19306"/>
                </a:cubicBezTo>
                <a:lnTo>
                  <a:pt x="15237" y="19085"/>
                </a:lnTo>
                <a:cubicBezTo>
                  <a:pt x="15237" y="19028"/>
                  <a:pt x="15214" y="18981"/>
                  <a:pt x="15185" y="18981"/>
                </a:cubicBezTo>
                <a:close/>
                <a:moveTo>
                  <a:pt x="15500" y="18981"/>
                </a:moveTo>
                <a:cubicBezTo>
                  <a:pt x="15470" y="18981"/>
                  <a:pt x="15447" y="19028"/>
                  <a:pt x="15447" y="19085"/>
                </a:cubicBezTo>
                <a:lnTo>
                  <a:pt x="15447" y="19306"/>
                </a:lnTo>
                <a:cubicBezTo>
                  <a:pt x="15447" y="19363"/>
                  <a:pt x="15470" y="19408"/>
                  <a:pt x="15500" y="19408"/>
                </a:cubicBezTo>
                <a:cubicBezTo>
                  <a:pt x="15529" y="19408"/>
                  <a:pt x="15551" y="19363"/>
                  <a:pt x="15551" y="19306"/>
                </a:cubicBezTo>
                <a:lnTo>
                  <a:pt x="15551" y="19085"/>
                </a:lnTo>
                <a:cubicBezTo>
                  <a:pt x="15551" y="19028"/>
                  <a:pt x="15529" y="18981"/>
                  <a:pt x="15500" y="18981"/>
                </a:cubicBezTo>
                <a:close/>
                <a:moveTo>
                  <a:pt x="16349" y="18981"/>
                </a:moveTo>
                <a:cubicBezTo>
                  <a:pt x="16320" y="18981"/>
                  <a:pt x="16296" y="19028"/>
                  <a:pt x="16296" y="19085"/>
                </a:cubicBezTo>
                <a:lnTo>
                  <a:pt x="16296" y="19306"/>
                </a:lnTo>
                <a:cubicBezTo>
                  <a:pt x="16296" y="19363"/>
                  <a:pt x="16320" y="19408"/>
                  <a:pt x="16349" y="19408"/>
                </a:cubicBezTo>
                <a:cubicBezTo>
                  <a:pt x="16378" y="19408"/>
                  <a:pt x="16401" y="19363"/>
                  <a:pt x="16401" y="19306"/>
                </a:cubicBezTo>
                <a:lnTo>
                  <a:pt x="16401" y="19085"/>
                </a:lnTo>
                <a:cubicBezTo>
                  <a:pt x="16401" y="19028"/>
                  <a:pt x="16378" y="18981"/>
                  <a:pt x="16349" y="18981"/>
                </a:cubicBezTo>
                <a:close/>
                <a:moveTo>
                  <a:pt x="16663" y="18981"/>
                </a:moveTo>
                <a:cubicBezTo>
                  <a:pt x="16634" y="18981"/>
                  <a:pt x="16611" y="19028"/>
                  <a:pt x="16611" y="19085"/>
                </a:cubicBezTo>
                <a:lnTo>
                  <a:pt x="16611" y="19306"/>
                </a:lnTo>
                <a:cubicBezTo>
                  <a:pt x="16611" y="19363"/>
                  <a:pt x="16634" y="19408"/>
                  <a:pt x="16663" y="19408"/>
                </a:cubicBezTo>
                <a:cubicBezTo>
                  <a:pt x="16692" y="19408"/>
                  <a:pt x="16716" y="19363"/>
                  <a:pt x="16716" y="19306"/>
                </a:cubicBezTo>
                <a:lnTo>
                  <a:pt x="16716" y="19085"/>
                </a:lnTo>
                <a:cubicBezTo>
                  <a:pt x="16716" y="19028"/>
                  <a:pt x="16692" y="18981"/>
                  <a:pt x="16663" y="18981"/>
                </a:cubicBezTo>
                <a:close/>
                <a:moveTo>
                  <a:pt x="17512" y="18981"/>
                </a:moveTo>
                <a:cubicBezTo>
                  <a:pt x="17483" y="18981"/>
                  <a:pt x="17459" y="19028"/>
                  <a:pt x="17459" y="19085"/>
                </a:cubicBezTo>
                <a:lnTo>
                  <a:pt x="17459" y="19306"/>
                </a:lnTo>
                <a:cubicBezTo>
                  <a:pt x="17459" y="19363"/>
                  <a:pt x="17483" y="19408"/>
                  <a:pt x="17512" y="19408"/>
                </a:cubicBezTo>
                <a:cubicBezTo>
                  <a:pt x="17541" y="19408"/>
                  <a:pt x="17565" y="19363"/>
                  <a:pt x="17565" y="19306"/>
                </a:cubicBezTo>
                <a:lnTo>
                  <a:pt x="17565" y="19085"/>
                </a:lnTo>
                <a:cubicBezTo>
                  <a:pt x="17565" y="19028"/>
                  <a:pt x="17541" y="18981"/>
                  <a:pt x="17512" y="18981"/>
                </a:cubicBezTo>
                <a:close/>
                <a:moveTo>
                  <a:pt x="17827" y="18981"/>
                </a:moveTo>
                <a:cubicBezTo>
                  <a:pt x="17798" y="18981"/>
                  <a:pt x="17774" y="19028"/>
                  <a:pt x="17774" y="19085"/>
                </a:cubicBezTo>
                <a:lnTo>
                  <a:pt x="17774" y="19306"/>
                </a:lnTo>
                <a:cubicBezTo>
                  <a:pt x="17774" y="19363"/>
                  <a:pt x="17798" y="19408"/>
                  <a:pt x="17827" y="19408"/>
                </a:cubicBezTo>
                <a:cubicBezTo>
                  <a:pt x="17856" y="19408"/>
                  <a:pt x="17880" y="19363"/>
                  <a:pt x="17880" y="19306"/>
                </a:cubicBezTo>
                <a:lnTo>
                  <a:pt x="17880" y="19085"/>
                </a:lnTo>
                <a:cubicBezTo>
                  <a:pt x="17880" y="19028"/>
                  <a:pt x="17856" y="18981"/>
                  <a:pt x="17827" y="18981"/>
                </a:cubicBezTo>
                <a:close/>
                <a:moveTo>
                  <a:pt x="18677" y="18981"/>
                </a:moveTo>
                <a:cubicBezTo>
                  <a:pt x="18648" y="18981"/>
                  <a:pt x="18624" y="19028"/>
                  <a:pt x="18624" y="19085"/>
                </a:cubicBezTo>
                <a:lnTo>
                  <a:pt x="18624" y="19306"/>
                </a:lnTo>
                <a:cubicBezTo>
                  <a:pt x="18624" y="19363"/>
                  <a:pt x="18648" y="19408"/>
                  <a:pt x="18677" y="19408"/>
                </a:cubicBezTo>
                <a:cubicBezTo>
                  <a:pt x="18706" y="19408"/>
                  <a:pt x="18730" y="19363"/>
                  <a:pt x="18730" y="19306"/>
                </a:cubicBezTo>
                <a:lnTo>
                  <a:pt x="18730" y="19085"/>
                </a:lnTo>
                <a:cubicBezTo>
                  <a:pt x="18730" y="19028"/>
                  <a:pt x="18706" y="18981"/>
                  <a:pt x="18677" y="18981"/>
                </a:cubicBezTo>
                <a:close/>
                <a:moveTo>
                  <a:pt x="18991" y="18981"/>
                </a:moveTo>
                <a:cubicBezTo>
                  <a:pt x="18962" y="18981"/>
                  <a:pt x="18938" y="19028"/>
                  <a:pt x="18938" y="19085"/>
                </a:cubicBezTo>
                <a:lnTo>
                  <a:pt x="18938" y="19306"/>
                </a:lnTo>
                <a:cubicBezTo>
                  <a:pt x="18938" y="19363"/>
                  <a:pt x="18962" y="19408"/>
                  <a:pt x="18991" y="19408"/>
                </a:cubicBezTo>
                <a:cubicBezTo>
                  <a:pt x="19020" y="19408"/>
                  <a:pt x="19044" y="19363"/>
                  <a:pt x="19044" y="19306"/>
                </a:cubicBezTo>
                <a:lnTo>
                  <a:pt x="19044" y="19085"/>
                </a:lnTo>
                <a:cubicBezTo>
                  <a:pt x="19044" y="19028"/>
                  <a:pt x="19020" y="18981"/>
                  <a:pt x="18991" y="18981"/>
                </a:cubicBezTo>
                <a:close/>
                <a:moveTo>
                  <a:pt x="19841" y="18981"/>
                </a:moveTo>
                <a:cubicBezTo>
                  <a:pt x="19812" y="18981"/>
                  <a:pt x="19788" y="19028"/>
                  <a:pt x="19788" y="19085"/>
                </a:cubicBezTo>
                <a:lnTo>
                  <a:pt x="19788" y="19306"/>
                </a:lnTo>
                <a:cubicBezTo>
                  <a:pt x="19788" y="19363"/>
                  <a:pt x="19812" y="19408"/>
                  <a:pt x="19841" y="19408"/>
                </a:cubicBezTo>
                <a:cubicBezTo>
                  <a:pt x="19870" y="19408"/>
                  <a:pt x="19894" y="19363"/>
                  <a:pt x="19894" y="19306"/>
                </a:cubicBezTo>
                <a:lnTo>
                  <a:pt x="19894" y="19085"/>
                </a:lnTo>
                <a:cubicBezTo>
                  <a:pt x="19894" y="19028"/>
                  <a:pt x="19870" y="18981"/>
                  <a:pt x="19841" y="18981"/>
                </a:cubicBezTo>
                <a:close/>
                <a:moveTo>
                  <a:pt x="20155" y="18981"/>
                </a:moveTo>
                <a:cubicBezTo>
                  <a:pt x="20126" y="18981"/>
                  <a:pt x="20102" y="19028"/>
                  <a:pt x="20102" y="19085"/>
                </a:cubicBezTo>
                <a:lnTo>
                  <a:pt x="20102" y="19306"/>
                </a:lnTo>
                <a:cubicBezTo>
                  <a:pt x="20102" y="19363"/>
                  <a:pt x="20126" y="19408"/>
                  <a:pt x="20155" y="19408"/>
                </a:cubicBezTo>
                <a:cubicBezTo>
                  <a:pt x="20184" y="19408"/>
                  <a:pt x="20207" y="19363"/>
                  <a:pt x="20207" y="19306"/>
                </a:cubicBezTo>
                <a:lnTo>
                  <a:pt x="20207" y="19085"/>
                </a:lnTo>
                <a:cubicBezTo>
                  <a:pt x="20207" y="19028"/>
                  <a:pt x="20184" y="18981"/>
                  <a:pt x="20155" y="18981"/>
                </a:cubicBezTo>
                <a:close/>
                <a:moveTo>
                  <a:pt x="21004" y="18981"/>
                </a:moveTo>
                <a:cubicBezTo>
                  <a:pt x="20975" y="18981"/>
                  <a:pt x="20952" y="19028"/>
                  <a:pt x="20952" y="19085"/>
                </a:cubicBezTo>
                <a:lnTo>
                  <a:pt x="20952" y="19306"/>
                </a:lnTo>
                <a:cubicBezTo>
                  <a:pt x="20952" y="19363"/>
                  <a:pt x="20975" y="19408"/>
                  <a:pt x="21004" y="19408"/>
                </a:cubicBezTo>
                <a:cubicBezTo>
                  <a:pt x="21033" y="19408"/>
                  <a:pt x="21057" y="19363"/>
                  <a:pt x="21057" y="19306"/>
                </a:cubicBezTo>
                <a:lnTo>
                  <a:pt x="21057" y="19085"/>
                </a:lnTo>
                <a:cubicBezTo>
                  <a:pt x="21057" y="19028"/>
                  <a:pt x="21033" y="18981"/>
                  <a:pt x="21004" y="18981"/>
                </a:cubicBezTo>
                <a:close/>
                <a:moveTo>
                  <a:pt x="21319" y="18981"/>
                </a:moveTo>
                <a:cubicBezTo>
                  <a:pt x="21289" y="18981"/>
                  <a:pt x="21267" y="19028"/>
                  <a:pt x="21267" y="19085"/>
                </a:cubicBezTo>
                <a:lnTo>
                  <a:pt x="21267" y="19306"/>
                </a:lnTo>
                <a:cubicBezTo>
                  <a:pt x="21267" y="19363"/>
                  <a:pt x="21289" y="19408"/>
                  <a:pt x="21319" y="19408"/>
                </a:cubicBezTo>
                <a:cubicBezTo>
                  <a:pt x="21348" y="19408"/>
                  <a:pt x="21372" y="19363"/>
                  <a:pt x="21372" y="19306"/>
                </a:cubicBezTo>
                <a:lnTo>
                  <a:pt x="21372" y="19085"/>
                </a:lnTo>
                <a:cubicBezTo>
                  <a:pt x="21372" y="19028"/>
                  <a:pt x="21348" y="18981"/>
                  <a:pt x="21319" y="18981"/>
                </a:cubicBezTo>
                <a:close/>
                <a:moveTo>
                  <a:pt x="281" y="19711"/>
                </a:moveTo>
                <a:cubicBezTo>
                  <a:pt x="252" y="19711"/>
                  <a:pt x="228" y="19758"/>
                  <a:pt x="228" y="19815"/>
                </a:cubicBezTo>
                <a:lnTo>
                  <a:pt x="228" y="20036"/>
                </a:lnTo>
                <a:cubicBezTo>
                  <a:pt x="228" y="20093"/>
                  <a:pt x="252" y="20138"/>
                  <a:pt x="281" y="20138"/>
                </a:cubicBezTo>
                <a:cubicBezTo>
                  <a:pt x="311" y="20138"/>
                  <a:pt x="334" y="20093"/>
                  <a:pt x="334" y="20036"/>
                </a:cubicBezTo>
                <a:lnTo>
                  <a:pt x="334" y="19815"/>
                </a:lnTo>
                <a:cubicBezTo>
                  <a:pt x="334" y="19758"/>
                  <a:pt x="311" y="19711"/>
                  <a:pt x="281" y="19711"/>
                </a:cubicBezTo>
                <a:close/>
                <a:moveTo>
                  <a:pt x="596" y="19711"/>
                </a:moveTo>
                <a:cubicBezTo>
                  <a:pt x="567" y="19711"/>
                  <a:pt x="543" y="19758"/>
                  <a:pt x="543" y="19815"/>
                </a:cubicBezTo>
                <a:lnTo>
                  <a:pt x="543" y="20036"/>
                </a:lnTo>
                <a:cubicBezTo>
                  <a:pt x="543" y="20093"/>
                  <a:pt x="567" y="20138"/>
                  <a:pt x="596" y="20138"/>
                </a:cubicBezTo>
                <a:cubicBezTo>
                  <a:pt x="625" y="20138"/>
                  <a:pt x="649" y="20093"/>
                  <a:pt x="649" y="20036"/>
                </a:cubicBezTo>
                <a:lnTo>
                  <a:pt x="649" y="19815"/>
                </a:lnTo>
                <a:cubicBezTo>
                  <a:pt x="649" y="19758"/>
                  <a:pt x="625" y="19711"/>
                  <a:pt x="596" y="19711"/>
                </a:cubicBezTo>
                <a:close/>
                <a:moveTo>
                  <a:pt x="1446" y="19711"/>
                </a:moveTo>
                <a:cubicBezTo>
                  <a:pt x="1417" y="19711"/>
                  <a:pt x="1393" y="19758"/>
                  <a:pt x="1393" y="19815"/>
                </a:cubicBezTo>
                <a:lnTo>
                  <a:pt x="1393" y="20036"/>
                </a:lnTo>
                <a:cubicBezTo>
                  <a:pt x="1393" y="20093"/>
                  <a:pt x="1417" y="20138"/>
                  <a:pt x="1446" y="20138"/>
                </a:cubicBezTo>
                <a:cubicBezTo>
                  <a:pt x="1475" y="20138"/>
                  <a:pt x="1499" y="20093"/>
                  <a:pt x="1499" y="20036"/>
                </a:cubicBezTo>
                <a:lnTo>
                  <a:pt x="1499" y="19815"/>
                </a:lnTo>
                <a:cubicBezTo>
                  <a:pt x="1499" y="19758"/>
                  <a:pt x="1475" y="19711"/>
                  <a:pt x="1446" y="19711"/>
                </a:cubicBezTo>
                <a:close/>
                <a:moveTo>
                  <a:pt x="1760" y="19711"/>
                </a:moveTo>
                <a:cubicBezTo>
                  <a:pt x="1731" y="19711"/>
                  <a:pt x="1707" y="19758"/>
                  <a:pt x="1707" y="19815"/>
                </a:cubicBezTo>
                <a:lnTo>
                  <a:pt x="1707" y="20036"/>
                </a:lnTo>
                <a:cubicBezTo>
                  <a:pt x="1707" y="20093"/>
                  <a:pt x="1731" y="20138"/>
                  <a:pt x="1760" y="20138"/>
                </a:cubicBezTo>
                <a:cubicBezTo>
                  <a:pt x="1789" y="20138"/>
                  <a:pt x="1813" y="20093"/>
                  <a:pt x="1813" y="20036"/>
                </a:cubicBezTo>
                <a:lnTo>
                  <a:pt x="1813" y="19815"/>
                </a:lnTo>
                <a:cubicBezTo>
                  <a:pt x="1813" y="19758"/>
                  <a:pt x="1789" y="19711"/>
                  <a:pt x="1760" y="19711"/>
                </a:cubicBezTo>
                <a:close/>
                <a:moveTo>
                  <a:pt x="2610" y="19711"/>
                </a:moveTo>
                <a:cubicBezTo>
                  <a:pt x="2581" y="19711"/>
                  <a:pt x="2557" y="19758"/>
                  <a:pt x="2557" y="19815"/>
                </a:cubicBezTo>
                <a:lnTo>
                  <a:pt x="2557" y="20036"/>
                </a:lnTo>
                <a:cubicBezTo>
                  <a:pt x="2557" y="20093"/>
                  <a:pt x="2581" y="20138"/>
                  <a:pt x="2610" y="20138"/>
                </a:cubicBezTo>
                <a:cubicBezTo>
                  <a:pt x="2639" y="20138"/>
                  <a:pt x="2662" y="20093"/>
                  <a:pt x="2662" y="20036"/>
                </a:cubicBezTo>
                <a:lnTo>
                  <a:pt x="2662" y="19815"/>
                </a:lnTo>
                <a:cubicBezTo>
                  <a:pt x="2662" y="19758"/>
                  <a:pt x="2639" y="19711"/>
                  <a:pt x="2610" y="19711"/>
                </a:cubicBezTo>
                <a:close/>
                <a:moveTo>
                  <a:pt x="2924" y="19711"/>
                </a:moveTo>
                <a:cubicBezTo>
                  <a:pt x="2895" y="19711"/>
                  <a:pt x="2871" y="19758"/>
                  <a:pt x="2871" y="19815"/>
                </a:cubicBezTo>
                <a:lnTo>
                  <a:pt x="2871" y="20036"/>
                </a:lnTo>
                <a:cubicBezTo>
                  <a:pt x="2871" y="20093"/>
                  <a:pt x="2895" y="20138"/>
                  <a:pt x="2924" y="20138"/>
                </a:cubicBezTo>
                <a:cubicBezTo>
                  <a:pt x="2954" y="20138"/>
                  <a:pt x="2976" y="20093"/>
                  <a:pt x="2976" y="20036"/>
                </a:cubicBezTo>
                <a:lnTo>
                  <a:pt x="2976" y="19815"/>
                </a:lnTo>
                <a:cubicBezTo>
                  <a:pt x="2976" y="19758"/>
                  <a:pt x="2954" y="19711"/>
                  <a:pt x="2924" y="19711"/>
                </a:cubicBezTo>
                <a:close/>
                <a:moveTo>
                  <a:pt x="3773" y="19711"/>
                </a:moveTo>
                <a:cubicBezTo>
                  <a:pt x="3744" y="19711"/>
                  <a:pt x="3721" y="19758"/>
                  <a:pt x="3721" y="19815"/>
                </a:cubicBezTo>
                <a:lnTo>
                  <a:pt x="3721" y="20036"/>
                </a:lnTo>
                <a:cubicBezTo>
                  <a:pt x="3721" y="20093"/>
                  <a:pt x="3744" y="20138"/>
                  <a:pt x="3773" y="20138"/>
                </a:cubicBezTo>
                <a:cubicBezTo>
                  <a:pt x="3802" y="20138"/>
                  <a:pt x="3826" y="20093"/>
                  <a:pt x="3826" y="20036"/>
                </a:cubicBezTo>
                <a:lnTo>
                  <a:pt x="3826" y="19815"/>
                </a:lnTo>
                <a:cubicBezTo>
                  <a:pt x="3826" y="19758"/>
                  <a:pt x="3802" y="19711"/>
                  <a:pt x="3773" y="19711"/>
                </a:cubicBezTo>
                <a:close/>
                <a:moveTo>
                  <a:pt x="4088" y="19711"/>
                </a:moveTo>
                <a:cubicBezTo>
                  <a:pt x="4058" y="19711"/>
                  <a:pt x="4035" y="19758"/>
                  <a:pt x="4035" y="19815"/>
                </a:cubicBezTo>
                <a:lnTo>
                  <a:pt x="4035" y="20036"/>
                </a:lnTo>
                <a:cubicBezTo>
                  <a:pt x="4035" y="20093"/>
                  <a:pt x="4058" y="20138"/>
                  <a:pt x="4088" y="20138"/>
                </a:cubicBezTo>
                <a:cubicBezTo>
                  <a:pt x="4117" y="20138"/>
                  <a:pt x="4141" y="20093"/>
                  <a:pt x="4141" y="20036"/>
                </a:cubicBezTo>
                <a:lnTo>
                  <a:pt x="4141" y="19815"/>
                </a:lnTo>
                <a:cubicBezTo>
                  <a:pt x="4141" y="19758"/>
                  <a:pt x="4117" y="19711"/>
                  <a:pt x="4088" y="19711"/>
                </a:cubicBezTo>
                <a:close/>
                <a:moveTo>
                  <a:pt x="4937" y="19711"/>
                </a:moveTo>
                <a:cubicBezTo>
                  <a:pt x="4908" y="19711"/>
                  <a:pt x="4884" y="19758"/>
                  <a:pt x="4884" y="19815"/>
                </a:cubicBezTo>
                <a:lnTo>
                  <a:pt x="4884" y="20036"/>
                </a:lnTo>
                <a:cubicBezTo>
                  <a:pt x="4884" y="20093"/>
                  <a:pt x="4908" y="20138"/>
                  <a:pt x="4937" y="20138"/>
                </a:cubicBezTo>
                <a:cubicBezTo>
                  <a:pt x="4966" y="20138"/>
                  <a:pt x="4990" y="20093"/>
                  <a:pt x="4990" y="20036"/>
                </a:cubicBezTo>
                <a:lnTo>
                  <a:pt x="4990" y="19815"/>
                </a:lnTo>
                <a:cubicBezTo>
                  <a:pt x="4990" y="19758"/>
                  <a:pt x="4966" y="19711"/>
                  <a:pt x="4937" y="19711"/>
                </a:cubicBezTo>
                <a:close/>
                <a:moveTo>
                  <a:pt x="5252" y="19711"/>
                </a:moveTo>
                <a:cubicBezTo>
                  <a:pt x="5223" y="19711"/>
                  <a:pt x="5199" y="19758"/>
                  <a:pt x="5199" y="19815"/>
                </a:cubicBezTo>
                <a:lnTo>
                  <a:pt x="5199" y="20036"/>
                </a:lnTo>
                <a:cubicBezTo>
                  <a:pt x="5199" y="20093"/>
                  <a:pt x="5223" y="20138"/>
                  <a:pt x="5252" y="20138"/>
                </a:cubicBezTo>
                <a:cubicBezTo>
                  <a:pt x="5281" y="20138"/>
                  <a:pt x="5305" y="20093"/>
                  <a:pt x="5305" y="20036"/>
                </a:cubicBezTo>
                <a:lnTo>
                  <a:pt x="5305" y="19815"/>
                </a:lnTo>
                <a:cubicBezTo>
                  <a:pt x="5305" y="19758"/>
                  <a:pt x="5281" y="19711"/>
                  <a:pt x="5252" y="19711"/>
                </a:cubicBezTo>
                <a:close/>
                <a:moveTo>
                  <a:pt x="6102" y="19711"/>
                </a:moveTo>
                <a:cubicBezTo>
                  <a:pt x="6072" y="19711"/>
                  <a:pt x="6049" y="19758"/>
                  <a:pt x="6049" y="19815"/>
                </a:cubicBezTo>
                <a:lnTo>
                  <a:pt x="6049" y="20036"/>
                </a:lnTo>
                <a:cubicBezTo>
                  <a:pt x="6049" y="20093"/>
                  <a:pt x="6072" y="20138"/>
                  <a:pt x="6102" y="20138"/>
                </a:cubicBezTo>
                <a:cubicBezTo>
                  <a:pt x="6131" y="20138"/>
                  <a:pt x="6155" y="20093"/>
                  <a:pt x="6155" y="20036"/>
                </a:cubicBezTo>
                <a:lnTo>
                  <a:pt x="6155" y="19815"/>
                </a:lnTo>
                <a:cubicBezTo>
                  <a:pt x="6155" y="19758"/>
                  <a:pt x="6131" y="19711"/>
                  <a:pt x="6102" y="19711"/>
                </a:cubicBezTo>
                <a:close/>
                <a:moveTo>
                  <a:pt x="6416" y="19711"/>
                </a:moveTo>
                <a:cubicBezTo>
                  <a:pt x="6387" y="19711"/>
                  <a:pt x="6363" y="19758"/>
                  <a:pt x="6363" y="19815"/>
                </a:cubicBezTo>
                <a:lnTo>
                  <a:pt x="6363" y="20036"/>
                </a:lnTo>
                <a:cubicBezTo>
                  <a:pt x="6363" y="20093"/>
                  <a:pt x="6387" y="20138"/>
                  <a:pt x="6416" y="20138"/>
                </a:cubicBezTo>
                <a:cubicBezTo>
                  <a:pt x="6445" y="20138"/>
                  <a:pt x="6469" y="20093"/>
                  <a:pt x="6469" y="20036"/>
                </a:cubicBezTo>
                <a:lnTo>
                  <a:pt x="6469" y="19815"/>
                </a:lnTo>
                <a:cubicBezTo>
                  <a:pt x="6469" y="19758"/>
                  <a:pt x="6445" y="19711"/>
                  <a:pt x="6416" y="19711"/>
                </a:cubicBezTo>
                <a:close/>
                <a:moveTo>
                  <a:pt x="7266" y="19711"/>
                </a:moveTo>
                <a:cubicBezTo>
                  <a:pt x="7237" y="19711"/>
                  <a:pt x="7213" y="19758"/>
                  <a:pt x="7213" y="19815"/>
                </a:cubicBezTo>
                <a:lnTo>
                  <a:pt x="7213" y="20036"/>
                </a:lnTo>
                <a:cubicBezTo>
                  <a:pt x="7213" y="20093"/>
                  <a:pt x="7237" y="20138"/>
                  <a:pt x="7266" y="20138"/>
                </a:cubicBezTo>
                <a:cubicBezTo>
                  <a:pt x="7295" y="20138"/>
                  <a:pt x="7318" y="20093"/>
                  <a:pt x="7318" y="20036"/>
                </a:cubicBezTo>
                <a:lnTo>
                  <a:pt x="7318" y="19815"/>
                </a:lnTo>
                <a:cubicBezTo>
                  <a:pt x="7318" y="19758"/>
                  <a:pt x="7295" y="19711"/>
                  <a:pt x="7266" y="19711"/>
                </a:cubicBezTo>
                <a:close/>
                <a:moveTo>
                  <a:pt x="7580" y="19711"/>
                </a:moveTo>
                <a:cubicBezTo>
                  <a:pt x="7551" y="19711"/>
                  <a:pt x="7527" y="19758"/>
                  <a:pt x="7527" y="19815"/>
                </a:cubicBezTo>
                <a:lnTo>
                  <a:pt x="7527" y="20036"/>
                </a:lnTo>
                <a:cubicBezTo>
                  <a:pt x="7527" y="20093"/>
                  <a:pt x="7551" y="20138"/>
                  <a:pt x="7580" y="20138"/>
                </a:cubicBezTo>
                <a:cubicBezTo>
                  <a:pt x="7609" y="20138"/>
                  <a:pt x="7632" y="20093"/>
                  <a:pt x="7632" y="20036"/>
                </a:cubicBezTo>
                <a:lnTo>
                  <a:pt x="7632" y="19815"/>
                </a:lnTo>
                <a:cubicBezTo>
                  <a:pt x="7632" y="19758"/>
                  <a:pt x="7609" y="19711"/>
                  <a:pt x="7580" y="19711"/>
                </a:cubicBezTo>
                <a:close/>
                <a:moveTo>
                  <a:pt x="8429" y="19711"/>
                </a:moveTo>
                <a:cubicBezTo>
                  <a:pt x="8400" y="19711"/>
                  <a:pt x="8377" y="19758"/>
                  <a:pt x="8377" y="19815"/>
                </a:cubicBezTo>
                <a:lnTo>
                  <a:pt x="8377" y="20036"/>
                </a:lnTo>
                <a:cubicBezTo>
                  <a:pt x="8377" y="20093"/>
                  <a:pt x="8400" y="20138"/>
                  <a:pt x="8429" y="20138"/>
                </a:cubicBezTo>
                <a:cubicBezTo>
                  <a:pt x="8458" y="20138"/>
                  <a:pt x="8482" y="20093"/>
                  <a:pt x="8482" y="20036"/>
                </a:cubicBezTo>
                <a:lnTo>
                  <a:pt x="8482" y="19815"/>
                </a:lnTo>
                <a:cubicBezTo>
                  <a:pt x="8482" y="19758"/>
                  <a:pt x="8458" y="19711"/>
                  <a:pt x="8429" y="19711"/>
                </a:cubicBezTo>
                <a:close/>
                <a:moveTo>
                  <a:pt x="8744" y="19711"/>
                </a:moveTo>
                <a:cubicBezTo>
                  <a:pt x="8714" y="19711"/>
                  <a:pt x="8691" y="19758"/>
                  <a:pt x="8691" y="19815"/>
                </a:cubicBezTo>
                <a:lnTo>
                  <a:pt x="8691" y="20036"/>
                </a:lnTo>
                <a:cubicBezTo>
                  <a:pt x="8691" y="20093"/>
                  <a:pt x="8714" y="20138"/>
                  <a:pt x="8744" y="20138"/>
                </a:cubicBezTo>
                <a:cubicBezTo>
                  <a:pt x="8773" y="20138"/>
                  <a:pt x="8796" y="20093"/>
                  <a:pt x="8796" y="20036"/>
                </a:cubicBezTo>
                <a:lnTo>
                  <a:pt x="8796" y="19815"/>
                </a:lnTo>
                <a:cubicBezTo>
                  <a:pt x="8796" y="19758"/>
                  <a:pt x="8773" y="19711"/>
                  <a:pt x="8744" y="19711"/>
                </a:cubicBezTo>
                <a:close/>
                <a:moveTo>
                  <a:pt x="9593" y="19711"/>
                </a:moveTo>
                <a:cubicBezTo>
                  <a:pt x="9564" y="19711"/>
                  <a:pt x="9540" y="19758"/>
                  <a:pt x="9540" y="19815"/>
                </a:cubicBezTo>
                <a:lnTo>
                  <a:pt x="9540" y="20036"/>
                </a:lnTo>
                <a:cubicBezTo>
                  <a:pt x="9540" y="20093"/>
                  <a:pt x="9564" y="20138"/>
                  <a:pt x="9593" y="20138"/>
                </a:cubicBezTo>
                <a:cubicBezTo>
                  <a:pt x="9622" y="20138"/>
                  <a:pt x="9646" y="20093"/>
                  <a:pt x="9646" y="20036"/>
                </a:cubicBezTo>
                <a:lnTo>
                  <a:pt x="9646" y="19815"/>
                </a:lnTo>
                <a:cubicBezTo>
                  <a:pt x="9646" y="19758"/>
                  <a:pt x="9622" y="19711"/>
                  <a:pt x="9593" y="19711"/>
                </a:cubicBezTo>
                <a:close/>
                <a:moveTo>
                  <a:pt x="9908" y="19711"/>
                </a:moveTo>
                <a:cubicBezTo>
                  <a:pt x="9879" y="19711"/>
                  <a:pt x="9855" y="19758"/>
                  <a:pt x="9855" y="19815"/>
                </a:cubicBezTo>
                <a:lnTo>
                  <a:pt x="9855" y="20036"/>
                </a:lnTo>
                <a:cubicBezTo>
                  <a:pt x="9855" y="20093"/>
                  <a:pt x="9879" y="20138"/>
                  <a:pt x="9908" y="20138"/>
                </a:cubicBezTo>
                <a:cubicBezTo>
                  <a:pt x="9937" y="20138"/>
                  <a:pt x="9961" y="20093"/>
                  <a:pt x="9961" y="20036"/>
                </a:cubicBezTo>
                <a:lnTo>
                  <a:pt x="9961" y="19815"/>
                </a:lnTo>
                <a:cubicBezTo>
                  <a:pt x="9961" y="19758"/>
                  <a:pt x="9937" y="19711"/>
                  <a:pt x="9908" y="19711"/>
                </a:cubicBezTo>
                <a:close/>
                <a:moveTo>
                  <a:pt x="10758" y="19711"/>
                </a:moveTo>
                <a:cubicBezTo>
                  <a:pt x="10728" y="19711"/>
                  <a:pt x="10705" y="19758"/>
                  <a:pt x="10705" y="19815"/>
                </a:cubicBezTo>
                <a:lnTo>
                  <a:pt x="10705" y="20036"/>
                </a:lnTo>
                <a:cubicBezTo>
                  <a:pt x="10705" y="20093"/>
                  <a:pt x="10728" y="20138"/>
                  <a:pt x="10758" y="20138"/>
                </a:cubicBezTo>
                <a:cubicBezTo>
                  <a:pt x="10787" y="20138"/>
                  <a:pt x="10810" y="20093"/>
                  <a:pt x="10810" y="20036"/>
                </a:cubicBezTo>
                <a:lnTo>
                  <a:pt x="10810" y="19815"/>
                </a:lnTo>
                <a:cubicBezTo>
                  <a:pt x="10810" y="19758"/>
                  <a:pt x="10787" y="19711"/>
                  <a:pt x="10758" y="19711"/>
                </a:cubicBezTo>
                <a:close/>
                <a:moveTo>
                  <a:pt x="11072" y="19711"/>
                </a:moveTo>
                <a:cubicBezTo>
                  <a:pt x="11043" y="19711"/>
                  <a:pt x="11019" y="19758"/>
                  <a:pt x="11019" y="19815"/>
                </a:cubicBezTo>
                <a:lnTo>
                  <a:pt x="11019" y="20036"/>
                </a:lnTo>
                <a:cubicBezTo>
                  <a:pt x="11019" y="20093"/>
                  <a:pt x="11043" y="20138"/>
                  <a:pt x="11072" y="20138"/>
                </a:cubicBezTo>
                <a:cubicBezTo>
                  <a:pt x="11101" y="20138"/>
                  <a:pt x="11125" y="20093"/>
                  <a:pt x="11125" y="20036"/>
                </a:cubicBezTo>
                <a:lnTo>
                  <a:pt x="11125" y="19815"/>
                </a:lnTo>
                <a:cubicBezTo>
                  <a:pt x="11125" y="19758"/>
                  <a:pt x="11101" y="19711"/>
                  <a:pt x="11072" y="19711"/>
                </a:cubicBezTo>
                <a:close/>
                <a:moveTo>
                  <a:pt x="11922" y="19711"/>
                </a:moveTo>
                <a:cubicBezTo>
                  <a:pt x="11893" y="19711"/>
                  <a:pt x="11869" y="19758"/>
                  <a:pt x="11869" y="19815"/>
                </a:cubicBezTo>
                <a:lnTo>
                  <a:pt x="11869" y="20036"/>
                </a:lnTo>
                <a:cubicBezTo>
                  <a:pt x="11869" y="20093"/>
                  <a:pt x="11893" y="20138"/>
                  <a:pt x="11922" y="20138"/>
                </a:cubicBezTo>
                <a:cubicBezTo>
                  <a:pt x="11951" y="20138"/>
                  <a:pt x="11974" y="20093"/>
                  <a:pt x="11974" y="20036"/>
                </a:cubicBezTo>
                <a:lnTo>
                  <a:pt x="11974" y="19815"/>
                </a:lnTo>
                <a:cubicBezTo>
                  <a:pt x="11974" y="19758"/>
                  <a:pt x="11951" y="19711"/>
                  <a:pt x="11922" y="19711"/>
                </a:cubicBezTo>
                <a:close/>
                <a:moveTo>
                  <a:pt x="12236" y="19711"/>
                </a:moveTo>
                <a:cubicBezTo>
                  <a:pt x="12207" y="19711"/>
                  <a:pt x="12183" y="19758"/>
                  <a:pt x="12183" y="19815"/>
                </a:cubicBezTo>
                <a:lnTo>
                  <a:pt x="12183" y="20036"/>
                </a:lnTo>
                <a:cubicBezTo>
                  <a:pt x="12183" y="20093"/>
                  <a:pt x="12207" y="20138"/>
                  <a:pt x="12236" y="20138"/>
                </a:cubicBezTo>
                <a:cubicBezTo>
                  <a:pt x="12265" y="20138"/>
                  <a:pt x="12288" y="20093"/>
                  <a:pt x="12288" y="20036"/>
                </a:cubicBezTo>
                <a:lnTo>
                  <a:pt x="12288" y="19815"/>
                </a:lnTo>
                <a:cubicBezTo>
                  <a:pt x="12288" y="19758"/>
                  <a:pt x="12265" y="19711"/>
                  <a:pt x="12236" y="19711"/>
                </a:cubicBezTo>
                <a:close/>
                <a:moveTo>
                  <a:pt x="13085" y="19711"/>
                </a:moveTo>
                <a:cubicBezTo>
                  <a:pt x="13056" y="19711"/>
                  <a:pt x="13032" y="19758"/>
                  <a:pt x="13032" y="19815"/>
                </a:cubicBezTo>
                <a:lnTo>
                  <a:pt x="13032" y="20036"/>
                </a:lnTo>
                <a:cubicBezTo>
                  <a:pt x="13032" y="20093"/>
                  <a:pt x="13056" y="20138"/>
                  <a:pt x="13085" y="20138"/>
                </a:cubicBezTo>
                <a:cubicBezTo>
                  <a:pt x="13114" y="20138"/>
                  <a:pt x="13138" y="20093"/>
                  <a:pt x="13138" y="20036"/>
                </a:cubicBezTo>
                <a:lnTo>
                  <a:pt x="13138" y="19815"/>
                </a:lnTo>
                <a:cubicBezTo>
                  <a:pt x="13138" y="19758"/>
                  <a:pt x="13114" y="19711"/>
                  <a:pt x="13085" y="19711"/>
                </a:cubicBezTo>
                <a:close/>
                <a:moveTo>
                  <a:pt x="13399" y="19711"/>
                </a:moveTo>
                <a:cubicBezTo>
                  <a:pt x="13370" y="19711"/>
                  <a:pt x="13348" y="19758"/>
                  <a:pt x="13348" y="19815"/>
                </a:cubicBezTo>
                <a:lnTo>
                  <a:pt x="13348" y="20036"/>
                </a:lnTo>
                <a:cubicBezTo>
                  <a:pt x="13348" y="20093"/>
                  <a:pt x="13370" y="20138"/>
                  <a:pt x="13399" y="20138"/>
                </a:cubicBezTo>
                <a:cubicBezTo>
                  <a:pt x="13428" y="20138"/>
                  <a:pt x="13452" y="20093"/>
                  <a:pt x="13452" y="20036"/>
                </a:cubicBezTo>
                <a:lnTo>
                  <a:pt x="13452" y="19815"/>
                </a:lnTo>
                <a:cubicBezTo>
                  <a:pt x="13452" y="19758"/>
                  <a:pt x="13428" y="19711"/>
                  <a:pt x="13399" y="19711"/>
                </a:cubicBezTo>
                <a:close/>
                <a:moveTo>
                  <a:pt x="14249" y="19711"/>
                </a:moveTo>
                <a:cubicBezTo>
                  <a:pt x="14220" y="19711"/>
                  <a:pt x="14196" y="19758"/>
                  <a:pt x="14196" y="19815"/>
                </a:cubicBezTo>
                <a:lnTo>
                  <a:pt x="14196" y="20036"/>
                </a:lnTo>
                <a:cubicBezTo>
                  <a:pt x="14196" y="20093"/>
                  <a:pt x="14220" y="20138"/>
                  <a:pt x="14249" y="20138"/>
                </a:cubicBezTo>
                <a:cubicBezTo>
                  <a:pt x="14278" y="20138"/>
                  <a:pt x="14302" y="20093"/>
                  <a:pt x="14302" y="20036"/>
                </a:cubicBezTo>
                <a:lnTo>
                  <a:pt x="14302" y="19815"/>
                </a:lnTo>
                <a:cubicBezTo>
                  <a:pt x="14302" y="19758"/>
                  <a:pt x="14278" y="19711"/>
                  <a:pt x="14249" y="19711"/>
                </a:cubicBezTo>
                <a:close/>
                <a:moveTo>
                  <a:pt x="14564" y="19711"/>
                </a:moveTo>
                <a:cubicBezTo>
                  <a:pt x="14535" y="19711"/>
                  <a:pt x="14511" y="19758"/>
                  <a:pt x="14511" y="19815"/>
                </a:cubicBezTo>
                <a:lnTo>
                  <a:pt x="14511" y="20036"/>
                </a:lnTo>
                <a:cubicBezTo>
                  <a:pt x="14511" y="20093"/>
                  <a:pt x="14535" y="20138"/>
                  <a:pt x="14564" y="20138"/>
                </a:cubicBezTo>
                <a:cubicBezTo>
                  <a:pt x="14593" y="20138"/>
                  <a:pt x="14617" y="20093"/>
                  <a:pt x="14617" y="20036"/>
                </a:cubicBezTo>
                <a:lnTo>
                  <a:pt x="14617" y="19815"/>
                </a:lnTo>
                <a:cubicBezTo>
                  <a:pt x="14617" y="19758"/>
                  <a:pt x="14593" y="19711"/>
                  <a:pt x="14564" y="19711"/>
                </a:cubicBezTo>
                <a:close/>
                <a:moveTo>
                  <a:pt x="15413" y="19711"/>
                </a:moveTo>
                <a:cubicBezTo>
                  <a:pt x="15384" y="19711"/>
                  <a:pt x="15360" y="19758"/>
                  <a:pt x="15360" y="19815"/>
                </a:cubicBezTo>
                <a:lnTo>
                  <a:pt x="15360" y="20036"/>
                </a:lnTo>
                <a:cubicBezTo>
                  <a:pt x="15360" y="20093"/>
                  <a:pt x="15384" y="20138"/>
                  <a:pt x="15413" y="20138"/>
                </a:cubicBezTo>
                <a:cubicBezTo>
                  <a:pt x="15442" y="20138"/>
                  <a:pt x="15465" y="20093"/>
                  <a:pt x="15465" y="20036"/>
                </a:cubicBezTo>
                <a:lnTo>
                  <a:pt x="15465" y="19815"/>
                </a:lnTo>
                <a:cubicBezTo>
                  <a:pt x="15465" y="19758"/>
                  <a:pt x="15442" y="19711"/>
                  <a:pt x="15413" y="19711"/>
                </a:cubicBezTo>
                <a:close/>
                <a:moveTo>
                  <a:pt x="15728" y="19711"/>
                </a:moveTo>
                <a:cubicBezTo>
                  <a:pt x="15699" y="19711"/>
                  <a:pt x="15675" y="19758"/>
                  <a:pt x="15675" y="19815"/>
                </a:cubicBezTo>
                <a:lnTo>
                  <a:pt x="15675" y="20036"/>
                </a:lnTo>
                <a:cubicBezTo>
                  <a:pt x="15675" y="20093"/>
                  <a:pt x="15699" y="20138"/>
                  <a:pt x="15728" y="20138"/>
                </a:cubicBezTo>
                <a:cubicBezTo>
                  <a:pt x="15757" y="20138"/>
                  <a:pt x="15781" y="20093"/>
                  <a:pt x="15781" y="20036"/>
                </a:cubicBezTo>
                <a:lnTo>
                  <a:pt x="15781" y="19815"/>
                </a:lnTo>
                <a:cubicBezTo>
                  <a:pt x="15781" y="19758"/>
                  <a:pt x="15757" y="19711"/>
                  <a:pt x="15728" y="19711"/>
                </a:cubicBezTo>
                <a:close/>
                <a:moveTo>
                  <a:pt x="16578" y="19711"/>
                </a:moveTo>
                <a:cubicBezTo>
                  <a:pt x="16549" y="19711"/>
                  <a:pt x="16525" y="19758"/>
                  <a:pt x="16525" y="19815"/>
                </a:cubicBezTo>
                <a:lnTo>
                  <a:pt x="16525" y="20036"/>
                </a:lnTo>
                <a:cubicBezTo>
                  <a:pt x="16525" y="20093"/>
                  <a:pt x="16549" y="20138"/>
                  <a:pt x="16578" y="20138"/>
                </a:cubicBezTo>
                <a:cubicBezTo>
                  <a:pt x="16607" y="20138"/>
                  <a:pt x="16630" y="20093"/>
                  <a:pt x="16630" y="20036"/>
                </a:cubicBezTo>
                <a:lnTo>
                  <a:pt x="16630" y="19815"/>
                </a:lnTo>
                <a:cubicBezTo>
                  <a:pt x="16630" y="19758"/>
                  <a:pt x="16607" y="19711"/>
                  <a:pt x="16578" y="19711"/>
                </a:cubicBezTo>
                <a:close/>
                <a:moveTo>
                  <a:pt x="16892" y="19711"/>
                </a:moveTo>
                <a:cubicBezTo>
                  <a:pt x="16863" y="19711"/>
                  <a:pt x="16839" y="19758"/>
                  <a:pt x="16839" y="19815"/>
                </a:cubicBezTo>
                <a:lnTo>
                  <a:pt x="16839" y="20036"/>
                </a:lnTo>
                <a:cubicBezTo>
                  <a:pt x="16839" y="20093"/>
                  <a:pt x="16863" y="20138"/>
                  <a:pt x="16892" y="20138"/>
                </a:cubicBezTo>
                <a:cubicBezTo>
                  <a:pt x="16921" y="20138"/>
                  <a:pt x="16944" y="20093"/>
                  <a:pt x="16944" y="20036"/>
                </a:cubicBezTo>
                <a:lnTo>
                  <a:pt x="16944" y="19815"/>
                </a:lnTo>
                <a:cubicBezTo>
                  <a:pt x="16944" y="19758"/>
                  <a:pt x="16921" y="19711"/>
                  <a:pt x="16892" y="19711"/>
                </a:cubicBezTo>
                <a:close/>
                <a:moveTo>
                  <a:pt x="17741" y="19711"/>
                </a:moveTo>
                <a:cubicBezTo>
                  <a:pt x="17712" y="19711"/>
                  <a:pt x="17689" y="19758"/>
                  <a:pt x="17689" y="19815"/>
                </a:cubicBezTo>
                <a:lnTo>
                  <a:pt x="17689" y="20036"/>
                </a:lnTo>
                <a:cubicBezTo>
                  <a:pt x="17689" y="20093"/>
                  <a:pt x="17712" y="20138"/>
                  <a:pt x="17741" y="20138"/>
                </a:cubicBezTo>
                <a:cubicBezTo>
                  <a:pt x="17770" y="20138"/>
                  <a:pt x="17794" y="20093"/>
                  <a:pt x="17794" y="20036"/>
                </a:cubicBezTo>
                <a:lnTo>
                  <a:pt x="17794" y="19815"/>
                </a:lnTo>
                <a:cubicBezTo>
                  <a:pt x="17794" y="19758"/>
                  <a:pt x="17770" y="19711"/>
                  <a:pt x="17741" y="19711"/>
                </a:cubicBezTo>
                <a:close/>
                <a:moveTo>
                  <a:pt x="18055" y="19711"/>
                </a:moveTo>
                <a:cubicBezTo>
                  <a:pt x="18026" y="19711"/>
                  <a:pt x="18002" y="19758"/>
                  <a:pt x="18002" y="19815"/>
                </a:cubicBezTo>
                <a:lnTo>
                  <a:pt x="18002" y="20036"/>
                </a:lnTo>
                <a:cubicBezTo>
                  <a:pt x="18002" y="20093"/>
                  <a:pt x="18026" y="20138"/>
                  <a:pt x="18055" y="20138"/>
                </a:cubicBezTo>
                <a:cubicBezTo>
                  <a:pt x="18085" y="20138"/>
                  <a:pt x="18108" y="20093"/>
                  <a:pt x="18108" y="20036"/>
                </a:cubicBezTo>
                <a:lnTo>
                  <a:pt x="18108" y="19815"/>
                </a:lnTo>
                <a:cubicBezTo>
                  <a:pt x="18108" y="19758"/>
                  <a:pt x="18085" y="19711"/>
                  <a:pt x="18055" y="19711"/>
                </a:cubicBezTo>
                <a:close/>
                <a:moveTo>
                  <a:pt x="18905" y="19711"/>
                </a:moveTo>
                <a:cubicBezTo>
                  <a:pt x="18876" y="19711"/>
                  <a:pt x="18852" y="19758"/>
                  <a:pt x="18852" y="19815"/>
                </a:cubicBezTo>
                <a:lnTo>
                  <a:pt x="18852" y="20036"/>
                </a:lnTo>
                <a:cubicBezTo>
                  <a:pt x="18852" y="20093"/>
                  <a:pt x="18876" y="20138"/>
                  <a:pt x="18905" y="20138"/>
                </a:cubicBezTo>
                <a:cubicBezTo>
                  <a:pt x="18934" y="20138"/>
                  <a:pt x="18958" y="20093"/>
                  <a:pt x="18958" y="20036"/>
                </a:cubicBezTo>
                <a:lnTo>
                  <a:pt x="18958" y="19815"/>
                </a:lnTo>
                <a:cubicBezTo>
                  <a:pt x="18958" y="19758"/>
                  <a:pt x="18934" y="19711"/>
                  <a:pt x="18905" y="19711"/>
                </a:cubicBezTo>
                <a:close/>
                <a:moveTo>
                  <a:pt x="19220" y="19711"/>
                </a:moveTo>
                <a:cubicBezTo>
                  <a:pt x="19191" y="19711"/>
                  <a:pt x="19167" y="19758"/>
                  <a:pt x="19167" y="19815"/>
                </a:cubicBezTo>
                <a:lnTo>
                  <a:pt x="19167" y="20036"/>
                </a:lnTo>
                <a:cubicBezTo>
                  <a:pt x="19167" y="20093"/>
                  <a:pt x="19191" y="20138"/>
                  <a:pt x="19220" y="20138"/>
                </a:cubicBezTo>
                <a:cubicBezTo>
                  <a:pt x="19249" y="20138"/>
                  <a:pt x="19273" y="20093"/>
                  <a:pt x="19273" y="20036"/>
                </a:cubicBezTo>
                <a:lnTo>
                  <a:pt x="19273" y="19815"/>
                </a:lnTo>
                <a:cubicBezTo>
                  <a:pt x="19273" y="19758"/>
                  <a:pt x="19249" y="19711"/>
                  <a:pt x="19220" y="19711"/>
                </a:cubicBezTo>
                <a:close/>
                <a:moveTo>
                  <a:pt x="20069" y="19711"/>
                </a:moveTo>
                <a:cubicBezTo>
                  <a:pt x="20040" y="19711"/>
                  <a:pt x="20016" y="19758"/>
                  <a:pt x="20016" y="19815"/>
                </a:cubicBezTo>
                <a:lnTo>
                  <a:pt x="20016" y="20036"/>
                </a:lnTo>
                <a:cubicBezTo>
                  <a:pt x="20016" y="20093"/>
                  <a:pt x="20040" y="20138"/>
                  <a:pt x="20069" y="20138"/>
                </a:cubicBezTo>
                <a:cubicBezTo>
                  <a:pt x="20099" y="20138"/>
                  <a:pt x="20122" y="20093"/>
                  <a:pt x="20122" y="20036"/>
                </a:cubicBezTo>
                <a:lnTo>
                  <a:pt x="20122" y="19815"/>
                </a:lnTo>
                <a:cubicBezTo>
                  <a:pt x="20122" y="19758"/>
                  <a:pt x="20099" y="19711"/>
                  <a:pt x="20069" y="19711"/>
                </a:cubicBezTo>
                <a:close/>
                <a:moveTo>
                  <a:pt x="20384" y="19711"/>
                </a:moveTo>
                <a:cubicBezTo>
                  <a:pt x="20355" y="19711"/>
                  <a:pt x="20331" y="19758"/>
                  <a:pt x="20331" y="19815"/>
                </a:cubicBezTo>
                <a:lnTo>
                  <a:pt x="20331" y="20036"/>
                </a:lnTo>
                <a:cubicBezTo>
                  <a:pt x="20331" y="20093"/>
                  <a:pt x="20355" y="20138"/>
                  <a:pt x="20384" y="20138"/>
                </a:cubicBezTo>
                <a:cubicBezTo>
                  <a:pt x="20413" y="20138"/>
                  <a:pt x="20436" y="20093"/>
                  <a:pt x="20436" y="20036"/>
                </a:cubicBezTo>
                <a:lnTo>
                  <a:pt x="20436" y="19815"/>
                </a:lnTo>
                <a:cubicBezTo>
                  <a:pt x="20436" y="19758"/>
                  <a:pt x="20413" y="19711"/>
                  <a:pt x="20384" y="19711"/>
                </a:cubicBezTo>
                <a:close/>
                <a:moveTo>
                  <a:pt x="21234" y="19711"/>
                </a:moveTo>
                <a:cubicBezTo>
                  <a:pt x="21204" y="19711"/>
                  <a:pt x="21181" y="19758"/>
                  <a:pt x="21181" y="19815"/>
                </a:cubicBezTo>
                <a:lnTo>
                  <a:pt x="21181" y="20036"/>
                </a:lnTo>
                <a:cubicBezTo>
                  <a:pt x="21181" y="20093"/>
                  <a:pt x="21204" y="20138"/>
                  <a:pt x="21234" y="20138"/>
                </a:cubicBezTo>
                <a:cubicBezTo>
                  <a:pt x="21263" y="20138"/>
                  <a:pt x="21285" y="20093"/>
                  <a:pt x="21285" y="20036"/>
                </a:cubicBezTo>
                <a:lnTo>
                  <a:pt x="21285" y="19815"/>
                </a:lnTo>
                <a:cubicBezTo>
                  <a:pt x="21285" y="19758"/>
                  <a:pt x="21263" y="19711"/>
                  <a:pt x="21234" y="19711"/>
                </a:cubicBezTo>
                <a:close/>
                <a:moveTo>
                  <a:pt x="21547" y="19711"/>
                </a:moveTo>
                <a:cubicBezTo>
                  <a:pt x="21518" y="19711"/>
                  <a:pt x="21495" y="19758"/>
                  <a:pt x="21495" y="19815"/>
                </a:cubicBezTo>
                <a:lnTo>
                  <a:pt x="21495" y="20036"/>
                </a:lnTo>
                <a:cubicBezTo>
                  <a:pt x="21495" y="20093"/>
                  <a:pt x="21518" y="20138"/>
                  <a:pt x="21547" y="20138"/>
                </a:cubicBezTo>
                <a:cubicBezTo>
                  <a:pt x="21576" y="20138"/>
                  <a:pt x="21600" y="20093"/>
                  <a:pt x="21600" y="20036"/>
                </a:cubicBezTo>
                <a:lnTo>
                  <a:pt x="21600" y="19815"/>
                </a:lnTo>
                <a:cubicBezTo>
                  <a:pt x="21600" y="19758"/>
                  <a:pt x="21576" y="19711"/>
                  <a:pt x="21547" y="19711"/>
                </a:cubicBezTo>
                <a:close/>
                <a:moveTo>
                  <a:pt x="53" y="20441"/>
                </a:moveTo>
                <a:cubicBezTo>
                  <a:pt x="24" y="20441"/>
                  <a:pt x="0" y="20488"/>
                  <a:pt x="0" y="20545"/>
                </a:cubicBezTo>
                <a:lnTo>
                  <a:pt x="0" y="20765"/>
                </a:lnTo>
                <a:cubicBezTo>
                  <a:pt x="0" y="20823"/>
                  <a:pt x="24" y="20868"/>
                  <a:pt x="53" y="20868"/>
                </a:cubicBezTo>
                <a:cubicBezTo>
                  <a:pt x="82" y="20868"/>
                  <a:pt x="106" y="20823"/>
                  <a:pt x="106" y="20765"/>
                </a:cubicBezTo>
                <a:lnTo>
                  <a:pt x="106" y="20545"/>
                </a:lnTo>
                <a:cubicBezTo>
                  <a:pt x="106" y="20488"/>
                  <a:pt x="82" y="20441"/>
                  <a:pt x="53" y="20441"/>
                </a:cubicBezTo>
                <a:close/>
                <a:moveTo>
                  <a:pt x="367" y="20441"/>
                </a:moveTo>
                <a:cubicBezTo>
                  <a:pt x="338" y="20441"/>
                  <a:pt x="315" y="20488"/>
                  <a:pt x="315" y="20545"/>
                </a:cubicBezTo>
                <a:lnTo>
                  <a:pt x="315" y="20765"/>
                </a:lnTo>
                <a:cubicBezTo>
                  <a:pt x="315" y="20823"/>
                  <a:pt x="338" y="20868"/>
                  <a:pt x="367" y="20868"/>
                </a:cubicBezTo>
                <a:cubicBezTo>
                  <a:pt x="397" y="20868"/>
                  <a:pt x="420" y="20823"/>
                  <a:pt x="420" y="20765"/>
                </a:cubicBezTo>
                <a:lnTo>
                  <a:pt x="420" y="20545"/>
                </a:lnTo>
                <a:cubicBezTo>
                  <a:pt x="420" y="20488"/>
                  <a:pt x="397" y="20441"/>
                  <a:pt x="367" y="20441"/>
                </a:cubicBezTo>
                <a:close/>
                <a:moveTo>
                  <a:pt x="1217" y="20441"/>
                </a:moveTo>
                <a:cubicBezTo>
                  <a:pt x="1188" y="20441"/>
                  <a:pt x="1164" y="20488"/>
                  <a:pt x="1164" y="20545"/>
                </a:cubicBezTo>
                <a:lnTo>
                  <a:pt x="1164" y="20765"/>
                </a:lnTo>
                <a:cubicBezTo>
                  <a:pt x="1164" y="20823"/>
                  <a:pt x="1188" y="20868"/>
                  <a:pt x="1217" y="20868"/>
                </a:cubicBezTo>
                <a:cubicBezTo>
                  <a:pt x="1246" y="20868"/>
                  <a:pt x="1270" y="20823"/>
                  <a:pt x="1270" y="20765"/>
                </a:cubicBezTo>
                <a:lnTo>
                  <a:pt x="1270" y="20545"/>
                </a:lnTo>
                <a:cubicBezTo>
                  <a:pt x="1270" y="20488"/>
                  <a:pt x="1246" y="20441"/>
                  <a:pt x="1217" y="20441"/>
                </a:cubicBezTo>
                <a:close/>
                <a:moveTo>
                  <a:pt x="1532" y="20441"/>
                </a:moveTo>
                <a:cubicBezTo>
                  <a:pt x="1503" y="20441"/>
                  <a:pt x="1479" y="20488"/>
                  <a:pt x="1479" y="20545"/>
                </a:cubicBezTo>
                <a:lnTo>
                  <a:pt x="1479" y="20765"/>
                </a:lnTo>
                <a:cubicBezTo>
                  <a:pt x="1479" y="20823"/>
                  <a:pt x="1503" y="20868"/>
                  <a:pt x="1532" y="20868"/>
                </a:cubicBezTo>
                <a:cubicBezTo>
                  <a:pt x="1561" y="20868"/>
                  <a:pt x="1584" y="20823"/>
                  <a:pt x="1584" y="20765"/>
                </a:cubicBezTo>
                <a:lnTo>
                  <a:pt x="1584" y="20545"/>
                </a:lnTo>
                <a:cubicBezTo>
                  <a:pt x="1584" y="20488"/>
                  <a:pt x="1561" y="20441"/>
                  <a:pt x="1532" y="20441"/>
                </a:cubicBezTo>
                <a:close/>
                <a:moveTo>
                  <a:pt x="2380" y="20441"/>
                </a:moveTo>
                <a:cubicBezTo>
                  <a:pt x="2351" y="20441"/>
                  <a:pt x="2329" y="20488"/>
                  <a:pt x="2329" y="20545"/>
                </a:cubicBezTo>
                <a:lnTo>
                  <a:pt x="2329" y="20765"/>
                </a:lnTo>
                <a:cubicBezTo>
                  <a:pt x="2329" y="20823"/>
                  <a:pt x="2351" y="20868"/>
                  <a:pt x="2380" y="20868"/>
                </a:cubicBezTo>
                <a:cubicBezTo>
                  <a:pt x="2409" y="20868"/>
                  <a:pt x="2433" y="20823"/>
                  <a:pt x="2433" y="20765"/>
                </a:cubicBezTo>
                <a:lnTo>
                  <a:pt x="2433" y="20545"/>
                </a:lnTo>
                <a:cubicBezTo>
                  <a:pt x="2433" y="20488"/>
                  <a:pt x="2409" y="20441"/>
                  <a:pt x="2380" y="20441"/>
                </a:cubicBezTo>
                <a:close/>
                <a:moveTo>
                  <a:pt x="2695" y="20441"/>
                </a:moveTo>
                <a:cubicBezTo>
                  <a:pt x="2666" y="20441"/>
                  <a:pt x="2643" y="20488"/>
                  <a:pt x="2643" y="20545"/>
                </a:cubicBezTo>
                <a:lnTo>
                  <a:pt x="2643" y="20765"/>
                </a:lnTo>
                <a:cubicBezTo>
                  <a:pt x="2643" y="20823"/>
                  <a:pt x="2666" y="20868"/>
                  <a:pt x="2695" y="20868"/>
                </a:cubicBezTo>
                <a:cubicBezTo>
                  <a:pt x="2724" y="20868"/>
                  <a:pt x="2748" y="20823"/>
                  <a:pt x="2748" y="20765"/>
                </a:cubicBezTo>
                <a:lnTo>
                  <a:pt x="2748" y="20545"/>
                </a:lnTo>
                <a:cubicBezTo>
                  <a:pt x="2748" y="20488"/>
                  <a:pt x="2724" y="20441"/>
                  <a:pt x="2695" y="20441"/>
                </a:cubicBezTo>
                <a:close/>
                <a:moveTo>
                  <a:pt x="3545" y="20441"/>
                </a:moveTo>
                <a:cubicBezTo>
                  <a:pt x="3516" y="20441"/>
                  <a:pt x="3492" y="20488"/>
                  <a:pt x="3492" y="20545"/>
                </a:cubicBezTo>
                <a:lnTo>
                  <a:pt x="3492" y="20765"/>
                </a:lnTo>
                <a:cubicBezTo>
                  <a:pt x="3492" y="20823"/>
                  <a:pt x="3516" y="20868"/>
                  <a:pt x="3545" y="20868"/>
                </a:cubicBezTo>
                <a:cubicBezTo>
                  <a:pt x="3574" y="20868"/>
                  <a:pt x="3598" y="20823"/>
                  <a:pt x="3598" y="20765"/>
                </a:cubicBezTo>
                <a:lnTo>
                  <a:pt x="3598" y="20545"/>
                </a:lnTo>
                <a:cubicBezTo>
                  <a:pt x="3598" y="20488"/>
                  <a:pt x="3574" y="20441"/>
                  <a:pt x="3545" y="20441"/>
                </a:cubicBezTo>
                <a:close/>
                <a:moveTo>
                  <a:pt x="3859" y="20441"/>
                </a:moveTo>
                <a:cubicBezTo>
                  <a:pt x="3830" y="20441"/>
                  <a:pt x="3806" y="20488"/>
                  <a:pt x="3806" y="20545"/>
                </a:cubicBezTo>
                <a:lnTo>
                  <a:pt x="3806" y="20765"/>
                </a:lnTo>
                <a:cubicBezTo>
                  <a:pt x="3806" y="20823"/>
                  <a:pt x="3830" y="20868"/>
                  <a:pt x="3859" y="20868"/>
                </a:cubicBezTo>
                <a:cubicBezTo>
                  <a:pt x="3888" y="20868"/>
                  <a:pt x="3912" y="20823"/>
                  <a:pt x="3912" y="20765"/>
                </a:cubicBezTo>
                <a:lnTo>
                  <a:pt x="3912" y="20545"/>
                </a:lnTo>
                <a:cubicBezTo>
                  <a:pt x="3912" y="20488"/>
                  <a:pt x="3888" y="20441"/>
                  <a:pt x="3859" y="20441"/>
                </a:cubicBezTo>
                <a:close/>
                <a:moveTo>
                  <a:pt x="4709" y="20441"/>
                </a:moveTo>
                <a:cubicBezTo>
                  <a:pt x="4680" y="20441"/>
                  <a:pt x="4656" y="20488"/>
                  <a:pt x="4656" y="20545"/>
                </a:cubicBezTo>
                <a:lnTo>
                  <a:pt x="4656" y="20765"/>
                </a:lnTo>
                <a:cubicBezTo>
                  <a:pt x="4656" y="20823"/>
                  <a:pt x="4680" y="20868"/>
                  <a:pt x="4709" y="20868"/>
                </a:cubicBezTo>
                <a:cubicBezTo>
                  <a:pt x="4738" y="20868"/>
                  <a:pt x="4762" y="20823"/>
                  <a:pt x="4762" y="20765"/>
                </a:cubicBezTo>
                <a:lnTo>
                  <a:pt x="4762" y="20545"/>
                </a:lnTo>
                <a:cubicBezTo>
                  <a:pt x="4762" y="20488"/>
                  <a:pt x="4738" y="20441"/>
                  <a:pt x="4709" y="20441"/>
                </a:cubicBezTo>
                <a:close/>
                <a:moveTo>
                  <a:pt x="5023" y="20441"/>
                </a:moveTo>
                <a:cubicBezTo>
                  <a:pt x="4994" y="20441"/>
                  <a:pt x="4970" y="20488"/>
                  <a:pt x="4970" y="20545"/>
                </a:cubicBezTo>
                <a:lnTo>
                  <a:pt x="4970" y="20765"/>
                </a:lnTo>
                <a:cubicBezTo>
                  <a:pt x="4970" y="20823"/>
                  <a:pt x="4994" y="20868"/>
                  <a:pt x="5023" y="20868"/>
                </a:cubicBezTo>
                <a:cubicBezTo>
                  <a:pt x="5053" y="20868"/>
                  <a:pt x="5076" y="20823"/>
                  <a:pt x="5076" y="20765"/>
                </a:cubicBezTo>
                <a:lnTo>
                  <a:pt x="5076" y="20545"/>
                </a:lnTo>
                <a:cubicBezTo>
                  <a:pt x="5076" y="20488"/>
                  <a:pt x="5053" y="20441"/>
                  <a:pt x="5023" y="20441"/>
                </a:cubicBezTo>
                <a:close/>
                <a:moveTo>
                  <a:pt x="5873" y="20441"/>
                </a:moveTo>
                <a:cubicBezTo>
                  <a:pt x="5844" y="20441"/>
                  <a:pt x="5820" y="20488"/>
                  <a:pt x="5820" y="20545"/>
                </a:cubicBezTo>
                <a:lnTo>
                  <a:pt x="5820" y="20765"/>
                </a:lnTo>
                <a:cubicBezTo>
                  <a:pt x="5820" y="20823"/>
                  <a:pt x="5844" y="20868"/>
                  <a:pt x="5873" y="20868"/>
                </a:cubicBezTo>
                <a:cubicBezTo>
                  <a:pt x="5902" y="20868"/>
                  <a:pt x="5926" y="20823"/>
                  <a:pt x="5926" y="20765"/>
                </a:cubicBezTo>
                <a:lnTo>
                  <a:pt x="5926" y="20545"/>
                </a:lnTo>
                <a:cubicBezTo>
                  <a:pt x="5926" y="20488"/>
                  <a:pt x="5902" y="20441"/>
                  <a:pt x="5873" y="20441"/>
                </a:cubicBezTo>
                <a:close/>
                <a:moveTo>
                  <a:pt x="6188" y="20441"/>
                </a:moveTo>
                <a:cubicBezTo>
                  <a:pt x="6159" y="20441"/>
                  <a:pt x="6135" y="20488"/>
                  <a:pt x="6135" y="20545"/>
                </a:cubicBezTo>
                <a:lnTo>
                  <a:pt x="6135" y="20765"/>
                </a:lnTo>
                <a:cubicBezTo>
                  <a:pt x="6135" y="20823"/>
                  <a:pt x="6159" y="20868"/>
                  <a:pt x="6188" y="20868"/>
                </a:cubicBezTo>
                <a:cubicBezTo>
                  <a:pt x="6217" y="20868"/>
                  <a:pt x="6240" y="20823"/>
                  <a:pt x="6240" y="20765"/>
                </a:cubicBezTo>
                <a:lnTo>
                  <a:pt x="6240" y="20545"/>
                </a:lnTo>
                <a:cubicBezTo>
                  <a:pt x="6240" y="20488"/>
                  <a:pt x="6217" y="20441"/>
                  <a:pt x="6188" y="20441"/>
                </a:cubicBezTo>
                <a:close/>
                <a:moveTo>
                  <a:pt x="7036" y="20441"/>
                </a:moveTo>
                <a:cubicBezTo>
                  <a:pt x="7007" y="20441"/>
                  <a:pt x="6984" y="20488"/>
                  <a:pt x="6984" y="20545"/>
                </a:cubicBezTo>
                <a:lnTo>
                  <a:pt x="6984" y="20765"/>
                </a:lnTo>
                <a:cubicBezTo>
                  <a:pt x="6984" y="20823"/>
                  <a:pt x="7007" y="20868"/>
                  <a:pt x="7036" y="20868"/>
                </a:cubicBezTo>
                <a:cubicBezTo>
                  <a:pt x="7065" y="20868"/>
                  <a:pt x="7089" y="20823"/>
                  <a:pt x="7089" y="20765"/>
                </a:cubicBezTo>
                <a:lnTo>
                  <a:pt x="7089" y="20545"/>
                </a:lnTo>
                <a:cubicBezTo>
                  <a:pt x="7089" y="20488"/>
                  <a:pt x="7065" y="20441"/>
                  <a:pt x="7036" y="20441"/>
                </a:cubicBezTo>
                <a:close/>
                <a:moveTo>
                  <a:pt x="7351" y="20441"/>
                </a:moveTo>
                <a:cubicBezTo>
                  <a:pt x="7322" y="20441"/>
                  <a:pt x="7299" y="20488"/>
                  <a:pt x="7299" y="20545"/>
                </a:cubicBezTo>
                <a:lnTo>
                  <a:pt x="7299" y="20765"/>
                </a:lnTo>
                <a:cubicBezTo>
                  <a:pt x="7299" y="20823"/>
                  <a:pt x="7322" y="20868"/>
                  <a:pt x="7351" y="20868"/>
                </a:cubicBezTo>
                <a:cubicBezTo>
                  <a:pt x="7380" y="20868"/>
                  <a:pt x="7404" y="20823"/>
                  <a:pt x="7404" y="20765"/>
                </a:cubicBezTo>
                <a:lnTo>
                  <a:pt x="7404" y="20545"/>
                </a:lnTo>
                <a:cubicBezTo>
                  <a:pt x="7404" y="20488"/>
                  <a:pt x="7380" y="20441"/>
                  <a:pt x="7351" y="20441"/>
                </a:cubicBezTo>
                <a:close/>
                <a:moveTo>
                  <a:pt x="8201" y="20441"/>
                </a:moveTo>
                <a:cubicBezTo>
                  <a:pt x="8171" y="20441"/>
                  <a:pt x="8148" y="20488"/>
                  <a:pt x="8148" y="20545"/>
                </a:cubicBezTo>
                <a:lnTo>
                  <a:pt x="8148" y="20765"/>
                </a:lnTo>
                <a:cubicBezTo>
                  <a:pt x="8148" y="20823"/>
                  <a:pt x="8171" y="20868"/>
                  <a:pt x="8201" y="20868"/>
                </a:cubicBezTo>
                <a:cubicBezTo>
                  <a:pt x="8230" y="20868"/>
                  <a:pt x="8254" y="20823"/>
                  <a:pt x="8254" y="20765"/>
                </a:cubicBezTo>
                <a:lnTo>
                  <a:pt x="8254" y="20545"/>
                </a:lnTo>
                <a:cubicBezTo>
                  <a:pt x="8254" y="20488"/>
                  <a:pt x="8230" y="20441"/>
                  <a:pt x="8201" y="20441"/>
                </a:cubicBezTo>
                <a:close/>
                <a:moveTo>
                  <a:pt x="8515" y="20441"/>
                </a:moveTo>
                <a:cubicBezTo>
                  <a:pt x="8486" y="20441"/>
                  <a:pt x="8462" y="20488"/>
                  <a:pt x="8462" y="20545"/>
                </a:cubicBezTo>
                <a:lnTo>
                  <a:pt x="8462" y="20765"/>
                </a:lnTo>
                <a:cubicBezTo>
                  <a:pt x="8462" y="20823"/>
                  <a:pt x="8486" y="20868"/>
                  <a:pt x="8515" y="20868"/>
                </a:cubicBezTo>
                <a:cubicBezTo>
                  <a:pt x="8544" y="20868"/>
                  <a:pt x="8568" y="20823"/>
                  <a:pt x="8568" y="20765"/>
                </a:cubicBezTo>
                <a:lnTo>
                  <a:pt x="8568" y="20545"/>
                </a:lnTo>
                <a:cubicBezTo>
                  <a:pt x="8568" y="20488"/>
                  <a:pt x="8544" y="20441"/>
                  <a:pt x="8515" y="20441"/>
                </a:cubicBezTo>
                <a:close/>
                <a:moveTo>
                  <a:pt x="9365" y="20441"/>
                </a:moveTo>
                <a:cubicBezTo>
                  <a:pt x="9336" y="20441"/>
                  <a:pt x="9312" y="20488"/>
                  <a:pt x="9312" y="20545"/>
                </a:cubicBezTo>
                <a:lnTo>
                  <a:pt x="9312" y="20765"/>
                </a:lnTo>
                <a:cubicBezTo>
                  <a:pt x="9312" y="20823"/>
                  <a:pt x="9336" y="20868"/>
                  <a:pt x="9365" y="20868"/>
                </a:cubicBezTo>
                <a:cubicBezTo>
                  <a:pt x="9394" y="20868"/>
                  <a:pt x="9418" y="20823"/>
                  <a:pt x="9418" y="20765"/>
                </a:cubicBezTo>
                <a:lnTo>
                  <a:pt x="9418" y="20545"/>
                </a:lnTo>
                <a:cubicBezTo>
                  <a:pt x="9418" y="20488"/>
                  <a:pt x="9394" y="20441"/>
                  <a:pt x="9365" y="20441"/>
                </a:cubicBezTo>
                <a:close/>
                <a:moveTo>
                  <a:pt x="9679" y="20441"/>
                </a:moveTo>
                <a:cubicBezTo>
                  <a:pt x="9650" y="20441"/>
                  <a:pt x="9626" y="20488"/>
                  <a:pt x="9626" y="20545"/>
                </a:cubicBezTo>
                <a:lnTo>
                  <a:pt x="9626" y="20765"/>
                </a:lnTo>
                <a:cubicBezTo>
                  <a:pt x="9626" y="20823"/>
                  <a:pt x="9650" y="20868"/>
                  <a:pt x="9679" y="20868"/>
                </a:cubicBezTo>
                <a:cubicBezTo>
                  <a:pt x="9708" y="20868"/>
                  <a:pt x="9732" y="20823"/>
                  <a:pt x="9732" y="20765"/>
                </a:cubicBezTo>
                <a:lnTo>
                  <a:pt x="9732" y="20545"/>
                </a:lnTo>
                <a:cubicBezTo>
                  <a:pt x="9732" y="20488"/>
                  <a:pt x="9708" y="20441"/>
                  <a:pt x="9679" y="20441"/>
                </a:cubicBezTo>
                <a:close/>
                <a:moveTo>
                  <a:pt x="10529" y="20441"/>
                </a:moveTo>
                <a:cubicBezTo>
                  <a:pt x="10500" y="20441"/>
                  <a:pt x="10476" y="20488"/>
                  <a:pt x="10476" y="20545"/>
                </a:cubicBezTo>
                <a:lnTo>
                  <a:pt x="10476" y="20765"/>
                </a:lnTo>
                <a:cubicBezTo>
                  <a:pt x="10476" y="20823"/>
                  <a:pt x="10500" y="20868"/>
                  <a:pt x="10529" y="20868"/>
                </a:cubicBezTo>
                <a:cubicBezTo>
                  <a:pt x="10558" y="20868"/>
                  <a:pt x="10582" y="20823"/>
                  <a:pt x="10582" y="20765"/>
                </a:cubicBezTo>
                <a:lnTo>
                  <a:pt x="10582" y="20545"/>
                </a:lnTo>
                <a:cubicBezTo>
                  <a:pt x="10582" y="20488"/>
                  <a:pt x="10558" y="20441"/>
                  <a:pt x="10529" y="20441"/>
                </a:cubicBezTo>
                <a:close/>
                <a:moveTo>
                  <a:pt x="10844" y="20441"/>
                </a:moveTo>
                <a:cubicBezTo>
                  <a:pt x="10814" y="20441"/>
                  <a:pt x="10791" y="20488"/>
                  <a:pt x="10791" y="20545"/>
                </a:cubicBezTo>
                <a:lnTo>
                  <a:pt x="10791" y="20765"/>
                </a:lnTo>
                <a:cubicBezTo>
                  <a:pt x="10791" y="20823"/>
                  <a:pt x="10814" y="20868"/>
                  <a:pt x="10844" y="20868"/>
                </a:cubicBezTo>
                <a:cubicBezTo>
                  <a:pt x="10873" y="20868"/>
                  <a:pt x="10895" y="20823"/>
                  <a:pt x="10895" y="20765"/>
                </a:cubicBezTo>
                <a:lnTo>
                  <a:pt x="10895" y="20545"/>
                </a:lnTo>
                <a:cubicBezTo>
                  <a:pt x="10895" y="20488"/>
                  <a:pt x="10873" y="20441"/>
                  <a:pt x="10844" y="20441"/>
                </a:cubicBezTo>
                <a:close/>
                <a:moveTo>
                  <a:pt x="11692" y="20441"/>
                </a:moveTo>
                <a:cubicBezTo>
                  <a:pt x="11663" y="20441"/>
                  <a:pt x="11640" y="20488"/>
                  <a:pt x="11640" y="20545"/>
                </a:cubicBezTo>
                <a:lnTo>
                  <a:pt x="11640" y="20765"/>
                </a:lnTo>
                <a:cubicBezTo>
                  <a:pt x="11640" y="20823"/>
                  <a:pt x="11663" y="20868"/>
                  <a:pt x="11692" y="20868"/>
                </a:cubicBezTo>
                <a:cubicBezTo>
                  <a:pt x="11721" y="20868"/>
                  <a:pt x="11745" y="20823"/>
                  <a:pt x="11745" y="20765"/>
                </a:cubicBezTo>
                <a:lnTo>
                  <a:pt x="11745" y="20545"/>
                </a:lnTo>
                <a:cubicBezTo>
                  <a:pt x="11745" y="20488"/>
                  <a:pt x="11721" y="20441"/>
                  <a:pt x="11692" y="20441"/>
                </a:cubicBezTo>
                <a:close/>
                <a:moveTo>
                  <a:pt x="12007" y="20441"/>
                </a:moveTo>
                <a:cubicBezTo>
                  <a:pt x="11978" y="20441"/>
                  <a:pt x="11955" y="20488"/>
                  <a:pt x="11955" y="20545"/>
                </a:cubicBezTo>
                <a:lnTo>
                  <a:pt x="11955" y="20765"/>
                </a:lnTo>
                <a:cubicBezTo>
                  <a:pt x="11955" y="20823"/>
                  <a:pt x="11978" y="20868"/>
                  <a:pt x="12007" y="20868"/>
                </a:cubicBezTo>
                <a:cubicBezTo>
                  <a:pt x="12036" y="20868"/>
                  <a:pt x="12060" y="20823"/>
                  <a:pt x="12060" y="20765"/>
                </a:cubicBezTo>
                <a:lnTo>
                  <a:pt x="12060" y="20545"/>
                </a:lnTo>
                <a:cubicBezTo>
                  <a:pt x="12060" y="20488"/>
                  <a:pt x="12036" y="20441"/>
                  <a:pt x="12007" y="20441"/>
                </a:cubicBezTo>
                <a:close/>
                <a:moveTo>
                  <a:pt x="12856" y="20441"/>
                </a:moveTo>
                <a:cubicBezTo>
                  <a:pt x="12827" y="20441"/>
                  <a:pt x="12804" y="20488"/>
                  <a:pt x="12804" y="20545"/>
                </a:cubicBezTo>
                <a:lnTo>
                  <a:pt x="12804" y="20765"/>
                </a:lnTo>
                <a:cubicBezTo>
                  <a:pt x="12804" y="20823"/>
                  <a:pt x="12827" y="20868"/>
                  <a:pt x="12856" y="20868"/>
                </a:cubicBezTo>
                <a:cubicBezTo>
                  <a:pt x="12886" y="20868"/>
                  <a:pt x="12909" y="20823"/>
                  <a:pt x="12909" y="20765"/>
                </a:cubicBezTo>
                <a:lnTo>
                  <a:pt x="12909" y="20545"/>
                </a:lnTo>
                <a:cubicBezTo>
                  <a:pt x="12909" y="20488"/>
                  <a:pt x="12886" y="20441"/>
                  <a:pt x="12856" y="20441"/>
                </a:cubicBezTo>
                <a:close/>
                <a:moveTo>
                  <a:pt x="13171" y="20441"/>
                </a:moveTo>
                <a:cubicBezTo>
                  <a:pt x="13142" y="20441"/>
                  <a:pt x="13118" y="20488"/>
                  <a:pt x="13118" y="20545"/>
                </a:cubicBezTo>
                <a:lnTo>
                  <a:pt x="13118" y="20765"/>
                </a:lnTo>
                <a:cubicBezTo>
                  <a:pt x="13118" y="20823"/>
                  <a:pt x="13142" y="20868"/>
                  <a:pt x="13171" y="20868"/>
                </a:cubicBezTo>
                <a:cubicBezTo>
                  <a:pt x="13200" y="20868"/>
                  <a:pt x="13224" y="20823"/>
                  <a:pt x="13224" y="20765"/>
                </a:cubicBezTo>
                <a:lnTo>
                  <a:pt x="13224" y="20545"/>
                </a:lnTo>
                <a:cubicBezTo>
                  <a:pt x="13224" y="20488"/>
                  <a:pt x="13200" y="20441"/>
                  <a:pt x="13171" y="20441"/>
                </a:cubicBezTo>
                <a:close/>
                <a:moveTo>
                  <a:pt x="14021" y="20441"/>
                </a:moveTo>
                <a:cubicBezTo>
                  <a:pt x="13992" y="20441"/>
                  <a:pt x="13968" y="20488"/>
                  <a:pt x="13968" y="20545"/>
                </a:cubicBezTo>
                <a:lnTo>
                  <a:pt x="13968" y="20765"/>
                </a:lnTo>
                <a:cubicBezTo>
                  <a:pt x="13968" y="20823"/>
                  <a:pt x="13992" y="20868"/>
                  <a:pt x="14021" y="20868"/>
                </a:cubicBezTo>
                <a:cubicBezTo>
                  <a:pt x="14050" y="20868"/>
                  <a:pt x="14074" y="20823"/>
                  <a:pt x="14074" y="20765"/>
                </a:cubicBezTo>
                <a:lnTo>
                  <a:pt x="14074" y="20545"/>
                </a:lnTo>
                <a:cubicBezTo>
                  <a:pt x="14074" y="20488"/>
                  <a:pt x="14050" y="20441"/>
                  <a:pt x="14021" y="20441"/>
                </a:cubicBezTo>
                <a:close/>
                <a:moveTo>
                  <a:pt x="14335" y="20441"/>
                </a:moveTo>
                <a:cubicBezTo>
                  <a:pt x="14306" y="20441"/>
                  <a:pt x="14282" y="20488"/>
                  <a:pt x="14282" y="20545"/>
                </a:cubicBezTo>
                <a:lnTo>
                  <a:pt x="14282" y="20765"/>
                </a:lnTo>
                <a:cubicBezTo>
                  <a:pt x="14282" y="20823"/>
                  <a:pt x="14306" y="20868"/>
                  <a:pt x="14335" y="20868"/>
                </a:cubicBezTo>
                <a:cubicBezTo>
                  <a:pt x="14364" y="20868"/>
                  <a:pt x="14388" y="20823"/>
                  <a:pt x="14388" y="20765"/>
                </a:cubicBezTo>
                <a:lnTo>
                  <a:pt x="14388" y="20545"/>
                </a:lnTo>
                <a:cubicBezTo>
                  <a:pt x="14388" y="20488"/>
                  <a:pt x="14364" y="20441"/>
                  <a:pt x="14335" y="20441"/>
                </a:cubicBezTo>
                <a:close/>
                <a:moveTo>
                  <a:pt x="15185" y="20441"/>
                </a:moveTo>
                <a:cubicBezTo>
                  <a:pt x="15156" y="20441"/>
                  <a:pt x="15132" y="20488"/>
                  <a:pt x="15132" y="20545"/>
                </a:cubicBezTo>
                <a:lnTo>
                  <a:pt x="15132" y="20765"/>
                </a:lnTo>
                <a:cubicBezTo>
                  <a:pt x="15132" y="20823"/>
                  <a:pt x="15156" y="20868"/>
                  <a:pt x="15185" y="20868"/>
                </a:cubicBezTo>
                <a:cubicBezTo>
                  <a:pt x="15214" y="20868"/>
                  <a:pt x="15237" y="20823"/>
                  <a:pt x="15237" y="20765"/>
                </a:cubicBezTo>
                <a:lnTo>
                  <a:pt x="15237" y="20545"/>
                </a:lnTo>
                <a:cubicBezTo>
                  <a:pt x="15237" y="20488"/>
                  <a:pt x="15214" y="20441"/>
                  <a:pt x="15185" y="20441"/>
                </a:cubicBezTo>
                <a:close/>
                <a:moveTo>
                  <a:pt x="15500" y="20441"/>
                </a:moveTo>
                <a:cubicBezTo>
                  <a:pt x="15470" y="20441"/>
                  <a:pt x="15447" y="20488"/>
                  <a:pt x="15447" y="20545"/>
                </a:cubicBezTo>
                <a:lnTo>
                  <a:pt x="15447" y="20765"/>
                </a:lnTo>
                <a:cubicBezTo>
                  <a:pt x="15447" y="20823"/>
                  <a:pt x="15470" y="20868"/>
                  <a:pt x="15500" y="20868"/>
                </a:cubicBezTo>
                <a:cubicBezTo>
                  <a:pt x="15529" y="20868"/>
                  <a:pt x="15551" y="20823"/>
                  <a:pt x="15551" y="20765"/>
                </a:cubicBezTo>
                <a:lnTo>
                  <a:pt x="15551" y="20545"/>
                </a:lnTo>
                <a:cubicBezTo>
                  <a:pt x="15551" y="20488"/>
                  <a:pt x="15529" y="20441"/>
                  <a:pt x="15500" y="20441"/>
                </a:cubicBezTo>
                <a:close/>
                <a:moveTo>
                  <a:pt x="16349" y="20441"/>
                </a:moveTo>
                <a:cubicBezTo>
                  <a:pt x="16320" y="20441"/>
                  <a:pt x="16296" y="20488"/>
                  <a:pt x="16296" y="20545"/>
                </a:cubicBezTo>
                <a:lnTo>
                  <a:pt x="16296" y="20765"/>
                </a:lnTo>
                <a:cubicBezTo>
                  <a:pt x="16296" y="20823"/>
                  <a:pt x="16320" y="20868"/>
                  <a:pt x="16349" y="20868"/>
                </a:cubicBezTo>
                <a:cubicBezTo>
                  <a:pt x="16378" y="20868"/>
                  <a:pt x="16401" y="20823"/>
                  <a:pt x="16401" y="20765"/>
                </a:cubicBezTo>
                <a:lnTo>
                  <a:pt x="16401" y="20545"/>
                </a:lnTo>
                <a:cubicBezTo>
                  <a:pt x="16401" y="20488"/>
                  <a:pt x="16378" y="20441"/>
                  <a:pt x="16349" y="20441"/>
                </a:cubicBezTo>
                <a:close/>
                <a:moveTo>
                  <a:pt x="16663" y="20441"/>
                </a:moveTo>
                <a:cubicBezTo>
                  <a:pt x="16634" y="20441"/>
                  <a:pt x="16611" y="20488"/>
                  <a:pt x="16611" y="20545"/>
                </a:cubicBezTo>
                <a:lnTo>
                  <a:pt x="16611" y="20765"/>
                </a:lnTo>
                <a:cubicBezTo>
                  <a:pt x="16611" y="20823"/>
                  <a:pt x="16634" y="20868"/>
                  <a:pt x="16663" y="20868"/>
                </a:cubicBezTo>
                <a:cubicBezTo>
                  <a:pt x="16692" y="20868"/>
                  <a:pt x="16716" y="20823"/>
                  <a:pt x="16716" y="20765"/>
                </a:cubicBezTo>
                <a:lnTo>
                  <a:pt x="16716" y="20545"/>
                </a:lnTo>
                <a:cubicBezTo>
                  <a:pt x="16716" y="20488"/>
                  <a:pt x="16692" y="20441"/>
                  <a:pt x="16663" y="20441"/>
                </a:cubicBezTo>
                <a:close/>
                <a:moveTo>
                  <a:pt x="17512" y="20441"/>
                </a:moveTo>
                <a:cubicBezTo>
                  <a:pt x="17483" y="20441"/>
                  <a:pt x="17459" y="20488"/>
                  <a:pt x="17459" y="20545"/>
                </a:cubicBezTo>
                <a:lnTo>
                  <a:pt x="17459" y="20765"/>
                </a:lnTo>
                <a:cubicBezTo>
                  <a:pt x="17459" y="20823"/>
                  <a:pt x="17483" y="20868"/>
                  <a:pt x="17512" y="20868"/>
                </a:cubicBezTo>
                <a:cubicBezTo>
                  <a:pt x="17541" y="20868"/>
                  <a:pt x="17565" y="20823"/>
                  <a:pt x="17565" y="20765"/>
                </a:cubicBezTo>
                <a:lnTo>
                  <a:pt x="17565" y="20545"/>
                </a:lnTo>
                <a:cubicBezTo>
                  <a:pt x="17565" y="20488"/>
                  <a:pt x="17541" y="20441"/>
                  <a:pt x="17512" y="20441"/>
                </a:cubicBezTo>
                <a:close/>
                <a:moveTo>
                  <a:pt x="17827" y="20441"/>
                </a:moveTo>
                <a:cubicBezTo>
                  <a:pt x="17798" y="20441"/>
                  <a:pt x="17774" y="20488"/>
                  <a:pt x="17774" y="20545"/>
                </a:cubicBezTo>
                <a:lnTo>
                  <a:pt x="17774" y="20765"/>
                </a:lnTo>
                <a:cubicBezTo>
                  <a:pt x="17774" y="20823"/>
                  <a:pt x="17798" y="20868"/>
                  <a:pt x="17827" y="20868"/>
                </a:cubicBezTo>
                <a:cubicBezTo>
                  <a:pt x="17856" y="20868"/>
                  <a:pt x="17880" y="20823"/>
                  <a:pt x="17880" y="20765"/>
                </a:cubicBezTo>
                <a:lnTo>
                  <a:pt x="17880" y="20545"/>
                </a:lnTo>
                <a:cubicBezTo>
                  <a:pt x="17880" y="20488"/>
                  <a:pt x="17856" y="20441"/>
                  <a:pt x="17827" y="20441"/>
                </a:cubicBezTo>
                <a:close/>
                <a:moveTo>
                  <a:pt x="18677" y="20441"/>
                </a:moveTo>
                <a:cubicBezTo>
                  <a:pt x="18648" y="20441"/>
                  <a:pt x="18624" y="20488"/>
                  <a:pt x="18624" y="20545"/>
                </a:cubicBezTo>
                <a:lnTo>
                  <a:pt x="18624" y="20765"/>
                </a:lnTo>
                <a:cubicBezTo>
                  <a:pt x="18624" y="20823"/>
                  <a:pt x="18648" y="20868"/>
                  <a:pt x="18677" y="20868"/>
                </a:cubicBezTo>
                <a:cubicBezTo>
                  <a:pt x="18706" y="20868"/>
                  <a:pt x="18730" y="20823"/>
                  <a:pt x="18730" y="20765"/>
                </a:cubicBezTo>
                <a:lnTo>
                  <a:pt x="18730" y="20545"/>
                </a:lnTo>
                <a:cubicBezTo>
                  <a:pt x="18730" y="20488"/>
                  <a:pt x="18706" y="20441"/>
                  <a:pt x="18677" y="20441"/>
                </a:cubicBezTo>
                <a:close/>
                <a:moveTo>
                  <a:pt x="18991" y="20441"/>
                </a:moveTo>
                <a:cubicBezTo>
                  <a:pt x="18962" y="20441"/>
                  <a:pt x="18938" y="20488"/>
                  <a:pt x="18938" y="20545"/>
                </a:cubicBezTo>
                <a:lnTo>
                  <a:pt x="18938" y="20765"/>
                </a:lnTo>
                <a:cubicBezTo>
                  <a:pt x="18938" y="20823"/>
                  <a:pt x="18962" y="20868"/>
                  <a:pt x="18991" y="20868"/>
                </a:cubicBezTo>
                <a:cubicBezTo>
                  <a:pt x="19020" y="20868"/>
                  <a:pt x="19044" y="20823"/>
                  <a:pt x="19044" y="20765"/>
                </a:cubicBezTo>
                <a:lnTo>
                  <a:pt x="19044" y="20545"/>
                </a:lnTo>
                <a:cubicBezTo>
                  <a:pt x="19044" y="20488"/>
                  <a:pt x="19020" y="20441"/>
                  <a:pt x="18991" y="20441"/>
                </a:cubicBezTo>
                <a:close/>
                <a:moveTo>
                  <a:pt x="19841" y="20441"/>
                </a:moveTo>
                <a:cubicBezTo>
                  <a:pt x="19812" y="20441"/>
                  <a:pt x="19788" y="20488"/>
                  <a:pt x="19788" y="20545"/>
                </a:cubicBezTo>
                <a:lnTo>
                  <a:pt x="19788" y="20765"/>
                </a:lnTo>
                <a:cubicBezTo>
                  <a:pt x="19788" y="20823"/>
                  <a:pt x="19812" y="20868"/>
                  <a:pt x="19841" y="20868"/>
                </a:cubicBezTo>
                <a:cubicBezTo>
                  <a:pt x="19870" y="20868"/>
                  <a:pt x="19894" y="20823"/>
                  <a:pt x="19894" y="20765"/>
                </a:cubicBezTo>
                <a:lnTo>
                  <a:pt x="19894" y="20545"/>
                </a:lnTo>
                <a:cubicBezTo>
                  <a:pt x="19894" y="20488"/>
                  <a:pt x="19870" y="20441"/>
                  <a:pt x="19841" y="20441"/>
                </a:cubicBezTo>
                <a:close/>
                <a:moveTo>
                  <a:pt x="20155" y="20441"/>
                </a:moveTo>
                <a:cubicBezTo>
                  <a:pt x="20126" y="20441"/>
                  <a:pt x="20102" y="20488"/>
                  <a:pt x="20102" y="20545"/>
                </a:cubicBezTo>
                <a:lnTo>
                  <a:pt x="20102" y="20765"/>
                </a:lnTo>
                <a:cubicBezTo>
                  <a:pt x="20102" y="20823"/>
                  <a:pt x="20126" y="20868"/>
                  <a:pt x="20155" y="20868"/>
                </a:cubicBezTo>
                <a:cubicBezTo>
                  <a:pt x="20184" y="20868"/>
                  <a:pt x="20207" y="20823"/>
                  <a:pt x="20207" y="20765"/>
                </a:cubicBezTo>
                <a:lnTo>
                  <a:pt x="20207" y="20545"/>
                </a:lnTo>
                <a:cubicBezTo>
                  <a:pt x="20207" y="20488"/>
                  <a:pt x="20184" y="20441"/>
                  <a:pt x="20155" y="20441"/>
                </a:cubicBezTo>
                <a:close/>
                <a:moveTo>
                  <a:pt x="21004" y="20441"/>
                </a:moveTo>
                <a:cubicBezTo>
                  <a:pt x="20975" y="20441"/>
                  <a:pt x="20952" y="20488"/>
                  <a:pt x="20952" y="20545"/>
                </a:cubicBezTo>
                <a:lnTo>
                  <a:pt x="20952" y="20765"/>
                </a:lnTo>
                <a:cubicBezTo>
                  <a:pt x="20952" y="20823"/>
                  <a:pt x="20975" y="20868"/>
                  <a:pt x="21004" y="20868"/>
                </a:cubicBezTo>
                <a:cubicBezTo>
                  <a:pt x="21033" y="20868"/>
                  <a:pt x="21057" y="20823"/>
                  <a:pt x="21057" y="20765"/>
                </a:cubicBezTo>
                <a:lnTo>
                  <a:pt x="21057" y="20545"/>
                </a:lnTo>
                <a:cubicBezTo>
                  <a:pt x="21057" y="20488"/>
                  <a:pt x="21033" y="20441"/>
                  <a:pt x="21004" y="20441"/>
                </a:cubicBezTo>
                <a:close/>
                <a:moveTo>
                  <a:pt x="21319" y="20441"/>
                </a:moveTo>
                <a:cubicBezTo>
                  <a:pt x="21289" y="20441"/>
                  <a:pt x="21267" y="20488"/>
                  <a:pt x="21267" y="20545"/>
                </a:cubicBezTo>
                <a:lnTo>
                  <a:pt x="21267" y="20765"/>
                </a:lnTo>
                <a:cubicBezTo>
                  <a:pt x="21267" y="20823"/>
                  <a:pt x="21289" y="20868"/>
                  <a:pt x="21319" y="20868"/>
                </a:cubicBezTo>
                <a:cubicBezTo>
                  <a:pt x="21348" y="20868"/>
                  <a:pt x="21372" y="20823"/>
                  <a:pt x="21372" y="20765"/>
                </a:cubicBezTo>
                <a:lnTo>
                  <a:pt x="21372" y="20545"/>
                </a:lnTo>
                <a:cubicBezTo>
                  <a:pt x="21372" y="20488"/>
                  <a:pt x="21348" y="20441"/>
                  <a:pt x="21319" y="20441"/>
                </a:cubicBezTo>
                <a:close/>
                <a:moveTo>
                  <a:pt x="281" y="21171"/>
                </a:moveTo>
                <a:cubicBezTo>
                  <a:pt x="252" y="21171"/>
                  <a:pt x="228" y="21218"/>
                  <a:pt x="228" y="21275"/>
                </a:cubicBezTo>
                <a:lnTo>
                  <a:pt x="228" y="21495"/>
                </a:lnTo>
                <a:cubicBezTo>
                  <a:pt x="228" y="21553"/>
                  <a:pt x="252" y="21600"/>
                  <a:pt x="281" y="21600"/>
                </a:cubicBezTo>
                <a:cubicBezTo>
                  <a:pt x="311" y="21600"/>
                  <a:pt x="334" y="21553"/>
                  <a:pt x="334" y="21495"/>
                </a:cubicBezTo>
                <a:lnTo>
                  <a:pt x="334" y="21275"/>
                </a:lnTo>
                <a:cubicBezTo>
                  <a:pt x="334" y="21218"/>
                  <a:pt x="311" y="21171"/>
                  <a:pt x="281" y="21171"/>
                </a:cubicBezTo>
                <a:close/>
                <a:moveTo>
                  <a:pt x="596" y="21171"/>
                </a:moveTo>
                <a:cubicBezTo>
                  <a:pt x="567" y="21171"/>
                  <a:pt x="543" y="21218"/>
                  <a:pt x="543" y="21275"/>
                </a:cubicBezTo>
                <a:lnTo>
                  <a:pt x="543" y="21495"/>
                </a:lnTo>
                <a:cubicBezTo>
                  <a:pt x="543" y="21553"/>
                  <a:pt x="567" y="21600"/>
                  <a:pt x="596" y="21600"/>
                </a:cubicBezTo>
                <a:cubicBezTo>
                  <a:pt x="625" y="21600"/>
                  <a:pt x="649" y="21553"/>
                  <a:pt x="649" y="21495"/>
                </a:cubicBezTo>
                <a:lnTo>
                  <a:pt x="649" y="21275"/>
                </a:lnTo>
                <a:cubicBezTo>
                  <a:pt x="649" y="21218"/>
                  <a:pt x="625" y="21171"/>
                  <a:pt x="596" y="21171"/>
                </a:cubicBezTo>
                <a:close/>
                <a:moveTo>
                  <a:pt x="1446" y="21171"/>
                </a:moveTo>
                <a:cubicBezTo>
                  <a:pt x="1417" y="21171"/>
                  <a:pt x="1393" y="21218"/>
                  <a:pt x="1393" y="21275"/>
                </a:cubicBezTo>
                <a:lnTo>
                  <a:pt x="1393" y="21495"/>
                </a:lnTo>
                <a:cubicBezTo>
                  <a:pt x="1393" y="21553"/>
                  <a:pt x="1417" y="21600"/>
                  <a:pt x="1446" y="21600"/>
                </a:cubicBezTo>
                <a:cubicBezTo>
                  <a:pt x="1475" y="21600"/>
                  <a:pt x="1499" y="21553"/>
                  <a:pt x="1499" y="21495"/>
                </a:cubicBezTo>
                <a:lnTo>
                  <a:pt x="1499" y="21275"/>
                </a:lnTo>
                <a:cubicBezTo>
                  <a:pt x="1499" y="21218"/>
                  <a:pt x="1475" y="21171"/>
                  <a:pt x="1446" y="21171"/>
                </a:cubicBezTo>
                <a:close/>
                <a:moveTo>
                  <a:pt x="1760" y="21171"/>
                </a:moveTo>
                <a:cubicBezTo>
                  <a:pt x="1731" y="21171"/>
                  <a:pt x="1707" y="21218"/>
                  <a:pt x="1707" y="21275"/>
                </a:cubicBezTo>
                <a:lnTo>
                  <a:pt x="1707" y="21495"/>
                </a:lnTo>
                <a:cubicBezTo>
                  <a:pt x="1707" y="21553"/>
                  <a:pt x="1731" y="21600"/>
                  <a:pt x="1760" y="21600"/>
                </a:cubicBezTo>
                <a:cubicBezTo>
                  <a:pt x="1789" y="21600"/>
                  <a:pt x="1813" y="21553"/>
                  <a:pt x="1813" y="21495"/>
                </a:cubicBezTo>
                <a:lnTo>
                  <a:pt x="1813" y="21275"/>
                </a:lnTo>
                <a:cubicBezTo>
                  <a:pt x="1813" y="21218"/>
                  <a:pt x="1789" y="21171"/>
                  <a:pt x="1760" y="21171"/>
                </a:cubicBezTo>
                <a:close/>
                <a:moveTo>
                  <a:pt x="2610" y="21171"/>
                </a:moveTo>
                <a:cubicBezTo>
                  <a:pt x="2581" y="21171"/>
                  <a:pt x="2557" y="21218"/>
                  <a:pt x="2557" y="21275"/>
                </a:cubicBezTo>
                <a:lnTo>
                  <a:pt x="2557" y="21495"/>
                </a:lnTo>
                <a:cubicBezTo>
                  <a:pt x="2557" y="21553"/>
                  <a:pt x="2581" y="21600"/>
                  <a:pt x="2610" y="21600"/>
                </a:cubicBezTo>
                <a:cubicBezTo>
                  <a:pt x="2639" y="21600"/>
                  <a:pt x="2662" y="21553"/>
                  <a:pt x="2662" y="21495"/>
                </a:cubicBezTo>
                <a:lnTo>
                  <a:pt x="2662" y="21275"/>
                </a:lnTo>
                <a:cubicBezTo>
                  <a:pt x="2662" y="21218"/>
                  <a:pt x="2639" y="21171"/>
                  <a:pt x="2610" y="21171"/>
                </a:cubicBezTo>
                <a:close/>
                <a:moveTo>
                  <a:pt x="2924" y="21171"/>
                </a:moveTo>
                <a:cubicBezTo>
                  <a:pt x="2895" y="21171"/>
                  <a:pt x="2871" y="21218"/>
                  <a:pt x="2871" y="21275"/>
                </a:cubicBezTo>
                <a:lnTo>
                  <a:pt x="2871" y="21495"/>
                </a:lnTo>
                <a:cubicBezTo>
                  <a:pt x="2871" y="21553"/>
                  <a:pt x="2895" y="21600"/>
                  <a:pt x="2924" y="21600"/>
                </a:cubicBezTo>
                <a:cubicBezTo>
                  <a:pt x="2954" y="21600"/>
                  <a:pt x="2976" y="21553"/>
                  <a:pt x="2976" y="21495"/>
                </a:cubicBezTo>
                <a:lnTo>
                  <a:pt x="2976" y="21275"/>
                </a:lnTo>
                <a:cubicBezTo>
                  <a:pt x="2976" y="21218"/>
                  <a:pt x="2954" y="21171"/>
                  <a:pt x="2924" y="21171"/>
                </a:cubicBezTo>
                <a:close/>
                <a:moveTo>
                  <a:pt x="3773" y="21171"/>
                </a:moveTo>
                <a:cubicBezTo>
                  <a:pt x="3744" y="21171"/>
                  <a:pt x="3721" y="21218"/>
                  <a:pt x="3721" y="21275"/>
                </a:cubicBezTo>
                <a:lnTo>
                  <a:pt x="3721" y="21495"/>
                </a:lnTo>
                <a:cubicBezTo>
                  <a:pt x="3721" y="21553"/>
                  <a:pt x="3744" y="21600"/>
                  <a:pt x="3773" y="21600"/>
                </a:cubicBezTo>
                <a:cubicBezTo>
                  <a:pt x="3802" y="21600"/>
                  <a:pt x="3826" y="21553"/>
                  <a:pt x="3826" y="21495"/>
                </a:cubicBezTo>
                <a:lnTo>
                  <a:pt x="3826" y="21275"/>
                </a:lnTo>
                <a:cubicBezTo>
                  <a:pt x="3826" y="21218"/>
                  <a:pt x="3802" y="21171"/>
                  <a:pt x="3773" y="21171"/>
                </a:cubicBezTo>
                <a:close/>
                <a:moveTo>
                  <a:pt x="4088" y="21171"/>
                </a:moveTo>
                <a:cubicBezTo>
                  <a:pt x="4058" y="21171"/>
                  <a:pt x="4035" y="21218"/>
                  <a:pt x="4035" y="21275"/>
                </a:cubicBezTo>
                <a:lnTo>
                  <a:pt x="4035" y="21495"/>
                </a:lnTo>
                <a:cubicBezTo>
                  <a:pt x="4035" y="21553"/>
                  <a:pt x="4058" y="21600"/>
                  <a:pt x="4088" y="21600"/>
                </a:cubicBezTo>
                <a:cubicBezTo>
                  <a:pt x="4117" y="21600"/>
                  <a:pt x="4141" y="21553"/>
                  <a:pt x="4141" y="21495"/>
                </a:cubicBezTo>
                <a:lnTo>
                  <a:pt x="4141" y="21275"/>
                </a:lnTo>
                <a:cubicBezTo>
                  <a:pt x="4141" y="21218"/>
                  <a:pt x="4117" y="21171"/>
                  <a:pt x="4088" y="21171"/>
                </a:cubicBezTo>
                <a:close/>
                <a:moveTo>
                  <a:pt x="4937" y="21171"/>
                </a:moveTo>
                <a:cubicBezTo>
                  <a:pt x="4908" y="21171"/>
                  <a:pt x="4884" y="21218"/>
                  <a:pt x="4884" y="21275"/>
                </a:cubicBezTo>
                <a:lnTo>
                  <a:pt x="4884" y="21495"/>
                </a:lnTo>
                <a:cubicBezTo>
                  <a:pt x="4884" y="21553"/>
                  <a:pt x="4908" y="21600"/>
                  <a:pt x="4937" y="21600"/>
                </a:cubicBezTo>
                <a:cubicBezTo>
                  <a:pt x="4966" y="21600"/>
                  <a:pt x="4990" y="21553"/>
                  <a:pt x="4990" y="21495"/>
                </a:cubicBezTo>
                <a:lnTo>
                  <a:pt x="4990" y="21275"/>
                </a:lnTo>
                <a:cubicBezTo>
                  <a:pt x="4990" y="21218"/>
                  <a:pt x="4966" y="21171"/>
                  <a:pt x="4937" y="21171"/>
                </a:cubicBezTo>
                <a:close/>
                <a:moveTo>
                  <a:pt x="5252" y="21171"/>
                </a:moveTo>
                <a:cubicBezTo>
                  <a:pt x="5223" y="21171"/>
                  <a:pt x="5199" y="21218"/>
                  <a:pt x="5199" y="21275"/>
                </a:cubicBezTo>
                <a:lnTo>
                  <a:pt x="5199" y="21495"/>
                </a:lnTo>
                <a:cubicBezTo>
                  <a:pt x="5199" y="21553"/>
                  <a:pt x="5223" y="21600"/>
                  <a:pt x="5252" y="21600"/>
                </a:cubicBezTo>
                <a:cubicBezTo>
                  <a:pt x="5281" y="21600"/>
                  <a:pt x="5305" y="21553"/>
                  <a:pt x="5305" y="21495"/>
                </a:cubicBezTo>
                <a:lnTo>
                  <a:pt x="5305" y="21275"/>
                </a:lnTo>
                <a:cubicBezTo>
                  <a:pt x="5305" y="21218"/>
                  <a:pt x="5281" y="21171"/>
                  <a:pt x="5252" y="21171"/>
                </a:cubicBezTo>
                <a:close/>
                <a:moveTo>
                  <a:pt x="6102" y="21171"/>
                </a:moveTo>
                <a:cubicBezTo>
                  <a:pt x="6072" y="21171"/>
                  <a:pt x="6049" y="21218"/>
                  <a:pt x="6049" y="21275"/>
                </a:cubicBezTo>
                <a:lnTo>
                  <a:pt x="6049" y="21495"/>
                </a:lnTo>
                <a:cubicBezTo>
                  <a:pt x="6049" y="21553"/>
                  <a:pt x="6072" y="21600"/>
                  <a:pt x="6102" y="21600"/>
                </a:cubicBezTo>
                <a:cubicBezTo>
                  <a:pt x="6131" y="21600"/>
                  <a:pt x="6155" y="21553"/>
                  <a:pt x="6155" y="21495"/>
                </a:cubicBezTo>
                <a:lnTo>
                  <a:pt x="6155" y="21275"/>
                </a:lnTo>
                <a:cubicBezTo>
                  <a:pt x="6155" y="21218"/>
                  <a:pt x="6131" y="21171"/>
                  <a:pt x="6102" y="21171"/>
                </a:cubicBezTo>
                <a:close/>
                <a:moveTo>
                  <a:pt x="6416" y="21171"/>
                </a:moveTo>
                <a:cubicBezTo>
                  <a:pt x="6387" y="21171"/>
                  <a:pt x="6363" y="21218"/>
                  <a:pt x="6363" y="21275"/>
                </a:cubicBezTo>
                <a:lnTo>
                  <a:pt x="6363" y="21495"/>
                </a:lnTo>
                <a:cubicBezTo>
                  <a:pt x="6363" y="21553"/>
                  <a:pt x="6387" y="21600"/>
                  <a:pt x="6416" y="21600"/>
                </a:cubicBezTo>
                <a:cubicBezTo>
                  <a:pt x="6445" y="21600"/>
                  <a:pt x="6469" y="21553"/>
                  <a:pt x="6469" y="21495"/>
                </a:cubicBezTo>
                <a:lnTo>
                  <a:pt x="6469" y="21275"/>
                </a:lnTo>
                <a:cubicBezTo>
                  <a:pt x="6469" y="21218"/>
                  <a:pt x="6445" y="21171"/>
                  <a:pt x="6416" y="21171"/>
                </a:cubicBezTo>
                <a:close/>
                <a:moveTo>
                  <a:pt x="7266" y="21171"/>
                </a:moveTo>
                <a:cubicBezTo>
                  <a:pt x="7237" y="21171"/>
                  <a:pt x="7213" y="21218"/>
                  <a:pt x="7213" y="21275"/>
                </a:cubicBezTo>
                <a:lnTo>
                  <a:pt x="7213" y="21495"/>
                </a:lnTo>
                <a:cubicBezTo>
                  <a:pt x="7213" y="21553"/>
                  <a:pt x="7237" y="21600"/>
                  <a:pt x="7266" y="21600"/>
                </a:cubicBezTo>
                <a:cubicBezTo>
                  <a:pt x="7295" y="21600"/>
                  <a:pt x="7318" y="21553"/>
                  <a:pt x="7318" y="21495"/>
                </a:cubicBezTo>
                <a:lnTo>
                  <a:pt x="7318" y="21275"/>
                </a:lnTo>
                <a:cubicBezTo>
                  <a:pt x="7318" y="21218"/>
                  <a:pt x="7295" y="21171"/>
                  <a:pt x="7266" y="21171"/>
                </a:cubicBezTo>
                <a:close/>
                <a:moveTo>
                  <a:pt x="7580" y="21171"/>
                </a:moveTo>
                <a:cubicBezTo>
                  <a:pt x="7551" y="21171"/>
                  <a:pt x="7527" y="21218"/>
                  <a:pt x="7527" y="21275"/>
                </a:cubicBezTo>
                <a:lnTo>
                  <a:pt x="7527" y="21495"/>
                </a:lnTo>
                <a:cubicBezTo>
                  <a:pt x="7527" y="21553"/>
                  <a:pt x="7551" y="21600"/>
                  <a:pt x="7580" y="21600"/>
                </a:cubicBezTo>
                <a:cubicBezTo>
                  <a:pt x="7609" y="21600"/>
                  <a:pt x="7632" y="21553"/>
                  <a:pt x="7632" y="21495"/>
                </a:cubicBezTo>
                <a:lnTo>
                  <a:pt x="7632" y="21275"/>
                </a:lnTo>
                <a:cubicBezTo>
                  <a:pt x="7632" y="21218"/>
                  <a:pt x="7609" y="21171"/>
                  <a:pt x="7580" y="21171"/>
                </a:cubicBezTo>
                <a:close/>
                <a:moveTo>
                  <a:pt x="8429" y="21171"/>
                </a:moveTo>
                <a:cubicBezTo>
                  <a:pt x="8400" y="21171"/>
                  <a:pt x="8377" y="21218"/>
                  <a:pt x="8377" y="21275"/>
                </a:cubicBezTo>
                <a:lnTo>
                  <a:pt x="8377" y="21495"/>
                </a:lnTo>
                <a:cubicBezTo>
                  <a:pt x="8377" y="21553"/>
                  <a:pt x="8400" y="21600"/>
                  <a:pt x="8429" y="21600"/>
                </a:cubicBezTo>
                <a:cubicBezTo>
                  <a:pt x="8458" y="21600"/>
                  <a:pt x="8482" y="21553"/>
                  <a:pt x="8482" y="21495"/>
                </a:cubicBezTo>
                <a:lnTo>
                  <a:pt x="8482" y="21275"/>
                </a:lnTo>
                <a:cubicBezTo>
                  <a:pt x="8482" y="21218"/>
                  <a:pt x="8458" y="21171"/>
                  <a:pt x="8429" y="21171"/>
                </a:cubicBezTo>
                <a:close/>
                <a:moveTo>
                  <a:pt x="8744" y="21171"/>
                </a:moveTo>
                <a:cubicBezTo>
                  <a:pt x="8714" y="21171"/>
                  <a:pt x="8691" y="21218"/>
                  <a:pt x="8691" y="21275"/>
                </a:cubicBezTo>
                <a:lnTo>
                  <a:pt x="8691" y="21495"/>
                </a:lnTo>
                <a:cubicBezTo>
                  <a:pt x="8691" y="21553"/>
                  <a:pt x="8714" y="21600"/>
                  <a:pt x="8744" y="21600"/>
                </a:cubicBezTo>
                <a:cubicBezTo>
                  <a:pt x="8773" y="21600"/>
                  <a:pt x="8796" y="21553"/>
                  <a:pt x="8796" y="21495"/>
                </a:cubicBezTo>
                <a:lnTo>
                  <a:pt x="8796" y="21275"/>
                </a:lnTo>
                <a:cubicBezTo>
                  <a:pt x="8796" y="21218"/>
                  <a:pt x="8773" y="21171"/>
                  <a:pt x="8744" y="21171"/>
                </a:cubicBezTo>
                <a:close/>
                <a:moveTo>
                  <a:pt x="9593" y="21171"/>
                </a:moveTo>
                <a:cubicBezTo>
                  <a:pt x="9564" y="21171"/>
                  <a:pt x="9540" y="21218"/>
                  <a:pt x="9540" y="21275"/>
                </a:cubicBezTo>
                <a:lnTo>
                  <a:pt x="9540" y="21495"/>
                </a:lnTo>
                <a:cubicBezTo>
                  <a:pt x="9540" y="21553"/>
                  <a:pt x="9564" y="21600"/>
                  <a:pt x="9593" y="21600"/>
                </a:cubicBezTo>
                <a:cubicBezTo>
                  <a:pt x="9622" y="21600"/>
                  <a:pt x="9646" y="21553"/>
                  <a:pt x="9646" y="21495"/>
                </a:cubicBezTo>
                <a:lnTo>
                  <a:pt x="9646" y="21275"/>
                </a:lnTo>
                <a:cubicBezTo>
                  <a:pt x="9646" y="21218"/>
                  <a:pt x="9622" y="21171"/>
                  <a:pt x="9593" y="21171"/>
                </a:cubicBezTo>
                <a:close/>
                <a:moveTo>
                  <a:pt x="9908" y="21171"/>
                </a:moveTo>
                <a:cubicBezTo>
                  <a:pt x="9879" y="21171"/>
                  <a:pt x="9855" y="21218"/>
                  <a:pt x="9855" y="21275"/>
                </a:cubicBezTo>
                <a:lnTo>
                  <a:pt x="9855" y="21495"/>
                </a:lnTo>
                <a:cubicBezTo>
                  <a:pt x="9855" y="21553"/>
                  <a:pt x="9879" y="21600"/>
                  <a:pt x="9908" y="21600"/>
                </a:cubicBezTo>
                <a:cubicBezTo>
                  <a:pt x="9937" y="21600"/>
                  <a:pt x="9961" y="21553"/>
                  <a:pt x="9961" y="21495"/>
                </a:cubicBezTo>
                <a:lnTo>
                  <a:pt x="9961" y="21275"/>
                </a:lnTo>
                <a:cubicBezTo>
                  <a:pt x="9961" y="21218"/>
                  <a:pt x="9937" y="21171"/>
                  <a:pt x="9908" y="21171"/>
                </a:cubicBezTo>
                <a:close/>
                <a:moveTo>
                  <a:pt x="10758" y="21171"/>
                </a:moveTo>
                <a:cubicBezTo>
                  <a:pt x="10728" y="21171"/>
                  <a:pt x="10705" y="21218"/>
                  <a:pt x="10705" y="21275"/>
                </a:cubicBezTo>
                <a:lnTo>
                  <a:pt x="10705" y="21495"/>
                </a:lnTo>
                <a:cubicBezTo>
                  <a:pt x="10705" y="21553"/>
                  <a:pt x="10728" y="21600"/>
                  <a:pt x="10758" y="21600"/>
                </a:cubicBezTo>
                <a:cubicBezTo>
                  <a:pt x="10787" y="21600"/>
                  <a:pt x="10810" y="21553"/>
                  <a:pt x="10810" y="21495"/>
                </a:cubicBezTo>
                <a:lnTo>
                  <a:pt x="10810" y="21275"/>
                </a:lnTo>
                <a:cubicBezTo>
                  <a:pt x="10810" y="21218"/>
                  <a:pt x="10787" y="21171"/>
                  <a:pt x="10758" y="21171"/>
                </a:cubicBezTo>
                <a:close/>
                <a:moveTo>
                  <a:pt x="11072" y="21171"/>
                </a:moveTo>
                <a:cubicBezTo>
                  <a:pt x="11043" y="21171"/>
                  <a:pt x="11019" y="21218"/>
                  <a:pt x="11019" y="21275"/>
                </a:cubicBezTo>
                <a:lnTo>
                  <a:pt x="11019" y="21495"/>
                </a:lnTo>
                <a:cubicBezTo>
                  <a:pt x="11019" y="21553"/>
                  <a:pt x="11043" y="21600"/>
                  <a:pt x="11072" y="21600"/>
                </a:cubicBezTo>
                <a:cubicBezTo>
                  <a:pt x="11101" y="21600"/>
                  <a:pt x="11125" y="21553"/>
                  <a:pt x="11125" y="21495"/>
                </a:cubicBezTo>
                <a:lnTo>
                  <a:pt x="11125" y="21275"/>
                </a:lnTo>
                <a:cubicBezTo>
                  <a:pt x="11125" y="21218"/>
                  <a:pt x="11101" y="21171"/>
                  <a:pt x="11072" y="21171"/>
                </a:cubicBezTo>
                <a:close/>
                <a:moveTo>
                  <a:pt x="11922" y="21171"/>
                </a:moveTo>
                <a:cubicBezTo>
                  <a:pt x="11893" y="21171"/>
                  <a:pt x="11869" y="21218"/>
                  <a:pt x="11869" y="21275"/>
                </a:cubicBezTo>
                <a:lnTo>
                  <a:pt x="11869" y="21495"/>
                </a:lnTo>
                <a:cubicBezTo>
                  <a:pt x="11869" y="21553"/>
                  <a:pt x="11893" y="21600"/>
                  <a:pt x="11922" y="21600"/>
                </a:cubicBezTo>
                <a:cubicBezTo>
                  <a:pt x="11951" y="21600"/>
                  <a:pt x="11974" y="21553"/>
                  <a:pt x="11974" y="21495"/>
                </a:cubicBezTo>
                <a:lnTo>
                  <a:pt x="11974" y="21275"/>
                </a:lnTo>
                <a:cubicBezTo>
                  <a:pt x="11974" y="21218"/>
                  <a:pt x="11951" y="21171"/>
                  <a:pt x="11922" y="21171"/>
                </a:cubicBezTo>
                <a:close/>
                <a:moveTo>
                  <a:pt x="12236" y="21171"/>
                </a:moveTo>
                <a:cubicBezTo>
                  <a:pt x="12207" y="21171"/>
                  <a:pt x="12183" y="21218"/>
                  <a:pt x="12183" y="21275"/>
                </a:cubicBezTo>
                <a:lnTo>
                  <a:pt x="12183" y="21495"/>
                </a:lnTo>
                <a:cubicBezTo>
                  <a:pt x="12183" y="21553"/>
                  <a:pt x="12207" y="21600"/>
                  <a:pt x="12236" y="21600"/>
                </a:cubicBezTo>
                <a:cubicBezTo>
                  <a:pt x="12265" y="21600"/>
                  <a:pt x="12288" y="21553"/>
                  <a:pt x="12288" y="21495"/>
                </a:cubicBezTo>
                <a:lnTo>
                  <a:pt x="12288" y="21275"/>
                </a:lnTo>
                <a:cubicBezTo>
                  <a:pt x="12288" y="21218"/>
                  <a:pt x="12265" y="21171"/>
                  <a:pt x="12236" y="21171"/>
                </a:cubicBezTo>
                <a:close/>
                <a:moveTo>
                  <a:pt x="13085" y="21171"/>
                </a:moveTo>
                <a:cubicBezTo>
                  <a:pt x="13056" y="21171"/>
                  <a:pt x="13032" y="21218"/>
                  <a:pt x="13032" y="21275"/>
                </a:cubicBezTo>
                <a:lnTo>
                  <a:pt x="13032" y="21495"/>
                </a:lnTo>
                <a:cubicBezTo>
                  <a:pt x="13032" y="21553"/>
                  <a:pt x="13056" y="21600"/>
                  <a:pt x="13085" y="21600"/>
                </a:cubicBezTo>
                <a:cubicBezTo>
                  <a:pt x="13114" y="21600"/>
                  <a:pt x="13138" y="21553"/>
                  <a:pt x="13138" y="21495"/>
                </a:cubicBezTo>
                <a:lnTo>
                  <a:pt x="13138" y="21275"/>
                </a:lnTo>
                <a:cubicBezTo>
                  <a:pt x="13138" y="21218"/>
                  <a:pt x="13114" y="21171"/>
                  <a:pt x="13085" y="21171"/>
                </a:cubicBezTo>
                <a:close/>
                <a:moveTo>
                  <a:pt x="13399" y="21171"/>
                </a:moveTo>
                <a:cubicBezTo>
                  <a:pt x="13370" y="21171"/>
                  <a:pt x="13348" y="21218"/>
                  <a:pt x="13348" y="21275"/>
                </a:cubicBezTo>
                <a:lnTo>
                  <a:pt x="13348" y="21495"/>
                </a:lnTo>
                <a:cubicBezTo>
                  <a:pt x="13348" y="21553"/>
                  <a:pt x="13370" y="21600"/>
                  <a:pt x="13399" y="21600"/>
                </a:cubicBezTo>
                <a:cubicBezTo>
                  <a:pt x="13428" y="21600"/>
                  <a:pt x="13452" y="21553"/>
                  <a:pt x="13452" y="21495"/>
                </a:cubicBezTo>
                <a:lnTo>
                  <a:pt x="13452" y="21275"/>
                </a:lnTo>
                <a:cubicBezTo>
                  <a:pt x="13452" y="21218"/>
                  <a:pt x="13428" y="21171"/>
                  <a:pt x="13399" y="21171"/>
                </a:cubicBezTo>
                <a:close/>
                <a:moveTo>
                  <a:pt x="14249" y="21171"/>
                </a:moveTo>
                <a:cubicBezTo>
                  <a:pt x="14220" y="21171"/>
                  <a:pt x="14196" y="21218"/>
                  <a:pt x="14196" y="21275"/>
                </a:cubicBezTo>
                <a:lnTo>
                  <a:pt x="14196" y="21495"/>
                </a:lnTo>
                <a:cubicBezTo>
                  <a:pt x="14196" y="21553"/>
                  <a:pt x="14220" y="21600"/>
                  <a:pt x="14249" y="21600"/>
                </a:cubicBezTo>
                <a:cubicBezTo>
                  <a:pt x="14278" y="21600"/>
                  <a:pt x="14302" y="21553"/>
                  <a:pt x="14302" y="21495"/>
                </a:cubicBezTo>
                <a:lnTo>
                  <a:pt x="14302" y="21275"/>
                </a:lnTo>
                <a:cubicBezTo>
                  <a:pt x="14302" y="21218"/>
                  <a:pt x="14278" y="21171"/>
                  <a:pt x="14249" y="21171"/>
                </a:cubicBezTo>
                <a:close/>
                <a:moveTo>
                  <a:pt x="14564" y="21171"/>
                </a:moveTo>
                <a:cubicBezTo>
                  <a:pt x="14535" y="21171"/>
                  <a:pt x="14511" y="21218"/>
                  <a:pt x="14511" y="21275"/>
                </a:cubicBezTo>
                <a:lnTo>
                  <a:pt x="14511" y="21495"/>
                </a:lnTo>
                <a:cubicBezTo>
                  <a:pt x="14511" y="21553"/>
                  <a:pt x="14535" y="21600"/>
                  <a:pt x="14564" y="21600"/>
                </a:cubicBezTo>
                <a:cubicBezTo>
                  <a:pt x="14593" y="21600"/>
                  <a:pt x="14617" y="21553"/>
                  <a:pt x="14617" y="21495"/>
                </a:cubicBezTo>
                <a:lnTo>
                  <a:pt x="14617" y="21275"/>
                </a:lnTo>
                <a:cubicBezTo>
                  <a:pt x="14617" y="21218"/>
                  <a:pt x="14593" y="21171"/>
                  <a:pt x="14564" y="21171"/>
                </a:cubicBezTo>
                <a:close/>
                <a:moveTo>
                  <a:pt x="15413" y="21171"/>
                </a:moveTo>
                <a:cubicBezTo>
                  <a:pt x="15384" y="21171"/>
                  <a:pt x="15360" y="21218"/>
                  <a:pt x="15360" y="21275"/>
                </a:cubicBezTo>
                <a:lnTo>
                  <a:pt x="15360" y="21495"/>
                </a:lnTo>
                <a:cubicBezTo>
                  <a:pt x="15360" y="21553"/>
                  <a:pt x="15384" y="21600"/>
                  <a:pt x="15413" y="21600"/>
                </a:cubicBezTo>
                <a:cubicBezTo>
                  <a:pt x="15442" y="21600"/>
                  <a:pt x="15465" y="21553"/>
                  <a:pt x="15465" y="21495"/>
                </a:cubicBezTo>
                <a:lnTo>
                  <a:pt x="15465" y="21275"/>
                </a:lnTo>
                <a:cubicBezTo>
                  <a:pt x="15465" y="21218"/>
                  <a:pt x="15442" y="21171"/>
                  <a:pt x="15413" y="21171"/>
                </a:cubicBezTo>
                <a:close/>
                <a:moveTo>
                  <a:pt x="15728" y="21171"/>
                </a:moveTo>
                <a:cubicBezTo>
                  <a:pt x="15699" y="21171"/>
                  <a:pt x="15675" y="21218"/>
                  <a:pt x="15675" y="21275"/>
                </a:cubicBezTo>
                <a:lnTo>
                  <a:pt x="15675" y="21495"/>
                </a:lnTo>
                <a:cubicBezTo>
                  <a:pt x="15675" y="21553"/>
                  <a:pt x="15699" y="21600"/>
                  <a:pt x="15728" y="21600"/>
                </a:cubicBezTo>
                <a:cubicBezTo>
                  <a:pt x="15757" y="21600"/>
                  <a:pt x="15781" y="21553"/>
                  <a:pt x="15781" y="21495"/>
                </a:cubicBezTo>
                <a:lnTo>
                  <a:pt x="15781" y="21275"/>
                </a:lnTo>
                <a:cubicBezTo>
                  <a:pt x="15781" y="21218"/>
                  <a:pt x="15757" y="21171"/>
                  <a:pt x="15728" y="21171"/>
                </a:cubicBezTo>
                <a:close/>
                <a:moveTo>
                  <a:pt x="16578" y="21171"/>
                </a:moveTo>
                <a:cubicBezTo>
                  <a:pt x="16549" y="21171"/>
                  <a:pt x="16525" y="21218"/>
                  <a:pt x="16525" y="21275"/>
                </a:cubicBezTo>
                <a:lnTo>
                  <a:pt x="16525" y="21495"/>
                </a:lnTo>
                <a:cubicBezTo>
                  <a:pt x="16525" y="21553"/>
                  <a:pt x="16549" y="21600"/>
                  <a:pt x="16578" y="21600"/>
                </a:cubicBezTo>
                <a:cubicBezTo>
                  <a:pt x="16607" y="21600"/>
                  <a:pt x="16630" y="21553"/>
                  <a:pt x="16630" y="21495"/>
                </a:cubicBezTo>
                <a:lnTo>
                  <a:pt x="16630" y="21275"/>
                </a:lnTo>
                <a:cubicBezTo>
                  <a:pt x="16630" y="21218"/>
                  <a:pt x="16607" y="21171"/>
                  <a:pt x="16578" y="21171"/>
                </a:cubicBezTo>
                <a:close/>
                <a:moveTo>
                  <a:pt x="16892" y="21171"/>
                </a:moveTo>
                <a:cubicBezTo>
                  <a:pt x="16863" y="21171"/>
                  <a:pt x="16839" y="21218"/>
                  <a:pt x="16839" y="21275"/>
                </a:cubicBezTo>
                <a:lnTo>
                  <a:pt x="16839" y="21495"/>
                </a:lnTo>
                <a:cubicBezTo>
                  <a:pt x="16839" y="21553"/>
                  <a:pt x="16863" y="21600"/>
                  <a:pt x="16892" y="21600"/>
                </a:cubicBezTo>
                <a:cubicBezTo>
                  <a:pt x="16921" y="21600"/>
                  <a:pt x="16944" y="21553"/>
                  <a:pt x="16944" y="21495"/>
                </a:cubicBezTo>
                <a:lnTo>
                  <a:pt x="16944" y="21275"/>
                </a:lnTo>
                <a:cubicBezTo>
                  <a:pt x="16944" y="21218"/>
                  <a:pt x="16921" y="21171"/>
                  <a:pt x="16892" y="21171"/>
                </a:cubicBezTo>
                <a:close/>
                <a:moveTo>
                  <a:pt x="17741" y="21171"/>
                </a:moveTo>
                <a:cubicBezTo>
                  <a:pt x="17712" y="21171"/>
                  <a:pt x="17689" y="21218"/>
                  <a:pt x="17689" y="21275"/>
                </a:cubicBezTo>
                <a:lnTo>
                  <a:pt x="17689" y="21495"/>
                </a:lnTo>
                <a:cubicBezTo>
                  <a:pt x="17689" y="21553"/>
                  <a:pt x="17712" y="21600"/>
                  <a:pt x="17741" y="21600"/>
                </a:cubicBezTo>
                <a:cubicBezTo>
                  <a:pt x="17770" y="21600"/>
                  <a:pt x="17794" y="21553"/>
                  <a:pt x="17794" y="21495"/>
                </a:cubicBezTo>
                <a:lnTo>
                  <a:pt x="17794" y="21275"/>
                </a:lnTo>
                <a:cubicBezTo>
                  <a:pt x="17794" y="21218"/>
                  <a:pt x="17770" y="21171"/>
                  <a:pt x="17741" y="21171"/>
                </a:cubicBezTo>
                <a:close/>
                <a:moveTo>
                  <a:pt x="18055" y="21171"/>
                </a:moveTo>
                <a:cubicBezTo>
                  <a:pt x="18026" y="21171"/>
                  <a:pt x="18002" y="21218"/>
                  <a:pt x="18002" y="21275"/>
                </a:cubicBezTo>
                <a:lnTo>
                  <a:pt x="18002" y="21495"/>
                </a:lnTo>
                <a:cubicBezTo>
                  <a:pt x="18002" y="21553"/>
                  <a:pt x="18026" y="21600"/>
                  <a:pt x="18055" y="21600"/>
                </a:cubicBezTo>
                <a:cubicBezTo>
                  <a:pt x="18085" y="21600"/>
                  <a:pt x="18108" y="21553"/>
                  <a:pt x="18108" y="21495"/>
                </a:cubicBezTo>
                <a:lnTo>
                  <a:pt x="18108" y="21275"/>
                </a:lnTo>
                <a:cubicBezTo>
                  <a:pt x="18108" y="21218"/>
                  <a:pt x="18085" y="21171"/>
                  <a:pt x="18055" y="21171"/>
                </a:cubicBezTo>
                <a:close/>
                <a:moveTo>
                  <a:pt x="18905" y="21171"/>
                </a:moveTo>
                <a:cubicBezTo>
                  <a:pt x="18876" y="21171"/>
                  <a:pt x="18852" y="21218"/>
                  <a:pt x="18852" y="21275"/>
                </a:cubicBezTo>
                <a:lnTo>
                  <a:pt x="18852" y="21495"/>
                </a:lnTo>
                <a:cubicBezTo>
                  <a:pt x="18852" y="21553"/>
                  <a:pt x="18876" y="21600"/>
                  <a:pt x="18905" y="21600"/>
                </a:cubicBezTo>
                <a:cubicBezTo>
                  <a:pt x="18934" y="21600"/>
                  <a:pt x="18958" y="21553"/>
                  <a:pt x="18958" y="21495"/>
                </a:cubicBezTo>
                <a:lnTo>
                  <a:pt x="18958" y="21275"/>
                </a:lnTo>
                <a:cubicBezTo>
                  <a:pt x="18958" y="21218"/>
                  <a:pt x="18934" y="21171"/>
                  <a:pt x="18905" y="21171"/>
                </a:cubicBezTo>
                <a:close/>
                <a:moveTo>
                  <a:pt x="19220" y="21171"/>
                </a:moveTo>
                <a:cubicBezTo>
                  <a:pt x="19191" y="21171"/>
                  <a:pt x="19167" y="21218"/>
                  <a:pt x="19167" y="21275"/>
                </a:cubicBezTo>
                <a:lnTo>
                  <a:pt x="19167" y="21495"/>
                </a:lnTo>
                <a:cubicBezTo>
                  <a:pt x="19167" y="21553"/>
                  <a:pt x="19191" y="21600"/>
                  <a:pt x="19220" y="21600"/>
                </a:cubicBezTo>
                <a:cubicBezTo>
                  <a:pt x="19249" y="21600"/>
                  <a:pt x="19273" y="21553"/>
                  <a:pt x="19273" y="21495"/>
                </a:cubicBezTo>
                <a:lnTo>
                  <a:pt x="19273" y="21275"/>
                </a:lnTo>
                <a:cubicBezTo>
                  <a:pt x="19273" y="21218"/>
                  <a:pt x="19249" y="21171"/>
                  <a:pt x="19220" y="21171"/>
                </a:cubicBezTo>
                <a:close/>
                <a:moveTo>
                  <a:pt x="20069" y="21171"/>
                </a:moveTo>
                <a:cubicBezTo>
                  <a:pt x="20040" y="21171"/>
                  <a:pt x="20016" y="21218"/>
                  <a:pt x="20016" y="21275"/>
                </a:cubicBezTo>
                <a:lnTo>
                  <a:pt x="20016" y="21495"/>
                </a:lnTo>
                <a:cubicBezTo>
                  <a:pt x="20016" y="21553"/>
                  <a:pt x="20040" y="21600"/>
                  <a:pt x="20069" y="21600"/>
                </a:cubicBezTo>
                <a:cubicBezTo>
                  <a:pt x="20099" y="21600"/>
                  <a:pt x="20122" y="21553"/>
                  <a:pt x="20122" y="21495"/>
                </a:cubicBezTo>
                <a:lnTo>
                  <a:pt x="20122" y="21275"/>
                </a:lnTo>
                <a:cubicBezTo>
                  <a:pt x="20122" y="21218"/>
                  <a:pt x="20099" y="21171"/>
                  <a:pt x="20069" y="21171"/>
                </a:cubicBezTo>
                <a:close/>
                <a:moveTo>
                  <a:pt x="20384" y="21171"/>
                </a:moveTo>
                <a:cubicBezTo>
                  <a:pt x="20355" y="21171"/>
                  <a:pt x="20331" y="21218"/>
                  <a:pt x="20331" y="21275"/>
                </a:cubicBezTo>
                <a:lnTo>
                  <a:pt x="20331" y="21495"/>
                </a:lnTo>
                <a:cubicBezTo>
                  <a:pt x="20331" y="21553"/>
                  <a:pt x="20355" y="21600"/>
                  <a:pt x="20384" y="21600"/>
                </a:cubicBezTo>
                <a:cubicBezTo>
                  <a:pt x="20413" y="21600"/>
                  <a:pt x="20436" y="21553"/>
                  <a:pt x="20436" y="21495"/>
                </a:cubicBezTo>
                <a:lnTo>
                  <a:pt x="20436" y="21275"/>
                </a:lnTo>
                <a:cubicBezTo>
                  <a:pt x="20436" y="21218"/>
                  <a:pt x="20413" y="21171"/>
                  <a:pt x="20384" y="21171"/>
                </a:cubicBezTo>
                <a:close/>
                <a:moveTo>
                  <a:pt x="21234" y="21171"/>
                </a:moveTo>
                <a:cubicBezTo>
                  <a:pt x="21204" y="21171"/>
                  <a:pt x="21181" y="21218"/>
                  <a:pt x="21181" y="21275"/>
                </a:cubicBezTo>
                <a:lnTo>
                  <a:pt x="21181" y="21495"/>
                </a:lnTo>
                <a:cubicBezTo>
                  <a:pt x="21181" y="21553"/>
                  <a:pt x="21204" y="21600"/>
                  <a:pt x="21234" y="21600"/>
                </a:cubicBezTo>
                <a:cubicBezTo>
                  <a:pt x="21263" y="21600"/>
                  <a:pt x="21285" y="21553"/>
                  <a:pt x="21285" y="21495"/>
                </a:cubicBezTo>
                <a:lnTo>
                  <a:pt x="21285" y="21275"/>
                </a:lnTo>
                <a:cubicBezTo>
                  <a:pt x="21285" y="21218"/>
                  <a:pt x="21263" y="21171"/>
                  <a:pt x="21234" y="21171"/>
                </a:cubicBezTo>
                <a:close/>
                <a:moveTo>
                  <a:pt x="21547" y="21171"/>
                </a:moveTo>
                <a:cubicBezTo>
                  <a:pt x="21518" y="21171"/>
                  <a:pt x="21495" y="21218"/>
                  <a:pt x="21495" y="21275"/>
                </a:cubicBezTo>
                <a:lnTo>
                  <a:pt x="21495" y="21495"/>
                </a:lnTo>
                <a:cubicBezTo>
                  <a:pt x="21495" y="21553"/>
                  <a:pt x="21518" y="21600"/>
                  <a:pt x="21547" y="21600"/>
                </a:cubicBezTo>
                <a:cubicBezTo>
                  <a:pt x="21576" y="21600"/>
                  <a:pt x="21600" y="21553"/>
                  <a:pt x="21600" y="21495"/>
                </a:cubicBezTo>
                <a:lnTo>
                  <a:pt x="21600" y="21275"/>
                </a:lnTo>
                <a:cubicBezTo>
                  <a:pt x="21600" y="21218"/>
                  <a:pt x="21576" y="21171"/>
                  <a:pt x="21547" y="21171"/>
                </a:cubicBezTo>
                <a:close/>
              </a:path>
            </a:pathLst>
          </a:custGeom>
          <a:gradFill>
            <a:gsLst>
              <a:gs pos="845">
                <a:srgbClr val="E8E9F0">
                  <a:alpha val="49711"/>
                </a:srgbClr>
              </a:gs>
              <a:gs pos="24764">
                <a:srgbClr val="F4F4F8">
                  <a:alpha val="49711"/>
                </a:srgbClr>
              </a:gs>
              <a:gs pos="34398">
                <a:srgbClr val="FFFFFF">
                  <a:alpha val="49711"/>
                </a:srgbClr>
              </a:gs>
            </a:gsLst>
            <a:path>
              <a:fillToRect l="31295" t="-9993" r="68704" b="109993"/>
            </a:path>
          </a:gradFill>
          <a:ln w="12700">
            <a:miter lim="400000"/>
          </a:ln>
        </p:spPr>
        <p:txBody>
          <a:bodyPr lIns="45719" rIns="45719" anchor="ctr"/>
          <a:lstStyle/>
          <a:p>
            <a:pPr defTabSz="914400">
              <a:lnSpc>
                <a:spcPct val="100000"/>
              </a:lnSpc>
              <a:buClrTx/>
              <a:defRPr sz="1800" baseline="0"/>
            </a:pPr>
            <a:endParaRPr/>
          </a:p>
        </p:txBody>
      </p:sp>
      <p:sp>
        <p:nvSpPr>
          <p:cNvPr id="1241" name="H1 Montserrat SemiBold 64 – nadpis vlevo"/>
          <p:cNvSpPr txBox="1">
            <a:spLocks noGrp="1"/>
          </p:cNvSpPr>
          <p:nvPr>
            <p:ph type="body" sz="quarter" idx="21"/>
          </p:nvPr>
        </p:nvSpPr>
        <p:spPr>
          <a:xfrm>
            <a:off x="1371548" y="1522656"/>
            <a:ext cx="21640905" cy="1092201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/>
          <a:p>
            <a:pPr marL="0" indent="0" algn="ctr" defTabSz="825500">
              <a:lnSpc>
                <a:spcPct val="15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6400" i="1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t>H1 </a:t>
            </a:r>
            <a:r>
              <a:rPr>
                <a:solidFill>
                  <a:srgbClr val="A97FEF"/>
                </a:solidFill>
              </a:rPr>
              <a:t>Montserrat</a:t>
            </a:r>
            <a:r>
              <a:t> SemiBold 64 – nadpis vlevo</a:t>
            </a:r>
          </a:p>
        </p:txBody>
      </p:sp>
      <p:sp>
        <p:nvSpPr>
          <p:cNvPr id="1242" name="Montserrat"/>
          <p:cNvSpPr>
            <a:spLocks noGrp="1"/>
          </p:cNvSpPr>
          <p:nvPr>
            <p:ph type="body" sz="quarter" idx="22"/>
          </p:nvPr>
        </p:nvSpPr>
        <p:spPr>
          <a:xfrm>
            <a:off x="2101506" y="4208281"/>
            <a:ext cx="6454229" cy="22843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24" y="9394"/>
                </a:moveTo>
                <a:cubicBezTo>
                  <a:pt x="20844" y="9394"/>
                  <a:pt x="20738" y="9139"/>
                  <a:pt x="20738" y="8631"/>
                </a:cubicBezTo>
                <a:cubicBezTo>
                  <a:pt x="20738" y="8516"/>
                  <a:pt x="20738" y="8422"/>
                  <a:pt x="20746" y="8308"/>
                </a:cubicBezTo>
                <a:lnTo>
                  <a:pt x="21040" y="4224"/>
                </a:lnTo>
                <a:cubicBezTo>
                  <a:pt x="21064" y="3878"/>
                  <a:pt x="21080" y="3532"/>
                  <a:pt x="21080" y="3209"/>
                </a:cubicBezTo>
                <a:cubicBezTo>
                  <a:pt x="21080" y="1223"/>
                  <a:pt x="20607" y="0"/>
                  <a:pt x="19798" y="0"/>
                </a:cubicBezTo>
                <a:lnTo>
                  <a:pt x="3329" y="0"/>
                </a:lnTo>
                <a:cubicBezTo>
                  <a:pt x="2782" y="0"/>
                  <a:pt x="2374" y="306"/>
                  <a:pt x="2078" y="966"/>
                </a:cubicBezTo>
                <a:cubicBezTo>
                  <a:pt x="1782" y="1627"/>
                  <a:pt x="1598" y="2642"/>
                  <a:pt x="1500" y="4061"/>
                </a:cubicBezTo>
                <a:lnTo>
                  <a:pt x="1197" y="8308"/>
                </a:lnTo>
                <a:cubicBezTo>
                  <a:pt x="1168" y="8677"/>
                  <a:pt x="1115" y="8948"/>
                  <a:pt x="1042" y="9127"/>
                </a:cubicBezTo>
                <a:cubicBezTo>
                  <a:pt x="968" y="9307"/>
                  <a:pt x="875" y="9394"/>
                  <a:pt x="764" y="9394"/>
                </a:cubicBezTo>
                <a:lnTo>
                  <a:pt x="196" y="9394"/>
                </a:lnTo>
                <a:lnTo>
                  <a:pt x="0" y="12209"/>
                </a:lnTo>
                <a:lnTo>
                  <a:pt x="568" y="12209"/>
                </a:lnTo>
                <a:cubicBezTo>
                  <a:pt x="748" y="12209"/>
                  <a:pt x="854" y="12463"/>
                  <a:pt x="854" y="12969"/>
                </a:cubicBezTo>
                <a:cubicBezTo>
                  <a:pt x="854" y="13084"/>
                  <a:pt x="854" y="13178"/>
                  <a:pt x="846" y="13292"/>
                </a:cubicBezTo>
                <a:lnTo>
                  <a:pt x="560" y="17376"/>
                </a:lnTo>
                <a:cubicBezTo>
                  <a:pt x="536" y="17745"/>
                  <a:pt x="520" y="18068"/>
                  <a:pt x="520" y="18391"/>
                </a:cubicBezTo>
                <a:cubicBezTo>
                  <a:pt x="520" y="20377"/>
                  <a:pt x="985" y="21600"/>
                  <a:pt x="1802" y="21600"/>
                </a:cubicBezTo>
                <a:lnTo>
                  <a:pt x="18271" y="21600"/>
                </a:lnTo>
                <a:cubicBezTo>
                  <a:pt x="18814" y="21600"/>
                  <a:pt x="19220" y="21294"/>
                  <a:pt x="19515" y="20634"/>
                </a:cubicBezTo>
                <a:cubicBezTo>
                  <a:pt x="19810" y="19973"/>
                  <a:pt x="19994" y="18958"/>
                  <a:pt x="20092" y="17539"/>
                </a:cubicBezTo>
                <a:lnTo>
                  <a:pt x="20403" y="13292"/>
                </a:lnTo>
                <a:cubicBezTo>
                  <a:pt x="20427" y="12923"/>
                  <a:pt x="20478" y="12652"/>
                  <a:pt x="20552" y="12473"/>
                </a:cubicBezTo>
                <a:cubicBezTo>
                  <a:pt x="20625" y="12293"/>
                  <a:pt x="20721" y="12206"/>
                  <a:pt x="20836" y="12206"/>
                </a:cubicBezTo>
                <a:lnTo>
                  <a:pt x="21396" y="12206"/>
                </a:lnTo>
                <a:lnTo>
                  <a:pt x="21600" y="9391"/>
                </a:lnTo>
                <a:lnTo>
                  <a:pt x="21024" y="9391"/>
                </a:lnTo>
                <a:lnTo>
                  <a:pt x="21024" y="9394"/>
                </a:lnTo>
                <a:close/>
              </a:path>
            </a:pathLst>
          </a:custGeom>
          <a:solidFill>
            <a:srgbClr val="A97FEF"/>
          </a:solidFill>
        </p:spPr>
        <p:txBody>
          <a:bodyPr lIns="50800" tIns="50800" rIns="50800" bIns="50800" anchor="ctr">
            <a:noAutofit/>
          </a:bodyPr>
          <a:lstStyle>
            <a:lvl1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5000" i="1">
                <a:solidFill>
                  <a:srgbClr val="77F9D9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pPr>
              <a:defRPr>
                <a:solidFill>
                  <a:srgbClr val="FFFFFF"/>
                </a:solidFill>
              </a:defRPr>
            </a:pPr>
            <a:r>
              <a:rPr>
                <a:solidFill>
                  <a:srgbClr val="77F9D9"/>
                </a:solidFill>
              </a:rPr>
              <a:t>Montserrat</a:t>
            </a:r>
          </a:p>
        </p:txBody>
      </p:sp>
      <p:sp>
        <p:nvSpPr>
          <p:cNvPr id="1243" name="Montserrat"/>
          <p:cNvSpPr>
            <a:spLocks noGrp="1"/>
          </p:cNvSpPr>
          <p:nvPr>
            <p:ph type="body" sz="quarter" idx="23"/>
          </p:nvPr>
        </p:nvSpPr>
        <p:spPr>
          <a:xfrm>
            <a:off x="8964886" y="4208281"/>
            <a:ext cx="6454228" cy="22843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24" y="9394"/>
                </a:moveTo>
                <a:cubicBezTo>
                  <a:pt x="20844" y="9394"/>
                  <a:pt x="20738" y="9139"/>
                  <a:pt x="20738" y="8631"/>
                </a:cubicBezTo>
                <a:cubicBezTo>
                  <a:pt x="20738" y="8516"/>
                  <a:pt x="20738" y="8422"/>
                  <a:pt x="20746" y="8308"/>
                </a:cubicBezTo>
                <a:lnTo>
                  <a:pt x="21040" y="4224"/>
                </a:lnTo>
                <a:cubicBezTo>
                  <a:pt x="21064" y="3878"/>
                  <a:pt x="21080" y="3532"/>
                  <a:pt x="21080" y="3209"/>
                </a:cubicBezTo>
                <a:cubicBezTo>
                  <a:pt x="21080" y="1223"/>
                  <a:pt x="20607" y="0"/>
                  <a:pt x="19798" y="0"/>
                </a:cubicBezTo>
                <a:lnTo>
                  <a:pt x="3329" y="0"/>
                </a:lnTo>
                <a:cubicBezTo>
                  <a:pt x="2782" y="0"/>
                  <a:pt x="2374" y="306"/>
                  <a:pt x="2078" y="966"/>
                </a:cubicBezTo>
                <a:cubicBezTo>
                  <a:pt x="1782" y="1627"/>
                  <a:pt x="1598" y="2642"/>
                  <a:pt x="1500" y="4061"/>
                </a:cubicBezTo>
                <a:lnTo>
                  <a:pt x="1197" y="8308"/>
                </a:lnTo>
                <a:cubicBezTo>
                  <a:pt x="1168" y="8677"/>
                  <a:pt x="1115" y="8948"/>
                  <a:pt x="1042" y="9127"/>
                </a:cubicBezTo>
                <a:cubicBezTo>
                  <a:pt x="968" y="9307"/>
                  <a:pt x="875" y="9394"/>
                  <a:pt x="764" y="9394"/>
                </a:cubicBezTo>
                <a:lnTo>
                  <a:pt x="196" y="9394"/>
                </a:lnTo>
                <a:lnTo>
                  <a:pt x="0" y="12209"/>
                </a:lnTo>
                <a:lnTo>
                  <a:pt x="568" y="12209"/>
                </a:lnTo>
                <a:cubicBezTo>
                  <a:pt x="748" y="12209"/>
                  <a:pt x="854" y="12463"/>
                  <a:pt x="854" y="12969"/>
                </a:cubicBezTo>
                <a:cubicBezTo>
                  <a:pt x="854" y="13084"/>
                  <a:pt x="854" y="13178"/>
                  <a:pt x="846" y="13292"/>
                </a:cubicBezTo>
                <a:lnTo>
                  <a:pt x="560" y="17376"/>
                </a:lnTo>
                <a:cubicBezTo>
                  <a:pt x="536" y="17745"/>
                  <a:pt x="520" y="18068"/>
                  <a:pt x="520" y="18391"/>
                </a:cubicBezTo>
                <a:cubicBezTo>
                  <a:pt x="520" y="20377"/>
                  <a:pt x="985" y="21600"/>
                  <a:pt x="1802" y="21600"/>
                </a:cubicBezTo>
                <a:lnTo>
                  <a:pt x="18271" y="21600"/>
                </a:lnTo>
                <a:cubicBezTo>
                  <a:pt x="18814" y="21600"/>
                  <a:pt x="19220" y="21294"/>
                  <a:pt x="19515" y="20634"/>
                </a:cubicBezTo>
                <a:cubicBezTo>
                  <a:pt x="19810" y="19973"/>
                  <a:pt x="19994" y="18958"/>
                  <a:pt x="20092" y="17539"/>
                </a:cubicBezTo>
                <a:lnTo>
                  <a:pt x="20403" y="13292"/>
                </a:lnTo>
                <a:cubicBezTo>
                  <a:pt x="20427" y="12923"/>
                  <a:pt x="20478" y="12652"/>
                  <a:pt x="20552" y="12473"/>
                </a:cubicBezTo>
                <a:cubicBezTo>
                  <a:pt x="20625" y="12293"/>
                  <a:pt x="20721" y="12206"/>
                  <a:pt x="20836" y="12206"/>
                </a:cubicBezTo>
                <a:lnTo>
                  <a:pt x="21396" y="12206"/>
                </a:lnTo>
                <a:lnTo>
                  <a:pt x="21600" y="9391"/>
                </a:lnTo>
                <a:lnTo>
                  <a:pt x="21024" y="9391"/>
                </a:lnTo>
                <a:lnTo>
                  <a:pt x="21024" y="9394"/>
                </a:lnTo>
                <a:close/>
              </a:path>
            </a:pathLst>
          </a:custGeom>
          <a:solidFill>
            <a:srgbClr val="A97FEF"/>
          </a:solidFill>
        </p:spPr>
        <p:txBody>
          <a:bodyPr lIns="50800" tIns="50800" rIns="50800" bIns="50800" anchor="ctr">
            <a:noAutofit/>
          </a:bodyPr>
          <a:lstStyle>
            <a:lvl1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000" i="1">
                <a:solidFill>
                  <a:srgbClr val="02071E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Montserrat</a:t>
            </a:r>
          </a:p>
        </p:txBody>
      </p:sp>
      <p:sp>
        <p:nvSpPr>
          <p:cNvPr id="1244" name="Montserrat"/>
          <p:cNvSpPr>
            <a:spLocks noGrp="1"/>
          </p:cNvSpPr>
          <p:nvPr>
            <p:ph type="body" sz="quarter" idx="24"/>
          </p:nvPr>
        </p:nvSpPr>
        <p:spPr>
          <a:xfrm>
            <a:off x="15828264" y="4208281"/>
            <a:ext cx="6454229" cy="22843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24" y="9394"/>
                </a:moveTo>
                <a:cubicBezTo>
                  <a:pt x="20844" y="9394"/>
                  <a:pt x="20738" y="9139"/>
                  <a:pt x="20738" y="8631"/>
                </a:cubicBezTo>
                <a:cubicBezTo>
                  <a:pt x="20738" y="8516"/>
                  <a:pt x="20738" y="8422"/>
                  <a:pt x="20746" y="8308"/>
                </a:cubicBezTo>
                <a:lnTo>
                  <a:pt x="21040" y="4224"/>
                </a:lnTo>
                <a:cubicBezTo>
                  <a:pt x="21064" y="3878"/>
                  <a:pt x="21080" y="3532"/>
                  <a:pt x="21080" y="3209"/>
                </a:cubicBezTo>
                <a:cubicBezTo>
                  <a:pt x="21080" y="1223"/>
                  <a:pt x="20607" y="0"/>
                  <a:pt x="19798" y="0"/>
                </a:cubicBezTo>
                <a:lnTo>
                  <a:pt x="3329" y="0"/>
                </a:lnTo>
                <a:cubicBezTo>
                  <a:pt x="2782" y="0"/>
                  <a:pt x="2374" y="306"/>
                  <a:pt x="2078" y="966"/>
                </a:cubicBezTo>
                <a:cubicBezTo>
                  <a:pt x="1782" y="1627"/>
                  <a:pt x="1598" y="2642"/>
                  <a:pt x="1500" y="4061"/>
                </a:cubicBezTo>
                <a:lnTo>
                  <a:pt x="1197" y="8308"/>
                </a:lnTo>
                <a:cubicBezTo>
                  <a:pt x="1168" y="8677"/>
                  <a:pt x="1115" y="8948"/>
                  <a:pt x="1042" y="9127"/>
                </a:cubicBezTo>
                <a:cubicBezTo>
                  <a:pt x="968" y="9307"/>
                  <a:pt x="875" y="9394"/>
                  <a:pt x="764" y="9394"/>
                </a:cubicBezTo>
                <a:lnTo>
                  <a:pt x="196" y="9394"/>
                </a:lnTo>
                <a:lnTo>
                  <a:pt x="0" y="12209"/>
                </a:lnTo>
                <a:lnTo>
                  <a:pt x="568" y="12209"/>
                </a:lnTo>
                <a:cubicBezTo>
                  <a:pt x="748" y="12209"/>
                  <a:pt x="854" y="12463"/>
                  <a:pt x="854" y="12969"/>
                </a:cubicBezTo>
                <a:cubicBezTo>
                  <a:pt x="854" y="13084"/>
                  <a:pt x="854" y="13178"/>
                  <a:pt x="846" y="13292"/>
                </a:cubicBezTo>
                <a:lnTo>
                  <a:pt x="560" y="17376"/>
                </a:lnTo>
                <a:cubicBezTo>
                  <a:pt x="536" y="17745"/>
                  <a:pt x="520" y="18068"/>
                  <a:pt x="520" y="18391"/>
                </a:cubicBezTo>
                <a:cubicBezTo>
                  <a:pt x="520" y="20377"/>
                  <a:pt x="985" y="21600"/>
                  <a:pt x="1802" y="21600"/>
                </a:cubicBezTo>
                <a:lnTo>
                  <a:pt x="18271" y="21600"/>
                </a:lnTo>
                <a:cubicBezTo>
                  <a:pt x="18814" y="21600"/>
                  <a:pt x="19220" y="21294"/>
                  <a:pt x="19515" y="20634"/>
                </a:cubicBezTo>
                <a:cubicBezTo>
                  <a:pt x="19810" y="19973"/>
                  <a:pt x="19994" y="18958"/>
                  <a:pt x="20092" y="17539"/>
                </a:cubicBezTo>
                <a:lnTo>
                  <a:pt x="20403" y="13292"/>
                </a:lnTo>
                <a:cubicBezTo>
                  <a:pt x="20427" y="12923"/>
                  <a:pt x="20478" y="12652"/>
                  <a:pt x="20552" y="12473"/>
                </a:cubicBezTo>
                <a:cubicBezTo>
                  <a:pt x="20625" y="12293"/>
                  <a:pt x="20721" y="12206"/>
                  <a:pt x="20836" y="12206"/>
                </a:cubicBezTo>
                <a:lnTo>
                  <a:pt x="21396" y="12206"/>
                </a:lnTo>
                <a:lnTo>
                  <a:pt x="21600" y="9391"/>
                </a:lnTo>
                <a:lnTo>
                  <a:pt x="21024" y="9391"/>
                </a:lnTo>
                <a:lnTo>
                  <a:pt x="21024" y="9394"/>
                </a:lnTo>
                <a:close/>
              </a:path>
            </a:pathLst>
          </a:custGeom>
          <a:solidFill>
            <a:srgbClr val="A97FEF"/>
          </a:solidFill>
        </p:spPr>
        <p:txBody>
          <a:bodyPr lIns="50800" tIns="50800" rIns="50800" bIns="50800" anchor="ctr">
            <a:noAutofit/>
          </a:bodyPr>
          <a:lstStyle>
            <a:lvl1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000" i="1">
                <a:solidFill>
                  <a:srgbClr val="02071E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Montserrat</a:t>
            </a:r>
          </a:p>
        </p:txBody>
      </p:sp>
      <p:sp>
        <p:nvSpPr>
          <p:cNvPr id="1245" name="Montserrat"/>
          <p:cNvSpPr>
            <a:spLocks noGrp="1"/>
          </p:cNvSpPr>
          <p:nvPr>
            <p:ph type="body" sz="quarter" idx="25"/>
          </p:nvPr>
        </p:nvSpPr>
        <p:spPr>
          <a:xfrm>
            <a:off x="2101507" y="7005208"/>
            <a:ext cx="6454228" cy="22843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24" y="9394"/>
                </a:moveTo>
                <a:cubicBezTo>
                  <a:pt x="20844" y="9394"/>
                  <a:pt x="20738" y="9139"/>
                  <a:pt x="20738" y="8631"/>
                </a:cubicBezTo>
                <a:cubicBezTo>
                  <a:pt x="20738" y="8516"/>
                  <a:pt x="20738" y="8422"/>
                  <a:pt x="20746" y="8308"/>
                </a:cubicBezTo>
                <a:lnTo>
                  <a:pt x="21040" y="4224"/>
                </a:lnTo>
                <a:cubicBezTo>
                  <a:pt x="21064" y="3878"/>
                  <a:pt x="21080" y="3532"/>
                  <a:pt x="21080" y="3209"/>
                </a:cubicBezTo>
                <a:cubicBezTo>
                  <a:pt x="21080" y="1223"/>
                  <a:pt x="20607" y="0"/>
                  <a:pt x="19798" y="0"/>
                </a:cubicBezTo>
                <a:lnTo>
                  <a:pt x="3329" y="0"/>
                </a:lnTo>
                <a:cubicBezTo>
                  <a:pt x="2782" y="0"/>
                  <a:pt x="2374" y="306"/>
                  <a:pt x="2078" y="966"/>
                </a:cubicBezTo>
                <a:cubicBezTo>
                  <a:pt x="1782" y="1627"/>
                  <a:pt x="1598" y="2642"/>
                  <a:pt x="1500" y="4061"/>
                </a:cubicBezTo>
                <a:lnTo>
                  <a:pt x="1197" y="8308"/>
                </a:lnTo>
                <a:cubicBezTo>
                  <a:pt x="1168" y="8677"/>
                  <a:pt x="1115" y="8948"/>
                  <a:pt x="1042" y="9127"/>
                </a:cubicBezTo>
                <a:cubicBezTo>
                  <a:pt x="968" y="9307"/>
                  <a:pt x="875" y="9394"/>
                  <a:pt x="764" y="9394"/>
                </a:cubicBezTo>
                <a:lnTo>
                  <a:pt x="196" y="9394"/>
                </a:lnTo>
                <a:lnTo>
                  <a:pt x="0" y="12209"/>
                </a:lnTo>
                <a:lnTo>
                  <a:pt x="568" y="12209"/>
                </a:lnTo>
                <a:cubicBezTo>
                  <a:pt x="748" y="12209"/>
                  <a:pt x="854" y="12463"/>
                  <a:pt x="854" y="12969"/>
                </a:cubicBezTo>
                <a:cubicBezTo>
                  <a:pt x="854" y="13084"/>
                  <a:pt x="854" y="13178"/>
                  <a:pt x="846" y="13292"/>
                </a:cubicBezTo>
                <a:lnTo>
                  <a:pt x="560" y="17376"/>
                </a:lnTo>
                <a:cubicBezTo>
                  <a:pt x="536" y="17745"/>
                  <a:pt x="520" y="18068"/>
                  <a:pt x="520" y="18391"/>
                </a:cubicBezTo>
                <a:cubicBezTo>
                  <a:pt x="520" y="20377"/>
                  <a:pt x="985" y="21600"/>
                  <a:pt x="1802" y="21600"/>
                </a:cubicBezTo>
                <a:lnTo>
                  <a:pt x="18271" y="21600"/>
                </a:lnTo>
                <a:cubicBezTo>
                  <a:pt x="18814" y="21600"/>
                  <a:pt x="19220" y="21294"/>
                  <a:pt x="19515" y="20634"/>
                </a:cubicBezTo>
                <a:cubicBezTo>
                  <a:pt x="19810" y="19973"/>
                  <a:pt x="19994" y="18958"/>
                  <a:pt x="20092" y="17539"/>
                </a:cubicBezTo>
                <a:lnTo>
                  <a:pt x="20403" y="13292"/>
                </a:lnTo>
                <a:cubicBezTo>
                  <a:pt x="20427" y="12923"/>
                  <a:pt x="20478" y="12652"/>
                  <a:pt x="20552" y="12473"/>
                </a:cubicBezTo>
                <a:cubicBezTo>
                  <a:pt x="20625" y="12293"/>
                  <a:pt x="20721" y="12206"/>
                  <a:pt x="20836" y="12206"/>
                </a:cubicBezTo>
                <a:lnTo>
                  <a:pt x="21396" y="12206"/>
                </a:lnTo>
                <a:lnTo>
                  <a:pt x="21600" y="9391"/>
                </a:lnTo>
                <a:lnTo>
                  <a:pt x="21024" y="9391"/>
                </a:lnTo>
                <a:lnTo>
                  <a:pt x="21024" y="9394"/>
                </a:lnTo>
                <a:close/>
              </a:path>
            </a:pathLst>
          </a:custGeom>
          <a:solidFill>
            <a:srgbClr val="A97FEF"/>
          </a:solidFill>
        </p:spPr>
        <p:txBody>
          <a:bodyPr lIns="50800" tIns="50800" rIns="50800" bIns="50800" anchor="ctr">
            <a:noAutofit/>
          </a:bodyPr>
          <a:lstStyle>
            <a:lvl1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5000" i="1">
                <a:solidFill>
                  <a:srgbClr val="77F9D9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pPr>
              <a:defRPr>
                <a:solidFill>
                  <a:srgbClr val="FFFFFF"/>
                </a:solidFill>
              </a:defRPr>
            </a:pPr>
            <a:r>
              <a:rPr>
                <a:solidFill>
                  <a:srgbClr val="77F9D9"/>
                </a:solidFill>
              </a:rPr>
              <a:t>Montserrat</a:t>
            </a:r>
          </a:p>
        </p:txBody>
      </p:sp>
      <p:sp>
        <p:nvSpPr>
          <p:cNvPr id="1246" name="Montserrat"/>
          <p:cNvSpPr>
            <a:spLocks noGrp="1"/>
          </p:cNvSpPr>
          <p:nvPr>
            <p:ph type="body" sz="quarter" idx="26"/>
          </p:nvPr>
        </p:nvSpPr>
        <p:spPr>
          <a:xfrm>
            <a:off x="8964886" y="7005208"/>
            <a:ext cx="6454228" cy="22843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24" y="9394"/>
                </a:moveTo>
                <a:cubicBezTo>
                  <a:pt x="20844" y="9394"/>
                  <a:pt x="20738" y="9139"/>
                  <a:pt x="20738" y="8631"/>
                </a:cubicBezTo>
                <a:cubicBezTo>
                  <a:pt x="20738" y="8516"/>
                  <a:pt x="20738" y="8422"/>
                  <a:pt x="20746" y="8308"/>
                </a:cubicBezTo>
                <a:lnTo>
                  <a:pt x="21040" y="4224"/>
                </a:lnTo>
                <a:cubicBezTo>
                  <a:pt x="21064" y="3878"/>
                  <a:pt x="21080" y="3532"/>
                  <a:pt x="21080" y="3209"/>
                </a:cubicBezTo>
                <a:cubicBezTo>
                  <a:pt x="21080" y="1223"/>
                  <a:pt x="20607" y="0"/>
                  <a:pt x="19798" y="0"/>
                </a:cubicBezTo>
                <a:lnTo>
                  <a:pt x="3329" y="0"/>
                </a:lnTo>
                <a:cubicBezTo>
                  <a:pt x="2782" y="0"/>
                  <a:pt x="2374" y="306"/>
                  <a:pt x="2078" y="966"/>
                </a:cubicBezTo>
                <a:cubicBezTo>
                  <a:pt x="1782" y="1627"/>
                  <a:pt x="1598" y="2642"/>
                  <a:pt x="1500" y="4061"/>
                </a:cubicBezTo>
                <a:lnTo>
                  <a:pt x="1197" y="8308"/>
                </a:lnTo>
                <a:cubicBezTo>
                  <a:pt x="1168" y="8677"/>
                  <a:pt x="1115" y="8948"/>
                  <a:pt x="1042" y="9127"/>
                </a:cubicBezTo>
                <a:cubicBezTo>
                  <a:pt x="968" y="9307"/>
                  <a:pt x="875" y="9394"/>
                  <a:pt x="764" y="9394"/>
                </a:cubicBezTo>
                <a:lnTo>
                  <a:pt x="196" y="9394"/>
                </a:lnTo>
                <a:lnTo>
                  <a:pt x="0" y="12209"/>
                </a:lnTo>
                <a:lnTo>
                  <a:pt x="568" y="12209"/>
                </a:lnTo>
                <a:cubicBezTo>
                  <a:pt x="748" y="12209"/>
                  <a:pt x="854" y="12463"/>
                  <a:pt x="854" y="12969"/>
                </a:cubicBezTo>
                <a:cubicBezTo>
                  <a:pt x="854" y="13084"/>
                  <a:pt x="854" y="13178"/>
                  <a:pt x="846" y="13292"/>
                </a:cubicBezTo>
                <a:lnTo>
                  <a:pt x="560" y="17376"/>
                </a:lnTo>
                <a:cubicBezTo>
                  <a:pt x="536" y="17745"/>
                  <a:pt x="520" y="18068"/>
                  <a:pt x="520" y="18391"/>
                </a:cubicBezTo>
                <a:cubicBezTo>
                  <a:pt x="520" y="20377"/>
                  <a:pt x="985" y="21600"/>
                  <a:pt x="1802" y="21600"/>
                </a:cubicBezTo>
                <a:lnTo>
                  <a:pt x="18271" y="21600"/>
                </a:lnTo>
                <a:cubicBezTo>
                  <a:pt x="18814" y="21600"/>
                  <a:pt x="19220" y="21294"/>
                  <a:pt x="19515" y="20634"/>
                </a:cubicBezTo>
                <a:cubicBezTo>
                  <a:pt x="19810" y="19973"/>
                  <a:pt x="19994" y="18958"/>
                  <a:pt x="20092" y="17539"/>
                </a:cubicBezTo>
                <a:lnTo>
                  <a:pt x="20403" y="13292"/>
                </a:lnTo>
                <a:cubicBezTo>
                  <a:pt x="20427" y="12923"/>
                  <a:pt x="20478" y="12652"/>
                  <a:pt x="20552" y="12473"/>
                </a:cubicBezTo>
                <a:cubicBezTo>
                  <a:pt x="20625" y="12293"/>
                  <a:pt x="20721" y="12206"/>
                  <a:pt x="20836" y="12206"/>
                </a:cubicBezTo>
                <a:lnTo>
                  <a:pt x="21396" y="12206"/>
                </a:lnTo>
                <a:lnTo>
                  <a:pt x="21600" y="9391"/>
                </a:lnTo>
                <a:lnTo>
                  <a:pt x="21024" y="9391"/>
                </a:lnTo>
                <a:lnTo>
                  <a:pt x="21024" y="9394"/>
                </a:lnTo>
                <a:close/>
              </a:path>
            </a:pathLst>
          </a:custGeom>
          <a:solidFill>
            <a:srgbClr val="A97FEF"/>
          </a:solidFill>
        </p:spPr>
        <p:txBody>
          <a:bodyPr lIns="50800" tIns="50800" rIns="50800" bIns="50800" anchor="ctr">
            <a:noAutofit/>
          </a:bodyPr>
          <a:lstStyle>
            <a:lvl1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000" i="1">
                <a:solidFill>
                  <a:srgbClr val="02071E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Montserrat</a:t>
            </a:r>
          </a:p>
        </p:txBody>
      </p:sp>
      <p:sp>
        <p:nvSpPr>
          <p:cNvPr id="1247" name="Montserrat"/>
          <p:cNvSpPr>
            <a:spLocks noGrp="1"/>
          </p:cNvSpPr>
          <p:nvPr>
            <p:ph type="body" sz="quarter" idx="27"/>
          </p:nvPr>
        </p:nvSpPr>
        <p:spPr>
          <a:xfrm>
            <a:off x="15828264" y="7005208"/>
            <a:ext cx="6454229" cy="22843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24" y="9394"/>
                </a:moveTo>
                <a:cubicBezTo>
                  <a:pt x="20844" y="9394"/>
                  <a:pt x="20738" y="9139"/>
                  <a:pt x="20738" y="8631"/>
                </a:cubicBezTo>
                <a:cubicBezTo>
                  <a:pt x="20738" y="8516"/>
                  <a:pt x="20738" y="8422"/>
                  <a:pt x="20746" y="8308"/>
                </a:cubicBezTo>
                <a:lnTo>
                  <a:pt x="21040" y="4224"/>
                </a:lnTo>
                <a:cubicBezTo>
                  <a:pt x="21064" y="3878"/>
                  <a:pt x="21080" y="3532"/>
                  <a:pt x="21080" y="3209"/>
                </a:cubicBezTo>
                <a:cubicBezTo>
                  <a:pt x="21080" y="1223"/>
                  <a:pt x="20607" y="0"/>
                  <a:pt x="19798" y="0"/>
                </a:cubicBezTo>
                <a:lnTo>
                  <a:pt x="3329" y="0"/>
                </a:lnTo>
                <a:cubicBezTo>
                  <a:pt x="2782" y="0"/>
                  <a:pt x="2374" y="306"/>
                  <a:pt x="2078" y="966"/>
                </a:cubicBezTo>
                <a:cubicBezTo>
                  <a:pt x="1782" y="1627"/>
                  <a:pt x="1598" y="2642"/>
                  <a:pt x="1500" y="4061"/>
                </a:cubicBezTo>
                <a:lnTo>
                  <a:pt x="1197" y="8308"/>
                </a:lnTo>
                <a:cubicBezTo>
                  <a:pt x="1168" y="8677"/>
                  <a:pt x="1115" y="8948"/>
                  <a:pt x="1042" y="9127"/>
                </a:cubicBezTo>
                <a:cubicBezTo>
                  <a:pt x="968" y="9307"/>
                  <a:pt x="875" y="9394"/>
                  <a:pt x="764" y="9394"/>
                </a:cubicBezTo>
                <a:lnTo>
                  <a:pt x="196" y="9394"/>
                </a:lnTo>
                <a:lnTo>
                  <a:pt x="0" y="12209"/>
                </a:lnTo>
                <a:lnTo>
                  <a:pt x="568" y="12209"/>
                </a:lnTo>
                <a:cubicBezTo>
                  <a:pt x="748" y="12209"/>
                  <a:pt x="854" y="12463"/>
                  <a:pt x="854" y="12969"/>
                </a:cubicBezTo>
                <a:cubicBezTo>
                  <a:pt x="854" y="13084"/>
                  <a:pt x="854" y="13178"/>
                  <a:pt x="846" y="13292"/>
                </a:cubicBezTo>
                <a:lnTo>
                  <a:pt x="560" y="17376"/>
                </a:lnTo>
                <a:cubicBezTo>
                  <a:pt x="536" y="17745"/>
                  <a:pt x="520" y="18068"/>
                  <a:pt x="520" y="18391"/>
                </a:cubicBezTo>
                <a:cubicBezTo>
                  <a:pt x="520" y="20377"/>
                  <a:pt x="985" y="21600"/>
                  <a:pt x="1802" y="21600"/>
                </a:cubicBezTo>
                <a:lnTo>
                  <a:pt x="18271" y="21600"/>
                </a:lnTo>
                <a:cubicBezTo>
                  <a:pt x="18814" y="21600"/>
                  <a:pt x="19220" y="21294"/>
                  <a:pt x="19515" y="20634"/>
                </a:cubicBezTo>
                <a:cubicBezTo>
                  <a:pt x="19810" y="19973"/>
                  <a:pt x="19994" y="18958"/>
                  <a:pt x="20092" y="17539"/>
                </a:cubicBezTo>
                <a:lnTo>
                  <a:pt x="20403" y="13292"/>
                </a:lnTo>
                <a:cubicBezTo>
                  <a:pt x="20427" y="12923"/>
                  <a:pt x="20478" y="12652"/>
                  <a:pt x="20552" y="12473"/>
                </a:cubicBezTo>
                <a:cubicBezTo>
                  <a:pt x="20625" y="12293"/>
                  <a:pt x="20721" y="12206"/>
                  <a:pt x="20836" y="12206"/>
                </a:cubicBezTo>
                <a:lnTo>
                  <a:pt x="21396" y="12206"/>
                </a:lnTo>
                <a:lnTo>
                  <a:pt x="21600" y="9391"/>
                </a:lnTo>
                <a:lnTo>
                  <a:pt x="21024" y="9391"/>
                </a:lnTo>
                <a:lnTo>
                  <a:pt x="21024" y="9394"/>
                </a:lnTo>
                <a:close/>
              </a:path>
            </a:pathLst>
          </a:custGeom>
          <a:solidFill>
            <a:srgbClr val="A97FEF"/>
          </a:solidFill>
        </p:spPr>
        <p:txBody>
          <a:bodyPr lIns="50800" tIns="50800" rIns="50800" bIns="50800" anchor="ctr">
            <a:noAutofit/>
          </a:bodyPr>
          <a:lstStyle>
            <a:lvl1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000" i="1">
                <a:solidFill>
                  <a:srgbClr val="02071E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Montserrat</a:t>
            </a:r>
          </a:p>
        </p:txBody>
      </p:sp>
      <p:sp>
        <p:nvSpPr>
          <p:cNvPr id="1248" name="Montserrat"/>
          <p:cNvSpPr>
            <a:spLocks noGrp="1"/>
          </p:cNvSpPr>
          <p:nvPr>
            <p:ph type="body" sz="quarter" idx="28"/>
          </p:nvPr>
        </p:nvSpPr>
        <p:spPr>
          <a:xfrm>
            <a:off x="2101507" y="9802135"/>
            <a:ext cx="6454229" cy="22843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24" y="9394"/>
                </a:moveTo>
                <a:cubicBezTo>
                  <a:pt x="20844" y="9394"/>
                  <a:pt x="20738" y="9139"/>
                  <a:pt x="20738" y="8631"/>
                </a:cubicBezTo>
                <a:cubicBezTo>
                  <a:pt x="20738" y="8516"/>
                  <a:pt x="20738" y="8422"/>
                  <a:pt x="20746" y="8308"/>
                </a:cubicBezTo>
                <a:lnTo>
                  <a:pt x="21040" y="4224"/>
                </a:lnTo>
                <a:cubicBezTo>
                  <a:pt x="21064" y="3878"/>
                  <a:pt x="21080" y="3532"/>
                  <a:pt x="21080" y="3209"/>
                </a:cubicBezTo>
                <a:cubicBezTo>
                  <a:pt x="21080" y="1223"/>
                  <a:pt x="20607" y="0"/>
                  <a:pt x="19798" y="0"/>
                </a:cubicBezTo>
                <a:lnTo>
                  <a:pt x="3329" y="0"/>
                </a:lnTo>
                <a:cubicBezTo>
                  <a:pt x="2782" y="0"/>
                  <a:pt x="2374" y="306"/>
                  <a:pt x="2078" y="966"/>
                </a:cubicBezTo>
                <a:cubicBezTo>
                  <a:pt x="1782" y="1627"/>
                  <a:pt x="1598" y="2642"/>
                  <a:pt x="1500" y="4061"/>
                </a:cubicBezTo>
                <a:lnTo>
                  <a:pt x="1197" y="8308"/>
                </a:lnTo>
                <a:cubicBezTo>
                  <a:pt x="1168" y="8677"/>
                  <a:pt x="1115" y="8948"/>
                  <a:pt x="1042" y="9127"/>
                </a:cubicBezTo>
                <a:cubicBezTo>
                  <a:pt x="968" y="9307"/>
                  <a:pt x="875" y="9394"/>
                  <a:pt x="764" y="9394"/>
                </a:cubicBezTo>
                <a:lnTo>
                  <a:pt x="196" y="9394"/>
                </a:lnTo>
                <a:lnTo>
                  <a:pt x="0" y="12209"/>
                </a:lnTo>
                <a:lnTo>
                  <a:pt x="568" y="12209"/>
                </a:lnTo>
                <a:cubicBezTo>
                  <a:pt x="748" y="12209"/>
                  <a:pt x="854" y="12463"/>
                  <a:pt x="854" y="12969"/>
                </a:cubicBezTo>
                <a:cubicBezTo>
                  <a:pt x="854" y="13084"/>
                  <a:pt x="854" y="13178"/>
                  <a:pt x="846" y="13292"/>
                </a:cubicBezTo>
                <a:lnTo>
                  <a:pt x="560" y="17376"/>
                </a:lnTo>
                <a:cubicBezTo>
                  <a:pt x="536" y="17745"/>
                  <a:pt x="520" y="18068"/>
                  <a:pt x="520" y="18391"/>
                </a:cubicBezTo>
                <a:cubicBezTo>
                  <a:pt x="520" y="20377"/>
                  <a:pt x="985" y="21600"/>
                  <a:pt x="1802" y="21600"/>
                </a:cubicBezTo>
                <a:lnTo>
                  <a:pt x="18271" y="21600"/>
                </a:lnTo>
                <a:cubicBezTo>
                  <a:pt x="18814" y="21600"/>
                  <a:pt x="19220" y="21294"/>
                  <a:pt x="19515" y="20634"/>
                </a:cubicBezTo>
                <a:cubicBezTo>
                  <a:pt x="19810" y="19973"/>
                  <a:pt x="19994" y="18958"/>
                  <a:pt x="20092" y="17539"/>
                </a:cubicBezTo>
                <a:lnTo>
                  <a:pt x="20403" y="13292"/>
                </a:lnTo>
                <a:cubicBezTo>
                  <a:pt x="20427" y="12923"/>
                  <a:pt x="20478" y="12652"/>
                  <a:pt x="20552" y="12473"/>
                </a:cubicBezTo>
                <a:cubicBezTo>
                  <a:pt x="20625" y="12293"/>
                  <a:pt x="20721" y="12206"/>
                  <a:pt x="20836" y="12206"/>
                </a:cubicBezTo>
                <a:lnTo>
                  <a:pt x="21396" y="12206"/>
                </a:lnTo>
                <a:lnTo>
                  <a:pt x="21600" y="9391"/>
                </a:lnTo>
                <a:lnTo>
                  <a:pt x="21024" y="9391"/>
                </a:lnTo>
                <a:lnTo>
                  <a:pt x="21024" y="9394"/>
                </a:lnTo>
                <a:close/>
              </a:path>
            </a:pathLst>
          </a:custGeom>
          <a:solidFill>
            <a:srgbClr val="A97FEF"/>
          </a:solidFill>
        </p:spPr>
        <p:txBody>
          <a:bodyPr lIns="50800" tIns="50800" rIns="50800" bIns="50800" anchor="ctr">
            <a:noAutofit/>
          </a:bodyPr>
          <a:lstStyle>
            <a:lvl1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5000" i="1">
                <a:solidFill>
                  <a:srgbClr val="77F9D9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pPr>
              <a:defRPr>
                <a:solidFill>
                  <a:srgbClr val="FFFFFF"/>
                </a:solidFill>
              </a:defRPr>
            </a:pPr>
            <a:r>
              <a:rPr>
                <a:solidFill>
                  <a:srgbClr val="77F9D9"/>
                </a:solidFill>
              </a:rPr>
              <a:t>Montserrat</a:t>
            </a:r>
          </a:p>
        </p:txBody>
      </p:sp>
      <p:sp>
        <p:nvSpPr>
          <p:cNvPr id="1249" name="Montserrat"/>
          <p:cNvSpPr>
            <a:spLocks noGrp="1"/>
          </p:cNvSpPr>
          <p:nvPr>
            <p:ph type="body" sz="quarter" idx="29"/>
          </p:nvPr>
        </p:nvSpPr>
        <p:spPr>
          <a:xfrm>
            <a:off x="8964886" y="9802135"/>
            <a:ext cx="6454228" cy="22843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24" y="9394"/>
                </a:moveTo>
                <a:cubicBezTo>
                  <a:pt x="20844" y="9394"/>
                  <a:pt x="20738" y="9139"/>
                  <a:pt x="20738" y="8631"/>
                </a:cubicBezTo>
                <a:cubicBezTo>
                  <a:pt x="20738" y="8516"/>
                  <a:pt x="20738" y="8422"/>
                  <a:pt x="20746" y="8308"/>
                </a:cubicBezTo>
                <a:lnTo>
                  <a:pt x="21040" y="4224"/>
                </a:lnTo>
                <a:cubicBezTo>
                  <a:pt x="21064" y="3878"/>
                  <a:pt x="21080" y="3532"/>
                  <a:pt x="21080" y="3209"/>
                </a:cubicBezTo>
                <a:cubicBezTo>
                  <a:pt x="21080" y="1223"/>
                  <a:pt x="20607" y="0"/>
                  <a:pt x="19798" y="0"/>
                </a:cubicBezTo>
                <a:lnTo>
                  <a:pt x="3329" y="0"/>
                </a:lnTo>
                <a:cubicBezTo>
                  <a:pt x="2782" y="0"/>
                  <a:pt x="2374" y="306"/>
                  <a:pt x="2078" y="966"/>
                </a:cubicBezTo>
                <a:cubicBezTo>
                  <a:pt x="1782" y="1627"/>
                  <a:pt x="1598" y="2642"/>
                  <a:pt x="1500" y="4061"/>
                </a:cubicBezTo>
                <a:lnTo>
                  <a:pt x="1197" y="8308"/>
                </a:lnTo>
                <a:cubicBezTo>
                  <a:pt x="1168" y="8677"/>
                  <a:pt x="1115" y="8948"/>
                  <a:pt x="1042" y="9127"/>
                </a:cubicBezTo>
                <a:cubicBezTo>
                  <a:pt x="968" y="9307"/>
                  <a:pt x="875" y="9394"/>
                  <a:pt x="764" y="9394"/>
                </a:cubicBezTo>
                <a:lnTo>
                  <a:pt x="196" y="9394"/>
                </a:lnTo>
                <a:lnTo>
                  <a:pt x="0" y="12209"/>
                </a:lnTo>
                <a:lnTo>
                  <a:pt x="568" y="12209"/>
                </a:lnTo>
                <a:cubicBezTo>
                  <a:pt x="748" y="12209"/>
                  <a:pt x="854" y="12463"/>
                  <a:pt x="854" y="12969"/>
                </a:cubicBezTo>
                <a:cubicBezTo>
                  <a:pt x="854" y="13084"/>
                  <a:pt x="854" y="13178"/>
                  <a:pt x="846" y="13292"/>
                </a:cubicBezTo>
                <a:lnTo>
                  <a:pt x="560" y="17376"/>
                </a:lnTo>
                <a:cubicBezTo>
                  <a:pt x="536" y="17745"/>
                  <a:pt x="520" y="18068"/>
                  <a:pt x="520" y="18391"/>
                </a:cubicBezTo>
                <a:cubicBezTo>
                  <a:pt x="520" y="20377"/>
                  <a:pt x="985" y="21600"/>
                  <a:pt x="1802" y="21600"/>
                </a:cubicBezTo>
                <a:lnTo>
                  <a:pt x="18271" y="21600"/>
                </a:lnTo>
                <a:cubicBezTo>
                  <a:pt x="18814" y="21600"/>
                  <a:pt x="19220" y="21294"/>
                  <a:pt x="19515" y="20634"/>
                </a:cubicBezTo>
                <a:cubicBezTo>
                  <a:pt x="19810" y="19973"/>
                  <a:pt x="19994" y="18958"/>
                  <a:pt x="20092" y="17539"/>
                </a:cubicBezTo>
                <a:lnTo>
                  <a:pt x="20403" y="13292"/>
                </a:lnTo>
                <a:cubicBezTo>
                  <a:pt x="20427" y="12923"/>
                  <a:pt x="20478" y="12652"/>
                  <a:pt x="20552" y="12473"/>
                </a:cubicBezTo>
                <a:cubicBezTo>
                  <a:pt x="20625" y="12293"/>
                  <a:pt x="20721" y="12206"/>
                  <a:pt x="20836" y="12206"/>
                </a:cubicBezTo>
                <a:lnTo>
                  <a:pt x="21396" y="12206"/>
                </a:lnTo>
                <a:lnTo>
                  <a:pt x="21600" y="9391"/>
                </a:lnTo>
                <a:lnTo>
                  <a:pt x="21024" y="9391"/>
                </a:lnTo>
                <a:lnTo>
                  <a:pt x="21024" y="9394"/>
                </a:lnTo>
                <a:close/>
              </a:path>
            </a:pathLst>
          </a:custGeom>
          <a:solidFill>
            <a:srgbClr val="A97FEF"/>
          </a:solidFill>
        </p:spPr>
        <p:txBody>
          <a:bodyPr lIns="50800" tIns="50800" rIns="50800" bIns="50800" anchor="ctr">
            <a:noAutofit/>
          </a:bodyPr>
          <a:lstStyle>
            <a:lvl1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000" i="1">
                <a:solidFill>
                  <a:srgbClr val="02071E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Montserrat</a:t>
            </a:r>
          </a:p>
        </p:txBody>
      </p:sp>
      <p:sp>
        <p:nvSpPr>
          <p:cNvPr id="1250" name="Montserrat"/>
          <p:cNvSpPr>
            <a:spLocks noGrp="1"/>
          </p:cNvSpPr>
          <p:nvPr>
            <p:ph type="body" sz="quarter" idx="30"/>
          </p:nvPr>
        </p:nvSpPr>
        <p:spPr>
          <a:xfrm>
            <a:off x="15828264" y="9802135"/>
            <a:ext cx="6454229" cy="22843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24" y="9394"/>
                </a:moveTo>
                <a:cubicBezTo>
                  <a:pt x="20844" y="9394"/>
                  <a:pt x="20738" y="9139"/>
                  <a:pt x="20738" y="8631"/>
                </a:cubicBezTo>
                <a:cubicBezTo>
                  <a:pt x="20738" y="8516"/>
                  <a:pt x="20738" y="8422"/>
                  <a:pt x="20746" y="8308"/>
                </a:cubicBezTo>
                <a:lnTo>
                  <a:pt x="21040" y="4224"/>
                </a:lnTo>
                <a:cubicBezTo>
                  <a:pt x="21064" y="3878"/>
                  <a:pt x="21080" y="3532"/>
                  <a:pt x="21080" y="3209"/>
                </a:cubicBezTo>
                <a:cubicBezTo>
                  <a:pt x="21080" y="1223"/>
                  <a:pt x="20607" y="0"/>
                  <a:pt x="19798" y="0"/>
                </a:cubicBezTo>
                <a:lnTo>
                  <a:pt x="3329" y="0"/>
                </a:lnTo>
                <a:cubicBezTo>
                  <a:pt x="2782" y="0"/>
                  <a:pt x="2374" y="306"/>
                  <a:pt x="2078" y="966"/>
                </a:cubicBezTo>
                <a:cubicBezTo>
                  <a:pt x="1782" y="1627"/>
                  <a:pt x="1598" y="2642"/>
                  <a:pt x="1500" y="4061"/>
                </a:cubicBezTo>
                <a:lnTo>
                  <a:pt x="1197" y="8308"/>
                </a:lnTo>
                <a:cubicBezTo>
                  <a:pt x="1168" y="8677"/>
                  <a:pt x="1115" y="8948"/>
                  <a:pt x="1042" y="9127"/>
                </a:cubicBezTo>
                <a:cubicBezTo>
                  <a:pt x="968" y="9307"/>
                  <a:pt x="875" y="9394"/>
                  <a:pt x="764" y="9394"/>
                </a:cubicBezTo>
                <a:lnTo>
                  <a:pt x="196" y="9394"/>
                </a:lnTo>
                <a:lnTo>
                  <a:pt x="0" y="12209"/>
                </a:lnTo>
                <a:lnTo>
                  <a:pt x="568" y="12209"/>
                </a:lnTo>
                <a:cubicBezTo>
                  <a:pt x="748" y="12209"/>
                  <a:pt x="854" y="12463"/>
                  <a:pt x="854" y="12969"/>
                </a:cubicBezTo>
                <a:cubicBezTo>
                  <a:pt x="854" y="13084"/>
                  <a:pt x="854" y="13178"/>
                  <a:pt x="846" y="13292"/>
                </a:cubicBezTo>
                <a:lnTo>
                  <a:pt x="560" y="17376"/>
                </a:lnTo>
                <a:cubicBezTo>
                  <a:pt x="536" y="17745"/>
                  <a:pt x="520" y="18068"/>
                  <a:pt x="520" y="18391"/>
                </a:cubicBezTo>
                <a:cubicBezTo>
                  <a:pt x="520" y="20377"/>
                  <a:pt x="985" y="21600"/>
                  <a:pt x="1802" y="21600"/>
                </a:cubicBezTo>
                <a:lnTo>
                  <a:pt x="18271" y="21600"/>
                </a:lnTo>
                <a:cubicBezTo>
                  <a:pt x="18814" y="21600"/>
                  <a:pt x="19220" y="21294"/>
                  <a:pt x="19515" y="20634"/>
                </a:cubicBezTo>
                <a:cubicBezTo>
                  <a:pt x="19810" y="19973"/>
                  <a:pt x="19994" y="18958"/>
                  <a:pt x="20092" y="17539"/>
                </a:cubicBezTo>
                <a:lnTo>
                  <a:pt x="20403" y="13292"/>
                </a:lnTo>
                <a:cubicBezTo>
                  <a:pt x="20427" y="12923"/>
                  <a:pt x="20478" y="12652"/>
                  <a:pt x="20552" y="12473"/>
                </a:cubicBezTo>
                <a:cubicBezTo>
                  <a:pt x="20625" y="12293"/>
                  <a:pt x="20721" y="12206"/>
                  <a:pt x="20836" y="12206"/>
                </a:cubicBezTo>
                <a:lnTo>
                  <a:pt x="21396" y="12206"/>
                </a:lnTo>
                <a:lnTo>
                  <a:pt x="21600" y="9391"/>
                </a:lnTo>
                <a:lnTo>
                  <a:pt x="21024" y="9391"/>
                </a:lnTo>
                <a:lnTo>
                  <a:pt x="21024" y="9394"/>
                </a:lnTo>
                <a:close/>
              </a:path>
            </a:pathLst>
          </a:custGeom>
          <a:solidFill>
            <a:srgbClr val="A97FEF"/>
          </a:solidFill>
        </p:spPr>
        <p:txBody>
          <a:bodyPr lIns="50800" tIns="50800" rIns="50800" bIns="50800" anchor="ctr">
            <a:noAutofit/>
          </a:bodyPr>
          <a:lstStyle>
            <a:lvl1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000" i="1">
                <a:solidFill>
                  <a:srgbClr val="02071E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Montserrat</a:t>
            </a:r>
          </a:p>
        </p:txBody>
      </p:sp>
      <p:sp>
        <p:nvSpPr>
          <p:cNvPr id="1251" name="Montserrat"/>
          <p:cNvSpPr>
            <a:spLocks noGrp="1"/>
          </p:cNvSpPr>
          <p:nvPr>
            <p:ph type="body" sz="quarter" idx="31"/>
          </p:nvPr>
        </p:nvSpPr>
        <p:spPr>
          <a:xfrm>
            <a:off x="2101507" y="7005208"/>
            <a:ext cx="6454228" cy="22843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24" y="9394"/>
                </a:moveTo>
                <a:cubicBezTo>
                  <a:pt x="20844" y="9394"/>
                  <a:pt x="20738" y="9139"/>
                  <a:pt x="20738" y="8631"/>
                </a:cubicBezTo>
                <a:cubicBezTo>
                  <a:pt x="20738" y="8516"/>
                  <a:pt x="20738" y="8422"/>
                  <a:pt x="20746" y="8308"/>
                </a:cubicBezTo>
                <a:lnTo>
                  <a:pt x="21040" y="4224"/>
                </a:lnTo>
                <a:cubicBezTo>
                  <a:pt x="21064" y="3878"/>
                  <a:pt x="21080" y="3532"/>
                  <a:pt x="21080" y="3209"/>
                </a:cubicBezTo>
                <a:cubicBezTo>
                  <a:pt x="21080" y="1223"/>
                  <a:pt x="20607" y="0"/>
                  <a:pt x="19798" y="0"/>
                </a:cubicBezTo>
                <a:lnTo>
                  <a:pt x="3329" y="0"/>
                </a:lnTo>
                <a:cubicBezTo>
                  <a:pt x="2782" y="0"/>
                  <a:pt x="2374" y="306"/>
                  <a:pt x="2078" y="966"/>
                </a:cubicBezTo>
                <a:cubicBezTo>
                  <a:pt x="1782" y="1627"/>
                  <a:pt x="1598" y="2642"/>
                  <a:pt x="1500" y="4061"/>
                </a:cubicBezTo>
                <a:lnTo>
                  <a:pt x="1197" y="8308"/>
                </a:lnTo>
                <a:cubicBezTo>
                  <a:pt x="1168" y="8677"/>
                  <a:pt x="1115" y="8948"/>
                  <a:pt x="1042" y="9127"/>
                </a:cubicBezTo>
                <a:cubicBezTo>
                  <a:pt x="968" y="9307"/>
                  <a:pt x="875" y="9394"/>
                  <a:pt x="764" y="9394"/>
                </a:cubicBezTo>
                <a:lnTo>
                  <a:pt x="196" y="9394"/>
                </a:lnTo>
                <a:lnTo>
                  <a:pt x="0" y="12209"/>
                </a:lnTo>
                <a:lnTo>
                  <a:pt x="568" y="12209"/>
                </a:lnTo>
                <a:cubicBezTo>
                  <a:pt x="748" y="12209"/>
                  <a:pt x="854" y="12463"/>
                  <a:pt x="854" y="12969"/>
                </a:cubicBezTo>
                <a:cubicBezTo>
                  <a:pt x="854" y="13084"/>
                  <a:pt x="854" y="13178"/>
                  <a:pt x="846" y="13292"/>
                </a:cubicBezTo>
                <a:lnTo>
                  <a:pt x="560" y="17376"/>
                </a:lnTo>
                <a:cubicBezTo>
                  <a:pt x="536" y="17745"/>
                  <a:pt x="520" y="18068"/>
                  <a:pt x="520" y="18391"/>
                </a:cubicBezTo>
                <a:cubicBezTo>
                  <a:pt x="520" y="20377"/>
                  <a:pt x="985" y="21600"/>
                  <a:pt x="1802" y="21600"/>
                </a:cubicBezTo>
                <a:lnTo>
                  <a:pt x="18271" y="21600"/>
                </a:lnTo>
                <a:cubicBezTo>
                  <a:pt x="18814" y="21600"/>
                  <a:pt x="19220" y="21294"/>
                  <a:pt x="19515" y="20634"/>
                </a:cubicBezTo>
                <a:cubicBezTo>
                  <a:pt x="19810" y="19973"/>
                  <a:pt x="19994" y="18958"/>
                  <a:pt x="20092" y="17539"/>
                </a:cubicBezTo>
                <a:lnTo>
                  <a:pt x="20403" y="13292"/>
                </a:lnTo>
                <a:cubicBezTo>
                  <a:pt x="20427" y="12923"/>
                  <a:pt x="20478" y="12652"/>
                  <a:pt x="20552" y="12473"/>
                </a:cubicBezTo>
                <a:cubicBezTo>
                  <a:pt x="20625" y="12293"/>
                  <a:pt x="20721" y="12206"/>
                  <a:pt x="20836" y="12206"/>
                </a:cubicBezTo>
                <a:lnTo>
                  <a:pt x="21396" y="12206"/>
                </a:lnTo>
                <a:lnTo>
                  <a:pt x="21600" y="9391"/>
                </a:lnTo>
                <a:lnTo>
                  <a:pt x="21024" y="9391"/>
                </a:lnTo>
                <a:lnTo>
                  <a:pt x="21024" y="9394"/>
                </a:lnTo>
                <a:close/>
              </a:path>
            </a:pathLst>
          </a:custGeom>
          <a:solidFill>
            <a:srgbClr val="A97FEF"/>
          </a:solidFill>
        </p:spPr>
        <p:txBody>
          <a:bodyPr lIns="50800" tIns="50800" rIns="50800" bIns="50800" anchor="ctr">
            <a:noAutofit/>
          </a:bodyPr>
          <a:lstStyle>
            <a:lvl1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5000" i="1">
                <a:solidFill>
                  <a:srgbClr val="77F9D9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pPr>
              <a:defRPr>
                <a:solidFill>
                  <a:srgbClr val="FFFFFF"/>
                </a:solidFill>
              </a:defRPr>
            </a:pPr>
            <a:r>
              <a:rPr>
                <a:solidFill>
                  <a:srgbClr val="77F9D9"/>
                </a:solidFill>
              </a:rPr>
              <a:t>Montserrat</a:t>
            </a:r>
          </a:p>
        </p:txBody>
      </p:sp>
      <p:sp>
        <p:nvSpPr>
          <p:cNvPr id="1252" name="Montserrat"/>
          <p:cNvSpPr>
            <a:spLocks noGrp="1"/>
          </p:cNvSpPr>
          <p:nvPr>
            <p:ph type="body" sz="quarter" idx="32"/>
          </p:nvPr>
        </p:nvSpPr>
        <p:spPr>
          <a:xfrm>
            <a:off x="8964886" y="7005208"/>
            <a:ext cx="6454228" cy="22843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24" y="9394"/>
                </a:moveTo>
                <a:cubicBezTo>
                  <a:pt x="20844" y="9394"/>
                  <a:pt x="20738" y="9139"/>
                  <a:pt x="20738" y="8631"/>
                </a:cubicBezTo>
                <a:cubicBezTo>
                  <a:pt x="20738" y="8516"/>
                  <a:pt x="20738" y="8422"/>
                  <a:pt x="20746" y="8308"/>
                </a:cubicBezTo>
                <a:lnTo>
                  <a:pt x="21040" y="4224"/>
                </a:lnTo>
                <a:cubicBezTo>
                  <a:pt x="21064" y="3878"/>
                  <a:pt x="21080" y="3532"/>
                  <a:pt x="21080" y="3209"/>
                </a:cubicBezTo>
                <a:cubicBezTo>
                  <a:pt x="21080" y="1223"/>
                  <a:pt x="20607" y="0"/>
                  <a:pt x="19798" y="0"/>
                </a:cubicBezTo>
                <a:lnTo>
                  <a:pt x="3329" y="0"/>
                </a:lnTo>
                <a:cubicBezTo>
                  <a:pt x="2782" y="0"/>
                  <a:pt x="2374" y="306"/>
                  <a:pt x="2078" y="966"/>
                </a:cubicBezTo>
                <a:cubicBezTo>
                  <a:pt x="1782" y="1627"/>
                  <a:pt x="1598" y="2642"/>
                  <a:pt x="1500" y="4061"/>
                </a:cubicBezTo>
                <a:lnTo>
                  <a:pt x="1197" y="8308"/>
                </a:lnTo>
                <a:cubicBezTo>
                  <a:pt x="1168" y="8677"/>
                  <a:pt x="1115" y="8948"/>
                  <a:pt x="1042" y="9127"/>
                </a:cubicBezTo>
                <a:cubicBezTo>
                  <a:pt x="968" y="9307"/>
                  <a:pt x="875" y="9394"/>
                  <a:pt x="764" y="9394"/>
                </a:cubicBezTo>
                <a:lnTo>
                  <a:pt x="196" y="9394"/>
                </a:lnTo>
                <a:lnTo>
                  <a:pt x="0" y="12209"/>
                </a:lnTo>
                <a:lnTo>
                  <a:pt x="568" y="12209"/>
                </a:lnTo>
                <a:cubicBezTo>
                  <a:pt x="748" y="12209"/>
                  <a:pt x="854" y="12463"/>
                  <a:pt x="854" y="12969"/>
                </a:cubicBezTo>
                <a:cubicBezTo>
                  <a:pt x="854" y="13084"/>
                  <a:pt x="854" y="13178"/>
                  <a:pt x="846" y="13292"/>
                </a:cubicBezTo>
                <a:lnTo>
                  <a:pt x="560" y="17376"/>
                </a:lnTo>
                <a:cubicBezTo>
                  <a:pt x="536" y="17745"/>
                  <a:pt x="520" y="18068"/>
                  <a:pt x="520" y="18391"/>
                </a:cubicBezTo>
                <a:cubicBezTo>
                  <a:pt x="520" y="20377"/>
                  <a:pt x="985" y="21600"/>
                  <a:pt x="1802" y="21600"/>
                </a:cubicBezTo>
                <a:lnTo>
                  <a:pt x="18271" y="21600"/>
                </a:lnTo>
                <a:cubicBezTo>
                  <a:pt x="18814" y="21600"/>
                  <a:pt x="19220" y="21294"/>
                  <a:pt x="19515" y="20634"/>
                </a:cubicBezTo>
                <a:cubicBezTo>
                  <a:pt x="19810" y="19973"/>
                  <a:pt x="19994" y="18958"/>
                  <a:pt x="20092" y="17539"/>
                </a:cubicBezTo>
                <a:lnTo>
                  <a:pt x="20403" y="13292"/>
                </a:lnTo>
                <a:cubicBezTo>
                  <a:pt x="20427" y="12923"/>
                  <a:pt x="20478" y="12652"/>
                  <a:pt x="20552" y="12473"/>
                </a:cubicBezTo>
                <a:cubicBezTo>
                  <a:pt x="20625" y="12293"/>
                  <a:pt x="20721" y="12206"/>
                  <a:pt x="20836" y="12206"/>
                </a:cubicBezTo>
                <a:lnTo>
                  <a:pt x="21396" y="12206"/>
                </a:lnTo>
                <a:lnTo>
                  <a:pt x="21600" y="9391"/>
                </a:lnTo>
                <a:lnTo>
                  <a:pt x="21024" y="9391"/>
                </a:lnTo>
                <a:lnTo>
                  <a:pt x="21024" y="9394"/>
                </a:lnTo>
                <a:close/>
              </a:path>
            </a:pathLst>
          </a:custGeom>
          <a:solidFill>
            <a:srgbClr val="A97FEF"/>
          </a:solidFill>
        </p:spPr>
        <p:txBody>
          <a:bodyPr lIns="50800" tIns="50800" rIns="50800" bIns="50800" anchor="ctr">
            <a:noAutofit/>
          </a:bodyPr>
          <a:lstStyle>
            <a:lvl1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000" i="1">
                <a:solidFill>
                  <a:srgbClr val="02071E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Montserrat</a:t>
            </a:r>
          </a:p>
        </p:txBody>
      </p:sp>
      <p:sp>
        <p:nvSpPr>
          <p:cNvPr id="1253" name="Montserrat"/>
          <p:cNvSpPr>
            <a:spLocks noGrp="1"/>
          </p:cNvSpPr>
          <p:nvPr>
            <p:ph type="body" sz="quarter" idx="33"/>
          </p:nvPr>
        </p:nvSpPr>
        <p:spPr>
          <a:xfrm>
            <a:off x="15828264" y="7005208"/>
            <a:ext cx="6454229" cy="22843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24" y="9394"/>
                </a:moveTo>
                <a:cubicBezTo>
                  <a:pt x="20844" y="9394"/>
                  <a:pt x="20738" y="9139"/>
                  <a:pt x="20738" y="8631"/>
                </a:cubicBezTo>
                <a:cubicBezTo>
                  <a:pt x="20738" y="8516"/>
                  <a:pt x="20738" y="8422"/>
                  <a:pt x="20746" y="8308"/>
                </a:cubicBezTo>
                <a:lnTo>
                  <a:pt x="21040" y="4224"/>
                </a:lnTo>
                <a:cubicBezTo>
                  <a:pt x="21064" y="3878"/>
                  <a:pt x="21080" y="3532"/>
                  <a:pt x="21080" y="3209"/>
                </a:cubicBezTo>
                <a:cubicBezTo>
                  <a:pt x="21080" y="1223"/>
                  <a:pt x="20607" y="0"/>
                  <a:pt x="19798" y="0"/>
                </a:cubicBezTo>
                <a:lnTo>
                  <a:pt x="3329" y="0"/>
                </a:lnTo>
                <a:cubicBezTo>
                  <a:pt x="2782" y="0"/>
                  <a:pt x="2374" y="306"/>
                  <a:pt x="2078" y="966"/>
                </a:cubicBezTo>
                <a:cubicBezTo>
                  <a:pt x="1782" y="1627"/>
                  <a:pt x="1598" y="2642"/>
                  <a:pt x="1500" y="4061"/>
                </a:cubicBezTo>
                <a:lnTo>
                  <a:pt x="1197" y="8308"/>
                </a:lnTo>
                <a:cubicBezTo>
                  <a:pt x="1168" y="8677"/>
                  <a:pt x="1115" y="8948"/>
                  <a:pt x="1042" y="9127"/>
                </a:cubicBezTo>
                <a:cubicBezTo>
                  <a:pt x="968" y="9307"/>
                  <a:pt x="875" y="9394"/>
                  <a:pt x="764" y="9394"/>
                </a:cubicBezTo>
                <a:lnTo>
                  <a:pt x="196" y="9394"/>
                </a:lnTo>
                <a:lnTo>
                  <a:pt x="0" y="12209"/>
                </a:lnTo>
                <a:lnTo>
                  <a:pt x="568" y="12209"/>
                </a:lnTo>
                <a:cubicBezTo>
                  <a:pt x="748" y="12209"/>
                  <a:pt x="854" y="12463"/>
                  <a:pt x="854" y="12969"/>
                </a:cubicBezTo>
                <a:cubicBezTo>
                  <a:pt x="854" y="13084"/>
                  <a:pt x="854" y="13178"/>
                  <a:pt x="846" y="13292"/>
                </a:cubicBezTo>
                <a:lnTo>
                  <a:pt x="560" y="17376"/>
                </a:lnTo>
                <a:cubicBezTo>
                  <a:pt x="536" y="17745"/>
                  <a:pt x="520" y="18068"/>
                  <a:pt x="520" y="18391"/>
                </a:cubicBezTo>
                <a:cubicBezTo>
                  <a:pt x="520" y="20377"/>
                  <a:pt x="985" y="21600"/>
                  <a:pt x="1802" y="21600"/>
                </a:cubicBezTo>
                <a:lnTo>
                  <a:pt x="18271" y="21600"/>
                </a:lnTo>
                <a:cubicBezTo>
                  <a:pt x="18814" y="21600"/>
                  <a:pt x="19220" y="21294"/>
                  <a:pt x="19515" y="20634"/>
                </a:cubicBezTo>
                <a:cubicBezTo>
                  <a:pt x="19810" y="19973"/>
                  <a:pt x="19994" y="18958"/>
                  <a:pt x="20092" y="17539"/>
                </a:cubicBezTo>
                <a:lnTo>
                  <a:pt x="20403" y="13292"/>
                </a:lnTo>
                <a:cubicBezTo>
                  <a:pt x="20427" y="12923"/>
                  <a:pt x="20478" y="12652"/>
                  <a:pt x="20552" y="12473"/>
                </a:cubicBezTo>
                <a:cubicBezTo>
                  <a:pt x="20625" y="12293"/>
                  <a:pt x="20721" y="12206"/>
                  <a:pt x="20836" y="12206"/>
                </a:cubicBezTo>
                <a:lnTo>
                  <a:pt x="21396" y="12206"/>
                </a:lnTo>
                <a:lnTo>
                  <a:pt x="21600" y="9391"/>
                </a:lnTo>
                <a:lnTo>
                  <a:pt x="21024" y="9391"/>
                </a:lnTo>
                <a:lnTo>
                  <a:pt x="21024" y="9394"/>
                </a:lnTo>
                <a:close/>
              </a:path>
            </a:pathLst>
          </a:custGeom>
          <a:solidFill>
            <a:srgbClr val="A97FEF"/>
          </a:solidFill>
        </p:spPr>
        <p:txBody>
          <a:bodyPr lIns="50800" tIns="50800" rIns="50800" bIns="50800" anchor="ctr">
            <a:noAutofit/>
          </a:bodyPr>
          <a:lstStyle>
            <a:lvl1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000" i="1">
                <a:solidFill>
                  <a:srgbClr val="02071E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Montserrat</a:t>
            </a:r>
          </a:p>
        </p:txBody>
      </p:sp>
      <p:sp>
        <p:nvSpPr>
          <p:cNvPr id="1254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2001499" y="13080999"/>
            <a:ext cx="368505" cy="374600"/>
          </a:xfrm>
          <a:prstGeom prst="rect">
            <a:avLst/>
          </a:prstGeom>
        </p:spPr>
        <p:txBody>
          <a:bodyPr lIns="50800" tIns="50800" rIns="50800" bIns="50800" anchor="b"/>
          <a:lstStyle>
            <a:lvl1pPr algn="ctr" defTabSz="584200">
              <a:buClr>
                <a:srgbClr val="000000"/>
              </a:buClr>
              <a:defRPr sz="1800" b="0">
                <a:solidFill>
                  <a:srgbClr val="000000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Plno text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1" name="Volný tvar 6"/>
          <p:cNvSpPr/>
          <p:nvPr/>
        </p:nvSpPr>
        <p:spPr>
          <a:xfrm>
            <a:off x="134619" y="128682"/>
            <a:ext cx="24114762" cy="122132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3" y="0"/>
                </a:moveTo>
                <a:cubicBezTo>
                  <a:pt x="24" y="0"/>
                  <a:pt x="0" y="47"/>
                  <a:pt x="0" y="105"/>
                </a:cubicBezTo>
                <a:lnTo>
                  <a:pt x="0" y="325"/>
                </a:lnTo>
                <a:cubicBezTo>
                  <a:pt x="0" y="382"/>
                  <a:pt x="24" y="427"/>
                  <a:pt x="53" y="427"/>
                </a:cubicBezTo>
                <a:cubicBezTo>
                  <a:pt x="82" y="427"/>
                  <a:pt x="106" y="382"/>
                  <a:pt x="106" y="325"/>
                </a:cubicBezTo>
                <a:lnTo>
                  <a:pt x="106" y="105"/>
                </a:lnTo>
                <a:cubicBezTo>
                  <a:pt x="106" y="47"/>
                  <a:pt x="82" y="0"/>
                  <a:pt x="53" y="0"/>
                </a:cubicBezTo>
                <a:close/>
                <a:moveTo>
                  <a:pt x="367" y="0"/>
                </a:moveTo>
                <a:cubicBezTo>
                  <a:pt x="338" y="0"/>
                  <a:pt x="315" y="47"/>
                  <a:pt x="315" y="105"/>
                </a:cubicBezTo>
                <a:lnTo>
                  <a:pt x="315" y="325"/>
                </a:lnTo>
                <a:cubicBezTo>
                  <a:pt x="315" y="382"/>
                  <a:pt x="338" y="427"/>
                  <a:pt x="367" y="427"/>
                </a:cubicBezTo>
                <a:cubicBezTo>
                  <a:pt x="397" y="427"/>
                  <a:pt x="420" y="382"/>
                  <a:pt x="420" y="325"/>
                </a:cubicBezTo>
                <a:lnTo>
                  <a:pt x="420" y="105"/>
                </a:lnTo>
                <a:cubicBezTo>
                  <a:pt x="420" y="47"/>
                  <a:pt x="397" y="0"/>
                  <a:pt x="367" y="0"/>
                </a:cubicBezTo>
                <a:close/>
                <a:moveTo>
                  <a:pt x="1217" y="0"/>
                </a:moveTo>
                <a:cubicBezTo>
                  <a:pt x="1188" y="0"/>
                  <a:pt x="1164" y="47"/>
                  <a:pt x="1164" y="105"/>
                </a:cubicBezTo>
                <a:lnTo>
                  <a:pt x="1164" y="325"/>
                </a:lnTo>
                <a:cubicBezTo>
                  <a:pt x="1164" y="382"/>
                  <a:pt x="1188" y="427"/>
                  <a:pt x="1217" y="427"/>
                </a:cubicBezTo>
                <a:cubicBezTo>
                  <a:pt x="1246" y="427"/>
                  <a:pt x="1270" y="382"/>
                  <a:pt x="1270" y="325"/>
                </a:cubicBezTo>
                <a:lnTo>
                  <a:pt x="1270" y="105"/>
                </a:lnTo>
                <a:cubicBezTo>
                  <a:pt x="1270" y="47"/>
                  <a:pt x="1246" y="0"/>
                  <a:pt x="1217" y="0"/>
                </a:cubicBezTo>
                <a:close/>
                <a:moveTo>
                  <a:pt x="1532" y="0"/>
                </a:moveTo>
                <a:cubicBezTo>
                  <a:pt x="1503" y="0"/>
                  <a:pt x="1479" y="47"/>
                  <a:pt x="1479" y="105"/>
                </a:cubicBezTo>
                <a:lnTo>
                  <a:pt x="1479" y="325"/>
                </a:lnTo>
                <a:cubicBezTo>
                  <a:pt x="1479" y="382"/>
                  <a:pt x="1503" y="427"/>
                  <a:pt x="1532" y="427"/>
                </a:cubicBezTo>
                <a:cubicBezTo>
                  <a:pt x="1561" y="427"/>
                  <a:pt x="1584" y="382"/>
                  <a:pt x="1584" y="325"/>
                </a:cubicBezTo>
                <a:lnTo>
                  <a:pt x="1584" y="105"/>
                </a:lnTo>
                <a:cubicBezTo>
                  <a:pt x="1584" y="47"/>
                  <a:pt x="1561" y="0"/>
                  <a:pt x="1532" y="0"/>
                </a:cubicBezTo>
                <a:close/>
                <a:moveTo>
                  <a:pt x="2380" y="0"/>
                </a:moveTo>
                <a:cubicBezTo>
                  <a:pt x="2351" y="0"/>
                  <a:pt x="2329" y="47"/>
                  <a:pt x="2329" y="105"/>
                </a:cubicBezTo>
                <a:lnTo>
                  <a:pt x="2329" y="325"/>
                </a:lnTo>
                <a:cubicBezTo>
                  <a:pt x="2329" y="382"/>
                  <a:pt x="2351" y="427"/>
                  <a:pt x="2380" y="427"/>
                </a:cubicBezTo>
                <a:cubicBezTo>
                  <a:pt x="2409" y="427"/>
                  <a:pt x="2433" y="382"/>
                  <a:pt x="2433" y="325"/>
                </a:cubicBezTo>
                <a:lnTo>
                  <a:pt x="2433" y="105"/>
                </a:lnTo>
                <a:cubicBezTo>
                  <a:pt x="2433" y="47"/>
                  <a:pt x="2409" y="0"/>
                  <a:pt x="2380" y="0"/>
                </a:cubicBezTo>
                <a:close/>
                <a:moveTo>
                  <a:pt x="2695" y="0"/>
                </a:moveTo>
                <a:cubicBezTo>
                  <a:pt x="2666" y="0"/>
                  <a:pt x="2643" y="47"/>
                  <a:pt x="2643" y="105"/>
                </a:cubicBezTo>
                <a:lnTo>
                  <a:pt x="2643" y="325"/>
                </a:lnTo>
                <a:cubicBezTo>
                  <a:pt x="2643" y="382"/>
                  <a:pt x="2666" y="427"/>
                  <a:pt x="2695" y="427"/>
                </a:cubicBezTo>
                <a:cubicBezTo>
                  <a:pt x="2724" y="427"/>
                  <a:pt x="2748" y="382"/>
                  <a:pt x="2748" y="325"/>
                </a:cubicBezTo>
                <a:lnTo>
                  <a:pt x="2748" y="105"/>
                </a:lnTo>
                <a:cubicBezTo>
                  <a:pt x="2748" y="47"/>
                  <a:pt x="2724" y="0"/>
                  <a:pt x="2695" y="0"/>
                </a:cubicBezTo>
                <a:close/>
                <a:moveTo>
                  <a:pt x="3545" y="0"/>
                </a:moveTo>
                <a:cubicBezTo>
                  <a:pt x="3516" y="0"/>
                  <a:pt x="3492" y="47"/>
                  <a:pt x="3492" y="105"/>
                </a:cubicBezTo>
                <a:lnTo>
                  <a:pt x="3492" y="325"/>
                </a:lnTo>
                <a:cubicBezTo>
                  <a:pt x="3492" y="382"/>
                  <a:pt x="3516" y="427"/>
                  <a:pt x="3545" y="427"/>
                </a:cubicBezTo>
                <a:cubicBezTo>
                  <a:pt x="3574" y="427"/>
                  <a:pt x="3598" y="382"/>
                  <a:pt x="3598" y="325"/>
                </a:cubicBezTo>
                <a:lnTo>
                  <a:pt x="3598" y="105"/>
                </a:lnTo>
                <a:cubicBezTo>
                  <a:pt x="3598" y="47"/>
                  <a:pt x="3574" y="0"/>
                  <a:pt x="3545" y="0"/>
                </a:cubicBezTo>
                <a:close/>
                <a:moveTo>
                  <a:pt x="3859" y="0"/>
                </a:moveTo>
                <a:cubicBezTo>
                  <a:pt x="3830" y="0"/>
                  <a:pt x="3806" y="47"/>
                  <a:pt x="3806" y="105"/>
                </a:cubicBezTo>
                <a:lnTo>
                  <a:pt x="3806" y="325"/>
                </a:lnTo>
                <a:cubicBezTo>
                  <a:pt x="3806" y="382"/>
                  <a:pt x="3830" y="427"/>
                  <a:pt x="3859" y="427"/>
                </a:cubicBezTo>
                <a:cubicBezTo>
                  <a:pt x="3888" y="427"/>
                  <a:pt x="3912" y="382"/>
                  <a:pt x="3912" y="325"/>
                </a:cubicBezTo>
                <a:lnTo>
                  <a:pt x="3912" y="105"/>
                </a:lnTo>
                <a:cubicBezTo>
                  <a:pt x="3912" y="47"/>
                  <a:pt x="3888" y="0"/>
                  <a:pt x="3859" y="0"/>
                </a:cubicBezTo>
                <a:close/>
                <a:moveTo>
                  <a:pt x="4709" y="0"/>
                </a:moveTo>
                <a:cubicBezTo>
                  <a:pt x="4680" y="0"/>
                  <a:pt x="4656" y="47"/>
                  <a:pt x="4656" y="105"/>
                </a:cubicBezTo>
                <a:lnTo>
                  <a:pt x="4656" y="325"/>
                </a:lnTo>
                <a:cubicBezTo>
                  <a:pt x="4656" y="382"/>
                  <a:pt x="4680" y="427"/>
                  <a:pt x="4709" y="427"/>
                </a:cubicBezTo>
                <a:cubicBezTo>
                  <a:pt x="4738" y="427"/>
                  <a:pt x="4762" y="382"/>
                  <a:pt x="4762" y="325"/>
                </a:cubicBezTo>
                <a:lnTo>
                  <a:pt x="4762" y="105"/>
                </a:lnTo>
                <a:cubicBezTo>
                  <a:pt x="4762" y="47"/>
                  <a:pt x="4738" y="0"/>
                  <a:pt x="4709" y="0"/>
                </a:cubicBezTo>
                <a:close/>
                <a:moveTo>
                  <a:pt x="5023" y="0"/>
                </a:moveTo>
                <a:cubicBezTo>
                  <a:pt x="4994" y="0"/>
                  <a:pt x="4970" y="47"/>
                  <a:pt x="4970" y="105"/>
                </a:cubicBezTo>
                <a:lnTo>
                  <a:pt x="4970" y="325"/>
                </a:lnTo>
                <a:cubicBezTo>
                  <a:pt x="4970" y="382"/>
                  <a:pt x="4994" y="427"/>
                  <a:pt x="5023" y="427"/>
                </a:cubicBezTo>
                <a:cubicBezTo>
                  <a:pt x="5053" y="427"/>
                  <a:pt x="5076" y="382"/>
                  <a:pt x="5076" y="325"/>
                </a:cubicBezTo>
                <a:lnTo>
                  <a:pt x="5076" y="105"/>
                </a:lnTo>
                <a:cubicBezTo>
                  <a:pt x="5076" y="47"/>
                  <a:pt x="5053" y="0"/>
                  <a:pt x="5023" y="0"/>
                </a:cubicBezTo>
                <a:close/>
                <a:moveTo>
                  <a:pt x="5873" y="0"/>
                </a:moveTo>
                <a:cubicBezTo>
                  <a:pt x="5844" y="0"/>
                  <a:pt x="5820" y="47"/>
                  <a:pt x="5820" y="105"/>
                </a:cubicBezTo>
                <a:lnTo>
                  <a:pt x="5820" y="325"/>
                </a:lnTo>
                <a:cubicBezTo>
                  <a:pt x="5820" y="382"/>
                  <a:pt x="5844" y="427"/>
                  <a:pt x="5873" y="427"/>
                </a:cubicBezTo>
                <a:cubicBezTo>
                  <a:pt x="5902" y="427"/>
                  <a:pt x="5926" y="382"/>
                  <a:pt x="5926" y="325"/>
                </a:cubicBezTo>
                <a:lnTo>
                  <a:pt x="5926" y="105"/>
                </a:lnTo>
                <a:cubicBezTo>
                  <a:pt x="5926" y="47"/>
                  <a:pt x="5902" y="0"/>
                  <a:pt x="5873" y="0"/>
                </a:cubicBezTo>
                <a:close/>
                <a:moveTo>
                  <a:pt x="6188" y="0"/>
                </a:moveTo>
                <a:cubicBezTo>
                  <a:pt x="6159" y="0"/>
                  <a:pt x="6135" y="47"/>
                  <a:pt x="6135" y="105"/>
                </a:cubicBezTo>
                <a:lnTo>
                  <a:pt x="6135" y="325"/>
                </a:lnTo>
                <a:cubicBezTo>
                  <a:pt x="6135" y="382"/>
                  <a:pt x="6159" y="427"/>
                  <a:pt x="6188" y="427"/>
                </a:cubicBezTo>
                <a:cubicBezTo>
                  <a:pt x="6217" y="427"/>
                  <a:pt x="6240" y="382"/>
                  <a:pt x="6240" y="325"/>
                </a:cubicBezTo>
                <a:lnTo>
                  <a:pt x="6240" y="105"/>
                </a:lnTo>
                <a:cubicBezTo>
                  <a:pt x="6240" y="47"/>
                  <a:pt x="6217" y="0"/>
                  <a:pt x="6188" y="0"/>
                </a:cubicBezTo>
                <a:close/>
                <a:moveTo>
                  <a:pt x="7036" y="0"/>
                </a:moveTo>
                <a:cubicBezTo>
                  <a:pt x="7007" y="0"/>
                  <a:pt x="6984" y="47"/>
                  <a:pt x="6984" y="105"/>
                </a:cubicBezTo>
                <a:lnTo>
                  <a:pt x="6984" y="325"/>
                </a:lnTo>
                <a:cubicBezTo>
                  <a:pt x="6984" y="382"/>
                  <a:pt x="7007" y="427"/>
                  <a:pt x="7036" y="427"/>
                </a:cubicBezTo>
                <a:cubicBezTo>
                  <a:pt x="7065" y="427"/>
                  <a:pt x="7089" y="382"/>
                  <a:pt x="7089" y="325"/>
                </a:cubicBezTo>
                <a:lnTo>
                  <a:pt x="7089" y="105"/>
                </a:lnTo>
                <a:cubicBezTo>
                  <a:pt x="7089" y="47"/>
                  <a:pt x="7065" y="0"/>
                  <a:pt x="7036" y="0"/>
                </a:cubicBezTo>
                <a:close/>
                <a:moveTo>
                  <a:pt x="7351" y="0"/>
                </a:moveTo>
                <a:cubicBezTo>
                  <a:pt x="7322" y="0"/>
                  <a:pt x="7299" y="47"/>
                  <a:pt x="7299" y="105"/>
                </a:cubicBezTo>
                <a:lnTo>
                  <a:pt x="7299" y="325"/>
                </a:lnTo>
                <a:cubicBezTo>
                  <a:pt x="7299" y="382"/>
                  <a:pt x="7322" y="427"/>
                  <a:pt x="7351" y="427"/>
                </a:cubicBezTo>
                <a:cubicBezTo>
                  <a:pt x="7380" y="427"/>
                  <a:pt x="7404" y="382"/>
                  <a:pt x="7404" y="325"/>
                </a:cubicBezTo>
                <a:lnTo>
                  <a:pt x="7404" y="105"/>
                </a:lnTo>
                <a:cubicBezTo>
                  <a:pt x="7404" y="47"/>
                  <a:pt x="7380" y="0"/>
                  <a:pt x="7351" y="0"/>
                </a:cubicBezTo>
                <a:close/>
                <a:moveTo>
                  <a:pt x="8201" y="0"/>
                </a:moveTo>
                <a:cubicBezTo>
                  <a:pt x="8171" y="0"/>
                  <a:pt x="8148" y="47"/>
                  <a:pt x="8148" y="105"/>
                </a:cubicBezTo>
                <a:lnTo>
                  <a:pt x="8148" y="325"/>
                </a:lnTo>
                <a:cubicBezTo>
                  <a:pt x="8148" y="382"/>
                  <a:pt x="8171" y="427"/>
                  <a:pt x="8201" y="427"/>
                </a:cubicBezTo>
                <a:cubicBezTo>
                  <a:pt x="8230" y="427"/>
                  <a:pt x="8254" y="382"/>
                  <a:pt x="8254" y="325"/>
                </a:cubicBezTo>
                <a:lnTo>
                  <a:pt x="8254" y="105"/>
                </a:lnTo>
                <a:cubicBezTo>
                  <a:pt x="8254" y="47"/>
                  <a:pt x="8230" y="0"/>
                  <a:pt x="8201" y="0"/>
                </a:cubicBezTo>
                <a:close/>
                <a:moveTo>
                  <a:pt x="8515" y="0"/>
                </a:moveTo>
                <a:cubicBezTo>
                  <a:pt x="8486" y="0"/>
                  <a:pt x="8462" y="47"/>
                  <a:pt x="8462" y="105"/>
                </a:cubicBezTo>
                <a:lnTo>
                  <a:pt x="8462" y="325"/>
                </a:lnTo>
                <a:cubicBezTo>
                  <a:pt x="8462" y="382"/>
                  <a:pt x="8486" y="427"/>
                  <a:pt x="8515" y="427"/>
                </a:cubicBezTo>
                <a:cubicBezTo>
                  <a:pt x="8544" y="427"/>
                  <a:pt x="8568" y="382"/>
                  <a:pt x="8568" y="325"/>
                </a:cubicBezTo>
                <a:lnTo>
                  <a:pt x="8568" y="105"/>
                </a:lnTo>
                <a:cubicBezTo>
                  <a:pt x="8568" y="47"/>
                  <a:pt x="8544" y="0"/>
                  <a:pt x="8515" y="0"/>
                </a:cubicBezTo>
                <a:close/>
                <a:moveTo>
                  <a:pt x="9365" y="0"/>
                </a:moveTo>
                <a:cubicBezTo>
                  <a:pt x="9336" y="0"/>
                  <a:pt x="9312" y="47"/>
                  <a:pt x="9312" y="105"/>
                </a:cubicBezTo>
                <a:lnTo>
                  <a:pt x="9312" y="325"/>
                </a:lnTo>
                <a:cubicBezTo>
                  <a:pt x="9312" y="382"/>
                  <a:pt x="9336" y="427"/>
                  <a:pt x="9365" y="427"/>
                </a:cubicBezTo>
                <a:cubicBezTo>
                  <a:pt x="9394" y="427"/>
                  <a:pt x="9418" y="382"/>
                  <a:pt x="9418" y="325"/>
                </a:cubicBezTo>
                <a:lnTo>
                  <a:pt x="9418" y="105"/>
                </a:lnTo>
                <a:cubicBezTo>
                  <a:pt x="9418" y="47"/>
                  <a:pt x="9394" y="0"/>
                  <a:pt x="9365" y="0"/>
                </a:cubicBezTo>
                <a:close/>
                <a:moveTo>
                  <a:pt x="9679" y="0"/>
                </a:moveTo>
                <a:cubicBezTo>
                  <a:pt x="9650" y="0"/>
                  <a:pt x="9626" y="47"/>
                  <a:pt x="9626" y="105"/>
                </a:cubicBezTo>
                <a:lnTo>
                  <a:pt x="9626" y="325"/>
                </a:lnTo>
                <a:cubicBezTo>
                  <a:pt x="9626" y="382"/>
                  <a:pt x="9650" y="427"/>
                  <a:pt x="9679" y="427"/>
                </a:cubicBezTo>
                <a:cubicBezTo>
                  <a:pt x="9708" y="427"/>
                  <a:pt x="9732" y="382"/>
                  <a:pt x="9732" y="325"/>
                </a:cubicBezTo>
                <a:lnTo>
                  <a:pt x="9732" y="105"/>
                </a:lnTo>
                <a:cubicBezTo>
                  <a:pt x="9732" y="47"/>
                  <a:pt x="9708" y="0"/>
                  <a:pt x="9679" y="0"/>
                </a:cubicBezTo>
                <a:close/>
                <a:moveTo>
                  <a:pt x="10529" y="0"/>
                </a:moveTo>
                <a:cubicBezTo>
                  <a:pt x="10500" y="0"/>
                  <a:pt x="10476" y="47"/>
                  <a:pt x="10476" y="105"/>
                </a:cubicBezTo>
                <a:lnTo>
                  <a:pt x="10476" y="325"/>
                </a:lnTo>
                <a:cubicBezTo>
                  <a:pt x="10476" y="382"/>
                  <a:pt x="10500" y="427"/>
                  <a:pt x="10529" y="427"/>
                </a:cubicBezTo>
                <a:cubicBezTo>
                  <a:pt x="10558" y="427"/>
                  <a:pt x="10582" y="382"/>
                  <a:pt x="10582" y="325"/>
                </a:cubicBezTo>
                <a:lnTo>
                  <a:pt x="10582" y="105"/>
                </a:lnTo>
                <a:cubicBezTo>
                  <a:pt x="10582" y="47"/>
                  <a:pt x="10558" y="0"/>
                  <a:pt x="10529" y="0"/>
                </a:cubicBezTo>
                <a:close/>
                <a:moveTo>
                  <a:pt x="10844" y="0"/>
                </a:moveTo>
                <a:cubicBezTo>
                  <a:pt x="10814" y="0"/>
                  <a:pt x="10791" y="47"/>
                  <a:pt x="10791" y="105"/>
                </a:cubicBezTo>
                <a:lnTo>
                  <a:pt x="10791" y="325"/>
                </a:lnTo>
                <a:cubicBezTo>
                  <a:pt x="10791" y="382"/>
                  <a:pt x="10814" y="427"/>
                  <a:pt x="10844" y="427"/>
                </a:cubicBezTo>
                <a:cubicBezTo>
                  <a:pt x="10873" y="427"/>
                  <a:pt x="10895" y="382"/>
                  <a:pt x="10895" y="325"/>
                </a:cubicBezTo>
                <a:lnTo>
                  <a:pt x="10895" y="105"/>
                </a:lnTo>
                <a:cubicBezTo>
                  <a:pt x="10895" y="47"/>
                  <a:pt x="10873" y="0"/>
                  <a:pt x="10844" y="0"/>
                </a:cubicBezTo>
                <a:close/>
                <a:moveTo>
                  <a:pt x="11692" y="0"/>
                </a:moveTo>
                <a:cubicBezTo>
                  <a:pt x="11663" y="0"/>
                  <a:pt x="11640" y="47"/>
                  <a:pt x="11640" y="105"/>
                </a:cubicBezTo>
                <a:lnTo>
                  <a:pt x="11640" y="325"/>
                </a:lnTo>
                <a:cubicBezTo>
                  <a:pt x="11640" y="382"/>
                  <a:pt x="11663" y="427"/>
                  <a:pt x="11692" y="427"/>
                </a:cubicBezTo>
                <a:cubicBezTo>
                  <a:pt x="11721" y="427"/>
                  <a:pt x="11745" y="382"/>
                  <a:pt x="11745" y="325"/>
                </a:cubicBezTo>
                <a:lnTo>
                  <a:pt x="11745" y="105"/>
                </a:lnTo>
                <a:cubicBezTo>
                  <a:pt x="11745" y="47"/>
                  <a:pt x="11721" y="0"/>
                  <a:pt x="11692" y="0"/>
                </a:cubicBezTo>
                <a:close/>
                <a:moveTo>
                  <a:pt x="12007" y="0"/>
                </a:moveTo>
                <a:cubicBezTo>
                  <a:pt x="11978" y="0"/>
                  <a:pt x="11955" y="47"/>
                  <a:pt x="11955" y="105"/>
                </a:cubicBezTo>
                <a:lnTo>
                  <a:pt x="11955" y="325"/>
                </a:lnTo>
                <a:cubicBezTo>
                  <a:pt x="11955" y="382"/>
                  <a:pt x="11978" y="427"/>
                  <a:pt x="12007" y="427"/>
                </a:cubicBezTo>
                <a:cubicBezTo>
                  <a:pt x="12036" y="427"/>
                  <a:pt x="12060" y="382"/>
                  <a:pt x="12060" y="325"/>
                </a:cubicBezTo>
                <a:lnTo>
                  <a:pt x="12060" y="105"/>
                </a:lnTo>
                <a:cubicBezTo>
                  <a:pt x="12060" y="47"/>
                  <a:pt x="12036" y="0"/>
                  <a:pt x="12007" y="0"/>
                </a:cubicBezTo>
                <a:close/>
                <a:moveTo>
                  <a:pt x="12856" y="0"/>
                </a:moveTo>
                <a:cubicBezTo>
                  <a:pt x="12827" y="0"/>
                  <a:pt x="12804" y="47"/>
                  <a:pt x="12804" y="105"/>
                </a:cubicBezTo>
                <a:lnTo>
                  <a:pt x="12804" y="325"/>
                </a:lnTo>
                <a:cubicBezTo>
                  <a:pt x="12804" y="382"/>
                  <a:pt x="12827" y="427"/>
                  <a:pt x="12856" y="427"/>
                </a:cubicBezTo>
                <a:cubicBezTo>
                  <a:pt x="12886" y="427"/>
                  <a:pt x="12909" y="382"/>
                  <a:pt x="12909" y="325"/>
                </a:cubicBezTo>
                <a:lnTo>
                  <a:pt x="12909" y="105"/>
                </a:lnTo>
                <a:cubicBezTo>
                  <a:pt x="12909" y="47"/>
                  <a:pt x="12886" y="0"/>
                  <a:pt x="12856" y="0"/>
                </a:cubicBezTo>
                <a:close/>
                <a:moveTo>
                  <a:pt x="13171" y="0"/>
                </a:moveTo>
                <a:cubicBezTo>
                  <a:pt x="13142" y="0"/>
                  <a:pt x="13118" y="47"/>
                  <a:pt x="13118" y="105"/>
                </a:cubicBezTo>
                <a:lnTo>
                  <a:pt x="13118" y="325"/>
                </a:lnTo>
                <a:cubicBezTo>
                  <a:pt x="13118" y="382"/>
                  <a:pt x="13142" y="427"/>
                  <a:pt x="13171" y="427"/>
                </a:cubicBezTo>
                <a:cubicBezTo>
                  <a:pt x="13200" y="427"/>
                  <a:pt x="13224" y="382"/>
                  <a:pt x="13224" y="325"/>
                </a:cubicBezTo>
                <a:lnTo>
                  <a:pt x="13224" y="105"/>
                </a:lnTo>
                <a:cubicBezTo>
                  <a:pt x="13224" y="47"/>
                  <a:pt x="13200" y="0"/>
                  <a:pt x="13171" y="0"/>
                </a:cubicBezTo>
                <a:close/>
                <a:moveTo>
                  <a:pt x="14021" y="0"/>
                </a:moveTo>
                <a:cubicBezTo>
                  <a:pt x="13992" y="0"/>
                  <a:pt x="13968" y="47"/>
                  <a:pt x="13968" y="105"/>
                </a:cubicBezTo>
                <a:lnTo>
                  <a:pt x="13968" y="325"/>
                </a:lnTo>
                <a:cubicBezTo>
                  <a:pt x="13968" y="382"/>
                  <a:pt x="13992" y="427"/>
                  <a:pt x="14021" y="427"/>
                </a:cubicBezTo>
                <a:cubicBezTo>
                  <a:pt x="14050" y="427"/>
                  <a:pt x="14074" y="382"/>
                  <a:pt x="14074" y="325"/>
                </a:cubicBezTo>
                <a:lnTo>
                  <a:pt x="14074" y="105"/>
                </a:lnTo>
                <a:cubicBezTo>
                  <a:pt x="14074" y="47"/>
                  <a:pt x="14050" y="0"/>
                  <a:pt x="14021" y="0"/>
                </a:cubicBezTo>
                <a:close/>
                <a:moveTo>
                  <a:pt x="14335" y="0"/>
                </a:moveTo>
                <a:cubicBezTo>
                  <a:pt x="14306" y="0"/>
                  <a:pt x="14282" y="47"/>
                  <a:pt x="14282" y="105"/>
                </a:cubicBezTo>
                <a:lnTo>
                  <a:pt x="14282" y="325"/>
                </a:lnTo>
                <a:cubicBezTo>
                  <a:pt x="14282" y="382"/>
                  <a:pt x="14306" y="427"/>
                  <a:pt x="14335" y="427"/>
                </a:cubicBezTo>
                <a:cubicBezTo>
                  <a:pt x="14364" y="427"/>
                  <a:pt x="14388" y="382"/>
                  <a:pt x="14388" y="325"/>
                </a:cubicBezTo>
                <a:lnTo>
                  <a:pt x="14388" y="105"/>
                </a:lnTo>
                <a:cubicBezTo>
                  <a:pt x="14388" y="47"/>
                  <a:pt x="14364" y="0"/>
                  <a:pt x="14335" y="0"/>
                </a:cubicBezTo>
                <a:close/>
                <a:moveTo>
                  <a:pt x="15185" y="0"/>
                </a:moveTo>
                <a:cubicBezTo>
                  <a:pt x="15156" y="0"/>
                  <a:pt x="15132" y="47"/>
                  <a:pt x="15132" y="105"/>
                </a:cubicBezTo>
                <a:lnTo>
                  <a:pt x="15132" y="325"/>
                </a:lnTo>
                <a:cubicBezTo>
                  <a:pt x="15132" y="382"/>
                  <a:pt x="15156" y="427"/>
                  <a:pt x="15185" y="427"/>
                </a:cubicBezTo>
                <a:cubicBezTo>
                  <a:pt x="15214" y="427"/>
                  <a:pt x="15237" y="382"/>
                  <a:pt x="15237" y="325"/>
                </a:cubicBezTo>
                <a:lnTo>
                  <a:pt x="15237" y="105"/>
                </a:lnTo>
                <a:cubicBezTo>
                  <a:pt x="15237" y="47"/>
                  <a:pt x="15214" y="0"/>
                  <a:pt x="15185" y="0"/>
                </a:cubicBezTo>
                <a:close/>
                <a:moveTo>
                  <a:pt x="15500" y="0"/>
                </a:moveTo>
                <a:cubicBezTo>
                  <a:pt x="15470" y="0"/>
                  <a:pt x="15447" y="47"/>
                  <a:pt x="15447" y="105"/>
                </a:cubicBezTo>
                <a:lnTo>
                  <a:pt x="15447" y="325"/>
                </a:lnTo>
                <a:cubicBezTo>
                  <a:pt x="15447" y="382"/>
                  <a:pt x="15470" y="427"/>
                  <a:pt x="15500" y="427"/>
                </a:cubicBezTo>
                <a:cubicBezTo>
                  <a:pt x="15529" y="427"/>
                  <a:pt x="15551" y="382"/>
                  <a:pt x="15551" y="325"/>
                </a:cubicBezTo>
                <a:lnTo>
                  <a:pt x="15551" y="105"/>
                </a:lnTo>
                <a:cubicBezTo>
                  <a:pt x="15551" y="47"/>
                  <a:pt x="15529" y="0"/>
                  <a:pt x="15500" y="0"/>
                </a:cubicBezTo>
                <a:close/>
                <a:moveTo>
                  <a:pt x="16349" y="0"/>
                </a:moveTo>
                <a:cubicBezTo>
                  <a:pt x="16320" y="0"/>
                  <a:pt x="16296" y="47"/>
                  <a:pt x="16296" y="105"/>
                </a:cubicBezTo>
                <a:lnTo>
                  <a:pt x="16296" y="325"/>
                </a:lnTo>
                <a:cubicBezTo>
                  <a:pt x="16296" y="382"/>
                  <a:pt x="16320" y="427"/>
                  <a:pt x="16349" y="427"/>
                </a:cubicBezTo>
                <a:cubicBezTo>
                  <a:pt x="16378" y="427"/>
                  <a:pt x="16401" y="382"/>
                  <a:pt x="16401" y="325"/>
                </a:cubicBezTo>
                <a:lnTo>
                  <a:pt x="16401" y="105"/>
                </a:lnTo>
                <a:cubicBezTo>
                  <a:pt x="16401" y="47"/>
                  <a:pt x="16378" y="0"/>
                  <a:pt x="16349" y="0"/>
                </a:cubicBezTo>
                <a:close/>
                <a:moveTo>
                  <a:pt x="16663" y="0"/>
                </a:moveTo>
                <a:cubicBezTo>
                  <a:pt x="16634" y="0"/>
                  <a:pt x="16611" y="47"/>
                  <a:pt x="16611" y="105"/>
                </a:cubicBezTo>
                <a:lnTo>
                  <a:pt x="16611" y="325"/>
                </a:lnTo>
                <a:cubicBezTo>
                  <a:pt x="16611" y="382"/>
                  <a:pt x="16634" y="427"/>
                  <a:pt x="16663" y="427"/>
                </a:cubicBezTo>
                <a:cubicBezTo>
                  <a:pt x="16692" y="427"/>
                  <a:pt x="16716" y="382"/>
                  <a:pt x="16716" y="325"/>
                </a:cubicBezTo>
                <a:lnTo>
                  <a:pt x="16716" y="105"/>
                </a:lnTo>
                <a:cubicBezTo>
                  <a:pt x="16716" y="47"/>
                  <a:pt x="16692" y="0"/>
                  <a:pt x="16663" y="0"/>
                </a:cubicBezTo>
                <a:close/>
                <a:moveTo>
                  <a:pt x="17512" y="0"/>
                </a:moveTo>
                <a:cubicBezTo>
                  <a:pt x="17483" y="0"/>
                  <a:pt x="17459" y="47"/>
                  <a:pt x="17459" y="105"/>
                </a:cubicBezTo>
                <a:lnTo>
                  <a:pt x="17459" y="325"/>
                </a:lnTo>
                <a:cubicBezTo>
                  <a:pt x="17459" y="382"/>
                  <a:pt x="17483" y="427"/>
                  <a:pt x="17512" y="427"/>
                </a:cubicBezTo>
                <a:cubicBezTo>
                  <a:pt x="17541" y="427"/>
                  <a:pt x="17565" y="382"/>
                  <a:pt x="17565" y="325"/>
                </a:cubicBezTo>
                <a:lnTo>
                  <a:pt x="17565" y="105"/>
                </a:lnTo>
                <a:cubicBezTo>
                  <a:pt x="17565" y="47"/>
                  <a:pt x="17541" y="0"/>
                  <a:pt x="17512" y="0"/>
                </a:cubicBezTo>
                <a:close/>
                <a:moveTo>
                  <a:pt x="17827" y="0"/>
                </a:moveTo>
                <a:cubicBezTo>
                  <a:pt x="17798" y="0"/>
                  <a:pt x="17774" y="47"/>
                  <a:pt x="17774" y="105"/>
                </a:cubicBezTo>
                <a:lnTo>
                  <a:pt x="17774" y="325"/>
                </a:lnTo>
                <a:cubicBezTo>
                  <a:pt x="17774" y="382"/>
                  <a:pt x="17798" y="427"/>
                  <a:pt x="17827" y="427"/>
                </a:cubicBezTo>
                <a:cubicBezTo>
                  <a:pt x="17856" y="427"/>
                  <a:pt x="17880" y="382"/>
                  <a:pt x="17880" y="325"/>
                </a:cubicBezTo>
                <a:lnTo>
                  <a:pt x="17880" y="105"/>
                </a:lnTo>
                <a:cubicBezTo>
                  <a:pt x="17880" y="47"/>
                  <a:pt x="17856" y="0"/>
                  <a:pt x="17827" y="0"/>
                </a:cubicBezTo>
                <a:close/>
                <a:moveTo>
                  <a:pt x="18677" y="0"/>
                </a:moveTo>
                <a:cubicBezTo>
                  <a:pt x="18648" y="0"/>
                  <a:pt x="18624" y="47"/>
                  <a:pt x="18624" y="105"/>
                </a:cubicBezTo>
                <a:lnTo>
                  <a:pt x="18624" y="325"/>
                </a:lnTo>
                <a:cubicBezTo>
                  <a:pt x="18624" y="382"/>
                  <a:pt x="18648" y="427"/>
                  <a:pt x="18677" y="427"/>
                </a:cubicBezTo>
                <a:cubicBezTo>
                  <a:pt x="18706" y="427"/>
                  <a:pt x="18730" y="382"/>
                  <a:pt x="18730" y="325"/>
                </a:cubicBezTo>
                <a:lnTo>
                  <a:pt x="18730" y="105"/>
                </a:lnTo>
                <a:cubicBezTo>
                  <a:pt x="18730" y="47"/>
                  <a:pt x="18706" y="0"/>
                  <a:pt x="18677" y="0"/>
                </a:cubicBezTo>
                <a:close/>
                <a:moveTo>
                  <a:pt x="18991" y="0"/>
                </a:moveTo>
                <a:cubicBezTo>
                  <a:pt x="18962" y="0"/>
                  <a:pt x="18938" y="47"/>
                  <a:pt x="18938" y="105"/>
                </a:cubicBezTo>
                <a:lnTo>
                  <a:pt x="18938" y="325"/>
                </a:lnTo>
                <a:cubicBezTo>
                  <a:pt x="18938" y="382"/>
                  <a:pt x="18962" y="427"/>
                  <a:pt x="18991" y="427"/>
                </a:cubicBezTo>
                <a:cubicBezTo>
                  <a:pt x="19020" y="427"/>
                  <a:pt x="19044" y="382"/>
                  <a:pt x="19044" y="325"/>
                </a:cubicBezTo>
                <a:lnTo>
                  <a:pt x="19044" y="105"/>
                </a:lnTo>
                <a:cubicBezTo>
                  <a:pt x="19044" y="47"/>
                  <a:pt x="19020" y="0"/>
                  <a:pt x="18991" y="0"/>
                </a:cubicBezTo>
                <a:close/>
                <a:moveTo>
                  <a:pt x="19841" y="0"/>
                </a:moveTo>
                <a:cubicBezTo>
                  <a:pt x="19812" y="0"/>
                  <a:pt x="19788" y="47"/>
                  <a:pt x="19788" y="105"/>
                </a:cubicBezTo>
                <a:lnTo>
                  <a:pt x="19788" y="325"/>
                </a:lnTo>
                <a:cubicBezTo>
                  <a:pt x="19788" y="382"/>
                  <a:pt x="19812" y="427"/>
                  <a:pt x="19841" y="427"/>
                </a:cubicBezTo>
                <a:cubicBezTo>
                  <a:pt x="19870" y="427"/>
                  <a:pt x="19894" y="382"/>
                  <a:pt x="19894" y="325"/>
                </a:cubicBezTo>
                <a:lnTo>
                  <a:pt x="19894" y="105"/>
                </a:lnTo>
                <a:cubicBezTo>
                  <a:pt x="19894" y="47"/>
                  <a:pt x="19870" y="0"/>
                  <a:pt x="19841" y="0"/>
                </a:cubicBezTo>
                <a:close/>
                <a:moveTo>
                  <a:pt x="20155" y="0"/>
                </a:moveTo>
                <a:cubicBezTo>
                  <a:pt x="20126" y="0"/>
                  <a:pt x="20102" y="47"/>
                  <a:pt x="20102" y="105"/>
                </a:cubicBezTo>
                <a:lnTo>
                  <a:pt x="20102" y="325"/>
                </a:lnTo>
                <a:cubicBezTo>
                  <a:pt x="20102" y="382"/>
                  <a:pt x="20126" y="427"/>
                  <a:pt x="20155" y="427"/>
                </a:cubicBezTo>
                <a:cubicBezTo>
                  <a:pt x="20184" y="427"/>
                  <a:pt x="20207" y="382"/>
                  <a:pt x="20207" y="325"/>
                </a:cubicBezTo>
                <a:lnTo>
                  <a:pt x="20207" y="105"/>
                </a:lnTo>
                <a:cubicBezTo>
                  <a:pt x="20207" y="47"/>
                  <a:pt x="20184" y="0"/>
                  <a:pt x="20155" y="0"/>
                </a:cubicBezTo>
                <a:close/>
                <a:moveTo>
                  <a:pt x="21004" y="0"/>
                </a:moveTo>
                <a:cubicBezTo>
                  <a:pt x="20975" y="0"/>
                  <a:pt x="20952" y="47"/>
                  <a:pt x="20952" y="105"/>
                </a:cubicBezTo>
                <a:lnTo>
                  <a:pt x="20952" y="325"/>
                </a:lnTo>
                <a:cubicBezTo>
                  <a:pt x="20952" y="382"/>
                  <a:pt x="20975" y="427"/>
                  <a:pt x="21004" y="427"/>
                </a:cubicBezTo>
                <a:cubicBezTo>
                  <a:pt x="21033" y="427"/>
                  <a:pt x="21057" y="382"/>
                  <a:pt x="21057" y="325"/>
                </a:cubicBezTo>
                <a:lnTo>
                  <a:pt x="21057" y="105"/>
                </a:lnTo>
                <a:cubicBezTo>
                  <a:pt x="21057" y="47"/>
                  <a:pt x="21033" y="0"/>
                  <a:pt x="21004" y="0"/>
                </a:cubicBezTo>
                <a:close/>
                <a:moveTo>
                  <a:pt x="21319" y="0"/>
                </a:moveTo>
                <a:cubicBezTo>
                  <a:pt x="21289" y="0"/>
                  <a:pt x="21267" y="47"/>
                  <a:pt x="21267" y="105"/>
                </a:cubicBezTo>
                <a:lnTo>
                  <a:pt x="21267" y="325"/>
                </a:lnTo>
                <a:cubicBezTo>
                  <a:pt x="21267" y="382"/>
                  <a:pt x="21289" y="427"/>
                  <a:pt x="21319" y="427"/>
                </a:cubicBezTo>
                <a:cubicBezTo>
                  <a:pt x="21348" y="427"/>
                  <a:pt x="21372" y="382"/>
                  <a:pt x="21372" y="325"/>
                </a:cubicBezTo>
                <a:lnTo>
                  <a:pt x="21372" y="105"/>
                </a:lnTo>
                <a:cubicBezTo>
                  <a:pt x="21372" y="47"/>
                  <a:pt x="21348" y="0"/>
                  <a:pt x="21319" y="0"/>
                </a:cubicBezTo>
                <a:close/>
                <a:moveTo>
                  <a:pt x="281" y="730"/>
                </a:moveTo>
                <a:cubicBezTo>
                  <a:pt x="252" y="730"/>
                  <a:pt x="228" y="777"/>
                  <a:pt x="228" y="835"/>
                </a:cubicBezTo>
                <a:lnTo>
                  <a:pt x="228" y="1055"/>
                </a:lnTo>
                <a:cubicBezTo>
                  <a:pt x="228" y="1112"/>
                  <a:pt x="252" y="1157"/>
                  <a:pt x="281" y="1157"/>
                </a:cubicBezTo>
                <a:cubicBezTo>
                  <a:pt x="311" y="1157"/>
                  <a:pt x="334" y="1112"/>
                  <a:pt x="334" y="1055"/>
                </a:cubicBezTo>
                <a:lnTo>
                  <a:pt x="334" y="835"/>
                </a:lnTo>
                <a:cubicBezTo>
                  <a:pt x="334" y="777"/>
                  <a:pt x="311" y="730"/>
                  <a:pt x="281" y="730"/>
                </a:cubicBezTo>
                <a:close/>
                <a:moveTo>
                  <a:pt x="596" y="730"/>
                </a:moveTo>
                <a:cubicBezTo>
                  <a:pt x="567" y="730"/>
                  <a:pt x="543" y="777"/>
                  <a:pt x="543" y="835"/>
                </a:cubicBezTo>
                <a:lnTo>
                  <a:pt x="543" y="1055"/>
                </a:lnTo>
                <a:cubicBezTo>
                  <a:pt x="543" y="1112"/>
                  <a:pt x="567" y="1157"/>
                  <a:pt x="596" y="1157"/>
                </a:cubicBezTo>
                <a:cubicBezTo>
                  <a:pt x="625" y="1157"/>
                  <a:pt x="649" y="1112"/>
                  <a:pt x="649" y="1055"/>
                </a:cubicBezTo>
                <a:lnTo>
                  <a:pt x="649" y="835"/>
                </a:lnTo>
                <a:cubicBezTo>
                  <a:pt x="649" y="777"/>
                  <a:pt x="625" y="730"/>
                  <a:pt x="596" y="730"/>
                </a:cubicBezTo>
                <a:close/>
                <a:moveTo>
                  <a:pt x="1446" y="730"/>
                </a:moveTo>
                <a:cubicBezTo>
                  <a:pt x="1417" y="730"/>
                  <a:pt x="1393" y="777"/>
                  <a:pt x="1393" y="835"/>
                </a:cubicBezTo>
                <a:lnTo>
                  <a:pt x="1393" y="1055"/>
                </a:lnTo>
                <a:cubicBezTo>
                  <a:pt x="1393" y="1112"/>
                  <a:pt x="1417" y="1157"/>
                  <a:pt x="1446" y="1157"/>
                </a:cubicBezTo>
                <a:cubicBezTo>
                  <a:pt x="1475" y="1157"/>
                  <a:pt x="1499" y="1112"/>
                  <a:pt x="1499" y="1055"/>
                </a:cubicBezTo>
                <a:lnTo>
                  <a:pt x="1499" y="835"/>
                </a:lnTo>
                <a:cubicBezTo>
                  <a:pt x="1499" y="777"/>
                  <a:pt x="1475" y="730"/>
                  <a:pt x="1446" y="730"/>
                </a:cubicBezTo>
                <a:close/>
                <a:moveTo>
                  <a:pt x="1760" y="730"/>
                </a:moveTo>
                <a:cubicBezTo>
                  <a:pt x="1731" y="730"/>
                  <a:pt x="1707" y="777"/>
                  <a:pt x="1707" y="835"/>
                </a:cubicBezTo>
                <a:lnTo>
                  <a:pt x="1707" y="1055"/>
                </a:lnTo>
                <a:cubicBezTo>
                  <a:pt x="1707" y="1112"/>
                  <a:pt x="1731" y="1157"/>
                  <a:pt x="1760" y="1157"/>
                </a:cubicBezTo>
                <a:cubicBezTo>
                  <a:pt x="1789" y="1157"/>
                  <a:pt x="1813" y="1112"/>
                  <a:pt x="1813" y="1055"/>
                </a:cubicBezTo>
                <a:lnTo>
                  <a:pt x="1813" y="835"/>
                </a:lnTo>
                <a:cubicBezTo>
                  <a:pt x="1813" y="777"/>
                  <a:pt x="1789" y="730"/>
                  <a:pt x="1760" y="730"/>
                </a:cubicBezTo>
                <a:close/>
                <a:moveTo>
                  <a:pt x="2610" y="730"/>
                </a:moveTo>
                <a:cubicBezTo>
                  <a:pt x="2581" y="730"/>
                  <a:pt x="2557" y="777"/>
                  <a:pt x="2557" y="835"/>
                </a:cubicBezTo>
                <a:lnTo>
                  <a:pt x="2557" y="1055"/>
                </a:lnTo>
                <a:cubicBezTo>
                  <a:pt x="2557" y="1112"/>
                  <a:pt x="2581" y="1157"/>
                  <a:pt x="2610" y="1157"/>
                </a:cubicBezTo>
                <a:cubicBezTo>
                  <a:pt x="2639" y="1157"/>
                  <a:pt x="2662" y="1112"/>
                  <a:pt x="2662" y="1055"/>
                </a:cubicBezTo>
                <a:lnTo>
                  <a:pt x="2662" y="835"/>
                </a:lnTo>
                <a:cubicBezTo>
                  <a:pt x="2662" y="777"/>
                  <a:pt x="2639" y="730"/>
                  <a:pt x="2610" y="730"/>
                </a:cubicBezTo>
                <a:close/>
                <a:moveTo>
                  <a:pt x="2924" y="730"/>
                </a:moveTo>
                <a:cubicBezTo>
                  <a:pt x="2895" y="730"/>
                  <a:pt x="2871" y="777"/>
                  <a:pt x="2871" y="835"/>
                </a:cubicBezTo>
                <a:lnTo>
                  <a:pt x="2871" y="1055"/>
                </a:lnTo>
                <a:cubicBezTo>
                  <a:pt x="2871" y="1112"/>
                  <a:pt x="2895" y="1157"/>
                  <a:pt x="2924" y="1157"/>
                </a:cubicBezTo>
                <a:cubicBezTo>
                  <a:pt x="2954" y="1157"/>
                  <a:pt x="2976" y="1112"/>
                  <a:pt x="2976" y="1055"/>
                </a:cubicBezTo>
                <a:lnTo>
                  <a:pt x="2976" y="835"/>
                </a:lnTo>
                <a:cubicBezTo>
                  <a:pt x="2976" y="777"/>
                  <a:pt x="2954" y="730"/>
                  <a:pt x="2924" y="730"/>
                </a:cubicBezTo>
                <a:close/>
                <a:moveTo>
                  <a:pt x="3773" y="730"/>
                </a:moveTo>
                <a:cubicBezTo>
                  <a:pt x="3744" y="730"/>
                  <a:pt x="3721" y="777"/>
                  <a:pt x="3721" y="835"/>
                </a:cubicBezTo>
                <a:lnTo>
                  <a:pt x="3721" y="1055"/>
                </a:lnTo>
                <a:cubicBezTo>
                  <a:pt x="3721" y="1112"/>
                  <a:pt x="3744" y="1157"/>
                  <a:pt x="3773" y="1157"/>
                </a:cubicBezTo>
                <a:cubicBezTo>
                  <a:pt x="3802" y="1157"/>
                  <a:pt x="3826" y="1112"/>
                  <a:pt x="3826" y="1055"/>
                </a:cubicBezTo>
                <a:lnTo>
                  <a:pt x="3826" y="835"/>
                </a:lnTo>
                <a:cubicBezTo>
                  <a:pt x="3826" y="777"/>
                  <a:pt x="3802" y="730"/>
                  <a:pt x="3773" y="730"/>
                </a:cubicBezTo>
                <a:close/>
                <a:moveTo>
                  <a:pt x="4088" y="730"/>
                </a:moveTo>
                <a:cubicBezTo>
                  <a:pt x="4058" y="730"/>
                  <a:pt x="4035" y="777"/>
                  <a:pt x="4035" y="835"/>
                </a:cubicBezTo>
                <a:lnTo>
                  <a:pt x="4035" y="1055"/>
                </a:lnTo>
                <a:cubicBezTo>
                  <a:pt x="4035" y="1112"/>
                  <a:pt x="4058" y="1157"/>
                  <a:pt x="4088" y="1157"/>
                </a:cubicBezTo>
                <a:cubicBezTo>
                  <a:pt x="4117" y="1157"/>
                  <a:pt x="4141" y="1112"/>
                  <a:pt x="4141" y="1055"/>
                </a:cubicBezTo>
                <a:lnTo>
                  <a:pt x="4141" y="835"/>
                </a:lnTo>
                <a:cubicBezTo>
                  <a:pt x="4141" y="777"/>
                  <a:pt x="4117" y="730"/>
                  <a:pt x="4088" y="730"/>
                </a:cubicBezTo>
                <a:close/>
                <a:moveTo>
                  <a:pt x="4937" y="730"/>
                </a:moveTo>
                <a:cubicBezTo>
                  <a:pt x="4908" y="730"/>
                  <a:pt x="4884" y="777"/>
                  <a:pt x="4884" y="835"/>
                </a:cubicBezTo>
                <a:lnTo>
                  <a:pt x="4884" y="1055"/>
                </a:lnTo>
                <a:cubicBezTo>
                  <a:pt x="4884" y="1112"/>
                  <a:pt x="4908" y="1157"/>
                  <a:pt x="4937" y="1157"/>
                </a:cubicBezTo>
                <a:cubicBezTo>
                  <a:pt x="4966" y="1157"/>
                  <a:pt x="4990" y="1112"/>
                  <a:pt x="4990" y="1055"/>
                </a:cubicBezTo>
                <a:lnTo>
                  <a:pt x="4990" y="835"/>
                </a:lnTo>
                <a:cubicBezTo>
                  <a:pt x="4990" y="777"/>
                  <a:pt x="4966" y="730"/>
                  <a:pt x="4937" y="730"/>
                </a:cubicBezTo>
                <a:close/>
                <a:moveTo>
                  <a:pt x="5252" y="730"/>
                </a:moveTo>
                <a:cubicBezTo>
                  <a:pt x="5223" y="730"/>
                  <a:pt x="5199" y="777"/>
                  <a:pt x="5199" y="835"/>
                </a:cubicBezTo>
                <a:lnTo>
                  <a:pt x="5199" y="1055"/>
                </a:lnTo>
                <a:cubicBezTo>
                  <a:pt x="5199" y="1112"/>
                  <a:pt x="5223" y="1157"/>
                  <a:pt x="5252" y="1157"/>
                </a:cubicBezTo>
                <a:cubicBezTo>
                  <a:pt x="5281" y="1157"/>
                  <a:pt x="5305" y="1112"/>
                  <a:pt x="5305" y="1055"/>
                </a:cubicBezTo>
                <a:lnTo>
                  <a:pt x="5305" y="835"/>
                </a:lnTo>
                <a:cubicBezTo>
                  <a:pt x="5305" y="777"/>
                  <a:pt x="5281" y="730"/>
                  <a:pt x="5252" y="730"/>
                </a:cubicBezTo>
                <a:close/>
                <a:moveTo>
                  <a:pt x="6102" y="730"/>
                </a:moveTo>
                <a:cubicBezTo>
                  <a:pt x="6072" y="730"/>
                  <a:pt x="6049" y="777"/>
                  <a:pt x="6049" y="835"/>
                </a:cubicBezTo>
                <a:lnTo>
                  <a:pt x="6049" y="1055"/>
                </a:lnTo>
                <a:cubicBezTo>
                  <a:pt x="6049" y="1112"/>
                  <a:pt x="6072" y="1157"/>
                  <a:pt x="6102" y="1157"/>
                </a:cubicBezTo>
                <a:cubicBezTo>
                  <a:pt x="6131" y="1157"/>
                  <a:pt x="6155" y="1112"/>
                  <a:pt x="6155" y="1055"/>
                </a:cubicBezTo>
                <a:lnTo>
                  <a:pt x="6155" y="835"/>
                </a:lnTo>
                <a:cubicBezTo>
                  <a:pt x="6155" y="777"/>
                  <a:pt x="6131" y="730"/>
                  <a:pt x="6102" y="730"/>
                </a:cubicBezTo>
                <a:close/>
                <a:moveTo>
                  <a:pt x="6416" y="730"/>
                </a:moveTo>
                <a:cubicBezTo>
                  <a:pt x="6387" y="730"/>
                  <a:pt x="6363" y="777"/>
                  <a:pt x="6363" y="835"/>
                </a:cubicBezTo>
                <a:lnTo>
                  <a:pt x="6363" y="1055"/>
                </a:lnTo>
                <a:cubicBezTo>
                  <a:pt x="6363" y="1112"/>
                  <a:pt x="6387" y="1157"/>
                  <a:pt x="6416" y="1157"/>
                </a:cubicBezTo>
                <a:cubicBezTo>
                  <a:pt x="6445" y="1157"/>
                  <a:pt x="6469" y="1112"/>
                  <a:pt x="6469" y="1055"/>
                </a:cubicBezTo>
                <a:lnTo>
                  <a:pt x="6469" y="835"/>
                </a:lnTo>
                <a:cubicBezTo>
                  <a:pt x="6469" y="777"/>
                  <a:pt x="6445" y="730"/>
                  <a:pt x="6416" y="730"/>
                </a:cubicBezTo>
                <a:close/>
                <a:moveTo>
                  <a:pt x="7266" y="730"/>
                </a:moveTo>
                <a:cubicBezTo>
                  <a:pt x="7237" y="730"/>
                  <a:pt x="7213" y="777"/>
                  <a:pt x="7213" y="835"/>
                </a:cubicBezTo>
                <a:lnTo>
                  <a:pt x="7213" y="1055"/>
                </a:lnTo>
                <a:cubicBezTo>
                  <a:pt x="7213" y="1112"/>
                  <a:pt x="7237" y="1157"/>
                  <a:pt x="7266" y="1157"/>
                </a:cubicBezTo>
                <a:cubicBezTo>
                  <a:pt x="7295" y="1157"/>
                  <a:pt x="7318" y="1112"/>
                  <a:pt x="7318" y="1055"/>
                </a:cubicBezTo>
                <a:lnTo>
                  <a:pt x="7318" y="835"/>
                </a:lnTo>
                <a:cubicBezTo>
                  <a:pt x="7318" y="777"/>
                  <a:pt x="7295" y="730"/>
                  <a:pt x="7266" y="730"/>
                </a:cubicBezTo>
                <a:close/>
                <a:moveTo>
                  <a:pt x="7580" y="730"/>
                </a:moveTo>
                <a:cubicBezTo>
                  <a:pt x="7551" y="730"/>
                  <a:pt x="7527" y="777"/>
                  <a:pt x="7527" y="835"/>
                </a:cubicBezTo>
                <a:lnTo>
                  <a:pt x="7527" y="1055"/>
                </a:lnTo>
                <a:cubicBezTo>
                  <a:pt x="7527" y="1112"/>
                  <a:pt x="7551" y="1157"/>
                  <a:pt x="7580" y="1157"/>
                </a:cubicBezTo>
                <a:cubicBezTo>
                  <a:pt x="7609" y="1157"/>
                  <a:pt x="7632" y="1112"/>
                  <a:pt x="7632" y="1055"/>
                </a:cubicBezTo>
                <a:lnTo>
                  <a:pt x="7632" y="835"/>
                </a:lnTo>
                <a:cubicBezTo>
                  <a:pt x="7632" y="777"/>
                  <a:pt x="7609" y="730"/>
                  <a:pt x="7580" y="730"/>
                </a:cubicBezTo>
                <a:close/>
                <a:moveTo>
                  <a:pt x="8429" y="730"/>
                </a:moveTo>
                <a:cubicBezTo>
                  <a:pt x="8400" y="730"/>
                  <a:pt x="8377" y="777"/>
                  <a:pt x="8377" y="835"/>
                </a:cubicBezTo>
                <a:lnTo>
                  <a:pt x="8377" y="1055"/>
                </a:lnTo>
                <a:cubicBezTo>
                  <a:pt x="8377" y="1112"/>
                  <a:pt x="8400" y="1157"/>
                  <a:pt x="8429" y="1157"/>
                </a:cubicBezTo>
                <a:cubicBezTo>
                  <a:pt x="8458" y="1157"/>
                  <a:pt x="8482" y="1112"/>
                  <a:pt x="8482" y="1055"/>
                </a:cubicBezTo>
                <a:lnTo>
                  <a:pt x="8482" y="835"/>
                </a:lnTo>
                <a:cubicBezTo>
                  <a:pt x="8482" y="777"/>
                  <a:pt x="8458" y="730"/>
                  <a:pt x="8429" y="730"/>
                </a:cubicBezTo>
                <a:close/>
                <a:moveTo>
                  <a:pt x="8744" y="730"/>
                </a:moveTo>
                <a:cubicBezTo>
                  <a:pt x="8714" y="730"/>
                  <a:pt x="8691" y="777"/>
                  <a:pt x="8691" y="835"/>
                </a:cubicBezTo>
                <a:lnTo>
                  <a:pt x="8691" y="1055"/>
                </a:lnTo>
                <a:cubicBezTo>
                  <a:pt x="8691" y="1112"/>
                  <a:pt x="8714" y="1157"/>
                  <a:pt x="8744" y="1157"/>
                </a:cubicBezTo>
                <a:cubicBezTo>
                  <a:pt x="8773" y="1157"/>
                  <a:pt x="8796" y="1112"/>
                  <a:pt x="8796" y="1055"/>
                </a:cubicBezTo>
                <a:lnTo>
                  <a:pt x="8796" y="835"/>
                </a:lnTo>
                <a:cubicBezTo>
                  <a:pt x="8796" y="777"/>
                  <a:pt x="8773" y="730"/>
                  <a:pt x="8744" y="730"/>
                </a:cubicBezTo>
                <a:close/>
                <a:moveTo>
                  <a:pt x="9593" y="730"/>
                </a:moveTo>
                <a:cubicBezTo>
                  <a:pt x="9564" y="730"/>
                  <a:pt x="9540" y="777"/>
                  <a:pt x="9540" y="835"/>
                </a:cubicBezTo>
                <a:lnTo>
                  <a:pt x="9540" y="1055"/>
                </a:lnTo>
                <a:cubicBezTo>
                  <a:pt x="9540" y="1112"/>
                  <a:pt x="9564" y="1157"/>
                  <a:pt x="9593" y="1157"/>
                </a:cubicBezTo>
                <a:cubicBezTo>
                  <a:pt x="9622" y="1157"/>
                  <a:pt x="9646" y="1112"/>
                  <a:pt x="9646" y="1055"/>
                </a:cubicBezTo>
                <a:lnTo>
                  <a:pt x="9646" y="835"/>
                </a:lnTo>
                <a:cubicBezTo>
                  <a:pt x="9646" y="777"/>
                  <a:pt x="9622" y="730"/>
                  <a:pt x="9593" y="730"/>
                </a:cubicBezTo>
                <a:close/>
                <a:moveTo>
                  <a:pt x="9908" y="730"/>
                </a:moveTo>
                <a:cubicBezTo>
                  <a:pt x="9879" y="730"/>
                  <a:pt x="9855" y="777"/>
                  <a:pt x="9855" y="835"/>
                </a:cubicBezTo>
                <a:lnTo>
                  <a:pt x="9855" y="1055"/>
                </a:lnTo>
                <a:cubicBezTo>
                  <a:pt x="9855" y="1112"/>
                  <a:pt x="9879" y="1157"/>
                  <a:pt x="9908" y="1157"/>
                </a:cubicBezTo>
                <a:cubicBezTo>
                  <a:pt x="9937" y="1157"/>
                  <a:pt x="9961" y="1112"/>
                  <a:pt x="9961" y="1055"/>
                </a:cubicBezTo>
                <a:lnTo>
                  <a:pt x="9961" y="835"/>
                </a:lnTo>
                <a:cubicBezTo>
                  <a:pt x="9961" y="777"/>
                  <a:pt x="9937" y="730"/>
                  <a:pt x="9908" y="730"/>
                </a:cubicBezTo>
                <a:close/>
                <a:moveTo>
                  <a:pt x="10758" y="730"/>
                </a:moveTo>
                <a:cubicBezTo>
                  <a:pt x="10728" y="730"/>
                  <a:pt x="10705" y="777"/>
                  <a:pt x="10705" y="835"/>
                </a:cubicBezTo>
                <a:lnTo>
                  <a:pt x="10705" y="1055"/>
                </a:lnTo>
                <a:cubicBezTo>
                  <a:pt x="10705" y="1112"/>
                  <a:pt x="10728" y="1157"/>
                  <a:pt x="10758" y="1157"/>
                </a:cubicBezTo>
                <a:cubicBezTo>
                  <a:pt x="10787" y="1157"/>
                  <a:pt x="10810" y="1112"/>
                  <a:pt x="10810" y="1055"/>
                </a:cubicBezTo>
                <a:lnTo>
                  <a:pt x="10810" y="835"/>
                </a:lnTo>
                <a:cubicBezTo>
                  <a:pt x="10810" y="777"/>
                  <a:pt x="10787" y="730"/>
                  <a:pt x="10758" y="730"/>
                </a:cubicBezTo>
                <a:close/>
                <a:moveTo>
                  <a:pt x="11072" y="730"/>
                </a:moveTo>
                <a:cubicBezTo>
                  <a:pt x="11043" y="730"/>
                  <a:pt x="11019" y="777"/>
                  <a:pt x="11019" y="835"/>
                </a:cubicBezTo>
                <a:lnTo>
                  <a:pt x="11019" y="1055"/>
                </a:lnTo>
                <a:cubicBezTo>
                  <a:pt x="11019" y="1112"/>
                  <a:pt x="11043" y="1157"/>
                  <a:pt x="11072" y="1157"/>
                </a:cubicBezTo>
                <a:cubicBezTo>
                  <a:pt x="11101" y="1157"/>
                  <a:pt x="11125" y="1112"/>
                  <a:pt x="11125" y="1055"/>
                </a:cubicBezTo>
                <a:lnTo>
                  <a:pt x="11125" y="835"/>
                </a:lnTo>
                <a:cubicBezTo>
                  <a:pt x="11125" y="777"/>
                  <a:pt x="11101" y="730"/>
                  <a:pt x="11072" y="730"/>
                </a:cubicBezTo>
                <a:close/>
                <a:moveTo>
                  <a:pt x="11922" y="730"/>
                </a:moveTo>
                <a:cubicBezTo>
                  <a:pt x="11893" y="730"/>
                  <a:pt x="11869" y="777"/>
                  <a:pt x="11869" y="835"/>
                </a:cubicBezTo>
                <a:lnTo>
                  <a:pt x="11869" y="1055"/>
                </a:lnTo>
                <a:cubicBezTo>
                  <a:pt x="11869" y="1112"/>
                  <a:pt x="11893" y="1157"/>
                  <a:pt x="11922" y="1157"/>
                </a:cubicBezTo>
                <a:cubicBezTo>
                  <a:pt x="11951" y="1157"/>
                  <a:pt x="11974" y="1112"/>
                  <a:pt x="11974" y="1055"/>
                </a:cubicBezTo>
                <a:lnTo>
                  <a:pt x="11974" y="835"/>
                </a:lnTo>
                <a:cubicBezTo>
                  <a:pt x="11974" y="777"/>
                  <a:pt x="11951" y="730"/>
                  <a:pt x="11922" y="730"/>
                </a:cubicBezTo>
                <a:close/>
                <a:moveTo>
                  <a:pt x="12236" y="730"/>
                </a:moveTo>
                <a:cubicBezTo>
                  <a:pt x="12207" y="730"/>
                  <a:pt x="12183" y="777"/>
                  <a:pt x="12183" y="835"/>
                </a:cubicBezTo>
                <a:lnTo>
                  <a:pt x="12183" y="1055"/>
                </a:lnTo>
                <a:cubicBezTo>
                  <a:pt x="12183" y="1112"/>
                  <a:pt x="12207" y="1157"/>
                  <a:pt x="12236" y="1157"/>
                </a:cubicBezTo>
                <a:cubicBezTo>
                  <a:pt x="12265" y="1157"/>
                  <a:pt x="12288" y="1112"/>
                  <a:pt x="12288" y="1055"/>
                </a:cubicBezTo>
                <a:lnTo>
                  <a:pt x="12288" y="835"/>
                </a:lnTo>
                <a:cubicBezTo>
                  <a:pt x="12288" y="777"/>
                  <a:pt x="12265" y="730"/>
                  <a:pt x="12236" y="730"/>
                </a:cubicBezTo>
                <a:close/>
                <a:moveTo>
                  <a:pt x="13085" y="730"/>
                </a:moveTo>
                <a:cubicBezTo>
                  <a:pt x="13056" y="730"/>
                  <a:pt x="13032" y="777"/>
                  <a:pt x="13032" y="835"/>
                </a:cubicBezTo>
                <a:lnTo>
                  <a:pt x="13032" y="1055"/>
                </a:lnTo>
                <a:cubicBezTo>
                  <a:pt x="13032" y="1112"/>
                  <a:pt x="13056" y="1157"/>
                  <a:pt x="13085" y="1157"/>
                </a:cubicBezTo>
                <a:cubicBezTo>
                  <a:pt x="13114" y="1157"/>
                  <a:pt x="13138" y="1112"/>
                  <a:pt x="13138" y="1055"/>
                </a:cubicBezTo>
                <a:lnTo>
                  <a:pt x="13138" y="835"/>
                </a:lnTo>
                <a:cubicBezTo>
                  <a:pt x="13138" y="777"/>
                  <a:pt x="13114" y="730"/>
                  <a:pt x="13085" y="730"/>
                </a:cubicBezTo>
                <a:close/>
                <a:moveTo>
                  <a:pt x="13399" y="730"/>
                </a:moveTo>
                <a:cubicBezTo>
                  <a:pt x="13370" y="730"/>
                  <a:pt x="13348" y="777"/>
                  <a:pt x="13348" y="835"/>
                </a:cubicBezTo>
                <a:lnTo>
                  <a:pt x="13348" y="1055"/>
                </a:lnTo>
                <a:cubicBezTo>
                  <a:pt x="13348" y="1112"/>
                  <a:pt x="13370" y="1157"/>
                  <a:pt x="13399" y="1157"/>
                </a:cubicBezTo>
                <a:cubicBezTo>
                  <a:pt x="13428" y="1157"/>
                  <a:pt x="13452" y="1112"/>
                  <a:pt x="13452" y="1055"/>
                </a:cubicBezTo>
                <a:lnTo>
                  <a:pt x="13452" y="835"/>
                </a:lnTo>
                <a:cubicBezTo>
                  <a:pt x="13452" y="777"/>
                  <a:pt x="13428" y="730"/>
                  <a:pt x="13399" y="730"/>
                </a:cubicBezTo>
                <a:close/>
                <a:moveTo>
                  <a:pt x="14249" y="730"/>
                </a:moveTo>
                <a:cubicBezTo>
                  <a:pt x="14220" y="730"/>
                  <a:pt x="14196" y="777"/>
                  <a:pt x="14196" y="835"/>
                </a:cubicBezTo>
                <a:lnTo>
                  <a:pt x="14196" y="1055"/>
                </a:lnTo>
                <a:cubicBezTo>
                  <a:pt x="14196" y="1112"/>
                  <a:pt x="14220" y="1157"/>
                  <a:pt x="14249" y="1157"/>
                </a:cubicBezTo>
                <a:cubicBezTo>
                  <a:pt x="14278" y="1157"/>
                  <a:pt x="14302" y="1112"/>
                  <a:pt x="14302" y="1055"/>
                </a:cubicBezTo>
                <a:lnTo>
                  <a:pt x="14302" y="835"/>
                </a:lnTo>
                <a:cubicBezTo>
                  <a:pt x="14302" y="777"/>
                  <a:pt x="14278" y="730"/>
                  <a:pt x="14249" y="730"/>
                </a:cubicBezTo>
                <a:close/>
                <a:moveTo>
                  <a:pt x="14564" y="730"/>
                </a:moveTo>
                <a:cubicBezTo>
                  <a:pt x="14535" y="730"/>
                  <a:pt x="14511" y="777"/>
                  <a:pt x="14511" y="835"/>
                </a:cubicBezTo>
                <a:lnTo>
                  <a:pt x="14511" y="1055"/>
                </a:lnTo>
                <a:cubicBezTo>
                  <a:pt x="14511" y="1112"/>
                  <a:pt x="14535" y="1157"/>
                  <a:pt x="14564" y="1157"/>
                </a:cubicBezTo>
                <a:cubicBezTo>
                  <a:pt x="14593" y="1157"/>
                  <a:pt x="14617" y="1112"/>
                  <a:pt x="14617" y="1055"/>
                </a:cubicBezTo>
                <a:lnTo>
                  <a:pt x="14617" y="835"/>
                </a:lnTo>
                <a:cubicBezTo>
                  <a:pt x="14617" y="777"/>
                  <a:pt x="14593" y="730"/>
                  <a:pt x="14564" y="730"/>
                </a:cubicBezTo>
                <a:close/>
                <a:moveTo>
                  <a:pt x="15413" y="730"/>
                </a:moveTo>
                <a:cubicBezTo>
                  <a:pt x="15384" y="730"/>
                  <a:pt x="15360" y="777"/>
                  <a:pt x="15360" y="835"/>
                </a:cubicBezTo>
                <a:lnTo>
                  <a:pt x="15360" y="1055"/>
                </a:lnTo>
                <a:cubicBezTo>
                  <a:pt x="15360" y="1112"/>
                  <a:pt x="15384" y="1157"/>
                  <a:pt x="15413" y="1157"/>
                </a:cubicBezTo>
                <a:cubicBezTo>
                  <a:pt x="15442" y="1157"/>
                  <a:pt x="15465" y="1112"/>
                  <a:pt x="15465" y="1055"/>
                </a:cubicBezTo>
                <a:lnTo>
                  <a:pt x="15465" y="835"/>
                </a:lnTo>
                <a:cubicBezTo>
                  <a:pt x="15465" y="777"/>
                  <a:pt x="15442" y="730"/>
                  <a:pt x="15413" y="730"/>
                </a:cubicBezTo>
                <a:close/>
                <a:moveTo>
                  <a:pt x="15728" y="730"/>
                </a:moveTo>
                <a:cubicBezTo>
                  <a:pt x="15699" y="730"/>
                  <a:pt x="15675" y="777"/>
                  <a:pt x="15675" y="835"/>
                </a:cubicBezTo>
                <a:lnTo>
                  <a:pt x="15675" y="1055"/>
                </a:lnTo>
                <a:cubicBezTo>
                  <a:pt x="15675" y="1112"/>
                  <a:pt x="15699" y="1157"/>
                  <a:pt x="15728" y="1157"/>
                </a:cubicBezTo>
                <a:cubicBezTo>
                  <a:pt x="15757" y="1157"/>
                  <a:pt x="15781" y="1112"/>
                  <a:pt x="15781" y="1055"/>
                </a:cubicBezTo>
                <a:lnTo>
                  <a:pt x="15781" y="835"/>
                </a:lnTo>
                <a:cubicBezTo>
                  <a:pt x="15781" y="777"/>
                  <a:pt x="15757" y="730"/>
                  <a:pt x="15728" y="730"/>
                </a:cubicBezTo>
                <a:close/>
                <a:moveTo>
                  <a:pt x="16578" y="730"/>
                </a:moveTo>
                <a:cubicBezTo>
                  <a:pt x="16549" y="730"/>
                  <a:pt x="16525" y="777"/>
                  <a:pt x="16525" y="835"/>
                </a:cubicBezTo>
                <a:lnTo>
                  <a:pt x="16525" y="1055"/>
                </a:lnTo>
                <a:cubicBezTo>
                  <a:pt x="16525" y="1112"/>
                  <a:pt x="16549" y="1157"/>
                  <a:pt x="16578" y="1157"/>
                </a:cubicBezTo>
                <a:cubicBezTo>
                  <a:pt x="16607" y="1157"/>
                  <a:pt x="16630" y="1112"/>
                  <a:pt x="16630" y="1055"/>
                </a:cubicBezTo>
                <a:lnTo>
                  <a:pt x="16630" y="835"/>
                </a:lnTo>
                <a:cubicBezTo>
                  <a:pt x="16630" y="777"/>
                  <a:pt x="16607" y="730"/>
                  <a:pt x="16578" y="730"/>
                </a:cubicBezTo>
                <a:close/>
                <a:moveTo>
                  <a:pt x="16892" y="730"/>
                </a:moveTo>
                <a:cubicBezTo>
                  <a:pt x="16863" y="730"/>
                  <a:pt x="16839" y="777"/>
                  <a:pt x="16839" y="835"/>
                </a:cubicBezTo>
                <a:lnTo>
                  <a:pt x="16839" y="1055"/>
                </a:lnTo>
                <a:cubicBezTo>
                  <a:pt x="16839" y="1112"/>
                  <a:pt x="16863" y="1157"/>
                  <a:pt x="16892" y="1157"/>
                </a:cubicBezTo>
                <a:cubicBezTo>
                  <a:pt x="16921" y="1157"/>
                  <a:pt x="16944" y="1112"/>
                  <a:pt x="16944" y="1055"/>
                </a:cubicBezTo>
                <a:lnTo>
                  <a:pt x="16944" y="835"/>
                </a:lnTo>
                <a:cubicBezTo>
                  <a:pt x="16944" y="777"/>
                  <a:pt x="16921" y="730"/>
                  <a:pt x="16892" y="730"/>
                </a:cubicBezTo>
                <a:close/>
                <a:moveTo>
                  <a:pt x="17741" y="730"/>
                </a:moveTo>
                <a:cubicBezTo>
                  <a:pt x="17712" y="730"/>
                  <a:pt x="17689" y="777"/>
                  <a:pt x="17689" y="835"/>
                </a:cubicBezTo>
                <a:lnTo>
                  <a:pt x="17689" y="1055"/>
                </a:lnTo>
                <a:cubicBezTo>
                  <a:pt x="17689" y="1112"/>
                  <a:pt x="17712" y="1157"/>
                  <a:pt x="17741" y="1157"/>
                </a:cubicBezTo>
                <a:cubicBezTo>
                  <a:pt x="17770" y="1157"/>
                  <a:pt x="17794" y="1112"/>
                  <a:pt x="17794" y="1055"/>
                </a:cubicBezTo>
                <a:lnTo>
                  <a:pt x="17794" y="835"/>
                </a:lnTo>
                <a:cubicBezTo>
                  <a:pt x="17794" y="777"/>
                  <a:pt x="17770" y="730"/>
                  <a:pt x="17741" y="730"/>
                </a:cubicBezTo>
                <a:close/>
                <a:moveTo>
                  <a:pt x="18055" y="730"/>
                </a:moveTo>
                <a:cubicBezTo>
                  <a:pt x="18026" y="730"/>
                  <a:pt x="18002" y="777"/>
                  <a:pt x="18002" y="835"/>
                </a:cubicBezTo>
                <a:lnTo>
                  <a:pt x="18002" y="1055"/>
                </a:lnTo>
                <a:cubicBezTo>
                  <a:pt x="18002" y="1112"/>
                  <a:pt x="18026" y="1157"/>
                  <a:pt x="18055" y="1157"/>
                </a:cubicBezTo>
                <a:cubicBezTo>
                  <a:pt x="18085" y="1157"/>
                  <a:pt x="18108" y="1112"/>
                  <a:pt x="18108" y="1055"/>
                </a:cubicBezTo>
                <a:lnTo>
                  <a:pt x="18108" y="835"/>
                </a:lnTo>
                <a:cubicBezTo>
                  <a:pt x="18108" y="777"/>
                  <a:pt x="18085" y="730"/>
                  <a:pt x="18055" y="730"/>
                </a:cubicBezTo>
                <a:close/>
                <a:moveTo>
                  <a:pt x="18905" y="730"/>
                </a:moveTo>
                <a:cubicBezTo>
                  <a:pt x="18876" y="730"/>
                  <a:pt x="18852" y="777"/>
                  <a:pt x="18852" y="835"/>
                </a:cubicBezTo>
                <a:lnTo>
                  <a:pt x="18852" y="1055"/>
                </a:lnTo>
                <a:cubicBezTo>
                  <a:pt x="18852" y="1112"/>
                  <a:pt x="18876" y="1157"/>
                  <a:pt x="18905" y="1157"/>
                </a:cubicBezTo>
                <a:cubicBezTo>
                  <a:pt x="18934" y="1157"/>
                  <a:pt x="18958" y="1112"/>
                  <a:pt x="18958" y="1055"/>
                </a:cubicBezTo>
                <a:lnTo>
                  <a:pt x="18958" y="835"/>
                </a:lnTo>
                <a:cubicBezTo>
                  <a:pt x="18958" y="777"/>
                  <a:pt x="18934" y="730"/>
                  <a:pt x="18905" y="730"/>
                </a:cubicBezTo>
                <a:close/>
                <a:moveTo>
                  <a:pt x="19220" y="730"/>
                </a:moveTo>
                <a:cubicBezTo>
                  <a:pt x="19191" y="730"/>
                  <a:pt x="19167" y="777"/>
                  <a:pt x="19167" y="835"/>
                </a:cubicBezTo>
                <a:lnTo>
                  <a:pt x="19167" y="1055"/>
                </a:lnTo>
                <a:cubicBezTo>
                  <a:pt x="19167" y="1112"/>
                  <a:pt x="19191" y="1157"/>
                  <a:pt x="19220" y="1157"/>
                </a:cubicBezTo>
                <a:cubicBezTo>
                  <a:pt x="19249" y="1157"/>
                  <a:pt x="19273" y="1112"/>
                  <a:pt x="19273" y="1055"/>
                </a:cubicBezTo>
                <a:lnTo>
                  <a:pt x="19273" y="835"/>
                </a:lnTo>
                <a:cubicBezTo>
                  <a:pt x="19273" y="777"/>
                  <a:pt x="19249" y="730"/>
                  <a:pt x="19220" y="730"/>
                </a:cubicBezTo>
                <a:close/>
                <a:moveTo>
                  <a:pt x="20069" y="730"/>
                </a:moveTo>
                <a:cubicBezTo>
                  <a:pt x="20040" y="730"/>
                  <a:pt x="20016" y="777"/>
                  <a:pt x="20016" y="835"/>
                </a:cubicBezTo>
                <a:lnTo>
                  <a:pt x="20016" y="1055"/>
                </a:lnTo>
                <a:cubicBezTo>
                  <a:pt x="20016" y="1112"/>
                  <a:pt x="20040" y="1157"/>
                  <a:pt x="20069" y="1157"/>
                </a:cubicBezTo>
                <a:cubicBezTo>
                  <a:pt x="20099" y="1157"/>
                  <a:pt x="20122" y="1112"/>
                  <a:pt x="20122" y="1055"/>
                </a:cubicBezTo>
                <a:lnTo>
                  <a:pt x="20122" y="835"/>
                </a:lnTo>
                <a:cubicBezTo>
                  <a:pt x="20122" y="777"/>
                  <a:pt x="20099" y="730"/>
                  <a:pt x="20069" y="730"/>
                </a:cubicBezTo>
                <a:close/>
                <a:moveTo>
                  <a:pt x="20384" y="730"/>
                </a:moveTo>
                <a:cubicBezTo>
                  <a:pt x="20355" y="730"/>
                  <a:pt x="20331" y="777"/>
                  <a:pt x="20331" y="835"/>
                </a:cubicBezTo>
                <a:lnTo>
                  <a:pt x="20331" y="1055"/>
                </a:lnTo>
                <a:cubicBezTo>
                  <a:pt x="20331" y="1112"/>
                  <a:pt x="20355" y="1157"/>
                  <a:pt x="20384" y="1157"/>
                </a:cubicBezTo>
                <a:cubicBezTo>
                  <a:pt x="20413" y="1157"/>
                  <a:pt x="20436" y="1112"/>
                  <a:pt x="20436" y="1055"/>
                </a:cubicBezTo>
                <a:lnTo>
                  <a:pt x="20436" y="835"/>
                </a:lnTo>
                <a:cubicBezTo>
                  <a:pt x="20436" y="777"/>
                  <a:pt x="20413" y="730"/>
                  <a:pt x="20384" y="730"/>
                </a:cubicBezTo>
                <a:close/>
                <a:moveTo>
                  <a:pt x="21234" y="730"/>
                </a:moveTo>
                <a:cubicBezTo>
                  <a:pt x="21204" y="730"/>
                  <a:pt x="21181" y="777"/>
                  <a:pt x="21181" y="835"/>
                </a:cubicBezTo>
                <a:lnTo>
                  <a:pt x="21181" y="1055"/>
                </a:lnTo>
                <a:cubicBezTo>
                  <a:pt x="21181" y="1112"/>
                  <a:pt x="21204" y="1157"/>
                  <a:pt x="21234" y="1157"/>
                </a:cubicBezTo>
                <a:cubicBezTo>
                  <a:pt x="21263" y="1157"/>
                  <a:pt x="21285" y="1112"/>
                  <a:pt x="21285" y="1055"/>
                </a:cubicBezTo>
                <a:lnTo>
                  <a:pt x="21285" y="835"/>
                </a:lnTo>
                <a:cubicBezTo>
                  <a:pt x="21285" y="777"/>
                  <a:pt x="21263" y="730"/>
                  <a:pt x="21234" y="730"/>
                </a:cubicBezTo>
                <a:close/>
                <a:moveTo>
                  <a:pt x="21547" y="730"/>
                </a:moveTo>
                <a:cubicBezTo>
                  <a:pt x="21518" y="730"/>
                  <a:pt x="21495" y="777"/>
                  <a:pt x="21495" y="835"/>
                </a:cubicBezTo>
                <a:lnTo>
                  <a:pt x="21495" y="1055"/>
                </a:lnTo>
                <a:cubicBezTo>
                  <a:pt x="21495" y="1112"/>
                  <a:pt x="21518" y="1157"/>
                  <a:pt x="21547" y="1157"/>
                </a:cubicBezTo>
                <a:cubicBezTo>
                  <a:pt x="21576" y="1157"/>
                  <a:pt x="21600" y="1112"/>
                  <a:pt x="21600" y="1055"/>
                </a:cubicBezTo>
                <a:lnTo>
                  <a:pt x="21600" y="835"/>
                </a:lnTo>
                <a:cubicBezTo>
                  <a:pt x="21600" y="777"/>
                  <a:pt x="21576" y="730"/>
                  <a:pt x="21547" y="730"/>
                </a:cubicBezTo>
                <a:close/>
                <a:moveTo>
                  <a:pt x="53" y="1460"/>
                </a:moveTo>
                <a:cubicBezTo>
                  <a:pt x="24" y="1460"/>
                  <a:pt x="0" y="1507"/>
                  <a:pt x="0" y="1564"/>
                </a:cubicBezTo>
                <a:lnTo>
                  <a:pt x="0" y="1785"/>
                </a:lnTo>
                <a:cubicBezTo>
                  <a:pt x="0" y="1842"/>
                  <a:pt x="24" y="1887"/>
                  <a:pt x="53" y="1887"/>
                </a:cubicBezTo>
                <a:cubicBezTo>
                  <a:pt x="82" y="1887"/>
                  <a:pt x="106" y="1842"/>
                  <a:pt x="106" y="1785"/>
                </a:cubicBezTo>
                <a:lnTo>
                  <a:pt x="106" y="1564"/>
                </a:lnTo>
                <a:cubicBezTo>
                  <a:pt x="106" y="1507"/>
                  <a:pt x="82" y="1460"/>
                  <a:pt x="53" y="1460"/>
                </a:cubicBezTo>
                <a:close/>
                <a:moveTo>
                  <a:pt x="367" y="1460"/>
                </a:moveTo>
                <a:cubicBezTo>
                  <a:pt x="338" y="1460"/>
                  <a:pt x="315" y="1507"/>
                  <a:pt x="315" y="1564"/>
                </a:cubicBezTo>
                <a:lnTo>
                  <a:pt x="315" y="1785"/>
                </a:lnTo>
                <a:cubicBezTo>
                  <a:pt x="315" y="1842"/>
                  <a:pt x="338" y="1887"/>
                  <a:pt x="367" y="1887"/>
                </a:cubicBezTo>
                <a:cubicBezTo>
                  <a:pt x="397" y="1887"/>
                  <a:pt x="420" y="1842"/>
                  <a:pt x="420" y="1785"/>
                </a:cubicBezTo>
                <a:lnTo>
                  <a:pt x="420" y="1564"/>
                </a:lnTo>
                <a:cubicBezTo>
                  <a:pt x="420" y="1507"/>
                  <a:pt x="397" y="1460"/>
                  <a:pt x="367" y="1460"/>
                </a:cubicBezTo>
                <a:close/>
                <a:moveTo>
                  <a:pt x="1217" y="1460"/>
                </a:moveTo>
                <a:cubicBezTo>
                  <a:pt x="1188" y="1460"/>
                  <a:pt x="1164" y="1507"/>
                  <a:pt x="1164" y="1564"/>
                </a:cubicBezTo>
                <a:lnTo>
                  <a:pt x="1164" y="1785"/>
                </a:lnTo>
                <a:cubicBezTo>
                  <a:pt x="1164" y="1842"/>
                  <a:pt x="1188" y="1887"/>
                  <a:pt x="1217" y="1887"/>
                </a:cubicBezTo>
                <a:cubicBezTo>
                  <a:pt x="1246" y="1887"/>
                  <a:pt x="1270" y="1842"/>
                  <a:pt x="1270" y="1785"/>
                </a:cubicBezTo>
                <a:lnTo>
                  <a:pt x="1270" y="1564"/>
                </a:lnTo>
                <a:cubicBezTo>
                  <a:pt x="1270" y="1507"/>
                  <a:pt x="1246" y="1460"/>
                  <a:pt x="1217" y="1460"/>
                </a:cubicBezTo>
                <a:close/>
                <a:moveTo>
                  <a:pt x="1532" y="1460"/>
                </a:moveTo>
                <a:cubicBezTo>
                  <a:pt x="1503" y="1460"/>
                  <a:pt x="1479" y="1507"/>
                  <a:pt x="1479" y="1564"/>
                </a:cubicBezTo>
                <a:lnTo>
                  <a:pt x="1479" y="1785"/>
                </a:lnTo>
                <a:cubicBezTo>
                  <a:pt x="1479" y="1842"/>
                  <a:pt x="1503" y="1887"/>
                  <a:pt x="1532" y="1887"/>
                </a:cubicBezTo>
                <a:cubicBezTo>
                  <a:pt x="1561" y="1887"/>
                  <a:pt x="1584" y="1842"/>
                  <a:pt x="1584" y="1785"/>
                </a:cubicBezTo>
                <a:lnTo>
                  <a:pt x="1584" y="1564"/>
                </a:lnTo>
                <a:cubicBezTo>
                  <a:pt x="1584" y="1507"/>
                  <a:pt x="1561" y="1460"/>
                  <a:pt x="1532" y="1460"/>
                </a:cubicBezTo>
                <a:close/>
                <a:moveTo>
                  <a:pt x="2380" y="1460"/>
                </a:moveTo>
                <a:cubicBezTo>
                  <a:pt x="2351" y="1460"/>
                  <a:pt x="2329" y="1507"/>
                  <a:pt x="2329" y="1564"/>
                </a:cubicBezTo>
                <a:lnTo>
                  <a:pt x="2329" y="1785"/>
                </a:lnTo>
                <a:cubicBezTo>
                  <a:pt x="2329" y="1842"/>
                  <a:pt x="2351" y="1887"/>
                  <a:pt x="2380" y="1887"/>
                </a:cubicBezTo>
                <a:cubicBezTo>
                  <a:pt x="2409" y="1887"/>
                  <a:pt x="2433" y="1842"/>
                  <a:pt x="2433" y="1785"/>
                </a:cubicBezTo>
                <a:lnTo>
                  <a:pt x="2433" y="1564"/>
                </a:lnTo>
                <a:cubicBezTo>
                  <a:pt x="2433" y="1507"/>
                  <a:pt x="2409" y="1460"/>
                  <a:pt x="2380" y="1460"/>
                </a:cubicBezTo>
                <a:close/>
                <a:moveTo>
                  <a:pt x="2695" y="1460"/>
                </a:moveTo>
                <a:cubicBezTo>
                  <a:pt x="2666" y="1460"/>
                  <a:pt x="2643" y="1507"/>
                  <a:pt x="2643" y="1564"/>
                </a:cubicBezTo>
                <a:lnTo>
                  <a:pt x="2643" y="1785"/>
                </a:lnTo>
                <a:cubicBezTo>
                  <a:pt x="2643" y="1842"/>
                  <a:pt x="2666" y="1887"/>
                  <a:pt x="2695" y="1887"/>
                </a:cubicBezTo>
                <a:cubicBezTo>
                  <a:pt x="2724" y="1887"/>
                  <a:pt x="2748" y="1842"/>
                  <a:pt x="2748" y="1785"/>
                </a:cubicBezTo>
                <a:lnTo>
                  <a:pt x="2748" y="1564"/>
                </a:lnTo>
                <a:cubicBezTo>
                  <a:pt x="2748" y="1507"/>
                  <a:pt x="2724" y="1460"/>
                  <a:pt x="2695" y="1460"/>
                </a:cubicBezTo>
                <a:close/>
                <a:moveTo>
                  <a:pt x="3545" y="1460"/>
                </a:moveTo>
                <a:cubicBezTo>
                  <a:pt x="3516" y="1460"/>
                  <a:pt x="3492" y="1507"/>
                  <a:pt x="3492" y="1564"/>
                </a:cubicBezTo>
                <a:lnTo>
                  <a:pt x="3492" y="1785"/>
                </a:lnTo>
                <a:cubicBezTo>
                  <a:pt x="3492" y="1842"/>
                  <a:pt x="3516" y="1887"/>
                  <a:pt x="3545" y="1887"/>
                </a:cubicBezTo>
                <a:cubicBezTo>
                  <a:pt x="3574" y="1887"/>
                  <a:pt x="3598" y="1842"/>
                  <a:pt x="3598" y="1785"/>
                </a:cubicBezTo>
                <a:lnTo>
                  <a:pt x="3598" y="1564"/>
                </a:lnTo>
                <a:cubicBezTo>
                  <a:pt x="3598" y="1507"/>
                  <a:pt x="3574" y="1460"/>
                  <a:pt x="3545" y="1460"/>
                </a:cubicBezTo>
                <a:close/>
                <a:moveTo>
                  <a:pt x="3859" y="1460"/>
                </a:moveTo>
                <a:cubicBezTo>
                  <a:pt x="3830" y="1460"/>
                  <a:pt x="3806" y="1507"/>
                  <a:pt x="3806" y="1564"/>
                </a:cubicBezTo>
                <a:lnTo>
                  <a:pt x="3806" y="1785"/>
                </a:lnTo>
                <a:cubicBezTo>
                  <a:pt x="3806" y="1842"/>
                  <a:pt x="3830" y="1887"/>
                  <a:pt x="3859" y="1887"/>
                </a:cubicBezTo>
                <a:cubicBezTo>
                  <a:pt x="3888" y="1887"/>
                  <a:pt x="3912" y="1842"/>
                  <a:pt x="3912" y="1785"/>
                </a:cubicBezTo>
                <a:lnTo>
                  <a:pt x="3912" y="1564"/>
                </a:lnTo>
                <a:cubicBezTo>
                  <a:pt x="3912" y="1507"/>
                  <a:pt x="3888" y="1460"/>
                  <a:pt x="3859" y="1460"/>
                </a:cubicBezTo>
                <a:close/>
                <a:moveTo>
                  <a:pt x="4709" y="1460"/>
                </a:moveTo>
                <a:cubicBezTo>
                  <a:pt x="4680" y="1460"/>
                  <a:pt x="4656" y="1507"/>
                  <a:pt x="4656" y="1564"/>
                </a:cubicBezTo>
                <a:lnTo>
                  <a:pt x="4656" y="1785"/>
                </a:lnTo>
                <a:cubicBezTo>
                  <a:pt x="4656" y="1842"/>
                  <a:pt x="4680" y="1887"/>
                  <a:pt x="4709" y="1887"/>
                </a:cubicBezTo>
                <a:cubicBezTo>
                  <a:pt x="4738" y="1887"/>
                  <a:pt x="4762" y="1842"/>
                  <a:pt x="4762" y="1785"/>
                </a:cubicBezTo>
                <a:lnTo>
                  <a:pt x="4762" y="1564"/>
                </a:lnTo>
                <a:cubicBezTo>
                  <a:pt x="4762" y="1507"/>
                  <a:pt x="4738" y="1460"/>
                  <a:pt x="4709" y="1460"/>
                </a:cubicBezTo>
                <a:close/>
                <a:moveTo>
                  <a:pt x="5023" y="1460"/>
                </a:moveTo>
                <a:cubicBezTo>
                  <a:pt x="4994" y="1460"/>
                  <a:pt x="4970" y="1507"/>
                  <a:pt x="4970" y="1564"/>
                </a:cubicBezTo>
                <a:lnTo>
                  <a:pt x="4970" y="1785"/>
                </a:lnTo>
                <a:cubicBezTo>
                  <a:pt x="4970" y="1842"/>
                  <a:pt x="4994" y="1887"/>
                  <a:pt x="5023" y="1887"/>
                </a:cubicBezTo>
                <a:cubicBezTo>
                  <a:pt x="5053" y="1887"/>
                  <a:pt x="5076" y="1842"/>
                  <a:pt x="5076" y="1785"/>
                </a:cubicBezTo>
                <a:lnTo>
                  <a:pt x="5076" y="1564"/>
                </a:lnTo>
                <a:cubicBezTo>
                  <a:pt x="5076" y="1507"/>
                  <a:pt x="5053" y="1460"/>
                  <a:pt x="5023" y="1460"/>
                </a:cubicBezTo>
                <a:close/>
                <a:moveTo>
                  <a:pt x="5873" y="1460"/>
                </a:moveTo>
                <a:cubicBezTo>
                  <a:pt x="5844" y="1460"/>
                  <a:pt x="5820" y="1507"/>
                  <a:pt x="5820" y="1564"/>
                </a:cubicBezTo>
                <a:lnTo>
                  <a:pt x="5820" y="1785"/>
                </a:lnTo>
                <a:cubicBezTo>
                  <a:pt x="5820" y="1842"/>
                  <a:pt x="5844" y="1887"/>
                  <a:pt x="5873" y="1887"/>
                </a:cubicBezTo>
                <a:cubicBezTo>
                  <a:pt x="5902" y="1887"/>
                  <a:pt x="5926" y="1842"/>
                  <a:pt x="5926" y="1785"/>
                </a:cubicBezTo>
                <a:lnTo>
                  <a:pt x="5926" y="1564"/>
                </a:lnTo>
                <a:cubicBezTo>
                  <a:pt x="5926" y="1507"/>
                  <a:pt x="5902" y="1460"/>
                  <a:pt x="5873" y="1460"/>
                </a:cubicBezTo>
                <a:close/>
                <a:moveTo>
                  <a:pt x="6188" y="1460"/>
                </a:moveTo>
                <a:cubicBezTo>
                  <a:pt x="6159" y="1460"/>
                  <a:pt x="6135" y="1507"/>
                  <a:pt x="6135" y="1564"/>
                </a:cubicBezTo>
                <a:lnTo>
                  <a:pt x="6135" y="1785"/>
                </a:lnTo>
                <a:cubicBezTo>
                  <a:pt x="6135" y="1842"/>
                  <a:pt x="6159" y="1887"/>
                  <a:pt x="6188" y="1887"/>
                </a:cubicBezTo>
                <a:cubicBezTo>
                  <a:pt x="6217" y="1887"/>
                  <a:pt x="6240" y="1842"/>
                  <a:pt x="6240" y="1785"/>
                </a:cubicBezTo>
                <a:lnTo>
                  <a:pt x="6240" y="1564"/>
                </a:lnTo>
                <a:cubicBezTo>
                  <a:pt x="6240" y="1507"/>
                  <a:pt x="6217" y="1460"/>
                  <a:pt x="6188" y="1460"/>
                </a:cubicBezTo>
                <a:close/>
                <a:moveTo>
                  <a:pt x="7036" y="1460"/>
                </a:moveTo>
                <a:cubicBezTo>
                  <a:pt x="7007" y="1460"/>
                  <a:pt x="6984" y="1507"/>
                  <a:pt x="6984" y="1564"/>
                </a:cubicBezTo>
                <a:lnTo>
                  <a:pt x="6984" y="1785"/>
                </a:lnTo>
                <a:cubicBezTo>
                  <a:pt x="6984" y="1842"/>
                  <a:pt x="7007" y="1887"/>
                  <a:pt x="7036" y="1887"/>
                </a:cubicBezTo>
                <a:cubicBezTo>
                  <a:pt x="7065" y="1887"/>
                  <a:pt x="7089" y="1842"/>
                  <a:pt x="7089" y="1785"/>
                </a:cubicBezTo>
                <a:lnTo>
                  <a:pt x="7089" y="1564"/>
                </a:lnTo>
                <a:cubicBezTo>
                  <a:pt x="7089" y="1507"/>
                  <a:pt x="7065" y="1460"/>
                  <a:pt x="7036" y="1460"/>
                </a:cubicBezTo>
                <a:close/>
                <a:moveTo>
                  <a:pt x="7351" y="1460"/>
                </a:moveTo>
                <a:cubicBezTo>
                  <a:pt x="7322" y="1460"/>
                  <a:pt x="7299" y="1507"/>
                  <a:pt x="7299" y="1564"/>
                </a:cubicBezTo>
                <a:lnTo>
                  <a:pt x="7299" y="1785"/>
                </a:lnTo>
                <a:cubicBezTo>
                  <a:pt x="7299" y="1842"/>
                  <a:pt x="7322" y="1887"/>
                  <a:pt x="7351" y="1887"/>
                </a:cubicBezTo>
                <a:cubicBezTo>
                  <a:pt x="7380" y="1887"/>
                  <a:pt x="7404" y="1842"/>
                  <a:pt x="7404" y="1785"/>
                </a:cubicBezTo>
                <a:lnTo>
                  <a:pt x="7404" y="1564"/>
                </a:lnTo>
                <a:cubicBezTo>
                  <a:pt x="7404" y="1507"/>
                  <a:pt x="7380" y="1460"/>
                  <a:pt x="7351" y="1460"/>
                </a:cubicBezTo>
                <a:close/>
                <a:moveTo>
                  <a:pt x="8201" y="1460"/>
                </a:moveTo>
                <a:cubicBezTo>
                  <a:pt x="8171" y="1460"/>
                  <a:pt x="8148" y="1507"/>
                  <a:pt x="8148" y="1564"/>
                </a:cubicBezTo>
                <a:lnTo>
                  <a:pt x="8148" y="1785"/>
                </a:lnTo>
                <a:cubicBezTo>
                  <a:pt x="8148" y="1842"/>
                  <a:pt x="8171" y="1887"/>
                  <a:pt x="8201" y="1887"/>
                </a:cubicBezTo>
                <a:cubicBezTo>
                  <a:pt x="8230" y="1887"/>
                  <a:pt x="8254" y="1842"/>
                  <a:pt x="8254" y="1785"/>
                </a:cubicBezTo>
                <a:lnTo>
                  <a:pt x="8254" y="1564"/>
                </a:lnTo>
                <a:cubicBezTo>
                  <a:pt x="8254" y="1507"/>
                  <a:pt x="8230" y="1460"/>
                  <a:pt x="8201" y="1460"/>
                </a:cubicBezTo>
                <a:close/>
                <a:moveTo>
                  <a:pt x="8515" y="1460"/>
                </a:moveTo>
                <a:cubicBezTo>
                  <a:pt x="8486" y="1460"/>
                  <a:pt x="8462" y="1507"/>
                  <a:pt x="8462" y="1564"/>
                </a:cubicBezTo>
                <a:lnTo>
                  <a:pt x="8462" y="1785"/>
                </a:lnTo>
                <a:cubicBezTo>
                  <a:pt x="8462" y="1842"/>
                  <a:pt x="8486" y="1887"/>
                  <a:pt x="8515" y="1887"/>
                </a:cubicBezTo>
                <a:cubicBezTo>
                  <a:pt x="8544" y="1887"/>
                  <a:pt x="8568" y="1842"/>
                  <a:pt x="8568" y="1785"/>
                </a:cubicBezTo>
                <a:lnTo>
                  <a:pt x="8568" y="1564"/>
                </a:lnTo>
                <a:cubicBezTo>
                  <a:pt x="8568" y="1507"/>
                  <a:pt x="8544" y="1460"/>
                  <a:pt x="8515" y="1460"/>
                </a:cubicBezTo>
                <a:close/>
                <a:moveTo>
                  <a:pt x="9365" y="1460"/>
                </a:moveTo>
                <a:cubicBezTo>
                  <a:pt x="9336" y="1460"/>
                  <a:pt x="9312" y="1507"/>
                  <a:pt x="9312" y="1564"/>
                </a:cubicBezTo>
                <a:lnTo>
                  <a:pt x="9312" y="1785"/>
                </a:lnTo>
                <a:cubicBezTo>
                  <a:pt x="9312" y="1842"/>
                  <a:pt x="9336" y="1887"/>
                  <a:pt x="9365" y="1887"/>
                </a:cubicBezTo>
                <a:cubicBezTo>
                  <a:pt x="9394" y="1887"/>
                  <a:pt x="9418" y="1842"/>
                  <a:pt x="9418" y="1785"/>
                </a:cubicBezTo>
                <a:lnTo>
                  <a:pt x="9418" y="1564"/>
                </a:lnTo>
                <a:cubicBezTo>
                  <a:pt x="9418" y="1507"/>
                  <a:pt x="9394" y="1460"/>
                  <a:pt x="9365" y="1460"/>
                </a:cubicBezTo>
                <a:close/>
                <a:moveTo>
                  <a:pt x="9679" y="1460"/>
                </a:moveTo>
                <a:cubicBezTo>
                  <a:pt x="9650" y="1460"/>
                  <a:pt x="9626" y="1507"/>
                  <a:pt x="9626" y="1564"/>
                </a:cubicBezTo>
                <a:lnTo>
                  <a:pt x="9626" y="1785"/>
                </a:lnTo>
                <a:cubicBezTo>
                  <a:pt x="9626" y="1842"/>
                  <a:pt x="9650" y="1887"/>
                  <a:pt x="9679" y="1887"/>
                </a:cubicBezTo>
                <a:cubicBezTo>
                  <a:pt x="9708" y="1887"/>
                  <a:pt x="9732" y="1842"/>
                  <a:pt x="9732" y="1785"/>
                </a:cubicBezTo>
                <a:lnTo>
                  <a:pt x="9732" y="1564"/>
                </a:lnTo>
                <a:cubicBezTo>
                  <a:pt x="9732" y="1507"/>
                  <a:pt x="9708" y="1460"/>
                  <a:pt x="9679" y="1460"/>
                </a:cubicBezTo>
                <a:close/>
                <a:moveTo>
                  <a:pt x="10529" y="1460"/>
                </a:moveTo>
                <a:cubicBezTo>
                  <a:pt x="10500" y="1460"/>
                  <a:pt x="10476" y="1507"/>
                  <a:pt x="10476" y="1564"/>
                </a:cubicBezTo>
                <a:lnTo>
                  <a:pt x="10476" y="1785"/>
                </a:lnTo>
                <a:cubicBezTo>
                  <a:pt x="10476" y="1842"/>
                  <a:pt x="10500" y="1887"/>
                  <a:pt x="10529" y="1887"/>
                </a:cubicBezTo>
                <a:cubicBezTo>
                  <a:pt x="10558" y="1887"/>
                  <a:pt x="10582" y="1842"/>
                  <a:pt x="10582" y="1785"/>
                </a:cubicBezTo>
                <a:lnTo>
                  <a:pt x="10582" y="1564"/>
                </a:lnTo>
                <a:cubicBezTo>
                  <a:pt x="10582" y="1507"/>
                  <a:pt x="10558" y="1460"/>
                  <a:pt x="10529" y="1460"/>
                </a:cubicBezTo>
                <a:close/>
                <a:moveTo>
                  <a:pt x="10844" y="1460"/>
                </a:moveTo>
                <a:cubicBezTo>
                  <a:pt x="10814" y="1460"/>
                  <a:pt x="10791" y="1507"/>
                  <a:pt x="10791" y="1564"/>
                </a:cubicBezTo>
                <a:lnTo>
                  <a:pt x="10791" y="1785"/>
                </a:lnTo>
                <a:cubicBezTo>
                  <a:pt x="10791" y="1842"/>
                  <a:pt x="10814" y="1887"/>
                  <a:pt x="10844" y="1887"/>
                </a:cubicBezTo>
                <a:cubicBezTo>
                  <a:pt x="10873" y="1887"/>
                  <a:pt x="10895" y="1842"/>
                  <a:pt x="10895" y="1785"/>
                </a:cubicBezTo>
                <a:lnTo>
                  <a:pt x="10895" y="1564"/>
                </a:lnTo>
                <a:cubicBezTo>
                  <a:pt x="10895" y="1507"/>
                  <a:pt x="10873" y="1460"/>
                  <a:pt x="10844" y="1460"/>
                </a:cubicBezTo>
                <a:close/>
                <a:moveTo>
                  <a:pt x="11692" y="1460"/>
                </a:moveTo>
                <a:cubicBezTo>
                  <a:pt x="11663" y="1460"/>
                  <a:pt x="11640" y="1507"/>
                  <a:pt x="11640" y="1564"/>
                </a:cubicBezTo>
                <a:lnTo>
                  <a:pt x="11640" y="1785"/>
                </a:lnTo>
                <a:cubicBezTo>
                  <a:pt x="11640" y="1842"/>
                  <a:pt x="11663" y="1887"/>
                  <a:pt x="11692" y="1887"/>
                </a:cubicBezTo>
                <a:cubicBezTo>
                  <a:pt x="11721" y="1887"/>
                  <a:pt x="11745" y="1842"/>
                  <a:pt x="11745" y="1785"/>
                </a:cubicBezTo>
                <a:lnTo>
                  <a:pt x="11745" y="1564"/>
                </a:lnTo>
                <a:cubicBezTo>
                  <a:pt x="11745" y="1507"/>
                  <a:pt x="11721" y="1460"/>
                  <a:pt x="11692" y="1460"/>
                </a:cubicBezTo>
                <a:close/>
                <a:moveTo>
                  <a:pt x="12007" y="1460"/>
                </a:moveTo>
                <a:cubicBezTo>
                  <a:pt x="11978" y="1460"/>
                  <a:pt x="11955" y="1507"/>
                  <a:pt x="11955" y="1564"/>
                </a:cubicBezTo>
                <a:lnTo>
                  <a:pt x="11955" y="1785"/>
                </a:lnTo>
                <a:cubicBezTo>
                  <a:pt x="11955" y="1842"/>
                  <a:pt x="11978" y="1887"/>
                  <a:pt x="12007" y="1887"/>
                </a:cubicBezTo>
                <a:cubicBezTo>
                  <a:pt x="12036" y="1887"/>
                  <a:pt x="12060" y="1842"/>
                  <a:pt x="12060" y="1785"/>
                </a:cubicBezTo>
                <a:lnTo>
                  <a:pt x="12060" y="1564"/>
                </a:lnTo>
                <a:cubicBezTo>
                  <a:pt x="12060" y="1507"/>
                  <a:pt x="12036" y="1460"/>
                  <a:pt x="12007" y="1460"/>
                </a:cubicBezTo>
                <a:close/>
                <a:moveTo>
                  <a:pt x="12856" y="1460"/>
                </a:moveTo>
                <a:cubicBezTo>
                  <a:pt x="12827" y="1460"/>
                  <a:pt x="12804" y="1507"/>
                  <a:pt x="12804" y="1564"/>
                </a:cubicBezTo>
                <a:lnTo>
                  <a:pt x="12804" y="1785"/>
                </a:lnTo>
                <a:cubicBezTo>
                  <a:pt x="12804" y="1842"/>
                  <a:pt x="12827" y="1887"/>
                  <a:pt x="12856" y="1887"/>
                </a:cubicBezTo>
                <a:cubicBezTo>
                  <a:pt x="12886" y="1887"/>
                  <a:pt x="12909" y="1842"/>
                  <a:pt x="12909" y="1785"/>
                </a:cubicBezTo>
                <a:lnTo>
                  <a:pt x="12909" y="1564"/>
                </a:lnTo>
                <a:cubicBezTo>
                  <a:pt x="12909" y="1507"/>
                  <a:pt x="12886" y="1460"/>
                  <a:pt x="12856" y="1460"/>
                </a:cubicBezTo>
                <a:close/>
                <a:moveTo>
                  <a:pt x="13171" y="1460"/>
                </a:moveTo>
                <a:cubicBezTo>
                  <a:pt x="13142" y="1460"/>
                  <a:pt x="13118" y="1507"/>
                  <a:pt x="13118" y="1564"/>
                </a:cubicBezTo>
                <a:lnTo>
                  <a:pt x="13118" y="1785"/>
                </a:lnTo>
                <a:cubicBezTo>
                  <a:pt x="13118" y="1842"/>
                  <a:pt x="13142" y="1887"/>
                  <a:pt x="13171" y="1887"/>
                </a:cubicBezTo>
                <a:cubicBezTo>
                  <a:pt x="13200" y="1887"/>
                  <a:pt x="13224" y="1842"/>
                  <a:pt x="13224" y="1785"/>
                </a:cubicBezTo>
                <a:lnTo>
                  <a:pt x="13224" y="1564"/>
                </a:lnTo>
                <a:cubicBezTo>
                  <a:pt x="13224" y="1507"/>
                  <a:pt x="13200" y="1460"/>
                  <a:pt x="13171" y="1460"/>
                </a:cubicBezTo>
                <a:close/>
                <a:moveTo>
                  <a:pt x="14021" y="1460"/>
                </a:moveTo>
                <a:cubicBezTo>
                  <a:pt x="13992" y="1460"/>
                  <a:pt x="13968" y="1507"/>
                  <a:pt x="13968" y="1564"/>
                </a:cubicBezTo>
                <a:lnTo>
                  <a:pt x="13968" y="1785"/>
                </a:lnTo>
                <a:cubicBezTo>
                  <a:pt x="13968" y="1842"/>
                  <a:pt x="13992" y="1887"/>
                  <a:pt x="14021" y="1887"/>
                </a:cubicBezTo>
                <a:cubicBezTo>
                  <a:pt x="14050" y="1887"/>
                  <a:pt x="14074" y="1842"/>
                  <a:pt x="14074" y="1785"/>
                </a:cubicBezTo>
                <a:lnTo>
                  <a:pt x="14074" y="1564"/>
                </a:lnTo>
                <a:cubicBezTo>
                  <a:pt x="14074" y="1507"/>
                  <a:pt x="14050" y="1460"/>
                  <a:pt x="14021" y="1460"/>
                </a:cubicBezTo>
                <a:close/>
                <a:moveTo>
                  <a:pt x="14335" y="1460"/>
                </a:moveTo>
                <a:cubicBezTo>
                  <a:pt x="14306" y="1460"/>
                  <a:pt x="14282" y="1507"/>
                  <a:pt x="14282" y="1564"/>
                </a:cubicBezTo>
                <a:lnTo>
                  <a:pt x="14282" y="1785"/>
                </a:lnTo>
                <a:cubicBezTo>
                  <a:pt x="14282" y="1842"/>
                  <a:pt x="14306" y="1887"/>
                  <a:pt x="14335" y="1887"/>
                </a:cubicBezTo>
                <a:cubicBezTo>
                  <a:pt x="14364" y="1887"/>
                  <a:pt x="14388" y="1842"/>
                  <a:pt x="14388" y="1785"/>
                </a:cubicBezTo>
                <a:lnTo>
                  <a:pt x="14388" y="1564"/>
                </a:lnTo>
                <a:cubicBezTo>
                  <a:pt x="14388" y="1507"/>
                  <a:pt x="14364" y="1460"/>
                  <a:pt x="14335" y="1460"/>
                </a:cubicBezTo>
                <a:close/>
                <a:moveTo>
                  <a:pt x="15185" y="1460"/>
                </a:moveTo>
                <a:cubicBezTo>
                  <a:pt x="15156" y="1460"/>
                  <a:pt x="15132" y="1507"/>
                  <a:pt x="15132" y="1564"/>
                </a:cubicBezTo>
                <a:lnTo>
                  <a:pt x="15132" y="1785"/>
                </a:lnTo>
                <a:cubicBezTo>
                  <a:pt x="15132" y="1842"/>
                  <a:pt x="15156" y="1887"/>
                  <a:pt x="15185" y="1887"/>
                </a:cubicBezTo>
                <a:cubicBezTo>
                  <a:pt x="15214" y="1887"/>
                  <a:pt x="15237" y="1842"/>
                  <a:pt x="15237" y="1785"/>
                </a:cubicBezTo>
                <a:lnTo>
                  <a:pt x="15237" y="1564"/>
                </a:lnTo>
                <a:cubicBezTo>
                  <a:pt x="15237" y="1507"/>
                  <a:pt x="15214" y="1460"/>
                  <a:pt x="15185" y="1460"/>
                </a:cubicBezTo>
                <a:close/>
                <a:moveTo>
                  <a:pt x="15500" y="1460"/>
                </a:moveTo>
                <a:cubicBezTo>
                  <a:pt x="15470" y="1460"/>
                  <a:pt x="15447" y="1507"/>
                  <a:pt x="15447" y="1564"/>
                </a:cubicBezTo>
                <a:lnTo>
                  <a:pt x="15447" y="1785"/>
                </a:lnTo>
                <a:cubicBezTo>
                  <a:pt x="15447" y="1842"/>
                  <a:pt x="15470" y="1887"/>
                  <a:pt x="15500" y="1887"/>
                </a:cubicBezTo>
                <a:cubicBezTo>
                  <a:pt x="15529" y="1887"/>
                  <a:pt x="15551" y="1842"/>
                  <a:pt x="15551" y="1785"/>
                </a:cubicBezTo>
                <a:lnTo>
                  <a:pt x="15551" y="1564"/>
                </a:lnTo>
                <a:cubicBezTo>
                  <a:pt x="15551" y="1507"/>
                  <a:pt x="15529" y="1460"/>
                  <a:pt x="15500" y="1460"/>
                </a:cubicBezTo>
                <a:close/>
                <a:moveTo>
                  <a:pt x="16349" y="1460"/>
                </a:moveTo>
                <a:cubicBezTo>
                  <a:pt x="16320" y="1460"/>
                  <a:pt x="16296" y="1507"/>
                  <a:pt x="16296" y="1564"/>
                </a:cubicBezTo>
                <a:lnTo>
                  <a:pt x="16296" y="1785"/>
                </a:lnTo>
                <a:cubicBezTo>
                  <a:pt x="16296" y="1842"/>
                  <a:pt x="16320" y="1887"/>
                  <a:pt x="16349" y="1887"/>
                </a:cubicBezTo>
                <a:cubicBezTo>
                  <a:pt x="16378" y="1887"/>
                  <a:pt x="16401" y="1842"/>
                  <a:pt x="16401" y="1785"/>
                </a:cubicBezTo>
                <a:lnTo>
                  <a:pt x="16401" y="1564"/>
                </a:lnTo>
                <a:cubicBezTo>
                  <a:pt x="16401" y="1507"/>
                  <a:pt x="16378" y="1460"/>
                  <a:pt x="16349" y="1460"/>
                </a:cubicBezTo>
                <a:close/>
                <a:moveTo>
                  <a:pt x="16663" y="1460"/>
                </a:moveTo>
                <a:cubicBezTo>
                  <a:pt x="16634" y="1460"/>
                  <a:pt x="16611" y="1507"/>
                  <a:pt x="16611" y="1564"/>
                </a:cubicBezTo>
                <a:lnTo>
                  <a:pt x="16611" y="1785"/>
                </a:lnTo>
                <a:cubicBezTo>
                  <a:pt x="16611" y="1842"/>
                  <a:pt x="16634" y="1887"/>
                  <a:pt x="16663" y="1887"/>
                </a:cubicBezTo>
                <a:cubicBezTo>
                  <a:pt x="16692" y="1887"/>
                  <a:pt x="16716" y="1842"/>
                  <a:pt x="16716" y="1785"/>
                </a:cubicBezTo>
                <a:lnTo>
                  <a:pt x="16716" y="1564"/>
                </a:lnTo>
                <a:cubicBezTo>
                  <a:pt x="16716" y="1507"/>
                  <a:pt x="16692" y="1460"/>
                  <a:pt x="16663" y="1460"/>
                </a:cubicBezTo>
                <a:close/>
                <a:moveTo>
                  <a:pt x="17512" y="1460"/>
                </a:moveTo>
                <a:cubicBezTo>
                  <a:pt x="17483" y="1460"/>
                  <a:pt x="17459" y="1507"/>
                  <a:pt x="17459" y="1564"/>
                </a:cubicBezTo>
                <a:lnTo>
                  <a:pt x="17459" y="1785"/>
                </a:lnTo>
                <a:cubicBezTo>
                  <a:pt x="17459" y="1842"/>
                  <a:pt x="17483" y="1887"/>
                  <a:pt x="17512" y="1887"/>
                </a:cubicBezTo>
                <a:cubicBezTo>
                  <a:pt x="17541" y="1887"/>
                  <a:pt x="17565" y="1842"/>
                  <a:pt x="17565" y="1785"/>
                </a:cubicBezTo>
                <a:lnTo>
                  <a:pt x="17565" y="1564"/>
                </a:lnTo>
                <a:cubicBezTo>
                  <a:pt x="17565" y="1507"/>
                  <a:pt x="17541" y="1460"/>
                  <a:pt x="17512" y="1460"/>
                </a:cubicBezTo>
                <a:close/>
                <a:moveTo>
                  <a:pt x="17827" y="1460"/>
                </a:moveTo>
                <a:cubicBezTo>
                  <a:pt x="17798" y="1460"/>
                  <a:pt x="17774" y="1507"/>
                  <a:pt x="17774" y="1564"/>
                </a:cubicBezTo>
                <a:lnTo>
                  <a:pt x="17774" y="1785"/>
                </a:lnTo>
                <a:cubicBezTo>
                  <a:pt x="17774" y="1842"/>
                  <a:pt x="17798" y="1887"/>
                  <a:pt x="17827" y="1887"/>
                </a:cubicBezTo>
                <a:cubicBezTo>
                  <a:pt x="17856" y="1887"/>
                  <a:pt x="17880" y="1842"/>
                  <a:pt x="17880" y="1785"/>
                </a:cubicBezTo>
                <a:lnTo>
                  <a:pt x="17880" y="1564"/>
                </a:lnTo>
                <a:cubicBezTo>
                  <a:pt x="17880" y="1507"/>
                  <a:pt x="17856" y="1460"/>
                  <a:pt x="17827" y="1460"/>
                </a:cubicBezTo>
                <a:close/>
                <a:moveTo>
                  <a:pt x="18677" y="1460"/>
                </a:moveTo>
                <a:cubicBezTo>
                  <a:pt x="18648" y="1460"/>
                  <a:pt x="18624" y="1507"/>
                  <a:pt x="18624" y="1564"/>
                </a:cubicBezTo>
                <a:lnTo>
                  <a:pt x="18624" y="1785"/>
                </a:lnTo>
                <a:cubicBezTo>
                  <a:pt x="18624" y="1842"/>
                  <a:pt x="18648" y="1887"/>
                  <a:pt x="18677" y="1887"/>
                </a:cubicBezTo>
                <a:cubicBezTo>
                  <a:pt x="18706" y="1887"/>
                  <a:pt x="18730" y="1842"/>
                  <a:pt x="18730" y="1785"/>
                </a:cubicBezTo>
                <a:lnTo>
                  <a:pt x="18730" y="1564"/>
                </a:lnTo>
                <a:cubicBezTo>
                  <a:pt x="18730" y="1507"/>
                  <a:pt x="18706" y="1460"/>
                  <a:pt x="18677" y="1460"/>
                </a:cubicBezTo>
                <a:close/>
                <a:moveTo>
                  <a:pt x="18991" y="1460"/>
                </a:moveTo>
                <a:cubicBezTo>
                  <a:pt x="18962" y="1460"/>
                  <a:pt x="18938" y="1507"/>
                  <a:pt x="18938" y="1564"/>
                </a:cubicBezTo>
                <a:lnTo>
                  <a:pt x="18938" y="1785"/>
                </a:lnTo>
                <a:cubicBezTo>
                  <a:pt x="18938" y="1842"/>
                  <a:pt x="18962" y="1887"/>
                  <a:pt x="18991" y="1887"/>
                </a:cubicBezTo>
                <a:cubicBezTo>
                  <a:pt x="19020" y="1887"/>
                  <a:pt x="19044" y="1842"/>
                  <a:pt x="19044" y="1785"/>
                </a:cubicBezTo>
                <a:lnTo>
                  <a:pt x="19044" y="1564"/>
                </a:lnTo>
                <a:cubicBezTo>
                  <a:pt x="19044" y="1507"/>
                  <a:pt x="19020" y="1460"/>
                  <a:pt x="18991" y="1460"/>
                </a:cubicBezTo>
                <a:close/>
                <a:moveTo>
                  <a:pt x="19841" y="1460"/>
                </a:moveTo>
                <a:cubicBezTo>
                  <a:pt x="19812" y="1460"/>
                  <a:pt x="19788" y="1507"/>
                  <a:pt x="19788" y="1564"/>
                </a:cubicBezTo>
                <a:lnTo>
                  <a:pt x="19788" y="1785"/>
                </a:lnTo>
                <a:cubicBezTo>
                  <a:pt x="19788" y="1842"/>
                  <a:pt x="19812" y="1887"/>
                  <a:pt x="19841" y="1887"/>
                </a:cubicBezTo>
                <a:cubicBezTo>
                  <a:pt x="19870" y="1887"/>
                  <a:pt x="19894" y="1842"/>
                  <a:pt x="19894" y="1785"/>
                </a:cubicBezTo>
                <a:lnTo>
                  <a:pt x="19894" y="1564"/>
                </a:lnTo>
                <a:cubicBezTo>
                  <a:pt x="19894" y="1507"/>
                  <a:pt x="19870" y="1460"/>
                  <a:pt x="19841" y="1460"/>
                </a:cubicBezTo>
                <a:close/>
                <a:moveTo>
                  <a:pt x="20155" y="1460"/>
                </a:moveTo>
                <a:cubicBezTo>
                  <a:pt x="20126" y="1460"/>
                  <a:pt x="20102" y="1507"/>
                  <a:pt x="20102" y="1564"/>
                </a:cubicBezTo>
                <a:lnTo>
                  <a:pt x="20102" y="1785"/>
                </a:lnTo>
                <a:cubicBezTo>
                  <a:pt x="20102" y="1842"/>
                  <a:pt x="20126" y="1887"/>
                  <a:pt x="20155" y="1887"/>
                </a:cubicBezTo>
                <a:cubicBezTo>
                  <a:pt x="20184" y="1887"/>
                  <a:pt x="20207" y="1842"/>
                  <a:pt x="20207" y="1785"/>
                </a:cubicBezTo>
                <a:lnTo>
                  <a:pt x="20207" y="1564"/>
                </a:lnTo>
                <a:cubicBezTo>
                  <a:pt x="20207" y="1507"/>
                  <a:pt x="20184" y="1460"/>
                  <a:pt x="20155" y="1460"/>
                </a:cubicBezTo>
                <a:close/>
                <a:moveTo>
                  <a:pt x="21004" y="1460"/>
                </a:moveTo>
                <a:cubicBezTo>
                  <a:pt x="20975" y="1460"/>
                  <a:pt x="20952" y="1507"/>
                  <a:pt x="20952" y="1564"/>
                </a:cubicBezTo>
                <a:lnTo>
                  <a:pt x="20952" y="1785"/>
                </a:lnTo>
                <a:cubicBezTo>
                  <a:pt x="20952" y="1842"/>
                  <a:pt x="20975" y="1887"/>
                  <a:pt x="21004" y="1887"/>
                </a:cubicBezTo>
                <a:cubicBezTo>
                  <a:pt x="21033" y="1887"/>
                  <a:pt x="21057" y="1842"/>
                  <a:pt x="21057" y="1785"/>
                </a:cubicBezTo>
                <a:lnTo>
                  <a:pt x="21057" y="1564"/>
                </a:lnTo>
                <a:cubicBezTo>
                  <a:pt x="21057" y="1507"/>
                  <a:pt x="21033" y="1460"/>
                  <a:pt x="21004" y="1460"/>
                </a:cubicBezTo>
                <a:close/>
                <a:moveTo>
                  <a:pt x="21319" y="1460"/>
                </a:moveTo>
                <a:cubicBezTo>
                  <a:pt x="21289" y="1460"/>
                  <a:pt x="21267" y="1507"/>
                  <a:pt x="21267" y="1564"/>
                </a:cubicBezTo>
                <a:lnTo>
                  <a:pt x="21267" y="1785"/>
                </a:lnTo>
                <a:cubicBezTo>
                  <a:pt x="21267" y="1842"/>
                  <a:pt x="21289" y="1887"/>
                  <a:pt x="21319" y="1887"/>
                </a:cubicBezTo>
                <a:cubicBezTo>
                  <a:pt x="21348" y="1887"/>
                  <a:pt x="21372" y="1842"/>
                  <a:pt x="21372" y="1785"/>
                </a:cubicBezTo>
                <a:lnTo>
                  <a:pt x="21372" y="1564"/>
                </a:lnTo>
                <a:cubicBezTo>
                  <a:pt x="21372" y="1507"/>
                  <a:pt x="21348" y="1460"/>
                  <a:pt x="21319" y="1460"/>
                </a:cubicBezTo>
                <a:close/>
                <a:moveTo>
                  <a:pt x="281" y="2190"/>
                </a:moveTo>
                <a:cubicBezTo>
                  <a:pt x="252" y="2190"/>
                  <a:pt x="228" y="2237"/>
                  <a:pt x="228" y="2294"/>
                </a:cubicBezTo>
                <a:lnTo>
                  <a:pt x="228" y="2515"/>
                </a:lnTo>
                <a:cubicBezTo>
                  <a:pt x="228" y="2572"/>
                  <a:pt x="252" y="2617"/>
                  <a:pt x="281" y="2617"/>
                </a:cubicBezTo>
                <a:cubicBezTo>
                  <a:pt x="311" y="2617"/>
                  <a:pt x="334" y="2572"/>
                  <a:pt x="334" y="2515"/>
                </a:cubicBezTo>
                <a:lnTo>
                  <a:pt x="334" y="2294"/>
                </a:lnTo>
                <a:cubicBezTo>
                  <a:pt x="334" y="2237"/>
                  <a:pt x="311" y="2190"/>
                  <a:pt x="281" y="2190"/>
                </a:cubicBezTo>
                <a:close/>
                <a:moveTo>
                  <a:pt x="596" y="2190"/>
                </a:moveTo>
                <a:cubicBezTo>
                  <a:pt x="567" y="2190"/>
                  <a:pt x="543" y="2237"/>
                  <a:pt x="543" y="2294"/>
                </a:cubicBezTo>
                <a:lnTo>
                  <a:pt x="543" y="2515"/>
                </a:lnTo>
                <a:cubicBezTo>
                  <a:pt x="543" y="2572"/>
                  <a:pt x="567" y="2617"/>
                  <a:pt x="596" y="2617"/>
                </a:cubicBezTo>
                <a:cubicBezTo>
                  <a:pt x="625" y="2617"/>
                  <a:pt x="649" y="2572"/>
                  <a:pt x="649" y="2515"/>
                </a:cubicBezTo>
                <a:lnTo>
                  <a:pt x="649" y="2294"/>
                </a:lnTo>
                <a:cubicBezTo>
                  <a:pt x="649" y="2237"/>
                  <a:pt x="625" y="2190"/>
                  <a:pt x="596" y="2190"/>
                </a:cubicBezTo>
                <a:close/>
                <a:moveTo>
                  <a:pt x="1446" y="2190"/>
                </a:moveTo>
                <a:cubicBezTo>
                  <a:pt x="1417" y="2190"/>
                  <a:pt x="1393" y="2237"/>
                  <a:pt x="1393" y="2294"/>
                </a:cubicBezTo>
                <a:lnTo>
                  <a:pt x="1393" y="2515"/>
                </a:lnTo>
                <a:cubicBezTo>
                  <a:pt x="1393" y="2572"/>
                  <a:pt x="1417" y="2617"/>
                  <a:pt x="1446" y="2617"/>
                </a:cubicBezTo>
                <a:cubicBezTo>
                  <a:pt x="1475" y="2617"/>
                  <a:pt x="1499" y="2572"/>
                  <a:pt x="1499" y="2515"/>
                </a:cubicBezTo>
                <a:lnTo>
                  <a:pt x="1499" y="2294"/>
                </a:lnTo>
                <a:cubicBezTo>
                  <a:pt x="1499" y="2237"/>
                  <a:pt x="1475" y="2190"/>
                  <a:pt x="1446" y="2190"/>
                </a:cubicBezTo>
                <a:close/>
                <a:moveTo>
                  <a:pt x="1760" y="2190"/>
                </a:moveTo>
                <a:cubicBezTo>
                  <a:pt x="1731" y="2190"/>
                  <a:pt x="1707" y="2237"/>
                  <a:pt x="1707" y="2294"/>
                </a:cubicBezTo>
                <a:lnTo>
                  <a:pt x="1707" y="2515"/>
                </a:lnTo>
                <a:cubicBezTo>
                  <a:pt x="1707" y="2572"/>
                  <a:pt x="1731" y="2617"/>
                  <a:pt x="1760" y="2617"/>
                </a:cubicBezTo>
                <a:cubicBezTo>
                  <a:pt x="1789" y="2617"/>
                  <a:pt x="1813" y="2572"/>
                  <a:pt x="1813" y="2515"/>
                </a:cubicBezTo>
                <a:lnTo>
                  <a:pt x="1813" y="2294"/>
                </a:lnTo>
                <a:cubicBezTo>
                  <a:pt x="1813" y="2237"/>
                  <a:pt x="1789" y="2190"/>
                  <a:pt x="1760" y="2190"/>
                </a:cubicBezTo>
                <a:close/>
                <a:moveTo>
                  <a:pt x="2610" y="2190"/>
                </a:moveTo>
                <a:cubicBezTo>
                  <a:pt x="2581" y="2190"/>
                  <a:pt x="2557" y="2237"/>
                  <a:pt x="2557" y="2294"/>
                </a:cubicBezTo>
                <a:lnTo>
                  <a:pt x="2557" y="2515"/>
                </a:lnTo>
                <a:cubicBezTo>
                  <a:pt x="2557" y="2572"/>
                  <a:pt x="2581" y="2617"/>
                  <a:pt x="2610" y="2617"/>
                </a:cubicBezTo>
                <a:cubicBezTo>
                  <a:pt x="2639" y="2617"/>
                  <a:pt x="2662" y="2572"/>
                  <a:pt x="2662" y="2515"/>
                </a:cubicBezTo>
                <a:lnTo>
                  <a:pt x="2662" y="2294"/>
                </a:lnTo>
                <a:cubicBezTo>
                  <a:pt x="2662" y="2237"/>
                  <a:pt x="2639" y="2190"/>
                  <a:pt x="2610" y="2190"/>
                </a:cubicBezTo>
                <a:close/>
                <a:moveTo>
                  <a:pt x="2924" y="2190"/>
                </a:moveTo>
                <a:cubicBezTo>
                  <a:pt x="2895" y="2190"/>
                  <a:pt x="2871" y="2237"/>
                  <a:pt x="2871" y="2294"/>
                </a:cubicBezTo>
                <a:lnTo>
                  <a:pt x="2871" y="2515"/>
                </a:lnTo>
                <a:cubicBezTo>
                  <a:pt x="2871" y="2572"/>
                  <a:pt x="2895" y="2617"/>
                  <a:pt x="2924" y="2617"/>
                </a:cubicBezTo>
                <a:cubicBezTo>
                  <a:pt x="2954" y="2617"/>
                  <a:pt x="2976" y="2572"/>
                  <a:pt x="2976" y="2515"/>
                </a:cubicBezTo>
                <a:lnTo>
                  <a:pt x="2976" y="2294"/>
                </a:lnTo>
                <a:cubicBezTo>
                  <a:pt x="2976" y="2237"/>
                  <a:pt x="2954" y="2190"/>
                  <a:pt x="2924" y="2190"/>
                </a:cubicBezTo>
                <a:close/>
                <a:moveTo>
                  <a:pt x="3773" y="2190"/>
                </a:moveTo>
                <a:cubicBezTo>
                  <a:pt x="3744" y="2190"/>
                  <a:pt x="3721" y="2237"/>
                  <a:pt x="3721" y="2294"/>
                </a:cubicBezTo>
                <a:lnTo>
                  <a:pt x="3721" y="2515"/>
                </a:lnTo>
                <a:cubicBezTo>
                  <a:pt x="3721" y="2572"/>
                  <a:pt x="3744" y="2617"/>
                  <a:pt x="3773" y="2617"/>
                </a:cubicBezTo>
                <a:cubicBezTo>
                  <a:pt x="3802" y="2617"/>
                  <a:pt x="3826" y="2572"/>
                  <a:pt x="3826" y="2515"/>
                </a:cubicBezTo>
                <a:lnTo>
                  <a:pt x="3826" y="2294"/>
                </a:lnTo>
                <a:cubicBezTo>
                  <a:pt x="3826" y="2237"/>
                  <a:pt x="3802" y="2190"/>
                  <a:pt x="3773" y="2190"/>
                </a:cubicBezTo>
                <a:close/>
                <a:moveTo>
                  <a:pt x="4088" y="2190"/>
                </a:moveTo>
                <a:cubicBezTo>
                  <a:pt x="4058" y="2190"/>
                  <a:pt x="4035" y="2237"/>
                  <a:pt x="4035" y="2294"/>
                </a:cubicBezTo>
                <a:lnTo>
                  <a:pt x="4035" y="2515"/>
                </a:lnTo>
                <a:cubicBezTo>
                  <a:pt x="4035" y="2572"/>
                  <a:pt x="4058" y="2617"/>
                  <a:pt x="4088" y="2617"/>
                </a:cubicBezTo>
                <a:cubicBezTo>
                  <a:pt x="4117" y="2617"/>
                  <a:pt x="4141" y="2572"/>
                  <a:pt x="4141" y="2515"/>
                </a:cubicBezTo>
                <a:lnTo>
                  <a:pt x="4141" y="2294"/>
                </a:lnTo>
                <a:cubicBezTo>
                  <a:pt x="4141" y="2237"/>
                  <a:pt x="4117" y="2190"/>
                  <a:pt x="4088" y="2190"/>
                </a:cubicBezTo>
                <a:close/>
                <a:moveTo>
                  <a:pt x="4937" y="2190"/>
                </a:moveTo>
                <a:cubicBezTo>
                  <a:pt x="4908" y="2190"/>
                  <a:pt x="4884" y="2237"/>
                  <a:pt x="4884" y="2294"/>
                </a:cubicBezTo>
                <a:lnTo>
                  <a:pt x="4884" y="2515"/>
                </a:lnTo>
                <a:cubicBezTo>
                  <a:pt x="4884" y="2572"/>
                  <a:pt x="4908" y="2617"/>
                  <a:pt x="4937" y="2617"/>
                </a:cubicBezTo>
                <a:cubicBezTo>
                  <a:pt x="4966" y="2617"/>
                  <a:pt x="4990" y="2572"/>
                  <a:pt x="4990" y="2515"/>
                </a:cubicBezTo>
                <a:lnTo>
                  <a:pt x="4990" y="2294"/>
                </a:lnTo>
                <a:cubicBezTo>
                  <a:pt x="4990" y="2237"/>
                  <a:pt x="4966" y="2190"/>
                  <a:pt x="4937" y="2190"/>
                </a:cubicBezTo>
                <a:close/>
                <a:moveTo>
                  <a:pt x="5252" y="2190"/>
                </a:moveTo>
                <a:cubicBezTo>
                  <a:pt x="5223" y="2190"/>
                  <a:pt x="5199" y="2237"/>
                  <a:pt x="5199" y="2294"/>
                </a:cubicBezTo>
                <a:lnTo>
                  <a:pt x="5199" y="2515"/>
                </a:lnTo>
                <a:cubicBezTo>
                  <a:pt x="5199" y="2572"/>
                  <a:pt x="5223" y="2617"/>
                  <a:pt x="5252" y="2617"/>
                </a:cubicBezTo>
                <a:cubicBezTo>
                  <a:pt x="5281" y="2617"/>
                  <a:pt x="5305" y="2572"/>
                  <a:pt x="5305" y="2515"/>
                </a:cubicBezTo>
                <a:lnTo>
                  <a:pt x="5305" y="2294"/>
                </a:lnTo>
                <a:cubicBezTo>
                  <a:pt x="5305" y="2237"/>
                  <a:pt x="5281" y="2190"/>
                  <a:pt x="5252" y="2190"/>
                </a:cubicBezTo>
                <a:close/>
                <a:moveTo>
                  <a:pt x="6102" y="2190"/>
                </a:moveTo>
                <a:cubicBezTo>
                  <a:pt x="6072" y="2190"/>
                  <a:pt x="6049" y="2237"/>
                  <a:pt x="6049" y="2294"/>
                </a:cubicBezTo>
                <a:lnTo>
                  <a:pt x="6049" y="2515"/>
                </a:lnTo>
                <a:cubicBezTo>
                  <a:pt x="6049" y="2572"/>
                  <a:pt x="6072" y="2617"/>
                  <a:pt x="6102" y="2617"/>
                </a:cubicBezTo>
                <a:cubicBezTo>
                  <a:pt x="6131" y="2617"/>
                  <a:pt x="6155" y="2572"/>
                  <a:pt x="6155" y="2515"/>
                </a:cubicBezTo>
                <a:lnTo>
                  <a:pt x="6155" y="2294"/>
                </a:lnTo>
                <a:cubicBezTo>
                  <a:pt x="6155" y="2237"/>
                  <a:pt x="6131" y="2190"/>
                  <a:pt x="6102" y="2190"/>
                </a:cubicBezTo>
                <a:close/>
                <a:moveTo>
                  <a:pt x="6416" y="2190"/>
                </a:moveTo>
                <a:cubicBezTo>
                  <a:pt x="6387" y="2190"/>
                  <a:pt x="6363" y="2237"/>
                  <a:pt x="6363" y="2294"/>
                </a:cubicBezTo>
                <a:lnTo>
                  <a:pt x="6363" y="2515"/>
                </a:lnTo>
                <a:cubicBezTo>
                  <a:pt x="6363" y="2572"/>
                  <a:pt x="6387" y="2617"/>
                  <a:pt x="6416" y="2617"/>
                </a:cubicBezTo>
                <a:cubicBezTo>
                  <a:pt x="6445" y="2617"/>
                  <a:pt x="6469" y="2572"/>
                  <a:pt x="6469" y="2515"/>
                </a:cubicBezTo>
                <a:lnTo>
                  <a:pt x="6469" y="2294"/>
                </a:lnTo>
                <a:cubicBezTo>
                  <a:pt x="6469" y="2237"/>
                  <a:pt x="6445" y="2190"/>
                  <a:pt x="6416" y="2190"/>
                </a:cubicBezTo>
                <a:close/>
                <a:moveTo>
                  <a:pt x="7266" y="2190"/>
                </a:moveTo>
                <a:cubicBezTo>
                  <a:pt x="7237" y="2190"/>
                  <a:pt x="7213" y="2237"/>
                  <a:pt x="7213" y="2294"/>
                </a:cubicBezTo>
                <a:lnTo>
                  <a:pt x="7213" y="2515"/>
                </a:lnTo>
                <a:cubicBezTo>
                  <a:pt x="7213" y="2572"/>
                  <a:pt x="7237" y="2617"/>
                  <a:pt x="7266" y="2617"/>
                </a:cubicBezTo>
                <a:cubicBezTo>
                  <a:pt x="7295" y="2617"/>
                  <a:pt x="7318" y="2572"/>
                  <a:pt x="7318" y="2515"/>
                </a:cubicBezTo>
                <a:lnTo>
                  <a:pt x="7318" y="2294"/>
                </a:lnTo>
                <a:cubicBezTo>
                  <a:pt x="7318" y="2237"/>
                  <a:pt x="7295" y="2190"/>
                  <a:pt x="7266" y="2190"/>
                </a:cubicBezTo>
                <a:close/>
                <a:moveTo>
                  <a:pt x="7580" y="2190"/>
                </a:moveTo>
                <a:cubicBezTo>
                  <a:pt x="7551" y="2190"/>
                  <a:pt x="7527" y="2237"/>
                  <a:pt x="7527" y="2294"/>
                </a:cubicBezTo>
                <a:lnTo>
                  <a:pt x="7527" y="2515"/>
                </a:lnTo>
                <a:cubicBezTo>
                  <a:pt x="7527" y="2572"/>
                  <a:pt x="7551" y="2617"/>
                  <a:pt x="7580" y="2617"/>
                </a:cubicBezTo>
                <a:cubicBezTo>
                  <a:pt x="7609" y="2617"/>
                  <a:pt x="7632" y="2572"/>
                  <a:pt x="7632" y="2515"/>
                </a:cubicBezTo>
                <a:lnTo>
                  <a:pt x="7632" y="2294"/>
                </a:lnTo>
                <a:cubicBezTo>
                  <a:pt x="7632" y="2237"/>
                  <a:pt x="7609" y="2190"/>
                  <a:pt x="7580" y="2190"/>
                </a:cubicBezTo>
                <a:close/>
                <a:moveTo>
                  <a:pt x="8429" y="2190"/>
                </a:moveTo>
                <a:cubicBezTo>
                  <a:pt x="8400" y="2190"/>
                  <a:pt x="8377" y="2237"/>
                  <a:pt x="8377" y="2294"/>
                </a:cubicBezTo>
                <a:lnTo>
                  <a:pt x="8377" y="2515"/>
                </a:lnTo>
                <a:cubicBezTo>
                  <a:pt x="8377" y="2572"/>
                  <a:pt x="8400" y="2617"/>
                  <a:pt x="8429" y="2617"/>
                </a:cubicBezTo>
                <a:cubicBezTo>
                  <a:pt x="8458" y="2617"/>
                  <a:pt x="8482" y="2572"/>
                  <a:pt x="8482" y="2515"/>
                </a:cubicBezTo>
                <a:lnTo>
                  <a:pt x="8482" y="2294"/>
                </a:lnTo>
                <a:cubicBezTo>
                  <a:pt x="8482" y="2237"/>
                  <a:pt x="8458" y="2190"/>
                  <a:pt x="8429" y="2190"/>
                </a:cubicBezTo>
                <a:close/>
                <a:moveTo>
                  <a:pt x="8744" y="2190"/>
                </a:moveTo>
                <a:cubicBezTo>
                  <a:pt x="8714" y="2190"/>
                  <a:pt x="8691" y="2237"/>
                  <a:pt x="8691" y="2294"/>
                </a:cubicBezTo>
                <a:lnTo>
                  <a:pt x="8691" y="2515"/>
                </a:lnTo>
                <a:cubicBezTo>
                  <a:pt x="8691" y="2572"/>
                  <a:pt x="8714" y="2617"/>
                  <a:pt x="8744" y="2617"/>
                </a:cubicBezTo>
                <a:cubicBezTo>
                  <a:pt x="8773" y="2617"/>
                  <a:pt x="8796" y="2572"/>
                  <a:pt x="8796" y="2515"/>
                </a:cubicBezTo>
                <a:lnTo>
                  <a:pt x="8796" y="2294"/>
                </a:lnTo>
                <a:cubicBezTo>
                  <a:pt x="8796" y="2237"/>
                  <a:pt x="8773" y="2190"/>
                  <a:pt x="8744" y="2190"/>
                </a:cubicBezTo>
                <a:close/>
                <a:moveTo>
                  <a:pt x="9593" y="2190"/>
                </a:moveTo>
                <a:cubicBezTo>
                  <a:pt x="9564" y="2190"/>
                  <a:pt x="9540" y="2237"/>
                  <a:pt x="9540" y="2294"/>
                </a:cubicBezTo>
                <a:lnTo>
                  <a:pt x="9540" y="2515"/>
                </a:lnTo>
                <a:cubicBezTo>
                  <a:pt x="9540" y="2572"/>
                  <a:pt x="9564" y="2617"/>
                  <a:pt x="9593" y="2617"/>
                </a:cubicBezTo>
                <a:cubicBezTo>
                  <a:pt x="9622" y="2617"/>
                  <a:pt x="9646" y="2572"/>
                  <a:pt x="9646" y="2515"/>
                </a:cubicBezTo>
                <a:lnTo>
                  <a:pt x="9646" y="2294"/>
                </a:lnTo>
                <a:cubicBezTo>
                  <a:pt x="9646" y="2237"/>
                  <a:pt x="9622" y="2190"/>
                  <a:pt x="9593" y="2190"/>
                </a:cubicBezTo>
                <a:close/>
                <a:moveTo>
                  <a:pt x="9908" y="2190"/>
                </a:moveTo>
                <a:cubicBezTo>
                  <a:pt x="9879" y="2190"/>
                  <a:pt x="9855" y="2237"/>
                  <a:pt x="9855" y="2294"/>
                </a:cubicBezTo>
                <a:lnTo>
                  <a:pt x="9855" y="2515"/>
                </a:lnTo>
                <a:cubicBezTo>
                  <a:pt x="9855" y="2572"/>
                  <a:pt x="9879" y="2617"/>
                  <a:pt x="9908" y="2617"/>
                </a:cubicBezTo>
                <a:cubicBezTo>
                  <a:pt x="9937" y="2617"/>
                  <a:pt x="9961" y="2572"/>
                  <a:pt x="9961" y="2515"/>
                </a:cubicBezTo>
                <a:lnTo>
                  <a:pt x="9961" y="2294"/>
                </a:lnTo>
                <a:cubicBezTo>
                  <a:pt x="9961" y="2237"/>
                  <a:pt x="9937" y="2190"/>
                  <a:pt x="9908" y="2190"/>
                </a:cubicBezTo>
                <a:close/>
                <a:moveTo>
                  <a:pt x="10758" y="2190"/>
                </a:moveTo>
                <a:cubicBezTo>
                  <a:pt x="10728" y="2190"/>
                  <a:pt x="10705" y="2237"/>
                  <a:pt x="10705" y="2294"/>
                </a:cubicBezTo>
                <a:lnTo>
                  <a:pt x="10705" y="2515"/>
                </a:lnTo>
                <a:cubicBezTo>
                  <a:pt x="10705" y="2572"/>
                  <a:pt x="10728" y="2617"/>
                  <a:pt x="10758" y="2617"/>
                </a:cubicBezTo>
                <a:cubicBezTo>
                  <a:pt x="10787" y="2617"/>
                  <a:pt x="10810" y="2572"/>
                  <a:pt x="10810" y="2515"/>
                </a:cubicBezTo>
                <a:lnTo>
                  <a:pt x="10810" y="2294"/>
                </a:lnTo>
                <a:cubicBezTo>
                  <a:pt x="10810" y="2237"/>
                  <a:pt x="10787" y="2190"/>
                  <a:pt x="10758" y="2190"/>
                </a:cubicBezTo>
                <a:close/>
                <a:moveTo>
                  <a:pt x="11072" y="2190"/>
                </a:moveTo>
                <a:cubicBezTo>
                  <a:pt x="11043" y="2190"/>
                  <a:pt x="11019" y="2237"/>
                  <a:pt x="11019" y="2294"/>
                </a:cubicBezTo>
                <a:lnTo>
                  <a:pt x="11019" y="2515"/>
                </a:lnTo>
                <a:cubicBezTo>
                  <a:pt x="11019" y="2572"/>
                  <a:pt x="11043" y="2617"/>
                  <a:pt x="11072" y="2617"/>
                </a:cubicBezTo>
                <a:cubicBezTo>
                  <a:pt x="11101" y="2617"/>
                  <a:pt x="11125" y="2572"/>
                  <a:pt x="11125" y="2515"/>
                </a:cubicBezTo>
                <a:lnTo>
                  <a:pt x="11125" y="2294"/>
                </a:lnTo>
                <a:cubicBezTo>
                  <a:pt x="11125" y="2237"/>
                  <a:pt x="11101" y="2190"/>
                  <a:pt x="11072" y="2190"/>
                </a:cubicBezTo>
                <a:close/>
                <a:moveTo>
                  <a:pt x="11922" y="2190"/>
                </a:moveTo>
                <a:cubicBezTo>
                  <a:pt x="11893" y="2190"/>
                  <a:pt x="11869" y="2237"/>
                  <a:pt x="11869" y="2294"/>
                </a:cubicBezTo>
                <a:lnTo>
                  <a:pt x="11869" y="2515"/>
                </a:lnTo>
                <a:cubicBezTo>
                  <a:pt x="11869" y="2572"/>
                  <a:pt x="11893" y="2617"/>
                  <a:pt x="11922" y="2617"/>
                </a:cubicBezTo>
                <a:cubicBezTo>
                  <a:pt x="11951" y="2617"/>
                  <a:pt x="11974" y="2572"/>
                  <a:pt x="11974" y="2515"/>
                </a:cubicBezTo>
                <a:lnTo>
                  <a:pt x="11974" y="2294"/>
                </a:lnTo>
                <a:cubicBezTo>
                  <a:pt x="11974" y="2237"/>
                  <a:pt x="11951" y="2190"/>
                  <a:pt x="11922" y="2190"/>
                </a:cubicBezTo>
                <a:close/>
                <a:moveTo>
                  <a:pt x="12236" y="2190"/>
                </a:moveTo>
                <a:cubicBezTo>
                  <a:pt x="12207" y="2190"/>
                  <a:pt x="12183" y="2237"/>
                  <a:pt x="12183" y="2294"/>
                </a:cubicBezTo>
                <a:lnTo>
                  <a:pt x="12183" y="2515"/>
                </a:lnTo>
                <a:cubicBezTo>
                  <a:pt x="12183" y="2572"/>
                  <a:pt x="12207" y="2617"/>
                  <a:pt x="12236" y="2617"/>
                </a:cubicBezTo>
                <a:cubicBezTo>
                  <a:pt x="12265" y="2617"/>
                  <a:pt x="12288" y="2572"/>
                  <a:pt x="12288" y="2515"/>
                </a:cubicBezTo>
                <a:lnTo>
                  <a:pt x="12288" y="2294"/>
                </a:lnTo>
                <a:cubicBezTo>
                  <a:pt x="12288" y="2237"/>
                  <a:pt x="12265" y="2190"/>
                  <a:pt x="12236" y="2190"/>
                </a:cubicBezTo>
                <a:close/>
                <a:moveTo>
                  <a:pt x="13085" y="2190"/>
                </a:moveTo>
                <a:cubicBezTo>
                  <a:pt x="13056" y="2190"/>
                  <a:pt x="13032" y="2237"/>
                  <a:pt x="13032" y="2294"/>
                </a:cubicBezTo>
                <a:lnTo>
                  <a:pt x="13032" y="2515"/>
                </a:lnTo>
                <a:cubicBezTo>
                  <a:pt x="13032" y="2572"/>
                  <a:pt x="13056" y="2617"/>
                  <a:pt x="13085" y="2617"/>
                </a:cubicBezTo>
                <a:cubicBezTo>
                  <a:pt x="13114" y="2617"/>
                  <a:pt x="13138" y="2572"/>
                  <a:pt x="13138" y="2515"/>
                </a:cubicBezTo>
                <a:lnTo>
                  <a:pt x="13138" y="2294"/>
                </a:lnTo>
                <a:cubicBezTo>
                  <a:pt x="13138" y="2237"/>
                  <a:pt x="13114" y="2190"/>
                  <a:pt x="13085" y="2190"/>
                </a:cubicBezTo>
                <a:close/>
                <a:moveTo>
                  <a:pt x="13399" y="2190"/>
                </a:moveTo>
                <a:cubicBezTo>
                  <a:pt x="13370" y="2190"/>
                  <a:pt x="13348" y="2237"/>
                  <a:pt x="13348" y="2294"/>
                </a:cubicBezTo>
                <a:lnTo>
                  <a:pt x="13348" y="2515"/>
                </a:lnTo>
                <a:cubicBezTo>
                  <a:pt x="13348" y="2572"/>
                  <a:pt x="13370" y="2617"/>
                  <a:pt x="13399" y="2617"/>
                </a:cubicBezTo>
                <a:cubicBezTo>
                  <a:pt x="13428" y="2617"/>
                  <a:pt x="13452" y="2572"/>
                  <a:pt x="13452" y="2515"/>
                </a:cubicBezTo>
                <a:lnTo>
                  <a:pt x="13452" y="2294"/>
                </a:lnTo>
                <a:cubicBezTo>
                  <a:pt x="13452" y="2237"/>
                  <a:pt x="13428" y="2190"/>
                  <a:pt x="13399" y="2190"/>
                </a:cubicBezTo>
                <a:close/>
                <a:moveTo>
                  <a:pt x="14249" y="2190"/>
                </a:moveTo>
                <a:cubicBezTo>
                  <a:pt x="14220" y="2190"/>
                  <a:pt x="14196" y="2237"/>
                  <a:pt x="14196" y="2294"/>
                </a:cubicBezTo>
                <a:lnTo>
                  <a:pt x="14196" y="2515"/>
                </a:lnTo>
                <a:cubicBezTo>
                  <a:pt x="14196" y="2572"/>
                  <a:pt x="14220" y="2617"/>
                  <a:pt x="14249" y="2617"/>
                </a:cubicBezTo>
                <a:cubicBezTo>
                  <a:pt x="14278" y="2617"/>
                  <a:pt x="14302" y="2572"/>
                  <a:pt x="14302" y="2515"/>
                </a:cubicBezTo>
                <a:lnTo>
                  <a:pt x="14302" y="2294"/>
                </a:lnTo>
                <a:cubicBezTo>
                  <a:pt x="14302" y="2237"/>
                  <a:pt x="14278" y="2190"/>
                  <a:pt x="14249" y="2190"/>
                </a:cubicBezTo>
                <a:close/>
                <a:moveTo>
                  <a:pt x="14564" y="2190"/>
                </a:moveTo>
                <a:cubicBezTo>
                  <a:pt x="14535" y="2190"/>
                  <a:pt x="14511" y="2237"/>
                  <a:pt x="14511" y="2294"/>
                </a:cubicBezTo>
                <a:lnTo>
                  <a:pt x="14511" y="2515"/>
                </a:lnTo>
                <a:cubicBezTo>
                  <a:pt x="14511" y="2572"/>
                  <a:pt x="14535" y="2617"/>
                  <a:pt x="14564" y="2617"/>
                </a:cubicBezTo>
                <a:cubicBezTo>
                  <a:pt x="14593" y="2617"/>
                  <a:pt x="14617" y="2572"/>
                  <a:pt x="14617" y="2515"/>
                </a:cubicBezTo>
                <a:lnTo>
                  <a:pt x="14617" y="2294"/>
                </a:lnTo>
                <a:cubicBezTo>
                  <a:pt x="14617" y="2237"/>
                  <a:pt x="14593" y="2190"/>
                  <a:pt x="14564" y="2190"/>
                </a:cubicBezTo>
                <a:close/>
                <a:moveTo>
                  <a:pt x="15413" y="2190"/>
                </a:moveTo>
                <a:cubicBezTo>
                  <a:pt x="15384" y="2190"/>
                  <a:pt x="15360" y="2237"/>
                  <a:pt x="15360" y="2294"/>
                </a:cubicBezTo>
                <a:lnTo>
                  <a:pt x="15360" y="2515"/>
                </a:lnTo>
                <a:cubicBezTo>
                  <a:pt x="15360" y="2572"/>
                  <a:pt x="15384" y="2617"/>
                  <a:pt x="15413" y="2617"/>
                </a:cubicBezTo>
                <a:cubicBezTo>
                  <a:pt x="15442" y="2617"/>
                  <a:pt x="15465" y="2572"/>
                  <a:pt x="15465" y="2515"/>
                </a:cubicBezTo>
                <a:lnTo>
                  <a:pt x="15465" y="2294"/>
                </a:lnTo>
                <a:cubicBezTo>
                  <a:pt x="15465" y="2237"/>
                  <a:pt x="15442" y="2190"/>
                  <a:pt x="15413" y="2190"/>
                </a:cubicBezTo>
                <a:close/>
                <a:moveTo>
                  <a:pt x="15728" y="2190"/>
                </a:moveTo>
                <a:cubicBezTo>
                  <a:pt x="15699" y="2190"/>
                  <a:pt x="15675" y="2237"/>
                  <a:pt x="15675" y="2294"/>
                </a:cubicBezTo>
                <a:lnTo>
                  <a:pt x="15675" y="2515"/>
                </a:lnTo>
                <a:cubicBezTo>
                  <a:pt x="15675" y="2572"/>
                  <a:pt x="15699" y="2617"/>
                  <a:pt x="15728" y="2617"/>
                </a:cubicBezTo>
                <a:cubicBezTo>
                  <a:pt x="15757" y="2617"/>
                  <a:pt x="15781" y="2572"/>
                  <a:pt x="15781" y="2515"/>
                </a:cubicBezTo>
                <a:lnTo>
                  <a:pt x="15781" y="2294"/>
                </a:lnTo>
                <a:cubicBezTo>
                  <a:pt x="15781" y="2237"/>
                  <a:pt x="15757" y="2190"/>
                  <a:pt x="15728" y="2190"/>
                </a:cubicBezTo>
                <a:close/>
                <a:moveTo>
                  <a:pt x="16578" y="2190"/>
                </a:moveTo>
                <a:cubicBezTo>
                  <a:pt x="16549" y="2190"/>
                  <a:pt x="16525" y="2237"/>
                  <a:pt x="16525" y="2294"/>
                </a:cubicBezTo>
                <a:lnTo>
                  <a:pt x="16525" y="2515"/>
                </a:lnTo>
                <a:cubicBezTo>
                  <a:pt x="16525" y="2572"/>
                  <a:pt x="16549" y="2617"/>
                  <a:pt x="16578" y="2617"/>
                </a:cubicBezTo>
                <a:cubicBezTo>
                  <a:pt x="16607" y="2617"/>
                  <a:pt x="16630" y="2572"/>
                  <a:pt x="16630" y="2515"/>
                </a:cubicBezTo>
                <a:lnTo>
                  <a:pt x="16630" y="2294"/>
                </a:lnTo>
                <a:cubicBezTo>
                  <a:pt x="16630" y="2237"/>
                  <a:pt x="16607" y="2190"/>
                  <a:pt x="16578" y="2190"/>
                </a:cubicBezTo>
                <a:close/>
                <a:moveTo>
                  <a:pt x="16892" y="2190"/>
                </a:moveTo>
                <a:cubicBezTo>
                  <a:pt x="16863" y="2190"/>
                  <a:pt x="16839" y="2237"/>
                  <a:pt x="16839" y="2294"/>
                </a:cubicBezTo>
                <a:lnTo>
                  <a:pt x="16839" y="2515"/>
                </a:lnTo>
                <a:cubicBezTo>
                  <a:pt x="16839" y="2572"/>
                  <a:pt x="16863" y="2617"/>
                  <a:pt x="16892" y="2617"/>
                </a:cubicBezTo>
                <a:cubicBezTo>
                  <a:pt x="16921" y="2617"/>
                  <a:pt x="16944" y="2572"/>
                  <a:pt x="16944" y="2515"/>
                </a:cubicBezTo>
                <a:lnTo>
                  <a:pt x="16944" y="2294"/>
                </a:lnTo>
                <a:cubicBezTo>
                  <a:pt x="16944" y="2237"/>
                  <a:pt x="16921" y="2190"/>
                  <a:pt x="16892" y="2190"/>
                </a:cubicBezTo>
                <a:close/>
                <a:moveTo>
                  <a:pt x="17741" y="2190"/>
                </a:moveTo>
                <a:cubicBezTo>
                  <a:pt x="17712" y="2190"/>
                  <a:pt x="17689" y="2237"/>
                  <a:pt x="17689" y="2294"/>
                </a:cubicBezTo>
                <a:lnTo>
                  <a:pt x="17689" y="2515"/>
                </a:lnTo>
                <a:cubicBezTo>
                  <a:pt x="17689" y="2572"/>
                  <a:pt x="17712" y="2617"/>
                  <a:pt x="17741" y="2617"/>
                </a:cubicBezTo>
                <a:cubicBezTo>
                  <a:pt x="17770" y="2617"/>
                  <a:pt x="17794" y="2572"/>
                  <a:pt x="17794" y="2515"/>
                </a:cubicBezTo>
                <a:lnTo>
                  <a:pt x="17794" y="2294"/>
                </a:lnTo>
                <a:cubicBezTo>
                  <a:pt x="17794" y="2237"/>
                  <a:pt x="17770" y="2190"/>
                  <a:pt x="17741" y="2190"/>
                </a:cubicBezTo>
                <a:close/>
                <a:moveTo>
                  <a:pt x="18055" y="2190"/>
                </a:moveTo>
                <a:cubicBezTo>
                  <a:pt x="18026" y="2190"/>
                  <a:pt x="18002" y="2237"/>
                  <a:pt x="18002" y="2294"/>
                </a:cubicBezTo>
                <a:lnTo>
                  <a:pt x="18002" y="2515"/>
                </a:lnTo>
                <a:cubicBezTo>
                  <a:pt x="18002" y="2572"/>
                  <a:pt x="18026" y="2617"/>
                  <a:pt x="18055" y="2617"/>
                </a:cubicBezTo>
                <a:cubicBezTo>
                  <a:pt x="18085" y="2617"/>
                  <a:pt x="18108" y="2572"/>
                  <a:pt x="18108" y="2515"/>
                </a:cubicBezTo>
                <a:lnTo>
                  <a:pt x="18108" y="2294"/>
                </a:lnTo>
                <a:cubicBezTo>
                  <a:pt x="18108" y="2237"/>
                  <a:pt x="18085" y="2190"/>
                  <a:pt x="18055" y="2190"/>
                </a:cubicBezTo>
                <a:close/>
                <a:moveTo>
                  <a:pt x="18905" y="2190"/>
                </a:moveTo>
                <a:cubicBezTo>
                  <a:pt x="18876" y="2190"/>
                  <a:pt x="18852" y="2237"/>
                  <a:pt x="18852" y="2294"/>
                </a:cubicBezTo>
                <a:lnTo>
                  <a:pt x="18852" y="2515"/>
                </a:lnTo>
                <a:cubicBezTo>
                  <a:pt x="18852" y="2572"/>
                  <a:pt x="18876" y="2617"/>
                  <a:pt x="18905" y="2617"/>
                </a:cubicBezTo>
                <a:cubicBezTo>
                  <a:pt x="18934" y="2617"/>
                  <a:pt x="18958" y="2572"/>
                  <a:pt x="18958" y="2515"/>
                </a:cubicBezTo>
                <a:lnTo>
                  <a:pt x="18958" y="2294"/>
                </a:lnTo>
                <a:cubicBezTo>
                  <a:pt x="18958" y="2237"/>
                  <a:pt x="18934" y="2190"/>
                  <a:pt x="18905" y="2190"/>
                </a:cubicBezTo>
                <a:close/>
                <a:moveTo>
                  <a:pt x="19220" y="2190"/>
                </a:moveTo>
                <a:cubicBezTo>
                  <a:pt x="19191" y="2190"/>
                  <a:pt x="19167" y="2237"/>
                  <a:pt x="19167" y="2294"/>
                </a:cubicBezTo>
                <a:lnTo>
                  <a:pt x="19167" y="2515"/>
                </a:lnTo>
                <a:cubicBezTo>
                  <a:pt x="19167" y="2572"/>
                  <a:pt x="19191" y="2617"/>
                  <a:pt x="19220" y="2617"/>
                </a:cubicBezTo>
                <a:cubicBezTo>
                  <a:pt x="19249" y="2617"/>
                  <a:pt x="19273" y="2572"/>
                  <a:pt x="19273" y="2515"/>
                </a:cubicBezTo>
                <a:lnTo>
                  <a:pt x="19273" y="2294"/>
                </a:lnTo>
                <a:cubicBezTo>
                  <a:pt x="19273" y="2237"/>
                  <a:pt x="19249" y="2190"/>
                  <a:pt x="19220" y="2190"/>
                </a:cubicBezTo>
                <a:close/>
                <a:moveTo>
                  <a:pt x="20069" y="2190"/>
                </a:moveTo>
                <a:cubicBezTo>
                  <a:pt x="20040" y="2190"/>
                  <a:pt x="20016" y="2237"/>
                  <a:pt x="20016" y="2294"/>
                </a:cubicBezTo>
                <a:lnTo>
                  <a:pt x="20016" y="2515"/>
                </a:lnTo>
                <a:cubicBezTo>
                  <a:pt x="20016" y="2572"/>
                  <a:pt x="20040" y="2617"/>
                  <a:pt x="20069" y="2617"/>
                </a:cubicBezTo>
                <a:cubicBezTo>
                  <a:pt x="20099" y="2617"/>
                  <a:pt x="20122" y="2572"/>
                  <a:pt x="20122" y="2515"/>
                </a:cubicBezTo>
                <a:lnTo>
                  <a:pt x="20122" y="2294"/>
                </a:lnTo>
                <a:cubicBezTo>
                  <a:pt x="20122" y="2237"/>
                  <a:pt x="20099" y="2190"/>
                  <a:pt x="20069" y="2190"/>
                </a:cubicBezTo>
                <a:close/>
                <a:moveTo>
                  <a:pt x="20384" y="2190"/>
                </a:moveTo>
                <a:cubicBezTo>
                  <a:pt x="20355" y="2190"/>
                  <a:pt x="20331" y="2237"/>
                  <a:pt x="20331" y="2294"/>
                </a:cubicBezTo>
                <a:lnTo>
                  <a:pt x="20331" y="2515"/>
                </a:lnTo>
                <a:cubicBezTo>
                  <a:pt x="20331" y="2572"/>
                  <a:pt x="20355" y="2617"/>
                  <a:pt x="20384" y="2617"/>
                </a:cubicBezTo>
                <a:cubicBezTo>
                  <a:pt x="20413" y="2617"/>
                  <a:pt x="20436" y="2572"/>
                  <a:pt x="20436" y="2515"/>
                </a:cubicBezTo>
                <a:lnTo>
                  <a:pt x="20436" y="2294"/>
                </a:lnTo>
                <a:cubicBezTo>
                  <a:pt x="20436" y="2237"/>
                  <a:pt x="20413" y="2190"/>
                  <a:pt x="20384" y="2190"/>
                </a:cubicBezTo>
                <a:close/>
                <a:moveTo>
                  <a:pt x="21234" y="2190"/>
                </a:moveTo>
                <a:cubicBezTo>
                  <a:pt x="21204" y="2190"/>
                  <a:pt x="21181" y="2237"/>
                  <a:pt x="21181" y="2294"/>
                </a:cubicBezTo>
                <a:lnTo>
                  <a:pt x="21181" y="2515"/>
                </a:lnTo>
                <a:cubicBezTo>
                  <a:pt x="21181" y="2572"/>
                  <a:pt x="21204" y="2617"/>
                  <a:pt x="21234" y="2617"/>
                </a:cubicBezTo>
                <a:cubicBezTo>
                  <a:pt x="21263" y="2617"/>
                  <a:pt x="21285" y="2572"/>
                  <a:pt x="21285" y="2515"/>
                </a:cubicBezTo>
                <a:lnTo>
                  <a:pt x="21285" y="2294"/>
                </a:lnTo>
                <a:cubicBezTo>
                  <a:pt x="21285" y="2237"/>
                  <a:pt x="21263" y="2190"/>
                  <a:pt x="21234" y="2190"/>
                </a:cubicBezTo>
                <a:close/>
                <a:moveTo>
                  <a:pt x="21547" y="2190"/>
                </a:moveTo>
                <a:cubicBezTo>
                  <a:pt x="21518" y="2190"/>
                  <a:pt x="21495" y="2237"/>
                  <a:pt x="21495" y="2294"/>
                </a:cubicBezTo>
                <a:lnTo>
                  <a:pt x="21495" y="2515"/>
                </a:lnTo>
                <a:cubicBezTo>
                  <a:pt x="21495" y="2572"/>
                  <a:pt x="21518" y="2617"/>
                  <a:pt x="21547" y="2617"/>
                </a:cubicBezTo>
                <a:cubicBezTo>
                  <a:pt x="21576" y="2617"/>
                  <a:pt x="21600" y="2572"/>
                  <a:pt x="21600" y="2515"/>
                </a:cubicBezTo>
                <a:lnTo>
                  <a:pt x="21600" y="2294"/>
                </a:lnTo>
                <a:cubicBezTo>
                  <a:pt x="21600" y="2237"/>
                  <a:pt x="21576" y="2190"/>
                  <a:pt x="21547" y="2190"/>
                </a:cubicBezTo>
                <a:close/>
                <a:moveTo>
                  <a:pt x="53" y="2920"/>
                </a:moveTo>
                <a:cubicBezTo>
                  <a:pt x="24" y="2920"/>
                  <a:pt x="0" y="2967"/>
                  <a:pt x="0" y="3024"/>
                </a:cubicBezTo>
                <a:lnTo>
                  <a:pt x="0" y="3244"/>
                </a:lnTo>
                <a:cubicBezTo>
                  <a:pt x="0" y="3302"/>
                  <a:pt x="24" y="3347"/>
                  <a:pt x="53" y="3347"/>
                </a:cubicBezTo>
                <a:cubicBezTo>
                  <a:pt x="82" y="3347"/>
                  <a:pt x="106" y="3302"/>
                  <a:pt x="106" y="3244"/>
                </a:cubicBezTo>
                <a:lnTo>
                  <a:pt x="106" y="3024"/>
                </a:lnTo>
                <a:cubicBezTo>
                  <a:pt x="106" y="2967"/>
                  <a:pt x="82" y="2920"/>
                  <a:pt x="53" y="2920"/>
                </a:cubicBezTo>
                <a:close/>
                <a:moveTo>
                  <a:pt x="367" y="2920"/>
                </a:moveTo>
                <a:cubicBezTo>
                  <a:pt x="338" y="2920"/>
                  <a:pt x="315" y="2967"/>
                  <a:pt x="315" y="3024"/>
                </a:cubicBezTo>
                <a:lnTo>
                  <a:pt x="315" y="3244"/>
                </a:lnTo>
                <a:cubicBezTo>
                  <a:pt x="315" y="3302"/>
                  <a:pt x="338" y="3347"/>
                  <a:pt x="367" y="3347"/>
                </a:cubicBezTo>
                <a:cubicBezTo>
                  <a:pt x="397" y="3347"/>
                  <a:pt x="420" y="3302"/>
                  <a:pt x="420" y="3244"/>
                </a:cubicBezTo>
                <a:lnTo>
                  <a:pt x="420" y="3024"/>
                </a:lnTo>
                <a:cubicBezTo>
                  <a:pt x="420" y="2967"/>
                  <a:pt x="397" y="2920"/>
                  <a:pt x="367" y="2920"/>
                </a:cubicBezTo>
                <a:close/>
                <a:moveTo>
                  <a:pt x="1217" y="2920"/>
                </a:moveTo>
                <a:cubicBezTo>
                  <a:pt x="1188" y="2920"/>
                  <a:pt x="1164" y="2967"/>
                  <a:pt x="1164" y="3024"/>
                </a:cubicBezTo>
                <a:lnTo>
                  <a:pt x="1164" y="3244"/>
                </a:lnTo>
                <a:cubicBezTo>
                  <a:pt x="1164" y="3302"/>
                  <a:pt x="1188" y="3347"/>
                  <a:pt x="1217" y="3347"/>
                </a:cubicBezTo>
                <a:cubicBezTo>
                  <a:pt x="1246" y="3347"/>
                  <a:pt x="1270" y="3302"/>
                  <a:pt x="1270" y="3244"/>
                </a:cubicBezTo>
                <a:lnTo>
                  <a:pt x="1270" y="3024"/>
                </a:lnTo>
                <a:cubicBezTo>
                  <a:pt x="1270" y="2967"/>
                  <a:pt x="1246" y="2920"/>
                  <a:pt x="1217" y="2920"/>
                </a:cubicBezTo>
                <a:close/>
                <a:moveTo>
                  <a:pt x="1532" y="2920"/>
                </a:moveTo>
                <a:cubicBezTo>
                  <a:pt x="1503" y="2920"/>
                  <a:pt x="1479" y="2967"/>
                  <a:pt x="1479" y="3024"/>
                </a:cubicBezTo>
                <a:lnTo>
                  <a:pt x="1479" y="3244"/>
                </a:lnTo>
                <a:cubicBezTo>
                  <a:pt x="1479" y="3302"/>
                  <a:pt x="1503" y="3347"/>
                  <a:pt x="1532" y="3347"/>
                </a:cubicBezTo>
                <a:cubicBezTo>
                  <a:pt x="1561" y="3347"/>
                  <a:pt x="1584" y="3302"/>
                  <a:pt x="1584" y="3244"/>
                </a:cubicBezTo>
                <a:lnTo>
                  <a:pt x="1584" y="3024"/>
                </a:lnTo>
                <a:cubicBezTo>
                  <a:pt x="1584" y="2967"/>
                  <a:pt x="1561" y="2920"/>
                  <a:pt x="1532" y="2920"/>
                </a:cubicBezTo>
                <a:close/>
                <a:moveTo>
                  <a:pt x="2380" y="2920"/>
                </a:moveTo>
                <a:cubicBezTo>
                  <a:pt x="2351" y="2920"/>
                  <a:pt x="2329" y="2967"/>
                  <a:pt x="2329" y="3024"/>
                </a:cubicBezTo>
                <a:lnTo>
                  <a:pt x="2329" y="3244"/>
                </a:lnTo>
                <a:cubicBezTo>
                  <a:pt x="2329" y="3302"/>
                  <a:pt x="2351" y="3347"/>
                  <a:pt x="2380" y="3347"/>
                </a:cubicBezTo>
                <a:cubicBezTo>
                  <a:pt x="2409" y="3347"/>
                  <a:pt x="2433" y="3302"/>
                  <a:pt x="2433" y="3244"/>
                </a:cubicBezTo>
                <a:lnTo>
                  <a:pt x="2433" y="3024"/>
                </a:lnTo>
                <a:cubicBezTo>
                  <a:pt x="2433" y="2967"/>
                  <a:pt x="2409" y="2920"/>
                  <a:pt x="2380" y="2920"/>
                </a:cubicBezTo>
                <a:close/>
                <a:moveTo>
                  <a:pt x="2695" y="2920"/>
                </a:moveTo>
                <a:cubicBezTo>
                  <a:pt x="2666" y="2920"/>
                  <a:pt x="2643" y="2967"/>
                  <a:pt x="2643" y="3024"/>
                </a:cubicBezTo>
                <a:lnTo>
                  <a:pt x="2643" y="3244"/>
                </a:lnTo>
                <a:cubicBezTo>
                  <a:pt x="2643" y="3302"/>
                  <a:pt x="2666" y="3347"/>
                  <a:pt x="2695" y="3347"/>
                </a:cubicBezTo>
                <a:cubicBezTo>
                  <a:pt x="2724" y="3347"/>
                  <a:pt x="2748" y="3302"/>
                  <a:pt x="2748" y="3244"/>
                </a:cubicBezTo>
                <a:lnTo>
                  <a:pt x="2748" y="3024"/>
                </a:lnTo>
                <a:cubicBezTo>
                  <a:pt x="2748" y="2967"/>
                  <a:pt x="2724" y="2920"/>
                  <a:pt x="2695" y="2920"/>
                </a:cubicBezTo>
                <a:close/>
                <a:moveTo>
                  <a:pt x="3545" y="2920"/>
                </a:moveTo>
                <a:cubicBezTo>
                  <a:pt x="3516" y="2920"/>
                  <a:pt x="3492" y="2967"/>
                  <a:pt x="3492" y="3024"/>
                </a:cubicBezTo>
                <a:lnTo>
                  <a:pt x="3492" y="3244"/>
                </a:lnTo>
                <a:cubicBezTo>
                  <a:pt x="3492" y="3302"/>
                  <a:pt x="3516" y="3347"/>
                  <a:pt x="3545" y="3347"/>
                </a:cubicBezTo>
                <a:cubicBezTo>
                  <a:pt x="3574" y="3347"/>
                  <a:pt x="3598" y="3302"/>
                  <a:pt x="3598" y="3244"/>
                </a:cubicBezTo>
                <a:lnTo>
                  <a:pt x="3598" y="3024"/>
                </a:lnTo>
                <a:cubicBezTo>
                  <a:pt x="3598" y="2967"/>
                  <a:pt x="3574" y="2920"/>
                  <a:pt x="3545" y="2920"/>
                </a:cubicBezTo>
                <a:close/>
                <a:moveTo>
                  <a:pt x="3859" y="2920"/>
                </a:moveTo>
                <a:cubicBezTo>
                  <a:pt x="3830" y="2920"/>
                  <a:pt x="3806" y="2967"/>
                  <a:pt x="3806" y="3024"/>
                </a:cubicBezTo>
                <a:lnTo>
                  <a:pt x="3806" y="3244"/>
                </a:lnTo>
                <a:cubicBezTo>
                  <a:pt x="3806" y="3302"/>
                  <a:pt x="3830" y="3347"/>
                  <a:pt x="3859" y="3347"/>
                </a:cubicBezTo>
                <a:cubicBezTo>
                  <a:pt x="3888" y="3347"/>
                  <a:pt x="3912" y="3302"/>
                  <a:pt x="3912" y="3244"/>
                </a:cubicBezTo>
                <a:lnTo>
                  <a:pt x="3912" y="3024"/>
                </a:lnTo>
                <a:cubicBezTo>
                  <a:pt x="3912" y="2967"/>
                  <a:pt x="3888" y="2920"/>
                  <a:pt x="3859" y="2920"/>
                </a:cubicBezTo>
                <a:close/>
                <a:moveTo>
                  <a:pt x="4709" y="2920"/>
                </a:moveTo>
                <a:cubicBezTo>
                  <a:pt x="4680" y="2920"/>
                  <a:pt x="4656" y="2967"/>
                  <a:pt x="4656" y="3024"/>
                </a:cubicBezTo>
                <a:lnTo>
                  <a:pt x="4656" y="3244"/>
                </a:lnTo>
                <a:cubicBezTo>
                  <a:pt x="4656" y="3302"/>
                  <a:pt x="4680" y="3347"/>
                  <a:pt x="4709" y="3347"/>
                </a:cubicBezTo>
                <a:cubicBezTo>
                  <a:pt x="4738" y="3347"/>
                  <a:pt x="4762" y="3302"/>
                  <a:pt x="4762" y="3244"/>
                </a:cubicBezTo>
                <a:lnTo>
                  <a:pt x="4762" y="3024"/>
                </a:lnTo>
                <a:cubicBezTo>
                  <a:pt x="4762" y="2967"/>
                  <a:pt x="4738" y="2920"/>
                  <a:pt x="4709" y="2920"/>
                </a:cubicBezTo>
                <a:close/>
                <a:moveTo>
                  <a:pt x="5023" y="2920"/>
                </a:moveTo>
                <a:cubicBezTo>
                  <a:pt x="4994" y="2920"/>
                  <a:pt x="4970" y="2967"/>
                  <a:pt x="4970" y="3024"/>
                </a:cubicBezTo>
                <a:lnTo>
                  <a:pt x="4970" y="3244"/>
                </a:lnTo>
                <a:cubicBezTo>
                  <a:pt x="4970" y="3302"/>
                  <a:pt x="4994" y="3347"/>
                  <a:pt x="5023" y="3347"/>
                </a:cubicBezTo>
                <a:cubicBezTo>
                  <a:pt x="5053" y="3347"/>
                  <a:pt x="5076" y="3302"/>
                  <a:pt x="5076" y="3244"/>
                </a:cubicBezTo>
                <a:lnTo>
                  <a:pt x="5076" y="3024"/>
                </a:lnTo>
                <a:cubicBezTo>
                  <a:pt x="5076" y="2967"/>
                  <a:pt x="5053" y="2920"/>
                  <a:pt x="5023" y="2920"/>
                </a:cubicBezTo>
                <a:close/>
                <a:moveTo>
                  <a:pt x="5873" y="2920"/>
                </a:moveTo>
                <a:cubicBezTo>
                  <a:pt x="5844" y="2920"/>
                  <a:pt x="5820" y="2967"/>
                  <a:pt x="5820" y="3024"/>
                </a:cubicBezTo>
                <a:lnTo>
                  <a:pt x="5820" y="3244"/>
                </a:lnTo>
                <a:cubicBezTo>
                  <a:pt x="5820" y="3302"/>
                  <a:pt x="5844" y="3347"/>
                  <a:pt x="5873" y="3347"/>
                </a:cubicBezTo>
                <a:cubicBezTo>
                  <a:pt x="5902" y="3347"/>
                  <a:pt x="5926" y="3302"/>
                  <a:pt x="5926" y="3244"/>
                </a:cubicBezTo>
                <a:lnTo>
                  <a:pt x="5926" y="3024"/>
                </a:lnTo>
                <a:cubicBezTo>
                  <a:pt x="5926" y="2967"/>
                  <a:pt x="5902" y="2920"/>
                  <a:pt x="5873" y="2920"/>
                </a:cubicBezTo>
                <a:close/>
                <a:moveTo>
                  <a:pt x="6188" y="2920"/>
                </a:moveTo>
                <a:cubicBezTo>
                  <a:pt x="6159" y="2920"/>
                  <a:pt x="6135" y="2967"/>
                  <a:pt x="6135" y="3024"/>
                </a:cubicBezTo>
                <a:lnTo>
                  <a:pt x="6135" y="3244"/>
                </a:lnTo>
                <a:cubicBezTo>
                  <a:pt x="6135" y="3302"/>
                  <a:pt x="6159" y="3347"/>
                  <a:pt x="6188" y="3347"/>
                </a:cubicBezTo>
                <a:cubicBezTo>
                  <a:pt x="6217" y="3347"/>
                  <a:pt x="6240" y="3302"/>
                  <a:pt x="6240" y="3244"/>
                </a:cubicBezTo>
                <a:lnTo>
                  <a:pt x="6240" y="3024"/>
                </a:lnTo>
                <a:cubicBezTo>
                  <a:pt x="6240" y="2967"/>
                  <a:pt x="6217" y="2920"/>
                  <a:pt x="6188" y="2920"/>
                </a:cubicBezTo>
                <a:close/>
                <a:moveTo>
                  <a:pt x="7036" y="2920"/>
                </a:moveTo>
                <a:cubicBezTo>
                  <a:pt x="7007" y="2920"/>
                  <a:pt x="6984" y="2967"/>
                  <a:pt x="6984" y="3024"/>
                </a:cubicBezTo>
                <a:lnTo>
                  <a:pt x="6984" y="3244"/>
                </a:lnTo>
                <a:cubicBezTo>
                  <a:pt x="6984" y="3302"/>
                  <a:pt x="7007" y="3347"/>
                  <a:pt x="7036" y="3347"/>
                </a:cubicBezTo>
                <a:cubicBezTo>
                  <a:pt x="7065" y="3347"/>
                  <a:pt x="7089" y="3302"/>
                  <a:pt x="7089" y="3244"/>
                </a:cubicBezTo>
                <a:lnTo>
                  <a:pt x="7089" y="3024"/>
                </a:lnTo>
                <a:cubicBezTo>
                  <a:pt x="7089" y="2967"/>
                  <a:pt x="7065" y="2920"/>
                  <a:pt x="7036" y="2920"/>
                </a:cubicBezTo>
                <a:close/>
                <a:moveTo>
                  <a:pt x="7351" y="2920"/>
                </a:moveTo>
                <a:cubicBezTo>
                  <a:pt x="7322" y="2920"/>
                  <a:pt x="7299" y="2967"/>
                  <a:pt x="7299" y="3024"/>
                </a:cubicBezTo>
                <a:lnTo>
                  <a:pt x="7299" y="3244"/>
                </a:lnTo>
                <a:cubicBezTo>
                  <a:pt x="7299" y="3302"/>
                  <a:pt x="7322" y="3347"/>
                  <a:pt x="7351" y="3347"/>
                </a:cubicBezTo>
                <a:cubicBezTo>
                  <a:pt x="7380" y="3347"/>
                  <a:pt x="7404" y="3302"/>
                  <a:pt x="7404" y="3244"/>
                </a:cubicBezTo>
                <a:lnTo>
                  <a:pt x="7404" y="3024"/>
                </a:lnTo>
                <a:cubicBezTo>
                  <a:pt x="7404" y="2967"/>
                  <a:pt x="7380" y="2920"/>
                  <a:pt x="7351" y="2920"/>
                </a:cubicBezTo>
                <a:close/>
                <a:moveTo>
                  <a:pt x="8201" y="2920"/>
                </a:moveTo>
                <a:cubicBezTo>
                  <a:pt x="8171" y="2920"/>
                  <a:pt x="8148" y="2967"/>
                  <a:pt x="8148" y="3024"/>
                </a:cubicBezTo>
                <a:lnTo>
                  <a:pt x="8148" y="3244"/>
                </a:lnTo>
                <a:cubicBezTo>
                  <a:pt x="8148" y="3302"/>
                  <a:pt x="8171" y="3347"/>
                  <a:pt x="8201" y="3347"/>
                </a:cubicBezTo>
                <a:cubicBezTo>
                  <a:pt x="8230" y="3347"/>
                  <a:pt x="8254" y="3302"/>
                  <a:pt x="8254" y="3244"/>
                </a:cubicBezTo>
                <a:lnTo>
                  <a:pt x="8254" y="3024"/>
                </a:lnTo>
                <a:cubicBezTo>
                  <a:pt x="8254" y="2967"/>
                  <a:pt x="8230" y="2920"/>
                  <a:pt x="8201" y="2920"/>
                </a:cubicBezTo>
                <a:close/>
                <a:moveTo>
                  <a:pt x="8515" y="2920"/>
                </a:moveTo>
                <a:cubicBezTo>
                  <a:pt x="8486" y="2920"/>
                  <a:pt x="8462" y="2967"/>
                  <a:pt x="8462" y="3024"/>
                </a:cubicBezTo>
                <a:lnTo>
                  <a:pt x="8462" y="3244"/>
                </a:lnTo>
                <a:cubicBezTo>
                  <a:pt x="8462" y="3302"/>
                  <a:pt x="8486" y="3347"/>
                  <a:pt x="8515" y="3347"/>
                </a:cubicBezTo>
                <a:cubicBezTo>
                  <a:pt x="8544" y="3347"/>
                  <a:pt x="8568" y="3302"/>
                  <a:pt x="8568" y="3244"/>
                </a:cubicBezTo>
                <a:lnTo>
                  <a:pt x="8568" y="3024"/>
                </a:lnTo>
                <a:cubicBezTo>
                  <a:pt x="8568" y="2967"/>
                  <a:pt x="8544" y="2920"/>
                  <a:pt x="8515" y="2920"/>
                </a:cubicBezTo>
                <a:close/>
                <a:moveTo>
                  <a:pt x="9365" y="2920"/>
                </a:moveTo>
                <a:cubicBezTo>
                  <a:pt x="9336" y="2920"/>
                  <a:pt x="9312" y="2967"/>
                  <a:pt x="9312" y="3024"/>
                </a:cubicBezTo>
                <a:lnTo>
                  <a:pt x="9312" y="3244"/>
                </a:lnTo>
                <a:cubicBezTo>
                  <a:pt x="9312" y="3302"/>
                  <a:pt x="9336" y="3347"/>
                  <a:pt x="9365" y="3347"/>
                </a:cubicBezTo>
                <a:cubicBezTo>
                  <a:pt x="9394" y="3347"/>
                  <a:pt x="9418" y="3302"/>
                  <a:pt x="9418" y="3244"/>
                </a:cubicBezTo>
                <a:lnTo>
                  <a:pt x="9418" y="3024"/>
                </a:lnTo>
                <a:cubicBezTo>
                  <a:pt x="9418" y="2967"/>
                  <a:pt x="9394" y="2920"/>
                  <a:pt x="9365" y="2920"/>
                </a:cubicBezTo>
                <a:close/>
                <a:moveTo>
                  <a:pt x="9679" y="2920"/>
                </a:moveTo>
                <a:cubicBezTo>
                  <a:pt x="9650" y="2920"/>
                  <a:pt x="9626" y="2967"/>
                  <a:pt x="9626" y="3024"/>
                </a:cubicBezTo>
                <a:lnTo>
                  <a:pt x="9626" y="3244"/>
                </a:lnTo>
                <a:cubicBezTo>
                  <a:pt x="9626" y="3302"/>
                  <a:pt x="9650" y="3347"/>
                  <a:pt x="9679" y="3347"/>
                </a:cubicBezTo>
                <a:cubicBezTo>
                  <a:pt x="9708" y="3347"/>
                  <a:pt x="9732" y="3302"/>
                  <a:pt x="9732" y="3244"/>
                </a:cubicBezTo>
                <a:lnTo>
                  <a:pt x="9732" y="3024"/>
                </a:lnTo>
                <a:cubicBezTo>
                  <a:pt x="9732" y="2967"/>
                  <a:pt x="9708" y="2920"/>
                  <a:pt x="9679" y="2920"/>
                </a:cubicBezTo>
                <a:close/>
                <a:moveTo>
                  <a:pt x="10529" y="2920"/>
                </a:moveTo>
                <a:cubicBezTo>
                  <a:pt x="10500" y="2920"/>
                  <a:pt x="10476" y="2967"/>
                  <a:pt x="10476" y="3024"/>
                </a:cubicBezTo>
                <a:lnTo>
                  <a:pt x="10476" y="3244"/>
                </a:lnTo>
                <a:cubicBezTo>
                  <a:pt x="10476" y="3302"/>
                  <a:pt x="10500" y="3347"/>
                  <a:pt x="10529" y="3347"/>
                </a:cubicBezTo>
                <a:cubicBezTo>
                  <a:pt x="10558" y="3347"/>
                  <a:pt x="10582" y="3302"/>
                  <a:pt x="10582" y="3244"/>
                </a:cubicBezTo>
                <a:lnTo>
                  <a:pt x="10582" y="3024"/>
                </a:lnTo>
                <a:cubicBezTo>
                  <a:pt x="10582" y="2967"/>
                  <a:pt x="10558" y="2920"/>
                  <a:pt x="10529" y="2920"/>
                </a:cubicBezTo>
                <a:close/>
                <a:moveTo>
                  <a:pt x="10844" y="2920"/>
                </a:moveTo>
                <a:cubicBezTo>
                  <a:pt x="10814" y="2920"/>
                  <a:pt x="10791" y="2967"/>
                  <a:pt x="10791" y="3024"/>
                </a:cubicBezTo>
                <a:lnTo>
                  <a:pt x="10791" y="3244"/>
                </a:lnTo>
                <a:cubicBezTo>
                  <a:pt x="10791" y="3302"/>
                  <a:pt x="10814" y="3347"/>
                  <a:pt x="10844" y="3347"/>
                </a:cubicBezTo>
                <a:cubicBezTo>
                  <a:pt x="10873" y="3347"/>
                  <a:pt x="10895" y="3302"/>
                  <a:pt x="10895" y="3244"/>
                </a:cubicBezTo>
                <a:lnTo>
                  <a:pt x="10895" y="3024"/>
                </a:lnTo>
                <a:cubicBezTo>
                  <a:pt x="10895" y="2967"/>
                  <a:pt x="10873" y="2920"/>
                  <a:pt x="10844" y="2920"/>
                </a:cubicBezTo>
                <a:close/>
                <a:moveTo>
                  <a:pt x="11692" y="2920"/>
                </a:moveTo>
                <a:cubicBezTo>
                  <a:pt x="11663" y="2920"/>
                  <a:pt x="11640" y="2967"/>
                  <a:pt x="11640" y="3024"/>
                </a:cubicBezTo>
                <a:lnTo>
                  <a:pt x="11640" y="3244"/>
                </a:lnTo>
                <a:cubicBezTo>
                  <a:pt x="11640" y="3302"/>
                  <a:pt x="11663" y="3347"/>
                  <a:pt x="11692" y="3347"/>
                </a:cubicBezTo>
                <a:cubicBezTo>
                  <a:pt x="11721" y="3347"/>
                  <a:pt x="11745" y="3302"/>
                  <a:pt x="11745" y="3244"/>
                </a:cubicBezTo>
                <a:lnTo>
                  <a:pt x="11745" y="3024"/>
                </a:lnTo>
                <a:cubicBezTo>
                  <a:pt x="11745" y="2967"/>
                  <a:pt x="11721" y="2920"/>
                  <a:pt x="11692" y="2920"/>
                </a:cubicBezTo>
                <a:close/>
                <a:moveTo>
                  <a:pt x="12007" y="2920"/>
                </a:moveTo>
                <a:cubicBezTo>
                  <a:pt x="11978" y="2920"/>
                  <a:pt x="11955" y="2967"/>
                  <a:pt x="11955" y="3024"/>
                </a:cubicBezTo>
                <a:lnTo>
                  <a:pt x="11955" y="3244"/>
                </a:lnTo>
                <a:cubicBezTo>
                  <a:pt x="11955" y="3302"/>
                  <a:pt x="11978" y="3347"/>
                  <a:pt x="12007" y="3347"/>
                </a:cubicBezTo>
                <a:cubicBezTo>
                  <a:pt x="12036" y="3347"/>
                  <a:pt x="12060" y="3302"/>
                  <a:pt x="12060" y="3244"/>
                </a:cubicBezTo>
                <a:lnTo>
                  <a:pt x="12060" y="3024"/>
                </a:lnTo>
                <a:cubicBezTo>
                  <a:pt x="12060" y="2967"/>
                  <a:pt x="12036" y="2920"/>
                  <a:pt x="12007" y="2920"/>
                </a:cubicBezTo>
                <a:close/>
                <a:moveTo>
                  <a:pt x="12856" y="2920"/>
                </a:moveTo>
                <a:cubicBezTo>
                  <a:pt x="12827" y="2920"/>
                  <a:pt x="12804" y="2967"/>
                  <a:pt x="12804" y="3024"/>
                </a:cubicBezTo>
                <a:lnTo>
                  <a:pt x="12804" y="3244"/>
                </a:lnTo>
                <a:cubicBezTo>
                  <a:pt x="12804" y="3302"/>
                  <a:pt x="12827" y="3347"/>
                  <a:pt x="12856" y="3347"/>
                </a:cubicBezTo>
                <a:cubicBezTo>
                  <a:pt x="12886" y="3347"/>
                  <a:pt x="12909" y="3302"/>
                  <a:pt x="12909" y="3244"/>
                </a:cubicBezTo>
                <a:lnTo>
                  <a:pt x="12909" y="3024"/>
                </a:lnTo>
                <a:cubicBezTo>
                  <a:pt x="12909" y="2967"/>
                  <a:pt x="12886" y="2920"/>
                  <a:pt x="12856" y="2920"/>
                </a:cubicBezTo>
                <a:close/>
                <a:moveTo>
                  <a:pt x="13171" y="2920"/>
                </a:moveTo>
                <a:cubicBezTo>
                  <a:pt x="13142" y="2920"/>
                  <a:pt x="13118" y="2967"/>
                  <a:pt x="13118" y="3024"/>
                </a:cubicBezTo>
                <a:lnTo>
                  <a:pt x="13118" y="3244"/>
                </a:lnTo>
                <a:cubicBezTo>
                  <a:pt x="13118" y="3302"/>
                  <a:pt x="13142" y="3347"/>
                  <a:pt x="13171" y="3347"/>
                </a:cubicBezTo>
                <a:cubicBezTo>
                  <a:pt x="13200" y="3347"/>
                  <a:pt x="13224" y="3302"/>
                  <a:pt x="13224" y="3244"/>
                </a:cubicBezTo>
                <a:lnTo>
                  <a:pt x="13224" y="3024"/>
                </a:lnTo>
                <a:cubicBezTo>
                  <a:pt x="13224" y="2967"/>
                  <a:pt x="13200" y="2920"/>
                  <a:pt x="13171" y="2920"/>
                </a:cubicBezTo>
                <a:close/>
                <a:moveTo>
                  <a:pt x="14021" y="2920"/>
                </a:moveTo>
                <a:cubicBezTo>
                  <a:pt x="13992" y="2920"/>
                  <a:pt x="13968" y="2967"/>
                  <a:pt x="13968" y="3024"/>
                </a:cubicBezTo>
                <a:lnTo>
                  <a:pt x="13968" y="3244"/>
                </a:lnTo>
                <a:cubicBezTo>
                  <a:pt x="13968" y="3302"/>
                  <a:pt x="13992" y="3347"/>
                  <a:pt x="14021" y="3347"/>
                </a:cubicBezTo>
                <a:cubicBezTo>
                  <a:pt x="14050" y="3347"/>
                  <a:pt x="14074" y="3302"/>
                  <a:pt x="14074" y="3244"/>
                </a:cubicBezTo>
                <a:lnTo>
                  <a:pt x="14074" y="3024"/>
                </a:lnTo>
                <a:cubicBezTo>
                  <a:pt x="14074" y="2967"/>
                  <a:pt x="14050" y="2920"/>
                  <a:pt x="14021" y="2920"/>
                </a:cubicBezTo>
                <a:close/>
                <a:moveTo>
                  <a:pt x="14335" y="2920"/>
                </a:moveTo>
                <a:cubicBezTo>
                  <a:pt x="14306" y="2920"/>
                  <a:pt x="14282" y="2967"/>
                  <a:pt x="14282" y="3024"/>
                </a:cubicBezTo>
                <a:lnTo>
                  <a:pt x="14282" y="3244"/>
                </a:lnTo>
                <a:cubicBezTo>
                  <a:pt x="14282" y="3302"/>
                  <a:pt x="14306" y="3347"/>
                  <a:pt x="14335" y="3347"/>
                </a:cubicBezTo>
                <a:cubicBezTo>
                  <a:pt x="14364" y="3347"/>
                  <a:pt x="14388" y="3302"/>
                  <a:pt x="14388" y="3244"/>
                </a:cubicBezTo>
                <a:lnTo>
                  <a:pt x="14388" y="3024"/>
                </a:lnTo>
                <a:cubicBezTo>
                  <a:pt x="14388" y="2967"/>
                  <a:pt x="14364" y="2920"/>
                  <a:pt x="14335" y="2920"/>
                </a:cubicBezTo>
                <a:close/>
                <a:moveTo>
                  <a:pt x="15185" y="2920"/>
                </a:moveTo>
                <a:cubicBezTo>
                  <a:pt x="15156" y="2920"/>
                  <a:pt x="15132" y="2967"/>
                  <a:pt x="15132" y="3024"/>
                </a:cubicBezTo>
                <a:lnTo>
                  <a:pt x="15132" y="3244"/>
                </a:lnTo>
                <a:cubicBezTo>
                  <a:pt x="15132" y="3302"/>
                  <a:pt x="15156" y="3347"/>
                  <a:pt x="15185" y="3347"/>
                </a:cubicBezTo>
                <a:cubicBezTo>
                  <a:pt x="15214" y="3347"/>
                  <a:pt x="15237" y="3302"/>
                  <a:pt x="15237" y="3244"/>
                </a:cubicBezTo>
                <a:lnTo>
                  <a:pt x="15237" y="3024"/>
                </a:lnTo>
                <a:cubicBezTo>
                  <a:pt x="15237" y="2967"/>
                  <a:pt x="15214" y="2920"/>
                  <a:pt x="15185" y="2920"/>
                </a:cubicBezTo>
                <a:close/>
                <a:moveTo>
                  <a:pt x="15500" y="2920"/>
                </a:moveTo>
                <a:cubicBezTo>
                  <a:pt x="15470" y="2920"/>
                  <a:pt x="15447" y="2967"/>
                  <a:pt x="15447" y="3024"/>
                </a:cubicBezTo>
                <a:lnTo>
                  <a:pt x="15447" y="3244"/>
                </a:lnTo>
                <a:cubicBezTo>
                  <a:pt x="15447" y="3302"/>
                  <a:pt x="15470" y="3347"/>
                  <a:pt x="15500" y="3347"/>
                </a:cubicBezTo>
                <a:cubicBezTo>
                  <a:pt x="15529" y="3347"/>
                  <a:pt x="15551" y="3302"/>
                  <a:pt x="15551" y="3244"/>
                </a:cubicBezTo>
                <a:lnTo>
                  <a:pt x="15551" y="3024"/>
                </a:lnTo>
                <a:cubicBezTo>
                  <a:pt x="15551" y="2967"/>
                  <a:pt x="15529" y="2920"/>
                  <a:pt x="15500" y="2920"/>
                </a:cubicBezTo>
                <a:close/>
                <a:moveTo>
                  <a:pt x="16349" y="2920"/>
                </a:moveTo>
                <a:cubicBezTo>
                  <a:pt x="16320" y="2920"/>
                  <a:pt x="16296" y="2967"/>
                  <a:pt x="16296" y="3024"/>
                </a:cubicBezTo>
                <a:lnTo>
                  <a:pt x="16296" y="3244"/>
                </a:lnTo>
                <a:cubicBezTo>
                  <a:pt x="16296" y="3302"/>
                  <a:pt x="16320" y="3347"/>
                  <a:pt x="16349" y="3347"/>
                </a:cubicBezTo>
                <a:cubicBezTo>
                  <a:pt x="16378" y="3347"/>
                  <a:pt x="16401" y="3302"/>
                  <a:pt x="16401" y="3244"/>
                </a:cubicBezTo>
                <a:lnTo>
                  <a:pt x="16401" y="3024"/>
                </a:lnTo>
                <a:cubicBezTo>
                  <a:pt x="16401" y="2967"/>
                  <a:pt x="16378" y="2920"/>
                  <a:pt x="16349" y="2920"/>
                </a:cubicBezTo>
                <a:close/>
                <a:moveTo>
                  <a:pt x="16663" y="2920"/>
                </a:moveTo>
                <a:cubicBezTo>
                  <a:pt x="16634" y="2920"/>
                  <a:pt x="16611" y="2967"/>
                  <a:pt x="16611" y="3024"/>
                </a:cubicBezTo>
                <a:lnTo>
                  <a:pt x="16611" y="3244"/>
                </a:lnTo>
                <a:cubicBezTo>
                  <a:pt x="16611" y="3302"/>
                  <a:pt x="16634" y="3347"/>
                  <a:pt x="16663" y="3347"/>
                </a:cubicBezTo>
                <a:cubicBezTo>
                  <a:pt x="16692" y="3347"/>
                  <a:pt x="16716" y="3302"/>
                  <a:pt x="16716" y="3244"/>
                </a:cubicBezTo>
                <a:lnTo>
                  <a:pt x="16716" y="3024"/>
                </a:lnTo>
                <a:cubicBezTo>
                  <a:pt x="16716" y="2967"/>
                  <a:pt x="16692" y="2920"/>
                  <a:pt x="16663" y="2920"/>
                </a:cubicBezTo>
                <a:close/>
                <a:moveTo>
                  <a:pt x="17512" y="2920"/>
                </a:moveTo>
                <a:cubicBezTo>
                  <a:pt x="17483" y="2920"/>
                  <a:pt x="17459" y="2967"/>
                  <a:pt x="17459" y="3024"/>
                </a:cubicBezTo>
                <a:lnTo>
                  <a:pt x="17459" y="3244"/>
                </a:lnTo>
                <a:cubicBezTo>
                  <a:pt x="17459" y="3302"/>
                  <a:pt x="17483" y="3347"/>
                  <a:pt x="17512" y="3347"/>
                </a:cubicBezTo>
                <a:cubicBezTo>
                  <a:pt x="17541" y="3347"/>
                  <a:pt x="17565" y="3302"/>
                  <a:pt x="17565" y="3244"/>
                </a:cubicBezTo>
                <a:lnTo>
                  <a:pt x="17565" y="3024"/>
                </a:lnTo>
                <a:cubicBezTo>
                  <a:pt x="17565" y="2967"/>
                  <a:pt x="17541" y="2920"/>
                  <a:pt x="17512" y="2920"/>
                </a:cubicBezTo>
                <a:close/>
                <a:moveTo>
                  <a:pt x="17827" y="2920"/>
                </a:moveTo>
                <a:cubicBezTo>
                  <a:pt x="17798" y="2920"/>
                  <a:pt x="17774" y="2967"/>
                  <a:pt x="17774" y="3024"/>
                </a:cubicBezTo>
                <a:lnTo>
                  <a:pt x="17774" y="3244"/>
                </a:lnTo>
                <a:cubicBezTo>
                  <a:pt x="17774" y="3302"/>
                  <a:pt x="17798" y="3347"/>
                  <a:pt x="17827" y="3347"/>
                </a:cubicBezTo>
                <a:cubicBezTo>
                  <a:pt x="17856" y="3347"/>
                  <a:pt x="17880" y="3302"/>
                  <a:pt x="17880" y="3244"/>
                </a:cubicBezTo>
                <a:lnTo>
                  <a:pt x="17880" y="3024"/>
                </a:lnTo>
                <a:cubicBezTo>
                  <a:pt x="17880" y="2967"/>
                  <a:pt x="17856" y="2920"/>
                  <a:pt x="17827" y="2920"/>
                </a:cubicBezTo>
                <a:close/>
                <a:moveTo>
                  <a:pt x="18677" y="2920"/>
                </a:moveTo>
                <a:cubicBezTo>
                  <a:pt x="18648" y="2920"/>
                  <a:pt x="18624" y="2967"/>
                  <a:pt x="18624" y="3024"/>
                </a:cubicBezTo>
                <a:lnTo>
                  <a:pt x="18624" y="3244"/>
                </a:lnTo>
                <a:cubicBezTo>
                  <a:pt x="18624" y="3302"/>
                  <a:pt x="18648" y="3347"/>
                  <a:pt x="18677" y="3347"/>
                </a:cubicBezTo>
                <a:cubicBezTo>
                  <a:pt x="18706" y="3347"/>
                  <a:pt x="18730" y="3302"/>
                  <a:pt x="18730" y="3244"/>
                </a:cubicBezTo>
                <a:lnTo>
                  <a:pt x="18730" y="3024"/>
                </a:lnTo>
                <a:cubicBezTo>
                  <a:pt x="18730" y="2967"/>
                  <a:pt x="18706" y="2920"/>
                  <a:pt x="18677" y="2920"/>
                </a:cubicBezTo>
                <a:close/>
                <a:moveTo>
                  <a:pt x="18991" y="2920"/>
                </a:moveTo>
                <a:cubicBezTo>
                  <a:pt x="18962" y="2920"/>
                  <a:pt x="18938" y="2967"/>
                  <a:pt x="18938" y="3024"/>
                </a:cubicBezTo>
                <a:lnTo>
                  <a:pt x="18938" y="3244"/>
                </a:lnTo>
                <a:cubicBezTo>
                  <a:pt x="18938" y="3302"/>
                  <a:pt x="18962" y="3347"/>
                  <a:pt x="18991" y="3347"/>
                </a:cubicBezTo>
                <a:cubicBezTo>
                  <a:pt x="19020" y="3347"/>
                  <a:pt x="19044" y="3302"/>
                  <a:pt x="19044" y="3244"/>
                </a:cubicBezTo>
                <a:lnTo>
                  <a:pt x="19044" y="3024"/>
                </a:lnTo>
                <a:cubicBezTo>
                  <a:pt x="19044" y="2967"/>
                  <a:pt x="19020" y="2920"/>
                  <a:pt x="18991" y="2920"/>
                </a:cubicBezTo>
                <a:close/>
                <a:moveTo>
                  <a:pt x="19841" y="2920"/>
                </a:moveTo>
                <a:cubicBezTo>
                  <a:pt x="19812" y="2920"/>
                  <a:pt x="19788" y="2967"/>
                  <a:pt x="19788" y="3024"/>
                </a:cubicBezTo>
                <a:lnTo>
                  <a:pt x="19788" y="3244"/>
                </a:lnTo>
                <a:cubicBezTo>
                  <a:pt x="19788" y="3302"/>
                  <a:pt x="19812" y="3347"/>
                  <a:pt x="19841" y="3347"/>
                </a:cubicBezTo>
                <a:cubicBezTo>
                  <a:pt x="19870" y="3347"/>
                  <a:pt x="19894" y="3302"/>
                  <a:pt x="19894" y="3244"/>
                </a:cubicBezTo>
                <a:lnTo>
                  <a:pt x="19894" y="3024"/>
                </a:lnTo>
                <a:cubicBezTo>
                  <a:pt x="19894" y="2967"/>
                  <a:pt x="19870" y="2920"/>
                  <a:pt x="19841" y="2920"/>
                </a:cubicBezTo>
                <a:close/>
                <a:moveTo>
                  <a:pt x="20155" y="2920"/>
                </a:moveTo>
                <a:cubicBezTo>
                  <a:pt x="20126" y="2920"/>
                  <a:pt x="20102" y="2967"/>
                  <a:pt x="20102" y="3024"/>
                </a:cubicBezTo>
                <a:lnTo>
                  <a:pt x="20102" y="3244"/>
                </a:lnTo>
                <a:cubicBezTo>
                  <a:pt x="20102" y="3302"/>
                  <a:pt x="20126" y="3347"/>
                  <a:pt x="20155" y="3347"/>
                </a:cubicBezTo>
                <a:cubicBezTo>
                  <a:pt x="20184" y="3347"/>
                  <a:pt x="20207" y="3302"/>
                  <a:pt x="20207" y="3244"/>
                </a:cubicBezTo>
                <a:lnTo>
                  <a:pt x="20207" y="3024"/>
                </a:lnTo>
                <a:cubicBezTo>
                  <a:pt x="20207" y="2967"/>
                  <a:pt x="20184" y="2920"/>
                  <a:pt x="20155" y="2920"/>
                </a:cubicBezTo>
                <a:close/>
                <a:moveTo>
                  <a:pt x="21004" y="2920"/>
                </a:moveTo>
                <a:cubicBezTo>
                  <a:pt x="20975" y="2920"/>
                  <a:pt x="20952" y="2967"/>
                  <a:pt x="20952" y="3024"/>
                </a:cubicBezTo>
                <a:lnTo>
                  <a:pt x="20952" y="3244"/>
                </a:lnTo>
                <a:cubicBezTo>
                  <a:pt x="20952" y="3302"/>
                  <a:pt x="20975" y="3347"/>
                  <a:pt x="21004" y="3347"/>
                </a:cubicBezTo>
                <a:cubicBezTo>
                  <a:pt x="21033" y="3347"/>
                  <a:pt x="21057" y="3302"/>
                  <a:pt x="21057" y="3244"/>
                </a:cubicBezTo>
                <a:lnTo>
                  <a:pt x="21057" y="3024"/>
                </a:lnTo>
                <a:cubicBezTo>
                  <a:pt x="21057" y="2967"/>
                  <a:pt x="21033" y="2920"/>
                  <a:pt x="21004" y="2920"/>
                </a:cubicBezTo>
                <a:close/>
                <a:moveTo>
                  <a:pt x="21319" y="2920"/>
                </a:moveTo>
                <a:cubicBezTo>
                  <a:pt x="21289" y="2920"/>
                  <a:pt x="21267" y="2967"/>
                  <a:pt x="21267" y="3024"/>
                </a:cubicBezTo>
                <a:lnTo>
                  <a:pt x="21267" y="3244"/>
                </a:lnTo>
                <a:cubicBezTo>
                  <a:pt x="21267" y="3302"/>
                  <a:pt x="21289" y="3347"/>
                  <a:pt x="21319" y="3347"/>
                </a:cubicBezTo>
                <a:cubicBezTo>
                  <a:pt x="21348" y="3347"/>
                  <a:pt x="21372" y="3302"/>
                  <a:pt x="21372" y="3244"/>
                </a:cubicBezTo>
                <a:lnTo>
                  <a:pt x="21372" y="3024"/>
                </a:lnTo>
                <a:cubicBezTo>
                  <a:pt x="21372" y="2967"/>
                  <a:pt x="21348" y="2920"/>
                  <a:pt x="21319" y="2920"/>
                </a:cubicBezTo>
                <a:close/>
                <a:moveTo>
                  <a:pt x="281" y="3650"/>
                </a:moveTo>
                <a:cubicBezTo>
                  <a:pt x="252" y="3650"/>
                  <a:pt x="228" y="3697"/>
                  <a:pt x="228" y="3754"/>
                </a:cubicBezTo>
                <a:lnTo>
                  <a:pt x="228" y="3974"/>
                </a:lnTo>
                <a:cubicBezTo>
                  <a:pt x="228" y="4032"/>
                  <a:pt x="252" y="4077"/>
                  <a:pt x="281" y="4077"/>
                </a:cubicBezTo>
                <a:cubicBezTo>
                  <a:pt x="311" y="4077"/>
                  <a:pt x="334" y="4032"/>
                  <a:pt x="334" y="3974"/>
                </a:cubicBezTo>
                <a:lnTo>
                  <a:pt x="334" y="3754"/>
                </a:lnTo>
                <a:cubicBezTo>
                  <a:pt x="334" y="3697"/>
                  <a:pt x="311" y="3650"/>
                  <a:pt x="281" y="3650"/>
                </a:cubicBezTo>
                <a:close/>
                <a:moveTo>
                  <a:pt x="596" y="3650"/>
                </a:moveTo>
                <a:cubicBezTo>
                  <a:pt x="567" y="3650"/>
                  <a:pt x="543" y="3697"/>
                  <a:pt x="543" y="3754"/>
                </a:cubicBezTo>
                <a:lnTo>
                  <a:pt x="543" y="3974"/>
                </a:lnTo>
                <a:cubicBezTo>
                  <a:pt x="543" y="4032"/>
                  <a:pt x="567" y="4077"/>
                  <a:pt x="596" y="4077"/>
                </a:cubicBezTo>
                <a:cubicBezTo>
                  <a:pt x="625" y="4077"/>
                  <a:pt x="649" y="4032"/>
                  <a:pt x="649" y="3974"/>
                </a:cubicBezTo>
                <a:lnTo>
                  <a:pt x="649" y="3754"/>
                </a:lnTo>
                <a:cubicBezTo>
                  <a:pt x="649" y="3697"/>
                  <a:pt x="625" y="3650"/>
                  <a:pt x="596" y="3650"/>
                </a:cubicBezTo>
                <a:close/>
                <a:moveTo>
                  <a:pt x="1446" y="3650"/>
                </a:moveTo>
                <a:cubicBezTo>
                  <a:pt x="1417" y="3650"/>
                  <a:pt x="1393" y="3697"/>
                  <a:pt x="1393" y="3754"/>
                </a:cubicBezTo>
                <a:lnTo>
                  <a:pt x="1393" y="3974"/>
                </a:lnTo>
                <a:cubicBezTo>
                  <a:pt x="1393" y="4032"/>
                  <a:pt x="1417" y="4077"/>
                  <a:pt x="1446" y="4077"/>
                </a:cubicBezTo>
                <a:cubicBezTo>
                  <a:pt x="1475" y="4077"/>
                  <a:pt x="1499" y="4032"/>
                  <a:pt x="1499" y="3974"/>
                </a:cubicBezTo>
                <a:lnTo>
                  <a:pt x="1499" y="3754"/>
                </a:lnTo>
                <a:cubicBezTo>
                  <a:pt x="1499" y="3697"/>
                  <a:pt x="1475" y="3650"/>
                  <a:pt x="1446" y="3650"/>
                </a:cubicBezTo>
                <a:close/>
                <a:moveTo>
                  <a:pt x="1760" y="3650"/>
                </a:moveTo>
                <a:cubicBezTo>
                  <a:pt x="1731" y="3650"/>
                  <a:pt x="1707" y="3697"/>
                  <a:pt x="1707" y="3754"/>
                </a:cubicBezTo>
                <a:lnTo>
                  <a:pt x="1707" y="3974"/>
                </a:lnTo>
                <a:cubicBezTo>
                  <a:pt x="1707" y="4032"/>
                  <a:pt x="1731" y="4077"/>
                  <a:pt x="1760" y="4077"/>
                </a:cubicBezTo>
                <a:cubicBezTo>
                  <a:pt x="1789" y="4077"/>
                  <a:pt x="1813" y="4032"/>
                  <a:pt x="1813" y="3974"/>
                </a:cubicBezTo>
                <a:lnTo>
                  <a:pt x="1813" y="3754"/>
                </a:lnTo>
                <a:cubicBezTo>
                  <a:pt x="1813" y="3697"/>
                  <a:pt x="1789" y="3650"/>
                  <a:pt x="1760" y="3650"/>
                </a:cubicBezTo>
                <a:close/>
                <a:moveTo>
                  <a:pt x="2610" y="3650"/>
                </a:moveTo>
                <a:cubicBezTo>
                  <a:pt x="2581" y="3650"/>
                  <a:pt x="2557" y="3697"/>
                  <a:pt x="2557" y="3754"/>
                </a:cubicBezTo>
                <a:lnTo>
                  <a:pt x="2557" y="3974"/>
                </a:lnTo>
                <a:cubicBezTo>
                  <a:pt x="2557" y="4032"/>
                  <a:pt x="2581" y="4077"/>
                  <a:pt x="2610" y="4077"/>
                </a:cubicBezTo>
                <a:cubicBezTo>
                  <a:pt x="2639" y="4077"/>
                  <a:pt x="2662" y="4032"/>
                  <a:pt x="2662" y="3974"/>
                </a:cubicBezTo>
                <a:lnTo>
                  <a:pt x="2662" y="3754"/>
                </a:lnTo>
                <a:cubicBezTo>
                  <a:pt x="2662" y="3697"/>
                  <a:pt x="2639" y="3650"/>
                  <a:pt x="2610" y="3650"/>
                </a:cubicBezTo>
                <a:close/>
                <a:moveTo>
                  <a:pt x="2924" y="3650"/>
                </a:moveTo>
                <a:cubicBezTo>
                  <a:pt x="2895" y="3650"/>
                  <a:pt x="2871" y="3697"/>
                  <a:pt x="2871" y="3754"/>
                </a:cubicBezTo>
                <a:lnTo>
                  <a:pt x="2871" y="3974"/>
                </a:lnTo>
                <a:cubicBezTo>
                  <a:pt x="2871" y="4032"/>
                  <a:pt x="2895" y="4077"/>
                  <a:pt x="2924" y="4077"/>
                </a:cubicBezTo>
                <a:cubicBezTo>
                  <a:pt x="2954" y="4077"/>
                  <a:pt x="2976" y="4032"/>
                  <a:pt x="2976" y="3974"/>
                </a:cubicBezTo>
                <a:lnTo>
                  <a:pt x="2976" y="3754"/>
                </a:lnTo>
                <a:cubicBezTo>
                  <a:pt x="2976" y="3697"/>
                  <a:pt x="2954" y="3650"/>
                  <a:pt x="2924" y="3650"/>
                </a:cubicBezTo>
                <a:close/>
                <a:moveTo>
                  <a:pt x="3773" y="3650"/>
                </a:moveTo>
                <a:cubicBezTo>
                  <a:pt x="3744" y="3650"/>
                  <a:pt x="3721" y="3697"/>
                  <a:pt x="3721" y="3754"/>
                </a:cubicBezTo>
                <a:lnTo>
                  <a:pt x="3721" y="3974"/>
                </a:lnTo>
                <a:cubicBezTo>
                  <a:pt x="3721" y="4032"/>
                  <a:pt x="3744" y="4077"/>
                  <a:pt x="3773" y="4077"/>
                </a:cubicBezTo>
                <a:cubicBezTo>
                  <a:pt x="3802" y="4077"/>
                  <a:pt x="3826" y="4032"/>
                  <a:pt x="3826" y="3974"/>
                </a:cubicBezTo>
                <a:lnTo>
                  <a:pt x="3826" y="3754"/>
                </a:lnTo>
                <a:cubicBezTo>
                  <a:pt x="3826" y="3697"/>
                  <a:pt x="3802" y="3650"/>
                  <a:pt x="3773" y="3650"/>
                </a:cubicBezTo>
                <a:close/>
                <a:moveTo>
                  <a:pt x="4088" y="3650"/>
                </a:moveTo>
                <a:cubicBezTo>
                  <a:pt x="4058" y="3650"/>
                  <a:pt x="4035" y="3697"/>
                  <a:pt x="4035" y="3754"/>
                </a:cubicBezTo>
                <a:lnTo>
                  <a:pt x="4035" y="3974"/>
                </a:lnTo>
                <a:cubicBezTo>
                  <a:pt x="4035" y="4032"/>
                  <a:pt x="4058" y="4077"/>
                  <a:pt x="4088" y="4077"/>
                </a:cubicBezTo>
                <a:cubicBezTo>
                  <a:pt x="4117" y="4077"/>
                  <a:pt x="4141" y="4032"/>
                  <a:pt x="4141" y="3974"/>
                </a:cubicBezTo>
                <a:lnTo>
                  <a:pt x="4141" y="3754"/>
                </a:lnTo>
                <a:cubicBezTo>
                  <a:pt x="4141" y="3697"/>
                  <a:pt x="4117" y="3650"/>
                  <a:pt x="4088" y="3650"/>
                </a:cubicBezTo>
                <a:close/>
                <a:moveTo>
                  <a:pt x="4937" y="3650"/>
                </a:moveTo>
                <a:cubicBezTo>
                  <a:pt x="4908" y="3650"/>
                  <a:pt x="4884" y="3697"/>
                  <a:pt x="4884" y="3754"/>
                </a:cubicBezTo>
                <a:lnTo>
                  <a:pt x="4884" y="3974"/>
                </a:lnTo>
                <a:cubicBezTo>
                  <a:pt x="4884" y="4032"/>
                  <a:pt x="4908" y="4077"/>
                  <a:pt x="4937" y="4077"/>
                </a:cubicBezTo>
                <a:cubicBezTo>
                  <a:pt x="4966" y="4077"/>
                  <a:pt x="4990" y="4032"/>
                  <a:pt x="4990" y="3974"/>
                </a:cubicBezTo>
                <a:lnTo>
                  <a:pt x="4990" y="3754"/>
                </a:lnTo>
                <a:cubicBezTo>
                  <a:pt x="4990" y="3697"/>
                  <a:pt x="4966" y="3650"/>
                  <a:pt x="4937" y="3650"/>
                </a:cubicBezTo>
                <a:close/>
                <a:moveTo>
                  <a:pt x="5252" y="3650"/>
                </a:moveTo>
                <a:cubicBezTo>
                  <a:pt x="5223" y="3650"/>
                  <a:pt x="5199" y="3697"/>
                  <a:pt x="5199" y="3754"/>
                </a:cubicBezTo>
                <a:lnTo>
                  <a:pt x="5199" y="3974"/>
                </a:lnTo>
                <a:cubicBezTo>
                  <a:pt x="5199" y="4032"/>
                  <a:pt x="5223" y="4077"/>
                  <a:pt x="5252" y="4077"/>
                </a:cubicBezTo>
                <a:cubicBezTo>
                  <a:pt x="5281" y="4077"/>
                  <a:pt x="5305" y="4032"/>
                  <a:pt x="5305" y="3974"/>
                </a:cubicBezTo>
                <a:lnTo>
                  <a:pt x="5305" y="3754"/>
                </a:lnTo>
                <a:cubicBezTo>
                  <a:pt x="5305" y="3697"/>
                  <a:pt x="5281" y="3650"/>
                  <a:pt x="5252" y="3650"/>
                </a:cubicBezTo>
                <a:close/>
                <a:moveTo>
                  <a:pt x="6102" y="3650"/>
                </a:moveTo>
                <a:cubicBezTo>
                  <a:pt x="6072" y="3650"/>
                  <a:pt x="6049" y="3697"/>
                  <a:pt x="6049" y="3754"/>
                </a:cubicBezTo>
                <a:lnTo>
                  <a:pt x="6049" y="3974"/>
                </a:lnTo>
                <a:cubicBezTo>
                  <a:pt x="6049" y="4032"/>
                  <a:pt x="6072" y="4077"/>
                  <a:pt x="6102" y="4077"/>
                </a:cubicBezTo>
                <a:cubicBezTo>
                  <a:pt x="6131" y="4077"/>
                  <a:pt x="6155" y="4032"/>
                  <a:pt x="6155" y="3974"/>
                </a:cubicBezTo>
                <a:lnTo>
                  <a:pt x="6155" y="3754"/>
                </a:lnTo>
                <a:cubicBezTo>
                  <a:pt x="6155" y="3697"/>
                  <a:pt x="6131" y="3650"/>
                  <a:pt x="6102" y="3650"/>
                </a:cubicBezTo>
                <a:close/>
                <a:moveTo>
                  <a:pt x="6416" y="3650"/>
                </a:moveTo>
                <a:cubicBezTo>
                  <a:pt x="6387" y="3650"/>
                  <a:pt x="6363" y="3697"/>
                  <a:pt x="6363" y="3754"/>
                </a:cubicBezTo>
                <a:lnTo>
                  <a:pt x="6363" y="3974"/>
                </a:lnTo>
                <a:cubicBezTo>
                  <a:pt x="6363" y="4032"/>
                  <a:pt x="6387" y="4077"/>
                  <a:pt x="6416" y="4077"/>
                </a:cubicBezTo>
                <a:cubicBezTo>
                  <a:pt x="6445" y="4077"/>
                  <a:pt x="6469" y="4032"/>
                  <a:pt x="6469" y="3974"/>
                </a:cubicBezTo>
                <a:lnTo>
                  <a:pt x="6469" y="3754"/>
                </a:lnTo>
                <a:cubicBezTo>
                  <a:pt x="6469" y="3697"/>
                  <a:pt x="6445" y="3650"/>
                  <a:pt x="6416" y="3650"/>
                </a:cubicBezTo>
                <a:close/>
                <a:moveTo>
                  <a:pt x="7266" y="3650"/>
                </a:moveTo>
                <a:cubicBezTo>
                  <a:pt x="7237" y="3650"/>
                  <a:pt x="7213" y="3697"/>
                  <a:pt x="7213" y="3754"/>
                </a:cubicBezTo>
                <a:lnTo>
                  <a:pt x="7213" y="3974"/>
                </a:lnTo>
                <a:cubicBezTo>
                  <a:pt x="7213" y="4032"/>
                  <a:pt x="7237" y="4077"/>
                  <a:pt x="7266" y="4077"/>
                </a:cubicBezTo>
                <a:cubicBezTo>
                  <a:pt x="7295" y="4077"/>
                  <a:pt x="7318" y="4032"/>
                  <a:pt x="7318" y="3974"/>
                </a:cubicBezTo>
                <a:lnTo>
                  <a:pt x="7318" y="3754"/>
                </a:lnTo>
                <a:cubicBezTo>
                  <a:pt x="7318" y="3697"/>
                  <a:pt x="7295" y="3650"/>
                  <a:pt x="7266" y="3650"/>
                </a:cubicBezTo>
                <a:close/>
                <a:moveTo>
                  <a:pt x="7580" y="3650"/>
                </a:moveTo>
                <a:cubicBezTo>
                  <a:pt x="7551" y="3650"/>
                  <a:pt x="7527" y="3697"/>
                  <a:pt x="7527" y="3754"/>
                </a:cubicBezTo>
                <a:lnTo>
                  <a:pt x="7527" y="3974"/>
                </a:lnTo>
                <a:cubicBezTo>
                  <a:pt x="7527" y="4032"/>
                  <a:pt x="7551" y="4077"/>
                  <a:pt x="7580" y="4077"/>
                </a:cubicBezTo>
                <a:cubicBezTo>
                  <a:pt x="7609" y="4077"/>
                  <a:pt x="7632" y="4032"/>
                  <a:pt x="7632" y="3974"/>
                </a:cubicBezTo>
                <a:lnTo>
                  <a:pt x="7632" y="3754"/>
                </a:lnTo>
                <a:cubicBezTo>
                  <a:pt x="7632" y="3697"/>
                  <a:pt x="7609" y="3650"/>
                  <a:pt x="7580" y="3650"/>
                </a:cubicBezTo>
                <a:close/>
                <a:moveTo>
                  <a:pt x="8429" y="3650"/>
                </a:moveTo>
                <a:cubicBezTo>
                  <a:pt x="8400" y="3650"/>
                  <a:pt x="8377" y="3697"/>
                  <a:pt x="8377" y="3754"/>
                </a:cubicBezTo>
                <a:lnTo>
                  <a:pt x="8377" y="3974"/>
                </a:lnTo>
                <a:cubicBezTo>
                  <a:pt x="8377" y="4032"/>
                  <a:pt x="8400" y="4077"/>
                  <a:pt x="8429" y="4077"/>
                </a:cubicBezTo>
                <a:cubicBezTo>
                  <a:pt x="8458" y="4077"/>
                  <a:pt x="8482" y="4032"/>
                  <a:pt x="8482" y="3974"/>
                </a:cubicBezTo>
                <a:lnTo>
                  <a:pt x="8482" y="3754"/>
                </a:lnTo>
                <a:cubicBezTo>
                  <a:pt x="8482" y="3697"/>
                  <a:pt x="8458" y="3650"/>
                  <a:pt x="8429" y="3650"/>
                </a:cubicBezTo>
                <a:close/>
                <a:moveTo>
                  <a:pt x="8744" y="3650"/>
                </a:moveTo>
                <a:cubicBezTo>
                  <a:pt x="8714" y="3650"/>
                  <a:pt x="8691" y="3697"/>
                  <a:pt x="8691" y="3754"/>
                </a:cubicBezTo>
                <a:lnTo>
                  <a:pt x="8691" y="3974"/>
                </a:lnTo>
                <a:cubicBezTo>
                  <a:pt x="8691" y="4032"/>
                  <a:pt x="8714" y="4077"/>
                  <a:pt x="8744" y="4077"/>
                </a:cubicBezTo>
                <a:cubicBezTo>
                  <a:pt x="8773" y="4077"/>
                  <a:pt x="8796" y="4032"/>
                  <a:pt x="8796" y="3974"/>
                </a:cubicBezTo>
                <a:lnTo>
                  <a:pt x="8796" y="3754"/>
                </a:lnTo>
                <a:cubicBezTo>
                  <a:pt x="8796" y="3697"/>
                  <a:pt x="8773" y="3650"/>
                  <a:pt x="8744" y="3650"/>
                </a:cubicBezTo>
                <a:close/>
                <a:moveTo>
                  <a:pt x="9593" y="3650"/>
                </a:moveTo>
                <a:cubicBezTo>
                  <a:pt x="9564" y="3650"/>
                  <a:pt x="9540" y="3697"/>
                  <a:pt x="9540" y="3754"/>
                </a:cubicBezTo>
                <a:lnTo>
                  <a:pt x="9540" y="3974"/>
                </a:lnTo>
                <a:cubicBezTo>
                  <a:pt x="9540" y="4032"/>
                  <a:pt x="9564" y="4077"/>
                  <a:pt x="9593" y="4077"/>
                </a:cubicBezTo>
                <a:cubicBezTo>
                  <a:pt x="9622" y="4077"/>
                  <a:pt x="9646" y="4032"/>
                  <a:pt x="9646" y="3974"/>
                </a:cubicBezTo>
                <a:lnTo>
                  <a:pt x="9646" y="3754"/>
                </a:lnTo>
                <a:cubicBezTo>
                  <a:pt x="9646" y="3697"/>
                  <a:pt x="9622" y="3650"/>
                  <a:pt x="9593" y="3650"/>
                </a:cubicBezTo>
                <a:close/>
                <a:moveTo>
                  <a:pt x="9908" y="3650"/>
                </a:moveTo>
                <a:cubicBezTo>
                  <a:pt x="9879" y="3650"/>
                  <a:pt x="9855" y="3697"/>
                  <a:pt x="9855" y="3754"/>
                </a:cubicBezTo>
                <a:lnTo>
                  <a:pt x="9855" y="3974"/>
                </a:lnTo>
                <a:cubicBezTo>
                  <a:pt x="9855" y="4032"/>
                  <a:pt x="9879" y="4077"/>
                  <a:pt x="9908" y="4077"/>
                </a:cubicBezTo>
                <a:cubicBezTo>
                  <a:pt x="9937" y="4077"/>
                  <a:pt x="9961" y="4032"/>
                  <a:pt x="9961" y="3974"/>
                </a:cubicBezTo>
                <a:lnTo>
                  <a:pt x="9961" y="3754"/>
                </a:lnTo>
                <a:cubicBezTo>
                  <a:pt x="9961" y="3697"/>
                  <a:pt x="9937" y="3650"/>
                  <a:pt x="9908" y="3650"/>
                </a:cubicBezTo>
                <a:close/>
                <a:moveTo>
                  <a:pt x="10758" y="3650"/>
                </a:moveTo>
                <a:cubicBezTo>
                  <a:pt x="10728" y="3650"/>
                  <a:pt x="10705" y="3697"/>
                  <a:pt x="10705" y="3754"/>
                </a:cubicBezTo>
                <a:lnTo>
                  <a:pt x="10705" y="3974"/>
                </a:lnTo>
                <a:cubicBezTo>
                  <a:pt x="10705" y="4032"/>
                  <a:pt x="10728" y="4077"/>
                  <a:pt x="10758" y="4077"/>
                </a:cubicBezTo>
                <a:cubicBezTo>
                  <a:pt x="10787" y="4077"/>
                  <a:pt x="10810" y="4032"/>
                  <a:pt x="10810" y="3974"/>
                </a:cubicBezTo>
                <a:lnTo>
                  <a:pt x="10810" y="3754"/>
                </a:lnTo>
                <a:cubicBezTo>
                  <a:pt x="10810" y="3697"/>
                  <a:pt x="10787" y="3650"/>
                  <a:pt x="10758" y="3650"/>
                </a:cubicBezTo>
                <a:close/>
                <a:moveTo>
                  <a:pt x="11072" y="3650"/>
                </a:moveTo>
                <a:cubicBezTo>
                  <a:pt x="11043" y="3650"/>
                  <a:pt x="11019" y="3697"/>
                  <a:pt x="11019" y="3754"/>
                </a:cubicBezTo>
                <a:lnTo>
                  <a:pt x="11019" y="3974"/>
                </a:lnTo>
                <a:cubicBezTo>
                  <a:pt x="11019" y="4032"/>
                  <a:pt x="11043" y="4077"/>
                  <a:pt x="11072" y="4077"/>
                </a:cubicBezTo>
                <a:cubicBezTo>
                  <a:pt x="11101" y="4077"/>
                  <a:pt x="11125" y="4032"/>
                  <a:pt x="11125" y="3974"/>
                </a:cubicBezTo>
                <a:lnTo>
                  <a:pt x="11125" y="3754"/>
                </a:lnTo>
                <a:cubicBezTo>
                  <a:pt x="11125" y="3697"/>
                  <a:pt x="11101" y="3650"/>
                  <a:pt x="11072" y="3650"/>
                </a:cubicBezTo>
                <a:close/>
                <a:moveTo>
                  <a:pt x="11922" y="3650"/>
                </a:moveTo>
                <a:cubicBezTo>
                  <a:pt x="11893" y="3650"/>
                  <a:pt x="11869" y="3697"/>
                  <a:pt x="11869" y="3754"/>
                </a:cubicBezTo>
                <a:lnTo>
                  <a:pt x="11869" y="3974"/>
                </a:lnTo>
                <a:cubicBezTo>
                  <a:pt x="11869" y="4032"/>
                  <a:pt x="11893" y="4077"/>
                  <a:pt x="11922" y="4077"/>
                </a:cubicBezTo>
                <a:cubicBezTo>
                  <a:pt x="11951" y="4077"/>
                  <a:pt x="11974" y="4032"/>
                  <a:pt x="11974" y="3974"/>
                </a:cubicBezTo>
                <a:lnTo>
                  <a:pt x="11974" y="3754"/>
                </a:lnTo>
                <a:cubicBezTo>
                  <a:pt x="11974" y="3697"/>
                  <a:pt x="11951" y="3650"/>
                  <a:pt x="11922" y="3650"/>
                </a:cubicBezTo>
                <a:close/>
                <a:moveTo>
                  <a:pt x="12236" y="3650"/>
                </a:moveTo>
                <a:cubicBezTo>
                  <a:pt x="12207" y="3650"/>
                  <a:pt x="12183" y="3697"/>
                  <a:pt x="12183" y="3754"/>
                </a:cubicBezTo>
                <a:lnTo>
                  <a:pt x="12183" y="3974"/>
                </a:lnTo>
                <a:cubicBezTo>
                  <a:pt x="12183" y="4032"/>
                  <a:pt x="12207" y="4077"/>
                  <a:pt x="12236" y="4077"/>
                </a:cubicBezTo>
                <a:cubicBezTo>
                  <a:pt x="12265" y="4077"/>
                  <a:pt x="12288" y="4032"/>
                  <a:pt x="12288" y="3974"/>
                </a:cubicBezTo>
                <a:lnTo>
                  <a:pt x="12288" y="3754"/>
                </a:lnTo>
                <a:cubicBezTo>
                  <a:pt x="12288" y="3697"/>
                  <a:pt x="12265" y="3650"/>
                  <a:pt x="12236" y="3650"/>
                </a:cubicBezTo>
                <a:close/>
                <a:moveTo>
                  <a:pt x="13085" y="3650"/>
                </a:moveTo>
                <a:cubicBezTo>
                  <a:pt x="13056" y="3650"/>
                  <a:pt x="13032" y="3697"/>
                  <a:pt x="13032" y="3754"/>
                </a:cubicBezTo>
                <a:lnTo>
                  <a:pt x="13032" y="3974"/>
                </a:lnTo>
                <a:cubicBezTo>
                  <a:pt x="13032" y="4032"/>
                  <a:pt x="13056" y="4077"/>
                  <a:pt x="13085" y="4077"/>
                </a:cubicBezTo>
                <a:cubicBezTo>
                  <a:pt x="13114" y="4077"/>
                  <a:pt x="13138" y="4032"/>
                  <a:pt x="13138" y="3974"/>
                </a:cubicBezTo>
                <a:lnTo>
                  <a:pt x="13138" y="3754"/>
                </a:lnTo>
                <a:cubicBezTo>
                  <a:pt x="13138" y="3697"/>
                  <a:pt x="13114" y="3650"/>
                  <a:pt x="13085" y="3650"/>
                </a:cubicBezTo>
                <a:close/>
                <a:moveTo>
                  <a:pt x="13399" y="3650"/>
                </a:moveTo>
                <a:cubicBezTo>
                  <a:pt x="13370" y="3650"/>
                  <a:pt x="13348" y="3697"/>
                  <a:pt x="13348" y="3754"/>
                </a:cubicBezTo>
                <a:lnTo>
                  <a:pt x="13348" y="3974"/>
                </a:lnTo>
                <a:cubicBezTo>
                  <a:pt x="13348" y="4032"/>
                  <a:pt x="13370" y="4077"/>
                  <a:pt x="13399" y="4077"/>
                </a:cubicBezTo>
                <a:cubicBezTo>
                  <a:pt x="13428" y="4077"/>
                  <a:pt x="13452" y="4032"/>
                  <a:pt x="13452" y="3974"/>
                </a:cubicBezTo>
                <a:lnTo>
                  <a:pt x="13452" y="3754"/>
                </a:lnTo>
                <a:cubicBezTo>
                  <a:pt x="13452" y="3697"/>
                  <a:pt x="13428" y="3650"/>
                  <a:pt x="13399" y="3650"/>
                </a:cubicBezTo>
                <a:close/>
                <a:moveTo>
                  <a:pt x="14249" y="3650"/>
                </a:moveTo>
                <a:cubicBezTo>
                  <a:pt x="14220" y="3650"/>
                  <a:pt x="14196" y="3697"/>
                  <a:pt x="14196" y="3754"/>
                </a:cubicBezTo>
                <a:lnTo>
                  <a:pt x="14196" y="3974"/>
                </a:lnTo>
                <a:cubicBezTo>
                  <a:pt x="14196" y="4032"/>
                  <a:pt x="14220" y="4077"/>
                  <a:pt x="14249" y="4077"/>
                </a:cubicBezTo>
                <a:cubicBezTo>
                  <a:pt x="14278" y="4077"/>
                  <a:pt x="14302" y="4032"/>
                  <a:pt x="14302" y="3974"/>
                </a:cubicBezTo>
                <a:lnTo>
                  <a:pt x="14302" y="3754"/>
                </a:lnTo>
                <a:cubicBezTo>
                  <a:pt x="14302" y="3697"/>
                  <a:pt x="14278" y="3650"/>
                  <a:pt x="14249" y="3650"/>
                </a:cubicBezTo>
                <a:close/>
                <a:moveTo>
                  <a:pt x="14564" y="3650"/>
                </a:moveTo>
                <a:cubicBezTo>
                  <a:pt x="14535" y="3650"/>
                  <a:pt x="14511" y="3697"/>
                  <a:pt x="14511" y="3754"/>
                </a:cubicBezTo>
                <a:lnTo>
                  <a:pt x="14511" y="3974"/>
                </a:lnTo>
                <a:cubicBezTo>
                  <a:pt x="14511" y="4032"/>
                  <a:pt x="14535" y="4077"/>
                  <a:pt x="14564" y="4077"/>
                </a:cubicBezTo>
                <a:cubicBezTo>
                  <a:pt x="14593" y="4077"/>
                  <a:pt x="14617" y="4032"/>
                  <a:pt x="14617" y="3974"/>
                </a:cubicBezTo>
                <a:lnTo>
                  <a:pt x="14617" y="3754"/>
                </a:lnTo>
                <a:cubicBezTo>
                  <a:pt x="14617" y="3697"/>
                  <a:pt x="14593" y="3650"/>
                  <a:pt x="14564" y="3650"/>
                </a:cubicBezTo>
                <a:close/>
                <a:moveTo>
                  <a:pt x="15413" y="3650"/>
                </a:moveTo>
                <a:cubicBezTo>
                  <a:pt x="15384" y="3650"/>
                  <a:pt x="15360" y="3697"/>
                  <a:pt x="15360" y="3754"/>
                </a:cubicBezTo>
                <a:lnTo>
                  <a:pt x="15360" y="3974"/>
                </a:lnTo>
                <a:cubicBezTo>
                  <a:pt x="15360" y="4032"/>
                  <a:pt x="15384" y="4077"/>
                  <a:pt x="15413" y="4077"/>
                </a:cubicBezTo>
                <a:cubicBezTo>
                  <a:pt x="15442" y="4077"/>
                  <a:pt x="15465" y="4032"/>
                  <a:pt x="15465" y="3974"/>
                </a:cubicBezTo>
                <a:lnTo>
                  <a:pt x="15465" y="3754"/>
                </a:lnTo>
                <a:cubicBezTo>
                  <a:pt x="15465" y="3697"/>
                  <a:pt x="15442" y="3650"/>
                  <a:pt x="15413" y="3650"/>
                </a:cubicBezTo>
                <a:close/>
                <a:moveTo>
                  <a:pt x="15728" y="3650"/>
                </a:moveTo>
                <a:cubicBezTo>
                  <a:pt x="15699" y="3650"/>
                  <a:pt x="15675" y="3697"/>
                  <a:pt x="15675" y="3754"/>
                </a:cubicBezTo>
                <a:lnTo>
                  <a:pt x="15675" y="3974"/>
                </a:lnTo>
                <a:cubicBezTo>
                  <a:pt x="15675" y="4032"/>
                  <a:pt x="15699" y="4077"/>
                  <a:pt x="15728" y="4077"/>
                </a:cubicBezTo>
                <a:cubicBezTo>
                  <a:pt x="15757" y="4077"/>
                  <a:pt x="15781" y="4032"/>
                  <a:pt x="15781" y="3974"/>
                </a:cubicBezTo>
                <a:lnTo>
                  <a:pt x="15781" y="3754"/>
                </a:lnTo>
                <a:cubicBezTo>
                  <a:pt x="15781" y="3697"/>
                  <a:pt x="15757" y="3650"/>
                  <a:pt x="15728" y="3650"/>
                </a:cubicBezTo>
                <a:close/>
                <a:moveTo>
                  <a:pt x="16578" y="3650"/>
                </a:moveTo>
                <a:cubicBezTo>
                  <a:pt x="16549" y="3650"/>
                  <a:pt x="16525" y="3697"/>
                  <a:pt x="16525" y="3754"/>
                </a:cubicBezTo>
                <a:lnTo>
                  <a:pt x="16525" y="3974"/>
                </a:lnTo>
                <a:cubicBezTo>
                  <a:pt x="16525" y="4032"/>
                  <a:pt x="16549" y="4077"/>
                  <a:pt x="16578" y="4077"/>
                </a:cubicBezTo>
                <a:cubicBezTo>
                  <a:pt x="16607" y="4077"/>
                  <a:pt x="16630" y="4032"/>
                  <a:pt x="16630" y="3974"/>
                </a:cubicBezTo>
                <a:lnTo>
                  <a:pt x="16630" y="3754"/>
                </a:lnTo>
                <a:cubicBezTo>
                  <a:pt x="16630" y="3697"/>
                  <a:pt x="16607" y="3650"/>
                  <a:pt x="16578" y="3650"/>
                </a:cubicBezTo>
                <a:close/>
                <a:moveTo>
                  <a:pt x="16892" y="3650"/>
                </a:moveTo>
                <a:cubicBezTo>
                  <a:pt x="16863" y="3650"/>
                  <a:pt x="16839" y="3697"/>
                  <a:pt x="16839" y="3754"/>
                </a:cubicBezTo>
                <a:lnTo>
                  <a:pt x="16839" y="3974"/>
                </a:lnTo>
                <a:cubicBezTo>
                  <a:pt x="16839" y="4032"/>
                  <a:pt x="16863" y="4077"/>
                  <a:pt x="16892" y="4077"/>
                </a:cubicBezTo>
                <a:cubicBezTo>
                  <a:pt x="16921" y="4077"/>
                  <a:pt x="16944" y="4032"/>
                  <a:pt x="16944" y="3974"/>
                </a:cubicBezTo>
                <a:lnTo>
                  <a:pt x="16944" y="3754"/>
                </a:lnTo>
                <a:cubicBezTo>
                  <a:pt x="16944" y="3697"/>
                  <a:pt x="16921" y="3650"/>
                  <a:pt x="16892" y="3650"/>
                </a:cubicBezTo>
                <a:close/>
                <a:moveTo>
                  <a:pt x="17741" y="3650"/>
                </a:moveTo>
                <a:cubicBezTo>
                  <a:pt x="17712" y="3650"/>
                  <a:pt x="17689" y="3697"/>
                  <a:pt x="17689" y="3754"/>
                </a:cubicBezTo>
                <a:lnTo>
                  <a:pt x="17689" y="3974"/>
                </a:lnTo>
                <a:cubicBezTo>
                  <a:pt x="17689" y="4032"/>
                  <a:pt x="17712" y="4077"/>
                  <a:pt x="17741" y="4077"/>
                </a:cubicBezTo>
                <a:cubicBezTo>
                  <a:pt x="17770" y="4077"/>
                  <a:pt x="17794" y="4032"/>
                  <a:pt x="17794" y="3974"/>
                </a:cubicBezTo>
                <a:lnTo>
                  <a:pt x="17794" y="3754"/>
                </a:lnTo>
                <a:cubicBezTo>
                  <a:pt x="17794" y="3697"/>
                  <a:pt x="17770" y="3650"/>
                  <a:pt x="17741" y="3650"/>
                </a:cubicBezTo>
                <a:close/>
                <a:moveTo>
                  <a:pt x="18055" y="3650"/>
                </a:moveTo>
                <a:cubicBezTo>
                  <a:pt x="18026" y="3650"/>
                  <a:pt x="18002" y="3697"/>
                  <a:pt x="18002" y="3754"/>
                </a:cubicBezTo>
                <a:lnTo>
                  <a:pt x="18002" y="3974"/>
                </a:lnTo>
                <a:cubicBezTo>
                  <a:pt x="18002" y="4032"/>
                  <a:pt x="18026" y="4077"/>
                  <a:pt x="18055" y="4077"/>
                </a:cubicBezTo>
                <a:cubicBezTo>
                  <a:pt x="18085" y="4077"/>
                  <a:pt x="18108" y="4032"/>
                  <a:pt x="18108" y="3974"/>
                </a:cubicBezTo>
                <a:lnTo>
                  <a:pt x="18108" y="3754"/>
                </a:lnTo>
                <a:cubicBezTo>
                  <a:pt x="18108" y="3697"/>
                  <a:pt x="18085" y="3650"/>
                  <a:pt x="18055" y="3650"/>
                </a:cubicBezTo>
                <a:close/>
                <a:moveTo>
                  <a:pt x="18905" y="3650"/>
                </a:moveTo>
                <a:cubicBezTo>
                  <a:pt x="18876" y="3650"/>
                  <a:pt x="18852" y="3697"/>
                  <a:pt x="18852" y="3754"/>
                </a:cubicBezTo>
                <a:lnTo>
                  <a:pt x="18852" y="3974"/>
                </a:lnTo>
                <a:cubicBezTo>
                  <a:pt x="18852" y="4032"/>
                  <a:pt x="18876" y="4077"/>
                  <a:pt x="18905" y="4077"/>
                </a:cubicBezTo>
                <a:cubicBezTo>
                  <a:pt x="18934" y="4077"/>
                  <a:pt x="18958" y="4032"/>
                  <a:pt x="18958" y="3974"/>
                </a:cubicBezTo>
                <a:lnTo>
                  <a:pt x="18958" y="3754"/>
                </a:lnTo>
                <a:cubicBezTo>
                  <a:pt x="18958" y="3697"/>
                  <a:pt x="18934" y="3650"/>
                  <a:pt x="18905" y="3650"/>
                </a:cubicBezTo>
                <a:close/>
                <a:moveTo>
                  <a:pt x="19220" y="3650"/>
                </a:moveTo>
                <a:cubicBezTo>
                  <a:pt x="19191" y="3650"/>
                  <a:pt x="19167" y="3697"/>
                  <a:pt x="19167" y="3754"/>
                </a:cubicBezTo>
                <a:lnTo>
                  <a:pt x="19167" y="3974"/>
                </a:lnTo>
                <a:cubicBezTo>
                  <a:pt x="19167" y="4032"/>
                  <a:pt x="19191" y="4077"/>
                  <a:pt x="19220" y="4077"/>
                </a:cubicBezTo>
                <a:cubicBezTo>
                  <a:pt x="19249" y="4077"/>
                  <a:pt x="19273" y="4032"/>
                  <a:pt x="19273" y="3974"/>
                </a:cubicBezTo>
                <a:lnTo>
                  <a:pt x="19273" y="3754"/>
                </a:lnTo>
                <a:cubicBezTo>
                  <a:pt x="19273" y="3697"/>
                  <a:pt x="19249" y="3650"/>
                  <a:pt x="19220" y="3650"/>
                </a:cubicBezTo>
                <a:close/>
                <a:moveTo>
                  <a:pt x="20069" y="3650"/>
                </a:moveTo>
                <a:cubicBezTo>
                  <a:pt x="20040" y="3650"/>
                  <a:pt x="20016" y="3697"/>
                  <a:pt x="20016" y="3754"/>
                </a:cubicBezTo>
                <a:lnTo>
                  <a:pt x="20016" y="3974"/>
                </a:lnTo>
                <a:cubicBezTo>
                  <a:pt x="20016" y="4032"/>
                  <a:pt x="20040" y="4077"/>
                  <a:pt x="20069" y="4077"/>
                </a:cubicBezTo>
                <a:cubicBezTo>
                  <a:pt x="20099" y="4077"/>
                  <a:pt x="20122" y="4032"/>
                  <a:pt x="20122" y="3974"/>
                </a:cubicBezTo>
                <a:lnTo>
                  <a:pt x="20122" y="3754"/>
                </a:lnTo>
                <a:cubicBezTo>
                  <a:pt x="20122" y="3697"/>
                  <a:pt x="20099" y="3650"/>
                  <a:pt x="20069" y="3650"/>
                </a:cubicBezTo>
                <a:close/>
                <a:moveTo>
                  <a:pt x="20384" y="3650"/>
                </a:moveTo>
                <a:cubicBezTo>
                  <a:pt x="20355" y="3650"/>
                  <a:pt x="20331" y="3697"/>
                  <a:pt x="20331" y="3754"/>
                </a:cubicBezTo>
                <a:lnTo>
                  <a:pt x="20331" y="3974"/>
                </a:lnTo>
                <a:cubicBezTo>
                  <a:pt x="20331" y="4032"/>
                  <a:pt x="20355" y="4077"/>
                  <a:pt x="20384" y="4077"/>
                </a:cubicBezTo>
                <a:cubicBezTo>
                  <a:pt x="20413" y="4077"/>
                  <a:pt x="20436" y="4032"/>
                  <a:pt x="20436" y="3974"/>
                </a:cubicBezTo>
                <a:lnTo>
                  <a:pt x="20436" y="3754"/>
                </a:lnTo>
                <a:cubicBezTo>
                  <a:pt x="20436" y="3697"/>
                  <a:pt x="20413" y="3650"/>
                  <a:pt x="20384" y="3650"/>
                </a:cubicBezTo>
                <a:close/>
                <a:moveTo>
                  <a:pt x="21234" y="3650"/>
                </a:moveTo>
                <a:cubicBezTo>
                  <a:pt x="21204" y="3650"/>
                  <a:pt x="21181" y="3697"/>
                  <a:pt x="21181" y="3754"/>
                </a:cubicBezTo>
                <a:lnTo>
                  <a:pt x="21181" y="3974"/>
                </a:lnTo>
                <a:cubicBezTo>
                  <a:pt x="21181" y="4032"/>
                  <a:pt x="21204" y="4077"/>
                  <a:pt x="21234" y="4077"/>
                </a:cubicBezTo>
                <a:cubicBezTo>
                  <a:pt x="21263" y="4077"/>
                  <a:pt x="21285" y="4032"/>
                  <a:pt x="21285" y="3974"/>
                </a:cubicBezTo>
                <a:lnTo>
                  <a:pt x="21285" y="3754"/>
                </a:lnTo>
                <a:cubicBezTo>
                  <a:pt x="21285" y="3697"/>
                  <a:pt x="21263" y="3650"/>
                  <a:pt x="21234" y="3650"/>
                </a:cubicBezTo>
                <a:close/>
                <a:moveTo>
                  <a:pt x="21547" y="3650"/>
                </a:moveTo>
                <a:cubicBezTo>
                  <a:pt x="21518" y="3650"/>
                  <a:pt x="21495" y="3697"/>
                  <a:pt x="21495" y="3754"/>
                </a:cubicBezTo>
                <a:lnTo>
                  <a:pt x="21495" y="3974"/>
                </a:lnTo>
                <a:cubicBezTo>
                  <a:pt x="21495" y="4032"/>
                  <a:pt x="21518" y="4077"/>
                  <a:pt x="21547" y="4077"/>
                </a:cubicBezTo>
                <a:cubicBezTo>
                  <a:pt x="21576" y="4077"/>
                  <a:pt x="21600" y="4032"/>
                  <a:pt x="21600" y="3974"/>
                </a:cubicBezTo>
                <a:lnTo>
                  <a:pt x="21600" y="3754"/>
                </a:lnTo>
                <a:cubicBezTo>
                  <a:pt x="21600" y="3697"/>
                  <a:pt x="21576" y="3650"/>
                  <a:pt x="21547" y="3650"/>
                </a:cubicBezTo>
                <a:close/>
                <a:moveTo>
                  <a:pt x="53" y="4380"/>
                </a:moveTo>
                <a:cubicBezTo>
                  <a:pt x="24" y="4380"/>
                  <a:pt x="0" y="4427"/>
                  <a:pt x="0" y="4484"/>
                </a:cubicBezTo>
                <a:lnTo>
                  <a:pt x="0" y="4704"/>
                </a:lnTo>
                <a:cubicBezTo>
                  <a:pt x="0" y="4762"/>
                  <a:pt x="24" y="4809"/>
                  <a:pt x="53" y="4809"/>
                </a:cubicBezTo>
                <a:cubicBezTo>
                  <a:pt x="82" y="4809"/>
                  <a:pt x="106" y="4762"/>
                  <a:pt x="106" y="4704"/>
                </a:cubicBezTo>
                <a:lnTo>
                  <a:pt x="106" y="4484"/>
                </a:lnTo>
                <a:cubicBezTo>
                  <a:pt x="106" y="4427"/>
                  <a:pt x="82" y="4380"/>
                  <a:pt x="53" y="4380"/>
                </a:cubicBezTo>
                <a:close/>
                <a:moveTo>
                  <a:pt x="367" y="4380"/>
                </a:moveTo>
                <a:cubicBezTo>
                  <a:pt x="338" y="4380"/>
                  <a:pt x="315" y="4427"/>
                  <a:pt x="315" y="4484"/>
                </a:cubicBezTo>
                <a:lnTo>
                  <a:pt x="315" y="4704"/>
                </a:lnTo>
                <a:cubicBezTo>
                  <a:pt x="315" y="4762"/>
                  <a:pt x="338" y="4809"/>
                  <a:pt x="367" y="4809"/>
                </a:cubicBezTo>
                <a:cubicBezTo>
                  <a:pt x="397" y="4809"/>
                  <a:pt x="420" y="4762"/>
                  <a:pt x="420" y="4704"/>
                </a:cubicBezTo>
                <a:lnTo>
                  <a:pt x="420" y="4484"/>
                </a:lnTo>
                <a:cubicBezTo>
                  <a:pt x="420" y="4427"/>
                  <a:pt x="397" y="4380"/>
                  <a:pt x="367" y="4380"/>
                </a:cubicBezTo>
                <a:close/>
                <a:moveTo>
                  <a:pt x="1217" y="4380"/>
                </a:moveTo>
                <a:cubicBezTo>
                  <a:pt x="1188" y="4380"/>
                  <a:pt x="1164" y="4427"/>
                  <a:pt x="1164" y="4484"/>
                </a:cubicBezTo>
                <a:lnTo>
                  <a:pt x="1164" y="4704"/>
                </a:lnTo>
                <a:cubicBezTo>
                  <a:pt x="1164" y="4762"/>
                  <a:pt x="1188" y="4809"/>
                  <a:pt x="1217" y="4809"/>
                </a:cubicBezTo>
                <a:cubicBezTo>
                  <a:pt x="1246" y="4809"/>
                  <a:pt x="1270" y="4762"/>
                  <a:pt x="1270" y="4704"/>
                </a:cubicBezTo>
                <a:lnTo>
                  <a:pt x="1270" y="4484"/>
                </a:lnTo>
                <a:cubicBezTo>
                  <a:pt x="1270" y="4427"/>
                  <a:pt x="1246" y="4380"/>
                  <a:pt x="1217" y="4380"/>
                </a:cubicBezTo>
                <a:close/>
                <a:moveTo>
                  <a:pt x="1532" y="4380"/>
                </a:moveTo>
                <a:cubicBezTo>
                  <a:pt x="1503" y="4380"/>
                  <a:pt x="1479" y="4427"/>
                  <a:pt x="1479" y="4484"/>
                </a:cubicBezTo>
                <a:lnTo>
                  <a:pt x="1479" y="4704"/>
                </a:lnTo>
                <a:cubicBezTo>
                  <a:pt x="1479" y="4762"/>
                  <a:pt x="1503" y="4809"/>
                  <a:pt x="1532" y="4809"/>
                </a:cubicBezTo>
                <a:cubicBezTo>
                  <a:pt x="1561" y="4809"/>
                  <a:pt x="1584" y="4762"/>
                  <a:pt x="1584" y="4704"/>
                </a:cubicBezTo>
                <a:lnTo>
                  <a:pt x="1584" y="4484"/>
                </a:lnTo>
                <a:cubicBezTo>
                  <a:pt x="1584" y="4427"/>
                  <a:pt x="1561" y="4380"/>
                  <a:pt x="1532" y="4380"/>
                </a:cubicBezTo>
                <a:close/>
                <a:moveTo>
                  <a:pt x="2380" y="4380"/>
                </a:moveTo>
                <a:cubicBezTo>
                  <a:pt x="2351" y="4380"/>
                  <a:pt x="2329" y="4427"/>
                  <a:pt x="2329" y="4484"/>
                </a:cubicBezTo>
                <a:lnTo>
                  <a:pt x="2329" y="4704"/>
                </a:lnTo>
                <a:cubicBezTo>
                  <a:pt x="2329" y="4762"/>
                  <a:pt x="2351" y="4809"/>
                  <a:pt x="2380" y="4809"/>
                </a:cubicBezTo>
                <a:cubicBezTo>
                  <a:pt x="2409" y="4809"/>
                  <a:pt x="2433" y="4762"/>
                  <a:pt x="2433" y="4704"/>
                </a:cubicBezTo>
                <a:lnTo>
                  <a:pt x="2433" y="4484"/>
                </a:lnTo>
                <a:cubicBezTo>
                  <a:pt x="2433" y="4427"/>
                  <a:pt x="2409" y="4380"/>
                  <a:pt x="2380" y="4380"/>
                </a:cubicBezTo>
                <a:close/>
                <a:moveTo>
                  <a:pt x="2695" y="4380"/>
                </a:moveTo>
                <a:cubicBezTo>
                  <a:pt x="2666" y="4380"/>
                  <a:pt x="2643" y="4427"/>
                  <a:pt x="2643" y="4484"/>
                </a:cubicBezTo>
                <a:lnTo>
                  <a:pt x="2643" y="4704"/>
                </a:lnTo>
                <a:cubicBezTo>
                  <a:pt x="2643" y="4762"/>
                  <a:pt x="2666" y="4809"/>
                  <a:pt x="2695" y="4809"/>
                </a:cubicBezTo>
                <a:cubicBezTo>
                  <a:pt x="2724" y="4809"/>
                  <a:pt x="2748" y="4762"/>
                  <a:pt x="2748" y="4704"/>
                </a:cubicBezTo>
                <a:lnTo>
                  <a:pt x="2748" y="4484"/>
                </a:lnTo>
                <a:cubicBezTo>
                  <a:pt x="2748" y="4427"/>
                  <a:pt x="2724" y="4380"/>
                  <a:pt x="2695" y="4380"/>
                </a:cubicBezTo>
                <a:close/>
                <a:moveTo>
                  <a:pt x="3545" y="4380"/>
                </a:moveTo>
                <a:cubicBezTo>
                  <a:pt x="3516" y="4380"/>
                  <a:pt x="3492" y="4427"/>
                  <a:pt x="3492" y="4484"/>
                </a:cubicBezTo>
                <a:lnTo>
                  <a:pt x="3492" y="4704"/>
                </a:lnTo>
                <a:cubicBezTo>
                  <a:pt x="3492" y="4762"/>
                  <a:pt x="3516" y="4809"/>
                  <a:pt x="3545" y="4809"/>
                </a:cubicBezTo>
                <a:cubicBezTo>
                  <a:pt x="3574" y="4809"/>
                  <a:pt x="3598" y="4762"/>
                  <a:pt x="3598" y="4704"/>
                </a:cubicBezTo>
                <a:lnTo>
                  <a:pt x="3598" y="4484"/>
                </a:lnTo>
                <a:cubicBezTo>
                  <a:pt x="3598" y="4427"/>
                  <a:pt x="3574" y="4380"/>
                  <a:pt x="3545" y="4380"/>
                </a:cubicBezTo>
                <a:close/>
                <a:moveTo>
                  <a:pt x="3859" y="4380"/>
                </a:moveTo>
                <a:cubicBezTo>
                  <a:pt x="3830" y="4380"/>
                  <a:pt x="3806" y="4427"/>
                  <a:pt x="3806" y="4484"/>
                </a:cubicBezTo>
                <a:lnTo>
                  <a:pt x="3806" y="4704"/>
                </a:lnTo>
                <a:cubicBezTo>
                  <a:pt x="3806" y="4762"/>
                  <a:pt x="3830" y="4809"/>
                  <a:pt x="3859" y="4809"/>
                </a:cubicBezTo>
                <a:cubicBezTo>
                  <a:pt x="3888" y="4809"/>
                  <a:pt x="3912" y="4762"/>
                  <a:pt x="3912" y="4704"/>
                </a:cubicBezTo>
                <a:lnTo>
                  <a:pt x="3912" y="4484"/>
                </a:lnTo>
                <a:cubicBezTo>
                  <a:pt x="3912" y="4427"/>
                  <a:pt x="3888" y="4380"/>
                  <a:pt x="3859" y="4380"/>
                </a:cubicBezTo>
                <a:close/>
                <a:moveTo>
                  <a:pt x="4709" y="4380"/>
                </a:moveTo>
                <a:cubicBezTo>
                  <a:pt x="4680" y="4380"/>
                  <a:pt x="4656" y="4427"/>
                  <a:pt x="4656" y="4484"/>
                </a:cubicBezTo>
                <a:lnTo>
                  <a:pt x="4656" y="4704"/>
                </a:lnTo>
                <a:cubicBezTo>
                  <a:pt x="4656" y="4762"/>
                  <a:pt x="4680" y="4809"/>
                  <a:pt x="4709" y="4809"/>
                </a:cubicBezTo>
                <a:cubicBezTo>
                  <a:pt x="4738" y="4809"/>
                  <a:pt x="4762" y="4762"/>
                  <a:pt x="4762" y="4704"/>
                </a:cubicBezTo>
                <a:lnTo>
                  <a:pt x="4762" y="4484"/>
                </a:lnTo>
                <a:cubicBezTo>
                  <a:pt x="4762" y="4427"/>
                  <a:pt x="4738" y="4380"/>
                  <a:pt x="4709" y="4380"/>
                </a:cubicBezTo>
                <a:close/>
                <a:moveTo>
                  <a:pt x="5023" y="4380"/>
                </a:moveTo>
                <a:cubicBezTo>
                  <a:pt x="4994" y="4380"/>
                  <a:pt x="4970" y="4427"/>
                  <a:pt x="4970" y="4484"/>
                </a:cubicBezTo>
                <a:lnTo>
                  <a:pt x="4970" y="4704"/>
                </a:lnTo>
                <a:cubicBezTo>
                  <a:pt x="4970" y="4762"/>
                  <a:pt x="4994" y="4809"/>
                  <a:pt x="5023" y="4809"/>
                </a:cubicBezTo>
                <a:cubicBezTo>
                  <a:pt x="5053" y="4809"/>
                  <a:pt x="5076" y="4762"/>
                  <a:pt x="5076" y="4704"/>
                </a:cubicBezTo>
                <a:lnTo>
                  <a:pt x="5076" y="4484"/>
                </a:lnTo>
                <a:cubicBezTo>
                  <a:pt x="5076" y="4427"/>
                  <a:pt x="5053" y="4380"/>
                  <a:pt x="5023" y="4380"/>
                </a:cubicBezTo>
                <a:close/>
                <a:moveTo>
                  <a:pt x="5873" y="4380"/>
                </a:moveTo>
                <a:cubicBezTo>
                  <a:pt x="5844" y="4380"/>
                  <a:pt x="5820" y="4427"/>
                  <a:pt x="5820" y="4484"/>
                </a:cubicBezTo>
                <a:lnTo>
                  <a:pt x="5820" y="4704"/>
                </a:lnTo>
                <a:cubicBezTo>
                  <a:pt x="5820" y="4762"/>
                  <a:pt x="5844" y="4809"/>
                  <a:pt x="5873" y="4809"/>
                </a:cubicBezTo>
                <a:cubicBezTo>
                  <a:pt x="5902" y="4809"/>
                  <a:pt x="5926" y="4762"/>
                  <a:pt x="5926" y="4704"/>
                </a:cubicBezTo>
                <a:lnTo>
                  <a:pt x="5926" y="4484"/>
                </a:lnTo>
                <a:cubicBezTo>
                  <a:pt x="5926" y="4427"/>
                  <a:pt x="5902" y="4380"/>
                  <a:pt x="5873" y="4380"/>
                </a:cubicBezTo>
                <a:close/>
                <a:moveTo>
                  <a:pt x="6188" y="4380"/>
                </a:moveTo>
                <a:cubicBezTo>
                  <a:pt x="6159" y="4380"/>
                  <a:pt x="6135" y="4427"/>
                  <a:pt x="6135" y="4484"/>
                </a:cubicBezTo>
                <a:lnTo>
                  <a:pt x="6135" y="4704"/>
                </a:lnTo>
                <a:cubicBezTo>
                  <a:pt x="6135" y="4762"/>
                  <a:pt x="6159" y="4809"/>
                  <a:pt x="6188" y="4809"/>
                </a:cubicBezTo>
                <a:cubicBezTo>
                  <a:pt x="6217" y="4809"/>
                  <a:pt x="6240" y="4762"/>
                  <a:pt x="6240" y="4704"/>
                </a:cubicBezTo>
                <a:lnTo>
                  <a:pt x="6240" y="4484"/>
                </a:lnTo>
                <a:cubicBezTo>
                  <a:pt x="6240" y="4427"/>
                  <a:pt x="6217" y="4380"/>
                  <a:pt x="6188" y="4380"/>
                </a:cubicBezTo>
                <a:close/>
                <a:moveTo>
                  <a:pt x="7036" y="4380"/>
                </a:moveTo>
                <a:cubicBezTo>
                  <a:pt x="7007" y="4380"/>
                  <a:pt x="6984" y="4427"/>
                  <a:pt x="6984" y="4484"/>
                </a:cubicBezTo>
                <a:lnTo>
                  <a:pt x="6984" y="4704"/>
                </a:lnTo>
                <a:cubicBezTo>
                  <a:pt x="6984" y="4762"/>
                  <a:pt x="7007" y="4809"/>
                  <a:pt x="7036" y="4809"/>
                </a:cubicBezTo>
                <a:cubicBezTo>
                  <a:pt x="7065" y="4809"/>
                  <a:pt x="7089" y="4762"/>
                  <a:pt x="7089" y="4704"/>
                </a:cubicBezTo>
                <a:lnTo>
                  <a:pt x="7089" y="4484"/>
                </a:lnTo>
                <a:cubicBezTo>
                  <a:pt x="7089" y="4427"/>
                  <a:pt x="7065" y="4380"/>
                  <a:pt x="7036" y="4380"/>
                </a:cubicBezTo>
                <a:close/>
                <a:moveTo>
                  <a:pt x="7351" y="4380"/>
                </a:moveTo>
                <a:cubicBezTo>
                  <a:pt x="7322" y="4380"/>
                  <a:pt x="7299" y="4427"/>
                  <a:pt x="7299" y="4484"/>
                </a:cubicBezTo>
                <a:lnTo>
                  <a:pt x="7299" y="4704"/>
                </a:lnTo>
                <a:cubicBezTo>
                  <a:pt x="7299" y="4762"/>
                  <a:pt x="7322" y="4809"/>
                  <a:pt x="7351" y="4809"/>
                </a:cubicBezTo>
                <a:cubicBezTo>
                  <a:pt x="7380" y="4809"/>
                  <a:pt x="7404" y="4762"/>
                  <a:pt x="7404" y="4704"/>
                </a:cubicBezTo>
                <a:lnTo>
                  <a:pt x="7404" y="4484"/>
                </a:lnTo>
                <a:cubicBezTo>
                  <a:pt x="7404" y="4427"/>
                  <a:pt x="7380" y="4380"/>
                  <a:pt x="7351" y="4380"/>
                </a:cubicBezTo>
                <a:close/>
                <a:moveTo>
                  <a:pt x="8201" y="4380"/>
                </a:moveTo>
                <a:cubicBezTo>
                  <a:pt x="8171" y="4380"/>
                  <a:pt x="8148" y="4427"/>
                  <a:pt x="8148" y="4484"/>
                </a:cubicBezTo>
                <a:lnTo>
                  <a:pt x="8148" y="4704"/>
                </a:lnTo>
                <a:cubicBezTo>
                  <a:pt x="8148" y="4762"/>
                  <a:pt x="8171" y="4809"/>
                  <a:pt x="8201" y="4809"/>
                </a:cubicBezTo>
                <a:cubicBezTo>
                  <a:pt x="8230" y="4809"/>
                  <a:pt x="8254" y="4762"/>
                  <a:pt x="8254" y="4704"/>
                </a:cubicBezTo>
                <a:lnTo>
                  <a:pt x="8254" y="4484"/>
                </a:lnTo>
                <a:cubicBezTo>
                  <a:pt x="8254" y="4427"/>
                  <a:pt x="8230" y="4380"/>
                  <a:pt x="8201" y="4380"/>
                </a:cubicBezTo>
                <a:close/>
                <a:moveTo>
                  <a:pt x="8515" y="4380"/>
                </a:moveTo>
                <a:cubicBezTo>
                  <a:pt x="8486" y="4380"/>
                  <a:pt x="8462" y="4427"/>
                  <a:pt x="8462" y="4484"/>
                </a:cubicBezTo>
                <a:lnTo>
                  <a:pt x="8462" y="4704"/>
                </a:lnTo>
                <a:cubicBezTo>
                  <a:pt x="8462" y="4762"/>
                  <a:pt x="8486" y="4809"/>
                  <a:pt x="8515" y="4809"/>
                </a:cubicBezTo>
                <a:cubicBezTo>
                  <a:pt x="8544" y="4809"/>
                  <a:pt x="8568" y="4762"/>
                  <a:pt x="8568" y="4704"/>
                </a:cubicBezTo>
                <a:lnTo>
                  <a:pt x="8568" y="4484"/>
                </a:lnTo>
                <a:cubicBezTo>
                  <a:pt x="8568" y="4427"/>
                  <a:pt x="8544" y="4380"/>
                  <a:pt x="8515" y="4380"/>
                </a:cubicBezTo>
                <a:close/>
                <a:moveTo>
                  <a:pt x="9365" y="4380"/>
                </a:moveTo>
                <a:cubicBezTo>
                  <a:pt x="9336" y="4380"/>
                  <a:pt x="9312" y="4427"/>
                  <a:pt x="9312" y="4484"/>
                </a:cubicBezTo>
                <a:lnTo>
                  <a:pt x="9312" y="4704"/>
                </a:lnTo>
                <a:cubicBezTo>
                  <a:pt x="9312" y="4762"/>
                  <a:pt x="9336" y="4809"/>
                  <a:pt x="9365" y="4809"/>
                </a:cubicBezTo>
                <a:cubicBezTo>
                  <a:pt x="9394" y="4809"/>
                  <a:pt x="9418" y="4762"/>
                  <a:pt x="9418" y="4704"/>
                </a:cubicBezTo>
                <a:lnTo>
                  <a:pt x="9418" y="4484"/>
                </a:lnTo>
                <a:cubicBezTo>
                  <a:pt x="9418" y="4427"/>
                  <a:pt x="9394" y="4380"/>
                  <a:pt x="9365" y="4380"/>
                </a:cubicBezTo>
                <a:close/>
                <a:moveTo>
                  <a:pt x="9679" y="4380"/>
                </a:moveTo>
                <a:cubicBezTo>
                  <a:pt x="9650" y="4380"/>
                  <a:pt x="9626" y="4427"/>
                  <a:pt x="9626" y="4484"/>
                </a:cubicBezTo>
                <a:lnTo>
                  <a:pt x="9626" y="4704"/>
                </a:lnTo>
                <a:cubicBezTo>
                  <a:pt x="9626" y="4762"/>
                  <a:pt x="9650" y="4809"/>
                  <a:pt x="9679" y="4809"/>
                </a:cubicBezTo>
                <a:cubicBezTo>
                  <a:pt x="9708" y="4809"/>
                  <a:pt x="9732" y="4762"/>
                  <a:pt x="9732" y="4704"/>
                </a:cubicBezTo>
                <a:lnTo>
                  <a:pt x="9732" y="4484"/>
                </a:lnTo>
                <a:cubicBezTo>
                  <a:pt x="9732" y="4427"/>
                  <a:pt x="9708" y="4380"/>
                  <a:pt x="9679" y="4380"/>
                </a:cubicBezTo>
                <a:close/>
                <a:moveTo>
                  <a:pt x="10529" y="4380"/>
                </a:moveTo>
                <a:cubicBezTo>
                  <a:pt x="10500" y="4380"/>
                  <a:pt x="10476" y="4427"/>
                  <a:pt x="10476" y="4484"/>
                </a:cubicBezTo>
                <a:lnTo>
                  <a:pt x="10476" y="4704"/>
                </a:lnTo>
                <a:cubicBezTo>
                  <a:pt x="10476" y="4762"/>
                  <a:pt x="10500" y="4809"/>
                  <a:pt x="10529" y="4809"/>
                </a:cubicBezTo>
                <a:cubicBezTo>
                  <a:pt x="10558" y="4809"/>
                  <a:pt x="10582" y="4762"/>
                  <a:pt x="10582" y="4704"/>
                </a:cubicBezTo>
                <a:lnTo>
                  <a:pt x="10582" y="4484"/>
                </a:lnTo>
                <a:cubicBezTo>
                  <a:pt x="10582" y="4427"/>
                  <a:pt x="10558" y="4380"/>
                  <a:pt x="10529" y="4380"/>
                </a:cubicBezTo>
                <a:close/>
                <a:moveTo>
                  <a:pt x="10844" y="4380"/>
                </a:moveTo>
                <a:cubicBezTo>
                  <a:pt x="10814" y="4380"/>
                  <a:pt x="10791" y="4427"/>
                  <a:pt x="10791" y="4484"/>
                </a:cubicBezTo>
                <a:lnTo>
                  <a:pt x="10791" y="4704"/>
                </a:lnTo>
                <a:cubicBezTo>
                  <a:pt x="10791" y="4762"/>
                  <a:pt x="10814" y="4809"/>
                  <a:pt x="10844" y="4809"/>
                </a:cubicBezTo>
                <a:cubicBezTo>
                  <a:pt x="10873" y="4809"/>
                  <a:pt x="10895" y="4762"/>
                  <a:pt x="10895" y="4704"/>
                </a:cubicBezTo>
                <a:lnTo>
                  <a:pt x="10895" y="4484"/>
                </a:lnTo>
                <a:cubicBezTo>
                  <a:pt x="10895" y="4427"/>
                  <a:pt x="10873" y="4380"/>
                  <a:pt x="10844" y="4380"/>
                </a:cubicBezTo>
                <a:close/>
                <a:moveTo>
                  <a:pt x="11692" y="4380"/>
                </a:moveTo>
                <a:cubicBezTo>
                  <a:pt x="11663" y="4380"/>
                  <a:pt x="11640" y="4427"/>
                  <a:pt x="11640" y="4484"/>
                </a:cubicBezTo>
                <a:lnTo>
                  <a:pt x="11640" y="4704"/>
                </a:lnTo>
                <a:cubicBezTo>
                  <a:pt x="11640" y="4762"/>
                  <a:pt x="11663" y="4809"/>
                  <a:pt x="11692" y="4809"/>
                </a:cubicBezTo>
                <a:cubicBezTo>
                  <a:pt x="11721" y="4809"/>
                  <a:pt x="11745" y="4762"/>
                  <a:pt x="11745" y="4704"/>
                </a:cubicBezTo>
                <a:lnTo>
                  <a:pt x="11745" y="4484"/>
                </a:lnTo>
                <a:cubicBezTo>
                  <a:pt x="11745" y="4427"/>
                  <a:pt x="11721" y="4380"/>
                  <a:pt x="11692" y="4380"/>
                </a:cubicBezTo>
                <a:close/>
                <a:moveTo>
                  <a:pt x="12007" y="4380"/>
                </a:moveTo>
                <a:cubicBezTo>
                  <a:pt x="11978" y="4380"/>
                  <a:pt x="11955" y="4427"/>
                  <a:pt x="11955" y="4484"/>
                </a:cubicBezTo>
                <a:lnTo>
                  <a:pt x="11955" y="4704"/>
                </a:lnTo>
                <a:cubicBezTo>
                  <a:pt x="11955" y="4762"/>
                  <a:pt x="11978" y="4809"/>
                  <a:pt x="12007" y="4809"/>
                </a:cubicBezTo>
                <a:cubicBezTo>
                  <a:pt x="12036" y="4809"/>
                  <a:pt x="12060" y="4762"/>
                  <a:pt x="12060" y="4704"/>
                </a:cubicBezTo>
                <a:lnTo>
                  <a:pt x="12060" y="4484"/>
                </a:lnTo>
                <a:cubicBezTo>
                  <a:pt x="12060" y="4427"/>
                  <a:pt x="12036" y="4380"/>
                  <a:pt x="12007" y="4380"/>
                </a:cubicBezTo>
                <a:close/>
                <a:moveTo>
                  <a:pt x="12856" y="4380"/>
                </a:moveTo>
                <a:cubicBezTo>
                  <a:pt x="12827" y="4380"/>
                  <a:pt x="12804" y="4427"/>
                  <a:pt x="12804" y="4484"/>
                </a:cubicBezTo>
                <a:lnTo>
                  <a:pt x="12804" y="4704"/>
                </a:lnTo>
                <a:cubicBezTo>
                  <a:pt x="12804" y="4762"/>
                  <a:pt x="12827" y="4809"/>
                  <a:pt x="12856" y="4809"/>
                </a:cubicBezTo>
                <a:cubicBezTo>
                  <a:pt x="12886" y="4809"/>
                  <a:pt x="12909" y="4762"/>
                  <a:pt x="12909" y="4704"/>
                </a:cubicBezTo>
                <a:lnTo>
                  <a:pt x="12909" y="4484"/>
                </a:lnTo>
                <a:cubicBezTo>
                  <a:pt x="12909" y="4427"/>
                  <a:pt x="12886" y="4380"/>
                  <a:pt x="12856" y="4380"/>
                </a:cubicBezTo>
                <a:close/>
                <a:moveTo>
                  <a:pt x="13171" y="4380"/>
                </a:moveTo>
                <a:cubicBezTo>
                  <a:pt x="13142" y="4380"/>
                  <a:pt x="13118" y="4427"/>
                  <a:pt x="13118" y="4484"/>
                </a:cubicBezTo>
                <a:lnTo>
                  <a:pt x="13118" y="4704"/>
                </a:lnTo>
                <a:cubicBezTo>
                  <a:pt x="13118" y="4762"/>
                  <a:pt x="13142" y="4809"/>
                  <a:pt x="13171" y="4809"/>
                </a:cubicBezTo>
                <a:cubicBezTo>
                  <a:pt x="13200" y="4809"/>
                  <a:pt x="13224" y="4762"/>
                  <a:pt x="13224" y="4704"/>
                </a:cubicBezTo>
                <a:lnTo>
                  <a:pt x="13224" y="4484"/>
                </a:lnTo>
                <a:cubicBezTo>
                  <a:pt x="13224" y="4427"/>
                  <a:pt x="13200" y="4380"/>
                  <a:pt x="13171" y="4380"/>
                </a:cubicBezTo>
                <a:close/>
                <a:moveTo>
                  <a:pt x="14021" y="4380"/>
                </a:moveTo>
                <a:cubicBezTo>
                  <a:pt x="13992" y="4380"/>
                  <a:pt x="13968" y="4427"/>
                  <a:pt x="13968" y="4484"/>
                </a:cubicBezTo>
                <a:lnTo>
                  <a:pt x="13968" y="4704"/>
                </a:lnTo>
                <a:cubicBezTo>
                  <a:pt x="13968" y="4762"/>
                  <a:pt x="13992" y="4809"/>
                  <a:pt x="14021" y="4809"/>
                </a:cubicBezTo>
                <a:cubicBezTo>
                  <a:pt x="14050" y="4809"/>
                  <a:pt x="14074" y="4762"/>
                  <a:pt x="14074" y="4704"/>
                </a:cubicBezTo>
                <a:lnTo>
                  <a:pt x="14074" y="4484"/>
                </a:lnTo>
                <a:cubicBezTo>
                  <a:pt x="14074" y="4427"/>
                  <a:pt x="14050" y="4380"/>
                  <a:pt x="14021" y="4380"/>
                </a:cubicBezTo>
                <a:close/>
                <a:moveTo>
                  <a:pt x="14335" y="4380"/>
                </a:moveTo>
                <a:cubicBezTo>
                  <a:pt x="14306" y="4380"/>
                  <a:pt x="14282" y="4427"/>
                  <a:pt x="14282" y="4484"/>
                </a:cubicBezTo>
                <a:lnTo>
                  <a:pt x="14282" y="4704"/>
                </a:lnTo>
                <a:cubicBezTo>
                  <a:pt x="14282" y="4762"/>
                  <a:pt x="14306" y="4809"/>
                  <a:pt x="14335" y="4809"/>
                </a:cubicBezTo>
                <a:cubicBezTo>
                  <a:pt x="14364" y="4809"/>
                  <a:pt x="14388" y="4762"/>
                  <a:pt x="14388" y="4704"/>
                </a:cubicBezTo>
                <a:lnTo>
                  <a:pt x="14388" y="4484"/>
                </a:lnTo>
                <a:cubicBezTo>
                  <a:pt x="14388" y="4427"/>
                  <a:pt x="14364" y="4380"/>
                  <a:pt x="14335" y="4380"/>
                </a:cubicBezTo>
                <a:close/>
                <a:moveTo>
                  <a:pt x="15185" y="4380"/>
                </a:moveTo>
                <a:cubicBezTo>
                  <a:pt x="15156" y="4380"/>
                  <a:pt x="15132" y="4427"/>
                  <a:pt x="15132" y="4484"/>
                </a:cubicBezTo>
                <a:lnTo>
                  <a:pt x="15132" y="4704"/>
                </a:lnTo>
                <a:cubicBezTo>
                  <a:pt x="15132" y="4762"/>
                  <a:pt x="15156" y="4809"/>
                  <a:pt x="15185" y="4809"/>
                </a:cubicBezTo>
                <a:cubicBezTo>
                  <a:pt x="15214" y="4809"/>
                  <a:pt x="15237" y="4762"/>
                  <a:pt x="15237" y="4704"/>
                </a:cubicBezTo>
                <a:lnTo>
                  <a:pt x="15237" y="4484"/>
                </a:lnTo>
                <a:cubicBezTo>
                  <a:pt x="15237" y="4427"/>
                  <a:pt x="15214" y="4380"/>
                  <a:pt x="15185" y="4380"/>
                </a:cubicBezTo>
                <a:close/>
                <a:moveTo>
                  <a:pt x="15500" y="4380"/>
                </a:moveTo>
                <a:cubicBezTo>
                  <a:pt x="15470" y="4380"/>
                  <a:pt x="15447" y="4427"/>
                  <a:pt x="15447" y="4484"/>
                </a:cubicBezTo>
                <a:lnTo>
                  <a:pt x="15447" y="4704"/>
                </a:lnTo>
                <a:cubicBezTo>
                  <a:pt x="15447" y="4762"/>
                  <a:pt x="15470" y="4809"/>
                  <a:pt x="15500" y="4809"/>
                </a:cubicBezTo>
                <a:cubicBezTo>
                  <a:pt x="15529" y="4809"/>
                  <a:pt x="15551" y="4762"/>
                  <a:pt x="15551" y="4704"/>
                </a:cubicBezTo>
                <a:lnTo>
                  <a:pt x="15551" y="4484"/>
                </a:lnTo>
                <a:cubicBezTo>
                  <a:pt x="15551" y="4427"/>
                  <a:pt x="15529" y="4380"/>
                  <a:pt x="15500" y="4380"/>
                </a:cubicBezTo>
                <a:close/>
                <a:moveTo>
                  <a:pt x="16349" y="4380"/>
                </a:moveTo>
                <a:cubicBezTo>
                  <a:pt x="16320" y="4380"/>
                  <a:pt x="16296" y="4427"/>
                  <a:pt x="16296" y="4484"/>
                </a:cubicBezTo>
                <a:lnTo>
                  <a:pt x="16296" y="4704"/>
                </a:lnTo>
                <a:cubicBezTo>
                  <a:pt x="16296" y="4762"/>
                  <a:pt x="16320" y="4809"/>
                  <a:pt x="16349" y="4809"/>
                </a:cubicBezTo>
                <a:cubicBezTo>
                  <a:pt x="16378" y="4809"/>
                  <a:pt x="16401" y="4762"/>
                  <a:pt x="16401" y="4704"/>
                </a:cubicBezTo>
                <a:lnTo>
                  <a:pt x="16401" y="4484"/>
                </a:lnTo>
                <a:cubicBezTo>
                  <a:pt x="16401" y="4427"/>
                  <a:pt x="16378" y="4380"/>
                  <a:pt x="16349" y="4380"/>
                </a:cubicBezTo>
                <a:close/>
                <a:moveTo>
                  <a:pt x="16663" y="4380"/>
                </a:moveTo>
                <a:cubicBezTo>
                  <a:pt x="16634" y="4380"/>
                  <a:pt x="16611" y="4427"/>
                  <a:pt x="16611" y="4484"/>
                </a:cubicBezTo>
                <a:lnTo>
                  <a:pt x="16611" y="4704"/>
                </a:lnTo>
                <a:cubicBezTo>
                  <a:pt x="16611" y="4762"/>
                  <a:pt x="16634" y="4809"/>
                  <a:pt x="16663" y="4809"/>
                </a:cubicBezTo>
                <a:cubicBezTo>
                  <a:pt x="16692" y="4809"/>
                  <a:pt x="16716" y="4762"/>
                  <a:pt x="16716" y="4704"/>
                </a:cubicBezTo>
                <a:lnTo>
                  <a:pt x="16716" y="4484"/>
                </a:lnTo>
                <a:cubicBezTo>
                  <a:pt x="16716" y="4427"/>
                  <a:pt x="16692" y="4380"/>
                  <a:pt x="16663" y="4380"/>
                </a:cubicBezTo>
                <a:close/>
                <a:moveTo>
                  <a:pt x="17512" y="4380"/>
                </a:moveTo>
                <a:cubicBezTo>
                  <a:pt x="17483" y="4380"/>
                  <a:pt x="17459" y="4427"/>
                  <a:pt x="17459" y="4484"/>
                </a:cubicBezTo>
                <a:lnTo>
                  <a:pt x="17459" y="4704"/>
                </a:lnTo>
                <a:cubicBezTo>
                  <a:pt x="17459" y="4762"/>
                  <a:pt x="17483" y="4809"/>
                  <a:pt x="17512" y="4809"/>
                </a:cubicBezTo>
                <a:cubicBezTo>
                  <a:pt x="17541" y="4809"/>
                  <a:pt x="17565" y="4762"/>
                  <a:pt x="17565" y="4704"/>
                </a:cubicBezTo>
                <a:lnTo>
                  <a:pt x="17565" y="4484"/>
                </a:lnTo>
                <a:cubicBezTo>
                  <a:pt x="17565" y="4427"/>
                  <a:pt x="17541" y="4380"/>
                  <a:pt x="17512" y="4380"/>
                </a:cubicBezTo>
                <a:close/>
                <a:moveTo>
                  <a:pt x="17827" y="4380"/>
                </a:moveTo>
                <a:cubicBezTo>
                  <a:pt x="17798" y="4380"/>
                  <a:pt x="17774" y="4427"/>
                  <a:pt x="17774" y="4484"/>
                </a:cubicBezTo>
                <a:lnTo>
                  <a:pt x="17774" y="4704"/>
                </a:lnTo>
                <a:cubicBezTo>
                  <a:pt x="17774" y="4762"/>
                  <a:pt x="17798" y="4809"/>
                  <a:pt x="17827" y="4809"/>
                </a:cubicBezTo>
                <a:cubicBezTo>
                  <a:pt x="17856" y="4809"/>
                  <a:pt x="17880" y="4762"/>
                  <a:pt x="17880" y="4704"/>
                </a:cubicBezTo>
                <a:lnTo>
                  <a:pt x="17880" y="4484"/>
                </a:lnTo>
                <a:cubicBezTo>
                  <a:pt x="17880" y="4427"/>
                  <a:pt x="17856" y="4380"/>
                  <a:pt x="17827" y="4380"/>
                </a:cubicBezTo>
                <a:close/>
                <a:moveTo>
                  <a:pt x="18677" y="4380"/>
                </a:moveTo>
                <a:cubicBezTo>
                  <a:pt x="18648" y="4380"/>
                  <a:pt x="18624" y="4427"/>
                  <a:pt x="18624" y="4484"/>
                </a:cubicBezTo>
                <a:lnTo>
                  <a:pt x="18624" y="4704"/>
                </a:lnTo>
                <a:cubicBezTo>
                  <a:pt x="18624" y="4762"/>
                  <a:pt x="18648" y="4809"/>
                  <a:pt x="18677" y="4809"/>
                </a:cubicBezTo>
                <a:cubicBezTo>
                  <a:pt x="18706" y="4809"/>
                  <a:pt x="18730" y="4762"/>
                  <a:pt x="18730" y="4704"/>
                </a:cubicBezTo>
                <a:lnTo>
                  <a:pt x="18730" y="4484"/>
                </a:lnTo>
                <a:cubicBezTo>
                  <a:pt x="18730" y="4427"/>
                  <a:pt x="18706" y="4380"/>
                  <a:pt x="18677" y="4380"/>
                </a:cubicBezTo>
                <a:close/>
                <a:moveTo>
                  <a:pt x="18991" y="4380"/>
                </a:moveTo>
                <a:cubicBezTo>
                  <a:pt x="18962" y="4380"/>
                  <a:pt x="18938" y="4427"/>
                  <a:pt x="18938" y="4484"/>
                </a:cubicBezTo>
                <a:lnTo>
                  <a:pt x="18938" y="4704"/>
                </a:lnTo>
                <a:cubicBezTo>
                  <a:pt x="18938" y="4762"/>
                  <a:pt x="18962" y="4809"/>
                  <a:pt x="18991" y="4809"/>
                </a:cubicBezTo>
                <a:cubicBezTo>
                  <a:pt x="19020" y="4809"/>
                  <a:pt x="19044" y="4762"/>
                  <a:pt x="19044" y="4704"/>
                </a:cubicBezTo>
                <a:lnTo>
                  <a:pt x="19044" y="4484"/>
                </a:lnTo>
                <a:cubicBezTo>
                  <a:pt x="19044" y="4427"/>
                  <a:pt x="19020" y="4380"/>
                  <a:pt x="18991" y="4380"/>
                </a:cubicBezTo>
                <a:close/>
                <a:moveTo>
                  <a:pt x="19841" y="4380"/>
                </a:moveTo>
                <a:cubicBezTo>
                  <a:pt x="19812" y="4380"/>
                  <a:pt x="19788" y="4427"/>
                  <a:pt x="19788" y="4484"/>
                </a:cubicBezTo>
                <a:lnTo>
                  <a:pt x="19788" y="4704"/>
                </a:lnTo>
                <a:cubicBezTo>
                  <a:pt x="19788" y="4762"/>
                  <a:pt x="19812" y="4809"/>
                  <a:pt x="19841" y="4809"/>
                </a:cubicBezTo>
                <a:cubicBezTo>
                  <a:pt x="19870" y="4809"/>
                  <a:pt x="19894" y="4762"/>
                  <a:pt x="19894" y="4704"/>
                </a:cubicBezTo>
                <a:lnTo>
                  <a:pt x="19894" y="4484"/>
                </a:lnTo>
                <a:cubicBezTo>
                  <a:pt x="19894" y="4427"/>
                  <a:pt x="19870" y="4380"/>
                  <a:pt x="19841" y="4380"/>
                </a:cubicBezTo>
                <a:close/>
                <a:moveTo>
                  <a:pt x="20155" y="4380"/>
                </a:moveTo>
                <a:cubicBezTo>
                  <a:pt x="20126" y="4380"/>
                  <a:pt x="20102" y="4427"/>
                  <a:pt x="20102" y="4484"/>
                </a:cubicBezTo>
                <a:lnTo>
                  <a:pt x="20102" y="4704"/>
                </a:lnTo>
                <a:cubicBezTo>
                  <a:pt x="20102" y="4762"/>
                  <a:pt x="20126" y="4809"/>
                  <a:pt x="20155" y="4809"/>
                </a:cubicBezTo>
                <a:cubicBezTo>
                  <a:pt x="20184" y="4809"/>
                  <a:pt x="20207" y="4762"/>
                  <a:pt x="20207" y="4704"/>
                </a:cubicBezTo>
                <a:lnTo>
                  <a:pt x="20207" y="4484"/>
                </a:lnTo>
                <a:cubicBezTo>
                  <a:pt x="20207" y="4427"/>
                  <a:pt x="20184" y="4380"/>
                  <a:pt x="20155" y="4380"/>
                </a:cubicBezTo>
                <a:close/>
                <a:moveTo>
                  <a:pt x="21004" y="4380"/>
                </a:moveTo>
                <a:cubicBezTo>
                  <a:pt x="20975" y="4380"/>
                  <a:pt x="20952" y="4427"/>
                  <a:pt x="20952" y="4484"/>
                </a:cubicBezTo>
                <a:lnTo>
                  <a:pt x="20952" y="4704"/>
                </a:lnTo>
                <a:cubicBezTo>
                  <a:pt x="20952" y="4762"/>
                  <a:pt x="20975" y="4809"/>
                  <a:pt x="21004" y="4809"/>
                </a:cubicBezTo>
                <a:cubicBezTo>
                  <a:pt x="21033" y="4809"/>
                  <a:pt x="21057" y="4762"/>
                  <a:pt x="21057" y="4704"/>
                </a:cubicBezTo>
                <a:lnTo>
                  <a:pt x="21057" y="4484"/>
                </a:lnTo>
                <a:cubicBezTo>
                  <a:pt x="21057" y="4427"/>
                  <a:pt x="21033" y="4380"/>
                  <a:pt x="21004" y="4380"/>
                </a:cubicBezTo>
                <a:close/>
                <a:moveTo>
                  <a:pt x="21319" y="4380"/>
                </a:moveTo>
                <a:cubicBezTo>
                  <a:pt x="21289" y="4380"/>
                  <a:pt x="21267" y="4427"/>
                  <a:pt x="21267" y="4484"/>
                </a:cubicBezTo>
                <a:lnTo>
                  <a:pt x="21267" y="4704"/>
                </a:lnTo>
                <a:cubicBezTo>
                  <a:pt x="21267" y="4762"/>
                  <a:pt x="21289" y="4809"/>
                  <a:pt x="21319" y="4809"/>
                </a:cubicBezTo>
                <a:cubicBezTo>
                  <a:pt x="21348" y="4809"/>
                  <a:pt x="21372" y="4762"/>
                  <a:pt x="21372" y="4704"/>
                </a:cubicBezTo>
                <a:lnTo>
                  <a:pt x="21372" y="4484"/>
                </a:lnTo>
                <a:cubicBezTo>
                  <a:pt x="21372" y="4427"/>
                  <a:pt x="21348" y="4380"/>
                  <a:pt x="21319" y="4380"/>
                </a:cubicBezTo>
                <a:close/>
                <a:moveTo>
                  <a:pt x="281" y="5110"/>
                </a:moveTo>
                <a:cubicBezTo>
                  <a:pt x="252" y="5110"/>
                  <a:pt x="228" y="5157"/>
                  <a:pt x="228" y="5214"/>
                </a:cubicBezTo>
                <a:lnTo>
                  <a:pt x="228" y="5434"/>
                </a:lnTo>
                <a:cubicBezTo>
                  <a:pt x="228" y="5492"/>
                  <a:pt x="252" y="5539"/>
                  <a:pt x="281" y="5539"/>
                </a:cubicBezTo>
                <a:cubicBezTo>
                  <a:pt x="311" y="5539"/>
                  <a:pt x="334" y="5492"/>
                  <a:pt x="334" y="5434"/>
                </a:cubicBezTo>
                <a:lnTo>
                  <a:pt x="334" y="5214"/>
                </a:lnTo>
                <a:cubicBezTo>
                  <a:pt x="334" y="5157"/>
                  <a:pt x="311" y="5110"/>
                  <a:pt x="281" y="5110"/>
                </a:cubicBezTo>
                <a:close/>
                <a:moveTo>
                  <a:pt x="596" y="5110"/>
                </a:moveTo>
                <a:cubicBezTo>
                  <a:pt x="567" y="5110"/>
                  <a:pt x="543" y="5157"/>
                  <a:pt x="543" y="5214"/>
                </a:cubicBezTo>
                <a:lnTo>
                  <a:pt x="543" y="5434"/>
                </a:lnTo>
                <a:cubicBezTo>
                  <a:pt x="543" y="5492"/>
                  <a:pt x="567" y="5539"/>
                  <a:pt x="596" y="5539"/>
                </a:cubicBezTo>
                <a:cubicBezTo>
                  <a:pt x="625" y="5539"/>
                  <a:pt x="649" y="5492"/>
                  <a:pt x="649" y="5434"/>
                </a:cubicBezTo>
                <a:lnTo>
                  <a:pt x="649" y="5214"/>
                </a:lnTo>
                <a:cubicBezTo>
                  <a:pt x="649" y="5157"/>
                  <a:pt x="625" y="5110"/>
                  <a:pt x="596" y="5110"/>
                </a:cubicBezTo>
                <a:close/>
                <a:moveTo>
                  <a:pt x="1446" y="5110"/>
                </a:moveTo>
                <a:cubicBezTo>
                  <a:pt x="1417" y="5110"/>
                  <a:pt x="1393" y="5157"/>
                  <a:pt x="1393" y="5214"/>
                </a:cubicBezTo>
                <a:lnTo>
                  <a:pt x="1393" y="5434"/>
                </a:lnTo>
                <a:cubicBezTo>
                  <a:pt x="1393" y="5492"/>
                  <a:pt x="1417" y="5539"/>
                  <a:pt x="1446" y="5539"/>
                </a:cubicBezTo>
                <a:cubicBezTo>
                  <a:pt x="1475" y="5539"/>
                  <a:pt x="1499" y="5492"/>
                  <a:pt x="1499" y="5434"/>
                </a:cubicBezTo>
                <a:lnTo>
                  <a:pt x="1499" y="5214"/>
                </a:lnTo>
                <a:cubicBezTo>
                  <a:pt x="1499" y="5157"/>
                  <a:pt x="1475" y="5110"/>
                  <a:pt x="1446" y="5110"/>
                </a:cubicBezTo>
                <a:close/>
                <a:moveTo>
                  <a:pt x="1760" y="5110"/>
                </a:moveTo>
                <a:cubicBezTo>
                  <a:pt x="1731" y="5110"/>
                  <a:pt x="1707" y="5157"/>
                  <a:pt x="1707" y="5214"/>
                </a:cubicBezTo>
                <a:lnTo>
                  <a:pt x="1707" y="5434"/>
                </a:lnTo>
                <a:cubicBezTo>
                  <a:pt x="1707" y="5492"/>
                  <a:pt x="1731" y="5539"/>
                  <a:pt x="1760" y="5539"/>
                </a:cubicBezTo>
                <a:cubicBezTo>
                  <a:pt x="1789" y="5539"/>
                  <a:pt x="1813" y="5492"/>
                  <a:pt x="1813" y="5434"/>
                </a:cubicBezTo>
                <a:lnTo>
                  <a:pt x="1813" y="5214"/>
                </a:lnTo>
                <a:cubicBezTo>
                  <a:pt x="1813" y="5157"/>
                  <a:pt x="1789" y="5110"/>
                  <a:pt x="1760" y="5110"/>
                </a:cubicBezTo>
                <a:close/>
                <a:moveTo>
                  <a:pt x="2610" y="5110"/>
                </a:moveTo>
                <a:cubicBezTo>
                  <a:pt x="2581" y="5110"/>
                  <a:pt x="2557" y="5157"/>
                  <a:pt x="2557" y="5214"/>
                </a:cubicBezTo>
                <a:lnTo>
                  <a:pt x="2557" y="5434"/>
                </a:lnTo>
                <a:cubicBezTo>
                  <a:pt x="2557" y="5492"/>
                  <a:pt x="2581" y="5539"/>
                  <a:pt x="2610" y="5539"/>
                </a:cubicBezTo>
                <a:cubicBezTo>
                  <a:pt x="2639" y="5539"/>
                  <a:pt x="2662" y="5492"/>
                  <a:pt x="2662" y="5434"/>
                </a:cubicBezTo>
                <a:lnTo>
                  <a:pt x="2662" y="5214"/>
                </a:lnTo>
                <a:cubicBezTo>
                  <a:pt x="2662" y="5157"/>
                  <a:pt x="2639" y="5110"/>
                  <a:pt x="2610" y="5110"/>
                </a:cubicBezTo>
                <a:close/>
                <a:moveTo>
                  <a:pt x="2924" y="5110"/>
                </a:moveTo>
                <a:cubicBezTo>
                  <a:pt x="2895" y="5110"/>
                  <a:pt x="2871" y="5157"/>
                  <a:pt x="2871" y="5214"/>
                </a:cubicBezTo>
                <a:lnTo>
                  <a:pt x="2871" y="5434"/>
                </a:lnTo>
                <a:cubicBezTo>
                  <a:pt x="2871" y="5492"/>
                  <a:pt x="2895" y="5539"/>
                  <a:pt x="2924" y="5539"/>
                </a:cubicBezTo>
                <a:cubicBezTo>
                  <a:pt x="2954" y="5539"/>
                  <a:pt x="2976" y="5492"/>
                  <a:pt x="2976" y="5434"/>
                </a:cubicBezTo>
                <a:lnTo>
                  <a:pt x="2976" y="5214"/>
                </a:lnTo>
                <a:cubicBezTo>
                  <a:pt x="2976" y="5157"/>
                  <a:pt x="2954" y="5110"/>
                  <a:pt x="2924" y="5110"/>
                </a:cubicBezTo>
                <a:close/>
                <a:moveTo>
                  <a:pt x="3773" y="5110"/>
                </a:moveTo>
                <a:cubicBezTo>
                  <a:pt x="3744" y="5110"/>
                  <a:pt x="3721" y="5157"/>
                  <a:pt x="3721" y="5214"/>
                </a:cubicBezTo>
                <a:lnTo>
                  <a:pt x="3721" y="5434"/>
                </a:lnTo>
                <a:cubicBezTo>
                  <a:pt x="3721" y="5492"/>
                  <a:pt x="3744" y="5539"/>
                  <a:pt x="3773" y="5539"/>
                </a:cubicBezTo>
                <a:cubicBezTo>
                  <a:pt x="3802" y="5539"/>
                  <a:pt x="3826" y="5492"/>
                  <a:pt x="3826" y="5434"/>
                </a:cubicBezTo>
                <a:lnTo>
                  <a:pt x="3826" y="5214"/>
                </a:lnTo>
                <a:cubicBezTo>
                  <a:pt x="3826" y="5157"/>
                  <a:pt x="3802" y="5110"/>
                  <a:pt x="3773" y="5110"/>
                </a:cubicBezTo>
                <a:close/>
                <a:moveTo>
                  <a:pt x="4088" y="5110"/>
                </a:moveTo>
                <a:cubicBezTo>
                  <a:pt x="4058" y="5110"/>
                  <a:pt x="4035" y="5157"/>
                  <a:pt x="4035" y="5214"/>
                </a:cubicBezTo>
                <a:lnTo>
                  <a:pt x="4035" y="5434"/>
                </a:lnTo>
                <a:cubicBezTo>
                  <a:pt x="4035" y="5492"/>
                  <a:pt x="4058" y="5539"/>
                  <a:pt x="4088" y="5539"/>
                </a:cubicBezTo>
                <a:cubicBezTo>
                  <a:pt x="4117" y="5539"/>
                  <a:pt x="4141" y="5492"/>
                  <a:pt x="4141" y="5434"/>
                </a:cubicBezTo>
                <a:lnTo>
                  <a:pt x="4141" y="5214"/>
                </a:lnTo>
                <a:cubicBezTo>
                  <a:pt x="4141" y="5157"/>
                  <a:pt x="4117" y="5110"/>
                  <a:pt x="4088" y="5110"/>
                </a:cubicBezTo>
                <a:close/>
                <a:moveTo>
                  <a:pt x="4937" y="5110"/>
                </a:moveTo>
                <a:cubicBezTo>
                  <a:pt x="4908" y="5110"/>
                  <a:pt x="4884" y="5157"/>
                  <a:pt x="4884" y="5214"/>
                </a:cubicBezTo>
                <a:lnTo>
                  <a:pt x="4884" y="5434"/>
                </a:lnTo>
                <a:cubicBezTo>
                  <a:pt x="4884" y="5492"/>
                  <a:pt x="4908" y="5539"/>
                  <a:pt x="4937" y="5539"/>
                </a:cubicBezTo>
                <a:cubicBezTo>
                  <a:pt x="4966" y="5539"/>
                  <a:pt x="4990" y="5492"/>
                  <a:pt x="4990" y="5434"/>
                </a:cubicBezTo>
                <a:lnTo>
                  <a:pt x="4990" y="5214"/>
                </a:lnTo>
                <a:cubicBezTo>
                  <a:pt x="4990" y="5157"/>
                  <a:pt x="4966" y="5110"/>
                  <a:pt x="4937" y="5110"/>
                </a:cubicBezTo>
                <a:close/>
                <a:moveTo>
                  <a:pt x="5252" y="5110"/>
                </a:moveTo>
                <a:cubicBezTo>
                  <a:pt x="5223" y="5110"/>
                  <a:pt x="5199" y="5157"/>
                  <a:pt x="5199" y="5214"/>
                </a:cubicBezTo>
                <a:lnTo>
                  <a:pt x="5199" y="5434"/>
                </a:lnTo>
                <a:cubicBezTo>
                  <a:pt x="5199" y="5492"/>
                  <a:pt x="5223" y="5539"/>
                  <a:pt x="5252" y="5539"/>
                </a:cubicBezTo>
                <a:cubicBezTo>
                  <a:pt x="5281" y="5539"/>
                  <a:pt x="5305" y="5492"/>
                  <a:pt x="5305" y="5434"/>
                </a:cubicBezTo>
                <a:lnTo>
                  <a:pt x="5305" y="5214"/>
                </a:lnTo>
                <a:cubicBezTo>
                  <a:pt x="5305" y="5157"/>
                  <a:pt x="5281" y="5110"/>
                  <a:pt x="5252" y="5110"/>
                </a:cubicBezTo>
                <a:close/>
                <a:moveTo>
                  <a:pt x="6102" y="5110"/>
                </a:moveTo>
                <a:cubicBezTo>
                  <a:pt x="6072" y="5110"/>
                  <a:pt x="6049" y="5157"/>
                  <a:pt x="6049" y="5214"/>
                </a:cubicBezTo>
                <a:lnTo>
                  <a:pt x="6049" y="5434"/>
                </a:lnTo>
                <a:cubicBezTo>
                  <a:pt x="6049" y="5492"/>
                  <a:pt x="6072" y="5539"/>
                  <a:pt x="6102" y="5539"/>
                </a:cubicBezTo>
                <a:cubicBezTo>
                  <a:pt x="6131" y="5539"/>
                  <a:pt x="6155" y="5492"/>
                  <a:pt x="6155" y="5434"/>
                </a:cubicBezTo>
                <a:lnTo>
                  <a:pt x="6155" y="5214"/>
                </a:lnTo>
                <a:cubicBezTo>
                  <a:pt x="6155" y="5157"/>
                  <a:pt x="6131" y="5110"/>
                  <a:pt x="6102" y="5110"/>
                </a:cubicBezTo>
                <a:close/>
                <a:moveTo>
                  <a:pt x="6416" y="5110"/>
                </a:moveTo>
                <a:cubicBezTo>
                  <a:pt x="6387" y="5110"/>
                  <a:pt x="6363" y="5157"/>
                  <a:pt x="6363" y="5214"/>
                </a:cubicBezTo>
                <a:lnTo>
                  <a:pt x="6363" y="5434"/>
                </a:lnTo>
                <a:cubicBezTo>
                  <a:pt x="6363" y="5492"/>
                  <a:pt x="6387" y="5539"/>
                  <a:pt x="6416" y="5539"/>
                </a:cubicBezTo>
                <a:cubicBezTo>
                  <a:pt x="6445" y="5539"/>
                  <a:pt x="6469" y="5492"/>
                  <a:pt x="6469" y="5434"/>
                </a:cubicBezTo>
                <a:lnTo>
                  <a:pt x="6469" y="5214"/>
                </a:lnTo>
                <a:cubicBezTo>
                  <a:pt x="6469" y="5157"/>
                  <a:pt x="6445" y="5110"/>
                  <a:pt x="6416" y="5110"/>
                </a:cubicBezTo>
                <a:close/>
                <a:moveTo>
                  <a:pt x="7266" y="5110"/>
                </a:moveTo>
                <a:cubicBezTo>
                  <a:pt x="7237" y="5110"/>
                  <a:pt x="7213" y="5157"/>
                  <a:pt x="7213" y="5214"/>
                </a:cubicBezTo>
                <a:lnTo>
                  <a:pt x="7213" y="5434"/>
                </a:lnTo>
                <a:cubicBezTo>
                  <a:pt x="7213" y="5492"/>
                  <a:pt x="7237" y="5539"/>
                  <a:pt x="7266" y="5539"/>
                </a:cubicBezTo>
                <a:cubicBezTo>
                  <a:pt x="7295" y="5539"/>
                  <a:pt x="7318" y="5492"/>
                  <a:pt x="7318" y="5434"/>
                </a:cubicBezTo>
                <a:lnTo>
                  <a:pt x="7318" y="5214"/>
                </a:lnTo>
                <a:cubicBezTo>
                  <a:pt x="7318" y="5157"/>
                  <a:pt x="7295" y="5110"/>
                  <a:pt x="7266" y="5110"/>
                </a:cubicBezTo>
                <a:close/>
                <a:moveTo>
                  <a:pt x="7580" y="5110"/>
                </a:moveTo>
                <a:cubicBezTo>
                  <a:pt x="7551" y="5110"/>
                  <a:pt x="7527" y="5157"/>
                  <a:pt x="7527" y="5214"/>
                </a:cubicBezTo>
                <a:lnTo>
                  <a:pt x="7527" y="5434"/>
                </a:lnTo>
                <a:cubicBezTo>
                  <a:pt x="7527" y="5492"/>
                  <a:pt x="7551" y="5539"/>
                  <a:pt x="7580" y="5539"/>
                </a:cubicBezTo>
                <a:cubicBezTo>
                  <a:pt x="7609" y="5539"/>
                  <a:pt x="7632" y="5492"/>
                  <a:pt x="7632" y="5434"/>
                </a:cubicBezTo>
                <a:lnTo>
                  <a:pt x="7632" y="5214"/>
                </a:lnTo>
                <a:cubicBezTo>
                  <a:pt x="7632" y="5157"/>
                  <a:pt x="7609" y="5110"/>
                  <a:pt x="7580" y="5110"/>
                </a:cubicBezTo>
                <a:close/>
                <a:moveTo>
                  <a:pt x="8429" y="5110"/>
                </a:moveTo>
                <a:cubicBezTo>
                  <a:pt x="8400" y="5110"/>
                  <a:pt x="8377" y="5157"/>
                  <a:pt x="8377" y="5214"/>
                </a:cubicBezTo>
                <a:lnTo>
                  <a:pt x="8377" y="5434"/>
                </a:lnTo>
                <a:cubicBezTo>
                  <a:pt x="8377" y="5492"/>
                  <a:pt x="8400" y="5539"/>
                  <a:pt x="8429" y="5539"/>
                </a:cubicBezTo>
                <a:cubicBezTo>
                  <a:pt x="8458" y="5539"/>
                  <a:pt x="8482" y="5492"/>
                  <a:pt x="8482" y="5434"/>
                </a:cubicBezTo>
                <a:lnTo>
                  <a:pt x="8482" y="5214"/>
                </a:lnTo>
                <a:cubicBezTo>
                  <a:pt x="8482" y="5157"/>
                  <a:pt x="8458" y="5110"/>
                  <a:pt x="8429" y="5110"/>
                </a:cubicBezTo>
                <a:close/>
                <a:moveTo>
                  <a:pt x="8744" y="5110"/>
                </a:moveTo>
                <a:cubicBezTo>
                  <a:pt x="8714" y="5110"/>
                  <a:pt x="8691" y="5157"/>
                  <a:pt x="8691" y="5214"/>
                </a:cubicBezTo>
                <a:lnTo>
                  <a:pt x="8691" y="5434"/>
                </a:lnTo>
                <a:cubicBezTo>
                  <a:pt x="8691" y="5492"/>
                  <a:pt x="8714" y="5539"/>
                  <a:pt x="8744" y="5539"/>
                </a:cubicBezTo>
                <a:cubicBezTo>
                  <a:pt x="8773" y="5539"/>
                  <a:pt x="8796" y="5492"/>
                  <a:pt x="8796" y="5434"/>
                </a:cubicBezTo>
                <a:lnTo>
                  <a:pt x="8796" y="5214"/>
                </a:lnTo>
                <a:cubicBezTo>
                  <a:pt x="8796" y="5157"/>
                  <a:pt x="8773" y="5110"/>
                  <a:pt x="8744" y="5110"/>
                </a:cubicBezTo>
                <a:close/>
                <a:moveTo>
                  <a:pt x="9593" y="5110"/>
                </a:moveTo>
                <a:cubicBezTo>
                  <a:pt x="9564" y="5110"/>
                  <a:pt x="9540" y="5157"/>
                  <a:pt x="9540" y="5214"/>
                </a:cubicBezTo>
                <a:lnTo>
                  <a:pt x="9540" y="5434"/>
                </a:lnTo>
                <a:cubicBezTo>
                  <a:pt x="9540" y="5492"/>
                  <a:pt x="9564" y="5539"/>
                  <a:pt x="9593" y="5539"/>
                </a:cubicBezTo>
                <a:cubicBezTo>
                  <a:pt x="9622" y="5539"/>
                  <a:pt x="9646" y="5492"/>
                  <a:pt x="9646" y="5434"/>
                </a:cubicBezTo>
                <a:lnTo>
                  <a:pt x="9646" y="5214"/>
                </a:lnTo>
                <a:cubicBezTo>
                  <a:pt x="9646" y="5157"/>
                  <a:pt x="9622" y="5110"/>
                  <a:pt x="9593" y="5110"/>
                </a:cubicBezTo>
                <a:close/>
                <a:moveTo>
                  <a:pt x="9908" y="5110"/>
                </a:moveTo>
                <a:cubicBezTo>
                  <a:pt x="9879" y="5110"/>
                  <a:pt x="9855" y="5157"/>
                  <a:pt x="9855" y="5214"/>
                </a:cubicBezTo>
                <a:lnTo>
                  <a:pt x="9855" y="5434"/>
                </a:lnTo>
                <a:cubicBezTo>
                  <a:pt x="9855" y="5492"/>
                  <a:pt x="9879" y="5539"/>
                  <a:pt x="9908" y="5539"/>
                </a:cubicBezTo>
                <a:cubicBezTo>
                  <a:pt x="9937" y="5539"/>
                  <a:pt x="9961" y="5492"/>
                  <a:pt x="9961" y="5434"/>
                </a:cubicBezTo>
                <a:lnTo>
                  <a:pt x="9961" y="5214"/>
                </a:lnTo>
                <a:cubicBezTo>
                  <a:pt x="9961" y="5157"/>
                  <a:pt x="9937" y="5110"/>
                  <a:pt x="9908" y="5110"/>
                </a:cubicBezTo>
                <a:close/>
                <a:moveTo>
                  <a:pt x="10758" y="5110"/>
                </a:moveTo>
                <a:cubicBezTo>
                  <a:pt x="10728" y="5110"/>
                  <a:pt x="10705" y="5157"/>
                  <a:pt x="10705" y="5214"/>
                </a:cubicBezTo>
                <a:lnTo>
                  <a:pt x="10705" y="5434"/>
                </a:lnTo>
                <a:cubicBezTo>
                  <a:pt x="10705" y="5492"/>
                  <a:pt x="10728" y="5539"/>
                  <a:pt x="10758" y="5539"/>
                </a:cubicBezTo>
                <a:cubicBezTo>
                  <a:pt x="10787" y="5539"/>
                  <a:pt x="10810" y="5492"/>
                  <a:pt x="10810" y="5434"/>
                </a:cubicBezTo>
                <a:lnTo>
                  <a:pt x="10810" y="5214"/>
                </a:lnTo>
                <a:cubicBezTo>
                  <a:pt x="10810" y="5157"/>
                  <a:pt x="10787" y="5110"/>
                  <a:pt x="10758" y="5110"/>
                </a:cubicBezTo>
                <a:close/>
                <a:moveTo>
                  <a:pt x="11072" y="5110"/>
                </a:moveTo>
                <a:cubicBezTo>
                  <a:pt x="11043" y="5110"/>
                  <a:pt x="11019" y="5157"/>
                  <a:pt x="11019" y="5214"/>
                </a:cubicBezTo>
                <a:lnTo>
                  <a:pt x="11019" y="5434"/>
                </a:lnTo>
                <a:cubicBezTo>
                  <a:pt x="11019" y="5492"/>
                  <a:pt x="11043" y="5539"/>
                  <a:pt x="11072" y="5539"/>
                </a:cubicBezTo>
                <a:cubicBezTo>
                  <a:pt x="11101" y="5539"/>
                  <a:pt x="11125" y="5492"/>
                  <a:pt x="11125" y="5434"/>
                </a:cubicBezTo>
                <a:lnTo>
                  <a:pt x="11125" y="5214"/>
                </a:lnTo>
                <a:cubicBezTo>
                  <a:pt x="11125" y="5157"/>
                  <a:pt x="11101" y="5110"/>
                  <a:pt x="11072" y="5110"/>
                </a:cubicBezTo>
                <a:close/>
                <a:moveTo>
                  <a:pt x="11922" y="5110"/>
                </a:moveTo>
                <a:cubicBezTo>
                  <a:pt x="11893" y="5110"/>
                  <a:pt x="11869" y="5157"/>
                  <a:pt x="11869" y="5214"/>
                </a:cubicBezTo>
                <a:lnTo>
                  <a:pt x="11869" y="5434"/>
                </a:lnTo>
                <a:cubicBezTo>
                  <a:pt x="11869" y="5492"/>
                  <a:pt x="11893" y="5539"/>
                  <a:pt x="11922" y="5539"/>
                </a:cubicBezTo>
                <a:cubicBezTo>
                  <a:pt x="11951" y="5539"/>
                  <a:pt x="11974" y="5492"/>
                  <a:pt x="11974" y="5434"/>
                </a:cubicBezTo>
                <a:lnTo>
                  <a:pt x="11974" y="5214"/>
                </a:lnTo>
                <a:cubicBezTo>
                  <a:pt x="11974" y="5157"/>
                  <a:pt x="11951" y="5110"/>
                  <a:pt x="11922" y="5110"/>
                </a:cubicBezTo>
                <a:close/>
                <a:moveTo>
                  <a:pt x="12236" y="5110"/>
                </a:moveTo>
                <a:cubicBezTo>
                  <a:pt x="12207" y="5110"/>
                  <a:pt x="12183" y="5157"/>
                  <a:pt x="12183" y="5214"/>
                </a:cubicBezTo>
                <a:lnTo>
                  <a:pt x="12183" y="5434"/>
                </a:lnTo>
                <a:cubicBezTo>
                  <a:pt x="12183" y="5492"/>
                  <a:pt x="12207" y="5539"/>
                  <a:pt x="12236" y="5539"/>
                </a:cubicBezTo>
                <a:cubicBezTo>
                  <a:pt x="12265" y="5539"/>
                  <a:pt x="12288" y="5492"/>
                  <a:pt x="12288" y="5434"/>
                </a:cubicBezTo>
                <a:lnTo>
                  <a:pt x="12288" y="5214"/>
                </a:lnTo>
                <a:cubicBezTo>
                  <a:pt x="12288" y="5157"/>
                  <a:pt x="12265" y="5110"/>
                  <a:pt x="12236" y="5110"/>
                </a:cubicBezTo>
                <a:close/>
                <a:moveTo>
                  <a:pt x="13085" y="5110"/>
                </a:moveTo>
                <a:cubicBezTo>
                  <a:pt x="13056" y="5110"/>
                  <a:pt x="13032" y="5157"/>
                  <a:pt x="13032" y="5214"/>
                </a:cubicBezTo>
                <a:lnTo>
                  <a:pt x="13032" y="5434"/>
                </a:lnTo>
                <a:cubicBezTo>
                  <a:pt x="13032" y="5492"/>
                  <a:pt x="13056" y="5539"/>
                  <a:pt x="13085" y="5539"/>
                </a:cubicBezTo>
                <a:cubicBezTo>
                  <a:pt x="13114" y="5539"/>
                  <a:pt x="13138" y="5492"/>
                  <a:pt x="13138" y="5434"/>
                </a:cubicBezTo>
                <a:lnTo>
                  <a:pt x="13138" y="5214"/>
                </a:lnTo>
                <a:cubicBezTo>
                  <a:pt x="13138" y="5157"/>
                  <a:pt x="13114" y="5110"/>
                  <a:pt x="13085" y="5110"/>
                </a:cubicBezTo>
                <a:close/>
                <a:moveTo>
                  <a:pt x="13399" y="5110"/>
                </a:moveTo>
                <a:cubicBezTo>
                  <a:pt x="13370" y="5110"/>
                  <a:pt x="13348" y="5157"/>
                  <a:pt x="13348" y="5214"/>
                </a:cubicBezTo>
                <a:lnTo>
                  <a:pt x="13348" y="5434"/>
                </a:lnTo>
                <a:cubicBezTo>
                  <a:pt x="13348" y="5492"/>
                  <a:pt x="13370" y="5539"/>
                  <a:pt x="13399" y="5539"/>
                </a:cubicBezTo>
                <a:cubicBezTo>
                  <a:pt x="13428" y="5539"/>
                  <a:pt x="13452" y="5492"/>
                  <a:pt x="13452" y="5434"/>
                </a:cubicBezTo>
                <a:lnTo>
                  <a:pt x="13452" y="5214"/>
                </a:lnTo>
                <a:cubicBezTo>
                  <a:pt x="13452" y="5157"/>
                  <a:pt x="13428" y="5110"/>
                  <a:pt x="13399" y="5110"/>
                </a:cubicBezTo>
                <a:close/>
                <a:moveTo>
                  <a:pt x="14249" y="5110"/>
                </a:moveTo>
                <a:cubicBezTo>
                  <a:pt x="14220" y="5110"/>
                  <a:pt x="14196" y="5157"/>
                  <a:pt x="14196" y="5214"/>
                </a:cubicBezTo>
                <a:lnTo>
                  <a:pt x="14196" y="5434"/>
                </a:lnTo>
                <a:cubicBezTo>
                  <a:pt x="14196" y="5492"/>
                  <a:pt x="14220" y="5539"/>
                  <a:pt x="14249" y="5539"/>
                </a:cubicBezTo>
                <a:cubicBezTo>
                  <a:pt x="14278" y="5539"/>
                  <a:pt x="14302" y="5492"/>
                  <a:pt x="14302" y="5434"/>
                </a:cubicBezTo>
                <a:lnTo>
                  <a:pt x="14302" y="5214"/>
                </a:lnTo>
                <a:cubicBezTo>
                  <a:pt x="14302" y="5157"/>
                  <a:pt x="14278" y="5110"/>
                  <a:pt x="14249" y="5110"/>
                </a:cubicBezTo>
                <a:close/>
                <a:moveTo>
                  <a:pt x="14564" y="5110"/>
                </a:moveTo>
                <a:cubicBezTo>
                  <a:pt x="14535" y="5110"/>
                  <a:pt x="14511" y="5157"/>
                  <a:pt x="14511" y="5214"/>
                </a:cubicBezTo>
                <a:lnTo>
                  <a:pt x="14511" y="5434"/>
                </a:lnTo>
                <a:cubicBezTo>
                  <a:pt x="14511" y="5492"/>
                  <a:pt x="14535" y="5539"/>
                  <a:pt x="14564" y="5539"/>
                </a:cubicBezTo>
                <a:cubicBezTo>
                  <a:pt x="14593" y="5539"/>
                  <a:pt x="14617" y="5492"/>
                  <a:pt x="14617" y="5434"/>
                </a:cubicBezTo>
                <a:lnTo>
                  <a:pt x="14617" y="5214"/>
                </a:lnTo>
                <a:cubicBezTo>
                  <a:pt x="14617" y="5157"/>
                  <a:pt x="14593" y="5110"/>
                  <a:pt x="14564" y="5110"/>
                </a:cubicBezTo>
                <a:close/>
                <a:moveTo>
                  <a:pt x="15413" y="5110"/>
                </a:moveTo>
                <a:cubicBezTo>
                  <a:pt x="15384" y="5110"/>
                  <a:pt x="15360" y="5157"/>
                  <a:pt x="15360" y="5214"/>
                </a:cubicBezTo>
                <a:lnTo>
                  <a:pt x="15360" y="5434"/>
                </a:lnTo>
                <a:cubicBezTo>
                  <a:pt x="15360" y="5492"/>
                  <a:pt x="15384" y="5539"/>
                  <a:pt x="15413" y="5539"/>
                </a:cubicBezTo>
                <a:cubicBezTo>
                  <a:pt x="15442" y="5539"/>
                  <a:pt x="15465" y="5492"/>
                  <a:pt x="15465" y="5434"/>
                </a:cubicBezTo>
                <a:lnTo>
                  <a:pt x="15465" y="5214"/>
                </a:lnTo>
                <a:cubicBezTo>
                  <a:pt x="15465" y="5157"/>
                  <a:pt x="15442" y="5110"/>
                  <a:pt x="15413" y="5110"/>
                </a:cubicBezTo>
                <a:close/>
                <a:moveTo>
                  <a:pt x="15728" y="5110"/>
                </a:moveTo>
                <a:cubicBezTo>
                  <a:pt x="15699" y="5110"/>
                  <a:pt x="15675" y="5157"/>
                  <a:pt x="15675" y="5214"/>
                </a:cubicBezTo>
                <a:lnTo>
                  <a:pt x="15675" y="5434"/>
                </a:lnTo>
                <a:cubicBezTo>
                  <a:pt x="15675" y="5492"/>
                  <a:pt x="15699" y="5539"/>
                  <a:pt x="15728" y="5539"/>
                </a:cubicBezTo>
                <a:cubicBezTo>
                  <a:pt x="15757" y="5539"/>
                  <a:pt x="15781" y="5492"/>
                  <a:pt x="15781" y="5434"/>
                </a:cubicBezTo>
                <a:lnTo>
                  <a:pt x="15781" y="5214"/>
                </a:lnTo>
                <a:cubicBezTo>
                  <a:pt x="15781" y="5157"/>
                  <a:pt x="15757" y="5110"/>
                  <a:pt x="15728" y="5110"/>
                </a:cubicBezTo>
                <a:close/>
                <a:moveTo>
                  <a:pt x="16578" y="5110"/>
                </a:moveTo>
                <a:cubicBezTo>
                  <a:pt x="16549" y="5110"/>
                  <a:pt x="16525" y="5157"/>
                  <a:pt x="16525" y="5214"/>
                </a:cubicBezTo>
                <a:lnTo>
                  <a:pt x="16525" y="5434"/>
                </a:lnTo>
                <a:cubicBezTo>
                  <a:pt x="16525" y="5492"/>
                  <a:pt x="16549" y="5539"/>
                  <a:pt x="16578" y="5539"/>
                </a:cubicBezTo>
                <a:cubicBezTo>
                  <a:pt x="16607" y="5539"/>
                  <a:pt x="16630" y="5492"/>
                  <a:pt x="16630" y="5434"/>
                </a:cubicBezTo>
                <a:lnTo>
                  <a:pt x="16630" y="5214"/>
                </a:lnTo>
                <a:cubicBezTo>
                  <a:pt x="16630" y="5157"/>
                  <a:pt x="16607" y="5110"/>
                  <a:pt x="16578" y="5110"/>
                </a:cubicBezTo>
                <a:close/>
                <a:moveTo>
                  <a:pt x="16892" y="5110"/>
                </a:moveTo>
                <a:cubicBezTo>
                  <a:pt x="16863" y="5110"/>
                  <a:pt x="16839" y="5157"/>
                  <a:pt x="16839" y="5214"/>
                </a:cubicBezTo>
                <a:lnTo>
                  <a:pt x="16839" y="5434"/>
                </a:lnTo>
                <a:cubicBezTo>
                  <a:pt x="16839" y="5492"/>
                  <a:pt x="16863" y="5539"/>
                  <a:pt x="16892" y="5539"/>
                </a:cubicBezTo>
                <a:cubicBezTo>
                  <a:pt x="16921" y="5539"/>
                  <a:pt x="16944" y="5492"/>
                  <a:pt x="16944" y="5434"/>
                </a:cubicBezTo>
                <a:lnTo>
                  <a:pt x="16944" y="5214"/>
                </a:lnTo>
                <a:cubicBezTo>
                  <a:pt x="16944" y="5157"/>
                  <a:pt x="16921" y="5110"/>
                  <a:pt x="16892" y="5110"/>
                </a:cubicBezTo>
                <a:close/>
                <a:moveTo>
                  <a:pt x="17741" y="5110"/>
                </a:moveTo>
                <a:cubicBezTo>
                  <a:pt x="17712" y="5110"/>
                  <a:pt x="17689" y="5157"/>
                  <a:pt x="17689" y="5214"/>
                </a:cubicBezTo>
                <a:lnTo>
                  <a:pt x="17689" y="5434"/>
                </a:lnTo>
                <a:cubicBezTo>
                  <a:pt x="17689" y="5492"/>
                  <a:pt x="17712" y="5539"/>
                  <a:pt x="17741" y="5539"/>
                </a:cubicBezTo>
                <a:cubicBezTo>
                  <a:pt x="17770" y="5539"/>
                  <a:pt x="17794" y="5492"/>
                  <a:pt x="17794" y="5434"/>
                </a:cubicBezTo>
                <a:lnTo>
                  <a:pt x="17794" y="5214"/>
                </a:lnTo>
                <a:cubicBezTo>
                  <a:pt x="17794" y="5157"/>
                  <a:pt x="17770" y="5110"/>
                  <a:pt x="17741" y="5110"/>
                </a:cubicBezTo>
                <a:close/>
                <a:moveTo>
                  <a:pt x="18055" y="5110"/>
                </a:moveTo>
                <a:cubicBezTo>
                  <a:pt x="18026" y="5110"/>
                  <a:pt x="18002" y="5157"/>
                  <a:pt x="18002" y="5214"/>
                </a:cubicBezTo>
                <a:lnTo>
                  <a:pt x="18002" y="5434"/>
                </a:lnTo>
                <a:cubicBezTo>
                  <a:pt x="18002" y="5492"/>
                  <a:pt x="18026" y="5539"/>
                  <a:pt x="18055" y="5539"/>
                </a:cubicBezTo>
                <a:cubicBezTo>
                  <a:pt x="18085" y="5539"/>
                  <a:pt x="18108" y="5492"/>
                  <a:pt x="18108" y="5434"/>
                </a:cubicBezTo>
                <a:lnTo>
                  <a:pt x="18108" y="5214"/>
                </a:lnTo>
                <a:cubicBezTo>
                  <a:pt x="18108" y="5157"/>
                  <a:pt x="18085" y="5110"/>
                  <a:pt x="18055" y="5110"/>
                </a:cubicBezTo>
                <a:close/>
                <a:moveTo>
                  <a:pt x="18905" y="5110"/>
                </a:moveTo>
                <a:cubicBezTo>
                  <a:pt x="18876" y="5110"/>
                  <a:pt x="18852" y="5157"/>
                  <a:pt x="18852" y="5214"/>
                </a:cubicBezTo>
                <a:lnTo>
                  <a:pt x="18852" y="5434"/>
                </a:lnTo>
                <a:cubicBezTo>
                  <a:pt x="18852" y="5492"/>
                  <a:pt x="18876" y="5539"/>
                  <a:pt x="18905" y="5539"/>
                </a:cubicBezTo>
                <a:cubicBezTo>
                  <a:pt x="18934" y="5539"/>
                  <a:pt x="18958" y="5492"/>
                  <a:pt x="18958" y="5434"/>
                </a:cubicBezTo>
                <a:lnTo>
                  <a:pt x="18958" y="5214"/>
                </a:lnTo>
                <a:cubicBezTo>
                  <a:pt x="18958" y="5157"/>
                  <a:pt x="18934" y="5110"/>
                  <a:pt x="18905" y="5110"/>
                </a:cubicBezTo>
                <a:close/>
                <a:moveTo>
                  <a:pt x="19220" y="5110"/>
                </a:moveTo>
                <a:cubicBezTo>
                  <a:pt x="19191" y="5110"/>
                  <a:pt x="19167" y="5157"/>
                  <a:pt x="19167" y="5214"/>
                </a:cubicBezTo>
                <a:lnTo>
                  <a:pt x="19167" y="5434"/>
                </a:lnTo>
                <a:cubicBezTo>
                  <a:pt x="19167" y="5492"/>
                  <a:pt x="19191" y="5539"/>
                  <a:pt x="19220" y="5539"/>
                </a:cubicBezTo>
                <a:cubicBezTo>
                  <a:pt x="19249" y="5539"/>
                  <a:pt x="19273" y="5492"/>
                  <a:pt x="19273" y="5434"/>
                </a:cubicBezTo>
                <a:lnTo>
                  <a:pt x="19273" y="5214"/>
                </a:lnTo>
                <a:cubicBezTo>
                  <a:pt x="19273" y="5157"/>
                  <a:pt x="19249" y="5110"/>
                  <a:pt x="19220" y="5110"/>
                </a:cubicBezTo>
                <a:close/>
                <a:moveTo>
                  <a:pt x="20069" y="5110"/>
                </a:moveTo>
                <a:cubicBezTo>
                  <a:pt x="20040" y="5110"/>
                  <a:pt x="20016" y="5157"/>
                  <a:pt x="20016" y="5214"/>
                </a:cubicBezTo>
                <a:lnTo>
                  <a:pt x="20016" y="5434"/>
                </a:lnTo>
                <a:cubicBezTo>
                  <a:pt x="20016" y="5492"/>
                  <a:pt x="20040" y="5539"/>
                  <a:pt x="20069" y="5539"/>
                </a:cubicBezTo>
                <a:cubicBezTo>
                  <a:pt x="20099" y="5539"/>
                  <a:pt x="20122" y="5492"/>
                  <a:pt x="20122" y="5434"/>
                </a:cubicBezTo>
                <a:lnTo>
                  <a:pt x="20122" y="5214"/>
                </a:lnTo>
                <a:cubicBezTo>
                  <a:pt x="20122" y="5157"/>
                  <a:pt x="20099" y="5110"/>
                  <a:pt x="20069" y="5110"/>
                </a:cubicBezTo>
                <a:close/>
                <a:moveTo>
                  <a:pt x="20384" y="5110"/>
                </a:moveTo>
                <a:cubicBezTo>
                  <a:pt x="20355" y="5110"/>
                  <a:pt x="20331" y="5157"/>
                  <a:pt x="20331" y="5214"/>
                </a:cubicBezTo>
                <a:lnTo>
                  <a:pt x="20331" y="5434"/>
                </a:lnTo>
                <a:cubicBezTo>
                  <a:pt x="20331" y="5492"/>
                  <a:pt x="20355" y="5539"/>
                  <a:pt x="20384" y="5539"/>
                </a:cubicBezTo>
                <a:cubicBezTo>
                  <a:pt x="20413" y="5539"/>
                  <a:pt x="20436" y="5492"/>
                  <a:pt x="20436" y="5434"/>
                </a:cubicBezTo>
                <a:lnTo>
                  <a:pt x="20436" y="5214"/>
                </a:lnTo>
                <a:cubicBezTo>
                  <a:pt x="20436" y="5157"/>
                  <a:pt x="20413" y="5110"/>
                  <a:pt x="20384" y="5110"/>
                </a:cubicBezTo>
                <a:close/>
                <a:moveTo>
                  <a:pt x="21234" y="5110"/>
                </a:moveTo>
                <a:cubicBezTo>
                  <a:pt x="21204" y="5110"/>
                  <a:pt x="21181" y="5157"/>
                  <a:pt x="21181" y="5214"/>
                </a:cubicBezTo>
                <a:lnTo>
                  <a:pt x="21181" y="5434"/>
                </a:lnTo>
                <a:cubicBezTo>
                  <a:pt x="21181" y="5492"/>
                  <a:pt x="21204" y="5539"/>
                  <a:pt x="21234" y="5539"/>
                </a:cubicBezTo>
                <a:cubicBezTo>
                  <a:pt x="21263" y="5539"/>
                  <a:pt x="21285" y="5492"/>
                  <a:pt x="21285" y="5434"/>
                </a:cubicBezTo>
                <a:lnTo>
                  <a:pt x="21285" y="5214"/>
                </a:lnTo>
                <a:cubicBezTo>
                  <a:pt x="21285" y="5157"/>
                  <a:pt x="21263" y="5110"/>
                  <a:pt x="21234" y="5110"/>
                </a:cubicBezTo>
                <a:close/>
                <a:moveTo>
                  <a:pt x="21547" y="5110"/>
                </a:moveTo>
                <a:cubicBezTo>
                  <a:pt x="21518" y="5110"/>
                  <a:pt x="21495" y="5157"/>
                  <a:pt x="21495" y="5214"/>
                </a:cubicBezTo>
                <a:lnTo>
                  <a:pt x="21495" y="5434"/>
                </a:lnTo>
                <a:cubicBezTo>
                  <a:pt x="21495" y="5492"/>
                  <a:pt x="21518" y="5539"/>
                  <a:pt x="21547" y="5539"/>
                </a:cubicBezTo>
                <a:cubicBezTo>
                  <a:pt x="21576" y="5539"/>
                  <a:pt x="21600" y="5492"/>
                  <a:pt x="21600" y="5434"/>
                </a:cubicBezTo>
                <a:lnTo>
                  <a:pt x="21600" y="5214"/>
                </a:lnTo>
                <a:cubicBezTo>
                  <a:pt x="21600" y="5157"/>
                  <a:pt x="21576" y="5110"/>
                  <a:pt x="21547" y="5110"/>
                </a:cubicBezTo>
                <a:close/>
                <a:moveTo>
                  <a:pt x="53" y="5840"/>
                </a:moveTo>
                <a:cubicBezTo>
                  <a:pt x="24" y="5840"/>
                  <a:pt x="0" y="5887"/>
                  <a:pt x="0" y="5944"/>
                </a:cubicBezTo>
                <a:lnTo>
                  <a:pt x="0" y="6164"/>
                </a:lnTo>
                <a:cubicBezTo>
                  <a:pt x="0" y="6222"/>
                  <a:pt x="24" y="6269"/>
                  <a:pt x="53" y="6269"/>
                </a:cubicBezTo>
                <a:cubicBezTo>
                  <a:pt x="82" y="6269"/>
                  <a:pt x="106" y="6222"/>
                  <a:pt x="106" y="6164"/>
                </a:cubicBezTo>
                <a:lnTo>
                  <a:pt x="106" y="5944"/>
                </a:lnTo>
                <a:cubicBezTo>
                  <a:pt x="106" y="5887"/>
                  <a:pt x="82" y="5840"/>
                  <a:pt x="53" y="5840"/>
                </a:cubicBezTo>
                <a:close/>
                <a:moveTo>
                  <a:pt x="367" y="5840"/>
                </a:moveTo>
                <a:cubicBezTo>
                  <a:pt x="338" y="5840"/>
                  <a:pt x="315" y="5887"/>
                  <a:pt x="315" y="5944"/>
                </a:cubicBezTo>
                <a:lnTo>
                  <a:pt x="315" y="6164"/>
                </a:lnTo>
                <a:cubicBezTo>
                  <a:pt x="315" y="6222"/>
                  <a:pt x="338" y="6269"/>
                  <a:pt x="367" y="6269"/>
                </a:cubicBezTo>
                <a:cubicBezTo>
                  <a:pt x="397" y="6269"/>
                  <a:pt x="420" y="6222"/>
                  <a:pt x="420" y="6164"/>
                </a:cubicBezTo>
                <a:lnTo>
                  <a:pt x="420" y="5944"/>
                </a:lnTo>
                <a:cubicBezTo>
                  <a:pt x="420" y="5887"/>
                  <a:pt x="397" y="5840"/>
                  <a:pt x="367" y="5840"/>
                </a:cubicBezTo>
                <a:close/>
                <a:moveTo>
                  <a:pt x="1217" y="5840"/>
                </a:moveTo>
                <a:cubicBezTo>
                  <a:pt x="1188" y="5840"/>
                  <a:pt x="1164" y="5887"/>
                  <a:pt x="1164" y="5944"/>
                </a:cubicBezTo>
                <a:lnTo>
                  <a:pt x="1164" y="6164"/>
                </a:lnTo>
                <a:cubicBezTo>
                  <a:pt x="1164" y="6222"/>
                  <a:pt x="1188" y="6269"/>
                  <a:pt x="1217" y="6269"/>
                </a:cubicBezTo>
                <a:cubicBezTo>
                  <a:pt x="1246" y="6269"/>
                  <a:pt x="1270" y="6222"/>
                  <a:pt x="1270" y="6164"/>
                </a:cubicBezTo>
                <a:lnTo>
                  <a:pt x="1270" y="5944"/>
                </a:lnTo>
                <a:cubicBezTo>
                  <a:pt x="1270" y="5887"/>
                  <a:pt x="1246" y="5840"/>
                  <a:pt x="1217" y="5840"/>
                </a:cubicBezTo>
                <a:close/>
                <a:moveTo>
                  <a:pt x="1532" y="5840"/>
                </a:moveTo>
                <a:cubicBezTo>
                  <a:pt x="1503" y="5840"/>
                  <a:pt x="1479" y="5887"/>
                  <a:pt x="1479" y="5944"/>
                </a:cubicBezTo>
                <a:lnTo>
                  <a:pt x="1479" y="6164"/>
                </a:lnTo>
                <a:cubicBezTo>
                  <a:pt x="1479" y="6222"/>
                  <a:pt x="1503" y="6269"/>
                  <a:pt x="1532" y="6269"/>
                </a:cubicBezTo>
                <a:cubicBezTo>
                  <a:pt x="1561" y="6269"/>
                  <a:pt x="1584" y="6222"/>
                  <a:pt x="1584" y="6164"/>
                </a:cubicBezTo>
                <a:lnTo>
                  <a:pt x="1584" y="5944"/>
                </a:lnTo>
                <a:cubicBezTo>
                  <a:pt x="1584" y="5887"/>
                  <a:pt x="1561" y="5840"/>
                  <a:pt x="1532" y="5840"/>
                </a:cubicBezTo>
                <a:close/>
                <a:moveTo>
                  <a:pt x="2380" y="5840"/>
                </a:moveTo>
                <a:cubicBezTo>
                  <a:pt x="2351" y="5840"/>
                  <a:pt x="2329" y="5887"/>
                  <a:pt x="2329" y="5944"/>
                </a:cubicBezTo>
                <a:lnTo>
                  <a:pt x="2329" y="6164"/>
                </a:lnTo>
                <a:cubicBezTo>
                  <a:pt x="2329" y="6222"/>
                  <a:pt x="2351" y="6269"/>
                  <a:pt x="2380" y="6269"/>
                </a:cubicBezTo>
                <a:cubicBezTo>
                  <a:pt x="2409" y="6269"/>
                  <a:pt x="2433" y="6222"/>
                  <a:pt x="2433" y="6164"/>
                </a:cubicBezTo>
                <a:lnTo>
                  <a:pt x="2433" y="5944"/>
                </a:lnTo>
                <a:cubicBezTo>
                  <a:pt x="2433" y="5887"/>
                  <a:pt x="2409" y="5840"/>
                  <a:pt x="2380" y="5840"/>
                </a:cubicBezTo>
                <a:close/>
                <a:moveTo>
                  <a:pt x="2695" y="5840"/>
                </a:moveTo>
                <a:cubicBezTo>
                  <a:pt x="2666" y="5840"/>
                  <a:pt x="2643" y="5887"/>
                  <a:pt x="2643" y="5944"/>
                </a:cubicBezTo>
                <a:lnTo>
                  <a:pt x="2643" y="6164"/>
                </a:lnTo>
                <a:cubicBezTo>
                  <a:pt x="2643" y="6222"/>
                  <a:pt x="2666" y="6269"/>
                  <a:pt x="2695" y="6269"/>
                </a:cubicBezTo>
                <a:cubicBezTo>
                  <a:pt x="2724" y="6269"/>
                  <a:pt x="2748" y="6222"/>
                  <a:pt x="2748" y="6164"/>
                </a:cubicBezTo>
                <a:lnTo>
                  <a:pt x="2748" y="5944"/>
                </a:lnTo>
                <a:cubicBezTo>
                  <a:pt x="2748" y="5887"/>
                  <a:pt x="2724" y="5840"/>
                  <a:pt x="2695" y="5840"/>
                </a:cubicBezTo>
                <a:close/>
                <a:moveTo>
                  <a:pt x="3545" y="5840"/>
                </a:moveTo>
                <a:cubicBezTo>
                  <a:pt x="3516" y="5840"/>
                  <a:pt x="3492" y="5887"/>
                  <a:pt x="3492" y="5944"/>
                </a:cubicBezTo>
                <a:lnTo>
                  <a:pt x="3492" y="6164"/>
                </a:lnTo>
                <a:cubicBezTo>
                  <a:pt x="3492" y="6222"/>
                  <a:pt x="3516" y="6269"/>
                  <a:pt x="3545" y="6269"/>
                </a:cubicBezTo>
                <a:cubicBezTo>
                  <a:pt x="3574" y="6269"/>
                  <a:pt x="3598" y="6222"/>
                  <a:pt x="3598" y="6164"/>
                </a:cubicBezTo>
                <a:lnTo>
                  <a:pt x="3598" y="5944"/>
                </a:lnTo>
                <a:cubicBezTo>
                  <a:pt x="3598" y="5887"/>
                  <a:pt x="3574" y="5840"/>
                  <a:pt x="3545" y="5840"/>
                </a:cubicBezTo>
                <a:close/>
                <a:moveTo>
                  <a:pt x="3859" y="5840"/>
                </a:moveTo>
                <a:cubicBezTo>
                  <a:pt x="3830" y="5840"/>
                  <a:pt x="3806" y="5887"/>
                  <a:pt x="3806" y="5944"/>
                </a:cubicBezTo>
                <a:lnTo>
                  <a:pt x="3806" y="6164"/>
                </a:lnTo>
                <a:cubicBezTo>
                  <a:pt x="3806" y="6222"/>
                  <a:pt x="3830" y="6269"/>
                  <a:pt x="3859" y="6269"/>
                </a:cubicBezTo>
                <a:cubicBezTo>
                  <a:pt x="3888" y="6269"/>
                  <a:pt x="3912" y="6222"/>
                  <a:pt x="3912" y="6164"/>
                </a:cubicBezTo>
                <a:lnTo>
                  <a:pt x="3912" y="5944"/>
                </a:lnTo>
                <a:cubicBezTo>
                  <a:pt x="3912" y="5887"/>
                  <a:pt x="3888" y="5840"/>
                  <a:pt x="3859" y="5840"/>
                </a:cubicBezTo>
                <a:close/>
                <a:moveTo>
                  <a:pt x="4709" y="5840"/>
                </a:moveTo>
                <a:cubicBezTo>
                  <a:pt x="4680" y="5840"/>
                  <a:pt x="4656" y="5887"/>
                  <a:pt x="4656" y="5944"/>
                </a:cubicBezTo>
                <a:lnTo>
                  <a:pt x="4656" y="6164"/>
                </a:lnTo>
                <a:cubicBezTo>
                  <a:pt x="4656" y="6222"/>
                  <a:pt x="4680" y="6269"/>
                  <a:pt x="4709" y="6269"/>
                </a:cubicBezTo>
                <a:cubicBezTo>
                  <a:pt x="4738" y="6269"/>
                  <a:pt x="4762" y="6222"/>
                  <a:pt x="4762" y="6164"/>
                </a:cubicBezTo>
                <a:lnTo>
                  <a:pt x="4762" y="5944"/>
                </a:lnTo>
                <a:cubicBezTo>
                  <a:pt x="4762" y="5887"/>
                  <a:pt x="4738" y="5840"/>
                  <a:pt x="4709" y="5840"/>
                </a:cubicBezTo>
                <a:close/>
                <a:moveTo>
                  <a:pt x="5023" y="5840"/>
                </a:moveTo>
                <a:cubicBezTo>
                  <a:pt x="4994" y="5840"/>
                  <a:pt x="4970" y="5887"/>
                  <a:pt x="4970" y="5944"/>
                </a:cubicBezTo>
                <a:lnTo>
                  <a:pt x="4970" y="6164"/>
                </a:lnTo>
                <a:cubicBezTo>
                  <a:pt x="4970" y="6222"/>
                  <a:pt x="4994" y="6269"/>
                  <a:pt x="5023" y="6269"/>
                </a:cubicBezTo>
                <a:cubicBezTo>
                  <a:pt x="5053" y="6269"/>
                  <a:pt x="5076" y="6222"/>
                  <a:pt x="5076" y="6164"/>
                </a:cubicBezTo>
                <a:lnTo>
                  <a:pt x="5076" y="5944"/>
                </a:lnTo>
                <a:cubicBezTo>
                  <a:pt x="5076" y="5887"/>
                  <a:pt x="5053" y="5840"/>
                  <a:pt x="5023" y="5840"/>
                </a:cubicBezTo>
                <a:close/>
                <a:moveTo>
                  <a:pt x="5873" y="5840"/>
                </a:moveTo>
                <a:cubicBezTo>
                  <a:pt x="5844" y="5840"/>
                  <a:pt x="5820" y="5887"/>
                  <a:pt x="5820" y="5944"/>
                </a:cubicBezTo>
                <a:lnTo>
                  <a:pt x="5820" y="6164"/>
                </a:lnTo>
                <a:cubicBezTo>
                  <a:pt x="5820" y="6222"/>
                  <a:pt x="5844" y="6269"/>
                  <a:pt x="5873" y="6269"/>
                </a:cubicBezTo>
                <a:cubicBezTo>
                  <a:pt x="5902" y="6269"/>
                  <a:pt x="5926" y="6222"/>
                  <a:pt x="5926" y="6164"/>
                </a:cubicBezTo>
                <a:lnTo>
                  <a:pt x="5926" y="5944"/>
                </a:lnTo>
                <a:cubicBezTo>
                  <a:pt x="5926" y="5887"/>
                  <a:pt x="5902" y="5840"/>
                  <a:pt x="5873" y="5840"/>
                </a:cubicBezTo>
                <a:close/>
                <a:moveTo>
                  <a:pt x="6188" y="5840"/>
                </a:moveTo>
                <a:cubicBezTo>
                  <a:pt x="6159" y="5840"/>
                  <a:pt x="6135" y="5887"/>
                  <a:pt x="6135" y="5944"/>
                </a:cubicBezTo>
                <a:lnTo>
                  <a:pt x="6135" y="6164"/>
                </a:lnTo>
                <a:cubicBezTo>
                  <a:pt x="6135" y="6222"/>
                  <a:pt x="6159" y="6269"/>
                  <a:pt x="6188" y="6269"/>
                </a:cubicBezTo>
                <a:cubicBezTo>
                  <a:pt x="6217" y="6269"/>
                  <a:pt x="6240" y="6222"/>
                  <a:pt x="6240" y="6164"/>
                </a:cubicBezTo>
                <a:lnTo>
                  <a:pt x="6240" y="5944"/>
                </a:lnTo>
                <a:cubicBezTo>
                  <a:pt x="6240" y="5887"/>
                  <a:pt x="6217" y="5840"/>
                  <a:pt x="6188" y="5840"/>
                </a:cubicBezTo>
                <a:close/>
                <a:moveTo>
                  <a:pt x="7036" y="5840"/>
                </a:moveTo>
                <a:cubicBezTo>
                  <a:pt x="7007" y="5840"/>
                  <a:pt x="6984" y="5887"/>
                  <a:pt x="6984" y="5944"/>
                </a:cubicBezTo>
                <a:lnTo>
                  <a:pt x="6984" y="6164"/>
                </a:lnTo>
                <a:cubicBezTo>
                  <a:pt x="6984" y="6222"/>
                  <a:pt x="7007" y="6269"/>
                  <a:pt x="7036" y="6269"/>
                </a:cubicBezTo>
                <a:cubicBezTo>
                  <a:pt x="7065" y="6269"/>
                  <a:pt x="7089" y="6222"/>
                  <a:pt x="7089" y="6164"/>
                </a:cubicBezTo>
                <a:lnTo>
                  <a:pt x="7089" y="5944"/>
                </a:lnTo>
                <a:cubicBezTo>
                  <a:pt x="7089" y="5887"/>
                  <a:pt x="7065" y="5840"/>
                  <a:pt x="7036" y="5840"/>
                </a:cubicBezTo>
                <a:close/>
                <a:moveTo>
                  <a:pt x="7351" y="5840"/>
                </a:moveTo>
                <a:cubicBezTo>
                  <a:pt x="7322" y="5840"/>
                  <a:pt x="7299" y="5887"/>
                  <a:pt x="7299" y="5944"/>
                </a:cubicBezTo>
                <a:lnTo>
                  <a:pt x="7299" y="6164"/>
                </a:lnTo>
                <a:cubicBezTo>
                  <a:pt x="7299" y="6222"/>
                  <a:pt x="7322" y="6269"/>
                  <a:pt x="7351" y="6269"/>
                </a:cubicBezTo>
                <a:cubicBezTo>
                  <a:pt x="7380" y="6269"/>
                  <a:pt x="7404" y="6222"/>
                  <a:pt x="7404" y="6164"/>
                </a:cubicBezTo>
                <a:lnTo>
                  <a:pt x="7404" y="5944"/>
                </a:lnTo>
                <a:cubicBezTo>
                  <a:pt x="7404" y="5887"/>
                  <a:pt x="7380" y="5840"/>
                  <a:pt x="7351" y="5840"/>
                </a:cubicBezTo>
                <a:close/>
                <a:moveTo>
                  <a:pt x="8201" y="5840"/>
                </a:moveTo>
                <a:cubicBezTo>
                  <a:pt x="8171" y="5840"/>
                  <a:pt x="8148" y="5887"/>
                  <a:pt x="8148" y="5944"/>
                </a:cubicBezTo>
                <a:lnTo>
                  <a:pt x="8148" y="6164"/>
                </a:lnTo>
                <a:cubicBezTo>
                  <a:pt x="8148" y="6222"/>
                  <a:pt x="8171" y="6269"/>
                  <a:pt x="8201" y="6269"/>
                </a:cubicBezTo>
                <a:cubicBezTo>
                  <a:pt x="8230" y="6269"/>
                  <a:pt x="8254" y="6222"/>
                  <a:pt x="8254" y="6164"/>
                </a:cubicBezTo>
                <a:lnTo>
                  <a:pt x="8254" y="5944"/>
                </a:lnTo>
                <a:cubicBezTo>
                  <a:pt x="8254" y="5887"/>
                  <a:pt x="8230" y="5840"/>
                  <a:pt x="8201" y="5840"/>
                </a:cubicBezTo>
                <a:close/>
                <a:moveTo>
                  <a:pt x="8515" y="5840"/>
                </a:moveTo>
                <a:cubicBezTo>
                  <a:pt x="8486" y="5840"/>
                  <a:pt x="8462" y="5887"/>
                  <a:pt x="8462" y="5944"/>
                </a:cubicBezTo>
                <a:lnTo>
                  <a:pt x="8462" y="6164"/>
                </a:lnTo>
                <a:cubicBezTo>
                  <a:pt x="8462" y="6222"/>
                  <a:pt x="8486" y="6269"/>
                  <a:pt x="8515" y="6269"/>
                </a:cubicBezTo>
                <a:cubicBezTo>
                  <a:pt x="8544" y="6269"/>
                  <a:pt x="8568" y="6222"/>
                  <a:pt x="8568" y="6164"/>
                </a:cubicBezTo>
                <a:lnTo>
                  <a:pt x="8568" y="5944"/>
                </a:lnTo>
                <a:cubicBezTo>
                  <a:pt x="8568" y="5887"/>
                  <a:pt x="8544" y="5840"/>
                  <a:pt x="8515" y="5840"/>
                </a:cubicBezTo>
                <a:close/>
                <a:moveTo>
                  <a:pt x="9365" y="5840"/>
                </a:moveTo>
                <a:cubicBezTo>
                  <a:pt x="9336" y="5840"/>
                  <a:pt x="9312" y="5887"/>
                  <a:pt x="9312" y="5944"/>
                </a:cubicBezTo>
                <a:lnTo>
                  <a:pt x="9312" y="6164"/>
                </a:lnTo>
                <a:cubicBezTo>
                  <a:pt x="9312" y="6222"/>
                  <a:pt x="9336" y="6269"/>
                  <a:pt x="9365" y="6269"/>
                </a:cubicBezTo>
                <a:cubicBezTo>
                  <a:pt x="9394" y="6269"/>
                  <a:pt x="9418" y="6222"/>
                  <a:pt x="9418" y="6164"/>
                </a:cubicBezTo>
                <a:lnTo>
                  <a:pt x="9418" y="5944"/>
                </a:lnTo>
                <a:cubicBezTo>
                  <a:pt x="9418" y="5887"/>
                  <a:pt x="9394" y="5840"/>
                  <a:pt x="9365" y="5840"/>
                </a:cubicBezTo>
                <a:close/>
                <a:moveTo>
                  <a:pt x="9679" y="5840"/>
                </a:moveTo>
                <a:cubicBezTo>
                  <a:pt x="9650" y="5840"/>
                  <a:pt x="9626" y="5887"/>
                  <a:pt x="9626" y="5944"/>
                </a:cubicBezTo>
                <a:lnTo>
                  <a:pt x="9626" y="6164"/>
                </a:lnTo>
                <a:cubicBezTo>
                  <a:pt x="9626" y="6222"/>
                  <a:pt x="9650" y="6269"/>
                  <a:pt x="9679" y="6269"/>
                </a:cubicBezTo>
                <a:cubicBezTo>
                  <a:pt x="9708" y="6269"/>
                  <a:pt x="9732" y="6222"/>
                  <a:pt x="9732" y="6164"/>
                </a:cubicBezTo>
                <a:lnTo>
                  <a:pt x="9732" y="5944"/>
                </a:lnTo>
                <a:cubicBezTo>
                  <a:pt x="9732" y="5887"/>
                  <a:pt x="9708" y="5840"/>
                  <a:pt x="9679" y="5840"/>
                </a:cubicBezTo>
                <a:close/>
                <a:moveTo>
                  <a:pt x="10529" y="5840"/>
                </a:moveTo>
                <a:cubicBezTo>
                  <a:pt x="10500" y="5840"/>
                  <a:pt x="10476" y="5887"/>
                  <a:pt x="10476" y="5944"/>
                </a:cubicBezTo>
                <a:lnTo>
                  <a:pt x="10476" y="6164"/>
                </a:lnTo>
                <a:cubicBezTo>
                  <a:pt x="10476" y="6222"/>
                  <a:pt x="10500" y="6269"/>
                  <a:pt x="10529" y="6269"/>
                </a:cubicBezTo>
                <a:cubicBezTo>
                  <a:pt x="10558" y="6269"/>
                  <a:pt x="10582" y="6222"/>
                  <a:pt x="10582" y="6164"/>
                </a:cubicBezTo>
                <a:lnTo>
                  <a:pt x="10582" y="5944"/>
                </a:lnTo>
                <a:cubicBezTo>
                  <a:pt x="10582" y="5887"/>
                  <a:pt x="10558" y="5840"/>
                  <a:pt x="10529" y="5840"/>
                </a:cubicBezTo>
                <a:close/>
                <a:moveTo>
                  <a:pt x="10844" y="5840"/>
                </a:moveTo>
                <a:cubicBezTo>
                  <a:pt x="10814" y="5840"/>
                  <a:pt x="10791" y="5887"/>
                  <a:pt x="10791" y="5944"/>
                </a:cubicBezTo>
                <a:lnTo>
                  <a:pt x="10791" y="6164"/>
                </a:lnTo>
                <a:cubicBezTo>
                  <a:pt x="10791" y="6222"/>
                  <a:pt x="10814" y="6269"/>
                  <a:pt x="10844" y="6269"/>
                </a:cubicBezTo>
                <a:cubicBezTo>
                  <a:pt x="10873" y="6269"/>
                  <a:pt x="10895" y="6222"/>
                  <a:pt x="10895" y="6164"/>
                </a:cubicBezTo>
                <a:lnTo>
                  <a:pt x="10895" y="5944"/>
                </a:lnTo>
                <a:cubicBezTo>
                  <a:pt x="10895" y="5887"/>
                  <a:pt x="10873" y="5840"/>
                  <a:pt x="10844" y="5840"/>
                </a:cubicBezTo>
                <a:close/>
                <a:moveTo>
                  <a:pt x="11692" y="5840"/>
                </a:moveTo>
                <a:cubicBezTo>
                  <a:pt x="11663" y="5840"/>
                  <a:pt x="11640" y="5887"/>
                  <a:pt x="11640" y="5944"/>
                </a:cubicBezTo>
                <a:lnTo>
                  <a:pt x="11640" y="6164"/>
                </a:lnTo>
                <a:cubicBezTo>
                  <a:pt x="11640" y="6222"/>
                  <a:pt x="11663" y="6269"/>
                  <a:pt x="11692" y="6269"/>
                </a:cubicBezTo>
                <a:cubicBezTo>
                  <a:pt x="11721" y="6269"/>
                  <a:pt x="11745" y="6222"/>
                  <a:pt x="11745" y="6164"/>
                </a:cubicBezTo>
                <a:lnTo>
                  <a:pt x="11745" y="5944"/>
                </a:lnTo>
                <a:cubicBezTo>
                  <a:pt x="11745" y="5887"/>
                  <a:pt x="11721" y="5840"/>
                  <a:pt x="11692" y="5840"/>
                </a:cubicBezTo>
                <a:close/>
                <a:moveTo>
                  <a:pt x="12007" y="5840"/>
                </a:moveTo>
                <a:cubicBezTo>
                  <a:pt x="11978" y="5840"/>
                  <a:pt x="11955" y="5887"/>
                  <a:pt x="11955" y="5944"/>
                </a:cubicBezTo>
                <a:lnTo>
                  <a:pt x="11955" y="6164"/>
                </a:lnTo>
                <a:cubicBezTo>
                  <a:pt x="11955" y="6222"/>
                  <a:pt x="11978" y="6269"/>
                  <a:pt x="12007" y="6269"/>
                </a:cubicBezTo>
                <a:cubicBezTo>
                  <a:pt x="12036" y="6269"/>
                  <a:pt x="12060" y="6222"/>
                  <a:pt x="12060" y="6164"/>
                </a:cubicBezTo>
                <a:lnTo>
                  <a:pt x="12060" y="5944"/>
                </a:lnTo>
                <a:cubicBezTo>
                  <a:pt x="12060" y="5887"/>
                  <a:pt x="12036" y="5840"/>
                  <a:pt x="12007" y="5840"/>
                </a:cubicBezTo>
                <a:close/>
                <a:moveTo>
                  <a:pt x="12856" y="5840"/>
                </a:moveTo>
                <a:cubicBezTo>
                  <a:pt x="12827" y="5840"/>
                  <a:pt x="12804" y="5887"/>
                  <a:pt x="12804" y="5944"/>
                </a:cubicBezTo>
                <a:lnTo>
                  <a:pt x="12804" y="6164"/>
                </a:lnTo>
                <a:cubicBezTo>
                  <a:pt x="12804" y="6222"/>
                  <a:pt x="12827" y="6269"/>
                  <a:pt x="12856" y="6269"/>
                </a:cubicBezTo>
                <a:cubicBezTo>
                  <a:pt x="12886" y="6269"/>
                  <a:pt x="12909" y="6222"/>
                  <a:pt x="12909" y="6164"/>
                </a:cubicBezTo>
                <a:lnTo>
                  <a:pt x="12909" y="5944"/>
                </a:lnTo>
                <a:cubicBezTo>
                  <a:pt x="12909" y="5887"/>
                  <a:pt x="12886" y="5840"/>
                  <a:pt x="12856" y="5840"/>
                </a:cubicBezTo>
                <a:close/>
                <a:moveTo>
                  <a:pt x="13171" y="5840"/>
                </a:moveTo>
                <a:cubicBezTo>
                  <a:pt x="13142" y="5840"/>
                  <a:pt x="13118" y="5887"/>
                  <a:pt x="13118" y="5944"/>
                </a:cubicBezTo>
                <a:lnTo>
                  <a:pt x="13118" y="6164"/>
                </a:lnTo>
                <a:cubicBezTo>
                  <a:pt x="13118" y="6222"/>
                  <a:pt x="13142" y="6269"/>
                  <a:pt x="13171" y="6269"/>
                </a:cubicBezTo>
                <a:cubicBezTo>
                  <a:pt x="13200" y="6269"/>
                  <a:pt x="13224" y="6222"/>
                  <a:pt x="13224" y="6164"/>
                </a:cubicBezTo>
                <a:lnTo>
                  <a:pt x="13224" y="5944"/>
                </a:lnTo>
                <a:cubicBezTo>
                  <a:pt x="13224" y="5887"/>
                  <a:pt x="13200" y="5840"/>
                  <a:pt x="13171" y="5840"/>
                </a:cubicBezTo>
                <a:close/>
                <a:moveTo>
                  <a:pt x="14021" y="5840"/>
                </a:moveTo>
                <a:cubicBezTo>
                  <a:pt x="13992" y="5840"/>
                  <a:pt x="13968" y="5887"/>
                  <a:pt x="13968" y="5944"/>
                </a:cubicBezTo>
                <a:lnTo>
                  <a:pt x="13968" y="6164"/>
                </a:lnTo>
                <a:cubicBezTo>
                  <a:pt x="13968" y="6222"/>
                  <a:pt x="13992" y="6269"/>
                  <a:pt x="14021" y="6269"/>
                </a:cubicBezTo>
                <a:cubicBezTo>
                  <a:pt x="14050" y="6269"/>
                  <a:pt x="14074" y="6222"/>
                  <a:pt x="14074" y="6164"/>
                </a:cubicBezTo>
                <a:lnTo>
                  <a:pt x="14074" y="5944"/>
                </a:lnTo>
                <a:cubicBezTo>
                  <a:pt x="14074" y="5887"/>
                  <a:pt x="14050" y="5840"/>
                  <a:pt x="14021" y="5840"/>
                </a:cubicBezTo>
                <a:close/>
                <a:moveTo>
                  <a:pt x="14335" y="5840"/>
                </a:moveTo>
                <a:cubicBezTo>
                  <a:pt x="14306" y="5840"/>
                  <a:pt x="14282" y="5887"/>
                  <a:pt x="14282" y="5944"/>
                </a:cubicBezTo>
                <a:lnTo>
                  <a:pt x="14282" y="6164"/>
                </a:lnTo>
                <a:cubicBezTo>
                  <a:pt x="14282" y="6222"/>
                  <a:pt x="14306" y="6269"/>
                  <a:pt x="14335" y="6269"/>
                </a:cubicBezTo>
                <a:cubicBezTo>
                  <a:pt x="14364" y="6269"/>
                  <a:pt x="14388" y="6222"/>
                  <a:pt x="14388" y="6164"/>
                </a:cubicBezTo>
                <a:lnTo>
                  <a:pt x="14388" y="5944"/>
                </a:lnTo>
                <a:cubicBezTo>
                  <a:pt x="14388" y="5887"/>
                  <a:pt x="14364" y="5840"/>
                  <a:pt x="14335" y="5840"/>
                </a:cubicBezTo>
                <a:close/>
                <a:moveTo>
                  <a:pt x="15185" y="5840"/>
                </a:moveTo>
                <a:cubicBezTo>
                  <a:pt x="15156" y="5840"/>
                  <a:pt x="15132" y="5887"/>
                  <a:pt x="15132" y="5944"/>
                </a:cubicBezTo>
                <a:lnTo>
                  <a:pt x="15132" y="6164"/>
                </a:lnTo>
                <a:cubicBezTo>
                  <a:pt x="15132" y="6222"/>
                  <a:pt x="15156" y="6269"/>
                  <a:pt x="15185" y="6269"/>
                </a:cubicBezTo>
                <a:cubicBezTo>
                  <a:pt x="15214" y="6269"/>
                  <a:pt x="15237" y="6222"/>
                  <a:pt x="15237" y="6164"/>
                </a:cubicBezTo>
                <a:lnTo>
                  <a:pt x="15237" y="5944"/>
                </a:lnTo>
                <a:cubicBezTo>
                  <a:pt x="15237" y="5887"/>
                  <a:pt x="15214" y="5840"/>
                  <a:pt x="15185" y="5840"/>
                </a:cubicBezTo>
                <a:close/>
                <a:moveTo>
                  <a:pt x="15500" y="5840"/>
                </a:moveTo>
                <a:cubicBezTo>
                  <a:pt x="15470" y="5840"/>
                  <a:pt x="15447" y="5887"/>
                  <a:pt x="15447" y="5944"/>
                </a:cubicBezTo>
                <a:lnTo>
                  <a:pt x="15447" y="6164"/>
                </a:lnTo>
                <a:cubicBezTo>
                  <a:pt x="15447" y="6222"/>
                  <a:pt x="15470" y="6269"/>
                  <a:pt x="15500" y="6269"/>
                </a:cubicBezTo>
                <a:cubicBezTo>
                  <a:pt x="15529" y="6269"/>
                  <a:pt x="15551" y="6222"/>
                  <a:pt x="15551" y="6164"/>
                </a:cubicBezTo>
                <a:lnTo>
                  <a:pt x="15551" y="5944"/>
                </a:lnTo>
                <a:cubicBezTo>
                  <a:pt x="15551" y="5887"/>
                  <a:pt x="15529" y="5840"/>
                  <a:pt x="15500" y="5840"/>
                </a:cubicBezTo>
                <a:close/>
                <a:moveTo>
                  <a:pt x="16349" y="5840"/>
                </a:moveTo>
                <a:cubicBezTo>
                  <a:pt x="16320" y="5840"/>
                  <a:pt x="16296" y="5887"/>
                  <a:pt x="16296" y="5944"/>
                </a:cubicBezTo>
                <a:lnTo>
                  <a:pt x="16296" y="6164"/>
                </a:lnTo>
                <a:cubicBezTo>
                  <a:pt x="16296" y="6222"/>
                  <a:pt x="16320" y="6269"/>
                  <a:pt x="16349" y="6269"/>
                </a:cubicBezTo>
                <a:cubicBezTo>
                  <a:pt x="16378" y="6269"/>
                  <a:pt x="16401" y="6222"/>
                  <a:pt x="16401" y="6164"/>
                </a:cubicBezTo>
                <a:lnTo>
                  <a:pt x="16401" y="5944"/>
                </a:lnTo>
                <a:cubicBezTo>
                  <a:pt x="16401" y="5887"/>
                  <a:pt x="16378" y="5840"/>
                  <a:pt x="16349" y="5840"/>
                </a:cubicBezTo>
                <a:close/>
                <a:moveTo>
                  <a:pt x="16663" y="5840"/>
                </a:moveTo>
                <a:cubicBezTo>
                  <a:pt x="16634" y="5840"/>
                  <a:pt x="16611" y="5887"/>
                  <a:pt x="16611" y="5944"/>
                </a:cubicBezTo>
                <a:lnTo>
                  <a:pt x="16611" y="6164"/>
                </a:lnTo>
                <a:cubicBezTo>
                  <a:pt x="16611" y="6222"/>
                  <a:pt x="16634" y="6269"/>
                  <a:pt x="16663" y="6269"/>
                </a:cubicBezTo>
                <a:cubicBezTo>
                  <a:pt x="16692" y="6269"/>
                  <a:pt x="16716" y="6222"/>
                  <a:pt x="16716" y="6164"/>
                </a:cubicBezTo>
                <a:lnTo>
                  <a:pt x="16716" y="5944"/>
                </a:lnTo>
                <a:cubicBezTo>
                  <a:pt x="16716" y="5887"/>
                  <a:pt x="16692" y="5840"/>
                  <a:pt x="16663" y="5840"/>
                </a:cubicBezTo>
                <a:close/>
                <a:moveTo>
                  <a:pt x="17512" y="5840"/>
                </a:moveTo>
                <a:cubicBezTo>
                  <a:pt x="17483" y="5840"/>
                  <a:pt x="17459" y="5887"/>
                  <a:pt x="17459" y="5944"/>
                </a:cubicBezTo>
                <a:lnTo>
                  <a:pt x="17459" y="6164"/>
                </a:lnTo>
                <a:cubicBezTo>
                  <a:pt x="17459" y="6222"/>
                  <a:pt x="17483" y="6269"/>
                  <a:pt x="17512" y="6269"/>
                </a:cubicBezTo>
                <a:cubicBezTo>
                  <a:pt x="17541" y="6269"/>
                  <a:pt x="17565" y="6222"/>
                  <a:pt x="17565" y="6164"/>
                </a:cubicBezTo>
                <a:lnTo>
                  <a:pt x="17565" y="5944"/>
                </a:lnTo>
                <a:cubicBezTo>
                  <a:pt x="17565" y="5887"/>
                  <a:pt x="17541" y="5840"/>
                  <a:pt x="17512" y="5840"/>
                </a:cubicBezTo>
                <a:close/>
                <a:moveTo>
                  <a:pt x="17827" y="5840"/>
                </a:moveTo>
                <a:cubicBezTo>
                  <a:pt x="17798" y="5840"/>
                  <a:pt x="17774" y="5887"/>
                  <a:pt x="17774" y="5944"/>
                </a:cubicBezTo>
                <a:lnTo>
                  <a:pt x="17774" y="6164"/>
                </a:lnTo>
                <a:cubicBezTo>
                  <a:pt x="17774" y="6222"/>
                  <a:pt x="17798" y="6269"/>
                  <a:pt x="17827" y="6269"/>
                </a:cubicBezTo>
                <a:cubicBezTo>
                  <a:pt x="17856" y="6269"/>
                  <a:pt x="17880" y="6222"/>
                  <a:pt x="17880" y="6164"/>
                </a:cubicBezTo>
                <a:lnTo>
                  <a:pt x="17880" y="5944"/>
                </a:lnTo>
                <a:cubicBezTo>
                  <a:pt x="17880" y="5887"/>
                  <a:pt x="17856" y="5840"/>
                  <a:pt x="17827" y="5840"/>
                </a:cubicBezTo>
                <a:close/>
                <a:moveTo>
                  <a:pt x="18677" y="5840"/>
                </a:moveTo>
                <a:cubicBezTo>
                  <a:pt x="18648" y="5840"/>
                  <a:pt x="18624" y="5887"/>
                  <a:pt x="18624" y="5944"/>
                </a:cubicBezTo>
                <a:lnTo>
                  <a:pt x="18624" y="6164"/>
                </a:lnTo>
                <a:cubicBezTo>
                  <a:pt x="18624" y="6222"/>
                  <a:pt x="18648" y="6269"/>
                  <a:pt x="18677" y="6269"/>
                </a:cubicBezTo>
                <a:cubicBezTo>
                  <a:pt x="18706" y="6269"/>
                  <a:pt x="18730" y="6222"/>
                  <a:pt x="18730" y="6164"/>
                </a:cubicBezTo>
                <a:lnTo>
                  <a:pt x="18730" y="5944"/>
                </a:lnTo>
                <a:cubicBezTo>
                  <a:pt x="18730" y="5887"/>
                  <a:pt x="18706" y="5840"/>
                  <a:pt x="18677" y="5840"/>
                </a:cubicBezTo>
                <a:close/>
                <a:moveTo>
                  <a:pt x="18991" y="5840"/>
                </a:moveTo>
                <a:cubicBezTo>
                  <a:pt x="18962" y="5840"/>
                  <a:pt x="18938" y="5887"/>
                  <a:pt x="18938" y="5944"/>
                </a:cubicBezTo>
                <a:lnTo>
                  <a:pt x="18938" y="6164"/>
                </a:lnTo>
                <a:cubicBezTo>
                  <a:pt x="18938" y="6222"/>
                  <a:pt x="18962" y="6269"/>
                  <a:pt x="18991" y="6269"/>
                </a:cubicBezTo>
                <a:cubicBezTo>
                  <a:pt x="19020" y="6269"/>
                  <a:pt x="19044" y="6222"/>
                  <a:pt x="19044" y="6164"/>
                </a:cubicBezTo>
                <a:lnTo>
                  <a:pt x="19044" y="5944"/>
                </a:lnTo>
                <a:cubicBezTo>
                  <a:pt x="19044" y="5887"/>
                  <a:pt x="19020" y="5840"/>
                  <a:pt x="18991" y="5840"/>
                </a:cubicBezTo>
                <a:close/>
                <a:moveTo>
                  <a:pt x="19841" y="5840"/>
                </a:moveTo>
                <a:cubicBezTo>
                  <a:pt x="19812" y="5840"/>
                  <a:pt x="19788" y="5887"/>
                  <a:pt x="19788" y="5944"/>
                </a:cubicBezTo>
                <a:lnTo>
                  <a:pt x="19788" y="6164"/>
                </a:lnTo>
                <a:cubicBezTo>
                  <a:pt x="19788" y="6222"/>
                  <a:pt x="19812" y="6269"/>
                  <a:pt x="19841" y="6269"/>
                </a:cubicBezTo>
                <a:cubicBezTo>
                  <a:pt x="19870" y="6269"/>
                  <a:pt x="19894" y="6222"/>
                  <a:pt x="19894" y="6164"/>
                </a:cubicBezTo>
                <a:lnTo>
                  <a:pt x="19894" y="5944"/>
                </a:lnTo>
                <a:cubicBezTo>
                  <a:pt x="19894" y="5887"/>
                  <a:pt x="19870" y="5840"/>
                  <a:pt x="19841" y="5840"/>
                </a:cubicBezTo>
                <a:close/>
                <a:moveTo>
                  <a:pt x="20155" y="5840"/>
                </a:moveTo>
                <a:cubicBezTo>
                  <a:pt x="20126" y="5840"/>
                  <a:pt x="20102" y="5887"/>
                  <a:pt x="20102" y="5944"/>
                </a:cubicBezTo>
                <a:lnTo>
                  <a:pt x="20102" y="6164"/>
                </a:lnTo>
                <a:cubicBezTo>
                  <a:pt x="20102" y="6222"/>
                  <a:pt x="20126" y="6269"/>
                  <a:pt x="20155" y="6269"/>
                </a:cubicBezTo>
                <a:cubicBezTo>
                  <a:pt x="20184" y="6269"/>
                  <a:pt x="20207" y="6222"/>
                  <a:pt x="20207" y="6164"/>
                </a:cubicBezTo>
                <a:lnTo>
                  <a:pt x="20207" y="5944"/>
                </a:lnTo>
                <a:cubicBezTo>
                  <a:pt x="20207" y="5887"/>
                  <a:pt x="20184" y="5840"/>
                  <a:pt x="20155" y="5840"/>
                </a:cubicBezTo>
                <a:close/>
                <a:moveTo>
                  <a:pt x="21004" y="5840"/>
                </a:moveTo>
                <a:cubicBezTo>
                  <a:pt x="20975" y="5840"/>
                  <a:pt x="20952" y="5887"/>
                  <a:pt x="20952" y="5944"/>
                </a:cubicBezTo>
                <a:lnTo>
                  <a:pt x="20952" y="6164"/>
                </a:lnTo>
                <a:cubicBezTo>
                  <a:pt x="20952" y="6222"/>
                  <a:pt x="20975" y="6269"/>
                  <a:pt x="21004" y="6269"/>
                </a:cubicBezTo>
                <a:cubicBezTo>
                  <a:pt x="21033" y="6269"/>
                  <a:pt x="21057" y="6222"/>
                  <a:pt x="21057" y="6164"/>
                </a:cubicBezTo>
                <a:lnTo>
                  <a:pt x="21057" y="5944"/>
                </a:lnTo>
                <a:cubicBezTo>
                  <a:pt x="21057" y="5887"/>
                  <a:pt x="21033" y="5840"/>
                  <a:pt x="21004" y="5840"/>
                </a:cubicBezTo>
                <a:close/>
                <a:moveTo>
                  <a:pt x="21319" y="5840"/>
                </a:moveTo>
                <a:cubicBezTo>
                  <a:pt x="21289" y="5840"/>
                  <a:pt x="21267" y="5887"/>
                  <a:pt x="21267" y="5944"/>
                </a:cubicBezTo>
                <a:lnTo>
                  <a:pt x="21267" y="6164"/>
                </a:lnTo>
                <a:cubicBezTo>
                  <a:pt x="21267" y="6222"/>
                  <a:pt x="21289" y="6269"/>
                  <a:pt x="21319" y="6269"/>
                </a:cubicBezTo>
                <a:cubicBezTo>
                  <a:pt x="21348" y="6269"/>
                  <a:pt x="21372" y="6222"/>
                  <a:pt x="21372" y="6164"/>
                </a:cubicBezTo>
                <a:lnTo>
                  <a:pt x="21372" y="5944"/>
                </a:lnTo>
                <a:cubicBezTo>
                  <a:pt x="21372" y="5887"/>
                  <a:pt x="21348" y="5840"/>
                  <a:pt x="21319" y="5840"/>
                </a:cubicBezTo>
                <a:close/>
                <a:moveTo>
                  <a:pt x="281" y="6570"/>
                </a:moveTo>
                <a:cubicBezTo>
                  <a:pt x="252" y="6570"/>
                  <a:pt x="228" y="6617"/>
                  <a:pt x="228" y="6674"/>
                </a:cubicBezTo>
                <a:lnTo>
                  <a:pt x="228" y="6894"/>
                </a:lnTo>
                <a:cubicBezTo>
                  <a:pt x="228" y="6952"/>
                  <a:pt x="252" y="6999"/>
                  <a:pt x="281" y="6999"/>
                </a:cubicBezTo>
                <a:cubicBezTo>
                  <a:pt x="311" y="6999"/>
                  <a:pt x="334" y="6952"/>
                  <a:pt x="334" y="6894"/>
                </a:cubicBezTo>
                <a:lnTo>
                  <a:pt x="334" y="6674"/>
                </a:lnTo>
                <a:cubicBezTo>
                  <a:pt x="334" y="6617"/>
                  <a:pt x="311" y="6570"/>
                  <a:pt x="281" y="6570"/>
                </a:cubicBezTo>
                <a:close/>
                <a:moveTo>
                  <a:pt x="596" y="6570"/>
                </a:moveTo>
                <a:cubicBezTo>
                  <a:pt x="567" y="6570"/>
                  <a:pt x="543" y="6617"/>
                  <a:pt x="543" y="6674"/>
                </a:cubicBezTo>
                <a:lnTo>
                  <a:pt x="543" y="6894"/>
                </a:lnTo>
                <a:cubicBezTo>
                  <a:pt x="543" y="6952"/>
                  <a:pt x="567" y="6999"/>
                  <a:pt x="596" y="6999"/>
                </a:cubicBezTo>
                <a:cubicBezTo>
                  <a:pt x="625" y="6999"/>
                  <a:pt x="649" y="6952"/>
                  <a:pt x="649" y="6894"/>
                </a:cubicBezTo>
                <a:lnTo>
                  <a:pt x="649" y="6674"/>
                </a:lnTo>
                <a:cubicBezTo>
                  <a:pt x="649" y="6617"/>
                  <a:pt x="625" y="6570"/>
                  <a:pt x="596" y="6570"/>
                </a:cubicBezTo>
                <a:close/>
                <a:moveTo>
                  <a:pt x="1446" y="6570"/>
                </a:moveTo>
                <a:cubicBezTo>
                  <a:pt x="1417" y="6570"/>
                  <a:pt x="1393" y="6617"/>
                  <a:pt x="1393" y="6674"/>
                </a:cubicBezTo>
                <a:lnTo>
                  <a:pt x="1393" y="6894"/>
                </a:lnTo>
                <a:cubicBezTo>
                  <a:pt x="1393" y="6952"/>
                  <a:pt x="1417" y="6999"/>
                  <a:pt x="1446" y="6999"/>
                </a:cubicBezTo>
                <a:cubicBezTo>
                  <a:pt x="1475" y="6999"/>
                  <a:pt x="1499" y="6952"/>
                  <a:pt x="1499" y="6894"/>
                </a:cubicBezTo>
                <a:lnTo>
                  <a:pt x="1499" y="6674"/>
                </a:lnTo>
                <a:cubicBezTo>
                  <a:pt x="1499" y="6617"/>
                  <a:pt x="1475" y="6570"/>
                  <a:pt x="1446" y="6570"/>
                </a:cubicBezTo>
                <a:close/>
                <a:moveTo>
                  <a:pt x="1760" y="6570"/>
                </a:moveTo>
                <a:cubicBezTo>
                  <a:pt x="1731" y="6570"/>
                  <a:pt x="1707" y="6617"/>
                  <a:pt x="1707" y="6674"/>
                </a:cubicBezTo>
                <a:lnTo>
                  <a:pt x="1707" y="6894"/>
                </a:lnTo>
                <a:cubicBezTo>
                  <a:pt x="1707" y="6952"/>
                  <a:pt x="1731" y="6999"/>
                  <a:pt x="1760" y="6999"/>
                </a:cubicBezTo>
                <a:cubicBezTo>
                  <a:pt x="1789" y="6999"/>
                  <a:pt x="1813" y="6952"/>
                  <a:pt x="1813" y="6894"/>
                </a:cubicBezTo>
                <a:lnTo>
                  <a:pt x="1813" y="6674"/>
                </a:lnTo>
                <a:cubicBezTo>
                  <a:pt x="1813" y="6617"/>
                  <a:pt x="1789" y="6570"/>
                  <a:pt x="1760" y="6570"/>
                </a:cubicBezTo>
                <a:close/>
                <a:moveTo>
                  <a:pt x="2610" y="6570"/>
                </a:moveTo>
                <a:cubicBezTo>
                  <a:pt x="2581" y="6570"/>
                  <a:pt x="2557" y="6617"/>
                  <a:pt x="2557" y="6674"/>
                </a:cubicBezTo>
                <a:lnTo>
                  <a:pt x="2557" y="6894"/>
                </a:lnTo>
                <a:cubicBezTo>
                  <a:pt x="2557" y="6952"/>
                  <a:pt x="2581" y="6999"/>
                  <a:pt x="2610" y="6999"/>
                </a:cubicBezTo>
                <a:cubicBezTo>
                  <a:pt x="2639" y="6999"/>
                  <a:pt x="2662" y="6952"/>
                  <a:pt x="2662" y="6894"/>
                </a:cubicBezTo>
                <a:lnTo>
                  <a:pt x="2662" y="6674"/>
                </a:lnTo>
                <a:cubicBezTo>
                  <a:pt x="2662" y="6617"/>
                  <a:pt x="2639" y="6570"/>
                  <a:pt x="2610" y="6570"/>
                </a:cubicBezTo>
                <a:close/>
                <a:moveTo>
                  <a:pt x="2924" y="6570"/>
                </a:moveTo>
                <a:cubicBezTo>
                  <a:pt x="2895" y="6570"/>
                  <a:pt x="2871" y="6617"/>
                  <a:pt x="2871" y="6674"/>
                </a:cubicBezTo>
                <a:lnTo>
                  <a:pt x="2871" y="6894"/>
                </a:lnTo>
                <a:cubicBezTo>
                  <a:pt x="2871" y="6952"/>
                  <a:pt x="2895" y="6999"/>
                  <a:pt x="2924" y="6999"/>
                </a:cubicBezTo>
                <a:cubicBezTo>
                  <a:pt x="2954" y="6999"/>
                  <a:pt x="2976" y="6952"/>
                  <a:pt x="2976" y="6894"/>
                </a:cubicBezTo>
                <a:lnTo>
                  <a:pt x="2976" y="6674"/>
                </a:lnTo>
                <a:cubicBezTo>
                  <a:pt x="2976" y="6617"/>
                  <a:pt x="2954" y="6570"/>
                  <a:pt x="2924" y="6570"/>
                </a:cubicBezTo>
                <a:close/>
                <a:moveTo>
                  <a:pt x="3773" y="6570"/>
                </a:moveTo>
                <a:cubicBezTo>
                  <a:pt x="3744" y="6570"/>
                  <a:pt x="3721" y="6617"/>
                  <a:pt x="3721" y="6674"/>
                </a:cubicBezTo>
                <a:lnTo>
                  <a:pt x="3721" y="6894"/>
                </a:lnTo>
                <a:cubicBezTo>
                  <a:pt x="3721" y="6952"/>
                  <a:pt x="3744" y="6999"/>
                  <a:pt x="3773" y="6999"/>
                </a:cubicBezTo>
                <a:cubicBezTo>
                  <a:pt x="3802" y="6999"/>
                  <a:pt x="3826" y="6952"/>
                  <a:pt x="3826" y="6894"/>
                </a:cubicBezTo>
                <a:lnTo>
                  <a:pt x="3826" y="6674"/>
                </a:lnTo>
                <a:cubicBezTo>
                  <a:pt x="3826" y="6617"/>
                  <a:pt x="3802" y="6570"/>
                  <a:pt x="3773" y="6570"/>
                </a:cubicBezTo>
                <a:close/>
                <a:moveTo>
                  <a:pt x="4088" y="6570"/>
                </a:moveTo>
                <a:cubicBezTo>
                  <a:pt x="4058" y="6570"/>
                  <a:pt x="4035" y="6617"/>
                  <a:pt x="4035" y="6674"/>
                </a:cubicBezTo>
                <a:lnTo>
                  <a:pt x="4035" y="6894"/>
                </a:lnTo>
                <a:cubicBezTo>
                  <a:pt x="4035" y="6952"/>
                  <a:pt x="4058" y="6999"/>
                  <a:pt x="4088" y="6999"/>
                </a:cubicBezTo>
                <a:cubicBezTo>
                  <a:pt x="4117" y="6999"/>
                  <a:pt x="4141" y="6952"/>
                  <a:pt x="4141" y="6894"/>
                </a:cubicBezTo>
                <a:lnTo>
                  <a:pt x="4141" y="6674"/>
                </a:lnTo>
                <a:cubicBezTo>
                  <a:pt x="4141" y="6617"/>
                  <a:pt x="4117" y="6570"/>
                  <a:pt x="4088" y="6570"/>
                </a:cubicBezTo>
                <a:close/>
                <a:moveTo>
                  <a:pt x="4937" y="6570"/>
                </a:moveTo>
                <a:cubicBezTo>
                  <a:pt x="4908" y="6570"/>
                  <a:pt x="4884" y="6617"/>
                  <a:pt x="4884" y="6674"/>
                </a:cubicBezTo>
                <a:lnTo>
                  <a:pt x="4884" y="6894"/>
                </a:lnTo>
                <a:cubicBezTo>
                  <a:pt x="4884" y="6952"/>
                  <a:pt x="4908" y="6999"/>
                  <a:pt x="4937" y="6999"/>
                </a:cubicBezTo>
                <a:cubicBezTo>
                  <a:pt x="4966" y="6999"/>
                  <a:pt x="4990" y="6952"/>
                  <a:pt x="4990" y="6894"/>
                </a:cubicBezTo>
                <a:lnTo>
                  <a:pt x="4990" y="6674"/>
                </a:lnTo>
                <a:cubicBezTo>
                  <a:pt x="4990" y="6617"/>
                  <a:pt x="4966" y="6570"/>
                  <a:pt x="4937" y="6570"/>
                </a:cubicBezTo>
                <a:close/>
                <a:moveTo>
                  <a:pt x="5252" y="6570"/>
                </a:moveTo>
                <a:cubicBezTo>
                  <a:pt x="5223" y="6570"/>
                  <a:pt x="5199" y="6617"/>
                  <a:pt x="5199" y="6674"/>
                </a:cubicBezTo>
                <a:lnTo>
                  <a:pt x="5199" y="6894"/>
                </a:lnTo>
                <a:cubicBezTo>
                  <a:pt x="5199" y="6952"/>
                  <a:pt x="5223" y="6999"/>
                  <a:pt x="5252" y="6999"/>
                </a:cubicBezTo>
                <a:cubicBezTo>
                  <a:pt x="5281" y="6999"/>
                  <a:pt x="5305" y="6952"/>
                  <a:pt x="5305" y="6894"/>
                </a:cubicBezTo>
                <a:lnTo>
                  <a:pt x="5305" y="6674"/>
                </a:lnTo>
                <a:cubicBezTo>
                  <a:pt x="5305" y="6617"/>
                  <a:pt x="5281" y="6570"/>
                  <a:pt x="5252" y="6570"/>
                </a:cubicBezTo>
                <a:close/>
                <a:moveTo>
                  <a:pt x="6102" y="6570"/>
                </a:moveTo>
                <a:cubicBezTo>
                  <a:pt x="6072" y="6570"/>
                  <a:pt x="6049" y="6617"/>
                  <a:pt x="6049" y="6674"/>
                </a:cubicBezTo>
                <a:lnTo>
                  <a:pt x="6049" y="6894"/>
                </a:lnTo>
                <a:cubicBezTo>
                  <a:pt x="6049" y="6952"/>
                  <a:pt x="6072" y="6999"/>
                  <a:pt x="6102" y="6999"/>
                </a:cubicBezTo>
                <a:cubicBezTo>
                  <a:pt x="6131" y="6999"/>
                  <a:pt x="6155" y="6952"/>
                  <a:pt x="6155" y="6894"/>
                </a:cubicBezTo>
                <a:lnTo>
                  <a:pt x="6155" y="6674"/>
                </a:lnTo>
                <a:cubicBezTo>
                  <a:pt x="6155" y="6617"/>
                  <a:pt x="6131" y="6570"/>
                  <a:pt x="6102" y="6570"/>
                </a:cubicBezTo>
                <a:close/>
                <a:moveTo>
                  <a:pt x="6416" y="6570"/>
                </a:moveTo>
                <a:cubicBezTo>
                  <a:pt x="6387" y="6570"/>
                  <a:pt x="6363" y="6617"/>
                  <a:pt x="6363" y="6674"/>
                </a:cubicBezTo>
                <a:lnTo>
                  <a:pt x="6363" y="6894"/>
                </a:lnTo>
                <a:cubicBezTo>
                  <a:pt x="6363" y="6952"/>
                  <a:pt x="6387" y="6999"/>
                  <a:pt x="6416" y="6999"/>
                </a:cubicBezTo>
                <a:cubicBezTo>
                  <a:pt x="6445" y="6999"/>
                  <a:pt x="6469" y="6952"/>
                  <a:pt x="6469" y="6894"/>
                </a:cubicBezTo>
                <a:lnTo>
                  <a:pt x="6469" y="6674"/>
                </a:lnTo>
                <a:cubicBezTo>
                  <a:pt x="6469" y="6617"/>
                  <a:pt x="6445" y="6570"/>
                  <a:pt x="6416" y="6570"/>
                </a:cubicBezTo>
                <a:close/>
                <a:moveTo>
                  <a:pt x="7266" y="6570"/>
                </a:moveTo>
                <a:cubicBezTo>
                  <a:pt x="7237" y="6570"/>
                  <a:pt x="7213" y="6617"/>
                  <a:pt x="7213" y="6674"/>
                </a:cubicBezTo>
                <a:lnTo>
                  <a:pt x="7213" y="6894"/>
                </a:lnTo>
                <a:cubicBezTo>
                  <a:pt x="7213" y="6952"/>
                  <a:pt x="7237" y="6999"/>
                  <a:pt x="7266" y="6999"/>
                </a:cubicBezTo>
                <a:cubicBezTo>
                  <a:pt x="7295" y="6999"/>
                  <a:pt x="7318" y="6952"/>
                  <a:pt x="7318" y="6894"/>
                </a:cubicBezTo>
                <a:lnTo>
                  <a:pt x="7318" y="6674"/>
                </a:lnTo>
                <a:cubicBezTo>
                  <a:pt x="7318" y="6617"/>
                  <a:pt x="7295" y="6570"/>
                  <a:pt x="7266" y="6570"/>
                </a:cubicBezTo>
                <a:close/>
                <a:moveTo>
                  <a:pt x="7580" y="6570"/>
                </a:moveTo>
                <a:cubicBezTo>
                  <a:pt x="7551" y="6570"/>
                  <a:pt x="7527" y="6617"/>
                  <a:pt x="7527" y="6674"/>
                </a:cubicBezTo>
                <a:lnTo>
                  <a:pt x="7527" y="6894"/>
                </a:lnTo>
                <a:cubicBezTo>
                  <a:pt x="7527" y="6952"/>
                  <a:pt x="7551" y="6999"/>
                  <a:pt x="7580" y="6999"/>
                </a:cubicBezTo>
                <a:cubicBezTo>
                  <a:pt x="7609" y="6999"/>
                  <a:pt x="7632" y="6952"/>
                  <a:pt x="7632" y="6894"/>
                </a:cubicBezTo>
                <a:lnTo>
                  <a:pt x="7632" y="6674"/>
                </a:lnTo>
                <a:cubicBezTo>
                  <a:pt x="7632" y="6617"/>
                  <a:pt x="7609" y="6570"/>
                  <a:pt x="7580" y="6570"/>
                </a:cubicBezTo>
                <a:close/>
                <a:moveTo>
                  <a:pt x="8429" y="6570"/>
                </a:moveTo>
                <a:cubicBezTo>
                  <a:pt x="8400" y="6570"/>
                  <a:pt x="8377" y="6617"/>
                  <a:pt x="8377" y="6674"/>
                </a:cubicBezTo>
                <a:lnTo>
                  <a:pt x="8377" y="6894"/>
                </a:lnTo>
                <a:cubicBezTo>
                  <a:pt x="8377" y="6952"/>
                  <a:pt x="8400" y="6999"/>
                  <a:pt x="8429" y="6999"/>
                </a:cubicBezTo>
                <a:cubicBezTo>
                  <a:pt x="8458" y="6999"/>
                  <a:pt x="8482" y="6952"/>
                  <a:pt x="8482" y="6894"/>
                </a:cubicBezTo>
                <a:lnTo>
                  <a:pt x="8482" y="6674"/>
                </a:lnTo>
                <a:cubicBezTo>
                  <a:pt x="8482" y="6617"/>
                  <a:pt x="8458" y="6570"/>
                  <a:pt x="8429" y="6570"/>
                </a:cubicBezTo>
                <a:close/>
                <a:moveTo>
                  <a:pt x="8744" y="6570"/>
                </a:moveTo>
                <a:cubicBezTo>
                  <a:pt x="8714" y="6570"/>
                  <a:pt x="8691" y="6617"/>
                  <a:pt x="8691" y="6674"/>
                </a:cubicBezTo>
                <a:lnTo>
                  <a:pt x="8691" y="6894"/>
                </a:lnTo>
                <a:cubicBezTo>
                  <a:pt x="8691" y="6952"/>
                  <a:pt x="8714" y="6999"/>
                  <a:pt x="8744" y="6999"/>
                </a:cubicBezTo>
                <a:cubicBezTo>
                  <a:pt x="8773" y="6999"/>
                  <a:pt x="8796" y="6952"/>
                  <a:pt x="8796" y="6894"/>
                </a:cubicBezTo>
                <a:lnTo>
                  <a:pt x="8796" y="6674"/>
                </a:lnTo>
                <a:cubicBezTo>
                  <a:pt x="8796" y="6617"/>
                  <a:pt x="8773" y="6570"/>
                  <a:pt x="8744" y="6570"/>
                </a:cubicBezTo>
                <a:close/>
                <a:moveTo>
                  <a:pt x="9593" y="6570"/>
                </a:moveTo>
                <a:cubicBezTo>
                  <a:pt x="9564" y="6570"/>
                  <a:pt x="9540" y="6617"/>
                  <a:pt x="9540" y="6674"/>
                </a:cubicBezTo>
                <a:lnTo>
                  <a:pt x="9540" y="6894"/>
                </a:lnTo>
                <a:cubicBezTo>
                  <a:pt x="9540" y="6952"/>
                  <a:pt x="9564" y="6999"/>
                  <a:pt x="9593" y="6999"/>
                </a:cubicBezTo>
                <a:cubicBezTo>
                  <a:pt x="9622" y="6999"/>
                  <a:pt x="9646" y="6952"/>
                  <a:pt x="9646" y="6894"/>
                </a:cubicBezTo>
                <a:lnTo>
                  <a:pt x="9646" y="6674"/>
                </a:lnTo>
                <a:cubicBezTo>
                  <a:pt x="9646" y="6617"/>
                  <a:pt x="9622" y="6570"/>
                  <a:pt x="9593" y="6570"/>
                </a:cubicBezTo>
                <a:close/>
                <a:moveTo>
                  <a:pt x="9908" y="6570"/>
                </a:moveTo>
                <a:cubicBezTo>
                  <a:pt x="9879" y="6570"/>
                  <a:pt x="9855" y="6617"/>
                  <a:pt x="9855" y="6674"/>
                </a:cubicBezTo>
                <a:lnTo>
                  <a:pt x="9855" y="6894"/>
                </a:lnTo>
                <a:cubicBezTo>
                  <a:pt x="9855" y="6952"/>
                  <a:pt x="9879" y="6999"/>
                  <a:pt x="9908" y="6999"/>
                </a:cubicBezTo>
                <a:cubicBezTo>
                  <a:pt x="9937" y="6999"/>
                  <a:pt x="9961" y="6952"/>
                  <a:pt x="9961" y="6894"/>
                </a:cubicBezTo>
                <a:lnTo>
                  <a:pt x="9961" y="6674"/>
                </a:lnTo>
                <a:cubicBezTo>
                  <a:pt x="9961" y="6617"/>
                  <a:pt x="9937" y="6570"/>
                  <a:pt x="9908" y="6570"/>
                </a:cubicBezTo>
                <a:close/>
                <a:moveTo>
                  <a:pt x="10758" y="6570"/>
                </a:moveTo>
                <a:cubicBezTo>
                  <a:pt x="10728" y="6570"/>
                  <a:pt x="10705" y="6617"/>
                  <a:pt x="10705" y="6674"/>
                </a:cubicBezTo>
                <a:lnTo>
                  <a:pt x="10705" y="6894"/>
                </a:lnTo>
                <a:cubicBezTo>
                  <a:pt x="10705" y="6952"/>
                  <a:pt x="10728" y="6999"/>
                  <a:pt x="10758" y="6999"/>
                </a:cubicBezTo>
                <a:cubicBezTo>
                  <a:pt x="10787" y="6999"/>
                  <a:pt x="10810" y="6952"/>
                  <a:pt x="10810" y="6894"/>
                </a:cubicBezTo>
                <a:lnTo>
                  <a:pt x="10810" y="6674"/>
                </a:lnTo>
                <a:cubicBezTo>
                  <a:pt x="10810" y="6617"/>
                  <a:pt x="10787" y="6570"/>
                  <a:pt x="10758" y="6570"/>
                </a:cubicBezTo>
                <a:close/>
                <a:moveTo>
                  <a:pt x="11072" y="6570"/>
                </a:moveTo>
                <a:cubicBezTo>
                  <a:pt x="11043" y="6570"/>
                  <a:pt x="11019" y="6617"/>
                  <a:pt x="11019" y="6674"/>
                </a:cubicBezTo>
                <a:lnTo>
                  <a:pt x="11019" y="6894"/>
                </a:lnTo>
                <a:cubicBezTo>
                  <a:pt x="11019" y="6952"/>
                  <a:pt x="11043" y="6999"/>
                  <a:pt x="11072" y="6999"/>
                </a:cubicBezTo>
                <a:cubicBezTo>
                  <a:pt x="11101" y="6999"/>
                  <a:pt x="11125" y="6952"/>
                  <a:pt x="11125" y="6894"/>
                </a:cubicBezTo>
                <a:lnTo>
                  <a:pt x="11125" y="6674"/>
                </a:lnTo>
                <a:cubicBezTo>
                  <a:pt x="11125" y="6617"/>
                  <a:pt x="11101" y="6570"/>
                  <a:pt x="11072" y="6570"/>
                </a:cubicBezTo>
                <a:close/>
                <a:moveTo>
                  <a:pt x="11922" y="6570"/>
                </a:moveTo>
                <a:cubicBezTo>
                  <a:pt x="11893" y="6570"/>
                  <a:pt x="11869" y="6617"/>
                  <a:pt x="11869" y="6674"/>
                </a:cubicBezTo>
                <a:lnTo>
                  <a:pt x="11869" y="6894"/>
                </a:lnTo>
                <a:cubicBezTo>
                  <a:pt x="11869" y="6952"/>
                  <a:pt x="11893" y="6999"/>
                  <a:pt x="11922" y="6999"/>
                </a:cubicBezTo>
                <a:cubicBezTo>
                  <a:pt x="11951" y="6999"/>
                  <a:pt x="11974" y="6952"/>
                  <a:pt x="11974" y="6894"/>
                </a:cubicBezTo>
                <a:lnTo>
                  <a:pt x="11974" y="6674"/>
                </a:lnTo>
                <a:cubicBezTo>
                  <a:pt x="11974" y="6617"/>
                  <a:pt x="11951" y="6570"/>
                  <a:pt x="11922" y="6570"/>
                </a:cubicBezTo>
                <a:close/>
                <a:moveTo>
                  <a:pt x="12236" y="6570"/>
                </a:moveTo>
                <a:cubicBezTo>
                  <a:pt x="12207" y="6570"/>
                  <a:pt x="12183" y="6617"/>
                  <a:pt x="12183" y="6674"/>
                </a:cubicBezTo>
                <a:lnTo>
                  <a:pt x="12183" y="6894"/>
                </a:lnTo>
                <a:cubicBezTo>
                  <a:pt x="12183" y="6952"/>
                  <a:pt x="12207" y="6999"/>
                  <a:pt x="12236" y="6999"/>
                </a:cubicBezTo>
                <a:cubicBezTo>
                  <a:pt x="12265" y="6999"/>
                  <a:pt x="12288" y="6952"/>
                  <a:pt x="12288" y="6894"/>
                </a:cubicBezTo>
                <a:lnTo>
                  <a:pt x="12288" y="6674"/>
                </a:lnTo>
                <a:cubicBezTo>
                  <a:pt x="12288" y="6617"/>
                  <a:pt x="12265" y="6570"/>
                  <a:pt x="12236" y="6570"/>
                </a:cubicBezTo>
                <a:close/>
                <a:moveTo>
                  <a:pt x="13085" y="6570"/>
                </a:moveTo>
                <a:cubicBezTo>
                  <a:pt x="13056" y="6570"/>
                  <a:pt x="13032" y="6617"/>
                  <a:pt x="13032" y="6674"/>
                </a:cubicBezTo>
                <a:lnTo>
                  <a:pt x="13032" y="6894"/>
                </a:lnTo>
                <a:cubicBezTo>
                  <a:pt x="13032" y="6952"/>
                  <a:pt x="13056" y="6999"/>
                  <a:pt x="13085" y="6999"/>
                </a:cubicBezTo>
                <a:cubicBezTo>
                  <a:pt x="13114" y="6999"/>
                  <a:pt x="13138" y="6952"/>
                  <a:pt x="13138" y="6894"/>
                </a:cubicBezTo>
                <a:lnTo>
                  <a:pt x="13138" y="6674"/>
                </a:lnTo>
                <a:cubicBezTo>
                  <a:pt x="13138" y="6617"/>
                  <a:pt x="13114" y="6570"/>
                  <a:pt x="13085" y="6570"/>
                </a:cubicBezTo>
                <a:close/>
                <a:moveTo>
                  <a:pt x="13399" y="6570"/>
                </a:moveTo>
                <a:cubicBezTo>
                  <a:pt x="13370" y="6570"/>
                  <a:pt x="13348" y="6617"/>
                  <a:pt x="13348" y="6674"/>
                </a:cubicBezTo>
                <a:lnTo>
                  <a:pt x="13348" y="6894"/>
                </a:lnTo>
                <a:cubicBezTo>
                  <a:pt x="13348" y="6952"/>
                  <a:pt x="13370" y="6999"/>
                  <a:pt x="13399" y="6999"/>
                </a:cubicBezTo>
                <a:cubicBezTo>
                  <a:pt x="13428" y="6999"/>
                  <a:pt x="13452" y="6952"/>
                  <a:pt x="13452" y="6894"/>
                </a:cubicBezTo>
                <a:lnTo>
                  <a:pt x="13452" y="6674"/>
                </a:lnTo>
                <a:cubicBezTo>
                  <a:pt x="13452" y="6617"/>
                  <a:pt x="13428" y="6570"/>
                  <a:pt x="13399" y="6570"/>
                </a:cubicBezTo>
                <a:close/>
                <a:moveTo>
                  <a:pt x="14249" y="6570"/>
                </a:moveTo>
                <a:cubicBezTo>
                  <a:pt x="14220" y="6570"/>
                  <a:pt x="14196" y="6617"/>
                  <a:pt x="14196" y="6674"/>
                </a:cubicBezTo>
                <a:lnTo>
                  <a:pt x="14196" y="6894"/>
                </a:lnTo>
                <a:cubicBezTo>
                  <a:pt x="14196" y="6952"/>
                  <a:pt x="14220" y="6999"/>
                  <a:pt x="14249" y="6999"/>
                </a:cubicBezTo>
                <a:cubicBezTo>
                  <a:pt x="14278" y="6999"/>
                  <a:pt x="14302" y="6952"/>
                  <a:pt x="14302" y="6894"/>
                </a:cubicBezTo>
                <a:lnTo>
                  <a:pt x="14302" y="6674"/>
                </a:lnTo>
                <a:cubicBezTo>
                  <a:pt x="14302" y="6617"/>
                  <a:pt x="14278" y="6570"/>
                  <a:pt x="14249" y="6570"/>
                </a:cubicBezTo>
                <a:close/>
                <a:moveTo>
                  <a:pt x="14564" y="6570"/>
                </a:moveTo>
                <a:cubicBezTo>
                  <a:pt x="14535" y="6570"/>
                  <a:pt x="14511" y="6617"/>
                  <a:pt x="14511" y="6674"/>
                </a:cubicBezTo>
                <a:lnTo>
                  <a:pt x="14511" y="6894"/>
                </a:lnTo>
                <a:cubicBezTo>
                  <a:pt x="14511" y="6952"/>
                  <a:pt x="14535" y="6999"/>
                  <a:pt x="14564" y="6999"/>
                </a:cubicBezTo>
                <a:cubicBezTo>
                  <a:pt x="14593" y="6999"/>
                  <a:pt x="14617" y="6952"/>
                  <a:pt x="14617" y="6894"/>
                </a:cubicBezTo>
                <a:lnTo>
                  <a:pt x="14617" y="6674"/>
                </a:lnTo>
                <a:cubicBezTo>
                  <a:pt x="14617" y="6617"/>
                  <a:pt x="14593" y="6570"/>
                  <a:pt x="14564" y="6570"/>
                </a:cubicBezTo>
                <a:close/>
                <a:moveTo>
                  <a:pt x="15413" y="6570"/>
                </a:moveTo>
                <a:cubicBezTo>
                  <a:pt x="15384" y="6570"/>
                  <a:pt x="15360" y="6617"/>
                  <a:pt x="15360" y="6674"/>
                </a:cubicBezTo>
                <a:lnTo>
                  <a:pt x="15360" y="6894"/>
                </a:lnTo>
                <a:cubicBezTo>
                  <a:pt x="15360" y="6952"/>
                  <a:pt x="15384" y="6999"/>
                  <a:pt x="15413" y="6999"/>
                </a:cubicBezTo>
                <a:cubicBezTo>
                  <a:pt x="15442" y="6999"/>
                  <a:pt x="15465" y="6952"/>
                  <a:pt x="15465" y="6894"/>
                </a:cubicBezTo>
                <a:lnTo>
                  <a:pt x="15465" y="6674"/>
                </a:lnTo>
                <a:cubicBezTo>
                  <a:pt x="15465" y="6617"/>
                  <a:pt x="15442" y="6570"/>
                  <a:pt x="15413" y="6570"/>
                </a:cubicBezTo>
                <a:close/>
                <a:moveTo>
                  <a:pt x="15728" y="6570"/>
                </a:moveTo>
                <a:cubicBezTo>
                  <a:pt x="15699" y="6570"/>
                  <a:pt x="15675" y="6617"/>
                  <a:pt x="15675" y="6674"/>
                </a:cubicBezTo>
                <a:lnTo>
                  <a:pt x="15675" y="6894"/>
                </a:lnTo>
                <a:cubicBezTo>
                  <a:pt x="15675" y="6952"/>
                  <a:pt x="15699" y="6999"/>
                  <a:pt x="15728" y="6999"/>
                </a:cubicBezTo>
                <a:cubicBezTo>
                  <a:pt x="15757" y="6999"/>
                  <a:pt x="15781" y="6952"/>
                  <a:pt x="15781" y="6894"/>
                </a:cubicBezTo>
                <a:lnTo>
                  <a:pt x="15781" y="6674"/>
                </a:lnTo>
                <a:cubicBezTo>
                  <a:pt x="15781" y="6617"/>
                  <a:pt x="15757" y="6570"/>
                  <a:pt x="15728" y="6570"/>
                </a:cubicBezTo>
                <a:close/>
                <a:moveTo>
                  <a:pt x="16578" y="6570"/>
                </a:moveTo>
                <a:cubicBezTo>
                  <a:pt x="16549" y="6570"/>
                  <a:pt x="16525" y="6617"/>
                  <a:pt x="16525" y="6674"/>
                </a:cubicBezTo>
                <a:lnTo>
                  <a:pt x="16525" y="6894"/>
                </a:lnTo>
                <a:cubicBezTo>
                  <a:pt x="16525" y="6952"/>
                  <a:pt x="16549" y="6999"/>
                  <a:pt x="16578" y="6999"/>
                </a:cubicBezTo>
                <a:cubicBezTo>
                  <a:pt x="16607" y="6999"/>
                  <a:pt x="16630" y="6952"/>
                  <a:pt x="16630" y="6894"/>
                </a:cubicBezTo>
                <a:lnTo>
                  <a:pt x="16630" y="6674"/>
                </a:lnTo>
                <a:cubicBezTo>
                  <a:pt x="16630" y="6617"/>
                  <a:pt x="16607" y="6570"/>
                  <a:pt x="16578" y="6570"/>
                </a:cubicBezTo>
                <a:close/>
                <a:moveTo>
                  <a:pt x="16892" y="6570"/>
                </a:moveTo>
                <a:cubicBezTo>
                  <a:pt x="16863" y="6570"/>
                  <a:pt x="16839" y="6617"/>
                  <a:pt x="16839" y="6674"/>
                </a:cubicBezTo>
                <a:lnTo>
                  <a:pt x="16839" y="6894"/>
                </a:lnTo>
                <a:cubicBezTo>
                  <a:pt x="16839" y="6952"/>
                  <a:pt x="16863" y="6999"/>
                  <a:pt x="16892" y="6999"/>
                </a:cubicBezTo>
                <a:cubicBezTo>
                  <a:pt x="16921" y="6999"/>
                  <a:pt x="16944" y="6952"/>
                  <a:pt x="16944" y="6894"/>
                </a:cubicBezTo>
                <a:lnTo>
                  <a:pt x="16944" y="6674"/>
                </a:lnTo>
                <a:cubicBezTo>
                  <a:pt x="16944" y="6617"/>
                  <a:pt x="16921" y="6570"/>
                  <a:pt x="16892" y="6570"/>
                </a:cubicBezTo>
                <a:close/>
                <a:moveTo>
                  <a:pt x="17741" y="6570"/>
                </a:moveTo>
                <a:cubicBezTo>
                  <a:pt x="17712" y="6570"/>
                  <a:pt x="17689" y="6617"/>
                  <a:pt x="17689" y="6674"/>
                </a:cubicBezTo>
                <a:lnTo>
                  <a:pt x="17689" y="6894"/>
                </a:lnTo>
                <a:cubicBezTo>
                  <a:pt x="17689" y="6952"/>
                  <a:pt x="17712" y="6999"/>
                  <a:pt x="17741" y="6999"/>
                </a:cubicBezTo>
                <a:cubicBezTo>
                  <a:pt x="17770" y="6999"/>
                  <a:pt x="17794" y="6952"/>
                  <a:pt x="17794" y="6894"/>
                </a:cubicBezTo>
                <a:lnTo>
                  <a:pt x="17794" y="6674"/>
                </a:lnTo>
                <a:cubicBezTo>
                  <a:pt x="17794" y="6617"/>
                  <a:pt x="17770" y="6570"/>
                  <a:pt x="17741" y="6570"/>
                </a:cubicBezTo>
                <a:close/>
                <a:moveTo>
                  <a:pt x="18055" y="6570"/>
                </a:moveTo>
                <a:cubicBezTo>
                  <a:pt x="18026" y="6570"/>
                  <a:pt x="18002" y="6617"/>
                  <a:pt x="18002" y="6674"/>
                </a:cubicBezTo>
                <a:lnTo>
                  <a:pt x="18002" y="6894"/>
                </a:lnTo>
                <a:cubicBezTo>
                  <a:pt x="18002" y="6952"/>
                  <a:pt x="18026" y="6999"/>
                  <a:pt x="18055" y="6999"/>
                </a:cubicBezTo>
                <a:cubicBezTo>
                  <a:pt x="18085" y="6999"/>
                  <a:pt x="18108" y="6952"/>
                  <a:pt x="18108" y="6894"/>
                </a:cubicBezTo>
                <a:lnTo>
                  <a:pt x="18108" y="6674"/>
                </a:lnTo>
                <a:cubicBezTo>
                  <a:pt x="18108" y="6617"/>
                  <a:pt x="18085" y="6570"/>
                  <a:pt x="18055" y="6570"/>
                </a:cubicBezTo>
                <a:close/>
                <a:moveTo>
                  <a:pt x="18905" y="6570"/>
                </a:moveTo>
                <a:cubicBezTo>
                  <a:pt x="18876" y="6570"/>
                  <a:pt x="18852" y="6617"/>
                  <a:pt x="18852" y="6674"/>
                </a:cubicBezTo>
                <a:lnTo>
                  <a:pt x="18852" y="6894"/>
                </a:lnTo>
                <a:cubicBezTo>
                  <a:pt x="18852" y="6952"/>
                  <a:pt x="18876" y="6999"/>
                  <a:pt x="18905" y="6999"/>
                </a:cubicBezTo>
                <a:cubicBezTo>
                  <a:pt x="18934" y="6999"/>
                  <a:pt x="18958" y="6952"/>
                  <a:pt x="18958" y="6894"/>
                </a:cubicBezTo>
                <a:lnTo>
                  <a:pt x="18958" y="6674"/>
                </a:lnTo>
                <a:cubicBezTo>
                  <a:pt x="18958" y="6617"/>
                  <a:pt x="18934" y="6570"/>
                  <a:pt x="18905" y="6570"/>
                </a:cubicBezTo>
                <a:close/>
                <a:moveTo>
                  <a:pt x="19220" y="6570"/>
                </a:moveTo>
                <a:cubicBezTo>
                  <a:pt x="19191" y="6570"/>
                  <a:pt x="19167" y="6617"/>
                  <a:pt x="19167" y="6674"/>
                </a:cubicBezTo>
                <a:lnTo>
                  <a:pt x="19167" y="6894"/>
                </a:lnTo>
                <a:cubicBezTo>
                  <a:pt x="19167" y="6952"/>
                  <a:pt x="19191" y="6999"/>
                  <a:pt x="19220" y="6999"/>
                </a:cubicBezTo>
                <a:cubicBezTo>
                  <a:pt x="19249" y="6999"/>
                  <a:pt x="19273" y="6952"/>
                  <a:pt x="19273" y="6894"/>
                </a:cubicBezTo>
                <a:lnTo>
                  <a:pt x="19273" y="6674"/>
                </a:lnTo>
                <a:cubicBezTo>
                  <a:pt x="19273" y="6617"/>
                  <a:pt x="19249" y="6570"/>
                  <a:pt x="19220" y="6570"/>
                </a:cubicBezTo>
                <a:close/>
                <a:moveTo>
                  <a:pt x="20069" y="6570"/>
                </a:moveTo>
                <a:cubicBezTo>
                  <a:pt x="20040" y="6570"/>
                  <a:pt x="20016" y="6617"/>
                  <a:pt x="20016" y="6674"/>
                </a:cubicBezTo>
                <a:lnTo>
                  <a:pt x="20016" y="6894"/>
                </a:lnTo>
                <a:cubicBezTo>
                  <a:pt x="20016" y="6952"/>
                  <a:pt x="20040" y="6999"/>
                  <a:pt x="20069" y="6999"/>
                </a:cubicBezTo>
                <a:cubicBezTo>
                  <a:pt x="20099" y="6999"/>
                  <a:pt x="20122" y="6952"/>
                  <a:pt x="20122" y="6894"/>
                </a:cubicBezTo>
                <a:lnTo>
                  <a:pt x="20122" y="6674"/>
                </a:lnTo>
                <a:cubicBezTo>
                  <a:pt x="20122" y="6617"/>
                  <a:pt x="20099" y="6570"/>
                  <a:pt x="20069" y="6570"/>
                </a:cubicBezTo>
                <a:close/>
                <a:moveTo>
                  <a:pt x="20384" y="6570"/>
                </a:moveTo>
                <a:cubicBezTo>
                  <a:pt x="20355" y="6570"/>
                  <a:pt x="20331" y="6617"/>
                  <a:pt x="20331" y="6674"/>
                </a:cubicBezTo>
                <a:lnTo>
                  <a:pt x="20331" y="6894"/>
                </a:lnTo>
                <a:cubicBezTo>
                  <a:pt x="20331" y="6952"/>
                  <a:pt x="20355" y="6999"/>
                  <a:pt x="20384" y="6999"/>
                </a:cubicBezTo>
                <a:cubicBezTo>
                  <a:pt x="20413" y="6999"/>
                  <a:pt x="20436" y="6952"/>
                  <a:pt x="20436" y="6894"/>
                </a:cubicBezTo>
                <a:lnTo>
                  <a:pt x="20436" y="6674"/>
                </a:lnTo>
                <a:cubicBezTo>
                  <a:pt x="20436" y="6617"/>
                  <a:pt x="20413" y="6570"/>
                  <a:pt x="20384" y="6570"/>
                </a:cubicBezTo>
                <a:close/>
                <a:moveTo>
                  <a:pt x="21234" y="6570"/>
                </a:moveTo>
                <a:cubicBezTo>
                  <a:pt x="21204" y="6570"/>
                  <a:pt x="21181" y="6617"/>
                  <a:pt x="21181" y="6674"/>
                </a:cubicBezTo>
                <a:lnTo>
                  <a:pt x="21181" y="6894"/>
                </a:lnTo>
                <a:cubicBezTo>
                  <a:pt x="21181" y="6952"/>
                  <a:pt x="21204" y="6999"/>
                  <a:pt x="21234" y="6999"/>
                </a:cubicBezTo>
                <a:cubicBezTo>
                  <a:pt x="21263" y="6999"/>
                  <a:pt x="21285" y="6952"/>
                  <a:pt x="21285" y="6894"/>
                </a:cubicBezTo>
                <a:lnTo>
                  <a:pt x="21285" y="6674"/>
                </a:lnTo>
                <a:cubicBezTo>
                  <a:pt x="21285" y="6617"/>
                  <a:pt x="21263" y="6570"/>
                  <a:pt x="21234" y="6570"/>
                </a:cubicBezTo>
                <a:close/>
                <a:moveTo>
                  <a:pt x="21547" y="6570"/>
                </a:moveTo>
                <a:cubicBezTo>
                  <a:pt x="21518" y="6570"/>
                  <a:pt x="21495" y="6617"/>
                  <a:pt x="21495" y="6674"/>
                </a:cubicBezTo>
                <a:lnTo>
                  <a:pt x="21495" y="6894"/>
                </a:lnTo>
                <a:cubicBezTo>
                  <a:pt x="21495" y="6952"/>
                  <a:pt x="21518" y="6999"/>
                  <a:pt x="21547" y="6999"/>
                </a:cubicBezTo>
                <a:cubicBezTo>
                  <a:pt x="21576" y="6999"/>
                  <a:pt x="21600" y="6952"/>
                  <a:pt x="21600" y="6894"/>
                </a:cubicBezTo>
                <a:lnTo>
                  <a:pt x="21600" y="6674"/>
                </a:lnTo>
                <a:cubicBezTo>
                  <a:pt x="21600" y="6617"/>
                  <a:pt x="21576" y="6570"/>
                  <a:pt x="21547" y="6570"/>
                </a:cubicBezTo>
                <a:close/>
                <a:moveTo>
                  <a:pt x="53" y="7300"/>
                </a:moveTo>
                <a:cubicBezTo>
                  <a:pt x="24" y="7300"/>
                  <a:pt x="0" y="7347"/>
                  <a:pt x="0" y="7404"/>
                </a:cubicBezTo>
                <a:lnTo>
                  <a:pt x="0" y="7624"/>
                </a:lnTo>
                <a:cubicBezTo>
                  <a:pt x="0" y="7682"/>
                  <a:pt x="24" y="7729"/>
                  <a:pt x="53" y="7729"/>
                </a:cubicBezTo>
                <a:cubicBezTo>
                  <a:pt x="82" y="7729"/>
                  <a:pt x="106" y="7682"/>
                  <a:pt x="106" y="7624"/>
                </a:cubicBezTo>
                <a:lnTo>
                  <a:pt x="106" y="7404"/>
                </a:lnTo>
                <a:cubicBezTo>
                  <a:pt x="106" y="7347"/>
                  <a:pt x="82" y="7300"/>
                  <a:pt x="53" y="7300"/>
                </a:cubicBezTo>
                <a:close/>
                <a:moveTo>
                  <a:pt x="367" y="7300"/>
                </a:moveTo>
                <a:cubicBezTo>
                  <a:pt x="338" y="7300"/>
                  <a:pt x="315" y="7347"/>
                  <a:pt x="315" y="7404"/>
                </a:cubicBezTo>
                <a:lnTo>
                  <a:pt x="315" y="7624"/>
                </a:lnTo>
                <a:cubicBezTo>
                  <a:pt x="315" y="7682"/>
                  <a:pt x="338" y="7729"/>
                  <a:pt x="367" y="7729"/>
                </a:cubicBezTo>
                <a:cubicBezTo>
                  <a:pt x="397" y="7729"/>
                  <a:pt x="420" y="7682"/>
                  <a:pt x="420" y="7624"/>
                </a:cubicBezTo>
                <a:lnTo>
                  <a:pt x="420" y="7404"/>
                </a:lnTo>
                <a:cubicBezTo>
                  <a:pt x="420" y="7347"/>
                  <a:pt x="397" y="7300"/>
                  <a:pt x="367" y="7300"/>
                </a:cubicBezTo>
                <a:close/>
                <a:moveTo>
                  <a:pt x="1217" y="7300"/>
                </a:moveTo>
                <a:cubicBezTo>
                  <a:pt x="1188" y="7300"/>
                  <a:pt x="1164" y="7347"/>
                  <a:pt x="1164" y="7404"/>
                </a:cubicBezTo>
                <a:lnTo>
                  <a:pt x="1164" y="7624"/>
                </a:lnTo>
                <a:cubicBezTo>
                  <a:pt x="1164" y="7682"/>
                  <a:pt x="1188" y="7729"/>
                  <a:pt x="1217" y="7729"/>
                </a:cubicBezTo>
                <a:cubicBezTo>
                  <a:pt x="1246" y="7729"/>
                  <a:pt x="1270" y="7682"/>
                  <a:pt x="1270" y="7624"/>
                </a:cubicBezTo>
                <a:lnTo>
                  <a:pt x="1270" y="7404"/>
                </a:lnTo>
                <a:cubicBezTo>
                  <a:pt x="1270" y="7347"/>
                  <a:pt x="1246" y="7300"/>
                  <a:pt x="1217" y="7300"/>
                </a:cubicBezTo>
                <a:close/>
                <a:moveTo>
                  <a:pt x="1532" y="7300"/>
                </a:moveTo>
                <a:cubicBezTo>
                  <a:pt x="1503" y="7300"/>
                  <a:pt x="1479" y="7347"/>
                  <a:pt x="1479" y="7404"/>
                </a:cubicBezTo>
                <a:lnTo>
                  <a:pt x="1479" y="7624"/>
                </a:lnTo>
                <a:cubicBezTo>
                  <a:pt x="1479" y="7682"/>
                  <a:pt x="1503" y="7729"/>
                  <a:pt x="1532" y="7729"/>
                </a:cubicBezTo>
                <a:cubicBezTo>
                  <a:pt x="1561" y="7729"/>
                  <a:pt x="1584" y="7682"/>
                  <a:pt x="1584" y="7624"/>
                </a:cubicBezTo>
                <a:lnTo>
                  <a:pt x="1584" y="7404"/>
                </a:lnTo>
                <a:cubicBezTo>
                  <a:pt x="1584" y="7347"/>
                  <a:pt x="1561" y="7300"/>
                  <a:pt x="1532" y="7300"/>
                </a:cubicBezTo>
                <a:close/>
                <a:moveTo>
                  <a:pt x="2380" y="7300"/>
                </a:moveTo>
                <a:cubicBezTo>
                  <a:pt x="2351" y="7300"/>
                  <a:pt x="2329" y="7347"/>
                  <a:pt x="2329" y="7404"/>
                </a:cubicBezTo>
                <a:lnTo>
                  <a:pt x="2329" y="7624"/>
                </a:lnTo>
                <a:cubicBezTo>
                  <a:pt x="2329" y="7682"/>
                  <a:pt x="2351" y="7729"/>
                  <a:pt x="2380" y="7729"/>
                </a:cubicBezTo>
                <a:cubicBezTo>
                  <a:pt x="2409" y="7729"/>
                  <a:pt x="2433" y="7682"/>
                  <a:pt x="2433" y="7624"/>
                </a:cubicBezTo>
                <a:lnTo>
                  <a:pt x="2433" y="7404"/>
                </a:lnTo>
                <a:cubicBezTo>
                  <a:pt x="2433" y="7347"/>
                  <a:pt x="2409" y="7300"/>
                  <a:pt x="2380" y="7300"/>
                </a:cubicBezTo>
                <a:close/>
                <a:moveTo>
                  <a:pt x="2695" y="7300"/>
                </a:moveTo>
                <a:cubicBezTo>
                  <a:pt x="2666" y="7300"/>
                  <a:pt x="2643" y="7347"/>
                  <a:pt x="2643" y="7404"/>
                </a:cubicBezTo>
                <a:lnTo>
                  <a:pt x="2643" y="7624"/>
                </a:lnTo>
                <a:cubicBezTo>
                  <a:pt x="2643" y="7682"/>
                  <a:pt x="2666" y="7729"/>
                  <a:pt x="2695" y="7729"/>
                </a:cubicBezTo>
                <a:cubicBezTo>
                  <a:pt x="2724" y="7729"/>
                  <a:pt x="2748" y="7682"/>
                  <a:pt x="2748" y="7624"/>
                </a:cubicBezTo>
                <a:lnTo>
                  <a:pt x="2748" y="7404"/>
                </a:lnTo>
                <a:cubicBezTo>
                  <a:pt x="2748" y="7347"/>
                  <a:pt x="2724" y="7300"/>
                  <a:pt x="2695" y="7300"/>
                </a:cubicBezTo>
                <a:close/>
                <a:moveTo>
                  <a:pt x="3545" y="7300"/>
                </a:moveTo>
                <a:cubicBezTo>
                  <a:pt x="3516" y="7300"/>
                  <a:pt x="3492" y="7347"/>
                  <a:pt x="3492" y="7404"/>
                </a:cubicBezTo>
                <a:lnTo>
                  <a:pt x="3492" y="7624"/>
                </a:lnTo>
                <a:cubicBezTo>
                  <a:pt x="3492" y="7682"/>
                  <a:pt x="3516" y="7729"/>
                  <a:pt x="3545" y="7729"/>
                </a:cubicBezTo>
                <a:cubicBezTo>
                  <a:pt x="3574" y="7729"/>
                  <a:pt x="3598" y="7682"/>
                  <a:pt x="3598" y="7624"/>
                </a:cubicBezTo>
                <a:lnTo>
                  <a:pt x="3598" y="7404"/>
                </a:lnTo>
                <a:cubicBezTo>
                  <a:pt x="3598" y="7347"/>
                  <a:pt x="3574" y="7300"/>
                  <a:pt x="3545" y="7300"/>
                </a:cubicBezTo>
                <a:close/>
                <a:moveTo>
                  <a:pt x="3859" y="7300"/>
                </a:moveTo>
                <a:cubicBezTo>
                  <a:pt x="3830" y="7300"/>
                  <a:pt x="3806" y="7347"/>
                  <a:pt x="3806" y="7404"/>
                </a:cubicBezTo>
                <a:lnTo>
                  <a:pt x="3806" y="7624"/>
                </a:lnTo>
                <a:cubicBezTo>
                  <a:pt x="3806" y="7682"/>
                  <a:pt x="3830" y="7729"/>
                  <a:pt x="3859" y="7729"/>
                </a:cubicBezTo>
                <a:cubicBezTo>
                  <a:pt x="3888" y="7729"/>
                  <a:pt x="3912" y="7682"/>
                  <a:pt x="3912" y="7624"/>
                </a:cubicBezTo>
                <a:lnTo>
                  <a:pt x="3912" y="7404"/>
                </a:lnTo>
                <a:cubicBezTo>
                  <a:pt x="3912" y="7347"/>
                  <a:pt x="3888" y="7300"/>
                  <a:pt x="3859" y="7300"/>
                </a:cubicBezTo>
                <a:close/>
                <a:moveTo>
                  <a:pt x="4709" y="7300"/>
                </a:moveTo>
                <a:cubicBezTo>
                  <a:pt x="4680" y="7300"/>
                  <a:pt x="4656" y="7347"/>
                  <a:pt x="4656" y="7404"/>
                </a:cubicBezTo>
                <a:lnTo>
                  <a:pt x="4656" y="7624"/>
                </a:lnTo>
                <a:cubicBezTo>
                  <a:pt x="4656" y="7682"/>
                  <a:pt x="4680" y="7729"/>
                  <a:pt x="4709" y="7729"/>
                </a:cubicBezTo>
                <a:cubicBezTo>
                  <a:pt x="4738" y="7729"/>
                  <a:pt x="4762" y="7682"/>
                  <a:pt x="4762" y="7624"/>
                </a:cubicBezTo>
                <a:lnTo>
                  <a:pt x="4762" y="7404"/>
                </a:lnTo>
                <a:cubicBezTo>
                  <a:pt x="4762" y="7347"/>
                  <a:pt x="4738" y="7300"/>
                  <a:pt x="4709" y="7300"/>
                </a:cubicBezTo>
                <a:close/>
                <a:moveTo>
                  <a:pt x="5023" y="7300"/>
                </a:moveTo>
                <a:cubicBezTo>
                  <a:pt x="4994" y="7300"/>
                  <a:pt x="4970" y="7347"/>
                  <a:pt x="4970" y="7404"/>
                </a:cubicBezTo>
                <a:lnTo>
                  <a:pt x="4970" y="7624"/>
                </a:lnTo>
                <a:cubicBezTo>
                  <a:pt x="4970" y="7682"/>
                  <a:pt x="4994" y="7729"/>
                  <a:pt x="5023" y="7729"/>
                </a:cubicBezTo>
                <a:cubicBezTo>
                  <a:pt x="5053" y="7729"/>
                  <a:pt x="5076" y="7682"/>
                  <a:pt x="5076" y="7624"/>
                </a:cubicBezTo>
                <a:lnTo>
                  <a:pt x="5076" y="7404"/>
                </a:lnTo>
                <a:cubicBezTo>
                  <a:pt x="5076" y="7347"/>
                  <a:pt x="5053" y="7300"/>
                  <a:pt x="5023" y="7300"/>
                </a:cubicBezTo>
                <a:close/>
                <a:moveTo>
                  <a:pt x="5873" y="7300"/>
                </a:moveTo>
                <a:cubicBezTo>
                  <a:pt x="5844" y="7300"/>
                  <a:pt x="5820" y="7347"/>
                  <a:pt x="5820" y="7404"/>
                </a:cubicBezTo>
                <a:lnTo>
                  <a:pt x="5820" y="7624"/>
                </a:lnTo>
                <a:cubicBezTo>
                  <a:pt x="5820" y="7682"/>
                  <a:pt x="5844" y="7729"/>
                  <a:pt x="5873" y="7729"/>
                </a:cubicBezTo>
                <a:cubicBezTo>
                  <a:pt x="5902" y="7729"/>
                  <a:pt x="5926" y="7682"/>
                  <a:pt x="5926" y="7624"/>
                </a:cubicBezTo>
                <a:lnTo>
                  <a:pt x="5926" y="7404"/>
                </a:lnTo>
                <a:cubicBezTo>
                  <a:pt x="5926" y="7347"/>
                  <a:pt x="5902" y="7300"/>
                  <a:pt x="5873" y="7300"/>
                </a:cubicBezTo>
                <a:close/>
                <a:moveTo>
                  <a:pt x="6188" y="7300"/>
                </a:moveTo>
                <a:cubicBezTo>
                  <a:pt x="6159" y="7300"/>
                  <a:pt x="6135" y="7347"/>
                  <a:pt x="6135" y="7404"/>
                </a:cubicBezTo>
                <a:lnTo>
                  <a:pt x="6135" y="7624"/>
                </a:lnTo>
                <a:cubicBezTo>
                  <a:pt x="6135" y="7682"/>
                  <a:pt x="6159" y="7729"/>
                  <a:pt x="6188" y="7729"/>
                </a:cubicBezTo>
                <a:cubicBezTo>
                  <a:pt x="6217" y="7729"/>
                  <a:pt x="6240" y="7682"/>
                  <a:pt x="6240" y="7624"/>
                </a:cubicBezTo>
                <a:lnTo>
                  <a:pt x="6240" y="7404"/>
                </a:lnTo>
                <a:cubicBezTo>
                  <a:pt x="6240" y="7347"/>
                  <a:pt x="6217" y="7300"/>
                  <a:pt x="6188" y="7300"/>
                </a:cubicBezTo>
                <a:close/>
                <a:moveTo>
                  <a:pt x="7036" y="7300"/>
                </a:moveTo>
                <a:cubicBezTo>
                  <a:pt x="7007" y="7300"/>
                  <a:pt x="6984" y="7347"/>
                  <a:pt x="6984" y="7404"/>
                </a:cubicBezTo>
                <a:lnTo>
                  <a:pt x="6984" y="7624"/>
                </a:lnTo>
                <a:cubicBezTo>
                  <a:pt x="6984" y="7682"/>
                  <a:pt x="7007" y="7729"/>
                  <a:pt x="7036" y="7729"/>
                </a:cubicBezTo>
                <a:cubicBezTo>
                  <a:pt x="7065" y="7729"/>
                  <a:pt x="7089" y="7682"/>
                  <a:pt x="7089" y="7624"/>
                </a:cubicBezTo>
                <a:lnTo>
                  <a:pt x="7089" y="7404"/>
                </a:lnTo>
                <a:cubicBezTo>
                  <a:pt x="7089" y="7347"/>
                  <a:pt x="7065" y="7300"/>
                  <a:pt x="7036" y="7300"/>
                </a:cubicBezTo>
                <a:close/>
                <a:moveTo>
                  <a:pt x="7351" y="7300"/>
                </a:moveTo>
                <a:cubicBezTo>
                  <a:pt x="7322" y="7300"/>
                  <a:pt x="7299" y="7347"/>
                  <a:pt x="7299" y="7404"/>
                </a:cubicBezTo>
                <a:lnTo>
                  <a:pt x="7299" y="7624"/>
                </a:lnTo>
                <a:cubicBezTo>
                  <a:pt x="7299" y="7682"/>
                  <a:pt x="7322" y="7729"/>
                  <a:pt x="7351" y="7729"/>
                </a:cubicBezTo>
                <a:cubicBezTo>
                  <a:pt x="7380" y="7729"/>
                  <a:pt x="7404" y="7682"/>
                  <a:pt x="7404" y="7624"/>
                </a:cubicBezTo>
                <a:lnTo>
                  <a:pt x="7404" y="7404"/>
                </a:lnTo>
                <a:cubicBezTo>
                  <a:pt x="7404" y="7347"/>
                  <a:pt x="7380" y="7300"/>
                  <a:pt x="7351" y="7300"/>
                </a:cubicBezTo>
                <a:close/>
                <a:moveTo>
                  <a:pt x="8201" y="7300"/>
                </a:moveTo>
                <a:cubicBezTo>
                  <a:pt x="8171" y="7300"/>
                  <a:pt x="8148" y="7347"/>
                  <a:pt x="8148" y="7404"/>
                </a:cubicBezTo>
                <a:lnTo>
                  <a:pt x="8148" y="7624"/>
                </a:lnTo>
                <a:cubicBezTo>
                  <a:pt x="8148" y="7682"/>
                  <a:pt x="8171" y="7729"/>
                  <a:pt x="8201" y="7729"/>
                </a:cubicBezTo>
                <a:cubicBezTo>
                  <a:pt x="8230" y="7729"/>
                  <a:pt x="8254" y="7682"/>
                  <a:pt x="8254" y="7624"/>
                </a:cubicBezTo>
                <a:lnTo>
                  <a:pt x="8254" y="7404"/>
                </a:lnTo>
                <a:cubicBezTo>
                  <a:pt x="8254" y="7347"/>
                  <a:pt x="8230" y="7300"/>
                  <a:pt x="8201" y="7300"/>
                </a:cubicBezTo>
                <a:close/>
                <a:moveTo>
                  <a:pt x="8515" y="7300"/>
                </a:moveTo>
                <a:cubicBezTo>
                  <a:pt x="8486" y="7300"/>
                  <a:pt x="8462" y="7347"/>
                  <a:pt x="8462" y="7404"/>
                </a:cubicBezTo>
                <a:lnTo>
                  <a:pt x="8462" y="7624"/>
                </a:lnTo>
                <a:cubicBezTo>
                  <a:pt x="8462" y="7682"/>
                  <a:pt x="8486" y="7729"/>
                  <a:pt x="8515" y="7729"/>
                </a:cubicBezTo>
                <a:cubicBezTo>
                  <a:pt x="8544" y="7729"/>
                  <a:pt x="8568" y="7682"/>
                  <a:pt x="8568" y="7624"/>
                </a:cubicBezTo>
                <a:lnTo>
                  <a:pt x="8568" y="7404"/>
                </a:lnTo>
                <a:cubicBezTo>
                  <a:pt x="8568" y="7347"/>
                  <a:pt x="8544" y="7300"/>
                  <a:pt x="8515" y="7300"/>
                </a:cubicBezTo>
                <a:close/>
                <a:moveTo>
                  <a:pt x="9365" y="7300"/>
                </a:moveTo>
                <a:cubicBezTo>
                  <a:pt x="9336" y="7300"/>
                  <a:pt x="9312" y="7347"/>
                  <a:pt x="9312" y="7404"/>
                </a:cubicBezTo>
                <a:lnTo>
                  <a:pt x="9312" y="7624"/>
                </a:lnTo>
                <a:cubicBezTo>
                  <a:pt x="9312" y="7682"/>
                  <a:pt x="9336" y="7729"/>
                  <a:pt x="9365" y="7729"/>
                </a:cubicBezTo>
                <a:cubicBezTo>
                  <a:pt x="9394" y="7729"/>
                  <a:pt x="9418" y="7682"/>
                  <a:pt x="9418" y="7624"/>
                </a:cubicBezTo>
                <a:lnTo>
                  <a:pt x="9418" y="7404"/>
                </a:lnTo>
                <a:cubicBezTo>
                  <a:pt x="9418" y="7347"/>
                  <a:pt x="9394" y="7300"/>
                  <a:pt x="9365" y="7300"/>
                </a:cubicBezTo>
                <a:close/>
                <a:moveTo>
                  <a:pt x="9679" y="7300"/>
                </a:moveTo>
                <a:cubicBezTo>
                  <a:pt x="9650" y="7300"/>
                  <a:pt x="9626" y="7347"/>
                  <a:pt x="9626" y="7404"/>
                </a:cubicBezTo>
                <a:lnTo>
                  <a:pt x="9626" y="7624"/>
                </a:lnTo>
                <a:cubicBezTo>
                  <a:pt x="9626" y="7682"/>
                  <a:pt x="9650" y="7729"/>
                  <a:pt x="9679" y="7729"/>
                </a:cubicBezTo>
                <a:cubicBezTo>
                  <a:pt x="9708" y="7729"/>
                  <a:pt x="9732" y="7682"/>
                  <a:pt x="9732" y="7624"/>
                </a:cubicBezTo>
                <a:lnTo>
                  <a:pt x="9732" y="7404"/>
                </a:lnTo>
                <a:cubicBezTo>
                  <a:pt x="9732" y="7347"/>
                  <a:pt x="9708" y="7300"/>
                  <a:pt x="9679" y="7300"/>
                </a:cubicBezTo>
                <a:close/>
                <a:moveTo>
                  <a:pt x="10529" y="7300"/>
                </a:moveTo>
                <a:cubicBezTo>
                  <a:pt x="10500" y="7300"/>
                  <a:pt x="10476" y="7347"/>
                  <a:pt x="10476" y="7404"/>
                </a:cubicBezTo>
                <a:lnTo>
                  <a:pt x="10476" y="7624"/>
                </a:lnTo>
                <a:cubicBezTo>
                  <a:pt x="10476" y="7682"/>
                  <a:pt x="10500" y="7729"/>
                  <a:pt x="10529" y="7729"/>
                </a:cubicBezTo>
                <a:cubicBezTo>
                  <a:pt x="10558" y="7729"/>
                  <a:pt x="10582" y="7682"/>
                  <a:pt x="10582" y="7624"/>
                </a:cubicBezTo>
                <a:lnTo>
                  <a:pt x="10582" y="7404"/>
                </a:lnTo>
                <a:cubicBezTo>
                  <a:pt x="10582" y="7347"/>
                  <a:pt x="10558" y="7300"/>
                  <a:pt x="10529" y="7300"/>
                </a:cubicBezTo>
                <a:close/>
                <a:moveTo>
                  <a:pt x="10844" y="7300"/>
                </a:moveTo>
                <a:cubicBezTo>
                  <a:pt x="10814" y="7300"/>
                  <a:pt x="10791" y="7347"/>
                  <a:pt x="10791" y="7404"/>
                </a:cubicBezTo>
                <a:lnTo>
                  <a:pt x="10791" y="7624"/>
                </a:lnTo>
                <a:cubicBezTo>
                  <a:pt x="10791" y="7682"/>
                  <a:pt x="10814" y="7729"/>
                  <a:pt x="10844" y="7729"/>
                </a:cubicBezTo>
                <a:cubicBezTo>
                  <a:pt x="10873" y="7729"/>
                  <a:pt x="10895" y="7682"/>
                  <a:pt x="10895" y="7624"/>
                </a:cubicBezTo>
                <a:lnTo>
                  <a:pt x="10895" y="7404"/>
                </a:lnTo>
                <a:cubicBezTo>
                  <a:pt x="10895" y="7347"/>
                  <a:pt x="10873" y="7300"/>
                  <a:pt x="10844" y="7300"/>
                </a:cubicBezTo>
                <a:close/>
                <a:moveTo>
                  <a:pt x="11692" y="7300"/>
                </a:moveTo>
                <a:cubicBezTo>
                  <a:pt x="11663" y="7300"/>
                  <a:pt x="11640" y="7347"/>
                  <a:pt x="11640" y="7404"/>
                </a:cubicBezTo>
                <a:lnTo>
                  <a:pt x="11640" y="7624"/>
                </a:lnTo>
                <a:cubicBezTo>
                  <a:pt x="11640" y="7682"/>
                  <a:pt x="11663" y="7729"/>
                  <a:pt x="11692" y="7729"/>
                </a:cubicBezTo>
                <a:cubicBezTo>
                  <a:pt x="11721" y="7729"/>
                  <a:pt x="11745" y="7682"/>
                  <a:pt x="11745" y="7624"/>
                </a:cubicBezTo>
                <a:lnTo>
                  <a:pt x="11745" y="7404"/>
                </a:lnTo>
                <a:cubicBezTo>
                  <a:pt x="11745" y="7347"/>
                  <a:pt x="11721" y="7300"/>
                  <a:pt x="11692" y="7300"/>
                </a:cubicBezTo>
                <a:close/>
                <a:moveTo>
                  <a:pt x="12007" y="7300"/>
                </a:moveTo>
                <a:cubicBezTo>
                  <a:pt x="11978" y="7300"/>
                  <a:pt x="11955" y="7347"/>
                  <a:pt x="11955" y="7404"/>
                </a:cubicBezTo>
                <a:lnTo>
                  <a:pt x="11955" y="7624"/>
                </a:lnTo>
                <a:cubicBezTo>
                  <a:pt x="11955" y="7682"/>
                  <a:pt x="11978" y="7729"/>
                  <a:pt x="12007" y="7729"/>
                </a:cubicBezTo>
                <a:cubicBezTo>
                  <a:pt x="12036" y="7729"/>
                  <a:pt x="12060" y="7682"/>
                  <a:pt x="12060" y="7624"/>
                </a:cubicBezTo>
                <a:lnTo>
                  <a:pt x="12060" y="7404"/>
                </a:lnTo>
                <a:cubicBezTo>
                  <a:pt x="12060" y="7347"/>
                  <a:pt x="12036" y="7300"/>
                  <a:pt x="12007" y="7300"/>
                </a:cubicBezTo>
                <a:close/>
                <a:moveTo>
                  <a:pt x="12856" y="7300"/>
                </a:moveTo>
                <a:cubicBezTo>
                  <a:pt x="12827" y="7300"/>
                  <a:pt x="12804" y="7347"/>
                  <a:pt x="12804" y="7404"/>
                </a:cubicBezTo>
                <a:lnTo>
                  <a:pt x="12804" y="7624"/>
                </a:lnTo>
                <a:cubicBezTo>
                  <a:pt x="12804" y="7682"/>
                  <a:pt x="12827" y="7729"/>
                  <a:pt x="12856" y="7729"/>
                </a:cubicBezTo>
                <a:cubicBezTo>
                  <a:pt x="12886" y="7729"/>
                  <a:pt x="12909" y="7682"/>
                  <a:pt x="12909" y="7624"/>
                </a:cubicBezTo>
                <a:lnTo>
                  <a:pt x="12909" y="7404"/>
                </a:lnTo>
                <a:cubicBezTo>
                  <a:pt x="12909" y="7347"/>
                  <a:pt x="12886" y="7300"/>
                  <a:pt x="12856" y="7300"/>
                </a:cubicBezTo>
                <a:close/>
                <a:moveTo>
                  <a:pt x="13171" y="7300"/>
                </a:moveTo>
                <a:cubicBezTo>
                  <a:pt x="13142" y="7300"/>
                  <a:pt x="13118" y="7347"/>
                  <a:pt x="13118" y="7404"/>
                </a:cubicBezTo>
                <a:lnTo>
                  <a:pt x="13118" y="7624"/>
                </a:lnTo>
                <a:cubicBezTo>
                  <a:pt x="13118" y="7682"/>
                  <a:pt x="13142" y="7729"/>
                  <a:pt x="13171" y="7729"/>
                </a:cubicBezTo>
                <a:cubicBezTo>
                  <a:pt x="13200" y="7729"/>
                  <a:pt x="13224" y="7682"/>
                  <a:pt x="13224" y="7624"/>
                </a:cubicBezTo>
                <a:lnTo>
                  <a:pt x="13224" y="7404"/>
                </a:lnTo>
                <a:cubicBezTo>
                  <a:pt x="13224" y="7347"/>
                  <a:pt x="13200" y="7300"/>
                  <a:pt x="13171" y="7300"/>
                </a:cubicBezTo>
                <a:close/>
                <a:moveTo>
                  <a:pt x="14021" y="7300"/>
                </a:moveTo>
                <a:cubicBezTo>
                  <a:pt x="13992" y="7300"/>
                  <a:pt x="13968" y="7347"/>
                  <a:pt x="13968" y="7404"/>
                </a:cubicBezTo>
                <a:lnTo>
                  <a:pt x="13968" y="7624"/>
                </a:lnTo>
                <a:cubicBezTo>
                  <a:pt x="13968" y="7682"/>
                  <a:pt x="13992" y="7729"/>
                  <a:pt x="14021" y="7729"/>
                </a:cubicBezTo>
                <a:cubicBezTo>
                  <a:pt x="14050" y="7729"/>
                  <a:pt x="14074" y="7682"/>
                  <a:pt x="14074" y="7624"/>
                </a:cubicBezTo>
                <a:lnTo>
                  <a:pt x="14074" y="7404"/>
                </a:lnTo>
                <a:cubicBezTo>
                  <a:pt x="14074" y="7347"/>
                  <a:pt x="14050" y="7300"/>
                  <a:pt x="14021" y="7300"/>
                </a:cubicBezTo>
                <a:close/>
                <a:moveTo>
                  <a:pt x="14335" y="7300"/>
                </a:moveTo>
                <a:cubicBezTo>
                  <a:pt x="14306" y="7300"/>
                  <a:pt x="14282" y="7347"/>
                  <a:pt x="14282" y="7404"/>
                </a:cubicBezTo>
                <a:lnTo>
                  <a:pt x="14282" y="7624"/>
                </a:lnTo>
                <a:cubicBezTo>
                  <a:pt x="14282" y="7682"/>
                  <a:pt x="14306" y="7729"/>
                  <a:pt x="14335" y="7729"/>
                </a:cubicBezTo>
                <a:cubicBezTo>
                  <a:pt x="14364" y="7729"/>
                  <a:pt x="14388" y="7682"/>
                  <a:pt x="14388" y="7624"/>
                </a:cubicBezTo>
                <a:lnTo>
                  <a:pt x="14388" y="7404"/>
                </a:lnTo>
                <a:cubicBezTo>
                  <a:pt x="14388" y="7347"/>
                  <a:pt x="14364" y="7300"/>
                  <a:pt x="14335" y="7300"/>
                </a:cubicBezTo>
                <a:close/>
                <a:moveTo>
                  <a:pt x="15185" y="7300"/>
                </a:moveTo>
                <a:cubicBezTo>
                  <a:pt x="15156" y="7300"/>
                  <a:pt x="15132" y="7347"/>
                  <a:pt x="15132" y="7404"/>
                </a:cubicBezTo>
                <a:lnTo>
                  <a:pt x="15132" y="7624"/>
                </a:lnTo>
                <a:cubicBezTo>
                  <a:pt x="15132" y="7682"/>
                  <a:pt x="15156" y="7729"/>
                  <a:pt x="15185" y="7729"/>
                </a:cubicBezTo>
                <a:cubicBezTo>
                  <a:pt x="15214" y="7729"/>
                  <a:pt x="15237" y="7682"/>
                  <a:pt x="15237" y="7624"/>
                </a:cubicBezTo>
                <a:lnTo>
                  <a:pt x="15237" y="7404"/>
                </a:lnTo>
                <a:cubicBezTo>
                  <a:pt x="15237" y="7347"/>
                  <a:pt x="15214" y="7300"/>
                  <a:pt x="15185" y="7300"/>
                </a:cubicBezTo>
                <a:close/>
                <a:moveTo>
                  <a:pt x="15500" y="7300"/>
                </a:moveTo>
                <a:cubicBezTo>
                  <a:pt x="15470" y="7300"/>
                  <a:pt x="15447" y="7347"/>
                  <a:pt x="15447" y="7404"/>
                </a:cubicBezTo>
                <a:lnTo>
                  <a:pt x="15447" y="7624"/>
                </a:lnTo>
                <a:cubicBezTo>
                  <a:pt x="15447" y="7682"/>
                  <a:pt x="15470" y="7729"/>
                  <a:pt x="15500" y="7729"/>
                </a:cubicBezTo>
                <a:cubicBezTo>
                  <a:pt x="15529" y="7729"/>
                  <a:pt x="15551" y="7682"/>
                  <a:pt x="15551" y="7624"/>
                </a:cubicBezTo>
                <a:lnTo>
                  <a:pt x="15551" y="7404"/>
                </a:lnTo>
                <a:cubicBezTo>
                  <a:pt x="15551" y="7347"/>
                  <a:pt x="15529" y="7300"/>
                  <a:pt x="15500" y="7300"/>
                </a:cubicBezTo>
                <a:close/>
                <a:moveTo>
                  <a:pt x="16349" y="7300"/>
                </a:moveTo>
                <a:cubicBezTo>
                  <a:pt x="16320" y="7300"/>
                  <a:pt x="16296" y="7347"/>
                  <a:pt x="16296" y="7404"/>
                </a:cubicBezTo>
                <a:lnTo>
                  <a:pt x="16296" y="7624"/>
                </a:lnTo>
                <a:cubicBezTo>
                  <a:pt x="16296" y="7682"/>
                  <a:pt x="16320" y="7729"/>
                  <a:pt x="16349" y="7729"/>
                </a:cubicBezTo>
                <a:cubicBezTo>
                  <a:pt x="16378" y="7729"/>
                  <a:pt x="16401" y="7682"/>
                  <a:pt x="16401" y="7624"/>
                </a:cubicBezTo>
                <a:lnTo>
                  <a:pt x="16401" y="7404"/>
                </a:lnTo>
                <a:cubicBezTo>
                  <a:pt x="16401" y="7347"/>
                  <a:pt x="16378" y="7300"/>
                  <a:pt x="16349" y="7300"/>
                </a:cubicBezTo>
                <a:close/>
                <a:moveTo>
                  <a:pt x="16663" y="7300"/>
                </a:moveTo>
                <a:cubicBezTo>
                  <a:pt x="16634" y="7300"/>
                  <a:pt x="16611" y="7347"/>
                  <a:pt x="16611" y="7404"/>
                </a:cubicBezTo>
                <a:lnTo>
                  <a:pt x="16611" y="7624"/>
                </a:lnTo>
                <a:cubicBezTo>
                  <a:pt x="16611" y="7682"/>
                  <a:pt x="16634" y="7729"/>
                  <a:pt x="16663" y="7729"/>
                </a:cubicBezTo>
                <a:cubicBezTo>
                  <a:pt x="16692" y="7729"/>
                  <a:pt x="16716" y="7682"/>
                  <a:pt x="16716" y="7624"/>
                </a:cubicBezTo>
                <a:lnTo>
                  <a:pt x="16716" y="7404"/>
                </a:lnTo>
                <a:cubicBezTo>
                  <a:pt x="16716" y="7347"/>
                  <a:pt x="16692" y="7300"/>
                  <a:pt x="16663" y="7300"/>
                </a:cubicBezTo>
                <a:close/>
                <a:moveTo>
                  <a:pt x="17512" y="7300"/>
                </a:moveTo>
                <a:cubicBezTo>
                  <a:pt x="17483" y="7300"/>
                  <a:pt x="17459" y="7347"/>
                  <a:pt x="17459" y="7404"/>
                </a:cubicBezTo>
                <a:lnTo>
                  <a:pt x="17459" y="7624"/>
                </a:lnTo>
                <a:cubicBezTo>
                  <a:pt x="17459" y="7682"/>
                  <a:pt x="17483" y="7729"/>
                  <a:pt x="17512" y="7729"/>
                </a:cubicBezTo>
                <a:cubicBezTo>
                  <a:pt x="17541" y="7729"/>
                  <a:pt x="17565" y="7682"/>
                  <a:pt x="17565" y="7624"/>
                </a:cubicBezTo>
                <a:lnTo>
                  <a:pt x="17565" y="7404"/>
                </a:lnTo>
                <a:cubicBezTo>
                  <a:pt x="17565" y="7347"/>
                  <a:pt x="17541" y="7300"/>
                  <a:pt x="17512" y="7300"/>
                </a:cubicBezTo>
                <a:close/>
                <a:moveTo>
                  <a:pt x="17827" y="7300"/>
                </a:moveTo>
                <a:cubicBezTo>
                  <a:pt x="17798" y="7300"/>
                  <a:pt x="17774" y="7347"/>
                  <a:pt x="17774" y="7404"/>
                </a:cubicBezTo>
                <a:lnTo>
                  <a:pt x="17774" y="7624"/>
                </a:lnTo>
                <a:cubicBezTo>
                  <a:pt x="17774" y="7682"/>
                  <a:pt x="17798" y="7729"/>
                  <a:pt x="17827" y="7729"/>
                </a:cubicBezTo>
                <a:cubicBezTo>
                  <a:pt x="17856" y="7729"/>
                  <a:pt x="17880" y="7682"/>
                  <a:pt x="17880" y="7624"/>
                </a:cubicBezTo>
                <a:lnTo>
                  <a:pt x="17880" y="7404"/>
                </a:lnTo>
                <a:cubicBezTo>
                  <a:pt x="17880" y="7347"/>
                  <a:pt x="17856" y="7300"/>
                  <a:pt x="17827" y="7300"/>
                </a:cubicBezTo>
                <a:close/>
                <a:moveTo>
                  <a:pt x="18677" y="7300"/>
                </a:moveTo>
                <a:cubicBezTo>
                  <a:pt x="18648" y="7300"/>
                  <a:pt x="18624" y="7347"/>
                  <a:pt x="18624" y="7404"/>
                </a:cubicBezTo>
                <a:lnTo>
                  <a:pt x="18624" y="7624"/>
                </a:lnTo>
                <a:cubicBezTo>
                  <a:pt x="18624" y="7682"/>
                  <a:pt x="18648" y="7729"/>
                  <a:pt x="18677" y="7729"/>
                </a:cubicBezTo>
                <a:cubicBezTo>
                  <a:pt x="18706" y="7729"/>
                  <a:pt x="18730" y="7682"/>
                  <a:pt x="18730" y="7624"/>
                </a:cubicBezTo>
                <a:lnTo>
                  <a:pt x="18730" y="7404"/>
                </a:lnTo>
                <a:cubicBezTo>
                  <a:pt x="18730" y="7347"/>
                  <a:pt x="18706" y="7300"/>
                  <a:pt x="18677" y="7300"/>
                </a:cubicBezTo>
                <a:close/>
                <a:moveTo>
                  <a:pt x="18991" y="7300"/>
                </a:moveTo>
                <a:cubicBezTo>
                  <a:pt x="18962" y="7300"/>
                  <a:pt x="18938" y="7347"/>
                  <a:pt x="18938" y="7404"/>
                </a:cubicBezTo>
                <a:lnTo>
                  <a:pt x="18938" y="7624"/>
                </a:lnTo>
                <a:cubicBezTo>
                  <a:pt x="18938" y="7682"/>
                  <a:pt x="18962" y="7729"/>
                  <a:pt x="18991" y="7729"/>
                </a:cubicBezTo>
                <a:cubicBezTo>
                  <a:pt x="19020" y="7729"/>
                  <a:pt x="19044" y="7682"/>
                  <a:pt x="19044" y="7624"/>
                </a:cubicBezTo>
                <a:lnTo>
                  <a:pt x="19044" y="7404"/>
                </a:lnTo>
                <a:cubicBezTo>
                  <a:pt x="19044" y="7347"/>
                  <a:pt x="19020" y="7300"/>
                  <a:pt x="18991" y="7300"/>
                </a:cubicBezTo>
                <a:close/>
                <a:moveTo>
                  <a:pt x="19841" y="7300"/>
                </a:moveTo>
                <a:cubicBezTo>
                  <a:pt x="19812" y="7300"/>
                  <a:pt x="19788" y="7347"/>
                  <a:pt x="19788" y="7404"/>
                </a:cubicBezTo>
                <a:lnTo>
                  <a:pt x="19788" y="7624"/>
                </a:lnTo>
                <a:cubicBezTo>
                  <a:pt x="19788" y="7682"/>
                  <a:pt x="19812" y="7729"/>
                  <a:pt x="19841" y="7729"/>
                </a:cubicBezTo>
                <a:cubicBezTo>
                  <a:pt x="19870" y="7729"/>
                  <a:pt x="19894" y="7682"/>
                  <a:pt x="19894" y="7624"/>
                </a:cubicBezTo>
                <a:lnTo>
                  <a:pt x="19894" y="7404"/>
                </a:lnTo>
                <a:cubicBezTo>
                  <a:pt x="19894" y="7347"/>
                  <a:pt x="19870" y="7300"/>
                  <a:pt x="19841" y="7300"/>
                </a:cubicBezTo>
                <a:close/>
                <a:moveTo>
                  <a:pt x="20155" y="7300"/>
                </a:moveTo>
                <a:cubicBezTo>
                  <a:pt x="20126" y="7300"/>
                  <a:pt x="20102" y="7347"/>
                  <a:pt x="20102" y="7404"/>
                </a:cubicBezTo>
                <a:lnTo>
                  <a:pt x="20102" y="7624"/>
                </a:lnTo>
                <a:cubicBezTo>
                  <a:pt x="20102" y="7682"/>
                  <a:pt x="20126" y="7729"/>
                  <a:pt x="20155" y="7729"/>
                </a:cubicBezTo>
                <a:cubicBezTo>
                  <a:pt x="20184" y="7729"/>
                  <a:pt x="20207" y="7682"/>
                  <a:pt x="20207" y="7624"/>
                </a:cubicBezTo>
                <a:lnTo>
                  <a:pt x="20207" y="7404"/>
                </a:lnTo>
                <a:cubicBezTo>
                  <a:pt x="20207" y="7347"/>
                  <a:pt x="20184" y="7300"/>
                  <a:pt x="20155" y="7300"/>
                </a:cubicBezTo>
                <a:close/>
                <a:moveTo>
                  <a:pt x="21004" y="7300"/>
                </a:moveTo>
                <a:cubicBezTo>
                  <a:pt x="20975" y="7300"/>
                  <a:pt x="20952" y="7347"/>
                  <a:pt x="20952" y="7404"/>
                </a:cubicBezTo>
                <a:lnTo>
                  <a:pt x="20952" y="7624"/>
                </a:lnTo>
                <a:cubicBezTo>
                  <a:pt x="20952" y="7682"/>
                  <a:pt x="20975" y="7729"/>
                  <a:pt x="21004" y="7729"/>
                </a:cubicBezTo>
                <a:cubicBezTo>
                  <a:pt x="21033" y="7729"/>
                  <a:pt x="21057" y="7682"/>
                  <a:pt x="21057" y="7624"/>
                </a:cubicBezTo>
                <a:lnTo>
                  <a:pt x="21057" y="7404"/>
                </a:lnTo>
                <a:cubicBezTo>
                  <a:pt x="21057" y="7347"/>
                  <a:pt x="21033" y="7300"/>
                  <a:pt x="21004" y="7300"/>
                </a:cubicBezTo>
                <a:close/>
                <a:moveTo>
                  <a:pt x="21319" y="7300"/>
                </a:moveTo>
                <a:cubicBezTo>
                  <a:pt x="21289" y="7300"/>
                  <a:pt x="21267" y="7347"/>
                  <a:pt x="21267" y="7404"/>
                </a:cubicBezTo>
                <a:lnTo>
                  <a:pt x="21267" y="7624"/>
                </a:lnTo>
                <a:cubicBezTo>
                  <a:pt x="21267" y="7682"/>
                  <a:pt x="21289" y="7729"/>
                  <a:pt x="21319" y="7729"/>
                </a:cubicBezTo>
                <a:cubicBezTo>
                  <a:pt x="21348" y="7729"/>
                  <a:pt x="21372" y="7682"/>
                  <a:pt x="21372" y="7624"/>
                </a:cubicBezTo>
                <a:lnTo>
                  <a:pt x="21372" y="7404"/>
                </a:lnTo>
                <a:cubicBezTo>
                  <a:pt x="21372" y="7347"/>
                  <a:pt x="21348" y="7300"/>
                  <a:pt x="21319" y="7300"/>
                </a:cubicBezTo>
                <a:close/>
                <a:moveTo>
                  <a:pt x="281" y="8029"/>
                </a:moveTo>
                <a:cubicBezTo>
                  <a:pt x="252" y="8029"/>
                  <a:pt x="228" y="8077"/>
                  <a:pt x="228" y="8134"/>
                </a:cubicBezTo>
                <a:lnTo>
                  <a:pt x="228" y="8354"/>
                </a:lnTo>
                <a:cubicBezTo>
                  <a:pt x="228" y="8412"/>
                  <a:pt x="252" y="8459"/>
                  <a:pt x="281" y="8459"/>
                </a:cubicBezTo>
                <a:cubicBezTo>
                  <a:pt x="311" y="8459"/>
                  <a:pt x="334" y="8412"/>
                  <a:pt x="334" y="8354"/>
                </a:cubicBezTo>
                <a:lnTo>
                  <a:pt x="334" y="8134"/>
                </a:lnTo>
                <a:cubicBezTo>
                  <a:pt x="334" y="8077"/>
                  <a:pt x="311" y="8029"/>
                  <a:pt x="281" y="8029"/>
                </a:cubicBezTo>
                <a:close/>
                <a:moveTo>
                  <a:pt x="596" y="8029"/>
                </a:moveTo>
                <a:cubicBezTo>
                  <a:pt x="567" y="8029"/>
                  <a:pt x="543" y="8077"/>
                  <a:pt x="543" y="8134"/>
                </a:cubicBezTo>
                <a:lnTo>
                  <a:pt x="543" y="8354"/>
                </a:lnTo>
                <a:cubicBezTo>
                  <a:pt x="543" y="8412"/>
                  <a:pt x="567" y="8459"/>
                  <a:pt x="596" y="8459"/>
                </a:cubicBezTo>
                <a:cubicBezTo>
                  <a:pt x="625" y="8459"/>
                  <a:pt x="649" y="8412"/>
                  <a:pt x="649" y="8354"/>
                </a:cubicBezTo>
                <a:lnTo>
                  <a:pt x="649" y="8134"/>
                </a:lnTo>
                <a:cubicBezTo>
                  <a:pt x="649" y="8077"/>
                  <a:pt x="625" y="8029"/>
                  <a:pt x="596" y="8029"/>
                </a:cubicBezTo>
                <a:close/>
                <a:moveTo>
                  <a:pt x="1446" y="8029"/>
                </a:moveTo>
                <a:cubicBezTo>
                  <a:pt x="1417" y="8029"/>
                  <a:pt x="1393" y="8077"/>
                  <a:pt x="1393" y="8134"/>
                </a:cubicBezTo>
                <a:lnTo>
                  <a:pt x="1393" y="8354"/>
                </a:lnTo>
                <a:cubicBezTo>
                  <a:pt x="1393" y="8412"/>
                  <a:pt x="1417" y="8459"/>
                  <a:pt x="1446" y="8459"/>
                </a:cubicBezTo>
                <a:cubicBezTo>
                  <a:pt x="1475" y="8459"/>
                  <a:pt x="1499" y="8412"/>
                  <a:pt x="1499" y="8354"/>
                </a:cubicBezTo>
                <a:lnTo>
                  <a:pt x="1499" y="8134"/>
                </a:lnTo>
                <a:cubicBezTo>
                  <a:pt x="1499" y="8077"/>
                  <a:pt x="1475" y="8029"/>
                  <a:pt x="1446" y="8029"/>
                </a:cubicBezTo>
                <a:close/>
                <a:moveTo>
                  <a:pt x="1760" y="8029"/>
                </a:moveTo>
                <a:cubicBezTo>
                  <a:pt x="1731" y="8029"/>
                  <a:pt x="1707" y="8077"/>
                  <a:pt x="1707" y="8134"/>
                </a:cubicBezTo>
                <a:lnTo>
                  <a:pt x="1707" y="8354"/>
                </a:lnTo>
                <a:cubicBezTo>
                  <a:pt x="1707" y="8412"/>
                  <a:pt x="1731" y="8459"/>
                  <a:pt x="1760" y="8459"/>
                </a:cubicBezTo>
                <a:cubicBezTo>
                  <a:pt x="1789" y="8459"/>
                  <a:pt x="1813" y="8412"/>
                  <a:pt x="1813" y="8354"/>
                </a:cubicBezTo>
                <a:lnTo>
                  <a:pt x="1813" y="8134"/>
                </a:lnTo>
                <a:cubicBezTo>
                  <a:pt x="1813" y="8077"/>
                  <a:pt x="1789" y="8029"/>
                  <a:pt x="1760" y="8029"/>
                </a:cubicBezTo>
                <a:close/>
                <a:moveTo>
                  <a:pt x="2610" y="8029"/>
                </a:moveTo>
                <a:cubicBezTo>
                  <a:pt x="2581" y="8029"/>
                  <a:pt x="2557" y="8077"/>
                  <a:pt x="2557" y="8134"/>
                </a:cubicBezTo>
                <a:lnTo>
                  <a:pt x="2557" y="8354"/>
                </a:lnTo>
                <a:cubicBezTo>
                  <a:pt x="2557" y="8412"/>
                  <a:pt x="2581" y="8459"/>
                  <a:pt x="2610" y="8459"/>
                </a:cubicBezTo>
                <a:cubicBezTo>
                  <a:pt x="2639" y="8459"/>
                  <a:pt x="2662" y="8412"/>
                  <a:pt x="2662" y="8354"/>
                </a:cubicBezTo>
                <a:lnTo>
                  <a:pt x="2662" y="8134"/>
                </a:lnTo>
                <a:cubicBezTo>
                  <a:pt x="2662" y="8077"/>
                  <a:pt x="2639" y="8029"/>
                  <a:pt x="2610" y="8029"/>
                </a:cubicBezTo>
                <a:close/>
                <a:moveTo>
                  <a:pt x="2924" y="8029"/>
                </a:moveTo>
                <a:cubicBezTo>
                  <a:pt x="2895" y="8029"/>
                  <a:pt x="2871" y="8077"/>
                  <a:pt x="2871" y="8134"/>
                </a:cubicBezTo>
                <a:lnTo>
                  <a:pt x="2871" y="8354"/>
                </a:lnTo>
                <a:cubicBezTo>
                  <a:pt x="2871" y="8412"/>
                  <a:pt x="2895" y="8459"/>
                  <a:pt x="2924" y="8459"/>
                </a:cubicBezTo>
                <a:cubicBezTo>
                  <a:pt x="2954" y="8459"/>
                  <a:pt x="2976" y="8412"/>
                  <a:pt x="2976" y="8354"/>
                </a:cubicBezTo>
                <a:lnTo>
                  <a:pt x="2976" y="8134"/>
                </a:lnTo>
                <a:cubicBezTo>
                  <a:pt x="2976" y="8077"/>
                  <a:pt x="2954" y="8029"/>
                  <a:pt x="2924" y="8029"/>
                </a:cubicBezTo>
                <a:close/>
                <a:moveTo>
                  <a:pt x="3773" y="8029"/>
                </a:moveTo>
                <a:cubicBezTo>
                  <a:pt x="3744" y="8029"/>
                  <a:pt x="3721" y="8077"/>
                  <a:pt x="3721" y="8134"/>
                </a:cubicBezTo>
                <a:lnTo>
                  <a:pt x="3721" y="8354"/>
                </a:lnTo>
                <a:cubicBezTo>
                  <a:pt x="3721" y="8412"/>
                  <a:pt x="3744" y="8459"/>
                  <a:pt x="3773" y="8459"/>
                </a:cubicBezTo>
                <a:cubicBezTo>
                  <a:pt x="3802" y="8459"/>
                  <a:pt x="3826" y="8412"/>
                  <a:pt x="3826" y="8354"/>
                </a:cubicBezTo>
                <a:lnTo>
                  <a:pt x="3826" y="8134"/>
                </a:lnTo>
                <a:cubicBezTo>
                  <a:pt x="3826" y="8077"/>
                  <a:pt x="3802" y="8029"/>
                  <a:pt x="3773" y="8029"/>
                </a:cubicBezTo>
                <a:close/>
                <a:moveTo>
                  <a:pt x="4088" y="8029"/>
                </a:moveTo>
                <a:cubicBezTo>
                  <a:pt x="4058" y="8029"/>
                  <a:pt x="4035" y="8077"/>
                  <a:pt x="4035" y="8134"/>
                </a:cubicBezTo>
                <a:lnTo>
                  <a:pt x="4035" y="8354"/>
                </a:lnTo>
                <a:cubicBezTo>
                  <a:pt x="4035" y="8412"/>
                  <a:pt x="4058" y="8459"/>
                  <a:pt x="4088" y="8459"/>
                </a:cubicBezTo>
                <a:cubicBezTo>
                  <a:pt x="4117" y="8459"/>
                  <a:pt x="4141" y="8412"/>
                  <a:pt x="4141" y="8354"/>
                </a:cubicBezTo>
                <a:lnTo>
                  <a:pt x="4141" y="8134"/>
                </a:lnTo>
                <a:cubicBezTo>
                  <a:pt x="4141" y="8077"/>
                  <a:pt x="4117" y="8029"/>
                  <a:pt x="4088" y="8029"/>
                </a:cubicBezTo>
                <a:close/>
                <a:moveTo>
                  <a:pt x="4937" y="8029"/>
                </a:moveTo>
                <a:cubicBezTo>
                  <a:pt x="4908" y="8029"/>
                  <a:pt x="4884" y="8077"/>
                  <a:pt x="4884" y="8134"/>
                </a:cubicBezTo>
                <a:lnTo>
                  <a:pt x="4884" y="8354"/>
                </a:lnTo>
                <a:cubicBezTo>
                  <a:pt x="4884" y="8412"/>
                  <a:pt x="4908" y="8459"/>
                  <a:pt x="4937" y="8459"/>
                </a:cubicBezTo>
                <a:cubicBezTo>
                  <a:pt x="4966" y="8459"/>
                  <a:pt x="4990" y="8412"/>
                  <a:pt x="4990" y="8354"/>
                </a:cubicBezTo>
                <a:lnTo>
                  <a:pt x="4990" y="8134"/>
                </a:lnTo>
                <a:cubicBezTo>
                  <a:pt x="4990" y="8077"/>
                  <a:pt x="4966" y="8029"/>
                  <a:pt x="4937" y="8029"/>
                </a:cubicBezTo>
                <a:close/>
                <a:moveTo>
                  <a:pt x="5252" y="8029"/>
                </a:moveTo>
                <a:cubicBezTo>
                  <a:pt x="5223" y="8029"/>
                  <a:pt x="5199" y="8077"/>
                  <a:pt x="5199" y="8134"/>
                </a:cubicBezTo>
                <a:lnTo>
                  <a:pt x="5199" y="8354"/>
                </a:lnTo>
                <a:cubicBezTo>
                  <a:pt x="5199" y="8412"/>
                  <a:pt x="5223" y="8459"/>
                  <a:pt x="5252" y="8459"/>
                </a:cubicBezTo>
                <a:cubicBezTo>
                  <a:pt x="5281" y="8459"/>
                  <a:pt x="5305" y="8412"/>
                  <a:pt x="5305" y="8354"/>
                </a:cubicBezTo>
                <a:lnTo>
                  <a:pt x="5305" y="8134"/>
                </a:lnTo>
                <a:cubicBezTo>
                  <a:pt x="5305" y="8077"/>
                  <a:pt x="5281" y="8029"/>
                  <a:pt x="5252" y="8029"/>
                </a:cubicBezTo>
                <a:close/>
                <a:moveTo>
                  <a:pt x="6102" y="8029"/>
                </a:moveTo>
                <a:cubicBezTo>
                  <a:pt x="6072" y="8029"/>
                  <a:pt x="6049" y="8077"/>
                  <a:pt x="6049" y="8134"/>
                </a:cubicBezTo>
                <a:lnTo>
                  <a:pt x="6049" y="8354"/>
                </a:lnTo>
                <a:cubicBezTo>
                  <a:pt x="6049" y="8412"/>
                  <a:pt x="6072" y="8459"/>
                  <a:pt x="6102" y="8459"/>
                </a:cubicBezTo>
                <a:cubicBezTo>
                  <a:pt x="6131" y="8459"/>
                  <a:pt x="6155" y="8412"/>
                  <a:pt x="6155" y="8354"/>
                </a:cubicBezTo>
                <a:lnTo>
                  <a:pt x="6155" y="8134"/>
                </a:lnTo>
                <a:cubicBezTo>
                  <a:pt x="6155" y="8077"/>
                  <a:pt x="6131" y="8029"/>
                  <a:pt x="6102" y="8029"/>
                </a:cubicBezTo>
                <a:close/>
                <a:moveTo>
                  <a:pt x="6416" y="8029"/>
                </a:moveTo>
                <a:cubicBezTo>
                  <a:pt x="6387" y="8029"/>
                  <a:pt x="6363" y="8077"/>
                  <a:pt x="6363" y="8134"/>
                </a:cubicBezTo>
                <a:lnTo>
                  <a:pt x="6363" y="8354"/>
                </a:lnTo>
                <a:cubicBezTo>
                  <a:pt x="6363" y="8412"/>
                  <a:pt x="6387" y="8459"/>
                  <a:pt x="6416" y="8459"/>
                </a:cubicBezTo>
                <a:cubicBezTo>
                  <a:pt x="6445" y="8459"/>
                  <a:pt x="6469" y="8412"/>
                  <a:pt x="6469" y="8354"/>
                </a:cubicBezTo>
                <a:lnTo>
                  <a:pt x="6469" y="8134"/>
                </a:lnTo>
                <a:cubicBezTo>
                  <a:pt x="6469" y="8077"/>
                  <a:pt x="6445" y="8029"/>
                  <a:pt x="6416" y="8029"/>
                </a:cubicBezTo>
                <a:close/>
                <a:moveTo>
                  <a:pt x="7266" y="8029"/>
                </a:moveTo>
                <a:cubicBezTo>
                  <a:pt x="7237" y="8029"/>
                  <a:pt x="7213" y="8077"/>
                  <a:pt x="7213" y="8134"/>
                </a:cubicBezTo>
                <a:lnTo>
                  <a:pt x="7213" y="8354"/>
                </a:lnTo>
                <a:cubicBezTo>
                  <a:pt x="7213" y="8412"/>
                  <a:pt x="7237" y="8459"/>
                  <a:pt x="7266" y="8459"/>
                </a:cubicBezTo>
                <a:cubicBezTo>
                  <a:pt x="7295" y="8459"/>
                  <a:pt x="7318" y="8412"/>
                  <a:pt x="7318" y="8354"/>
                </a:cubicBezTo>
                <a:lnTo>
                  <a:pt x="7318" y="8134"/>
                </a:lnTo>
                <a:cubicBezTo>
                  <a:pt x="7318" y="8077"/>
                  <a:pt x="7295" y="8029"/>
                  <a:pt x="7266" y="8029"/>
                </a:cubicBezTo>
                <a:close/>
                <a:moveTo>
                  <a:pt x="7580" y="8029"/>
                </a:moveTo>
                <a:cubicBezTo>
                  <a:pt x="7551" y="8029"/>
                  <a:pt x="7527" y="8077"/>
                  <a:pt x="7527" y="8134"/>
                </a:cubicBezTo>
                <a:lnTo>
                  <a:pt x="7527" y="8354"/>
                </a:lnTo>
                <a:cubicBezTo>
                  <a:pt x="7527" y="8412"/>
                  <a:pt x="7551" y="8459"/>
                  <a:pt x="7580" y="8459"/>
                </a:cubicBezTo>
                <a:cubicBezTo>
                  <a:pt x="7609" y="8459"/>
                  <a:pt x="7632" y="8412"/>
                  <a:pt x="7632" y="8354"/>
                </a:cubicBezTo>
                <a:lnTo>
                  <a:pt x="7632" y="8134"/>
                </a:lnTo>
                <a:cubicBezTo>
                  <a:pt x="7632" y="8077"/>
                  <a:pt x="7609" y="8029"/>
                  <a:pt x="7580" y="8029"/>
                </a:cubicBezTo>
                <a:close/>
                <a:moveTo>
                  <a:pt x="8429" y="8029"/>
                </a:moveTo>
                <a:cubicBezTo>
                  <a:pt x="8400" y="8029"/>
                  <a:pt x="8377" y="8077"/>
                  <a:pt x="8377" y="8134"/>
                </a:cubicBezTo>
                <a:lnTo>
                  <a:pt x="8377" y="8354"/>
                </a:lnTo>
                <a:cubicBezTo>
                  <a:pt x="8377" y="8412"/>
                  <a:pt x="8400" y="8459"/>
                  <a:pt x="8429" y="8459"/>
                </a:cubicBezTo>
                <a:cubicBezTo>
                  <a:pt x="8458" y="8459"/>
                  <a:pt x="8482" y="8412"/>
                  <a:pt x="8482" y="8354"/>
                </a:cubicBezTo>
                <a:lnTo>
                  <a:pt x="8482" y="8134"/>
                </a:lnTo>
                <a:cubicBezTo>
                  <a:pt x="8482" y="8077"/>
                  <a:pt x="8458" y="8029"/>
                  <a:pt x="8429" y="8029"/>
                </a:cubicBezTo>
                <a:close/>
                <a:moveTo>
                  <a:pt x="8744" y="8029"/>
                </a:moveTo>
                <a:cubicBezTo>
                  <a:pt x="8714" y="8029"/>
                  <a:pt x="8691" y="8077"/>
                  <a:pt x="8691" y="8134"/>
                </a:cubicBezTo>
                <a:lnTo>
                  <a:pt x="8691" y="8354"/>
                </a:lnTo>
                <a:cubicBezTo>
                  <a:pt x="8691" y="8412"/>
                  <a:pt x="8714" y="8459"/>
                  <a:pt x="8744" y="8459"/>
                </a:cubicBezTo>
                <a:cubicBezTo>
                  <a:pt x="8773" y="8459"/>
                  <a:pt x="8796" y="8412"/>
                  <a:pt x="8796" y="8354"/>
                </a:cubicBezTo>
                <a:lnTo>
                  <a:pt x="8796" y="8134"/>
                </a:lnTo>
                <a:cubicBezTo>
                  <a:pt x="8796" y="8077"/>
                  <a:pt x="8773" y="8029"/>
                  <a:pt x="8744" y="8029"/>
                </a:cubicBezTo>
                <a:close/>
                <a:moveTo>
                  <a:pt x="9593" y="8029"/>
                </a:moveTo>
                <a:cubicBezTo>
                  <a:pt x="9564" y="8029"/>
                  <a:pt x="9540" y="8077"/>
                  <a:pt x="9540" y="8134"/>
                </a:cubicBezTo>
                <a:lnTo>
                  <a:pt x="9540" y="8354"/>
                </a:lnTo>
                <a:cubicBezTo>
                  <a:pt x="9540" y="8412"/>
                  <a:pt x="9564" y="8459"/>
                  <a:pt x="9593" y="8459"/>
                </a:cubicBezTo>
                <a:cubicBezTo>
                  <a:pt x="9622" y="8459"/>
                  <a:pt x="9646" y="8412"/>
                  <a:pt x="9646" y="8354"/>
                </a:cubicBezTo>
                <a:lnTo>
                  <a:pt x="9646" y="8134"/>
                </a:lnTo>
                <a:cubicBezTo>
                  <a:pt x="9646" y="8077"/>
                  <a:pt x="9622" y="8029"/>
                  <a:pt x="9593" y="8029"/>
                </a:cubicBezTo>
                <a:close/>
                <a:moveTo>
                  <a:pt x="9908" y="8029"/>
                </a:moveTo>
                <a:cubicBezTo>
                  <a:pt x="9879" y="8029"/>
                  <a:pt x="9855" y="8077"/>
                  <a:pt x="9855" y="8134"/>
                </a:cubicBezTo>
                <a:lnTo>
                  <a:pt x="9855" y="8354"/>
                </a:lnTo>
                <a:cubicBezTo>
                  <a:pt x="9855" y="8412"/>
                  <a:pt x="9879" y="8459"/>
                  <a:pt x="9908" y="8459"/>
                </a:cubicBezTo>
                <a:cubicBezTo>
                  <a:pt x="9937" y="8459"/>
                  <a:pt x="9961" y="8412"/>
                  <a:pt x="9961" y="8354"/>
                </a:cubicBezTo>
                <a:lnTo>
                  <a:pt x="9961" y="8134"/>
                </a:lnTo>
                <a:cubicBezTo>
                  <a:pt x="9961" y="8077"/>
                  <a:pt x="9937" y="8029"/>
                  <a:pt x="9908" y="8029"/>
                </a:cubicBezTo>
                <a:close/>
                <a:moveTo>
                  <a:pt x="10758" y="8029"/>
                </a:moveTo>
                <a:cubicBezTo>
                  <a:pt x="10728" y="8029"/>
                  <a:pt x="10705" y="8077"/>
                  <a:pt x="10705" y="8134"/>
                </a:cubicBezTo>
                <a:lnTo>
                  <a:pt x="10705" y="8354"/>
                </a:lnTo>
                <a:cubicBezTo>
                  <a:pt x="10705" y="8412"/>
                  <a:pt x="10728" y="8459"/>
                  <a:pt x="10758" y="8459"/>
                </a:cubicBezTo>
                <a:cubicBezTo>
                  <a:pt x="10787" y="8459"/>
                  <a:pt x="10810" y="8412"/>
                  <a:pt x="10810" y="8354"/>
                </a:cubicBezTo>
                <a:lnTo>
                  <a:pt x="10810" y="8134"/>
                </a:lnTo>
                <a:cubicBezTo>
                  <a:pt x="10810" y="8077"/>
                  <a:pt x="10787" y="8029"/>
                  <a:pt x="10758" y="8029"/>
                </a:cubicBezTo>
                <a:close/>
                <a:moveTo>
                  <a:pt x="11072" y="8029"/>
                </a:moveTo>
                <a:cubicBezTo>
                  <a:pt x="11043" y="8029"/>
                  <a:pt x="11019" y="8077"/>
                  <a:pt x="11019" y="8134"/>
                </a:cubicBezTo>
                <a:lnTo>
                  <a:pt x="11019" y="8354"/>
                </a:lnTo>
                <a:cubicBezTo>
                  <a:pt x="11019" y="8412"/>
                  <a:pt x="11043" y="8459"/>
                  <a:pt x="11072" y="8459"/>
                </a:cubicBezTo>
                <a:cubicBezTo>
                  <a:pt x="11101" y="8459"/>
                  <a:pt x="11125" y="8412"/>
                  <a:pt x="11125" y="8354"/>
                </a:cubicBezTo>
                <a:lnTo>
                  <a:pt x="11125" y="8134"/>
                </a:lnTo>
                <a:cubicBezTo>
                  <a:pt x="11125" y="8077"/>
                  <a:pt x="11101" y="8029"/>
                  <a:pt x="11072" y="8029"/>
                </a:cubicBezTo>
                <a:close/>
                <a:moveTo>
                  <a:pt x="11922" y="8029"/>
                </a:moveTo>
                <a:cubicBezTo>
                  <a:pt x="11893" y="8029"/>
                  <a:pt x="11869" y="8077"/>
                  <a:pt x="11869" y="8134"/>
                </a:cubicBezTo>
                <a:lnTo>
                  <a:pt x="11869" y="8354"/>
                </a:lnTo>
                <a:cubicBezTo>
                  <a:pt x="11869" y="8412"/>
                  <a:pt x="11893" y="8459"/>
                  <a:pt x="11922" y="8459"/>
                </a:cubicBezTo>
                <a:cubicBezTo>
                  <a:pt x="11951" y="8459"/>
                  <a:pt x="11974" y="8412"/>
                  <a:pt x="11974" y="8354"/>
                </a:cubicBezTo>
                <a:lnTo>
                  <a:pt x="11974" y="8134"/>
                </a:lnTo>
                <a:cubicBezTo>
                  <a:pt x="11974" y="8077"/>
                  <a:pt x="11951" y="8029"/>
                  <a:pt x="11922" y="8029"/>
                </a:cubicBezTo>
                <a:close/>
                <a:moveTo>
                  <a:pt x="12236" y="8029"/>
                </a:moveTo>
                <a:cubicBezTo>
                  <a:pt x="12207" y="8029"/>
                  <a:pt x="12183" y="8077"/>
                  <a:pt x="12183" y="8134"/>
                </a:cubicBezTo>
                <a:lnTo>
                  <a:pt x="12183" y="8354"/>
                </a:lnTo>
                <a:cubicBezTo>
                  <a:pt x="12183" y="8412"/>
                  <a:pt x="12207" y="8459"/>
                  <a:pt x="12236" y="8459"/>
                </a:cubicBezTo>
                <a:cubicBezTo>
                  <a:pt x="12265" y="8459"/>
                  <a:pt x="12288" y="8412"/>
                  <a:pt x="12288" y="8354"/>
                </a:cubicBezTo>
                <a:lnTo>
                  <a:pt x="12288" y="8134"/>
                </a:lnTo>
                <a:cubicBezTo>
                  <a:pt x="12288" y="8077"/>
                  <a:pt x="12265" y="8029"/>
                  <a:pt x="12236" y="8029"/>
                </a:cubicBezTo>
                <a:close/>
                <a:moveTo>
                  <a:pt x="13085" y="8029"/>
                </a:moveTo>
                <a:cubicBezTo>
                  <a:pt x="13056" y="8029"/>
                  <a:pt x="13032" y="8077"/>
                  <a:pt x="13032" y="8134"/>
                </a:cubicBezTo>
                <a:lnTo>
                  <a:pt x="13032" y="8354"/>
                </a:lnTo>
                <a:cubicBezTo>
                  <a:pt x="13032" y="8412"/>
                  <a:pt x="13056" y="8459"/>
                  <a:pt x="13085" y="8459"/>
                </a:cubicBezTo>
                <a:cubicBezTo>
                  <a:pt x="13114" y="8459"/>
                  <a:pt x="13138" y="8412"/>
                  <a:pt x="13138" y="8354"/>
                </a:cubicBezTo>
                <a:lnTo>
                  <a:pt x="13138" y="8134"/>
                </a:lnTo>
                <a:cubicBezTo>
                  <a:pt x="13138" y="8077"/>
                  <a:pt x="13114" y="8029"/>
                  <a:pt x="13085" y="8029"/>
                </a:cubicBezTo>
                <a:close/>
                <a:moveTo>
                  <a:pt x="13399" y="8029"/>
                </a:moveTo>
                <a:cubicBezTo>
                  <a:pt x="13370" y="8029"/>
                  <a:pt x="13348" y="8077"/>
                  <a:pt x="13348" y="8134"/>
                </a:cubicBezTo>
                <a:lnTo>
                  <a:pt x="13348" y="8354"/>
                </a:lnTo>
                <a:cubicBezTo>
                  <a:pt x="13348" y="8412"/>
                  <a:pt x="13370" y="8459"/>
                  <a:pt x="13399" y="8459"/>
                </a:cubicBezTo>
                <a:cubicBezTo>
                  <a:pt x="13428" y="8459"/>
                  <a:pt x="13452" y="8412"/>
                  <a:pt x="13452" y="8354"/>
                </a:cubicBezTo>
                <a:lnTo>
                  <a:pt x="13452" y="8134"/>
                </a:lnTo>
                <a:cubicBezTo>
                  <a:pt x="13452" y="8077"/>
                  <a:pt x="13428" y="8029"/>
                  <a:pt x="13399" y="8029"/>
                </a:cubicBezTo>
                <a:close/>
                <a:moveTo>
                  <a:pt x="14249" y="8029"/>
                </a:moveTo>
                <a:cubicBezTo>
                  <a:pt x="14220" y="8029"/>
                  <a:pt x="14196" y="8077"/>
                  <a:pt x="14196" y="8134"/>
                </a:cubicBezTo>
                <a:lnTo>
                  <a:pt x="14196" y="8354"/>
                </a:lnTo>
                <a:cubicBezTo>
                  <a:pt x="14196" y="8412"/>
                  <a:pt x="14220" y="8459"/>
                  <a:pt x="14249" y="8459"/>
                </a:cubicBezTo>
                <a:cubicBezTo>
                  <a:pt x="14278" y="8459"/>
                  <a:pt x="14302" y="8412"/>
                  <a:pt x="14302" y="8354"/>
                </a:cubicBezTo>
                <a:lnTo>
                  <a:pt x="14302" y="8134"/>
                </a:lnTo>
                <a:cubicBezTo>
                  <a:pt x="14302" y="8077"/>
                  <a:pt x="14278" y="8029"/>
                  <a:pt x="14249" y="8029"/>
                </a:cubicBezTo>
                <a:close/>
                <a:moveTo>
                  <a:pt x="14564" y="8029"/>
                </a:moveTo>
                <a:cubicBezTo>
                  <a:pt x="14535" y="8029"/>
                  <a:pt x="14511" y="8077"/>
                  <a:pt x="14511" y="8134"/>
                </a:cubicBezTo>
                <a:lnTo>
                  <a:pt x="14511" y="8354"/>
                </a:lnTo>
                <a:cubicBezTo>
                  <a:pt x="14511" y="8412"/>
                  <a:pt x="14535" y="8459"/>
                  <a:pt x="14564" y="8459"/>
                </a:cubicBezTo>
                <a:cubicBezTo>
                  <a:pt x="14593" y="8459"/>
                  <a:pt x="14617" y="8412"/>
                  <a:pt x="14617" y="8354"/>
                </a:cubicBezTo>
                <a:lnTo>
                  <a:pt x="14617" y="8134"/>
                </a:lnTo>
                <a:cubicBezTo>
                  <a:pt x="14617" y="8077"/>
                  <a:pt x="14593" y="8029"/>
                  <a:pt x="14564" y="8029"/>
                </a:cubicBezTo>
                <a:close/>
                <a:moveTo>
                  <a:pt x="15413" y="8029"/>
                </a:moveTo>
                <a:cubicBezTo>
                  <a:pt x="15384" y="8029"/>
                  <a:pt x="15360" y="8077"/>
                  <a:pt x="15360" y="8134"/>
                </a:cubicBezTo>
                <a:lnTo>
                  <a:pt x="15360" y="8354"/>
                </a:lnTo>
                <a:cubicBezTo>
                  <a:pt x="15360" y="8412"/>
                  <a:pt x="15384" y="8459"/>
                  <a:pt x="15413" y="8459"/>
                </a:cubicBezTo>
                <a:cubicBezTo>
                  <a:pt x="15442" y="8459"/>
                  <a:pt x="15465" y="8412"/>
                  <a:pt x="15465" y="8354"/>
                </a:cubicBezTo>
                <a:lnTo>
                  <a:pt x="15465" y="8134"/>
                </a:lnTo>
                <a:cubicBezTo>
                  <a:pt x="15465" y="8077"/>
                  <a:pt x="15442" y="8029"/>
                  <a:pt x="15413" y="8029"/>
                </a:cubicBezTo>
                <a:close/>
                <a:moveTo>
                  <a:pt x="15728" y="8029"/>
                </a:moveTo>
                <a:cubicBezTo>
                  <a:pt x="15699" y="8029"/>
                  <a:pt x="15675" y="8077"/>
                  <a:pt x="15675" y="8134"/>
                </a:cubicBezTo>
                <a:lnTo>
                  <a:pt x="15675" y="8354"/>
                </a:lnTo>
                <a:cubicBezTo>
                  <a:pt x="15675" y="8412"/>
                  <a:pt x="15699" y="8459"/>
                  <a:pt x="15728" y="8459"/>
                </a:cubicBezTo>
                <a:cubicBezTo>
                  <a:pt x="15757" y="8459"/>
                  <a:pt x="15781" y="8412"/>
                  <a:pt x="15781" y="8354"/>
                </a:cubicBezTo>
                <a:lnTo>
                  <a:pt x="15781" y="8134"/>
                </a:lnTo>
                <a:cubicBezTo>
                  <a:pt x="15781" y="8077"/>
                  <a:pt x="15757" y="8029"/>
                  <a:pt x="15728" y="8029"/>
                </a:cubicBezTo>
                <a:close/>
                <a:moveTo>
                  <a:pt x="16578" y="8029"/>
                </a:moveTo>
                <a:cubicBezTo>
                  <a:pt x="16549" y="8029"/>
                  <a:pt x="16525" y="8077"/>
                  <a:pt x="16525" y="8134"/>
                </a:cubicBezTo>
                <a:lnTo>
                  <a:pt x="16525" y="8354"/>
                </a:lnTo>
                <a:cubicBezTo>
                  <a:pt x="16525" y="8412"/>
                  <a:pt x="16549" y="8459"/>
                  <a:pt x="16578" y="8459"/>
                </a:cubicBezTo>
                <a:cubicBezTo>
                  <a:pt x="16607" y="8459"/>
                  <a:pt x="16630" y="8412"/>
                  <a:pt x="16630" y="8354"/>
                </a:cubicBezTo>
                <a:lnTo>
                  <a:pt x="16630" y="8134"/>
                </a:lnTo>
                <a:cubicBezTo>
                  <a:pt x="16630" y="8077"/>
                  <a:pt x="16607" y="8029"/>
                  <a:pt x="16578" y="8029"/>
                </a:cubicBezTo>
                <a:close/>
                <a:moveTo>
                  <a:pt x="16892" y="8029"/>
                </a:moveTo>
                <a:cubicBezTo>
                  <a:pt x="16863" y="8029"/>
                  <a:pt x="16839" y="8077"/>
                  <a:pt x="16839" y="8134"/>
                </a:cubicBezTo>
                <a:lnTo>
                  <a:pt x="16839" y="8354"/>
                </a:lnTo>
                <a:cubicBezTo>
                  <a:pt x="16839" y="8412"/>
                  <a:pt x="16863" y="8459"/>
                  <a:pt x="16892" y="8459"/>
                </a:cubicBezTo>
                <a:cubicBezTo>
                  <a:pt x="16921" y="8459"/>
                  <a:pt x="16944" y="8412"/>
                  <a:pt x="16944" y="8354"/>
                </a:cubicBezTo>
                <a:lnTo>
                  <a:pt x="16944" y="8134"/>
                </a:lnTo>
                <a:cubicBezTo>
                  <a:pt x="16944" y="8077"/>
                  <a:pt x="16921" y="8029"/>
                  <a:pt x="16892" y="8029"/>
                </a:cubicBezTo>
                <a:close/>
                <a:moveTo>
                  <a:pt x="17741" y="8029"/>
                </a:moveTo>
                <a:cubicBezTo>
                  <a:pt x="17712" y="8029"/>
                  <a:pt x="17689" y="8077"/>
                  <a:pt x="17689" y="8134"/>
                </a:cubicBezTo>
                <a:lnTo>
                  <a:pt x="17689" y="8354"/>
                </a:lnTo>
                <a:cubicBezTo>
                  <a:pt x="17689" y="8412"/>
                  <a:pt x="17712" y="8459"/>
                  <a:pt x="17741" y="8459"/>
                </a:cubicBezTo>
                <a:cubicBezTo>
                  <a:pt x="17770" y="8459"/>
                  <a:pt x="17794" y="8412"/>
                  <a:pt x="17794" y="8354"/>
                </a:cubicBezTo>
                <a:lnTo>
                  <a:pt x="17794" y="8134"/>
                </a:lnTo>
                <a:cubicBezTo>
                  <a:pt x="17794" y="8077"/>
                  <a:pt x="17770" y="8029"/>
                  <a:pt x="17741" y="8029"/>
                </a:cubicBezTo>
                <a:close/>
                <a:moveTo>
                  <a:pt x="18055" y="8029"/>
                </a:moveTo>
                <a:cubicBezTo>
                  <a:pt x="18026" y="8029"/>
                  <a:pt x="18002" y="8077"/>
                  <a:pt x="18002" y="8134"/>
                </a:cubicBezTo>
                <a:lnTo>
                  <a:pt x="18002" y="8354"/>
                </a:lnTo>
                <a:cubicBezTo>
                  <a:pt x="18002" y="8412"/>
                  <a:pt x="18026" y="8459"/>
                  <a:pt x="18055" y="8459"/>
                </a:cubicBezTo>
                <a:cubicBezTo>
                  <a:pt x="18085" y="8459"/>
                  <a:pt x="18108" y="8412"/>
                  <a:pt x="18108" y="8354"/>
                </a:cubicBezTo>
                <a:lnTo>
                  <a:pt x="18108" y="8134"/>
                </a:lnTo>
                <a:cubicBezTo>
                  <a:pt x="18108" y="8077"/>
                  <a:pt x="18085" y="8029"/>
                  <a:pt x="18055" y="8029"/>
                </a:cubicBezTo>
                <a:close/>
                <a:moveTo>
                  <a:pt x="18905" y="8029"/>
                </a:moveTo>
                <a:cubicBezTo>
                  <a:pt x="18876" y="8029"/>
                  <a:pt x="18852" y="8077"/>
                  <a:pt x="18852" y="8134"/>
                </a:cubicBezTo>
                <a:lnTo>
                  <a:pt x="18852" y="8354"/>
                </a:lnTo>
                <a:cubicBezTo>
                  <a:pt x="18852" y="8412"/>
                  <a:pt x="18876" y="8459"/>
                  <a:pt x="18905" y="8459"/>
                </a:cubicBezTo>
                <a:cubicBezTo>
                  <a:pt x="18934" y="8459"/>
                  <a:pt x="18958" y="8412"/>
                  <a:pt x="18958" y="8354"/>
                </a:cubicBezTo>
                <a:lnTo>
                  <a:pt x="18958" y="8134"/>
                </a:lnTo>
                <a:cubicBezTo>
                  <a:pt x="18958" y="8077"/>
                  <a:pt x="18934" y="8029"/>
                  <a:pt x="18905" y="8029"/>
                </a:cubicBezTo>
                <a:close/>
                <a:moveTo>
                  <a:pt x="19220" y="8029"/>
                </a:moveTo>
                <a:cubicBezTo>
                  <a:pt x="19191" y="8029"/>
                  <a:pt x="19167" y="8077"/>
                  <a:pt x="19167" y="8134"/>
                </a:cubicBezTo>
                <a:lnTo>
                  <a:pt x="19167" y="8354"/>
                </a:lnTo>
                <a:cubicBezTo>
                  <a:pt x="19167" y="8412"/>
                  <a:pt x="19191" y="8459"/>
                  <a:pt x="19220" y="8459"/>
                </a:cubicBezTo>
                <a:cubicBezTo>
                  <a:pt x="19249" y="8459"/>
                  <a:pt x="19273" y="8412"/>
                  <a:pt x="19273" y="8354"/>
                </a:cubicBezTo>
                <a:lnTo>
                  <a:pt x="19273" y="8134"/>
                </a:lnTo>
                <a:cubicBezTo>
                  <a:pt x="19273" y="8077"/>
                  <a:pt x="19249" y="8029"/>
                  <a:pt x="19220" y="8029"/>
                </a:cubicBezTo>
                <a:close/>
                <a:moveTo>
                  <a:pt x="20069" y="8029"/>
                </a:moveTo>
                <a:cubicBezTo>
                  <a:pt x="20040" y="8029"/>
                  <a:pt x="20016" y="8077"/>
                  <a:pt x="20016" y="8134"/>
                </a:cubicBezTo>
                <a:lnTo>
                  <a:pt x="20016" y="8354"/>
                </a:lnTo>
                <a:cubicBezTo>
                  <a:pt x="20016" y="8412"/>
                  <a:pt x="20040" y="8459"/>
                  <a:pt x="20069" y="8459"/>
                </a:cubicBezTo>
                <a:cubicBezTo>
                  <a:pt x="20099" y="8459"/>
                  <a:pt x="20122" y="8412"/>
                  <a:pt x="20122" y="8354"/>
                </a:cubicBezTo>
                <a:lnTo>
                  <a:pt x="20122" y="8134"/>
                </a:lnTo>
                <a:cubicBezTo>
                  <a:pt x="20122" y="8077"/>
                  <a:pt x="20099" y="8029"/>
                  <a:pt x="20069" y="8029"/>
                </a:cubicBezTo>
                <a:close/>
                <a:moveTo>
                  <a:pt x="20384" y="8029"/>
                </a:moveTo>
                <a:cubicBezTo>
                  <a:pt x="20355" y="8029"/>
                  <a:pt x="20331" y="8077"/>
                  <a:pt x="20331" y="8134"/>
                </a:cubicBezTo>
                <a:lnTo>
                  <a:pt x="20331" y="8354"/>
                </a:lnTo>
                <a:cubicBezTo>
                  <a:pt x="20331" y="8412"/>
                  <a:pt x="20355" y="8459"/>
                  <a:pt x="20384" y="8459"/>
                </a:cubicBezTo>
                <a:cubicBezTo>
                  <a:pt x="20413" y="8459"/>
                  <a:pt x="20436" y="8412"/>
                  <a:pt x="20436" y="8354"/>
                </a:cubicBezTo>
                <a:lnTo>
                  <a:pt x="20436" y="8134"/>
                </a:lnTo>
                <a:cubicBezTo>
                  <a:pt x="20436" y="8077"/>
                  <a:pt x="20413" y="8029"/>
                  <a:pt x="20384" y="8029"/>
                </a:cubicBezTo>
                <a:close/>
                <a:moveTo>
                  <a:pt x="21234" y="8029"/>
                </a:moveTo>
                <a:cubicBezTo>
                  <a:pt x="21204" y="8029"/>
                  <a:pt x="21181" y="8077"/>
                  <a:pt x="21181" y="8134"/>
                </a:cubicBezTo>
                <a:lnTo>
                  <a:pt x="21181" y="8354"/>
                </a:lnTo>
                <a:cubicBezTo>
                  <a:pt x="21181" y="8412"/>
                  <a:pt x="21204" y="8459"/>
                  <a:pt x="21234" y="8459"/>
                </a:cubicBezTo>
                <a:cubicBezTo>
                  <a:pt x="21263" y="8459"/>
                  <a:pt x="21285" y="8412"/>
                  <a:pt x="21285" y="8354"/>
                </a:cubicBezTo>
                <a:lnTo>
                  <a:pt x="21285" y="8134"/>
                </a:lnTo>
                <a:cubicBezTo>
                  <a:pt x="21285" y="8077"/>
                  <a:pt x="21263" y="8029"/>
                  <a:pt x="21234" y="8029"/>
                </a:cubicBezTo>
                <a:close/>
                <a:moveTo>
                  <a:pt x="21547" y="8029"/>
                </a:moveTo>
                <a:cubicBezTo>
                  <a:pt x="21518" y="8029"/>
                  <a:pt x="21495" y="8077"/>
                  <a:pt x="21495" y="8134"/>
                </a:cubicBezTo>
                <a:lnTo>
                  <a:pt x="21495" y="8354"/>
                </a:lnTo>
                <a:cubicBezTo>
                  <a:pt x="21495" y="8412"/>
                  <a:pt x="21518" y="8459"/>
                  <a:pt x="21547" y="8459"/>
                </a:cubicBezTo>
                <a:cubicBezTo>
                  <a:pt x="21576" y="8459"/>
                  <a:pt x="21600" y="8412"/>
                  <a:pt x="21600" y="8354"/>
                </a:cubicBezTo>
                <a:lnTo>
                  <a:pt x="21600" y="8134"/>
                </a:lnTo>
                <a:cubicBezTo>
                  <a:pt x="21600" y="8077"/>
                  <a:pt x="21576" y="8029"/>
                  <a:pt x="21547" y="8029"/>
                </a:cubicBezTo>
                <a:close/>
                <a:moveTo>
                  <a:pt x="53" y="8759"/>
                </a:moveTo>
                <a:cubicBezTo>
                  <a:pt x="24" y="8759"/>
                  <a:pt x="0" y="8807"/>
                  <a:pt x="0" y="8864"/>
                </a:cubicBezTo>
                <a:lnTo>
                  <a:pt x="0" y="9084"/>
                </a:lnTo>
                <a:cubicBezTo>
                  <a:pt x="0" y="9142"/>
                  <a:pt x="24" y="9189"/>
                  <a:pt x="53" y="9189"/>
                </a:cubicBezTo>
                <a:cubicBezTo>
                  <a:pt x="82" y="9189"/>
                  <a:pt x="106" y="9142"/>
                  <a:pt x="106" y="9084"/>
                </a:cubicBezTo>
                <a:lnTo>
                  <a:pt x="106" y="8864"/>
                </a:lnTo>
                <a:cubicBezTo>
                  <a:pt x="106" y="8807"/>
                  <a:pt x="82" y="8759"/>
                  <a:pt x="53" y="8759"/>
                </a:cubicBezTo>
                <a:close/>
                <a:moveTo>
                  <a:pt x="367" y="8759"/>
                </a:moveTo>
                <a:cubicBezTo>
                  <a:pt x="338" y="8759"/>
                  <a:pt x="315" y="8807"/>
                  <a:pt x="315" y="8864"/>
                </a:cubicBezTo>
                <a:lnTo>
                  <a:pt x="315" y="9084"/>
                </a:lnTo>
                <a:cubicBezTo>
                  <a:pt x="315" y="9142"/>
                  <a:pt x="338" y="9189"/>
                  <a:pt x="367" y="9189"/>
                </a:cubicBezTo>
                <a:cubicBezTo>
                  <a:pt x="397" y="9189"/>
                  <a:pt x="420" y="9142"/>
                  <a:pt x="420" y="9084"/>
                </a:cubicBezTo>
                <a:lnTo>
                  <a:pt x="420" y="8864"/>
                </a:lnTo>
                <a:cubicBezTo>
                  <a:pt x="420" y="8807"/>
                  <a:pt x="397" y="8759"/>
                  <a:pt x="367" y="8759"/>
                </a:cubicBezTo>
                <a:close/>
                <a:moveTo>
                  <a:pt x="1217" y="8759"/>
                </a:moveTo>
                <a:cubicBezTo>
                  <a:pt x="1188" y="8759"/>
                  <a:pt x="1164" y="8807"/>
                  <a:pt x="1164" y="8864"/>
                </a:cubicBezTo>
                <a:lnTo>
                  <a:pt x="1164" y="9084"/>
                </a:lnTo>
                <a:cubicBezTo>
                  <a:pt x="1164" y="9142"/>
                  <a:pt x="1188" y="9189"/>
                  <a:pt x="1217" y="9189"/>
                </a:cubicBezTo>
                <a:cubicBezTo>
                  <a:pt x="1246" y="9189"/>
                  <a:pt x="1270" y="9142"/>
                  <a:pt x="1270" y="9084"/>
                </a:cubicBezTo>
                <a:lnTo>
                  <a:pt x="1270" y="8864"/>
                </a:lnTo>
                <a:cubicBezTo>
                  <a:pt x="1270" y="8807"/>
                  <a:pt x="1246" y="8759"/>
                  <a:pt x="1217" y="8759"/>
                </a:cubicBezTo>
                <a:close/>
                <a:moveTo>
                  <a:pt x="1532" y="8759"/>
                </a:moveTo>
                <a:cubicBezTo>
                  <a:pt x="1503" y="8759"/>
                  <a:pt x="1479" y="8807"/>
                  <a:pt x="1479" y="8864"/>
                </a:cubicBezTo>
                <a:lnTo>
                  <a:pt x="1479" y="9084"/>
                </a:lnTo>
                <a:cubicBezTo>
                  <a:pt x="1479" y="9142"/>
                  <a:pt x="1503" y="9189"/>
                  <a:pt x="1532" y="9189"/>
                </a:cubicBezTo>
                <a:cubicBezTo>
                  <a:pt x="1561" y="9189"/>
                  <a:pt x="1584" y="9142"/>
                  <a:pt x="1584" y="9084"/>
                </a:cubicBezTo>
                <a:lnTo>
                  <a:pt x="1584" y="8864"/>
                </a:lnTo>
                <a:cubicBezTo>
                  <a:pt x="1584" y="8807"/>
                  <a:pt x="1561" y="8759"/>
                  <a:pt x="1532" y="8759"/>
                </a:cubicBezTo>
                <a:close/>
                <a:moveTo>
                  <a:pt x="2380" y="8759"/>
                </a:moveTo>
                <a:cubicBezTo>
                  <a:pt x="2351" y="8759"/>
                  <a:pt x="2329" y="8807"/>
                  <a:pt x="2329" y="8864"/>
                </a:cubicBezTo>
                <a:lnTo>
                  <a:pt x="2329" y="9084"/>
                </a:lnTo>
                <a:cubicBezTo>
                  <a:pt x="2329" y="9142"/>
                  <a:pt x="2351" y="9189"/>
                  <a:pt x="2380" y="9189"/>
                </a:cubicBezTo>
                <a:cubicBezTo>
                  <a:pt x="2409" y="9189"/>
                  <a:pt x="2433" y="9142"/>
                  <a:pt x="2433" y="9084"/>
                </a:cubicBezTo>
                <a:lnTo>
                  <a:pt x="2433" y="8864"/>
                </a:lnTo>
                <a:cubicBezTo>
                  <a:pt x="2433" y="8807"/>
                  <a:pt x="2409" y="8759"/>
                  <a:pt x="2380" y="8759"/>
                </a:cubicBezTo>
                <a:close/>
                <a:moveTo>
                  <a:pt x="2695" y="8759"/>
                </a:moveTo>
                <a:cubicBezTo>
                  <a:pt x="2666" y="8759"/>
                  <a:pt x="2643" y="8807"/>
                  <a:pt x="2643" y="8864"/>
                </a:cubicBezTo>
                <a:lnTo>
                  <a:pt x="2643" y="9084"/>
                </a:lnTo>
                <a:cubicBezTo>
                  <a:pt x="2643" y="9142"/>
                  <a:pt x="2666" y="9189"/>
                  <a:pt x="2695" y="9189"/>
                </a:cubicBezTo>
                <a:cubicBezTo>
                  <a:pt x="2724" y="9189"/>
                  <a:pt x="2748" y="9142"/>
                  <a:pt x="2748" y="9084"/>
                </a:cubicBezTo>
                <a:lnTo>
                  <a:pt x="2748" y="8864"/>
                </a:lnTo>
                <a:cubicBezTo>
                  <a:pt x="2748" y="8807"/>
                  <a:pt x="2724" y="8759"/>
                  <a:pt x="2695" y="8759"/>
                </a:cubicBezTo>
                <a:close/>
                <a:moveTo>
                  <a:pt x="3545" y="8759"/>
                </a:moveTo>
                <a:cubicBezTo>
                  <a:pt x="3516" y="8759"/>
                  <a:pt x="3492" y="8807"/>
                  <a:pt x="3492" y="8864"/>
                </a:cubicBezTo>
                <a:lnTo>
                  <a:pt x="3492" y="9084"/>
                </a:lnTo>
                <a:cubicBezTo>
                  <a:pt x="3492" y="9142"/>
                  <a:pt x="3516" y="9189"/>
                  <a:pt x="3545" y="9189"/>
                </a:cubicBezTo>
                <a:cubicBezTo>
                  <a:pt x="3574" y="9189"/>
                  <a:pt x="3598" y="9142"/>
                  <a:pt x="3598" y="9084"/>
                </a:cubicBezTo>
                <a:lnTo>
                  <a:pt x="3598" y="8864"/>
                </a:lnTo>
                <a:cubicBezTo>
                  <a:pt x="3598" y="8807"/>
                  <a:pt x="3574" y="8759"/>
                  <a:pt x="3545" y="8759"/>
                </a:cubicBezTo>
                <a:close/>
                <a:moveTo>
                  <a:pt x="3859" y="8759"/>
                </a:moveTo>
                <a:cubicBezTo>
                  <a:pt x="3830" y="8759"/>
                  <a:pt x="3806" y="8807"/>
                  <a:pt x="3806" y="8864"/>
                </a:cubicBezTo>
                <a:lnTo>
                  <a:pt x="3806" y="9084"/>
                </a:lnTo>
                <a:cubicBezTo>
                  <a:pt x="3806" y="9142"/>
                  <a:pt x="3830" y="9189"/>
                  <a:pt x="3859" y="9189"/>
                </a:cubicBezTo>
                <a:cubicBezTo>
                  <a:pt x="3888" y="9189"/>
                  <a:pt x="3912" y="9142"/>
                  <a:pt x="3912" y="9084"/>
                </a:cubicBezTo>
                <a:lnTo>
                  <a:pt x="3912" y="8864"/>
                </a:lnTo>
                <a:cubicBezTo>
                  <a:pt x="3912" y="8807"/>
                  <a:pt x="3888" y="8759"/>
                  <a:pt x="3859" y="8759"/>
                </a:cubicBezTo>
                <a:close/>
                <a:moveTo>
                  <a:pt x="4709" y="8759"/>
                </a:moveTo>
                <a:cubicBezTo>
                  <a:pt x="4680" y="8759"/>
                  <a:pt x="4656" y="8807"/>
                  <a:pt x="4656" y="8864"/>
                </a:cubicBezTo>
                <a:lnTo>
                  <a:pt x="4656" y="9084"/>
                </a:lnTo>
                <a:cubicBezTo>
                  <a:pt x="4656" y="9142"/>
                  <a:pt x="4680" y="9189"/>
                  <a:pt x="4709" y="9189"/>
                </a:cubicBezTo>
                <a:cubicBezTo>
                  <a:pt x="4738" y="9189"/>
                  <a:pt x="4762" y="9142"/>
                  <a:pt x="4762" y="9084"/>
                </a:cubicBezTo>
                <a:lnTo>
                  <a:pt x="4762" y="8864"/>
                </a:lnTo>
                <a:cubicBezTo>
                  <a:pt x="4762" y="8807"/>
                  <a:pt x="4738" y="8759"/>
                  <a:pt x="4709" y="8759"/>
                </a:cubicBezTo>
                <a:close/>
                <a:moveTo>
                  <a:pt x="5023" y="8759"/>
                </a:moveTo>
                <a:cubicBezTo>
                  <a:pt x="4994" y="8759"/>
                  <a:pt x="4970" y="8807"/>
                  <a:pt x="4970" y="8864"/>
                </a:cubicBezTo>
                <a:lnTo>
                  <a:pt x="4970" y="9084"/>
                </a:lnTo>
                <a:cubicBezTo>
                  <a:pt x="4970" y="9142"/>
                  <a:pt x="4994" y="9189"/>
                  <a:pt x="5023" y="9189"/>
                </a:cubicBezTo>
                <a:cubicBezTo>
                  <a:pt x="5053" y="9189"/>
                  <a:pt x="5076" y="9142"/>
                  <a:pt x="5076" y="9084"/>
                </a:cubicBezTo>
                <a:lnTo>
                  <a:pt x="5076" y="8864"/>
                </a:lnTo>
                <a:cubicBezTo>
                  <a:pt x="5076" y="8807"/>
                  <a:pt x="5053" y="8759"/>
                  <a:pt x="5023" y="8759"/>
                </a:cubicBezTo>
                <a:close/>
                <a:moveTo>
                  <a:pt x="5873" y="8759"/>
                </a:moveTo>
                <a:cubicBezTo>
                  <a:pt x="5844" y="8759"/>
                  <a:pt x="5820" y="8807"/>
                  <a:pt x="5820" y="8864"/>
                </a:cubicBezTo>
                <a:lnTo>
                  <a:pt x="5820" y="9084"/>
                </a:lnTo>
                <a:cubicBezTo>
                  <a:pt x="5820" y="9142"/>
                  <a:pt x="5844" y="9189"/>
                  <a:pt x="5873" y="9189"/>
                </a:cubicBezTo>
                <a:cubicBezTo>
                  <a:pt x="5902" y="9189"/>
                  <a:pt x="5926" y="9142"/>
                  <a:pt x="5926" y="9084"/>
                </a:cubicBezTo>
                <a:lnTo>
                  <a:pt x="5926" y="8864"/>
                </a:lnTo>
                <a:cubicBezTo>
                  <a:pt x="5926" y="8807"/>
                  <a:pt x="5902" y="8759"/>
                  <a:pt x="5873" y="8759"/>
                </a:cubicBezTo>
                <a:close/>
                <a:moveTo>
                  <a:pt x="6188" y="8759"/>
                </a:moveTo>
                <a:cubicBezTo>
                  <a:pt x="6159" y="8759"/>
                  <a:pt x="6135" y="8807"/>
                  <a:pt x="6135" y="8864"/>
                </a:cubicBezTo>
                <a:lnTo>
                  <a:pt x="6135" y="9084"/>
                </a:lnTo>
                <a:cubicBezTo>
                  <a:pt x="6135" y="9142"/>
                  <a:pt x="6159" y="9189"/>
                  <a:pt x="6188" y="9189"/>
                </a:cubicBezTo>
                <a:cubicBezTo>
                  <a:pt x="6217" y="9189"/>
                  <a:pt x="6240" y="9142"/>
                  <a:pt x="6240" y="9084"/>
                </a:cubicBezTo>
                <a:lnTo>
                  <a:pt x="6240" y="8864"/>
                </a:lnTo>
                <a:cubicBezTo>
                  <a:pt x="6240" y="8807"/>
                  <a:pt x="6217" y="8759"/>
                  <a:pt x="6188" y="8759"/>
                </a:cubicBezTo>
                <a:close/>
                <a:moveTo>
                  <a:pt x="7036" y="8759"/>
                </a:moveTo>
                <a:cubicBezTo>
                  <a:pt x="7007" y="8759"/>
                  <a:pt x="6984" y="8807"/>
                  <a:pt x="6984" y="8864"/>
                </a:cubicBezTo>
                <a:lnTo>
                  <a:pt x="6984" y="9084"/>
                </a:lnTo>
                <a:cubicBezTo>
                  <a:pt x="6984" y="9142"/>
                  <a:pt x="7007" y="9189"/>
                  <a:pt x="7036" y="9189"/>
                </a:cubicBezTo>
                <a:cubicBezTo>
                  <a:pt x="7065" y="9189"/>
                  <a:pt x="7089" y="9142"/>
                  <a:pt x="7089" y="9084"/>
                </a:cubicBezTo>
                <a:lnTo>
                  <a:pt x="7089" y="8864"/>
                </a:lnTo>
                <a:cubicBezTo>
                  <a:pt x="7089" y="8807"/>
                  <a:pt x="7065" y="8759"/>
                  <a:pt x="7036" y="8759"/>
                </a:cubicBezTo>
                <a:close/>
                <a:moveTo>
                  <a:pt x="7351" y="8759"/>
                </a:moveTo>
                <a:cubicBezTo>
                  <a:pt x="7322" y="8759"/>
                  <a:pt x="7299" y="8807"/>
                  <a:pt x="7299" y="8864"/>
                </a:cubicBezTo>
                <a:lnTo>
                  <a:pt x="7299" y="9084"/>
                </a:lnTo>
                <a:cubicBezTo>
                  <a:pt x="7299" y="9142"/>
                  <a:pt x="7322" y="9189"/>
                  <a:pt x="7351" y="9189"/>
                </a:cubicBezTo>
                <a:cubicBezTo>
                  <a:pt x="7380" y="9189"/>
                  <a:pt x="7404" y="9142"/>
                  <a:pt x="7404" y="9084"/>
                </a:cubicBezTo>
                <a:lnTo>
                  <a:pt x="7404" y="8864"/>
                </a:lnTo>
                <a:cubicBezTo>
                  <a:pt x="7404" y="8807"/>
                  <a:pt x="7380" y="8759"/>
                  <a:pt x="7351" y="8759"/>
                </a:cubicBezTo>
                <a:close/>
                <a:moveTo>
                  <a:pt x="8201" y="8759"/>
                </a:moveTo>
                <a:cubicBezTo>
                  <a:pt x="8171" y="8759"/>
                  <a:pt x="8148" y="8807"/>
                  <a:pt x="8148" y="8864"/>
                </a:cubicBezTo>
                <a:lnTo>
                  <a:pt x="8148" y="9084"/>
                </a:lnTo>
                <a:cubicBezTo>
                  <a:pt x="8148" y="9142"/>
                  <a:pt x="8171" y="9189"/>
                  <a:pt x="8201" y="9189"/>
                </a:cubicBezTo>
                <a:cubicBezTo>
                  <a:pt x="8230" y="9189"/>
                  <a:pt x="8254" y="9142"/>
                  <a:pt x="8254" y="9084"/>
                </a:cubicBezTo>
                <a:lnTo>
                  <a:pt x="8254" y="8864"/>
                </a:lnTo>
                <a:cubicBezTo>
                  <a:pt x="8254" y="8807"/>
                  <a:pt x="8230" y="8759"/>
                  <a:pt x="8201" y="8759"/>
                </a:cubicBezTo>
                <a:close/>
                <a:moveTo>
                  <a:pt x="8515" y="8759"/>
                </a:moveTo>
                <a:cubicBezTo>
                  <a:pt x="8486" y="8759"/>
                  <a:pt x="8462" y="8807"/>
                  <a:pt x="8462" y="8864"/>
                </a:cubicBezTo>
                <a:lnTo>
                  <a:pt x="8462" y="9084"/>
                </a:lnTo>
                <a:cubicBezTo>
                  <a:pt x="8462" y="9142"/>
                  <a:pt x="8486" y="9189"/>
                  <a:pt x="8515" y="9189"/>
                </a:cubicBezTo>
                <a:cubicBezTo>
                  <a:pt x="8544" y="9189"/>
                  <a:pt x="8568" y="9142"/>
                  <a:pt x="8568" y="9084"/>
                </a:cubicBezTo>
                <a:lnTo>
                  <a:pt x="8568" y="8864"/>
                </a:lnTo>
                <a:cubicBezTo>
                  <a:pt x="8568" y="8807"/>
                  <a:pt x="8544" y="8759"/>
                  <a:pt x="8515" y="8759"/>
                </a:cubicBezTo>
                <a:close/>
                <a:moveTo>
                  <a:pt x="9365" y="8759"/>
                </a:moveTo>
                <a:cubicBezTo>
                  <a:pt x="9336" y="8759"/>
                  <a:pt x="9312" y="8807"/>
                  <a:pt x="9312" y="8864"/>
                </a:cubicBezTo>
                <a:lnTo>
                  <a:pt x="9312" y="9084"/>
                </a:lnTo>
                <a:cubicBezTo>
                  <a:pt x="9312" y="9142"/>
                  <a:pt x="9336" y="9189"/>
                  <a:pt x="9365" y="9189"/>
                </a:cubicBezTo>
                <a:cubicBezTo>
                  <a:pt x="9394" y="9189"/>
                  <a:pt x="9418" y="9142"/>
                  <a:pt x="9418" y="9084"/>
                </a:cubicBezTo>
                <a:lnTo>
                  <a:pt x="9418" y="8864"/>
                </a:lnTo>
                <a:cubicBezTo>
                  <a:pt x="9418" y="8807"/>
                  <a:pt x="9394" y="8759"/>
                  <a:pt x="9365" y="8759"/>
                </a:cubicBezTo>
                <a:close/>
                <a:moveTo>
                  <a:pt x="9679" y="8759"/>
                </a:moveTo>
                <a:cubicBezTo>
                  <a:pt x="9650" y="8759"/>
                  <a:pt x="9626" y="8807"/>
                  <a:pt x="9626" y="8864"/>
                </a:cubicBezTo>
                <a:lnTo>
                  <a:pt x="9626" y="9084"/>
                </a:lnTo>
                <a:cubicBezTo>
                  <a:pt x="9626" y="9142"/>
                  <a:pt x="9650" y="9189"/>
                  <a:pt x="9679" y="9189"/>
                </a:cubicBezTo>
                <a:cubicBezTo>
                  <a:pt x="9708" y="9189"/>
                  <a:pt x="9732" y="9142"/>
                  <a:pt x="9732" y="9084"/>
                </a:cubicBezTo>
                <a:lnTo>
                  <a:pt x="9732" y="8864"/>
                </a:lnTo>
                <a:cubicBezTo>
                  <a:pt x="9732" y="8807"/>
                  <a:pt x="9708" y="8759"/>
                  <a:pt x="9679" y="8759"/>
                </a:cubicBezTo>
                <a:close/>
                <a:moveTo>
                  <a:pt x="10529" y="8759"/>
                </a:moveTo>
                <a:cubicBezTo>
                  <a:pt x="10500" y="8759"/>
                  <a:pt x="10476" y="8807"/>
                  <a:pt x="10476" y="8864"/>
                </a:cubicBezTo>
                <a:lnTo>
                  <a:pt x="10476" y="9084"/>
                </a:lnTo>
                <a:cubicBezTo>
                  <a:pt x="10476" y="9142"/>
                  <a:pt x="10500" y="9189"/>
                  <a:pt x="10529" y="9189"/>
                </a:cubicBezTo>
                <a:cubicBezTo>
                  <a:pt x="10558" y="9189"/>
                  <a:pt x="10582" y="9142"/>
                  <a:pt x="10582" y="9084"/>
                </a:cubicBezTo>
                <a:lnTo>
                  <a:pt x="10582" y="8864"/>
                </a:lnTo>
                <a:cubicBezTo>
                  <a:pt x="10582" y="8807"/>
                  <a:pt x="10558" y="8759"/>
                  <a:pt x="10529" y="8759"/>
                </a:cubicBezTo>
                <a:close/>
                <a:moveTo>
                  <a:pt x="10844" y="8759"/>
                </a:moveTo>
                <a:cubicBezTo>
                  <a:pt x="10814" y="8759"/>
                  <a:pt x="10791" y="8807"/>
                  <a:pt x="10791" y="8864"/>
                </a:cubicBezTo>
                <a:lnTo>
                  <a:pt x="10791" y="9084"/>
                </a:lnTo>
                <a:cubicBezTo>
                  <a:pt x="10791" y="9142"/>
                  <a:pt x="10814" y="9189"/>
                  <a:pt x="10844" y="9189"/>
                </a:cubicBezTo>
                <a:cubicBezTo>
                  <a:pt x="10873" y="9189"/>
                  <a:pt x="10895" y="9142"/>
                  <a:pt x="10895" y="9084"/>
                </a:cubicBezTo>
                <a:lnTo>
                  <a:pt x="10895" y="8864"/>
                </a:lnTo>
                <a:cubicBezTo>
                  <a:pt x="10895" y="8807"/>
                  <a:pt x="10873" y="8759"/>
                  <a:pt x="10844" y="8759"/>
                </a:cubicBezTo>
                <a:close/>
                <a:moveTo>
                  <a:pt x="11692" y="8759"/>
                </a:moveTo>
                <a:cubicBezTo>
                  <a:pt x="11663" y="8759"/>
                  <a:pt x="11640" y="8807"/>
                  <a:pt x="11640" y="8864"/>
                </a:cubicBezTo>
                <a:lnTo>
                  <a:pt x="11640" y="9084"/>
                </a:lnTo>
                <a:cubicBezTo>
                  <a:pt x="11640" y="9142"/>
                  <a:pt x="11663" y="9189"/>
                  <a:pt x="11692" y="9189"/>
                </a:cubicBezTo>
                <a:cubicBezTo>
                  <a:pt x="11721" y="9189"/>
                  <a:pt x="11745" y="9142"/>
                  <a:pt x="11745" y="9084"/>
                </a:cubicBezTo>
                <a:lnTo>
                  <a:pt x="11745" y="8864"/>
                </a:lnTo>
                <a:cubicBezTo>
                  <a:pt x="11745" y="8807"/>
                  <a:pt x="11721" y="8759"/>
                  <a:pt x="11692" y="8759"/>
                </a:cubicBezTo>
                <a:close/>
                <a:moveTo>
                  <a:pt x="12007" y="8759"/>
                </a:moveTo>
                <a:cubicBezTo>
                  <a:pt x="11978" y="8759"/>
                  <a:pt x="11955" y="8807"/>
                  <a:pt x="11955" y="8864"/>
                </a:cubicBezTo>
                <a:lnTo>
                  <a:pt x="11955" y="9084"/>
                </a:lnTo>
                <a:cubicBezTo>
                  <a:pt x="11955" y="9142"/>
                  <a:pt x="11978" y="9189"/>
                  <a:pt x="12007" y="9189"/>
                </a:cubicBezTo>
                <a:cubicBezTo>
                  <a:pt x="12036" y="9189"/>
                  <a:pt x="12060" y="9142"/>
                  <a:pt x="12060" y="9084"/>
                </a:cubicBezTo>
                <a:lnTo>
                  <a:pt x="12060" y="8864"/>
                </a:lnTo>
                <a:cubicBezTo>
                  <a:pt x="12060" y="8807"/>
                  <a:pt x="12036" y="8759"/>
                  <a:pt x="12007" y="8759"/>
                </a:cubicBezTo>
                <a:close/>
                <a:moveTo>
                  <a:pt x="12856" y="8759"/>
                </a:moveTo>
                <a:cubicBezTo>
                  <a:pt x="12827" y="8759"/>
                  <a:pt x="12804" y="8807"/>
                  <a:pt x="12804" y="8864"/>
                </a:cubicBezTo>
                <a:lnTo>
                  <a:pt x="12804" y="9084"/>
                </a:lnTo>
                <a:cubicBezTo>
                  <a:pt x="12804" y="9142"/>
                  <a:pt x="12827" y="9189"/>
                  <a:pt x="12856" y="9189"/>
                </a:cubicBezTo>
                <a:cubicBezTo>
                  <a:pt x="12886" y="9189"/>
                  <a:pt x="12909" y="9142"/>
                  <a:pt x="12909" y="9084"/>
                </a:cubicBezTo>
                <a:lnTo>
                  <a:pt x="12909" y="8864"/>
                </a:lnTo>
                <a:cubicBezTo>
                  <a:pt x="12909" y="8807"/>
                  <a:pt x="12886" y="8759"/>
                  <a:pt x="12856" y="8759"/>
                </a:cubicBezTo>
                <a:close/>
                <a:moveTo>
                  <a:pt x="13171" y="8759"/>
                </a:moveTo>
                <a:cubicBezTo>
                  <a:pt x="13142" y="8759"/>
                  <a:pt x="13118" y="8807"/>
                  <a:pt x="13118" y="8864"/>
                </a:cubicBezTo>
                <a:lnTo>
                  <a:pt x="13118" y="9084"/>
                </a:lnTo>
                <a:cubicBezTo>
                  <a:pt x="13118" y="9142"/>
                  <a:pt x="13142" y="9189"/>
                  <a:pt x="13171" y="9189"/>
                </a:cubicBezTo>
                <a:cubicBezTo>
                  <a:pt x="13200" y="9189"/>
                  <a:pt x="13224" y="9142"/>
                  <a:pt x="13224" y="9084"/>
                </a:cubicBezTo>
                <a:lnTo>
                  <a:pt x="13224" y="8864"/>
                </a:lnTo>
                <a:cubicBezTo>
                  <a:pt x="13224" y="8807"/>
                  <a:pt x="13200" y="8759"/>
                  <a:pt x="13171" y="8759"/>
                </a:cubicBezTo>
                <a:close/>
                <a:moveTo>
                  <a:pt x="14021" y="8759"/>
                </a:moveTo>
                <a:cubicBezTo>
                  <a:pt x="13992" y="8759"/>
                  <a:pt x="13968" y="8807"/>
                  <a:pt x="13968" y="8864"/>
                </a:cubicBezTo>
                <a:lnTo>
                  <a:pt x="13968" y="9084"/>
                </a:lnTo>
                <a:cubicBezTo>
                  <a:pt x="13968" y="9142"/>
                  <a:pt x="13992" y="9189"/>
                  <a:pt x="14021" y="9189"/>
                </a:cubicBezTo>
                <a:cubicBezTo>
                  <a:pt x="14050" y="9189"/>
                  <a:pt x="14074" y="9142"/>
                  <a:pt x="14074" y="9084"/>
                </a:cubicBezTo>
                <a:lnTo>
                  <a:pt x="14074" y="8864"/>
                </a:lnTo>
                <a:cubicBezTo>
                  <a:pt x="14074" y="8807"/>
                  <a:pt x="14050" y="8759"/>
                  <a:pt x="14021" y="8759"/>
                </a:cubicBezTo>
                <a:close/>
                <a:moveTo>
                  <a:pt x="14335" y="8759"/>
                </a:moveTo>
                <a:cubicBezTo>
                  <a:pt x="14306" y="8759"/>
                  <a:pt x="14282" y="8807"/>
                  <a:pt x="14282" y="8864"/>
                </a:cubicBezTo>
                <a:lnTo>
                  <a:pt x="14282" y="9084"/>
                </a:lnTo>
                <a:cubicBezTo>
                  <a:pt x="14282" y="9142"/>
                  <a:pt x="14306" y="9189"/>
                  <a:pt x="14335" y="9189"/>
                </a:cubicBezTo>
                <a:cubicBezTo>
                  <a:pt x="14364" y="9189"/>
                  <a:pt x="14388" y="9142"/>
                  <a:pt x="14388" y="9084"/>
                </a:cubicBezTo>
                <a:lnTo>
                  <a:pt x="14388" y="8864"/>
                </a:lnTo>
                <a:cubicBezTo>
                  <a:pt x="14388" y="8807"/>
                  <a:pt x="14364" y="8759"/>
                  <a:pt x="14335" y="8759"/>
                </a:cubicBezTo>
                <a:close/>
                <a:moveTo>
                  <a:pt x="15185" y="8759"/>
                </a:moveTo>
                <a:cubicBezTo>
                  <a:pt x="15156" y="8759"/>
                  <a:pt x="15132" y="8807"/>
                  <a:pt x="15132" y="8864"/>
                </a:cubicBezTo>
                <a:lnTo>
                  <a:pt x="15132" y="9084"/>
                </a:lnTo>
                <a:cubicBezTo>
                  <a:pt x="15132" y="9142"/>
                  <a:pt x="15156" y="9189"/>
                  <a:pt x="15185" y="9189"/>
                </a:cubicBezTo>
                <a:cubicBezTo>
                  <a:pt x="15214" y="9189"/>
                  <a:pt x="15237" y="9142"/>
                  <a:pt x="15237" y="9084"/>
                </a:cubicBezTo>
                <a:lnTo>
                  <a:pt x="15237" y="8864"/>
                </a:lnTo>
                <a:cubicBezTo>
                  <a:pt x="15237" y="8807"/>
                  <a:pt x="15214" y="8759"/>
                  <a:pt x="15185" y="8759"/>
                </a:cubicBezTo>
                <a:close/>
                <a:moveTo>
                  <a:pt x="15500" y="8759"/>
                </a:moveTo>
                <a:cubicBezTo>
                  <a:pt x="15470" y="8759"/>
                  <a:pt x="15447" y="8807"/>
                  <a:pt x="15447" y="8864"/>
                </a:cubicBezTo>
                <a:lnTo>
                  <a:pt x="15447" y="9084"/>
                </a:lnTo>
                <a:cubicBezTo>
                  <a:pt x="15447" y="9142"/>
                  <a:pt x="15470" y="9189"/>
                  <a:pt x="15500" y="9189"/>
                </a:cubicBezTo>
                <a:cubicBezTo>
                  <a:pt x="15529" y="9189"/>
                  <a:pt x="15551" y="9142"/>
                  <a:pt x="15551" y="9084"/>
                </a:cubicBezTo>
                <a:lnTo>
                  <a:pt x="15551" y="8864"/>
                </a:lnTo>
                <a:cubicBezTo>
                  <a:pt x="15551" y="8807"/>
                  <a:pt x="15529" y="8759"/>
                  <a:pt x="15500" y="8759"/>
                </a:cubicBezTo>
                <a:close/>
                <a:moveTo>
                  <a:pt x="16349" y="8759"/>
                </a:moveTo>
                <a:cubicBezTo>
                  <a:pt x="16320" y="8759"/>
                  <a:pt x="16296" y="8807"/>
                  <a:pt x="16296" y="8864"/>
                </a:cubicBezTo>
                <a:lnTo>
                  <a:pt x="16296" y="9084"/>
                </a:lnTo>
                <a:cubicBezTo>
                  <a:pt x="16296" y="9142"/>
                  <a:pt x="16320" y="9189"/>
                  <a:pt x="16349" y="9189"/>
                </a:cubicBezTo>
                <a:cubicBezTo>
                  <a:pt x="16378" y="9189"/>
                  <a:pt x="16401" y="9142"/>
                  <a:pt x="16401" y="9084"/>
                </a:cubicBezTo>
                <a:lnTo>
                  <a:pt x="16401" y="8864"/>
                </a:lnTo>
                <a:cubicBezTo>
                  <a:pt x="16401" y="8807"/>
                  <a:pt x="16378" y="8759"/>
                  <a:pt x="16349" y="8759"/>
                </a:cubicBezTo>
                <a:close/>
                <a:moveTo>
                  <a:pt x="16663" y="8759"/>
                </a:moveTo>
                <a:cubicBezTo>
                  <a:pt x="16634" y="8759"/>
                  <a:pt x="16611" y="8807"/>
                  <a:pt x="16611" y="8864"/>
                </a:cubicBezTo>
                <a:lnTo>
                  <a:pt x="16611" y="9084"/>
                </a:lnTo>
                <a:cubicBezTo>
                  <a:pt x="16611" y="9142"/>
                  <a:pt x="16634" y="9189"/>
                  <a:pt x="16663" y="9189"/>
                </a:cubicBezTo>
                <a:cubicBezTo>
                  <a:pt x="16692" y="9189"/>
                  <a:pt x="16716" y="9142"/>
                  <a:pt x="16716" y="9084"/>
                </a:cubicBezTo>
                <a:lnTo>
                  <a:pt x="16716" y="8864"/>
                </a:lnTo>
                <a:cubicBezTo>
                  <a:pt x="16716" y="8807"/>
                  <a:pt x="16692" y="8759"/>
                  <a:pt x="16663" y="8759"/>
                </a:cubicBezTo>
                <a:close/>
                <a:moveTo>
                  <a:pt x="17512" y="8759"/>
                </a:moveTo>
                <a:cubicBezTo>
                  <a:pt x="17483" y="8759"/>
                  <a:pt x="17459" y="8807"/>
                  <a:pt x="17459" y="8864"/>
                </a:cubicBezTo>
                <a:lnTo>
                  <a:pt x="17459" y="9084"/>
                </a:lnTo>
                <a:cubicBezTo>
                  <a:pt x="17459" y="9142"/>
                  <a:pt x="17483" y="9189"/>
                  <a:pt x="17512" y="9189"/>
                </a:cubicBezTo>
                <a:cubicBezTo>
                  <a:pt x="17541" y="9189"/>
                  <a:pt x="17565" y="9142"/>
                  <a:pt x="17565" y="9084"/>
                </a:cubicBezTo>
                <a:lnTo>
                  <a:pt x="17565" y="8864"/>
                </a:lnTo>
                <a:cubicBezTo>
                  <a:pt x="17565" y="8807"/>
                  <a:pt x="17541" y="8759"/>
                  <a:pt x="17512" y="8759"/>
                </a:cubicBezTo>
                <a:close/>
                <a:moveTo>
                  <a:pt x="17827" y="8759"/>
                </a:moveTo>
                <a:cubicBezTo>
                  <a:pt x="17798" y="8759"/>
                  <a:pt x="17774" y="8807"/>
                  <a:pt x="17774" y="8864"/>
                </a:cubicBezTo>
                <a:lnTo>
                  <a:pt x="17774" y="9084"/>
                </a:lnTo>
                <a:cubicBezTo>
                  <a:pt x="17774" y="9142"/>
                  <a:pt x="17798" y="9189"/>
                  <a:pt x="17827" y="9189"/>
                </a:cubicBezTo>
                <a:cubicBezTo>
                  <a:pt x="17856" y="9189"/>
                  <a:pt x="17880" y="9142"/>
                  <a:pt x="17880" y="9084"/>
                </a:cubicBezTo>
                <a:lnTo>
                  <a:pt x="17880" y="8864"/>
                </a:lnTo>
                <a:cubicBezTo>
                  <a:pt x="17880" y="8807"/>
                  <a:pt x="17856" y="8759"/>
                  <a:pt x="17827" y="8759"/>
                </a:cubicBezTo>
                <a:close/>
                <a:moveTo>
                  <a:pt x="18677" y="8759"/>
                </a:moveTo>
                <a:cubicBezTo>
                  <a:pt x="18648" y="8759"/>
                  <a:pt x="18624" y="8807"/>
                  <a:pt x="18624" y="8864"/>
                </a:cubicBezTo>
                <a:lnTo>
                  <a:pt x="18624" y="9084"/>
                </a:lnTo>
                <a:cubicBezTo>
                  <a:pt x="18624" y="9142"/>
                  <a:pt x="18648" y="9189"/>
                  <a:pt x="18677" y="9189"/>
                </a:cubicBezTo>
                <a:cubicBezTo>
                  <a:pt x="18706" y="9189"/>
                  <a:pt x="18730" y="9142"/>
                  <a:pt x="18730" y="9084"/>
                </a:cubicBezTo>
                <a:lnTo>
                  <a:pt x="18730" y="8864"/>
                </a:lnTo>
                <a:cubicBezTo>
                  <a:pt x="18730" y="8807"/>
                  <a:pt x="18706" y="8759"/>
                  <a:pt x="18677" y="8759"/>
                </a:cubicBezTo>
                <a:close/>
                <a:moveTo>
                  <a:pt x="18991" y="8759"/>
                </a:moveTo>
                <a:cubicBezTo>
                  <a:pt x="18962" y="8759"/>
                  <a:pt x="18938" y="8807"/>
                  <a:pt x="18938" y="8864"/>
                </a:cubicBezTo>
                <a:lnTo>
                  <a:pt x="18938" y="9084"/>
                </a:lnTo>
                <a:cubicBezTo>
                  <a:pt x="18938" y="9142"/>
                  <a:pt x="18962" y="9189"/>
                  <a:pt x="18991" y="9189"/>
                </a:cubicBezTo>
                <a:cubicBezTo>
                  <a:pt x="19020" y="9189"/>
                  <a:pt x="19044" y="9142"/>
                  <a:pt x="19044" y="9084"/>
                </a:cubicBezTo>
                <a:lnTo>
                  <a:pt x="19044" y="8864"/>
                </a:lnTo>
                <a:cubicBezTo>
                  <a:pt x="19044" y="8807"/>
                  <a:pt x="19020" y="8759"/>
                  <a:pt x="18991" y="8759"/>
                </a:cubicBezTo>
                <a:close/>
                <a:moveTo>
                  <a:pt x="19841" y="8759"/>
                </a:moveTo>
                <a:cubicBezTo>
                  <a:pt x="19812" y="8759"/>
                  <a:pt x="19788" y="8807"/>
                  <a:pt x="19788" y="8864"/>
                </a:cubicBezTo>
                <a:lnTo>
                  <a:pt x="19788" y="9084"/>
                </a:lnTo>
                <a:cubicBezTo>
                  <a:pt x="19788" y="9142"/>
                  <a:pt x="19812" y="9189"/>
                  <a:pt x="19841" y="9189"/>
                </a:cubicBezTo>
                <a:cubicBezTo>
                  <a:pt x="19870" y="9189"/>
                  <a:pt x="19894" y="9142"/>
                  <a:pt x="19894" y="9084"/>
                </a:cubicBezTo>
                <a:lnTo>
                  <a:pt x="19894" y="8864"/>
                </a:lnTo>
                <a:cubicBezTo>
                  <a:pt x="19894" y="8807"/>
                  <a:pt x="19870" y="8759"/>
                  <a:pt x="19841" y="8759"/>
                </a:cubicBezTo>
                <a:close/>
                <a:moveTo>
                  <a:pt x="20155" y="8759"/>
                </a:moveTo>
                <a:cubicBezTo>
                  <a:pt x="20126" y="8759"/>
                  <a:pt x="20102" y="8807"/>
                  <a:pt x="20102" y="8864"/>
                </a:cubicBezTo>
                <a:lnTo>
                  <a:pt x="20102" y="9084"/>
                </a:lnTo>
                <a:cubicBezTo>
                  <a:pt x="20102" y="9142"/>
                  <a:pt x="20126" y="9189"/>
                  <a:pt x="20155" y="9189"/>
                </a:cubicBezTo>
                <a:cubicBezTo>
                  <a:pt x="20184" y="9189"/>
                  <a:pt x="20207" y="9142"/>
                  <a:pt x="20207" y="9084"/>
                </a:cubicBezTo>
                <a:lnTo>
                  <a:pt x="20207" y="8864"/>
                </a:lnTo>
                <a:cubicBezTo>
                  <a:pt x="20207" y="8807"/>
                  <a:pt x="20184" y="8759"/>
                  <a:pt x="20155" y="8759"/>
                </a:cubicBezTo>
                <a:close/>
                <a:moveTo>
                  <a:pt x="21004" y="8759"/>
                </a:moveTo>
                <a:cubicBezTo>
                  <a:pt x="20975" y="8759"/>
                  <a:pt x="20952" y="8807"/>
                  <a:pt x="20952" y="8864"/>
                </a:cubicBezTo>
                <a:lnTo>
                  <a:pt x="20952" y="9084"/>
                </a:lnTo>
                <a:cubicBezTo>
                  <a:pt x="20952" y="9142"/>
                  <a:pt x="20975" y="9189"/>
                  <a:pt x="21004" y="9189"/>
                </a:cubicBezTo>
                <a:cubicBezTo>
                  <a:pt x="21033" y="9189"/>
                  <a:pt x="21057" y="9142"/>
                  <a:pt x="21057" y="9084"/>
                </a:cubicBezTo>
                <a:lnTo>
                  <a:pt x="21057" y="8864"/>
                </a:lnTo>
                <a:cubicBezTo>
                  <a:pt x="21057" y="8807"/>
                  <a:pt x="21033" y="8759"/>
                  <a:pt x="21004" y="8759"/>
                </a:cubicBezTo>
                <a:close/>
                <a:moveTo>
                  <a:pt x="21319" y="8759"/>
                </a:moveTo>
                <a:cubicBezTo>
                  <a:pt x="21289" y="8759"/>
                  <a:pt x="21267" y="8807"/>
                  <a:pt x="21267" y="8864"/>
                </a:cubicBezTo>
                <a:lnTo>
                  <a:pt x="21267" y="9084"/>
                </a:lnTo>
                <a:cubicBezTo>
                  <a:pt x="21267" y="9142"/>
                  <a:pt x="21289" y="9189"/>
                  <a:pt x="21319" y="9189"/>
                </a:cubicBezTo>
                <a:cubicBezTo>
                  <a:pt x="21348" y="9189"/>
                  <a:pt x="21372" y="9142"/>
                  <a:pt x="21372" y="9084"/>
                </a:cubicBezTo>
                <a:lnTo>
                  <a:pt x="21372" y="8864"/>
                </a:lnTo>
                <a:cubicBezTo>
                  <a:pt x="21372" y="8807"/>
                  <a:pt x="21348" y="8759"/>
                  <a:pt x="21319" y="8759"/>
                </a:cubicBezTo>
                <a:close/>
                <a:moveTo>
                  <a:pt x="281" y="9489"/>
                </a:moveTo>
                <a:cubicBezTo>
                  <a:pt x="252" y="9489"/>
                  <a:pt x="228" y="9536"/>
                  <a:pt x="228" y="9594"/>
                </a:cubicBezTo>
                <a:lnTo>
                  <a:pt x="228" y="9814"/>
                </a:lnTo>
                <a:cubicBezTo>
                  <a:pt x="228" y="9871"/>
                  <a:pt x="252" y="9919"/>
                  <a:pt x="281" y="9919"/>
                </a:cubicBezTo>
                <a:cubicBezTo>
                  <a:pt x="311" y="9919"/>
                  <a:pt x="334" y="9871"/>
                  <a:pt x="334" y="9814"/>
                </a:cubicBezTo>
                <a:lnTo>
                  <a:pt x="334" y="9594"/>
                </a:lnTo>
                <a:cubicBezTo>
                  <a:pt x="334" y="9536"/>
                  <a:pt x="311" y="9489"/>
                  <a:pt x="281" y="9489"/>
                </a:cubicBezTo>
                <a:close/>
                <a:moveTo>
                  <a:pt x="596" y="9489"/>
                </a:moveTo>
                <a:cubicBezTo>
                  <a:pt x="567" y="9489"/>
                  <a:pt x="543" y="9536"/>
                  <a:pt x="543" y="9594"/>
                </a:cubicBezTo>
                <a:lnTo>
                  <a:pt x="543" y="9814"/>
                </a:lnTo>
                <a:cubicBezTo>
                  <a:pt x="543" y="9871"/>
                  <a:pt x="567" y="9919"/>
                  <a:pt x="596" y="9919"/>
                </a:cubicBezTo>
                <a:cubicBezTo>
                  <a:pt x="625" y="9919"/>
                  <a:pt x="649" y="9871"/>
                  <a:pt x="649" y="9814"/>
                </a:cubicBezTo>
                <a:lnTo>
                  <a:pt x="649" y="9594"/>
                </a:lnTo>
                <a:cubicBezTo>
                  <a:pt x="649" y="9536"/>
                  <a:pt x="625" y="9489"/>
                  <a:pt x="596" y="9489"/>
                </a:cubicBezTo>
                <a:close/>
                <a:moveTo>
                  <a:pt x="1446" y="9489"/>
                </a:moveTo>
                <a:cubicBezTo>
                  <a:pt x="1417" y="9489"/>
                  <a:pt x="1393" y="9536"/>
                  <a:pt x="1393" y="9594"/>
                </a:cubicBezTo>
                <a:lnTo>
                  <a:pt x="1393" y="9814"/>
                </a:lnTo>
                <a:cubicBezTo>
                  <a:pt x="1393" y="9871"/>
                  <a:pt x="1417" y="9919"/>
                  <a:pt x="1446" y="9919"/>
                </a:cubicBezTo>
                <a:cubicBezTo>
                  <a:pt x="1475" y="9919"/>
                  <a:pt x="1499" y="9871"/>
                  <a:pt x="1499" y="9814"/>
                </a:cubicBezTo>
                <a:lnTo>
                  <a:pt x="1499" y="9594"/>
                </a:lnTo>
                <a:cubicBezTo>
                  <a:pt x="1499" y="9536"/>
                  <a:pt x="1475" y="9489"/>
                  <a:pt x="1446" y="9489"/>
                </a:cubicBezTo>
                <a:close/>
                <a:moveTo>
                  <a:pt x="1760" y="9489"/>
                </a:moveTo>
                <a:cubicBezTo>
                  <a:pt x="1731" y="9489"/>
                  <a:pt x="1707" y="9536"/>
                  <a:pt x="1707" y="9594"/>
                </a:cubicBezTo>
                <a:lnTo>
                  <a:pt x="1707" y="9814"/>
                </a:lnTo>
                <a:cubicBezTo>
                  <a:pt x="1707" y="9871"/>
                  <a:pt x="1731" y="9919"/>
                  <a:pt x="1760" y="9919"/>
                </a:cubicBezTo>
                <a:cubicBezTo>
                  <a:pt x="1789" y="9919"/>
                  <a:pt x="1813" y="9871"/>
                  <a:pt x="1813" y="9814"/>
                </a:cubicBezTo>
                <a:lnTo>
                  <a:pt x="1813" y="9594"/>
                </a:lnTo>
                <a:cubicBezTo>
                  <a:pt x="1813" y="9536"/>
                  <a:pt x="1789" y="9489"/>
                  <a:pt x="1760" y="9489"/>
                </a:cubicBezTo>
                <a:close/>
                <a:moveTo>
                  <a:pt x="2610" y="9489"/>
                </a:moveTo>
                <a:cubicBezTo>
                  <a:pt x="2581" y="9489"/>
                  <a:pt x="2557" y="9536"/>
                  <a:pt x="2557" y="9594"/>
                </a:cubicBezTo>
                <a:lnTo>
                  <a:pt x="2557" y="9814"/>
                </a:lnTo>
                <a:cubicBezTo>
                  <a:pt x="2557" y="9871"/>
                  <a:pt x="2581" y="9919"/>
                  <a:pt x="2610" y="9919"/>
                </a:cubicBezTo>
                <a:cubicBezTo>
                  <a:pt x="2639" y="9919"/>
                  <a:pt x="2662" y="9871"/>
                  <a:pt x="2662" y="9814"/>
                </a:cubicBezTo>
                <a:lnTo>
                  <a:pt x="2662" y="9594"/>
                </a:lnTo>
                <a:cubicBezTo>
                  <a:pt x="2662" y="9536"/>
                  <a:pt x="2639" y="9489"/>
                  <a:pt x="2610" y="9489"/>
                </a:cubicBezTo>
                <a:close/>
                <a:moveTo>
                  <a:pt x="2924" y="9489"/>
                </a:moveTo>
                <a:cubicBezTo>
                  <a:pt x="2895" y="9489"/>
                  <a:pt x="2871" y="9536"/>
                  <a:pt x="2871" y="9594"/>
                </a:cubicBezTo>
                <a:lnTo>
                  <a:pt x="2871" y="9814"/>
                </a:lnTo>
                <a:cubicBezTo>
                  <a:pt x="2871" y="9871"/>
                  <a:pt x="2895" y="9919"/>
                  <a:pt x="2924" y="9919"/>
                </a:cubicBezTo>
                <a:cubicBezTo>
                  <a:pt x="2954" y="9919"/>
                  <a:pt x="2976" y="9871"/>
                  <a:pt x="2976" y="9814"/>
                </a:cubicBezTo>
                <a:lnTo>
                  <a:pt x="2976" y="9594"/>
                </a:lnTo>
                <a:cubicBezTo>
                  <a:pt x="2976" y="9536"/>
                  <a:pt x="2954" y="9489"/>
                  <a:pt x="2924" y="9489"/>
                </a:cubicBezTo>
                <a:close/>
                <a:moveTo>
                  <a:pt x="3773" y="9489"/>
                </a:moveTo>
                <a:cubicBezTo>
                  <a:pt x="3744" y="9489"/>
                  <a:pt x="3721" y="9536"/>
                  <a:pt x="3721" y="9594"/>
                </a:cubicBezTo>
                <a:lnTo>
                  <a:pt x="3721" y="9814"/>
                </a:lnTo>
                <a:cubicBezTo>
                  <a:pt x="3721" y="9871"/>
                  <a:pt x="3744" y="9919"/>
                  <a:pt x="3773" y="9919"/>
                </a:cubicBezTo>
                <a:cubicBezTo>
                  <a:pt x="3802" y="9919"/>
                  <a:pt x="3826" y="9871"/>
                  <a:pt x="3826" y="9814"/>
                </a:cubicBezTo>
                <a:lnTo>
                  <a:pt x="3826" y="9594"/>
                </a:lnTo>
                <a:cubicBezTo>
                  <a:pt x="3826" y="9536"/>
                  <a:pt x="3802" y="9489"/>
                  <a:pt x="3773" y="9489"/>
                </a:cubicBezTo>
                <a:close/>
                <a:moveTo>
                  <a:pt x="4088" y="9489"/>
                </a:moveTo>
                <a:cubicBezTo>
                  <a:pt x="4058" y="9489"/>
                  <a:pt x="4035" y="9536"/>
                  <a:pt x="4035" y="9594"/>
                </a:cubicBezTo>
                <a:lnTo>
                  <a:pt x="4035" y="9814"/>
                </a:lnTo>
                <a:cubicBezTo>
                  <a:pt x="4035" y="9871"/>
                  <a:pt x="4058" y="9919"/>
                  <a:pt x="4088" y="9919"/>
                </a:cubicBezTo>
                <a:cubicBezTo>
                  <a:pt x="4117" y="9919"/>
                  <a:pt x="4141" y="9871"/>
                  <a:pt x="4141" y="9814"/>
                </a:cubicBezTo>
                <a:lnTo>
                  <a:pt x="4141" y="9594"/>
                </a:lnTo>
                <a:cubicBezTo>
                  <a:pt x="4141" y="9536"/>
                  <a:pt x="4117" y="9489"/>
                  <a:pt x="4088" y="9489"/>
                </a:cubicBezTo>
                <a:close/>
                <a:moveTo>
                  <a:pt x="4937" y="9489"/>
                </a:moveTo>
                <a:cubicBezTo>
                  <a:pt x="4908" y="9489"/>
                  <a:pt x="4884" y="9536"/>
                  <a:pt x="4884" y="9594"/>
                </a:cubicBezTo>
                <a:lnTo>
                  <a:pt x="4884" y="9814"/>
                </a:lnTo>
                <a:cubicBezTo>
                  <a:pt x="4884" y="9871"/>
                  <a:pt x="4908" y="9919"/>
                  <a:pt x="4937" y="9919"/>
                </a:cubicBezTo>
                <a:cubicBezTo>
                  <a:pt x="4966" y="9919"/>
                  <a:pt x="4990" y="9871"/>
                  <a:pt x="4990" y="9814"/>
                </a:cubicBezTo>
                <a:lnTo>
                  <a:pt x="4990" y="9594"/>
                </a:lnTo>
                <a:cubicBezTo>
                  <a:pt x="4990" y="9536"/>
                  <a:pt x="4966" y="9489"/>
                  <a:pt x="4937" y="9489"/>
                </a:cubicBezTo>
                <a:close/>
                <a:moveTo>
                  <a:pt x="5252" y="9489"/>
                </a:moveTo>
                <a:cubicBezTo>
                  <a:pt x="5223" y="9489"/>
                  <a:pt x="5199" y="9536"/>
                  <a:pt x="5199" y="9594"/>
                </a:cubicBezTo>
                <a:lnTo>
                  <a:pt x="5199" y="9814"/>
                </a:lnTo>
                <a:cubicBezTo>
                  <a:pt x="5199" y="9871"/>
                  <a:pt x="5223" y="9919"/>
                  <a:pt x="5252" y="9919"/>
                </a:cubicBezTo>
                <a:cubicBezTo>
                  <a:pt x="5281" y="9919"/>
                  <a:pt x="5305" y="9871"/>
                  <a:pt x="5305" y="9814"/>
                </a:cubicBezTo>
                <a:lnTo>
                  <a:pt x="5305" y="9594"/>
                </a:lnTo>
                <a:cubicBezTo>
                  <a:pt x="5305" y="9536"/>
                  <a:pt x="5281" y="9489"/>
                  <a:pt x="5252" y="9489"/>
                </a:cubicBezTo>
                <a:close/>
                <a:moveTo>
                  <a:pt x="6102" y="9489"/>
                </a:moveTo>
                <a:cubicBezTo>
                  <a:pt x="6072" y="9489"/>
                  <a:pt x="6049" y="9536"/>
                  <a:pt x="6049" y="9594"/>
                </a:cubicBezTo>
                <a:lnTo>
                  <a:pt x="6049" y="9814"/>
                </a:lnTo>
                <a:cubicBezTo>
                  <a:pt x="6049" y="9871"/>
                  <a:pt x="6072" y="9919"/>
                  <a:pt x="6102" y="9919"/>
                </a:cubicBezTo>
                <a:cubicBezTo>
                  <a:pt x="6131" y="9919"/>
                  <a:pt x="6155" y="9871"/>
                  <a:pt x="6155" y="9814"/>
                </a:cubicBezTo>
                <a:lnTo>
                  <a:pt x="6155" y="9594"/>
                </a:lnTo>
                <a:cubicBezTo>
                  <a:pt x="6155" y="9536"/>
                  <a:pt x="6131" y="9489"/>
                  <a:pt x="6102" y="9489"/>
                </a:cubicBezTo>
                <a:close/>
                <a:moveTo>
                  <a:pt x="6416" y="9489"/>
                </a:moveTo>
                <a:cubicBezTo>
                  <a:pt x="6387" y="9489"/>
                  <a:pt x="6363" y="9536"/>
                  <a:pt x="6363" y="9594"/>
                </a:cubicBezTo>
                <a:lnTo>
                  <a:pt x="6363" y="9814"/>
                </a:lnTo>
                <a:cubicBezTo>
                  <a:pt x="6363" y="9871"/>
                  <a:pt x="6387" y="9919"/>
                  <a:pt x="6416" y="9919"/>
                </a:cubicBezTo>
                <a:cubicBezTo>
                  <a:pt x="6445" y="9919"/>
                  <a:pt x="6469" y="9871"/>
                  <a:pt x="6469" y="9814"/>
                </a:cubicBezTo>
                <a:lnTo>
                  <a:pt x="6469" y="9594"/>
                </a:lnTo>
                <a:cubicBezTo>
                  <a:pt x="6469" y="9536"/>
                  <a:pt x="6445" y="9489"/>
                  <a:pt x="6416" y="9489"/>
                </a:cubicBezTo>
                <a:close/>
                <a:moveTo>
                  <a:pt x="7266" y="9489"/>
                </a:moveTo>
                <a:cubicBezTo>
                  <a:pt x="7237" y="9489"/>
                  <a:pt x="7213" y="9536"/>
                  <a:pt x="7213" y="9594"/>
                </a:cubicBezTo>
                <a:lnTo>
                  <a:pt x="7213" y="9814"/>
                </a:lnTo>
                <a:cubicBezTo>
                  <a:pt x="7213" y="9871"/>
                  <a:pt x="7237" y="9919"/>
                  <a:pt x="7266" y="9919"/>
                </a:cubicBezTo>
                <a:cubicBezTo>
                  <a:pt x="7295" y="9919"/>
                  <a:pt x="7318" y="9871"/>
                  <a:pt x="7318" y="9814"/>
                </a:cubicBezTo>
                <a:lnTo>
                  <a:pt x="7318" y="9594"/>
                </a:lnTo>
                <a:cubicBezTo>
                  <a:pt x="7318" y="9536"/>
                  <a:pt x="7295" y="9489"/>
                  <a:pt x="7266" y="9489"/>
                </a:cubicBezTo>
                <a:close/>
                <a:moveTo>
                  <a:pt x="7580" y="9489"/>
                </a:moveTo>
                <a:cubicBezTo>
                  <a:pt x="7551" y="9489"/>
                  <a:pt x="7527" y="9536"/>
                  <a:pt x="7527" y="9594"/>
                </a:cubicBezTo>
                <a:lnTo>
                  <a:pt x="7527" y="9814"/>
                </a:lnTo>
                <a:cubicBezTo>
                  <a:pt x="7527" y="9871"/>
                  <a:pt x="7551" y="9919"/>
                  <a:pt x="7580" y="9919"/>
                </a:cubicBezTo>
                <a:cubicBezTo>
                  <a:pt x="7609" y="9919"/>
                  <a:pt x="7632" y="9871"/>
                  <a:pt x="7632" y="9814"/>
                </a:cubicBezTo>
                <a:lnTo>
                  <a:pt x="7632" y="9594"/>
                </a:lnTo>
                <a:cubicBezTo>
                  <a:pt x="7632" y="9536"/>
                  <a:pt x="7609" y="9489"/>
                  <a:pt x="7580" y="9489"/>
                </a:cubicBezTo>
                <a:close/>
                <a:moveTo>
                  <a:pt x="8429" y="9489"/>
                </a:moveTo>
                <a:cubicBezTo>
                  <a:pt x="8400" y="9489"/>
                  <a:pt x="8377" y="9536"/>
                  <a:pt x="8377" y="9594"/>
                </a:cubicBezTo>
                <a:lnTo>
                  <a:pt x="8377" y="9814"/>
                </a:lnTo>
                <a:cubicBezTo>
                  <a:pt x="8377" y="9871"/>
                  <a:pt x="8400" y="9919"/>
                  <a:pt x="8429" y="9919"/>
                </a:cubicBezTo>
                <a:cubicBezTo>
                  <a:pt x="8458" y="9919"/>
                  <a:pt x="8482" y="9871"/>
                  <a:pt x="8482" y="9814"/>
                </a:cubicBezTo>
                <a:lnTo>
                  <a:pt x="8482" y="9594"/>
                </a:lnTo>
                <a:cubicBezTo>
                  <a:pt x="8482" y="9536"/>
                  <a:pt x="8458" y="9489"/>
                  <a:pt x="8429" y="9489"/>
                </a:cubicBezTo>
                <a:close/>
                <a:moveTo>
                  <a:pt x="8744" y="9489"/>
                </a:moveTo>
                <a:cubicBezTo>
                  <a:pt x="8714" y="9489"/>
                  <a:pt x="8691" y="9536"/>
                  <a:pt x="8691" y="9594"/>
                </a:cubicBezTo>
                <a:lnTo>
                  <a:pt x="8691" y="9814"/>
                </a:lnTo>
                <a:cubicBezTo>
                  <a:pt x="8691" y="9871"/>
                  <a:pt x="8714" y="9919"/>
                  <a:pt x="8744" y="9919"/>
                </a:cubicBezTo>
                <a:cubicBezTo>
                  <a:pt x="8773" y="9919"/>
                  <a:pt x="8796" y="9871"/>
                  <a:pt x="8796" y="9814"/>
                </a:cubicBezTo>
                <a:lnTo>
                  <a:pt x="8796" y="9594"/>
                </a:lnTo>
                <a:cubicBezTo>
                  <a:pt x="8796" y="9536"/>
                  <a:pt x="8773" y="9489"/>
                  <a:pt x="8744" y="9489"/>
                </a:cubicBezTo>
                <a:close/>
                <a:moveTo>
                  <a:pt x="9593" y="9489"/>
                </a:moveTo>
                <a:cubicBezTo>
                  <a:pt x="9564" y="9489"/>
                  <a:pt x="9540" y="9536"/>
                  <a:pt x="9540" y="9594"/>
                </a:cubicBezTo>
                <a:lnTo>
                  <a:pt x="9540" y="9814"/>
                </a:lnTo>
                <a:cubicBezTo>
                  <a:pt x="9540" y="9871"/>
                  <a:pt x="9564" y="9919"/>
                  <a:pt x="9593" y="9919"/>
                </a:cubicBezTo>
                <a:cubicBezTo>
                  <a:pt x="9622" y="9919"/>
                  <a:pt x="9646" y="9871"/>
                  <a:pt x="9646" y="9814"/>
                </a:cubicBezTo>
                <a:lnTo>
                  <a:pt x="9646" y="9594"/>
                </a:lnTo>
                <a:cubicBezTo>
                  <a:pt x="9646" y="9536"/>
                  <a:pt x="9622" y="9489"/>
                  <a:pt x="9593" y="9489"/>
                </a:cubicBezTo>
                <a:close/>
                <a:moveTo>
                  <a:pt x="9908" y="9489"/>
                </a:moveTo>
                <a:cubicBezTo>
                  <a:pt x="9879" y="9489"/>
                  <a:pt x="9855" y="9536"/>
                  <a:pt x="9855" y="9594"/>
                </a:cubicBezTo>
                <a:lnTo>
                  <a:pt x="9855" y="9814"/>
                </a:lnTo>
                <a:cubicBezTo>
                  <a:pt x="9855" y="9871"/>
                  <a:pt x="9879" y="9919"/>
                  <a:pt x="9908" y="9919"/>
                </a:cubicBezTo>
                <a:cubicBezTo>
                  <a:pt x="9937" y="9919"/>
                  <a:pt x="9961" y="9871"/>
                  <a:pt x="9961" y="9814"/>
                </a:cubicBezTo>
                <a:lnTo>
                  <a:pt x="9961" y="9594"/>
                </a:lnTo>
                <a:cubicBezTo>
                  <a:pt x="9961" y="9536"/>
                  <a:pt x="9937" y="9489"/>
                  <a:pt x="9908" y="9489"/>
                </a:cubicBezTo>
                <a:close/>
                <a:moveTo>
                  <a:pt x="10758" y="9489"/>
                </a:moveTo>
                <a:cubicBezTo>
                  <a:pt x="10728" y="9489"/>
                  <a:pt x="10705" y="9536"/>
                  <a:pt x="10705" y="9594"/>
                </a:cubicBezTo>
                <a:lnTo>
                  <a:pt x="10705" y="9814"/>
                </a:lnTo>
                <a:cubicBezTo>
                  <a:pt x="10705" y="9871"/>
                  <a:pt x="10728" y="9919"/>
                  <a:pt x="10758" y="9919"/>
                </a:cubicBezTo>
                <a:cubicBezTo>
                  <a:pt x="10787" y="9919"/>
                  <a:pt x="10810" y="9871"/>
                  <a:pt x="10810" y="9814"/>
                </a:cubicBezTo>
                <a:lnTo>
                  <a:pt x="10810" y="9594"/>
                </a:lnTo>
                <a:cubicBezTo>
                  <a:pt x="10810" y="9536"/>
                  <a:pt x="10787" y="9489"/>
                  <a:pt x="10758" y="9489"/>
                </a:cubicBezTo>
                <a:close/>
                <a:moveTo>
                  <a:pt x="11072" y="9489"/>
                </a:moveTo>
                <a:cubicBezTo>
                  <a:pt x="11043" y="9489"/>
                  <a:pt x="11019" y="9536"/>
                  <a:pt x="11019" y="9594"/>
                </a:cubicBezTo>
                <a:lnTo>
                  <a:pt x="11019" y="9814"/>
                </a:lnTo>
                <a:cubicBezTo>
                  <a:pt x="11019" y="9871"/>
                  <a:pt x="11043" y="9919"/>
                  <a:pt x="11072" y="9919"/>
                </a:cubicBezTo>
                <a:cubicBezTo>
                  <a:pt x="11101" y="9919"/>
                  <a:pt x="11125" y="9871"/>
                  <a:pt x="11125" y="9814"/>
                </a:cubicBezTo>
                <a:lnTo>
                  <a:pt x="11125" y="9594"/>
                </a:lnTo>
                <a:cubicBezTo>
                  <a:pt x="11125" y="9536"/>
                  <a:pt x="11101" y="9489"/>
                  <a:pt x="11072" y="9489"/>
                </a:cubicBezTo>
                <a:close/>
                <a:moveTo>
                  <a:pt x="11922" y="9489"/>
                </a:moveTo>
                <a:cubicBezTo>
                  <a:pt x="11893" y="9489"/>
                  <a:pt x="11869" y="9536"/>
                  <a:pt x="11869" y="9594"/>
                </a:cubicBezTo>
                <a:lnTo>
                  <a:pt x="11869" y="9814"/>
                </a:lnTo>
                <a:cubicBezTo>
                  <a:pt x="11869" y="9871"/>
                  <a:pt x="11893" y="9919"/>
                  <a:pt x="11922" y="9919"/>
                </a:cubicBezTo>
                <a:cubicBezTo>
                  <a:pt x="11951" y="9919"/>
                  <a:pt x="11974" y="9871"/>
                  <a:pt x="11974" y="9814"/>
                </a:cubicBezTo>
                <a:lnTo>
                  <a:pt x="11974" y="9594"/>
                </a:lnTo>
                <a:cubicBezTo>
                  <a:pt x="11974" y="9536"/>
                  <a:pt x="11951" y="9489"/>
                  <a:pt x="11922" y="9489"/>
                </a:cubicBezTo>
                <a:close/>
                <a:moveTo>
                  <a:pt x="12236" y="9489"/>
                </a:moveTo>
                <a:cubicBezTo>
                  <a:pt x="12207" y="9489"/>
                  <a:pt x="12183" y="9536"/>
                  <a:pt x="12183" y="9594"/>
                </a:cubicBezTo>
                <a:lnTo>
                  <a:pt x="12183" y="9814"/>
                </a:lnTo>
                <a:cubicBezTo>
                  <a:pt x="12183" y="9871"/>
                  <a:pt x="12207" y="9919"/>
                  <a:pt x="12236" y="9919"/>
                </a:cubicBezTo>
                <a:cubicBezTo>
                  <a:pt x="12265" y="9919"/>
                  <a:pt x="12288" y="9871"/>
                  <a:pt x="12288" y="9814"/>
                </a:cubicBezTo>
                <a:lnTo>
                  <a:pt x="12288" y="9594"/>
                </a:lnTo>
                <a:cubicBezTo>
                  <a:pt x="12288" y="9536"/>
                  <a:pt x="12265" y="9489"/>
                  <a:pt x="12236" y="9489"/>
                </a:cubicBezTo>
                <a:close/>
                <a:moveTo>
                  <a:pt x="13085" y="9489"/>
                </a:moveTo>
                <a:cubicBezTo>
                  <a:pt x="13056" y="9489"/>
                  <a:pt x="13032" y="9536"/>
                  <a:pt x="13032" y="9594"/>
                </a:cubicBezTo>
                <a:lnTo>
                  <a:pt x="13032" y="9814"/>
                </a:lnTo>
                <a:cubicBezTo>
                  <a:pt x="13032" y="9871"/>
                  <a:pt x="13056" y="9919"/>
                  <a:pt x="13085" y="9919"/>
                </a:cubicBezTo>
                <a:cubicBezTo>
                  <a:pt x="13114" y="9919"/>
                  <a:pt x="13138" y="9871"/>
                  <a:pt x="13138" y="9814"/>
                </a:cubicBezTo>
                <a:lnTo>
                  <a:pt x="13138" y="9594"/>
                </a:lnTo>
                <a:cubicBezTo>
                  <a:pt x="13138" y="9536"/>
                  <a:pt x="13114" y="9489"/>
                  <a:pt x="13085" y="9489"/>
                </a:cubicBezTo>
                <a:close/>
                <a:moveTo>
                  <a:pt x="13399" y="9489"/>
                </a:moveTo>
                <a:cubicBezTo>
                  <a:pt x="13370" y="9489"/>
                  <a:pt x="13348" y="9536"/>
                  <a:pt x="13348" y="9594"/>
                </a:cubicBezTo>
                <a:lnTo>
                  <a:pt x="13348" y="9814"/>
                </a:lnTo>
                <a:cubicBezTo>
                  <a:pt x="13348" y="9871"/>
                  <a:pt x="13370" y="9919"/>
                  <a:pt x="13399" y="9919"/>
                </a:cubicBezTo>
                <a:cubicBezTo>
                  <a:pt x="13428" y="9919"/>
                  <a:pt x="13452" y="9871"/>
                  <a:pt x="13452" y="9814"/>
                </a:cubicBezTo>
                <a:lnTo>
                  <a:pt x="13452" y="9594"/>
                </a:lnTo>
                <a:cubicBezTo>
                  <a:pt x="13452" y="9536"/>
                  <a:pt x="13428" y="9489"/>
                  <a:pt x="13399" y="9489"/>
                </a:cubicBezTo>
                <a:close/>
                <a:moveTo>
                  <a:pt x="14249" y="9489"/>
                </a:moveTo>
                <a:cubicBezTo>
                  <a:pt x="14220" y="9489"/>
                  <a:pt x="14196" y="9536"/>
                  <a:pt x="14196" y="9594"/>
                </a:cubicBezTo>
                <a:lnTo>
                  <a:pt x="14196" y="9814"/>
                </a:lnTo>
                <a:cubicBezTo>
                  <a:pt x="14196" y="9871"/>
                  <a:pt x="14220" y="9919"/>
                  <a:pt x="14249" y="9919"/>
                </a:cubicBezTo>
                <a:cubicBezTo>
                  <a:pt x="14278" y="9919"/>
                  <a:pt x="14302" y="9871"/>
                  <a:pt x="14302" y="9814"/>
                </a:cubicBezTo>
                <a:lnTo>
                  <a:pt x="14302" y="9594"/>
                </a:lnTo>
                <a:cubicBezTo>
                  <a:pt x="14302" y="9536"/>
                  <a:pt x="14278" y="9489"/>
                  <a:pt x="14249" y="9489"/>
                </a:cubicBezTo>
                <a:close/>
                <a:moveTo>
                  <a:pt x="14564" y="9489"/>
                </a:moveTo>
                <a:cubicBezTo>
                  <a:pt x="14535" y="9489"/>
                  <a:pt x="14511" y="9536"/>
                  <a:pt x="14511" y="9594"/>
                </a:cubicBezTo>
                <a:lnTo>
                  <a:pt x="14511" y="9814"/>
                </a:lnTo>
                <a:cubicBezTo>
                  <a:pt x="14511" y="9871"/>
                  <a:pt x="14535" y="9919"/>
                  <a:pt x="14564" y="9919"/>
                </a:cubicBezTo>
                <a:cubicBezTo>
                  <a:pt x="14593" y="9919"/>
                  <a:pt x="14617" y="9871"/>
                  <a:pt x="14617" y="9814"/>
                </a:cubicBezTo>
                <a:lnTo>
                  <a:pt x="14617" y="9594"/>
                </a:lnTo>
                <a:cubicBezTo>
                  <a:pt x="14617" y="9536"/>
                  <a:pt x="14593" y="9489"/>
                  <a:pt x="14564" y="9489"/>
                </a:cubicBezTo>
                <a:close/>
                <a:moveTo>
                  <a:pt x="15413" y="9489"/>
                </a:moveTo>
                <a:cubicBezTo>
                  <a:pt x="15384" y="9489"/>
                  <a:pt x="15360" y="9536"/>
                  <a:pt x="15360" y="9594"/>
                </a:cubicBezTo>
                <a:lnTo>
                  <a:pt x="15360" y="9814"/>
                </a:lnTo>
                <a:cubicBezTo>
                  <a:pt x="15360" y="9871"/>
                  <a:pt x="15384" y="9919"/>
                  <a:pt x="15413" y="9919"/>
                </a:cubicBezTo>
                <a:cubicBezTo>
                  <a:pt x="15442" y="9919"/>
                  <a:pt x="15465" y="9871"/>
                  <a:pt x="15465" y="9814"/>
                </a:cubicBezTo>
                <a:lnTo>
                  <a:pt x="15465" y="9594"/>
                </a:lnTo>
                <a:cubicBezTo>
                  <a:pt x="15465" y="9536"/>
                  <a:pt x="15442" y="9489"/>
                  <a:pt x="15413" y="9489"/>
                </a:cubicBezTo>
                <a:close/>
                <a:moveTo>
                  <a:pt x="15728" y="9489"/>
                </a:moveTo>
                <a:cubicBezTo>
                  <a:pt x="15699" y="9489"/>
                  <a:pt x="15675" y="9536"/>
                  <a:pt x="15675" y="9594"/>
                </a:cubicBezTo>
                <a:lnTo>
                  <a:pt x="15675" y="9814"/>
                </a:lnTo>
                <a:cubicBezTo>
                  <a:pt x="15675" y="9871"/>
                  <a:pt x="15699" y="9919"/>
                  <a:pt x="15728" y="9919"/>
                </a:cubicBezTo>
                <a:cubicBezTo>
                  <a:pt x="15757" y="9919"/>
                  <a:pt x="15781" y="9871"/>
                  <a:pt x="15781" y="9814"/>
                </a:cubicBezTo>
                <a:lnTo>
                  <a:pt x="15781" y="9594"/>
                </a:lnTo>
                <a:cubicBezTo>
                  <a:pt x="15781" y="9536"/>
                  <a:pt x="15757" y="9489"/>
                  <a:pt x="15728" y="9489"/>
                </a:cubicBezTo>
                <a:close/>
                <a:moveTo>
                  <a:pt x="16578" y="9489"/>
                </a:moveTo>
                <a:cubicBezTo>
                  <a:pt x="16549" y="9489"/>
                  <a:pt x="16525" y="9536"/>
                  <a:pt x="16525" y="9594"/>
                </a:cubicBezTo>
                <a:lnTo>
                  <a:pt x="16525" y="9814"/>
                </a:lnTo>
                <a:cubicBezTo>
                  <a:pt x="16525" y="9871"/>
                  <a:pt x="16549" y="9919"/>
                  <a:pt x="16578" y="9919"/>
                </a:cubicBezTo>
                <a:cubicBezTo>
                  <a:pt x="16607" y="9919"/>
                  <a:pt x="16630" y="9871"/>
                  <a:pt x="16630" y="9814"/>
                </a:cubicBezTo>
                <a:lnTo>
                  <a:pt x="16630" y="9594"/>
                </a:lnTo>
                <a:cubicBezTo>
                  <a:pt x="16630" y="9536"/>
                  <a:pt x="16607" y="9489"/>
                  <a:pt x="16578" y="9489"/>
                </a:cubicBezTo>
                <a:close/>
                <a:moveTo>
                  <a:pt x="16892" y="9489"/>
                </a:moveTo>
                <a:cubicBezTo>
                  <a:pt x="16863" y="9489"/>
                  <a:pt x="16839" y="9536"/>
                  <a:pt x="16839" y="9594"/>
                </a:cubicBezTo>
                <a:lnTo>
                  <a:pt x="16839" y="9814"/>
                </a:lnTo>
                <a:cubicBezTo>
                  <a:pt x="16839" y="9871"/>
                  <a:pt x="16863" y="9919"/>
                  <a:pt x="16892" y="9919"/>
                </a:cubicBezTo>
                <a:cubicBezTo>
                  <a:pt x="16921" y="9919"/>
                  <a:pt x="16944" y="9871"/>
                  <a:pt x="16944" y="9814"/>
                </a:cubicBezTo>
                <a:lnTo>
                  <a:pt x="16944" y="9594"/>
                </a:lnTo>
                <a:cubicBezTo>
                  <a:pt x="16944" y="9536"/>
                  <a:pt x="16921" y="9489"/>
                  <a:pt x="16892" y="9489"/>
                </a:cubicBezTo>
                <a:close/>
                <a:moveTo>
                  <a:pt x="17741" y="9489"/>
                </a:moveTo>
                <a:cubicBezTo>
                  <a:pt x="17712" y="9489"/>
                  <a:pt x="17689" y="9536"/>
                  <a:pt x="17689" y="9594"/>
                </a:cubicBezTo>
                <a:lnTo>
                  <a:pt x="17689" y="9814"/>
                </a:lnTo>
                <a:cubicBezTo>
                  <a:pt x="17689" y="9871"/>
                  <a:pt x="17712" y="9919"/>
                  <a:pt x="17741" y="9919"/>
                </a:cubicBezTo>
                <a:cubicBezTo>
                  <a:pt x="17770" y="9919"/>
                  <a:pt x="17794" y="9871"/>
                  <a:pt x="17794" y="9814"/>
                </a:cubicBezTo>
                <a:lnTo>
                  <a:pt x="17794" y="9594"/>
                </a:lnTo>
                <a:cubicBezTo>
                  <a:pt x="17794" y="9536"/>
                  <a:pt x="17770" y="9489"/>
                  <a:pt x="17741" y="9489"/>
                </a:cubicBezTo>
                <a:close/>
                <a:moveTo>
                  <a:pt x="18055" y="9489"/>
                </a:moveTo>
                <a:cubicBezTo>
                  <a:pt x="18026" y="9489"/>
                  <a:pt x="18002" y="9536"/>
                  <a:pt x="18002" y="9594"/>
                </a:cubicBezTo>
                <a:lnTo>
                  <a:pt x="18002" y="9814"/>
                </a:lnTo>
                <a:cubicBezTo>
                  <a:pt x="18002" y="9871"/>
                  <a:pt x="18026" y="9919"/>
                  <a:pt x="18055" y="9919"/>
                </a:cubicBezTo>
                <a:cubicBezTo>
                  <a:pt x="18085" y="9919"/>
                  <a:pt x="18108" y="9871"/>
                  <a:pt x="18108" y="9814"/>
                </a:cubicBezTo>
                <a:lnTo>
                  <a:pt x="18108" y="9594"/>
                </a:lnTo>
                <a:cubicBezTo>
                  <a:pt x="18108" y="9536"/>
                  <a:pt x="18085" y="9489"/>
                  <a:pt x="18055" y="9489"/>
                </a:cubicBezTo>
                <a:close/>
                <a:moveTo>
                  <a:pt x="18905" y="9489"/>
                </a:moveTo>
                <a:cubicBezTo>
                  <a:pt x="18876" y="9489"/>
                  <a:pt x="18852" y="9536"/>
                  <a:pt x="18852" y="9594"/>
                </a:cubicBezTo>
                <a:lnTo>
                  <a:pt x="18852" y="9814"/>
                </a:lnTo>
                <a:cubicBezTo>
                  <a:pt x="18852" y="9871"/>
                  <a:pt x="18876" y="9919"/>
                  <a:pt x="18905" y="9919"/>
                </a:cubicBezTo>
                <a:cubicBezTo>
                  <a:pt x="18934" y="9919"/>
                  <a:pt x="18958" y="9871"/>
                  <a:pt x="18958" y="9814"/>
                </a:cubicBezTo>
                <a:lnTo>
                  <a:pt x="18958" y="9594"/>
                </a:lnTo>
                <a:cubicBezTo>
                  <a:pt x="18958" y="9536"/>
                  <a:pt x="18934" y="9489"/>
                  <a:pt x="18905" y="9489"/>
                </a:cubicBezTo>
                <a:close/>
                <a:moveTo>
                  <a:pt x="19220" y="9489"/>
                </a:moveTo>
                <a:cubicBezTo>
                  <a:pt x="19191" y="9489"/>
                  <a:pt x="19167" y="9536"/>
                  <a:pt x="19167" y="9594"/>
                </a:cubicBezTo>
                <a:lnTo>
                  <a:pt x="19167" y="9814"/>
                </a:lnTo>
                <a:cubicBezTo>
                  <a:pt x="19167" y="9871"/>
                  <a:pt x="19191" y="9919"/>
                  <a:pt x="19220" y="9919"/>
                </a:cubicBezTo>
                <a:cubicBezTo>
                  <a:pt x="19249" y="9919"/>
                  <a:pt x="19273" y="9871"/>
                  <a:pt x="19273" y="9814"/>
                </a:cubicBezTo>
                <a:lnTo>
                  <a:pt x="19273" y="9594"/>
                </a:lnTo>
                <a:cubicBezTo>
                  <a:pt x="19273" y="9536"/>
                  <a:pt x="19249" y="9489"/>
                  <a:pt x="19220" y="9489"/>
                </a:cubicBezTo>
                <a:close/>
                <a:moveTo>
                  <a:pt x="20069" y="9489"/>
                </a:moveTo>
                <a:cubicBezTo>
                  <a:pt x="20040" y="9489"/>
                  <a:pt x="20016" y="9536"/>
                  <a:pt x="20016" y="9594"/>
                </a:cubicBezTo>
                <a:lnTo>
                  <a:pt x="20016" y="9814"/>
                </a:lnTo>
                <a:cubicBezTo>
                  <a:pt x="20016" y="9871"/>
                  <a:pt x="20040" y="9919"/>
                  <a:pt x="20069" y="9919"/>
                </a:cubicBezTo>
                <a:cubicBezTo>
                  <a:pt x="20099" y="9919"/>
                  <a:pt x="20122" y="9871"/>
                  <a:pt x="20122" y="9814"/>
                </a:cubicBezTo>
                <a:lnTo>
                  <a:pt x="20122" y="9594"/>
                </a:lnTo>
                <a:cubicBezTo>
                  <a:pt x="20122" y="9536"/>
                  <a:pt x="20099" y="9489"/>
                  <a:pt x="20069" y="9489"/>
                </a:cubicBezTo>
                <a:close/>
                <a:moveTo>
                  <a:pt x="20384" y="9489"/>
                </a:moveTo>
                <a:cubicBezTo>
                  <a:pt x="20355" y="9489"/>
                  <a:pt x="20331" y="9536"/>
                  <a:pt x="20331" y="9594"/>
                </a:cubicBezTo>
                <a:lnTo>
                  <a:pt x="20331" y="9814"/>
                </a:lnTo>
                <a:cubicBezTo>
                  <a:pt x="20331" y="9871"/>
                  <a:pt x="20355" y="9919"/>
                  <a:pt x="20384" y="9919"/>
                </a:cubicBezTo>
                <a:cubicBezTo>
                  <a:pt x="20413" y="9919"/>
                  <a:pt x="20436" y="9871"/>
                  <a:pt x="20436" y="9814"/>
                </a:cubicBezTo>
                <a:lnTo>
                  <a:pt x="20436" y="9594"/>
                </a:lnTo>
                <a:cubicBezTo>
                  <a:pt x="20436" y="9536"/>
                  <a:pt x="20413" y="9489"/>
                  <a:pt x="20384" y="9489"/>
                </a:cubicBezTo>
                <a:close/>
                <a:moveTo>
                  <a:pt x="21234" y="9489"/>
                </a:moveTo>
                <a:cubicBezTo>
                  <a:pt x="21204" y="9489"/>
                  <a:pt x="21181" y="9536"/>
                  <a:pt x="21181" y="9594"/>
                </a:cubicBezTo>
                <a:lnTo>
                  <a:pt x="21181" y="9814"/>
                </a:lnTo>
                <a:cubicBezTo>
                  <a:pt x="21181" y="9871"/>
                  <a:pt x="21204" y="9919"/>
                  <a:pt x="21234" y="9919"/>
                </a:cubicBezTo>
                <a:cubicBezTo>
                  <a:pt x="21263" y="9919"/>
                  <a:pt x="21285" y="9871"/>
                  <a:pt x="21285" y="9814"/>
                </a:cubicBezTo>
                <a:lnTo>
                  <a:pt x="21285" y="9594"/>
                </a:lnTo>
                <a:cubicBezTo>
                  <a:pt x="21285" y="9536"/>
                  <a:pt x="21263" y="9489"/>
                  <a:pt x="21234" y="9489"/>
                </a:cubicBezTo>
                <a:close/>
                <a:moveTo>
                  <a:pt x="21547" y="9489"/>
                </a:moveTo>
                <a:cubicBezTo>
                  <a:pt x="21518" y="9489"/>
                  <a:pt x="21495" y="9536"/>
                  <a:pt x="21495" y="9594"/>
                </a:cubicBezTo>
                <a:lnTo>
                  <a:pt x="21495" y="9814"/>
                </a:lnTo>
                <a:cubicBezTo>
                  <a:pt x="21495" y="9871"/>
                  <a:pt x="21518" y="9919"/>
                  <a:pt x="21547" y="9919"/>
                </a:cubicBezTo>
                <a:cubicBezTo>
                  <a:pt x="21576" y="9919"/>
                  <a:pt x="21600" y="9871"/>
                  <a:pt x="21600" y="9814"/>
                </a:cubicBezTo>
                <a:lnTo>
                  <a:pt x="21600" y="9594"/>
                </a:lnTo>
                <a:cubicBezTo>
                  <a:pt x="21600" y="9536"/>
                  <a:pt x="21576" y="9489"/>
                  <a:pt x="21547" y="9489"/>
                </a:cubicBezTo>
                <a:close/>
                <a:moveTo>
                  <a:pt x="53" y="10219"/>
                </a:moveTo>
                <a:cubicBezTo>
                  <a:pt x="24" y="10219"/>
                  <a:pt x="0" y="10266"/>
                  <a:pt x="0" y="10324"/>
                </a:cubicBezTo>
                <a:lnTo>
                  <a:pt x="0" y="10544"/>
                </a:lnTo>
                <a:cubicBezTo>
                  <a:pt x="0" y="10601"/>
                  <a:pt x="24" y="10649"/>
                  <a:pt x="53" y="10649"/>
                </a:cubicBezTo>
                <a:cubicBezTo>
                  <a:pt x="82" y="10649"/>
                  <a:pt x="106" y="10601"/>
                  <a:pt x="106" y="10544"/>
                </a:cubicBezTo>
                <a:lnTo>
                  <a:pt x="106" y="10324"/>
                </a:lnTo>
                <a:cubicBezTo>
                  <a:pt x="106" y="10266"/>
                  <a:pt x="82" y="10219"/>
                  <a:pt x="53" y="10219"/>
                </a:cubicBezTo>
                <a:close/>
                <a:moveTo>
                  <a:pt x="367" y="10219"/>
                </a:moveTo>
                <a:cubicBezTo>
                  <a:pt x="338" y="10219"/>
                  <a:pt x="315" y="10266"/>
                  <a:pt x="315" y="10324"/>
                </a:cubicBezTo>
                <a:lnTo>
                  <a:pt x="315" y="10544"/>
                </a:lnTo>
                <a:cubicBezTo>
                  <a:pt x="315" y="10601"/>
                  <a:pt x="338" y="10649"/>
                  <a:pt x="367" y="10649"/>
                </a:cubicBezTo>
                <a:cubicBezTo>
                  <a:pt x="397" y="10649"/>
                  <a:pt x="420" y="10601"/>
                  <a:pt x="420" y="10544"/>
                </a:cubicBezTo>
                <a:lnTo>
                  <a:pt x="420" y="10324"/>
                </a:lnTo>
                <a:cubicBezTo>
                  <a:pt x="420" y="10266"/>
                  <a:pt x="397" y="10219"/>
                  <a:pt x="367" y="10219"/>
                </a:cubicBezTo>
                <a:close/>
                <a:moveTo>
                  <a:pt x="1217" y="10219"/>
                </a:moveTo>
                <a:cubicBezTo>
                  <a:pt x="1188" y="10219"/>
                  <a:pt x="1164" y="10266"/>
                  <a:pt x="1164" y="10324"/>
                </a:cubicBezTo>
                <a:lnTo>
                  <a:pt x="1164" y="10544"/>
                </a:lnTo>
                <a:cubicBezTo>
                  <a:pt x="1164" y="10601"/>
                  <a:pt x="1188" y="10649"/>
                  <a:pt x="1217" y="10649"/>
                </a:cubicBezTo>
                <a:cubicBezTo>
                  <a:pt x="1246" y="10649"/>
                  <a:pt x="1270" y="10601"/>
                  <a:pt x="1270" y="10544"/>
                </a:cubicBezTo>
                <a:lnTo>
                  <a:pt x="1270" y="10324"/>
                </a:lnTo>
                <a:cubicBezTo>
                  <a:pt x="1270" y="10266"/>
                  <a:pt x="1246" y="10219"/>
                  <a:pt x="1217" y="10219"/>
                </a:cubicBezTo>
                <a:close/>
                <a:moveTo>
                  <a:pt x="1532" y="10219"/>
                </a:moveTo>
                <a:cubicBezTo>
                  <a:pt x="1503" y="10219"/>
                  <a:pt x="1479" y="10266"/>
                  <a:pt x="1479" y="10324"/>
                </a:cubicBezTo>
                <a:lnTo>
                  <a:pt x="1479" y="10544"/>
                </a:lnTo>
                <a:cubicBezTo>
                  <a:pt x="1479" y="10601"/>
                  <a:pt x="1503" y="10649"/>
                  <a:pt x="1532" y="10649"/>
                </a:cubicBezTo>
                <a:cubicBezTo>
                  <a:pt x="1561" y="10649"/>
                  <a:pt x="1584" y="10601"/>
                  <a:pt x="1584" y="10544"/>
                </a:cubicBezTo>
                <a:lnTo>
                  <a:pt x="1584" y="10324"/>
                </a:lnTo>
                <a:cubicBezTo>
                  <a:pt x="1584" y="10266"/>
                  <a:pt x="1561" y="10219"/>
                  <a:pt x="1532" y="10219"/>
                </a:cubicBezTo>
                <a:close/>
                <a:moveTo>
                  <a:pt x="2380" y="10219"/>
                </a:moveTo>
                <a:cubicBezTo>
                  <a:pt x="2351" y="10219"/>
                  <a:pt x="2329" y="10266"/>
                  <a:pt x="2329" y="10324"/>
                </a:cubicBezTo>
                <a:lnTo>
                  <a:pt x="2329" y="10544"/>
                </a:lnTo>
                <a:cubicBezTo>
                  <a:pt x="2329" y="10601"/>
                  <a:pt x="2351" y="10649"/>
                  <a:pt x="2380" y="10649"/>
                </a:cubicBezTo>
                <a:cubicBezTo>
                  <a:pt x="2409" y="10649"/>
                  <a:pt x="2433" y="10601"/>
                  <a:pt x="2433" y="10544"/>
                </a:cubicBezTo>
                <a:lnTo>
                  <a:pt x="2433" y="10324"/>
                </a:lnTo>
                <a:cubicBezTo>
                  <a:pt x="2433" y="10266"/>
                  <a:pt x="2409" y="10219"/>
                  <a:pt x="2380" y="10219"/>
                </a:cubicBezTo>
                <a:close/>
                <a:moveTo>
                  <a:pt x="2695" y="10219"/>
                </a:moveTo>
                <a:cubicBezTo>
                  <a:pt x="2666" y="10219"/>
                  <a:pt x="2643" y="10266"/>
                  <a:pt x="2643" y="10324"/>
                </a:cubicBezTo>
                <a:lnTo>
                  <a:pt x="2643" y="10544"/>
                </a:lnTo>
                <a:cubicBezTo>
                  <a:pt x="2643" y="10601"/>
                  <a:pt x="2666" y="10649"/>
                  <a:pt x="2695" y="10649"/>
                </a:cubicBezTo>
                <a:cubicBezTo>
                  <a:pt x="2724" y="10649"/>
                  <a:pt x="2748" y="10601"/>
                  <a:pt x="2748" y="10544"/>
                </a:cubicBezTo>
                <a:lnTo>
                  <a:pt x="2748" y="10324"/>
                </a:lnTo>
                <a:cubicBezTo>
                  <a:pt x="2748" y="10266"/>
                  <a:pt x="2724" y="10219"/>
                  <a:pt x="2695" y="10219"/>
                </a:cubicBezTo>
                <a:close/>
                <a:moveTo>
                  <a:pt x="3545" y="10219"/>
                </a:moveTo>
                <a:cubicBezTo>
                  <a:pt x="3516" y="10219"/>
                  <a:pt x="3492" y="10266"/>
                  <a:pt x="3492" y="10324"/>
                </a:cubicBezTo>
                <a:lnTo>
                  <a:pt x="3492" y="10544"/>
                </a:lnTo>
                <a:cubicBezTo>
                  <a:pt x="3492" y="10601"/>
                  <a:pt x="3516" y="10649"/>
                  <a:pt x="3545" y="10649"/>
                </a:cubicBezTo>
                <a:cubicBezTo>
                  <a:pt x="3574" y="10649"/>
                  <a:pt x="3598" y="10601"/>
                  <a:pt x="3598" y="10544"/>
                </a:cubicBezTo>
                <a:lnTo>
                  <a:pt x="3598" y="10324"/>
                </a:lnTo>
                <a:cubicBezTo>
                  <a:pt x="3598" y="10266"/>
                  <a:pt x="3574" y="10219"/>
                  <a:pt x="3545" y="10219"/>
                </a:cubicBezTo>
                <a:close/>
                <a:moveTo>
                  <a:pt x="3859" y="10219"/>
                </a:moveTo>
                <a:cubicBezTo>
                  <a:pt x="3830" y="10219"/>
                  <a:pt x="3806" y="10266"/>
                  <a:pt x="3806" y="10324"/>
                </a:cubicBezTo>
                <a:lnTo>
                  <a:pt x="3806" y="10544"/>
                </a:lnTo>
                <a:cubicBezTo>
                  <a:pt x="3806" y="10601"/>
                  <a:pt x="3830" y="10649"/>
                  <a:pt x="3859" y="10649"/>
                </a:cubicBezTo>
                <a:cubicBezTo>
                  <a:pt x="3888" y="10649"/>
                  <a:pt x="3912" y="10601"/>
                  <a:pt x="3912" y="10544"/>
                </a:cubicBezTo>
                <a:lnTo>
                  <a:pt x="3912" y="10324"/>
                </a:lnTo>
                <a:cubicBezTo>
                  <a:pt x="3912" y="10266"/>
                  <a:pt x="3888" y="10219"/>
                  <a:pt x="3859" y="10219"/>
                </a:cubicBezTo>
                <a:close/>
                <a:moveTo>
                  <a:pt x="4709" y="10219"/>
                </a:moveTo>
                <a:cubicBezTo>
                  <a:pt x="4680" y="10219"/>
                  <a:pt x="4656" y="10266"/>
                  <a:pt x="4656" y="10324"/>
                </a:cubicBezTo>
                <a:lnTo>
                  <a:pt x="4656" y="10544"/>
                </a:lnTo>
                <a:cubicBezTo>
                  <a:pt x="4656" y="10601"/>
                  <a:pt x="4680" y="10649"/>
                  <a:pt x="4709" y="10649"/>
                </a:cubicBezTo>
                <a:cubicBezTo>
                  <a:pt x="4738" y="10649"/>
                  <a:pt x="4762" y="10601"/>
                  <a:pt x="4762" y="10544"/>
                </a:cubicBezTo>
                <a:lnTo>
                  <a:pt x="4762" y="10324"/>
                </a:lnTo>
                <a:cubicBezTo>
                  <a:pt x="4762" y="10266"/>
                  <a:pt x="4738" y="10219"/>
                  <a:pt x="4709" y="10219"/>
                </a:cubicBezTo>
                <a:close/>
                <a:moveTo>
                  <a:pt x="5023" y="10219"/>
                </a:moveTo>
                <a:cubicBezTo>
                  <a:pt x="4994" y="10219"/>
                  <a:pt x="4970" y="10266"/>
                  <a:pt x="4970" y="10324"/>
                </a:cubicBezTo>
                <a:lnTo>
                  <a:pt x="4970" y="10544"/>
                </a:lnTo>
                <a:cubicBezTo>
                  <a:pt x="4970" y="10601"/>
                  <a:pt x="4994" y="10649"/>
                  <a:pt x="5023" y="10649"/>
                </a:cubicBezTo>
                <a:cubicBezTo>
                  <a:pt x="5053" y="10649"/>
                  <a:pt x="5076" y="10601"/>
                  <a:pt x="5076" y="10544"/>
                </a:cubicBezTo>
                <a:lnTo>
                  <a:pt x="5076" y="10324"/>
                </a:lnTo>
                <a:cubicBezTo>
                  <a:pt x="5076" y="10266"/>
                  <a:pt x="5053" y="10219"/>
                  <a:pt x="5023" y="10219"/>
                </a:cubicBezTo>
                <a:close/>
                <a:moveTo>
                  <a:pt x="5873" y="10219"/>
                </a:moveTo>
                <a:cubicBezTo>
                  <a:pt x="5844" y="10219"/>
                  <a:pt x="5820" y="10266"/>
                  <a:pt x="5820" y="10324"/>
                </a:cubicBezTo>
                <a:lnTo>
                  <a:pt x="5820" y="10544"/>
                </a:lnTo>
                <a:cubicBezTo>
                  <a:pt x="5820" y="10601"/>
                  <a:pt x="5844" y="10649"/>
                  <a:pt x="5873" y="10649"/>
                </a:cubicBezTo>
                <a:cubicBezTo>
                  <a:pt x="5902" y="10649"/>
                  <a:pt x="5926" y="10601"/>
                  <a:pt x="5926" y="10544"/>
                </a:cubicBezTo>
                <a:lnTo>
                  <a:pt x="5926" y="10324"/>
                </a:lnTo>
                <a:cubicBezTo>
                  <a:pt x="5926" y="10266"/>
                  <a:pt x="5902" y="10219"/>
                  <a:pt x="5873" y="10219"/>
                </a:cubicBezTo>
                <a:close/>
                <a:moveTo>
                  <a:pt x="6188" y="10219"/>
                </a:moveTo>
                <a:cubicBezTo>
                  <a:pt x="6159" y="10219"/>
                  <a:pt x="6135" y="10266"/>
                  <a:pt x="6135" y="10324"/>
                </a:cubicBezTo>
                <a:lnTo>
                  <a:pt x="6135" y="10544"/>
                </a:lnTo>
                <a:cubicBezTo>
                  <a:pt x="6135" y="10601"/>
                  <a:pt x="6159" y="10649"/>
                  <a:pt x="6188" y="10649"/>
                </a:cubicBezTo>
                <a:cubicBezTo>
                  <a:pt x="6217" y="10649"/>
                  <a:pt x="6240" y="10601"/>
                  <a:pt x="6240" y="10544"/>
                </a:cubicBezTo>
                <a:lnTo>
                  <a:pt x="6240" y="10324"/>
                </a:lnTo>
                <a:cubicBezTo>
                  <a:pt x="6240" y="10266"/>
                  <a:pt x="6217" y="10219"/>
                  <a:pt x="6188" y="10219"/>
                </a:cubicBezTo>
                <a:close/>
                <a:moveTo>
                  <a:pt x="7036" y="10219"/>
                </a:moveTo>
                <a:cubicBezTo>
                  <a:pt x="7007" y="10219"/>
                  <a:pt x="6984" y="10266"/>
                  <a:pt x="6984" y="10324"/>
                </a:cubicBezTo>
                <a:lnTo>
                  <a:pt x="6984" y="10544"/>
                </a:lnTo>
                <a:cubicBezTo>
                  <a:pt x="6984" y="10601"/>
                  <a:pt x="7007" y="10649"/>
                  <a:pt x="7036" y="10649"/>
                </a:cubicBezTo>
                <a:cubicBezTo>
                  <a:pt x="7065" y="10649"/>
                  <a:pt x="7089" y="10601"/>
                  <a:pt x="7089" y="10544"/>
                </a:cubicBezTo>
                <a:lnTo>
                  <a:pt x="7089" y="10324"/>
                </a:lnTo>
                <a:cubicBezTo>
                  <a:pt x="7089" y="10266"/>
                  <a:pt x="7065" y="10219"/>
                  <a:pt x="7036" y="10219"/>
                </a:cubicBezTo>
                <a:close/>
                <a:moveTo>
                  <a:pt x="7351" y="10219"/>
                </a:moveTo>
                <a:cubicBezTo>
                  <a:pt x="7322" y="10219"/>
                  <a:pt x="7299" y="10266"/>
                  <a:pt x="7299" y="10324"/>
                </a:cubicBezTo>
                <a:lnTo>
                  <a:pt x="7299" y="10544"/>
                </a:lnTo>
                <a:cubicBezTo>
                  <a:pt x="7299" y="10601"/>
                  <a:pt x="7322" y="10649"/>
                  <a:pt x="7351" y="10649"/>
                </a:cubicBezTo>
                <a:cubicBezTo>
                  <a:pt x="7380" y="10649"/>
                  <a:pt x="7404" y="10601"/>
                  <a:pt x="7404" y="10544"/>
                </a:cubicBezTo>
                <a:lnTo>
                  <a:pt x="7404" y="10324"/>
                </a:lnTo>
                <a:cubicBezTo>
                  <a:pt x="7404" y="10266"/>
                  <a:pt x="7380" y="10219"/>
                  <a:pt x="7351" y="10219"/>
                </a:cubicBezTo>
                <a:close/>
                <a:moveTo>
                  <a:pt x="8201" y="10219"/>
                </a:moveTo>
                <a:cubicBezTo>
                  <a:pt x="8171" y="10219"/>
                  <a:pt x="8148" y="10266"/>
                  <a:pt x="8148" y="10324"/>
                </a:cubicBezTo>
                <a:lnTo>
                  <a:pt x="8148" y="10544"/>
                </a:lnTo>
                <a:cubicBezTo>
                  <a:pt x="8148" y="10601"/>
                  <a:pt x="8171" y="10649"/>
                  <a:pt x="8201" y="10649"/>
                </a:cubicBezTo>
                <a:cubicBezTo>
                  <a:pt x="8230" y="10649"/>
                  <a:pt x="8254" y="10601"/>
                  <a:pt x="8254" y="10544"/>
                </a:cubicBezTo>
                <a:lnTo>
                  <a:pt x="8254" y="10324"/>
                </a:lnTo>
                <a:cubicBezTo>
                  <a:pt x="8254" y="10266"/>
                  <a:pt x="8230" y="10219"/>
                  <a:pt x="8201" y="10219"/>
                </a:cubicBezTo>
                <a:close/>
                <a:moveTo>
                  <a:pt x="8515" y="10219"/>
                </a:moveTo>
                <a:cubicBezTo>
                  <a:pt x="8486" y="10219"/>
                  <a:pt x="8462" y="10266"/>
                  <a:pt x="8462" y="10324"/>
                </a:cubicBezTo>
                <a:lnTo>
                  <a:pt x="8462" y="10544"/>
                </a:lnTo>
                <a:cubicBezTo>
                  <a:pt x="8462" y="10601"/>
                  <a:pt x="8486" y="10649"/>
                  <a:pt x="8515" y="10649"/>
                </a:cubicBezTo>
                <a:cubicBezTo>
                  <a:pt x="8544" y="10649"/>
                  <a:pt x="8568" y="10601"/>
                  <a:pt x="8568" y="10544"/>
                </a:cubicBezTo>
                <a:lnTo>
                  <a:pt x="8568" y="10324"/>
                </a:lnTo>
                <a:cubicBezTo>
                  <a:pt x="8568" y="10266"/>
                  <a:pt x="8544" y="10219"/>
                  <a:pt x="8515" y="10219"/>
                </a:cubicBezTo>
                <a:close/>
                <a:moveTo>
                  <a:pt x="9365" y="10219"/>
                </a:moveTo>
                <a:cubicBezTo>
                  <a:pt x="9336" y="10219"/>
                  <a:pt x="9312" y="10266"/>
                  <a:pt x="9312" y="10324"/>
                </a:cubicBezTo>
                <a:lnTo>
                  <a:pt x="9312" y="10544"/>
                </a:lnTo>
                <a:cubicBezTo>
                  <a:pt x="9312" y="10601"/>
                  <a:pt x="9336" y="10649"/>
                  <a:pt x="9365" y="10649"/>
                </a:cubicBezTo>
                <a:cubicBezTo>
                  <a:pt x="9394" y="10649"/>
                  <a:pt x="9418" y="10601"/>
                  <a:pt x="9418" y="10544"/>
                </a:cubicBezTo>
                <a:lnTo>
                  <a:pt x="9418" y="10324"/>
                </a:lnTo>
                <a:cubicBezTo>
                  <a:pt x="9418" y="10266"/>
                  <a:pt x="9394" y="10219"/>
                  <a:pt x="9365" y="10219"/>
                </a:cubicBezTo>
                <a:close/>
                <a:moveTo>
                  <a:pt x="9679" y="10219"/>
                </a:moveTo>
                <a:cubicBezTo>
                  <a:pt x="9650" y="10219"/>
                  <a:pt x="9626" y="10266"/>
                  <a:pt x="9626" y="10324"/>
                </a:cubicBezTo>
                <a:lnTo>
                  <a:pt x="9626" y="10544"/>
                </a:lnTo>
                <a:cubicBezTo>
                  <a:pt x="9626" y="10601"/>
                  <a:pt x="9650" y="10649"/>
                  <a:pt x="9679" y="10649"/>
                </a:cubicBezTo>
                <a:cubicBezTo>
                  <a:pt x="9708" y="10649"/>
                  <a:pt x="9732" y="10601"/>
                  <a:pt x="9732" y="10544"/>
                </a:cubicBezTo>
                <a:lnTo>
                  <a:pt x="9732" y="10324"/>
                </a:lnTo>
                <a:cubicBezTo>
                  <a:pt x="9732" y="10266"/>
                  <a:pt x="9708" y="10219"/>
                  <a:pt x="9679" y="10219"/>
                </a:cubicBezTo>
                <a:close/>
                <a:moveTo>
                  <a:pt x="10529" y="10219"/>
                </a:moveTo>
                <a:cubicBezTo>
                  <a:pt x="10500" y="10219"/>
                  <a:pt x="10476" y="10266"/>
                  <a:pt x="10476" y="10324"/>
                </a:cubicBezTo>
                <a:lnTo>
                  <a:pt x="10476" y="10544"/>
                </a:lnTo>
                <a:cubicBezTo>
                  <a:pt x="10476" y="10601"/>
                  <a:pt x="10500" y="10649"/>
                  <a:pt x="10529" y="10649"/>
                </a:cubicBezTo>
                <a:cubicBezTo>
                  <a:pt x="10558" y="10649"/>
                  <a:pt x="10582" y="10601"/>
                  <a:pt x="10582" y="10544"/>
                </a:cubicBezTo>
                <a:lnTo>
                  <a:pt x="10582" y="10324"/>
                </a:lnTo>
                <a:cubicBezTo>
                  <a:pt x="10582" y="10266"/>
                  <a:pt x="10558" y="10219"/>
                  <a:pt x="10529" y="10219"/>
                </a:cubicBezTo>
                <a:close/>
                <a:moveTo>
                  <a:pt x="10844" y="10219"/>
                </a:moveTo>
                <a:cubicBezTo>
                  <a:pt x="10814" y="10219"/>
                  <a:pt x="10791" y="10266"/>
                  <a:pt x="10791" y="10324"/>
                </a:cubicBezTo>
                <a:lnTo>
                  <a:pt x="10791" y="10544"/>
                </a:lnTo>
                <a:cubicBezTo>
                  <a:pt x="10791" y="10601"/>
                  <a:pt x="10814" y="10649"/>
                  <a:pt x="10844" y="10649"/>
                </a:cubicBezTo>
                <a:cubicBezTo>
                  <a:pt x="10873" y="10649"/>
                  <a:pt x="10895" y="10601"/>
                  <a:pt x="10895" y="10544"/>
                </a:cubicBezTo>
                <a:lnTo>
                  <a:pt x="10895" y="10324"/>
                </a:lnTo>
                <a:cubicBezTo>
                  <a:pt x="10895" y="10266"/>
                  <a:pt x="10873" y="10219"/>
                  <a:pt x="10844" y="10219"/>
                </a:cubicBezTo>
                <a:close/>
                <a:moveTo>
                  <a:pt x="11692" y="10219"/>
                </a:moveTo>
                <a:cubicBezTo>
                  <a:pt x="11663" y="10219"/>
                  <a:pt x="11640" y="10266"/>
                  <a:pt x="11640" y="10324"/>
                </a:cubicBezTo>
                <a:lnTo>
                  <a:pt x="11640" y="10544"/>
                </a:lnTo>
                <a:cubicBezTo>
                  <a:pt x="11640" y="10601"/>
                  <a:pt x="11663" y="10649"/>
                  <a:pt x="11692" y="10649"/>
                </a:cubicBezTo>
                <a:cubicBezTo>
                  <a:pt x="11721" y="10649"/>
                  <a:pt x="11745" y="10601"/>
                  <a:pt x="11745" y="10544"/>
                </a:cubicBezTo>
                <a:lnTo>
                  <a:pt x="11745" y="10324"/>
                </a:lnTo>
                <a:cubicBezTo>
                  <a:pt x="11745" y="10266"/>
                  <a:pt x="11721" y="10219"/>
                  <a:pt x="11692" y="10219"/>
                </a:cubicBezTo>
                <a:close/>
                <a:moveTo>
                  <a:pt x="12007" y="10219"/>
                </a:moveTo>
                <a:cubicBezTo>
                  <a:pt x="11978" y="10219"/>
                  <a:pt x="11955" y="10266"/>
                  <a:pt x="11955" y="10324"/>
                </a:cubicBezTo>
                <a:lnTo>
                  <a:pt x="11955" y="10544"/>
                </a:lnTo>
                <a:cubicBezTo>
                  <a:pt x="11955" y="10601"/>
                  <a:pt x="11978" y="10649"/>
                  <a:pt x="12007" y="10649"/>
                </a:cubicBezTo>
                <a:cubicBezTo>
                  <a:pt x="12036" y="10649"/>
                  <a:pt x="12060" y="10601"/>
                  <a:pt x="12060" y="10544"/>
                </a:cubicBezTo>
                <a:lnTo>
                  <a:pt x="12060" y="10324"/>
                </a:lnTo>
                <a:cubicBezTo>
                  <a:pt x="12060" y="10266"/>
                  <a:pt x="12036" y="10219"/>
                  <a:pt x="12007" y="10219"/>
                </a:cubicBezTo>
                <a:close/>
                <a:moveTo>
                  <a:pt x="12856" y="10219"/>
                </a:moveTo>
                <a:cubicBezTo>
                  <a:pt x="12827" y="10219"/>
                  <a:pt x="12804" y="10266"/>
                  <a:pt x="12804" y="10324"/>
                </a:cubicBezTo>
                <a:lnTo>
                  <a:pt x="12804" y="10544"/>
                </a:lnTo>
                <a:cubicBezTo>
                  <a:pt x="12804" y="10601"/>
                  <a:pt x="12827" y="10649"/>
                  <a:pt x="12856" y="10649"/>
                </a:cubicBezTo>
                <a:cubicBezTo>
                  <a:pt x="12886" y="10649"/>
                  <a:pt x="12909" y="10601"/>
                  <a:pt x="12909" y="10544"/>
                </a:cubicBezTo>
                <a:lnTo>
                  <a:pt x="12909" y="10324"/>
                </a:lnTo>
                <a:cubicBezTo>
                  <a:pt x="12909" y="10266"/>
                  <a:pt x="12886" y="10219"/>
                  <a:pt x="12856" y="10219"/>
                </a:cubicBezTo>
                <a:close/>
                <a:moveTo>
                  <a:pt x="13171" y="10219"/>
                </a:moveTo>
                <a:cubicBezTo>
                  <a:pt x="13142" y="10219"/>
                  <a:pt x="13118" y="10266"/>
                  <a:pt x="13118" y="10324"/>
                </a:cubicBezTo>
                <a:lnTo>
                  <a:pt x="13118" y="10544"/>
                </a:lnTo>
                <a:cubicBezTo>
                  <a:pt x="13118" y="10601"/>
                  <a:pt x="13142" y="10649"/>
                  <a:pt x="13171" y="10649"/>
                </a:cubicBezTo>
                <a:cubicBezTo>
                  <a:pt x="13200" y="10649"/>
                  <a:pt x="13224" y="10601"/>
                  <a:pt x="13224" y="10544"/>
                </a:cubicBezTo>
                <a:lnTo>
                  <a:pt x="13224" y="10324"/>
                </a:lnTo>
                <a:cubicBezTo>
                  <a:pt x="13224" y="10266"/>
                  <a:pt x="13200" y="10219"/>
                  <a:pt x="13171" y="10219"/>
                </a:cubicBezTo>
                <a:close/>
                <a:moveTo>
                  <a:pt x="14021" y="10219"/>
                </a:moveTo>
                <a:cubicBezTo>
                  <a:pt x="13992" y="10219"/>
                  <a:pt x="13968" y="10266"/>
                  <a:pt x="13968" y="10324"/>
                </a:cubicBezTo>
                <a:lnTo>
                  <a:pt x="13968" y="10544"/>
                </a:lnTo>
                <a:cubicBezTo>
                  <a:pt x="13968" y="10601"/>
                  <a:pt x="13992" y="10649"/>
                  <a:pt x="14021" y="10649"/>
                </a:cubicBezTo>
                <a:cubicBezTo>
                  <a:pt x="14050" y="10649"/>
                  <a:pt x="14074" y="10601"/>
                  <a:pt x="14074" y="10544"/>
                </a:cubicBezTo>
                <a:lnTo>
                  <a:pt x="14074" y="10324"/>
                </a:lnTo>
                <a:cubicBezTo>
                  <a:pt x="14074" y="10266"/>
                  <a:pt x="14050" y="10219"/>
                  <a:pt x="14021" y="10219"/>
                </a:cubicBezTo>
                <a:close/>
                <a:moveTo>
                  <a:pt x="14335" y="10219"/>
                </a:moveTo>
                <a:cubicBezTo>
                  <a:pt x="14306" y="10219"/>
                  <a:pt x="14282" y="10266"/>
                  <a:pt x="14282" y="10324"/>
                </a:cubicBezTo>
                <a:lnTo>
                  <a:pt x="14282" y="10544"/>
                </a:lnTo>
                <a:cubicBezTo>
                  <a:pt x="14282" y="10601"/>
                  <a:pt x="14306" y="10649"/>
                  <a:pt x="14335" y="10649"/>
                </a:cubicBezTo>
                <a:cubicBezTo>
                  <a:pt x="14364" y="10649"/>
                  <a:pt x="14388" y="10601"/>
                  <a:pt x="14388" y="10544"/>
                </a:cubicBezTo>
                <a:lnTo>
                  <a:pt x="14388" y="10324"/>
                </a:lnTo>
                <a:cubicBezTo>
                  <a:pt x="14388" y="10266"/>
                  <a:pt x="14364" y="10219"/>
                  <a:pt x="14335" y="10219"/>
                </a:cubicBezTo>
                <a:close/>
                <a:moveTo>
                  <a:pt x="15185" y="10219"/>
                </a:moveTo>
                <a:cubicBezTo>
                  <a:pt x="15156" y="10219"/>
                  <a:pt x="15132" y="10266"/>
                  <a:pt x="15132" y="10324"/>
                </a:cubicBezTo>
                <a:lnTo>
                  <a:pt x="15132" y="10544"/>
                </a:lnTo>
                <a:cubicBezTo>
                  <a:pt x="15132" y="10601"/>
                  <a:pt x="15156" y="10649"/>
                  <a:pt x="15185" y="10649"/>
                </a:cubicBezTo>
                <a:cubicBezTo>
                  <a:pt x="15214" y="10649"/>
                  <a:pt x="15237" y="10601"/>
                  <a:pt x="15237" y="10544"/>
                </a:cubicBezTo>
                <a:lnTo>
                  <a:pt x="15237" y="10324"/>
                </a:lnTo>
                <a:cubicBezTo>
                  <a:pt x="15237" y="10266"/>
                  <a:pt x="15214" y="10219"/>
                  <a:pt x="15185" y="10219"/>
                </a:cubicBezTo>
                <a:close/>
                <a:moveTo>
                  <a:pt x="15500" y="10219"/>
                </a:moveTo>
                <a:cubicBezTo>
                  <a:pt x="15470" y="10219"/>
                  <a:pt x="15447" y="10266"/>
                  <a:pt x="15447" y="10324"/>
                </a:cubicBezTo>
                <a:lnTo>
                  <a:pt x="15447" y="10544"/>
                </a:lnTo>
                <a:cubicBezTo>
                  <a:pt x="15447" y="10601"/>
                  <a:pt x="15470" y="10649"/>
                  <a:pt x="15500" y="10649"/>
                </a:cubicBezTo>
                <a:cubicBezTo>
                  <a:pt x="15529" y="10649"/>
                  <a:pt x="15551" y="10601"/>
                  <a:pt x="15551" y="10544"/>
                </a:cubicBezTo>
                <a:lnTo>
                  <a:pt x="15551" y="10324"/>
                </a:lnTo>
                <a:cubicBezTo>
                  <a:pt x="15551" y="10266"/>
                  <a:pt x="15529" y="10219"/>
                  <a:pt x="15500" y="10219"/>
                </a:cubicBezTo>
                <a:close/>
                <a:moveTo>
                  <a:pt x="16349" y="10219"/>
                </a:moveTo>
                <a:cubicBezTo>
                  <a:pt x="16320" y="10219"/>
                  <a:pt x="16296" y="10266"/>
                  <a:pt x="16296" y="10324"/>
                </a:cubicBezTo>
                <a:lnTo>
                  <a:pt x="16296" y="10544"/>
                </a:lnTo>
                <a:cubicBezTo>
                  <a:pt x="16296" y="10601"/>
                  <a:pt x="16320" y="10649"/>
                  <a:pt x="16349" y="10649"/>
                </a:cubicBezTo>
                <a:cubicBezTo>
                  <a:pt x="16378" y="10649"/>
                  <a:pt x="16401" y="10601"/>
                  <a:pt x="16401" y="10544"/>
                </a:cubicBezTo>
                <a:lnTo>
                  <a:pt x="16401" y="10324"/>
                </a:lnTo>
                <a:cubicBezTo>
                  <a:pt x="16401" y="10266"/>
                  <a:pt x="16378" y="10219"/>
                  <a:pt x="16349" y="10219"/>
                </a:cubicBezTo>
                <a:close/>
                <a:moveTo>
                  <a:pt x="16663" y="10219"/>
                </a:moveTo>
                <a:cubicBezTo>
                  <a:pt x="16634" y="10219"/>
                  <a:pt x="16611" y="10266"/>
                  <a:pt x="16611" y="10324"/>
                </a:cubicBezTo>
                <a:lnTo>
                  <a:pt x="16611" y="10544"/>
                </a:lnTo>
                <a:cubicBezTo>
                  <a:pt x="16611" y="10601"/>
                  <a:pt x="16634" y="10649"/>
                  <a:pt x="16663" y="10649"/>
                </a:cubicBezTo>
                <a:cubicBezTo>
                  <a:pt x="16692" y="10649"/>
                  <a:pt x="16716" y="10601"/>
                  <a:pt x="16716" y="10544"/>
                </a:cubicBezTo>
                <a:lnTo>
                  <a:pt x="16716" y="10324"/>
                </a:lnTo>
                <a:cubicBezTo>
                  <a:pt x="16716" y="10266"/>
                  <a:pt x="16692" y="10219"/>
                  <a:pt x="16663" y="10219"/>
                </a:cubicBezTo>
                <a:close/>
                <a:moveTo>
                  <a:pt x="17512" y="10219"/>
                </a:moveTo>
                <a:cubicBezTo>
                  <a:pt x="17483" y="10219"/>
                  <a:pt x="17459" y="10266"/>
                  <a:pt x="17459" y="10324"/>
                </a:cubicBezTo>
                <a:lnTo>
                  <a:pt x="17459" y="10544"/>
                </a:lnTo>
                <a:cubicBezTo>
                  <a:pt x="17459" y="10601"/>
                  <a:pt x="17483" y="10649"/>
                  <a:pt x="17512" y="10649"/>
                </a:cubicBezTo>
                <a:cubicBezTo>
                  <a:pt x="17541" y="10649"/>
                  <a:pt x="17565" y="10601"/>
                  <a:pt x="17565" y="10544"/>
                </a:cubicBezTo>
                <a:lnTo>
                  <a:pt x="17565" y="10324"/>
                </a:lnTo>
                <a:cubicBezTo>
                  <a:pt x="17565" y="10266"/>
                  <a:pt x="17541" y="10219"/>
                  <a:pt x="17512" y="10219"/>
                </a:cubicBezTo>
                <a:close/>
                <a:moveTo>
                  <a:pt x="17827" y="10219"/>
                </a:moveTo>
                <a:cubicBezTo>
                  <a:pt x="17798" y="10219"/>
                  <a:pt x="17774" y="10266"/>
                  <a:pt x="17774" y="10324"/>
                </a:cubicBezTo>
                <a:lnTo>
                  <a:pt x="17774" y="10544"/>
                </a:lnTo>
                <a:cubicBezTo>
                  <a:pt x="17774" y="10601"/>
                  <a:pt x="17798" y="10649"/>
                  <a:pt x="17827" y="10649"/>
                </a:cubicBezTo>
                <a:cubicBezTo>
                  <a:pt x="17856" y="10649"/>
                  <a:pt x="17880" y="10601"/>
                  <a:pt x="17880" y="10544"/>
                </a:cubicBezTo>
                <a:lnTo>
                  <a:pt x="17880" y="10324"/>
                </a:lnTo>
                <a:cubicBezTo>
                  <a:pt x="17880" y="10266"/>
                  <a:pt x="17856" y="10219"/>
                  <a:pt x="17827" y="10219"/>
                </a:cubicBezTo>
                <a:close/>
                <a:moveTo>
                  <a:pt x="18677" y="10219"/>
                </a:moveTo>
                <a:cubicBezTo>
                  <a:pt x="18648" y="10219"/>
                  <a:pt x="18624" y="10266"/>
                  <a:pt x="18624" y="10324"/>
                </a:cubicBezTo>
                <a:lnTo>
                  <a:pt x="18624" y="10544"/>
                </a:lnTo>
                <a:cubicBezTo>
                  <a:pt x="18624" y="10601"/>
                  <a:pt x="18648" y="10649"/>
                  <a:pt x="18677" y="10649"/>
                </a:cubicBezTo>
                <a:cubicBezTo>
                  <a:pt x="18706" y="10649"/>
                  <a:pt x="18730" y="10601"/>
                  <a:pt x="18730" y="10544"/>
                </a:cubicBezTo>
                <a:lnTo>
                  <a:pt x="18730" y="10324"/>
                </a:lnTo>
                <a:cubicBezTo>
                  <a:pt x="18730" y="10266"/>
                  <a:pt x="18706" y="10219"/>
                  <a:pt x="18677" y="10219"/>
                </a:cubicBezTo>
                <a:close/>
                <a:moveTo>
                  <a:pt x="18991" y="10219"/>
                </a:moveTo>
                <a:cubicBezTo>
                  <a:pt x="18962" y="10219"/>
                  <a:pt x="18938" y="10266"/>
                  <a:pt x="18938" y="10324"/>
                </a:cubicBezTo>
                <a:lnTo>
                  <a:pt x="18938" y="10544"/>
                </a:lnTo>
                <a:cubicBezTo>
                  <a:pt x="18938" y="10601"/>
                  <a:pt x="18962" y="10649"/>
                  <a:pt x="18991" y="10649"/>
                </a:cubicBezTo>
                <a:cubicBezTo>
                  <a:pt x="19020" y="10649"/>
                  <a:pt x="19044" y="10601"/>
                  <a:pt x="19044" y="10544"/>
                </a:cubicBezTo>
                <a:lnTo>
                  <a:pt x="19044" y="10324"/>
                </a:lnTo>
                <a:cubicBezTo>
                  <a:pt x="19044" y="10266"/>
                  <a:pt x="19020" y="10219"/>
                  <a:pt x="18991" y="10219"/>
                </a:cubicBezTo>
                <a:close/>
                <a:moveTo>
                  <a:pt x="19841" y="10219"/>
                </a:moveTo>
                <a:cubicBezTo>
                  <a:pt x="19812" y="10219"/>
                  <a:pt x="19788" y="10266"/>
                  <a:pt x="19788" y="10324"/>
                </a:cubicBezTo>
                <a:lnTo>
                  <a:pt x="19788" y="10544"/>
                </a:lnTo>
                <a:cubicBezTo>
                  <a:pt x="19788" y="10601"/>
                  <a:pt x="19812" y="10649"/>
                  <a:pt x="19841" y="10649"/>
                </a:cubicBezTo>
                <a:cubicBezTo>
                  <a:pt x="19870" y="10649"/>
                  <a:pt x="19894" y="10601"/>
                  <a:pt x="19894" y="10544"/>
                </a:cubicBezTo>
                <a:lnTo>
                  <a:pt x="19894" y="10324"/>
                </a:lnTo>
                <a:cubicBezTo>
                  <a:pt x="19894" y="10266"/>
                  <a:pt x="19870" y="10219"/>
                  <a:pt x="19841" y="10219"/>
                </a:cubicBezTo>
                <a:close/>
                <a:moveTo>
                  <a:pt x="20155" y="10219"/>
                </a:moveTo>
                <a:cubicBezTo>
                  <a:pt x="20126" y="10219"/>
                  <a:pt x="20102" y="10266"/>
                  <a:pt x="20102" y="10324"/>
                </a:cubicBezTo>
                <a:lnTo>
                  <a:pt x="20102" y="10544"/>
                </a:lnTo>
                <a:cubicBezTo>
                  <a:pt x="20102" y="10601"/>
                  <a:pt x="20126" y="10649"/>
                  <a:pt x="20155" y="10649"/>
                </a:cubicBezTo>
                <a:cubicBezTo>
                  <a:pt x="20184" y="10649"/>
                  <a:pt x="20207" y="10601"/>
                  <a:pt x="20207" y="10544"/>
                </a:cubicBezTo>
                <a:lnTo>
                  <a:pt x="20207" y="10324"/>
                </a:lnTo>
                <a:cubicBezTo>
                  <a:pt x="20207" y="10266"/>
                  <a:pt x="20184" y="10219"/>
                  <a:pt x="20155" y="10219"/>
                </a:cubicBezTo>
                <a:close/>
                <a:moveTo>
                  <a:pt x="21004" y="10219"/>
                </a:moveTo>
                <a:cubicBezTo>
                  <a:pt x="20975" y="10219"/>
                  <a:pt x="20952" y="10266"/>
                  <a:pt x="20952" y="10324"/>
                </a:cubicBezTo>
                <a:lnTo>
                  <a:pt x="20952" y="10544"/>
                </a:lnTo>
                <a:cubicBezTo>
                  <a:pt x="20952" y="10601"/>
                  <a:pt x="20975" y="10649"/>
                  <a:pt x="21004" y="10649"/>
                </a:cubicBezTo>
                <a:cubicBezTo>
                  <a:pt x="21033" y="10649"/>
                  <a:pt x="21057" y="10601"/>
                  <a:pt x="21057" y="10544"/>
                </a:cubicBezTo>
                <a:lnTo>
                  <a:pt x="21057" y="10324"/>
                </a:lnTo>
                <a:cubicBezTo>
                  <a:pt x="21057" y="10266"/>
                  <a:pt x="21033" y="10219"/>
                  <a:pt x="21004" y="10219"/>
                </a:cubicBezTo>
                <a:close/>
                <a:moveTo>
                  <a:pt x="21319" y="10219"/>
                </a:moveTo>
                <a:cubicBezTo>
                  <a:pt x="21289" y="10219"/>
                  <a:pt x="21267" y="10266"/>
                  <a:pt x="21267" y="10324"/>
                </a:cubicBezTo>
                <a:lnTo>
                  <a:pt x="21267" y="10544"/>
                </a:lnTo>
                <a:cubicBezTo>
                  <a:pt x="21267" y="10601"/>
                  <a:pt x="21289" y="10649"/>
                  <a:pt x="21319" y="10649"/>
                </a:cubicBezTo>
                <a:cubicBezTo>
                  <a:pt x="21348" y="10649"/>
                  <a:pt x="21372" y="10601"/>
                  <a:pt x="21372" y="10544"/>
                </a:cubicBezTo>
                <a:lnTo>
                  <a:pt x="21372" y="10324"/>
                </a:lnTo>
                <a:cubicBezTo>
                  <a:pt x="21372" y="10266"/>
                  <a:pt x="21348" y="10219"/>
                  <a:pt x="21319" y="10219"/>
                </a:cubicBezTo>
                <a:close/>
                <a:moveTo>
                  <a:pt x="281" y="10949"/>
                </a:moveTo>
                <a:cubicBezTo>
                  <a:pt x="252" y="10949"/>
                  <a:pt x="228" y="10996"/>
                  <a:pt x="228" y="11054"/>
                </a:cubicBezTo>
                <a:lnTo>
                  <a:pt x="228" y="11274"/>
                </a:lnTo>
                <a:cubicBezTo>
                  <a:pt x="228" y="11331"/>
                  <a:pt x="252" y="11379"/>
                  <a:pt x="281" y="11379"/>
                </a:cubicBezTo>
                <a:cubicBezTo>
                  <a:pt x="311" y="11379"/>
                  <a:pt x="334" y="11331"/>
                  <a:pt x="334" y="11274"/>
                </a:cubicBezTo>
                <a:lnTo>
                  <a:pt x="334" y="11054"/>
                </a:lnTo>
                <a:cubicBezTo>
                  <a:pt x="334" y="10996"/>
                  <a:pt x="311" y="10949"/>
                  <a:pt x="281" y="10949"/>
                </a:cubicBezTo>
                <a:close/>
                <a:moveTo>
                  <a:pt x="596" y="10949"/>
                </a:moveTo>
                <a:cubicBezTo>
                  <a:pt x="567" y="10949"/>
                  <a:pt x="543" y="10996"/>
                  <a:pt x="543" y="11054"/>
                </a:cubicBezTo>
                <a:lnTo>
                  <a:pt x="543" y="11274"/>
                </a:lnTo>
                <a:cubicBezTo>
                  <a:pt x="543" y="11331"/>
                  <a:pt x="567" y="11379"/>
                  <a:pt x="596" y="11379"/>
                </a:cubicBezTo>
                <a:cubicBezTo>
                  <a:pt x="625" y="11379"/>
                  <a:pt x="649" y="11331"/>
                  <a:pt x="649" y="11274"/>
                </a:cubicBezTo>
                <a:lnTo>
                  <a:pt x="649" y="11054"/>
                </a:lnTo>
                <a:cubicBezTo>
                  <a:pt x="649" y="10996"/>
                  <a:pt x="625" y="10949"/>
                  <a:pt x="596" y="10949"/>
                </a:cubicBezTo>
                <a:close/>
                <a:moveTo>
                  <a:pt x="1446" y="10949"/>
                </a:moveTo>
                <a:cubicBezTo>
                  <a:pt x="1417" y="10949"/>
                  <a:pt x="1393" y="10996"/>
                  <a:pt x="1393" y="11054"/>
                </a:cubicBezTo>
                <a:lnTo>
                  <a:pt x="1393" y="11274"/>
                </a:lnTo>
                <a:cubicBezTo>
                  <a:pt x="1393" y="11331"/>
                  <a:pt x="1417" y="11379"/>
                  <a:pt x="1446" y="11379"/>
                </a:cubicBezTo>
                <a:cubicBezTo>
                  <a:pt x="1475" y="11379"/>
                  <a:pt x="1499" y="11331"/>
                  <a:pt x="1499" y="11274"/>
                </a:cubicBezTo>
                <a:lnTo>
                  <a:pt x="1499" y="11054"/>
                </a:lnTo>
                <a:cubicBezTo>
                  <a:pt x="1499" y="10996"/>
                  <a:pt x="1475" y="10949"/>
                  <a:pt x="1446" y="10949"/>
                </a:cubicBezTo>
                <a:close/>
                <a:moveTo>
                  <a:pt x="1760" y="10949"/>
                </a:moveTo>
                <a:cubicBezTo>
                  <a:pt x="1731" y="10949"/>
                  <a:pt x="1707" y="10996"/>
                  <a:pt x="1707" y="11054"/>
                </a:cubicBezTo>
                <a:lnTo>
                  <a:pt x="1707" y="11274"/>
                </a:lnTo>
                <a:cubicBezTo>
                  <a:pt x="1707" y="11331"/>
                  <a:pt x="1731" y="11379"/>
                  <a:pt x="1760" y="11379"/>
                </a:cubicBezTo>
                <a:cubicBezTo>
                  <a:pt x="1789" y="11379"/>
                  <a:pt x="1813" y="11331"/>
                  <a:pt x="1813" y="11274"/>
                </a:cubicBezTo>
                <a:lnTo>
                  <a:pt x="1813" y="11054"/>
                </a:lnTo>
                <a:cubicBezTo>
                  <a:pt x="1813" y="10996"/>
                  <a:pt x="1789" y="10949"/>
                  <a:pt x="1760" y="10949"/>
                </a:cubicBezTo>
                <a:close/>
                <a:moveTo>
                  <a:pt x="2610" y="10949"/>
                </a:moveTo>
                <a:cubicBezTo>
                  <a:pt x="2581" y="10949"/>
                  <a:pt x="2557" y="10996"/>
                  <a:pt x="2557" y="11054"/>
                </a:cubicBezTo>
                <a:lnTo>
                  <a:pt x="2557" y="11274"/>
                </a:lnTo>
                <a:cubicBezTo>
                  <a:pt x="2557" y="11331"/>
                  <a:pt x="2581" y="11379"/>
                  <a:pt x="2610" y="11379"/>
                </a:cubicBezTo>
                <a:cubicBezTo>
                  <a:pt x="2639" y="11379"/>
                  <a:pt x="2662" y="11331"/>
                  <a:pt x="2662" y="11274"/>
                </a:cubicBezTo>
                <a:lnTo>
                  <a:pt x="2662" y="11054"/>
                </a:lnTo>
                <a:cubicBezTo>
                  <a:pt x="2662" y="10996"/>
                  <a:pt x="2639" y="10949"/>
                  <a:pt x="2610" y="10949"/>
                </a:cubicBezTo>
                <a:close/>
                <a:moveTo>
                  <a:pt x="2924" y="10949"/>
                </a:moveTo>
                <a:cubicBezTo>
                  <a:pt x="2895" y="10949"/>
                  <a:pt x="2871" y="10996"/>
                  <a:pt x="2871" y="11054"/>
                </a:cubicBezTo>
                <a:lnTo>
                  <a:pt x="2871" y="11274"/>
                </a:lnTo>
                <a:cubicBezTo>
                  <a:pt x="2871" y="11331"/>
                  <a:pt x="2895" y="11379"/>
                  <a:pt x="2924" y="11379"/>
                </a:cubicBezTo>
                <a:cubicBezTo>
                  <a:pt x="2954" y="11379"/>
                  <a:pt x="2976" y="11331"/>
                  <a:pt x="2976" y="11274"/>
                </a:cubicBezTo>
                <a:lnTo>
                  <a:pt x="2976" y="11054"/>
                </a:lnTo>
                <a:cubicBezTo>
                  <a:pt x="2976" y="10996"/>
                  <a:pt x="2954" y="10949"/>
                  <a:pt x="2924" y="10949"/>
                </a:cubicBezTo>
                <a:close/>
                <a:moveTo>
                  <a:pt x="3773" y="10949"/>
                </a:moveTo>
                <a:cubicBezTo>
                  <a:pt x="3744" y="10949"/>
                  <a:pt x="3721" y="10996"/>
                  <a:pt x="3721" y="11054"/>
                </a:cubicBezTo>
                <a:lnTo>
                  <a:pt x="3721" y="11274"/>
                </a:lnTo>
                <a:cubicBezTo>
                  <a:pt x="3721" y="11331"/>
                  <a:pt x="3744" y="11379"/>
                  <a:pt x="3773" y="11379"/>
                </a:cubicBezTo>
                <a:cubicBezTo>
                  <a:pt x="3802" y="11379"/>
                  <a:pt x="3826" y="11331"/>
                  <a:pt x="3826" y="11274"/>
                </a:cubicBezTo>
                <a:lnTo>
                  <a:pt x="3826" y="11054"/>
                </a:lnTo>
                <a:cubicBezTo>
                  <a:pt x="3826" y="10996"/>
                  <a:pt x="3802" y="10949"/>
                  <a:pt x="3773" y="10949"/>
                </a:cubicBezTo>
                <a:close/>
                <a:moveTo>
                  <a:pt x="4088" y="10949"/>
                </a:moveTo>
                <a:cubicBezTo>
                  <a:pt x="4058" y="10949"/>
                  <a:pt x="4035" y="10996"/>
                  <a:pt x="4035" y="11054"/>
                </a:cubicBezTo>
                <a:lnTo>
                  <a:pt x="4035" y="11274"/>
                </a:lnTo>
                <a:cubicBezTo>
                  <a:pt x="4035" y="11331"/>
                  <a:pt x="4058" y="11379"/>
                  <a:pt x="4088" y="11379"/>
                </a:cubicBezTo>
                <a:cubicBezTo>
                  <a:pt x="4117" y="11379"/>
                  <a:pt x="4141" y="11331"/>
                  <a:pt x="4141" y="11274"/>
                </a:cubicBezTo>
                <a:lnTo>
                  <a:pt x="4141" y="11054"/>
                </a:lnTo>
                <a:cubicBezTo>
                  <a:pt x="4141" y="10996"/>
                  <a:pt x="4117" y="10949"/>
                  <a:pt x="4088" y="10949"/>
                </a:cubicBezTo>
                <a:close/>
                <a:moveTo>
                  <a:pt x="4937" y="10949"/>
                </a:moveTo>
                <a:cubicBezTo>
                  <a:pt x="4908" y="10949"/>
                  <a:pt x="4884" y="10996"/>
                  <a:pt x="4884" y="11054"/>
                </a:cubicBezTo>
                <a:lnTo>
                  <a:pt x="4884" y="11274"/>
                </a:lnTo>
                <a:cubicBezTo>
                  <a:pt x="4884" y="11331"/>
                  <a:pt x="4908" y="11379"/>
                  <a:pt x="4937" y="11379"/>
                </a:cubicBezTo>
                <a:cubicBezTo>
                  <a:pt x="4966" y="11379"/>
                  <a:pt x="4990" y="11331"/>
                  <a:pt x="4990" y="11274"/>
                </a:cubicBezTo>
                <a:lnTo>
                  <a:pt x="4990" y="11054"/>
                </a:lnTo>
                <a:cubicBezTo>
                  <a:pt x="4990" y="10996"/>
                  <a:pt x="4966" y="10949"/>
                  <a:pt x="4937" y="10949"/>
                </a:cubicBezTo>
                <a:close/>
                <a:moveTo>
                  <a:pt x="5252" y="10949"/>
                </a:moveTo>
                <a:cubicBezTo>
                  <a:pt x="5223" y="10949"/>
                  <a:pt x="5199" y="10996"/>
                  <a:pt x="5199" y="11054"/>
                </a:cubicBezTo>
                <a:lnTo>
                  <a:pt x="5199" y="11274"/>
                </a:lnTo>
                <a:cubicBezTo>
                  <a:pt x="5199" y="11331"/>
                  <a:pt x="5223" y="11379"/>
                  <a:pt x="5252" y="11379"/>
                </a:cubicBezTo>
                <a:cubicBezTo>
                  <a:pt x="5281" y="11379"/>
                  <a:pt x="5305" y="11331"/>
                  <a:pt x="5305" y="11274"/>
                </a:cubicBezTo>
                <a:lnTo>
                  <a:pt x="5305" y="11054"/>
                </a:lnTo>
                <a:cubicBezTo>
                  <a:pt x="5305" y="10996"/>
                  <a:pt x="5281" y="10949"/>
                  <a:pt x="5252" y="10949"/>
                </a:cubicBezTo>
                <a:close/>
                <a:moveTo>
                  <a:pt x="6102" y="10949"/>
                </a:moveTo>
                <a:cubicBezTo>
                  <a:pt x="6072" y="10949"/>
                  <a:pt x="6049" y="10996"/>
                  <a:pt x="6049" y="11054"/>
                </a:cubicBezTo>
                <a:lnTo>
                  <a:pt x="6049" y="11274"/>
                </a:lnTo>
                <a:cubicBezTo>
                  <a:pt x="6049" y="11331"/>
                  <a:pt x="6072" y="11379"/>
                  <a:pt x="6102" y="11379"/>
                </a:cubicBezTo>
                <a:cubicBezTo>
                  <a:pt x="6131" y="11379"/>
                  <a:pt x="6155" y="11331"/>
                  <a:pt x="6155" y="11274"/>
                </a:cubicBezTo>
                <a:lnTo>
                  <a:pt x="6155" y="11054"/>
                </a:lnTo>
                <a:cubicBezTo>
                  <a:pt x="6155" y="10996"/>
                  <a:pt x="6131" y="10949"/>
                  <a:pt x="6102" y="10949"/>
                </a:cubicBezTo>
                <a:close/>
                <a:moveTo>
                  <a:pt x="6416" y="10949"/>
                </a:moveTo>
                <a:cubicBezTo>
                  <a:pt x="6387" y="10949"/>
                  <a:pt x="6363" y="10996"/>
                  <a:pt x="6363" y="11054"/>
                </a:cubicBezTo>
                <a:lnTo>
                  <a:pt x="6363" y="11274"/>
                </a:lnTo>
                <a:cubicBezTo>
                  <a:pt x="6363" y="11331"/>
                  <a:pt x="6387" y="11379"/>
                  <a:pt x="6416" y="11379"/>
                </a:cubicBezTo>
                <a:cubicBezTo>
                  <a:pt x="6445" y="11379"/>
                  <a:pt x="6469" y="11331"/>
                  <a:pt x="6469" y="11274"/>
                </a:cubicBezTo>
                <a:lnTo>
                  <a:pt x="6469" y="11054"/>
                </a:lnTo>
                <a:cubicBezTo>
                  <a:pt x="6469" y="10996"/>
                  <a:pt x="6445" y="10949"/>
                  <a:pt x="6416" y="10949"/>
                </a:cubicBezTo>
                <a:close/>
                <a:moveTo>
                  <a:pt x="7266" y="10949"/>
                </a:moveTo>
                <a:cubicBezTo>
                  <a:pt x="7237" y="10949"/>
                  <a:pt x="7213" y="10996"/>
                  <a:pt x="7213" y="11054"/>
                </a:cubicBezTo>
                <a:lnTo>
                  <a:pt x="7213" y="11274"/>
                </a:lnTo>
                <a:cubicBezTo>
                  <a:pt x="7213" y="11331"/>
                  <a:pt x="7237" y="11379"/>
                  <a:pt x="7266" y="11379"/>
                </a:cubicBezTo>
                <a:cubicBezTo>
                  <a:pt x="7295" y="11379"/>
                  <a:pt x="7318" y="11331"/>
                  <a:pt x="7318" y="11274"/>
                </a:cubicBezTo>
                <a:lnTo>
                  <a:pt x="7318" y="11054"/>
                </a:lnTo>
                <a:cubicBezTo>
                  <a:pt x="7318" y="10996"/>
                  <a:pt x="7295" y="10949"/>
                  <a:pt x="7266" y="10949"/>
                </a:cubicBezTo>
                <a:close/>
                <a:moveTo>
                  <a:pt x="7580" y="10949"/>
                </a:moveTo>
                <a:cubicBezTo>
                  <a:pt x="7551" y="10949"/>
                  <a:pt x="7527" y="10996"/>
                  <a:pt x="7527" y="11054"/>
                </a:cubicBezTo>
                <a:lnTo>
                  <a:pt x="7527" y="11274"/>
                </a:lnTo>
                <a:cubicBezTo>
                  <a:pt x="7527" y="11331"/>
                  <a:pt x="7551" y="11379"/>
                  <a:pt x="7580" y="11379"/>
                </a:cubicBezTo>
                <a:cubicBezTo>
                  <a:pt x="7609" y="11379"/>
                  <a:pt x="7632" y="11331"/>
                  <a:pt x="7632" y="11274"/>
                </a:cubicBezTo>
                <a:lnTo>
                  <a:pt x="7632" y="11054"/>
                </a:lnTo>
                <a:cubicBezTo>
                  <a:pt x="7632" y="10996"/>
                  <a:pt x="7609" y="10949"/>
                  <a:pt x="7580" y="10949"/>
                </a:cubicBezTo>
                <a:close/>
                <a:moveTo>
                  <a:pt x="8429" y="10949"/>
                </a:moveTo>
                <a:cubicBezTo>
                  <a:pt x="8400" y="10949"/>
                  <a:pt x="8377" y="10996"/>
                  <a:pt x="8377" y="11054"/>
                </a:cubicBezTo>
                <a:lnTo>
                  <a:pt x="8377" y="11274"/>
                </a:lnTo>
                <a:cubicBezTo>
                  <a:pt x="8377" y="11331"/>
                  <a:pt x="8400" y="11379"/>
                  <a:pt x="8429" y="11379"/>
                </a:cubicBezTo>
                <a:cubicBezTo>
                  <a:pt x="8458" y="11379"/>
                  <a:pt x="8482" y="11331"/>
                  <a:pt x="8482" y="11274"/>
                </a:cubicBezTo>
                <a:lnTo>
                  <a:pt x="8482" y="11054"/>
                </a:lnTo>
                <a:cubicBezTo>
                  <a:pt x="8482" y="10996"/>
                  <a:pt x="8458" y="10949"/>
                  <a:pt x="8429" y="10949"/>
                </a:cubicBezTo>
                <a:close/>
                <a:moveTo>
                  <a:pt x="8744" y="10949"/>
                </a:moveTo>
                <a:cubicBezTo>
                  <a:pt x="8714" y="10949"/>
                  <a:pt x="8691" y="10996"/>
                  <a:pt x="8691" y="11054"/>
                </a:cubicBezTo>
                <a:lnTo>
                  <a:pt x="8691" y="11274"/>
                </a:lnTo>
                <a:cubicBezTo>
                  <a:pt x="8691" y="11331"/>
                  <a:pt x="8714" y="11379"/>
                  <a:pt x="8744" y="11379"/>
                </a:cubicBezTo>
                <a:cubicBezTo>
                  <a:pt x="8773" y="11379"/>
                  <a:pt x="8796" y="11331"/>
                  <a:pt x="8796" y="11274"/>
                </a:cubicBezTo>
                <a:lnTo>
                  <a:pt x="8796" y="11054"/>
                </a:lnTo>
                <a:cubicBezTo>
                  <a:pt x="8796" y="10996"/>
                  <a:pt x="8773" y="10949"/>
                  <a:pt x="8744" y="10949"/>
                </a:cubicBezTo>
                <a:close/>
                <a:moveTo>
                  <a:pt x="9593" y="10949"/>
                </a:moveTo>
                <a:cubicBezTo>
                  <a:pt x="9564" y="10949"/>
                  <a:pt x="9540" y="10996"/>
                  <a:pt x="9540" y="11054"/>
                </a:cubicBezTo>
                <a:lnTo>
                  <a:pt x="9540" y="11274"/>
                </a:lnTo>
                <a:cubicBezTo>
                  <a:pt x="9540" y="11331"/>
                  <a:pt x="9564" y="11379"/>
                  <a:pt x="9593" y="11379"/>
                </a:cubicBezTo>
                <a:cubicBezTo>
                  <a:pt x="9622" y="11379"/>
                  <a:pt x="9646" y="11331"/>
                  <a:pt x="9646" y="11274"/>
                </a:cubicBezTo>
                <a:lnTo>
                  <a:pt x="9646" y="11054"/>
                </a:lnTo>
                <a:cubicBezTo>
                  <a:pt x="9646" y="10996"/>
                  <a:pt x="9622" y="10949"/>
                  <a:pt x="9593" y="10949"/>
                </a:cubicBezTo>
                <a:close/>
                <a:moveTo>
                  <a:pt x="9908" y="10949"/>
                </a:moveTo>
                <a:cubicBezTo>
                  <a:pt x="9879" y="10949"/>
                  <a:pt x="9855" y="10996"/>
                  <a:pt x="9855" y="11054"/>
                </a:cubicBezTo>
                <a:lnTo>
                  <a:pt x="9855" y="11274"/>
                </a:lnTo>
                <a:cubicBezTo>
                  <a:pt x="9855" y="11331"/>
                  <a:pt x="9879" y="11379"/>
                  <a:pt x="9908" y="11379"/>
                </a:cubicBezTo>
                <a:cubicBezTo>
                  <a:pt x="9937" y="11379"/>
                  <a:pt x="9961" y="11331"/>
                  <a:pt x="9961" y="11274"/>
                </a:cubicBezTo>
                <a:lnTo>
                  <a:pt x="9961" y="11054"/>
                </a:lnTo>
                <a:cubicBezTo>
                  <a:pt x="9961" y="10996"/>
                  <a:pt x="9937" y="10949"/>
                  <a:pt x="9908" y="10949"/>
                </a:cubicBezTo>
                <a:close/>
                <a:moveTo>
                  <a:pt x="10758" y="10949"/>
                </a:moveTo>
                <a:cubicBezTo>
                  <a:pt x="10728" y="10949"/>
                  <a:pt x="10705" y="10996"/>
                  <a:pt x="10705" y="11054"/>
                </a:cubicBezTo>
                <a:lnTo>
                  <a:pt x="10705" y="11274"/>
                </a:lnTo>
                <a:cubicBezTo>
                  <a:pt x="10705" y="11331"/>
                  <a:pt x="10728" y="11379"/>
                  <a:pt x="10758" y="11379"/>
                </a:cubicBezTo>
                <a:cubicBezTo>
                  <a:pt x="10787" y="11379"/>
                  <a:pt x="10810" y="11331"/>
                  <a:pt x="10810" y="11274"/>
                </a:cubicBezTo>
                <a:lnTo>
                  <a:pt x="10810" y="11054"/>
                </a:lnTo>
                <a:cubicBezTo>
                  <a:pt x="10810" y="10996"/>
                  <a:pt x="10787" y="10949"/>
                  <a:pt x="10758" y="10949"/>
                </a:cubicBezTo>
                <a:close/>
                <a:moveTo>
                  <a:pt x="11072" y="10949"/>
                </a:moveTo>
                <a:cubicBezTo>
                  <a:pt x="11043" y="10949"/>
                  <a:pt x="11019" y="10996"/>
                  <a:pt x="11019" y="11054"/>
                </a:cubicBezTo>
                <a:lnTo>
                  <a:pt x="11019" y="11274"/>
                </a:lnTo>
                <a:cubicBezTo>
                  <a:pt x="11019" y="11331"/>
                  <a:pt x="11043" y="11379"/>
                  <a:pt x="11072" y="11379"/>
                </a:cubicBezTo>
                <a:cubicBezTo>
                  <a:pt x="11101" y="11379"/>
                  <a:pt x="11125" y="11331"/>
                  <a:pt x="11125" y="11274"/>
                </a:cubicBezTo>
                <a:lnTo>
                  <a:pt x="11125" y="11054"/>
                </a:lnTo>
                <a:cubicBezTo>
                  <a:pt x="11125" y="10996"/>
                  <a:pt x="11101" y="10949"/>
                  <a:pt x="11072" y="10949"/>
                </a:cubicBezTo>
                <a:close/>
                <a:moveTo>
                  <a:pt x="11922" y="10949"/>
                </a:moveTo>
                <a:cubicBezTo>
                  <a:pt x="11893" y="10949"/>
                  <a:pt x="11869" y="10996"/>
                  <a:pt x="11869" y="11054"/>
                </a:cubicBezTo>
                <a:lnTo>
                  <a:pt x="11869" y="11274"/>
                </a:lnTo>
                <a:cubicBezTo>
                  <a:pt x="11869" y="11331"/>
                  <a:pt x="11893" y="11379"/>
                  <a:pt x="11922" y="11379"/>
                </a:cubicBezTo>
                <a:cubicBezTo>
                  <a:pt x="11951" y="11379"/>
                  <a:pt x="11974" y="11331"/>
                  <a:pt x="11974" y="11274"/>
                </a:cubicBezTo>
                <a:lnTo>
                  <a:pt x="11974" y="11054"/>
                </a:lnTo>
                <a:cubicBezTo>
                  <a:pt x="11974" y="10996"/>
                  <a:pt x="11951" y="10949"/>
                  <a:pt x="11922" y="10949"/>
                </a:cubicBezTo>
                <a:close/>
                <a:moveTo>
                  <a:pt x="12236" y="10949"/>
                </a:moveTo>
                <a:cubicBezTo>
                  <a:pt x="12207" y="10949"/>
                  <a:pt x="12183" y="10996"/>
                  <a:pt x="12183" y="11054"/>
                </a:cubicBezTo>
                <a:lnTo>
                  <a:pt x="12183" y="11274"/>
                </a:lnTo>
                <a:cubicBezTo>
                  <a:pt x="12183" y="11331"/>
                  <a:pt x="12207" y="11379"/>
                  <a:pt x="12236" y="11379"/>
                </a:cubicBezTo>
                <a:cubicBezTo>
                  <a:pt x="12265" y="11379"/>
                  <a:pt x="12288" y="11331"/>
                  <a:pt x="12288" y="11274"/>
                </a:cubicBezTo>
                <a:lnTo>
                  <a:pt x="12288" y="11054"/>
                </a:lnTo>
                <a:cubicBezTo>
                  <a:pt x="12288" y="10996"/>
                  <a:pt x="12265" y="10949"/>
                  <a:pt x="12236" y="10949"/>
                </a:cubicBezTo>
                <a:close/>
                <a:moveTo>
                  <a:pt x="13085" y="10949"/>
                </a:moveTo>
                <a:cubicBezTo>
                  <a:pt x="13056" y="10949"/>
                  <a:pt x="13032" y="10996"/>
                  <a:pt x="13032" y="11054"/>
                </a:cubicBezTo>
                <a:lnTo>
                  <a:pt x="13032" y="11274"/>
                </a:lnTo>
                <a:cubicBezTo>
                  <a:pt x="13032" y="11331"/>
                  <a:pt x="13056" y="11379"/>
                  <a:pt x="13085" y="11379"/>
                </a:cubicBezTo>
                <a:cubicBezTo>
                  <a:pt x="13114" y="11379"/>
                  <a:pt x="13138" y="11331"/>
                  <a:pt x="13138" y="11274"/>
                </a:cubicBezTo>
                <a:lnTo>
                  <a:pt x="13138" y="11054"/>
                </a:lnTo>
                <a:cubicBezTo>
                  <a:pt x="13138" y="10996"/>
                  <a:pt x="13114" y="10949"/>
                  <a:pt x="13085" y="10949"/>
                </a:cubicBezTo>
                <a:close/>
                <a:moveTo>
                  <a:pt x="13399" y="10949"/>
                </a:moveTo>
                <a:cubicBezTo>
                  <a:pt x="13370" y="10949"/>
                  <a:pt x="13348" y="10996"/>
                  <a:pt x="13348" y="11054"/>
                </a:cubicBezTo>
                <a:lnTo>
                  <a:pt x="13348" y="11274"/>
                </a:lnTo>
                <a:cubicBezTo>
                  <a:pt x="13348" y="11331"/>
                  <a:pt x="13370" y="11379"/>
                  <a:pt x="13399" y="11379"/>
                </a:cubicBezTo>
                <a:cubicBezTo>
                  <a:pt x="13428" y="11379"/>
                  <a:pt x="13452" y="11331"/>
                  <a:pt x="13452" y="11274"/>
                </a:cubicBezTo>
                <a:lnTo>
                  <a:pt x="13452" y="11054"/>
                </a:lnTo>
                <a:cubicBezTo>
                  <a:pt x="13452" y="10996"/>
                  <a:pt x="13428" y="10949"/>
                  <a:pt x="13399" y="10949"/>
                </a:cubicBezTo>
                <a:close/>
                <a:moveTo>
                  <a:pt x="14249" y="10949"/>
                </a:moveTo>
                <a:cubicBezTo>
                  <a:pt x="14220" y="10949"/>
                  <a:pt x="14196" y="10996"/>
                  <a:pt x="14196" y="11054"/>
                </a:cubicBezTo>
                <a:lnTo>
                  <a:pt x="14196" y="11274"/>
                </a:lnTo>
                <a:cubicBezTo>
                  <a:pt x="14196" y="11331"/>
                  <a:pt x="14220" y="11379"/>
                  <a:pt x="14249" y="11379"/>
                </a:cubicBezTo>
                <a:cubicBezTo>
                  <a:pt x="14278" y="11379"/>
                  <a:pt x="14302" y="11331"/>
                  <a:pt x="14302" y="11274"/>
                </a:cubicBezTo>
                <a:lnTo>
                  <a:pt x="14302" y="11054"/>
                </a:lnTo>
                <a:cubicBezTo>
                  <a:pt x="14302" y="10996"/>
                  <a:pt x="14278" y="10949"/>
                  <a:pt x="14249" y="10949"/>
                </a:cubicBezTo>
                <a:close/>
                <a:moveTo>
                  <a:pt x="14564" y="10949"/>
                </a:moveTo>
                <a:cubicBezTo>
                  <a:pt x="14535" y="10949"/>
                  <a:pt x="14511" y="10996"/>
                  <a:pt x="14511" y="11054"/>
                </a:cubicBezTo>
                <a:lnTo>
                  <a:pt x="14511" y="11274"/>
                </a:lnTo>
                <a:cubicBezTo>
                  <a:pt x="14511" y="11331"/>
                  <a:pt x="14535" y="11379"/>
                  <a:pt x="14564" y="11379"/>
                </a:cubicBezTo>
                <a:cubicBezTo>
                  <a:pt x="14593" y="11379"/>
                  <a:pt x="14617" y="11331"/>
                  <a:pt x="14617" y="11274"/>
                </a:cubicBezTo>
                <a:lnTo>
                  <a:pt x="14617" y="11054"/>
                </a:lnTo>
                <a:cubicBezTo>
                  <a:pt x="14617" y="10996"/>
                  <a:pt x="14593" y="10949"/>
                  <a:pt x="14564" y="10949"/>
                </a:cubicBezTo>
                <a:close/>
                <a:moveTo>
                  <a:pt x="15413" y="10949"/>
                </a:moveTo>
                <a:cubicBezTo>
                  <a:pt x="15384" y="10949"/>
                  <a:pt x="15360" y="10996"/>
                  <a:pt x="15360" y="11054"/>
                </a:cubicBezTo>
                <a:lnTo>
                  <a:pt x="15360" y="11274"/>
                </a:lnTo>
                <a:cubicBezTo>
                  <a:pt x="15360" y="11331"/>
                  <a:pt x="15384" y="11379"/>
                  <a:pt x="15413" y="11379"/>
                </a:cubicBezTo>
                <a:cubicBezTo>
                  <a:pt x="15442" y="11379"/>
                  <a:pt x="15465" y="11331"/>
                  <a:pt x="15465" y="11274"/>
                </a:cubicBezTo>
                <a:lnTo>
                  <a:pt x="15465" y="11054"/>
                </a:lnTo>
                <a:cubicBezTo>
                  <a:pt x="15465" y="10996"/>
                  <a:pt x="15442" y="10949"/>
                  <a:pt x="15413" y="10949"/>
                </a:cubicBezTo>
                <a:close/>
                <a:moveTo>
                  <a:pt x="15728" y="10949"/>
                </a:moveTo>
                <a:cubicBezTo>
                  <a:pt x="15699" y="10949"/>
                  <a:pt x="15675" y="10996"/>
                  <a:pt x="15675" y="11054"/>
                </a:cubicBezTo>
                <a:lnTo>
                  <a:pt x="15675" y="11274"/>
                </a:lnTo>
                <a:cubicBezTo>
                  <a:pt x="15675" y="11331"/>
                  <a:pt x="15699" y="11379"/>
                  <a:pt x="15728" y="11379"/>
                </a:cubicBezTo>
                <a:cubicBezTo>
                  <a:pt x="15757" y="11379"/>
                  <a:pt x="15781" y="11331"/>
                  <a:pt x="15781" y="11274"/>
                </a:cubicBezTo>
                <a:lnTo>
                  <a:pt x="15781" y="11054"/>
                </a:lnTo>
                <a:cubicBezTo>
                  <a:pt x="15781" y="10996"/>
                  <a:pt x="15757" y="10949"/>
                  <a:pt x="15728" y="10949"/>
                </a:cubicBezTo>
                <a:close/>
                <a:moveTo>
                  <a:pt x="16578" y="10949"/>
                </a:moveTo>
                <a:cubicBezTo>
                  <a:pt x="16549" y="10949"/>
                  <a:pt x="16525" y="10996"/>
                  <a:pt x="16525" y="11054"/>
                </a:cubicBezTo>
                <a:lnTo>
                  <a:pt x="16525" y="11274"/>
                </a:lnTo>
                <a:cubicBezTo>
                  <a:pt x="16525" y="11331"/>
                  <a:pt x="16549" y="11379"/>
                  <a:pt x="16578" y="11379"/>
                </a:cubicBezTo>
                <a:cubicBezTo>
                  <a:pt x="16607" y="11379"/>
                  <a:pt x="16630" y="11331"/>
                  <a:pt x="16630" y="11274"/>
                </a:cubicBezTo>
                <a:lnTo>
                  <a:pt x="16630" y="11054"/>
                </a:lnTo>
                <a:cubicBezTo>
                  <a:pt x="16630" y="10996"/>
                  <a:pt x="16607" y="10949"/>
                  <a:pt x="16578" y="10949"/>
                </a:cubicBezTo>
                <a:close/>
                <a:moveTo>
                  <a:pt x="16892" y="10949"/>
                </a:moveTo>
                <a:cubicBezTo>
                  <a:pt x="16863" y="10949"/>
                  <a:pt x="16839" y="10996"/>
                  <a:pt x="16839" y="11054"/>
                </a:cubicBezTo>
                <a:lnTo>
                  <a:pt x="16839" y="11274"/>
                </a:lnTo>
                <a:cubicBezTo>
                  <a:pt x="16839" y="11331"/>
                  <a:pt x="16863" y="11379"/>
                  <a:pt x="16892" y="11379"/>
                </a:cubicBezTo>
                <a:cubicBezTo>
                  <a:pt x="16921" y="11379"/>
                  <a:pt x="16944" y="11331"/>
                  <a:pt x="16944" y="11274"/>
                </a:cubicBezTo>
                <a:lnTo>
                  <a:pt x="16944" y="11054"/>
                </a:lnTo>
                <a:cubicBezTo>
                  <a:pt x="16944" y="10996"/>
                  <a:pt x="16921" y="10949"/>
                  <a:pt x="16892" y="10949"/>
                </a:cubicBezTo>
                <a:close/>
                <a:moveTo>
                  <a:pt x="17741" y="10949"/>
                </a:moveTo>
                <a:cubicBezTo>
                  <a:pt x="17712" y="10949"/>
                  <a:pt x="17689" y="10996"/>
                  <a:pt x="17689" y="11054"/>
                </a:cubicBezTo>
                <a:lnTo>
                  <a:pt x="17689" y="11274"/>
                </a:lnTo>
                <a:cubicBezTo>
                  <a:pt x="17689" y="11331"/>
                  <a:pt x="17712" y="11379"/>
                  <a:pt x="17741" y="11379"/>
                </a:cubicBezTo>
                <a:cubicBezTo>
                  <a:pt x="17770" y="11379"/>
                  <a:pt x="17794" y="11331"/>
                  <a:pt x="17794" y="11274"/>
                </a:cubicBezTo>
                <a:lnTo>
                  <a:pt x="17794" y="11054"/>
                </a:lnTo>
                <a:cubicBezTo>
                  <a:pt x="17794" y="10996"/>
                  <a:pt x="17770" y="10949"/>
                  <a:pt x="17741" y="10949"/>
                </a:cubicBezTo>
                <a:close/>
                <a:moveTo>
                  <a:pt x="18055" y="10949"/>
                </a:moveTo>
                <a:cubicBezTo>
                  <a:pt x="18026" y="10949"/>
                  <a:pt x="18002" y="10996"/>
                  <a:pt x="18002" y="11054"/>
                </a:cubicBezTo>
                <a:lnTo>
                  <a:pt x="18002" y="11274"/>
                </a:lnTo>
                <a:cubicBezTo>
                  <a:pt x="18002" y="11331"/>
                  <a:pt x="18026" y="11379"/>
                  <a:pt x="18055" y="11379"/>
                </a:cubicBezTo>
                <a:cubicBezTo>
                  <a:pt x="18085" y="11379"/>
                  <a:pt x="18108" y="11331"/>
                  <a:pt x="18108" y="11274"/>
                </a:cubicBezTo>
                <a:lnTo>
                  <a:pt x="18108" y="11054"/>
                </a:lnTo>
                <a:cubicBezTo>
                  <a:pt x="18108" y="10996"/>
                  <a:pt x="18085" y="10949"/>
                  <a:pt x="18055" y="10949"/>
                </a:cubicBezTo>
                <a:close/>
                <a:moveTo>
                  <a:pt x="18905" y="10949"/>
                </a:moveTo>
                <a:cubicBezTo>
                  <a:pt x="18876" y="10949"/>
                  <a:pt x="18852" y="10996"/>
                  <a:pt x="18852" y="11054"/>
                </a:cubicBezTo>
                <a:lnTo>
                  <a:pt x="18852" y="11274"/>
                </a:lnTo>
                <a:cubicBezTo>
                  <a:pt x="18852" y="11331"/>
                  <a:pt x="18876" y="11379"/>
                  <a:pt x="18905" y="11379"/>
                </a:cubicBezTo>
                <a:cubicBezTo>
                  <a:pt x="18934" y="11379"/>
                  <a:pt x="18958" y="11331"/>
                  <a:pt x="18958" y="11274"/>
                </a:cubicBezTo>
                <a:lnTo>
                  <a:pt x="18958" y="11054"/>
                </a:lnTo>
                <a:cubicBezTo>
                  <a:pt x="18958" y="10996"/>
                  <a:pt x="18934" y="10949"/>
                  <a:pt x="18905" y="10949"/>
                </a:cubicBezTo>
                <a:close/>
                <a:moveTo>
                  <a:pt x="19220" y="10949"/>
                </a:moveTo>
                <a:cubicBezTo>
                  <a:pt x="19191" y="10949"/>
                  <a:pt x="19167" y="10996"/>
                  <a:pt x="19167" y="11054"/>
                </a:cubicBezTo>
                <a:lnTo>
                  <a:pt x="19167" y="11274"/>
                </a:lnTo>
                <a:cubicBezTo>
                  <a:pt x="19167" y="11331"/>
                  <a:pt x="19191" y="11379"/>
                  <a:pt x="19220" y="11379"/>
                </a:cubicBezTo>
                <a:cubicBezTo>
                  <a:pt x="19249" y="11379"/>
                  <a:pt x="19273" y="11331"/>
                  <a:pt x="19273" y="11274"/>
                </a:cubicBezTo>
                <a:lnTo>
                  <a:pt x="19273" y="11054"/>
                </a:lnTo>
                <a:cubicBezTo>
                  <a:pt x="19273" y="10996"/>
                  <a:pt x="19249" y="10949"/>
                  <a:pt x="19220" y="10949"/>
                </a:cubicBezTo>
                <a:close/>
                <a:moveTo>
                  <a:pt x="20069" y="10949"/>
                </a:moveTo>
                <a:cubicBezTo>
                  <a:pt x="20040" y="10949"/>
                  <a:pt x="20016" y="10996"/>
                  <a:pt x="20016" y="11054"/>
                </a:cubicBezTo>
                <a:lnTo>
                  <a:pt x="20016" y="11274"/>
                </a:lnTo>
                <a:cubicBezTo>
                  <a:pt x="20016" y="11331"/>
                  <a:pt x="20040" y="11379"/>
                  <a:pt x="20069" y="11379"/>
                </a:cubicBezTo>
                <a:cubicBezTo>
                  <a:pt x="20099" y="11379"/>
                  <a:pt x="20122" y="11331"/>
                  <a:pt x="20122" y="11274"/>
                </a:cubicBezTo>
                <a:lnTo>
                  <a:pt x="20122" y="11054"/>
                </a:lnTo>
                <a:cubicBezTo>
                  <a:pt x="20122" y="10996"/>
                  <a:pt x="20099" y="10949"/>
                  <a:pt x="20069" y="10949"/>
                </a:cubicBezTo>
                <a:close/>
                <a:moveTo>
                  <a:pt x="20384" y="10949"/>
                </a:moveTo>
                <a:cubicBezTo>
                  <a:pt x="20355" y="10949"/>
                  <a:pt x="20331" y="10996"/>
                  <a:pt x="20331" y="11054"/>
                </a:cubicBezTo>
                <a:lnTo>
                  <a:pt x="20331" y="11274"/>
                </a:lnTo>
                <a:cubicBezTo>
                  <a:pt x="20331" y="11331"/>
                  <a:pt x="20355" y="11379"/>
                  <a:pt x="20384" y="11379"/>
                </a:cubicBezTo>
                <a:cubicBezTo>
                  <a:pt x="20413" y="11379"/>
                  <a:pt x="20436" y="11331"/>
                  <a:pt x="20436" y="11274"/>
                </a:cubicBezTo>
                <a:lnTo>
                  <a:pt x="20436" y="11054"/>
                </a:lnTo>
                <a:cubicBezTo>
                  <a:pt x="20436" y="10996"/>
                  <a:pt x="20413" y="10949"/>
                  <a:pt x="20384" y="10949"/>
                </a:cubicBezTo>
                <a:close/>
                <a:moveTo>
                  <a:pt x="21234" y="10949"/>
                </a:moveTo>
                <a:cubicBezTo>
                  <a:pt x="21204" y="10949"/>
                  <a:pt x="21181" y="10996"/>
                  <a:pt x="21181" y="11054"/>
                </a:cubicBezTo>
                <a:lnTo>
                  <a:pt x="21181" y="11274"/>
                </a:lnTo>
                <a:cubicBezTo>
                  <a:pt x="21181" y="11331"/>
                  <a:pt x="21204" y="11379"/>
                  <a:pt x="21234" y="11379"/>
                </a:cubicBezTo>
                <a:cubicBezTo>
                  <a:pt x="21263" y="11379"/>
                  <a:pt x="21285" y="11331"/>
                  <a:pt x="21285" y="11274"/>
                </a:cubicBezTo>
                <a:lnTo>
                  <a:pt x="21285" y="11054"/>
                </a:lnTo>
                <a:cubicBezTo>
                  <a:pt x="21285" y="10996"/>
                  <a:pt x="21263" y="10949"/>
                  <a:pt x="21234" y="10949"/>
                </a:cubicBezTo>
                <a:close/>
                <a:moveTo>
                  <a:pt x="21547" y="10949"/>
                </a:moveTo>
                <a:cubicBezTo>
                  <a:pt x="21518" y="10949"/>
                  <a:pt x="21495" y="10996"/>
                  <a:pt x="21495" y="11054"/>
                </a:cubicBezTo>
                <a:lnTo>
                  <a:pt x="21495" y="11274"/>
                </a:lnTo>
                <a:cubicBezTo>
                  <a:pt x="21495" y="11331"/>
                  <a:pt x="21518" y="11379"/>
                  <a:pt x="21547" y="11379"/>
                </a:cubicBezTo>
                <a:cubicBezTo>
                  <a:pt x="21576" y="11379"/>
                  <a:pt x="21600" y="11331"/>
                  <a:pt x="21600" y="11274"/>
                </a:cubicBezTo>
                <a:lnTo>
                  <a:pt x="21600" y="11054"/>
                </a:lnTo>
                <a:cubicBezTo>
                  <a:pt x="21600" y="10996"/>
                  <a:pt x="21576" y="10949"/>
                  <a:pt x="21547" y="10949"/>
                </a:cubicBezTo>
                <a:close/>
                <a:moveTo>
                  <a:pt x="53" y="11681"/>
                </a:moveTo>
                <a:cubicBezTo>
                  <a:pt x="24" y="11681"/>
                  <a:pt x="0" y="11726"/>
                  <a:pt x="0" y="11784"/>
                </a:cubicBezTo>
                <a:lnTo>
                  <a:pt x="0" y="12004"/>
                </a:lnTo>
                <a:cubicBezTo>
                  <a:pt x="0" y="12061"/>
                  <a:pt x="24" y="12108"/>
                  <a:pt x="53" y="12108"/>
                </a:cubicBezTo>
                <a:cubicBezTo>
                  <a:pt x="82" y="12108"/>
                  <a:pt x="106" y="12061"/>
                  <a:pt x="106" y="12004"/>
                </a:cubicBezTo>
                <a:lnTo>
                  <a:pt x="106" y="11784"/>
                </a:lnTo>
                <a:cubicBezTo>
                  <a:pt x="106" y="11726"/>
                  <a:pt x="82" y="11681"/>
                  <a:pt x="53" y="11681"/>
                </a:cubicBezTo>
                <a:close/>
                <a:moveTo>
                  <a:pt x="367" y="11681"/>
                </a:moveTo>
                <a:cubicBezTo>
                  <a:pt x="338" y="11681"/>
                  <a:pt x="315" y="11726"/>
                  <a:pt x="315" y="11784"/>
                </a:cubicBezTo>
                <a:lnTo>
                  <a:pt x="315" y="12004"/>
                </a:lnTo>
                <a:cubicBezTo>
                  <a:pt x="315" y="12061"/>
                  <a:pt x="338" y="12108"/>
                  <a:pt x="367" y="12108"/>
                </a:cubicBezTo>
                <a:cubicBezTo>
                  <a:pt x="397" y="12108"/>
                  <a:pt x="420" y="12061"/>
                  <a:pt x="420" y="12004"/>
                </a:cubicBezTo>
                <a:lnTo>
                  <a:pt x="420" y="11784"/>
                </a:lnTo>
                <a:cubicBezTo>
                  <a:pt x="420" y="11726"/>
                  <a:pt x="397" y="11681"/>
                  <a:pt x="367" y="11681"/>
                </a:cubicBezTo>
                <a:close/>
                <a:moveTo>
                  <a:pt x="1217" y="11681"/>
                </a:moveTo>
                <a:cubicBezTo>
                  <a:pt x="1188" y="11681"/>
                  <a:pt x="1164" y="11726"/>
                  <a:pt x="1164" y="11784"/>
                </a:cubicBezTo>
                <a:lnTo>
                  <a:pt x="1164" y="12004"/>
                </a:lnTo>
                <a:cubicBezTo>
                  <a:pt x="1164" y="12061"/>
                  <a:pt x="1188" y="12108"/>
                  <a:pt x="1217" y="12108"/>
                </a:cubicBezTo>
                <a:cubicBezTo>
                  <a:pt x="1246" y="12108"/>
                  <a:pt x="1270" y="12061"/>
                  <a:pt x="1270" y="12004"/>
                </a:cubicBezTo>
                <a:lnTo>
                  <a:pt x="1270" y="11784"/>
                </a:lnTo>
                <a:cubicBezTo>
                  <a:pt x="1270" y="11726"/>
                  <a:pt x="1246" y="11681"/>
                  <a:pt x="1217" y="11681"/>
                </a:cubicBezTo>
                <a:close/>
                <a:moveTo>
                  <a:pt x="1532" y="11681"/>
                </a:moveTo>
                <a:cubicBezTo>
                  <a:pt x="1503" y="11681"/>
                  <a:pt x="1479" y="11726"/>
                  <a:pt x="1479" y="11784"/>
                </a:cubicBezTo>
                <a:lnTo>
                  <a:pt x="1479" y="12004"/>
                </a:lnTo>
                <a:cubicBezTo>
                  <a:pt x="1479" y="12061"/>
                  <a:pt x="1503" y="12108"/>
                  <a:pt x="1532" y="12108"/>
                </a:cubicBezTo>
                <a:cubicBezTo>
                  <a:pt x="1561" y="12108"/>
                  <a:pt x="1584" y="12061"/>
                  <a:pt x="1584" y="12004"/>
                </a:cubicBezTo>
                <a:lnTo>
                  <a:pt x="1584" y="11784"/>
                </a:lnTo>
                <a:cubicBezTo>
                  <a:pt x="1584" y="11726"/>
                  <a:pt x="1561" y="11681"/>
                  <a:pt x="1532" y="11681"/>
                </a:cubicBezTo>
                <a:close/>
                <a:moveTo>
                  <a:pt x="2380" y="11681"/>
                </a:moveTo>
                <a:cubicBezTo>
                  <a:pt x="2351" y="11681"/>
                  <a:pt x="2329" y="11726"/>
                  <a:pt x="2329" y="11784"/>
                </a:cubicBezTo>
                <a:lnTo>
                  <a:pt x="2329" y="12004"/>
                </a:lnTo>
                <a:cubicBezTo>
                  <a:pt x="2329" y="12061"/>
                  <a:pt x="2351" y="12108"/>
                  <a:pt x="2380" y="12108"/>
                </a:cubicBezTo>
                <a:cubicBezTo>
                  <a:pt x="2409" y="12108"/>
                  <a:pt x="2433" y="12061"/>
                  <a:pt x="2433" y="12004"/>
                </a:cubicBezTo>
                <a:lnTo>
                  <a:pt x="2433" y="11784"/>
                </a:lnTo>
                <a:cubicBezTo>
                  <a:pt x="2433" y="11726"/>
                  <a:pt x="2409" y="11681"/>
                  <a:pt x="2380" y="11681"/>
                </a:cubicBezTo>
                <a:close/>
                <a:moveTo>
                  <a:pt x="2695" y="11681"/>
                </a:moveTo>
                <a:cubicBezTo>
                  <a:pt x="2666" y="11681"/>
                  <a:pt x="2643" y="11726"/>
                  <a:pt x="2643" y="11784"/>
                </a:cubicBezTo>
                <a:lnTo>
                  <a:pt x="2643" y="12004"/>
                </a:lnTo>
                <a:cubicBezTo>
                  <a:pt x="2643" y="12061"/>
                  <a:pt x="2666" y="12108"/>
                  <a:pt x="2695" y="12108"/>
                </a:cubicBezTo>
                <a:cubicBezTo>
                  <a:pt x="2724" y="12108"/>
                  <a:pt x="2748" y="12061"/>
                  <a:pt x="2748" y="12004"/>
                </a:cubicBezTo>
                <a:lnTo>
                  <a:pt x="2748" y="11784"/>
                </a:lnTo>
                <a:cubicBezTo>
                  <a:pt x="2748" y="11726"/>
                  <a:pt x="2724" y="11681"/>
                  <a:pt x="2695" y="11681"/>
                </a:cubicBezTo>
                <a:close/>
                <a:moveTo>
                  <a:pt x="3545" y="11681"/>
                </a:moveTo>
                <a:cubicBezTo>
                  <a:pt x="3516" y="11681"/>
                  <a:pt x="3492" y="11726"/>
                  <a:pt x="3492" y="11784"/>
                </a:cubicBezTo>
                <a:lnTo>
                  <a:pt x="3492" y="12004"/>
                </a:lnTo>
                <a:cubicBezTo>
                  <a:pt x="3492" y="12061"/>
                  <a:pt x="3516" y="12108"/>
                  <a:pt x="3545" y="12108"/>
                </a:cubicBezTo>
                <a:cubicBezTo>
                  <a:pt x="3574" y="12108"/>
                  <a:pt x="3598" y="12061"/>
                  <a:pt x="3598" y="12004"/>
                </a:cubicBezTo>
                <a:lnTo>
                  <a:pt x="3598" y="11784"/>
                </a:lnTo>
                <a:cubicBezTo>
                  <a:pt x="3598" y="11726"/>
                  <a:pt x="3574" y="11681"/>
                  <a:pt x="3545" y="11681"/>
                </a:cubicBezTo>
                <a:close/>
                <a:moveTo>
                  <a:pt x="3859" y="11681"/>
                </a:moveTo>
                <a:cubicBezTo>
                  <a:pt x="3830" y="11681"/>
                  <a:pt x="3806" y="11726"/>
                  <a:pt x="3806" y="11784"/>
                </a:cubicBezTo>
                <a:lnTo>
                  <a:pt x="3806" y="12004"/>
                </a:lnTo>
                <a:cubicBezTo>
                  <a:pt x="3806" y="12061"/>
                  <a:pt x="3830" y="12108"/>
                  <a:pt x="3859" y="12108"/>
                </a:cubicBezTo>
                <a:cubicBezTo>
                  <a:pt x="3888" y="12108"/>
                  <a:pt x="3912" y="12061"/>
                  <a:pt x="3912" y="12004"/>
                </a:cubicBezTo>
                <a:lnTo>
                  <a:pt x="3912" y="11784"/>
                </a:lnTo>
                <a:cubicBezTo>
                  <a:pt x="3912" y="11726"/>
                  <a:pt x="3888" y="11681"/>
                  <a:pt x="3859" y="11681"/>
                </a:cubicBezTo>
                <a:close/>
                <a:moveTo>
                  <a:pt x="4709" y="11681"/>
                </a:moveTo>
                <a:cubicBezTo>
                  <a:pt x="4680" y="11681"/>
                  <a:pt x="4656" y="11726"/>
                  <a:pt x="4656" y="11784"/>
                </a:cubicBezTo>
                <a:lnTo>
                  <a:pt x="4656" y="12004"/>
                </a:lnTo>
                <a:cubicBezTo>
                  <a:pt x="4656" y="12061"/>
                  <a:pt x="4680" y="12108"/>
                  <a:pt x="4709" y="12108"/>
                </a:cubicBezTo>
                <a:cubicBezTo>
                  <a:pt x="4738" y="12108"/>
                  <a:pt x="4762" y="12061"/>
                  <a:pt x="4762" y="12004"/>
                </a:cubicBezTo>
                <a:lnTo>
                  <a:pt x="4762" y="11784"/>
                </a:lnTo>
                <a:cubicBezTo>
                  <a:pt x="4762" y="11726"/>
                  <a:pt x="4738" y="11681"/>
                  <a:pt x="4709" y="11681"/>
                </a:cubicBezTo>
                <a:close/>
                <a:moveTo>
                  <a:pt x="5023" y="11681"/>
                </a:moveTo>
                <a:cubicBezTo>
                  <a:pt x="4994" y="11681"/>
                  <a:pt x="4970" y="11726"/>
                  <a:pt x="4970" y="11784"/>
                </a:cubicBezTo>
                <a:lnTo>
                  <a:pt x="4970" y="12004"/>
                </a:lnTo>
                <a:cubicBezTo>
                  <a:pt x="4970" y="12061"/>
                  <a:pt x="4994" y="12108"/>
                  <a:pt x="5023" y="12108"/>
                </a:cubicBezTo>
                <a:cubicBezTo>
                  <a:pt x="5053" y="12108"/>
                  <a:pt x="5076" y="12061"/>
                  <a:pt x="5076" y="12004"/>
                </a:cubicBezTo>
                <a:lnTo>
                  <a:pt x="5076" y="11784"/>
                </a:lnTo>
                <a:cubicBezTo>
                  <a:pt x="5076" y="11726"/>
                  <a:pt x="5053" y="11681"/>
                  <a:pt x="5023" y="11681"/>
                </a:cubicBezTo>
                <a:close/>
                <a:moveTo>
                  <a:pt x="5873" y="11681"/>
                </a:moveTo>
                <a:cubicBezTo>
                  <a:pt x="5844" y="11681"/>
                  <a:pt x="5820" y="11726"/>
                  <a:pt x="5820" y="11784"/>
                </a:cubicBezTo>
                <a:lnTo>
                  <a:pt x="5820" y="12004"/>
                </a:lnTo>
                <a:cubicBezTo>
                  <a:pt x="5820" y="12061"/>
                  <a:pt x="5844" y="12108"/>
                  <a:pt x="5873" y="12108"/>
                </a:cubicBezTo>
                <a:cubicBezTo>
                  <a:pt x="5902" y="12108"/>
                  <a:pt x="5926" y="12061"/>
                  <a:pt x="5926" y="12004"/>
                </a:cubicBezTo>
                <a:lnTo>
                  <a:pt x="5926" y="11784"/>
                </a:lnTo>
                <a:cubicBezTo>
                  <a:pt x="5926" y="11726"/>
                  <a:pt x="5902" y="11681"/>
                  <a:pt x="5873" y="11681"/>
                </a:cubicBezTo>
                <a:close/>
                <a:moveTo>
                  <a:pt x="6188" y="11681"/>
                </a:moveTo>
                <a:cubicBezTo>
                  <a:pt x="6159" y="11681"/>
                  <a:pt x="6135" y="11726"/>
                  <a:pt x="6135" y="11784"/>
                </a:cubicBezTo>
                <a:lnTo>
                  <a:pt x="6135" y="12004"/>
                </a:lnTo>
                <a:cubicBezTo>
                  <a:pt x="6135" y="12061"/>
                  <a:pt x="6159" y="12108"/>
                  <a:pt x="6188" y="12108"/>
                </a:cubicBezTo>
                <a:cubicBezTo>
                  <a:pt x="6217" y="12108"/>
                  <a:pt x="6240" y="12061"/>
                  <a:pt x="6240" y="12004"/>
                </a:cubicBezTo>
                <a:lnTo>
                  <a:pt x="6240" y="11784"/>
                </a:lnTo>
                <a:cubicBezTo>
                  <a:pt x="6240" y="11726"/>
                  <a:pt x="6217" y="11681"/>
                  <a:pt x="6188" y="11681"/>
                </a:cubicBezTo>
                <a:close/>
                <a:moveTo>
                  <a:pt x="7036" y="11681"/>
                </a:moveTo>
                <a:cubicBezTo>
                  <a:pt x="7007" y="11681"/>
                  <a:pt x="6984" y="11726"/>
                  <a:pt x="6984" y="11784"/>
                </a:cubicBezTo>
                <a:lnTo>
                  <a:pt x="6984" y="12004"/>
                </a:lnTo>
                <a:cubicBezTo>
                  <a:pt x="6984" y="12061"/>
                  <a:pt x="7007" y="12108"/>
                  <a:pt x="7036" y="12108"/>
                </a:cubicBezTo>
                <a:cubicBezTo>
                  <a:pt x="7065" y="12108"/>
                  <a:pt x="7089" y="12061"/>
                  <a:pt x="7089" y="12004"/>
                </a:cubicBezTo>
                <a:lnTo>
                  <a:pt x="7089" y="11784"/>
                </a:lnTo>
                <a:cubicBezTo>
                  <a:pt x="7089" y="11726"/>
                  <a:pt x="7065" y="11681"/>
                  <a:pt x="7036" y="11681"/>
                </a:cubicBezTo>
                <a:close/>
                <a:moveTo>
                  <a:pt x="7351" y="11681"/>
                </a:moveTo>
                <a:cubicBezTo>
                  <a:pt x="7322" y="11681"/>
                  <a:pt x="7299" y="11726"/>
                  <a:pt x="7299" y="11784"/>
                </a:cubicBezTo>
                <a:lnTo>
                  <a:pt x="7299" y="12004"/>
                </a:lnTo>
                <a:cubicBezTo>
                  <a:pt x="7299" y="12061"/>
                  <a:pt x="7322" y="12108"/>
                  <a:pt x="7351" y="12108"/>
                </a:cubicBezTo>
                <a:cubicBezTo>
                  <a:pt x="7380" y="12108"/>
                  <a:pt x="7404" y="12061"/>
                  <a:pt x="7404" y="12004"/>
                </a:cubicBezTo>
                <a:lnTo>
                  <a:pt x="7404" y="11784"/>
                </a:lnTo>
                <a:cubicBezTo>
                  <a:pt x="7404" y="11726"/>
                  <a:pt x="7380" y="11681"/>
                  <a:pt x="7351" y="11681"/>
                </a:cubicBezTo>
                <a:close/>
                <a:moveTo>
                  <a:pt x="8201" y="11681"/>
                </a:moveTo>
                <a:cubicBezTo>
                  <a:pt x="8171" y="11681"/>
                  <a:pt x="8148" y="11726"/>
                  <a:pt x="8148" y="11784"/>
                </a:cubicBezTo>
                <a:lnTo>
                  <a:pt x="8148" y="12004"/>
                </a:lnTo>
                <a:cubicBezTo>
                  <a:pt x="8148" y="12061"/>
                  <a:pt x="8171" y="12108"/>
                  <a:pt x="8201" y="12108"/>
                </a:cubicBezTo>
                <a:cubicBezTo>
                  <a:pt x="8230" y="12108"/>
                  <a:pt x="8254" y="12061"/>
                  <a:pt x="8254" y="12004"/>
                </a:cubicBezTo>
                <a:lnTo>
                  <a:pt x="8254" y="11784"/>
                </a:lnTo>
                <a:cubicBezTo>
                  <a:pt x="8254" y="11726"/>
                  <a:pt x="8230" y="11681"/>
                  <a:pt x="8201" y="11681"/>
                </a:cubicBezTo>
                <a:close/>
                <a:moveTo>
                  <a:pt x="8515" y="11681"/>
                </a:moveTo>
                <a:cubicBezTo>
                  <a:pt x="8486" y="11681"/>
                  <a:pt x="8462" y="11726"/>
                  <a:pt x="8462" y="11784"/>
                </a:cubicBezTo>
                <a:lnTo>
                  <a:pt x="8462" y="12004"/>
                </a:lnTo>
                <a:cubicBezTo>
                  <a:pt x="8462" y="12061"/>
                  <a:pt x="8486" y="12108"/>
                  <a:pt x="8515" y="12108"/>
                </a:cubicBezTo>
                <a:cubicBezTo>
                  <a:pt x="8544" y="12108"/>
                  <a:pt x="8568" y="12061"/>
                  <a:pt x="8568" y="12004"/>
                </a:cubicBezTo>
                <a:lnTo>
                  <a:pt x="8568" y="11784"/>
                </a:lnTo>
                <a:cubicBezTo>
                  <a:pt x="8568" y="11726"/>
                  <a:pt x="8544" y="11681"/>
                  <a:pt x="8515" y="11681"/>
                </a:cubicBezTo>
                <a:close/>
                <a:moveTo>
                  <a:pt x="9365" y="11681"/>
                </a:moveTo>
                <a:cubicBezTo>
                  <a:pt x="9336" y="11681"/>
                  <a:pt x="9312" y="11726"/>
                  <a:pt x="9312" y="11784"/>
                </a:cubicBezTo>
                <a:lnTo>
                  <a:pt x="9312" y="12004"/>
                </a:lnTo>
                <a:cubicBezTo>
                  <a:pt x="9312" y="12061"/>
                  <a:pt x="9336" y="12108"/>
                  <a:pt x="9365" y="12108"/>
                </a:cubicBezTo>
                <a:cubicBezTo>
                  <a:pt x="9394" y="12108"/>
                  <a:pt x="9418" y="12061"/>
                  <a:pt x="9418" y="12004"/>
                </a:cubicBezTo>
                <a:lnTo>
                  <a:pt x="9418" y="11784"/>
                </a:lnTo>
                <a:cubicBezTo>
                  <a:pt x="9418" y="11726"/>
                  <a:pt x="9394" y="11681"/>
                  <a:pt x="9365" y="11681"/>
                </a:cubicBezTo>
                <a:close/>
                <a:moveTo>
                  <a:pt x="9679" y="11681"/>
                </a:moveTo>
                <a:cubicBezTo>
                  <a:pt x="9650" y="11681"/>
                  <a:pt x="9626" y="11726"/>
                  <a:pt x="9626" y="11784"/>
                </a:cubicBezTo>
                <a:lnTo>
                  <a:pt x="9626" y="12004"/>
                </a:lnTo>
                <a:cubicBezTo>
                  <a:pt x="9626" y="12061"/>
                  <a:pt x="9650" y="12108"/>
                  <a:pt x="9679" y="12108"/>
                </a:cubicBezTo>
                <a:cubicBezTo>
                  <a:pt x="9708" y="12108"/>
                  <a:pt x="9732" y="12061"/>
                  <a:pt x="9732" y="12004"/>
                </a:cubicBezTo>
                <a:lnTo>
                  <a:pt x="9732" y="11784"/>
                </a:lnTo>
                <a:cubicBezTo>
                  <a:pt x="9732" y="11726"/>
                  <a:pt x="9708" y="11681"/>
                  <a:pt x="9679" y="11681"/>
                </a:cubicBezTo>
                <a:close/>
                <a:moveTo>
                  <a:pt x="10529" y="11681"/>
                </a:moveTo>
                <a:cubicBezTo>
                  <a:pt x="10500" y="11681"/>
                  <a:pt x="10476" y="11726"/>
                  <a:pt x="10476" y="11784"/>
                </a:cubicBezTo>
                <a:lnTo>
                  <a:pt x="10476" y="12004"/>
                </a:lnTo>
                <a:cubicBezTo>
                  <a:pt x="10476" y="12061"/>
                  <a:pt x="10500" y="12108"/>
                  <a:pt x="10529" y="12108"/>
                </a:cubicBezTo>
                <a:cubicBezTo>
                  <a:pt x="10558" y="12108"/>
                  <a:pt x="10582" y="12061"/>
                  <a:pt x="10582" y="12004"/>
                </a:cubicBezTo>
                <a:lnTo>
                  <a:pt x="10582" y="11784"/>
                </a:lnTo>
                <a:cubicBezTo>
                  <a:pt x="10582" y="11726"/>
                  <a:pt x="10558" y="11681"/>
                  <a:pt x="10529" y="11681"/>
                </a:cubicBezTo>
                <a:close/>
                <a:moveTo>
                  <a:pt x="10844" y="11681"/>
                </a:moveTo>
                <a:cubicBezTo>
                  <a:pt x="10814" y="11681"/>
                  <a:pt x="10791" y="11726"/>
                  <a:pt x="10791" y="11784"/>
                </a:cubicBezTo>
                <a:lnTo>
                  <a:pt x="10791" y="12004"/>
                </a:lnTo>
                <a:cubicBezTo>
                  <a:pt x="10791" y="12061"/>
                  <a:pt x="10814" y="12108"/>
                  <a:pt x="10844" y="12108"/>
                </a:cubicBezTo>
                <a:cubicBezTo>
                  <a:pt x="10873" y="12108"/>
                  <a:pt x="10895" y="12061"/>
                  <a:pt x="10895" y="12004"/>
                </a:cubicBezTo>
                <a:lnTo>
                  <a:pt x="10895" y="11784"/>
                </a:lnTo>
                <a:cubicBezTo>
                  <a:pt x="10895" y="11726"/>
                  <a:pt x="10873" y="11681"/>
                  <a:pt x="10844" y="11681"/>
                </a:cubicBezTo>
                <a:close/>
                <a:moveTo>
                  <a:pt x="11692" y="11681"/>
                </a:moveTo>
                <a:cubicBezTo>
                  <a:pt x="11663" y="11681"/>
                  <a:pt x="11640" y="11726"/>
                  <a:pt x="11640" y="11784"/>
                </a:cubicBezTo>
                <a:lnTo>
                  <a:pt x="11640" y="12004"/>
                </a:lnTo>
                <a:cubicBezTo>
                  <a:pt x="11640" y="12061"/>
                  <a:pt x="11663" y="12108"/>
                  <a:pt x="11692" y="12108"/>
                </a:cubicBezTo>
                <a:cubicBezTo>
                  <a:pt x="11721" y="12108"/>
                  <a:pt x="11745" y="12061"/>
                  <a:pt x="11745" y="12004"/>
                </a:cubicBezTo>
                <a:lnTo>
                  <a:pt x="11745" y="11784"/>
                </a:lnTo>
                <a:cubicBezTo>
                  <a:pt x="11745" y="11726"/>
                  <a:pt x="11721" y="11681"/>
                  <a:pt x="11692" y="11681"/>
                </a:cubicBezTo>
                <a:close/>
                <a:moveTo>
                  <a:pt x="12007" y="11681"/>
                </a:moveTo>
                <a:cubicBezTo>
                  <a:pt x="11978" y="11681"/>
                  <a:pt x="11955" y="11726"/>
                  <a:pt x="11955" y="11784"/>
                </a:cubicBezTo>
                <a:lnTo>
                  <a:pt x="11955" y="12004"/>
                </a:lnTo>
                <a:cubicBezTo>
                  <a:pt x="11955" y="12061"/>
                  <a:pt x="11978" y="12108"/>
                  <a:pt x="12007" y="12108"/>
                </a:cubicBezTo>
                <a:cubicBezTo>
                  <a:pt x="12036" y="12108"/>
                  <a:pt x="12060" y="12061"/>
                  <a:pt x="12060" y="12004"/>
                </a:cubicBezTo>
                <a:lnTo>
                  <a:pt x="12060" y="11784"/>
                </a:lnTo>
                <a:cubicBezTo>
                  <a:pt x="12060" y="11726"/>
                  <a:pt x="12036" y="11681"/>
                  <a:pt x="12007" y="11681"/>
                </a:cubicBezTo>
                <a:close/>
                <a:moveTo>
                  <a:pt x="12856" y="11681"/>
                </a:moveTo>
                <a:cubicBezTo>
                  <a:pt x="12827" y="11681"/>
                  <a:pt x="12804" y="11726"/>
                  <a:pt x="12804" y="11784"/>
                </a:cubicBezTo>
                <a:lnTo>
                  <a:pt x="12804" y="12004"/>
                </a:lnTo>
                <a:cubicBezTo>
                  <a:pt x="12804" y="12061"/>
                  <a:pt x="12827" y="12108"/>
                  <a:pt x="12856" y="12108"/>
                </a:cubicBezTo>
                <a:cubicBezTo>
                  <a:pt x="12886" y="12108"/>
                  <a:pt x="12909" y="12061"/>
                  <a:pt x="12909" y="12004"/>
                </a:cubicBezTo>
                <a:lnTo>
                  <a:pt x="12909" y="11784"/>
                </a:lnTo>
                <a:cubicBezTo>
                  <a:pt x="12909" y="11726"/>
                  <a:pt x="12886" y="11681"/>
                  <a:pt x="12856" y="11681"/>
                </a:cubicBezTo>
                <a:close/>
                <a:moveTo>
                  <a:pt x="13171" y="11681"/>
                </a:moveTo>
                <a:cubicBezTo>
                  <a:pt x="13142" y="11681"/>
                  <a:pt x="13118" y="11726"/>
                  <a:pt x="13118" y="11784"/>
                </a:cubicBezTo>
                <a:lnTo>
                  <a:pt x="13118" y="12004"/>
                </a:lnTo>
                <a:cubicBezTo>
                  <a:pt x="13118" y="12061"/>
                  <a:pt x="13142" y="12108"/>
                  <a:pt x="13171" y="12108"/>
                </a:cubicBezTo>
                <a:cubicBezTo>
                  <a:pt x="13200" y="12108"/>
                  <a:pt x="13224" y="12061"/>
                  <a:pt x="13224" y="12004"/>
                </a:cubicBezTo>
                <a:lnTo>
                  <a:pt x="13224" y="11784"/>
                </a:lnTo>
                <a:cubicBezTo>
                  <a:pt x="13224" y="11726"/>
                  <a:pt x="13200" y="11681"/>
                  <a:pt x="13171" y="11681"/>
                </a:cubicBezTo>
                <a:close/>
                <a:moveTo>
                  <a:pt x="14021" y="11681"/>
                </a:moveTo>
                <a:cubicBezTo>
                  <a:pt x="13992" y="11681"/>
                  <a:pt x="13968" y="11726"/>
                  <a:pt x="13968" y="11784"/>
                </a:cubicBezTo>
                <a:lnTo>
                  <a:pt x="13968" y="12004"/>
                </a:lnTo>
                <a:cubicBezTo>
                  <a:pt x="13968" y="12061"/>
                  <a:pt x="13992" y="12108"/>
                  <a:pt x="14021" y="12108"/>
                </a:cubicBezTo>
                <a:cubicBezTo>
                  <a:pt x="14050" y="12108"/>
                  <a:pt x="14074" y="12061"/>
                  <a:pt x="14074" y="12004"/>
                </a:cubicBezTo>
                <a:lnTo>
                  <a:pt x="14074" y="11784"/>
                </a:lnTo>
                <a:cubicBezTo>
                  <a:pt x="14074" y="11726"/>
                  <a:pt x="14050" y="11681"/>
                  <a:pt x="14021" y="11681"/>
                </a:cubicBezTo>
                <a:close/>
                <a:moveTo>
                  <a:pt x="14335" y="11681"/>
                </a:moveTo>
                <a:cubicBezTo>
                  <a:pt x="14306" y="11681"/>
                  <a:pt x="14282" y="11726"/>
                  <a:pt x="14282" y="11784"/>
                </a:cubicBezTo>
                <a:lnTo>
                  <a:pt x="14282" y="12004"/>
                </a:lnTo>
                <a:cubicBezTo>
                  <a:pt x="14282" y="12061"/>
                  <a:pt x="14306" y="12108"/>
                  <a:pt x="14335" y="12108"/>
                </a:cubicBezTo>
                <a:cubicBezTo>
                  <a:pt x="14364" y="12108"/>
                  <a:pt x="14388" y="12061"/>
                  <a:pt x="14388" y="12004"/>
                </a:cubicBezTo>
                <a:lnTo>
                  <a:pt x="14388" y="11784"/>
                </a:lnTo>
                <a:cubicBezTo>
                  <a:pt x="14388" y="11726"/>
                  <a:pt x="14364" y="11681"/>
                  <a:pt x="14335" y="11681"/>
                </a:cubicBezTo>
                <a:close/>
                <a:moveTo>
                  <a:pt x="15185" y="11681"/>
                </a:moveTo>
                <a:cubicBezTo>
                  <a:pt x="15156" y="11681"/>
                  <a:pt x="15132" y="11726"/>
                  <a:pt x="15132" y="11784"/>
                </a:cubicBezTo>
                <a:lnTo>
                  <a:pt x="15132" y="12004"/>
                </a:lnTo>
                <a:cubicBezTo>
                  <a:pt x="15132" y="12061"/>
                  <a:pt x="15156" y="12108"/>
                  <a:pt x="15185" y="12108"/>
                </a:cubicBezTo>
                <a:cubicBezTo>
                  <a:pt x="15214" y="12108"/>
                  <a:pt x="15237" y="12061"/>
                  <a:pt x="15237" y="12004"/>
                </a:cubicBezTo>
                <a:lnTo>
                  <a:pt x="15237" y="11784"/>
                </a:lnTo>
                <a:cubicBezTo>
                  <a:pt x="15237" y="11726"/>
                  <a:pt x="15214" y="11681"/>
                  <a:pt x="15185" y="11681"/>
                </a:cubicBezTo>
                <a:close/>
                <a:moveTo>
                  <a:pt x="15500" y="11681"/>
                </a:moveTo>
                <a:cubicBezTo>
                  <a:pt x="15470" y="11681"/>
                  <a:pt x="15447" y="11726"/>
                  <a:pt x="15447" y="11784"/>
                </a:cubicBezTo>
                <a:lnTo>
                  <a:pt x="15447" y="12004"/>
                </a:lnTo>
                <a:cubicBezTo>
                  <a:pt x="15447" y="12061"/>
                  <a:pt x="15470" y="12108"/>
                  <a:pt x="15500" y="12108"/>
                </a:cubicBezTo>
                <a:cubicBezTo>
                  <a:pt x="15529" y="12108"/>
                  <a:pt x="15551" y="12061"/>
                  <a:pt x="15551" y="12004"/>
                </a:cubicBezTo>
                <a:lnTo>
                  <a:pt x="15551" y="11784"/>
                </a:lnTo>
                <a:cubicBezTo>
                  <a:pt x="15551" y="11726"/>
                  <a:pt x="15529" y="11681"/>
                  <a:pt x="15500" y="11681"/>
                </a:cubicBezTo>
                <a:close/>
                <a:moveTo>
                  <a:pt x="16349" y="11681"/>
                </a:moveTo>
                <a:cubicBezTo>
                  <a:pt x="16320" y="11681"/>
                  <a:pt x="16296" y="11726"/>
                  <a:pt x="16296" y="11784"/>
                </a:cubicBezTo>
                <a:lnTo>
                  <a:pt x="16296" y="12004"/>
                </a:lnTo>
                <a:cubicBezTo>
                  <a:pt x="16296" y="12061"/>
                  <a:pt x="16320" y="12108"/>
                  <a:pt x="16349" y="12108"/>
                </a:cubicBezTo>
                <a:cubicBezTo>
                  <a:pt x="16378" y="12108"/>
                  <a:pt x="16401" y="12061"/>
                  <a:pt x="16401" y="12004"/>
                </a:cubicBezTo>
                <a:lnTo>
                  <a:pt x="16401" y="11784"/>
                </a:lnTo>
                <a:cubicBezTo>
                  <a:pt x="16401" y="11726"/>
                  <a:pt x="16378" y="11681"/>
                  <a:pt x="16349" y="11681"/>
                </a:cubicBezTo>
                <a:close/>
                <a:moveTo>
                  <a:pt x="16663" y="11681"/>
                </a:moveTo>
                <a:cubicBezTo>
                  <a:pt x="16634" y="11681"/>
                  <a:pt x="16611" y="11726"/>
                  <a:pt x="16611" y="11784"/>
                </a:cubicBezTo>
                <a:lnTo>
                  <a:pt x="16611" y="12004"/>
                </a:lnTo>
                <a:cubicBezTo>
                  <a:pt x="16611" y="12061"/>
                  <a:pt x="16634" y="12108"/>
                  <a:pt x="16663" y="12108"/>
                </a:cubicBezTo>
                <a:cubicBezTo>
                  <a:pt x="16692" y="12108"/>
                  <a:pt x="16716" y="12061"/>
                  <a:pt x="16716" y="12004"/>
                </a:cubicBezTo>
                <a:lnTo>
                  <a:pt x="16716" y="11784"/>
                </a:lnTo>
                <a:cubicBezTo>
                  <a:pt x="16716" y="11726"/>
                  <a:pt x="16692" y="11681"/>
                  <a:pt x="16663" y="11681"/>
                </a:cubicBezTo>
                <a:close/>
                <a:moveTo>
                  <a:pt x="17512" y="11681"/>
                </a:moveTo>
                <a:cubicBezTo>
                  <a:pt x="17483" y="11681"/>
                  <a:pt x="17459" y="11726"/>
                  <a:pt x="17459" y="11784"/>
                </a:cubicBezTo>
                <a:lnTo>
                  <a:pt x="17459" y="12004"/>
                </a:lnTo>
                <a:cubicBezTo>
                  <a:pt x="17459" y="12061"/>
                  <a:pt x="17483" y="12108"/>
                  <a:pt x="17512" y="12108"/>
                </a:cubicBezTo>
                <a:cubicBezTo>
                  <a:pt x="17541" y="12108"/>
                  <a:pt x="17565" y="12061"/>
                  <a:pt x="17565" y="12004"/>
                </a:cubicBezTo>
                <a:lnTo>
                  <a:pt x="17565" y="11784"/>
                </a:lnTo>
                <a:cubicBezTo>
                  <a:pt x="17565" y="11726"/>
                  <a:pt x="17541" y="11681"/>
                  <a:pt x="17512" y="11681"/>
                </a:cubicBezTo>
                <a:close/>
                <a:moveTo>
                  <a:pt x="17827" y="11681"/>
                </a:moveTo>
                <a:cubicBezTo>
                  <a:pt x="17798" y="11681"/>
                  <a:pt x="17774" y="11726"/>
                  <a:pt x="17774" y="11784"/>
                </a:cubicBezTo>
                <a:lnTo>
                  <a:pt x="17774" y="12004"/>
                </a:lnTo>
                <a:cubicBezTo>
                  <a:pt x="17774" y="12061"/>
                  <a:pt x="17798" y="12108"/>
                  <a:pt x="17827" y="12108"/>
                </a:cubicBezTo>
                <a:cubicBezTo>
                  <a:pt x="17856" y="12108"/>
                  <a:pt x="17880" y="12061"/>
                  <a:pt x="17880" y="12004"/>
                </a:cubicBezTo>
                <a:lnTo>
                  <a:pt x="17880" y="11784"/>
                </a:lnTo>
                <a:cubicBezTo>
                  <a:pt x="17880" y="11726"/>
                  <a:pt x="17856" y="11681"/>
                  <a:pt x="17827" y="11681"/>
                </a:cubicBezTo>
                <a:close/>
                <a:moveTo>
                  <a:pt x="18677" y="11681"/>
                </a:moveTo>
                <a:cubicBezTo>
                  <a:pt x="18648" y="11681"/>
                  <a:pt x="18624" y="11726"/>
                  <a:pt x="18624" y="11784"/>
                </a:cubicBezTo>
                <a:lnTo>
                  <a:pt x="18624" y="12004"/>
                </a:lnTo>
                <a:cubicBezTo>
                  <a:pt x="18624" y="12061"/>
                  <a:pt x="18648" y="12108"/>
                  <a:pt x="18677" y="12108"/>
                </a:cubicBezTo>
                <a:cubicBezTo>
                  <a:pt x="18706" y="12108"/>
                  <a:pt x="18730" y="12061"/>
                  <a:pt x="18730" y="12004"/>
                </a:cubicBezTo>
                <a:lnTo>
                  <a:pt x="18730" y="11784"/>
                </a:lnTo>
                <a:cubicBezTo>
                  <a:pt x="18730" y="11726"/>
                  <a:pt x="18706" y="11681"/>
                  <a:pt x="18677" y="11681"/>
                </a:cubicBezTo>
                <a:close/>
                <a:moveTo>
                  <a:pt x="18991" y="11681"/>
                </a:moveTo>
                <a:cubicBezTo>
                  <a:pt x="18962" y="11681"/>
                  <a:pt x="18938" y="11726"/>
                  <a:pt x="18938" y="11784"/>
                </a:cubicBezTo>
                <a:lnTo>
                  <a:pt x="18938" y="12004"/>
                </a:lnTo>
                <a:cubicBezTo>
                  <a:pt x="18938" y="12061"/>
                  <a:pt x="18962" y="12108"/>
                  <a:pt x="18991" y="12108"/>
                </a:cubicBezTo>
                <a:cubicBezTo>
                  <a:pt x="19020" y="12108"/>
                  <a:pt x="19044" y="12061"/>
                  <a:pt x="19044" y="12004"/>
                </a:cubicBezTo>
                <a:lnTo>
                  <a:pt x="19044" y="11784"/>
                </a:lnTo>
                <a:cubicBezTo>
                  <a:pt x="19044" y="11726"/>
                  <a:pt x="19020" y="11681"/>
                  <a:pt x="18991" y="11681"/>
                </a:cubicBezTo>
                <a:close/>
                <a:moveTo>
                  <a:pt x="19841" y="11681"/>
                </a:moveTo>
                <a:cubicBezTo>
                  <a:pt x="19812" y="11681"/>
                  <a:pt x="19788" y="11726"/>
                  <a:pt x="19788" y="11784"/>
                </a:cubicBezTo>
                <a:lnTo>
                  <a:pt x="19788" y="12004"/>
                </a:lnTo>
                <a:cubicBezTo>
                  <a:pt x="19788" y="12061"/>
                  <a:pt x="19812" y="12108"/>
                  <a:pt x="19841" y="12108"/>
                </a:cubicBezTo>
                <a:cubicBezTo>
                  <a:pt x="19870" y="12108"/>
                  <a:pt x="19894" y="12061"/>
                  <a:pt x="19894" y="12004"/>
                </a:cubicBezTo>
                <a:lnTo>
                  <a:pt x="19894" y="11784"/>
                </a:lnTo>
                <a:cubicBezTo>
                  <a:pt x="19894" y="11726"/>
                  <a:pt x="19870" y="11681"/>
                  <a:pt x="19841" y="11681"/>
                </a:cubicBezTo>
                <a:close/>
                <a:moveTo>
                  <a:pt x="20155" y="11681"/>
                </a:moveTo>
                <a:cubicBezTo>
                  <a:pt x="20126" y="11681"/>
                  <a:pt x="20102" y="11726"/>
                  <a:pt x="20102" y="11784"/>
                </a:cubicBezTo>
                <a:lnTo>
                  <a:pt x="20102" y="12004"/>
                </a:lnTo>
                <a:cubicBezTo>
                  <a:pt x="20102" y="12061"/>
                  <a:pt x="20126" y="12108"/>
                  <a:pt x="20155" y="12108"/>
                </a:cubicBezTo>
                <a:cubicBezTo>
                  <a:pt x="20184" y="12108"/>
                  <a:pt x="20207" y="12061"/>
                  <a:pt x="20207" y="12004"/>
                </a:cubicBezTo>
                <a:lnTo>
                  <a:pt x="20207" y="11784"/>
                </a:lnTo>
                <a:cubicBezTo>
                  <a:pt x="20207" y="11726"/>
                  <a:pt x="20184" y="11681"/>
                  <a:pt x="20155" y="11681"/>
                </a:cubicBezTo>
                <a:close/>
                <a:moveTo>
                  <a:pt x="21004" y="11681"/>
                </a:moveTo>
                <a:cubicBezTo>
                  <a:pt x="20975" y="11681"/>
                  <a:pt x="20952" y="11726"/>
                  <a:pt x="20952" y="11784"/>
                </a:cubicBezTo>
                <a:lnTo>
                  <a:pt x="20952" y="12004"/>
                </a:lnTo>
                <a:cubicBezTo>
                  <a:pt x="20952" y="12061"/>
                  <a:pt x="20975" y="12108"/>
                  <a:pt x="21004" y="12108"/>
                </a:cubicBezTo>
                <a:cubicBezTo>
                  <a:pt x="21033" y="12108"/>
                  <a:pt x="21057" y="12061"/>
                  <a:pt x="21057" y="12004"/>
                </a:cubicBezTo>
                <a:lnTo>
                  <a:pt x="21057" y="11784"/>
                </a:lnTo>
                <a:cubicBezTo>
                  <a:pt x="21057" y="11726"/>
                  <a:pt x="21033" y="11681"/>
                  <a:pt x="21004" y="11681"/>
                </a:cubicBezTo>
                <a:close/>
                <a:moveTo>
                  <a:pt x="21319" y="11681"/>
                </a:moveTo>
                <a:cubicBezTo>
                  <a:pt x="21289" y="11681"/>
                  <a:pt x="21267" y="11726"/>
                  <a:pt x="21267" y="11784"/>
                </a:cubicBezTo>
                <a:lnTo>
                  <a:pt x="21267" y="12004"/>
                </a:lnTo>
                <a:cubicBezTo>
                  <a:pt x="21267" y="12061"/>
                  <a:pt x="21289" y="12108"/>
                  <a:pt x="21319" y="12108"/>
                </a:cubicBezTo>
                <a:cubicBezTo>
                  <a:pt x="21348" y="12108"/>
                  <a:pt x="21372" y="12061"/>
                  <a:pt x="21372" y="12004"/>
                </a:cubicBezTo>
                <a:lnTo>
                  <a:pt x="21372" y="11784"/>
                </a:lnTo>
                <a:cubicBezTo>
                  <a:pt x="21372" y="11726"/>
                  <a:pt x="21348" y="11681"/>
                  <a:pt x="21319" y="11681"/>
                </a:cubicBezTo>
                <a:close/>
                <a:moveTo>
                  <a:pt x="281" y="12411"/>
                </a:moveTo>
                <a:cubicBezTo>
                  <a:pt x="252" y="12411"/>
                  <a:pt x="228" y="12456"/>
                  <a:pt x="228" y="12514"/>
                </a:cubicBezTo>
                <a:lnTo>
                  <a:pt x="228" y="12734"/>
                </a:lnTo>
                <a:cubicBezTo>
                  <a:pt x="228" y="12791"/>
                  <a:pt x="252" y="12838"/>
                  <a:pt x="281" y="12838"/>
                </a:cubicBezTo>
                <a:cubicBezTo>
                  <a:pt x="311" y="12838"/>
                  <a:pt x="334" y="12791"/>
                  <a:pt x="334" y="12734"/>
                </a:cubicBezTo>
                <a:lnTo>
                  <a:pt x="334" y="12514"/>
                </a:lnTo>
                <a:cubicBezTo>
                  <a:pt x="334" y="12456"/>
                  <a:pt x="311" y="12411"/>
                  <a:pt x="281" y="12411"/>
                </a:cubicBezTo>
                <a:close/>
                <a:moveTo>
                  <a:pt x="596" y="12411"/>
                </a:moveTo>
                <a:cubicBezTo>
                  <a:pt x="567" y="12411"/>
                  <a:pt x="543" y="12456"/>
                  <a:pt x="543" y="12514"/>
                </a:cubicBezTo>
                <a:lnTo>
                  <a:pt x="543" y="12734"/>
                </a:lnTo>
                <a:cubicBezTo>
                  <a:pt x="543" y="12791"/>
                  <a:pt x="567" y="12838"/>
                  <a:pt x="596" y="12838"/>
                </a:cubicBezTo>
                <a:cubicBezTo>
                  <a:pt x="625" y="12838"/>
                  <a:pt x="649" y="12791"/>
                  <a:pt x="649" y="12734"/>
                </a:cubicBezTo>
                <a:lnTo>
                  <a:pt x="649" y="12514"/>
                </a:lnTo>
                <a:cubicBezTo>
                  <a:pt x="649" y="12456"/>
                  <a:pt x="625" y="12411"/>
                  <a:pt x="596" y="12411"/>
                </a:cubicBezTo>
                <a:close/>
                <a:moveTo>
                  <a:pt x="1446" y="12411"/>
                </a:moveTo>
                <a:cubicBezTo>
                  <a:pt x="1417" y="12411"/>
                  <a:pt x="1393" y="12456"/>
                  <a:pt x="1393" y="12514"/>
                </a:cubicBezTo>
                <a:lnTo>
                  <a:pt x="1393" y="12734"/>
                </a:lnTo>
                <a:cubicBezTo>
                  <a:pt x="1393" y="12791"/>
                  <a:pt x="1417" y="12838"/>
                  <a:pt x="1446" y="12838"/>
                </a:cubicBezTo>
                <a:cubicBezTo>
                  <a:pt x="1475" y="12838"/>
                  <a:pt x="1499" y="12791"/>
                  <a:pt x="1499" y="12734"/>
                </a:cubicBezTo>
                <a:lnTo>
                  <a:pt x="1499" y="12514"/>
                </a:lnTo>
                <a:cubicBezTo>
                  <a:pt x="1499" y="12456"/>
                  <a:pt x="1475" y="12411"/>
                  <a:pt x="1446" y="12411"/>
                </a:cubicBezTo>
                <a:close/>
                <a:moveTo>
                  <a:pt x="1760" y="12411"/>
                </a:moveTo>
                <a:cubicBezTo>
                  <a:pt x="1731" y="12411"/>
                  <a:pt x="1707" y="12456"/>
                  <a:pt x="1707" y="12514"/>
                </a:cubicBezTo>
                <a:lnTo>
                  <a:pt x="1707" y="12734"/>
                </a:lnTo>
                <a:cubicBezTo>
                  <a:pt x="1707" y="12791"/>
                  <a:pt x="1731" y="12838"/>
                  <a:pt x="1760" y="12838"/>
                </a:cubicBezTo>
                <a:cubicBezTo>
                  <a:pt x="1789" y="12838"/>
                  <a:pt x="1813" y="12791"/>
                  <a:pt x="1813" y="12734"/>
                </a:cubicBezTo>
                <a:lnTo>
                  <a:pt x="1813" y="12514"/>
                </a:lnTo>
                <a:cubicBezTo>
                  <a:pt x="1813" y="12456"/>
                  <a:pt x="1789" y="12411"/>
                  <a:pt x="1760" y="12411"/>
                </a:cubicBezTo>
                <a:close/>
                <a:moveTo>
                  <a:pt x="2610" y="12411"/>
                </a:moveTo>
                <a:cubicBezTo>
                  <a:pt x="2581" y="12411"/>
                  <a:pt x="2557" y="12456"/>
                  <a:pt x="2557" y="12514"/>
                </a:cubicBezTo>
                <a:lnTo>
                  <a:pt x="2557" y="12734"/>
                </a:lnTo>
                <a:cubicBezTo>
                  <a:pt x="2557" y="12791"/>
                  <a:pt x="2581" y="12838"/>
                  <a:pt x="2610" y="12838"/>
                </a:cubicBezTo>
                <a:cubicBezTo>
                  <a:pt x="2639" y="12838"/>
                  <a:pt x="2662" y="12791"/>
                  <a:pt x="2662" y="12734"/>
                </a:cubicBezTo>
                <a:lnTo>
                  <a:pt x="2662" y="12514"/>
                </a:lnTo>
                <a:cubicBezTo>
                  <a:pt x="2662" y="12456"/>
                  <a:pt x="2639" y="12411"/>
                  <a:pt x="2610" y="12411"/>
                </a:cubicBezTo>
                <a:close/>
                <a:moveTo>
                  <a:pt x="2924" y="12411"/>
                </a:moveTo>
                <a:cubicBezTo>
                  <a:pt x="2895" y="12411"/>
                  <a:pt x="2871" y="12456"/>
                  <a:pt x="2871" y="12514"/>
                </a:cubicBezTo>
                <a:lnTo>
                  <a:pt x="2871" y="12734"/>
                </a:lnTo>
                <a:cubicBezTo>
                  <a:pt x="2871" y="12791"/>
                  <a:pt x="2895" y="12838"/>
                  <a:pt x="2924" y="12838"/>
                </a:cubicBezTo>
                <a:cubicBezTo>
                  <a:pt x="2954" y="12838"/>
                  <a:pt x="2976" y="12791"/>
                  <a:pt x="2976" y="12734"/>
                </a:cubicBezTo>
                <a:lnTo>
                  <a:pt x="2976" y="12514"/>
                </a:lnTo>
                <a:cubicBezTo>
                  <a:pt x="2976" y="12456"/>
                  <a:pt x="2954" y="12411"/>
                  <a:pt x="2924" y="12411"/>
                </a:cubicBezTo>
                <a:close/>
                <a:moveTo>
                  <a:pt x="3773" y="12411"/>
                </a:moveTo>
                <a:cubicBezTo>
                  <a:pt x="3744" y="12411"/>
                  <a:pt x="3721" y="12456"/>
                  <a:pt x="3721" y="12514"/>
                </a:cubicBezTo>
                <a:lnTo>
                  <a:pt x="3721" y="12734"/>
                </a:lnTo>
                <a:cubicBezTo>
                  <a:pt x="3721" y="12791"/>
                  <a:pt x="3744" y="12838"/>
                  <a:pt x="3773" y="12838"/>
                </a:cubicBezTo>
                <a:cubicBezTo>
                  <a:pt x="3802" y="12838"/>
                  <a:pt x="3826" y="12791"/>
                  <a:pt x="3826" y="12734"/>
                </a:cubicBezTo>
                <a:lnTo>
                  <a:pt x="3826" y="12514"/>
                </a:lnTo>
                <a:cubicBezTo>
                  <a:pt x="3826" y="12456"/>
                  <a:pt x="3802" y="12411"/>
                  <a:pt x="3773" y="12411"/>
                </a:cubicBezTo>
                <a:close/>
                <a:moveTo>
                  <a:pt x="4088" y="12411"/>
                </a:moveTo>
                <a:cubicBezTo>
                  <a:pt x="4058" y="12411"/>
                  <a:pt x="4035" y="12456"/>
                  <a:pt x="4035" y="12514"/>
                </a:cubicBezTo>
                <a:lnTo>
                  <a:pt x="4035" y="12734"/>
                </a:lnTo>
                <a:cubicBezTo>
                  <a:pt x="4035" y="12791"/>
                  <a:pt x="4058" y="12838"/>
                  <a:pt x="4088" y="12838"/>
                </a:cubicBezTo>
                <a:cubicBezTo>
                  <a:pt x="4117" y="12838"/>
                  <a:pt x="4141" y="12791"/>
                  <a:pt x="4141" y="12734"/>
                </a:cubicBezTo>
                <a:lnTo>
                  <a:pt x="4141" y="12514"/>
                </a:lnTo>
                <a:cubicBezTo>
                  <a:pt x="4141" y="12456"/>
                  <a:pt x="4117" y="12411"/>
                  <a:pt x="4088" y="12411"/>
                </a:cubicBezTo>
                <a:close/>
                <a:moveTo>
                  <a:pt x="4937" y="12411"/>
                </a:moveTo>
                <a:cubicBezTo>
                  <a:pt x="4908" y="12411"/>
                  <a:pt x="4884" y="12456"/>
                  <a:pt x="4884" y="12514"/>
                </a:cubicBezTo>
                <a:lnTo>
                  <a:pt x="4884" y="12734"/>
                </a:lnTo>
                <a:cubicBezTo>
                  <a:pt x="4884" y="12791"/>
                  <a:pt x="4908" y="12838"/>
                  <a:pt x="4937" y="12838"/>
                </a:cubicBezTo>
                <a:cubicBezTo>
                  <a:pt x="4966" y="12838"/>
                  <a:pt x="4990" y="12791"/>
                  <a:pt x="4990" y="12734"/>
                </a:cubicBezTo>
                <a:lnTo>
                  <a:pt x="4990" y="12514"/>
                </a:lnTo>
                <a:cubicBezTo>
                  <a:pt x="4990" y="12456"/>
                  <a:pt x="4966" y="12411"/>
                  <a:pt x="4937" y="12411"/>
                </a:cubicBezTo>
                <a:close/>
                <a:moveTo>
                  <a:pt x="5252" y="12411"/>
                </a:moveTo>
                <a:cubicBezTo>
                  <a:pt x="5223" y="12411"/>
                  <a:pt x="5199" y="12456"/>
                  <a:pt x="5199" y="12514"/>
                </a:cubicBezTo>
                <a:lnTo>
                  <a:pt x="5199" y="12734"/>
                </a:lnTo>
                <a:cubicBezTo>
                  <a:pt x="5199" y="12791"/>
                  <a:pt x="5223" y="12838"/>
                  <a:pt x="5252" y="12838"/>
                </a:cubicBezTo>
                <a:cubicBezTo>
                  <a:pt x="5281" y="12838"/>
                  <a:pt x="5305" y="12791"/>
                  <a:pt x="5305" y="12734"/>
                </a:cubicBezTo>
                <a:lnTo>
                  <a:pt x="5305" y="12514"/>
                </a:lnTo>
                <a:cubicBezTo>
                  <a:pt x="5305" y="12456"/>
                  <a:pt x="5281" y="12411"/>
                  <a:pt x="5252" y="12411"/>
                </a:cubicBezTo>
                <a:close/>
                <a:moveTo>
                  <a:pt x="6102" y="12411"/>
                </a:moveTo>
                <a:cubicBezTo>
                  <a:pt x="6072" y="12411"/>
                  <a:pt x="6049" y="12456"/>
                  <a:pt x="6049" y="12514"/>
                </a:cubicBezTo>
                <a:lnTo>
                  <a:pt x="6049" y="12734"/>
                </a:lnTo>
                <a:cubicBezTo>
                  <a:pt x="6049" y="12791"/>
                  <a:pt x="6072" y="12838"/>
                  <a:pt x="6102" y="12838"/>
                </a:cubicBezTo>
                <a:cubicBezTo>
                  <a:pt x="6131" y="12838"/>
                  <a:pt x="6155" y="12791"/>
                  <a:pt x="6155" y="12734"/>
                </a:cubicBezTo>
                <a:lnTo>
                  <a:pt x="6155" y="12514"/>
                </a:lnTo>
                <a:cubicBezTo>
                  <a:pt x="6155" y="12456"/>
                  <a:pt x="6131" y="12411"/>
                  <a:pt x="6102" y="12411"/>
                </a:cubicBezTo>
                <a:close/>
                <a:moveTo>
                  <a:pt x="6416" y="12411"/>
                </a:moveTo>
                <a:cubicBezTo>
                  <a:pt x="6387" y="12411"/>
                  <a:pt x="6363" y="12456"/>
                  <a:pt x="6363" y="12514"/>
                </a:cubicBezTo>
                <a:lnTo>
                  <a:pt x="6363" y="12734"/>
                </a:lnTo>
                <a:cubicBezTo>
                  <a:pt x="6363" y="12791"/>
                  <a:pt x="6387" y="12838"/>
                  <a:pt x="6416" y="12838"/>
                </a:cubicBezTo>
                <a:cubicBezTo>
                  <a:pt x="6445" y="12838"/>
                  <a:pt x="6469" y="12791"/>
                  <a:pt x="6469" y="12734"/>
                </a:cubicBezTo>
                <a:lnTo>
                  <a:pt x="6469" y="12514"/>
                </a:lnTo>
                <a:cubicBezTo>
                  <a:pt x="6469" y="12456"/>
                  <a:pt x="6445" y="12411"/>
                  <a:pt x="6416" y="12411"/>
                </a:cubicBezTo>
                <a:close/>
                <a:moveTo>
                  <a:pt x="7266" y="12411"/>
                </a:moveTo>
                <a:cubicBezTo>
                  <a:pt x="7237" y="12411"/>
                  <a:pt x="7213" y="12456"/>
                  <a:pt x="7213" y="12514"/>
                </a:cubicBezTo>
                <a:lnTo>
                  <a:pt x="7213" y="12734"/>
                </a:lnTo>
                <a:cubicBezTo>
                  <a:pt x="7213" y="12791"/>
                  <a:pt x="7237" y="12838"/>
                  <a:pt x="7266" y="12838"/>
                </a:cubicBezTo>
                <a:cubicBezTo>
                  <a:pt x="7295" y="12838"/>
                  <a:pt x="7318" y="12791"/>
                  <a:pt x="7318" y="12734"/>
                </a:cubicBezTo>
                <a:lnTo>
                  <a:pt x="7318" y="12514"/>
                </a:lnTo>
                <a:cubicBezTo>
                  <a:pt x="7318" y="12456"/>
                  <a:pt x="7295" y="12411"/>
                  <a:pt x="7266" y="12411"/>
                </a:cubicBezTo>
                <a:close/>
                <a:moveTo>
                  <a:pt x="7580" y="12411"/>
                </a:moveTo>
                <a:cubicBezTo>
                  <a:pt x="7551" y="12411"/>
                  <a:pt x="7527" y="12456"/>
                  <a:pt x="7527" y="12514"/>
                </a:cubicBezTo>
                <a:lnTo>
                  <a:pt x="7527" y="12734"/>
                </a:lnTo>
                <a:cubicBezTo>
                  <a:pt x="7527" y="12791"/>
                  <a:pt x="7551" y="12838"/>
                  <a:pt x="7580" y="12838"/>
                </a:cubicBezTo>
                <a:cubicBezTo>
                  <a:pt x="7609" y="12838"/>
                  <a:pt x="7632" y="12791"/>
                  <a:pt x="7632" y="12734"/>
                </a:cubicBezTo>
                <a:lnTo>
                  <a:pt x="7632" y="12514"/>
                </a:lnTo>
                <a:cubicBezTo>
                  <a:pt x="7632" y="12456"/>
                  <a:pt x="7609" y="12411"/>
                  <a:pt x="7580" y="12411"/>
                </a:cubicBezTo>
                <a:close/>
                <a:moveTo>
                  <a:pt x="8429" y="12411"/>
                </a:moveTo>
                <a:cubicBezTo>
                  <a:pt x="8400" y="12411"/>
                  <a:pt x="8377" y="12456"/>
                  <a:pt x="8377" y="12514"/>
                </a:cubicBezTo>
                <a:lnTo>
                  <a:pt x="8377" y="12734"/>
                </a:lnTo>
                <a:cubicBezTo>
                  <a:pt x="8377" y="12791"/>
                  <a:pt x="8400" y="12838"/>
                  <a:pt x="8429" y="12838"/>
                </a:cubicBezTo>
                <a:cubicBezTo>
                  <a:pt x="8458" y="12838"/>
                  <a:pt x="8482" y="12791"/>
                  <a:pt x="8482" y="12734"/>
                </a:cubicBezTo>
                <a:lnTo>
                  <a:pt x="8482" y="12514"/>
                </a:lnTo>
                <a:cubicBezTo>
                  <a:pt x="8482" y="12456"/>
                  <a:pt x="8458" y="12411"/>
                  <a:pt x="8429" y="12411"/>
                </a:cubicBezTo>
                <a:close/>
                <a:moveTo>
                  <a:pt x="8744" y="12411"/>
                </a:moveTo>
                <a:cubicBezTo>
                  <a:pt x="8714" y="12411"/>
                  <a:pt x="8691" y="12456"/>
                  <a:pt x="8691" y="12514"/>
                </a:cubicBezTo>
                <a:lnTo>
                  <a:pt x="8691" y="12734"/>
                </a:lnTo>
                <a:cubicBezTo>
                  <a:pt x="8691" y="12791"/>
                  <a:pt x="8714" y="12838"/>
                  <a:pt x="8744" y="12838"/>
                </a:cubicBezTo>
                <a:cubicBezTo>
                  <a:pt x="8773" y="12838"/>
                  <a:pt x="8796" y="12791"/>
                  <a:pt x="8796" y="12734"/>
                </a:cubicBezTo>
                <a:lnTo>
                  <a:pt x="8796" y="12514"/>
                </a:lnTo>
                <a:cubicBezTo>
                  <a:pt x="8796" y="12456"/>
                  <a:pt x="8773" y="12411"/>
                  <a:pt x="8744" y="12411"/>
                </a:cubicBezTo>
                <a:close/>
                <a:moveTo>
                  <a:pt x="9593" y="12411"/>
                </a:moveTo>
                <a:cubicBezTo>
                  <a:pt x="9564" y="12411"/>
                  <a:pt x="9540" y="12456"/>
                  <a:pt x="9540" y="12514"/>
                </a:cubicBezTo>
                <a:lnTo>
                  <a:pt x="9540" y="12734"/>
                </a:lnTo>
                <a:cubicBezTo>
                  <a:pt x="9540" y="12791"/>
                  <a:pt x="9564" y="12838"/>
                  <a:pt x="9593" y="12838"/>
                </a:cubicBezTo>
                <a:cubicBezTo>
                  <a:pt x="9622" y="12838"/>
                  <a:pt x="9646" y="12791"/>
                  <a:pt x="9646" y="12734"/>
                </a:cubicBezTo>
                <a:lnTo>
                  <a:pt x="9646" y="12514"/>
                </a:lnTo>
                <a:cubicBezTo>
                  <a:pt x="9646" y="12456"/>
                  <a:pt x="9622" y="12411"/>
                  <a:pt x="9593" y="12411"/>
                </a:cubicBezTo>
                <a:close/>
                <a:moveTo>
                  <a:pt x="9908" y="12411"/>
                </a:moveTo>
                <a:cubicBezTo>
                  <a:pt x="9879" y="12411"/>
                  <a:pt x="9855" y="12456"/>
                  <a:pt x="9855" y="12514"/>
                </a:cubicBezTo>
                <a:lnTo>
                  <a:pt x="9855" y="12734"/>
                </a:lnTo>
                <a:cubicBezTo>
                  <a:pt x="9855" y="12791"/>
                  <a:pt x="9879" y="12838"/>
                  <a:pt x="9908" y="12838"/>
                </a:cubicBezTo>
                <a:cubicBezTo>
                  <a:pt x="9937" y="12838"/>
                  <a:pt x="9961" y="12791"/>
                  <a:pt x="9961" y="12734"/>
                </a:cubicBezTo>
                <a:lnTo>
                  <a:pt x="9961" y="12514"/>
                </a:lnTo>
                <a:cubicBezTo>
                  <a:pt x="9961" y="12456"/>
                  <a:pt x="9937" y="12411"/>
                  <a:pt x="9908" y="12411"/>
                </a:cubicBezTo>
                <a:close/>
                <a:moveTo>
                  <a:pt x="10758" y="12411"/>
                </a:moveTo>
                <a:cubicBezTo>
                  <a:pt x="10728" y="12411"/>
                  <a:pt x="10705" y="12456"/>
                  <a:pt x="10705" y="12514"/>
                </a:cubicBezTo>
                <a:lnTo>
                  <a:pt x="10705" y="12734"/>
                </a:lnTo>
                <a:cubicBezTo>
                  <a:pt x="10705" y="12791"/>
                  <a:pt x="10728" y="12838"/>
                  <a:pt x="10758" y="12838"/>
                </a:cubicBezTo>
                <a:cubicBezTo>
                  <a:pt x="10787" y="12838"/>
                  <a:pt x="10810" y="12791"/>
                  <a:pt x="10810" y="12734"/>
                </a:cubicBezTo>
                <a:lnTo>
                  <a:pt x="10810" y="12514"/>
                </a:lnTo>
                <a:cubicBezTo>
                  <a:pt x="10810" y="12456"/>
                  <a:pt x="10787" y="12411"/>
                  <a:pt x="10758" y="12411"/>
                </a:cubicBezTo>
                <a:close/>
                <a:moveTo>
                  <a:pt x="11072" y="12411"/>
                </a:moveTo>
                <a:cubicBezTo>
                  <a:pt x="11043" y="12411"/>
                  <a:pt x="11019" y="12456"/>
                  <a:pt x="11019" y="12514"/>
                </a:cubicBezTo>
                <a:lnTo>
                  <a:pt x="11019" y="12734"/>
                </a:lnTo>
                <a:cubicBezTo>
                  <a:pt x="11019" y="12791"/>
                  <a:pt x="11043" y="12838"/>
                  <a:pt x="11072" y="12838"/>
                </a:cubicBezTo>
                <a:cubicBezTo>
                  <a:pt x="11101" y="12838"/>
                  <a:pt x="11125" y="12791"/>
                  <a:pt x="11125" y="12734"/>
                </a:cubicBezTo>
                <a:lnTo>
                  <a:pt x="11125" y="12514"/>
                </a:lnTo>
                <a:cubicBezTo>
                  <a:pt x="11125" y="12456"/>
                  <a:pt x="11101" y="12411"/>
                  <a:pt x="11072" y="12411"/>
                </a:cubicBezTo>
                <a:close/>
                <a:moveTo>
                  <a:pt x="11922" y="12411"/>
                </a:moveTo>
                <a:cubicBezTo>
                  <a:pt x="11893" y="12411"/>
                  <a:pt x="11869" y="12456"/>
                  <a:pt x="11869" y="12514"/>
                </a:cubicBezTo>
                <a:lnTo>
                  <a:pt x="11869" y="12734"/>
                </a:lnTo>
                <a:cubicBezTo>
                  <a:pt x="11869" y="12791"/>
                  <a:pt x="11893" y="12838"/>
                  <a:pt x="11922" y="12838"/>
                </a:cubicBezTo>
                <a:cubicBezTo>
                  <a:pt x="11951" y="12838"/>
                  <a:pt x="11974" y="12791"/>
                  <a:pt x="11974" y="12734"/>
                </a:cubicBezTo>
                <a:lnTo>
                  <a:pt x="11974" y="12514"/>
                </a:lnTo>
                <a:cubicBezTo>
                  <a:pt x="11974" y="12456"/>
                  <a:pt x="11951" y="12411"/>
                  <a:pt x="11922" y="12411"/>
                </a:cubicBezTo>
                <a:close/>
                <a:moveTo>
                  <a:pt x="12236" y="12411"/>
                </a:moveTo>
                <a:cubicBezTo>
                  <a:pt x="12207" y="12411"/>
                  <a:pt x="12183" y="12456"/>
                  <a:pt x="12183" y="12514"/>
                </a:cubicBezTo>
                <a:lnTo>
                  <a:pt x="12183" y="12734"/>
                </a:lnTo>
                <a:cubicBezTo>
                  <a:pt x="12183" y="12791"/>
                  <a:pt x="12207" y="12838"/>
                  <a:pt x="12236" y="12838"/>
                </a:cubicBezTo>
                <a:cubicBezTo>
                  <a:pt x="12265" y="12838"/>
                  <a:pt x="12288" y="12791"/>
                  <a:pt x="12288" y="12734"/>
                </a:cubicBezTo>
                <a:lnTo>
                  <a:pt x="12288" y="12514"/>
                </a:lnTo>
                <a:cubicBezTo>
                  <a:pt x="12288" y="12456"/>
                  <a:pt x="12265" y="12411"/>
                  <a:pt x="12236" y="12411"/>
                </a:cubicBezTo>
                <a:close/>
                <a:moveTo>
                  <a:pt x="13085" y="12411"/>
                </a:moveTo>
                <a:cubicBezTo>
                  <a:pt x="13056" y="12411"/>
                  <a:pt x="13032" y="12456"/>
                  <a:pt x="13032" y="12514"/>
                </a:cubicBezTo>
                <a:lnTo>
                  <a:pt x="13032" y="12734"/>
                </a:lnTo>
                <a:cubicBezTo>
                  <a:pt x="13032" y="12791"/>
                  <a:pt x="13056" y="12838"/>
                  <a:pt x="13085" y="12838"/>
                </a:cubicBezTo>
                <a:cubicBezTo>
                  <a:pt x="13114" y="12838"/>
                  <a:pt x="13138" y="12791"/>
                  <a:pt x="13138" y="12734"/>
                </a:cubicBezTo>
                <a:lnTo>
                  <a:pt x="13138" y="12514"/>
                </a:lnTo>
                <a:cubicBezTo>
                  <a:pt x="13138" y="12456"/>
                  <a:pt x="13114" y="12411"/>
                  <a:pt x="13085" y="12411"/>
                </a:cubicBezTo>
                <a:close/>
                <a:moveTo>
                  <a:pt x="13399" y="12411"/>
                </a:moveTo>
                <a:cubicBezTo>
                  <a:pt x="13370" y="12411"/>
                  <a:pt x="13348" y="12456"/>
                  <a:pt x="13348" y="12514"/>
                </a:cubicBezTo>
                <a:lnTo>
                  <a:pt x="13348" y="12734"/>
                </a:lnTo>
                <a:cubicBezTo>
                  <a:pt x="13348" y="12791"/>
                  <a:pt x="13370" y="12838"/>
                  <a:pt x="13399" y="12838"/>
                </a:cubicBezTo>
                <a:cubicBezTo>
                  <a:pt x="13428" y="12838"/>
                  <a:pt x="13452" y="12791"/>
                  <a:pt x="13452" y="12734"/>
                </a:cubicBezTo>
                <a:lnTo>
                  <a:pt x="13452" y="12514"/>
                </a:lnTo>
                <a:cubicBezTo>
                  <a:pt x="13452" y="12456"/>
                  <a:pt x="13428" y="12411"/>
                  <a:pt x="13399" y="12411"/>
                </a:cubicBezTo>
                <a:close/>
                <a:moveTo>
                  <a:pt x="14249" y="12411"/>
                </a:moveTo>
                <a:cubicBezTo>
                  <a:pt x="14220" y="12411"/>
                  <a:pt x="14196" y="12456"/>
                  <a:pt x="14196" y="12514"/>
                </a:cubicBezTo>
                <a:lnTo>
                  <a:pt x="14196" y="12734"/>
                </a:lnTo>
                <a:cubicBezTo>
                  <a:pt x="14196" y="12791"/>
                  <a:pt x="14220" y="12838"/>
                  <a:pt x="14249" y="12838"/>
                </a:cubicBezTo>
                <a:cubicBezTo>
                  <a:pt x="14278" y="12838"/>
                  <a:pt x="14302" y="12791"/>
                  <a:pt x="14302" y="12734"/>
                </a:cubicBezTo>
                <a:lnTo>
                  <a:pt x="14302" y="12514"/>
                </a:lnTo>
                <a:cubicBezTo>
                  <a:pt x="14302" y="12456"/>
                  <a:pt x="14278" y="12411"/>
                  <a:pt x="14249" y="12411"/>
                </a:cubicBezTo>
                <a:close/>
                <a:moveTo>
                  <a:pt x="14564" y="12411"/>
                </a:moveTo>
                <a:cubicBezTo>
                  <a:pt x="14535" y="12411"/>
                  <a:pt x="14511" y="12456"/>
                  <a:pt x="14511" y="12514"/>
                </a:cubicBezTo>
                <a:lnTo>
                  <a:pt x="14511" y="12734"/>
                </a:lnTo>
                <a:cubicBezTo>
                  <a:pt x="14511" y="12791"/>
                  <a:pt x="14535" y="12838"/>
                  <a:pt x="14564" y="12838"/>
                </a:cubicBezTo>
                <a:cubicBezTo>
                  <a:pt x="14593" y="12838"/>
                  <a:pt x="14617" y="12791"/>
                  <a:pt x="14617" y="12734"/>
                </a:cubicBezTo>
                <a:lnTo>
                  <a:pt x="14617" y="12514"/>
                </a:lnTo>
                <a:cubicBezTo>
                  <a:pt x="14617" y="12456"/>
                  <a:pt x="14593" y="12411"/>
                  <a:pt x="14564" y="12411"/>
                </a:cubicBezTo>
                <a:close/>
                <a:moveTo>
                  <a:pt x="15413" y="12411"/>
                </a:moveTo>
                <a:cubicBezTo>
                  <a:pt x="15384" y="12411"/>
                  <a:pt x="15360" y="12456"/>
                  <a:pt x="15360" y="12514"/>
                </a:cubicBezTo>
                <a:lnTo>
                  <a:pt x="15360" y="12734"/>
                </a:lnTo>
                <a:cubicBezTo>
                  <a:pt x="15360" y="12791"/>
                  <a:pt x="15384" y="12838"/>
                  <a:pt x="15413" y="12838"/>
                </a:cubicBezTo>
                <a:cubicBezTo>
                  <a:pt x="15442" y="12838"/>
                  <a:pt x="15465" y="12791"/>
                  <a:pt x="15465" y="12734"/>
                </a:cubicBezTo>
                <a:lnTo>
                  <a:pt x="15465" y="12514"/>
                </a:lnTo>
                <a:cubicBezTo>
                  <a:pt x="15465" y="12456"/>
                  <a:pt x="15442" y="12411"/>
                  <a:pt x="15413" y="12411"/>
                </a:cubicBezTo>
                <a:close/>
                <a:moveTo>
                  <a:pt x="15728" y="12411"/>
                </a:moveTo>
                <a:cubicBezTo>
                  <a:pt x="15699" y="12411"/>
                  <a:pt x="15675" y="12456"/>
                  <a:pt x="15675" y="12514"/>
                </a:cubicBezTo>
                <a:lnTo>
                  <a:pt x="15675" y="12734"/>
                </a:lnTo>
                <a:cubicBezTo>
                  <a:pt x="15675" y="12791"/>
                  <a:pt x="15699" y="12838"/>
                  <a:pt x="15728" y="12838"/>
                </a:cubicBezTo>
                <a:cubicBezTo>
                  <a:pt x="15757" y="12838"/>
                  <a:pt x="15781" y="12791"/>
                  <a:pt x="15781" y="12734"/>
                </a:cubicBezTo>
                <a:lnTo>
                  <a:pt x="15781" y="12514"/>
                </a:lnTo>
                <a:cubicBezTo>
                  <a:pt x="15781" y="12456"/>
                  <a:pt x="15757" y="12411"/>
                  <a:pt x="15728" y="12411"/>
                </a:cubicBezTo>
                <a:close/>
                <a:moveTo>
                  <a:pt x="16578" y="12411"/>
                </a:moveTo>
                <a:cubicBezTo>
                  <a:pt x="16549" y="12411"/>
                  <a:pt x="16525" y="12456"/>
                  <a:pt x="16525" y="12514"/>
                </a:cubicBezTo>
                <a:lnTo>
                  <a:pt x="16525" y="12734"/>
                </a:lnTo>
                <a:cubicBezTo>
                  <a:pt x="16525" y="12791"/>
                  <a:pt x="16549" y="12838"/>
                  <a:pt x="16578" y="12838"/>
                </a:cubicBezTo>
                <a:cubicBezTo>
                  <a:pt x="16607" y="12838"/>
                  <a:pt x="16630" y="12791"/>
                  <a:pt x="16630" y="12734"/>
                </a:cubicBezTo>
                <a:lnTo>
                  <a:pt x="16630" y="12514"/>
                </a:lnTo>
                <a:cubicBezTo>
                  <a:pt x="16630" y="12456"/>
                  <a:pt x="16607" y="12411"/>
                  <a:pt x="16578" y="12411"/>
                </a:cubicBezTo>
                <a:close/>
                <a:moveTo>
                  <a:pt x="16892" y="12411"/>
                </a:moveTo>
                <a:cubicBezTo>
                  <a:pt x="16863" y="12411"/>
                  <a:pt x="16839" y="12456"/>
                  <a:pt x="16839" y="12514"/>
                </a:cubicBezTo>
                <a:lnTo>
                  <a:pt x="16839" y="12734"/>
                </a:lnTo>
                <a:cubicBezTo>
                  <a:pt x="16839" y="12791"/>
                  <a:pt x="16863" y="12838"/>
                  <a:pt x="16892" y="12838"/>
                </a:cubicBezTo>
                <a:cubicBezTo>
                  <a:pt x="16921" y="12838"/>
                  <a:pt x="16944" y="12791"/>
                  <a:pt x="16944" y="12734"/>
                </a:cubicBezTo>
                <a:lnTo>
                  <a:pt x="16944" y="12514"/>
                </a:lnTo>
                <a:cubicBezTo>
                  <a:pt x="16944" y="12456"/>
                  <a:pt x="16921" y="12411"/>
                  <a:pt x="16892" y="12411"/>
                </a:cubicBezTo>
                <a:close/>
                <a:moveTo>
                  <a:pt x="17741" y="12411"/>
                </a:moveTo>
                <a:cubicBezTo>
                  <a:pt x="17712" y="12411"/>
                  <a:pt x="17689" y="12456"/>
                  <a:pt x="17689" y="12514"/>
                </a:cubicBezTo>
                <a:lnTo>
                  <a:pt x="17689" y="12734"/>
                </a:lnTo>
                <a:cubicBezTo>
                  <a:pt x="17689" y="12791"/>
                  <a:pt x="17712" y="12838"/>
                  <a:pt x="17741" y="12838"/>
                </a:cubicBezTo>
                <a:cubicBezTo>
                  <a:pt x="17770" y="12838"/>
                  <a:pt x="17794" y="12791"/>
                  <a:pt x="17794" y="12734"/>
                </a:cubicBezTo>
                <a:lnTo>
                  <a:pt x="17794" y="12514"/>
                </a:lnTo>
                <a:cubicBezTo>
                  <a:pt x="17794" y="12456"/>
                  <a:pt x="17770" y="12411"/>
                  <a:pt x="17741" y="12411"/>
                </a:cubicBezTo>
                <a:close/>
                <a:moveTo>
                  <a:pt x="18055" y="12411"/>
                </a:moveTo>
                <a:cubicBezTo>
                  <a:pt x="18026" y="12411"/>
                  <a:pt x="18002" y="12456"/>
                  <a:pt x="18002" y="12514"/>
                </a:cubicBezTo>
                <a:lnTo>
                  <a:pt x="18002" y="12734"/>
                </a:lnTo>
                <a:cubicBezTo>
                  <a:pt x="18002" y="12791"/>
                  <a:pt x="18026" y="12838"/>
                  <a:pt x="18055" y="12838"/>
                </a:cubicBezTo>
                <a:cubicBezTo>
                  <a:pt x="18085" y="12838"/>
                  <a:pt x="18108" y="12791"/>
                  <a:pt x="18108" y="12734"/>
                </a:cubicBezTo>
                <a:lnTo>
                  <a:pt x="18108" y="12514"/>
                </a:lnTo>
                <a:cubicBezTo>
                  <a:pt x="18108" y="12456"/>
                  <a:pt x="18085" y="12411"/>
                  <a:pt x="18055" y="12411"/>
                </a:cubicBezTo>
                <a:close/>
                <a:moveTo>
                  <a:pt x="18905" y="12411"/>
                </a:moveTo>
                <a:cubicBezTo>
                  <a:pt x="18876" y="12411"/>
                  <a:pt x="18852" y="12456"/>
                  <a:pt x="18852" y="12514"/>
                </a:cubicBezTo>
                <a:lnTo>
                  <a:pt x="18852" y="12734"/>
                </a:lnTo>
                <a:cubicBezTo>
                  <a:pt x="18852" y="12791"/>
                  <a:pt x="18876" y="12838"/>
                  <a:pt x="18905" y="12838"/>
                </a:cubicBezTo>
                <a:cubicBezTo>
                  <a:pt x="18934" y="12838"/>
                  <a:pt x="18958" y="12791"/>
                  <a:pt x="18958" y="12734"/>
                </a:cubicBezTo>
                <a:lnTo>
                  <a:pt x="18958" y="12514"/>
                </a:lnTo>
                <a:cubicBezTo>
                  <a:pt x="18958" y="12456"/>
                  <a:pt x="18934" y="12411"/>
                  <a:pt x="18905" y="12411"/>
                </a:cubicBezTo>
                <a:close/>
                <a:moveTo>
                  <a:pt x="19220" y="12411"/>
                </a:moveTo>
                <a:cubicBezTo>
                  <a:pt x="19191" y="12411"/>
                  <a:pt x="19167" y="12456"/>
                  <a:pt x="19167" y="12514"/>
                </a:cubicBezTo>
                <a:lnTo>
                  <a:pt x="19167" y="12734"/>
                </a:lnTo>
                <a:cubicBezTo>
                  <a:pt x="19167" y="12791"/>
                  <a:pt x="19191" y="12838"/>
                  <a:pt x="19220" y="12838"/>
                </a:cubicBezTo>
                <a:cubicBezTo>
                  <a:pt x="19249" y="12838"/>
                  <a:pt x="19273" y="12791"/>
                  <a:pt x="19273" y="12734"/>
                </a:cubicBezTo>
                <a:lnTo>
                  <a:pt x="19273" y="12514"/>
                </a:lnTo>
                <a:cubicBezTo>
                  <a:pt x="19273" y="12456"/>
                  <a:pt x="19249" y="12411"/>
                  <a:pt x="19220" y="12411"/>
                </a:cubicBezTo>
                <a:close/>
                <a:moveTo>
                  <a:pt x="20069" y="12411"/>
                </a:moveTo>
                <a:cubicBezTo>
                  <a:pt x="20040" y="12411"/>
                  <a:pt x="20016" y="12456"/>
                  <a:pt x="20016" y="12514"/>
                </a:cubicBezTo>
                <a:lnTo>
                  <a:pt x="20016" y="12734"/>
                </a:lnTo>
                <a:cubicBezTo>
                  <a:pt x="20016" y="12791"/>
                  <a:pt x="20040" y="12838"/>
                  <a:pt x="20069" y="12838"/>
                </a:cubicBezTo>
                <a:cubicBezTo>
                  <a:pt x="20099" y="12838"/>
                  <a:pt x="20122" y="12791"/>
                  <a:pt x="20122" y="12734"/>
                </a:cubicBezTo>
                <a:lnTo>
                  <a:pt x="20122" y="12514"/>
                </a:lnTo>
                <a:cubicBezTo>
                  <a:pt x="20122" y="12456"/>
                  <a:pt x="20099" y="12411"/>
                  <a:pt x="20069" y="12411"/>
                </a:cubicBezTo>
                <a:close/>
                <a:moveTo>
                  <a:pt x="20384" y="12411"/>
                </a:moveTo>
                <a:cubicBezTo>
                  <a:pt x="20355" y="12411"/>
                  <a:pt x="20331" y="12456"/>
                  <a:pt x="20331" y="12514"/>
                </a:cubicBezTo>
                <a:lnTo>
                  <a:pt x="20331" y="12734"/>
                </a:lnTo>
                <a:cubicBezTo>
                  <a:pt x="20331" y="12791"/>
                  <a:pt x="20355" y="12838"/>
                  <a:pt x="20384" y="12838"/>
                </a:cubicBezTo>
                <a:cubicBezTo>
                  <a:pt x="20413" y="12838"/>
                  <a:pt x="20436" y="12791"/>
                  <a:pt x="20436" y="12734"/>
                </a:cubicBezTo>
                <a:lnTo>
                  <a:pt x="20436" y="12514"/>
                </a:lnTo>
                <a:cubicBezTo>
                  <a:pt x="20436" y="12456"/>
                  <a:pt x="20413" y="12411"/>
                  <a:pt x="20384" y="12411"/>
                </a:cubicBezTo>
                <a:close/>
                <a:moveTo>
                  <a:pt x="21234" y="12411"/>
                </a:moveTo>
                <a:cubicBezTo>
                  <a:pt x="21204" y="12411"/>
                  <a:pt x="21181" y="12456"/>
                  <a:pt x="21181" y="12514"/>
                </a:cubicBezTo>
                <a:lnTo>
                  <a:pt x="21181" y="12734"/>
                </a:lnTo>
                <a:cubicBezTo>
                  <a:pt x="21181" y="12791"/>
                  <a:pt x="21204" y="12838"/>
                  <a:pt x="21234" y="12838"/>
                </a:cubicBezTo>
                <a:cubicBezTo>
                  <a:pt x="21263" y="12838"/>
                  <a:pt x="21285" y="12791"/>
                  <a:pt x="21285" y="12734"/>
                </a:cubicBezTo>
                <a:lnTo>
                  <a:pt x="21285" y="12514"/>
                </a:lnTo>
                <a:cubicBezTo>
                  <a:pt x="21285" y="12456"/>
                  <a:pt x="21263" y="12411"/>
                  <a:pt x="21234" y="12411"/>
                </a:cubicBezTo>
                <a:close/>
                <a:moveTo>
                  <a:pt x="21547" y="12411"/>
                </a:moveTo>
                <a:cubicBezTo>
                  <a:pt x="21518" y="12411"/>
                  <a:pt x="21495" y="12456"/>
                  <a:pt x="21495" y="12514"/>
                </a:cubicBezTo>
                <a:lnTo>
                  <a:pt x="21495" y="12734"/>
                </a:lnTo>
                <a:cubicBezTo>
                  <a:pt x="21495" y="12791"/>
                  <a:pt x="21518" y="12838"/>
                  <a:pt x="21547" y="12838"/>
                </a:cubicBezTo>
                <a:cubicBezTo>
                  <a:pt x="21576" y="12838"/>
                  <a:pt x="21600" y="12791"/>
                  <a:pt x="21600" y="12734"/>
                </a:cubicBezTo>
                <a:lnTo>
                  <a:pt x="21600" y="12514"/>
                </a:lnTo>
                <a:cubicBezTo>
                  <a:pt x="21600" y="12456"/>
                  <a:pt x="21576" y="12411"/>
                  <a:pt x="21547" y="12411"/>
                </a:cubicBezTo>
                <a:close/>
                <a:moveTo>
                  <a:pt x="53" y="13141"/>
                </a:moveTo>
                <a:cubicBezTo>
                  <a:pt x="24" y="13141"/>
                  <a:pt x="0" y="13186"/>
                  <a:pt x="0" y="13244"/>
                </a:cubicBezTo>
                <a:lnTo>
                  <a:pt x="0" y="13464"/>
                </a:lnTo>
                <a:cubicBezTo>
                  <a:pt x="0" y="13521"/>
                  <a:pt x="24" y="13568"/>
                  <a:pt x="53" y="13568"/>
                </a:cubicBezTo>
                <a:cubicBezTo>
                  <a:pt x="82" y="13568"/>
                  <a:pt x="106" y="13521"/>
                  <a:pt x="106" y="13464"/>
                </a:cubicBezTo>
                <a:lnTo>
                  <a:pt x="106" y="13244"/>
                </a:lnTo>
                <a:cubicBezTo>
                  <a:pt x="106" y="13186"/>
                  <a:pt x="82" y="13141"/>
                  <a:pt x="53" y="13141"/>
                </a:cubicBezTo>
                <a:close/>
                <a:moveTo>
                  <a:pt x="367" y="13141"/>
                </a:moveTo>
                <a:cubicBezTo>
                  <a:pt x="338" y="13141"/>
                  <a:pt x="315" y="13186"/>
                  <a:pt x="315" y="13244"/>
                </a:cubicBezTo>
                <a:lnTo>
                  <a:pt x="315" y="13464"/>
                </a:lnTo>
                <a:cubicBezTo>
                  <a:pt x="315" y="13521"/>
                  <a:pt x="338" y="13568"/>
                  <a:pt x="367" y="13568"/>
                </a:cubicBezTo>
                <a:cubicBezTo>
                  <a:pt x="397" y="13568"/>
                  <a:pt x="420" y="13521"/>
                  <a:pt x="420" y="13464"/>
                </a:cubicBezTo>
                <a:lnTo>
                  <a:pt x="420" y="13244"/>
                </a:lnTo>
                <a:cubicBezTo>
                  <a:pt x="420" y="13186"/>
                  <a:pt x="397" y="13141"/>
                  <a:pt x="367" y="13141"/>
                </a:cubicBezTo>
                <a:close/>
                <a:moveTo>
                  <a:pt x="1217" y="13141"/>
                </a:moveTo>
                <a:cubicBezTo>
                  <a:pt x="1188" y="13141"/>
                  <a:pt x="1164" y="13186"/>
                  <a:pt x="1164" y="13244"/>
                </a:cubicBezTo>
                <a:lnTo>
                  <a:pt x="1164" y="13464"/>
                </a:lnTo>
                <a:cubicBezTo>
                  <a:pt x="1164" y="13521"/>
                  <a:pt x="1188" y="13568"/>
                  <a:pt x="1217" y="13568"/>
                </a:cubicBezTo>
                <a:cubicBezTo>
                  <a:pt x="1246" y="13568"/>
                  <a:pt x="1270" y="13521"/>
                  <a:pt x="1270" y="13464"/>
                </a:cubicBezTo>
                <a:lnTo>
                  <a:pt x="1270" y="13244"/>
                </a:lnTo>
                <a:cubicBezTo>
                  <a:pt x="1270" y="13186"/>
                  <a:pt x="1246" y="13141"/>
                  <a:pt x="1217" y="13141"/>
                </a:cubicBezTo>
                <a:close/>
                <a:moveTo>
                  <a:pt x="1532" y="13141"/>
                </a:moveTo>
                <a:cubicBezTo>
                  <a:pt x="1503" y="13141"/>
                  <a:pt x="1479" y="13186"/>
                  <a:pt x="1479" y="13244"/>
                </a:cubicBezTo>
                <a:lnTo>
                  <a:pt x="1479" y="13464"/>
                </a:lnTo>
                <a:cubicBezTo>
                  <a:pt x="1479" y="13521"/>
                  <a:pt x="1503" y="13568"/>
                  <a:pt x="1532" y="13568"/>
                </a:cubicBezTo>
                <a:cubicBezTo>
                  <a:pt x="1561" y="13568"/>
                  <a:pt x="1584" y="13521"/>
                  <a:pt x="1584" y="13464"/>
                </a:cubicBezTo>
                <a:lnTo>
                  <a:pt x="1584" y="13244"/>
                </a:lnTo>
                <a:cubicBezTo>
                  <a:pt x="1584" y="13186"/>
                  <a:pt x="1561" y="13141"/>
                  <a:pt x="1532" y="13141"/>
                </a:cubicBezTo>
                <a:close/>
                <a:moveTo>
                  <a:pt x="2380" y="13141"/>
                </a:moveTo>
                <a:cubicBezTo>
                  <a:pt x="2351" y="13141"/>
                  <a:pt x="2329" y="13186"/>
                  <a:pt x="2329" y="13244"/>
                </a:cubicBezTo>
                <a:lnTo>
                  <a:pt x="2329" y="13464"/>
                </a:lnTo>
                <a:cubicBezTo>
                  <a:pt x="2329" y="13521"/>
                  <a:pt x="2351" y="13568"/>
                  <a:pt x="2380" y="13568"/>
                </a:cubicBezTo>
                <a:cubicBezTo>
                  <a:pt x="2409" y="13568"/>
                  <a:pt x="2433" y="13521"/>
                  <a:pt x="2433" y="13464"/>
                </a:cubicBezTo>
                <a:lnTo>
                  <a:pt x="2433" y="13244"/>
                </a:lnTo>
                <a:cubicBezTo>
                  <a:pt x="2433" y="13186"/>
                  <a:pt x="2409" y="13141"/>
                  <a:pt x="2380" y="13141"/>
                </a:cubicBezTo>
                <a:close/>
                <a:moveTo>
                  <a:pt x="2695" y="13141"/>
                </a:moveTo>
                <a:cubicBezTo>
                  <a:pt x="2666" y="13141"/>
                  <a:pt x="2643" y="13186"/>
                  <a:pt x="2643" y="13244"/>
                </a:cubicBezTo>
                <a:lnTo>
                  <a:pt x="2643" y="13464"/>
                </a:lnTo>
                <a:cubicBezTo>
                  <a:pt x="2643" y="13521"/>
                  <a:pt x="2666" y="13568"/>
                  <a:pt x="2695" y="13568"/>
                </a:cubicBezTo>
                <a:cubicBezTo>
                  <a:pt x="2724" y="13568"/>
                  <a:pt x="2748" y="13521"/>
                  <a:pt x="2748" y="13464"/>
                </a:cubicBezTo>
                <a:lnTo>
                  <a:pt x="2748" y="13244"/>
                </a:lnTo>
                <a:cubicBezTo>
                  <a:pt x="2748" y="13186"/>
                  <a:pt x="2724" y="13141"/>
                  <a:pt x="2695" y="13141"/>
                </a:cubicBezTo>
                <a:close/>
                <a:moveTo>
                  <a:pt x="3545" y="13141"/>
                </a:moveTo>
                <a:cubicBezTo>
                  <a:pt x="3516" y="13141"/>
                  <a:pt x="3492" y="13186"/>
                  <a:pt x="3492" y="13244"/>
                </a:cubicBezTo>
                <a:lnTo>
                  <a:pt x="3492" y="13464"/>
                </a:lnTo>
                <a:cubicBezTo>
                  <a:pt x="3492" y="13521"/>
                  <a:pt x="3516" y="13568"/>
                  <a:pt x="3545" y="13568"/>
                </a:cubicBezTo>
                <a:cubicBezTo>
                  <a:pt x="3574" y="13568"/>
                  <a:pt x="3598" y="13521"/>
                  <a:pt x="3598" y="13464"/>
                </a:cubicBezTo>
                <a:lnTo>
                  <a:pt x="3598" y="13244"/>
                </a:lnTo>
                <a:cubicBezTo>
                  <a:pt x="3598" y="13186"/>
                  <a:pt x="3574" y="13141"/>
                  <a:pt x="3545" y="13141"/>
                </a:cubicBezTo>
                <a:close/>
                <a:moveTo>
                  <a:pt x="3859" y="13141"/>
                </a:moveTo>
                <a:cubicBezTo>
                  <a:pt x="3830" y="13141"/>
                  <a:pt x="3806" y="13186"/>
                  <a:pt x="3806" y="13244"/>
                </a:cubicBezTo>
                <a:lnTo>
                  <a:pt x="3806" y="13464"/>
                </a:lnTo>
                <a:cubicBezTo>
                  <a:pt x="3806" y="13521"/>
                  <a:pt x="3830" y="13568"/>
                  <a:pt x="3859" y="13568"/>
                </a:cubicBezTo>
                <a:cubicBezTo>
                  <a:pt x="3888" y="13568"/>
                  <a:pt x="3912" y="13521"/>
                  <a:pt x="3912" y="13464"/>
                </a:cubicBezTo>
                <a:lnTo>
                  <a:pt x="3912" y="13244"/>
                </a:lnTo>
                <a:cubicBezTo>
                  <a:pt x="3912" y="13186"/>
                  <a:pt x="3888" y="13141"/>
                  <a:pt x="3859" y="13141"/>
                </a:cubicBezTo>
                <a:close/>
                <a:moveTo>
                  <a:pt x="4709" y="13141"/>
                </a:moveTo>
                <a:cubicBezTo>
                  <a:pt x="4680" y="13141"/>
                  <a:pt x="4656" y="13186"/>
                  <a:pt x="4656" y="13244"/>
                </a:cubicBezTo>
                <a:lnTo>
                  <a:pt x="4656" y="13464"/>
                </a:lnTo>
                <a:cubicBezTo>
                  <a:pt x="4656" y="13521"/>
                  <a:pt x="4680" y="13568"/>
                  <a:pt x="4709" y="13568"/>
                </a:cubicBezTo>
                <a:cubicBezTo>
                  <a:pt x="4738" y="13568"/>
                  <a:pt x="4762" y="13521"/>
                  <a:pt x="4762" y="13464"/>
                </a:cubicBezTo>
                <a:lnTo>
                  <a:pt x="4762" y="13244"/>
                </a:lnTo>
                <a:cubicBezTo>
                  <a:pt x="4762" y="13186"/>
                  <a:pt x="4738" y="13141"/>
                  <a:pt x="4709" y="13141"/>
                </a:cubicBezTo>
                <a:close/>
                <a:moveTo>
                  <a:pt x="5023" y="13141"/>
                </a:moveTo>
                <a:cubicBezTo>
                  <a:pt x="4994" y="13141"/>
                  <a:pt x="4970" y="13186"/>
                  <a:pt x="4970" y="13244"/>
                </a:cubicBezTo>
                <a:lnTo>
                  <a:pt x="4970" y="13464"/>
                </a:lnTo>
                <a:cubicBezTo>
                  <a:pt x="4970" y="13521"/>
                  <a:pt x="4994" y="13568"/>
                  <a:pt x="5023" y="13568"/>
                </a:cubicBezTo>
                <a:cubicBezTo>
                  <a:pt x="5053" y="13568"/>
                  <a:pt x="5076" y="13521"/>
                  <a:pt x="5076" y="13464"/>
                </a:cubicBezTo>
                <a:lnTo>
                  <a:pt x="5076" y="13244"/>
                </a:lnTo>
                <a:cubicBezTo>
                  <a:pt x="5076" y="13186"/>
                  <a:pt x="5053" y="13141"/>
                  <a:pt x="5023" y="13141"/>
                </a:cubicBezTo>
                <a:close/>
                <a:moveTo>
                  <a:pt x="5873" y="13141"/>
                </a:moveTo>
                <a:cubicBezTo>
                  <a:pt x="5844" y="13141"/>
                  <a:pt x="5820" y="13186"/>
                  <a:pt x="5820" y="13244"/>
                </a:cubicBezTo>
                <a:lnTo>
                  <a:pt x="5820" y="13464"/>
                </a:lnTo>
                <a:cubicBezTo>
                  <a:pt x="5820" y="13521"/>
                  <a:pt x="5844" y="13568"/>
                  <a:pt x="5873" y="13568"/>
                </a:cubicBezTo>
                <a:cubicBezTo>
                  <a:pt x="5902" y="13568"/>
                  <a:pt x="5926" y="13521"/>
                  <a:pt x="5926" y="13464"/>
                </a:cubicBezTo>
                <a:lnTo>
                  <a:pt x="5926" y="13244"/>
                </a:lnTo>
                <a:cubicBezTo>
                  <a:pt x="5926" y="13186"/>
                  <a:pt x="5902" y="13141"/>
                  <a:pt x="5873" y="13141"/>
                </a:cubicBezTo>
                <a:close/>
                <a:moveTo>
                  <a:pt x="6188" y="13141"/>
                </a:moveTo>
                <a:cubicBezTo>
                  <a:pt x="6159" y="13141"/>
                  <a:pt x="6135" y="13186"/>
                  <a:pt x="6135" y="13244"/>
                </a:cubicBezTo>
                <a:lnTo>
                  <a:pt x="6135" y="13464"/>
                </a:lnTo>
                <a:cubicBezTo>
                  <a:pt x="6135" y="13521"/>
                  <a:pt x="6159" y="13568"/>
                  <a:pt x="6188" y="13568"/>
                </a:cubicBezTo>
                <a:cubicBezTo>
                  <a:pt x="6217" y="13568"/>
                  <a:pt x="6240" y="13521"/>
                  <a:pt x="6240" y="13464"/>
                </a:cubicBezTo>
                <a:lnTo>
                  <a:pt x="6240" y="13244"/>
                </a:lnTo>
                <a:cubicBezTo>
                  <a:pt x="6240" y="13186"/>
                  <a:pt x="6217" y="13141"/>
                  <a:pt x="6188" y="13141"/>
                </a:cubicBezTo>
                <a:close/>
                <a:moveTo>
                  <a:pt x="7036" y="13141"/>
                </a:moveTo>
                <a:cubicBezTo>
                  <a:pt x="7007" y="13141"/>
                  <a:pt x="6984" y="13186"/>
                  <a:pt x="6984" y="13244"/>
                </a:cubicBezTo>
                <a:lnTo>
                  <a:pt x="6984" y="13464"/>
                </a:lnTo>
                <a:cubicBezTo>
                  <a:pt x="6984" y="13521"/>
                  <a:pt x="7007" y="13568"/>
                  <a:pt x="7036" y="13568"/>
                </a:cubicBezTo>
                <a:cubicBezTo>
                  <a:pt x="7065" y="13568"/>
                  <a:pt x="7089" y="13521"/>
                  <a:pt x="7089" y="13464"/>
                </a:cubicBezTo>
                <a:lnTo>
                  <a:pt x="7089" y="13244"/>
                </a:lnTo>
                <a:cubicBezTo>
                  <a:pt x="7089" y="13186"/>
                  <a:pt x="7065" y="13141"/>
                  <a:pt x="7036" y="13141"/>
                </a:cubicBezTo>
                <a:close/>
                <a:moveTo>
                  <a:pt x="7351" y="13141"/>
                </a:moveTo>
                <a:cubicBezTo>
                  <a:pt x="7322" y="13141"/>
                  <a:pt x="7299" y="13186"/>
                  <a:pt x="7299" y="13244"/>
                </a:cubicBezTo>
                <a:lnTo>
                  <a:pt x="7299" y="13464"/>
                </a:lnTo>
                <a:cubicBezTo>
                  <a:pt x="7299" y="13521"/>
                  <a:pt x="7322" y="13568"/>
                  <a:pt x="7351" y="13568"/>
                </a:cubicBezTo>
                <a:cubicBezTo>
                  <a:pt x="7380" y="13568"/>
                  <a:pt x="7404" y="13521"/>
                  <a:pt x="7404" y="13464"/>
                </a:cubicBezTo>
                <a:lnTo>
                  <a:pt x="7404" y="13244"/>
                </a:lnTo>
                <a:cubicBezTo>
                  <a:pt x="7404" y="13186"/>
                  <a:pt x="7380" y="13141"/>
                  <a:pt x="7351" y="13141"/>
                </a:cubicBezTo>
                <a:close/>
                <a:moveTo>
                  <a:pt x="8201" y="13141"/>
                </a:moveTo>
                <a:cubicBezTo>
                  <a:pt x="8171" y="13141"/>
                  <a:pt x="8148" y="13186"/>
                  <a:pt x="8148" y="13244"/>
                </a:cubicBezTo>
                <a:lnTo>
                  <a:pt x="8148" y="13464"/>
                </a:lnTo>
                <a:cubicBezTo>
                  <a:pt x="8148" y="13521"/>
                  <a:pt x="8171" y="13568"/>
                  <a:pt x="8201" y="13568"/>
                </a:cubicBezTo>
                <a:cubicBezTo>
                  <a:pt x="8230" y="13568"/>
                  <a:pt x="8254" y="13521"/>
                  <a:pt x="8254" y="13464"/>
                </a:cubicBezTo>
                <a:lnTo>
                  <a:pt x="8254" y="13244"/>
                </a:lnTo>
                <a:cubicBezTo>
                  <a:pt x="8254" y="13186"/>
                  <a:pt x="8230" y="13141"/>
                  <a:pt x="8201" y="13141"/>
                </a:cubicBezTo>
                <a:close/>
                <a:moveTo>
                  <a:pt x="8515" y="13141"/>
                </a:moveTo>
                <a:cubicBezTo>
                  <a:pt x="8486" y="13141"/>
                  <a:pt x="8462" y="13186"/>
                  <a:pt x="8462" y="13244"/>
                </a:cubicBezTo>
                <a:lnTo>
                  <a:pt x="8462" y="13464"/>
                </a:lnTo>
                <a:cubicBezTo>
                  <a:pt x="8462" y="13521"/>
                  <a:pt x="8486" y="13568"/>
                  <a:pt x="8515" y="13568"/>
                </a:cubicBezTo>
                <a:cubicBezTo>
                  <a:pt x="8544" y="13568"/>
                  <a:pt x="8568" y="13521"/>
                  <a:pt x="8568" y="13464"/>
                </a:cubicBezTo>
                <a:lnTo>
                  <a:pt x="8568" y="13244"/>
                </a:lnTo>
                <a:cubicBezTo>
                  <a:pt x="8568" y="13186"/>
                  <a:pt x="8544" y="13141"/>
                  <a:pt x="8515" y="13141"/>
                </a:cubicBezTo>
                <a:close/>
                <a:moveTo>
                  <a:pt x="9365" y="13141"/>
                </a:moveTo>
                <a:cubicBezTo>
                  <a:pt x="9336" y="13141"/>
                  <a:pt x="9312" y="13186"/>
                  <a:pt x="9312" y="13244"/>
                </a:cubicBezTo>
                <a:lnTo>
                  <a:pt x="9312" y="13464"/>
                </a:lnTo>
                <a:cubicBezTo>
                  <a:pt x="9312" y="13521"/>
                  <a:pt x="9336" y="13568"/>
                  <a:pt x="9365" y="13568"/>
                </a:cubicBezTo>
                <a:cubicBezTo>
                  <a:pt x="9394" y="13568"/>
                  <a:pt x="9418" y="13521"/>
                  <a:pt x="9418" y="13464"/>
                </a:cubicBezTo>
                <a:lnTo>
                  <a:pt x="9418" y="13244"/>
                </a:lnTo>
                <a:cubicBezTo>
                  <a:pt x="9418" y="13186"/>
                  <a:pt x="9394" y="13141"/>
                  <a:pt x="9365" y="13141"/>
                </a:cubicBezTo>
                <a:close/>
                <a:moveTo>
                  <a:pt x="9679" y="13141"/>
                </a:moveTo>
                <a:cubicBezTo>
                  <a:pt x="9650" y="13141"/>
                  <a:pt x="9626" y="13186"/>
                  <a:pt x="9626" y="13244"/>
                </a:cubicBezTo>
                <a:lnTo>
                  <a:pt x="9626" y="13464"/>
                </a:lnTo>
                <a:cubicBezTo>
                  <a:pt x="9626" y="13521"/>
                  <a:pt x="9650" y="13568"/>
                  <a:pt x="9679" y="13568"/>
                </a:cubicBezTo>
                <a:cubicBezTo>
                  <a:pt x="9708" y="13568"/>
                  <a:pt x="9732" y="13521"/>
                  <a:pt x="9732" y="13464"/>
                </a:cubicBezTo>
                <a:lnTo>
                  <a:pt x="9732" y="13244"/>
                </a:lnTo>
                <a:cubicBezTo>
                  <a:pt x="9732" y="13186"/>
                  <a:pt x="9708" y="13141"/>
                  <a:pt x="9679" y="13141"/>
                </a:cubicBezTo>
                <a:close/>
                <a:moveTo>
                  <a:pt x="10529" y="13141"/>
                </a:moveTo>
                <a:cubicBezTo>
                  <a:pt x="10500" y="13141"/>
                  <a:pt x="10476" y="13186"/>
                  <a:pt x="10476" y="13244"/>
                </a:cubicBezTo>
                <a:lnTo>
                  <a:pt x="10476" y="13464"/>
                </a:lnTo>
                <a:cubicBezTo>
                  <a:pt x="10476" y="13521"/>
                  <a:pt x="10500" y="13568"/>
                  <a:pt x="10529" y="13568"/>
                </a:cubicBezTo>
                <a:cubicBezTo>
                  <a:pt x="10558" y="13568"/>
                  <a:pt x="10582" y="13521"/>
                  <a:pt x="10582" y="13464"/>
                </a:cubicBezTo>
                <a:lnTo>
                  <a:pt x="10582" y="13244"/>
                </a:lnTo>
                <a:cubicBezTo>
                  <a:pt x="10582" y="13186"/>
                  <a:pt x="10558" y="13141"/>
                  <a:pt x="10529" y="13141"/>
                </a:cubicBezTo>
                <a:close/>
                <a:moveTo>
                  <a:pt x="10844" y="13141"/>
                </a:moveTo>
                <a:cubicBezTo>
                  <a:pt x="10814" y="13141"/>
                  <a:pt x="10791" y="13186"/>
                  <a:pt x="10791" y="13244"/>
                </a:cubicBezTo>
                <a:lnTo>
                  <a:pt x="10791" y="13464"/>
                </a:lnTo>
                <a:cubicBezTo>
                  <a:pt x="10791" y="13521"/>
                  <a:pt x="10814" y="13568"/>
                  <a:pt x="10844" y="13568"/>
                </a:cubicBezTo>
                <a:cubicBezTo>
                  <a:pt x="10873" y="13568"/>
                  <a:pt x="10895" y="13521"/>
                  <a:pt x="10895" y="13464"/>
                </a:cubicBezTo>
                <a:lnTo>
                  <a:pt x="10895" y="13244"/>
                </a:lnTo>
                <a:cubicBezTo>
                  <a:pt x="10895" y="13186"/>
                  <a:pt x="10873" y="13141"/>
                  <a:pt x="10844" y="13141"/>
                </a:cubicBezTo>
                <a:close/>
                <a:moveTo>
                  <a:pt x="11692" y="13141"/>
                </a:moveTo>
                <a:cubicBezTo>
                  <a:pt x="11663" y="13141"/>
                  <a:pt x="11640" y="13186"/>
                  <a:pt x="11640" y="13244"/>
                </a:cubicBezTo>
                <a:lnTo>
                  <a:pt x="11640" y="13464"/>
                </a:lnTo>
                <a:cubicBezTo>
                  <a:pt x="11640" y="13521"/>
                  <a:pt x="11663" y="13568"/>
                  <a:pt x="11692" y="13568"/>
                </a:cubicBezTo>
                <a:cubicBezTo>
                  <a:pt x="11721" y="13568"/>
                  <a:pt x="11745" y="13521"/>
                  <a:pt x="11745" y="13464"/>
                </a:cubicBezTo>
                <a:lnTo>
                  <a:pt x="11745" y="13244"/>
                </a:lnTo>
                <a:cubicBezTo>
                  <a:pt x="11745" y="13186"/>
                  <a:pt x="11721" y="13141"/>
                  <a:pt x="11692" y="13141"/>
                </a:cubicBezTo>
                <a:close/>
                <a:moveTo>
                  <a:pt x="12007" y="13141"/>
                </a:moveTo>
                <a:cubicBezTo>
                  <a:pt x="11978" y="13141"/>
                  <a:pt x="11955" y="13186"/>
                  <a:pt x="11955" y="13244"/>
                </a:cubicBezTo>
                <a:lnTo>
                  <a:pt x="11955" y="13464"/>
                </a:lnTo>
                <a:cubicBezTo>
                  <a:pt x="11955" y="13521"/>
                  <a:pt x="11978" y="13568"/>
                  <a:pt x="12007" y="13568"/>
                </a:cubicBezTo>
                <a:cubicBezTo>
                  <a:pt x="12036" y="13568"/>
                  <a:pt x="12060" y="13521"/>
                  <a:pt x="12060" y="13464"/>
                </a:cubicBezTo>
                <a:lnTo>
                  <a:pt x="12060" y="13244"/>
                </a:lnTo>
                <a:cubicBezTo>
                  <a:pt x="12060" y="13186"/>
                  <a:pt x="12036" y="13141"/>
                  <a:pt x="12007" y="13141"/>
                </a:cubicBezTo>
                <a:close/>
                <a:moveTo>
                  <a:pt x="12856" y="13141"/>
                </a:moveTo>
                <a:cubicBezTo>
                  <a:pt x="12827" y="13141"/>
                  <a:pt x="12804" y="13186"/>
                  <a:pt x="12804" y="13244"/>
                </a:cubicBezTo>
                <a:lnTo>
                  <a:pt x="12804" y="13464"/>
                </a:lnTo>
                <a:cubicBezTo>
                  <a:pt x="12804" y="13521"/>
                  <a:pt x="12827" y="13568"/>
                  <a:pt x="12856" y="13568"/>
                </a:cubicBezTo>
                <a:cubicBezTo>
                  <a:pt x="12886" y="13568"/>
                  <a:pt x="12909" y="13521"/>
                  <a:pt x="12909" y="13464"/>
                </a:cubicBezTo>
                <a:lnTo>
                  <a:pt x="12909" y="13244"/>
                </a:lnTo>
                <a:cubicBezTo>
                  <a:pt x="12909" y="13186"/>
                  <a:pt x="12886" y="13141"/>
                  <a:pt x="12856" y="13141"/>
                </a:cubicBezTo>
                <a:close/>
                <a:moveTo>
                  <a:pt x="13171" y="13141"/>
                </a:moveTo>
                <a:cubicBezTo>
                  <a:pt x="13142" y="13141"/>
                  <a:pt x="13118" y="13186"/>
                  <a:pt x="13118" y="13244"/>
                </a:cubicBezTo>
                <a:lnTo>
                  <a:pt x="13118" y="13464"/>
                </a:lnTo>
                <a:cubicBezTo>
                  <a:pt x="13118" y="13521"/>
                  <a:pt x="13142" y="13568"/>
                  <a:pt x="13171" y="13568"/>
                </a:cubicBezTo>
                <a:cubicBezTo>
                  <a:pt x="13200" y="13568"/>
                  <a:pt x="13224" y="13521"/>
                  <a:pt x="13224" y="13464"/>
                </a:cubicBezTo>
                <a:lnTo>
                  <a:pt x="13224" y="13244"/>
                </a:lnTo>
                <a:cubicBezTo>
                  <a:pt x="13224" y="13186"/>
                  <a:pt x="13200" y="13141"/>
                  <a:pt x="13171" y="13141"/>
                </a:cubicBezTo>
                <a:close/>
                <a:moveTo>
                  <a:pt x="14021" y="13141"/>
                </a:moveTo>
                <a:cubicBezTo>
                  <a:pt x="13992" y="13141"/>
                  <a:pt x="13968" y="13186"/>
                  <a:pt x="13968" y="13244"/>
                </a:cubicBezTo>
                <a:lnTo>
                  <a:pt x="13968" y="13464"/>
                </a:lnTo>
                <a:cubicBezTo>
                  <a:pt x="13968" y="13521"/>
                  <a:pt x="13992" y="13568"/>
                  <a:pt x="14021" y="13568"/>
                </a:cubicBezTo>
                <a:cubicBezTo>
                  <a:pt x="14050" y="13568"/>
                  <a:pt x="14074" y="13521"/>
                  <a:pt x="14074" y="13464"/>
                </a:cubicBezTo>
                <a:lnTo>
                  <a:pt x="14074" y="13244"/>
                </a:lnTo>
                <a:cubicBezTo>
                  <a:pt x="14074" y="13186"/>
                  <a:pt x="14050" y="13141"/>
                  <a:pt x="14021" y="13141"/>
                </a:cubicBezTo>
                <a:close/>
                <a:moveTo>
                  <a:pt x="14335" y="13141"/>
                </a:moveTo>
                <a:cubicBezTo>
                  <a:pt x="14306" y="13141"/>
                  <a:pt x="14282" y="13186"/>
                  <a:pt x="14282" y="13244"/>
                </a:cubicBezTo>
                <a:lnTo>
                  <a:pt x="14282" y="13464"/>
                </a:lnTo>
                <a:cubicBezTo>
                  <a:pt x="14282" y="13521"/>
                  <a:pt x="14306" y="13568"/>
                  <a:pt x="14335" y="13568"/>
                </a:cubicBezTo>
                <a:cubicBezTo>
                  <a:pt x="14364" y="13568"/>
                  <a:pt x="14388" y="13521"/>
                  <a:pt x="14388" y="13464"/>
                </a:cubicBezTo>
                <a:lnTo>
                  <a:pt x="14388" y="13244"/>
                </a:lnTo>
                <a:cubicBezTo>
                  <a:pt x="14388" y="13186"/>
                  <a:pt x="14364" y="13141"/>
                  <a:pt x="14335" y="13141"/>
                </a:cubicBezTo>
                <a:close/>
                <a:moveTo>
                  <a:pt x="15185" y="13141"/>
                </a:moveTo>
                <a:cubicBezTo>
                  <a:pt x="15156" y="13141"/>
                  <a:pt x="15132" y="13186"/>
                  <a:pt x="15132" y="13244"/>
                </a:cubicBezTo>
                <a:lnTo>
                  <a:pt x="15132" y="13464"/>
                </a:lnTo>
                <a:cubicBezTo>
                  <a:pt x="15132" y="13521"/>
                  <a:pt x="15156" y="13568"/>
                  <a:pt x="15185" y="13568"/>
                </a:cubicBezTo>
                <a:cubicBezTo>
                  <a:pt x="15214" y="13568"/>
                  <a:pt x="15237" y="13521"/>
                  <a:pt x="15237" y="13464"/>
                </a:cubicBezTo>
                <a:lnTo>
                  <a:pt x="15237" y="13244"/>
                </a:lnTo>
                <a:cubicBezTo>
                  <a:pt x="15237" y="13186"/>
                  <a:pt x="15214" y="13141"/>
                  <a:pt x="15185" y="13141"/>
                </a:cubicBezTo>
                <a:close/>
                <a:moveTo>
                  <a:pt x="15500" y="13141"/>
                </a:moveTo>
                <a:cubicBezTo>
                  <a:pt x="15470" y="13141"/>
                  <a:pt x="15447" y="13186"/>
                  <a:pt x="15447" y="13244"/>
                </a:cubicBezTo>
                <a:lnTo>
                  <a:pt x="15447" y="13464"/>
                </a:lnTo>
                <a:cubicBezTo>
                  <a:pt x="15447" y="13521"/>
                  <a:pt x="15470" y="13568"/>
                  <a:pt x="15500" y="13568"/>
                </a:cubicBezTo>
                <a:cubicBezTo>
                  <a:pt x="15529" y="13568"/>
                  <a:pt x="15551" y="13521"/>
                  <a:pt x="15551" y="13464"/>
                </a:cubicBezTo>
                <a:lnTo>
                  <a:pt x="15551" y="13244"/>
                </a:lnTo>
                <a:cubicBezTo>
                  <a:pt x="15551" y="13186"/>
                  <a:pt x="15529" y="13141"/>
                  <a:pt x="15500" y="13141"/>
                </a:cubicBezTo>
                <a:close/>
                <a:moveTo>
                  <a:pt x="16349" y="13141"/>
                </a:moveTo>
                <a:cubicBezTo>
                  <a:pt x="16320" y="13141"/>
                  <a:pt x="16296" y="13186"/>
                  <a:pt x="16296" y="13244"/>
                </a:cubicBezTo>
                <a:lnTo>
                  <a:pt x="16296" y="13464"/>
                </a:lnTo>
                <a:cubicBezTo>
                  <a:pt x="16296" y="13521"/>
                  <a:pt x="16320" y="13568"/>
                  <a:pt x="16349" y="13568"/>
                </a:cubicBezTo>
                <a:cubicBezTo>
                  <a:pt x="16378" y="13568"/>
                  <a:pt x="16401" y="13521"/>
                  <a:pt x="16401" y="13464"/>
                </a:cubicBezTo>
                <a:lnTo>
                  <a:pt x="16401" y="13244"/>
                </a:lnTo>
                <a:cubicBezTo>
                  <a:pt x="16401" y="13186"/>
                  <a:pt x="16378" y="13141"/>
                  <a:pt x="16349" y="13141"/>
                </a:cubicBezTo>
                <a:close/>
                <a:moveTo>
                  <a:pt x="16663" y="13141"/>
                </a:moveTo>
                <a:cubicBezTo>
                  <a:pt x="16634" y="13141"/>
                  <a:pt x="16611" y="13186"/>
                  <a:pt x="16611" y="13244"/>
                </a:cubicBezTo>
                <a:lnTo>
                  <a:pt x="16611" y="13464"/>
                </a:lnTo>
                <a:cubicBezTo>
                  <a:pt x="16611" y="13521"/>
                  <a:pt x="16634" y="13568"/>
                  <a:pt x="16663" y="13568"/>
                </a:cubicBezTo>
                <a:cubicBezTo>
                  <a:pt x="16692" y="13568"/>
                  <a:pt x="16716" y="13521"/>
                  <a:pt x="16716" y="13464"/>
                </a:cubicBezTo>
                <a:lnTo>
                  <a:pt x="16716" y="13244"/>
                </a:lnTo>
                <a:cubicBezTo>
                  <a:pt x="16716" y="13186"/>
                  <a:pt x="16692" y="13141"/>
                  <a:pt x="16663" y="13141"/>
                </a:cubicBezTo>
                <a:close/>
                <a:moveTo>
                  <a:pt x="17512" y="13141"/>
                </a:moveTo>
                <a:cubicBezTo>
                  <a:pt x="17483" y="13141"/>
                  <a:pt x="17459" y="13186"/>
                  <a:pt x="17459" y="13244"/>
                </a:cubicBezTo>
                <a:lnTo>
                  <a:pt x="17459" y="13464"/>
                </a:lnTo>
                <a:cubicBezTo>
                  <a:pt x="17459" y="13521"/>
                  <a:pt x="17483" y="13568"/>
                  <a:pt x="17512" y="13568"/>
                </a:cubicBezTo>
                <a:cubicBezTo>
                  <a:pt x="17541" y="13568"/>
                  <a:pt x="17565" y="13521"/>
                  <a:pt x="17565" y="13464"/>
                </a:cubicBezTo>
                <a:lnTo>
                  <a:pt x="17565" y="13244"/>
                </a:lnTo>
                <a:cubicBezTo>
                  <a:pt x="17565" y="13186"/>
                  <a:pt x="17541" y="13141"/>
                  <a:pt x="17512" y="13141"/>
                </a:cubicBezTo>
                <a:close/>
                <a:moveTo>
                  <a:pt x="17827" y="13141"/>
                </a:moveTo>
                <a:cubicBezTo>
                  <a:pt x="17798" y="13141"/>
                  <a:pt x="17774" y="13186"/>
                  <a:pt x="17774" y="13244"/>
                </a:cubicBezTo>
                <a:lnTo>
                  <a:pt x="17774" y="13464"/>
                </a:lnTo>
                <a:cubicBezTo>
                  <a:pt x="17774" y="13521"/>
                  <a:pt x="17798" y="13568"/>
                  <a:pt x="17827" y="13568"/>
                </a:cubicBezTo>
                <a:cubicBezTo>
                  <a:pt x="17856" y="13568"/>
                  <a:pt x="17880" y="13521"/>
                  <a:pt x="17880" y="13464"/>
                </a:cubicBezTo>
                <a:lnTo>
                  <a:pt x="17880" y="13244"/>
                </a:lnTo>
                <a:cubicBezTo>
                  <a:pt x="17880" y="13186"/>
                  <a:pt x="17856" y="13141"/>
                  <a:pt x="17827" y="13141"/>
                </a:cubicBezTo>
                <a:close/>
                <a:moveTo>
                  <a:pt x="18677" y="13141"/>
                </a:moveTo>
                <a:cubicBezTo>
                  <a:pt x="18648" y="13141"/>
                  <a:pt x="18624" y="13186"/>
                  <a:pt x="18624" y="13244"/>
                </a:cubicBezTo>
                <a:lnTo>
                  <a:pt x="18624" y="13464"/>
                </a:lnTo>
                <a:cubicBezTo>
                  <a:pt x="18624" y="13521"/>
                  <a:pt x="18648" y="13568"/>
                  <a:pt x="18677" y="13568"/>
                </a:cubicBezTo>
                <a:cubicBezTo>
                  <a:pt x="18706" y="13568"/>
                  <a:pt x="18730" y="13521"/>
                  <a:pt x="18730" y="13464"/>
                </a:cubicBezTo>
                <a:lnTo>
                  <a:pt x="18730" y="13244"/>
                </a:lnTo>
                <a:cubicBezTo>
                  <a:pt x="18730" y="13186"/>
                  <a:pt x="18706" y="13141"/>
                  <a:pt x="18677" y="13141"/>
                </a:cubicBezTo>
                <a:close/>
                <a:moveTo>
                  <a:pt x="18991" y="13141"/>
                </a:moveTo>
                <a:cubicBezTo>
                  <a:pt x="18962" y="13141"/>
                  <a:pt x="18938" y="13186"/>
                  <a:pt x="18938" y="13244"/>
                </a:cubicBezTo>
                <a:lnTo>
                  <a:pt x="18938" y="13464"/>
                </a:lnTo>
                <a:cubicBezTo>
                  <a:pt x="18938" y="13521"/>
                  <a:pt x="18962" y="13568"/>
                  <a:pt x="18991" y="13568"/>
                </a:cubicBezTo>
                <a:cubicBezTo>
                  <a:pt x="19020" y="13568"/>
                  <a:pt x="19044" y="13521"/>
                  <a:pt x="19044" y="13464"/>
                </a:cubicBezTo>
                <a:lnTo>
                  <a:pt x="19044" y="13244"/>
                </a:lnTo>
                <a:cubicBezTo>
                  <a:pt x="19044" y="13186"/>
                  <a:pt x="19020" y="13141"/>
                  <a:pt x="18991" y="13141"/>
                </a:cubicBezTo>
                <a:close/>
                <a:moveTo>
                  <a:pt x="19841" y="13141"/>
                </a:moveTo>
                <a:cubicBezTo>
                  <a:pt x="19812" y="13141"/>
                  <a:pt x="19788" y="13186"/>
                  <a:pt x="19788" y="13244"/>
                </a:cubicBezTo>
                <a:lnTo>
                  <a:pt x="19788" y="13464"/>
                </a:lnTo>
                <a:cubicBezTo>
                  <a:pt x="19788" y="13521"/>
                  <a:pt x="19812" y="13568"/>
                  <a:pt x="19841" y="13568"/>
                </a:cubicBezTo>
                <a:cubicBezTo>
                  <a:pt x="19870" y="13568"/>
                  <a:pt x="19894" y="13521"/>
                  <a:pt x="19894" y="13464"/>
                </a:cubicBezTo>
                <a:lnTo>
                  <a:pt x="19894" y="13244"/>
                </a:lnTo>
                <a:cubicBezTo>
                  <a:pt x="19894" y="13186"/>
                  <a:pt x="19870" y="13141"/>
                  <a:pt x="19841" y="13141"/>
                </a:cubicBezTo>
                <a:close/>
                <a:moveTo>
                  <a:pt x="20155" y="13141"/>
                </a:moveTo>
                <a:cubicBezTo>
                  <a:pt x="20126" y="13141"/>
                  <a:pt x="20102" y="13186"/>
                  <a:pt x="20102" y="13244"/>
                </a:cubicBezTo>
                <a:lnTo>
                  <a:pt x="20102" y="13464"/>
                </a:lnTo>
                <a:cubicBezTo>
                  <a:pt x="20102" y="13521"/>
                  <a:pt x="20126" y="13568"/>
                  <a:pt x="20155" y="13568"/>
                </a:cubicBezTo>
                <a:cubicBezTo>
                  <a:pt x="20184" y="13568"/>
                  <a:pt x="20207" y="13521"/>
                  <a:pt x="20207" y="13464"/>
                </a:cubicBezTo>
                <a:lnTo>
                  <a:pt x="20207" y="13244"/>
                </a:lnTo>
                <a:cubicBezTo>
                  <a:pt x="20207" y="13186"/>
                  <a:pt x="20184" y="13141"/>
                  <a:pt x="20155" y="13141"/>
                </a:cubicBezTo>
                <a:close/>
                <a:moveTo>
                  <a:pt x="21004" y="13141"/>
                </a:moveTo>
                <a:cubicBezTo>
                  <a:pt x="20975" y="13141"/>
                  <a:pt x="20952" y="13186"/>
                  <a:pt x="20952" y="13244"/>
                </a:cubicBezTo>
                <a:lnTo>
                  <a:pt x="20952" y="13464"/>
                </a:lnTo>
                <a:cubicBezTo>
                  <a:pt x="20952" y="13521"/>
                  <a:pt x="20975" y="13568"/>
                  <a:pt x="21004" y="13568"/>
                </a:cubicBezTo>
                <a:cubicBezTo>
                  <a:pt x="21033" y="13568"/>
                  <a:pt x="21057" y="13521"/>
                  <a:pt x="21057" y="13464"/>
                </a:cubicBezTo>
                <a:lnTo>
                  <a:pt x="21057" y="13244"/>
                </a:lnTo>
                <a:cubicBezTo>
                  <a:pt x="21057" y="13186"/>
                  <a:pt x="21033" y="13141"/>
                  <a:pt x="21004" y="13141"/>
                </a:cubicBezTo>
                <a:close/>
                <a:moveTo>
                  <a:pt x="21319" y="13141"/>
                </a:moveTo>
                <a:cubicBezTo>
                  <a:pt x="21289" y="13141"/>
                  <a:pt x="21267" y="13186"/>
                  <a:pt x="21267" y="13244"/>
                </a:cubicBezTo>
                <a:lnTo>
                  <a:pt x="21267" y="13464"/>
                </a:lnTo>
                <a:cubicBezTo>
                  <a:pt x="21267" y="13521"/>
                  <a:pt x="21289" y="13568"/>
                  <a:pt x="21319" y="13568"/>
                </a:cubicBezTo>
                <a:cubicBezTo>
                  <a:pt x="21348" y="13568"/>
                  <a:pt x="21372" y="13521"/>
                  <a:pt x="21372" y="13464"/>
                </a:cubicBezTo>
                <a:lnTo>
                  <a:pt x="21372" y="13244"/>
                </a:lnTo>
                <a:cubicBezTo>
                  <a:pt x="21372" y="13186"/>
                  <a:pt x="21348" y="13141"/>
                  <a:pt x="21319" y="13141"/>
                </a:cubicBezTo>
                <a:close/>
                <a:moveTo>
                  <a:pt x="281" y="13871"/>
                </a:moveTo>
                <a:cubicBezTo>
                  <a:pt x="252" y="13871"/>
                  <a:pt x="228" y="13916"/>
                  <a:pt x="228" y="13974"/>
                </a:cubicBezTo>
                <a:lnTo>
                  <a:pt x="228" y="14194"/>
                </a:lnTo>
                <a:cubicBezTo>
                  <a:pt x="228" y="14251"/>
                  <a:pt x="252" y="14298"/>
                  <a:pt x="281" y="14298"/>
                </a:cubicBezTo>
                <a:cubicBezTo>
                  <a:pt x="311" y="14298"/>
                  <a:pt x="334" y="14251"/>
                  <a:pt x="334" y="14194"/>
                </a:cubicBezTo>
                <a:lnTo>
                  <a:pt x="334" y="13974"/>
                </a:lnTo>
                <a:cubicBezTo>
                  <a:pt x="334" y="13916"/>
                  <a:pt x="311" y="13871"/>
                  <a:pt x="281" y="13871"/>
                </a:cubicBezTo>
                <a:close/>
                <a:moveTo>
                  <a:pt x="596" y="13871"/>
                </a:moveTo>
                <a:cubicBezTo>
                  <a:pt x="567" y="13871"/>
                  <a:pt x="543" y="13916"/>
                  <a:pt x="543" y="13974"/>
                </a:cubicBezTo>
                <a:lnTo>
                  <a:pt x="543" y="14194"/>
                </a:lnTo>
                <a:cubicBezTo>
                  <a:pt x="543" y="14251"/>
                  <a:pt x="567" y="14298"/>
                  <a:pt x="596" y="14298"/>
                </a:cubicBezTo>
                <a:cubicBezTo>
                  <a:pt x="625" y="14298"/>
                  <a:pt x="649" y="14251"/>
                  <a:pt x="649" y="14194"/>
                </a:cubicBezTo>
                <a:lnTo>
                  <a:pt x="649" y="13974"/>
                </a:lnTo>
                <a:cubicBezTo>
                  <a:pt x="649" y="13916"/>
                  <a:pt x="625" y="13871"/>
                  <a:pt x="596" y="13871"/>
                </a:cubicBezTo>
                <a:close/>
                <a:moveTo>
                  <a:pt x="1446" y="13871"/>
                </a:moveTo>
                <a:cubicBezTo>
                  <a:pt x="1417" y="13871"/>
                  <a:pt x="1393" y="13916"/>
                  <a:pt x="1393" y="13974"/>
                </a:cubicBezTo>
                <a:lnTo>
                  <a:pt x="1393" y="14194"/>
                </a:lnTo>
                <a:cubicBezTo>
                  <a:pt x="1393" y="14251"/>
                  <a:pt x="1417" y="14298"/>
                  <a:pt x="1446" y="14298"/>
                </a:cubicBezTo>
                <a:cubicBezTo>
                  <a:pt x="1475" y="14298"/>
                  <a:pt x="1499" y="14251"/>
                  <a:pt x="1499" y="14194"/>
                </a:cubicBezTo>
                <a:lnTo>
                  <a:pt x="1499" y="13974"/>
                </a:lnTo>
                <a:cubicBezTo>
                  <a:pt x="1499" y="13916"/>
                  <a:pt x="1475" y="13871"/>
                  <a:pt x="1446" y="13871"/>
                </a:cubicBezTo>
                <a:close/>
                <a:moveTo>
                  <a:pt x="1760" y="13871"/>
                </a:moveTo>
                <a:cubicBezTo>
                  <a:pt x="1731" y="13871"/>
                  <a:pt x="1707" y="13916"/>
                  <a:pt x="1707" y="13974"/>
                </a:cubicBezTo>
                <a:lnTo>
                  <a:pt x="1707" y="14194"/>
                </a:lnTo>
                <a:cubicBezTo>
                  <a:pt x="1707" y="14251"/>
                  <a:pt x="1731" y="14298"/>
                  <a:pt x="1760" y="14298"/>
                </a:cubicBezTo>
                <a:cubicBezTo>
                  <a:pt x="1789" y="14298"/>
                  <a:pt x="1813" y="14251"/>
                  <a:pt x="1813" y="14194"/>
                </a:cubicBezTo>
                <a:lnTo>
                  <a:pt x="1813" y="13974"/>
                </a:lnTo>
                <a:cubicBezTo>
                  <a:pt x="1813" y="13916"/>
                  <a:pt x="1789" y="13871"/>
                  <a:pt x="1760" y="13871"/>
                </a:cubicBezTo>
                <a:close/>
                <a:moveTo>
                  <a:pt x="2610" y="13871"/>
                </a:moveTo>
                <a:cubicBezTo>
                  <a:pt x="2581" y="13871"/>
                  <a:pt x="2557" y="13916"/>
                  <a:pt x="2557" y="13974"/>
                </a:cubicBezTo>
                <a:lnTo>
                  <a:pt x="2557" y="14194"/>
                </a:lnTo>
                <a:cubicBezTo>
                  <a:pt x="2557" y="14251"/>
                  <a:pt x="2581" y="14298"/>
                  <a:pt x="2610" y="14298"/>
                </a:cubicBezTo>
                <a:cubicBezTo>
                  <a:pt x="2639" y="14298"/>
                  <a:pt x="2662" y="14251"/>
                  <a:pt x="2662" y="14194"/>
                </a:cubicBezTo>
                <a:lnTo>
                  <a:pt x="2662" y="13974"/>
                </a:lnTo>
                <a:cubicBezTo>
                  <a:pt x="2662" y="13916"/>
                  <a:pt x="2639" y="13871"/>
                  <a:pt x="2610" y="13871"/>
                </a:cubicBezTo>
                <a:close/>
                <a:moveTo>
                  <a:pt x="2924" y="13871"/>
                </a:moveTo>
                <a:cubicBezTo>
                  <a:pt x="2895" y="13871"/>
                  <a:pt x="2871" y="13916"/>
                  <a:pt x="2871" y="13974"/>
                </a:cubicBezTo>
                <a:lnTo>
                  <a:pt x="2871" y="14194"/>
                </a:lnTo>
                <a:cubicBezTo>
                  <a:pt x="2871" y="14251"/>
                  <a:pt x="2895" y="14298"/>
                  <a:pt x="2924" y="14298"/>
                </a:cubicBezTo>
                <a:cubicBezTo>
                  <a:pt x="2954" y="14298"/>
                  <a:pt x="2976" y="14251"/>
                  <a:pt x="2976" y="14194"/>
                </a:cubicBezTo>
                <a:lnTo>
                  <a:pt x="2976" y="13974"/>
                </a:lnTo>
                <a:cubicBezTo>
                  <a:pt x="2976" y="13916"/>
                  <a:pt x="2954" y="13871"/>
                  <a:pt x="2924" y="13871"/>
                </a:cubicBezTo>
                <a:close/>
                <a:moveTo>
                  <a:pt x="3773" y="13871"/>
                </a:moveTo>
                <a:cubicBezTo>
                  <a:pt x="3744" y="13871"/>
                  <a:pt x="3721" y="13916"/>
                  <a:pt x="3721" y="13974"/>
                </a:cubicBezTo>
                <a:lnTo>
                  <a:pt x="3721" y="14194"/>
                </a:lnTo>
                <a:cubicBezTo>
                  <a:pt x="3721" y="14251"/>
                  <a:pt x="3744" y="14298"/>
                  <a:pt x="3773" y="14298"/>
                </a:cubicBezTo>
                <a:cubicBezTo>
                  <a:pt x="3802" y="14298"/>
                  <a:pt x="3826" y="14251"/>
                  <a:pt x="3826" y="14194"/>
                </a:cubicBezTo>
                <a:lnTo>
                  <a:pt x="3826" y="13974"/>
                </a:lnTo>
                <a:cubicBezTo>
                  <a:pt x="3826" y="13916"/>
                  <a:pt x="3802" y="13871"/>
                  <a:pt x="3773" y="13871"/>
                </a:cubicBezTo>
                <a:close/>
                <a:moveTo>
                  <a:pt x="4088" y="13871"/>
                </a:moveTo>
                <a:cubicBezTo>
                  <a:pt x="4058" y="13871"/>
                  <a:pt x="4035" y="13916"/>
                  <a:pt x="4035" y="13974"/>
                </a:cubicBezTo>
                <a:lnTo>
                  <a:pt x="4035" y="14194"/>
                </a:lnTo>
                <a:cubicBezTo>
                  <a:pt x="4035" y="14251"/>
                  <a:pt x="4058" y="14298"/>
                  <a:pt x="4088" y="14298"/>
                </a:cubicBezTo>
                <a:cubicBezTo>
                  <a:pt x="4117" y="14298"/>
                  <a:pt x="4141" y="14251"/>
                  <a:pt x="4141" y="14194"/>
                </a:cubicBezTo>
                <a:lnTo>
                  <a:pt x="4141" y="13974"/>
                </a:lnTo>
                <a:cubicBezTo>
                  <a:pt x="4141" y="13916"/>
                  <a:pt x="4117" y="13871"/>
                  <a:pt x="4088" y="13871"/>
                </a:cubicBezTo>
                <a:close/>
                <a:moveTo>
                  <a:pt x="4937" y="13871"/>
                </a:moveTo>
                <a:cubicBezTo>
                  <a:pt x="4908" y="13871"/>
                  <a:pt x="4884" y="13916"/>
                  <a:pt x="4884" y="13974"/>
                </a:cubicBezTo>
                <a:lnTo>
                  <a:pt x="4884" y="14194"/>
                </a:lnTo>
                <a:cubicBezTo>
                  <a:pt x="4884" y="14251"/>
                  <a:pt x="4908" y="14298"/>
                  <a:pt x="4937" y="14298"/>
                </a:cubicBezTo>
                <a:cubicBezTo>
                  <a:pt x="4966" y="14298"/>
                  <a:pt x="4990" y="14251"/>
                  <a:pt x="4990" y="14194"/>
                </a:cubicBezTo>
                <a:lnTo>
                  <a:pt x="4990" y="13974"/>
                </a:lnTo>
                <a:cubicBezTo>
                  <a:pt x="4990" y="13916"/>
                  <a:pt x="4966" y="13871"/>
                  <a:pt x="4937" y="13871"/>
                </a:cubicBezTo>
                <a:close/>
                <a:moveTo>
                  <a:pt x="5252" y="13871"/>
                </a:moveTo>
                <a:cubicBezTo>
                  <a:pt x="5223" y="13871"/>
                  <a:pt x="5199" y="13916"/>
                  <a:pt x="5199" y="13974"/>
                </a:cubicBezTo>
                <a:lnTo>
                  <a:pt x="5199" y="14194"/>
                </a:lnTo>
                <a:cubicBezTo>
                  <a:pt x="5199" y="14251"/>
                  <a:pt x="5223" y="14298"/>
                  <a:pt x="5252" y="14298"/>
                </a:cubicBezTo>
                <a:cubicBezTo>
                  <a:pt x="5281" y="14298"/>
                  <a:pt x="5305" y="14251"/>
                  <a:pt x="5305" y="14194"/>
                </a:cubicBezTo>
                <a:lnTo>
                  <a:pt x="5305" y="13974"/>
                </a:lnTo>
                <a:cubicBezTo>
                  <a:pt x="5305" y="13916"/>
                  <a:pt x="5281" y="13871"/>
                  <a:pt x="5252" y="13871"/>
                </a:cubicBezTo>
                <a:close/>
                <a:moveTo>
                  <a:pt x="6102" y="13871"/>
                </a:moveTo>
                <a:cubicBezTo>
                  <a:pt x="6072" y="13871"/>
                  <a:pt x="6049" y="13916"/>
                  <a:pt x="6049" y="13974"/>
                </a:cubicBezTo>
                <a:lnTo>
                  <a:pt x="6049" y="14194"/>
                </a:lnTo>
                <a:cubicBezTo>
                  <a:pt x="6049" y="14251"/>
                  <a:pt x="6072" y="14298"/>
                  <a:pt x="6102" y="14298"/>
                </a:cubicBezTo>
                <a:cubicBezTo>
                  <a:pt x="6131" y="14298"/>
                  <a:pt x="6155" y="14251"/>
                  <a:pt x="6155" y="14194"/>
                </a:cubicBezTo>
                <a:lnTo>
                  <a:pt x="6155" y="13974"/>
                </a:lnTo>
                <a:cubicBezTo>
                  <a:pt x="6155" y="13916"/>
                  <a:pt x="6131" y="13871"/>
                  <a:pt x="6102" y="13871"/>
                </a:cubicBezTo>
                <a:close/>
                <a:moveTo>
                  <a:pt x="6416" y="13871"/>
                </a:moveTo>
                <a:cubicBezTo>
                  <a:pt x="6387" y="13871"/>
                  <a:pt x="6363" y="13916"/>
                  <a:pt x="6363" y="13974"/>
                </a:cubicBezTo>
                <a:lnTo>
                  <a:pt x="6363" y="14194"/>
                </a:lnTo>
                <a:cubicBezTo>
                  <a:pt x="6363" y="14251"/>
                  <a:pt x="6387" y="14298"/>
                  <a:pt x="6416" y="14298"/>
                </a:cubicBezTo>
                <a:cubicBezTo>
                  <a:pt x="6445" y="14298"/>
                  <a:pt x="6469" y="14251"/>
                  <a:pt x="6469" y="14194"/>
                </a:cubicBezTo>
                <a:lnTo>
                  <a:pt x="6469" y="13974"/>
                </a:lnTo>
                <a:cubicBezTo>
                  <a:pt x="6469" y="13916"/>
                  <a:pt x="6445" y="13871"/>
                  <a:pt x="6416" y="13871"/>
                </a:cubicBezTo>
                <a:close/>
                <a:moveTo>
                  <a:pt x="7266" y="13871"/>
                </a:moveTo>
                <a:cubicBezTo>
                  <a:pt x="7237" y="13871"/>
                  <a:pt x="7213" y="13916"/>
                  <a:pt x="7213" y="13974"/>
                </a:cubicBezTo>
                <a:lnTo>
                  <a:pt x="7213" y="14194"/>
                </a:lnTo>
                <a:cubicBezTo>
                  <a:pt x="7213" y="14251"/>
                  <a:pt x="7237" y="14298"/>
                  <a:pt x="7266" y="14298"/>
                </a:cubicBezTo>
                <a:cubicBezTo>
                  <a:pt x="7295" y="14298"/>
                  <a:pt x="7318" y="14251"/>
                  <a:pt x="7318" y="14194"/>
                </a:cubicBezTo>
                <a:lnTo>
                  <a:pt x="7318" y="13974"/>
                </a:lnTo>
                <a:cubicBezTo>
                  <a:pt x="7318" y="13916"/>
                  <a:pt x="7295" y="13871"/>
                  <a:pt x="7266" y="13871"/>
                </a:cubicBezTo>
                <a:close/>
                <a:moveTo>
                  <a:pt x="7580" y="13871"/>
                </a:moveTo>
                <a:cubicBezTo>
                  <a:pt x="7551" y="13871"/>
                  <a:pt x="7527" y="13916"/>
                  <a:pt x="7527" y="13974"/>
                </a:cubicBezTo>
                <a:lnTo>
                  <a:pt x="7527" y="14194"/>
                </a:lnTo>
                <a:cubicBezTo>
                  <a:pt x="7527" y="14251"/>
                  <a:pt x="7551" y="14298"/>
                  <a:pt x="7580" y="14298"/>
                </a:cubicBezTo>
                <a:cubicBezTo>
                  <a:pt x="7609" y="14298"/>
                  <a:pt x="7632" y="14251"/>
                  <a:pt x="7632" y="14194"/>
                </a:cubicBezTo>
                <a:lnTo>
                  <a:pt x="7632" y="13974"/>
                </a:lnTo>
                <a:cubicBezTo>
                  <a:pt x="7632" y="13916"/>
                  <a:pt x="7609" y="13871"/>
                  <a:pt x="7580" y="13871"/>
                </a:cubicBezTo>
                <a:close/>
                <a:moveTo>
                  <a:pt x="8429" y="13871"/>
                </a:moveTo>
                <a:cubicBezTo>
                  <a:pt x="8400" y="13871"/>
                  <a:pt x="8377" y="13916"/>
                  <a:pt x="8377" y="13974"/>
                </a:cubicBezTo>
                <a:lnTo>
                  <a:pt x="8377" y="14194"/>
                </a:lnTo>
                <a:cubicBezTo>
                  <a:pt x="8377" y="14251"/>
                  <a:pt x="8400" y="14298"/>
                  <a:pt x="8429" y="14298"/>
                </a:cubicBezTo>
                <a:cubicBezTo>
                  <a:pt x="8458" y="14298"/>
                  <a:pt x="8482" y="14251"/>
                  <a:pt x="8482" y="14194"/>
                </a:cubicBezTo>
                <a:lnTo>
                  <a:pt x="8482" y="13974"/>
                </a:lnTo>
                <a:cubicBezTo>
                  <a:pt x="8482" y="13916"/>
                  <a:pt x="8458" y="13871"/>
                  <a:pt x="8429" y="13871"/>
                </a:cubicBezTo>
                <a:close/>
                <a:moveTo>
                  <a:pt x="8744" y="13871"/>
                </a:moveTo>
                <a:cubicBezTo>
                  <a:pt x="8714" y="13871"/>
                  <a:pt x="8691" y="13916"/>
                  <a:pt x="8691" y="13974"/>
                </a:cubicBezTo>
                <a:lnTo>
                  <a:pt x="8691" y="14194"/>
                </a:lnTo>
                <a:cubicBezTo>
                  <a:pt x="8691" y="14251"/>
                  <a:pt x="8714" y="14298"/>
                  <a:pt x="8744" y="14298"/>
                </a:cubicBezTo>
                <a:cubicBezTo>
                  <a:pt x="8773" y="14298"/>
                  <a:pt x="8796" y="14251"/>
                  <a:pt x="8796" y="14194"/>
                </a:cubicBezTo>
                <a:lnTo>
                  <a:pt x="8796" y="13974"/>
                </a:lnTo>
                <a:cubicBezTo>
                  <a:pt x="8796" y="13916"/>
                  <a:pt x="8773" y="13871"/>
                  <a:pt x="8744" y="13871"/>
                </a:cubicBezTo>
                <a:close/>
                <a:moveTo>
                  <a:pt x="9593" y="13871"/>
                </a:moveTo>
                <a:cubicBezTo>
                  <a:pt x="9564" y="13871"/>
                  <a:pt x="9540" y="13916"/>
                  <a:pt x="9540" y="13974"/>
                </a:cubicBezTo>
                <a:lnTo>
                  <a:pt x="9540" y="14194"/>
                </a:lnTo>
                <a:cubicBezTo>
                  <a:pt x="9540" y="14251"/>
                  <a:pt x="9564" y="14298"/>
                  <a:pt x="9593" y="14298"/>
                </a:cubicBezTo>
                <a:cubicBezTo>
                  <a:pt x="9622" y="14298"/>
                  <a:pt x="9646" y="14251"/>
                  <a:pt x="9646" y="14194"/>
                </a:cubicBezTo>
                <a:lnTo>
                  <a:pt x="9646" y="13974"/>
                </a:lnTo>
                <a:cubicBezTo>
                  <a:pt x="9646" y="13916"/>
                  <a:pt x="9622" y="13871"/>
                  <a:pt x="9593" y="13871"/>
                </a:cubicBezTo>
                <a:close/>
                <a:moveTo>
                  <a:pt x="9908" y="13871"/>
                </a:moveTo>
                <a:cubicBezTo>
                  <a:pt x="9879" y="13871"/>
                  <a:pt x="9855" y="13916"/>
                  <a:pt x="9855" y="13974"/>
                </a:cubicBezTo>
                <a:lnTo>
                  <a:pt x="9855" y="14194"/>
                </a:lnTo>
                <a:cubicBezTo>
                  <a:pt x="9855" y="14251"/>
                  <a:pt x="9879" y="14298"/>
                  <a:pt x="9908" y="14298"/>
                </a:cubicBezTo>
                <a:cubicBezTo>
                  <a:pt x="9937" y="14298"/>
                  <a:pt x="9961" y="14251"/>
                  <a:pt x="9961" y="14194"/>
                </a:cubicBezTo>
                <a:lnTo>
                  <a:pt x="9961" y="13974"/>
                </a:lnTo>
                <a:cubicBezTo>
                  <a:pt x="9961" y="13916"/>
                  <a:pt x="9937" y="13871"/>
                  <a:pt x="9908" y="13871"/>
                </a:cubicBezTo>
                <a:close/>
                <a:moveTo>
                  <a:pt x="10758" y="13871"/>
                </a:moveTo>
                <a:cubicBezTo>
                  <a:pt x="10728" y="13871"/>
                  <a:pt x="10705" y="13916"/>
                  <a:pt x="10705" y="13974"/>
                </a:cubicBezTo>
                <a:lnTo>
                  <a:pt x="10705" y="14194"/>
                </a:lnTo>
                <a:cubicBezTo>
                  <a:pt x="10705" y="14251"/>
                  <a:pt x="10728" y="14298"/>
                  <a:pt x="10758" y="14298"/>
                </a:cubicBezTo>
                <a:cubicBezTo>
                  <a:pt x="10787" y="14298"/>
                  <a:pt x="10810" y="14251"/>
                  <a:pt x="10810" y="14194"/>
                </a:cubicBezTo>
                <a:lnTo>
                  <a:pt x="10810" y="13974"/>
                </a:lnTo>
                <a:cubicBezTo>
                  <a:pt x="10810" y="13916"/>
                  <a:pt x="10787" y="13871"/>
                  <a:pt x="10758" y="13871"/>
                </a:cubicBezTo>
                <a:close/>
                <a:moveTo>
                  <a:pt x="11072" y="13871"/>
                </a:moveTo>
                <a:cubicBezTo>
                  <a:pt x="11043" y="13871"/>
                  <a:pt x="11019" y="13916"/>
                  <a:pt x="11019" y="13974"/>
                </a:cubicBezTo>
                <a:lnTo>
                  <a:pt x="11019" y="14194"/>
                </a:lnTo>
                <a:cubicBezTo>
                  <a:pt x="11019" y="14251"/>
                  <a:pt x="11043" y="14298"/>
                  <a:pt x="11072" y="14298"/>
                </a:cubicBezTo>
                <a:cubicBezTo>
                  <a:pt x="11101" y="14298"/>
                  <a:pt x="11125" y="14251"/>
                  <a:pt x="11125" y="14194"/>
                </a:cubicBezTo>
                <a:lnTo>
                  <a:pt x="11125" y="13974"/>
                </a:lnTo>
                <a:cubicBezTo>
                  <a:pt x="11125" y="13916"/>
                  <a:pt x="11101" y="13871"/>
                  <a:pt x="11072" y="13871"/>
                </a:cubicBezTo>
                <a:close/>
                <a:moveTo>
                  <a:pt x="11922" y="13871"/>
                </a:moveTo>
                <a:cubicBezTo>
                  <a:pt x="11893" y="13871"/>
                  <a:pt x="11869" y="13916"/>
                  <a:pt x="11869" y="13974"/>
                </a:cubicBezTo>
                <a:lnTo>
                  <a:pt x="11869" y="14194"/>
                </a:lnTo>
                <a:cubicBezTo>
                  <a:pt x="11869" y="14251"/>
                  <a:pt x="11893" y="14298"/>
                  <a:pt x="11922" y="14298"/>
                </a:cubicBezTo>
                <a:cubicBezTo>
                  <a:pt x="11951" y="14298"/>
                  <a:pt x="11974" y="14251"/>
                  <a:pt x="11974" y="14194"/>
                </a:cubicBezTo>
                <a:lnTo>
                  <a:pt x="11974" y="13974"/>
                </a:lnTo>
                <a:cubicBezTo>
                  <a:pt x="11974" y="13916"/>
                  <a:pt x="11951" y="13871"/>
                  <a:pt x="11922" y="13871"/>
                </a:cubicBezTo>
                <a:close/>
                <a:moveTo>
                  <a:pt x="12236" y="13871"/>
                </a:moveTo>
                <a:cubicBezTo>
                  <a:pt x="12207" y="13871"/>
                  <a:pt x="12183" y="13916"/>
                  <a:pt x="12183" y="13974"/>
                </a:cubicBezTo>
                <a:lnTo>
                  <a:pt x="12183" y="14194"/>
                </a:lnTo>
                <a:cubicBezTo>
                  <a:pt x="12183" y="14251"/>
                  <a:pt x="12207" y="14298"/>
                  <a:pt x="12236" y="14298"/>
                </a:cubicBezTo>
                <a:cubicBezTo>
                  <a:pt x="12265" y="14298"/>
                  <a:pt x="12288" y="14251"/>
                  <a:pt x="12288" y="14194"/>
                </a:cubicBezTo>
                <a:lnTo>
                  <a:pt x="12288" y="13974"/>
                </a:lnTo>
                <a:cubicBezTo>
                  <a:pt x="12288" y="13916"/>
                  <a:pt x="12265" y="13871"/>
                  <a:pt x="12236" y="13871"/>
                </a:cubicBezTo>
                <a:close/>
                <a:moveTo>
                  <a:pt x="13085" y="13871"/>
                </a:moveTo>
                <a:cubicBezTo>
                  <a:pt x="13056" y="13871"/>
                  <a:pt x="13032" y="13916"/>
                  <a:pt x="13032" y="13974"/>
                </a:cubicBezTo>
                <a:lnTo>
                  <a:pt x="13032" y="14194"/>
                </a:lnTo>
                <a:cubicBezTo>
                  <a:pt x="13032" y="14251"/>
                  <a:pt x="13056" y="14298"/>
                  <a:pt x="13085" y="14298"/>
                </a:cubicBezTo>
                <a:cubicBezTo>
                  <a:pt x="13114" y="14298"/>
                  <a:pt x="13138" y="14251"/>
                  <a:pt x="13138" y="14194"/>
                </a:cubicBezTo>
                <a:lnTo>
                  <a:pt x="13138" y="13974"/>
                </a:lnTo>
                <a:cubicBezTo>
                  <a:pt x="13138" y="13916"/>
                  <a:pt x="13114" y="13871"/>
                  <a:pt x="13085" y="13871"/>
                </a:cubicBezTo>
                <a:close/>
                <a:moveTo>
                  <a:pt x="13399" y="13871"/>
                </a:moveTo>
                <a:cubicBezTo>
                  <a:pt x="13370" y="13871"/>
                  <a:pt x="13348" y="13916"/>
                  <a:pt x="13348" y="13974"/>
                </a:cubicBezTo>
                <a:lnTo>
                  <a:pt x="13348" y="14194"/>
                </a:lnTo>
                <a:cubicBezTo>
                  <a:pt x="13348" y="14251"/>
                  <a:pt x="13370" y="14298"/>
                  <a:pt x="13399" y="14298"/>
                </a:cubicBezTo>
                <a:cubicBezTo>
                  <a:pt x="13428" y="14298"/>
                  <a:pt x="13452" y="14251"/>
                  <a:pt x="13452" y="14194"/>
                </a:cubicBezTo>
                <a:lnTo>
                  <a:pt x="13452" y="13974"/>
                </a:lnTo>
                <a:cubicBezTo>
                  <a:pt x="13452" y="13916"/>
                  <a:pt x="13428" y="13871"/>
                  <a:pt x="13399" y="13871"/>
                </a:cubicBezTo>
                <a:close/>
                <a:moveTo>
                  <a:pt x="14249" y="13871"/>
                </a:moveTo>
                <a:cubicBezTo>
                  <a:pt x="14220" y="13871"/>
                  <a:pt x="14196" y="13916"/>
                  <a:pt x="14196" y="13974"/>
                </a:cubicBezTo>
                <a:lnTo>
                  <a:pt x="14196" y="14194"/>
                </a:lnTo>
                <a:cubicBezTo>
                  <a:pt x="14196" y="14251"/>
                  <a:pt x="14220" y="14298"/>
                  <a:pt x="14249" y="14298"/>
                </a:cubicBezTo>
                <a:cubicBezTo>
                  <a:pt x="14278" y="14298"/>
                  <a:pt x="14302" y="14251"/>
                  <a:pt x="14302" y="14194"/>
                </a:cubicBezTo>
                <a:lnTo>
                  <a:pt x="14302" y="13974"/>
                </a:lnTo>
                <a:cubicBezTo>
                  <a:pt x="14302" y="13916"/>
                  <a:pt x="14278" y="13871"/>
                  <a:pt x="14249" y="13871"/>
                </a:cubicBezTo>
                <a:close/>
                <a:moveTo>
                  <a:pt x="14564" y="13871"/>
                </a:moveTo>
                <a:cubicBezTo>
                  <a:pt x="14535" y="13871"/>
                  <a:pt x="14511" y="13916"/>
                  <a:pt x="14511" y="13974"/>
                </a:cubicBezTo>
                <a:lnTo>
                  <a:pt x="14511" y="14194"/>
                </a:lnTo>
                <a:cubicBezTo>
                  <a:pt x="14511" y="14251"/>
                  <a:pt x="14535" y="14298"/>
                  <a:pt x="14564" y="14298"/>
                </a:cubicBezTo>
                <a:cubicBezTo>
                  <a:pt x="14593" y="14298"/>
                  <a:pt x="14617" y="14251"/>
                  <a:pt x="14617" y="14194"/>
                </a:cubicBezTo>
                <a:lnTo>
                  <a:pt x="14617" y="13974"/>
                </a:lnTo>
                <a:cubicBezTo>
                  <a:pt x="14617" y="13916"/>
                  <a:pt x="14593" y="13871"/>
                  <a:pt x="14564" y="13871"/>
                </a:cubicBezTo>
                <a:close/>
                <a:moveTo>
                  <a:pt x="15413" y="13871"/>
                </a:moveTo>
                <a:cubicBezTo>
                  <a:pt x="15384" y="13871"/>
                  <a:pt x="15360" y="13916"/>
                  <a:pt x="15360" y="13974"/>
                </a:cubicBezTo>
                <a:lnTo>
                  <a:pt x="15360" y="14194"/>
                </a:lnTo>
                <a:cubicBezTo>
                  <a:pt x="15360" y="14251"/>
                  <a:pt x="15384" y="14298"/>
                  <a:pt x="15413" y="14298"/>
                </a:cubicBezTo>
                <a:cubicBezTo>
                  <a:pt x="15442" y="14298"/>
                  <a:pt x="15465" y="14251"/>
                  <a:pt x="15465" y="14194"/>
                </a:cubicBezTo>
                <a:lnTo>
                  <a:pt x="15465" y="13974"/>
                </a:lnTo>
                <a:cubicBezTo>
                  <a:pt x="15465" y="13916"/>
                  <a:pt x="15442" y="13871"/>
                  <a:pt x="15413" y="13871"/>
                </a:cubicBezTo>
                <a:close/>
                <a:moveTo>
                  <a:pt x="15728" y="13871"/>
                </a:moveTo>
                <a:cubicBezTo>
                  <a:pt x="15699" y="13871"/>
                  <a:pt x="15675" y="13916"/>
                  <a:pt x="15675" y="13974"/>
                </a:cubicBezTo>
                <a:lnTo>
                  <a:pt x="15675" y="14194"/>
                </a:lnTo>
                <a:cubicBezTo>
                  <a:pt x="15675" y="14251"/>
                  <a:pt x="15699" y="14298"/>
                  <a:pt x="15728" y="14298"/>
                </a:cubicBezTo>
                <a:cubicBezTo>
                  <a:pt x="15757" y="14298"/>
                  <a:pt x="15781" y="14251"/>
                  <a:pt x="15781" y="14194"/>
                </a:cubicBezTo>
                <a:lnTo>
                  <a:pt x="15781" y="13974"/>
                </a:lnTo>
                <a:cubicBezTo>
                  <a:pt x="15781" y="13916"/>
                  <a:pt x="15757" y="13871"/>
                  <a:pt x="15728" y="13871"/>
                </a:cubicBezTo>
                <a:close/>
                <a:moveTo>
                  <a:pt x="16578" y="13871"/>
                </a:moveTo>
                <a:cubicBezTo>
                  <a:pt x="16549" y="13871"/>
                  <a:pt x="16525" y="13916"/>
                  <a:pt x="16525" y="13974"/>
                </a:cubicBezTo>
                <a:lnTo>
                  <a:pt x="16525" y="14194"/>
                </a:lnTo>
                <a:cubicBezTo>
                  <a:pt x="16525" y="14251"/>
                  <a:pt x="16549" y="14298"/>
                  <a:pt x="16578" y="14298"/>
                </a:cubicBezTo>
                <a:cubicBezTo>
                  <a:pt x="16607" y="14298"/>
                  <a:pt x="16630" y="14251"/>
                  <a:pt x="16630" y="14194"/>
                </a:cubicBezTo>
                <a:lnTo>
                  <a:pt x="16630" y="13974"/>
                </a:lnTo>
                <a:cubicBezTo>
                  <a:pt x="16630" y="13916"/>
                  <a:pt x="16607" y="13871"/>
                  <a:pt x="16578" y="13871"/>
                </a:cubicBezTo>
                <a:close/>
                <a:moveTo>
                  <a:pt x="16892" y="13871"/>
                </a:moveTo>
                <a:cubicBezTo>
                  <a:pt x="16863" y="13871"/>
                  <a:pt x="16839" y="13916"/>
                  <a:pt x="16839" y="13974"/>
                </a:cubicBezTo>
                <a:lnTo>
                  <a:pt x="16839" y="14194"/>
                </a:lnTo>
                <a:cubicBezTo>
                  <a:pt x="16839" y="14251"/>
                  <a:pt x="16863" y="14298"/>
                  <a:pt x="16892" y="14298"/>
                </a:cubicBezTo>
                <a:cubicBezTo>
                  <a:pt x="16921" y="14298"/>
                  <a:pt x="16944" y="14251"/>
                  <a:pt x="16944" y="14194"/>
                </a:cubicBezTo>
                <a:lnTo>
                  <a:pt x="16944" y="13974"/>
                </a:lnTo>
                <a:cubicBezTo>
                  <a:pt x="16944" y="13916"/>
                  <a:pt x="16921" y="13871"/>
                  <a:pt x="16892" y="13871"/>
                </a:cubicBezTo>
                <a:close/>
                <a:moveTo>
                  <a:pt x="17741" y="13871"/>
                </a:moveTo>
                <a:cubicBezTo>
                  <a:pt x="17712" y="13871"/>
                  <a:pt x="17689" y="13916"/>
                  <a:pt x="17689" y="13974"/>
                </a:cubicBezTo>
                <a:lnTo>
                  <a:pt x="17689" y="14194"/>
                </a:lnTo>
                <a:cubicBezTo>
                  <a:pt x="17689" y="14251"/>
                  <a:pt x="17712" y="14298"/>
                  <a:pt x="17741" y="14298"/>
                </a:cubicBezTo>
                <a:cubicBezTo>
                  <a:pt x="17770" y="14298"/>
                  <a:pt x="17794" y="14251"/>
                  <a:pt x="17794" y="14194"/>
                </a:cubicBezTo>
                <a:lnTo>
                  <a:pt x="17794" y="13974"/>
                </a:lnTo>
                <a:cubicBezTo>
                  <a:pt x="17794" y="13916"/>
                  <a:pt x="17770" y="13871"/>
                  <a:pt x="17741" y="13871"/>
                </a:cubicBezTo>
                <a:close/>
                <a:moveTo>
                  <a:pt x="18055" y="13871"/>
                </a:moveTo>
                <a:cubicBezTo>
                  <a:pt x="18026" y="13871"/>
                  <a:pt x="18002" y="13916"/>
                  <a:pt x="18002" y="13974"/>
                </a:cubicBezTo>
                <a:lnTo>
                  <a:pt x="18002" y="14194"/>
                </a:lnTo>
                <a:cubicBezTo>
                  <a:pt x="18002" y="14251"/>
                  <a:pt x="18026" y="14298"/>
                  <a:pt x="18055" y="14298"/>
                </a:cubicBezTo>
                <a:cubicBezTo>
                  <a:pt x="18085" y="14298"/>
                  <a:pt x="18108" y="14251"/>
                  <a:pt x="18108" y="14194"/>
                </a:cubicBezTo>
                <a:lnTo>
                  <a:pt x="18108" y="13974"/>
                </a:lnTo>
                <a:cubicBezTo>
                  <a:pt x="18108" y="13916"/>
                  <a:pt x="18085" y="13871"/>
                  <a:pt x="18055" y="13871"/>
                </a:cubicBezTo>
                <a:close/>
                <a:moveTo>
                  <a:pt x="18905" y="13871"/>
                </a:moveTo>
                <a:cubicBezTo>
                  <a:pt x="18876" y="13871"/>
                  <a:pt x="18852" y="13916"/>
                  <a:pt x="18852" y="13974"/>
                </a:cubicBezTo>
                <a:lnTo>
                  <a:pt x="18852" y="14194"/>
                </a:lnTo>
                <a:cubicBezTo>
                  <a:pt x="18852" y="14251"/>
                  <a:pt x="18876" y="14298"/>
                  <a:pt x="18905" y="14298"/>
                </a:cubicBezTo>
                <a:cubicBezTo>
                  <a:pt x="18934" y="14298"/>
                  <a:pt x="18958" y="14251"/>
                  <a:pt x="18958" y="14194"/>
                </a:cubicBezTo>
                <a:lnTo>
                  <a:pt x="18958" y="13974"/>
                </a:lnTo>
                <a:cubicBezTo>
                  <a:pt x="18958" y="13916"/>
                  <a:pt x="18934" y="13871"/>
                  <a:pt x="18905" y="13871"/>
                </a:cubicBezTo>
                <a:close/>
                <a:moveTo>
                  <a:pt x="19220" y="13871"/>
                </a:moveTo>
                <a:cubicBezTo>
                  <a:pt x="19191" y="13871"/>
                  <a:pt x="19167" y="13916"/>
                  <a:pt x="19167" y="13974"/>
                </a:cubicBezTo>
                <a:lnTo>
                  <a:pt x="19167" y="14194"/>
                </a:lnTo>
                <a:cubicBezTo>
                  <a:pt x="19167" y="14251"/>
                  <a:pt x="19191" y="14298"/>
                  <a:pt x="19220" y="14298"/>
                </a:cubicBezTo>
                <a:cubicBezTo>
                  <a:pt x="19249" y="14298"/>
                  <a:pt x="19273" y="14251"/>
                  <a:pt x="19273" y="14194"/>
                </a:cubicBezTo>
                <a:lnTo>
                  <a:pt x="19273" y="13974"/>
                </a:lnTo>
                <a:cubicBezTo>
                  <a:pt x="19273" y="13916"/>
                  <a:pt x="19249" y="13871"/>
                  <a:pt x="19220" y="13871"/>
                </a:cubicBezTo>
                <a:close/>
                <a:moveTo>
                  <a:pt x="20069" y="13871"/>
                </a:moveTo>
                <a:cubicBezTo>
                  <a:pt x="20040" y="13871"/>
                  <a:pt x="20016" y="13916"/>
                  <a:pt x="20016" y="13974"/>
                </a:cubicBezTo>
                <a:lnTo>
                  <a:pt x="20016" y="14194"/>
                </a:lnTo>
                <a:cubicBezTo>
                  <a:pt x="20016" y="14251"/>
                  <a:pt x="20040" y="14298"/>
                  <a:pt x="20069" y="14298"/>
                </a:cubicBezTo>
                <a:cubicBezTo>
                  <a:pt x="20099" y="14298"/>
                  <a:pt x="20122" y="14251"/>
                  <a:pt x="20122" y="14194"/>
                </a:cubicBezTo>
                <a:lnTo>
                  <a:pt x="20122" y="13974"/>
                </a:lnTo>
                <a:cubicBezTo>
                  <a:pt x="20122" y="13916"/>
                  <a:pt x="20099" y="13871"/>
                  <a:pt x="20069" y="13871"/>
                </a:cubicBezTo>
                <a:close/>
                <a:moveTo>
                  <a:pt x="20384" y="13871"/>
                </a:moveTo>
                <a:cubicBezTo>
                  <a:pt x="20355" y="13871"/>
                  <a:pt x="20331" y="13916"/>
                  <a:pt x="20331" y="13974"/>
                </a:cubicBezTo>
                <a:lnTo>
                  <a:pt x="20331" y="14194"/>
                </a:lnTo>
                <a:cubicBezTo>
                  <a:pt x="20331" y="14251"/>
                  <a:pt x="20355" y="14298"/>
                  <a:pt x="20384" y="14298"/>
                </a:cubicBezTo>
                <a:cubicBezTo>
                  <a:pt x="20413" y="14298"/>
                  <a:pt x="20436" y="14251"/>
                  <a:pt x="20436" y="14194"/>
                </a:cubicBezTo>
                <a:lnTo>
                  <a:pt x="20436" y="13974"/>
                </a:lnTo>
                <a:cubicBezTo>
                  <a:pt x="20436" y="13916"/>
                  <a:pt x="20413" y="13871"/>
                  <a:pt x="20384" y="13871"/>
                </a:cubicBezTo>
                <a:close/>
                <a:moveTo>
                  <a:pt x="21234" y="13871"/>
                </a:moveTo>
                <a:cubicBezTo>
                  <a:pt x="21204" y="13871"/>
                  <a:pt x="21181" y="13916"/>
                  <a:pt x="21181" y="13974"/>
                </a:cubicBezTo>
                <a:lnTo>
                  <a:pt x="21181" y="14194"/>
                </a:lnTo>
                <a:cubicBezTo>
                  <a:pt x="21181" y="14251"/>
                  <a:pt x="21204" y="14298"/>
                  <a:pt x="21234" y="14298"/>
                </a:cubicBezTo>
                <a:cubicBezTo>
                  <a:pt x="21263" y="14298"/>
                  <a:pt x="21285" y="14251"/>
                  <a:pt x="21285" y="14194"/>
                </a:cubicBezTo>
                <a:lnTo>
                  <a:pt x="21285" y="13974"/>
                </a:lnTo>
                <a:cubicBezTo>
                  <a:pt x="21285" y="13916"/>
                  <a:pt x="21263" y="13871"/>
                  <a:pt x="21234" y="13871"/>
                </a:cubicBezTo>
                <a:close/>
                <a:moveTo>
                  <a:pt x="21547" y="13871"/>
                </a:moveTo>
                <a:cubicBezTo>
                  <a:pt x="21518" y="13871"/>
                  <a:pt x="21495" y="13916"/>
                  <a:pt x="21495" y="13974"/>
                </a:cubicBezTo>
                <a:lnTo>
                  <a:pt x="21495" y="14194"/>
                </a:lnTo>
                <a:cubicBezTo>
                  <a:pt x="21495" y="14251"/>
                  <a:pt x="21518" y="14298"/>
                  <a:pt x="21547" y="14298"/>
                </a:cubicBezTo>
                <a:cubicBezTo>
                  <a:pt x="21576" y="14298"/>
                  <a:pt x="21600" y="14251"/>
                  <a:pt x="21600" y="14194"/>
                </a:cubicBezTo>
                <a:lnTo>
                  <a:pt x="21600" y="13974"/>
                </a:lnTo>
                <a:cubicBezTo>
                  <a:pt x="21600" y="13916"/>
                  <a:pt x="21576" y="13871"/>
                  <a:pt x="21547" y="13871"/>
                </a:cubicBezTo>
                <a:close/>
                <a:moveTo>
                  <a:pt x="53" y="14601"/>
                </a:moveTo>
                <a:cubicBezTo>
                  <a:pt x="24" y="14601"/>
                  <a:pt x="0" y="14646"/>
                  <a:pt x="0" y="14704"/>
                </a:cubicBezTo>
                <a:lnTo>
                  <a:pt x="0" y="14924"/>
                </a:lnTo>
                <a:cubicBezTo>
                  <a:pt x="0" y="14981"/>
                  <a:pt x="24" y="15028"/>
                  <a:pt x="53" y="15028"/>
                </a:cubicBezTo>
                <a:cubicBezTo>
                  <a:pt x="82" y="15028"/>
                  <a:pt x="106" y="14981"/>
                  <a:pt x="106" y="14924"/>
                </a:cubicBezTo>
                <a:lnTo>
                  <a:pt x="106" y="14704"/>
                </a:lnTo>
                <a:cubicBezTo>
                  <a:pt x="106" y="14646"/>
                  <a:pt x="82" y="14601"/>
                  <a:pt x="53" y="14601"/>
                </a:cubicBezTo>
                <a:close/>
                <a:moveTo>
                  <a:pt x="367" y="14601"/>
                </a:moveTo>
                <a:cubicBezTo>
                  <a:pt x="338" y="14601"/>
                  <a:pt x="315" y="14646"/>
                  <a:pt x="315" y="14704"/>
                </a:cubicBezTo>
                <a:lnTo>
                  <a:pt x="315" y="14924"/>
                </a:lnTo>
                <a:cubicBezTo>
                  <a:pt x="315" y="14981"/>
                  <a:pt x="338" y="15028"/>
                  <a:pt x="367" y="15028"/>
                </a:cubicBezTo>
                <a:cubicBezTo>
                  <a:pt x="397" y="15028"/>
                  <a:pt x="420" y="14981"/>
                  <a:pt x="420" y="14924"/>
                </a:cubicBezTo>
                <a:lnTo>
                  <a:pt x="420" y="14704"/>
                </a:lnTo>
                <a:cubicBezTo>
                  <a:pt x="420" y="14646"/>
                  <a:pt x="397" y="14601"/>
                  <a:pt x="367" y="14601"/>
                </a:cubicBezTo>
                <a:close/>
                <a:moveTo>
                  <a:pt x="1217" y="14601"/>
                </a:moveTo>
                <a:cubicBezTo>
                  <a:pt x="1188" y="14601"/>
                  <a:pt x="1164" y="14646"/>
                  <a:pt x="1164" y="14704"/>
                </a:cubicBezTo>
                <a:lnTo>
                  <a:pt x="1164" y="14924"/>
                </a:lnTo>
                <a:cubicBezTo>
                  <a:pt x="1164" y="14981"/>
                  <a:pt x="1188" y="15028"/>
                  <a:pt x="1217" y="15028"/>
                </a:cubicBezTo>
                <a:cubicBezTo>
                  <a:pt x="1246" y="15028"/>
                  <a:pt x="1270" y="14981"/>
                  <a:pt x="1270" y="14924"/>
                </a:cubicBezTo>
                <a:lnTo>
                  <a:pt x="1270" y="14704"/>
                </a:lnTo>
                <a:cubicBezTo>
                  <a:pt x="1270" y="14646"/>
                  <a:pt x="1246" y="14601"/>
                  <a:pt x="1217" y="14601"/>
                </a:cubicBezTo>
                <a:close/>
                <a:moveTo>
                  <a:pt x="1532" y="14601"/>
                </a:moveTo>
                <a:cubicBezTo>
                  <a:pt x="1503" y="14601"/>
                  <a:pt x="1479" y="14646"/>
                  <a:pt x="1479" y="14704"/>
                </a:cubicBezTo>
                <a:lnTo>
                  <a:pt x="1479" y="14924"/>
                </a:lnTo>
                <a:cubicBezTo>
                  <a:pt x="1479" y="14981"/>
                  <a:pt x="1503" y="15028"/>
                  <a:pt x="1532" y="15028"/>
                </a:cubicBezTo>
                <a:cubicBezTo>
                  <a:pt x="1561" y="15028"/>
                  <a:pt x="1584" y="14981"/>
                  <a:pt x="1584" y="14924"/>
                </a:cubicBezTo>
                <a:lnTo>
                  <a:pt x="1584" y="14704"/>
                </a:lnTo>
                <a:cubicBezTo>
                  <a:pt x="1584" y="14646"/>
                  <a:pt x="1561" y="14601"/>
                  <a:pt x="1532" y="14601"/>
                </a:cubicBezTo>
                <a:close/>
                <a:moveTo>
                  <a:pt x="2380" y="14601"/>
                </a:moveTo>
                <a:cubicBezTo>
                  <a:pt x="2351" y="14601"/>
                  <a:pt x="2329" y="14646"/>
                  <a:pt x="2329" y="14704"/>
                </a:cubicBezTo>
                <a:lnTo>
                  <a:pt x="2329" y="14924"/>
                </a:lnTo>
                <a:cubicBezTo>
                  <a:pt x="2329" y="14981"/>
                  <a:pt x="2351" y="15028"/>
                  <a:pt x="2380" y="15028"/>
                </a:cubicBezTo>
                <a:cubicBezTo>
                  <a:pt x="2409" y="15028"/>
                  <a:pt x="2433" y="14981"/>
                  <a:pt x="2433" y="14924"/>
                </a:cubicBezTo>
                <a:lnTo>
                  <a:pt x="2433" y="14704"/>
                </a:lnTo>
                <a:cubicBezTo>
                  <a:pt x="2433" y="14646"/>
                  <a:pt x="2409" y="14601"/>
                  <a:pt x="2380" y="14601"/>
                </a:cubicBezTo>
                <a:close/>
                <a:moveTo>
                  <a:pt x="2695" y="14601"/>
                </a:moveTo>
                <a:cubicBezTo>
                  <a:pt x="2666" y="14601"/>
                  <a:pt x="2643" y="14646"/>
                  <a:pt x="2643" y="14704"/>
                </a:cubicBezTo>
                <a:lnTo>
                  <a:pt x="2643" y="14924"/>
                </a:lnTo>
                <a:cubicBezTo>
                  <a:pt x="2643" y="14981"/>
                  <a:pt x="2666" y="15028"/>
                  <a:pt x="2695" y="15028"/>
                </a:cubicBezTo>
                <a:cubicBezTo>
                  <a:pt x="2724" y="15028"/>
                  <a:pt x="2748" y="14981"/>
                  <a:pt x="2748" y="14924"/>
                </a:cubicBezTo>
                <a:lnTo>
                  <a:pt x="2748" y="14704"/>
                </a:lnTo>
                <a:cubicBezTo>
                  <a:pt x="2748" y="14646"/>
                  <a:pt x="2724" y="14601"/>
                  <a:pt x="2695" y="14601"/>
                </a:cubicBezTo>
                <a:close/>
                <a:moveTo>
                  <a:pt x="3545" y="14601"/>
                </a:moveTo>
                <a:cubicBezTo>
                  <a:pt x="3516" y="14601"/>
                  <a:pt x="3492" y="14646"/>
                  <a:pt x="3492" y="14704"/>
                </a:cubicBezTo>
                <a:lnTo>
                  <a:pt x="3492" y="14924"/>
                </a:lnTo>
                <a:cubicBezTo>
                  <a:pt x="3492" y="14981"/>
                  <a:pt x="3516" y="15028"/>
                  <a:pt x="3545" y="15028"/>
                </a:cubicBezTo>
                <a:cubicBezTo>
                  <a:pt x="3574" y="15028"/>
                  <a:pt x="3598" y="14981"/>
                  <a:pt x="3598" y="14924"/>
                </a:cubicBezTo>
                <a:lnTo>
                  <a:pt x="3598" y="14704"/>
                </a:lnTo>
                <a:cubicBezTo>
                  <a:pt x="3598" y="14646"/>
                  <a:pt x="3574" y="14601"/>
                  <a:pt x="3545" y="14601"/>
                </a:cubicBezTo>
                <a:close/>
                <a:moveTo>
                  <a:pt x="3859" y="14601"/>
                </a:moveTo>
                <a:cubicBezTo>
                  <a:pt x="3830" y="14601"/>
                  <a:pt x="3806" y="14646"/>
                  <a:pt x="3806" y="14704"/>
                </a:cubicBezTo>
                <a:lnTo>
                  <a:pt x="3806" y="14924"/>
                </a:lnTo>
                <a:cubicBezTo>
                  <a:pt x="3806" y="14981"/>
                  <a:pt x="3830" y="15028"/>
                  <a:pt x="3859" y="15028"/>
                </a:cubicBezTo>
                <a:cubicBezTo>
                  <a:pt x="3888" y="15028"/>
                  <a:pt x="3912" y="14981"/>
                  <a:pt x="3912" y="14924"/>
                </a:cubicBezTo>
                <a:lnTo>
                  <a:pt x="3912" y="14704"/>
                </a:lnTo>
                <a:cubicBezTo>
                  <a:pt x="3912" y="14646"/>
                  <a:pt x="3888" y="14601"/>
                  <a:pt x="3859" y="14601"/>
                </a:cubicBezTo>
                <a:close/>
                <a:moveTo>
                  <a:pt x="4709" y="14601"/>
                </a:moveTo>
                <a:cubicBezTo>
                  <a:pt x="4680" y="14601"/>
                  <a:pt x="4656" y="14646"/>
                  <a:pt x="4656" y="14704"/>
                </a:cubicBezTo>
                <a:lnTo>
                  <a:pt x="4656" y="14924"/>
                </a:lnTo>
                <a:cubicBezTo>
                  <a:pt x="4656" y="14981"/>
                  <a:pt x="4680" y="15028"/>
                  <a:pt x="4709" y="15028"/>
                </a:cubicBezTo>
                <a:cubicBezTo>
                  <a:pt x="4738" y="15028"/>
                  <a:pt x="4762" y="14981"/>
                  <a:pt x="4762" y="14924"/>
                </a:cubicBezTo>
                <a:lnTo>
                  <a:pt x="4762" y="14704"/>
                </a:lnTo>
                <a:cubicBezTo>
                  <a:pt x="4762" y="14646"/>
                  <a:pt x="4738" y="14601"/>
                  <a:pt x="4709" y="14601"/>
                </a:cubicBezTo>
                <a:close/>
                <a:moveTo>
                  <a:pt x="5023" y="14601"/>
                </a:moveTo>
                <a:cubicBezTo>
                  <a:pt x="4994" y="14601"/>
                  <a:pt x="4970" y="14646"/>
                  <a:pt x="4970" y="14704"/>
                </a:cubicBezTo>
                <a:lnTo>
                  <a:pt x="4970" y="14924"/>
                </a:lnTo>
                <a:cubicBezTo>
                  <a:pt x="4970" y="14981"/>
                  <a:pt x="4994" y="15028"/>
                  <a:pt x="5023" y="15028"/>
                </a:cubicBezTo>
                <a:cubicBezTo>
                  <a:pt x="5053" y="15028"/>
                  <a:pt x="5076" y="14981"/>
                  <a:pt x="5076" y="14924"/>
                </a:cubicBezTo>
                <a:lnTo>
                  <a:pt x="5076" y="14704"/>
                </a:lnTo>
                <a:cubicBezTo>
                  <a:pt x="5076" y="14646"/>
                  <a:pt x="5053" y="14601"/>
                  <a:pt x="5023" y="14601"/>
                </a:cubicBezTo>
                <a:close/>
                <a:moveTo>
                  <a:pt x="5873" y="14601"/>
                </a:moveTo>
                <a:cubicBezTo>
                  <a:pt x="5844" y="14601"/>
                  <a:pt x="5820" y="14646"/>
                  <a:pt x="5820" y="14704"/>
                </a:cubicBezTo>
                <a:lnTo>
                  <a:pt x="5820" y="14924"/>
                </a:lnTo>
                <a:cubicBezTo>
                  <a:pt x="5820" y="14981"/>
                  <a:pt x="5844" y="15028"/>
                  <a:pt x="5873" y="15028"/>
                </a:cubicBezTo>
                <a:cubicBezTo>
                  <a:pt x="5902" y="15028"/>
                  <a:pt x="5926" y="14981"/>
                  <a:pt x="5926" y="14924"/>
                </a:cubicBezTo>
                <a:lnTo>
                  <a:pt x="5926" y="14704"/>
                </a:lnTo>
                <a:cubicBezTo>
                  <a:pt x="5926" y="14646"/>
                  <a:pt x="5902" y="14601"/>
                  <a:pt x="5873" y="14601"/>
                </a:cubicBezTo>
                <a:close/>
                <a:moveTo>
                  <a:pt x="6188" y="14601"/>
                </a:moveTo>
                <a:cubicBezTo>
                  <a:pt x="6159" y="14601"/>
                  <a:pt x="6135" y="14646"/>
                  <a:pt x="6135" y="14704"/>
                </a:cubicBezTo>
                <a:lnTo>
                  <a:pt x="6135" y="14924"/>
                </a:lnTo>
                <a:cubicBezTo>
                  <a:pt x="6135" y="14981"/>
                  <a:pt x="6159" y="15028"/>
                  <a:pt x="6188" y="15028"/>
                </a:cubicBezTo>
                <a:cubicBezTo>
                  <a:pt x="6217" y="15028"/>
                  <a:pt x="6240" y="14981"/>
                  <a:pt x="6240" y="14924"/>
                </a:cubicBezTo>
                <a:lnTo>
                  <a:pt x="6240" y="14704"/>
                </a:lnTo>
                <a:cubicBezTo>
                  <a:pt x="6240" y="14646"/>
                  <a:pt x="6217" y="14601"/>
                  <a:pt x="6188" y="14601"/>
                </a:cubicBezTo>
                <a:close/>
                <a:moveTo>
                  <a:pt x="7036" y="14601"/>
                </a:moveTo>
                <a:cubicBezTo>
                  <a:pt x="7007" y="14601"/>
                  <a:pt x="6984" y="14646"/>
                  <a:pt x="6984" y="14704"/>
                </a:cubicBezTo>
                <a:lnTo>
                  <a:pt x="6984" y="14924"/>
                </a:lnTo>
                <a:cubicBezTo>
                  <a:pt x="6984" y="14981"/>
                  <a:pt x="7007" y="15028"/>
                  <a:pt x="7036" y="15028"/>
                </a:cubicBezTo>
                <a:cubicBezTo>
                  <a:pt x="7065" y="15028"/>
                  <a:pt x="7089" y="14981"/>
                  <a:pt x="7089" y="14924"/>
                </a:cubicBezTo>
                <a:lnTo>
                  <a:pt x="7089" y="14704"/>
                </a:lnTo>
                <a:cubicBezTo>
                  <a:pt x="7089" y="14646"/>
                  <a:pt x="7065" y="14601"/>
                  <a:pt x="7036" y="14601"/>
                </a:cubicBezTo>
                <a:close/>
                <a:moveTo>
                  <a:pt x="7351" y="14601"/>
                </a:moveTo>
                <a:cubicBezTo>
                  <a:pt x="7322" y="14601"/>
                  <a:pt x="7299" y="14646"/>
                  <a:pt x="7299" y="14704"/>
                </a:cubicBezTo>
                <a:lnTo>
                  <a:pt x="7299" y="14924"/>
                </a:lnTo>
                <a:cubicBezTo>
                  <a:pt x="7299" y="14981"/>
                  <a:pt x="7322" y="15028"/>
                  <a:pt x="7351" y="15028"/>
                </a:cubicBezTo>
                <a:cubicBezTo>
                  <a:pt x="7380" y="15028"/>
                  <a:pt x="7404" y="14981"/>
                  <a:pt x="7404" y="14924"/>
                </a:cubicBezTo>
                <a:lnTo>
                  <a:pt x="7404" y="14704"/>
                </a:lnTo>
                <a:cubicBezTo>
                  <a:pt x="7404" y="14646"/>
                  <a:pt x="7380" y="14601"/>
                  <a:pt x="7351" y="14601"/>
                </a:cubicBezTo>
                <a:close/>
                <a:moveTo>
                  <a:pt x="8201" y="14601"/>
                </a:moveTo>
                <a:cubicBezTo>
                  <a:pt x="8171" y="14601"/>
                  <a:pt x="8148" y="14646"/>
                  <a:pt x="8148" y="14704"/>
                </a:cubicBezTo>
                <a:lnTo>
                  <a:pt x="8148" y="14924"/>
                </a:lnTo>
                <a:cubicBezTo>
                  <a:pt x="8148" y="14981"/>
                  <a:pt x="8171" y="15028"/>
                  <a:pt x="8201" y="15028"/>
                </a:cubicBezTo>
                <a:cubicBezTo>
                  <a:pt x="8230" y="15028"/>
                  <a:pt x="8254" y="14981"/>
                  <a:pt x="8254" y="14924"/>
                </a:cubicBezTo>
                <a:lnTo>
                  <a:pt x="8254" y="14704"/>
                </a:lnTo>
                <a:cubicBezTo>
                  <a:pt x="8254" y="14646"/>
                  <a:pt x="8230" y="14601"/>
                  <a:pt x="8201" y="14601"/>
                </a:cubicBezTo>
                <a:close/>
                <a:moveTo>
                  <a:pt x="8515" y="14601"/>
                </a:moveTo>
                <a:cubicBezTo>
                  <a:pt x="8486" y="14601"/>
                  <a:pt x="8462" y="14646"/>
                  <a:pt x="8462" y="14704"/>
                </a:cubicBezTo>
                <a:lnTo>
                  <a:pt x="8462" y="14924"/>
                </a:lnTo>
                <a:cubicBezTo>
                  <a:pt x="8462" y="14981"/>
                  <a:pt x="8486" y="15028"/>
                  <a:pt x="8515" y="15028"/>
                </a:cubicBezTo>
                <a:cubicBezTo>
                  <a:pt x="8544" y="15028"/>
                  <a:pt x="8568" y="14981"/>
                  <a:pt x="8568" y="14924"/>
                </a:cubicBezTo>
                <a:lnTo>
                  <a:pt x="8568" y="14704"/>
                </a:lnTo>
                <a:cubicBezTo>
                  <a:pt x="8568" y="14646"/>
                  <a:pt x="8544" y="14601"/>
                  <a:pt x="8515" y="14601"/>
                </a:cubicBezTo>
                <a:close/>
                <a:moveTo>
                  <a:pt x="9365" y="14601"/>
                </a:moveTo>
                <a:cubicBezTo>
                  <a:pt x="9336" y="14601"/>
                  <a:pt x="9312" y="14646"/>
                  <a:pt x="9312" y="14704"/>
                </a:cubicBezTo>
                <a:lnTo>
                  <a:pt x="9312" y="14924"/>
                </a:lnTo>
                <a:cubicBezTo>
                  <a:pt x="9312" y="14981"/>
                  <a:pt x="9336" y="15028"/>
                  <a:pt x="9365" y="15028"/>
                </a:cubicBezTo>
                <a:cubicBezTo>
                  <a:pt x="9394" y="15028"/>
                  <a:pt x="9418" y="14981"/>
                  <a:pt x="9418" y="14924"/>
                </a:cubicBezTo>
                <a:lnTo>
                  <a:pt x="9418" y="14704"/>
                </a:lnTo>
                <a:cubicBezTo>
                  <a:pt x="9418" y="14646"/>
                  <a:pt x="9394" y="14601"/>
                  <a:pt x="9365" y="14601"/>
                </a:cubicBezTo>
                <a:close/>
                <a:moveTo>
                  <a:pt x="9679" y="14601"/>
                </a:moveTo>
                <a:cubicBezTo>
                  <a:pt x="9650" y="14601"/>
                  <a:pt x="9626" y="14646"/>
                  <a:pt x="9626" y="14704"/>
                </a:cubicBezTo>
                <a:lnTo>
                  <a:pt x="9626" y="14924"/>
                </a:lnTo>
                <a:cubicBezTo>
                  <a:pt x="9626" y="14981"/>
                  <a:pt x="9650" y="15028"/>
                  <a:pt x="9679" y="15028"/>
                </a:cubicBezTo>
                <a:cubicBezTo>
                  <a:pt x="9708" y="15028"/>
                  <a:pt x="9732" y="14981"/>
                  <a:pt x="9732" y="14924"/>
                </a:cubicBezTo>
                <a:lnTo>
                  <a:pt x="9732" y="14704"/>
                </a:lnTo>
                <a:cubicBezTo>
                  <a:pt x="9732" y="14646"/>
                  <a:pt x="9708" y="14601"/>
                  <a:pt x="9679" y="14601"/>
                </a:cubicBezTo>
                <a:close/>
                <a:moveTo>
                  <a:pt x="10529" y="14601"/>
                </a:moveTo>
                <a:cubicBezTo>
                  <a:pt x="10500" y="14601"/>
                  <a:pt x="10476" y="14646"/>
                  <a:pt x="10476" y="14704"/>
                </a:cubicBezTo>
                <a:lnTo>
                  <a:pt x="10476" y="14924"/>
                </a:lnTo>
                <a:cubicBezTo>
                  <a:pt x="10476" y="14981"/>
                  <a:pt x="10500" y="15028"/>
                  <a:pt x="10529" y="15028"/>
                </a:cubicBezTo>
                <a:cubicBezTo>
                  <a:pt x="10558" y="15028"/>
                  <a:pt x="10582" y="14981"/>
                  <a:pt x="10582" y="14924"/>
                </a:cubicBezTo>
                <a:lnTo>
                  <a:pt x="10582" y="14704"/>
                </a:lnTo>
                <a:cubicBezTo>
                  <a:pt x="10582" y="14646"/>
                  <a:pt x="10558" y="14601"/>
                  <a:pt x="10529" y="14601"/>
                </a:cubicBezTo>
                <a:close/>
                <a:moveTo>
                  <a:pt x="10844" y="14601"/>
                </a:moveTo>
                <a:cubicBezTo>
                  <a:pt x="10814" y="14601"/>
                  <a:pt x="10791" y="14646"/>
                  <a:pt x="10791" y="14704"/>
                </a:cubicBezTo>
                <a:lnTo>
                  <a:pt x="10791" y="14924"/>
                </a:lnTo>
                <a:cubicBezTo>
                  <a:pt x="10791" y="14981"/>
                  <a:pt x="10814" y="15028"/>
                  <a:pt x="10844" y="15028"/>
                </a:cubicBezTo>
                <a:cubicBezTo>
                  <a:pt x="10873" y="15028"/>
                  <a:pt x="10895" y="14981"/>
                  <a:pt x="10895" y="14924"/>
                </a:cubicBezTo>
                <a:lnTo>
                  <a:pt x="10895" y="14704"/>
                </a:lnTo>
                <a:cubicBezTo>
                  <a:pt x="10895" y="14646"/>
                  <a:pt x="10873" y="14601"/>
                  <a:pt x="10844" y="14601"/>
                </a:cubicBezTo>
                <a:close/>
                <a:moveTo>
                  <a:pt x="11692" y="14601"/>
                </a:moveTo>
                <a:cubicBezTo>
                  <a:pt x="11663" y="14601"/>
                  <a:pt x="11640" y="14646"/>
                  <a:pt x="11640" y="14704"/>
                </a:cubicBezTo>
                <a:lnTo>
                  <a:pt x="11640" y="14924"/>
                </a:lnTo>
                <a:cubicBezTo>
                  <a:pt x="11640" y="14981"/>
                  <a:pt x="11663" y="15028"/>
                  <a:pt x="11692" y="15028"/>
                </a:cubicBezTo>
                <a:cubicBezTo>
                  <a:pt x="11721" y="15028"/>
                  <a:pt x="11745" y="14981"/>
                  <a:pt x="11745" y="14924"/>
                </a:cubicBezTo>
                <a:lnTo>
                  <a:pt x="11745" y="14704"/>
                </a:lnTo>
                <a:cubicBezTo>
                  <a:pt x="11745" y="14646"/>
                  <a:pt x="11721" y="14601"/>
                  <a:pt x="11692" y="14601"/>
                </a:cubicBezTo>
                <a:close/>
                <a:moveTo>
                  <a:pt x="12007" y="14601"/>
                </a:moveTo>
                <a:cubicBezTo>
                  <a:pt x="11978" y="14601"/>
                  <a:pt x="11955" y="14646"/>
                  <a:pt x="11955" y="14704"/>
                </a:cubicBezTo>
                <a:lnTo>
                  <a:pt x="11955" y="14924"/>
                </a:lnTo>
                <a:cubicBezTo>
                  <a:pt x="11955" y="14981"/>
                  <a:pt x="11978" y="15028"/>
                  <a:pt x="12007" y="15028"/>
                </a:cubicBezTo>
                <a:cubicBezTo>
                  <a:pt x="12036" y="15028"/>
                  <a:pt x="12060" y="14981"/>
                  <a:pt x="12060" y="14924"/>
                </a:cubicBezTo>
                <a:lnTo>
                  <a:pt x="12060" y="14704"/>
                </a:lnTo>
                <a:cubicBezTo>
                  <a:pt x="12060" y="14646"/>
                  <a:pt x="12036" y="14601"/>
                  <a:pt x="12007" y="14601"/>
                </a:cubicBezTo>
                <a:close/>
                <a:moveTo>
                  <a:pt x="12856" y="14601"/>
                </a:moveTo>
                <a:cubicBezTo>
                  <a:pt x="12827" y="14601"/>
                  <a:pt x="12804" y="14646"/>
                  <a:pt x="12804" y="14704"/>
                </a:cubicBezTo>
                <a:lnTo>
                  <a:pt x="12804" y="14924"/>
                </a:lnTo>
                <a:cubicBezTo>
                  <a:pt x="12804" y="14981"/>
                  <a:pt x="12827" y="15028"/>
                  <a:pt x="12856" y="15028"/>
                </a:cubicBezTo>
                <a:cubicBezTo>
                  <a:pt x="12886" y="15028"/>
                  <a:pt x="12909" y="14981"/>
                  <a:pt x="12909" y="14924"/>
                </a:cubicBezTo>
                <a:lnTo>
                  <a:pt x="12909" y="14704"/>
                </a:lnTo>
                <a:cubicBezTo>
                  <a:pt x="12909" y="14646"/>
                  <a:pt x="12886" y="14601"/>
                  <a:pt x="12856" y="14601"/>
                </a:cubicBezTo>
                <a:close/>
                <a:moveTo>
                  <a:pt x="13171" y="14601"/>
                </a:moveTo>
                <a:cubicBezTo>
                  <a:pt x="13142" y="14601"/>
                  <a:pt x="13118" y="14646"/>
                  <a:pt x="13118" y="14704"/>
                </a:cubicBezTo>
                <a:lnTo>
                  <a:pt x="13118" y="14924"/>
                </a:lnTo>
                <a:cubicBezTo>
                  <a:pt x="13118" y="14981"/>
                  <a:pt x="13142" y="15028"/>
                  <a:pt x="13171" y="15028"/>
                </a:cubicBezTo>
                <a:cubicBezTo>
                  <a:pt x="13200" y="15028"/>
                  <a:pt x="13224" y="14981"/>
                  <a:pt x="13224" y="14924"/>
                </a:cubicBezTo>
                <a:lnTo>
                  <a:pt x="13224" y="14704"/>
                </a:lnTo>
                <a:cubicBezTo>
                  <a:pt x="13224" y="14646"/>
                  <a:pt x="13200" y="14601"/>
                  <a:pt x="13171" y="14601"/>
                </a:cubicBezTo>
                <a:close/>
                <a:moveTo>
                  <a:pt x="14021" y="14601"/>
                </a:moveTo>
                <a:cubicBezTo>
                  <a:pt x="13992" y="14601"/>
                  <a:pt x="13968" y="14646"/>
                  <a:pt x="13968" y="14704"/>
                </a:cubicBezTo>
                <a:lnTo>
                  <a:pt x="13968" y="14924"/>
                </a:lnTo>
                <a:cubicBezTo>
                  <a:pt x="13968" y="14981"/>
                  <a:pt x="13992" y="15028"/>
                  <a:pt x="14021" y="15028"/>
                </a:cubicBezTo>
                <a:cubicBezTo>
                  <a:pt x="14050" y="15028"/>
                  <a:pt x="14074" y="14981"/>
                  <a:pt x="14074" y="14924"/>
                </a:cubicBezTo>
                <a:lnTo>
                  <a:pt x="14074" y="14704"/>
                </a:lnTo>
                <a:cubicBezTo>
                  <a:pt x="14074" y="14646"/>
                  <a:pt x="14050" y="14601"/>
                  <a:pt x="14021" y="14601"/>
                </a:cubicBezTo>
                <a:close/>
                <a:moveTo>
                  <a:pt x="14335" y="14601"/>
                </a:moveTo>
                <a:cubicBezTo>
                  <a:pt x="14306" y="14601"/>
                  <a:pt x="14282" y="14646"/>
                  <a:pt x="14282" y="14704"/>
                </a:cubicBezTo>
                <a:lnTo>
                  <a:pt x="14282" y="14924"/>
                </a:lnTo>
                <a:cubicBezTo>
                  <a:pt x="14282" y="14981"/>
                  <a:pt x="14306" y="15028"/>
                  <a:pt x="14335" y="15028"/>
                </a:cubicBezTo>
                <a:cubicBezTo>
                  <a:pt x="14364" y="15028"/>
                  <a:pt x="14388" y="14981"/>
                  <a:pt x="14388" y="14924"/>
                </a:cubicBezTo>
                <a:lnTo>
                  <a:pt x="14388" y="14704"/>
                </a:lnTo>
                <a:cubicBezTo>
                  <a:pt x="14388" y="14646"/>
                  <a:pt x="14364" y="14601"/>
                  <a:pt x="14335" y="14601"/>
                </a:cubicBezTo>
                <a:close/>
                <a:moveTo>
                  <a:pt x="15185" y="14601"/>
                </a:moveTo>
                <a:cubicBezTo>
                  <a:pt x="15156" y="14601"/>
                  <a:pt x="15132" y="14646"/>
                  <a:pt x="15132" y="14704"/>
                </a:cubicBezTo>
                <a:lnTo>
                  <a:pt x="15132" y="14924"/>
                </a:lnTo>
                <a:cubicBezTo>
                  <a:pt x="15132" y="14981"/>
                  <a:pt x="15156" y="15028"/>
                  <a:pt x="15185" y="15028"/>
                </a:cubicBezTo>
                <a:cubicBezTo>
                  <a:pt x="15214" y="15028"/>
                  <a:pt x="15237" y="14981"/>
                  <a:pt x="15237" y="14924"/>
                </a:cubicBezTo>
                <a:lnTo>
                  <a:pt x="15237" y="14704"/>
                </a:lnTo>
                <a:cubicBezTo>
                  <a:pt x="15237" y="14646"/>
                  <a:pt x="15214" y="14601"/>
                  <a:pt x="15185" y="14601"/>
                </a:cubicBezTo>
                <a:close/>
                <a:moveTo>
                  <a:pt x="15500" y="14601"/>
                </a:moveTo>
                <a:cubicBezTo>
                  <a:pt x="15470" y="14601"/>
                  <a:pt x="15447" y="14646"/>
                  <a:pt x="15447" y="14704"/>
                </a:cubicBezTo>
                <a:lnTo>
                  <a:pt x="15447" y="14924"/>
                </a:lnTo>
                <a:cubicBezTo>
                  <a:pt x="15447" y="14981"/>
                  <a:pt x="15470" y="15028"/>
                  <a:pt x="15500" y="15028"/>
                </a:cubicBezTo>
                <a:cubicBezTo>
                  <a:pt x="15529" y="15028"/>
                  <a:pt x="15551" y="14981"/>
                  <a:pt x="15551" y="14924"/>
                </a:cubicBezTo>
                <a:lnTo>
                  <a:pt x="15551" y="14704"/>
                </a:lnTo>
                <a:cubicBezTo>
                  <a:pt x="15551" y="14646"/>
                  <a:pt x="15529" y="14601"/>
                  <a:pt x="15500" y="14601"/>
                </a:cubicBezTo>
                <a:close/>
                <a:moveTo>
                  <a:pt x="16349" y="14601"/>
                </a:moveTo>
                <a:cubicBezTo>
                  <a:pt x="16320" y="14601"/>
                  <a:pt x="16296" y="14646"/>
                  <a:pt x="16296" y="14704"/>
                </a:cubicBezTo>
                <a:lnTo>
                  <a:pt x="16296" y="14924"/>
                </a:lnTo>
                <a:cubicBezTo>
                  <a:pt x="16296" y="14981"/>
                  <a:pt x="16320" y="15028"/>
                  <a:pt x="16349" y="15028"/>
                </a:cubicBezTo>
                <a:cubicBezTo>
                  <a:pt x="16378" y="15028"/>
                  <a:pt x="16401" y="14981"/>
                  <a:pt x="16401" y="14924"/>
                </a:cubicBezTo>
                <a:lnTo>
                  <a:pt x="16401" y="14704"/>
                </a:lnTo>
                <a:cubicBezTo>
                  <a:pt x="16401" y="14646"/>
                  <a:pt x="16378" y="14601"/>
                  <a:pt x="16349" y="14601"/>
                </a:cubicBezTo>
                <a:close/>
                <a:moveTo>
                  <a:pt x="16663" y="14601"/>
                </a:moveTo>
                <a:cubicBezTo>
                  <a:pt x="16634" y="14601"/>
                  <a:pt x="16611" y="14646"/>
                  <a:pt x="16611" y="14704"/>
                </a:cubicBezTo>
                <a:lnTo>
                  <a:pt x="16611" y="14924"/>
                </a:lnTo>
                <a:cubicBezTo>
                  <a:pt x="16611" y="14981"/>
                  <a:pt x="16634" y="15028"/>
                  <a:pt x="16663" y="15028"/>
                </a:cubicBezTo>
                <a:cubicBezTo>
                  <a:pt x="16692" y="15028"/>
                  <a:pt x="16716" y="14981"/>
                  <a:pt x="16716" y="14924"/>
                </a:cubicBezTo>
                <a:lnTo>
                  <a:pt x="16716" y="14704"/>
                </a:lnTo>
                <a:cubicBezTo>
                  <a:pt x="16716" y="14646"/>
                  <a:pt x="16692" y="14601"/>
                  <a:pt x="16663" y="14601"/>
                </a:cubicBezTo>
                <a:close/>
                <a:moveTo>
                  <a:pt x="17512" y="14601"/>
                </a:moveTo>
                <a:cubicBezTo>
                  <a:pt x="17483" y="14601"/>
                  <a:pt x="17459" y="14646"/>
                  <a:pt x="17459" y="14704"/>
                </a:cubicBezTo>
                <a:lnTo>
                  <a:pt x="17459" y="14924"/>
                </a:lnTo>
                <a:cubicBezTo>
                  <a:pt x="17459" y="14981"/>
                  <a:pt x="17483" y="15028"/>
                  <a:pt x="17512" y="15028"/>
                </a:cubicBezTo>
                <a:cubicBezTo>
                  <a:pt x="17541" y="15028"/>
                  <a:pt x="17565" y="14981"/>
                  <a:pt x="17565" y="14924"/>
                </a:cubicBezTo>
                <a:lnTo>
                  <a:pt x="17565" y="14704"/>
                </a:lnTo>
                <a:cubicBezTo>
                  <a:pt x="17565" y="14646"/>
                  <a:pt x="17541" y="14601"/>
                  <a:pt x="17512" y="14601"/>
                </a:cubicBezTo>
                <a:close/>
                <a:moveTo>
                  <a:pt x="17827" y="14601"/>
                </a:moveTo>
                <a:cubicBezTo>
                  <a:pt x="17798" y="14601"/>
                  <a:pt x="17774" y="14646"/>
                  <a:pt x="17774" y="14704"/>
                </a:cubicBezTo>
                <a:lnTo>
                  <a:pt x="17774" y="14924"/>
                </a:lnTo>
                <a:cubicBezTo>
                  <a:pt x="17774" y="14981"/>
                  <a:pt x="17798" y="15028"/>
                  <a:pt x="17827" y="15028"/>
                </a:cubicBezTo>
                <a:cubicBezTo>
                  <a:pt x="17856" y="15028"/>
                  <a:pt x="17880" y="14981"/>
                  <a:pt x="17880" y="14924"/>
                </a:cubicBezTo>
                <a:lnTo>
                  <a:pt x="17880" y="14704"/>
                </a:lnTo>
                <a:cubicBezTo>
                  <a:pt x="17880" y="14646"/>
                  <a:pt x="17856" y="14601"/>
                  <a:pt x="17827" y="14601"/>
                </a:cubicBezTo>
                <a:close/>
                <a:moveTo>
                  <a:pt x="18677" y="14601"/>
                </a:moveTo>
                <a:cubicBezTo>
                  <a:pt x="18648" y="14601"/>
                  <a:pt x="18624" y="14646"/>
                  <a:pt x="18624" y="14704"/>
                </a:cubicBezTo>
                <a:lnTo>
                  <a:pt x="18624" y="14924"/>
                </a:lnTo>
                <a:cubicBezTo>
                  <a:pt x="18624" y="14981"/>
                  <a:pt x="18648" y="15028"/>
                  <a:pt x="18677" y="15028"/>
                </a:cubicBezTo>
                <a:cubicBezTo>
                  <a:pt x="18706" y="15028"/>
                  <a:pt x="18730" y="14981"/>
                  <a:pt x="18730" y="14924"/>
                </a:cubicBezTo>
                <a:lnTo>
                  <a:pt x="18730" y="14704"/>
                </a:lnTo>
                <a:cubicBezTo>
                  <a:pt x="18730" y="14646"/>
                  <a:pt x="18706" y="14601"/>
                  <a:pt x="18677" y="14601"/>
                </a:cubicBezTo>
                <a:close/>
                <a:moveTo>
                  <a:pt x="18991" y="14601"/>
                </a:moveTo>
                <a:cubicBezTo>
                  <a:pt x="18962" y="14601"/>
                  <a:pt x="18938" y="14646"/>
                  <a:pt x="18938" y="14704"/>
                </a:cubicBezTo>
                <a:lnTo>
                  <a:pt x="18938" y="14924"/>
                </a:lnTo>
                <a:cubicBezTo>
                  <a:pt x="18938" y="14981"/>
                  <a:pt x="18962" y="15028"/>
                  <a:pt x="18991" y="15028"/>
                </a:cubicBezTo>
                <a:cubicBezTo>
                  <a:pt x="19020" y="15028"/>
                  <a:pt x="19044" y="14981"/>
                  <a:pt x="19044" y="14924"/>
                </a:cubicBezTo>
                <a:lnTo>
                  <a:pt x="19044" y="14704"/>
                </a:lnTo>
                <a:cubicBezTo>
                  <a:pt x="19044" y="14646"/>
                  <a:pt x="19020" y="14601"/>
                  <a:pt x="18991" y="14601"/>
                </a:cubicBezTo>
                <a:close/>
                <a:moveTo>
                  <a:pt x="19841" y="14601"/>
                </a:moveTo>
                <a:cubicBezTo>
                  <a:pt x="19812" y="14601"/>
                  <a:pt x="19788" y="14646"/>
                  <a:pt x="19788" y="14704"/>
                </a:cubicBezTo>
                <a:lnTo>
                  <a:pt x="19788" y="14924"/>
                </a:lnTo>
                <a:cubicBezTo>
                  <a:pt x="19788" y="14981"/>
                  <a:pt x="19812" y="15028"/>
                  <a:pt x="19841" y="15028"/>
                </a:cubicBezTo>
                <a:cubicBezTo>
                  <a:pt x="19870" y="15028"/>
                  <a:pt x="19894" y="14981"/>
                  <a:pt x="19894" y="14924"/>
                </a:cubicBezTo>
                <a:lnTo>
                  <a:pt x="19894" y="14704"/>
                </a:lnTo>
                <a:cubicBezTo>
                  <a:pt x="19894" y="14646"/>
                  <a:pt x="19870" y="14601"/>
                  <a:pt x="19841" y="14601"/>
                </a:cubicBezTo>
                <a:close/>
                <a:moveTo>
                  <a:pt x="20155" y="14601"/>
                </a:moveTo>
                <a:cubicBezTo>
                  <a:pt x="20126" y="14601"/>
                  <a:pt x="20102" y="14646"/>
                  <a:pt x="20102" y="14704"/>
                </a:cubicBezTo>
                <a:lnTo>
                  <a:pt x="20102" y="14924"/>
                </a:lnTo>
                <a:cubicBezTo>
                  <a:pt x="20102" y="14981"/>
                  <a:pt x="20126" y="15028"/>
                  <a:pt x="20155" y="15028"/>
                </a:cubicBezTo>
                <a:cubicBezTo>
                  <a:pt x="20184" y="15028"/>
                  <a:pt x="20207" y="14981"/>
                  <a:pt x="20207" y="14924"/>
                </a:cubicBezTo>
                <a:lnTo>
                  <a:pt x="20207" y="14704"/>
                </a:lnTo>
                <a:cubicBezTo>
                  <a:pt x="20207" y="14646"/>
                  <a:pt x="20184" y="14601"/>
                  <a:pt x="20155" y="14601"/>
                </a:cubicBezTo>
                <a:close/>
                <a:moveTo>
                  <a:pt x="21004" y="14601"/>
                </a:moveTo>
                <a:cubicBezTo>
                  <a:pt x="20975" y="14601"/>
                  <a:pt x="20952" y="14646"/>
                  <a:pt x="20952" y="14704"/>
                </a:cubicBezTo>
                <a:lnTo>
                  <a:pt x="20952" y="14924"/>
                </a:lnTo>
                <a:cubicBezTo>
                  <a:pt x="20952" y="14981"/>
                  <a:pt x="20975" y="15028"/>
                  <a:pt x="21004" y="15028"/>
                </a:cubicBezTo>
                <a:cubicBezTo>
                  <a:pt x="21033" y="15028"/>
                  <a:pt x="21057" y="14981"/>
                  <a:pt x="21057" y="14924"/>
                </a:cubicBezTo>
                <a:lnTo>
                  <a:pt x="21057" y="14704"/>
                </a:lnTo>
                <a:cubicBezTo>
                  <a:pt x="21057" y="14646"/>
                  <a:pt x="21033" y="14601"/>
                  <a:pt x="21004" y="14601"/>
                </a:cubicBezTo>
                <a:close/>
                <a:moveTo>
                  <a:pt x="21319" y="14601"/>
                </a:moveTo>
                <a:cubicBezTo>
                  <a:pt x="21289" y="14601"/>
                  <a:pt x="21267" y="14646"/>
                  <a:pt x="21267" y="14704"/>
                </a:cubicBezTo>
                <a:lnTo>
                  <a:pt x="21267" y="14924"/>
                </a:lnTo>
                <a:cubicBezTo>
                  <a:pt x="21267" y="14981"/>
                  <a:pt x="21289" y="15028"/>
                  <a:pt x="21319" y="15028"/>
                </a:cubicBezTo>
                <a:cubicBezTo>
                  <a:pt x="21348" y="15028"/>
                  <a:pt x="21372" y="14981"/>
                  <a:pt x="21372" y="14924"/>
                </a:cubicBezTo>
                <a:lnTo>
                  <a:pt x="21372" y="14704"/>
                </a:lnTo>
                <a:cubicBezTo>
                  <a:pt x="21372" y="14646"/>
                  <a:pt x="21348" y="14601"/>
                  <a:pt x="21319" y="14601"/>
                </a:cubicBezTo>
                <a:close/>
                <a:moveTo>
                  <a:pt x="281" y="15331"/>
                </a:moveTo>
                <a:cubicBezTo>
                  <a:pt x="252" y="15331"/>
                  <a:pt x="228" y="15376"/>
                  <a:pt x="228" y="15434"/>
                </a:cubicBezTo>
                <a:lnTo>
                  <a:pt x="228" y="15654"/>
                </a:lnTo>
                <a:cubicBezTo>
                  <a:pt x="228" y="15711"/>
                  <a:pt x="252" y="15758"/>
                  <a:pt x="281" y="15758"/>
                </a:cubicBezTo>
                <a:cubicBezTo>
                  <a:pt x="311" y="15758"/>
                  <a:pt x="334" y="15711"/>
                  <a:pt x="334" y="15654"/>
                </a:cubicBezTo>
                <a:lnTo>
                  <a:pt x="334" y="15434"/>
                </a:lnTo>
                <a:cubicBezTo>
                  <a:pt x="334" y="15376"/>
                  <a:pt x="311" y="15331"/>
                  <a:pt x="281" y="15331"/>
                </a:cubicBezTo>
                <a:close/>
                <a:moveTo>
                  <a:pt x="596" y="15331"/>
                </a:moveTo>
                <a:cubicBezTo>
                  <a:pt x="567" y="15331"/>
                  <a:pt x="543" y="15376"/>
                  <a:pt x="543" y="15434"/>
                </a:cubicBezTo>
                <a:lnTo>
                  <a:pt x="543" y="15654"/>
                </a:lnTo>
                <a:cubicBezTo>
                  <a:pt x="543" y="15711"/>
                  <a:pt x="567" y="15758"/>
                  <a:pt x="596" y="15758"/>
                </a:cubicBezTo>
                <a:cubicBezTo>
                  <a:pt x="625" y="15758"/>
                  <a:pt x="649" y="15711"/>
                  <a:pt x="649" y="15654"/>
                </a:cubicBezTo>
                <a:lnTo>
                  <a:pt x="649" y="15434"/>
                </a:lnTo>
                <a:cubicBezTo>
                  <a:pt x="649" y="15376"/>
                  <a:pt x="625" y="15331"/>
                  <a:pt x="596" y="15331"/>
                </a:cubicBezTo>
                <a:close/>
                <a:moveTo>
                  <a:pt x="1446" y="15331"/>
                </a:moveTo>
                <a:cubicBezTo>
                  <a:pt x="1417" y="15331"/>
                  <a:pt x="1393" y="15376"/>
                  <a:pt x="1393" y="15434"/>
                </a:cubicBezTo>
                <a:lnTo>
                  <a:pt x="1393" y="15654"/>
                </a:lnTo>
                <a:cubicBezTo>
                  <a:pt x="1393" y="15711"/>
                  <a:pt x="1417" y="15758"/>
                  <a:pt x="1446" y="15758"/>
                </a:cubicBezTo>
                <a:cubicBezTo>
                  <a:pt x="1475" y="15758"/>
                  <a:pt x="1499" y="15711"/>
                  <a:pt x="1499" y="15654"/>
                </a:cubicBezTo>
                <a:lnTo>
                  <a:pt x="1499" y="15434"/>
                </a:lnTo>
                <a:cubicBezTo>
                  <a:pt x="1499" y="15376"/>
                  <a:pt x="1475" y="15331"/>
                  <a:pt x="1446" y="15331"/>
                </a:cubicBezTo>
                <a:close/>
                <a:moveTo>
                  <a:pt x="1760" y="15331"/>
                </a:moveTo>
                <a:cubicBezTo>
                  <a:pt x="1731" y="15331"/>
                  <a:pt x="1707" y="15376"/>
                  <a:pt x="1707" y="15434"/>
                </a:cubicBezTo>
                <a:lnTo>
                  <a:pt x="1707" y="15654"/>
                </a:lnTo>
                <a:cubicBezTo>
                  <a:pt x="1707" y="15711"/>
                  <a:pt x="1731" y="15758"/>
                  <a:pt x="1760" y="15758"/>
                </a:cubicBezTo>
                <a:cubicBezTo>
                  <a:pt x="1789" y="15758"/>
                  <a:pt x="1813" y="15711"/>
                  <a:pt x="1813" y="15654"/>
                </a:cubicBezTo>
                <a:lnTo>
                  <a:pt x="1813" y="15434"/>
                </a:lnTo>
                <a:cubicBezTo>
                  <a:pt x="1813" y="15376"/>
                  <a:pt x="1789" y="15331"/>
                  <a:pt x="1760" y="15331"/>
                </a:cubicBezTo>
                <a:close/>
                <a:moveTo>
                  <a:pt x="2610" y="15331"/>
                </a:moveTo>
                <a:cubicBezTo>
                  <a:pt x="2581" y="15331"/>
                  <a:pt x="2557" y="15376"/>
                  <a:pt x="2557" y="15434"/>
                </a:cubicBezTo>
                <a:lnTo>
                  <a:pt x="2557" y="15654"/>
                </a:lnTo>
                <a:cubicBezTo>
                  <a:pt x="2557" y="15711"/>
                  <a:pt x="2581" y="15758"/>
                  <a:pt x="2610" y="15758"/>
                </a:cubicBezTo>
                <a:cubicBezTo>
                  <a:pt x="2639" y="15758"/>
                  <a:pt x="2662" y="15711"/>
                  <a:pt x="2662" y="15654"/>
                </a:cubicBezTo>
                <a:lnTo>
                  <a:pt x="2662" y="15434"/>
                </a:lnTo>
                <a:cubicBezTo>
                  <a:pt x="2662" y="15376"/>
                  <a:pt x="2639" y="15331"/>
                  <a:pt x="2610" y="15331"/>
                </a:cubicBezTo>
                <a:close/>
                <a:moveTo>
                  <a:pt x="2924" y="15331"/>
                </a:moveTo>
                <a:cubicBezTo>
                  <a:pt x="2895" y="15331"/>
                  <a:pt x="2871" y="15376"/>
                  <a:pt x="2871" y="15434"/>
                </a:cubicBezTo>
                <a:lnTo>
                  <a:pt x="2871" y="15654"/>
                </a:lnTo>
                <a:cubicBezTo>
                  <a:pt x="2871" y="15711"/>
                  <a:pt x="2895" y="15758"/>
                  <a:pt x="2924" y="15758"/>
                </a:cubicBezTo>
                <a:cubicBezTo>
                  <a:pt x="2954" y="15758"/>
                  <a:pt x="2976" y="15711"/>
                  <a:pt x="2976" y="15654"/>
                </a:cubicBezTo>
                <a:lnTo>
                  <a:pt x="2976" y="15434"/>
                </a:lnTo>
                <a:cubicBezTo>
                  <a:pt x="2976" y="15376"/>
                  <a:pt x="2954" y="15331"/>
                  <a:pt x="2924" y="15331"/>
                </a:cubicBezTo>
                <a:close/>
                <a:moveTo>
                  <a:pt x="3773" y="15331"/>
                </a:moveTo>
                <a:cubicBezTo>
                  <a:pt x="3744" y="15331"/>
                  <a:pt x="3721" y="15376"/>
                  <a:pt x="3721" y="15434"/>
                </a:cubicBezTo>
                <a:lnTo>
                  <a:pt x="3721" y="15654"/>
                </a:lnTo>
                <a:cubicBezTo>
                  <a:pt x="3721" y="15711"/>
                  <a:pt x="3744" y="15758"/>
                  <a:pt x="3773" y="15758"/>
                </a:cubicBezTo>
                <a:cubicBezTo>
                  <a:pt x="3802" y="15758"/>
                  <a:pt x="3826" y="15711"/>
                  <a:pt x="3826" y="15654"/>
                </a:cubicBezTo>
                <a:lnTo>
                  <a:pt x="3826" y="15434"/>
                </a:lnTo>
                <a:cubicBezTo>
                  <a:pt x="3826" y="15376"/>
                  <a:pt x="3802" y="15331"/>
                  <a:pt x="3773" y="15331"/>
                </a:cubicBezTo>
                <a:close/>
                <a:moveTo>
                  <a:pt x="4088" y="15331"/>
                </a:moveTo>
                <a:cubicBezTo>
                  <a:pt x="4058" y="15331"/>
                  <a:pt x="4035" y="15376"/>
                  <a:pt x="4035" y="15434"/>
                </a:cubicBezTo>
                <a:lnTo>
                  <a:pt x="4035" y="15654"/>
                </a:lnTo>
                <a:cubicBezTo>
                  <a:pt x="4035" y="15711"/>
                  <a:pt x="4058" y="15758"/>
                  <a:pt x="4088" y="15758"/>
                </a:cubicBezTo>
                <a:cubicBezTo>
                  <a:pt x="4117" y="15758"/>
                  <a:pt x="4141" y="15711"/>
                  <a:pt x="4141" y="15654"/>
                </a:cubicBezTo>
                <a:lnTo>
                  <a:pt x="4141" y="15434"/>
                </a:lnTo>
                <a:cubicBezTo>
                  <a:pt x="4141" y="15376"/>
                  <a:pt x="4117" y="15331"/>
                  <a:pt x="4088" y="15331"/>
                </a:cubicBezTo>
                <a:close/>
                <a:moveTo>
                  <a:pt x="4937" y="15331"/>
                </a:moveTo>
                <a:cubicBezTo>
                  <a:pt x="4908" y="15331"/>
                  <a:pt x="4884" y="15376"/>
                  <a:pt x="4884" y="15434"/>
                </a:cubicBezTo>
                <a:lnTo>
                  <a:pt x="4884" y="15654"/>
                </a:lnTo>
                <a:cubicBezTo>
                  <a:pt x="4884" y="15711"/>
                  <a:pt x="4908" y="15758"/>
                  <a:pt x="4937" y="15758"/>
                </a:cubicBezTo>
                <a:cubicBezTo>
                  <a:pt x="4966" y="15758"/>
                  <a:pt x="4990" y="15711"/>
                  <a:pt x="4990" y="15654"/>
                </a:cubicBezTo>
                <a:lnTo>
                  <a:pt x="4990" y="15434"/>
                </a:lnTo>
                <a:cubicBezTo>
                  <a:pt x="4990" y="15376"/>
                  <a:pt x="4966" y="15331"/>
                  <a:pt x="4937" y="15331"/>
                </a:cubicBezTo>
                <a:close/>
                <a:moveTo>
                  <a:pt x="5252" y="15331"/>
                </a:moveTo>
                <a:cubicBezTo>
                  <a:pt x="5223" y="15331"/>
                  <a:pt x="5199" y="15376"/>
                  <a:pt x="5199" y="15434"/>
                </a:cubicBezTo>
                <a:lnTo>
                  <a:pt x="5199" y="15654"/>
                </a:lnTo>
                <a:cubicBezTo>
                  <a:pt x="5199" y="15711"/>
                  <a:pt x="5223" y="15758"/>
                  <a:pt x="5252" y="15758"/>
                </a:cubicBezTo>
                <a:cubicBezTo>
                  <a:pt x="5281" y="15758"/>
                  <a:pt x="5305" y="15711"/>
                  <a:pt x="5305" y="15654"/>
                </a:cubicBezTo>
                <a:lnTo>
                  <a:pt x="5305" y="15434"/>
                </a:lnTo>
                <a:cubicBezTo>
                  <a:pt x="5305" y="15376"/>
                  <a:pt x="5281" y="15331"/>
                  <a:pt x="5252" y="15331"/>
                </a:cubicBezTo>
                <a:close/>
                <a:moveTo>
                  <a:pt x="6102" y="15331"/>
                </a:moveTo>
                <a:cubicBezTo>
                  <a:pt x="6072" y="15331"/>
                  <a:pt x="6049" y="15376"/>
                  <a:pt x="6049" y="15434"/>
                </a:cubicBezTo>
                <a:lnTo>
                  <a:pt x="6049" y="15654"/>
                </a:lnTo>
                <a:cubicBezTo>
                  <a:pt x="6049" y="15711"/>
                  <a:pt x="6072" y="15758"/>
                  <a:pt x="6102" y="15758"/>
                </a:cubicBezTo>
                <a:cubicBezTo>
                  <a:pt x="6131" y="15758"/>
                  <a:pt x="6155" y="15711"/>
                  <a:pt x="6155" y="15654"/>
                </a:cubicBezTo>
                <a:lnTo>
                  <a:pt x="6155" y="15434"/>
                </a:lnTo>
                <a:cubicBezTo>
                  <a:pt x="6155" y="15376"/>
                  <a:pt x="6131" y="15331"/>
                  <a:pt x="6102" y="15331"/>
                </a:cubicBezTo>
                <a:close/>
                <a:moveTo>
                  <a:pt x="6416" y="15331"/>
                </a:moveTo>
                <a:cubicBezTo>
                  <a:pt x="6387" y="15331"/>
                  <a:pt x="6363" y="15376"/>
                  <a:pt x="6363" y="15434"/>
                </a:cubicBezTo>
                <a:lnTo>
                  <a:pt x="6363" y="15654"/>
                </a:lnTo>
                <a:cubicBezTo>
                  <a:pt x="6363" y="15711"/>
                  <a:pt x="6387" y="15758"/>
                  <a:pt x="6416" y="15758"/>
                </a:cubicBezTo>
                <a:cubicBezTo>
                  <a:pt x="6445" y="15758"/>
                  <a:pt x="6469" y="15711"/>
                  <a:pt x="6469" y="15654"/>
                </a:cubicBezTo>
                <a:lnTo>
                  <a:pt x="6469" y="15434"/>
                </a:lnTo>
                <a:cubicBezTo>
                  <a:pt x="6469" y="15376"/>
                  <a:pt x="6445" y="15331"/>
                  <a:pt x="6416" y="15331"/>
                </a:cubicBezTo>
                <a:close/>
                <a:moveTo>
                  <a:pt x="7266" y="15331"/>
                </a:moveTo>
                <a:cubicBezTo>
                  <a:pt x="7237" y="15331"/>
                  <a:pt x="7213" y="15376"/>
                  <a:pt x="7213" y="15434"/>
                </a:cubicBezTo>
                <a:lnTo>
                  <a:pt x="7213" y="15654"/>
                </a:lnTo>
                <a:cubicBezTo>
                  <a:pt x="7213" y="15711"/>
                  <a:pt x="7237" y="15758"/>
                  <a:pt x="7266" y="15758"/>
                </a:cubicBezTo>
                <a:cubicBezTo>
                  <a:pt x="7295" y="15758"/>
                  <a:pt x="7318" y="15711"/>
                  <a:pt x="7318" y="15654"/>
                </a:cubicBezTo>
                <a:lnTo>
                  <a:pt x="7318" y="15434"/>
                </a:lnTo>
                <a:cubicBezTo>
                  <a:pt x="7318" y="15376"/>
                  <a:pt x="7295" y="15331"/>
                  <a:pt x="7266" y="15331"/>
                </a:cubicBezTo>
                <a:close/>
                <a:moveTo>
                  <a:pt x="7580" y="15331"/>
                </a:moveTo>
                <a:cubicBezTo>
                  <a:pt x="7551" y="15331"/>
                  <a:pt x="7527" y="15376"/>
                  <a:pt x="7527" y="15434"/>
                </a:cubicBezTo>
                <a:lnTo>
                  <a:pt x="7527" y="15654"/>
                </a:lnTo>
                <a:cubicBezTo>
                  <a:pt x="7527" y="15711"/>
                  <a:pt x="7551" y="15758"/>
                  <a:pt x="7580" y="15758"/>
                </a:cubicBezTo>
                <a:cubicBezTo>
                  <a:pt x="7609" y="15758"/>
                  <a:pt x="7632" y="15711"/>
                  <a:pt x="7632" y="15654"/>
                </a:cubicBezTo>
                <a:lnTo>
                  <a:pt x="7632" y="15434"/>
                </a:lnTo>
                <a:cubicBezTo>
                  <a:pt x="7632" y="15376"/>
                  <a:pt x="7609" y="15331"/>
                  <a:pt x="7580" y="15331"/>
                </a:cubicBezTo>
                <a:close/>
                <a:moveTo>
                  <a:pt x="8429" y="15331"/>
                </a:moveTo>
                <a:cubicBezTo>
                  <a:pt x="8400" y="15331"/>
                  <a:pt x="8377" y="15376"/>
                  <a:pt x="8377" y="15434"/>
                </a:cubicBezTo>
                <a:lnTo>
                  <a:pt x="8377" y="15654"/>
                </a:lnTo>
                <a:cubicBezTo>
                  <a:pt x="8377" y="15711"/>
                  <a:pt x="8400" y="15758"/>
                  <a:pt x="8429" y="15758"/>
                </a:cubicBezTo>
                <a:cubicBezTo>
                  <a:pt x="8458" y="15758"/>
                  <a:pt x="8482" y="15711"/>
                  <a:pt x="8482" y="15654"/>
                </a:cubicBezTo>
                <a:lnTo>
                  <a:pt x="8482" y="15434"/>
                </a:lnTo>
                <a:cubicBezTo>
                  <a:pt x="8482" y="15376"/>
                  <a:pt x="8458" y="15331"/>
                  <a:pt x="8429" y="15331"/>
                </a:cubicBezTo>
                <a:close/>
                <a:moveTo>
                  <a:pt x="8744" y="15331"/>
                </a:moveTo>
                <a:cubicBezTo>
                  <a:pt x="8714" y="15331"/>
                  <a:pt x="8691" y="15376"/>
                  <a:pt x="8691" y="15434"/>
                </a:cubicBezTo>
                <a:lnTo>
                  <a:pt x="8691" y="15654"/>
                </a:lnTo>
                <a:cubicBezTo>
                  <a:pt x="8691" y="15711"/>
                  <a:pt x="8714" y="15758"/>
                  <a:pt x="8744" y="15758"/>
                </a:cubicBezTo>
                <a:cubicBezTo>
                  <a:pt x="8773" y="15758"/>
                  <a:pt x="8796" y="15711"/>
                  <a:pt x="8796" y="15654"/>
                </a:cubicBezTo>
                <a:lnTo>
                  <a:pt x="8796" y="15434"/>
                </a:lnTo>
                <a:cubicBezTo>
                  <a:pt x="8796" y="15376"/>
                  <a:pt x="8773" y="15331"/>
                  <a:pt x="8744" y="15331"/>
                </a:cubicBezTo>
                <a:close/>
                <a:moveTo>
                  <a:pt x="9593" y="15331"/>
                </a:moveTo>
                <a:cubicBezTo>
                  <a:pt x="9564" y="15331"/>
                  <a:pt x="9540" y="15376"/>
                  <a:pt x="9540" y="15434"/>
                </a:cubicBezTo>
                <a:lnTo>
                  <a:pt x="9540" y="15654"/>
                </a:lnTo>
                <a:cubicBezTo>
                  <a:pt x="9540" y="15711"/>
                  <a:pt x="9564" y="15758"/>
                  <a:pt x="9593" y="15758"/>
                </a:cubicBezTo>
                <a:cubicBezTo>
                  <a:pt x="9622" y="15758"/>
                  <a:pt x="9646" y="15711"/>
                  <a:pt x="9646" y="15654"/>
                </a:cubicBezTo>
                <a:lnTo>
                  <a:pt x="9646" y="15434"/>
                </a:lnTo>
                <a:cubicBezTo>
                  <a:pt x="9646" y="15376"/>
                  <a:pt x="9622" y="15331"/>
                  <a:pt x="9593" y="15331"/>
                </a:cubicBezTo>
                <a:close/>
                <a:moveTo>
                  <a:pt x="9908" y="15331"/>
                </a:moveTo>
                <a:cubicBezTo>
                  <a:pt x="9879" y="15331"/>
                  <a:pt x="9855" y="15376"/>
                  <a:pt x="9855" y="15434"/>
                </a:cubicBezTo>
                <a:lnTo>
                  <a:pt x="9855" y="15654"/>
                </a:lnTo>
                <a:cubicBezTo>
                  <a:pt x="9855" y="15711"/>
                  <a:pt x="9879" y="15758"/>
                  <a:pt x="9908" y="15758"/>
                </a:cubicBezTo>
                <a:cubicBezTo>
                  <a:pt x="9937" y="15758"/>
                  <a:pt x="9961" y="15711"/>
                  <a:pt x="9961" y="15654"/>
                </a:cubicBezTo>
                <a:lnTo>
                  <a:pt x="9961" y="15434"/>
                </a:lnTo>
                <a:cubicBezTo>
                  <a:pt x="9961" y="15376"/>
                  <a:pt x="9937" y="15331"/>
                  <a:pt x="9908" y="15331"/>
                </a:cubicBezTo>
                <a:close/>
                <a:moveTo>
                  <a:pt x="10758" y="15331"/>
                </a:moveTo>
                <a:cubicBezTo>
                  <a:pt x="10728" y="15331"/>
                  <a:pt x="10705" y="15376"/>
                  <a:pt x="10705" y="15434"/>
                </a:cubicBezTo>
                <a:lnTo>
                  <a:pt x="10705" y="15654"/>
                </a:lnTo>
                <a:cubicBezTo>
                  <a:pt x="10705" y="15711"/>
                  <a:pt x="10728" y="15758"/>
                  <a:pt x="10758" y="15758"/>
                </a:cubicBezTo>
                <a:cubicBezTo>
                  <a:pt x="10787" y="15758"/>
                  <a:pt x="10810" y="15711"/>
                  <a:pt x="10810" y="15654"/>
                </a:cubicBezTo>
                <a:lnTo>
                  <a:pt x="10810" y="15434"/>
                </a:lnTo>
                <a:cubicBezTo>
                  <a:pt x="10810" y="15376"/>
                  <a:pt x="10787" y="15331"/>
                  <a:pt x="10758" y="15331"/>
                </a:cubicBezTo>
                <a:close/>
                <a:moveTo>
                  <a:pt x="11072" y="15331"/>
                </a:moveTo>
                <a:cubicBezTo>
                  <a:pt x="11043" y="15331"/>
                  <a:pt x="11019" y="15376"/>
                  <a:pt x="11019" y="15434"/>
                </a:cubicBezTo>
                <a:lnTo>
                  <a:pt x="11019" y="15654"/>
                </a:lnTo>
                <a:cubicBezTo>
                  <a:pt x="11019" y="15711"/>
                  <a:pt x="11043" y="15758"/>
                  <a:pt x="11072" y="15758"/>
                </a:cubicBezTo>
                <a:cubicBezTo>
                  <a:pt x="11101" y="15758"/>
                  <a:pt x="11125" y="15711"/>
                  <a:pt x="11125" y="15654"/>
                </a:cubicBezTo>
                <a:lnTo>
                  <a:pt x="11125" y="15434"/>
                </a:lnTo>
                <a:cubicBezTo>
                  <a:pt x="11125" y="15376"/>
                  <a:pt x="11101" y="15331"/>
                  <a:pt x="11072" y="15331"/>
                </a:cubicBezTo>
                <a:close/>
                <a:moveTo>
                  <a:pt x="11922" y="15331"/>
                </a:moveTo>
                <a:cubicBezTo>
                  <a:pt x="11893" y="15331"/>
                  <a:pt x="11869" y="15376"/>
                  <a:pt x="11869" y="15434"/>
                </a:cubicBezTo>
                <a:lnTo>
                  <a:pt x="11869" y="15654"/>
                </a:lnTo>
                <a:cubicBezTo>
                  <a:pt x="11869" y="15711"/>
                  <a:pt x="11893" y="15758"/>
                  <a:pt x="11922" y="15758"/>
                </a:cubicBezTo>
                <a:cubicBezTo>
                  <a:pt x="11951" y="15758"/>
                  <a:pt x="11974" y="15711"/>
                  <a:pt x="11974" y="15654"/>
                </a:cubicBezTo>
                <a:lnTo>
                  <a:pt x="11974" y="15434"/>
                </a:lnTo>
                <a:cubicBezTo>
                  <a:pt x="11974" y="15376"/>
                  <a:pt x="11951" y="15331"/>
                  <a:pt x="11922" y="15331"/>
                </a:cubicBezTo>
                <a:close/>
                <a:moveTo>
                  <a:pt x="12236" y="15331"/>
                </a:moveTo>
                <a:cubicBezTo>
                  <a:pt x="12207" y="15331"/>
                  <a:pt x="12183" y="15376"/>
                  <a:pt x="12183" y="15434"/>
                </a:cubicBezTo>
                <a:lnTo>
                  <a:pt x="12183" y="15654"/>
                </a:lnTo>
                <a:cubicBezTo>
                  <a:pt x="12183" y="15711"/>
                  <a:pt x="12207" y="15758"/>
                  <a:pt x="12236" y="15758"/>
                </a:cubicBezTo>
                <a:cubicBezTo>
                  <a:pt x="12265" y="15758"/>
                  <a:pt x="12288" y="15711"/>
                  <a:pt x="12288" y="15654"/>
                </a:cubicBezTo>
                <a:lnTo>
                  <a:pt x="12288" y="15434"/>
                </a:lnTo>
                <a:cubicBezTo>
                  <a:pt x="12288" y="15376"/>
                  <a:pt x="12265" y="15331"/>
                  <a:pt x="12236" y="15331"/>
                </a:cubicBezTo>
                <a:close/>
                <a:moveTo>
                  <a:pt x="13085" y="15331"/>
                </a:moveTo>
                <a:cubicBezTo>
                  <a:pt x="13056" y="15331"/>
                  <a:pt x="13032" y="15376"/>
                  <a:pt x="13032" y="15434"/>
                </a:cubicBezTo>
                <a:lnTo>
                  <a:pt x="13032" y="15654"/>
                </a:lnTo>
                <a:cubicBezTo>
                  <a:pt x="13032" y="15711"/>
                  <a:pt x="13056" y="15758"/>
                  <a:pt x="13085" y="15758"/>
                </a:cubicBezTo>
                <a:cubicBezTo>
                  <a:pt x="13114" y="15758"/>
                  <a:pt x="13138" y="15711"/>
                  <a:pt x="13138" y="15654"/>
                </a:cubicBezTo>
                <a:lnTo>
                  <a:pt x="13138" y="15434"/>
                </a:lnTo>
                <a:cubicBezTo>
                  <a:pt x="13138" y="15376"/>
                  <a:pt x="13114" y="15331"/>
                  <a:pt x="13085" y="15331"/>
                </a:cubicBezTo>
                <a:close/>
                <a:moveTo>
                  <a:pt x="13399" y="15331"/>
                </a:moveTo>
                <a:cubicBezTo>
                  <a:pt x="13370" y="15331"/>
                  <a:pt x="13348" y="15376"/>
                  <a:pt x="13348" y="15434"/>
                </a:cubicBezTo>
                <a:lnTo>
                  <a:pt x="13348" y="15654"/>
                </a:lnTo>
                <a:cubicBezTo>
                  <a:pt x="13348" y="15711"/>
                  <a:pt x="13370" y="15758"/>
                  <a:pt x="13399" y="15758"/>
                </a:cubicBezTo>
                <a:cubicBezTo>
                  <a:pt x="13428" y="15758"/>
                  <a:pt x="13452" y="15711"/>
                  <a:pt x="13452" y="15654"/>
                </a:cubicBezTo>
                <a:lnTo>
                  <a:pt x="13452" y="15434"/>
                </a:lnTo>
                <a:cubicBezTo>
                  <a:pt x="13452" y="15376"/>
                  <a:pt x="13428" y="15331"/>
                  <a:pt x="13399" y="15331"/>
                </a:cubicBezTo>
                <a:close/>
                <a:moveTo>
                  <a:pt x="14249" y="15331"/>
                </a:moveTo>
                <a:cubicBezTo>
                  <a:pt x="14220" y="15331"/>
                  <a:pt x="14196" y="15376"/>
                  <a:pt x="14196" y="15434"/>
                </a:cubicBezTo>
                <a:lnTo>
                  <a:pt x="14196" y="15654"/>
                </a:lnTo>
                <a:cubicBezTo>
                  <a:pt x="14196" y="15711"/>
                  <a:pt x="14220" y="15758"/>
                  <a:pt x="14249" y="15758"/>
                </a:cubicBezTo>
                <a:cubicBezTo>
                  <a:pt x="14278" y="15758"/>
                  <a:pt x="14302" y="15711"/>
                  <a:pt x="14302" y="15654"/>
                </a:cubicBezTo>
                <a:lnTo>
                  <a:pt x="14302" y="15434"/>
                </a:lnTo>
                <a:cubicBezTo>
                  <a:pt x="14302" y="15376"/>
                  <a:pt x="14278" y="15331"/>
                  <a:pt x="14249" y="15331"/>
                </a:cubicBezTo>
                <a:close/>
                <a:moveTo>
                  <a:pt x="14564" y="15331"/>
                </a:moveTo>
                <a:cubicBezTo>
                  <a:pt x="14535" y="15331"/>
                  <a:pt x="14511" y="15376"/>
                  <a:pt x="14511" y="15434"/>
                </a:cubicBezTo>
                <a:lnTo>
                  <a:pt x="14511" y="15654"/>
                </a:lnTo>
                <a:cubicBezTo>
                  <a:pt x="14511" y="15711"/>
                  <a:pt x="14535" y="15758"/>
                  <a:pt x="14564" y="15758"/>
                </a:cubicBezTo>
                <a:cubicBezTo>
                  <a:pt x="14593" y="15758"/>
                  <a:pt x="14617" y="15711"/>
                  <a:pt x="14617" y="15654"/>
                </a:cubicBezTo>
                <a:lnTo>
                  <a:pt x="14617" y="15434"/>
                </a:lnTo>
                <a:cubicBezTo>
                  <a:pt x="14617" y="15376"/>
                  <a:pt x="14593" y="15331"/>
                  <a:pt x="14564" y="15331"/>
                </a:cubicBezTo>
                <a:close/>
                <a:moveTo>
                  <a:pt x="15413" y="15331"/>
                </a:moveTo>
                <a:cubicBezTo>
                  <a:pt x="15384" y="15331"/>
                  <a:pt x="15360" y="15376"/>
                  <a:pt x="15360" y="15434"/>
                </a:cubicBezTo>
                <a:lnTo>
                  <a:pt x="15360" y="15654"/>
                </a:lnTo>
                <a:cubicBezTo>
                  <a:pt x="15360" y="15711"/>
                  <a:pt x="15384" y="15758"/>
                  <a:pt x="15413" y="15758"/>
                </a:cubicBezTo>
                <a:cubicBezTo>
                  <a:pt x="15442" y="15758"/>
                  <a:pt x="15465" y="15711"/>
                  <a:pt x="15465" y="15654"/>
                </a:cubicBezTo>
                <a:lnTo>
                  <a:pt x="15465" y="15434"/>
                </a:lnTo>
                <a:cubicBezTo>
                  <a:pt x="15465" y="15376"/>
                  <a:pt x="15442" y="15331"/>
                  <a:pt x="15413" y="15331"/>
                </a:cubicBezTo>
                <a:close/>
                <a:moveTo>
                  <a:pt x="15728" y="15331"/>
                </a:moveTo>
                <a:cubicBezTo>
                  <a:pt x="15699" y="15331"/>
                  <a:pt x="15675" y="15376"/>
                  <a:pt x="15675" y="15434"/>
                </a:cubicBezTo>
                <a:lnTo>
                  <a:pt x="15675" y="15654"/>
                </a:lnTo>
                <a:cubicBezTo>
                  <a:pt x="15675" y="15711"/>
                  <a:pt x="15699" y="15758"/>
                  <a:pt x="15728" y="15758"/>
                </a:cubicBezTo>
                <a:cubicBezTo>
                  <a:pt x="15757" y="15758"/>
                  <a:pt x="15781" y="15711"/>
                  <a:pt x="15781" y="15654"/>
                </a:cubicBezTo>
                <a:lnTo>
                  <a:pt x="15781" y="15434"/>
                </a:lnTo>
                <a:cubicBezTo>
                  <a:pt x="15781" y="15376"/>
                  <a:pt x="15757" y="15331"/>
                  <a:pt x="15728" y="15331"/>
                </a:cubicBezTo>
                <a:close/>
                <a:moveTo>
                  <a:pt x="16578" y="15331"/>
                </a:moveTo>
                <a:cubicBezTo>
                  <a:pt x="16549" y="15331"/>
                  <a:pt x="16525" y="15376"/>
                  <a:pt x="16525" y="15434"/>
                </a:cubicBezTo>
                <a:lnTo>
                  <a:pt x="16525" y="15654"/>
                </a:lnTo>
                <a:cubicBezTo>
                  <a:pt x="16525" y="15711"/>
                  <a:pt x="16549" y="15758"/>
                  <a:pt x="16578" y="15758"/>
                </a:cubicBezTo>
                <a:cubicBezTo>
                  <a:pt x="16607" y="15758"/>
                  <a:pt x="16630" y="15711"/>
                  <a:pt x="16630" y="15654"/>
                </a:cubicBezTo>
                <a:lnTo>
                  <a:pt x="16630" y="15434"/>
                </a:lnTo>
                <a:cubicBezTo>
                  <a:pt x="16630" y="15376"/>
                  <a:pt x="16607" y="15331"/>
                  <a:pt x="16578" y="15331"/>
                </a:cubicBezTo>
                <a:close/>
                <a:moveTo>
                  <a:pt x="16892" y="15331"/>
                </a:moveTo>
                <a:cubicBezTo>
                  <a:pt x="16863" y="15331"/>
                  <a:pt x="16839" y="15376"/>
                  <a:pt x="16839" y="15434"/>
                </a:cubicBezTo>
                <a:lnTo>
                  <a:pt x="16839" y="15654"/>
                </a:lnTo>
                <a:cubicBezTo>
                  <a:pt x="16839" y="15711"/>
                  <a:pt x="16863" y="15758"/>
                  <a:pt x="16892" y="15758"/>
                </a:cubicBezTo>
                <a:cubicBezTo>
                  <a:pt x="16921" y="15758"/>
                  <a:pt x="16944" y="15711"/>
                  <a:pt x="16944" y="15654"/>
                </a:cubicBezTo>
                <a:lnTo>
                  <a:pt x="16944" y="15434"/>
                </a:lnTo>
                <a:cubicBezTo>
                  <a:pt x="16944" y="15376"/>
                  <a:pt x="16921" y="15331"/>
                  <a:pt x="16892" y="15331"/>
                </a:cubicBezTo>
                <a:close/>
                <a:moveTo>
                  <a:pt x="17741" y="15331"/>
                </a:moveTo>
                <a:cubicBezTo>
                  <a:pt x="17712" y="15331"/>
                  <a:pt x="17689" y="15376"/>
                  <a:pt x="17689" y="15434"/>
                </a:cubicBezTo>
                <a:lnTo>
                  <a:pt x="17689" y="15654"/>
                </a:lnTo>
                <a:cubicBezTo>
                  <a:pt x="17689" y="15711"/>
                  <a:pt x="17712" y="15758"/>
                  <a:pt x="17741" y="15758"/>
                </a:cubicBezTo>
                <a:cubicBezTo>
                  <a:pt x="17770" y="15758"/>
                  <a:pt x="17794" y="15711"/>
                  <a:pt x="17794" y="15654"/>
                </a:cubicBezTo>
                <a:lnTo>
                  <a:pt x="17794" y="15434"/>
                </a:lnTo>
                <a:cubicBezTo>
                  <a:pt x="17794" y="15376"/>
                  <a:pt x="17770" y="15331"/>
                  <a:pt x="17741" y="15331"/>
                </a:cubicBezTo>
                <a:close/>
                <a:moveTo>
                  <a:pt x="18055" y="15331"/>
                </a:moveTo>
                <a:cubicBezTo>
                  <a:pt x="18026" y="15331"/>
                  <a:pt x="18002" y="15376"/>
                  <a:pt x="18002" y="15434"/>
                </a:cubicBezTo>
                <a:lnTo>
                  <a:pt x="18002" y="15654"/>
                </a:lnTo>
                <a:cubicBezTo>
                  <a:pt x="18002" y="15711"/>
                  <a:pt x="18026" y="15758"/>
                  <a:pt x="18055" y="15758"/>
                </a:cubicBezTo>
                <a:cubicBezTo>
                  <a:pt x="18085" y="15758"/>
                  <a:pt x="18108" y="15711"/>
                  <a:pt x="18108" y="15654"/>
                </a:cubicBezTo>
                <a:lnTo>
                  <a:pt x="18108" y="15434"/>
                </a:lnTo>
                <a:cubicBezTo>
                  <a:pt x="18108" y="15376"/>
                  <a:pt x="18085" y="15331"/>
                  <a:pt x="18055" y="15331"/>
                </a:cubicBezTo>
                <a:close/>
                <a:moveTo>
                  <a:pt x="18905" y="15331"/>
                </a:moveTo>
                <a:cubicBezTo>
                  <a:pt x="18876" y="15331"/>
                  <a:pt x="18852" y="15376"/>
                  <a:pt x="18852" y="15434"/>
                </a:cubicBezTo>
                <a:lnTo>
                  <a:pt x="18852" y="15654"/>
                </a:lnTo>
                <a:cubicBezTo>
                  <a:pt x="18852" y="15711"/>
                  <a:pt x="18876" y="15758"/>
                  <a:pt x="18905" y="15758"/>
                </a:cubicBezTo>
                <a:cubicBezTo>
                  <a:pt x="18934" y="15758"/>
                  <a:pt x="18958" y="15711"/>
                  <a:pt x="18958" y="15654"/>
                </a:cubicBezTo>
                <a:lnTo>
                  <a:pt x="18958" y="15434"/>
                </a:lnTo>
                <a:cubicBezTo>
                  <a:pt x="18958" y="15376"/>
                  <a:pt x="18934" y="15331"/>
                  <a:pt x="18905" y="15331"/>
                </a:cubicBezTo>
                <a:close/>
                <a:moveTo>
                  <a:pt x="19220" y="15331"/>
                </a:moveTo>
                <a:cubicBezTo>
                  <a:pt x="19191" y="15331"/>
                  <a:pt x="19167" y="15376"/>
                  <a:pt x="19167" y="15434"/>
                </a:cubicBezTo>
                <a:lnTo>
                  <a:pt x="19167" y="15654"/>
                </a:lnTo>
                <a:cubicBezTo>
                  <a:pt x="19167" y="15711"/>
                  <a:pt x="19191" y="15758"/>
                  <a:pt x="19220" y="15758"/>
                </a:cubicBezTo>
                <a:cubicBezTo>
                  <a:pt x="19249" y="15758"/>
                  <a:pt x="19273" y="15711"/>
                  <a:pt x="19273" y="15654"/>
                </a:cubicBezTo>
                <a:lnTo>
                  <a:pt x="19273" y="15434"/>
                </a:lnTo>
                <a:cubicBezTo>
                  <a:pt x="19273" y="15376"/>
                  <a:pt x="19249" y="15331"/>
                  <a:pt x="19220" y="15331"/>
                </a:cubicBezTo>
                <a:close/>
                <a:moveTo>
                  <a:pt x="20069" y="15331"/>
                </a:moveTo>
                <a:cubicBezTo>
                  <a:pt x="20040" y="15331"/>
                  <a:pt x="20016" y="15376"/>
                  <a:pt x="20016" y="15434"/>
                </a:cubicBezTo>
                <a:lnTo>
                  <a:pt x="20016" y="15654"/>
                </a:lnTo>
                <a:cubicBezTo>
                  <a:pt x="20016" y="15711"/>
                  <a:pt x="20040" y="15758"/>
                  <a:pt x="20069" y="15758"/>
                </a:cubicBezTo>
                <a:cubicBezTo>
                  <a:pt x="20099" y="15758"/>
                  <a:pt x="20122" y="15711"/>
                  <a:pt x="20122" y="15654"/>
                </a:cubicBezTo>
                <a:lnTo>
                  <a:pt x="20122" y="15434"/>
                </a:lnTo>
                <a:cubicBezTo>
                  <a:pt x="20122" y="15376"/>
                  <a:pt x="20099" y="15331"/>
                  <a:pt x="20069" y="15331"/>
                </a:cubicBezTo>
                <a:close/>
                <a:moveTo>
                  <a:pt x="20384" y="15331"/>
                </a:moveTo>
                <a:cubicBezTo>
                  <a:pt x="20355" y="15331"/>
                  <a:pt x="20331" y="15376"/>
                  <a:pt x="20331" y="15434"/>
                </a:cubicBezTo>
                <a:lnTo>
                  <a:pt x="20331" y="15654"/>
                </a:lnTo>
                <a:cubicBezTo>
                  <a:pt x="20331" y="15711"/>
                  <a:pt x="20355" y="15758"/>
                  <a:pt x="20384" y="15758"/>
                </a:cubicBezTo>
                <a:cubicBezTo>
                  <a:pt x="20413" y="15758"/>
                  <a:pt x="20436" y="15711"/>
                  <a:pt x="20436" y="15654"/>
                </a:cubicBezTo>
                <a:lnTo>
                  <a:pt x="20436" y="15434"/>
                </a:lnTo>
                <a:cubicBezTo>
                  <a:pt x="20436" y="15376"/>
                  <a:pt x="20413" y="15331"/>
                  <a:pt x="20384" y="15331"/>
                </a:cubicBezTo>
                <a:close/>
                <a:moveTo>
                  <a:pt x="21234" y="15331"/>
                </a:moveTo>
                <a:cubicBezTo>
                  <a:pt x="21204" y="15331"/>
                  <a:pt x="21181" y="15376"/>
                  <a:pt x="21181" y="15434"/>
                </a:cubicBezTo>
                <a:lnTo>
                  <a:pt x="21181" y="15654"/>
                </a:lnTo>
                <a:cubicBezTo>
                  <a:pt x="21181" y="15711"/>
                  <a:pt x="21204" y="15758"/>
                  <a:pt x="21234" y="15758"/>
                </a:cubicBezTo>
                <a:cubicBezTo>
                  <a:pt x="21263" y="15758"/>
                  <a:pt x="21285" y="15711"/>
                  <a:pt x="21285" y="15654"/>
                </a:cubicBezTo>
                <a:lnTo>
                  <a:pt x="21285" y="15434"/>
                </a:lnTo>
                <a:cubicBezTo>
                  <a:pt x="21285" y="15376"/>
                  <a:pt x="21263" y="15331"/>
                  <a:pt x="21234" y="15331"/>
                </a:cubicBezTo>
                <a:close/>
                <a:moveTo>
                  <a:pt x="21547" y="15331"/>
                </a:moveTo>
                <a:cubicBezTo>
                  <a:pt x="21518" y="15331"/>
                  <a:pt x="21495" y="15376"/>
                  <a:pt x="21495" y="15434"/>
                </a:cubicBezTo>
                <a:lnTo>
                  <a:pt x="21495" y="15654"/>
                </a:lnTo>
                <a:cubicBezTo>
                  <a:pt x="21495" y="15711"/>
                  <a:pt x="21518" y="15758"/>
                  <a:pt x="21547" y="15758"/>
                </a:cubicBezTo>
                <a:cubicBezTo>
                  <a:pt x="21576" y="15758"/>
                  <a:pt x="21600" y="15711"/>
                  <a:pt x="21600" y="15654"/>
                </a:cubicBezTo>
                <a:lnTo>
                  <a:pt x="21600" y="15434"/>
                </a:lnTo>
                <a:cubicBezTo>
                  <a:pt x="21600" y="15376"/>
                  <a:pt x="21576" y="15331"/>
                  <a:pt x="21547" y="15331"/>
                </a:cubicBezTo>
                <a:close/>
                <a:moveTo>
                  <a:pt x="53" y="16061"/>
                </a:moveTo>
                <a:cubicBezTo>
                  <a:pt x="24" y="16061"/>
                  <a:pt x="0" y="16108"/>
                  <a:pt x="0" y="16166"/>
                </a:cubicBezTo>
                <a:lnTo>
                  <a:pt x="0" y="16384"/>
                </a:lnTo>
                <a:cubicBezTo>
                  <a:pt x="0" y="16441"/>
                  <a:pt x="24" y="16488"/>
                  <a:pt x="53" y="16488"/>
                </a:cubicBezTo>
                <a:cubicBezTo>
                  <a:pt x="82" y="16488"/>
                  <a:pt x="106" y="16441"/>
                  <a:pt x="106" y="16384"/>
                </a:cubicBezTo>
                <a:lnTo>
                  <a:pt x="106" y="16166"/>
                </a:lnTo>
                <a:cubicBezTo>
                  <a:pt x="106" y="16108"/>
                  <a:pt x="82" y="16061"/>
                  <a:pt x="53" y="16061"/>
                </a:cubicBezTo>
                <a:close/>
                <a:moveTo>
                  <a:pt x="367" y="16061"/>
                </a:moveTo>
                <a:cubicBezTo>
                  <a:pt x="338" y="16061"/>
                  <a:pt x="315" y="16108"/>
                  <a:pt x="315" y="16166"/>
                </a:cubicBezTo>
                <a:lnTo>
                  <a:pt x="315" y="16384"/>
                </a:lnTo>
                <a:cubicBezTo>
                  <a:pt x="315" y="16441"/>
                  <a:pt x="338" y="16488"/>
                  <a:pt x="367" y="16488"/>
                </a:cubicBezTo>
                <a:cubicBezTo>
                  <a:pt x="397" y="16488"/>
                  <a:pt x="420" y="16441"/>
                  <a:pt x="420" y="16384"/>
                </a:cubicBezTo>
                <a:lnTo>
                  <a:pt x="420" y="16166"/>
                </a:lnTo>
                <a:cubicBezTo>
                  <a:pt x="420" y="16108"/>
                  <a:pt x="397" y="16061"/>
                  <a:pt x="367" y="16061"/>
                </a:cubicBezTo>
                <a:close/>
                <a:moveTo>
                  <a:pt x="1217" y="16061"/>
                </a:moveTo>
                <a:cubicBezTo>
                  <a:pt x="1188" y="16061"/>
                  <a:pt x="1164" y="16108"/>
                  <a:pt x="1164" y="16166"/>
                </a:cubicBezTo>
                <a:lnTo>
                  <a:pt x="1164" y="16384"/>
                </a:lnTo>
                <a:cubicBezTo>
                  <a:pt x="1164" y="16441"/>
                  <a:pt x="1188" y="16488"/>
                  <a:pt x="1217" y="16488"/>
                </a:cubicBezTo>
                <a:cubicBezTo>
                  <a:pt x="1246" y="16488"/>
                  <a:pt x="1270" y="16441"/>
                  <a:pt x="1270" y="16384"/>
                </a:cubicBezTo>
                <a:lnTo>
                  <a:pt x="1270" y="16166"/>
                </a:lnTo>
                <a:cubicBezTo>
                  <a:pt x="1270" y="16108"/>
                  <a:pt x="1246" y="16061"/>
                  <a:pt x="1217" y="16061"/>
                </a:cubicBezTo>
                <a:close/>
                <a:moveTo>
                  <a:pt x="1532" y="16061"/>
                </a:moveTo>
                <a:cubicBezTo>
                  <a:pt x="1503" y="16061"/>
                  <a:pt x="1479" y="16108"/>
                  <a:pt x="1479" y="16166"/>
                </a:cubicBezTo>
                <a:lnTo>
                  <a:pt x="1479" y="16384"/>
                </a:lnTo>
                <a:cubicBezTo>
                  <a:pt x="1479" y="16441"/>
                  <a:pt x="1503" y="16488"/>
                  <a:pt x="1532" y="16488"/>
                </a:cubicBezTo>
                <a:cubicBezTo>
                  <a:pt x="1561" y="16488"/>
                  <a:pt x="1584" y="16441"/>
                  <a:pt x="1584" y="16384"/>
                </a:cubicBezTo>
                <a:lnTo>
                  <a:pt x="1584" y="16166"/>
                </a:lnTo>
                <a:cubicBezTo>
                  <a:pt x="1584" y="16108"/>
                  <a:pt x="1561" y="16061"/>
                  <a:pt x="1532" y="16061"/>
                </a:cubicBezTo>
                <a:close/>
                <a:moveTo>
                  <a:pt x="2380" y="16061"/>
                </a:moveTo>
                <a:cubicBezTo>
                  <a:pt x="2351" y="16061"/>
                  <a:pt x="2329" y="16108"/>
                  <a:pt x="2329" y="16166"/>
                </a:cubicBezTo>
                <a:lnTo>
                  <a:pt x="2329" y="16384"/>
                </a:lnTo>
                <a:cubicBezTo>
                  <a:pt x="2329" y="16441"/>
                  <a:pt x="2351" y="16488"/>
                  <a:pt x="2380" y="16488"/>
                </a:cubicBezTo>
                <a:cubicBezTo>
                  <a:pt x="2409" y="16488"/>
                  <a:pt x="2433" y="16441"/>
                  <a:pt x="2433" y="16384"/>
                </a:cubicBezTo>
                <a:lnTo>
                  <a:pt x="2433" y="16166"/>
                </a:lnTo>
                <a:cubicBezTo>
                  <a:pt x="2433" y="16108"/>
                  <a:pt x="2409" y="16061"/>
                  <a:pt x="2380" y="16061"/>
                </a:cubicBezTo>
                <a:close/>
                <a:moveTo>
                  <a:pt x="2695" y="16061"/>
                </a:moveTo>
                <a:cubicBezTo>
                  <a:pt x="2666" y="16061"/>
                  <a:pt x="2643" y="16108"/>
                  <a:pt x="2643" y="16166"/>
                </a:cubicBezTo>
                <a:lnTo>
                  <a:pt x="2643" y="16384"/>
                </a:lnTo>
                <a:cubicBezTo>
                  <a:pt x="2643" y="16441"/>
                  <a:pt x="2666" y="16488"/>
                  <a:pt x="2695" y="16488"/>
                </a:cubicBezTo>
                <a:cubicBezTo>
                  <a:pt x="2724" y="16488"/>
                  <a:pt x="2748" y="16441"/>
                  <a:pt x="2748" y="16384"/>
                </a:cubicBezTo>
                <a:lnTo>
                  <a:pt x="2748" y="16166"/>
                </a:lnTo>
                <a:cubicBezTo>
                  <a:pt x="2748" y="16108"/>
                  <a:pt x="2724" y="16061"/>
                  <a:pt x="2695" y="16061"/>
                </a:cubicBezTo>
                <a:close/>
                <a:moveTo>
                  <a:pt x="3545" y="16061"/>
                </a:moveTo>
                <a:cubicBezTo>
                  <a:pt x="3516" y="16061"/>
                  <a:pt x="3492" y="16108"/>
                  <a:pt x="3492" y="16166"/>
                </a:cubicBezTo>
                <a:lnTo>
                  <a:pt x="3492" y="16384"/>
                </a:lnTo>
                <a:cubicBezTo>
                  <a:pt x="3492" y="16441"/>
                  <a:pt x="3516" y="16488"/>
                  <a:pt x="3545" y="16488"/>
                </a:cubicBezTo>
                <a:cubicBezTo>
                  <a:pt x="3574" y="16488"/>
                  <a:pt x="3598" y="16441"/>
                  <a:pt x="3598" y="16384"/>
                </a:cubicBezTo>
                <a:lnTo>
                  <a:pt x="3598" y="16166"/>
                </a:lnTo>
                <a:cubicBezTo>
                  <a:pt x="3598" y="16108"/>
                  <a:pt x="3574" y="16061"/>
                  <a:pt x="3545" y="16061"/>
                </a:cubicBezTo>
                <a:close/>
                <a:moveTo>
                  <a:pt x="3859" y="16061"/>
                </a:moveTo>
                <a:cubicBezTo>
                  <a:pt x="3830" y="16061"/>
                  <a:pt x="3806" y="16108"/>
                  <a:pt x="3806" y="16166"/>
                </a:cubicBezTo>
                <a:lnTo>
                  <a:pt x="3806" y="16384"/>
                </a:lnTo>
                <a:cubicBezTo>
                  <a:pt x="3806" y="16441"/>
                  <a:pt x="3830" y="16488"/>
                  <a:pt x="3859" y="16488"/>
                </a:cubicBezTo>
                <a:cubicBezTo>
                  <a:pt x="3888" y="16488"/>
                  <a:pt x="3912" y="16441"/>
                  <a:pt x="3912" y="16384"/>
                </a:cubicBezTo>
                <a:lnTo>
                  <a:pt x="3912" y="16166"/>
                </a:lnTo>
                <a:cubicBezTo>
                  <a:pt x="3912" y="16108"/>
                  <a:pt x="3888" y="16061"/>
                  <a:pt x="3859" y="16061"/>
                </a:cubicBezTo>
                <a:close/>
                <a:moveTo>
                  <a:pt x="4709" y="16061"/>
                </a:moveTo>
                <a:cubicBezTo>
                  <a:pt x="4680" y="16061"/>
                  <a:pt x="4656" y="16108"/>
                  <a:pt x="4656" y="16166"/>
                </a:cubicBezTo>
                <a:lnTo>
                  <a:pt x="4656" y="16384"/>
                </a:lnTo>
                <a:cubicBezTo>
                  <a:pt x="4656" y="16441"/>
                  <a:pt x="4680" y="16488"/>
                  <a:pt x="4709" y="16488"/>
                </a:cubicBezTo>
                <a:cubicBezTo>
                  <a:pt x="4738" y="16488"/>
                  <a:pt x="4762" y="16441"/>
                  <a:pt x="4762" y="16384"/>
                </a:cubicBezTo>
                <a:lnTo>
                  <a:pt x="4762" y="16166"/>
                </a:lnTo>
                <a:cubicBezTo>
                  <a:pt x="4762" y="16108"/>
                  <a:pt x="4738" y="16061"/>
                  <a:pt x="4709" y="16061"/>
                </a:cubicBezTo>
                <a:close/>
                <a:moveTo>
                  <a:pt x="5023" y="16061"/>
                </a:moveTo>
                <a:cubicBezTo>
                  <a:pt x="4994" y="16061"/>
                  <a:pt x="4970" y="16108"/>
                  <a:pt x="4970" y="16166"/>
                </a:cubicBezTo>
                <a:lnTo>
                  <a:pt x="4970" y="16384"/>
                </a:lnTo>
                <a:cubicBezTo>
                  <a:pt x="4970" y="16441"/>
                  <a:pt x="4994" y="16488"/>
                  <a:pt x="5023" y="16488"/>
                </a:cubicBezTo>
                <a:cubicBezTo>
                  <a:pt x="5053" y="16488"/>
                  <a:pt x="5076" y="16441"/>
                  <a:pt x="5076" y="16384"/>
                </a:cubicBezTo>
                <a:lnTo>
                  <a:pt x="5076" y="16166"/>
                </a:lnTo>
                <a:cubicBezTo>
                  <a:pt x="5076" y="16108"/>
                  <a:pt x="5053" y="16061"/>
                  <a:pt x="5023" y="16061"/>
                </a:cubicBezTo>
                <a:close/>
                <a:moveTo>
                  <a:pt x="5873" y="16061"/>
                </a:moveTo>
                <a:cubicBezTo>
                  <a:pt x="5844" y="16061"/>
                  <a:pt x="5820" y="16108"/>
                  <a:pt x="5820" y="16166"/>
                </a:cubicBezTo>
                <a:lnTo>
                  <a:pt x="5820" y="16384"/>
                </a:lnTo>
                <a:cubicBezTo>
                  <a:pt x="5820" y="16441"/>
                  <a:pt x="5844" y="16488"/>
                  <a:pt x="5873" y="16488"/>
                </a:cubicBezTo>
                <a:cubicBezTo>
                  <a:pt x="5902" y="16488"/>
                  <a:pt x="5926" y="16441"/>
                  <a:pt x="5926" y="16384"/>
                </a:cubicBezTo>
                <a:lnTo>
                  <a:pt x="5926" y="16166"/>
                </a:lnTo>
                <a:cubicBezTo>
                  <a:pt x="5926" y="16108"/>
                  <a:pt x="5902" y="16061"/>
                  <a:pt x="5873" y="16061"/>
                </a:cubicBezTo>
                <a:close/>
                <a:moveTo>
                  <a:pt x="6188" y="16061"/>
                </a:moveTo>
                <a:cubicBezTo>
                  <a:pt x="6159" y="16061"/>
                  <a:pt x="6135" y="16108"/>
                  <a:pt x="6135" y="16166"/>
                </a:cubicBezTo>
                <a:lnTo>
                  <a:pt x="6135" y="16384"/>
                </a:lnTo>
                <a:cubicBezTo>
                  <a:pt x="6135" y="16441"/>
                  <a:pt x="6159" y="16488"/>
                  <a:pt x="6188" y="16488"/>
                </a:cubicBezTo>
                <a:cubicBezTo>
                  <a:pt x="6217" y="16488"/>
                  <a:pt x="6240" y="16441"/>
                  <a:pt x="6240" y="16384"/>
                </a:cubicBezTo>
                <a:lnTo>
                  <a:pt x="6240" y="16166"/>
                </a:lnTo>
                <a:cubicBezTo>
                  <a:pt x="6240" y="16108"/>
                  <a:pt x="6217" y="16061"/>
                  <a:pt x="6188" y="16061"/>
                </a:cubicBezTo>
                <a:close/>
                <a:moveTo>
                  <a:pt x="7036" y="16061"/>
                </a:moveTo>
                <a:cubicBezTo>
                  <a:pt x="7007" y="16061"/>
                  <a:pt x="6984" y="16108"/>
                  <a:pt x="6984" y="16166"/>
                </a:cubicBezTo>
                <a:lnTo>
                  <a:pt x="6984" y="16384"/>
                </a:lnTo>
                <a:cubicBezTo>
                  <a:pt x="6984" y="16441"/>
                  <a:pt x="7007" y="16488"/>
                  <a:pt x="7036" y="16488"/>
                </a:cubicBezTo>
                <a:cubicBezTo>
                  <a:pt x="7065" y="16488"/>
                  <a:pt x="7089" y="16441"/>
                  <a:pt x="7089" y="16384"/>
                </a:cubicBezTo>
                <a:lnTo>
                  <a:pt x="7089" y="16166"/>
                </a:lnTo>
                <a:cubicBezTo>
                  <a:pt x="7089" y="16108"/>
                  <a:pt x="7065" y="16061"/>
                  <a:pt x="7036" y="16061"/>
                </a:cubicBezTo>
                <a:close/>
                <a:moveTo>
                  <a:pt x="7351" y="16061"/>
                </a:moveTo>
                <a:cubicBezTo>
                  <a:pt x="7322" y="16061"/>
                  <a:pt x="7299" y="16108"/>
                  <a:pt x="7299" y="16166"/>
                </a:cubicBezTo>
                <a:lnTo>
                  <a:pt x="7299" y="16384"/>
                </a:lnTo>
                <a:cubicBezTo>
                  <a:pt x="7299" y="16441"/>
                  <a:pt x="7322" y="16488"/>
                  <a:pt x="7351" y="16488"/>
                </a:cubicBezTo>
                <a:cubicBezTo>
                  <a:pt x="7380" y="16488"/>
                  <a:pt x="7404" y="16441"/>
                  <a:pt x="7404" y="16384"/>
                </a:cubicBezTo>
                <a:lnTo>
                  <a:pt x="7404" y="16166"/>
                </a:lnTo>
                <a:cubicBezTo>
                  <a:pt x="7404" y="16108"/>
                  <a:pt x="7380" y="16061"/>
                  <a:pt x="7351" y="16061"/>
                </a:cubicBezTo>
                <a:close/>
                <a:moveTo>
                  <a:pt x="8201" y="16061"/>
                </a:moveTo>
                <a:cubicBezTo>
                  <a:pt x="8171" y="16061"/>
                  <a:pt x="8148" y="16108"/>
                  <a:pt x="8148" y="16166"/>
                </a:cubicBezTo>
                <a:lnTo>
                  <a:pt x="8148" y="16384"/>
                </a:lnTo>
                <a:cubicBezTo>
                  <a:pt x="8148" y="16441"/>
                  <a:pt x="8171" y="16488"/>
                  <a:pt x="8201" y="16488"/>
                </a:cubicBezTo>
                <a:cubicBezTo>
                  <a:pt x="8230" y="16488"/>
                  <a:pt x="8254" y="16441"/>
                  <a:pt x="8254" y="16384"/>
                </a:cubicBezTo>
                <a:lnTo>
                  <a:pt x="8254" y="16166"/>
                </a:lnTo>
                <a:cubicBezTo>
                  <a:pt x="8254" y="16108"/>
                  <a:pt x="8230" y="16061"/>
                  <a:pt x="8201" y="16061"/>
                </a:cubicBezTo>
                <a:close/>
                <a:moveTo>
                  <a:pt x="8515" y="16061"/>
                </a:moveTo>
                <a:cubicBezTo>
                  <a:pt x="8486" y="16061"/>
                  <a:pt x="8462" y="16108"/>
                  <a:pt x="8462" y="16166"/>
                </a:cubicBezTo>
                <a:lnTo>
                  <a:pt x="8462" y="16384"/>
                </a:lnTo>
                <a:cubicBezTo>
                  <a:pt x="8462" y="16441"/>
                  <a:pt x="8486" y="16488"/>
                  <a:pt x="8515" y="16488"/>
                </a:cubicBezTo>
                <a:cubicBezTo>
                  <a:pt x="8544" y="16488"/>
                  <a:pt x="8568" y="16441"/>
                  <a:pt x="8568" y="16384"/>
                </a:cubicBezTo>
                <a:lnTo>
                  <a:pt x="8568" y="16166"/>
                </a:lnTo>
                <a:cubicBezTo>
                  <a:pt x="8568" y="16108"/>
                  <a:pt x="8544" y="16061"/>
                  <a:pt x="8515" y="16061"/>
                </a:cubicBezTo>
                <a:close/>
                <a:moveTo>
                  <a:pt x="9365" y="16061"/>
                </a:moveTo>
                <a:cubicBezTo>
                  <a:pt x="9336" y="16061"/>
                  <a:pt x="9312" y="16108"/>
                  <a:pt x="9312" y="16166"/>
                </a:cubicBezTo>
                <a:lnTo>
                  <a:pt x="9312" y="16384"/>
                </a:lnTo>
                <a:cubicBezTo>
                  <a:pt x="9312" y="16441"/>
                  <a:pt x="9336" y="16488"/>
                  <a:pt x="9365" y="16488"/>
                </a:cubicBezTo>
                <a:cubicBezTo>
                  <a:pt x="9394" y="16488"/>
                  <a:pt x="9418" y="16441"/>
                  <a:pt x="9418" y="16384"/>
                </a:cubicBezTo>
                <a:lnTo>
                  <a:pt x="9418" y="16166"/>
                </a:lnTo>
                <a:cubicBezTo>
                  <a:pt x="9418" y="16108"/>
                  <a:pt x="9394" y="16061"/>
                  <a:pt x="9365" y="16061"/>
                </a:cubicBezTo>
                <a:close/>
                <a:moveTo>
                  <a:pt x="9679" y="16061"/>
                </a:moveTo>
                <a:cubicBezTo>
                  <a:pt x="9650" y="16061"/>
                  <a:pt x="9626" y="16108"/>
                  <a:pt x="9626" y="16166"/>
                </a:cubicBezTo>
                <a:lnTo>
                  <a:pt x="9626" y="16384"/>
                </a:lnTo>
                <a:cubicBezTo>
                  <a:pt x="9626" y="16441"/>
                  <a:pt x="9650" y="16488"/>
                  <a:pt x="9679" y="16488"/>
                </a:cubicBezTo>
                <a:cubicBezTo>
                  <a:pt x="9708" y="16488"/>
                  <a:pt x="9732" y="16441"/>
                  <a:pt x="9732" y="16384"/>
                </a:cubicBezTo>
                <a:lnTo>
                  <a:pt x="9732" y="16166"/>
                </a:lnTo>
                <a:cubicBezTo>
                  <a:pt x="9732" y="16108"/>
                  <a:pt x="9708" y="16061"/>
                  <a:pt x="9679" y="16061"/>
                </a:cubicBezTo>
                <a:close/>
                <a:moveTo>
                  <a:pt x="10529" y="16061"/>
                </a:moveTo>
                <a:cubicBezTo>
                  <a:pt x="10500" y="16061"/>
                  <a:pt x="10476" y="16108"/>
                  <a:pt x="10476" y="16166"/>
                </a:cubicBezTo>
                <a:lnTo>
                  <a:pt x="10476" y="16384"/>
                </a:lnTo>
                <a:cubicBezTo>
                  <a:pt x="10476" y="16441"/>
                  <a:pt x="10500" y="16488"/>
                  <a:pt x="10529" y="16488"/>
                </a:cubicBezTo>
                <a:cubicBezTo>
                  <a:pt x="10558" y="16488"/>
                  <a:pt x="10582" y="16441"/>
                  <a:pt x="10582" y="16384"/>
                </a:cubicBezTo>
                <a:lnTo>
                  <a:pt x="10582" y="16166"/>
                </a:lnTo>
                <a:cubicBezTo>
                  <a:pt x="10582" y="16108"/>
                  <a:pt x="10558" y="16061"/>
                  <a:pt x="10529" y="16061"/>
                </a:cubicBezTo>
                <a:close/>
                <a:moveTo>
                  <a:pt x="10844" y="16061"/>
                </a:moveTo>
                <a:cubicBezTo>
                  <a:pt x="10814" y="16061"/>
                  <a:pt x="10791" y="16108"/>
                  <a:pt x="10791" y="16166"/>
                </a:cubicBezTo>
                <a:lnTo>
                  <a:pt x="10791" y="16384"/>
                </a:lnTo>
                <a:cubicBezTo>
                  <a:pt x="10791" y="16441"/>
                  <a:pt x="10814" y="16488"/>
                  <a:pt x="10844" y="16488"/>
                </a:cubicBezTo>
                <a:cubicBezTo>
                  <a:pt x="10873" y="16488"/>
                  <a:pt x="10895" y="16441"/>
                  <a:pt x="10895" y="16384"/>
                </a:cubicBezTo>
                <a:lnTo>
                  <a:pt x="10895" y="16166"/>
                </a:lnTo>
                <a:cubicBezTo>
                  <a:pt x="10895" y="16108"/>
                  <a:pt x="10873" y="16061"/>
                  <a:pt x="10844" y="16061"/>
                </a:cubicBezTo>
                <a:close/>
                <a:moveTo>
                  <a:pt x="11692" y="16061"/>
                </a:moveTo>
                <a:cubicBezTo>
                  <a:pt x="11663" y="16061"/>
                  <a:pt x="11640" y="16108"/>
                  <a:pt x="11640" y="16166"/>
                </a:cubicBezTo>
                <a:lnTo>
                  <a:pt x="11640" y="16384"/>
                </a:lnTo>
                <a:cubicBezTo>
                  <a:pt x="11640" y="16441"/>
                  <a:pt x="11663" y="16488"/>
                  <a:pt x="11692" y="16488"/>
                </a:cubicBezTo>
                <a:cubicBezTo>
                  <a:pt x="11721" y="16488"/>
                  <a:pt x="11745" y="16441"/>
                  <a:pt x="11745" y="16384"/>
                </a:cubicBezTo>
                <a:lnTo>
                  <a:pt x="11745" y="16166"/>
                </a:lnTo>
                <a:cubicBezTo>
                  <a:pt x="11745" y="16108"/>
                  <a:pt x="11721" y="16061"/>
                  <a:pt x="11692" y="16061"/>
                </a:cubicBezTo>
                <a:close/>
                <a:moveTo>
                  <a:pt x="12007" y="16061"/>
                </a:moveTo>
                <a:cubicBezTo>
                  <a:pt x="11978" y="16061"/>
                  <a:pt x="11955" y="16108"/>
                  <a:pt x="11955" y="16166"/>
                </a:cubicBezTo>
                <a:lnTo>
                  <a:pt x="11955" y="16384"/>
                </a:lnTo>
                <a:cubicBezTo>
                  <a:pt x="11955" y="16441"/>
                  <a:pt x="11978" y="16488"/>
                  <a:pt x="12007" y="16488"/>
                </a:cubicBezTo>
                <a:cubicBezTo>
                  <a:pt x="12036" y="16488"/>
                  <a:pt x="12060" y="16441"/>
                  <a:pt x="12060" y="16384"/>
                </a:cubicBezTo>
                <a:lnTo>
                  <a:pt x="12060" y="16166"/>
                </a:lnTo>
                <a:cubicBezTo>
                  <a:pt x="12060" y="16108"/>
                  <a:pt x="12036" y="16061"/>
                  <a:pt x="12007" y="16061"/>
                </a:cubicBezTo>
                <a:close/>
                <a:moveTo>
                  <a:pt x="12856" y="16061"/>
                </a:moveTo>
                <a:cubicBezTo>
                  <a:pt x="12827" y="16061"/>
                  <a:pt x="12804" y="16108"/>
                  <a:pt x="12804" y="16166"/>
                </a:cubicBezTo>
                <a:lnTo>
                  <a:pt x="12804" y="16384"/>
                </a:lnTo>
                <a:cubicBezTo>
                  <a:pt x="12804" y="16441"/>
                  <a:pt x="12827" y="16488"/>
                  <a:pt x="12856" y="16488"/>
                </a:cubicBezTo>
                <a:cubicBezTo>
                  <a:pt x="12886" y="16488"/>
                  <a:pt x="12909" y="16441"/>
                  <a:pt x="12909" y="16384"/>
                </a:cubicBezTo>
                <a:lnTo>
                  <a:pt x="12909" y="16166"/>
                </a:lnTo>
                <a:cubicBezTo>
                  <a:pt x="12909" y="16108"/>
                  <a:pt x="12886" y="16061"/>
                  <a:pt x="12856" y="16061"/>
                </a:cubicBezTo>
                <a:close/>
                <a:moveTo>
                  <a:pt x="13171" y="16061"/>
                </a:moveTo>
                <a:cubicBezTo>
                  <a:pt x="13142" y="16061"/>
                  <a:pt x="13118" y="16108"/>
                  <a:pt x="13118" y="16166"/>
                </a:cubicBezTo>
                <a:lnTo>
                  <a:pt x="13118" y="16384"/>
                </a:lnTo>
                <a:cubicBezTo>
                  <a:pt x="13118" y="16441"/>
                  <a:pt x="13142" y="16488"/>
                  <a:pt x="13171" y="16488"/>
                </a:cubicBezTo>
                <a:cubicBezTo>
                  <a:pt x="13200" y="16488"/>
                  <a:pt x="13224" y="16441"/>
                  <a:pt x="13224" y="16384"/>
                </a:cubicBezTo>
                <a:lnTo>
                  <a:pt x="13224" y="16166"/>
                </a:lnTo>
                <a:cubicBezTo>
                  <a:pt x="13224" y="16108"/>
                  <a:pt x="13200" y="16061"/>
                  <a:pt x="13171" y="16061"/>
                </a:cubicBezTo>
                <a:close/>
                <a:moveTo>
                  <a:pt x="14021" y="16061"/>
                </a:moveTo>
                <a:cubicBezTo>
                  <a:pt x="13992" y="16061"/>
                  <a:pt x="13968" y="16108"/>
                  <a:pt x="13968" y="16166"/>
                </a:cubicBezTo>
                <a:lnTo>
                  <a:pt x="13968" y="16384"/>
                </a:lnTo>
                <a:cubicBezTo>
                  <a:pt x="13968" y="16441"/>
                  <a:pt x="13992" y="16488"/>
                  <a:pt x="14021" y="16488"/>
                </a:cubicBezTo>
                <a:cubicBezTo>
                  <a:pt x="14050" y="16488"/>
                  <a:pt x="14074" y="16441"/>
                  <a:pt x="14074" y="16384"/>
                </a:cubicBezTo>
                <a:lnTo>
                  <a:pt x="14074" y="16166"/>
                </a:lnTo>
                <a:cubicBezTo>
                  <a:pt x="14074" y="16108"/>
                  <a:pt x="14050" y="16061"/>
                  <a:pt x="14021" y="16061"/>
                </a:cubicBezTo>
                <a:close/>
                <a:moveTo>
                  <a:pt x="14335" y="16061"/>
                </a:moveTo>
                <a:cubicBezTo>
                  <a:pt x="14306" y="16061"/>
                  <a:pt x="14282" y="16108"/>
                  <a:pt x="14282" y="16166"/>
                </a:cubicBezTo>
                <a:lnTo>
                  <a:pt x="14282" y="16384"/>
                </a:lnTo>
                <a:cubicBezTo>
                  <a:pt x="14282" y="16441"/>
                  <a:pt x="14306" y="16488"/>
                  <a:pt x="14335" y="16488"/>
                </a:cubicBezTo>
                <a:cubicBezTo>
                  <a:pt x="14364" y="16488"/>
                  <a:pt x="14388" y="16441"/>
                  <a:pt x="14388" y="16384"/>
                </a:cubicBezTo>
                <a:lnTo>
                  <a:pt x="14388" y="16166"/>
                </a:lnTo>
                <a:cubicBezTo>
                  <a:pt x="14388" y="16108"/>
                  <a:pt x="14364" y="16061"/>
                  <a:pt x="14335" y="16061"/>
                </a:cubicBezTo>
                <a:close/>
                <a:moveTo>
                  <a:pt x="15185" y="16061"/>
                </a:moveTo>
                <a:cubicBezTo>
                  <a:pt x="15156" y="16061"/>
                  <a:pt x="15132" y="16108"/>
                  <a:pt x="15132" y="16166"/>
                </a:cubicBezTo>
                <a:lnTo>
                  <a:pt x="15132" y="16384"/>
                </a:lnTo>
                <a:cubicBezTo>
                  <a:pt x="15132" y="16441"/>
                  <a:pt x="15156" y="16488"/>
                  <a:pt x="15185" y="16488"/>
                </a:cubicBezTo>
                <a:cubicBezTo>
                  <a:pt x="15214" y="16488"/>
                  <a:pt x="15237" y="16441"/>
                  <a:pt x="15237" y="16384"/>
                </a:cubicBezTo>
                <a:lnTo>
                  <a:pt x="15237" y="16166"/>
                </a:lnTo>
                <a:cubicBezTo>
                  <a:pt x="15237" y="16108"/>
                  <a:pt x="15214" y="16061"/>
                  <a:pt x="15185" y="16061"/>
                </a:cubicBezTo>
                <a:close/>
                <a:moveTo>
                  <a:pt x="15500" y="16061"/>
                </a:moveTo>
                <a:cubicBezTo>
                  <a:pt x="15470" y="16061"/>
                  <a:pt x="15447" y="16108"/>
                  <a:pt x="15447" y="16166"/>
                </a:cubicBezTo>
                <a:lnTo>
                  <a:pt x="15447" y="16384"/>
                </a:lnTo>
                <a:cubicBezTo>
                  <a:pt x="15447" y="16441"/>
                  <a:pt x="15470" y="16488"/>
                  <a:pt x="15500" y="16488"/>
                </a:cubicBezTo>
                <a:cubicBezTo>
                  <a:pt x="15529" y="16488"/>
                  <a:pt x="15551" y="16441"/>
                  <a:pt x="15551" y="16384"/>
                </a:cubicBezTo>
                <a:lnTo>
                  <a:pt x="15551" y="16166"/>
                </a:lnTo>
                <a:cubicBezTo>
                  <a:pt x="15551" y="16108"/>
                  <a:pt x="15529" y="16061"/>
                  <a:pt x="15500" y="16061"/>
                </a:cubicBezTo>
                <a:close/>
                <a:moveTo>
                  <a:pt x="16349" y="16061"/>
                </a:moveTo>
                <a:cubicBezTo>
                  <a:pt x="16320" y="16061"/>
                  <a:pt x="16296" y="16108"/>
                  <a:pt x="16296" y="16166"/>
                </a:cubicBezTo>
                <a:lnTo>
                  <a:pt x="16296" y="16384"/>
                </a:lnTo>
                <a:cubicBezTo>
                  <a:pt x="16296" y="16441"/>
                  <a:pt x="16320" y="16488"/>
                  <a:pt x="16349" y="16488"/>
                </a:cubicBezTo>
                <a:cubicBezTo>
                  <a:pt x="16378" y="16488"/>
                  <a:pt x="16401" y="16441"/>
                  <a:pt x="16401" y="16384"/>
                </a:cubicBezTo>
                <a:lnTo>
                  <a:pt x="16401" y="16166"/>
                </a:lnTo>
                <a:cubicBezTo>
                  <a:pt x="16401" y="16108"/>
                  <a:pt x="16378" y="16061"/>
                  <a:pt x="16349" y="16061"/>
                </a:cubicBezTo>
                <a:close/>
                <a:moveTo>
                  <a:pt x="16663" y="16061"/>
                </a:moveTo>
                <a:cubicBezTo>
                  <a:pt x="16634" y="16061"/>
                  <a:pt x="16611" y="16108"/>
                  <a:pt x="16611" y="16166"/>
                </a:cubicBezTo>
                <a:lnTo>
                  <a:pt x="16611" y="16384"/>
                </a:lnTo>
                <a:cubicBezTo>
                  <a:pt x="16611" y="16441"/>
                  <a:pt x="16634" y="16488"/>
                  <a:pt x="16663" y="16488"/>
                </a:cubicBezTo>
                <a:cubicBezTo>
                  <a:pt x="16692" y="16488"/>
                  <a:pt x="16716" y="16441"/>
                  <a:pt x="16716" y="16384"/>
                </a:cubicBezTo>
                <a:lnTo>
                  <a:pt x="16716" y="16166"/>
                </a:lnTo>
                <a:cubicBezTo>
                  <a:pt x="16716" y="16108"/>
                  <a:pt x="16692" y="16061"/>
                  <a:pt x="16663" y="16061"/>
                </a:cubicBezTo>
                <a:close/>
                <a:moveTo>
                  <a:pt x="17512" y="16061"/>
                </a:moveTo>
                <a:cubicBezTo>
                  <a:pt x="17483" y="16061"/>
                  <a:pt x="17459" y="16108"/>
                  <a:pt x="17459" y="16166"/>
                </a:cubicBezTo>
                <a:lnTo>
                  <a:pt x="17459" y="16384"/>
                </a:lnTo>
                <a:cubicBezTo>
                  <a:pt x="17459" y="16441"/>
                  <a:pt x="17483" y="16488"/>
                  <a:pt x="17512" y="16488"/>
                </a:cubicBezTo>
                <a:cubicBezTo>
                  <a:pt x="17541" y="16488"/>
                  <a:pt x="17565" y="16441"/>
                  <a:pt x="17565" y="16384"/>
                </a:cubicBezTo>
                <a:lnTo>
                  <a:pt x="17565" y="16166"/>
                </a:lnTo>
                <a:cubicBezTo>
                  <a:pt x="17565" y="16108"/>
                  <a:pt x="17541" y="16061"/>
                  <a:pt x="17512" y="16061"/>
                </a:cubicBezTo>
                <a:close/>
                <a:moveTo>
                  <a:pt x="17827" y="16061"/>
                </a:moveTo>
                <a:cubicBezTo>
                  <a:pt x="17798" y="16061"/>
                  <a:pt x="17774" y="16108"/>
                  <a:pt x="17774" y="16166"/>
                </a:cubicBezTo>
                <a:lnTo>
                  <a:pt x="17774" y="16384"/>
                </a:lnTo>
                <a:cubicBezTo>
                  <a:pt x="17774" y="16441"/>
                  <a:pt x="17798" y="16488"/>
                  <a:pt x="17827" y="16488"/>
                </a:cubicBezTo>
                <a:cubicBezTo>
                  <a:pt x="17856" y="16488"/>
                  <a:pt x="17880" y="16441"/>
                  <a:pt x="17880" y="16384"/>
                </a:cubicBezTo>
                <a:lnTo>
                  <a:pt x="17880" y="16166"/>
                </a:lnTo>
                <a:cubicBezTo>
                  <a:pt x="17880" y="16108"/>
                  <a:pt x="17856" y="16061"/>
                  <a:pt x="17827" y="16061"/>
                </a:cubicBezTo>
                <a:close/>
                <a:moveTo>
                  <a:pt x="18677" y="16061"/>
                </a:moveTo>
                <a:cubicBezTo>
                  <a:pt x="18648" y="16061"/>
                  <a:pt x="18624" y="16108"/>
                  <a:pt x="18624" y="16166"/>
                </a:cubicBezTo>
                <a:lnTo>
                  <a:pt x="18624" y="16384"/>
                </a:lnTo>
                <a:cubicBezTo>
                  <a:pt x="18624" y="16441"/>
                  <a:pt x="18648" y="16488"/>
                  <a:pt x="18677" y="16488"/>
                </a:cubicBezTo>
                <a:cubicBezTo>
                  <a:pt x="18706" y="16488"/>
                  <a:pt x="18730" y="16441"/>
                  <a:pt x="18730" y="16384"/>
                </a:cubicBezTo>
                <a:lnTo>
                  <a:pt x="18730" y="16166"/>
                </a:lnTo>
                <a:cubicBezTo>
                  <a:pt x="18730" y="16108"/>
                  <a:pt x="18706" y="16061"/>
                  <a:pt x="18677" y="16061"/>
                </a:cubicBezTo>
                <a:close/>
                <a:moveTo>
                  <a:pt x="18991" y="16061"/>
                </a:moveTo>
                <a:cubicBezTo>
                  <a:pt x="18962" y="16061"/>
                  <a:pt x="18938" y="16108"/>
                  <a:pt x="18938" y="16166"/>
                </a:cubicBezTo>
                <a:lnTo>
                  <a:pt x="18938" y="16384"/>
                </a:lnTo>
                <a:cubicBezTo>
                  <a:pt x="18938" y="16441"/>
                  <a:pt x="18962" y="16488"/>
                  <a:pt x="18991" y="16488"/>
                </a:cubicBezTo>
                <a:cubicBezTo>
                  <a:pt x="19020" y="16488"/>
                  <a:pt x="19044" y="16441"/>
                  <a:pt x="19044" y="16384"/>
                </a:cubicBezTo>
                <a:lnTo>
                  <a:pt x="19044" y="16166"/>
                </a:lnTo>
                <a:cubicBezTo>
                  <a:pt x="19044" y="16108"/>
                  <a:pt x="19020" y="16061"/>
                  <a:pt x="18991" y="16061"/>
                </a:cubicBezTo>
                <a:close/>
                <a:moveTo>
                  <a:pt x="19841" y="16061"/>
                </a:moveTo>
                <a:cubicBezTo>
                  <a:pt x="19812" y="16061"/>
                  <a:pt x="19788" y="16108"/>
                  <a:pt x="19788" y="16166"/>
                </a:cubicBezTo>
                <a:lnTo>
                  <a:pt x="19788" y="16384"/>
                </a:lnTo>
                <a:cubicBezTo>
                  <a:pt x="19788" y="16441"/>
                  <a:pt x="19812" y="16488"/>
                  <a:pt x="19841" y="16488"/>
                </a:cubicBezTo>
                <a:cubicBezTo>
                  <a:pt x="19870" y="16488"/>
                  <a:pt x="19894" y="16441"/>
                  <a:pt x="19894" y="16384"/>
                </a:cubicBezTo>
                <a:lnTo>
                  <a:pt x="19894" y="16166"/>
                </a:lnTo>
                <a:cubicBezTo>
                  <a:pt x="19894" y="16108"/>
                  <a:pt x="19870" y="16061"/>
                  <a:pt x="19841" y="16061"/>
                </a:cubicBezTo>
                <a:close/>
                <a:moveTo>
                  <a:pt x="20155" y="16061"/>
                </a:moveTo>
                <a:cubicBezTo>
                  <a:pt x="20126" y="16061"/>
                  <a:pt x="20102" y="16108"/>
                  <a:pt x="20102" y="16166"/>
                </a:cubicBezTo>
                <a:lnTo>
                  <a:pt x="20102" y="16384"/>
                </a:lnTo>
                <a:cubicBezTo>
                  <a:pt x="20102" y="16441"/>
                  <a:pt x="20126" y="16488"/>
                  <a:pt x="20155" y="16488"/>
                </a:cubicBezTo>
                <a:cubicBezTo>
                  <a:pt x="20184" y="16488"/>
                  <a:pt x="20207" y="16441"/>
                  <a:pt x="20207" y="16384"/>
                </a:cubicBezTo>
                <a:lnTo>
                  <a:pt x="20207" y="16166"/>
                </a:lnTo>
                <a:cubicBezTo>
                  <a:pt x="20207" y="16108"/>
                  <a:pt x="20184" y="16061"/>
                  <a:pt x="20155" y="16061"/>
                </a:cubicBezTo>
                <a:close/>
                <a:moveTo>
                  <a:pt x="21004" y="16061"/>
                </a:moveTo>
                <a:cubicBezTo>
                  <a:pt x="20975" y="16061"/>
                  <a:pt x="20952" y="16108"/>
                  <a:pt x="20952" y="16166"/>
                </a:cubicBezTo>
                <a:lnTo>
                  <a:pt x="20952" y="16384"/>
                </a:lnTo>
                <a:cubicBezTo>
                  <a:pt x="20952" y="16441"/>
                  <a:pt x="20975" y="16488"/>
                  <a:pt x="21004" y="16488"/>
                </a:cubicBezTo>
                <a:cubicBezTo>
                  <a:pt x="21033" y="16488"/>
                  <a:pt x="21057" y="16441"/>
                  <a:pt x="21057" y="16384"/>
                </a:cubicBezTo>
                <a:lnTo>
                  <a:pt x="21057" y="16166"/>
                </a:lnTo>
                <a:cubicBezTo>
                  <a:pt x="21057" y="16108"/>
                  <a:pt x="21033" y="16061"/>
                  <a:pt x="21004" y="16061"/>
                </a:cubicBezTo>
                <a:close/>
                <a:moveTo>
                  <a:pt x="21319" y="16061"/>
                </a:moveTo>
                <a:cubicBezTo>
                  <a:pt x="21289" y="16061"/>
                  <a:pt x="21267" y="16108"/>
                  <a:pt x="21267" y="16166"/>
                </a:cubicBezTo>
                <a:lnTo>
                  <a:pt x="21267" y="16384"/>
                </a:lnTo>
                <a:cubicBezTo>
                  <a:pt x="21267" y="16441"/>
                  <a:pt x="21289" y="16488"/>
                  <a:pt x="21319" y="16488"/>
                </a:cubicBezTo>
                <a:cubicBezTo>
                  <a:pt x="21348" y="16488"/>
                  <a:pt x="21372" y="16441"/>
                  <a:pt x="21372" y="16384"/>
                </a:cubicBezTo>
                <a:lnTo>
                  <a:pt x="21372" y="16166"/>
                </a:lnTo>
                <a:cubicBezTo>
                  <a:pt x="21372" y="16108"/>
                  <a:pt x="21348" y="16061"/>
                  <a:pt x="21319" y="16061"/>
                </a:cubicBezTo>
                <a:close/>
                <a:moveTo>
                  <a:pt x="281" y="16791"/>
                </a:moveTo>
                <a:cubicBezTo>
                  <a:pt x="252" y="16791"/>
                  <a:pt x="228" y="16838"/>
                  <a:pt x="228" y="16896"/>
                </a:cubicBezTo>
                <a:lnTo>
                  <a:pt x="228" y="17116"/>
                </a:lnTo>
                <a:cubicBezTo>
                  <a:pt x="228" y="17173"/>
                  <a:pt x="252" y="17218"/>
                  <a:pt x="281" y="17218"/>
                </a:cubicBezTo>
                <a:cubicBezTo>
                  <a:pt x="311" y="17218"/>
                  <a:pt x="334" y="17173"/>
                  <a:pt x="334" y="17116"/>
                </a:cubicBezTo>
                <a:lnTo>
                  <a:pt x="334" y="16896"/>
                </a:lnTo>
                <a:cubicBezTo>
                  <a:pt x="334" y="16838"/>
                  <a:pt x="311" y="16791"/>
                  <a:pt x="281" y="16791"/>
                </a:cubicBezTo>
                <a:close/>
                <a:moveTo>
                  <a:pt x="596" y="16791"/>
                </a:moveTo>
                <a:cubicBezTo>
                  <a:pt x="567" y="16791"/>
                  <a:pt x="543" y="16838"/>
                  <a:pt x="543" y="16896"/>
                </a:cubicBezTo>
                <a:lnTo>
                  <a:pt x="543" y="17116"/>
                </a:lnTo>
                <a:cubicBezTo>
                  <a:pt x="543" y="17173"/>
                  <a:pt x="567" y="17218"/>
                  <a:pt x="596" y="17218"/>
                </a:cubicBezTo>
                <a:cubicBezTo>
                  <a:pt x="625" y="17218"/>
                  <a:pt x="649" y="17173"/>
                  <a:pt x="649" y="17116"/>
                </a:cubicBezTo>
                <a:lnTo>
                  <a:pt x="649" y="16896"/>
                </a:lnTo>
                <a:cubicBezTo>
                  <a:pt x="649" y="16838"/>
                  <a:pt x="625" y="16791"/>
                  <a:pt x="596" y="16791"/>
                </a:cubicBezTo>
                <a:close/>
                <a:moveTo>
                  <a:pt x="1446" y="16791"/>
                </a:moveTo>
                <a:cubicBezTo>
                  <a:pt x="1417" y="16791"/>
                  <a:pt x="1393" y="16838"/>
                  <a:pt x="1393" y="16896"/>
                </a:cubicBezTo>
                <a:lnTo>
                  <a:pt x="1393" y="17116"/>
                </a:lnTo>
                <a:cubicBezTo>
                  <a:pt x="1393" y="17173"/>
                  <a:pt x="1417" y="17218"/>
                  <a:pt x="1446" y="17218"/>
                </a:cubicBezTo>
                <a:cubicBezTo>
                  <a:pt x="1475" y="17218"/>
                  <a:pt x="1499" y="17173"/>
                  <a:pt x="1499" y="17116"/>
                </a:cubicBezTo>
                <a:lnTo>
                  <a:pt x="1499" y="16896"/>
                </a:lnTo>
                <a:cubicBezTo>
                  <a:pt x="1499" y="16838"/>
                  <a:pt x="1475" y="16791"/>
                  <a:pt x="1446" y="16791"/>
                </a:cubicBezTo>
                <a:close/>
                <a:moveTo>
                  <a:pt x="1760" y="16791"/>
                </a:moveTo>
                <a:cubicBezTo>
                  <a:pt x="1731" y="16791"/>
                  <a:pt x="1707" y="16838"/>
                  <a:pt x="1707" y="16896"/>
                </a:cubicBezTo>
                <a:lnTo>
                  <a:pt x="1707" y="17116"/>
                </a:lnTo>
                <a:cubicBezTo>
                  <a:pt x="1707" y="17173"/>
                  <a:pt x="1731" y="17218"/>
                  <a:pt x="1760" y="17218"/>
                </a:cubicBezTo>
                <a:cubicBezTo>
                  <a:pt x="1789" y="17218"/>
                  <a:pt x="1813" y="17173"/>
                  <a:pt x="1813" y="17116"/>
                </a:cubicBezTo>
                <a:lnTo>
                  <a:pt x="1813" y="16896"/>
                </a:lnTo>
                <a:cubicBezTo>
                  <a:pt x="1813" y="16838"/>
                  <a:pt x="1789" y="16791"/>
                  <a:pt x="1760" y="16791"/>
                </a:cubicBezTo>
                <a:close/>
                <a:moveTo>
                  <a:pt x="2610" y="16791"/>
                </a:moveTo>
                <a:cubicBezTo>
                  <a:pt x="2581" y="16791"/>
                  <a:pt x="2557" y="16838"/>
                  <a:pt x="2557" y="16896"/>
                </a:cubicBezTo>
                <a:lnTo>
                  <a:pt x="2557" y="17116"/>
                </a:lnTo>
                <a:cubicBezTo>
                  <a:pt x="2557" y="17173"/>
                  <a:pt x="2581" y="17218"/>
                  <a:pt x="2610" y="17218"/>
                </a:cubicBezTo>
                <a:cubicBezTo>
                  <a:pt x="2639" y="17218"/>
                  <a:pt x="2662" y="17173"/>
                  <a:pt x="2662" y="17116"/>
                </a:cubicBezTo>
                <a:lnTo>
                  <a:pt x="2662" y="16896"/>
                </a:lnTo>
                <a:cubicBezTo>
                  <a:pt x="2662" y="16838"/>
                  <a:pt x="2639" y="16791"/>
                  <a:pt x="2610" y="16791"/>
                </a:cubicBezTo>
                <a:close/>
                <a:moveTo>
                  <a:pt x="2924" y="16791"/>
                </a:moveTo>
                <a:cubicBezTo>
                  <a:pt x="2895" y="16791"/>
                  <a:pt x="2871" y="16838"/>
                  <a:pt x="2871" y="16896"/>
                </a:cubicBezTo>
                <a:lnTo>
                  <a:pt x="2871" y="17116"/>
                </a:lnTo>
                <a:cubicBezTo>
                  <a:pt x="2871" y="17173"/>
                  <a:pt x="2895" y="17218"/>
                  <a:pt x="2924" y="17218"/>
                </a:cubicBezTo>
                <a:cubicBezTo>
                  <a:pt x="2954" y="17218"/>
                  <a:pt x="2976" y="17173"/>
                  <a:pt x="2976" y="17116"/>
                </a:cubicBezTo>
                <a:lnTo>
                  <a:pt x="2976" y="16896"/>
                </a:lnTo>
                <a:cubicBezTo>
                  <a:pt x="2976" y="16838"/>
                  <a:pt x="2954" y="16791"/>
                  <a:pt x="2924" y="16791"/>
                </a:cubicBezTo>
                <a:close/>
                <a:moveTo>
                  <a:pt x="3773" y="16791"/>
                </a:moveTo>
                <a:cubicBezTo>
                  <a:pt x="3744" y="16791"/>
                  <a:pt x="3721" y="16838"/>
                  <a:pt x="3721" y="16896"/>
                </a:cubicBezTo>
                <a:lnTo>
                  <a:pt x="3721" y="17116"/>
                </a:lnTo>
                <a:cubicBezTo>
                  <a:pt x="3721" y="17173"/>
                  <a:pt x="3744" y="17218"/>
                  <a:pt x="3773" y="17218"/>
                </a:cubicBezTo>
                <a:cubicBezTo>
                  <a:pt x="3802" y="17218"/>
                  <a:pt x="3826" y="17173"/>
                  <a:pt x="3826" y="17116"/>
                </a:cubicBezTo>
                <a:lnTo>
                  <a:pt x="3826" y="16896"/>
                </a:lnTo>
                <a:cubicBezTo>
                  <a:pt x="3826" y="16838"/>
                  <a:pt x="3802" y="16791"/>
                  <a:pt x="3773" y="16791"/>
                </a:cubicBezTo>
                <a:close/>
                <a:moveTo>
                  <a:pt x="4088" y="16791"/>
                </a:moveTo>
                <a:cubicBezTo>
                  <a:pt x="4058" y="16791"/>
                  <a:pt x="4035" y="16838"/>
                  <a:pt x="4035" y="16896"/>
                </a:cubicBezTo>
                <a:lnTo>
                  <a:pt x="4035" y="17116"/>
                </a:lnTo>
                <a:cubicBezTo>
                  <a:pt x="4035" y="17173"/>
                  <a:pt x="4058" y="17218"/>
                  <a:pt x="4088" y="17218"/>
                </a:cubicBezTo>
                <a:cubicBezTo>
                  <a:pt x="4117" y="17218"/>
                  <a:pt x="4141" y="17173"/>
                  <a:pt x="4141" y="17116"/>
                </a:cubicBezTo>
                <a:lnTo>
                  <a:pt x="4141" y="16896"/>
                </a:lnTo>
                <a:cubicBezTo>
                  <a:pt x="4141" y="16838"/>
                  <a:pt x="4117" y="16791"/>
                  <a:pt x="4088" y="16791"/>
                </a:cubicBezTo>
                <a:close/>
                <a:moveTo>
                  <a:pt x="4937" y="16791"/>
                </a:moveTo>
                <a:cubicBezTo>
                  <a:pt x="4908" y="16791"/>
                  <a:pt x="4884" y="16838"/>
                  <a:pt x="4884" y="16896"/>
                </a:cubicBezTo>
                <a:lnTo>
                  <a:pt x="4884" y="17116"/>
                </a:lnTo>
                <a:cubicBezTo>
                  <a:pt x="4884" y="17173"/>
                  <a:pt x="4908" y="17218"/>
                  <a:pt x="4937" y="17218"/>
                </a:cubicBezTo>
                <a:cubicBezTo>
                  <a:pt x="4966" y="17218"/>
                  <a:pt x="4990" y="17173"/>
                  <a:pt x="4990" y="17116"/>
                </a:cubicBezTo>
                <a:lnTo>
                  <a:pt x="4990" y="16896"/>
                </a:lnTo>
                <a:cubicBezTo>
                  <a:pt x="4990" y="16838"/>
                  <a:pt x="4966" y="16791"/>
                  <a:pt x="4937" y="16791"/>
                </a:cubicBezTo>
                <a:close/>
                <a:moveTo>
                  <a:pt x="5252" y="16791"/>
                </a:moveTo>
                <a:cubicBezTo>
                  <a:pt x="5223" y="16791"/>
                  <a:pt x="5199" y="16838"/>
                  <a:pt x="5199" y="16896"/>
                </a:cubicBezTo>
                <a:lnTo>
                  <a:pt x="5199" y="17116"/>
                </a:lnTo>
                <a:cubicBezTo>
                  <a:pt x="5199" y="17173"/>
                  <a:pt x="5223" y="17218"/>
                  <a:pt x="5252" y="17218"/>
                </a:cubicBezTo>
                <a:cubicBezTo>
                  <a:pt x="5281" y="17218"/>
                  <a:pt x="5305" y="17173"/>
                  <a:pt x="5305" y="17116"/>
                </a:cubicBezTo>
                <a:lnTo>
                  <a:pt x="5305" y="16896"/>
                </a:lnTo>
                <a:cubicBezTo>
                  <a:pt x="5305" y="16838"/>
                  <a:pt x="5281" y="16791"/>
                  <a:pt x="5252" y="16791"/>
                </a:cubicBezTo>
                <a:close/>
                <a:moveTo>
                  <a:pt x="6102" y="16791"/>
                </a:moveTo>
                <a:cubicBezTo>
                  <a:pt x="6072" y="16791"/>
                  <a:pt x="6049" y="16838"/>
                  <a:pt x="6049" y="16896"/>
                </a:cubicBezTo>
                <a:lnTo>
                  <a:pt x="6049" y="17116"/>
                </a:lnTo>
                <a:cubicBezTo>
                  <a:pt x="6049" y="17173"/>
                  <a:pt x="6072" y="17218"/>
                  <a:pt x="6102" y="17218"/>
                </a:cubicBezTo>
                <a:cubicBezTo>
                  <a:pt x="6131" y="17218"/>
                  <a:pt x="6155" y="17173"/>
                  <a:pt x="6155" y="17116"/>
                </a:cubicBezTo>
                <a:lnTo>
                  <a:pt x="6155" y="16896"/>
                </a:lnTo>
                <a:cubicBezTo>
                  <a:pt x="6155" y="16838"/>
                  <a:pt x="6131" y="16791"/>
                  <a:pt x="6102" y="16791"/>
                </a:cubicBezTo>
                <a:close/>
                <a:moveTo>
                  <a:pt x="6416" y="16791"/>
                </a:moveTo>
                <a:cubicBezTo>
                  <a:pt x="6387" y="16791"/>
                  <a:pt x="6363" y="16838"/>
                  <a:pt x="6363" y="16896"/>
                </a:cubicBezTo>
                <a:lnTo>
                  <a:pt x="6363" y="17116"/>
                </a:lnTo>
                <a:cubicBezTo>
                  <a:pt x="6363" y="17173"/>
                  <a:pt x="6387" y="17218"/>
                  <a:pt x="6416" y="17218"/>
                </a:cubicBezTo>
                <a:cubicBezTo>
                  <a:pt x="6445" y="17218"/>
                  <a:pt x="6469" y="17173"/>
                  <a:pt x="6469" y="17116"/>
                </a:cubicBezTo>
                <a:lnTo>
                  <a:pt x="6469" y="16896"/>
                </a:lnTo>
                <a:cubicBezTo>
                  <a:pt x="6469" y="16838"/>
                  <a:pt x="6445" y="16791"/>
                  <a:pt x="6416" y="16791"/>
                </a:cubicBezTo>
                <a:close/>
                <a:moveTo>
                  <a:pt x="7266" y="16791"/>
                </a:moveTo>
                <a:cubicBezTo>
                  <a:pt x="7237" y="16791"/>
                  <a:pt x="7213" y="16838"/>
                  <a:pt x="7213" y="16896"/>
                </a:cubicBezTo>
                <a:lnTo>
                  <a:pt x="7213" y="17116"/>
                </a:lnTo>
                <a:cubicBezTo>
                  <a:pt x="7213" y="17173"/>
                  <a:pt x="7237" y="17218"/>
                  <a:pt x="7266" y="17218"/>
                </a:cubicBezTo>
                <a:cubicBezTo>
                  <a:pt x="7295" y="17218"/>
                  <a:pt x="7318" y="17173"/>
                  <a:pt x="7318" y="17116"/>
                </a:cubicBezTo>
                <a:lnTo>
                  <a:pt x="7318" y="16896"/>
                </a:lnTo>
                <a:cubicBezTo>
                  <a:pt x="7318" y="16838"/>
                  <a:pt x="7295" y="16791"/>
                  <a:pt x="7266" y="16791"/>
                </a:cubicBezTo>
                <a:close/>
                <a:moveTo>
                  <a:pt x="7580" y="16791"/>
                </a:moveTo>
                <a:cubicBezTo>
                  <a:pt x="7551" y="16791"/>
                  <a:pt x="7527" y="16838"/>
                  <a:pt x="7527" y="16896"/>
                </a:cubicBezTo>
                <a:lnTo>
                  <a:pt x="7527" y="17116"/>
                </a:lnTo>
                <a:cubicBezTo>
                  <a:pt x="7527" y="17173"/>
                  <a:pt x="7551" y="17218"/>
                  <a:pt x="7580" y="17218"/>
                </a:cubicBezTo>
                <a:cubicBezTo>
                  <a:pt x="7609" y="17218"/>
                  <a:pt x="7632" y="17173"/>
                  <a:pt x="7632" y="17116"/>
                </a:cubicBezTo>
                <a:lnTo>
                  <a:pt x="7632" y="16896"/>
                </a:lnTo>
                <a:cubicBezTo>
                  <a:pt x="7632" y="16838"/>
                  <a:pt x="7609" y="16791"/>
                  <a:pt x="7580" y="16791"/>
                </a:cubicBezTo>
                <a:close/>
                <a:moveTo>
                  <a:pt x="8429" y="16791"/>
                </a:moveTo>
                <a:cubicBezTo>
                  <a:pt x="8400" y="16791"/>
                  <a:pt x="8377" y="16838"/>
                  <a:pt x="8377" y="16896"/>
                </a:cubicBezTo>
                <a:lnTo>
                  <a:pt x="8377" y="17116"/>
                </a:lnTo>
                <a:cubicBezTo>
                  <a:pt x="8377" y="17173"/>
                  <a:pt x="8400" y="17218"/>
                  <a:pt x="8429" y="17218"/>
                </a:cubicBezTo>
                <a:cubicBezTo>
                  <a:pt x="8458" y="17218"/>
                  <a:pt x="8482" y="17173"/>
                  <a:pt x="8482" y="17116"/>
                </a:cubicBezTo>
                <a:lnTo>
                  <a:pt x="8482" y="16896"/>
                </a:lnTo>
                <a:cubicBezTo>
                  <a:pt x="8482" y="16838"/>
                  <a:pt x="8458" y="16791"/>
                  <a:pt x="8429" y="16791"/>
                </a:cubicBezTo>
                <a:close/>
                <a:moveTo>
                  <a:pt x="8744" y="16791"/>
                </a:moveTo>
                <a:cubicBezTo>
                  <a:pt x="8714" y="16791"/>
                  <a:pt x="8691" y="16838"/>
                  <a:pt x="8691" y="16896"/>
                </a:cubicBezTo>
                <a:lnTo>
                  <a:pt x="8691" y="17116"/>
                </a:lnTo>
                <a:cubicBezTo>
                  <a:pt x="8691" y="17173"/>
                  <a:pt x="8714" y="17218"/>
                  <a:pt x="8744" y="17218"/>
                </a:cubicBezTo>
                <a:cubicBezTo>
                  <a:pt x="8773" y="17218"/>
                  <a:pt x="8796" y="17173"/>
                  <a:pt x="8796" y="17116"/>
                </a:cubicBezTo>
                <a:lnTo>
                  <a:pt x="8796" y="16896"/>
                </a:lnTo>
                <a:cubicBezTo>
                  <a:pt x="8796" y="16838"/>
                  <a:pt x="8773" y="16791"/>
                  <a:pt x="8744" y="16791"/>
                </a:cubicBezTo>
                <a:close/>
                <a:moveTo>
                  <a:pt x="9593" y="16791"/>
                </a:moveTo>
                <a:cubicBezTo>
                  <a:pt x="9564" y="16791"/>
                  <a:pt x="9540" y="16838"/>
                  <a:pt x="9540" y="16896"/>
                </a:cubicBezTo>
                <a:lnTo>
                  <a:pt x="9540" y="17116"/>
                </a:lnTo>
                <a:cubicBezTo>
                  <a:pt x="9540" y="17173"/>
                  <a:pt x="9564" y="17218"/>
                  <a:pt x="9593" y="17218"/>
                </a:cubicBezTo>
                <a:cubicBezTo>
                  <a:pt x="9622" y="17218"/>
                  <a:pt x="9646" y="17173"/>
                  <a:pt x="9646" y="17116"/>
                </a:cubicBezTo>
                <a:lnTo>
                  <a:pt x="9646" y="16896"/>
                </a:lnTo>
                <a:cubicBezTo>
                  <a:pt x="9646" y="16838"/>
                  <a:pt x="9622" y="16791"/>
                  <a:pt x="9593" y="16791"/>
                </a:cubicBezTo>
                <a:close/>
                <a:moveTo>
                  <a:pt x="9908" y="16791"/>
                </a:moveTo>
                <a:cubicBezTo>
                  <a:pt x="9879" y="16791"/>
                  <a:pt x="9855" y="16838"/>
                  <a:pt x="9855" y="16896"/>
                </a:cubicBezTo>
                <a:lnTo>
                  <a:pt x="9855" y="17116"/>
                </a:lnTo>
                <a:cubicBezTo>
                  <a:pt x="9855" y="17173"/>
                  <a:pt x="9879" y="17218"/>
                  <a:pt x="9908" y="17218"/>
                </a:cubicBezTo>
                <a:cubicBezTo>
                  <a:pt x="9937" y="17218"/>
                  <a:pt x="9961" y="17173"/>
                  <a:pt x="9961" y="17116"/>
                </a:cubicBezTo>
                <a:lnTo>
                  <a:pt x="9961" y="16896"/>
                </a:lnTo>
                <a:cubicBezTo>
                  <a:pt x="9961" y="16838"/>
                  <a:pt x="9937" y="16791"/>
                  <a:pt x="9908" y="16791"/>
                </a:cubicBezTo>
                <a:close/>
                <a:moveTo>
                  <a:pt x="10758" y="16791"/>
                </a:moveTo>
                <a:cubicBezTo>
                  <a:pt x="10728" y="16791"/>
                  <a:pt x="10705" y="16838"/>
                  <a:pt x="10705" y="16896"/>
                </a:cubicBezTo>
                <a:lnTo>
                  <a:pt x="10705" y="17116"/>
                </a:lnTo>
                <a:cubicBezTo>
                  <a:pt x="10705" y="17173"/>
                  <a:pt x="10728" y="17218"/>
                  <a:pt x="10758" y="17218"/>
                </a:cubicBezTo>
                <a:cubicBezTo>
                  <a:pt x="10787" y="17218"/>
                  <a:pt x="10810" y="17173"/>
                  <a:pt x="10810" y="17116"/>
                </a:cubicBezTo>
                <a:lnTo>
                  <a:pt x="10810" y="16896"/>
                </a:lnTo>
                <a:cubicBezTo>
                  <a:pt x="10810" y="16838"/>
                  <a:pt x="10787" y="16791"/>
                  <a:pt x="10758" y="16791"/>
                </a:cubicBezTo>
                <a:close/>
                <a:moveTo>
                  <a:pt x="11072" y="16791"/>
                </a:moveTo>
                <a:cubicBezTo>
                  <a:pt x="11043" y="16791"/>
                  <a:pt x="11019" y="16838"/>
                  <a:pt x="11019" y="16896"/>
                </a:cubicBezTo>
                <a:lnTo>
                  <a:pt x="11019" y="17116"/>
                </a:lnTo>
                <a:cubicBezTo>
                  <a:pt x="11019" y="17173"/>
                  <a:pt x="11043" y="17218"/>
                  <a:pt x="11072" y="17218"/>
                </a:cubicBezTo>
                <a:cubicBezTo>
                  <a:pt x="11101" y="17218"/>
                  <a:pt x="11125" y="17173"/>
                  <a:pt x="11125" y="17116"/>
                </a:cubicBezTo>
                <a:lnTo>
                  <a:pt x="11125" y="16896"/>
                </a:lnTo>
                <a:cubicBezTo>
                  <a:pt x="11125" y="16838"/>
                  <a:pt x="11101" y="16791"/>
                  <a:pt x="11072" y="16791"/>
                </a:cubicBezTo>
                <a:close/>
                <a:moveTo>
                  <a:pt x="11922" y="16791"/>
                </a:moveTo>
                <a:cubicBezTo>
                  <a:pt x="11893" y="16791"/>
                  <a:pt x="11869" y="16838"/>
                  <a:pt x="11869" y="16896"/>
                </a:cubicBezTo>
                <a:lnTo>
                  <a:pt x="11869" y="17116"/>
                </a:lnTo>
                <a:cubicBezTo>
                  <a:pt x="11869" y="17173"/>
                  <a:pt x="11893" y="17218"/>
                  <a:pt x="11922" y="17218"/>
                </a:cubicBezTo>
                <a:cubicBezTo>
                  <a:pt x="11951" y="17218"/>
                  <a:pt x="11974" y="17173"/>
                  <a:pt x="11974" y="17116"/>
                </a:cubicBezTo>
                <a:lnTo>
                  <a:pt x="11974" y="16896"/>
                </a:lnTo>
                <a:cubicBezTo>
                  <a:pt x="11974" y="16838"/>
                  <a:pt x="11951" y="16791"/>
                  <a:pt x="11922" y="16791"/>
                </a:cubicBezTo>
                <a:close/>
                <a:moveTo>
                  <a:pt x="12236" y="16791"/>
                </a:moveTo>
                <a:cubicBezTo>
                  <a:pt x="12207" y="16791"/>
                  <a:pt x="12183" y="16838"/>
                  <a:pt x="12183" y="16896"/>
                </a:cubicBezTo>
                <a:lnTo>
                  <a:pt x="12183" y="17116"/>
                </a:lnTo>
                <a:cubicBezTo>
                  <a:pt x="12183" y="17173"/>
                  <a:pt x="12207" y="17218"/>
                  <a:pt x="12236" y="17218"/>
                </a:cubicBezTo>
                <a:cubicBezTo>
                  <a:pt x="12265" y="17218"/>
                  <a:pt x="12288" y="17173"/>
                  <a:pt x="12288" y="17116"/>
                </a:cubicBezTo>
                <a:lnTo>
                  <a:pt x="12288" y="16896"/>
                </a:lnTo>
                <a:cubicBezTo>
                  <a:pt x="12288" y="16838"/>
                  <a:pt x="12265" y="16791"/>
                  <a:pt x="12236" y="16791"/>
                </a:cubicBezTo>
                <a:close/>
                <a:moveTo>
                  <a:pt x="13085" y="16791"/>
                </a:moveTo>
                <a:cubicBezTo>
                  <a:pt x="13056" y="16791"/>
                  <a:pt x="13032" y="16838"/>
                  <a:pt x="13032" y="16896"/>
                </a:cubicBezTo>
                <a:lnTo>
                  <a:pt x="13032" y="17116"/>
                </a:lnTo>
                <a:cubicBezTo>
                  <a:pt x="13032" y="17173"/>
                  <a:pt x="13056" y="17218"/>
                  <a:pt x="13085" y="17218"/>
                </a:cubicBezTo>
                <a:cubicBezTo>
                  <a:pt x="13114" y="17218"/>
                  <a:pt x="13138" y="17173"/>
                  <a:pt x="13138" y="17116"/>
                </a:cubicBezTo>
                <a:lnTo>
                  <a:pt x="13138" y="16896"/>
                </a:lnTo>
                <a:cubicBezTo>
                  <a:pt x="13138" y="16838"/>
                  <a:pt x="13114" y="16791"/>
                  <a:pt x="13085" y="16791"/>
                </a:cubicBezTo>
                <a:close/>
                <a:moveTo>
                  <a:pt x="13399" y="16791"/>
                </a:moveTo>
                <a:cubicBezTo>
                  <a:pt x="13370" y="16791"/>
                  <a:pt x="13348" y="16838"/>
                  <a:pt x="13348" y="16896"/>
                </a:cubicBezTo>
                <a:lnTo>
                  <a:pt x="13348" y="17116"/>
                </a:lnTo>
                <a:cubicBezTo>
                  <a:pt x="13348" y="17173"/>
                  <a:pt x="13370" y="17218"/>
                  <a:pt x="13399" y="17218"/>
                </a:cubicBezTo>
                <a:cubicBezTo>
                  <a:pt x="13428" y="17218"/>
                  <a:pt x="13452" y="17173"/>
                  <a:pt x="13452" y="17116"/>
                </a:cubicBezTo>
                <a:lnTo>
                  <a:pt x="13452" y="16896"/>
                </a:lnTo>
                <a:cubicBezTo>
                  <a:pt x="13452" y="16838"/>
                  <a:pt x="13428" y="16791"/>
                  <a:pt x="13399" y="16791"/>
                </a:cubicBezTo>
                <a:close/>
                <a:moveTo>
                  <a:pt x="14249" y="16791"/>
                </a:moveTo>
                <a:cubicBezTo>
                  <a:pt x="14220" y="16791"/>
                  <a:pt x="14196" y="16838"/>
                  <a:pt x="14196" y="16896"/>
                </a:cubicBezTo>
                <a:lnTo>
                  <a:pt x="14196" y="17116"/>
                </a:lnTo>
                <a:cubicBezTo>
                  <a:pt x="14196" y="17173"/>
                  <a:pt x="14220" y="17218"/>
                  <a:pt x="14249" y="17218"/>
                </a:cubicBezTo>
                <a:cubicBezTo>
                  <a:pt x="14278" y="17218"/>
                  <a:pt x="14302" y="17173"/>
                  <a:pt x="14302" y="17116"/>
                </a:cubicBezTo>
                <a:lnTo>
                  <a:pt x="14302" y="16896"/>
                </a:lnTo>
                <a:cubicBezTo>
                  <a:pt x="14302" y="16838"/>
                  <a:pt x="14278" y="16791"/>
                  <a:pt x="14249" y="16791"/>
                </a:cubicBezTo>
                <a:close/>
                <a:moveTo>
                  <a:pt x="14564" y="16791"/>
                </a:moveTo>
                <a:cubicBezTo>
                  <a:pt x="14535" y="16791"/>
                  <a:pt x="14511" y="16838"/>
                  <a:pt x="14511" y="16896"/>
                </a:cubicBezTo>
                <a:lnTo>
                  <a:pt x="14511" y="17116"/>
                </a:lnTo>
                <a:cubicBezTo>
                  <a:pt x="14511" y="17173"/>
                  <a:pt x="14535" y="17218"/>
                  <a:pt x="14564" y="17218"/>
                </a:cubicBezTo>
                <a:cubicBezTo>
                  <a:pt x="14593" y="17218"/>
                  <a:pt x="14617" y="17173"/>
                  <a:pt x="14617" y="17116"/>
                </a:cubicBezTo>
                <a:lnTo>
                  <a:pt x="14617" y="16896"/>
                </a:lnTo>
                <a:cubicBezTo>
                  <a:pt x="14617" y="16838"/>
                  <a:pt x="14593" y="16791"/>
                  <a:pt x="14564" y="16791"/>
                </a:cubicBezTo>
                <a:close/>
                <a:moveTo>
                  <a:pt x="15413" y="16791"/>
                </a:moveTo>
                <a:cubicBezTo>
                  <a:pt x="15384" y="16791"/>
                  <a:pt x="15360" y="16838"/>
                  <a:pt x="15360" y="16896"/>
                </a:cubicBezTo>
                <a:lnTo>
                  <a:pt x="15360" y="17116"/>
                </a:lnTo>
                <a:cubicBezTo>
                  <a:pt x="15360" y="17173"/>
                  <a:pt x="15384" y="17218"/>
                  <a:pt x="15413" y="17218"/>
                </a:cubicBezTo>
                <a:cubicBezTo>
                  <a:pt x="15442" y="17218"/>
                  <a:pt x="15465" y="17173"/>
                  <a:pt x="15465" y="17116"/>
                </a:cubicBezTo>
                <a:lnTo>
                  <a:pt x="15465" y="16896"/>
                </a:lnTo>
                <a:cubicBezTo>
                  <a:pt x="15465" y="16838"/>
                  <a:pt x="15442" y="16791"/>
                  <a:pt x="15413" y="16791"/>
                </a:cubicBezTo>
                <a:close/>
                <a:moveTo>
                  <a:pt x="15728" y="16791"/>
                </a:moveTo>
                <a:cubicBezTo>
                  <a:pt x="15699" y="16791"/>
                  <a:pt x="15675" y="16838"/>
                  <a:pt x="15675" y="16896"/>
                </a:cubicBezTo>
                <a:lnTo>
                  <a:pt x="15675" y="17116"/>
                </a:lnTo>
                <a:cubicBezTo>
                  <a:pt x="15675" y="17173"/>
                  <a:pt x="15699" y="17218"/>
                  <a:pt x="15728" y="17218"/>
                </a:cubicBezTo>
                <a:cubicBezTo>
                  <a:pt x="15757" y="17218"/>
                  <a:pt x="15781" y="17173"/>
                  <a:pt x="15781" y="17116"/>
                </a:cubicBezTo>
                <a:lnTo>
                  <a:pt x="15781" y="16896"/>
                </a:lnTo>
                <a:cubicBezTo>
                  <a:pt x="15781" y="16838"/>
                  <a:pt x="15757" y="16791"/>
                  <a:pt x="15728" y="16791"/>
                </a:cubicBezTo>
                <a:close/>
                <a:moveTo>
                  <a:pt x="16578" y="16791"/>
                </a:moveTo>
                <a:cubicBezTo>
                  <a:pt x="16549" y="16791"/>
                  <a:pt x="16525" y="16838"/>
                  <a:pt x="16525" y="16896"/>
                </a:cubicBezTo>
                <a:lnTo>
                  <a:pt x="16525" y="17116"/>
                </a:lnTo>
                <a:cubicBezTo>
                  <a:pt x="16525" y="17173"/>
                  <a:pt x="16549" y="17218"/>
                  <a:pt x="16578" y="17218"/>
                </a:cubicBezTo>
                <a:cubicBezTo>
                  <a:pt x="16607" y="17218"/>
                  <a:pt x="16630" y="17173"/>
                  <a:pt x="16630" y="17116"/>
                </a:cubicBezTo>
                <a:lnTo>
                  <a:pt x="16630" y="16896"/>
                </a:lnTo>
                <a:cubicBezTo>
                  <a:pt x="16630" y="16838"/>
                  <a:pt x="16607" y="16791"/>
                  <a:pt x="16578" y="16791"/>
                </a:cubicBezTo>
                <a:close/>
                <a:moveTo>
                  <a:pt x="16892" y="16791"/>
                </a:moveTo>
                <a:cubicBezTo>
                  <a:pt x="16863" y="16791"/>
                  <a:pt x="16839" y="16838"/>
                  <a:pt x="16839" y="16896"/>
                </a:cubicBezTo>
                <a:lnTo>
                  <a:pt x="16839" y="17116"/>
                </a:lnTo>
                <a:cubicBezTo>
                  <a:pt x="16839" y="17173"/>
                  <a:pt x="16863" y="17218"/>
                  <a:pt x="16892" y="17218"/>
                </a:cubicBezTo>
                <a:cubicBezTo>
                  <a:pt x="16921" y="17218"/>
                  <a:pt x="16944" y="17173"/>
                  <a:pt x="16944" y="17116"/>
                </a:cubicBezTo>
                <a:lnTo>
                  <a:pt x="16944" y="16896"/>
                </a:lnTo>
                <a:cubicBezTo>
                  <a:pt x="16944" y="16838"/>
                  <a:pt x="16921" y="16791"/>
                  <a:pt x="16892" y="16791"/>
                </a:cubicBezTo>
                <a:close/>
                <a:moveTo>
                  <a:pt x="17741" y="16791"/>
                </a:moveTo>
                <a:cubicBezTo>
                  <a:pt x="17712" y="16791"/>
                  <a:pt x="17689" y="16838"/>
                  <a:pt x="17689" y="16896"/>
                </a:cubicBezTo>
                <a:lnTo>
                  <a:pt x="17689" y="17116"/>
                </a:lnTo>
                <a:cubicBezTo>
                  <a:pt x="17689" y="17173"/>
                  <a:pt x="17712" y="17218"/>
                  <a:pt x="17741" y="17218"/>
                </a:cubicBezTo>
                <a:cubicBezTo>
                  <a:pt x="17770" y="17218"/>
                  <a:pt x="17794" y="17173"/>
                  <a:pt x="17794" y="17116"/>
                </a:cubicBezTo>
                <a:lnTo>
                  <a:pt x="17794" y="16896"/>
                </a:lnTo>
                <a:cubicBezTo>
                  <a:pt x="17794" y="16838"/>
                  <a:pt x="17770" y="16791"/>
                  <a:pt x="17741" y="16791"/>
                </a:cubicBezTo>
                <a:close/>
                <a:moveTo>
                  <a:pt x="18055" y="16791"/>
                </a:moveTo>
                <a:cubicBezTo>
                  <a:pt x="18026" y="16791"/>
                  <a:pt x="18002" y="16838"/>
                  <a:pt x="18002" y="16896"/>
                </a:cubicBezTo>
                <a:lnTo>
                  <a:pt x="18002" y="17116"/>
                </a:lnTo>
                <a:cubicBezTo>
                  <a:pt x="18002" y="17173"/>
                  <a:pt x="18026" y="17218"/>
                  <a:pt x="18055" y="17218"/>
                </a:cubicBezTo>
                <a:cubicBezTo>
                  <a:pt x="18085" y="17218"/>
                  <a:pt x="18108" y="17173"/>
                  <a:pt x="18108" y="17116"/>
                </a:cubicBezTo>
                <a:lnTo>
                  <a:pt x="18108" y="16896"/>
                </a:lnTo>
                <a:cubicBezTo>
                  <a:pt x="18108" y="16838"/>
                  <a:pt x="18085" y="16791"/>
                  <a:pt x="18055" y="16791"/>
                </a:cubicBezTo>
                <a:close/>
                <a:moveTo>
                  <a:pt x="18905" y="16791"/>
                </a:moveTo>
                <a:cubicBezTo>
                  <a:pt x="18876" y="16791"/>
                  <a:pt x="18852" y="16838"/>
                  <a:pt x="18852" y="16896"/>
                </a:cubicBezTo>
                <a:lnTo>
                  <a:pt x="18852" y="17116"/>
                </a:lnTo>
                <a:cubicBezTo>
                  <a:pt x="18852" y="17173"/>
                  <a:pt x="18876" y="17218"/>
                  <a:pt x="18905" y="17218"/>
                </a:cubicBezTo>
                <a:cubicBezTo>
                  <a:pt x="18934" y="17218"/>
                  <a:pt x="18958" y="17173"/>
                  <a:pt x="18958" y="17116"/>
                </a:cubicBezTo>
                <a:lnTo>
                  <a:pt x="18958" y="16896"/>
                </a:lnTo>
                <a:cubicBezTo>
                  <a:pt x="18958" y="16838"/>
                  <a:pt x="18934" y="16791"/>
                  <a:pt x="18905" y="16791"/>
                </a:cubicBezTo>
                <a:close/>
                <a:moveTo>
                  <a:pt x="19220" y="16791"/>
                </a:moveTo>
                <a:cubicBezTo>
                  <a:pt x="19191" y="16791"/>
                  <a:pt x="19167" y="16838"/>
                  <a:pt x="19167" y="16896"/>
                </a:cubicBezTo>
                <a:lnTo>
                  <a:pt x="19167" y="17116"/>
                </a:lnTo>
                <a:cubicBezTo>
                  <a:pt x="19167" y="17173"/>
                  <a:pt x="19191" y="17218"/>
                  <a:pt x="19220" y="17218"/>
                </a:cubicBezTo>
                <a:cubicBezTo>
                  <a:pt x="19249" y="17218"/>
                  <a:pt x="19273" y="17173"/>
                  <a:pt x="19273" y="17116"/>
                </a:cubicBezTo>
                <a:lnTo>
                  <a:pt x="19273" y="16896"/>
                </a:lnTo>
                <a:cubicBezTo>
                  <a:pt x="19273" y="16838"/>
                  <a:pt x="19249" y="16791"/>
                  <a:pt x="19220" y="16791"/>
                </a:cubicBezTo>
                <a:close/>
                <a:moveTo>
                  <a:pt x="20069" y="16791"/>
                </a:moveTo>
                <a:cubicBezTo>
                  <a:pt x="20040" y="16791"/>
                  <a:pt x="20016" y="16838"/>
                  <a:pt x="20016" y="16896"/>
                </a:cubicBezTo>
                <a:lnTo>
                  <a:pt x="20016" y="17116"/>
                </a:lnTo>
                <a:cubicBezTo>
                  <a:pt x="20016" y="17173"/>
                  <a:pt x="20040" y="17218"/>
                  <a:pt x="20069" y="17218"/>
                </a:cubicBezTo>
                <a:cubicBezTo>
                  <a:pt x="20099" y="17218"/>
                  <a:pt x="20122" y="17173"/>
                  <a:pt x="20122" y="17116"/>
                </a:cubicBezTo>
                <a:lnTo>
                  <a:pt x="20122" y="16896"/>
                </a:lnTo>
                <a:cubicBezTo>
                  <a:pt x="20122" y="16838"/>
                  <a:pt x="20099" y="16791"/>
                  <a:pt x="20069" y="16791"/>
                </a:cubicBezTo>
                <a:close/>
                <a:moveTo>
                  <a:pt x="20384" y="16791"/>
                </a:moveTo>
                <a:cubicBezTo>
                  <a:pt x="20355" y="16791"/>
                  <a:pt x="20331" y="16838"/>
                  <a:pt x="20331" y="16896"/>
                </a:cubicBezTo>
                <a:lnTo>
                  <a:pt x="20331" y="17116"/>
                </a:lnTo>
                <a:cubicBezTo>
                  <a:pt x="20331" y="17173"/>
                  <a:pt x="20355" y="17218"/>
                  <a:pt x="20384" y="17218"/>
                </a:cubicBezTo>
                <a:cubicBezTo>
                  <a:pt x="20413" y="17218"/>
                  <a:pt x="20436" y="17173"/>
                  <a:pt x="20436" y="17116"/>
                </a:cubicBezTo>
                <a:lnTo>
                  <a:pt x="20436" y="16896"/>
                </a:lnTo>
                <a:cubicBezTo>
                  <a:pt x="20436" y="16838"/>
                  <a:pt x="20413" y="16791"/>
                  <a:pt x="20384" y="16791"/>
                </a:cubicBezTo>
                <a:close/>
                <a:moveTo>
                  <a:pt x="21234" y="16791"/>
                </a:moveTo>
                <a:cubicBezTo>
                  <a:pt x="21204" y="16791"/>
                  <a:pt x="21181" y="16838"/>
                  <a:pt x="21181" y="16896"/>
                </a:cubicBezTo>
                <a:lnTo>
                  <a:pt x="21181" y="17116"/>
                </a:lnTo>
                <a:cubicBezTo>
                  <a:pt x="21181" y="17173"/>
                  <a:pt x="21204" y="17218"/>
                  <a:pt x="21234" y="17218"/>
                </a:cubicBezTo>
                <a:cubicBezTo>
                  <a:pt x="21263" y="17218"/>
                  <a:pt x="21285" y="17173"/>
                  <a:pt x="21285" y="17116"/>
                </a:cubicBezTo>
                <a:lnTo>
                  <a:pt x="21285" y="16896"/>
                </a:lnTo>
                <a:cubicBezTo>
                  <a:pt x="21285" y="16838"/>
                  <a:pt x="21263" y="16791"/>
                  <a:pt x="21234" y="16791"/>
                </a:cubicBezTo>
                <a:close/>
                <a:moveTo>
                  <a:pt x="21547" y="16791"/>
                </a:moveTo>
                <a:cubicBezTo>
                  <a:pt x="21518" y="16791"/>
                  <a:pt x="21495" y="16838"/>
                  <a:pt x="21495" y="16896"/>
                </a:cubicBezTo>
                <a:lnTo>
                  <a:pt x="21495" y="17116"/>
                </a:lnTo>
                <a:cubicBezTo>
                  <a:pt x="21495" y="17173"/>
                  <a:pt x="21518" y="17218"/>
                  <a:pt x="21547" y="17218"/>
                </a:cubicBezTo>
                <a:cubicBezTo>
                  <a:pt x="21576" y="17218"/>
                  <a:pt x="21600" y="17173"/>
                  <a:pt x="21600" y="17116"/>
                </a:cubicBezTo>
                <a:lnTo>
                  <a:pt x="21600" y="16896"/>
                </a:lnTo>
                <a:cubicBezTo>
                  <a:pt x="21600" y="16838"/>
                  <a:pt x="21576" y="16791"/>
                  <a:pt x="21547" y="16791"/>
                </a:cubicBezTo>
                <a:close/>
                <a:moveTo>
                  <a:pt x="53" y="17521"/>
                </a:moveTo>
                <a:cubicBezTo>
                  <a:pt x="24" y="17521"/>
                  <a:pt x="0" y="17568"/>
                  <a:pt x="0" y="17626"/>
                </a:cubicBezTo>
                <a:lnTo>
                  <a:pt x="0" y="17846"/>
                </a:lnTo>
                <a:cubicBezTo>
                  <a:pt x="0" y="17903"/>
                  <a:pt x="24" y="17948"/>
                  <a:pt x="53" y="17948"/>
                </a:cubicBezTo>
                <a:cubicBezTo>
                  <a:pt x="82" y="17948"/>
                  <a:pt x="106" y="17903"/>
                  <a:pt x="106" y="17846"/>
                </a:cubicBezTo>
                <a:lnTo>
                  <a:pt x="106" y="17626"/>
                </a:lnTo>
                <a:cubicBezTo>
                  <a:pt x="106" y="17568"/>
                  <a:pt x="82" y="17521"/>
                  <a:pt x="53" y="17521"/>
                </a:cubicBezTo>
                <a:close/>
                <a:moveTo>
                  <a:pt x="367" y="17521"/>
                </a:moveTo>
                <a:cubicBezTo>
                  <a:pt x="338" y="17521"/>
                  <a:pt x="315" y="17568"/>
                  <a:pt x="315" y="17626"/>
                </a:cubicBezTo>
                <a:lnTo>
                  <a:pt x="315" y="17846"/>
                </a:lnTo>
                <a:cubicBezTo>
                  <a:pt x="315" y="17903"/>
                  <a:pt x="338" y="17948"/>
                  <a:pt x="367" y="17948"/>
                </a:cubicBezTo>
                <a:cubicBezTo>
                  <a:pt x="397" y="17948"/>
                  <a:pt x="420" y="17903"/>
                  <a:pt x="420" y="17846"/>
                </a:cubicBezTo>
                <a:lnTo>
                  <a:pt x="420" y="17626"/>
                </a:lnTo>
                <a:cubicBezTo>
                  <a:pt x="420" y="17568"/>
                  <a:pt x="397" y="17521"/>
                  <a:pt x="367" y="17521"/>
                </a:cubicBezTo>
                <a:close/>
                <a:moveTo>
                  <a:pt x="1217" y="17521"/>
                </a:moveTo>
                <a:cubicBezTo>
                  <a:pt x="1188" y="17521"/>
                  <a:pt x="1164" y="17568"/>
                  <a:pt x="1164" y="17626"/>
                </a:cubicBezTo>
                <a:lnTo>
                  <a:pt x="1164" y="17846"/>
                </a:lnTo>
                <a:cubicBezTo>
                  <a:pt x="1164" y="17903"/>
                  <a:pt x="1188" y="17948"/>
                  <a:pt x="1217" y="17948"/>
                </a:cubicBezTo>
                <a:cubicBezTo>
                  <a:pt x="1246" y="17948"/>
                  <a:pt x="1270" y="17903"/>
                  <a:pt x="1270" y="17846"/>
                </a:cubicBezTo>
                <a:lnTo>
                  <a:pt x="1270" y="17626"/>
                </a:lnTo>
                <a:cubicBezTo>
                  <a:pt x="1270" y="17568"/>
                  <a:pt x="1246" y="17521"/>
                  <a:pt x="1217" y="17521"/>
                </a:cubicBezTo>
                <a:close/>
                <a:moveTo>
                  <a:pt x="1532" y="17521"/>
                </a:moveTo>
                <a:cubicBezTo>
                  <a:pt x="1503" y="17521"/>
                  <a:pt x="1479" y="17568"/>
                  <a:pt x="1479" y="17626"/>
                </a:cubicBezTo>
                <a:lnTo>
                  <a:pt x="1479" y="17846"/>
                </a:lnTo>
                <a:cubicBezTo>
                  <a:pt x="1479" y="17903"/>
                  <a:pt x="1503" y="17948"/>
                  <a:pt x="1532" y="17948"/>
                </a:cubicBezTo>
                <a:cubicBezTo>
                  <a:pt x="1561" y="17948"/>
                  <a:pt x="1584" y="17903"/>
                  <a:pt x="1584" y="17846"/>
                </a:cubicBezTo>
                <a:lnTo>
                  <a:pt x="1584" y="17626"/>
                </a:lnTo>
                <a:cubicBezTo>
                  <a:pt x="1584" y="17568"/>
                  <a:pt x="1561" y="17521"/>
                  <a:pt x="1532" y="17521"/>
                </a:cubicBezTo>
                <a:close/>
                <a:moveTo>
                  <a:pt x="2380" y="17521"/>
                </a:moveTo>
                <a:cubicBezTo>
                  <a:pt x="2351" y="17521"/>
                  <a:pt x="2329" y="17568"/>
                  <a:pt x="2329" y="17626"/>
                </a:cubicBezTo>
                <a:lnTo>
                  <a:pt x="2329" y="17846"/>
                </a:lnTo>
                <a:cubicBezTo>
                  <a:pt x="2329" y="17903"/>
                  <a:pt x="2351" y="17948"/>
                  <a:pt x="2380" y="17948"/>
                </a:cubicBezTo>
                <a:cubicBezTo>
                  <a:pt x="2409" y="17948"/>
                  <a:pt x="2433" y="17903"/>
                  <a:pt x="2433" y="17846"/>
                </a:cubicBezTo>
                <a:lnTo>
                  <a:pt x="2433" y="17626"/>
                </a:lnTo>
                <a:cubicBezTo>
                  <a:pt x="2433" y="17568"/>
                  <a:pt x="2409" y="17521"/>
                  <a:pt x="2380" y="17521"/>
                </a:cubicBezTo>
                <a:close/>
                <a:moveTo>
                  <a:pt x="2695" y="17521"/>
                </a:moveTo>
                <a:cubicBezTo>
                  <a:pt x="2666" y="17521"/>
                  <a:pt x="2643" y="17568"/>
                  <a:pt x="2643" y="17626"/>
                </a:cubicBezTo>
                <a:lnTo>
                  <a:pt x="2643" y="17846"/>
                </a:lnTo>
                <a:cubicBezTo>
                  <a:pt x="2643" y="17903"/>
                  <a:pt x="2666" y="17948"/>
                  <a:pt x="2695" y="17948"/>
                </a:cubicBezTo>
                <a:cubicBezTo>
                  <a:pt x="2724" y="17948"/>
                  <a:pt x="2748" y="17903"/>
                  <a:pt x="2748" y="17846"/>
                </a:cubicBezTo>
                <a:lnTo>
                  <a:pt x="2748" y="17626"/>
                </a:lnTo>
                <a:cubicBezTo>
                  <a:pt x="2748" y="17568"/>
                  <a:pt x="2724" y="17521"/>
                  <a:pt x="2695" y="17521"/>
                </a:cubicBezTo>
                <a:close/>
                <a:moveTo>
                  <a:pt x="3545" y="17521"/>
                </a:moveTo>
                <a:cubicBezTo>
                  <a:pt x="3516" y="17521"/>
                  <a:pt x="3492" y="17568"/>
                  <a:pt x="3492" y="17626"/>
                </a:cubicBezTo>
                <a:lnTo>
                  <a:pt x="3492" y="17846"/>
                </a:lnTo>
                <a:cubicBezTo>
                  <a:pt x="3492" y="17903"/>
                  <a:pt x="3516" y="17948"/>
                  <a:pt x="3545" y="17948"/>
                </a:cubicBezTo>
                <a:cubicBezTo>
                  <a:pt x="3574" y="17948"/>
                  <a:pt x="3598" y="17903"/>
                  <a:pt x="3598" y="17846"/>
                </a:cubicBezTo>
                <a:lnTo>
                  <a:pt x="3598" y="17626"/>
                </a:lnTo>
                <a:cubicBezTo>
                  <a:pt x="3598" y="17568"/>
                  <a:pt x="3574" y="17521"/>
                  <a:pt x="3545" y="17521"/>
                </a:cubicBezTo>
                <a:close/>
                <a:moveTo>
                  <a:pt x="3859" y="17521"/>
                </a:moveTo>
                <a:cubicBezTo>
                  <a:pt x="3830" y="17521"/>
                  <a:pt x="3806" y="17568"/>
                  <a:pt x="3806" y="17626"/>
                </a:cubicBezTo>
                <a:lnTo>
                  <a:pt x="3806" y="17846"/>
                </a:lnTo>
                <a:cubicBezTo>
                  <a:pt x="3806" y="17903"/>
                  <a:pt x="3830" y="17948"/>
                  <a:pt x="3859" y="17948"/>
                </a:cubicBezTo>
                <a:cubicBezTo>
                  <a:pt x="3888" y="17948"/>
                  <a:pt x="3912" y="17903"/>
                  <a:pt x="3912" y="17846"/>
                </a:cubicBezTo>
                <a:lnTo>
                  <a:pt x="3912" y="17626"/>
                </a:lnTo>
                <a:cubicBezTo>
                  <a:pt x="3912" y="17568"/>
                  <a:pt x="3888" y="17521"/>
                  <a:pt x="3859" y="17521"/>
                </a:cubicBezTo>
                <a:close/>
                <a:moveTo>
                  <a:pt x="4709" y="17521"/>
                </a:moveTo>
                <a:cubicBezTo>
                  <a:pt x="4680" y="17521"/>
                  <a:pt x="4656" y="17568"/>
                  <a:pt x="4656" y="17626"/>
                </a:cubicBezTo>
                <a:lnTo>
                  <a:pt x="4656" y="17846"/>
                </a:lnTo>
                <a:cubicBezTo>
                  <a:pt x="4656" y="17903"/>
                  <a:pt x="4680" y="17948"/>
                  <a:pt x="4709" y="17948"/>
                </a:cubicBezTo>
                <a:cubicBezTo>
                  <a:pt x="4738" y="17948"/>
                  <a:pt x="4762" y="17903"/>
                  <a:pt x="4762" y="17846"/>
                </a:cubicBezTo>
                <a:lnTo>
                  <a:pt x="4762" y="17626"/>
                </a:lnTo>
                <a:cubicBezTo>
                  <a:pt x="4762" y="17568"/>
                  <a:pt x="4738" y="17521"/>
                  <a:pt x="4709" y="17521"/>
                </a:cubicBezTo>
                <a:close/>
                <a:moveTo>
                  <a:pt x="5023" y="17521"/>
                </a:moveTo>
                <a:cubicBezTo>
                  <a:pt x="4994" y="17521"/>
                  <a:pt x="4970" y="17568"/>
                  <a:pt x="4970" y="17626"/>
                </a:cubicBezTo>
                <a:lnTo>
                  <a:pt x="4970" y="17846"/>
                </a:lnTo>
                <a:cubicBezTo>
                  <a:pt x="4970" y="17903"/>
                  <a:pt x="4994" y="17948"/>
                  <a:pt x="5023" y="17948"/>
                </a:cubicBezTo>
                <a:cubicBezTo>
                  <a:pt x="5053" y="17948"/>
                  <a:pt x="5076" y="17903"/>
                  <a:pt x="5076" y="17846"/>
                </a:cubicBezTo>
                <a:lnTo>
                  <a:pt x="5076" y="17626"/>
                </a:lnTo>
                <a:cubicBezTo>
                  <a:pt x="5076" y="17568"/>
                  <a:pt x="5053" y="17521"/>
                  <a:pt x="5023" y="17521"/>
                </a:cubicBezTo>
                <a:close/>
                <a:moveTo>
                  <a:pt x="5873" y="17521"/>
                </a:moveTo>
                <a:cubicBezTo>
                  <a:pt x="5844" y="17521"/>
                  <a:pt x="5820" y="17568"/>
                  <a:pt x="5820" y="17626"/>
                </a:cubicBezTo>
                <a:lnTo>
                  <a:pt x="5820" y="17846"/>
                </a:lnTo>
                <a:cubicBezTo>
                  <a:pt x="5820" y="17903"/>
                  <a:pt x="5844" y="17948"/>
                  <a:pt x="5873" y="17948"/>
                </a:cubicBezTo>
                <a:cubicBezTo>
                  <a:pt x="5902" y="17948"/>
                  <a:pt x="5926" y="17903"/>
                  <a:pt x="5926" y="17846"/>
                </a:cubicBezTo>
                <a:lnTo>
                  <a:pt x="5926" y="17626"/>
                </a:lnTo>
                <a:cubicBezTo>
                  <a:pt x="5926" y="17568"/>
                  <a:pt x="5902" y="17521"/>
                  <a:pt x="5873" y="17521"/>
                </a:cubicBezTo>
                <a:close/>
                <a:moveTo>
                  <a:pt x="6188" y="17521"/>
                </a:moveTo>
                <a:cubicBezTo>
                  <a:pt x="6159" y="17521"/>
                  <a:pt x="6135" y="17568"/>
                  <a:pt x="6135" y="17626"/>
                </a:cubicBezTo>
                <a:lnTo>
                  <a:pt x="6135" y="17846"/>
                </a:lnTo>
                <a:cubicBezTo>
                  <a:pt x="6135" y="17903"/>
                  <a:pt x="6159" y="17948"/>
                  <a:pt x="6188" y="17948"/>
                </a:cubicBezTo>
                <a:cubicBezTo>
                  <a:pt x="6217" y="17948"/>
                  <a:pt x="6240" y="17903"/>
                  <a:pt x="6240" y="17846"/>
                </a:cubicBezTo>
                <a:lnTo>
                  <a:pt x="6240" y="17626"/>
                </a:lnTo>
                <a:cubicBezTo>
                  <a:pt x="6240" y="17568"/>
                  <a:pt x="6217" y="17521"/>
                  <a:pt x="6188" y="17521"/>
                </a:cubicBezTo>
                <a:close/>
                <a:moveTo>
                  <a:pt x="7036" y="17521"/>
                </a:moveTo>
                <a:cubicBezTo>
                  <a:pt x="7007" y="17521"/>
                  <a:pt x="6984" y="17568"/>
                  <a:pt x="6984" y="17626"/>
                </a:cubicBezTo>
                <a:lnTo>
                  <a:pt x="6984" y="17846"/>
                </a:lnTo>
                <a:cubicBezTo>
                  <a:pt x="6984" y="17903"/>
                  <a:pt x="7007" y="17948"/>
                  <a:pt x="7036" y="17948"/>
                </a:cubicBezTo>
                <a:cubicBezTo>
                  <a:pt x="7065" y="17948"/>
                  <a:pt x="7089" y="17903"/>
                  <a:pt x="7089" y="17846"/>
                </a:cubicBezTo>
                <a:lnTo>
                  <a:pt x="7089" y="17626"/>
                </a:lnTo>
                <a:cubicBezTo>
                  <a:pt x="7089" y="17568"/>
                  <a:pt x="7065" y="17521"/>
                  <a:pt x="7036" y="17521"/>
                </a:cubicBezTo>
                <a:close/>
                <a:moveTo>
                  <a:pt x="7351" y="17521"/>
                </a:moveTo>
                <a:cubicBezTo>
                  <a:pt x="7322" y="17521"/>
                  <a:pt x="7299" y="17568"/>
                  <a:pt x="7299" y="17626"/>
                </a:cubicBezTo>
                <a:lnTo>
                  <a:pt x="7299" y="17846"/>
                </a:lnTo>
                <a:cubicBezTo>
                  <a:pt x="7299" y="17903"/>
                  <a:pt x="7322" y="17948"/>
                  <a:pt x="7351" y="17948"/>
                </a:cubicBezTo>
                <a:cubicBezTo>
                  <a:pt x="7380" y="17948"/>
                  <a:pt x="7404" y="17903"/>
                  <a:pt x="7404" y="17846"/>
                </a:cubicBezTo>
                <a:lnTo>
                  <a:pt x="7404" y="17626"/>
                </a:lnTo>
                <a:cubicBezTo>
                  <a:pt x="7404" y="17568"/>
                  <a:pt x="7380" y="17521"/>
                  <a:pt x="7351" y="17521"/>
                </a:cubicBezTo>
                <a:close/>
                <a:moveTo>
                  <a:pt x="8201" y="17521"/>
                </a:moveTo>
                <a:cubicBezTo>
                  <a:pt x="8171" y="17521"/>
                  <a:pt x="8148" y="17568"/>
                  <a:pt x="8148" y="17626"/>
                </a:cubicBezTo>
                <a:lnTo>
                  <a:pt x="8148" y="17846"/>
                </a:lnTo>
                <a:cubicBezTo>
                  <a:pt x="8148" y="17903"/>
                  <a:pt x="8171" y="17948"/>
                  <a:pt x="8201" y="17948"/>
                </a:cubicBezTo>
                <a:cubicBezTo>
                  <a:pt x="8230" y="17948"/>
                  <a:pt x="8254" y="17903"/>
                  <a:pt x="8254" y="17846"/>
                </a:cubicBezTo>
                <a:lnTo>
                  <a:pt x="8254" y="17626"/>
                </a:lnTo>
                <a:cubicBezTo>
                  <a:pt x="8254" y="17568"/>
                  <a:pt x="8230" y="17521"/>
                  <a:pt x="8201" y="17521"/>
                </a:cubicBezTo>
                <a:close/>
                <a:moveTo>
                  <a:pt x="8515" y="17521"/>
                </a:moveTo>
                <a:cubicBezTo>
                  <a:pt x="8486" y="17521"/>
                  <a:pt x="8462" y="17568"/>
                  <a:pt x="8462" y="17626"/>
                </a:cubicBezTo>
                <a:lnTo>
                  <a:pt x="8462" y="17846"/>
                </a:lnTo>
                <a:cubicBezTo>
                  <a:pt x="8462" y="17903"/>
                  <a:pt x="8486" y="17948"/>
                  <a:pt x="8515" y="17948"/>
                </a:cubicBezTo>
                <a:cubicBezTo>
                  <a:pt x="8544" y="17948"/>
                  <a:pt x="8568" y="17903"/>
                  <a:pt x="8568" y="17846"/>
                </a:cubicBezTo>
                <a:lnTo>
                  <a:pt x="8568" y="17626"/>
                </a:lnTo>
                <a:cubicBezTo>
                  <a:pt x="8568" y="17568"/>
                  <a:pt x="8544" y="17521"/>
                  <a:pt x="8515" y="17521"/>
                </a:cubicBezTo>
                <a:close/>
                <a:moveTo>
                  <a:pt x="9365" y="17521"/>
                </a:moveTo>
                <a:cubicBezTo>
                  <a:pt x="9336" y="17521"/>
                  <a:pt x="9312" y="17568"/>
                  <a:pt x="9312" y="17626"/>
                </a:cubicBezTo>
                <a:lnTo>
                  <a:pt x="9312" y="17846"/>
                </a:lnTo>
                <a:cubicBezTo>
                  <a:pt x="9312" y="17903"/>
                  <a:pt x="9336" y="17948"/>
                  <a:pt x="9365" y="17948"/>
                </a:cubicBezTo>
                <a:cubicBezTo>
                  <a:pt x="9394" y="17948"/>
                  <a:pt x="9418" y="17903"/>
                  <a:pt x="9418" y="17846"/>
                </a:cubicBezTo>
                <a:lnTo>
                  <a:pt x="9418" y="17626"/>
                </a:lnTo>
                <a:cubicBezTo>
                  <a:pt x="9418" y="17568"/>
                  <a:pt x="9394" y="17521"/>
                  <a:pt x="9365" y="17521"/>
                </a:cubicBezTo>
                <a:close/>
                <a:moveTo>
                  <a:pt x="9679" y="17521"/>
                </a:moveTo>
                <a:cubicBezTo>
                  <a:pt x="9650" y="17521"/>
                  <a:pt x="9626" y="17568"/>
                  <a:pt x="9626" y="17626"/>
                </a:cubicBezTo>
                <a:lnTo>
                  <a:pt x="9626" y="17846"/>
                </a:lnTo>
                <a:cubicBezTo>
                  <a:pt x="9626" y="17903"/>
                  <a:pt x="9650" y="17948"/>
                  <a:pt x="9679" y="17948"/>
                </a:cubicBezTo>
                <a:cubicBezTo>
                  <a:pt x="9708" y="17948"/>
                  <a:pt x="9732" y="17903"/>
                  <a:pt x="9732" y="17846"/>
                </a:cubicBezTo>
                <a:lnTo>
                  <a:pt x="9732" y="17626"/>
                </a:lnTo>
                <a:cubicBezTo>
                  <a:pt x="9732" y="17568"/>
                  <a:pt x="9708" y="17521"/>
                  <a:pt x="9679" y="17521"/>
                </a:cubicBezTo>
                <a:close/>
                <a:moveTo>
                  <a:pt x="10529" y="17521"/>
                </a:moveTo>
                <a:cubicBezTo>
                  <a:pt x="10500" y="17521"/>
                  <a:pt x="10476" y="17568"/>
                  <a:pt x="10476" y="17626"/>
                </a:cubicBezTo>
                <a:lnTo>
                  <a:pt x="10476" y="17846"/>
                </a:lnTo>
                <a:cubicBezTo>
                  <a:pt x="10476" y="17903"/>
                  <a:pt x="10500" y="17948"/>
                  <a:pt x="10529" y="17948"/>
                </a:cubicBezTo>
                <a:cubicBezTo>
                  <a:pt x="10558" y="17948"/>
                  <a:pt x="10582" y="17903"/>
                  <a:pt x="10582" y="17846"/>
                </a:cubicBezTo>
                <a:lnTo>
                  <a:pt x="10582" y="17626"/>
                </a:lnTo>
                <a:cubicBezTo>
                  <a:pt x="10582" y="17568"/>
                  <a:pt x="10558" y="17521"/>
                  <a:pt x="10529" y="17521"/>
                </a:cubicBezTo>
                <a:close/>
                <a:moveTo>
                  <a:pt x="10844" y="17521"/>
                </a:moveTo>
                <a:cubicBezTo>
                  <a:pt x="10814" y="17521"/>
                  <a:pt x="10791" y="17568"/>
                  <a:pt x="10791" y="17626"/>
                </a:cubicBezTo>
                <a:lnTo>
                  <a:pt x="10791" y="17846"/>
                </a:lnTo>
                <a:cubicBezTo>
                  <a:pt x="10791" y="17903"/>
                  <a:pt x="10814" y="17948"/>
                  <a:pt x="10844" y="17948"/>
                </a:cubicBezTo>
                <a:cubicBezTo>
                  <a:pt x="10873" y="17948"/>
                  <a:pt x="10895" y="17903"/>
                  <a:pt x="10895" y="17846"/>
                </a:cubicBezTo>
                <a:lnTo>
                  <a:pt x="10895" y="17626"/>
                </a:lnTo>
                <a:cubicBezTo>
                  <a:pt x="10895" y="17568"/>
                  <a:pt x="10873" y="17521"/>
                  <a:pt x="10844" y="17521"/>
                </a:cubicBezTo>
                <a:close/>
                <a:moveTo>
                  <a:pt x="11692" y="17521"/>
                </a:moveTo>
                <a:cubicBezTo>
                  <a:pt x="11663" y="17521"/>
                  <a:pt x="11640" y="17568"/>
                  <a:pt x="11640" y="17626"/>
                </a:cubicBezTo>
                <a:lnTo>
                  <a:pt x="11640" y="17846"/>
                </a:lnTo>
                <a:cubicBezTo>
                  <a:pt x="11640" y="17903"/>
                  <a:pt x="11663" y="17948"/>
                  <a:pt x="11692" y="17948"/>
                </a:cubicBezTo>
                <a:cubicBezTo>
                  <a:pt x="11721" y="17948"/>
                  <a:pt x="11745" y="17903"/>
                  <a:pt x="11745" y="17846"/>
                </a:cubicBezTo>
                <a:lnTo>
                  <a:pt x="11745" y="17626"/>
                </a:lnTo>
                <a:cubicBezTo>
                  <a:pt x="11745" y="17568"/>
                  <a:pt x="11721" y="17521"/>
                  <a:pt x="11692" y="17521"/>
                </a:cubicBezTo>
                <a:close/>
                <a:moveTo>
                  <a:pt x="12007" y="17521"/>
                </a:moveTo>
                <a:cubicBezTo>
                  <a:pt x="11978" y="17521"/>
                  <a:pt x="11955" y="17568"/>
                  <a:pt x="11955" y="17626"/>
                </a:cubicBezTo>
                <a:lnTo>
                  <a:pt x="11955" y="17846"/>
                </a:lnTo>
                <a:cubicBezTo>
                  <a:pt x="11955" y="17903"/>
                  <a:pt x="11978" y="17948"/>
                  <a:pt x="12007" y="17948"/>
                </a:cubicBezTo>
                <a:cubicBezTo>
                  <a:pt x="12036" y="17948"/>
                  <a:pt x="12060" y="17903"/>
                  <a:pt x="12060" y="17846"/>
                </a:cubicBezTo>
                <a:lnTo>
                  <a:pt x="12060" y="17626"/>
                </a:lnTo>
                <a:cubicBezTo>
                  <a:pt x="12060" y="17568"/>
                  <a:pt x="12036" y="17521"/>
                  <a:pt x="12007" y="17521"/>
                </a:cubicBezTo>
                <a:close/>
                <a:moveTo>
                  <a:pt x="12856" y="17521"/>
                </a:moveTo>
                <a:cubicBezTo>
                  <a:pt x="12827" y="17521"/>
                  <a:pt x="12804" y="17568"/>
                  <a:pt x="12804" y="17626"/>
                </a:cubicBezTo>
                <a:lnTo>
                  <a:pt x="12804" y="17846"/>
                </a:lnTo>
                <a:cubicBezTo>
                  <a:pt x="12804" y="17903"/>
                  <a:pt x="12827" y="17948"/>
                  <a:pt x="12856" y="17948"/>
                </a:cubicBezTo>
                <a:cubicBezTo>
                  <a:pt x="12886" y="17948"/>
                  <a:pt x="12909" y="17903"/>
                  <a:pt x="12909" y="17846"/>
                </a:cubicBezTo>
                <a:lnTo>
                  <a:pt x="12909" y="17626"/>
                </a:lnTo>
                <a:cubicBezTo>
                  <a:pt x="12909" y="17568"/>
                  <a:pt x="12886" y="17521"/>
                  <a:pt x="12856" y="17521"/>
                </a:cubicBezTo>
                <a:close/>
                <a:moveTo>
                  <a:pt x="13171" y="17521"/>
                </a:moveTo>
                <a:cubicBezTo>
                  <a:pt x="13142" y="17521"/>
                  <a:pt x="13118" y="17568"/>
                  <a:pt x="13118" y="17626"/>
                </a:cubicBezTo>
                <a:lnTo>
                  <a:pt x="13118" y="17846"/>
                </a:lnTo>
                <a:cubicBezTo>
                  <a:pt x="13118" y="17903"/>
                  <a:pt x="13142" y="17948"/>
                  <a:pt x="13171" y="17948"/>
                </a:cubicBezTo>
                <a:cubicBezTo>
                  <a:pt x="13200" y="17948"/>
                  <a:pt x="13224" y="17903"/>
                  <a:pt x="13224" y="17846"/>
                </a:cubicBezTo>
                <a:lnTo>
                  <a:pt x="13224" y="17626"/>
                </a:lnTo>
                <a:cubicBezTo>
                  <a:pt x="13224" y="17568"/>
                  <a:pt x="13200" y="17521"/>
                  <a:pt x="13171" y="17521"/>
                </a:cubicBezTo>
                <a:close/>
                <a:moveTo>
                  <a:pt x="14021" y="17521"/>
                </a:moveTo>
                <a:cubicBezTo>
                  <a:pt x="13992" y="17521"/>
                  <a:pt x="13968" y="17568"/>
                  <a:pt x="13968" y="17626"/>
                </a:cubicBezTo>
                <a:lnTo>
                  <a:pt x="13968" y="17846"/>
                </a:lnTo>
                <a:cubicBezTo>
                  <a:pt x="13968" y="17903"/>
                  <a:pt x="13992" y="17948"/>
                  <a:pt x="14021" y="17948"/>
                </a:cubicBezTo>
                <a:cubicBezTo>
                  <a:pt x="14050" y="17948"/>
                  <a:pt x="14074" y="17903"/>
                  <a:pt x="14074" y="17846"/>
                </a:cubicBezTo>
                <a:lnTo>
                  <a:pt x="14074" y="17626"/>
                </a:lnTo>
                <a:cubicBezTo>
                  <a:pt x="14074" y="17568"/>
                  <a:pt x="14050" y="17521"/>
                  <a:pt x="14021" y="17521"/>
                </a:cubicBezTo>
                <a:close/>
                <a:moveTo>
                  <a:pt x="14335" y="17521"/>
                </a:moveTo>
                <a:cubicBezTo>
                  <a:pt x="14306" y="17521"/>
                  <a:pt x="14282" y="17568"/>
                  <a:pt x="14282" y="17626"/>
                </a:cubicBezTo>
                <a:lnTo>
                  <a:pt x="14282" y="17846"/>
                </a:lnTo>
                <a:cubicBezTo>
                  <a:pt x="14282" y="17903"/>
                  <a:pt x="14306" y="17948"/>
                  <a:pt x="14335" y="17948"/>
                </a:cubicBezTo>
                <a:cubicBezTo>
                  <a:pt x="14364" y="17948"/>
                  <a:pt x="14388" y="17903"/>
                  <a:pt x="14388" y="17846"/>
                </a:cubicBezTo>
                <a:lnTo>
                  <a:pt x="14388" y="17626"/>
                </a:lnTo>
                <a:cubicBezTo>
                  <a:pt x="14388" y="17568"/>
                  <a:pt x="14364" y="17521"/>
                  <a:pt x="14335" y="17521"/>
                </a:cubicBezTo>
                <a:close/>
                <a:moveTo>
                  <a:pt x="15185" y="17521"/>
                </a:moveTo>
                <a:cubicBezTo>
                  <a:pt x="15156" y="17521"/>
                  <a:pt x="15132" y="17568"/>
                  <a:pt x="15132" y="17626"/>
                </a:cubicBezTo>
                <a:lnTo>
                  <a:pt x="15132" y="17846"/>
                </a:lnTo>
                <a:cubicBezTo>
                  <a:pt x="15132" y="17903"/>
                  <a:pt x="15156" y="17948"/>
                  <a:pt x="15185" y="17948"/>
                </a:cubicBezTo>
                <a:cubicBezTo>
                  <a:pt x="15214" y="17948"/>
                  <a:pt x="15237" y="17903"/>
                  <a:pt x="15237" y="17846"/>
                </a:cubicBezTo>
                <a:lnTo>
                  <a:pt x="15237" y="17626"/>
                </a:lnTo>
                <a:cubicBezTo>
                  <a:pt x="15237" y="17568"/>
                  <a:pt x="15214" y="17521"/>
                  <a:pt x="15185" y="17521"/>
                </a:cubicBezTo>
                <a:close/>
                <a:moveTo>
                  <a:pt x="15500" y="17521"/>
                </a:moveTo>
                <a:cubicBezTo>
                  <a:pt x="15470" y="17521"/>
                  <a:pt x="15447" y="17568"/>
                  <a:pt x="15447" y="17626"/>
                </a:cubicBezTo>
                <a:lnTo>
                  <a:pt x="15447" y="17846"/>
                </a:lnTo>
                <a:cubicBezTo>
                  <a:pt x="15447" y="17903"/>
                  <a:pt x="15470" y="17948"/>
                  <a:pt x="15500" y="17948"/>
                </a:cubicBezTo>
                <a:cubicBezTo>
                  <a:pt x="15529" y="17948"/>
                  <a:pt x="15551" y="17903"/>
                  <a:pt x="15551" y="17846"/>
                </a:cubicBezTo>
                <a:lnTo>
                  <a:pt x="15551" y="17626"/>
                </a:lnTo>
                <a:cubicBezTo>
                  <a:pt x="15551" y="17568"/>
                  <a:pt x="15529" y="17521"/>
                  <a:pt x="15500" y="17521"/>
                </a:cubicBezTo>
                <a:close/>
                <a:moveTo>
                  <a:pt x="16349" y="17521"/>
                </a:moveTo>
                <a:cubicBezTo>
                  <a:pt x="16320" y="17521"/>
                  <a:pt x="16296" y="17568"/>
                  <a:pt x="16296" y="17626"/>
                </a:cubicBezTo>
                <a:lnTo>
                  <a:pt x="16296" y="17846"/>
                </a:lnTo>
                <a:cubicBezTo>
                  <a:pt x="16296" y="17903"/>
                  <a:pt x="16320" y="17948"/>
                  <a:pt x="16349" y="17948"/>
                </a:cubicBezTo>
                <a:cubicBezTo>
                  <a:pt x="16378" y="17948"/>
                  <a:pt x="16401" y="17903"/>
                  <a:pt x="16401" y="17846"/>
                </a:cubicBezTo>
                <a:lnTo>
                  <a:pt x="16401" y="17626"/>
                </a:lnTo>
                <a:cubicBezTo>
                  <a:pt x="16401" y="17568"/>
                  <a:pt x="16378" y="17521"/>
                  <a:pt x="16349" y="17521"/>
                </a:cubicBezTo>
                <a:close/>
                <a:moveTo>
                  <a:pt x="16663" y="17521"/>
                </a:moveTo>
                <a:cubicBezTo>
                  <a:pt x="16634" y="17521"/>
                  <a:pt x="16611" y="17568"/>
                  <a:pt x="16611" y="17626"/>
                </a:cubicBezTo>
                <a:lnTo>
                  <a:pt x="16611" y="17846"/>
                </a:lnTo>
                <a:cubicBezTo>
                  <a:pt x="16611" y="17903"/>
                  <a:pt x="16634" y="17948"/>
                  <a:pt x="16663" y="17948"/>
                </a:cubicBezTo>
                <a:cubicBezTo>
                  <a:pt x="16692" y="17948"/>
                  <a:pt x="16716" y="17903"/>
                  <a:pt x="16716" y="17846"/>
                </a:cubicBezTo>
                <a:lnTo>
                  <a:pt x="16716" y="17626"/>
                </a:lnTo>
                <a:cubicBezTo>
                  <a:pt x="16716" y="17568"/>
                  <a:pt x="16692" y="17521"/>
                  <a:pt x="16663" y="17521"/>
                </a:cubicBezTo>
                <a:close/>
                <a:moveTo>
                  <a:pt x="17512" y="17521"/>
                </a:moveTo>
                <a:cubicBezTo>
                  <a:pt x="17483" y="17521"/>
                  <a:pt x="17459" y="17568"/>
                  <a:pt x="17459" y="17626"/>
                </a:cubicBezTo>
                <a:lnTo>
                  <a:pt x="17459" y="17846"/>
                </a:lnTo>
                <a:cubicBezTo>
                  <a:pt x="17459" y="17903"/>
                  <a:pt x="17483" y="17948"/>
                  <a:pt x="17512" y="17948"/>
                </a:cubicBezTo>
                <a:cubicBezTo>
                  <a:pt x="17541" y="17948"/>
                  <a:pt x="17565" y="17903"/>
                  <a:pt x="17565" y="17846"/>
                </a:cubicBezTo>
                <a:lnTo>
                  <a:pt x="17565" y="17626"/>
                </a:lnTo>
                <a:cubicBezTo>
                  <a:pt x="17565" y="17568"/>
                  <a:pt x="17541" y="17521"/>
                  <a:pt x="17512" y="17521"/>
                </a:cubicBezTo>
                <a:close/>
                <a:moveTo>
                  <a:pt x="17827" y="17521"/>
                </a:moveTo>
                <a:cubicBezTo>
                  <a:pt x="17798" y="17521"/>
                  <a:pt x="17774" y="17568"/>
                  <a:pt x="17774" y="17626"/>
                </a:cubicBezTo>
                <a:lnTo>
                  <a:pt x="17774" y="17846"/>
                </a:lnTo>
                <a:cubicBezTo>
                  <a:pt x="17774" y="17903"/>
                  <a:pt x="17798" y="17948"/>
                  <a:pt x="17827" y="17948"/>
                </a:cubicBezTo>
                <a:cubicBezTo>
                  <a:pt x="17856" y="17948"/>
                  <a:pt x="17880" y="17903"/>
                  <a:pt x="17880" y="17846"/>
                </a:cubicBezTo>
                <a:lnTo>
                  <a:pt x="17880" y="17626"/>
                </a:lnTo>
                <a:cubicBezTo>
                  <a:pt x="17880" y="17568"/>
                  <a:pt x="17856" y="17521"/>
                  <a:pt x="17827" y="17521"/>
                </a:cubicBezTo>
                <a:close/>
                <a:moveTo>
                  <a:pt x="18677" y="17521"/>
                </a:moveTo>
                <a:cubicBezTo>
                  <a:pt x="18648" y="17521"/>
                  <a:pt x="18624" y="17568"/>
                  <a:pt x="18624" y="17626"/>
                </a:cubicBezTo>
                <a:lnTo>
                  <a:pt x="18624" y="17846"/>
                </a:lnTo>
                <a:cubicBezTo>
                  <a:pt x="18624" y="17903"/>
                  <a:pt x="18648" y="17948"/>
                  <a:pt x="18677" y="17948"/>
                </a:cubicBezTo>
                <a:cubicBezTo>
                  <a:pt x="18706" y="17948"/>
                  <a:pt x="18730" y="17903"/>
                  <a:pt x="18730" y="17846"/>
                </a:cubicBezTo>
                <a:lnTo>
                  <a:pt x="18730" y="17626"/>
                </a:lnTo>
                <a:cubicBezTo>
                  <a:pt x="18730" y="17568"/>
                  <a:pt x="18706" y="17521"/>
                  <a:pt x="18677" y="17521"/>
                </a:cubicBezTo>
                <a:close/>
                <a:moveTo>
                  <a:pt x="18991" y="17521"/>
                </a:moveTo>
                <a:cubicBezTo>
                  <a:pt x="18962" y="17521"/>
                  <a:pt x="18938" y="17568"/>
                  <a:pt x="18938" y="17626"/>
                </a:cubicBezTo>
                <a:lnTo>
                  <a:pt x="18938" y="17846"/>
                </a:lnTo>
                <a:cubicBezTo>
                  <a:pt x="18938" y="17903"/>
                  <a:pt x="18962" y="17948"/>
                  <a:pt x="18991" y="17948"/>
                </a:cubicBezTo>
                <a:cubicBezTo>
                  <a:pt x="19020" y="17948"/>
                  <a:pt x="19044" y="17903"/>
                  <a:pt x="19044" y="17846"/>
                </a:cubicBezTo>
                <a:lnTo>
                  <a:pt x="19044" y="17626"/>
                </a:lnTo>
                <a:cubicBezTo>
                  <a:pt x="19044" y="17568"/>
                  <a:pt x="19020" y="17521"/>
                  <a:pt x="18991" y="17521"/>
                </a:cubicBezTo>
                <a:close/>
                <a:moveTo>
                  <a:pt x="19841" y="17521"/>
                </a:moveTo>
                <a:cubicBezTo>
                  <a:pt x="19812" y="17521"/>
                  <a:pt x="19788" y="17568"/>
                  <a:pt x="19788" y="17626"/>
                </a:cubicBezTo>
                <a:lnTo>
                  <a:pt x="19788" y="17846"/>
                </a:lnTo>
                <a:cubicBezTo>
                  <a:pt x="19788" y="17903"/>
                  <a:pt x="19812" y="17948"/>
                  <a:pt x="19841" y="17948"/>
                </a:cubicBezTo>
                <a:cubicBezTo>
                  <a:pt x="19870" y="17948"/>
                  <a:pt x="19894" y="17903"/>
                  <a:pt x="19894" y="17846"/>
                </a:cubicBezTo>
                <a:lnTo>
                  <a:pt x="19894" y="17626"/>
                </a:lnTo>
                <a:cubicBezTo>
                  <a:pt x="19894" y="17568"/>
                  <a:pt x="19870" y="17521"/>
                  <a:pt x="19841" y="17521"/>
                </a:cubicBezTo>
                <a:close/>
                <a:moveTo>
                  <a:pt x="20155" y="17521"/>
                </a:moveTo>
                <a:cubicBezTo>
                  <a:pt x="20126" y="17521"/>
                  <a:pt x="20102" y="17568"/>
                  <a:pt x="20102" y="17626"/>
                </a:cubicBezTo>
                <a:lnTo>
                  <a:pt x="20102" y="17846"/>
                </a:lnTo>
                <a:cubicBezTo>
                  <a:pt x="20102" y="17903"/>
                  <a:pt x="20126" y="17948"/>
                  <a:pt x="20155" y="17948"/>
                </a:cubicBezTo>
                <a:cubicBezTo>
                  <a:pt x="20184" y="17948"/>
                  <a:pt x="20207" y="17903"/>
                  <a:pt x="20207" y="17846"/>
                </a:cubicBezTo>
                <a:lnTo>
                  <a:pt x="20207" y="17626"/>
                </a:lnTo>
                <a:cubicBezTo>
                  <a:pt x="20207" y="17568"/>
                  <a:pt x="20184" y="17521"/>
                  <a:pt x="20155" y="17521"/>
                </a:cubicBezTo>
                <a:close/>
                <a:moveTo>
                  <a:pt x="21004" y="17521"/>
                </a:moveTo>
                <a:cubicBezTo>
                  <a:pt x="20975" y="17521"/>
                  <a:pt x="20952" y="17568"/>
                  <a:pt x="20952" y="17626"/>
                </a:cubicBezTo>
                <a:lnTo>
                  <a:pt x="20952" y="17846"/>
                </a:lnTo>
                <a:cubicBezTo>
                  <a:pt x="20952" y="17903"/>
                  <a:pt x="20975" y="17948"/>
                  <a:pt x="21004" y="17948"/>
                </a:cubicBezTo>
                <a:cubicBezTo>
                  <a:pt x="21033" y="17948"/>
                  <a:pt x="21057" y="17903"/>
                  <a:pt x="21057" y="17846"/>
                </a:cubicBezTo>
                <a:lnTo>
                  <a:pt x="21057" y="17626"/>
                </a:lnTo>
                <a:cubicBezTo>
                  <a:pt x="21057" y="17568"/>
                  <a:pt x="21033" y="17521"/>
                  <a:pt x="21004" y="17521"/>
                </a:cubicBezTo>
                <a:close/>
                <a:moveTo>
                  <a:pt x="21319" y="17521"/>
                </a:moveTo>
                <a:cubicBezTo>
                  <a:pt x="21289" y="17521"/>
                  <a:pt x="21267" y="17568"/>
                  <a:pt x="21267" y="17626"/>
                </a:cubicBezTo>
                <a:lnTo>
                  <a:pt x="21267" y="17846"/>
                </a:lnTo>
                <a:cubicBezTo>
                  <a:pt x="21267" y="17903"/>
                  <a:pt x="21289" y="17948"/>
                  <a:pt x="21319" y="17948"/>
                </a:cubicBezTo>
                <a:cubicBezTo>
                  <a:pt x="21348" y="17948"/>
                  <a:pt x="21372" y="17903"/>
                  <a:pt x="21372" y="17846"/>
                </a:cubicBezTo>
                <a:lnTo>
                  <a:pt x="21372" y="17626"/>
                </a:lnTo>
                <a:cubicBezTo>
                  <a:pt x="21372" y="17568"/>
                  <a:pt x="21348" y="17521"/>
                  <a:pt x="21319" y="17521"/>
                </a:cubicBezTo>
                <a:close/>
                <a:moveTo>
                  <a:pt x="281" y="18251"/>
                </a:moveTo>
                <a:cubicBezTo>
                  <a:pt x="252" y="18251"/>
                  <a:pt x="228" y="18298"/>
                  <a:pt x="228" y="18356"/>
                </a:cubicBezTo>
                <a:lnTo>
                  <a:pt x="228" y="18576"/>
                </a:lnTo>
                <a:cubicBezTo>
                  <a:pt x="228" y="18633"/>
                  <a:pt x="252" y="18678"/>
                  <a:pt x="281" y="18678"/>
                </a:cubicBezTo>
                <a:cubicBezTo>
                  <a:pt x="311" y="18678"/>
                  <a:pt x="334" y="18633"/>
                  <a:pt x="334" y="18576"/>
                </a:cubicBezTo>
                <a:lnTo>
                  <a:pt x="334" y="18356"/>
                </a:lnTo>
                <a:cubicBezTo>
                  <a:pt x="334" y="18298"/>
                  <a:pt x="311" y="18251"/>
                  <a:pt x="281" y="18251"/>
                </a:cubicBezTo>
                <a:close/>
                <a:moveTo>
                  <a:pt x="596" y="18251"/>
                </a:moveTo>
                <a:cubicBezTo>
                  <a:pt x="567" y="18251"/>
                  <a:pt x="543" y="18298"/>
                  <a:pt x="543" y="18356"/>
                </a:cubicBezTo>
                <a:lnTo>
                  <a:pt x="543" y="18576"/>
                </a:lnTo>
                <a:cubicBezTo>
                  <a:pt x="543" y="18633"/>
                  <a:pt x="567" y="18678"/>
                  <a:pt x="596" y="18678"/>
                </a:cubicBezTo>
                <a:cubicBezTo>
                  <a:pt x="625" y="18678"/>
                  <a:pt x="649" y="18633"/>
                  <a:pt x="649" y="18576"/>
                </a:cubicBezTo>
                <a:lnTo>
                  <a:pt x="649" y="18356"/>
                </a:lnTo>
                <a:cubicBezTo>
                  <a:pt x="649" y="18298"/>
                  <a:pt x="625" y="18251"/>
                  <a:pt x="596" y="18251"/>
                </a:cubicBezTo>
                <a:close/>
                <a:moveTo>
                  <a:pt x="1446" y="18251"/>
                </a:moveTo>
                <a:cubicBezTo>
                  <a:pt x="1417" y="18251"/>
                  <a:pt x="1393" y="18298"/>
                  <a:pt x="1393" y="18356"/>
                </a:cubicBezTo>
                <a:lnTo>
                  <a:pt x="1393" y="18576"/>
                </a:lnTo>
                <a:cubicBezTo>
                  <a:pt x="1393" y="18633"/>
                  <a:pt x="1417" y="18678"/>
                  <a:pt x="1446" y="18678"/>
                </a:cubicBezTo>
                <a:cubicBezTo>
                  <a:pt x="1475" y="18678"/>
                  <a:pt x="1499" y="18633"/>
                  <a:pt x="1499" y="18576"/>
                </a:cubicBezTo>
                <a:lnTo>
                  <a:pt x="1499" y="18356"/>
                </a:lnTo>
                <a:cubicBezTo>
                  <a:pt x="1499" y="18298"/>
                  <a:pt x="1475" y="18251"/>
                  <a:pt x="1446" y="18251"/>
                </a:cubicBezTo>
                <a:close/>
                <a:moveTo>
                  <a:pt x="1760" y="18251"/>
                </a:moveTo>
                <a:cubicBezTo>
                  <a:pt x="1731" y="18251"/>
                  <a:pt x="1707" y="18298"/>
                  <a:pt x="1707" y="18356"/>
                </a:cubicBezTo>
                <a:lnTo>
                  <a:pt x="1707" y="18576"/>
                </a:lnTo>
                <a:cubicBezTo>
                  <a:pt x="1707" y="18633"/>
                  <a:pt x="1731" y="18678"/>
                  <a:pt x="1760" y="18678"/>
                </a:cubicBezTo>
                <a:cubicBezTo>
                  <a:pt x="1789" y="18678"/>
                  <a:pt x="1813" y="18633"/>
                  <a:pt x="1813" y="18576"/>
                </a:cubicBezTo>
                <a:lnTo>
                  <a:pt x="1813" y="18356"/>
                </a:lnTo>
                <a:cubicBezTo>
                  <a:pt x="1813" y="18298"/>
                  <a:pt x="1789" y="18251"/>
                  <a:pt x="1760" y="18251"/>
                </a:cubicBezTo>
                <a:close/>
                <a:moveTo>
                  <a:pt x="2610" y="18251"/>
                </a:moveTo>
                <a:cubicBezTo>
                  <a:pt x="2581" y="18251"/>
                  <a:pt x="2557" y="18298"/>
                  <a:pt x="2557" y="18356"/>
                </a:cubicBezTo>
                <a:lnTo>
                  <a:pt x="2557" y="18576"/>
                </a:lnTo>
                <a:cubicBezTo>
                  <a:pt x="2557" y="18633"/>
                  <a:pt x="2581" y="18678"/>
                  <a:pt x="2610" y="18678"/>
                </a:cubicBezTo>
                <a:cubicBezTo>
                  <a:pt x="2639" y="18678"/>
                  <a:pt x="2662" y="18633"/>
                  <a:pt x="2662" y="18576"/>
                </a:cubicBezTo>
                <a:lnTo>
                  <a:pt x="2662" y="18356"/>
                </a:lnTo>
                <a:cubicBezTo>
                  <a:pt x="2662" y="18298"/>
                  <a:pt x="2639" y="18251"/>
                  <a:pt x="2610" y="18251"/>
                </a:cubicBezTo>
                <a:close/>
                <a:moveTo>
                  <a:pt x="2924" y="18251"/>
                </a:moveTo>
                <a:cubicBezTo>
                  <a:pt x="2895" y="18251"/>
                  <a:pt x="2871" y="18298"/>
                  <a:pt x="2871" y="18356"/>
                </a:cubicBezTo>
                <a:lnTo>
                  <a:pt x="2871" y="18576"/>
                </a:lnTo>
                <a:cubicBezTo>
                  <a:pt x="2871" y="18633"/>
                  <a:pt x="2895" y="18678"/>
                  <a:pt x="2924" y="18678"/>
                </a:cubicBezTo>
                <a:cubicBezTo>
                  <a:pt x="2954" y="18678"/>
                  <a:pt x="2976" y="18633"/>
                  <a:pt x="2976" y="18576"/>
                </a:cubicBezTo>
                <a:lnTo>
                  <a:pt x="2976" y="18356"/>
                </a:lnTo>
                <a:cubicBezTo>
                  <a:pt x="2976" y="18298"/>
                  <a:pt x="2954" y="18251"/>
                  <a:pt x="2924" y="18251"/>
                </a:cubicBezTo>
                <a:close/>
                <a:moveTo>
                  <a:pt x="3773" y="18251"/>
                </a:moveTo>
                <a:cubicBezTo>
                  <a:pt x="3744" y="18251"/>
                  <a:pt x="3721" y="18298"/>
                  <a:pt x="3721" y="18356"/>
                </a:cubicBezTo>
                <a:lnTo>
                  <a:pt x="3721" y="18576"/>
                </a:lnTo>
                <a:cubicBezTo>
                  <a:pt x="3721" y="18633"/>
                  <a:pt x="3744" y="18678"/>
                  <a:pt x="3773" y="18678"/>
                </a:cubicBezTo>
                <a:cubicBezTo>
                  <a:pt x="3802" y="18678"/>
                  <a:pt x="3826" y="18633"/>
                  <a:pt x="3826" y="18576"/>
                </a:cubicBezTo>
                <a:lnTo>
                  <a:pt x="3826" y="18356"/>
                </a:lnTo>
                <a:cubicBezTo>
                  <a:pt x="3826" y="18298"/>
                  <a:pt x="3802" y="18251"/>
                  <a:pt x="3773" y="18251"/>
                </a:cubicBezTo>
                <a:close/>
                <a:moveTo>
                  <a:pt x="4088" y="18251"/>
                </a:moveTo>
                <a:cubicBezTo>
                  <a:pt x="4058" y="18251"/>
                  <a:pt x="4035" y="18298"/>
                  <a:pt x="4035" y="18356"/>
                </a:cubicBezTo>
                <a:lnTo>
                  <a:pt x="4035" y="18576"/>
                </a:lnTo>
                <a:cubicBezTo>
                  <a:pt x="4035" y="18633"/>
                  <a:pt x="4058" y="18678"/>
                  <a:pt x="4088" y="18678"/>
                </a:cubicBezTo>
                <a:cubicBezTo>
                  <a:pt x="4117" y="18678"/>
                  <a:pt x="4141" y="18633"/>
                  <a:pt x="4141" y="18576"/>
                </a:cubicBezTo>
                <a:lnTo>
                  <a:pt x="4141" y="18356"/>
                </a:lnTo>
                <a:cubicBezTo>
                  <a:pt x="4141" y="18298"/>
                  <a:pt x="4117" y="18251"/>
                  <a:pt x="4088" y="18251"/>
                </a:cubicBezTo>
                <a:close/>
                <a:moveTo>
                  <a:pt x="4937" y="18251"/>
                </a:moveTo>
                <a:cubicBezTo>
                  <a:pt x="4908" y="18251"/>
                  <a:pt x="4884" y="18298"/>
                  <a:pt x="4884" y="18356"/>
                </a:cubicBezTo>
                <a:lnTo>
                  <a:pt x="4884" y="18576"/>
                </a:lnTo>
                <a:cubicBezTo>
                  <a:pt x="4884" y="18633"/>
                  <a:pt x="4908" y="18678"/>
                  <a:pt x="4937" y="18678"/>
                </a:cubicBezTo>
                <a:cubicBezTo>
                  <a:pt x="4966" y="18678"/>
                  <a:pt x="4990" y="18633"/>
                  <a:pt x="4990" y="18576"/>
                </a:cubicBezTo>
                <a:lnTo>
                  <a:pt x="4990" y="18356"/>
                </a:lnTo>
                <a:cubicBezTo>
                  <a:pt x="4990" y="18298"/>
                  <a:pt x="4966" y="18251"/>
                  <a:pt x="4937" y="18251"/>
                </a:cubicBezTo>
                <a:close/>
                <a:moveTo>
                  <a:pt x="5252" y="18251"/>
                </a:moveTo>
                <a:cubicBezTo>
                  <a:pt x="5223" y="18251"/>
                  <a:pt x="5199" y="18298"/>
                  <a:pt x="5199" y="18356"/>
                </a:cubicBezTo>
                <a:lnTo>
                  <a:pt x="5199" y="18576"/>
                </a:lnTo>
                <a:cubicBezTo>
                  <a:pt x="5199" y="18633"/>
                  <a:pt x="5223" y="18678"/>
                  <a:pt x="5252" y="18678"/>
                </a:cubicBezTo>
                <a:cubicBezTo>
                  <a:pt x="5281" y="18678"/>
                  <a:pt x="5305" y="18633"/>
                  <a:pt x="5305" y="18576"/>
                </a:cubicBezTo>
                <a:lnTo>
                  <a:pt x="5305" y="18356"/>
                </a:lnTo>
                <a:cubicBezTo>
                  <a:pt x="5305" y="18298"/>
                  <a:pt x="5281" y="18251"/>
                  <a:pt x="5252" y="18251"/>
                </a:cubicBezTo>
                <a:close/>
                <a:moveTo>
                  <a:pt x="6102" y="18251"/>
                </a:moveTo>
                <a:cubicBezTo>
                  <a:pt x="6072" y="18251"/>
                  <a:pt x="6049" y="18298"/>
                  <a:pt x="6049" y="18356"/>
                </a:cubicBezTo>
                <a:lnTo>
                  <a:pt x="6049" y="18576"/>
                </a:lnTo>
                <a:cubicBezTo>
                  <a:pt x="6049" y="18633"/>
                  <a:pt x="6072" y="18678"/>
                  <a:pt x="6102" y="18678"/>
                </a:cubicBezTo>
                <a:cubicBezTo>
                  <a:pt x="6131" y="18678"/>
                  <a:pt x="6155" y="18633"/>
                  <a:pt x="6155" y="18576"/>
                </a:cubicBezTo>
                <a:lnTo>
                  <a:pt x="6155" y="18356"/>
                </a:lnTo>
                <a:cubicBezTo>
                  <a:pt x="6155" y="18298"/>
                  <a:pt x="6131" y="18251"/>
                  <a:pt x="6102" y="18251"/>
                </a:cubicBezTo>
                <a:close/>
                <a:moveTo>
                  <a:pt x="6416" y="18251"/>
                </a:moveTo>
                <a:cubicBezTo>
                  <a:pt x="6387" y="18251"/>
                  <a:pt x="6363" y="18298"/>
                  <a:pt x="6363" y="18356"/>
                </a:cubicBezTo>
                <a:lnTo>
                  <a:pt x="6363" y="18576"/>
                </a:lnTo>
                <a:cubicBezTo>
                  <a:pt x="6363" y="18633"/>
                  <a:pt x="6387" y="18678"/>
                  <a:pt x="6416" y="18678"/>
                </a:cubicBezTo>
                <a:cubicBezTo>
                  <a:pt x="6445" y="18678"/>
                  <a:pt x="6469" y="18633"/>
                  <a:pt x="6469" y="18576"/>
                </a:cubicBezTo>
                <a:lnTo>
                  <a:pt x="6469" y="18356"/>
                </a:lnTo>
                <a:cubicBezTo>
                  <a:pt x="6469" y="18298"/>
                  <a:pt x="6445" y="18251"/>
                  <a:pt x="6416" y="18251"/>
                </a:cubicBezTo>
                <a:close/>
                <a:moveTo>
                  <a:pt x="7266" y="18251"/>
                </a:moveTo>
                <a:cubicBezTo>
                  <a:pt x="7237" y="18251"/>
                  <a:pt x="7213" y="18298"/>
                  <a:pt x="7213" y="18356"/>
                </a:cubicBezTo>
                <a:lnTo>
                  <a:pt x="7213" y="18576"/>
                </a:lnTo>
                <a:cubicBezTo>
                  <a:pt x="7213" y="18633"/>
                  <a:pt x="7237" y="18678"/>
                  <a:pt x="7266" y="18678"/>
                </a:cubicBezTo>
                <a:cubicBezTo>
                  <a:pt x="7295" y="18678"/>
                  <a:pt x="7318" y="18633"/>
                  <a:pt x="7318" y="18576"/>
                </a:cubicBezTo>
                <a:lnTo>
                  <a:pt x="7318" y="18356"/>
                </a:lnTo>
                <a:cubicBezTo>
                  <a:pt x="7318" y="18298"/>
                  <a:pt x="7295" y="18251"/>
                  <a:pt x="7266" y="18251"/>
                </a:cubicBezTo>
                <a:close/>
                <a:moveTo>
                  <a:pt x="7580" y="18251"/>
                </a:moveTo>
                <a:cubicBezTo>
                  <a:pt x="7551" y="18251"/>
                  <a:pt x="7527" y="18298"/>
                  <a:pt x="7527" y="18356"/>
                </a:cubicBezTo>
                <a:lnTo>
                  <a:pt x="7527" y="18576"/>
                </a:lnTo>
                <a:cubicBezTo>
                  <a:pt x="7527" y="18633"/>
                  <a:pt x="7551" y="18678"/>
                  <a:pt x="7580" y="18678"/>
                </a:cubicBezTo>
                <a:cubicBezTo>
                  <a:pt x="7609" y="18678"/>
                  <a:pt x="7632" y="18633"/>
                  <a:pt x="7632" y="18576"/>
                </a:cubicBezTo>
                <a:lnTo>
                  <a:pt x="7632" y="18356"/>
                </a:lnTo>
                <a:cubicBezTo>
                  <a:pt x="7632" y="18298"/>
                  <a:pt x="7609" y="18251"/>
                  <a:pt x="7580" y="18251"/>
                </a:cubicBezTo>
                <a:close/>
                <a:moveTo>
                  <a:pt x="8429" y="18251"/>
                </a:moveTo>
                <a:cubicBezTo>
                  <a:pt x="8400" y="18251"/>
                  <a:pt x="8377" y="18298"/>
                  <a:pt x="8377" y="18356"/>
                </a:cubicBezTo>
                <a:lnTo>
                  <a:pt x="8377" y="18576"/>
                </a:lnTo>
                <a:cubicBezTo>
                  <a:pt x="8377" y="18633"/>
                  <a:pt x="8400" y="18678"/>
                  <a:pt x="8429" y="18678"/>
                </a:cubicBezTo>
                <a:cubicBezTo>
                  <a:pt x="8458" y="18678"/>
                  <a:pt x="8482" y="18633"/>
                  <a:pt x="8482" y="18576"/>
                </a:cubicBezTo>
                <a:lnTo>
                  <a:pt x="8482" y="18356"/>
                </a:lnTo>
                <a:cubicBezTo>
                  <a:pt x="8482" y="18298"/>
                  <a:pt x="8458" y="18251"/>
                  <a:pt x="8429" y="18251"/>
                </a:cubicBezTo>
                <a:close/>
                <a:moveTo>
                  <a:pt x="8744" y="18251"/>
                </a:moveTo>
                <a:cubicBezTo>
                  <a:pt x="8714" y="18251"/>
                  <a:pt x="8691" y="18298"/>
                  <a:pt x="8691" y="18356"/>
                </a:cubicBezTo>
                <a:lnTo>
                  <a:pt x="8691" y="18576"/>
                </a:lnTo>
                <a:cubicBezTo>
                  <a:pt x="8691" y="18633"/>
                  <a:pt x="8714" y="18678"/>
                  <a:pt x="8744" y="18678"/>
                </a:cubicBezTo>
                <a:cubicBezTo>
                  <a:pt x="8773" y="18678"/>
                  <a:pt x="8796" y="18633"/>
                  <a:pt x="8796" y="18576"/>
                </a:cubicBezTo>
                <a:lnTo>
                  <a:pt x="8796" y="18356"/>
                </a:lnTo>
                <a:cubicBezTo>
                  <a:pt x="8796" y="18298"/>
                  <a:pt x="8773" y="18251"/>
                  <a:pt x="8744" y="18251"/>
                </a:cubicBezTo>
                <a:close/>
                <a:moveTo>
                  <a:pt x="9593" y="18251"/>
                </a:moveTo>
                <a:cubicBezTo>
                  <a:pt x="9564" y="18251"/>
                  <a:pt x="9540" y="18298"/>
                  <a:pt x="9540" y="18356"/>
                </a:cubicBezTo>
                <a:lnTo>
                  <a:pt x="9540" y="18576"/>
                </a:lnTo>
                <a:cubicBezTo>
                  <a:pt x="9540" y="18633"/>
                  <a:pt x="9564" y="18678"/>
                  <a:pt x="9593" y="18678"/>
                </a:cubicBezTo>
                <a:cubicBezTo>
                  <a:pt x="9622" y="18678"/>
                  <a:pt x="9646" y="18633"/>
                  <a:pt x="9646" y="18576"/>
                </a:cubicBezTo>
                <a:lnTo>
                  <a:pt x="9646" y="18356"/>
                </a:lnTo>
                <a:cubicBezTo>
                  <a:pt x="9646" y="18298"/>
                  <a:pt x="9622" y="18251"/>
                  <a:pt x="9593" y="18251"/>
                </a:cubicBezTo>
                <a:close/>
                <a:moveTo>
                  <a:pt x="9908" y="18251"/>
                </a:moveTo>
                <a:cubicBezTo>
                  <a:pt x="9879" y="18251"/>
                  <a:pt x="9855" y="18298"/>
                  <a:pt x="9855" y="18356"/>
                </a:cubicBezTo>
                <a:lnTo>
                  <a:pt x="9855" y="18576"/>
                </a:lnTo>
                <a:cubicBezTo>
                  <a:pt x="9855" y="18633"/>
                  <a:pt x="9879" y="18678"/>
                  <a:pt x="9908" y="18678"/>
                </a:cubicBezTo>
                <a:cubicBezTo>
                  <a:pt x="9937" y="18678"/>
                  <a:pt x="9961" y="18633"/>
                  <a:pt x="9961" y="18576"/>
                </a:cubicBezTo>
                <a:lnTo>
                  <a:pt x="9961" y="18356"/>
                </a:lnTo>
                <a:cubicBezTo>
                  <a:pt x="9961" y="18298"/>
                  <a:pt x="9937" y="18251"/>
                  <a:pt x="9908" y="18251"/>
                </a:cubicBezTo>
                <a:close/>
                <a:moveTo>
                  <a:pt x="10758" y="18251"/>
                </a:moveTo>
                <a:cubicBezTo>
                  <a:pt x="10728" y="18251"/>
                  <a:pt x="10705" y="18298"/>
                  <a:pt x="10705" y="18356"/>
                </a:cubicBezTo>
                <a:lnTo>
                  <a:pt x="10705" y="18576"/>
                </a:lnTo>
                <a:cubicBezTo>
                  <a:pt x="10705" y="18633"/>
                  <a:pt x="10728" y="18678"/>
                  <a:pt x="10758" y="18678"/>
                </a:cubicBezTo>
                <a:cubicBezTo>
                  <a:pt x="10787" y="18678"/>
                  <a:pt x="10810" y="18633"/>
                  <a:pt x="10810" y="18576"/>
                </a:cubicBezTo>
                <a:lnTo>
                  <a:pt x="10810" y="18356"/>
                </a:lnTo>
                <a:cubicBezTo>
                  <a:pt x="10810" y="18298"/>
                  <a:pt x="10787" y="18251"/>
                  <a:pt x="10758" y="18251"/>
                </a:cubicBezTo>
                <a:close/>
                <a:moveTo>
                  <a:pt x="11072" y="18251"/>
                </a:moveTo>
                <a:cubicBezTo>
                  <a:pt x="11043" y="18251"/>
                  <a:pt x="11019" y="18298"/>
                  <a:pt x="11019" y="18356"/>
                </a:cubicBezTo>
                <a:lnTo>
                  <a:pt x="11019" y="18576"/>
                </a:lnTo>
                <a:cubicBezTo>
                  <a:pt x="11019" y="18633"/>
                  <a:pt x="11043" y="18678"/>
                  <a:pt x="11072" y="18678"/>
                </a:cubicBezTo>
                <a:cubicBezTo>
                  <a:pt x="11101" y="18678"/>
                  <a:pt x="11125" y="18633"/>
                  <a:pt x="11125" y="18576"/>
                </a:cubicBezTo>
                <a:lnTo>
                  <a:pt x="11125" y="18356"/>
                </a:lnTo>
                <a:cubicBezTo>
                  <a:pt x="11125" y="18298"/>
                  <a:pt x="11101" y="18251"/>
                  <a:pt x="11072" y="18251"/>
                </a:cubicBezTo>
                <a:close/>
                <a:moveTo>
                  <a:pt x="11922" y="18251"/>
                </a:moveTo>
                <a:cubicBezTo>
                  <a:pt x="11893" y="18251"/>
                  <a:pt x="11869" y="18298"/>
                  <a:pt x="11869" y="18356"/>
                </a:cubicBezTo>
                <a:lnTo>
                  <a:pt x="11869" y="18576"/>
                </a:lnTo>
                <a:cubicBezTo>
                  <a:pt x="11869" y="18633"/>
                  <a:pt x="11893" y="18678"/>
                  <a:pt x="11922" y="18678"/>
                </a:cubicBezTo>
                <a:cubicBezTo>
                  <a:pt x="11951" y="18678"/>
                  <a:pt x="11974" y="18633"/>
                  <a:pt x="11974" y="18576"/>
                </a:cubicBezTo>
                <a:lnTo>
                  <a:pt x="11974" y="18356"/>
                </a:lnTo>
                <a:cubicBezTo>
                  <a:pt x="11974" y="18298"/>
                  <a:pt x="11951" y="18251"/>
                  <a:pt x="11922" y="18251"/>
                </a:cubicBezTo>
                <a:close/>
                <a:moveTo>
                  <a:pt x="12236" y="18251"/>
                </a:moveTo>
                <a:cubicBezTo>
                  <a:pt x="12207" y="18251"/>
                  <a:pt x="12183" y="18298"/>
                  <a:pt x="12183" y="18356"/>
                </a:cubicBezTo>
                <a:lnTo>
                  <a:pt x="12183" y="18576"/>
                </a:lnTo>
                <a:cubicBezTo>
                  <a:pt x="12183" y="18633"/>
                  <a:pt x="12207" y="18678"/>
                  <a:pt x="12236" y="18678"/>
                </a:cubicBezTo>
                <a:cubicBezTo>
                  <a:pt x="12265" y="18678"/>
                  <a:pt x="12288" y="18633"/>
                  <a:pt x="12288" y="18576"/>
                </a:cubicBezTo>
                <a:lnTo>
                  <a:pt x="12288" y="18356"/>
                </a:lnTo>
                <a:cubicBezTo>
                  <a:pt x="12288" y="18298"/>
                  <a:pt x="12265" y="18251"/>
                  <a:pt x="12236" y="18251"/>
                </a:cubicBezTo>
                <a:close/>
                <a:moveTo>
                  <a:pt x="13085" y="18251"/>
                </a:moveTo>
                <a:cubicBezTo>
                  <a:pt x="13056" y="18251"/>
                  <a:pt x="13032" y="18298"/>
                  <a:pt x="13032" y="18356"/>
                </a:cubicBezTo>
                <a:lnTo>
                  <a:pt x="13032" y="18576"/>
                </a:lnTo>
                <a:cubicBezTo>
                  <a:pt x="13032" y="18633"/>
                  <a:pt x="13056" y="18678"/>
                  <a:pt x="13085" y="18678"/>
                </a:cubicBezTo>
                <a:cubicBezTo>
                  <a:pt x="13114" y="18678"/>
                  <a:pt x="13138" y="18633"/>
                  <a:pt x="13138" y="18576"/>
                </a:cubicBezTo>
                <a:lnTo>
                  <a:pt x="13138" y="18356"/>
                </a:lnTo>
                <a:cubicBezTo>
                  <a:pt x="13138" y="18298"/>
                  <a:pt x="13114" y="18251"/>
                  <a:pt x="13085" y="18251"/>
                </a:cubicBezTo>
                <a:close/>
                <a:moveTo>
                  <a:pt x="13399" y="18251"/>
                </a:moveTo>
                <a:cubicBezTo>
                  <a:pt x="13370" y="18251"/>
                  <a:pt x="13348" y="18298"/>
                  <a:pt x="13348" y="18356"/>
                </a:cubicBezTo>
                <a:lnTo>
                  <a:pt x="13348" y="18576"/>
                </a:lnTo>
                <a:cubicBezTo>
                  <a:pt x="13348" y="18633"/>
                  <a:pt x="13370" y="18678"/>
                  <a:pt x="13399" y="18678"/>
                </a:cubicBezTo>
                <a:cubicBezTo>
                  <a:pt x="13428" y="18678"/>
                  <a:pt x="13452" y="18633"/>
                  <a:pt x="13452" y="18576"/>
                </a:cubicBezTo>
                <a:lnTo>
                  <a:pt x="13452" y="18356"/>
                </a:lnTo>
                <a:cubicBezTo>
                  <a:pt x="13452" y="18298"/>
                  <a:pt x="13428" y="18251"/>
                  <a:pt x="13399" y="18251"/>
                </a:cubicBezTo>
                <a:close/>
                <a:moveTo>
                  <a:pt x="14249" y="18251"/>
                </a:moveTo>
                <a:cubicBezTo>
                  <a:pt x="14220" y="18251"/>
                  <a:pt x="14196" y="18298"/>
                  <a:pt x="14196" y="18356"/>
                </a:cubicBezTo>
                <a:lnTo>
                  <a:pt x="14196" y="18576"/>
                </a:lnTo>
                <a:cubicBezTo>
                  <a:pt x="14196" y="18633"/>
                  <a:pt x="14220" y="18678"/>
                  <a:pt x="14249" y="18678"/>
                </a:cubicBezTo>
                <a:cubicBezTo>
                  <a:pt x="14278" y="18678"/>
                  <a:pt x="14302" y="18633"/>
                  <a:pt x="14302" y="18576"/>
                </a:cubicBezTo>
                <a:lnTo>
                  <a:pt x="14302" y="18356"/>
                </a:lnTo>
                <a:cubicBezTo>
                  <a:pt x="14302" y="18298"/>
                  <a:pt x="14278" y="18251"/>
                  <a:pt x="14249" y="18251"/>
                </a:cubicBezTo>
                <a:close/>
                <a:moveTo>
                  <a:pt x="14564" y="18251"/>
                </a:moveTo>
                <a:cubicBezTo>
                  <a:pt x="14535" y="18251"/>
                  <a:pt x="14511" y="18298"/>
                  <a:pt x="14511" y="18356"/>
                </a:cubicBezTo>
                <a:lnTo>
                  <a:pt x="14511" y="18576"/>
                </a:lnTo>
                <a:cubicBezTo>
                  <a:pt x="14511" y="18633"/>
                  <a:pt x="14535" y="18678"/>
                  <a:pt x="14564" y="18678"/>
                </a:cubicBezTo>
                <a:cubicBezTo>
                  <a:pt x="14593" y="18678"/>
                  <a:pt x="14617" y="18633"/>
                  <a:pt x="14617" y="18576"/>
                </a:cubicBezTo>
                <a:lnTo>
                  <a:pt x="14617" y="18356"/>
                </a:lnTo>
                <a:cubicBezTo>
                  <a:pt x="14617" y="18298"/>
                  <a:pt x="14593" y="18251"/>
                  <a:pt x="14564" y="18251"/>
                </a:cubicBezTo>
                <a:close/>
                <a:moveTo>
                  <a:pt x="15413" y="18251"/>
                </a:moveTo>
                <a:cubicBezTo>
                  <a:pt x="15384" y="18251"/>
                  <a:pt x="15360" y="18298"/>
                  <a:pt x="15360" y="18356"/>
                </a:cubicBezTo>
                <a:lnTo>
                  <a:pt x="15360" y="18576"/>
                </a:lnTo>
                <a:cubicBezTo>
                  <a:pt x="15360" y="18633"/>
                  <a:pt x="15384" y="18678"/>
                  <a:pt x="15413" y="18678"/>
                </a:cubicBezTo>
                <a:cubicBezTo>
                  <a:pt x="15442" y="18678"/>
                  <a:pt x="15465" y="18633"/>
                  <a:pt x="15465" y="18576"/>
                </a:cubicBezTo>
                <a:lnTo>
                  <a:pt x="15465" y="18356"/>
                </a:lnTo>
                <a:cubicBezTo>
                  <a:pt x="15465" y="18298"/>
                  <a:pt x="15442" y="18251"/>
                  <a:pt x="15413" y="18251"/>
                </a:cubicBezTo>
                <a:close/>
                <a:moveTo>
                  <a:pt x="15728" y="18251"/>
                </a:moveTo>
                <a:cubicBezTo>
                  <a:pt x="15699" y="18251"/>
                  <a:pt x="15675" y="18298"/>
                  <a:pt x="15675" y="18356"/>
                </a:cubicBezTo>
                <a:lnTo>
                  <a:pt x="15675" y="18576"/>
                </a:lnTo>
                <a:cubicBezTo>
                  <a:pt x="15675" y="18633"/>
                  <a:pt x="15699" y="18678"/>
                  <a:pt x="15728" y="18678"/>
                </a:cubicBezTo>
                <a:cubicBezTo>
                  <a:pt x="15757" y="18678"/>
                  <a:pt x="15781" y="18633"/>
                  <a:pt x="15781" y="18576"/>
                </a:cubicBezTo>
                <a:lnTo>
                  <a:pt x="15781" y="18356"/>
                </a:lnTo>
                <a:cubicBezTo>
                  <a:pt x="15781" y="18298"/>
                  <a:pt x="15757" y="18251"/>
                  <a:pt x="15728" y="18251"/>
                </a:cubicBezTo>
                <a:close/>
                <a:moveTo>
                  <a:pt x="16578" y="18251"/>
                </a:moveTo>
                <a:cubicBezTo>
                  <a:pt x="16549" y="18251"/>
                  <a:pt x="16525" y="18298"/>
                  <a:pt x="16525" y="18356"/>
                </a:cubicBezTo>
                <a:lnTo>
                  <a:pt x="16525" y="18576"/>
                </a:lnTo>
                <a:cubicBezTo>
                  <a:pt x="16525" y="18633"/>
                  <a:pt x="16549" y="18678"/>
                  <a:pt x="16578" y="18678"/>
                </a:cubicBezTo>
                <a:cubicBezTo>
                  <a:pt x="16607" y="18678"/>
                  <a:pt x="16630" y="18633"/>
                  <a:pt x="16630" y="18576"/>
                </a:cubicBezTo>
                <a:lnTo>
                  <a:pt x="16630" y="18356"/>
                </a:lnTo>
                <a:cubicBezTo>
                  <a:pt x="16630" y="18298"/>
                  <a:pt x="16607" y="18251"/>
                  <a:pt x="16578" y="18251"/>
                </a:cubicBezTo>
                <a:close/>
                <a:moveTo>
                  <a:pt x="16892" y="18251"/>
                </a:moveTo>
                <a:cubicBezTo>
                  <a:pt x="16863" y="18251"/>
                  <a:pt x="16839" y="18298"/>
                  <a:pt x="16839" y="18356"/>
                </a:cubicBezTo>
                <a:lnTo>
                  <a:pt x="16839" y="18576"/>
                </a:lnTo>
                <a:cubicBezTo>
                  <a:pt x="16839" y="18633"/>
                  <a:pt x="16863" y="18678"/>
                  <a:pt x="16892" y="18678"/>
                </a:cubicBezTo>
                <a:cubicBezTo>
                  <a:pt x="16921" y="18678"/>
                  <a:pt x="16944" y="18633"/>
                  <a:pt x="16944" y="18576"/>
                </a:cubicBezTo>
                <a:lnTo>
                  <a:pt x="16944" y="18356"/>
                </a:lnTo>
                <a:cubicBezTo>
                  <a:pt x="16944" y="18298"/>
                  <a:pt x="16921" y="18251"/>
                  <a:pt x="16892" y="18251"/>
                </a:cubicBezTo>
                <a:close/>
                <a:moveTo>
                  <a:pt x="17741" y="18251"/>
                </a:moveTo>
                <a:cubicBezTo>
                  <a:pt x="17712" y="18251"/>
                  <a:pt x="17689" y="18298"/>
                  <a:pt x="17689" y="18356"/>
                </a:cubicBezTo>
                <a:lnTo>
                  <a:pt x="17689" y="18576"/>
                </a:lnTo>
                <a:cubicBezTo>
                  <a:pt x="17689" y="18633"/>
                  <a:pt x="17712" y="18678"/>
                  <a:pt x="17741" y="18678"/>
                </a:cubicBezTo>
                <a:cubicBezTo>
                  <a:pt x="17770" y="18678"/>
                  <a:pt x="17794" y="18633"/>
                  <a:pt x="17794" y="18576"/>
                </a:cubicBezTo>
                <a:lnTo>
                  <a:pt x="17794" y="18356"/>
                </a:lnTo>
                <a:cubicBezTo>
                  <a:pt x="17794" y="18298"/>
                  <a:pt x="17770" y="18251"/>
                  <a:pt x="17741" y="18251"/>
                </a:cubicBezTo>
                <a:close/>
                <a:moveTo>
                  <a:pt x="18055" y="18251"/>
                </a:moveTo>
                <a:cubicBezTo>
                  <a:pt x="18026" y="18251"/>
                  <a:pt x="18002" y="18298"/>
                  <a:pt x="18002" y="18356"/>
                </a:cubicBezTo>
                <a:lnTo>
                  <a:pt x="18002" y="18576"/>
                </a:lnTo>
                <a:cubicBezTo>
                  <a:pt x="18002" y="18633"/>
                  <a:pt x="18026" y="18678"/>
                  <a:pt x="18055" y="18678"/>
                </a:cubicBezTo>
                <a:cubicBezTo>
                  <a:pt x="18085" y="18678"/>
                  <a:pt x="18108" y="18633"/>
                  <a:pt x="18108" y="18576"/>
                </a:cubicBezTo>
                <a:lnTo>
                  <a:pt x="18108" y="18356"/>
                </a:lnTo>
                <a:cubicBezTo>
                  <a:pt x="18108" y="18298"/>
                  <a:pt x="18085" y="18251"/>
                  <a:pt x="18055" y="18251"/>
                </a:cubicBezTo>
                <a:close/>
                <a:moveTo>
                  <a:pt x="18905" y="18251"/>
                </a:moveTo>
                <a:cubicBezTo>
                  <a:pt x="18876" y="18251"/>
                  <a:pt x="18852" y="18298"/>
                  <a:pt x="18852" y="18356"/>
                </a:cubicBezTo>
                <a:lnTo>
                  <a:pt x="18852" y="18576"/>
                </a:lnTo>
                <a:cubicBezTo>
                  <a:pt x="18852" y="18633"/>
                  <a:pt x="18876" y="18678"/>
                  <a:pt x="18905" y="18678"/>
                </a:cubicBezTo>
                <a:cubicBezTo>
                  <a:pt x="18934" y="18678"/>
                  <a:pt x="18958" y="18633"/>
                  <a:pt x="18958" y="18576"/>
                </a:cubicBezTo>
                <a:lnTo>
                  <a:pt x="18958" y="18356"/>
                </a:lnTo>
                <a:cubicBezTo>
                  <a:pt x="18958" y="18298"/>
                  <a:pt x="18934" y="18251"/>
                  <a:pt x="18905" y="18251"/>
                </a:cubicBezTo>
                <a:close/>
                <a:moveTo>
                  <a:pt x="19220" y="18251"/>
                </a:moveTo>
                <a:cubicBezTo>
                  <a:pt x="19191" y="18251"/>
                  <a:pt x="19167" y="18298"/>
                  <a:pt x="19167" y="18356"/>
                </a:cubicBezTo>
                <a:lnTo>
                  <a:pt x="19167" y="18576"/>
                </a:lnTo>
                <a:cubicBezTo>
                  <a:pt x="19167" y="18633"/>
                  <a:pt x="19191" y="18678"/>
                  <a:pt x="19220" y="18678"/>
                </a:cubicBezTo>
                <a:cubicBezTo>
                  <a:pt x="19249" y="18678"/>
                  <a:pt x="19273" y="18633"/>
                  <a:pt x="19273" y="18576"/>
                </a:cubicBezTo>
                <a:lnTo>
                  <a:pt x="19273" y="18356"/>
                </a:lnTo>
                <a:cubicBezTo>
                  <a:pt x="19273" y="18298"/>
                  <a:pt x="19249" y="18251"/>
                  <a:pt x="19220" y="18251"/>
                </a:cubicBezTo>
                <a:close/>
                <a:moveTo>
                  <a:pt x="20069" y="18251"/>
                </a:moveTo>
                <a:cubicBezTo>
                  <a:pt x="20040" y="18251"/>
                  <a:pt x="20016" y="18298"/>
                  <a:pt x="20016" y="18356"/>
                </a:cubicBezTo>
                <a:lnTo>
                  <a:pt x="20016" y="18576"/>
                </a:lnTo>
                <a:cubicBezTo>
                  <a:pt x="20016" y="18633"/>
                  <a:pt x="20040" y="18678"/>
                  <a:pt x="20069" y="18678"/>
                </a:cubicBezTo>
                <a:cubicBezTo>
                  <a:pt x="20099" y="18678"/>
                  <a:pt x="20122" y="18633"/>
                  <a:pt x="20122" y="18576"/>
                </a:cubicBezTo>
                <a:lnTo>
                  <a:pt x="20122" y="18356"/>
                </a:lnTo>
                <a:cubicBezTo>
                  <a:pt x="20122" y="18298"/>
                  <a:pt x="20099" y="18251"/>
                  <a:pt x="20069" y="18251"/>
                </a:cubicBezTo>
                <a:close/>
                <a:moveTo>
                  <a:pt x="20384" y="18251"/>
                </a:moveTo>
                <a:cubicBezTo>
                  <a:pt x="20355" y="18251"/>
                  <a:pt x="20331" y="18298"/>
                  <a:pt x="20331" y="18356"/>
                </a:cubicBezTo>
                <a:lnTo>
                  <a:pt x="20331" y="18576"/>
                </a:lnTo>
                <a:cubicBezTo>
                  <a:pt x="20331" y="18633"/>
                  <a:pt x="20355" y="18678"/>
                  <a:pt x="20384" y="18678"/>
                </a:cubicBezTo>
                <a:cubicBezTo>
                  <a:pt x="20413" y="18678"/>
                  <a:pt x="20436" y="18633"/>
                  <a:pt x="20436" y="18576"/>
                </a:cubicBezTo>
                <a:lnTo>
                  <a:pt x="20436" y="18356"/>
                </a:lnTo>
                <a:cubicBezTo>
                  <a:pt x="20436" y="18298"/>
                  <a:pt x="20413" y="18251"/>
                  <a:pt x="20384" y="18251"/>
                </a:cubicBezTo>
                <a:close/>
                <a:moveTo>
                  <a:pt x="21234" y="18251"/>
                </a:moveTo>
                <a:cubicBezTo>
                  <a:pt x="21204" y="18251"/>
                  <a:pt x="21181" y="18298"/>
                  <a:pt x="21181" y="18356"/>
                </a:cubicBezTo>
                <a:lnTo>
                  <a:pt x="21181" y="18576"/>
                </a:lnTo>
                <a:cubicBezTo>
                  <a:pt x="21181" y="18633"/>
                  <a:pt x="21204" y="18678"/>
                  <a:pt x="21234" y="18678"/>
                </a:cubicBezTo>
                <a:cubicBezTo>
                  <a:pt x="21263" y="18678"/>
                  <a:pt x="21285" y="18633"/>
                  <a:pt x="21285" y="18576"/>
                </a:cubicBezTo>
                <a:lnTo>
                  <a:pt x="21285" y="18356"/>
                </a:lnTo>
                <a:cubicBezTo>
                  <a:pt x="21285" y="18298"/>
                  <a:pt x="21263" y="18251"/>
                  <a:pt x="21234" y="18251"/>
                </a:cubicBezTo>
                <a:close/>
                <a:moveTo>
                  <a:pt x="21547" y="18251"/>
                </a:moveTo>
                <a:cubicBezTo>
                  <a:pt x="21518" y="18251"/>
                  <a:pt x="21495" y="18298"/>
                  <a:pt x="21495" y="18356"/>
                </a:cubicBezTo>
                <a:lnTo>
                  <a:pt x="21495" y="18576"/>
                </a:lnTo>
                <a:cubicBezTo>
                  <a:pt x="21495" y="18633"/>
                  <a:pt x="21518" y="18678"/>
                  <a:pt x="21547" y="18678"/>
                </a:cubicBezTo>
                <a:cubicBezTo>
                  <a:pt x="21576" y="18678"/>
                  <a:pt x="21600" y="18633"/>
                  <a:pt x="21600" y="18576"/>
                </a:cubicBezTo>
                <a:lnTo>
                  <a:pt x="21600" y="18356"/>
                </a:lnTo>
                <a:cubicBezTo>
                  <a:pt x="21600" y="18298"/>
                  <a:pt x="21576" y="18251"/>
                  <a:pt x="21547" y="18251"/>
                </a:cubicBezTo>
                <a:close/>
                <a:moveTo>
                  <a:pt x="53" y="18981"/>
                </a:moveTo>
                <a:cubicBezTo>
                  <a:pt x="24" y="18981"/>
                  <a:pt x="0" y="19028"/>
                  <a:pt x="0" y="19085"/>
                </a:cubicBezTo>
                <a:lnTo>
                  <a:pt x="0" y="19306"/>
                </a:lnTo>
                <a:cubicBezTo>
                  <a:pt x="0" y="19363"/>
                  <a:pt x="24" y="19408"/>
                  <a:pt x="53" y="19408"/>
                </a:cubicBezTo>
                <a:cubicBezTo>
                  <a:pt x="82" y="19408"/>
                  <a:pt x="106" y="19363"/>
                  <a:pt x="106" y="19306"/>
                </a:cubicBezTo>
                <a:lnTo>
                  <a:pt x="106" y="19085"/>
                </a:lnTo>
                <a:cubicBezTo>
                  <a:pt x="106" y="19028"/>
                  <a:pt x="82" y="18981"/>
                  <a:pt x="53" y="18981"/>
                </a:cubicBezTo>
                <a:close/>
                <a:moveTo>
                  <a:pt x="367" y="18981"/>
                </a:moveTo>
                <a:cubicBezTo>
                  <a:pt x="338" y="18981"/>
                  <a:pt x="315" y="19028"/>
                  <a:pt x="315" y="19085"/>
                </a:cubicBezTo>
                <a:lnTo>
                  <a:pt x="315" y="19306"/>
                </a:lnTo>
                <a:cubicBezTo>
                  <a:pt x="315" y="19363"/>
                  <a:pt x="338" y="19408"/>
                  <a:pt x="367" y="19408"/>
                </a:cubicBezTo>
                <a:cubicBezTo>
                  <a:pt x="397" y="19408"/>
                  <a:pt x="420" y="19363"/>
                  <a:pt x="420" y="19306"/>
                </a:cubicBezTo>
                <a:lnTo>
                  <a:pt x="420" y="19085"/>
                </a:lnTo>
                <a:cubicBezTo>
                  <a:pt x="420" y="19028"/>
                  <a:pt x="397" y="18981"/>
                  <a:pt x="367" y="18981"/>
                </a:cubicBezTo>
                <a:close/>
                <a:moveTo>
                  <a:pt x="1217" y="18981"/>
                </a:moveTo>
                <a:cubicBezTo>
                  <a:pt x="1188" y="18981"/>
                  <a:pt x="1164" y="19028"/>
                  <a:pt x="1164" y="19085"/>
                </a:cubicBezTo>
                <a:lnTo>
                  <a:pt x="1164" y="19306"/>
                </a:lnTo>
                <a:cubicBezTo>
                  <a:pt x="1164" y="19363"/>
                  <a:pt x="1188" y="19408"/>
                  <a:pt x="1217" y="19408"/>
                </a:cubicBezTo>
                <a:cubicBezTo>
                  <a:pt x="1246" y="19408"/>
                  <a:pt x="1270" y="19363"/>
                  <a:pt x="1270" y="19306"/>
                </a:cubicBezTo>
                <a:lnTo>
                  <a:pt x="1270" y="19085"/>
                </a:lnTo>
                <a:cubicBezTo>
                  <a:pt x="1270" y="19028"/>
                  <a:pt x="1246" y="18981"/>
                  <a:pt x="1217" y="18981"/>
                </a:cubicBezTo>
                <a:close/>
                <a:moveTo>
                  <a:pt x="1532" y="18981"/>
                </a:moveTo>
                <a:cubicBezTo>
                  <a:pt x="1503" y="18981"/>
                  <a:pt x="1479" y="19028"/>
                  <a:pt x="1479" y="19085"/>
                </a:cubicBezTo>
                <a:lnTo>
                  <a:pt x="1479" y="19306"/>
                </a:lnTo>
                <a:cubicBezTo>
                  <a:pt x="1479" y="19363"/>
                  <a:pt x="1503" y="19408"/>
                  <a:pt x="1532" y="19408"/>
                </a:cubicBezTo>
                <a:cubicBezTo>
                  <a:pt x="1561" y="19408"/>
                  <a:pt x="1584" y="19363"/>
                  <a:pt x="1584" y="19306"/>
                </a:cubicBezTo>
                <a:lnTo>
                  <a:pt x="1584" y="19085"/>
                </a:lnTo>
                <a:cubicBezTo>
                  <a:pt x="1584" y="19028"/>
                  <a:pt x="1561" y="18981"/>
                  <a:pt x="1532" y="18981"/>
                </a:cubicBezTo>
                <a:close/>
                <a:moveTo>
                  <a:pt x="2380" y="18981"/>
                </a:moveTo>
                <a:cubicBezTo>
                  <a:pt x="2351" y="18981"/>
                  <a:pt x="2329" y="19028"/>
                  <a:pt x="2329" y="19085"/>
                </a:cubicBezTo>
                <a:lnTo>
                  <a:pt x="2329" y="19306"/>
                </a:lnTo>
                <a:cubicBezTo>
                  <a:pt x="2329" y="19363"/>
                  <a:pt x="2351" y="19408"/>
                  <a:pt x="2380" y="19408"/>
                </a:cubicBezTo>
                <a:cubicBezTo>
                  <a:pt x="2409" y="19408"/>
                  <a:pt x="2433" y="19363"/>
                  <a:pt x="2433" y="19306"/>
                </a:cubicBezTo>
                <a:lnTo>
                  <a:pt x="2433" y="19085"/>
                </a:lnTo>
                <a:cubicBezTo>
                  <a:pt x="2433" y="19028"/>
                  <a:pt x="2409" y="18981"/>
                  <a:pt x="2380" y="18981"/>
                </a:cubicBezTo>
                <a:close/>
                <a:moveTo>
                  <a:pt x="2695" y="18981"/>
                </a:moveTo>
                <a:cubicBezTo>
                  <a:pt x="2666" y="18981"/>
                  <a:pt x="2643" y="19028"/>
                  <a:pt x="2643" y="19085"/>
                </a:cubicBezTo>
                <a:lnTo>
                  <a:pt x="2643" y="19306"/>
                </a:lnTo>
                <a:cubicBezTo>
                  <a:pt x="2643" y="19363"/>
                  <a:pt x="2666" y="19408"/>
                  <a:pt x="2695" y="19408"/>
                </a:cubicBezTo>
                <a:cubicBezTo>
                  <a:pt x="2724" y="19408"/>
                  <a:pt x="2748" y="19363"/>
                  <a:pt x="2748" y="19306"/>
                </a:cubicBezTo>
                <a:lnTo>
                  <a:pt x="2748" y="19085"/>
                </a:lnTo>
                <a:cubicBezTo>
                  <a:pt x="2748" y="19028"/>
                  <a:pt x="2724" y="18981"/>
                  <a:pt x="2695" y="18981"/>
                </a:cubicBezTo>
                <a:close/>
                <a:moveTo>
                  <a:pt x="3545" y="18981"/>
                </a:moveTo>
                <a:cubicBezTo>
                  <a:pt x="3516" y="18981"/>
                  <a:pt x="3492" y="19028"/>
                  <a:pt x="3492" y="19085"/>
                </a:cubicBezTo>
                <a:lnTo>
                  <a:pt x="3492" y="19306"/>
                </a:lnTo>
                <a:cubicBezTo>
                  <a:pt x="3492" y="19363"/>
                  <a:pt x="3516" y="19408"/>
                  <a:pt x="3545" y="19408"/>
                </a:cubicBezTo>
                <a:cubicBezTo>
                  <a:pt x="3574" y="19408"/>
                  <a:pt x="3598" y="19363"/>
                  <a:pt x="3598" y="19306"/>
                </a:cubicBezTo>
                <a:lnTo>
                  <a:pt x="3598" y="19085"/>
                </a:lnTo>
                <a:cubicBezTo>
                  <a:pt x="3598" y="19028"/>
                  <a:pt x="3574" y="18981"/>
                  <a:pt x="3545" y="18981"/>
                </a:cubicBezTo>
                <a:close/>
                <a:moveTo>
                  <a:pt x="3859" y="18981"/>
                </a:moveTo>
                <a:cubicBezTo>
                  <a:pt x="3830" y="18981"/>
                  <a:pt x="3806" y="19028"/>
                  <a:pt x="3806" y="19085"/>
                </a:cubicBezTo>
                <a:lnTo>
                  <a:pt x="3806" y="19306"/>
                </a:lnTo>
                <a:cubicBezTo>
                  <a:pt x="3806" y="19363"/>
                  <a:pt x="3830" y="19408"/>
                  <a:pt x="3859" y="19408"/>
                </a:cubicBezTo>
                <a:cubicBezTo>
                  <a:pt x="3888" y="19408"/>
                  <a:pt x="3912" y="19363"/>
                  <a:pt x="3912" y="19306"/>
                </a:cubicBezTo>
                <a:lnTo>
                  <a:pt x="3912" y="19085"/>
                </a:lnTo>
                <a:cubicBezTo>
                  <a:pt x="3912" y="19028"/>
                  <a:pt x="3888" y="18981"/>
                  <a:pt x="3859" y="18981"/>
                </a:cubicBezTo>
                <a:close/>
                <a:moveTo>
                  <a:pt x="4709" y="18981"/>
                </a:moveTo>
                <a:cubicBezTo>
                  <a:pt x="4680" y="18981"/>
                  <a:pt x="4656" y="19028"/>
                  <a:pt x="4656" y="19085"/>
                </a:cubicBezTo>
                <a:lnTo>
                  <a:pt x="4656" y="19306"/>
                </a:lnTo>
                <a:cubicBezTo>
                  <a:pt x="4656" y="19363"/>
                  <a:pt x="4680" y="19408"/>
                  <a:pt x="4709" y="19408"/>
                </a:cubicBezTo>
                <a:cubicBezTo>
                  <a:pt x="4738" y="19408"/>
                  <a:pt x="4762" y="19363"/>
                  <a:pt x="4762" y="19306"/>
                </a:cubicBezTo>
                <a:lnTo>
                  <a:pt x="4762" y="19085"/>
                </a:lnTo>
                <a:cubicBezTo>
                  <a:pt x="4762" y="19028"/>
                  <a:pt x="4738" y="18981"/>
                  <a:pt x="4709" y="18981"/>
                </a:cubicBezTo>
                <a:close/>
                <a:moveTo>
                  <a:pt x="5023" y="18981"/>
                </a:moveTo>
                <a:cubicBezTo>
                  <a:pt x="4994" y="18981"/>
                  <a:pt x="4970" y="19028"/>
                  <a:pt x="4970" y="19085"/>
                </a:cubicBezTo>
                <a:lnTo>
                  <a:pt x="4970" y="19306"/>
                </a:lnTo>
                <a:cubicBezTo>
                  <a:pt x="4970" y="19363"/>
                  <a:pt x="4994" y="19408"/>
                  <a:pt x="5023" y="19408"/>
                </a:cubicBezTo>
                <a:cubicBezTo>
                  <a:pt x="5053" y="19408"/>
                  <a:pt x="5076" y="19363"/>
                  <a:pt x="5076" y="19306"/>
                </a:cubicBezTo>
                <a:lnTo>
                  <a:pt x="5076" y="19085"/>
                </a:lnTo>
                <a:cubicBezTo>
                  <a:pt x="5076" y="19028"/>
                  <a:pt x="5053" y="18981"/>
                  <a:pt x="5023" y="18981"/>
                </a:cubicBezTo>
                <a:close/>
                <a:moveTo>
                  <a:pt x="5873" y="18981"/>
                </a:moveTo>
                <a:cubicBezTo>
                  <a:pt x="5844" y="18981"/>
                  <a:pt x="5820" y="19028"/>
                  <a:pt x="5820" y="19085"/>
                </a:cubicBezTo>
                <a:lnTo>
                  <a:pt x="5820" y="19306"/>
                </a:lnTo>
                <a:cubicBezTo>
                  <a:pt x="5820" y="19363"/>
                  <a:pt x="5844" y="19408"/>
                  <a:pt x="5873" y="19408"/>
                </a:cubicBezTo>
                <a:cubicBezTo>
                  <a:pt x="5902" y="19408"/>
                  <a:pt x="5926" y="19363"/>
                  <a:pt x="5926" y="19306"/>
                </a:cubicBezTo>
                <a:lnTo>
                  <a:pt x="5926" y="19085"/>
                </a:lnTo>
                <a:cubicBezTo>
                  <a:pt x="5926" y="19028"/>
                  <a:pt x="5902" y="18981"/>
                  <a:pt x="5873" y="18981"/>
                </a:cubicBezTo>
                <a:close/>
                <a:moveTo>
                  <a:pt x="6188" y="18981"/>
                </a:moveTo>
                <a:cubicBezTo>
                  <a:pt x="6159" y="18981"/>
                  <a:pt x="6135" y="19028"/>
                  <a:pt x="6135" y="19085"/>
                </a:cubicBezTo>
                <a:lnTo>
                  <a:pt x="6135" y="19306"/>
                </a:lnTo>
                <a:cubicBezTo>
                  <a:pt x="6135" y="19363"/>
                  <a:pt x="6159" y="19408"/>
                  <a:pt x="6188" y="19408"/>
                </a:cubicBezTo>
                <a:cubicBezTo>
                  <a:pt x="6217" y="19408"/>
                  <a:pt x="6240" y="19363"/>
                  <a:pt x="6240" y="19306"/>
                </a:cubicBezTo>
                <a:lnTo>
                  <a:pt x="6240" y="19085"/>
                </a:lnTo>
                <a:cubicBezTo>
                  <a:pt x="6240" y="19028"/>
                  <a:pt x="6217" y="18981"/>
                  <a:pt x="6188" y="18981"/>
                </a:cubicBezTo>
                <a:close/>
                <a:moveTo>
                  <a:pt x="7036" y="18981"/>
                </a:moveTo>
                <a:cubicBezTo>
                  <a:pt x="7007" y="18981"/>
                  <a:pt x="6984" y="19028"/>
                  <a:pt x="6984" y="19085"/>
                </a:cubicBezTo>
                <a:lnTo>
                  <a:pt x="6984" y="19306"/>
                </a:lnTo>
                <a:cubicBezTo>
                  <a:pt x="6984" y="19363"/>
                  <a:pt x="7007" y="19408"/>
                  <a:pt x="7036" y="19408"/>
                </a:cubicBezTo>
                <a:cubicBezTo>
                  <a:pt x="7065" y="19408"/>
                  <a:pt x="7089" y="19363"/>
                  <a:pt x="7089" y="19306"/>
                </a:cubicBezTo>
                <a:lnTo>
                  <a:pt x="7089" y="19085"/>
                </a:lnTo>
                <a:cubicBezTo>
                  <a:pt x="7089" y="19028"/>
                  <a:pt x="7065" y="18981"/>
                  <a:pt x="7036" y="18981"/>
                </a:cubicBezTo>
                <a:close/>
                <a:moveTo>
                  <a:pt x="7351" y="18981"/>
                </a:moveTo>
                <a:cubicBezTo>
                  <a:pt x="7322" y="18981"/>
                  <a:pt x="7299" y="19028"/>
                  <a:pt x="7299" y="19085"/>
                </a:cubicBezTo>
                <a:lnTo>
                  <a:pt x="7299" y="19306"/>
                </a:lnTo>
                <a:cubicBezTo>
                  <a:pt x="7299" y="19363"/>
                  <a:pt x="7322" y="19408"/>
                  <a:pt x="7351" y="19408"/>
                </a:cubicBezTo>
                <a:cubicBezTo>
                  <a:pt x="7380" y="19408"/>
                  <a:pt x="7404" y="19363"/>
                  <a:pt x="7404" y="19306"/>
                </a:cubicBezTo>
                <a:lnTo>
                  <a:pt x="7404" y="19085"/>
                </a:lnTo>
                <a:cubicBezTo>
                  <a:pt x="7404" y="19028"/>
                  <a:pt x="7380" y="18981"/>
                  <a:pt x="7351" y="18981"/>
                </a:cubicBezTo>
                <a:close/>
                <a:moveTo>
                  <a:pt x="8201" y="18981"/>
                </a:moveTo>
                <a:cubicBezTo>
                  <a:pt x="8171" y="18981"/>
                  <a:pt x="8148" y="19028"/>
                  <a:pt x="8148" y="19085"/>
                </a:cubicBezTo>
                <a:lnTo>
                  <a:pt x="8148" y="19306"/>
                </a:lnTo>
                <a:cubicBezTo>
                  <a:pt x="8148" y="19363"/>
                  <a:pt x="8171" y="19408"/>
                  <a:pt x="8201" y="19408"/>
                </a:cubicBezTo>
                <a:cubicBezTo>
                  <a:pt x="8230" y="19408"/>
                  <a:pt x="8254" y="19363"/>
                  <a:pt x="8254" y="19306"/>
                </a:cubicBezTo>
                <a:lnTo>
                  <a:pt x="8254" y="19085"/>
                </a:lnTo>
                <a:cubicBezTo>
                  <a:pt x="8254" y="19028"/>
                  <a:pt x="8230" y="18981"/>
                  <a:pt x="8201" y="18981"/>
                </a:cubicBezTo>
                <a:close/>
                <a:moveTo>
                  <a:pt x="8515" y="18981"/>
                </a:moveTo>
                <a:cubicBezTo>
                  <a:pt x="8486" y="18981"/>
                  <a:pt x="8462" y="19028"/>
                  <a:pt x="8462" y="19085"/>
                </a:cubicBezTo>
                <a:lnTo>
                  <a:pt x="8462" y="19306"/>
                </a:lnTo>
                <a:cubicBezTo>
                  <a:pt x="8462" y="19363"/>
                  <a:pt x="8486" y="19408"/>
                  <a:pt x="8515" y="19408"/>
                </a:cubicBezTo>
                <a:cubicBezTo>
                  <a:pt x="8544" y="19408"/>
                  <a:pt x="8568" y="19363"/>
                  <a:pt x="8568" y="19306"/>
                </a:cubicBezTo>
                <a:lnTo>
                  <a:pt x="8568" y="19085"/>
                </a:lnTo>
                <a:cubicBezTo>
                  <a:pt x="8568" y="19028"/>
                  <a:pt x="8544" y="18981"/>
                  <a:pt x="8515" y="18981"/>
                </a:cubicBezTo>
                <a:close/>
                <a:moveTo>
                  <a:pt x="9365" y="18981"/>
                </a:moveTo>
                <a:cubicBezTo>
                  <a:pt x="9336" y="18981"/>
                  <a:pt x="9312" y="19028"/>
                  <a:pt x="9312" y="19085"/>
                </a:cubicBezTo>
                <a:lnTo>
                  <a:pt x="9312" y="19306"/>
                </a:lnTo>
                <a:cubicBezTo>
                  <a:pt x="9312" y="19363"/>
                  <a:pt x="9336" y="19408"/>
                  <a:pt x="9365" y="19408"/>
                </a:cubicBezTo>
                <a:cubicBezTo>
                  <a:pt x="9394" y="19408"/>
                  <a:pt x="9418" y="19363"/>
                  <a:pt x="9418" y="19306"/>
                </a:cubicBezTo>
                <a:lnTo>
                  <a:pt x="9418" y="19085"/>
                </a:lnTo>
                <a:cubicBezTo>
                  <a:pt x="9418" y="19028"/>
                  <a:pt x="9394" y="18981"/>
                  <a:pt x="9365" y="18981"/>
                </a:cubicBezTo>
                <a:close/>
                <a:moveTo>
                  <a:pt x="9679" y="18981"/>
                </a:moveTo>
                <a:cubicBezTo>
                  <a:pt x="9650" y="18981"/>
                  <a:pt x="9626" y="19028"/>
                  <a:pt x="9626" y="19085"/>
                </a:cubicBezTo>
                <a:lnTo>
                  <a:pt x="9626" y="19306"/>
                </a:lnTo>
                <a:cubicBezTo>
                  <a:pt x="9626" y="19363"/>
                  <a:pt x="9650" y="19408"/>
                  <a:pt x="9679" y="19408"/>
                </a:cubicBezTo>
                <a:cubicBezTo>
                  <a:pt x="9708" y="19408"/>
                  <a:pt x="9732" y="19363"/>
                  <a:pt x="9732" y="19306"/>
                </a:cubicBezTo>
                <a:lnTo>
                  <a:pt x="9732" y="19085"/>
                </a:lnTo>
                <a:cubicBezTo>
                  <a:pt x="9732" y="19028"/>
                  <a:pt x="9708" y="18981"/>
                  <a:pt x="9679" y="18981"/>
                </a:cubicBezTo>
                <a:close/>
                <a:moveTo>
                  <a:pt x="10529" y="18981"/>
                </a:moveTo>
                <a:cubicBezTo>
                  <a:pt x="10500" y="18981"/>
                  <a:pt x="10476" y="19028"/>
                  <a:pt x="10476" y="19085"/>
                </a:cubicBezTo>
                <a:lnTo>
                  <a:pt x="10476" y="19306"/>
                </a:lnTo>
                <a:cubicBezTo>
                  <a:pt x="10476" y="19363"/>
                  <a:pt x="10500" y="19408"/>
                  <a:pt x="10529" y="19408"/>
                </a:cubicBezTo>
                <a:cubicBezTo>
                  <a:pt x="10558" y="19408"/>
                  <a:pt x="10582" y="19363"/>
                  <a:pt x="10582" y="19306"/>
                </a:cubicBezTo>
                <a:lnTo>
                  <a:pt x="10582" y="19085"/>
                </a:lnTo>
                <a:cubicBezTo>
                  <a:pt x="10582" y="19028"/>
                  <a:pt x="10558" y="18981"/>
                  <a:pt x="10529" y="18981"/>
                </a:cubicBezTo>
                <a:close/>
                <a:moveTo>
                  <a:pt x="10844" y="18981"/>
                </a:moveTo>
                <a:cubicBezTo>
                  <a:pt x="10814" y="18981"/>
                  <a:pt x="10791" y="19028"/>
                  <a:pt x="10791" y="19085"/>
                </a:cubicBezTo>
                <a:lnTo>
                  <a:pt x="10791" y="19306"/>
                </a:lnTo>
                <a:cubicBezTo>
                  <a:pt x="10791" y="19363"/>
                  <a:pt x="10814" y="19408"/>
                  <a:pt x="10844" y="19408"/>
                </a:cubicBezTo>
                <a:cubicBezTo>
                  <a:pt x="10873" y="19408"/>
                  <a:pt x="10895" y="19363"/>
                  <a:pt x="10895" y="19306"/>
                </a:cubicBezTo>
                <a:lnTo>
                  <a:pt x="10895" y="19085"/>
                </a:lnTo>
                <a:cubicBezTo>
                  <a:pt x="10895" y="19028"/>
                  <a:pt x="10873" y="18981"/>
                  <a:pt x="10844" y="18981"/>
                </a:cubicBezTo>
                <a:close/>
                <a:moveTo>
                  <a:pt x="11692" y="18981"/>
                </a:moveTo>
                <a:cubicBezTo>
                  <a:pt x="11663" y="18981"/>
                  <a:pt x="11640" y="19028"/>
                  <a:pt x="11640" y="19085"/>
                </a:cubicBezTo>
                <a:lnTo>
                  <a:pt x="11640" y="19306"/>
                </a:lnTo>
                <a:cubicBezTo>
                  <a:pt x="11640" y="19363"/>
                  <a:pt x="11663" y="19408"/>
                  <a:pt x="11692" y="19408"/>
                </a:cubicBezTo>
                <a:cubicBezTo>
                  <a:pt x="11721" y="19408"/>
                  <a:pt x="11745" y="19363"/>
                  <a:pt x="11745" y="19306"/>
                </a:cubicBezTo>
                <a:lnTo>
                  <a:pt x="11745" y="19085"/>
                </a:lnTo>
                <a:cubicBezTo>
                  <a:pt x="11745" y="19028"/>
                  <a:pt x="11721" y="18981"/>
                  <a:pt x="11692" y="18981"/>
                </a:cubicBezTo>
                <a:close/>
                <a:moveTo>
                  <a:pt x="12007" y="18981"/>
                </a:moveTo>
                <a:cubicBezTo>
                  <a:pt x="11978" y="18981"/>
                  <a:pt x="11955" y="19028"/>
                  <a:pt x="11955" y="19085"/>
                </a:cubicBezTo>
                <a:lnTo>
                  <a:pt x="11955" y="19306"/>
                </a:lnTo>
                <a:cubicBezTo>
                  <a:pt x="11955" y="19363"/>
                  <a:pt x="11978" y="19408"/>
                  <a:pt x="12007" y="19408"/>
                </a:cubicBezTo>
                <a:cubicBezTo>
                  <a:pt x="12036" y="19408"/>
                  <a:pt x="12060" y="19363"/>
                  <a:pt x="12060" y="19306"/>
                </a:cubicBezTo>
                <a:lnTo>
                  <a:pt x="12060" y="19085"/>
                </a:lnTo>
                <a:cubicBezTo>
                  <a:pt x="12060" y="19028"/>
                  <a:pt x="12036" y="18981"/>
                  <a:pt x="12007" y="18981"/>
                </a:cubicBezTo>
                <a:close/>
                <a:moveTo>
                  <a:pt x="12856" y="18981"/>
                </a:moveTo>
                <a:cubicBezTo>
                  <a:pt x="12827" y="18981"/>
                  <a:pt x="12804" y="19028"/>
                  <a:pt x="12804" y="19085"/>
                </a:cubicBezTo>
                <a:lnTo>
                  <a:pt x="12804" y="19306"/>
                </a:lnTo>
                <a:cubicBezTo>
                  <a:pt x="12804" y="19363"/>
                  <a:pt x="12827" y="19408"/>
                  <a:pt x="12856" y="19408"/>
                </a:cubicBezTo>
                <a:cubicBezTo>
                  <a:pt x="12886" y="19408"/>
                  <a:pt x="12909" y="19363"/>
                  <a:pt x="12909" y="19306"/>
                </a:cubicBezTo>
                <a:lnTo>
                  <a:pt x="12909" y="19085"/>
                </a:lnTo>
                <a:cubicBezTo>
                  <a:pt x="12909" y="19028"/>
                  <a:pt x="12886" y="18981"/>
                  <a:pt x="12856" y="18981"/>
                </a:cubicBezTo>
                <a:close/>
                <a:moveTo>
                  <a:pt x="13171" y="18981"/>
                </a:moveTo>
                <a:cubicBezTo>
                  <a:pt x="13142" y="18981"/>
                  <a:pt x="13118" y="19028"/>
                  <a:pt x="13118" y="19085"/>
                </a:cubicBezTo>
                <a:lnTo>
                  <a:pt x="13118" y="19306"/>
                </a:lnTo>
                <a:cubicBezTo>
                  <a:pt x="13118" y="19363"/>
                  <a:pt x="13142" y="19408"/>
                  <a:pt x="13171" y="19408"/>
                </a:cubicBezTo>
                <a:cubicBezTo>
                  <a:pt x="13200" y="19408"/>
                  <a:pt x="13224" y="19363"/>
                  <a:pt x="13224" y="19306"/>
                </a:cubicBezTo>
                <a:lnTo>
                  <a:pt x="13224" y="19085"/>
                </a:lnTo>
                <a:cubicBezTo>
                  <a:pt x="13224" y="19028"/>
                  <a:pt x="13200" y="18981"/>
                  <a:pt x="13171" y="18981"/>
                </a:cubicBezTo>
                <a:close/>
                <a:moveTo>
                  <a:pt x="14021" y="18981"/>
                </a:moveTo>
                <a:cubicBezTo>
                  <a:pt x="13992" y="18981"/>
                  <a:pt x="13968" y="19028"/>
                  <a:pt x="13968" y="19085"/>
                </a:cubicBezTo>
                <a:lnTo>
                  <a:pt x="13968" y="19306"/>
                </a:lnTo>
                <a:cubicBezTo>
                  <a:pt x="13968" y="19363"/>
                  <a:pt x="13992" y="19408"/>
                  <a:pt x="14021" y="19408"/>
                </a:cubicBezTo>
                <a:cubicBezTo>
                  <a:pt x="14050" y="19408"/>
                  <a:pt x="14074" y="19363"/>
                  <a:pt x="14074" y="19306"/>
                </a:cubicBezTo>
                <a:lnTo>
                  <a:pt x="14074" y="19085"/>
                </a:lnTo>
                <a:cubicBezTo>
                  <a:pt x="14074" y="19028"/>
                  <a:pt x="14050" y="18981"/>
                  <a:pt x="14021" y="18981"/>
                </a:cubicBezTo>
                <a:close/>
                <a:moveTo>
                  <a:pt x="14335" y="18981"/>
                </a:moveTo>
                <a:cubicBezTo>
                  <a:pt x="14306" y="18981"/>
                  <a:pt x="14282" y="19028"/>
                  <a:pt x="14282" y="19085"/>
                </a:cubicBezTo>
                <a:lnTo>
                  <a:pt x="14282" y="19306"/>
                </a:lnTo>
                <a:cubicBezTo>
                  <a:pt x="14282" y="19363"/>
                  <a:pt x="14306" y="19408"/>
                  <a:pt x="14335" y="19408"/>
                </a:cubicBezTo>
                <a:cubicBezTo>
                  <a:pt x="14364" y="19408"/>
                  <a:pt x="14388" y="19363"/>
                  <a:pt x="14388" y="19306"/>
                </a:cubicBezTo>
                <a:lnTo>
                  <a:pt x="14388" y="19085"/>
                </a:lnTo>
                <a:cubicBezTo>
                  <a:pt x="14388" y="19028"/>
                  <a:pt x="14364" y="18981"/>
                  <a:pt x="14335" y="18981"/>
                </a:cubicBezTo>
                <a:close/>
                <a:moveTo>
                  <a:pt x="15185" y="18981"/>
                </a:moveTo>
                <a:cubicBezTo>
                  <a:pt x="15156" y="18981"/>
                  <a:pt x="15132" y="19028"/>
                  <a:pt x="15132" y="19085"/>
                </a:cubicBezTo>
                <a:lnTo>
                  <a:pt x="15132" y="19306"/>
                </a:lnTo>
                <a:cubicBezTo>
                  <a:pt x="15132" y="19363"/>
                  <a:pt x="15156" y="19408"/>
                  <a:pt x="15185" y="19408"/>
                </a:cubicBezTo>
                <a:cubicBezTo>
                  <a:pt x="15214" y="19408"/>
                  <a:pt x="15237" y="19363"/>
                  <a:pt x="15237" y="19306"/>
                </a:cubicBezTo>
                <a:lnTo>
                  <a:pt x="15237" y="19085"/>
                </a:lnTo>
                <a:cubicBezTo>
                  <a:pt x="15237" y="19028"/>
                  <a:pt x="15214" y="18981"/>
                  <a:pt x="15185" y="18981"/>
                </a:cubicBezTo>
                <a:close/>
                <a:moveTo>
                  <a:pt x="15500" y="18981"/>
                </a:moveTo>
                <a:cubicBezTo>
                  <a:pt x="15470" y="18981"/>
                  <a:pt x="15447" y="19028"/>
                  <a:pt x="15447" y="19085"/>
                </a:cubicBezTo>
                <a:lnTo>
                  <a:pt x="15447" y="19306"/>
                </a:lnTo>
                <a:cubicBezTo>
                  <a:pt x="15447" y="19363"/>
                  <a:pt x="15470" y="19408"/>
                  <a:pt x="15500" y="19408"/>
                </a:cubicBezTo>
                <a:cubicBezTo>
                  <a:pt x="15529" y="19408"/>
                  <a:pt x="15551" y="19363"/>
                  <a:pt x="15551" y="19306"/>
                </a:cubicBezTo>
                <a:lnTo>
                  <a:pt x="15551" y="19085"/>
                </a:lnTo>
                <a:cubicBezTo>
                  <a:pt x="15551" y="19028"/>
                  <a:pt x="15529" y="18981"/>
                  <a:pt x="15500" y="18981"/>
                </a:cubicBezTo>
                <a:close/>
                <a:moveTo>
                  <a:pt x="16349" y="18981"/>
                </a:moveTo>
                <a:cubicBezTo>
                  <a:pt x="16320" y="18981"/>
                  <a:pt x="16296" y="19028"/>
                  <a:pt x="16296" y="19085"/>
                </a:cubicBezTo>
                <a:lnTo>
                  <a:pt x="16296" y="19306"/>
                </a:lnTo>
                <a:cubicBezTo>
                  <a:pt x="16296" y="19363"/>
                  <a:pt x="16320" y="19408"/>
                  <a:pt x="16349" y="19408"/>
                </a:cubicBezTo>
                <a:cubicBezTo>
                  <a:pt x="16378" y="19408"/>
                  <a:pt x="16401" y="19363"/>
                  <a:pt x="16401" y="19306"/>
                </a:cubicBezTo>
                <a:lnTo>
                  <a:pt x="16401" y="19085"/>
                </a:lnTo>
                <a:cubicBezTo>
                  <a:pt x="16401" y="19028"/>
                  <a:pt x="16378" y="18981"/>
                  <a:pt x="16349" y="18981"/>
                </a:cubicBezTo>
                <a:close/>
                <a:moveTo>
                  <a:pt x="16663" y="18981"/>
                </a:moveTo>
                <a:cubicBezTo>
                  <a:pt x="16634" y="18981"/>
                  <a:pt x="16611" y="19028"/>
                  <a:pt x="16611" y="19085"/>
                </a:cubicBezTo>
                <a:lnTo>
                  <a:pt x="16611" y="19306"/>
                </a:lnTo>
                <a:cubicBezTo>
                  <a:pt x="16611" y="19363"/>
                  <a:pt x="16634" y="19408"/>
                  <a:pt x="16663" y="19408"/>
                </a:cubicBezTo>
                <a:cubicBezTo>
                  <a:pt x="16692" y="19408"/>
                  <a:pt x="16716" y="19363"/>
                  <a:pt x="16716" y="19306"/>
                </a:cubicBezTo>
                <a:lnTo>
                  <a:pt x="16716" y="19085"/>
                </a:lnTo>
                <a:cubicBezTo>
                  <a:pt x="16716" y="19028"/>
                  <a:pt x="16692" y="18981"/>
                  <a:pt x="16663" y="18981"/>
                </a:cubicBezTo>
                <a:close/>
                <a:moveTo>
                  <a:pt x="17512" y="18981"/>
                </a:moveTo>
                <a:cubicBezTo>
                  <a:pt x="17483" y="18981"/>
                  <a:pt x="17459" y="19028"/>
                  <a:pt x="17459" y="19085"/>
                </a:cubicBezTo>
                <a:lnTo>
                  <a:pt x="17459" y="19306"/>
                </a:lnTo>
                <a:cubicBezTo>
                  <a:pt x="17459" y="19363"/>
                  <a:pt x="17483" y="19408"/>
                  <a:pt x="17512" y="19408"/>
                </a:cubicBezTo>
                <a:cubicBezTo>
                  <a:pt x="17541" y="19408"/>
                  <a:pt x="17565" y="19363"/>
                  <a:pt x="17565" y="19306"/>
                </a:cubicBezTo>
                <a:lnTo>
                  <a:pt x="17565" y="19085"/>
                </a:lnTo>
                <a:cubicBezTo>
                  <a:pt x="17565" y="19028"/>
                  <a:pt x="17541" y="18981"/>
                  <a:pt x="17512" y="18981"/>
                </a:cubicBezTo>
                <a:close/>
                <a:moveTo>
                  <a:pt x="17827" y="18981"/>
                </a:moveTo>
                <a:cubicBezTo>
                  <a:pt x="17798" y="18981"/>
                  <a:pt x="17774" y="19028"/>
                  <a:pt x="17774" y="19085"/>
                </a:cubicBezTo>
                <a:lnTo>
                  <a:pt x="17774" y="19306"/>
                </a:lnTo>
                <a:cubicBezTo>
                  <a:pt x="17774" y="19363"/>
                  <a:pt x="17798" y="19408"/>
                  <a:pt x="17827" y="19408"/>
                </a:cubicBezTo>
                <a:cubicBezTo>
                  <a:pt x="17856" y="19408"/>
                  <a:pt x="17880" y="19363"/>
                  <a:pt x="17880" y="19306"/>
                </a:cubicBezTo>
                <a:lnTo>
                  <a:pt x="17880" y="19085"/>
                </a:lnTo>
                <a:cubicBezTo>
                  <a:pt x="17880" y="19028"/>
                  <a:pt x="17856" y="18981"/>
                  <a:pt x="17827" y="18981"/>
                </a:cubicBezTo>
                <a:close/>
                <a:moveTo>
                  <a:pt x="18677" y="18981"/>
                </a:moveTo>
                <a:cubicBezTo>
                  <a:pt x="18648" y="18981"/>
                  <a:pt x="18624" y="19028"/>
                  <a:pt x="18624" y="19085"/>
                </a:cubicBezTo>
                <a:lnTo>
                  <a:pt x="18624" y="19306"/>
                </a:lnTo>
                <a:cubicBezTo>
                  <a:pt x="18624" y="19363"/>
                  <a:pt x="18648" y="19408"/>
                  <a:pt x="18677" y="19408"/>
                </a:cubicBezTo>
                <a:cubicBezTo>
                  <a:pt x="18706" y="19408"/>
                  <a:pt x="18730" y="19363"/>
                  <a:pt x="18730" y="19306"/>
                </a:cubicBezTo>
                <a:lnTo>
                  <a:pt x="18730" y="19085"/>
                </a:lnTo>
                <a:cubicBezTo>
                  <a:pt x="18730" y="19028"/>
                  <a:pt x="18706" y="18981"/>
                  <a:pt x="18677" y="18981"/>
                </a:cubicBezTo>
                <a:close/>
                <a:moveTo>
                  <a:pt x="18991" y="18981"/>
                </a:moveTo>
                <a:cubicBezTo>
                  <a:pt x="18962" y="18981"/>
                  <a:pt x="18938" y="19028"/>
                  <a:pt x="18938" y="19085"/>
                </a:cubicBezTo>
                <a:lnTo>
                  <a:pt x="18938" y="19306"/>
                </a:lnTo>
                <a:cubicBezTo>
                  <a:pt x="18938" y="19363"/>
                  <a:pt x="18962" y="19408"/>
                  <a:pt x="18991" y="19408"/>
                </a:cubicBezTo>
                <a:cubicBezTo>
                  <a:pt x="19020" y="19408"/>
                  <a:pt x="19044" y="19363"/>
                  <a:pt x="19044" y="19306"/>
                </a:cubicBezTo>
                <a:lnTo>
                  <a:pt x="19044" y="19085"/>
                </a:lnTo>
                <a:cubicBezTo>
                  <a:pt x="19044" y="19028"/>
                  <a:pt x="19020" y="18981"/>
                  <a:pt x="18991" y="18981"/>
                </a:cubicBezTo>
                <a:close/>
                <a:moveTo>
                  <a:pt x="19841" y="18981"/>
                </a:moveTo>
                <a:cubicBezTo>
                  <a:pt x="19812" y="18981"/>
                  <a:pt x="19788" y="19028"/>
                  <a:pt x="19788" y="19085"/>
                </a:cubicBezTo>
                <a:lnTo>
                  <a:pt x="19788" y="19306"/>
                </a:lnTo>
                <a:cubicBezTo>
                  <a:pt x="19788" y="19363"/>
                  <a:pt x="19812" y="19408"/>
                  <a:pt x="19841" y="19408"/>
                </a:cubicBezTo>
                <a:cubicBezTo>
                  <a:pt x="19870" y="19408"/>
                  <a:pt x="19894" y="19363"/>
                  <a:pt x="19894" y="19306"/>
                </a:cubicBezTo>
                <a:lnTo>
                  <a:pt x="19894" y="19085"/>
                </a:lnTo>
                <a:cubicBezTo>
                  <a:pt x="19894" y="19028"/>
                  <a:pt x="19870" y="18981"/>
                  <a:pt x="19841" y="18981"/>
                </a:cubicBezTo>
                <a:close/>
                <a:moveTo>
                  <a:pt x="20155" y="18981"/>
                </a:moveTo>
                <a:cubicBezTo>
                  <a:pt x="20126" y="18981"/>
                  <a:pt x="20102" y="19028"/>
                  <a:pt x="20102" y="19085"/>
                </a:cubicBezTo>
                <a:lnTo>
                  <a:pt x="20102" y="19306"/>
                </a:lnTo>
                <a:cubicBezTo>
                  <a:pt x="20102" y="19363"/>
                  <a:pt x="20126" y="19408"/>
                  <a:pt x="20155" y="19408"/>
                </a:cubicBezTo>
                <a:cubicBezTo>
                  <a:pt x="20184" y="19408"/>
                  <a:pt x="20207" y="19363"/>
                  <a:pt x="20207" y="19306"/>
                </a:cubicBezTo>
                <a:lnTo>
                  <a:pt x="20207" y="19085"/>
                </a:lnTo>
                <a:cubicBezTo>
                  <a:pt x="20207" y="19028"/>
                  <a:pt x="20184" y="18981"/>
                  <a:pt x="20155" y="18981"/>
                </a:cubicBezTo>
                <a:close/>
                <a:moveTo>
                  <a:pt x="21004" y="18981"/>
                </a:moveTo>
                <a:cubicBezTo>
                  <a:pt x="20975" y="18981"/>
                  <a:pt x="20952" y="19028"/>
                  <a:pt x="20952" y="19085"/>
                </a:cubicBezTo>
                <a:lnTo>
                  <a:pt x="20952" y="19306"/>
                </a:lnTo>
                <a:cubicBezTo>
                  <a:pt x="20952" y="19363"/>
                  <a:pt x="20975" y="19408"/>
                  <a:pt x="21004" y="19408"/>
                </a:cubicBezTo>
                <a:cubicBezTo>
                  <a:pt x="21033" y="19408"/>
                  <a:pt x="21057" y="19363"/>
                  <a:pt x="21057" y="19306"/>
                </a:cubicBezTo>
                <a:lnTo>
                  <a:pt x="21057" y="19085"/>
                </a:lnTo>
                <a:cubicBezTo>
                  <a:pt x="21057" y="19028"/>
                  <a:pt x="21033" y="18981"/>
                  <a:pt x="21004" y="18981"/>
                </a:cubicBezTo>
                <a:close/>
                <a:moveTo>
                  <a:pt x="21319" y="18981"/>
                </a:moveTo>
                <a:cubicBezTo>
                  <a:pt x="21289" y="18981"/>
                  <a:pt x="21267" y="19028"/>
                  <a:pt x="21267" y="19085"/>
                </a:cubicBezTo>
                <a:lnTo>
                  <a:pt x="21267" y="19306"/>
                </a:lnTo>
                <a:cubicBezTo>
                  <a:pt x="21267" y="19363"/>
                  <a:pt x="21289" y="19408"/>
                  <a:pt x="21319" y="19408"/>
                </a:cubicBezTo>
                <a:cubicBezTo>
                  <a:pt x="21348" y="19408"/>
                  <a:pt x="21372" y="19363"/>
                  <a:pt x="21372" y="19306"/>
                </a:cubicBezTo>
                <a:lnTo>
                  <a:pt x="21372" y="19085"/>
                </a:lnTo>
                <a:cubicBezTo>
                  <a:pt x="21372" y="19028"/>
                  <a:pt x="21348" y="18981"/>
                  <a:pt x="21319" y="18981"/>
                </a:cubicBezTo>
                <a:close/>
                <a:moveTo>
                  <a:pt x="281" y="19711"/>
                </a:moveTo>
                <a:cubicBezTo>
                  <a:pt x="252" y="19711"/>
                  <a:pt x="228" y="19758"/>
                  <a:pt x="228" y="19815"/>
                </a:cubicBezTo>
                <a:lnTo>
                  <a:pt x="228" y="20036"/>
                </a:lnTo>
                <a:cubicBezTo>
                  <a:pt x="228" y="20093"/>
                  <a:pt x="252" y="20138"/>
                  <a:pt x="281" y="20138"/>
                </a:cubicBezTo>
                <a:cubicBezTo>
                  <a:pt x="311" y="20138"/>
                  <a:pt x="334" y="20093"/>
                  <a:pt x="334" y="20036"/>
                </a:cubicBezTo>
                <a:lnTo>
                  <a:pt x="334" y="19815"/>
                </a:lnTo>
                <a:cubicBezTo>
                  <a:pt x="334" y="19758"/>
                  <a:pt x="311" y="19711"/>
                  <a:pt x="281" y="19711"/>
                </a:cubicBezTo>
                <a:close/>
                <a:moveTo>
                  <a:pt x="596" y="19711"/>
                </a:moveTo>
                <a:cubicBezTo>
                  <a:pt x="567" y="19711"/>
                  <a:pt x="543" y="19758"/>
                  <a:pt x="543" y="19815"/>
                </a:cubicBezTo>
                <a:lnTo>
                  <a:pt x="543" y="20036"/>
                </a:lnTo>
                <a:cubicBezTo>
                  <a:pt x="543" y="20093"/>
                  <a:pt x="567" y="20138"/>
                  <a:pt x="596" y="20138"/>
                </a:cubicBezTo>
                <a:cubicBezTo>
                  <a:pt x="625" y="20138"/>
                  <a:pt x="649" y="20093"/>
                  <a:pt x="649" y="20036"/>
                </a:cubicBezTo>
                <a:lnTo>
                  <a:pt x="649" y="19815"/>
                </a:lnTo>
                <a:cubicBezTo>
                  <a:pt x="649" y="19758"/>
                  <a:pt x="625" y="19711"/>
                  <a:pt x="596" y="19711"/>
                </a:cubicBezTo>
                <a:close/>
                <a:moveTo>
                  <a:pt x="1446" y="19711"/>
                </a:moveTo>
                <a:cubicBezTo>
                  <a:pt x="1417" y="19711"/>
                  <a:pt x="1393" y="19758"/>
                  <a:pt x="1393" y="19815"/>
                </a:cubicBezTo>
                <a:lnTo>
                  <a:pt x="1393" y="20036"/>
                </a:lnTo>
                <a:cubicBezTo>
                  <a:pt x="1393" y="20093"/>
                  <a:pt x="1417" y="20138"/>
                  <a:pt x="1446" y="20138"/>
                </a:cubicBezTo>
                <a:cubicBezTo>
                  <a:pt x="1475" y="20138"/>
                  <a:pt x="1499" y="20093"/>
                  <a:pt x="1499" y="20036"/>
                </a:cubicBezTo>
                <a:lnTo>
                  <a:pt x="1499" y="19815"/>
                </a:lnTo>
                <a:cubicBezTo>
                  <a:pt x="1499" y="19758"/>
                  <a:pt x="1475" y="19711"/>
                  <a:pt x="1446" y="19711"/>
                </a:cubicBezTo>
                <a:close/>
                <a:moveTo>
                  <a:pt x="1760" y="19711"/>
                </a:moveTo>
                <a:cubicBezTo>
                  <a:pt x="1731" y="19711"/>
                  <a:pt x="1707" y="19758"/>
                  <a:pt x="1707" y="19815"/>
                </a:cubicBezTo>
                <a:lnTo>
                  <a:pt x="1707" y="20036"/>
                </a:lnTo>
                <a:cubicBezTo>
                  <a:pt x="1707" y="20093"/>
                  <a:pt x="1731" y="20138"/>
                  <a:pt x="1760" y="20138"/>
                </a:cubicBezTo>
                <a:cubicBezTo>
                  <a:pt x="1789" y="20138"/>
                  <a:pt x="1813" y="20093"/>
                  <a:pt x="1813" y="20036"/>
                </a:cubicBezTo>
                <a:lnTo>
                  <a:pt x="1813" y="19815"/>
                </a:lnTo>
                <a:cubicBezTo>
                  <a:pt x="1813" y="19758"/>
                  <a:pt x="1789" y="19711"/>
                  <a:pt x="1760" y="19711"/>
                </a:cubicBezTo>
                <a:close/>
                <a:moveTo>
                  <a:pt x="2610" y="19711"/>
                </a:moveTo>
                <a:cubicBezTo>
                  <a:pt x="2581" y="19711"/>
                  <a:pt x="2557" y="19758"/>
                  <a:pt x="2557" y="19815"/>
                </a:cubicBezTo>
                <a:lnTo>
                  <a:pt x="2557" y="20036"/>
                </a:lnTo>
                <a:cubicBezTo>
                  <a:pt x="2557" y="20093"/>
                  <a:pt x="2581" y="20138"/>
                  <a:pt x="2610" y="20138"/>
                </a:cubicBezTo>
                <a:cubicBezTo>
                  <a:pt x="2639" y="20138"/>
                  <a:pt x="2662" y="20093"/>
                  <a:pt x="2662" y="20036"/>
                </a:cubicBezTo>
                <a:lnTo>
                  <a:pt x="2662" y="19815"/>
                </a:lnTo>
                <a:cubicBezTo>
                  <a:pt x="2662" y="19758"/>
                  <a:pt x="2639" y="19711"/>
                  <a:pt x="2610" y="19711"/>
                </a:cubicBezTo>
                <a:close/>
                <a:moveTo>
                  <a:pt x="2924" y="19711"/>
                </a:moveTo>
                <a:cubicBezTo>
                  <a:pt x="2895" y="19711"/>
                  <a:pt x="2871" y="19758"/>
                  <a:pt x="2871" y="19815"/>
                </a:cubicBezTo>
                <a:lnTo>
                  <a:pt x="2871" y="20036"/>
                </a:lnTo>
                <a:cubicBezTo>
                  <a:pt x="2871" y="20093"/>
                  <a:pt x="2895" y="20138"/>
                  <a:pt x="2924" y="20138"/>
                </a:cubicBezTo>
                <a:cubicBezTo>
                  <a:pt x="2954" y="20138"/>
                  <a:pt x="2976" y="20093"/>
                  <a:pt x="2976" y="20036"/>
                </a:cubicBezTo>
                <a:lnTo>
                  <a:pt x="2976" y="19815"/>
                </a:lnTo>
                <a:cubicBezTo>
                  <a:pt x="2976" y="19758"/>
                  <a:pt x="2954" y="19711"/>
                  <a:pt x="2924" y="19711"/>
                </a:cubicBezTo>
                <a:close/>
                <a:moveTo>
                  <a:pt x="3773" y="19711"/>
                </a:moveTo>
                <a:cubicBezTo>
                  <a:pt x="3744" y="19711"/>
                  <a:pt x="3721" y="19758"/>
                  <a:pt x="3721" y="19815"/>
                </a:cubicBezTo>
                <a:lnTo>
                  <a:pt x="3721" y="20036"/>
                </a:lnTo>
                <a:cubicBezTo>
                  <a:pt x="3721" y="20093"/>
                  <a:pt x="3744" y="20138"/>
                  <a:pt x="3773" y="20138"/>
                </a:cubicBezTo>
                <a:cubicBezTo>
                  <a:pt x="3802" y="20138"/>
                  <a:pt x="3826" y="20093"/>
                  <a:pt x="3826" y="20036"/>
                </a:cubicBezTo>
                <a:lnTo>
                  <a:pt x="3826" y="19815"/>
                </a:lnTo>
                <a:cubicBezTo>
                  <a:pt x="3826" y="19758"/>
                  <a:pt x="3802" y="19711"/>
                  <a:pt x="3773" y="19711"/>
                </a:cubicBezTo>
                <a:close/>
                <a:moveTo>
                  <a:pt x="4088" y="19711"/>
                </a:moveTo>
                <a:cubicBezTo>
                  <a:pt x="4058" y="19711"/>
                  <a:pt x="4035" y="19758"/>
                  <a:pt x="4035" y="19815"/>
                </a:cubicBezTo>
                <a:lnTo>
                  <a:pt x="4035" y="20036"/>
                </a:lnTo>
                <a:cubicBezTo>
                  <a:pt x="4035" y="20093"/>
                  <a:pt x="4058" y="20138"/>
                  <a:pt x="4088" y="20138"/>
                </a:cubicBezTo>
                <a:cubicBezTo>
                  <a:pt x="4117" y="20138"/>
                  <a:pt x="4141" y="20093"/>
                  <a:pt x="4141" y="20036"/>
                </a:cubicBezTo>
                <a:lnTo>
                  <a:pt x="4141" y="19815"/>
                </a:lnTo>
                <a:cubicBezTo>
                  <a:pt x="4141" y="19758"/>
                  <a:pt x="4117" y="19711"/>
                  <a:pt x="4088" y="19711"/>
                </a:cubicBezTo>
                <a:close/>
                <a:moveTo>
                  <a:pt x="4937" y="19711"/>
                </a:moveTo>
                <a:cubicBezTo>
                  <a:pt x="4908" y="19711"/>
                  <a:pt x="4884" y="19758"/>
                  <a:pt x="4884" y="19815"/>
                </a:cubicBezTo>
                <a:lnTo>
                  <a:pt x="4884" y="20036"/>
                </a:lnTo>
                <a:cubicBezTo>
                  <a:pt x="4884" y="20093"/>
                  <a:pt x="4908" y="20138"/>
                  <a:pt x="4937" y="20138"/>
                </a:cubicBezTo>
                <a:cubicBezTo>
                  <a:pt x="4966" y="20138"/>
                  <a:pt x="4990" y="20093"/>
                  <a:pt x="4990" y="20036"/>
                </a:cubicBezTo>
                <a:lnTo>
                  <a:pt x="4990" y="19815"/>
                </a:lnTo>
                <a:cubicBezTo>
                  <a:pt x="4990" y="19758"/>
                  <a:pt x="4966" y="19711"/>
                  <a:pt x="4937" y="19711"/>
                </a:cubicBezTo>
                <a:close/>
                <a:moveTo>
                  <a:pt x="5252" y="19711"/>
                </a:moveTo>
                <a:cubicBezTo>
                  <a:pt x="5223" y="19711"/>
                  <a:pt x="5199" y="19758"/>
                  <a:pt x="5199" y="19815"/>
                </a:cubicBezTo>
                <a:lnTo>
                  <a:pt x="5199" y="20036"/>
                </a:lnTo>
                <a:cubicBezTo>
                  <a:pt x="5199" y="20093"/>
                  <a:pt x="5223" y="20138"/>
                  <a:pt x="5252" y="20138"/>
                </a:cubicBezTo>
                <a:cubicBezTo>
                  <a:pt x="5281" y="20138"/>
                  <a:pt x="5305" y="20093"/>
                  <a:pt x="5305" y="20036"/>
                </a:cubicBezTo>
                <a:lnTo>
                  <a:pt x="5305" y="19815"/>
                </a:lnTo>
                <a:cubicBezTo>
                  <a:pt x="5305" y="19758"/>
                  <a:pt x="5281" y="19711"/>
                  <a:pt x="5252" y="19711"/>
                </a:cubicBezTo>
                <a:close/>
                <a:moveTo>
                  <a:pt x="6102" y="19711"/>
                </a:moveTo>
                <a:cubicBezTo>
                  <a:pt x="6072" y="19711"/>
                  <a:pt x="6049" y="19758"/>
                  <a:pt x="6049" y="19815"/>
                </a:cubicBezTo>
                <a:lnTo>
                  <a:pt x="6049" y="20036"/>
                </a:lnTo>
                <a:cubicBezTo>
                  <a:pt x="6049" y="20093"/>
                  <a:pt x="6072" y="20138"/>
                  <a:pt x="6102" y="20138"/>
                </a:cubicBezTo>
                <a:cubicBezTo>
                  <a:pt x="6131" y="20138"/>
                  <a:pt x="6155" y="20093"/>
                  <a:pt x="6155" y="20036"/>
                </a:cubicBezTo>
                <a:lnTo>
                  <a:pt x="6155" y="19815"/>
                </a:lnTo>
                <a:cubicBezTo>
                  <a:pt x="6155" y="19758"/>
                  <a:pt x="6131" y="19711"/>
                  <a:pt x="6102" y="19711"/>
                </a:cubicBezTo>
                <a:close/>
                <a:moveTo>
                  <a:pt x="6416" y="19711"/>
                </a:moveTo>
                <a:cubicBezTo>
                  <a:pt x="6387" y="19711"/>
                  <a:pt x="6363" y="19758"/>
                  <a:pt x="6363" y="19815"/>
                </a:cubicBezTo>
                <a:lnTo>
                  <a:pt x="6363" y="20036"/>
                </a:lnTo>
                <a:cubicBezTo>
                  <a:pt x="6363" y="20093"/>
                  <a:pt x="6387" y="20138"/>
                  <a:pt x="6416" y="20138"/>
                </a:cubicBezTo>
                <a:cubicBezTo>
                  <a:pt x="6445" y="20138"/>
                  <a:pt x="6469" y="20093"/>
                  <a:pt x="6469" y="20036"/>
                </a:cubicBezTo>
                <a:lnTo>
                  <a:pt x="6469" y="19815"/>
                </a:lnTo>
                <a:cubicBezTo>
                  <a:pt x="6469" y="19758"/>
                  <a:pt x="6445" y="19711"/>
                  <a:pt x="6416" y="19711"/>
                </a:cubicBezTo>
                <a:close/>
                <a:moveTo>
                  <a:pt x="7266" y="19711"/>
                </a:moveTo>
                <a:cubicBezTo>
                  <a:pt x="7237" y="19711"/>
                  <a:pt x="7213" y="19758"/>
                  <a:pt x="7213" y="19815"/>
                </a:cubicBezTo>
                <a:lnTo>
                  <a:pt x="7213" y="20036"/>
                </a:lnTo>
                <a:cubicBezTo>
                  <a:pt x="7213" y="20093"/>
                  <a:pt x="7237" y="20138"/>
                  <a:pt x="7266" y="20138"/>
                </a:cubicBezTo>
                <a:cubicBezTo>
                  <a:pt x="7295" y="20138"/>
                  <a:pt x="7318" y="20093"/>
                  <a:pt x="7318" y="20036"/>
                </a:cubicBezTo>
                <a:lnTo>
                  <a:pt x="7318" y="19815"/>
                </a:lnTo>
                <a:cubicBezTo>
                  <a:pt x="7318" y="19758"/>
                  <a:pt x="7295" y="19711"/>
                  <a:pt x="7266" y="19711"/>
                </a:cubicBezTo>
                <a:close/>
                <a:moveTo>
                  <a:pt x="7580" y="19711"/>
                </a:moveTo>
                <a:cubicBezTo>
                  <a:pt x="7551" y="19711"/>
                  <a:pt x="7527" y="19758"/>
                  <a:pt x="7527" y="19815"/>
                </a:cubicBezTo>
                <a:lnTo>
                  <a:pt x="7527" y="20036"/>
                </a:lnTo>
                <a:cubicBezTo>
                  <a:pt x="7527" y="20093"/>
                  <a:pt x="7551" y="20138"/>
                  <a:pt x="7580" y="20138"/>
                </a:cubicBezTo>
                <a:cubicBezTo>
                  <a:pt x="7609" y="20138"/>
                  <a:pt x="7632" y="20093"/>
                  <a:pt x="7632" y="20036"/>
                </a:cubicBezTo>
                <a:lnTo>
                  <a:pt x="7632" y="19815"/>
                </a:lnTo>
                <a:cubicBezTo>
                  <a:pt x="7632" y="19758"/>
                  <a:pt x="7609" y="19711"/>
                  <a:pt x="7580" y="19711"/>
                </a:cubicBezTo>
                <a:close/>
                <a:moveTo>
                  <a:pt x="8429" y="19711"/>
                </a:moveTo>
                <a:cubicBezTo>
                  <a:pt x="8400" y="19711"/>
                  <a:pt x="8377" y="19758"/>
                  <a:pt x="8377" y="19815"/>
                </a:cubicBezTo>
                <a:lnTo>
                  <a:pt x="8377" y="20036"/>
                </a:lnTo>
                <a:cubicBezTo>
                  <a:pt x="8377" y="20093"/>
                  <a:pt x="8400" y="20138"/>
                  <a:pt x="8429" y="20138"/>
                </a:cubicBezTo>
                <a:cubicBezTo>
                  <a:pt x="8458" y="20138"/>
                  <a:pt x="8482" y="20093"/>
                  <a:pt x="8482" y="20036"/>
                </a:cubicBezTo>
                <a:lnTo>
                  <a:pt x="8482" y="19815"/>
                </a:lnTo>
                <a:cubicBezTo>
                  <a:pt x="8482" y="19758"/>
                  <a:pt x="8458" y="19711"/>
                  <a:pt x="8429" y="19711"/>
                </a:cubicBezTo>
                <a:close/>
                <a:moveTo>
                  <a:pt x="8744" y="19711"/>
                </a:moveTo>
                <a:cubicBezTo>
                  <a:pt x="8714" y="19711"/>
                  <a:pt x="8691" y="19758"/>
                  <a:pt x="8691" y="19815"/>
                </a:cubicBezTo>
                <a:lnTo>
                  <a:pt x="8691" y="20036"/>
                </a:lnTo>
                <a:cubicBezTo>
                  <a:pt x="8691" y="20093"/>
                  <a:pt x="8714" y="20138"/>
                  <a:pt x="8744" y="20138"/>
                </a:cubicBezTo>
                <a:cubicBezTo>
                  <a:pt x="8773" y="20138"/>
                  <a:pt x="8796" y="20093"/>
                  <a:pt x="8796" y="20036"/>
                </a:cubicBezTo>
                <a:lnTo>
                  <a:pt x="8796" y="19815"/>
                </a:lnTo>
                <a:cubicBezTo>
                  <a:pt x="8796" y="19758"/>
                  <a:pt x="8773" y="19711"/>
                  <a:pt x="8744" y="19711"/>
                </a:cubicBezTo>
                <a:close/>
                <a:moveTo>
                  <a:pt x="9593" y="19711"/>
                </a:moveTo>
                <a:cubicBezTo>
                  <a:pt x="9564" y="19711"/>
                  <a:pt x="9540" y="19758"/>
                  <a:pt x="9540" y="19815"/>
                </a:cubicBezTo>
                <a:lnTo>
                  <a:pt x="9540" y="20036"/>
                </a:lnTo>
                <a:cubicBezTo>
                  <a:pt x="9540" y="20093"/>
                  <a:pt x="9564" y="20138"/>
                  <a:pt x="9593" y="20138"/>
                </a:cubicBezTo>
                <a:cubicBezTo>
                  <a:pt x="9622" y="20138"/>
                  <a:pt x="9646" y="20093"/>
                  <a:pt x="9646" y="20036"/>
                </a:cubicBezTo>
                <a:lnTo>
                  <a:pt x="9646" y="19815"/>
                </a:lnTo>
                <a:cubicBezTo>
                  <a:pt x="9646" y="19758"/>
                  <a:pt x="9622" y="19711"/>
                  <a:pt x="9593" y="19711"/>
                </a:cubicBezTo>
                <a:close/>
                <a:moveTo>
                  <a:pt x="9908" y="19711"/>
                </a:moveTo>
                <a:cubicBezTo>
                  <a:pt x="9879" y="19711"/>
                  <a:pt x="9855" y="19758"/>
                  <a:pt x="9855" y="19815"/>
                </a:cubicBezTo>
                <a:lnTo>
                  <a:pt x="9855" y="20036"/>
                </a:lnTo>
                <a:cubicBezTo>
                  <a:pt x="9855" y="20093"/>
                  <a:pt x="9879" y="20138"/>
                  <a:pt x="9908" y="20138"/>
                </a:cubicBezTo>
                <a:cubicBezTo>
                  <a:pt x="9937" y="20138"/>
                  <a:pt x="9961" y="20093"/>
                  <a:pt x="9961" y="20036"/>
                </a:cubicBezTo>
                <a:lnTo>
                  <a:pt x="9961" y="19815"/>
                </a:lnTo>
                <a:cubicBezTo>
                  <a:pt x="9961" y="19758"/>
                  <a:pt x="9937" y="19711"/>
                  <a:pt x="9908" y="19711"/>
                </a:cubicBezTo>
                <a:close/>
                <a:moveTo>
                  <a:pt x="10758" y="19711"/>
                </a:moveTo>
                <a:cubicBezTo>
                  <a:pt x="10728" y="19711"/>
                  <a:pt x="10705" y="19758"/>
                  <a:pt x="10705" y="19815"/>
                </a:cubicBezTo>
                <a:lnTo>
                  <a:pt x="10705" y="20036"/>
                </a:lnTo>
                <a:cubicBezTo>
                  <a:pt x="10705" y="20093"/>
                  <a:pt x="10728" y="20138"/>
                  <a:pt x="10758" y="20138"/>
                </a:cubicBezTo>
                <a:cubicBezTo>
                  <a:pt x="10787" y="20138"/>
                  <a:pt x="10810" y="20093"/>
                  <a:pt x="10810" y="20036"/>
                </a:cubicBezTo>
                <a:lnTo>
                  <a:pt x="10810" y="19815"/>
                </a:lnTo>
                <a:cubicBezTo>
                  <a:pt x="10810" y="19758"/>
                  <a:pt x="10787" y="19711"/>
                  <a:pt x="10758" y="19711"/>
                </a:cubicBezTo>
                <a:close/>
                <a:moveTo>
                  <a:pt x="11072" y="19711"/>
                </a:moveTo>
                <a:cubicBezTo>
                  <a:pt x="11043" y="19711"/>
                  <a:pt x="11019" y="19758"/>
                  <a:pt x="11019" y="19815"/>
                </a:cubicBezTo>
                <a:lnTo>
                  <a:pt x="11019" y="20036"/>
                </a:lnTo>
                <a:cubicBezTo>
                  <a:pt x="11019" y="20093"/>
                  <a:pt x="11043" y="20138"/>
                  <a:pt x="11072" y="20138"/>
                </a:cubicBezTo>
                <a:cubicBezTo>
                  <a:pt x="11101" y="20138"/>
                  <a:pt x="11125" y="20093"/>
                  <a:pt x="11125" y="20036"/>
                </a:cubicBezTo>
                <a:lnTo>
                  <a:pt x="11125" y="19815"/>
                </a:lnTo>
                <a:cubicBezTo>
                  <a:pt x="11125" y="19758"/>
                  <a:pt x="11101" y="19711"/>
                  <a:pt x="11072" y="19711"/>
                </a:cubicBezTo>
                <a:close/>
                <a:moveTo>
                  <a:pt x="11922" y="19711"/>
                </a:moveTo>
                <a:cubicBezTo>
                  <a:pt x="11893" y="19711"/>
                  <a:pt x="11869" y="19758"/>
                  <a:pt x="11869" y="19815"/>
                </a:cubicBezTo>
                <a:lnTo>
                  <a:pt x="11869" y="20036"/>
                </a:lnTo>
                <a:cubicBezTo>
                  <a:pt x="11869" y="20093"/>
                  <a:pt x="11893" y="20138"/>
                  <a:pt x="11922" y="20138"/>
                </a:cubicBezTo>
                <a:cubicBezTo>
                  <a:pt x="11951" y="20138"/>
                  <a:pt x="11974" y="20093"/>
                  <a:pt x="11974" y="20036"/>
                </a:cubicBezTo>
                <a:lnTo>
                  <a:pt x="11974" y="19815"/>
                </a:lnTo>
                <a:cubicBezTo>
                  <a:pt x="11974" y="19758"/>
                  <a:pt x="11951" y="19711"/>
                  <a:pt x="11922" y="19711"/>
                </a:cubicBezTo>
                <a:close/>
                <a:moveTo>
                  <a:pt x="12236" y="19711"/>
                </a:moveTo>
                <a:cubicBezTo>
                  <a:pt x="12207" y="19711"/>
                  <a:pt x="12183" y="19758"/>
                  <a:pt x="12183" y="19815"/>
                </a:cubicBezTo>
                <a:lnTo>
                  <a:pt x="12183" y="20036"/>
                </a:lnTo>
                <a:cubicBezTo>
                  <a:pt x="12183" y="20093"/>
                  <a:pt x="12207" y="20138"/>
                  <a:pt x="12236" y="20138"/>
                </a:cubicBezTo>
                <a:cubicBezTo>
                  <a:pt x="12265" y="20138"/>
                  <a:pt x="12288" y="20093"/>
                  <a:pt x="12288" y="20036"/>
                </a:cubicBezTo>
                <a:lnTo>
                  <a:pt x="12288" y="19815"/>
                </a:lnTo>
                <a:cubicBezTo>
                  <a:pt x="12288" y="19758"/>
                  <a:pt x="12265" y="19711"/>
                  <a:pt x="12236" y="19711"/>
                </a:cubicBezTo>
                <a:close/>
                <a:moveTo>
                  <a:pt x="13085" y="19711"/>
                </a:moveTo>
                <a:cubicBezTo>
                  <a:pt x="13056" y="19711"/>
                  <a:pt x="13032" y="19758"/>
                  <a:pt x="13032" y="19815"/>
                </a:cubicBezTo>
                <a:lnTo>
                  <a:pt x="13032" y="20036"/>
                </a:lnTo>
                <a:cubicBezTo>
                  <a:pt x="13032" y="20093"/>
                  <a:pt x="13056" y="20138"/>
                  <a:pt x="13085" y="20138"/>
                </a:cubicBezTo>
                <a:cubicBezTo>
                  <a:pt x="13114" y="20138"/>
                  <a:pt x="13138" y="20093"/>
                  <a:pt x="13138" y="20036"/>
                </a:cubicBezTo>
                <a:lnTo>
                  <a:pt x="13138" y="19815"/>
                </a:lnTo>
                <a:cubicBezTo>
                  <a:pt x="13138" y="19758"/>
                  <a:pt x="13114" y="19711"/>
                  <a:pt x="13085" y="19711"/>
                </a:cubicBezTo>
                <a:close/>
                <a:moveTo>
                  <a:pt x="13399" y="19711"/>
                </a:moveTo>
                <a:cubicBezTo>
                  <a:pt x="13370" y="19711"/>
                  <a:pt x="13348" y="19758"/>
                  <a:pt x="13348" y="19815"/>
                </a:cubicBezTo>
                <a:lnTo>
                  <a:pt x="13348" y="20036"/>
                </a:lnTo>
                <a:cubicBezTo>
                  <a:pt x="13348" y="20093"/>
                  <a:pt x="13370" y="20138"/>
                  <a:pt x="13399" y="20138"/>
                </a:cubicBezTo>
                <a:cubicBezTo>
                  <a:pt x="13428" y="20138"/>
                  <a:pt x="13452" y="20093"/>
                  <a:pt x="13452" y="20036"/>
                </a:cubicBezTo>
                <a:lnTo>
                  <a:pt x="13452" y="19815"/>
                </a:lnTo>
                <a:cubicBezTo>
                  <a:pt x="13452" y="19758"/>
                  <a:pt x="13428" y="19711"/>
                  <a:pt x="13399" y="19711"/>
                </a:cubicBezTo>
                <a:close/>
                <a:moveTo>
                  <a:pt x="14249" y="19711"/>
                </a:moveTo>
                <a:cubicBezTo>
                  <a:pt x="14220" y="19711"/>
                  <a:pt x="14196" y="19758"/>
                  <a:pt x="14196" y="19815"/>
                </a:cubicBezTo>
                <a:lnTo>
                  <a:pt x="14196" y="20036"/>
                </a:lnTo>
                <a:cubicBezTo>
                  <a:pt x="14196" y="20093"/>
                  <a:pt x="14220" y="20138"/>
                  <a:pt x="14249" y="20138"/>
                </a:cubicBezTo>
                <a:cubicBezTo>
                  <a:pt x="14278" y="20138"/>
                  <a:pt x="14302" y="20093"/>
                  <a:pt x="14302" y="20036"/>
                </a:cubicBezTo>
                <a:lnTo>
                  <a:pt x="14302" y="19815"/>
                </a:lnTo>
                <a:cubicBezTo>
                  <a:pt x="14302" y="19758"/>
                  <a:pt x="14278" y="19711"/>
                  <a:pt x="14249" y="19711"/>
                </a:cubicBezTo>
                <a:close/>
                <a:moveTo>
                  <a:pt x="14564" y="19711"/>
                </a:moveTo>
                <a:cubicBezTo>
                  <a:pt x="14535" y="19711"/>
                  <a:pt x="14511" y="19758"/>
                  <a:pt x="14511" y="19815"/>
                </a:cubicBezTo>
                <a:lnTo>
                  <a:pt x="14511" y="20036"/>
                </a:lnTo>
                <a:cubicBezTo>
                  <a:pt x="14511" y="20093"/>
                  <a:pt x="14535" y="20138"/>
                  <a:pt x="14564" y="20138"/>
                </a:cubicBezTo>
                <a:cubicBezTo>
                  <a:pt x="14593" y="20138"/>
                  <a:pt x="14617" y="20093"/>
                  <a:pt x="14617" y="20036"/>
                </a:cubicBezTo>
                <a:lnTo>
                  <a:pt x="14617" y="19815"/>
                </a:lnTo>
                <a:cubicBezTo>
                  <a:pt x="14617" y="19758"/>
                  <a:pt x="14593" y="19711"/>
                  <a:pt x="14564" y="19711"/>
                </a:cubicBezTo>
                <a:close/>
                <a:moveTo>
                  <a:pt x="15413" y="19711"/>
                </a:moveTo>
                <a:cubicBezTo>
                  <a:pt x="15384" y="19711"/>
                  <a:pt x="15360" y="19758"/>
                  <a:pt x="15360" y="19815"/>
                </a:cubicBezTo>
                <a:lnTo>
                  <a:pt x="15360" y="20036"/>
                </a:lnTo>
                <a:cubicBezTo>
                  <a:pt x="15360" y="20093"/>
                  <a:pt x="15384" y="20138"/>
                  <a:pt x="15413" y="20138"/>
                </a:cubicBezTo>
                <a:cubicBezTo>
                  <a:pt x="15442" y="20138"/>
                  <a:pt x="15465" y="20093"/>
                  <a:pt x="15465" y="20036"/>
                </a:cubicBezTo>
                <a:lnTo>
                  <a:pt x="15465" y="19815"/>
                </a:lnTo>
                <a:cubicBezTo>
                  <a:pt x="15465" y="19758"/>
                  <a:pt x="15442" y="19711"/>
                  <a:pt x="15413" y="19711"/>
                </a:cubicBezTo>
                <a:close/>
                <a:moveTo>
                  <a:pt x="15728" y="19711"/>
                </a:moveTo>
                <a:cubicBezTo>
                  <a:pt x="15699" y="19711"/>
                  <a:pt x="15675" y="19758"/>
                  <a:pt x="15675" y="19815"/>
                </a:cubicBezTo>
                <a:lnTo>
                  <a:pt x="15675" y="20036"/>
                </a:lnTo>
                <a:cubicBezTo>
                  <a:pt x="15675" y="20093"/>
                  <a:pt x="15699" y="20138"/>
                  <a:pt x="15728" y="20138"/>
                </a:cubicBezTo>
                <a:cubicBezTo>
                  <a:pt x="15757" y="20138"/>
                  <a:pt x="15781" y="20093"/>
                  <a:pt x="15781" y="20036"/>
                </a:cubicBezTo>
                <a:lnTo>
                  <a:pt x="15781" y="19815"/>
                </a:lnTo>
                <a:cubicBezTo>
                  <a:pt x="15781" y="19758"/>
                  <a:pt x="15757" y="19711"/>
                  <a:pt x="15728" y="19711"/>
                </a:cubicBezTo>
                <a:close/>
                <a:moveTo>
                  <a:pt x="16578" y="19711"/>
                </a:moveTo>
                <a:cubicBezTo>
                  <a:pt x="16549" y="19711"/>
                  <a:pt x="16525" y="19758"/>
                  <a:pt x="16525" y="19815"/>
                </a:cubicBezTo>
                <a:lnTo>
                  <a:pt x="16525" y="20036"/>
                </a:lnTo>
                <a:cubicBezTo>
                  <a:pt x="16525" y="20093"/>
                  <a:pt x="16549" y="20138"/>
                  <a:pt x="16578" y="20138"/>
                </a:cubicBezTo>
                <a:cubicBezTo>
                  <a:pt x="16607" y="20138"/>
                  <a:pt x="16630" y="20093"/>
                  <a:pt x="16630" y="20036"/>
                </a:cubicBezTo>
                <a:lnTo>
                  <a:pt x="16630" y="19815"/>
                </a:lnTo>
                <a:cubicBezTo>
                  <a:pt x="16630" y="19758"/>
                  <a:pt x="16607" y="19711"/>
                  <a:pt x="16578" y="19711"/>
                </a:cubicBezTo>
                <a:close/>
                <a:moveTo>
                  <a:pt x="16892" y="19711"/>
                </a:moveTo>
                <a:cubicBezTo>
                  <a:pt x="16863" y="19711"/>
                  <a:pt x="16839" y="19758"/>
                  <a:pt x="16839" y="19815"/>
                </a:cubicBezTo>
                <a:lnTo>
                  <a:pt x="16839" y="20036"/>
                </a:lnTo>
                <a:cubicBezTo>
                  <a:pt x="16839" y="20093"/>
                  <a:pt x="16863" y="20138"/>
                  <a:pt x="16892" y="20138"/>
                </a:cubicBezTo>
                <a:cubicBezTo>
                  <a:pt x="16921" y="20138"/>
                  <a:pt x="16944" y="20093"/>
                  <a:pt x="16944" y="20036"/>
                </a:cubicBezTo>
                <a:lnTo>
                  <a:pt x="16944" y="19815"/>
                </a:lnTo>
                <a:cubicBezTo>
                  <a:pt x="16944" y="19758"/>
                  <a:pt x="16921" y="19711"/>
                  <a:pt x="16892" y="19711"/>
                </a:cubicBezTo>
                <a:close/>
                <a:moveTo>
                  <a:pt x="17741" y="19711"/>
                </a:moveTo>
                <a:cubicBezTo>
                  <a:pt x="17712" y="19711"/>
                  <a:pt x="17689" y="19758"/>
                  <a:pt x="17689" y="19815"/>
                </a:cubicBezTo>
                <a:lnTo>
                  <a:pt x="17689" y="20036"/>
                </a:lnTo>
                <a:cubicBezTo>
                  <a:pt x="17689" y="20093"/>
                  <a:pt x="17712" y="20138"/>
                  <a:pt x="17741" y="20138"/>
                </a:cubicBezTo>
                <a:cubicBezTo>
                  <a:pt x="17770" y="20138"/>
                  <a:pt x="17794" y="20093"/>
                  <a:pt x="17794" y="20036"/>
                </a:cubicBezTo>
                <a:lnTo>
                  <a:pt x="17794" y="19815"/>
                </a:lnTo>
                <a:cubicBezTo>
                  <a:pt x="17794" y="19758"/>
                  <a:pt x="17770" y="19711"/>
                  <a:pt x="17741" y="19711"/>
                </a:cubicBezTo>
                <a:close/>
                <a:moveTo>
                  <a:pt x="18055" y="19711"/>
                </a:moveTo>
                <a:cubicBezTo>
                  <a:pt x="18026" y="19711"/>
                  <a:pt x="18002" y="19758"/>
                  <a:pt x="18002" y="19815"/>
                </a:cubicBezTo>
                <a:lnTo>
                  <a:pt x="18002" y="20036"/>
                </a:lnTo>
                <a:cubicBezTo>
                  <a:pt x="18002" y="20093"/>
                  <a:pt x="18026" y="20138"/>
                  <a:pt x="18055" y="20138"/>
                </a:cubicBezTo>
                <a:cubicBezTo>
                  <a:pt x="18085" y="20138"/>
                  <a:pt x="18108" y="20093"/>
                  <a:pt x="18108" y="20036"/>
                </a:cubicBezTo>
                <a:lnTo>
                  <a:pt x="18108" y="19815"/>
                </a:lnTo>
                <a:cubicBezTo>
                  <a:pt x="18108" y="19758"/>
                  <a:pt x="18085" y="19711"/>
                  <a:pt x="18055" y="19711"/>
                </a:cubicBezTo>
                <a:close/>
                <a:moveTo>
                  <a:pt x="18905" y="19711"/>
                </a:moveTo>
                <a:cubicBezTo>
                  <a:pt x="18876" y="19711"/>
                  <a:pt x="18852" y="19758"/>
                  <a:pt x="18852" y="19815"/>
                </a:cubicBezTo>
                <a:lnTo>
                  <a:pt x="18852" y="20036"/>
                </a:lnTo>
                <a:cubicBezTo>
                  <a:pt x="18852" y="20093"/>
                  <a:pt x="18876" y="20138"/>
                  <a:pt x="18905" y="20138"/>
                </a:cubicBezTo>
                <a:cubicBezTo>
                  <a:pt x="18934" y="20138"/>
                  <a:pt x="18958" y="20093"/>
                  <a:pt x="18958" y="20036"/>
                </a:cubicBezTo>
                <a:lnTo>
                  <a:pt x="18958" y="19815"/>
                </a:lnTo>
                <a:cubicBezTo>
                  <a:pt x="18958" y="19758"/>
                  <a:pt x="18934" y="19711"/>
                  <a:pt x="18905" y="19711"/>
                </a:cubicBezTo>
                <a:close/>
                <a:moveTo>
                  <a:pt x="19220" y="19711"/>
                </a:moveTo>
                <a:cubicBezTo>
                  <a:pt x="19191" y="19711"/>
                  <a:pt x="19167" y="19758"/>
                  <a:pt x="19167" y="19815"/>
                </a:cubicBezTo>
                <a:lnTo>
                  <a:pt x="19167" y="20036"/>
                </a:lnTo>
                <a:cubicBezTo>
                  <a:pt x="19167" y="20093"/>
                  <a:pt x="19191" y="20138"/>
                  <a:pt x="19220" y="20138"/>
                </a:cubicBezTo>
                <a:cubicBezTo>
                  <a:pt x="19249" y="20138"/>
                  <a:pt x="19273" y="20093"/>
                  <a:pt x="19273" y="20036"/>
                </a:cubicBezTo>
                <a:lnTo>
                  <a:pt x="19273" y="19815"/>
                </a:lnTo>
                <a:cubicBezTo>
                  <a:pt x="19273" y="19758"/>
                  <a:pt x="19249" y="19711"/>
                  <a:pt x="19220" y="19711"/>
                </a:cubicBezTo>
                <a:close/>
                <a:moveTo>
                  <a:pt x="20069" y="19711"/>
                </a:moveTo>
                <a:cubicBezTo>
                  <a:pt x="20040" y="19711"/>
                  <a:pt x="20016" y="19758"/>
                  <a:pt x="20016" y="19815"/>
                </a:cubicBezTo>
                <a:lnTo>
                  <a:pt x="20016" y="20036"/>
                </a:lnTo>
                <a:cubicBezTo>
                  <a:pt x="20016" y="20093"/>
                  <a:pt x="20040" y="20138"/>
                  <a:pt x="20069" y="20138"/>
                </a:cubicBezTo>
                <a:cubicBezTo>
                  <a:pt x="20099" y="20138"/>
                  <a:pt x="20122" y="20093"/>
                  <a:pt x="20122" y="20036"/>
                </a:cubicBezTo>
                <a:lnTo>
                  <a:pt x="20122" y="19815"/>
                </a:lnTo>
                <a:cubicBezTo>
                  <a:pt x="20122" y="19758"/>
                  <a:pt x="20099" y="19711"/>
                  <a:pt x="20069" y="19711"/>
                </a:cubicBezTo>
                <a:close/>
                <a:moveTo>
                  <a:pt x="20384" y="19711"/>
                </a:moveTo>
                <a:cubicBezTo>
                  <a:pt x="20355" y="19711"/>
                  <a:pt x="20331" y="19758"/>
                  <a:pt x="20331" y="19815"/>
                </a:cubicBezTo>
                <a:lnTo>
                  <a:pt x="20331" y="20036"/>
                </a:lnTo>
                <a:cubicBezTo>
                  <a:pt x="20331" y="20093"/>
                  <a:pt x="20355" y="20138"/>
                  <a:pt x="20384" y="20138"/>
                </a:cubicBezTo>
                <a:cubicBezTo>
                  <a:pt x="20413" y="20138"/>
                  <a:pt x="20436" y="20093"/>
                  <a:pt x="20436" y="20036"/>
                </a:cubicBezTo>
                <a:lnTo>
                  <a:pt x="20436" y="19815"/>
                </a:lnTo>
                <a:cubicBezTo>
                  <a:pt x="20436" y="19758"/>
                  <a:pt x="20413" y="19711"/>
                  <a:pt x="20384" y="19711"/>
                </a:cubicBezTo>
                <a:close/>
                <a:moveTo>
                  <a:pt x="21234" y="19711"/>
                </a:moveTo>
                <a:cubicBezTo>
                  <a:pt x="21204" y="19711"/>
                  <a:pt x="21181" y="19758"/>
                  <a:pt x="21181" y="19815"/>
                </a:cubicBezTo>
                <a:lnTo>
                  <a:pt x="21181" y="20036"/>
                </a:lnTo>
                <a:cubicBezTo>
                  <a:pt x="21181" y="20093"/>
                  <a:pt x="21204" y="20138"/>
                  <a:pt x="21234" y="20138"/>
                </a:cubicBezTo>
                <a:cubicBezTo>
                  <a:pt x="21263" y="20138"/>
                  <a:pt x="21285" y="20093"/>
                  <a:pt x="21285" y="20036"/>
                </a:cubicBezTo>
                <a:lnTo>
                  <a:pt x="21285" y="19815"/>
                </a:lnTo>
                <a:cubicBezTo>
                  <a:pt x="21285" y="19758"/>
                  <a:pt x="21263" y="19711"/>
                  <a:pt x="21234" y="19711"/>
                </a:cubicBezTo>
                <a:close/>
                <a:moveTo>
                  <a:pt x="21547" y="19711"/>
                </a:moveTo>
                <a:cubicBezTo>
                  <a:pt x="21518" y="19711"/>
                  <a:pt x="21495" y="19758"/>
                  <a:pt x="21495" y="19815"/>
                </a:cubicBezTo>
                <a:lnTo>
                  <a:pt x="21495" y="20036"/>
                </a:lnTo>
                <a:cubicBezTo>
                  <a:pt x="21495" y="20093"/>
                  <a:pt x="21518" y="20138"/>
                  <a:pt x="21547" y="20138"/>
                </a:cubicBezTo>
                <a:cubicBezTo>
                  <a:pt x="21576" y="20138"/>
                  <a:pt x="21600" y="20093"/>
                  <a:pt x="21600" y="20036"/>
                </a:cubicBezTo>
                <a:lnTo>
                  <a:pt x="21600" y="19815"/>
                </a:lnTo>
                <a:cubicBezTo>
                  <a:pt x="21600" y="19758"/>
                  <a:pt x="21576" y="19711"/>
                  <a:pt x="21547" y="19711"/>
                </a:cubicBezTo>
                <a:close/>
                <a:moveTo>
                  <a:pt x="53" y="20441"/>
                </a:moveTo>
                <a:cubicBezTo>
                  <a:pt x="24" y="20441"/>
                  <a:pt x="0" y="20488"/>
                  <a:pt x="0" y="20545"/>
                </a:cubicBezTo>
                <a:lnTo>
                  <a:pt x="0" y="20765"/>
                </a:lnTo>
                <a:cubicBezTo>
                  <a:pt x="0" y="20823"/>
                  <a:pt x="24" y="20868"/>
                  <a:pt x="53" y="20868"/>
                </a:cubicBezTo>
                <a:cubicBezTo>
                  <a:pt x="82" y="20868"/>
                  <a:pt x="106" y="20823"/>
                  <a:pt x="106" y="20765"/>
                </a:cubicBezTo>
                <a:lnTo>
                  <a:pt x="106" y="20545"/>
                </a:lnTo>
                <a:cubicBezTo>
                  <a:pt x="106" y="20488"/>
                  <a:pt x="82" y="20441"/>
                  <a:pt x="53" y="20441"/>
                </a:cubicBezTo>
                <a:close/>
                <a:moveTo>
                  <a:pt x="367" y="20441"/>
                </a:moveTo>
                <a:cubicBezTo>
                  <a:pt x="338" y="20441"/>
                  <a:pt x="315" y="20488"/>
                  <a:pt x="315" y="20545"/>
                </a:cubicBezTo>
                <a:lnTo>
                  <a:pt x="315" y="20765"/>
                </a:lnTo>
                <a:cubicBezTo>
                  <a:pt x="315" y="20823"/>
                  <a:pt x="338" y="20868"/>
                  <a:pt x="367" y="20868"/>
                </a:cubicBezTo>
                <a:cubicBezTo>
                  <a:pt x="397" y="20868"/>
                  <a:pt x="420" y="20823"/>
                  <a:pt x="420" y="20765"/>
                </a:cubicBezTo>
                <a:lnTo>
                  <a:pt x="420" y="20545"/>
                </a:lnTo>
                <a:cubicBezTo>
                  <a:pt x="420" y="20488"/>
                  <a:pt x="397" y="20441"/>
                  <a:pt x="367" y="20441"/>
                </a:cubicBezTo>
                <a:close/>
                <a:moveTo>
                  <a:pt x="1217" y="20441"/>
                </a:moveTo>
                <a:cubicBezTo>
                  <a:pt x="1188" y="20441"/>
                  <a:pt x="1164" y="20488"/>
                  <a:pt x="1164" y="20545"/>
                </a:cubicBezTo>
                <a:lnTo>
                  <a:pt x="1164" y="20765"/>
                </a:lnTo>
                <a:cubicBezTo>
                  <a:pt x="1164" y="20823"/>
                  <a:pt x="1188" y="20868"/>
                  <a:pt x="1217" y="20868"/>
                </a:cubicBezTo>
                <a:cubicBezTo>
                  <a:pt x="1246" y="20868"/>
                  <a:pt x="1270" y="20823"/>
                  <a:pt x="1270" y="20765"/>
                </a:cubicBezTo>
                <a:lnTo>
                  <a:pt x="1270" y="20545"/>
                </a:lnTo>
                <a:cubicBezTo>
                  <a:pt x="1270" y="20488"/>
                  <a:pt x="1246" y="20441"/>
                  <a:pt x="1217" y="20441"/>
                </a:cubicBezTo>
                <a:close/>
                <a:moveTo>
                  <a:pt x="1532" y="20441"/>
                </a:moveTo>
                <a:cubicBezTo>
                  <a:pt x="1503" y="20441"/>
                  <a:pt x="1479" y="20488"/>
                  <a:pt x="1479" y="20545"/>
                </a:cubicBezTo>
                <a:lnTo>
                  <a:pt x="1479" y="20765"/>
                </a:lnTo>
                <a:cubicBezTo>
                  <a:pt x="1479" y="20823"/>
                  <a:pt x="1503" y="20868"/>
                  <a:pt x="1532" y="20868"/>
                </a:cubicBezTo>
                <a:cubicBezTo>
                  <a:pt x="1561" y="20868"/>
                  <a:pt x="1584" y="20823"/>
                  <a:pt x="1584" y="20765"/>
                </a:cubicBezTo>
                <a:lnTo>
                  <a:pt x="1584" y="20545"/>
                </a:lnTo>
                <a:cubicBezTo>
                  <a:pt x="1584" y="20488"/>
                  <a:pt x="1561" y="20441"/>
                  <a:pt x="1532" y="20441"/>
                </a:cubicBezTo>
                <a:close/>
                <a:moveTo>
                  <a:pt x="2380" y="20441"/>
                </a:moveTo>
                <a:cubicBezTo>
                  <a:pt x="2351" y="20441"/>
                  <a:pt x="2329" y="20488"/>
                  <a:pt x="2329" y="20545"/>
                </a:cubicBezTo>
                <a:lnTo>
                  <a:pt x="2329" y="20765"/>
                </a:lnTo>
                <a:cubicBezTo>
                  <a:pt x="2329" y="20823"/>
                  <a:pt x="2351" y="20868"/>
                  <a:pt x="2380" y="20868"/>
                </a:cubicBezTo>
                <a:cubicBezTo>
                  <a:pt x="2409" y="20868"/>
                  <a:pt x="2433" y="20823"/>
                  <a:pt x="2433" y="20765"/>
                </a:cubicBezTo>
                <a:lnTo>
                  <a:pt x="2433" y="20545"/>
                </a:lnTo>
                <a:cubicBezTo>
                  <a:pt x="2433" y="20488"/>
                  <a:pt x="2409" y="20441"/>
                  <a:pt x="2380" y="20441"/>
                </a:cubicBezTo>
                <a:close/>
                <a:moveTo>
                  <a:pt x="2695" y="20441"/>
                </a:moveTo>
                <a:cubicBezTo>
                  <a:pt x="2666" y="20441"/>
                  <a:pt x="2643" y="20488"/>
                  <a:pt x="2643" y="20545"/>
                </a:cubicBezTo>
                <a:lnTo>
                  <a:pt x="2643" y="20765"/>
                </a:lnTo>
                <a:cubicBezTo>
                  <a:pt x="2643" y="20823"/>
                  <a:pt x="2666" y="20868"/>
                  <a:pt x="2695" y="20868"/>
                </a:cubicBezTo>
                <a:cubicBezTo>
                  <a:pt x="2724" y="20868"/>
                  <a:pt x="2748" y="20823"/>
                  <a:pt x="2748" y="20765"/>
                </a:cubicBezTo>
                <a:lnTo>
                  <a:pt x="2748" y="20545"/>
                </a:lnTo>
                <a:cubicBezTo>
                  <a:pt x="2748" y="20488"/>
                  <a:pt x="2724" y="20441"/>
                  <a:pt x="2695" y="20441"/>
                </a:cubicBezTo>
                <a:close/>
                <a:moveTo>
                  <a:pt x="3545" y="20441"/>
                </a:moveTo>
                <a:cubicBezTo>
                  <a:pt x="3516" y="20441"/>
                  <a:pt x="3492" y="20488"/>
                  <a:pt x="3492" y="20545"/>
                </a:cubicBezTo>
                <a:lnTo>
                  <a:pt x="3492" y="20765"/>
                </a:lnTo>
                <a:cubicBezTo>
                  <a:pt x="3492" y="20823"/>
                  <a:pt x="3516" y="20868"/>
                  <a:pt x="3545" y="20868"/>
                </a:cubicBezTo>
                <a:cubicBezTo>
                  <a:pt x="3574" y="20868"/>
                  <a:pt x="3598" y="20823"/>
                  <a:pt x="3598" y="20765"/>
                </a:cubicBezTo>
                <a:lnTo>
                  <a:pt x="3598" y="20545"/>
                </a:lnTo>
                <a:cubicBezTo>
                  <a:pt x="3598" y="20488"/>
                  <a:pt x="3574" y="20441"/>
                  <a:pt x="3545" y="20441"/>
                </a:cubicBezTo>
                <a:close/>
                <a:moveTo>
                  <a:pt x="3859" y="20441"/>
                </a:moveTo>
                <a:cubicBezTo>
                  <a:pt x="3830" y="20441"/>
                  <a:pt x="3806" y="20488"/>
                  <a:pt x="3806" y="20545"/>
                </a:cubicBezTo>
                <a:lnTo>
                  <a:pt x="3806" y="20765"/>
                </a:lnTo>
                <a:cubicBezTo>
                  <a:pt x="3806" y="20823"/>
                  <a:pt x="3830" y="20868"/>
                  <a:pt x="3859" y="20868"/>
                </a:cubicBezTo>
                <a:cubicBezTo>
                  <a:pt x="3888" y="20868"/>
                  <a:pt x="3912" y="20823"/>
                  <a:pt x="3912" y="20765"/>
                </a:cubicBezTo>
                <a:lnTo>
                  <a:pt x="3912" y="20545"/>
                </a:lnTo>
                <a:cubicBezTo>
                  <a:pt x="3912" y="20488"/>
                  <a:pt x="3888" y="20441"/>
                  <a:pt x="3859" y="20441"/>
                </a:cubicBezTo>
                <a:close/>
                <a:moveTo>
                  <a:pt x="4709" y="20441"/>
                </a:moveTo>
                <a:cubicBezTo>
                  <a:pt x="4680" y="20441"/>
                  <a:pt x="4656" y="20488"/>
                  <a:pt x="4656" y="20545"/>
                </a:cubicBezTo>
                <a:lnTo>
                  <a:pt x="4656" y="20765"/>
                </a:lnTo>
                <a:cubicBezTo>
                  <a:pt x="4656" y="20823"/>
                  <a:pt x="4680" y="20868"/>
                  <a:pt x="4709" y="20868"/>
                </a:cubicBezTo>
                <a:cubicBezTo>
                  <a:pt x="4738" y="20868"/>
                  <a:pt x="4762" y="20823"/>
                  <a:pt x="4762" y="20765"/>
                </a:cubicBezTo>
                <a:lnTo>
                  <a:pt x="4762" y="20545"/>
                </a:lnTo>
                <a:cubicBezTo>
                  <a:pt x="4762" y="20488"/>
                  <a:pt x="4738" y="20441"/>
                  <a:pt x="4709" y="20441"/>
                </a:cubicBezTo>
                <a:close/>
                <a:moveTo>
                  <a:pt x="5023" y="20441"/>
                </a:moveTo>
                <a:cubicBezTo>
                  <a:pt x="4994" y="20441"/>
                  <a:pt x="4970" y="20488"/>
                  <a:pt x="4970" y="20545"/>
                </a:cubicBezTo>
                <a:lnTo>
                  <a:pt x="4970" y="20765"/>
                </a:lnTo>
                <a:cubicBezTo>
                  <a:pt x="4970" y="20823"/>
                  <a:pt x="4994" y="20868"/>
                  <a:pt x="5023" y="20868"/>
                </a:cubicBezTo>
                <a:cubicBezTo>
                  <a:pt x="5053" y="20868"/>
                  <a:pt x="5076" y="20823"/>
                  <a:pt x="5076" y="20765"/>
                </a:cubicBezTo>
                <a:lnTo>
                  <a:pt x="5076" y="20545"/>
                </a:lnTo>
                <a:cubicBezTo>
                  <a:pt x="5076" y="20488"/>
                  <a:pt x="5053" y="20441"/>
                  <a:pt x="5023" y="20441"/>
                </a:cubicBezTo>
                <a:close/>
                <a:moveTo>
                  <a:pt x="5873" y="20441"/>
                </a:moveTo>
                <a:cubicBezTo>
                  <a:pt x="5844" y="20441"/>
                  <a:pt x="5820" y="20488"/>
                  <a:pt x="5820" y="20545"/>
                </a:cubicBezTo>
                <a:lnTo>
                  <a:pt x="5820" y="20765"/>
                </a:lnTo>
                <a:cubicBezTo>
                  <a:pt x="5820" y="20823"/>
                  <a:pt x="5844" y="20868"/>
                  <a:pt x="5873" y="20868"/>
                </a:cubicBezTo>
                <a:cubicBezTo>
                  <a:pt x="5902" y="20868"/>
                  <a:pt x="5926" y="20823"/>
                  <a:pt x="5926" y="20765"/>
                </a:cubicBezTo>
                <a:lnTo>
                  <a:pt x="5926" y="20545"/>
                </a:lnTo>
                <a:cubicBezTo>
                  <a:pt x="5926" y="20488"/>
                  <a:pt x="5902" y="20441"/>
                  <a:pt x="5873" y="20441"/>
                </a:cubicBezTo>
                <a:close/>
                <a:moveTo>
                  <a:pt x="6188" y="20441"/>
                </a:moveTo>
                <a:cubicBezTo>
                  <a:pt x="6159" y="20441"/>
                  <a:pt x="6135" y="20488"/>
                  <a:pt x="6135" y="20545"/>
                </a:cubicBezTo>
                <a:lnTo>
                  <a:pt x="6135" y="20765"/>
                </a:lnTo>
                <a:cubicBezTo>
                  <a:pt x="6135" y="20823"/>
                  <a:pt x="6159" y="20868"/>
                  <a:pt x="6188" y="20868"/>
                </a:cubicBezTo>
                <a:cubicBezTo>
                  <a:pt x="6217" y="20868"/>
                  <a:pt x="6240" y="20823"/>
                  <a:pt x="6240" y="20765"/>
                </a:cubicBezTo>
                <a:lnTo>
                  <a:pt x="6240" y="20545"/>
                </a:lnTo>
                <a:cubicBezTo>
                  <a:pt x="6240" y="20488"/>
                  <a:pt x="6217" y="20441"/>
                  <a:pt x="6188" y="20441"/>
                </a:cubicBezTo>
                <a:close/>
                <a:moveTo>
                  <a:pt x="7036" y="20441"/>
                </a:moveTo>
                <a:cubicBezTo>
                  <a:pt x="7007" y="20441"/>
                  <a:pt x="6984" y="20488"/>
                  <a:pt x="6984" y="20545"/>
                </a:cubicBezTo>
                <a:lnTo>
                  <a:pt x="6984" y="20765"/>
                </a:lnTo>
                <a:cubicBezTo>
                  <a:pt x="6984" y="20823"/>
                  <a:pt x="7007" y="20868"/>
                  <a:pt x="7036" y="20868"/>
                </a:cubicBezTo>
                <a:cubicBezTo>
                  <a:pt x="7065" y="20868"/>
                  <a:pt x="7089" y="20823"/>
                  <a:pt x="7089" y="20765"/>
                </a:cubicBezTo>
                <a:lnTo>
                  <a:pt x="7089" y="20545"/>
                </a:lnTo>
                <a:cubicBezTo>
                  <a:pt x="7089" y="20488"/>
                  <a:pt x="7065" y="20441"/>
                  <a:pt x="7036" y="20441"/>
                </a:cubicBezTo>
                <a:close/>
                <a:moveTo>
                  <a:pt x="7351" y="20441"/>
                </a:moveTo>
                <a:cubicBezTo>
                  <a:pt x="7322" y="20441"/>
                  <a:pt x="7299" y="20488"/>
                  <a:pt x="7299" y="20545"/>
                </a:cubicBezTo>
                <a:lnTo>
                  <a:pt x="7299" y="20765"/>
                </a:lnTo>
                <a:cubicBezTo>
                  <a:pt x="7299" y="20823"/>
                  <a:pt x="7322" y="20868"/>
                  <a:pt x="7351" y="20868"/>
                </a:cubicBezTo>
                <a:cubicBezTo>
                  <a:pt x="7380" y="20868"/>
                  <a:pt x="7404" y="20823"/>
                  <a:pt x="7404" y="20765"/>
                </a:cubicBezTo>
                <a:lnTo>
                  <a:pt x="7404" y="20545"/>
                </a:lnTo>
                <a:cubicBezTo>
                  <a:pt x="7404" y="20488"/>
                  <a:pt x="7380" y="20441"/>
                  <a:pt x="7351" y="20441"/>
                </a:cubicBezTo>
                <a:close/>
                <a:moveTo>
                  <a:pt x="8201" y="20441"/>
                </a:moveTo>
                <a:cubicBezTo>
                  <a:pt x="8171" y="20441"/>
                  <a:pt x="8148" y="20488"/>
                  <a:pt x="8148" y="20545"/>
                </a:cubicBezTo>
                <a:lnTo>
                  <a:pt x="8148" y="20765"/>
                </a:lnTo>
                <a:cubicBezTo>
                  <a:pt x="8148" y="20823"/>
                  <a:pt x="8171" y="20868"/>
                  <a:pt x="8201" y="20868"/>
                </a:cubicBezTo>
                <a:cubicBezTo>
                  <a:pt x="8230" y="20868"/>
                  <a:pt x="8254" y="20823"/>
                  <a:pt x="8254" y="20765"/>
                </a:cubicBezTo>
                <a:lnTo>
                  <a:pt x="8254" y="20545"/>
                </a:lnTo>
                <a:cubicBezTo>
                  <a:pt x="8254" y="20488"/>
                  <a:pt x="8230" y="20441"/>
                  <a:pt x="8201" y="20441"/>
                </a:cubicBezTo>
                <a:close/>
                <a:moveTo>
                  <a:pt x="8515" y="20441"/>
                </a:moveTo>
                <a:cubicBezTo>
                  <a:pt x="8486" y="20441"/>
                  <a:pt x="8462" y="20488"/>
                  <a:pt x="8462" y="20545"/>
                </a:cubicBezTo>
                <a:lnTo>
                  <a:pt x="8462" y="20765"/>
                </a:lnTo>
                <a:cubicBezTo>
                  <a:pt x="8462" y="20823"/>
                  <a:pt x="8486" y="20868"/>
                  <a:pt x="8515" y="20868"/>
                </a:cubicBezTo>
                <a:cubicBezTo>
                  <a:pt x="8544" y="20868"/>
                  <a:pt x="8568" y="20823"/>
                  <a:pt x="8568" y="20765"/>
                </a:cubicBezTo>
                <a:lnTo>
                  <a:pt x="8568" y="20545"/>
                </a:lnTo>
                <a:cubicBezTo>
                  <a:pt x="8568" y="20488"/>
                  <a:pt x="8544" y="20441"/>
                  <a:pt x="8515" y="20441"/>
                </a:cubicBezTo>
                <a:close/>
                <a:moveTo>
                  <a:pt x="9365" y="20441"/>
                </a:moveTo>
                <a:cubicBezTo>
                  <a:pt x="9336" y="20441"/>
                  <a:pt x="9312" y="20488"/>
                  <a:pt x="9312" y="20545"/>
                </a:cubicBezTo>
                <a:lnTo>
                  <a:pt x="9312" y="20765"/>
                </a:lnTo>
                <a:cubicBezTo>
                  <a:pt x="9312" y="20823"/>
                  <a:pt x="9336" y="20868"/>
                  <a:pt x="9365" y="20868"/>
                </a:cubicBezTo>
                <a:cubicBezTo>
                  <a:pt x="9394" y="20868"/>
                  <a:pt x="9418" y="20823"/>
                  <a:pt x="9418" y="20765"/>
                </a:cubicBezTo>
                <a:lnTo>
                  <a:pt x="9418" y="20545"/>
                </a:lnTo>
                <a:cubicBezTo>
                  <a:pt x="9418" y="20488"/>
                  <a:pt x="9394" y="20441"/>
                  <a:pt x="9365" y="20441"/>
                </a:cubicBezTo>
                <a:close/>
                <a:moveTo>
                  <a:pt x="9679" y="20441"/>
                </a:moveTo>
                <a:cubicBezTo>
                  <a:pt x="9650" y="20441"/>
                  <a:pt x="9626" y="20488"/>
                  <a:pt x="9626" y="20545"/>
                </a:cubicBezTo>
                <a:lnTo>
                  <a:pt x="9626" y="20765"/>
                </a:lnTo>
                <a:cubicBezTo>
                  <a:pt x="9626" y="20823"/>
                  <a:pt x="9650" y="20868"/>
                  <a:pt x="9679" y="20868"/>
                </a:cubicBezTo>
                <a:cubicBezTo>
                  <a:pt x="9708" y="20868"/>
                  <a:pt x="9732" y="20823"/>
                  <a:pt x="9732" y="20765"/>
                </a:cubicBezTo>
                <a:lnTo>
                  <a:pt x="9732" y="20545"/>
                </a:lnTo>
                <a:cubicBezTo>
                  <a:pt x="9732" y="20488"/>
                  <a:pt x="9708" y="20441"/>
                  <a:pt x="9679" y="20441"/>
                </a:cubicBezTo>
                <a:close/>
                <a:moveTo>
                  <a:pt x="10529" y="20441"/>
                </a:moveTo>
                <a:cubicBezTo>
                  <a:pt x="10500" y="20441"/>
                  <a:pt x="10476" y="20488"/>
                  <a:pt x="10476" y="20545"/>
                </a:cubicBezTo>
                <a:lnTo>
                  <a:pt x="10476" y="20765"/>
                </a:lnTo>
                <a:cubicBezTo>
                  <a:pt x="10476" y="20823"/>
                  <a:pt x="10500" y="20868"/>
                  <a:pt x="10529" y="20868"/>
                </a:cubicBezTo>
                <a:cubicBezTo>
                  <a:pt x="10558" y="20868"/>
                  <a:pt x="10582" y="20823"/>
                  <a:pt x="10582" y="20765"/>
                </a:cubicBezTo>
                <a:lnTo>
                  <a:pt x="10582" y="20545"/>
                </a:lnTo>
                <a:cubicBezTo>
                  <a:pt x="10582" y="20488"/>
                  <a:pt x="10558" y="20441"/>
                  <a:pt x="10529" y="20441"/>
                </a:cubicBezTo>
                <a:close/>
                <a:moveTo>
                  <a:pt x="10844" y="20441"/>
                </a:moveTo>
                <a:cubicBezTo>
                  <a:pt x="10814" y="20441"/>
                  <a:pt x="10791" y="20488"/>
                  <a:pt x="10791" y="20545"/>
                </a:cubicBezTo>
                <a:lnTo>
                  <a:pt x="10791" y="20765"/>
                </a:lnTo>
                <a:cubicBezTo>
                  <a:pt x="10791" y="20823"/>
                  <a:pt x="10814" y="20868"/>
                  <a:pt x="10844" y="20868"/>
                </a:cubicBezTo>
                <a:cubicBezTo>
                  <a:pt x="10873" y="20868"/>
                  <a:pt x="10895" y="20823"/>
                  <a:pt x="10895" y="20765"/>
                </a:cubicBezTo>
                <a:lnTo>
                  <a:pt x="10895" y="20545"/>
                </a:lnTo>
                <a:cubicBezTo>
                  <a:pt x="10895" y="20488"/>
                  <a:pt x="10873" y="20441"/>
                  <a:pt x="10844" y="20441"/>
                </a:cubicBezTo>
                <a:close/>
                <a:moveTo>
                  <a:pt x="11692" y="20441"/>
                </a:moveTo>
                <a:cubicBezTo>
                  <a:pt x="11663" y="20441"/>
                  <a:pt x="11640" y="20488"/>
                  <a:pt x="11640" y="20545"/>
                </a:cubicBezTo>
                <a:lnTo>
                  <a:pt x="11640" y="20765"/>
                </a:lnTo>
                <a:cubicBezTo>
                  <a:pt x="11640" y="20823"/>
                  <a:pt x="11663" y="20868"/>
                  <a:pt x="11692" y="20868"/>
                </a:cubicBezTo>
                <a:cubicBezTo>
                  <a:pt x="11721" y="20868"/>
                  <a:pt x="11745" y="20823"/>
                  <a:pt x="11745" y="20765"/>
                </a:cubicBezTo>
                <a:lnTo>
                  <a:pt x="11745" y="20545"/>
                </a:lnTo>
                <a:cubicBezTo>
                  <a:pt x="11745" y="20488"/>
                  <a:pt x="11721" y="20441"/>
                  <a:pt x="11692" y="20441"/>
                </a:cubicBezTo>
                <a:close/>
                <a:moveTo>
                  <a:pt x="12007" y="20441"/>
                </a:moveTo>
                <a:cubicBezTo>
                  <a:pt x="11978" y="20441"/>
                  <a:pt x="11955" y="20488"/>
                  <a:pt x="11955" y="20545"/>
                </a:cubicBezTo>
                <a:lnTo>
                  <a:pt x="11955" y="20765"/>
                </a:lnTo>
                <a:cubicBezTo>
                  <a:pt x="11955" y="20823"/>
                  <a:pt x="11978" y="20868"/>
                  <a:pt x="12007" y="20868"/>
                </a:cubicBezTo>
                <a:cubicBezTo>
                  <a:pt x="12036" y="20868"/>
                  <a:pt x="12060" y="20823"/>
                  <a:pt x="12060" y="20765"/>
                </a:cubicBezTo>
                <a:lnTo>
                  <a:pt x="12060" y="20545"/>
                </a:lnTo>
                <a:cubicBezTo>
                  <a:pt x="12060" y="20488"/>
                  <a:pt x="12036" y="20441"/>
                  <a:pt x="12007" y="20441"/>
                </a:cubicBezTo>
                <a:close/>
                <a:moveTo>
                  <a:pt x="12856" y="20441"/>
                </a:moveTo>
                <a:cubicBezTo>
                  <a:pt x="12827" y="20441"/>
                  <a:pt x="12804" y="20488"/>
                  <a:pt x="12804" y="20545"/>
                </a:cubicBezTo>
                <a:lnTo>
                  <a:pt x="12804" y="20765"/>
                </a:lnTo>
                <a:cubicBezTo>
                  <a:pt x="12804" y="20823"/>
                  <a:pt x="12827" y="20868"/>
                  <a:pt x="12856" y="20868"/>
                </a:cubicBezTo>
                <a:cubicBezTo>
                  <a:pt x="12886" y="20868"/>
                  <a:pt x="12909" y="20823"/>
                  <a:pt x="12909" y="20765"/>
                </a:cubicBezTo>
                <a:lnTo>
                  <a:pt x="12909" y="20545"/>
                </a:lnTo>
                <a:cubicBezTo>
                  <a:pt x="12909" y="20488"/>
                  <a:pt x="12886" y="20441"/>
                  <a:pt x="12856" y="20441"/>
                </a:cubicBezTo>
                <a:close/>
                <a:moveTo>
                  <a:pt x="13171" y="20441"/>
                </a:moveTo>
                <a:cubicBezTo>
                  <a:pt x="13142" y="20441"/>
                  <a:pt x="13118" y="20488"/>
                  <a:pt x="13118" y="20545"/>
                </a:cubicBezTo>
                <a:lnTo>
                  <a:pt x="13118" y="20765"/>
                </a:lnTo>
                <a:cubicBezTo>
                  <a:pt x="13118" y="20823"/>
                  <a:pt x="13142" y="20868"/>
                  <a:pt x="13171" y="20868"/>
                </a:cubicBezTo>
                <a:cubicBezTo>
                  <a:pt x="13200" y="20868"/>
                  <a:pt x="13224" y="20823"/>
                  <a:pt x="13224" y="20765"/>
                </a:cubicBezTo>
                <a:lnTo>
                  <a:pt x="13224" y="20545"/>
                </a:lnTo>
                <a:cubicBezTo>
                  <a:pt x="13224" y="20488"/>
                  <a:pt x="13200" y="20441"/>
                  <a:pt x="13171" y="20441"/>
                </a:cubicBezTo>
                <a:close/>
                <a:moveTo>
                  <a:pt x="14021" y="20441"/>
                </a:moveTo>
                <a:cubicBezTo>
                  <a:pt x="13992" y="20441"/>
                  <a:pt x="13968" y="20488"/>
                  <a:pt x="13968" y="20545"/>
                </a:cubicBezTo>
                <a:lnTo>
                  <a:pt x="13968" y="20765"/>
                </a:lnTo>
                <a:cubicBezTo>
                  <a:pt x="13968" y="20823"/>
                  <a:pt x="13992" y="20868"/>
                  <a:pt x="14021" y="20868"/>
                </a:cubicBezTo>
                <a:cubicBezTo>
                  <a:pt x="14050" y="20868"/>
                  <a:pt x="14074" y="20823"/>
                  <a:pt x="14074" y="20765"/>
                </a:cubicBezTo>
                <a:lnTo>
                  <a:pt x="14074" y="20545"/>
                </a:lnTo>
                <a:cubicBezTo>
                  <a:pt x="14074" y="20488"/>
                  <a:pt x="14050" y="20441"/>
                  <a:pt x="14021" y="20441"/>
                </a:cubicBezTo>
                <a:close/>
                <a:moveTo>
                  <a:pt x="14335" y="20441"/>
                </a:moveTo>
                <a:cubicBezTo>
                  <a:pt x="14306" y="20441"/>
                  <a:pt x="14282" y="20488"/>
                  <a:pt x="14282" y="20545"/>
                </a:cubicBezTo>
                <a:lnTo>
                  <a:pt x="14282" y="20765"/>
                </a:lnTo>
                <a:cubicBezTo>
                  <a:pt x="14282" y="20823"/>
                  <a:pt x="14306" y="20868"/>
                  <a:pt x="14335" y="20868"/>
                </a:cubicBezTo>
                <a:cubicBezTo>
                  <a:pt x="14364" y="20868"/>
                  <a:pt x="14388" y="20823"/>
                  <a:pt x="14388" y="20765"/>
                </a:cubicBezTo>
                <a:lnTo>
                  <a:pt x="14388" y="20545"/>
                </a:lnTo>
                <a:cubicBezTo>
                  <a:pt x="14388" y="20488"/>
                  <a:pt x="14364" y="20441"/>
                  <a:pt x="14335" y="20441"/>
                </a:cubicBezTo>
                <a:close/>
                <a:moveTo>
                  <a:pt x="15185" y="20441"/>
                </a:moveTo>
                <a:cubicBezTo>
                  <a:pt x="15156" y="20441"/>
                  <a:pt x="15132" y="20488"/>
                  <a:pt x="15132" y="20545"/>
                </a:cubicBezTo>
                <a:lnTo>
                  <a:pt x="15132" y="20765"/>
                </a:lnTo>
                <a:cubicBezTo>
                  <a:pt x="15132" y="20823"/>
                  <a:pt x="15156" y="20868"/>
                  <a:pt x="15185" y="20868"/>
                </a:cubicBezTo>
                <a:cubicBezTo>
                  <a:pt x="15214" y="20868"/>
                  <a:pt x="15237" y="20823"/>
                  <a:pt x="15237" y="20765"/>
                </a:cubicBezTo>
                <a:lnTo>
                  <a:pt x="15237" y="20545"/>
                </a:lnTo>
                <a:cubicBezTo>
                  <a:pt x="15237" y="20488"/>
                  <a:pt x="15214" y="20441"/>
                  <a:pt x="15185" y="20441"/>
                </a:cubicBezTo>
                <a:close/>
                <a:moveTo>
                  <a:pt x="15500" y="20441"/>
                </a:moveTo>
                <a:cubicBezTo>
                  <a:pt x="15470" y="20441"/>
                  <a:pt x="15447" y="20488"/>
                  <a:pt x="15447" y="20545"/>
                </a:cubicBezTo>
                <a:lnTo>
                  <a:pt x="15447" y="20765"/>
                </a:lnTo>
                <a:cubicBezTo>
                  <a:pt x="15447" y="20823"/>
                  <a:pt x="15470" y="20868"/>
                  <a:pt x="15500" y="20868"/>
                </a:cubicBezTo>
                <a:cubicBezTo>
                  <a:pt x="15529" y="20868"/>
                  <a:pt x="15551" y="20823"/>
                  <a:pt x="15551" y="20765"/>
                </a:cubicBezTo>
                <a:lnTo>
                  <a:pt x="15551" y="20545"/>
                </a:lnTo>
                <a:cubicBezTo>
                  <a:pt x="15551" y="20488"/>
                  <a:pt x="15529" y="20441"/>
                  <a:pt x="15500" y="20441"/>
                </a:cubicBezTo>
                <a:close/>
                <a:moveTo>
                  <a:pt x="16349" y="20441"/>
                </a:moveTo>
                <a:cubicBezTo>
                  <a:pt x="16320" y="20441"/>
                  <a:pt x="16296" y="20488"/>
                  <a:pt x="16296" y="20545"/>
                </a:cubicBezTo>
                <a:lnTo>
                  <a:pt x="16296" y="20765"/>
                </a:lnTo>
                <a:cubicBezTo>
                  <a:pt x="16296" y="20823"/>
                  <a:pt x="16320" y="20868"/>
                  <a:pt x="16349" y="20868"/>
                </a:cubicBezTo>
                <a:cubicBezTo>
                  <a:pt x="16378" y="20868"/>
                  <a:pt x="16401" y="20823"/>
                  <a:pt x="16401" y="20765"/>
                </a:cubicBezTo>
                <a:lnTo>
                  <a:pt x="16401" y="20545"/>
                </a:lnTo>
                <a:cubicBezTo>
                  <a:pt x="16401" y="20488"/>
                  <a:pt x="16378" y="20441"/>
                  <a:pt x="16349" y="20441"/>
                </a:cubicBezTo>
                <a:close/>
                <a:moveTo>
                  <a:pt x="16663" y="20441"/>
                </a:moveTo>
                <a:cubicBezTo>
                  <a:pt x="16634" y="20441"/>
                  <a:pt x="16611" y="20488"/>
                  <a:pt x="16611" y="20545"/>
                </a:cubicBezTo>
                <a:lnTo>
                  <a:pt x="16611" y="20765"/>
                </a:lnTo>
                <a:cubicBezTo>
                  <a:pt x="16611" y="20823"/>
                  <a:pt x="16634" y="20868"/>
                  <a:pt x="16663" y="20868"/>
                </a:cubicBezTo>
                <a:cubicBezTo>
                  <a:pt x="16692" y="20868"/>
                  <a:pt x="16716" y="20823"/>
                  <a:pt x="16716" y="20765"/>
                </a:cubicBezTo>
                <a:lnTo>
                  <a:pt x="16716" y="20545"/>
                </a:lnTo>
                <a:cubicBezTo>
                  <a:pt x="16716" y="20488"/>
                  <a:pt x="16692" y="20441"/>
                  <a:pt x="16663" y="20441"/>
                </a:cubicBezTo>
                <a:close/>
                <a:moveTo>
                  <a:pt x="17512" y="20441"/>
                </a:moveTo>
                <a:cubicBezTo>
                  <a:pt x="17483" y="20441"/>
                  <a:pt x="17459" y="20488"/>
                  <a:pt x="17459" y="20545"/>
                </a:cubicBezTo>
                <a:lnTo>
                  <a:pt x="17459" y="20765"/>
                </a:lnTo>
                <a:cubicBezTo>
                  <a:pt x="17459" y="20823"/>
                  <a:pt x="17483" y="20868"/>
                  <a:pt x="17512" y="20868"/>
                </a:cubicBezTo>
                <a:cubicBezTo>
                  <a:pt x="17541" y="20868"/>
                  <a:pt x="17565" y="20823"/>
                  <a:pt x="17565" y="20765"/>
                </a:cubicBezTo>
                <a:lnTo>
                  <a:pt x="17565" y="20545"/>
                </a:lnTo>
                <a:cubicBezTo>
                  <a:pt x="17565" y="20488"/>
                  <a:pt x="17541" y="20441"/>
                  <a:pt x="17512" y="20441"/>
                </a:cubicBezTo>
                <a:close/>
                <a:moveTo>
                  <a:pt x="17827" y="20441"/>
                </a:moveTo>
                <a:cubicBezTo>
                  <a:pt x="17798" y="20441"/>
                  <a:pt x="17774" y="20488"/>
                  <a:pt x="17774" y="20545"/>
                </a:cubicBezTo>
                <a:lnTo>
                  <a:pt x="17774" y="20765"/>
                </a:lnTo>
                <a:cubicBezTo>
                  <a:pt x="17774" y="20823"/>
                  <a:pt x="17798" y="20868"/>
                  <a:pt x="17827" y="20868"/>
                </a:cubicBezTo>
                <a:cubicBezTo>
                  <a:pt x="17856" y="20868"/>
                  <a:pt x="17880" y="20823"/>
                  <a:pt x="17880" y="20765"/>
                </a:cubicBezTo>
                <a:lnTo>
                  <a:pt x="17880" y="20545"/>
                </a:lnTo>
                <a:cubicBezTo>
                  <a:pt x="17880" y="20488"/>
                  <a:pt x="17856" y="20441"/>
                  <a:pt x="17827" y="20441"/>
                </a:cubicBezTo>
                <a:close/>
                <a:moveTo>
                  <a:pt x="18677" y="20441"/>
                </a:moveTo>
                <a:cubicBezTo>
                  <a:pt x="18648" y="20441"/>
                  <a:pt x="18624" y="20488"/>
                  <a:pt x="18624" y="20545"/>
                </a:cubicBezTo>
                <a:lnTo>
                  <a:pt x="18624" y="20765"/>
                </a:lnTo>
                <a:cubicBezTo>
                  <a:pt x="18624" y="20823"/>
                  <a:pt x="18648" y="20868"/>
                  <a:pt x="18677" y="20868"/>
                </a:cubicBezTo>
                <a:cubicBezTo>
                  <a:pt x="18706" y="20868"/>
                  <a:pt x="18730" y="20823"/>
                  <a:pt x="18730" y="20765"/>
                </a:cubicBezTo>
                <a:lnTo>
                  <a:pt x="18730" y="20545"/>
                </a:lnTo>
                <a:cubicBezTo>
                  <a:pt x="18730" y="20488"/>
                  <a:pt x="18706" y="20441"/>
                  <a:pt x="18677" y="20441"/>
                </a:cubicBezTo>
                <a:close/>
                <a:moveTo>
                  <a:pt x="18991" y="20441"/>
                </a:moveTo>
                <a:cubicBezTo>
                  <a:pt x="18962" y="20441"/>
                  <a:pt x="18938" y="20488"/>
                  <a:pt x="18938" y="20545"/>
                </a:cubicBezTo>
                <a:lnTo>
                  <a:pt x="18938" y="20765"/>
                </a:lnTo>
                <a:cubicBezTo>
                  <a:pt x="18938" y="20823"/>
                  <a:pt x="18962" y="20868"/>
                  <a:pt x="18991" y="20868"/>
                </a:cubicBezTo>
                <a:cubicBezTo>
                  <a:pt x="19020" y="20868"/>
                  <a:pt x="19044" y="20823"/>
                  <a:pt x="19044" y="20765"/>
                </a:cubicBezTo>
                <a:lnTo>
                  <a:pt x="19044" y="20545"/>
                </a:lnTo>
                <a:cubicBezTo>
                  <a:pt x="19044" y="20488"/>
                  <a:pt x="19020" y="20441"/>
                  <a:pt x="18991" y="20441"/>
                </a:cubicBezTo>
                <a:close/>
                <a:moveTo>
                  <a:pt x="19841" y="20441"/>
                </a:moveTo>
                <a:cubicBezTo>
                  <a:pt x="19812" y="20441"/>
                  <a:pt x="19788" y="20488"/>
                  <a:pt x="19788" y="20545"/>
                </a:cubicBezTo>
                <a:lnTo>
                  <a:pt x="19788" y="20765"/>
                </a:lnTo>
                <a:cubicBezTo>
                  <a:pt x="19788" y="20823"/>
                  <a:pt x="19812" y="20868"/>
                  <a:pt x="19841" y="20868"/>
                </a:cubicBezTo>
                <a:cubicBezTo>
                  <a:pt x="19870" y="20868"/>
                  <a:pt x="19894" y="20823"/>
                  <a:pt x="19894" y="20765"/>
                </a:cubicBezTo>
                <a:lnTo>
                  <a:pt x="19894" y="20545"/>
                </a:lnTo>
                <a:cubicBezTo>
                  <a:pt x="19894" y="20488"/>
                  <a:pt x="19870" y="20441"/>
                  <a:pt x="19841" y="20441"/>
                </a:cubicBezTo>
                <a:close/>
                <a:moveTo>
                  <a:pt x="20155" y="20441"/>
                </a:moveTo>
                <a:cubicBezTo>
                  <a:pt x="20126" y="20441"/>
                  <a:pt x="20102" y="20488"/>
                  <a:pt x="20102" y="20545"/>
                </a:cubicBezTo>
                <a:lnTo>
                  <a:pt x="20102" y="20765"/>
                </a:lnTo>
                <a:cubicBezTo>
                  <a:pt x="20102" y="20823"/>
                  <a:pt x="20126" y="20868"/>
                  <a:pt x="20155" y="20868"/>
                </a:cubicBezTo>
                <a:cubicBezTo>
                  <a:pt x="20184" y="20868"/>
                  <a:pt x="20207" y="20823"/>
                  <a:pt x="20207" y="20765"/>
                </a:cubicBezTo>
                <a:lnTo>
                  <a:pt x="20207" y="20545"/>
                </a:lnTo>
                <a:cubicBezTo>
                  <a:pt x="20207" y="20488"/>
                  <a:pt x="20184" y="20441"/>
                  <a:pt x="20155" y="20441"/>
                </a:cubicBezTo>
                <a:close/>
                <a:moveTo>
                  <a:pt x="21004" y="20441"/>
                </a:moveTo>
                <a:cubicBezTo>
                  <a:pt x="20975" y="20441"/>
                  <a:pt x="20952" y="20488"/>
                  <a:pt x="20952" y="20545"/>
                </a:cubicBezTo>
                <a:lnTo>
                  <a:pt x="20952" y="20765"/>
                </a:lnTo>
                <a:cubicBezTo>
                  <a:pt x="20952" y="20823"/>
                  <a:pt x="20975" y="20868"/>
                  <a:pt x="21004" y="20868"/>
                </a:cubicBezTo>
                <a:cubicBezTo>
                  <a:pt x="21033" y="20868"/>
                  <a:pt x="21057" y="20823"/>
                  <a:pt x="21057" y="20765"/>
                </a:cubicBezTo>
                <a:lnTo>
                  <a:pt x="21057" y="20545"/>
                </a:lnTo>
                <a:cubicBezTo>
                  <a:pt x="21057" y="20488"/>
                  <a:pt x="21033" y="20441"/>
                  <a:pt x="21004" y="20441"/>
                </a:cubicBezTo>
                <a:close/>
                <a:moveTo>
                  <a:pt x="21319" y="20441"/>
                </a:moveTo>
                <a:cubicBezTo>
                  <a:pt x="21289" y="20441"/>
                  <a:pt x="21267" y="20488"/>
                  <a:pt x="21267" y="20545"/>
                </a:cubicBezTo>
                <a:lnTo>
                  <a:pt x="21267" y="20765"/>
                </a:lnTo>
                <a:cubicBezTo>
                  <a:pt x="21267" y="20823"/>
                  <a:pt x="21289" y="20868"/>
                  <a:pt x="21319" y="20868"/>
                </a:cubicBezTo>
                <a:cubicBezTo>
                  <a:pt x="21348" y="20868"/>
                  <a:pt x="21372" y="20823"/>
                  <a:pt x="21372" y="20765"/>
                </a:cubicBezTo>
                <a:lnTo>
                  <a:pt x="21372" y="20545"/>
                </a:lnTo>
                <a:cubicBezTo>
                  <a:pt x="21372" y="20488"/>
                  <a:pt x="21348" y="20441"/>
                  <a:pt x="21319" y="20441"/>
                </a:cubicBezTo>
                <a:close/>
                <a:moveTo>
                  <a:pt x="281" y="21171"/>
                </a:moveTo>
                <a:cubicBezTo>
                  <a:pt x="252" y="21171"/>
                  <a:pt x="228" y="21218"/>
                  <a:pt x="228" y="21275"/>
                </a:cubicBezTo>
                <a:lnTo>
                  <a:pt x="228" y="21495"/>
                </a:lnTo>
                <a:cubicBezTo>
                  <a:pt x="228" y="21553"/>
                  <a:pt x="252" y="21600"/>
                  <a:pt x="281" y="21600"/>
                </a:cubicBezTo>
                <a:cubicBezTo>
                  <a:pt x="311" y="21600"/>
                  <a:pt x="334" y="21553"/>
                  <a:pt x="334" y="21495"/>
                </a:cubicBezTo>
                <a:lnTo>
                  <a:pt x="334" y="21275"/>
                </a:lnTo>
                <a:cubicBezTo>
                  <a:pt x="334" y="21218"/>
                  <a:pt x="311" y="21171"/>
                  <a:pt x="281" y="21171"/>
                </a:cubicBezTo>
                <a:close/>
                <a:moveTo>
                  <a:pt x="596" y="21171"/>
                </a:moveTo>
                <a:cubicBezTo>
                  <a:pt x="567" y="21171"/>
                  <a:pt x="543" y="21218"/>
                  <a:pt x="543" y="21275"/>
                </a:cubicBezTo>
                <a:lnTo>
                  <a:pt x="543" y="21495"/>
                </a:lnTo>
                <a:cubicBezTo>
                  <a:pt x="543" y="21553"/>
                  <a:pt x="567" y="21600"/>
                  <a:pt x="596" y="21600"/>
                </a:cubicBezTo>
                <a:cubicBezTo>
                  <a:pt x="625" y="21600"/>
                  <a:pt x="649" y="21553"/>
                  <a:pt x="649" y="21495"/>
                </a:cubicBezTo>
                <a:lnTo>
                  <a:pt x="649" y="21275"/>
                </a:lnTo>
                <a:cubicBezTo>
                  <a:pt x="649" y="21218"/>
                  <a:pt x="625" y="21171"/>
                  <a:pt x="596" y="21171"/>
                </a:cubicBezTo>
                <a:close/>
                <a:moveTo>
                  <a:pt x="1446" y="21171"/>
                </a:moveTo>
                <a:cubicBezTo>
                  <a:pt x="1417" y="21171"/>
                  <a:pt x="1393" y="21218"/>
                  <a:pt x="1393" y="21275"/>
                </a:cubicBezTo>
                <a:lnTo>
                  <a:pt x="1393" y="21495"/>
                </a:lnTo>
                <a:cubicBezTo>
                  <a:pt x="1393" y="21553"/>
                  <a:pt x="1417" y="21600"/>
                  <a:pt x="1446" y="21600"/>
                </a:cubicBezTo>
                <a:cubicBezTo>
                  <a:pt x="1475" y="21600"/>
                  <a:pt x="1499" y="21553"/>
                  <a:pt x="1499" y="21495"/>
                </a:cubicBezTo>
                <a:lnTo>
                  <a:pt x="1499" y="21275"/>
                </a:lnTo>
                <a:cubicBezTo>
                  <a:pt x="1499" y="21218"/>
                  <a:pt x="1475" y="21171"/>
                  <a:pt x="1446" y="21171"/>
                </a:cubicBezTo>
                <a:close/>
                <a:moveTo>
                  <a:pt x="1760" y="21171"/>
                </a:moveTo>
                <a:cubicBezTo>
                  <a:pt x="1731" y="21171"/>
                  <a:pt x="1707" y="21218"/>
                  <a:pt x="1707" y="21275"/>
                </a:cubicBezTo>
                <a:lnTo>
                  <a:pt x="1707" y="21495"/>
                </a:lnTo>
                <a:cubicBezTo>
                  <a:pt x="1707" y="21553"/>
                  <a:pt x="1731" y="21600"/>
                  <a:pt x="1760" y="21600"/>
                </a:cubicBezTo>
                <a:cubicBezTo>
                  <a:pt x="1789" y="21600"/>
                  <a:pt x="1813" y="21553"/>
                  <a:pt x="1813" y="21495"/>
                </a:cubicBezTo>
                <a:lnTo>
                  <a:pt x="1813" y="21275"/>
                </a:lnTo>
                <a:cubicBezTo>
                  <a:pt x="1813" y="21218"/>
                  <a:pt x="1789" y="21171"/>
                  <a:pt x="1760" y="21171"/>
                </a:cubicBezTo>
                <a:close/>
                <a:moveTo>
                  <a:pt x="2610" y="21171"/>
                </a:moveTo>
                <a:cubicBezTo>
                  <a:pt x="2581" y="21171"/>
                  <a:pt x="2557" y="21218"/>
                  <a:pt x="2557" y="21275"/>
                </a:cubicBezTo>
                <a:lnTo>
                  <a:pt x="2557" y="21495"/>
                </a:lnTo>
                <a:cubicBezTo>
                  <a:pt x="2557" y="21553"/>
                  <a:pt x="2581" y="21600"/>
                  <a:pt x="2610" y="21600"/>
                </a:cubicBezTo>
                <a:cubicBezTo>
                  <a:pt x="2639" y="21600"/>
                  <a:pt x="2662" y="21553"/>
                  <a:pt x="2662" y="21495"/>
                </a:cubicBezTo>
                <a:lnTo>
                  <a:pt x="2662" y="21275"/>
                </a:lnTo>
                <a:cubicBezTo>
                  <a:pt x="2662" y="21218"/>
                  <a:pt x="2639" y="21171"/>
                  <a:pt x="2610" y="21171"/>
                </a:cubicBezTo>
                <a:close/>
                <a:moveTo>
                  <a:pt x="2924" y="21171"/>
                </a:moveTo>
                <a:cubicBezTo>
                  <a:pt x="2895" y="21171"/>
                  <a:pt x="2871" y="21218"/>
                  <a:pt x="2871" y="21275"/>
                </a:cubicBezTo>
                <a:lnTo>
                  <a:pt x="2871" y="21495"/>
                </a:lnTo>
                <a:cubicBezTo>
                  <a:pt x="2871" y="21553"/>
                  <a:pt x="2895" y="21600"/>
                  <a:pt x="2924" y="21600"/>
                </a:cubicBezTo>
                <a:cubicBezTo>
                  <a:pt x="2954" y="21600"/>
                  <a:pt x="2976" y="21553"/>
                  <a:pt x="2976" y="21495"/>
                </a:cubicBezTo>
                <a:lnTo>
                  <a:pt x="2976" y="21275"/>
                </a:lnTo>
                <a:cubicBezTo>
                  <a:pt x="2976" y="21218"/>
                  <a:pt x="2954" y="21171"/>
                  <a:pt x="2924" y="21171"/>
                </a:cubicBezTo>
                <a:close/>
                <a:moveTo>
                  <a:pt x="3773" y="21171"/>
                </a:moveTo>
                <a:cubicBezTo>
                  <a:pt x="3744" y="21171"/>
                  <a:pt x="3721" y="21218"/>
                  <a:pt x="3721" y="21275"/>
                </a:cubicBezTo>
                <a:lnTo>
                  <a:pt x="3721" y="21495"/>
                </a:lnTo>
                <a:cubicBezTo>
                  <a:pt x="3721" y="21553"/>
                  <a:pt x="3744" y="21600"/>
                  <a:pt x="3773" y="21600"/>
                </a:cubicBezTo>
                <a:cubicBezTo>
                  <a:pt x="3802" y="21600"/>
                  <a:pt x="3826" y="21553"/>
                  <a:pt x="3826" y="21495"/>
                </a:cubicBezTo>
                <a:lnTo>
                  <a:pt x="3826" y="21275"/>
                </a:lnTo>
                <a:cubicBezTo>
                  <a:pt x="3826" y="21218"/>
                  <a:pt x="3802" y="21171"/>
                  <a:pt x="3773" y="21171"/>
                </a:cubicBezTo>
                <a:close/>
                <a:moveTo>
                  <a:pt x="4088" y="21171"/>
                </a:moveTo>
                <a:cubicBezTo>
                  <a:pt x="4058" y="21171"/>
                  <a:pt x="4035" y="21218"/>
                  <a:pt x="4035" y="21275"/>
                </a:cubicBezTo>
                <a:lnTo>
                  <a:pt x="4035" y="21495"/>
                </a:lnTo>
                <a:cubicBezTo>
                  <a:pt x="4035" y="21553"/>
                  <a:pt x="4058" y="21600"/>
                  <a:pt x="4088" y="21600"/>
                </a:cubicBezTo>
                <a:cubicBezTo>
                  <a:pt x="4117" y="21600"/>
                  <a:pt x="4141" y="21553"/>
                  <a:pt x="4141" y="21495"/>
                </a:cubicBezTo>
                <a:lnTo>
                  <a:pt x="4141" y="21275"/>
                </a:lnTo>
                <a:cubicBezTo>
                  <a:pt x="4141" y="21218"/>
                  <a:pt x="4117" y="21171"/>
                  <a:pt x="4088" y="21171"/>
                </a:cubicBezTo>
                <a:close/>
                <a:moveTo>
                  <a:pt x="4937" y="21171"/>
                </a:moveTo>
                <a:cubicBezTo>
                  <a:pt x="4908" y="21171"/>
                  <a:pt x="4884" y="21218"/>
                  <a:pt x="4884" y="21275"/>
                </a:cubicBezTo>
                <a:lnTo>
                  <a:pt x="4884" y="21495"/>
                </a:lnTo>
                <a:cubicBezTo>
                  <a:pt x="4884" y="21553"/>
                  <a:pt x="4908" y="21600"/>
                  <a:pt x="4937" y="21600"/>
                </a:cubicBezTo>
                <a:cubicBezTo>
                  <a:pt x="4966" y="21600"/>
                  <a:pt x="4990" y="21553"/>
                  <a:pt x="4990" y="21495"/>
                </a:cubicBezTo>
                <a:lnTo>
                  <a:pt x="4990" y="21275"/>
                </a:lnTo>
                <a:cubicBezTo>
                  <a:pt x="4990" y="21218"/>
                  <a:pt x="4966" y="21171"/>
                  <a:pt x="4937" y="21171"/>
                </a:cubicBezTo>
                <a:close/>
                <a:moveTo>
                  <a:pt x="5252" y="21171"/>
                </a:moveTo>
                <a:cubicBezTo>
                  <a:pt x="5223" y="21171"/>
                  <a:pt x="5199" y="21218"/>
                  <a:pt x="5199" y="21275"/>
                </a:cubicBezTo>
                <a:lnTo>
                  <a:pt x="5199" y="21495"/>
                </a:lnTo>
                <a:cubicBezTo>
                  <a:pt x="5199" y="21553"/>
                  <a:pt x="5223" y="21600"/>
                  <a:pt x="5252" y="21600"/>
                </a:cubicBezTo>
                <a:cubicBezTo>
                  <a:pt x="5281" y="21600"/>
                  <a:pt x="5305" y="21553"/>
                  <a:pt x="5305" y="21495"/>
                </a:cubicBezTo>
                <a:lnTo>
                  <a:pt x="5305" y="21275"/>
                </a:lnTo>
                <a:cubicBezTo>
                  <a:pt x="5305" y="21218"/>
                  <a:pt x="5281" y="21171"/>
                  <a:pt x="5252" y="21171"/>
                </a:cubicBezTo>
                <a:close/>
                <a:moveTo>
                  <a:pt x="6102" y="21171"/>
                </a:moveTo>
                <a:cubicBezTo>
                  <a:pt x="6072" y="21171"/>
                  <a:pt x="6049" y="21218"/>
                  <a:pt x="6049" y="21275"/>
                </a:cubicBezTo>
                <a:lnTo>
                  <a:pt x="6049" y="21495"/>
                </a:lnTo>
                <a:cubicBezTo>
                  <a:pt x="6049" y="21553"/>
                  <a:pt x="6072" y="21600"/>
                  <a:pt x="6102" y="21600"/>
                </a:cubicBezTo>
                <a:cubicBezTo>
                  <a:pt x="6131" y="21600"/>
                  <a:pt x="6155" y="21553"/>
                  <a:pt x="6155" y="21495"/>
                </a:cubicBezTo>
                <a:lnTo>
                  <a:pt x="6155" y="21275"/>
                </a:lnTo>
                <a:cubicBezTo>
                  <a:pt x="6155" y="21218"/>
                  <a:pt x="6131" y="21171"/>
                  <a:pt x="6102" y="21171"/>
                </a:cubicBezTo>
                <a:close/>
                <a:moveTo>
                  <a:pt x="6416" y="21171"/>
                </a:moveTo>
                <a:cubicBezTo>
                  <a:pt x="6387" y="21171"/>
                  <a:pt x="6363" y="21218"/>
                  <a:pt x="6363" y="21275"/>
                </a:cubicBezTo>
                <a:lnTo>
                  <a:pt x="6363" y="21495"/>
                </a:lnTo>
                <a:cubicBezTo>
                  <a:pt x="6363" y="21553"/>
                  <a:pt x="6387" y="21600"/>
                  <a:pt x="6416" y="21600"/>
                </a:cubicBezTo>
                <a:cubicBezTo>
                  <a:pt x="6445" y="21600"/>
                  <a:pt x="6469" y="21553"/>
                  <a:pt x="6469" y="21495"/>
                </a:cubicBezTo>
                <a:lnTo>
                  <a:pt x="6469" y="21275"/>
                </a:lnTo>
                <a:cubicBezTo>
                  <a:pt x="6469" y="21218"/>
                  <a:pt x="6445" y="21171"/>
                  <a:pt x="6416" y="21171"/>
                </a:cubicBezTo>
                <a:close/>
                <a:moveTo>
                  <a:pt x="7266" y="21171"/>
                </a:moveTo>
                <a:cubicBezTo>
                  <a:pt x="7237" y="21171"/>
                  <a:pt x="7213" y="21218"/>
                  <a:pt x="7213" y="21275"/>
                </a:cubicBezTo>
                <a:lnTo>
                  <a:pt x="7213" y="21495"/>
                </a:lnTo>
                <a:cubicBezTo>
                  <a:pt x="7213" y="21553"/>
                  <a:pt x="7237" y="21600"/>
                  <a:pt x="7266" y="21600"/>
                </a:cubicBezTo>
                <a:cubicBezTo>
                  <a:pt x="7295" y="21600"/>
                  <a:pt x="7318" y="21553"/>
                  <a:pt x="7318" y="21495"/>
                </a:cubicBezTo>
                <a:lnTo>
                  <a:pt x="7318" y="21275"/>
                </a:lnTo>
                <a:cubicBezTo>
                  <a:pt x="7318" y="21218"/>
                  <a:pt x="7295" y="21171"/>
                  <a:pt x="7266" y="21171"/>
                </a:cubicBezTo>
                <a:close/>
                <a:moveTo>
                  <a:pt x="7580" y="21171"/>
                </a:moveTo>
                <a:cubicBezTo>
                  <a:pt x="7551" y="21171"/>
                  <a:pt x="7527" y="21218"/>
                  <a:pt x="7527" y="21275"/>
                </a:cubicBezTo>
                <a:lnTo>
                  <a:pt x="7527" y="21495"/>
                </a:lnTo>
                <a:cubicBezTo>
                  <a:pt x="7527" y="21553"/>
                  <a:pt x="7551" y="21600"/>
                  <a:pt x="7580" y="21600"/>
                </a:cubicBezTo>
                <a:cubicBezTo>
                  <a:pt x="7609" y="21600"/>
                  <a:pt x="7632" y="21553"/>
                  <a:pt x="7632" y="21495"/>
                </a:cubicBezTo>
                <a:lnTo>
                  <a:pt x="7632" y="21275"/>
                </a:lnTo>
                <a:cubicBezTo>
                  <a:pt x="7632" y="21218"/>
                  <a:pt x="7609" y="21171"/>
                  <a:pt x="7580" y="21171"/>
                </a:cubicBezTo>
                <a:close/>
                <a:moveTo>
                  <a:pt x="8429" y="21171"/>
                </a:moveTo>
                <a:cubicBezTo>
                  <a:pt x="8400" y="21171"/>
                  <a:pt x="8377" y="21218"/>
                  <a:pt x="8377" y="21275"/>
                </a:cubicBezTo>
                <a:lnTo>
                  <a:pt x="8377" y="21495"/>
                </a:lnTo>
                <a:cubicBezTo>
                  <a:pt x="8377" y="21553"/>
                  <a:pt x="8400" y="21600"/>
                  <a:pt x="8429" y="21600"/>
                </a:cubicBezTo>
                <a:cubicBezTo>
                  <a:pt x="8458" y="21600"/>
                  <a:pt x="8482" y="21553"/>
                  <a:pt x="8482" y="21495"/>
                </a:cubicBezTo>
                <a:lnTo>
                  <a:pt x="8482" y="21275"/>
                </a:lnTo>
                <a:cubicBezTo>
                  <a:pt x="8482" y="21218"/>
                  <a:pt x="8458" y="21171"/>
                  <a:pt x="8429" y="21171"/>
                </a:cubicBezTo>
                <a:close/>
                <a:moveTo>
                  <a:pt x="8744" y="21171"/>
                </a:moveTo>
                <a:cubicBezTo>
                  <a:pt x="8714" y="21171"/>
                  <a:pt x="8691" y="21218"/>
                  <a:pt x="8691" y="21275"/>
                </a:cubicBezTo>
                <a:lnTo>
                  <a:pt x="8691" y="21495"/>
                </a:lnTo>
                <a:cubicBezTo>
                  <a:pt x="8691" y="21553"/>
                  <a:pt x="8714" y="21600"/>
                  <a:pt x="8744" y="21600"/>
                </a:cubicBezTo>
                <a:cubicBezTo>
                  <a:pt x="8773" y="21600"/>
                  <a:pt x="8796" y="21553"/>
                  <a:pt x="8796" y="21495"/>
                </a:cubicBezTo>
                <a:lnTo>
                  <a:pt x="8796" y="21275"/>
                </a:lnTo>
                <a:cubicBezTo>
                  <a:pt x="8796" y="21218"/>
                  <a:pt x="8773" y="21171"/>
                  <a:pt x="8744" y="21171"/>
                </a:cubicBezTo>
                <a:close/>
                <a:moveTo>
                  <a:pt x="9593" y="21171"/>
                </a:moveTo>
                <a:cubicBezTo>
                  <a:pt x="9564" y="21171"/>
                  <a:pt x="9540" y="21218"/>
                  <a:pt x="9540" y="21275"/>
                </a:cubicBezTo>
                <a:lnTo>
                  <a:pt x="9540" y="21495"/>
                </a:lnTo>
                <a:cubicBezTo>
                  <a:pt x="9540" y="21553"/>
                  <a:pt x="9564" y="21600"/>
                  <a:pt x="9593" y="21600"/>
                </a:cubicBezTo>
                <a:cubicBezTo>
                  <a:pt x="9622" y="21600"/>
                  <a:pt x="9646" y="21553"/>
                  <a:pt x="9646" y="21495"/>
                </a:cubicBezTo>
                <a:lnTo>
                  <a:pt x="9646" y="21275"/>
                </a:lnTo>
                <a:cubicBezTo>
                  <a:pt x="9646" y="21218"/>
                  <a:pt x="9622" y="21171"/>
                  <a:pt x="9593" y="21171"/>
                </a:cubicBezTo>
                <a:close/>
                <a:moveTo>
                  <a:pt x="9908" y="21171"/>
                </a:moveTo>
                <a:cubicBezTo>
                  <a:pt x="9879" y="21171"/>
                  <a:pt x="9855" y="21218"/>
                  <a:pt x="9855" y="21275"/>
                </a:cubicBezTo>
                <a:lnTo>
                  <a:pt x="9855" y="21495"/>
                </a:lnTo>
                <a:cubicBezTo>
                  <a:pt x="9855" y="21553"/>
                  <a:pt x="9879" y="21600"/>
                  <a:pt x="9908" y="21600"/>
                </a:cubicBezTo>
                <a:cubicBezTo>
                  <a:pt x="9937" y="21600"/>
                  <a:pt x="9961" y="21553"/>
                  <a:pt x="9961" y="21495"/>
                </a:cubicBezTo>
                <a:lnTo>
                  <a:pt x="9961" y="21275"/>
                </a:lnTo>
                <a:cubicBezTo>
                  <a:pt x="9961" y="21218"/>
                  <a:pt x="9937" y="21171"/>
                  <a:pt x="9908" y="21171"/>
                </a:cubicBezTo>
                <a:close/>
                <a:moveTo>
                  <a:pt x="10758" y="21171"/>
                </a:moveTo>
                <a:cubicBezTo>
                  <a:pt x="10728" y="21171"/>
                  <a:pt x="10705" y="21218"/>
                  <a:pt x="10705" y="21275"/>
                </a:cubicBezTo>
                <a:lnTo>
                  <a:pt x="10705" y="21495"/>
                </a:lnTo>
                <a:cubicBezTo>
                  <a:pt x="10705" y="21553"/>
                  <a:pt x="10728" y="21600"/>
                  <a:pt x="10758" y="21600"/>
                </a:cubicBezTo>
                <a:cubicBezTo>
                  <a:pt x="10787" y="21600"/>
                  <a:pt x="10810" y="21553"/>
                  <a:pt x="10810" y="21495"/>
                </a:cubicBezTo>
                <a:lnTo>
                  <a:pt x="10810" y="21275"/>
                </a:lnTo>
                <a:cubicBezTo>
                  <a:pt x="10810" y="21218"/>
                  <a:pt x="10787" y="21171"/>
                  <a:pt x="10758" y="21171"/>
                </a:cubicBezTo>
                <a:close/>
                <a:moveTo>
                  <a:pt x="11072" y="21171"/>
                </a:moveTo>
                <a:cubicBezTo>
                  <a:pt x="11043" y="21171"/>
                  <a:pt x="11019" y="21218"/>
                  <a:pt x="11019" y="21275"/>
                </a:cubicBezTo>
                <a:lnTo>
                  <a:pt x="11019" y="21495"/>
                </a:lnTo>
                <a:cubicBezTo>
                  <a:pt x="11019" y="21553"/>
                  <a:pt x="11043" y="21600"/>
                  <a:pt x="11072" y="21600"/>
                </a:cubicBezTo>
                <a:cubicBezTo>
                  <a:pt x="11101" y="21600"/>
                  <a:pt x="11125" y="21553"/>
                  <a:pt x="11125" y="21495"/>
                </a:cubicBezTo>
                <a:lnTo>
                  <a:pt x="11125" y="21275"/>
                </a:lnTo>
                <a:cubicBezTo>
                  <a:pt x="11125" y="21218"/>
                  <a:pt x="11101" y="21171"/>
                  <a:pt x="11072" y="21171"/>
                </a:cubicBezTo>
                <a:close/>
                <a:moveTo>
                  <a:pt x="11922" y="21171"/>
                </a:moveTo>
                <a:cubicBezTo>
                  <a:pt x="11893" y="21171"/>
                  <a:pt x="11869" y="21218"/>
                  <a:pt x="11869" y="21275"/>
                </a:cubicBezTo>
                <a:lnTo>
                  <a:pt x="11869" y="21495"/>
                </a:lnTo>
                <a:cubicBezTo>
                  <a:pt x="11869" y="21553"/>
                  <a:pt x="11893" y="21600"/>
                  <a:pt x="11922" y="21600"/>
                </a:cubicBezTo>
                <a:cubicBezTo>
                  <a:pt x="11951" y="21600"/>
                  <a:pt x="11974" y="21553"/>
                  <a:pt x="11974" y="21495"/>
                </a:cubicBezTo>
                <a:lnTo>
                  <a:pt x="11974" y="21275"/>
                </a:lnTo>
                <a:cubicBezTo>
                  <a:pt x="11974" y="21218"/>
                  <a:pt x="11951" y="21171"/>
                  <a:pt x="11922" y="21171"/>
                </a:cubicBezTo>
                <a:close/>
                <a:moveTo>
                  <a:pt x="12236" y="21171"/>
                </a:moveTo>
                <a:cubicBezTo>
                  <a:pt x="12207" y="21171"/>
                  <a:pt x="12183" y="21218"/>
                  <a:pt x="12183" y="21275"/>
                </a:cubicBezTo>
                <a:lnTo>
                  <a:pt x="12183" y="21495"/>
                </a:lnTo>
                <a:cubicBezTo>
                  <a:pt x="12183" y="21553"/>
                  <a:pt x="12207" y="21600"/>
                  <a:pt x="12236" y="21600"/>
                </a:cubicBezTo>
                <a:cubicBezTo>
                  <a:pt x="12265" y="21600"/>
                  <a:pt x="12288" y="21553"/>
                  <a:pt x="12288" y="21495"/>
                </a:cubicBezTo>
                <a:lnTo>
                  <a:pt x="12288" y="21275"/>
                </a:lnTo>
                <a:cubicBezTo>
                  <a:pt x="12288" y="21218"/>
                  <a:pt x="12265" y="21171"/>
                  <a:pt x="12236" y="21171"/>
                </a:cubicBezTo>
                <a:close/>
                <a:moveTo>
                  <a:pt x="13085" y="21171"/>
                </a:moveTo>
                <a:cubicBezTo>
                  <a:pt x="13056" y="21171"/>
                  <a:pt x="13032" y="21218"/>
                  <a:pt x="13032" y="21275"/>
                </a:cubicBezTo>
                <a:lnTo>
                  <a:pt x="13032" y="21495"/>
                </a:lnTo>
                <a:cubicBezTo>
                  <a:pt x="13032" y="21553"/>
                  <a:pt x="13056" y="21600"/>
                  <a:pt x="13085" y="21600"/>
                </a:cubicBezTo>
                <a:cubicBezTo>
                  <a:pt x="13114" y="21600"/>
                  <a:pt x="13138" y="21553"/>
                  <a:pt x="13138" y="21495"/>
                </a:cubicBezTo>
                <a:lnTo>
                  <a:pt x="13138" y="21275"/>
                </a:lnTo>
                <a:cubicBezTo>
                  <a:pt x="13138" y="21218"/>
                  <a:pt x="13114" y="21171"/>
                  <a:pt x="13085" y="21171"/>
                </a:cubicBezTo>
                <a:close/>
                <a:moveTo>
                  <a:pt x="13399" y="21171"/>
                </a:moveTo>
                <a:cubicBezTo>
                  <a:pt x="13370" y="21171"/>
                  <a:pt x="13348" y="21218"/>
                  <a:pt x="13348" y="21275"/>
                </a:cubicBezTo>
                <a:lnTo>
                  <a:pt x="13348" y="21495"/>
                </a:lnTo>
                <a:cubicBezTo>
                  <a:pt x="13348" y="21553"/>
                  <a:pt x="13370" y="21600"/>
                  <a:pt x="13399" y="21600"/>
                </a:cubicBezTo>
                <a:cubicBezTo>
                  <a:pt x="13428" y="21600"/>
                  <a:pt x="13452" y="21553"/>
                  <a:pt x="13452" y="21495"/>
                </a:cubicBezTo>
                <a:lnTo>
                  <a:pt x="13452" y="21275"/>
                </a:lnTo>
                <a:cubicBezTo>
                  <a:pt x="13452" y="21218"/>
                  <a:pt x="13428" y="21171"/>
                  <a:pt x="13399" y="21171"/>
                </a:cubicBezTo>
                <a:close/>
                <a:moveTo>
                  <a:pt x="14249" y="21171"/>
                </a:moveTo>
                <a:cubicBezTo>
                  <a:pt x="14220" y="21171"/>
                  <a:pt x="14196" y="21218"/>
                  <a:pt x="14196" y="21275"/>
                </a:cubicBezTo>
                <a:lnTo>
                  <a:pt x="14196" y="21495"/>
                </a:lnTo>
                <a:cubicBezTo>
                  <a:pt x="14196" y="21553"/>
                  <a:pt x="14220" y="21600"/>
                  <a:pt x="14249" y="21600"/>
                </a:cubicBezTo>
                <a:cubicBezTo>
                  <a:pt x="14278" y="21600"/>
                  <a:pt x="14302" y="21553"/>
                  <a:pt x="14302" y="21495"/>
                </a:cubicBezTo>
                <a:lnTo>
                  <a:pt x="14302" y="21275"/>
                </a:lnTo>
                <a:cubicBezTo>
                  <a:pt x="14302" y="21218"/>
                  <a:pt x="14278" y="21171"/>
                  <a:pt x="14249" y="21171"/>
                </a:cubicBezTo>
                <a:close/>
                <a:moveTo>
                  <a:pt x="14564" y="21171"/>
                </a:moveTo>
                <a:cubicBezTo>
                  <a:pt x="14535" y="21171"/>
                  <a:pt x="14511" y="21218"/>
                  <a:pt x="14511" y="21275"/>
                </a:cubicBezTo>
                <a:lnTo>
                  <a:pt x="14511" y="21495"/>
                </a:lnTo>
                <a:cubicBezTo>
                  <a:pt x="14511" y="21553"/>
                  <a:pt x="14535" y="21600"/>
                  <a:pt x="14564" y="21600"/>
                </a:cubicBezTo>
                <a:cubicBezTo>
                  <a:pt x="14593" y="21600"/>
                  <a:pt x="14617" y="21553"/>
                  <a:pt x="14617" y="21495"/>
                </a:cubicBezTo>
                <a:lnTo>
                  <a:pt x="14617" y="21275"/>
                </a:lnTo>
                <a:cubicBezTo>
                  <a:pt x="14617" y="21218"/>
                  <a:pt x="14593" y="21171"/>
                  <a:pt x="14564" y="21171"/>
                </a:cubicBezTo>
                <a:close/>
                <a:moveTo>
                  <a:pt x="15413" y="21171"/>
                </a:moveTo>
                <a:cubicBezTo>
                  <a:pt x="15384" y="21171"/>
                  <a:pt x="15360" y="21218"/>
                  <a:pt x="15360" y="21275"/>
                </a:cubicBezTo>
                <a:lnTo>
                  <a:pt x="15360" y="21495"/>
                </a:lnTo>
                <a:cubicBezTo>
                  <a:pt x="15360" y="21553"/>
                  <a:pt x="15384" y="21600"/>
                  <a:pt x="15413" y="21600"/>
                </a:cubicBezTo>
                <a:cubicBezTo>
                  <a:pt x="15442" y="21600"/>
                  <a:pt x="15465" y="21553"/>
                  <a:pt x="15465" y="21495"/>
                </a:cubicBezTo>
                <a:lnTo>
                  <a:pt x="15465" y="21275"/>
                </a:lnTo>
                <a:cubicBezTo>
                  <a:pt x="15465" y="21218"/>
                  <a:pt x="15442" y="21171"/>
                  <a:pt x="15413" y="21171"/>
                </a:cubicBezTo>
                <a:close/>
                <a:moveTo>
                  <a:pt x="15728" y="21171"/>
                </a:moveTo>
                <a:cubicBezTo>
                  <a:pt x="15699" y="21171"/>
                  <a:pt x="15675" y="21218"/>
                  <a:pt x="15675" y="21275"/>
                </a:cubicBezTo>
                <a:lnTo>
                  <a:pt x="15675" y="21495"/>
                </a:lnTo>
                <a:cubicBezTo>
                  <a:pt x="15675" y="21553"/>
                  <a:pt x="15699" y="21600"/>
                  <a:pt x="15728" y="21600"/>
                </a:cubicBezTo>
                <a:cubicBezTo>
                  <a:pt x="15757" y="21600"/>
                  <a:pt x="15781" y="21553"/>
                  <a:pt x="15781" y="21495"/>
                </a:cubicBezTo>
                <a:lnTo>
                  <a:pt x="15781" y="21275"/>
                </a:lnTo>
                <a:cubicBezTo>
                  <a:pt x="15781" y="21218"/>
                  <a:pt x="15757" y="21171"/>
                  <a:pt x="15728" y="21171"/>
                </a:cubicBezTo>
                <a:close/>
                <a:moveTo>
                  <a:pt x="16578" y="21171"/>
                </a:moveTo>
                <a:cubicBezTo>
                  <a:pt x="16549" y="21171"/>
                  <a:pt x="16525" y="21218"/>
                  <a:pt x="16525" y="21275"/>
                </a:cubicBezTo>
                <a:lnTo>
                  <a:pt x="16525" y="21495"/>
                </a:lnTo>
                <a:cubicBezTo>
                  <a:pt x="16525" y="21553"/>
                  <a:pt x="16549" y="21600"/>
                  <a:pt x="16578" y="21600"/>
                </a:cubicBezTo>
                <a:cubicBezTo>
                  <a:pt x="16607" y="21600"/>
                  <a:pt x="16630" y="21553"/>
                  <a:pt x="16630" y="21495"/>
                </a:cubicBezTo>
                <a:lnTo>
                  <a:pt x="16630" y="21275"/>
                </a:lnTo>
                <a:cubicBezTo>
                  <a:pt x="16630" y="21218"/>
                  <a:pt x="16607" y="21171"/>
                  <a:pt x="16578" y="21171"/>
                </a:cubicBezTo>
                <a:close/>
                <a:moveTo>
                  <a:pt x="16892" y="21171"/>
                </a:moveTo>
                <a:cubicBezTo>
                  <a:pt x="16863" y="21171"/>
                  <a:pt x="16839" y="21218"/>
                  <a:pt x="16839" y="21275"/>
                </a:cubicBezTo>
                <a:lnTo>
                  <a:pt x="16839" y="21495"/>
                </a:lnTo>
                <a:cubicBezTo>
                  <a:pt x="16839" y="21553"/>
                  <a:pt x="16863" y="21600"/>
                  <a:pt x="16892" y="21600"/>
                </a:cubicBezTo>
                <a:cubicBezTo>
                  <a:pt x="16921" y="21600"/>
                  <a:pt x="16944" y="21553"/>
                  <a:pt x="16944" y="21495"/>
                </a:cubicBezTo>
                <a:lnTo>
                  <a:pt x="16944" y="21275"/>
                </a:lnTo>
                <a:cubicBezTo>
                  <a:pt x="16944" y="21218"/>
                  <a:pt x="16921" y="21171"/>
                  <a:pt x="16892" y="21171"/>
                </a:cubicBezTo>
                <a:close/>
                <a:moveTo>
                  <a:pt x="17741" y="21171"/>
                </a:moveTo>
                <a:cubicBezTo>
                  <a:pt x="17712" y="21171"/>
                  <a:pt x="17689" y="21218"/>
                  <a:pt x="17689" y="21275"/>
                </a:cubicBezTo>
                <a:lnTo>
                  <a:pt x="17689" y="21495"/>
                </a:lnTo>
                <a:cubicBezTo>
                  <a:pt x="17689" y="21553"/>
                  <a:pt x="17712" y="21600"/>
                  <a:pt x="17741" y="21600"/>
                </a:cubicBezTo>
                <a:cubicBezTo>
                  <a:pt x="17770" y="21600"/>
                  <a:pt x="17794" y="21553"/>
                  <a:pt x="17794" y="21495"/>
                </a:cubicBezTo>
                <a:lnTo>
                  <a:pt x="17794" y="21275"/>
                </a:lnTo>
                <a:cubicBezTo>
                  <a:pt x="17794" y="21218"/>
                  <a:pt x="17770" y="21171"/>
                  <a:pt x="17741" y="21171"/>
                </a:cubicBezTo>
                <a:close/>
                <a:moveTo>
                  <a:pt x="18055" y="21171"/>
                </a:moveTo>
                <a:cubicBezTo>
                  <a:pt x="18026" y="21171"/>
                  <a:pt x="18002" y="21218"/>
                  <a:pt x="18002" y="21275"/>
                </a:cubicBezTo>
                <a:lnTo>
                  <a:pt x="18002" y="21495"/>
                </a:lnTo>
                <a:cubicBezTo>
                  <a:pt x="18002" y="21553"/>
                  <a:pt x="18026" y="21600"/>
                  <a:pt x="18055" y="21600"/>
                </a:cubicBezTo>
                <a:cubicBezTo>
                  <a:pt x="18085" y="21600"/>
                  <a:pt x="18108" y="21553"/>
                  <a:pt x="18108" y="21495"/>
                </a:cubicBezTo>
                <a:lnTo>
                  <a:pt x="18108" y="21275"/>
                </a:lnTo>
                <a:cubicBezTo>
                  <a:pt x="18108" y="21218"/>
                  <a:pt x="18085" y="21171"/>
                  <a:pt x="18055" y="21171"/>
                </a:cubicBezTo>
                <a:close/>
                <a:moveTo>
                  <a:pt x="18905" y="21171"/>
                </a:moveTo>
                <a:cubicBezTo>
                  <a:pt x="18876" y="21171"/>
                  <a:pt x="18852" y="21218"/>
                  <a:pt x="18852" y="21275"/>
                </a:cubicBezTo>
                <a:lnTo>
                  <a:pt x="18852" y="21495"/>
                </a:lnTo>
                <a:cubicBezTo>
                  <a:pt x="18852" y="21553"/>
                  <a:pt x="18876" y="21600"/>
                  <a:pt x="18905" y="21600"/>
                </a:cubicBezTo>
                <a:cubicBezTo>
                  <a:pt x="18934" y="21600"/>
                  <a:pt x="18958" y="21553"/>
                  <a:pt x="18958" y="21495"/>
                </a:cubicBezTo>
                <a:lnTo>
                  <a:pt x="18958" y="21275"/>
                </a:lnTo>
                <a:cubicBezTo>
                  <a:pt x="18958" y="21218"/>
                  <a:pt x="18934" y="21171"/>
                  <a:pt x="18905" y="21171"/>
                </a:cubicBezTo>
                <a:close/>
                <a:moveTo>
                  <a:pt x="19220" y="21171"/>
                </a:moveTo>
                <a:cubicBezTo>
                  <a:pt x="19191" y="21171"/>
                  <a:pt x="19167" y="21218"/>
                  <a:pt x="19167" y="21275"/>
                </a:cubicBezTo>
                <a:lnTo>
                  <a:pt x="19167" y="21495"/>
                </a:lnTo>
                <a:cubicBezTo>
                  <a:pt x="19167" y="21553"/>
                  <a:pt x="19191" y="21600"/>
                  <a:pt x="19220" y="21600"/>
                </a:cubicBezTo>
                <a:cubicBezTo>
                  <a:pt x="19249" y="21600"/>
                  <a:pt x="19273" y="21553"/>
                  <a:pt x="19273" y="21495"/>
                </a:cubicBezTo>
                <a:lnTo>
                  <a:pt x="19273" y="21275"/>
                </a:lnTo>
                <a:cubicBezTo>
                  <a:pt x="19273" y="21218"/>
                  <a:pt x="19249" y="21171"/>
                  <a:pt x="19220" y="21171"/>
                </a:cubicBezTo>
                <a:close/>
                <a:moveTo>
                  <a:pt x="20069" y="21171"/>
                </a:moveTo>
                <a:cubicBezTo>
                  <a:pt x="20040" y="21171"/>
                  <a:pt x="20016" y="21218"/>
                  <a:pt x="20016" y="21275"/>
                </a:cubicBezTo>
                <a:lnTo>
                  <a:pt x="20016" y="21495"/>
                </a:lnTo>
                <a:cubicBezTo>
                  <a:pt x="20016" y="21553"/>
                  <a:pt x="20040" y="21600"/>
                  <a:pt x="20069" y="21600"/>
                </a:cubicBezTo>
                <a:cubicBezTo>
                  <a:pt x="20099" y="21600"/>
                  <a:pt x="20122" y="21553"/>
                  <a:pt x="20122" y="21495"/>
                </a:cubicBezTo>
                <a:lnTo>
                  <a:pt x="20122" y="21275"/>
                </a:lnTo>
                <a:cubicBezTo>
                  <a:pt x="20122" y="21218"/>
                  <a:pt x="20099" y="21171"/>
                  <a:pt x="20069" y="21171"/>
                </a:cubicBezTo>
                <a:close/>
                <a:moveTo>
                  <a:pt x="20384" y="21171"/>
                </a:moveTo>
                <a:cubicBezTo>
                  <a:pt x="20355" y="21171"/>
                  <a:pt x="20331" y="21218"/>
                  <a:pt x="20331" y="21275"/>
                </a:cubicBezTo>
                <a:lnTo>
                  <a:pt x="20331" y="21495"/>
                </a:lnTo>
                <a:cubicBezTo>
                  <a:pt x="20331" y="21553"/>
                  <a:pt x="20355" y="21600"/>
                  <a:pt x="20384" y="21600"/>
                </a:cubicBezTo>
                <a:cubicBezTo>
                  <a:pt x="20413" y="21600"/>
                  <a:pt x="20436" y="21553"/>
                  <a:pt x="20436" y="21495"/>
                </a:cubicBezTo>
                <a:lnTo>
                  <a:pt x="20436" y="21275"/>
                </a:lnTo>
                <a:cubicBezTo>
                  <a:pt x="20436" y="21218"/>
                  <a:pt x="20413" y="21171"/>
                  <a:pt x="20384" y="21171"/>
                </a:cubicBezTo>
                <a:close/>
                <a:moveTo>
                  <a:pt x="21234" y="21171"/>
                </a:moveTo>
                <a:cubicBezTo>
                  <a:pt x="21204" y="21171"/>
                  <a:pt x="21181" y="21218"/>
                  <a:pt x="21181" y="21275"/>
                </a:cubicBezTo>
                <a:lnTo>
                  <a:pt x="21181" y="21495"/>
                </a:lnTo>
                <a:cubicBezTo>
                  <a:pt x="21181" y="21553"/>
                  <a:pt x="21204" y="21600"/>
                  <a:pt x="21234" y="21600"/>
                </a:cubicBezTo>
                <a:cubicBezTo>
                  <a:pt x="21263" y="21600"/>
                  <a:pt x="21285" y="21553"/>
                  <a:pt x="21285" y="21495"/>
                </a:cubicBezTo>
                <a:lnTo>
                  <a:pt x="21285" y="21275"/>
                </a:lnTo>
                <a:cubicBezTo>
                  <a:pt x="21285" y="21218"/>
                  <a:pt x="21263" y="21171"/>
                  <a:pt x="21234" y="21171"/>
                </a:cubicBezTo>
                <a:close/>
                <a:moveTo>
                  <a:pt x="21547" y="21171"/>
                </a:moveTo>
                <a:cubicBezTo>
                  <a:pt x="21518" y="21171"/>
                  <a:pt x="21495" y="21218"/>
                  <a:pt x="21495" y="21275"/>
                </a:cubicBezTo>
                <a:lnTo>
                  <a:pt x="21495" y="21495"/>
                </a:lnTo>
                <a:cubicBezTo>
                  <a:pt x="21495" y="21553"/>
                  <a:pt x="21518" y="21600"/>
                  <a:pt x="21547" y="21600"/>
                </a:cubicBezTo>
                <a:cubicBezTo>
                  <a:pt x="21576" y="21600"/>
                  <a:pt x="21600" y="21553"/>
                  <a:pt x="21600" y="21495"/>
                </a:cubicBezTo>
                <a:lnTo>
                  <a:pt x="21600" y="21275"/>
                </a:lnTo>
                <a:cubicBezTo>
                  <a:pt x="21600" y="21218"/>
                  <a:pt x="21576" y="21171"/>
                  <a:pt x="21547" y="21171"/>
                </a:cubicBezTo>
                <a:close/>
              </a:path>
            </a:pathLst>
          </a:custGeom>
          <a:gradFill>
            <a:gsLst>
              <a:gs pos="845">
                <a:srgbClr val="E8E9F0">
                  <a:alpha val="49711"/>
                </a:srgbClr>
              </a:gs>
              <a:gs pos="24764">
                <a:srgbClr val="F4F4F8">
                  <a:alpha val="49711"/>
                </a:srgbClr>
              </a:gs>
              <a:gs pos="34398">
                <a:srgbClr val="FFFFFF">
                  <a:alpha val="49711"/>
                </a:srgbClr>
              </a:gs>
            </a:gsLst>
            <a:path>
              <a:fillToRect l="31295" t="-9993" r="68704" b="109993"/>
            </a:path>
          </a:gradFill>
          <a:ln w="12700">
            <a:miter lim="400000"/>
          </a:ln>
        </p:spPr>
        <p:txBody>
          <a:bodyPr lIns="45719" rIns="45719" anchor="ctr"/>
          <a:lstStyle/>
          <a:p>
            <a:pPr defTabSz="914400">
              <a:lnSpc>
                <a:spcPct val="100000"/>
              </a:lnSpc>
              <a:buClrTx/>
              <a:defRPr sz="1800" baseline="0"/>
            </a:pPr>
            <a:endParaRPr/>
          </a:p>
        </p:txBody>
      </p:sp>
      <p:sp>
        <p:nvSpPr>
          <p:cNvPr id="1262" name="H1 Montserrat SemiBold 64 – nadpis vlevo"/>
          <p:cNvSpPr txBox="1">
            <a:spLocks noGrp="1"/>
          </p:cNvSpPr>
          <p:nvPr>
            <p:ph type="body" sz="quarter" idx="21"/>
          </p:nvPr>
        </p:nvSpPr>
        <p:spPr>
          <a:xfrm>
            <a:off x="1371548" y="1522656"/>
            <a:ext cx="21640905" cy="1092201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/>
          <a:p>
            <a:pPr marL="0" indent="0" algn="ctr" defTabSz="825500">
              <a:lnSpc>
                <a:spcPct val="15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6400" i="1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t>H1 </a:t>
            </a:r>
            <a:r>
              <a:rPr>
                <a:solidFill>
                  <a:srgbClr val="6BE0C3"/>
                </a:solidFill>
              </a:rPr>
              <a:t>Montserrat</a:t>
            </a:r>
            <a:r>
              <a:t> SemiBold 64 – nadpis vlevo</a:t>
            </a:r>
          </a:p>
        </p:txBody>
      </p:sp>
      <p:sp>
        <p:nvSpPr>
          <p:cNvPr id="1263" name="Moderní technologie výrazně mění způsob, jakým komunikujeme a spolupracujeme. Díky nim máme přístup k informacím kdykoli a kdekoli, což zvyšuje naši produktivitu a efektivitu práce.…"/>
          <p:cNvSpPr txBox="1">
            <a:spLocks noGrp="1"/>
          </p:cNvSpPr>
          <p:nvPr>
            <p:ph type="body" idx="22"/>
          </p:nvPr>
        </p:nvSpPr>
        <p:spPr>
          <a:xfrm>
            <a:off x="1600387" y="3876348"/>
            <a:ext cx="20899645" cy="8545868"/>
          </a:xfrm>
          <a:prstGeom prst="rect">
            <a:avLst/>
          </a:prstGeom>
        </p:spPr>
        <p:txBody>
          <a:bodyPr lIns="50800" tIns="50800" rIns="50800" bIns="50800" numCol="2" spcCol="1044982">
            <a:noAutofit/>
          </a:bodyPr>
          <a:lstStyle/>
          <a:p>
            <a:pPr marL="317500" indent="-317500" defTabSz="825500">
              <a:lnSpc>
                <a:spcPct val="130000"/>
              </a:lnSpc>
              <a:spcBef>
                <a:spcPts val="0"/>
              </a:spcBef>
              <a:buSzPct val="123000"/>
              <a:buFontTx/>
              <a:defRPr sz="2500">
                <a:latin typeface="Montserrat Regular"/>
                <a:ea typeface="Montserrat Regular"/>
                <a:cs typeface="Montserrat Regular"/>
                <a:sym typeface="Montserrat Regular"/>
              </a:defRPr>
            </a:pPr>
            <a:r>
              <a:t>Moderní technologie výrazně mění způsob, jakým komunikujeme a spolupracujeme. Díky nim máme přístup k informacím kdykoli a kdekoli, což zvyšuje naši produktivitu a efektivitu práce.</a:t>
            </a:r>
          </a:p>
          <a:p>
            <a:pPr marL="317500" indent="-317500" defTabSz="825500">
              <a:lnSpc>
                <a:spcPct val="130000"/>
              </a:lnSpc>
              <a:spcBef>
                <a:spcPts val="0"/>
              </a:spcBef>
              <a:buSzPct val="123000"/>
              <a:buFontTx/>
              <a:defRPr sz="2500">
                <a:latin typeface="Montserrat Regular"/>
                <a:ea typeface="Montserrat Regular"/>
                <a:cs typeface="Montserrat Regular"/>
                <a:sym typeface="Montserrat Regular"/>
              </a:defRPr>
            </a:pPr>
            <a:r>
              <a:t>Implementace digitálních nástrojů ve firmách může vést k výraznému zlepšení pracovních procesů. Automatizace rutinních úkolů uvolňuje čas na strategické činnosti a inovace.</a:t>
            </a:r>
          </a:p>
          <a:p>
            <a:pPr marL="317500" indent="-317500" defTabSz="825500">
              <a:lnSpc>
                <a:spcPct val="130000"/>
              </a:lnSpc>
              <a:spcBef>
                <a:spcPts val="0"/>
              </a:spcBef>
              <a:buSzPct val="123000"/>
              <a:buFontTx/>
              <a:defRPr sz="2500">
                <a:latin typeface="Montserrat Regular"/>
                <a:ea typeface="Montserrat Regular"/>
                <a:cs typeface="Montserrat Regular"/>
                <a:sym typeface="Montserrat Regular"/>
              </a:defRPr>
            </a:pPr>
            <a:r>
              <a:t>Cloudové služby umožňují bezpečné ukládání a sdílení dat, což usnadňuje týmovou spolupráci a přístup k potřebným informacím bez ohledu na fyzickou polohu pracovníků.</a:t>
            </a:r>
          </a:p>
          <a:p>
            <a:pPr marL="317500" indent="-317500" defTabSz="825500">
              <a:lnSpc>
                <a:spcPct val="130000"/>
              </a:lnSpc>
              <a:spcBef>
                <a:spcPts val="0"/>
              </a:spcBef>
              <a:buSzPct val="123000"/>
              <a:buFontTx/>
              <a:defRPr sz="2500">
                <a:latin typeface="Montserrat Regular"/>
                <a:ea typeface="Montserrat Regular"/>
                <a:cs typeface="Montserrat Regular"/>
                <a:sym typeface="Montserrat Regular"/>
              </a:defRPr>
            </a:pPr>
            <a:r>
              <a:t>Pokročilé analytické nástroje a big data pomáhají firmám lépe porozumět trhu a zákazníkům. Umožňují predikovat trendy a přizpůsobit nabídku potřebám zákazníků.</a:t>
            </a:r>
          </a:p>
          <a:p>
            <a:pPr marL="317500" indent="-317500" defTabSz="825500">
              <a:lnSpc>
                <a:spcPct val="130000"/>
              </a:lnSpc>
              <a:spcBef>
                <a:spcPts val="0"/>
              </a:spcBef>
              <a:buSzPct val="123000"/>
              <a:buFontTx/>
              <a:defRPr sz="2500">
                <a:latin typeface="Montserrat Regular"/>
                <a:ea typeface="Montserrat Regular"/>
                <a:cs typeface="Montserrat Regular"/>
                <a:sym typeface="Montserrat Regular"/>
              </a:defRPr>
            </a:pPr>
            <a:r>
              <a:t>Kybernetická bezpečnost je klíčovým aspektem v digitální éře. Ochrana dat a systémů před hrozbami vyžaduje neustálé inovace a přizpůsobení se novým útokům.</a:t>
            </a:r>
          </a:p>
          <a:p>
            <a:pPr marL="317500" indent="-317500" defTabSz="825500">
              <a:lnSpc>
                <a:spcPct val="130000"/>
              </a:lnSpc>
              <a:spcBef>
                <a:spcPts val="0"/>
              </a:spcBef>
              <a:buSzPct val="123000"/>
              <a:buFontTx/>
              <a:defRPr sz="2500">
                <a:latin typeface="Montserrat Regular"/>
                <a:ea typeface="Montserrat Regular"/>
                <a:cs typeface="Montserrat Regular"/>
                <a:sym typeface="Montserrat Regular"/>
              </a:defRPr>
            </a:pPr>
            <a:r>
              <a:t>Internet věcí (IoT) propojuje fyzická zařízení s internetem, což umožňuje sledování a řízení procesů v reálném čase. To přináší nové možnosti pro průmysl a domácnosti.</a:t>
            </a:r>
          </a:p>
          <a:p>
            <a:pPr marL="317500" indent="-317500" defTabSz="825500">
              <a:lnSpc>
                <a:spcPct val="130000"/>
              </a:lnSpc>
              <a:spcBef>
                <a:spcPts val="0"/>
              </a:spcBef>
              <a:buSzPct val="123000"/>
              <a:buFontTx/>
              <a:defRPr sz="2500">
                <a:latin typeface="Montserrat Regular"/>
                <a:ea typeface="Montserrat Regular"/>
                <a:cs typeface="Montserrat Regular"/>
                <a:sym typeface="Montserrat Regular"/>
              </a:defRPr>
            </a:pPr>
            <a:r>
              <a:t>Umělá inteligence a strojové učení přinášejí revoluční změny v automatizaci a optimalizaci procesů. Tyto technologie umožňují vytváření chytrých systémů, které se učí a adaptují.</a:t>
            </a:r>
          </a:p>
          <a:p>
            <a:pPr marL="317500" indent="-317500" defTabSz="825500">
              <a:lnSpc>
                <a:spcPct val="130000"/>
              </a:lnSpc>
              <a:spcBef>
                <a:spcPts val="0"/>
              </a:spcBef>
              <a:buSzPct val="123000"/>
              <a:buFontTx/>
              <a:defRPr sz="2500">
                <a:latin typeface="Montserrat Regular"/>
                <a:ea typeface="Montserrat Regular"/>
                <a:cs typeface="Montserrat Regular"/>
                <a:sym typeface="Montserrat Regular"/>
              </a:defRPr>
            </a:pPr>
            <a:r>
              <a:t>Virtuální a rozšířená realita nacházejí uplatnění nejen v zábavním průmyslu, ale i ve vzdělávání a výcviku. Umožňují realistické simulace a interaktivní učení.</a:t>
            </a:r>
          </a:p>
          <a:p>
            <a:pPr marL="317500" indent="-317500" defTabSz="825500">
              <a:lnSpc>
                <a:spcPct val="130000"/>
              </a:lnSpc>
              <a:spcBef>
                <a:spcPts val="0"/>
              </a:spcBef>
              <a:buSzPct val="123000"/>
              <a:buFontTx/>
              <a:defRPr sz="2500">
                <a:latin typeface="Montserrat Regular"/>
                <a:ea typeface="Montserrat Regular"/>
                <a:cs typeface="Montserrat Regular"/>
                <a:sym typeface="Montserrat Regular"/>
              </a:defRPr>
            </a:pPr>
            <a:r>
              <a:t>Mobilní aplikace usnadňují přístup k různým službám a informacím. Uživatelé mohou spravovat své úkoly, komunikovat a bavit se pomocí chytrých telefonů a tabletů.</a:t>
            </a:r>
          </a:p>
          <a:p>
            <a:pPr marL="317500" indent="-317500" defTabSz="825500">
              <a:lnSpc>
                <a:spcPct val="130000"/>
              </a:lnSpc>
              <a:spcBef>
                <a:spcPts val="0"/>
              </a:spcBef>
              <a:buSzPct val="123000"/>
              <a:buFontTx/>
              <a:defRPr sz="2500">
                <a:latin typeface="Montserrat Regular"/>
                <a:ea typeface="Montserrat Regular"/>
                <a:cs typeface="Montserrat Regular"/>
                <a:sym typeface="Montserrat Regular"/>
              </a:defRPr>
            </a:pPr>
            <a:r>
              <a:t>Digitální transformace je nezbytná pro udržení konkurenceschopnosti v dnešním dynamickém trhu. Firmy, které úspěšně integrují nové technologie, získávají významnou výhodu.</a:t>
            </a:r>
          </a:p>
        </p:txBody>
      </p:sp>
      <p:sp>
        <p:nvSpPr>
          <p:cNvPr id="1264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2001499" y="13080999"/>
            <a:ext cx="368505" cy="374600"/>
          </a:xfrm>
          <a:prstGeom prst="rect">
            <a:avLst/>
          </a:prstGeom>
        </p:spPr>
        <p:txBody>
          <a:bodyPr lIns="50800" tIns="50800" rIns="50800" bIns="50800" anchor="b"/>
          <a:lstStyle>
            <a:lvl1pPr algn="ctr" defTabSz="584200">
              <a:buClr>
                <a:srgbClr val="000000"/>
              </a:buClr>
              <a:defRPr sz="1800" b="0">
                <a:solidFill>
                  <a:srgbClr val="000000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Název školení">
    <p:bg>
      <p:bgPr>
        <a:solidFill>
          <a:srgbClr val="04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Volný tvar 6"/>
          <p:cNvSpPr/>
          <p:nvPr/>
        </p:nvSpPr>
        <p:spPr>
          <a:xfrm flipH="1">
            <a:off x="134618" y="128682"/>
            <a:ext cx="24114763" cy="122132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3" y="0"/>
                </a:moveTo>
                <a:cubicBezTo>
                  <a:pt x="24" y="0"/>
                  <a:pt x="0" y="47"/>
                  <a:pt x="0" y="105"/>
                </a:cubicBezTo>
                <a:lnTo>
                  <a:pt x="0" y="325"/>
                </a:lnTo>
                <a:cubicBezTo>
                  <a:pt x="0" y="382"/>
                  <a:pt x="24" y="427"/>
                  <a:pt x="53" y="427"/>
                </a:cubicBezTo>
                <a:cubicBezTo>
                  <a:pt x="82" y="427"/>
                  <a:pt x="106" y="382"/>
                  <a:pt x="106" y="325"/>
                </a:cubicBezTo>
                <a:lnTo>
                  <a:pt x="106" y="105"/>
                </a:lnTo>
                <a:cubicBezTo>
                  <a:pt x="106" y="47"/>
                  <a:pt x="82" y="0"/>
                  <a:pt x="53" y="0"/>
                </a:cubicBezTo>
                <a:close/>
                <a:moveTo>
                  <a:pt x="367" y="0"/>
                </a:moveTo>
                <a:cubicBezTo>
                  <a:pt x="338" y="0"/>
                  <a:pt x="315" y="47"/>
                  <a:pt x="315" y="105"/>
                </a:cubicBezTo>
                <a:lnTo>
                  <a:pt x="315" y="325"/>
                </a:lnTo>
                <a:cubicBezTo>
                  <a:pt x="315" y="382"/>
                  <a:pt x="338" y="427"/>
                  <a:pt x="367" y="427"/>
                </a:cubicBezTo>
                <a:cubicBezTo>
                  <a:pt x="397" y="427"/>
                  <a:pt x="420" y="382"/>
                  <a:pt x="420" y="325"/>
                </a:cubicBezTo>
                <a:lnTo>
                  <a:pt x="420" y="105"/>
                </a:lnTo>
                <a:cubicBezTo>
                  <a:pt x="420" y="47"/>
                  <a:pt x="397" y="0"/>
                  <a:pt x="367" y="0"/>
                </a:cubicBezTo>
                <a:close/>
                <a:moveTo>
                  <a:pt x="1217" y="0"/>
                </a:moveTo>
                <a:cubicBezTo>
                  <a:pt x="1188" y="0"/>
                  <a:pt x="1164" y="47"/>
                  <a:pt x="1164" y="105"/>
                </a:cubicBezTo>
                <a:lnTo>
                  <a:pt x="1164" y="325"/>
                </a:lnTo>
                <a:cubicBezTo>
                  <a:pt x="1164" y="382"/>
                  <a:pt x="1188" y="427"/>
                  <a:pt x="1217" y="427"/>
                </a:cubicBezTo>
                <a:cubicBezTo>
                  <a:pt x="1246" y="427"/>
                  <a:pt x="1270" y="382"/>
                  <a:pt x="1270" y="325"/>
                </a:cubicBezTo>
                <a:lnTo>
                  <a:pt x="1270" y="105"/>
                </a:lnTo>
                <a:cubicBezTo>
                  <a:pt x="1270" y="47"/>
                  <a:pt x="1246" y="0"/>
                  <a:pt x="1217" y="0"/>
                </a:cubicBezTo>
                <a:close/>
                <a:moveTo>
                  <a:pt x="1532" y="0"/>
                </a:moveTo>
                <a:cubicBezTo>
                  <a:pt x="1503" y="0"/>
                  <a:pt x="1479" y="47"/>
                  <a:pt x="1479" y="105"/>
                </a:cubicBezTo>
                <a:lnTo>
                  <a:pt x="1479" y="325"/>
                </a:lnTo>
                <a:cubicBezTo>
                  <a:pt x="1479" y="382"/>
                  <a:pt x="1503" y="427"/>
                  <a:pt x="1532" y="427"/>
                </a:cubicBezTo>
                <a:cubicBezTo>
                  <a:pt x="1561" y="427"/>
                  <a:pt x="1584" y="382"/>
                  <a:pt x="1584" y="325"/>
                </a:cubicBezTo>
                <a:lnTo>
                  <a:pt x="1584" y="105"/>
                </a:lnTo>
                <a:cubicBezTo>
                  <a:pt x="1584" y="47"/>
                  <a:pt x="1561" y="0"/>
                  <a:pt x="1532" y="0"/>
                </a:cubicBezTo>
                <a:close/>
                <a:moveTo>
                  <a:pt x="2380" y="0"/>
                </a:moveTo>
                <a:cubicBezTo>
                  <a:pt x="2351" y="0"/>
                  <a:pt x="2329" y="47"/>
                  <a:pt x="2329" y="105"/>
                </a:cubicBezTo>
                <a:lnTo>
                  <a:pt x="2329" y="325"/>
                </a:lnTo>
                <a:cubicBezTo>
                  <a:pt x="2329" y="382"/>
                  <a:pt x="2351" y="427"/>
                  <a:pt x="2380" y="427"/>
                </a:cubicBezTo>
                <a:cubicBezTo>
                  <a:pt x="2409" y="427"/>
                  <a:pt x="2433" y="382"/>
                  <a:pt x="2433" y="325"/>
                </a:cubicBezTo>
                <a:lnTo>
                  <a:pt x="2433" y="105"/>
                </a:lnTo>
                <a:cubicBezTo>
                  <a:pt x="2433" y="47"/>
                  <a:pt x="2409" y="0"/>
                  <a:pt x="2380" y="0"/>
                </a:cubicBezTo>
                <a:close/>
                <a:moveTo>
                  <a:pt x="2695" y="0"/>
                </a:moveTo>
                <a:cubicBezTo>
                  <a:pt x="2666" y="0"/>
                  <a:pt x="2643" y="47"/>
                  <a:pt x="2643" y="105"/>
                </a:cubicBezTo>
                <a:lnTo>
                  <a:pt x="2643" y="325"/>
                </a:lnTo>
                <a:cubicBezTo>
                  <a:pt x="2643" y="382"/>
                  <a:pt x="2666" y="427"/>
                  <a:pt x="2695" y="427"/>
                </a:cubicBezTo>
                <a:cubicBezTo>
                  <a:pt x="2724" y="427"/>
                  <a:pt x="2748" y="382"/>
                  <a:pt x="2748" y="325"/>
                </a:cubicBezTo>
                <a:lnTo>
                  <a:pt x="2748" y="105"/>
                </a:lnTo>
                <a:cubicBezTo>
                  <a:pt x="2748" y="47"/>
                  <a:pt x="2724" y="0"/>
                  <a:pt x="2695" y="0"/>
                </a:cubicBezTo>
                <a:close/>
                <a:moveTo>
                  <a:pt x="3545" y="0"/>
                </a:moveTo>
                <a:cubicBezTo>
                  <a:pt x="3516" y="0"/>
                  <a:pt x="3492" y="47"/>
                  <a:pt x="3492" y="105"/>
                </a:cubicBezTo>
                <a:lnTo>
                  <a:pt x="3492" y="325"/>
                </a:lnTo>
                <a:cubicBezTo>
                  <a:pt x="3492" y="382"/>
                  <a:pt x="3516" y="427"/>
                  <a:pt x="3545" y="427"/>
                </a:cubicBezTo>
                <a:cubicBezTo>
                  <a:pt x="3574" y="427"/>
                  <a:pt x="3598" y="382"/>
                  <a:pt x="3598" y="325"/>
                </a:cubicBezTo>
                <a:lnTo>
                  <a:pt x="3598" y="105"/>
                </a:lnTo>
                <a:cubicBezTo>
                  <a:pt x="3598" y="47"/>
                  <a:pt x="3574" y="0"/>
                  <a:pt x="3545" y="0"/>
                </a:cubicBezTo>
                <a:close/>
                <a:moveTo>
                  <a:pt x="3859" y="0"/>
                </a:moveTo>
                <a:cubicBezTo>
                  <a:pt x="3830" y="0"/>
                  <a:pt x="3806" y="47"/>
                  <a:pt x="3806" y="105"/>
                </a:cubicBezTo>
                <a:lnTo>
                  <a:pt x="3806" y="325"/>
                </a:lnTo>
                <a:cubicBezTo>
                  <a:pt x="3806" y="382"/>
                  <a:pt x="3830" y="427"/>
                  <a:pt x="3859" y="427"/>
                </a:cubicBezTo>
                <a:cubicBezTo>
                  <a:pt x="3888" y="427"/>
                  <a:pt x="3912" y="382"/>
                  <a:pt x="3912" y="325"/>
                </a:cubicBezTo>
                <a:lnTo>
                  <a:pt x="3912" y="105"/>
                </a:lnTo>
                <a:cubicBezTo>
                  <a:pt x="3912" y="47"/>
                  <a:pt x="3888" y="0"/>
                  <a:pt x="3859" y="0"/>
                </a:cubicBezTo>
                <a:close/>
                <a:moveTo>
                  <a:pt x="4709" y="0"/>
                </a:moveTo>
                <a:cubicBezTo>
                  <a:pt x="4680" y="0"/>
                  <a:pt x="4656" y="47"/>
                  <a:pt x="4656" y="105"/>
                </a:cubicBezTo>
                <a:lnTo>
                  <a:pt x="4656" y="325"/>
                </a:lnTo>
                <a:cubicBezTo>
                  <a:pt x="4656" y="382"/>
                  <a:pt x="4680" y="427"/>
                  <a:pt x="4709" y="427"/>
                </a:cubicBezTo>
                <a:cubicBezTo>
                  <a:pt x="4738" y="427"/>
                  <a:pt x="4762" y="382"/>
                  <a:pt x="4762" y="325"/>
                </a:cubicBezTo>
                <a:lnTo>
                  <a:pt x="4762" y="105"/>
                </a:lnTo>
                <a:cubicBezTo>
                  <a:pt x="4762" y="47"/>
                  <a:pt x="4738" y="0"/>
                  <a:pt x="4709" y="0"/>
                </a:cubicBezTo>
                <a:close/>
                <a:moveTo>
                  <a:pt x="5023" y="0"/>
                </a:moveTo>
                <a:cubicBezTo>
                  <a:pt x="4994" y="0"/>
                  <a:pt x="4970" y="47"/>
                  <a:pt x="4970" y="105"/>
                </a:cubicBezTo>
                <a:lnTo>
                  <a:pt x="4970" y="325"/>
                </a:lnTo>
                <a:cubicBezTo>
                  <a:pt x="4970" y="382"/>
                  <a:pt x="4994" y="427"/>
                  <a:pt x="5023" y="427"/>
                </a:cubicBezTo>
                <a:cubicBezTo>
                  <a:pt x="5053" y="427"/>
                  <a:pt x="5076" y="382"/>
                  <a:pt x="5076" y="325"/>
                </a:cubicBezTo>
                <a:lnTo>
                  <a:pt x="5076" y="105"/>
                </a:lnTo>
                <a:cubicBezTo>
                  <a:pt x="5076" y="47"/>
                  <a:pt x="5053" y="0"/>
                  <a:pt x="5023" y="0"/>
                </a:cubicBezTo>
                <a:close/>
                <a:moveTo>
                  <a:pt x="5873" y="0"/>
                </a:moveTo>
                <a:cubicBezTo>
                  <a:pt x="5844" y="0"/>
                  <a:pt x="5820" y="47"/>
                  <a:pt x="5820" y="105"/>
                </a:cubicBezTo>
                <a:lnTo>
                  <a:pt x="5820" y="325"/>
                </a:lnTo>
                <a:cubicBezTo>
                  <a:pt x="5820" y="382"/>
                  <a:pt x="5844" y="427"/>
                  <a:pt x="5873" y="427"/>
                </a:cubicBezTo>
                <a:cubicBezTo>
                  <a:pt x="5902" y="427"/>
                  <a:pt x="5926" y="382"/>
                  <a:pt x="5926" y="325"/>
                </a:cubicBezTo>
                <a:lnTo>
                  <a:pt x="5926" y="105"/>
                </a:lnTo>
                <a:cubicBezTo>
                  <a:pt x="5926" y="47"/>
                  <a:pt x="5902" y="0"/>
                  <a:pt x="5873" y="0"/>
                </a:cubicBezTo>
                <a:close/>
                <a:moveTo>
                  <a:pt x="6188" y="0"/>
                </a:moveTo>
                <a:cubicBezTo>
                  <a:pt x="6159" y="0"/>
                  <a:pt x="6135" y="47"/>
                  <a:pt x="6135" y="105"/>
                </a:cubicBezTo>
                <a:lnTo>
                  <a:pt x="6135" y="325"/>
                </a:lnTo>
                <a:cubicBezTo>
                  <a:pt x="6135" y="382"/>
                  <a:pt x="6159" y="427"/>
                  <a:pt x="6188" y="427"/>
                </a:cubicBezTo>
                <a:cubicBezTo>
                  <a:pt x="6217" y="427"/>
                  <a:pt x="6240" y="382"/>
                  <a:pt x="6240" y="325"/>
                </a:cubicBezTo>
                <a:lnTo>
                  <a:pt x="6240" y="105"/>
                </a:lnTo>
                <a:cubicBezTo>
                  <a:pt x="6240" y="47"/>
                  <a:pt x="6217" y="0"/>
                  <a:pt x="6188" y="0"/>
                </a:cubicBezTo>
                <a:close/>
                <a:moveTo>
                  <a:pt x="7036" y="0"/>
                </a:moveTo>
                <a:cubicBezTo>
                  <a:pt x="7007" y="0"/>
                  <a:pt x="6984" y="47"/>
                  <a:pt x="6984" y="105"/>
                </a:cubicBezTo>
                <a:lnTo>
                  <a:pt x="6984" y="325"/>
                </a:lnTo>
                <a:cubicBezTo>
                  <a:pt x="6984" y="382"/>
                  <a:pt x="7007" y="427"/>
                  <a:pt x="7036" y="427"/>
                </a:cubicBezTo>
                <a:cubicBezTo>
                  <a:pt x="7065" y="427"/>
                  <a:pt x="7089" y="382"/>
                  <a:pt x="7089" y="325"/>
                </a:cubicBezTo>
                <a:lnTo>
                  <a:pt x="7089" y="105"/>
                </a:lnTo>
                <a:cubicBezTo>
                  <a:pt x="7089" y="47"/>
                  <a:pt x="7065" y="0"/>
                  <a:pt x="7036" y="0"/>
                </a:cubicBezTo>
                <a:close/>
                <a:moveTo>
                  <a:pt x="7351" y="0"/>
                </a:moveTo>
                <a:cubicBezTo>
                  <a:pt x="7322" y="0"/>
                  <a:pt x="7299" y="47"/>
                  <a:pt x="7299" y="105"/>
                </a:cubicBezTo>
                <a:lnTo>
                  <a:pt x="7299" y="325"/>
                </a:lnTo>
                <a:cubicBezTo>
                  <a:pt x="7299" y="382"/>
                  <a:pt x="7322" y="427"/>
                  <a:pt x="7351" y="427"/>
                </a:cubicBezTo>
                <a:cubicBezTo>
                  <a:pt x="7380" y="427"/>
                  <a:pt x="7404" y="382"/>
                  <a:pt x="7404" y="325"/>
                </a:cubicBezTo>
                <a:lnTo>
                  <a:pt x="7404" y="105"/>
                </a:lnTo>
                <a:cubicBezTo>
                  <a:pt x="7404" y="47"/>
                  <a:pt x="7380" y="0"/>
                  <a:pt x="7351" y="0"/>
                </a:cubicBezTo>
                <a:close/>
                <a:moveTo>
                  <a:pt x="8201" y="0"/>
                </a:moveTo>
                <a:cubicBezTo>
                  <a:pt x="8171" y="0"/>
                  <a:pt x="8148" y="47"/>
                  <a:pt x="8148" y="105"/>
                </a:cubicBezTo>
                <a:lnTo>
                  <a:pt x="8148" y="325"/>
                </a:lnTo>
                <a:cubicBezTo>
                  <a:pt x="8148" y="382"/>
                  <a:pt x="8171" y="427"/>
                  <a:pt x="8201" y="427"/>
                </a:cubicBezTo>
                <a:cubicBezTo>
                  <a:pt x="8230" y="427"/>
                  <a:pt x="8254" y="382"/>
                  <a:pt x="8254" y="325"/>
                </a:cubicBezTo>
                <a:lnTo>
                  <a:pt x="8254" y="105"/>
                </a:lnTo>
                <a:cubicBezTo>
                  <a:pt x="8254" y="47"/>
                  <a:pt x="8230" y="0"/>
                  <a:pt x="8201" y="0"/>
                </a:cubicBezTo>
                <a:close/>
                <a:moveTo>
                  <a:pt x="8515" y="0"/>
                </a:moveTo>
                <a:cubicBezTo>
                  <a:pt x="8486" y="0"/>
                  <a:pt x="8462" y="47"/>
                  <a:pt x="8462" y="105"/>
                </a:cubicBezTo>
                <a:lnTo>
                  <a:pt x="8462" y="325"/>
                </a:lnTo>
                <a:cubicBezTo>
                  <a:pt x="8462" y="382"/>
                  <a:pt x="8486" y="427"/>
                  <a:pt x="8515" y="427"/>
                </a:cubicBezTo>
                <a:cubicBezTo>
                  <a:pt x="8544" y="427"/>
                  <a:pt x="8568" y="382"/>
                  <a:pt x="8568" y="325"/>
                </a:cubicBezTo>
                <a:lnTo>
                  <a:pt x="8568" y="105"/>
                </a:lnTo>
                <a:cubicBezTo>
                  <a:pt x="8568" y="47"/>
                  <a:pt x="8544" y="0"/>
                  <a:pt x="8515" y="0"/>
                </a:cubicBezTo>
                <a:close/>
                <a:moveTo>
                  <a:pt x="9365" y="0"/>
                </a:moveTo>
                <a:cubicBezTo>
                  <a:pt x="9336" y="0"/>
                  <a:pt x="9312" y="47"/>
                  <a:pt x="9312" y="105"/>
                </a:cubicBezTo>
                <a:lnTo>
                  <a:pt x="9312" y="325"/>
                </a:lnTo>
                <a:cubicBezTo>
                  <a:pt x="9312" y="382"/>
                  <a:pt x="9336" y="427"/>
                  <a:pt x="9365" y="427"/>
                </a:cubicBezTo>
                <a:cubicBezTo>
                  <a:pt x="9394" y="427"/>
                  <a:pt x="9418" y="382"/>
                  <a:pt x="9418" y="325"/>
                </a:cubicBezTo>
                <a:lnTo>
                  <a:pt x="9418" y="105"/>
                </a:lnTo>
                <a:cubicBezTo>
                  <a:pt x="9418" y="47"/>
                  <a:pt x="9394" y="0"/>
                  <a:pt x="9365" y="0"/>
                </a:cubicBezTo>
                <a:close/>
                <a:moveTo>
                  <a:pt x="9679" y="0"/>
                </a:moveTo>
                <a:cubicBezTo>
                  <a:pt x="9650" y="0"/>
                  <a:pt x="9626" y="47"/>
                  <a:pt x="9626" y="105"/>
                </a:cubicBezTo>
                <a:lnTo>
                  <a:pt x="9626" y="325"/>
                </a:lnTo>
                <a:cubicBezTo>
                  <a:pt x="9626" y="382"/>
                  <a:pt x="9650" y="427"/>
                  <a:pt x="9679" y="427"/>
                </a:cubicBezTo>
                <a:cubicBezTo>
                  <a:pt x="9708" y="427"/>
                  <a:pt x="9732" y="382"/>
                  <a:pt x="9732" y="325"/>
                </a:cubicBezTo>
                <a:lnTo>
                  <a:pt x="9732" y="105"/>
                </a:lnTo>
                <a:cubicBezTo>
                  <a:pt x="9732" y="47"/>
                  <a:pt x="9708" y="0"/>
                  <a:pt x="9679" y="0"/>
                </a:cubicBezTo>
                <a:close/>
                <a:moveTo>
                  <a:pt x="10529" y="0"/>
                </a:moveTo>
                <a:cubicBezTo>
                  <a:pt x="10500" y="0"/>
                  <a:pt x="10476" y="47"/>
                  <a:pt x="10476" y="105"/>
                </a:cubicBezTo>
                <a:lnTo>
                  <a:pt x="10476" y="325"/>
                </a:lnTo>
                <a:cubicBezTo>
                  <a:pt x="10476" y="382"/>
                  <a:pt x="10500" y="427"/>
                  <a:pt x="10529" y="427"/>
                </a:cubicBezTo>
                <a:cubicBezTo>
                  <a:pt x="10558" y="427"/>
                  <a:pt x="10582" y="382"/>
                  <a:pt x="10582" y="325"/>
                </a:cubicBezTo>
                <a:lnTo>
                  <a:pt x="10582" y="105"/>
                </a:lnTo>
                <a:cubicBezTo>
                  <a:pt x="10582" y="47"/>
                  <a:pt x="10558" y="0"/>
                  <a:pt x="10529" y="0"/>
                </a:cubicBezTo>
                <a:close/>
                <a:moveTo>
                  <a:pt x="10844" y="0"/>
                </a:moveTo>
                <a:cubicBezTo>
                  <a:pt x="10814" y="0"/>
                  <a:pt x="10791" y="47"/>
                  <a:pt x="10791" y="105"/>
                </a:cubicBezTo>
                <a:lnTo>
                  <a:pt x="10791" y="325"/>
                </a:lnTo>
                <a:cubicBezTo>
                  <a:pt x="10791" y="382"/>
                  <a:pt x="10814" y="427"/>
                  <a:pt x="10844" y="427"/>
                </a:cubicBezTo>
                <a:cubicBezTo>
                  <a:pt x="10873" y="427"/>
                  <a:pt x="10895" y="382"/>
                  <a:pt x="10895" y="325"/>
                </a:cubicBezTo>
                <a:lnTo>
                  <a:pt x="10895" y="105"/>
                </a:lnTo>
                <a:cubicBezTo>
                  <a:pt x="10895" y="47"/>
                  <a:pt x="10873" y="0"/>
                  <a:pt x="10844" y="0"/>
                </a:cubicBezTo>
                <a:close/>
                <a:moveTo>
                  <a:pt x="11692" y="0"/>
                </a:moveTo>
                <a:cubicBezTo>
                  <a:pt x="11663" y="0"/>
                  <a:pt x="11640" y="47"/>
                  <a:pt x="11640" y="105"/>
                </a:cubicBezTo>
                <a:lnTo>
                  <a:pt x="11640" y="325"/>
                </a:lnTo>
                <a:cubicBezTo>
                  <a:pt x="11640" y="382"/>
                  <a:pt x="11663" y="427"/>
                  <a:pt x="11692" y="427"/>
                </a:cubicBezTo>
                <a:cubicBezTo>
                  <a:pt x="11721" y="427"/>
                  <a:pt x="11745" y="382"/>
                  <a:pt x="11745" y="325"/>
                </a:cubicBezTo>
                <a:lnTo>
                  <a:pt x="11745" y="105"/>
                </a:lnTo>
                <a:cubicBezTo>
                  <a:pt x="11745" y="47"/>
                  <a:pt x="11721" y="0"/>
                  <a:pt x="11692" y="0"/>
                </a:cubicBezTo>
                <a:close/>
                <a:moveTo>
                  <a:pt x="12007" y="0"/>
                </a:moveTo>
                <a:cubicBezTo>
                  <a:pt x="11978" y="0"/>
                  <a:pt x="11955" y="47"/>
                  <a:pt x="11955" y="105"/>
                </a:cubicBezTo>
                <a:lnTo>
                  <a:pt x="11955" y="325"/>
                </a:lnTo>
                <a:cubicBezTo>
                  <a:pt x="11955" y="382"/>
                  <a:pt x="11978" y="427"/>
                  <a:pt x="12007" y="427"/>
                </a:cubicBezTo>
                <a:cubicBezTo>
                  <a:pt x="12036" y="427"/>
                  <a:pt x="12060" y="382"/>
                  <a:pt x="12060" y="325"/>
                </a:cubicBezTo>
                <a:lnTo>
                  <a:pt x="12060" y="105"/>
                </a:lnTo>
                <a:cubicBezTo>
                  <a:pt x="12060" y="47"/>
                  <a:pt x="12036" y="0"/>
                  <a:pt x="12007" y="0"/>
                </a:cubicBezTo>
                <a:close/>
                <a:moveTo>
                  <a:pt x="12856" y="0"/>
                </a:moveTo>
                <a:cubicBezTo>
                  <a:pt x="12827" y="0"/>
                  <a:pt x="12804" y="47"/>
                  <a:pt x="12804" y="105"/>
                </a:cubicBezTo>
                <a:lnTo>
                  <a:pt x="12804" y="325"/>
                </a:lnTo>
                <a:cubicBezTo>
                  <a:pt x="12804" y="382"/>
                  <a:pt x="12827" y="427"/>
                  <a:pt x="12856" y="427"/>
                </a:cubicBezTo>
                <a:cubicBezTo>
                  <a:pt x="12886" y="427"/>
                  <a:pt x="12909" y="382"/>
                  <a:pt x="12909" y="325"/>
                </a:cubicBezTo>
                <a:lnTo>
                  <a:pt x="12909" y="105"/>
                </a:lnTo>
                <a:cubicBezTo>
                  <a:pt x="12909" y="47"/>
                  <a:pt x="12886" y="0"/>
                  <a:pt x="12856" y="0"/>
                </a:cubicBezTo>
                <a:close/>
                <a:moveTo>
                  <a:pt x="13171" y="0"/>
                </a:moveTo>
                <a:cubicBezTo>
                  <a:pt x="13142" y="0"/>
                  <a:pt x="13118" y="47"/>
                  <a:pt x="13118" y="105"/>
                </a:cubicBezTo>
                <a:lnTo>
                  <a:pt x="13118" y="325"/>
                </a:lnTo>
                <a:cubicBezTo>
                  <a:pt x="13118" y="382"/>
                  <a:pt x="13142" y="427"/>
                  <a:pt x="13171" y="427"/>
                </a:cubicBezTo>
                <a:cubicBezTo>
                  <a:pt x="13200" y="427"/>
                  <a:pt x="13224" y="382"/>
                  <a:pt x="13224" y="325"/>
                </a:cubicBezTo>
                <a:lnTo>
                  <a:pt x="13224" y="105"/>
                </a:lnTo>
                <a:cubicBezTo>
                  <a:pt x="13224" y="47"/>
                  <a:pt x="13200" y="0"/>
                  <a:pt x="13171" y="0"/>
                </a:cubicBezTo>
                <a:close/>
                <a:moveTo>
                  <a:pt x="14021" y="0"/>
                </a:moveTo>
                <a:cubicBezTo>
                  <a:pt x="13992" y="0"/>
                  <a:pt x="13968" y="47"/>
                  <a:pt x="13968" y="105"/>
                </a:cubicBezTo>
                <a:lnTo>
                  <a:pt x="13968" y="325"/>
                </a:lnTo>
                <a:cubicBezTo>
                  <a:pt x="13968" y="382"/>
                  <a:pt x="13992" y="427"/>
                  <a:pt x="14021" y="427"/>
                </a:cubicBezTo>
                <a:cubicBezTo>
                  <a:pt x="14050" y="427"/>
                  <a:pt x="14074" y="382"/>
                  <a:pt x="14074" y="325"/>
                </a:cubicBezTo>
                <a:lnTo>
                  <a:pt x="14074" y="105"/>
                </a:lnTo>
                <a:cubicBezTo>
                  <a:pt x="14074" y="47"/>
                  <a:pt x="14050" y="0"/>
                  <a:pt x="14021" y="0"/>
                </a:cubicBezTo>
                <a:close/>
                <a:moveTo>
                  <a:pt x="14335" y="0"/>
                </a:moveTo>
                <a:cubicBezTo>
                  <a:pt x="14306" y="0"/>
                  <a:pt x="14282" y="47"/>
                  <a:pt x="14282" y="105"/>
                </a:cubicBezTo>
                <a:lnTo>
                  <a:pt x="14282" y="325"/>
                </a:lnTo>
                <a:cubicBezTo>
                  <a:pt x="14282" y="382"/>
                  <a:pt x="14306" y="427"/>
                  <a:pt x="14335" y="427"/>
                </a:cubicBezTo>
                <a:cubicBezTo>
                  <a:pt x="14364" y="427"/>
                  <a:pt x="14388" y="382"/>
                  <a:pt x="14388" y="325"/>
                </a:cubicBezTo>
                <a:lnTo>
                  <a:pt x="14388" y="105"/>
                </a:lnTo>
                <a:cubicBezTo>
                  <a:pt x="14388" y="47"/>
                  <a:pt x="14364" y="0"/>
                  <a:pt x="14335" y="0"/>
                </a:cubicBezTo>
                <a:close/>
                <a:moveTo>
                  <a:pt x="15185" y="0"/>
                </a:moveTo>
                <a:cubicBezTo>
                  <a:pt x="15156" y="0"/>
                  <a:pt x="15132" y="47"/>
                  <a:pt x="15132" y="105"/>
                </a:cubicBezTo>
                <a:lnTo>
                  <a:pt x="15132" y="325"/>
                </a:lnTo>
                <a:cubicBezTo>
                  <a:pt x="15132" y="382"/>
                  <a:pt x="15156" y="427"/>
                  <a:pt x="15185" y="427"/>
                </a:cubicBezTo>
                <a:cubicBezTo>
                  <a:pt x="15214" y="427"/>
                  <a:pt x="15237" y="382"/>
                  <a:pt x="15237" y="325"/>
                </a:cubicBezTo>
                <a:lnTo>
                  <a:pt x="15237" y="105"/>
                </a:lnTo>
                <a:cubicBezTo>
                  <a:pt x="15237" y="47"/>
                  <a:pt x="15214" y="0"/>
                  <a:pt x="15185" y="0"/>
                </a:cubicBezTo>
                <a:close/>
                <a:moveTo>
                  <a:pt x="15500" y="0"/>
                </a:moveTo>
                <a:cubicBezTo>
                  <a:pt x="15470" y="0"/>
                  <a:pt x="15447" y="47"/>
                  <a:pt x="15447" y="105"/>
                </a:cubicBezTo>
                <a:lnTo>
                  <a:pt x="15447" y="325"/>
                </a:lnTo>
                <a:cubicBezTo>
                  <a:pt x="15447" y="382"/>
                  <a:pt x="15470" y="427"/>
                  <a:pt x="15500" y="427"/>
                </a:cubicBezTo>
                <a:cubicBezTo>
                  <a:pt x="15529" y="427"/>
                  <a:pt x="15551" y="382"/>
                  <a:pt x="15551" y="325"/>
                </a:cubicBezTo>
                <a:lnTo>
                  <a:pt x="15551" y="105"/>
                </a:lnTo>
                <a:cubicBezTo>
                  <a:pt x="15551" y="47"/>
                  <a:pt x="15529" y="0"/>
                  <a:pt x="15500" y="0"/>
                </a:cubicBezTo>
                <a:close/>
                <a:moveTo>
                  <a:pt x="16349" y="0"/>
                </a:moveTo>
                <a:cubicBezTo>
                  <a:pt x="16320" y="0"/>
                  <a:pt x="16296" y="47"/>
                  <a:pt x="16296" y="105"/>
                </a:cubicBezTo>
                <a:lnTo>
                  <a:pt x="16296" y="325"/>
                </a:lnTo>
                <a:cubicBezTo>
                  <a:pt x="16296" y="382"/>
                  <a:pt x="16320" y="427"/>
                  <a:pt x="16349" y="427"/>
                </a:cubicBezTo>
                <a:cubicBezTo>
                  <a:pt x="16378" y="427"/>
                  <a:pt x="16401" y="382"/>
                  <a:pt x="16401" y="325"/>
                </a:cubicBezTo>
                <a:lnTo>
                  <a:pt x="16401" y="105"/>
                </a:lnTo>
                <a:cubicBezTo>
                  <a:pt x="16401" y="47"/>
                  <a:pt x="16378" y="0"/>
                  <a:pt x="16349" y="0"/>
                </a:cubicBezTo>
                <a:close/>
                <a:moveTo>
                  <a:pt x="16663" y="0"/>
                </a:moveTo>
                <a:cubicBezTo>
                  <a:pt x="16634" y="0"/>
                  <a:pt x="16611" y="47"/>
                  <a:pt x="16611" y="105"/>
                </a:cubicBezTo>
                <a:lnTo>
                  <a:pt x="16611" y="325"/>
                </a:lnTo>
                <a:cubicBezTo>
                  <a:pt x="16611" y="382"/>
                  <a:pt x="16634" y="427"/>
                  <a:pt x="16663" y="427"/>
                </a:cubicBezTo>
                <a:cubicBezTo>
                  <a:pt x="16692" y="427"/>
                  <a:pt x="16716" y="382"/>
                  <a:pt x="16716" y="325"/>
                </a:cubicBezTo>
                <a:lnTo>
                  <a:pt x="16716" y="105"/>
                </a:lnTo>
                <a:cubicBezTo>
                  <a:pt x="16716" y="47"/>
                  <a:pt x="16692" y="0"/>
                  <a:pt x="16663" y="0"/>
                </a:cubicBezTo>
                <a:close/>
                <a:moveTo>
                  <a:pt x="17512" y="0"/>
                </a:moveTo>
                <a:cubicBezTo>
                  <a:pt x="17483" y="0"/>
                  <a:pt x="17459" y="47"/>
                  <a:pt x="17459" y="105"/>
                </a:cubicBezTo>
                <a:lnTo>
                  <a:pt x="17459" y="325"/>
                </a:lnTo>
                <a:cubicBezTo>
                  <a:pt x="17459" y="382"/>
                  <a:pt x="17483" y="427"/>
                  <a:pt x="17512" y="427"/>
                </a:cubicBezTo>
                <a:cubicBezTo>
                  <a:pt x="17541" y="427"/>
                  <a:pt x="17565" y="382"/>
                  <a:pt x="17565" y="325"/>
                </a:cubicBezTo>
                <a:lnTo>
                  <a:pt x="17565" y="105"/>
                </a:lnTo>
                <a:cubicBezTo>
                  <a:pt x="17565" y="47"/>
                  <a:pt x="17541" y="0"/>
                  <a:pt x="17512" y="0"/>
                </a:cubicBezTo>
                <a:close/>
                <a:moveTo>
                  <a:pt x="17827" y="0"/>
                </a:moveTo>
                <a:cubicBezTo>
                  <a:pt x="17798" y="0"/>
                  <a:pt x="17774" y="47"/>
                  <a:pt x="17774" y="105"/>
                </a:cubicBezTo>
                <a:lnTo>
                  <a:pt x="17774" y="325"/>
                </a:lnTo>
                <a:cubicBezTo>
                  <a:pt x="17774" y="382"/>
                  <a:pt x="17798" y="427"/>
                  <a:pt x="17827" y="427"/>
                </a:cubicBezTo>
                <a:cubicBezTo>
                  <a:pt x="17856" y="427"/>
                  <a:pt x="17880" y="382"/>
                  <a:pt x="17880" y="325"/>
                </a:cubicBezTo>
                <a:lnTo>
                  <a:pt x="17880" y="105"/>
                </a:lnTo>
                <a:cubicBezTo>
                  <a:pt x="17880" y="47"/>
                  <a:pt x="17856" y="0"/>
                  <a:pt x="17827" y="0"/>
                </a:cubicBezTo>
                <a:close/>
                <a:moveTo>
                  <a:pt x="18677" y="0"/>
                </a:moveTo>
                <a:cubicBezTo>
                  <a:pt x="18648" y="0"/>
                  <a:pt x="18624" y="47"/>
                  <a:pt x="18624" y="105"/>
                </a:cubicBezTo>
                <a:lnTo>
                  <a:pt x="18624" y="325"/>
                </a:lnTo>
                <a:cubicBezTo>
                  <a:pt x="18624" y="382"/>
                  <a:pt x="18648" y="427"/>
                  <a:pt x="18677" y="427"/>
                </a:cubicBezTo>
                <a:cubicBezTo>
                  <a:pt x="18706" y="427"/>
                  <a:pt x="18730" y="382"/>
                  <a:pt x="18730" y="325"/>
                </a:cubicBezTo>
                <a:lnTo>
                  <a:pt x="18730" y="105"/>
                </a:lnTo>
                <a:cubicBezTo>
                  <a:pt x="18730" y="47"/>
                  <a:pt x="18706" y="0"/>
                  <a:pt x="18677" y="0"/>
                </a:cubicBezTo>
                <a:close/>
                <a:moveTo>
                  <a:pt x="18991" y="0"/>
                </a:moveTo>
                <a:cubicBezTo>
                  <a:pt x="18962" y="0"/>
                  <a:pt x="18938" y="47"/>
                  <a:pt x="18938" y="105"/>
                </a:cubicBezTo>
                <a:lnTo>
                  <a:pt x="18938" y="325"/>
                </a:lnTo>
                <a:cubicBezTo>
                  <a:pt x="18938" y="382"/>
                  <a:pt x="18962" y="427"/>
                  <a:pt x="18991" y="427"/>
                </a:cubicBezTo>
                <a:cubicBezTo>
                  <a:pt x="19020" y="427"/>
                  <a:pt x="19044" y="382"/>
                  <a:pt x="19044" y="325"/>
                </a:cubicBezTo>
                <a:lnTo>
                  <a:pt x="19044" y="105"/>
                </a:lnTo>
                <a:cubicBezTo>
                  <a:pt x="19044" y="47"/>
                  <a:pt x="19020" y="0"/>
                  <a:pt x="18991" y="0"/>
                </a:cubicBezTo>
                <a:close/>
                <a:moveTo>
                  <a:pt x="19841" y="0"/>
                </a:moveTo>
                <a:cubicBezTo>
                  <a:pt x="19812" y="0"/>
                  <a:pt x="19788" y="47"/>
                  <a:pt x="19788" y="105"/>
                </a:cubicBezTo>
                <a:lnTo>
                  <a:pt x="19788" y="325"/>
                </a:lnTo>
                <a:cubicBezTo>
                  <a:pt x="19788" y="382"/>
                  <a:pt x="19812" y="427"/>
                  <a:pt x="19841" y="427"/>
                </a:cubicBezTo>
                <a:cubicBezTo>
                  <a:pt x="19870" y="427"/>
                  <a:pt x="19894" y="382"/>
                  <a:pt x="19894" y="325"/>
                </a:cubicBezTo>
                <a:lnTo>
                  <a:pt x="19894" y="105"/>
                </a:lnTo>
                <a:cubicBezTo>
                  <a:pt x="19894" y="47"/>
                  <a:pt x="19870" y="0"/>
                  <a:pt x="19841" y="0"/>
                </a:cubicBezTo>
                <a:close/>
                <a:moveTo>
                  <a:pt x="20155" y="0"/>
                </a:moveTo>
                <a:cubicBezTo>
                  <a:pt x="20126" y="0"/>
                  <a:pt x="20102" y="47"/>
                  <a:pt x="20102" y="105"/>
                </a:cubicBezTo>
                <a:lnTo>
                  <a:pt x="20102" y="325"/>
                </a:lnTo>
                <a:cubicBezTo>
                  <a:pt x="20102" y="382"/>
                  <a:pt x="20126" y="427"/>
                  <a:pt x="20155" y="427"/>
                </a:cubicBezTo>
                <a:cubicBezTo>
                  <a:pt x="20184" y="427"/>
                  <a:pt x="20207" y="382"/>
                  <a:pt x="20207" y="325"/>
                </a:cubicBezTo>
                <a:lnTo>
                  <a:pt x="20207" y="105"/>
                </a:lnTo>
                <a:cubicBezTo>
                  <a:pt x="20207" y="47"/>
                  <a:pt x="20184" y="0"/>
                  <a:pt x="20155" y="0"/>
                </a:cubicBezTo>
                <a:close/>
                <a:moveTo>
                  <a:pt x="21004" y="0"/>
                </a:moveTo>
                <a:cubicBezTo>
                  <a:pt x="20975" y="0"/>
                  <a:pt x="20952" y="47"/>
                  <a:pt x="20952" y="105"/>
                </a:cubicBezTo>
                <a:lnTo>
                  <a:pt x="20952" y="325"/>
                </a:lnTo>
                <a:cubicBezTo>
                  <a:pt x="20952" y="382"/>
                  <a:pt x="20975" y="427"/>
                  <a:pt x="21004" y="427"/>
                </a:cubicBezTo>
                <a:cubicBezTo>
                  <a:pt x="21033" y="427"/>
                  <a:pt x="21057" y="382"/>
                  <a:pt x="21057" y="325"/>
                </a:cubicBezTo>
                <a:lnTo>
                  <a:pt x="21057" y="105"/>
                </a:lnTo>
                <a:cubicBezTo>
                  <a:pt x="21057" y="47"/>
                  <a:pt x="21033" y="0"/>
                  <a:pt x="21004" y="0"/>
                </a:cubicBezTo>
                <a:close/>
                <a:moveTo>
                  <a:pt x="21319" y="0"/>
                </a:moveTo>
                <a:cubicBezTo>
                  <a:pt x="21289" y="0"/>
                  <a:pt x="21267" y="47"/>
                  <a:pt x="21267" y="105"/>
                </a:cubicBezTo>
                <a:lnTo>
                  <a:pt x="21267" y="325"/>
                </a:lnTo>
                <a:cubicBezTo>
                  <a:pt x="21267" y="382"/>
                  <a:pt x="21289" y="427"/>
                  <a:pt x="21319" y="427"/>
                </a:cubicBezTo>
                <a:cubicBezTo>
                  <a:pt x="21348" y="427"/>
                  <a:pt x="21372" y="382"/>
                  <a:pt x="21372" y="325"/>
                </a:cubicBezTo>
                <a:lnTo>
                  <a:pt x="21372" y="105"/>
                </a:lnTo>
                <a:cubicBezTo>
                  <a:pt x="21372" y="47"/>
                  <a:pt x="21348" y="0"/>
                  <a:pt x="21319" y="0"/>
                </a:cubicBezTo>
                <a:close/>
                <a:moveTo>
                  <a:pt x="281" y="730"/>
                </a:moveTo>
                <a:cubicBezTo>
                  <a:pt x="252" y="730"/>
                  <a:pt x="228" y="777"/>
                  <a:pt x="228" y="835"/>
                </a:cubicBezTo>
                <a:lnTo>
                  <a:pt x="228" y="1055"/>
                </a:lnTo>
                <a:cubicBezTo>
                  <a:pt x="228" y="1112"/>
                  <a:pt x="252" y="1157"/>
                  <a:pt x="281" y="1157"/>
                </a:cubicBezTo>
                <a:cubicBezTo>
                  <a:pt x="311" y="1157"/>
                  <a:pt x="334" y="1112"/>
                  <a:pt x="334" y="1055"/>
                </a:cubicBezTo>
                <a:lnTo>
                  <a:pt x="334" y="835"/>
                </a:lnTo>
                <a:cubicBezTo>
                  <a:pt x="334" y="777"/>
                  <a:pt x="311" y="730"/>
                  <a:pt x="281" y="730"/>
                </a:cubicBezTo>
                <a:close/>
                <a:moveTo>
                  <a:pt x="596" y="730"/>
                </a:moveTo>
                <a:cubicBezTo>
                  <a:pt x="567" y="730"/>
                  <a:pt x="543" y="777"/>
                  <a:pt x="543" y="835"/>
                </a:cubicBezTo>
                <a:lnTo>
                  <a:pt x="543" y="1055"/>
                </a:lnTo>
                <a:cubicBezTo>
                  <a:pt x="543" y="1112"/>
                  <a:pt x="567" y="1157"/>
                  <a:pt x="596" y="1157"/>
                </a:cubicBezTo>
                <a:cubicBezTo>
                  <a:pt x="625" y="1157"/>
                  <a:pt x="649" y="1112"/>
                  <a:pt x="649" y="1055"/>
                </a:cubicBezTo>
                <a:lnTo>
                  <a:pt x="649" y="835"/>
                </a:lnTo>
                <a:cubicBezTo>
                  <a:pt x="649" y="777"/>
                  <a:pt x="625" y="730"/>
                  <a:pt x="596" y="730"/>
                </a:cubicBezTo>
                <a:close/>
                <a:moveTo>
                  <a:pt x="1446" y="730"/>
                </a:moveTo>
                <a:cubicBezTo>
                  <a:pt x="1417" y="730"/>
                  <a:pt x="1393" y="777"/>
                  <a:pt x="1393" y="835"/>
                </a:cubicBezTo>
                <a:lnTo>
                  <a:pt x="1393" y="1055"/>
                </a:lnTo>
                <a:cubicBezTo>
                  <a:pt x="1393" y="1112"/>
                  <a:pt x="1417" y="1157"/>
                  <a:pt x="1446" y="1157"/>
                </a:cubicBezTo>
                <a:cubicBezTo>
                  <a:pt x="1475" y="1157"/>
                  <a:pt x="1499" y="1112"/>
                  <a:pt x="1499" y="1055"/>
                </a:cubicBezTo>
                <a:lnTo>
                  <a:pt x="1499" y="835"/>
                </a:lnTo>
                <a:cubicBezTo>
                  <a:pt x="1499" y="777"/>
                  <a:pt x="1475" y="730"/>
                  <a:pt x="1446" y="730"/>
                </a:cubicBezTo>
                <a:close/>
                <a:moveTo>
                  <a:pt x="1760" y="730"/>
                </a:moveTo>
                <a:cubicBezTo>
                  <a:pt x="1731" y="730"/>
                  <a:pt x="1707" y="777"/>
                  <a:pt x="1707" y="835"/>
                </a:cubicBezTo>
                <a:lnTo>
                  <a:pt x="1707" y="1055"/>
                </a:lnTo>
                <a:cubicBezTo>
                  <a:pt x="1707" y="1112"/>
                  <a:pt x="1731" y="1157"/>
                  <a:pt x="1760" y="1157"/>
                </a:cubicBezTo>
                <a:cubicBezTo>
                  <a:pt x="1789" y="1157"/>
                  <a:pt x="1813" y="1112"/>
                  <a:pt x="1813" y="1055"/>
                </a:cubicBezTo>
                <a:lnTo>
                  <a:pt x="1813" y="835"/>
                </a:lnTo>
                <a:cubicBezTo>
                  <a:pt x="1813" y="777"/>
                  <a:pt x="1789" y="730"/>
                  <a:pt x="1760" y="730"/>
                </a:cubicBezTo>
                <a:close/>
                <a:moveTo>
                  <a:pt x="2610" y="730"/>
                </a:moveTo>
                <a:cubicBezTo>
                  <a:pt x="2581" y="730"/>
                  <a:pt x="2557" y="777"/>
                  <a:pt x="2557" y="835"/>
                </a:cubicBezTo>
                <a:lnTo>
                  <a:pt x="2557" y="1055"/>
                </a:lnTo>
                <a:cubicBezTo>
                  <a:pt x="2557" y="1112"/>
                  <a:pt x="2581" y="1157"/>
                  <a:pt x="2610" y="1157"/>
                </a:cubicBezTo>
                <a:cubicBezTo>
                  <a:pt x="2639" y="1157"/>
                  <a:pt x="2662" y="1112"/>
                  <a:pt x="2662" y="1055"/>
                </a:cubicBezTo>
                <a:lnTo>
                  <a:pt x="2662" y="835"/>
                </a:lnTo>
                <a:cubicBezTo>
                  <a:pt x="2662" y="777"/>
                  <a:pt x="2639" y="730"/>
                  <a:pt x="2610" y="730"/>
                </a:cubicBezTo>
                <a:close/>
                <a:moveTo>
                  <a:pt x="2924" y="730"/>
                </a:moveTo>
                <a:cubicBezTo>
                  <a:pt x="2895" y="730"/>
                  <a:pt x="2871" y="777"/>
                  <a:pt x="2871" y="835"/>
                </a:cubicBezTo>
                <a:lnTo>
                  <a:pt x="2871" y="1055"/>
                </a:lnTo>
                <a:cubicBezTo>
                  <a:pt x="2871" y="1112"/>
                  <a:pt x="2895" y="1157"/>
                  <a:pt x="2924" y="1157"/>
                </a:cubicBezTo>
                <a:cubicBezTo>
                  <a:pt x="2954" y="1157"/>
                  <a:pt x="2976" y="1112"/>
                  <a:pt x="2976" y="1055"/>
                </a:cubicBezTo>
                <a:lnTo>
                  <a:pt x="2976" y="835"/>
                </a:lnTo>
                <a:cubicBezTo>
                  <a:pt x="2976" y="777"/>
                  <a:pt x="2954" y="730"/>
                  <a:pt x="2924" y="730"/>
                </a:cubicBezTo>
                <a:close/>
                <a:moveTo>
                  <a:pt x="3773" y="730"/>
                </a:moveTo>
                <a:cubicBezTo>
                  <a:pt x="3744" y="730"/>
                  <a:pt x="3721" y="777"/>
                  <a:pt x="3721" y="835"/>
                </a:cubicBezTo>
                <a:lnTo>
                  <a:pt x="3721" y="1055"/>
                </a:lnTo>
                <a:cubicBezTo>
                  <a:pt x="3721" y="1112"/>
                  <a:pt x="3744" y="1157"/>
                  <a:pt x="3773" y="1157"/>
                </a:cubicBezTo>
                <a:cubicBezTo>
                  <a:pt x="3802" y="1157"/>
                  <a:pt x="3826" y="1112"/>
                  <a:pt x="3826" y="1055"/>
                </a:cubicBezTo>
                <a:lnTo>
                  <a:pt x="3826" y="835"/>
                </a:lnTo>
                <a:cubicBezTo>
                  <a:pt x="3826" y="777"/>
                  <a:pt x="3802" y="730"/>
                  <a:pt x="3773" y="730"/>
                </a:cubicBezTo>
                <a:close/>
                <a:moveTo>
                  <a:pt x="4088" y="730"/>
                </a:moveTo>
                <a:cubicBezTo>
                  <a:pt x="4058" y="730"/>
                  <a:pt x="4035" y="777"/>
                  <a:pt x="4035" y="835"/>
                </a:cubicBezTo>
                <a:lnTo>
                  <a:pt x="4035" y="1055"/>
                </a:lnTo>
                <a:cubicBezTo>
                  <a:pt x="4035" y="1112"/>
                  <a:pt x="4058" y="1157"/>
                  <a:pt x="4088" y="1157"/>
                </a:cubicBezTo>
                <a:cubicBezTo>
                  <a:pt x="4117" y="1157"/>
                  <a:pt x="4141" y="1112"/>
                  <a:pt x="4141" y="1055"/>
                </a:cubicBezTo>
                <a:lnTo>
                  <a:pt x="4141" y="835"/>
                </a:lnTo>
                <a:cubicBezTo>
                  <a:pt x="4141" y="777"/>
                  <a:pt x="4117" y="730"/>
                  <a:pt x="4088" y="730"/>
                </a:cubicBezTo>
                <a:close/>
                <a:moveTo>
                  <a:pt x="4937" y="730"/>
                </a:moveTo>
                <a:cubicBezTo>
                  <a:pt x="4908" y="730"/>
                  <a:pt x="4884" y="777"/>
                  <a:pt x="4884" y="835"/>
                </a:cubicBezTo>
                <a:lnTo>
                  <a:pt x="4884" y="1055"/>
                </a:lnTo>
                <a:cubicBezTo>
                  <a:pt x="4884" y="1112"/>
                  <a:pt x="4908" y="1157"/>
                  <a:pt x="4937" y="1157"/>
                </a:cubicBezTo>
                <a:cubicBezTo>
                  <a:pt x="4966" y="1157"/>
                  <a:pt x="4990" y="1112"/>
                  <a:pt x="4990" y="1055"/>
                </a:cubicBezTo>
                <a:lnTo>
                  <a:pt x="4990" y="835"/>
                </a:lnTo>
                <a:cubicBezTo>
                  <a:pt x="4990" y="777"/>
                  <a:pt x="4966" y="730"/>
                  <a:pt x="4937" y="730"/>
                </a:cubicBezTo>
                <a:close/>
                <a:moveTo>
                  <a:pt x="5252" y="730"/>
                </a:moveTo>
                <a:cubicBezTo>
                  <a:pt x="5223" y="730"/>
                  <a:pt x="5199" y="777"/>
                  <a:pt x="5199" y="835"/>
                </a:cubicBezTo>
                <a:lnTo>
                  <a:pt x="5199" y="1055"/>
                </a:lnTo>
                <a:cubicBezTo>
                  <a:pt x="5199" y="1112"/>
                  <a:pt x="5223" y="1157"/>
                  <a:pt x="5252" y="1157"/>
                </a:cubicBezTo>
                <a:cubicBezTo>
                  <a:pt x="5281" y="1157"/>
                  <a:pt x="5305" y="1112"/>
                  <a:pt x="5305" y="1055"/>
                </a:cubicBezTo>
                <a:lnTo>
                  <a:pt x="5305" y="835"/>
                </a:lnTo>
                <a:cubicBezTo>
                  <a:pt x="5305" y="777"/>
                  <a:pt x="5281" y="730"/>
                  <a:pt x="5252" y="730"/>
                </a:cubicBezTo>
                <a:close/>
                <a:moveTo>
                  <a:pt x="6102" y="730"/>
                </a:moveTo>
                <a:cubicBezTo>
                  <a:pt x="6072" y="730"/>
                  <a:pt x="6049" y="777"/>
                  <a:pt x="6049" y="835"/>
                </a:cubicBezTo>
                <a:lnTo>
                  <a:pt x="6049" y="1055"/>
                </a:lnTo>
                <a:cubicBezTo>
                  <a:pt x="6049" y="1112"/>
                  <a:pt x="6072" y="1157"/>
                  <a:pt x="6102" y="1157"/>
                </a:cubicBezTo>
                <a:cubicBezTo>
                  <a:pt x="6131" y="1157"/>
                  <a:pt x="6155" y="1112"/>
                  <a:pt x="6155" y="1055"/>
                </a:cubicBezTo>
                <a:lnTo>
                  <a:pt x="6155" y="835"/>
                </a:lnTo>
                <a:cubicBezTo>
                  <a:pt x="6155" y="777"/>
                  <a:pt x="6131" y="730"/>
                  <a:pt x="6102" y="730"/>
                </a:cubicBezTo>
                <a:close/>
                <a:moveTo>
                  <a:pt x="6416" y="730"/>
                </a:moveTo>
                <a:cubicBezTo>
                  <a:pt x="6387" y="730"/>
                  <a:pt x="6363" y="777"/>
                  <a:pt x="6363" y="835"/>
                </a:cubicBezTo>
                <a:lnTo>
                  <a:pt x="6363" y="1055"/>
                </a:lnTo>
                <a:cubicBezTo>
                  <a:pt x="6363" y="1112"/>
                  <a:pt x="6387" y="1157"/>
                  <a:pt x="6416" y="1157"/>
                </a:cubicBezTo>
                <a:cubicBezTo>
                  <a:pt x="6445" y="1157"/>
                  <a:pt x="6469" y="1112"/>
                  <a:pt x="6469" y="1055"/>
                </a:cubicBezTo>
                <a:lnTo>
                  <a:pt x="6469" y="835"/>
                </a:lnTo>
                <a:cubicBezTo>
                  <a:pt x="6469" y="777"/>
                  <a:pt x="6445" y="730"/>
                  <a:pt x="6416" y="730"/>
                </a:cubicBezTo>
                <a:close/>
                <a:moveTo>
                  <a:pt x="7266" y="730"/>
                </a:moveTo>
                <a:cubicBezTo>
                  <a:pt x="7237" y="730"/>
                  <a:pt x="7213" y="777"/>
                  <a:pt x="7213" y="835"/>
                </a:cubicBezTo>
                <a:lnTo>
                  <a:pt x="7213" y="1055"/>
                </a:lnTo>
                <a:cubicBezTo>
                  <a:pt x="7213" y="1112"/>
                  <a:pt x="7237" y="1157"/>
                  <a:pt x="7266" y="1157"/>
                </a:cubicBezTo>
                <a:cubicBezTo>
                  <a:pt x="7295" y="1157"/>
                  <a:pt x="7318" y="1112"/>
                  <a:pt x="7318" y="1055"/>
                </a:cubicBezTo>
                <a:lnTo>
                  <a:pt x="7318" y="835"/>
                </a:lnTo>
                <a:cubicBezTo>
                  <a:pt x="7318" y="777"/>
                  <a:pt x="7295" y="730"/>
                  <a:pt x="7266" y="730"/>
                </a:cubicBezTo>
                <a:close/>
                <a:moveTo>
                  <a:pt x="7580" y="730"/>
                </a:moveTo>
                <a:cubicBezTo>
                  <a:pt x="7551" y="730"/>
                  <a:pt x="7527" y="777"/>
                  <a:pt x="7527" y="835"/>
                </a:cubicBezTo>
                <a:lnTo>
                  <a:pt x="7527" y="1055"/>
                </a:lnTo>
                <a:cubicBezTo>
                  <a:pt x="7527" y="1112"/>
                  <a:pt x="7551" y="1157"/>
                  <a:pt x="7580" y="1157"/>
                </a:cubicBezTo>
                <a:cubicBezTo>
                  <a:pt x="7609" y="1157"/>
                  <a:pt x="7632" y="1112"/>
                  <a:pt x="7632" y="1055"/>
                </a:cubicBezTo>
                <a:lnTo>
                  <a:pt x="7632" y="835"/>
                </a:lnTo>
                <a:cubicBezTo>
                  <a:pt x="7632" y="777"/>
                  <a:pt x="7609" y="730"/>
                  <a:pt x="7580" y="730"/>
                </a:cubicBezTo>
                <a:close/>
                <a:moveTo>
                  <a:pt x="8429" y="730"/>
                </a:moveTo>
                <a:cubicBezTo>
                  <a:pt x="8400" y="730"/>
                  <a:pt x="8377" y="777"/>
                  <a:pt x="8377" y="835"/>
                </a:cubicBezTo>
                <a:lnTo>
                  <a:pt x="8377" y="1055"/>
                </a:lnTo>
                <a:cubicBezTo>
                  <a:pt x="8377" y="1112"/>
                  <a:pt x="8400" y="1157"/>
                  <a:pt x="8429" y="1157"/>
                </a:cubicBezTo>
                <a:cubicBezTo>
                  <a:pt x="8458" y="1157"/>
                  <a:pt x="8482" y="1112"/>
                  <a:pt x="8482" y="1055"/>
                </a:cubicBezTo>
                <a:lnTo>
                  <a:pt x="8482" y="835"/>
                </a:lnTo>
                <a:cubicBezTo>
                  <a:pt x="8482" y="777"/>
                  <a:pt x="8458" y="730"/>
                  <a:pt x="8429" y="730"/>
                </a:cubicBezTo>
                <a:close/>
                <a:moveTo>
                  <a:pt x="8744" y="730"/>
                </a:moveTo>
                <a:cubicBezTo>
                  <a:pt x="8714" y="730"/>
                  <a:pt x="8691" y="777"/>
                  <a:pt x="8691" y="835"/>
                </a:cubicBezTo>
                <a:lnTo>
                  <a:pt x="8691" y="1055"/>
                </a:lnTo>
                <a:cubicBezTo>
                  <a:pt x="8691" y="1112"/>
                  <a:pt x="8714" y="1157"/>
                  <a:pt x="8744" y="1157"/>
                </a:cubicBezTo>
                <a:cubicBezTo>
                  <a:pt x="8773" y="1157"/>
                  <a:pt x="8796" y="1112"/>
                  <a:pt x="8796" y="1055"/>
                </a:cubicBezTo>
                <a:lnTo>
                  <a:pt x="8796" y="835"/>
                </a:lnTo>
                <a:cubicBezTo>
                  <a:pt x="8796" y="777"/>
                  <a:pt x="8773" y="730"/>
                  <a:pt x="8744" y="730"/>
                </a:cubicBezTo>
                <a:close/>
                <a:moveTo>
                  <a:pt x="9593" y="730"/>
                </a:moveTo>
                <a:cubicBezTo>
                  <a:pt x="9564" y="730"/>
                  <a:pt x="9540" y="777"/>
                  <a:pt x="9540" y="835"/>
                </a:cubicBezTo>
                <a:lnTo>
                  <a:pt x="9540" y="1055"/>
                </a:lnTo>
                <a:cubicBezTo>
                  <a:pt x="9540" y="1112"/>
                  <a:pt x="9564" y="1157"/>
                  <a:pt x="9593" y="1157"/>
                </a:cubicBezTo>
                <a:cubicBezTo>
                  <a:pt x="9622" y="1157"/>
                  <a:pt x="9646" y="1112"/>
                  <a:pt x="9646" y="1055"/>
                </a:cubicBezTo>
                <a:lnTo>
                  <a:pt x="9646" y="835"/>
                </a:lnTo>
                <a:cubicBezTo>
                  <a:pt x="9646" y="777"/>
                  <a:pt x="9622" y="730"/>
                  <a:pt x="9593" y="730"/>
                </a:cubicBezTo>
                <a:close/>
                <a:moveTo>
                  <a:pt x="9908" y="730"/>
                </a:moveTo>
                <a:cubicBezTo>
                  <a:pt x="9879" y="730"/>
                  <a:pt x="9855" y="777"/>
                  <a:pt x="9855" y="835"/>
                </a:cubicBezTo>
                <a:lnTo>
                  <a:pt x="9855" y="1055"/>
                </a:lnTo>
                <a:cubicBezTo>
                  <a:pt x="9855" y="1112"/>
                  <a:pt x="9879" y="1157"/>
                  <a:pt x="9908" y="1157"/>
                </a:cubicBezTo>
                <a:cubicBezTo>
                  <a:pt x="9937" y="1157"/>
                  <a:pt x="9961" y="1112"/>
                  <a:pt x="9961" y="1055"/>
                </a:cubicBezTo>
                <a:lnTo>
                  <a:pt x="9961" y="835"/>
                </a:lnTo>
                <a:cubicBezTo>
                  <a:pt x="9961" y="777"/>
                  <a:pt x="9937" y="730"/>
                  <a:pt x="9908" y="730"/>
                </a:cubicBezTo>
                <a:close/>
                <a:moveTo>
                  <a:pt x="10758" y="730"/>
                </a:moveTo>
                <a:cubicBezTo>
                  <a:pt x="10728" y="730"/>
                  <a:pt x="10705" y="777"/>
                  <a:pt x="10705" y="835"/>
                </a:cubicBezTo>
                <a:lnTo>
                  <a:pt x="10705" y="1055"/>
                </a:lnTo>
                <a:cubicBezTo>
                  <a:pt x="10705" y="1112"/>
                  <a:pt x="10728" y="1157"/>
                  <a:pt x="10758" y="1157"/>
                </a:cubicBezTo>
                <a:cubicBezTo>
                  <a:pt x="10787" y="1157"/>
                  <a:pt x="10810" y="1112"/>
                  <a:pt x="10810" y="1055"/>
                </a:cubicBezTo>
                <a:lnTo>
                  <a:pt x="10810" y="835"/>
                </a:lnTo>
                <a:cubicBezTo>
                  <a:pt x="10810" y="777"/>
                  <a:pt x="10787" y="730"/>
                  <a:pt x="10758" y="730"/>
                </a:cubicBezTo>
                <a:close/>
                <a:moveTo>
                  <a:pt x="11072" y="730"/>
                </a:moveTo>
                <a:cubicBezTo>
                  <a:pt x="11043" y="730"/>
                  <a:pt x="11019" y="777"/>
                  <a:pt x="11019" y="835"/>
                </a:cubicBezTo>
                <a:lnTo>
                  <a:pt x="11019" y="1055"/>
                </a:lnTo>
                <a:cubicBezTo>
                  <a:pt x="11019" y="1112"/>
                  <a:pt x="11043" y="1157"/>
                  <a:pt x="11072" y="1157"/>
                </a:cubicBezTo>
                <a:cubicBezTo>
                  <a:pt x="11101" y="1157"/>
                  <a:pt x="11125" y="1112"/>
                  <a:pt x="11125" y="1055"/>
                </a:cubicBezTo>
                <a:lnTo>
                  <a:pt x="11125" y="835"/>
                </a:lnTo>
                <a:cubicBezTo>
                  <a:pt x="11125" y="777"/>
                  <a:pt x="11101" y="730"/>
                  <a:pt x="11072" y="730"/>
                </a:cubicBezTo>
                <a:close/>
                <a:moveTo>
                  <a:pt x="11922" y="730"/>
                </a:moveTo>
                <a:cubicBezTo>
                  <a:pt x="11893" y="730"/>
                  <a:pt x="11869" y="777"/>
                  <a:pt x="11869" y="835"/>
                </a:cubicBezTo>
                <a:lnTo>
                  <a:pt x="11869" y="1055"/>
                </a:lnTo>
                <a:cubicBezTo>
                  <a:pt x="11869" y="1112"/>
                  <a:pt x="11893" y="1157"/>
                  <a:pt x="11922" y="1157"/>
                </a:cubicBezTo>
                <a:cubicBezTo>
                  <a:pt x="11951" y="1157"/>
                  <a:pt x="11974" y="1112"/>
                  <a:pt x="11974" y="1055"/>
                </a:cubicBezTo>
                <a:lnTo>
                  <a:pt x="11974" y="835"/>
                </a:lnTo>
                <a:cubicBezTo>
                  <a:pt x="11974" y="777"/>
                  <a:pt x="11951" y="730"/>
                  <a:pt x="11922" y="730"/>
                </a:cubicBezTo>
                <a:close/>
                <a:moveTo>
                  <a:pt x="12236" y="730"/>
                </a:moveTo>
                <a:cubicBezTo>
                  <a:pt x="12207" y="730"/>
                  <a:pt x="12183" y="777"/>
                  <a:pt x="12183" y="835"/>
                </a:cubicBezTo>
                <a:lnTo>
                  <a:pt x="12183" y="1055"/>
                </a:lnTo>
                <a:cubicBezTo>
                  <a:pt x="12183" y="1112"/>
                  <a:pt x="12207" y="1157"/>
                  <a:pt x="12236" y="1157"/>
                </a:cubicBezTo>
                <a:cubicBezTo>
                  <a:pt x="12265" y="1157"/>
                  <a:pt x="12288" y="1112"/>
                  <a:pt x="12288" y="1055"/>
                </a:cubicBezTo>
                <a:lnTo>
                  <a:pt x="12288" y="835"/>
                </a:lnTo>
                <a:cubicBezTo>
                  <a:pt x="12288" y="777"/>
                  <a:pt x="12265" y="730"/>
                  <a:pt x="12236" y="730"/>
                </a:cubicBezTo>
                <a:close/>
                <a:moveTo>
                  <a:pt x="13085" y="730"/>
                </a:moveTo>
                <a:cubicBezTo>
                  <a:pt x="13056" y="730"/>
                  <a:pt x="13032" y="777"/>
                  <a:pt x="13032" y="835"/>
                </a:cubicBezTo>
                <a:lnTo>
                  <a:pt x="13032" y="1055"/>
                </a:lnTo>
                <a:cubicBezTo>
                  <a:pt x="13032" y="1112"/>
                  <a:pt x="13056" y="1157"/>
                  <a:pt x="13085" y="1157"/>
                </a:cubicBezTo>
                <a:cubicBezTo>
                  <a:pt x="13114" y="1157"/>
                  <a:pt x="13138" y="1112"/>
                  <a:pt x="13138" y="1055"/>
                </a:cubicBezTo>
                <a:lnTo>
                  <a:pt x="13138" y="835"/>
                </a:lnTo>
                <a:cubicBezTo>
                  <a:pt x="13138" y="777"/>
                  <a:pt x="13114" y="730"/>
                  <a:pt x="13085" y="730"/>
                </a:cubicBezTo>
                <a:close/>
                <a:moveTo>
                  <a:pt x="13399" y="730"/>
                </a:moveTo>
                <a:cubicBezTo>
                  <a:pt x="13370" y="730"/>
                  <a:pt x="13348" y="777"/>
                  <a:pt x="13348" y="835"/>
                </a:cubicBezTo>
                <a:lnTo>
                  <a:pt x="13348" y="1055"/>
                </a:lnTo>
                <a:cubicBezTo>
                  <a:pt x="13348" y="1112"/>
                  <a:pt x="13370" y="1157"/>
                  <a:pt x="13399" y="1157"/>
                </a:cubicBezTo>
                <a:cubicBezTo>
                  <a:pt x="13428" y="1157"/>
                  <a:pt x="13452" y="1112"/>
                  <a:pt x="13452" y="1055"/>
                </a:cubicBezTo>
                <a:lnTo>
                  <a:pt x="13452" y="835"/>
                </a:lnTo>
                <a:cubicBezTo>
                  <a:pt x="13452" y="777"/>
                  <a:pt x="13428" y="730"/>
                  <a:pt x="13399" y="730"/>
                </a:cubicBezTo>
                <a:close/>
                <a:moveTo>
                  <a:pt x="14249" y="730"/>
                </a:moveTo>
                <a:cubicBezTo>
                  <a:pt x="14220" y="730"/>
                  <a:pt x="14196" y="777"/>
                  <a:pt x="14196" y="835"/>
                </a:cubicBezTo>
                <a:lnTo>
                  <a:pt x="14196" y="1055"/>
                </a:lnTo>
                <a:cubicBezTo>
                  <a:pt x="14196" y="1112"/>
                  <a:pt x="14220" y="1157"/>
                  <a:pt x="14249" y="1157"/>
                </a:cubicBezTo>
                <a:cubicBezTo>
                  <a:pt x="14278" y="1157"/>
                  <a:pt x="14302" y="1112"/>
                  <a:pt x="14302" y="1055"/>
                </a:cubicBezTo>
                <a:lnTo>
                  <a:pt x="14302" y="835"/>
                </a:lnTo>
                <a:cubicBezTo>
                  <a:pt x="14302" y="777"/>
                  <a:pt x="14278" y="730"/>
                  <a:pt x="14249" y="730"/>
                </a:cubicBezTo>
                <a:close/>
                <a:moveTo>
                  <a:pt x="14564" y="730"/>
                </a:moveTo>
                <a:cubicBezTo>
                  <a:pt x="14535" y="730"/>
                  <a:pt x="14511" y="777"/>
                  <a:pt x="14511" y="835"/>
                </a:cubicBezTo>
                <a:lnTo>
                  <a:pt x="14511" y="1055"/>
                </a:lnTo>
                <a:cubicBezTo>
                  <a:pt x="14511" y="1112"/>
                  <a:pt x="14535" y="1157"/>
                  <a:pt x="14564" y="1157"/>
                </a:cubicBezTo>
                <a:cubicBezTo>
                  <a:pt x="14593" y="1157"/>
                  <a:pt x="14617" y="1112"/>
                  <a:pt x="14617" y="1055"/>
                </a:cubicBezTo>
                <a:lnTo>
                  <a:pt x="14617" y="835"/>
                </a:lnTo>
                <a:cubicBezTo>
                  <a:pt x="14617" y="777"/>
                  <a:pt x="14593" y="730"/>
                  <a:pt x="14564" y="730"/>
                </a:cubicBezTo>
                <a:close/>
                <a:moveTo>
                  <a:pt x="15413" y="730"/>
                </a:moveTo>
                <a:cubicBezTo>
                  <a:pt x="15384" y="730"/>
                  <a:pt x="15360" y="777"/>
                  <a:pt x="15360" y="835"/>
                </a:cubicBezTo>
                <a:lnTo>
                  <a:pt x="15360" y="1055"/>
                </a:lnTo>
                <a:cubicBezTo>
                  <a:pt x="15360" y="1112"/>
                  <a:pt x="15384" y="1157"/>
                  <a:pt x="15413" y="1157"/>
                </a:cubicBezTo>
                <a:cubicBezTo>
                  <a:pt x="15442" y="1157"/>
                  <a:pt x="15465" y="1112"/>
                  <a:pt x="15465" y="1055"/>
                </a:cubicBezTo>
                <a:lnTo>
                  <a:pt x="15465" y="835"/>
                </a:lnTo>
                <a:cubicBezTo>
                  <a:pt x="15465" y="777"/>
                  <a:pt x="15442" y="730"/>
                  <a:pt x="15413" y="730"/>
                </a:cubicBezTo>
                <a:close/>
                <a:moveTo>
                  <a:pt x="15728" y="730"/>
                </a:moveTo>
                <a:cubicBezTo>
                  <a:pt x="15699" y="730"/>
                  <a:pt x="15675" y="777"/>
                  <a:pt x="15675" y="835"/>
                </a:cubicBezTo>
                <a:lnTo>
                  <a:pt x="15675" y="1055"/>
                </a:lnTo>
                <a:cubicBezTo>
                  <a:pt x="15675" y="1112"/>
                  <a:pt x="15699" y="1157"/>
                  <a:pt x="15728" y="1157"/>
                </a:cubicBezTo>
                <a:cubicBezTo>
                  <a:pt x="15757" y="1157"/>
                  <a:pt x="15781" y="1112"/>
                  <a:pt x="15781" y="1055"/>
                </a:cubicBezTo>
                <a:lnTo>
                  <a:pt x="15781" y="835"/>
                </a:lnTo>
                <a:cubicBezTo>
                  <a:pt x="15781" y="777"/>
                  <a:pt x="15757" y="730"/>
                  <a:pt x="15728" y="730"/>
                </a:cubicBezTo>
                <a:close/>
                <a:moveTo>
                  <a:pt x="16578" y="730"/>
                </a:moveTo>
                <a:cubicBezTo>
                  <a:pt x="16549" y="730"/>
                  <a:pt x="16525" y="777"/>
                  <a:pt x="16525" y="835"/>
                </a:cubicBezTo>
                <a:lnTo>
                  <a:pt x="16525" y="1055"/>
                </a:lnTo>
                <a:cubicBezTo>
                  <a:pt x="16525" y="1112"/>
                  <a:pt x="16549" y="1157"/>
                  <a:pt x="16578" y="1157"/>
                </a:cubicBezTo>
                <a:cubicBezTo>
                  <a:pt x="16607" y="1157"/>
                  <a:pt x="16630" y="1112"/>
                  <a:pt x="16630" y="1055"/>
                </a:cubicBezTo>
                <a:lnTo>
                  <a:pt x="16630" y="835"/>
                </a:lnTo>
                <a:cubicBezTo>
                  <a:pt x="16630" y="777"/>
                  <a:pt x="16607" y="730"/>
                  <a:pt x="16578" y="730"/>
                </a:cubicBezTo>
                <a:close/>
                <a:moveTo>
                  <a:pt x="16892" y="730"/>
                </a:moveTo>
                <a:cubicBezTo>
                  <a:pt x="16863" y="730"/>
                  <a:pt x="16839" y="777"/>
                  <a:pt x="16839" y="835"/>
                </a:cubicBezTo>
                <a:lnTo>
                  <a:pt x="16839" y="1055"/>
                </a:lnTo>
                <a:cubicBezTo>
                  <a:pt x="16839" y="1112"/>
                  <a:pt x="16863" y="1157"/>
                  <a:pt x="16892" y="1157"/>
                </a:cubicBezTo>
                <a:cubicBezTo>
                  <a:pt x="16921" y="1157"/>
                  <a:pt x="16944" y="1112"/>
                  <a:pt x="16944" y="1055"/>
                </a:cubicBezTo>
                <a:lnTo>
                  <a:pt x="16944" y="835"/>
                </a:lnTo>
                <a:cubicBezTo>
                  <a:pt x="16944" y="777"/>
                  <a:pt x="16921" y="730"/>
                  <a:pt x="16892" y="730"/>
                </a:cubicBezTo>
                <a:close/>
                <a:moveTo>
                  <a:pt x="17741" y="730"/>
                </a:moveTo>
                <a:cubicBezTo>
                  <a:pt x="17712" y="730"/>
                  <a:pt x="17689" y="777"/>
                  <a:pt x="17689" y="835"/>
                </a:cubicBezTo>
                <a:lnTo>
                  <a:pt x="17689" y="1055"/>
                </a:lnTo>
                <a:cubicBezTo>
                  <a:pt x="17689" y="1112"/>
                  <a:pt x="17712" y="1157"/>
                  <a:pt x="17741" y="1157"/>
                </a:cubicBezTo>
                <a:cubicBezTo>
                  <a:pt x="17770" y="1157"/>
                  <a:pt x="17794" y="1112"/>
                  <a:pt x="17794" y="1055"/>
                </a:cubicBezTo>
                <a:lnTo>
                  <a:pt x="17794" y="835"/>
                </a:lnTo>
                <a:cubicBezTo>
                  <a:pt x="17794" y="777"/>
                  <a:pt x="17770" y="730"/>
                  <a:pt x="17741" y="730"/>
                </a:cubicBezTo>
                <a:close/>
                <a:moveTo>
                  <a:pt x="18055" y="730"/>
                </a:moveTo>
                <a:cubicBezTo>
                  <a:pt x="18026" y="730"/>
                  <a:pt x="18002" y="777"/>
                  <a:pt x="18002" y="835"/>
                </a:cubicBezTo>
                <a:lnTo>
                  <a:pt x="18002" y="1055"/>
                </a:lnTo>
                <a:cubicBezTo>
                  <a:pt x="18002" y="1112"/>
                  <a:pt x="18026" y="1157"/>
                  <a:pt x="18055" y="1157"/>
                </a:cubicBezTo>
                <a:cubicBezTo>
                  <a:pt x="18085" y="1157"/>
                  <a:pt x="18108" y="1112"/>
                  <a:pt x="18108" y="1055"/>
                </a:cubicBezTo>
                <a:lnTo>
                  <a:pt x="18108" y="835"/>
                </a:lnTo>
                <a:cubicBezTo>
                  <a:pt x="18108" y="777"/>
                  <a:pt x="18085" y="730"/>
                  <a:pt x="18055" y="730"/>
                </a:cubicBezTo>
                <a:close/>
                <a:moveTo>
                  <a:pt x="18905" y="730"/>
                </a:moveTo>
                <a:cubicBezTo>
                  <a:pt x="18876" y="730"/>
                  <a:pt x="18852" y="777"/>
                  <a:pt x="18852" y="835"/>
                </a:cubicBezTo>
                <a:lnTo>
                  <a:pt x="18852" y="1055"/>
                </a:lnTo>
                <a:cubicBezTo>
                  <a:pt x="18852" y="1112"/>
                  <a:pt x="18876" y="1157"/>
                  <a:pt x="18905" y="1157"/>
                </a:cubicBezTo>
                <a:cubicBezTo>
                  <a:pt x="18934" y="1157"/>
                  <a:pt x="18958" y="1112"/>
                  <a:pt x="18958" y="1055"/>
                </a:cubicBezTo>
                <a:lnTo>
                  <a:pt x="18958" y="835"/>
                </a:lnTo>
                <a:cubicBezTo>
                  <a:pt x="18958" y="777"/>
                  <a:pt x="18934" y="730"/>
                  <a:pt x="18905" y="730"/>
                </a:cubicBezTo>
                <a:close/>
                <a:moveTo>
                  <a:pt x="19220" y="730"/>
                </a:moveTo>
                <a:cubicBezTo>
                  <a:pt x="19191" y="730"/>
                  <a:pt x="19167" y="777"/>
                  <a:pt x="19167" y="835"/>
                </a:cubicBezTo>
                <a:lnTo>
                  <a:pt x="19167" y="1055"/>
                </a:lnTo>
                <a:cubicBezTo>
                  <a:pt x="19167" y="1112"/>
                  <a:pt x="19191" y="1157"/>
                  <a:pt x="19220" y="1157"/>
                </a:cubicBezTo>
                <a:cubicBezTo>
                  <a:pt x="19249" y="1157"/>
                  <a:pt x="19273" y="1112"/>
                  <a:pt x="19273" y="1055"/>
                </a:cubicBezTo>
                <a:lnTo>
                  <a:pt x="19273" y="835"/>
                </a:lnTo>
                <a:cubicBezTo>
                  <a:pt x="19273" y="777"/>
                  <a:pt x="19249" y="730"/>
                  <a:pt x="19220" y="730"/>
                </a:cubicBezTo>
                <a:close/>
                <a:moveTo>
                  <a:pt x="20069" y="730"/>
                </a:moveTo>
                <a:cubicBezTo>
                  <a:pt x="20040" y="730"/>
                  <a:pt x="20016" y="777"/>
                  <a:pt x="20016" y="835"/>
                </a:cubicBezTo>
                <a:lnTo>
                  <a:pt x="20016" y="1055"/>
                </a:lnTo>
                <a:cubicBezTo>
                  <a:pt x="20016" y="1112"/>
                  <a:pt x="20040" y="1157"/>
                  <a:pt x="20069" y="1157"/>
                </a:cubicBezTo>
                <a:cubicBezTo>
                  <a:pt x="20099" y="1157"/>
                  <a:pt x="20122" y="1112"/>
                  <a:pt x="20122" y="1055"/>
                </a:cubicBezTo>
                <a:lnTo>
                  <a:pt x="20122" y="835"/>
                </a:lnTo>
                <a:cubicBezTo>
                  <a:pt x="20122" y="777"/>
                  <a:pt x="20099" y="730"/>
                  <a:pt x="20069" y="730"/>
                </a:cubicBezTo>
                <a:close/>
                <a:moveTo>
                  <a:pt x="20384" y="730"/>
                </a:moveTo>
                <a:cubicBezTo>
                  <a:pt x="20355" y="730"/>
                  <a:pt x="20331" y="777"/>
                  <a:pt x="20331" y="835"/>
                </a:cubicBezTo>
                <a:lnTo>
                  <a:pt x="20331" y="1055"/>
                </a:lnTo>
                <a:cubicBezTo>
                  <a:pt x="20331" y="1112"/>
                  <a:pt x="20355" y="1157"/>
                  <a:pt x="20384" y="1157"/>
                </a:cubicBezTo>
                <a:cubicBezTo>
                  <a:pt x="20413" y="1157"/>
                  <a:pt x="20436" y="1112"/>
                  <a:pt x="20436" y="1055"/>
                </a:cubicBezTo>
                <a:lnTo>
                  <a:pt x="20436" y="835"/>
                </a:lnTo>
                <a:cubicBezTo>
                  <a:pt x="20436" y="777"/>
                  <a:pt x="20413" y="730"/>
                  <a:pt x="20384" y="730"/>
                </a:cubicBezTo>
                <a:close/>
                <a:moveTo>
                  <a:pt x="21234" y="730"/>
                </a:moveTo>
                <a:cubicBezTo>
                  <a:pt x="21204" y="730"/>
                  <a:pt x="21181" y="777"/>
                  <a:pt x="21181" y="835"/>
                </a:cubicBezTo>
                <a:lnTo>
                  <a:pt x="21181" y="1055"/>
                </a:lnTo>
                <a:cubicBezTo>
                  <a:pt x="21181" y="1112"/>
                  <a:pt x="21204" y="1157"/>
                  <a:pt x="21234" y="1157"/>
                </a:cubicBezTo>
                <a:cubicBezTo>
                  <a:pt x="21263" y="1157"/>
                  <a:pt x="21285" y="1112"/>
                  <a:pt x="21285" y="1055"/>
                </a:cubicBezTo>
                <a:lnTo>
                  <a:pt x="21285" y="835"/>
                </a:lnTo>
                <a:cubicBezTo>
                  <a:pt x="21285" y="777"/>
                  <a:pt x="21263" y="730"/>
                  <a:pt x="21234" y="730"/>
                </a:cubicBezTo>
                <a:close/>
                <a:moveTo>
                  <a:pt x="21547" y="730"/>
                </a:moveTo>
                <a:cubicBezTo>
                  <a:pt x="21518" y="730"/>
                  <a:pt x="21495" y="777"/>
                  <a:pt x="21495" y="835"/>
                </a:cubicBezTo>
                <a:lnTo>
                  <a:pt x="21495" y="1055"/>
                </a:lnTo>
                <a:cubicBezTo>
                  <a:pt x="21495" y="1112"/>
                  <a:pt x="21518" y="1157"/>
                  <a:pt x="21547" y="1157"/>
                </a:cubicBezTo>
                <a:cubicBezTo>
                  <a:pt x="21576" y="1157"/>
                  <a:pt x="21600" y="1112"/>
                  <a:pt x="21600" y="1055"/>
                </a:cubicBezTo>
                <a:lnTo>
                  <a:pt x="21600" y="835"/>
                </a:lnTo>
                <a:cubicBezTo>
                  <a:pt x="21600" y="777"/>
                  <a:pt x="21576" y="730"/>
                  <a:pt x="21547" y="730"/>
                </a:cubicBezTo>
                <a:close/>
                <a:moveTo>
                  <a:pt x="53" y="1460"/>
                </a:moveTo>
                <a:cubicBezTo>
                  <a:pt x="24" y="1460"/>
                  <a:pt x="0" y="1507"/>
                  <a:pt x="0" y="1564"/>
                </a:cubicBezTo>
                <a:lnTo>
                  <a:pt x="0" y="1785"/>
                </a:lnTo>
                <a:cubicBezTo>
                  <a:pt x="0" y="1842"/>
                  <a:pt x="24" y="1887"/>
                  <a:pt x="53" y="1887"/>
                </a:cubicBezTo>
                <a:cubicBezTo>
                  <a:pt x="82" y="1887"/>
                  <a:pt x="106" y="1842"/>
                  <a:pt x="106" y="1785"/>
                </a:cubicBezTo>
                <a:lnTo>
                  <a:pt x="106" y="1564"/>
                </a:lnTo>
                <a:cubicBezTo>
                  <a:pt x="106" y="1507"/>
                  <a:pt x="82" y="1460"/>
                  <a:pt x="53" y="1460"/>
                </a:cubicBezTo>
                <a:close/>
                <a:moveTo>
                  <a:pt x="367" y="1460"/>
                </a:moveTo>
                <a:cubicBezTo>
                  <a:pt x="338" y="1460"/>
                  <a:pt x="315" y="1507"/>
                  <a:pt x="315" y="1564"/>
                </a:cubicBezTo>
                <a:lnTo>
                  <a:pt x="315" y="1785"/>
                </a:lnTo>
                <a:cubicBezTo>
                  <a:pt x="315" y="1842"/>
                  <a:pt x="338" y="1887"/>
                  <a:pt x="367" y="1887"/>
                </a:cubicBezTo>
                <a:cubicBezTo>
                  <a:pt x="397" y="1887"/>
                  <a:pt x="420" y="1842"/>
                  <a:pt x="420" y="1785"/>
                </a:cubicBezTo>
                <a:lnTo>
                  <a:pt x="420" y="1564"/>
                </a:lnTo>
                <a:cubicBezTo>
                  <a:pt x="420" y="1507"/>
                  <a:pt x="397" y="1460"/>
                  <a:pt x="367" y="1460"/>
                </a:cubicBezTo>
                <a:close/>
                <a:moveTo>
                  <a:pt x="1217" y="1460"/>
                </a:moveTo>
                <a:cubicBezTo>
                  <a:pt x="1188" y="1460"/>
                  <a:pt x="1164" y="1507"/>
                  <a:pt x="1164" y="1564"/>
                </a:cubicBezTo>
                <a:lnTo>
                  <a:pt x="1164" y="1785"/>
                </a:lnTo>
                <a:cubicBezTo>
                  <a:pt x="1164" y="1842"/>
                  <a:pt x="1188" y="1887"/>
                  <a:pt x="1217" y="1887"/>
                </a:cubicBezTo>
                <a:cubicBezTo>
                  <a:pt x="1246" y="1887"/>
                  <a:pt x="1270" y="1842"/>
                  <a:pt x="1270" y="1785"/>
                </a:cubicBezTo>
                <a:lnTo>
                  <a:pt x="1270" y="1564"/>
                </a:lnTo>
                <a:cubicBezTo>
                  <a:pt x="1270" y="1507"/>
                  <a:pt x="1246" y="1460"/>
                  <a:pt x="1217" y="1460"/>
                </a:cubicBezTo>
                <a:close/>
                <a:moveTo>
                  <a:pt x="1532" y="1460"/>
                </a:moveTo>
                <a:cubicBezTo>
                  <a:pt x="1503" y="1460"/>
                  <a:pt x="1479" y="1507"/>
                  <a:pt x="1479" y="1564"/>
                </a:cubicBezTo>
                <a:lnTo>
                  <a:pt x="1479" y="1785"/>
                </a:lnTo>
                <a:cubicBezTo>
                  <a:pt x="1479" y="1842"/>
                  <a:pt x="1503" y="1887"/>
                  <a:pt x="1532" y="1887"/>
                </a:cubicBezTo>
                <a:cubicBezTo>
                  <a:pt x="1561" y="1887"/>
                  <a:pt x="1584" y="1842"/>
                  <a:pt x="1584" y="1785"/>
                </a:cubicBezTo>
                <a:lnTo>
                  <a:pt x="1584" y="1564"/>
                </a:lnTo>
                <a:cubicBezTo>
                  <a:pt x="1584" y="1507"/>
                  <a:pt x="1561" y="1460"/>
                  <a:pt x="1532" y="1460"/>
                </a:cubicBezTo>
                <a:close/>
                <a:moveTo>
                  <a:pt x="2380" y="1460"/>
                </a:moveTo>
                <a:cubicBezTo>
                  <a:pt x="2351" y="1460"/>
                  <a:pt x="2329" y="1507"/>
                  <a:pt x="2329" y="1564"/>
                </a:cubicBezTo>
                <a:lnTo>
                  <a:pt x="2329" y="1785"/>
                </a:lnTo>
                <a:cubicBezTo>
                  <a:pt x="2329" y="1842"/>
                  <a:pt x="2351" y="1887"/>
                  <a:pt x="2380" y="1887"/>
                </a:cubicBezTo>
                <a:cubicBezTo>
                  <a:pt x="2409" y="1887"/>
                  <a:pt x="2433" y="1842"/>
                  <a:pt x="2433" y="1785"/>
                </a:cubicBezTo>
                <a:lnTo>
                  <a:pt x="2433" y="1564"/>
                </a:lnTo>
                <a:cubicBezTo>
                  <a:pt x="2433" y="1507"/>
                  <a:pt x="2409" y="1460"/>
                  <a:pt x="2380" y="1460"/>
                </a:cubicBezTo>
                <a:close/>
                <a:moveTo>
                  <a:pt x="2695" y="1460"/>
                </a:moveTo>
                <a:cubicBezTo>
                  <a:pt x="2666" y="1460"/>
                  <a:pt x="2643" y="1507"/>
                  <a:pt x="2643" y="1564"/>
                </a:cubicBezTo>
                <a:lnTo>
                  <a:pt x="2643" y="1785"/>
                </a:lnTo>
                <a:cubicBezTo>
                  <a:pt x="2643" y="1842"/>
                  <a:pt x="2666" y="1887"/>
                  <a:pt x="2695" y="1887"/>
                </a:cubicBezTo>
                <a:cubicBezTo>
                  <a:pt x="2724" y="1887"/>
                  <a:pt x="2748" y="1842"/>
                  <a:pt x="2748" y="1785"/>
                </a:cubicBezTo>
                <a:lnTo>
                  <a:pt x="2748" y="1564"/>
                </a:lnTo>
                <a:cubicBezTo>
                  <a:pt x="2748" y="1507"/>
                  <a:pt x="2724" y="1460"/>
                  <a:pt x="2695" y="1460"/>
                </a:cubicBezTo>
                <a:close/>
                <a:moveTo>
                  <a:pt x="3545" y="1460"/>
                </a:moveTo>
                <a:cubicBezTo>
                  <a:pt x="3516" y="1460"/>
                  <a:pt x="3492" y="1507"/>
                  <a:pt x="3492" y="1564"/>
                </a:cubicBezTo>
                <a:lnTo>
                  <a:pt x="3492" y="1785"/>
                </a:lnTo>
                <a:cubicBezTo>
                  <a:pt x="3492" y="1842"/>
                  <a:pt x="3516" y="1887"/>
                  <a:pt x="3545" y="1887"/>
                </a:cubicBezTo>
                <a:cubicBezTo>
                  <a:pt x="3574" y="1887"/>
                  <a:pt x="3598" y="1842"/>
                  <a:pt x="3598" y="1785"/>
                </a:cubicBezTo>
                <a:lnTo>
                  <a:pt x="3598" y="1564"/>
                </a:lnTo>
                <a:cubicBezTo>
                  <a:pt x="3598" y="1507"/>
                  <a:pt x="3574" y="1460"/>
                  <a:pt x="3545" y="1460"/>
                </a:cubicBezTo>
                <a:close/>
                <a:moveTo>
                  <a:pt x="3859" y="1460"/>
                </a:moveTo>
                <a:cubicBezTo>
                  <a:pt x="3830" y="1460"/>
                  <a:pt x="3806" y="1507"/>
                  <a:pt x="3806" y="1564"/>
                </a:cubicBezTo>
                <a:lnTo>
                  <a:pt x="3806" y="1785"/>
                </a:lnTo>
                <a:cubicBezTo>
                  <a:pt x="3806" y="1842"/>
                  <a:pt x="3830" y="1887"/>
                  <a:pt x="3859" y="1887"/>
                </a:cubicBezTo>
                <a:cubicBezTo>
                  <a:pt x="3888" y="1887"/>
                  <a:pt x="3912" y="1842"/>
                  <a:pt x="3912" y="1785"/>
                </a:cubicBezTo>
                <a:lnTo>
                  <a:pt x="3912" y="1564"/>
                </a:lnTo>
                <a:cubicBezTo>
                  <a:pt x="3912" y="1507"/>
                  <a:pt x="3888" y="1460"/>
                  <a:pt x="3859" y="1460"/>
                </a:cubicBezTo>
                <a:close/>
                <a:moveTo>
                  <a:pt x="4709" y="1460"/>
                </a:moveTo>
                <a:cubicBezTo>
                  <a:pt x="4680" y="1460"/>
                  <a:pt x="4656" y="1507"/>
                  <a:pt x="4656" y="1564"/>
                </a:cubicBezTo>
                <a:lnTo>
                  <a:pt x="4656" y="1785"/>
                </a:lnTo>
                <a:cubicBezTo>
                  <a:pt x="4656" y="1842"/>
                  <a:pt x="4680" y="1887"/>
                  <a:pt x="4709" y="1887"/>
                </a:cubicBezTo>
                <a:cubicBezTo>
                  <a:pt x="4738" y="1887"/>
                  <a:pt x="4762" y="1842"/>
                  <a:pt x="4762" y="1785"/>
                </a:cubicBezTo>
                <a:lnTo>
                  <a:pt x="4762" y="1564"/>
                </a:lnTo>
                <a:cubicBezTo>
                  <a:pt x="4762" y="1507"/>
                  <a:pt x="4738" y="1460"/>
                  <a:pt x="4709" y="1460"/>
                </a:cubicBezTo>
                <a:close/>
                <a:moveTo>
                  <a:pt x="5023" y="1460"/>
                </a:moveTo>
                <a:cubicBezTo>
                  <a:pt x="4994" y="1460"/>
                  <a:pt x="4970" y="1507"/>
                  <a:pt x="4970" y="1564"/>
                </a:cubicBezTo>
                <a:lnTo>
                  <a:pt x="4970" y="1785"/>
                </a:lnTo>
                <a:cubicBezTo>
                  <a:pt x="4970" y="1842"/>
                  <a:pt x="4994" y="1887"/>
                  <a:pt x="5023" y="1887"/>
                </a:cubicBezTo>
                <a:cubicBezTo>
                  <a:pt x="5053" y="1887"/>
                  <a:pt x="5076" y="1842"/>
                  <a:pt x="5076" y="1785"/>
                </a:cubicBezTo>
                <a:lnTo>
                  <a:pt x="5076" y="1564"/>
                </a:lnTo>
                <a:cubicBezTo>
                  <a:pt x="5076" y="1507"/>
                  <a:pt x="5053" y="1460"/>
                  <a:pt x="5023" y="1460"/>
                </a:cubicBezTo>
                <a:close/>
                <a:moveTo>
                  <a:pt x="5873" y="1460"/>
                </a:moveTo>
                <a:cubicBezTo>
                  <a:pt x="5844" y="1460"/>
                  <a:pt x="5820" y="1507"/>
                  <a:pt x="5820" y="1564"/>
                </a:cubicBezTo>
                <a:lnTo>
                  <a:pt x="5820" y="1785"/>
                </a:lnTo>
                <a:cubicBezTo>
                  <a:pt x="5820" y="1842"/>
                  <a:pt x="5844" y="1887"/>
                  <a:pt x="5873" y="1887"/>
                </a:cubicBezTo>
                <a:cubicBezTo>
                  <a:pt x="5902" y="1887"/>
                  <a:pt x="5926" y="1842"/>
                  <a:pt x="5926" y="1785"/>
                </a:cubicBezTo>
                <a:lnTo>
                  <a:pt x="5926" y="1564"/>
                </a:lnTo>
                <a:cubicBezTo>
                  <a:pt x="5926" y="1507"/>
                  <a:pt x="5902" y="1460"/>
                  <a:pt x="5873" y="1460"/>
                </a:cubicBezTo>
                <a:close/>
                <a:moveTo>
                  <a:pt x="6188" y="1460"/>
                </a:moveTo>
                <a:cubicBezTo>
                  <a:pt x="6159" y="1460"/>
                  <a:pt x="6135" y="1507"/>
                  <a:pt x="6135" y="1564"/>
                </a:cubicBezTo>
                <a:lnTo>
                  <a:pt x="6135" y="1785"/>
                </a:lnTo>
                <a:cubicBezTo>
                  <a:pt x="6135" y="1842"/>
                  <a:pt x="6159" y="1887"/>
                  <a:pt x="6188" y="1887"/>
                </a:cubicBezTo>
                <a:cubicBezTo>
                  <a:pt x="6217" y="1887"/>
                  <a:pt x="6240" y="1842"/>
                  <a:pt x="6240" y="1785"/>
                </a:cubicBezTo>
                <a:lnTo>
                  <a:pt x="6240" y="1564"/>
                </a:lnTo>
                <a:cubicBezTo>
                  <a:pt x="6240" y="1507"/>
                  <a:pt x="6217" y="1460"/>
                  <a:pt x="6188" y="1460"/>
                </a:cubicBezTo>
                <a:close/>
                <a:moveTo>
                  <a:pt x="7036" y="1460"/>
                </a:moveTo>
                <a:cubicBezTo>
                  <a:pt x="7007" y="1460"/>
                  <a:pt x="6984" y="1507"/>
                  <a:pt x="6984" y="1564"/>
                </a:cubicBezTo>
                <a:lnTo>
                  <a:pt x="6984" y="1785"/>
                </a:lnTo>
                <a:cubicBezTo>
                  <a:pt x="6984" y="1842"/>
                  <a:pt x="7007" y="1887"/>
                  <a:pt x="7036" y="1887"/>
                </a:cubicBezTo>
                <a:cubicBezTo>
                  <a:pt x="7065" y="1887"/>
                  <a:pt x="7089" y="1842"/>
                  <a:pt x="7089" y="1785"/>
                </a:cubicBezTo>
                <a:lnTo>
                  <a:pt x="7089" y="1564"/>
                </a:lnTo>
                <a:cubicBezTo>
                  <a:pt x="7089" y="1507"/>
                  <a:pt x="7065" y="1460"/>
                  <a:pt x="7036" y="1460"/>
                </a:cubicBezTo>
                <a:close/>
                <a:moveTo>
                  <a:pt x="7351" y="1460"/>
                </a:moveTo>
                <a:cubicBezTo>
                  <a:pt x="7322" y="1460"/>
                  <a:pt x="7299" y="1507"/>
                  <a:pt x="7299" y="1564"/>
                </a:cubicBezTo>
                <a:lnTo>
                  <a:pt x="7299" y="1785"/>
                </a:lnTo>
                <a:cubicBezTo>
                  <a:pt x="7299" y="1842"/>
                  <a:pt x="7322" y="1887"/>
                  <a:pt x="7351" y="1887"/>
                </a:cubicBezTo>
                <a:cubicBezTo>
                  <a:pt x="7380" y="1887"/>
                  <a:pt x="7404" y="1842"/>
                  <a:pt x="7404" y="1785"/>
                </a:cubicBezTo>
                <a:lnTo>
                  <a:pt x="7404" y="1564"/>
                </a:lnTo>
                <a:cubicBezTo>
                  <a:pt x="7404" y="1507"/>
                  <a:pt x="7380" y="1460"/>
                  <a:pt x="7351" y="1460"/>
                </a:cubicBezTo>
                <a:close/>
                <a:moveTo>
                  <a:pt x="8201" y="1460"/>
                </a:moveTo>
                <a:cubicBezTo>
                  <a:pt x="8171" y="1460"/>
                  <a:pt x="8148" y="1507"/>
                  <a:pt x="8148" y="1564"/>
                </a:cubicBezTo>
                <a:lnTo>
                  <a:pt x="8148" y="1785"/>
                </a:lnTo>
                <a:cubicBezTo>
                  <a:pt x="8148" y="1842"/>
                  <a:pt x="8171" y="1887"/>
                  <a:pt x="8201" y="1887"/>
                </a:cubicBezTo>
                <a:cubicBezTo>
                  <a:pt x="8230" y="1887"/>
                  <a:pt x="8254" y="1842"/>
                  <a:pt x="8254" y="1785"/>
                </a:cubicBezTo>
                <a:lnTo>
                  <a:pt x="8254" y="1564"/>
                </a:lnTo>
                <a:cubicBezTo>
                  <a:pt x="8254" y="1507"/>
                  <a:pt x="8230" y="1460"/>
                  <a:pt x="8201" y="1460"/>
                </a:cubicBezTo>
                <a:close/>
                <a:moveTo>
                  <a:pt x="8515" y="1460"/>
                </a:moveTo>
                <a:cubicBezTo>
                  <a:pt x="8486" y="1460"/>
                  <a:pt x="8462" y="1507"/>
                  <a:pt x="8462" y="1564"/>
                </a:cubicBezTo>
                <a:lnTo>
                  <a:pt x="8462" y="1785"/>
                </a:lnTo>
                <a:cubicBezTo>
                  <a:pt x="8462" y="1842"/>
                  <a:pt x="8486" y="1887"/>
                  <a:pt x="8515" y="1887"/>
                </a:cubicBezTo>
                <a:cubicBezTo>
                  <a:pt x="8544" y="1887"/>
                  <a:pt x="8568" y="1842"/>
                  <a:pt x="8568" y="1785"/>
                </a:cubicBezTo>
                <a:lnTo>
                  <a:pt x="8568" y="1564"/>
                </a:lnTo>
                <a:cubicBezTo>
                  <a:pt x="8568" y="1507"/>
                  <a:pt x="8544" y="1460"/>
                  <a:pt x="8515" y="1460"/>
                </a:cubicBezTo>
                <a:close/>
                <a:moveTo>
                  <a:pt x="9365" y="1460"/>
                </a:moveTo>
                <a:cubicBezTo>
                  <a:pt x="9336" y="1460"/>
                  <a:pt x="9312" y="1507"/>
                  <a:pt x="9312" y="1564"/>
                </a:cubicBezTo>
                <a:lnTo>
                  <a:pt x="9312" y="1785"/>
                </a:lnTo>
                <a:cubicBezTo>
                  <a:pt x="9312" y="1842"/>
                  <a:pt x="9336" y="1887"/>
                  <a:pt x="9365" y="1887"/>
                </a:cubicBezTo>
                <a:cubicBezTo>
                  <a:pt x="9394" y="1887"/>
                  <a:pt x="9418" y="1842"/>
                  <a:pt x="9418" y="1785"/>
                </a:cubicBezTo>
                <a:lnTo>
                  <a:pt x="9418" y="1564"/>
                </a:lnTo>
                <a:cubicBezTo>
                  <a:pt x="9418" y="1507"/>
                  <a:pt x="9394" y="1460"/>
                  <a:pt x="9365" y="1460"/>
                </a:cubicBezTo>
                <a:close/>
                <a:moveTo>
                  <a:pt x="9679" y="1460"/>
                </a:moveTo>
                <a:cubicBezTo>
                  <a:pt x="9650" y="1460"/>
                  <a:pt x="9626" y="1507"/>
                  <a:pt x="9626" y="1564"/>
                </a:cubicBezTo>
                <a:lnTo>
                  <a:pt x="9626" y="1785"/>
                </a:lnTo>
                <a:cubicBezTo>
                  <a:pt x="9626" y="1842"/>
                  <a:pt x="9650" y="1887"/>
                  <a:pt x="9679" y="1887"/>
                </a:cubicBezTo>
                <a:cubicBezTo>
                  <a:pt x="9708" y="1887"/>
                  <a:pt x="9732" y="1842"/>
                  <a:pt x="9732" y="1785"/>
                </a:cubicBezTo>
                <a:lnTo>
                  <a:pt x="9732" y="1564"/>
                </a:lnTo>
                <a:cubicBezTo>
                  <a:pt x="9732" y="1507"/>
                  <a:pt x="9708" y="1460"/>
                  <a:pt x="9679" y="1460"/>
                </a:cubicBezTo>
                <a:close/>
                <a:moveTo>
                  <a:pt x="10529" y="1460"/>
                </a:moveTo>
                <a:cubicBezTo>
                  <a:pt x="10500" y="1460"/>
                  <a:pt x="10476" y="1507"/>
                  <a:pt x="10476" y="1564"/>
                </a:cubicBezTo>
                <a:lnTo>
                  <a:pt x="10476" y="1785"/>
                </a:lnTo>
                <a:cubicBezTo>
                  <a:pt x="10476" y="1842"/>
                  <a:pt x="10500" y="1887"/>
                  <a:pt x="10529" y="1887"/>
                </a:cubicBezTo>
                <a:cubicBezTo>
                  <a:pt x="10558" y="1887"/>
                  <a:pt x="10582" y="1842"/>
                  <a:pt x="10582" y="1785"/>
                </a:cubicBezTo>
                <a:lnTo>
                  <a:pt x="10582" y="1564"/>
                </a:lnTo>
                <a:cubicBezTo>
                  <a:pt x="10582" y="1507"/>
                  <a:pt x="10558" y="1460"/>
                  <a:pt x="10529" y="1460"/>
                </a:cubicBezTo>
                <a:close/>
                <a:moveTo>
                  <a:pt x="10844" y="1460"/>
                </a:moveTo>
                <a:cubicBezTo>
                  <a:pt x="10814" y="1460"/>
                  <a:pt x="10791" y="1507"/>
                  <a:pt x="10791" y="1564"/>
                </a:cubicBezTo>
                <a:lnTo>
                  <a:pt x="10791" y="1785"/>
                </a:lnTo>
                <a:cubicBezTo>
                  <a:pt x="10791" y="1842"/>
                  <a:pt x="10814" y="1887"/>
                  <a:pt x="10844" y="1887"/>
                </a:cubicBezTo>
                <a:cubicBezTo>
                  <a:pt x="10873" y="1887"/>
                  <a:pt x="10895" y="1842"/>
                  <a:pt x="10895" y="1785"/>
                </a:cubicBezTo>
                <a:lnTo>
                  <a:pt x="10895" y="1564"/>
                </a:lnTo>
                <a:cubicBezTo>
                  <a:pt x="10895" y="1507"/>
                  <a:pt x="10873" y="1460"/>
                  <a:pt x="10844" y="1460"/>
                </a:cubicBezTo>
                <a:close/>
                <a:moveTo>
                  <a:pt x="11692" y="1460"/>
                </a:moveTo>
                <a:cubicBezTo>
                  <a:pt x="11663" y="1460"/>
                  <a:pt x="11640" y="1507"/>
                  <a:pt x="11640" y="1564"/>
                </a:cubicBezTo>
                <a:lnTo>
                  <a:pt x="11640" y="1785"/>
                </a:lnTo>
                <a:cubicBezTo>
                  <a:pt x="11640" y="1842"/>
                  <a:pt x="11663" y="1887"/>
                  <a:pt x="11692" y="1887"/>
                </a:cubicBezTo>
                <a:cubicBezTo>
                  <a:pt x="11721" y="1887"/>
                  <a:pt x="11745" y="1842"/>
                  <a:pt x="11745" y="1785"/>
                </a:cubicBezTo>
                <a:lnTo>
                  <a:pt x="11745" y="1564"/>
                </a:lnTo>
                <a:cubicBezTo>
                  <a:pt x="11745" y="1507"/>
                  <a:pt x="11721" y="1460"/>
                  <a:pt x="11692" y="1460"/>
                </a:cubicBezTo>
                <a:close/>
                <a:moveTo>
                  <a:pt x="12007" y="1460"/>
                </a:moveTo>
                <a:cubicBezTo>
                  <a:pt x="11978" y="1460"/>
                  <a:pt x="11955" y="1507"/>
                  <a:pt x="11955" y="1564"/>
                </a:cubicBezTo>
                <a:lnTo>
                  <a:pt x="11955" y="1785"/>
                </a:lnTo>
                <a:cubicBezTo>
                  <a:pt x="11955" y="1842"/>
                  <a:pt x="11978" y="1887"/>
                  <a:pt x="12007" y="1887"/>
                </a:cubicBezTo>
                <a:cubicBezTo>
                  <a:pt x="12036" y="1887"/>
                  <a:pt x="12060" y="1842"/>
                  <a:pt x="12060" y="1785"/>
                </a:cubicBezTo>
                <a:lnTo>
                  <a:pt x="12060" y="1564"/>
                </a:lnTo>
                <a:cubicBezTo>
                  <a:pt x="12060" y="1507"/>
                  <a:pt x="12036" y="1460"/>
                  <a:pt x="12007" y="1460"/>
                </a:cubicBezTo>
                <a:close/>
                <a:moveTo>
                  <a:pt x="12856" y="1460"/>
                </a:moveTo>
                <a:cubicBezTo>
                  <a:pt x="12827" y="1460"/>
                  <a:pt x="12804" y="1507"/>
                  <a:pt x="12804" y="1564"/>
                </a:cubicBezTo>
                <a:lnTo>
                  <a:pt x="12804" y="1785"/>
                </a:lnTo>
                <a:cubicBezTo>
                  <a:pt x="12804" y="1842"/>
                  <a:pt x="12827" y="1887"/>
                  <a:pt x="12856" y="1887"/>
                </a:cubicBezTo>
                <a:cubicBezTo>
                  <a:pt x="12886" y="1887"/>
                  <a:pt x="12909" y="1842"/>
                  <a:pt x="12909" y="1785"/>
                </a:cubicBezTo>
                <a:lnTo>
                  <a:pt x="12909" y="1564"/>
                </a:lnTo>
                <a:cubicBezTo>
                  <a:pt x="12909" y="1507"/>
                  <a:pt x="12886" y="1460"/>
                  <a:pt x="12856" y="1460"/>
                </a:cubicBezTo>
                <a:close/>
                <a:moveTo>
                  <a:pt x="13171" y="1460"/>
                </a:moveTo>
                <a:cubicBezTo>
                  <a:pt x="13142" y="1460"/>
                  <a:pt x="13118" y="1507"/>
                  <a:pt x="13118" y="1564"/>
                </a:cubicBezTo>
                <a:lnTo>
                  <a:pt x="13118" y="1785"/>
                </a:lnTo>
                <a:cubicBezTo>
                  <a:pt x="13118" y="1842"/>
                  <a:pt x="13142" y="1887"/>
                  <a:pt x="13171" y="1887"/>
                </a:cubicBezTo>
                <a:cubicBezTo>
                  <a:pt x="13200" y="1887"/>
                  <a:pt x="13224" y="1842"/>
                  <a:pt x="13224" y="1785"/>
                </a:cubicBezTo>
                <a:lnTo>
                  <a:pt x="13224" y="1564"/>
                </a:lnTo>
                <a:cubicBezTo>
                  <a:pt x="13224" y="1507"/>
                  <a:pt x="13200" y="1460"/>
                  <a:pt x="13171" y="1460"/>
                </a:cubicBezTo>
                <a:close/>
                <a:moveTo>
                  <a:pt x="14021" y="1460"/>
                </a:moveTo>
                <a:cubicBezTo>
                  <a:pt x="13992" y="1460"/>
                  <a:pt x="13968" y="1507"/>
                  <a:pt x="13968" y="1564"/>
                </a:cubicBezTo>
                <a:lnTo>
                  <a:pt x="13968" y="1785"/>
                </a:lnTo>
                <a:cubicBezTo>
                  <a:pt x="13968" y="1842"/>
                  <a:pt x="13992" y="1887"/>
                  <a:pt x="14021" y="1887"/>
                </a:cubicBezTo>
                <a:cubicBezTo>
                  <a:pt x="14050" y="1887"/>
                  <a:pt x="14074" y="1842"/>
                  <a:pt x="14074" y="1785"/>
                </a:cubicBezTo>
                <a:lnTo>
                  <a:pt x="14074" y="1564"/>
                </a:lnTo>
                <a:cubicBezTo>
                  <a:pt x="14074" y="1507"/>
                  <a:pt x="14050" y="1460"/>
                  <a:pt x="14021" y="1460"/>
                </a:cubicBezTo>
                <a:close/>
                <a:moveTo>
                  <a:pt x="14335" y="1460"/>
                </a:moveTo>
                <a:cubicBezTo>
                  <a:pt x="14306" y="1460"/>
                  <a:pt x="14282" y="1507"/>
                  <a:pt x="14282" y="1564"/>
                </a:cubicBezTo>
                <a:lnTo>
                  <a:pt x="14282" y="1785"/>
                </a:lnTo>
                <a:cubicBezTo>
                  <a:pt x="14282" y="1842"/>
                  <a:pt x="14306" y="1887"/>
                  <a:pt x="14335" y="1887"/>
                </a:cubicBezTo>
                <a:cubicBezTo>
                  <a:pt x="14364" y="1887"/>
                  <a:pt x="14388" y="1842"/>
                  <a:pt x="14388" y="1785"/>
                </a:cubicBezTo>
                <a:lnTo>
                  <a:pt x="14388" y="1564"/>
                </a:lnTo>
                <a:cubicBezTo>
                  <a:pt x="14388" y="1507"/>
                  <a:pt x="14364" y="1460"/>
                  <a:pt x="14335" y="1460"/>
                </a:cubicBezTo>
                <a:close/>
                <a:moveTo>
                  <a:pt x="15185" y="1460"/>
                </a:moveTo>
                <a:cubicBezTo>
                  <a:pt x="15156" y="1460"/>
                  <a:pt x="15132" y="1507"/>
                  <a:pt x="15132" y="1564"/>
                </a:cubicBezTo>
                <a:lnTo>
                  <a:pt x="15132" y="1785"/>
                </a:lnTo>
                <a:cubicBezTo>
                  <a:pt x="15132" y="1842"/>
                  <a:pt x="15156" y="1887"/>
                  <a:pt x="15185" y="1887"/>
                </a:cubicBezTo>
                <a:cubicBezTo>
                  <a:pt x="15214" y="1887"/>
                  <a:pt x="15237" y="1842"/>
                  <a:pt x="15237" y="1785"/>
                </a:cubicBezTo>
                <a:lnTo>
                  <a:pt x="15237" y="1564"/>
                </a:lnTo>
                <a:cubicBezTo>
                  <a:pt x="15237" y="1507"/>
                  <a:pt x="15214" y="1460"/>
                  <a:pt x="15185" y="1460"/>
                </a:cubicBezTo>
                <a:close/>
                <a:moveTo>
                  <a:pt x="15500" y="1460"/>
                </a:moveTo>
                <a:cubicBezTo>
                  <a:pt x="15470" y="1460"/>
                  <a:pt x="15447" y="1507"/>
                  <a:pt x="15447" y="1564"/>
                </a:cubicBezTo>
                <a:lnTo>
                  <a:pt x="15447" y="1785"/>
                </a:lnTo>
                <a:cubicBezTo>
                  <a:pt x="15447" y="1842"/>
                  <a:pt x="15470" y="1887"/>
                  <a:pt x="15500" y="1887"/>
                </a:cubicBezTo>
                <a:cubicBezTo>
                  <a:pt x="15529" y="1887"/>
                  <a:pt x="15551" y="1842"/>
                  <a:pt x="15551" y="1785"/>
                </a:cubicBezTo>
                <a:lnTo>
                  <a:pt x="15551" y="1564"/>
                </a:lnTo>
                <a:cubicBezTo>
                  <a:pt x="15551" y="1507"/>
                  <a:pt x="15529" y="1460"/>
                  <a:pt x="15500" y="1460"/>
                </a:cubicBezTo>
                <a:close/>
                <a:moveTo>
                  <a:pt x="16349" y="1460"/>
                </a:moveTo>
                <a:cubicBezTo>
                  <a:pt x="16320" y="1460"/>
                  <a:pt x="16296" y="1507"/>
                  <a:pt x="16296" y="1564"/>
                </a:cubicBezTo>
                <a:lnTo>
                  <a:pt x="16296" y="1785"/>
                </a:lnTo>
                <a:cubicBezTo>
                  <a:pt x="16296" y="1842"/>
                  <a:pt x="16320" y="1887"/>
                  <a:pt x="16349" y="1887"/>
                </a:cubicBezTo>
                <a:cubicBezTo>
                  <a:pt x="16378" y="1887"/>
                  <a:pt x="16401" y="1842"/>
                  <a:pt x="16401" y="1785"/>
                </a:cubicBezTo>
                <a:lnTo>
                  <a:pt x="16401" y="1564"/>
                </a:lnTo>
                <a:cubicBezTo>
                  <a:pt x="16401" y="1507"/>
                  <a:pt x="16378" y="1460"/>
                  <a:pt x="16349" y="1460"/>
                </a:cubicBezTo>
                <a:close/>
                <a:moveTo>
                  <a:pt x="16663" y="1460"/>
                </a:moveTo>
                <a:cubicBezTo>
                  <a:pt x="16634" y="1460"/>
                  <a:pt x="16611" y="1507"/>
                  <a:pt x="16611" y="1564"/>
                </a:cubicBezTo>
                <a:lnTo>
                  <a:pt x="16611" y="1785"/>
                </a:lnTo>
                <a:cubicBezTo>
                  <a:pt x="16611" y="1842"/>
                  <a:pt x="16634" y="1887"/>
                  <a:pt x="16663" y="1887"/>
                </a:cubicBezTo>
                <a:cubicBezTo>
                  <a:pt x="16692" y="1887"/>
                  <a:pt x="16716" y="1842"/>
                  <a:pt x="16716" y="1785"/>
                </a:cubicBezTo>
                <a:lnTo>
                  <a:pt x="16716" y="1564"/>
                </a:lnTo>
                <a:cubicBezTo>
                  <a:pt x="16716" y="1507"/>
                  <a:pt x="16692" y="1460"/>
                  <a:pt x="16663" y="1460"/>
                </a:cubicBezTo>
                <a:close/>
                <a:moveTo>
                  <a:pt x="17512" y="1460"/>
                </a:moveTo>
                <a:cubicBezTo>
                  <a:pt x="17483" y="1460"/>
                  <a:pt x="17459" y="1507"/>
                  <a:pt x="17459" y="1564"/>
                </a:cubicBezTo>
                <a:lnTo>
                  <a:pt x="17459" y="1785"/>
                </a:lnTo>
                <a:cubicBezTo>
                  <a:pt x="17459" y="1842"/>
                  <a:pt x="17483" y="1887"/>
                  <a:pt x="17512" y="1887"/>
                </a:cubicBezTo>
                <a:cubicBezTo>
                  <a:pt x="17541" y="1887"/>
                  <a:pt x="17565" y="1842"/>
                  <a:pt x="17565" y="1785"/>
                </a:cubicBezTo>
                <a:lnTo>
                  <a:pt x="17565" y="1564"/>
                </a:lnTo>
                <a:cubicBezTo>
                  <a:pt x="17565" y="1507"/>
                  <a:pt x="17541" y="1460"/>
                  <a:pt x="17512" y="1460"/>
                </a:cubicBezTo>
                <a:close/>
                <a:moveTo>
                  <a:pt x="17827" y="1460"/>
                </a:moveTo>
                <a:cubicBezTo>
                  <a:pt x="17798" y="1460"/>
                  <a:pt x="17774" y="1507"/>
                  <a:pt x="17774" y="1564"/>
                </a:cubicBezTo>
                <a:lnTo>
                  <a:pt x="17774" y="1785"/>
                </a:lnTo>
                <a:cubicBezTo>
                  <a:pt x="17774" y="1842"/>
                  <a:pt x="17798" y="1887"/>
                  <a:pt x="17827" y="1887"/>
                </a:cubicBezTo>
                <a:cubicBezTo>
                  <a:pt x="17856" y="1887"/>
                  <a:pt x="17880" y="1842"/>
                  <a:pt x="17880" y="1785"/>
                </a:cubicBezTo>
                <a:lnTo>
                  <a:pt x="17880" y="1564"/>
                </a:lnTo>
                <a:cubicBezTo>
                  <a:pt x="17880" y="1507"/>
                  <a:pt x="17856" y="1460"/>
                  <a:pt x="17827" y="1460"/>
                </a:cubicBezTo>
                <a:close/>
                <a:moveTo>
                  <a:pt x="18677" y="1460"/>
                </a:moveTo>
                <a:cubicBezTo>
                  <a:pt x="18648" y="1460"/>
                  <a:pt x="18624" y="1507"/>
                  <a:pt x="18624" y="1564"/>
                </a:cubicBezTo>
                <a:lnTo>
                  <a:pt x="18624" y="1785"/>
                </a:lnTo>
                <a:cubicBezTo>
                  <a:pt x="18624" y="1842"/>
                  <a:pt x="18648" y="1887"/>
                  <a:pt x="18677" y="1887"/>
                </a:cubicBezTo>
                <a:cubicBezTo>
                  <a:pt x="18706" y="1887"/>
                  <a:pt x="18730" y="1842"/>
                  <a:pt x="18730" y="1785"/>
                </a:cubicBezTo>
                <a:lnTo>
                  <a:pt x="18730" y="1564"/>
                </a:lnTo>
                <a:cubicBezTo>
                  <a:pt x="18730" y="1507"/>
                  <a:pt x="18706" y="1460"/>
                  <a:pt x="18677" y="1460"/>
                </a:cubicBezTo>
                <a:close/>
                <a:moveTo>
                  <a:pt x="18991" y="1460"/>
                </a:moveTo>
                <a:cubicBezTo>
                  <a:pt x="18962" y="1460"/>
                  <a:pt x="18938" y="1507"/>
                  <a:pt x="18938" y="1564"/>
                </a:cubicBezTo>
                <a:lnTo>
                  <a:pt x="18938" y="1785"/>
                </a:lnTo>
                <a:cubicBezTo>
                  <a:pt x="18938" y="1842"/>
                  <a:pt x="18962" y="1887"/>
                  <a:pt x="18991" y="1887"/>
                </a:cubicBezTo>
                <a:cubicBezTo>
                  <a:pt x="19020" y="1887"/>
                  <a:pt x="19044" y="1842"/>
                  <a:pt x="19044" y="1785"/>
                </a:cubicBezTo>
                <a:lnTo>
                  <a:pt x="19044" y="1564"/>
                </a:lnTo>
                <a:cubicBezTo>
                  <a:pt x="19044" y="1507"/>
                  <a:pt x="19020" y="1460"/>
                  <a:pt x="18991" y="1460"/>
                </a:cubicBezTo>
                <a:close/>
                <a:moveTo>
                  <a:pt x="19841" y="1460"/>
                </a:moveTo>
                <a:cubicBezTo>
                  <a:pt x="19812" y="1460"/>
                  <a:pt x="19788" y="1507"/>
                  <a:pt x="19788" y="1564"/>
                </a:cubicBezTo>
                <a:lnTo>
                  <a:pt x="19788" y="1785"/>
                </a:lnTo>
                <a:cubicBezTo>
                  <a:pt x="19788" y="1842"/>
                  <a:pt x="19812" y="1887"/>
                  <a:pt x="19841" y="1887"/>
                </a:cubicBezTo>
                <a:cubicBezTo>
                  <a:pt x="19870" y="1887"/>
                  <a:pt x="19894" y="1842"/>
                  <a:pt x="19894" y="1785"/>
                </a:cubicBezTo>
                <a:lnTo>
                  <a:pt x="19894" y="1564"/>
                </a:lnTo>
                <a:cubicBezTo>
                  <a:pt x="19894" y="1507"/>
                  <a:pt x="19870" y="1460"/>
                  <a:pt x="19841" y="1460"/>
                </a:cubicBezTo>
                <a:close/>
                <a:moveTo>
                  <a:pt x="20155" y="1460"/>
                </a:moveTo>
                <a:cubicBezTo>
                  <a:pt x="20126" y="1460"/>
                  <a:pt x="20102" y="1507"/>
                  <a:pt x="20102" y="1564"/>
                </a:cubicBezTo>
                <a:lnTo>
                  <a:pt x="20102" y="1785"/>
                </a:lnTo>
                <a:cubicBezTo>
                  <a:pt x="20102" y="1842"/>
                  <a:pt x="20126" y="1887"/>
                  <a:pt x="20155" y="1887"/>
                </a:cubicBezTo>
                <a:cubicBezTo>
                  <a:pt x="20184" y="1887"/>
                  <a:pt x="20207" y="1842"/>
                  <a:pt x="20207" y="1785"/>
                </a:cubicBezTo>
                <a:lnTo>
                  <a:pt x="20207" y="1564"/>
                </a:lnTo>
                <a:cubicBezTo>
                  <a:pt x="20207" y="1507"/>
                  <a:pt x="20184" y="1460"/>
                  <a:pt x="20155" y="1460"/>
                </a:cubicBezTo>
                <a:close/>
                <a:moveTo>
                  <a:pt x="21004" y="1460"/>
                </a:moveTo>
                <a:cubicBezTo>
                  <a:pt x="20975" y="1460"/>
                  <a:pt x="20952" y="1507"/>
                  <a:pt x="20952" y="1564"/>
                </a:cubicBezTo>
                <a:lnTo>
                  <a:pt x="20952" y="1785"/>
                </a:lnTo>
                <a:cubicBezTo>
                  <a:pt x="20952" y="1842"/>
                  <a:pt x="20975" y="1887"/>
                  <a:pt x="21004" y="1887"/>
                </a:cubicBezTo>
                <a:cubicBezTo>
                  <a:pt x="21033" y="1887"/>
                  <a:pt x="21057" y="1842"/>
                  <a:pt x="21057" y="1785"/>
                </a:cubicBezTo>
                <a:lnTo>
                  <a:pt x="21057" y="1564"/>
                </a:lnTo>
                <a:cubicBezTo>
                  <a:pt x="21057" y="1507"/>
                  <a:pt x="21033" y="1460"/>
                  <a:pt x="21004" y="1460"/>
                </a:cubicBezTo>
                <a:close/>
                <a:moveTo>
                  <a:pt x="21319" y="1460"/>
                </a:moveTo>
                <a:cubicBezTo>
                  <a:pt x="21289" y="1460"/>
                  <a:pt x="21267" y="1507"/>
                  <a:pt x="21267" y="1564"/>
                </a:cubicBezTo>
                <a:lnTo>
                  <a:pt x="21267" y="1785"/>
                </a:lnTo>
                <a:cubicBezTo>
                  <a:pt x="21267" y="1842"/>
                  <a:pt x="21289" y="1887"/>
                  <a:pt x="21319" y="1887"/>
                </a:cubicBezTo>
                <a:cubicBezTo>
                  <a:pt x="21348" y="1887"/>
                  <a:pt x="21372" y="1842"/>
                  <a:pt x="21372" y="1785"/>
                </a:cubicBezTo>
                <a:lnTo>
                  <a:pt x="21372" y="1564"/>
                </a:lnTo>
                <a:cubicBezTo>
                  <a:pt x="21372" y="1507"/>
                  <a:pt x="21348" y="1460"/>
                  <a:pt x="21319" y="1460"/>
                </a:cubicBezTo>
                <a:close/>
                <a:moveTo>
                  <a:pt x="281" y="2190"/>
                </a:moveTo>
                <a:cubicBezTo>
                  <a:pt x="252" y="2190"/>
                  <a:pt x="228" y="2237"/>
                  <a:pt x="228" y="2294"/>
                </a:cubicBezTo>
                <a:lnTo>
                  <a:pt x="228" y="2515"/>
                </a:lnTo>
                <a:cubicBezTo>
                  <a:pt x="228" y="2572"/>
                  <a:pt x="252" y="2617"/>
                  <a:pt x="281" y="2617"/>
                </a:cubicBezTo>
                <a:cubicBezTo>
                  <a:pt x="311" y="2617"/>
                  <a:pt x="334" y="2572"/>
                  <a:pt x="334" y="2515"/>
                </a:cubicBezTo>
                <a:lnTo>
                  <a:pt x="334" y="2294"/>
                </a:lnTo>
                <a:cubicBezTo>
                  <a:pt x="334" y="2237"/>
                  <a:pt x="311" y="2190"/>
                  <a:pt x="281" y="2190"/>
                </a:cubicBezTo>
                <a:close/>
                <a:moveTo>
                  <a:pt x="596" y="2190"/>
                </a:moveTo>
                <a:cubicBezTo>
                  <a:pt x="567" y="2190"/>
                  <a:pt x="543" y="2237"/>
                  <a:pt x="543" y="2294"/>
                </a:cubicBezTo>
                <a:lnTo>
                  <a:pt x="543" y="2515"/>
                </a:lnTo>
                <a:cubicBezTo>
                  <a:pt x="543" y="2572"/>
                  <a:pt x="567" y="2617"/>
                  <a:pt x="596" y="2617"/>
                </a:cubicBezTo>
                <a:cubicBezTo>
                  <a:pt x="625" y="2617"/>
                  <a:pt x="649" y="2572"/>
                  <a:pt x="649" y="2515"/>
                </a:cubicBezTo>
                <a:lnTo>
                  <a:pt x="649" y="2294"/>
                </a:lnTo>
                <a:cubicBezTo>
                  <a:pt x="649" y="2237"/>
                  <a:pt x="625" y="2190"/>
                  <a:pt x="596" y="2190"/>
                </a:cubicBezTo>
                <a:close/>
                <a:moveTo>
                  <a:pt x="1446" y="2190"/>
                </a:moveTo>
                <a:cubicBezTo>
                  <a:pt x="1417" y="2190"/>
                  <a:pt x="1393" y="2237"/>
                  <a:pt x="1393" y="2294"/>
                </a:cubicBezTo>
                <a:lnTo>
                  <a:pt x="1393" y="2515"/>
                </a:lnTo>
                <a:cubicBezTo>
                  <a:pt x="1393" y="2572"/>
                  <a:pt x="1417" y="2617"/>
                  <a:pt x="1446" y="2617"/>
                </a:cubicBezTo>
                <a:cubicBezTo>
                  <a:pt x="1475" y="2617"/>
                  <a:pt x="1499" y="2572"/>
                  <a:pt x="1499" y="2515"/>
                </a:cubicBezTo>
                <a:lnTo>
                  <a:pt x="1499" y="2294"/>
                </a:lnTo>
                <a:cubicBezTo>
                  <a:pt x="1499" y="2237"/>
                  <a:pt x="1475" y="2190"/>
                  <a:pt x="1446" y="2190"/>
                </a:cubicBezTo>
                <a:close/>
                <a:moveTo>
                  <a:pt x="1760" y="2190"/>
                </a:moveTo>
                <a:cubicBezTo>
                  <a:pt x="1731" y="2190"/>
                  <a:pt x="1707" y="2237"/>
                  <a:pt x="1707" y="2294"/>
                </a:cubicBezTo>
                <a:lnTo>
                  <a:pt x="1707" y="2515"/>
                </a:lnTo>
                <a:cubicBezTo>
                  <a:pt x="1707" y="2572"/>
                  <a:pt x="1731" y="2617"/>
                  <a:pt x="1760" y="2617"/>
                </a:cubicBezTo>
                <a:cubicBezTo>
                  <a:pt x="1789" y="2617"/>
                  <a:pt x="1813" y="2572"/>
                  <a:pt x="1813" y="2515"/>
                </a:cubicBezTo>
                <a:lnTo>
                  <a:pt x="1813" y="2294"/>
                </a:lnTo>
                <a:cubicBezTo>
                  <a:pt x="1813" y="2237"/>
                  <a:pt x="1789" y="2190"/>
                  <a:pt x="1760" y="2190"/>
                </a:cubicBezTo>
                <a:close/>
                <a:moveTo>
                  <a:pt x="2610" y="2190"/>
                </a:moveTo>
                <a:cubicBezTo>
                  <a:pt x="2581" y="2190"/>
                  <a:pt x="2557" y="2237"/>
                  <a:pt x="2557" y="2294"/>
                </a:cubicBezTo>
                <a:lnTo>
                  <a:pt x="2557" y="2515"/>
                </a:lnTo>
                <a:cubicBezTo>
                  <a:pt x="2557" y="2572"/>
                  <a:pt x="2581" y="2617"/>
                  <a:pt x="2610" y="2617"/>
                </a:cubicBezTo>
                <a:cubicBezTo>
                  <a:pt x="2639" y="2617"/>
                  <a:pt x="2662" y="2572"/>
                  <a:pt x="2662" y="2515"/>
                </a:cubicBezTo>
                <a:lnTo>
                  <a:pt x="2662" y="2294"/>
                </a:lnTo>
                <a:cubicBezTo>
                  <a:pt x="2662" y="2237"/>
                  <a:pt x="2639" y="2190"/>
                  <a:pt x="2610" y="2190"/>
                </a:cubicBezTo>
                <a:close/>
                <a:moveTo>
                  <a:pt x="2924" y="2190"/>
                </a:moveTo>
                <a:cubicBezTo>
                  <a:pt x="2895" y="2190"/>
                  <a:pt x="2871" y="2237"/>
                  <a:pt x="2871" y="2294"/>
                </a:cubicBezTo>
                <a:lnTo>
                  <a:pt x="2871" y="2515"/>
                </a:lnTo>
                <a:cubicBezTo>
                  <a:pt x="2871" y="2572"/>
                  <a:pt x="2895" y="2617"/>
                  <a:pt x="2924" y="2617"/>
                </a:cubicBezTo>
                <a:cubicBezTo>
                  <a:pt x="2954" y="2617"/>
                  <a:pt x="2976" y="2572"/>
                  <a:pt x="2976" y="2515"/>
                </a:cubicBezTo>
                <a:lnTo>
                  <a:pt x="2976" y="2294"/>
                </a:lnTo>
                <a:cubicBezTo>
                  <a:pt x="2976" y="2237"/>
                  <a:pt x="2954" y="2190"/>
                  <a:pt x="2924" y="2190"/>
                </a:cubicBezTo>
                <a:close/>
                <a:moveTo>
                  <a:pt x="3773" y="2190"/>
                </a:moveTo>
                <a:cubicBezTo>
                  <a:pt x="3744" y="2190"/>
                  <a:pt x="3721" y="2237"/>
                  <a:pt x="3721" y="2294"/>
                </a:cubicBezTo>
                <a:lnTo>
                  <a:pt x="3721" y="2515"/>
                </a:lnTo>
                <a:cubicBezTo>
                  <a:pt x="3721" y="2572"/>
                  <a:pt x="3744" y="2617"/>
                  <a:pt x="3773" y="2617"/>
                </a:cubicBezTo>
                <a:cubicBezTo>
                  <a:pt x="3802" y="2617"/>
                  <a:pt x="3826" y="2572"/>
                  <a:pt x="3826" y="2515"/>
                </a:cubicBezTo>
                <a:lnTo>
                  <a:pt x="3826" y="2294"/>
                </a:lnTo>
                <a:cubicBezTo>
                  <a:pt x="3826" y="2237"/>
                  <a:pt x="3802" y="2190"/>
                  <a:pt x="3773" y="2190"/>
                </a:cubicBezTo>
                <a:close/>
                <a:moveTo>
                  <a:pt x="4088" y="2190"/>
                </a:moveTo>
                <a:cubicBezTo>
                  <a:pt x="4058" y="2190"/>
                  <a:pt x="4035" y="2237"/>
                  <a:pt x="4035" y="2294"/>
                </a:cubicBezTo>
                <a:lnTo>
                  <a:pt x="4035" y="2515"/>
                </a:lnTo>
                <a:cubicBezTo>
                  <a:pt x="4035" y="2572"/>
                  <a:pt x="4058" y="2617"/>
                  <a:pt x="4088" y="2617"/>
                </a:cubicBezTo>
                <a:cubicBezTo>
                  <a:pt x="4117" y="2617"/>
                  <a:pt x="4141" y="2572"/>
                  <a:pt x="4141" y="2515"/>
                </a:cubicBezTo>
                <a:lnTo>
                  <a:pt x="4141" y="2294"/>
                </a:lnTo>
                <a:cubicBezTo>
                  <a:pt x="4141" y="2237"/>
                  <a:pt x="4117" y="2190"/>
                  <a:pt x="4088" y="2190"/>
                </a:cubicBezTo>
                <a:close/>
                <a:moveTo>
                  <a:pt x="4937" y="2190"/>
                </a:moveTo>
                <a:cubicBezTo>
                  <a:pt x="4908" y="2190"/>
                  <a:pt x="4884" y="2237"/>
                  <a:pt x="4884" y="2294"/>
                </a:cubicBezTo>
                <a:lnTo>
                  <a:pt x="4884" y="2515"/>
                </a:lnTo>
                <a:cubicBezTo>
                  <a:pt x="4884" y="2572"/>
                  <a:pt x="4908" y="2617"/>
                  <a:pt x="4937" y="2617"/>
                </a:cubicBezTo>
                <a:cubicBezTo>
                  <a:pt x="4966" y="2617"/>
                  <a:pt x="4990" y="2572"/>
                  <a:pt x="4990" y="2515"/>
                </a:cubicBezTo>
                <a:lnTo>
                  <a:pt x="4990" y="2294"/>
                </a:lnTo>
                <a:cubicBezTo>
                  <a:pt x="4990" y="2237"/>
                  <a:pt x="4966" y="2190"/>
                  <a:pt x="4937" y="2190"/>
                </a:cubicBezTo>
                <a:close/>
                <a:moveTo>
                  <a:pt x="5252" y="2190"/>
                </a:moveTo>
                <a:cubicBezTo>
                  <a:pt x="5223" y="2190"/>
                  <a:pt x="5199" y="2237"/>
                  <a:pt x="5199" y="2294"/>
                </a:cubicBezTo>
                <a:lnTo>
                  <a:pt x="5199" y="2515"/>
                </a:lnTo>
                <a:cubicBezTo>
                  <a:pt x="5199" y="2572"/>
                  <a:pt x="5223" y="2617"/>
                  <a:pt x="5252" y="2617"/>
                </a:cubicBezTo>
                <a:cubicBezTo>
                  <a:pt x="5281" y="2617"/>
                  <a:pt x="5305" y="2572"/>
                  <a:pt x="5305" y="2515"/>
                </a:cubicBezTo>
                <a:lnTo>
                  <a:pt x="5305" y="2294"/>
                </a:lnTo>
                <a:cubicBezTo>
                  <a:pt x="5305" y="2237"/>
                  <a:pt x="5281" y="2190"/>
                  <a:pt x="5252" y="2190"/>
                </a:cubicBezTo>
                <a:close/>
                <a:moveTo>
                  <a:pt x="6102" y="2190"/>
                </a:moveTo>
                <a:cubicBezTo>
                  <a:pt x="6072" y="2190"/>
                  <a:pt x="6049" y="2237"/>
                  <a:pt x="6049" y="2294"/>
                </a:cubicBezTo>
                <a:lnTo>
                  <a:pt x="6049" y="2515"/>
                </a:lnTo>
                <a:cubicBezTo>
                  <a:pt x="6049" y="2572"/>
                  <a:pt x="6072" y="2617"/>
                  <a:pt x="6102" y="2617"/>
                </a:cubicBezTo>
                <a:cubicBezTo>
                  <a:pt x="6131" y="2617"/>
                  <a:pt x="6155" y="2572"/>
                  <a:pt x="6155" y="2515"/>
                </a:cubicBezTo>
                <a:lnTo>
                  <a:pt x="6155" y="2294"/>
                </a:lnTo>
                <a:cubicBezTo>
                  <a:pt x="6155" y="2237"/>
                  <a:pt x="6131" y="2190"/>
                  <a:pt x="6102" y="2190"/>
                </a:cubicBezTo>
                <a:close/>
                <a:moveTo>
                  <a:pt x="6416" y="2190"/>
                </a:moveTo>
                <a:cubicBezTo>
                  <a:pt x="6387" y="2190"/>
                  <a:pt x="6363" y="2237"/>
                  <a:pt x="6363" y="2294"/>
                </a:cubicBezTo>
                <a:lnTo>
                  <a:pt x="6363" y="2515"/>
                </a:lnTo>
                <a:cubicBezTo>
                  <a:pt x="6363" y="2572"/>
                  <a:pt x="6387" y="2617"/>
                  <a:pt x="6416" y="2617"/>
                </a:cubicBezTo>
                <a:cubicBezTo>
                  <a:pt x="6445" y="2617"/>
                  <a:pt x="6469" y="2572"/>
                  <a:pt x="6469" y="2515"/>
                </a:cubicBezTo>
                <a:lnTo>
                  <a:pt x="6469" y="2294"/>
                </a:lnTo>
                <a:cubicBezTo>
                  <a:pt x="6469" y="2237"/>
                  <a:pt x="6445" y="2190"/>
                  <a:pt x="6416" y="2190"/>
                </a:cubicBezTo>
                <a:close/>
                <a:moveTo>
                  <a:pt x="7266" y="2190"/>
                </a:moveTo>
                <a:cubicBezTo>
                  <a:pt x="7237" y="2190"/>
                  <a:pt x="7213" y="2237"/>
                  <a:pt x="7213" y="2294"/>
                </a:cubicBezTo>
                <a:lnTo>
                  <a:pt x="7213" y="2515"/>
                </a:lnTo>
                <a:cubicBezTo>
                  <a:pt x="7213" y="2572"/>
                  <a:pt x="7237" y="2617"/>
                  <a:pt x="7266" y="2617"/>
                </a:cubicBezTo>
                <a:cubicBezTo>
                  <a:pt x="7295" y="2617"/>
                  <a:pt x="7318" y="2572"/>
                  <a:pt x="7318" y="2515"/>
                </a:cubicBezTo>
                <a:lnTo>
                  <a:pt x="7318" y="2294"/>
                </a:lnTo>
                <a:cubicBezTo>
                  <a:pt x="7318" y="2237"/>
                  <a:pt x="7295" y="2190"/>
                  <a:pt x="7266" y="2190"/>
                </a:cubicBezTo>
                <a:close/>
                <a:moveTo>
                  <a:pt x="7580" y="2190"/>
                </a:moveTo>
                <a:cubicBezTo>
                  <a:pt x="7551" y="2190"/>
                  <a:pt x="7527" y="2237"/>
                  <a:pt x="7527" y="2294"/>
                </a:cubicBezTo>
                <a:lnTo>
                  <a:pt x="7527" y="2515"/>
                </a:lnTo>
                <a:cubicBezTo>
                  <a:pt x="7527" y="2572"/>
                  <a:pt x="7551" y="2617"/>
                  <a:pt x="7580" y="2617"/>
                </a:cubicBezTo>
                <a:cubicBezTo>
                  <a:pt x="7609" y="2617"/>
                  <a:pt x="7632" y="2572"/>
                  <a:pt x="7632" y="2515"/>
                </a:cubicBezTo>
                <a:lnTo>
                  <a:pt x="7632" y="2294"/>
                </a:lnTo>
                <a:cubicBezTo>
                  <a:pt x="7632" y="2237"/>
                  <a:pt x="7609" y="2190"/>
                  <a:pt x="7580" y="2190"/>
                </a:cubicBezTo>
                <a:close/>
                <a:moveTo>
                  <a:pt x="8429" y="2190"/>
                </a:moveTo>
                <a:cubicBezTo>
                  <a:pt x="8400" y="2190"/>
                  <a:pt x="8377" y="2237"/>
                  <a:pt x="8377" y="2294"/>
                </a:cubicBezTo>
                <a:lnTo>
                  <a:pt x="8377" y="2515"/>
                </a:lnTo>
                <a:cubicBezTo>
                  <a:pt x="8377" y="2572"/>
                  <a:pt x="8400" y="2617"/>
                  <a:pt x="8429" y="2617"/>
                </a:cubicBezTo>
                <a:cubicBezTo>
                  <a:pt x="8458" y="2617"/>
                  <a:pt x="8482" y="2572"/>
                  <a:pt x="8482" y="2515"/>
                </a:cubicBezTo>
                <a:lnTo>
                  <a:pt x="8482" y="2294"/>
                </a:lnTo>
                <a:cubicBezTo>
                  <a:pt x="8482" y="2237"/>
                  <a:pt x="8458" y="2190"/>
                  <a:pt x="8429" y="2190"/>
                </a:cubicBezTo>
                <a:close/>
                <a:moveTo>
                  <a:pt x="8744" y="2190"/>
                </a:moveTo>
                <a:cubicBezTo>
                  <a:pt x="8714" y="2190"/>
                  <a:pt x="8691" y="2237"/>
                  <a:pt x="8691" y="2294"/>
                </a:cubicBezTo>
                <a:lnTo>
                  <a:pt x="8691" y="2515"/>
                </a:lnTo>
                <a:cubicBezTo>
                  <a:pt x="8691" y="2572"/>
                  <a:pt x="8714" y="2617"/>
                  <a:pt x="8744" y="2617"/>
                </a:cubicBezTo>
                <a:cubicBezTo>
                  <a:pt x="8773" y="2617"/>
                  <a:pt x="8796" y="2572"/>
                  <a:pt x="8796" y="2515"/>
                </a:cubicBezTo>
                <a:lnTo>
                  <a:pt x="8796" y="2294"/>
                </a:lnTo>
                <a:cubicBezTo>
                  <a:pt x="8796" y="2237"/>
                  <a:pt x="8773" y="2190"/>
                  <a:pt x="8744" y="2190"/>
                </a:cubicBezTo>
                <a:close/>
                <a:moveTo>
                  <a:pt x="9593" y="2190"/>
                </a:moveTo>
                <a:cubicBezTo>
                  <a:pt x="9564" y="2190"/>
                  <a:pt x="9540" y="2237"/>
                  <a:pt x="9540" y="2294"/>
                </a:cubicBezTo>
                <a:lnTo>
                  <a:pt x="9540" y="2515"/>
                </a:lnTo>
                <a:cubicBezTo>
                  <a:pt x="9540" y="2572"/>
                  <a:pt x="9564" y="2617"/>
                  <a:pt x="9593" y="2617"/>
                </a:cubicBezTo>
                <a:cubicBezTo>
                  <a:pt x="9622" y="2617"/>
                  <a:pt x="9646" y="2572"/>
                  <a:pt x="9646" y="2515"/>
                </a:cubicBezTo>
                <a:lnTo>
                  <a:pt x="9646" y="2294"/>
                </a:lnTo>
                <a:cubicBezTo>
                  <a:pt x="9646" y="2237"/>
                  <a:pt x="9622" y="2190"/>
                  <a:pt x="9593" y="2190"/>
                </a:cubicBezTo>
                <a:close/>
                <a:moveTo>
                  <a:pt x="9908" y="2190"/>
                </a:moveTo>
                <a:cubicBezTo>
                  <a:pt x="9879" y="2190"/>
                  <a:pt x="9855" y="2237"/>
                  <a:pt x="9855" y="2294"/>
                </a:cubicBezTo>
                <a:lnTo>
                  <a:pt x="9855" y="2515"/>
                </a:lnTo>
                <a:cubicBezTo>
                  <a:pt x="9855" y="2572"/>
                  <a:pt x="9879" y="2617"/>
                  <a:pt x="9908" y="2617"/>
                </a:cubicBezTo>
                <a:cubicBezTo>
                  <a:pt x="9937" y="2617"/>
                  <a:pt x="9961" y="2572"/>
                  <a:pt x="9961" y="2515"/>
                </a:cubicBezTo>
                <a:lnTo>
                  <a:pt x="9961" y="2294"/>
                </a:lnTo>
                <a:cubicBezTo>
                  <a:pt x="9961" y="2237"/>
                  <a:pt x="9937" y="2190"/>
                  <a:pt x="9908" y="2190"/>
                </a:cubicBezTo>
                <a:close/>
                <a:moveTo>
                  <a:pt x="10758" y="2190"/>
                </a:moveTo>
                <a:cubicBezTo>
                  <a:pt x="10728" y="2190"/>
                  <a:pt x="10705" y="2237"/>
                  <a:pt x="10705" y="2294"/>
                </a:cubicBezTo>
                <a:lnTo>
                  <a:pt x="10705" y="2515"/>
                </a:lnTo>
                <a:cubicBezTo>
                  <a:pt x="10705" y="2572"/>
                  <a:pt x="10728" y="2617"/>
                  <a:pt x="10758" y="2617"/>
                </a:cubicBezTo>
                <a:cubicBezTo>
                  <a:pt x="10787" y="2617"/>
                  <a:pt x="10810" y="2572"/>
                  <a:pt x="10810" y="2515"/>
                </a:cubicBezTo>
                <a:lnTo>
                  <a:pt x="10810" y="2294"/>
                </a:lnTo>
                <a:cubicBezTo>
                  <a:pt x="10810" y="2237"/>
                  <a:pt x="10787" y="2190"/>
                  <a:pt x="10758" y="2190"/>
                </a:cubicBezTo>
                <a:close/>
                <a:moveTo>
                  <a:pt x="11072" y="2190"/>
                </a:moveTo>
                <a:cubicBezTo>
                  <a:pt x="11043" y="2190"/>
                  <a:pt x="11019" y="2237"/>
                  <a:pt x="11019" y="2294"/>
                </a:cubicBezTo>
                <a:lnTo>
                  <a:pt x="11019" y="2515"/>
                </a:lnTo>
                <a:cubicBezTo>
                  <a:pt x="11019" y="2572"/>
                  <a:pt x="11043" y="2617"/>
                  <a:pt x="11072" y="2617"/>
                </a:cubicBezTo>
                <a:cubicBezTo>
                  <a:pt x="11101" y="2617"/>
                  <a:pt x="11125" y="2572"/>
                  <a:pt x="11125" y="2515"/>
                </a:cubicBezTo>
                <a:lnTo>
                  <a:pt x="11125" y="2294"/>
                </a:lnTo>
                <a:cubicBezTo>
                  <a:pt x="11125" y="2237"/>
                  <a:pt x="11101" y="2190"/>
                  <a:pt x="11072" y="2190"/>
                </a:cubicBezTo>
                <a:close/>
                <a:moveTo>
                  <a:pt x="11922" y="2190"/>
                </a:moveTo>
                <a:cubicBezTo>
                  <a:pt x="11893" y="2190"/>
                  <a:pt x="11869" y="2237"/>
                  <a:pt x="11869" y="2294"/>
                </a:cubicBezTo>
                <a:lnTo>
                  <a:pt x="11869" y="2515"/>
                </a:lnTo>
                <a:cubicBezTo>
                  <a:pt x="11869" y="2572"/>
                  <a:pt x="11893" y="2617"/>
                  <a:pt x="11922" y="2617"/>
                </a:cubicBezTo>
                <a:cubicBezTo>
                  <a:pt x="11951" y="2617"/>
                  <a:pt x="11974" y="2572"/>
                  <a:pt x="11974" y="2515"/>
                </a:cubicBezTo>
                <a:lnTo>
                  <a:pt x="11974" y="2294"/>
                </a:lnTo>
                <a:cubicBezTo>
                  <a:pt x="11974" y="2237"/>
                  <a:pt x="11951" y="2190"/>
                  <a:pt x="11922" y="2190"/>
                </a:cubicBezTo>
                <a:close/>
                <a:moveTo>
                  <a:pt x="12236" y="2190"/>
                </a:moveTo>
                <a:cubicBezTo>
                  <a:pt x="12207" y="2190"/>
                  <a:pt x="12183" y="2237"/>
                  <a:pt x="12183" y="2294"/>
                </a:cubicBezTo>
                <a:lnTo>
                  <a:pt x="12183" y="2515"/>
                </a:lnTo>
                <a:cubicBezTo>
                  <a:pt x="12183" y="2572"/>
                  <a:pt x="12207" y="2617"/>
                  <a:pt x="12236" y="2617"/>
                </a:cubicBezTo>
                <a:cubicBezTo>
                  <a:pt x="12265" y="2617"/>
                  <a:pt x="12288" y="2572"/>
                  <a:pt x="12288" y="2515"/>
                </a:cubicBezTo>
                <a:lnTo>
                  <a:pt x="12288" y="2294"/>
                </a:lnTo>
                <a:cubicBezTo>
                  <a:pt x="12288" y="2237"/>
                  <a:pt x="12265" y="2190"/>
                  <a:pt x="12236" y="2190"/>
                </a:cubicBezTo>
                <a:close/>
                <a:moveTo>
                  <a:pt x="13085" y="2190"/>
                </a:moveTo>
                <a:cubicBezTo>
                  <a:pt x="13056" y="2190"/>
                  <a:pt x="13032" y="2237"/>
                  <a:pt x="13032" y="2294"/>
                </a:cubicBezTo>
                <a:lnTo>
                  <a:pt x="13032" y="2515"/>
                </a:lnTo>
                <a:cubicBezTo>
                  <a:pt x="13032" y="2572"/>
                  <a:pt x="13056" y="2617"/>
                  <a:pt x="13085" y="2617"/>
                </a:cubicBezTo>
                <a:cubicBezTo>
                  <a:pt x="13114" y="2617"/>
                  <a:pt x="13138" y="2572"/>
                  <a:pt x="13138" y="2515"/>
                </a:cubicBezTo>
                <a:lnTo>
                  <a:pt x="13138" y="2294"/>
                </a:lnTo>
                <a:cubicBezTo>
                  <a:pt x="13138" y="2237"/>
                  <a:pt x="13114" y="2190"/>
                  <a:pt x="13085" y="2190"/>
                </a:cubicBezTo>
                <a:close/>
                <a:moveTo>
                  <a:pt x="13399" y="2190"/>
                </a:moveTo>
                <a:cubicBezTo>
                  <a:pt x="13370" y="2190"/>
                  <a:pt x="13348" y="2237"/>
                  <a:pt x="13348" y="2294"/>
                </a:cubicBezTo>
                <a:lnTo>
                  <a:pt x="13348" y="2515"/>
                </a:lnTo>
                <a:cubicBezTo>
                  <a:pt x="13348" y="2572"/>
                  <a:pt x="13370" y="2617"/>
                  <a:pt x="13399" y="2617"/>
                </a:cubicBezTo>
                <a:cubicBezTo>
                  <a:pt x="13428" y="2617"/>
                  <a:pt x="13452" y="2572"/>
                  <a:pt x="13452" y="2515"/>
                </a:cubicBezTo>
                <a:lnTo>
                  <a:pt x="13452" y="2294"/>
                </a:lnTo>
                <a:cubicBezTo>
                  <a:pt x="13452" y="2237"/>
                  <a:pt x="13428" y="2190"/>
                  <a:pt x="13399" y="2190"/>
                </a:cubicBezTo>
                <a:close/>
                <a:moveTo>
                  <a:pt x="14249" y="2190"/>
                </a:moveTo>
                <a:cubicBezTo>
                  <a:pt x="14220" y="2190"/>
                  <a:pt x="14196" y="2237"/>
                  <a:pt x="14196" y="2294"/>
                </a:cubicBezTo>
                <a:lnTo>
                  <a:pt x="14196" y="2515"/>
                </a:lnTo>
                <a:cubicBezTo>
                  <a:pt x="14196" y="2572"/>
                  <a:pt x="14220" y="2617"/>
                  <a:pt x="14249" y="2617"/>
                </a:cubicBezTo>
                <a:cubicBezTo>
                  <a:pt x="14278" y="2617"/>
                  <a:pt x="14302" y="2572"/>
                  <a:pt x="14302" y="2515"/>
                </a:cubicBezTo>
                <a:lnTo>
                  <a:pt x="14302" y="2294"/>
                </a:lnTo>
                <a:cubicBezTo>
                  <a:pt x="14302" y="2237"/>
                  <a:pt x="14278" y="2190"/>
                  <a:pt x="14249" y="2190"/>
                </a:cubicBezTo>
                <a:close/>
                <a:moveTo>
                  <a:pt x="14564" y="2190"/>
                </a:moveTo>
                <a:cubicBezTo>
                  <a:pt x="14535" y="2190"/>
                  <a:pt x="14511" y="2237"/>
                  <a:pt x="14511" y="2294"/>
                </a:cubicBezTo>
                <a:lnTo>
                  <a:pt x="14511" y="2515"/>
                </a:lnTo>
                <a:cubicBezTo>
                  <a:pt x="14511" y="2572"/>
                  <a:pt x="14535" y="2617"/>
                  <a:pt x="14564" y="2617"/>
                </a:cubicBezTo>
                <a:cubicBezTo>
                  <a:pt x="14593" y="2617"/>
                  <a:pt x="14617" y="2572"/>
                  <a:pt x="14617" y="2515"/>
                </a:cubicBezTo>
                <a:lnTo>
                  <a:pt x="14617" y="2294"/>
                </a:lnTo>
                <a:cubicBezTo>
                  <a:pt x="14617" y="2237"/>
                  <a:pt x="14593" y="2190"/>
                  <a:pt x="14564" y="2190"/>
                </a:cubicBezTo>
                <a:close/>
                <a:moveTo>
                  <a:pt x="15413" y="2190"/>
                </a:moveTo>
                <a:cubicBezTo>
                  <a:pt x="15384" y="2190"/>
                  <a:pt x="15360" y="2237"/>
                  <a:pt x="15360" y="2294"/>
                </a:cubicBezTo>
                <a:lnTo>
                  <a:pt x="15360" y="2515"/>
                </a:lnTo>
                <a:cubicBezTo>
                  <a:pt x="15360" y="2572"/>
                  <a:pt x="15384" y="2617"/>
                  <a:pt x="15413" y="2617"/>
                </a:cubicBezTo>
                <a:cubicBezTo>
                  <a:pt x="15442" y="2617"/>
                  <a:pt x="15465" y="2572"/>
                  <a:pt x="15465" y="2515"/>
                </a:cubicBezTo>
                <a:lnTo>
                  <a:pt x="15465" y="2294"/>
                </a:lnTo>
                <a:cubicBezTo>
                  <a:pt x="15465" y="2237"/>
                  <a:pt x="15442" y="2190"/>
                  <a:pt x="15413" y="2190"/>
                </a:cubicBezTo>
                <a:close/>
                <a:moveTo>
                  <a:pt x="15728" y="2190"/>
                </a:moveTo>
                <a:cubicBezTo>
                  <a:pt x="15699" y="2190"/>
                  <a:pt x="15675" y="2237"/>
                  <a:pt x="15675" y="2294"/>
                </a:cubicBezTo>
                <a:lnTo>
                  <a:pt x="15675" y="2515"/>
                </a:lnTo>
                <a:cubicBezTo>
                  <a:pt x="15675" y="2572"/>
                  <a:pt x="15699" y="2617"/>
                  <a:pt x="15728" y="2617"/>
                </a:cubicBezTo>
                <a:cubicBezTo>
                  <a:pt x="15757" y="2617"/>
                  <a:pt x="15781" y="2572"/>
                  <a:pt x="15781" y="2515"/>
                </a:cubicBezTo>
                <a:lnTo>
                  <a:pt x="15781" y="2294"/>
                </a:lnTo>
                <a:cubicBezTo>
                  <a:pt x="15781" y="2237"/>
                  <a:pt x="15757" y="2190"/>
                  <a:pt x="15728" y="2190"/>
                </a:cubicBezTo>
                <a:close/>
                <a:moveTo>
                  <a:pt x="16578" y="2190"/>
                </a:moveTo>
                <a:cubicBezTo>
                  <a:pt x="16549" y="2190"/>
                  <a:pt x="16525" y="2237"/>
                  <a:pt x="16525" y="2294"/>
                </a:cubicBezTo>
                <a:lnTo>
                  <a:pt x="16525" y="2515"/>
                </a:lnTo>
                <a:cubicBezTo>
                  <a:pt x="16525" y="2572"/>
                  <a:pt x="16549" y="2617"/>
                  <a:pt x="16578" y="2617"/>
                </a:cubicBezTo>
                <a:cubicBezTo>
                  <a:pt x="16607" y="2617"/>
                  <a:pt x="16630" y="2572"/>
                  <a:pt x="16630" y="2515"/>
                </a:cubicBezTo>
                <a:lnTo>
                  <a:pt x="16630" y="2294"/>
                </a:lnTo>
                <a:cubicBezTo>
                  <a:pt x="16630" y="2237"/>
                  <a:pt x="16607" y="2190"/>
                  <a:pt x="16578" y="2190"/>
                </a:cubicBezTo>
                <a:close/>
                <a:moveTo>
                  <a:pt x="16892" y="2190"/>
                </a:moveTo>
                <a:cubicBezTo>
                  <a:pt x="16863" y="2190"/>
                  <a:pt x="16839" y="2237"/>
                  <a:pt x="16839" y="2294"/>
                </a:cubicBezTo>
                <a:lnTo>
                  <a:pt x="16839" y="2515"/>
                </a:lnTo>
                <a:cubicBezTo>
                  <a:pt x="16839" y="2572"/>
                  <a:pt x="16863" y="2617"/>
                  <a:pt x="16892" y="2617"/>
                </a:cubicBezTo>
                <a:cubicBezTo>
                  <a:pt x="16921" y="2617"/>
                  <a:pt x="16944" y="2572"/>
                  <a:pt x="16944" y="2515"/>
                </a:cubicBezTo>
                <a:lnTo>
                  <a:pt x="16944" y="2294"/>
                </a:lnTo>
                <a:cubicBezTo>
                  <a:pt x="16944" y="2237"/>
                  <a:pt x="16921" y="2190"/>
                  <a:pt x="16892" y="2190"/>
                </a:cubicBezTo>
                <a:close/>
                <a:moveTo>
                  <a:pt x="17741" y="2190"/>
                </a:moveTo>
                <a:cubicBezTo>
                  <a:pt x="17712" y="2190"/>
                  <a:pt x="17689" y="2237"/>
                  <a:pt x="17689" y="2294"/>
                </a:cubicBezTo>
                <a:lnTo>
                  <a:pt x="17689" y="2515"/>
                </a:lnTo>
                <a:cubicBezTo>
                  <a:pt x="17689" y="2572"/>
                  <a:pt x="17712" y="2617"/>
                  <a:pt x="17741" y="2617"/>
                </a:cubicBezTo>
                <a:cubicBezTo>
                  <a:pt x="17770" y="2617"/>
                  <a:pt x="17794" y="2572"/>
                  <a:pt x="17794" y="2515"/>
                </a:cubicBezTo>
                <a:lnTo>
                  <a:pt x="17794" y="2294"/>
                </a:lnTo>
                <a:cubicBezTo>
                  <a:pt x="17794" y="2237"/>
                  <a:pt x="17770" y="2190"/>
                  <a:pt x="17741" y="2190"/>
                </a:cubicBezTo>
                <a:close/>
                <a:moveTo>
                  <a:pt x="18055" y="2190"/>
                </a:moveTo>
                <a:cubicBezTo>
                  <a:pt x="18026" y="2190"/>
                  <a:pt x="18002" y="2237"/>
                  <a:pt x="18002" y="2294"/>
                </a:cubicBezTo>
                <a:lnTo>
                  <a:pt x="18002" y="2515"/>
                </a:lnTo>
                <a:cubicBezTo>
                  <a:pt x="18002" y="2572"/>
                  <a:pt x="18026" y="2617"/>
                  <a:pt x="18055" y="2617"/>
                </a:cubicBezTo>
                <a:cubicBezTo>
                  <a:pt x="18085" y="2617"/>
                  <a:pt x="18108" y="2572"/>
                  <a:pt x="18108" y="2515"/>
                </a:cubicBezTo>
                <a:lnTo>
                  <a:pt x="18108" y="2294"/>
                </a:lnTo>
                <a:cubicBezTo>
                  <a:pt x="18108" y="2237"/>
                  <a:pt x="18085" y="2190"/>
                  <a:pt x="18055" y="2190"/>
                </a:cubicBezTo>
                <a:close/>
                <a:moveTo>
                  <a:pt x="18905" y="2190"/>
                </a:moveTo>
                <a:cubicBezTo>
                  <a:pt x="18876" y="2190"/>
                  <a:pt x="18852" y="2237"/>
                  <a:pt x="18852" y="2294"/>
                </a:cubicBezTo>
                <a:lnTo>
                  <a:pt x="18852" y="2515"/>
                </a:lnTo>
                <a:cubicBezTo>
                  <a:pt x="18852" y="2572"/>
                  <a:pt x="18876" y="2617"/>
                  <a:pt x="18905" y="2617"/>
                </a:cubicBezTo>
                <a:cubicBezTo>
                  <a:pt x="18934" y="2617"/>
                  <a:pt x="18958" y="2572"/>
                  <a:pt x="18958" y="2515"/>
                </a:cubicBezTo>
                <a:lnTo>
                  <a:pt x="18958" y="2294"/>
                </a:lnTo>
                <a:cubicBezTo>
                  <a:pt x="18958" y="2237"/>
                  <a:pt x="18934" y="2190"/>
                  <a:pt x="18905" y="2190"/>
                </a:cubicBezTo>
                <a:close/>
                <a:moveTo>
                  <a:pt x="19220" y="2190"/>
                </a:moveTo>
                <a:cubicBezTo>
                  <a:pt x="19191" y="2190"/>
                  <a:pt x="19167" y="2237"/>
                  <a:pt x="19167" y="2294"/>
                </a:cubicBezTo>
                <a:lnTo>
                  <a:pt x="19167" y="2515"/>
                </a:lnTo>
                <a:cubicBezTo>
                  <a:pt x="19167" y="2572"/>
                  <a:pt x="19191" y="2617"/>
                  <a:pt x="19220" y="2617"/>
                </a:cubicBezTo>
                <a:cubicBezTo>
                  <a:pt x="19249" y="2617"/>
                  <a:pt x="19273" y="2572"/>
                  <a:pt x="19273" y="2515"/>
                </a:cubicBezTo>
                <a:lnTo>
                  <a:pt x="19273" y="2294"/>
                </a:lnTo>
                <a:cubicBezTo>
                  <a:pt x="19273" y="2237"/>
                  <a:pt x="19249" y="2190"/>
                  <a:pt x="19220" y="2190"/>
                </a:cubicBezTo>
                <a:close/>
                <a:moveTo>
                  <a:pt x="20069" y="2190"/>
                </a:moveTo>
                <a:cubicBezTo>
                  <a:pt x="20040" y="2190"/>
                  <a:pt x="20016" y="2237"/>
                  <a:pt x="20016" y="2294"/>
                </a:cubicBezTo>
                <a:lnTo>
                  <a:pt x="20016" y="2515"/>
                </a:lnTo>
                <a:cubicBezTo>
                  <a:pt x="20016" y="2572"/>
                  <a:pt x="20040" y="2617"/>
                  <a:pt x="20069" y="2617"/>
                </a:cubicBezTo>
                <a:cubicBezTo>
                  <a:pt x="20099" y="2617"/>
                  <a:pt x="20122" y="2572"/>
                  <a:pt x="20122" y="2515"/>
                </a:cubicBezTo>
                <a:lnTo>
                  <a:pt x="20122" y="2294"/>
                </a:lnTo>
                <a:cubicBezTo>
                  <a:pt x="20122" y="2237"/>
                  <a:pt x="20099" y="2190"/>
                  <a:pt x="20069" y="2190"/>
                </a:cubicBezTo>
                <a:close/>
                <a:moveTo>
                  <a:pt x="20384" y="2190"/>
                </a:moveTo>
                <a:cubicBezTo>
                  <a:pt x="20355" y="2190"/>
                  <a:pt x="20331" y="2237"/>
                  <a:pt x="20331" y="2294"/>
                </a:cubicBezTo>
                <a:lnTo>
                  <a:pt x="20331" y="2515"/>
                </a:lnTo>
                <a:cubicBezTo>
                  <a:pt x="20331" y="2572"/>
                  <a:pt x="20355" y="2617"/>
                  <a:pt x="20384" y="2617"/>
                </a:cubicBezTo>
                <a:cubicBezTo>
                  <a:pt x="20413" y="2617"/>
                  <a:pt x="20436" y="2572"/>
                  <a:pt x="20436" y="2515"/>
                </a:cubicBezTo>
                <a:lnTo>
                  <a:pt x="20436" y="2294"/>
                </a:lnTo>
                <a:cubicBezTo>
                  <a:pt x="20436" y="2237"/>
                  <a:pt x="20413" y="2190"/>
                  <a:pt x="20384" y="2190"/>
                </a:cubicBezTo>
                <a:close/>
                <a:moveTo>
                  <a:pt x="21234" y="2190"/>
                </a:moveTo>
                <a:cubicBezTo>
                  <a:pt x="21204" y="2190"/>
                  <a:pt x="21181" y="2237"/>
                  <a:pt x="21181" y="2294"/>
                </a:cubicBezTo>
                <a:lnTo>
                  <a:pt x="21181" y="2515"/>
                </a:lnTo>
                <a:cubicBezTo>
                  <a:pt x="21181" y="2572"/>
                  <a:pt x="21204" y="2617"/>
                  <a:pt x="21234" y="2617"/>
                </a:cubicBezTo>
                <a:cubicBezTo>
                  <a:pt x="21263" y="2617"/>
                  <a:pt x="21285" y="2572"/>
                  <a:pt x="21285" y="2515"/>
                </a:cubicBezTo>
                <a:lnTo>
                  <a:pt x="21285" y="2294"/>
                </a:lnTo>
                <a:cubicBezTo>
                  <a:pt x="21285" y="2237"/>
                  <a:pt x="21263" y="2190"/>
                  <a:pt x="21234" y="2190"/>
                </a:cubicBezTo>
                <a:close/>
                <a:moveTo>
                  <a:pt x="21547" y="2190"/>
                </a:moveTo>
                <a:cubicBezTo>
                  <a:pt x="21518" y="2190"/>
                  <a:pt x="21495" y="2237"/>
                  <a:pt x="21495" y="2294"/>
                </a:cubicBezTo>
                <a:lnTo>
                  <a:pt x="21495" y="2515"/>
                </a:lnTo>
                <a:cubicBezTo>
                  <a:pt x="21495" y="2572"/>
                  <a:pt x="21518" y="2617"/>
                  <a:pt x="21547" y="2617"/>
                </a:cubicBezTo>
                <a:cubicBezTo>
                  <a:pt x="21576" y="2617"/>
                  <a:pt x="21600" y="2572"/>
                  <a:pt x="21600" y="2515"/>
                </a:cubicBezTo>
                <a:lnTo>
                  <a:pt x="21600" y="2294"/>
                </a:lnTo>
                <a:cubicBezTo>
                  <a:pt x="21600" y="2237"/>
                  <a:pt x="21576" y="2190"/>
                  <a:pt x="21547" y="2190"/>
                </a:cubicBezTo>
                <a:close/>
                <a:moveTo>
                  <a:pt x="53" y="2920"/>
                </a:moveTo>
                <a:cubicBezTo>
                  <a:pt x="24" y="2920"/>
                  <a:pt x="0" y="2967"/>
                  <a:pt x="0" y="3024"/>
                </a:cubicBezTo>
                <a:lnTo>
                  <a:pt x="0" y="3244"/>
                </a:lnTo>
                <a:cubicBezTo>
                  <a:pt x="0" y="3302"/>
                  <a:pt x="24" y="3347"/>
                  <a:pt x="53" y="3347"/>
                </a:cubicBezTo>
                <a:cubicBezTo>
                  <a:pt x="82" y="3347"/>
                  <a:pt x="106" y="3302"/>
                  <a:pt x="106" y="3244"/>
                </a:cubicBezTo>
                <a:lnTo>
                  <a:pt x="106" y="3024"/>
                </a:lnTo>
                <a:cubicBezTo>
                  <a:pt x="106" y="2967"/>
                  <a:pt x="82" y="2920"/>
                  <a:pt x="53" y="2920"/>
                </a:cubicBezTo>
                <a:close/>
                <a:moveTo>
                  <a:pt x="367" y="2920"/>
                </a:moveTo>
                <a:cubicBezTo>
                  <a:pt x="338" y="2920"/>
                  <a:pt x="315" y="2967"/>
                  <a:pt x="315" y="3024"/>
                </a:cubicBezTo>
                <a:lnTo>
                  <a:pt x="315" y="3244"/>
                </a:lnTo>
                <a:cubicBezTo>
                  <a:pt x="315" y="3302"/>
                  <a:pt x="338" y="3347"/>
                  <a:pt x="367" y="3347"/>
                </a:cubicBezTo>
                <a:cubicBezTo>
                  <a:pt x="397" y="3347"/>
                  <a:pt x="420" y="3302"/>
                  <a:pt x="420" y="3244"/>
                </a:cubicBezTo>
                <a:lnTo>
                  <a:pt x="420" y="3024"/>
                </a:lnTo>
                <a:cubicBezTo>
                  <a:pt x="420" y="2967"/>
                  <a:pt x="397" y="2920"/>
                  <a:pt x="367" y="2920"/>
                </a:cubicBezTo>
                <a:close/>
                <a:moveTo>
                  <a:pt x="1217" y="2920"/>
                </a:moveTo>
                <a:cubicBezTo>
                  <a:pt x="1188" y="2920"/>
                  <a:pt x="1164" y="2967"/>
                  <a:pt x="1164" y="3024"/>
                </a:cubicBezTo>
                <a:lnTo>
                  <a:pt x="1164" y="3244"/>
                </a:lnTo>
                <a:cubicBezTo>
                  <a:pt x="1164" y="3302"/>
                  <a:pt x="1188" y="3347"/>
                  <a:pt x="1217" y="3347"/>
                </a:cubicBezTo>
                <a:cubicBezTo>
                  <a:pt x="1246" y="3347"/>
                  <a:pt x="1270" y="3302"/>
                  <a:pt x="1270" y="3244"/>
                </a:cubicBezTo>
                <a:lnTo>
                  <a:pt x="1270" y="3024"/>
                </a:lnTo>
                <a:cubicBezTo>
                  <a:pt x="1270" y="2967"/>
                  <a:pt x="1246" y="2920"/>
                  <a:pt x="1217" y="2920"/>
                </a:cubicBezTo>
                <a:close/>
                <a:moveTo>
                  <a:pt x="1532" y="2920"/>
                </a:moveTo>
                <a:cubicBezTo>
                  <a:pt x="1503" y="2920"/>
                  <a:pt x="1479" y="2967"/>
                  <a:pt x="1479" y="3024"/>
                </a:cubicBezTo>
                <a:lnTo>
                  <a:pt x="1479" y="3244"/>
                </a:lnTo>
                <a:cubicBezTo>
                  <a:pt x="1479" y="3302"/>
                  <a:pt x="1503" y="3347"/>
                  <a:pt x="1532" y="3347"/>
                </a:cubicBezTo>
                <a:cubicBezTo>
                  <a:pt x="1561" y="3347"/>
                  <a:pt x="1584" y="3302"/>
                  <a:pt x="1584" y="3244"/>
                </a:cubicBezTo>
                <a:lnTo>
                  <a:pt x="1584" y="3024"/>
                </a:lnTo>
                <a:cubicBezTo>
                  <a:pt x="1584" y="2967"/>
                  <a:pt x="1561" y="2920"/>
                  <a:pt x="1532" y="2920"/>
                </a:cubicBezTo>
                <a:close/>
                <a:moveTo>
                  <a:pt x="2380" y="2920"/>
                </a:moveTo>
                <a:cubicBezTo>
                  <a:pt x="2351" y="2920"/>
                  <a:pt x="2329" y="2967"/>
                  <a:pt x="2329" y="3024"/>
                </a:cubicBezTo>
                <a:lnTo>
                  <a:pt x="2329" y="3244"/>
                </a:lnTo>
                <a:cubicBezTo>
                  <a:pt x="2329" y="3302"/>
                  <a:pt x="2351" y="3347"/>
                  <a:pt x="2380" y="3347"/>
                </a:cubicBezTo>
                <a:cubicBezTo>
                  <a:pt x="2409" y="3347"/>
                  <a:pt x="2433" y="3302"/>
                  <a:pt x="2433" y="3244"/>
                </a:cubicBezTo>
                <a:lnTo>
                  <a:pt x="2433" y="3024"/>
                </a:lnTo>
                <a:cubicBezTo>
                  <a:pt x="2433" y="2967"/>
                  <a:pt x="2409" y="2920"/>
                  <a:pt x="2380" y="2920"/>
                </a:cubicBezTo>
                <a:close/>
                <a:moveTo>
                  <a:pt x="2695" y="2920"/>
                </a:moveTo>
                <a:cubicBezTo>
                  <a:pt x="2666" y="2920"/>
                  <a:pt x="2643" y="2967"/>
                  <a:pt x="2643" y="3024"/>
                </a:cubicBezTo>
                <a:lnTo>
                  <a:pt x="2643" y="3244"/>
                </a:lnTo>
                <a:cubicBezTo>
                  <a:pt x="2643" y="3302"/>
                  <a:pt x="2666" y="3347"/>
                  <a:pt x="2695" y="3347"/>
                </a:cubicBezTo>
                <a:cubicBezTo>
                  <a:pt x="2724" y="3347"/>
                  <a:pt x="2748" y="3302"/>
                  <a:pt x="2748" y="3244"/>
                </a:cubicBezTo>
                <a:lnTo>
                  <a:pt x="2748" y="3024"/>
                </a:lnTo>
                <a:cubicBezTo>
                  <a:pt x="2748" y="2967"/>
                  <a:pt x="2724" y="2920"/>
                  <a:pt x="2695" y="2920"/>
                </a:cubicBezTo>
                <a:close/>
                <a:moveTo>
                  <a:pt x="3545" y="2920"/>
                </a:moveTo>
                <a:cubicBezTo>
                  <a:pt x="3516" y="2920"/>
                  <a:pt x="3492" y="2967"/>
                  <a:pt x="3492" y="3024"/>
                </a:cubicBezTo>
                <a:lnTo>
                  <a:pt x="3492" y="3244"/>
                </a:lnTo>
                <a:cubicBezTo>
                  <a:pt x="3492" y="3302"/>
                  <a:pt x="3516" y="3347"/>
                  <a:pt x="3545" y="3347"/>
                </a:cubicBezTo>
                <a:cubicBezTo>
                  <a:pt x="3574" y="3347"/>
                  <a:pt x="3598" y="3302"/>
                  <a:pt x="3598" y="3244"/>
                </a:cubicBezTo>
                <a:lnTo>
                  <a:pt x="3598" y="3024"/>
                </a:lnTo>
                <a:cubicBezTo>
                  <a:pt x="3598" y="2967"/>
                  <a:pt x="3574" y="2920"/>
                  <a:pt x="3545" y="2920"/>
                </a:cubicBezTo>
                <a:close/>
                <a:moveTo>
                  <a:pt x="3859" y="2920"/>
                </a:moveTo>
                <a:cubicBezTo>
                  <a:pt x="3830" y="2920"/>
                  <a:pt x="3806" y="2967"/>
                  <a:pt x="3806" y="3024"/>
                </a:cubicBezTo>
                <a:lnTo>
                  <a:pt x="3806" y="3244"/>
                </a:lnTo>
                <a:cubicBezTo>
                  <a:pt x="3806" y="3302"/>
                  <a:pt x="3830" y="3347"/>
                  <a:pt x="3859" y="3347"/>
                </a:cubicBezTo>
                <a:cubicBezTo>
                  <a:pt x="3888" y="3347"/>
                  <a:pt x="3912" y="3302"/>
                  <a:pt x="3912" y="3244"/>
                </a:cubicBezTo>
                <a:lnTo>
                  <a:pt x="3912" y="3024"/>
                </a:lnTo>
                <a:cubicBezTo>
                  <a:pt x="3912" y="2967"/>
                  <a:pt x="3888" y="2920"/>
                  <a:pt x="3859" y="2920"/>
                </a:cubicBezTo>
                <a:close/>
                <a:moveTo>
                  <a:pt x="4709" y="2920"/>
                </a:moveTo>
                <a:cubicBezTo>
                  <a:pt x="4680" y="2920"/>
                  <a:pt x="4656" y="2967"/>
                  <a:pt x="4656" y="3024"/>
                </a:cubicBezTo>
                <a:lnTo>
                  <a:pt x="4656" y="3244"/>
                </a:lnTo>
                <a:cubicBezTo>
                  <a:pt x="4656" y="3302"/>
                  <a:pt x="4680" y="3347"/>
                  <a:pt x="4709" y="3347"/>
                </a:cubicBezTo>
                <a:cubicBezTo>
                  <a:pt x="4738" y="3347"/>
                  <a:pt x="4762" y="3302"/>
                  <a:pt x="4762" y="3244"/>
                </a:cubicBezTo>
                <a:lnTo>
                  <a:pt x="4762" y="3024"/>
                </a:lnTo>
                <a:cubicBezTo>
                  <a:pt x="4762" y="2967"/>
                  <a:pt x="4738" y="2920"/>
                  <a:pt x="4709" y="2920"/>
                </a:cubicBezTo>
                <a:close/>
                <a:moveTo>
                  <a:pt x="5023" y="2920"/>
                </a:moveTo>
                <a:cubicBezTo>
                  <a:pt x="4994" y="2920"/>
                  <a:pt x="4970" y="2967"/>
                  <a:pt x="4970" y="3024"/>
                </a:cubicBezTo>
                <a:lnTo>
                  <a:pt x="4970" y="3244"/>
                </a:lnTo>
                <a:cubicBezTo>
                  <a:pt x="4970" y="3302"/>
                  <a:pt x="4994" y="3347"/>
                  <a:pt x="5023" y="3347"/>
                </a:cubicBezTo>
                <a:cubicBezTo>
                  <a:pt x="5053" y="3347"/>
                  <a:pt x="5076" y="3302"/>
                  <a:pt x="5076" y="3244"/>
                </a:cubicBezTo>
                <a:lnTo>
                  <a:pt x="5076" y="3024"/>
                </a:lnTo>
                <a:cubicBezTo>
                  <a:pt x="5076" y="2967"/>
                  <a:pt x="5053" y="2920"/>
                  <a:pt x="5023" y="2920"/>
                </a:cubicBezTo>
                <a:close/>
                <a:moveTo>
                  <a:pt x="5873" y="2920"/>
                </a:moveTo>
                <a:cubicBezTo>
                  <a:pt x="5844" y="2920"/>
                  <a:pt x="5820" y="2967"/>
                  <a:pt x="5820" y="3024"/>
                </a:cubicBezTo>
                <a:lnTo>
                  <a:pt x="5820" y="3244"/>
                </a:lnTo>
                <a:cubicBezTo>
                  <a:pt x="5820" y="3302"/>
                  <a:pt x="5844" y="3347"/>
                  <a:pt x="5873" y="3347"/>
                </a:cubicBezTo>
                <a:cubicBezTo>
                  <a:pt x="5902" y="3347"/>
                  <a:pt x="5926" y="3302"/>
                  <a:pt x="5926" y="3244"/>
                </a:cubicBezTo>
                <a:lnTo>
                  <a:pt x="5926" y="3024"/>
                </a:lnTo>
                <a:cubicBezTo>
                  <a:pt x="5926" y="2967"/>
                  <a:pt x="5902" y="2920"/>
                  <a:pt x="5873" y="2920"/>
                </a:cubicBezTo>
                <a:close/>
                <a:moveTo>
                  <a:pt x="6188" y="2920"/>
                </a:moveTo>
                <a:cubicBezTo>
                  <a:pt x="6159" y="2920"/>
                  <a:pt x="6135" y="2967"/>
                  <a:pt x="6135" y="3024"/>
                </a:cubicBezTo>
                <a:lnTo>
                  <a:pt x="6135" y="3244"/>
                </a:lnTo>
                <a:cubicBezTo>
                  <a:pt x="6135" y="3302"/>
                  <a:pt x="6159" y="3347"/>
                  <a:pt x="6188" y="3347"/>
                </a:cubicBezTo>
                <a:cubicBezTo>
                  <a:pt x="6217" y="3347"/>
                  <a:pt x="6240" y="3302"/>
                  <a:pt x="6240" y="3244"/>
                </a:cubicBezTo>
                <a:lnTo>
                  <a:pt x="6240" y="3024"/>
                </a:lnTo>
                <a:cubicBezTo>
                  <a:pt x="6240" y="2967"/>
                  <a:pt x="6217" y="2920"/>
                  <a:pt x="6188" y="2920"/>
                </a:cubicBezTo>
                <a:close/>
                <a:moveTo>
                  <a:pt x="7036" y="2920"/>
                </a:moveTo>
                <a:cubicBezTo>
                  <a:pt x="7007" y="2920"/>
                  <a:pt x="6984" y="2967"/>
                  <a:pt x="6984" y="3024"/>
                </a:cubicBezTo>
                <a:lnTo>
                  <a:pt x="6984" y="3244"/>
                </a:lnTo>
                <a:cubicBezTo>
                  <a:pt x="6984" y="3302"/>
                  <a:pt x="7007" y="3347"/>
                  <a:pt x="7036" y="3347"/>
                </a:cubicBezTo>
                <a:cubicBezTo>
                  <a:pt x="7065" y="3347"/>
                  <a:pt x="7089" y="3302"/>
                  <a:pt x="7089" y="3244"/>
                </a:cubicBezTo>
                <a:lnTo>
                  <a:pt x="7089" y="3024"/>
                </a:lnTo>
                <a:cubicBezTo>
                  <a:pt x="7089" y="2967"/>
                  <a:pt x="7065" y="2920"/>
                  <a:pt x="7036" y="2920"/>
                </a:cubicBezTo>
                <a:close/>
                <a:moveTo>
                  <a:pt x="7351" y="2920"/>
                </a:moveTo>
                <a:cubicBezTo>
                  <a:pt x="7322" y="2920"/>
                  <a:pt x="7299" y="2967"/>
                  <a:pt x="7299" y="3024"/>
                </a:cubicBezTo>
                <a:lnTo>
                  <a:pt x="7299" y="3244"/>
                </a:lnTo>
                <a:cubicBezTo>
                  <a:pt x="7299" y="3302"/>
                  <a:pt x="7322" y="3347"/>
                  <a:pt x="7351" y="3347"/>
                </a:cubicBezTo>
                <a:cubicBezTo>
                  <a:pt x="7380" y="3347"/>
                  <a:pt x="7404" y="3302"/>
                  <a:pt x="7404" y="3244"/>
                </a:cubicBezTo>
                <a:lnTo>
                  <a:pt x="7404" y="3024"/>
                </a:lnTo>
                <a:cubicBezTo>
                  <a:pt x="7404" y="2967"/>
                  <a:pt x="7380" y="2920"/>
                  <a:pt x="7351" y="2920"/>
                </a:cubicBezTo>
                <a:close/>
                <a:moveTo>
                  <a:pt x="8201" y="2920"/>
                </a:moveTo>
                <a:cubicBezTo>
                  <a:pt x="8171" y="2920"/>
                  <a:pt x="8148" y="2967"/>
                  <a:pt x="8148" y="3024"/>
                </a:cubicBezTo>
                <a:lnTo>
                  <a:pt x="8148" y="3244"/>
                </a:lnTo>
                <a:cubicBezTo>
                  <a:pt x="8148" y="3302"/>
                  <a:pt x="8171" y="3347"/>
                  <a:pt x="8201" y="3347"/>
                </a:cubicBezTo>
                <a:cubicBezTo>
                  <a:pt x="8230" y="3347"/>
                  <a:pt x="8254" y="3302"/>
                  <a:pt x="8254" y="3244"/>
                </a:cubicBezTo>
                <a:lnTo>
                  <a:pt x="8254" y="3024"/>
                </a:lnTo>
                <a:cubicBezTo>
                  <a:pt x="8254" y="2967"/>
                  <a:pt x="8230" y="2920"/>
                  <a:pt x="8201" y="2920"/>
                </a:cubicBezTo>
                <a:close/>
                <a:moveTo>
                  <a:pt x="8515" y="2920"/>
                </a:moveTo>
                <a:cubicBezTo>
                  <a:pt x="8486" y="2920"/>
                  <a:pt x="8462" y="2967"/>
                  <a:pt x="8462" y="3024"/>
                </a:cubicBezTo>
                <a:lnTo>
                  <a:pt x="8462" y="3244"/>
                </a:lnTo>
                <a:cubicBezTo>
                  <a:pt x="8462" y="3302"/>
                  <a:pt x="8486" y="3347"/>
                  <a:pt x="8515" y="3347"/>
                </a:cubicBezTo>
                <a:cubicBezTo>
                  <a:pt x="8544" y="3347"/>
                  <a:pt x="8568" y="3302"/>
                  <a:pt x="8568" y="3244"/>
                </a:cubicBezTo>
                <a:lnTo>
                  <a:pt x="8568" y="3024"/>
                </a:lnTo>
                <a:cubicBezTo>
                  <a:pt x="8568" y="2967"/>
                  <a:pt x="8544" y="2920"/>
                  <a:pt x="8515" y="2920"/>
                </a:cubicBezTo>
                <a:close/>
                <a:moveTo>
                  <a:pt x="9365" y="2920"/>
                </a:moveTo>
                <a:cubicBezTo>
                  <a:pt x="9336" y="2920"/>
                  <a:pt x="9312" y="2967"/>
                  <a:pt x="9312" y="3024"/>
                </a:cubicBezTo>
                <a:lnTo>
                  <a:pt x="9312" y="3244"/>
                </a:lnTo>
                <a:cubicBezTo>
                  <a:pt x="9312" y="3302"/>
                  <a:pt x="9336" y="3347"/>
                  <a:pt x="9365" y="3347"/>
                </a:cubicBezTo>
                <a:cubicBezTo>
                  <a:pt x="9394" y="3347"/>
                  <a:pt x="9418" y="3302"/>
                  <a:pt x="9418" y="3244"/>
                </a:cubicBezTo>
                <a:lnTo>
                  <a:pt x="9418" y="3024"/>
                </a:lnTo>
                <a:cubicBezTo>
                  <a:pt x="9418" y="2967"/>
                  <a:pt x="9394" y="2920"/>
                  <a:pt x="9365" y="2920"/>
                </a:cubicBezTo>
                <a:close/>
                <a:moveTo>
                  <a:pt x="9679" y="2920"/>
                </a:moveTo>
                <a:cubicBezTo>
                  <a:pt x="9650" y="2920"/>
                  <a:pt x="9626" y="2967"/>
                  <a:pt x="9626" y="3024"/>
                </a:cubicBezTo>
                <a:lnTo>
                  <a:pt x="9626" y="3244"/>
                </a:lnTo>
                <a:cubicBezTo>
                  <a:pt x="9626" y="3302"/>
                  <a:pt x="9650" y="3347"/>
                  <a:pt x="9679" y="3347"/>
                </a:cubicBezTo>
                <a:cubicBezTo>
                  <a:pt x="9708" y="3347"/>
                  <a:pt x="9732" y="3302"/>
                  <a:pt x="9732" y="3244"/>
                </a:cubicBezTo>
                <a:lnTo>
                  <a:pt x="9732" y="3024"/>
                </a:lnTo>
                <a:cubicBezTo>
                  <a:pt x="9732" y="2967"/>
                  <a:pt x="9708" y="2920"/>
                  <a:pt x="9679" y="2920"/>
                </a:cubicBezTo>
                <a:close/>
                <a:moveTo>
                  <a:pt x="10529" y="2920"/>
                </a:moveTo>
                <a:cubicBezTo>
                  <a:pt x="10500" y="2920"/>
                  <a:pt x="10476" y="2967"/>
                  <a:pt x="10476" y="3024"/>
                </a:cubicBezTo>
                <a:lnTo>
                  <a:pt x="10476" y="3244"/>
                </a:lnTo>
                <a:cubicBezTo>
                  <a:pt x="10476" y="3302"/>
                  <a:pt x="10500" y="3347"/>
                  <a:pt x="10529" y="3347"/>
                </a:cubicBezTo>
                <a:cubicBezTo>
                  <a:pt x="10558" y="3347"/>
                  <a:pt x="10582" y="3302"/>
                  <a:pt x="10582" y="3244"/>
                </a:cubicBezTo>
                <a:lnTo>
                  <a:pt x="10582" y="3024"/>
                </a:lnTo>
                <a:cubicBezTo>
                  <a:pt x="10582" y="2967"/>
                  <a:pt x="10558" y="2920"/>
                  <a:pt x="10529" y="2920"/>
                </a:cubicBezTo>
                <a:close/>
                <a:moveTo>
                  <a:pt x="10844" y="2920"/>
                </a:moveTo>
                <a:cubicBezTo>
                  <a:pt x="10814" y="2920"/>
                  <a:pt x="10791" y="2967"/>
                  <a:pt x="10791" y="3024"/>
                </a:cubicBezTo>
                <a:lnTo>
                  <a:pt x="10791" y="3244"/>
                </a:lnTo>
                <a:cubicBezTo>
                  <a:pt x="10791" y="3302"/>
                  <a:pt x="10814" y="3347"/>
                  <a:pt x="10844" y="3347"/>
                </a:cubicBezTo>
                <a:cubicBezTo>
                  <a:pt x="10873" y="3347"/>
                  <a:pt x="10895" y="3302"/>
                  <a:pt x="10895" y="3244"/>
                </a:cubicBezTo>
                <a:lnTo>
                  <a:pt x="10895" y="3024"/>
                </a:lnTo>
                <a:cubicBezTo>
                  <a:pt x="10895" y="2967"/>
                  <a:pt x="10873" y="2920"/>
                  <a:pt x="10844" y="2920"/>
                </a:cubicBezTo>
                <a:close/>
                <a:moveTo>
                  <a:pt x="11692" y="2920"/>
                </a:moveTo>
                <a:cubicBezTo>
                  <a:pt x="11663" y="2920"/>
                  <a:pt x="11640" y="2967"/>
                  <a:pt x="11640" y="3024"/>
                </a:cubicBezTo>
                <a:lnTo>
                  <a:pt x="11640" y="3244"/>
                </a:lnTo>
                <a:cubicBezTo>
                  <a:pt x="11640" y="3302"/>
                  <a:pt x="11663" y="3347"/>
                  <a:pt x="11692" y="3347"/>
                </a:cubicBezTo>
                <a:cubicBezTo>
                  <a:pt x="11721" y="3347"/>
                  <a:pt x="11745" y="3302"/>
                  <a:pt x="11745" y="3244"/>
                </a:cubicBezTo>
                <a:lnTo>
                  <a:pt x="11745" y="3024"/>
                </a:lnTo>
                <a:cubicBezTo>
                  <a:pt x="11745" y="2967"/>
                  <a:pt x="11721" y="2920"/>
                  <a:pt x="11692" y="2920"/>
                </a:cubicBezTo>
                <a:close/>
                <a:moveTo>
                  <a:pt x="12007" y="2920"/>
                </a:moveTo>
                <a:cubicBezTo>
                  <a:pt x="11978" y="2920"/>
                  <a:pt x="11955" y="2967"/>
                  <a:pt x="11955" y="3024"/>
                </a:cubicBezTo>
                <a:lnTo>
                  <a:pt x="11955" y="3244"/>
                </a:lnTo>
                <a:cubicBezTo>
                  <a:pt x="11955" y="3302"/>
                  <a:pt x="11978" y="3347"/>
                  <a:pt x="12007" y="3347"/>
                </a:cubicBezTo>
                <a:cubicBezTo>
                  <a:pt x="12036" y="3347"/>
                  <a:pt x="12060" y="3302"/>
                  <a:pt x="12060" y="3244"/>
                </a:cubicBezTo>
                <a:lnTo>
                  <a:pt x="12060" y="3024"/>
                </a:lnTo>
                <a:cubicBezTo>
                  <a:pt x="12060" y="2967"/>
                  <a:pt x="12036" y="2920"/>
                  <a:pt x="12007" y="2920"/>
                </a:cubicBezTo>
                <a:close/>
                <a:moveTo>
                  <a:pt x="12856" y="2920"/>
                </a:moveTo>
                <a:cubicBezTo>
                  <a:pt x="12827" y="2920"/>
                  <a:pt x="12804" y="2967"/>
                  <a:pt x="12804" y="3024"/>
                </a:cubicBezTo>
                <a:lnTo>
                  <a:pt x="12804" y="3244"/>
                </a:lnTo>
                <a:cubicBezTo>
                  <a:pt x="12804" y="3302"/>
                  <a:pt x="12827" y="3347"/>
                  <a:pt x="12856" y="3347"/>
                </a:cubicBezTo>
                <a:cubicBezTo>
                  <a:pt x="12886" y="3347"/>
                  <a:pt x="12909" y="3302"/>
                  <a:pt x="12909" y="3244"/>
                </a:cubicBezTo>
                <a:lnTo>
                  <a:pt x="12909" y="3024"/>
                </a:lnTo>
                <a:cubicBezTo>
                  <a:pt x="12909" y="2967"/>
                  <a:pt x="12886" y="2920"/>
                  <a:pt x="12856" y="2920"/>
                </a:cubicBezTo>
                <a:close/>
                <a:moveTo>
                  <a:pt x="13171" y="2920"/>
                </a:moveTo>
                <a:cubicBezTo>
                  <a:pt x="13142" y="2920"/>
                  <a:pt x="13118" y="2967"/>
                  <a:pt x="13118" y="3024"/>
                </a:cubicBezTo>
                <a:lnTo>
                  <a:pt x="13118" y="3244"/>
                </a:lnTo>
                <a:cubicBezTo>
                  <a:pt x="13118" y="3302"/>
                  <a:pt x="13142" y="3347"/>
                  <a:pt x="13171" y="3347"/>
                </a:cubicBezTo>
                <a:cubicBezTo>
                  <a:pt x="13200" y="3347"/>
                  <a:pt x="13224" y="3302"/>
                  <a:pt x="13224" y="3244"/>
                </a:cubicBezTo>
                <a:lnTo>
                  <a:pt x="13224" y="3024"/>
                </a:lnTo>
                <a:cubicBezTo>
                  <a:pt x="13224" y="2967"/>
                  <a:pt x="13200" y="2920"/>
                  <a:pt x="13171" y="2920"/>
                </a:cubicBezTo>
                <a:close/>
                <a:moveTo>
                  <a:pt x="14021" y="2920"/>
                </a:moveTo>
                <a:cubicBezTo>
                  <a:pt x="13992" y="2920"/>
                  <a:pt x="13968" y="2967"/>
                  <a:pt x="13968" y="3024"/>
                </a:cubicBezTo>
                <a:lnTo>
                  <a:pt x="13968" y="3244"/>
                </a:lnTo>
                <a:cubicBezTo>
                  <a:pt x="13968" y="3302"/>
                  <a:pt x="13992" y="3347"/>
                  <a:pt x="14021" y="3347"/>
                </a:cubicBezTo>
                <a:cubicBezTo>
                  <a:pt x="14050" y="3347"/>
                  <a:pt x="14074" y="3302"/>
                  <a:pt x="14074" y="3244"/>
                </a:cubicBezTo>
                <a:lnTo>
                  <a:pt x="14074" y="3024"/>
                </a:lnTo>
                <a:cubicBezTo>
                  <a:pt x="14074" y="2967"/>
                  <a:pt x="14050" y="2920"/>
                  <a:pt x="14021" y="2920"/>
                </a:cubicBezTo>
                <a:close/>
                <a:moveTo>
                  <a:pt x="14335" y="2920"/>
                </a:moveTo>
                <a:cubicBezTo>
                  <a:pt x="14306" y="2920"/>
                  <a:pt x="14282" y="2967"/>
                  <a:pt x="14282" y="3024"/>
                </a:cubicBezTo>
                <a:lnTo>
                  <a:pt x="14282" y="3244"/>
                </a:lnTo>
                <a:cubicBezTo>
                  <a:pt x="14282" y="3302"/>
                  <a:pt x="14306" y="3347"/>
                  <a:pt x="14335" y="3347"/>
                </a:cubicBezTo>
                <a:cubicBezTo>
                  <a:pt x="14364" y="3347"/>
                  <a:pt x="14388" y="3302"/>
                  <a:pt x="14388" y="3244"/>
                </a:cubicBezTo>
                <a:lnTo>
                  <a:pt x="14388" y="3024"/>
                </a:lnTo>
                <a:cubicBezTo>
                  <a:pt x="14388" y="2967"/>
                  <a:pt x="14364" y="2920"/>
                  <a:pt x="14335" y="2920"/>
                </a:cubicBezTo>
                <a:close/>
                <a:moveTo>
                  <a:pt x="15185" y="2920"/>
                </a:moveTo>
                <a:cubicBezTo>
                  <a:pt x="15156" y="2920"/>
                  <a:pt x="15132" y="2967"/>
                  <a:pt x="15132" y="3024"/>
                </a:cubicBezTo>
                <a:lnTo>
                  <a:pt x="15132" y="3244"/>
                </a:lnTo>
                <a:cubicBezTo>
                  <a:pt x="15132" y="3302"/>
                  <a:pt x="15156" y="3347"/>
                  <a:pt x="15185" y="3347"/>
                </a:cubicBezTo>
                <a:cubicBezTo>
                  <a:pt x="15214" y="3347"/>
                  <a:pt x="15237" y="3302"/>
                  <a:pt x="15237" y="3244"/>
                </a:cubicBezTo>
                <a:lnTo>
                  <a:pt x="15237" y="3024"/>
                </a:lnTo>
                <a:cubicBezTo>
                  <a:pt x="15237" y="2967"/>
                  <a:pt x="15214" y="2920"/>
                  <a:pt x="15185" y="2920"/>
                </a:cubicBezTo>
                <a:close/>
                <a:moveTo>
                  <a:pt x="15500" y="2920"/>
                </a:moveTo>
                <a:cubicBezTo>
                  <a:pt x="15470" y="2920"/>
                  <a:pt x="15447" y="2967"/>
                  <a:pt x="15447" y="3024"/>
                </a:cubicBezTo>
                <a:lnTo>
                  <a:pt x="15447" y="3244"/>
                </a:lnTo>
                <a:cubicBezTo>
                  <a:pt x="15447" y="3302"/>
                  <a:pt x="15470" y="3347"/>
                  <a:pt x="15500" y="3347"/>
                </a:cubicBezTo>
                <a:cubicBezTo>
                  <a:pt x="15529" y="3347"/>
                  <a:pt x="15551" y="3302"/>
                  <a:pt x="15551" y="3244"/>
                </a:cubicBezTo>
                <a:lnTo>
                  <a:pt x="15551" y="3024"/>
                </a:lnTo>
                <a:cubicBezTo>
                  <a:pt x="15551" y="2967"/>
                  <a:pt x="15529" y="2920"/>
                  <a:pt x="15500" y="2920"/>
                </a:cubicBezTo>
                <a:close/>
                <a:moveTo>
                  <a:pt x="16349" y="2920"/>
                </a:moveTo>
                <a:cubicBezTo>
                  <a:pt x="16320" y="2920"/>
                  <a:pt x="16296" y="2967"/>
                  <a:pt x="16296" y="3024"/>
                </a:cubicBezTo>
                <a:lnTo>
                  <a:pt x="16296" y="3244"/>
                </a:lnTo>
                <a:cubicBezTo>
                  <a:pt x="16296" y="3302"/>
                  <a:pt x="16320" y="3347"/>
                  <a:pt x="16349" y="3347"/>
                </a:cubicBezTo>
                <a:cubicBezTo>
                  <a:pt x="16378" y="3347"/>
                  <a:pt x="16401" y="3302"/>
                  <a:pt x="16401" y="3244"/>
                </a:cubicBezTo>
                <a:lnTo>
                  <a:pt x="16401" y="3024"/>
                </a:lnTo>
                <a:cubicBezTo>
                  <a:pt x="16401" y="2967"/>
                  <a:pt x="16378" y="2920"/>
                  <a:pt x="16349" y="2920"/>
                </a:cubicBezTo>
                <a:close/>
                <a:moveTo>
                  <a:pt x="16663" y="2920"/>
                </a:moveTo>
                <a:cubicBezTo>
                  <a:pt x="16634" y="2920"/>
                  <a:pt x="16611" y="2967"/>
                  <a:pt x="16611" y="3024"/>
                </a:cubicBezTo>
                <a:lnTo>
                  <a:pt x="16611" y="3244"/>
                </a:lnTo>
                <a:cubicBezTo>
                  <a:pt x="16611" y="3302"/>
                  <a:pt x="16634" y="3347"/>
                  <a:pt x="16663" y="3347"/>
                </a:cubicBezTo>
                <a:cubicBezTo>
                  <a:pt x="16692" y="3347"/>
                  <a:pt x="16716" y="3302"/>
                  <a:pt x="16716" y="3244"/>
                </a:cubicBezTo>
                <a:lnTo>
                  <a:pt x="16716" y="3024"/>
                </a:lnTo>
                <a:cubicBezTo>
                  <a:pt x="16716" y="2967"/>
                  <a:pt x="16692" y="2920"/>
                  <a:pt x="16663" y="2920"/>
                </a:cubicBezTo>
                <a:close/>
                <a:moveTo>
                  <a:pt x="17512" y="2920"/>
                </a:moveTo>
                <a:cubicBezTo>
                  <a:pt x="17483" y="2920"/>
                  <a:pt x="17459" y="2967"/>
                  <a:pt x="17459" y="3024"/>
                </a:cubicBezTo>
                <a:lnTo>
                  <a:pt x="17459" y="3244"/>
                </a:lnTo>
                <a:cubicBezTo>
                  <a:pt x="17459" y="3302"/>
                  <a:pt x="17483" y="3347"/>
                  <a:pt x="17512" y="3347"/>
                </a:cubicBezTo>
                <a:cubicBezTo>
                  <a:pt x="17541" y="3347"/>
                  <a:pt x="17565" y="3302"/>
                  <a:pt x="17565" y="3244"/>
                </a:cubicBezTo>
                <a:lnTo>
                  <a:pt x="17565" y="3024"/>
                </a:lnTo>
                <a:cubicBezTo>
                  <a:pt x="17565" y="2967"/>
                  <a:pt x="17541" y="2920"/>
                  <a:pt x="17512" y="2920"/>
                </a:cubicBezTo>
                <a:close/>
                <a:moveTo>
                  <a:pt x="17827" y="2920"/>
                </a:moveTo>
                <a:cubicBezTo>
                  <a:pt x="17798" y="2920"/>
                  <a:pt x="17774" y="2967"/>
                  <a:pt x="17774" y="3024"/>
                </a:cubicBezTo>
                <a:lnTo>
                  <a:pt x="17774" y="3244"/>
                </a:lnTo>
                <a:cubicBezTo>
                  <a:pt x="17774" y="3302"/>
                  <a:pt x="17798" y="3347"/>
                  <a:pt x="17827" y="3347"/>
                </a:cubicBezTo>
                <a:cubicBezTo>
                  <a:pt x="17856" y="3347"/>
                  <a:pt x="17880" y="3302"/>
                  <a:pt x="17880" y="3244"/>
                </a:cubicBezTo>
                <a:lnTo>
                  <a:pt x="17880" y="3024"/>
                </a:lnTo>
                <a:cubicBezTo>
                  <a:pt x="17880" y="2967"/>
                  <a:pt x="17856" y="2920"/>
                  <a:pt x="17827" y="2920"/>
                </a:cubicBezTo>
                <a:close/>
                <a:moveTo>
                  <a:pt x="18677" y="2920"/>
                </a:moveTo>
                <a:cubicBezTo>
                  <a:pt x="18648" y="2920"/>
                  <a:pt x="18624" y="2967"/>
                  <a:pt x="18624" y="3024"/>
                </a:cubicBezTo>
                <a:lnTo>
                  <a:pt x="18624" y="3244"/>
                </a:lnTo>
                <a:cubicBezTo>
                  <a:pt x="18624" y="3302"/>
                  <a:pt x="18648" y="3347"/>
                  <a:pt x="18677" y="3347"/>
                </a:cubicBezTo>
                <a:cubicBezTo>
                  <a:pt x="18706" y="3347"/>
                  <a:pt x="18730" y="3302"/>
                  <a:pt x="18730" y="3244"/>
                </a:cubicBezTo>
                <a:lnTo>
                  <a:pt x="18730" y="3024"/>
                </a:lnTo>
                <a:cubicBezTo>
                  <a:pt x="18730" y="2967"/>
                  <a:pt x="18706" y="2920"/>
                  <a:pt x="18677" y="2920"/>
                </a:cubicBezTo>
                <a:close/>
                <a:moveTo>
                  <a:pt x="18991" y="2920"/>
                </a:moveTo>
                <a:cubicBezTo>
                  <a:pt x="18962" y="2920"/>
                  <a:pt x="18938" y="2967"/>
                  <a:pt x="18938" y="3024"/>
                </a:cubicBezTo>
                <a:lnTo>
                  <a:pt x="18938" y="3244"/>
                </a:lnTo>
                <a:cubicBezTo>
                  <a:pt x="18938" y="3302"/>
                  <a:pt x="18962" y="3347"/>
                  <a:pt x="18991" y="3347"/>
                </a:cubicBezTo>
                <a:cubicBezTo>
                  <a:pt x="19020" y="3347"/>
                  <a:pt x="19044" y="3302"/>
                  <a:pt x="19044" y="3244"/>
                </a:cubicBezTo>
                <a:lnTo>
                  <a:pt x="19044" y="3024"/>
                </a:lnTo>
                <a:cubicBezTo>
                  <a:pt x="19044" y="2967"/>
                  <a:pt x="19020" y="2920"/>
                  <a:pt x="18991" y="2920"/>
                </a:cubicBezTo>
                <a:close/>
                <a:moveTo>
                  <a:pt x="19841" y="2920"/>
                </a:moveTo>
                <a:cubicBezTo>
                  <a:pt x="19812" y="2920"/>
                  <a:pt x="19788" y="2967"/>
                  <a:pt x="19788" y="3024"/>
                </a:cubicBezTo>
                <a:lnTo>
                  <a:pt x="19788" y="3244"/>
                </a:lnTo>
                <a:cubicBezTo>
                  <a:pt x="19788" y="3302"/>
                  <a:pt x="19812" y="3347"/>
                  <a:pt x="19841" y="3347"/>
                </a:cubicBezTo>
                <a:cubicBezTo>
                  <a:pt x="19870" y="3347"/>
                  <a:pt x="19894" y="3302"/>
                  <a:pt x="19894" y="3244"/>
                </a:cubicBezTo>
                <a:lnTo>
                  <a:pt x="19894" y="3024"/>
                </a:lnTo>
                <a:cubicBezTo>
                  <a:pt x="19894" y="2967"/>
                  <a:pt x="19870" y="2920"/>
                  <a:pt x="19841" y="2920"/>
                </a:cubicBezTo>
                <a:close/>
                <a:moveTo>
                  <a:pt x="20155" y="2920"/>
                </a:moveTo>
                <a:cubicBezTo>
                  <a:pt x="20126" y="2920"/>
                  <a:pt x="20102" y="2967"/>
                  <a:pt x="20102" y="3024"/>
                </a:cubicBezTo>
                <a:lnTo>
                  <a:pt x="20102" y="3244"/>
                </a:lnTo>
                <a:cubicBezTo>
                  <a:pt x="20102" y="3302"/>
                  <a:pt x="20126" y="3347"/>
                  <a:pt x="20155" y="3347"/>
                </a:cubicBezTo>
                <a:cubicBezTo>
                  <a:pt x="20184" y="3347"/>
                  <a:pt x="20207" y="3302"/>
                  <a:pt x="20207" y="3244"/>
                </a:cubicBezTo>
                <a:lnTo>
                  <a:pt x="20207" y="3024"/>
                </a:lnTo>
                <a:cubicBezTo>
                  <a:pt x="20207" y="2967"/>
                  <a:pt x="20184" y="2920"/>
                  <a:pt x="20155" y="2920"/>
                </a:cubicBezTo>
                <a:close/>
                <a:moveTo>
                  <a:pt x="21004" y="2920"/>
                </a:moveTo>
                <a:cubicBezTo>
                  <a:pt x="20975" y="2920"/>
                  <a:pt x="20952" y="2967"/>
                  <a:pt x="20952" y="3024"/>
                </a:cubicBezTo>
                <a:lnTo>
                  <a:pt x="20952" y="3244"/>
                </a:lnTo>
                <a:cubicBezTo>
                  <a:pt x="20952" y="3302"/>
                  <a:pt x="20975" y="3347"/>
                  <a:pt x="21004" y="3347"/>
                </a:cubicBezTo>
                <a:cubicBezTo>
                  <a:pt x="21033" y="3347"/>
                  <a:pt x="21057" y="3302"/>
                  <a:pt x="21057" y="3244"/>
                </a:cubicBezTo>
                <a:lnTo>
                  <a:pt x="21057" y="3024"/>
                </a:lnTo>
                <a:cubicBezTo>
                  <a:pt x="21057" y="2967"/>
                  <a:pt x="21033" y="2920"/>
                  <a:pt x="21004" y="2920"/>
                </a:cubicBezTo>
                <a:close/>
                <a:moveTo>
                  <a:pt x="21319" y="2920"/>
                </a:moveTo>
                <a:cubicBezTo>
                  <a:pt x="21289" y="2920"/>
                  <a:pt x="21267" y="2967"/>
                  <a:pt x="21267" y="3024"/>
                </a:cubicBezTo>
                <a:lnTo>
                  <a:pt x="21267" y="3244"/>
                </a:lnTo>
                <a:cubicBezTo>
                  <a:pt x="21267" y="3302"/>
                  <a:pt x="21289" y="3347"/>
                  <a:pt x="21319" y="3347"/>
                </a:cubicBezTo>
                <a:cubicBezTo>
                  <a:pt x="21348" y="3347"/>
                  <a:pt x="21372" y="3302"/>
                  <a:pt x="21372" y="3244"/>
                </a:cubicBezTo>
                <a:lnTo>
                  <a:pt x="21372" y="3024"/>
                </a:lnTo>
                <a:cubicBezTo>
                  <a:pt x="21372" y="2967"/>
                  <a:pt x="21348" y="2920"/>
                  <a:pt x="21319" y="2920"/>
                </a:cubicBezTo>
                <a:close/>
                <a:moveTo>
                  <a:pt x="281" y="3650"/>
                </a:moveTo>
                <a:cubicBezTo>
                  <a:pt x="252" y="3650"/>
                  <a:pt x="228" y="3697"/>
                  <a:pt x="228" y="3754"/>
                </a:cubicBezTo>
                <a:lnTo>
                  <a:pt x="228" y="3974"/>
                </a:lnTo>
                <a:cubicBezTo>
                  <a:pt x="228" y="4032"/>
                  <a:pt x="252" y="4077"/>
                  <a:pt x="281" y="4077"/>
                </a:cubicBezTo>
                <a:cubicBezTo>
                  <a:pt x="311" y="4077"/>
                  <a:pt x="334" y="4032"/>
                  <a:pt x="334" y="3974"/>
                </a:cubicBezTo>
                <a:lnTo>
                  <a:pt x="334" y="3754"/>
                </a:lnTo>
                <a:cubicBezTo>
                  <a:pt x="334" y="3697"/>
                  <a:pt x="311" y="3650"/>
                  <a:pt x="281" y="3650"/>
                </a:cubicBezTo>
                <a:close/>
                <a:moveTo>
                  <a:pt x="596" y="3650"/>
                </a:moveTo>
                <a:cubicBezTo>
                  <a:pt x="567" y="3650"/>
                  <a:pt x="543" y="3697"/>
                  <a:pt x="543" y="3754"/>
                </a:cubicBezTo>
                <a:lnTo>
                  <a:pt x="543" y="3974"/>
                </a:lnTo>
                <a:cubicBezTo>
                  <a:pt x="543" y="4032"/>
                  <a:pt x="567" y="4077"/>
                  <a:pt x="596" y="4077"/>
                </a:cubicBezTo>
                <a:cubicBezTo>
                  <a:pt x="625" y="4077"/>
                  <a:pt x="649" y="4032"/>
                  <a:pt x="649" y="3974"/>
                </a:cubicBezTo>
                <a:lnTo>
                  <a:pt x="649" y="3754"/>
                </a:lnTo>
                <a:cubicBezTo>
                  <a:pt x="649" y="3697"/>
                  <a:pt x="625" y="3650"/>
                  <a:pt x="596" y="3650"/>
                </a:cubicBezTo>
                <a:close/>
                <a:moveTo>
                  <a:pt x="1446" y="3650"/>
                </a:moveTo>
                <a:cubicBezTo>
                  <a:pt x="1417" y="3650"/>
                  <a:pt x="1393" y="3697"/>
                  <a:pt x="1393" y="3754"/>
                </a:cubicBezTo>
                <a:lnTo>
                  <a:pt x="1393" y="3974"/>
                </a:lnTo>
                <a:cubicBezTo>
                  <a:pt x="1393" y="4032"/>
                  <a:pt x="1417" y="4077"/>
                  <a:pt x="1446" y="4077"/>
                </a:cubicBezTo>
                <a:cubicBezTo>
                  <a:pt x="1475" y="4077"/>
                  <a:pt x="1499" y="4032"/>
                  <a:pt x="1499" y="3974"/>
                </a:cubicBezTo>
                <a:lnTo>
                  <a:pt x="1499" y="3754"/>
                </a:lnTo>
                <a:cubicBezTo>
                  <a:pt x="1499" y="3697"/>
                  <a:pt x="1475" y="3650"/>
                  <a:pt x="1446" y="3650"/>
                </a:cubicBezTo>
                <a:close/>
                <a:moveTo>
                  <a:pt x="1760" y="3650"/>
                </a:moveTo>
                <a:cubicBezTo>
                  <a:pt x="1731" y="3650"/>
                  <a:pt x="1707" y="3697"/>
                  <a:pt x="1707" y="3754"/>
                </a:cubicBezTo>
                <a:lnTo>
                  <a:pt x="1707" y="3974"/>
                </a:lnTo>
                <a:cubicBezTo>
                  <a:pt x="1707" y="4032"/>
                  <a:pt x="1731" y="4077"/>
                  <a:pt x="1760" y="4077"/>
                </a:cubicBezTo>
                <a:cubicBezTo>
                  <a:pt x="1789" y="4077"/>
                  <a:pt x="1813" y="4032"/>
                  <a:pt x="1813" y="3974"/>
                </a:cubicBezTo>
                <a:lnTo>
                  <a:pt x="1813" y="3754"/>
                </a:lnTo>
                <a:cubicBezTo>
                  <a:pt x="1813" y="3697"/>
                  <a:pt x="1789" y="3650"/>
                  <a:pt x="1760" y="3650"/>
                </a:cubicBezTo>
                <a:close/>
                <a:moveTo>
                  <a:pt x="2610" y="3650"/>
                </a:moveTo>
                <a:cubicBezTo>
                  <a:pt x="2581" y="3650"/>
                  <a:pt x="2557" y="3697"/>
                  <a:pt x="2557" y="3754"/>
                </a:cubicBezTo>
                <a:lnTo>
                  <a:pt x="2557" y="3974"/>
                </a:lnTo>
                <a:cubicBezTo>
                  <a:pt x="2557" y="4032"/>
                  <a:pt x="2581" y="4077"/>
                  <a:pt x="2610" y="4077"/>
                </a:cubicBezTo>
                <a:cubicBezTo>
                  <a:pt x="2639" y="4077"/>
                  <a:pt x="2662" y="4032"/>
                  <a:pt x="2662" y="3974"/>
                </a:cubicBezTo>
                <a:lnTo>
                  <a:pt x="2662" y="3754"/>
                </a:lnTo>
                <a:cubicBezTo>
                  <a:pt x="2662" y="3697"/>
                  <a:pt x="2639" y="3650"/>
                  <a:pt x="2610" y="3650"/>
                </a:cubicBezTo>
                <a:close/>
                <a:moveTo>
                  <a:pt x="2924" y="3650"/>
                </a:moveTo>
                <a:cubicBezTo>
                  <a:pt x="2895" y="3650"/>
                  <a:pt x="2871" y="3697"/>
                  <a:pt x="2871" y="3754"/>
                </a:cubicBezTo>
                <a:lnTo>
                  <a:pt x="2871" y="3974"/>
                </a:lnTo>
                <a:cubicBezTo>
                  <a:pt x="2871" y="4032"/>
                  <a:pt x="2895" y="4077"/>
                  <a:pt x="2924" y="4077"/>
                </a:cubicBezTo>
                <a:cubicBezTo>
                  <a:pt x="2954" y="4077"/>
                  <a:pt x="2976" y="4032"/>
                  <a:pt x="2976" y="3974"/>
                </a:cubicBezTo>
                <a:lnTo>
                  <a:pt x="2976" y="3754"/>
                </a:lnTo>
                <a:cubicBezTo>
                  <a:pt x="2976" y="3697"/>
                  <a:pt x="2954" y="3650"/>
                  <a:pt x="2924" y="3650"/>
                </a:cubicBezTo>
                <a:close/>
                <a:moveTo>
                  <a:pt x="3773" y="3650"/>
                </a:moveTo>
                <a:cubicBezTo>
                  <a:pt x="3744" y="3650"/>
                  <a:pt x="3721" y="3697"/>
                  <a:pt x="3721" y="3754"/>
                </a:cubicBezTo>
                <a:lnTo>
                  <a:pt x="3721" y="3974"/>
                </a:lnTo>
                <a:cubicBezTo>
                  <a:pt x="3721" y="4032"/>
                  <a:pt x="3744" y="4077"/>
                  <a:pt x="3773" y="4077"/>
                </a:cubicBezTo>
                <a:cubicBezTo>
                  <a:pt x="3802" y="4077"/>
                  <a:pt x="3826" y="4032"/>
                  <a:pt x="3826" y="3974"/>
                </a:cubicBezTo>
                <a:lnTo>
                  <a:pt x="3826" y="3754"/>
                </a:lnTo>
                <a:cubicBezTo>
                  <a:pt x="3826" y="3697"/>
                  <a:pt x="3802" y="3650"/>
                  <a:pt x="3773" y="3650"/>
                </a:cubicBezTo>
                <a:close/>
                <a:moveTo>
                  <a:pt x="4088" y="3650"/>
                </a:moveTo>
                <a:cubicBezTo>
                  <a:pt x="4058" y="3650"/>
                  <a:pt x="4035" y="3697"/>
                  <a:pt x="4035" y="3754"/>
                </a:cubicBezTo>
                <a:lnTo>
                  <a:pt x="4035" y="3974"/>
                </a:lnTo>
                <a:cubicBezTo>
                  <a:pt x="4035" y="4032"/>
                  <a:pt x="4058" y="4077"/>
                  <a:pt x="4088" y="4077"/>
                </a:cubicBezTo>
                <a:cubicBezTo>
                  <a:pt x="4117" y="4077"/>
                  <a:pt x="4141" y="4032"/>
                  <a:pt x="4141" y="3974"/>
                </a:cubicBezTo>
                <a:lnTo>
                  <a:pt x="4141" y="3754"/>
                </a:lnTo>
                <a:cubicBezTo>
                  <a:pt x="4141" y="3697"/>
                  <a:pt x="4117" y="3650"/>
                  <a:pt x="4088" y="3650"/>
                </a:cubicBezTo>
                <a:close/>
                <a:moveTo>
                  <a:pt x="4937" y="3650"/>
                </a:moveTo>
                <a:cubicBezTo>
                  <a:pt x="4908" y="3650"/>
                  <a:pt x="4884" y="3697"/>
                  <a:pt x="4884" y="3754"/>
                </a:cubicBezTo>
                <a:lnTo>
                  <a:pt x="4884" y="3974"/>
                </a:lnTo>
                <a:cubicBezTo>
                  <a:pt x="4884" y="4032"/>
                  <a:pt x="4908" y="4077"/>
                  <a:pt x="4937" y="4077"/>
                </a:cubicBezTo>
                <a:cubicBezTo>
                  <a:pt x="4966" y="4077"/>
                  <a:pt x="4990" y="4032"/>
                  <a:pt x="4990" y="3974"/>
                </a:cubicBezTo>
                <a:lnTo>
                  <a:pt x="4990" y="3754"/>
                </a:lnTo>
                <a:cubicBezTo>
                  <a:pt x="4990" y="3697"/>
                  <a:pt x="4966" y="3650"/>
                  <a:pt x="4937" y="3650"/>
                </a:cubicBezTo>
                <a:close/>
                <a:moveTo>
                  <a:pt x="5252" y="3650"/>
                </a:moveTo>
                <a:cubicBezTo>
                  <a:pt x="5223" y="3650"/>
                  <a:pt x="5199" y="3697"/>
                  <a:pt x="5199" y="3754"/>
                </a:cubicBezTo>
                <a:lnTo>
                  <a:pt x="5199" y="3974"/>
                </a:lnTo>
                <a:cubicBezTo>
                  <a:pt x="5199" y="4032"/>
                  <a:pt x="5223" y="4077"/>
                  <a:pt x="5252" y="4077"/>
                </a:cubicBezTo>
                <a:cubicBezTo>
                  <a:pt x="5281" y="4077"/>
                  <a:pt x="5305" y="4032"/>
                  <a:pt x="5305" y="3974"/>
                </a:cubicBezTo>
                <a:lnTo>
                  <a:pt x="5305" y="3754"/>
                </a:lnTo>
                <a:cubicBezTo>
                  <a:pt x="5305" y="3697"/>
                  <a:pt x="5281" y="3650"/>
                  <a:pt x="5252" y="3650"/>
                </a:cubicBezTo>
                <a:close/>
                <a:moveTo>
                  <a:pt x="6102" y="3650"/>
                </a:moveTo>
                <a:cubicBezTo>
                  <a:pt x="6072" y="3650"/>
                  <a:pt x="6049" y="3697"/>
                  <a:pt x="6049" y="3754"/>
                </a:cubicBezTo>
                <a:lnTo>
                  <a:pt x="6049" y="3974"/>
                </a:lnTo>
                <a:cubicBezTo>
                  <a:pt x="6049" y="4032"/>
                  <a:pt x="6072" y="4077"/>
                  <a:pt x="6102" y="4077"/>
                </a:cubicBezTo>
                <a:cubicBezTo>
                  <a:pt x="6131" y="4077"/>
                  <a:pt x="6155" y="4032"/>
                  <a:pt x="6155" y="3974"/>
                </a:cubicBezTo>
                <a:lnTo>
                  <a:pt x="6155" y="3754"/>
                </a:lnTo>
                <a:cubicBezTo>
                  <a:pt x="6155" y="3697"/>
                  <a:pt x="6131" y="3650"/>
                  <a:pt x="6102" y="3650"/>
                </a:cubicBezTo>
                <a:close/>
                <a:moveTo>
                  <a:pt x="6416" y="3650"/>
                </a:moveTo>
                <a:cubicBezTo>
                  <a:pt x="6387" y="3650"/>
                  <a:pt x="6363" y="3697"/>
                  <a:pt x="6363" y="3754"/>
                </a:cubicBezTo>
                <a:lnTo>
                  <a:pt x="6363" y="3974"/>
                </a:lnTo>
                <a:cubicBezTo>
                  <a:pt x="6363" y="4032"/>
                  <a:pt x="6387" y="4077"/>
                  <a:pt x="6416" y="4077"/>
                </a:cubicBezTo>
                <a:cubicBezTo>
                  <a:pt x="6445" y="4077"/>
                  <a:pt x="6469" y="4032"/>
                  <a:pt x="6469" y="3974"/>
                </a:cubicBezTo>
                <a:lnTo>
                  <a:pt x="6469" y="3754"/>
                </a:lnTo>
                <a:cubicBezTo>
                  <a:pt x="6469" y="3697"/>
                  <a:pt x="6445" y="3650"/>
                  <a:pt x="6416" y="3650"/>
                </a:cubicBezTo>
                <a:close/>
                <a:moveTo>
                  <a:pt x="7266" y="3650"/>
                </a:moveTo>
                <a:cubicBezTo>
                  <a:pt x="7237" y="3650"/>
                  <a:pt x="7213" y="3697"/>
                  <a:pt x="7213" y="3754"/>
                </a:cubicBezTo>
                <a:lnTo>
                  <a:pt x="7213" y="3974"/>
                </a:lnTo>
                <a:cubicBezTo>
                  <a:pt x="7213" y="4032"/>
                  <a:pt x="7237" y="4077"/>
                  <a:pt x="7266" y="4077"/>
                </a:cubicBezTo>
                <a:cubicBezTo>
                  <a:pt x="7295" y="4077"/>
                  <a:pt x="7318" y="4032"/>
                  <a:pt x="7318" y="3974"/>
                </a:cubicBezTo>
                <a:lnTo>
                  <a:pt x="7318" y="3754"/>
                </a:lnTo>
                <a:cubicBezTo>
                  <a:pt x="7318" y="3697"/>
                  <a:pt x="7295" y="3650"/>
                  <a:pt x="7266" y="3650"/>
                </a:cubicBezTo>
                <a:close/>
                <a:moveTo>
                  <a:pt x="7580" y="3650"/>
                </a:moveTo>
                <a:cubicBezTo>
                  <a:pt x="7551" y="3650"/>
                  <a:pt x="7527" y="3697"/>
                  <a:pt x="7527" y="3754"/>
                </a:cubicBezTo>
                <a:lnTo>
                  <a:pt x="7527" y="3974"/>
                </a:lnTo>
                <a:cubicBezTo>
                  <a:pt x="7527" y="4032"/>
                  <a:pt x="7551" y="4077"/>
                  <a:pt x="7580" y="4077"/>
                </a:cubicBezTo>
                <a:cubicBezTo>
                  <a:pt x="7609" y="4077"/>
                  <a:pt x="7632" y="4032"/>
                  <a:pt x="7632" y="3974"/>
                </a:cubicBezTo>
                <a:lnTo>
                  <a:pt x="7632" y="3754"/>
                </a:lnTo>
                <a:cubicBezTo>
                  <a:pt x="7632" y="3697"/>
                  <a:pt x="7609" y="3650"/>
                  <a:pt x="7580" y="3650"/>
                </a:cubicBezTo>
                <a:close/>
                <a:moveTo>
                  <a:pt x="8429" y="3650"/>
                </a:moveTo>
                <a:cubicBezTo>
                  <a:pt x="8400" y="3650"/>
                  <a:pt x="8377" y="3697"/>
                  <a:pt x="8377" y="3754"/>
                </a:cubicBezTo>
                <a:lnTo>
                  <a:pt x="8377" y="3974"/>
                </a:lnTo>
                <a:cubicBezTo>
                  <a:pt x="8377" y="4032"/>
                  <a:pt x="8400" y="4077"/>
                  <a:pt x="8429" y="4077"/>
                </a:cubicBezTo>
                <a:cubicBezTo>
                  <a:pt x="8458" y="4077"/>
                  <a:pt x="8482" y="4032"/>
                  <a:pt x="8482" y="3974"/>
                </a:cubicBezTo>
                <a:lnTo>
                  <a:pt x="8482" y="3754"/>
                </a:lnTo>
                <a:cubicBezTo>
                  <a:pt x="8482" y="3697"/>
                  <a:pt x="8458" y="3650"/>
                  <a:pt x="8429" y="3650"/>
                </a:cubicBezTo>
                <a:close/>
                <a:moveTo>
                  <a:pt x="8744" y="3650"/>
                </a:moveTo>
                <a:cubicBezTo>
                  <a:pt x="8714" y="3650"/>
                  <a:pt x="8691" y="3697"/>
                  <a:pt x="8691" y="3754"/>
                </a:cubicBezTo>
                <a:lnTo>
                  <a:pt x="8691" y="3974"/>
                </a:lnTo>
                <a:cubicBezTo>
                  <a:pt x="8691" y="4032"/>
                  <a:pt x="8714" y="4077"/>
                  <a:pt x="8744" y="4077"/>
                </a:cubicBezTo>
                <a:cubicBezTo>
                  <a:pt x="8773" y="4077"/>
                  <a:pt x="8796" y="4032"/>
                  <a:pt x="8796" y="3974"/>
                </a:cubicBezTo>
                <a:lnTo>
                  <a:pt x="8796" y="3754"/>
                </a:lnTo>
                <a:cubicBezTo>
                  <a:pt x="8796" y="3697"/>
                  <a:pt x="8773" y="3650"/>
                  <a:pt x="8744" y="3650"/>
                </a:cubicBezTo>
                <a:close/>
                <a:moveTo>
                  <a:pt x="9593" y="3650"/>
                </a:moveTo>
                <a:cubicBezTo>
                  <a:pt x="9564" y="3650"/>
                  <a:pt x="9540" y="3697"/>
                  <a:pt x="9540" y="3754"/>
                </a:cubicBezTo>
                <a:lnTo>
                  <a:pt x="9540" y="3974"/>
                </a:lnTo>
                <a:cubicBezTo>
                  <a:pt x="9540" y="4032"/>
                  <a:pt x="9564" y="4077"/>
                  <a:pt x="9593" y="4077"/>
                </a:cubicBezTo>
                <a:cubicBezTo>
                  <a:pt x="9622" y="4077"/>
                  <a:pt x="9646" y="4032"/>
                  <a:pt x="9646" y="3974"/>
                </a:cubicBezTo>
                <a:lnTo>
                  <a:pt x="9646" y="3754"/>
                </a:lnTo>
                <a:cubicBezTo>
                  <a:pt x="9646" y="3697"/>
                  <a:pt x="9622" y="3650"/>
                  <a:pt x="9593" y="3650"/>
                </a:cubicBezTo>
                <a:close/>
                <a:moveTo>
                  <a:pt x="9908" y="3650"/>
                </a:moveTo>
                <a:cubicBezTo>
                  <a:pt x="9879" y="3650"/>
                  <a:pt x="9855" y="3697"/>
                  <a:pt x="9855" y="3754"/>
                </a:cubicBezTo>
                <a:lnTo>
                  <a:pt x="9855" y="3974"/>
                </a:lnTo>
                <a:cubicBezTo>
                  <a:pt x="9855" y="4032"/>
                  <a:pt x="9879" y="4077"/>
                  <a:pt x="9908" y="4077"/>
                </a:cubicBezTo>
                <a:cubicBezTo>
                  <a:pt x="9937" y="4077"/>
                  <a:pt x="9961" y="4032"/>
                  <a:pt x="9961" y="3974"/>
                </a:cubicBezTo>
                <a:lnTo>
                  <a:pt x="9961" y="3754"/>
                </a:lnTo>
                <a:cubicBezTo>
                  <a:pt x="9961" y="3697"/>
                  <a:pt x="9937" y="3650"/>
                  <a:pt x="9908" y="3650"/>
                </a:cubicBezTo>
                <a:close/>
                <a:moveTo>
                  <a:pt x="10758" y="3650"/>
                </a:moveTo>
                <a:cubicBezTo>
                  <a:pt x="10728" y="3650"/>
                  <a:pt x="10705" y="3697"/>
                  <a:pt x="10705" y="3754"/>
                </a:cubicBezTo>
                <a:lnTo>
                  <a:pt x="10705" y="3974"/>
                </a:lnTo>
                <a:cubicBezTo>
                  <a:pt x="10705" y="4032"/>
                  <a:pt x="10728" y="4077"/>
                  <a:pt x="10758" y="4077"/>
                </a:cubicBezTo>
                <a:cubicBezTo>
                  <a:pt x="10787" y="4077"/>
                  <a:pt x="10810" y="4032"/>
                  <a:pt x="10810" y="3974"/>
                </a:cubicBezTo>
                <a:lnTo>
                  <a:pt x="10810" y="3754"/>
                </a:lnTo>
                <a:cubicBezTo>
                  <a:pt x="10810" y="3697"/>
                  <a:pt x="10787" y="3650"/>
                  <a:pt x="10758" y="3650"/>
                </a:cubicBezTo>
                <a:close/>
                <a:moveTo>
                  <a:pt x="11072" y="3650"/>
                </a:moveTo>
                <a:cubicBezTo>
                  <a:pt x="11043" y="3650"/>
                  <a:pt x="11019" y="3697"/>
                  <a:pt x="11019" y="3754"/>
                </a:cubicBezTo>
                <a:lnTo>
                  <a:pt x="11019" y="3974"/>
                </a:lnTo>
                <a:cubicBezTo>
                  <a:pt x="11019" y="4032"/>
                  <a:pt x="11043" y="4077"/>
                  <a:pt x="11072" y="4077"/>
                </a:cubicBezTo>
                <a:cubicBezTo>
                  <a:pt x="11101" y="4077"/>
                  <a:pt x="11125" y="4032"/>
                  <a:pt x="11125" y="3974"/>
                </a:cubicBezTo>
                <a:lnTo>
                  <a:pt x="11125" y="3754"/>
                </a:lnTo>
                <a:cubicBezTo>
                  <a:pt x="11125" y="3697"/>
                  <a:pt x="11101" y="3650"/>
                  <a:pt x="11072" y="3650"/>
                </a:cubicBezTo>
                <a:close/>
                <a:moveTo>
                  <a:pt x="11922" y="3650"/>
                </a:moveTo>
                <a:cubicBezTo>
                  <a:pt x="11893" y="3650"/>
                  <a:pt x="11869" y="3697"/>
                  <a:pt x="11869" y="3754"/>
                </a:cubicBezTo>
                <a:lnTo>
                  <a:pt x="11869" y="3974"/>
                </a:lnTo>
                <a:cubicBezTo>
                  <a:pt x="11869" y="4032"/>
                  <a:pt x="11893" y="4077"/>
                  <a:pt x="11922" y="4077"/>
                </a:cubicBezTo>
                <a:cubicBezTo>
                  <a:pt x="11951" y="4077"/>
                  <a:pt x="11974" y="4032"/>
                  <a:pt x="11974" y="3974"/>
                </a:cubicBezTo>
                <a:lnTo>
                  <a:pt x="11974" y="3754"/>
                </a:lnTo>
                <a:cubicBezTo>
                  <a:pt x="11974" y="3697"/>
                  <a:pt x="11951" y="3650"/>
                  <a:pt x="11922" y="3650"/>
                </a:cubicBezTo>
                <a:close/>
                <a:moveTo>
                  <a:pt x="12236" y="3650"/>
                </a:moveTo>
                <a:cubicBezTo>
                  <a:pt x="12207" y="3650"/>
                  <a:pt x="12183" y="3697"/>
                  <a:pt x="12183" y="3754"/>
                </a:cubicBezTo>
                <a:lnTo>
                  <a:pt x="12183" y="3974"/>
                </a:lnTo>
                <a:cubicBezTo>
                  <a:pt x="12183" y="4032"/>
                  <a:pt x="12207" y="4077"/>
                  <a:pt x="12236" y="4077"/>
                </a:cubicBezTo>
                <a:cubicBezTo>
                  <a:pt x="12265" y="4077"/>
                  <a:pt x="12288" y="4032"/>
                  <a:pt x="12288" y="3974"/>
                </a:cubicBezTo>
                <a:lnTo>
                  <a:pt x="12288" y="3754"/>
                </a:lnTo>
                <a:cubicBezTo>
                  <a:pt x="12288" y="3697"/>
                  <a:pt x="12265" y="3650"/>
                  <a:pt x="12236" y="3650"/>
                </a:cubicBezTo>
                <a:close/>
                <a:moveTo>
                  <a:pt x="13085" y="3650"/>
                </a:moveTo>
                <a:cubicBezTo>
                  <a:pt x="13056" y="3650"/>
                  <a:pt x="13032" y="3697"/>
                  <a:pt x="13032" y="3754"/>
                </a:cubicBezTo>
                <a:lnTo>
                  <a:pt x="13032" y="3974"/>
                </a:lnTo>
                <a:cubicBezTo>
                  <a:pt x="13032" y="4032"/>
                  <a:pt x="13056" y="4077"/>
                  <a:pt x="13085" y="4077"/>
                </a:cubicBezTo>
                <a:cubicBezTo>
                  <a:pt x="13114" y="4077"/>
                  <a:pt x="13138" y="4032"/>
                  <a:pt x="13138" y="3974"/>
                </a:cubicBezTo>
                <a:lnTo>
                  <a:pt x="13138" y="3754"/>
                </a:lnTo>
                <a:cubicBezTo>
                  <a:pt x="13138" y="3697"/>
                  <a:pt x="13114" y="3650"/>
                  <a:pt x="13085" y="3650"/>
                </a:cubicBezTo>
                <a:close/>
                <a:moveTo>
                  <a:pt x="13399" y="3650"/>
                </a:moveTo>
                <a:cubicBezTo>
                  <a:pt x="13370" y="3650"/>
                  <a:pt x="13348" y="3697"/>
                  <a:pt x="13348" y="3754"/>
                </a:cubicBezTo>
                <a:lnTo>
                  <a:pt x="13348" y="3974"/>
                </a:lnTo>
                <a:cubicBezTo>
                  <a:pt x="13348" y="4032"/>
                  <a:pt x="13370" y="4077"/>
                  <a:pt x="13399" y="4077"/>
                </a:cubicBezTo>
                <a:cubicBezTo>
                  <a:pt x="13428" y="4077"/>
                  <a:pt x="13452" y="4032"/>
                  <a:pt x="13452" y="3974"/>
                </a:cubicBezTo>
                <a:lnTo>
                  <a:pt x="13452" y="3754"/>
                </a:lnTo>
                <a:cubicBezTo>
                  <a:pt x="13452" y="3697"/>
                  <a:pt x="13428" y="3650"/>
                  <a:pt x="13399" y="3650"/>
                </a:cubicBezTo>
                <a:close/>
                <a:moveTo>
                  <a:pt x="14249" y="3650"/>
                </a:moveTo>
                <a:cubicBezTo>
                  <a:pt x="14220" y="3650"/>
                  <a:pt x="14196" y="3697"/>
                  <a:pt x="14196" y="3754"/>
                </a:cubicBezTo>
                <a:lnTo>
                  <a:pt x="14196" y="3974"/>
                </a:lnTo>
                <a:cubicBezTo>
                  <a:pt x="14196" y="4032"/>
                  <a:pt x="14220" y="4077"/>
                  <a:pt x="14249" y="4077"/>
                </a:cubicBezTo>
                <a:cubicBezTo>
                  <a:pt x="14278" y="4077"/>
                  <a:pt x="14302" y="4032"/>
                  <a:pt x="14302" y="3974"/>
                </a:cubicBezTo>
                <a:lnTo>
                  <a:pt x="14302" y="3754"/>
                </a:lnTo>
                <a:cubicBezTo>
                  <a:pt x="14302" y="3697"/>
                  <a:pt x="14278" y="3650"/>
                  <a:pt x="14249" y="3650"/>
                </a:cubicBezTo>
                <a:close/>
                <a:moveTo>
                  <a:pt x="14564" y="3650"/>
                </a:moveTo>
                <a:cubicBezTo>
                  <a:pt x="14535" y="3650"/>
                  <a:pt x="14511" y="3697"/>
                  <a:pt x="14511" y="3754"/>
                </a:cubicBezTo>
                <a:lnTo>
                  <a:pt x="14511" y="3974"/>
                </a:lnTo>
                <a:cubicBezTo>
                  <a:pt x="14511" y="4032"/>
                  <a:pt x="14535" y="4077"/>
                  <a:pt x="14564" y="4077"/>
                </a:cubicBezTo>
                <a:cubicBezTo>
                  <a:pt x="14593" y="4077"/>
                  <a:pt x="14617" y="4032"/>
                  <a:pt x="14617" y="3974"/>
                </a:cubicBezTo>
                <a:lnTo>
                  <a:pt x="14617" y="3754"/>
                </a:lnTo>
                <a:cubicBezTo>
                  <a:pt x="14617" y="3697"/>
                  <a:pt x="14593" y="3650"/>
                  <a:pt x="14564" y="3650"/>
                </a:cubicBezTo>
                <a:close/>
                <a:moveTo>
                  <a:pt x="15413" y="3650"/>
                </a:moveTo>
                <a:cubicBezTo>
                  <a:pt x="15384" y="3650"/>
                  <a:pt x="15360" y="3697"/>
                  <a:pt x="15360" y="3754"/>
                </a:cubicBezTo>
                <a:lnTo>
                  <a:pt x="15360" y="3974"/>
                </a:lnTo>
                <a:cubicBezTo>
                  <a:pt x="15360" y="4032"/>
                  <a:pt x="15384" y="4077"/>
                  <a:pt x="15413" y="4077"/>
                </a:cubicBezTo>
                <a:cubicBezTo>
                  <a:pt x="15442" y="4077"/>
                  <a:pt x="15465" y="4032"/>
                  <a:pt x="15465" y="3974"/>
                </a:cubicBezTo>
                <a:lnTo>
                  <a:pt x="15465" y="3754"/>
                </a:lnTo>
                <a:cubicBezTo>
                  <a:pt x="15465" y="3697"/>
                  <a:pt x="15442" y="3650"/>
                  <a:pt x="15413" y="3650"/>
                </a:cubicBezTo>
                <a:close/>
                <a:moveTo>
                  <a:pt x="15728" y="3650"/>
                </a:moveTo>
                <a:cubicBezTo>
                  <a:pt x="15699" y="3650"/>
                  <a:pt x="15675" y="3697"/>
                  <a:pt x="15675" y="3754"/>
                </a:cubicBezTo>
                <a:lnTo>
                  <a:pt x="15675" y="3974"/>
                </a:lnTo>
                <a:cubicBezTo>
                  <a:pt x="15675" y="4032"/>
                  <a:pt x="15699" y="4077"/>
                  <a:pt x="15728" y="4077"/>
                </a:cubicBezTo>
                <a:cubicBezTo>
                  <a:pt x="15757" y="4077"/>
                  <a:pt x="15781" y="4032"/>
                  <a:pt x="15781" y="3974"/>
                </a:cubicBezTo>
                <a:lnTo>
                  <a:pt x="15781" y="3754"/>
                </a:lnTo>
                <a:cubicBezTo>
                  <a:pt x="15781" y="3697"/>
                  <a:pt x="15757" y="3650"/>
                  <a:pt x="15728" y="3650"/>
                </a:cubicBezTo>
                <a:close/>
                <a:moveTo>
                  <a:pt x="16578" y="3650"/>
                </a:moveTo>
                <a:cubicBezTo>
                  <a:pt x="16549" y="3650"/>
                  <a:pt x="16525" y="3697"/>
                  <a:pt x="16525" y="3754"/>
                </a:cubicBezTo>
                <a:lnTo>
                  <a:pt x="16525" y="3974"/>
                </a:lnTo>
                <a:cubicBezTo>
                  <a:pt x="16525" y="4032"/>
                  <a:pt x="16549" y="4077"/>
                  <a:pt x="16578" y="4077"/>
                </a:cubicBezTo>
                <a:cubicBezTo>
                  <a:pt x="16607" y="4077"/>
                  <a:pt x="16630" y="4032"/>
                  <a:pt x="16630" y="3974"/>
                </a:cubicBezTo>
                <a:lnTo>
                  <a:pt x="16630" y="3754"/>
                </a:lnTo>
                <a:cubicBezTo>
                  <a:pt x="16630" y="3697"/>
                  <a:pt x="16607" y="3650"/>
                  <a:pt x="16578" y="3650"/>
                </a:cubicBezTo>
                <a:close/>
                <a:moveTo>
                  <a:pt x="16892" y="3650"/>
                </a:moveTo>
                <a:cubicBezTo>
                  <a:pt x="16863" y="3650"/>
                  <a:pt x="16839" y="3697"/>
                  <a:pt x="16839" y="3754"/>
                </a:cubicBezTo>
                <a:lnTo>
                  <a:pt x="16839" y="3974"/>
                </a:lnTo>
                <a:cubicBezTo>
                  <a:pt x="16839" y="4032"/>
                  <a:pt x="16863" y="4077"/>
                  <a:pt x="16892" y="4077"/>
                </a:cubicBezTo>
                <a:cubicBezTo>
                  <a:pt x="16921" y="4077"/>
                  <a:pt x="16944" y="4032"/>
                  <a:pt x="16944" y="3974"/>
                </a:cubicBezTo>
                <a:lnTo>
                  <a:pt x="16944" y="3754"/>
                </a:lnTo>
                <a:cubicBezTo>
                  <a:pt x="16944" y="3697"/>
                  <a:pt x="16921" y="3650"/>
                  <a:pt x="16892" y="3650"/>
                </a:cubicBezTo>
                <a:close/>
                <a:moveTo>
                  <a:pt x="17741" y="3650"/>
                </a:moveTo>
                <a:cubicBezTo>
                  <a:pt x="17712" y="3650"/>
                  <a:pt x="17689" y="3697"/>
                  <a:pt x="17689" y="3754"/>
                </a:cubicBezTo>
                <a:lnTo>
                  <a:pt x="17689" y="3974"/>
                </a:lnTo>
                <a:cubicBezTo>
                  <a:pt x="17689" y="4032"/>
                  <a:pt x="17712" y="4077"/>
                  <a:pt x="17741" y="4077"/>
                </a:cubicBezTo>
                <a:cubicBezTo>
                  <a:pt x="17770" y="4077"/>
                  <a:pt x="17794" y="4032"/>
                  <a:pt x="17794" y="3974"/>
                </a:cubicBezTo>
                <a:lnTo>
                  <a:pt x="17794" y="3754"/>
                </a:lnTo>
                <a:cubicBezTo>
                  <a:pt x="17794" y="3697"/>
                  <a:pt x="17770" y="3650"/>
                  <a:pt x="17741" y="3650"/>
                </a:cubicBezTo>
                <a:close/>
                <a:moveTo>
                  <a:pt x="18055" y="3650"/>
                </a:moveTo>
                <a:cubicBezTo>
                  <a:pt x="18026" y="3650"/>
                  <a:pt x="18002" y="3697"/>
                  <a:pt x="18002" y="3754"/>
                </a:cubicBezTo>
                <a:lnTo>
                  <a:pt x="18002" y="3974"/>
                </a:lnTo>
                <a:cubicBezTo>
                  <a:pt x="18002" y="4032"/>
                  <a:pt x="18026" y="4077"/>
                  <a:pt x="18055" y="4077"/>
                </a:cubicBezTo>
                <a:cubicBezTo>
                  <a:pt x="18085" y="4077"/>
                  <a:pt x="18108" y="4032"/>
                  <a:pt x="18108" y="3974"/>
                </a:cubicBezTo>
                <a:lnTo>
                  <a:pt x="18108" y="3754"/>
                </a:lnTo>
                <a:cubicBezTo>
                  <a:pt x="18108" y="3697"/>
                  <a:pt x="18085" y="3650"/>
                  <a:pt x="18055" y="3650"/>
                </a:cubicBezTo>
                <a:close/>
                <a:moveTo>
                  <a:pt x="18905" y="3650"/>
                </a:moveTo>
                <a:cubicBezTo>
                  <a:pt x="18876" y="3650"/>
                  <a:pt x="18852" y="3697"/>
                  <a:pt x="18852" y="3754"/>
                </a:cubicBezTo>
                <a:lnTo>
                  <a:pt x="18852" y="3974"/>
                </a:lnTo>
                <a:cubicBezTo>
                  <a:pt x="18852" y="4032"/>
                  <a:pt x="18876" y="4077"/>
                  <a:pt x="18905" y="4077"/>
                </a:cubicBezTo>
                <a:cubicBezTo>
                  <a:pt x="18934" y="4077"/>
                  <a:pt x="18958" y="4032"/>
                  <a:pt x="18958" y="3974"/>
                </a:cubicBezTo>
                <a:lnTo>
                  <a:pt x="18958" y="3754"/>
                </a:lnTo>
                <a:cubicBezTo>
                  <a:pt x="18958" y="3697"/>
                  <a:pt x="18934" y="3650"/>
                  <a:pt x="18905" y="3650"/>
                </a:cubicBezTo>
                <a:close/>
                <a:moveTo>
                  <a:pt x="19220" y="3650"/>
                </a:moveTo>
                <a:cubicBezTo>
                  <a:pt x="19191" y="3650"/>
                  <a:pt x="19167" y="3697"/>
                  <a:pt x="19167" y="3754"/>
                </a:cubicBezTo>
                <a:lnTo>
                  <a:pt x="19167" y="3974"/>
                </a:lnTo>
                <a:cubicBezTo>
                  <a:pt x="19167" y="4032"/>
                  <a:pt x="19191" y="4077"/>
                  <a:pt x="19220" y="4077"/>
                </a:cubicBezTo>
                <a:cubicBezTo>
                  <a:pt x="19249" y="4077"/>
                  <a:pt x="19273" y="4032"/>
                  <a:pt x="19273" y="3974"/>
                </a:cubicBezTo>
                <a:lnTo>
                  <a:pt x="19273" y="3754"/>
                </a:lnTo>
                <a:cubicBezTo>
                  <a:pt x="19273" y="3697"/>
                  <a:pt x="19249" y="3650"/>
                  <a:pt x="19220" y="3650"/>
                </a:cubicBezTo>
                <a:close/>
                <a:moveTo>
                  <a:pt x="20069" y="3650"/>
                </a:moveTo>
                <a:cubicBezTo>
                  <a:pt x="20040" y="3650"/>
                  <a:pt x="20016" y="3697"/>
                  <a:pt x="20016" y="3754"/>
                </a:cubicBezTo>
                <a:lnTo>
                  <a:pt x="20016" y="3974"/>
                </a:lnTo>
                <a:cubicBezTo>
                  <a:pt x="20016" y="4032"/>
                  <a:pt x="20040" y="4077"/>
                  <a:pt x="20069" y="4077"/>
                </a:cubicBezTo>
                <a:cubicBezTo>
                  <a:pt x="20099" y="4077"/>
                  <a:pt x="20122" y="4032"/>
                  <a:pt x="20122" y="3974"/>
                </a:cubicBezTo>
                <a:lnTo>
                  <a:pt x="20122" y="3754"/>
                </a:lnTo>
                <a:cubicBezTo>
                  <a:pt x="20122" y="3697"/>
                  <a:pt x="20099" y="3650"/>
                  <a:pt x="20069" y="3650"/>
                </a:cubicBezTo>
                <a:close/>
                <a:moveTo>
                  <a:pt x="20384" y="3650"/>
                </a:moveTo>
                <a:cubicBezTo>
                  <a:pt x="20355" y="3650"/>
                  <a:pt x="20331" y="3697"/>
                  <a:pt x="20331" y="3754"/>
                </a:cubicBezTo>
                <a:lnTo>
                  <a:pt x="20331" y="3974"/>
                </a:lnTo>
                <a:cubicBezTo>
                  <a:pt x="20331" y="4032"/>
                  <a:pt x="20355" y="4077"/>
                  <a:pt x="20384" y="4077"/>
                </a:cubicBezTo>
                <a:cubicBezTo>
                  <a:pt x="20413" y="4077"/>
                  <a:pt x="20436" y="4032"/>
                  <a:pt x="20436" y="3974"/>
                </a:cubicBezTo>
                <a:lnTo>
                  <a:pt x="20436" y="3754"/>
                </a:lnTo>
                <a:cubicBezTo>
                  <a:pt x="20436" y="3697"/>
                  <a:pt x="20413" y="3650"/>
                  <a:pt x="20384" y="3650"/>
                </a:cubicBezTo>
                <a:close/>
                <a:moveTo>
                  <a:pt x="21234" y="3650"/>
                </a:moveTo>
                <a:cubicBezTo>
                  <a:pt x="21204" y="3650"/>
                  <a:pt x="21181" y="3697"/>
                  <a:pt x="21181" y="3754"/>
                </a:cubicBezTo>
                <a:lnTo>
                  <a:pt x="21181" y="3974"/>
                </a:lnTo>
                <a:cubicBezTo>
                  <a:pt x="21181" y="4032"/>
                  <a:pt x="21204" y="4077"/>
                  <a:pt x="21234" y="4077"/>
                </a:cubicBezTo>
                <a:cubicBezTo>
                  <a:pt x="21263" y="4077"/>
                  <a:pt x="21285" y="4032"/>
                  <a:pt x="21285" y="3974"/>
                </a:cubicBezTo>
                <a:lnTo>
                  <a:pt x="21285" y="3754"/>
                </a:lnTo>
                <a:cubicBezTo>
                  <a:pt x="21285" y="3697"/>
                  <a:pt x="21263" y="3650"/>
                  <a:pt x="21234" y="3650"/>
                </a:cubicBezTo>
                <a:close/>
                <a:moveTo>
                  <a:pt x="21547" y="3650"/>
                </a:moveTo>
                <a:cubicBezTo>
                  <a:pt x="21518" y="3650"/>
                  <a:pt x="21495" y="3697"/>
                  <a:pt x="21495" y="3754"/>
                </a:cubicBezTo>
                <a:lnTo>
                  <a:pt x="21495" y="3974"/>
                </a:lnTo>
                <a:cubicBezTo>
                  <a:pt x="21495" y="4032"/>
                  <a:pt x="21518" y="4077"/>
                  <a:pt x="21547" y="4077"/>
                </a:cubicBezTo>
                <a:cubicBezTo>
                  <a:pt x="21576" y="4077"/>
                  <a:pt x="21600" y="4032"/>
                  <a:pt x="21600" y="3974"/>
                </a:cubicBezTo>
                <a:lnTo>
                  <a:pt x="21600" y="3754"/>
                </a:lnTo>
                <a:cubicBezTo>
                  <a:pt x="21600" y="3697"/>
                  <a:pt x="21576" y="3650"/>
                  <a:pt x="21547" y="3650"/>
                </a:cubicBezTo>
                <a:close/>
                <a:moveTo>
                  <a:pt x="53" y="4380"/>
                </a:moveTo>
                <a:cubicBezTo>
                  <a:pt x="24" y="4380"/>
                  <a:pt x="0" y="4427"/>
                  <a:pt x="0" y="4484"/>
                </a:cubicBezTo>
                <a:lnTo>
                  <a:pt x="0" y="4704"/>
                </a:lnTo>
                <a:cubicBezTo>
                  <a:pt x="0" y="4762"/>
                  <a:pt x="24" y="4809"/>
                  <a:pt x="53" y="4809"/>
                </a:cubicBezTo>
                <a:cubicBezTo>
                  <a:pt x="82" y="4809"/>
                  <a:pt x="106" y="4762"/>
                  <a:pt x="106" y="4704"/>
                </a:cubicBezTo>
                <a:lnTo>
                  <a:pt x="106" y="4484"/>
                </a:lnTo>
                <a:cubicBezTo>
                  <a:pt x="106" y="4427"/>
                  <a:pt x="82" y="4380"/>
                  <a:pt x="53" y="4380"/>
                </a:cubicBezTo>
                <a:close/>
                <a:moveTo>
                  <a:pt x="367" y="4380"/>
                </a:moveTo>
                <a:cubicBezTo>
                  <a:pt x="338" y="4380"/>
                  <a:pt x="315" y="4427"/>
                  <a:pt x="315" y="4484"/>
                </a:cubicBezTo>
                <a:lnTo>
                  <a:pt x="315" y="4704"/>
                </a:lnTo>
                <a:cubicBezTo>
                  <a:pt x="315" y="4762"/>
                  <a:pt x="338" y="4809"/>
                  <a:pt x="367" y="4809"/>
                </a:cubicBezTo>
                <a:cubicBezTo>
                  <a:pt x="397" y="4809"/>
                  <a:pt x="420" y="4762"/>
                  <a:pt x="420" y="4704"/>
                </a:cubicBezTo>
                <a:lnTo>
                  <a:pt x="420" y="4484"/>
                </a:lnTo>
                <a:cubicBezTo>
                  <a:pt x="420" y="4427"/>
                  <a:pt x="397" y="4380"/>
                  <a:pt x="367" y="4380"/>
                </a:cubicBezTo>
                <a:close/>
                <a:moveTo>
                  <a:pt x="1217" y="4380"/>
                </a:moveTo>
                <a:cubicBezTo>
                  <a:pt x="1188" y="4380"/>
                  <a:pt x="1164" y="4427"/>
                  <a:pt x="1164" y="4484"/>
                </a:cubicBezTo>
                <a:lnTo>
                  <a:pt x="1164" y="4704"/>
                </a:lnTo>
                <a:cubicBezTo>
                  <a:pt x="1164" y="4762"/>
                  <a:pt x="1188" y="4809"/>
                  <a:pt x="1217" y="4809"/>
                </a:cubicBezTo>
                <a:cubicBezTo>
                  <a:pt x="1246" y="4809"/>
                  <a:pt x="1270" y="4762"/>
                  <a:pt x="1270" y="4704"/>
                </a:cubicBezTo>
                <a:lnTo>
                  <a:pt x="1270" y="4484"/>
                </a:lnTo>
                <a:cubicBezTo>
                  <a:pt x="1270" y="4427"/>
                  <a:pt x="1246" y="4380"/>
                  <a:pt x="1217" y="4380"/>
                </a:cubicBezTo>
                <a:close/>
                <a:moveTo>
                  <a:pt x="1532" y="4380"/>
                </a:moveTo>
                <a:cubicBezTo>
                  <a:pt x="1503" y="4380"/>
                  <a:pt x="1479" y="4427"/>
                  <a:pt x="1479" y="4484"/>
                </a:cubicBezTo>
                <a:lnTo>
                  <a:pt x="1479" y="4704"/>
                </a:lnTo>
                <a:cubicBezTo>
                  <a:pt x="1479" y="4762"/>
                  <a:pt x="1503" y="4809"/>
                  <a:pt x="1532" y="4809"/>
                </a:cubicBezTo>
                <a:cubicBezTo>
                  <a:pt x="1561" y="4809"/>
                  <a:pt x="1584" y="4762"/>
                  <a:pt x="1584" y="4704"/>
                </a:cubicBezTo>
                <a:lnTo>
                  <a:pt x="1584" y="4484"/>
                </a:lnTo>
                <a:cubicBezTo>
                  <a:pt x="1584" y="4427"/>
                  <a:pt x="1561" y="4380"/>
                  <a:pt x="1532" y="4380"/>
                </a:cubicBezTo>
                <a:close/>
                <a:moveTo>
                  <a:pt x="2380" y="4380"/>
                </a:moveTo>
                <a:cubicBezTo>
                  <a:pt x="2351" y="4380"/>
                  <a:pt x="2329" y="4427"/>
                  <a:pt x="2329" y="4484"/>
                </a:cubicBezTo>
                <a:lnTo>
                  <a:pt x="2329" y="4704"/>
                </a:lnTo>
                <a:cubicBezTo>
                  <a:pt x="2329" y="4762"/>
                  <a:pt x="2351" y="4809"/>
                  <a:pt x="2380" y="4809"/>
                </a:cubicBezTo>
                <a:cubicBezTo>
                  <a:pt x="2409" y="4809"/>
                  <a:pt x="2433" y="4762"/>
                  <a:pt x="2433" y="4704"/>
                </a:cubicBezTo>
                <a:lnTo>
                  <a:pt x="2433" y="4484"/>
                </a:lnTo>
                <a:cubicBezTo>
                  <a:pt x="2433" y="4427"/>
                  <a:pt x="2409" y="4380"/>
                  <a:pt x="2380" y="4380"/>
                </a:cubicBezTo>
                <a:close/>
                <a:moveTo>
                  <a:pt x="2695" y="4380"/>
                </a:moveTo>
                <a:cubicBezTo>
                  <a:pt x="2666" y="4380"/>
                  <a:pt x="2643" y="4427"/>
                  <a:pt x="2643" y="4484"/>
                </a:cubicBezTo>
                <a:lnTo>
                  <a:pt x="2643" y="4704"/>
                </a:lnTo>
                <a:cubicBezTo>
                  <a:pt x="2643" y="4762"/>
                  <a:pt x="2666" y="4809"/>
                  <a:pt x="2695" y="4809"/>
                </a:cubicBezTo>
                <a:cubicBezTo>
                  <a:pt x="2724" y="4809"/>
                  <a:pt x="2748" y="4762"/>
                  <a:pt x="2748" y="4704"/>
                </a:cubicBezTo>
                <a:lnTo>
                  <a:pt x="2748" y="4484"/>
                </a:lnTo>
                <a:cubicBezTo>
                  <a:pt x="2748" y="4427"/>
                  <a:pt x="2724" y="4380"/>
                  <a:pt x="2695" y="4380"/>
                </a:cubicBezTo>
                <a:close/>
                <a:moveTo>
                  <a:pt x="3545" y="4380"/>
                </a:moveTo>
                <a:cubicBezTo>
                  <a:pt x="3516" y="4380"/>
                  <a:pt x="3492" y="4427"/>
                  <a:pt x="3492" y="4484"/>
                </a:cubicBezTo>
                <a:lnTo>
                  <a:pt x="3492" y="4704"/>
                </a:lnTo>
                <a:cubicBezTo>
                  <a:pt x="3492" y="4762"/>
                  <a:pt x="3516" y="4809"/>
                  <a:pt x="3545" y="4809"/>
                </a:cubicBezTo>
                <a:cubicBezTo>
                  <a:pt x="3574" y="4809"/>
                  <a:pt x="3598" y="4762"/>
                  <a:pt x="3598" y="4704"/>
                </a:cubicBezTo>
                <a:lnTo>
                  <a:pt x="3598" y="4484"/>
                </a:lnTo>
                <a:cubicBezTo>
                  <a:pt x="3598" y="4427"/>
                  <a:pt x="3574" y="4380"/>
                  <a:pt x="3545" y="4380"/>
                </a:cubicBezTo>
                <a:close/>
                <a:moveTo>
                  <a:pt x="3859" y="4380"/>
                </a:moveTo>
                <a:cubicBezTo>
                  <a:pt x="3830" y="4380"/>
                  <a:pt x="3806" y="4427"/>
                  <a:pt x="3806" y="4484"/>
                </a:cubicBezTo>
                <a:lnTo>
                  <a:pt x="3806" y="4704"/>
                </a:lnTo>
                <a:cubicBezTo>
                  <a:pt x="3806" y="4762"/>
                  <a:pt x="3830" y="4809"/>
                  <a:pt x="3859" y="4809"/>
                </a:cubicBezTo>
                <a:cubicBezTo>
                  <a:pt x="3888" y="4809"/>
                  <a:pt x="3912" y="4762"/>
                  <a:pt x="3912" y="4704"/>
                </a:cubicBezTo>
                <a:lnTo>
                  <a:pt x="3912" y="4484"/>
                </a:lnTo>
                <a:cubicBezTo>
                  <a:pt x="3912" y="4427"/>
                  <a:pt x="3888" y="4380"/>
                  <a:pt x="3859" y="4380"/>
                </a:cubicBezTo>
                <a:close/>
                <a:moveTo>
                  <a:pt x="4709" y="4380"/>
                </a:moveTo>
                <a:cubicBezTo>
                  <a:pt x="4680" y="4380"/>
                  <a:pt x="4656" y="4427"/>
                  <a:pt x="4656" y="4484"/>
                </a:cubicBezTo>
                <a:lnTo>
                  <a:pt x="4656" y="4704"/>
                </a:lnTo>
                <a:cubicBezTo>
                  <a:pt x="4656" y="4762"/>
                  <a:pt x="4680" y="4809"/>
                  <a:pt x="4709" y="4809"/>
                </a:cubicBezTo>
                <a:cubicBezTo>
                  <a:pt x="4738" y="4809"/>
                  <a:pt x="4762" y="4762"/>
                  <a:pt x="4762" y="4704"/>
                </a:cubicBezTo>
                <a:lnTo>
                  <a:pt x="4762" y="4484"/>
                </a:lnTo>
                <a:cubicBezTo>
                  <a:pt x="4762" y="4427"/>
                  <a:pt x="4738" y="4380"/>
                  <a:pt x="4709" y="4380"/>
                </a:cubicBezTo>
                <a:close/>
                <a:moveTo>
                  <a:pt x="5023" y="4380"/>
                </a:moveTo>
                <a:cubicBezTo>
                  <a:pt x="4994" y="4380"/>
                  <a:pt x="4970" y="4427"/>
                  <a:pt x="4970" y="4484"/>
                </a:cubicBezTo>
                <a:lnTo>
                  <a:pt x="4970" y="4704"/>
                </a:lnTo>
                <a:cubicBezTo>
                  <a:pt x="4970" y="4762"/>
                  <a:pt x="4994" y="4809"/>
                  <a:pt x="5023" y="4809"/>
                </a:cubicBezTo>
                <a:cubicBezTo>
                  <a:pt x="5053" y="4809"/>
                  <a:pt x="5076" y="4762"/>
                  <a:pt x="5076" y="4704"/>
                </a:cubicBezTo>
                <a:lnTo>
                  <a:pt x="5076" y="4484"/>
                </a:lnTo>
                <a:cubicBezTo>
                  <a:pt x="5076" y="4427"/>
                  <a:pt x="5053" y="4380"/>
                  <a:pt x="5023" y="4380"/>
                </a:cubicBezTo>
                <a:close/>
                <a:moveTo>
                  <a:pt x="5873" y="4380"/>
                </a:moveTo>
                <a:cubicBezTo>
                  <a:pt x="5844" y="4380"/>
                  <a:pt x="5820" y="4427"/>
                  <a:pt x="5820" y="4484"/>
                </a:cubicBezTo>
                <a:lnTo>
                  <a:pt x="5820" y="4704"/>
                </a:lnTo>
                <a:cubicBezTo>
                  <a:pt x="5820" y="4762"/>
                  <a:pt x="5844" y="4809"/>
                  <a:pt x="5873" y="4809"/>
                </a:cubicBezTo>
                <a:cubicBezTo>
                  <a:pt x="5902" y="4809"/>
                  <a:pt x="5926" y="4762"/>
                  <a:pt x="5926" y="4704"/>
                </a:cubicBezTo>
                <a:lnTo>
                  <a:pt x="5926" y="4484"/>
                </a:lnTo>
                <a:cubicBezTo>
                  <a:pt x="5926" y="4427"/>
                  <a:pt x="5902" y="4380"/>
                  <a:pt x="5873" y="4380"/>
                </a:cubicBezTo>
                <a:close/>
                <a:moveTo>
                  <a:pt x="6188" y="4380"/>
                </a:moveTo>
                <a:cubicBezTo>
                  <a:pt x="6159" y="4380"/>
                  <a:pt x="6135" y="4427"/>
                  <a:pt x="6135" y="4484"/>
                </a:cubicBezTo>
                <a:lnTo>
                  <a:pt x="6135" y="4704"/>
                </a:lnTo>
                <a:cubicBezTo>
                  <a:pt x="6135" y="4762"/>
                  <a:pt x="6159" y="4809"/>
                  <a:pt x="6188" y="4809"/>
                </a:cubicBezTo>
                <a:cubicBezTo>
                  <a:pt x="6217" y="4809"/>
                  <a:pt x="6240" y="4762"/>
                  <a:pt x="6240" y="4704"/>
                </a:cubicBezTo>
                <a:lnTo>
                  <a:pt x="6240" y="4484"/>
                </a:lnTo>
                <a:cubicBezTo>
                  <a:pt x="6240" y="4427"/>
                  <a:pt x="6217" y="4380"/>
                  <a:pt x="6188" y="4380"/>
                </a:cubicBezTo>
                <a:close/>
                <a:moveTo>
                  <a:pt x="7036" y="4380"/>
                </a:moveTo>
                <a:cubicBezTo>
                  <a:pt x="7007" y="4380"/>
                  <a:pt x="6984" y="4427"/>
                  <a:pt x="6984" y="4484"/>
                </a:cubicBezTo>
                <a:lnTo>
                  <a:pt x="6984" y="4704"/>
                </a:lnTo>
                <a:cubicBezTo>
                  <a:pt x="6984" y="4762"/>
                  <a:pt x="7007" y="4809"/>
                  <a:pt x="7036" y="4809"/>
                </a:cubicBezTo>
                <a:cubicBezTo>
                  <a:pt x="7065" y="4809"/>
                  <a:pt x="7089" y="4762"/>
                  <a:pt x="7089" y="4704"/>
                </a:cubicBezTo>
                <a:lnTo>
                  <a:pt x="7089" y="4484"/>
                </a:lnTo>
                <a:cubicBezTo>
                  <a:pt x="7089" y="4427"/>
                  <a:pt x="7065" y="4380"/>
                  <a:pt x="7036" y="4380"/>
                </a:cubicBezTo>
                <a:close/>
                <a:moveTo>
                  <a:pt x="7351" y="4380"/>
                </a:moveTo>
                <a:cubicBezTo>
                  <a:pt x="7322" y="4380"/>
                  <a:pt x="7299" y="4427"/>
                  <a:pt x="7299" y="4484"/>
                </a:cubicBezTo>
                <a:lnTo>
                  <a:pt x="7299" y="4704"/>
                </a:lnTo>
                <a:cubicBezTo>
                  <a:pt x="7299" y="4762"/>
                  <a:pt x="7322" y="4809"/>
                  <a:pt x="7351" y="4809"/>
                </a:cubicBezTo>
                <a:cubicBezTo>
                  <a:pt x="7380" y="4809"/>
                  <a:pt x="7404" y="4762"/>
                  <a:pt x="7404" y="4704"/>
                </a:cubicBezTo>
                <a:lnTo>
                  <a:pt x="7404" y="4484"/>
                </a:lnTo>
                <a:cubicBezTo>
                  <a:pt x="7404" y="4427"/>
                  <a:pt x="7380" y="4380"/>
                  <a:pt x="7351" y="4380"/>
                </a:cubicBezTo>
                <a:close/>
                <a:moveTo>
                  <a:pt x="8201" y="4380"/>
                </a:moveTo>
                <a:cubicBezTo>
                  <a:pt x="8171" y="4380"/>
                  <a:pt x="8148" y="4427"/>
                  <a:pt x="8148" y="4484"/>
                </a:cubicBezTo>
                <a:lnTo>
                  <a:pt x="8148" y="4704"/>
                </a:lnTo>
                <a:cubicBezTo>
                  <a:pt x="8148" y="4762"/>
                  <a:pt x="8171" y="4809"/>
                  <a:pt x="8201" y="4809"/>
                </a:cubicBezTo>
                <a:cubicBezTo>
                  <a:pt x="8230" y="4809"/>
                  <a:pt x="8254" y="4762"/>
                  <a:pt x="8254" y="4704"/>
                </a:cubicBezTo>
                <a:lnTo>
                  <a:pt x="8254" y="4484"/>
                </a:lnTo>
                <a:cubicBezTo>
                  <a:pt x="8254" y="4427"/>
                  <a:pt x="8230" y="4380"/>
                  <a:pt x="8201" y="4380"/>
                </a:cubicBezTo>
                <a:close/>
                <a:moveTo>
                  <a:pt x="8515" y="4380"/>
                </a:moveTo>
                <a:cubicBezTo>
                  <a:pt x="8486" y="4380"/>
                  <a:pt x="8462" y="4427"/>
                  <a:pt x="8462" y="4484"/>
                </a:cubicBezTo>
                <a:lnTo>
                  <a:pt x="8462" y="4704"/>
                </a:lnTo>
                <a:cubicBezTo>
                  <a:pt x="8462" y="4762"/>
                  <a:pt x="8486" y="4809"/>
                  <a:pt x="8515" y="4809"/>
                </a:cubicBezTo>
                <a:cubicBezTo>
                  <a:pt x="8544" y="4809"/>
                  <a:pt x="8568" y="4762"/>
                  <a:pt x="8568" y="4704"/>
                </a:cubicBezTo>
                <a:lnTo>
                  <a:pt x="8568" y="4484"/>
                </a:lnTo>
                <a:cubicBezTo>
                  <a:pt x="8568" y="4427"/>
                  <a:pt x="8544" y="4380"/>
                  <a:pt x="8515" y="4380"/>
                </a:cubicBezTo>
                <a:close/>
                <a:moveTo>
                  <a:pt x="9365" y="4380"/>
                </a:moveTo>
                <a:cubicBezTo>
                  <a:pt x="9336" y="4380"/>
                  <a:pt x="9312" y="4427"/>
                  <a:pt x="9312" y="4484"/>
                </a:cubicBezTo>
                <a:lnTo>
                  <a:pt x="9312" y="4704"/>
                </a:lnTo>
                <a:cubicBezTo>
                  <a:pt x="9312" y="4762"/>
                  <a:pt x="9336" y="4809"/>
                  <a:pt x="9365" y="4809"/>
                </a:cubicBezTo>
                <a:cubicBezTo>
                  <a:pt x="9394" y="4809"/>
                  <a:pt x="9418" y="4762"/>
                  <a:pt x="9418" y="4704"/>
                </a:cubicBezTo>
                <a:lnTo>
                  <a:pt x="9418" y="4484"/>
                </a:lnTo>
                <a:cubicBezTo>
                  <a:pt x="9418" y="4427"/>
                  <a:pt x="9394" y="4380"/>
                  <a:pt x="9365" y="4380"/>
                </a:cubicBezTo>
                <a:close/>
                <a:moveTo>
                  <a:pt x="9679" y="4380"/>
                </a:moveTo>
                <a:cubicBezTo>
                  <a:pt x="9650" y="4380"/>
                  <a:pt x="9626" y="4427"/>
                  <a:pt x="9626" y="4484"/>
                </a:cubicBezTo>
                <a:lnTo>
                  <a:pt x="9626" y="4704"/>
                </a:lnTo>
                <a:cubicBezTo>
                  <a:pt x="9626" y="4762"/>
                  <a:pt x="9650" y="4809"/>
                  <a:pt x="9679" y="4809"/>
                </a:cubicBezTo>
                <a:cubicBezTo>
                  <a:pt x="9708" y="4809"/>
                  <a:pt x="9732" y="4762"/>
                  <a:pt x="9732" y="4704"/>
                </a:cubicBezTo>
                <a:lnTo>
                  <a:pt x="9732" y="4484"/>
                </a:lnTo>
                <a:cubicBezTo>
                  <a:pt x="9732" y="4427"/>
                  <a:pt x="9708" y="4380"/>
                  <a:pt x="9679" y="4380"/>
                </a:cubicBezTo>
                <a:close/>
                <a:moveTo>
                  <a:pt x="10529" y="4380"/>
                </a:moveTo>
                <a:cubicBezTo>
                  <a:pt x="10500" y="4380"/>
                  <a:pt x="10476" y="4427"/>
                  <a:pt x="10476" y="4484"/>
                </a:cubicBezTo>
                <a:lnTo>
                  <a:pt x="10476" y="4704"/>
                </a:lnTo>
                <a:cubicBezTo>
                  <a:pt x="10476" y="4762"/>
                  <a:pt x="10500" y="4809"/>
                  <a:pt x="10529" y="4809"/>
                </a:cubicBezTo>
                <a:cubicBezTo>
                  <a:pt x="10558" y="4809"/>
                  <a:pt x="10582" y="4762"/>
                  <a:pt x="10582" y="4704"/>
                </a:cubicBezTo>
                <a:lnTo>
                  <a:pt x="10582" y="4484"/>
                </a:lnTo>
                <a:cubicBezTo>
                  <a:pt x="10582" y="4427"/>
                  <a:pt x="10558" y="4380"/>
                  <a:pt x="10529" y="4380"/>
                </a:cubicBezTo>
                <a:close/>
                <a:moveTo>
                  <a:pt x="10844" y="4380"/>
                </a:moveTo>
                <a:cubicBezTo>
                  <a:pt x="10814" y="4380"/>
                  <a:pt x="10791" y="4427"/>
                  <a:pt x="10791" y="4484"/>
                </a:cubicBezTo>
                <a:lnTo>
                  <a:pt x="10791" y="4704"/>
                </a:lnTo>
                <a:cubicBezTo>
                  <a:pt x="10791" y="4762"/>
                  <a:pt x="10814" y="4809"/>
                  <a:pt x="10844" y="4809"/>
                </a:cubicBezTo>
                <a:cubicBezTo>
                  <a:pt x="10873" y="4809"/>
                  <a:pt x="10895" y="4762"/>
                  <a:pt x="10895" y="4704"/>
                </a:cubicBezTo>
                <a:lnTo>
                  <a:pt x="10895" y="4484"/>
                </a:lnTo>
                <a:cubicBezTo>
                  <a:pt x="10895" y="4427"/>
                  <a:pt x="10873" y="4380"/>
                  <a:pt x="10844" y="4380"/>
                </a:cubicBezTo>
                <a:close/>
                <a:moveTo>
                  <a:pt x="11692" y="4380"/>
                </a:moveTo>
                <a:cubicBezTo>
                  <a:pt x="11663" y="4380"/>
                  <a:pt x="11640" y="4427"/>
                  <a:pt x="11640" y="4484"/>
                </a:cubicBezTo>
                <a:lnTo>
                  <a:pt x="11640" y="4704"/>
                </a:lnTo>
                <a:cubicBezTo>
                  <a:pt x="11640" y="4762"/>
                  <a:pt x="11663" y="4809"/>
                  <a:pt x="11692" y="4809"/>
                </a:cubicBezTo>
                <a:cubicBezTo>
                  <a:pt x="11721" y="4809"/>
                  <a:pt x="11745" y="4762"/>
                  <a:pt x="11745" y="4704"/>
                </a:cubicBezTo>
                <a:lnTo>
                  <a:pt x="11745" y="4484"/>
                </a:lnTo>
                <a:cubicBezTo>
                  <a:pt x="11745" y="4427"/>
                  <a:pt x="11721" y="4380"/>
                  <a:pt x="11692" y="4380"/>
                </a:cubicBezTo>
                <a:close/>
                <a:moveTo>
                  <a:pt x="12007" y="4380"/>
                </a:moveTo>
                <a:cubicBezTo>
                  <a:pt x="11978" y="4380"/>
                  <a:pt x="11955" y="4427"/>
                  <a:pt x="11955" y="4484"/>
                </a:cubicBezTo>
                <a:lnTo>
                  <a:pt x="11955" y="4704"/>
                </a:lnTo>
                <a:cubicBezTo>
                  <a:pt x="11955" y="4762"/>
                  <a:pt x="11978" y="4809"/>
                  <a:pt x="12007" y="4809"/>
                </a:cubicBezTo>
                <a:cubicBezTo>
                  <a:pt x="12036" y="4809"/>
                  <a:pt x="12060" y="4762"/>
                  <a:pt x="12060" y="4704"/>
                </a:cubicBezTo>
                <a:lnTo>
                  <a:pt x="12060" y="4484"/>
                </a:lnTo>
                <a:cubicBezTo>
                  <a:pt x="12060" y="4427"/>
                  <a:pt x="12036" y="4380"/>
                  <a:pt x="12007" y="4380"/>
                </a:cubicBezTo>
                <a:close/>
                <a:moveTo>
                  <a:pt x="12856" y="4380"/>
                </a:moveTo>
                <a:cubicBezTo>
                  <a:pt x="12827" y="4380"/>
                  <a:pt x="12804" y="4427"/>
                  <a:pt x="12804" y="4484"/>
                </a:cubicBezTo>
                <a:lnTo>
                  <a:pt x="12804" y="4704"/>
                </a:lnTo>
                <a:cubicBezTo>
                  <a:pt x="12804" y="4762"/>
                  <a:pt x="12827" y="4809"/>
                  <a:pt x="12856" y="4809"/>
                </a:cubicBezTo>
                <a:cubicBezTo>
                  <a:pt x="12886" y="4809"/>
                  <a:pt x="12909" y="4762"/>
                  <a:pt x="12909" y="4704"/>
                </a:cubicBezTo>
                <a:lnTo>
                  <a:pt x="12909" y="4484"/>
                </a:lnTo>
                <a:cubicBezTo>
                  <a:pt x="12909" y="4427"/>
                  <a:pt x="12886" y="4380"/>
                  <a:pt x="12856" y="4380"/>
                </a:cubicBezTo>
                <a:close/>
                <a:moveTo>
                  <a:pt x="13171" y="4380"/>
                </a:moveTo>
                <a:cubicBezTo>
                  <a:pt x="13142" y="4380"/>
                  <a:pt x="13118" y="4427"/>
                  <a:pt x="13118" y="4484"/>
                </a:cubicBezTo>
                <a:lnTo>
                  <a:pt x="13118" y="4704"/>
                </a:lnTo>
                <a:cubicBezTo>
                  <a:pt x="13118" y="4762"/>
                  <a:pt x="13142" y="4809"/>
                  <a:pt x="13171" y="4809"/>
                </a:cubicBezTo>
                <a:cubicBezTo>
                  <a:pt x="13200" y="4809"/>
                  <a:pt x="13224" y="4762"/>
                  <a:pt x="13224" y="4704"/>
                </a:cubicBezTo>
                <a:lnTo>
                  <a:pt x="13224" y="4484"/>
                </a:lnTo>
                <a:cubicBezTo>
                  <a:pt x="13224" y="4427"/>
                  <a:pt x="13200" y="4380"/>
                  <a:pt x="13171" y="4380"/>
                </a:cubicBezTo>
                <a:close/>
                <a:moveTo>
                  <a:pt x="14021" y="4380"/>
                </a:moveTo>
                <a:cubicBezTo>
                  <a:pt x="13992" y="4380"/>
                  <a:pt x="13968" y="4427"/>
                  <a:pt x="13968" y="4484"/>
                </a:cubicBezTo>
                <a:lnTo>
                  <a:pt x="13968" y="4704"/>
                </a:lnTo>
                <a:cubicBezTo>
                  <a:pt x="13968" y="4762"/>
                  <a:pt x="13992" y="4809"/>
                  <a:pt x="14021" y="4809"/>
                </a:cubicBezTo>
                <a:cubicBezTo>
                  <a:pt x="14050" y="4809"/>
                  <a:pt x="14074" y="4762"/>
                  <a:pt x="14074" y="4704"/>
                </a:cubicBezTo>
                <a:lnTo>
                  <a:pt x="14074" y="4484"/>
                </a:lnTo>
                <a:cubicBezTo>
                  <a:pt x="14074" y="4427"/>
                  <a:pt x="14050" y="4380"/>
                  <a:pt x="14021" y="4380"/>
                </a:cubicBezTo>
                <a:close/>
                <a:moveTo>
                  <a:pt x="14335" y="4380"/>
                </a:moveTo>
                <a:cubicBezTo>
                  <a:pt x="14306" y="4380"/>
                  <a:pt x="14282" y="4427"/>
                  <a:pt x="14282" y="4484"/>
                </a:cubicBezTo>
                <a:lnTo>
                  <a:pt x="14282" y="4704"/>
                </a:lnTo>
                <a:cubicBezTo>
                  <a:pt x="14282" y="4762"/>
                  <a:pt x="14306" y="4809"/>
                  <a:pt x="14335" y="4809"/>
                </a:cubicBezTo>
                <a:cubicBezTo>
                  <a:pt x="14364" y="4809"/>
                  <a:pt x="14388" y="4762"/>
                  <a:pt x="14388" y="4704"/>
                </a:cubicBezTo>
                <a:lnTo>
                  <a:pt x="14388" y="4484"/>
                </a:lnTo>
                <a:cubicBezTo>
                  <a:pt x="14388" y="4427"/>
                  <a:pt x="14364" y="4380"/>
                  <a:pt x="14335" y="4380"/>
                </a:cubicBezTo>
                <a:close/>
                <a:moveTo>
                  <a:pt x="15185" y="4380"/>
                </a:moveTo>
                <a:cubicBezTo>
                  <a:pt x="15156" y="4380"/>
                  <a:pt x="15132" y="4427"/>
                  <a:pt x="15132" y="4484"/>
                </a:cubicBezTo>
                <a:lnTo>
                  <a:pt x="15132" y="4704"/>
                </a:lnTo>
                <a:cubicBezTo>
                  <a:pt x="15132" y="4762"/>
                  <a:pt x="15156" y="4809"/>
                  <a:pt x="15185" y="4809"/>
                </a:cubicBezTo>
                <a:cubicBezTo>
                  <a:pt x="15214" y="4809"/>
                  <a:pt x="15237" y="4762"/>
                  <a:pt x="15237" y="4704"/>
                </a:cubicBezTo>
                <a:lnTo>
                  <a:pt x="15237" y="4484"/>
                </a:lnTo>
                <a:cubicBezTo>
                  <a:pt x="15237" y="4427"/>
                  <a:pt x="15214" y="4380"/>
                  <a:pt x="15185" y="4380"/>
                </a:cubicBezTo>
                <a:close/>
                <a:moveTo>
                  <a:pt x="15500" y="4380"/>
                </a:moveTo>
                <a:cubicBezTo>
                  <a:pt x="15470" y="4380"/>
                  <a:pt x="15447" y="4427"/>
                  <a:pt x="15447" y="4484"/>
                </a:cubicBezTo>
                <a:lnTo>
                  <a:pt x="15447" y="4704"/>
                </a:lnTo>
                <a:cubicBezTo>
                  <a:pt x="15447" y="4762"/>
                  <a:pt x="15470" y="4809"/>
                  <a:pt x="15500" y="4809"/>
                </a:cubicBezTo>
                <a:cubicBezTo>
                  <a:pt x="15529" y="4809"/>
                  <a:pt x="15551" y="4762"/>
                  <a:pt x="15551" y="4704"/>
                </a:cubicBezTo>
                <a:lnTo>
                  <a:pt x="15551" y="4484"/>
                </a:lnTo>
                <a:cubicBezTo>
                  <a:pt x="15551" y="4427"/>
                  <a:pt x="15529" y="4380"/>
                  <a:pt x="15500" y="4380"/>
                </a:cubicBezTo>
                <a:close/>
                <a:moveTo>
                  <a:pt x="16349" y="4380"/>
                </a:moveTo>
                <a:cubicBezTo>
                  <a:pt x="16320" y="4380"/>
                  <a:pt x="16296" y="4427"/>
                  <a:pt x="16296" y="4484"/>
                </a:cubicBezTo>
                <a:lnTo>
                  <a:pt x="16296" y="4704"/>
                </a:lnTo>
                <a:cubicBezTo>
                  <a:pt x="16296" y="4762"/>
                  <a:pt x="16320" y="4809"/>
                  <a:pt x="16349" y="4809"/>
                </a:cubicBezTo>
                <a:cubicBezTo>
                  <a:pt x="16378" y="4809"/>
                  <a:pt x="16401" y="4762"/>
                  <a:pt x="16401" y="4704"/>
                </a:cubicBezTo>
                <a:lnTo>
                  <a:pt x="16401" y="4484"/>
                </a:lnTo>
                <a:cubicBezTo>
                  <a:pt x="16401" y="4427"/>
                  <a:pt x="16378" y="4380"/>
                  <a:pt x="16349" y="4380"/>
                </a:cubicBezTo>
                <a:close/>
                <a:moveTo>
                  <a:pt x="16663" y="4380"/>
                </a:moveTo>
                <a:cubicBezTo>
                  <a:pt x="16634" y="4380"/>
                  <a:pt x="16611" y="4427"/>
                  <a:pt x="16611" y="4484"/>
                </a:cubicBezTo>
                <a:lnTo>
                  <a:pt x="16611" y="4704"/>
                </a:lnTo>
                <a:cubicBezTo>
                  <a:pt x="16611" y="4762"/>
                  <a:pt x="16634" y="4809"/>
                  <a:pt x="16663" y="4809"/>
                </a:cubicBezTo>
                <a:cubicBezTo>
                  <a:pt x="16692" y="4809"/>
                  <a:pt x="16716" y="4762"/>
                  <a:pt x="16716" y="4704"/>
                </a:cubicBezTo>
                <a:lnTo>
                  <a:pt x="16716" y="4484"/>
                </a:lnTo>
                <a:cubicBezTo>
                  <a:pt x="16716" y="4427"/>
                  <a:pt x="16692" y="4380"/>
                  <a:pt x="16663" y="4380"/>
                </a:cubicBezTo>
                <a:close/>
                <a:moveTo>
                  <a:pt x="17512" y="4380"/>
                </a:moveTo>
                <a:cubicBezTo>
                  <a:pt x="17483" y="4380"/>
                  <a:pt x="17459" y="4427"/>
                  <a:pt x="17459" y="4484"/>
                </a:cubicBezTo>
                <a:lnTo>
                  <a:pt x="17459" y="4704"/>
                </a:lnTo>
                <a:cubicBezTo>
                  <a:pt x="17459" y="4762"/>
                  <a:pt x="17483" y="4809"/>
                  <a:pt x="17512" y="4809"/>
                </a:cubicBezTo>
                <a:cubicBezTo>
                  <a:pt x="17541" y="4809"/>
                  <a:pt x="17565" y="4762"/>
                  <a:pt x="17565" y="4704"/>
                </a:cubicBezTo>
                <a:lnTo>
                  <a:pt x="17565" y="4484"/>
                </a:lnTo>
                <a:cubicBezTo>
                  <a:pt x="17565" y="4427"/>
                  <a:pt x="17541" y="4380"/>
                  <a:pt x="17512" y="4380"/>
                </a:cubicBezTo>
                <a:close/>
                <a:moveTo>
                  <a:pt x="17827" y="4380"/>
                </a:moveTo>
                <a:cubicBezTo>
                  <a:pt x="17798" y="4380"/>
                  <a:pt x="17774" y="4427"/>
                  <a:pt x="17774" y="4484"/>
                </a:cubicBezTo>
                <a:lnTo>
                  <a:pt x="17774" y="4704"/>
                </a:lnTo>
                <a:cubicBezTo>
                  <a:pt x="17774" y="4762"/>
                  <a:pt x="17798" y="4809"/>
                  <a:pt x="17827" y="4809"/>
                </a:cubicBezTo>
                <a:cubicBezTo>
                  <a:pt x="17856" y="4809"/>
                  <a:pt x="17880" y="4762"/>
                  <a:pt x="17880" y="4704"/>
                </a:cubicBezTo>
                <a:lnTo>
                  <a:pt x="17880" y="4484"/>
                </a:lnTo>
                <a:cubicBezTo>
                  <a:pt x="17880" y="4427"/>
                  <a:pt x="17856" y="4380"/>
                  <a:pt x="17827" y="4380"/>
                </a:cubicBezTo>
                <a:close/>
                <a:moveTo>
                  <a:pt x="18677" y="4380"/>
                </a:moveTo>
                <a:cubicBezTo>
                  <a:pt x="18648" y="4380"/>
                  <a:pt x="18624" y="4427"/>
                  <a:pt x="18624" y="4484"/>
                </a:cubicBezTo>
                <a:lnTo>
                  <a:pt x="18624" y="4704"/>
                </a:lnTo>
                <a:cubicBezTo>
                  <a:pt x="18624" y="4762"/>
                  <a:pt x="18648" y="4809"/>
                  <a:pt x="18677" y="4809"/>
                </a:cubicBezTo>
                <a:cubicBezTo>
                  <a:pt x="18706" y="4809"/>
                  <a:pt x="18730" y="4762"/>
                  <a:pt x="18730" y="4704"/>
                </a:cubicBezTo>
                <a:lnTo>
                  <a:pt x="18730" y="4484"/>
                </a:lnTo>
                <a:cubicBezTo>
                  <a:pt x="18730" y="4427"/>
                  <a:pt x="18706" y="4380"/>
                  <a:pt x="18677" y="4380"/>
                </a:cubicBezTo>
                <a:close/>
                <a:moveTo>
                  <a:pt x="18991" y="4380"/>
                </a:moveTo>
                <a:cubicBezTo>
                  <a:pt x="18962" y="4380"/>
                  <a:pt x="18938" y="4427"/>
                  <a:pt x="18938" y="4484"/>
                </a:cubicBezTo>
                <a:lnTo>
                  <a:pt x="18938" y="4704"/>
                </a:lnTo>
                <a:cubicBezTo>
                  <a:pt x="18938" y="4762"/>
                  <a:pt x="18962" y="4809"/>
                  <a:pt x="18991" y="4809"/>
                </a:cubicBezTo>
                <a:cubicBezTo>
                  <a:pt x="19020" y="4809"/>
                  <a:pt x="19044" y="4762"/>
                  <a:pt x="19044" y="4704"/>
                </a:cubicBezTo>
                <a:lnTo>
                  <a:pt x="19044" y="4484"/>
                </a:lnTo>
                <a:cubicBezTo>
                  <a:pt x="19044" y="4427"/>
                  <a:pt x="19020" y="4380"/>
                  <a:pt x="18991" y="4380"/>
                </a:cubicBezTo>
                <a:close/>
                <a:moveTo>
                  <a:pt x="19841" y="4380"/>
                </a:moveTo>
                <a:cubicBezTo>
                  <a:pt x="19812" y="4380"/>
                  <a:pt x="19788" y="4427"/>
                  <a:pt x="19788" y="4484"/>
                </a:cubicBezTo>
                <a:lnTo>
                  <a:pt x="19788" y="4704"/>
                </a:lnTo>
                <a:cubicBezTo>
                  <a:pt x="19788" y="4762"/>
                  <a:pt x="19812" y="4809"/>
                  <a:pt x="19841" y="4809"/>
                </a:cubicBezTo>
                <a:cubicBezTo>
                  <a:pt x="19870" y="4809"/>
                  <a:pt x="19894" y="4762"/>
                  <a:pt x="19894" y="4704"/>
                </a:cubicBezTo>
                <a:lnTo>
                  <a:pt x="19894" y="4484"/>
                </a:lnTo>
                <a:cubicBezTo>
                  <a:pt x="19894" y="4427"/>
                  <a:pt x="19870" y="4380"/>
                  <a:pt x="19841" y="4380"/>
                </a:cubicBezTo>
                <a:close/>
                <a:moveTo>
                  <a:pt x="20155" y="4380"/>
                </a:moveTo>
                <a:cubicBezTo>
                  <a:pt x="20126" y="4380"/>
                  <a:pt x="20102" y="4427"/>
                  <a:pt x="20102" y="4484"/>
                </a:cubicBezTo>
                <a:lnTo>
                  <a:pt x="20102" y="4704"/>
                </a:lnTo>
                <a:cubicBezTo>
                  <a:pt x="20102" y="4762"/>
                  <a:pt x="20126" y="4809"/>
                  <a:pt x="20155" y="4809"/>
                </a:cubicBezTo>
                <a:cubicBezTo>
                  <a:pt x="20184" y="4809"/>
                  <a:pt x="20207" y="4762"/>
                  <a:pt x="20207" y="4704"/>
                </a:cubicBezTo>
                <a:lnTo>
                  <a:pt x="20207" y="4484"/>
                </a:lnTo>
                <a:cubicBezTo>
                  <a:pt x="20207" y="4427"/>
                  <a:pt x="20184" y="4380"/>
                  <a:pt x="20155" y="4380"/>
                </a:cubicBezTo>
                <a:close/>
                <a:moveTo>
                  <a:pt x="21004" y="4380"/>
                </a:moveTo>
                <a:cubicBezTo>
                  <a:pt x="20975" y="4380"/>
                  <a:pt x="20952" y="4427"/>
                  <a:pt x="20952" y="4484"/>
                </a:cubicBezTo>
                <a:lnTo>
                  <a:pt x="20952" y="4704"/>
                </a:lnTo>
                <a:cubicBezTo>
                  <a:pt x="20952" y="4762"/>
                  <a:pt x="20975" y="4809"/>
                  <a:pt x="21004" y="4809"/>
                </a:cubicBezTo>
                <a:cubicBezTo>
                  <a:pt x="21033" y="4809"/>
                  <a:pt x="21057" y="4762"/>
                  <a:pt x="21057" y="4704"/>
                </a:cubicBezTo>
                <a:lnTo>
                  <a:pt x="21057" y="4484"/>
                </a:lnTo>
                <a:cubicBezTo>
                  <a:pt x="21057" y="4427"/>
                  <a:pt x="21033" y="4380"/>
                  <a:pt x="21004" y="4380"/>
                </a:cubicBezTo>
                <a:close/>
                <a:moveTo>
                  <a:pt x="21319" y="4380"/>
                </a:moveTo>
                <a:cubicBezTo>
                  <a:pt x="21289" y="4380"/>
                  <a:pt x="21267" y="4427"/>
                  <a:pt x="21267" y="4484"/>
                </a:cubicBezTo>
                <a:lnTo>
                  <a:pt x="21267" y="4704"/>
                </a:lnTo>
                <a:cubicBezTo>
                  <a:pt x="21267" y="4762"/>
                  <a:pt x="21289" y="4809"/>
                  <a:pt x="21319" y="4809"/>
                </a:cubicBezTo>
                <a:cubicBezTo>
                  <a:pt x="21348" y="4809"/>
                  <a:pt x="21372" y="4762"/>
                  <a:pt x="21372" y="4704"/>
                </a:cubicBezTo>
                <a:lnTo>
                  <a:pt x="21372" y="4484"/>
                </a:lnTo>
                <a:cubicBezTo>
                  <a:pt x="21372" y="4427"/>
                  <a:pt x="21348" y="4380"/>
                  <a:pt x="21319" y="4380"/>
                </a:cubicBezTo>
                <a:close/>
                <a:moveTo>
                  <a:pt x="281" y="5110"/>
                </a:moveTo>
                <a:cubicBezTo>
                  <a:pt x="252" y="5110"/>
                  <a:pt x="228" y="5157"/>
                  <a:pt x="228" y="5214"/>
                </a:cubicBezTo>
                <a:lnTo>
                  <a:pt x="228" y="5434"/>
                </a:lnTo>
                <a:cubicBezTo>
                  <a:pt x="228" y="5492"/>
                  <a:pt x="252" y="5539"/>
                  <a:pt x="281" y="5539"/>
                </a:cubicBezTo>
                <a:cubicBezTo>
                  <a:pt x="311" y="5539"/>
                  <a:pt x="334" y="5492"/>
                  <a:pt x="334" y="5434"/>
                </a:cubicBezTo>
                <a:lnTo>
                  <a:pt x="334" y="5214"/>
                </a:lnTo>
                <a:cubicBezTo>
                  <a:pt x="334" y="5157"/>
                  <a:pt x="311" y="5110"/>
                  <a:pt x="281" y="5110"/>
                </a:cubicBezTo>
                <a:close/>
                <a:moveTo>
                  <a:pt x="596" y="5110"/>
                </a:moveTo>
                <a:cubicBezTo>
                  <a:pt x="567" y="5110"/>
                  <a:pt x="543" y="5157"/>
                  <a:pt x="543" y="5214"/>
                </a:cubicBezTo>
                <a:lnTo>
                  <a:pt x="543" y="5434"/>
                </a:lnTo>
                <a:cubicBezTo>
                  <a:pt x="543" y="5492"/>
                  <a:pt x="567" y="5539"/>
                  <a:pt x="596" y="5539"/>
                </a:cubicBezTo>
                <a:cubicBezTo>
                  <a:pt x="625" y="5539"/>
                  <a:pt x="649" y="5492"/>
                  <a:pt x="649" y="5434"/>
                </a:cubicBezTo>
                <a:lnTo>
                  <a:pt x="649" y="5214"/>
                </a:lnTo>
                <a:cubicBezTo>
                  <a:pt x="649" y="5157"/>
                  <a:pt x="625" y="5110"/>
                  <a:pt x="596" y="5110"/>
                </a:cubicBezTo>
                <a:close/>
                <a:moveTo>
                  <a:pt x="1446" y="5110"/>
                </a:moveTo>
                <a:cubicBezTo>
                  <a:pt x="1417" y="5110"/>
                  <a:pt x="1393" y="5157"/>
                  <a:pt x="1393" y="5214"/>
                </a:cubicBezTo>
                <a:lnTo>
                  <a:pt x="1393" y="5434"/>
                </a:lnTo>
                <a:cubicBezTo>
                  <a:pt x="1393" y="5492"/>
                  <a:pt x="1417" y="5539"/>
                  <a:pt x="1446" y="5539"/>
                </a:cubicBezTo>
                <a:cubicBezTo>
                  <a:pt x="1475" y="5539"/>
                  <a:pt x="1499" y="5492"/>
                  <a:pt x="1499" y="5434"/>
                </a:cubicBezTo>
                <a:lnTo>
                  <a:pt x="1499" y="5214"/>
                </a:lnTo>
                <a:cubicBezTo>
                  <a:pt x="1499" y="5157"/>
                  <a:pt x="1475" y="5110"/>
                  <a:pt x="1446" y="5110"/>
                </a:cubicBezTo>
                <a:close/>
                <a:moveTo>
                  <a:pt x="1760" y="5110"/>
                </a:moveTo>
                <a:cubicBezTo>
                  <a:pt x="1731" y="5110"/>
                  <a:pt x="1707" y="5157"/>
                  <a:pt x="1707" y="5214"/>
                </a:cubicBezTo>
                <a:lnTo>
                  <a:pt x="1707" y="5434"/>
                </a:lnTo>
                <a:cubicBezTo>
                  <a:pt x="1707" y="5492"/>
                  <a:pt x="1731" y="5539"/>
                  <a:pt x="1760" y="5539"/>
                </a:cubicBezTo>
                <a:cubicBezTo>
                  <a:pt x="1789" y="5539"/>
                  <a:pt x="1813" y="5492"/>
                  <a:pt x="1813" y="5434"/>
                </a:cubicBezTo>
                <a:lnTo>
                  <a:pt x="1813" y="5214"/>
                </a:lnTo>
                <a:cubicBezTo>
                  <a:pt x="1813" y="5157"/>
                  <a:pt x="1789" y="5110"/>
                  <a:pt x="1760" y="5110"/>
                </a:cubicBezTo>
                <a:close/>
                <a:moveTo>
                  <a:pt x="2610" y="5110"/>
                </a:moveTo>
                <a:cubicBezTo>
                  <a:pt x="2581" y="5110"/>
                  <a:pt x="2557" y="5157"/>
                  <a:pt x="2557" y="5214"/>
                </a:cubicBezTo>
                <a:lnTo>
                  <a:pt x="2557" y="5434"/>
                </a:lnTo>
                <a:cubicBezTo>
                  <a:pt x="2557" y="5492"/>
                  <a:pt x="2581" y="5539"/>
                  <a:pt x="2610" y="5539"/>
                </a:cubicBezTo>
                <a:cubicBezTo>
                  <a:pt x="2639" y="5539"/>
                  <a:pt x="2662" y="5492"/>
                  <a:pt x="2662" y="5434"/>
                </a:cubicBezTo>
                <a:lnTo>
                  <a:pt x="2662" y="5214"/>
                </a:lnTo>
                <a:cubicBezTo>
                  <a:pt x="2662" y="5157"/>
                  <a:pt x="2639" y="5110"/>
                  <a:pt x="2610" y="5110"/>
                </a:cubicBezTo>
                <a:close/>
                <a:moveTo>
                  <a:pt x="2924" y="5110"/>
                </a:moveTo>
                <a:cubicBezTo>
                  <a:pt x="2895" y="5110"/>
                  <a:pt x="2871" y="5157"/>
                  <a:pt x="2871" y="5214"/>
                </a:cubicBezTo>
                <a:lnTo>
                  <a:pt x="2871" y="5434"/>
                </a:lnTo>
                <a:cubicBezTo>
                  <a:pt x="2871" y="5492"/>
                  <a:pt x="2895" y="5539"/>
                  <a:pt x="2924" y="5539"/>
                </a:cubicBezTo>
                <a:cubicBezTo>
                  <a:pt x="2954" y="5539"/>
                  <a:pt x="2976" y="5492"/>
                  <a:pt x="2976" y="5434"/>
                </a:cubicBezTo>
                <a:lnTo>
                  <a:pt x="2976" y="5214"/>
                </a:lnTo>
                <a:cubicBezTo>
                  <a:pt x="2976" y="5157"/>
                  <a:pt x="2954" y="5110"/>
                  <a:pt x="2924" y="5110"/>
                </a:cubicBezTo>
                <a:close/>
                <a:moveTo>
                  <a:pt x="3773" y="5110"/>
                </a:moveTo>
                <a:cubicBezTo>
                  <a:pt x="3744" y="5110"/>
                  <a:pt x="3721" y="5157"/>
                  <a:pt x="3721" y="5214"/>
                </a:cubicBezTo>
                <a:lnTo>
                  <a:pt x="3721" y="5434"/>
                </a:lnTo>
                <a:cubicBezTo>
                  <a:pt x="3721" y="5492"/>
                  <a:pt x="3744" y="5539"/>
                  <a:pt x="3773" y="5539"/>
                </a:cubicBezTo>
                <a:cubicBezTo>
                  <a:pt x="3802" y="5539"/>
                  <a:pt x="3826" y="5492"/>
                  <a:pt x="3826" y="5434"/>
                </a:cubicBezTo>
                <a:lnTo>
                  <a:pt x="3826" y="5214"/>
                </a:lnTo>
                <a:cubicBezTo>
                  <a:pt x="3826" y="5157"/>
                  <a:pt x="3802" y="5110"/>
                  <a:pt x="3773" y="5110"/>
                </a:cubicBezTo>
                <a:close/>
                <a:moveTo>
                  <a:pt x="4088" y="5110"/>
                </a:moveTo>
                <a:cubicBezTo>
                  <a:pt x="4058" y="5110"/>
                  <a:pt x="4035" y="5157"/>
                  <a:pt x="4035" y="5214"/>
                </a:cubicBezTo>
                <a:lnTo>
                  <a:pt x="4035" y="5434"/>
                </a:lnTo>
                <a:cubicBezTo>
                  <a:pt x="4035" y="5492"/>
                  <a:pt x="4058" y="5539"/>
                  <a:pt x="4088" y="5539"/>
                </a:cubicBezTo>
                <a:cubicBezTo>
                  <a:pt x="4117" y="5539"/>
                  <a:pt x="4141" y="5492"/>
                  <a:pt x="4141" y="5434"/>
                </a:cubicBezTo>
                <a:lnTo>
                  <a:pt x="4141" y="5214"/>
                </a:lnTo>
                <a:cubicBezTo>
                  <a:pt x="4141" y="5157"/>
                  <a:pt x="4117" y="5110"/>
                  <a:pt x="4088" y="5110"/>
                </a:cubicBezTo>
                <a:close/>
                <a:moveTo>
                  <a:pt x="4937" y="5110"/>
                </a:moveTo>
                <a:cubicBezTo>
                  <a:pt x="4908" y="5110"/>
                  <a:pt x="4884" y="5157"/>
                  <a:pt x="4884" y="5214"/>
                </a:cubicBezTo>
                <a:lnTo>
                  <a:pt x="4884" y="5434"/>
                </a:lnTo>
                <a:cubicBezTo>
                  <a:pt x="4884" y="5492"/>
                  <a:pt x="4908" y="5539"/>
                  <a:pt x="4937" y="5539"/>
                </a:cubicBezTo>
                <a:cubicBezTo>
                  <a:pt x="4966" y="5539"/>
                  <a:pt x="4990" y="5492"/>
                  <a:pt x="4990" y="5434"/>
                </a:cubicBezTo>
                <a:lnTo>
                  <a:pt x="4990" y="5214"/>
                </a:lnTo>
                <a:cubicBezTo>
                  <a:pt x="4990" y="5157"/>
                  <a:pt x="4966" y="5110"/>
                  <a:pt x="4937" y="5110"/>
                </a:cubicBezTo>
                <a:close/>
                <a:moveTo>
                  <a:pt x="5252" y="5110"/>
                </a:moveTo>
                <a:cubicBezTo>
                  <a:pt x="5223" y="5110"/>
                  <a:pt x="5199" y="5157"/>
                  <a:pt x="5199" y="5214"/>
                </a:cubicBezTo>
                <a:lnTo>
                  <a:pt x="5199" y="5434"/>
                </a:lnTo>
                <a:cubicBezTo>
                  <a:pt x="5199" y="5492"/>
                  <a:pt x="5223" y="5539"/>
                  <a:pt x="5252" y="5539"/>
                </a:cubicBezTo>
                <a:cubicBezTo>
                  <a:pt x="5281" y="5539"/>
                  <a:pt x="5305" y="5492"/>
                  <a:pt x="5305" y="5434"/>
                </a:cubicBezTo>
                <a:lnTo>
                  <a:pt x="5305" y="5214"/>
                </a:lnTo>
                <a:cubicBezTo>
                  <a:pt x="5305" y="5157"/>
                  <a:pt x="5281" y="5110"/>
                  <a:pt x="5252" y="5110"/>
                </a:cubicBezTo>
                <a:close/>
                <a:moveTo>
                  <a:pt x="6102" y="5110"/>
                </a:moveTo>
                <a:cubicBezTo>
                  <a:pt x="6072" y="5110"/>
                  <a:pt x="6049" y="5157"/>
                  <a:pt x="6049" y="5214"/>
                </a:cubicBezTo>
                <a:lnTo>
                  <a:pt x="6049" y="5434"/>
                </a:lnTo>
                <a:cubicBezTo>
                  <a:pt x="6049" y="5492"/>
                  <a:pt x="6072" y="5539"/>
                  <a:pt x="6102" y="5539"/>
                </a:cubicBezTo>
                <a:cubicBezTo>
                  <a:pt x="6131" y="5539"/>
                  <a:pt x="6155" y="5492"/>
                  <a:pt x="6155" y="5434"/>
                </a:cubicBezTo>
                <a:lnTo>
                  <a:pt x="6155" y="5214"/>
                </a:lnTo>
                <a:cubicBezTo>
                  <a:pt x="6155" y="5157"/>
                  <a:pt x="6131" y="5110"/>
                  <a:pt x="6102" y="5110"/>
                </a:cubicBezTo>
                <a:close/>
                <a:moveTo>
                  <a:pt x="6416" y="5110"/>
                </a:moveTo>
                <a:cubicBezTo>
                  <a:pt x="6387" y="5110"/>
                  <a:pt x="6363" y="5157"/>
                  <a:pt x="6363" y="5214"/>
                </a:cubicBezTo>
                <a:lnTo>
                  <a:pt x="6363" y="5434"/>
                </a:lnTo>
                <a:cubicBezTo>
                  <a:pt x="6363" y="5492"/>
                  <a:pt x="6387" y="5539"/>
                  <a:pt x="6416" y="5539"/>
                </a:cubicBezTo>
                <a:cubicBezTo>
                  <a:pt x="6445" y="5539"/>
                  <a:pt x="6469" y="5492"/>
                  <a:pt x="6469" y="5434"/>
                </a:cubicBezTo>
                <a:lnTo>
                  <a:pt x="6469" y="5214"/>
                </a:lnTo>
                <a:cubicBezTo>
                  <a:pt x="6469" y="5157"/>
                  <a:pt x="6445" y="5110"/>
                  <a:pt x="6416" y="5110"/>
                </a:cubicBezTo>
                <a:close/>
                <a:moveTo>
                  <a:pt x="7266" y="5110"/>
                </a:moveTo>
                <a:cubicBezTo>
                  <a:pt x="7237" y="5110"/>
                  <a:pt x="7213" y="5157"/>
                  <a:pt x="7213" y="5214"/>
                </a:cubicBezTo>
                <a:lnTo>
                  <a:pt x="7213" y="5434"/>
                </a:lnTo>
                <a:cubicBezTo>
                  <a:pt x="7213" y="5492"/>
                  <a:pt x="7237" y="5539"/>
                  <a:pt x="7266" y="5539"/>
                </a:cubicBezTo>
                <a:cubicBezTo>
                  <a:pt x="7295" y="5539"/>
                  <a:pt x="7318" y="5492"/>
                  <a:pt x="7318" y="5434"/>
                </a:cubicBezTo>
                <a:lnTo>
                  <a:pt x="7318" y="5214"/>
                </a:lnTo>
                <a:cubicBezTo>
                  <a:pt x="7318" y="5157"/>
                  <a:pt x="7295" y="5110"/>
                  <a:pt x="7266" y="5110"/>
                </a:cubicBezTo>
                <a:close/>
                <a:moveTo>
                  <a:pt x="7580" y="5110"/>
                </a:moveTo>
                <a:cubicBezTo>
                  <a:pt x="7551" y="5110"/>
                  <a:pt x="7527" y="5157"/>
                  <a:pt x="7527" y="5214"/>
                </a:cubicBezTo>
                <a:lnTo>
                  <a:pt x="7527" y="5434"/>
                </a:lnTo>
                <a:cubicBezTo>
                  <a:pt x="7527" y="5492"/>
                  <a:pt x="7551" y="5539"/>
                  <a:pt x="7580" y="5539"/>
                </a:cubicBezTo>
                <a:cubicBezTo>
                  <a:pt x="7609" y="5539"/>
                  <a:pt x="7632" y="5492"/>
                  <a:pt x="7632" y="5434"/>
                </a:cubicBezTo>
                <a:lnTo>
                  <a:pt x="7632" y="5214"/>
                </a:lnTo>
                <a:cubicBezTo>
                  <a:pt x="7632" y="5157"/>
                  <a:pt x="7609" y="5110"/>
                  <a:pt x="7580" y="5110"/>
                </a:cubicBezTo>
                <a:close/>
                <a:moveTo>
                  <a:pt x="8429" y="5110"/>
                </a:moveTo>
                <a:cubicBezTo>
                  <a:pt x="8400" y="5110"/>
                  <a:pt x="8377" y="5157"/>
                  <a:pt x="8377" y="5214"/>
                </a:cubicBezTo>
                <a:lnTo>
                  <a:pt x="8377" y="5434"/>
                </a:lnTo>
                <a:cubicBezTo>
                  <a:pt x="8377" y="5492"/>
                  <a:pt x="8400" y="5539"/>
                  <a:pt x="8429" y="5539"/>
                </a:cubicBezTo>
                <a:cubicBezTo>
                  <a:pt x="8458" y="5539"/>
                  <a:pt x="8482" y="5492"/>
                  <a:pt x="8482" y="5434"/>
                </a:cubicBezTo>
                <a:lnTo>
                  <a:pt x="8482" y="5214"/>
                </a:lnTo>
                <a:cubicBezTo>
                  <a:pt x="8482" y="5157"/>
                  <a:pt x="8458" y="5110"/>
                  <a:pt x="8429" y="5110"/>
                </a:cubicBezTo>
                <a:close/>
                <a:moveTo>
                  <a:pt x="8744" y="5110"/>
                </a:moveTo>
                <a:cubicBezTo>
                  <a:pt x="8714" y="5110"/>
                  <a:pt x="8691" y="5157"/>
                  <a:pt x="8691" y="5214"/>
                </a:cubicBezTo>
                <a:lnTo>
                  <a:pt x="8691" y="5434"/>
                </a:lnTo>
                <a:cubicBezTo>
                  <a:pt x="8691" y="5492"/>
                  <a:pt x="8714" y="5539"/>
                  <a:pt x="8744" y="5539"/>
                </a:cubicBezTo>
                <a:cubicBezTo>
                  <a:pt x="8773" y="5539"/>
                  <a:pt x="8796" y="5492"/>
                  <a:pt x="8796" y="5434"/>
                </a:cubicBezTo>
                <a:lnTo>
                  <a:pt x="8796" y="5214"/>
                </a:lnTo>
                <a:cubicBezTo>
                  <a:pt x="8796" y="5157"/>
                  <a:pt x="8773" y="5110"/>
                  <a:pt x="8744" y="5110"/>
                </a:cubicBezTo>
                <a:close/>
                <a:moveTo>
                  <a:pt x="9593" y="5110"/>
                </a:moveTo>
                <a:cubicBezTo>
                  <a:pt x="9564" y="5110"/>
                  <a:pt x="9540" y="5157"/>
                  <a:pt x="9540" y="5214"/>
                </a:cubicBezTo>
                <a:lnTo>
                  <a:pt x="9540" y="5434"/>
                </a:lnTo>
                <a:cubicBezTo>
                  <a:pt x="9540" y="5492"/>
                  <a:pt x="9564" y="5539"/>
                  <a:pt x="9593" y="5539"/>
                </a:cubicBezTo>
                <a:cubicBezTo>
                  <a:pt x="9622" y="5539"/>
                  <a:pt x="9646" y="5492"/>
                  <a:pt x="9646" y="5434"/>
                </a:cubicBezTo>
                <a:lnTo>
                  <a:pt x="9646" y="5214"/>
                </a:lnTo>
                <a:cubicBezTo>
                  <a:pt x="9646" y="5157"/>
                  <a:pt x="9622" y="5110"/>
                  <a:pt x="9593" y="5110"/>
                </a:cubicBezTo>
                <a:close/>
                <a:moveTo>
                  <a:pt x="9908" y="5110"/>
                </a:moveTo>
                <a:cubicBezTo>
                  <a:pt x="9879" y="5110"/>
                  <a:pt x="9855" y="5157"/>
                  <a:pt x="9855" y="5214"/>
                </a:cubicBezTo>
                <a:lnTo>
                  <a:pt x="9855" y="5434"/>
                </a:lnTo>
                <a:cubicBezTo>
                  <a:pt x="9855" y="5492"/>
                  <a:pt x="9879" y="5539"/>
                  <a:pt x="9908" y="5539"/>
                </a:cubicBezTo>
                <a:cubicBezTo>
                  <a:pt x="9937" y="5539"/>
                  <a:pt x="9961" y="5492"/>
                  <a:pt x="9961" y="5434"/>
                </a:cubicBezTo>
                <a:lnTo>
                  <a:pt x="9961" y="5214"/>
                </a:lnTo>
                <a:cubicBezTo>
                  <a:pt x="9961" y="5157"/>
                  <a:pt x="9937" y="5110"/>
                  <a:pt x="9908" y="5110"/>
                </a:cubicBezTo>
                <a:close/>
                <a:moveTo>
                  <a:pt x="10758" y="5110"/>
                </a:moveTo>
                <a:cubicBezTo>
                  <a:pt x="10728" y="5110"/>
                  <a:pt x="10705" y="5157"/>
                  <a:pt x="10705" y="5214"/>
                </a:cubicBezTo>
                <a:lnTo>
                  <a:pt x="10705" y="5434"/>
                </a:lnTo>
                <a:cubicBezTo>
                  <a:pt x="10705" y="5492"/>
                  <a:pt x="10728" y="5539"/>
                  <a:pt x="10758" y="5539"/>
                </a:cubicBezTo>
                <a:cubicBezTo>
                  <a:pt x="10787" y="5539"/>
                  <a:pt x="10810" y="5492"/>
                  <a:pt x="10810" y="5434"/>
                </a:cubicBezTo>
                <a:lnTo>
                  <a:pt x="10810" y="5214"/>
                </a:lnTo>
                <a:cubicBezTo>
                  <a:pt x="10810" y="5157"/>
                  <a:pt x="10787" y="5110"/>
                  <a:pt x="10758" y="5110"/>
                </a:cubicBezTo>
                <a:close/>
                <a:moveTo>
                  <a:pt x="11072" y="5110"/>
                </a:moveTo>
                <a:cubicBezTo>
                  <a:pt x="11043" y="5110"/>
                  <a:pt x="11019" y="5157"/>
                  <a:pt x="11019" y="5214"/>
                </a:cubicBezTo>
                <a:lnTo>
                  <a:pt x="11019" y="5434"/>
                </a:lnTo>
                <a:cubicBezTo>
                  <a:pt x="11019" y="5492"/>
                  <a:pt x="11043" y="5539"/>
                  <a:pt x="11072" y="5539"/>
                </a:cubicBezTo>
                <a:cubicBezTo>
                  <a:pt x="11101" y="5539"/>
                  <a:pt x="11125" y="5492"/>
                  <a:pt x="11125" y="5434"/>
                </a:cubicBezTo>
                <a:lnTo>
                  <a:pt x="11125" y="5214"/>
                </a:lnTo>
                <a:cubicBezTo>
                  <a:pt x="11125" y="5157"/>
                  <a:pt x="11101" y="5110"/>
                  <a:pt x="11072" y="5110"/>
                </a:cubicBezTo>
                <a:close/>
                <a:moveTo>
                  <a:pt x="11922" y="5110"/>
                </a:moveTo>
                <a:cubicBezTo>
                  <a:pt x="11893" y="5110"/>
                  <a:pt x="11869" y="5157"/>
                  <a:pt x="11869" y="5214"/>
                </a:cubicBezTo>
                <a:lnTo>
                  <a:pt x="11869" y="5434"/>
                </a:lnTo>
                <a:cubicBezTo>
                  <a:pt x="11869" y="5492"/>
                  <a:pt x="11893" y="5539"/>
                  <a:pt x="11922" y="5539"/>
                </a:cubicBezTo>
                <a:cubicBezTo>
                  <a:pt x="11951" y="5539"/>
                  <a:pt x="11974" y="5492"/>
                  <a:pt x="11974" y="5434"/>
                </a:cubicBezTo>
                <a:lnTo>
                  <a:pt x="11974" y="5214"/>
                </a:lnTo>
                <a:cubicBezTo>
                  <a:pt x="11974" y="5157"/>
                  <a:pt x="11951" y="5110"/>
                  <a:pt x="11922" y="5110"/>
                </a:cubicBezTo>
                <a:close/>
                <a:moveTo>
                  <a:pt x="12236" y="5110"/>
                </a:moveTo>
                <a:cubicBezTo>
                  <a:pt x="12207" y="5110"/>
                  <a:pt x="12183" y="5157"/>
                  <a:pt x="12183" y="5214"/>
                </a:cubicBezTo>
                <a:lnTo>
                  <a:pt x="12183" y="5434"/>
                </a:lnTo>
                <a:cubicBezTo>
                  <a:pt x="12183" y="5492"/>
                  <a:pt x="12207" y="5539"/>
                  <a:pt x="12236" y="5539"/>
                </a:cubicBezTo>
                <a:cubicBezTo>
                  <a:pt x="12265" y="5539"/>
                  <a:pt x="12288" y="5492"/>
                  <a:pt x="12288" y="5434"/>
                </a:cubicBezTo>
                <a:lnTo>
                  <a:pt x="12288" y="5214"/>
                </a:lnTo>
                <a:cubicBezTo>
                  <a:pt x="12288" y="5157"/>
                  <a:pt x="12265" y="5110"/>
                  <a:pt x="12236" y="5110"/>
                </a:cubicBezTo>
                <a:close/>
                <a:moveTo>
                  <a:pt x="13085" y="5110"/>
                </a:moveTo>
                <a:cubicBezTo>
                  <a:pt x="13056" y="5110"/>
                  <a:pt x="13032" y="5157"/>
                  <a:pt x="13032" y="5214"/>
                </a:cubicBezTo>
                <a:lnTo>
                  <a:pt x="13032" y="5434"/>
                </a:lnTo>
                <a:cubicBezTo>
                  <a:pt x="13032" y="5492"/>
                  <a:pt x="13056" y="5539"/>
                  <a:pt x="13085" y="5539"/>
                </a:cubicBezTo>
                <a:cubicBezTo>
                  <a:pt x="13114" y="5539"/>
                  <a:pt x="13138" y="5492"/>
                  <a:pt x="13138" y="5434"/>
                </a:cubicBezTo>
                <a:lnTo>
                  <a:pt x="13138" y="5214"/>
                </a:lnTo>
                <a:cubicBezTo>
                  <a:pt x="13138" y="5157"/>
                  <a:pt x="13114" y="5110"/>
                  <a:pt x="13085" y="5110"/>
                </a:cubicBezTo>
                <a:close/>
                <a:moveTo>
                  <a:pt x="13399" y="5110"/>
                </a:moveTo>
                <a:cubicBezTo>
                  <a:pt x="13370" y="5110"/>
                  <a:pt x="13348" y="5157"/>
                  <a:pt x="13348" y="5214"/>
                </a:cubicBezTo>
                <a:lnTo>
                  <a:pt x="13348" y="5434"/>
                </a:lnTo>
                <a:cubicBezTo>
                  <a:pt x="13348" y="5492"/>
                  <a:pt x="13370" y="5539"/>
                  <a:pt x="13399" y="5539"/>
                </a:cubicBezTo>
                <a:cubicBezTo>
                  <a:pt x="13428" y="5539"/>
                  <a:pt x="13452" y="5492"/>
                  <a:pt x="13452" y="5434"/>
                </a:cubicBezTo>
                <a:lnTo>
                  <a:pt x="13452" y="5214"/>
                </a:lnTo>
                <a:cubicBezTo>
                  <a:pt x="13452" y="5157"/>
                  <a:pt x="13428" y="5110"/>
                  <a:pt x="13399" y="5110"/>
                </a:cubicBezTo>
                <a:close/>
                <a:moveTo>
                  <a:pt x="14249" y="5110"/>
                </a:moveTo>
                <a:cubicBezTo>
                  <a:pt x="14220" y="5110"/>
                  <a:pt x="14196" y="5157"/>
                  <a:pt x="14196" y="5214"/>
                </a:cubicBezTo>
                <a:lnTo>
                  <a:pt x="14196" y="5434"/>
                </a:lnTo>
                <a:cubicBezTo>
                  <a:pt x="14196" y="5492"/>
                  <a:pt x="14220" y="5539"/>
                  <a:pt x="14249" y="5539"/>
                </a:cubicBezTo>
                <a:cubicBezTo>
                  <a:pt x="14278" y="5539"/>
                  <a:pt x="14302" y="5492"/>
                  <a:pt x="14302" y="5434"/>
                </a:cubicBezTo>
                <a:lnTo>
                  <a:pt x="14302" y="5214"/>
                </a:lnTo>
                <a:cubicBezTo>
                  <a:pt x="14302" y="5157"/>
                  <a:pt x="14278" y="5110"/>
                  <a:pt x="14249" y="5110"/>
                </a:cubicBezTo>
                <a:close/>
                <a:moveTo>
                  <a:pt x="14564" y="5110"/>
                </a:moveTo>
                <a:cubicBezTo>
                  <a:pt x="14535" y="5110"/>
                  <a:pt x="14511" y="5157"/>
                  <a:pt x="14511" y="5214"/>
                </a:cubicBezTo>
                <a:lnTo>
                  <a:pt x="14511" y="5434"/>
                </a:lnTo>
                <a:cubicBezTo>
                  <a:pt x="14511" y="5492"/>
                  <a:pt x="14535" y="5539"/>
                  <a:pt x="14564" y="5539"/>
                </a:cubicBezTo>
                <a:cubicBezTo>
                  <a:pt x="14593" y="5539"/>
                  <a:pt x="14617" y="5492"/>
                  <a:pt x="14617" y="5434"/>
                </a:cubicBezTo>
                <a:lnTo>
                  <a:pt x="14617" y="5214"/>
                </a:lnTo>
                <a:cubicBezTo>
                  <a:pt x="14617" y="5157"/>
                  <a:pt x="14593" y="5110"/>
                  <a:pt x="14564" y="5110"/>
                </a:cubicBezTo>
                <a:close/>
                <a:moveTo>
                  <a:pt x="15413" y="5110"/>
                </a:moveTo>
                <a:cubicBezTo>
                  <a:pt x="15384" y="5110"/>
                  <a:pt x="15360" y="5157"/>
                  <a:pt x="15360" y="5214"/>
                </a:cubicBezTo>
                <a:lnTo>
                  <a:pt x="15360" y="5434"/>
                </a:lnTo>
                <a:cubicBezTo>
                  <a:pt x="15360" y="5492"/>
                  <a:pt x="15384" y="5539"/>
                  <a:pt x="15413" y="5539"/>
                </a:cubicBezTo>
                <a:cubicBezTo>
                  <a:pt x="15442" y="5539"/>
                  <a:pt x="15465" y="5492"/>
                  <a:pt x="15465" y="5434"/>
                </a:cubicBezTo>
                <a:lnTo>
                  <a:pt x="15465" y="5214"/>
                </a:lnTo>
                <a:cubicBezTo>
                  <a:pt x="15465" y="5157"/>
                  <a:pt x="15442" y="5110"/>
                  <a:pt x="15413" y="5110"/>
                </a:cubicBezTo>
                <a:close/>
                <a:moveTo>
                  <a:pt x="15728" y="5110"/>
                </a:moveTo>
                <a:cubicBezTo>
                  <a:pt x="15699" y="5110"/>
                  <a:pt x="15675" y="5157"/>
                  <a:pt x="15675" y="5214"/>
                </a:cubicBezTo>
                <a:lnTo>
                  <a:pt x="15675" y="5434"/>
                </a:lnTo>
                <a:cubicBezTo>
                  <a:pt x="15675" y="5492"/>
                  <a:pt x="15699" y="5539"/>
                  <a:pt x="15728" y="5539"/>
                </a:cubicBezTo>
                <a:cubicBezTo>
                  <a:pt x="15757" y="5539"/>
                  <a:pt x="15781" y="5492"/>
                  <a:pt x="15781" y="5434"/>
                </a:cubicBezTo>
                <a:lnTo>
                  <a:pt x="15781" y="5214"/>
                </a:lnTo>
                <a:cubicBezTo>
                  <a:pt x="15781" y="5157"/>
                  <a:pt x="15757" y="5110"/>
                  <a:pt x="15728" y="5110"/>
                </a:cubicBezTo>
                <a:close/>
                <a:moveTo>
                  <a:pt x="16578" y="5110"/>
                </a:moveTo>
                <a:cubicBezTo>
                  <a:pt x="16549" y="5110"/>
                  <a:pt x="16525" y="5157"/>
                  <a:pt x="16525" y="5214"/>
                </a:cubicBezTo>
                <a:lnTo>
                  <a:pt x="16525" y="5434"/>
                </a:lnTo>
                <a:cubicBezTo>
                  <a:pt x="16525" y="5492"/>
                  <a:pt x="16549" y="5539"/>
                  <a:pt x="16578" y="5539"/>
                </a:cubicBezTo>
                <a:cubicBezTo>
                  <a:pt x="16607" y="5539"/>
                  <a:pt x="16630" y="5492"/>
                  <a:pt x="16630" y="5434"/>
                </a:cubicBezTo>
                <a:lnTo>
                  <a:pt x="16630" y="5214"/>
                </a:lnTo>
                <a:cubicBezTo>
                  <a:pt x="16630" y="5157"/>
                  <a:pt x="16607" y="5110"/>
                  <a:pt x="16578" y="5110"/>
                </a:cubicBezTo>
                <a:close/>
                <a:moveTo>
                  <a:pt x="16892" y="5110"/>
                </a:moveTo>
                <a:cubicBezTo>
                  <a:pt x="16863" y="5110"/>
                  <a:pt x="16839" y="5157"/>
                  <a:pt x="16839" y="5214"/>
                </a:cubicBezTo>
                <a:lnTo>
                  <a:pt x="16839" y="5434"/>
                </a:lnTo>
                <a:cubicBezTo>
                  <a:pt x="16839" y="5492"/>
                  <a:pt x="16863" y="5539"/>
                  <a:pt x="16892" y="5539"/>
                </a:cubicBezTo>
                <a:cubicBezTo>
                  <a:pt x="16921" y="5539"/>
                  <a:pt x="16944" y="5492"/>
                  <a:pt x="16944" y="5434"/>
                </a:cubicBezTo>
                <a:lnTo>
                  <a:pt x="16944" y="5214"/>
                </a:lnTo>
                <a:cubicBezTo>
                  <a:pt x="16944" y="5157"/>
                  <a:pt x="16921" y="5110"/>
                  <a:pt x="16892" y="5110"/>
                </a:cubicBezTo>
                <a:close/>
                <a:moveTo>
                  <a:pt x="17741" y="5110"/>
                </a:moveTo>
                <a:cubicBezTo>
                  <a:pt x="17712" y="5110"/>
                  <a:pt x="17689" y="5157"/>
                  <a:pt x="17689" y="5214"/>
                </a:cubicBezTo>
                <a:lnTo>
                  <a:pt x="17689" y="5434"/>
                </a:lnTo>
                <a:cubicBezTo>
                  <a:pt x="17689" y="5492"/>
                  <a:pt x="17712" y="5539"/>
                  <a:pt x="17741" y="5539"/>
                </a:cubicBezTo>
                <a:cubicBezTo>
                  <a:pt x="17770" y="5539"/>
                  <a:pt x="17794" y="5492"/>
                  <a:pt x="17794" y="5434"/>
                </a:cubicBezTo>
                <a:lnTo>
                  <a:pt x="17794" y="5214"/>
                </a:lnTo>
                <a:cubicBezTo>
                  <a:pt x="17794" y="5157"/>
                  <a:pt x="17770" y="5110"/>
                  <a:pt x="17741" y="5110"/>
                </a:cubicBezTo>
                <a:close/>
                <a:moveTo>
                  <a:pt x="18055" y="5110"/>
                </a:moveTo>
                <a:cubicBezTo>
                  <a:pt x="18026" y="5110"/>
                  <a:pt x="18002" y="5157"/>
                  <a:pt x="18002" y="5214"/>
                </a:cubicBezTo>
                <a:lnTo>
                  <a:pt x="18002" y="5434"/>
                </a:lnTo>
                <a:cubicBezTo>
                  <a:pt x="18002" y="5492"/>
                  <a:pt x="18026" y="5539"/>
                  <a:pt x="18055" y="5539"/>
                </a:cubicBezTo>
                <a:cubicBezTo>
                  <a:pt x="18085" y="5539"/>
                  <a:pt x="18108" y="5492"/>
                  <a:pt x="18108" y="5434"/>
                </a:cubicBezTo>
                <a:lnTo>
                  <a:pt x="18108" y="5214"/>
                </a:lnTo>
                <a:cubicBezTo>
                  <a:pt x="18108" y="5157"/>
                  <a:pt x="18085" y="5110"/>
                  <a:pt x="18055" y="5110"/>
                </a:cubicBezTo>
                <a:close/>
                <a:moveTo>
                  <a:pt x="18905" y="5110"/>
                </a:moveTo>
                <a:cubicBezTo>
                  <a:pt x="18876" y="5110"/>
                  <a:pt x="18852" y="5157"/>
                  <a:pt x="18852" y="5214"/>
                </a:cubicBezTo>
                <a:lnTo>
                  <a:pt x="18852" y="5434"/>
                </a:lnTo>
                <a:cubicBezTo>
                  <a:pt x="18852" y="5492"/>
                  <a:pt x="18876" y="5539"/>
                  <a:pt x="18905" y="5539"/>
                </a:cubicBezTo>
                <a:cubicBezTo>
                  <a:pt x="18934" y="5539"/>
                  <a:pt x="18958" y="5492"/>
                  <a:pt x="18958" y="5434"/>
                </a:cubicBezTo>
                <a:lnTo>
                  <a:pt x="18958" y="5214"/>
                </a:lnTo>
                <a:cubicBezTo>
                  <a:pt x="18958" y="5157"/>
                  <a:pt x="18934" y="5110"/>
                  <a:pt x="18905" y="5110"/>
                </a:cubicBezTo>
                <a:close/>
                <a:moveTo>
                  <a:pt x="19220" y="5110"/>
                </a:moveTo>
                <a:cubicBezTo>
                  <a:pt x="19191" y="5110"/>
                  <a:pt x="19167" y="5157"/>
                  <a:pt x="19167" y="5214"/>
                </a:cubicBezTo>
                <a:lnTo>
                  <a:pt x="19167" y="5434"/>
                </a:lnTo>
                <a:cubicBezTo>
                  <a:pt x="19167" y="5492"/>
                  <a:pt x="19191" y="5539"/>
                  <a:pt x="19220" y="5539"/>
                </a:cubicBezTo>
                <a:cubicBezTo>
                  <a:pt x="19249" y="5539"/>
                  <a:pt x="19273" y="5492"/>
                  <a:pt x="19273" y="5434"/>
                </a:cubicBezTo>
                <a:lnTo>
                  <a:pt x="19273" y="5214"/>
                </a:lnTo>
                <a:cubicBezTo>
                  <a:pt x="19273" y="5157"/>
                  <a:pt x="19249" y="5110"/>
                  <a:pt x="19220" y="5110"/>
                </a:cubicBezTo>
                <a:close/>
                <a:moveTo>
                  <a:pt x="20069" y="5110"/>
                </a:moveTo>
                <a:cubicBezTo>
                  <a:pt x="20040" y="5110"/>
                  <a:pt x="20016" y="5157"/>
                  <a:pt x="20016" y="5214"/>
                </a:cubicBezTo>
                <a:lnTo>
                  <a:pt x="20016" y="5434"/>
                </a:lnTo>
                <a:cubicBezTo>
                  <a:pt x="20016" y="5492"/>
                  <a:pt x="20040" y="5539"/>
                  <a:pt x="20069" y="5539"/>
                </a:cubicBezTo>
                <a:cubicBezTo>
                  <a:pt x="20099" y="5539"/>
                  <a:pt x="20122" y="5492"/>
                  <a:pt x="20122" y="5434"/>
                </a:cubicBezTo>
                <a:lnTo>
                  <a:pt x="20122" y="5214"/>
                </a:lnTo>
                <a:cubicBezTo>
                  <a:pt x="20122" y="5157"/>
                  <a:pt x="20099" y="5110"/>
                  <a:pt x="20069" y="5110"/>
                </a:cubicBezTo>
                <a:close/>
                <a:moveTo>
                  <a:pt x="20384" y="5110"/>
                </a:moveTo>
                <a:cubicBezTo>
                  <a:pt x="20355" y="5110"/>
                  <a:pt x="20331" y="5157"/>
                  <a:pt x="20331" y="5214"/>
                </a:cubicBezTo>
                <a:lnTo>
                  <a:pt x="20331" y="5434"/>
                </a:lnTo>
                <a:cubicBezTo>
                  <a:pt x="20331" y="5492"/>
                  <a:pt x="20355" y="5539"/>
                  <a:pt x="20384" y="5539"/>
                </a:cubicBezTo>
                <a:cubicBezTo>
                  <a:pt x="20413" y="5539"/>
                  <a:pt x="20436" y="5492"/>
                  <a:pt x="20436" y="5434"/>
                </a:cubicBezTo>
                <a:lnTo>
                  <a:pt x="20436" y="5214"/>
                </a:lnTo>
                <a:cubicBezTo>
                  <a:pt x="20436" y="5157"/>
                  <a:pt x="20413" y="5110"/>
                  <a:pt x="20384" y="5110"/>
                </a:cubicBezTo>
                <a:close/>
                <a:moveTo>
                  <a:pt x="21234" y="5110"/>
                </a:moveTo>
                <a:cubicBezTo>
                  <a:pt x="21204" y="5110"/>
                  <a:pt x="21181" y="5157"/>
                  <a:pt x="21181" y="5214"/>
                </a:cubicBezTo>
                <a:lnTo>
                  <a:pt x="21181" y="5434"/>
                </a:lnTo>
                <a:cubicBezTo>
                  <a:pt x="21181" y="5492"/>
                  <a:pt x="21204" y="5539"/>
                  <a:pt x="21234" y="5539"/>
                </a:cubicBezTo>
                <a:cubicBezTo>
                  <a:pt x="21263" y="5539"/>
                  <a:pt x="21285" y="5492"/>
                  <a:pt x="21285" y="5434"/>
                </a:cubicBezTo>
                <a:lnTo>
                  <a:pt x="21285" y="5214"/>
                </a:lnTo>
                <a:cubicBezTo>
                  <a:pt x="21285" y="5157"/>
                  <a:pt x="21263" y="5110"/>
                  <a:pt x="21234" y="5110"/>
                </a:cubicBezTo>
                <a:close/>
                <a:moveTo>
                  <a:pt x="21547" y="5110"/>
                </a:moveTo>
                <a:cubicBezTo>
                  <a:pt x="21518" y="5110"/>
                  <a:pt x="21495" y="5157"/>
                  <a:pt x="21495" y="5214"/>
                </a:cubicBezTo>
                <a:lnTo>
                  <a:pt x="21495" y="5434"/>
                </a:lnTo>
                <a:cubicBezTo>
                  <a:pt x="21495" y="5492"/>
                  <a:pt x="21518" y="5539"/>
                  <a:pt x="21547" y="5539"/>
                </a:cubicBezTo>
                <a:cubicBezTo>
                  <a:pt x="21576" y="5539"/>
                  <a:pt x="21600" y="5492"/>
                  <a:pt x="21600" y="5434"/>
                </a:cubicBezTo>
                <a:lnTo>
                  <a:pt x="21600" y="5214"/>
                </a:lnTo>
                <a:cubicBezTo>
                  <a:pt x="21600" y="5157"/>
                  <a:pt x="21576" y="5110"/>
                  <a:pt x="21547" y="5110"/>
                </a:cubicBezTo>
                <a:close/>
                <a:moveTo>
                  <a:pt x="53" y="5840"/>
                </a:moveTo>
                <a:cubicBezTo>
                  <a:pt x="24" y="5840"/>
                  <a:pt x="0" y="5887"/>
                  <a:pt x="0" y="5944"/>
                </a:cubicBezTo>
                <a:lnTo>
                  <a:pt x="0" y="6164"/>
                </a:lnTo>
                <a:cubicBezTo>
                  <a:pt x="0" y="6222"/>
                  <a:pt x="24" y="6269"/>
                  <a:pt x="53" y="6269"/>
                </a:cubicBezTo>
                <a:cubicBezTo>
                  <a:pt x="82" y="6269"/>
                  <a:pt x="106" y="6222"/>
                  <a:pt x="106" y="6164"/>
                </a:cubicBezTo>
                <a:lnTo>
                  <a:pt x="106" y="5944"/>
                </a:lnTo>
                <a:cubicBezTo>
                  <a:pt x="106" y="5887"/>
                  <a:pt x="82" y="5840"/>
                  <a:pt x="53" y="5840"/>
                </a:cubicBezTo>
                <a:close/>
                <a:moveTo>
                  <a:pt x="367" y="5840"/>
                </a:moveTo>
                <a:cubicBezTo>
                  <a:pt x="338" y="5840"/>
                  <a:pt x="315" y="5887"/>
                  <a:pt x="315" y="5944"/>
                </a:cubicBezTo>
                <a:lnTo>
                  <a:pt x="315" y="6164"/>
                </a:lnTo>
                <a:cubicBezTo>
                  <a:pt x="315" y="6222"/>
                  <a:pt x="338" y="6269"/>
                  <a:pt x="367" y="6269"/>
                </a:cubicBezTo>
                <a:cubicBezTo>
                  <a:pt x="397" y="6269"/>
                  <a:pt x="420" y="6222"/>
                  <a:pt x="420" y="6164"/>
                </a:cubicBezTo>
                <a:lnTo>
                  <a:pt x="420" y="5944"/>
                </a:lnTo>
                <a:cubicBezTo>
                  <a:pt x="420" y="5887"/>
                  <a:pt x="397" y="5840"/>
                  <a:pt x="367" y="5840"/>
                </a:cubicBezTo>
                <a:close/>
                <a:moveTo>
                  <a:pt x="1217" y="5840"/>
                </a:moveTo>
                <a:cubicBezTo>
                  <a:pt x="1188" y="5840"/>
                  <a:pt x="1164" y="5887"/>
                  <a:pt x="1164" y="5944"/>
                </a:cubicBezTo>
                <a:lnTo>
                  <a:pt x="1164" y="6164"/>
                </a:lnTo>
                <a:cubicBezTo>
                  <a:pt x="1164" y="6222"/>
                  <a:pt x="1188" y="6269"/>
                  <a:pt x="1217" y="6269"/>
                </a:cubicBezTo>
                <a:cubicBezTo>
                  <a:pt x="1246" y="6269"/>
                  <a:pt x="1270" y="6222"/>
                  <a:pt x="1270" y="6164"/>
                </a:cubicBezTo>
                <a:lnTo>
                  <a:pt x="1270" y="5944"/>
                </a:lnTo>
                <a:cubicBezTo>
                  <a:pt x="1270" y="5887"/>
                  <a:pt x="1246" y="5840"/>
                  <a:pt x="1217" y="5840"/>
                </a:cubicBezTo>
                <a:close/>
                <a:moveTo>
                  <a:pt x="1532" y="5840"/>
                </a:moveTo>
                <a:cubicBezTo>
                  <a:pt x="1503" y="5840"/>
                  <a:pt x="1479" y="5887"/>
                  <a:pt x="1479" y="5944"/>
                </a:cubicBezTo>
                <a:lnTo>
                  <a:pt x="1479" y="6164"/>
                </a:lnTo>
                <a:cubicBezTo>
                  <a:pt x="1479" y="6222"/>
                  <a:pt x="1503" y="6269"/>
                  <a:pt x="1532" y="6269"/>
                </a:cubicBezTo>
                <a:cubicBezTo>
                  <a:pt x="1561" y="6269"/>
                  <a:pt x="1584" y="6222"/>
                  <a:pt x="1584" y="6164"/>
                </a:cubicBezTo>
                <a:lnTo>
                  <a:pt x="1584" y="5944"/>
                </a:lnTo>
                <a:cubicBezTo>
                  <a:pt x="1584" y="5887"/>
                  <a:pt x="1561" y="5840"/>
                  <a:pt x="1532" y="5840"/>
                </a:cubicBezTo>
                <a:close/>
                <a:moveTo>
                  <a:pt x="2380" y="5840"/>
                </a:moveTo>
                <a:cubicBezTo>
                  <a:pt x="2351" y="5840"/>
                  <a:pt x="2329" y="5887"/>
                  <a:pt x="2329" y="5944"/>
                </a:cubicBezTo>
                <a:lnTo>
                  <a:pt x="2329" y="6164"/>
                </a:lnTo>
                <a:cubicBezTo>
                  <a:pt x="2329" y="6222"/>
                  <a:pt x="2351" y="6269"/>
                  <a:pt x="2380" y="6269"/>
                </a:cubicBezTo>
                <a:cubicBezTo>
                  <a:pt x="2409" y="6269"/>
                  <a:pt x="2433" y="6222"/>
                  <a:pt x="2433" y="6164"/>
                </a:cubicBezTo>
                <a:lnTo>
                  <a:pt x="2433" y="5944"/>
                </a:lnTo>
                <a:cubicBezTo>
                  <a:pt x="2433" y="5887"/>
                  <a:pt x="2409" y="5840"/>
                  <a:pt x="2380" y="5840"/>
                </a:cubicBezTo>
                <a:close/>
                <a:moveTo>
                  <a:pt x="2695" y="5840"/>
                </a:moveTo>
                <a:cubicBezTo>
                  <a:pt x="2666" y="5840"/>
                  <a:pt x="2643" y="5887"/>
                  <a:pt x="2643" y="5944"/>
                </a:cubicBezTo>
                <a:lnTo>
                  <a:pt x="2643" y="6164"/>
                </a:lnTo>
                <a:cubicBezTo>
                  <a:pt x="2643" y="6222"/>
                  <a:pt x="2666" y="6269"/>
                  <a:pt x="2695" y="6269"/>
                </a:cubicBezTo>
                <a:cubicBezTo>
                  <a:pt x="2724" y="6269"/>
                  <a:pt x="2748" y="6222"/>
                  <a:pt x="2748" y="6164"/>
                </a:cubicBezTo>
                <a:lnTo>
                  <a:pt x="2748" y="5944"/>
                </a:lnTo>
                <a:cubicBezTo>
                  <a:pt x="2748" y="5887"/>
                  <a:pt x="2724" y="5840"/>
                  <a:pt x="2695" y="5840"/>
                </a:cubicBezTo>
                <a:close/>
                <a:moveTo>
                  <a:pt x="3545" y="5840"/>
                </a:moveTo>
                <a:cubicBezTo>
                  <a:pt x="3516" y="5840"/>
                  <a:pt x="3492" y="5887"/>
                  <a:pt x="3492" y="5944"/>
                </a:cubicBezTo>
                <a:lnTo>
                  <a:pt x="3492" y="6164"/>
                </a:lnTo>
                <a:cubicBezTo>
                  <a:pt x="3492" y="6222"/>
                  <a:pt x="3516" y="6269"/>
                  <a:pt x="3545" y="6269"/>
                </a:cubicBezTo>
                <a:cubicBezTo>
                  <a:pt x="3574" y="6269"/>
                  <a:pt x="3598" y="6222"/>
                  <a:pt x="3598" y="6164"/>
                </a:cubicBezTo>
                <a:lnTo>
                  <a:pt x="3598" y="5944"/>
                </a:lnTo>
                <a:cubicBezTo>
                  <a:pt x="3598" y="5887"/>
                  <a:pt x="3574" y="5840"/>
                  <a:pt x="3545" y="5840"/>
                </a:cubicBezTo>
                <a:close/>
                <a:moveTo>
                  <a:pt x="3859" y="5840"/>
                </a:moveTo>
                <a:cubicBezTo>
                  <a:pt x="3830" y="5840"/>
                  <a:pt x="3806" y="5887"/>
                  <a:pt x="3806" y="5944"/>
                </a:cubicBezTo>
                <a:lnTo>
                  <a:pt x="3806" y="6164"/>
                </a:lnTo>
                <a:cubicBezTo>
                  <a:pt x="3806" y="6222"/>
                  <a:pt x="3830" y="6269"/>
                  <a:pt x="3859" y="6269"/>
                </a:cubicBezTo>
                <a:cubicBezTo>
                  <a:pt x="3888" y="6269"/>
                  <a:pt x="3912" y="6222"/>
                  <a:pt x="3912" y="6164"/>
                </a:cubicBezTo>
                <a:lnTo>
                  <a:pt x="3912" y="5944"/>
                </a:lnTo>
                <a:cubicBezTo>
                  <a:pt x="3912" y="5887"/>
                  <a:pt x="3888" y="5840"/>
                  <a:pt x="3859" y="5840"/>
                </a:cubicBezTo>
                <a:close/>
                <a:moveTo>
                  <a:pt x="4709" y="5840"/>
                </a:moveTo>
                <a:cubicBezTo>
                  <a:pt x="4680" y="5840"/>
                  <a:pt x="4656" y="5887"/>
                  <a:pt x="4656" y="5944"/>
                </a:cubicBezTo>
                <a:lnTo>
                  <a:pt x="4656" y="6164"/>
                </a:lnTo>
                <a:cubicBezTo>
                  <a:pt x="4656" y="6222"/>
                  <a:pt x="4680" y="6269"/>
                  <a:pt x="4709" y="6269"/>
                </a:cubicBezTo>
                <a:cubicBezTo>
                  <a:pt x="4738" y="6269"/>
                  <a:pt x="4762" y="6222"/>
                  <a:pt x="4762" y="6164"/>
                </a:cubicBezTo>
                <a:lnTo>
                  <a:pt x="4762" y="5944"/>
                </a:lnTo>
                <a:cubicBezTo>
                  <a:pt x="4762" y="5887"/>
                  <a:pt x="4738" y="5840"/>
                  <a:pt x="4709" y="5840"/>
                </a:cubicBezTo>
                <a:close/>
                <a:moveTo>
                  <a:pt x="5023" y="5840"/>
                </a:moveTo>
                <a:cubicBezTo>
                  <a:pt x="4994" y="5840"/>
                  <a:pt x="4970" y="5887"/>
                  <a:pt x="4970" y="5944"/>
                </a:cubicBezTo>
                <a:lnTo>
                  <a:pt x="4970" y="6164"/>
                </a:lnTo>
                <a:cubicBezTo>
                  <a:pt x="4970" y="6222"/>
                  <a:pt x="4994" y="6269"/>
                  <a:pt x="5023" y="6269"/>
                </a:cubicBezTo>
                <a:cubicBezTo>
                  <a:pt x="5053" y="6269"/>
                  <a:pt x="5076" y="6222"/>
                  <a:pt x="5076" y="6164"/>
                </a:cubicBezTo>
                <a:lnTo>
                  <a:pt x="5076" y="5944"/>
                </a:lnTo>
                <a:cubicBezTo>
                  <a:pt x="5076" y="5887"/>
                  <a:pt x="5053" y="5840"/>
                  <a:pt x="5023" y="5840"/>
                </a:cubicBezTo>
                <a:close/>
                <a:moveTo>
                  <a:pt x="5873" y="5840"/>
                </a:moveTo>
                <a:cubicBezTo>
                  <a:pt x="5844" y="5840"/>
                  <a:pt x="5820" y="5887"/>
                  <a:pt x="5820" y="5944"/>
                </a:cubicBezTo>
                <a:lnTo>
                  <a:pt x="5820" y="6164"/>
                </a:lnTo>
                <a:cubicBezTo>
                  <a:pt x="5820" y="6222"/>
                  <a:pt x="5844" y="6269"/>
                  <a:pt x="5873" y="6269"/>
                </a:cubicBezTo>
                <a:cubicBezTo>
                  <a:pt x="5902" y="6269"/>
                  <a:pt x="5926" y="6222"/>
                  <a:pt x="5926" y="6164"/>
                </a:cubicBezTo>
                <a:lnTo>
                  <a:pt x="5926" y="5944"/>
                </a:lnTo>
                <a:cubicBezTo>
                  <a:pt x="5926" y="5887"/>
                  <a:pt x="5902" y="5840"/>
                  <a:pt x="5873" y="5840"/>
                </a:cubicBezTo>
                <a:close/>
                <a:moveTo>
                  <a:pt x="6188" y="5840"/>
                </a:moveTo>
                <a:cubicBezTo>
                  <a:pt x="6159" y="5840"/>
                  <a:pt x="6135" y="5887"/>
                  <a:pt x="6135" y="5944"/>
                </a:cubicBezTo>
                <a:lnTo>
                  <a:pt x="6135" y="6164"/>
                </a:lnTo>
                <a:cubicBezTo>
                  <a:pt x="6135" y="6222"/>
                  <a:pt x="6159" y="6269"/>
                  <a:pt x="6188" y="6269"/>
                </a:cubicBezTo>
                <a:cubicBezTo>
                  <a:pt x="6217" y="6269"/>
                  <a:pt x="6240" y="6222"/>
                  <a:pt x="6240" y="6164"/>
                </a:cubicBezTo>
                <a:lnTo>
                  <a:pt x="6240" y="5944"/>
                </a:lnTo>
                <a:cubicBezTo>
                  <a:pt x="6240" y="5887"/>
                  <a:pt x="6217" y="5840"/>
                  <a:pt x="6188" y="5840"/>
                </a:cubicBezTo>
                <a:close/>
                <a:moveTo>
                  <a:pt x="7036" y="5840"/>
                </a:moveTo>
                <a:cubicBezTo>
                  <a:pt x="7007" y="5840"/>
                  <a:pt x="6984" y="5887"/>
                  <a:pt x="6984" y="5944"/>
                </a:cubicBezTo>
                <a:lnTo>
                  <a:pt x="6984" y="6164"/>
                </a:lnTo>
                <a:cubicBezTo>
                  <a:pt x="6984" y="6222"/>
                  <a:pt x="7007" y="6269"/>
                  <a:pt x="7036" y="6269"/>
                </a:cubicBezTo>
                <a:cubicBezTo>
                  <a:pt x="7065" y="6269"/>
                  <a:pt x="7089" y="6222"/>
                  <a:pt x="7089" y="6164"/>
                </a:cubicBezTo>
                <a:lnTo>
                  <a:pt x="7089" y="5944"/>
                </a:lnTo>
                <a:cubicBezTo>
                  <a:pt x="7089" y="5887"/>
                  <a:pt x="7065" y="5840"/>
                  <a:pt x="7036" y="5840"/>
                </a:cubicBezTo>
                <a:close/>
                <a:moveTo>
                  <a:pt x="7351" y="5840"/>
                </a:moveTo>
                <a:cubicBezTo>
                  <a:pt x="7322" y="5840"/>
                  <a:pt x="7299" y="5887"/>
                  <a:pt x="7299" y="5944"/>
                </a:cubicBezTo>
                <a:lnTo>
                  <a:pt x="7299" y="6164"/>
                </a:lnTo>
                <a:cubicBezTo>
                  <a:pt x="7299" y="6222"/>
                  <a:pt x="7322" y="6269"/>
                  <a:pt x="7351" y="6269"/>
                </a:cubicBezTo>
                <a:cubicBezTo>
                  <a:pt x="7380" y="6269"/>
                  <a:pt x="7404" y="6222"/>
                  <a:pt x="7404" y="6164"/>
                </a:cubicBezTo>
                <a:lnTo>
                  <a:pt x="7404" y="5944"/>
                </a:lnTo>
                <a:cubicBezTo>
                  <a:pt x="7404" y="5887"/>
                  <a:pt x="7380" y="5840"/>
                  <a:pt x="7351" y="5840"/>
                </a:cubicBezTo>
                <a:close/>
                <a:moveTo>
                  <a:pt x="8201" y="5840"/>
                </a:moveTo>
                <a:cubicBezTo>
                  <a:pt x="8171" y="5840"/>
                  <a:pt x="8148" y="5887"/>
                  <a:pt x="8148" y="5944"/>
                </a:cubicBezTo>
                <a:lnTo>
                  <a:pt x="8148" y="6164"/>
                </a:lnTo>
                <a:cubicBezTo>
                  <a:pt x="8148" y="6222"/>
                  <a:pt x="8171" y="6269"/>
                  <a:pt x="8201" y="6269"/>
                </a:cubicBezTo>
                <a:cubicBezTo>
                  <a:pt x="8230" y="6269"/>
                  <a:pt x="8254" y="6222"/>
                  <a:pt x="8254" y="6164"/>
                </a:cubicBezTo>
                <a:lnTo>
                  <a:pt x="8254" y="5944"/>
                </a:lnTo>
                <a:cubicBezTo>
                  <a:pt x="8254" y="5887"/>
                  <a:pt x="8230" y="5840"/>
                  <a:pt x="8201" y="5840"/>
                </a:cubicBezTo>
                <a:close/>
                <a:moveTo>
                  <a:pt x="8515" y="5840"/>
                </a:moveTo>
                <a:cubicBezTo>
                  <a:pt x="8486" y="5840"/>
                  <a:pt x="8462" y="5887"/>
                  <a:pt x="8462" y="5944"/>
                </a:cubicBezTo>
                <a:lnTo>
                  <a:pt x="8462" y="6164"/>
                </a:lnTo>
                <a:cubicBezTo>
                  <a:pt x="8462" y="6222"/>
                  <a:pt x="8486" y="6269"/>
                  <a:pt x="8515" y="6269"/>
                </a:cubicBezTo>
                <a:cubicBezTo>
                  <a:pt x="8544" y="6269"/>
                  <a:pt x="8568" y="6222"/>
                  <a:pt x="8568" y="6164"/>
                </a:cubicBezTo>
                <a:lnTo>
                  <a:pt x="8568" y="5944"/>
                </a:lnTo>
                <a:cubicBezTo>
                  <a:pt x="8568" y="5887"/>
                  <a:pt x="8544" y="5840"/>
                  <a:pt x="8515" y="5840"/>
                </a:cubicBezTo>
                <a:close/>
                <a:moveTo>
                  <a:pt x="9365" y="5840"/>
                </a:moveTo>
                <a:cubicBezTo>
                  <a:pt x="9336" y="5840"/>
                  <a:pt x="9312" y="5887"/>
                  <a:pt x="9312" y="5944"/>
                </a:cubicBezTo>
                <a:lnTo>
                  <a:pt x="9312" y="6164"/>
                </a:lnTo>
                <a:cubicBezTo>
                  <a:pt x="9312" y="6222"/>
                  <a:pt x="9336" y="6269"/>
                  <a:pt x="9365" y="6269"/>
                </a:cubicBezTo>
                <a:cubicBezTo>
                  <a:pt x="9394" y="6269"/>
                  <a:pt x="9418" y="6222"/>
                  <a:pt x="9418" y="6164"/>
                </a:cubicBezTo>
                <a:lnTo>
                  <a:pt x="9418" y="5944"/>
                </a:lnTo>
                <a:cubicBezTo>
                  <a:pt x="9418" y="5887"/>
                  <a:pt x="9394" y="5840"/>
                  <a:pt x="9365" y="5840"/>
                </a:cubicBezTo>
                <a:close/>
                <a:moveTo>
                  <a:pt x="9679" y="5840"/>
                </a:moveTo>
                <a:cubicBezTo>
                  <a:pt x="9650" y="5840"/>
                  <a:pt x="9626" y="5887"/>
                  <a:pt x="9626" y="5944"/>
                </a:cubicBezTo>
                <a:lnTo>
                  <a:pt x="9626" y="6164"/>
                </a:lnTo>
                <a:cubicBezTo>
                  <a:pt x="9626" y="6222"/>
                  <a:pt x="9650" y="6269"/>
                  <a:pt x="9679" y="6269"/>
                </a:cubicBezTo>
                <a:cubicBezTo>
                  <a:pt x="9708" y="6269"/>
                  <a:pt x="9732" y="6222"/>
                  <a:pt x="9732" y="6164"/>
                </a:cubicBezTo>
                <a:lnTo>
                  <a:pt x="9732" y="5944"/>
                </a:lnTo>
                <a:cubicBezTo>
                  <a:pt x="9732" y="5887"/>
                  <a:pt x="9708" y="5840"/>
                  <a:pt x="9679" y="5840"/>
                </a:cubicBezTo>
                <a:close/>
                <a:moveTo>
                  <a:pt x="10529" y="5840"/>
                </a:moveTo>
                <a:cubicBezTo>
                  <a:pt x="10500" y="5840"/>
                  <a:pt x="10476" y="5887"/>
                  <a:pt x="10476" y="5944"/>
                </a:cubicBezTo>
                <a:lnTo>
                  <a:pt x="10476" y="6164"/>
                </a:lnTo>
                <a:cubicBezTo>
                  <a:pt x="10476" y="6222"/>
                  <a:pt x="10500" y="6269"/>
                  <a:pt x="10529" y="6269"/>
                </a:cubicBezTo>
                <a:cubicBezTo>
                  <a:pt x="10558" y="6269"/>
                  <a:pt x="10582" y="6222"/>
                  <a:pt x="10582" y="6164"/>
                </a:cubicBezTo>
                <a:lnTo>
                  <a:pt x="10582" y="5944"/>
                </a:lnTo>
                <a:cubicBezTo>
                  <a:pt x="10582" y="5887"/>
                  <a:pt x="10558" y="5840"/>
                  <a:pt x="10529" y="5840"/>
                </a:cubicBezTo>
                <a:close/>
                <a:moveTo>
                  <a:pt x="10844" y="5840"/>
                </a:moveTo>
                <a:cubicBezTo>
                  <a:pt x="10814" y="5840"/>
                  <a:pt x="10791" y="5887"/>
                  <a:pt x="10791" y="5944"/>
                </a:cubicBezTo>
                <a:lnTo>
                  <a:pt x="10791" y="6164"/>
                </a:lnTo>
                <a:cubicBezTo>
                  <a:pt x="10791" y="6222"/>
                  <a:pt x="10814" y="6269"/>
                  <a:pt x="10844" y="6269"/>
                </a:cubicBezTo>
                <a:cubicBezTo>
                  <a:pt x="10873" y="6269"/>
                  <a:pt x="10895" y="6222"/>
                  <a:pt x="10895" y="6164"/>
                </a:cubicBezTo>
                <a:lnTo>
                  <a:pt x="10895" y="5944"/>
                </a:lnTo>
                <a:cubicBezTo>
                  <a:pt x="10895" y="5887"/>
                  <a:pt x="10873" y="5840"/>
                  <a:pt x="10844" y="5840"/>
                </a:cubicBezTo>
                <a:close/>
                <a:moveTo>
                  <a:pt x="11692" y="5840"/>
                </a:moveTo>
                <a:cubicBezTo>
                  <a:pt x="11663" y="5840"/>
                  <a:pt x="11640" y="5887"/>
                  <a:pt x="11640" y="5944"/>
                </a:cubicBezTo>
                <a:lnTo>
                  <a:pt x="11640" y="6164"/>
                </a:lnTo>
                <a:cubicBezTo>
                  <a:pt x="11640" y="6222"/>
                  <a:pt x="11663" y="6269"/>
                  <a:pt x="11692" y="6269"/>
                </a:cubicBezTo>
                <a:cubicBezTo>
                  <a:pt x="11721" y="6269"/>
                  <a:pt x="11745" y="6222"/>
                  <a:pt x="11745" y="6164"/>
                </a:cubicBezTo>
                <a:lnTo>
                  <a:pt x="11745" y="5944"/>
                </a:lnTo>
                <a:cubicBezTo>
                  <a:pt x="11745" y="5887"/>
                  <a:pt x="11721" y="5840"/>
                  <a:pt x="11692" y="5840"/>
                </a:cubicBezTo>
                <a:close/>
                <a:moveTo>
                  <a:pt x="12007" y="5840"/>
                </a:moveTo>
                <a:cubicBezTo>
                  <a:pt x="11978" y="5840"/>
                  <a:pt x="11955" y="5887"/>
                  <a:pt x="11955" y="5944"/>
                </a:cubicBezTo>
                <a:lnTo>
                  <a:pt x="11955" y="6164"/>
                </a:lnTo>
                <a:cubicBezTo>
                  <a:pt x="11955" y="6222"/>
                  <a:pt x="11978" y="6269"/>
                  <a:pt x="12007" y="6269"/>
                </a:cubicBezTo>
                <a:cubicBezTo>
                  <a:pt x="12036" y="6269"/>
                  <a:pt x="12060" y="6222"/>
                  <a:pt x="12060" y="6164"/>
                </a:cubicBezTo>
                <a:lnTo>
                  <a:pt x="12060" y="5944"/>
                </a:lnTo>
                <a:cubicBezTo>
                  <a:pt x="12060" y="5887"/>
                  <a:pt x="12036" y="5840"/>
                  <a:pt x="12007" y="5840"/>
                </a:cubicBezTo>
                <a:close/>
                <a:moveTo>
                  <a:pt x="12856" y="5840"/>
                </a:moveTo>
                <a:cubicBezTo>
                  <a:pt x="12827" y="5840"/>
                  <a:pt x="12804" y="5887"/>
                  <a:pt x="12804" y="5944"/>
                </a:cubicBezTo>
                <a:lnTo>
                  <a:pt x="12804" y="6164"/>
                </a:lnTo>
                <a:cubicBezTo>
                  <a:pt x="12804" y="6222"/>
                  <a:pt x="12827" y="6269"/>
                  <a:pt x="12856" y="6269"/>
                </a:cubicBezTo>
                <a:cubicBezTo>
                  <a:pt x="12886" y="6269"/>
                  <a:pt x="12909" y="6222"/>
                  <a:pt x="12909" y="6164"/>
                </a:cubicBezTo>
                <a:lnTo>
                  <a:pt x="12909" y="5944"/>
                </a:lnTo>
                <a:cubicBezTo>
                  <a:pt x="12909" y="5887"/>
                  <a:pt x="12886" y="5840"/>
                  <a:pt x="12856" y="5840"/>
                </a:cubicBezTo>
                <a:close/>
                <a:moveTo>
                  <a:pt x="13171" y="5840"/>
                </a:moveTo>
                <a:cubicBezTo>
                  <a:pt x="13142" y="5840"/>
                  <a:pt x="13118" y="5887"/>
                  <a:pt x="13118" y="5944"/>
                </a:cubicBezTo>
                <a:lnTo>
                  <a:pt x="13118" y="6164"/>
                </a:lnTo>
                <a:cubicBezTo>
                  <a:pt x="13118" y="6222"/>
                  <a:pt x="13142" y="6269"/>
                  <a:pt x="13171" y="6269"/>
                </a:cubicBezTo>
                <a:cubicBezTo>
                  <a:pt x="13200" y="6269"/>
                  <a:pt x="13224" y="6222"/>
                  <a:pt x="13224" y="6164"/>
                </a:cubicBezTo>
                <a:lnTo>
                  <a:pt x="13224" y="5944"/>
                </a:lnTo>
                <a:cubicBezTo>
                  <a:pt x="13224" y="5887"/>
                  <a:pt x="13200" y="5840"/>
                  <a:pt x="13171" y="5840"/>
                </a:cubicBezTo>
                <a:close/>
                <a:moveTo>
                  <a:pt x="14021" y="5840"/>
                </a:moveTo>
                <a:cubicBezTo>
                  <a:pt x="13992" y="5840"/>
                  <a:pt x="13968" y="5887"/>
                  <a:pt x="13968" y="5944"/>
                </a:cubicBezTo>
                <a:lnTo>
                  <a:pt x="13968" y="6164"/>
                </a:lnTo>
                <a:cubicBezTo>
                  <a:pt x="13968" y="6222"/>
                  <a:pt x="13992" y="6269"/>
                  <a:pt x="14021" y="6269"/>
                </a:cubicBezTo>
                <a:cubicBezTo>
                  <a:pt x="14050" y="6269"/>
                  <a:pt x="14074" y="6222"/>
                  <a:pt x="14074" y="6164"/>
                </a:cubicBezTo>
                <a:lnTo>
                  <a:pt x="14074" y="5944"/>
                </a:lnTo>
                <a:cubicBezTo>
                  <a:pt x="14074" y="5887"/>
                  <a:pt x="14050" y="5840"/>
                  <a:pt x="14021" y="5840"/>
                </a:cubicBezTo>
                <a:close/>
                <a:moveTo>
                  <a:pt x="14335" y="5840"/>
                </a:moveTo>
                <a:cubicBezTo>
                  <a:pt x="14306" y="5840"/>
                  <a:pt x="14282" y="5887"/>
                  <a:pt x="14282" y="5944"/>
                </a:cubicBezTo>
                <a:lnTo>
                  <a:pt x="14282" y="6164"/>
                </a:lnTo>
                <a:cubicBezTo>
                  <a:pt x="14282" y="6222"/>
                  <a:pt x="14306" y="6269"/>
                  <a:pt x="14335" y="6269"/>
                </a:cubicBezTo>
                <a:cubicBezTo>
                  <a:pt x="14364" y="6269"/>
                  <a:pt x="14388" y="6222"/>
                  <a:pt x="14388" y="6164"/>
                </a:cubicBezTo>
                <a:lnTo>
                  <a:pt x="14388" y="5944"/>
                </a:lnTo>
                <a:cubicBezTo>
                  <a:pt x="14388" y="5887"/>
                  <a:pt x="14364" y="5840"/>
                  <a:pt x="14335" y="5840"/>
                </a:cubicBezTo>
                <a:close/>
                <a:moveTo>
                  <a:pt x="15185" y="5840"/>
                </a:moveTo>
                <a:cubicBezTo>
                  <a:pt x="15156" y="5840"/>
                  <a:pt x="15132" y="5887"/>
                  <a:pt x="15132" y="5944"/>
                </a:cubicBezTo>
                <a:lnTo>
                  <a:pt x="15132" y="6164"/>
                </a:lnTo>
                <a:cubicBezTo>
                  <a:pt x="15132" y="6222"/>
                  <a:pt x="15156" y="6269"/>
                  <a:pt x="15185" y="6269"/>
                </a:cubicBezTo>
                <a:cubicBezTo>
                  <a:pt x="15214" y="6269"/>
                  <a:pt x="15237" y="6222"/>
                  <a:pt x="15237" y="6164"/>
                </a:cubicBezTo>
                <a:lnTo>
                  <a:pt x="15237" y="5944"/>
                </a:lnTo>
                <a:cubicBezTo>
                  <a:pt x="15237" y="5887"/>
                  <a:pt x="15214" y="5840"/>
                  <a:pt x="15185" y="5840"/>
                </a:cubicBezTo>
                <a:close/>
                <a:moveTo>
                  <a:pt x="15500" y="5840"/>
                </a:moveTo>
                <a:cubicBezTo>
                  <a:pt x="15470" y="5840"/>
                  <a:pt x="15447" y="5887"/>
                  <a:pt x="15447" y="5944"/>
                </a:cubicBezTo>
                <a:lnTo>
                  <a:pt x="15447" y="6164"/>
                </a:lnTo>
                <a:cubicBezTo>
                  <a:pt x="15447" y="6222"/>
                  <a:pt x="15470" y="6269"/>
                  <a:pt x="15500" y="6269"/>
                </a:cubicBezTo>
                <a:cubicBezTo>
                  <a:pt x="15529" y="6269"/>
                  <a:pt x="15551" y="6222"/>
                  <a:pt x="15551" y="6164"/>
                </a:cubicBezTo>
                <a:lnTo>
                  <a:pt x="15551" y="5944"/>
                </a:lnTo>
                <a:cubicBezTo>
                  <a:pt x="15551" y="5887"/>
                  <a:pt x="15529" y="5840"/>
                  <a:pt x="15500" y="5840"/>
                </a:cubicBezTo>
                <a:close/>
                <a:moveTo>
                  <a:pt x="16349" y="5840"/>
                </a:moveTo>
                <a:cubicBezTo>
                  <a:pt x="16320" y="5840"/>
                  <a:pt x="16296" y="5887"/>
                  <a:pt x="16296" y="5944"/>
                </a:cubicBezTo>
                <a:lnTo>
                  <a:pt x="16296" y="6164"/>
                </a:lnTo>
                <a:cubicBezTo>
                  <a:pt x="16296" y="6222"/>
                  <a:pt x="16320" y="6269"/>
                  <a:pt x="16349" y="6269"/>
                </a:cubicBezTo>
                <a:cubicBezTo>
                  <a:pt x="16378" y="6269"/>
                  <a:pt x="16401" y="6222"/>
                  <a:pt x="16401" y="6164"/>
                </a:cubicBezTo>
                <a:lnTo>
                  <a:pt x="16401" y="5944"/>
                </a:lnTo>
                <a:cubicBezTo>
                  <a:pt x="16401" y="5887"/>
                  <a:pt x="16378" y="5840"/>
                  <a:pt x="16349" y="5840"/>
                </a:cubicBezTo>
                <a:close/>
                <a:moveTo>
                  <a:pt x="16663" y="5840"/>
                </a:moveTo>
                <a:cubicBezTo>
                  <a:pt x="16634" y="5840"/>
                  <a:pt x="16611" y="5887"/>
                  <a:pt x="16611" y="5944"/>
                </a:cubicBezTo>
                <a:lnTo>
                  <a:pt x="16611" y="6164"/>
                </a:lnTo>
                <a:cubicBezTo>
                  <a:pt x="16611" y="6222"/>
                  <a:pt x="16634" y="6269"/>
                  <a:pt x="16663" y="6269"/>
                </a:cubicBezTo>
                <a:cubicBezTo>
                  <a:pt x="16692" y="6269"/>
                  <a:pt x="16716" y="6222"/>
                  <a:pt x="16716" y="6164"/>
                </a:cubicBezTo>
                <a:lnTo>
                  <a:pt x="16716" y="5944"/>
                </a:lnTo>
                <a:cubicBezTo>
                  <a:pt x="16716" y="5887"/>
                  <a:pt x="16692" y="5840"/>
                  <a:pt x="16663" y="5840"/>
                </a:cubicBezTo>
                <a:close/>
                <a:moveTo>
                  <a:pt x="17512" y="5840"/>
                </a:moveTo>
                <a:cubicBezTo>
                  <a:pt x="17483" y="5840"/>
                  <a:pt x="17459" y="5887"/>
                  <a:pt x="17459" y="5944"/>
                </a:cubicBezTo>
                <a:lnTo>
                  <a:pt x="17459" y="6164"/>
                </a:lnTo>
                <a:cubicBezTo>
                  <a:pt x="17459" y="6222"/>
                  <a:pt x="17483" y="6269"/>
                  <a:pt x="17512" y="6269"/>
                </a:cubicBezTo>
                <a:cubicBezTo>
                  <a:pt x="17541" y="6269"/>
                  <a:pt x="17565" y="6222"/>
                  <a:pt x="17565" y="6164"/>
                </a:cubicBezTo>
                <a:lnTo>
                  <a:pt x="17565" y="5944"/>
                </a:lnTo>
                <a:cubicBezTo>
                  <a:pt x="17565" y="5887"/>
                  <a:pt x="17541" y="5840"/>
                  <a:pt x="17512" y="5840"/>
                </a:cubicBezTo>
                <a:close/>
                <a:moveTo>
                  <a:pt x="17827" y="5840"/>
                </a:moveTo>
                <a:cubicBezTo>
                  <a:pt x="17798" y="5840"/>
                  <a:pt x="17774" y="5887"/>
                  <a:pt x="17774" y="5944"/>
                </a:cubicBezTo>
                <a:lnTo>
                  <a:pt x="17774" y="6164"/>
                </a:lnTo>
                <a:cubicBezTo>
                  <a:pt x="17774" y="6222"/>
                  <a:pt x="17798" y="6269"/>
                  <a:pt x="17827" y="6269"/>
                </a:cubicBezTo>
                <a:cubicBezTo>
                  <a:pt x="17856" y="6269"/>
                  <a:pt x="17880" y="6222"/>
                  <a:pt x="17880" y="6164"/>
                </a:cubicBezTo>
                <a:lnTo>
                  <a:pt x="17880" y="5944"/>
                </a:lnTo>
                <a:cubicBezTo>
                  <a:pt x="17880" y="5887"/>
                  <a:pt x="17856" y="5840"/>
                  <a:pt x="17827" y="5840"/>
                </a:cubicBezTo>
                <a:close/>
                <a:moveTo>
                  <a:pt x="18677" y="5840"/>
                </a:moveTo>
                <a:cubicBezTo>
                  <a:pt x="18648" y="5840"/>
                  <a:pt x="18624" y="5887"/>
                  <a:pt x="18624" y="5944"/>
                </a:cubicBezTo>
                <a:lnTo>
                  <a:pt x="18624" y="6164"/>
                </a:lnTo>
                <a:cubicBezTo>
                  <a:pt x="18624" y="6222"/>
                  <a:pt x="18648" y="6269"/>
                  <a:pt x="18677" y="6269"/>
                </a:cubicBezTo>
                <a:cubicBezTo>
                  <a:pt x="18706" y="6269"/>
                  <a:pt x="18730" y="6222"/>
                  <a:pt x="18730" y="6164"/>
                </a:cubicBezTo>
                <a:lnTo>
                  <a:pt x="18730" y="5944"/>
                </a:lnTo>
                <a:cubicBezTo>
                  <a:pt x="18730" y="5887"/>
                  <a:pt x="18706" y="5840"/>
                  <a:pt x="18677" y="5840"/>
                </a:cubicBezTo>
                <a:close/>
                <a:moveTo>
                  <a:pt x="18991" y="5840"/>
                </a:moveTo>
                <a:cubicBezTo>
                  <a:pt x="18962" y="5840"/>
                  <a:pt x="18938" y="5887"/>
                  <a:pt x="18938" y="5944"/>
                </a:cubicBezTo>
                <a:lnTo>
                  <a:pt x="18938" y="6164"/>
                </a:lnTo>
                <a:cubicBezTo>
                  <a:pt x="18938" y="6222"/>
                  <a:pt x="18962" y="6269"/>
                  <a:pt x="18991" y="6269"/>
                </a:cubicBezTo>
                <a:cubicBezTo>
                  <a:pt x="19020" y="6269"/>
                  <a:pt x="19044" y="6222"/>
                  <a:pt x="19044" y="6164"/>
                </a:cubicBezTo>
                <a:lnTo>
                  <a:pt x="19044" y="5944"/>
                </a:lnTo>
                <a:cubicBezTo>
                  <a:pt x="19044" y="5887"/>
                  <a:pt x="19020" y="5840"/>
                  <a:pt x="18991" y="5840"/>
                </a:cubicBezTo>
                <a:close/>
                <a:moveTo>
                  <a:pt x="19841" y="5840"/>
                </a:moveTo>
                <a:cubicBezTo>
                  <a:pt x="19812" y="5840"/>
                  <a:pt x="19788" y="5887"/>
                  <a:pt x="19788" y="5944"/>
                </a:cubicBezTo>
                <a:lnTo>
                  <a:pt x="19788" y="6164"/>
                </a:lnTo>
                <a:cubicBezTo>
                  <a:pt x="19788" y="6222"/>
                  <a:pt x="19812" y="6269"/>
                  <a:pt x="19841" y="6269"/>
                </a:cubicBezTo>
                <a:cubicBezTo>
                  <a:pt x="19870" y="6269"/>
                  <a:pt x="19894" y="6222"/>
                  <a:pt x="19894" y="6164"/>
                </a:cubicBezTo>
                <a:lnTo>
                  <a:pt x="19894" y="5944"/>
                </a:lnTo>
                <a:cubicBezTo>
                  <a:pt x="19894" y="5887"/>
                  <a:pt x="19870" y="5840"/>
                  <a:pt x="19841" y="5840"/>
                </a:cubicBezTo>
                <a:close/>
                <a:moveTo>
                  <a:pt x="20155" y="5840"/>
                </a:moveTo>
                <a:cubicBezTo>
                  <a:pt x="20126" y="5840"/>
                  <a:pt x="20102" y="5887"/>
                  <a:pt x="20102" y="5944"/>
                </a:cubicBezTo>
                <a:lnTo>
                  <a:pt x="20102" y="6164"/>
                </a:lnTo>
                <a:cubicBezTo>
                  <a:pt x="20102" y="6222"/>
                  <a:pt x="20126" y="6269"/>
                  <a:pt x="20155" y="6269"/>
                </a:cubicBezTo>
                <a:cubicBezTo>
                  <a:pt x="20184" y="6269"/>
                  <a:pt x="20207" y="6222"/>
                  <a:pt x="20207" y="6164"/>
                </a:cubicBezTo>
                <a:lnTo>
                  <a:pt x="20207" y="5944"/>
                </a:lnTo>
                <a:cubicBezTo>
                  <a:pt x="20207" y="5887"/>
                  <a:pt x="20184" y="5840"/>
                  <a:pt x="20155" y="5840"/>
                </a:cubicBezTo>
                <a:close/>
                <a:moveTo>
                  <a:pt x="21004" y="5840"/>
                </a:moveTo>
                <a:cubicBezTo>
                  <a:pt x="20975" y="5840"/>
                  <a:pt x="20952" y="5887"/>
                  <a:pt x="20952" y="5944"/>
                </a:cubicBezTo>
                <a:lnTo>
                  <a:pt x="20952" y="6164"/>
                </a:lnTo>
                <a:cubicBezTo>
                  <a:pt x="20952" y="6222"/>
                  <a:pt x="20975" y="6269"/>
                  <a:pt x="21004" y="6269"/>
                </a:cubicBezTo>
                <a:cubicBezTo>
                  <a:pt x="21033" y="6269"/>
                  <a:pt x="21057" y="6222"/>
                  <a:pt x="21057" y="6164"/>
                </a:cubicBezTo>
                <a:lnTo>
                  <a:pt x="21057" y="5944"/>
                </a:lnTo>
                <a:cubicBezTo>
                  <a:pt x="21057" y="5887"/>
                  <a:pt x="21033" y="5840"/>
                  <a:pt x="21004" y="5840"/>
                </a:cubicBezTo>
                <a:close/>
                <a:moveTo>
                  <a:pt x="21319" y="5840"/>
                </a:moveTo>
                <a:cubicBezTo>
                  <a:pt x="21289" y="5840"/>
                  <a:pt x="21267" y="5887"/>
                  <a:pt x="21267" y="5944"/>
                </a:cubicBezTo>
                <a:lnTo>
                  <a:pt x="21267" y="6164"/>
                </a:lnTo>
                <a:cubicBezTo>
                  <a:pt x="21267" y="6222"/>
                  <a:pt x="21289" y="6269"/>
                  <a:pt x="21319" y="6269"/>
                </a:cubicBezTo>
                <a:cubicBezTo>
                  <a:pt x="21348" y="6269"/>
                  <a:pt x="21372" y="6222"/>
                  <a:pt x="21372" y="6164"/>
                </a:cubicBezTo>
                <a:lnTo>
                  <a:pt x="21372" y="5944"/>
                </a:lnTo>
                <a:cubicBezTo>
                  <a:pt x="21372" y="5887"/>
                  <a:pt x="21348" y="5840"/>
                  <a:pt x="21319" y="5840"/>
                </a:cubicBezTo>
                <a:close/>
                <a:moveTo>
                  <a:pt x="281" y="6570"/>
                </a:moveTo>
                <a:cubicBezTo>
                  <a:pt x="252" y="6570"/>
                  <a:pt x="228" y="6617"/>
                  <a:pt x="228" y="6674"/>
                </a:cubicBezTo>
                <a:lnTo>
                  <a:pt x="228" y="6894"/>
                </a:lnTo>
                <a:cubicBezTo>
                  <a:pt x="228" y="6952"/>
                  <a:pt x="252" y="6999"/>
                  <a:pt x="281" y="6999"/>
                </a:cubicBezTo>
                <a:cubicBezTo>
                  <a:pt x="311" y="6999"/>
                  <a:pt x="334" y="6952"/>
                  <a:pt x="334" y="6894"/>
                </a:cubicBezTo>
                <a:lnTo>
                  <a:pt x="334" y="6674"/>
                </a:lnTo>
                <a:cubicBezTo>
                  <a:pt x="334" y="6617"/>
                  <a:pt x="311" y="6570"/>
                  <a:pt x="281" y="6570"/>
                </a:cubicBezTo>
                <a:close/>
                <a:moveTo>
                  <a:pt x="596" y="6570"/>
                </a:moveTo>
                <a:cubicBezTo>
                  <a:pt x="567" y="6570"/>
                  <a:pt x="543" y="6617"/>
                  <a:pt x="543" y="6674"/>
                </a:cubicBezTo>
                <a:lnTo>
                  <a:pt x="543" y="6894"/>
                </a:lnTo>
                <a:cubicBezTo>
                  <a:pt x="543" y="6952"/>
                  <a:pt x="567" y="6999"/>
                  <a:pt x="596" y="6999"/>
                </a:cubicBezTo>
                <a:cubicBezTo>
                  <a:pt x="625" y="6999"/>
                  <a:pt x="649" y="6952"/>
                  <a:pt x="649" y="6894"/>
                </a:cubicBezTo>
                <a:lnTo>
                  <a:pt x="649" y="6674"/>
                </a:lnTo>
                <a:cubicBezTo>
                  <a:pt x="649" y="6617"/>
                  <a:pt x="625" y="6570"/>
                  <a:pt x="596" y="6570"/>
                </a:cubicBezTo>
                <a:close/>
                <a:moveTo>
                  <a:pt x="1446" y="6570"/>
                </a:moveTo>
                <a:cubicBezTo>
                  <a:pt x="1417" y="6570"/>
                  <a:pt x="1393" y="6617"/>
                  <a:pt x="1393" y="6674"/>
                </a:cubicBezTo>
                <a:lnTo>
                  <a:pt x="1393" y="6894"/>
                </a:lnTo>
                <a:cubicBezTo>
                  <a:pt x="1393" y="6952"/>
                  <a:pt x="1417" y="6999"/>
                  <a:pt x="1446" y="6999"/>
                </a:cubicBezTo>
                <a:cubicBezTo>
                  <a:pt x="1475" y="6999"/>
                  <a:pt x="1499" y="6952"/>
                  <a:pt x="1499" y="6894"/>
                </a:cubicBezTo>
                <a:lnTo>
                  <a:pt x="1499" y="6674"/>
                </a:lnTo>
                <a:cubicBezTo>
                  <a:pt x="1499" y="6617"/>
                  <a:pt x="1475" y="6570"/>
                  <a:pt x="1446" y="6570"/>
                </a:cubicBezTo>
                <a:close/>
                <a:moveTo>
                  <a:pt x="1760" y="6570"/>
                </a:moveTo>
                <a:cubicBezTo>
                  <a:pt x="1731" y="6570"/>
                  <a:pt x="1707" y="6617"/>
                  <a:pt x="1707" y="6674"/>
                </a:cubicBezTo>
                <a:lnTo>
                  <a:pt x="1707" y="6894"/>
                </a:lnTo>
                <a:cubicBezTo>
                  <a:pt x="1707" y="6952"/>
                  <a:pt x="1731" y="6999"/>
                  <a:pt x="1760" y="6999"/>
                </a:cubicBezTo>
                <a:cubicBezTo>
                  <a:pt x="1789" y="6999"/>
                  <a:pt x="1813" y="6952"/>
                  <a:pt x="1813" y="6894"/>
                </a:cubicBezTo>
                <a:lnTo>
                  <a:pt x="1813" y="6674"/>
                </a:lnTo>
                <a:cubicBezTo>
                  <a:pt x="1813" y="6617"/>
                  <a:pt x="1789" y="6570"/>
                  <a:pt x="1760" y="6570"/>
                </a:cubicBezTo>
                <a:close/>
                <a:moveTo>
                  <a:pt x="2610" y="6570"/>
                </a:moveTo>
                <a:cubicBezTo>
                  <a:pt x="2581" y="6570"/>
                  <a:pt x="2557" y="6617"/>
                  <a:pt x="2557" y="6674"/>
                </a:cubicBezTo>
                <a:lnTo>
                  <a:pt x="2557" y="6894"/>
                </a:lnTo>
                <a:cubicBezTo>
                  <a:pt x="2557" y="6952"/>
                  <a:pt x="2581" y="6999"/>
                  <a:pt x="2610" y="6999"/>
                </a:cubicBezTo>
                <a:cubicBezTo>
                  <a:pt x="2639" y="6999"/>
                  <a:pt x="2662" y="6952"/>
                  <a:pt x="2662" y="6894"/>
                </a:cubicBezTo>
                <a:lnTo>
                  <a:pt x="2662" y="6674"/>
                </a:lnTo>
                <a:cubicBezTo>
                  <a:pt x="2662" y="6617"/>
                  <a:pt x="2639" y="6570"/>
                  <a:pt x="2610" y="6570"/>
                </a:cubicBezTo>
                <a:close/>
                <a:moveTo>
                  <a:pt x="2924" y="6570"/>
                </a:moveTo>
                <a:cubicBezTo>
                  <a:pt x="2895" y="6570"/>
                  <a:pt x="2871" y="6617"/>
                  <a:pt x="2871" y="6674"/>
                </a:cubicBezTo>
                <a:lnTo>
                  <a:pt x="2871" y="6894"/>
                </a:lnTo>
                <a:cubicBezTo>
                  <a:pt x="2871" y="6952"/>
                  <a:pt x="2895" y="6999"/>
                  <a:pt x="2924" y="6999"/>
                </a:cubicBezTo>
                <a:cubicBezTo>
                  <a:pt x="2954" y="6999"/>
                  <a:pt x="2976" y="6952"/>
                  <a:pt x="2976" y="6894"/>
                </a:cubicBezTo>
                <a:lnTo>
                  <a:pt x="2976" y="6674"/>
                </a:lnTo>
                <a:cubicBezTo>
                  <a:pt x="2976" y="6617"/>
                  <a:pt x="2954" y="6570"/>
                  <a:pt x="2924" y="6570"/>
                </a:cubicBezTo>
                <a:close/>
                <a:moveTo>
                  <a:pt x="3773" y="6570"/>
                </a:moveTo>
                <a:cubicBezTo>
                  <a:pt x="3744" y="6570"/>
                  <a:pt x="3721" y="6617"/>
                  <a:pt x="3721" y="6674"/>
                </a:cubicBezTo>
                <a:lnTo>
                  <a:pt x="3721" y="6894"/>
                </a:lnTo>
                <a:cubicBezTo>
                  <a:pt x="3721" y="6952"/>
                  <a:pt x="3744" y="6999"/>
                  <a:pt x="3773" y="6999"/>
                </a:cubicBezTo>
                <a:cubicBezTo>
                  <a:pt x="3802" y="6999"/>
                  <a:pt x="3826" y="6952"/>
                  <a:pt x="3826" y="6894"/>
                </a:cubicBezTo>
                <a:lnTo>
                  <a:pt x="3826" y="6674"/>
                </a:lnTo>
                <a:cubicBezTo>
                  <a:pt x="3826" y="6617"/>
                  <a:pt x="3802" y="6570"/>
                  <a:pt x="3773" y="6570"/>
                </a:cubicBezTo>
                <a:close/>
                <a:moveTo>
                  <a:pt x="4088" y="6570"/>
                </a:moveTo>
                <a:cubicBezTo>
                  <a:pt x="4058" y="6570"/>
                  <a:pt x="4035" y="6617"/>
                  <a:pt x="4035" y="6674"/>
                </a:cubicBezTo>
                <a:lnTo>
                  <a:pt x="4035" y="6894"/>
                </a:lnTo>
                <a:cubicBezTo>
                  <a:pt x="4035" y="6952"/>
                  <a:pt x="4058" y="6999"/>
                  <a:pt x="4088" y="6999"/>
                </a:cubicBezTo>
                <a:cubicBezTo>
                  <a:pt x="4117" y="6999"/>
                  <a:pt x="4141" y="6952"/>
                  <a:pt x="4141" y="6894"/>
                </a:cubicBezTo>
                <a:lnTo>
                  <a:pt x="4141" y="6674"/>
                </a:lnTo>
                <a:cubicBezTo>
                  <a:pt x="4141" y="6617"/>
                  <a:pt x="4117" y="6570"/>
                  <a:pt x="4088" y="6570"/>
                </a:cubicBezTo>
                <a:close/>
                <a:moveTo>
                  <a:pt x="4937" y="6570"/>
                </a:moveTo>
                <a:cubicBezTo>
                  <a:pt x="4908" y="6570"/>
                  <a:pt x="4884" y="6617"/>
                  <a:pt x="4884" y="6674"/>
                </a:cubicBezTo>
                <a:lnTo>
                  <a:pt x="4884" y="6894"/>
                </a:lnTo>
                <a:cubicBezTo>
                  <a:pt x="4884" y="6952"/>
                  <a:pt x="4908" y="6999"/>
                  <a:pt x="4937" y="6999"/>
                </a:cubicBezTo>
                <a:cubicBezTo>
                  <a:pt x="4966" y="6999"/>
                  <a:pt x="4990" y="6952"/>
                  <a:pt x="4990" y="6894"/>
                </a:cubicBezTo>
                <a:lnTo>
                  <a:pt x="4990" y="6674"/>
                </a:lnTo>
                <a:cubicBezTo>
                  <a:pt x="4990" y="6617"/>
                  <a:pt x="4966" y="6570"/>
                  <a:pt x="4937" y="6570"/>
                </a:cubicBezTo>
                <a:close/>
                <a:moveTo>
                  <a:pt x="5252" y="6570"/>
                </a:moveTo>
                <a:cubicBezTo>
                  <a:pt x="5223" y="6570"/>
                  <a:pt x="5199" y="6617"/>
                  <a:pt x="5199" y="6674"/>
                </a:cubicBezTo>
                <a:lnTo>
                  <a:pt x="5199" y="6894"/>
                </a:lnTo>
                <a:cubicBezTo>
                  <a:pt x="5199" y="6952"/>
                  <a:pt x="5223" y="6999"/>
                  <a:pt x="5252" y="6999"/>
                </a:cubicBezTo>
                <a:cubicBezTo>
                  <a:pt x="5281" y="6999"/>
                  <a:pt x="5305" y="6952"/>
                  <a:pt x="5305" y="6894"/>
                </a:cubicBezTo>
                <a:lnTo>
                  <a:pt x="5305" y="6674"/>
                </a:lnTo>
                <a:cubicBezTo>
                  <a:pt x="5305" y="6617"/>
                  <a:pt x="5281" y="6570"/>
                  <a:pt x="5252" y="6570"/>
                </a:cubicBezTo>
                <a:close/>
                <a:moveTo>
                  <a:pt x="6102" y="6570"/>
                </a:moveTo>
                <a:cubicBezTo>
                  <a:pt x="6072" y="6570"/>
                  <a:pt x="6049" y="6617"/>
                  <a:pt x="6049" y="6674"/>
                </a:cubicBezTo>
                <a:lnTo>
                  <a:pt x="6049" y="6894"/>
                </a:lnTo>
                <a:cubicBezTo>
                  <a:pt x="6049" y="6952"/>
                  <a:pt x="6072" y="6999"/>
                  <a:pt x="6102" y="6999"/>
                </a:cubicBezTo>
                <a:cubicBezTo>
                  <a:pt x="6131" y="6999"/>
                  <a:pt x="6155" y="6952"/>
                  <a:pt x="6155" y="6894"/>
                </a:cubicBezTo>
                <a:lnTo>
                  <a:pt x="6155" y="6674"/>
                </a:lnTo>
                <a:cubicBezTo>
                  <a:pt x="6155" y="6617"/>
                  <a:pt x="6131" y="6570"/>
                  <a:pt x="6102" y="6570"/>
                </a:cubicBezTo>
                <a:close/>
                <a:moveTo>
                  <a:pt x="6416" y="6570"/>
                </a:moveTo>
                <a:cubicBezTo>
                  <a:pt x="6387" y="6570"/>
                  <a:pt x="6363" y="6617"/>
                  <a:pt x="6363" y="6674"/>
                </a:cubicBezTo>
                <a:lnTo>
                  <a:pt x="6363" y="6894"/>
                </a:lnTo>
                <a:cubicBezTo>
                  <a:pt x="6363" y="6952"/>
                  <a:pt x="6387" y="6999"/>
                  <a:pt x="6416" y="6999"/>
                </a:cubicBezTo>
                <a:cubicBezTo>
                  <a:pt x="6445" y="6999"/>
                  <a:pt x="6469" y="6952"/>
                  <a:pt x="6469" y="6894"/>
                </a:cubicBezTo>
                <a:lnTo>
                  <a:pt x="6469" y="6674"/>
                </a:lnTo>
                <a:cubicBezTo>
                  <a:pt x="6469" y="6617"/>
                  <a:pt x="6445" y="6570"/>
                  <a:pt x="6416" y="6570"/>
                </a:cubicBezTo>
                <a:close/>
                <a:moveTo>
                  <a:pt x="7266" y="6570"/>
                </a:moveTo>
                <a:cubicBezTo>
                  <a:pt x="7237" y="6570"/>
                  <a:pt x="7213" y="6617"/>
                  <a:pt x="7213" y="6674"/>
                </a:cubicBezTo>
                <a:lnTo>
                  <a:pt x="7213" y="6894"/>
                </a:lnTo>
                <a:cubicBezTo>
                  <a:pt x="7213" y="6952"/>
                  <a:pt x="7237" y="6999"/>
                  <a:pt x="7266" y="6999"/>
                </a:cubicBezTo>
                <a:cubicBezTo>
                  <a:pt x="7295" y="6999"/>
                  <a:pt x="7318" y="6952"/>
                  <a:pt x="7318" y="6894"/>
                </a:cubicBezTo>
                <a:lnTo>
                  <a:pt x="7318" y="6674"/>
                </a:lnTo>
                <a:cubicBezTo>
                  <a:pt x="7318" y="6617"/>
                  <a:pt x="7295" y="6570"/>
                  <a:pt x="7266" y="6570"/>
                </a:cubicBezTo>
                <a:close/>
                <a:moveTo>
                  <a:pt x="7580" y="6570"/>
                </a:moveTo>
                <a:cubicBezTo>
                  <a:pt x="7551" y="6570"/>
                  <a:pt x="7527" y="6617"/>
                  <a:pt x="7527" y="6674"/>
                </a:cubicBezTo>
                <a:lnTo>
                  <a:pt x="7527" y="6894"/>
                </a:lnTo>
                <a:cubicBezTo>
                  <a:pt x="7527" y="6952"/>
                  <a:pt x="7551" y="6999"/>
                  <a:pt x="7580" y="6999"/>
                </a:cubicBezTo>
                <a:cubicBezTo>
                  <a:pt x="7609" y="6999"/>
                  <a:pt x="7632" y="6952"/>
                  <a:pt x="7632" y="6894"/>
                </a:cubicBezTo>
                <a:lnTo>
                  <a:pt x="7632" y="6674"/>
                </a:lnTo>
                <a:cubicBezTo>
                  <a:pt x="7632" y="6617"/>
                  <a:pt x="7609" y="6570"/>
                  <a:pt x="7580" y="6570"/>
                </a:cubicBezTo>
                <a:close/>
                <a:moveTo>
                  <a:pt x="8429" y="6570"/>
                </a:moveTo>
                <a:cubicBezTo>
                  <a:pt x="8400" y="6570"/>
                  <a:pt x="8377" y="6617"/>
                  <a:pt x="8377" y="6674"/>
                </a:cubicBezTo>
                <a:lnTo>
                  <a:pt x="8377" y="6894"/>
                </a:lnTo>
                <a:cubicBezTo>
                  <a:pt x="8377" y="6952"/>
                  <a:pt x="8400" y="6999"/>
                  <a:pt x="8429" y="6999"/>
                </a:cubicBezTo>
                <a:cubicBezTo>
                  <a:pt x="8458" y="6999"/>
                  <a:pt x="8482" y="6952"/>
                  <a:pt x="8482" y="6894"/>
                </a:cubicBezTo>
                <a:lnTo>
                  <a:pt x="8482" y="6674"/>
                </a:lnTo>
                <a:cubicBezTo>
                  <a:pt x="8482" y="6617"/>
                  <a:pt x="8458" y="6570"/>
                  <a:pt x="8429" y="6570"/>
                </a:cubicBezTo>
                <a:close/>
                <a:moveTo>
                  <a:pt x="8744" y="6570"/>
                </a:moveTo>
                <a:cubicBezTo>
                  <a:pt x="8714" y="6570"/>
                  <a:pt x="8691" y="6617"/>
                  <a:pt x="8691" y="6674"/>
                </a:cubicBezTo>
                <a:lnTo>
                  <a:pt x="8691" y="6894"/>
                </a:lnTo>
                <a:cubicBezTo>
                  <a:pt x="8691" y="6952"/>
                  <a:pt x="8714" y="6999"/>
                  <a:pt x="8744" y="6999"/>
                </a:cubicBezTo>
                <a:cubicBezTo>
                  <a:pt x="8773" y="6999"/>
                  <a:pt x="8796" y="6952"/>
                  <a:pt x="8796" y="6894"/>
                </a:cubicBezTo>
                <a:lnTo>
                  <a:pt x="8796" y="6674"/>
                </a:lnTo>
                <a:cubicBezTo>
                  <a:pt x="8796" y="6617"/>
                  <a:pt x="8773" y="6570"/>
                  <a:pt x="8744" y="6570"/>
                </a:cubicBezTo>
                <a:close/>
                <a:moveTo>
                  <a:pt x="9593" y="6570"/>
                </a:moveTo>
                <a:cubicBezTo>
                  <a:pt x="9564" y="6570"/>
                  <a:pt x="9540" y="6617"/>
                  <a:pt x="9540" y="6674"/>
                </a:cubicBezTo>
                <a:lnTo>
                  <a:pt x="9540" y="6894"/>
                </a:lnTo>
                <a:cubicBezTo>
                  <a:pt x="9540" y="6952"/>
                  <a:pt x="9564" y="6999"/>
                  <a:pt x="9593" y="6999"/>
                </a:cubicBezTo>
                <a:cubicBezTo>
                  <a:pt x="9622" y="6999"/>
                  <a:pt x="9646" y="6952"/>
                  <a:pt x="9646" y="6894"/>
                </a:cubicBezTo>
                <a:lnTo>
                  <a:pt x="9646" y="6674"/>
                </a:lnTo>
                <a:cubicBezTo>
                  <a:pt x="9646" y="6617"/>
                  <a:pt x="9622" y="6570"/>
                  <a:pt x="9593" y="6570"/>
                </a:cubicBezTo>
                <a:close/>
                <a:moveTo>
                  <a:pt x="9908" y="6570"/>
                </a:moveTo>
                <a:cubicBezTo>
                  <a:pt x="9879" y="6570"/>
                  <a:pt x="9855" y="6617"/>
                  <a:pt x="9855" y="6674"/>
                </a:cubicBezTo>
                <a:lnTo>
                  <a:pt x="9855" y="6894"/>
                </a:lnTo>
                <a:cubicBezTo>
                  <a:pt x="9855" y="6952"/>
                  <a:pt x="9879" y="6999"/>
                  <a:pt x="9908" y="6999"/>
                </a:cubicBezTo>
                <a:cubicBezTo>
                  <a:pt x="9937" y="6999"/>
                  <a:pt x="9961" y="6952"/>
                  <a:pt x="9961" y="6894"/>
                </a:cubicBezTo>
                <a:lnTo>
                  <a:pt x="9961" y="6674"/>
                </a:lnTo>
                <a:cubicBezTo>
                  <a:pt x="9961" y="6617"/>
                  <a:pt x="9937" y="6570"/>
                  <a:pt x="9908" y="6570"/>
                </a:cubicBezTo>
                <a:close/>
                <a:moveTo>
                  <a:pt x="10758" y="6570"/>
                </a:moveTo>
                <a:cubicBezTo>
                  <a:pt x="10728" y="6570"/>
                  <a:pt x="10705" y="6617"/>
                  <a:pt x="10705" y="6674"/>
                </a:cubicBezTo>
                <a:lnTo>
                  <a:pt x="10705" y="6894"/>
                </a:lnTo>
                <a:cubicBezTo>
                  <a:pt x="10705" y="6952"/>
                  <a:pt x="10728" y="6999"/>
                  <a:pt x="10758" y="6999"/>
                </a:cubicBezTo>
                <a:cubicBezTo>
                  <a:pt x="10787" y="6999"/>
                  <a:pt x="10810" y="6952"/>
                  <a:pt x="10810" y="6894"/>
                </a:cubicBezTo>
                <a:lnTo>
                  <a:pt x="10810" y="6674"/>
                </a:lnTo>
                <a:cubicBezTo>
                  <a:pt x="10810" y="6617"/>
                  <a:pt x="10787" y="6570"/>
                  <a:pt x="10758" y="6570"/>
                </a:cubicBezTo>
                <a:close/>
                <a:moveTo>
                  <a:pt x="11072" y="6570"/>
                </a:moveTo>
                <a:cubicBezTo>
                  <a:pt x="11043" y="6570"/>
                  <a:pt x="11019" y="6617"/>
                  <a:pt x="11019" y="6674"/>
                </a:cubicBezTo>
                <a:lnTo>
                  <a:pt x="11019" y="6894"/>
                </a:lnTo>
                <a:cubicBezTo>
                  <a:pt x="11019" y="6952"/>
                  <a:pt x="11043" y="6999"/>
                  <a:pt x="11072" y="6999"/>
                </a:cubicBezTo>
                <a:cubicBezTo>
                  <a:pt x="11101" y="6999"/>
                  <a:pt x="11125" y="6952"/>
                  <a:pt x="11125" y="6894"/>
                </a:cubicBezTo>
                <a:lnTo>
                  <a:pt x="11125" y="6674"/>
                </a:lnTo>
                <a:cubicBezTo>
                  <a:pt x="11125" y="6617"/>
                  <a:pt x="11101" y="6570"/>
                  <a:pt x="11072" y="6570"/>
                </a:cubicBezTo>
                <a:close/>
                <a:moveTo>
                  <a:pt x="11922" y="6570"/>
                </a:moveTo>
                <a:cubicBezTo>
                  <a:pt x="11893" y="6570"/>
                  <a:pt x="11869" y="6617"/>
                  <a:pt x="11869" y="6674"/>
                </a:cubicBezTo>
                <a:lnTo>
                  <a:pt x="11869" y="6894"/>
                </a:lnTo>
                <a:cubicBezTo>
                  <a:pt x="11869" y="6952"/>
                  <a:pt x="11893" y="6999"/>
                  <a:pt x="11922" y="6999"/>
                </a:cubicBezTo>
                <a:cubicBezTo>
                  <a:pt x="11951" y="6999"/>
                  <a:pt x="11974" y="6952"/>
                  <a:pt x="11974" y="6894"/>
                </a:cubicBezTo>
                <a:lnTo>
                  <a:pt x="11974" y="6674"/>
                </a:lnTo>
                <a:cubicBezTo>
                  <a:pt x="11974" y="6617"/>
                  <a:pt x="11951" y="6570"/>
                  <a:pt x="11922" y="6570"/>
                </a:cubicBezTo>
                <a:close/>
                <a:moveTo>
                  <a:pt x="12236" y="6570"/>
                </a:moveTo>
                <a:cubicBezTo>
                  <a:pt x="12207" y="6570"/>
                  <a:pt x="12183" y="6617"/>
                  <a:pt x="12183" y="6674"/>
                </a:cubicBezTo>
                <a:lnTo>
                  <a:pt x="12183" y="6894"/>
                </a:lnTo>
                <a:cubicBezTo>
                  <a:pt x="12183" y="6952"/>
                  <a:pt x="12207" y="6999"/>
                  <a:pt x="12236" y="6999"/>
                </a:cubicBezTo>
                <a:cubicBezTo>
                  <a:pt x="12265" y="6999"/>
                  <a:pt x="12288" y="6952"/>
                  <a:pt x="12288" y="6894"/>
                </a:cubicBezTo>
                <a:lnTo>
                  <a:pt x="12288" y="6674"/>
                </a:lnTo>
                <a:cubicBezTo>
                  <a:pt x="12288" y="6617"/>
                  <a:pt x="12265" y="6570"/>
                  <a:pt x="12236" y="6570"/>
                </a:cubicBezTo>
                <a:close/>
                <a:moveTo>
                  <a:pt x="13085" y="6570"/>
                </a:moveTo>
                <a:cubicBezTo>
                  <a:pt x="13056" y="6570"/>
                  <a:pt x="13032" y="6617"/>
                  <a:pt x="13032" y="6674"/>
                </a:cubicBezTo>
                <a:lnTo>
                  <a:pt x="13032" y="6894"/>
                </a:lnTo>
                <a:cubicBezTo>
                  <a:pt x="13032" y="6952"/>
                  <a:pt x="13056" y="6999"/>
                  <a:pt x="13085" y="6999"/>
                </a:cubicBezTo>
                <a:cubicBezTo>
                  <a:pt x="13114" y="6999"/>
                  <a:pt x="13138" y="6952"/>
                  <a:pt x="13138" y="6894"/>
                </a:cubicBezTo>
                <a:lnTo>
                  <a:pt x="13138" y="6674"/>
                </a:lnTo>
                <a:cubicBezTo>
                  <a:pt x="13138" y="6617"/>
                  <a:pt x="13114" y="6570"/>
                  <a:pt x="13085" y="6570"/>
                </a:cubicBezTo>
                <a:close/>
                <a:moveTo>
                  <a:pt x="13399" y="6570"/>
                </a:moveTo>
                <a:cubicBezTo>
                  <a:pt x="13370" y="6570"/>
                  <a:pt x="13348" y="6617"/>
                  <a:pt x="13348" y="6674"/>
                </a:cubicBezTo>
                <a:lnTo>
                  <a:pt x="13348" y="6894"/>
                </a:lnTo>
                <a:cubicBezTo>
                  <a:pt x="13348" y="6952"/>
                  <a:pt x="13370" y="6999"/>
                  <a:pt x="13399" y="6999"/>
                </a:cubicBezTo>
                <a:cubicBezTo>
                  <a:pt x="13428" y="6999"/>
                  <a:pt x="13452" y="6952"/>
                  <a:pt x="13452" y="6894"/>
                </a:cubicBezTo>
                <a:lnTo>
                  <a:pt x="13452" y="6674"/>
                </a:lnTo>
                <a:cubicBezTo>
                  <a:pt x="13452" y="6617"/>
                  <a:pt x="13428" y="6570"/>
                  <a:pt x="13399" y="6570"/>
                </a:cubicBezTo>
                <a:close/>
                <a:moveTo>
                  <a:pt x="14249" y="6570"/>
                </a:moveTo>
                <a:cubicBezTo>
                  <a:pt x="14220" y="6570"/>
                  <a:pt x="14196" y="6617"/>
                  <a:pt x="14196" y="6674"/>
                </a:cubicBezTo>
                <a:lnTo>
                  <a:pt x="14196" y="6894"/>
                </a:lnTo>
                <a:cubicBezTo>
                  <a:pt x="14196" y="6952"/>
                  <a:pt x="14220" y="6999"/>
                  <a:pt x="14249" y="6999"/>
                </a:cubicBezTo>
                <a:cubicBezTo>
                  <a:pt x="14278" y="6999"/>
                  <a:pt x="14302" y="6952"/>
                  <a:pt x="14302" y="6894"/>
                </a:cubicBezTo>
                <a:lnTo>
                  <a:pt x="14302" y="6674"/>
                </a:lnTo>
                <a:cubicBezTo>
                  <a:pt x="14302" y="6617"/>
                  <a:pt x="14278" y="6570"/>
                  <a:pt x="14249" y="6570"/>
                </a:cubicBezTo>
                <a:close/>
                <a:moveTo>
                  <a:pt x="14564" y="6570"/>
                </a:moveTo>
                <a:cubicBezTo>
                  <a:pt x="14535" y="6570"/>
                  <a:pt x="14511" y="6617"/>
                  <a:pt x="14511" y="6674"/>
                </a:cubicBezTo>
                <a:lnTo>
                  <a:pt x="14511" y="6894"/>
                </a:lnTo>
                <a:cubicBezTo>
                  <a:pt x="14511" y="6952"/>
                  <a:pt x="14535" y="6999"/>
                  <a:pt x="14564" y="6999"/>
                </a:cubicBezTo>
                <a:cubicBezTo>
                  <a:pt x="14593" y="6999"/>
                  <a:pt x="14617" y="6952"/>
                  <a:pt x="14617" y="6894"/>
                </a:cubicBezTo>
                <a:lnTo>
                  <a:pt x="14617" y="6674"/>
                </a:lnTo>
                <a:cubicBezTo>
                  <a:pt x="14617" y="6617"/>
                  <a:pt x="14593" y="6570"/>
                  <a:pt x="14564" y="6570"/>
                </a:cubicBezTo>
                <a:close/>
                <a:moveTo>
                  <a:pt x="15413" y="6570"/>
                </a:moveTo>
                <a:cubicBezTo>
                  <a:pt x="15384" y="6570"/>
                  <a:pt x="15360" y="6617"/>
                  <a:pt x="15360" y="6674"/>
                </a:cubicBezTo>
                <a:lnTo>
                  <a:pt x="15360" y="6894"/>
                </a:lnTo>
                <a:cubicBezTo>
                  <a:pt x="15360" y="6952"/>
                  <a:pt x="15384" y="6999"/>
                  <a:pt x="15413" y="6999"/>
                </a:cubicBezTo>
                <a:cubicBezTo>
                  <a:pt x="15442" y="6999"/>
                  <a:pt x="15465" y="6952"/>
                  <a:pt x="15465" y="6894"/>
                </a:cubicBezTo>
                <a:lnTo>
                  <a:pt x="15465" y="6674"/>
                </a:lnTo>
                <a:cubicBezTo>
                  <a:pt x="15465" y="6617"/>
                  <a:pt x="15442" y="6570"/>
                  <a:pt x="15413" y="6570"/>
                </a:cubicBezTo>
                <a:close/>
                <a:moveTo>
                  <a:pt x="15728" y="6570"/>
                </a:moveTo>
                <a:cubicBezTo>
                  <a:pt x="15699" y="6570"/>
                  <a:pt x="15675" y="6617"/>
                  <a:pt x="15675" y="6674"/>
                </a:cubicBezTo>
                <a:lnTo>
                  <a:pt x="15675" y="6894"/>
                </a:lnTo>
                <a:cubicBezTo>
                  <a:pt x="15675" y="6952"/>
                  <a:pt x="15699" y="6999"/>
                  <a:pt x="15728" y="6999"/>
                </a:cubicBezTo>
                <a:cubicBezTo>
                  <a:pt x="15757" y="6999"/>
                  <a:pt x="15781" y="6952"/>
                  <a:pt x="15781" y="6894"/>
                </a:cubicBezTo>
                <a:lnTo>
                  <a:pt x="15781" y="6674"/>
                </a:lnTo>
                <a:cubicBezTo>
                  <a:pt x="15781" y="6617"/>
                  <a:pt x="15757" y="6570"/>
                  <a:pt x="15728" y="6570"/>
                </a:cubicBezTo>
                <a:close/>
                <a:moveTo>
                  <a:pt x="16578" y="6570"/>
                </a:moveTo>
                <a:cubicBezTo>
                  <a:pt x="16549" y="6570"/>
                  <a:pt x="16525" y="6617"/>
                  <a:pt x="16525" y="6674"/>
                </a:cubicBezTo>
                <a:lnTo>
                  <a:pt x="16525" y="6894"/>
                </a:lnTo>
                <a:cubicBezTo>
                  <a:pt x="16525" y="6952"/>
                  <a:pt x="16549" y="6999"/>
                  <a:pt x="16578" y="6999"/>
                </a:cubicBezTo>
                <a:cubicBezTo>
                  <a:pt x="16607" y="6999"/>
                  <a:pt x="16630" y="6952"/>
                  <a:pt x="16630" y="6894"/>
                </a:cubicBezTo>
                <a:lnTo>
                  <a:pt x="16630" y="6674"/>
                </a:lnTo>
                <a:cubicBezTo>
                  <a:pt x="16630" y="6617"/>
                  <a:pt x="16607" y="6570"/>
                  <a:pt x="16578" y="6570"/>
                </a:cubicBezTo>
                <a:close/>
                <a:moveTo>
                  <a:pt x="16892" y="6570"/>
                </a:moveTo>
                <a:cubicBezTo>
                  <a:pt x="16863" y="6570"/>
                  <a:pt x="16839" y="6617"/>
                  <a:pt x="16839" y="6674"/>
                </a:cubicBezTo>
                <a:lnTo>
                  <a:pt x="16839" y="6894"/>
                </a:lnTo>
                <a:cubicBezTo>
                  <a:pt x="16839" y="6952"/>
                  <a:pt x="16863" y="6999"/>
                  <a:pt x="16892" y="6999"/>
                </a:cubicBezTo>
                <a:cubicBezTo>
                  <a:pt x="16921" y="6999"/>
                  <a:pt x="16944" y="6952"/>
                  <a:pt x="16944" y="6894"/>
                </a:cubicBezTo>
                <a:lnTo>
                  <a:pt x="16944" y="6674"/>
                </a:lnTo>
                <a:cubicBezTo>
                  <a:pt x="16944" y="6617"/>
                  <a:pt x="16921" y="6570"/>
                  <a:pt x="16892" y="6570"/>
                </a:cubicBezTo>
                <a:close/>
                <a:moveTo>
                  <a:pt x="17741" y="6570"/>
                </a:moveTo>
                <a:cubicBezTo>
                  <a:pt x="17712" y="6570"/>
                  <a:pt x="17689" y="6617"/>
                  <a:pt x="17689" y="6674"/>
                </a:cubicBezTo>
                <a:lnTo>
                  <a:pt x="17689" y="6894"/>
                </a:lnTo>
                <a:cubicBezTo>
                  <a:pt x="17689" y="6952"/>
                  <a:pt x="17712" y="6999"/>
                  <a:pt x="17741" y="6999"/>
                </a:cubicBezTo>
                <a:cubicBezTo>
                  <a:pt x="17770" y="6999"/>
                  <a:pt x="17794" y="6952"/>
                  <a:pt x="17794" y="6894"/>
                </a:cubicBezTo>
                <a:lnTo>
                  <a:pt x="17794" y="6674"/>
                </a:lnTo>
                <a:cubicBezTo>
                  <a:pt x="17794" y="6617"/>
                  <a:pt x="17770" y="6570"/>
                  <a:pt x="17741" y="6570"/>
                </a:cubicBezTo>
                <a:close/>
                <a:moveTo>
                  <a:pt x="18055" y="6570"/>
                </a:moveTo>
                <a:cubicBezTo>
                  <a:pt x="18026" y="6570"/>
                  <a:pt x="18002" y="6617"/>
                  <a:pt x="18002" y="6674"/>
                </a:cubicBezTo>
                <a:lnTo>
                  <a:pt x="18002" y="6894"/>
                </a:lnTo>
                <a:cubicBezTo>
                  <a:pt x="18002" y="6952"/>
                  <a:pt x="18026" y="6999"/>
                  <a:pt x="18055" y="6999"/>
                </a:cubicBezTo>
                <a:cubicBezTo>
                  <a:pt x="18085" y="6999"/>
                  <a:pt x="18108" y="6952"/>
                  <a:pt x="18108" y="6894"/>
                </a:cubicBezTo>
                <a:lnTo>
                  <a:pt x="18108" y="6674"/>
                </a:lnTo>
                <a:cubicBezTo>
                  <a:pt x="18108" y="6617"/>
                  <a:pt x="18085" y="6570"/>
                  <a:pt x="18055" y="6570"/>
                </a:cubicBezTo>
                <a:close/>
                <a:moveTo>
                  <a:pt x="18905" y="6570"/>
                </a:moveTo>
                <a:cubicBezTo>
                  <a:pt x="18876" y="6570"/>
                  <a:pt x="18852" y="6617"/>
                  <a:pt x="18852" y="6674"/>
                </a:cubicBezTo>
                <a:lnTo>
                  <a:pt x="18852" y="6894"/>
                </a:lnTo>
                <a:cubicBezTo>
                  <a:pt x="18852" y="6952"/>
                  <a:pt x="18876" y="6999"/>
                  <a:pt x="18905" y="6999"/>
                </a:cubicBezTo>
                <a:cubicBezTo>
                  <a:pt x="18934" y="6999"/>
                  <a:pt x="18958" y="6952"/>
                  <a:pt x="18958" y="6894"/>
                </a:cubicBezTo>
                <a:lnTo>
                  <a:pt x="18958" y="6674"/>
                </a:lnTo>
                <a:cubicBezTo>
                  <a:pt x="18958" y="6617"/>
                  <a:pt x="18934" y="6570"/>
                  <a:pt x="18905" y="6570"/>
                </a:cubicBezTo>
                <a:close/>
                <a:moveTo>
                  <a:pt x="19220" y="6570"/>
                </a:moveTo>
                <a:cubicBezTo>
                  <a:pt x="19191" y="6570"/>
                  <a:pt x="19167" y="6617"/>
                  <a:pt x="19167" y="6674"/>
                </a:cubicBezTo>
                <a:lnTo>
                  <a:pt x="19167" y="6894"/>
                </a:lnTo>
                <a:cubicBezTo>
                  <a:pt x="19167" y="6952"/>
                  <a:pt x="19191" y="6999"/>
                  <a:pt x="19220" y="6999"/>
                </a:cubicBezTo>
                <a:cubicBezTo>
                  <a:pt x="19249" y="6999"/>
                  <a:pt x="19273" y="6952"/>
                  <a:pt x="19273" y="6894"/>
                </a:cubicBezTo>
                <a:lnTo>
                  <a:pt x="19273" y="6674"/>
                </a:lnTo>
                <a:cubicBezTo>
                  <a:pt x="19273" y="6617"/>
                  <a:pt x="19249" y="6570"/>
                  <a:pt x="19220" y="6570"/>
                </a:cubicBezTo>
                <a:close/>
                <a:moveTo>
                  <a:pt x="20069" y="6570"/>
                </a:moveTo>
                <a:cubicBezTo>
                  <a:pt x="20040" y="6570"/>
                  <a:pt x="20016" y="6617"/>
                  <a:pt x="20016" y="6674"/>
                </a:cubicBezTo>
                <a:lnTo>
                  <a:pt x="20016" y="6894"/>
                </a:lnTo>
                <a:cubicBezTo>
                  <a:pt x="20016" y="6952"/>
                  <a:pt x="20040" y="6999"/>
                  <a:pt x="20069" y="6999"/>
                </a:cubicBezTo>
                <a:cubicBezTo>
                  <a:pt x="20099" y="6999"/>
                  <a:pt x="20122" y="6952"/>
                  <a:pt x="20122" y="6894"/>
                </a:cubicBezTo>
                <a:lnTo>
                  <a:pt x="20122" y="6674"/>
                </a:lnTo>
                <a:cubicBezTo>
                  <a:pt x="20122" y="6617"/>
                  <a:pt x="20099" y="6570"/>
                  <a:pt x="20069" y="6570"/>
                </a:cubicBezTo>
                <a:close/>
                <a:moveTo>
                  <a:pt x="20384" y="6570"/>
                </a:moveTo>
                <a:cubicBezTo>
                  <a:pt x="20355" y="6570"/>
                  <a:pt x="20331" y="6617"/>
                  <a:pt x="20331" y="6674"/>
                </a:cubicBezTo>
                <a:lnTo>
                  <a:pt x="20331" y="6894"/>
                </a:lnTo>
                <a:cubicBezTo>
                  <a:pt x="20331" y="6952"/>
                  <a:pt x="20355" y="6999"/>
                  <a:pt x="20384" y="6999"/>
                </a:cubicBezTo>
                <a:cubicBezTo>
                  <a:pt x="20413" y="6999"/>
                  <a:pt x="20436" y="6952"/>
                  <a:pt x="20436" y="6894"/>
                </a:cubicBezTo>
                <a:lnTo>
                  <a:pt x="20436" y="6674"/>
                </a:lnTo>
                <a:cubicBezTo>
                  <a:pt x="20436" y="6617"/>
                  <a:pt x="20413" y="6570"/>
                  <a:pt x="20384" y="6570"/>
                </a:cubicBezTo>
                <a:close/>
                <a:moveTo>
                  <a:pt x="21234" y="6570"/>
                </a:moveTo>
                <a:cubicBezTo>
                  <a:pt x="21204" y="6570"/>
                  <a:pt x="21181" y="6617"/>
                  <a:pt x="21181" y="6674"/>
                </a:cubicBezTo>
                <a:lnTo>
                  <a:pt x="21181" y="6894"/>
                </a:lnTo>
                <a:cubicBezTo>
                  <a:pt x="21181" y="6952"/>
                  <a:pt x="21204" y="6999"/>
                  <a:pt x="21234" y="6999"/>
                </a:cubicBezTo>
                <a:cubicBezTo>
                  <a:pt x="21263" y="6999"/>
                  <a:pt x="21285" y="6952"/>
                  <a:pt x="21285" y="6894"/>
                </a:cubicBezTo>
                <a:lnTo>
                  <a:pt x="21285" y="6674"/>
                </a:lnTo>
                <a:cubicBezTo>
                  <a:pt x="21285" y="6617"/>
                  <a:pt x="21263" y="6570"/>
                  <a:pt x="21234" y="6570"/>
                </a:cubicBezTo>
                <a:close/>
                <a:moveTo>
                  <a:pt x="21547" y="6570"/>
                </a:moveTo>
                <a:cubicBezTo>
                  <a:pt x="21518" y="6570"/>
                  <a:pt x="21495" y="6617"/>
                  <a:pt x="21495" y="6674"/>
                </a:cubicBezTo>
                <a:lnTo>
                  <a:pt x="21495" y="6894"/>
                </a:lnTo>
                <a:cubicBezTo>
                  <a:pt x="21495" y="6952"/>
                  <a:pt x="21518" y="6999"/>
                  <a:pt x="21547" y="6999"/>
                </a:cubicBezTo>
                <a:cubicBezTo>
                  <a:pt x="21576" y="6999"/>
                  <a:pt x="21600" y="6952"/>
                  <a:pt x="21600" y="6894"/>
                </a:cubicBezTo>
                <a:lnTo>
                  <a:pt x="21600" y="6674"/>
                </a:lnTo>
                <a:cubicBezTo>
                  <a:pt x="21600" y="6617"/>
                  <a:pt x="21576" y="6570"/>
                  <a:pt x="21547" y="6570"/>
                </a:cubicBezTo>
                <a:close/>
                <a:moveTo>
                  <a:pt x="53" y="7300"/>
                </a:moveTo>
                <a:cubicBezTo>
                  <a:pt x="24" y="7300"/>
                  <a:pt x="0" y="7347"/>
                  <a:pt x="0" y="7404"/>
                </a:cubicBezTo>
                <a:lnTo>
                  <a:pt x="0" y="7624"/>
                </a:lnTo>
                <a:cubicBezTo>
                  <a:pt x="0" y="7682"/>
                  <a:pt x="24" y="7729"/>
                  <a:pt x="53" y="7729"/>
                </a:cubicBezTo>
                <a:cubicBezTo>
                  <a:pt x="82" y="7729"/>
                  <a:pt x="106" y="7682"/>
                  <a:pt x="106" y="7624"/>
                </a:cubicBezTo>
                <a:lnTo>
                  <a:pt x="106" y="7404"/>
                </a:lnTo>
                <a:cubicBezTo>
                  <a:pt x="106" y="7347"/>
                  <a:pt x="82" y="7300"/>
                  <a:pt x="53" y="7300"/>
                </a:cubicBezTo>
                <a:close/>
                <a:moveTo>
                  <a:pt x="367" y="7300"/>
                </a:moveTo>
                <a:cubicBezTo>
                  <a:pt x="338" y="7300"/>
                  <a:pt x="315" y="7347"/>
                  <a:pt x="315" y="7404"/>
                </a:cubicBezTo>
                <a:lnTo>
                  <a:pt x="315" y="7624"/>
                </a:lnTo>
                <a:cubicBezTo>
                  <a:pt x="315" y="7682"/>
                  <a:pt x="338" y="7729"/>
                  <a:pt x="367" y="7729"/>
                </a:cubicBezTo>
                <a:cubicBezTo>
                  <a:pt x="397" y="7729"/>
                  <a:pt x="420" y="7682"/>
                  <a:pt x="420" y="7624"/>
                </a:cubicBezTo>
                <a:lnTo>
                  <a:pt x="420" y="7404"/>
                </a:lnTo>
                <a:cubicBezTo>
                  <a:pt x="420" y="7347"/>
                  <a:pt x="397" y="7300"/>
                  <a:pt x="367" y="7300"/>
                </a:cubicBezTo>
                <a:close/>
                <a:moveTo>
                  <a:pt x="1217" y="7300"/>
                </a:moveTo>
                <a:cubicBezTo>
                  <a:pt x="1188" y="7300"/>
                  <a:pt x="1164" y="7347"/>
                  <a:pt x="1164" y="7404"/>
                </a:cubicBezTo>
                <a:lnTo>
                  <a:pt x="1164" y="7624"/>
                </a:lnTo>
                <a:cubicBezTo>
                  <a:pt x="1164" y="7682"/>
                  <a:pt x="1188" y="7729"/>
                  <a:pt x="1217" y="7729"/>
                </a:cubicBezTo>
                <a:cubicBezTo>
                  <a:pt x="1246" y="7729"/>
                  <a:pt x="1270" y="7682"/>
                  <a:pt x="1270" y="7624"/>
                </a:cubicBezTo>
                <a:lnTo>
                  <a:pt x="1270" y="7404"/>
                </a:lnTo>
                <a:cubicBezTo>
                  <a:pt x="1270" y="7347"/>
                  <a:pt x="1246" y="7300"/>
                  <a:pt x="1217" y="7300"/>
                </a:cubicBezTo>
                <a:close/>
                <a:moveTo>
                  <a:pt x="1532" y="7300"/>
                </a:moveTo>
                <a:cubicBezTo>
                  <a:pt x="1503" y="7300"/>
                  <a:pt x="1479" y="7347"/>
                  <a:pt x="1479" y="7404"/>
                </a:cubicBezTo>
                <a:lnTo>
                  <a:pt x="1479" y="7624"/>
                </a:lnTo>
                <a:cubicBezTo>
                  <a:pt x="1479" y="7682"/>
                  <a:pt x="1503" y="7729"/>
                  <a:pt x="1532" y="7729"/>
                </a:cubicBezTo>
                <a:cubicBezTo>
                  <a:pt x="1561" y="7729"/>
                  <a:pt x="1584" y="7682"/>
                  <a:pt x="1584" y="7624"/>
                </a:cubicBezTo>
                <a:lnTo>
                  <a:pt x="1584" y="7404"/>
                </a:lnTo>
                <a:cubicBezTo>
                  <a:pt x="1584" y="7347"/>
                  <a:pt x="1561" y="7300"/>
                  <a:pt x="1532" y="7300"/>
                </a:cubicBezTo>
                <a:close/>
                <a:moveTo>
                  <a:pt x="2380" y="7300"/>
                </a:moveTo>
                <a:cubicBezTo>
                  <a:pt x="2351" y="7300"/>
                  <a:pt x="2329" y="7347"/>
                  <a:pt x="2329" y="7404"/>
                </a:cubicBezTo>
                <a:lnTo>
                  <a:pt x="2329" y="7624"/>
                </a:lnTo>
                <a:cubicBezTo>
                  <a:pt x="2329" y="7682"/>
                  <a:pt x="2351" y="7729"/>
                  <a:pt x="2380" y="7729"/>
                </a:cubicBezTo>
                <a:cubicBezTo>
                  <a:pt x="2409" y="7729"/>
                  <a:pt x="2433" y="7682"/>
                  <a:pt x="2433" y="7624"/>
                </a:cubicBezTo>
                <a:lnTo>
                  <a:pt x="2433" y="7404"/>
                </a:lnTo>
                <a:cubicBezTo>
                  <a:pt x="2433" y="7347"/>
                  <a:pt x="2409" y="7300"/>
                  <a:pt x="2380" y="7300"/>
                </a:cubicBezTo>
                <a:close/>
                <a:moveTo>
                  <a:pt x="2695" y="7300"/>
                </a:moveTo>
                <a:cubicBezTo>
                  <a:pt x="2666" y="7300"/>
                  <a:pt x="2643" y="7347"/>
                  <a:pt x="2643" y="7404"/>
                </a:cubicBezTo>
                <a:lnTo>
                  <a:pt x="2643" y="7624"/>
                </a:lnTo>
                <a:cubicBezTo>
                  <a:pt x="2643" y="7682"/>
                  <a:pt x="2666" y="7729"/>
                  <a:pt x="2695" y="7729"/>
                </a:cubicBezTo>
                <a:cubicBezTo>
                  <a:pt x="2724" y="7729"/>
                  <a:pt x="2748" y="7682"/>
                  <a:pt x="2748" y="7624"/>
                </a:cubicBezTo>
                <a:lnTo>
                  <a:pt x="2748" y="7404"/>
                </a:lnTo>
                <a:cubicBezTo>
                  <a:pt x="2748" y="7347"/>
                  <a:pt x="2724" y="7300"/>
                  <a:pt x="2695" y="7300"/>
                </a:cubicBezTo>
                <a:close/>
                <a:moveTo>
                  <a:pt x="3545" y="7300"/>
                </a:moveTo>
                <a:cubicBezTo>
                  <a:pt x="3516" y="7300"/>
                  <a:pt x="3492" y="7347"/>
                  <a:pt x="3492" y="7404"/>
                </a:cubicBezTo>
                <a:lnTo>
                  <a:pt x="3492" y="7624"/>
                </a:lnTo>
                <a:cubicBezTo>
                  <a:pt x="3492" y="7682"/>
                  <a:pt x="3516" y="7729"/>
                  <a:pt x="3545" y="7729"/>
                </a:cubicBezTo>
                <a:cubicBezTo>
                  <a:pt x="3574" y="7729"/>
                  <a:pt x="3598" y="7682"/>
                  <a:pt x="3598" y="7624"/>
                </a:cubicBezTo>
                <a:lnTo>
                  <a:pt x="3598" y="7404"/>
                </a:lnTo>
                <a:cubicBezTo>
                  <a:pt x="3598" y="7347"/>
                  <a:pt x="3574" y="7300"/>
                  <a:pt x="3545" y="7300"/>
                </a:cubicBezTo>
                <a:close/>
                <a:moveTo>
                  <a:pt x="3859" y="7300"/>
                </a:moveTo>
                <a:cubicBezTo>
                  <a:pt x="3830" y="7300"/>
                  <a:pt x="3806" y="7347"/>
                  <a:pt x="3806" y="7404"/>
                </a:cubicBezTo>
                <a:lnTo>
                  <a:pt x="3806" y="7624"/>
                </a:lnTo>
                <a:cubicBezTo>
                  <a:pt x="3806" y="7682"/>
                  <a:pt x="3830" y="7729"/>
                  <a:pt x="3859" y="7729"/>
                </a:cubicBezTo>
                <a:cubicBezTo>
                  <a:pt x="3888" y="7729"/>
                  <a:pt x="3912" y="7682"/>
                  <a:pt x="3912" y="7624"/>
                </a:cubicBezTo>
                <a:lnTo>
                  <a:pt x="3912" y="7404"/>
                </a:lnTo>
                <a:cubicBezTo>
                  <a:pt x="3912" y="7347"/>
                  <a:pt x="3888" y="7300"/>
                  <a:pt x="3859" y="7300"/>
                </a:cubicBezTo>
                <a:close/>
                <a:moveTo>
                  <a:pt x="4709" y="7300"/>
                </a:moveTo>
                <a:cubicBezTo>
                  <a:pt x="4680" y="7300"/>
                  <a:pt x="4656" y="7347"/>
                  <a:pt x="4656" y="7404"/>
                </a:cubicBezTo>
                <a:lnTo>
                  <a:pt x="4656" y="7624"/>
                </a:lnTo>
                <a:cubicBezTo>
                  <a:pt x="4656" y="7682"/>
                  <a:pt x="4680" y="7729"/>
                  <a:pt x="4709" y="7729"/>
                </a:cubicBezTo>
                <a:cubicBezTo>
                  <a:pt x="4738" y="7729"/>
                  <a:pt x="4762" y="7682"/>
                  <a:pt x="4762" y="7624"/>
                </a:cubicBezTo>
                <a:lnTo>
                  <a:pt x="4762" y="7404"/>
                </a:lnTo>
                <a:cubicBezTo>
                  <a:pt x="4762" y="7347"/>
                  <a:pt x="4738" y="7300"/>
                  <a:pt x="4709" y="7300"/>
                </a:cubicBezTo>
                <a:close/>
                <a:moveTo>
                  <a:pt x="5023" y="7300"/>
                </a:moveTo>
                <a:cubicBezTo>
                  <a:pt x="4994" y="7300"/>
                  <a:pt x="4970" y="7347"/>
                  <a:pt x="4970" y="7404"/>
                </a:cubicBezTo>
                <a:lnTo>
                  <a:pt x="4970" y="7624"/>
                </a:lnTo>
                <a:cubicBezTo>
                  <a:pt x="4970" y="7682"/>
                  <a:pt x="4994" y="7729"/>
                  <a:pt x="5023" y="7729"/>
                </a:cubicBezTo>
                <a:cubicBezTo>
                  <a:pt x="5053" y="7729"/>
                  <a:pt x="5076" y="7682"/>
                  <a:pt x="5076" y="7624"/>
                </a:cubicBezTo>
                <a:lnTo>
                  <a:pt x="5076" y="7404"/>
                </a:lnTo>
                <a:cubicBezTo>
                  <a:pt x="5076" y="7347"/>
                  <a:pt x="5053" y="7300"/>
                  <a:pt x="5023" y="7300"/>
                </a:cubicBezTo>
                <a:close/>
                <a:moveTo>
                  <a:pt x="5873" y="7300"/>
                </a:moveTo>
                <a:cubicBezTo>
                  <a:pt x="5844" y="7300"/>
                  <a:pt x="5820" y="7347"/>
                  <a:pt x="5820" y="7404"/>
                </a:cubicBezTo>
                <a:lnTo>
                  <a:pt x="5820" y="7624"/>
                </a:lnTo>
                <a:cubicBezTo>
                  <a:pt x="5820" y="7682"/>
                  <a:pt x="5844" y="7729"/>
                  <a:pt x="5873" y="7729"/>
                </a:cubicBezTo>
                <a:cubicBezTo>
                  <a:pt x="5902" y="7729"/>
                  <a:pt x="5926" y="7682"/>
                  <a:pt x="5926" y="7624"/>
                </a:cubicBezTo>
                <a:lnTo>
                  <a:pt x="5926" y="7404"/>
                </a:lnTo>
                <a:cubicBezTo>
                  <a:pt x="5926" y="7347"/>
                  <a:pt x="5902" y="7300"/>
                  <a:pt x="5873" y="7300"/>
                </a:cubicBezTo>
                <a:close/>
                <a:moveTo>
                  <a:pt x="6188" y="7300"/>
                </a:moveTo>
                <a:cubicBezTo>
                  <a:pt x="6159" y="7300"/>
                  <a:pt x="6135" y="7347"/>
                  <a:pt x="6135" y="7404"/>
                </a:cubicBezTo>
                <a:lnTo>
                  <a:pt x="6135" y="7624"/>
                </a:lnTo>
                <a:cubicBezTo>
                  <a:pt x="6135" y="7682"/>
                  <a:pt x="6159" y="7729"/>
                  <a:pt x="6188" y="7729"/>
                </a:cubicBezTo>
                <a:cubicBezTo>
                  <a:pt x="6217" y="7729"/>
                  <a:pt x="6240" y="7682"/>
                  <a:pt x="6240" y="7624"/>
                </a:cubicBezTo>
                <a:lnTo>
                  <a:pt x="6240" y="7404"/>
                </a:lnTo>
                <a:cubicBezTo>
                  <a:pt x="6240" y="7347"/>
                  <a:pt x="6217" y="7300"/>
                  <a:pt x="6188" y="7300"/>
                </a:cubicBezTo>
                <a:close/>
                <a:moveTo>
                  <a:pt x="7036" y="7300"/>
                </a:moveTo>
                <a:cubicBezTo>
                  <a:pt x="7007" y="7300"/>
                  <a:pt x="6984" y="7347"/>
                  <a:pt x="6984" y="7404"/>
                </a:cubicBezTo>
                <a:lnTo>
                  <a:pt x="6984" y="7624"/>
                </a:lnTo>
                <a:cubicBezTo>
                  <a:pt x="6984" y="7682"/>
                  <a:pt x="7007" y="7729"/>
                  <a:pt x="7036" y="7729"/>
                </a:cubicBezTo>
                <a:cubicBezTo>
                  <a:pt x="7065" y="7729"/>
                  <a:pt x="7089" y="7682"/>
                  <a:pt x="7089" y="7624"/>
                </a:cubicBezTo>
                <a:lnTo>
                  <a:pt x="7089" y="7404"/>
                </a:lnTo>
                <a:cubicBezTo>
                  <a:pt x="7089" y="7347"/>
                  <a:pt x="7065" y="7300"/>
                  <a:pt x="7036" y="7300"/>
                </a:cubicBezTo>
                <a:close/>
                <a:moveTo>
                  <a:pt x="7351" y="7300"/>
                </a:moveTo>
                <a:cubicBezTo>
                  <a:pt x="7322" y="7300"/>
                  <a:pt x="7299" y="7347"/>
                  <a:pt x="7299" y="7404"/>
                </a:cubicBezTo>
                <a:lnTo>
                  <a:pt x="7299" y="7624"/>
                </a:lnTo>
                <a:cubicBezTo>
                  <a:pt x="7299" y="7682"/>
                  <a:pt x="7322" y="7729"/>
                  <a:pt x="7351" y="7729"/>
                </a:cubicBezTo>
                <a:cubicBezTo>
                  <a:pt x="7380" y="7729"/>
                  <a:pt x="7404" y="7682"/>
                  <a:pt x="7404" y="7624"/>
                </a:cubicBezTo>
                <a:lnTo>
                  <a:pt x="7404" y="7404"/>
                </a:lnTo>
                <a:cubicBezTo>
                  <a:pt x="7404" y="7347"/>
                  <a:pt x="7380" y="7300"/>
                  <a:pt x="7351" y="7300"/>
                </a:cubicBezTo>
                <a:close/>
                <a:moveTo>
                  <a:pt x="8201" y="7300"/>
                </a:moveTo>
                <a:cubicBezTo>
                  <a:pt x="8171" y="7300"/>
                  <a:pt x="8148" y="7347"/>
                  <a:pt x="8148" y="7404"/>
                </a:cubicBezTo>
                <a:lnTo>
                  <a:pt x="8148" y="7624"/>
                </a:lnTo>
                <a:cubicBezTo>
                  <a:pt x="8148" y="7682"/>
                  <a:pt x="8171" y="7729"/>
                  <a:pt x="8201" y="7729"/>
                </a:cubicBezTo>
                <a:cubicBezTo>
                  <a:pt x="8230" y="7729"/>
                  <a:pt x="8254" y="7682"/>
                  <a:pt x="8254" y="7624"/>
                </a:cubicBezTo>
                <a:lnTo>
                  <a:pt x="8254" y="7404"/>
                </a:lnTo>
                <a:cubicBezTo>
                  <a:pt x="8254" y="7347"/>
                  <a:pt x="8230" y="7300"/>
                  <a:pt x="8201" y="7300"/>
                </a:cubicBezTo>
                <a:close/>
                <a:moveTo>
                  <a:pt x="8515" y="7300"/>
                </a:moveTo>
                <a:cubicBezTo>
                  <a:pt x="8486" y="7300"/>
                  <a:pt x="8462" y="7347"/>
                  <a:pt x="8462" y="7404"/>
                </a:cubicBezTo>
                <a:lnTo>
                  <a:pt x="8462" y="7624"/>
                </a:lnTo>
                <a:cubicBezTo>
                  <a:pt x="8462" y="7682"/>
                  <a:pt x="8486" y="7729"/>
                  <a:pt x="8515" y="7729"/>
                </a:cubicBezTo>
                <a:cubicBezTo>
                  <a:pt x="8544" y="7729"/>
                  <a:pt x="8568" y="7682"/>
                  <a:pt x="8568" y="7624"/>
                </a:cubicBezTo>
                <a:lnTo>
                  <a:pt x="8568" y="7404"/>
                </a:lnTo>
                <a:cubicBezTo>
                  <a:pt x="8568" y="7347"/>
                  <a:pt x="8544" y="7300"/>
                  <a:pt x="8515" y="7300"/>
                </a:cubicBezTo>
                <a:close/>
                <a:moveTo>
                  <a:pt x="9365" y="7300"/>
                </a:moveTo>
                <a:cubicBezTo>
                  <a:pt x="9336" y="7300"/>
                  <a:pt x="9312" y="7347"/>
                  <a:pt x="9312" y="7404"/>
                </a:cubicBezTo>
                <a:lnTo>
                  <a:pt x="9312" y="7624"/>
                </a:lnTo>
                <a:cubicBezTo>
                  <a:pt x="9312" y="7682"/>
                  <a:pt x="9336" y="7729"/>
                  <a:pt x="9365" y="7729"/>
                </a:cubicBezTo>
                <a:cubicBezTo>
                  <a:pt x="9394" y="7729"/>
                  <a:pt x="9418" y="7682"/>
                  <a:pt x="9418" y="7624"/>
                </a:cubicBezTo>
                <a:lnTo>
                  <a:pt x="9418" y="7404"/>
                </a:lnTo>
                <a:cubicBezTo>
                  <a:pt x="9418" y="7347"/>
                  <a:pt x="9394" y="7300"/>
                  <a:pt x="9365" y="7300"/>
                </a:cubicBezTo>
                <a:close/>
                <a:moveTo>
                  <a:pt x="9679" y="7300"/>
                </a:moveTo>
                <a:cubicBezTo>
                  <a:pt x="9650" y="7300"/>
                  <a:pt x="9626" y="7347"/>
                  <a:pt x="9626" y="7404"/>
                </a:cubicBezTo>
                <a:lnTo>
                  <a:pt x="9626" y="7624"/>
                </a:lnTo>
                <a:cubicBezTo>
                  <a:pt x="9626" y="7682"/>
                  <a:pt x="9650" y="7729"/>
                  <a:pt x="9679" y="7729"/>
                </a:cubicBezTo>
                <a:cubicBezTo>
                  <a:pt x="9708" y="7729"/>
                  <a:pt x="9732" y="7682"/>
                  <a:pt x="9732" y="7624"/>
                </a:cubicBezTo>
                <a:lnTo>
                  <a:pt x="9732" y="7404"/>
                </a:lnTo>
                <a:cubicBezTo>
                  <a:pt x="9732" y="7347"/>
                  <a:pt x="9708" y="7300"/>
                  <a:pt x="9679" y="7300"/>
                </a:cubicBezTo>
                <a:close/>
                <a:moveTo>
                  <a:pt x="10529" y="7300"/>
                </a:moveTo>
                <a:cubicBezTo>
                  <a:pt x="10500" y="7300"/>
                  <a:pt x="10476" y="7347"/>
                  <a:pt x="10476" y="7404"/>
                </a:cubicBezTo>
                <a:lnTo>
                  <a:pt x="10476" y="7624"/>
                </a:lnTo>
                <a:cubicBezTo>
                  <a:pt x="10476" y="7682"/>
                  <a:pt x="10500" y="7729"/>
                  <a:pt x="10529" y="7729"/>
                </a:cubicBezTo>
                <a:cubicBezTo>
                  <a:pt x="10558" y="7729"/>
                  <a:pt x="10582" y="7682"/>
                  <a:pt x="10582" y="7624"/>
                </a:cubicBezTo>
                <a:lnTo>
                  <a:pt x="10582" y="7404"/>
                </a:lnTo>
                <a:cubicBezTo>
                  <a:pt x="10582" y="7347"/>
                  <a:pt x="10558" y="7300"/>
                  <a:pt x="10529" y="7300"/>
                </a:cubicBezTo>
                <a:close/>
                <a:moveTo>
                  <a:pt x="10844" y="7300"/>
                </a:moveTo>
                <a:cubicBezTo>
                  <a:pt x="10814" y="7300"/>
                  <a:pt x="10791" y="7347"/>
                  <a:pt x="10791" y="7404"/>
                </a:cubicBezTo>
                <a:lnTo>
                  <a:pt x="10791" y="7624"/>
                </a:lnTo>
                <a:cubicBezTo>
                  <a:pt x="10791" y="7682"/>
                  <a:pt x="10814" y="7729"/>
                  <a:pt x="10844" y="7729"/>
                </a:cubicBezTo>
                <a:cubicBezTo>
                  <a:pt x="10873" y="7729"/>
                  <a:pt x="10895" y="7682"/>
                  <a:pt x="10895" y="7624"/>
                </a:cubicBezTo>
                <a:lnTo>
                  <a:pt x="10895" y="7404"/>
                </a:lnTo>
                <a:cubicBezTo>
                  <a:pt x="10895" y="7347"/>
                  <a:pt x="10873" y="7300"/>
                  <a:pt x="10844" y="7300"/>
                </a:cubicBezTo>
                <a:close/>
                <a:moveTo>
                  <a:pt x="11692" y="7300"/>
                </a:moveTo>
                <a:cubicBezTo>
                  <a:pt x="11663" y="7300"/>
                  <a:pt x="11640" y="7347"/>
                  <a:pt x="11640" y="7404"/>
                </a:cubicBezTo>
                <a:lnTo>
                  <a:pt x="11640" y="7624"/>
                </a:lnTo>
                <a:cubicBezTo>
                  <a:pt x="11640" y="7682"/>
                  <a:pt x="11663" y="7729"/>
                  <a:pt x="11692" y="7729"/>
                </a:cubicBezTo>
                <a:cubicBezTo>
                  <a:pt x="11721" y="7729"/>
                  <a:pt x="11745" y="7682"/>
                  <a:pt x="11745" y="7624"/>
                </a:cubicBezTo>
                <a:lnTo>
                  <a:pt x="11745" y="7404"/>
                </a:lnTo>
                <a:cubicBezTo>
                  <a:pt x="11745" y="7347"/>
                  <a:pt x="11721" y="7300"/>
                  <a:pt x="11692" y="7300"/>
                </a:cubicBezTo>
                <a:close/>
                <a:moveTo>
                  <a:pt x="12007" y="7300"/>
                </a:moveTo>
                <a:cubicBezTo>
                  <a:pt x="11978" y="7300"/>
                  <a:pt x="11955" y="7347"/>
                  <a:pt x="11955" y="7404"/>
                </a:cubicBezTo>
                <a:lnTo>
                  <a:pt x="11955" y="7624"/>
                </a:lnTo>
                <a:cubicBezTo>
                  <a:pt x="11955" y="7682"/>
                  <a:pt x="11978" y="7729"/>
                  <a:pt x="12007" y="7729"/>
                </a:cubicBezTo>
                <a:cubicBezTo>
                  <a:pt x="12036" y="7729"/>
                  <a:pt x="12060" y="7682"/>
                  <a:pt x="12060" y="7624"/>
                </a:cubicBezTo>
                <a:lnTo>
                  <a:pt x="12060" y="7404"/>
                </a:lnTo>
                <a:cubicBezTo>
                  <a:pt x="12060" y="7347"/>
                  <a:pt x="12036" y="7300"/>
                  <a:pt x="12007" y="7300"/>
                </a:cubicBezTo>
                <a:close/>
                <a:moveTo>
                  <a:pt x="12856" y="7300"/>
                </a:moveTo>
                <a:cubicBezTo>
                  <a:pt x="12827" y="7300"/>
                  <a:pt x="12804" y="7347"/>
                  <a:pt x="12804" y="7404"/>
                </a:cubicBezTo>
                <a:lnTo>
                  <a:pt x="12804" y="7624"/>
                </a:lnTo>
                <a:cubicBezTo>
                  <a:pt x="12804" y="7682"/>
                  <a:pt x="12827" y="7729"/>
                  <a:pt x="12856" y="7729"/>
                </a:cubicBezTo>
                <a:cubicBezTo>
                  <a:pt x="12886" y="7729"/>
                  <a:pt x="12909" y="7682"/>
                  <a:pt x="12909" y="7624"/>
                </a:cubicBezTo>
                <a:lnTo>
                  <a:pt x="12909" y="7404"/>
                </a:lnTo>
                <a:cubicBezTo>
                  <a:pt x="12909" y="7347"/>
                  <a:pt x="12886" y="7300"/>
                  <a:pt x="12856" y="7300"/>
                </a:cubicBezTo>
                <a:close/>
                <a:moveTo>
                  <a:pt x="13171" y="7300"/>
                </a:moveTo>
                <a:cubicBezTo>
                  <a:pt x="13142" y="7300"/>
                  <a:pt x="13118" y="7347"/>
                  <a:pt x="13118" y="7404"/>
                </a:cubicBezTo>
                <a:lnTo>
                  <a:pt x="13118" y="7624"/>
                </a:lnTo>
                <a:cubicBezTo>
                  <a:pt x="13118" y="7682"/>
                  <a:pt x="13142" y="7729"/>
                  <a:pt x="13171" y="7729"/>
                </a:cubicBezTo>
                <a:cubicBezTo>
                  <a:pt x="13200" y="7729"/>
                  <a:pt x="13224" y="7682"/>
                  <a:pt x="13224" y="7624"/>
                </a:cubicBezTo>
                <a:lnTo>
                  <a:pt x="13224" y="7404"/>
                </a:lnTo>
                <a:cubicBezTo>
                  <a:pt x="13224" y="7347"/>
                  <a:pt x="13200" y="7300"/>
                  <a:pt x="13171" y="7300"/>
                </a:cubicBezTo>
                <a:close/>
                <a:moveTo>
                  <a:pt x="14021" y="7300"/>
                </a:moveTo>
                <a:cubicBezTo>
                  <a:pt x="13992" y="7300"/>
                  <a:pt x="13968" y="7347"/>
                  <a:pt x="13968" y="7404"/>
                </a:cubicBezTo>
                <a:lnTo>
                  <a:pt x="13968" y="7624"/>
                </a:lnTo>
                <a:cubicBezTo>
                  <a:pt x="13968" y="7682"/>
                  <a:pt x="13992" y="7729"/>
                  <a:pt x="14021" y="7729"/>
                </a:cubicBezTo>
                <a:cubicBezTo>
                  <a:pt x="14050" y="7729"/>
                  <a:pt x="14074" y="7682"/>
                  <a:pt x="14074" y="7624"/>
                </a:cubicBezTo>
                <a:lnTo>
                  <a:pt x="14074" y="7404"/>
                </a:lnTo>
                <a:cubicBezTo>
                  <a:pt x="14074" y="7347"/>
                  <a:pt x="14050" y="7300"/>
                  <a:pt x="14021" y="7300"/>
                </a:cubicBezTo>
                <a:close/>
                <a:moveTo>
                  <a:pt x="14335" y="7300"/>
                </a:moveTo>
                <a:cubicBezTo>
                  <a:pt x="14306" y="7300"/>
                  <a:pt x="14282" y="7347"/>
                  <a:pt x="14282" y="7404"/>
                </a:cubicBezTo>
                <a:lnTo>
                  <a:pt x="14282" y="7624"/>
                </a:lnTo>
                <a:cubicBezTo>
                  <a:pt x="14282" y="7682"/>
                  <a:pt x="14306" y="7729"/>
                  <a:pt x="14335" y="7729"/>
                </a:cubicBezTo>
                <a:cubicBezTo>
                  <a:pt x="14364" y="7729"/>
                  <a:pt x="14388" y="7682"/>
                  <a:pt x="14388" y="7624"/>
                </a:cubicBezTo>
                <a:lnTo>
                  <a:pt x="14388" y="7404"/>
                </a:lnTo>
                <a:cubicBezTo>
                  <a:pt x="14388" y="7347"/>
                  <a:pt x="14364" y="7300"/>
                  <a:pt x="14335" y="7300"/>
                </a:cubicBezTo>
                <a:close/>
                <a:moveTo>
                  <a:pt x="15185" y="7300"/>
                </a:moveTo>
                <a:cubicBezTo>
                  <a:pt x="15156" y="7300"/>
                  <a:pt x="15132" y="7347"/>
                  <a:pt x="15132" y="7404"/>
                </a:cubicBezTo>
                <a:lnTo>
                  <a:pt x="15132" y="7624"/>
                </a:lnTo>
                <a:cubicBezTo>
                  <a:pt x="15132" y="7682"/>
                  <a:pt x="15156" y="7729"/>
                  <a:pt x="15185" y="7729"/>
                </a:cubicBezTo>
                <a:cubicBezTo>
                  <a:pt x="15214" y="7729"/>
                  <a:pt x="15237" y="7682"/>
                  <a:pt x="15237" y="7624"/>
                </a:cubicBezTo>
                <a:lnTo>
                  <a:pt x="15237" y="7404"/>
                </a:lnTo>
                <a:cubicBezTo>
                  <a:pt x="15237" y="7347"/>
                  <a:pt x="15214" y="7300"/>
                  <a:pt x="15185" y="7300"/>
                </a:cubicBezTo>
                <a:close/>
                <a:moveTo>
                  <a:pt x="15500" y="7300"/>
                </a:moveTo>
                <a:cubicBezTo>
                  <a:pt x="15470" y="7300"/>
                  <a:pt x="15447" y="7347"/>
                  <a:pt x="15447" y="7404"/>
                </a:cubicBezTo>
                <a:lnTo>
                  <a:pt x="15447" y="7624"/>
                </a:lnTo>
                <a:cubicBezTo>
                  <a:pt x="15447" y="7682"/>
                  <a:pt x="15470" y="7729"/>
                  <a:pt x="15500" y="7729"/>
                </a:cubicBezTo>
                <a:cubicBezTo>
                  <a:pt x="15529" y="7729"/>
                  <a:pt x="15551" y="7682"/>
                  <a:pt x="15551" y="7624"/>
                </a:cubicBezTo>
                <a:lnTo>
                  <a:pt x="15551" y="7404"/>
                </a:lnTo>
                <a:cubicBezTo>
                  <a:pt x="15551" y="7347"/>
                  <a:pt x="15529" y="7300"/>
                  <a:pt x="15500" y="7300"/>
                </a:cubicBezTo>
                <a:close/>
                <a:moveTo>
                  <a:pt x="16349" y="7300"/>
                </a:moveTo>
                <a:cubicBezTo>
                  <a:pt x="16320" y="7300"/>
                  <a:pt x="16296" y="7347"/>
                  <a:pt x="16296" y="7404"/>
                </a:cubicBezTo>
                <a:lnTo>
                  <a:pt x="16296" y="7624"/>
                </a:lnTo>
                <a:cubicBezTo>
                  <a:pt x="16296" y="7682"/>
                  <a:pt x="16320" y="7729"/>
                  <a:pt x="16349" y="7729"/>
                </a:cubicBezTo>
                <a:cubicBezTo>
                  <a:pt x="16378" y="7729"/>
                  <a:pt x="16401" y="7682"/>
                  <a:pt x="16401" y="7624"/>
                </a:cubicBezTo>
                <a:lnTo>
                  <a:pt x="16401" y="7404"/>
                </a:lnTo>
                <a:cubicBezTo>
                  <a:pt x="16401" y="7347"/>
                  <a:pt x="16378" y="7300"/>
                  <a:pt x="16349" y="7300"/>
                </a:cubicBezTo>
                <a:close/>
                <a:moveTo>
                  <a:pt x="16663" y="7300"/>
                </a:moveTo>
                <a:cubicBezTo>
                  <a:pt x="16634" y="7300"/>
                  <a:pt x="16611" y="7347"/>
                  <a:pt x="16611" y="7404"/>
                </a:cubicBezTo>
                <a:lnTo>
                  <a:pt x="16611" y="7624"/>
                </a:lnTo>
                <a:cubicBezTo>
                  <a:pt x="16611" y="7682"/>
                  <a:pt x="16634" y="7729"/>
                  <a:pt x="16663" y="7729"/>
                </a:cubicBezTo>
                <a:cubicBezTo>
                  <a:pt x="16692" y="7729"/>
                  <a:pt x="16716" y="7682"/>
                  <a:pt x="16716" y="7624"/>
                </a:cubicBezTo>
                <a:lnTo>
                  <a:pt x="16716" y="7404"/>
                </a:lnTo>
                <a:cubicBezTo>
                  <a:pt x="16716" y="7347"/>
                  <a:pt x="16692" y="7300"/>
                  <a:pt x="16663" y="7300"/>
                </a:cubicBezTo>
                <a:close/>
                <a:moveTo>
                  <a:pt x="17512" y="7300"/>
                </a:moveTo>
                <a:cubicBezTo>
                  <a:pt x="17483" y="7300"/>
                  <a:pt x="17459" y="7347"/>
                  <a:pt x="17459" y="7404"/>
                </a:cubicBezTo>
                <a:lnTo>
                  <a:pt x="17459" y="7624"/>
                </a:lnTo>
                <a:cubicBezTo>
                  <a:pt x="17459" y="7682"/>
                  <a:pt x="17483" y="7729"/>
                  <a:pt x="17512" y="7729"/>
                </a:cubicBezTo>
                <a:cubicBezTo>
                  <a:pt x="17541" y="7729"/>
                  <a:pt x="17565" y="7682"/>
                  <a:pt x="17565" y="7624"/>
                </a:cubicBezTo>
                <a:lnTo>
                  <a:pt x="17565" y="7404"/>
                </a:lnTo>
                <a:cubicBezTo>
                  <a:pt x="17565" y="7347"/>
                  <a:pt x="17541" y="7300"/>
                  <a:pt x="17512" y="7300"/>
                </a:cubicBezTo>
                <a:close/>
                <a:moveTo>
                  <a:pt x="17827" y="7300"/>
                </a:moveTo>
                <a:cubicBezTo>
                  <a:pt x="17798" y="7300"/>
                  <a:pt x="17774" y="7347"/>
                  <a:pt x="17774" y="7404"/>
                </a:cubicBezTo>
                <a:lnTo>
                  <a:pt x="17774" y="7624"/>
                </a:lnTo>
                <a:cubicBezTo>
                  <a:pt x="17774" y="7682"/>
                  <a:pt x="17798" y="7729"/>
                  <a:pt x="17827" y="7729"/>
                </a:cubicBezTo>
                <a:cubicBezTo>
                  <a:pt x="17856" y="7729"/>
                  <a:pt x="17880" y="7682"/>
                  <a:pt x="17880" y="7624"/>
                </a:cubicBezTo>
                <a:lnTo>
                  <a:pt x="17880" y="7404"/>
                </a:lnTo>
                <a:cubicBezTo>
                  <a:pt x="17880" y="7347"/>
                  <a:pt x="17856" y="7300"/>
                  <a:pt x="17827" y="7300"/>
                </a:cubicBezTo>
                <a:close/>
                <a:moveTo>
                  <a:pt x="18677" y="7300"/>
                </a:moveTo>
                <a:cubicBezTo>
                  <a:pt x="18648" y="7300"/>
                  <a:pt x="18624" y="7347"/>
                  <a:pt x="18624" y="7404"/>
                </a:cubicBezTo>
                <a:lnTo>
                  <a:pt x="18624" y="7624"/>
                </a:lnTo>
                <a:cubicBezTo>
                  <a:pt x="18624" y="7682"/>
                  <a:pt x="18648" y="7729"/>
                  <a:pt x="18677" y="7729"/>
                </a:cubicBezTo>
                <a:cubicBezTo>
                  <a:pt x="18706" y="7729"/>
                  <a:pt x="18730" y="7682"/>
                  <a:pt x="18730" y="7624"/>
                </a:cubicBezTo>
                <a:lnTo>
                  <a:pt x="18730" y="7404"/>
                </a:lnTo>
                <a:cubicBezTo>
                  <a:pt x="18730" y="7347"/>
                  <a:pt x="18706" y="7300"/>
                  <a:pt x="18677" y="7300"/>
                </a:cubicBezTo>
                <a:close/>
                <a:moveTo>
                  <a:pt x="18991" y="7300"/>
                </a:moveTo>
                <a:cubicBezTo>
                  <a:pt x="18962" y="7300"/>
                  <a:pt x="18938" y="7347"/>
                  <a:pt x="18938" y="7404"/>
                </a:cubicBezTo>
                <a:lnTo>
                  <a:pt x="18938" y="7624"/>
                </a:lnTo>
                <a:cubicBezTo>
                  <a:pt x="18938" y="7682"/>
                  <a:pt x="18962" y="7729"/>
                  <a:pt x="18991" y="7729"/>
                </a:cubicBezTo>
                <a:cubicBezTo>
                  <a:pt x="19020" y="7729"/>
                  <a:pt x="19044" y="7682"/>
                  <a:pt x="19044" y="7624"/>
                </a:cubicBezTo>
                <a:lnTo>
                  <a:pt x="19044" y="7404"/>
                </a:lnTo>
                <a:cubicBezTo>
                  <a:pt x="19044" y="7347"/>
                  <a:pt x="19020" y="7300"/>
                  <a:pt x="18991" y="7300"/>
                </a:cubicBezTo>
                <a:close/>
                <a:moveTo>
                  <a:pt x="19841" y="7300"/>
                </a:moveTo>
                <a:cubicBezTo>
                  <a:pt x="19812" y="7300"/>
                  <a:pt x="19788" y="7347"/>
                  <a:pt x="19788" y="7404"/>
                </a:cubicBezTo>
                <a:lnTo>
                  <a:pt x="19788" y="7624"/>
                </a:lnTo>
                <a:cubicBezTo>
                  <a:pt x="19788" y="7682"/>
                  <a:pt x="19812" y="7729"/>
                  <a:pt x="19841" y="7729"/>
                </a:cubicBezTo>
                <a:cubicBezTo>
                  <a:pt x="19870" y="7729"/>
                  <a:pt x="19894" y="7682"/>
                  <a:pt x="19894" y="7624"/>
                </a:cubicBezTo>
                <a:lnTo>
                  <a:pt x="19894" y="7404"/>
                </a:lnTo>
                <a:cubicBezTo>
                  <a:pt x="19894" y="7347"/>
                  <a:pt x="19870" y="7300"/>
                  <a:pt x="19841" y="7300"/>
                </a:cubicBezTo>
                <a:close/>
                <a:moveTo>
                  <a:pt x="20155" y="7300"/>
                </a:moveTo>
                <a:cubicBezTo>
                  <a:pt x="20126" y="7300"/>
                  <a:pt x="20102" y="7347"/>
                  <a:pt x="20102" y="7404"/>
                </a:cubicBezTo>
                <a:lnTo>
                  <a:pt x="20102" y="7624"/>
                </a:lnTo>
                <a:cubicBezTo>
                  <a:pt x="20102" y="7682"/>
                  <a:pt x="20126" y="7729"/>
                  <a:pt x="20155" y="7729"/>
                </a:cubicBezTo>
                <a:cubicBezTo>
                  <a:pt x="20184" y="7729"/>
                  <a:pt x="20207" y="7682"/>
                  <a:pt x="20207" y="7624"/>
                </a:cubicBezTo>
                <a:lnTo>
                  <a:pt x="20207" y="7404"/>
                </a:lnTo>
                <a:cubicBezTo>
                  <a:pt x="20207" y="7347"/>
                  <a:pt x="20184" y="7300"/>
                  <a:pt x="20155" y="7300"/>
                </a:cubicBezTo>
                <a:close/>
                <a:moveTo>
                  <a:pt x="21004" y="7300"/>
                </a:moveTo>
                <a:cubicBezTo>
                  <a:pt x="20975" y="7300"/>
                  <a:pt x="20952" y="7347"/>
                  <a:pt x="20952" y="7404"/>
                </a:cubicBezTo>
                <a:lnTo>
                  <a:pt x="20952" y="7624"/>
                </a:lnTo>
                <a:cubicBezTo>
                  <a:pt x="20952" y="7682"/>
                  <a:pt x="20975" y="7729"/>
                  <a:pt x="21004" y="7729"/>
                </a:cubicBezTo>
                <a:cubicBezTo>
                  <a:pt x="21033" y="7729"/>
                  <a:pt x="21057" y="7682"/>
                  <a:pt x="21057" y="7624"/>
                </a:cubicBezTo>
                <a:lnTo>
                  <a:pt x="21057" y="7404"/>
                </a:lnTo>
                <a:cubicBezTo>
                  <a:pt x="21057" y="7347"/>
                  <a:pt x="21033" y="7300"/>
                  <a:pt x="21004" y="7300"/>
                </a:cubicBezTo>
                <a:close/>
                <a:moveTo>
                  <a:pt x="21319" y="7300"/>
                </a:moveTo>
                <a:cubicBezTo>
                  <a:pt x="21289" y="7300"/>
                  <a:pt x="21267" y="7347"/>
                  <a:pt x="21267" y="7404"/>
                </a:cubicBezTo>
                <a:lnTo>
                  <a:pt x="21267" y="7624"/>
                </a:lnTo>
                <a:cubicBezTo>
                  <a:pt x="21267" y="7682"/>
                  <a:pt x="21289" y="7729"/>
                  <a:pt x="21319" y="7729"/>
                </a:cubicBezTo>
                <a:cubicBezTo>
                  <a:pt x="21348" y="7729"/>
                  <a:pt x="21372" y="7682"/>
                  <a:pt x="21372" y="7624"/>
                </a:cubicBezTo>
                <a:lnTo>
                  <a:pt x="21372" y="7404"/>
                </a:lnTo>
                <a:cubicBezTo>
                  <a:pt x="21372" y="7347"/>
                  <a:pt x="21348" y="7300"/>
                  <a:pt x="21319" y="7300"/>
                </a:cubicBezTo>
                <a:close/>
                <a:moveTo>
                  <a:pt x="281" y="8029"/>
                </a:moveTo>
                <a:cubicBezTo>
                  <a:pt x="252" y="8029"/>
                  <a:pt x="228" y="8077"/>
                  <a:pt x="228" y="8134"/>
                </a:cubicBezTo>
                <a:lnTo>
                  <a:pt x="228" y="8354"/>
                </a:lnTo>
                <a:cubicBezTo>
                  <a:pt x="228" y="8412"/>
                  <a:pt x="252" y="8459"/>
                  <a:pt x="281" y="8459"/>
                </a:cubicBezTo>
                <a:cubicBezTo>
                  <a:pt x="311" y="8459"/>
                  <a:pt x="334" y="8412"/>
                  <a:pt x="334" y="8354"/>
                </a:cubicBezTo>
                <a:lnTo>
                  <a:pt x="334" y="8134"/>
                </a:lnTo>
                <a:cubicBezTo>
                  <a:pt x="334" y="8077"/>
                  <a:pt x="311" y="8029"/>
                  <a:pt x="281" y="8029"/>
                </a:cubicBezTo>
                <a:close/>
                <a:moveTo>
                  <a:pt x="596" y="8029"/>
                </a:moveTo>
                <a:cubicBezTo>
                  <a:pt x="567" y="8029"/>
                  <a:pt x="543" y="8077"/>
                  <a:pt x="543" y="8134"/>
                </a:cubicBezTo>
                <a:lnTo>
                  <a:pt x="543" y="8354"/>
                </a:lnTo>
                <a:cubicBezTo>
                  <a:pt x="543" y="8412"/>
                  <a:pt x="567" y="8459"/>
                  <a:pt x="596" y="8459"/>
                </a:cubicBezTo>
                <a:cubicBezTo>
                  <a:pt x="625" y="8459"/>
                  <a:pt x="649" y="8412"/>
                  <a:pt x="649" y="8354"/>
                </a:cubicBezTo>
                <a:lnTo>
                  <a:pt x="649" y="8134"/>
                </a:lnTo>
                <a:cubicBezTo>
                  <a:pt x="649" y="8077"/>
                  <a:pt x="625" y="8029"/>
                  <a:pt x="596" y="8029"/>
                </a:cubicBezTo>
                <a:close/>
                <a:moveTo>
                  <a:pt x="1446" y="8029"/>
                </a:moveTo>
                <a:cubicBezTo>
                  <a:pt x="1417" y="8029"/>
                  <a:pt x="1393" y="8077"/>
                  <a:pt x="1393" y="8134"/>
                </a:cubicBezTo>
                <a:lnTo>
                  <a:pt x="1393" y="8354"/>
                </a:lnTo>
                <a:cubicBezTo>
                  <a:pt x="1393" y="8412"/>
                  <a:pt x="1417" y="8459"/>
                  <a:pt x="1446" y="8459"/>
                </a:cubicBezTo>
                <a:cubicBezTo>
                  <a:pt x="1475" y="8459"/>
                  <a:pt x="1499" y="8412"/>
                  <a:pt x="1499" y="8354"/>
                </a:cubicBezTo>
                <a:lnTo>
                  <a:pt x="1499" y="8134"/>
                </a:lnTo>
                <a:cubicBezTo>
                  <a:pt x="1499" y="8077"/>
                  <a:pt x="1475" y="8029"/>
                  <a:pt x="1446" y="8029"/>
                </a:cubicBezTo>
                <a:close/>
                <a:moveTo>
                  <a:pt x="1760" y="8029"/>
                </a:moveTo>
                <a:cubicBezTo>
                  <a:pt x="1731" y="8029"/>
                  <a:pt x="1707" y="8077"/>
                  <a:pt x="1707" y="8134"/>
                </a:cubicBezTo>
                <a:lnTo>
                  <a:pt x="1707" y="8354"/>
                </a:lnTo>
                <a:cubicBezTo>
                  <a:pt x="1707" y="8412"/>
                  <a:pt x="1731" y="8459"/>
                  <a:pt x="1760" y="8459"/>
                </a:cubicBezTo>
                <a:cubicBezTo>
                  <a:pt x="1789" y="8459"/>
                  <a:pt x="1813" y="8412"/>
                  <a:pt x="1813" y="8354"/>
                </a:cubicBezTo>
                <a:lnTo>
                  <a:pt x="1813" y="8134"/>
                </a:lnTo>
                <a:cubicBezTo>
                  <a:pt x="1813" y="8077"/>
                  <a:pt x="1789" y="8029"/>
                  <a:pt x="1760" y="8029"/>
                </a:cubicBezTo>
                <a:close/>
                <a:moveTo>
                  <a:pt x="2610" y="8029"/>
                </a:moveTo>
                <a:cubicBezTo>
                  <a:pt x="2581" y="8029"/>
                  <a:pt x="2557" y="8077"/>
                  <a:pt x="2557" y="8134"/>
                </a:cubicBezTo>
                <a:lnTo>
                  <a:pt x="2557" y="8354"/>
                </a:lnTo>
                <a:cubicBezTo>
                  <a:pt x="2557" y="8412"/>
                  <a:pt x="2581" y="8459"/>
                  <a:pt x="2610" y="8459"/>
                </a:cubicBezTo>
                <a:cubicBezTo>
                  <a:pt x="2639" y="8459"/>
                  <a:pt x="2662" y="8412"/>
                  <a:pt x="2662" y="8354"/>
                </a:cubicBezTo>
                <a:lnTo>
                  <a:pt x="2662" y="8134"/>
                </a:lnTo>
                <a:cubicBezTo>
                  <a:pt x="2662" y="8077"/>
                  <a:pt x="2639" y="8029"/>
                  <a:pt x="2610" y="8029"/>
                </a:cubicBezTo>
                <a:close/>
                <a:moveTo>
                  <a:pt x="2924" y="8029"/>
                </a:moveTo>
                <a:cubicBezTo>
                  <a:pt x="2895" y="8029"/>
                  <a:pt x="2871" y="8077"/>
                  <a:pt x="2871" y="8134"/>
                </a:cubicBezTo>
                <a:lnTo>
                  <a:pt x="2871" y="8354"/>
                </a:lnTo>
                <a:cubicBezTo>
                  <a:pt x="2871" y="8412"/>
                  <a:pt x="2895" y="8459"/>
                  <a:pt x="2924" y="8459"/>
                </a:cubicBezTo>
                <a:cubicBezTo>
                  <a:pt x="2954" y="8459"/>
                  <a:pt x="2976" y="8412"/>
                  <a:pt x="2976" y="8354"/>
                </a:cubicBezTo>
                <a:lnTo>
                  <a:pt x="2976" y="8134"/>
                </a:lnTo>
                <a:cubicBezTo>
                  <a:pt x="2976" y="8077"/>
                  <a:pt x="2954" y="8029"/>
                  <a:pt x="2924" y="8029"/>
                </a:cubicBezTo>
                <a:close/>
                <a:moveTo>
                  <a:pt x="3773" y="8029"/>
                </a:moveTo>
                <a:cubicBezTo>
                  <a:pt x="3744" y="8029"/>
                  <a:pt x="3721" y="8077"/>
                  <a:pt x="3721" y="8134"/>
                </a:cubicBezTo>
                <a:lnTo>
                  <a:pt x="3721" y="8354"/>
                </a:lnTo>
                <a:cubicBezTo>
                  <a:pt x="3721" y="8412"/>
                  <a:pt x="3744" y="8459"/>
                  <a:pt x="3773" y="8459"/>
                </a:cubicBezTo>
                <a:cubicBezTo>
                  <a:pt x="3802" y="8459"/>
                  <a:pt x="3826" y="8412"/>
                  <a:pt x="3826" y="8354"/>
                </a:cubicBezTo>
                <a:lnTo>
                  <a:pt x="3826" y="8134"/>
                </a:lnTo>
                <a:cubicBezTo>
                  <a:pt x="3826" y="8077"/>
                  <a:pt x="3802" y="8029"/>
                  <a:pt x="3773" y="8029"/>
                </a:cubicBezTo>
                <a:close/>
                <a:moveTo>
                  <a:pt x="4088" y="8029"/>
                </a:moveTo>
                <a:cubicBezTo>
                  <a:pt x="4058" y="8029"/>
                  <a:pt x="4035" y="8077"/>
                  <a:pt x="4035" y="8134"/>
                </a:cubicBezTo>
                <a:lnTo>
                  <a:pt x="4035" y="8354"/>
                </a:lnTo>
                <a:cubicBezTo>
                  <a:pt x="4035" y="8412"/>
                  <a:pt x="4058" y="8459"/>
                  <a:pt x="4088" y="8459"/>
                </a:cubicBezTo>
                <a:cubicBezTo>
                  <a:pt x="4117" y="8459"/>
                  <a:pt x="4141" y="8412"/>
                  <a:pt x="4141" y="8354"/>
                </a:cubicBezTo>
                <a:lnTo>
                  <a:pt x="4141" y="8134"/>
                </a:lnTo>
                <a:cubicBezTo>
                  <a:pt x="4141" y="8077"/>
                  <a:pt x="4117" y="8029"/>
                  <a:pt x="4088" y="8029"/>
                </a:cubicBezTo>
                <a:close/>
                <a:moveTo>
                  <a:pt x="4937" y="8029"/>
                </a:moveTo>
                <a:cubicBezTo>
                  <a:pt x="4908" y="8029"/>
                  <a:pt x="4884" y="8077"/>
                  <a:pt x="4884" y="8134"/>
                </a:cubicBezTo>
                <a:lnTo>
                  <a:pt x="4884" y="8354"/>
                </a:lnTo>
                <a:cubicBezTo>
                  <a:pt x="4884" y="8412"/>
                  <a:pt x="4908" y="8459"/>
                  <a:pt x="4937" y="8459"/>
                </a:cubicBezTo>
                <a:cubicBezTo>
                  <a:pt x="4966" y="8459"/>
                  <a:pt x="4990" y="8412"/>
                  <a:pt x="4990" y="8354"/>
                </a:cubicBezTo>
                <a:lnTo>
                  <a:pt x="4990" y="8134"/>
                </a:lnTo>
                <a:cubicBezTo>
                  <a:pt x="4990" y="8077"/>
                  <a:pt x="4966" y="8029"/>
                  <a:pt x="4937" y="8029"/>
                </a:cubicBezTo>
                <a:close/>
                <a:moveTo>
                  <a:pt x="5252" y="8029"/>
                </a:moveTo>
                <a:cubicBezTo>
                  <a:pt x="5223" y="8029"/>
                  <a:pt x="5199" y="8077"/>
                  <a:pt x="5199" y="8134"/>
                </a:cubicBezTo>
                <a:lnTo>
                  <a:pt x="5199" y="8354"/>
                </a:lnTo>
                <a:cubicBezTo>
                  <a:pt x="5199" y="8412"/>
                  <a:pt x="5223" y="8459"/>
                  <a:pt x="5252" y="8459"/>
                </a:cubicBezTo>
                <a:cubicBezTo>
                  <a:pt x="5281" y="8459"/>
                  <a:pt x="5305" y="8412"/>
                  <a:pt x="5305" y="8354"/>
                </a:cubicBezTo>
                <a:lnTo>
                  <a:pt x="5305" y="8134"/>
                </a:lnTo>
                <a:cubicBezTo>
                  <a:pt x="5305" y="8077"/>
                  <a:pt x="5281" y="8029"/>
                  <a:pt x="5252" y="8029"/>
                </a:cubicBezTo>
                <a:close/>
                <a:moveTo>
                  <a:pt x="6102" y="8029"/>
                </a:moveTo>
                <a:cubicBezTo>
                  <a:pt x="6072" y="8029"/>
                  <a:pt x="6049" y="8077"/>
                  <a:pt x="6049" y="8134"/>
                </a:cubicBezTo>
                <a:lnTo>
                  <a:pt x="6049" y="8354"/>
                </a:lnTo>
                <a:cubicBezTo>
                  <a:pt x="6049" y="8412"/>
                  <a:pt x="6072" y="8459"/>
                  <a:pt x="6102" y="8459"/>
                </a:cubicBezTo>
                <a:cubicBezTo>
                  <a:pt x="6131" y="8459"/>
                  <a:pt x="6155" y="8412"/>
                  <a:pt x="6155" y="8354"/>
                </a:cubicBezTo>
                <a:lnTo>
                  <a:pt x="6155" y="8134"/>
                </a:lnTo>
                <a:cubicBezTo>
                  <a:pt x="6155" y="8077"/>
                  <a:pt x="6131" y="8029"/>
                  <a:pt x="6102" y="8029"/>
                </a:cubicBezTo>
                <a:close/>
                <a:moveTo>
                  <a:pt x="6416" y="8029"/>
                </a:moveTo>
                <a:cubicBezTo>
                  <a:pt x="6387" y="8029"/>
                  <a:pt x="6363" y="8077"/>
                  <a:pt x="6363" y="8134"/>
                </a:cubicBezTo>
                <a:lnTo>
                  <a:pt x="6363" y="8354"/>
                </a:lnTo>
                <a:cubicBezTo>
                  <a:pt x="6363" y="8412"/>
                  <a:pt x="6387" y="8459"/>
                  <a:pt x="6416" y="8459"/>
                </a:cubicBezTo>
                <a:cubicBezTo>
                  <a:pt x="6445" y="8459"/>
                  <a:pt x="6469" y="8412"/>
                  <a:pt x="6469" y="8354"/>
                </a:cubicBezTo>
                <a:lnTo>
                  <a:pt x="6469" y="8134"/>
                </a:lnTo>
                <a:cubicBezTo>
                  <a:pt x="6469" y="8077"/>
                  <a:pt x="6445" y="8029"/>
                  <a:pt x="6416" y="8029"/>
                </a:cubicBezTo>
                <a:close/>
                <a:moveTo>
                  <a:pt x="7266" y="8029"/>
                </a:moveTo>
                <a:cubicBezTo>
                  <a:pt x="7237" y="8029"/>
                  <a:pt x="7213" y="8077"/>
                  <a:pt x="7213" y="8134"/>
                </a:cubicBezTo>
                <a:lnTo>
                  <a:pt x="7213" y="8354"/>
                </a:lnTo>
                <a:cubicBezTo>
                  <a:pt x="7213" y="8412"/>
                  <a:pt x="7237" y="8459"/>
                  <a:pt x="7266" y="8459"/>
                </a:cubicBezTo>
                <a:cubicBezTo>
                  <a:pt x="7295" y="8459"/>
                  <a:pt x="7318" y="8412"/>
                  <a:pt x="7318" y="8354"/>
                </a:cubicBezTo>
                <a:lnTo>
                  <a:pt x="7318" y="8134"/>
                </a:lnTo>
                <a:cubicBezTo>
                  <a:pt x="7318" y="8077"/>
                  <a:pt x="7295" y="8029"/>
                  <a:pt x="7266" y="8029"/>
                </a:cubicBezTo>
                <a:close/>
                <a:moveTo>
                  <a:pt x="7580" y="8029"/>
                </a:moveTo>
                <a:cubicBezTo>
                  <a:pt x="7551" y="8029"/>
                  <a:pt x="7527" y="8077"/>
                  <a:pt x="7527" y="8134"/>
                </a:cubicBezTo>
                <a:lnTo>
                  <a:pt x="7527" y="8354"/>
                </a:lnTo>
                <a:cubicBezTo>
                  <a:pt x="7527" y="8412"/>
                  <a:pt x="7551" y="8459"/>
                  <a:pt x="7580" y="8459"/>
                </a:cubicBezTo>
                <a:cubicBezTo>
                  <a:pt x="7609" y="8459"/>
                  <a:pt x="7632" y="8412"/>
                  <a:pt x="7632" y="8354"/>
                </a:cubicBezTo>
                <a:lnTo>
                  <a:pt x="7632" y="8134"/>
                </a:lnTo>
                <a:cubicBezTo>
                  <a:pt x="7632" y="8077"/>
                  <a:pt x="7609" y="8029"/>
                  <a:pt x="7580" y="8029"/>
                </a:cubicBezTo>
                <a:close/>
                <a:moveTo>
                  <a:pt x="8429" y="8029"/>
                </a:moveTo>
                <a:cubicBezTo>
                  <a:pt x="8400" y="8029"/>
                  <a:pt x="8377" y="8077"/>
                  <a:pt x="8377" y="8134"/>
                </a:cubicBezTo>
                <a:lnTo>
                  <a:pt x="8377" y="8354"/>
                </a:lnTo>
                <a:cubicBezTo>
                  <a:pt x="8377" y="8412"/>
                  <a:pt x="8400" y="8459"/>
                  <a:pt x="8429" y="8459"/>
                </a:cubicBezTo>
                <a:cubicBezTo>
                  <a:pt x="8458" y="8459"/>
                  <a:pt x="8482" y="8412"/>
                  <a:pt x="8482" y="8354"/>
                </a:cubicBezTo>
                <a:lnTo>
                  <a:pt x="8482" y="8134"/>
                </a:lnTo>
                <a:cubicBezTo>
                  <a:pt x="8482" y="8077"/>
                  <a:pt x="8458" y="8029"/>
                  <a:pt x="8429" y="8029"/>
                </a:cubicBezTo>
                <a:close/>
                <a:moveTo>
                  <a:pt x="8744" y="8029"/>
                </a:moveTo>
                <a:cubicBezTo>
                  <a:pt x="8714" y="8029"/>
                  <a:pt x="8691" y="8077"/>
                  <a:pt x="8691" y="8134"/>
                </a:cubicBezTo>
                <a:lnTo>
                  <a:pt x="8691" y="8354"/>
                </a:lnTo>
                <a:cubicBezTo>
                  <a:pt x="8691" y="8412"/>
                  <a:pt x="8714" y="8459"/>
                  <a:pt x="8744" y="8459"/>
                </a:cubicBezTo>
                <a:cubicBezTo>
                  <a:pt x="8773" y="8459"/>
                  <a:pt x="8796" y="8412"/>
                  <a:pt x="8796" y="8354"/>
                </a:cubicBezTo>
                <a:lnTo>
                  <a:pt x="8796" y="8134"/>
                </a:lnTo>
                <a:cubicBezTo>
                  <a:pt x="8796" y="8077"/>
                  <a:pt x="8773" y="8029"/>
                  <a:pt x="8744" y="8029"/>
                </a:cubicBezTo>
                <a:close/>
                <a:moveTo>
                  <a:pt x="9593" y="8029"/>
                </a:moveTo>
                <a:cubicBezTo>
                  <a:pt x="9564" y="8029"/>
                  <a:pt x="9540" y="8077"/>
                  <a:pt x="9540" y="8134"/>
                </a:cubicBezTo>
                <a:lnTo>
                  <a:pt x="9540" y="8354"/>
                </a:lnTo>
                <a:cubicBezTo>
                  <a:pt x="9540" y="8412"/>
                  <a:pt x="9564" y="8459"/>
                  <a:pt x="9593" y="8459"/>
                </a:cubicBezTo>
                <a:cubicBezTo>
                  <a:pt x="9622" y="8459"/>
                  <a:pt x="9646" y="8412"/>
                  <a:pt x="9646" y="8354"/>
                </a:cubicBezTo>
                <a:lnTo>
                  <a:pt x="9646" y="8134"/>
                </a:lnTo>
                <a:cubicBezTo>
                  <a:pt x="9646" y="8077"/>
                  <a:pt x="9622" y="8029"/>
                  <a:pt x="9593" y="8029"/>
                </a:cubicBezTo>
                <a:close/>
                <a:moveTo>
                  <a:pt x="9908" y="8029"/>
                </a:moveTo>
                <a:cubicBezTo>
                  <a:pt x="9879" y="8029"/>
                  <a:pt x="9855" y="8077"/>
                  <a:pt x="9855" y="8134"/>
                </a:cubicBezTo>
                <a:lnTo>
                  <a:pt x="9855" y="8354"/>
                </a:lnTo>
                <a:cubicBezTo>
                  <a:pt x="9855" y="8412"/>
                  <a:pt x="9879" y="8459"/>
                  <a:pt x="9908" y="8459"/>
                </a:cubicBezTo>
                <a:cubicBezTo>
                  <a:pt x="9937" y="8459"/>
                  <a:pt x="9961" y="8412"/>
                  <a:pt x="9961" y="8354"/>
                </a:cubicBezTo>
                <a:lnTo>
                  <a:pt x="9961" y="8134"/>
                </a:lnTo>
                <a:cubicBezTo>
                  <a:pt x="9961" y="8077"/>
                  <a:pt x="9937" y="8029"/>
                  <a:pt x="9908" y="8029"/>
                </a:cubicBezTo>
                <a:close/>
                <a:moveTo>
                  <a:pt x="10758" y="8029"/>
                </a:moveTo>
                <a:cubicBezTo>
                  <a:pt x="10728" y="8029"/>
                  <a:pt x="10705" y="8077"/>
                  <a:pt x="10705" y="8134"/>
                </a:cubicBezTo>
                <a:lnTo>
                  <a:pt x="10705" y="8354"/>
                </a:lnTo>
                <a:cubicBezTo>
                  <a:pt x="10705" y="8412"/>
                  <a:pt x="10728" y="8459"/>
                  <a:pt x="10758" y="8459"/>
                </a:cubicBezTo>
                <a:cubicBezTo>
                  <a:pt x="10787" y="8459"/>
                  <a:pt x="10810" y="8412"/>
                  <a:pt x="10810" y="8354"/>
                </a:cubicBezTo>
                <a:lnTo>
                  <a:pt x="10810" y="8134"/>
                </a:lnTo>
                <a:cubicBezTo>
                  <a:pt x="10810" y="8077"/>
                  <a:pt x="10787" y="8029"/>
                  <a:pt x="10758" y="8029"/>
                </a:cubicBezTo>
                <a:close/>
                <a:moveTo>
                  <a:pt x="11072" y="8029"/>
                </a:moveTo>
                <a:cubicBezTo>
                  <a:pt x="11043" y="8029"/>
                  <a:pt x="11019" y="8077"/>
                  <a:pt x="11019" y="8134"/>
                </a:cubicBezTo>
                <a:lnTo>
                  <a:pt x="11019" y="8354"/>
                </a:lnTo>
                <a:cubicBezTo>
                  <a:pt x="11019" y="8412"/>
                  <a:pt x="11043" y="8459"/>
                  <a:pt x="11072" y="8459"/>
                </a:cubicBezTo>
                <a:cubicBezTo>
                  <a:pt x="11101" y="8459"/>
                  <a:pt x="11125" y="8412"/>
                  <a:pt x="11125" y="8354"/>
                </a:cubicBezTo>
                <a:lnTo>
                  <a:pt x="11125" y="8134"/>
                </a:lnTo>
                <a:cubicBezTo>
                  <a:pt x="11125" y="8077"/>
                  <a:pt x="11101" y="8029"/>
                  <a:pt x="11072" y="8029"/>
                </a:cubicBezTo>
                <a:close/>
                <a:moveTo>
                  <a:pt x="11922" y="8029"/>
                </a:moveTo>
                <a:cubicBezTo>
                  <a:pt x="11893" y="8029"/>
                  <a:pt x="11869" y="8077"/>
                  <a:pt x="11869" y="8134"/>
                </a:cubicBezTo>
                <a:lnTo>
                  <a:pt x="11869" y="8354"/>
                </a:lnTo>
                <a:cubicBezTo>
                  <a:pt x="11869" y="8412"/>
                  <a:pt x="11893" y="8459"/>
                  <a:pt x="11922" y="8459"/>
                </a:cubicBezTo>
                <a:cubicBezTo>
                  <a:pt x="11951" y="8459"/>
                  <a:pt x="11974" y="8412"/>
                  <a:pt x="11974" y="8354"/>
                </a:cubicBezTo>
                <a:lnTo>
                  <a:pt x="11974" y="8134"/>
                </a:lnTo>
                <a:cubicBezTo>
                  <a:pt x="11974" y="8077"/>
                  <a:pt x="11951" y="8029"/>
                  <a:pt x="11922" y="8029"/>
                </a:cubicBezTo>
                <a:close/>
                <a:moveTo>
                  <a:pt x="12236" y="8029"/>
                </a:moveTo>
                <a:cubicBezTo>
                  <a:pt x="12207" y="8029"/>
                  <a:pt x="12183" y="8077"/>
                  <a:pt x="12183" y="8134"/>
                </a:cubicBezTo>
                <a:lnTo>
                  <a:pt x="12183" y="8354"/>
                </a:lnTo>
                <a:cubicBezTo>
                  <a:pt x="12183" y="8412"/>
                  <a:pt x="12207" y="8459"/>
                  <a:pt x="12236" y="8459"/>
                </a:cubicBezTo>
                <a:cubicBezTo>
                  <a:pt x="12265" y="8459"/>
                  <a:pt x="12288" y="8412"/>
                  <a:pt x="12288" y="8354"/>
                </a:cubicBezTo>
                <a:lnTo>
                  <a:pt x="12288" y="8134"/>
                </a:lnTo>
                <a:cubicBezTo>
                  <a:pt x="12288" y="8077"/>
                  <a:pt x="12265" y="8029"/>
                  <a:pt x="12236" y="8029"/>
                </a:cubicBezTo>
                <a:close/>
                <a:moveTo>
                  <a:pt x="13085" y="8029"/>
                </a:moveTo>
                <a:cubicBezTo>
                  <a:pt x="13056" y="8029"/>
                  <a:pt x="13032" y="8077"/>
                  <a:pt x="13032" y="8134"/>
                </a:cubicBezTo>
                <a:lnTo>
                  <a:pt x="13032" y="8354"/>
                </a:lnTo>
                <a:cubicBezTo>
                  <a:pt x="13032" y="8412"/>
                  <a:pt x="13056" y="8459"/>
                  <a:pt x="13085" y="8459"/>
                </a:cubicBezTo>
                <a:cubicBezTo>
                  <a:pt x="13114" y="8459"/>
                  <a:pt x="13138" y="8412"/>
                  <a:pt x="13138" y="8354"/>
                </a:cubicBezTo>
                <a:lnTo>
                  <a:pt x="13138" y="8134"/>
                </a:lnTo>
                <a:cubicBezTo>
                  <a:pt x="13138" y="8077"/>
                  <a:pt x="13114" y="8029"/>
                  <a:pt x="13085" y="8029"/>
                </a:cubicBezTo>
                <a:close/>
                <a:moveTo>
                  <a:pt x="13399" y="8029"/>
                </a:moveTo>
                <a:cubicBezTo>
                  <a:pt x="13370" y="8029"/>
                  <a:pt x="13348" y="8077"/>
                  <a:pt x="13348" y="8134"/>
                </a:cubicBezTo>
                <a:lnTo>
                  <a:pt x="13348" y="8354"/>
                </a:lnTo>
                <a:cubicBezTo>
                  <a:pt x="13348" y="8412"/>
                  <a:pt x="13370" y="8459"/>
                  <a:pt x="13399" y="8459"/>
                </a:cubicBezTo>
                <a:cubicBezTo>
                  <a:pt x="13428" y="8459"/>
                  <a:pt x="13452" y="8412"/>
                  <a:pt x="13452" y="8354"/>
                </a:cubicBezTo>
                <a:lnTo>
                  <a:pt x="13452" y="8134"/>
                </a:lnTo>
                <a:cubicBezTo>
                  <a:pt x="13452" y="8077"/>
                  <a:pt x="13428" y="8029"/>
                  <a:pt x="13399" y="8029"/>
                </a:cubicBezTo>
                <a:close/>
                <a:moveTo>
                  <a:pt x="14249" y="8029"/>
                </a:moveTo>
                <a:cubicBezTo>
                  <a:pt x="14220" y="8029"/>
                  <a:pt x="14196" y="8077"/>
                  <a:pt x="14196" y="8134"/>
                </a:cubicBezTo>
                <a:lnTo>
                  <a:pt x="14196" y="8354"/>
                </a:lnTo>
                <a:cubicBezTo>
                  <a:pt x="14196" y="8412"/>
                  <a:pt x="14220" y="8459"/>
                  <a:pt x="14249" y="8459"/>
                </a:cubicBezTo>
                <a:cubicBezTo>
                  <a:pt x="14278" y="8459"/>
                  <a:pt x="14302" y="8412"/>
                  <a:pt x="14302" y="8354"/>
                </a:cubicBezTo>
                <a:lnTo>
                  <a:pt x="14302" y="8134"/>
                </a:lnTo>
                <a:cubicBezTo>
                  <a:pt x="14302" y="8077"/>
                  <a:pt x="14278" y="8029"/>
                  <a:pt x="14249" y="8029"/>
                </a:cubicBezTo>
                <a:close/>
                <a:moveTo>
                  <a:pt x="14564" y="8029"/>
                </a:moveTo>
                <a:cubicBezTo>
                  <a:pt x="14535" y="8029"/>
                  <a:pt x="14511" y="8077"/>
                  <a:pt x="14511" y="8134"/>
                </a:cubicBezTo>
                <a:lnTo>
                  <a:pt x="14511" y="8354"/>
                </a:lnTo>
                <a:cubicBezTo>
                  <a:pt x="14511" y="8412"/>
                  <a:pt x="14535" y="8459"/>
                  <a:pt x="14564" y="8459"/>
                </a:cubicBezTo>
                <a:cubicBezTo>
                  <a:pt x="14593" y="8459"/>
                  <a:pt x="14617" y="8412"/>
                  <a:pt x="14617" y="8354"/>
                </a:cubicBezTo>
                <a:lnTo>
                  <a:pt x="14617" y="8134"/>
                </a:lnTo>
                <a:cubicBezTo>
                  <a:pt x="14617" y="8077"/>
                  <a:pt x="14593" y="8029"/>
                  <a:pt x="14564" y="8029"/>
                </a:cubicBezTo>
                <a:close/>
                <a:moveTo>
                  <a:pt x="15413" y="8029"/>
                </a:moveTo>
                <a:cubicBezTo>
                  <a:pt x="15384" y="8029"/>
                  <a:pt x="15360" y="8077"/>
                  <a:pt x="15360" y="8134"/>
                </a:cubicBezTo>
                <a:lnTo>
                  <a:pt x="15360" y="8354"/>
                </a:lnTo>
                <a:cubicBezTo>
                  <a:pt x="15360" y="8412"/>
                  <a:pt x="15384" y="8459"/>
                  <a:pt x="15413" y="8459"/>
                </a:cubicBezTo>
                <a:cubicBezTo>
                  <a:pt x="15442" y="8459"/>
                  <a:pt x="15465" y="8412"/>
                  <a:pt x="15465" y="8354"/>
                </a:cubicBezTo>
                <a:lnTo>
                  <a:pt x="15465" y="8134"/>
                </a:lnTo>
                <a:cubicBezTo>
                  <a:pt x="15465" y="8077"/>
                  <a:pt x="15442" y="8029"/>
                  <a:pt x="15413" y="8029"/>
                </a:cubicBezTo>
                <a:close/>
                <a:moveTo>
                  <a:pt x="15728" y="8029"/>
                </a:moveTo>
                <a:cubicBezTo>
                  <a:pt x="15699" y="8029"/>
                  <a:pt x="15675" y="8077"/>
                  <a:pt x="15675" y="8134"/>
                </a:cubicBezTo>
                <a:lnTo>
                  <a:pt x="15675" y="8354"/>
                </a:lnTo>
                <a:cubicBezTo>
                  <a:pt x="15675" y="8412"/>
                  <a:pt x="15699" y="8459"/>
                  <a:pt x="15728" y="8459"/>
                </a:cubicBezTo>
                <a:cubicBezTo>
                  <a:pt x="15757" y="8459"/>
                  <a:pt x="15781" y="8412"/>
                  <a:pt x="15781" y="8354"/>
                </a:cubicBezTo>
                <a:lnTo>
                  <a:pt x="15781" y="8134"/>
                </a:lnTo>
                <a:cubicBezTo>
                  <a:pt x="15781" y="8077"/>
                  <a:pt x="15757" y="8029"/>
                  <a:pt x="15728" y="8029"/>
                </a:cubicBezTo>
                <a:close/>
                <a:moveTo>
                  <a:pt x="16578" y="8029"/>
                </a:moveTo>
                <a:cubicBezTo>
                  <a:pt x="16549" y="8029"/>
                  <a:pt x="16525" y="8077"/>
                  <a:pt x="16525" y="8134"/>
                </a:cubicBezTo>
                <a:lnTo>
                  <a:pt x="16525" y="8354"/>
                </a:lnTo>
                <a:cubicBezTo>
                  <a:pt x="16525" y="8412"/>
                  <a:pt x="16549" y="8459"/>
                  <a:pt x="16578" y="8459"/>
                </a:cubicBezTo>
                <a:cubicBezTo>
                  <a:pt x="16607" y="8459"/>
                  <a:pt x="16630" y="8412"/>
                  <a:pt x="16630" y="8354"/>
                </a:cubicBezTo>
                <a:lnTo>
                  <a:pt x="16630" y="8134"/>
                </a:lnTo>
                <a:cubicBezTo>
                  <a:pt x="16630" y="8077"/>
                  <a:pt x="16607" y="8029"/>
                  <a:pt x="16578" y="8029"/>
                </a:cubicBezTo>
                <a:close/>
                <a:moveTo>
                  <a:pt x="16892" y="8029"/>
                </a:moveTo>
                <a:cubicBezTo>
                  <a:pt x="16863" y="8029"/>
                  <a:pt x="16839" y="8077"/>
                  <a:pt x="16839" y="8134"/>
                </a:cubicBezTo>
                <a:lnTo>
                  <a:pt x="16839" y="8354"/>
                </a:lnTo>
                <a:cubicBezTo>
                  <a:pt x="16839" y="8412"/>
                  <a:pt x="16863" y="8459"/>
                  <a:pt x="16892" y="8459"/>
                </a:cubicBezTo>
                <a:cubicBezTo>
                  <a:pt x="16921" y="8459"/>
                  <a:pt x="16944" y="8412"/>
                  <a:pt x="16944" y="8354"/>
                </a:cubicBezTo>
                <a:lnTo>
                  <a:pt x="16944" y="8134"/>
                </a:lnTo>
                <a:cubicBezTo>
                  <a:pt x="16944" y="8077"/>
                  <a:pt x="16921" y="8029"/>
                  <a:pt x="16892" y="8029"/>
                </a:cubicBezTo>
                <a:close/>
                <a:moveTo>
                  <a:pt x="17741" y="8029"/>
                </a:moveTo>
                <a:cubicBezTo>
                  <a:pt x="17712" y="8029"/>
                  <a:pt x="17689" y="8077"/>
                  <a:pt x="17689" y="8134"/>
                </a:cubicBezTo>
                <a:lnTo>
                  <a:pt x="17689" y="8354"/>
                </a:lnTo>
                <a:cubicBezTo>
                  <a:pt x="17689" y="8412"/>
                  <a:pt x="17712" y="8459"/>
                  <a:pt x="17741" y="8459"/>
                </a:cubicBezTo>
                <a:cubicBezTo>
                  <a:pt x="17770" y="8459"/>
                  <a:pt x="17794" y="8412"/>
                  <a:pt x="17794" y="8354"/>
                </a:cubicBezTo>
                <a:lnTo>
                  <a:pt x="17794" y="8134"/>
                </a:lnTo>
                <a:cubicBezTo>
                  <a:pt x="17794" y="8077"/>
                  <a:pt x="17770" y="8029"/>
                  <a:pt x="17741" y="8029"/>
                </a:cubicBezTo>
                <a:close/>
                <a:moveTo>
                  <a:pt x="18055" y="8029"/>
                </a:moveTo>
                <a:cubicBezTo>
                  <a:pt x="18026" y="8029"/>
                  <a:pt x="18002" y="8077"/>
                  <a:pt x="18002" y="8134"/>
                </a:cubicBezTo>
                <a:lnTo>
                  <a:pt x="18002" y="8354"/>
                </a:lnTo>
                <a:cubicBezTo>
                  <a:pt x="18002" y="8412"/>
                  <a:pt x="18026" y="8459"/>
                  <a:pt x="18055" y="8459"/>
                </a:cubicBezTo>
                <a:cubicBezTo>
                  <a:pt x="18085" y="8459"/>
                  <a:pt x="18108" y="8412"/>
                  <a:pt x="18108" y="8354"/>
                </a:cubicBezTo>
                <a:lnTo>
                  <a:pt x="18108" y="8134"/>
                </a:lnTo>
                <a:cubicBezTo>
                  <a:pt x="18108" y="8077"/>
                  <a:pt x="18085" y="8029"/>
                  <a:pt x="18055" y="8029"/>
                </a:cubicBezTo>
                <a:close/>
                <a:moveTo>
                  <a:pt x="18905" y="8029"/>
                </a:moveTo>
                <a:cubicBezTo>
                  <a:pt x="18876" y="8029"/>
                  <a:pt x="18852" y="8077"/>
                  <a:pt x="18852" y="8134"/>
                </a:cubicBezTo>
                <a:lnTo>
                  <a:pt x="18852" y="8354"/>
                </a:lnTo>
                <a:cubicBezTo>
                  <a:pt x="18852" y="8412"/>
                  <a:pt x="18876" y="8459"/>
                  <a:pt x="18905" y="8459"/>
                </a:cubicBezTo>
                <a:cubicBezTo>
                  <a:pt x="18934" y="8459"/>
                  <a:pt x="18958" y="8412"/>
                  <a:pt x="18958" y="8354"/>
                </a:cubicBezTo>
                <a:lnTo>
                  <a:pt x="18958" y="8134"/>
                </a:lnTo>
                <a:cubicBezTo>
                  <a:pt x="18958" y="8077"/>
                  <a:pt x="18934" y="8029"/>
                  <a:pt x="18905" y="8029"/>
                </a:cubicBezTo>
                <a:close/>
                <a:moveTo>
                  <a:pt x="19220" y="8029"/>
                </a:moveTo>
                <a:cubicBezTo>
                  <a:pt x="19191" y="8029"/>
                  <a:pt x="19167" y="8077"/>
                  <a:pt x="19167" y="8134"/>
                </a:cubicBezTo>
                <a:lnTo>
                  <a:pt x="19167" y="8354"/>
                </a:lnTo>
                <a:cubicBezTo>
                  <a:pt x="19167" y="8412"/>
                  <a:pt x="19191" y="8459"/>
                  <a:pt x="19220" y="8459"/>
                </a:cubicBezTo>
                <a:cubicBezTo>
                  <a:pt x="19249" y="8459"/>
                  <a:pt x="19273" y="8412"/>
                  <a:pt x="19273" y="8354"/>
                </a:cubicBezTo>
                <a:lnTo>
                  <a:pt x="19273" y="8134"/>
                </a:lnTo>
                <a:cubicBezTo>
                  <a:pt x="19273" y="8077"/>
                  <a:pt x="19249" y="8029"/>
                  <a:pt x="19220" y="8029"/>
                </a:cubicBezTo>
                <a:close/>
                <a:moveTo>
                  <a:pt x="20069" y="8029"/>
                </a:moveTo>
                <a:cubicBezTo>
                  <a:pt x="20040" y="8029"/>
                  <a:pt x="20016" y="8077"/>
                  <a:pt x="20016" y="8134"/>
                </a:cubicBezTo>
                <a:lnTo>
                  <a:pt x="20016" y="8354"/>
                </a:lnTo>
                <a:cubicBezTo>
                  <a:pt x="20016" y="8412"/>
                  <a:pt x="20040" y="8459"/>
                  <a:pt x="20069" y="8459"/>
                </a:cubicBezTo>
                <a:cubicBezTo>
                  <a:pt x="20099" y="8459"/>
                  <a:pt x="20122" y="8412"/>
                  <a:pt x="20122" y="8354"/>
                </a:cubicBezTo>
                <a:lnTo>
                  <a:pt x="20122" y="8134"/>
                </a:lnTo>
                <a:cubicBezTo>
                  <a:pt x="20122" y="8077"/>
                  <a:pt x="20099" y="8029"/>
                  <a:pt x="20069" y="8029"/>
                </a:cubicBezTo>
                <a:close/>
                <a:moveTo>
                  <a:pt x="20384" y="8029"/>
                </a:moveTo>
                <a:cubicBezTo>
                  <a:pt x="20355" y="8029"/>
                  <a:pt x="20331" y="8077"/>
                  <a:pt x="20331" y="8134"/>
                </a:cubicBezTo>
                <a:lnTo>
                  <a:pt x="20331" y="8354"/>
                </a:lnTo>
                <a:cubicBezTo>
                  <a:pt x="20331" y="8412"/>
                  <a:pt x="20355" y="8459"/>
                  <a:pt x="20384" y="8459"/>
                </a:cubicBezTo>
                <a:cubicBezTo>
                  <a:pt x="20413" y="8459"/>
                  <a:pt x="20436" y="8412"/>
                  <a:pt x="20436" y="8354"/>
                </a:cubicBezTo>
                <a:lnTo>
                  <a:pt x="20436" y="8134"/>
                </a:lnTo>
                <a:cubicBezTo>
                  <a:pt x="20436" y="8077"/>
                  <a:pt x="20413" y="8029"/>
                  <a:pt x="20384" y="8029"/>
                </a:cubicBezTo>
                <a:close/>
                <a:moveTo>
                  <a:pt x="21234" y="8029"/>
                </a:moveTo>
                <a:cubicBezTo>
                  <a:pt x="21204" y="8029"/>
                  <a:pt x="21181" y="8077"/>
                  <a:pt x="21181" y="8134"/>
                </a:cubicBezTo>
                <a:lnTo>
                  <a:pt x="21181" y="8354"/>
                </a:lnTo>
                <a:cubicBezTo>
                  <a:pt x="21181" y="8412"/>
                  <a:pt x="21204" y="8459"/>
                  <a:pt x="21234" y="8459"/>
                </a:cubicBezTo>
                <a:cubicBezTo>
                  <a:pt x="21263" y="8459"/>
                  <a:pt x="21285" y="8412"/>
                  <a:pt x="21285" y="8354"/>
                </a:cubicBezTo>
                <a:lnTo>
                  <a:pt x="21285" y="8134"/>
                </a:lnTo>
                <a:cubicBezTo>
                  <a:pt x="21285" y="8077"/>
                  <a:pt x="21263" y="8029"/>
                  <a:pt x="21234" y="8029"/>
                </a:cubicBezTo>
                <a:close/>
                <a:moveTo>
                  <a:pt x="21547" y="8029"/>
                </a:moveTo>
                <a:cubicBezTo>
                  <a:pt x="21518" y="8029"/>
                  <a:pt x="21495" y="8077"/>
                  <a:pt x="21495" y="8134"/>
                </a:cubicBezTo>
                <a:lnTo>
                  <a:pt x="21495" y="8354"/>
                </a:lnTo>
                <a:cubicBezTo>
                  <a:pt x="21495" y="8412"/>
                  <a:pt x="21518" y="8459"/>
                  <a:pt x="21547" y="8459"/>
                </a:cubicBezTo>
                <a:cubicBezTo>
                  <a:pt x="21576" y="8459"/>
                  <a:pt x="21600" y="8412"/>
                  <a:pt x="21600" y="8354"/>
                </a:cubicBezTo>
                <a:lnTo>
                  <a:pt x="21600" y="8134"/>
                </a:lnTo>
                <a:cubicBezTo>
                  <a:pt x="21600" y="8077"/>
                  <a:pt x="21576" y="8029"/>
                  <a:pt x="21547" y="8029"/>
                </a:cubicBezTo>
                <a:close/>
                <a:moveTo>
                  <a:pt x="53" y="8759"/>
                </a:moveTo>
                <a:cubicBezTo>
                  <a:pt x="24" y="8759"/>
                  <a:pt x="0" y="8807"/>
                  <a:pt x="0" y="8864"/>
                </a:cubicBezTo>
                <a:lnTo>
                  <a:pt x="0" y="9084"/>
                </a:lnTo>
                <a:cubicBezTo>
                  <a:pt x="0" y="9142"/>
                  <a:pt x="24" y="9189"/>
                  <a:pt x="53" y="9189"/>
                </a:cubicBezTo>
                <a:cubicBezTo>
                  <a:pt x="82" y="9189"/>
                  <a:pt x="106" y="9142"/>
                  <a:pt x="106" y="9084"/>
                </a:cubicBezTo>
                <a:lnTo>
                  <a:pt x="106" y="8864"/>
                </a:lnTo>
                <a:cubicBezTo>
                  <a:pt x="106" y="8807"/>
                  <a:pt x="82" y="8759"/>
                  <a:pt x="53" y="8759"/>
                </a:cubicBezTo>
                <a:close/>
                <a:moveTo>
                  <a:pt x="367" y="8759"/>
                </a:moveTo>
                <a:cubicBezTo>
                  <a:pt x="338" y="8759"/>
                  <a:pt x="315" y="8807"/>
                  <a:pt x="315" y="8864"/>
                </a:cubicBezTo>
                <a:lnTo>
                  <a:pt x="315" y="9084"/>
                </a:lnTo>
                <a:cubicBezTo>
                  <a:pt x="315" y="9142"/>
                  <a:pt x="338" y="9189"/>
                  <a:pt x="367" y="9189"/>
                </a:cubicBezTo>
                <a:cubicBezTo>
                  <a:pt x="397" y="9189"/>
                  <a:pt x="420" y="9142"/>
                  <a:pt x="420" y="9084"/>
                </a:cubicBezTo>
                <a:lnTo>
                  <a:pt x="420" y="8864"/>
                </a:lnTo>
                <a:cubicBezTo>
                  <a:pt x="420" y="8807"/>
                  <a:pt x="397" y="8759"/>
                  <a:pt x="367" y="8759"/>
                </a:cubicBezTo>
                <a:close/>
                <a:moveTo>
                  <a:pt x="1217" y="8759"/>
                </a:moveTo>
                <a:cubicBezTo>
                  <a:pt x="1188" y="8759"/>
                  <a:pt x="1164" y="8807"/>
                  <a:pt x="1164" y="8864"/>
                </a:cubicBezTo>
                <a:lnTo>
                  <a:pt x="1164" y="9084"/>
                </a:lnTo>
                <a:cubicBezTo>
                  <a:pt x="1164" y="9142"/>
                  <a:pt x="1188" y="9189"/>
                  <a:pt x="1217" y="9189"/>
                </a:cubicBezTo>
                <a:cubicBezTo>
                  <a:pt x="1246" y="9189"/>
                  <a:pt x="1270" y="9142"/>
                  <a:pt x="1270" y="9084"/>
                </a:cubicBezTo>
                <a:lnTo>
                  <a:pt x="1270" y="8864"/>
                </a:lnTo>
                <a:cubicBezTo>
                  <a:pt x="1270" y="8807"/>
                  <a:pt x="1246" y="8759"/>
                  <a:pt x="1217" y="8759"/>
                </a:cubicBezTo>
                <a:close/>
                <a:moveTo>
                  <a:pt x="1532" y="8759"/>
                </a:moveTo>
                <a:cubicBezTo>
                  <a:pt x="1503" y="8759"/>
                  <a:pt x="1479" y="8807"/>
                  <a:pt x="1479" y="8864"/>
                </a:cubicBezTo>
                <a:lnTo>
                  <a:pt x="1479" y="9084"/>
                </a:lnTo>
                <a:cubicBezTo>
                  <a:pt x="1479" y="9142"/>
                  <a:pt x="1503" y="9189"/>
                  <a:pt x="1532" y="9189"/>
                </a:cubicBezTo>
                <a:cubicBezTo>
                  <a:pt x="1561" y="9189"/>
                  <a:pt x="1584" y="9142"/>
                  <a:pt x="1584" y="9084"/>
                </a:cubicBezTo>
                <a:lnTo>
                  <a:pt x="1584" y="8864"/>
                </a:lnTo>
                <a:cubicBezTo>
                  <a:pt x="1584" y="8807"/>
                  <a:pt x="1561" y="8759"/>
                  <a:pt x="1532" y="8759"/>
                </a:cubicBezTo>
                <a:close/>
                <a:moveTo>
                  <a:pt x="2380" y="8759"/>
                </a:moveTo>
                <a:cubicBezTo>
                  <a:pt x="2351" y="8759"/>
                  <a:pt x="2329" y="8807"/>
                  <a:pt x="2329" y="8864"/>
                </a:cubicBezTo>
                <a:lnTo>
                  <a:pt x="2329" y="9084"/>
                </a:lnTo>
                <a:cubicBezTo>
                  <a:pt x="2329" y="9142"/>
                  <a:pt x="2351" y="9189"/>
                  <a:pt x="2380" y="9189"/>
                </a:cubicBezTo>
                <a:cubicBezTo>
                  <a:pt x="2409" y="9189"/>
                  <a:pt x="2433" y="9142"/>
                  <a:pt x="2433" y="9084"/>
                </a:cubicBezTo>
                <a:lnTo>
                  <a:pt x="2433" y="8864"/>
                </a:lnTo>
                <a:cubicBezTo>
                  <a:pt x="2433" y="8807"/>
                  <a:pt x="2409" y="8759"/>
                  <a:pt x="2380" y="8759"/>
                </a:cubicBezTo>
                <a:close/>
                <a:moveTo>
                  <a:pt x="2695" y="8759"/>
                </a:moveTo>
                <a:cubicBezTo>
                  <a:pt x="2666" y="8759"/>
                  <a:pt x="2643" y="8807"/>
                  <a:pt x="2643" y="8864"/>
                </a:cubicBezTo>
                <a:lnTo>
                  <a:pt x="2643" y="9084"/>
                </a:lnTo>
                <a:cubicBezTo>
                  <a:pt x="2643" y="9142"/>
                  <a:pt x="2666" y="9189"/>
                  <a:pt x="2695" y="9189"/>
                </a:cubicBezTo>
                <a:cubicBezTo>
                  <a:pt x="2724" y="9189"/>
                  <a:pt x="2748" y="9142"/>
                  <a:pt x="2748" y="9084"/>
                </a:cubicBezTo>
                <a:lnTo>
                  <a:pt x="2748" y="8864"/>
                </a:lnTo>
                <a:cubicBezTo>
                  <a:pt x="2748" y="8807"/>
                  <a:pt x="2724" y="8759"/>
                  <a:pt x="2695" y="8759"/>
                </a:cubicBezTo>
                <a:close/>
                <a:moveTo>
                  <a:pt x="3545" y="8759"/>
                </a:moveTo>
                <a:cubicBezTo>
                  <a:pt x="3516" y="8759"/>
                  <a:pt x="3492" y="8807"/>
                  <a:pt x="3492" y="8864"/>
                </a:cubicBezTo>
                <a:lnTo>
                  <a:pt x="3492" y="9084"/>
                </a:lnTo>
                <a:cubicBezTo>
                  <a:pt x="3492" y="9142"/>
                  <a:pt x="3516" y="9189"/>
                  <a:pt x="3545" y="9189"/>
                </a:cubicBezTo>
                <a:cubicBezTo>
                  <a:pt x="3574" y="9189"/>
                  <a:pt x="3598" y="9142"/>
                  <a:pt x="3598" y="9084"/>
                </a:cubicBezTo>
                <a:lnTo>
                  <a:pt x="3598" y="8864"/>
                </a:lnTo>
                <a:cubicBezTo>
                  <a:pt x="3598" y="8807"/>
                  <a:pt x="3574" y="8759"/>
                  <a:pt x="3545" y="8759"/>
                </a:cubicBezTo>
                <a:close/>
                <a:moveTo>
                  <a:pt x="3859" y="8759"/>
                </a:moveTo>
                <a:cubicBezTo>
                  <a:pt x="3830" y="8759"/>
                  <a:pt x="3806" y="8807"/>
                  <a:pt x="3806" y="8864"/>
                </a:cubicBezTo>
                <a:lnTo>
                  <a:pt x="3806" y="9084"/>
                </a:lnTo>
                <a:cubicBezTo>
                  <a:pt x="3806" y="9142"/>
                  <a:pt x="3830" y="9189"/>
                  <a:pt x="3859" y="9189"/>
                </a:cubicBezTo>
                <a:cubicBezTo>
                  <a:pt x="3888" y="9189"/>
                  <a:pt x="3912" y="9142"/>
                  <a:pt x="3912" y="9084"/>
                </a:cubicBezTo>
                <a:lnTo>
                  <a:pt x="3912" y="8864"/>
                </a:lnTo>
                <a:cubicBezTo>
                  <a:pt x="3912" y="8807"/>
                  <a:pt x="3888" y="8759"/>
                  <a:pt x="3859" y="8759"/>
                </a:cubicBezTo>
                <a:close/>
                <a:moveTo>
                  <a:pt x="4709" y="8759"/>
                </a:moveTo>
                <a:cubicBezTo>
                  <a:pt x="4680" y="8759"/>
                  <a:pt x="4656" y="8807"/>
                  <a:pt x="4656" y="8864"/>
                </a:cubicBezTo>
                <a:lnTo>
                  <a:pt x="4656" y="9084"/>
                </a:lnTo>
                <a:cubicBezTo>
                  <a:pt x="4656" y="9142"/>
                  <a:pt x="4680" y="9189"/>
                  <a:pt x="4709" y="9189"/>
                </a:cubicBezTo>
                <a:cubicBezTo>
                  <a:pt x="4738" y="9189"/>
                  <a:pt x="4762" y="9142"/>
                  <a:pt x="4762" y="9084"/>
                </a:cubicBezTo>
                <a:lnTo>
                  <a:pt x="4762" y="8864"/>
                </a:lnTo>
                <a:cubicBezTo>
                  <a:pt x="4762" y="8807"/>
                  <a:pt x="4738" y="8759"/>
                  <a:pt x="4709" y="8759"/>
                </a:cubicBezTo>
                <a:close/>
                <a:moveTo>
                  <a:pt x="5023" y="8759"/>
                </a:moveTo>
                <a:cubicBezTo>
                  <a:pt x="4994" y="8759"/>
                  <a:pt x="4970" y="8807"/>
                  <a:pt x="4970" y="8864"/>
                </a:cubicBezTo>
                <a:lnTo>
                  <a:pt x="4970" y="9084"/>
                </a:lnTo>
                <a:cubicBezTo>
                  <a:pt x="4970" y="9142"/>
                  <a:pt x="4994" y="9189"/>
                  <a:pt x="5023" y="9189"/>
                </a:cubicBezTo>
                <a:cubicBezTo>
                  <a:pt x="5053" y="9189"/>
                  <a:pt x="5076" y="9142"/>
                  <a:pt x="5076" y="9084"/>
                </a:cubicBezTo>
                <a:lnTo>
                  <a:pt x="5076" y="8864"/>
                </a:lnTo>
                <a:cubicBezTo>
                  <a:pt x="5076" y="8807"/>
                  <a:pt x="5053" y="8759"/>
                  <a:pt x="5023" y="8759"/>
                </a:cubicBezTo>
                <a:close/>
                <a:moveTo>
                  <a:pt x="5873" y="8759"/>
                </a:moveTo>
                <a:cubicBezTo>
                  <a:pt x="5844" y="8759"/>
                  <a:pt x="5820" y="8807"/>
                  <a:pt x="5820" y="8864"/>
                </a:cubicBezTo>
                <a:lnTo>
                  <a:pt x="5820" y="9084"/>
                </a:lnTo>
                <a:cubicBezTo>
                  <a:pt x="5820" y="9142"/>
                  <a:pt x="5844" y="9189"/>
                  <a:pt x="5873" y="9189"/>
                </a:cubicBezTo>
                <a:cubicBezTo>
                  <a:pt x="5902" y="9189"/>
                  <a:pt x="5926" y="9142"/>
                  <a:pt x="5926" y="9084"/>
                </a:cubicBezTo>
                <a:lnTo>
                  <a:pt x="5926" y="8864"/>
                </a:lnTo>
                <a:cubicBezTo>
                  <a:pt x="5926" y="8807"/>
                  <a:pt x="5902" y="8759"/>
                  <a:pt x="5873" y="8759"/>
                </a:cubicBezTo>
                <a:close/>
                <a:moveTo>
                  <a:pt x="6188" y="8759"/>
                </a:moveTo>
                <a:cubicBezTo>
                  <a:pt x="6159" y="8759"/>
                  <a:pt x="6135" y="8807"/>
                  <a:pt x="6135" y="8864"/>
                </a:cubicBezTo>
                <a:lnTo>
                  <a:pt x="6135" y="9084"/>
                </a:lnTo>
                <a:cubicBezTo>
                  <a:pt x="6135" y="9142"/>
                  <a:pt x="6159" y="9189"/>
                  <a:pt x="6188" y="9189"/>
                </a:cubicBezTo>
                <a:cubicBezTo>
                  <a:pt x="6217" y="9189"/>
                  <a:pt x="6240" y="9142"/>
                  <a:pt x="6240" y="9084"/>
                </a:cubicBezTo>
                <a:lnTo>
                  <a:pt x="6240" y="8864"/>
                </a:lnTo>
                <a:cubicBezTo>
                  <a:pt x="6240" y="8807"/>
                  <a:pt x="6217" y="8759"/>
                  <a:pt x="6188" y="8759"/>
                </a:cubicBezTo>
                <a:close/>
                <a:moveTo>
                  <a:pt x="7036" y="8759"/>
                </a:moveTo>
                <a:cubicBezTo>
                  <a:pt x="7007" y="8759"/>
                  <a:pt x="6984" y="8807"/>
                  <a:pt x="6984" y="8864"/>
                </a:cubicBezTo>
                <a:lnTo>
                  <a:pt x="6984" y="9084"/>
                </a:lnTo>
                <a:cubicBezTo>
                  <a:pt x="6984" y="9142"/>
                  <a:pt x="7007" y="9189"/>
                  <a:pt x="7036" y="9189"/>
                </a:cubicBezTo>
                <a:cubicBezTo>
                  <a:pt x="7065" y="9189"/>
                  <a:pt x="7089" y="9142"/>
                  <a:pt x="7089" y="9084"/>
                </a:cubicBezTo>
                <a:lnTo>
                  <a:pt x="7089" y="8864"/>
                </a:lnTo>
                <a:cubicBezTo>
                  <a:pt x="7089" y="8807"/>
                  <a:pt x="7065" y="8759"/>
                  <a:pt x="7036" y="8759"/>
                </a:cubicBezTo>
                <a:close/>
                <a:moveTo>
                  <a:pt x="7351" y="8759"/>
                </a:moveTo>
                <a:cubicBezTo>
                  <a:pt x="7322" y="8759"/>
                  <a:pt x="7299" y="8807"/>
                  <a:pt x="7299" y="8864"/>
                </a:cubicBezTo>
                <a:lnTo>
                  <a:pt x="7299" y="9084"/>
                </a:lnTo>
                <a:cubicBezTo>
                  <a:pt x="7299" y="9142"/>
                  <a:pt x="7322" y="9189"/>
                  <a:pt x="7351" y="9189"/>
                </a:cubicBezTo>
                <a:cubicBezTo>
                  <a:pt x="7380" y="9189"/>
                  <a:pt x="7404" y="9142"/>
                  <a:pt x="7404" y="9084"/>
                </a:cubicBezTo>
                <a:lnTo>
                  <a:pt x="7404" y="8864"/>
                </a:lnTo>
                <a:cubicBezTo>
                  <a:pt x="7404" y="8807"/>
                  <a:pt x="7380" y="8759"/>
                  <a:pt x="7351" y="8759"/>
                </a:cubicBezTo>
                <a:close/>
                <a:moveTo>
                  <a:pt x="8201" y="8759"/>
                </a:moveTo>
                <a:cubicBezTo>
                  <a:pt x="8171" y="8759"/>
                  <a:pt x="8148" y="8807"/>
                  <a:pt x="8148" y="8864"/>
                </a:cubicBezTo>
                <a:lnTo>
                  <a:pt x="8148" y="9084"/>
                </a:lnTo>
                <a:cubicBezTo>
                  <a:pt x="8148" y="9142"/>
                  <a:pt x="8171" y="9189"/>
                  <a:pt x="8201" y="9189"/>
                </a:cubicBezTo>
                <a:cubicBezTo>
                  <a:pt x="8230" y="9189"/>
                  <a:pt x="8254" y="9142"/>
                  <a:pt x="8254" y="9084"/>
                </a:cubicBezTo>
                <a:lnTo>
                  <a:pt x="8254" y="8864"/>
                </a:lnTo>
                <a:cubicBezTo>
                  <a:pt x="8254" y="8807"/>
                  <a:pt x="8230" y="8759"/>
                  <a:pt x="8201" y="8759"/>
                </a:cubicBezTo>
                <a:close/>
                <a:moveTo>
                  <a:pt x="8515" y="8759"/>
                </a:moveTo>
                <a:cubicBezTo>
                  <a:pt x="8486" y="8759"/>
                  <a:pt x="8462" y="8807"/>
                  <a:pt x="8462" y="8864"/>
                </a:cubicBezTo>
                <a:lnTo>
                  <a:pt x="8462" y="9084"/>
                </a:lnTo>
                <a:cubicBezTo>
                  <a:pt x="8462" y="9142"/>
                  <a:pt x="8486" y="9189"/>
                  <a:pt x="8515" y="9189"/>
                </a:cubicBezTo>
                <a:cubicBezTo>
                  <a:pt x="8544" y="9189"/>
                  <a:pt x="8568" y="9142"/>
                  <a:pt x="8568" y="9084"/>
                </a:cubicBezTo>
                <a:lnTo>
                  <a:pt x="8568" y="8864"/>
                </a:lnTo>
                <a:cubicBezTo>
                  <a:pt x="8568" y="8807"/>
                  <a:pt x="8544" y="8759"/>
                  <a:pt x="8515" y="8759"/>
                </a:cubicBezTo>
                <a:close/>
                <a:moveTo>
                  <a:pt x="9365" y="8759"/>
                </a:moveTo>
                <a:cubicBezTo>
                  <a:pt x="9336" y="8759"/>
                  <a:pt x="9312" y="8807"/>
                  <a:pt x="9312" y="8864"/>
                </a:cubicBezTo>
                <a:lnTo>
                  <a:pt x="9312" y="9084"/>
                </a:lnTo>
                <a:cubicBezTo>
                  <a:pt x="9312" y="9142"/>
                  <a:pt x="9336" y="9189"/>
                  <a:pt x="9365" y="9189"/>
                </a:cubicBezTo>
                <a:cubicBezTo>
                  <a:pt x="9394" y="9189"/>
                  <a:pt x="9418" y="9142"/>
                  <a:pt x="9418" y="9084"/>
                </a:cubicBezTo>
                <a:lnTo>
                  <a:pt x="9418" y="8864"/>
                </a:lnTo>
                <a:cubicBezTo>
                  <a:pt x="9418" y="8807"/>
                  <a:pt x="9394" y="8759"/>
                  <a:pt x="9365" y="8759"/>
                </a:cubicBezTo>
                <a:close/>
                <a:moveTo>
                  <a:pt x="9679" y="8759"/>
                </a:moveTo>
                <a:cubicBezTo>
                  <a:pt x="9650" y="8759"/>
                  <a:pt x="9626" y="8807"/>
                  <a:pt x="9626" y="8864"/>
                </a:cubicBezTo>
                <a:lnTo>
                  <a:pt x="9626" y="9084"/>
                </a:lnTo>
                <a:cubicBezTo>
                  <a:pt x="9626" y="9142"/>
                  <a:pt x="9650" y="9189"/>
                  <a:pt x="9679" y="9189"/>
                </a:cubicBezTo>
                <a:cubicBezTo>
                  <a:pt x="9708" y="9189"/>
                  <a:pt x="9732" y="9142"/>
                  <a:pt x="9732" y="9084"/>
                </a:cubicBezTo>
                <a:lnTo>
                  <a:pt x="9732" y="8864"/>
                </a:lnTo>
                <a:cubicBezTo>
                  <a:pt x="9732" y="8807"/>
                  <a:pt x="9708" y="8759"/>
                  <a:pt x="9679" y="8759"/>
                </a:cubicBezTo>
                <a:close/>
                <a:moveTo>
                  <a:pt x="10529" y="8759"/>
                </a:moveTo>
                <a:cubicBezTo>
                  <a:pt x="10500" y="8759"/>
                  <a:pt x="10476" y="8807"/>
                  <a:pt x="10476" y="8864"/>
                </a:cubicBezTo>
                <a:lnTo>
                  <a:pt x="10476" y="9084"/>
                </a:lnTo>
                <a:cubicBezTo>
                  <a:pt x="10476" y="9142"/>
                  <a:pt x="10500" y="9189"/>
                  <a:pt x="10529" y="9189"/>
                </a:cubicBezTo>
                <a:cubicBezTo>
                  <a:pt x="10558" y="9189"/>
                  <a:pt x="10582" y="9142"/>
                  <a:pt x="10582" y="9084"/>
                </a:cubicBezTo>
                <a:lnTo>
                  <a:pt x="10582" y="8864"/>
                </a:lnTo>
                <a:cubicBezTo>
                  <a:pt x="10582" y="8807"/>
                  <a:pt x="10558" y="8759"/>
                  <a:pt x="10529" y="8759"/>
                </a:cubicBezTo>
                <a:close/>
                <a:moveTo>
                  <a:pt x="10844" y="8759"/>
                </a:moveTo>
                <a:cubicBezTo>
                  <a:pt x="10814" y="8759"/>
                  <a:pt x="10791" y="8807"/>
                  <a:pt x="10791" y="8864"/>
                </a:cubicBezTo>
                <a:lnTo>
                  <a:pt x="10791" y="9084"/>
                </a:lnTo>
                <a:cubicBezTo>
                  <a:pt x="10791" y="9142"/>
                  <a:pt x="10814" y="9189"/>
                  <a:pt x="10844" y="9189"/>
                </a:cubicBezTo>
                <a:cubicBezTo>
                  <a:pt x="10873" y="9189"/>
                  <a:pt x="10895" y="9142"/>
                  <a:pt x="10895" y="9084"/>
                </a:cubicBezTo>
                <a:lnTo>
                  <a:pt x="10895" y="8864"/>
                </a:lnTo>
                <a:cubicBezTo>
                  <a:pt x="10895" y="8807"/>
                  <a:pt x="10873" y="8759"/>
                  <a:pt x="10844" y="8759"/>
                </a:cubicBezTo>
                <a:close/>
                <a:moveTo>
                  <a:pt x="11692" y="8759"/>
                </a:moveTo>
                <a:cubicBezTo>
                  <a:pt x="11663" y="8759"/>
                  <a:pt x="11640" y="8807"/>
                  <a:pt x="11640" y="8864"/>
                </a:cubicBezTo>
                <a:lnTo>
                  <a:pt x="11640" y="9084"/>
                </a:lnTo>
                <a:cubicBezTo>
                  <a:pt x="11640" y="9142"/>
                  <a:pt x="11663" y="9189"/>
                  <a:pt x="11692" y="9189"/>
                </a:cubicBezTo>
                <a:cubicBezTo>
                  <a:pt x="11721" y="9189"/>
                  <a:pt x="11745" y="9142"/>
                  <a:pt x="11745" y="9084"/>
                </a:cubicBezTo>
                <a:lnTo>
                  <a:pt x="11745" y="8864"/>
                </a:lnTo>
                <a:cubicBezTo>
                  <a:pt x="11745" y="8807"/>
                  <a:pt x="11721" y="8759"/>
                  <a:pt x="11692" y="8759"/>
                </a:cubicBezTo>
                <a:close/>
                <a:moveTo>
                  <a:pt x="12007" y="8759"/>
                </a:moveTo>
                <a:cubicBezTo>
                  <a:pt x="11978" y="8759"/>
                  <a:pt x="11955" y="8807"/>
                  <a:pt x="11955" y="8864"/>
                </a:cubicBezTo>
                <a:lnTo>
                  <a:pt x="11955" y="9084"/>
                </a:lnTo>
                <a:cubicBezTo>
                  <a:pt x="11955" y="9142"/>
                  <a:pt x="11978" y="9189"/>
                  <a:pt x="12007" y="9189"/>
                </a:cubicBezTo>
                <a:cubicBezTo>
                  <a:pt x="12036" y="9189"/>
                  <a:pt x="12060" y="9142"/>
                  <a:pt x="12060" y="9084"/>
                </a:cubicBezTo>
                <a:lnTo>
                  <a:pt x="12060" y="8864"/>
                </a:lnTo>
                <a:cubicBezTo>
                  <a:pt x="12060" y="8807"/>
                  <a:pt x="12036" y="8759"/>
                  <a:pt x="12007" y="8759"/>
                </a:cubicBezTo>
                <a:close/>
                <a:moveTo>
                  <a:pt x="12856" y="8759"/>
                </a:moveTo>
                <a:cubicBezTo>
                  <a:pt x="12827" y="8759"/>
                  <a:pt x="12804" y="8807"/>
                  <a:pt x="12804" y="8864"/>
                </a:cubicBezTo>
                <a:lnTo>
                  <a:pt x="12804" y="9084"/>
                </a:lnTo>
                <a:cubicBezTo>
                  <a:pt x="12804" y="9142"/>
                  <a:pt x="12827" y="9189"/>
                  <a:pt x="12856" y="9189"/>
                </a:cubicBezTo>
                <a:cubicBezTo>
                  <a:pt x="12886" y="9189"/>
                  <a:pt x="12909" y="9142"/>
                  <a:pt x="12909" y="9084"/>
                </a:cubicBezTo>
                <a:lnTo>
                  <a:pt x="12909" y="8864"/>
                </a:lnTo>
                <a:cubicBezTo>
                  <a:pt x="12909" y="8807"/>
                  <a:pt x="12886" y="8759"/>
                  <a:pt x="12856" y="8759"/>
                </a:cubicBezTo>
                <a:close/>
                <a:moveTo>
                  <a:pt x="13171" y="8759"/>
                </a:moveTo>
                <a:cubicBezTo>
                  <a:pt x="13142" y="8759"/>
                  <a:pt x="13118" y="8807"/>
                  <a:pt x="13118" y="8864"/>
                </a:cubicBezTo>
                <a:lnTo>
                  <a:pt x="13118" y="9084"/>
                </a:lnTo>
                <a:cubicBezTo>
                  <a:pt x="13118" y="9142"/>
                  <a:pt x="13142" y="9189"/>
                  <a:pt x="13171" y="9189"/>
                </a:cubicBezTo>
                <a:cubicBezTo>
                  <a:pt x="13200" y="9189"/>
                  <a:pt x="13224" y="9142"/>
                  <a:pt x="13224" y="9084"/>
                </a:cubicBezTo>
                <a:lnTo>
                  <a:pt x="13224" y="8864"/>
                </a:lnTo>
                <a:cubicBezTo>
                  <a:pt x="13224" y="8807"/>
                  <a:pt x="13200" y="8759"/>
                  <a:pt x="13171" y="8759"/>
                </a:cubicBezTo>
                <a:close/>
                <a:moveTo>
                  <a:pt x="14021" y="8759"/>
                </a:moveTo>
                <a:cubicBezTo>
                  <a:pt x="13992" y="8759"/>
                  <a:pt x="13968" y="8807"/>
                  <a:pt x="13968" y="8864"/>
                </a:cubicBezTo>
                <a:lnTo>
                  <a:pt x="13968" y="9084"/>
                </a:lnTo>
                <a:cubicBezTo>
                  <a:pt x="13968" y="9142"/>
                  <a:pt x="13992" y="9189"/>
                  <a:pt x="14021" y="9189"/>
                </a:cubicBezTo>
                <a:cubicBezTo>
                  <a:pt x="14050" y="9189"/>
                  <a:pt x="14074" y="9142"/>
                  <a:pt x="14074" y="9084"/>
                </a:cubicBezTo>
                <a:lnTo>
                  <a:pt x="14074" y="8864"/>
                </a:lnTo>
                <a:cubicBezTo>
                  <a:pt x="14074" y="8807"/>
                  <a:pt x="14050" y="8759"/>
                  <a:pt x="14021" y="8759"/>
                </a:cubicBezTo>
                <a:close/>
                <a:moveTo>
                  <a:pt x="14335" y="8759"/>
                </a:moveTo>
                <a:cubicBezTo>
                  <a:pt x="14306" y="8759"/>
                  <a:pt x="14282" y="8807"/>
                  <a:pt x="14282" y="8864"/>
                </a:cubicBezTo>
                <a:lnTo>
                  <a:pt x="14282" y="9084"/>
                </a:lnTo>
                <a:cubicBezTo>
                  <a:pt x="14282" y="9142"/>
                  <a:pt x="14306" y="9189"/>
                  <a:pt x="14335" y="9189"/>
                </a:cubicBezTo>
                <a:cubicBezTo>
                  <a:pt x="14364" y="9189"/>
                  <a:pt x="14388" y="9142"/>
                  <a:pt x="14388" y="9084"/>
                </a:cubicBezTo>
                <a:lnTo>
                  <a:pt x="14388" y="8864"/>
                </a:lnTo>
                <a:cubicBezTo>
                  <a:pt x="14388" y="8807"/>
                  <a:pt x="14364" y="8759"/>
                  <a:pt x="14335" y="8759"/>
                </a:cubicBezTo>
                <a:close/>
                <a:moveTo>
                  <a:pt x="15185" y="8759"/>
                </a:moveTo>
                <a:cubicBezTo>
                  <a:pt x="15156" y="8759"/>
                  <a:pt x="15132" y="8807"/>
                  <a:pt x="15132" y="8864"/>
                </a:cubicBezTo>
                <a:lnTo>
                  <a:pt x="15132" y="9084"/>
                </a:lnTo>
                <a:cubicBezTo>
                  <a:pt x="15132" y="9142"/>
                  <a:pt x="15156" y="9189"/>
                  <a:pt x="15185" y="9189"/>
                </a:cubicBezTo>
                <a:cubicBezTo>
                  <a:pt x="15214" y="9189"/>
                  <a:pt x="15237" y="9142"/>
                  <a:pt x="15237" y="9084"/>
                </a:cubicBezTo>
                <a:lnTo>
                  <a:pt x="15237" y="8864"/>
                </a:lnTo>
                <a:cubicBezTo>
                  <a:pt x="15237" y="8807"/>
                  <a:pt x="15214" y="8759"/>
                  <a:pt x="15185" y="8759"/>
                </a:cubicBezTo>
                <a:close/>
                <a:moveTo>
                  <a:pt x="15500" y="8759"/>
                </a:moveTo>
                <a:cubicBezTo>
                  <a:pt x="15470" y="8759"/>
                  <a:pt x="15447" y="8807"/>
                  <a:pt x="15447" y="8864"/>
                </a:cubicBezTo>
                <a:lnTo>
                  <a:pt x="15447" y="9084"/>
                </a:lnTo>
                <a:cubicBezTo>
                  <a:pt x="15447" y="9142"/>
                  <a:pt x="15470" y="9189"/>
                  <a:pt x="15500" y="9189"/>
                </a:cubicBezTo>
                <a:cubicBezTo>
                  <a:pt x="15529" y="9189"/>
                  <a:pt x="15551" y="9142"/>
                  <a:pt x="15551" y="9084"/>
                </a:cubicBezTo>
                <a:lnTo>
                  <a:pt x="15551" y="8864"/>
                </a:lnTo>
                <a:cubicBezTo>
                  <a:pt x="15551" y="8807"/>
                  <a:pt x="15529" y="8759"/>
                  <a:pt x="15500" y="8759"/>
                </a:cubicBezTo>
                <a:close/>
                <a:moveTo>
                  <a:pt x="16349" y="8759"/>
                </a:moveTo>
                <a:cubicBezTo>
                  <a:pt x="16320" y="8759"/>
                  <a:pt x="16296" y="8807"/>
                  <a:pt x="16296" y="8864"/>
                </a:cubicBezTo>
                <a:lnTo>
                  <a:pt x="16296" y="9084"/>
                </a:lnTo>
                <a:cubicBezTo>
                  <a:pt x="16296" y="9142"/>
                  <a:pt x="16320" y="9189"/>
                  <a:pt x="16349" y="9189"/>
                </a:cubicBezTo>
                <a:cubicBezTo>
                  <a:pt x="16378" y="9189"/>
                  <a:pt x="16401" y="9142"/>
                  <a:pt x="16401" y="9084"/>
                </a:cubicBezTo>
                <a:lnTo>
                  <a:pt x="16401" y="8864"/>
                </a:lnTo>
                <a:cubicBezTo>
                  <a:pt x="16401" y="8807"/>
                  <a:pt x="16378" y="8759"/>
                  <a:pt x="16349" y="8759"/>
                </a:cubicBezTo>
                <a:close/>
                <a:moveTo>
                  <a:pt x="16663" y="8759"/>
                </a:moveTo>
                <a:cubicBezTo>
                  <a:pt x="16634" y="8759"/>
                  <a:pt x="16611" y="8807"/>
                  <a:pt x="16611" y="8864"/>
                </a:cubicBezTo>
                <a:lnTo>
                  <a:pt x="16611" y="9084"/>
                </a:lnTo>
                <a:cubicBezTo>
                  <a:pt x="16611" y="9142"/>
                  <a:pt x="16634" y="9189"/>
                  <a:pt x="16663" y="9189"/>
                </a:cubicBezTo>
                <a:cubicBezTo>
                  <a:pt x="16692" y="9189"/>
                  <a:pt x="16716" y="9142"/>
                  <a:pt x="16716" y="9084"/>
                </a:cubicBezTo>
                <a:lnTo>
                  <a:pt x="16716" y="8864"/>
                </a:lnTo>
                <a:cubicBezTo>
                  <a:pt x="16716" y="8807"/>
                  <a:pt x="16692" y="8759"/>
                  <a:pt x="16663" y="8759"/>
                </a:cubicBezTo>
                <a:close/>
                <a:moveTo>
                  <a:pt x="17512" y="8759"/>
                </a:moveTo>
                <a:cubicBezTo>
                  <a:pt x="17483" y="8759"/>
                  <a:pt x="17459" y="8807"/>
                  <a:pt x="17459" y="8864"/>
                </a:cubicBezTo>
                <a:lnTo>
                  <a:pt x="17459" y="9084"/>
                </a:lnTo>
                <a:cubicBezTo>
                  <a:pt x="17459" y="9142"/>
                  <a:pt x="17483" y="9189"/>
                  <a:pt x="17512" y="9189"/>
                </a:cubicBezTo>
                <a:cubicBezTo>
                  <a:pt x="17541" y="9189"/>
                  <a:pt x="17565" y="9142"/>
                  <a:pt x="17565" y="9084"/>
                </a:cubicBezTo>
                <a:lnTo>
                  <a:pt x="17565" y="8864"/>
                </a:lnTo>
                <a:cubicBezTo>
                  <a:pt x="17565" y="8807"/>
                  <a:pt x="17541" y="8759"/>
                  <a:pt x="17512" y="8759"/>
                </a:cubicBezTo>
                <a:close/>
                <a:moveTo>
                  <a:pt x="17827" y="8759"/>
                </a:moveTo>
                <a:cubicBezTo>
                  <a:pt x="17798" y="8759"/>
                  <a:pt x="17774" y="8807"/>
                  <a:pt x="17774" y="8864"/>
                </a:cubicBezTo>
                <a:lnTo>
                  <a:pt x="17774" y="9084"/>
                </a:lnTo>
                <a:cubicBezTo>
                  <a:pt x="17774" y="9142"/>
                  <a:pt x="17798" y="9189"/>
                  <a:pt x="17827" y="9189"/>
                </a:cubicBezTo>
                <a:cubicBezTo>
                  <a:pt x="17856" y="9189"/>
                  <a:pt x="17880" y="9142"/>
                  <a:pt x="17880" y="9084"/>
                </a:cubicBezTo>
                <a:lnTo>
                  <a:pt x="17880" y="8864"/>
                </a:lnTo>
                <a:cubicBezTo>
                  <a:pt x="17880" y="8807"/>
                  <a:pt x="17856" y="8759"/>
                  <a:pt x="17827" y="8759"/>
                </a:cubicBezTo>
                <a:close/>
                <a:moveTo>
                  <a:pt x="18677" y="8759"/>
                </a:moveTo>
                <a:cubicBezTo>
                  <a:pt x="18648" y="8759"/>
                  <a:pt x="18624" y="8807"/>
                  <a:pt x="18624" y="8864"/>
                </a:cubicBezTo>
                <a:lnTo>
                  <a:pt x="18624" y="9084"/>
                </a:lnTo>
                <a:cubicBezTo>
                  <a:pt x="18624" y="9142"/>
                  <a:pt x="18648" y="9189"/>
                  <a:pt x="18677" y="9189"/>
                </a:cubicBezTo>
                <a:cubicBezTo>
                  <a:pt x="18706" y="9189"/>
                  <a:pt x="18730" y="9142"/>
                  <a:pt x="18730" y="9084"/>
                </a:cubicBezTo>
                <a:lnTo>
                  <a:pt x="18730" y="8864"/>
                </a:lnTo>
                <a:cubicBezTo>
                  <a:pt x="18730" y="8807"/>
                  <a:pt x="18706" y="8759"/>
                  <a:pt x="18677" y="8759"/>
                </a:cubicBezTo>
                <a:close/>
                <a:moveTo>
                  <a:pt x="18991" y="8759"/>
                </a:moveTo>
                <a:cubicBezTo>
                  <a:pt x="18962" y="8759"/>
                  <a:pt x="18938" y="8807"/>
                  <a:pt x="18938" y="8864"/>
                </a:cubicBezTo>
                <a:lnTo>
                  <a:pt x="18938" y="9084"/>
                </a:lnTo>
                <a:cubicBezTo>
                  <a:pt x="18938" y="9142"/>
                  <a:pt x="18962" y="9189"/>
                  <a:pt x="18991" y="9189"/>
                </a:cubicBezTo>
                <a:cubicBezTo>
                  <a:pt x="19020" y="9189"/>
                  <a:pt x="19044" y="9142"/>
                  <a:pt x="19044" y="9084"/>
                </a:cubicBezTo>
                <a:lnTo>
                  <a:pt x="19044" y="8864"/>
                </a:lnTo>
                <a:cubicBezTo>
                  <a:pt x="19044" y="8807"/>
                  <a:pt x="19020" y="8759"/>
                  <a:pt x="18991" y="8759"/>
                </a:cubicBezTo>
                <a:close/>
                <a:moveTo>
                  <a:pt x="19841" y="8759"/>
                </a:moveTo>
                <a:cubicBezTo>
                  <a:pt x="19812" y="8759"/>
                  <a:pt x="19788" y="8807"/>
                  <a:pt x="19788" y="8864"/>
                </a:cubicBezTo>
                <a:lnTo>
                  <a:pt x="19788" y="9084"/>
                </a:lnTo>
                <a:cubicBezTo>
                  <a:pt x="19788" y="9142"/>
                  <a:pt x="19812" y="9189"/>
                  <a:pt x="19841" y="9189"/>
                </a:cubicBezTo>
                <a:cubicBezTo>
                  <a:pt x="19870" y="9189"/>
                  <a:pt x="19894" y="9142"/>
                  <a:pt x="19894" y="9084"/>
                </a:cubicBezTo>
                <a:lnTo>
                  <a:pt x="19894" y="8864"/>
                </a:lnTo>
                <a:cubicBezTo>
                  <a:pt x="19894" y="8807"/>
                  <a:pt x="19870" y="8759"/>
                  <a:pt x="19841" y="8759"/>
                </a:cubicBezTo>
                <a:close/>
                <a:moveTo>
                  <a:pt x="20155" y="8759"/>
                </a:moveTo>
                <a:cubicBezTo>
                  <a:pt x="20126" y="8759"/>
                  <a:pt x="20102" y="8807"/>
                  <a:pt x="20102" y="8864"/>
                </a:cubicBezTo>
                <a:lnTo>
                  <a:pt x="20102" y="9084"/>
                </a:lnTo>
                <a:cubicBezTo>
                  <a:pt x="20102" y="9142"/>
                  <a:pt x="20126" y="9189"/>
                  <a:pt x="20155" y="9189"/>
                </a:cubicBezTo>
                <a:cubicBezTo>
                  <a:pt x="20184" y="9189"/>
                  <a:pt x="20207" y="9142"/>
                  <a:pt x="20207" y="9084"/>
                </a:cubicBezTo>
                <a:lnTo>
                  <a:pt x="20207" y="8864"/>
                </a:lnTo>
                <a:cubicBezTo>
                  <a:pt x="20207" y="8807"/>
                  <a:pt x="20184" y="8759"/>
                  <a:pt x="20155" y="8759"/>
                </a:cubicBezTo>
                <a:close/>
                <a:moveTo>
                  <a:pt x="21004" y="8759"/>
                </a:moveTo>
                <a:cubicBezTo>
                  <a:pt x="20975" y="8759"/>
                  <a:pt x="20952" y="8807"/>
                  <a:pt x="20952" y="8864"/>
                </a:cubicBezTo>
                <a:lnTo>
                  <a:pt x="20952" y="9084"/>
                </a:lnTo>
                <a:cubicBezTo>
                  <a:pt x="20952" y="9142"/>
                  <a:pt x="20975" y="9189"/>
                  <a:pt x="21004" y="9189"/>
                </a:cubicBezTo>
                <a:cubicBezTo>
                  <a:pt x="21033" y="9189"/>
                  <a:pt x="21057" y="9142"/>
                  <a:pt x="21057" y="9084"/>
                </a:cubicBezTo>
                <a:lnTo>
                  <a:pt x="21057" y="8864"/>
                </a:lnTo>
                <a:cubicBezTo>
                  <a:pt x="21057" y="8807"/>
                  <a:pt x="21033" y="8759"/>
                  <a:pt x="21004" y="8759"/>
                </a:cubicBezTo>
                <a:close/>
                <a:moveTo>
                  <a:pt x="21319" y="8759"/>
                </a:moveTo>
                <a:cubicBezTo>
                  <a:pt x="21289" y="8759"/>
                  <a:pt x="21267" y="8807"/>
                  <a:pt x="21267" y="8864"/>
                </a:cubicBezTo>
                <a:lnTo>
                  <a:pt x="21267" y="9084"/>
                </a:lnTo>
                <a:cubicBezTo>
                  <a:pt x="21267" y="9142"/>
                  <a:pt x="21289" y="9189"/>
                  <a:pt x="21319" y="9189"/>
                </a:cubicBezTo>
                <a:cubicBezTo>
                  <a:pt x="21348" y="9189"/>
                  <a:pt x="21372" y="9142"/>
                  <a:pt x="21372" y="9084"/>
                </a:cubicBezTo>
                <a:lnTo>
                  <a:pt x="21372" y="8864"/>
                </a:lnTo>
                <a:cubicBezTo>
                  <a:pt x="21372" y="8807"/>
                  <a:pt x="21348" y="8759"/>
                  <a:pt x="21319" y="8759"/>
                </a:cubicBezTo>
                <a:close/>
                <a:moveTo>
                  <a:pt x="281" y="9489"/>
                </a:moveTo>
                <a:cubicBezTo>
                  <a:pt x="252" y="9489"/>
                  <a:pt x="228" y="9536"/>
                  <a:pt x="228" y="9594"/>
                </a:cubicBezTo>
                <a:lnTo>
                  <a:pt x="228" y="9814"/>
                </a:lnTo>
                <a:cubicBezTo>
                  <a:pt x="228" y="9871"/>
                  <a:pt x="252" y="9919"/>
                  <a:pt x="281" y="9919"/>
                </a:cubicBezTo>
                <a:cubicBezTo>
                  <a:pt x="311" y="9919"/>
                  <a:pt x="334" y="9871"/>
                  <a:pt x="334" y="9814"/>
                </a:cubicBezTo>
                <a:lnTo>
                  <a:pt x="334" y="9594"/>
                </a:lnTo>
                <a:cubicBezTo>
                  <a:pt x="334" y="9536"/>
                  <a:pt x="311" y="9489"/>
                  <a:pt x="281" y="9489"/>
                </a:cubicBezTo>
                <a:close/>
                <a:moveTo>
                  <a:pt x="596" y="9489"/>
                </a:moveTo>
                <a:cubicBezTo>
                  <a:pt x="567" y="9489"/>
                  <a:pt x="543" y="9536"/>
                  <a:pt x="543" y="9594"/>
                </a:cubicBezTo>
                <a:lnTo>
                  <a:pt x="543" y="9814"/>
                </a:lnTo>
                <a:cubicBezTo>
                  <a:pt x="543" y="9871"/>
                  <a:pt x="567" y="9919"/>
                  <a:pt x="596" y="9919"/>
                </a:cubicBezTo>
                <a:cubicBezTo>
                  <a:pt x="625" y="9919"/>
                  <a:pt x="649" y="9871"/>
                  <a:pt x="649" y="9814"/>
                </a:cubicBezTo>
                <a:lnTo>
                  <a:pt x="649" y="9594"/>
                </a:lnTo>
                <a:cubicBezTo>
                  <a:pt x="649" y="9536"/>
                  <a:pt x="625" y="9489"/>
                  <a:pt x="596" y="9489"/>
                </a:cubicBezTo>
                <a:close/>
                <a:moveTo>
                  <a:pt x="1446" y="9489"/>
                </a:moveTo>
                <a:cubicBezTo>
                  <a:pt x="1417" y="9489"/>
                  <a:pt x="1393" y="9536"/>
                  <a:pt x="1393" y="9594"/>
                </a:cubicBezTo>
                <a:lnTo>
                  <a:pt x="1393" y="9814"/>
                </a:lnTo>
                <a:cubicBezTo>
                  <a:pt x="1393" y="9871"/>
                  <a:pt x="1417" y="9919"/>
                  <a:pt x="1446" y="9919"/>
                </a:cubicBezTo>
                <a:cubicBezTo>
                  <a:pt x="1475" y="9919"/>
                  <a:pt x="1499" y="9871"/>
                  <a:pt x="1499" y="9814"/>
                </a:cubicBezTo>
                <a:lnTo>
                  <a:pt x="1499" y="9594"/>
                </a:lnTo>
                <a:cubicBezTo>
                  <a:pt x="1499" y="9536"/>
                  <a:pt x="1475" y="9489"/>
                  <a:pt x="1446" y="9489"/>
                </a:cubicBezTo>
                <a:close/>
                <a:moveTo>
                  <a:pt x="1760" y="9489"/>
                </a:moveTo>
                <a:cubicBezTo>
                  <a:pt x="1731" y="9489"/>
                  <a:pt x="1707" y="9536"/>
                  <a:pt x="1707" y="9594"/>
                </a:cubicBezTo>
                <a:lnTo>
                  <a:pt x="1707" y="9814"/>
                </a:lnTo>
                <a:cubicBezTo>
                  <a:pt x="1707" y="9871"/>
                  <a:pt x="1731" y="9919"/>
                  <a:pt x="1760" y="9919"/>
                </a:cubicBezTo>
                <a:cubicBezTo>
                  <a:pt x="1789" y="9919"/>
                  <a:pt x="1813" y="9871"/>
                  <a:pt x="1813" y="9814"/>
                </a:cubicBezTo>
                <a:lnTo>
                  <a:pt x="1813" y="9594"/>
                </a:lnTo>
                <a:cubicBezTo>
                  <a:pt x="1813" y="9536"/>
                  <a:pt x="1789" y="9489"/>
                  <a:pt x="1760" y="9489"/>
                </a:cubicBezTo>
                <a:close/>
                <a:moveTo>
                  <a:pt x="2610" y="9489"/>
                </a:moveTo>
                <a:cubicBezTo>
                  <a:pt x="2581" y="9489"/>
                  <a:pt x="2557" y="9536"/>
                  <a:pt x="2557" y="9594"/>
                </a:cubicBezTo>
                <a:lnTo>
                  <a:pt x="2557" y="9814"/>
                </a:lnTo>
                <a:cubicBezTo>
                  <a:pt x="2557" y="9871"/>
                  <a:pt x="2581" y="9919"/>
                  <a:pt x="2610" y="9919"/>
                </a:cubicBezTo>
                <a:cubicBezTo>
                  <a:pt x="2639" y="9919"/>
                  <a:pt x="2662" y="9871"/>
                  <a:pt x="2662" y="9814"/>
                </a:cubicBezTo>
                <a:lnTo>
                  <a:pt x="2662" y="9594"/>
                </a:lnTo>
                <a:cubicBezTo>
                  <a:pt x="2662" y="9536"/>
                  <a:pt x="2639" y="9489"/>
                  <a:pt x="2610" y="9489"/>
                </a:cubicBezTo>
                <a:close/>
                <a:moveTo>
                  <a:pt x="2924" y="9489"/>
                </a:moveTo>
                <a:cubicBezTo>
                  <a:pt x="2895" y="9489"/>
                  <a:pt x="2871" y="9536"/>
                  <a:pt x="2871" y="9594"/>
                </a:cubicBezTo>
                <a:lnTo>
                  <a:pt x="2871" y="9814"/>
                </a:lnTo>
                <a:cubicBezTo>
                  <a:pt x="2871" y="9871"/>
                  <a:pt x="2895" y="9919"/>
                  <a:pt x="2924" y="9919"/>
                </a:cubicBezTo>
                <a:cubicBezTo>
                  <a:pt x="2954" y="9919"/>
                  <a:pt x="2976" y="9871"/>
                  <a:pt x="2976" y="9814"/>
                </a:cubicBezTo>
                <a:lnTo>
                  <a:pt x="2976" y="9594"/>
                </a:lnTo>
                <a:cubicBezTo>
                  <a:pt x="2976" y="9536"/>
                  <a:pt x="2954" y="9489"/>
                  <a:pt x="2924" y="9489"/>
                </a:cubicBezTo>
                <a:close/>
                <a:moveTo>
                  <a:pt x="3773" y="9489"/>
                </a:moveTo>
                <a:cubicBezTo>
                  <a:pt x="3744" y="9489"/>
                  <a:pt x="3721" y="9536"/>
                  <a:pt x="3721" y="9594"/>
                </a:cubicBezTo>
                <a:lnTo>
                  <a:pt x="3721" y="9814"/>
                </a:lnTo>
                <a:cubicBezTo>
                  <a:pt x="3721" y="9871"/>
                  <a:pt x="3744" y="9919"/>
                  <a:pt x="3773" y="9919"/>
                </a:cubicBezTo>
                <a:cubicBezTo>
                  <a:pt x="3802" y="9919"/>
                  <a:pt x="3826" y="9871"/>
                  <a:pt x="3826" y="9814"/>
                </a:cubicBezTo>
                <a:lnTo>
                  <a:pt x="3826" y="9594"/>
                </a:lnTo>
                <a:cubicBezTo>
                  <a:pt x="3826" y="9536"/>
                  <a:pt x="3802" y="9489"/>
                  <a:pt x="3773" y="9489"/>
                </a:cubicBezTo>
                <a:close/>
                <a:moveTo>
                  <a:pt x="4088" y="9489"/>
                </a:moveTo>
                <a:cubicBezTo>
                  <a:pt x="4058" y="9489"/>
                  <a:pt x="4035" y="9536"/>
                  <a:pt x="4035" y="9594"/>
                </a:cubicBezTo>
                <a:lnTo>
                  <a:pt x="4035" y="9814"/>
                </a:lnTo>
                <a:cubicBezTo>
                  <a:pt x="4035" y="9871"/>
                  <a:pt x="4058" y="9919"/>
                  <a:pt x="4088" y="9919"/>
                </a:cubicBezTo>
                <a:cubicBezTo>
                  <a:pt x="4117" y="9919"/>
                  <a:pt x="4141" y="9871"/>
                  <a:pt x="4141" y="9814"/>
                </a:cubicBezTo>
                <a:lnTo>
                  <a:pt x="4141" y="9594"/>
                </a:lnTo>
                <a:cubicBezTo>
                  <a:pt x="4141" y="9536"/>
                  <a:pt x="4117" y="9489"/>
                  <a:pt x="4088" y="9489"/>
                </a:cubicBezTo>
                <a:close/>
                <a:moveTo>
                  <a:pt x="4937" y="9489"/>
                </a:moveTo>
                <a:cubicBezTo>
                  <a:pt x="4908" y="9489"/>
                  <a:pt x="4884" y="9536"/>
                  <a:pt x="4884" y="9594"/>
                </a:cubicBezTo>
                <a:lnTo>
                  <a:pt x="4884" y="9814"/>
                </a:lnTo>
                <a:cubicBezTo>
                  <a:pt x="4884" y="9871"/>
                  <a:pt x="4908" y="9919"/>
                  <a:pt x="4937" y="9919"/>
                </a:cubicBezTo>
                <a:cubicBezTo>
                  <a:pt x="4966" y="9919"/>
                  <a:pt x="4990" y="9871"/>
                  <a:pt x="4990" y="9814"/>
                </a:cubicBezTo>
                <a:lnTo>
                  <a:pt x="4990" y="9594"/>
                </a:lnTo>
                <a:cubicBezTo>
                  <a:pt x="4990" y="9536"/>
                  <a:pt x="4966" y="9489"/>
                  <a:pt x="4937" y="9489"/>
                </a:cubicBezTo>
                <a:close/>
                <a:moveTo>
                  <a:pt x="5252" y="9489"/>
                </a:moveTo>
                <a:cubicBezTo>
                  <a:pt x="5223" y="9489"/>
                  <a:pt x="5199" y="9536"/>
                  <a:pt x="5199" y="9594"/>
                </a:cubicBezTo>
                <a:lnTo>
                  <a:pt x="5199" y="9814"/>
                </a:lnTo>
                <a:cubicBezTo>
                  <a:pt x="5199" y="9871"/>
                  <a:pt x="5223" y="9919"/>
                  <a:pt x="5252" y="9919"/>
                </a:cubicBezTo>
                <a:cubicBezTo>
                  <a:pt x="5281" y="9919"/>
                  <a:pt x="5305" y="9871"/>
                  <a:pt x="5305" y="9814"/>
                </a:cubicBezTo>
                <a:lnTo>
                  <a:pt x="5305" y="9594"/>
                </a:lnTo>
                <a:cubicBezTo>
                  <a:pt x="5305" y="9536"/>
                  <a:pt x="5281" y="9489"/>
                  <a:pt x="5252" y="9489"/>
                </a:cubicBezTo>
                <a:close/>
                <a:moveTo>
                  <a:pt x="6102" y="9489"/>
                </a:moveTo>
                <a:cubicBezTo>
                  <a:pt x="6072" y="9489"/>
                  <a:pt x="6049" y="9536"/>
                  <a:pt x="6049" y="9594"/>
                </a:cubicBezTo>
                <a:lnTo>
                  <a:pt x="6049" y="9814"/>
                </a:lnTo>
                <a:cubicBezTo>
                  <a:pt x="6049" y="9871"/>
                  <a:pt x="6072" y="9919"/>
                  <a:pt x="6102" y="9919"/>
                </a:cubicBezTo>
                <a:cubicBezTo>
                  <a:pt x="6131" y="9919"/>
                  <a:pt x="6155" y="9871"/>
                  <a:pt x="6155" y="9814"/>
                </a:cubicBezTo>
                <a:lnTo>
                  <a:pt x="6155" y="9594"/>
                </a:lnTo>
                <a:cubicBezTo>
                  <a:pt x="6155" y="9536"/>
                  <a:pt x="6131" y="9489"/>
                  <a:pt x="6102" y="9489"/>
                </a:cubicBezTo>
                <a:close/>
                <a:moveTo>
                  <a:pt x="6416" y="9489"/>
                </a:moveTo>
                <a:cubicBezTo>
                  <a:pt x="6387" y="9489"/>
                  <a:pt x="6363" y="9536"/>
                  <a:pt x="6363" y="9594"/>
                </a:cubicBezTo>
                <a:lnTo>
                  <a:pt x="6363" y="9814"/>
                </a:lnTo>
                <a:cubicBezTo>
                  <a:pt x="6363" y="9871"/>
                  <a:pt x="6387" y="9919"/>
                  <a:pt x="6416" y="9919"/>
                </a:cubicBezTo>
                <a:cubicBezTo>
                  <a:pt x="6445" y="9919"/>
                  <a:pt x="6469" y="9871"/>
                  <a:pt x="6469" y="9814"/>
                </a:cubicBezTo>
                <a:lnTo>
                  <a:pt x="6469" y="9594"/>
                </a:lnTo>
                <a:cubicBezTo>
                  <a:pt x="6469" y="9536"/>
                  <a:pt x="6445" y="9489"/>
                  <a:pt x="6416" y="9489"/>
                </a:cubicBezTo>
                <a:close/>
                <a:moveTo>
                  <a:pt x="7266" y="9489"/>
                </a:moveTo>
                <a:cubicBezTo>
                  <a:pt x="7237" y="9489"/>
                  <a:pt x="7213" y="9536"/>
                  <a:pt x="7213" y="9594"/>
                </a:cubicBezTo>
                <a:lnTo>
                  <a:pt x="7213" y="9814"/>
                </a:lnTo>
                <a:cubicBezTo>
                  <a:pt x="7213" y="9871"/>
                  <a:pt x="7237" y="9919"/>
                  <a:pt x="7266" y="9919"/>
                </a:cubicBezTo>
                <a:cubicBezTo>
                  <a:pt x="7295" y="9919"/>
                  <a:pt x="7318" y="9871"/>
                  <a:pt x="7318" y="9814"/>
                </a:cubicBezTo>
                <a:lnTo>
                  <a:pt x="7318" y="9594"/>
                </a:lnTo>
                <a:cubicBezTo>
                  <a:pt x="7318" y="9536"/>
                  <a:pt x="7295" y="9489"/>
                  <a:pt x="7266" y="9489"/>
                </a:cubicBezTo>
                <a:close/>
                <a:moveTo>
                  <a:pt x="7580" y="9489"/>
                </a:moveTo>
                <a:cubicBezTo>
                  <a:pt x="7551" y="9489"/>
                  <a:pt x="7527" y="9536"/>
                  <a:pt x="7527" y="9594"/>
                </a:cubicBezTo>
                <a:lnTo>
                  <a:pt x="7527" y="9814"/>
                </a:lnTo>
                <a:cubicBezTo>
                  <a:pt x="7527" y="9871"/>
                  <a:pt x="7551" y="9919"/>
                  <a:pt x="7580" y="9919"/>
                </a:cubicBezTo>
                <a:cubicBezTo>
                  <a:pt x="7609" y="9919"/>
                  <a:pt x="7632" y="9871"/>
                  <a:pt x="7632" y="9814"/>
                </a:cubicBezTo>
                <a:lnTo>
                  <a:pt x="7632" y="9594"/>
                </a:lnTo>
                <a:cubicBezTo>
                  <a:pt x="7632" y="9536"/>
                  <a:pt x="7609" y="9489"/>
                  <a:pt x="7580" y="9489"/>
                </a:cubicBezTo>
                <a:close/>
                <a:moveTo>
                  <a:pt x="8429" y="9489"/>
                </a:moveTo>
                <a:cubicBezTo>
                  <a:pt x="8400" y="9489"/>
                  <a:pt x="8377" y="9536"/>
                  <a:pt x="8377" y="9594"/>
                </a:cubicBezTo>
                <a:lnTo>
                  <a:pt x="8377" y="9814"/>
                </a:lnTo>
                <a:cubicBezTo>
                  <a:pt x="8377" y="9871"/>
                  <a:pt x="8400" y="9919"/>
                  <a:pt x="8429" y="9919"/>
                </a:cubicBezTo>
                <a:cubicBezTo>
                  <a:pt x="8458" y="9919"/>
                  <a:pt x="8482" y="9871"/>
                  <a:pt x="8482" y="9814"/>
                </a:cubicBezTo>
                <a:lnTo>
                  <a:pt x="8482" y="9594"/>
                </a:lnTo>
                <a:cubicBezTo>
                  <a:pt x="8482" y="9536"/>
                  <a:pt x="8458" y="9489"/>
                  <a:pt x="8429" y="9489"/>
                </a:cubicBezTo>
                <a:close/>
                <a:moveTo>
                  <a:pt x="8744" y="9489"/>
                </a:moveTo>
                <a:cubicBezTo>
                  <a:pt x="8714" y="9489"/>
                  <a:pt x="8691" y="9536"/>
                  <a:pt x="8691" y="9594"/>
                </a:cubicBezTo>
                <a:lnTo>
                  <a:pt x="8691" y="9814"/>
                </a:lnTo>
                <a:cubicBezTo>
                  <a:pt x="8691" y="9871"/>
                  <a:pt x="8714" y="9919"/>
                  <a:pt x="8744" y="9919"/>
                </a:cubicBezTo>
                <a:cubicBezTo>
                  <a:pt x="8773" y="9919"/>
                  <a:pt x="8796" y="9871"/>
                  <a:pt x="8796" y="9814"/>
                </a:cubicBezTo>
                <a:lnTo>
                  <a:pt x="8796" y="9594"/>
                </a:lnTo>
                <a:cubicBezTo>
                  <a:pt x="8796" y="9536"/>
                  <a:pt x="8773" y="9489"/>
                  <a:pt x="8744" y="9489"/>
                </a:cubicBezTo>
                <a:close/>
                <a:moveTo>
                  <a:pt x="9593" y="9489"/>
                </a:moveTo>
                <a:cubicBezTo>
                  <a:pt x="9564" y="9489"/>
                  <a:pt x="9540" y="9536"/>
                  <a:pt x="9540" y="9594"/>
                </a:cubicBezTo>
                <a:lnTo>
                  <a:pt x="9540" y="9814"/>
                </a:lnTo>
                <a:cubicBezTo>
                  <a:pt x="9540" y="9871"/>
                  <a:pt x="9564" y="9919"/>
                  <a:pt x="9593" y="9919"/>
                </a:cubicBezTo>
                <a:cubicBezTo>
                  <a:pt x="9622" y="9919"/>
                  <a:pt x="9646" y="9871"/>
                  <a:pt x="9646" y="9814"/>
                </a:cubicBezTo>
                <a:lnTo>
                  <a:pt x="9646" y="9594"/>
                </a:lnTo>
                <a:cubicBezTo>
                  <a:pt x="9646" y="9536"/>
                  <a:pt x="9622" y="9489"/>
                  <a:pt x="9593" y="9489"/>
                </a:cubicBezTo>
                <a:close/>
                <a:moveTo>
                  <a:pt x="9908" y="9489"/>
                </a:moveTo>
                <a:cubicBezTo>
                  <a:pt x="9879" y="9489"/>
                  <a:pt x="9855" y="9536"/>
                  <a:pt x="9855" y="9594"/>
                </a:cubicBezTo>
                <a:lnTo>
                  <a:pt x="9855" y="9814"/>
                </a:lnTo>
                <a:cubicBezTo>
                  <a:pt x="9855" y="9871"/>
                  <a:pt x="9879" y="9919"/>
                  <a:pt x="9908" y="9919"/>
                </a:cubicBezTo>
                <a:cubicBezTo>
                  <a:pt x="9937" y="9919"/>
                  <a:pt x="9961" y="9871"/>
                  <a:pt x="9961" y="9814"/>
                </a:cubicBezTo>
                <a:lnTo>
                  <a:pt x="9961" y="9594"/>
                </a:lnTo>
                <a:cubicBezTo>
                  <a:pt x="9961" y="9536"/>
                  <a:pt x="9937" y="9489"/>
                  <a:pt x="9908" y="9489"/>
                </a:cubicBezTo>
                <a:close/>
                <a:moveTo>
                  <a:pt x="10758" y="9489"/>
                </a:moveTo>
                <a:cubicBezTo>
                  <a:pt x="10728" y="9489"/>
                  <a:pt x="10705" y="9536"/>
                  <a:pt x="10705" y="9594"/>
                </a:cubicBezTo>
                <a:lnTo>
                  <a:pt x="10705" y="9814"/>
                </a:lnTo>
                <a:cubicBezTo>
                  <a:pt x="10705" y="9871"/>
                  <a:pt x="10728" y="9919"/>
                  <a:pt x="10758" y="9919"/>
                </a:cubicBezTo>
                <a:cubicBezTo>
                  <a:pt x="10787" y="9919"/>
                  <a:pt x="10810" y="9871"/>
                  <a:pt x="10810" y="9814"/>
                </a:cubicBezTo>
                <a:lnTo>
                  <a:pt x="10810" y="9594"/>
                </a:lnTo>
                <a:cubicBezTo>
                  <a:pt x="10810" y="9536"/>
                  <a:pt x="10787" y="9489"/>
                  <a:pt x="10758" y="9489"/>
                </a:cubicBezTo>
                <a:close/>
                <a:moveTo>
                  <a:pt x="11072" y="9489"/>
                </a:moveTo>
                <a:cubicBezTo>
                  <a:pt x="11043" y="9489"/>
                  <a:pt x="11019" y="9536"/>
                  <a:pt x="11019" y="9594"/>
                </a:cubicBezTo>
                <a:lnTo>
                  <a:pt x="11019" y="9814"/>
                </a:lnTo>
                <a:cubicBezTo>
                  <a:pt x="11019" y="9871"/>
                  <a:pt x="11043" y="9919"/>
                  <a:pt x="11072" y="9919"/>
                </a:cubicBezTo>
                <a:cubicBezTo>
                  <a:pt x="11101" y="9919"/>
                  <a:pt x="11125" y="9871"/>
                  <a:pt x="11125" y="9814"/>
                </a:cubicBezTo>
                <a:lnTo>
                  <a:pt x="11125" y="9594"/>
                </a:lnTo>
                <a:cubicBezTo>
                  <a:pt x="11125" y="9536"/>
                  <a:pt x="11101" y="9489"/>
                  <a:pt x="11072" y="9489"/>
                </a:cubicBezTo>
                <a:close/>
                <a:moveTo>
                  <a:pt x="11922" y="9489"/>
                </a:moveTo>
                <a:cubicBezTo>
                  <a:pt x="11893" y="9489"/>
                  <a:pt x="11869" y="9536"/>
                  <a:pt x="11869" y="9594"/>
                </a:cubicBezTo>
                <a:lnTo>
                  <a:pt x="11869" y="9814"/>
                </a:lnTo>
                <a:cubicBezTo>
                  <a:pt x="11869" y="9871"/>
                  <a:pt x="11893" y="9919"/>
                  <a:pt x="11922" y="9919"/>
                </a:cubicBezTo>
                <a:cubicBezTo>
                  <a:pt x="11951" y="9919"/>
                  <a:pt x="11974" y="9871"/>
                  <a:pt x="11974" y="9814"/>
                </a:cubicBezTo>
                <a:lnTo>
                  <a:pt x="11974" y="9594"/>
                </a:lnTo>
                <a:cubicBezTo>
                  <a:pt x="11974" y="9536"/>
                  <a:pt x="11951" y="9489"/>
                  <a:pt x="11922" y="9489"/>
                </a:cubicBezTo>
                <a:close/>
                <a:moveTo>
                  <a:pt x="12236" y="9489"/>
                </a:moveTo>
                <a:cubicBezTo>
                  <a:pt x="12207" y="9489"/>
                  <a:pt x="12183" y="9536"/>
                  <a:pt x="12183" y="9594"/>
                </a:cubicBezTo>
                <a:lnTo>
                  <a:pt x="12183" y="9814"/>
                </a:lnTo>
                <a:cubicBezTo>
                  <a:pt x="12183" y="9871"/>
                  <a:pt x="12207" y="9919"/>
                  <a:pt x="12236" y="9919"/>
                </a:cubicBezTo>
                <a:cubicBezTo>
                  <a:pt x="12265" y="9919"/>
                  <a:pt x="12288" y="9871"/>
                  <a:pt x="12288" y="9814"/>
                </a:cubicBezTo>
                <a:lnTo>
                  <a:pt x="12288" y="9594"/>
                </a:lnTo>
                <a:cubicBezTo>
                  <a:pt x="12288" y="9536"/>
                  <a:pt x="12265" y="9489"/>
                  <a:pt x="12236" y="9489"/>
                </a:cubicBezTo>
                <a:close/>
                <a:moveTo>
                  <a:pt x="13085" y="9489"/>
                </a:moveTo>
                <a:cubicBezTo>
                  <a:pt x="13056" y="9489"/>
                  <a:pt x="13032" y="9536"/>
                  <a:pt x="13032" y="9594"/>
                </a:cubicBezTo>
                <a:lnTo>
                  <a:pt x="13032" y="9814"/>
                </a:lnTo>
                <a:cubicBezTo>
                  <a:pt x="13032" y="9871"/>
                  <a:pt x="13056" y="9919"/>
                  <a:pt x="13085" y="9919"/>
                </a:cubicBezTo>
                <a:cubicBezTo>
                  <a:pt x="13114" y="9919"/>
                  <a:pt x="13138" y="9871"/>
                  <a:pt x="13138" y="9814"/>
                </a:cubicBezTo>
                <a:lnTo>
                  <a:pt x="13138" y="9594"/>
                </a:lnTo>
                <a:cubicBezTo>
                  <a:pt x="13138" y="9536"/>
                  <a:pt x="13114" y="9489"/>
                  <a:pt x="13085" y="9489"/>
                </a:cubicBezTo>
                <a:close/>
                <a:moveTo>
                  <a:pt x="13399" y="9489"/>
                </a:moveTo>
                <a:cubicBezTo>
                  <a:pt x="13370" y="9489"/>
                  <a:pt x="13348" y="9536"/>
                  <a:pt x="13348" y="9594"/>
                </a:cubicBezTo>
                <a:lnTo>
                  <a:pt x="13348" y="9814"/>
                </a:lnTo>
                <a:cubicBezTo>
                  <a:pt x="13348" y="9871"/>
                  <a:pt x="13370" y="9919"/>
                  <a:pt x="13399" y="9919"/>
                </a:cubicBezTo>
                <a:cubicBezTo>
                  <a:pt x="13428" y="9919"/>
                  <a:pt x="13452" y="9871"/>
                  <a:pt x="13452" y="9814"/>
                </a:cubicBezTo>
                <a:lnTo>
                  <a:pt x="13452" y="9594"/>
                </a:lnTo>
                <a:cubicBezTo>
                  <a:pt x="13452" y="9536"/>
                  <a:pt x="13428" y="9489"/>
                  <a:pt x="13399" y="9489"/>
                </a:cubicBezTo>
                <a:close/>
                <a:moveTo>
                  <a:pt x="14249" y="9489"/>
                </a:moveTo>
                <a:cubicBezTo>
                  <a:pt x="14220" y="9489"/>
                  <a:pt x="14196" y="9536"/>
                  <a:pt x="14196" y="9594"/>
                </a:cubicBezTo>
                <a:lnTo>
                  <a:pt x="14196" y="9814"/>
                </a:lnTo>
                <a:cubicBezTo>
                  <a:pt x="14196" y="9871"/>
                  <a:pt x="14220" y="9919"/>
                  <a:pt x="14249" y="9919"/>
                </a:cubicBezTo>
                <a:cubicBezTo>
                  <a:pt x="14278" y="9919"/>
                  <a:pt x="14302" y="9871"/>
                  <a:pt x="14302" y="9814"/>
                </a:cubicBezTo>
                <a:lnTo>
                  <a:pt x="14302" y="9594"/>
                </a:lnTo>
                <a:cubicBezTo>
                  <a:pt x="14302" y="9536"/>
                  <a:pt x="14278" y="9489"/>
                  <a:pt x="14249" y="9489"/>
                </a:cubicBezTo>
                <a:close/>
                <a:moveTo>
                  <a:pt x="14564" y="9489"/>
                </a:moveTo>
                <a:cubicBezTo>
                  <a:pt x="14535" y="9489"/>
                  <a:pt x="14511" y="9536"/>
                  <a:pt x="14511" y="9594"/>
                </a:cubicBezTo>
                <a:lnTo>
                  <a:pt x="14511" y="9814"/>
                </a:lnTo>
                <a:cubicBezTo>
                  <a:pt x="14511" y="9871"/>
                  <a:pt x="14535" y="9919"/>
                  <a:pt x="14564" y="9919"/>
                </a:cubicBezTo>
                <a:cubicBezTo>
                  <a:pt x="14593" y="9919"/>
                  <a:pt x="14617" y="9871"/>
                  <a:pt x="14617" y="9814"/>
                </a:cubicBezTo>
                <a:lnTo>
                  <a:pt x="14617" y="9594"/>
                </a:lnTo>
                <a:cubicBezTo>
                  <a:pt x="14617" y="9536"/>
                  <a:pt x="14593" y="9489"/>
                  <a:pt x="14564" y="9489"/>
                </a:cubicBezTo>
                <a:close/>
                <a:moveTo>
                  <a:pt x="15413" y="9489"/>
                </a:moveTo>
                <a:cubicBezTo>
                  <a:pt x="15384" y="9489"/>
                  <a:pt x="15360" y="9536"/>
                  <a:pt x="15360" y="9594"/>
                </a:cubicBezTo>
                <a:lnTo>
                  <a:pt x="15360" y="9814"/>
                </a:lnTo>
                <a:cubicBezTo>
                  <a:pt x="15360" y="9871"/>
                  <a:pt x="15384" y="9919"/>
                  <a:pt x="15413" y="9919"/>
                </a:cubicBezTo>
                <a:cubicBezTo>
                  <a:pt x="15442" y="9919"/>
                  <a:pt x="15465" y="9871"/>
                  <a:pt x="15465" y="9814"/>
                </a:cubicBezTo>
                <a:lnTo>
                  <a:pt x="15465" y="9594"/>
                </a:lnTo>
                <a:cubicBezTo>
                  <a:pt x="15465" y="9536"/>
                  <a:pt x="15442" y="9489"/>
                  <a:pt x="15413" y="9489"/>
                </a:cubicBezTo>
                <a:close/>
                <a:moveTo>
                  <a:pt x="15728" y="9489"/>
                </a:moveTo>
                <a:cubicBezTo>
                  <a:pt x="15699" y="9489"/>
                  <a:pt x="15675" y="9536"/>
                  <a:pt x="15675" y="9594"/>
                </a:cubicBezTo>
                <a:lnTo>
                  <a:pt x="15675" y="9814"/>
                </a:lnTo>
                <a:cubicBezTo>
                  <a:pt x="15675" y="9871"/>
                  <a:pt x="15699" y="9919"/>
                  <a:pt x="15728" y="9919"/>
                </a:cubicBezTo>
                <a:cubicBezTo>
                  <a:pt x="15757" y="9919"/>
                  <a:pt x="15781" y="9871"/>
                  <a:pt x="15781" y="9814"/>
                </a:cubicBezTo>
                <a:lnTo>
                  <a:pt x="15781" y="9594"/>
                </a:lnTo>
                <a:cubicBezTo>
                  <a:pt x="15781" y="9536"/>
                  <a:pt x="15757" y="9489"/>
                  <a:pt x="15728" y="9489"/>
                </a:cubicBezTo>
                <a:close/>
                <a:moveTo>
                  <a:pt x="16578" y="9489"/>
                </a:moveTo>
                <a:cubicBezTo>
                  <a:pt x="16549" y="9489"/>
                  <a:pt x="16525" y="9536"/>
                  <a:pt x="16525" y="9594"/>
                </a:cubicBezTo>
                <a:lnTo>
                  <a:pt x="16525" y="9814"/>
                </a:lnTo>
                <a:cubicBezTo>
                  <a:pt x="16525" y="9871"/>
                  <a:pt x="16549" y="9919"/>
                  <a:pt x="16578" y="9919"/>
                </a:cubicBezTo>
                <a:cubicBezTo>
                  <a:pt x="16607" y="9919"/>
                  <a:pt x="16630" y="9871"/>
                  <a:pt x="16630" y="9814"/>
                </a:cubicBezTo>
                <a:lnTo>
                  <a:pt x="16630" y="9594"/>
                </a:lnTo>
                <a:cubicBezTo>
                  <a:pt x="16630" y="9536"/>
                  <a:pt x="16607" y="9489"/>
                  <a:pt x="16578" y="9489"/>
                </a:cubicBezTo>
                <a:close/>
                <a:moveTo>
                  <a:pt x="16892" y="9489"/>
                </a:moveTo>
                <a:cubicBezTo>
                  <a:pt x="16863" y="9489"/>
                  <a:pt x="16839" y="9536"/>
                  <a:pt x="16839" y="9594"/>
                </a:cubicBezTo>
                <a:lnTo>
                  <a:pt x="16839" y="9814"/>
                </a:lnTo>
                <a:cubicBezTo>
                  <a:pt x="16839" y="9871"/>
                  <a:pt x="16863" y="9919"/>
                  <a:pt x="16892" y="9919"/>
                </a:cubicBezTo>
                <a:cubicBezTo>
                  <a:pt x="16921" y="9919"/>
                  <a:pt x="16944" y="9871"/>
                  <a:pt x="16944" y="9814"/>
                </a:cubicBezTo>
                <a:lnTo>
                  <a:pt x="16944" y="9594"/>
                </a:lnTo>
                <a:cubicBezTo>
                  <a:pt x="16944" y="9536"/>
                  <a:pt x="16921" y="9489"/>
                  <a:pt x="16892" y="9489"/>
                </a:cubicBezTo>
                <a:close/>
                <a:moveTo>
                  <a:pt x="17741" y="9489"/>
                </a:moveTo>
                <a:cubicBezTo>
                  <a:pt x="17712" y="9489"/>
                  <a:pt x="17689" y="9536"/>
                  <a:pt x="17689" y="9594"/>
                </a:cubicBezTo>
                <a:lnTo>
                  <a:pt x="17689" y="9814"/>
                </a:lnTo>
                <a:cubicBezTo>
                  <a:pt x="17689" y="9871"/>
                  <a:pt x="17712" y="9919"/>
                  <a:pt x="17741" y="9919"/>
                </a:cubicBezTo>
                <a:cubicBezTo>
                  <a:pt x="17770" y="9919"/>
                  <a:pt x="17794" y="9871"/>
                  <a:pt x="17794" y="9814"/>
                </a:cubicBezTo>
                <a:lnTo>
                  <a:pt x="17794" y="9594"/>
                </a:lnTo>
                <a:cubicBezTo>
                  <a:pt x="17794" y="9536"/>
                  <a:pt x="17770" y="9489"/>
                  <a:pt x="17741" y="9489"/>
                </a:cubicBezTo>
                <a:close/>
                <a:moveTo>
                  <a:pt x="18055" y="9489"/>
                </a:moveTo>
                <a:cubicBezTo>
                  <a:pt x="18026" y="9489"/>
                  <a:pt x="18002" y="9536"/>
                  <a:pt x="18002" y="9594"/>
                </a:cubicBezTo>
                <a:lnTo>
                  <a:pt x="18002" y="9814"/>
                </a:lnTo>
                <a:cubicBezTo>
                  <a:pt x="18002" y="9871"/>
                  <a:pt x="18026" y="9919"/>
                  <a:pt x="18055" y="9919"/>
                </a:cubicBezTo>
                <a:cubicBezTo>
                  <a:pt x="18085" y="9919"/>
                  <a:pt x="18108" y="9871"/>
                  <a:pt x="18108" y="9814"/>
                </a:cubicBezTo>
                <a:lnTo>
                  <a:pt x="18108" y="9594"/>
                </a:lnTo>
                <a:cubicBezTo>
                  <a:pt x="18108" y="9536"/>
                  <a:pt x="18085" y="9489"/>
                  <a:pt x="18055" y="9489"/>
                </a:cubicBezTo>
                <a:close/>
                <a:moveTo>
                  <a:pt x="18905" y="9489"/>
                </a:moveTo>
                <a:cubicBezTo>
                  <a:pt x="18876" y="9489"/>
                  <a:pt x="18852" y="9536"/>
                  <a:pt x="18852" y="9594"/>
                </a:cubicBezTo>
                <a:lnTo>
                  <a:pt x="18852" y="9814"/>
                </a:lnTo>
                <a:cubicBezTo>
                  <a:pt x="18852" y="9871"/>
                  <a:pt x="18876" y="9919"/>
                  <a:pt x="18905" y="9919"/>
                </a:cubicBezTo>
                <a:cubicBezTo>
                  <a:pt x="18934" y="9919"/>
                  <a:pt x="18958" y="9871"/>
                  <a:pt x="18958" y="9814"/>
                </a:cubicBezTo>
                <a:lnTo>
                  <a:pt x="18958" y="9594"/>
                </a:lnTo>
                <a:cubicBezTo>
                  <a:pt x="18958" y="9536"/>
                  <a:pt x="18934" y="9489"/>
                  <a:pt x="18905" y="9489"/>
                </a:cubicBezTo>
                <a:close/>
                <a:moveTo>
                  <a:pt x="19220" y="9489"/>
                </a:moveTo>
                <a:cubicBezTo>
                  <a:pt x="19191" y="9489"/>
                  <a:pt x="19167" y="9536"/>
                  <a:pt x="19167" y="9594"/>
                </a:cubicBezTo>
                <a:lnTo>
                  <a:pt x="19167" y="9814"/>
                </a:lnTo>
                <a:cubicBezTo>
                  <a:pt x="19167" y="9871"/>
                  <a:pt x="19191" y="9919"/>
                  <a:pt x="19220" y="9919"/>
                </a:cubicBezTo>
                <a:cubicBezTo>
                  <a:pt x="19249" y="9919"/>
                  <a:pt x="19273" y="9871"/>
                  <a:pt x="19273" y="9814"/>
                </a:cubicBezTo>
                <a:lnTo>
                  <a:pt x="19273" y="9594"/>
                </a:lnTo>
                <a:cubicBezTo>
                  <a:pt x="19273" y="9536"/>
                  <a:pt x="19249" y="9489"/>
                  <a:pt x="19220" y="9489"/>
                </a:cubicBezTo>
                <a:close/>
                <a:moveTo>
                  <a:pt x="20069" y="9489"/>
                </a:moveTo>
                <a:cubicBezTo>
                  <a:pt x="20040" y="9489"/>
                  <a:pt x="20016" y="9536"/>
                  <a:pt x="20016" y="9594"/>
                </a:cubicBezTo>
                <a:lnTo>
                  <a:pt x="20016" y="9814"/>
                </a:lnTo>
                <a:cubicBezTo>
                  <a:pt x="20016" y="9871"/>
                  <a:pt x="20040" y="9919"/>
                  <a:pt x="20069" y="9919"/>
                </a:cubicBezTo>
                <a:cubicBezTo>
                  <a:pt x="20099" y="9919"/>
                  <a:pt x="20122" y="9871"/>
                  <a:pt x="20122" y="9814"/>
                </a:cubicBezTo>
                <a:lnTo>
                  <a:pt x="20122" y="9594"/>
                </a:lnTo>
                <a:cubicBezTo>
                  <a:pt x="20122" y="9536"/>
                  <a:pt x="20099" y="9489"/>
                  <a:pt x="20069" y="9489"/>
                </a:cubicBezTo>
                <a:close/>
                <a:moveTo>
                  <a:pt x="20384" y="9489"/>
                </a:moveTo>
                <a:cubicBezTo>
                  <a:pt x="20355" y="9489"/>
                  <a:pt x="20331" y="9536"/>
                  <a:pt x="20331" y="9594"/>
                </a:cubicBezTo>
                <a:lnTo>
                  <a:pt x="20331" y="9814"/>
                </a:lnTo>
                <a:cubicBezTo>
                  <a:pt x="20331" y="9871"/>
                  <a:pt x="20355" y="9919"/>
                  <a:pt x="20384" y="9919"/>
                </a:cubicBezTo>
                <a:cubicBezTo>
                  <a:pt x="20413" y="9919"/>
                  <a:pt x="20436" y="9871"/>
                  <a:pt x="20436" y="9814"/>
                </a:cubicBezTo>
                <a:lnTo>
                  <a:pt x="20436" y="9594"/>
                </a:lnTo>
                <a:cubicBezTo>
                  <a:pt x="20436" y="9536"/>
                  <a:pt x="20413" y="9489"/>
                  <a:pt x="20384" y="9489"/>
                </a:cubicBezTo>
                <a:close/>
                <a:moveTo>
                  <a:pt x="21234" y="9489"/>
                </a:moveTo>
                <a:cubicBezTo>
                  <a:pt x="21204" y="9489"/>
                  <a:pt x="21181" y="9536"/>
                  <a:pt x="21181" y="9594"/>
                </a:cubicBezTo>
                <a:lnTo>
                  <a:pt x="21181" y="9814"/>
                </a:lnTo>
                <a:cubicBezTo>
                  <a:pt x="21181" y="9871"/>
                  <a:pt x="21204" y="9919"/>
                  <a:pt x="21234" y="9919"/>
                </a:cubicBezTo>
                <a:cubicBezTo>
                  <a:pt x="21263" y="9919"/>
                  <a:pt x="21285" y="9871"/>
                  <a:pt x="21285" y="9814"/>
                </a:cubicBezTo>
                <a:lnTo>
                  <a:pt x="21285" y="9594"/>
                </a:lnTo>
                <a:cubicBezTo>
                  <a:pt x="21285" y="9536"/>
                  <a:pt x="21263" y="9489"/>
                  <a:pt x="21234" y="9489"/>
                </a:cubicBezTo>
                <a:close/>
                <a:moveTo>
                  <a:pt x="21547" y="9489"/>
                </a:moveTo>
                <a:cubicBezTo>
                  <a:pt x="21518" y="9489"/>
                  <a:pt x="21495" y="9536"/>
                  <a:pt x="21495" y="9594"/>
                </a:cubicBezTo>
                <a:lnTo>
                  <a:pt x="21495" y="9814"/>
                </a:lnTo>
                <a:cubicBezTo>
                  <a:pt x="21495" y="9871"/>
                  <a:pt x="21518" y="9919"/>
                  <a:pt x="21547" y="9919"/>
                </a:cubicBezTo>
                <a:cubicBezTo>
                  <a:pt x="21576" y="9919"/>
                  <a:pt x="21600" y="9871"/>
                  <a:pt x="21600" y="9814"/>
                </a:cubicBezTo>
                <a:lnTo>
                  <a:pt x="21600" y="9594"/>
                </a:lnTo>
                <a:cubicBezTo>
                  <a:pt x="21600" y="9536"/>
                  <a:pt x="21576" y="9489"/>
                  <a:pt x="21547" y="9489"/>
                </a:cubicBezTo>
                <a:close/>
                <a:moveTo>
                  <a:pt x="53" y="10219"/>
                </a:moveTo>
                <a:cubicBezTo>
                  <a:pt x="24" y="10219"/>
                  <a:pt x="0" y="10266"/>
                  <a:pt x="0" y="10324"/>
                </a:cubicBezTo>
                <a:lnTo>
                  <a:pt x="0" y="10544"/>
                </a:lnTo>
                <a:cubicBezTo>
                  <a:pt x="0" y="10601"/>
                  <a:pt x="24" y="10649"/>
                  <a:pt x="53" y="10649"/>
                </a:cubicBezTo>
                <a:cubicBezTo>
                  <a:pt x="82" y="10649"/>
                  <a:pt x="106" y="10601"/>
                  <a:pt x="106" y="10544"/>
                </a:cubicBezTo>
                <a:lnTo>
                  <a:pt x="106" y="10324"/>
                </a:lnTo>
                <a:cubicBezTo>
                  <a:pt x="106" y="10266"/>
                  <a:pt x="82" y="10219"/>
                  <a:pt x="53" y="10219"/>
                </a:cubicBezTo>
                <a:close/>
                <a:moveTo>
                  <a:pt x="367" y="10219"/>
                </a:moveTo>
                <a:cubicBezTo>
                  <a:pt x="338" y="10219"/>
                  <a:pt x="315" y="10266"/>
                  <a:pt x="315" y="10324"/>
                </a:cubicBezTo>
                <a:lnTo>
                  <a:pt x="315" y="10544"/>
                </a:lnTo>
                <a:cubicBezTo>
                  <a:pt x="315" y="10601"/>
                  <a:pt x="338" y="10649"/>
                  <a:pt x="367" y="10649"/>
                </a:cubicBezTo>
                <a:cubicBezTo>
                  <a:pt x="397" y="10649"/>
                  <a:pt x="420" y="10601"/>
                  <a:pt x="420" y="10544"/>
                </a:cubicBezTo>
                <a:lnTo>
                  <a:pt x="420" y="10324"/>
                </a:lnTo>
                <a:cubicBezTo>
                  <a:pt x="420" y="10266"/>
                  <a:pt x="397" y="10219"/>
                  <a:pt x="367" y="10219"/>
                </a:cubicBezTo>
                <a:close/>
                <a:moveTo>
                  <a:pt x="1217" y="10219"/>
                </a:moveTo>
                <a:cubicBezTo>
                  <a:pt x="1188" y="10219"/>
                  <a:pt x="1164" y="10266"/>
                  <a:pt x="1164" y="10324"/>
                </a:cubicBezTo>
                <a:lnTo>
                  <a:pt x="1164" y="10544"/>
                </a:lnTo>
                <a:cubicBezTo>
                  <a:pt x="1164" y="10601"/>
                  <a:pt x="1188" y="10649"/>
                  <a:pt x="1217" y="10649"/>
                </a:cubicBezTo>
                <a:cubicBezTo>
                  <a:pt x="1246" y="10649"/>
                  <a:pt x="1270" y="10601"/>
                  <a:pt x="1270" y="10544"/>
                </a:cubicBezTo>
                <a:lnTo>
                  <a:pt x="1270" y="10324"/>
                </a:lnTo>
                <a:cubicBezTo>
                  <a:pt x="1270" y="10266"/>
                  <a:pt x="1246" y="10219"/>
                  <a:pt x="1217" y="10219"/>
                </a:cubicBezTo>
                <a:close/>
                <a:moveTo>
                  <a:pt x="1532" y="10219"/>
                </a:moveTo>
                <a:cubicBezTo>
                  <a:pt x="1503" y="10219"/>
                  <a:pt x="1479" y="10266"/>
                  <a:pt x="1479" y="10324"/>
                </a:cubicBezTo>
                <a:lnTo>
                  <a:pt x="1479" y="10544"/>
                </a:lnTo>
                <a:cubicBezTo>
                  <a:pt x="1479" y="10601"/>
                  <a:pt x="1503" y="10649"/>
                  <a:pt x="1532" y="10649"/>
                </a:cubicBezTo>
                <a:cubicBezTo>
                  <a:pt x="1561" y="10649"/>
                  <a:pt x="1584" y="10601"/>
                  <a:pt x="1584" y="10544"/>
                </a:cubicBezTo>
                <a:lnTo>
                  <a:pt x="1584" y="10324"/>
                </a:lnTo>
                <a:cubicBezTo>
                  <a:pt x="1584" y="10266"/>
                  <a:pt x="1561" y="10219"/>
                  <a:pt x="1532" y="10219"/>
                </a:cubicBezTo>
                <a:close/>
                <a:moveTo>
                  <a:pt x="2380" y="10219"/>
                </a:moveTo>
                <a:cubicBezTo>
                  <a:pt x="2351" y="10219"/>
                  <a:pt x="2329" y="10266"/>
                  <a:pt x="2329" y="10324"/>
                </a:cubicBezTo>
                <a:lnTo>
                  <a:pt x="2329" y="10544"/>
                </a:lnTo>
                <a:cubicBezTo>
                  <a:pt x="2329" y="10601"/>
                  <a:pt x="2351" y="10649"/>
                  <a:pt x="2380" y="10649"/>
                </a:cubicBezTo>
                <a:cubicBezTo>
                  <a:pt x="2409" y="10649"/>
                  <a:pt x="2433" y="10601"/>
                  <a:pt x="2433" y="10544"/>
                </a:cubicBezTo>
                <a:lnTo>
                  <a:pt x="2433" y="10324"/>
                </a:lnTo>
                <a:cubicBezTo>
                  <a:pt x="2433" y="10266"/>
                  <a:pt x="2409" y="10219"/>
                  <a:pt x="2380" y="10219"/>
                </a:cubicBezTo>
                <a:close/>
                <a:moveTo>
                  <a:pt x="2695" y="10219"/>
                </a:moveTo>
                <a:cubicBezTo>
                  <a:pt x="2666" y="10219"/>
                  <a:pt x="2643" y="10266"/>
                  <a:pt x="2643" y="10324"/>
                </a:cubicBezTo>
                <a:lnTo>
                  <a:pt x="2643" y="10544"/>
                </a:lnTo>
                <a:cubicBezTo>
                  <a:pt x="2643" y="10601"/>
                  <a:pt x="2666" y="10649"/>
                  <a:pt x="2695" y="10649"/>
                </a:cubicBezTo>
                <a:cubicBezTo>
                  <a:pt x="2724" y="10649"/>
                  <a:pt x="2748" y="10601"/>
                  <a:pt x="2748" y="10544"/>
                </a:cubicBezTo>
                <a:lnTo>
                  <a:pt x="2748" y="10324"/>
                </a:lnTo>
                <a:cubicBezTo>
                  <a:pt x="2748" y="10266"/>
                  <a:pt x="2724" y="10219"/>
                  <a:pt x="2695" y="10219"/>
                </a:cubicBezTo>
                <a:close/>
                <a:moveTo>
                  <a:pt x="3545" y="10219"/>
                </a:moveTo>
                <a:cubicBezTo>
                  <a:pt x="3516" y="10219"/>
                  <a:pt x="3492" y="10266"/>
                  <a:pt x="3492" y="10324"/>
                </a:cubicBezTo>
                <a:lnTo>
                  <a:pt x="3492" y="10544"/>
                </a:lnTo>
                <a:cubicBezTo>
                  <a:pt x="3492" y="10601"/>
                  <a:pt x="3516" y="10649"/>
                  <a:pt x="3545" y="10649"/>
                </a:cubicBezTo>
                <a:cubicBezTo>
                  <a:pt x="3574" y="10649"/>
                  <a:pt x="3598" y="10601"/>
                  <a:pt x="3598" y="10544"/>
                </a:cubicBezTo>
                <a:lnTo>
                  <a:pt x="3598" y="10324"/>
                </a:lnTo>
                <a:cubicBezTo>
                  <a:pt x="3598" y="10266"/>
                  <a:pt x="3574" y="10219"/>
                  <a:pt x="3545" y="10219"/>
                </a:cubicBezTo>
                <a:close/>
                <a:moveTo>
                  <a:pt x="3859" y="10219"/>
                </a:moveTo>
                <a:cubicBezTo>
                  <a:pt x="3830" y="10219"/>
                  <a:pt x="3806" y="10266"/>
                  <a:pt x="3806" y="10324"/>
                </a:cubicBezTo>
                <a:lnTo>
                  <a:pt x="3806" y="10544"/>
                </a:lnTo>
                <a:cubicBezTo>
                  <a:pt x="3806" y="10601"/>
                  <a:pt x="3830" y="10649"/>
                  <a:pt x="3859" y="10649"/>
                </a:cubicBezTo>
                <a:cubicBezTo>
                  <a:pt x="3888" y="10649"/>
                  <a:pt x="3912" y="10601"/>
                  <a:pt x="3912" y="10544"/>
                </a:cubicBezTo>
                <a:lnTo>
                  <a:pt x="3912" y="10324"/>
                </a:lnTo>
                <a:cubicBezTo>
                  <a:pt x="3912" y="10266"/>
                  <a:pt x="3888" y="10219"/>
                  <a:pt x="3859" y="10219"/>
                </a:cubicBezTo>
                <a:close/>
                <a:moveTo>
                  <a:pt x="4709" y="10219"/>
                </a:moveTo>
                <a:cubicBezTo>
                  <a:pt x="4680" y="10219"/>
                  <a:pt x="4656" y="10266"/>
                  <a:pt x="4656" y="10324"/>
                </a:cubicBezTo>
                <a:lnTo>
                  <a:pt x="4656" y="10544"/>
                </a:lnTo>
                <a:cubicBezTo>
                  <a:pt x="4656" y="10601"/>
                  <a:pt x="4680" y="10649"/>
                  <a:pt x="4709" y="10649"/>
                </a:cubicBezTo>
                <a:cubicBezTo>
                  <a:pt x="4738" y="10649"/>
                  <a:pt x="4762" y="10601"/>
                  <a:pt x="4762" y="10544"/>
                </a:cubicBezTo>
                <a:lnTo>
                  <a:pt x="4762" y="10324"/>
                </a:lnTo>
                <a:cubicBezTo>
                  <a:pt x="4762" y="10266"/>
                  <a:pt x="4738" y="10219"/>
                  <a:pt x="4709" y="10219"/>
                </a:cubicBezTo>
                <a:close/>
                <a:moveTo>
                  <a:pt x="5023" y="10219"/>
                </a:moveTo>
                <a:cubicBezTo>
                  <a:pt x="4994" y="10219"/>
                  <a:pt x="4970" y="10266"/>
                  <a:pt x="4970" y="10324"/>
                </a:cubicBezTo>
                <a:lnTo>
                  <a:pt x="4970" y="10544"/>
                </a:lnTo>
                <a:cubicBezTo>
                  <a:pt x="4970" y="10601"/>
                  <a:pt x="4994" y="10649"/>
                  <a:pt x="5023" y="10649"/>
                </a:cubicBezTo>
                <a:cubicBezTo>
                  <a:pt x="5053" y="10649"/>
                  <a:pt x="5076" y="10601"/>
                  <a:pt x="5076" y="10544"/>
                </a:cubicBezTo>
                <a:lnTo>
                  <a:pt x="5076" y="10324"/>
                </a:lnTo>
                <a:cubicBezTo>
                  <a:pt x="5076" y="10266"/>
                  <a:pt x="5053" y="10219"/>
                  <a:pt x="5023" y="10219"/>
                </a:cubicBezTo>
                <a:close/>
                <a:moveTo>
                  <a:pt x="5873" y="10219"/>
                </a:moveTo>
                <a:cubicBezTo>
                  <a:pt x="5844" y="10219"/>
                  <a:pt x="5820" y="10266"/>
                  <a:pt x="5820" y="10324"/>
                </a:cubicBezTo>
                <a:lnTo>
                  <a:pt x="5820" y="10544"/>
                </a:lnTo>
                <a:cubicBezTo>
                  <a:pt x="5820" y="10601"/>
                  <a:pt x="5844" y="10649"/>
                  <a:pt x="5873" y="10649"/>
                </a:cubicBezTo>
                <a:cubicBezTo>
                  <a:pt x="5902" y="10649"/>
                  <a:pt x="5926" y="10601"/>
                  <a:pt x="5926" y="10544"/>
                </a:cubicBezTo>
                <a:lnTo>
                  <a:pt x="5926" y="10324"/>
                </a:lnTo>
                <a:cubicBezTo>
                  <a:pt x="5926" y="10266"/>
                  <a:pt x="5902" y="10219"/>
                  <a:pt x="5873" y="10219"/>
                </a:cubicBezTo>
                <a:close/>
                <a:moveTo>
                  <a:pt x="6188" y="10219"/>
                </a:moveTo>
                <a:cubicBezTo>
                  <a:pt x="6159" y="10219"/>
                  <a:pt x="6135" y="10266"/>
                  <a:pt x="6135" y="10324"/>
                </a:cubicBezTo>
                <a:lnTo>
                  <a:pt x="6135" y="10544"/>
                </a:lnTo>
                <a:cubicBezTo>
                  <a:pt x="6135" y="10601"/>
                  <a:pt x="6159" y="10649"/>
                  <a:pt x="6188" y="10649"/>
                </a:cubicBezTo>
                <a:cubicBezTo>
                  <a:pt x="6217" y="10649"/>
                  <a:pt x="6240" y="10601"/>
                  <a:pt x="6240" y="10544"/>
                </a:cubicBezTo>
                <a:lnTo>
                  <a:pt x="6240" y="10324"/>
                </a:lnTo>
                <a:cubicBezTo>
                  <a:pt x="6240" y="10266"/>
                  <a:pt x="6217" y="10219"/>
                  <a:pt x="6188" y="10219"/>
                </a:cubicBezTo>
                <a:close/>
                <a:moveTo>
                  <a:pt x="7036" y="10219"/>
                </a:moveTo>
                <a:cubicBezTo>
                  <a:pt x="7007" y="10219"/>
                  <a:pt x="6984" y="10266"/>
                  <a:pt x="6984" y="10324"/>
                </a:cubicBezTo>
                <a:lnTo>
                  <a:pt x="6984" y="10544"/>
                </a:lnTo>
                <a:cubicBezTo>
                  <a:pt x="6984" y="10601"/>
                  <a:pt x="7007" y="10649"/>
                  <a:pt x="7036" y="10649"/>
                </a:cubicBezTo>
                <a:cubicBezTo>
                  <a:pt x="7065" y="10649"/>
                  <a:pt x="7089" y="10601"/>
                  <a:pt x="7089" y="10544"/>
                </a:cubicBezTo>
                <a:lnTo>
                  <a:pt x="7089" y="10324"/>
                </a:lnTo>
                <a:cubicBezTo>
                  <a:pt x="7089" y="10266"/>
                  <a:pt x="7065" y="10219"/>
                  <a:pt x="7036" y="10219"/>
                </a:cubicBezTo>
                <a:close/>
                <a:moveTo>
                  <a:pt x="7351" y="10219"/>
                </a:moveTo>
                <a:cubicBezTo>
                  <a:pt x="7322" y="10219"/>
                  <a:pt x="7299" y="10266"/>
                  <a:pt x="7299" y="10324"/>
                </a:cubicBezTo>
                <a:lnTo>
                  <a:pt x="7299" y="10544"/>
                </a:lnTo>
                <a:cubicBezTo>
                  <a:pt x="7299" y="10601"/>
                  <a:pt x="7322" y="10649"/>
                  <a:pt x="7351" y="10649"/>
                </a:cubicBezTo>
                <a:cubicBezTo>
                  <a:pt x="7380" y="10649"/>
                  <a:pt x="7404" y="10601"/>
                  <a:pt x="7404" y="10544"/>
                </a:cubicBezTo>
                <a:lnTo>
                  <a:pt x="7404" y="10324"/>
                </a:lnTo>
                <a:cubicBezTo>
                  <a:pt x="7404" y="10266"/>
                  <a:pt x="7380" y="10219"/>
                  <a:pt x="7351" y="10219"/>
                </a:cubicBezTo>
                <a:close/>
                <a:moveTo>
                  <a:pt x="8201" y="10219"/>
                </a:moveTo>
                <a:cubicBezTo>
                  <a:pt x="8171" y="10219"/>
                  <a:pt x="8148" y="10266"/>
                  <a:pt x="8148" y="10324"/>
                </a:cubicBezTo>
                <a:lnTo>
                  <a:pt x="8148" y="10544"/>
                </a:lnTo>
                <a:cubicBezTo>
                  <a:pt x="8148" y="10601"/>
                  <a:pt x="8171" y="10649"/>
                  <a:pt x="8201" y="10649"/>
                </a:cubicBezTo>
                <a:cubicBezTo>
                  <a:pt x="8230" y="10649"/>
                  <a:pt x="8254" y="10601"/>
                  <a:pt x="8254" y="10544"/>
                </a:cubicBezTo>
                <a:lnTo>
                  <a:pt x="8254" y="10324"/>
                </a:lnTo>
                <a:cubicBezTo>
                  <a:pt x="8254" y="10266"/>
                  <a:pt x="8230" y="10219"/>
                  <a:pt x="8201" y="10219"/>
                </a:cubicBezTo>
                <a:close/>
                <a:moveTo>
                  <a:pt x="8515" y="10219"/>
                </a:moveTo>
                <a:cubicBezTo>
                  <a:pt x="8486" y="10219"/>
                  <a:pt x="8462" y="10266"/>
                  <a:pt x="8462" y="10324"/>
                </a:cubicBezTo>
                <a:lnTo>
                  <a:pt x="8462" y="10544"/>
                </a:lnTo>
                <a:cubicBezTo>
                  <a:pt x="8462" y="10601"/>
                  <a:pt x="8486" y="10649"/>
                  <a:pt x="8515" y="10649"/>
                </a:cubicBezTo>
                <a:cubicBezTo>
                  <a:pt x="8544" y="10649"/>
                  <a:pt x="8568" y="10601"/>
                  <a:pt x="8568" y="10544"/>
                </a:cubicBezTo>
                <a:lnTo>
                  <a:pt x="8568" y="10324"/>
                </a:lnTo>
                <a:cubicBezTo>
                  <a:pt x="8568" y="10266"/>
                  <a:pt x="8544" y="10219"/>
                  <a:pt x="8515" y="10219"/>
                </a:cubicBezTo>
                <a:close/>
                <a:moveTo>
                  <a:pt x="9365" y="10219"/>
                </a:moveTo>
                <a:cubicBezTo>
                  <a:pt x="9336" y="10219"/>
                  <a:pt x="9312" y="10266"/>
                  <a:pt x="9312" y="10324"/>
                </a:cubicBezTo>
                <a:lnTo>
                  <a:pt x="9312" y="10544"/>
                </a:lnTo>
                <a:cubicBezTo>
                  <a:pt x="9312" y="10601"/>
                  <a:pt x="9336" y="10649"/>
                  <a:pt x="9365" y="10649"/>
                </a:cubicBezTo>
                <a:cubicBezTo>
                  <a:pt x="9394" y="10649"/>
                  <a:pt x="9418" y="10601"/>
                  <a:pt x="9418" y="10544"/>
                </a:cubicBezTo>
                <a:lnTo>
                  <a:pt x="9418" y="10324"/>
                </a:lnTo>
                <a:cubicBezTo>
                  <a:pt x="9418" y="10266"/>
                  <a:pt x="9394" y="10219"/>
                  <a:pt x="9365" y="10219"/>
                </a:cubicBezTo>
                <a:close/>
                <a:moveTo>
                  <a:pt x="9679" y="10219"/>
                </a:moveTo>
                <a:cubicBezTo>
                  <a:pt x="9650" y="10219"/>
                  <a:pt x="9626" y="10266"/>
                  <a:pt x="9626" y="10324"/>
                </a:cubicBezTo>
                <a:lnTo>
                  <a:pt x="9626" y="10544"/>
                </a:lnTo>
                <a:cubicBezTo>
                  <a:pt x="9626" y="10601"/>
                  <a:pt x="9650" y="10649"/>
                  <a:pt x="9679" y="10649"/>
                </a:cubicBezTo>
                <a:cubicBezTo>
                  <a:pt x="9708" y="10649"/>
                  <a:pt x="9732" y="10601"/>
                  <a:pt x="9732" y="10544"/>
                </a:cubicBezTo>
                <a:lnTo>
                  <a:pt x="9732" y="10324"/>
                </a:lnTo>
                <a:cubicBezTo>
                  <a:pt x="9732" y="10266"/>
                  <a:pt x="9708" y="10219"/>
                  <a:pt x="9679" y="10219"/>
                </a:cubicBezTo>
                <a:close/>
                <a:moveTo>
                  <a:pt x="10529" y="10219"/>
                </a:moveTo>
                <a:cubicBezTo>
                  <a:pt x="10500" y="10219"/>
                  <a:pt x="10476" y="10266"/>
                  <a:pt x="10476" y="10324"/>
                </a:cubicBezTo>
                <a:lnTo>
                  <a:pt x="10476" y="10544"/>
                </a:lnTo>
                <a:cubicBezTo>
                  <a:pt x="10476" y="10601"/>
                  <a:pt x="10500" y="10649"/>
                  <a:pt x="10529" y="10649"/>
                </a:cubicBezTo>
                <a:cubicBezTo>
                  <a:pt x="10558" y="10649"/>
                  <a:pt x="10582" y="10601"/>
                  <a:pt x="10582" y="10544"/>
                </a:cubicBezTo>
                <a:lnTo>
                  <a:pt x="10582" y="10324"/>
                </a:lnTo>
                <a:cubicBezTo>
                  <a:pt x="10582" y="10266"/>
                  <a:pt x="10558" y="10219"/>
                  <a:pt x="10529" y="10219"/>
                </a:cubicBezTo>
                <a:close/>
                <a:moveTo>
                  <a:pt x="10844" y="10219"/>
                </a:moveTo>
                <a:cubicBezTo>
                  <a:pt x="10814" y="10219"/>
                  <a:pt x="10791" y="10266"/>
                  <a:pt x="10791" y="10324"/>
                </a:cubicBezTo>
                <a:lnTo>
                  <a:pt x="10791" y="10544"/>
                </a:lnTo>
                <a:cubicBezTo>
                  <a:pt x="10791" y="10601"/>
                  <a:pt x="10814" y="10649"/>
                  <a:pt x="10844" y="10649"/>
                </a:cubicBezTo>
                <a:cubicBezTo>
                  <a:pt x="10873" y="10649"/>
                  <a:pt x="10895" y="10601"/>
                  <a:pt x="10895" y="10544"/>
                </a:cubicBezTo>
                <a:lnTo>
                  <a:pt x="10895" y="10324"/>
                </a:lnTo>
                <a:cubicBezTo>
                  <a:pt x="10895" y="10266"/>
                  <a:pt x="10873" y="10219"/>
                  <a:pt x="10844" y="10219"/>
                </a:cubicBezTo>
                <a:close/>
                <a:moveTo>
                  <a:pt x="11692" y="10219"/>
                </a:moveTo>
                <a:cubicBezTo>
                  <a:pt x="11663" y="10219"/>
                  <a:pt x="11640" y="10266"/>
                  <a:pt x="11640" y="10324"/>
                </a:cubicBezTo>
                <a:lnTo>
                  <a:pt x="11640" y="10544"/>
                </a:lnTo>
                <a:cubicBezTo>
                  <a:pt x="11640" y="10601"/>
                  <a:pt x="11663" y="10649"/>
                  <a:pt x="11692" y="10649"/>
                </a:cubicBezTo>
                <a:cubicBezTo>
                  <a:pt x="11721" y="10649"/>
                  <a:pt x="11745" y="10601"/>
                  <a:pt x="11745" y="10544"/>
                </a:cubicBezTo>
                <a:lnTo>
                  <a:pt x="11745" y="10324"/>
                </a:lnTo>
                <a:cubicBezTo>
                  <a:pt x="11745" y="10266"/>
                  <a:pt x="11721" y="10219"/>
                  <a:pt x="11692" y="10219"/>
                </a:cubicBezTo>
                <a:close/>
                <a:moveTo>
                  <a:pt x="12007" y="10219"/>
                </a:moveTo>
                <a:cubicBezTo>
                  <a:pt x="11978" y="10219"/>
                  <a:pt x="11955" y="10266"/>
                  <a:pt x="11955" y="10324"/>
                </a:cubicBezTo>
                <a:lnTo>
                  <a:pt x="11955" y="10544"/>
                </a:lnTo>
                <a:cubicBezTo>
                  <a:pt x="11955" y="10601"/>
                  <a:pt x="11978" y="10649"/>
                  <a:pt x="12007" y="10649"/>
                </a:cubicBezTo>
                <a:cubicBezTo>
                  <a:pt x="12036" y="10649"/>
                  <a:pt x="12060" y="10601"/>
                  <a:pt x="12060" y="10544"/>
                </a:cubicBezTo>
                <a:lnTo>
                  <a:pt x="12060" y="10324"/>
                </a:lnTo>
                <a:cubicBezTo>
                  <a:pt x="12060" y="10266"/>
                  <a:pt x="12036" y="10219"/>
                  <a:pt x="12007" y="10219"/>
                </a:cubicBezTo>
                <a:close/>
                <a:moveTo>
                  <a:pt x="12856" y="10219"/>
                </a:moveTo>
                <a:cubicBezTo>
                  <a:pt x="12827" y="10219"/>
                  <a:pt x="12804" y="10266"/>
                  <a:pt x="12804" y="10324"/>
                </a:cubicBezTo>
                <a:lnTo>
                  <a:pt x="12804" y="10544"/>
                </a:lnTo>
                <a:cubicBezTo>
                  <a:pt x="12804" y="10601"/>
                  <a:pt x="12827" y="10649"/>
                  <a:pt x="12856" y="10649"/>
                </a:cubicBezTo>
                <a:cubicBezTo>
                  <a:pt x="12886" y="10649"/>
                  <a:pt x="12909" y="10601"/>
                  <a:pt x="12909" y="10544"/>
                </a:cubicBezTo>
                <a:lnTo>
                  <a:pt x="12909" y="10324"/>
                </a:lnTo>
                <a:cubicBezTo>
                  <a:pt x="12909" y="10266"/>
                  <a:pt x="12886" y="10219"/>
                  <a:pt x="12856" y="10219"/>
                </a:cubicBezTo>
                <a:close/>
                <a:moveTo>
                  <a:pt x="13171" y="10219"/>
                </a:moveTo>
                <a:cubicBezTo>
                  <a:pt x="13142" y="10219"/>
                  <a:pt x="13118" y="10266"/>
                  <a:pt x="13118" y="10324"/>
                </a:cubicBezTo>
                <a:lnTo>
                  <a:pt x="13118" y="10544"/>
                </a:lnTo>
                <a:cubicBezTo>
                  <a:pt x="13118" y="10601"/>
                  <a:pt x="13142" y="10649"/>
                  <a:pt x="13171" y="10649"/>
                </a:cubicBezTo>
                <a:cubicBezTo>
                  <a:pt x="13200" y="10649"/>
                  <a:pt x="13224" y="10601"/>
                  <a:pt x="13224" y="10544"/>
                </a:cubicBezTo>
                <a:lnTo>
                  <a:pt x="13224" y="10324"/>
                </a:lnTo>
                <a:cubicBezTo>
                  <a:pt x="13224" y="10266"/>
                  <a:pt x="13200" y="10219"/>
                  <a:pt x="13171" y="10219"/>
                </a:cubicBezTo>
                <a:close/>
                <a:moveTo>
                  <a:pt x="14021" y="10219"/>
                </a:moveTo>
                <a:cubicBezTo>
                  <a:pt x="13992" y="10219"/>
                  <a:pt x="13968" y="10266"/>
                  <a:pt x="13968" y="10324"/>
                </a:cubicBezTo>
                <a:lnTo>
                  <a:pt x="13968" y="10544"/>
                </a:lnTo>
                <a:cubicBezTo>
                  <a:pt x="13968" y="10601"/>
                  <a:pt x="13992" y="10649"/>
                  <a:pt x="14021" y="10649"/>
                </a:cubicBezTo>
                <a:cubicBezTo>
                  <a:pt x="14050" y="10649"/>
                  <a:pt x="14074" y="10601"/>
                  <a:pt x="14074" y="10544"/>
                </a:cubicBezTo>
                <a:lnTo>
                  <a:pt x="14074" y="10324"/>
                </a:lnTo>
                <a:cubicBezTo>
                  <a:pt x="14074" y="10266"/>
                  <a:pt x="14050" y="10219"/>
                  <a:pt x="14021" y="10219"/>
                </a:cubicBezTo>
                <a:close/>
                <a:moveTo>
                  <a:pt x="14335" y="10219"/>
                </a:moveTo>
                <a:cubicBezTo>
                  <a:pt x="14306" y="10219"/>
                  <a:pt x="14282" y="10266"/>
                  <a:pt x="14282" y="10324"/>
                </a:cubicBezTo>
                <a:lnTo>
                  <a:pt x="14282" y="10544"/>
                </a:lnTo>
                <a:cubicBezTo>
                  <a:pt x="14282" y="10601"/>
                  <a:pt x="14306" y="10649"/>
                  <a:pt x="14335" y="10649"/>
                </a:cubicBezTo>
                <a:cubicBezTo>
                  <a:pt x="14364" y="10649"/>
                  <a:pt x="14388" y="10601"/>
                  <a:pt x="14388" y="10544"/>
                </a:cubicBezTo>
                <a:lnTo>
                  <a:pt x="14388" y="10324"/>
                </a:lnTo>
                <a:cubicBezTo>
                  <a:pt x="14388" y="10266"/>
                  <a:pt x="14364" y="10219"/>
                  <a:pt x="14335" y="10219"/>
                </a:cubicBezTo>
                <a:close/>
                <a:moveTo>
                  <a:pt x="15185" y="10219"/>
                </a:moveTo>
                <a:cubicBezTo>
                  <a:pt x="15156" y="10219"/>
                  <a:pt x="15132" y="10266"/>
                  <a:pt x="15132" y="10324"/>
                </a:cubicBezTo>
                <a:lnTo>
                  <a:pt x="15132" y="10544"/>
                </a:lnTo>
                <a:cubicBezTo>
                  <a:pt x="15132" y="10601"/>
                  <a:pt x="15156" y="10649"/>
                  <a:pt x="15185" y="10649"/>
                </a:cubicBezTo>
                <a:cubicBezTo>
                  <a:pt x="15214" y="10649"/>
                  <a:pt x="15237" y="10601"/>
                  <a:pt x="15237" y="10544"/>
                </a:cubicBezTo>
                <a:lnTo>
                  <a:pt x="15237" y="10324"/>
                </a:lnTo>
                <a:cubicBezTo>
                  <a:pt x="15237" y="10266"/>
                  <a:pt x="15214" y="10219"/>
                  <a:pt x="15185" y="10219"/>
                </a:cubicBezTo>
                <a:close/>
                <a:moveTo>
                  <a:pt x="15500" y="10219"/>
                </a:moveTo>
                <a:cubicBezTo>
                  <a:pt x="15470" y="10219"/>
                  <a:pt x="15447" y="10266"/>
                  <a:pt x="15447" y="10324"/>
                </a:cubicBezTo>
                <a:lnTo>
                  <a:pt x="15447" y="10544"/>
                </a:lnTo>
                <a:cubicBezTo>
                  <a:pt x="15447" y="10601"/>
                  <a:pt x="15470" y="10649"/>
                  <a:pt x="15500" y="10649"/>
                </a:cubicBezTo>
                <a:cubicBezTo>
                  <a:pt x="15529" y="10649"/>
                  <a:pt x="15551" y="10601"/>
                  <a:pt x="15551" y="10544"/>
                </a:cubicBezTo>
                <a:lnTo>
                  <a:pt x="15551" y="10324"/>
                </a:lnTo>
                <a:cubicBezTo>
                  <a:pt x="15551" y="10266"/>
                  <a:pt x="15529" y="10219"/>
                  <a:pt x="15500" y="10219"/>
                </a:cubicBezTo>
                <a:close/>
                <a:moveTo>
                  <a:pt x="16349" y="10219"/>
                </a:moveTo>
                <a:cubicBezTo>
                  <a:pt x="16320" y="10219"/>
                  <a:pt x="16296" y="10266"/>
                  <a:pt x="16296" y="10324"/>
                </a:cubicBezTo>
                <a:lnTo>
                  <a:pt x="16296" y="10544"/>
                </a:lnTo>
                <a:cubicBezTo>
                  <a:pt x="16296" y="10601"/>
                  <a:pt x="16320" y="10649"/>
                  <a:pt x="16349" y="10649"/>
                </a:cubicBezTo>
                <a:cubicBezTo>
                  <a:pt x="16378" y="10649"/>
                  <a:pt x="16401" y="10601"/>
                  <a:pt x="16401" y="10544"/>
                </a:cubicBezTo>
                <a:lnTo>
                  <a:pt x="16401" y="10324"/>
                </a:lnTo>
                <a:cubicBezTo>
                  <a:pt x="16401" y="10266"/>
                  <a:pt x="16378" y="10219"/>
                  <a:pt x="16349" y="10219"/>
                </a:cubicBezTo>
                <a:close/>
                <a:moveTo>
                  <a:pt x="16663" y="10219"/>
                </a:moveTo>
                <a:cubicBezTo>
                  <a:pt x="16634" y="10219"/>
                  <a:pt x="16611" y="10266"/>
                  <a:pt x="16611" y="10324"/>
                </a:cubicBezTo>
                <a:lnTo>
                  <a:pt x="16611" y="10544"/>
                </a:lnTo>
                <a:cubicBezTo>
                  <a:pt x="16611" y="10601"/>
                  <a:pt x="16634" y="10649"/>
                  <a:pt x="16663" y="10649"/>
                </a:cubicBezTo>
                <a:cubicBezTo>
                  <a:pt x="16692" y="10649"/>
                  <a:pt x="16716" y="10601"/>
                  <a:pt x="16716" y="10544"/>
                </a:cubicBezTo>
                <a:lnTo>
                  <a:pt x="16716" y="10324"/>
                </a:lnTo>
                <a:cubicBezTo>
                  <a:pt x="16716" y="10266"/>
                  <a:pt x="16692" y="10219"/>
                  <a:pt x="16663" y="10219"/>
                </a:cubicBezTo>
                <a:close/>
                <a:moveTo>
                  <a:pt x="17512" y="10219"/>
                </a:moveTo>
                <a:cubicBezTo>
                  <a:pt x="17483" y="10219"/>
                  <a:pt x="17459" y="10266"/>
                  <a:pt x="17459" y="10324"/>
                </a:cubicBezTo>
                <a:lnTo>
                  <a:pt x="17459" y="10544"/>
                </a:lnTo>
                <a:cubicBezTo>
                  <a:pt x="17459" y="10601"/>
                  <a:pt x="17483" y="10649"/>
                  <a:pt x="17512" y="10649"/>
                </a:cubicBezTo>
                <a:cubicBezTo>
                  <a:pt x="17541" y="10649"/>
                  <a:pt x="17565" y="10601"/>
                  <a:pt x="17565" y="10544"/>
                </a:cubicBezTo>
                <a:lnTo>
                  <a:pt x="17565" y="10324"/>
                </a:lnTo>
                <a:cubicBezTo>
                  <a:pt x="17565" y="10266"/>
                  <a:pt x="17541" y="10219"/>
                  <a:pt x="17512" y="10219"/>
                </a:cubicBezTo>
                <a:close/>
                <a:moveTo>
                  <a:pt x="17827" y="10219"/>
                </a:moveTo>
                <a:cubicBezTo>
                  <a:pt x="17798" y="10219"/>
                  <a:pt x="17774" y="10266"/>
                  <a:pt x="17774" y="10324"/>
                </a:cubicBezTo>
                <a:lnTo>
                  <a:pt x="17774" y="10544"/>
                </a:lnTo>
                <a:cubicBezTo>
                  <a:pt x="17774" y="10601"/>
                  <a:pt x="17798" y="10649"/>
                  <a:pt x="17827" y="10649"/>
                </a:cubicBezTo>
                <a:cubicBezTo>
                  <a:pt x="17856" y="10649"/>
                  <a:pt x="17880" y="10601"/>
                  <a:pt x="17880" y="10544"/>
                </a:cubicBezTo>
                <a:lnTo>
                  <a:pt x="17880" y="10324"/>
                </a:lnTo>
                <a:cubicBezTo>
                  <a:pt x="17880" y="10266"/>
                  <a:pt x="17856" y="10219"/>
                  <a:pt x="17827" y="10219"/>
                </a:cubicBezTo>
                <a:close/>
                <a:moveTo>
                  <a:pt x="18677" y="10219"/>
                </a:moveTo>
                <a:cubicBezTo>
                  <a:pt x="18648" y="10219"/>
                  <a:pt x="18624" y="10266"/>
                  <a:pt x="18624" y="10324"/>
                </a:cubicBezTo>
                <a:lnTo>
                  <a:pt x="18624" y="10544"/>
                </a:lnTo>
                <a:cubicBezTo>
                  <a:pt x="18624" y="10601"/>
                  <a:pt x="18648" y="10649"/>
                  <a:pt x="18677" y="10649"/>
                </a:cubicBezTo>
                <a:cubicBezTo>
                  <a:pt x="18706" y="10649"/>
                  <a:pt x="18730" y="10601"/>
                  <a:pt x="18730" y="10544"/>
                </a:cubicBezTo>
                <a:lnTo>
                  <a:pt x="18730" y="10324"/>
                </a:lnTo>
                <a:cubicBezTo>
                  <a:pt x="18730" y="10266"/>
                  <a:pt x="18706" y="10219"/>
                  <a:pt x="18677" y="10219"/>
                </a:cubicBezTo>
                <a:close/>
                <a:moveTo>
                  <a:pt x="18991" y="10219"/>
                </a:moveTo>
                <a:cubicBezTo>
                  <a:pt x="18962" y="10219"/>
                  <a:pt x="18938" y="10266"/>
                  <a:pt x="18938" y="10324"/>
                </a:cubicBezTo>
                <a:lnTo>
                  <a:pt x="18938" y="10544"/>
                </a:lnTo>
                <a:cubicBezTo>
                  <a:pt x="18938" y="10601"/>
                  <a:pt x="18962" y="10649"/>
                  <a:pt x="18991" y="10649"/>
                </a:cubicBezTo>
                <a:cubicBezTo>
                  <a:pt x="19020" y="10649"/>
                  <a:pt x="19044" y="10601"/>
                  <a:pt x="19044" y="10544"/>
                </a:cubicBezTo>
                <a:lnTo>
                  <a:pt x="19044" y="10324"/>
                </a:lnTo>
                <a:cubicBezTo>
                  <a:pt x="19044" y="10266"/>
                  <a:pt x="19020" y="10219"/>
                  <a:pt x="18991" y="10219"/>
                </a:cubicBezTo>
                <a:close/>
                <a:moveTo>
                  <a:pt x="19841" y="10219"/>
                </a:moveTo>
                <a:cubicBezTo>
                  <a:pt x="19812" y="10219"/>
                  <a:pt x="19788" y="10266"/>
                  <a:pt x="19788" y="10324"/>
                </a:cubicBezTo>
                <a:lnTo>
                  <a:pt x="19788" y="10544"/>
                </a:lnTo>
                <a:cubicBezTo>
                  <a:pt x="19788" y="10601"/>
                  <a:pt x="19812" y="10649"/>
                  <a:pt x="19841" y="10649"/>
                </a:cubicBezTo>
                <a:cubicBezTo>
                  <a:pt x="19870" y="10649"/>
                  <a:pt x="19894" y="10601"/>
                  <a:pt x="19894" y="10544"/>
                </a:cubicBezTo>
                <a:lnTo>
                  <a:pt x="19894" y="10324"/>
                </a:lnTo>
                <a:cubicBezTo>
                  <a:pt x="19894" y="10266"/>
                  <a:pt x="19870" y="10219"/>
                  <a:pt x="19841" y="10219"/>
                </a:cubicBezTo>
                <a:close/>
                <a:moveTo>
                  <a:pt x="20155" y="10219"/>
                </a:moveTo>
                <a:cubicBezTo>
                  <a:pt x="20126" y="10219"/>
                  <a:pt x="20102" y="10266"/>
                  <a:pt x="20102" y="10324"/>
                </a:cubicBezTo>
                <a:lnTo>
                  <a:pt x="20102" y="10544"/>
                </a:lnTo>
                <a:cubicBezTo>
                  <a:pt x="20102" y="10601"/>
                  <a:pt x="20126" y="10649"/>
                  <a:pt x="20155" y="10649"/>
                </a:cubicBezTo>
                <a:cubicBezTo>
                  <a:pt x="20184" y="10649"/>
                  <a:pt x="20207" y="10601"/>
                  <a:pt x="20207" y="10544"/>
                </a:cubicBezTo>
                <a:lnTo>
                  <a:pt x="20207" y="10324"/>
                </a:lnTo>
                <a:cubicBezTo>
                  <a:pt x="20207" y="10266"/>
                  <a:pt x="20184" y="10219"/>
                  <a:pt x="20155" y="10219"/>
                </a:cubicBezTo>
                <a:close/>
                <a:moveTo>
                  <a:pt x="21004" y="10219"/>
                </a:moveTo>
                <a:cubicBezTo>
                  <a:pt x="20975" y="10219"/>
                  <a:pt x="20952" y="10266"/>
                  <a:pt x="20952" y="10324"/>
                </a:cubicBezTo>
                <a:lnTo>
                  <a:pt x="20952" y="10544"/>
                </a:lnTo>
                <a:cubicBezTo>
                  <a:pt x="20952" y="10601"/>
                  <a:pt x="20975" y="10649"/>
                  <a:pt x="21004" y="10649"/>
                </a:cubicBezTo>
                <a:cubicBezTo>
                  <a:pt x="21033" y="10649"/>
                  <a:pt x="21057" y="10601"/>
                  <a:pt x="21057" y="10544"/>
                </a:cubicBezTo>
                <a:lnTo>
                  <a:pt x="21057" y="10324"/>
                </a:lnTo>
                <a:cubicBezTo>
                  <a:pt x="21057" y="10266"/>
                  <a:pt x="21033" y="10219"/>
                  <a:pt x="21004" y="10219"/>
                </a:cubicBezTo>
                <a:close/>
                <a:moveTo>
                  <a:pt x="21319" y="10219"/>
                </a:moveTo>
                <a:cubicBezTo>
                  <a:pt x="21289" y="10219"/>
                  <a:pt x="21267" y="10266"/>
                  <a:pt x="21267" y="10324"/>
                </a:cubicBezTo>
                <a:lnTo>
                  <a:pt x="21267" y="10544"/>
                </a:lnTo>
                <a:cubicBezTo>
                  <a:pt x="21267" y="10601"/>
                  <a:pt x="21289" y="10649"/>
                  <a:pt x="21319" y="10649"/>
                </a:cubicBezTo>
                <a:cubicBezTo>
                  <a:pt x="21348" y="10649"/>
                  <a:pt x="21372" y="10601"/>
                  <a:pt x="21372" y="10544"/>
                </a:cubicBezTo>
                <a:lnTo>
                  <a:pt x="21372" y="10324"/>
                </a:lnTo>
                <a:cubicBezTo>
                  <a:pt x="21372" y="10266"/>
                  <a:pt x="21348" y="10219"/>
                  <a:pt x="21319" y="10219"/>
                </a:cubicBezTo>
                <a:close/>
                <a:moveTo>
                  <a:pt x="281" y="10949"/>
                </a:moveTo>
                <a:cubicBezTo>
                  <a:pt x="252" y="10949"/>
                  <a:pt x="228" y="10996"/>
                  <a:pt x="228" y="11054"/>
                </a:cubicBezTo>
                <a:lnTo>
                  <a:pt x="228" y="11274"/>
                </a:lnTo>
                <a:cubicBezTo>
                  <a:pt x="228" y="11331"/>
                  <a:pt x="252" y="11379"/>
                  <a:pt x="281" y="11379"/>
                </a:cubicBezTo>
                <a:cubicBezTo>
                  <a:pt x="311" y="11379"/>
                  <a:pt x="334" y="11331"/>
                  <a:pt x="334" y="11274"/>
                </a:cubicBezTo>
                <a:lnTo>
                  <a:pt x="334" y="11054"/>
                </a:lnTo>
                <a:cubicBezTo>
                  <a:pt x="334" y="10996"/>
                  <a:pt x="311" y="10949"/>
                  <a:pt x="281" y="10949"/>
                </a:cubicBezTo>
                <a:close/>
                <a:moveTo>
                  <a:pt x="596" y="10949"/>
                </a:moveTo>
                <a:cubicBezTo>
                  <a:pt x="567" y="10949"/>
                  <a:pt x="543" y="10996"/>
                  <a:pt x="543" y="11054"/>
                </a:cubicBezTo>
                <a:lnTo>
                  <a:pt x="543" y="11274"/>
                </a:lnTo>
                <a:cubicBezTo>
                  <a:pt x="543" y="11331"/>
                  <a:pt x="567" y="11379"/>
                  <a:pt x="596" y="11379"/>
                </a:cubicBezTo>
                <a:cubicBezTo>
                  <a:pt x="625" y="11379"/>
                  <a:pt x="649" y="11331"/>
                  <a:pt x="649" y="11274"/>
                </a:cubicBezTo>
                <a:lnTo>
                  <a:pt x="649" y="11054"/>
                </a:lnTo>
                <a:cubicBezTo>
                  <a:pt x="649" y="10996"/>
                  <a:pt x="625" y="10949"/>
                  <a:pt x="596" y="10949"/>
                </a:cubicBezTo>
                <a:close/>
                <a:moveTo>
                  <a:pt x="1446" y="10949"/>
                </a:moveTo>
                <a:cubicBezTo>
                  <a:pt x="1417" y="10949"/>
                  <a:pt x="1393" y="10996"/>
                  <a:pt x="1393" y="11054"/>
                </a:cubicBezTo>
                <a:lnTo>
                  <a:pt x="1393" y="11274"/>
                </a:lnTo>
                <a:cubicBezTo>
                  <a:pt x="1393" y="11331"/>
                  <a:pt x="1417" y="11379"/>
                  <a:pt x="1446" y="11379"/>
                </a:cubicBezTo>
                <a:cubicBezTo>
                  <a:pt x="1475" y="11379"/>
                  <a:pt x="1499" y="11331"/>
                  <a:pt x="1499" y="11274"/>
                </a:cubicBezTo>
                <a:lnTo>
                  <a:pt x="1499" y="11054"/>
                </a:lnTo>
                <a:cubicBezTo>
                  <a:pt x="1499" y="10996"/>
                  <a:pt x="1475" y="10949"/>
                  <a:pt x="1446" y="10949"/>
                </a:cubicBezTo>
                <a:close/>
                <a:moveTo>
                  <a:pt x="1760" y="10949"/>
                </a:moveTo>
                <a:cubicBezTo>
                  <a:pt x="1731" y="10949"/>
                  <a:pt x="1707" y="10996"/>
                  <a:pt x="1707" y="11054"/>
                </a:cubicBezTo>
                <a:lnTo>
                  <a:pt x="1707" y="11274"/>
                </a:lnTo>
                <a:cubicBezTo>
                  <a:pt x="1707" y="11331"/>
                  <a:pt x="1731" y="11379"/>
                  <a:pt x="1760" y="11379"/>
                </a:cubicBezTo>
                <a:cubicBezTo>
                  <a:pt x="1789" y="11379"/>
                  <a:pt x="1813" y="11331"/>
                  <a:pt x="1813" y="11274"/>
                </a:cubicBezTo>
                <a:lnTo>
                  <a:pt x="1813" y="11054"/>
                </a:lnTo>
                <a:cubicBezTo>
                  <a:pt x="1813" y="10996"/>
                  <a:pt x="1789" y="10949"/>
                  <a:pt x="1760" y="10949"/>
                </a:cubicBezTo>
                <a:close/>
                <a:moveTo>
                  <a:pt x="2610" y="10949"/>
                </a:moveTo>
                <a:cubicBezTo>
                  <a:pt x="2581" y="10949"/>
                  <a:pt x="2557" y="10996"/>
                  <a:pt x="2557" y="11054"/>
                </a:cubicBezTo>
                <a:lnTo>
                  <a:pt x="2557" y="11274"/>
                </a:lnTo>
                <a:cubicBezTo>
                  <a:pt x="2557" y="11331"/>
                  <a:pt x="2581" y="11379"/>
                  <a:pt x="2610" y="11379"/>
                </a:cubicBezTo>
                <a:cubicBezTo>
                  <a:pt x="2639" y="11379"/>
                  <a:pt x="2662" y="11331"/>
                  <a:pt x="2662" y="11274"/>
                </a:cubicBezTo>
                <a:lnTo>
                  <a:pt x="2662" y="11054"/>
                </a:lnTo>
                <a:cubicBezTo>
                  <a:pt x="2662" y="10996"/>
                  <a:pt x="2639" y="10949"/>
                  <a:pt x="2610" y="10949"/>
                </a:cubicBezTo>
                <a:close/>
                <a:moveTo>
                  <a:pt x="2924" y="10949"/>
                </a:moveTo>
                <a:cubicBezTo>
                  <a:pt x="2895" y="10949"/>
                  <a:pt x="2871" y="10996"/>
                  <a:pt x="2871" y="11054"/>
                </a:cubicBezTo>
                <a:lnTo>
                  <a:pt x="2871" y="11274"/>
                </a:lnTo>
                <a:cubicBezTo>
                  <a:pt x="2871" y="11331"/>
                  <a:pt x="2895" y="11379"/>
                  <a:pt x="2924" y="11379"/>
                </a:cubicBezTo>
                <a:cubicBezTo>
                  <a:pt x="2954" y="11379"/>
                  <a:pt x="2976" y="11331"/>
                  <a:pt x="2976" y="11274"/>
                </a:cubicBezTo>
                <a:lnTo>
                  <a:pt x="2976" y="11054"/>
                </a:lnTo>
                <a:cubicBezTo>
                  <a:pt x="2976" y="10996"/>
                  <a:pt x="2954" y="10949"/>
                  <a:pt x="2924" y="10949"/>
                </a:cubicBezTo>
                <a:close/>
                <a:moveTo>
                  <a:pt x="3773" y="10949"/>
                </a:moveTo>
                <a:cubicBezTo>
                  <a:pt x="3744" y="10949"/>
                  <a:pt x="3721" y="10996"/>
                  <a:pt x="3721" y="11054"/>
                </a:cubicBezTo>
                <a:lnTo>
                  <a:pt x="3721" y="11274"/>
                </a:lnTo>
                <a:cubicBezTo>
                  <a:pt x="3721" y="11331"/>
                  <a:pt x="3744" y="11379"/>
                  <a:pt x="3773" y="11379"/>
                </a:cubicBezTo>
                <a:cubicBezTo>
                  <a:pt x="3802" y="11379"/>
                  <a:pt x="3826" y="11331"/>
                  <a:pt x="3826" y="11274"/>
                </a:cubicBezTo>
                <a:lnTo>
                  <a:pt x="3826" y="11054"/>
                </a:lnTo>
                <a:cubicBezTo>
                  <a:pt x="3826" y="10996"/>
                  <a:pt x="3802" y="10949"/>
                  <a:pt x="3773" y="10949"/>
                </a:cubicBezTo>
                <a:close/>
                <a:moveTo>
                  <a:pt x="4088" y="10949"/>
                </a:moveTo>
                <a:cubicBezTo>
                  <a:pt x="4058" y="10949"/>
                  <a:pt x="4035" y="10996"/>
                  <a:pt x="4035" y="11054"/>
                </a:cubicBezTo>
                <a:lnTo>
                  <a:pt x="4035" y="11274"/>
                </a:lnTo>
                <a:cubicBezTo>
                  <a:pt x="4035" y="11331"/>
                  <a:pt x="4058" y="11379"/>
                  <a:pt x="4088" y="11379"/>
                </a:cubicBezTo>
                <a:cubicBezTo>
                  <a:pt x="4117" y="11379"/>
                  <a:pt x="4141" y="11331"/>
                  <a:pt x="4141" y="11274"/>
                </a:cubicBezTo>
                <a:lnTo>
                  <a:pt x="4141" y="11054"/>
                </a:lnTo>
                <a:cubicBezTo>
                  <a:pt x="4141" y="10996"/>
                  <a:pt x="4117" y="10949"/>
                  <a:pt x="4088" y="10949"/>
                </a:cubicBezTo>
                <a:close/>
                <a:moveTo>
                  <a:pt x="4937" y="10949"/>
                </a:moveTo>
                <a:cubicBezTo>
                  <a:pt x="4908" y="10949"/>
                  <a:pt x="4884" y="10996"/>
                  <a:pt x="4884" y="11054"/>
                </a:cubicBezTo>
                <a:lnTo>
                  <a:pt x="4884" y="11274"/>
                </a:lnTo>
                <a:cubicBezTo>
                  <a:pt x="4884" y="11331"/>
                  <a:pt x="4908" y="11379"/>
                  <a:pt x="4937" y="11379"/>
                </a:cubicBezTo>
                <a:cubicBezTo>
                  <a:pt x="4966" y="11379"/>
                  <a:pt x="4990" y="11331"/>
                  <a:pt x="4990" y="11274"/>
                </a:cubicBezTo>
                <a:lnTo>
                  <a:pt x="4990" y="11054"/>
                </a:lnTo>
                <a:cubicBezTo>
                  <a:pt x="4990" y="10996"/>
                  <a:pt x="4966" y="10949"/>
                  <a:pt x="4937" y="10949"/>
                </a:cubicBezTo>
                <a:close/>
                <a:moveTo>
                  <a:pt x="5252" y="10949"/>
                </a:moveTo>
                <a:cubicBezTo>
                  <a:pt x="5223" y="10949"/>
                  <a:pt x="5199" y="10996"/>
                  <a:pt x="5199" y="11054"/>
                </a:cubicBezTo>
                <a:lnTo>
                  <a:pt x="5199" y="11274"/>
                </a:lnTo>
                <a:cubicBezTo>
                  <a:pt x="5199" y="11331"/>
                  <a:pt x="5223" y="11379"/>
                  <a:pt x="5252" y="11379"/>
                </a:cubicBezTo>
                <a:cubicBezTo>
                  <a:pt x="5281" y="11379"/>
                  <a:pt x="5305" y="11331"/>
                  <a:pt x="5305" y="11274"/>
                </a:cubicBezTo>
                <a:lnTo>
                  <a:pt x="5305" y="11054"/>
                </a:lnTo>
                <a:cubicBezTo>
                  <a:pt x="5305" y="10996"/>
                  <a:pt x="5281" y="10949"/>
                  <a:pt x="5252" y="10949"/>
                </a:cubicBezTo>
                <a:close/>
                <a:moveTo>
                  <a:pt x="6102" y="10949"/>
                </a:moveTo>
                <a:cubicBezTo>
                  <a:pt x="6072" y="10949"/>
                  <a:pt x="6049" y="10996"/>
                  <a:pt x="6049" y="11054"/>
                </a:cubicBezTo>
                <a:lnTo>
                  <a:pt x="6049" y="11274"/>
                </a:lnTo>
                <a:cubicBezTo>
                  <a:pt x="6049" y="11331"/>
                  <a:pt x="6072" y="11379"/>
                  <a:pt x="6102" y="11379"/>
                </a:cubicBezTo>
                <a:cubicBezTo>
                  <a:pt x="6131" y="11379"/>
                  <a:pt x="6155" y="11331"/>
                  <a:pt x="6155" y="11274"/>
                </a:cubicBezTo>
                <a:lnTo>
                  <a:pt x="6155" y="11054"/>
                </a:lnTo>
                <a:cubicBezTo>
                  <a:pt x="6155" y="10996"/>
                  <a:pt x="6131" y="10949"/>
                  <a:pt x="6102" y="10949"/>
                </a:cubicBezTo>
                <a:close/>
                <a:moveTo>
                  <a:pt x="6416" y="10949"/>
                </a:moveTo>
                <a:cubicBezTo>
                  <a:pt x="6387" y="10949"/>
                  <a:pt x="6363" y="10996"/>
                  <a:pt x="6363" y="11054"/>
                </a:cubicBezTo>
                <a:lnTo>
                  <a:pt x="6363" y="11274"/>
                </a:lnTo>
                <a:cubicBezTo>
                  <a:pt x="6363" y="11331"/>
                  <a:pt x="6387" y="11379"/>
                  <a:pt x="6416" y="11379"/>
                </a:cubicBezTo>
                <a:cubicBezTo>
                  <a:pt x="6445" y="11379"/>
                  <a:pt x="6469" y="11331"/>
                  <a:pt x="6469" y="11274"/>
                </a:cubicBezTo>
                <a:lnTo>
                  <a:pt x="6469" y="11054"/>
                </a:lnTo>
                <a:cubicBezTo>
                  <a:pt x="6469" y="10996"/>
                  <a:pt x="6445" y="10949"/>
                  <a:pt x="6416" y="10949"/>
                </a:cubicBezTo>
                <a:close/>
                <a:moveTo>
                  <a:pt x="7266" y="10949"/>
                </a:moveTo>
                <a:cubicBezTo>
                  <a:pt x="7237" y="10949"/>
                  <a:pt x="7213" y="10996"/>
                  <a:pt x="7213" y="11054"/>
                </a:cubicBezTo>
                <a:lnTo>
                  <a:pt x="7213" y="11274"/>
                </a:lnTo>
                <a:cubicBezTo>
                  <a:pt x="7213" y="11331"/>
                  <a:pt x="7237" y="11379"/>
                  <a:pt x="7266" y="11379"/>
                </a:cubicBezTo>
                <a:cubicBezTo>
                  <a:pt x="7295" y="11379"/>
                  <a:pt x="7318" y="11331"/>
                  <a:pt x="7318" y="11274"/>
                </a:cubicBezTo>
                <a:lnTo>
                  <a:pt x="7318" y="11054"/>
                </a:lnTo>
                <a:cubicBezTo>
                  <a:pt x="7318" y="10996"/>
                  <a:pt x="7295" y="10949"/>
                  <a:pt x="7266" y="10949"/>
                </a:cubicBezTo>
                <a:close/>
                <a:moveTo>
                  <a:pt x="7580" y="10949"/>
                </a:moveTo>
                <a:cubicBezTo>
                  <a:pt x="7551" y="10949"/>
                  <a:pt x="7527" y="10996"/>
                  <a:pt x="7527" y="11054"/>
                </a:cubicBezTo>
                <a:lnTo>
                  <a:pt x="7527" y="11274"/>
                </a:lnTo>
                <a:cubicBezTo>
                  <a:pt x="7527" y="11331"/>
                  <a:pt x="7551" y="11379"/>
                  <a:pt x="7580" y="11379"/>
                </a:cubicBezTo>
                <a:cubicBezTo>
                  <a:pt x="7609" y="11379"/>
                  <a:pt x="7632" y="11331"/>
                  <a:pt x="7632" y="11274"/>
                </a:cubicBezTo>
                <a:lnTo>
                  <a:pt x="7632" y="11054"/>
                </a:lnTo>
                <a:cubicBezTo>
                  <a:pt x="7632" y="10996"/>
                  <a:pt x="7609" y="10949"/>
                  <a:pt x="7580" y="10949"/>
                </a:cubicBezTo>
                <a:close/>
                <a:moveTo>
                  <a:pt x="8429" y="10949"/>
                </a:moveTo>
                <a:cubicBezTo>
                  <a:pt x="8400" y="10949"/>
                  <a:pt x="8377" y="10996"/>
                  <a:pt x="8377" y="11054"/>
                </a:cubicBezTo>
                <a:lnTo>
                  <a:pt x="8377" y="11274"/>
                </a:lnTo>
                <a:cubicBezTo>
                  <a:pt x="8377" y="11331"/>
                  <a:pt x="8400" y="11379"/>
                  <a:pt x="8429" y="11379"/>
                </a:cubicBezTo>
                <a:cubicBezTo>
                  <a:pt x="8458" y="11379"/>
                  <a:pt x="8482" y="11331"/>
                  <a:pt x="8482" y="11274"/>
                </a:cubicBezTo>
                <a:lnTo>
                  <a:pt x="8482" y="11054"/>
                </a:lnTo>
                <a:cubicBezTo>
                  <a:pt x="8482" y="10996"/>
                  <a:pt x="8458" y="10949"/>
                  <a:pt x="8429" y="10949"/>
                </a:cubicBezTo>
                <a:close/>
                <a:moveTo>
                  <a:pt x="8744" y="10949"/>
                </a:moveTo>
                <a:cubicBezTo>
                  <a:pt x="8714" y="10949"/>
                  <a:pt x="8691" y="10996"/>
                  <a:pt x="8691" y="11054"/>
                </a:cubicBezTo>
                <a:lnTo>
                  <a:pt x="8691" y="11274"/>
                </a:lnTo>
                <a:cubicBezTo>
                  <a:pt x="8691" y="11331"/>
                  <a:pt x="8714" y="11379"/>
                  <a:pt x="8744" y="11379"/>
                </a:cubicBezTo>
                <a:cubicBezTo>
                  <a:pt x="8773" y="11379"/>
                  <a:pt x="8796" y="11331"/>
                  <a:pt x="8796" y="11274"/>
                </a:cubicBezTo>
                <a:lnTo>
                  <a:pt x="8796" y="11054"/>
                </a:lnTo>
                <a:cubicBezTo>
                  <a:pt x="8796" y="10996"/>
                  <a:pt x="8773" y="10949"/>
                  <a:pt x="8744" y="10949"/>
                </a:cubicBezTo>
                <a:close/>
                <a:moveTo>
                  <a:pt x="9593" y="10949"/>
                </a:moveTo>
                <a:cubicBezTo>
                  <a:pt x="9564" y="10949"/>
                  <a:pt x="9540" y="10996"/>
                  <a:pt x="9540" y="11054"/>
                </a:cubicBezTo>
                <a:lnTo>
                  <a:pt x="9540" y="11274"/>
                </a:lnTo>
                <a:cubicBezTo>
                  <a:pt x="9540" y="11331"/>
                  <a:pt x="9564" y="11379"/>
                  <a:pt x="9593" y="11379"/>
                </a:cubicBezTo>
                <a:cubicBezTo>
                  <a:pt x="9622" y="11379"/>
                  <a:pt x="9646" y="11331"/>
                  <a:pt x="9646" y="11274"/>
                </a:cubicBezTo>
                <a:lnTo>
                  <a:pt x="9646" y="11054"/>
                </a:lnTo>
                <a:cubicBezTo>
                  <a:pt x="9646" y="10996"/>
                  <a:pt x="9622" y="10949"/>
                  <a:pt x="9593" y="10949"/>
                </a:cubicBezTo>
                <a:close/>
                <a:moveTo>
                  <a:pt x="9908" y="10949"/>
                </a:moveTo>
                <a:cubicBezTo>
                  <a:pt x="9879" y="10949"/>
                  <a:pt x="9855" y="10996"/>
                  <a:pt x="9855" y="11054"/>
                </a:cubicBezTo>
                <a:lnTo>
                  <a:pt x="9855" y="11274"/>
                </a:lnTo>
                <a:cubicBezTo>
                  <a:pt x="9855" y="11331"/>
                  <a:pt x="9879" y="11379"/>
                  <a:pt x="9908" y="11379"/>
                </a:cubicBezTo>
                <a:cubicBezTo>
                  <a:pt x="9937" y="11379"/>
                  <a:pt x="9961" y="11331"/>
                  <a:pt x="9961" y="11274"/>
                </a:cubicBezTo>
                <a:lnTo>
                  <a:pt x="9961" y="11054"/>
                </a:lnTo>
                <a:cubicBezTo>
                  <a:pt x="9961" y="10996"/>
                  <a:pt x="9937" y="10949"/>
                  <a:pt x="9908" y="10949"/>
                </a:cubicBezTo>
                <a:close/>
                <a:moveTo>
                  <a:pt x="10758" y="10949"/>
                </a:moveTo>
                <a:cubicBezTo>
                  <a:pt x="10728" y="10949"/>
                  <a:pt x="10705" y="10996"/>
                  <a:pt x="10705" y="11054"/>
                </a:cubicBezTo>
                <a:lnTo>
                  <a:pt x="10705" y="11274"/>
                </a:lnTo>
                <a:cubicBezTo>
                  <a:pt x="10705" y="11331"/>
                  <a:pt x="10728" y="11379"/>
                  <a:pt x="10758" y="11379"/>
                </a:cubicBezTo>
                <a:cubicBezTo>
                  <a:pt x="10787" y="11379"/>
                  <a:pt x="10810" y="11331"/>
                  <a:pt x="10810" y="11274"/>
                </a:cubicBezTo>
                <a:lnTo>
                  <a:pt x="10810" y="11054"/>
                </a:lnTo>
                <a:cubicBezTo>
                  <a:pt x="10810" y="10996"/>
                  <a:pt x="10787" y="10949"/>
                  <a:pt x="10758" y="10949"/>
                </a:cubicBezTo>
                <a:close/>
                <a:moveTo>
                  <a:pt x="11072" y="10949"/>
                </a:moveTo>
                <a:cubicBezTo>
                  <a:pt x="11043" y="10949"/>
                  <a:pt x="11019" y="10996"/>
                  <a:pt x="11019" y="11054"/>
                </a:cubicBezTo>
                <a:lnTo>
                  <a:pt x="11019" y="11274"/>
                </a:lnTo>
                <a:cubicBezTo>
                  <a:pt x="11019" y="11331"/>
                  <a:pt x="11043" y="11379"/>
                  <a:pt x="11072" y="11379"/>
                </a:cubicBezTo>
                <a:cubicBezTo>
                  <a:pt x="11101" y="11379"/>
                  <a:pt x="11125" y="11331"/>
                  <a:pt x="11125" y="11274"/>
                </a:cubicBezTo>
                <a:lnTo>
                  <a:pt x="11125" y="11054"/>
                </a:lnTo>
                <a:cubicBezTo>
                  <a:pt x="11125" y="10996"/>
                  <a:pt x="11101" y="10949"/>
                  <a:pt x="11072" y="10949"/>
                </a:cubicBezTo>
                <a:close/>
                <a:moveTo>
                  <a:pt x="11922" y="10949"/>
                </a:moveTo>
                <a:cubicBezTo>
                  <a:pt x="11893" y="10949"/>
                  <a:pt x="11869" y="10996"/>
                  <a:pt x="11869" y="11054"/>
                </a:cubicBezTo>
                <a:lnTo>
                  <a:pt x="11869" y="11274"/>
                </a:lnTo>
                <a:cubicBezTo>
                  <a:pt x="11869" y="11331"/>
                  <a:pt x="11893" y="11379"/>
                  <a:pt x="11922" y="11379"/>
                </a:cubicBezTo>
                <a:cubicBezTo>
                  <a:pt x="11951" y="11379"/>
                  <a:pt x="11974" y="11331"/>
                  <a:pt x="11974" y="11274"/>
                </a:cubicBezTo>
                <a:lnTo>
                  <a:pt x="11974" y="11054"/>
                </a:lnTo>
                <a:cubicBezTo>
                  <a:pt x="11974" y="10996"/>
                  <a:pt x="11951" y="10949"/>
                  <a:pt x="11922" y="10949"/>
                </a:cubicBezTo>
                <a:close/>
                <a:moveTo>
                  <a:pt x="12236" y="10949"/>
                </a:moveTo>
                <a:cubicBezTo>
                  <a:pt x="12207" y="10949"/>
                  <a:pt x="12183" y="10996"/>
                  <a:pt x="12183" y="11054"/>
                </a:cubicBezTo>
                <a:lnTo>
                  <a:pt x="12183" y="11274"/>
                </a:lnTo>
                <a:cubicBezTo>
                  <a:pt x="12183" y="11331"/>
                  <a:pt x="12207" y="11379"/>
                  <a:pt x="12236" y="11379"/>
                </a:cubicBezTo>
                <a:cubicBezTo>
                  <a:pt x="12265" y="11379"/>
                  <a:pt x="12288" y="11331"/>
                  <a:pt x="12288" y="11274"/>
                </a:cubicBezTo>
                <a:lnTo>
                  <a:pt x="12288" y="11054"/>
                </a:lnTo>
                <a:cubicBezTo>
                  <a:pt x="12288" y="10996"/>
                  <a:pt x="12265" y="10949"/>
                  <a:pt x="12236" y="10949"/>
                </a:cubicBezTo>
                <a:close/>
                <a:moveTo>
                  <a:pt x="13085" y="10949"/>
                </a:moveTo>
                <a:cubicBezTo>
                  <a:pt x="13056" y="10949"/>
                  <a:pt x="13032" y="10996"/>
                  <a:pt x="13032" y="11054"/>
                </a:cubicBezTo>
                <a:lnTo>
                  <a:pt x="13032" y="11274"/>
                </a:lnTo>
                <a:cubicBezTo>
                  <a:pt x="13032" y="11331"/>
                  <a:pt x="13056" y="11379"/>
                  <a:pt x="13085" y="11379"/>
                </a:cubicBezTo>
                <a:cubicBezTo>
                  <a:pt x="13114" y="11379"/>
                  <a:pt x="13138" y="11331"/>
                  <a:pt x="13138" y="11274"/>
                </a:cubicBezTo>
                <a:lnTo>
                  <a:pt x="13138" y="11054"/>
                </a:lnTo>
                <a:cubicBezTo>
                  <a:pt x="13138" y="10996"/>
                  <a:pt x="13114" y="10949"/>
                  <a:pt x="13085" y="10949"/>
                </a:cubicBezTo>
                <a:close/>
                <a:moveTo>
                  <a:pt x="13399" y="10949"/>
                </a:moveTo>
                <a:cubicBezTo>
                  <a:pt x="13370" y="10949"/>
                  <a:pt x="13348" y="10996"/>
                  <a:pt x="13348" y="11054"/>
                </a:cubicBezTo>
                <a:lnTo>
                  <a:pt x="13348" y="11274"/>
                </a:lnTo>
                <a:cubicBezTo>
                  <a:pt x="13348" y="11331"/>
                  <a:pt x="13370" y="11379"/>
                  <a:pt x="13399" y="11379"/>
                </a:cubicBezTo>
                <a:cubicBezTo>
                  <a:pt x="13428" y="11379"/>
                  <a:pt x="13452" y="11331"/>
                  <a:pt x="13452" y="11274"/>
                </a:cubicBezTo>
                <a:lnTo>
                  <a:pt x="13452" y="11054"/>
                </a:lnTo>
                <a:cubicBezTo>
                  <a:pt x="13452" y="10996"/>
                  <a:pt x="13428" y="10949"/>
                  <a:pt x="13399" y="10949"/>
                </a:cubicBezTo>
                <a:close/>
                <a:moveTo>
                  <a:pt x="14249" y="10949"/>
                </a:moveTo>
                <a:cubicBezTo>
                  <a:pt x="14220" y="10949"/>
                  <a:pt x="14196" y="10996"/>
                  <a:pt x="14196" y="11054"/>
                </a:cubicBezTo>
                <a:lnTo>
                  <a:pt x="14196" y="11274"/>
                </a:lnTo>
                <a:cubicBezTo>
                  <a:pt x="14196" y="11331"/>
                  <a:pt x="14220" y="11379"/>
                  <a:pt x="14249" y="11379"/>
                </a:cubicBezTo>
                <a:cubicBezTo>
                  <a:pt x="14278" y="11379"/>
                  <a:pt x="14302" y="11331"/>
                  <a:pt x="14302" y="11274"/>
                </a:cubicBezTo>
                <a:lnTo>
                  <a:pt x="14302" y="11054"/>
                </a:lnTo>
                <a:cubicBezTo>
                  <a:pt x="14302" y="10996"/>
                  <a:pt x="14278" y="10949"/>
                  <a:pt x="14249" y="10949"/>
                </a:cubicBezTo>
                <a:close/>
                <a:moveTo>
                  <a:pt x="14564" y="10949"/>
                </a:moveTo>
                <a:cubicBezTo>
                  <a:pt x="14535" y="10949"/>
                  <a:pt x="14511" y="10996"/>
                  <a:pt x="14511" y="11054"/>
                </a:cubicBezTo>
                <a:lnTo>
                  <a:pt x="14511" y="11274"/>
                </a:lnTo>
                <a:cubicBezTo>
                  <a:pt x="14511" y="11331"/>
                  <a:pt x="14535" y="11379"/>
                  <a:pt x="14564" y="11379"/>
                </a:cubicBezTo>
                <a:cubicBezTo>
                  <a:pt x="14593" y="11379"/>
                  <a:pt x="14617" y="11331"/>
                  <a:pt x="14617" y="11274"/>
                </a:cubicBezTo>
                <a:lnTo>
                  <a:pt x="14617" y="11054"/>
                </a:lnTo>
                <a:cubicBezTo>
                  <a:pt x="14617" y="10996"/>
                  <a:pt x="14593" y="10949"/>
                  <a:pt x="14564" y="10949"/>
                </a:cubicBezTo>
                <a:close/>
                <a:moveTo>
                  <a:pt x="15413" y="10949"/>
                </a:moveTo>
                <a:cubicBezTo>
                  <a:pt x="15384" y="10949"/>
                  <a:pt x="15360" y="10996"/>
                  <a:pt x="15360" y="11054"/>
                </a:cubicBezTo>
                <a:lnTo>
                  <a:pt x="15360" y="11274"/>
                </a:lnTo>
                <a:cubicBezTo>
                  <a:pt x="15360" y="11331"/>
                  <a:pt x="15384" y="11379"/>
                  <a:pt x="15413" y="11379"/>
                </a:cubicBezTo>
                <a:cubicBezTo>
                  <a:pt x="15442" y="11379"/>
                  <a:pt x="15465" y="11331"/>
                  <a:pt x="15465" y="11274"/>
                </a:cubicBezTo>
                <a:lnTo>
                  <a:pt x="15465" y="11054"/>
                </a:lnTo>
                <a:cubicBezTo>
                  <a:pt x="15465" y="10996"/>
                  <a:pt x="15442" y="10949"/>
                  <a:pt x="15413" y="10949"/>
                </a:cubicBezTo>
                <a:close/>
                <a:moveTo>
                  <a:pt x="15728" y="10949"/>
                </a:moveTo>
                <a:cubicBezTo>
                  <a:pt x="15699" y="10949"/>
                  <a:pt x="15675" y="10996"/>
                  <a:pt x="15675" y="11054"/>
                </a:cubicBezTo>
                <a:lnTo>
                  <a:pt x="15675" y="11274"/>
                </a:lnTo>
                <a:cubicBezTo>
                  <a:pt x="15675" y="11331"/>
                  <a:pt x="15699" y="11379"/>
                  <a:pt x="15728" y="11379"/>
                </a:cubicBezTo>
                <a:cubicBezTo>
                  <a:pt x="15757" y="11379"/>
                  <a:pt x="15781" y="11331"/>
                  <a:pt x="15781" y="11274"/>
                </a:cubicBezTo>
                <a:lnTo>
                  <a:pt x="15781" y="11054"/>
                </a:lnTo>
                <a:cubicBezTo>
                  <a:pt x="15781" y="10996"/>
                  <a:pt x="15757" y="10949"/>
                  <a:pt x="15728" y="10949"/>
                </a:cubicBezTo>
                <a:close/>
                <a:moveTo>
                  <a:pt x="16578" y="10949"/>
                </a:moveTo>
                <a:cubicBezTo>
                  <a:pt x="16549" y="10949"/>
                  <a:pt x="16525" y="10996"/>
                  <a:pt x="16525" y="11054"/>
                </a:cubicBezTo>
                <a:lnTo>
                  <a:pt x="16525" y="11274"/>
                </a:lnTo>
                <a:cubicBezTo>
                  <a:pt x="16525" y="11331"/>
                  <a:pt x="16549" y="11379"/>
                  <a:pt x="16578" y="11379"/>
                </a:cubicBezTo>
                <a:cubicBezTo>
                  <a:pt x="16607" y="11379"/>
                  <a:pt x="16630" y="11331"/>
                  <a:pt x="16630" y="11274"/>
                </a:cubicBezTo>
                <a:lnTo>
                  <a:pt x="16630" y="11054"/>
                </a:lnTo>
                <a:cubicBezTo>
                  <a:pt x="16630" y="10996"/>
                  <a:pt x="16607" y="10949"/>
                  <a:pt x="16578" y="10949"/>
                </a:cubicBezTo>
                <a:close/>
                <a:moveTo>
                  <a:pt x="16892" y="10949"/>
                </a:moveTo>
                <a:cubicBezTo>
                  <a:pt x="16863" y="10949"/>
                  <a:pt x="16839" y="10996"/>
                  <a:pt x="16839" y="11054"/>
                </a:cubicBezTo>
                <a:lnTo>
                  <a:pt x="16839" y="11274"/>
                </a:lnTo>
                <a:cubicBezTo>
                  <a:pt x="16839" y="11331"/>
                  <a:pt x="16863" y="11379"/>
                  <a:pt x="16892" y="11379"/>
                </a:cubicBezTo>
                <a:cubicBezTo>
                  <a:pt x="16921" y="11379"/>
                  <a:pt x="16944" y="11331"/>
                  <a:pt x="16944" y="11274"/>
                </a:cubicBezTo>
                <a:lnTo>
                  <a:pt x="16944" y="11054"/>
                </a:lnTo>
                <a:cubicBezTo>
                  <a:pt x="16944" y="10996"/>
                  <a:pt x="16921" y="10949"/>
                  <a:pt x="16892" y="10949"/>
                </a:cubicBezTo>
                <a:close/>
                <a:moveTo>
                  <a:pt x="17741" y="10949"/>
                </a:moveTo>
                <a:cubicBezTo>
                  <a:pt x="17712" y="10949"/>
                  <a:pt x="17689" y="10996"/>
                  <a:pt x="17689" y="11054"/>
                </a:cubicBezTo>
                <a:lnTo>
                  <a:pt x="17689" y="11274"/>
                </a:lnTo>
                <a:cubicBezTo>
                  <a:pt x="17689" y="11331"/>
                  <a:pt x="17712" y="11379"/>
                  <a:pt x="17741" y="11379"/>
                </a:cubicBezTo>
                <a:cubicBezTo>
                  <a:pt x="17770" y="11379"/>
                  <a:pt x="17794" y="11331"/>
                  <a:pt x="17794" y="11274"/>
                </a:cubicBezTo>
                <a:lnTo>
                  <a:pt x="17794" y="11054"/>
                </a:lnTo>
                <a:cubicBezTo>
                  <a:pt x="17794" y="10996"/>
                  <a:pt x="17770" y="10949"/>
                  <a:pt x="17741" y="10949"/>
                </a:cubicBezTo>
                <a:close/>
                <a:moveTo>
                  <a:pt x="18055" y="10949"/>
                </a:moveTo>
                <a:cubicBezTo>
                  <a:pt x="18026" y="10949"/>
                  <a:pt x="18002" y="10996"/>
                  <a:pt x="18002" y="11054"/>
                </a:cubicBezTo>
                <a:lnTo>
                  <a:pt x="18002" y="11274"/>
                </a:lnTo>
                <a:cubicBezTo>
                  <a:pt x="18002" y="11331"/>
                  <a:pt x="18026" y="11379"/>
                  <a:pt x="18055" y="11379"/>
                </a:cubicBezTo>
                <a:cubicBezTo>
                  <a:pt x="18085" y="11379"/>
                  <a:pt x="18108" y="11331"/>
                  <a:pt x="18108" y="11274"/>
                </a:cubicBezTo>
                <a:lnTo>
                  <a:pt x="18108" y="11054"/>
                </a:lnTo>
                <a:cubicBezTo>
                  <a:pt x="18108" y="10996"/>
                  <a:pt x="18085" y="10949"/>
                  <a:pt x="18055" y="10949"/>
                </a:cubicBezTo>
                <a:close/>
                <a:moveTo>
                  <a:pt x="18905" y="10949"/>
                </a:moveTo>
                <a:cubicBezTo>
                  <a:pt x="18876" y="10949"/>
                  <a:pt x="18852" y="10996"/>
                  <a:pt x="18852" y="11054"/>
                </a:cubicBezTo>
                <a:lnTo>
                  <a:pt x="18852" y="11274"/>
                </a:lnTo>
                <a:cubicBezTo>
                  <a:pt x="18852" y="11331"/>
                  <a:pt x="18876" y="11379"/>
                  <a:pt x="18905" y="11379"/>
                </a:cubicBezTo>
                <a:cubicBezTo>
                  <a:pt x="18934" y="11379"/>
                  <a:pt x="18958" y="11331"/>
                  <a:pt x="18958" y="11274"/>
                </a:cubicBezTo>
                <a:lnTo>
                  <a:pt x="18958" y="11054"/>
                </a:lnTo>
                <a:cubicBezTo>
                  <a:pt x="18958" y="10996"/>
                  <a:pt x="18934" y="10949"/>
                  <a:pt x="18905" y="10949"/>
                </a:cubicBezTo>
                <a:close/>
                <a:moveTo>
                  <a:pt x="19220" y="10949"/>
                </a:moveTo>
                <a:cubicBezTo>
                  <a:pt x="19191" y="10949"/>
                  <a:pt x="19167" y="10996"/>
                  <a:pt x="19167" y="11054"/>
                </a:cubicBezTo>
                <a:lnTo>
                  <a:pt x="19167" y="11274"/>
                </a:lnTo>
                <a:cubicBezTo>
                  <a:pt x="19167" y="11331"/>
                  <a:pt x="19191" y="11379"/>
                  <a:pt x="19220" y="11379"/>
                </a:cubicBezTo>
                <a:cubicBezTo>
                  <a:pt x="19249" y="11379"/>
                  <a:pt x="19273" y="11331"/>
                  <a:pt x="19273" y="11274"/>
                </a:cubicBezTo>
                <a:lnTo>
                  <a:pt x="19273" y="11054"/>
                </a:lnTo>
                <a:cubicBezTo>
                  <a:pt x="19273" y="10996"/>
                  <a:pt x="19249" y="10949"/>
                  <a:pt x="19220" y="10949"/>
                </a:cubicBezTo>
                <a:close/>
                <a:moveTo>
                  <a:pt x="20069" y="10949"/>
                </a:moveTo>
                <a:cubicBezTo>
                  <a:pt x="20040" y="10949"/>
                  <a:pt x="20016" y="10996"/>
                  <a:pt x="20016" y="11054"/>
                </a:cubicBezTo>
                <a:lnTo>
                  <a:pt x="20016" y="11274"/>
                </a:lnTo>
                <a:cubicBezTo>
                  <a:pt x="20016" y="11331"/>
                  <a:pt x="20040" y="11379"/>
                  <a:pt x="20069" y="11379"/>
                </a:cubicBezTo>
                <a:cubicBezTo>
                  <a:pt x="20099" y="11379"/>
                  <a:pt x="20122" y="11331"/>
                  <a:pt x="20122" y="11274"/>
                </a:cubicBezTo>
                <a:lnTo>
                  <a:pt x="20122" y="11054"/>
                </a:lnTo>
                <a:cubicBezTo>
                  <a:pt x="20122" y="10996"/>
                  <a:pt x="20099" y="10949"/>
                  <a:pt x="20069" y="10949"/>
                </a:cubicBezTo>
                <a:close/>
                <a:moveTo>
                  <a:pt x="20384" y="10949"/>
                </a:moveTo>
                <a:cubicBezTo>
                  <a:pt x="20355" y="10949"/>
                  <a:pt x="20331" y="10996"/>
                  <a:pt x="20331" y="11054"/>
                </a:cubicBezTo>
                <a:lnTo>
                  <a:pt x="20331" y="11274"/>
                </a:lnTo>
                <a:cubicBezTo>
                  <a:pt x="20331" y="11331"/>
                  <a:pt x="20355" y="11379"/>
                  <a:pt x="20384" y="11379"/>
                </a:cubicBezTo>
                <a:cubicBezTo>
                  <a:pt x="20413" y="11379"/>
                  <a:pt x="20436" y="11331"/>
                  <a:pt x="20436" y="11274"/>
                </a:cubicBezTo>
                <a:lnTo>
                  <a:pt x="20436" y="11054"/>
                </a:lnTo>
                <a:cubicBezTo>
                  <a:pt x="20436" y="10996"/>
                  <a:pt x="20413" y="10949"/>
                  <a:pt x="20384" y="10949"/>
                </a:cubicBezTo>
                <a:close/>
                <a:moveTo>
                  <a:pt x="21234" y="10949"/>
                </a:moveTo>
                <a:cubicBezTo>
                  <a:pt x="21204" y="10949"/>
                  <a:pt x="21181" y="10996"/>
                  <a:pt x="21181" y="11054"/>
                </a:cubicBezTo>
                <a:lnTo>
                  <a:pt x="21181" y="11274"/>
                </a:lnTo>
                <a:cubicBezTo>
                  <a:pt x="21181" y="11331"/>
                  <a:pt x="21204" y="11379"/>
                  <a:pt x="21234" y="11379"/>
                </a:cubicBezTo>
                <a:cubicBezTo>
                  <a:pt x="21263" y="11379"/>
                  <a:pt x="21285" y="11331"/>
                  <a:pt x="21285" y="11274"/>
                </a:cubicBezTo>
                <a:lnTo>
                  <a:pt x="21285" y="11054"/>
                </a:lnTo>
                <a:cubicBezTo>
                  <a:pt x="21285" y="10996"/>
                  <a:pt x="21263" y="10949"/>
                  <a:pt x="21234" y="10949"/>
                </a:cubicBezTo>
                <a:close/>
                <a:moveTo>
                  <a:pt x="21547" y="10949"/>
                </a:moveTo>
                <a:cubicBezTo>
                  <a:pt x="21518" y="10949"/>
                  <a:pt x="21495" y="10996"/>
                  <a:pt x="21495" y="11054"/>
                </a:cubicBezTo>
                <a:lnTo>
                  <a:pt x="21495" y="11274"/>
                </a:lnTo>
                <a:cubicBezTo>
                  <a:pt x="21495" y="11331"/>
                  <a:pt x="21518" y="11379"/>
                  <a:pt x="21547" y="11379"/>
                </a:cubicBezTo>
                <a:cubicBezTo>
                  <a:pt x="21576" y="11379"/>
                  <a:pt x="21600" y="11331"/>
                  <a:pt x="21600" y="11274"/>
                </a:cubicBezTo>
                <a:lnTo>
                  <a:pt x="21600" y="11054"/>
                </a:lnTo>
                <a:cubicBezTo>
                  <a:pt x="21600" y="10996"/>
                  <a:pt x="21576" y="10949"/>
                  <a:pt x="21547" y="10949"/>
                </a:cubicBezTo>
                <a:close/>
                <a:moveTo>
                  <a:pt x="53" y="11681"/>
                </a:moveTo>
                <a:cubicBezTo>
                  <a:pt x="24" y="11681"/>
                  <a:pt x="0" y="11726"/>
                  <a:pt x="0" y="11784"/>
                </a:cubicBezTo>
                <a:lnTo>
                  <a:pt x="0" y="12004"/>
                </a:lnTo>
                <a:cubicBezTo>
                  <a:pt x="0" y="12061"/>
                  <a:pt x="24" y="12108"/>
                  <a:pt x="53" y="12108"/>
                </a:cubicBezTo>
                <a:cubicBezTo>
                  <a:pt x="82" y="12108"/>
                  <a:pt x="106" y="12061"/>
                  <a:pt x="106" y="12004"/>
                </a:cubicBezTo>
                <a:lnTo>
                  <a:pt x="106" y="11784"/>
                </a:lnTo>
                <a:cubicBezTo>
                  <a:pt x="106" y="11726"/>
                  <a:pt x="82" y="11681"/>
                  <a:pt x="53" y="11681"/>
                </a:cubicBezTo>
                <a:close/>
                <a:moveTo>
                  <a:pt x="367" y="11681"/>
                </a:moveTo>
                <a:cubicBezTo>
                  <a:pt x="338" y="11681"/>
                  <a:pt x="315" y="11726"/>
                  <a:pt x="315" y="11784"/>
                </a:cubicBezTo>
                <a:lnTo>
                  <a:pt x="315" y="12004"/>
                </a:lnTo>
                <a:cubicBezTo>
                  <a:pt x="315" y="12061"/>
                  <a:pt x="338" y="12108"/>
                  <a:pt x="367" y="12108"/>
                </a:cubicBezTo>
                <a:cubicBezTo>
                  <a:pt x="397" y="12108"/>
                  <a:pt x="420" y="12061"/>
                  <a:pt x="420" y="12004"/>
                </a:cubicBezTo>
                <a:lnTo>
                  <a:pt x="420" y="11784"/>
                </a:lnTo>
                <a:cubicBezTo>
                  <a:pt x="420" y="11726"/>
                  <a:pt x="397" y="11681"/>
                  <a:pt x="367" y="11681"/>
                </a:cubicBezTo>
                <a:close/>
                <a:moveTo>
                  <a:pt x="1217" y="11681"/>
                </a:moveTo>
                <a:cubicBezTo>
                  <a:pt x="1188" y="11681"/>
                  <a:pt x="1164" y="11726"/>
                  <a:pt x="1164" y="11784"/>
                </a:cubicBezTo>
                <a:lnTo>
                  <a:pt x="1164" y="12004"/>
                </a:lnTo>
                <a:cubicBezTo>
                  <a:pt x="1164" y="12061"/>
                  <a:pt x="1188" y="12108"/>
                  <a:pt x="1217" y="12108"/>
                </a:cubicBezTo>
                <a:cubicBezTo>
                  <a:pt x="1246" y="12108"/>
                  <a:pt x="1270" y="12061"/>
                  <a:pt x="1270" y="12004"/>
                </a:cubicBezTo>
                <a:lnTo>
                  <a:pt x="1270" y="11784"/>
                </a:lnTo>
                <a:cubicBezTo>
                  <a:pt x="1270" y="11726"/>
                  <a:pt x="1246" y="11681"/>
                  <a:pt x="1217" y="11681"/>
                </a:cubicBezTo>
                <a:close/>
                <a:moveTo>
                  <a:pt x="1532" y="11681"/>
                </a:moveTo>
                <a:cubicBezTo>
                  <a:pt x="1503" y="11681"/>
                  <a:pt x="1479" y="11726"/>
                  <a:pt x="1479" y="11784"/>
                </a:cubicBezTo>
                <a:lnTo>
                  <a:pt x="1479" y="12004"/>
                </a:lnTo>
                <a:cubicBezTo>
                  <a:pt x="1479" y="12061"/>
                  <a:pt x="1503" y="12108"/>
                  <a:pt x="1532" y="12108"/>
                </a:cubicBezTo>
                <a:cubicBezTo>
                  <a:pt x="1561" y="12108"/>
                  <a:pt x="1584" y="12061"/>
                  <a:pt x="1584" y="12004"/>
                </a:cubicBezTo>
                <a:lnTo>
                  <a:pt x="1584" y="11784"/>
                </a:lnTo>
                <a:cubicBezTo>
                  <a:pt x="1584" y="11726"/>
                  <a:pt x="1561" y="11681"/>
                  <a:pt x="1532" y="11681"/>
                </a:cubicBezTo>
                <a:close/>
                <a:moveTo>
                  <a:pt x="2380" y="11681"/>
                </a:moveTo>
                <a:cubicBezTo>
                  <a:pt x="2351" y="11681"/>
                  <a:pt x="2329" y="11726"/>
                  <a:pt x="2329" y="11784"/>
                </a:cubicBezTo>
                <a:lnTo>
                  <a:pt x="2329" y="12004"/>
                </a:lnTo>
                <a:cubicBezTo>
                  <a:pt x="2329" y="12061"/>
                  <a:pt x="2351" y="12108"/>
                  <a:pt x="2380" y="12108"/>
                </a:cubicBezTo>
                <a:cubicBezTo>
                  <a:pt x="2409" y="12108"/>
                  <a:pt x="2433" y="12061"/>
                  <a:pt x="2433" y="12004"/>
                </a:cubicBezTo>
                <a:lnTo>
                  <a:pt x="2433" y="11784"/>
                </a:lnTo>
                <a:cubicBezTo>
                  <a:pt x="2433" y="11726"/>
                  <a:pt x="2409" y="11681"/>
                  <a:pt x="2380" y="11681"/>
                </a:cubicBezTo>
                <a:close/>
                <a:moveTo>
                  <a:pt x="2695" y="11681"/>
                </a:moveTo>
                <a:cubicBezTo>
                  <a:pt x="2666" y="11681"/>
                  <a:pt x="2643" y="11726"/>
                  <a:pt x="2643" y="11784"/>
                </a:cubicBezTo>
                <a:lnTo>
                  <a:pt x="2643" y="12004"/>
                </a:lnTo>
                <a:cubicBezTo>
                  <a:pt x="2643" y="12061"/>
                  <a:pt x="2666" y="12108"/>
                  <a:pt x="2695" y="12108"/>
                </a:cubicBezTo>
                <a:cubicBezTo>
                  <a:pt x="2724" y="12108"/>
                  <a:pt x="2748" y="12061"/>
                  <a:pt x="2748" y="12004"/>
                </a:cubicBezTo>
                <a:lnTo>
                  <a:pt x="2748" y="11784"/>
                </a:lnTo>
                <a:cubicBezTo>
                  <a:pt x="2748" y="11726"/>
                  <a:pt x="2724" y="11681"/>
                  <a:pt x="2695" y="11681"/>
                </a:cubicBezTo>
                <a:close/>
                <a:moveTo>
                  <a:pt x="3545" y="11681"/>
                </a:moveTo>
                <a:cubicBezTo>
                  <a:pt x="3516" y="11681"/>
                  <a:pt x="3492" y="11726"/>
                  <a:pt x="3492" y="11784"/>
                </a:cubicBezTo>
                <a:lnTo>
                  <a:pt x="3492" y="12004"/>
                </a:lnTo>
                <a:cubicBezTo>
                  <a:pt x="3492" y="12061"/>
                  <a:pt x="3516" y="12108"/>
                  <a:pt x="3545" y="12108"/>
                </a:cubicBezTo>
                <a:cubicBezTo>
                  <a:pt x="3574" y="12108"/>
                  <a:pt x="3598" y="12061"/>
                  <a:pt x="3598" y="12004"/>
                </a:cubicBezTo>
                <a:lnTo>
                  <a:pt x="3598" y="11784"/>
                </a:lnTo>
                <a:cubicBezTo>
                  <a:pt x="3598" y="11726"/>
                  <a:pt x="3574" y="11681"/>
                  <a:pt x="3545" y="11681"/>
                </a:cubicBezTo>
                <a:close/>
                <a:moveTo>
                  <a:pt x="3859" y="11681"/>
                </a:moveTo>
                <a:cubicBezTo>
                  <a:pt x="3830" y="11681"/>
                  <a:pt x="3806" y="11726"/>
                  <a:pt x="3806" y="11784"/>
                </a:cubicBezTo>
                <a:lnTo>
                  <a:pt x="3806" y="12004"/>
                </a:lnTo>
                <a:cubicBezTo>
                  <a:pt x="3806" y="12061"/>
                  <a:pt x="3830" y="12108"/>
                  <a:pt x="3859" y="12108"/>
                </a:cubicBezTo>
                <a:cubicBezTo>
                  <a:pt x="3888" y="12108"/>
                  <a:pt x="3912" y="12061"/>
                  <a:pt x="3912" y="12004"/>
                </a:cubicBezTo>
                <a:lnTo>
                  <a:pt x="3912" y="11784"/>
                </a:lnTo>
                <a:cubicBezTo>
                  <a:pt x="3912" y="11726"/>
                  <a:pt x="3888" y="11681"/>
                  <a:pt x="3859" y="11681"/>
                </a:cubicBezTo>
                <a:close/>
                <a:moveTo>
                  <a:pt x="4709" y="11681"/>
                </a:moveTo>
                <a:cubicBezTo>
                  <a:pt x="4680" y="11681"/>
                  <a:pt x="4656" y="11726"/>
                  <a:pt x="4656" y="11784"/>
                </a:cubicBezTo>
                <a:lnTo>
                  <a:pt x="4656" y="12004"/>
                </a:lnTo>
                <a:cubicBezTo>
                  <a:pt x="4656" y="12061"/>
                  <a:pt x="4680" y="12108"/>
                  <a:pt x="4709" y="12108"/>
                </a:cubicBezTo>
                <a:cubicBezTo>
                  <a:pt x="4738" y="12108"/>
                  <a:pt x="4762" y="12061"/>
                  <a:pt x="4762" y="12004"/>
                </a:cubicBezTo>
                <a:lnTo>
                  <a:pt x="4762" y="11784"/>
                </a:lnTo>
                <a:cubicBezTo>
                  <a:pt x="4762" y="11726"/>
                  <a:pt x="4738" y="11681"/>
                  <a:pt x="4709" y="11681"/>
                </a:cubicBezTo>
                <a:close/>
                <a:moveTo>
                  <a:pt x="5023" y="11681"/>
                </a:moveTo>
                <a:cubicBezTo>
                  <a:pt x="4994" y="11681"/>
                  <a:pt x="4970" y="11726"/>
                  <a:pt x="4970" y="11784"/>
                </a:cubicBezTo>
                <a:lnTo>
                  <a:pt x="4970" y="12004"/>
                </a:lnTo>
                <a:cubicBezTo>
                  <a:pt x="4970" y="12061"/>
                  <a:pt x="4994" y="12108"/>
                  <a:pt x="5023" y="12108"/>
                </a:cubicBezTo>
                <a:cubicBezTo>
                  <a:pt x="5053" y="12108"/>
                  <a:pt x="5076" y="12061"/>
                  <a:pt x="5076" y="12004"/>
                </a:cubicBezTo>
                <a:lnTo>
                  <a:pt x="5076" y="11784"/>
                </a:lnTo>
                <a:cubicBezTo>
                  <a:pt x="5076" y="11726"/>
                  <a:pt x="5053" y="11681"/>
                  <a:pt x="5023" y="11681"/>
                </a:cubicBezTo>
                <a:close/>
                <a:moveTo>
                  <a:pt x="5873" y="11681"/>
                </a:moveTo>
                <a:cubicBezTo>
                  <a:pt x="5844" y="11681"/>
                  <a:pt x="5820" y="11726"/>
                  <a:pt x="5820" y="11784"/>
                </a:cubicBezTo>
                <a:lnTo>
                  <a:pt x="5820" y="12004"/>
                </a:lnTo>
                <a:cubicBezTo>
                  <a:pt x="5820" y="12061"/>
                  <a:pt x="5844" y="12108"/>
                  <a:pt x="5873" y="12108"/>
                </a:cubicBezTo>
                <a:cubicBezTo>
                  <a:pt x="5902" y="12108"/>
                  <a:pt x="5926" y="12061"/>
                  <a:pt x="5926" y="12004"/>
                </a:cubicBezTo>
                <a:lnTo>
                  <a:pt x="5926" y="11784"/>
                </a:lnTo>
                <a:cubicBezTo>
                  <a:pt x="5926" y="11726"/>
                  <a:pt x="5902" y="11681"/>
                  <a:pt x="5873" y="11681"/>
                </a:cubicBezTo>
                <a:close/>
                <a:moveTo>
                  <a:pt x="6188" y="11681"/>
                </a:moveTo>
                <a:cubicBezTo>
                  <a:pt x="6159" y="11681"/>
                  <a:pt x="6135" y="11726"/>
                  <a:pt x="6135" y="11784"/>
                </a:cubicBezTo>
                <a:lnTo>
                  <a:pt x="6135" y="12004"/>
                </a:lnTo>
                <a:cubicBezTo>
                  <a:pt x="6135" y="12061"/>
                  <a:pt x="6159" y="12108"/>
                  <a:pt x="6188" y="12108"/>
                </a:cubicBezTo>
                <a:cubicBezTo>
                  <a:pt x="6217" y="12108"/>
                  <a:pt x="6240" y="12061"/>
                  <a:pt x="6240" y="12004"/>
                </a:cubicBezTo>
                <a:lnTo>
                  <a:pt x="6240" y="11784"/>
                </a:lnTo>
                <a:cubicBezTo>
                  <a:pt x="6240" y="11726"/>
                  <a:pt x="6217" y="11681"/>
                  <a:pt x="6188" y="11681"/>
                </a:cubicBezTo>
                <a:close/>
                <a:moveTo>
                  <a:pt x="7036" y="11681"/>
                </a:moveTo>
                <a:cubicBezTo>
                  <a:pt x="7007" y="11681"/>
                  <a:pt x="6984" y="11726"/>
                  <a:pt x="6984" y="11784"/>
                </a:cubicBezTo>
                <a:lnTo>
                  <a:pt x="6984" y="12004"/>
                </a:lnTo>
                <a:cubicBezTo>
                  <a:pt x="6984" y="12061"/>
                  <a:pt x="7007" y="12108"/>
                  <a:pt x="7036" y="12108"/>
                </a:cubicBezTo>
                <a:cubicBezTo>
                  <a:pt x="7065" y="12108"/>
                  <a:pt x="7089" y="12061"/>
                  <a:pt x="7089" y="12004"/>
                </a:cubicBezTo>
                <a:lnTo>
                  <a:pt x="7089" y="11784"/>
                </a:lnTo>
                <a:cubicBezTo>
                  <a:pt x="7089" y="11726"/>
                  <a:pt x="7065" y="11681"/>
                  <a:pt x="7036" y="11681"/>
                </a:cubicBezTo>
                <a:close/>
                <a:moveTo>
                  <a:pt x="7351" y="11681"/>
                </a:moveTo>
                <a:cubicBezTo>
                  <a:pt x="7322" y="11681"/>
                  <a:pt x="7299" y="11726"/>
                  <a:pt x="7299" y="11784"/>
                </a:cubicBezTo>
                <a:lnTo>
                  <a:pt x="7299" y="12004"/>
                </a:lnTo>
                <a:cubicBezTo>
                  <a:pt x="7299" y="12061"/>
                  <a:pt x="7322" y="12108"/>
                  <a:pt x="7351" y="12108"/>
                </a:cubicBezTo>
                <a:cubicBezTo>
                  <a:pt x="7380" y="12108"/>
                  <a:pt x="7404" y="12061"/>
                  <a:pt x="7404" y="12004"/>
                </a:cubicBezTo>
                <a:lnTo>
                  <a:pt x="7404" y="11784"/>
                </a:lnTo>
                <a:cubicBezTo>
                  <a:pt x="7404" y="11726"/>
                  <a:pt x="7380" y="11681"/>
                  <a:pt x="7351" y="11681"/>
                </a:cubicBezTo>
                <a:close/>
                <a:moveTo>
                  <a:pt x="8201" y="11681"/>
                </a:moveTo>
                <a:cubicBezTo>
                  <a:pt x="8171" y="11681"/>
                  <a:pt x="8148" y="11726"/>
                  <a:pt x="8148" y="11784"/>
                </a:cubicBezTo>
                <a:lnTo>
                  <a:pt x="8148" y="12004"/>
                </a:lnTo>
                <a:cubicBezTo>
                  <a:pt x="8148" y="12061"/>
                  <a:pt x="8171" y="12108"/>
                  <a:pt x="8201" y="12108"/>
                </a:cubicBezTo>
                <a:cubicBezTo>
                  <a:pt x="8230" y="12108"/>
                  <a:pt x="8254" y="12061"/>
                  <a:pt x="8254" y="12004"/>
                </a:cubicBezTo>
                <a:lnTo>
                  <a:pt x="8254" y="11784"/>
                </a:lnTo>
                <a:cubicBezTo>
                  <a:pt x="8254" y="11726"/>
                  <a:pt x="8230" y="11681"/>
                  <a:pt x="8201" y="11681"/>
                </a:cubicBezTo>
                <a:close/>
                <a:moveTo>
                  <a:pt x="8515" y="11681"/>
                </a:moveTo>
                <a:cubicBezTo>
                  <a:pt x="8486" y="11681"/>
                  <a:pt x="8462" y="11726"/>
                  <a:pt x="8462" y="11784"/>
                </a:cubicBezTo>
                <a:lnTo>
                  <a:pt x="8462" y="12004"/>
                </a:lnTo>
                <a:cubicBezTo>
                  <a:pt x="8462" y="12061"/>
                  <a:pt x="8486" y="12108"/>
                  <a:pt x="8515" y="12108"/>
                </a:cubicBezTo>
                <a:cubicBezTo>
                  <a:pt x="8544" y="12108"/>
                  <a:pt x="8568" y="12061"/>
                  <a:pt x="8568" y="12004"/>
                </a:cubicBezTo>
                <a:lnTo>
                  <a:pt x="8568" y="11784"/>
                </a:lnTo>
                <a:cubicBezTo>
                  <a:pt x="8568" y="11726"/>
                  <a:pt x="8544" y="11681"/>
                  <a:pt x="8515" y="11681"/>
                </a:cubicBezTo>
                <a:close/>
                <a:moveTo>
                  <a:pt x="9365" y="11681"/>
                </a:moveTo>
                <a:cubicBezTo>
                  <a:pt x="9336" y="11681"/>
                  <a:pt x="9312" y="11726"/>
                  <a:pt x="9312" y="11784"/>
                </a:cubicBezTo>
                <a:lnTo>
                  <a:pt x="9312" y="12004"/>
                </a:lnTo>
                <a:cubicBezTo>
                  <a:pt x="9312" y="12061"/>
                  <a:pt x="9336" y="12108"/>
                  <a:pt x="9365" y="12108"/>
                </a:cubicBezTo>
                <a:cubicBezTo>
                  <a:pt x="9394" y="12108"/>
                  <a:pt x="9418" y="12061"/>
                  <a:pt x="9418" y="12004"/>
                </a:cubicBezTo>
                <a:lnTo>
                  <a:pt x="9418" y="11784"/>
                </a:lnTo>
                <a:cubicBezTo>
                  <a:pt x="9418" y="11726"/>
                  <a:pt x="9394" y="11681"/>
                  <a:pt x="9365" y="11681"/>
                </a:cubicBezTo>
                <a:close/>
                <a:moveTo>
                  <a:pt x="9679" y="11681"/>
                </a:moveTo>
                <a:cubicBezTo>
                  <a:pt x="9650" y="11681"/>
                  <a:pt x="9626" y="11726"/>
                  <a:pt x="9626" y="11784"/>
                </a:cubicBezTo>
                <a:lnTo>
                  <a:pt x="9626" y="12004"/>
                </a:lnTo>
                <a:cubicBezTo>
                  <a:pt x="9626" y="12061"/>
                  <a:pt x="9650" y="12108"/>
                  <a:pt x="9679" y="12108"/>
                </a:cubicBezTo>
                <a:cubicBezTo>
                  <a:pt x="9708" y="12108"/>
                  <a:pt x="9732" y="12061"/>
                  <a:pt x="9732" y="12004"/>
                </a:cubicBezTo>
                <a:lnTo>
                  <a:pt x="9732" y="11784"/>
                </a:lnTo>
                <a:cubicBezTo>
                  <a:pt x="9732" y="11726"/>
                  <a:pt x="9708" y="11681"/>
                  <a:pt x="9679" y="11681"/>
                </a:cubicBezTo>
                <a:close/>
                <a:moveTo>
                  <a:pt x="10529" y="11681"/>
                </a:moveTo>
                <a:cubicBezTo>
                  <a:pt x="10500" y="11681"/>
                  <a:pt x="10476" y="11726"/>
                  <a:pt x="10476" y="11784"/>
                </a:cubicBezTo>
                <a:lnTo>
                  <a:pt x="10476" y="12004"/>
                </a:lnTo>
                <a:cubicBezTo>
                  <a:pt x="10476" y="12061"/>
                  <a:pt x="10500" y="12108"/>
                  <a:pt x="10529" y="12108"/>
                </a:cubicBezTo>
                <a:cubicBezTo>
                  <a:pt x="10558" y="12108"/>
                  <a:pt x="10582" y="12061"/>
                  <a:pt x="10582" y="12004"/>
                </a:cubicBezTo>
                <a:lnTo>
                  <a:pt x="10582" y="11784"/>
                </a:lnTo>
                <a:cubicBezTo>
                  <a:pt x="10582" y="11726"/>
                  <a:pt x="10558" y="11681"/>
                  <a:pt x="10529" y="11681"/>
                </a:cubicBezTo>
                <a:close/>
                <a:moveTo>
                  <a:pt x="10844" y="11681"/>
                </a:moveTo>
                <a:cubicBezTo>
                  <a:pt x="10814" y="11681"/>
                  <a:pt x="10791" y="11726"/>
                  <a:pt x="10791" y="11784"/>
                </a:cubicBezTo>
                <a:lnTo>
                  <a:pt x="10791" y="12004"/>
                </a:lnTo>
                <a:cubicBezTo>
                  <a:pt x="10791" y="12061"/>
                  <a:pt x="10814" y="12108"/>
                  <a:pt x="10844" y="12108"/>
                </a:cubicBezTo>
                <a:cubicBezTo>
                  <a:pt x="10873" y="12108"/>
                  <a:pt x="10895" y="12061"/>
                  <a:pt x="10895" y="12004"/>
                </a:cubicBezTo>
                <a:lnTo>
                  <a:pt x="10895" y="11784"/>
                </a:lnTo>
                <a:cubicBezTo>
                  <a:pt x="10895" y="11726"/>
                  <a:pt x="10873" y="11681"/>
                  <a:pt x="10844" y="11681"/>
                </a:cubicBezTo>
                <a:close/>
                <a:moveTo>
                  <a:pt x="11692" y="11681"/>
                </a:moveTo>
                <a:cubicBezTo>
                  <a:pt x="11663" y="11681"/>
                  <a:pt x="11640" y="11726"/>
                  <a:pt x="11640" y="11784"/>
                </a:cubicBezTo>
                <a:lnTo>
                  <a:pt x="11640" y="12004"/>
                </a:lnTo>
                <a:cubicBezTo>
                  <a:pt x="11640" y="12061"/>
                  <a:pt x="11663" y="12108"/>
                  <a:pt x="11692" y="12108"/>
                </a:cubicBezTo>
                <a:cubicBezTo>
                  <a:pt x="11721" y="12108"/>
                  <a:pt x="11745" y="12061"/>
                  <a:pt x="11745" y="12004"/>
                </a:cubicBezTo>
                <a:lnTo>
                  <a:pt x="11745" y="11784"/>
                </a:lnTo>
                <a:cubicBezTo>
                  <a:pt x="11745" y="11726"/>
                  <a:pt x="11721" y="11681"/>
                  <a:pt x="11692" y="11681"/>
                </a:cubicBezTo>
                <a:close/>
                <a:moveTo>
                  <a:pt x="12007" y="11681"/>
                </a:moveTo>
                <a:cubicBezTo>
                  <a:pt x="11978" y="11681"/>
                  <a:pt x="11955" y="11726"/>
                  <a:pt x="11955" y="11784"/>
                </a:cubicBezTo>
                <a:lnTo>
                  <a:pt x="11955" y="12004"/>
                </a:lnTo>
                <a:cubicBezTo>
                  <a:pt x="11955" y="12061"/>
                  <a:pt x="11978" y="12108"/>
                  <a:pt x="12007" y="12108"/>
                </a:cubicBezTo>
                <a:cubicBezTo>
                  <a:pt x="12036" y="12108"/>
                  <a:pt x="12060" y="12061"/>
                  <a:pt x="12060" y="12004"/>
                </a:cubicBezTo>
                <a:lnTo>
                  <a:pt x="12060" y="11784"/>
                </a:lnTo>
                <a:cubicBezTo>
                  <a:pt x="12060" y="11726"/>
                  <a:pt x="12036" y="11681"/>
                  <a:pt x="12007" y="11681"/>
                </a:cubicBezTo>
                <a:close/>
                <a:moveTo>
                  <a:pt x="12856" y="11681"/>
                </a:moveTo>
                <a:cubicBezTo>
                  <a:pt x="12827" y="11681"/>
                  <a:pt x="12804" y="11726"/>
                  <a:pt x="12804" y="11784"/>
                </a:cubicBezTo>
                <a:lnTo>
                  <a:pt x="12804" y="12004"/>
                </a:lnTo>
                <a:cubicBezTo>
                  <a:pt x="12804" y="12061"/>
                  <a:pt x="12827" y="12108"/>
                  <a:pt x="12856" y="12108"/>
                </a:cubicBezTo>
                <a:cubicBezTo>
                  <a:pt x="12886" y="12108"/>
                  <a:pt x="12909" y="12061"/>
                  <a:pt x="12909" y="12004"/>
                </a:cubicBezTo>
                <a:lnTo>
                  <a:pt x="12909" y="11784"/>
                </a:lnTo>
                <a:cubicBezTo>
                  <a:pt x="12909" y="11726"/>
                  <a:pt x="12886" y="11681"/>
                  <a:pt x="12856" y="11681"/>
                </a:cubicBezTo>
                <a:close/>
                <a:moveTo>
                  <a:pt x="13171" y="11681"/>
                </a:moveTo>
                <a:cubicBezTo>
                  <a:pt x="13142" y="11681"/>
                  <a:pt x="13118" y="11726"/>
                  <a:pt x="13118" y="11784"/>
                </a:cubicBezTo>
                <a:lnTo>
                  <a:pt x="13118" y="12004"/>
                </a:lnTo>
                <a:cubicBezTo>
                  <a:pt x="13118" y="12061"/>
                  <a:pt x="13142" y="12108"/>
                  <a:pt x="13171" y="12108"/>
                </a:cubicBezTo>
                <a:cubicBezTo>
                  <a:pt x="13200" y="12108"/>
                  <a:pt x="13224" y="12061"/>
                  <a:pt x="13224" y="12004"/>
                </a:cubicBezTo>
                <a:lnTo>
                  <a:pt x="13224" y="11784"/>
                </a:lnTo>
                <a:cubicBezTo>
                  <a:pt x="13224" y="11726"/>
                  <a:pt x="13200" y="11681"/>
                  <a:pt x="13171" y="11681"/>
                </a:cubicBezTo>
                <a:close/>
                <a:moveTo>
                  <a:pt x="14021" y="11681"/>
                </a:moveTo>
                <a:cubicBezTo>
                  <a:pt x="13992" y="11681"/>
                  <a:pt x="13968" y="11726"/>
                  <a:pt x="13968" y="11784"/>
                </a:cubicBezTo>
                <a:lnTo>
                  <a:pt x="13968" y="12004"/>
                </a:lnTo>
                <a:cubicBezTo>
                  <a:pt x="13968" y="12061"/>
                  <a:pt x="13992" y="12108"/>
                  <a:pt x="14021" y="12108"/>
                </a:cubicBezTo>
                <a:cubicBezTo>
                  <a:pt x="14050" y="12108"/>
                  <a:pt x="14074" y="12061"/>
                  <a:pt x="14074" y="12004"/>
                </a:cubicBezTo>
                <a:lnTo>
                  <a:pt x="14074" y="11784"/>
                </a:lnTo>
                <a:cubicBezTo>
                  <a:pt x="14074" y="11726"/>
                  <a:pt x="14050" y="11681"/>
                  <a:pt x="14021" y="11681"/>
                </a:cubicBezTo>
                <a:close/>
                <a:moveTo>
                  <a:pt x="14335" y="11681"/>
                </a:moveTo>
                <a:cubicBezTo>
                  <a:pt x="14306" y="11681"/>
                  <a:pt x="14282" y="11726"/>
                  <a:pt x="14282" y="11784"/>
                </a:cubicBezTo>
                <a:lnTo>
                  <a:pt x="14282" y="12004"/>
                </a:lnTo>
                <a:cubicBezTo>
                  <a:pt x="14282" y="12061"/>
                  <a:pt x="14306" y="12108"/>
                  <a:pt x="14335" y="12108"/>
                </a:cubicBezTo>
                <a:cubicBezTo>
                  <a:pt x="14364" y="12108"/>
                  <a:pt x="14388" y="12061"/>
                  <a:pt x="14388" y="12004"/>
                </a:cubicBezTo>
                <a:lnTo>
                  <a:pt x="14388" y="11784"/>
                </a:lnTo>
                <a:cubicBezTo>
                  <a:pt x="14388" y="11726"/>
                  <a:pt x="14364" y="11681"/>
                  <a:pt x="14335" y="11681"/>
                </a:cubicBezTo>
                <a:close/>
                <a:moveTo>
                  <a:pt x="15185" y="11681"/>
                </a:moveTo>
                <a:cubicBezTo>
                  <a:pt x="15156" y="11681"/>
                  <a:pt x="15132" y="11726"/>
                  <a:pt x="15132" y="11784"/>
                </a:cubicBezTo>
                <a:lnTo>
                  <a:pt x="15132" y="12004"/>
                </a:lnTo>
                <a:cubicBezTo>
                  <a:pt x="15132" y="12061"/>
                  <a:pt x="15156" y="12108"/>
                  <a:pt x="15185" y="12108"/>
                </a:cubicBezTo>
                <a:cubicBezTo>
                  <a:pt x="15214" y="12108"/>
                  <a:pt x="15237" y="12061"/>
                  <a:pt x="15237" y="12004"/>
                </a:cubicBezTo>
                <a:lnTo>
                  <a:pt x="15237" y="11784"/>
                </a:lnTo>
                <a:cubicBezTo>
                  <a:pt x="15237" y="11726"/>
                  <a:pt x="15214" y="11681"/>
                  <a:pt x="15185" y="11681"/>
                </a:cubicBezTo>
                <a:close/>
                <a:moveTo>
                  <a:pt x="15500" y="11681"/>
                </a:moveTo>
                <a:cubicBezTo>
                  <a:pt x="15470" y="11681"/>
                  <a:pt x="15447" y="11726"/>
                  <a:pt x="15447" y="11784"/>
                </a:cubicBezTo>
                <a:lnTo>
                  <a:pt x="15447" y="12004"/>
                </a:lnTo>
                <a:cubicBezTo>
                  <a:pt x="15447" y="12061"/>
                  <a:pt x="15470" y="12108"/>
                  <a:pt x="15500" y="12108"/>
                </a:cubicBezTo>
                <a:cubicBezTo>
                  <a:pt x="15529" y="12108"/>
                  <a:pt x="15551" y="12061"/>
                  <a:pt x="15551" y="12004"/>
                </a:cubicBezTo>
                <a:lnTo>
                  <a:pt x="15551" y="11784"/>
                </a:lnTo>
                <a:cubicBezTo>
                  <a:pt x="15551" y="11726"/>
                  <a:pt x="15529" y="11681"/>
                  <a:pt x="15500" y="11681"/>
                </a:cubicBezTo>
                <a:close/>
                <a:moveTo>
                  <a:pt x="16349" y="11681"/>
                </a:moveTo>
                <a:cubicBezTo>
                  <a:pt x="16320" y="11681"/>
                  <a:pt x="16296" y="11726"/>
                  <a:pt x="16296" y="11784"/>
                </a:cubicBezTo>
                <a:lnTo>
                  <a:pt x="16296" y="12004"/>
                </a:lnTo>
                <a:cubicBezTo>
                  <a:pt x="16296" y="12061"/>
                  <a:pt x="16320" y="12108"/>
                  <a:pt x="16349" y="12108"/>
                </a:cubicBezTo>
                <a:cubicBezTo>
                  <a:pt x="16378" y="12108"/>
                  <a:pt x="16401" y="12061"/>
                  <a:pt x="16401" y="12004"/>
                </a:cubicBezTo>
                <a:lnTo>
                  <a:pt x="16401" y="11784"/>
                </a:lnTo>
                <a:cubicBezTo>
                  <a:pt x="16401" y="11726"/>
                  <a:pt x="16378" y="11681"/>
                  <a:pt x="16349" y="11681"/>
                </a:cubicBezTo>
                <a:close/>
                <a:moveTo>
                  <a:pt x="16663" y="11681"/>
                </a:moveTo>
                <a:cubicBezTo>
                  <a:pt x="16634" y="11681"/>
                  <a:pt x="16611" y="11726"/>
                  <a:pt x="16611" y="11784"/>
                </a:cubicBezTo>
                <a:lnTo>
                  <a:pt x="16611" y="12004"/>
                </a:lnTo>
                <a:cubicBezTo>
                  <a:pt x="16611" y="12061"/>
                  <a:pt x="16634" y="12108"/>
                  <a:pt x="16663" y="12108"/>
                </a:cubicBezTo>
                <a:cubicBezTo>
                  <a:pt x="16692" y="12108"/>
                  <a:pt x="16716" y="12061"/>
                  <a:pt x="16716" y="12004"/>
                </a:cubicBezTo>
                <a:lnTo>
                  <a:pt x="16716" y="11784"/>
                </a:lnTo>
                <a:cubicBezTo>
                  <a:pt x="16716" y="11726"/>
                  <a:pt x="16692" y="11681"/>
                  <a:pt x="16663" y="11681"/>
                </a:cubicBezTo>
                <a:close/>
                <a:moveTo>
                  <a:pt x="17512" y="11681"/>
                </a:moveTo>
                <a:cubicBezTo>
                  <a:pt x="17483" y="11681"/>
                  <a:pt x="17459" y="11726"/>
                  <a:pt x="17459" y="11784"/>
                </a:cubicBezTo>
                <a:lnTo>
                  <a:pt x="17459" y="12004"/>
                </a:lnTo>
                <a:cubicBezTo>
                  <a:pt x="17459" y="12061"/>
                  <a:pt x="17483" y="12108"/>
                  <a:pt x="17512" y="12108"/>
                </a:cubicBezTo>
                <a:cubicBezTo>
                  <a:pt x="17541" y="12108"/>
                  <a:pt x="17565" y="12061"/>
                  <a:pt x="17565" y="12004"/>
                </a:cubicBezTo>
                <a:lnTo>
                  <a:pt x="17565" y="11784"/>
                </a:lnTo>
                <a:cubicBezTo>
                  <a:pt x="17565" y="11726"/>
                  <a:pt x="17541" y="11681"/>
                  <a:pt x="17512" y="11681"/>
                </a:cubicBezTo>
                <a:close/>
                <a:moveTo>
                  <a:pt x="17827" y="11681"/>
                </a:moveTo>
                <a:cubicBezTo>
                  <a:pt x="17798" y="11681"/>
                  <a:pt x="17774" y="11726"/>
                  <a:pt x="17774" y="11784"/>
                </a:cubicBezTo>
                <a:lnTo>
                  <a:pt x="17774" y="12004"/>
                </a:lnTo>
                <a:cubicBezTo>
                  <a:pt x="17774" y="12061"/>
                  <a:pt x="17798" y="12108"/>
                  <a:pt x="17827" y="12108"/>
                </a:cubicBezTo>
                <a:cubicBezTo>
                  <a:pt x="17856" y="12108"/>
                  <a:pt x="17880" y="12061"/>
                  <a:pt x="17880" y="12004"/>
                </a:cubicBezTo>
                <a:lnTo>
                  <a:pt x="17880" y="11784"/>
                </a:lnTo>
                <a:cubicBezTo>
                  <a:pt x="17880" y="11726"/>
                  <a:pt x="17856" y="11681"/>
                  <a:pt x="17827" y="11681"/>
                </a:cubicBezTo>
                <a:close/>
                <a:moveTo>
                  <a:pt x="18677" y="11681"/>
                </a:moveTo>
                <a:cubicBezTo>
                  <a:pt x="18648" y="11681"/>
                  <a:pt x="18624" y="11726"/>
                  <a:pt x="18624" y="11784"/>
                </a:cubicBezTo>
                <a:lnTo>
                  <a:pt x="18624" y="12004"/>
                </a:lnTo>
                <a:cubicBezTo>
                  <a:pt x="18624" y="12061"/>
                  <a:pt x="18648" y="12108"/>
                  <a:pt x="18677" y="12108"/>
                </a:cubicBezTo>
                <a:cubicBezTo>
                  <a:pt x="18706" y="12108"/>
                  <a:pt x="18730" y="12061"/>
                  <a:pt x="18730" y="12004"/>
                </a:cubicBezTo>
                <a:lnTo>
                  <a:pt x="18730" y="11784"/>
                </a:lnTo>
                <a:cubicBezTo>
                  <a:pt x="18730" y="11726"/>
                  <a:pt x="18706" y="11681"/>
                  <a:pt x="18677" y="11681"/>
                </a:cubicBezTo>
                <a:close/>
                <a:moveTo>
                  <a:pt x="18991" y="11681"/>
                </a:moveTo>
                <a:cubicBezTo>
                  <a:pt x="18962" y="11681"/>
                  <a:pt x="18938" y="11726"/>
                  <a:pt x="18938" y="11784"/>
                </a:cubicBezTo>
                <a:lnTo>
                  <a:pt x="18938" y="12004"/>
                </a:lnTo>
                <a:cubicBezTo>
                  <a:pt x="18938" y="12061"/>
                  <a:pt x="18962" y="12108"/>
                  <a:pt x="18991" y="12108"/>
                </a:cubicBezTo>
                <a:cubicBezTo>
                  <a:pt x="19020" y="12108"/>
                  <a:pt x="19044" y="12061"/>
                  <a:pt x="19044" y="12004"/>
                </a:cubicBezTo>
                <a:lnTo>
                  <a:pt x="19044" y="11784"/>
                </a:lnTo>
                <a:cubicBezTo>
                  <a:pt x="19044" y="11726"/>
                  <a:pt x="19020" y="11681"/>
                  <a:pt x="18991" y="11681"/>
                </a:cubicBezTo>
                <a:close/>
                <a:moveTo>
                  <a:pt x="19841" y="11681"/>
                </a:moveTo>
                <a:cubicBezTo>
                  <a:pt x="19812" y="11681"/>
                  <a:pt x="19788" y="11726"/>
                  <a:pt x="19788" y="11784"/>
                </a:cubicBezTo>
                <a:lnTo>
                  <a:pt x="19788" y="12004"/>
                </a:lnTo>
                <a:cubicBezTo>
                  <a:pt x="19788" y="12061"/>
                  <a:pt x="19812" y="12108"/>
                  <a:pt x="19841" y="12108"/>
                </a:cubicBezTo>
                <a:cubicBezTo>
                  <a:pt x="19870" y="12108"/>
                  <a:pt x="19894" y="12061"/>
                  <a:pt x="19894" y="12004"/>
                </a:cubicBezTo>
                <a:lnTo>
                  <a:pt x="19894" y="11784"/>
                </a:lnTo>
                <a:cubicBezTo>
                  <a:pt x="19894" y="11726"/>
                  <a:pt x="19870" y="11681"/>
                  <a:pt x="19841" y="11681"/>
                </a:cubicBezTo>
                <a:close/>
                <a:moveTo>
                  <a:pt x="20155" y="11681"/>
                </a:moveTo>
                <a:cubicBezTo>
                  <a:pt x="20126" y="11681"/>
                  <a:pt x="20102" y="11726"/>
                  <a:pt x="20102" y="11784"/>
                </a:cubicBezTo>
                <a:lnTo>
                  <a:pt x="20102" y="12004"/>
                </a:lnTo>
                <a:cubicBezTo>
                  <a:pt x="20102" y="12061"/>
                  <a:pt x="20126" y="12108"/>
                  <a:pt x="20155" y="12108"/>
                </a:cubicBezTo>
                <a:cubicBezTo>
                  <a:pt x="20184" y="12108"/>
                  <a:pt x="20207" y="12061"/>
                  <a:pt x="20207" y="12004"/>
                </a:cubicBezTo>
                <a:lnTo>
                  <a:pt x="20207" y="11784"/>
                </a:lnTo>
                <a:cubicBezTo>
                  <a:pt x="20207" y="11726"/>
                  <a:pt x="20184" y="11681"/>
                  <a:pt x="20155" y="11681"/>
                </a:cubicBezTo>
                <a:close/>
                <a:moveTo>
                  <a:pt x="21004" y="11681"/>
                </a:moveTo>
                <a:cubicBezTo>
                  <a:pt x="20975" y="11681"/>
                  <a:pt x="20952" y="11726"/>
                  <a:pt x="20952" y="11784"/>
                </a:cubicBezTo>
                <a:lnTo>
                  <a:pt x="20952" y="12004"/>
                </a:lnTo>
                <a:cubicBezTo>
                  <a:pt x="20952" y="12061"/>
                  <a:pt x="20975" y="12108"/>
                  <a:pt x="21004" y="12108"/>
                </a:cubicBezTo>
                <a:cubicBezTo>
                  <a:pt x="21033" y="12108"/>
                  <a:pt x="21057" y="12061"/>
                  <a:pt x="21057" y="12004"/>
                </a:cubicBezTo>
                <a:lnTo>
                  <a:pt x="21057" y="11784"/>
                </a:lnTo>
                <a:cubicBezTo>
                  <a:pt x="21057" y="11726"/>
                  <a:pt x="21033" y="11681"/>
                  <a:pt x="21004" y="11681"/>
                </a:cubicBezTo>
                <a:close/>
                <a:moveTo>
                  <a:pt x="21319" y="11681"/>
                </a:moveTo>
                <a:cubicBezTo>
                  <a:pt x="21289" y="11681"/>
                  <a:pt x="21267" y="11726"/>
                  <a:pt x="21267" y="11784"/>
                </a:cubicBezTo>
                <a:lnTo>
                  <a:pt x="21267" y="12004"/>
                </a:lnTo>
                <a:cubicBezTo>
                  <a:pt x="21267" y="12061"/>
                  <a:pt x="21289" y="12108"/>
                  <a:pt x="21319" y="12108"/>
                </a:cubicBezTo>
                <a:cubicBezTo>
                  <a:pt x="21348" y="12108"/>
                  <a:pt x="21372" y="12061"/>
                  <a:pt x="21372" y="12004"/>
                </a:cubicBezTo>
                <a:lnTo>
                  <a:pt x="21372" y="11784"/>
                </a:lnTo>
                <a:cubicBezTo>
                  <a:pt x="21372" y="11726"/>
                  <a:pt x="21348" y="11681"/>
                  <a:pt x="21319" y="11681"/>
                </a:cubicBezTo>
                <a:close/>
                <a:moveTo>
                  <a:pt x="281" y="12411"/>
                </a:moveTo>
                <a:cubicBezTo>
                  <a:pt x="252" y="12411"/>
                  <a:pt x="228" y="12456"/>
                  <a:pt x="228" y="12514"/>
                </a:cubicBezTo>
                <a:lnTo>
                  <a:pt x="228" y="12734"/>
                </a:lnTo>
                <a:cubicBezTo>
                  <a:pt x="228" y="12791"/>
                  <a:pt x="252" y="12838"/>
                  <a:pt x="281" y="12838"/>
                </a:cubicBezTo>
                <a:cubicBezTo>
                  <a:pt x="311" y="12838"/>
                  <a:pt x="334" y="12791"/>
                  <a:pt x="334" y="12734"/>
                </a:cubicBezTo>
                <a:lnTo>
                  <a:pt x="334" y="12514"/>
                </a:lnTo>
                <a:cubicBezTo>
                  <a:pt x="334" y="12456"/>
                  <a:pt x="311" y="12411"/>
                  <a:pt x="281" y="12411"/>
                </a:cubicBezTo>
                <a:close/>
                <a:moveTo>
                  <a:pt x="596" y="12411"/>
                </a:moveTo>
                <a:cubicBezTo>
                  <a:pt x="567" y="12411"/>
                  <a:pt x="543" y="12456"/>
                  <a:pt x="543" y="12514"/>
                </a:cubicBezTo>
                <a:lnTo>
                  <a:pt x="543" y="12734"/>
                </a:lnTo>
                <a:cubicBezTo>
                  <a:pt x="543" y="12791"/>
                  <a:pt x="567" y="12838"/>
                  <a:pt x="596" y="12838"/>
                </a:cubicBezTo>
                <a:cubicBezTo>
                  <a:pt x="625" y="12838"/>
                  <a:pt x="649" y="12791"/>
                  <a:pt x="649" y="12734"/>
                </a:cubicBezTo>
                <a:lnTo>
                  <a:pt x="649" y="12514"/>
                </a:lnTo>
                <a:cubicBezTo>
                  <a:pt x="649" y="12456"/>
                  <a:pt x="625" y="12411"/>
                  <a:pt x="596" y="12411"/>
                </a:cubicBezTo>
                <a:close/>
                <a:moveTo>
                  <a:pt x="1446" y="12411"/>
                </a:moveTo>
                <a:cubicBezTo>
                  <a:pt x="1417" y="12411"/>
                  <a:pt x="1393" y="12456"/>
                  <a:pt x="1393" y="12514"/>
                </a:cubicBezTo>
                <a:lnTo>
                  <a:pt x="1393" y="12734"/>
                </a:lnTo>
                <a:cubicBezTo>
                  <a:pt x="1393" y="12791"/>
                  <a:pt x="1417" y="12838"/>
                  <a:pt x="1446" y="12838"/>
                </a:cubicBezTo>
                <a:cubicBezTo>
                  <a:pt x="1475" y="12838"/>
                  <a:pt x="1499" y="12791"/>
                  <a:pt x="1499" y="12734"/>
                </a:cubicBezTo>
                <a:lnTo>
                  <a:pt x="1499" y="12514"/>
                </a:lnTo>
                <a:cubicBezTo>
                  <a:pt x="1499" y="12456"/>
                  <a:pt x="1475" y="12411"/>
                  <a:pt x="1446" y="12411"/>
                </a:cubicBezTo>
                <a:close/>
                <a:moveTo>
                  <a:pt x="1760" y="12411"/>
                </a:moveTo>
                <a:cubicBezTo>
                  <a:pt x="1731" y="12411"/>
                  <a:pt x="1707" y="12456"/>
                  <a:pt x="1707" y="12514"/>
                </a:cubicBezTo>
                <a:lnTo>
                  <a:pt x="1707" y="12734"/>
                </a:lnTo>
                <a:cubicBezTo>
                  <a:pt x="1707" y="12791"/>
                  <a:pt x="1731" y="12838"/>
                  <a:pt x="1760" y="12838"/>
                </a:cubicBezTo>
                <a:cubicBezTo>
                  <a:pt x="1789" y="12838"/>
                  <a:pt x="1813" y="12791"/>
                  <a:pt x="1813" y="12734"/>
                </a:cubicBezTo>
                <a:lnTo>
                  <a:pt x="1813" y="12514"/>
                </a:lnTo>
                <a:cubicBezTo>
                  <a:pt x="1813" y="12456"/>
                  <a:pt x="1789" y="12411"/>
                  <a:pt x="1760" y="12411"/>
                </a:cubicBezTo>
                <a:close/>
                <a:moveTo>
                  <a:pt x="2610" y="12411"/>
                </a:moveTo>
                <a:cubicBezTo>
                  <a:pt x="2581" y="12411"/>
                  <a:pt x="2557" y="12456"/>
                  <a:pt x="2557" y="12514"/>
                </a:cubicBezTo>
                <a:lnTo>
                  <a:pt x="2557" y="12734"/>
                </a:lnTo>
                <a:cubicBezTo>
                  <a:pt x="2557" y="12791"/>
                  <a:pt x="2581" y="12838"/>
                  <a:pt x="2610" y="12838"/>
                </a:cubicBezTo>
                <a:cubicBezTo>
                  <a:pt x="2639" y="12838"/>
                  <a:pt x="2662" y="12791"/>
                  <a:pt x="2662" y="12734"/>
                </a:cubicBezTo>
                <a:lnTo>
                  <a:pt x="2662" y="12514"/>
                </a:lnTo>
                <a:cubicBezTo>
                  <a:pt x="2662" y="12456"/>
                  <a:pt x="2639" y="12411"/>
                  <a:pt x="2610" y="12411"/>
                </a:cubicBezTo>
                <a:close/>
                <a:moveTo>
                  <a:pt x="2924" y="12411"/>
                </a:moveTo>
                <a:cubicBezTo>
                  <a:pt x="2895" y="12411"/>
                  <a:pt x="2871" y="12456"/>
                  <a:pt x="2871" y="12514"/>
                </a:cubicBezTo>
                <a:lnTo>
                  <a:pt x="2871" y="12734"/>
                </a:lnTo>
                <a:cubicBezTo>
                  <a:pt x="2871" y="12791"/>
                  <a:pt x="2895" y="12838"/>
                  <a:pt x="2924" y="12838"/>
                </a:cubicBezTo>
                <a:cubicBezTo>
                  <a:pt x="2954" y="12838"/>
                  <a:pt x="2976" y="12791"/>
                  <a:pt x="2976" y="12734"/>
                </a:cubicBezTo>
                <a:lnTo>
                  <a:pt x="2976" y="12514"/>
                </a:lnTo>
                <a:cubicBezTo>
                  <a:pt x="2976" y="12456"/>
                  <a:pt x="2954" y="12411"/>
                  <a:pt x="2924" y="12411"/>
                </a:cubicBezTo>
                <a:close/>
                <a:moveTo>
                  <a:pt x="3773" y="12411"/>
                </a:moveTo>
                <a:cubicBezTo>
                  <a:pt x="3744" y="12411"/>
                  <a:pt x="3721" y="12456"/>
                  <a:pt x="3721" y="12514"/>
                </a:cubicBezTo>
                <a:lnTo>
                  <a:pt x="3721" y="12734"/>
                </a:lnTo>
                <a:cubicBezTo>
                  <a:pt x="3721" y="12791"/>
                  <a:pt x="3744" y="12838"/>
                  <a:pt x="3773" y="12838"/>
                </a:cubicBezTo>
                <a:cubicBezTo>
                  <a:pt x="3802" y="12838"/>
                  <a:pt x="3826" y="12791"/>
                  <a:pt x="3826" y="12734"/>
                </a:cubicBezTo>
                <a:lnTo>
                  <a:pt x="3826" y="12514"/>
                </a:lnTo>
                <a:cubicBezTo>
                  <a:pt x="3826" y="12456"/>
                  <a:pt x="3802" y="12411"/>
                  <a:pt x="3773" y="12411"/>
                </a:cubicBezTo>
                <a:close/>
                <a:moveTo>
                  <a:pt x="4088" y="12411"/>
                </a:moveTo>
                <a:cubicBezTo>
                  <a:pt x="4058" y="12411"/>
                  <a:pt x="4035" y="12456"/>
                  <a:pt x="4035" y="12514"/>
                </a:cubicBezTo>
                <a:lnTo>
                  <a:pt x="4035" y="12734"/>
                </a:lnTo>
                <a:cubicBezTo>
                  <a:pt x="4035" y="12791"/>
                  <a:pt x="4058" y="12838"/>
                  <a:pt x="4088" y="12838"/>
                </a:cubicBezTo>
                <a:cubicBezTo>
                  <a:pt x="4117" y="12838"/>
                  <a:pt x="4141" y="12791"/>
                  <a:pt x="4141" y="12734"/>
                </a:cubicBezTo>
                <a:lnTo>
                  <a:pt x="4141" y="12514"/>
                </a:lnTo>
                <a:cubicBezTo>
                  <a:pt x="4141" y="12456"/>
                  <a:pt x="4117" y="12411"/>
                  <a:pt x="4088" y="12411"/>
                </a:cubicBezTo>
                <a:close/>
                <a:moveTo>
                  <a:pt x="4937" y="12411"/>
                </a:moveTo>
                <a:cubicBezTo>
                  <a:pt x="4908" y="12411"/>
                  <a:pt x="4884" y="12456"/>
                  <a:pt x="4884" y="12514"/>
                </a:cubicBezTo>
                <a:lnTo>
                  <a:pt x="4884" y="12734"/>
                </a:lnTo>
                <a:cubicBezTo>
                  <a:pt x="4884" y="12791"/>
                  <a:pt x="4908" y="12838"/>
                  <a:pt x="4937" y="12838"/>
                </a:cubicBezTo>
                <a:cubicBezTo>
                  <a:pt x="4966" y="12838"/>
                  <a:pt x="4990" y="12791"/>
                  <a:pt x="4990" y="12734"/>
                </a:cubicBezTo>
                <a:lnTo>
                  <a:pt x="4990" y="12514"/>
                </a:lnTo>
                <a:cubicBezTo>
                  <a:pt x="4990" y="12456"/>
                  <a:pt x="4966" y="12411"/>
                  <a:pt x="4937" y="12411"/>
                </a:cubicBezTo>
                <a:close/>
                <a:moveTo>
                  <a:pt x="5252" y="12411"/>
                </a:moveTo>
                <a:cubicBezTo>
                  <a:pt x="5223" y="12411"/>
                  <a:pt x="5199" y="12456"/>
                  <a:pt x="5199" y="12514"/>
                </a:cubicBezTo>
                <a:lnTo>
                  <a:pt x="5199" y="12734"/>
                </a:lnTo>
                <a:cubicBezTo>
                  <a:pt x="5199" y="12791"/>
                  <a:pt x="5223" y="12838"/>
                  <a:pt x="5252" y="12838"/>
                </a:cubicBezTo>
                <a:cubicBezTo>
                  <a:pt x="5281" y="12838"/>
                  <a:pt x="5305" y="12791"/>
                  <a:pt x="5305" y="12734"/>
                </a:cubicBezTo>
                <a:lnTo>
                  <a:pt x="5305" y="12514"/>
                </a:lnTo>
                <a:cubicBezTo>
                  <a:pt x="5305" y="12456"/>
                  <a:pt x="5281" y="12411"/>
                  <a:pt x="5252" y="12411"/>
                </a:cubicBezTo>
                <a:close/>
                <a:moveTo>
                  <a:pt x="6102" y="12411"/>
                </a:moveTo>
                <a:cubicBezTo>
                  <a:pt x="6072" y="12411"/>
                  <a:pt x="6049" y="12456"/>
                  <a:pt x="6049" y="12514"/>
                </a:cubicBezTo>
                <a:lnTo>
                  <a:pt x="6049" y="12734"/>
                </a:lnTo>
                <a:cubicBezTo>
                  <a:pt x="6049" y="12791"/>
                  <a:pt x="6072" y="12838"/>
                  <a:pt x="6102" y="12838"/>
                </a:cubicBezTo>
                <a:cubicBezTo>
                  <a:pt x="6131" y="12838"/>
                  <a:pt x="6155" y="12791"/>
                  <a:pt x="6155" y="12734"/>
                </a:cubicBezTo>
                <a:lnTo>
                  <a:pt x="6155" y="12514"/>
                </a:lnTo>
                <a:cubicBezTo>
                  <a:pt x="6155" y="12456"/>
                  <a:pt x="6131" y="12411"/>
                  <a:pt x="6102" y="12411"/>
                </a:cubicBezTo>
                <a:close/>
                <a:moveTo>
                  <a:pt x="6416" y="12411"/>
                </a:moveTo>
                <a:cubicBezTo>
                  <a:pt x="6387" y="12411"/>
                  <a:pt x="6363" y="12456"/>
                  <a:pt x="6363" y="12514"/>
                </a:cubicBezTo>
                <a:lnTo>
                  <a:pt x="6363" y="12734"/>
                </a:lnTo>
                <a:cubicBezTo>
                  <a:pt x="6363" y="12791"/>
                  <a:pt x="6387" y="12838"/>
                  <a:pt x="6416" y="12838"/>
                </a:cubicBezTo>
                <a:cubicBezTo>
                  <a:pt x="6445" y="12838"/>
                  <a:pt x="6469" y="12791"/>
                  <a:pt x="6469" y="12734"/>
                </a:cubicBezTo>
                <a:lnTo>
                  <a:pt x="6469" y="12514"/>
                </a:lnTo>
                <a:cubicBezTo>
                  <a:pt x="6469" y="12456"/>
                  <a:pt x="6445" y="12411"/>
                  <a:pt x="6416" y="12411"/>
                </a:cubicBezTo>
                <a:close/>
                <a:moveTo>
                  <a:pt x="7266" y="12411"/>
                </a:moveTo>
                <a:cubicBezTo>
                  <a:pt x="7237" y="12411"/>
                  <a:pt x="7213" y="12456"/>
                  <a:pt x="7213" y="12514"/>
                </a:cubicBezTo>
                <a:lnTo>
                  <a:pt x="7213" y="12734"/>
                </a:lnTo>
                <a:cubicBezTo>
                  <a:pt x="7213" y="12791"/>
                  <a:pt x="7237" y="12838"/>
                  <a:pt x="7266" y="12838"/>
                </a:cubicBezTo>
                <a:cubicBezTo>
                  <a:pt x="7295" y="12838"/>
                  <a:pt x="7318" y="12791"/>
                  <a:pt x="7318" y="12734"/>
                </a:cubicBezTo>
                <a:lnTo>
                  <a:pt x="7318" y="12514"/>
                </a:lnTo>
                <a:cubicBezTo>
                  <a:pt x="7318" y="12456"/>
                  <a:pt x="7295" y="12411"/>
                  <a:pt x="7266" y="12411"/>
                </a:cubicBezTo>
                <a:close/>
                <a:moveTo>
                  <a:pt x="7580" y="12411"/>
                </a:moveTo>
                <a:cubicBezTo>
                  <a:pt x="7551" y="12411"/>
                  <a:pt x="7527" y="12456"/>
                  <a:pt x="7527" y="12514"/>
                </a:cubicBezTo>
                <a:lnTo>
                  <a:pt x="7527" y="12734"/>
                </a:lnTo>
                <a:cubicBezTo>
                  <a:pt x="7527" y="12791"/>
                  <a:pt x="7551" y="12838"/>
                  <a:pt x="7580" y="12838"/>
                </a:cubicBezTo>
                <a:cubicBezTo>
                  <a:pt x="7609" y="12838"/>
                  <a:pt x="7632" y="12791"/>
                  <a:pt x="7632" y="12734"/>
                </a:cubicBezTo>
                <a:lnTo>
                  <a:pt x="7632" y="12514"/>
                </a:lnTo>
                <a:cubicBezTo>
                  <a:pt x="7632" y="12456"/>
                  <a:pt x="7609" y="12411"/>
                  <a:pt x="7580" y="12411"/>
                </a:cubicBezTo>
                <a:close/>
                <a:moveTo>
                  <a:pt x="8429" y="12411"/>
                </a:moveTo>
                <a:cubicBezTo>
                  <a:pt x="8400" y="12411"/>
                  <a:pt x="8377" y="12456"/>
                  <a:pt x="8377" y="12514"/>
                </a:cubicBezTo>
                <a:lnTo>
                  <a:pt x="8377" y="12734"/>
                </a:lnTo>
                <a:cubicBezTo>
                  <a:pt x="8377" y="12791"/>
                  <a:pt x="8400" y="12838"/>
                  <a:pt x="8429" y="12838"/>
                </a:cubicBezTo>
                <a:cubicBezTo>
                  <a:pt x="8458" y="12838"/>
                  <a:pt x="8482" y="12791"/>
                  <a:pt x="8482" y="12734"/>
                </a:cubicBezTo>
                <a:lnTo>
                  <a:pt x="8482" y="12514"/>
                </a:lnTo>
                <a:cubicBezTo>
                  <a:pt x="8482" y="12456"/>
                  <a:pt x="8458" y="12411"/>
                  <a:pt x="8429" y="12411"/>
                </a:cubicBezTo>
                <a:close/>
                <a:moveTo>
                  <a:pt x="8744" y="12411"/>
                </a:moveTo>
                <a:cubicBezTo>
                  <a:pt x="8714" y="12411"/>
                  <a:pt x="8691" y="12456"/>
                  <a:pt x="8691" y="12514"/>
                </a:cubicBezTo>
                <a:lnTo>
                  <a:pt x="8691" y="12734"/>
                </a:lnTo>
                <a:cubicBezTo>
                  <a:pt x="8691" y="12791"/>
                  <a:pt x="8714" y="12838"/>
                  <a:pt x="8744" y="12838"/>
                </a:cubicBezTo>
                <a:cubicBezTo>
                  <a:pt x="8773" y="12838"/>
                  <a:pt x="8796" y="12791"/>
                  <a:pt x="8796" y="12734"/>
                </a:cubicBezTo>
                <a:lnTo>
                  <a:pt x="8796" y="12514"/>
                </a:lnTo>
                <a:cubicBezTo>
                  <a:pt x="8796" y="12456"/>
                  <a:pt x="8773" y="12411"/>
                  <a:pt x="8744" y="12411"/>
                </a:cubicBezTo>
                <a:close/>
                <a:moveTo>
                  <a:pt x="9593" y="12411"/>
                </a:moveTo>
                <a:cubicBezTo>
                  <a:pt x="9564" y="12411"/>
                  <a:pt x="9540" y="12456"/>
                  <a:pt x="9540" y="12514"/>
                </a:cubicBezTo>
                <a:lnTo>
                  <a:pt x="9540" y="12734"/>
                </a:lnTo>
                <a:cubicBezTo>
                  <a:pt x="9540" y="12791"/>
                  <a:pt x="9564" y="12838"/>
                  <a:pt x="9593" y="12838"/>
                </a:cubicBezTo>
                <a:cubicBezTo>
                  <a:pt x="9622" y="12838"/>
                  <a:pt x="9646" y="12791"/>
                  <a:pt x="9646" y="12734"/>
                </a:cubicBezTo>
                <a:lnTo>
                  <a:pt x="9646" y="12514"/>
                </a:lnTo>
                <a:cubicBezTo>
                  <a:pt x="9646" y="12456"/>
                  <a:pt x="9622" y="12411"/>
                  <a:pt x="9593" y="12411"/>
                </a:cubicBezTo>
                <a:close/>
                <a:moveTo>
                  <a:pt x="9908" y="12411"/>
                </a:moveTo>
                <a:cubicBezTo>
                  <a:pt x="9879" y="12411"/>
                  <a:pt x="9855" y="12456"/>
                  <a:pt x="9855" y="12514"/>
                </a:cubicBezTo>
                <a:lnTo>
                  <a:pt x="9855" y="12734"/>
                </a:lnTo>
                <a:cubicBezTo>
                  <a:pt x="9855" y="12791"/>
                  <a:pt x="9879" y="12838"/>
                  <a:pt x="9908" y="12838"/>
                </a:cubicBezTo>
                <a:cubicBezTo>
                  <a:pt x="9937" y="12838"/>
                  <a:pt x="9961" y="12791"/>
                  <a:pt x="9961" y="12734"/>
                </a:cubicBezTo>
                <a:lnTo>
                  <a:pt x="9961" y="12514"/>
                </a:lnTo>
                <a:cubicBezTo>
                  <a:pt x="9961" y="12456"/>
                  <a:pt x="9937" y="12411"/>
                  <a:pt x="9908" y="12411"/>
                </a:cubicBezTo>
                <a:close/>
                <a:moveTo>
                  <a:pt x="10758" y="12411"/>
                </a:moveTo>
                <a:cubicBezTo>
                  <a:pt x="10728" y="12411"/>
                  <a:pt x="10705" y="12456"/>
                  <a:pt x="10705" y="12514"/>
                </a:cubicBezTo>
                <a:lnTo>
                  <a:pt x="10705" y="12734"/>
                </a:lnTo>
                <a:cubicBezTo>
                  <a:pt x="10705" y="12791"/>
                  <a:pt x="10728" y="12838"/>
                  <a:pt x="10758" y="12838"/>
                </a:cubicBezTo>
                <a:cubicBezTo>
                  <a:pt x="10787" y="12838"/>
                  <a:pt x="10810" y="12791"/>
                  <a:pt x="10810" y="12734"/>
                </a:cubicBezTo>
                <a:lnTo>
                  <a:pt x="10810" y="12514"/>
                </a:lnTo>
                <a:cubicBezTo>
                  <a:pt x="10810" y="12456"/>
                  <a:pt x="10787" y="12411"/>
                  <a:pt x="10758" y="12411"/>
                </a:cubicBezTo>
                <a:close/>
                <a:moveTo>
                  <a:pt x="11072" y="12411"/>
                </a:moveTo>
                <a:cubicBezTo>
                  <a:pt x="11043" y="12411"/>
                  <a:pt x="11019" y="12456"/>
                  <a:pt x="11019" y="12514"/>
                </a:cubicBezTo>
                <a:lnTo>
                  <a:pt x="11019" y="12734"/>
                </a:lnTo>
                <a:cubicBezTo>
                  <a:pt x="11019" y="12791"/>
                  <a:pt x="11043" y="12838"/>
                  <a:pt x="11072" y="12838"/>
                </a:cubicBezTo>
                <a:cubicBezTo>
                  <a:pt x="11101" y="12838"/>
                  <a:pt x="11125" y="12791"/>
                  <a:pt x="11125" y="12734"/>
                </a:cubicBezTo>
                <a:lnTo>
                  <a:pt x="11125" y="12514"/>
                </a:lnTo>
                <a:cubicBezTo>
                  <a:pt x="11125" y="12456"/>
                  <a:pt x="11101" y="12411"/>
                  <a:pt x="11072" y="12411"/>
                </a:cubicBezTo>
                <a:close/>
                <a:moveTo>
                  <a:pt x="11922" y="12411"/>
                </a:moveTo>
                <a:cubicBezTo>
                  <a:pt x="11893" y="12411"/>
                  <a:pt x="11869" y="12456"/>
                  <a:pt x="11869" y="12514"/>
                </a:cubicBezTo>
                <a:lnTo>
                  <a:pt x="11869" y="12734"/>
                </a:lnTo>
                <a:cubicBezTo>
                  <a:pt x="11869" y="12791"/>
                  <a:pt x="11893" y="12838"/>
                  <a:pt x="11922" y="12838"/>
                </a:cubicBezTo>
                <a:cubicBezTo>
                  <a:pt x="11951" y="12838"/>
                  <a:pt x="11974" y="12791"/>
                  <a:pt x="11974" y="12734"/>
                </a:cubicBezTo>
                <a:lnTo>
                  <a:pt x="11974" y="12514"/>
                </a:lnTo>
                <a:cubicBezTo>
                  <a:pt x="11974" y="12456"/>
                  <a:pt x="11951" y="12411"/>
                  <a:pt x="11922" y="12411"/>
                </a:cubicBezTo>
                <a:close/>
                <a:moveTo>
                  <a:pt x="12236" y="12411"/>
                </a:moveTo>
                <a:cubicBezTo>
                  <a:pt x="12207" y="12411"/>
                  <a:pt x="12183" y="12456"/>
                  <a:pt x="12183" y="12514"/>
                </a:cubicBezTo>
                <a:lnTo>
                  <a:pt x="12183" y="12734"/>
                </a:lnTo>
                <a:cubicBezTo>
                  <a:pt x="12183" y="12791"/>
                  <a:pt x="12207" y="12838"/>
                  <a:pt x="12236" y="12838"/>
                </a:cubicBezTo>
                <a:cubicBezTo>
                  <a:pt x="12265" y="12838"/>
                  <a:pt x="12288" y="12791"/>
                  <a:pt x="12288" y="12734"/>
                </a:cubicBezTo>
                <a:lnTo>
                  <a:pt x="12288" y="12514"/>
                </a:lnTo>
                <a:cubicBezTo>
                  <a:pt x="12288" y="12456"/>
                  <a:pt x="12265" y="12411"/>
                  <a:pt x="12236" y="12411"/>
                </a:cubicBezTo>
                <a:close/>
                <a:moveTo>
                  <a:pt x="13085" y="12411"/>
                </a:moveTo>
                <a:cubicBezTo>
                  <a:pt x="13056" y="12411"/>
                  <a:pt x="13032" y="12456"/>
                  <a:pt x="13032" y="12514"/>
                </a:cubicBezTo>
                <a:lnTo>
                  <a:pt x="13032" y="12734"/>
                </a:lnTo>
                <a:cubicBezTo>
                  <a:pt x="13032" y="12791"/>
                  <a:pt x="13056" y="12838"/>
                  <a:pt x="13085" y="12838"/>
                </a:cubicBezTo>
                <a:cubicBezTo>
                  <a:pt x="13114" y="12838"/>
                  <a:pt x="13138" y="12791"/>
                  <a:pt x="13138" y="12734"/>
                </a:cubicBezTo>
                <a:lnTo>
                  <a:pt x="13138" y="12514"/>
                </a:lnTo>
                <a:cubicBezTo>
                  <a:pt x="13138" y="12456"/>
                  <a:pt x="13114" y="12411"/>
                  <a:pt x="13085" y="12411"/>
                </a:cubicBezTo>
                <a:close/>
                <a:moveTo>
                  <a:pt x="13399" y="12411"/>
                </a:moveTo>
                <a:cubicBezTo>
                  <a:pt x="13370" y="12411"/>
                  <a:pt x="13348" y="12456"/>
                  <a:pt x="13348" y="12514"/>
                </a:cubicBezTo>
                <a:lnTo>
                  <a:pt x="13348" y="12734"/>
                </a:lnTo>
                <a:cubicBezTo>
                  <a:pt x="13348" y="12791"/>
                  <a:pt x="13370" y="12838"/>
                  <a:pt x="13399" y="12838"/>
                </a:cubicBezTo>
                <a:cubicBezTo>
                  <a:pt x="13428" y="12838"/>
                  <a:pt x="13452" y="12791"/>
                  <a:pt x="13452" y="12734"/>
                </a:cubicBezTo>
                <a:lnTo>
                  <a:pt x="13452" y="12514"/>
                </a:lnTo>
                <a:cubicBezTo>
                  <a:pt x="13452" y="12456"/>
                  <a:pt x="13428" y="12411"/>
                  <a:pt x="13399" y="12411"/>
                </a:cubicBezTo>
                <a:close/>
                <a:moveTo>
                  <a:pt x="14249" y="12411"/>
                </a:moveTo>
                <a:cubicBezTo>
                  <a:pt x="14220" y="12411"/>
                  <a:pt x="14196" y="12456"/>
                  <a:pt x="14196" y="12514"/>
                </a:cubicBezTo>
                <a:lnTo>
                  <a:pt x="14196" y="12734"/>
                </a:lnTo>
                <a:cubicBezTo>
                  <a:pt x="14196" y="12791"/>
                  <a:pt x="14220" y="12838"/>
                  <a:pt x="14249" y="12838"/>
                </a:cubicBezTo>
                <a:cubicBezTo>
                  <a:pt x="14278" y="12838"/>
                  <a:pt x="14302" y="12791"/>
                  <a:pt x="14302" y="12734"/>
                </a:cubicBezTo>
                <a:lnTo>
                  <a:pt x="14302" y="12514"/>
                </a:lnTo>
                <a:cubicBezTo>
                  <a:pt x="14302" y="12456"/>
                  <a:pt x="14278" y="12411"/>
                  <a:pt x="14249" y="12411"/>
                </a:cubicBezTo>
                <a:close/>
                <a:moveTo>
                  <a:pt x="14564" y="12411"/>
                </a:moveTo>
                <a:cubicBezTo>
                  <a:pt x="14535" y="12411"/>
                  <a:pt x="14511" y="12456"/>
                  <a:pt x="14511" y="12514"/>
                </a:cubicBezTo>
                <a:lnTo>
                  <a:pt x="14511" y="12734"/>
                </a:lnTo>
                <a:cubicBezTo>
                  <a:pt x="14511" y="12791"/>
                  <a:pt x="14535" y="12838"/>
                  <a:pt x="14564" y="12838"/>
                </a:cubicBezTo>
                <a:cubicBezTo>
                  <a:pt x="14593" y="12838"/>
                  <a:pt x="14617" y="12791"/>
                  <a:pt x="14617" y="12734"/>
                </a:cubicBezTo>
                <a:lnTo>
                  <a:pt x="14617" y="12514"/>
                </a:lnTo>
                <a:cubicBezTo>
                  <a:pt x="14617" y="12456"/>
                  <a:pt x="14593" y="12411"/>
                  <a:pt x="14564" y="12411"/>
                </a:cubicBezTo>
                <a:close/>
                <a:moveTo>
                  <a:pt x="15413" y="12411"/>
                </a:moveTo>
                <a:cubicBezTo>
                  <a:pt x="15384" y="12411"/>
                  <a:pt x="15360" y="12456"/>
                  <a:pt x="15360" y="12514"/>
                </a:cubicBezTo>
                <a:lnTo>
                  <a:pt x="15360" y="12734"/>
                </a:lnTo>
                <a:cubicBezTo>
                  <a:pt x="15360" y="12791"/>
                  <a:pt x="15384" y="12838"/>
                  <a:pt x="15413" y="12838"/>
                </a:cubicBezTo>
                <a:cubicBezTo>
                  <a:pt x="15442" y="12838"/>
                  <a:pt x="15465" y="12791"/>
                  <a:pt x="15465" y="12734"/>
                </a:cubicBezTo>
                <a:lnTo>
                  <a:pt x="15465" y="12514"/>
                </a:lnTo>
                <a:cubicBezTo>
                  <a:pt x="15465" y="12456"/>
                  <a:pt x="15442" y="12411"/>
                  <a:pt x="15413" y="12411"/>
                </a:cubicBezTo>
                <a:close/>
                <a:moveTo>
                  <a:pt x="15728" y="12411"/>
                </a:moveTo>
                <a:cubicBezTo>
                  <a:pt x="15699" y="12411"/>
                  <a:pt x="15675" y="12456"/>
                  <a:pt x="15675" y="12514"/>
                </a:cubicBezTo>
                <a:lnTo>
                  <a:pt x="15675" y="12734"/>
                </a:lnTo>
                <a:cubicBezTo>
                  <a:pt x="15675" y="12791"/>
                  <a:pt x="15699" y="12838"/>
                  <a:pt x="15728" y="12838"/>
                </a:cubicBezTo>
                <a:cubicBezTo>
                  <a:pt x="15757" y="12838"/>
                  <a:pt x="15781" y="12791"/>
                  <a:pt x="15781" y="12734"/>
                </a:cubicBezTo>
                <a:lnTo>
                  <a:pt x="15781" y="12514"/>
                </a:lnTo>
                <a:cubicBezTo>
                  <a:pt x="15781" y="12456"/>
                  <a:pt x="15757" y="12411"/>
                  <a:pt x="15728" y="12411"/>
                </a:cubicBezTo>
                <a:close/>
                <a:moveTo>
                  <a:pt x="16578" y="12411"/>
                </a:moveTo>
                <a:cubicBezTo>
                  <a:pt x="16549" y="12411"/>
                  <a:pt x="16525" y="12456"/>
                  <a:pt x="16525" y="12514"/>
                </a:cubicBezTo>
                <a:lnTo>
                  <a:pt x="16525" y="12734"/>
                </a:lnTo>
                <a:cubicBezTo>
                  <a:pt x="16525" y="12791"/>
                  <a:pt x="16549" y="12838"/>
                  <a:pt x="16578" y="12838"/>
                </a:cubicBezTo>
                <a:cubicBezTo>
                  <a:pt x="16607" y="12838"/>
                  <a:pt x="16630" y="12791"/>
                  <a:pt x="16630" y="12734"/>
                </a:cubicBezTo>
                <a:lnTo>
                  <a:pt x="16630" y="12514"/>
                </a:lnTo>
                <a:cubicBezTo>
                  <a:pt x="16630" y="12456"/>
                  <a:pt x="16607" y="12411"/>
                  <a:pt x="16578" y="12411"/>
                </a:cubicBezTo>
                <a:close/>
                <a:moveTo>
                  <a:pt x="16892" y="12411"/>
                </a:moveTo>
                <a:cubicBezTo>
                  <a:pt x="16863" y="12411"/>
                  <a:pt x="16839" y="12456"/>
                  <a:pt x="16839" y="12514"/>
                </a:cubicBezTo>
                <a:lnTo>
                  <a:pt x="16839" y="12734"/>
                </a:lnTo>
                <a:cubicBezTo>
                  <a:pt x="16839" y="12791"/>
                  <a:pt x="16863" y="12838"/>
                  <a:pt x="16892" y="12838"/>
                </a:cubicBezTo>
                <a:cubicBezTo>
                  <a:pt x="16921" y="12838"/>
                  <a:pt x="16944" y="12791"/>
                  <a:pt x="16944" y="12734"/>
                </a:cubicBezTo>
                <a:lnTo>
                  <a:pt x="16944" y="12514"/>
                </a:lnTo>
                <a:cubicBezTo>
                  <a:pt x="16944" y="12456"/>
                  <a:pt x="16921" y="12411"/>
                  <a:pt x="16892" y="12411"/>
                </a:cubicBezTo>
                <a:close/>
                <a:moveTo>
                  <a:pt x="17741" y="12411"/>
                </a:moveTo>
                <a:cubicBezTo>
                  <a:pt x="17712" y="12411"/>
                  <a:pt x="17689" y="12456"/>
                  <a:pt x="17689" y="12514"/>
                </a:cubicBezTo>
                <a:lnTo>
                  <a:pt x="17689" y="12734"/>
                </a:lnTo>
                <a:cubicBezTo>
                  <a:pt x="17689" y="12791"/>
                  <a:pt x="17712" y="12838"/>
                  <a:pt x="17741" y="12838"/>
                </a:cubicBezTo>
                <a:cubicBezTo>
                  <a:pt x="17770" y="12838"/>
                  <a:pt x="17794" y="12791"/>
                  <a:pt x="17794" y="12734"/>
                </a:cubicBezTo>
                <a:lnTo>
                  <a:pt x="17794" y="12514"/>
                </a:lnTo>
                <a:cubicBezTo>
                  <a:pt x="17794" y="12456"/>
                  <a:pt x="17770" y="12411"/>
                  <a:pt x="17741" y="12411"/>
                </a:cubicBezTo>
                <a:close/>
                <a:moveTo>
                  <a:pt x="18055" y="12411"/>
                </a:moveTo>
                <a:cubicBezTo>
                  <a:pt x="18026" y="12411"/>
                  <a:pt x="18002" y="12456"/>
                  <a:pt x="18002" y="12514"/>
                </a:cubicBezTo>
                <a:lnTo>
                  <a:pt x="18002" y="12734"/>
                </a:lnTo>
                <a:cubicBezTo>
                  <a:pt x="18002" y="12791"/>
                  <a:pt x="18026" y="12838"/>
                  <a:pt x="18055" y="12838"/>
                </a:cubicBezTo>
                <a:cubicBezTo>
                  <a:pt x="18085" y="12838"/>
                  <a:pt x="18108" y="12791"/>
                  <a:pt x="18108" y="12734"/>
                </a:cubicBezTo>
                <a:lnTo>
                  <a:pt x="18108" y="12514"/>
                </a:lnTo>
                <a:cubicBezTo>
                  <a:pt x="18108" y="12456"/>
                  <a:pt x="18085" y="12411"/>
                  <a:pt x="18055" y="12411"/>
                </a:cubicBezTo>
                <a:close/>
                <a:moveTo>
                  <a:pt x="18905" y="12411"/>
                </a:moveTo>
                <a:cubicBezTo>
                  <a:pt x="18876" y="12411"/>
                  <a:pt x="18852" y="12456"/>
                  <a:pt x="18852" y="12514"/>
                </a:cubicBezTo>
                <a:lnTo>
                  <a:pt x="18852" y="12734"/>
                </a:lnTo>
                <a:cubicBezTo>
                  <a:pt x="18852" y="12791"/>
                  <a:pt x="18876" y="12838"/>
                  <a:pt x="18905" y="12838"/>
                </a:cubicBezTo>
                <a:cubicBezTo>
                  <a:pt x="18934" y="12838"/>
                  <a:pt x="18958" y="12791"/>
                  <a:pt x="18958" y="12734"/>
                </a:cubicBezTo>
                <a:lnTo>
                  <a:pt x="18958" y="12514"/>
                </a:lnTo>
                <a:cubicBezTo>
                  <a:pt x="18958" y="12456"/>
                  <a:pt x="18934" y="12411"/>
                  <a:pt x="18905" y="12411"/>
                </a:cubicBezTo>
                <a:close/>
                <a:moveTo>
                  <a:pt x="19220" y="12411"/>
                </a:moveTo>
                <a:cubicBezTo>
                  <a:pt x="19191" y="12411"/>
                  <a:pt x="19167" y="12456"/>
                  <a:pt x="19167" y="12514"/>
                </a:cubicBezTo>
                <a:lnTo>
                  <a:pt x="19167" y="12734"/>
                </a:lnTo>
                <a:cubicBezTo>
                  <a:pt x="19167" y="12791"/>
                  <a:pt x="19191" y="12838"/>
                  <a:pt x="19220" y="12838"/>
                </a:cubicBezTo>
                <a:cubicBezTo>
                  <a:pt x="19249" y="12838"/>
                  <a:pt x="19273" y="12791"/>
                  <a:pt x="19273" y="12734"/>
                </a:cubicBezTo>
                <a:lnTo>
                  <a:pt x="19273" y="12514"/>
                </a:lnTo>
                <a:cubicBezTo>
                  <a:pt x="19273" y="12456"/>
                  <a:pt x="19249" y="12411"/>
                  <a:pt x="19220" y="12411"/>
                </a:cubicBezTo>
                <a:close/>
                <a:moveTo>
                  <a:pt x="20069" y="12411"/>
                </a:moveTo>
                <a:cubicBezTo>
                  <a:pt x="20040" y="12411"/>
                  <a:pt x="20016" y="12456"/>
                  <a:pt x="20016" y="12514"/>
                </a:cubicBezTo>
                <a:lnTo>
                  <a:pt x="20016" y="12734"/>
                </a:lnTo>
                <a:cubicBezTo>
                  <a:pt x="20016" y="12791"/>
                  <a:pt x="20040" y="12838"/>
                  <a:pt x="20069" y="12838"/>
                </a:cubicBezTo>
                <a:cubicBezTo>
                  <a:pt x="20099" y="12838"/>
                  <a:pt x="20122" y="12791"/>
                  <a:pt x="20122" y="12734"/>
                </a:cubicBezTo>
                <a:lnTo>
                  <a:pt x="20122" y="12514"/>
                </a:lnTo>
                <a:cubicBezTo>
                  <a:pt x="20122" y="12456"/>
                  <a:pt x="20099" y="12411"/>
                  <a:pt x="20069" y="12411"/>
                </a:cubicBezTo>
                <a:close/>
                <a:moveTo>
                  <a:pt x="20384" y="12411"/>
                </a:moveTo>
                <a:cubicBezTo>
                  <a:pt x="20355" y="12411"/>
                  <a:pt x="20331" y="12456"/>
                  <a:pt x="20331" y="12514"/>
                </a:cubicBezTo>
                <a:lnTo>
                  <a:pt x="20331" y="12734"/>
                </a:lnTo>
                <a:cubicBezTo>
                  <a:pt x="20331" y="12791"/>
                  <a:pt x="20355" y="12838"/>
                  <a:pt x="20384" y="12838"/>
                </a:cubicBezTo>
                <a:cubicBezTo>
                  <a:pt x="20413" y="12838"/>
                  <a:pt x="20436" y="12791"/>
                  <a:pt x="20436" y="12734"/>
                </a:cubicBezTo>
                <a:lnTo>
                  <a:pt x="20436" y="12514"/>
                </a:lnTo>
                <a:cubicBezTo>
                  <a:pt x="20436" y="12456"/>
                  <a:pt x="20413" y="12411"/>
                  <a:pt x="20384" y="12411"/>
                </a:cubicBezTo>
                <a:close/>
                <a:moveTo>
                  <a:pt x="21234" y="12411"/>
                </a:moveTo>
                <a:cubicBezTo>
                  <a:pt x="21204" y="12411"/>
                  <a:pt x="21181" y="12456"/>
                  <a:pt x="21181" y="12514"/>
                </a:cubicBezTo>
                <a:lnTo>
                  <a:pt x="21181" y="12734"/>
                </a:lnTo>
                <a:cubicBezTo>
                  <a:pt x="21181" y="12791"/>
                  <a:pt x="21204" y="12838"/>
                  <a:pt x="21234" y="12838"/>
                </a:cubicBezTo>
                <a:cubicBezTo>
                  <a:pt x="21263" y="12838"/>
                  <a:pt x="21285" y="12791"/>
                  <a:pt x="21285" y="12734"/>
                </a:cubicBezTo>
                <a:lnTo>
                  <a:pt x="21285" y="12514"/>
                </a:lnTo>
                <a:cubicBezTo>
                  <a:pt x="21285" y="12456"/>
                  <a:pt x="21263" y="12411"/>
                  <a:pt x="21234" y="12411"/>
                </a:cubicBezTo>
                <a:close/>
                <a:moveTo>
                  <a:pt x="21547" y="12411"/>
                </a:moveTo>
                <a:cubicBezTo>
                  <a:pt x="21518" y="12411"/>
                  <a:pt x="21495" y="12456"/>
                  <a:pt x="21495" y="12514"/>
                </a:cubicBezTo>
                <a:lnTo>
                  <a:pt x="21495" y="12734"/>
                </a:lnTo>
                <a:cubicBezTo>
                  <a:pt x="21495" y="12791"/>
                  <a:pt x="21518" y="12838"/>
                  <a:pt x="21547" y="12838"/>
                </a:cubicBezTo>
                <a:cubicBezTo>
                  <a:pt x="21576" y="12838"/>
                  <a:pt x="21600" y="12791"/>
                  <a:pt x="21600" y="12734"/>
                </a:cubicBezTo>
                <a:lnTo>
                  <a:pt x="21600" y="12514"/>
                </a:lnTo>
                <a:cubicBezTo>
                  <a:pt x="21600" y="12456"/>
                  <a:pt x="21576" y="12411"/>
                  <a:pt x="21547" y="12411"/>
                </a:cubicBezTo>
                <a:close/>
                <a:moveTo>
                  <a:pt x="53" y="13141"/>
                </a:moveTo>
                <a:cubicBezTo>
                  <a:pt x="24" y="13141"/>
                  <a:pt x="0" y="13186"/>
                  <a:pt x="0" y="13244"/>
                </a:cubicBezTo>
                <a:lnTo>
                  <a:pt x="0" y="13464"/>
                </a:lnTo>
                <a:cubicBezTo>
                  <a:pt x="0" y="13521"/>
                  <a:pt x="24" y="13568"/>
                  <a:pt x="53" y="13568"/>
                </a:cubicBezTo>
                <a:cubicBezTo>
                  <a:pt x="82" y="13568"/>
                  <a:pt x="106" y="13521"/>
                  <a:pt x="106" y="13464"/>
                </a:cubicBezTo>
                <a:lnTo>
                  <a:pt x="106" y="13244"/>
                </a:lnTo>
                <a:cubicBezTo>
                  <a:pt x="106" y="13186"/>
                  <a:pt x="82" y="13141"/>
                  <a:pt x="53" y="13141"/>
                </a:cubicBezTo>
                <a:close/>
                <a:moveTo>
                  <a:pt x="367" y="13141"/>
                </a:moveTo>
                <a:cubicBezTo>
                  <a:pt x="338" y="13141"/>
                  <a:pt x="315" y="13186"/>
                  <a:pt x="315" y="13244"/>
                </a:cubicBezTo>
                <a:lnTo>
                  <a:pt x="315" y="13464"/>
                </a:lnTo>
                <a:cubicBezTo>
                  <a:pt x="315" y="13521"/>
                  <a:pt x="338" y="13568"/>
                  <a:pt x="367" y="13568"/>
                </a:cubicBezTo>
                <a:cubicBezTo>
                  <a:pt x="397" y="13568"/>
                  <a:pt x="420" y="13521"/>
                  <a:pt x="420" y="13464"/>
                </a:cubicBezTo>
                <a:lnTo>
                  <a:pt x="420" y="13244"/>
                </a:lnTo>
                <a:cubicBezTo>
                  <a:pt x="420" y="13186"/>
                  <a:pt x="397" y="13141"/>
                  <a:pt x="367" y="13141"/>
                </a:cubicBezTo>
                <a:close/>
                <a:moveTo>
                  <a:pt x="1217" y="13141"/>
                </a:moveTo>
                <a:cubicBezTo>
                  <a:pt x="1188" y="13141"/>
                  <a:pt x="1164" y="13186"/>
                  <a:pt x="1164" y="13244"/>
                </a:cubicBezTo>
                <a:lnTo>
                  <a:pt x="1164" y="13464"/>
                </a:lnTo>
                <a:cubicBezTo>
                  <a:pt x="1164" y="13521"/>
                  <a:pt x="1188" y="13568"/>
                  <a:pt x="1217" y="13568"/>
                </a:cubicBezTo>
                <a:cubicBezTo>
                  <a:pt x="1246" y="13568"/>
                  <a:pt x="1270" y="13521"/>
                  <a:pt x="1270" y="13464"/>
                </a:cubicBezTo>
                <a:lnTo>
                  <a:pt x="1270" y="13244"/>
                </a:lnTo>
                <a:cubicBezTo>
                  <a:pt x="1270" y="13186"/>
                  <a:pt x="1246" y="13141"/>
                  <a:pt x="1217" y="13141"/>
                </a:cubicBezTo>
                <a:close/>
                <a:moveTo>
                  <a:pt x="1532" y="13141"/>
                </a:moveTo>
                <a:cubicBezTo>
                  <a:pt x="1503" y="13141"/>
                  <a:pt x="1479" y="13186"/>
                  <a:pt x="1479" y="13244"/>
                </a:cubicBezTo>
                <a:lnTo>
                  <a:pt x="1479" y="13464"/>
                </a:lnTo>
                <a:cubicBezTo>
                  <a:pt x="1479" y="13521"/>
                  <a:pt x="1503" y="13568"/>
                  <a:pt x="1532" y="13568"/>
                </a:cubicBezTo>
                <a:cubicBezTo>
                  <a:pt x="1561" y="13568"/>
                  <a:pt x="1584" y="13521"/>
                  <a:pt x="1584" y="13464"/>
                </a:cubicBezTo>
                <a:lnTo>
                  <a:pt x="1584" y="13244"/>
                </a:lnTo>
                <a:cubicBezTo>
                  <a:pt x="1584" y="13186"/>
                  <a:pt x="1561" y="13141"/>
                  <a:pt x="1532" y="13141"/>
                </a:cubicBezTo>
                <a:close/>
                <a:moveTo>
                  <a:pt x="2380" y="13141"/>
                </a:moveTo>
                <a:cubicBezTo>
                  <a:pt x="2351" y="13141"/>
                  <a:pt x="2329" y="13186"/>
                  <a:pt x="2329" y="13244"/>
                </a:cubicBezTo>
                <a:lnTo>
                  <a:pt x="2329" y="13464"/>
                </a:lnTo>
                <a:cubicBezTo>
                  <a:pt x="2329" y="13521"/>
                  <a:pt x="2351" y="13568"/>
                  <a:pt x="2380" y="13568"/>
                </a:cubicBezTo>
                <a:cubicBezTo>
                  <a:pt x="2409" y="13568"/>
                  <a:pt x="2433" y="13521"/>
                  <a:pt x="2433" y="13464"/>
                </a:cubicBezTo>
                <a:lnTo>
                  <a:pt x="2433" y="13244"/>
                </a:lnTo>
                <a:cubicBezTo>
                  <a:pt x="2433" y="13186"/>
                  <a:pt x="2409" y="13141"/>
                  <a:pt x="2380" y="13141"/>
                </a:cubicBezTo>
                <a:close/>
                <a:moveTo>
                  <a:pt x="2695" y="13141"/>
                </a:moveTo>
                <a:cubicBezTo>
                  <a:pt x="2666" y="13141"/>
                  <a:pt x="2643" y="13186"/>
                  <a:pt x="2643" y="13244"/>
                </a:cubicBezTo>
                <a:lnTo>
                  <a:pt x="2643" y="13464"/>
                </a:lnTo>
                <a:cubicBezTo>
                  <a:pt x="2643" y="13521"/>
                  <a:pt x="2666" y="13568"/>
                  <a:pt x="2695" y="13568"/>
                </a:cubicBezTo>
                <a:cubicBezTo>
                  <a:pt x="2724" y="13568"/>
                  <a:pt x="2748" y="13521"/>
                  <a:pt x="2748" y="13464"/>
                </a:cubicBezTo>
                <a:lnTo>
                  <a:pt x="2748" y="13244"/>
                </a:lnTo>
                <a:cubicBezTo>
                  <a:pt x="2748" y="13186"/>
                  <a:pt x="2724" y="13141"/>
                  <a:pt x="2695" y="13141"/>
                </a:cubicBezTo>
                <a:close/>
                <a:moveTo>
                  <a:pt x="3545" y="13141"/>
                </a:moveTo>
                <a:cubicBezTo>
                  <a:pt x="3516" y="13141"/>
                  <a:pt x="3492" y="13186"/>
                  <a:pt x="3492" y="13244"/>
                </a:cubicBezTo>
                <a:lnTo>
                  <a:pt x="3492" y="13464"/>
                </a:lnTo>
                <a:cubicBezTo>
                  <a:pt x="3492" y="13521"/>
                  <a:pt x="3516" y="13568"/>
                  <a:pt x="3545" y="13568"/>
                </a:cubicBezTo>
                <a:cubicBezTo>
                  <a:pt x="3574" y="13568"/>
                  <a:pt x="3598" y="13521"/>
                  <a:pt x="3598" y="13464"/>
                </a:cubicBezTo>
                <a:lnTo>
                  <a:pt x="3598" y="13244"/>
                </a:lnTo>
                <a:cubicBezTo>
                  <a:pt x="3598" y="13186"/>
                  <a:pt x="3574" y="13141"/>
                  <a:pt x="3545" y="13141"/>
                </a:cubicBezTo>
                <a:close/>
                <a:moveTo>
                  <a:pt x="3859" y="13141"/>
                </a:moveTo>
                <a:cubicBezTo>
                  <a:pt x="3830" y="13141"/>
                  <a:pt x="3806" y="13186"/>
                  <a:pt x="3806" y="13244"/>
                </a:cubicBezTo>
                <a:lnTo>
                  <a:pt x="3806" y="13464"/>
                </a:lnTo>
                <a:cubicBezTo>
                  <a:pt x="3806" y="13521"/>
                  <a:pt x="3830" y="13568"/>
                  <a:pt x="3859" y="13568"/>
                </a:cubicBezTo>
                <a:cubicBezTo>
                  <a:pt x="3888" y="13568"/>
                  <a:pt x="3912" y="13521"/>
                  <a:pt x="3912" y="13464"/>
                </a:cubicBezTo>
                <a:lnTo>
                  <a:pt x="3912" y="13244"/>
                </a:lnTo>
                <a:cubicBezTo>
                  <a:pt x="3912" y="13186"/>
                  <a:pt x="3888" y="13141"/>
                  <a:pt x="3859" y="13141"/>
                </a:cubicBezTo>
                <a:close/>
                <a:moveTo>
                  <a:pt x="4709" y="13141"/>
                </a:moveTo>
                <a:cubicBezTo>
                  <a:pt x="4680" y="13141"/>
                  <a:pt x="4656" y="13186"/>
                  <a:pt x="4656" y="13244"/>
                </a:cubicBezTo>
                <a:lnTo>
                  <a:pt x="4656" y="13464"/>
                </a:lnTo>
                <a:cubicBezTo>
                  <a:pt x="4656" y="13521"/>
                  <a:pt x="4680" y="13568"/>
                  <a:pt x="4709" y="13568"/>
                </a:cubicBezTo>
                <a:cubicBezTo>
                  <a:pt x="4738" y="13568"/>
                  <a:pt x="4762" y="13521"/>
                  <a:pt x="4762" y="13464"/>
                </a:cubicBezTo>
                <a:lnTo>
                  <a:pt x="4762" y="13244"/>
                </a:lnTo>
                <a:cubicBezTo>
                  <a:pt x="4762" y="13186"/>
                  <a:pt x="4738" y="13141"/>
                  <a:pt x="4709" y="13141"/>
                </a:cubicBezTo>
                <a:close/>
                <a:moveTo>
                  <a:pt x="5023" y="13141"/>
                </a:moveTo>
                <a:cubicBezTo>
                  <a:pt x="4994" y="13141"/>
                  <a:pt x="4970" y="13186"/>
                  <a:pt x="4970" y="13244"/>
                </a:cubicBezTo>
                <a:lnTo>
                  <a:pt x="4970" y="13464"/>
                </a:lnTo>
                <a:cubicBezTo>
                  <a:pt x="4970" y="13521"/>
                  <a:pt x="4994" y="13568"/>
                  <a:pt x="5023" y="13568"/>
                </a:cubicBezTo>
                <a:cubicBezTo>
                  <a:pt x="5053" y="13568"/>
                  <a:pt x="5076" y="13521"/>
                  <a:pt x="5076" y="13464"/>
                </a:cubicBezTo>
                <a:lnTo>
                  <a:pt x="5076" y="13244"/>
                </a:lnTo>
                <a:cubicBezTo>
                  <a:pt x="5076" y="13186"/>
                  <a:pt x="5053" y="13141"/>
                  <a:pt x="5023" y="13141"/>
                </a:cubicBezTo>
                <a:close/>
                <a:moveTo>
                  <a:pt x="5873" y="13141"/>
                </a:moveTo>
                <a:cubicBezTo>
                  <a:pt x="5844" y="13141"/>
                  <a:pt x="5820" y="13186"/>
                  <a:pt x="5820" y="13244"/>
                </a:cubicBezTo>
                <a:lnTo>
                  <a:pt x="5820" y="13464"/>
                </a:lnTo>
                <a:cubicBezTo>
                  <a:pt x="5820" y="13521"/>
                  <a:pt x="5844" y="13568"/>
                  <a:pt x="5873" y="13568"/>
                </a:cubicBezTo>
                <a:cubicBezTo>
                  <a:pt x="5902" y="13568"/>
                  <a:pt x="5926" y="13521"/>
                  <a:pt x="5926" y="13464"/>
                </a:cubicBezTo>
                <a:lnTo>
                  <a:pt x="5926" y="13244"/>
                </a:lnTo>
                <a:cubicBezTo>
                  <a:pt x="5926" y="13186"/>
                  <a:pt x="5902" y="13141"/>
                  <a:pt x="5873" y="13141"/>
                </a:cubicBezTo>
                <a:close/>
                <a:moveTo>
                  <a:pt x="6188" y="13141"/>
                </a:moveTo>
                <a:cubicBezTo>
                  <a:pt x="6159" y="13141"/>
                  <a:pt x="6135" y="13186"/>
                  <a:pt x="6135" y="13244"/>
                </a:cubicBezTo>
                <a:lnTo>
                  <a:pt x="6135" y="13464"/>
                </a:lnTo>
                <a:cubicBezTo>
                  <a:pt x="6135" y="13521"/>
                  <a:pt x="6159" y="13568"/>
                  <a:pt x="6188" y="13568"/>
                </a:cubicBezTo>
                <a:cubicBezTo>
                  <a:pt x="6217" y="13568"/>
                  <a:pt x="6240" y="13521"/>
                  <a:pt x="6240" y="13464"/>
                </a:cubicBezTo>
                <a:lnTo>
                  <a:pt x="6240" y="13244"/>
                </a:lnTo>
                <a:cubicBezTo>
                  <a:pt x="6240" y="13186"/>
                  <a:pt x="6217" y="13141"/>
                  <a:pt x="6188" y="13141"/>
                </a:cubicBezTo>
                <a:close/>
                <a:moveTo>
                  <a:pt x="7036" y="13141"/>
                </a:moveTo>
                <a:cubicBezTo>
                  <a:pt x="7007" y="13141"/>
                  <a:pt x="6984" y="13186"/>
                  <a:pt x="6984" y="13244"/>
                </a:cubicBezTo>
                <a:lnTo>
                  <a:pt x="6984" y="13464"/>
                </a:lnTo>
                <a:cubicBezTo>
                  <a:pt x="6984" y="13521"/>
                  <a:pt x="7007" y="13568"/>
                  <a:pt x="7036" y="13568"/>
                </a:cubicBezTo>
                <a:cubicBezTo>
                  <a:pt x="7065" y="13568"/>
                  <a:pt x="7089" y="13521"/>
                  <a:pt x="7089" y="13464"/>
                </a:cubicBezTo>
                <a:lnTo>
                  <a:pt x="7089" y="13244"/>
                </a:lnTo>
                <a:cubicBezTo>
                  <a:pt x="7089" y="13186"/>
                  <a:pt x="7065" y="13141"/>
                  <a:pt x="7036" y="13141"/>
                </a:cubicBezTo>
                <a:close/>
                <a:moveTo>
                  <a:pt x="7351" y="13141"/>
                </a:moveTo>
                <a:cubicBezTo>
                  <a:pt x="7322" y="13141"/>
                  <a:pt x="7299" y="13186"/>
                  <a:pt x="7299" y="13244"/>
                </a:cubicBezTo>
                <a:lnTo>
                  <a:pt x="7299" y="13464"/>
                </a:lnTo>
                <a:cubicBezTo>
                  <a:pt x="7299" y="13521"/>
                  <a:pt x="7322" y="13568"/>
                  <a:pt x="7351" y="13568"/>
                </a:cubicBezTo>
                <a:cubicBezTo>
                  <a:pt x="7380" y="13568"/>
                  <a:pt x="7404" y="13521"/>
                  <a:pt x="7404" y="13464"/>
                </a:cubicBezTo>
                <a:lnTo>
                  <a:pt x="7404" y="13244"/>
                </a:lnTo>
                <a:cubicBezTo>
                  <a:pt x="7404" y="13186"/>
                  <a:pt x="7380" y="13141"/>
                  <a:pt x="7351" y="13141"/>
                </a:cubicBezTo>
                <a:close/>
                <a:moveTo>
                  <a:pt x="8201" y="13141"/>
                </a:moveTo>
                <a:cubicBezTo>
                  <a:pt x="8171" y="13141"/>
                  <a:pt x="8148" y="13186"/>
                  <a:pt x="8148" y="13244"/>
                </a:cubicBezTo>
                <a:lnTo>
                  <a:pt x="8148" y="13464"/>
                </a:lnTo>
                <a:cubicBezTo>
                  <a:pt x="8148" y="13521"/>
                  <a:pt x="8171" y="13568"/>
                  <a:pt x="8201" y="13568"/>
                </a:cubicBezTo>
                <a:cubicBezTo>
                  <a:pt x="8230" y="13568"/>
                  <a:pt x="8254" y="13521"/>
                  <a:pt x="8254" y="13464"/>
                </a:cubicBezTo>
                <a:lnTo>
                  <a:pt x="8254" y="13244"/>
                </a:lnTo>
                <a:cubicBezTo>
                  <a:pt x="8254" y="13186"/>
                  <a:pt x="8230" y="13141"/>
                  <a:pt x="8201" y="13141"/>
                </a:cubicBezTo>
                <a:close/>
                <a:moveTo>
                  <a:pt x="8515" y="13141"/>
                </a:moveTo>
                <a:cubicBezTo>
                  <a:pt x="8486" y="13141"/>
                  <a:pt x="8462" y="13186"/>
                  <a:pt x="8462" y="13244"/>
                </a:cubicBezTo>
                <a:lnTo>
                  <a:pt x="8462" y="13464"/>
                </a:lnTo>
                <a:cubicBezTo>
                  <a:pt x="8462" y="13521"/>
                  <a:pt x="8486" y="13568"/>
                  <a:pt x="8515" y="13568"/>
                </a:cubicBezTo>
                <a:cubicBezTo>
                  <a:pt x="8544" y="13568"/>
                  <a:pt x="8568" y="13521"/>
                  <a:pt x="8568" y="13464"/>
                </a:cubicBezTo>
                <a:lnTo>
                  <a:pt x="8568" y="13244"/>
                </a:lnTo>
                <a:cubicBezTo>
                  <a:pt x="8568" y="13186"/>
                  <a:pt x="8544" y="13141"/>
                  <a:pt x="8515" y="13141"/>
                </a:cubicBezTo>
                <a:close/>
                <a:moveTo>
                  <a:pt x="9365" y="13141"/>
                </a:moveTo>
                <a:cubicBezTo>
                  <a:pt x="9336" y="13141"/>
                  <a:pt x="9312" y="13186"/>
                  <a:pt x="9312" y="13244"/>
                </a:cubicBezTo>
                <a:lnTo>
                  <a:pt x="9312" y="13464"/>
                </a:lnTo>
                <a:cubicBezTo>
                  <a:pt x="9312" y="13521"/>
                  <a:pt x="9336" y="13568"/>
                  <a:pt x="9365" y="13568"/>
                </a:cubicBezTo>
                <a:cubicBezTo>
                  <a:pt x="9394" y="13568"/>
                  <a:pt x="9418" y="13521"/>
                  <a:pt x="9418" y="13464"/>
                </a:cubicBezTo>
                <a:lnTo>
                  <a:pt x="9418" y="13244"/>
                </a:lnTo>
                <a:cubicBezTo>
                  <a:pt x="9418" y="13186"/>
                  <a:pt x="9394" y="13141"/>
                  <a:pt x="9365" y="13141"/>
                </a:cubicBezTo>
                <a:close/>
                <a:moveTo>
                  <a:pt x="9679" y="13141"/>
                </a:moveTo>
                <a:cubicBezTo>
                  <a:pt x="9650" y="13141"/>
                  <a:pt x="9626" y="13186"/>
                  <a:pt x="9626" y="13244"/>
                </a:cubicBezTo>
                <a:lnTo>
                  <a:pt x="9626" y="13464"/>
                </a:lnTo>
                <a:cubicBezTo>
                  <a:pt x="9626" y="13521"/>
                  <a:pt x="9650" y="13568"/>
                  <a:pt x="9679" y="13568"/>
                </a:cubicBezTo>
                <a:cubicBezTo>
                  <a:pt x="9708" y="13568"/>
                  <a:pt x="9732" y="13521"/>
                  <a:pt x="9732" y="13464"/>
                </a:cubicBezTo>
                <a:lnTo>
                  <a:pt x="9732" y="13244"/>
                </a:lnTo>
                <a:cubicBezTo>
                  <a:pt x="9732" y="13186"/>
                  <a:pt x="9708" y="13141"/>
                  <a:pt x="9679" y="13141"/>
                </a:cubicBezTo>
                <a:close/>
                <a:moveTo>
                  <a:pt x="10529" y="13141"/>
                </a:moveTo>
                <a:cubicBezTo>
                  <a:pt x="10500" y="13141"/>
                  <a:pt x="10476" y="13186"/>
                  <a:pt x="10476" y="13244"/>
                </a:cubicBezTo>
                <a:lnTo>
                  <a:pt x="10476" y="13464"/>
                </a:lnTo>
                <a:cubicBezTo>
                  <a:pt x="10476" y="13521"/>
                  <a:pt x="10500" y="13568"/>
                  <a:pt x="10529" y="13568"/>
                </a:cubicBezTo>
                <a:cubicBezTo>
                  <a:pt x="10558" y="13568"/>
                  <a:pt x="10582" y="13521"/>
                  <a:pt x="10582" y="13464"/>
                </a:cubicBezTo>
                <a:lnTo>
                  <a:pt x="10582" y="13244"/>
                </a:lnTo>
                <a:cubicBezTo>
                  <a:pt x="10582" y="13186"/>
                  <a:pt x="10558" y="13141"/>
                  <a:pt x="10529" y="13141"/>
                </a:cubicBezTo>
                <a:close/>
                <a:moveTo>
                  <a:pt x="10844" y="13141"/>
                </a:moveTo>
                <a:cubicBezTo>
                  <a:pt x="10814" y="13141"/>
                  <a:pt x="10791" y="13186"/>
                  <a:pt x="10791" y="13244"/>
                </a:cubicBezTo>
                <a:lnTo>
                  <a:pt x="10791" y="13464"/>
                </a:lnTo>
                <a:cubicBezTo>
                  <a:pt x="10791" y="13521"/>
                  <a:pt x="10814" y="13568"/>
                  <a:pt x="10844" y="13568"/>
                </a:cubicBezTo>
                <a:cubicBezTo>
                  <a:pt x="10873" y="13568"/>
                  <a:pt x="10895" y="13521"/>
                  <a:pt x="10895" y="13464"/>
                </a:cubicBezTo>
                <a:lnTo>
                  <a:pt x="10895" y="13244"/>
                </a:lnTo>
                <a:cubicBezTo>
                  <a:pt x="10895" y="13186"/>
                  <a:pt x="10873" y="13141"/>
                  <a:pt x="10844" y="13141"/>
                </a:cubicBezTo>
                <a:close/>
                <a:moveTo>
                  <a:pt x="11692" y="13141"/>
                </a:moveTo>
                <a:cubicBezTo>
                  <a:pt x="11663" y="13141"/>
                  <a:pt x="11640" y="13186"/>
                  <a:pt x="11640" y="13244"/>
                </a:cubicBezTo>
                <a:lnTo>
                  <a:pt x="11640" y="13464"/>
                </a:lnTo>
                <a:cubicBezTo>
                  <a:pt x="11640" y="13521"/>
                  <a:pt x="11663" y="13568"/>
                  <a:pt x="11692" y="13568"/>
                </a:cubicBezTo>
                <a:cubicBezTo>
                  <a:pt x="11721" y="13568"/>
                  <a:pt x="11745" y="13521"/>
                  <a:pt x="11745" y="13464"/>
                </a:cubicBezTo>
                <a:lnTo>
                  <a:pt x="11745" y="13244"/>
                </a:lnTo>
                <a:cubicBezTo>
                  <a:pt x="11745" y="13186"/>
                  <a:pt x="11721" y="13141"/>
                  <a:pt x="11692" y="13141"/>
                </a:cubicBezTo>
                <a:close/>
                <a:moveTo>
                  <a:pt x="12007" y="13141"/>
                </a:moveTo>
                <a:cubicBezTo>
                  <a:pt x="11978" y="13141"/>
                  <a:pt x="11955" y="13186"/>
                  <a:pt x="11955" y="13244"/>
                </a:cubicBezTo>
                <a:lnTo>
                  <a:pt x="11955" y="13464"/>
                </a:lnTo>
                <a:cubicBezTo>
                  <a:pt x="11955" y="13521"/>
                  <a:pt x="11978" y="13568"/>
                  <a:pt x="12007" y="13568"/>
                </a:cubicBezTo>
                <a:cubicBezTo>
                  <a:pt x="12036" y="13568"/>
                  <a:pt x="12060" y="13521"/>
                  <a:pt x="12060" y="13464"/>
                </a:cubicBezTo>
                <a:lnTo>
                  <a:pt x="12060" y="13244"/>
                </a:lnTo>
                <a:cubicBezTo>
                  <a:pt x="12060" y="13186"/>
                  <a:pt x="12036" y="13141"/>
                  <a:pt x="12007" y="13141"/>
                </a:cubicBezTo>
                <a:close/>
                <a:moveTo>
                  <a:pt x="12856" y="13141"/>
                </a:moveTo>
                <a:cubicBezTo>
                  <a:pt x="12827" y="13141"/>
                  <a:pt x="12804" y="13186"/>
                  <a:pt x="12804" y="13244"/>
                </a:cubicBezTo>
                <a:lnTo>
                  <a:pt x="12804" y="13464"/>
                </a:lnTo>
                <a:cubicBezTo>
                  <a:pt x="12804" y="13521"/>
                  <a:pt x="12827" y="13568"/>
                  <a:pt x="12856" y="13568"/>
                </a:cubicBezTo>
                <a:cubicBezTo>
                  <a:pt x="12886" y="13568"/>
                  <a:pt x="12909" y="13521"/>
                  <a:pt x="12909" y="13464"/>
                </a:cubicBezTo>
                <a:lnTo>
                  <a:pt x="12909" y="13244"/>
                </a:lnTo>
                <a:cubicBezTo>
                  <a:pt x="12909" y="13186"/>
                  <a:pt x="12886" y="13141"/>
                  <a:pt x="12856" y="13141"/>
                </a:cubicBezTo>
                <a:close/>
                <a:moveTo>
                  <a:pt x="13171" y="13141"/>
                </a:moveTo>
                <a:cubicBezTo>
                  <a:pt x="13142" y="13141"/>
                  <a:pt x="13118" y="13186"/>
                  <a:pt x="13118" y="13244"/>
                </a:cubicBezTo>
                <a:lnTo>
                  <a:pt x="13118" y="13464"/>
                </a:lnTo>
                <a:cubicBezTo>
                  <a:pt x="13118" y="13521"/>
                  <a:pt x="13142" y="13568"/>
                  <a:pt x="13171" y="13568"/>
                </a:cubicBezTo>
                <a:cubicBezTo>
                  <a:pt x="13200" y="13568"/>
                  <a:pt x="13224" y="13521"/>
                  <a:pt x="13224" y="13464"/>
                </a:cubicBezTo>
                <a:lnTo>
                  <a:pt x="13224" y="13244"/>
                </a:lnTo>
                <a:cubicBezTo>
                  <a:pt x="13224" y="13186"/>
                  <a:pt x="13200" y="13141"/>
                  <a:pt x="13171" y="13141"/>
                </a:cubicBezTo>
                <a:close/>
                <a:moveTo>
                  <a:pt x="14021" y="13141"/>
                </a:moveTo>
                <a:cubicBezTo>
                  <a:pt x="13992" y="13141"/>
                  <a:pt x="13968" y="13186"/>
                  <a:pt x="13968" y="13244"/>
                </a:cubicBezTo>
                <a:lnTo>
                  <a:pt x="13968" y="13464"/>
                </a:lnTo>
                <a:cubicBezTo>
                  <a:pt x="13968" y="13521"/>
                  <a:pt x="13992" y="13568"/>
                  <a:pt x="14021" y="13568"/>
                </a:cubicBezTo>
                <a:cubicBezTo>
                  <a:pt x="14050" y="13568"/>
                  <a:pt x="14074" y="13521"/>
                  <a:pt x="14074" y="13464"/>
                </a:cubicBezTo>
                <a:lnTo>
                  <a:pt x="14074" y="13244"/>
                </a:lnTo>
                <a:cubicBezTo>
                  <a:pt x="14074" y="13186"/>
                  <a:pt x="14050" y="13141"/>
                  <a:pt x="14021" y="13141"/>
                </a:cubicBezTo>
                <a:close/>
                <a:moveTo>
                  <a:pt x="14335" y="13141"/>
                </a:moveTo>
                <a:cubicBezTo>
                  <a:pt x="14306" y="13141"/>
                  <a:pt x="14282" y="13186"/>
                  <a:pt x="14282" y="13244"/>
                </a:cubicBezTo>
                <a:lnTo>
                  <a:pt x="14282" y="13464"/>
                </a:lnTo>
                <a:cubicBezTo>
                  <a:pt x="14282" y="13521"/>
                  <a:pt x="14306" y="13568"/>
                  <a:pt x="14335" y="13568"/>
                </a:cubicBezTo>
                <a:cubicBezTo>
                  <a:pt x="14364" y="13568"/>
                  <a:pt x="14388" y="13521"/>
                  <a:pt x="14388" y="13464"/>
                </a:cubicBezTo>
                <a:lnTo>
                  <a:pt x="14388" y="13244"/>
                </a:lnTo>
                <a:cubicBezTo>
                  <a:pt x="14388" y="13186"/>
                  <a:pt x="14364" y="13141"/>
                  <a:pt x="14335" y="13141"/>
                </a:cubicBezTo>
                <a:close/>
                <a:moveTo>
                  <a:pt x="15185" y="13141"/>
                </a:moveTo>
                <a:cubicBezTo>
                  <a:pt x="15156" y="13141"/>
                  <a:pt x="15132" y="13186"/>
                  <a:pt x="15132" y="13244"/>
                </a:cubicBezTo>
                <a:lnTo>
                  <a:pt x="15132" y="13464"/>
                </a:lnTo>
                <a:cubicBezTo>
                  <a:pt x="15132" y="13521"/>
                  <a:pt x="15156" y="13568"/>
                  <a:pt x="15185" y="13568"/>
                </a:cubicBezTo>
                <a:cubicBezTo>
                  <a:pt x="15214" y="13568"/>
                  <a:pt x="15237" y="13521"/>
                  <a:pt x="15237" y="13464"/>
                </a:cubicBezTo>
                <a:lnTo>
                  <a:pt x="15237" y="13244"/>
                </a:lnTo>
                <a:cubicBezTo>
                  <a:pt x="15237" y="13186"/>
                  <a:pt x="15214" y="13141"/>
                  <a:pt x="15185" y="13141"/>
                </a:cubicBezTo>
                <a:close/>
                <a:moveTo>
                  <a:pt x="15500" y="13141"/>
                </a:moveTo>
                <a:cubicBezTo>
                  <a:pt x="15470" y="13141"/>
                  <a:pt x="15447" y="13186"/>
                  <a:pt x="15447" y="13244"/>
                </a:cubicBezTo>
                <a:lnTo>
                  <a:pt x="15447" y="13464"/>
                </a:lnTo>
                <a:cubicBezTo>
                  <a:pt x="15447" y="13521"/>
                  <a:pt x="15470" y="13568"/>
                  <a:pt x="15500" y="13568"/>
                </a:cubicBezTo>
                <a:cubicBezTo>
                  <a:pt x="15529" y="13568"/>
                  <a:pt x="15551" y="13521"/>
                  <a:pt x="15551" y="13464"/>
                </a:cubicBezTo>
                <a:lnTo>
                  <a:pt x="15551" y="13244"/>
                </a:lnTo>
                <a:cubicBezTo>
                  <a:pt x="15551" y="13186"/>
                  <a:pt x="15529" y="13141"/>
                  <a:pt x="15500" y="13141"/>
                </a:cubicBezTo>
                <a:close/>
                <a:moveTo>
                  <a:pt x="16349" y="13141"/>
                </a:moveTo>
                <a:cubicBezTo>
                  <a:pt x="16320" y="13141"/>
                  <a:pt x="16296" y="13186"/>
                  <a:pt x="16296" y="13244"/>
                </a:cubicBezTo>
                <a:lnTo>
                  <a:pt x="16296" y="13464"/>
                </a:lnTo>
                <a:cubicBezTo>
                  <a:pt x="16296" y="13521"/>
                  <a:pt x="16320" y="13568"/>
                  <a:pt x="16349" y="13568"/>
                </a:cubicBezTo>
                <a:cubicBezTo>
                  <a:pt x="16378" y="13568"/>
                  <a:pt x="16401" y="13521"/>
                  <a:pt x="16401" y="13464"/>
                </a:cubicBezTo>
                <a:lnTo>
                  <a:pt x="16401" y="13244"/>
                </a:lnTo>
                <a:cubicBezTo>
                  <a:pt x="16401" y="13186"/>
                  <a:pt x="16378" y="13141"/>
                  <a:pt x="16349" y="13141"/>
                </a:cubicBezTo>
                <a:close/>
                <a:moveTo>
                  <a:pt x="16663" y="13141"/>
                </a:moveTo>
                <a:cubicBezTo>
                  <a:pt x="16634" y="13141"/>
                  <a:pt x="16611" y="13186"/>
                  <a:pt x="16611" y="13244"/>
                </a:cubicBezTo>
                <a:lnTo>
                  <a:pt x="16611" y="13464"/>
                </a:lnTo>
                <a:cubicBezTo>
                  <a:pt x="16611" y="13521"/>
                  <a:pt x="16634" y="13568"/>
                  <a:pt x="16663" y="13568"/>
                </a:cubicBezTo>
                <a:cubicBezTo>
                  <a:pt x="16692" y="13568"/>
                  <a:pt x="16716" y="13521"/>
                  <a:pt x="16716" y="13464"/>
                </a:cubicBezTo>
                <a:lnTo>
                  <a:pt x="16716" y="13244"/>
                </a:lnTo>
                <a:cubicBezTo>
                  <a:pt x="16716" y="13186"/>
                  <a:pt x="16692" y="13141"/>
                  <a:pt x="16663" y="13141"/>
                </a:cubicBezTo>
                <a:close/>
                <a:moveTo>
                  <a:pt x="17512" y="13141"/>
                </a:moveTo>
                <a:cubicBezTo>
                  <a:pt x="17483" y="13141"/>
                  <a:pt x="17459" y="13186"/>
                  <a:pt x="17459" y="13244"/>
                </a:cubicBezTo>
                <a:lnTo>
                  <a:pt x="17459" y="13464"/>
                </a:lnTo>
                <a:cubicBezTo>
                  <a:pt x="17459" y="13521"/>
                  <a:pt x="17483" y="13568"/>
                  <a:pt x="17512" y="13568"/>
                </a:cubicBezTo>
                <a:cubicBezTo>
                  <a:pt x="17541" y="13568"/>
                  <a:pt x="17565" y="13521"/>
                  <a:pt x="17565" y="13464"/>
                </a:cubicBezTo>
                <a:lnTo>
                  <a:pt x="17565" y="13244"/>
                </a:lnTo>
                <a:cubicBezTo>
                  <a:pt x="17565" y="13186"/>
                  <a:pt x="17541" y="13141"/>
                  <a:pt x="17512" y="13141"/>
                </a:cubicBezTo>
                <a:close/>
                <a:moveTo>
                  <a:pt x="17827" y="13141"/>
                </a:moveTo>
                <a:cubicBezTo>
                  <a:pt x="17798" y="13141"/>
                  <a:pt x="17774" y="13186"/>
                  <a:pt x="17774" y="13244"/>
                </a:cubicBezTo>
                <a:lnTo>
                  <a:pt x="17774" y="13464"/>
                </a:lnTo>
                <a:cubicBezTo>
                  <a:pt x="17774" y="13521"/>
                  <a:pt x="17798" y="13568"/>
                  <a:pt x="17827" y="13568"/>
                </a:cubicBezTo>
                <a:cubicBezTo>
                  <a:pt x="17856" y="13568"/>
                  <a:pt x="17880" y="13521"/>
                  <a:pt x="17880" y="13464"/>
                </a:cubicBezTo>
                <a:lnTo>
                  <a:pt x="17880" y="13244"/>
                </a:lnTo>
                <a:cubicBezTo>
                  <a:pt x="17880" y="13186"/>
                  <a:pt x="17856" y="13141"/>
                  <a:pt x="17827" y="13141"/>
                </a:cubicBezTo>
                <a:close/>
                <a:moveTo>
                  <a:pt x="18677" y="13141"/>
                </a:moveTo>
                <a:cubicBezTo>
                  <a:pt x="18648" y="13141"/>
                  <a:pt x="18624" y="13186"/>
                  <a:pt x="18624" y="13244"/>
                </a:cubicBezTo>
                <a:lnTo>
                  <a:pt x="18624" y="13464"/>
                </a:lnTo>
                <a:cubicBezTo>
                  <a:pt x="18624" y="13521"/>
                  <a:pt x="18648" y="13568"/>
                  <a:pt x="18677" y="13568"/>
                </a:cubicBezTo>
                <a:cubicBezTo>
                  <a:pt x="18706" y="13568"/>
                  <a:pt x="18730" y="13521"/>
                  <a:pt x="18730" y="13464"/>
                </a:cubicBezTo>
                <a:lnTo>
                  <a:pt x="18730" y="13244"/>
                </a:lnTo>
                <a:cubicBezTo>
                  <a:pt x="18730" y="13186"/>
                  <a:pt x="18706" y="13141"/>
                  <a:pt x="18677" y="13141"/>
                </a:cubicBezTo>
                <a:close/>
                <a:moveTo>
                  <a:pt x="18991" y="13141"/>
                </a:moveTo>
                <a:cubicBezTo>
                  <a:pt x="18962" y="13141"/>
                  <a:pt x="18938" y="13186"/>
                  <a:pt x="18938" y="13244"/>
                </a:cubicBezTo>
                <a:lnTo>
                  <a:pt x="18938" y="13464"/>
                </a:lnTo>
                <a:cubicBezTo>
                  <a:pt x="18938" y="13521"/>
                  <a:pt x="18962" y="13568"/>
                  <a:pt x="18991" y="13568"/>
                </a:cubicBezTo>
                <a:cubicBezTo>
                  <a:pt x="19020" y="13568"/>
                  <a:pt x="19044" y="13521"/>
                  <a:pt x="19044" y="13464"/>
                </a:cubicBezTo>
                <a:lnTo>
                  <a:pt x="19044" y="13244"/>
                </a:lnTo>
                <a:cubicBezTo>
                  <a:pt x="19044" y="13186"/>
                  <a:pt x="19020" y="13141"/>
                  <a:pt x="18991" y="13141"/>
                </a:cubicBezTo>
                <a:close/>
                <a:moveTo>
                  <a:pt x="19841" y="13141"/>
                </a:moveTo>
                <a:cubicBezTo>
                  <a:pt x="19812" y="13141"/>
                  <a:pt x="19788" y="13186"/>
                  <a:pt x="19788" y="13244"/>
                </a:cubicBezTo>
                <a:lnTo>
                  <a:pt x="19788" y="13464"/>
                </a:lnTo>
                <a:cubicBezTo>
                  <a:pt x="19788" y="13521"/>
                  <a:pt x="19812" y="13568"/>
                  <a:pt x="19841" y="13568"/>
                </a:cubicBezTo>
                <a:cubicBezTo>
                  <a:pt x="19870" y="13568"/>
                  <a:pt x="19894" y="13521"/>
                  <a:pt x="19894" y="13464"/>
                </a:cubicBezTo>
                <a:lnTo>
                  <a:pt x="19894" y="13244"/>
                </a:lnTo>
                <a:cubicBezTo>
                  <a:pt x="19894" y="13186"/>
                  <a:pt x="19870" y="13141"/>
                  <a:pt x="19841" y="13141"/>
                </a:cubicBezTo>
                <a:close/>
                <a:moveTo>
                  <a:pt x="20155" y="13141"/>
                </a:moveTo>
                <a:cubicBezTo>
                  <a:pt x="20126" y="13141"/>
                  <a:pt x="20102" y="13186"/>
                  <a:pt x="20102" y="13244"/>
                </a:cubicBezTo>
                <a:lnTo>
                  <a:pt x="20102" y="13464"/>
                </a:lnTo>
                <a:cubicBezTo>
                  <a:pt x="20102" y="13521"/>
                  <a:pt x="20126" y="13568"/>
                  <a:pt x="20155" y="13568"/>
                </a:cubicBezTo>
                <a:cubicBezTo>
                  <a:pt x="20184" y="13568"/>
                  <a:pt x="20207" y="13521"/>
                  <a:pt x="20207" y="13464"/>
                </a:cubicBezTo>
                <a:lnTo>
                  <a:pt x="20207" y="13244"/>
                </a:lnTo>
                <a:cubicBezTo>
                  <a:pt x="20207" y="13186"/>
                  <a:pt x="20184" y="13141"/>
                  <a:pt x="20155" y="13141"/>
                </a:cubicBezTo>
                <a:close/>
                <a:moveTo>
                  <a:pt x="21004" y="13141"/>
                </a:moveTo>
                <a:cubicBezTo>
                  <a:pt x="20975" y="13141"/>
                  <a:pt x="20952" y="13186"/>
                  <a:pt x="20952" y="13244"/>
                </a:cubicBezTo>
                <a:lnTo>
                  <a:pt x="20952" y="13464"/>
                </a:lnTo>
                <a:cubicBezTo>
                  <a:pt x="20952" y="13521"/>
                  <a:pt x="20975" y="13568"/>
                  <a:pt x="21004" y="13568"/>
                </a:cubicBezTo>
                <a:cubicBezTo>
                  <a:pt x="21033" y="13568"/>
                  <a:pt x="21057" y="13521"/>
                  <a:pt x="21057" y="13464"/>
                </a:cubicBezTo>
                <a:lnTo>
                  <a:pt x="21057" y="13244"/>
                </a:lnTo>
                <a:cubicBezTo>
                  <a:pt x="21057" y="13186"/>
                  <a:pt x="21033" y="13141"/>
                  <a:pt x="21004" y="13141"/>
                </a:cubicBezTo>
                <a:close/>
                <a:moveTo>
                  <a:pt x="21319" y="13141"/>
                </a:moveTo>
                <a:cubicBezTo>
                  <a:pt x="21289" y="13141"/>
                  <a:pt x="21267" y="13186"/>
                  <a:pt x="21267" y="13244"/>
                </a:cubicBezTo>
                <a:lnTo>
                  <a:pt x="21267" y="13464"/>
                </a:lnTo>
                <a:cubicBezTo>
                  <a:pt x="21267" y="13521"/>
                  <a:pt x="21289" y="13568"/>
                  <a:pt x="21319" y="13568"/>
                </a:cubicBezTo>
                <a:cubicBezTo>
                  <a:pt x="21348" y="13568"/>
                  <a:pt x="21372" y="13521"/>
                  <a:pt x="21372" y="13464"/>
                </a:cubicBezTo>
                <a:lnTo>
                  <a:pt x="21372" y="13244"/>
                </a:lnTo>
                <a:cubicBezTo>
                  <a:pt x="21372" y="13186"/>
                  <a:pt x="21348" y="13141"/>
                  <a:pt x="21319" y="13141"/>
                </a:cubicBezTo>
                <a:close/>
                <a:moveTo>
                  <a:pt x="281" y="13871"/>
                </a:moveTo>
                <a:cubicBezTo>
                  <a:pt x="252" y="13871"/>
                  <a:pt x="228" y="13916"/>
                  <a:pt x="228" y="13974"/>
                </a:cubicBezTo>
                <a:lnTo>
                  <a:pt x="228" y="14194"/>
                </a:lnTo>
                <a:cubicBezTo>
                  <a:pt x="228" y="14251"/>
                  <a:pt x="252" y="14298"/>
                  <a:pt x="281" y="14298"/>
                </a:cubicBezTo>
                <a:cubicBezTo>
                  <a:pt x="311" y="14298"/>
                  <a:pt x="334" y="14251"/>
                  <a:pt x="334" y="14194"/>
                </a:cubicBezTo>
                <a:lnTo>
                  <a:pt x="334" y="13974"/>
                </a:lnTo>
                <a:cubicBezTo>
                  <a:pt x="334" y="13916"/>
                  <a:pt x="311" y="13871"/>
                  <a:pt x="281" y="13871"/>
                </a:cubicBezTo>
                <a:close/>
                <a:moveTo>
                  <a:pt x="596" y="13871"/>
                </a:moveTo>
                <a:cubicBezTo>
                  <a:pt x="567" y="13871"/>
                  <a:pt x="543" y="13916"/>
                  <a:pt x="543" y="13974"/>
                </a:cubicBezTo>
                <a:lnTo>
                  <a:pt x="543" y="14194"/>
                </a:lnTo>
                <a:cubicBezTo>
                  <a:pt x="543" y="14251"/>
                  <a:pt x="567" y="14298"/>
                  <a:pt x="596" y="14298"/>
                </a:cubicBezTo>
                <a:cubicBezTo>
                  <a:pt x="625" y="14298"/>
                  <a:pt x="649" y="14251"/>
                  <a:pt x="649" y="14194"/>
                </a:cubicBezTo>
                <a:lnTo>
                  <a:pt x="649" y="13974"/>
                </a:lnTo>
                <a:cubicBezTo>
                  <a:pt x="649" y="13916"/>
                  <a:pt x="625" y="13871"/>
                  <a:pt x="596" y="13871"/>
                </a:cubicBezTo>
                <a:close/>
                <a:moveTo>
                  <a:pt x="1446" y="13871"/>
                </a:moveTo>
                <a:cubicBezTo>
                  <a:pt x="1417" y="13871"/>
                  <a:pt x="1393" y="13916"/>
                  <a:pt x="1393" y="13974"/>
                </a:cubicBezTo>
                <a:lnTo>
                  <a:pt x="1393" y="14194"/>
                </a:lnTo>
                <a:cubicBezTo>
                  <a:pt x="1393" y="14251"/>
                  <a:pt x="1417" y="14298"/>
                  <a:pt x="1446" y="14298"/>
                </a:cubicBezTo>
                <a:cubicBezTo>
                  <a:pt x="1475" y="14298"/>
                  <a:pt x="1499" y="14251"/>
                  <a:pt x="1499" y="14194"/>
                </a:cubicBezTo>
                <a:lnTo>
                  <a:pt x="1499" y="13974"/>
                </a:lnTo>
                <a:cubicBezTo>
                  <a:pt x="1499" y="13916"/>
                  <a:pt x="1475" y="13871"/>
                  <a:pt x="1446" y="13871"/>
                </a:cubicBezTo>
                <a:close/>
                <a:moveTo>
                  <a:pt x="1760" y="13871"/>
                </a:moveTo>
                <a:cubicBezTo>
                  <a:pt x="1731" y="13871"/>
                  <a:pt x="1707" y="13916"/>
                  <a:pt x="1707" y="13974"/>
                </a:cubicBezTo>
                <a:lnTo>
                  <a:pt x="1707" y="14194"/>
                </a:lnTo>
                <a:cubicBezTo>
                  <a:pt x="1707" y="14251"/>
                  <a:pt x="1731" y="14298"/>
                  <a:pt x="1760" y="14298"/>
                </a:cubicBezTo>
                <a:cubicBezTo>
                  <a:pt x="1789" y="14298"/>
                  <a:pt x="1813" y="14251"/>
                  <a:pt x="1813" y="14194"/>
                </a:cubicBezTo>
                <a:lnTo>
                  <a:pt x="1813" y="13974"/>
                </a:lnTo>
                <a:cubicBezTo>
                  <a:pt x="1813" y="13916"/>
                  <a:pt x="1789" y="13871"/>
                  <a:pt x="1760" y="13871"/>
                </a:cubicBezTo>
                <a:close/>
                <a:moveTo>
                  <a:pt x="2610" y="13871"/>
                </a:moveTo>
                <a:cubicBezTo>
                  <a:pt x="2581" y="13871"/>
                  <a:pt x="2557" y="13916"/>
                  <a:pt x="2557" y="13974"/>
                </a:cubicBezTo>
                <a:lnTo>
                  <a:pt x="2557" y="14194"/>
                </a:lnTo>
                <a:cubicBezTo>
                  <a:pt x="2557" y="14251"/>
                  <a:pt x="2581" y="14298"/>
                  <a:pt x="2610" y="14298"/>
                </a:cubicBezTo>
                <a:cubicBezTo>
                  <a:pt x="2639" y="14298"/>
                  <a:pt x="2662" y="14251"/>
                  <a:pt x="2662" y="14194"/>
                </a:cubicBezTo>
                <a:lnTo>
                  <a:pt x="2662" y="13974"/>
                </a:lnTo>
                <a:cubicBezTo>
                  <a:pt x="2662" y="13916"/>
                  <a:pt x="2639" y="13871"/>
                  <a:pt x="2610" y="13871"/>
                </a:cubicBezTo>
                <a:close/>
                <a:moveTo>
                  <a:pt x="2924" y="13871"/>
                </a:moveTo>
                <a:cubicBezTo>
                  <a:pt x="2895" y="13871"/>
                  <a:pt x="2871" y="13916"/>
                  <a:pt x="2871" y="13974"/>
                </a:cubicBezTo>
                <a:lnTo>
                  <a:pt x="2871" y="14194"/>
                </a:lnTo>
                <a:cubicBezTo>
                  <a:pt x="2871" y="14251"/>
                  <a:pt x="2895" y="14298"/>
                  <a:pt x="2924" y="14298"/>
                </a:cubicBezTo>
                <a:cubicBezTo>
                  <a:pt x="2954" y="14298"/>
                  <a:pt x="2976" y="14251"/>
                  <a:pt x="2976" y="14194"/>
                </a:cubicBezTo>
                <a:lnTo>
                  <a:pt x="2976" y="13974"/>
                </a:lnTo>
                <a:cubicBezTo>
                  <a:pt x="2976" y="13916"/>
                  <a:pt x="2954" y="13871"/>
                  <a:pt x="2924" y="13871"/>
                </a:cubicBezTo>
                <a:close/>
                <a:moveTo>
                  <a:pt x="3773" y="13871"/>
                </a:moveTo>
                <a:cubicBezTo>
                  <a:pt x="3744" y="13871"/>
                  <a:pt x="3721" y="13916"/>
                  <a:pt x="3721" y="13974"/>
                </a:cubicBezTo>
                <a:lnTo>
                  <a:pt x="3721" y="14194"/>
                </a:lnTo>
                <a:cubicBezTo>
                  <a:pt x="3721" y="14251"/>
                  <a:pt x="3744" y="14298"/>
                  <a:pt x="3773" y="14298"/>
                </a:cubicBezTo>
                <a:cubicBezTo>
                  <a:pt x="3802" y="14298"/>
                  <a:pt x="3826" y="14251"/>
                  <a:pt x="3826" y="14194"/>
                </a:cubicBezTo>
                <a:lnTo>
                  <a:pt x="3826" y="13974"/>
                </a:lnTo>
                <a:cubicBezTo>
                  <a:pt x="3826" y="13916"/>
                  <a:pt x="3802" y="13871"/>
                  <a:pt x="3773" y="13871"/>
                </a:cubicBezTo>
                <a:close/>
                <a:moveTo>
                  <a:pt x="4088" y="13871"/>
                </a:moveTo>
                <a:cubicBezTo>
                  <a:pt x="4058" y="13871"/>
                  <a:pt x="4035" y="13916"/>
                  <a:pt x="4035" y="13974"/>
                </a:cubicBezTo>
                <a:lnTo>
                  <a:pt x="4035" y="14194"/>
                </a:lnTo>
                <a:cubicBezTo>
                  <a:pt x="4035" y="14251"/>
                  <a:pt x="4058" y="14298"/>
                  <a:pt x="4088" y="14298"/>
                </a:cubicBezTo>
                <a:cubicBezTo>
                  <a:pt x="4117" y="14298"/>
                  <a:pt x="4141" y="14251"/>
                  <a:pt x="4141" y="14194"/>
                </a:cubicBezTo>
                <a:lnTo>
                  <a:pt x="4141" y="13974"/>
                </a:lnTo>
                <a:cubicBezTo>
                  <a:pt x="4141" y="13916"/>
                  <a:pt x="4117" y="13871"/>
                  <a:pt x="4088" y="13871"/>
                </a:cubicBezTo>
                <a:close/>
                <a:moveTo>
                  <a:pt x="4937" y="13871"/>
                </a:moveTo>
                <a:cubicBezTo>
                  <a:pt x="4908" y="13871"/>
                  <a:pt x="4884" y="13916"/>
                  <a:pt x="4884" y="13974"/>
                </a:cubicBezTo>
                <a:lnTo>
                  <a:pt x="4884" y="14194"/>
                </a:lnTo>
                <a:cubicBezTo>
                  <a:pt x="4884" y="14251"/>
                  <a:pt x="4908" y="14298"/>
                  <a:pt x="4937" y="14298"/>
                </a:cubicBezTo>
                <a:cubicBezTo>
                  <a:pt x="4966" y="14298"/>
                  <a:pt x="4990" y="14251"/>
                  <a:pt x="4990" y="14194"/>
                </a:cubicBezTo>
                <a:lnTo>
                  <a:pt x="4990" y="13974"/>
                </a:lnTo>
                <a:cubicBezTo>
                  <a:pt x="4990" y="13916"/>
                  <a:pt x="4966" y="13871"/>
                  <a:pt x="4937" y="13871"/>
                </a:cubicBezTo>
                <a:close/>
                <a:moveTo>
                  <a:pt x="5252" y="13871"/>
                </a:moveTo>
                <a:cubicBezTo>
                  <a:pt x="5223" y="13871"/>
                  <a:pt x="5199" y="13916"/>
                  <a:pt x="5199" y="13974"/>
                </a:cubicBezTo>
                <a:lnTo>
                  <a:pt x="5199" y="14194"/>
                </a:lnTo>
                <a:cubicBezTo>
                  <a:pt x="5199" y="14251"/>
                  <a:pt x="5223" y="14298"/>
                  <a:pt x="5252" y="14298"/>
                </a:cubicBezTo>
                <a:cubicBezTo>
                  <a:pt x="5281" y="14298"/>
                  <a:pt x="5305" y="14251"/>
                  <a:pt x="5305" y="14194"/>
                </a:cubicBezTo>
                <a:lnTo>
                  <a:pt x="5305" y="13974"/>
                </a:lnTo>
                <a:cubicBezTo>
                  <a:pt x="5305" y="13916"/>
                  <a:pt x="5281" y="13871"/>
                  <a:pt x="5252" y="13871"/>
                </a:cubicBezTo>
                <a:close/>
                <a:moveTo>
                  <a:pt x="6102" y="13871"/>
                </a:moveTo>
                <a:cubicBezTo>
                  <a:pt x="6072" y="13871"/>
                  <a:pt x="6049" y="13916"/>
                  <a:pt x="6049" y="13974"/>
                </a:cubicBezTo>
                <a:lnTo>
                  <a:pt x="6049" y="14194"/>
                </a:lnTo>
                <a:cubicBezTo>
                  <a:pt x="6049" y="14251"/>
                  <a:pt x="6072" y="14298"/>
                  <a:pt x="6102" y="14298"/>
                </a:cubicBezTo>
                <a:cubicBezTo>
                  <a:pt x="6131" y="14298"/>
                  <a:pt x="6155" y="14251"/>
                  <a:pt x="6155" y="14194"/>
                </a:cubicBezTo>
                <a:lnTo>
                  <a:pt x="6155" y="13974"/>
                </a:lnTo>
                <a:cubicBezTo>
                  <a:pt x="6155" y="13916"/>
                  <a:pt x="6131" y="13871"/>
                  <a:pt x="6102" y="13871"/>
                </a:cubicBezTo>
                <a:close/>
                <a:moveTo>
                  <a:pt x="6416" y="13871"/>
                </a:moveTo>
                <a:cubicBezTo>
                  <a:pt x="6387" y="13871"/>
                  <a:pt x="6363" y="13916"/>
                  <a:pt x="6363" y="13974"/>
                </a:cubicBezTo>
                <a:lnTo>
                  <a:pt x="6363" y="14194"/>
                </a:lnTo>
                <a:cubicBezTo>
                  <a:pt x="6363" y="14251"/>
                  <a:pt x="6387" y="14298"/>
                  <a:pt x="6416" y="14298"/>
                </a:cubicBezTo>
                <a:cubicBezTo>
                  <a:pt x="6445" y="14298"/>
                  <a:pt x="6469" y="14251"/>
                  <a:pt x="6469" y="14194"/>
                </a:cubicBezTo>
                <a:lnTo>
                  <a:pt x="6469" y="13974"/>
                </a:lnTo>
                <a:cubicBezTo>
                  <a:pt x="6469" y="13916"/>
                  <a:pt x="6445" y="13871"/>
                  <a:pt x="6416" y="13871"/>
                </a:cubicBezTo>
                <a:close/>
                <a:moveTo>
                  <a:pt x="7266" y="13871"/>
                </a:moveTo>
                <a:cubicBezTo>
                  <a:pt x="7237" y="13871"/>
                  <a:pt x="7213" y="13916"/>
                  <a:pt x="7213" y="13974"/>
                </a:cubicBezTo>
                <a:lnTo>
                  <a:pt x="7213" y="14194"/>
                </a:lnTo>
                <a:cubicBezTo>
                  <a:pt x="7213" y="14251"/>
                  <a:pt x="7237" y="14298"/>
                  <a:pt x="7266" y="14298"/>
                </a:cubicBezTo>
                <a:cubicBezTo>
                  <a:pt x="7295" y="14298"/>
                  <a:pt x="7318" y="14251"/>
                  <a:pt x="7318" y="14194"/>
                </a:cubicBezTo>
                <a:lnTo>
                  <a:pt x="7318" y="13974"/>
                </a:lnTo>
                <a:cubicBezTo>
                  <a:pt x="7318" y="13916"/>
                  <a:pt x="7295" y="13871"/>
                  <a:pt x="7266" y="13871"/>
                </a:cubicBezTo>
                <a:close/>
                <a:moveTo>
                  <a:pt x="7580" y="13871"/>
                </a:moveTo>
                <a:cubicBezTo>
                  <a:pt x="7551" y="13871"/>
                  <a:pt x="7527" y="13916"/>
                  <a:pt x="7527" y="13974"/>
                </a:cubicBezTo>
                <a:lnTo>
                  <a:pt x="7527" y="14194"/>
                </a:lnTo>
                <a:cubicBezTo>
                  <a:pt x="7527" y="14251"/>
                  <a:pt x="7551" y="14298"/>
                  <a:pt x="7580" y="14298"/>
                </a:cubicBezTo>
                <a:cubicBezTo>
                  <a:pt x="7609" y="14298"/>
                  <a:pt x="7632" y="14251"/>
                  <a:pt x="7632" y="14194"/>
                </a:cubicBezTo>
                <a:lnTo>
                  <a:pt x="7632" y="13974"/>
                </a:lnTo>
                <a:cubicBezTo>
                  <a:pt x="7632" y="13916"/>
                  <a:pt x="7609" y="13871"/>
                  <a:pt x="7580" y="13871"/>
                </a:cubicBezTo>
                <a:close/>
                <a:moveTo>
                  <a:pt x="8429" y="13871"/>
                </a:moveTo>
                <a:cubicBezTo>
                  <a:pt x="8400" y="13871"/>
                  <a:pt x="8377" y="13916"/>
                  <a:pt x="8377" y="13974"/>
                </a:cubicBezTo>
                <a:lnTo>
                  <a:pt x="8377" y="14194"/>
                </a:lnTo>
                <a:cubicBezTo>
                  <a:pt x="8377" y="14251"/>
                  <a:pt x="8400" y="14298"/>
                  <a:pt x="8429" y="14298"/>
                </a:cubicBezTo>
                <a:cubicBezTo>
                  <a:pt x="8458" y="14298"/>
                  <a:pt x="8482" y="14251"/>
                  <a:pt x="8482" y="14194"/>
                </a:cubicBezTo>
                <a:lnTo>
                  <a:pt x="8482" y="13974"/>
                </a:lnTo>
                <a:cubicBezTo>
                  <a:pt x="8482" y="13916"/>
                  <a:pt x="8458" y="13871"/>
                  <a:pt x="8429" y="13871"/>
                </a:cubicBezTo>
                <a:close/>
                <a:moveTo>
                  <a:pt x="8744" y="13871"/>
                </a:moveTo>
                <a:cubicBezTo>
                  <a:pt x="8714" y="13871"/>
                  <a:pt x="8691" y="13916"/>
                  <a:pt x="8691" y="13974"/>
                </a:cubicBezTo>
                <a:lnTo>
                  <a:pt x="8691" y="14194"/>
                </a:lnTo>
                <a:cubicBezTo>
                  <a:pt x="8691" y="14251"/>
                  <a:pt x="8714" y="14298"/>
                  <a:pt x="8744" y="14298"/>
                </a:cubicBezTo>
                <a:cubicBezTo>
                  <a:pt x="8773" y="14298"/>
                  <a:pt x="8796" y="14251"/>
                  <a:pt x="8796" y="14194"/>
                </a:cubicBezTo>
                <a:lnTo>
                  <a:pt x="8796" y="13974"/>
                </a:lnTo>
                <a:cubicBezTo>
                  <a:pt x="8796" y="13916"/>
                  <a:pt x="8773" y="13871"/>
                  <a:pt x="8744" y="13871"/>
                </a:cubicBezTo>
                <a:close/>
                <a:moveTo>
                  <a:pt x="9593" y="13871"/>
                </a:moveTo>
                <a:cubicBezTo>
                  <a:pt x="9564" y="13871"/>
                  <a:pt x="9540" y="13916"/>
                  <a:pt x="9540" y="13974"/>
                </a:cubicBezTo>
                <a:lnTo>
                  <a:pt x="9540" y="14194"/>
                </a:lnTo>
                <a:cubicBezTo>
                  <a:pt x="9540" y="14251"/>
                  <a:pt x="9564" y="14298"/>
                  <a:pt x="9593" y="14298"/>
                </a:cubicBezTo>
                <a:cubicBezTo>
                  <a:pt x="9622" y="14298"/>
                  <a:pt x="9646" y="14251"/>
                  <a:pt x="9646" y="14194"/>
                </a:cubicBezTo>
                <a:lnTo>
                  <a:pt x="9646" y="13974"/>
                </a:lnTo>
                <a:cubicBezTo>
                  <a:pt x="9646" y="13916"/>
                  <a:pt x="9622" y="13871"/>
                  <a:pt x="9593" y="13871"/>
                </a:cubicBezTo>
                <a:close/>
                <a:moveTo>
                  <a:pt x="9908" y="13871"/>
                </a:moveTo>
                <a:cubicBezTo>
                  <a:pt x="9879" y="13871"/>
                  <a:pt x="9855" y="13916"/>
                  <a:pt x="9855" y="13974"/>
                </a:cubicBezTo>
                <a:lnTo>
                  <a:pt x="9855" y="14194"/>
                </a:lnTo>
                <a:cubicBezTo>
                  <a:pt x="9855" y="14251"/>
                  <a:pt x="9879" y="14298"/>
                  <a:pt x="9908" y="14298"/>
                </a:cubicBezTo>
                <a:cubicBezTo>
                  <a:pt x="9937" y="14298"/>
                  <a:pt x="9961" y="14251"/>
                  <a:pt x="9961" y="14194"/>
                </a:cubicBezTo>
                <a:lnTo>
                  <a:pt x="9961" y="13974"/>
                </a:lnTo>
                <a:cubicBezTo>
                  <a:pt x="9961" y="13916"/>
                  <a:pt x="9937" y="13871"/>
                  <a:pt x="9908" y="13871"/>
                </a:cubicBezTo>
                <a:close/>
                <a:moveTo>
                  <a:pt x="10758" y="13871"/>
                </a:moveTo>
                <a:cubicBezTo>
                  <a:pt x="10728" y="13871"/>
                  <a:pt x="10705" y="13916"/>
                  <a:pt x="10705" y="13974"/>
                </a:cubicBezTo>
                <a:lnTo>
                  <a:pt x="10705" y="14194"/>
                </a:lnTo>
                <a:cubicBezTo>
                  <a:pt x="10705" y="14251"/>
                  <a:pt x="10728" y="14298"/>
                  <a:pt x="10758" y="14298"/>
                </a:cubicBezTo>
                <a:cubicBezTo>
                  <a:pt x="10787" y="14298"/>
                  <a:pt x="10810" y="14251"/>
                  <a:pt x="10810" y="14194"/>
                </a:cubicBezTo>
                <a:lnTo>
                  <a:pt x="10810" y="13974"/>
                </a:lnTo>
                <a:cubicBezTo>
                  <a:pt x="10810" y="13916"/>
                  <a:pt x="10787" y="13871"/>
                  <a:pt x="10758" y="13871"/>
                </a:cubicBezTo>
                <a:close/>
                <a:moveTo>
                  <a:pt x="11072" y="13871"/>
                </a:moveTo>
                <a:cubicBezTo>
                  <a:pt x="11043" y="13871"/>
                  <a:pt x="11019" y="13916"/>
                  <a:pt x="11019" y="13974"/>
                </a:cubicBezTo>
                <a:lnTo>
                  <a:pt x="11019" y="14194"/>
                </a:lnTo>
                <a:cubicBezTo>
                  <a:pt x="11019" y="14251"/>
                  <a:pt x="11043" y="14298"/>
                  <a:pt x="11072" y="14298"/>
                </a:cubicBezTo>
                <a:cubicBezTo>
                  <a:pt x="11101" y="14298"/>
                  <a:pt x="11125" y="14251"/>
                  <a:pt x="11125" y="14194"/>
                </a:cubicBezTo>
                <a:lnTo>
                  <a:pt x="11125" y="13974"/>
                </a:lnTo>
                <a:cubicBezTo>
                  <a:pt x="11125" y="13916"/>
                  <a:pt x="11101" y="13871"/>
                  <a:pt x="11072" y="13871"/>
                </a:cubicBezTo>
                <a:close/>
                <a:moveTo>
                  <a:pt x="11922" y="13871"/>
                </a:moveTo>
                <a:cubicBezTo>
                  <a:pt x="11893" y="13871"/>
                  <a:pt x="11869" y="13916"/>
                  <a:pt x="11869" y="13974"/>
                </a:cubicBezTo>
                <a:lnTo>
                  <a:pt x="11869" y="14194"/>
                </a:lnTo>
                <a:cubicBezTo>
                  <a:pt x="11869" y="14251"/>
                  <a:pt x="11893" y="14298"/>
                  <a:pt x="11922" y="14298"/>
                </a:cubicBezTo>
                <a:cubicBezTo>
                  <a:pt x="11951" y="14298"/>
                  <a:pt x="11974" y="14251"/>
                  <a:pt x="11974" y="14194"/>
                </a:cubicBezTo>
                <a:lnTo>
                  <a:pt x="11974" y="13974"/>
                </a:lnTo>
                <a:cubicBezTo>
                  <a:pt x="11974" y="13916"/>
                  <a:pt x="11951" y="13871"/>
                  <a:pt x="11922" y="13871"/>
                </a:cubicBezTo>
                <a:close/>
                <a:moveTo>
                  <a:pt x="12236" y="13871"/>
                </a:moveTo>
                <a:cubicBezTo>
                  <a:pt x="12207" y="13871"/>
                  <a:pt x="12183" y="13916"/>
                  <a:pt x="12183" y="13974"/>
                </a:cubicBezTo>
                <a:lnTo>
                  <a:pt x="12183" y="14194"/>
                </a:lnTo>
                <a:cubicBezTo>
                  <a:pt x="12183" y="14251"/>
                  <a:pt x="12207" y="14298"/>
                  <a:pt x="12236" y="14298"/>
                </a:cubicBezTo>
                <a:cubicBezTo>
                  <a:pt x="12265" y="14298"/>
                  <a:pt x="12288" y="14251"/>
                  <a:pt x="12288" y="14194"/>
                </a:cubicBezTo>
                <a:lnTo>
                  <a:pt x="12288" y="13974"/>
                </a:lnTo>
                <a:cubicBezTo>
                  <a:pt x="12288" y="13916"/>
                  <a:pt x="12265" y="13871"/>
                  <a:pt x="12236" y="13871"/>
                </a:cubicBezTo>
                <a:close/>
                <a:moveTo>
                  <a:pt x="13085" y="13871"/>
                </a:moveTo>
                <a:cubicBezTo>
                  <a:pt x="13056" y="13871"/>
                  <a:pt x="13032" y="13916"/>
                  <a:pt x="13032" y="13974"/>
                </a:cubicBezTo>
                <a:lnTo>
                  <a:pt x="13032" y="14194"/>
                </a:lnTo>
                <a:cubicBezTo>
                  <a:pt x="13032" y="14251"/>
                  <a:pt x="13056" y="14298"/>
                  <a:pt x="13085" y="14298"/>
                </a:cubicBezTo>
                <a:cubicBezTo>
                  <a:pt x="13114" y="14298"/>
                  <a:pt x="13138" y="14251"/>
                  <a:pt x="13138" y="14194"/>
                </a:cubicBezTo>
                <a:lnTo>
                  <a:pt x="13138" y="13974"/>
                </a:lnTo>
                <a:cubicBezTo>
                  <a:pt x="13138" y="13916"/>
                  <a:pt x="13114" y="13871"/>
                  <a:pt x="13085" y="13871"/>
                </a:cubicBezTo>
                <a:close/>
                <a:moveTo>
                  <a:pt x="13399" y="13871"/>
                </a:moveTo>
                <a:cubicBezTo>
                  <a:pt x="13370" y="13871"/>
                  <a:pt x="13348" y="13916"/>
                  <a:pt x="13348" y="13974"/>
                </a:cubicBezTo>
                <a:lnTo>
                  <a:pt x="13348" y="14194"/>
                </a:lnTo>
                <a:cubicBezTo>
                  <a:pt x="13348" y="14251"/>
                  <a:pt x="13370" y="14298"/>
                  <a:pt x="13399" y="14298"/>
                </a:cubicBezTo>
                <a:cubicBezTo>
                  <a:pt x="13428" y="14298"/>
                  <a:pt x="13452" y="14251"/>
                  <a:pt x="13452" y="14194"/>
                </a:cubicBezTo>
                <a:lnTo>
                  <a:pt x="13452" y="13974"/>
                </a:lnTo>
                <a:cubicBezTo>
                  <a:pt x="13452" y="13916"/>
                  <a:pt x="13428" y="13871"/>
                  <a:pt x="13399" y="13871"/>
                </a:cubicBezTo>
                <a:close/>
                <a:moveTo>
                  <a:pt x="14249" y="13871"/>
                </a:moveTo>
                <a:cubicBezTo>
                  <a:pt x="14220" y="13871"/>
                  <a:pt x="14196" y="13916"/>
                  <a:pt x="14196" y="13974"/>
                </a:cubicBezTo>
                <a:lnTo>
                  <a:pt x="14196" y="14194"/>
                </a:lnTo>
                <a:cubicBezTo>
                  <a:pt x="14196" y="14251"/>
                  <a:pt x="14220" y="14298"/>
                  <a:pt x="14249" y="14298"/>
                </a:cubicBezTo>
                <a:cubicBezTo>
                  <a:pt x="14278" y="14298"/>
                  <a:pt x="14302" y="14251"/>
                  <a:pt x="14302" y="14194"/>
                </a:cubicBezTo>
                <a:lnTo>
                  <a:pt x="14302" y="13974"/>
                </a:lnTo>
                <a:cubicBezTo>
                  <a:pt x="14302" y="13916"/>
                  <a:pt x="14278" y="13871"/>
                  <a:pt x="14249" y="13871"/>
                </a:cubicBezTo>
                <a:close/>
                <a:moveTo>
                  <a:pt x="14564" y="13871"/>
                </a:moveTo>
                <a:cubicBezTo>
                  <a:pt x="14535" y="13871"/>
                  <a:pt x="14511" y="13916"/>
                  <a:pt x="14511" y="13974"/>
                </a:cubicBezTo>
                <a:lnTo>
                  <a:pt x="14511" y="14194"/>
                </a:lnTo>
                <a:cubicBezTo>
                  <a:pt x="14511" y="14251"/>
                  <a:pt x="14535" y="14298"/>
                  <a:pt x="14564" y="14298"/>
                </a:cubicBezTo>
                <a:cubicBezTo>
                  <a:pt x="14593" y="14298"/>
                  <a:pt x="14617" y="14251"/>
                  <a:pt x="14617" y="14194"/>
                </a:cubicBezTo>
                <a:lnTo>
                  <a:pt x="14617" y="13974"/>
                </a:lnTo>
                <a:cubicBezTo>
                  <a:pt x="14617" y="13916"/>
                  <a:pt x="14593" y="13871"/>
                  <a:pt x="14564" y="13871"/>
                </a:cubicBezTo>
                <a:close/>
                <a:moveTo>
                  <a:pt x="15413" y="13871"/>
                </a:moveTo>
                <a:cubicBezTo>
                  <a:pt x="15384" y="13871"/>
                  <a:pt x="15360" y="13916"/>
                  <a:pt x="15360" y="13974"/>
                </a:cubicBezTo>
                <a:lnTo>
                  <a:pt x="15360" y="14194"/>
                </a:lnTo>
                <a:cubicBezTo>
                  <a:pt x="15360" y="14251"/>
                  <a:pt x="15384" y="14298"/>
                  <a:pt x="15413" y="14298"/>
                </a:cubicBezTo>
                <a:cubicBezTo>
                  <a:pt x="15442" y="14298"/>
                  <a:pt x="15465" y="14251"/>
                  <a:pt x="15465" y="14194"/>
                </a:cubicBezTo>
                <a:lnTo>
                  <a:pt x="15465" y="13974"/>
                </a:lnTo>
                <a:cubicBezTo>
                  <a:pt x="15465" y="13916"/>
                  <a:pt x="15442" y="13871"/>
                  <a:pt x="15413" y="13871"/>
                </a:cubicBezTo>
                <a:close/>
                <a:moveTo>
                  <a:pt x="15728" y="13871"/>
                </a:moveTo>
                <a:cubicBezTo>
                  <a:pt x="15699" y="13871"/>
                  <a:pt x="15675" y="13916"/>
                  <a:pt x="15675" y="13974"/>
                </a:cubicBezTo>
                <a:lnTo>
                  <a:pt x="15675" y="14194"/>
                </a:lnTo>
                <a:cubicBezTo>
                  <a:pt x="15675" y="14251"/>
                  <a:pt x="15699" y="14298"/>
                  <a:pt x="15728" y="14298"/>
                </a:cubicBezTo>
                <a:cubicBezTo>
                  <a:pt x="15757" y="14298"/>
                  <a:pt x="15781" y="14251"/>
                  <a:pt x="15781" y="14194"/>
                </a:cubicBezTo>
                <a:lnTo>
                  <a:pt x="15781" y="13974"/>
                </a:lnTo>
                <a:cubicBezTo>
                  <a:pt x="15781" y="13916"/>
                  <a:pt x="15757" y="13871"/>
                  <a:pt x="15728" y="13871"/>
                </a:cubicBezTo>
                <a:close/>
                <a:moveTo>
                  <a:pt x="16578" y="13871"/>
                </a:moveTo>
                <a:cubicBezTo>
                  <a:pt x="16549" y="13871"/>
                  <a:pt x="16525" y="13916"/>
                  <a:pt x="16525" y="13974"/>
                </a:cubicBezTo>
                <a:lnTo>
                  <a:pt x="16525" y="14194"/>
                </a:lnTo>
                <a:cubicBezTo>
                  <a:pt x="16525" y="14251"/>
                  <a:pt x="16549" y="14298"/>
                  <a:pt x="16578" y="14298"/>
                </a:cubicBezTo>
                <a:cubicBezTo>
                  <a:pt x="16607" y="14298"/>
                  <a:pt x="16630" y="14251"/>
                  <a:pt x="16630" y="14194"/>
                </a:cubicBezTo>
                <a:lnTo>
                  <a:pt x="16630" y="13974"/>
                </a:lnTo>
                <a:cubicBezTo>
                  <a:pt x="16630" y="13916"/>
                  <a:pt x="16607" y="13871"/>
                  <a:pt x="16578" y="13871"/>
                </a:cubicBezTo>
                <a:close/>
                <a:moveTo>
                  <a:pt x="16892" y="13871"/>
                </a:moveTo>
                <a:cubicBezTo>
                  <a:pt x="16863" y="13871"/>
                  <a:pt x="16839" y="13916"/>
                  <a:pt x="16839" y="13974"/>
                </a:cubicBezTo>
                <a:lnTo>
                  <a:pt x="16839" y="14194"/>
                </a:lnTo>
                <a:cubicBezTo>
                  <a:pt x="16839" y="14251"/>
                  <a:pt x="16863" y="14298"/>
                  <a:pt x="16892" y="14298"/>
                </a:cubicBezTo>
                <a:cubicBezTo>
                  <a:pt x="16921" y="14298"/>
                  <a:pt x="16944" y="14251"/>
                  <a:pt x="16944" y="14194"/>
                </a:cubicBezTo>
                <a:lnTo>
                  <a:pt x="16944" y="13974"/>
                </a:lnTo>
                <a:cubicBezTo>
                  <a:pt x="16944" y="13916"/>
                  <a:pt x="16921" y="13871"/>
                  <a:pt x="16892" y="13871"/>
                </a:cubicBezTo>
                <a:close/>
                <a:moveTo>
                  <a:pt x="17741" y="13871"/>
                </a:moveTo>
                <a:cubicBezTo>
                  <a:pt x="17712" y="13871"/>
                  <a:pt x="17689" y="13916"/>
                  <a:pt x="17689" y="13974"/>
                </a:cubicBezTo>
                <a:lnTo>
                  <a:pt x="17689" y="14194"/>
                </a:lnTo>
                <a:cubicBezTo>
                  <a:pt x="17689" y="14251"/>
                  <a:pt x="17712" y="14298"/>
                  <a:pt x="17741" y="14298"/>
                </a:cubicBezTo>
                <a:cubicBezTo>
                  <a:pt x="17770" y="14298"/>
                  <a:pt x="17794" y="14251"/>
                  <a:pt x="17794" y="14194"/>
                </a:cubicBezTo>
                <a:lnTo>
                  <a:pt x="17794" y="13974"/>
                </a:lnTo>
                <a:cubicBezTo>
                  <a:pt x="17794" y="13916"/>
                  <a:pt x="17770" y="13871"/>
                  <a:pt x="17741" y="13871"/>
                </a:cubicBezTo>
                <a:close/>
                <a:moveTo>
                  <a:pt x="18055" y="13871"/>
                </a:moveTo>
                <a:cubicBezTo>
                  <a:pt x="18026" y="13871"/>
                  <a:pt x="18002" y="13916"/>
                  <a:pt x="18002" y="13974"/>
                </a:cubicBezTo>
                <a:lnTo>
                  <a:pt x="18002" y="14194"/>
                </a:lnTo>
                <a:cubicBezTo>
                  <a:pt x="18002" y="14251"/>
                  <a:pt x="18026" y="14298"/>
                  <a:pt x="18055" y="14298"/>
                </a:cubicBezTo>
                <a:cubicBezTo>
                  <a:pt x="18085" y="14298"/>
                  <a:pt x="18108" y="14251"/>
                  <a:pt x="18108" y="14194"/>
                </a:cubicBezTo>
                <a:lnTo>
                  <a:pt x="18108" y="13974"/>
                </a:lnTo>
                <a:cubicBezTo>
                  <a:pt x="18108" y="13916"/>
                  <a:pt x="18085" y="13871"/>
                  <a:pt x="18055" y="13871"/>
                </a:cubicBezTo>
                <a:close/>
                <a:moveTo>
                  <a:pt x="18905" y="13871"/>
                </a:moveTo>
                <a:cubicBezTo>
                  <a:pt x="18876" y="13871"/>
                  <a:pt x="18852" y="13916"/>
                  <a:pt x="18852" y="13974"/>
                </a:cubicBezTo>
                <a:lnTo>
                  <a:pt x="18852" y="14194"/>
                </a:lnTo>
                <a:cubicBezTo>
                  <a:pt x="18852" y="14251"/>
                  <a:pt x="18876" y="14298"/>
                  <a:pt x="18905" y="14298"/>
                </a:cubicBezTo>
                <a:cubicBezTo>
                  <a:pt x="18934" y="14298"/>
                  <a:pt x="18958" y="14251"/>
                  <a:pt x="18958" y="14194"/>
                </a:cubicBezTo>
                <a:lnTo>
                  <a:pt x="18958" y="13974"/>
                </a:lnTo>
                <a:cubicBezTo>
                  <a:pt x="18958" y="13916"/>
                  <a:pt x="18934" y="13871"/>
                  <a:pt x="18905" y="13871"/>
                </a:cubicBezTo>
                <a:close/>
                <a:moveTo>
                  <a:pt x="19220" y="13871"/>
                </a:moveTo>
                <a:cubicBezTo>
                  <a:pt x="19191" y="13871"/>
                  <a:pt x="19167" y="13916"/>
                  <a:pt x="19167" y="13974"/>
                </a:cubicBezTo>
                <a:lnTo>
                  <a:pt x="19167" y="14194"/>
                </a:lnTo>
                <a:cubicBezTo>
                  <a:pt x="19167" y="14251"/>
                  <a:pt x="19191" y="14298"/>
                  <a:pt x="19220" y="14298"/>
                </a:cubicBezTo>
                <a:cubicBezTo>
                  <a:pt x="19249" y="14298"/>
                  <a:pt x="19273" y="14251"/>
                  <a:pt x="19273" y="14194"/>
                </a:cubicBezTo>
                <a:lnTo>
                  <a:pt x="19273" y="13974"/>
                </a:lnTo>
                <a:cubicBezTo>
                  <a:pt x="19273" y="13916"/>
                  <a:pt x="19249" y="13871"/>
                  <a:pt x="19220" y="13871"/>
                </a:cubicBezTo>
                <a:close/>
                <a:moveTo>
                  <a:pt x="20069" y="13871"/>
                </a:moveTo>
                <a:cubicBezTo>
                  <a:pt x="20040" y="13871"/>
                  <a:pt x="20016" y="13916"/>
                  <a:pt x="20016" y="13974"/>
                </a:cubicBezTo>
                <a:lnTo>
                  <a:pt x="20016" y="14194"/>
                </a:lnTo>
                <a:cubicBezTo>
                  <a:pt x="20016" y="14251"/>
                  <a:pt x="20040" y="14298"/>
                  <a:pt x="20069" y="14298"/>
                </a:cubicBezTo>
                <a:cubicBezTo>
                  <a:pt x="20099" y="14298"/>
                  <a:pt x="20122" y="14251"/>
                  <a:pt x="20122" y="14194"/>
                </a:cubicBezTo>
                <a:lnTo>
                  <a:pt x="20122" y="13974"/>
                </a:lnTo>
                <a:cubicBezTo>
                  <a:pt x="20122" y="13916"/>
                  <a:pt x="20099" y="13871"/>
                  <a:pt x="20069" y="13871"/>
                </a:cubicBezTo>
                <a:close/>
                <a:moveTo>
                  <a:pt x="20384" y="13871"/>
                </a:moveTo>
                <a:cubicBezTo>
                  <a:pt x="20355" y="13871"/>
                  <a:pt x="20331" y="13916"/>
                  <a:pt x="20331" y="13974"/>
                </a:cubicBezTo>
                <a:lnTo>
                  <a:pt x="20331" y="14194"/>
                </a:lnTo>
                <a:cubicBezTo>
                  <a:pt x="20331" y="14251"/>
                  <a:pt x="20355" y="14298"/>
                  <a:pt x="20384" y="14298"/>
                </a:cubicBezTo>
                <a:cubicBezTo>
                  <a:pt x="20413" y="14298"/>
                  <a:pt x="20436" y="14251"/>
                  <a:pt x="20436" y="14194"/>
                </a:cubicBezTo>
                <a:lnTo>
                  <a:pt x="20436" y="13974"/>
                </a:lnTo>
                <a:cubicBezTo>
                  <a:pt x="20436" y="13916"/>
                  <a:pt x="20413" y="13871"/>
                  <a:pt x="20384" y="13871"/>
                </a:cubicBezTo>
                <a:close/>
                <a:moveTo>
                  <a:pt x="21234" y="13871"/>
                </a:moveTo>
                <a:cubicBezTo>
                  <a:pt x="21204" y="13871"/>
                  <a:pt x="21181" y="13916"/>
                  <a:pt x="21181" y="13974"/>
                </a:cubicBezTo>
                <a:lnTo>
                  <a:pt x="21181" y="14194"/>
                </a:lnTo>
                <a:cubicBezTo>
                  <a:pt x="21181" y="14251"/>
                  <a:pt x="21204" y="14298"/>
                  <a:pt x="21234" y="14298"/>
                </a:cubicBezTo>
                <a:cubicBezTo>
                  <a:pt x="21263" y="14298"/>
                  <a:pt x="21285" y="14251"/>
                  <a:pt x="21285" y="14194"/>
                </a:cubicBezTo>
                <a:lnTo>
                  <a:pt x="21285" y="13974"/>
                </a:lnTo>
                <a:cubicBezTo>
                  <a:pt x="21285" y="13916"/>
                  <a:pt x="21263" y="13871"/>
                  <a:pt x="21234" y="13871"/>
                </a:cubicBezTo>
                <a:close/>
                <a:moveTo>
                  <a:pt x="21547" y="13871"/>
                </a:moveTo>
                <a:cubicBezTo>
                  <a:pt x="21518" y="13871"/>
                  <a:pt x="21495" y="13916"/>
                  <a:pt x="21495" y="13974"/>
                </a:cubicBezTo>
                <a:lnTo>
                  <a:pt x="21495" y="14194"/>
                </a:lnTo>
                <a:cubicBezTo>
                  <a:pt x="21495" y="14251"/>
                  <a:pt x="21518" y="14298"/>
                  <a:pt x="21547" y="14298"/>
                </a:cubicBezTo>
                <a:cubicBezTo>
                  <a:pt x="21576" y="14298"/>
                  <a:pt x="21600" y="14251"/>
                  <a:pt x="21600" y="14194"/>
                </a:cubicBezTo>
                <a:lnTo>
                  <a:pt x="21600" y="13974"/>
                </a:lnTo>
                <a:cubicBezTo>
                  <a:pt x="21600" y="13916"/>
                  <a:pt x="21576" y="13871"/>
                  <a:pt x="21547" y="13871"/>
                </a:cubicBezTo>
                <a:close/>
                <a:moveTo>
                  <a:pt x="53" y="14601"/>
                </a:moveTo>
                <a:cubicBezTo>
                  <a:pt x="24" y="14601"/>
                  <a:pt x="0" y="14646"/>
                  <a:pt x="0" y="14704"/>
                </a:cubicBezTo>
                <a:lnTo>
                  <a:pt x="0" y="14924"/>
                </a:lnTo>
                <a:cubicBezTo>
                  <a:pt x="0" y="14981"/>
                  <a:pt x="24" y="15028"/>
                  <a:pt x="53" y="15028"/>
                </a:cubicBezTo>
                <a:cubicBezTo>
                  <a:pt x="82" y="15028"/>
                  <a:pt x="106" y="14981"/>
                  <a:pt x="106" y="14924"/>
                </a:cubicBezTo>
                <a:lnTo>
                  <a:pt x="106" y="14704"/>
                </a:lnTo>
                <a:cubicBezTo>
                  <a:pt x="106" y="14646"/>
                  <a:pt x="82" y="14601"/>
                  <a:pt x="53" y="14601"/>
                </a:cubicBezTo>
                <a:close/>
                <a:moveTo>
                  <a:pt x="367" y="14601"/>
                </a:moveTo>
                <a:cubicBezTo>
                  <a:pt x="338" y="14601"/>
                  <a:pt x="315" y="14646"/>
                  <a:pt x="315" y="14704"/>
                </a:cubicBezTo>
                <a:lnTo>
                  <a:pt x="315" y="14924"/>
                </a:lnTo>
                <a:cubicBezTo>
                  <a:pt x="315" y="14981"/>
                  <a:pt x="338" y="15028"/>
                  <a:pt x="367" y="15028"/>
                </a:cubicBezTo>
                <a:cubicBezTo>
                  <a:pt x="397" y="15028"/>
                  <a:pt x="420" y="14981"/>
                  <a:pt x="420" y="14924"/>
                </a:cubicBezTo>
                <a:lnTo>
                  <a:pt x="420" y="14704"/>
                </a:lnTo>
                <a:cubicBezTo>
                  <a:pt x="420" y="14646"/>
                  <a:pt x="397" y="14601"/>
                  <a:pt x="367" y="14601"/>
                </a:cubicBezTo>
                <a:close/>
                <a:moveTo>
                  <a:pt x="1217" y="14601"/>
                </a:moveTo>
                <a:cubicBezTo>
                  <a:pt x="1188" y="14601"/>
                  <a:pt x="1164" y="14646"/>
                  <a:pt x="1164" y="14704"/>
                </a:cubicBezTo>
                <a:lnTo>
                  <a:pt x="1164" y="14924"/>
                </a:lnTo>
                <a:cubicBezTo>
                  <a:pt x="1164" y="14981"/>
                  <a:pt x="1188" y="15028"/>
                  <a:pt x="1217" y="15028"/>
                </a:cubicBezTo>
                <a:cubicBezTo>
                  <a:pt x="1246" y="15028"/>
                  <a:pt x="1270" y="14981"/>
                  <a:pt x="1270" y="14924"/>
                </a:cubicBezTo>
                <a:lnTo>
                  <a:pt x="1270" y="14704"/>
                </a:lnTo>
                <a:cubicBezTo>
                  <a:pt x="1270" y="14646"/>
                  <a:pt x="1246" y="14601"/>
                  <a:pt x="1217" y="14601"/>
                </a:cubicBezTo>
                <a:close/>
                <a:moveTo>
                  <a:pt x="1532" y="14601"/>
                </a:moveTo>
                <a:cubicBezTo>
                  <a:pt x="1503" y="14601"/>
                  <a:pt x="1479" y="14646"/>
                  <a:pt x="1479" y="14704"/>
                </a:cubicBezTo>
                <a:lnTo>
                  <a:pt x="1479" y="14924"/>
                </a:lnTo>
                <a:cubicBezTo>
                  <a:pt x="1479" y="14981"/>
                  <a:pt x="1503" y="15028"/>
                  <a:pt x="1532" y="15028"/>
                </a:cubicBezTo>
                <a:cubicBezTo>
                  <a:pt x="1561" y="15028"/>
                  <a:pt x="1584" y="14981"/>
                  <a:pt x="1584" y="14924"/>
                </a:cubicBezTo>
                <a:lnTo>
                  <a:pt x="1584" y="14704"/>
                </a:lnTo>
                <a:cubicBezTo>
                  <a:pt x="1584" y="14646"/>
                  <a:pt x="1561" y="14601"/>
                  <a:pt x="1532" y="14601"/>
                </a:cubicBezTo>
                <a:close/>
                <a:moveTo>
                  <a:pt x="2380" y="14601"/>
                </a:moveTo>
                <a:cubicBezTo>
                  <a:pt x="2351" y="14601"/>
                  <a:pt x="2329" y="14646"/>
                  <a:pt x="2329" y="14704"/>
                </a:cubicBezTo>
                <a:lnTo>
                  <a:pt x="2329" y="14924"/>
                </a:lnTo>
                <a:cubicBezTo>
                  <a:pt x="2329" y="14981"/>
                  <a:pt x="2351" y="15028"/>
                  <a:pt x="2380" y="15028"/>
                </a:cubicBezTo>
                <a:cubicBezTo>
                  <a:pt x="2409" y="15028"/>
                  <a:pt x="2433" y="14981"/>
                  <a:pt x="2433" y="14924"/>
                </a:cubicBezTo>
                <a:lnTo>
                  <a:pt x="2433" y="14704"/>
                </a:lnTo>
                <a:cubicBezTo>
                  <a:pt x="2433" y="14646"/>
                  <a:pt x="2409" y="14601"/>
                  <a:pt x="2380" y="14601"/>
                </a:cubicBezTo>
                <a:close/>
                <a:moveTo>
                  <a:pt x="2695" y="14601"/>
                </a:moveTo>
                <a:cubicBezTo>
                  <a:pt x="2666" y="14601"/>
                  <a:pt x="2643" y="14646"/>
                  <a:pt x="2643" y="14704"/>
                </a:cubicBezTo>
                <a:lnTo>
                  <a:pt x="2643" y="14924"/>
                </a:lnTo>
                <a:cubicBezTo>
                  <a:pt x="2643" y="14981"/>
                  <a:pt x="2666" y="15028"/>
                  <a:pt x="2695" y="15028"/>
                </a:cubicBezTo>
                <a:cubicBezTo>
                  <a:pt x="2724" y="15028"/>
                  <a:pt x="2748" y="14981"/>
                  <a:pt x="2748" y="14924"/>
                </a:cubicBezTo>
                <a:lnTo>
                  <a:pt x="2748" y="14704"/>
                </a:lnTo>
                <a:cubicBezTo>
                  <a:pt x="2748" y="14646"/>
                  <a:pt x="2724" y="14601"/>
                  <a:pt x="2695" y="14601"/>
                </a:cubicBezTo>
                <a:close/>
                <a:moveTo>
                  <a:pt x="3545" y="14601"/>
                </a:moveTo>
                <a:cubicBezTo>
                  <a:pt x="3516" y="14601"/>
                  <a:pt x="3492" y="14646"/>
                  <a:pt x="3492" y="14704"/>
                </a:cubicBezTo>
                <a:lnTo>
                  <a:pt x="3492" y="14924"/>
                </a:lnTo>
                <a:cubicBezTo>
                  <a:pt x="3492" y="14981"/>
                  <a:pt x="3516" y="15028"/>
                  <a:pt x="3545" y="15028"/>
                </a:cubicBezTo>
                <a:cubicBezTo>
                  <a:pt x="3574" y="15028"/>
                  <a:pt x="3598" y="14981"/>
                  <a:pt x="3598" y="14924"/>
                </a:cubicBezTo>
                <a:lnTo>
                  <a:pt x="3598" y="14704"/>
                </a:lnTo>
                <a:cubicBezTo>
                  <a:pt x="3598" y="14646"/>
                  <a:pt x="3574" y="14601"/>
                  <a:pt x="3545" y="14601"/>
                </a:cubicBezTo>
                <a:close/>
                <a:moveTo>
                  <a:pt x="3859" y="14601"/>
                </a:moveTo>
                <a:cubicBezTo>
                  <a:pt x="3830" y="14601"/>
                  <a:pt x="3806" y="14646"/>
                  <a:pt x="3806" y="14704"/>
                </a:cubicBezTo>
                <a:lnTo>
                  <a:pt x="3806" y="14924"/>
                </a:lnTo>
                <a:cubicBezTo>
                  <a:pt x="3806" y="14981"/>
                  <a:pt x="3830" y="15028"/>
                  <a:pt x="3859" y="15028"/>
                </a:cubicBezTo>
                <a:cubicBezTo>
                  <a:pt x="3888" y="15028"/>
                  <a:pt x="3912" y="14981"/>
                  <a:pt x="3912" y="14924"/>
                </a:cubicBezTo>
                <a:lnTo>
                  <a:pt x="3912" y="14704"/>
                </a:lnTo>
                <a:cubicBezTo>
                  <a:pt x="3912" y="14646"/>
                  <a:pt x="3888" y="14601"/>
                  <a:pt x="3859" y="14601"/>
                </a:cubicBezTo>
                <a:close/>
                <a:moveTo>
                  <a:pt x="4709" y="14601"/>
                </a:moveTo>
                <a:cubicBezTo>
                  <a:pt x="4680" y="14601"/>
                  <a:pt x="4656" y="14646"/>
                  <a:pt x="4656" y="14704"/>
                </a:cubicBezTo>
                <a:lnTo>
                  <a:pt x="4656" y="14924"/>
                </a:lnTo>
                <a:cubicBezTo>
                  <a:pt x="4656" y="14981"/>
                  <a:pt x="4680" y="15028"/>
                  <a:pt x="4709" y="15028"/>
                </a:cubicBezTo>
                <a:cubicBezTo>
                  <a:pt x="4738" y="15028"/>
                  <a:pt x="4762" y="14981"/>
                  <a:pt x="4762" y="14924"/>
                </a:cubicBezTo>
                <a:lnTo>
                  <a:pt x="4762" y="14704"/>
                </a:lnTo>
                <a:cubicBezTo>
                  <a:pt x="4762" y="14646"/>
                  <a:pt x="4738" y="14601"/>
                  <a:pt x="4709" y="14601"/>
                </a:cubicBezTo>
                <a:close/>
                <a:moveTo>
                  <a:pt x="5023" y="14601"/>
                </a:moveTo>
                <a:cubicBezTo>
                  <a:pt x="4994" y="14601"/>
                  <a:pt x="4970" y="14646"/>
                  <a:pt x="4970" y="14704"/>
                </a:cubicBezTo>
                <a:lnTo>
                  <a:pt x="4970" y="14924"/>
                </a:lnTo>
                <a:cubicBezTo>
                  <a:pt x="4970" y="14981"/>
                  <a:pt x="4994" y="15028"/>
                  <a:pt x="5023" y="15028"/>
                </a:cubicBezTo>
                <a:cubicBezTo>
                  <a:pt x="5053" y="15028"/>
                  <a:pt x="5076" y="14981"/>
                  <a:pt x="5076" y="14924"/>
                </a:cubicBezTo>
                <a:lnTo>
                  <a:pt x="5076" y="14704"/>
                </a:lnTo>
                <a:cubicBezTo>
                  <a:pt x="5076" y="14646"/>
                  <a:pt x="5053" y="14601"/>
                  <a:pt x="5023" y="14601"/>
                </a:cubicBezTo>
                <a:close/>
                <a:moveTo>
                  <a:pt x="5873" y="14601"/>
                </a:moveTo>
                <a:cubicBezTo>
                  <a:pt x="5844" y="14601"/>
                  <a:pt x="5820" y="14646"/>
                  <a:pt x="5820" y="14704"/>
                </a:cubicBezTo>
                <a:lnTo>
                  <a:pt x="5820" y="14924"/>
                </a:lnTo>
                <a:cubicBezTo>
                  <a:pt x="5820" y="14981"/>
                  <a:pt x="5844" y="15028"/>
                  <a:pt x="5873" y="15028"/>
                </a:cubicBezTo>
                <a:cubicBezTo>
                  <a:pt x="5902" y="15028"/>
                  <a:pt x="5926" y="14981"/>
                  <a:pt x="5926" y="14924"/>
                </a:cubicBezTo>
                <a:lnTo>
                  <a:pt x="5926" y="14704"/>
                </a:lnTo>
                <a:cubicBezTo>
                  <a:pt x="5926" y="14646"/>
                  <a:pt x="5902" y="14601"/>
                  <a:pt x="5873" y="14601"/>
                </a:cubicBezTo>
                <a:close/>
                <a:moveTo>
                  <a:pt x="6188" y="14601"/>
                </a:moveTo>
                <a:cubicBezTo>
                  <a:pt x="6159" y="14601"/>
                  <a:pt x="6135" y="14646"/>
                  <a:pt x="6135" y="14704"/>
                </a:cubicBezTo>
                <a:lnTo>
                  <a:pt x="6135" y="14924"/>
                </a:lnTo>
                <a:cubicBezTo>
                  <a:pt x="6135" y="14981"/>
                  <a:pt x="6159" y="15028"/>
                  <a:pt x="6188" y="15028"/>
                </a:cubicBezTo>
                <a:cubicBezTo>
                  <a:pt x="6217" y="15028"/>
                  <a:pt x="6240" y="14981"/>
                  <a:pt x="6240" y="14924"/>
                </a:cubicBezTo>
                <a:lnTo>
                  <a:pt x="6240" y="14704"/>
                </a:lnTo>
                <a:cubicBezTo>
                  <a:pt x="6240" y="14646"/>
                  <a:pt x="6217" y="14601"/>
                  <a:pt x="6188" y="14601"/>
                </a:cubicBezTo>
                <a:close/>
                <a:moveTo>
                  <a:pt x="7036" y="14601"/>
                </a:moveTo>
                <a:cubicBezTo>
                  <a:pt x="7007" y="14601"/>
                  <a:pt x="6984" y="14646"/>
                  <a:pt x="6984" y="14704"/>
                </a:cubicBezTo>
                <a:lnTo>
                  <a:pt x="6984" y="14924"/>
                </a:lnTo>
                <a:cubicBezTo>
                  <a:pt x="6984" y="14981"/>
                  <a:pt x="7007" y="15028"/>
                  <a:pt x="7036" y="15028"/>
                </a:cubicBezTo>
                <a:cubicBezTo>
                  <a:pt x="7065" y="15028"/>
                  <a:pt x="7089" y="14981"/>
                  <a:pt x="7089" y="14924"/>
                </a:cubicBezTo>
                <a:lnTo>
                  <a:pt x="7089" y="14704"/>
                </a:lnTo>
                <a:cubicBezTo>
                  <a:pt x="7089" y="14646"/>
                  <a:pt x="7065" y="14601"/>
                  <a:pt x="7036" y="14601"/>
                </a:cubicBezTo>
                <a:close/>
                <a:moveTo>
                  <a:pt x="7351" y="14601"/>
                </a:moveTo>
                <a:cubicBezTo>
                  <a:pt x="7322" y="14601"/>
                  <a:pt x="7299" y="14646"/>
                  <a:pt x="7299" y="14704"/>
                </a:cubicBezTo>
                <a:lnTo>
                  <a:pt x="7299" y="14924"/>
                </a:lnTo>
                <a:cubicBezTo>
                  <a:pt x="7299" y="14981"/>
                  <a:pt x="7322" y="15028"/>
                  <a:pt x="7351" y="15028"/>
                </a:cubicBezTo>
                <a:cubicBezTo>
                  <a:pt x="7380" y="15028"/>
                  <a:pt x="7404" y="14981"/>
                  <a:pt x="7404" y="14924"/>
                </a:cubicBezTo>
                <a:lnTo>
                  <a:pt x="7404" y="14704"/>
                </a:lnTo>
                <a:cubicBezTo>
                  <a:pt x="7404" y="14646"/>
                  <a:pt x="7380" y="14601"/>
                  <a:pt x="7351" y="14601"/>
                </a:cubicBezTo>
                <a:close/>
                <a:moveTo>
                  <a:pt x="8201" y="14601"/>
                </a:moveTo>
                <a:cubicBezTo>
                  <a:pt x="8171" y="14601"/>
                  <a:pt x="8148" y="14646"/>
                  <a:pt x="8148" y="14704"/>
                </a:cubicBezTo>
                <a:lnTo>
                  <a:pt x="8148" y="14924"/>
                </a:lnTo>
                <a:cubicBezTo>
                  <a:pt x="8148" y="14981"/>
                  <a:pt x="8171" y="15028"/>
                  <a:pt x="8201" y="15028"/>
                </a:cubicBezTo>
                <a:cubicBezTo>
                  <a:pt x="8230" y="15028"/>
                  <a:pt x="8254" y="14981"/>
                  <a:pt x="8254" y="14924"/>
                </a:cubicBezTo>
                <a:lnTo>
                  <a:pt x="8254" y="14704"/>
                </a:lnTo>
                <a:cubicBezTo>
                  <a:pt x="8254" y="14646"/>
                  <a:pt x="8230" y="14601"/>
                  <a:pt x="8201" y="14601"/>
                </a:cubicBezTo>
                <a:close/>
                <a:moveTo>
                  <a:pt x="8515" y="14601"/>
                </a:moveTo>
                <a:cubicBezTo>
                  <a:pt x="8486" y="14601"/>
                  <a:pt x="8462" y="14646"/>
                  <a:pt x="8462" y="14704"/>
                </a:cubicBezTo>
                <a:lnTo>
                  <a:pt x="8462" y="14924"/>
                </a:lnTo>
                <a:cubicBezTo>
                  <a:pt x="8462" y="14981"/>
                  <a:pt x="8486" y="15028"/>
                  <a:pt x="8515" y="15028"/>
                </a:cubicBezTo>
                <a:cubicBezTo>
                  <a:pt x="8544" y="15028"/>
                  <a:pt x="8568" y="14981"/>
                  <a:pt x="8568" y="14924"/>
                </a:cubicBezTo>
                <a:lnTo>
                  <a:pt x="8568" y="14704"/>
                </a:lnTo>
                <a:cubicBezTo>
                  <a:pt x="8568" y="14646"/>
                  <a:pt x="8544" y="14601"/>
                  <a:pt x="8515" y="14601"/>
                </a:cubicBezTo>
                <a:close/>
                <a:moveTo>
                  <a:pt x="9365" y="14601"/>
                </a:moveTo>
                <a:cubicBezTo>
                  <a:pt x="9336" y="14601"/>
                  <a:pt x="9312" y="14646"/>
                  <a:pt x="9312" y="14704"/>
                </a:cubicBezTo>
                <a:lnTo>
                  <a:pt x="9312" y="14924"/>
                </a:lnTo>
                <a:cubicBezTo>
                  <a:pt x="9312" y="14981"/>
                  <a:pt x="9336" y="15028"/>
                  <a:pt x="9365" y="15028"/>
                </a:cubicBezTo>
                <a:cubicBezTo>
                  <a:pt x="9394" y="15028"/>
                  <a:pt x="9418" y="14981"/>
                  <a:pt x="9418" y="14924"/>
                </a:cubicBezTo>
                <a:lnTo>
                  <a:pt x="9418" y="14704"/>
                </a:lnTo>
                <a:cubicBezTo>
                  <a:pt x="9418" y="14646"/>
                  <a:pt x="9394" y="14601"/>
                  <a:pt x="9365" y="14601"/>
                </a:cubicBezTo>
                <a:close/>
                <a:moveTo>
                  <a:pt x="9679" y="14601"/>
                </a:moveTo>
                <a:cubicBezTo>
                  <a:pt x="9650" y="14601"/>
                  <a:pt x="9626" y="14646"/>
                  <a:pt x="9626" y="14704"/>
                </a:cubicBezTo>
                <a:lnTo>
                  <a:pt x="9626" y="14924"/>
                </a:lnTo>
                <a:cubicBezTo>
                  <a:pt x="9626" y="14981"/>
                  <a:pt x="9650" y="15028"/>
                  <a:pt x="9679" y="15028"/>
                </a:cubicBezTo>
                <a:cubicBezTo>
                  <a:pt x="9708" y="15028"/>
                  <a:pt x="9732" y="14981"/>
                  <a:pt x="9732" y="14924"/>
                </a:cubicBezTo>
                <a:lnTo>
                  <a:pt x="9732" y="14704"/>
                </a:lnTo>
                <a:cubicBezTo>
                  <a:pt x="9732" y="14646"/>
                  <a:pt x="9708" y="14601"/>
                  <a:pt x="9679" y="14601"/>
                </a:cubicBezTo>
                <a:close/>
                <a:moveTo>
                  <a:pt x="10529" y="14601"/>
                </a:moveTo>
                <a:cubicBezTo>
                  <a:pt x="10500" y="14601"/>
                  <a:pt x="10476" y="14646"/>
                  <a:pt x="10476" y="14704"/>
                </a:cubicBezTo>
                <a:lnTo>
                  <a:pt x="10476" y="14924"/>
                </a:lnTo>
                <a:cubicBezTo>
                  <a:pt x="10476" y="14981"/>
                  <a:pt x="10500" y="15028"/>
                  <a:pt x="10529" y="15028"/>
                </a:cubicBezTo>
                <a:cubicBezTo>
                  <a:pt x="10558" y="15028"/>
                  <a:pt x="10582" y="14981"/>
                  <a:pt x="10582" y="14924"/>
                </a:cubicBezTo>
                <a:lnTo>
                  <a:pt x="10582" y="14704"/>
                </a:lnTo>
                <a:cubicBezTo>
                  <a:pt x="10582" y="14646"/>
                  <a:pt x="10558" y="14601"/>
                  <a:pt x="10529" y="14601"/>
                </a:cubicBezTo>
                <a:close/>
                <a:moveTo>
                  <a:pt x="10844" y="14601"/>
                </a:moveTo>
                <a:cubicBezTo>
                  <a:pt x="10814" y="14601"/>
                  <a:pt x="10791" y="14646"/>
                  <a:pt x="10791" y="14704"/>
                </a:cubicBezTo>
                <a:lnTo>
                  <a:pt x="10791" y="14924"/>
                </a:lnTo>
                <a:cubicBezTo>
                  <a:pt x="10791" y="14981"/>
                  <a:pt x="10814" y="15028"/>
                  <a:pt x="10844" y="15028"/>
                </a:cubicBezTo>
                <a:cubicBezTo>
                  <a:pt x="10873" y="15028"/>
                  <a:pt x="10895" y="14981"/>
                  <a:pt x="10895" y="14924"/>
                </a:cubicBezTo>
                <a:lnTo>
                  <a:pt x="10895" y="14704"/>
                </a:lnTo>
                <a:cubicBezTo>
                  <a:pt x="10895" y="14646"/>
                  <a:pt x="10873" y="14601"/>
                  <a:pt x="10844" y="14601"/>
                </a:cubicBezTo>
                <a:close/>
                <a:moveTo>
                  <a:pt x="11692" y="14601"/>
                </a:moveTo>
                <a:cubicBezTo>
                  <a:pt x="11663" y="14601"/>
                  <a:pt x="11640" y="14646"/>
                  <a:pt x="11640" y="14704"/>
                </a:cubicBezTo>
                <a:lnTo>
                  <a:pt x="11640" y="14924"/>
                </a:lnTo>
                <a:cubicBezTo>
                  <a:pt x="11640" y="14981"/>
                  <a:pt x="11663" y="15028"/>
                  <a:pt x="11692" y="15028"/>
                </a:cubicBezTo>
                <a:cubicBezTo>
                  <a:pt x="11721" y="15028"/>
                  <a:pt x="11745" y="14981"/>
                  <a:pt x="11745" y="14924"/>
                </a:cubicBezTo>
                <a:lnTo>
                  <a:pt x="11745" y="14704"/>
                </a:lnTo>
                <a:cubicBezTo>
                  <a:pt x="11745" y="14646"/>
                  <a:pt x="11721" y="14601"/>
                  <a:pt x="11692" y="14601"/>
                </a:cubicBezTo>
                <a:close/>
                <a:moveTo>
                  <a:pt x="12007" y="14601"/>
                </a:moveTo>
                <a:cubicBezTo>
                  <a:pt x="11978" y="14601"/>
                  <a:pt x="11955" y="14646"/>
                  <a:pt x="11955" y="14704"/>
                </a:cubicBezTo>
                <a:lnTo>
                  <a:pt x="11955" y="14924"/>
                </a:lnTo>
                <a:cubicBezTo>
                  <a:pt x="11955" y="14981"/>
                  <a:pt x="11978" y="15028"/>
                  <a:pt x="12007" y="15028"/>
                </a:cubicBezTo>
                <a:cubicBezTo>
                  <a:pt x="12036" y="15028"/>
                  <a:pt x="12060" y="14981"/>
                  <a:pt x="12060" y="14924"/>
                </a:cubicBezTo>
                <a:lnTo>
                  <a:pt x="12060" y="14704"/>
                </a:lnTo>
                <a:cubicBezTo>
                  <a:pt x="12060" y="14646"/>
                  <a:pt x="12036" y="14601"/>
                  <a:pt x="12007" y="14601"/>
                </a:cubicBezTo>
                <a:close/>
                <a:moveTo>
                  <a:pt x="12856" y="14601"/>
                </a:moveTo>
                <a:cubicBezTo>
                  <a:pt x="12827" y="14601"/>
                  <a:pt x="12804" y="14646"/>
                  <a:pt x="12804" y="14704"/>
                </a:cubicBezTo>
                <a:lnTo>
                  <a:pt x="12804" y="14924"/>
                </a:lnTo>
                <a:cubicBezTo>
                  <a:pt x="12804" y="14981"/>
                  <a:pt x="12827" y="15028"/>
                  <a:pt x="12856" y="15028"/>
                </a:cubicBezTo>
                <a:cubicBezTo>
                  <a:pt x="12886" y="15028"/>
                  <a:pt x="12909" y="14981"/>
                  <a:pt x="12909" y="14924"/>
                </a:cubicBezTo>
                <a:lnTo>
                  <a:pt x="12909" y="14704"/>
                </a:lnTo>
                <a:cubicBezTo>
                  <a:pt x="12909" y="14646"/>
                  <a:pt x="12886" y="14601"/>
                  <a:pt x="12856" y="14601"/>
                </a:cubicBezTo>
                <a:close/>
                <a:moveTo>
                  <a:pt x="13171" y="14601"/>
                </a:moveTo>
                <a:cubicBezTo>
                  <a:pt x="13142" y="14601"/>
                  <a:pt x="13118" y="14646"/>
                  <a:pt x="13118" y="14704"/>
                </a:cubicBezTo>
                <a:lnTo>
                  <a:pt x="13118" y="14924"/>
                </a:lnTo>
                <a:cubicBezTo>
                  <a:pt x="13118" y="14981"/>
                  <a:pt x="13142" y="15028"/>
                  <a:pt x="13171" y="15028"/>
                </a:cubicBezTo>
                <a:cubicBezTo>
                  <a:pt x="13200" y="15028"/>
                  <a:pt x="13224" y="14981"/>
                  <a:pt x="13224" y="14924"/>
                </a:cubicBezTo>
                <a:lnTo>
                  <a:pt x="13224" y="14704"/>
                </a:lnTo>
                <a:cubicBezTo>
                  <a:pt x="13224" y="14646"/>
                  <a:pt x="13200" y="14601"/>
                  <a:pt x="13171" y="14601"/>
                </a:cubicBezTo>
                <a:close/>
                <a:moveTo>
                  <a:pt x="14021" y="14601"/>
                </a:moveTo>
                <a:cubicBezTo>
                  <a:pt x="13992" y="14601"/>
                  <a:pt x="13968" y="14646"/>
                  <a:pt x="13968" y="14704"/>
                </a:cubicBezTo>
                <a:lnTo>
                  <a:pt x="13968" y="14924"/>
                </a:lnTo>
                <a:cubicBezTo>
                  <a:pt x="13968" y="14981"/>
                  <a:pt x="13992" y="15028"/>
                  <a:pt x="14021" y="15028"/>
                </a:cubicBezTo>
                <a:cubicBezTo>
                  <a:pt x="14050" y="15028"/>
                  <a:pt x="14074" y="14981"/>
                  <a:pt x="14074" y="14924"/>
                </a:cubicBezTo>
                <a:lnTo>
                  <a:pt x="14074" y="14704"/>
                </a:lnTo>
                <a:cubicBezTo>
                  <a:pt x="14074" y="14646"/>
                  <a:pt x="14050" y="14601"/>
                  <a:pt x="14021" y="14601"/>
                </a:cubicBezTo>
                <a:close/>
                <a:moveTo>
                  <a:pt x="14335" y="14601"/>
                </a:moveTo>
                <a:cubicBezTo>
                  <a:pt x="14306" y="14601"/>
                  <a:pt x="14282" y="14646"/>
                  <a:pt x="14282" y="14704"/>
                </a:cubicBezTo>
                <a:lnTo>
                  <a:pt x="14282" y="14924"/>
                </a:lnTo>
                <a:cubicBezTo>
                  <a:pt x="14282" y="14981"/>
                  <a:pt x="14306" y="15028"/>
                  <a:pt x="14335" y="15028"/>
                </a:cubicBezTo>
                <a:cubicBezTo>
                  <a:pt x="14364" y="15028"/>
                  <a:pt x="14388" y="14981"/>
                  <a:pt x="14388" y="14924"/>
                </a:cubicBezTo>
                <a:lnTo>
                  <a:pt x="14388" y="14704"/>
                </a:lnTo>
                <a:cubicBezTo>
                  <a:pt x="14388" y="14646"/>
                  <a:pt x="14364" y="14601"/>
                  <a:pt x="14335" y="14601"/>
                </a:cubicBezTo>
                <a:close/>
                <a:moveTo>
                  <a:pt x="15185" y="14601"/>
                </a:moveTo>
                <a:cubicBezTo>
                  <a:pt x="15156" y="14601"/>
                  <a:pt x="15132" y="14646"/>
                  <a:pt x="15132" y="14704"/>
                </a:cubicBezTo>
                <a:lnTo>
                  <a:pt x="15132" y="14924"/>
                </a:lnTo>
                <a:cubicBezTo>
                  <a:pt x="15132" y="14981"/>
                  <a:pt x="15156" y="15028"/>
                  <a:pt x="15185" y="15028"/>
                </a:cubicBezTo>
                <a:cubicBezTo>
                  <a:pt x="15214" y="15028"/>
                  <a:pt x="15237" y="14981"/>
                  <a:pt x="15237" y="14924"/>
                </a:cubicBezTo>
                <a:lnTo>
                  <a:pt x="15237" y="14704"/>
                </a:lnTo>
                <a:cubicBezTo>
                  <a:pt x="15237" y="14646"/>
                  <a:pt x="15214" y="14601"/>
                  <a:pt x="15185" y="14601"/>
                </a:cubicBezTo>
                <a:close/>
                <a:moveTo>
                  <a:pt x="15500" y="14601"/>
                </a:moveTo>
                <a:cubicBezTo>
                  <a:pt x="15470" y="14601"/>
                  <a:pt x="15447" y="14646"/>
                  <a:pt x="15447" y="14704"/>
                </a:cubicBezTo>
                <a:lnTo>
                  <a:pt x="15447" y="14924"/>
                </a:lnTo>
                <a:cubicBezTo>
                  <a:pt x="15447" y="14981"/>
                  <a:pt x="15470" y="15028"/>
                  <a:pt x="15500" y="15028"/>
                </a:cubicBezTo>
                <a:cubicBezTo>
                  <a:pt x="15529" y="15028"/>
                  <a:pt x="15551" y="14981"/>
                  <a:pt x="15551" y="14924"/>
                </a:cubicBezTo>
                <a:lnTo>
                  <a:pt x="15551" y="14704"/>
                </a:lnTo>
                <a:cubicBezTo>
                  <a:pt x="15551" y="14646"/>
                  <a:pt x="15529" y="14601"/>
                  <a:pt x="15500" y="14601"/>
                </a:cubicBezTo>
                <a:close/>
                <a:moveTo>
                  <a:pt x="16349" y="14601"/>
                </a:moveTo>
                <a:cubicBezTo>
                  <a:pt x="16320" y="14601"/>
                  <a:pt x="16296" y="14646"/>
                  <a:pt x="16296" y="14704"/>
                </a:cubicBezTo>
                <a:lnTo>
                  <a:pt x="16296" y="14924"/>
                </a:lnTo>
                <a:cubicBezTo>
                  <a:pt x="16296" y="14981"/>
                  <a:pt x="16320" y="15028"/>
                  <a:pt x="16349" y="15028"/>
                </a:cubicBezTo>
                <a:cubicBezTo>
                  <a:pt x="16378" y="15028"/>
                  <a:pt x="16401" y="14981"/>
                  <a:pt x="16401" y="14924"/>
                </a:cubicBezTo>
                <a:lnTo>
                  <a:pt x="16401" y="14704"/>
                </a:lnTo>
                <a:cubicBezTo>
                  <a:pt x="16401" y="14646"/>
                  <a:pt x="16378" y="14601"/>
                  <a:pt x="16349" y="14601"/>
                </a:cubicBezTo>
                <a:close/>
                <a:moveTo>
                  <a:pt x="16663" y="14601"/>
                </a:moveTo>
                <a:cubicBezTo>
                  <a:pt x="16634" y="14601"/>
                  <a:pt x="16611" y="14646"/>
                  <a:pt x="16611" y="14704"/>
                </a:cubicBezTo>
                <a:lnTo>
                  <a:pt x="16611" y="14924"/>
                </a:lnTo>
                <a:cubicBezTo>
                  <a:pt x="16611" y="14981"/>
                  <a:pt x="16634" y="15028"/>
                  <a:pt x="16663" y="15028"/>
                </a:cubicBezTo>
                <a:cubicBezTo>
                  <a:pt x="16692" y="15028"/>
                  <a:pt x="16716" y="14981"/>
                  <a:pt x="16716" y="14924"/>
                </a:cubicBezTo>
                <a:lnTo>
                  <a:pt x="16716" y="14704"/>
                </a:lnTo>
                <a:cubicBezTo>
                  <a:pt x="16716" y="14646"/>
                  <a:pt x="16692" y="14601"/>
                  <a:pt x="16663" y="14601"/>
                </a:cubicBezTo>
                <a:close/>
                <a:moveTo>
                  <a:pt x="17512" y="14601"/>
                </a:moveTo>
                <a:cubicBezTo>
                  <a:pt x="17483" y="14601"/>
                  <a:pt x="17459" y="14646"/>
                  <a:pt x="17459" y="14704"/>
                </a:cubicBezTo>
                <a:lnTo>
                  <a:pt x="17459" y="14924"/>
                </a:lnTo>
                <a:cubicBezTo>
                  <a:pt x="17459" y="14981"/>
                  <a:pt x="17483" y="15028"/>
                  <a:pt x="17512" y="15028"/>
                </a:cubicBezTo>
                <a:cubicBezTo>
                  <a:pt x="17541" y="15028"/>
                  <a:pt x="17565" y="14981"/>
                  <a:pt x="17565" y="14924"/>
                </a:cubicBezTo>
                <a:lnTo>
                  <a:pt x="17565" y="14704"/>
                </a:lnTo>
                <a:cubicBezTo>
                  <a:pt x="17565" y="14646"/>
                  <a:pt x="17541" y="14601"/>
                  <a:pt x="17512" y="14601"/>
                </a:cubicBezTo>
                <a:close/>
                <a:moveTo>
                  <a:pt x="17827" y="14601"/>
                </a:moveTo>
                <a:cubicBezTo>
                  <a:pt x="17798" y="14601"/>
                  <a:pt x="17774" y="14646"/>
                  <a:pt x="17774" y="14704"/>
                </a:cubicBezTo>
                <a:lnTo>
                  <a:pt x="17774" y="14924"/>
                </a:lnTo>
                <a:cubicBezTo>
                  <a:pt x="17774" y="14981"/>
                  <a:pt x="17798" y="15028"/>
                  <a:pt x="17827" y="15028"/>
                </a:cubicBezTo>
                <a:cubicBezTo>
                  <a:pt x="17856" y="15028"/>
                  <a:pt x="17880" y="14981"/>
                  <a:pt x="17880" y="14924"/>
                </a:cubicBezTo>
                <a:lnTo>
                  <a:pt x="17880" y="14704"/>
                </a:lnTo>
                <a:cubicBezTo>
                  <a:pt x="17880" y="14646"/>
                  <a:pt x="17856" y="14601"/>
                  <a:pt x="17827" y="14601"/>
                </a:cubicBezTo>
                <a:close/>
                <a:moveTo>
                  <a:pt x="18677" y="14601"/>
                </a:moveTo>
                <a:cubicBezTo>
                  <a:pt x="18648" y="14601"/>
                  <a:pt x="18624" y="14646"/>
                  <a:pt x="18624" y="14704"/>
                </a:cubicBezTo>
                <a:lnTo>
                  <a:pt x="18624" y="14924"/>
                </a:lnTo>
                <a:cubicBezTo>
                  <a:pt x="18624" y="14981"/>
                  <a:pt x="18648" y="15028"/>
                  <a:pt x="18677" y="15028"/>
                </a:cubicBezTo>
                <a:cubicBezTo>
                  <a:pt x="18706" y="15028"/>
                  <a:pt x="18730" y="14981"/>
                  <a:pt x="18730" y="14924"/>
                </a:cubicBezTo>
                <a:lnTo>
                  <a:pt x="18730" y="14704"/>
                </a:lnTo>
                <a:cubicBezTo>
                  <a:pt x="18730" y="14646"/>
                  <a:pt x="18706" y="14601"/>
                  <a:pt x="18677" y="14601"/>
                </a:cubicBezTo>
                <a:close/>
                <a:moveTo>
                  <a:pt x="18991" y="14601"/>
                </a:moveTo>
                <a:cubicBezTo>
                  <a:pt x="18962" y="14601"/>
                  <a:pt x="18938" y="14646"/>
                  <a:pt x="18938" y="14704"/>
                </a:cubicBezTo>
                <a:lnTo>
                  <a:pt x="18938" y="14924"/>
                </a:lnTo>
                <a:cubicBezTo>
                  <a:pt x="18938" y="14981"/>
                  <a:pt x="18962" y="15028"/>
                  <a:pt x="18991" y="15028"/>
                </a:cubicBezTo>
                <a:cubicBezTo>
                  <a:pt x="19020" y="15028"/>
                  <a:pt x="19044" y="14981"/>
                  <a:pt x="19044" y="14924"/>
                </a:cubicBezTo>
                <a:lnTo>
                  <a:pt x="19044" y="14704"/>
                </a:lnTo>
                <a:cubicBezTo>
                  <a:pt x="19044" y="14646"/>
                  <a:pt x="19020" y="14601"/>
                  <a:pt x="18991" y="14601"/>
                </a:cubicBezTo>
                <a:close/>
                <a:moveTo>
                  <a:pt x="19841" y="14601"/>
                </a:moveTo>
                <a:cubicBezTo>
                  <a:pt x="19812" y="14601"/>
                  <a:pt x="19788" y="14646"/>
                  <a:pt x="19788" y="14704"/>
                </a:cubicBezTo>
                <a:lnTo>
                  <a:pt x="19788" y="14924"/>
                </a:lnTo>
                <a:cubicBezTo>
                  <a:pt x="19788" y="14981"/>
                  <a:pt x="19812" y="15028"/>
                  <a:pt x="19841" y="15028"/>
                </a:cubicBezTo>
                <a:cubicBezTo>
                  <a:pt x="19870" y="15028"/>
                  <a:pt x="19894" y="14981"/>
                  <a:pt x="19894" y="14924"/>
                </a:cubicBezTo>
                <a:lnTo>
                  <a:pt x="19894" y="14704"/>
                </a:lnTo>
                <a:cubicBezTo>
                  <a:pt x="19894" y="14646"/>
                  <a:pt x="19870" y="14601"/>
                  <a:pt x="19841" y="14601"/>
                </a:cubicBezTo>
                <a:close/>
                <a:moveTo>
                  <a:pt x="20155" y="14601"/>
                </a:moveTo>
                <a:cubicBezTo>
                  <a:pt x="20126" y="14601"/>
                  <a:pt x="20102" y="14646"/>
                  <a:pt x="20102" y="14704"/>
                </a:cubicBezTo>
                <a:lnTo>
                  <a:pt x="20102" y="14924"/>
                </a:lnTo>
                <a:cubicBezTo>
                  <a:pt x="20102" y="14981"/>
                  <a:pt x="20126" y="15028"/>
                  <a:pt x="20155" y="15028"/>
                </a:cubicBezTo>
                <a:cubicBezTo>
                  <a:pt x="20184" y="15028"/>
                  <a:pt x="20207" y="14981"/>
                  <a:pt x="20207" y="14924"/>
                </a:cubicBezTo>
                <a:lnTo>
                  <a:pt x="20207" y="14704"/>
                </a:lnTo>
                <a:cubicBezTo>
                  <a:pt x="20207" y="14646"/>
                  <a:pt x="20184" y="14601"/>
                  <a:pt x="20155" y="14601"/>
                </a:cubicBezTo>
                <a:close/>
                <a:moveTo>
                  <a:pt x="21004" y="14601"/>
                </a:moveTo>
                <a:cubicBezTo>
                  <a:pt x="20975" y="14601"/>
                  <a:pt x="20952" y="14646"/>
                  <a:pt x="20952" y="14704"/>
                </a:cubicBezTo>
                <a:lnTo>
                  <a:pt x="20952" y="14924"/>
                </a:lnTo>
                <a:cubicBezTo>
                  <a:pt x="20952" y="14981"/>
                  <a:pt x="20975" y="15028"/>
                  <a:pt x="21004" y="15028"/>
                </a:cubicBezTo>
                <a:cubicBezTo>
                  <a:pt x="21033" y="15028"/>
                  <a:pt x="21057" y="14981"/>
                  <a:pt x="21057" y="14924"/>
                </a:cubicBezTo>
                <a:lnTo>
                  <a:pt x="21057" y="14704"/>
                </a:lnTo>
                <a:cubicBezTo>
                  <a:pt x="21057" y="14646"/>
                  <a:pt x="21033" y="14601"/>
                  <a:pt x="21004" y="14601"/>
                </a:cubicBezTo>
                <a:close/>
                <a:moveTo>
                  <a:pt x="21319" y="14601"/>
                </a:moveTo>
                <a:cubicBezTo>
                  <a:pt x="21289" y="14601"/>
                  <a:pt x="21267" y="14646"/>
                  <a:pt x="21267" y="14704"/>
                </a:cubicBezTo>
                <a:lnTo>
                  <a:pt x="21267" y="14924"/>
                </a:lnTo>
                <a:cubicBezTo>
                  <a:pt x="21267" y="14981"/>
                  <a:pt x="21289" y="15028"/>
                  <a:pt x="21319" y="15028"/>
                </a:cubicBezTo>
                <a:cubicBezTo>
                  <a:pt x="21348" y="15028"/>
                  <a:pt x="21372" y="14981"/>
                  <a:pt x="21372" y="14924"/>
                </a:cubicBezTo>
                <a:lnTo>
                  <a:pt x="21372" y="14704"/>
                </a:lnTo>
                <a:cubicBezTo>
                  <a:pt x="21372" y="14646"/>
                  <a:pt x="21348" y="14601"/>
                  <a:pt x="21319" y="14601"/>
                </a:cubicBezTo>
                <a:close/>
                <a:moveTo>
                  <a:pt x="281" y="15331"/>
                </a:moveTo>
                <a:cubicBezTo>
                  <a:pt x="252" y="15331"/>
                  <a:pt x="228" y="15376"/>
                  <a:pt x="228" y="15434"/>
                </a:cubicBezTo>
                <a:lnTo>
                  <a:pt x="228" y="15654"/>
                </a:lnTo>
                <a:cubicBezTo>
                  <a:pt x="228" y="15711"/>
                  <a:pt x="252" y="15758"/>
                  <a:pt x="281" y="15758"/>
                </a:cubicBezTo>
                <a:cubicBezTo>
                  <a:pt x="311" y="15758"/>
                  <a:pt x="334" y="15711"/>
                  <a:pt x="334" y="15654"/>
                </a:cubicBezTo>
                <a:lnTo>
                  <a:pt x="334" y="15434"/>
                </a:lnTo>
                <a:cubicBezTo>
                  <a:pt x="334" y="15376"/>
                  <a:pt x="311" y="15331"/>
                  <a:pt x="281" y="15331"/>
                </a:cubicBezTo>
                <a:close/>
                <a:moveTo>
                  <a:pt x="596" y="15331"/>
                </a:moveTo>
                <a:cubicBezTo>
                  <a:pt x="567" y="15331"/>
                  <a:pt x="543" y="15376"/>
                  <a:pt x="543" y="15434"/>
                </a:cubicBezTo>
                <a:lnTo>
                  <a:pt x="543" y="15654"/>
                </a:lnTo>
                <a:cubicBezTo>
                  <a:pt x="543" y="15711"/>
                  <a:pt x="567" y="15758"/>
                  <a:pt x="596" y="15758"/>
                </a:cubicBezTo>
                <a:cubicBezTo>
                  <a:pt x="625" y="15758"/>
                  <a:pt x="649" y="15711"/>
                  <a:pt x="649" y="15654"/>
                </a:cubicBezTo>
                <a:lnTo>
                  <a:pt x="649" y="15434"/>
                </a:lnTo>
                <a:cubicBezTo>
                  <a:pt x="649" y="15376"/>
                  <a:pt x="625" y="15331"/>
                  <a:pt x="596" y="15331"/>
                </a:cubicBezTo>
                <a:close/>
                <a:moveTo>
                  <a:pt x="1446" y="15331"/>
                </a:moveTo>
                <a:cubicBezTo>
                  <a:pt x="1417" y="15331"/>
                  <a:pt x="1393" y="15376"/>
                  <a:pt x="1393" y="15434"/>
                </a:cubicBezTo>
                <a:lnTo>
                  <a:pt x="1393" y="15654"/>
                </a:lnTo>
                <a:cubicBezTo>
                  <a:pt x="1393" y="15711"/>
                  <a:pt x="1417" y="15758"/>
                  <a:pt x="1446" y="15758"/>
                </a:cubicBezTo>
                <a:cubicBezTo>
                  <a:pt x="1475" y="15758"/>
                  <a:pt x="1499" y="15711"/>
                  <a:pt x="1499" y="15654"/>
                </a:cubicBezTo>
                <a:lnTo>
                  <a:pt x="1499" y="15434"/>
                </a:lnTo>
                <a:cubicBezTo>
                  <a:pt x="1499" y="15376"/>
                  <a:pt x="1475" y="15331"/>
                  <a:pt x="1446" y="15331"/>
                </a:cubicBezTo>
                <a:close/>
                <a:moveTo>
                  <a:pt x="1760" y="15331"/>
                </a:moveTo>
                <a:cubicBezTo>
                  <a:pt x="1731" y="15331"/>
                  <a:pt x="1707" y="15376"/>
                  <a:pt x="1707" y="15434"/>
                </a:cubicBezTo>
                <a:lnTo>
                  <a:pt x="1707" y="15654"/>
                </a:lnTo>
                <a:cubicBezTo>
                  <a:pt x="1707" y="15711"/>
                  <a:pt x="1731" y="15758"/>
                  <a:pt x="1760" y="15758"/>
                </a:cubicBezTo>
                <a:cubicBezTo>
                  <a:pt x="1789" y="15758"/>
                  <a:pt x="1813" y="15711"/>
                  <a:pt x="1813" y="15654"/>
                </a:cubicBezTo>
                <a:lnTo>
                  <a:pt x="1813" y="15434"/>
                </a:lnTo>
                <a:cubicBezTo>
                  <a:pt x="1813" y="15376"/>
                  <a:pt x="1789" y="15331"/>
                  <a:pt x="1760" y="15331"/>
                </a:cubicBezTo>
                <a:close/>
                <a:moveTo>
                  <a:pt x="2610" y="15331"/>
                </a:moveTo>
                <a:cubicBezTo>
                  <a:pt x="2581" y="15331"/>
                  <a:pt x="2557" y="15376"/>
                  <a:pt x="2557" y="15434"/>
                </a:cubicBezTo>
                <a:lnTo>
                  <a:pt x="2557" y="15654"/>
                </a:lnTo>
                <a:cubicBezTo>
                  <a:pt x="2557" y="15711"/>
                  <a:pt x="2581" y="15758"/>
                  <a:pt x="2610" y="15758"/>
                </a:cubicBezTo>
                <a:cubicBezTo>
                  <a:pt x="2639" y="15758"/>
                  <a:pt x="2662" y="15711"/>
                  <a:pt x="2662" y="15654"/>
                </a:cubicBezTo>
                <a:lnTo>
                  <a:pt x="2662" y="15434"/>
                </a:lnTo>
                <a:cubicBezTo>
                  <a:pt x="2662" y="15376"/>
                  <a:pt x="2639" y="15331"/>
                  <a:pt x="2610" y="15331"/>
                </a:cubicBezTo>
                <a:close/>
                <a:moveTo>
                  <a:pt x="2924" y="15331"/>
                </a:moveTo>
                <a:cubicBezTo>
                  <a:pt x="2895" y="15331"/>
                  <a:pt x="2871" y="15376"/>
                  <a:pt x="2871" y="15434"/>
                </a:cubicBezTo>
                <a:lnTo>
                  <a:pt x="2871" y="15654"/>
                </a:lnTo>
                <a:cubicBezTo>
                  <a:pt x="2871" y="15711"/>
                  <a:pt x="2895" y="15758"/>
                  <a:pt x="2924" y="15758"/>
                </a:cubicBezTo>
                <a:cubicBezTo>
                  <a:pt x="2954" y="15758"/>
                  <a:pt x="2976" y="15711"/>
                  <a:pt x="2976" y="15654"/>
                </a:cubicBezTo>
                <a:lnTo>
                  <a:pt x="2976" y="15434"/>
                </a:lnTo>
                <a:cubicBezTo>
                  <a:pt x="2976" y="15376"/>
                  <a:pt x="2954" y="15331"/>
                  <a:pt x="2924" y="15331"/>
                </a:cubicBezTo>
                <a:close/>
                <a:moveTo>
                  <a:pt x="3773" y="15331"/>
                </a:moveTo>
                <a:cubicBezTo>
                  <a:pt x="3744" y="15331"/>
                  <a:pt x="3721" y="15376"/>
                  <a:pt x="3721" y="15434"/>
                </a:cubicBezTo>
                <a:lnTo>
                  <a:pt x="3721" y="15654"/>
                </a:lnTo>
                <a:cubicBezTo>
                  <a:pt x="3721" y="15711"/>
                  <a:pt x="3744" y="15758"/>
                  <a:pt x="3773" y="15758"/>
                </a:cubicBezTo>
                <a:cubicBezTo>
                  <a:pt x="3802" y="15758"/>
                  <a:pt x="3826" y="15711"/>
                  <a:pt x="3826" y="15654"/>
                </a:cubicBezTo>
                <a:lnTo>
                  <a:pt x="3826" y="15434"/>
                </a:lnTo>
                <a:cubicBezTo>
                  <a:pt x="3826" y="15376"/>
                  <a:pt x="3802" y="15331"/>
                  <a:pt x="3773" y="15331"/>
                </a:cubicBezTo>
                <a:close/>
                <a:moveTo>
                  <a:pt x="4088" y="15331"/>
                </a:moveTo>
                <a:cubicBezTo>
                  <a:pt x="4058" y="15331"/>
                  <a:pt x="4035" y="15376"/>
                  <a:pt x="4035" y="15434"/>
                </a:cubicBezTo>
                <a:lnTo>
                  <a:pt x="4035" y="15654"/>
                </a:lnTo>
                <a:cubicBezTo>
                  <a:pt x="4035" y="15711"/>
                  <a:pt x="4058" y="15758"/>
                  <a:pt x="4088" y="15758"/>
                </a:cubicBezTo>
                <a:cubicBezTo>
                  <a:pt x="4117" y="15758"/>
                  <a:pt x="4141" y="15711"/>
                  <a:pt x="4141" y="15654"/>
                </a:cubicBezTo>
                <a:lnTo>
                  <a:pt x="4141" y="15434"/>
                </a:lnTo>
                <a:cubicBezTo>
                  <a:pt x="4141" y="15376"/>
                  <a:pt x="4117" y="15331"/>
                  <a:pt x="4088" y="15331"/>
                </a:cubicBezTo>
                <a:close/>
                <a:moveTo>
                  <a:pt x="4937" y="15331"/>
                </a:moveTo>
                <a:cubicBezTo>
                  <a:pt x="4908" y="15331"/>
                  <a:pt x="4884" y="15376"/>
                  <a:pt x="4884" y="15434"/>
                </a:cubicBezTo>
                <a:lnTo>
                  <a:pt x="4884" y="15654"/>
                </a:lnTo>
                <a:cubicBezTo>
                  <a:pt x="4884" y="15711"/>
                  <a:pt x="4908" y="15758"/>
                  <a:pt x="4937" y="15758"/>
                </a:cubicBezTo>
                <a:cubicBezTo>
                  <a:pt x="4966" y="15758"/>
                  <a:pt x="4990" y="15711"/>
                  <a:pt x="4990" y="15654"/>
                </a:cubicBezTo>
                <a:lnTo>
                  <a:pt x="4990" y="15434"/>
                </a:lnTo>
                <a:cubicBezTo>
                  <a:pt x="4990" y="15376"/>
                  <a:pt x="4966" y="15331"/>
                  <a:pt x="4937" y="15331"/>
                </a:cubicBezTo>
                <a:close/>
                <a:moveTo>
                  <a:pt x="5252" y="15331"/>
                </a:moveTo>
                <a:cubicBezTo>
                  <a:pt x="5223" y="15331"/>
                  <a:pt x="5199" y="15376"/>
                  <a:pt x="5199" y="15434"/>
                </a:cubicBezTo>
                <a:lnTo>
                  <a:pt x="5199" y="15654"/>
                </a:lnTo>
                <a:cubicBezTo>
                  <a:pt x="5199" y="15711"/>
                  <a:pt x="5223" y="15758"/>
                  <a:pt x="5252" y="15758"/>
                </a:cubicBezTo>
                <a:cubicBezTo>
                  <a:pt x="5281" y="15758"/>
                  <a:pt x="5305" y="15711"/>
                  <a:pt x="5305" y="15654"/>
                </a:cubicBezTo>
                <a:lnTo>
                  <a:pt x="5305" y="15434"/>
                </a:lnTo>
                <a:cubicBezTo>
                  <a:pt x="5305" y="15376"/>
                  <a:pt x="5281" y="15331"/>
                  <a:pt x="5252" y="15331"/>
                </a:cubicBezTo>
                <a:close/>
                <a:moveTo>
                  <a:pt x="6102" y="15331"/>
                </a:moveTo>
                <a:cubicBezTo>
                  <a:pt x="6072" y="15331"/>
                  <a:pt x="6049" y="15376"/>
                  <a:pt x="6049" y="15434"/>
                </a:cubicBezTo>
                <a:lnTo>
                  <a:pt x="6049" y="15654"/>
                </a:lnTo>
                <a:cubicBezTo>
                  <a:pt x="6049" y="15711"/>
                  <a:pt x="6072" y="15758"/>
                  <a:pt x="6102" y="15758"/>
                </a:cubicBezTo>
                <a:cubicBezTo>
                  <a:pt x="6131" y="15758"/>
                  <a:pt x="6155" y="15711"/>
                  <a:pt x="6155" y="15654"/>
                </a:cubicBezTo>
                <a:lnTo>
                  <a:pt x="6155" y="15434"/>
                </a:lnTo>
                <a:cubicBezTo>
                  <a:pt x="6155" y="15376"/>
                  <a:pt x="6131" y="15331"/>
                  <a:pt x="6102" y="15331"/>
                </a:cubicBezTo>
                <a:close/>
                <a:moveTo>
                  <a:pt x="6416" y="15331"/>
                </a:moveTo>
                <a:cubicBezTo>
                  <a:pt x="6387" y="15331"/>
                  <a:pt x="6363" y="15376"/>
                  <a:pt x="6363" y="15434"/>
                </a:cubicBezTo>
                <a:lnTo>
                  <a:pt x="6363" y="15654"/>
                </a:lnTo>
                <a:cubicBezTo>
                  <a:pt x="6363" y="15711"/>
                  <a:pt x="6387" y="15758"/>
                  <a:pt x="6416" y="15758"/>
                </a:cubicBezTo>
                <a:cubicBezTo>
                  <a:pt x="6445" y="15758"/>
                  <a:pt x="6469" y="15711"/>
                  <a:pt x="6469" y="15654"/>
                </a:cubicBezTo>
                <a:lnTo>
                  <a:pt x="6469" y="15434"/>
                </a:lnTo>
                <a:cubicBezTo>
                  <a:pt x="6469" y="15376"/>
                  <a:pt x="6445" y="15331"/>
                  <a:pt x="6416" y="15331"/>
                </a:cubicBezTo>
                <a:close/>
                <a:moveTo>
                  <a:pt x="7266" y="15331"/>
                </a:moveTo>
                <a:cubicBezTo>
                  <a:pt x="7237" y="15331"/>
                  <a:pt x="7213" y="15376"/>
                  <a:pt x="7213" y="15434"/>
                </a:cubicBezTo>
                <a:lnTo>
                  <a:pt x="7213" y="15654"/>
                </a:lnTo>
                <a:cubicBezTo>
                  <a:pt x="7213" y="15711"/>
                  <a:pt x="7237" y="15758"/>
                  <a:pt x="7266" y="15758"/>
                </a:cubicBezTo>
                <a:cubicBezTo>
                  <a:pt x="7295" y="15758"/>
                  <a:pt x="7318" y="15711"/>
                  <a:pt x="7318" y="15654"/>
                </a:cubicBezTo>
                <a:lnTo>
                  <a:pt x="7318" y="15434"/>
                </a:lnTo>
                <a:cubicBezTo>
                  <a:pt x="7318" y="15376"/>
                  <a:pt x="7295" y="15331"/>
                  <a:pt x="7266" y="15331"/>
                </a:cubicBezTo>
                <a:close/>
                <a:moveTo>
                  <a:pt x="7580" y="15331"/>
                </a:moveTo>
                <a:cubicBezTo>
                  <a:pt x="7551" y="15331"/>
                  <a:pt x="7527" y="15376"/>
                  <a:pt x="7527" y="15434"/>
                </a:cubicBezTo>
                <a:lnTo>
                  <a:pt x="7527" y="15654"/>
                </a:lnTo>
                <a:cubicBezTo>
                  <a:pt x="7527" y="15711"/>
                  <a:pt x="7551" y="15758"/>
                  <a:pt x="7580" y="15758"/>
                </a:cubicBezTo>
                <a:cubicBezTo>
                  <a:pt x="7609" y="15758"/>
                  <a:pt x="7632" y="15711"/>
                  <a:pt x="7632" y="15654"/>
                </a:cubicBezTo>
                <a:lnTo>
                  <a:pt x="7632" y="15434"/>
                </a:lnTo>
                <a:cubicBezTo>
                  <a:pt x="7632" y="15376"/>
                  <a:pt x="7609" y="15331"/>
                  <a:pt x="7580" y="15331"/>
                </a:cubicBezTo>
                <a:close/>
                <a:moveTo>
                  <a:pt x="8429" y="15331"/>
                </a:moveTo>
                <a:cubicBezTo>
                  <a:pt x="8400" y="15331"/>
                  <a:pt x="8377" y="15376"/>
                  <a:pt x="8377" y="15434"/>
                </a:cubicBezTo>
                <a:lnTo>
                  <a:pt x="8377" y="15654"/>
                </a:lnTo>
                <a:cubicBezTo>
                  <a:pt x="8377" y="15711"/>
                  <a:pt x="8400" y="15758"/>
                  <a:pt x="8429" y="15758"/>
                </a:cubicBezTo>
                <a:cubicBezTo>
                  <a:pt x="8458" y="15758"/>
                  <a:pt x="8482" y="15711"/>
                  <a:pt x="8482" y="15654"/>
                </a:cubicBezTo>
                <a:lnTo>
                  <a:pt x="8482" y="15434"/>
                </a:lnTo>
                <a:cubicBezTo>
                  <a:pt x="8482" y="15376"/>
                  <a:pt x="8458" y="15331"/>
                  <a:pt x="8429" y="15331"/>
                </a:cubicBezTo>
                <a:close/>
                <a:moveTo>
                  <a:pt x="8744" y="15331"/>
                </a:moveTo>
                <a:cubicBezTo>
                  <a:pt x="8714" y="15331"/>
                  <a:pt x="8691" y="15376"/>
                  <a:pt x="8691" y="15434"/>
                </a:cubicBezTo>
                <a:lnTo>
                  <a:pt x="8691" y="15654"/>
                </a:lnTo>
                <a:cubicBezTo>
                  <a:pt x="8691" y="15711"/>
                  <a:pt x="8714" y="15758"/>
                  <a:pt x="8744" y="15758"/>
                </a:cubicBezTo>
                <a:cubicBezTo>
                  <a:pt x="8773" y="15758"/>
                  <a:pt x="8796" y="15711"/>
                  <a:pt x="8796" y="15654"/>
                </a:cubicBezTo>
                <a:lnTo>
                  <a:pt x="8796" y="15434"/>
                </a:lnTo>
                <a:cubicBezTo>
                  <a:pt x="8796" y="15376"/>
                  <a:pt x="8773" y="15331"/>
                  <a:pt x="8744" y="15331"/>
                </a:cubicBezTo>
                <a:close/>
                <a:moveTo>
                  <a:pt x="9593" y="15331"/>
                </a:moveTo>
                <a:cubicBezTo>
                  <a:pt x="9564" y="15331"/>
                  <a:pt x="9540" y="15376"/>
                  <a:pt x="9540" y="15434"/>
                </a:cubicBezTo>
                <a:lnTo>
                  <a:pt x="9540" y="15654"/>
                </a:lnTo>
                <a:cubicBezTo>
                  <a:pt x="9540" y="15711"/>
                  <a:pt x="9564" y="15758"/>
                  <a:pt x="9593" y="15758"/>
                </a:cubicBezTo>
                <a:cubicBezTo>
                  <a:pt x="9622" y="15758"/>
                  <a:pt x="9646" y="15711"/>
                  <a:pt x="9646" y="15654"/>
                </a:cubicBezTo>
                <a:lnTo>
                  <a:pt x="9646" y="15434"/>
                </a:lnTo>
                <a:cubicBezTo>
                  <a:pt x="9646" y="15376"/>
                  <a:pt x="9622" y="15331"/>
                  <a:pt x="9593" y="15331"/>
                </a:cubicBezTo>
                <a:close/>
                <a:moveTo>
                  <a:pt x="9908" y="15331"/>
                </a:moveTo>
                <a:cubicBezTo>
                  <a:pt x="9879" y="15331"/>
                  <a:pt x="9855" y="15376"/>
                  <a:pt x="9855" y="15434"/>
                </a:cubicBezTo>
                <a:lnTo>
                  <a:pt x="9855" y="15654"/>
                </a:lnTo>
                <a:cubicBezTo>
                  <a:pt x="9855" y="15711"/>
                  <a:pt x="9879" y="15758"/>
                  <a:pt x="9908" y="15758"/>
                </a:cubicBezTo>
                <a:cubicBezTo>
                  <a:pt x="9937" y="15758"/>
                  <a:pt x="9961" y="15711"/>
                  <a:pt x="9961" y="15654"/>
                </a:cubicBezTo>
                <a:lnTo>
                  <a:pt x="9961" y="15434"/>
                </a:lnTo>
                <a:cubicBezTo>
                  <a:pt x="9961" y="15376"/>
                  <a:pt x="9937" y="15331"/>
                  <a:pt x="9908" y="15331"/>
                </a:cubicBezTo>
                <a:close/>
                <a:moveTo>
                  <a:pt x="10758" y="15331"/>
                </a:moveTo>
                <a:cubicBezTo>
                  <a:pt x="10728" y="15331"/>
                  <a:pt x="10705" y="15376"/>
                  <a:pt x="10705" y="15434"/>
                </a:cubicBezTo>
                <a:lnTo>
                  <a:pt x="10705" y="15654"/>
                </a:lnTo>
                <a:cubicBezTo>
                  <a:pt x="10705" y="15711"/>
                  <a:pt x="10728" y="15758"/>
                  <a:pt x="10758" y="15758"/>
                </a:cubicBezTo>
                <a:cubicBezTo>
                  <a:pt x="10787" y="15758"/>
                  <a:pt x="10810" y="15711"/>
                  <a:pt x="10810" y="15654"/>
                </a:cubicBezTo>
                <a:lnTo>
                  <a:pt x="10810" y="15434"/>
                </a:lnTo>
                <a:cubicBezTo>
                  <a:pt x="10810" y="15376"/>
                  <a:pt x="10787" y="15331"/>
                  <a:pt x="10758" y="15331"/>
                </a:cubicBezTo>
                <a:close/>
                <a:moveTo>
                  <a:pt x="11072" y="15331"/>
                </a:moveTo>
                <a:cubicBezTo>
                  <a:pt x="11043" y="15331"/>
                  <a:pt x="11019" y="15376"/>
                  <a:pt x="11019" y="15434"/>
                </a:cubicBezTo>
                <a:lnTo>
                  <a:pt x="11019" y="15654"/>
                </a:lnTo>
                <a:cubicBezTo>
                  <a:pt x="11019" y="15711"/>
                  <a:pt x="11043" y="15758"/>
                  <a:pt x="11072" y="15758"/>
                </a:cubicBezTo>
                <a:cubicBezTo>
                  <a:pt x="11101" y="15758"/>
                  <a:pt x="11125" y="15711"/>
                  <a:pt x="11125" y="15654"/>
                </a:cubicBezTo>
                <a:lnTo>
                  <a:pt x="11125" y="15434"/>
                </a:lnTo>
                <a:cubicBezTo>
                  <a:pt x="11125" y="15376"/>
                  <a:pt x="11101" y="15331"/>
                  <a:pt x="11072" y="15331"/>
                </a:cubicBezTo>
                <a:close/>
                <a:moveTo>
                  <a:pt x="11922" y="15331"/>
                </a:moveTo>
                <a:cubicBezTo>
                  <a:pt x="11893" y="15331"/>
                  <a:pt x="11869" y="15376"/>
                  <a:pt x="11869" y="15434"/>
                </a:cubicBezTo>
                <a:lnTo>
                  <a:pt x="11869" y="15654"/>
                </a:lnTo>
                <a:cubicBezTo>
                  <a:pt x="11869" y="15711"/>
                  <a:pt x="11893" y="15758"/>
                  <a:pt x="11922" y="15758"/>
                </a:cubicBezTo>
                <a:cubicBezTo>
                  <a:pt x="11951" y="15758"/>
                  <a:pt x="11974" y="15711"/>
                  <a:pt x="11974" y="15654"/>
                </a:cubicBezTo>
                <a:lnTo>
                  <a:pt x="11974" y="15434"/>
                </a:lnTo>
                <a:cubicBezTo>
                  <a:pt x="11974" y="15376"/>
                  <a:pt x="11951" y="15331"/>
                  <a:pt x="11922" y="15331"/>
                </a:cubicBezTo>
                <a:close/>
                <a:moveTo>
                  <a:pt x="12236" y="15331"/>
                </a:moveTo>
                <a:cubicBezTo>
                  <a:pt x="12207" y="15331"/>
                  <a:pt x="12183" y="15376"/>
                  <a:pt x="12183" y="15434"/>
                </a:cubicBezTo>
                <a:lnTo>
                  <a:pt x="12183" y="15654"/>
                </a:lnTo>
                <a:cubicBezTo>
                  <a:pt x="12183" y="15711"/>
                  <a:pt x="12207" y="15758"/>
                  <a:pt x="12236" y="15758"/>
                </a:cubicBezTo>
                <a:cubicBezTo>
                  <a:pt x="12265" y="15758"/>
                  <a:pt x="12288" y="15711"/>
                  <a:pt x="12288" y="15654"/>
                </a:cubicBezTo>
                <a:lnTo>
                  <a:pt x="12288" y="15434"/>
                </a:lnTo>
                <a:cubicBezTo>
                  <a:pt x="12288" y="15376"/>
                  <a:pt x="12265" y="15331"/>
                  <a:pt x="12236" y="15331"/>
                </a:cubicBezTo>
                <a:close/>
                <a:moveTo>
                  <a:pt x="13085" y="15331"/>
                </a:moveTo>
                <a:cubicBezTo>
                  <a:pt x="13056" y="15331"/>
                  <a:pt x="13032" y="15376"/>
                  <a:pt x="13032" y="15434"/>
                </a:cubicBezTo>
                <a:lnTo>
                  <a:pt x="13032" y="15654"/>
                </a:lnTo>
                <a:cubicBezTo>
                  <a:pt x="13032" y="15711"/>
                  <a:pt x="13056" y="15758"/>
                  <a:pt x="13085" y="15758"/>
                </a:cubicBezTo>
                <a:cubicBezTo>
                  <a:pt x="13114" y="15758"/>
                  <a:pt x="13138" y="15711"/>
                  <a:pt x="13138" y="15654"/>
                </a:cubicBezTo>
                <a:lnTo>
                  <a:pt x="13138" y="15434"/>
                </a:lnTo>
                <a:cubicBezTo>
                  <a:pt x="13138" y="15376"/>
                  <a:pt x="13114" y="15331"/>
                  <a:pt x="13085" y="15331"/>
                </a:cubicBezTo>
                <a:close/>
                <a:moveTo>
                  <a:pt x="13399" y="15331"/>
                </a:moveTo>
                <a:cubicBezTo>
                  <a:pt x="13370" y="15331"/>
                  <a:pt x="13348" y="15376"/>
                  <a:pt x="13348" y="15434"/>
                </a:cubicBezTo>
                <a:lnTo>
                  <a:pt x="13348" y="15654"/>
                </a:lnTo>
                <a:cubicBezTo>
                  <a:pt x="13348" y="15711"/>
                  <a:pt x="13370" y="15758"/>
                  <a:pt x="13399" y="15758"/>
                </a:cubicBezTo>
                <a:cubicBezTo>
                  <a:pt x="13428" y="15758"/>
                  <a:pt x="13452" y="15711"/>
                  <a:pt x="13452" y="15654"/>
                </a:cubicBezTo>
                <a:lnTo>
                  <a:pt x="13452" y="15434"/>
                </a:lnTo>
                <a:cubicBezTo>
                  <a:pt x="13452" y="15376"/>
                  <a:pt x="13428" y="15331"/>
                  <a:pt x="13399" y="15331"/>
                </a:cubicBezTo>
                <a:close/>
                <a:moveTo>
                  <a:pt x="14249" y="15331"/>
                </a:moveTo>
                <a:cubicBezTo>
                  <a:pt x="14220" y="15331"/>
                  <a:pt x="14196" y="15376"/>
                  <a:pt x="14196" y="15434"/>
                </a:cubicBezTo>
                <a:lnTo>
                  <a:pt x="14196" y="15654"/>
                </a:lnTo>
                <a:cubicBezTo>
                  <a:pt x="14196" y="15711"/>
                  <a:pt x="14220" y="15758"/>
                  <a:pt x="14249" y="15758"/>
                </a:cubicBezTo>
                <a:cubicBezTo>
                  <a:pt x="14278" y="15758"/>
                  <a:pt x="14302" y="15711"/>
                  <a:pt x="14302" y="15654"/>
                </a:cubicBezTo>
                <a:lnTo>
                  <a:pt x="14302" y="15434"/>
                </a:lnTo>
                <a:cubicBezTo>
                  <a:pt x="14302" y="15376"/>
                  <a:pt x="14278" y="15331"/>
                  <a:pt x="14249" y="15331"/>
                </a:cubicBezTo>
                <a:close/>
                <a:moveTo>
                  <a:pt x="14564" y="15331"/>
                </a:moveTo>
                <a:cubicBezTo>
                  <a:pt x="14535" y="15331"/>
                  <a:pt x="14511" y="15376"/>
                  <a:pt x="14511" y="15434"/>
                </a:cubicBezTo>
                <a:lnTo>
                  <a:pt x="14511" y="15654"/>
                </a:lnTo>
                <a:cubicBezTo>
                  <a:pt x="14511" y="15711"/>
                  <a:pt x="14535" y="15758"/>
                  <a:pt x="14564" y="15758"/>
                </a:cubicBezTo>
                <a:cubicBezTo>
                  <a:pt x="14593" y="15758"/>
                  <a:pt x="14617" y="15711"/>
                  <a:pt x="14617" y="15654"/>
                </a:cubicBezTo>
                <a:lnTo>
                  <a:pt x="14617" y="15434"/>
                </a:lnTo>
                <a:cubicBezTo>
                  <a:pt x="14617" y="15376"/>
                  <a:pt x="14593" y="15331"/>
                  <a:pt x="14564" y="15331"/>
                </a:cubicBezTo>
                <a:close/>
                <a:moveTo>
                  <a:pt x="15413" y="15331"/>
                </a:moveTo>
                <a:cubicBezTo>
                  <a:pt x="15384" y="15331"/>
                  <a:pt x="15360" y="15376"/>
                  <a:pt x="15360" y="15434"/>
                </a:cubicBezTo>
                <a:lnTo>
                  <a:pt x="15360" y="15654"/>
                </a:lnTo>
                <a:cubicBezTo>
                  <a:pt x="15360" y="15711"/>
                  <a:pt x="15384" y="15758"/>
                  <a:pt x="15413" y="15758"/>
                </a:cubicBezTo>
                <a:cubicBezTo>
                  <a:pt x="15442" y="15758"/>
                  <a:pt x="15465" y="15711"/>
                  <a:pt x="15465" y="15654"/>
                </a:cubicBezTo>
                <a:lnTo>
                  <a:pt x="15465" y="15434"/>
                </a:lnTo>
                <a:cubicBezTo>
                  <a:pt x="15465" y="15376"/>
                  <a:pt x="15442" y="15331"/>
                  <a:pt x="15413" y="15331"/>
                </a:cubicBezTo>
                <a:close/>
                <a:moveTo>
                  <a:pt x="15728" y="15331"/>
                </a:moveTo>
                <a:cubicBezTo>
                  <a:pt x="15699" y="15331"/>
                  <a:pt x="15675" y="15376"/>
                  <a:pt x="15675" y="15434"/>
                </a:cubicBezTo>
                <a:lnTo>
                  <a:pt x="15675" y="15654"/>
                </a:lnTo>
                <a:cubicBezTo>
                  <a:pt x="15675" y="15711"/>
                  <a:pt x="15699" y="15758"/>
                  <a:pt x="15728" y="15758"/>
                </a:cubicBezTo>
                <a:cubicBezTo>
                  <a:pt x="15757" y="15758"/>
                  <a:pt x="15781" y="15711"/>
                  <a:pt x="15781" y="15654"/>
                </a:cubicBezTo>
                <a:lnTo>
                  <a:pt x="15781" y="15434"/>
                </a:lnTo>
                <a:cubicBezTo>
                  <a:pt x="15781" y="15376"/>
                  <a:pt x="15757" y="15331"/>
                  <a:pt x="15728" y="15331"/>
                </a:cubicBezTo>
                <a:close/>
                <a:moveTo>
                  <a:pt x="16578" y="15331"/>
                </a:moveTo>
                <a:cubicBezTo>
                  <a:pt x="16549" y="15331"/>
                  <a:pt x="16525" y="15376"/>
                  <a:pt x="16525" y="15434"/>
                </a:cubicBezTo>
                <a:lnTo>
                  <a:pt x="16525" y="15654"/>
                </a:lnTo>
                <a:cubicBezTo>
                  <a:pt x="16525" y="15711"/>
                  <a:pt x="16549" y="15758"/>
                  <a:pt x="16578" y="15758"/>
                </a:cubicBezTo>
                <a:cubicBezTo>
                  <a:pt x="16607" y="15758"/>
                  <a:pt x="16630" y="15711"/>
                  <a:pt x="16630" y="15654"/>
                </a:cubicBezTo>
                <a:lnTo>
                  <a:pt x="16630" y="15434"/>
                </a:lnTo>
                <a:cubicBezTo>
                  <a:pt x="16630" y="15376"/>
                  <a:pt x="16607" y="15331"/>
                  <a:pt x="16578" y="15331"/>
                </a:cubicBezTo>
                <a:close/>
                <a:moveTo>
                  <a:pt x="16892" y="15331"/>
                </a:moveTo>
                <a:cubicBezTo>
                  <a:pt x="16863" y="15331"/>
                  <a:pt x="16839" y="15376"/>
                  <a:pt x="16839" y="15434"/>
                </a:cubicBezTo>
                <a:lnTo>
                  <a:pt x="16839" y="15654"/>
                </a:lnTo>
                <a:cubicBezTo>
                  <a:pt x="16839" y="15711"/>
                  <a:pt x="16863" y="15758"/>
                  <a:pt x="16892" y="15758"/>
                </a:cubicBezTo>
                <a:cubicBezTo>
                  <a:pt x="16921" y="15758"/>
                  <a:pt x="16944" y="15711"/>
                  <a:pt x="16944" y="15654"/>
                </a:cubicBezTo>
                <a:lnTo>
                  <a:pt x="16944" y="15434"/>
                </a:lnTo>
                <a:cubicBezTo>
                  <a:pt x="16944" y="15376"/>
                  <a:pt x="16921" y="15331"/>
                  <a:pt x="16892" y="15331"/>
                </a:cubicBezTo>
                <a:close/>
                <a:moveTo>
                  <a:pt x="17741" y="15331"/>
                </a:moveTo>
                <a:cubicBezTo>
                  <a:pt x="17712" y="15331"/>
                  <a:pt x="17689" y="15376"/>
                  <a:pt x="17689" y="15434"/>
                </a:cubicBezTo>
                <a:lnTo>
                  <a:pt x="17689" y="15654"/>
                </a:lnTo>
                <a:cubicBezTo>
                  <a:pt x="17689" y="15711"/>
                  <a:pt x="17712" y="15758"/>
                  <a:pt x="17741" y="15758"/>
                </a:cubicBezTo>
                <a:cubicBezTo>
                  <a:pt x="17770" y="15758"/>
                  <a:pt x="17794" y="15711"/>
                  <a:pt x="17794" y="15654"/>
                </a:cubicBezTo>
                <a:lnTo>
                  <a:pt x="17794" y="15434"/>
                </a:lnTo>
                <a:cubicBezTo>
                  <a:pt x="17794" y="15376"/>
                  <a:pt x="17770" y="15331"/>
                  <a:pt x="17741" y="15331"/>
                </a:cubicBezTo>
                <a:close/>
                <a:moveTo>
                  <a:pt x="18055" y="15331"/>
                </a:moveTo>
                <a:cubicBezTo>
                  <a:pt x="18026" y="15331"/>
                  <a:pt x="18002" y="15376"/>
                  <a:pt x="18002" y="15434"/>
                </a:cubicBezTo>
                <a:lnTo>
                  <a:pt x="18002" y="15654"/>
                </a:lnTo>
                <a:cubicBezTo>
                  <a:pt x="18002" y="15711"/>
                  <a:pt x="18026" y="15758"/>
                  <a:pt x="18055" y="15758"/>
                </a:cubicBezTo>
                <a:cubicBezTo>
                  <a:pt x="18085" y="15758"/>
                  <a:pt x="18108" y="15711"/>
                  <a:pt x="18108" y="15654"/>
                </a:cubicBezTo>
                <a:lnTo>
                  <a:pt x="18108" y="15434"/>
                </a:lnTo>
                <a:cubicBezTo>
                  <a:pt x="18108" y="15376"/>
                  <a:pt x="18085" y="15331"/>
                  <a:pt x="18055" y="15331"/>
                </a:cubicBezTo>
                <a:close/>
                <a:moveTo>
                  <a:pt x="18905" y="15331"/>
                </a:moveTo>
                <a:cubicBezTo>
                  <a:pt x="18876" y="15331"/>
                  <a:pt x="18852" y="15376"/>
                  <a:pt x="18852" y="15434"/>
                </a:cubicBezTo>
                <a:lnTo>
                  <a:pt x="18852" y="15654"/>
                </a:lnTo>
                <a:cubicBezTo>
                  <a:pt x="18852" y="15711"/>
                  <a:pt x="18876" y="15758"/>
                  <a:pt x="18905" y="15758"/>
                </a:cubicBezTo>
                <a:cubicBezTo>
                  <a:pt x="18934" y="15758"/>
                  <a:pt x="18958" y="15711"/>
                  <a:pt x="18958" y="15654"/>
                </a:cubicBezTo>
                <a:lnTo>
                  <a:pt x="18958" y="15434"/>
                </a:lnTo>
                <a:cubicBezTo>
                  <a:pt x="18958" y="15376"/>
                  <a:pt x="18934" y="15331"/>
                  <a:pt x="18905" y="15331"/>
                </a:cubicBezTo>
                <a:close/>
                <a:moveTo>
                  <a:pt x="19220" y="15331"/>
                </a:moveTo>
                <a:cubicBezTo>
                  <a:pt x="19191" y="15331"/>
                  <a:pt x="19167" y="15376"/>
                  <a:pt x="19167" y="15434"/>
                </a:cubicBezTo>
                <a:lnTo>
                  <a:pt x="19167" y="15654"/>
                </a:lnTo>
                <a:cubicBezTo>
                  <a:pt x="19167" y="15711"/>
                  <a:pt x="19191" y="15758"/>
                  <a:pt x="19220" y="15758"/>
                </a:cubicBezTo>
                <a:cubicBezTo>
                  <a:pt x="19249" y="15758"/>
                  <a:pt x="19273" y="15711"/>
                  <a:pt x="19273" y="15654"/>
                </a:cubicBezTo>
                <a:lnTo>
                  <a:pt x="19273" y="15434"/>
                </a:lnTo>
                <a:cubicBezTo>
                  <a:pt x="19273" y="15376"/>
                  <a:pt x="19249" y="15331"/>
                  <a:pt x="19220" y="15331"/>
                </a:cubicBezTo>
                <a:close/>
                <a:moveTo>
                  <a:pt x="20069" y="15331"/>
                </a:moveTo>
                <a:cubicBezTo>
                  <a:pt x="20040" y="15331"/>
                  <a:pt x="20016" y="15376"/>
                  <a:pt x="20016" y="15434"/>
                </a:cubicBezTo>
                <a:lnTo>
                  <a:pt x="20016" y="15654"/>
                </a:lnTo>
                <a:cubicBezTo>
                  <a:pt x="20016" y="15711"/>
                  <a:pt x="20040" y="15758"/>
                  <a:pt x="20069" y="15758"/>
                </a:cubicBezTo>
                <a:cubicBezTo>
                  <a:pt x="20099" y="15758"/>
                  <a:pt x="20122" y="15711"/>
                  <a:pt x="20122" y="15654"/>
                </a:cubicBezTo>
                <a:lnTo>
                  <a:pt x="20122" y="15434"/>
                </a:lnTo>
                <a:cubicBezTo>
                  <a:pt x="20122" y="15376"/>
                  <a:pt x="20099" y="15331"/>
                  <a:pt x="20069" y="15331"/>
                </a:cubicBezTo>
                <a:close/>
                <a:moveTo>
                  <a:pt x="20384" y="15331"/>
                </a:moveTo>
                <a:cubicBezTo>
                  <a:pt x="20355" y="15331"/>
                  <a:pt x="20331" y="15376"/>
                  <a:pt x="20331" y="15434"/>
                </a:cubicBezTo>
                <a:lnTo>
                  <a:pt x="20331" y="15654"/>
                </a:lnTo>
                <a:cubicBezTo>
                  <a:pt x="20331" y="15711"/>
                  <a:pt x="20355" y="15758"/>
                  <a:pt x="20384" y="15758"/>
                </a:cubicBezTo>
                <a:cubicBezTo>
                  <a:pt x="20413" y="15758"/>
                  <a:pt x="20436" y="15711"/>
                  <a:pt x="20436" y="15654"/>
                </a:cubicBezTo>
                <a:lnTo>
                  <a:pt x="20436" y="15434"/>
                </a:lnTo>
                <a:cubicBezTo>
                  <a:pt x="20436" y="15376"/>
                  <a:pt x="20413" y="15331"/>
                  <a:pt x="20384" y="15331"/>
                </a:cubicBezTo>
                <a:close/>
                <a:moveTo>
                  <a:pt x="21234" y="15331"/>
                </a:moveTo>
                <a:cubicBezTo>
                  <a:pt x="21204" y="15331"/>
                  <a:pt x="21181" y="15376"/>
                  <a:pt x="21181" y="15434"/>
                </a:cubicBezTo>
                <a:lnTo>
                  <a:pt x="21181" y="15654"/>
                </a:lnTo>
                <a:cubicBezTo>
                  <a:pt x="21181" y="15711"/>
                  <a:pt x="21204" y="15758"/>
                  <a:pt x="21234" y="15758"/>
                </a:cubicBezTo>
                <a:cubicBezTo>
                  <a:pt x="21263" y="15758"/>
                  <a:pt x="21285" y="15711"/>
                  <a:pt x="21285" y="15654"/>
                </a:cubicBezTo>
                <a:lnTo>
                  <a:pt x="21285" y="15434"/>
                </a:lnTo>
                <a:cubicBezTo>
                  <a:pt x="21285" y="15376"/>
                  <a:pt x="21263" y="15331"/>
                  <a:pt x="21234" y="15331"/>
                </a:cubicBezTo>
                <a:close/>
                <a:moveTo>
                  <a:pt x="21547" y="15331"/>
                </a:moveTo>
                <a:cubicBezTo>
                  <a:pt x="21518" y="15331"/>
                  <a:pt x="21495" y="15376"/>
                  <a:pt x="21495" y="15434"/>
                </a:cubicBezTo>
                <a:lnTo>
                  <a:pt x="21495" y="15654"/>
                </a:lnTo>
                <a:cubicBezTo>
                  <a:pt x="21495" y="15711"/>
                  <a:pt x="21518" y="15758"/>
                  <a:pt x="21547" y="15758"/>
                </a:cubicBezTo>
                <a:cubicBezTo>
                  <a:pt x="21576" y="15758"/>
                  <a:pt x="21600" y="15711"/>
                  <a:pt x="21600" y="15654"/>
                </a:cubicBezTo>
                <a:lnTo>
                  <a:pt x="21600" y="15434"/>
                </a:lnTo>
                <a:cubicBezTo>
                  <a:pt x="21600" y="15376"/>
                  <a:pt x="21576" y="15331"/>
                  <a:pt x="21547" y="15331"/>
                </a:cubicBezTo>
                <a:close/>
                <a:moveTo>
                  <a:pt x="53" y="16061"/>
                </a:moveTo>
                <a:cubicBezTo>
                  <a:pt x="24" y="16061"/>
                  <a:pt x="0" y="16108"/>
                  <a:pt x="0" y="16166"/>
                </a:cubicBezTo>
                <a:lnTo>
                  <a:pt x="0" y="16384"/>
                </a:lnTo>
                <a:cubicBezTo>
                  <a:pt x="0" y="16441"/>
                  <a:pt x="24" y="16488"/>
                  <a:pt x="53" y="16488"/>
                </a:cubicBezTo>
                <a:cubicBezTo>
                  <a:pt x="82" y="16488"/>
                  <a:pt x="106" y="16441"/>
                  <a:pt x="106" y="16384"/>
                </a:cubicBezTo>
                <a:lnTo>
                  <a:pt x="106" y="16166"/>
                </a:lnTo>
                <a:cubicBezTo>
                  <a:pt x="106" y="16108"/>
                  <a:pt x="82" y="16061"/>
                  <a:pt x="53" y="16061"/>
                </a:cubicBezTo>
                <a:close/>
                <a:moveTo>
                  <a:pt x="367" y="16061"/>
                </a:moveTo>
                <a:cubicBezTo>
                  <a:pt x="338" y="16061"/>
                  <a:pt x="315" y="16108"/>
                  <a:pt x="315" y="16166"/>
                </a:cubicBezTo>
                <a:lnTo>
                  <a:pt x="315" y="16384"/>
                </a:lnTo>
                <a:cubicBezTo>
                  <a:pt x="315" y="16441"/>
                  <a:pt x="338" y="16488"/>
                  <a:pt x="367" y="16488"/>
                </a:cubicBezTo>
                <a:cubicBezTo>
                  <a:pt x="397" y="16488"/>
                  <a:pt x="420" y="16441"/>
                  <a:pt x="420" y="16384"/>
                </a:cubicBezTo>
                <a:lnTo>
                  <a:pt x="420" y="16166"/>
                </a:lnTo>
                <a:cubicBezTo>
                  <a:pt x="420" y="16108"/>
                  <a:pt x="397" y="16061"/>
                  <a:pt x="367" y="16061"/>
                </a:cubicBezTo>
                <a:close/>
                <a:moveTo>
                  <a:pt x="1217" y="16061"/>
                </a:moveTo>
                <a:cubicBezTo>
                  <a:pt x="1188" y="16061"/>
                  <a:pt x="1164" y="16108"/>
                  <a:pt x="1164" y="16166"/>
                </a:cubicBezTo>
                <a:lnTo>
                  <a:pt x="1164" y="16384"/>
                </a:lnTo>
                <a:cubicBezTo>
                  <a:pt x="1164" y="16441"/>
                  <a:pt x="1188" y="16488"/>
                  <a:pt x="1217" y="16488"/>
                </a:cubicBezTo>
                <a:cubicBezTo>
                  <a:pt x="1246" y="16488"/>
                  <a:pt x="1270" y="16441"/>
                  <a:pt x="1270" y="16384"/>
                </a:cubicBezTo>
                <a:lnTo>
                  <a:pt x="1270" y="16166"/>
                </a:lnTo>
                <a:cubicBezTo>
                  <a:pt x="1270" y="16108"/>
                  <a:pt x="1246" y="16061"/>
                  <a:pt x="1217" y="16061"/>
                </a:cubicBezTo>
                <a:close/>
                <a:moveTo>
                  <a:pt x="1532" y="16061"/>
                </a:moveTo>
                <a:cubicBezTo>
                  <a:pt x="1503" y="16061"/>
                  <a:pt x="1479" y="16108"/>
                  <a:pt x="1479" y="16166"/>
                </a:cubicBezTo>
                <a:lnTo>
                  <a:pt x="1479" y="16384"/>
                </a:lnTo>
                <a:cubicBezTo>
                  <a:pt x="1479" y="16441"/>
                  <a:pt x="1503" y="16488"/>
                  <a:pt x="1532" y="16488"/>
                </a:cubicBezTo>
                <a:cubicBezTo>
                  <a:pt x="1561" y="16488"/>
                  <a:pt x="1584" y="16441"/>
                  <a:pt x="1584" y="16384"/>
                </a:cubicBezTo>
                <a:lnTo>
                  <a:pt x="1584" y="16166"/>
                </a:lnTo>
                <a:cubicBezTo>
                  <a:pt x="1584" y="16108"/>
                  <a:pt x="1561" y="16061"/>
                  <a:pt x="1532" y="16061"/>
                </a:cubicBezTo>
                <a:close/>
                <a:moveTo>
                  <a:pt x="2380" y="16061"/>
                </a:moveTo>
                <a:cubicBezTo>
                  <a:pt x="2351" y="16061"/>
                  <a:pt x="2329" y="16108"/>
                  <a:pt x="2329" y="16166"/>
                </a:cubicBezTo>
                <a:lnTo>
                  <a:pt x="2329" y="16384"/>
                </a:lnTo>
                <a:cubicBezTo>
                  <a:pt x="2329" y="16441"/>
                  <a:pt x="2351" y="16488"/>
                  <a:pt x="2380" y="16488"/>
                </a:cubicBezTo>
                <a:cubicBezTo>
                  <a:pt x="2409" y="16488"/>
                  <a:pt x="2433" y="16441"/>
                  <a:pt x="2433" y="16384"/>
                </a:cubicBezTo>
                <a:lnTo>
                  <a:pt x="2433" y="16166"/>
                </a:lnTo>
                <a:cubicBezTo>
                  <a:pt x="2433" y="16108"/>
                  <a:pt x="2409" y="16061"/>
                  <a:pt x="2380" y="16061"/>
                </a:cubicBezTo>
                <a:close/>
                <a:moveTo>
                  <a:pt x="2695" y="16061"/>
                </a:moveTo>
                <a:cubicBezTo>
                  <a:pt x="2666" y="16061"/>
                  <a:pt x="2643" y="16108"/>
                  <a:pt x="2643" y="16166"/>
                </a:cubicBezTo>
                <a:lnTo>
                  <a:pt x="2643" y="16384"/>
                </a:lnTo>
                <a:cubicBezTo>
                  <a:pt x="2643" y="16441"/>
                  <a:pt x="2666" y="16488"/>
                  <a:pt x="2695" y="16488"/>
                </a:cubicBezTo>
                <a:cubicBezTo>
                  <a:pt x="2724" y="16488"/>
                  <a:pt x="2748" y="16441"/>
                  <a:pt x="2748" y="16384"/>
                </a:cubicBezTo>
                <a:lnTo>
                  <a:pt x="2748" y="16166"/>
                </a:lnTo>
                <a:cubicBezTo>
                  <a:pt x="2748" y="16108"/>
                  <a:pt x="2724" y="16061"/>
                  <a:pt x="2695" y="16061"/>
                </a:cubicBezTo>
                <a:close/>
                <a:moveTo>
                  <a:pt x="3545" y="16061"/>
                </a:moveTo>
                <a:cubicBezTo>
                  <a:pt x="3516" y="16061"/>
                  <a:pt x="3492" y="16108"/>
                  <a:pt x="3492" y="16166"/>
                </a:cubicBezTo>
                <a:lnTo>
                  <a:pt x="3492" y="16384"/>
                </a:lnTo>
                <a:cubicBezTo>
                  <a:pt x="3492" y="16441"/>
                  <a:pt x="3516" y="16488"/>
                  <a:pt x="3545" y="16488"/>
                </a:cubicBezTo>
                <a:cubicBezTo>
                  <a:pt x="3574" y="16488"/>
                  <a:pt x="3598" y="16441"/>
                  <a:pt x="3598" y="16384"/>
                </a:cubicBezTo>
                <a:lnTo>
                  <a:pt x="3598" y="16166"/>
                </a:lnTo>
                <a:cubicBezTo>
                  <a:pt x="3598" y="16108"/>
                  <a:pt x="3574" y="16061"/>
                  <a:pt x="3545" y="16061"/>
                </a:cubicBezTo>
                <a:close/>
                <a:moveTo>
                  <a:pt x="3859" y="16061"/>
                </a:moveTo>
                <a:cubicBezTo>
                  <a:pt x="3830" y="16061"/>
                  <a:pt x="3806" y="16108"/>
                  <a:pt x="3806" y="16166"/>
                </a:cubicBezTo>
                <a:lnTo>
                  <a:pt x="3806" y="16384"/>
                </a:lnTo>
                <a:cubicBezTo>
                  <a:pt x="3806" y="16441"/>
                  <a:pt x="3830" y="16488"/>
                  <a:pt x="3859" y="16488"/>
                </a:cubicBezTo>
                <a:cubicBezTo>
                  <a:pt x="3888" y="16488"/>
                  <a:pt x="3912" y="16441"/>
                  <a:pt x="3912" y="16384"/>
                </a:cubicBezTo>
                <a:lnTo>
                  <a:pt x="3912" y="16166"/>
                </a:lnTo>
                <a:cubicBezTo>
                  <a:pt x="3912" y="16108"/>
                  <a:pt x="3888" y="16061"/>
                  <a:pt x="3859" y="16061"/>
                </a:cubicBezTo>
                <a:close/>
                <a:moveTo>
                  <a:pt x="4709" y="16061"/>
                </a:moveTo>
                <a:cubicBezTo>
                  <a:pt x="4680" y="16061"/>
                  <a:pt x="4656" y="16108"/>
                  <a:pt x="4656" y="16166"/>
                </a:cubicBezTo>
                <a:lnTo>
                  <a:pt x="4656" y="16384"/>
                </a:lnTo>
                <a:cubicBezTo>
                  <a:pt x="4656" y="16441"/>
                  <a:pt x="4680" y="16488"/>
                  <a:pt x="4709" y="16488"/>
                </a:cubicBezTo>
                <a:cubicBezTo>
                  <a:pt x="4738" y="16488"/>
                  <a:pt x="4762" y="16441"/>
                  <a:pt x="4762" y="16384"/>
                </a:cubicBezTo>
                <a:lnTo>
                  <a:pt x="4762" y="16166"/>
                </a:lnTo>
                <a:cubicBezTo>
                  <a:pt x="4762" y="16108"/>
                  <a:pt x="4738" y="16061"/>
                  <a:pt x="4709" y="16061"/>
                </a:cubicBezTo>
                <a:close/>
                <a:moveTo>
                  <a:pt x="5023" y="16061"/>
                </a:moveTo>
                <a:cubicBezTo>
                  <a:pt x="4994" y="16061"/>
                  <a:pt x="4970" y="16108"/>
                  <a:pt x="4970" y="16166"/>
                </a:cubicBezTo>
                <a:lnTo>
                  <a:pt x="4970" y="16384"/>
                </a:lnTo>
                <a:cubicBezTo>
                  <a:pt x="4970" y="16441"/>
                  <a:pt x="4994" y="16488"/>
                  <a:pt x="5023" y="16488"/>
                </a:cubicBezTo>
                <a:cubicBezTo>
                  <a:pt x="5053" y="16488"/>
                  <a:pt x="5076" y="16441"/>
                  <a:pt x="5076" y="16384"/>
                </a:cubicBezTo>
                <a:lnTo>
                  <a:pt x="5076" y="16166"/>
                </a:lnTo>
                <a:cubicBezTo>
                  <a:pt x="5076" y="16108"/>
                  <a:pt x="5053" y="16061"/>
                  <a:pt x="5023" y="16061"/>
                </a:cubicBezTo>
                <a:close/>
                <a:moveTo>
                  <a:pt x="5873" y="16061"/>
                </a:moveTo>
                <a:cubicBezTo>
                  <a:pt x="5844" y="16061"/>
                  <a:pt x="5820" y="16108"/>
                  <a:pt x="5820" y="16166"/>
                </a:cubicBezTo>
                <a:lnTo>
                  <a:pt x="5820" y="16384"/>
                </a:lnTo>
                <a:cubicBezTo>
                  <a:pt x="5820" y="16441"/>
                  <a:pt x="5844" y="16488"/>
                  <a:pt x="5873" y="16488"/>
                </a:cubicBezTo>
                <a:cubicBezTo>
                  <a:pt x="5902" y="16488"/>
                  <a:pt x="5926" y="16441"/>
                  <a:pt x="5926" y="16384"/>
                </a:cubicBezTo>
                <a:lnTo>
                  <a:pt x="5926" y="16166"/>
                </a:lnTo>
                <a:cubicBezTo>
                  <a:pt x="5926" y="16108"/>
                  <a:pt x="5902" y="16061"/>
                  <a:pt x="5873" y="16061"/>
                </a:cubicBezTo>
                <a:close/>
                <a:moveTo>
                  <a:pt x="6188" y="16061"/>
                </a:moveTo>
                <a:cubicBezTo>
                  <a:pt x="6159" y="16061"/>
                  <a:pt x="6135" y="16108"/>
                  <a:pt x="6135" y="16166"/>
                </a:cubicBezTo>
                <a:lnTo>
                  <a:pt x="6135" y="16384"/>
                </a:lnTo>
                <a:cubicBezTo>
                  <a:pt x="6135" y="16441"/>
                  <a:pt x="6159" y="16488"/>
                  <a:pt x="6188" y="16488"/>
                </a:cubicBezTo>
                <a:cubicBezTo>
                  <a:pt x="6217" y="16488"/>
                  <a:pt x="6240" y="16441"/>
                  <a:pt x="6240" y="16384"/>
                </a:cubicBezTo>
                <a:lnTo>
                  <a:pt x="6240" y="16166"/>
                </a:lnTo>
                <a:cubicBezTo>
                  <a:pt x="6240" y="16108"/>
                  <a:pt x="6217" y="16061"/>
                  <a:pt x="6188" y="16061"/>
                </a:cubicBezTo>
                <a:close/>
                <a:moveTo>
                  <a:pt x="7036" y="16061"/>
                </a:moveTo>
                <a:cubicBezTo>
                  <a:pt x="7007" y="16061"/>
                  <a:pt x="6984" y="16108"/>
                  <a:pt x="6984" y="16166"/>
                </a:cubicBezTo>
                <a:lnTo>
                  <a:pt x="6984" y="16384"/>
                </a:lnTo>
                <a:cubicBezTo>
                  <a:pt x="6984" y="16441"/>
                  <a:pt x="7007" y="16488"/>
                  <a:pt x="7036" y="16488"/>
                </a:cubicBezTo>
                <a:cubicBezTo>
                  <a:pt x="7065" y="16488"/>
                  <a:pt x="7089" y="16441"/>
                  <a:pt x="7089" y="16384"/>
                </a:cubicBezTo>
                <a:lnTo>
                  <a:pt x="7089" y="16166"/>
                </a:lnTo>
                <a:cubicBezTo>
                  <a:pt x="7089" y="16108"/>
                  <a:pt x="7065" y="16061"/>
                  <a:pt x="7036" y="16061"/>
                </a:cubicBezTo>
                <a:close/>
                <a:moveTo>
                  <a:pt x="7351" y="16061"/>
                </a:moveTo>
                <a:cubicBezTo>
                  <a:pt x="7322" y="16061"/>
                  <a:pt x="7299" y="16108"/>
                  <a:pt x="7299" y="16166"/>
                </a:cubicBezTo>
                <a:lnTo>
                  <a:pt x="7299" y="16384"/>
                </a:lnTo>
                <a:cubicBezTo>
                  <a:pt x="7299" y="16441"/>
                  <a:pt x="7322" y="16488"/>
                  <a:pt x="7351" y="16488"/>
                </a:cubicBezTo>
                <a:cubicBezTo>
                  <a:pt x="7380" y="16488"/>
                  <a:pt x="7404" y="16441"/>
                  <a:pt x="7404" y="16384"/>
                </a:cubicBezTo>
                <a:lnTo>
                  <a:pt x="7404" y="16166"/>
                </a:lnTo>
                <a:cubicBezTo>
                  <a:pt x="7404" y="16108"/>
                  <a:pt x="7380" y="16061"/>
                  <a:pt x="7351" y="16061"/>
                </a:cubicBezTo>
                <a:close/>
                <a:moveTo>
                  <a:pt x="8201" y="16061"/>
                </a:moveTo>
                <a:cubicBezTo>
                  <a:pt x="8171" y="16061"/>
                  <a:pt x="8148" y="16108"/>
                  <a:pt x="8148" y="16166"/>
                </a:cubicBezTo>
                <a:lnTo>
                  <a:pt x="8148" y="16384"/>
                </a:lnTo>
                <a:cubicBezTo>
                  <a:pt x="8148" y="16441"/>
                  <a:pt x="8171" y="16488"/>
                  <a:pt x="8201" y="16488"/>
                </a:cubicBezTo>
                <a:cubicBezTo>
                  <a:pt x="8230" y="16488"/>
                  <a:pt x="8254" y="16441"/>
                  <a:pt x="8254" y="16384"/>
                </a:cubicBezTo>
                <a:lnTo>
                  <a:pt x="8254" y="16166"/>
                </a:lnTo>
                <a:cubicBezTo>
                  <a:pt x="8254" y="16108"/>
                  <a:pt x="8230" y="16061"/>
                  <a:pt x="8201" y="16061"/>
                </a:cubicBezTo>
                <a:close/>
                <a:moveTo>
                  <a:pt x="8515" y="16061"/>
                </a:moveTo>
                <a:cubicBezTo>
                  <a:pt x="8486" y="16061"/>
                  <a:pt x="8462" y="16108"/>
                  <a:pt x="8462" y="16166"/>
                </a:cubicBezTo>
                <a:lnTo>
                  <a:pt x="8462" y="16384"/>
                </a:lnTo>
                <a:cubicBezTo>
                  <a:pt x="8462" y="16441"/>
                  <a:pt x="8486" y="16488"/>
                  <a:pt x="8515" y="16488"/>
                </a:cubicBezTo>
                <a:cubicBezTo>
                  <a:pt x="8544" y="16488"/>
                  <a:pt x="8568" y="16441"/>
                  <a:pt x="8568" y="16384"/>
                </a:cubicBezTo>
                <a:lnTo>
                  <a:pt x="8568" y="16166"/>
                </a:lnTo>
                <a:cubicBezTo>
                  <a:pt x="8568" y="16108"/>
                  <a:pt x="8544" y="16061"/>
                  <a:pt x="8515" y="16061"/>
                </a:cubicBezTo>
                <a:close/>
                <a:moveTo>
                  <a:pt x="9365" y="16061"/>
                </a:moveTo>
                <a:cubicBezTo>
                  <a:pt x="9336" y="16061"/>
                  <a:pt x="9312" y="16108"/>
                  <a:pt x="9312" y="16166"/>
                </a:cubicBezTo>
                <a:lnTo>
                  <a:pt x="9312" y="16384"/>
                </a:lnTo>
                <a:cubicBezTo>
                  <a:pt x="9312" y="16441"/>
                  <a:pt x="9336" y="16488"/>
                  <a:pt x="9365" y="16488"/>
                </a:cubicBezTo>
                <a:cubicBezTo>
                  <a:pt x="9394" y="16488"/>
                  <a:pt x="9418" y="16441"/>
                  <a:pt x="9418" y="16384"/>
                </a:cubicBezTo>
                <a:lnTo>
                  <a:pt x="9418" y="16166"/>
                </a:lnTo>
                <a:cubicBezTo>
                  <a:pt x="9418" y="16108"/>
                  <a:pt x="9394" y="16061"/>
                  <a:pt x="9365" y="16061"/>
                </a:cubicBezTo>
                <a:close/>
                <a:moveTo>
                  <a:pt x="9679" y="16061"/>
                </a:moveTo>
                <a:cubicBezTo>
                  <a:pt x="9650" y="16061"/>
                  <a:pt x="9626" y="16108"/>
                  <a:pt x="9626" y="16166"/>
                </a:cubicBezTo>
                <a:lnTo>
                  <a:pt x="9626" y="16384"/>
                </a:lnTo>
                <a:cubicBezTo>
                  <a:pt x="9626" y="16441"/>
                  <a:pt x="9650" y="16488"/>
                  <a:pt x="9679" y="16488"/>
                </a:cubicBezTo>
                <a:cubicBezTo>
                  <a:pt x="9708" y="16488"/>
                  <a:pt x="9732" y="16441"/>
                  <a:pt x="9732" y="16384"/>
                </a:cubicBezTo>
                <a:lnTo>
                  <a:pt x="9732" y="16166"/>
                </a:lnTo>
                <a:cubicBezTo>
                  <a:pt x="9732" y="16108"/>
                  <a:pt x="9708" y="16061"/>
                  <a:pt x="9679" y="16061"/>
                </a:cubicBezTo>
                <a:close/>
                <a:moveTo>
                  <a:pt x="10529" y="16061"/>
                </a:moveTo>
                <a:cubicBezTo>
                  <a:pt x="10500" y="16061"/>
                  <a:pt x="10476" y="16108"/>
                  <a:pt x="10476" y="16166"/>
                </a:cubicBezTo>
                <a:lnTo>
                  <a:pt x="10476" y="16384"/>
                </a:lnTo>
                <a:cubicBezTo>
                  <a:pt x="10476" y="16441"/>
                  <a:pt x="10500" y="16488"/>
                  <a:pt x="10529" y="16488"/>
                </a:cubicBezTo>
                <a:cubicBezTo>
                  <a:pt x="10558" y="16488"/>
                  <a:pt x="10582" y="16441"/>
                  <a:pt x="10582" y="16384"/>
                </a:cubicBezTo>
                <a:lnTo>
                  <a:pt x="10582" y="16166"/>
                </a:lnTo>
                <a:cubicBezTo>
                  <a:pt x="10582" y="16108"/>
                  <a:pt x="10558" y="16061"/>
                  <a:pt x="10529" y="16061"/>
                </a:cubicBezTo>
                <a:close/>
                <a:moveTo>
                  <a:pt x="10844" y="16061"/>
                </a:moveTo>
                <a:cubicBezTo>
                  <a:pt x="10814" y="16061"/>
                  <a:pt x="10791" y="16108"/>
                  <a:pt x="10791" y="16166"/>
                </a:cubicBezTo>
                <a:lnTo>
                  <a:pt x="10791" y="16384"/>
                </a:lnTo>
                <a:cubicBezTo>
                  <a:pt x="10791" y="16441"/>
                  <a:pt x="10814" y="16488"/>
                  <a:pt x="10844" y="16488"/>
                </a:cubicBezTo>
                <a:cubicBezTo>
                  <a:pt x="10873" y="16488"/>
                  <a:pt x="10895" y="16441"/>
                  <a:pt x="10895" y="16384"/>
                </a:cubicBezTo>
                <a:lnTo>
                  <a:pt x="10895" y="16166"/>
                </a:lnTo>
                <a:cubicBezTo>
                  <a:pt x="10895" y="16108"/>
                  <a:pt x="10873" y="16061"/>
                  <a:pt x="10844" y="16061"/>
                </a:cubicBezTo>
                <a:close/>
                <a:moveTo>
                  <a:pt x="11692" y="16061"/>
                </a:moveTo>
                <a:cubicBezTo>
                  <a:pt x="11663" y="16061"/>
                  <a:pt x="11640" y="16108"/>
                  <a:pt x="11640" y="16166"/>
                </a:cubicBezTo>
                <a:lnTo>
                  <a:pt x="11640" y="16384"/>
                </a:lnTo>
                <a:cubicBezTo>
                  <a:pt x="11640" y="16441"/>
                  <a:pt x="11663" y="16488"/>
                  <a:pt x="11692" y="16488"/>
                </a:cubicBezTo>
                <a:cubicBezTo>
                  <a:pt x="11721" y="16488"/>
                  <a:pt x="11745" y="16441"/>
                  <a:pt x="11745" y="16384"/>
                </a:cubicBezTo>
                <a:lnTo>
                  <a:pt x="11745" y="16166"/>
                </a:lnTo>
                <a:cubicBezTo>
                  <a:pt x="11745" y="16108"/>
                  <a:pt x="11721" y="16061"/>
                  <a:pt x="11692" y="16061"/>
                </a:cubicBezTo>
                <a:close/>
                <a:moveTo>
                  <a:pt x="12007" y="16061"/>
                </a:moveTo>
                <a:cubicBezTo>
                  <a:pt x="11978" y="16061"/>
                  <a:pt x="11955" y="16108"/>
                  <a:pt x="11955" y="16166"/>
                </a:cubicBezTo>
                <a:lnTo>
                  <a:pt x="11955" y="16384"/>
                </a:lnTo>
                <a:cubicBezTo>
                  <a:pt x="11955" y="16441"/>
                  <a:pt x="11978" y="16488"/>
                  <a:pt x="12007" y="16488"/>
                </a:cubicBezTo>
                <a:cubicBezTo>
                  <a:pt x="12036" y="16488"/>
                  <a:pt x="12060" y="16441"/>
                  <a:pt x="12060" y="16384"/>
                </a:cubicBezTo>
                <a:lnTo>
                  <a:pt x="12060" y="16166"/>
                </a:lnTo>
                <a:cubicBezTo>
                  <a:pt x="12060" y="16108"/>
                  <a:pt x="12036" y="16061"/>
                  <a:pt x="12007" y="16061"/>
                </a:cubicBezTo>
                <a:close/>
                <a:moveTo>
                  <a:pt x="12856" y="16061"/>
                </a:moveTo>
                <a:cubicBezTo>
                  <a:pt x="12827" y="16061"/>
                  <a:pt x="12804" y="16108"/>
                  <a:pt x="12804" y="16166"/>
                </a:cubicBezTo>
                <a:lnTo>
                  <a:pt x="12804" y="16384"/>
                </a:lnTo>
                <a:cubicBezTo>
                  <a:pt x="12804" y="16441"/>
                  <a:pt x="12827" y="16488"/>
                  <a:pt x="12856" y="16488"/>
                </a:cubicBezTo>
                <a:cubicBezTo>
                  <a:pt x="12886" y="16488"/>
                  <a:pt x="12909" y="16441"/>
                  <a:pt x="12909" y="16384"/>
                </a:cubicBezTo>
                <a:lnTo>
                  <a:pt x="12909" y="16166"/>
                </a:lnTo>
                <a:cubicBezTo>
                  <a:pt x="12909" y="16108"/>
                  <a:pt x="12886" y="16061"/>
                  <a:pt x="12856" y="16061"/>
                </a:cubicBezTo>
                <a:close/>
                <a:moveTo>
                  <a:pt x="13171" y="16061"/>
                </a:moveTo>
                <a:cubicBezTo>
                  <a:pt x="13142" y="16061"/>
                  <a:pt x="13118" y="16108"/>
                  <a:pt x="13118" y="16166"/>
                </a:cubicBezTo>
                <a:lnTo>
                  <a:pt x="13118" y="16384"/>
                </a:lnTo>
                <a:cubicBezTo>
                  <a:pt x="13118" y="16441"/>
                  <a:pt x="13142" y="16488"/>
                  <a:pt x="13171" y="16488"/>
                </a:cubicBezTo>
                <a:cubicBezTo>
                  <a:pt x="13200" y="16488"/>
                  <a:pt x="13224" y="16441"/>
                  <a:pt x="13224" y="16384"/>
                </a:cubicBezTo>
                <a:lnTo>
                  <a:pt x="13224" y="16166"/>
                </a:lnTo>
                <a:cubicBezTo>
                  <a:pt x="13224" y="16108"/>
                  <a:pt x="13200" y="16061"/>
                  <a:pt x="13171" y="16061"/>
                </a:cubicBezTo>
                <a:close/>
                <a:moveTo>
                  <a:pt x="14021" y="16061"/>
                </a:moveTo>
                <a:cubicBezTo>
                  <a:pt x="13992" y="16061"/>
                  <a:pt x="13968" y="16108"/>
                  <a:pt x="13968" y="16166"/>
                </a:cubicBezTo>
                <a:lnTo>
                  <a:pt x="13968" y="16384"/>
                </a:lnTo>
                <a:cubicBezTo>
                  <a:pt x="13968" y="16441"/>
                  <a:pt x="13992" y="16488"/>
                  <a:pt x="14021" y="16488"/>
                </a:cubicBezTo>
                <a:cubicBezTo>
                  <a:pt x="14050" y="16488"/>
                  <a:pt x="14074" y="16441"/>
                  <a:pt x="14074" y="16384"/>
                </a:cubicBezTo>
                <a:lnTo>
                  <a:pt x="14074" y="16166"/>
                </a:lnTo>
                <a:cubicBezTo>
                  <a:pt x="14074" y="16108"/>
                  <a:pt x="14050" y="16061"/>
                  <a:pt x="14021" y="16061"/>
                </a:cubicBezTo>
                <a:close/>
                <a:moveTo>
                  <a:pt x="14335" y="16061"/>
                </a:moveTo>
                <a:cubicBezTo>
                  <a:pt x="14306" y="16061"/>
                  <a:pt x="14282" y="16108"/>
                  <a:pt x="14282" y="16166"/>
                </a:cubicBezTo>
                <a:lnTo>
                  <a:pt x="14282" y="16384"/>
                </a:lnTo>
                <a:cubicBezTo>
                  <a:pt x="14282" y="16441"/>
                  <a:pt x="14306" y="16488"/>
                  <a:pt x="14335" y="16488"/>
                </a:cubicBezTo>
                <a:cubicBezTo>
                  <a:pt x="14364" y="16488"/>
                  <a:pt x="14388" y="16441"/>
                  <a:pt x="14388" y="16384"/>
                </a:cubicBezTo>
                <a:lnTo>
                  <a:pt x="14388" y="16166"/>
                </a:lnTo>
                <a:cubicBezTo>
                  <a:pt x="14388" y="16108"/>
                  <a:pt x="14364" y="16061"/>
                  <a:pt x="14335" y="16061"/>
                </a:cubicBezTo>
                <a:close/>
                <a:moveTo>
                  <a:pt x="15185" y="16061"/>
                </a:moveTo>
                <a:cubicBezTo>
                  <a:pt x="15156" y="16061"/>
                  <a:pt x="15132" y="16108"/>
                  <a:pt x="15132" y="16166"/>
                </a:cubicBezTo>
                <a:lnTo>
                  <a:pt x="15132" y="16384"/>
                </a:lnTo>
                <a:cubicBezTo>
                  <a:pt x="15132" y="16441"/>
                  <a:pt x="15156" y="16488"/>
                  <a:pt x="15185" y="16488"/>
                </a:cubicBezTo>
                <a:cubicBezTo>
                  <a:pt x="15214" y="16488"/>
                  <a:pt x="15237" y="16441"/>
                  <a:pt x="15237" y="16384"/>
                </a:cubicBezTo>
                <a:lnTo>
                  <a:pt x="15237" y="16166"/>
                </a:lnTo>
                <a:cubicBezTo>
                  <a:pt x="15237" y="16108"/>
                  <a:pt x="15214" y="16061"/>
                  <a:pt x="15185" y="16061"/>
                </a:cubicBezTo>
                <a:close/>
                <a:moveTo>
                  <a:pt x="15500" y="16061"/>
                </a:moveTo>
                <a:cubicBezTo>
                  <a:pt x="15470" y="16061"/>
                  <a:pt x="15447" y="16108"/>
                  <a:pt x="15447" y="16166"/>
                </a:cubicBezTo>
                <a:lnTo>
                  <a:pt x="15447" y="16384"/>
                </a:lnTo>
                <a:cubicBezTo>
                  <a:pt x="15447" y="16441"/>
                  <a:pt x="15470" y="16488"/>
                  <a:pt x="15500" y="16488"/>
                </a:cubicBezTo>
                <a:cubicBezTo>
                  <a:pt x="15529" y="16488"/>
                  <a:pt x="15551" y="16441"/>
                  <a:pt x="15551" y="16384"/>
                </a:cubicBezTo>
                <a:lnTo>
                  <a:pt x="15551" y="16166"/>
                </a:lnTo>
                <a:cubicBezTo>
                  <a:pt x="15551" y="16108"/>
                  <a:pt x="15529" y="16061"/>
                  <a:pt x="15500" y="16061"/>
                </a:cubicBezTo>
                <a:close/>
                <a:moveTo>
                  <a:pt x="16349" y="16061"/>
                </a:moveTo>
                <a:cubicBezTo>
                  <a:pt x="16320" y="16061"/>
                  <a:pt x="16296" y="16108"/>
                  <a:pt x="16296" y="16166"/>
                </a:cubicBezTo>
                <a:lnTo>
                  <a:pt x="16296" y="16384"/>
                </a:lnTo>
                <a:cubicBezTo>
                  <a:pt x="16296" y="16441"/>
                  <a:pt x="16320" y="16488"/>
                  <a:pt x="16349" y="16488"/>
                </a:cubicBezTo>
                <a:cubicBezTo>
                  <a:pt x="16378" y="16488"/>
                  <a:pt x="16401" y="16441"/>
                  <a:pt x="16401" y="16384"/>
                </a:cubicBezTo>
                <a:lnTo>
                  <a:pt x="16401" y="16166"/>
                </a:lnTo>
                <a:cubicBezTo>
                  <a:pt x="16401" y="16108"/>
                  <a:pt x="16378" y="16061"/>
                  <a:pt x="16349" y="16061"/>
                </a:cubicBezTo>
                <a:close/>
                <a:moveTo>
                  <a:pt x="16663" y="16061"/>
                </a:moveTo>
                <a:cubicBezTo>
                  <a:pt x="16634" y="16061"/>
                  <a:pt x="16611" y="16108"/>
                  <a:pt x="16611" y="16166"/>
                </a:cubicBezTo>
                <a:lnTo>
                  <a:pt x="16611" y="16384"/>
                </a:lnTo>
                <a:cubicBezTo>
                  <a:pt x="16611" y="16441"/>
                  <a:pt x="16634" y="16488"/>
                  <a:pt x="16663" y="16488"/>
                </a:cubicBezTo>
                <a:cubicBezTo>
                  <a:pt x="16692" y="16488"/>
                  <a:pt x="16716" y="16441"/>
                  <a:pt x="16716" y="16384"/>
                </a:cubicBezTo>
                <a:lnTo>
                  <a:pt x="16716" y="16166"/>
                </a:lnTo>
                <a:cubicBezTo>
                  <a:pt x="16716" y="16108"/>
                  <a:pt x="16692" y="16061"/>
                  <a:pt x="16663" y="16061"/>
                </a:cubicBezTo>
                <a:close/>
                <a:moveTo>
                  <a:pt x="17512" y="16061"/>
                </a:moveTo>
                <a:cubicBezTo>
                  <a:pt x="17483" y="16061"/>
                  <a:pt x="17459" y="16108"/>
                  <a:pt x="17459" y="16166"/>
                </a:cubicBezTo>
                <a:lnTo>
                  <a:pt x="17459" y="16384"/>
                </a:lnTo>
                <a:cubicBezTo>
                  <a:pt x="17459" y="16441"/>
                  <a:pt x="17483" y="16488"/>
                  <a:pt x="17512" y="16488"/>
                </a:cubicBezTo>
                <a:cubicBezTo>
                  <a:pt x="17541" y="16488"/>
                  <a:pt x="17565" y="16441"/>
                  <a:pt x="17565" y="16384"/>
                </a:cubicBezTo>
                <a:lnTo>
                  <a:pt x="17565" y="16166"/>
                </a:lnTo>
                <a:cubicBezTo>
                  <a:pt x="17565" y="16108"/>
                  <a:pt x="17541" y="16061"/>
                  <a:pt x="17512" y="16061"/>
                </a:cubicBezTo>
                <a:close/>
                <a:moveTo>
                  <a:pt x="17827" y="16061"/>
                </a:moveTo>
                <a:cubicBezTo>
                  <a:pt x="17798" y="16061"/>
                  <a:pt x="17774" y="16108"/>
                  <a:pt x="17774" y="16166"/>
                </a:cubicBezTo>
                <a:lnTo>
                  <a:pt x="17774" y="16384"/>
                </a:lnTo>
                <a:cubicBezTo>
                  <a:pt x="17774" y="16441"/>
                  <a:pt x="17798" y="16488"/>
                  <a:pt x="17827" y="16488"/>
                </a:cubicBezTo>
                <a:cubicBezTo>
                  <a:pt x="17856" y="16488"/>
                  <a:pt x="17880" y="16441"/>
                  <a:pt x="17880" y="16384"/>
                </a:cubicBezTo>
                <a:lnTo>
                  <a:pt x="17880" y="16166"/>
                </a:lnTo>
                <a:cubicBezTo>
                  <a:pt x="17880" y="16108"/>
                  <a:pt x="17856" y="16061"/>
                  <a:pt x="17827" y="16061"/>
                </a:cubicBezTo>
                <a:close/>
                <a:moveTo>
                  <a:pt x="18677" y="16061"/>
                </a:moveTo>
                <a:cubicBezTo>
                  <a:pt x="18648" y="16061"/>
                  <a:pt x="18624" y="16108"/>
                  <a:pt x="18624" y="16166"/>
                </a:cubicBezTo>
                <a:lnTo>
                  <a:pt x="18624" y="16384"/>
                </a:lnTo>
                <a:cubicBezTo>
                  <a:pt x="18624" y="16441"/>
                  <a:pt x="18648" y="16488"/>
                  <a:pt x="18677" y="16488"/>
                </a:cubicBezTo>
                <a:cubicBezTo>
                  <a:pt x="18706" y="16488"/>
                  <a:pt x="18730" y="16441"/>
                  <a:pt x="18730" y="16384"/>
                </a:cubicBezTo>
                <a:lnTo>
                  <a:pt x="18730" y="16166"/>
                </a:lnTo>
                <a:cubicBezTo>
                  <a:pt x="18730" y="16108"/>
                  <a:pt x="18706" y="16061"/>
                  <a:pt x="18677" y="16061"/>
                </a:cubicBezTo>
                <a:close/>
                <a:moveTo>
                  <a:pt x="18991" y="16061"/>
                </a:moveTo>
                <a:cubicBezTo>
                  <a:pt x="18962" y="16061"/>
                  <a:pt x="18938" y="16108"/>
                  <a:pt x="18938" y="16166"/>
                </a:cubicBezTo>
                <a:lnTo>
                  <a:pt x="18938" y="16384"/>
                </a:lnTo>
                <a:cubicBezTo>
                  <a:pt x="18938" y="16441"/>
                  <a:pt x="18962" y="16488"/>
                  <a:pt x="18991" y="16488"/>
                </a:cubicBezTo>
                <a:cubicBezTo>
                  <a:pt x="19020" y="16488"/>
                  <a:pt x="19044" y="16441"/>
                  <a:pt x="19044" y="16384"/>
                </a:cubicBezTo>
                <a:lnTo>
                  <a:pt x="19044" y="16166"/>
                </a:lnTo>
                <a:cubicBezTo>
                  <a:pt x="19044" y="16108"/>
                  <a:pt x="19020" y="16061"/>
                  <a:pt x="18991" y="16061"/>
                </a:cubicBezTo>
                <a:close/>
                <a:moveTo>
                  <a:pt x="19841" y="16061"/>
                </a:moveTo>
                <a:cubicBezTo>
                  <a:pt x="19812" y="16061"/>
                  <a:pt x="19788" y="16108"/>
                  <a:pt x="19788" y="16166"/>
                </a:cubicBezTo>
                <a:lnTo>
                  <a:pt x="19788" y="16384"/>
                </a:lnTo>
                <a:cubicBezTo>
                  <a:pt x="19788" y="16441"/>
                  <a:pt x="19812" y="16488"/>
                  <a:pt x="19841" y="16488"/>
                </a:cubicBezTo>
                <a:cubicBezTo>
                  <a:pt x="19870" y="16488"/>
                  <a:pt x="19894" y="16441"/>
                  <a:pt x="19894" y="16384"/>
                </a:cubicBezTo>
                <a:lnTo>
                  <a:pt x="19894" y="16166"/>
                </a:lnTo>
                <a:cubicBezTo>
                  <a:pt x="19894" y="16108"/>
                  <a:pt x="19870" y="16061"/>
                  <a:pt x="19841" y="16061"/>
                </a:cubicBezTo>
                <a:close/>
                <a:moveTo>
                  <a:pt x="20155" y="16061"/>
                </a:moveTo>
                <a:cubicBezTo>
                  <a:pt x="20126" y="16061"/>
                  <a:pt x="20102" y="16108"/>
                  <a:pt x="20102" y="16166"/>
                </a:cubicBezTo>
                <a:lnTo>
                  <a:pt x="20102" y="16384"/>
                </a:lnTo>
                <a:cubicBezTo>
                  <a:pt x="20102" y="16441"/>
                  <a:pt x="20126" y="16488"/>
                  <a:pt x="20155" y="16488"/>
                </a:cubicBezTo>
                <a:cubicBezTo>
                  <a:pt x="20184" y="16488"/>
                  <a:pt x="20207" y="16441"/>
                  <a:pt x="20207" y="16384"/>
                </a:cubicBezTo>
                <a:lnTo>
                  <a:pt x="20207" y="16166"/>
                </a:lnTo>
                <a:cubicBezTo>
                  <a:pt x="20207" y="16108"/>
                  <a:pt x="20184" y="16061"/>
                  <a:pt x="20155" y="16061"/>
                </a:cubicBezTo>
                <a:close/>
                <a:moveTo>
                  <a:pt x="21004" y="16061"/>
                </a:moveTo>
                <a:cubicBezTo>
                  <a:pt x="20975" y="16061"/>
                  <a:pt x="20952" y="16108"/>
                  <a:pt x="20952" y="16166"/>
                </a:cubicBezTo>
                <a:lnTo>
                  <a:pt x="20952" y="16384"/>
                </a:lnTo>
                <a:cubicBezTo>
                  <a:pt x="20952" y="16441"/>
                  <a:pt x="20975" y="16488"/>
                  <a:pt x="21004" y="16488"/>
                </a:cubicBezTo>
                <a:cubicBezTo>
                  <a:pt x="21033" y="16488"/>
                  <a:pt x="21057" y="16441"/>
                  <a:pt x="21057" y="16384"/>
                </a:cubicBezTo>
                <a:lnTo>
                  <a:pt x="21057" y="16166"/>
                </a:lnTo>
                <a:cubicBezTo>
                  <a:pt x="21057" y="16108"/>
                  <a:pt x="21033" y="16061"/>
                  <a:pt x="21004" y="16061"/>
                </a:cubicBezTo>
                <a:close/>
                <a:moveTo>
                  <a:pt x="21319" y="16061"/>
                </a:moveTo>
                <a:cubicBezTo>
                  <a:pt x="21289" y="16061"/>
                  <a:pt x="21267" y="16108"/>
                  <a:pt x="21267" y="16166"/>
                </a:cubicBezTo>
                <a:lnTo>
                  <a:pt x="21267" y="16384"/>
                </a:lnTo>
                <a:cubicBezTo>
                  <a:pt x="21267" y="16441"/>
                  <a:pt x="21289" y="16488"/>
                  <a:pt x="21319" y="16488"/>
                </a:cubicBezTo>
                <a:cubicBezTo>
                  <a:pt x="21348" y="16488"/>
                  <a:pt x="21372" y="16441"/>
                  <a:pt x="21372" y="16384"/>
                </a:cubicBezTo>
                <a:lnTo>
                  <a:pt x="21372" y="16166"/>
                </a:lnTo>
                <a:cubicBezTo>
                  <a:pt x="21372" y="16108"/>
                  <a:pt x="21348" y="16061"/>
                  <a:pt x="21319" y="16061"/>
                </a:cubicBezTo>
                <a:close/>
                <a:moveTo>
                  <a:pt x="281" y="16791"/>
                </a:moveTo>
                <a:cubicBezTo>
                  <a:pt x="252" y="16791"/>
                  <a:pt x="228" y="16838"/>
                  <a:pt x="228" y="16896"/>
                </a:cubicBezTo>
                <a:lnTo>
                  <a:pt x="228" y="17116"/>
                </a:lnTo>
                <a:cubicBezTo>
                  <a:pt x="228" y="17173"/>
                  <a:pt x="252" y="17218"/>
                  <a:pt x="281" y="17218"/>
                </a:cubicBezTo>
                <a:cubicBezTo>
                  <a:pt x="311" y="17218"/>
                  <a:pt x="334" y="17173"/>
                  <a:pt x="334" y="17116"/>
                </a:cubicBezTo>
                <a:lnTo>
                  <a:pt x="334" y="16896"/>
                </a:lnTo>
                <a:cubicBezTo>
                  <a:pt x="334" y="16838"/>
                  <a:pt x="311" y="16791"/>
                  <a:pt x="281" y="16791"/>
                </a:cubicBezTo>
                <a:close/>
                <a:moveTo>
                  <a:pt x="596" y="16791"/>
                </a:moveTo>
                <a:cubicBezTo>
                  <a:pt x="567" y="16791"/>
                  <a:pt x="543" y="16838"/>
                  <a:pt x="543" y="16896"/>
                </a:cubicBezTo>
                <a:lnTo>
                  <a:pt x="543" y="17116"/>
                </a:lnTo>
                <a:cubicBezTo>
                  <a:pt x="543" y="17173"/>
                  <a:pt x="567" y="17218"/>
                  <a:pt x="596" y="17218"/>
                </a:cubicBezTo>
                <a:cubicBezTo>
                  <a:pt x="625" y="17218"/>
                  <a:pt x="649" y="17173"/>
                  <a:pt x="649" y="17116"/>
                </a:cubicBezTo>
                <a:lnTo>
                  <a:pt x="649" y="16896"/>
                </a:lnTo>
                <a:cubicBezTo>
                  <a:pt x="649" y="16838"/>
                  <a:pt x="625" y="16791"/>
                  <a:pt x="596" y="16791"/>
                </a:cubicBezTo>
                <a:close/>
                <a:moveTo>
                  <a:pt x="1446" y="16791"/>
                </a:moveTo>
                <a:cubicBezTo>
                  <a:pt x="1417" y="16791"/>
                  <a:pt x="1393" y="16838"/>
                  <a:pt x="1393" y="16896"/>
                </a:cubicBezTo>
                <a:lnTo>
                  <a:pt x="1393" y="17116"/>
                </a:lnTo>
                <a:cubicBezTo>
                  <a:pt x="1393" y="17173"/>
                  <a:pt x="1417" y="17218"/>
                  <a:pt x="1446" y="17218"/>
                </a:cubicBezTo>
                <a:cubicBezTo>
                  <a:pt x="1475" y="17218"/>
                  <a:pt x="1499" y="17173"/>
                  <a:pt x="1499" y="17116"/>
                </a:cubicBezTo>
                <a:lnTo>
                  <a:pt x="1499" y="16896"/>
                </a:lnTo>
                <a:cubicBezTo>
                  <a:pt x="1499" y="16838"/>
                  <a:pt x="1475" y="16791"/>
                  <a:pt x="1446" y="16791"/>
                </a:cubicBezTo>
                <a:close/>
                <a:moveTo>
                  <a:pt x="1760" y="16791"/>
                </a:moveTo>
                <a:cubicBezTo>
                  <a:pt x="1731" y="16791"/>
                  <a:pt x="1707" y="16838"/>
                  <a:pt x="1707" y="16896"/>
                </a:cubicBezTo>
                <a:lnTo>
                  <a:pt x="1707" y="17116"/>
                </a:lnTo>
                <a:cubicBezTo>
                  <a:pt x="1707" y="17173"/>
                  <a:pt x="1731" y="17218"/>
                  <a:pt x="1760" y="17218"/>
                </a:cubicBezTo>
                <a:cubicBezTo>
                  <a:pt x="1789" y="17218"/>
                  <a:pt x="1813" y="17173"/>
                  <a:pt x="1813" y="17116"/>
                </a:cubicBezTo>
                <a:lnTo>
                  <a:pt x="1813" y="16896"/>
                </a:lnTo>
                <a:cubicBezTo>
                  <a:pt x="1813" y="16838"/>
                  <a:pt x="1789" y="16791"/>
                  <a:pt x="1760" y="16791"/>
                </a:cubicBezTo>
                <a:close/>
                <a:moveTo>
                  <a:pt x="2610" y="16791"/>
                </a:moveTo>
                <a:cubicBezTo>
                  <a:pt x="2581" y="16791"/>
                  <a:pt x="2557" y="16838"/>
                  <a:pt x="2557" y="16896"/>
                </a:cubicBezTo>
                <a:lnTo>
                  <a:pt x="2557" y="17116"/>
                </a:lnTo>
                <a:cubicBezTo>
                  <a:pt x="2557" y="17173"/>
                  <a:pt x="2581" y="17218"/>
                  <a:pt x="2610" y="17218"/>
                </a:cubicBezTo>
                <a:cubicBezTo>
                  <a:pt x="2639" y="17218"/>
                  <a:pt x="2662" y="17173"/>
                  <a:pt x="2662" y="17116"/>
                </a:cubicBezTo>
                <a:lnTo>
                  <a:pt x="2662" y="16896"/>
                </a:lnTo>
                <a:cubicBezTo>
                  <a:pt x="2662" y="16838"/>
                  <a:pt x="2639" y="16791"/>
                  <a:pt x="2610" y="16791"/>
                </a:cubicBezTo>
                <a:close/>
                <a:moveTo>
                  <a:pt x="2924" y="16791"/>
                </a:moveTo>
                <a:cubicBezTo>
                  <a:pt x="2895" y="16791"/>
                  <a:pt x="2871" y="16838"/>
                  <a:pt x="2871" y="16896"/>
                </a:cubicBezTo>
                <a:lnTo>
                  <a:pt x="2871" y="17116"/>
                </a:lnTo>
                <a:cubicBezTo>
                  <a:pt x="2871" y="17173"/>
                  <a:pt x="2895" y="17218"/>
                  <a:pt x="2924" y="17218"/>
                </a:cubicBezTo>
                <a:cubicBezTo>
                  <a:pt x="2954" y="17218"/>
                  <a:pt x="2976" y="17173"/>
                  <a:pt x="2976" y="17116"/>
                </a:cubicBezTo>
                <a:lnTo>
                  <a:pt x="2976" y="16896"/>
                </a:lnTo>
                <a:cubicBezTo>
                  <a:pt x="2976" y="16838"/>
                  <a:pt x="2954" y="16791"/>
                  <a:pt x="2924" y="16791"/>
                </a:cubicBezTo>
                <a:close/>
                <a:moveTo>
                  <a:pt x="3773" y="16791"/>
                </a:moveTo>
                <a:cubicBezTo>
                  <a:pt x="3744" y="16791"/>
                  <a:pt x="3721" y="16838"/>
                  <a:pt x="3721" y="16896"/>
                </a:cubicBezTo>
                <a:lnTo>
                  <a:pt x="3721" y="17116"/>
                </a:lnTo>
                <a:cubicBezTo>
                  <a:pt x="3721" y="17173"/>
                  <a:pt x="3744" y="17218"/>
                  <a:pt x="3773" y="17218"/>
                </a:cubicBezTo>
                <a:cubicBezTo>
                  <a:pt x="3802" y="17218"/>
                  <a:pt x="3826" y="17173"/>
                  <a:pt x="3826" y="17116"/>
                </a:cubicBezTo>
                <a:lnTo>
                  <a:pt x="3826" y="16896"/>
                </a:lnTo>
                <a:cubicBezTo>
                  <a:pt x="3826" y="16838"/>
                  <a:pt x="3802" y="16791"/>
                  <a:pt x="3773" y="16791"/>
                </a:cubicBezTo>
                <a:close/>
                <a:moveTo>
                  <a:pt x="4088" y="16791"/>
                </a:moveTo>
                <a:cubicBezTo>
                  <a:pt x="4058" y="16791"/>
                  <a:pt x="4035" y="16838"/>
                  <a:pt x="4035" y="16896"/>
                </a:cubicBezTo>
                <a:lnTo>
                  <a:pt x="4035" y="17116"/>
                </a:lnTo>
                <a:cubicBezTo>
                  <a:pt x="4035" y="17173"/>
                  <a:pt x="4058" y="17218"/>
                  <a:pt x="4088" y="17218"/>
                </a:cubicBezTo>
                <a:cubicBezTo>
                  <a:pt x="4117" y="17218"/>
                  <a:pt x="4141" y="17173"/>
                  <a:pt x="4141" y="17116"/>
                </a:cubicBezTo>
                <a:lnTo>
                  <a:pt x="4141" y="16896"/>
                </a:lnTo>
                <a:cubicBezTo>
                  <a:pt x="4141" y="16838"/>
                  <a:pt x="4117" y="16791"/>
                  <a:pt x="4088" y="16791"/>
                </a:cubicBezTo>
                <a:close/>
                <a:moveTo>
                  <a:pt x="4937" y="16791"/>
                </a:moveTo>
                <a:cubicBezTo>
                  <a:pt x="4908" y="16791"/>
                  <a:pt x="4884" y="16838"/>
                  <a:pt x="4884" y="16896"/>
                </a:cubicBezTo>
                <a:lnTo>
                  <a:pt x="4884" y="17116"/>
                </a:lnTo>
                <a:cubicBezTo>
                  <a:pt x="4884" y="17173"/>
                  <a:pt x="4908" y="17218"/>
                  <a:pt x="4937" y="17218"/>
                </a:cubicBezTo>
                <a:cubicBezTo>
                  <a:pt x="4966" y="17218"/>
                  <a:pt x="4990" y="17173"/>
                  <a:pt x="4990" y="17116"/>
                </a:cubicBezTo>
                <a:lnTo>
                  <a:pt x="4990" y="16896"/>
                </a:lnTo>
                <a:cubicBezTo>
                  <a:pt x="4990" y="16838"/>
                  <a:pt x="4966" y="16791"/>
                  <a:pt x="4937" y="16791"/>
                </a:cubicBezTo>
                <a:close/>
                <a:moveTo>
                  <a:pt x="5252" y="16791"/>
                </a:moveTo>
                <a:cubicBezTo>
                  <a:pt x="5223" y="16791"/>
                  <a:pt x="5199" y="16838"/>
                  <a:pt x="5199" y="16896"/>
                </a:cubicBezTo>
                <a:lnTo>
                  <a:pt x="5199" y="17116"/>
                </a:lnTo>
                <a:cubicBezTo>
                  <a:pt x="5199" y="17173"/>
                  <a:pt x="5223" y="17218"/>
                  <a:pt x="5252" y="17218"/>
                </a:cubicBezTo>
                <a:cubicBezTo>
                  <a:pt x="5281" y="17218"/>
                  <a:pt x="5305" y="17173"/>
                  <a:pt x="5305" y="17116"/>
                </a:cubicBezTo>
                <a:lnTo>
                  <a:pt x="5305" y="16896"/>
                </a:lnTo>
                <a:cubicBezTo>
                  <a:pt x="5305" y="16838"/>
                  <a:pt x="5281" y="16791"/>
                  <a:pt x="5252" y="16791"/>
                </a:cubicBezTo>
                <a:close/>
                <a:moveTo>
                  <a:pt x="6102" y="16791"/>
                </a:moveTo>
                <a:cubicBezTo>
                  <a:pt x="6072" y="16791"/>
                  <a:pt x="6049" y="16838"/>
                  <a:pt x="6049" y="16896"/>
                </a:cubicBezTo>
                <a:lnTo>
                  <a:pt x="6049" y="17116"/>
                </a:lnTo>
                <a:cubicBezTo>
                  <a:pt x="6049" y="17173"/>
                  <a:pt x="6072" y="17218"/>
                  <a:pt x="6102" y="17218"/>
                </a:cubicBezTo>
                <a:cubicBezTo>
                  <a:pt x="6131" y="17218"/>
                  <a:pt x="6155" y="17173"/>
                  <a:pt x="6155" y="17116"/>
                </a:cubicBezTo>
                <a:lnTo>
                  <a:pt x="6155" y="16896"/>
                </a:lnTo>
                <a:cubicBezTo>
                  <a:pt x="6155" y="16838"/>
                  <a:pt x="6131" y="16791"/>
                  <a:pt x="6102" y="16791"/>
                </a:cubicBezTo>
                <a:close/>
                <a:moveTo>
                  <a:pt x="6416" y="16791"/>
                </a:moveTo>
                <a:cubicBezTo>
                  <a:pt x="6387" y="16791"/>
                  <a:pt x="6363" y="16838"/>
                  <a:pt x="6363" y="16896"/>
                </a:cubicBezTo>
                <a:lnTo>
                  <a:pt x="6363" y="17116"/>
                </a:lnTo>
                <a:cubicBezTo>
                  <a:pt x="6363" y="17173"/>
                  <a:pt x="6387" y="17218"/>
                  <a:pt x="6416" y="17218"/>
                </a:cubicBezTo>
                <a:cubicBezTo>
                  <a:pt x="6445" y="17218"/>
                  <a:pt x="6469" y="17173"/>
                  <a:pt x="6469" y="17116"/>
                </a:cubicBezTo>
                <a:lnTo>
                  <a:pt x="6469" y="16896"/>
                </a:lnTo>
                <a:cubicBezTo>
                  <a:pt x="6469" y="16838"/>
                  <a:pt x="6445" y="16791"/>
                  <a:pt x="6416" y="16791"/>
                </a:cubicBezTo>
                <a:close/>
                <a:moveTo>
                  <a:pt x="7266" y="16791"/>
                </a:moveTo>
                <a:cubicBezTo>
                  <a:pt x="7237" y="16791"/>
                  <a:pt x="7213" y="16838"/>
                  <a:pt x="7213" y="16896"/>
                </a:cubicBezTo>
                <a:lnTo>
                  <a:pt x="7213" y="17116"/>
                </a:lnTo>
                <a:cubicBezTo>
                  <a:pt x="7213" y="17173"/>
                  <a:pt x="7237" y="17218"/>
                  <a:pt x="7266" y="17218"/>
                </a:cubicBezTo>
                <a:cubicBezTo>
                  <a:pt x="7295" y="17218"/>
                  <a:pt x="7318" y="17173"/>
                  <a:pt x="7318" y="17116"/>
                </a:cubicBezTo>
                <a:lnTo>
                  <a:pt x="7318" y="16896"/>
                </a:lnTo>
                <a:cubicBezTo>
                  <a:pt x="7318" y="16838"/>
                  <a:pt x="7295" y="16791"/>
                  <a:pt x="7266" y="16791"/>
                </a:cubicBezTo>
                <a:close/>
                <a:moveTo>
                  <a:pt x="7580" y="16791"/>
                </a:moveTo>
                <a:cubicBezTo>
                  <a:pt x="7551" y="16791"/>
                  <a:pt x="7527" y="16838"/>
                  <a:pt x="7527" y="16896"/>
                </a:cubicBezTo>
                <a:lnTo>
                  <a:pt x="7527" y="17116"/>
                </a:lnTo>
                <a:cubicBezTo>
                  <a:pt x="7527" y="17173"/>
                  <a:pt x="7551" y="17218"/>
                  <a:pt x="7580" y="17218"/>
                </a:cubicBezTo>
                <a:cubicBezTo>
                  <a:pt x="7609" y="17218"/>
                  <a:pt x="7632" y="17173"/>
                  <a:pt x="7632" y="17116"/>
                </a:cubicBezTo>
                <a:lnTo>
                  <a:pt x="7632" y="16896"/>
                </a:lnTo>
                <a:cubicBezTo>
                  <a:pt x="7632" y="16838"/>
                  <a:pt x="7609" y="16791"/>
                  <a:pt x="7580" y="16791"/>
                </a:cubicBezTo>
                <a:close/>
                <a:moveTo>
                  <a:pt x="8429" y="16791"/>
                </a:moveTo>
                <a:cubicBezTo>
                  <a:pt x="8400" y="16791"/>
                  <a:pt x="8377" y="16838"/>
                  <a:pt x="8377" y="16896"/>
                </a:cubicBezTo>
                <a:lnTo>
                  <a:pt x="8377" y="17116"/>
                </a:lnTo>
                <a:cubicBezTo>
                  <a:pt x="8377" y="17173"/>
                  <a:pt x="8400" y="17218"/>
                  <a:pt x="8429" y="17218"/>
                </a:cubicBezTo>
                <a:cubicBezTo>
                  <a:pt x="8458" y="17218"/>
                  <a:pt x="8482" y="17173"/>
                  <a:pt x="8482" y="17116"/>
                </a:cubicBezTo>
                <a:lnTo>
                  <a:pt x="8482" y="16896"/>
                </a:lnTo>
                <a:cubicBezTo>
                  <a:pt x="8482" y="16838"/>
                  <a:pt x="8458" y="16791"/>
                  <a:pt x="8429" y="16791"/>
                </a:cubicBezTo>
                <a:close/>
                <a:moveTo>
                  <a:pt x="8744" y="16791"/>
                </a:moveTo>
                <a:cubicBezTo>
                  <a:pt x="8714" y="16791"/>
                  <a:pt x="8691" y="16838"/>
                  <a:pt x="8691" y="16896"/>
                </a:cubicBezTo>
                <a:lnTo>
                  <a:pt x="8691" y="17116"/>
                </a:lnTo>
                <a:cubicBezTo>
                  <a:pt x="8691" y="17173"/>
                  <a:pt x="8714" y="17218"/>
                  <a:pt x="8744" y="17218"/>
                </a:cubicBezTo>
                <a:cubicBezTo>
                  <a:pt x="8773" y="17218"/>
                  <a:pt x="8796" y="17173"/>
                  <a:pt x="8796" y="17116"/>
                </a:cubicBezTo>
                <a:lnTo>
                  <a:pt x="8796" y="16896"/>
                </a:lnTo>
                <a:cubicBezTo>
                  <a:pt x="8796" y="16838"/>
                  <a:pt x="8773" y="16791"/>
                  <a:pt x="8744" y="16791"/>
                </a:cubicBezTo>
                <a:close/>
                <a:moveTo>
                  <a:pt x="9593" y="16791"/>
                </a:moveTo>
                <a:cubicBezTo>
                  <a:pt x="9564" y="16791"/>
                  <a:pt x="9540" y="16838"/>
                  <a:pt x="9540" y="16896"/>
                </a:cubicBezTo>
                <a:lnTo>
                  <a:pt x="9540" y="17116"/>
                </a:lnTo>
                <a:cubicBezTo>
                  <a:pt x="9540" y="17173"/>
                  <a:pt x="9564" y="17218"/>
                  <a:pt x="9593" y="17218"/>
                </a:cubicBezTo>
                <a:cubicBezTo>
                  <a:pt x="9622" y="17218"/>
                  <a:pt x="9646" y="17173"/>
                  <a:pt x="9646" y="17116"/>
                </a:cubicBezTo>
                <a:lnTo>
                  <a:pt x="9646" y="16896"/>
                </a:lnTo>
                <a:cubicBezTo>
                  <a:pt x="9646" y="16838"/>
                  <a:pt x="9622" y="16791"/>
                  <a:pt x="9593" y="16791"/>
                </a:cubicBezTo>
                <a:close/>
                <a:moveTo>
                  <a:pt x="9908" y="16791"/>
                </a:moveTo>
                <a:cubicBezTo>
                  <a:pt x="9879" y="16791"/>
                  <a:pt x="9855" y="16838"/>
                  <a:pt x="9855" y="16896"/>
                </a:cubicBezTo>
                <a:lnTo>
                  <a:pt x="9855" y="17116"/>
                </a:lnTo>
                <a:cubicBezTo>
                  <a:pt x="9855" y="17173"/>
                  <a:pt x="9879" y="17218"/>
                  <a:pt x="9908" y="17218"/>
                </a:cubicBezTo>
                <a:cubicBezTo>
                  <a:pt x="9937" y="17218"/>
                  <a:pt x="9961" y="17173"/>
                  <a:pt x="9961" y="17116"/>
                </a:cubicBezTo>
                <a:lnTo>
                  <a:pt x="9961" y="16896"/>
                </a:lnTo>
                <a:cubicBezTo>
                  <a:pt x="9961" y="16838"/>
                  <a:pt x="9937" y="16791"/>
                  <a:pt x="9908" y="16791"/>
                </a:cubicBezTo>
                <a:close/>
                <a:moveTo>
                  <a:pt x="10758" y="16791"/>
                </a:moveTo>
                <a:cubicBezTo>
                  <a:pt x="10728" y="16791"/>
                  <a:pt x="10705" y="16838"/>
                  <a:pt x="10705" y="16896"/>
                </a:cubicBezTo>
                <a:lnTo>
                  <a:pt x="10705" y="17116"/>
                </a:lnTo>
                <a:cubicBezTo>
                  <a:pt x="10705" y="17173"/>
                  <a:pt x="10728" y="17218"/>
                  <a:pt x="10758" y="17218"/>
                </a:cubicBezTo>
                <a:cubicBezTo>
                  <a:pt x="10787" y="17218"/>
                  <a:pt x="10810" y="17173"/>
                  <a:pt x="10810" y="17116"/>
                </a:cubicBezTo>
                <a:lnTo>
                  <a:pt x="10810" y="16896"/>
                </a:lnTo>
                <a:cubicBezTo>
                  <a:pt x="10810" y="16838"/>
                  <a:pt x="10787" y="16791"/>
                  <a:pt x="10758" y="16791"/>
                </a:cubicBezTo>
                <a:close/>
                <a:moveTo>
                  <a:pt x="11072" y="16791"/>
                </a:moveTo>
                <a:cubicBezTo>
                  <a:pt x="11043" y="16791"/>
                  <a:pt x="11019" y="16838"/>
                  <a:pt x="11019" y="16896"/>
                </a:cubicBezTo>
                <a:lnTo>
                  <a:pt x="11019" y="17116"/>
                </a:lnTo>
                <a:cubicBezTo>
                  <a:pt x="11019" y="17173"/>
                  <a:pt x="11043" y="17218"/>
                  <a:pt x="11072" y="17218"/>
                </a:cubicBezTo>
                <a:cubicBezTo>
                  <a:pt x="11101" y="17218"/>
                  <a:pt x="11125" y="17173"/>
                  <a:pt x="11125" y="17116"/>
                </a:cubicBezTo>
                <a:lnTo>
                  <a:pt x="11125" y="16896"/>
                </a:lnTo>
                <a:cubicBezTo>
                  <a:pt x="11125" y="16838"/>
                  <a:pt x="11101" y="16791"/>
                  <a:pt x="11072" y="16791"/>
                </a:cubicBezTo>
                <a:close/>
                <a:moveTo>
                  <a:pt x="11922" y="16791"/>
                </a:moveTo>
                <a:cubicBezTo>
                  <a:pt x="11893" y="16791"/>
                  <a:pt x="11869" y="16838"/>
                  <a:pt x="11869" y="16896"/>
                </a:cubicBezTo>
                <a:lnTo>
                  <a:pt x="11869" y="17116"/>
                </a:lnTo>
                <a:cubicBezTo>
                  <a:pt x="11869" y="17173"/>
                  <a:pt x="11893" y="17218"/>
                  <a:pt x="11922" y="17218"/>
                </a:cubicBezTo>
                <a:cubicBezTo>
                  <a:pt x="11951" y="17218"/>
                  <a:pt x="11974" y="17173"/>
                  <a:pt x="11974" y="17116"/>
                </a:cubicBezTo>
                <a:lnTo>
                  <a:pt x="11974" y="16896"/>
                </a:lnTo>
                <a:cubicBezTo>
                  <a:pt x="11974" y="16838"/>
                  <a:pt x="11951" y="16791"/>
                  <a:pt x="11922" y="16791"/>
                </a:cubicBezTo>
                <a:close/>
                <a:moveTo>
                  <a:pt x="12236" y="16791"/>
                </a:moveTo>
                <a:cubicBezTo>
                  <a:pt x="12207" y="16791"/>
                  <a:pt x="12183" y="16838"/>
                  <a:pt x="12183" y="16896"/>
                </a:cubicBezTo>
                <a:lnTo>
                  <a:pt x="12183" y="17116"/>
                </a:lnTo>
                <a:cubicBezTo>
                  <a:pt x="12183" y="17173"/>
                  <a:pt x="12207" y="17218"/>
                  <a:pt x="12236" y="17218"/>
                </a:cubicBezTo>
                <a:cubicBezTo>
                  <a:pt x="12265" y="17218"/>
                  <a:pt x="12288" y="17173"/>
                  <a:pt x="12288" y="17116"/>
                </a:cubicBezTo>
                <a:lnTo>
                  <a:pt x="12288" y="16896"/>
                </a:lnTo>
                <a:cubicBezTo>
                  <a:pt x="12288" y="16838"/>
                  <a:pt x="12265" y="16791"/>
                  <a:pt x="12236" y="16791"/>
                </a:cubicBezTo>
                <a:close/>
                <a:moveTo>
                  <a:pt x="13085" y="16791"/>
                </a:moveTo>
                <a:cubicBezTo>
                  <a:pt x="13056" y="16791"/>
                  <a:pt x="13032" y="16838"/>
                  <a:pt x="13032" y="16896"/>
                </a:cubicBezTo>
                <a:lnTo>
                  <a:pt x="13032" y="17116"/>
                </a:lnTo>
                <a:cubicBezTo>
                  <a:pt x="13032" y="17173"/>
                  <a:pt x="13056" y="17218"/>
                  <a:pt x="13085" y="17218"/>
                </a:cubicBezTo>
                <a:cubicBezTo>
                  <a:pt x="13114" y="17218"/>
                  <a:pt x="13138" y="17173"/>
                  <a:pt x="13138" y="17116"/>
                </a:cubicBezTo>
                <a:lnTo>
                  <a:pt x="13138" y="16896"/>
                </a:lnTo>
                <a:cubicBezTo>
                  <a:pt x="13138" y="16838"/>
                  <a:pt x="13114" y="16791"/>
                  <a:pt x="13085" y="16791"/>
                </a:cubicBezTo>
                <a:close/>
                <a:moveTo>
                  <a:pt x="13399" y="16791"/>
                </a:moveTo>
                <a:cubicBezTo>
                  <a:pt x="13370" y="16791"/>
                  <a:pt x="13348" y="16838"/>
                  <a:pt x="13348" y="16896"/>
                </a:cubicBezTo>
                <a:lnTo>
                  <a:pt x="13348" y="17116"/>
                </a:lnTo>
                <a:cubicBezTo>
                  <a:pt x="13348" y="17173"/>
                  <a:pt x="13370" y="17218"/>
                  <a:pt x="13399" y="17218"/>
                </a:cubicBezTo>
                <a:cubicBezTo>
                  <a:pt x="13428" y="17218"/>
                  <a:pt x="13452" y="17173"/>
                  <a:pt x="13452" y="17116"/>
                </a:cubicBezTo>
                <a:lnTo>
                  <a:pt x="13452" y="16896"/>
                </a:lnTo>
                <a:cubicBezTo>
                  <a:pt x="13452" y="16838"/>
                  <a:pt x="13428" y="16791"/>
                  <a:pt x="13399" y="16791"/>
                </a:cubicBezTo>
                <a:close/>
                <a:moveTo>
                  <a:pt x="14249" y="16791"/>
                </a:moveTo>
                <a:cubicBezTo>
                  <a:pt x="14220" y="16791"/>
                  <a:pt x="14196" y="16838"/>
                  <a:pt x="14196" y="16896"/>
                </a:cubicBezTo>
                <a:lnTo>
                  <a:pt x="14196" y="17116"/>
                </a:lnTo>
                <a:cubicBezTo>
                  <a:pt x="14196" y="17173"/>
                  <a:pt x="14220" y="17218"/>
                  <a:pt x="14249" y="17218"/>
                </a:cubicBezTo>
                <a:cubicBezTo>
                  <a:pt x="14278" y="17218"/>
                  <a:pt x="14302" y="17173"/>
                  <a:pt x="14302" y="17116"/>
                </a:cubicBezTo>
                <a:lnTo>
                  <a:pt x="14302" y="16896"/>
                </a:lnTo>
                <a:cubicBezTo>
                  <a:pt x="14302" y="16838"/>
                  <a:pt x="14278" y="16791"/>
                  <a:pt x="14249" y="16791"/>
                </a:cubicBezTo>
                <a:close/>
                <a:moveTo>
                  <a:pt x="14564" y="16791"/>
                </a:moveTo>
                <a:cubicBezTo>
                  <a:pt x="14535" y="16791"/>
                  <a:pt x="14511" y="16838"/>
                  <a:pt x="14511" y="16896"/>
                </a:cubicBezTo>
                <a:lnTo>
                  <a:pt x="14511" y="17116"/>
                </a:lnTo>
                <a:cubicBezTo>
                  <a:pt x="14511" y="17173"/>
                  <a:pt x="14535" y="17218"/>
                  <a:pt x="14564" y="17218"/>
                </a:cubicBezTo>
                <a:cubicBezTo>
                  <a:pt x="14593" y="17218"/>
                  <a:pt x="14617" y="17173"/>
                  <a:pt x="14617" y="17116"/>
                </a:cubicBezTo>
                <a:lnTo>
                  <a:pt x="14617" y="16896"/>
                </a:lnTo>
                <a:cubicBezTo>
                  <a:pt x="14617" y="16838"/>
                  <a:pt x="14593" y="16791"/>
                  <a:pt x="14564" y="16791"/>
                </a:cubicBezTo>
                <a:close/>
                <a:moveTo>
                  <a:pt x="15413" y="16791"/>
                </a:moveTo>
                <a:cubicBezTo>
                  <a:pt x="15384" y="16791"/>
                  <a:pt x="15360" y="16838"/>
                  <a:pt x="15360" y="16896"/>
                </a:cubicBezTo>
                <a:lnTo>
                  <a:pt x="15360" y="17116"/>
                </a:lnTo>
                <a:cubicBezTo>
                  <a:pt x="15360" y="17173"/>
                  <a:pt x="15384" y="17218"/>
                  <a:pt x="15413" y="17218"/>
                </a:cubicBezTo>
                <a:cubicBezTo>
                  <a:pt x="15442" y="17218"/>
                  <a:pt x="15465" y="17173"/>
                  <a:pt x="15465" y="17116"/>
                </a:cubicBezTo>
                <a:lnTo>
                  <a:pt x="15465" y="16896"/>
                </a:lnTo>
                <a:cubicBezTo>
                  <a:pt x="15465" y="16838"/>
                  <a:pt x="15442" y="16791"/>
                  <a:pt x="15413" y="16791"/>
                </a:cubicBezTo>
                <a:close/>
                <a:moveTo>
                  <a:pt x="15728" y="16791"/>
                </a:moveTo>
                <a:cubicBezTo>
                  <a:pt x="15699" y="16791"/>
                  <a:pt x="15675" y="16838"/>
                  <a:pt x="15675" y="16896"/>
                </a:cubicBezTo>
                <a:lnTo>
                  <a:pt x="15675" y="17116"/>
                </a:lnTo>
                <a:cubicBezTo>
                  <a:pt x="15675" y="17173"/>
                  <a:pt x="15699" y="17218"/>
                  <a:pt x="15728" y="17218"/>
                </a:cubicBezTo>
                <a:cubicBezTo>
                  <a:pt x="15757" y="17218"/>
                  <a:pt x="15781" y="17173"/>
                  <a:pt x="15781" y="17116"/>
                </a:cubicBezTo>
                <a:lnTo>
                  <a:pt x="15781" y="16896"/>
                </a:lnTo>
                <a:cubicBezTo>
                  <a:pt x="15781" y="16838"/>
                  <a:pt x="15757" y="16791"/>
                  <a:pt x="15728" y="16791"/>
                </a:cubicBezTo>
                <a:close/>
                <a:moveTo>
                  <a:pt x="16578" y="16791"/>
                </a:moveTo>
                <a:cubicBezTo>
                  <a:pt x="16549" y="16791"/>
                  <a:pt x="16525" y="16838"/>
                  <a:pt x="16525" y="16896"/>
                </a:cubicBezTo>
                <a:lnTo>
                  <a:pt x="16525" y="17116"/>
                </a:lnTo>
                <a:cubicBezTo>
                  <a:pt x="16525" y="17173"/>
                  <a:pt x="16549" y="17218"/>
                  <a:pt x="16578" y="17218"/>
                </a:cubicBezTo>
                <a:cubicBezTo>
                  <a:pt x="16607" y="17218"/>
                  <a:pt x="16630" y="17173"/>
                  <a:pt x="16630" y="17116"/>
                </a:cubicBezTo>
                <a:lnTo>
                  <a:pt x="16630" y="16896"/>
                </a:lnTo>
                <a:cubicBezTo>
                  <a:pt x="16630" y="16838"/>
                  <a:pt x="16607" y="16791"/>
                  <a:pt x="16578" y="16791"/>
                </a:cubicBezTo>
                <a:close/>
                <a:moveTo>
                  <a:pt x="16892" y="16791"/>
                </a:moveTo>
                <a:cubicBezTo>
                  <a:pt x="16863" y="16791"/>
                  <a:pt x="16839" y="16838"/>
                  <a:pt x="16839" y="16896"/>
                </a:cubicBezTo>
                <a:lnTo>
                  <a:pt x="16839" y="17116"/>
                </a:lnTo>
                <a:cubicBezTo>
                  <a:pt x="16839" y="17173"/>
                  <a:pt x="16863" y="17218"/>
                  <a:pt x="16892" y="17218"/>
                </a:cubicBezTo>
                <a:cubicBezTo>
                  <a:pt x="16921" y="17218"/>
                  <a:pt x="16944" y="17173"/>
                  <a:pt x="16944" y="17116"/>
                </a:cubicBezTo>
                <a:lnTo>
                  <a:pt x="16944" y="16896"/>
                </a:lnTo>
                <a:cubicBezTo>
                  <a:pt x="16944" y="16838"/>
                  <a:pt x="16921" y="16791"/>
                  <a:pt x="16892" y="16791"/>
                </a:cubicBezTo>
                <a:close/>
                <a:moveTo>
                  <a:pt x="17741" y="16791"/>
                </a:moveTo>
                <a:cubicBezTo>
                  <a:pt x="17712" y="16791"/>
                  <a:pt x="17689" y="16838"/>
                  <a:pt x="17689" y="16896"/>
                </a:cubicBezTo>
                <a:lnTo>
                  <a:pt x="17689" y="17116"/>
                </a:lnTo>
                <a:cubicBezTo>
                  <a:pt x="17689" y="17173"/>
                  <a:pt x="17712" y="17218"/>
                  <a:pt x="17741" y="17218"/>
                </a:cubicBezTo>
                <a:cubicBezTo>
                  <a:pt x="17770" y="17218"/>
                  <a:pt x="17794" y="17173"/>
                  <a:pt x="17794" y="17116"/>
                </a:cubicBezTo>
                <a:lnTo>
                  <a:pt x="17794" y="16896"/>
                </a:lnTo>
                <a:cubicBezTo>
                  <a:pt x="17794" y="16838"/>
                  <a:pt x="17770" y="16791"/>
                  <a:pt x="17741" y="16791"/>
                </a:cubicBezTo>
                <a:close/>
                <a:moveTo>
                  <a:pt x="18055" y="16791"/>
                </a:moveTo>
                <a:cubicBezTo>
                  <a:pt x="18026" y="16791"/>
                  <a:pt x="18002" y="16838"/>
                  <a:pt x="18002" y="16896"/>
                </a:cubicBezTo>
                <a:lnTo>
                  <a:pt x="18002" y="17116"/>
                </a:lnTo>
                <a:cubicBezTo>
                  <a:pt x="18002" y="17173"/>
                  <a:pt x="18026" y="17218"/>
                  <a:pt x="18055" y="17218"/>
                </a:cubicBezTo>
                <a:cubicBezTo>
                  <a:pt x="18085" y="17218"/>
                  <a:pt x="18108" y="17173"/>
                  <a:pt x="18108" y="17116"/>
                </a:cubicBezTo>
                <a:lnTo>
                  <a:pt x="18108" y="16896"/>
                </a:lnTo>
                <a:cubicBezTo>
                  <a:pt x="18108" y="16838"/>
                  <a:pt x="18085" y="16791"/>
                  <a:pt x="18055" y="16791"/>
                </a:cubicBezTo>
                <a:close/>
                <a:moveTo>
                  <a:pt x="18905" y="16791"/>
                </a:moveTo>
                <a:cubicBezTo>
                  <a:pt x="18876" y="16791"/>
                  <a:pt x="18852" y="16838"/>
                  <a:pt x="18852" y="16896"/>
                </a:cubicBezTo>
                <a:lnTo>
                  <a:pt x="18852" y="17116"/>
                </a:lnTo>
                <a:cubicBezTo>
                  <a:pt x="18852" y="17173"/>
                  <a:pt x="18876" y="17218"/>
                  <a:pt x="18905" y="17218"/>
                </a:cubicBezTo>
                <a:cubicBezTo>
                  <a:pt x="18934" y="17218"/>
                  <a:pt x="18958" y="17173"/>
                  <a:pt x="18958" y="17116"/>
                </a:cubicBezTo>
                <a:lnTo>
                  <a:pt x="18958" y="16896"/>
                </a:lnTo>
                <a:cubicBezTo>
                  <a:pt x="18958" y="16838"/>
                  <a:pt x="18934" y="16791"/>
                  <a:pt x="18905" y="16791"/>
                </a:cubicBezTo>
                <a:close/>
                <a:moveTo>
                  <a:pt x="19220" y="16791"/>
                </a:moveTo>
                <a:cubicBezTo>
                  <a:pt x="19191" y="16791"/>
                  <a:pt x="19167" y="16838"/>
                  <a:pt x="19167" y="16896"/>
                </a:cubicBezTo>
                <a:lnTo>
                  <a:pt x="19167" y="17116"/>
                </a:lnTo>
                <a:cubicBezTo>
                  <a:pt x="19167" y="17173"/>
                  <a:pt x="19191" y="17218"/>
                  <a:pt x="19220" y="17218"/>
                </a:cubicBezTo>
                <a:cubicBezTo>
                  <a:pt x="19249" y="17218"/>
                  <a:pt x="19273" y="17173"/>
                  <a:pt x="19273" y="17116"/>
                </a:cubicBezTo>
                <a:lnTo>
                  <a:pt x="19273" y="16896"/>
                </a:lnTo>
                <a:cubicBezTo>
                  <a:pt x="19273" y="16838"/>
                  <a:pt x="19249" y="16791"/>
                  <a:pt x="19220" y="16791"/>
                </a:cubicBezTo>
                <a:close/>
                <a:moveTo>
                  <a:pt x="20069" y="16791"/>
                </a:moveTo>
                <a:cubicBezTo>
                  <a:pt x="20040" y="16791"/>
                  <a:pt x="20016" y="16838"/>
                  <a:pt x="20016" y="16896"/>
                </a:cubicBezTo>
                <a:lnTo>
                  <a:pt x="20016" y="17116"/>
                </a:lnTo>
                <a:cubicBezTo>
                  <a:pt x="20016" y="17173"/>
                  <a:pt x="20040" y="17218"/>
                  <a:pt x="20069" y="17218"/>
                </a:cubicBezTo>
                <a:cubicBezTo>
                  <a:pt x="20099" y="17218"/>
                  <a:pt x="20122" y="17173"/>
                  <a:pt x="20122" y="17116"/>
                </a:cubicBezTo>
                <a:lnTo>
                  <a:pt x="20122" y="16896"/>
                </a:lnTo>
                <a:cubicBezTo>
                  <a:pt x="20122" y="16838"/>
                  <a:pt x="20099" y="16791"/>
                  <a:pt x="20069" y="16791"/>
                </a:cubicBezTo>
                <a:close/>
                <a:moveTo>
                  <a:pt x="20384" y="16791"/>
                </a:moveTo>
                <a:cubicBezTo>
                  <a:pt x="20355" y="16791"/>
                  <a:pt x="20331" y="16838"/>
                  <a:pt x="20331" y="16896"/>
                </a:cubicBezTo>
                <a:lnTo>
                  <a:pt x="20331" y="17116"/>
                </a:lnTo>
                <a:cubicBezTo>
                  <a:pt x="20331" y="17173"/>
                  <a:pt x="20355" y="17218"/>
                  <a:pt x="20384" y="17218"/>
                </a:cubicBezTo>
                <a:cubicBezTo>
                  <a:pt x="20413" y="17218"/>
                  <a:pt x="20436" y="17173"/>
                  <a:pt x="20436" y="17116"/>
                </a:cubicBezTo>
                <a:lnTo>
                  <a:pt x="20436" y="16896"/>
                </a:lnTo>
                <a:cubicBezTo>
                  <a:pt x="20436" y="16838"/>
                  <a:pt x="20413" y="16791"/>
                  <a:pt x="20384" y="16791"/>
                </a:cubicBezTo>
                <a:close/>
                <a:moveTo>
                  <a:pt x="21234" y="16791"/>
                </a:moveTo>
                <a:cubicBezTo>
                  <a:pt x="21204" y="16791"/>
                  <a:pt x="21181" y="16838"/>
                  <a:pt x="21181" y="16896"/>
                </a:cubicBezTo>
                <a:lnTo>
                  <a:pt x="21181" y="17116"/>
                </a:lnTo>
                <a:cubicBezTo>
                  <a:pt x="21181" y="17173"/>
                  <a:pt x="21204" y="17218"/>
                  <a:pt x="21234" y="17218"/>
                </a:cubicBezTo>
                <a:cubicBezTo>
                  <a:pt x="21263" y="17218"/>
                  <a:pt x="21285" y="17173"/>
                  <a:pt x="21285" y="17116"/>
                </a:cubicBezTo>
                <a:lnTo>
                  <a:pt x="21285" y="16896"/>
                </a:lnTo>
                <a:cubicBezTo>
                  <a:pt x="21285" y="16838"/>
                  <a:pt x="21263" y="16791"/>
                  <a:pt x="21234" y="16791"/>
                </a:cubicBezTo>
                <a:close/>
                <a:moveTo>
                  <a:pt x="21547" y="16791"/>
                </a:moveTo>
                <a:cubicBezTo>
                  <a:pt x="21518" y="16791"/>
                  <a:pt x="21495" y="16838"/>
                  <a:pt x="21495" y="16896"/>
                </a:cubicBezTo>
                <a:lnTo>
                  <a:pt x="21495" y="17116"/>
                </a:lnTo>
                <a:cubicBezTo>
                  <a:pt x="21495" y="17173"/>
                  <a:pt x="21518" y="17218"/>
                  <a:pt x="21547" y="17218"/>
                </a:cubicBezTo>
                <a:cubicBezTo>
                  <a:pt x="21576" y="17218"/>
                  <a:pt x="21600" y="17173"/>
                  <a:pt x="21600" y="17116"/>
                </a:cubicBezTo>
                <a:lnTo>
                  <a:pt x="21600" y="16896"/>
                </a:lnTo>
                <a:cubicBezTo>
                  <a:pt x="21600" y="16838"/>
                  <a:pt x="21576" y="16791"/>
                  <a:pt x="21547" y="16791"/>
                </a:cubicBezTo>
                <a:close/>
                <a:moveTo>
                  <a:pt x="53" y="17521"/>
                </a:moveTo>
                <a:cubicBezTo>
                  <a:pt x="24" y="17521"/>
                  <a:pt x="0" y="17568"/>
                  <a:pt x="0" y="17626"/>
                </a:cubicBezTo>
                <a:lnTo>
                  <a:pt x="0" y="17846"/>
                </a:lnTo>
                <a:cubicBezTo>
                  <a:pt x="0" y="17903"/>
                  <a:pt x="24" y="17948"/>
                  <a:pt x="53" y="17948"/>
                </a:cubicBezTo>
                <a:cubicBezTo>
                  <a:pt x="82" y="17948"/>
                  <a:pt x="106" y="17903"/>
                  <a:pt x="106" y="17846"/>
                </a:cubicBezTo>
                <a:lnTo>
                  <a:pt x="106" y="17626"/>
                </a:lnTo>
                <a:cubicBezTo>
                  <a:pt x="106" y="17568"/>
                  <a:pt x="82" y="17521"/>
                  <a:pt x="53" y="17521"/>
                </a:cubicBezTo>
                <a:close/>
                <a:moveTo>
                  <a:pt x="367" y="17521"/>
                </a:moveTo>
                <a:cubicBezTo>
                  <a:pt x="338" y="17521"/>
                  <a:pt x="315" y="17568"/>
                  <a:pt x="315" y="17626"/>
                </a:cubicBezTo>
                <a:lnTo>
                  <a:pt x="315" y="17846"/>
                </a:lnTo>
                <a:cubicBezTo>
                  <a:pt x="315" y="17903"/>
                  <a:pt x="338" y="17948"/>
                  <a:pt x="367" y="17948"/>
                </a:cubicBezTo>
                <a:cubicBezTo>
                  <a:pt x="397" y="17948"/>
                  <a:pt x="420" y="17903"/>
                  <a:pt x="420" y="17846"/>
                </a:cubicBezTo>
                <a:lnTo>
                  <a:pt x="420" y="17626"/>
                </a:lnTo>
                <a:cubicBezTo>
                  <a:pt x="420" y="17568"/>
                  <a:pt x="397" y="17521"/>
                  <a:pt x="367" y="17521"/>
                </a:cubicBezTo>
                <a:close/>
                <a:moveTo>
                  <a:pt x="1217" y="17521"/>
                </a:moveTo>
                <a:cubicBezTo>
                  <a:pt x="1188" y="17521"/>
                  <a:pt x="1164" y="17568"/>
                  <a:pt x="1164" y="17626"/>
                </a:cubicBezTo>
                <a:lnTo>
                  <a:pt x="1164" y="17846"/>
                </a:lnTo>
                <a:cubicBezTo>
                  <a:pt x="1164" y="17903"/>
                  <a:pt x="1188" y="17948"/>
                  <a:pt x="1217" y="17948"/>
                </a:cubicBezTo>
                <a:cubicBezTo>
                  <a:pt x="1246" y="17948"/>
                  <a:pt x="1270" y="17903"/>
                  <a:pt x="1270" y="17846"/>
                </a:cubicBezTo>
                <a:lnTo>
                  <a:pt x="1270" y="17626"/>
                </a:lnTo>
                <a:cubicBezTo>
                  <a:pt x="1270" y="17568"/>
                  <a:pt x="1246" y="17521"/>
                  <a:pt x="1217" y="17521"/>
                </a:cubicBezTo>
                <a:close/>
                <a:moveTo>
                  <a:pt x="1532" y="17521"/>
                </a:moveTo>
                <a:cubicBezTo>
                  <a:pt x="1503" y="17521"/>
                  <a:pt x="1479" y="17568"/>
                  <a:pt x="1479" y="17626"/>
                </a:cubicBezTo>
                <a:lnTo>
                  <a:pt x="1479" y="17846"/>
                </a:lnTo>
                <a:cubicBezTo>
                  <a:pt x="1479" y="17903"/>
                  <a:pt x="1503" y="17948"/>
                  <a:pt x="1532" y="17948"/>
                </a:cubicBezTo>
                <a:cubicBezTo>
                  <a:pt x="1561" y="17948"/>
                  <a:pt x="1584" y="17903"/>
                  <a:pt x="1584" y="17846"/>
                </a:cubicBezTo>
                <a:lnTo>
                  <a:pt x="1584" y="17626"/>
                </a:lnTo>
                <a:cubicBezTo>
                  <a:pt x="1584" y="17568"/>
                  <a:pt x="1561" y="17521"/>
                  <a:pt x="1532" y="17521"/>
                </a:cubicBezTo>
                <a:close/>
                <a:moveTo>
                  <a:pt x="2380" y="17521"/>
                </a:moveTo>
                <a:cubicBezTo>
                  <a:pt x="2351" y="17521"/>
                  <a:pt x="2329" y="17568"/>
                  <a:pt x="2329" y="17626"/>
                </a:cubicBezTo>
                <a:lnTo>
                  <a:pt x="2329" y="17846"/>
                </a:lnTo>
                <a:cubicBezTo>
                  <a:pt x="2329" y="17903"/>
                  <a:pt x="2351" y="17948"/>
                  <a:pt x="2380" y="17948"/>
                </a:cubicBezTo>
                <a:cubicBezTo>
                  <a:pt x="2409" y="17948"/>
                  <a:pt x="2433" y="17903"/>
                  <a:pt x="2433" y="17846"/>
                </a:cubicBezTo>
                <a:lnTo>
                  <a:pt x="2433" y="17626"/>
                </a:lnTo>
                <a:cubicBezTo>
                  <a:pt x="2433" y="17568"/>
                  <a:pt x="2409" y="17521"/>
                  <a:pt x="2380" y="17521"/>
                </a:cubicBezTo>
                <a:close/>
                <a:moveTo>
                  <a:pt x="2695" y="17521"/>
                </a:moveTo>
                <a:cubicBezTo>
                  <a:pt x="2666" y="17521"/>
                  <a:pt x="2643" y="17568"/>
                  <a:pt x="2643" y="17626"/>
                </a:cubicBezTo>
                <a:lnTo>
                  <a:pt x="2643" y="17846"/>
                </a:lnTo>
                <a:cubicBezTo>
                  <a:pt x="2643" y="17903"/>
                  <a:pt x="2666" y="17948"/>
                  <a:pt x="2695" y="17948"/>
                </a:cubicBezTo>
                <a:cubicBezTo>
                  <a:pt x="2724" y="17948"/>
                  <a:pt x="2748" y="17903"/>
                  <a:pt x="2748" y="17846"/>
                </a:cubicBezTo>
                <a:lnTo>
                  <a:pt x="2748" y="17626"/>
                </a:lnTo>
                <a:cubicBezTo>
                  <a:pt x="2748" y="17568"/>
                  <a:pt x="2724" y="17521"/>
                  <a:pt x="2695" y="17521"/>
                </a:cubicBezTo>
                <a:close/>
                <a:moveTo>
                  <a:pt x="3545" y="17521"/>
                </a:moveTo>
                <a:cubicBezTo>
                  <a:pt x="3516" y="17521"/>
                  <a:pt x="3492" y="17568"/>
                  <a:pt x="3492" y="17626"/>
                </a:cubicBezTo>
                <a:lnTo>
                  <a:pt x="3492" y="17846"/>
                </a:lnTo>
                <a:cubicBezTo>
                  <a:pt x="3492" y="17903"/>
                  <a:pt x="3516" y="17948"/>
                  <a:pt x="3545" y="17948"/>
                </a:cubicBezTo>
                <a:cubicBezTo>
                  <a:pt x="3574" y="17948"/>
                  <a:pt x="3598" y="17903"/>
                  <a:pt x="3598" y="17846"/>
                </a:cubicBezTo>
                <a:lnTo>
                  <a:pt x="3598" y="17626"/>
                </a:lnTo>
                <a:cubicBezTo>
                  <a:pt x="3598" y="17568"/>
                  <a:pt x="3574" y="17521"/>
                  <a:pt x="3545" y="17521"/>
                </a:cubicBezTo>
                <a:close/>
                <a:moveTo>
                  <a:pt x="3859" y="17521"/>
                </a:moveTo>
                <a:cubicBezTo>
                  <a:pt x="3830" y="17521"/>
                  <a:pt x="3806" y="17568"/>
                  <a:pt x="3806" y="17626"/>
                </a:cubicBezTo>
                <a:lnTo>
                  <a:pt x="3806" y="17846"/>
                </a:lnTo>
                <a:cubicBezTo>
                  <a:pt x="3806" y="17903"/>
                  <a:pt x="3830" y="17948"/>
                  <a:pt x="3859" y="17948"/>
                </a:cubicBezTo>
                <a:cubicBezTo>
                  <a:pt x="3888" y="17948"/>
                  <a:pt x="3912" y="17903"/>
                  <a:pt x="3912" y="17846"/>
                </a:cubicBezTo>
                <a:lnTo>
                  <a:pt x="3912" y="17626"/>
                </a:lnTo>
                <a:cubicBezTo>
                  <a:pt x="3912" y="17568"/>
                  <a:pt x="3888" y="17521"/>
                  <a:pt x="3859" y="17521"/>
                </a:cubicBezTo>
                <a:close/>
                <a:moveTo>
                  <a:pt x="4709" y="17521"/>
                </a:moveTo>
                <a:cubicBezTo>
                  <a:pt x="4680" y="17521"/>
                  <a:pt x="4656" y="17568"/>
                  <a:pt x="4656" y="17626"/>
                </a:cubicBezTo>
                <a:lnTo>
                  <a:pt x="4656" y="17846"/>
                </a:lnTo>
                <a:cubicBezTo>
                  <a:pt x="4656" y="17903"/>
                  <a:pt x="4680" y="17948"/>
                  <a:pt x="4709" y="17948"/>
                </a:cubicBezTo>
                <a:cubicBezTo>
                  <a:pt x="4738" y="17948"/>
                  <a:pt x="4762" y="17903"/>
                  <a:pt x="4762" y="17846"/>
                </a:cubicBezTo>
                <a:lnTo>
                  <a:pt x="4762" y="17626"/>
                </a:lnTo>
                <a:cubicBezTo>
                  <a:pt x="4762" y="17568"/>
                  <a:pt x="4738" y="17521"/>
                  <a:pt x="4709" y="17521"/>
                </a:cubicBezTo>
                <a:close/>
                <a:moveTo>
                  <a:pt x="5023" y="17521"/>
                </a:moveTo>
                <a:cubicBezTo>
                  <a:pt x="4994" y="17521"/>
                  <a:pt x="4970" y="17568"/>
                  <a:pt x="4970" y="17626"/>
                </a:cubicBezTo>
                <a:lnTo>
                  <a:pt x="4970" y="17846"/>
                </a:lnTo>
                <a:cubicBezTo>
                  <a:pt x="4970" y="17903"/>
                  <a:pt x="4994" y="17948"/>
                  <a:pt x="5023" y="17948"/>
                </a:cubicBezTo>
                <a:cubicBezTo>
                  <a:pt x="5053" y="17948"/>
                  <a:pt x="5076" y="17903"/>
                  <a:pt x="5076" y="17846"/>
                </a:cubicBezTo>
                <a:lnTo>
                  <a:pt x="5076" y="17626"/>
                </a:lnTo>
                <a:cubicBezTo>
                  <a:pt x="5076" y="17568"/>
                  <a:pt x="5053" y="17521"/>
                  <a:pt x="5023" y="17521"/>
                </a:cubicBezTo>
                <a:close/>
                <a:moveTo>
                  <a:pt x="5873" y="17521"/>
                </a:moveTo>
                <a:cubicBezTo>
                  <a:pt x="5844" y="17521"/>
                  <a:pt x="5820" y="17568"/>
                  <a:pt x="5820" y="17626"/>
                </a:cubicBezTo>
                <a:lnTo>
                  <a:pt x="5820" y="17846"/>
                </a:lnTo>
                <a:cubicBezTo>
                  <a:pt x="5820" y="17903"/>
                  <a:pt x="5844" y="17948"/>
                  <a:pt x="5873" y="17948"/>
                </a:cubicBezTo>
                <a:cubicBezTo>
                  <a:pt x="5902" y="17948"/>
                  <a:pt x="5926" y="17903"/>
                  <a:pt x="5926" y="17846"/>
                </a:cubicBezTo>
                <a:lnTo>
                  <a:pt x="5926" y="17626"/>
                </a:lnTo>
                <a:cubicBezTo>
                  <a:pt x="5926" y="17568"/>
                  <a:pt x="5902" y="17521"/>
                  <a:pt x="5873" y="17521"/>
                </a:cubicBezTo>
                <a:close/>
                <a:moveTo>
                  <a:pt x="6188" y="17521"/>
                </a:moveTo>
                <a:cubicBezTo>
                  <a:pt x="6159" y="17521"/>
                  <a:pt x="6135" y="17568"/>
                  <a:pt x="6135" y="17626"/>
                </a:cubicBezTo>
                <a:lnTo>
                  <a:pt x="6135" y="17846"/>
                </a:lnTo>
                <a:cubicBezTo>
                  <a:pt x="6135" y="17903"/>
                  <a:pt x="6159" y="17948"/>
                  <a:pt x="6188" y="17948"/>
                </a:cubicBezTo>
                <a:cubicBezTo>
                  <a:pt x="6217" y="17948"/>
                  <a:pt x="6240" y="17903"/>
                  <a:pt x="6240" y="17846"/>
                </a:cubicBezTo>
                <a:lnTo>
                  <a:pt x="6240" y="17626"/>
                </a:lnTo>
                <a:cubicBezTo>
                  <a:pt x="6240" y="17568"/>
                  <a:pt x="6217" y="17521"/>
                  <a:pt x="6188" y="17521"/>
                </a:cubicBezTo>
                <a:close/>
                <a:moveTo>
                  <a:pt x="7036" y="17521"/>
                </a:moveTo>
                <a:cubicBezTo>
                  <a:pt x="7007" y="17521"/>
                  <a:pt x="6984" y="17568"/>
                  <a:pt x="6984" y="17626"/>
                </a:cubicBezTo>
                <a:lnTo>
                  <a:pt x="6984" y="17846"/>
                </a:lnTo>
                <a:cubicBezTo>
                  <a:pt x="6984" y="17903"/>
                  <a:pt x="7007" y="17948"/>
                  <a:pt x="7036" y="17948"/>
                </a:cubicBezTo>
                <a:cubicBezTo>
                  <a:pt x="7065" y="17948"/>
                  <a:pt x="7089" y="17903"/>
                  <a:pt x="7089" y="17846"/>
                </a:cubicBezTo>
                <a:lnTo>
                  <a:pt x="7089" y="17626"/>
                </a:lnTo>
                <a:cubicBezTo>
                  <a:pt x="7089" y="17568"/>
                  <a:pt x="7065" y="17521"/>
                  <a:pt x="7036" y="17521"/>
                </a:cubicBezTo>
                <a:close/>
                <a:moveTo>
                  <a:pt x="7351" y="17521"/>
                </a:moveTo>
                <a:cubicBezTo>
                  <a:pt x="7322" y="17521"/>
                  <a:pt x="7299" y="17568"/>
                  <a:pt x="7299" y="17626"/>
                </a:cubicBezTo>
                <a:lnTo>
                  <a:pt x="7299" y="17846"/>
                </a:lnTo>
                <a:cubicBezTo>
                  <a:pt x="7299" y="17903"/>
                  <a:pt x="7322" y="17948"/>
                  <a:pt x="7351" y="17948"/>
                </a:cubicBezTo>
                <a:cubicBezTo>
                  <a:pt x="7380" y="17948"/>
                  <a:pt x="7404" y="17903"/>
                  <a:pt x="7404" y="17846"/>
                </a:cubicBezTo>
                <a:lnTo>
                  <a:pt x="7404" y="17626"/>
                </a:lnTo>
                <a:cubicBezTo>
                  <a:pt x="7404" y="17568"/>
                  <a:pt x="7380" y="17521"/>
                  <a:pt x="7351" y="17521"/>
                </a:cubicBezTo>
                <a:close/>
                <a:moveTo>
                  <a:pt x="8201" y="17521"/>
                </a:moveTo>
                <a:cubicBezTo>
                  <a:pt x="8171" y="17521"/>
                  <a:pt x="8148" y="17568"/>
                  <a:pt x="8148" y="17626"/>
                </a:cubicBezTo>
                <a:lnTo>
                  <a:pt x="8148" y="17846"/>
                </a:lnTo>
                <a:cubicBezTo>
                  <a:pt x="8148" y="17903"/>
                  <a:pt x="8171" y="17948"/>
                  <a:pt x="8201" y="17948"/>
                </a:cubicBezTo>
                <a:cubicBezTo>
                  <a:pt x="8230" y="17948"/>
                  <a:pt x="8254" y="17903"/>
                  <a:pt x="8254" y="17846"/>
                </a:cubicBezTo>
                <a:lnTo>
                  <a:pt x="8254" y="17626"/>
                </a:lnTo>
                <a:cubicBezTo>
                  <a:pt x="8254" y="17568"/>
                  <a:pt x="8230" y="17521"/>
                  <a:pt x="8201" y="17521"/>
                </a:cubicBezTo>
                <a:close/>
                <a:moveTo>
                  <a:pt x="8515" y="17521"/>
                </a:moveTo>
                <a:cubicBezTo>
                  <a:pt x="8486" y="17521"/>
                  <a:pt x="8462" y="17568"/>
                  <a:pt x="8462" y="17626"/>
                </a:cubicBezTo>
                <a:lnTo>
                  <a:pt x="8462" y="17846"/>
                </a:lnTo>
                <a:cubicBezTo>
                  <a:pt x="8462" y="17903"/>
                  <a:pt x="8486" y="17948"/>
                  <a:pt x="8515" y="17948"/>
                </a:cubicBezTo>
                <a:cubicBezTo>
                  <a:pt x="8544" y="17948"/>
                  <a:pt x="8568" y="17903"/>
                  <a:pt x="8568" y="17846"/>
                </a:cubicBezTo>
                <a:lnTo>
                  <a:pt x="8568" y="17626"/>
                </a:lnTo>
                <a:cubicBezTo>
                  <a:pt x="8568" y="17568"/>
                  <a:pt x="8544" y="17521"/>
                  <a:pt x="8515" y="17521"/>
                </a:cubicBezTo>
                <a:close/>
                <a:moveTo>
                  <a:pt x="9365" y="17521"/>
                </a:moveTo>
                <a:cubicBezTo>
                  <a:pt x="9336" y="17521"/>
                  <a:pt x="9312" y="17568"/>
                  <a:pt x="9312" y="17626"/>
                </a:cubicBezTo>
                <a:lnTo>
                  <a:pt x="9312" y="17846"/>
                </a:lnTo>
                <a:cubicBezTo>
                  <a:pt x="9312" y="17903"/>
                  <a:pt x="9336" y="17948"/>
                  <a:pt x="9365" y="17948"/>
                </a:cubicBezTo>
                <a:cubicBezTo>
                  <a:pt x="9394" y="17948"/>
                  <a:pt x="9418" y="17903"/>
                  <a:pt x="9418" y="17846"/>
                </a:cubicBezTo>
                <a:lnTo>
                  <a:pt x="9418" y="17626"/>
                </a:lnTo>
                <a:cubicBezTo>
                  <a:pt x="9418" y="17568"/>
                  <a:pt x="9394" y="17521"/>
                  <a:pt x="9365" y="17521"/>
                </a:cubicBezTo>
                <a:close/>
                <a:moveTo>
                  <a:pt x="9679" y="17521"/>
                </a:moveTo>
                <a:cubicBezTo>
                  <a:pt x="9650" y="17521"/>
                  <a:pt x="9626" y="17568"/>
                  <a:pt x="9626" y="17626"/>
                </a:cubicBezTo>
                <a:lnTo>
                  <a:pt x="9626" y="17846"/>
                </a:lnTo>
                <a:cubicBezTo>
                  <a:pt x="9626" y="17903"/>
                  <a:pt x="9650" y="17948"/>
                  <a:pt x="9679" y="17948"/>
                </a:cubicBezTo>
                <a:cubicBezTo>
                  <a:pt x="9708" y="17948"/>
                  <a:pt x="9732" y="17903"/>
                  <a:pt x="9732" y="17846"/>
                </a:cubicBezTo>
                <a:lnTo>
                  <a:pt x="9732" y="17626"/>
                </a:lnTo>
                <a:cubicBezTo>
                  <a:pt x="9732" y="17568"/>
                  <a:pt x="9708" y="17521"/>
                  <a:pt x="9679" y="17521"/>
                </a:cubicBezTo>
                <a:close/>
                <a:moveTo>
                  <a:pt x="10529" y="17521"/>
                </a:moveTo>
                <a:cubicBezTo>
                  <a:pt x="10500" y="17521"/>
                  <a:pt x="10476" y="17568"/>
                  <a:pt x="10476" y="17626"/>
                </a:cubicBezTo>
                <a:lnTo>
                  <a:pt x="10476" y="17846"/>
                </a:lnTo>
                <a:cubicBezTo>
                  <a:pt x="10476" y="17903"/>
                  <a:pt x="10500" y="17948"/>
                  <a:pt x="10529" y="17948"/>
                </a:cubicBezTo>
                <a:cubicBezTo>
                  <a:pt x="10558" y="17948"/>
                  <a:pt x="10582" y="17903"/>
                  <a:pt x="10582" y="17846"/>
                </a:cubicBezTo>
                <a:lnTo>
                  <a:pt x="10582" y="17626"/>
                </a:lnTo>
                <a:cubicBezTo>
                  <a:pt x="10582" y="17568"/>
                  <a:pt x="10558" y="17521"/>
                  <a:pt x="10529" y="17521"/>
                </a:cubicBezTo>
                <a:close/>
                <a:moveTo>
                  <a:pt x="10844" y="17521"/>
                </a:moveTo>
                <a:cubicBezTo>
                  <a:pt x="10814" y="17521"/>
                  <a:pt x="10791" y="17568"/>
                  <a:pt x="10791" y="17626"/>
                </a:cubicBezTo>
                <a:lnTo>
                  <a:pt x="10791" y="17846"/>
                </a:lnTo>
                <a:cubicBezTo>
                  <a:pt x="10791" y="17903"/>
                  <a:pt x="10814" y="17948"/>
                  <a:pt x="10844" y="17948"/>
                </a:cubicBezTo>
                <a:cubicBezTo>
                  <a:pt x="10873" y="17948"/>
                  <a:pt x="10895" y="17903"/>
                  <a:pt x="10895" y="17846"/>
                </a:cubicBezTo>
                <a:lnTo>
                  <a:pt x="10895" y="17626"/>
                </a:lnTo>
                <a:cubicBezTo>
                  <a:pt x="10895" y="17568"/>
                  <a:pt x="10873" y="17521"/>
                  <a:pt x="10844" y="17521"/>
                </a:cubicBezTo>
                <a:close/>
                <a:moveTo>
                  <a:pt x="11692" y="17521"/>
                </a:moveTo>
                <a:cubicBezTo>
                  <a:pt x="11663" y="17521"/>
                  <a:pt x="11640" y="17568"/>
                  <a:pt x="11640" y="17626"/>
                </a:cubicBezTo>
                <a:lnTo>
                  <a:pt x="11640" y="17846"/>
                </a:lnTo>
                <a:cubicBezTo>
                  <a:pt x="11640" y="17903"/>
                  <a:pt x="11663" y="17948"/>
                  <a:pt x="11692" y="17948"/>
                </a:cubicBezTo>
                <a:cubicBezTo>
                  <a:pt x="11721" y="17948"/>
                  <a:pt x="11745" y="17903"/>
                  <a:pt x="11745" y="17846"/>
                </a:cubicBezTo>
                <a:lnTo>
                  <a:pt x="11745" y="17626"/>
                </a:lnTo>
                <a:cubicBezTo>
                  <a:pt x="11745" y="17568"/>
                  <a:pt x="11721" y="17521"/>
                  <a:pt x="11692" y="17521"/>
                </a:cubicBezTo>
                <a:close/>
                <a:moveTo>
                  <a:pt x="12007" y="17521"/>
                </a:moveTo>
                <a:cubicBezTo>
                  <a:pt x="11978" y="17521"/>
                  <a:pt x="11955" y="17568"/>
                  <a:pt x="11955" y="17626"/>
                </a:cubicBezTo>
                <a:lnTo>
                  <a:pt x="11955" y="17846"/>
                </a:lnTo>
                <a:cubicBezTo>
                  <a:pt x="11955" y="17903"/>
                  <a:pt x="11978" y="17948"/>
                  <a:pt x="12007" y="17948"/>
                </a:cubicBezTo>
                <a:cubicBezTo>
                  <a:pt x="12036" y="17948"/>
                  <a:pt x="12060" y="17903"/>
                  <a:pt x="12060" y="17846"/>
                </a:cubicBezTo>
                <a:lnTo>
                  <a:pt x="12060" y="17626"/>
                </a:lnTo>
                <a:cubicBezTo>
                  <a:pt x="12060" y="17568"/>
                  <a:pt x="12036" y="17521"/>
                  <a:pt x="12007" y="17521"/>
                </a:cubicBezTo>
                <a:close/>
                <a:moveTo>
                  <a:pt x="12856" y="17521"/>
                </a:moveTo>
                <a:cubicBezTo>
                  <a:pt x="12827" y="17521"/>
                  <a:pt x="12804" y="17568"/>
                  <a:pt x="12804" y="17626"/>
                </a:cubicBezTo>
                <a:lnTo>
                  <a:pt x="12804" y="17846"/>
                </a:lnTo>
                <a:cubicBezTo>
                  <a:pt x="12804" y="17903"/>
                  <a:pt x="12827" y="17948"/>
                  <a:pt x="12856" y="17948"/>
                </a:cubicBezTo>
                <a:cubicBezTo>
                  <a:pt x="12886" y="17948"/>
                  <a:pt x="12909" y="17903"/>
                  <a:pt x="12909" y="17846"/>
                </a:cubicBezTo>
                <a:lnTo>
                  <a:pt x="12909" y="17626"/>
                </a:lnTo>
                <a:cubicBezTo>
                  <a:pt x="12909" y="17568"/>
                  <a:pt x="12886" y="17521"/>
                  <a:pt x="12856" y="17521"/>
                </a:cubicBezTo>
                <a:close/>
                <a:moveTo>
                  <a:pt x="13171" y="17521"/>
                </a:moveTo>
                <a:cubicBezTo>
                  <a:pt x="13142" y="17521"/>
                  <a:pt x="13118" y="17568"/>
                  <a:pt x="13118" y="17626"/>
                </a:cubicBezTo>
                <a:lnTo>
                  <a:pt x="13118" y="17846"/>
                </a:lnTo>
                <a:cubicBezTo>
                  <a:pt x="13118" y="17903"/>
                  <a:pt x="13142" y="17948"/>
                  <a:pt x="13171" y="17948"/>
                </a:cubicBezTo>
                <a:cubicBezTo>
                  <a:pt x="13200" y="17948"/>
                  <a:pt x="13224" y="17903"/>
                  <a:pt x="13224" y="17846"/>
                </a:cubicBezTo>
                <a:lnTo>
                  <a:pt x="13224" y="17626"/>
                </a:lnTo>
                <a:cubicBezTo>
                  <a:pt x="13224" y="17568"/>
                  <a:pt x="13200" y="17521"/>
                  <a:pt x="13171" y="17521"/>
                </a:cubicBezTo>
                <a:close/>
                <a:moveTo>
                  <a:pt x="14021" y="17521"/>
                </a:moveTo>
                <a:cubicBezTo>
                  <a:pt x="13992" y="17521"/>
                  <a:pt x="13968" y="17568"/>
                  <a:pt x="13968" y="17626"/>
                </a:cubicBezTo>
                <a:lnTo>
                  <a:pt x="13968" y="17846"/>
                </a:lnTo>
                <a:cubicBezTo>
                  <a:pt x="13968" y="17903"/>
                  <a:pt x="13992" y="17948"/>
                  <a:pt x="14021" y="17948"/>
                </a:cubicBezTo>
                <a:cubicBezTo>
                  <a:pt x="14050" y="17948"/>
                  <a:pt x="14074" y="17903"/>
                  <a:pt x="14074" y="17846"/>
                </a:cubicBezTo>
                <a:lnTo>
                  <a:pt x="14074" y="17626"/>
                </a:lnTo>
                <a:cubicBezTo>
                  <a:pt x="14074" y="17568"/>
                  <a:pt x="14050" y="17521"/>
                  <a:pt x="14021" y="17521"/>
                </a:cubicBezTo>
                <a:close/>
                <a:moveTo>
                  <a:pt x="14335" y="17521"/>
                </a:moveTo>
                <a:cubicBezTo>
                  <a:pt x="14306" y="17521"/>
                  <a:pt x="14282" y="17568"/>
                  <a:pt x="14282" y="17626"/>
                </a:cubicBezTo>
                <a:lnTo>
                  <a:pt x="14282" y="17846"/>
                </a:lnTo>
                <a:cubicBezTo>
                  <a:pt x="14282" y="17903"/>
                  <a:pt x="14306" y="17948"/>
                  <a:pt x="14335" y="17948"/>
                </a:cubicBezTo>
                <a:cubicBezTo>
                  <a:pt x="14364" y="17948"/>
                  <a:pt x="14388" y="17903"/>
                  <a:pt x="14388" y="17846"/>
                </a:cubicBezTo>
                <a:lnTo>
                  <a:pt x="14388" y="17626"/>
                </a:lnTo>
                <a:cubicBezTo>
                  <a:pt x="14388" y="17568"/>
                  <a:pt x="14364" y="17521"/>
                  <a:pt x="14335" y="17521"/>
                </a:cubicBezTo>
                <a:close/>
                <a:moveTo>
                  <a:pt x="15185" y="17521"/>
                </a:moveTo>
                <a:cubicBezTo>
                  <a:pt x="15156" y="17521"/>
                  <a:pt x="15132" y="17568"/>
                  <a:pt x="15132" y="17626"/>
                </a:cubicBezTo>
                <a:lnTo>
                  <a:pt x="15132" y="17846"/>
                </a:lnTo>
                <a:cubicBezTo>
                  <a:pt x="15132" y="17903"/>
                  <a:pt x="15156" y="17948"/>
                  <a:pt x="15185" y="17948"/>
                </a:cubicBezTo>
                <a:cubicBezTo>
                  <a:pt x="15214" y="17948"/>
                  <a:pt x="15237" y="17903"/>
                  <a:pt x="15237" y="17846"/>
                </a:cubicBezTo>
                <a:lnTo>
                  <a:pt x="15237" y="17626"/>
                </a:lnTo>
                <a:cubicBezTo>
                  <a:pt x="15237" y="17568"/>
                  <a:pt x="15214" y="17521"/>
                  <a:pt x="15185" y="17521"/>
                </a:cubicBezTo>
                <a:close/>
                <a:moveTo>
                  <a:pt x="15500" y="17521"/>
                </a:moveTo>
                <a:cubicBezTo>
                  <a:pt x="15470" y="17521"/>
                  <a:pt x="15447" y="17568"/>
                  <a:pt x="15447" y="17626"/>
                </a:cubicBezTo>
                <a:lnTo>
                  <a:pt x="15447" y="17846"/>
                </a:lnTo>
                <a:cubicBezTo>
                  <a:pt x="15447" y="17903"/>
                  <a:pt x="15470" y="17948"/>
                  <a:pt x="15500" y="17948"/>
                </a:cubicBezTo>
                <a:cubicBezTo>
                  <a:pt x="15529" y="17948"/>
                  <a:pt x="15551" y="17903"/>
                  <a:pt x="15551" y="17846"/>
                </a:cubicBezTo>
                <a:lnTo>
                  <a:pt x="15551" y="17626"/>
                </a:lnTo>
                <a:cubicBezTo>
                  <a:pt x="15551" y="17568"/>
                  <a:pt x="15529" y="17521"/>
                  <a:pt x="15500" y="17521"/>
                </a:cubicBezTo>
                <a:close/>
                <a:moveTo>
                  <a:pt x="16349" y="17521"/>
                </a:moveTo>
                <a:cubicBezTo>
                  <a:pt x="16320" y="17521"/>
                  <a:pt x="16296" y="17568"/>
                  <a:pt x="16296" y="17626"/>
                </a:cubicBezTo>
                <a:lnTo>
                  <a:pt x="16296" y="17846"/>
                </a:lnTo>
                <a:cubicBezTo>
                  <a:pt x="16296" y="17903"/>
                  <a:pt x="16320" y="17948"/>
                  <a:pt x="16349" y="17948"/>
                </a:cubicBezTo>
                <a:cubicBezTo>
                  <a:pt x="16378" y="17948"/>
                  <a:pt x="16401" y="17903"/>
                  <a:pt x="16401" y="17846"/>
                </a:cubicBezTo>
                <a:lnTo>
                  <a:pt x="16401" y="17626"/>
                </a:lnTo>
                <a:cubicBezTo>
                  <a:pt x="16401" y="17568"/>
                  <a:pt x="16378" y="17521"/>
                  <a:pt x="16349" y="17521"/>
                </a:cubicBezTo>
                <a:close/>
                <a:moveTo>
                  <a:pt x="16663" y="17521"/>
                </a:moveTo>
                <a:cubicBezTo>
                  <a:pt x="16634" y="17521"/>
                  <a:pt x="16611" y="17568"/>
                  <a:pt x="16611" y="17626"/>
                </a:cubicBezTo>
                <a:lnTo>
                  <a:pt x="16611" y="17846"/>
                </a:lnTo>
                <a:cubicBezTo>
                  <a:pt x="16611" y="17903"/>
                  <a:pt x="16634" y="17948"/>
                  <a:pt x="16663" y="17948"/>
                </a:cubicBezTo>
                <a:cubicBezTo>
                  <a:pt x="16692" y="17948"/>
                  <a:pt x="16716" y="17903"/>
                  <a:pt x="16716" y="17846"/>
                </a:cubicBezTo>
                <a:lnTo>
                  <a:pt x="16716" y="17626"/>
                </a:lnTo>
                <a:cubicBezTo>
                  <a:pt x="16716" y="17568"/>
                  <a:pt x="16692" y="17521"/>
                  <a:pt x="16663" y="17521"/>
                </a:cubicBezTo>
                <a:close/>
                <a:moveTo>
                  <a:pt x="17512" y="17521"/>
                </a:moveTo>
                <a:cubicBezTo>
                  <a:pt x="17483" y="17521"/>
                  <a:pt x="17459" y="17568"/>
                  <a:pt x="17459" y="17626"/>
                </a:cubicBezTo>
                <a:lnTo>
                  <a:pt x="17459" y="17846"/>
                </a:lnTo>
                <a:cubicBezTo>
                  <a:pt x="17459" y="17903"/>
                  <a:pt x="17483" y="17948"/>
                  <a:pt x="17512" y="17948"/>
                </a:cubicBezTo>
                <a:cubicBezTo>
                  <a:pt x="17541" y="17948"/>
                  <a:pt x="17565" y="17903"/>
                  <a:pt x="17565" y="17846"/>
                </a:cubicBezTo>
                <a:lnTo>
                  <a:pt x="17565" y="17626"/>
                </a:lnTo>
                <a:cubicBezTo>
                  <a:pt x="17565" y="17568"/>
                  <a:pt x="17541" y="17521"/>
                  <a:pt x="17512" y="17521"/>
                </a:cubicBezTo>
                <a:close/>
                <a:moveTo>
                  <a:pt x="17827" y="17521"/>
                </a:moveTo>
                <a:cubicBezTo>
                  <a:pt x="17798" y="17521"/>
                  <a:pt x="17774" y="17568"/>
                  <a:pt x="17774" y="17626"/>
                </a:cubicBezTo>
                <a:lnTo>
                  <a:pt x="17774" y="17846"/>
                </a:lnTo>
                <a:cubicBezTo>
                  <a:pt x="17774" y="17903"/>
                  <a:pt x="17798" y="17948"/>
                  <a:pt x="17827" y="17948"/>
                </a:cubicBezTo>
                <a:cubicBezTo>
                  <a:pt x="17856" y="17948"/>
                  <a:pt x="17880" y="17903"/>
                  <a:pt x="17880" y="17846"/>
                </a:cubicBezTo>
                <a:lnTo>
                  <a:pt x="17880" y="17626"/>
                </a:lnTo>
                <a:cubicBezTo>
                  <a:pt x="17880" y="17568"/>
                  <a:pt x="17856" y="17521"/>
                  <a:pt x="17827" y="17521"/>
                </a:cubicBezTo>
                <a:close/>
                <a:moveTo>
                  <a:pt x="18677" y="17521"/>
                </a:moveTo>
                <a:cubicBezTo>
                  <a:pt x="18648" y="17521"/>
                  <a:pt x="18624" y="17568"/>
                  <a:pt x="18624" y="17626"/>
                </a:cubicBezTo>
                <a:lnTo>
                  <a:pt x="18624" y="17846"/>
                </a:lnTo>
                <a:cubicBezTo>
                  <a:pt x="18624" y="17903"/>
                  <a:pt x="18648" y="17948"/>
                  <a:pt x="18677" y="17948"/>
                </a:cubicBezTo>
                <a:cubicBezTo>
                  <a:pt x="18706" y="17948"/>
                  <a:pt x="18730" y="17903"/>
                  <a:pt x="18730" y="17846"/>
                </a:cubicBezTo>
                <a:lnTo>
                  <a:pt x="18730" y="17626"/>
                </a:lnTo>
                <a:cubicBezTo>
                  <a:pt x="18730" y="17568"/>
                  <a:pt x="18706" y="17521"/>
                  <a:pt x="18677" y="17521"/>
                </a:cubicBezTo>
                <a:close/>
                <a:moveTo>
                  <a:pt x="18991" y="17521"/>
                </a:moveTo>
                <a:cubicBezTo>
                  <a:pt x="18962" y="17521"/>
                  <a:pt x="18938" y="17568"/>
                  <a:pt x="18938" y="17626"/>
                </a:cubicBezTo>
                <a:lnTo>
                  <a:pt x="18938" y="17846"/>
                </a:lnTo>
                <a:cubicBezTo>
                  <a:pt x="18938" y="17903"/>
                  <a:pt x="18962" y="17948"/>
                  <a:pt x="18991" y="17948"/>
                </a:cubicBezTo>
                <a:cubicBezTo>
                  <a:pt x="19020" y="17948"/>
                  <a:pt x="19044" y="17903"/>
                  <a:pt x="19044" y="17846"/>
                </a:cubicBezTo>
                <a:lnTo>
                  <a:pt x="19044" y="17626"/>
                </a:lnTo>
                <a:cubicBezTo>
                  <a:pt x="19044" y="17568"/>
                  <a:pt x="19020" y="17521"/>
                  <a:pt x="18991" y="17521"/>
                </a:cubicBezTo>
                <a:close/>
                <a:moveTo>
                  <a:pt x="19841" y="17521"/>
                </a:moveTo>
                <a:cubicBezTo>
                  <a:pt x="19812" y="17521"/>
                  <a:pt x="19788" y="17568"/>
                  <a:pt x="19788" y="17626"/>
                </a:cubicBezTo>
                <a:lnTo>
                  <a:pt x="19788" y="17846"/>
                </a:lnTo>
                <a:cubicBezTo>
                  <a:pt x="19788" y="17903"/>
                  <a:pt x="19812" y="17948"/>
                  <a:pt x="19841" y="17948"/>
                </a:cubicBezTo>
                <a:cubicBezTo>
                  <a:pt x="19870" y="17948"/>
                  <a:pt x="19894" y="17903"/>
                  <a:pt x="19894" y="17846"/>
                </a:cubicBezTo>
                <a:lnTo>
                  <a:pt x="19894" y="17626"/>
                </a:lnTo>
                <a:cubicBezTo>
                  <a:pt x="19894" y="17568"/>
                  <a:pt x="19870" y="17521"/>
                  <a:pt x="19841" y="17521"/>
                </a:cubicBezTo>
                <a:close/>
                <a:moveTo>
                  <a:pt x="20155" y="17521"/>
                </a:moveTo>
                <a:cubicBezTo>
                  <a:pt x="20126" y="17521"/>
                  <a:pt x="20102" y="17568"/>
                  <a:pt x="20102" y="17626"/>
                </a:cubicBezTo>
                <a:lnTo>
                  <a:pt x="20102" y="17846"/>
                </a:lnTo>
                <a:cubicBezTo>
                  <a:pt x="20102" y="17903"/>
                  <a:pt x="20126" y="17948"/>
                  <a:pt x="20155" y="17948"/>
                </a:cubicBezTo>
                <a:cubicBezTo>
                  <a:pt x="20184" y="17948"/>
                  <a:pt x="20207" y="17903"/>
                  <a:pt x="20207" y="17846"/>
                </a:cubicBezTo>
                <a:lnTo>
                  <a:pt x="20207" y="17626"/>
                </a:lnTo>
                <a:cubicBezTo>
                  <a:pt x="20207" y="17568"/>
                  <a:pt x="20184" y="17521"/>
                  <a:pt x="20155" y="17521"/>
                </a:cubicBezTo>
                <a:close/>
                <a:moveTo>
                  <a:pt x="21004" y="17521"/>
                </a:moveTo>
                <a:cubicBezTo>
                  <a:pt x="20975" y="17521"/>
                  <a:pt x="20952" y="17568"/>
                  <a:pt x="20952" y="17626"/>
                </a:cubicBezTo>
                <a:lnTo>
                  <a:pt x="20952" y="17846"/>
                </a:lnTo>
                <a:cubicBezTo>
                  <a:pt x="20952" y="17903"/>
                  <a:pt x="20975" y="17948"/>
                  <a:pt x="21004" y="17948"/>
                </a:cubicBezTo>
                <a:cubicBezTo>
                  <a:pt x="21033" y="17948"/>
                  <a:pt x="21057" y="17903"/>
                  <a:pt x="21057" y="17846"/>
                </a:cubicBezTo>
                <a:lnTo>
                  <a:pt x="21057" y="17626"/>
                </a:lnTo>
                <a:cubicBezTo>
                  <a:pt x="21057" y="17568"/>
                  <a:pt x="21033" y="17521"/>
                  <a:pt x="21004" y="17521"/>
                </a:cubicBezTo>
                <a:close/>
                <a:moveTo>
                  <a:pt x="21319" y="17521"/>
                </a:moveTo>
                <a:cubicBezTo>
                  <a:pt x="21289" y="17521"/>
                  <a:pt x="21267" y="17568"/>
                  <a:pt x="21267" y="17626"/>
                </a:cubicBezTo>
                <a:lnTo>
                  <a:pt x="21267" y="17846"/>
                </a:lnTo>
                <a:cubicBezTo>
                  <a:pt x="21267" y="17903"/>
                  <a:pt x="21289" y="17948"/>
                  <a:pt x="21319" y="17948"/>
                </a:cubicBezTo>
                <a:cubicBezTo>
                  <a:pt x="21348" y="17948"/>
                  <a:pt x="21372" y="17903"/>
                  <a:pt x="21372" y="17846"/>
                </a:cubicBezTo>
                <a:lnTo>
                  <a:pt x="21372" y="17626"/>
                </a:lnTo>
                <a:cubicBezTo>
                  <a:pt x="21372" y="17568"/>
                  <a:pt x="21348" y="17521"/>
                  <a:pt x="21319" y="17521"/>
                </a:cubicBezTo>
                <a:close/>
                <a:moveTo>
                  <a:pt x="281" y="18251"/>
                </a:moveTo>
                <a:cubicBezTo>
                  <a:pt x="252" y="18251"/>
                  <a:pt x="228" y="18298"/>
                  <a:pt x="228" y="18356"/>
                </a:cubicBezTo>
                <a:lnTo>
                  <a:pt x="228" y="18576"/>
                </a:lnTo>
                <a:cubicBezTo>
                  <a:pt x="228" y="18633"/>
                  <a:pt x="252" y="18678"/>
                  <a:pt x="281" y="18678"/>
                </a:cubicBezTo>
                <a:cubicBezTo>
                  <a:pt x="311" y="18678"/>
                  <a:pt x="334" y="18633"/>
                  <a:pt x="334" y="18576"/>
                </a:cubicBezTo>
                <a:lnTo>
                  <a:pt x="334" y="18356"/>
                </a:lnTo>
                <a:cubicBezTo>
                  <a:pt x="334" y="18298"/>
                  <a:pt x="311" y="18251"/>
                  <a:pt x="281" y="18251"/>
                </a:cubicBezTo>
                <a:close/>
                <a:moveTo>
                  <a:pt x="596" y="18251"/>
                </a:moveTo>
                <a:cubicBezTo>
                  <a:pt x="567" y="18251"/>
                  <a:pt x="543" y="18298"/>
                  <a:pt x="543" y="18356"/>
                </a:cubicBezTo>
                <a:lnTo>
                  <a:pt x="543" y="18576"/>
                </a:lnTo>
                <a:cubicBezTo>
                  <a:pt x="543" y="18633"/>
                  <a:pt x="567" y="18678"/>
                  <a:pt x="596" y="18678"/>
                </a:cubicBezTo>
                <a:cubicBezTo>
                  <a:pt x="625" y="18678"/>
                  <a:pt x="649" y="18633"/>
                  <a:pt x="649" y="18576"/>
                </a:cubicBezTo>
                <a:lnTo>
                  <a:pt x="649" y="18356"/>
                </a:lnTo>
                <a:cubicBezTo>
                  <a:pt x="649" y="18298"/>
                  <a:pt x="625" y="18251"/>
                  <a:pt x="596" y="18251"/>
                </a:cubicBezTo>
                <a:close/>
                <a:moveTo>
                  <a:pt x="1446" y="18251"/>
                </a:moveTo>
                <a:cubicBezTo>
                  <a:pt x="1417" y="18251"/>
                  <a:pt x="1393" y="18298"/>
                  <a:pt x="1393" y="18356"/>
                </a:cubicBezTo>
                <a:lnTo>
                  <a:pt x="1393" y="18576"/>
                </a:lnTo>
                <a:cubicBezTo>
                  <a:pt x="1393" y="18633"/>
                  <a:pt x="1417" y="18678"/>
                  <a:pt x="1446" y="18678"/>
                </a:cubicBezTo>
                <a:cubicBezTo>
                  <a:pt x="1475" y="18678"/>
                  <a:pt x="1499" y="18633"/>
                  <a:pt x="1499" y="18576"/>
                </a:cubicBezTo>
                <a:lnTo>
                  <a:pt x="1499" y="18356"/>
                </a:lnTo>
                <a:cubicBezTo>
                  <a:pt x="1499" y="18298"/>
                  <a:pt x="1475" y="18251"/>
                  <a:pt x="1446" y="18251"/>
                </a:cubicBezTo>
                <a:close/>
                <a:moveTo>
                  <a:pt x="1760" y="18251"/>
                </a:moveTo>
                <a:cubicBezTo>
                  <a:pt x="1731" y="18251"/>
                  <a:pt x="1707" y="18298"/>
                  <a:pt x="1707" y="18356"/>
                </a:cubicBezTo>
                <a:lnTo>
                  <a:pt x="1707" y="18576"/>
                </a:lnTo>
                <a:cubicBezTo>
                  <a:pt x="1707" y="18633"/>
                  <a:pt x="1731" y="18678"/>
                  <a:pt x="1760" y="18678"/>
                </a:cubicBezTo>
                <a:cubicBezTo>
                  <a:pt x="1789" y="18678"/>
                  <a:pt x="1813" y="18633"/>
                  <a:pt x="1813" y="18576"/>
                </a:cubicBezTo>
                <a:lnTo>
                  <a:pt x="1813" y="18356"/>
                </a:lnTo>
                <a:cubicBezTo>
                  <a:pt x="1813" y="18298"/>
                  <a:pt x="1789" y="18251"/>
                  <a:pt x="1760" y="18251"/>
                </a:cubicBezTo>
                <a:close/>
                <a:moveTo>
                  <a:pt x="2610" y="18251"/>
                </a:moveTo>
                <a:cubicBezTo>
                  <a:pt x="2581" y="18251"/>
                  <a:pt x="2557" y="18298"/>
                  <a:pt x="2557" y="18356"/>
                </a:cubicBezTo>
                <a:lnTo>
                  <a:pt x="2557" y="18576"/>
                </a:lnTo>
                <a:cubicBezTo>
                  <a:pt x="2557" y="18633"/>
                  <a:pt x="2581" y="18678"/>
                  <a:pt x="2610" y="18678"/>
                </a:cubicBezTo>
                <a:cubicBezTo>
                  <a:pt x="2639" y="18678"/>
                  <a:pt x="2662" y="18633"/>
                  <a:pt x="2662" y="18576"/>
                </a:cubicBezTo>
                <a:lnTo>
                  <a:pt x="2662" y="18356"/>
                </a:lnTo>
                <a:cubicBezTo>
                  <a:pt x="2662" y="18298"/>
                  <a:pt x="2639" y="18251"/>
                  <a:pt x="2610" y="18251"/>
                </a:cubicBezTo>
                <a:close/>
                <a:moveTo>
                  <a:pt x="2924" y="18251"/>
                </a:moveTo>
                <a:cubicBezTo>
                  <a:pt x="2895" y="18251"/>
                  <a:pt x="2871" y="18298"/>
                  <a:pt x="2871" y="18356"/>
                </a:cubicBezTo>
                <a:lnTo>
                  <a:pt x="2871" y="18576"/>
                </a:lnTo>
                <a:cubicBezTo>
                  <a:pt x="2871" y="18633"/>
                  <a:pt x="2895" y="18678"/>
                  <a:pt x="2924" y="18678"/>
                </a:cubicBezTo>
                <a:cubicBezTo>
                  <a:pt x="2954" y="18678"/>
                  <a:pt x="2976" y="18633"/>
                  <a:pt x="2976" y="18576"/>
                </a:cubicBezTo>
                <a:lnTo>
                  <a:pt x="2976" y="18356"/>
                </a:lnTo>
                <a:cubicBezTo>
                  <a:pt x="2976" y="18298"/>
                  <a:pt x="2954" y="18251"/>
                  <a:pt x="2924" y="18251"/>
                </a:cubicBezTo>
                <a:close/>
                <a:moveTo>
                  <a:pt x="3773" y="18251"/>
                </a:moveTo>
                <a:cubicBezTo>
                  <a:pt x="3744" y="18251"/>
                  <a:pt x="3721" y="18298"/>
                  <a:pt x="3721" y="18356"/>
                </a:cubicBezTo>
                <a:lnTo>
                  <a:pt x="3721" y="18576"/>
                </a:lnTo>
                <a:cubicBezTo>
                  <a:pt x="3721" y="18633"/>
                  <a:pt x="3744" y="18678"/>
                  <a:pt x="3773" y="18678"/>
                </a:cubicBezTo>
                <a:cubicBezTo>
                  <a:pt x="3802" y="18678"/>
                  <a:pt x="3826" y="18633"/>
                  <a:pt x="3826" y="18576"/>
                </a:cubicBezTo>
                <a:lnTo>
                  <a:pt x="3826" y="18356"/>
                </a:lnTo>
                <a:cubicBezTo>
                  <a:pt x="3826" y="18298"/>
                  <a:pt x="3802" y="18251"/>
                  <a:pt x="3773" y="18251"/>
                </a:cubicBezTo>
                <a:close/>
                <a:moveTo>
                  <a:pt x="4088" y="18251"/>
                </a:moveTo>
                <a:cubicBezTo>
                  <a:pt x="4058" y="18251"/>
                  <a:pt x="4035" y="18298"/>
                  <a:pt x="4035" y="18356"/>
                </a:cubicBezTo>
                <a:lnTo>
                  <a:pt x="4035" y="18576"/>
                </a:lnTo>
                <a:cubicBezTo>
                  <a:pt x="4035" y="18633"/>
                  <a:pt x="4058" y="18678"/>
                  <a:pt x="4088" y="18678"/>
                </a:cubicBezTo>
                <a:cubicBezTo>
                  <a:pt x="4117" y="18678"/>
                  <a:pt x="4141" y="18633"/>
                  <a:pt x="4141" y="18576"/>
                </a:cubicBezTo>
                <a:lnTo>
                  <a:pt x="4141" y="18356"/>
                </a:lnTo>
                <a:cubicBezTo>
                  <a:pt x="4141" y="18298"/>
                  <a:pt x="4117" y="18251"/>
                  <a:pt x="4088" y="18251"/>
                </a:cubicBezTo>
                <a:close/>
                <a:moveTo>
                  <a:pt x="4937" y="18251"/>
                </a:moveTo>
                <a:cubicBezTo>
                  <a:pt x="4908" y="18251"/>
                  <a:pt x="4884" y="18298"/>
                  <a:pt x="4884" y="18356"/>
                </a:cubicBezTo>
                <a:lnTo>
                  <a:pt x="4884" y="18576"/>
                </a:lnTo>
                <a:cubicBezTo>
                  <a:pt x="4884" y="18633"/>
                  <a:pt x="4908" y="18678"/>
                  <a:pt x="4937" y="18678"/>
                </a:cubicBezTo>
                <a:cubicBezTo>
                  <a:pt x="4966" y="18678"/>
                  <a:pt x="4990" y="18633"/>
                  <a:pt x="4990" y="18576"/>
                </a:cubicBezTo>
                <a:lnTo>
                  <a:pt x="4990" y="18356"/>
                </a:lnTo>
                <a:cubicBezTo>
                  <a:pt x="4990" y="18298"/>
                  <a:pt x="4966" y="18251"/>
                  <a:pt x="4937" y="18251"/>
                </a:cubicBezTo>
                <a:close/>
                <a:moveTo>
                  <a:pt x="5252" y="18251"/>
                </a:moveTo>
                <a:cubicBezTo>
                  <a:pt x="5223" y="18251"/>
                  <a:pt x="5199" y="18298"/>
                  <a:pt x="5199" y="18356"/>
                </a:cubicBezTo>
                <a:lnTo>
                  <a:pt x="5199" y="18576"/>
                </a:lnTo>
                <a:cubicBezTo>
                  <a:pt x="5199" y="18633"/>
                  <a:pt x="5223" y="18678"/>
                  <a:pt x="5252" y="18678"/>
                </a:cubicBezTo>
                <a:cubicBezTo>
                  <a:pt x="5281" y="18678"/>
                  <a:pt x="5305" y="18633"/>
                  <a:pt x="5305" y="18576"/>
                </a:cubicBezTo>
                <a:lnTo>
                  <a:pt x="5305" y="18356"/>
                </a:lnTo>
                <a:cubicBezTo>
                  <a:pt x="5305" y="18298"/>
                  <a:pt x="5281" y="18251"/>
                  <a:pt x="5252" y="18251"/>
                </a:cubicBezTo>
                <a:close/>
                <a:moveTo>
                  <a:pt x="6102" y="18251"/>
                </a:moveTo>
                <a:cubicBezTo>
                  <a:pt x="6072" y="18251"/>
                  <a:pt x="6049" y="18298"/>
                  <a:pt x="6049" y="18356"/>
                </a:cubicBezTo>
                <a:lnTo>
                  <a:pt x="6049" y="18576"/>
                </a:lnTo>
                <a:cubicBezTo>
                  <a:pt x="6049" y="18633"/>
                  <a:pt x="6072" y="18678"/>
                  <a:pt x="6102" y="18678"/>
                </a:cubicBezTo>
                <a:cubicBezTo>
                  <a:pt x="6131" y="18678"/>
                  <a:pt x="6155" y="18633"/>
                  <a:pt x="6155" y="18576"/>
                </a:cubicBezTo>
                <a:lnTo>
                  <a:pt x="6155" y="18356"/>
                </a:lnTo>
                <a:cubicBezTo>
                  <a:pt x="6155" y="18298"/>
                  <a:pt x="6131" y="18251"/>
                  <a:pt x="6102" y="18251"/>
                </a:cubicBezTo>
                <a:close/>
                <a:moveTo>
                  <a:pt x="6416" y="18251"/>
                </a:moveTo>
                <a:cubicBezTo>
                  <a:pt x="6387" y="18251"/>
                  <a:pt x="6363" y="18298"/>
                  <a:pt x="6363" y="18356"/>
                </a:cubicBezTo>
                <a:lnTo>
                  <a:pt x="6363" y="18576"/>
                </a:lnTo>
                <a:cubicBezTo>
                  <a:pt x="6363" y="18633"/>
                  <a:pt x="6387" y="18678"/>
                  <a:pt x="6416" y="18678"/>
                </a:cubicBezTo>
                <a:cubicBezTo>
                  <a:pt x="6445" y="18678"/>
                  <a:pt x="6469" y="18633"/>
                  <a:pt x="6469" y="18576"/>
                </a:cubicBezTo>
                <a:lnTo>
                  <a:pt x="6469" y="18356"/>
                </a:lnTo>
                <a:cubicBezTo>
                  <a:pt x="6469" y="18298"/>
                  <a:pt x="6445" y="18251"/>
                  <a:pt x="6416" y="18251"/>
                </a:cubicBezTo>
                <a:close/>
                <a:moveTo>
                  <a:pt x="7266" y="18251"/>
                </a:moveTo>
                <a:cubicBezTo>
                  <a:pt x="7237" y="18251"/>
                  <a:pt x="7213" y="18298"/>
                  <a:pt x="7213" y="18356"/>
                </a:cubicBezTo>
                <a:lnTo>
                  <a:pt x="7213" y="18576"/>
                </a:lnTo>
                <a:cubicBezTo>
                  <a:pt x="7213" y="18633"/>
                  <a:pt x="7237" y="18678"/>
                  <a:pt x="7266" y="18678"/>
                </a:cubicBezTo>
                <a:cubicBezTo>
                  <a:pt x="7295" y="18678"/>
                  <a:pt x="7318" y="18633"/>
                  <a:pt x="7318" y="18576"/>
                </a:cubicBezTo>
                <a:lnTo>
                  <a:pt x="7318" y="18356"/>
                </a:lnTo>
                <a:cubicBezTo>
                  <a:pt x="7318" y="18298"/>
                  <a:pt x="7295" y="18251"/>
                  <a:pt x="7266" y="18251"/>
                </a:cubicBezTo>
                <a:close/>
                <a:moveTo>
                  <a:pt x="7580" y="18251"/>
                </a:moveTo>
                <a:cubicBezTo>
                  <a:pt x="7551" y="18251"/>
                  <a:pt x="7527" y="18298"/>
                  <a:pt x="7527" y="18356"/>
                </a:cubicBezTo>
                <a:lnTo>
                  <a:pt x="7527" y="18576"/>
                </a:lnTo>
                <a:cubicBezTo>
                  <a:pt x="7527" y="18633"/>
                  <a:pt x="7551" y="18678"/>
                  <a:pt x="7580" y="18678"/>
                </a:cubicBezTo>
                <a:cubicBezTo>
                  <a:pt x="7609" y="18678"/>
                  <a:pt x="7632" y="18633"/>
                  <a:pt x="7632" y="18576"/>
                </a:cubicBezTo>
                <a:lnTo>
                  <a:pt x="7632" y="18356"/>
                </a:lnTo>
                <a:cubicBezTo>
                  <a:pt x="7632" y="18298"/>
                  <a:pt x="7609" y="18251"/>
                  <a:pt x="7580" y="18251"/>
                </a:cubicBezTo>
                <a:close/>
                <a:moveTo>
                  <a:pt x="8429" y="18251"/>
                </a:moveTo>
                <a:cubicBezTo>
                  <a:pt x="8400" y="18251"/>
                  <a:pt x="8377" y="18298"/>
                  <a:pt x="8377" y="18356"/>
                </a:cubicBezTo>
                <a:lnTo>
                  <a:pt x="8377" y="18576"/>
                </a:lnTo>
                <a:cubicBezTo>
                  <a:pt x="8377" y="18633"/>
                  <a:pt x="8400" y="18678"/>
                  <a:pt x="8429" y="18678"/>
                </a:cubicBezTo>
                <a:cubicBezTo>
                  <a:pt x="8458" y="18678"/>
                  <a:pt x="8482" y="18633"/>
                  <a:pt x="8482" y="18576"/>
                </a:cubicBezTo>
                <a:lnTo>
                  <a:pt x="8482" y="18356"/>
                </a:lnTo>
                <a:cubicBezTo>
                  <a:pt x="8482" y="18298"/>
                  <a:pt x="8458" y="18251"/>
                  <a:pt x="8429" y="18251"/>
                </a:cubicBezTo>
                <a:close/>
                <a:moveTo>
                  <a:pt x="8744" y="18251"/>
                </a:moveTo>
                <a:cubicBezTo>
                  <a:pt x="8714" y="18251"/>
                  <a:pt x="8691" y="18298"/>
                  <a:pt x="8691" y="18356"/>
                </a:cubicBezTo>
                <a:lnTo>
                  <a:pt x="8691" y="18576"/>
                </a:lnTo>
                <a:cubicBezTo>
                  <a:pt x="8691" y="18633"/>
                  <a:pt x="8714" y="18678"/>
                  <a:pt x="8744" y="18678"/>
                </a:cubicBezTo>
                <a:cubicBezTo>
                  <a:pt x="8773" y="18678"/>
                  <a:pt x="8796" y="18633"/>
                  <a:pt x="8796" y="18576"/>
                </a:cubicBezTo>
                <a:lnTo>
                  <a:pt x="8796" y="18356"/>
                </a:lnTo>
                <a:cubicBezTo>
                  <a:pt x="8796" y="18298"/>
                  <a:pt x="8773" y="18251"/>
                  <a:pt x="8744" y="18251"/>
                </a:cubicBezTo>
                <a:close/>
                <a:moveTo>
                  <a:pt x="9593" y="18251"/>
                </a:moveTo>
                <a:cubicBezTo>
                  <a:pt x="9564" y="18251"/>
                  <a:pt x="9540" y="18298"/>
                  <a:pt x="9540" y="18356"/>
                </a:cubicBezTo>
                <a:lnTo>
                  <a:pt x="9540" y="18576"/>
                </a:lnTo>
                <a:cubicBezTo>
                  <a:pt x="9540" y="18633"/>
                  <a:pt x="9564" y="18678"/>
                  <a:pt x="9593" y="18678"/>
                </a:cubicBezTo>
                <a:cubicBezTo>
                  <a:pt x="9622" y="18678"/>
                  <a:pt x="9646" y="18633"/>
                  <a:pt x="9646" y="18576"/>
                </a:cubicBezTo>
                <a:lnTo>
                  <a:pt x="9646" y="18356"/>
                </a:lnTo>
                <a:cubicBezTo>
                  <a:pt x="9646" y="18298"/>
                  <a:pt x="9622" y="18251"/>
                  <a:pt x="9593" y="18251"/>
                </a:cubicBezTo>
                <a:close/>
                <a:moveTo>
                  <a:pt x="9908" y="18251"/>
                </a:moveTo>
                <a:cubicBezTo>
                  <a:pt x="9879" y="18251"/>
                  <a:pt x="9855" y="18298"/>
                  <a:pt x="9855" y="18356"/>
                </a:cubicBezTo>
                <a:lnTo>
                  <a:pt x="9855" y="18576"/>
                </a:lnTo>
                <a:cubicBezTo>
                  <a:pt x="9855" y="18633"/>
                  <a:pt x="9879" y="18678"/>
                  <a:pt x="9908" y="18678"/>
                </a:cubicBezTo>
                <a:cubicBezTo>
                  <a:pt x="9937" y="18678"/>
                  <a:pt x="9961" y="18633"/>
                  <a:pt x="9961" y="18576"/>
                </a:cubicBezTo>
                <a:lnTo>
                  <a:pt x="9961" y="18356"/>
                </a:lnTo>
                <a:cubicBezTo>
                  <a:pt x="9961" y="18298"/>
                  <a:pt x="9937" y="18251"/>
                  <a:pt x="9908" y="18251"/>
                </a:cubicBezTo>
                <a:close/>
                <a:moveTo>
                  <a:pt x="10758" y="18251"/>
                </a:moveTo>
                <a:cubicBezTo>
                  <a:pt x="10728" y="18251"/>
                  <a:pt x="10705" y="18298"/>
                  <a:pt x="10705" y="18356"/>
                </a:cubicBezTo>
                <a:lnTo>
                  <a:pt x="10705" y="18576"/>
                </a:lnTo>
                <a:cubicBezTo>
                  <a:pt x="10705" y="18633"/>
                  <a:pt x="10728" y="18678"/>
                  <a:pt x="10758" y="18678"/>
                </a:cubicBezTo>
                <a:cubicBezTo>
                  <a:pt x="10787" y="18678"/>
                  <a:pt x="10810" y="18633"/>
                  <a:pt x="10810" y="18576"/>
                </a:cubicBezTo>
                <a:lnTo>
                  <a:pt x="10810" y="18356"/>
                </a:lnTo>
                <a:cubicBezTo>
                  <a:pt x="10810" y="18298"/>
                  <a:pt x="10787" y="18251"/>
                  <a:pt x="10758" y="18251"/>
                </a:cubicBezTo>
                <a:close/>
                <a:moveTo>
                  <a:pt x="11072" y="18251"/>
                </a:moveTo>
                <a:cubicBezTo>
                  <a:pt x="11043" y="18251"/>
                  <a:pt x="11019" y="18298"/>
                  <a:pt x="11019" y="18356"/>
                </a:cubicBezTo>
                <a:lnTo>
                  <a:pt x="11019" y="18576"/>
                </a:lnTo>
                <a:cubicBezTo>
                  <a:pt x="11019" y="18633"/>
                  <a:pt x="11043" y="18678"/>
                  <a:pt x="11072" y="18678"/>
                </a:cubicBezTo>
                <a:cubicBezTo>
                  <a:pt x="11101" y="18678"/>
                  <a:pt x="11125" y="18633"/>
                  <a:pt x="11125" y="18576"/>
                </a:cubicBezTo>
                <a:lnTo>
                  <a:pt x="11125" y="18356"/>
                </a:lnTo>
                <a:cubicBezTo>
                  <a:pt x="11125" y="18298"/>
                  <a:pt x="11101" y="18251"/>
                  <a:pt x="11072" y="18251"/>
                </a:cubicBezTo>
                <a:close/>
                <a:moveTo>
                  <a:pt x="11922" y="18251"/>
                </a:moveTo>
                <a:cubicBezTo>
                  <a:pt x="11893" y="18251"/>
                  <a:pt x="11869" y="18298"/>
                  <a:pt x="11869" y="18356"/>
                </a:cubicBezTo>
                <a:lnTo>
                  <a:pt x="11869" y="18576"/>
                </a:lnTo>
                <a:cubicBezTo>
                  <a:pt x="11869" y="18633"/>
                  <a:pt x="11893" y="18678"/>
                  <a:pt x="11922" y="18678"/>
                </a:cubicBezTo>
                <a:cubicBezTo>
                  <a:pt x="11951" y="18678"/>
                  <a:pt x="11974" y="18633"/>
                  <a:pt x="11974" y="18576"/>
                </a:cubicBezTo>
                <a:lnTo>
                  <a:pt x="11974" y="18356"/>
                </a:lnTo>
                <a:cubicBezTo>
                  <a:pt x="11974" y="18298"/>
                  <a:pt x="11951" y="18251"/>
                  <a:pt x="11922" y="18251"/>
                </a:cubicBezTo>
                <a:close/>
                <a:moveTo>
                  <a:pt x="12236" y="18251"/>
                </a:moveTo>
                <a:cubicBezTo>
                  <a:pt x="12207" y="18251"/>
                  <a:pt x="12183" y="18298"/>
                  <a:pt x="12183" y="18356"/>
                </a:cubicBezTo>
                <a:lnTo>
                  <a:pt x="12183" y="18576"/>
                </a:lnTo>
                <a:cubicBezTo>
                  <a:pt x="12183" y="18633"/>
                  <a:pt x="12207" y="18678"/>
                  <a:pt x="12236" y="18678"/>
                </a:cubicBezTo>
                <a:cubicBezTo>
                  <a:pt x="12265" y="18678"/>
                  <a:pt x="12288" y="18633"/>
                  <a:pt x="12288" y="18576"/>
                </a:cubicBezTo>
                <a:lnTo>
                  <a:pt x="12288" y="18356"/>
                </a:lnTo>
                <a:cubicBezTo>
                  <a:pt x="12288" y="18298"/>
                  <a:pt x="12265" y="18251"/>
                  <a:pt x="12236" y="18251"/>
                </a:cubicBezTo>
                <a:close/>
                <a:moveTo>
                  <a:pt x="13085" y="18251"/>
                </a:moveTo>
                <a:cubicBezTo>
                  <a:pt x="13056" y="18251"/>
                  <a:pt x="13032" y="18298"/>
                  <a:pt x="13032" y="18356"/>
                </a:cubicBezTo>
                <a:lnTo>
                  <a:pt x="13032" y="18576"/>
                </a:lnTo>
                <a:cubicBezTo>
                  <a:pt x="13032" y="18633"/>
                  <a:pt x="13056" y="18678"/>
                  <a:pt x="13085" y="18678"/>
                </a:cubicBezTo>
                <a:cubicBezTo>
                  <a:pt x="13114" y="18678"/>
                  <a:pt x="13138" y="18633"/>
                  <a:pt x="13138" y="18576"/>
                </a:cubicBezTo>
                <a:lnTo>
                  <a:pt x="13138" y="18356"/>
                </a:lnTo>
                <a:cubicBezTo>
                  <a:pt x="13138" y="18298"/>
                  <a:pt x="13114" y="18251"/>
                  <a:pt x="13085" y="18251"/>
                </a:cubicBezTo>
                <a:close/>
                <a:moveTo>
                  <a:pt x="13399" y="18251"/>
                </a:moveTo>
                <a:cubicBezTo>
                  <a:pt x="13370" y="18251"/>
                  <a:pt x="13348" y="18298"/>
                  <a:pt x="13348" y="18356"/>
                </a:cubicBezTo>
                <a:lnTo>
                  <a:pt x="13348" y="18576"/>
                </a:lnTo>
                <a:cubicBezTo>
                  <a:pt x="13348" y="18633"/>
                  <a:pt x="13370" y="18678"/>
                  <a:pt x="13399" y="18678"/>
                </a:cubicBezTo>
                <a:cubicBezTo>
                  <a:pt x="13428" y="18678"/>
                  <a:pt x="13452" y="18633"/>
                  <a:pt x="13452" y="18576"/>
                </a:cubicBezTo>
                <a:lnTo>
                  <a:pt x="13452" y="18356"/>
                </a:lnTo>
                <a:cubicBezTo>
                  <a:pt x="13452" y="18298"/>
                  <a:pt x="13428" y="18251"/>
                  <a:pt x="13399" y="18251"/>
                </a:cubicBezTo>
                <a:close/>
                <a:moveTo>
                  <a:pt x="14249" y="18251"/>
                </a:moveTo>
                <a:cubicBezTo>
                  <a:pt x="14220" y="18251"/>
                  <a:pt x="14196" y="18298"/>
                  <a:pt x="14196" y="18356"/>
                </a:cubicBezTo>
                <a:lnTo>
                  <a:pt x="14196" y="18576"/>
                </a:lnTo>
                <a:cubicBezTo>
                  <a:pt x="14196" y="18633"/>
                  <a:pt x="14220" y="18678"/>
                  <a:pt x="14249" y="18678"/>
                </a:cubicBezTo>
                <a:cubicBezTo>
                  <a:pt x="14278" y="18678"/>
                  <a:pt x="14302" y="18633"/>
                  <a:pt x="14302" y="18576"/>
                </a:cubicBezTo>
                <a:lnTo>
                  <a:pt x="14302" y="18356"/>
                </a:lnTo>
                <a:cubicBezTo>
                  <a:pt x="14302" y="18298"/>
                  <a:pt x="14278" y="18251"/>
                  <a:pt x="14249" y="18251"/>
                </a:cubicBezTo>
                <a:close/>
                <a:moveTo>
                  <a:pt x="14564" y="18251"/>
                </a:moveTo>
                <a:cubicBezTo>
                  <a:pt x="14535" y="18251"/>
                  <a:pt x="14511" y="18298"/>
                  <a:pt x="14511" y="18356"/>
                </a:cubicBezTo>
                <a:lnTo>
                  <a:pt x="14511" y="18576"/>
                </a:lnTo>
                <a:cubicBezTo>
                  <a:pt x="14511" y="18633"/>
                  <a:pt x="14535" y="18678"/>
                  <a:pt x="14564" y="18678"/>
                </a:cubicBezTo>
                <a:cubicBezTo>
                  <a:pt x="14593" y="18678"/>
                  <a:pt x="14617" y="18633"/>
                  <a:pt x="14617" y="18576"/>
                </a:cubicBezTo>
                <a:lnTo>
                  <a:pt x="14617" y="18356"/>
                </a:lnTo>
                <a:cubicBezTo>
                  <a:pt x="14617" y="18298"/>
                  <a:pt x="14593" y="18251"/>
                  <a:pt x="14564" y="18251"/>
                </a:cubicBezTo>
                <a:close/>
                <a:moveTo>
                  <a:pt x="15413" y="18251"/>
                </a:moveTo>
                <a:cubicBezTo>
                  <a:pt x="15384" y="18251"/>
                  <a:pt x="15360" y="18298"/>
                  <a:pt x="15360" y="18356"/>
                </a:cubicBezTo>
                <a:lnTo>
                  <a:pt x="15360" y="18576"/>
                </a:lnTo>
                <a:cubicBezTo>
                  <a:pt x="15360" y="18633"/>
                  <a:pt x="15384" y="18678"/>
                  <a:pt x="15413" y="18678"/>
                </a:cubicBezTo>
                <a:cubicBezTo>
                  <a:pt x="15442" y="18678"/>
                  <a:pt x="15465" y="18633"/>
                  <a:pt x="15465" y="18576"/>
                </a:cubicBezTo>
                <a:lnTo>
                  <a:pt x="15465" y="18356"/>
                </a:lnTo>
                <a:cubicBezTo>
                  <a:pt x="15465" y="18298"/>
                  <a:pt x="15442" y="18251"/>
                  <a:pt x="15413" y="18251"/>
                </a:cubicBezTo>
                <a:close/>
                <a:moveTo>
                  <a:pt x="15728" y="18251"/>
                </a:moveTo>
                <a:cubicBezTo>
                  <a:pt x="15699" y="18251"/>
                  <a:pt x="15675" y="18298"/>
                  <a:pt x="15675" y="18356"/>
                </a:cubicBezTo>
                <a:lnTo>
                  <a:pt x="15675" y="18576"/>
                </a:lnTo>
                <a:cubicBezTo>
                  <a:pt x="15675" y="18633"/>
                  <a:pt x="15699" y="18678"/>
                  <a:pt x="15728" y="18678"/>
                </a:cubicBezTo>
                <a:cubicBezTo>
                  <a:pt x="15757" y="18678"/>
                  <a:pt x="15781" y="18633"/>
                  <a:pt x="15781" y="18576"/>
                </a:cubicBezTo>
                <a:lnTo>
                  <a:pt x="15781" y="18356"/>
                </a:lnTo>
                <a:cubicBezTo>
                  <a:pt x="15781" y="18298"/>
                  <a:pt x="15757" y="18251"/>
                  <a:pt x="15728" y="18251"/>
                </a:cubicBezTo>
                <a:close/>
                <a:moveTo>
                  <a:pt x="16578" y="18251"/>
                </a:moveTo>
                <a:cubicBezTo>
                  <a:pt x="16549" y="18251"/>
                  <a:pt x="16525" y="18298"/>
                  <a:pt x="16525" y="18356"/>
                </a:cubicBezTo>
                <a:lnTo>
                  <a:pt x="16525" y="18576"/>
                </a:lnTo>
                <a:cubicBezTo>
                  <a:pt x="16525" y="18633"/>
                  <a:pt x="16549" y="18678"/>
                  <a:pt x="16578" y="18678"/>
                </a:cubicBezTo>
                <a:cubicBezTo>
                  <a:pt x="16607" y="18678"/>
                  <a:pt x="16630" y="18633"/>
                  <a:pt x="16630" y="18576"/>
                </a:cubicBezTo>
                <a:lnTo>
                  <a:pt x="16630" y="18356"/>
                </a:lnTo>
                <a:cubicBezTo>
                  <a:pt x="16630" y="18298"/>
                  <a:pt x="16607" y="18251"/>
                  <a:pt x="16578" y="18251"/>
                </a:cubicBezTo>
                <a:close/>
                <a:moveTo>
                  <a:pt x="16892" y="18251"/>
                </a:moveTo>
                <a:cubicBezTo>
                  <a:pt x="16863" y="18251"/>
                  <a:pt x="16839" y="18298"/>
                  <a:pt x="16839" y="18356"/>
                </a:cubicBezTo>
                <a:lnTo>
                  <a:pt x="16839" y="18576"/>
                </a:lnTo>
                <a:cubicBezTo>
                  <a:pt x="16839" y="18633"/>
                  <a:pt x="16863" y="18678"/>
                  <a:pt x="16892" y="18678"/>
                </a:cubicBezTo>
                <a:cubicBezTo>
                  <a:pt x="16921" y="18678"/>
                  <a:pt x="16944" y="18633"/>
                  <a:pt x="16944" y="18576"/>
                </a:cubicBezTo>
                <a:lnTo>
                  <a:pt x="16944" y="18356"/>
                </a:lnTo>
                <a:cubicBezTo>
                  <a:pt x="16944" y="18298"/>
                  <a:pt x="16921" y="18251"/>
                  <a:pt x="16892" y="18251"/>
                </a:cubicBezTo>
                <a:close/>
                <a:moveTo>
                  <a:pt x="17741" y="18251"/>
                </a:moveTo>
                <a:cubicBezTo>
                  <a:pt x="17712" y="18251"/>
                  <a:pt x="17689" y="18298"/>
                  <a:pt x="17689" y="18356"/>
                </a:cubicBezTo>
                <a:lnTo>
                  <a:pt x="17689" y="18576"/>
                </a:lnTo>
                <a:cubicBezTo>
                  <a:pt x="17689" y="18633"/>
                  <a:pt x="17712" y="18678"/>
                  <a:pt x="17741" y="18678"/>
                </a:cubicBezTo>
                <a:cubicBezTo>
                  <a:pt x="17770" y="18678"/>
                  <a:pt x="17794" y="18633"/>
                  <a:pt x="17794" y="18576"/>
                </a:cubicBezTo>
                <a:lnTo>
                  <a:pt x="17794" y="18356"/>
                </a:lnTo>
                <a:cubicBezTo>
                  <a:pt x="17794" y="18298"/>
                  <a:pt x="17770" y="18251"/>
                  <a:pt x="17741" y="18251"/>
                </a:cubicBezTo>
                <a:close/>
                <a:moveTo>
                  <a:pt x="18055" y="18251"/>
                </a:moveTo>
                <a:cubicBezTo>
                  <a:pt x="18026" y="18251"/>
                  <a:pt x="18002" y="18298"/>
                  <a:pt x="18002" y="18356"/>
                </a:cubicBezTo>
                <a:lnTo>
                  <a:pt x="18002" y="18576"/>
                </a:lnTo>
                <a:cubicBezTo>
                  <a:pt x="18002" y="18633"/>
                  <a:pt x="18026" y="18678"/>
                  <a:pt x="18055" y="18678"/>
                </a:cubicBezTo>
                <a:cubicBezTo>
                  <a:pt x="18085" y="18678"/>
                  <a:pt x="18108" y="18633"/>
                  <a:pt x="18108" y="18576"/>
                </a:cubicBezTo>
                <a:lnTo>
                  <a:pt x="18108" y="18356"/>
                </a:lnTo>
                <a:cubicBezTo>
                  <a:pt x="18108" y="18298"/>
                  <a:pt x="18085" y="18251"/>
                  <a:pt x="18055" y="18251"/>
                </a:cubicBezTo>
                <a:close/>
                <a:moveTo>
                  <a:pt x="18905" y="18251"/>
                </a:moveTo>
                <a:cubicBezTo>
                  <a:pt x="18876" y="18251"/>
                  <a:pt x="18852" y="18298"/>
                  <a:pt x="18852" y="18356"/>
                </a:cubicBezTo>
                <a:lnTo>
                  <a:pt x="18852" y="18576"/>
                </a:lnTo>
                <a:cubicBezTo>
                  <a:pt x="18852" y="18633"/>
                  <a:pt x="18876" y="18678"/>
                  <a:pt x="18905" y="18678"/>
                </a:cubicBezTo>
                <a:cubicBezTo>
                  <a:pt x="18934" y="18678"/>
                  <a:pt x="18958" y="18633"/>
                  <a:pt x="18958" y="18576"/>
                </a:cubicBezTo>
                <a:lnTo>
                  <a:pt x="18958" y="18356"/>
                </a:lnTo>
                <a:cubicBezTo>
                  <a:pt x="18958" y="18298"/>
                  <a:pt x="18934" y="18251"/>
                  <a:pt x="18905" y="18251"/>
                </a:cubicBezTo>
                <a:close/>
                <a:moveTo>
                  <a:pt x="19220" y="18251"/>
                </a:moveTo>
                <a:cubicBezTo>
                  <a:pt x="19191" y="18251"/>
                  <a:pt x="19167" y="18298"/>
                  <a:pt x="19167" y="18356"/>
                </a:cubicBezTo>
                <a:lnTo>
                  <a:pt x="19167" y="18576"/>
                </a:lnTo>
                <a:cubicBezTo>
                  <a:pt x="19167" y="18633"/>
                  <a:pt x="19191" y="18678"/>
                  <a:pt x="19220" y="18678"/>
                </a:cubicBezTo>
                <a:cubicBezTo>
                  <a:pt x="19249" y="18678"/>
                  <a:pt x="19273" y="18633"/>
                  <a:pt x="19273" y="18576"/>
                </a:cubicBezTo>
                <a:lnTo>
                  <a:pt x="19273" y="18356"/>
                </a:lnTo>
                <a:cubicBezTo>
                  <a:pt x="19273" y="18298"/>
                  <a:pt x="19249" y="18251"/>
                  <a:pt x="19220" y="18251"/>
                </a:cubicBezTo>
                <a:close/>
                <a:moveTo>
                  <a:pt x="20069" y="18251"/>
                </a:moveTo>
                <a:cubicBezTo>
                  <a:pt x="20040" y="18251"/>
                  <a:pt x="20016" y="18298"/>
                  <a:pt x="20016" y="18356"/>
                </a:cubicBezTo>
                <a:lnTo>
                  <a:pt x="20016" y="18576"/>
                </a:lnTo>
                <a:cubicBezTo>
                  <a:pt x="20016" y="18633"/>
                  <a:pt x="20040" y="18678"/>
                  <a:pt x="20069" y="18678"/>
                </a:cubicBezTo>
                <a:cubicBezTo>
                  <a:pt x="20099" y="18678"/>
                  <a:pt x="20122" y="18633"/>
                  <a:pt x="20122" y="18576"/>
                </a:cubicBezTo>
                <a:lnTo>
                  <a:pt x="20122" y="18356"/>
                </a:lnTo>
                <a:cubicBezTo>
                  <a:pt x="20122" y="18298"/>
                  <a:pt x="20099" y="18251"/>
                  <a:pt x="20069" y="18251"/>
                </a:cubicBezTo>
                <a:close/>
                <a:moveTo>
                  <a:pt x="20384" y="18251"/>
                </a:moveTo>
                <a:cubicBezTo>
                  <a:pt x="20355" y="18251"/>
                  <a:pt x="20331" y="18298"/>
                  <a:pt x="20331" y="18356"/>
                </a:cubicBezTo>
                <a:lnTo>
                  <a:pt x="20331" y="18576"/>
                </a:lnTo>
                <a:cubicBezTo>
                  <a:pt x="20331" y="18633"/>
                  <a:pt x="20355" y="18678"/>
                  <a:pt x="20384" y="18678"/>
                </a:cubicBezTo>
                <a:cubicBezTo>
                  <a:pt x="20413" y="18678"/>
                  <a:pt x="20436" y="18633"/>
                  <a:pt x="20436" y="18576"/>
                </a:cubicBezTo>
                <a:lnTo>
                  <a:pt x="20436" y="18356"/>
                </a:lnTo>
                <a:cubicBezTo>
                  <a:pt x="20436" y="18298"/>
                  <a:pt x="20413" y="18251"/>
                  <a:pt x="20384" y="18251"/>
                </a:cubicBezTo>
                <a:close/>
                <a:moveTo>
                  <a:pt x="21234" y="18251"/>
                </a:moveTo>
                <a:cubicBezTo>
                  <a:pt x="21204" y="18251"/>
                  <a:pt x="21181" y="18298"/>
                  <a:pt x="21181" y="18356"/>
                </a:cubicBezTo>
                <a:lnTo>
                  <a:pt x="21181" y="18576"/>
                </a:lnTo>
                <a:cubicBezTo>
                  <a:pt x="21181" y="18633"/>
                  <a:pt x="21204" y="18678"/>
                  <a:pt x="21234" y="18678"/>
                </a:cubicBezTo>
                <a:cubicBezTo>
                  <a:pt x="21263" y="18678"/>
                  <a:pt x="21285" y="18633"/>
                  <a:pt x="21285" y="18576"/>
                </a:cubicBezTo>
                <a:lnTo>
                  <a:pt x="21285" y="18356"/>
                </a:lnTo>
                <a:cubicBezTo>
                  <a:pt x="21285" y="18298"/>
                  <a:pt x="21263" y="18251"/>
                  <a:pt x="21234" y="18251"/>
                </a:cubicBezTo>
                <a:close/>
                <a:moveTo>
                  <a:pt x="21547" y="18251"/>
                </a:moveTo>
                <a:cubicBezTo>
                  <a:pt x="21518" y="18251"/>
                  <a:pt x="21495" y="18298"/>
                  <a:pt x="21495" y="18356"/>
                </a:cubicBezTo>
                <a:lnTo>
                  <a:pt x="21495" y="18576"/>
                </a:lnTo>
                <a:cubicBezTo>
                  <a:pt x="21495" y="18633"/>
                  <a:pt x="21518" y="18678"/>
                  <a:pt x="21547" y="18678"/>
                </a:cubicBezTo>
                <a:cubicBezTo>
                  <a:pt x="21576" y="18678"/>
                  <a:pt x="21600" y="18633"/>
                  <a:pt x="21600" y="18576"/>
                </a:cubicBezTo>
                <a:lnTo>
                  <a:pt x="21600" y="18356"/>
                </a:lnTo>
                <a:cubicBezTo>
                  <a:pt x="21600" y="18298"/>
                  <a:pt x="21576" y="18251"/>
                  <a:pt x="21547" y="18251"/>
                </a:cubicBezTo>
                <a:close/>
                <a:moveTo>
                  <a:pt x="53" y="18981"/>
                </a:moveTo>
                <a:cubicBezTo>
                  <a:pt x="24" y="18981"/>
                  <a:pt x="0" y="19028"/>
                  <a:pt x="0" y="19085"/>
                </a:cubicBezTo>
                <a:lnTo>
                  <a:pt x="0" y="19306"/>
                </a:lnTo>
                <a:cubicBezTo>
                  <a:pt x="0" y="19363"/>
                  <a:pt x="24" y="19408"/>
                  <a:pt x="53" y="19408"/>
                </a:cubicBezTo>
                <a:cubicBezTo>
                  <a:pt x="82" y="19408"/>
                  <a:pt x="106" y="19363"/>
                  <a:pt x="106" y="19306"/>
                </a:cubicBezTo>
                <a:lnTo>
                  <a:pt x="106" y="19085"/>
                </a:lnTo>
                <a:cubicBezTo>
                  <a:pt x="106" y="19028"/>
                  <a:pt x="82" y="18981"/>
                  <a:pt x="53" y="18981"/>
                </a:cubicBezTo>
                <a:close/>
                <a:moveTo>
                  <a:pt x="367" y="18981"/>
                </a:moveTo>
                <a:cubicBezTo>
                  <a:pt x="338" y="18981"/>
                  <a:pt x="315" y="19028"/>
                  <a:pt x="315" y="19085"/>
                </a:cubicBezTo>
                <a:lnTo>
                  <a:pt x="315" y="19306"/>
                </a:lnTo>
                <a:cubicBezTo>
                  <a:pt x="315" y="19363"/>
                  <a:pt x="338" y="19408"/>
                  <a:pt x="367" y="19408"/>
                </a:cubicBezTo>
                <a:cubicBezTo>
                  <a:pt x="397" y="19408"/>
                  <a:pt x="420" y="19363"/>
                  <a:pt x="420" y="19306"/>
                </a:cubicBezTo>
                <a:lnTo>
                  <a:pt x="420" y="19085"/>
                </a:lnTo>
                <a:cubicBezTo>
                  <a:pt x="420" y="19028"/>
                  <a:pt x="397" y="18981"/>
                  <a:pt x="367" y="18981"/>
                </a:cubicBezTo>
                <a:close/>
                <a:moveTo>
                  <a:pt x="1217" y="18981"/>
                </a:moveTo>
                <a:cubicBezTo>
                  <a:pt x="1188" y="18981"/>
                  <a:pt x="1164" y="19028"/>
                  <a:pt x="1164" y="19085"/>
                </a:cubicBezTo>
                <a:lnTo>
                  <a:pt x="1164" y="19306"/>
                </a:lnTo>
                <a:cubicBezTo>
                  <a:pt x="1164" y="19363"/>
                  <a:pt x="1188" y="19408"/>
                  <a:pt x="1217" y="19408"/>
                </a:cubicBezTo>
                <a:cubicBezTo>
                  <a:pt x="1246" y="19408"/>
                  <a:pt x="1270" y="19363"/>
                  <a:pt x="1270" y="19306"/>
                </a:cubicBezTo>
                <a:lnTo>
                  <a:pt x="1270" y="19085"/>
                </a:lnTo>
                <a:cubicBezTo>
                  <a:pt x="1270" y="19028"/>
                  <a:pt x="1246" y="18981"/>
                  <a:pt x="1217" y="18981"/>
                </a:cubicBezTo>
                <a:close/>
                <a:moveTo>
                  <a:pt x="1532" y="18981"/>
                </a:moveTo>
                <a:cubicBezTo>
                  <a:pt x="1503" y="18981"/>
                  <a:pt x="1479" y="19028"/>
                  <a:pt x="1479" y="19085"/>
                </a:cubicBezTo>
                <a:lnTo>
                  <a:pt x="1479" y="19306"/>
                </a:lnTo>
                <a:cubicBezTo>
                  <a:pt x="1479" y="19363"/>
                  <a:pt x="1503" y="19408"/>
                  <a:pt x="1532" y="19408"/>
                </a:cubicBezTo>
                <a:cubicBezTo>
                  <a:pt x="1561" y="19408"/>
                  <a:pt x="1584" y="19363"/>
                  <a:pt x="1584" y="19306"/>
                </a:cubicBezTo>
                <a:lnTo>
                  <a:pt x="1584" y="19085"/>
                </a:lnTo>
                <a:cubicBezTo>
                  <a:pt x="1584" y="19028"/>
                  <a:pt x="1561" y="18981"/>
                  <a:pt x="1532" y="18981"/>
                </a:cubicBezTo>
                <a:close/>
                <a:moveTo>
                  <a:pt x="2380" y="18981"/>
                </a:moveTo>
                <a:cubicBezTo>
                  <a:pt x="2351" y="18981"/>
                  <a:pt x="2329" y="19028"/>
                  <a:pt x="2329" y="19085"/>
                </a:cubicBezTo>
                <a:lnTo>
                  <a:pt x="2329" y="19306"/>
                </a:lnTo>
                <a:cubicBezTo>
                  <a:pt x="2329" y="19363"/>
                  <a:pt x="2351" y="19408"/>
                  <a:pt x="2380" y="19408"/>
                </a:cubicBezTo>
                <a:cubicBezTo>
                  <a:pt x="2409" y="19408"/>
                  <a:pt x="2433" y="19363"/>
                  <a:pt x="2433" y="19306"/>
                </a:cubicBezTo>
                <a:lnTo>
                  <a:pt x="2433" y="19085"/>
                </a:lnTo>
                <a:cubicBezTo>
                  <a:pt x="2433" y="19028"/>
                  <a:pt x="2409" y="18981"/>
                  <a:pt x="2380" y="18981"/>
                </a:cubicBezTo>
                <a:close/>
                <a:moveTo>
                  <a:pt x="2695" y="18981"/>
                </a:moveTo>
                <a:cubicBezTo>
                  <a:pt x="2666" y="18981"/>
                  <a:pt x="2643" y="19028"/>
                  <a:pt x="2643" y="19085"/>
                </a:cubicBezTo>
                <a:lnTo>
                  <a:pt x="2643" y="19306"/>
                </a:lnTo>
                <a:cubicBezTo>
                  <a:pt x="2643" y="19363"/>
                  <a:pt x="2666" y="19408"/>
                  <a:pt x="2695" y="19408"/>
                </a:cubicBezTo>
                <a:cubicBezTo>
                  <a:pt x="2724" y="19408"/>
                  <a:pt x="2748" y="19363"/>
                  <a:pt x="2748" y="19306"/>
                </a:cubicBezTo>
                <a:lnTo>
                  <a:pt x="2748" y="19085"/>
                </a:lnTo>
                <a:cubicBezTo>
                  <a:pt x="2748" y="19028"/>
                  <a:pt x="2724" y="18981"/>
                  <a:pt x="2695" y="18981"/>
                </a:cubicBezTo>
                <a:close/>
                <a:moveTo>
                  <a:pt x="3545" y="18981"/>
                </a:moveTo>
                <a:cubicBezTo>
                  <a:pt x="3516" y="18981"/>
                  <a:pt x="3492" y="19028"/>
                  <a:pt x="3492" y="19085"/>
                </a:cubicBezTo>
                <a:lnTo>
                  <a:pt x="3492" y="19306"/>
                </a:lnTo>
                <a:cubicBezTo>
                  <a:pt x="3492" y="19363"/>
                  <a:pt x="3516" y="19408"/>
                  <a:pt x="3545" y="19408"/>
                </a:cubicBezTo>
                <a:cubicBezTo>
                  <a:pt x="3574" y="19408"/>
                  <a:pt x="3598" y="19363"/>
                  <a:pt x="3598" y="19306"/>
                </a:cubicBezTo>
                <a:lnTo>
                  <a:pt x="3598" y="19085"/>
                </a:lnTo>
                <a:cubicBezTo>
                  <a:pt x="3598" y="19028"/>
                  <a:pt x="3574" y="18981"/>
                  <a:pt x="3545" y="18981"/>
                </a:cubicBezTo>
                <a:close/>
                <a:moveTo>
                  <a:pt x="3859" y="18981"/>
                </a:moveTo>
                <a:cubicBezTo>
                  <a:pt x="3830" y="18981"/>
                  <a:pt x="3806" y="19028"/>
                  <a:pt x="3806" y="19085"/>
                </a:cubicBezTo>
                <a:lnTo>
                  <a:pt x="3806" y="19306"/>
                </a:lnTo>
                <a:cubicBezTo>
                  <a:pt x="3806" y="19363"/>
                  <a:pt x="3830" y="19408"/>
                  <a:pt x="3859" y="19408"/>
                </a:cubicBezTo>
                <a:cubicBezTo>
                  <a:pt x="3888" y="19408"/>
                  <a:pt x="3912" y="19363"/>
                  <a:pt x="3912" y="19306"/>
                </a:cubicBezTo>
                <a:lnTo>
                  <a:pt x="3912" y="19085"/>
                </a:lnTo>
                <a:cubicBezTo>
                  <a:pt x="3912" y="19028"/>
                  <a:pt x="3888" y="18981"/>
                  <a:pt x="3859" y="18981"/>
                </a:cubicBezTo>
                <a:close/>
                <a:moveTo>
                  <a:pt x="4709" y="18981"/>
                </a:moveTo>
                <a:cubicBezTo>
                  <a:pt x="4680" y="18981"/>
                  <a:pt x="4656" y="19028"/>
                  <a:pt x="4656" y="19085"/>
                </a:cubicBezTo>
                <a:lnTo>
                  <a:pt x="4656" y="19306"/>
                </a:lnTo>
                <a:cubicBezTo>
                  <a:pt x="4656" y="19363"/>
                  <a:pt x="4680" y="19408"/>
                  <a:pt x="4709" y="19408"/>
                </a:cubicBezTo>
                <a:cubicBezTo>
                  <a:pt x="4738" y="19408"/>
                  <a:pt x="4762" y="19363"/>
                  <a:pt x="4762" y="19306"/>
                </a:cubicBezTo>
                <a:lnTo>
                  <a:pt x="4762" y="19085"/>
                </a:lnTo>
                <a:cubicBezTo>
                  <a:pt x="4762" y="19028"/>
                  <a:pt x="4738" y="18981"/>
                  <a:pt x="4709" y="18981"/>
                </a:cubicBezTo>
                <a:close/>
                <a:moveTo>
                  <a:pt x="5023" y="18981"/>
                </a:moveTo>
                <a:cubicBezTo>
                  <a:pt x="4994" y="18981"/>
                  <a:pt x="4970" y="19028"/>
                  <a:pt x="4970" y="19085"/>
                </a:cubicBezTo>
                <a:lnTo>
                  <a:pt x="4970" y="19306"/>
                </a:lnTo>
                <a:cubicBezTo>
                  <a:pt x="4970" y="19363"/>
                  <a:pt x="4994" y="19408"/>
                  <a:pt x="5023" y="19408"/>
                </a:cubicBezTo>
                <a:cubicBezTo>
                  <a:pt x="5053" y="19408"/>
                  <a:pt x="5076" y="19363"/>
                  <a:pt x="5076" y="19306"/>
                </a:cubicBezTo>
                <a:lnTo>
                  <a:pt x="5076" y="19085"/>
                </a:lnTo>
                <a:cubicBezTo>
                  <a:pt x="5076" y="19028"/>
                  <a:pt x="5053" y="18981"/>
                  <a:pt x="5023" y="18981"/>
                </a:cubicBezTo>
                <a:close/>
                <a:moveTo>
                  <a:pt x="5873" y="18981"/>
                </a:moveTo>
                <a:cubicBezTo>
                  <a:pt x="5844" y="18981"/>
                  <a:pt x="5820" y="19028"/>
                  <a:pt x="5820" y="19085"/>
                </a:cubicBezTo>
                <a:lnTo>
                  <a:pt x="5820" y="19306"/>
                </a:lnTo>
                <a:cubicBezTo>
                  <a:pt x="5820" y="19363"/>
                  <a:pt x="5844" y="19408"/>
                  <a:pt x="5873" y="19408"/>
                </a:cubicBezTo>
                <a:cubicBezTo>
                  <a:pt x="5902" y="19408"/>
                  <a:pt x="5926" y="19363"/>
                  <a:pt x="5926" y="19306"/>
                </a:cubicBezTo>
                <a:lnTo>
                  <a:pt x="5926" y="19085"/>
                </a:lnTo>
                <a:cubicBezTo>
                  <a:pt x="5926" y="19028"/>
                  <a:pt x="5902" y="18981"/>
                  <a:pt x="5873" y="18981"/>
                </a:cubicBezTo>
                <a:close/>
                <a:moveTo>
                  <a:pt x="6188" y="18981"/>
                </a:moveTo>
                <a:cubicBezTo>
                  <a:pt x="6159" y="18981"/>
                  <a:pt x="6135" y="19028"/>
                  <a:pt x="6135" y="19085"/>
                </a:cubicBezTo>
                <a:lnTo>
                  <a:pt x="6135" y="19306"/>
                </a:lnTo>
                <a:cubicBezTo>
                  <a:pt x="6135" y="19363"/>
                  <a:pt x="6159" y="19408"/>
                  <a:pt x="6188" y="19408"/>
                </a:cubicBezTo>
                <a:cubicBezTo>
                  <a:pt x="6217" y="19408"/>
                  <a:pt x="6240" y="19363"/>
                  <a:pt x="6240" y="19306"/>
                </a:cubicBezTo>
                <a:lnTo>
                  <a:pt x="6240" y="19085"/>
                </a:lnTo>
                <a:cubicBezTo>
                  <a:pt x="6240" y="19028"/>
                  <a:pt x="6217" y="18981"/>
                  <a:pt x="6188" y="18981"/>
                </a:cubicBezTo>
                <a:close/>
                <a:moveTo>
                  <a:pt x="7036" y="18981"/>
                </a:moveTo>
                <a:cubicBezTo>
                  <a:pt x="7007" y="18981"/>
                  <a:pt x="6984" y="19028"/>
                  <a:pt x="6984" y="19085"/>
                </a:cubicBezTo>
                <a:lnTo>
                  <a:pt x="6984" y="19306"/>
                </a:lnTo>
                <a:cubicBezTo>
                  <a:pt x="6984" y="19363"/>
                  <a:pt x="7007" y="19408"/>
                  <a:pt x="7036" y="19408"/>
                </a:cubicBezTo>
                <a:cubicBezTo>
                  <a:pt x="7065" y="19408"/>
                  <a:pt x="7089" y="19363"/>
                  <a:pt x="7089" y="19306"/>
                </a:cubicBezTo>
                <a:lnTo>
                  <a:pt x="7089" y="19085"/>
                </a:lnTo>
                <a:cubicBezTo>
                  <a:pt x="7089" y="19028"/>
                  <a:pt x="7065" y="18981"/>
                  <a:pt x="7036" y="18981"/>
                </a:cubicBezTo>
                <a:close/>
                <a:moveTo>
                  <a:pt x="7351" y="18981"/>
                </a:moveTo>
                <a:cubicBezTo>
                  <a:pt x="7322" y="18981"/>
                  <a:pt x="7299" y="19028"/>
                  <a:pt x="7299" y="19085"/>
                </a:cubicBezTo>
                <a:lnTo>
                  <a:pt x="7299" y="19306"/>
                </a:lnTo>
                <a:cubicBezTo>
                  <a:pt x="7299" y="19363"/>
                  <a:pt x="7322" y="19408"/>
                  <a:pt x="7351" y="19408"/>
                </a:cubicBezTo>
                <a:cubicBezTo>
                  <a:pt x="7380" y="19408"/>
                  <a:pt x="7404" y="19363"/>
                  <a:pt x="7404" y="19306"/>
                </a:cubicBezTo>
                <a:lnTo>
                  <a:pt x="7404" y="19085"/>
                </a:lnTo>
                <a:cubicBezTo>
                  <a:pt x="7404" y="19028"/>
                  <a:pt x="7380" y="18981"/>
                  <a:pt x="7351" y="18981"/>
                </a:cubicBezTo>
                <a:close/>
                <a:moveTo>
                  <a:pt x="8201" y="18981"/>
                </a:moveTo>
                <a:cubicBezTo>
                  <a:pt x="8171" y="18981"/>
                  <a:pt x="8148" y="19028"/>
                  <a:pt x="8148" y="19085"/>
                </a:cubicBezTo>
                <a:lnTo>
                  <a:pt x="8148" y="19306"/>
                </a:lnTo>
                <a:cubicBezTo>
                  <a:pt x="8148" y="19363"/>
                  <a:pt x="8171" y="19408"/>
                  <a:pt x="8201" y="19408"/>
                </a:cubicBezTo>
                <a:cubicBezTo>
                  <a:pt x="8230" y="19408"/>
                  <a:pt x="8254" y="19363"/>
                  <a:pt x="8254" y="19306"/>
                </a:cubicBezTo>
                <a:lnTo>
                  <a:pt x="8254" y="19085"/>
                </a:lnTo>
                <a:cubicBezTo>
                  <a:pt x="8254" y="19028"/>
                  <a:pt x="8230" y="18981"/>
                  <a:pt x="8201" y="18981"/>
                </a:cubicBezTo>
                <a:close/>
                <a:moveTo>
                  <a:pt x="8515" y="18981"/>
                </a:moveTo>
                <a:cubicBezTo>
                  <a:pt x="8486" y="18981"/>
                  <a:pt x="8462" y="19028"/>
                  <a:pt x="8462" y="19085"/>
                </a:cubicBezTo>
                <a:lnTo>
                  <a:pt x="8462" y="19306"/>
                </a:lnTo>
                <a:cubicBezTo>
                  <a:pt x="8462" y="19363"/>
                  <a:pt x="8486" y="19408"/>
                  <a:pt x="8515" y="19408"/>
                </a:cubicBezTo>
                <a:cubicBezTo>
                  <a:pt x="8544" y="19408"/>
                  <a:pt x="8568" y="19363"/>
                  <a:pt x="8568" y="19306"/>
                </a:cubicBezTo>
                <a:lnTo>
                  <a:pt x="8568" y="19085"/>
                </a:lnTo>
                <a:cubicBezTo>
                  <a:pt x="8568" y="19028"/>
                  <a:pt x="8544" y="18981"/>
                  <a:pt x="8515" y="18981"/>
                </a:cubicBezTo>
                <a:close/>
                <a:moveTo>
                  <a:pt x="9365" y="18981"/>
                </a:moveTo>
                <a:cubicBezTo>
                  <a:pt x="9336" y="18981"/>
                  <a:pt x="9312" y="19028"/>
                  <a:pt x="9312" y="19085"/>
                </a:cubicBezTo>
                <a:lnTo>
                  <a:pt x="9312" y="19306"/>
                </a:lnTo>
                <a:cubicBezTo>
                  <a:pt x="9312" y="19363"/>
                  <a:pt x="9336" y="19408"/>
                  <a:pt x="9365" y="19408"/>
                </a:cubicBezTo>
                <a:cubicBezTo>
                  <a:pt x="9394" y="19408"/>
                  <a:pt x="9418" y="19363"/>
                  <a:pt x="9418" y="19306"/>
                </a:cubicBezTo>
                <a:lnTo>
                  <a:pt x="9418" y="19085"/>
                </a:lnTo>
                <a:cubicBezTo>
                  <a:pt x="9418" y="19028"/>
                  <a:pt x="9394" y="18981"/>
                  <a:pt x="9365" y="18981"/>
                </a:cubicBezTo>
                <a:close/>
                <a:moveTo>
                  <a:pt x="9679" y="18981"/>
                </a:moveTo>
                <a:cubicBezTo>
                  <a:pt x="9650" y="18981"/>
                  <a:pt x="9626" y="19028"/>
                  <a:pt x="9626" y="19085"/>
                </a:cubicBezTo>
                <a:lnTo>
                  <a:pt x="9626" y="19306"/>
                </a:lnTo>
                <a:cubicBezTo>
                  <a:pt x="9626" y="19363"/>
                  <a:pt x="9650" y="19408"/>
                  <a:pt x="9679" y="19408"/>
                </a:cubicBezTo>
                <a:cubicBezTo>
                  <a:pt x="9708" y="19408"/>
                  <a:pt x="9732" y="19363"/>
                  <a:pt x="9732" y="19306"/>
                </a:cubicBezTo>
                <a:lnTo>
                  <a:pt x="9732" y="19085"/>
                </a:lnTo>
                <a:cubicBezTo>
                  <a:pt x="9732" y="19028"/>
                  <a:pt x="9708" y="18981"/>
                  <a:pt x="9679" y="18981"/>
                </a:cubicBezTo>
                <a:close/>
                <a:moveTo>
                  <a:pt x="10529" y="18981"/>
                </a:moveTo>
                <a:cubicBezTo>
                  <a:pt x="10500" y="18981"/>
                  <a:pt x="10476" y="19028"/>
                  <a:pt x="10476" y="19085"/>
                </a:cubicBezTo>
                <a:lnTo>
                  <a:pt x="10476" y="19306"/>
                </a:lnTo>
                <a:cubicBezTo>
                  <a:pt x="10476" y="19363"/>
                  <a:pt x="10500" y="19408"/>
                  <a:pt x="10529" y="19408"/>
                </a:cubicBezTo>
                <a:cubicBezTo>
                  <a:pt x="10558" y="19408"/>
                  <a:pt x="10582" y="19363"/>
                  <a:pt x="10582" y="19306"/>
                </a:cubicBezTo>
                <a:lnTo>
                  <a:pt x="10582" y="19085"/>
                </a:lnTo>
                <a:cubicBezTo>
                  <a:pt x="10582" y="19028"/>
                  <a:pt x="10558" y="18981"/>
                  <a:pt x="10529" y="18981"/>
                </a:cubicBezTo>
                <a:close/>
                <a:moveTo>
                  <a:pt x="10844" y="18981"/>
                </a:moveTo>
                <a:cubicBezTo>
                  <a:pt x="10814" y="18981"/>
                  <a:pt x="10791" y="19028"/>
                  <a:pt x="10791" y="19085"/>
                </a:cubicBezTo>
                <a:lnTo>
                  <a:pt x="10791" y="19306"/>
                </a:lnTo>
                <a:cubicBezTo>
                  <a:pt x="10791" y="19363"/>
                  <a:pt x="10814" y="19408"/>
                  <a:pt x="10844" y="19408"/>
                </a:cubicBezTo>
                <a:cubicBezTo>
                  <a:pt x="10873" y="19408"/>
                  <a:pt x="10895" y="19363"/>
                  <a:pt x="10895" y="19306"/>
                </a:cubicBezTo>
                <a:lnTo>
                  <a:pt x="10895" y="19085"/>
                </a:lnTo>
                <a:cubicBezTo>
                  <a:pt x="10895" y="19028"/>
                  <a:pt x="10873" y="18981"/>
                  <a:pt x="10844" y="18981"/>
                </a:cubicBezTo>
                <a:close/>
                <a:moveTo>
                  <a:pt x="11692" y="18981"/>
                </a:moveTo>
                <a:cubicBezTo>
                  <a:pt x="11663" y="18981"/>
                  <a:pt x="11640" y="19028"/>
                  <a:pt x="11640" y="19085"/>
                </a:cubicBezTo>
                <a:lnTo>
                  <a:pt x="11640" y="19306"/>
                </a:lnTo>
                <a:cubicBezTo>
                  <a:pt x="11640" y="19363"/>
                  <a:pt x="11663" y="19408"/>
                  <a:pt x="11692" y="19408"/>
                </a:cubicBezTo>
                <a:cubicBezTo>
                  <a:pt x="11721" y="19408"/>
                  <a:pt x="11745" y="19363"/>
                  <a:pt x="11745" y="19306"/>
                </a:cubicBezTo>
                <a:lnTo>
                  <a:pt x="11745" y="19085"/>
                </a:lnTo>
                <a:cubicBezTo>
                  <a:pt x="11745" y="19028"/>
                  <a:pt x="11721" y="18981"/>
                  <a:pt x="11692" y="18981"/>
                </a:cubicBezTo>
                <a:close/>
                <a:moveTo>
                  <a:pt x="12007" y="18981"/>
                </a:moveTo>
                <a:cubicBezTo>
                  <a:pt x="11978" y="18981"/>
                  <a:pt x="11955" y="19028"/>
                  <a:pt x="11955" y="19085"/>
                </a:cubicBezTo>
                <a:lnTo>
                  <a:pt x="11955" y="19306"/>
                </a:lnTo>
                <a:cubicBezTo>
                  <a:pt x="11955" y="19363"/>
                  <a:pt x="11978" y="19408"/>
                  <a:pt x="12007" y="19408"/>
                </a:cubicBezTo>
                <a:cubicBezTo>
                  <a:pt x="12036" y="19408"/>
                  <a:pt x="12060" y="19363"/>
                  <a:pt x="12060" y="19306"/>
                </a:cubicBezTo>
                <a:lnTo>
                  <a:pt x="12060" y="19085"/>
                </a:lnTo>
                <a:cubicBezTo>
                  <a:pt x="12060" y="19028"/>
                  <a:pt x="12036" y="18981"/>
                  <a:pt x="12007" y="18981"/>
                </a:cubicBezTo>
                <a:close/>
                <a:moveTo>
                  <a:pt x="12856" y="18981"/>
                </a:moveTo>
                <a:cubicBezTo>
                  <a:pt x="12827" y="18981"/>
                  <a:pt x="12804" y="19028"/>
                  <a:pt x="12804" y="19085"/>
                </a:cubicBezTo>
                <a:lnTo>
                  <a:pt x="12804" y="19306"/>
                </a:lnTo>
                <a:cubicBezTo>
                  <a:pt x="12804" y="19363"/>
                  <a:pt x="12827" y="19408"/>
                  <a:pt x="12856" y="19408"/>
                </a:cubicBezTo>
                <a:cubicBezTo>
                  <a:pt x="12886" y="19408"/>
                  <a:pt x="12909" y="19363"/>
                  <a:pt x="12909" y="19306"/>
                </a:cubicBezTo>
                <a:lnTo>
                  <a:pt x="12909" y="19085"/>
                </a:lnTo>
                <a:cubicBezTo>
                  <a:pt x="12909" y="19028"/>
                  <a:pt x="12886" y="18981"/>
                  <a:pt x="12856" y="18981"/>
                </a:cubicBezTo>
                <a:close/>
                <a:moveTo>
                  <a:pt x="13171" y="18981"/>
                </a:moveTo>
                <a:cubicBezTo>
                  <a:pt x="13142" y="18981"/>
                  <a:pt x="13118" y="19028"/>
                  <a:pt x="13118" y="19085"/>
                </a:cubicBezTo>
                <a:lnTo>
                  <a:pt x="13118" y="19306"/>
                </a:lnTo>
                <a:cubicBezTo>
                  <a:pt x="13118" y="19363"/>
                  <a:pt x="13142" y="19408"/>
                  <a:pt x="13171" y="19408"/>
                </a:cubicBezTo>
                <a:cubicBezTo>
                  <a:pt x="13200" y="19408"/>
                  <a:pt x="13224" y="19363"/>
                  <a:pt x="13224" y="19306"/>
                </a:cubicBezTo>
                <a:lnTo>
                  <a:pt x="13224" y="19085"/>
                </a:lnTo>
                <a:cubicBezTo>
                  <a:pt x="13224" y="19028"/>
                  <a:pt x="13200" y="18981"/>
                  <a:pt x="13171" y="18981"/>
                </a:cubicBezTo>
                <a:close/>
                <a:moveTo>
                  <a:pt x="14021" y="18981"/>
                </a:moveTo>
                <a:cubicBezTo>
                  <a:pt x="13992" y="18981"/>
                  <a:pt x="13968" y="19028"/>
                  <a:pt x="13968" y="19085"/>
                </a:cubicBezTo>
                <a:lnTo>
                  <a:pt x="13968" y="19306"/>
                </a:lnTo>
                <a:cubicBezTo>
                  <a:pt x="13968" y="19363"/>
                  <a:pt x="13992" y="19408"/>
                  <a:pt x="14021" y="19408"/>
                </a:cubicBezTo>
                <a:cubicBezTo>
                  <a:pt x="14050" y="19408"/>
                  <a:pt x="14074" y="19363"/>
                  <a:pt x="14074" y="19306"/>
                </a:cubicBezTo>
                <a:lnTo>
                  <a:pt x="14074" y="19085"/>
                </a:lnTo>
                <a:cubicBezTo>
                  <a:pt x="14074" y="19028"/>
                  <a:pt x="14050" y="18981"/>
                  <a:pt x="14021" y="18981"/>
                </a:cubicBezTo>
                <a:close/>
                <a:moveTo>
                  <a:pt x="14335" y="18981"/>
                </a:moveTo>
                <a:cubicBezTo>
                  <a:pt x="14306" y="18981"/>
                  <a:pt x="14282" y="19028"/>
                  <a:pt x="14282" y="19085"/>
                </a:cubicBezTo>
                <a:lnTo>
                  <a:pt x="14282" y="19306"/>
                </a:lnTo>
                <a:cubicBezTo>
                  <a:pt x="14282" y="19363"/>
                  <a:pt x="14306" y="19408"/>
                  <a:pt x="14335" y="19408"/>
                </a:cubicBezTo>
                <a:cubicBezTo>
                  <a:pt x="14364" y="19408"/>
                  <a:pt x="14388" y="19363"/>
                  <a:pt x="14388" y="19306"/>
                </a:cubicBezTo>
                <a:lnTo>
                  <a:pt x="14388" y="19085"/>
                </a:lnTo>
                <a:cubicBezTo>
                  <a:pt x="14388" y="19028"/>
                  <a:pt x="14364" y="18981"/>
                  <a:pt x="14335" y="18981"/>
                </a:cubicBezTo>
                <a:close/>
                <a:moveTo>
                  <a:pt x="15185" y="18981"/>
                </a:moveTo>
                <a:cubicBezTo>
                  <a:pt x="15156" y="18981"/>
                  <a:pt x="15132" y="19028"/>
                  <a:pt x="15132" y="19085"/>
                </a:cubicBezTo>
                <a:lnTo>
                  <a:pt x="15132" y="19306"/>
                </a:lnTo>
                <a:cubicBezTo>
                  <a:pt x="15132" y="19363"/>
                  <a:pt x="15156" y="19408"/>
                  <a:pt x="15185" y="19408"/>
                </a:cubicBezTo>
                <a:cubicBezTo>
                  <a:pt x="15214" y="19408"/>
                  <a:pt x="15237" y="19363"/>
                  <a:pt x="15237" y="19306"/>
                </a:cubicBezTo>
                <a:lnTo>
                  <a:pt x="15237" y="19085"/>
                </a:lnTo>
                <a:cubicBezTo>
                  <a:pt x="15237" y="19028"/>
                  <a:pt x="15214" y="18981"/>
                  <a:pt x="15185" y="18981"/>
                </a:cubicBezTo>
                <a:close/>
                <a:moveTo>
                  <a:pt x="15500" y="18981"/>
                </a:moveTo>
                <a:cubicBezTo>
                  <a:pt x="15470" y="18981"/>
                  <a:pt x="15447" y="19028"/>
                  <a:pt x="15447" y="19085"/>
                </a:cubicBezTo>
                <a:lnTo>
                  <a:pt x="15447" y="19306"/>
                </a:lnTo>
                <a:cubicBezTo>
                  <a:pt x="15447" y="19363"/>
                  <a:pt x="15470" y="19408"/>
                  <a:pt x="15500" y="19408"/>
                </a:cubicBezTo>
                <a:cubicBezTo>
                  <a:pt x="15529" y="19408"/>
                  <a:pt x="15551" y="19363"/>
                  <a:pt x="15551" y="19306"/>
                </a:cubicBezTo>
                <a:lnTo>
                  <a:pt x="15551" y="19085"/>
                </a:lnTo>
                <a:cubicBezTo>
                  <a:pt x="15551" y="19028"/>
                  <a:pt x="15529" y="18981"/>
                  <a:pt x="15500" y="18981"/>
                </a:cubicBezTo>
                <a:close/>
                <a:moveTo>
                  <a:pt x="16349" y="18981"/>
                </a:moveTo>
                <a:cubicBezTo>
                  <a:pt x="16320" y="18981"/>
                  <a:pt x="16296" y="19028"/>
                  <a:pt x="16296" y="19085"/>
                </a:cubicBezTo>
                <a:lnTo>
                  <a:pt x="16296" y="19306"/>
                </a:lnTo>
                <a:cubicBezTo>
                  <a:pt x="16296" y="19363"/>
                  <a:pt x="16320" y="19408"/>
                  <a:pt x="16349" y="19408"/>
                </a:cubicBezTo>
                <a:cubicBezTo>
                  <a:pt x="16378" y="19408"/>
                  <a:pt x="16401" y="19363"/>
                  <a:pt x="16401" y="19306"/>
                </a:cubicBezTo>
                <a:lnTo>
                  <a:pt x="16401" y="19085"/>
                </a:lnTo>
                <a:cubicBezTo>
                  <a:pt x="16401" y="19028"/>
                  <a:pt x="16378" y="18981"/>
                  <a:pt x="16349" y="18981"/>
                </a:cubicBezTo>
                <a:close/>
                <a:moveTo>
                  <a:pt x="16663" y="18981"/>
                </a:moveTo>
                <a:cubicBezTo>
                  <a:pt x="16634" y="18981"/>
                  <a:pt x="16611" y="19028"/>
                  <a:pt x="16611" y="19085"/>
                </a:cubicBezTo>
                <a:lnTo>
                  <a:pt x="16611" y="19306"/>
                </a:lnTo>
                <a:cubicBezTo>
                  <a:pt x="16611" y="19363"/>
                  <a:pt x="16634" y="19408"/>
                  <a:pt x="16663" y="19408"/>
                </a:cubicBezTo>
                <a:cubicBezTo>
                  <a:pt x="16692" y="19408"/>
                  <a:pt x="16716" y="19363"/>
                  <a:pt x="16716" y="19306"/>
                </a:cubicBezTo>
                <a:lnTo>
                  <a:pt x="16716" y="19085"/>
                </a:lnTo>
                <a:cubicBezTo>
                  <a:pt x="16716" y="19028"/>
                  <a:pt x="16692" y="18981"/>
                  <a:pt x="16663" y="18981"/>
                </a:cubicBezTo>
                <a:close/>
                <a:moveTo>
                  <a:pt x="17512" y="18981"/>
                </a:moveTo>
                <a:cubicBezTo>
                  <a:pt x="17483" y="18981"/>
                  <a:pt x="17459" y="19028"/>
                  <a:pt x="17459" y="19085"/>
                </a:cubicBezTo>
                <a:lnTo>
                  <a:pt x="17459" y="19306"/>
                </a:lnTo>
                <a:cubicBezTo>
                  <a:pt x="17459" y="19363"/>
                  <a:pt x="17483" y="19408"/>
                  <a:pt x="17512" y="19408"/>
                </a:cubicBezTo>
                <a:cubicBezTo>
                  <a:pt x="17541" y="19408"/>
                  <a:pt x="17565" y="19363"/>
                  <a:pt x="17565" y="19306"/>
                </a:cubicBezTo>
                <a:lnTo>
                  <a:pt x="17565" y="19085"/>
                </a:lnTo>
                <a:cubicBezTo>
                  <a:pt x="17565" y="19028"/>
                  <a:pt x="17541" y="18981"/>
                  <a:pt x="17512" y="18981"/>
                </a:cubicBezTo>
                <a:close/>
                <a:moveTo>
                  <a:pt x="17827" y="18981"/>
                </a:moveTo>
                <a:cubicBezTo>
                  <a:pt x="17798" y="18981"/>
                  <a:pt x="17774" y="19028"/>
                  <a:pt x="17774" y="19085"/>
                </a:cubicBezTo>
                <a:lnTo>
                  <a:pt x="17774" y="19306"/>
                </a:lnTo>
                <a:cubicBezTo>
                  <a:pt x="17774" y="19363"/>
                  <a:pt x="17798" y="19408"/>
                  <a:pt x="17827" y="19408"/>
                </a:cubicBezTo>
                <a:cubicBezTo>
                  <a:pt x="17856" y="19408"/>
                  <a:pt x="17880" y="19363"/>
                  <a:pt x="17880" y="19306"/>
                </a:cubicBezTo>
                <a:lnTo>
                  <a:pt x="17880" y="19085"/>
                </a:lnTo>
                <a:cubicBezTo>
                  <a:pt x="17880" y="19028"/>
                  <a:pt x="17856" y="18981"/>
                  <a:pt x="17827" y="18981"/>
                </a:cubicBezTo>
                <a:close/>
                <a:moveTo>
                  <a:pt x="18677" y="18981"/>
                </a:moveTo>
                <a:cubicBezTo>
                  <a:pt x="18648" y="18981"/>
                  <a:pt x="18624" y="19028"/>
                  <a:pt x="18624" y="19085"/>
                </a:cubicBezTo>
                <a:lnTo>
                  <a:pt x="18624" y="19306"/>
                </a:lnTo>
                <a:cubicBezTo>
                  <a:pt x="18624" y="19363"/>
                  <a:pt x="18648" y="19408"/>
                  <a:pt x="18677" y="19408"/>
                </a:cubicBezTo>
                <a:cubicBezTo>
                  <a:pt x="18706" y="19408"/>
                  <a:pt x="18730" y="19363"/>
                  <a:pt x="18730" y="19306"/>
                </a:cubicBezTo>
                <a:lnTo>
                  <a:pt x="18730" y="19085"/>
                </a:lnTo>
                <a:cubicBezTo>
                  <a:pt x="18730" y="19028"/>
                  <a:pt x="18706" y="18981"/>
                  <a:pt x="18677" y="18981"/>
                </a:cubicBezTo>
                <a:close/>
                <a:moveTo>
                  <a:pt x="18991" y="18981"/>
                </a:moveTo>
                <a:cubicBezTo>
                  <a:pt x="18962" y="18981"/>
                  <a:pt x="18938" y="19028"/>
                  <a:pt x="18938" y="19085"/>
                </a:cubicBezTo>
                <a:lnTo>
                  <a:pt x="18938" y="19306"/>
                </a:lnTo>
                <a:cubicBezTo>
                  <a:pt x="18938" y="19363"/>
                  <a:pt x="18962" y="19408"/>
                  <a:pt x="18991" y="19408"/>
                </a:cubicBezTo>
                <a:cubicBezTo>
                  <a:pt x="19020" y="19408"/>
                  <a:pt x="19044" y="19363"/>
                  <a:pt x="19044" y="19306"/>
                </a:cubicBezTo>
                <a:lnTo>
                  <a:pt x="19044" y="19085"/>
                </a:lnTo>
                <a:cubicBezTo>
                  <a:pt x="19044" y="19028"/>
                  <a:pt x="19020" y="18981"/>
                  <a:pt x="18991" y="18981"/>
                </a:cubicBezTo>
                <a:close/>
                <a:moveTo>
                  <a:pt x="19841" y="18981"/>
                </a:moveTo>
                <a:cubicBezTo>
                  <a:pt x="19812" y="18981"/>
                  <a:pt x="19788" y="19028"/>
                  <a:pt x="19788" y="19085"/>
                </a:cubicBezTo>
                <a:lnTo>
                  <a:pt x="19788" y="19306"/>
                </a:lnTo>
                <a:cubicBezTo>
                  <a:pt x="19788" y="19363"/>
                  <a:pt x="19812" y="19408"/>
                  <a:pt x="19841" y="19408"/>
                </a:cubicBezTo>
                <a:cubicBezTo>
                  <a:pt x="19870" y="19408"/>
                  <a:pt x="19894" y="19363"/>
                  <a:pt x="19894" y="19306"/>
                </a:cubicBezTo>
                <a:lnTo>
                  <a:pt x="19894" y="19085"/>
                </a:lnTo>
                <a:cubicBezTo>
                  <a:pt x="19894" y="19028"/>
                  <a:pt x="19870" y="18981"/>
                  <a:pt x="19841" y="18981"/>
                </a:cubicBezTo>
                <a:close/>
                <a:moveTo>
                  <a:pt x="20155" y="18981"/>
                </a:moveTo>
                <a:cubicBezTo>
                  <a:pt x="20126" y="18981"/>
                  <a:pt x="20102" y="19028"/>
                  <a:pt x="20102" y="19085"/>
                </a:cubicBezTo>
                <a:lnTo>
                  <a:pt x="20102" y="19306"/>
                </a:lnTo>
                <a:cubicBezTo>
                  <a:pt x="20102" y="19363"/>
                  <a:pt x="20126" y="19408"/>
                  <a:pt x="20155" y="19408"/>
                </a:cubicBezTo>
                <a:cubicBezTo>
                  <a:pt x="20184" y="19408"/>
                  <a:pt x="20207" y="19363"/>
                  <a:pt x="20207" y="19306"/>
                </a:cubicBezTo>
                <a:lnTo>
                  <a:pt x="20207" y="19085"/>
                </a:lnTo>
                <a:cubicBezTo>
                  <a:pt x="20207" y="19028"/>
                  <a:pt x="20184" y="18981"/>
                  <a:pt x="20155" y="18981"/>
                </a:cubicBezTo>
                <a:close/>
                <a:moveTo>
                  <a:pt x="21004" y="18981"/>
                </a:moveTo>
                <a:cubicBezTo>
                  <a:pt x="20975" y="18981"/>
                  <a:pt x="20952" y="19028"/>
                  <a:pt x="20952" y="19085"/>
                </a:cubicBezTo>
                <a:lnTo>
                  <a:pt x="20952" y="19306"/>
                </a:lnTo>
                <a:cubicBezTo>
                  <a:pt x="20952" y="19363"/>
                  <a:pt x="20975" y="19408"/>
                  <a:pt x="21004" y="19408"/>
                </a:cubicBezTo>
                <a:cubicBezTo>
                  <a:pt x="21033" y="19408"/>
                  <a:pt x="21057" y="19363"/>
                  <a:pt x="21057" y="19306"/>
                </a:cubicBezTo>
                <a:lnTo>
                  <a:pt x="21057" y="19085"/>
                </a:lnTo>
                <a:cubicBezTo>
                  <a:pt x="21057" y="19028"/>
                  <a:pt x="21033" y="18981"/>
                  <a:pt x="21004" y="18981"/>
                </a:cubicBezTo>
                <a:close/>
                <a:moveTo>
                  <a:pt x="21319" y="18981"/>
                </a:moveTo>
                <a:cubicBezTo>
                  <a:pt x="21289" y="18981"/>
                  <a:pt x="21267" y="19028"/>
                  <a:pt x="21267" y="19085"/>
                </a:cubicBezTo>
                <a:lnTo>
                  <a:pt x="21267" y="19306"/>
                </a:lnTo>
                <a:cubicBezTo>
                  <a:pt x="21267" y="19363"/>
                  <a:pt x="21289" y="19408"/>
                  <a:pt x="21319" y="19408"/>
                </a:cubicBezTo>
                <a:cubicBezTo>
                  <a:pt x="21348" y="19408"/>
                  <a:pt x="21372" y="19363"/>
                  <a:pt x="21372" y="19306"/>
                </a:cubicBezTo>
                <a:lnTo>
                  <a:pt x="21372" y="19085"/>
                </a:lnTo>
                <a:cubicBezTo>
                  <a:pt x="21372" y="19028"/>
                  <a:pt x="21348" y="18981"/>
                  <a:pt x="21319" y="18981"/>
                </a:cubicBezTo>
                <a:close/>
                <a:moveTo>
                  <a:pt x="281" y="19711"/>
                </a:moveTo>
                <a:cubicBezTo>
                  <a:pt x="252" y="19711"/>
                  <a:pt x="228" y="19758"/>
                  <a:pt x="228" y="19815"/>
                </a:cubicBezTo>
                <a:lnTo>
                  <a:pt x="228" y="20036"/>
                </a:lnTo>
                <a:cubicBezTo>
                  <a:pt x="228" y="20093"/>
                  <a:pt x="252" y="20138"/>
                  <a:pt x="281" y="20138"/>
                </a:cubicBezTo>
                <a:cubicBezTo>
                  <a:pt x="311" y="20138"/>
                  <a:pt x="334" y="20093"/>
                  <a:pt x="334" y="20036"/>
                </a:cubicBezTo>
                <a:lnTo>
                  <a:pt x="334" y="19815"/>
                </a:lnTo>
                <a:cubicBezTo>
                  <a:pt x="334" y="19758"/>
                  <a:pt x="311" y="19711"/>
                  <a:pt x="281" y="19711"/>
                </a:cubicBezTo>
                <a:close/>
                <a:moveTo>
                  <a:pt x="596" y="19711"/>
                </a:moveTo>
                <a:cubicBezTo>
                  <a:pt x="567" y="19711"/>
                  <a:pt x="543" y="19758"/>
                  <a:pt x="543" y="19815"/>
                </a:cubicBezTo>
                <a:lnTo>
                  <a:pt x="543" y="20036"/>
                </a:lnTo>
                <a:cubicBezTo>
                  <a:pt x="543" y="20093"/>
                  <a:pt x="567" y="20138"/>
                  <a:pt x="596" y="20138"/>
                </a:cubicBezTo>
                <a:cubicBezTo>
                  <a:pt x="625" y="20138"/>
                  <a:pt x="649" y="20093"/>
                  <a:pt x="649" y="20036"/>
                </a:cubicBezTo>
                <a:lnTo>
                  <a:pt x="649" y="19815"/>
                </a:lnTo>
                <a:cubicBezTo>
                  <a:pt x="649" y="19758"/>
                  <a:pt x="625" y="19711"/>
                  <a:pt x="596" y="19711"/>
                </a:cubicBezTo>
                <a:close/>
                <a:moveTo>
                  <a:pt x="1446" y="19711"/>
                </a:moveTo>
                <a:cubicBezTo>
                  <a:pt x="1417" y="19711"/>
                  <a:pt x="1393" y="19758"/>
                  <a:pt x="1393" y="19815"/>
                </a:cubicBezTo>
                <a:lnTo>
                  <a:pt x="1393" y="20036"/>
                </a:lnTo>
                <a:cubicBezTo>
                  <a:pt x="1393" y="20093"/>
                  <a:pt x="1417" y="20138"/>
                  <a:pt x="1446" y="20138"/>
                </a:cubicBezTo>
                <a:cubicBezTo>
                  <a:pt x="1475" y="20138"/>
                  <a:pt x="1499" y="20093"/>
                  <a:pt x="1499" y="20036"/>
                </a:cubicBezTo>
                <a:lnTo>
                  <a:pt x="1499" y="19815"/>
                </a:lnTo>
                <a:cubicBezTo>
                  <a:pt x="1499" y="19758"/>
                  <a:pt x="1475" y="19711"/>
                  <a:pt x="1446" y="19711"/>
                </a:cubicBezTo>
                <a:close/>
                <a:moveTo>
                  <a:pt x="1760" y="19711"/>
                </a:moveTo>
                <a:cubicBezTo>
                  <a:pt x="1731" y="19711"/>
                  <a:pt x="1707" y="19758"/>
                  <a:pt x="1707" y="19815"/>
                </a:cubicBezTo>
                <a:lnTo>
                  <a:pt x="1707" y="20036"/>
                </a:lnTo>
                <a:cubicBezTo>
                  <a:pt x="1707" y="20093"/>
                  <a:pt x="1731" y="20138"/>
                  <a:pt x="1760" y="20138"/>
                </a:cubicBezTo>
                <a:cubicBezTo>
                  <a:pt x="1789" y="20138"/>
                  <a:pt x="1813" y="20093"/>
                  <a:pt x="1813" y="20036"/>
                </a:cubicBezTo>
                <a:lnTo>
                  <a:pt x="1813" y="19815"/>
                </a:lnTo>
                <a:cubicBezTo>
                  <a:pt x="1813" y="19758"/>
                  <a:pt x="1789" y="19711"/>
                  <a:pt x="1760" y="19711"/>
                </a:cubicBezTo>
                <a:close/>
                <a:moveTo>
                  <a:pt x="2610" y="19711"/>
                </a:moveTo>
                <a:cubicBezTo>
                  <a:pt x="2581" y="19711"/>
                  <a:pt x="2557" y="19758"/>
                  <a:pt x="2557" y="19815"/>
                </a:cubicBezTo>
                <a:lnTo>
                  <a:pt x="2557" y="20036"/>
                </a:lnTo>
                <a:cubicBezTo>
                  <a:pt x="2557" y="20093"/>
                  <a:pt x="2581" y="20138"/>
                  <a:pt x="2610" y="20138"/>
                </a:cubicBezTo>
                <a:cubicBezTo>
                  <a:pt x="2639" y="20138"/>
                  <a:pt x="2662" y="20093"/>
                  <a:pt x="2662" y="20036"/>
                </a:cubicBezTo>
                <a:lnTo>
                  <a:pt x="2662" y="19815"/>
                </a:lnTo>
                <a:cubicBezTo>
                  <a:pt x="2662" y="19758"/>
                  <a:pt x="2639" y="19711"/>
                  <a:pt x="2610" y="19711"/>
                </a:cubicBezTo>
                <a:close/>
                <a:moveTo>
                  <a:pt x="2924" y="19711"/>
                </a:moveTo>
                <a:cubicBezTo>
                  <a:pt x="2895" y="19711"/>
                  <a:pt x="2871" y="19758"/>
                  <a:pt x="2871" y="19815"/>
                </a:cubicBezTo>
                <a:lnTo>
                  <a:pt x="2871" y="20036"/>
                </a:lnTo>
                <a:cubicBezTo>
                  <a:pt x="2871" y="20093"/>
                  <a:pt x="2895" y="20138"/>
                  <a:pt x="2924" y="20138"/>
                </a:cubicBezTo>
                <a:cubicBezTo>
                  <a:pt x="2954" y="20138"/>
                  <a:pt x="2976" y="20093"/>
                  <a:pt x="2976" y="20036"/>
                </a:cubicBezTo>
                <a:lnTo>
                  <a:pt x="2976" y="19815"/>
                </a:lnTo>
                <a:cubicBezTo>
                  <a:pt x="2976" y="19758"/>
                  <a:pt x="2954" y="19711"/>
                  <a:pt x="2924" y="19711"/>
                </a:cubicBezTo>
                <a:close/>
                <a:moveTo>
                  <a:pt x="3773" y="19711"/>
                </a:moveTo>
                <a:cubicBezTo>
                  <a:pt x="3744" y="19711"/>
                  <a:pt x="3721" y="19758"/>
                  <a:pt x="3721" y="19815"/>
                </a:cubicBezTo>
                <a:lnTo>
                  <a:pt x="3721" y="20036"/>
                </a:lnTo>
                <a:cubicBezTo>
                  <a:pt x="3721" y="20093"/>
                  <a:pt x="3744" y="20138"/>
                  <a:pt x="3773" y="20138"/>
                </a:cubicBezTo>
                <a:cubicBezTo>
                  <a:pt x="3802" y="20138"/>
                  <a:pt x="3826" y="20093"/>
                  <a:pt x="3826" y="20036"/>
                </a:cubicBezTo>
                <a:lnTo>
                  <a:pt x="3826" y="19815"/>
                </a:lnTo>
                <a:cubicBezTo>
                  <a:pt x="3826" y="19758"/>
                  <a:pt x="3802" y="19711"/>
                  <a:pt x="3773" y="19711"/>
                </a:cubicBezTo>
                <a:close/>
                <a:moveTo>
                  <a:pt x="4088" y="19711"/>
                </a:moveTo>
                <a:cubicBezTo>
                  <a:pt x="4058" y="19711"/>
                  <a:pt x="4035" y="19758"/>
                  <a:pt x="4035" y="19815"/>
                </a:cubicBezTo>
                <a:lnTo>
                  <a:pt x="4035" y="20036"/>
                </a:lnTo>
                <a:cubicBezTo>
                  <a:pt x="4035" y="20093"/>
                  <a:pt x="4058" y="20138"/>
                  <a:pt x="4088" y="20138"/>
                </a:cubicBezTo>
                <a:cubicBezTo>
                  <a:pt x="4117" y="20138"/>
                  <a:pt x="4141" y="20093"/>
                  <a:pt x="4141" y="20036"/>
                </a:cubicBezTo>
                <a:lnTo>
                  <a:pt x="4141" y="19815"/>
                </a:lnTo>
                <a:cubicBezTo>
                  <a:pt x="4141" y="19758"/>
                  <a:pt x="4117" y="19711"/>
                  <a:pt x="4088" y="19711"/>
                </a:cubicBezTo>
                <a:close/>
                <a:moveTo>
                  <a:pt x="4937" y="19711"/>
                </a:moveTo>
                <a:cubicBezTo>
                  <a:pt x="4908" y="19711"/>
                  <a:pt x="4884" y="19758"/>
                  <a:pt x="4884" y="19815"/>
                </a:cubicBezTo>
                <a:lnTo>
                  <a:pt x="4884" y="20036"/>
                </a:lnTo>
                <a:cubicBezTo>
                  <a:pt x="4884" y="20093"/>
                  <a:pt x="4908" y="20138"/>
                  <a:pt x="4937" y="20138"/>
                </a:cubicBezTo>
                <a:cubicBezTo>
                  <a:pt x="4966" y="20138"/>
                  <a:pt x="4990" y="20093"/>
                  <a:pt x="4990" y="20036"/>
                </a:cubicBezTo>
                <a:lnTo>
                  <a:pt x="4990" y="19815"/>
                </a:lnTo>
                <a:cubicBezTo>
                  <a:pt x="4990" y="19758"/>
                  <a:pt x="4966" y="19711"/>
                  <a:pt x="4937" y="19711"/>
                </a:cubicBezTo>
                <a:close/>
                <a:moveTo>
                  <a:pt x="5252" y="19711"/>
                </a:moveTo>
                <a:cubicBezTo>
                  <a:pt x="5223" y="19711"/>
                  <a:pt x="5199" y="19758"/>
                  <a:pt x="5199" y="19815"/>
                </a:cubicBezTo>
                <a:lnTo>
                  <a:pt x="5199" y="20036"/>
                </a:lnTo>
                <a:cubicBezTo>
                  <a:pt x="5199" y="20093"/>
                  <a:pt x="5223" y="20138"/>
                  <a:pt x="5252" y="20138"/>
                </a:cubicBezTo>
                <a:cubicBezTo>
                  <a:pt x="5281" y="20138"/>
                  <a:pt x="5305" y="20093"/>
                  <a:pt x="5305" y="20036"/>
                </a:cubicBezTo>
                <a:lnTo>
                  <a:pt x="5305" y="19815"/>
                </a:lnTo>
                <a:cubicBezTo>
                  <a:pt x="5305" y="19758"/>
                  <a:pt x="5281" y="19711"/>
                  <a:pt x="5252" y="19711"/>
                </a:cubicBezTo>
                <a:close/>
                <a:moveTo>
                  <a:pt x="6102" y="19711"/>
                </a:moveTo>
                <a:cubicBezTo>
                  <a:pt x="6072" y="19711"/>
                  <a:pt x="6049" y="19758"/>
                  <a:pt x="6049" y="19815"/>
                </a:cubicBezTo>
                <a:lnTo>
                  <a:pt x="6049" y="20036"/>
                </a:lnTo>
                <a:cubicBezTo>
                  <a:pt x="6049" y="20093"/>
                  <a:pt x="6072" y="20138"/>
                  <a:pt x="6102" y="20138"/>
                </a:cubicBezTo>
                <a:cubicBezTo>
                  <a:pt x="6131" y="20138"/>
                  <a:pt x="6155" y="20093"/>
                  <a:pt x="6155" y="20036"/>
                </a:cubicBezTo>
                <a:lnTo>
                  <a:pt x="6155" y="19815"/>
                </a:lnTo>
                <a:cubicBezTo>
                  <a:pt x="6155" y="19758"/>
                  <a:pt x="6131" y="19711"/>
                  <a:pt x="6102" y="19711"/>
                </a:cubicBezTo>
                <a:close/>
                <a:moveTo>
                  <a:pt x="6416" y="19711"/>
                </a:moveTo>
                <a:cubicBezTo>
                  <a:pt x="6387" y="19711"/>
                  <a:pt x="6363" y="19758"/>
                  <a:pt x="6363" y="19815"/>
                </a:cubicBezTo>
                <a:lnTo>
                  <a:pt x="6363" y="20036"/>
                </a:lnTo>
                <a:cubicBezTo>
                  <a:pt x="6363" y="20093"/>
                  <a:pt x="6387" y="20138"/>
                  <a:pt x="6416" y="20138"/>
                </a:cubicBezTo>
                <a:cubicBezTo>
                  <a:pt x="6445" y="20138"/>
                  <a:pt x="6469" y="20093"/>
                  <a:pt x="6469" y="20036"/>
                </a:cubicBezTo>
                <a:lnTo>
                  <a:pt x="6469" y="19815"/>
                </a:lnTo>
                <a:cubicBezTo>
                  <a:pt x="6469" y="19758"/>
                  <a:pt x="6445" y="19711"/>
                  <a:pt x="6416" y="19711"/>
                </a:cubicBezTo>
                <a:close/>
                <a:moveTo>
                  <a:pt x="7266" y="19711"/>
                </a:moveTo>
                <a:cubicBezTo>
                  <a:pt x="7237" y="19711"/>
                  <a:pt x="7213" y="19758"/>
                  <a:pt x="7213" y="19815"/>
                </a:cubicBezTo>
                <a:lnTo>
                  <a:pt x="7213" y="20036"/>
                </a:lnTo>
                <a:cubicBezTo>
                  <a:pt x="7213" y="20093"/>
                  <a:pt x="7237" y="20138"/>
                  <a:pt x="7266" y="20138"/>
                </a:cubicBezTo>
                <a:cubicBezTo>
                  <a:pt x="7295" y="20138"/>
                  <a:pt x="7318" y="20093"/>
                  <a:pt x="7318" y="20036"/>
                </a:cubicBezTo>
                <a:lnTo>
                  <a:pt x="7318" y="19815"/>
                </a:lnTo>
                <a:cubicBezTo>
                  <a:pt x="7318" y="19758"/>
                  <a:pt x="7295" y="19711"/>
                  <a:pt x="7266" y="19711"/>
                </a:cubicBezTo>
                <a:close/>
                <a:moveTo>
                  <a:pt x="7580" y="19711"/>
                </a:moveTo>
                <a:cubicBezTo>
                  <a:pt x="7551" y="19711"/>
                  <a:pt x="7527" y="19758"/>
                  <a:pt x="7527" y="19815"/>
                </a:cubicBezTo>
                <a:lnTo>
                  <a:pt x="7527" y="20036"/>
                </a:lnTo>
                <a:cubicBezTo>
                  <a:pt x="7527" y="20093"/>
                  <a:pt x="7551" y="20138"/>
                  <a:pt x="7580" y="20138"/>
                </a:cubicBezTo>
                <a:cubicBezTo>
                  <a:pt x="7609" y="20138"/>
                  <a:pt x="7632" y="20093"/>
                  <a:pt x="7632" y="20036"/>
                </a:cubicBezTo>
                <a:lnTo>
                  <a:pt x="7632" y="19815"/>
                </a:lnTo>
                <a:cubicBezTo>
                  <a:pt x="7632" y="19758"/>
                  <a:pt x="7609" y="19711"/>
                  <a:pt x="7580" y="19711"/>
                </a:cubicBezTo>
                <a:close/>
                <a:moveTo>
                  <a:pt x="8429" y="19711"/>
                </a:moveTo>
                <a:cubicBezTo>
                  <a:pt x="8400" y="19711"/>
                  <a:pt x="8377" y="19758"/>
                  <a:pt x="8377" y="19815"/>
                </a:cubicBezTo>
                <a:lnTo>
                  <a:pt x="8377" y="20036"/>
                </a:lnTo>
                <a:cubicBezTo>
                  <a:pt x="8377" y="20093"/>
                  <a:pt x="8400" y="20138"/>
                  <a:pt x="8429" y="20138"/>
                </a:cubicBezTo>
                <a:cubicBezTo>
                  <a:pt x="8458" y="20138"/>
                  <a:pt x="8482" y="20093"/>
                  <a:pt x="8482" y="20036"/>
                </a:cubicBezTo>
                <a:lnTo>
                  <a:pt x="8482" y="19815"/>
                </a:lnTo>
                <a:cubicBezTo>
                  <a:pt x="8482" y="19758"/>
                  <a:pt x="8458" y="19711"/>
                  <a:pt x="8429" y="19711"/>
                </a:cubicBezTo>
                <a:close/>
                <a:moveTo>
                  <a:pt x="8744" y="19711"/>
                </a:moveTo>
                <a:cubicBezTo>
                  <a:pt x="8714" y="19711"/>
                  <a:pt x="8691" y="19758"/>
                  <a:pt x="8691" y="19815"/>
                </a:cubicBezTo>
                <a:lnTo>
                  <a:pt x="8691" y="20036"/>
                </a:lnTo>
                <a:cubicBezTo>
                  <a:pt x="8691" y="20093"/>
                  <a:pt x="8714" y="20138"/>
                  <a:pt x="8744" y="20138"/>
                </a:cubicBezTo>
                <a:cubicBezTo>
                  <a:pt x="8773" y="20138"/>
                  <a:pt x="8796" y="20093"/>
                  <a:pt x="8796" y="20036"/>
                </a:cubicBezTo>
                <a:lnTo>
                  <a:pt x="8796" y="19815"/>
                </a:lnTo>
                <a:cubicBezTo>
                  <a:pt x="8796" y="19758"/>
                  <a:pt x="8773" y="19711"/>
                  <a:pt x="8744" y="19711"/>
                </a:cubicBezTo>
                <a:close/>
                <a:moveTo>
                  <a:pt x="9593" y="19711"/>
                </a:moveTo>
                <a:cubicBezTo>
                  <a:pt x="9564" y="19711"/>
                  <a:pt x="9540" y="19758"/>
                  <a:pt x="9540" y="19815"/>
                </a:cubicBezTo>
                <a:lnTo>
                  <a:pt x="9540" y="20036"/>
                </a:lnTo>
                <a:cubicBezTo>
                  <a:pt x="9540" y="20093"/>
                  <a:pt x="9564" y="20138"/>
                  <a:pt x="9593" y="20138"/>
                </a:cubicBezTo>
                <a:cubicBezTo>
                  <a:pt x="9622" y="20138"/>
                  <a:pt x="9646" y="20093"/>
                  <a:pt x="9646" y="20036"/>
                </a:cubicBezTo>
                <a:lnTo>
                  <a:pt x="9646" y="19815"/>
                </a:lnTo>
                <a:cubicBezTo>
                  <a:pt x="9646" y="19758"/>
                  <a:pt x="9622" y="19711"/>
                  <a:pt x="9593" y="19711"/>
                </a:cubicBezTo>
                <a:close/>
                <a:moveTo>
                  <a:pt x="9908" y="19711"/>
                </a:moveTo>
                <a:cubicBezTo>
                  <a:pt x="9879" y="19711"/>
                  <a:pt x="9855" y="19758"/>
                  <a:pt x="9855" y="19815"/>
                </a:cubicBezTo>
                <a:lnTo>
                  <a:pt x="9855" y="20036"/>
                </a:lnTo>
                <a:cubicBezTo>
                  <a:pt x="9855" y="20093"/>
                  <a:pt x="9879" y="20138"/>
                  <a:pt x="9908" y="20138"/>
                </a:cubicBezTo>
                <a:cubicBezTo>
                  <a:pt x="9937" y="20138"/>
                  <a:pt x="9961" y="20093"/>
                  <a:pt x="9961" y="20036"/>
                </a:cubicBezTo>
                <a:lnTo>
                  <a:pt x="9961" y="19815"/>
                </a:lnTo>
                <a:cubicBezTo>
                  <a:pt x="9961" y="19758"/>
                  <a:pt x="9937" y="19711"/>
                  <a:pt x="9908" y="19711"/>
                </a:cubicBezTo>
                <a:close/>
                <a:moveTo>
                  <a:pt x="10758" y="19711"/>
                </a:moveTo>
                <a:cubicBezTo>
                  <a:pt x="10728" y="19711"/>
                  <a:pt x="10705" y="19758"/>
                  <a:pt x="10705" y="19815"/>
                </a:cubicBezTo>
                <a:lnTo>
                  <a:pt x="10705" y="20036"/>
                </a:lnTo>
                <a:cubicBezTo>
                  <a:pt x="10705" y="20093"/>
                  <a:pt x="10728" y="20138"/>
                  <a:pt x="10758" y="20138"/>
                </a:cubicBezTo>
                <a:cubicBezTo>
                  <a:pt x="10787" y="20138"/>
                  <a:pt x="10810" y="20093"/>
                  <a:pt x="10810" y="20036"/>
                </a:cubicBezTo>
                <a:lnTo>
                  <a:pt x="10810" y="19815"/>
                </a:lnTo>
                <a:cubicBezTo>
                  <a:pt x="10810" y="19758"/>
                  <a:pt x="10787" y="19711"/>
                  <a:pt x="10758" y="19711"/>
                </a:cubicBezTo>
                <a:close/>
                <a:moveTo>
                  <a:pt x="11072" y="19711"/>
                </a:moveTo>
                <a:cubicBezTo>
                  <a:pt x="11043" y="19711"/>
                  <a:pt x="11019" y="19758"/>
                  <a:pt x="11019" y="19815"/>
                </a:cubicBezTo>
                <a:lnTo>
                  <a:pt x="11019" y="20036"/>
                </a:lnTo>
                <a:cubicBezTo>
                  <a:pt x="11019" y="20093"/>
                  <a:pt x="11043" y="20138"/>
                  <a:pt x="11072" y="20138"/>
                </a:cubicBezTo>
                <a:cubicBezTo>
                  <a:pt x="11101" y="20138"/>
                  <a:pt x="11125" y="20093"/>
                  <a:pt x="11125" y="20036"/>
                </a:cubicBezTo>
                <a:lnTo>
                  <a:pt x="11125" y="19815"/>
                </a:lnTo>
                <a:cubicBezTo>
                  <a:pt x="11125" y="19758"/>
                  <a:pt x="11101" y="19711"/>
                  <a:pt x="11072" y="19711"/>
                </a:cubicBezTo>
                <a:close/>
                <a:moveTo>
                  <a:pt x="11922" y="19711"/>
                </a:moveTo>
                <a:cubicBezTo>
                  <a:pt x="11893" y="19711"/>
                  <a:pt x="11869" y="19758"/>
                  <a:pt x="11869" y="19815"/>
                </a:cubicBezTo>
                <a:lnTo>
                  <a:pt x="11869" y="20036"/>
                </a:lnTo>
                <a:cubicBezTo>
                  <a:pt x="11869" y="20093"/>
                  <a:pt x="11893" y="20138"/>
                  <a:pt x="11922" y="20138"/>
                </a:cubicBezTo>
                <a:cubicBezTo>
                  <a:pt x="11951" y="20138"/>
                  <a:pt x="11974" y="20093"/>
                  <a:pt x="11974" y="20036"/>
                </a:cubicBezTo>
                <a:lnTo>
                  <a:pt x="11974" y="19815"/>
                </a:lnTo>
                <a:cubicBezTo>
                  <a:pt x="11974" y="19758"/>
                  <a:pt x="11951" y="19711"/>
                  <a:pt x="11922" y="19711"/>
                </a:cubicBezTo>
                <a:close/>
                <a:moveTo>
                  <a:pt x="12236" y="19711"/>
                </a:moveTo>
                <a:cubicBezTo>
                  <a:pt x="12207" y="19711"/>
                  <a:pt x="12183" y="19758"/>
                  <a:pt x="12183" y="19815"/>
                </a:cubicBezTo>
                <a:lnTo>
                  <a:pt x="12183" y="20036"/>
                </a:lnTo>
                <a:cubicBezTo>
                  <a:pt x="12183" y="20093"/>
                  <a:pt x="12207" y="20138"/>
                  <a:pt x="12236" y="20138"/>
                </a:cubicBezTo>
                <a:cubicBezTo>
                  <a:pt x="12265" y="20138"/>
                  <a:pt x="12288" y="20093"/>
                  <a:pt x="12288" y="20036"/>
                </a:cubicBezTo>
                <a:lnTo>
                  <a:pt x="12288" y="19815"/>
                </a:lnTo>
                <a:cubicBezTo>
                  <a:pt x="12288" y="19758"/>
                  <a:pt x="12265" y="19711"/>
                  <a:pt x="12236" y="19711"/>
                </a:cubicBezTo>
                <a:close/>
                <a:moveTo>
                  <a:pt x="13085" y="19711"/>
                </a:moveTo>
                <a:cubicBezTo>
                  <a:pt x="13056" y="19711"/>
                  <a:pt x="13032" y="19758"/>
                  <a:pt x="13032" y="19815"/>
                </a:cubicBezTo>
                <a:lnTo>
                  <a:pt x="13032" y="20036"/>
                </a:lnTo>
                <a:cubicBezTo>
                  <a:pt x="13032" y="20093"/>
                  <a:pt x="13056" y="20138"/>
                  <a:pt x="13085" y="20138"/>
                </a:cubicBezTo>
                <a:cubicBezTo>
                  <a:pt x="13114" y="20138"/>
                  <a:pt x="13138" y="20093"/>
                  <a:pt x="13138" y="20036"/>
                </a:cubicBezTo>
                <a:lnTo>
                  <a:pt x="13138" y="19815"/>
                </a:lnTo>
                <a:cubicBezTo>
                  <a:pt x="13138" y="19758"/>
                  <a:pt x="13114" y="19711"/>
                  <a:pt x="13085" y="19711"/>
                </a:cubicBezTo>
                <a:close/>
                <a:moveTo>
                  <a:pt x="13399" y="19711"/>
                </a:moveTo>
                <a:cubicBezTo>
                  <a:pt x="13370" y="19711"/>
                  <a:pt x="13348" y="19758"/>
                  <a:pt x="13348" y="19815"/>
                </a:cubicBezTo>
                <a:lnTo>
                  <a:pt x="13348" y="20036"/>
                </a:lnTo>
                <a:cubicBezTo>
                  <a:pt x="13348" y="20093"/>
                  <a:pt x="13370" y="20138"/>
                  <a:pt x="13399" y="20138"/>
                </a:cubicBezTo>
                <a:cubicBezTo>
                  <a:pt x="13428" y="20138"/>
                  <a:pt x="13452" y="20093"/>
                  <a:pt x="13452" y="20036"/>
                </a:cubicBezTo>
                <a:lnTo>
                  <a:pt x="13452" y="19815"/>
                </a:lnTo>
                <a:cubicBezTo>
                  <a:pt x="13452" y="19758"/>
                  <a:pt x="13428" y="19711"/>
                  <a:pt x="13399" y="19711"/>
                </a:cubicBezTo>
                <a:close/>
                <a:moveTo>
                  <a:pt x="14249" y="19711"/>
                </a:moveTo>
                <a:cubicBezTo>
                  <a:pt x="14220" y="19711"/>
                  <a:pt x="14196" y="19758"/>
                  <a:pt x="14196" y="19815"/>
                </a:cubicBezTo>
                <a:lnTo>
                  <a:pt x="14196" y="20036"/>
                </a:lnTo>
                <a:cubicBezTo>
                  <a:pt x="14196" y="20093"/>
                  <a:pt x="14220" y="20138"/>
                  <a:pt x="14249" y="20138"/>
                </a:cubicBezTo>
                <a:cubicBezTo>
                  <a:pt x="14278" y="20138"/>
                  <a:pt x="14302" y="20093"/>
                  <a:pt x="14302" y="20036"/>
                </a:cubicBezTo>
                <a:lnTo>
                  <a:pt x="14302" y="19815"/>
                </a:lnTo>
                <a:cubicBezTo>
                  <a:pt x="14302" y="19758"/>
                  <a:pt x="14278" y="19711"/>
                  <a:pt x="14249" y="19711"/>
                </a:cubicBezTo>
                <a:close/>
                <a:moveTo>
                  <a:pt x="14564" y="19711"/>
                </a:moveTo>
                <a:cubicBezTo>
                  <a:pt x="14535" y="19711"/>
                  <a:pt x="14511" y="19758"/>
                  <a:pt x="14511" y="19815"/>
                </a:cubicBezTo>
                <a:lnTo>
                  <a:pt x="14511" y="20036"/>
                </a:lnTo>
                <a:cubicBezTo>
                  <a:pt x="14511" y="20093"/>
                  <a:pt x="14535" y="20138"/>
                  <a:pt x="14564" y="20138"/>
                </a:cubicBezTo>
                <a:cubicBezTo>
                  <a:pt x="14593" y="20138"/>
                  <a:pt x="14617" y="20093"/>
                  <a:pt x="14617" y="20036"/>
                </a:cubicBezTo>
                <a:lnTo>
                  <a:pt x="14617" y="19815"/>
                </a:lnTo>
                <a:cubicBezTo>
                  <a:pt x="14617" y="19758"/>
                  <a:pt x="14593" y="19711"/>
                  <a:pt x="14564" y="19711"/>
                </a:cubicBezTo>
                <a:close/>
                <a:moveTo>
                  <a:pt x="15413" y="19711"/>
                </a:moveTo>
                <a:cubicBezTo>
                  <a:pt x="15384" y="19711"/>
                  <a:pt x="15360" y="19758"/>
                  <a:pt x="15360" y="19815"/>
                </a:cubicBezTo>
                <a:lnTo>
                  <a:pt x="15360" y="20036"/>
                </a:lnTo>
                <a:cubicBezTo>
                  <a:pt x="15360" y="20093"/>
                  <a:pt x="15384" y="20138"/>
                  <a:pt x="15413" y="20138"/>
                </a:cubicBezTo>
                <a:cubicBezTo>
                  <a:pt x="15442" y="20138"/>
                  <a:pt x="15465" y="20093"/>
                  <a:pt x="15465" y="20036"/>
                </a:cubicBezTo>
                <a:lnTo>
                  <a:pt x="15465" y="19815"/>
                </a:lnTo>
                <a:cubicBezTo>
                  <a:pt x="15465" y="19758"/>
                  <a:pt x="15442" y="19711"/>
                  <a:pt x="15413" y="19711"/>
                </a:cubicBezTo>
                <a:close/>
                <a:moveTo>
                  <a:pt x="15728" y="19711"/>
                </a:moveTo>
                <a:cubicBezTo>
                  <a:pt x="15699" y="19711"/>
                  <a:pt x="15675" y="19758"/>
                  <a:pt x="15675" y="19815"/>
                </a:cubicBezTo>
                <a:lnTo>
                  <a:pt x="15675" y="20036"/>
                </a:lnTo>
                <a:cubicBezTo>
                  <a:pt x="15675" y="20093"/>
                  <a:pt x="15699" y="20138"/>
                  <a:pt x="15728" y="20138"/>
                </a:cubicBezTo>
                <a:cubicBezTo>
                  <a:pt x="15757" y="20138"/>
                  <a:pt x="15781" y="20093"/>
                  <a:pt x="15781" y="20036"/>
                </a:cubicBezTo>
                <a:lnTo>
                  <a:pt x="15781" y="19815"/>
                </a:lnTo>
                <a:cubicBezTo>
                  <a:pt x="15781" y="19758"/>
                  <a:pt x="15757" y="19711"/>
                  <a:pt x="15728" y="19711"/>
                </a:cubicBezTo>
                <a:close/>
                <a:moveTo>
                  <a:pt x="16578" y="19711"/>
                </a:moveTo>
                <a:cubicBezTo>
                  <a:pt x="16549" y="19711"/>
                  <a:pt x="16525" y="19758"/>
                  <a:pt x="16525" y="19815"/>
                </a:cubicBezTo>
                <a:lnTo>
                  <a:pt x="16525" y="20036"/>
                </a:lnTo>
                <a:cubicBezTo>
                  <a:pt x="16525" y="20093"/>
                  <a:pt x="16549" y="20138"/>
                  <a:pt x="16578" y="20138"/>
                </a:cubicBezTo>
                <a:cubicBezTo>
                  <a:pt x="16607" y="20138"/>
                  <a:pt x="16630" y="20093"/>
                  <a:pt x="16630" y="20036"/>
                </a:cubicBezTo>
                <a:lnTo>
                  <a:pt x="16630" y="19815"/>
                </a:lnTo>
                <a:cubicBezTo>
                  <a:pt x="16630" y="19758"/>
                  <a:pt x="16607" y="19711"/>
                  <a:pt x="16578" y="19711"/>
                </a:cubicBezTo>
                <a:close/>
                <a:moveTo>
                  <a:pt x="16892" y="19711"/>
                </a:moveTo>
                <a:cubicBezTo>
                  <a:pt x="16863" y="19711"/>
                  <a:pt x="16839" y="19758"/>
                  <a:pt x="16839" y="19815"/>
                </a:cubicBezTo>
                <a:lnTo>
                  <a:pt x="16839" y="20036"/>
                </a:lnTo>
                <a:cubicBezTo>
                  <a:pt x="16839" y="20093"/>
                  <a:pt x="16863" y="20138"/>
                  <a:pt x="16892" y="20138"/>
                </a:cubicBezTo>
                <a:cubicBezTo>
                  <a:pt x="16921" y="20138"/>
                  <a:pt x="16944" y="20093"/>
                  <a:pt x="16944" y="20036"/>
                </a:cubicBezTo>
                <a:lnTo>
                  <a:pt x="16944" y="19815"/>
                </a:lnTo>
                <a:cubicBezTo>
                  <a:pt x="16944" y="19758"/>
                  <a:pt x="16921" y="19711"/>
                  <a:pt x="16892" y="19711"/>
                </a:cubicBezTo>
                <a:close/>
                <a:moveTo>
                  <a:pt x="17741" y="19711"/>
                </a:moveTo>
                <a:cubicBezTo>
                  <a:pt x="17712" y="19711"/>
                  <a:pt x="17689" y="19758"/>
                  <a:pt x="17689" y="19815"/>
                </a:cubicBezTo>
                <a:lnTo>
                  <a:pt x="17689" y="20036"/>
                </a:lnTo>
                <a:cubicBezTo>
                  <a:pt x="17689" y="20093"/>
                  <a:pt x="17712" y="20138"/>
                  <a:pt x="17741" y="20138"/>
                </a:cubicBezTo>
                <a:cubicBezTo>
                  <a:pt x="17770" y="20138"/>
                  <a:pt x="17794" y="20093"/>
                  <a:pt x="17794" y="20036"/>
                </a:cubicBezTo>
                <a:lnTo>
                  <a:pt x="17794" y="19815"/>
                </a:lnTo>
                <a:cubicBezTo>
                  <a:pt x="17794" y="19758"/>
                  <a:pt x="17770" y="19711"/>
                  <a:pt x="17741" y="19711"/>
                </a:cubicBezTo>
                <a:close/>
                <a:moveTo>
                  <a:pt x="18055" y="19711"/>
                </a:moveTo>
                <a:cubicBezTo>
                  <a:pt x="18026" y="19711"/>
                  <a:pt x="18002" y="19758"/>
                  <a:pt x="18002" y="19815"/>
                </a:cubicBezTo>
                <a:lnTo>
                  <a:pt x="18002" y="20036"/>
                </a:lnTo>
                <a:cubicBezTo>
                  <a:pt x="18002" y="20093"/>
                  <a:pt x="18026" y="20138"/>
                  <a:pt x="18055" y="20138"/>
                </a:cubicBezTo>
                <a:cubicBezTo>
                  <a:pt x="18085" y="20138"/>
                  <a:pt x="18108" y="20093"/>
                  <a:pt x="18108" y="20036"/>
                </a:cubicBezTo>
                <a:lnTo>
                  <a:pt x="18108" y="19815"/>
                </a:lnTo>
                <a:cubicBezTo>
                  <a:pt x="18108" y="19758"/>
                  <a:pt x="18085" y="19711"/>
                  <a:pt x="18055" y="19711"/>
                </a:cubicBezTo>
                <a:close/>
                <a:moveTo>
                  <a:pt x="18905" y="19711"/>
                </a:moveTo>
                <a:cubicBezTo>
                  <a:pt x="18876" y="19711"/>
                  <a:pt x="18852" y="19758"/>
                  <a:pt x="18852" y="19815"/>
                </a:cubicBezTo>
                <a:lnTo>
                  <a:pt x="18852" y="20036"/>
                </a:lnTo>
                <a:cubicBezTo>
                  <a:pt x="18852" y="20093"/>
                  <a:pt x="18876" y="20138"/>
                  <a:pt x="18905" y="20138"/>
                </a:cubicBezTo>
                <a:cubicBezTo>
                  <a:pt x="18934" y="20138"/>
                  <a:pt x="18958" y="20093"/>
                  <a:pt x="18958" y="20036"/>
                </a:cubicBezTo>
                <a:lnTo>
                  <a:pt x="18958" y="19815"/>
                </a:lnTo>
                <a:cubicBezTo>
                  <a:pt x="18958" y="19758"/>
                  <a:pt x="18934" y="19711"/>
                  <a:pt x="18905" y="19711"/>
                </a:cubicBezTo>
                <a:close/>
                <a:moveTo>
                  <a:pt x="19220" y="19711"/>
                </a:moveTo>
                <a:cubicBezTo>
                  <a:pt x="19191" y="19711"/>
                  <a:pt x="19167" y="19758"/>
                  <a:pt x="19167" y="19815"/>
                </a:cubicBezTo>
                <a:lnTo>
                  <a:pt x="19167" y="20036"/>
                </a:lnTo>
                <a:cubicBezTo>
                  <a:pt x="19167" y="20093"/>
                  <a:pt x="19191" y="20138"/>
                  <a:pt x="19220" y="20138"/>
                </a:cubicBezTo>
                <a:cubicBezTo>
                  <a:pt x="19249" y="20138"/>
                  <a:pt x="19273" y="20093"/>
                  <a:pt x="19273" y="20036"/>
                </a:cubicBezTo>
                <a:lnTo>
                  <a:pt x="19273" y="19815"/>
                </a:lnTo>
                <a:cubicBezTo>
                  <a:pt x="19273" y="19758"/>
                  <a:pt x="19249" y="19711"/>
                  <a:pt x="19220" y="19711"/>
                </a:cubicBezTo>
                <a:close/>
                <a:moveTo>
                  <a:pt x="20069" y="19711"/>
                </a:moveTo>
                <a:cubicBezTo>
                  <a:pt x="20040" y="19711"/>
                  <a:pt x="20016" y="19758"/>
                  <a:pt x="20016" y="19815"/>
                </a:cubicBezTo>
                <a:lnTo>
                  <a:pt x="20016" y="20036"/>
                </a:lnTo>
                <a:cubicBezTo>
                  <a:pt x="20016" y="20093"/>
                  <a:pt x="20040" y="20138"/>
                  <a:pt x="20069" y="20138"/>
                </a:cubicBezTo>
                <a:cubicBezTo>
                  <a:pt x="20099" y="20138"/>
                  <a:pt x="20122" y="20093"/>
                  <a:pt x="20122" y="20036"/>
                </a:cubicBezTo>
                <a:lnTo>
                  <a:pt x="20122" y="19815"/>
                </a:lnTo>
                <a:cubicBezTo>
                  <a:pt x="20122" y="19758"/>
                  <a:pt x="20099" y="19711"/>
                  <a:pt x="20069" y="19711"/>
                </a:cubicBezTo>
                <a:close/>
                <a:moveTo>
                  <a:pt x="20384" y="19711"/>
                </a:moveTo>
                <a:cubicBezTo>
                  <a:pt x="20355" y="19711"/>
                  <a:pt x="20331" y="19758"/>
                  <a:pt x="20331" y="19815"/>
                </a:cubicBezTo>
                <a:lnTo>
                  <a:pt x="20331" y="20036"/>
                </a:lnTo>
                <a:cubicBezTo>
                  <a:pt x="20331" y="20093"/>
                  <a:pt x="20355" y="20138"/>
                  <a:pt x="20384" y="20138"/>
                </a:cubicBezTo>
                <a:cubicBezTo>
                  <a:pt x="20413" y="20138"/>
                  <a:pt x="20436" y="20093"/>
                  <a:pt x="20436" y="20036"/>
                </a:cubicBezTo>
                <a:lnTo>
                  <a:pt x="20436" y="19815"/>
                </a:lnTo>
                <a:cubicBezTo>
                  <a:pt x="20436" y="19758"/>
                  <a:pt x="20413" y="19711"/>
                  <a:pt x="20384" y="19711"/>
                </a:cubicBezTo>
                <a:close/>
                <a:moveTo>
                  <a:pt x="21234" y="19711"/>
                </a:moveTo>
                <a:cubicBezTo>
                  <a:pt x="21204" y="19711"/>
                  <a:pt x="21181" y="19758"/>
                  <a:pt x="21181" y="19815"/>
                </a:cubicBezTo>
                <a:lnTo>
                  <a:pt x="21181" y="20036"/>
                </a:lnTo>
                <a:cubicBezTo>
                  <a:pt x="21181" y="20093"/>
                  <a:pt x="21204" y="20138"/>
                  <a:pt x="21234" y="20138"/>
                </a:cubicBezTo>
                <a:cubicBezTo>
                  <a:pt x="21263" y="20138"/>
                  <a:pt x="21285" y="20093"/>
                  <a:pt x="21285" y="20036"/>
                </a:cubicBezTo>
                <a:lnTo>
                  <a:pt x="21285" y="19815"/>
                </a:lnTo>
                <a:cubicBezTo>
                  <a:pt x="21285" y="19758"/>
                  <a:pt x="21263" y="19711"/>
                  <a:pt x="21234" y="19711"/>
                </a:cubicBezTo>
                <a:close/>
                <a:moveTo>
                  <a:pt x="21547" y="19711"/>
                </a:moveTo>
                <a:cubicBezTo>
                  <a:pt x="21518" y="19711"/>
                  <a:pt x="21495" y="19758"/>
                  <a:pt x="21495" y="19815"/>
                </a:cubicBezTo>
                <a:lnTo>
                  <a:pt x="21495" y="20036"/>
                </a:lnTo>
                <a:cubicBezTo>
                  <a:pt x="21495" y="20093"/>
                  <a:pt x="21518" y="20138"/>
                  <a:pt x="21547" y="20138"/>
                </a:cubicBezTo>
                <a:cubicBezTo>
                  <a:pt x="21576" y="20138"/>
                  <a:pt x="21600" y="20093"/>
                  <a:pt x="21600" y="20036"/>
                </a:cubicBezTo>
                <a:lnTo>
                  <a:pt x="21600" y="19815"/>
                </a:lnTo>
                <a:cubicBezTo>
                  <a:pt x="21600" y="19758"/>
                  <a:pt x="21576" y="19711"/>
                  <a:pt x="21547" y="19711"/>
                </a:cubicBezTo>
                <a:close/>
                <a:moveTo>
                  <a:pt x="53" y="20441"/>
                </a:moveTo>
                <a:cubicBezTo>
                  <a:pt x="24" y="20441"/>
                  <a:pt x="0" y="20488"/>
                  <a:pt x="0" y="20545"/>
                </a:cubicBezTo>
                <a:lnTo>
                  <a:pt x="0" y="20765"/>
                </a:lnTo>
                <a:cubicBezTo>
                  <a:pt x="0" y="20823"/>
                  <a:pt x="24" y="20868"/>
                  <a:pt x="53" y="20868"/>
                </a:cubicBezTo>
                <a:cubicBezTo>
                  <a:pt x="82" y="20868"/>
                  <a:pt x="106" y="20823"/>
                  <a:pt x="106" y="20765"/>
                </a:cubicBezTo>
                <a:lnTo>
                  <a:pt x="106" y="20545"/>
                </a:lnTo>
                <a:cubicBezTo>
                  <a:pt x="106" y="20488"/>
                  <a:pt x="82" y="20441"/>
                  <a:pt x="53" y="20441"/>
                </a:cubicBezTo>
                <a:close/>
                <a:moveTo>
                  <a:pt x="367" y="20441"/>
                </a:moveTo>
                <a:cubicBezTo>
                  <a:pt x="338" y="20441"/>
                  <a:pt x="315" y="20488"/>
                  <a:pt x="315" y="20545"/>
                </a:cubicBezTo>
                <a:lnTo>
                  <a:pt x="315" y="20765"/>
                </a:lnTo>
                <a:cubicBezTo>
                  <a:pt x="315" y="20823"/>
                  <a:pt x="338" y="20868"/>
                  <a:pt x="367" y="20868"/>
                </a:cubicBezTo>
                <a:cubicBezTo>
                  <a:pt x="397" y="20868"/>
                  <a:pt x="420" y="20823"/>
                  <a:pt x="420" y="20765"/>
                </a:cubicBezTo>
                <a:lnTo>
                  <a:pt x="420" y="20545"/>
                </a:lnTo>
                <a:cubicBezTo>
                  <a:pt x="420" y="20488"/>
                  <a:pt x="397" y="20441"/>
                  <a:pt x="367" y="20441"/>
                </a:cubicBezTo>
                <a:close/>
                <a:moveTo>
                  <a:pt x="1217" y="20441"/>
                </a:moveTo>
                <a:cubicBezTo>
                  <a:pt x="1188" y="20441"/>
                  <a:pt x="1164" y="20488"/>
                  <a:pt x="1164" y="20545"/>
                </a:cubicBezTo>
                <a:lnTo>
                  <a:pt x="1164" y="20765"/>
                </a:lnTo>
                <a:cubicBezTo>
                  <a:pt x="1164" y="20823"/>
                  <a:pt x="1188" y="20868"/>
                  <a:pt x="1217" y="20868"/>
                </a:cubicBezTo>
                <a:cubicBezTo>
                  <a:pt x="1246" y="20868"/>
                  <a:pt x="1270" y="20823"/>
                  <a:pt x="1270" y="20765"/>
                </a:cubicBezTo>
                <a:lnTo>
                  <a:pt x="1270" y="20545"/>
                </a:lnTo>
                <a:cubicBezTo>
                  <a:pt x="1270" y="20488"/>
                  <a:pt x="1246" y="20441"/>
                  <a:pt x="1217" y="20441"/>
                </a:cubicBezTo>
                <a:close/>
                <a:moveTo>
                  <a:pt x="1532" y="20441"/>
                </a:moveTo>
                <a:cubicBezTo>
                  <a:pt x="1503" y="20441"/>
                  <a:pt x="1479" y="20488"/>
                  <a:pt x="1479" y="20545"/>
                </a:cubicBezTo>
                <a:lnTo>
                  <a:pt x="1479" y="20765"/>
                </a:lnTo>
                <a:cubicBezTo>
                  <a:pt x="1479" y="20823"/>
                  <a:pt x="1503" y="20868"/>
                  <a:pt x="1532" y="20868"/>
                </a:cubicBezTo>
                <a:cubicBezTo>
                  <a:pt x="1561" y="20868"/>
                  <a:pt x="1584" y="20823"/>
                  <a:pt x="1584" y="20765"/>
                </a:cubicBezTo>
                <a:lnTo>
                  <a:pt x="1584" y="20545"/>
                </a:lnTo>
                <a:cubicBezTo>
                  <a:pt x="1584" y="20488"/>
                  <a:pt x="1561" y="20441"/>
                  <a:pt x="1532" y="20441"/>
                </a:cubicBezTo>
                <a:close/>
                <a:moveTo>
                  <a:pt x="2380" y="20441"/>
                </a:moveTo>
                <a:cubicBezTo>
                  <a:pt x="2351" y="20441"/>
                  <a:pt x="2329" y="20488"/>
                  <a:pt x="2329" y="20545"/>
                </a:cubicBezTo>
                <a:lnTo>
                  <a:pt x="2329" y="20765"/>
                </a:lnTo>
                <a:cubicBezTo>
                  <a:pt x="2329" y="20823"/>
                  <a:pt x="2351" y="20868"/>
                  <a:pt x="2380" y="20868"/>
                </a:cubicBezTo>
                <a:cubicBezTo>
                  <a:pt x="2409" y="20868"/>
                  <a:pt x="2433" y="20823"/>
                  <a:pt x="2433" y="20765"/>
                </a:cubicBezTo>
                <a:lnTo>
                  <a:pt x="2433" y="20545"/>
                </a:lnTo>
                <a:cubicBezTo>
                  <a:pt x="2433" y="20488"/>
                  <a:pt x="2409" y="20441"/>
                  <a:pt x="2380" y="20441"/>
                </a:cubicBezTo>
                <a:close/>
                <a:moveTo>
                  <a:pt x="2695" y="20441"/>
                </a:moveTo>
                <a:cubicBezTo>
                  <a:pt x="2666" y="20441"/>
                  <a:pt x="2643" y="20488"/>
                  <a:pt x="2643" y="20545"/>
                </a:cubicBezTo>
                <a:lnTo>
                  <a:pt x="2643" y="20765"/>
                </a:lnTo>
                <a:cubicBezTo>
                  <a:pt x="2643" y="20823"/>
                  <a:pt x="2666" y="20868"/>
                  <a:pt x="2695" y="20868"/>
                </a:cubicBezTo>
                <a:cubicBezTo>
                  <a:pt x="2724" y="20868"/>
                  <a:pt x="2748" y="20823"/>
                  <a:pt x="2748" y="20765"/>
                </a:cubicBezTo>
                <a:lnTo>
                  <a:pt x="2748" y="20545"/>
                </a:lnTo>
                <a:cubicBezTo>
                  <a:pt x="2748" y="20488"/>
                  <a:pt x="2724" y="20441"/>
                  <a:pt x="2695" y="20441"/>
                </a:cubicBezTo>
                <a:close/>
                <a:moveTo>
                  <a:pt x="3545" y="20441"/>
                </a:moveTo>
                <a:cubicBezTo>
                  <a:pt x="3516" y="20441"/>
                  <a:pt x="3492" y="20488"/>
                  <a:pt x="3492" y="20545"/>
                </a:cubicBezTo>
                <a:lnTo>
                  <a:pt x="3492" y="20765"/>
                </a:lnTo>
                <a:cubicBezTo>
                  <a:pt x="3492" y="20823"/>
                  <a:pt x="3516" y="20868"/>
                  <a:pt x="3545" y="20868"/>
                </a:cubicBezTo>
                <a:cubicBezTo>
                  <a:pt x="3574" y="20868"/>
                  <a:pt x="3598" y="20823"/>
                  <a:pt x="3598" y="20765"/>
                </a:cubicBezTo>
                <a:lnTo>
                  <a:pt x="3598" y="20545"/>
                </a:lnTo>
                <a:cubicBezTo>
                  <a:pt x="3598" y="20488"/>
                  <a:pt x="3574" y="20441"/>
                  <a:pt x="3545" y="20441"/>
                </a:cubicBezTo>
                <a:close/>
                <a:moveTo>
                  <a:pt x="3859" y="20441"/>
                </a:moveTo>
                <a:cubicBezTo>
                  <a:pt x="3830" y="20441"/>
                  <a:pt x="3806" y="20488"/>
                  <a:pt x="3806" y="20545"/>
                </a:cubicBezTo>
                <a:lnTo>
                  <a:pt x="3806" y="20765"/>
                </a:lnTo>
                <a:cubicBezTo>
                  <a:pt x="3806" y="20823"/>
                  <a:pt x="3830" y="20868"/>
                  <a:pt x="3859" y="20868"/>
                </a:cubicBezTo>
                <a:cubicBezTo>
                  <a:pt x="3888" y="20868"/>
                  <a:pt x="3912" y="20823"/>
                  <a:pt x="3912" y="20765"/>
                </a:cubicBezTo>
                <a:lnTo>
                  <a:pt x="3912" y="20545"/>
                </a:lnTo>
                <a:cubicBezTo>
                  <a:pt x="3912" y="20488"/>
                  <a:pt x="3888" y="20441"/>
                  <a:pt x="3859" y="20441"/>
                </a:cubicBezTo>
                <a:close/>
                <a:moveTo>
                  <a:pt x="4709" y="20441"/>
                </a:moveTo>
                <a:cubicBezTo>
                  <a:pt x="4680" y="20441"/>
                  <a:pt x="4656" y="20488"/>
                  <a:pt x="4656" y="20545"/>
                </a:cubicBezTo>
                <a:lnTo>
                  <a:pt x="4656" y="20765"/>
                </a:lnTo>
                <a:cubicBezTo>
                  <a:pt x="4656" y="20823"/>
                  <a:pt x="4680" y="20868"/>
                  <a:pt x="4709" y="20868"/>
                </a:cubicBezTo>
                <a:cubicBezTo>
                  <a:pt x="4738" y="20868"/>
                  <a:pt x="4762" y="20823"/>
                  <a:pt x="4762" y="20765"/>
                </a:cubicBezTo>
                <a:lnTo>
                  <a:pt x="4762" y="20545"/>
                </a:lnTo>
                <a:cubicBezTo>
                  <a:pt x="4762" y="20488"/>
                  <a:pt x="4738" y="20441"/>
                  <a:pt x="4709" y="20441"/>
                </a:cubicBezTo>
                <a:close/>
                <a:moveTo>
                  <a:pt x="5023" y="20441"/>
                </a:moveTo>
                <a:cubicBezTo>
                  <a:pt x="4994" y="20441"/>
                  <a:pt x="4970" y="20488"/>
                  <a:pt x="4970" y="20545"/>
                </a:cubicBezTo>
                <a:lnTo>
                  <a:pt x="4970" y="20765"/>
                </a:lnTo>
                <a:cubicBezTo>
                  <a:pt x="4970" y="20823"/>
                  <a:pt x="4994" y="20868"/>
                  <a:pt x="5023" y="20868"/>
                </a:cubicBezTo>
                <a:cubicBezTo>
                  <a:pt x="5053" y="20868"/>
                  <a:pt x="5076" y="20823"/>
                  <a:pt x="5076" y="20765"/>
                </a:cubicBezTo>
                <a:lnTo>
                  <a:pt x="5076" y="20545"/>
                </a:lnTo>
                <a:cubicBezTo>
                  <a:pt x="5076" y="20488"/>
                  <a:pt x="5053" y="20441"/>
                  <a:pt x="5023" y="20441"/>
                </a:cubicBezTo>
                <a:close/>
                <a:moveTo>
                  <a:pt x="5873" y="20441"/>
                </a:moveTo>
                <a:cubicBezTo>
                  <a:pt x="5844" y="20441"/>
                  <a:pt x="5820" y="20488"/>
                  <a:pt x="5820" y="20545"/>
                </a:cubicBezTo>
                <a:lnTo>
                  <a:pt x="5820" y="20765"/>
                </a:lnTo>
                <a:cubicBezTo>
                  <a:pt x="5820" y="20823"/>
                  <a:pt x="5844" y="20868"/>
                  <a:pt x="5873" y="20868"/>
                </a:cubicBezTo>
                <a:cubicBezTo>
                  <a:pt x="5902" y="20868"/>
                  <a:pt x="5926" y="20823"/>
                  <a:pt x="5926" y="20765"/>
                </a:cubicBezTo>
                <a:lnTo>
                  <a:pt x="5926" y="20545"/>
                </a:lnTo>
                <a:cubicBezTo>
                  <a:pt x="5926" y="20488"/>
                  <a:pt x="5902" y="20441"/>
                  <a:pt x="5873" y="20441"/>
                </a:cubicBezTo>
                <a:close/>
                <a:moveTo>
                  <a:pt x="6188" y="20441"/>
                </a:moveTo>
                <a:cubicBezTo>
                  <a:pt x="6159" y="20441"/>
                  <a:pt x="6135" y="20488"/>
                  <a:pt x="6135" y="20545"/>
                </a:cubicBezTo>
                <a:lnTo>
                  <a:pt x="6135" y="20765"/>
                </a:lnTo>
                <a:cubicBezTo>
                  <a:pt x="6135" y="20823"/>
                  <a:pt x="6159" y="20868"/>
                  <a:pt x="6188" y="20868"/>
                </a:cubicBezTo>
                <a:cubicBezTo>
                  <a:pt x="6217" y="20868"/>
                  <a:pt x="6240" y="20823"/>
                  <a:pt x="6240" y="20765"/>
                </a:cubicBezTo>
                <a:lnTo>
                  <a:pt x="6240" y="20545"/>
                </a:lnTo>
                <a:cubicBezTo>
                  <a:pt x="6240" y="20488"/>
                  <a:pt x="6217" y="20441"/>
                  <a:pt x="6188" y="20441"/>
                </a:cubicBezTo>
                <a:close/>
                <a:moveTo>
                  <a:pt x="7036" y="20441"/>
                </a:moveTo>
                <a:cubicBezTo>
                  <a:pt x="7007" y="20441"/>
                  <a:pt x="6984" y="20488"/>
                  <a:pt x="6984" y="20545"/>
                </a:cubicBezTo>
                <a:lnTo>
                  <a:pt x="6984" y="20765"/>
                </a:lnTo>
                <a:cubicBezTo>
                  <a:pt x="6984" y="20823"/>
                  <a:pt x="7007" y="20868"/>
                  <a:pt x="7036" y="20868"/>
                </a:cubicBezTo>
                <a:cubicBezTo>
                  <a:pt x="7065" y="20868"/>
                  <a:pt x="7089" y="20823"/>
                  <a:pt x="7089" y="20765"/>
                </a:cubicBezTo>
                <a:lnTo>
                  <a:pt x="7089" y="20545"/>
                </a:lnTo>
                <a:cubicBezTo>
                  <a:pt x="7089" y="20488"/>
                  <a:pt x="7065" y="20441"/>
                  <a:pt x="7036" y="20441"/>
                </a:cubicBezTo>
                <a:close/>
                <a:moveTo>
                  <a:pt x="7351" y="20441"/>
                </a:moveTo>
                <a:cubicBezTo>
                  <a:pt x="7322" y="20441"/>
                  <a:pt x="7299" y="20488"/>
                  <a:pt x="7299" y="20545"/>
                </a:cubicBezTo>
                <a:lnTo>
                  <a:pt x="7299" y="20765"/>
                </a:lnTo>
                <a:cubicBezTo>
                  <a:pt x="7299" y="20823"/>
                  <a:pt x="7322" y="20868"/>
                  <a:pt x="7351" y="20868"/>
                </a:cubicBezTo>
                <a:cubicBezTo>
                  <a:pt x="7380" y="20868"/>
                  <a:pt x="7404" y="20823"/>
                  <a:pt x="7404" y="20765"/>
                </a:cubicBezTo>
                <a:lnTo>
                  <a:pt x="7404" y="20545"/>
                </a:lnTo>
                <a:cubicBezTo>
                  <a:pt x="7404" y="20488"/>
                  <a:pt x="7380" y="20441"/>
                  <a:pt x="7351" y="20441"/>
                </a:cubicBezTo>
                <a:close/>
                <a:moveTo>
                  <a:pt x="8201" y="20441"/>
                </a:moveTo>
                <a:cubicBezTo>
                  <a:pt x="8171" y="20441"/>
                  <a:pt x="8148" y="20488"/>
                  <a:pt x="8148" y="20545"/>
                </a:cubicBezTo>
                <a:lnTo>
                  <a:pt x="8148" y="20765"/>
                </a:lnTo>
                <a:cubicBezTo>
                  <a:pt x="8148" y="20823"/>
                  <a:pt x="8171" y="20868"/>
                  <a:pt x="8201" y="20868"/>
                </a:cubicBezTo>
                <a:cubicBezTo>
                  <a:pt x="8230" y="20868"/>
                  <a:pt x="8254" y="20823"/>
                  <a:pt x="8254" y="20765"/>
                </a:cubicBezTo>
                <a:lnTo>
                  <a:pt x="8254" y="20545"/>
                </a:lnTo>
                <a:cubicBezTo>
                  <a:pt x="8254" y="20488"/>
                  <a:pt x="8230" y="20441"/>
                  <a:pt x="8201" y="20441"/>
                </a:cubicBezTo>
                <a:close/>
                <a:moveTo>
                  <a:pt x="8515" y="20441"/>
                </a:moveTo>
                <a:cubicBezTo>
                  <a:pt x="8486" y="20441"/>
                  <a:pt x="8462" y="20488"/>
                  <a:pt x="8462" y="20545"/>
                </a:cubicBezTo>
                <a:lnTo>
                  <a:pt x="8462" y="20765"/>
                </a:lnTo>
                <a:cubicBezTo>
                  <a:pt x="8462" y="20823"/>
                  <a:pt x="8486" y="20868"/>
                  <a:pt x="8515" y="20868"/>
                </a:cubicBezTo>
                <a:cubicBezTo>
                  <a:pt x="8544" y="20868"/>
                  <a:pt x="8568" y="20823"/>
                  <a:pt x="8568" y="20765"/>
                </a:cubicBezTo>
                <a:lnTo>
                  <a:pt x="8568" y="20545"/>
                </a:lnTo>
                <a:cubicBezTo>
                  <a:pt x="8568" y="20488"/>
                  <a:pt x="8544" y="20441"/>
                  <a:pt x="8515" y="20441"/>
                </a:cubicBezTo>
                <a:close/>
                <a:moveTo>
                  <a:pt x="9365" y="20441"/>
                </a:moveTo>
                <a:cubicBezTo>
                  <a:pt x="9336" y="20441"/>
                  <a:pt x="9312" y="20488"/>
                  <a:pt x="9312" y="20545"/>
                </a:cubicBezTo>
                <a:lnTo>
                  <a:pt x="9312" y="20765"/>
                </a:lnTo>
                <a:cubicBezTo>
                  <a:pt x="9312" y="20823"/>
                  <a:pt x="9336" y="20868"/>
                  <a:pt x="9365" y="20868"/>
                </a:cubicBezTo>
                <a:cubicBezTo>
                  <a:pt x="9394" y="20868"/>
                  <a:pt x="9418" y="20823"/>
                  <a:pt x="9418" y="20765"/>
                </a:cubicBezTo>
                <a:lnTo>
                  <a:pt x="9418" y="20545"/>
                </a:lnTo>
                <a:cubicBezTo>
                  <a:pt x="9418" y="20488"/>
                  <a:pt x="9394" y="20441"/>
                  <a:pt x="9365" y="20441"/>
                </a:cubicBezTo>
                <a:close/>
                <a:moveTo>
                  <a:pt x="9679" y="20441"/>
                </a:moveTo>
                <a:cubicBezTo>
                  <a:pt x="9650" y="20441"/>
                  <a:pt x="9626" y="20488"/>
                  <a:pt x="9626" y="20545"/>
                </a:cubicBezTo>
                <a:lnTo>
                  <a:pt x="9626" y="20765"/>
                </a:lnTo>
                <a:cubicBezTo>
                  <a:pt x="9626" y="20823"/>
                  <a:pt x="9650" y="20868"/>
                  <a:pt x="9679" y="20868"/>
                </a:cubicBezTo>
                <a:cubicBezTo>
                  <a:pt x="9708" y="20868"/>
                  <a:pt x="9732" y="20823"/>
                  <a:pt x="9732" y="20765"/>
                </a:cubicBezTo>
                <a:lnTo>
                  <a:pt x="9732" y="20545"/>
                </a:lnTo>
                <a:cubicBezTo>
                  <a:pt x="9732" y="20488"/>
                  <a:pt x="9708" y="20441"/>
                  <a:pt x="9679" y="20441"/>
                </a:cubicBezTo>
                <a:close/>
                <a:moveTo>
                  <a:pt x="10529" y="20441"/>
                </a:moveTo>
                <a:cubicBezTo>
                  <a:pt x="10500" y="20441"/>
                  <a:pt x="10476" y="20488"/>
                  <a:pt x="10476" y="20545"/>
                </a:cubicBezTo>
                <a:lnTo>
                  <a:pt x="10476" y="20765"/>
                </a:lnTo>
                <a:cubicBezTo>
                  <a:pt x="10476" y="20823"/>
                  <a:pt x="10500" y="20868"/>
                  <a:pt x="10529" y="20868"/>
                </a:cubicBezTo>
                <a:cubicBezTo>
                  <a:pt x="10558" y="20868"/>
                  <a:pt x="10582" y="20823"/>
                  <a:pt x="10582" y="20765"/>
                </a:cubicBezTo>
                <a:lnTo>
                  <a:pt x="10582" y="20545"/>
                </a:lnTo>
                <a:cubicBezTo>
                  <a:pt x="10582" y="20488"/>
                  <a:pt x="10558" y="20441"/>
                  <a:pt x="10529" y="20441"/>
                </a:cubicBezTo>
                <a:close/>
                <a:moveTo>
                  <a:pt x="10844" y="20441"/>
                </a:moveTo>
                <a:cubicBezTo>
                  <a:pt x="10814" y="20441"/>
                  <a:pt x="10791" y="20488"/>
                  <a:pt x="10791" y="20545"/>
                </a:cubicBezTo>
                <a:lnTo>
                  <a:pt x="10791" y="20765"/>
                </a:lnTo>
                <a:cubicBezTo>
                  <a:pt x="10791" y="20823"/>
                  <a:pt x="10814" y="20868"/>
                  <a:pt x="10844" y="20868"/>
                </a:cubicBezTo>
                <a:cubicBezTo>
                  <a:pt x="10873" y="20868"/>
                  <a:pt x="10895" y="20823"/>
                  <a:pt x="10895" y="20765"/>
                </a:cubicBezTo>
                <a:lnTo>
                  <a:pt x="10895" y="20545"/>
                </a:lnTo>
                <a:cubicBezTo>
                  <a:pt x="10895" y="20488"/>
                  <a:pt x="10873" y="20441"/>
                  <a:pt x="10844" y="20441"/>
                </a:cubicBezTo>
                <a:close/>
                <a:moveTo>
                  <a:pt x="11692" y="20441"/>
                </a:moveTo>
                <a:cubicBezTo>
                  <a:pt x="11663" y="20441"/>
                  <a:pt x="11640" y="20488"/>
                  <a:pt x="11640" y="20545"/>
                </a:cubicBezTo>
                <a:lnTo>
                  <a:pt x="11640" y="20765"/>
                </a:lnTo>
                <a:cubicBezTo>
                  <a:pt x="11640" y="20823"/>
                  <a:pt x="11663" y="20868"/>
                  <a:pt x="11692" y="20868"/>
                </a:cubicBezTo>
                <a:cubicBezTo>
                  <a:pt x="11721" y="20868"/>
                  <a:pt x="11745" y="20823"/>
                  <a:pt x="11745" y="20765"/>
                </a:cubicBezTo>
                <a:lnTo>
                  <a:pt x="11745" y="20545"/>
                </a:lnTo>
                <a:cubicBezTo>
                  <a:pt x="11745" y="20488"/>
                  <a:pt x="11721" y="20441"/>
                  <a:pt x="11692" y="20441"/>
                </a:cubicBezTo>
                <a:close/>
                <a:moveTo>
                  <a:pt x="12007" y="20441"/>
                </a:moveTo>
                <a:cubicBezTo>
                  <a:pt x="11978" y="20441"/>
                  <a:pt x="11955" y="20488"/>
                  <a:pt x="11955" y="20545"/>
                </a:cubicBezTo>
                <a:lnTo>
                  <a:pt x="11955" y="20765"/>
                </a:lnTo>
                <a:cubicBezTo>
                  <a:pt x="11955" y="20823"/>
                  <a:pt x="11978" y="20868"/>
                  <a:pt x="12007" y="20868"/>
                </a:cubicBezTo>
                <a:cubicBezTo>
                  <a:pt x="12036" y="20868"/>
                  <a:pt x="12060" y="20823"/>
                  <a:pt x="12060" y="20765"/>
                </a:cubicBezTo>
                <a:lnTo>
                  <a:pt x="12060" y="20545"/>
                </a:lnTo>
                <a:cubicBezTo>
                  <a:pt x="12060" y="20488"/>
                  <a:pt x="12036" y="20441"/>
                  <a:pt x="12007" y="20441"/>
                </a:cubicBezTo>
                <a:close/>
                <a:moveTo>
                  <a:pt x="12856" y="20441"/>
                </a:moveTo>
                <a:cubicBezTo>
                  <a:pt x="12827" y="20441"/>
                  <a:pt x="12804" y="20488"/>
                  <a:pt x="12804" y="20545"/>
                </a:cubicBezTo>
                <a:lnTo>
                  <a:pt x="12804" y="20765"/>
                </a:lnTo>
                <a:cubicBezTo>
                  <a:pt x="12804" y="20823"/>
                  <a:pt x="12827" y="20868"/>
                  <a:pt x="12856" y="20868"/>
                </a:cubicBezTo>
                <a:cubicBezTo>
                  <a:pt x="12886" y="20868"/>
                  <a:pt x="12909" y="20823"/>
                  <a:pt x="12909" y="20765"/>
                </a:cubicBezTo>
                <a:lnTo>
                  <a:pt x="12909" y="20545"/>
                </a:lnTo>
                <a:cubicBezTo>
                  <a:pt x="12909" y="20488"/>
                  <a:pt x="12886" y="20441"/>
                  <a:pt x="12856" y="20441"/>
                </a:cubicBezTo>
                <a:close/>
                <a:moveTo>
                  <a:pt x="13171" y="20441"/>
                </a:moveTo>
                <a:cubicBezTo>
                  <a:pt x="13142" y="20441"/>
                  <a:pt x="13118" y="20488"/>
                  <a:pt x="13118" y="20545"/>
                </a:cubicBezTo>
                <a:lnTo>
                  <a:pt x="13118" y="20765"/>
                </a:lnTo>
                <a:cubicBezTo>
                  <a:pt x="13118" y="20823"/>
                  <a:pt x="13142" y="20868"/>
                  <a:pt x="13171" y="20868"/>
                </a:cubicBezTo>
                <a:cubicBezTo>
                  <a:pt x="13200" y="20868"/>
                  <a:pt x="13224" y="20823"/>
                  <a:pt x="13224" y="20765"/>
                </a:cubicBezTo>
                <a:lnTo>
                  <a:pt x="13224" y="20545"/>
                </a:lnTo>
                <a:cubicBezTo>
                  <a:pt x="13224" y="20488"/>
                  <a:pt x="13200" y="20441"/>
                  <a:pt x="13171" y="20441"/>
                </a:cubicBezTo>
                <a:close/>
                <a:moveTo>
                  <a:pt x="14021" y="20441"/>
                </a:moveTo>
                <a:cubicBezTo>
                  <a:pt x="13992" y="20441"/>
                  <a:pt x="13968" y="20488"/>
                  <a:pt x="13968" y="20545"/>
                </a:cubicBezTo>
                <a:lnTo>
                  <a:pt x="13968" y="20765"/>
                </a:lnTo>
                <a:cubicBezTo>
                  <a:pt x="13968" y="20823"/>
                  <a:pt x="13992" y="20868"/>
                  <a:pt x="14021" y="20868"/>
                </a:cubicBezTo>
                <a:cubicBezTo>
                  <a:pt x="14050" y="20868"/>
                  <a:pt x="14074" y="20823"/>
                  <a:pt x="14074" y="20765"/>
                </a:cubicBezTo>
                <a:lnTo>
                  <a:pt x="14074" y="20545"/>
                </a:lnTo>
                <a:cubicBezTo>
                  <a:pt x="14074" y="20488"/>
                  <a:pt x="14050" y="20441"/>
                  <a:pt x="14021" y="20441"/>
                </a:cubicBezTo>
                <a:close/>
                <a:moveTo>
                  <a:pt x="14335" y="20441"/>
                </a:moveTo>
                <a:cubicBezTo>
                  <a:pt x="14306" y="20441"/>
                  <a:pt x="14282" y="20488"/>
                  <a:pt x="14282" y="20545"/>
                </a:cubicBezTo>
                <a:lnTo>
                  <a:pt x="14282" y="20765"/>
                </a:lnTo>
                <a:cubicBezTo>
                  <a:pt x="14282" y="20823"/>
                  <a:pt x="14306" y="20868"/>
                  <a:pt x="14335" y="20868"/>
                </a:cubicBezTo>
                <a:cubicBezTo>
                  <a:pt x="14364" y="20868"/>
                  <a:pt x="14388" y="20823"/>
                  <a:pt x="14388" y="20765"/>
                </a:cubicBezTo>
                <a:lnTo>
                  <a:pt x="14388" y="20545"/>
                </a:lnTo>
                <a:cubicBezTo>
                  <a:pt x="14388" y="20488"/>
                  <a:pt x="14364" y="20441"/>
                  <a:pt x="14335" y="20441"/>
                </a:cubicBezTo>
                <a:close/>
                <a:moveTo>
                  <a:pt x="15185" y="20441"/>
                </a:moveTo>
                <a:cubicBezTo>
                  <a:pt x="15156" y="20441"/>
                  <a:pt x="15132" y="20488"/>
                  <a:pt x="15132" y="20545"/>
                </a:cubicBezTo>
                <a:lnTo>
                  <a:pt x="15132" y="20765"/>
                </a:lnTo>
                <a:cubicBezTo>
                  <a:pt x="15132" y="20823"/>
                  <a:pt x="15156" y="20868"/>
                  <a:pt x="15185" y="20868"/>
                </a:cubicBezTo>
                <a:cubicBezTo>
                  <a:pt x="15214" y="20868"/>
                  <a:pt x="15237" y="20823"/>
                  <a:pt x="15237" y="20765"/>
                </a:cubicBezTo>
                <a:lnTo>
                  <a:pt x="15237" y="20545"/>
                </a:lnTo>
                <a:cubicBezTo>
                  <a:pt x="15237" y="20488"/>
                  <a:pt x="15214" y="20441"/>
                  <a:pt x="15185" y="20441"/>
                </a:cubicBezTo>
                <a:close/>
                <a:moveTo>
                  <a:pt x="15500" y="20441"/>
                </a:moveTo>
                <a:cubicBezTo>
                  <a:pt x="15470" y="20441"/>
                  <a:pt x="15447" y="20488"/>
                  <a:pt x="15447" y="20545"/>
                </a:cubicBezTo>
                <a:lnTo>
                  <a:pt x="15447" y="20765"/>
                </a:lnTo>
                <a:cubicBezTo>
                  <a:pt x="15447" y="20823"/>
                  <a:pt x="15470" y="20868"/>
                  <a:pt x="15500" y="20868"/>
                </a:cubicBezTo>
                <a:cubicBezTo>
                  <a:pt x="15529" y="20868"/>
                  <a:pt x="15551" y="20823"/>
                  <a:pt x="15551" y="20765"/>
                </a:cubicBezTo>
                <a:lnTo>
                  <a:pt x="15551" y="20545"/>
                </a:lnTo>
                <a:cubicBezTo>
                  <a:pt x="15551" y="20488"/>
                  <a:pt x="15529" y="20441"/>
                  <a:pt x="15500" y="20441"/>
                </a:cubicBezTo>
                <a:close/>
                <a:moveTo>
                  <a:pt x="16349" y="20441"/>
                </a:moveTo>
                <a:cubicBezTo>
                  <a:pt x="16320" y="20441"/>
                  <a:pt x="16296" y="20488"/>
                  <a:pt x="16296" y="20545"/>
                </a:cubicBezTo>
                <a:lnTo>
                  <a:pt x="16296" y="20765"/>
                </a:lnTo>
                <a:cubicBezTo>
                  <a:pt x="16296" y="20823"/>
                  <a:pt x="16320" y="20868"/>
                  <a:pt x="16349" y="20868"/>
                </a:cubicBezTo>
                <a:cubicBezTo>
                  <a:pt x="16378" y="20868"/>
                  <a:pt x="16401" y="20823"/>
                  <a:pt x="16401" y="20765"/>
                </a:cubicBezTo>
                <a:lnTo>
                  <a:pt x="16401" y="20545"/>
                </a:lnTo>
                <a:cubicBezTo>
                  <a:pt x="16401" y="20488"/>
                  <a:pt x="16378" y="20441"/>
                  <a:pt x="16349" y="20441"/>
                </a:cubicBezTo>
                <a:close/>
                <a:moveTo>
                  <a:pt x="16663" y="20441"/>
                </a:moveTo>
                <a:cubicBezTo>
                  <a:pt x="16634" y="20441"/>
                  <a:pt x="16611" y="20488"/>
                  <a:pt x="16611" y="20545"/>
                </a:cubicBezTo>
                <a:lnTo>
                  <a:pt x="16611" y="20765"/>
                </a:lnTo>
                <a:cubicBezTo>
                  <a:pt x="16611" y="20823"/>
                  <a:pt x="16634" y="20868"/>
                  <a:pt x="16663" y="20868"/>
                </a:cubicBezTo>
                <a:cubicBezTo>
                  <a:pt x="16692" y="20868"/>
                  <a:pt x="16716" y="20823"/>
                  <a:pt x="16716" y="20765"/>
                </a:cubicBezTo>
                <a:lnTo>
                  <a:pt x="16716" y="20545"/>
                </a:lnTo>
                <a:cubicBezTo>
                  <a:pt x="16716" y="20488"/>
                  <a:pt x="16692" y="20441"/>
                  <a:pt x="16663" y="20441"/>
                </a:cubicBezTo>
                <a:close/>
                <a:moveTo>
                  <a:pt x="17512" y="20441"/>
                </a:moveTo>
                <a:cubicBezTo>
                  <a:pt x="17483" y="20441"/>
                  <a:pt x="17459" y="20488"/>
                  <a:pt x="17459" y="20545"/>
                </a:cubicBezTo>
                <a:lnTo>
                  <a:pt x="17459" y="20765"/>
                </a:lnTo>
                <a:cubicBezTo>
                  <a:pt x="17459" y="20823"/>
                  <a:pt x="17483" y="20868"/>
                  <a:pt x="17512" y="20868"/>
                </a:cubicBezTo>
                <a:cubicBezTo>
                  <a:pt x="17541" y="20868"/>
                  <a:pt x="17565" y="20823"/>
                  <a:pt x="17565" y="20765"/>
                </a:cubicBezTo>
                <a:lnTo>
                  <a:pt x="17565" y="20545"/>
                </a:lnTo>
                <a:cubicBezTo>
                  <a:pt x="17565" y="20488"/>
                  <a:pt x="17541" y="20441"/>
                  <a:pt x="17512" y="20441"/>
                </a:cubicBezTo>
                <a:close/>
                <a:moveTo>
                  <a:pt x="17827" y="20441"/>
                </a:moveTo>
                <a:cubicBezTo>
                  <a:pt x="17798" y="20441"/>
                  <a:pt x="17774" y="20488"/>
                  <a:pt x="17774" y="20545"/>
                </a:cubicBezTo>
                <a:lnTo>
                  <a:pt x="17774" y="20765"/>
                </a:lnTo>
                <a:cubicBezTo>
                  <a:pt x="17774" y="20823"/>
                  <a:pt x="17798" y="20868"/>
                  <a:pt x="17827" y="20868"/>
                </a:cubicBezTo>
                <a:cubicBezTo>
                  <a:pt x="17856" y="20868"/>
                  <a:pt x="17880" y="20823"/>
                  <a:pt x="17880" y="20765"/>
                </a:cubicBezTo>
                <a:lnTo>
                  <a:pt x="17880" y="20545"/>
                </a:lnTo>
                <a:cubicBezTo>
                  <a:pt x="17880" y="20488"/>
                  <a:pt x="17856" y="20441"/>
                  <a:pt x="17827" y="20441"/>
                </a:cubicBezTo>
                <a:close/>
                <a:moveTo>
                  <a:pt x="18677" y="20441"/>
                </a:moveTo>
                <a:cubicBezTo>
                  <a:pt x="18648" y="20441"/>
                  <a:pt x="18624" y="20488"/>
                  <a:pt x="18624" y="20545"/>
                </a:cubicBezTo>
                <a:lnTo>
                  <a:pt x="18624" y="20765"/>
                </a:lnTo>
                <a:cubicBezTo>
                  <a:pt x="18624" y="20823"/>
                  <a:pt x="18648" y="20868"/>
                  <a:pt x="18677" y="20868"/>
                </a:cubicBezTo>
                <a:cubicBezTo>
                  <a:pt x="18706" y="20868"/>
                  <a:pt x="18730" y="20823"/>
                  <a:pt x="18730" y="20765"/>
                </a:cubicBezTo>
                <a:lnTo>
                  <a:pt x="18730" y="20545"/>
                </a:lnTo>
                <a:cubicBezTo>
                  <a:pt x="18730" y="20488"/>
                  <a:pt x="18706" y="20441"/>
                  <a:pt x="18677" y="20441"/>
                </a:cubicBezTo>
                <a:close/>
                <a:moveTo>
                  <a:pt x="18991" y="20441"/>
                </a:moveTo>
                <a:cubicBezTo>
                  <a:pt x="18962" y="20441"/>
                  <a:pt x="18938" y="20488"/>
                  <a:pt x="18938" y="20545"/>
                </a:cubicBezTo>
                <a:lnTo>
                  <a:pt x="18938" y="20765"/>
                </a:lnTo>
                <a:cubicBezTo>
                  <a:pt x="18938" y="20823"/>
                  <a:pt x="18962" y="20868"/>
                  <a:pt x="18991" y="20868"/>
                </a:cubicBezTo>
                <a:cubicBezTo>
                  <a:pt x="19020" y="20868"/>
                  <a:pt x="19044" y="20823"/>
                  <a:pt x="19044" y="20765"/>
                </a:cubicBezTo>
                <a:lnTo>
                  <a:pt x="19044" y="20545"/>
                </a:lnTo>
                <a:cubicBezTo>
                  <a:pt x="19044" y="20488"/>
                  <a:pt x="19020" y="20441"/>
                  <a:pt x="18991" y="20441"/>
                </a:cubicBezTo>
                <a:close/>
                <a:moveTo>
                  <a:pt x="19841" y="20441"/>
                </a:moveTo>
                <a:cubicBezTo>
                  <a:pt x="19812" y="20441"/>
                  <a:pt x="19788" y="20488"/>
                  <a:pt x="19788" y="20545"/>
                </a:cubicBezTo>
                <a:lnTo>
                  <a:pt x="19788" y="20765"/>
                </a:lnTo>
                <a:cubicBezTo>
                  <a:pt x="19788" y="20823"/>
                  <a:pt x="19812" y="20868"/>
                  <a:pt x="19841" y="20868"/>
                </a:cubicBezTo>
                <a:cubicBezTo>
                  <a:pt x="19870" y="20868"/>
                  <a:pt x="19894" y="20823"/>
                  <a:pt x="19894" y="20765"/>
                </a:cubicBezTo>
                <a:lnTo>
                  <a:pt x="19894" y="20545"/>
                </a:lnTo>
                <a:cubicBezTo>
                  <a:pt x="19894" y="20488"/>
                  <a:pt x="19870" y="20441"/>
                  <a:pt x="19841" y="20441"/>
                </a:cubicBezTo>
                <a:close/>
                <a:moveTo>
                  <a:pt x="20155" y="20441"/>
                </a:moveTo>
                <a:cubicBezTo>
                  <a:pt x="20126" y="20441"/>
                  <a:pt x="20102" y="20488"/>
                  <a:pt x="20102" y="20545"/>
                </a:cubicBezTo>
                <a:lnTo>
                  <a:pt x="20102" y="20765"/>
                </a:lnTo>
                <a:cubicBezTo>
                  <a:pt x="20102" y="20823"/>
                  <a:pt x="20126" y="20868"/>
                  <a:pt x="20155" y="20868"/>
                </a:cubicBezTo>
                <a:cubicBezTo>
                  <a:pt x="20184" y="20868"/>
                  <a:pt x="20207" y="20823"/>
                  <a:pt x="20207" y="20765"/>
                </a:cubicBezTo>
                <a:lnTo>
                  <a:pt x="20207" y="20545"/>
                </a:lnTo>
                <a:cubicBezTo>
                  <a:pt x="20207" y="20488"/>
                  <a:pt x="20184" y="20441"/>
                  <a:pt x="20155" y="20441"/>
                </a:cubicBezTo>
                <a:close/>
                <a:moveTo>
                  <a:pt x="21004" y="20441"/>
                </a:moveTo>
                <a:cubicBezTo>
                  <a:pt x="20975" y="20441"/>
                  <a:pt x="20952" y="20488"/>
                  <a:pt x="20952" y="20545"/>
                </a:cubicBezTo>
                <a:lnTo>
                  <a:pt x="20952" y="20765"/>
                </a:lnTo>
                <a:cubicBezTo>
                  <a:pt x="20952" y="20823"/>
                  <a:pt x="20975" y="20868"/>
                  <a:pt x="21004" y="20868"/>
                </a:cubicBezTo>
                <a:cubicBezTo>
                  <a:pt x="21033" y="20868"/>
                  <a:pt x="21057" y="20823"/>
                  <a:pt x="21057" y="20765"/>
                </a:cubicBezTo>
                <a:lnTo>
                  <a:pt x="21057" y="20545"/>
                </a:lnTo>
                <a:cubicBezTo>
                  <a:pt x="21057" y="20488"/>
                  <a:pt x="21033" y="20441"/>
                  <a:pt x="21004" y="20441"/>
                </a:cubicBezTo>
                <a:close/>
                <a:moveTo>
                  <a:pt x="21319" y="20441"/>
                </a:moveTo>
                <a:cubicBezTo>
                  <a:pt x="21289" y="20441"/>
                  <a:pt x="21267" y="20488"/>
                  <a:pt x="21267" y="20545"/>
                </a:cubicBezTo>
                <a:lnTo>
                  <a:pt x="21267" y="20765"/>
                </a:lnTo>
                <a:cubicBezTo>
                  <a:pt x="21267" y="20823"/>
                  <a:pt x="21289" y="20868"/>
                  <a:pt x="21319" y="20868"/>
                </a:cubicBezTo>
                <a:cubicBezTo>
                  <a:pt x="21348" y="20868"/>
                  <a:pt x="21372" y="20823"/>
                  <a:pt x="21372" y="20765"/>
                </a:cubicBezTo>
                <a:lnTo>
                  <a:pt x="21372" y="20545"/>
                </a:lnTo>
                <a:cubicBezTo>
                  <a:pt x="21372" y="20488"/>
                  <a:pt x="21348" y="20441"/>
                  <a:pt x="21319" y="20441"/>
                </a:cubicBezTo>
                <a:close/>
                <a:moveTo>
                  <a:pt x="281" y="21171"/>
                </a:moveTo>
                <a:cubicBezTo>
                  <a:pt x="252" y="21171"/>
                  <a:pt x="228" y="21218"/>
                  <a:pt x="228" y="21275"/>
                </a:cubicBezTo>
                <a:lnTo>
                  <a:pt x="228" y="21495"/>
                </a:lnTo>
                <a:cubicBezTo>
                  <a:pt x="228" y="21553"/>
                  <a:pt x="252" y="21600"/>
                  <a:pt x="281" y="21600"/>
                </a:cubicBezTo>
                <a:cubicBezTo>
                  <a:pt x="311" y="21600"/>
                  <a:pt x="334" y="21553"/>
                  <a:pt x="334" y="21495"/>
                </a:cubicBezTo>
                <a:lnTo>
                  <a:pt x="334" y="21275"/>
                </a:lnTo>
                <a:cubicBezTo>
                  <a:pt x="334" y="21218"/>
                  <a:pt x="311" y="21171"/>
                  <a:pt x="281" y="21171"/>
                </a:cubicBezTo>
                <a:close/>
                <a:moveTo>
                  <a:pt x="596" y="21171"/>
                </a:moveTo>
                <a:cubicBezTo>
                  <a:pt x="567" y="21171"/>
                  <a:pt x="543" y="21218"/>
                  <a:pt x="543" y="21275"/>
                </a:cubicBezTo>
                <a:lnTo>
                  <a:pt x="543" y="21495"/>
                </a:lnTo>
                <a:cubicBezTo>
                  <a:pt x="543" y="21553"/>
                  <a:pt x="567" y="21600"/>
                  <a:pt x="596" y="21600"/>
                </a:cubicBezTo>
                <a:cubicBezTo>
                  <a:pt x="625" y="21600"/>
                  <a:pt x="649" y="21553"/>
                  <a:pt x="649" y="21495"/>
                </a:cubicBezTo>
                <a:lnTo>
                  <a:pt x="649" y="21275"/>
                </a:lnTo>
                <a:cubicBezTo>
                  <a:pt x="649" y="21218"/>
                  <a:pt x="625" y="21171"/>
                  <a:pt x="596" y="21171"/>
                </a:cubicBezTo>
                <a:close/>
                <a:moveTo>
                  <a:pt x="1446" y="21171"/>
                </a:moveTo>
                <a:cubicBezTo>
                  <a:pt x="1417" y="21171"/>
                  <a:pt x="1393" y="21218"/>
                  <a:pt x="1393" y="21275"/>
                </a:cubicBezTo>
                <a:lnTo>
                  <a:pt x="1393" y="21495"/>
                </a:lnTo>
                <a:cubicBezTo>
                  <a:pt x="1393" y="21553"/>
                  <a:pt x="1417" y="21600"/>
                  <a:pt x="1446" y="21600"/>
                </a:cubicBezTo>
                <a:cubicBezTo>
                  <a:pt x="1475" y="21600"/>
                  <a:pt x="1499" y="21553"/>
                  <a:pt x="1499" y="21495"/>
                </a:cubicBezTo>
                <a:lnTo>
                  <a:pt x="1499" y="21275"/>
                </a:lnTo>
                <a:cubicBezTo>
                  <a:pt x="1499" y="21218"/>
                  <a:pt x="1475" y="21171"/>
                  <a:pt x="1446" y="21171"/>
                </a:cubicBezTo>
                <a:close/>
                <a:moveTo>
                  <a:pt x="1760" y="21171"/>
                </a:moveTo>
                <a:cubicBezTo>
                  <a:pt x="1731" y="21171"/>
                  <a:pt x="1707" y="21218"/>
                  <a:pt x="1707" y="21275"/>
                </a:cubicBezTo>
                <a:lnTo>
                  <a:pt x="1707" y="21495"/>
                </a:lnTo>
                <a:cubicBezTo>
                  <a:pt x="1707" y="21553"/>
                  <a:pt x="1731" y="21600"/>
                  <a:pt x="1760" y="21600"/>
                </a:cubicBezTo>
                <a:cubicBezTo>
                  <a:pt x="1789" y="21600"/>
                  <a:pt x="1813" y="21553"/>
                  <a:pt x="1813" y="21495"/>
                </a:cubicBezTo>
                <a:lnTo>
                  <a:pt x="1813" y="21275"/>
                </a:lnTo>
                <a:cubicBezTo>
                  <a:pt x="1813" y="21218"/>
                  <a:pt x="1789" y="21171"/>
                  <a:pt x="1760" y="21171"/>
                </a:cubicBezTo>
                <a:close/>
                <a:moveTo>
                  <a:pt x="2610" y="21171"/>
                </a:moveTo>
                <a:cubicBezTo>
                  <a:pt x="2581" y="21171"/>
                  <a:pt x="2557" y="21218"/>
                  <a:pt x="2557" y="21275"/>
                </a:cubicBezTo>
                <a:lnTo>
                  <a:pt x="2557" y="21495"/>
                </a:lnTo>
                <a:cubicBezTo>
                  <a:pt x="2557" y="21553"/>
                  <a:pt x="2581" y="21600"/>
                  <a:pt x="2610" y="21600"/>
                </a:cubicBezTo>
                <a:cubicBezTo>
                  <a:pt x="2639" y="21600"/>
                  <a:pt x="2662" y="21553"/>
                  <a:pt x="2662" y="21495"/>
                </a:cubicBezTo>
                <a:lnTo>
                  <a:pt x="2662" y="21275"/>
                </a:lnTo>
                <a:cubicBezTo>
                  <a:pt x="2662" y="21218"/>
                  <a:pt x="2639" y="21171"/>
                  <a:pt x="2610" y="21171"/>
                </a:cubicBezTo>
                <a:close/>
                <a:moveTo>
                  <a:pt x="2924" y="21171"/>
                </a:moveTo>
                <a:cubicBezTo>
                  <a:pt x="2895" y="21171"/>
                  <a:pt x="2871" y="21218"/>
                  <a:pt x="2871" y="21275"/>
                </a:cubicBezTo>
                <a:lnTo>
                  <a:pt x="2871" y="21495"/>
                </a:lnTo>
                <a:cubicBezTo>
                  <a:pt x="2871" y="21553"/>
                  <a:pt x="2895" y="21600"/>
                  <a:pt x="2924" y="21600"/>
                </a:cubicBezTo>
                <a:cubicBezTo>
                  <a:pt x="2954" y="21600"/>
                  <a:pt x="2976" y="21553"/>
                  <a:pt x="2976" y="21495"/>
                </a:cubicBezTo>
                <a:lnTo>
                  <a:pt x="2976" y="21275"/>
                </a:lnTo>
                <a:cubicBezTo>
                  <a:pt x="2976" y="21218"/>
                  <a:pt x="2954" y="21171"/>
                  <a:pt x="2924" y="21171"/>
                </a:cubicBezTo>
                <a:close/>
                <a:moveTo>
                  <a:pt x="3773" y="21171"/>
                </a:moveTo>
                <a:cubicBezTo>
                  <a:pt x="3744" y="21171"/>
                  <a:pt x="3721" y="21218"/>
                  <a:pt x="3721" y="21275"/>
                </a:cubicBezTo>
                <a:lnTo>
                  <a:pt x="3721" y="21495"/>
                </a:lnTo>
                <a:cubicBezTo>
                  <a:pt x="3721" y="21553"/>
                  <a:pt x="3744" y="21600"/>
                  <a:pt x="3773" y="21600"/>
                </a:cubicBezTo>
                <a:cubicBezTo>
                  <a:pt x="3802" y="21600"/>
                  <a:pt x="3826" y="21553"/>
                  <a:pt x="3826" y="21495"/>
                </a:cubicBezTo>
                <a:lnTo>
                  <a:pt x="3826" y="21275"/>
                </a:lnTo>
                <a:cubicBezTo>
                  <a:pt x="3826" y="21218"/>
                  <a:pt x="3802" y="21171"/>
                  <a:pt x="3773" y="21171"/>
                </a:cubicBezTo>
                <a:close/>
                <a:moveTo>
                  <a:pt x="4088" y="21171"/>
                </a:moveTo>
                <a:cubicBezTo>
                  <a:pt x="4058" y="21171"/>
                  <a:pt x="4035" y="21218"/>
                  <a:pt x="4035" y="21275"/>
                </a:cubicBezTo>
                <a:lnTo>
                  <a:pt x="4035" y="21495"/>
                </a:lnTo>
                <a:cubicBezTo>
                  <a:pt x="4035" y="21553"/>
                  <a:pt x="4058" y="21600"/>
                  <a:pt x="4088" y="21600"/>
                </a:cubicBezTo>
                <a:cubicBezTo>
                  <a:pt x="4117" y="21600"/>
                  <a:pt x="4141" y="21553"/>
                  <a:pt x="4141" y="21495"/>
                </a:cubicBezTo>
                <a:lnTo>
                  <a:pt x="4141" y="21275"/>
                </a:lnTo>
                <a:cubicBezTo>
                  <a:pt x="4141" y="21218"/>
                  <a:pt x="4117" y="21171"/>
                  <a:pt x="4088" y="21171"/>
                </a:cubicBezTo>
                <a:close/>
                <a:moveTo>
                  <a:pt x="4937" y="21171"/>
                </a:moveTo>
                <a:cubicBezTo>
                  <a:pt x="4908" y="21171"/>
                  <a:pt x="4884" y="21218"/>
                  <a:pt x="4884" y="21275"/>
                </a:cubicBezTo>
                <a:lnTo>
                  <a:pt x="4884" y="21495"/>
                </a:lnTo>
                <a:cubicBezTo>
                  <a:pt x="4884" y="21553"/>
                  <a:pt x="4908" y="21600"/>
                  <a:pt x="4937" y="21600"/>
                </a:cubicBezTo>
                <a:cubicBezTo>
                  <a:pt x="4966" y="21600"/>
                  <a:pt x="4990" y="21553"/>
                  <a:pt x="4990" y="21495"/>
                </a:cubicBezTo>
                <a:lnTo>
                  <a:pt x="4990" y="21275"/>
                </a:lnTo>
                <a:cubicBezTo>
                  <a:pt x="4990" y="21218"/>
                  <a:pt x="4966" y="21171"/>
                  <a:pt x="4937" y="21171"/>
                </a:cubicBezTo>
                <a:close/>
                <a:moveTo>
                  <a:pt x="5252" y="21171"/>
                </a:moveTo>
                <a:cubicBezTo>
                  <a:pt x="5223" y="21171"/>
                  <a:pt x="5199" y="21218"/>
                  <a:pt x="5199" y="21275"/>
                </a:cubicBezTo>
                <a:lnTo>
                  <a:pt x="5199" y="21495"/>
                </a:lnTo>
                <a:cubicBezTo>
                  <a:pt x="5199" y="21553"/>
                  <a:pt x="5223" y="21600"/>
                  <a:pt x="5252" y="21600"/>
                </a:cubicBezTo>
                <a:cubicBezTo>
                  <a:pt x="5281" y="21600"/>
                  <a:pt x="5305" y="21553"/>
                  <a:pt x="5305" y="21495"/>
                </a:cubicBezTo>
                <a:lnTo>
                  <a:pt x="5305" y="21275"/>
                </a:lnTo>
                <a:cubicBezTo>
                  <a:pt x="5305" y="21218"/>
                  <a:pt x="5281" y="21171"/>
                  <a:pt x="5252" y="21171"/>
                </a:cubicBezTo>
                <a:close/>
                <a:moveTo>
                  <a:pt x="6102" y="21171"/>
                </a:moveTo>
                <a:cubicBezTo>
                  <a:pt x="6072" y="21171"/>
                  <a:pt x="6049" y="21218"/>
                  <a:pt x="6049" y="21275"/>
                </a:cubicBezTo>
                <a:lnTo>
                  <a:pt x="6049" y="21495"/>
                </a:lnTo>
                <a:cubicBezTo>
                  <a:pt x="6049" y="21553"/>
                  <a:pt x="6072" y="21600"/>
                  <a:pt x="6102" y="21600"/>
                </a:cubicBezTo>
                <a:cubicBezTo>
                  <a:pt x="6131" y="21600"/>
                  <a:pt x="6155" y="21553"/>
                  <a:pt x="6155" y="21495"/>
                </a:cubicBezTo>
                <a:lnTo>
                  <a:pt x="6155" y="21275"/>
                </a:lnTo>
                <a:cubicBezTo>
                  <a:pt x="6155" y="21218"/>
                  <a:pt x="6131" y="21171"/>
                  <a:pt x="6102" y="21171"/>
                </a:cubicBezTo>
                <a:close/>
                <a:moveTo>
                  <a:pt x="6416" y="21171"/>
                </a:moveTo>
                <a:cubicBezTo>
                  <a:pt x="6387" y="21171"/>
                  <a:pt x="6363" y="21218"/>
                  <a:pt x="6363" y="21275"/>
                </a:cubicBezTo>
                <a:lnTo>
                  <a:pt x="6363" y="21495"/>
                </a:lnTo>
                <a:cubicBezTo>
                  <a:pt x="6363" y="21553"/>
                  <a:pt x="6387" y="21600"/>
                  <a:pt x="6416" y="21600"/>
                </a:cubicBezTo>
                <a:cubicBezTo>
                  <a:pt x="6445" y="21600"/>
                  <a:pt x="6469" y="21553"/>
                  <a:pt x="6469" y="21495"/>
                </a:cubicBezTo>
                <a:lnTo>
                  <a:pt x="6469" y="21275"/>
                </a:lnTo>
                <a:cubicBezTo>
                  <a:pt x="6469" y="21218"/>
                  <a:pt x="6445" y="21171"/>
                  <a:pt x="6416" y="21171"/>
                </a:cubicBezTo>
                <a:close/>
                <a:moveTo>
                  <a:pt x="7266" y="21171"/>
                </a:moveTo>
                <a:cubicBezTo>
                  <a:pt x="7237" y="21171"/>
                  <a:pt x="7213" y="21218"/>
                  <a:pt x="7213" y="21275"/>
                </a:cubicBezTo>
                <a:lnTo>
                  <a:pt x="7213" y="21495"/>
                </a:lnTo>
                <a:cubicBezTo>
                  <a:pt x="7213" y="21553"/>
                  <a:pt x="7237" y="21600"/>
                  <a:pt x="7266" y="21600"/>
                </a:cubicBezTo>
                <a:cubicBezTo>
                  <a:pt x="7295" y="21600"/>
                  <a:pt x="7318" y="21553"/>
                  <a:pt x="7318" y="21495"/>
                </a:cubicBezTo>
                <a:lnTo>
                  <a:pt x="7318" y="21275"/>
                </a:lnTo>
                <a:cubicBezTo>
                  <a:pt x="7318" y="21218"/>
                  <a:pt x="7295" y="21171"/>
                  <a:pt x="7266" y="21171"/>
                </a:cubicBezTo>
                <a:close/>
                <a:moveTo>
                  <a:pt x="7580" y="21171"/>
                </a:moveTo>
                <a:cubicBezTo>
                  <a:pt x="7551" y="21171"/>
                  <a:pt x="7527" y="21218"/>
                  <a:pt x="7527" y="21275"/>
                </a:cubicBezTo>
                <a:lnTo>
                  <a:pt x="7527" y="21495"/>
                </a:lnTo>
                <a:cubicBezTo>
                  <a:pt x="7527" y="21553"/>
                  <a:pt x="7551" y="21600"/>
                  <a:pt x="7580" y="21600"/>
                </a:cubicBezTo>
                <a:cubicBezTo>
                  <a:pt x="7609" y="21600"/>
                  <a:pt x="7632" y="21553"/>
                  <a:pt x="7632" y="21495"/>
                </a:cubicBezTo>
                <a:lnTo>
                  <a:pt x="7632" y="21275"/>
                </a:lnTo>
                <a:cubicBezTo>
                  <a:pt x="7632" y="21218"/>
                  <a:pt x="7609" y="21171"/>
                  <a:pt x="7580" y="21171"/>
                </a:cubicBezTo>
                <a:close/>
                <a:moveTo>
                  <a:pt x="8429" y="21171"/>
                </a:moveTo>
                <a:cubicBezTo>
                  <a:pt x="8400" y="21171"/>
                  <a:pt x="8377" y="21218"/>
                  <a:pt x="8377" y="21275"/>
                </a:cubicBezTo>
                <a:lnTo>
                  <a:pt x="8377" y="21495"/>
                </a:lnTo>
                <a:cubicBezTo>
                  <a:pt x="8377" y="21553"/>
                  <a:pt x="8400" y="21600"/>
                  <a:pt x="8429" y="21600"/>
                </a:cubicBezTo>
                <a:cubicBezTo>
                  <a:pt x="8458" y="21600"/>
                  <a:pt x="8482" y="21553"/>
                  <a:pt x="8482" y="21495"/>
                </a:cubicBezTo>
                <a:lnTo>
                  <a:pt x="8482" y="21275"/>
                </a:lnTo>
                <a:cubicBezTo>
                  <a:pt x="8482" y="21218"/>
                  <a:pt x="8458" y="21171"/>
                  <a:pt x="8429" y="21171"/>
                </a:cubicBezTo>
                <a:close/>
                <a:moveTo>
                  <a:pt x="8744" y="21171"/>
                </a:moveTo>
                <a:cubicBezTo>
                  <a:pt x="8714" y="21171"/>
                  <a:pt x="8691" y="21218"/>
                  <a:pt x="8691" y="21275"/>
                </a:cubicBezTo>
                <a:lnTo>
                  <a:pt x="8691" y="21495"/>
                </a:lnTo>
                <a:cubicBezTo>
                  <a:pt x="8691" y="21553"/>
                  <a:pt x="8714" y="21600"/>
                  <a:pt x="8744" y="21600"/>
                </a:cubicBezTo>
                <a:cubicBezTo>
                  <a:pt x="8773" y="21600"/>
                  <a:pt x="8796" y="21553"/>
                  <a:pt x="8796" y="21495"/>
                </a:cubicBezTo>
                <a:lnTo>
                  <a:pt x="8796" y="21275"/>
                </a:lnTo>
                <a:cubicBezTo>
                  <a:pt x="8796" y="21218"/>
                  <a:pt x="8773" y="21171"/>
                  <a:pt x="8744" y="21171"/>
                </a:cubicBezTo>
                <a:close/>
                <a:moveTo>
                  <a:pt x="9593" y="21171"/>
                </a:moveTo>
                <a:cubicBezTo>
                  <a:pt x="9564" y="21171"/>
                  <a:pt x="9540" y="21218"/>
                  <a:pt x="9540" y="21275"/>
                </a:cubicBezTo>
                <a:lnTo>
                  <a:pt x="9540" y="21495"/>
                </a:lnTo>
                <a:cubicBezTo>
                  <a:pt x="9540" y="21553"/>
                  <a:pt x="9564" y="21600"/>
                  <a:pt x="9593" y="21600"/>
                </a:cubicBezTo>
                <a:cubicBezTo>
                  <a:pt x="9622" y="21600"/>
                  <a:pt x="9646" y="21553"/>
                  <a:pt x="9646" y="21495"/>
                </a:cubicBezTo>
                <a:lnTo>
                  <a:pt x="9646" y="21275"/>
                </a:lnTo>
                <a:cubicBezTo>
                  <a:pt x="9646" y="21218"/>
                  <a:pt x="9622" y="21171"/>
                  <a:pt x="9593" y="21171"/>
                </a:cubicBezTo>
                <a:close/>
                <a:moveTo>
                  <a:pt x="9908" y="21171"/>
                </a:moveTo>
                <a:cubicBezTo>
                  <a:pt x="9879" y="21171"/>
                  <a:pt x="9855" y="21218"/>
                  <a:pt x="9855" y="21275"/>
                </a:cubicBezTo>
                <a:lnTo>
                  <a:pt x="9855" y="21495"/>
                </a:lnTo>
                <a:cubicBezTo>
                  <a:pt x="9855" y="21553"/>
                  <a:pt x="9879" y="21600"/>
                  <a:pt x="9908" y="21600"/>
                </a:cubicBezTo>
                <a:cubicBezTo>
                  <a:pt x="9937" y="21600"/>
                  <a:pt x="9961" y="21553"/>
                  <a:pt x="9961" y="21495"/>
                </a:cubicBezTo>
                <a:lnTo>
                  <a:pt x="9961" y="21275"/>
                </a:lnTo>
                <a:cubicBezTo>
                  <a:pt x="9961" y="21218"/>
                  <a:pt x="9937" y="21171"/>
                  <a:pt x="9908" y="21171"/>
                </a:cubicBezTo>
                <a:close/>
                <a:moveTo>
                  <a:pt x="10758" y="21171"/>
                </a:moveTo>
                <a:cubicBezTo>
                  <a:pt x="10728" y="21171"/>
                  <a:pt x="10705" y="21218"/>
                  <a:pt x="10705" y="21275"/>
                </a:cubicBezTo>
                <a:lnTo>
                  <a:pt x="10705" y="21495"/>
                </a:lnTo>
                <a:cubicBezTo>
                  <a:pt x="10705" y="21553"/>
                  <a:pt x="10728" y="21600"/>
                  <a:pt x="10758" y="21600"/>
                </a:cubicBezTo>
                <a:cubicBezTo>
                  <a:pt x="10787" y="21600"/>
                  <a:pt x="10810" y="21553"/>
                  <a:pt x="10810" y="21495"/>
                </a:cubicBezTo>
                <a:lnTo>
                  <a:pt x="10810" y="21275"/>
                </a:lnTo>
                <a:cubicBezTo>
                  <a:pt x="10810" y="21218"/>
                  <a:pt x="10787" y="21171"/>
                  <a:pt x="10758" y="21171"/>
                </a:cubicBezTo>
                <a:close/>
                <a:moveTo>
                  <a:pt x="11072" y="21171"/>
                </a:moveTo>
                <a:cubicBezTo>
                  <a:pt x="11043" y="21171"/>
                  <a:pt x="11019" y="21218"/>
                  <a:pt x="11019" y="21275"/>
                </a:cubicBezTo>
                <a:lnTo>
                  <a:pt x="11019" y="21495"/>
                </a:lnTo>
                <a:cubicBezTo>
                  <a:pt x="11019" y="21553"/>
                  <a:pt x="11043" y="21600"/>
                  <a:pt x="11072" y="21600"/>
                </a:cubicBezTo>
                <a:cubicBezTo>
                  <a:pt x="11101" y="21600"/>
                  <a:pt x="11125" y="21553"/>
                  <a:pt x="11125" y="21495"/>
                </a:cubicBezTo>
                <a:lnTo>
                  <a:pt x="11125" y="21275"/>
                </a:lnTo>
                <a:cubicBezTo>
                  <a:pt x="11125" y="21218"/>
                  <a:pt x="11101" y="21171"/>
                  <a:pt x="11072" y="21171"/>
                </a:cubicBezTo>
                <a:close/>
                <a:moveTo>
                  <a:pt x="11922" y="21171"/>
                </a:moveTo>
                <a:cubicBezTo>
                  <a:pt x="11893" y="21171"/>
                  <a:pt x="11869" y="21218"/>
                  <a:pt x="11869" y="21275"/>
                </a:cubicBezTo>
                <a:lnTo>
                  <a:pt x="11869" y="21495"/>
                </a:lnTo>
                <a:cubicBezTo>
                  <a:pt x="11869" y="21553"/>
                  <a:pt x="11893" y="21600"/>
                  <a:pt x="11922" y="21600"/>
                </a:cubicBezTo>
                <a:cubicBezTo>
                  <a:pt x="11951" y="21600"/>
                  <a:pt x="11974" y="21553"/>
                  <a:pt x="11974" y="21495"/>
                </a:cubicBezTo>
                <a:lnTo>
                  <a:pt x="11974" y="21275"/>
                </a:lnTo>
                <a:cubicBezTo>
                  <a:pt x="11974" y="21218"/>
                  <a:pt x="11951" y="21171"/>
                  <a:pt x="11922" y="21171"/>
                </a:cubicBezTo>
                <a:close/>
                <a:moveTo>
                  <a:pt x="12236" y="21171"/>
                </a:moveTo>
                <a:cubicBezTo>
                  <a:pt x="12207" y="21171"/>
                  <a:pt x="12183" y="21218"/>
                  <a:pt x="12183" y="21275"/>
                </a:cubicBezTo>
                <a:lnTo>
                  <a:pt x="12183" y="21495"/>
                </a:lnTo>
                <a:cubicBezTo>
                  <a:pt x="12183" y="21553"/>
                  <a:pt x="12207" y="21600"/>
                  <a:pt x="12236" y="21600"/>
                </a:cubicBezTo>
                <a:cubicBezTo>
                  <a:pt x="12265" y="21600"/>
                  <a:pt x="12288" y="21553"/>
                  <a:pt x="12288" y="21495"/>
                </a:cubicBezTo>
                <a:lnTo>
                  <a:pt x="12288" y="21275"/>
                </a:lnTo>
                <a:cubicBezTo>
                  <a:pt x="12288" y="21218"/>
                  <a:pt x="12265" y="21171"/>
                  <a:pt x="12236" y="21171"/>
                </a:cubicBezTo>
                <a:close/>
                <a:moveTo>
                  <a:pt x="13085" y="21171"/>
                </a:moveTo>
                <a:cubicBezTo>
                  <a:pt x="13056" y="21171"/>
                  <a:pt x="13032" y="21218"/>
                  <a:pt x="13032" y="21275"/>
                </a:cubicBezTo>
                <a:lnTo>
                  <a:pt x="13032" y="21495"/>
                </a:lnTo>
                <a:cubicBezTo>
                  <a:pt x="13032" y="21553"/>
                  <a:pt x="13056" y="21600"/>
                  <a:pt x="13085" y="21600"/>
                </a:cubicBezTo>
                <a:cubicBezTo>
                  <a:pt x="13114" y="21600"/>
                  <a:pt x="13138" y="21553"/>
                  <a:pt x="13138" y="21495"/>
                </a:cubicBezTo>
                <a:lnTo>
                  <a:pt x="13138" y="21275"/>
                </a:lnTo>
                <a:cubicBezTo>
                  <a:pt x="13138" y="21218"/>
                  <a:pt x="13114" y="21171"/>
                  <a:pt x="13085" y="21171"/>
                </a:cubicBezTo>
                <a:close/>
                <a:moveTo>
                  <a:pt x="13399" y="21171"/>
                </a:moveTo>
                <a:cubicBezTo>
                  <a:pt x="13370" y="21171"/>
                  <a:pt x="13348" y="21218"/>
                  <a:pt x="13348" y="21275"/>
                </a:cubicBezTo>
                <a:lnTo>
                  <a:pt x="13348" y="21495"/>
                </a:lnTo>
                <a:cubicBezTo>
                  <a:pt x="13348" y="21553"/>
                  <a:pt x="13370" y="21600"/>
                  <a:pt x="13399" y="21600"/>
                </a:cubicBezTo>
                <a:cubicBezTo>
                  <a:pt x="13428" y="21600"/>
                  <a:pt x="13452" y="21553"/>
                  <a:pt x="13452" y="21495"/>
                </a:cubicBezTo>
                <a:lnTo>
                  <a:pt x="13452" y="21275"/>
                </a:lnTo>
                <a:cubicBezTo>
                  <a:pt x="13452" y="21218"/>
                  <a:pt x="13428" y="21171"/>
                  <a:pt x="13399" y="21171"/>
                </a:cubicBezTo>
                <a:close/>
                <a:moveTo>
                  <a:pt x="14249" y="21171"/>
                </a:moveTo>
                <a:cubicBezTo>
                  <a:pt x="14220" y="21171"/>
                  <a:pt x="14196" y="21218"/>
                  <a:pt x="14196" y="21275"/>
                </a:cubicBezTo>
                <a:lnTo>
                  <a:pt x="14196" y="21495"/>
                </a:lnTo>
                <a:cubicBezTo>
                  <a:pt x="14196" y="21553"/>
                  <a:pt x="14220" y="21600"/>
                  <a:pt x="14249" y="21600"/>
                </a:cubicBezTo>
                <a:cubicBezTo>
                  <a:pt x="14278" y="21600"/>
                  <a:pt x="14302" y="21553"/>
                  <a:pt x="14302" y="21495"/>
                </a:cubicBezTo>
                <a:lnTo>
                  <a:pt x="14302" y="21275"/>
                </a:lnTo>
                <a:cubicBezTo>
                  <a:pt x="14302" y="21218"/>
                  <a:pt x="14278" y="21171"/>
                  <a:pt x="14249" y="21171"/>
                </a:cubicBezTo>
                <a:close/>
                <a:moveTo>
                  <a:pt x="14564" y="21171"/>
                </a:moveTo>
                <a:cubicBezTo>
                  <a:pt x="14535" y="21171"/>
                  <a:pt x="14511" y="21218"/>
                  <a:pt x="14511" y="21275"/>
                </a:cubicBezTo>
                <a:lnTo>
                  <a:pt x="14511" y="21495"/>
                </a:lnTo>
                <a:cubicBezTo>
                  <a:pt x="14511" y="21553"/>
                  <a:pt x="14535" y="21600"/>
                  <a:pt x="14564" y="21600"/>
                </a:cubicBezTo>
                <a:cubicBezTo>
                  <a:pt x="14593" y="21600"/>
                  <a:pt x="14617" y="21553"/>
                  <a:pt x="14617" y="21495"/>
                </a:cubicBezTo>
                <a:lnTo>
                  <a:pt x="14617" y="21275"/>
                </a:lnTo>
                <a:cubicBezTo>
                  <a:pt x="14617" y="21218"/>
                  <a:pt x="14593" y="21171"/>
                  <a:pt x="14564" y="21171"/>
                </a:cubicBezTo>
                <a:close/>
                <a:moveTo>
                  <a:pt x="15413" y="21171"/>
                </a:moveTo>
                <a:cubicBezTo>
                  <a:pt x="15384" y="21171"/>
                  <a:pt x="15360" y="21218"/>
                  <a:pt x="15360" y="21275"/>
                </a:cubicBezTo>
                <a:lnTo>
                  <a:pt x="15360" y="21495"/>
                </a:lnTo>
                <a:cubicBezTo>
                  <a:pt x="15360" y="21553"/>
                  <a:pt x="15384" y="21600"/>
                  <a:pt x="15413" y="21600"/>
                </a:cubicBezTo>
                <a:cubicBezTo>
                  <a:pt x="15442" y="21600"/>
                  <a:pt x="15465" y="21553"/>
                  <a:pt x="15465" y="21495"/>
                </a:cubicBezTo>
                <a:lnTo>
                  <a:pt x="15465" y="21275"/>
                </a:lnTo>
                <a:cubicBezTo>
                  <a:pt x="15465" y="21218"/>
                  <a:pt x="15442" y="21171"/>
                  <a:pt x="15413" y="21171"/>
                </a:cubicBezTo>
                <a:close/>
                <a:moveTo>
                  <a:pt x="15728" y="21171"/>
                </a:moveTo>
                <a:cubicBezTo>
                  <a:pt x="15699" y="21171"/>
                  <a:pt x="15675" y="21218"/>
                  <a:pt x="15675" y="21275"/>
                </a:cubicBezTo>
                <a:lnTo>
                  <a:pt x="15675" y="21495"/>
                </a:lnTo>
                <a:cubicBezTo>
                  <a:pt x="15675" y="21553"/>
                  <a:pt x="15699" y="21600"/>
                  <a:pt x="15728" y="21600"/>
                </a:cubicBezTo>
                <a:cubicBezTo>
                  <a:pt x="15757" y="21600"/>
                  <a:pt x="15781" y="21553"/>
                  <a:pt x="15781" y="21495"/>
                </a:cubicBezTo>
                <a:lnTo>
                  <a:pt x="15781" y="21275"/>
                </a:lnTo>
                <a:cubicBezTo>
                  <a:pt x="15781" y="21218"/>
                  <a:pt x="15757" y="21171"/>
                  <a:pt x="15728" y="21171"/>
                </a:cubicBezTo>
                <a:close/>
                <a:moveTo>
                  <a:pt x="16578" y="21171"/>
                </a:moveTo>
                <a:cubicBezTo>
                  <a:pt x="16549" y="21171"/>
                  <a:pt x="16525" y="21218"/>
                  <a:pt x="16525" y="21275"/>
                </a:cubicBezTo>
                <a:lnTo>
                  <a:pt x="16525" y="21495"/>
                </a:lnTo>
                <a:cubicBezTo>
                  <a:pt x="16525" y="21553"/>
                  <a:pt x="16549" y="21600"/>
                  <a:pt x="16578" y="21600"/>
                </a:cubicBezTo>
                <a:cubicBezTo>
                  <a:pt x="16607" y="21600"/>
                  <a:pt x="16630" y="21553"/>
                  <a:pt x="16630" y="21495"/>
                </a:cubicBezTo>
                <a:lnTo>
                  <a:pt x="16630" y="21275"/>
                </a:lnTo>
                <a:cubicBezTo>
                  <a:pt x="16630" y="21218"/>
                  <a:pt x="16607" y="21171"/>
                  <a:pt x="16578" y="21171"/>
                </a:cubicBezTo>
                <a:close/>
                <a:moveTo>
                  <a:pt x="16892" y="21171"/>
                </a:moveTo>
                <a:cubicBezTo>
                  <a:pt x="16863" y="21171"/>
                  <a:pt x="16839" y="21218"/>
                  <a:pt x="16839" y="21275"/>
                </a:cubicBezTo>
                <a:lnTo>
                  <a:pt x="16839" y="21495"/>
                </a:lnTo>
                <a:cubicBezTo>
                  <a:pt x="16839" y="21553"/>
                  <a:pt x="16863" y="21600"/>
                  <a:pt x="16892" y="21600"/>
                </a:cubicBezTo>
                <a:cubicBezTo>
                  <a:pt x="16921" y="21600"/>
                  <a:pt x="16944" y="21553"/>
                  <a:pt x="16944" y="21495"/>
                </a:cubicBezTo>
                <a:lnTo>
                  <a:pt x="16944" y="21275"/>
                </a:lnTo>
                <a:cubicBezTo>
                  <a:pt x="16944" y="21218"/>
                  <a:pt x="16921" y="21171"/>
                  <a:pt x="16892" y="21171"/>
                </a:cubicBezTo>
                <a:close/>
                <a:moveTo>
                  <a:pt x="17741" y="21171"/>
                </a:moveTo>
                <a:cubicBezTo>
                  <a:pt x="17712" y="21171"/>
                  <a:pt x="17689" y="21218"/>
                  <a:pt x="17689" y="21275"/>
                </a:cubicBezTo>
                <a:lnTo>
                  <a:pt x="17689" y="21495"/>
                </a:lnTo>
                <a:cubicBezTo>
                  <a:pt x="17689" y="21553"/>
                  <a:pt x="17712" y="21600"/>
                  <a:pt x="17741" y="21600"/>
                </a:cubicBezTo>
                <a:cubicBezTo>
                  <a:pt x="17770" y="21600"/>
                  <a:pt x="17794" y="21553"/>
                  <a:pt x="17794" y="21495"/>
                </a:cubicBezTo>
                <a:lnTo>
                  <a:pt x="17794" y="21275"/>
                </a:lnTo>
                <a:cubicBezTo>
                  <a:pt x="17794" y="21218"/>
                  <a:pt x="17770" y="21171"/>
                  <a:pt x="17741" y="21171"/>
                </a:cubicBezTo>
                <a:close/>
                <a:moveTo>
                  <a:pt x="18055" y="21171"/>
                </a:moveTo>
                <a:cubicBezTo>
                  <a:pt x="18026" y="21171"/>
                  <a:pt x="18002" y="21218"/>
                  <a:pt x="18002" y="21275"/>
                </a:cubicBezTo>
                <a:lnTo>
                  <a:pt x="18002" y="21495"/>
                </a:lnTo>
                <a:cubicBezTo>
                  <a:pt x="18002" y="21553"/>
                  <a:pt x="18026" y="21600"/>
                  <a:pt x="18055" y="21600"/>
                </a:cubicBezTo>
                <a:cubicBezTo>
                  <a:pt x="18085" y="21600"/>
                  <a:pt x="18108" y="21553"/>
                  <a:pt x="18108" y="21495"/>
                </a:cubicBezTo>
                <a:lnTo>
                  <a:pt x="18108" y="21275"/>
                </a:lnTo>
                <a:cubicBezTo>
                  <a:pt x="18108" y="21218"/>
                  <a:pt x="18085" y="21171"/>
                  <a:pt x="18055" y="21171"/>
                </a:cubicBezTo>
                <a:close/>
                <a:moveTo>
                  <a:pt x="18905" y="21171"/>
                </a:moveTo>
                <a:cubicBezTo>
                  <a:pt x="18876" y="21171"/>
                  <a:pt x="18852" y="21218"/>
                  <a:pt x="18852" y="21275"/>
                </a:cubicBezTo>
                <a:lnTo>
                  <a:pt x="18852" y="21495"/>
                </a:lnTo>
                <a:cubicBezTo>
                  <a:pt x="18852" y="21553"/>
                  <a:pt x="18876" y="21600"/>
                  <a:pt x="18905" y="21600"/>
                </a:cubicBezTo>
                <a:cubicBezTo>
                  <a:pt x="18934" y="21600"/>
                  <a:pt x="18958" y="21553"/>
                  <a:pt x="18958" y="21495"/>
                </a:cubicBezTo>
                <a:lnTo>
                  <a:pt x="18958" y="21275"/>
                </a:lnTo>
                <a:cubicBezTo>
                  <a:pt x="18958" y="21218"/>
                  <a:pt x="18934" y="21171"/>
                  <a:pt x="18905" y="21171"/>
                </a:cubicBezTo>
                <a:close/>
                <a:moveTo>
                  <a:pt x="19220" y="21171"/>
                </a:moveTo>
                <a:cubicBezTo>
                  <a:pt x="19191" y="21171"/>
                  <a:pt x="19167" y="21218"/>
                  <a:pt x="19167" y="21275"/>
                </a:cubicBezTo>
                <a:lnTo>
                  <a:pt x="19167" y="21495"/>
                </a:lnTo>
                <a:cubicBezTo>
                  <a:pt x="19167" y="21553"/>
                  <a:pt x="19191" y="21600"/>
                  <a:pt x="19220" y="21600"/>
                </a:cubicBezTo>
                <a:cubicBezTo>
                  <a:pt x="19249" y="21600"/>
                  <a:pt x="19273" y="21553"/>
                  <a:pt x="19273" y="21495"/>
                </a:cubicBezTo>
                <a:lnTo>
                  <a:pt x="19273" y="21275"/>
                </a:lnTo>
                <a:cubicBezTo>
                  <a:pt x="19273" y="21218"/>
                  <a:pt x="19249" y="21171"/>
                  <a:pt x="19220" y="21171"/>
                </a:cubicBezTo>
                <a:close/>
                <a:moveTo>
                  <a:pt x="20069" y="21171"/>
                </a:moveTo>
                <a:cubicBezTo>
                  <a:pt x="20040" y="21171"/>
                  <a:pt x="20016" y="21218"/>
                  <a:pt x="20016" y="21275"/>
                </a:cubicBezTo>
                <a:lnTo>
                  <a:pt x="20016" y="21495"/>
                </a:lnTo>
                <a:cubicBezTo>
                  <a:pt x="20016" y="21553"/>
                  <a:pt x="20040" y="21600"/>
                  <a:pt x="20069" y="21600"/>
                </a:cubicBezTo>
                <a:cubicBezTo>
                  <a:pt x="20099" y="21600"/>
                  <a:pt x="20122" y="21553"/>
                  <a:pt x="20122" y="21495"/>
                </a:cubicBezTo>
                <a:lnTo>
                  <a:pt x="20122" y="21275"/>
                </a:lnTo>
                <a:cubicBezTo>
                  <a:pt x="20122" y="21218"/>
                  <a:pt x="20099" y="21171"/>
                  <a:pt x="20069" y="21171"/>
                </a:cubicBezTo>
                <a:close/>
                <a:moveTo>
                  <a:pt x="20384" y="21171"/>
                </a:moveTo>
                <a:cubicBezTo>
                  <a:pt x="20355" y="21171"/>
                  <a:pt x="20331" y="21218"/>
                  <a:pt x="20331" y="21275"/>
                </a:cubicBezTo>
                <a:lnTo>
                  <a:pt x="20331" y="21495"/>
                </a:lnTo>
                <a:cubicBezTo>
                  <a:pt x="20331" y="21553"/>
                  <a:pt x="20355" y="21600"/>
                  <a:pt x="20384" y="21600"/>
                </a:cubicBezTo>
                <a:cubicBezTo>
                  <a:pt x="20413" y="21600"/>
                  <a:pt x="20436" y="21553"/>
                  <a:pt x="20436" y="21495"/>
                </a:cubicBezTo>
                <a:lnTo>
                  <a:pt x="20436" y="21275"/>
                </a:lnTo>
                <a:cubicBezTo>
                  <a:pt x="20436" y="21218"/>
                  <a:pt x="20413" y="21171"/>
                  <a:pt x="20384" y="21171"/>
                </a:cubicBezTo>
                <a:close/>
                <a:moveTo>
                  <a:pt x="21234" y="21171"/>
                </a:moveTo>
                <a:cubicBezTo>
                  <a:pt x="21204" y="21171"/>
                  <a:pt x="21181" y="21218"/>
                  <a:pt x="21181" y="21275"/>
                </a:cubicBezTo>
                <a:lnTo>
                  <a:pt x="21181" y="21495"/>
                </a:lnTo>
                <a:cubicBezTo>
                  <a:pt x="21181" y="21553"/>
                  <a:pt x="21204" y="21600"/>
                  <a:pt x="21234" y="21600"/>
                </a:cubicBezTo>
                <a:cubicBezTo>
                  <a:pt x="21263" y="21600"/>
                  <a:pt x="21285" y="21553"/>
                  <a:pt x="21285" y="21495"/>
                </a:cubicBezTo>
                <a:lnTo>
                  <a:pt x="21285" y="21275"/>
                </a:lnTo>
                <a:cubicBezTo>
                  <a:pt x="21285" y="21218"/>
                  <a:pt x="21263" y="21171"/>
                  <a:pt x="21234" y="21171"/>
                </a:cubicBezTo>
                <a:close/>
                <a:moveTo>
                  <a:pt x="21547" y="21171"/>
                </a:moveTo>
                <a:cubicBezTo>
                  <a:pt x="21518" y="21171"/>
                  <a:pt x="21495" y="21218"/>
                  <a:pt x="21495" y="21275"/>
                </a:cubicBezTo>
                <a:lnTo>
                  <a:pt x="21495" y="21495"/>
                </a:lnTo>
                <a:cubicBezTo>
                  <a:pt x="21495" y="21553"/>
                  <a:pt x="21518" y="21600"/>
                  <a:pt x="21547" y="21600"/>
                </a:cubicBezTo>
                <a:cubicBezTo>
                  <a:pt x="21576" y="21600"/>
                  <a:pt x="21600" y="21553"/>
                  <a:pt x="21600" y="21495"/>
                </a:cubicBezTo>
                <a:lnTo>
                  <a:pt x="21600" y="21275"/>
                </a:lnTo>
                <a:cubicBezTo>
                  <a:pt x="21600" y="21218"/>
                  <a:pt x="21576" y="21171"/>
                  <a:pt x="21547" y="21171"/>
                </a:cubicBezTo>
                <a:close/>
              </a:path>
            </a:pathLst>
          </a:custGeom>
          <a:gradFill>
            <a:gsLst>
              <a:gs pos="0">
                <a:srgbClr val="18274E"/>
              </a:gs>
              <a:gs pos="14456">
                <a:srgbClr val="0E1B45"/>
              </a:gs>
              <a:gs pos="49638">
                <a:srgbClr val="040E3C"/>
              </a:gs>
            </a:gsLst>
            <a:path>
              <a:fillToRect l="33539" t="-4064" r="66460" b="104064"/>
            </a:path>
          </a:gradFill>
          <a:ln w="12700">
            <a:miter lim="400000"/>
          </a:ln>
        </p:spPr>
        <p:txBody>
          <a:bodyPr lIns="45719" rIns="45719" anchor="ctr"/>
          <a:lstStyle/>
          <a:p>
            <a:pPr defTabSz="914400">
              <a:lnSpc>
                <a:spcPct val="100000"/>
              </a:lnSpc>
              <a:buClrTx/>
              <a:defRPr sz="1800" baseline="0">
                <a:solidFill>
                  <a:srgbClr val="DE8919"/>
                </a:solidFill>
                <a:latin typeface="Aptos"/>
                <a:ea typeface="Aptos"/>
                <a:cs typeface="Aptos"/>
                <a:sym typeface="Aptos"/>
              </a:defRPr>
            </a:pPr>
            <a:endParaRPr/>
          </a:p>
        </p:txBody>
      </p:sp>
      <p:sp>
        <p:nvSpPr>
          <p:cNvPr id="70" name="Tahle by mohl vypadat název školení"/>
          <p:cNvSpPr txBox="1">
            <a:spLocks noGrp="1"/>
          </p:cNvSpPr>
          <p:nvPr>
            <p:ph type="body" sz="half" idx="21"/>
          </p:nvPr>
        </p:nvSpPr>
        <p:spPr>
          <a:xfrm>
            <a:off x="3036881" y="5553640"/>
            <a:ext cx="18310239" cy="6197601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>
            <a:lvl1pPr marL="0" indent="0" algn="ctr" defTabSz="825500">
              <a:lnSpc>
                <a:spcPct val="11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12300" i="1">
                <a:solidFill>
                  <a:srgbClr val="77F9D9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Tahle by mohl vypadat název školení</a:t>
            </a:r>
          </a:p>
        </p:txBody>
      </p:sp>
      <p:pic>
        <p:nvPicPr>
          <p:cNvPr id="71" name="amos zeleny.svg" descr="amos zeleny.svg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10929739" y="2204593"/>
            <a:ext cx="2524429" cy="2121222"/>
          </a:xfrm>
          <a:prstGeom prst="rect">
            <a:avLst/>
          </a:prstGeom>
          <a:ln w="12700">
            <a:miter lim="400000"/>
          </a:ln>
        </p:spPr>
      </p:pic>
      <p:sp>
        <p:nvSpPr>
          <p:cNvPr id="72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1959031" y="13081000"/>
            <a:ext cx="453238" cy="461059"/>
          </a:xfrm>
          <a:prstGeom prst="rect">
            <a:avLst/>
          </a:prstGeom>
        </p:spPr>
        <p:txBody>
          <a:bodyPr lIns="50800" tIns="50800" rIns="50800" bIns="50800" anchor="t"/>
          <a:lstStyle>
            <a:lvl1pPr algn="ctr">
              <a:defRPr sz="2400" b="0">
                <a:solidFill>
                  <a:srgbClr val="000000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4 odstav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1" name="Volný tvar 6"/>
          <p:cNvSpPr/>
          <p:nvPr/>
        </p:nvSpPr>
        <p:spPr>
          <a:xfrm>
            <a:off x="134619" y="128682"/>
            <a:ext cx="24114762" cy="122132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3" y="0"/>
                </a:moveTo>
                <a:cubicBezTo>
                  <a:pt x="24" y="0"/>
                  <a:pt x="0" y="47"/>
                  <a:pt x="0" y="105"/>
                </a:cubicBezTo>
                <a:lnTo>
                  <a:pt x="0" y="325"/>
                </a:lnTo>
                <a:cubicBezTo>
                  <a:pt x="0" y="382"/>
                  <a:pt x="24" y="427"/>
                  <a:pt x="53" y="427"/>
                </a:cubicBezTo>
                <a:cubicBezTo>
                  <a:pt x="82" y="427"/>
                  <a:pt x="106" y="382"/>
                  <a:pt x="106" y="325"/>
                </a:cubicBezTo>
                <a:lnTo>
                  <a:pt x="106" y="105"/>
                </a:lnTo>
                <a:cubicBezTo>
                  <a:pt x="106" y="47"/>
                  <a:pt x="82" y="0"/>
                  <a:pt x="53" y="0"/>
                </a:cubicBezTo>
                <a:close/>
                <a:moveTo>
                  <a:pt x="367" y="0"/>
                </a:moveTo>
                <a:cubicBezTo>
                  <a:pt x="338" y="0"/>
                  <a:pt x="315" y="47"/>
                  <a:pt x="315" y="105"/>
                </a:cubicBezTo>
                <a:lnTo>
                  <a:pt x="315" y="325"/>
                </a:lnTo>
                <a:cubicBezTo>
                  <a:pt x="315" y="382"/>
                  <a:pt x="338" y="427"/>
                  <a:pt x="367" y="427"/>
                </a:cubicBezTo>
                <a:cubicBezTo>
                  <a:pt x="397" y="427"/>
                  <a:pt x="420" y="382"/>
                  <a:pt x="420" y="325"/>
                </a:cubicBezTo>
                <a:lnTo>
                  <a:pt x="420" y="105"/>
                </a:lnTo>
                <a:cubicBezTo>
                  <a:pt x="420" y="47"/>
                  <a:pt x="397" y="0"/>
                  <a:pt x="367" y="0"/>
                </a:cubicBezTo>
                <a:close/>
                <a:moveTo>
                  <a:pt x="1217" y="0"/>
                </a:moveTo>
                <a:cubicBezTo>
                  <a:pt x="1188" y="0"/>
                  <a:pt x="1164" y="47"/>
                  <a:pt x="1164" y="105"/>
                </a:cubicBezTo>
                <a:lnTo>
                  <a:pt x="1164" y="325"/>
                </a:lnTo>
                <a:cubicBezTo>
                  <a:pt x="1164" y="382"/>
                  <a:pt x="1188" y="427"/>
                  <a:pt x="1217" y="427"/>
                </a:cubicBezTo>
                <a:cubicBezTo>
                  <a:pt x="1246" y="427"/>
                  <a:pt x="1270" y="382"/>
                  <a:pt x="1270" y="325"/>
                </a:cubicBezTo>
                <a:lnTo>
                  <a:pt x="1270" y="105"/>
                </a:lnTo>
                <a:cubicBezTo>
                  <a:pt x="1270" y="47"/>
                  <a:pt x="1246" y="0"/>
                  <a:pt x="1217" y="0"/>
                </a:cubicBezTo>
                <a:close/>
                <a:moveTo>
                  <a:pt x="1532" y="0"/>
                </a:moveTo>
                <a:cubicBezTo>
                  <a:pt x="1503" y="0"/>
                  <a:pt x="1479" y="47"/>
                  <a:pt x="1479" y="105"/>
                </a:cubicBezTo>
                <a:lnTo>
                  <a:pt x="1479" y="325"/>
                </a:lnTo>
                <a:cubicBezTo>
                  <a:pt x="1479" y="382"/>
                  <a:pt x="1503" y="427"/>
                  <a:pt x="1532" y="427"/>
                </a:cubicBezTo>
                <a:cubicBezTo>
                  <a:pt x="1561" y="427"/>
                  <a:pt x="1584" y="382"/>
                  <a:pt x="1584" y="325"/>
                </a:cubicBezTo>
                <a:lnTo>
                  <a:pt x="1584" y="105"/>
                </a:lnTo>
                <a:cubicBezTo>
                  <a:pt x="1584" y="47"/>
                  <a:pt x="1561" y="0"/>
                  <a:pt x="1532" y="0"/>
                </a:cubicBezTo>
                <a:close/>
                <a:moveTo>
                  <a:pt x="2380" y="0"/>
                </a:moveTo>
                <a:cubicBezTo>
                  <a:pt x="2351" y="0"/>
                  <a:pt x="2329" y="47"/>
                  <a:pt x="2329" y="105"/>
                </a:cubicBezTo>
                <a:lnTo>
                  <a:pt x="2329" y="325"/>
                </a:lnTo>
                <a:cubicBezTo>
                  <a:pt x="2329" y="382"/>
                  <a:pt x="2351" y="427"/>
                  <a:pt x="2380" y="427"/>
                </a:cubicBezTo>
                <a:cubicBezTo>
                  <a:pt x="2409" y="427"/>
                  <a:pt x="2433" y="382"/>
                  <a:pt x="2433" y="325"/>
                </a:cubicBezTo>
                <a:lnTo>
                  <a:pt x="2433" y="105"/>
                </a:lnTo>
                <a:cubicBezTo>
                  <a:pt x="2433" y="47"/>
                  <a:pt x="2409" y="0"/>
                  <a:pt x="2380" y="0"/>
                </a:cubicBezTo>
                <a:close/>
                <a:moveTo>
                  <a:pt x="2695" y="0"/>
                </a:moveTo>
                <a:cubicBezTo>
                  <a:pt x="2666" y="0"/>
                  <a:pt x="2643" y="47"/>
                  <a:pt x="2643" y="105"/>
                </a:cubicBezTo>
                <a:lnTo>
                  <a:pt x="2643" y="325"/>
                </a:lnTo>
                <a:cubicBezTo>
                  <a:pt x="2643" y="382"/>
                  <a:pt x="2666" y="427"/>
                  <a:pt x="2695" y="427"/>
                </a:cubicBezTo>
                <a:cubicBezTo>
                  <a:pt x="2724" y="427"/>
                  <a:pt x="2748" y="382"/>
                  <a:pt x="2748" y="325"/>
                </a:cubicBezTo>
                <a:lnTo>
                  <a:pt x="2748" y="105"/>
                </a:lnTo>
                <a:cubicBezTo>
                  <a:pt x="2748" y="47"/>
                  <a:pt x="2724" y="0"/>
                  <a:pt x="2695" y="0"/>
                </a:cubicBezTo>
                <a:close/>
                <a:moveTo>
                  <a:pt x="3545" y="0"/>
                </a:moveTo>
                <a:cubicBezTo>
                  <a:pt x="3516" y="0"/>
                  <a:pt x="3492" y="47"/>
                  <a:pt x="3492" y="105"/>
                </a:cubicBezTo>
                <a:lnTo>
                  <a:pt x="3492" y="325"/>
                </a:lnTo>
                <a:cubicBezTo>
                  <a:pt x="3492" y="382"/>
                  <a:pt x="3516" y="427"/>
                  <a:pt x="3545" y="427"/>
                </a:cubicBezTo>
                <a:cubicBezTo>
                  <a:pt x="3574" y="427"/>
                  <a:pt x="3598" y="382"/>
                  <a:pt x="3598" y="325"/>
                </a:cubicBezTo>
                <a:lnTo>
                  <a:pt x="3598" y="105"/>
                </a:lnTo>
                <a:cubicBezTo>
                  <a:pt x="3598" y="47"/>
                  <a:pt x="3574" y="0"/>
                  <a:pt x="3545" y="0"/>
                </a:cubicBezTo>
                <a:close/>
                <a:moveTo>
                  <a:pt x="3859" y="0"/>
                </a:moveTo>
                <a:cubicBezTo>
                  <a:pt x="3830" y="0"/>
                  <a:pt x="3806" y="47"/>
                  <a:pt x="3806" y="105"/>
                </a:cubicBezTo>
                <a:lnTo>
                  <a:pt x="3806" y="325"/>
                </a:lnTo>
                <a:cubicBezTo>
                  <a:pt x="3806" y="382"/>
                  <a:pt x="3830" y="427"/>
                  <a:pt x="3859" y="427"/>
                </a:cubicBezTo>
                <a:cubicBezTo>
                  <a:pt x="3888" y="427"/>
                  <a:pt x="3912" y="382"/>
                  <a:pt x="3912" y="325"/>
                </a:cubicBezTo>
                <a:lnTo>
                  <a:pt x="3912" y="105"/>
                </a:lnTo>
                <a:cubicBezTo>
                  <a:pt x="3912" y="47"/>
                  <a:pt x="3888" y="0"/>
                  <a:pt x="3859" y="0"/>
                </a:cubicBezTo>
                <a:close/>
                <a:moveTo>
                  <a:pt x="4709" y="0"/>
                </a:moveTo>
                <a:cubicBezTo>
                  <a:pt x="4680" y="0"/>
                  <a:pt x="4656" y="47"/>
                  <a:pt x="4656" y="105"/>
                </a:cubicBezTo>
                <a:lnTo>
                  <a:pt x="4656" y="325"/>
                </a:lnTo>
                <a:cubicBezTo>
                  <a:pt x="4656" y="382"/>
                  <a:pt x="4680" y="427"/>
                  <a:pt x="4709" y="427"/>
                </a:cubicBezTo>
                <a:cubicBezTo>
                  <a:pt x="4738" y="427"/>
                  <a:pt x="4762" y="382"/>
                  <a:pt x="4762" y="325"/>
                </a:cubicBezTo>
                <a:lnTo>
                  <a:pt x="4762" y="105"/>
                </a:lnTo>
                <a:cubicBezTo>
                  <a:pt x="4762" y="47"/>
                  <a:pt x="4738" y="0"/>
                  <a:pt x="4709" y="0"/>
                </a:cubicBezTo>
                <a:close/>
                <a:moveTo>
                  <a:pt x="5023" y="0"/>
                </a:moveTo>
                <a:cubicBezTo>
                  <a:pt x="4994" y="0"/>
                  <a:pt x="4970" y="47"/>
                  <a:pt x="4970" y="105"/>
                </a:cubicBezTo>
                <a:lnTo>
                  <a:pt x="4970" y="325"/>
                </a:lnTo>
                <a:cubicBezTo>
                  <a:pt x="4970" y="382"/>
                  <a:pt x="4994" y="427"/>
                  <a:pt x="5023" y="427"/>
                </a:cubicBezTo>
                <a:cubicBezTo>
                  <a:pt x="5053" y="427"/>
                  <a:pt x="5076" y="382"/>
                  <a:pt x="5076" y="325"/>
                </a:cubicBezTo>
                <a:lnTo>
                  <a:pt x="5076" y="105"/>
                </a:lnTo>
                <a:cubicBezTo>
                  <a:pt x="5076" y="47"/>
                  <a:pt x="5053" y="0"/>
                  <a:pt x="5023" y="0"/>
                </a:cubicBezTo>
                <a:close/>
                <a:moveTo>
                  <a:pt x="5873" y="0"/>
                </a:moveTo>
                <a:cubicBezTo>
                  <a:pt x="5844" y="0"/>
                  <a:pt x="5820" y="47"/>
                  <a:pt x="5820" y="105"/>
                </a:cubicBezTo>
                <a:lnTo>
                  <a:pt x="5820" y="325"/>
                </a:lnTo>
                <a:cubicBezTo>
                  <a:pt x="5820" y="382"/>
                  <a:pt x="5844" y="427"/>
                  <a:pt x="5873" y="427"/>
                </a:cubicBezTo>
                <a:cubicBezTo>
                  <a:pt x="5902" y="427"/>
                  <a:pt x="5926" y="382"/>
                  <a:pt x="5926" y="325"/>
                </a:cubicBezTo>
                <a:lnTo>
                  <a:pt x="5926" y="105"/>
                </a:lnTo>
                <a:cubicBezTo>
                  <a:pt x="5926" y="47"/>
                  <a:pt x="5902" y="0"/>
                  <a:pt x="5873" y="0"/>
                </a:cubicBezTo>
                <a:close/>
                <a:moveTo>
                  <a:pt x="6188" y="0"/>
                </a:moveTo>
                <a:cubicBezTo>
                  <a:pt x="6159" y="0"/>
                  <a:pt x="6135" y="47"/>
                  <a:pt x="6135" y="105"/>
                </a:cubicBezTo>
                <a:lnTo>
                  <a:pt x="6135" y="325"/>
                </a:lnTo>
                <a:cubicBezTo>
                  <a:pt x="6135" y="382"/>
                  <a:pt x="6159" y="427"/>
                  <a:pt x="6188" y="427"/>
                </a:cubicBezTo>
                <a:cubicBezTo>
                  <a:pt x="6217" y="427"/>
                  <a:pt x="6240" y="382"/>
                  <a:pt x="6240" y="325"/>
                </a:cubicBezTo>
                <a:lnTo>
                  <a:pt x="6240" y="105"/>
                </a:lnTo>
                <a:cubicBezTo>
                  <a:pt x="6240" y="47"/>
                  <a:pt x="6217" y="0"/>
                  <a:pt x="6188" y="0"/>
                </a:cubicBezTo>
                <a:close/>
                <a:moveTo>
                  <a:pt x="7036" y="0"/>
                </a:moveTo>
                <a:cubicBezTo>
                  <a:pt x="7007" y="0"/>
                  <a:pt x="6984" y="47"/>
                  <a:pt x="6984" y="105"/>
                </a:cubicBezTo>
                <a:lnTo>
                  <a:pt x="6984" y="325"/>
                </a:lnTo>
                <a:cubicBezTo>
                  <a:pt x="6984" y="382"/>
                  <a:pt x="7007" y="427"/>
                  <a:pt x="7036" y="427"/>
                </a:cubicBezTo>
                <a:cubicBezTo>
                  <a:pt x="7065" y="427"/>
                  <a:pt x="7089" y="382"/>
                  <a:pt x="7089" y="325"/>
                </a:cubicBezTo>
                <a:lnTo>
                  <a:pt x="7089" y="105"/>
                </a:lnTo>
                <a:cubicBezTo>
                  <a:pt x="7089" y="47"/>
                  <a:pt x="7065" y="0"/>
                  <a:pt x="7036" y="0"/>
                </a:cubicBezTo>
                <a:close/>
                <a:moveTo>
                  <a:pt x="7351" y="0"/>
                </a:moveTo>
                <a:cubicBezTo>
                  <a:pt x="7322" y="0"/>
                  <a:pt x="7299" y="47"/>
                  <a:pt x="7299" y="105"/>
                </a:cubicBezTo>
                <a:lnTo>
                  <a:pt x="7299" y="325"/>
                </a:lnTo>
                <a:cubicBezTo>
                  <a:pt x="7299" y="382"/>
                  <a:pt x="7322" y="427"/>
                  <a:pt x="7351" y="427"/>
                </a:cubicBezTo>
                <a:cubicBezTo>
                  <a:pt x="7380" y="427"/>
                  <a:pt x="7404" y="382"/>
                  <a:pt x="7404" y="325"/>
                </a:cubicBezTo>
                <a:lnTo>
                  <a:pt x="7404" y="105"/>
                </a:lnTo>
                <a:cubicBezTo>
                  <a:pt x="7404" y="47"/>
                  <a:pt x="7380" y="0"/>
                  <a:pt x="7351" y="0"/>
                </a:cubicBezTo>
                <a:close/>
                <a:moveTo>
                  <a:pt x="8201" y="0"/>
                </a:moveTo>
                <a:cubicBezTo>
                  <a:pt x="8171" y="0"/>
                  <a:pt x="8148" y="47"/>
                  <a:pt x="8148" y="105"/>
                </a:cubicBezTo>
                <a:lnTo>
                  <a:pt x="8148" y="325"/>
                </a:lnTo>
                <a:cubicBezTo>
                  <a:pt x="8148" y="382"/>
                  <a:pt x="8171" y="427"/>
                  <a:pt x="8201" y="427"/>
                </a:cubicBezTo>
                <a:cubicBezTo>
                  <a:pt x="8230" y="427"/>
                  <a:pt x="8254" y="382"/>
                  <a:pt x="8254" y="325"/>
                </a:cubicBezTo>
                <a:lnTo>
                  <a:pt x="8254" y="105"/>
                </a:lnTo>
                <a:cubicBezTo>
                  <a:pt x="8254" y="47"/>
                  <a:pt x="8230" y="0"/>
                  <a:pt x="8201" y="0"/>
                </a:cubicBezTo>
                <a:close/>
                <a:moveTo>
                  <a:pt x="8515" y="0"/>
                </a:moveTo>
                <a:cubicBezTo>
                  <a:pt x="8486" y="0"/>
                  <a:pt x="8462" y="47"/>
                  <a:pt x="8462" y="105"/>
                </a:cubicBezTo>
                <a:lnTo>
                  <a:pt x="8462" y="325"/>
                </a:lnTo>
                <a:cubicBezTo>
                  <a:pt x="8462" y="382"/>
                  <a:pt x="8486" y="427"/>
                  <a:pt x="8515" y="427"/>
                </a:cubicBezTo>
                <a:cubicBezTo>
                  <a:pt x="8544" y="427"/>
                  <a:pt x="8568" y="382"/>
                  <a:pt x="8568" y="325"/>
                </a:cubicBezTo>
                <a:lnTo>
                  <a:pt x="8568" y="105"/>
                </a:lnTo>
                <a:cubicBezTo>
                  <a:pt x="8568" y="47"/>
                  <a:pt x="8544" y="0"/>
                  <a:pt x="8515" y="0"/>
                </a:cubicBezTo>
                <a:close/>
                <a:moveTo>
                  <a:pt x="9365" y="0"/>
                </a:moveTo>
                <a:cubicBezTo>
                  <a:pt x="9336" y="0"/>
                  <a:pt x="9312" y="47"/>
                  <a:pt x="9312" y="105"/>
                </a:cubicBezTo>
                <a:lnTo>
                  <a:pt x="9312" y="325"/>
                </a:lnTo>
                <a:cubicBezTo>
                  <a:pt x="9312" y="382"/>
                  <a:pt x="9336" y="427"/>
                  <a:pt x="9365" y="427"/>
                </a:cubicBezTo>
                <a:cubicBezTo>
                  <a:pt x="9394" y="427"/>
                  <a:pt x="9418" y="382"/>
                  <a:pt x="9418" y="325"/>
                </a:cubicBezTo>
                <a:lnTo>
                  <a:pt x="9418" y="105"/>
                </a:lnTo>
                <a:cubicBezTo>
                  <a:pt x="9418" y="47"/>
                  <a:pt x="9394" y="0"/>
                  <a:pt x="9365" y="0"/>
                </a:cubicBezTo>
                <a:close/>
                <a:moveTo>
                  <a:pt x="9679" y="0"/>
                </a:moveTo>
                <a:cubicBezTo>
                  <a:pt x="9650" y="0"/>
                  <a:pt x="9626" y="47"/>
                  <a:pt x="9626" y="105"/>
                </a:cubicBezTo>
                <a:lnTo>
                  <a:pt x="9626" y="325"/>
                </a:lnTo>
                <a:cubicBezTo>
                  <a:pt x="9626" y="382"/>
                  <a:pt x="9650" y="427"/>
                  <a:pt x="9679" y="427"/>
                </a:cubicBezTo>
                <a:cubicBezTo>
                  <a:pt x="9708" y="427"/>
                  <a:pt x="9732" y="382"/>
                  <a:pt x="9732" y="325"/>
                </a:cubicBezTo>
                <a:lnTo>
                  <a:pt x="9732" y="105"/>
                </a:lnTo>
                <a:cubicBezTo>
                  <a:pt x="9732" y="47"/>
                  <a:pt x="9708" y="0"/>
                  <a:pt x="9679" y="0"/>
                </a:cubicBezTo>
                <a:close/>
                <a:moveTo>
                  <a:pt x="10529" y="0"/>
                </a:moveTo>
                <a:cubicBezTo>
                  <a:pt x="10500" y="0"/>
                  <a:pt x="10476" y="47"/>
                  <a:pt x="10476" y="105"/>
                </a:cubicBezTo>
                <a:lnTo>
                  <a:pt x="10476" y="325"/>
                </a:lnTo>
                <a:cubicBezTo>
                  <a:pt x="10476" y="382"/>
                  <a:pt x="10500" y="427"/>
                  <a:pt x="10529" y="427"/>
                </a:cubicBezTo>
                <a:cubicBezTo>
                  <a:pt x="10558" y="427"/>
                  <a:pt x="10582" y="382"/>
                  <a:pt x="10582" y="325"/>
                </a:cubicBezTo>
                <a:lnTo>
                  <a:pt x="10582" y="105"/>
                </a:lnTo>
                <a:cubicBezTo>
                  <a:pt x="10582" y="47"/>
                  <a:pt x="10558" y="0"/>
                  <a:pt x="10529" y="0"/>
                </a:cubicBezTo>
                <a:close/>
                <a:moveTo>
                  <a:pt x="10844" y="0"/>
                </a:moveTo>
                <a:cubicBezTo>
                  <a:pt x="10814" y="0"/>
                  <a:pt x="10791" y="47"/>
                  <a:pt x="10791" y="105"/>
                </a:cubicBezTo>
                <a:lnTo>
                  <a:pt x="10791" y="325"/>
                </a:lnTo>
                <a:cubicBezTo>
                  <a:pt x="10791" y="382"/>
                  <a:pt x="10814" y="427"/>
                  <a:pt x="10844" y="427"/>
                </a:cubicBezTo>
                <a:cubicBezTo>
                  <a:pt x="10873" y="427"/>
                  <a:pt x="10895" y="382"/>
                  <a:pt x="10895" y="325"/>
                </a:cubicBezTo>
                <a:lnTo>
                  <a:pt x="10895" y="105"/>
                </a:lnTo>
                <a:cubicBezTo>
                  <a:pt x="10895" y="47"/>
                  <a:pt x="10873" y="0"/>
                  <a:pt x="10844" y="0"/>
                </a:cubicBezTo>
                <a:close/>
                <a:moveTo>
                  <a:pt x="11692" y="0"/>
                </a:moveTo>
                <a:cubicBezTo>
                  <a:pt x="11663" y="0"/>
                  <a:pt x="11640" y="47"/>
                  <a:pt x="11640" y="105"/>
                </a:cubicBezTo>
                <a:lnTo>
                  <a:pt x="11640" y="325"/>
                </a:lnTo>
                <a:cubicBezTo>
                  <a:pt x="11640" y="382"/>
                  <a:pt x="11663" y="427"/>
                  <a:pt x="11692" y="427"/>
                </a:cubicBezTo>
                <a:cubicBezTo>
                  <a:pt x="11721" y="427"/>
                  <a:pt x="11745" y="382"/>
                  <a:pt x="11745" y="325"/>
                </a:cubicBezTo>
                <a:lnTo>
                  <a:pt x="11745" y="105"/>
                </a:lnTo>
                <a:cubicBezTo>
                  <a:pt x="11745" y="47"/>
                  <a:pt x="11721" y="0"/>
                  <a:pt x="11692" y="0"/>
                </a:cubicBezTo>
                <a:close/>
                <a:moveTo>
                  <a:pt x="12007" y="0"/>
                </a:moveTo>
                <a:cubicBezTo>
                  <a:pt x="11978" y="0"/>
                  <a:pt x="11955" y="47"/>
                  <a:pt x="11955" y="105"/>
                </a:cubicBezTo>
                <a:lnTo>
                  <a:pt x="11955" y="325"/>
                </a:lnTo>
                <a:cubicBezTo>
                  <a:pt x="11955" y="382"/>
                  <a:pt x="11978" y="427"/>
                  <a:pt x="12007" y="427"/>
                </a:cubicBezTo>
                <a:cubicBezTo>
                  <a:pt x="12036" y="427"/>
                  <a:pt x="12060" y="382"/>
                  <a:pt x="12060" y="325"/>
                </a:cubicBezTo>
                <a:lnTo>
                  <a:pt x="12060" y="105"/>
                </a:lnTo>
                <a:cubicBezTo>
                  <a:pt x="12060" y="47"/>
                  <a:pt x="12036" y="0"/>
                  <a:pt x="12007" y="0"/>
                </a:cubicBezTo>
                <a:close/>
                <a:moveTo>
                  <a:pt x="12856" y="0"/>
                </a:moveTo>
                <a:cubicBezTo>
                  <a:pt x="12827" y="0"/>
                  <a:pt x="12804" y="47"/>
                  <a:pt x="12804" y="105"/>
                </a:cubicBezTo>
                <a:lnTo>
                  <a:pt x="12804" y="325"/>
                </a:lnTo>
                <a:cubicBezTo>
                  <a:pt x="12804" y="382"/>
                  <a:pt x="12827" y="427"/>
                  <a:pt x="12856" y="427"/>
                </a:cubicBezTo>
                <a:cubicBezTo>
                  <a:pt x="12886" y="427"/>
                  <a:pt x="12909" y="382"/>
                  <a:pt x="12909" y="325"/>
                </a:cubicBezTo>
                <a:lnTo>
                  <a:pt x="12909" y="105"/>
                </a:lnTo>
                <a:cubicBezTo>
                  <a:pt x="12909" y="47"/>
                  <a:pt x="12886" y="0"/>
                  <a:pt x="12856" y="0"/>
                </a:cubicBezTo>
                <a:close/>
                <a:moveTo>
                  <a:pt x="13171" y="0"/>
                </a:moveTo>
                <a:cubicBezTo>
                  <a:pt x="13142" y="0"/>
                  <a:pt x="13118" y="47"/>
                  <a:pt x="13118" y="105"/>
                </a:cubicBezTo>
                <a:lnTo>
                  <a:pt x="13118" y="325"/>
                </a:lnTo>
                <a:cubicBezTo>
                  <a:pt x="13118" y="382"/>
                  <a:pt x="13142" y="427"/>
                  <a:pt x="13171" y="427"/>
                </a:cubicBezTo>
                <a:cubicBezTo>
                  <a:pt x="13200" y="427"/>
                  <a:pt x="13224" y="382"/>
                  <a:pt x="13224" y="325"/>
                </a:cubicBezTo>
                <a:lnTo>
                  <a:pt x="13224" y="105"/>
                </a:lnTo>
                <a:cubicBezTo>
                  <a:pt x="13224" y="47"/>
                  <a:pt x="13200" y="0"/>
                  <a:pt x="13171" y="0"/>
                </a:cubicBezTo>
                <a:close/>
                <a:moveTo>
                  <a:pt x="14021" y="0"/>
                </a:moveTo>
                <a:cubicBezTo>
                  <a:pt x="13992" y="0"/>
                  <a:pt x="13968" y="47"/>
                  <a:pt x="13968" y="105"/>
                </a:cubicBezTo>
                <a:lnTo>
                  <a:pt x="13968" y="325"/>
                </a:lnTo>
                <a:cubicBezTo>
                  <a:pt x="13968" y="382"/>
                  <a:pt x="13992" y="427"/>
                  <a:pt x="14021" y="427"/>
                </a:cubicBezTo>
                <a:cubicBezTo>
                  <a:pt x="14050" y="427"/>
                  <a:pt x="14074" y="382"/>
                  <a:pt x="14074" y="325"/>
                </a:cubicBezTo>
                <a:lnTo>
                  <a:pt x="14074" y="105"/>
                </a:lnTo>
                <a:cubicBezTo>
                  <a:pt x="14074" y="47"/>
                  <a:pt x="14050" y="0"/>
                  <a:pt x="14021" y="0"/>
                </a:cubicBezTo>
                <a:close/>
                <a:moveTo>
                  <a:pt x="14335" y="0"/>
                </a:moveTo>
                <a:cubicBezTo>
                  <a:pt x="14306" y="0"/>
                  <a:pt x="14282" y="47"/>
                  <a:pt x="14282" y="105"/>
                </a:cubicBezTo>
                <a:lnTo>
                  <a:pt x="14282" y="325"/>
                </a:lnTo>
                <a:cubicBezTo>
                  <a:pt x="14282" y="382"/>
                  <a:pt x="14306" y="427"/>
                  <a:pt x="14335" y="427"/>
                </a:cubicBezTo>
                <a:cubicBezTo>
                  <a:pt x="14364" y="427"/>
                  <a:pt x="14388" y="382"/>
                  <a:pt x="14388" y="325"/>
                </a:cubicBezTo>
                <a:lnTo>
                  <a:pt x="14388" y="105"/>
                </a:lnTo>
                <a:cubicBezTo>
                  <a:pt x="14388" y="47"/>
                  <a:pt x="14364" y="0"/>
                  <a:pt x="14335" y="0"/>
                </a:cubicBezTo>
                <a:close/>
                <a:moveTo>
                  <a:pt x="15185" y="0"/>
                </a:moveTo>
                <a:cubicBezTo>
                  <a:pt x="15156" y="0"/>
                  <a:pt x="15132" y="47"/>
                  <a:pt x="15132" y="105"/>
                </a:cubicBezTo>
                <a:lnTo>
                  <a:pt x="15132" y="325"/>
                </a:lnTo>
                <a:cubicBezTo>
                  <a:pt x="15132" y="382"/>
                  <a:pt x="15156" y="427"/>
                  <a:pt x="15185" y="427"/>
                </a:cubicBezTo>
                <a:cubicBezTo>
                  <a:pt x="15214" y="427"/>
                  <a:pt x="15237" y="382"/>
                  <a:pt x="15237" y="325"/>
                </a:cubicBezTo>
                <a:lnTo>
                  <a:pt x="15237" y="105"/>
                </a:lnTo>
                <a:cubicBezTo>
                  <a:pt x="15237" y="47"/>
                  <a:pt x="15214" y="0"/>
                  <a:pt x="15185" y="0"/>
                </a:cubicBezTo>
                <a:close/>
                <a:moveTo>
                  <a:pt x="15500" y="0"/>
                </a:moveTo>
                <a:cubicBezTo>
                  <a:pt x="15470" y="0"/>
                  <a:pt x="15447" y="47"/>
                  <a:pt x="15447" y="105"/>
                </a:cubicBezTo>
                <a:lnTo>
                  <a:pt x="15447" y="325"/>
                </a:lnTo>
                <a:cubicBezTo>
                  <a:pt x="15447" y="382"/>
                  <a:pt x="15470" y="427"/>
                  <a:pt x="15500" y="427"/>
                </a:cubicBezTo>
                <a:cubicBezTo>
                  <a:pt x="15529" y="427"/>
                  <a:pt x="15551" y="382"/>
                  <a:pt x="15551" y="325"/>
                </a:cubicBezTo>
                <a:lnTo>
                  <a:pt x="15551" y="105"/>
                </a:lnTo>
                <a:cubicBezTo>
                  <a:pt x="15551" y="47"/>
                  <a:pt x="15529" y="0"/>
                  <a:pt x="15500" y="0"/>
                </a:cubicBezTo>
                <a:close/>
                <a:moveTo>
                  <a:pt x="16349" y="0"/>
                </a:moveTo>
                <a:cubicBezTo>
                  <a:pt x="16320" y="0"/>
                  <a:pt x="16296" y="47"/>
                  <a:pt x="16296" y="105"/>
                </a:cubicBezTo>
                <a:lnTo>
                  <a:pt x="16296" y="325"/>
                </a:lnTo>
                <a:cubicBezTo>
                  <a:pt x="16296" y="382"/>
                  <a:pt x="16320" y="427"/>
                  <a:pt x="16349" y="427"/>
                </a:cubicBezTo>
                <a:cubicBezTo>
                  <a:pt x="16378" y="427"/>
                  <a:pt x="16401" y="382"/>
                  <a:pt x="16401" y="325"/>
                </a:cubicBezTo>
                <a:lnTo>
                  <a:pt x="16401" y="105"/>
                </a:lnTo>
                <a:cubicBezTo>
                  <a:pt x="16401" y="47"/>
                  <a:pt x="16378" y="0"/>
                  <a:pt x="16349" y="0"/>
                </a:cubicBezTo>
                <a:close/>
                <a:moveTo>
                  <a:pt x="16663" y="0"/>
                </a:moveTo>
                <a:cubicBezTo>
                  <a:pt x="16634" y="0"/>
                  <a:pt x="16611" y="47"/>
                  <a:pt x="16611" y="105"/>
                </a:cubicBezTo>
                <a:lnTo>
                  <a:pt x="16611" y="325"/>
                </a:lnTo>
                <a:cubicBezTo>
                  <a:pt x="16611" y="382"/>
                  <a:pt x="16634" y="427"/>
                  <a:pt x="16663" y="427"/>
                </a:cubicBezTo>
                <a:cubicBezTo>
                  <a:pt x="16692" y="427"/>
                  <a:pt x="16716" y="382"/>
                  <a:pt x="16716" y="325"/>
                </a:cubicBezTo>
                <a:lnTo>
                  <a:pt x="16716" y="105"/>
                </a:lnTo>
                <a:cubicBezTo>
                  <a:pt x="16716" y="47"/>
                  <a:pt x="16692" y="0"/>
                  <a:pt x="16663" y="0"/>
                </a:cubicBezTo>
                <a:close/>
                <a:moveTo>
                  <a:pt x="17512" y="0"/>
                </a:moveTo>
                <a:cubicBezTo>
                  <a:pt x="17483" y="0"/>
                  <a:pt x="17459" y="47"/>
                  <a:pt x="17459" y="105"/>
                </a:cubicBezTo>
                <a:lnTo>
                  <a:pt x="17459" y="325"/>
                </a:lnTo>
                <a:cubicBezTo>
                  <a:pt x="17459" y="382"/>
                  <a:pt x="17483" y="427"/>
                  <a:pt x="17512" y="427"/>
                </a:cubicBezTo>
                <a:cubicBezTo>
                  <a:pt x="17541" y="427"/>
                  <a:pt x="17565" y="382"/>
                  <a:pt x="17565" y="325"/>
                </a:cubicBezTo>
                <a:lnTo>
                  <a:pt x="17565" y="105"/>
                </a:lnTo>
                <a:cubicBezTo>
                  <a:pt x="17565" y="47"/>
                  <a:pt x="17541" y="0"/>
                  <a:pt x="17512" y="0"/>
                </a:cubicBezTo>
                <a:close/>
                <a:moveTo>
                  <a:pt x="17827" y="0"/>
                </a:moveTo>
                <a:cubicBezTo>
                  <a:pt x="17798" y="0"/>
                  <a:pt x="17774" y="47"/>
                  <a:pt x="17774" y="105"/>
                </a:cubicBezTo>
                <a:lnTo>
                  <a:pt x="17774" y="325"/>
                </a:lnTo>
                <a:cubicBezTo>
                  <a:pt x="17774" y="382"/>
                  <a:pt x="17798" y="427"/>
                  <a:pt x="17827" y="427"/>
                </a:cubicBezTo>
                <a:cubicBezTo>
                  <a:pt x="17856" y="427"/>
                  <a:pt x="17880" y="382"/>
                  <a:pt x="17880" y="325"/>
                </a:cubicBezTo>
                <a:lnTo>
                  <a:pt x="17880" y="105"/>
                </a:lnTo>
                <a:cubicBezTo>
                  <a:pt x="17880" y="47"/>
                  <a:pt x="17856" y="0"/>
                  <a:pt x="17827" y="0"/>
                </a:cubicBezTo>
                <a:close/>
                <a:moveTo>
                  <a:pt x="18677" y="0"/>
                </a:moveTo>
                <a:cubicBezTo>
                  <a:pt x="18648" y="0"/>
                  <a:pt x="18624" y="47"/>
                  <a:pt x="18624" y="105"/>
                </a:cubicBezTo>
                <a:lnTo>
                  <a:pt x="18624" y="325"/>
                </a:lnTo>
                <a:cubicBezTo>
                  <a:pt x="18624" y="382"/>
                  <a:pt x="18648" y="427"/>
                  <a:pt x="18677" y="427"/>
                </a:cubicBezTo>
                <a:cubicBezTo>
                  <a:pt x="18706" y="427"/>
                  <a:pt x="18730" y="382"/>
                  <a:pt x="18730" y="325"/>
                </a:cubicBezTo>
                <a:lnTo>
                  <a:pt x="18730" y="105"/>
                </a:lnTo>
                <a:cubicBezTo>
                  <a:pt x="18730" y="47"/>
                  <a:pt x="18706" y="0"/>
                  <a:pt x="18677" y="0"/>
                </a:cubicBezTo>
                <a:close/>
                <a:moveTo>
                  <a:pt x="18991" y="0"/>
                </a:moveTo>
                <a:cubicBezTo>
                  <a:pt x="18962" y="0"/>
                  <a:pt x="18938" y="47"/>
                  <a:pt x="18938" y="105"/>
                </a:cubicBezTo>
                <a:lnTo>
                  <a:pt x="18938" y="325"/>
                </a:lnTo>
                <a:cubicBezTo>
                  <a:pt x="18938" y="382"/>
                  <a:pt x="18962" y="427"/>
                  <a:pt x="18991" y="427"/>
                </a:cubicBezTo>
                <a:cubicBezTo>
                  <a:pt x="19020" y="427"/>
                  <a:pt x="19044" y="382"/>
                  <a:pt x="19044" y="325"/>
                </a:cubicBezTo>
                <a:lnTo>
                  <a:pt x="19044" y="105"/>
                </a:lnTo>
                <a:cubicBezTo>
                  <a:pt x="19044" y="47"/>
                  <a:pt x="19020" y="0"/>
                  <a:pt x="18991" y="0"/>
                </a:cubicBezTo>
                <a:close/>
                <a:moveTo>
                  <a:pt x="19841" y="0"/>
                </a:moveTo>
                <a:cubicBezTo>
                  <a:pt x="19812" y="0"/>
                  <a:pt x="19788" y="47"/>
                  <a:pt x="19788" y="105"/>
                </a:cubicBezTo>
                <a:lnTo>
                  <a:pt x="19788" y="325"/>
                </a:lnTo>
                <a:cubicBezTo>
                  <a:pt x="19788" y="382"/>
                  <a:pt x="19812" y="427"/>
                  <a:pt x="19841" y="427"/>
                </a:cubicBezTo>
                <a:cubicBezTo>
                  <a:pt x="19870" y="427"/>
                  <a:pt x="19894" y="382"/>
                  <a:pt x="19894" y="325"/>
                </a:cubicBezTo>
                <a:lnTo>
                  <a:pt x="19894" y="105"/>
                </a:lnTo>
                <a:cubicBezTo>
                  <a:pt x="19894" y="47"/>
                  <a:pt x="19870" y="0"/>
                  <a:pt x="19841" y="0"/>
                </a:cubicBezTo>
                <a:close/>
                <a:moveTo>
                  <a:pt x="20155" y="0"/>
                </a:moveTo>
                <a:cubicBezTo>
                  <a:pt x="20126" y="0"/>
                  <a:pt x="20102" y="47"/>
                  <a:pt x="20102" y="105"/>
                </a:cubicBezTo>
                <a:lnTo>
                  <a:pt x="20102" y="325"/>
                </a:lnTo>
                <a:cubicBezTo>
                  <a:pt x="20102" y="382"/>
                  <a:pt x="20126" y="427"/>
                  <a:pt x="20155" y="427"/>
                </a:cubicBezTo>
                <a:cubicBezTo>
                  <a:pt x="20184" y="427"/>
                  <a:pt x="20207" y="382"/>
                  <a:pt x="20207" y="325"/>
                </a:cubicBezTo>
                <a:lnTo>
                  <a:pt x="20207" y="105"/>
                </a:lnTo>
                <a:cubicBezTo>
                  <a:pt x="20207" y="47"/>
                  <a:pt x="20184" y="0"/>
                  <a:pt x="20155" y="0"/>
                </a:cubicBezTo>
                <a:close/>
                <a:moveTo>
                  <a:pt x="21004" y="0"/>
                </a:moveTo>
                <a:cubicBezTo>
                  <a:pt x="20975" y="0"/>
                  <a:pt x="20952" y="47"/>
                  <a:pt x="20952" y="105"/>
                </a:cubicBezTo>
                <a:lnTo>
                  <a:pt x="20952" y="325"/>
                </a:lnTo>
                <a:cubicBezTo>
                  <a:pt x="20952" y="382"/>
                  <a:pt x="20975" y="427"/>
                  <a:pt x="21004" y="427"/>
                </a:cubicBezTo>
                <a:cubicBezTo>
                  <a:pt x="21033" y="427"/>
                  <a:pt x="21057" y="382"/>
                  <a:pt x="21057" y="325"/>
                </a:cubicBezTo>
                <a:lnTo>
                  <a:pt x="21057" y="105"/>
                </a:lnTo>
                <a:cubicBezTo>
                  <a:pt x="21057" y="47"/>
                  <a:pt x="21033" y="0"/>
                  <a:pt x="21004" y="0"/>
                </a:cubicBezTo>
                <a:close/>
                <a:moveTo>
                  <a:pt x="21319" y="0"/>
                </a:moveTo>
                <a:cubicBezTo>
                  <a:pt x="21289" y="0"/>
                  <a:pt x="21267" y="47"/>
                  <a:pt x="21267" y="105"/>
                </a:cubicBezTo>
                <a:lnTo>
                  <a:pt x="21267" y="325"/>
                </a:lnTo>
                <a:cubicBezTo>
                  <a:pt x="21267" y="382"/>
                  <a:pt x="21289" y="427"/>
                  <a:pt x="21319" y="427"/>
                </a:cubicBezTo>
                <a:cubicBezTo>
                  <a:pt x="21348" y="427"/>
                  <a:pt x="21372" y="382"/>
                  <a:pt x="21372" y="325"/>
                </a:cubicBezTo>
                <a:lnTo>
                  <a:pt x="21372" y="105"/>
                </a:lnTo>
                <a:cubicBezTo>
                  <a:pt x="21372" y="47"/>
                  <a:pt x="21348" y="0"/>
                  <a:pt x="21319" y="0"/>
                </a:cubicBezTo>
                <a:close/>
                <a:moveTo>
                  <a:pt x="281" y="730"/>
                </a:moveTo>
                <a:cubicBezTo>
                  <a:pt x="252" y="730"/>
                  <a:pt x="228" y="777"/>
                  <a:pt x="228" y="835"/>
                </a:cubicBezTo>
                <a:lnTo>
                  <a:pt x="228" y="1055"/>
                </a:lnTo>
                <a:cubicBezTo>
                  <a:pt x="228" y="1112"/>
                  <a:pt x="252" y="1157"/>
                  <a:pt x="281" y="1157"/>
                </a:cubicBezTo>
                <a:cubicBezTo>
                  <a:pt x="311" y="1157"/>
                  <a:pt x="334" y="1112"/>
                  <a:pt x="334" y="1055"/>
                </a:cubicBezTo>
                <a:lnTo>
                  <a:pt x="334" y="835"/>
                </a:lnTo>
                <a:cubicBezTo>
                  <a:pt x="334" y="777"/>
                  <a:pt x="311" y="730"/>
                  <a:pt x="281" y="730"/>
                </a:cubicBezTo>
                <a:close/>
                <a:moveTo>
                  <a:pt x="596" y="730"/>
                </a:moveTo>
                <a:cubicBezTo>
                  <a:pt x="567" y="730"/>
                  <a:pt x="543" y="777"/>
                  <a:pt x="543" y="835"/>
                </a:cubicBezTo>
                <a:lnTo>
                  <a:pt x="543" y="1055"/>
                </a:lnTo>
                <a:cubicBezTo>
                  <a:pt x="543" y="1112"/>
                  <a:pt x="567" y="1157"/>
                  <a:pt x="596" y="1157"/>
                </a:cubicBezTo>
                <a:cubicBezTo>
                  <a:pt x="625" y="1157"/>
                  <a:pt x="649" y="1112"/>
                  <a:pt x="649" y="1055"/>
                </a:cubicBezTo>
                <a:lnTo>
                  <a:pt x="649" y="835"/>
                </a:lnTo>
                <a:cubicBezTo>
                  <a:pt x="649" y="777"/>
                  <a:pt x="625" y="730"/>
                  <a:pt x="596" y="730"/>
                </a:cubicBezTo>
                <a:close/>
                <a:moveTo>
                  <a:pt x="1446" y="730"/>
                </a:moveTo>
                <a:cubicBezTo>
                  <a:pt x="1417" y="730"/>
                  <a:pt x="1393" y="777"/>
                  <a:pt x="1393" y="835"/>
                </a:cubicBezTo>
                <a:lnTo>
                  <a:pt x="1393" y="1055"/>
                </a:lnTo>
                <a:cubicBezTo>
                  <a:pt x="1393" y="1112"/>
                  <a:pt x="1417" y="1157"/>
                  <a:pt x="1446" y="1157"/>
                </a:cubicBezTo>
                <a:cubicBezTo>
                  <a:pt x="1475" y="1157"/>
                  <a:pt x="1499" y="1112"/>
                  <a:pt x="1499" y="1055"/>
                </a:cubicBezTo>
                <a:lnTo>
                  <a:pt x="1499" y="835"/>
                </a:lnTo>
                <a:cubicBezTo>
                  <a:pt x="1499" y="777"/>
                  <a:pt x="1475" y="730"/>
                  <a:pt x="1446" y="730"/>
                </a:cubicBezTo>
                <a:close/>
                <a:moveTo>
                  <a:pt x="1760" y="730"/>
                </a:moveTo>
                <a:cubicBezTo>
                  <a:pt x="1731" y="730"/>
                  <a:pt x="1707" y="777"/>
                  <a:pt x="1707" y="835"/>
                </a:cubicBezTo>
                <a:lnTo>
                  <a:pt x="1707" y="1055"/>
                </a:lnTo>
                <a:cubicBezTo>
                  <a:pt x="1707" y="1112"/>
                  <a:pt x="1731" y="1157"/>
                  <a:pt x="1760" y="1157"/>
                </a:cubicBezTo>
                <a:cubicBezTo>
                  <a:pt x="1789" y="1157"/>
                  <a:pt x="1813" y="1112"/>
                  <a:pt x="1813" y="1055"/>
                </a:cubicBezTo>
                <a:lnTo>
                  <a:pt x="1813" y="835"/>
                </a:lnTo>
                <a:cubicBezTo>
                  <a:pt x="1813" y="777"/>
                  <a:pt x="1789" y="730"/>
                  <a:pt x="1760" y="730"/>
                </a:cubicBezTo>
                <a:close/>
                <a:moveTo>
                  <a:pt x="2610" y="730"/>
                </a:moveTo>
                <a:cubicBezTo>
                  <a:pt x="2581" y="730"/>
                  <a:pt x="2557" y="777"/>
                  <a:pt x="2557" y="835"/>
                </a:cubicBezTo>
                <a:lnTo>
                  <a:pt x="2557" y="1055"/>
                </a:lnTo>
                <a:cubicBezTo>
                  <a:pt x="2557" y="1112"/>
                  <a:pt x="2581" y="1157"/>
                  <a:pt x="2610" y="1157"/>
                </a:cubicBezTo>
                <a:cubicBezTo>
                  <a:pt x="2639" y="1157"/>
                  <a:pt x="2662" y="1112"/>
                  <a:pt x="2662" y="1055"/>
                </a:cubicBezTo>
                <a:lnTo>
                  <a:pt x="2662" y="835"/>
                </a:lnTo>
                <a:cubicBezTo>
                  <a:pt x="2662" y="777"/>
                  <a:pt x="2639" y="730"/>
                  <a:pt x="2610" y="730"/>
                </a:cubicBezTo>
                <a:close/>
                <a:moveTo>
                  <a:pt x="2924" y="730"/>
                </a:moveTo>
                <a:cubicBezTo>
                  <a:pt x="2895" y="730"/>
                  <a:pt x="2871" y="777"/>
                  <a:pt x="2871" y="835"/>
                </a:cubicBezTo>
                <a:lnTo>
                  <a:pt x="2871" y="1055"/>
                </a:lnTo>
                <a:cubicBezTo>
                  <a:pt x="2871" y="1112"/>
                  <a:pt x="2895" y="1157"/>
                  <a:pt x="2924" y="1157"/>
                </a:cubicBezTo>
                <a:cubicBezTo>
                  <a:pt x="2954" y="1157"/>
                  <a:pt x="2976" y="1112"/>
                  <a:pt x="2976" y="1055"/>
                </a:cubicBezTo>
                <a:lnTo>
                  <a:pt x="2976" y="835"/>
                </a:lnTo>
                <a:cubicBezTo>
                  <a:pt x="2976" y="777"/>
                  <a:pt x="2954" y="730"/>
                  <a:pt x="2924" y="730"/>
                </a:cubicBezTo>
                <a:close/>
                <a:moveTo>
                  <a:pt x="3773" y="730"/>
                </a:moveTo>
                <a:cubicBezTo>
                  <a:pt x="3744" y="730"/>
                  <a:pt x="3721" y="777"/>
                  <a:pt x="3721" y="835"/>
                </a:cubicBezTo>
                <a:lnTo>
                  <a:pt x="3721" y="1055"/>
                </a:lnTo>
                <a:cubicBezTo>
                  <a:pt x="3721" y="1112"/>
                  <a:pt x="3744" y="1157"/>
                  <a:pt x="3773" y="1157"/>
                </a:cubicBezTo>
                <a:cubicBezTo>
                  <a:pt x="3802" y="1157"/>
                  <a:pt x="3826" y="1112"/>
                  <a:pt x="3826" y="1055"/>
                </a:cubicBezTo>
                <a:lnTo>
                  <a:pt x="3826" y="835"/>
                </a:lnTo>
                <a:cubicBezTo>
                  <a:pt x="3826" y="777"/>
                  <a:pt x="3802" y="730"/>
                  <a:pt x="3773" y="730"/>
                </a:cubicBezTo>
                <a:close/>
                <a:moveTo>
                  <a:pt x="4088" y="730"/>
                </a:moveTo>
                <a:cubicBezTo>
                  <a:pt x="4058" y="730"/>
                  <a:pt x="4035" y="777"/>
                  <a:pt x="4035" y="835"/>
                </a:cubicBezTo>
                <a:lnTo>
                  <a:pt x="4035" y="1055"/>
                </a:lnTo>
                <a:cubicBezTo>
                  <a:pt x="4035" y="1112"/>
                  <a:pt x="4058" y="1157"/>
                  <a:pt x="4088" y="1157"/>
                </a:cubicBezTo>
                <a:cubicBezTo>
                  <a:pt x="4117" y="1157"/>
                  <a:pt x="4141" y="1112"/>
                  <a:pt x="4141" y="1055"/>
                </a:cubicBezTo>
                <a:lnTo>
                  <a:pt x="4141" y="835"/>
                </a:lnTo>
                <a:cubicBezTo>
                  <a:pt x="4141" y="777"/>
                  <a:pt x="4117" y="730"/>
                  <a:pt x="4088" y="730"/>
                </a:cubicBezTo>
                <a:close/>
                <a:moveTo>
                  <a:pt x="4937" y="730"/>
                </a:moveTo>
                <a:cubicBezTo>
                  <a:pt x="4908" y="730"/>
                  <a:pt x="4884" y="777"/>
                  <a:pt x="4884" y="835"/>
                </a:cubicBezTo>
                <a:lnTo>
                  <a:pt x="4884" y="1055"/>
                </a:lnTo>
                <a:cubicBezTo>
                  <a:pt x="4884" y="1112"/>
                  <a:pt x="4908" y="1157"/>
                  <a:pt x="4937" y="1157"/>
                </a:cubicBezTo>
                <a:cubicBezTo>
                  <a:pt x="4966" y="1157"/>
                  <a:pt x="4990" y="1112"/>
                  <a:pt x="4990" y="1055"/>
                </a:cubicBezTo>
                <a:lnTo>
                  <a:pt x="4990" y="835"/>
                </a:lnTo>
                <a:cubicBezTo>
                  <a:pt x="4990" y="777"/>
                  <a:pt x="4966" y="730"/>
                  <a:pt x="4937" y="730"/>
                </a:cubicBezTo>
                <a:close/>
                <a:moveTo>
                  <a:pt x="5252" y="730"/>
                </a:moveTo>
                <a:cubicBezTo>
                  <a:pt x="5223" y="730"/>
                  <a:pt x="5199" y="777"/>
                  <a:pt x="5199" y="835"/>
                </a:cubicBezTo>
                <a:lnTo>
                  <a:pt x="5199" y="1055"/>
                </a:lnTo>
                <a:cubicBezTo>
                  <a:pt x="5199" y="1112"/>
                  <a:pt x="5223" y="1157"/>
                  <a:pt x="5252" y="1157"/>
                </a:cubicBezTo>
                <a:cubicBezTo>
                  <a:pt x="5281" y="1157"/>
                  <a:pt x="5305" y="1112"/>
                  <a:pt x="5305" y="1055"/>
                </a:cubicBezTo>
                <a:lnTo>
                  <a:pt x="5305" y="835"/>
                </a:lnTo>
                <a:cubicBezTo>
                  <a:pt x="5305" y="777"/>
                  <a:pt x="5281" y="730"/>
                  <a:pt x="5252" y="730"/>
                </a:cubicBezTo>
                <a:close/>
                <a:moveTo>
                  <a:pt x="6102" y="730"/>
                </a:moveTo>
                <a:cubicBezTo>
                  <a:pt x="6072" y="730"/>
                  <a:pt x="6049" y="777"/>
                  <a:pt x="6049" y="835"/>
                </a:cubicBezTo>
                <a:lnTo>
                  <a:pt x="6049" y="1055"/>
                </a:lnTo>
                <a:cubicBezTo>
                  <a:pt x="6049" y="1112"/>
                  <a:pt x="6072" y="1157"/>
                  <a:pt x="6102" y="1157"/>
                </a:cubicBezTo>
                <a:cubicBezTo>
                  <a:pt x="6131" y="1157"/>
                  <a:pt x="6155" y="1112"/>
                  <a:pt x="6155" y="1055"/>
                </a:cubicBezTo>
                <a:lnTo>
                  <a:pt x="6155" y="835"/>
                </a:lnTo>
                <a:cubicBezTo>
                  <a:pt x="6155" y="777"/>
                  <a:pt x="6131" y="730"/>
                  <a:pt x="6102" y="730"/>
                </a:cubicBezTo>
                <a:close/>
                <a:moveTo>
                  <a:pt x="6416" y="730"/>
                </a:moveTo>
                <a:cubicBezTo>
                  <a:pt x="6387" y="730"/>
                  <a:pt x="6363" y="777"/>
                  <a:pt x="6363" y="835"/>
                </a:cubicBezTo>
                <a:lnTo>
                  <a:pt x="6363" y="1055"/>
                </a:lnTo>
                <a:cubicBezTo>
                  <a:pt x="6363" y="1112"/>
                  <a:pt x="6387" y="1157"/>
                  <a:pt x="6416" y="1157"/>
                </a:cubicBezTo>
                <a:cubicBezTo>
                  <a:pt x="6445" y="1157"/>
                  <a:pt x="6469" y="1112"/>
                  <a:pt x="6469" y="1055"/>
                </a:cubicBezTo>
                <a:lnTo>
                  <a:pt x="6469" y="835"/>
                </a:lnTo>
                <a:cubicBezTo>
                  <a:pt x="6469" y="777"/>
                  <a:pt x="6445" y="730"/>
                  <a:pt x="6416" y="730"/>
                </a:cubicBezTo>
                <a:close/>
                <a:moveTo>
                  <a:pt x="7266" y="730"/>
                </a:moveTo>
                <a:cubicBezTo>
                  <a:pt x="7237" y="730"/>
                  <a:pt x="7213" y="777"/>
                  <a:pt x="7213" y="835"/>
                </a:cubicBezTo>
                <a:lnTo>
                  <a:pt x="7213" y="1055"/>
                </a:lnTo>
                <a:cubicBezTo>
                  <a:pt x="7213" y="1112"/>
                  <a:pt x="7237" y="1157"/>
                  <a:pt x="7266" y="1157"/>
                </a:cubicBezTo>
                <a:cubicBezTo>
                  <a:pt x="7295" y="1157"/>
                  <a:pt x="7318" y="1112"/>
                  <a:pt x="7318" y="1055"/>
                </a:cubicBezTo>
                <a:lnTo>
                  <a:pt x="7318" y="835"/>
                </a:lnTo>
                <a:cubicBezTo>
                  <a:pt x="7318" y="777"/>
                  <a:pt x="7295" y="730"/>
                  <a:pt x="7266" y="730"/>
                </a:cubicBezTo>
                <a:close/>
                <a:moveTo>
                  <a:pt x="7580" y="730"/>
                </a:moveTo>
                <a:cubicBezTo>
                  <a:pt x="7551" y="730"/>
                  <a:pt x="7527" y="777"/>
                  <a:pt x="7527" y="835"/>
                </a:cubicBezTo>
                <a:lnTo>
                  <a:pt x="7527" y="1055"/>
                </a:lnTo>
                <a:cubicBezTo>
                  <a:pt x="7527" y="1112"/>
                  <a:pt x="7551" y="1157"/>
                  <a:pt x="7580" y="1157"/>
                </a:cubicBezTo>
                <a:cubicBezTo>
                  <a:pt x="7609" y="1157"/>
                  <a:pt x="7632" y="1112"/>
                  <a:pt x="7632" y="1055"/>
                </a:cubicBezTo>
                <a:lnTo>
                  <a:pt x="7632" y="835"/>
                </a:lnTo>
                <a:cubicBezTo>
                  <a:pt x="7632" y="777"/>
                  <a:pt x="7609" y="730"/>
                  <a:pt x="7580" y="730"/>
                </a:cubicBezTo>
                <a:close/>
                <a:moveTo>
                  <a:pt x="8429" y="730"/>
                </a:moveTo>
                <a:cubicBezTo>
                  <a:pt x="8400" y="730"/>
                  <a:pt x="8377" y="777"/>
                  <a:pt x="8377" y="835"/>
                </a:cubicBezTo>
                <a:lnTo>
                  <a:pt x="8377" y="1055"/>
                </a:lnTo>
                <a:cubicBezTo>
                  <a:pt x="8377" y="1112"/>
                  <a:pt x="8400" y="1157"/>
                  <a:pt x="8429" y="1157"/>
                </a:cubicBezTo>
                <a:cubicBezTo>
                  <a:pt x="8458" y="1157"/>
                  <a:pt x="8482" y="1112"/>
                  <a:pt x="8482" y="1055"/>
                </a:cubicBezTo>
                <a:lnTo>
                  <a:pt x="8482" y="835"/>
                </a:lnTo>
                <a:cubicBezTo>
                  <a:pt x="8482" y="777"/>
                  <a:pt x="8458" y="730"/>
                  <a:pt x="8429" y="730"/>
                </a:cubicBezTo>
                <a:close/>
                <a:moveTo>
                  <a:pt x="8744" y="730"/>
                </a:moveTo>
                <a:cubicBezTo>
                  <a:pt x="8714" y="730"/>
                  <a:pt x="8691" y="777"/>
                  <a:pt x="8691" y="835"/>
                </a:cubicBezTo>
                <a:lnTo>
                  <a:pt x="8691" y="1055"/>
                </a:lnTo>
                <a:cubicBezTo>
                  <a:pt x="8691" y="1112"/>
                  <a:pt x="8714" y="1157"/>
                  <a:pt x="8744" y="1157"/>
                </a:cubicBezTo>
                <a:cubicBezTo>
                  <a:pt x="8773" y="1157"/>
                  <a:pt x="8796" y="1112"/>
                  <a:pt x="8796" y="1055"/>
                </a:cubicBezTo>
                <a:lnTo>
                  <a:pt x="8796" y="835"/>
                </a:lnTo>
                <a:cubicBezTo>
                  <a:pt x="8796" y="777"/>
                  <a:pt x="8773" y="730"/>
                  <a:pt x="8744" y="730"/>
                </a:cubicBezTo>
                <a:close/>
                <a:moveTo>
                  <a:pt x="9593" y="730"/>
                </a:moveTo>
                <a:cubicBezTo>
                  <a:pt x="9564" y="730"/>
                  <a:pt x="9540" y="777"/>
                  <a:pt x="9540" y="835"/>
                </a:cubicBezTo>
                <a:lnTo>
                  <a:pt x="9540" y="1055"/>
                </a:lnTo>
                <a:cubicBezTo>
                  <a:pt x="9540" y="1112"/>
                  <a:pt x="9564" y="1157"/>
                  <a:pt x="9593" y="1157"/>
                </a:cubicBezTo>
                <a:cubicBezTo>
                  <a:pt x="9622" y="1157"/>
                  <a:pt x="9646" y="1112"/>
                  <a:pt x="9646" y="1055"/>
                </a:cubicBezTo>
                <a:lnTo>
                  <a:pt x="9646" y="835"/>
                </a:lnTo>
                <a:cubicBezTo>
                  <a:pt x="9646" y="777"/>
                  <a:pt x="9622" y="730"/>
                  <a:pt x="9593" y="730"/>
                </a:cubicBezTo>
                <a:close/>
                <a:moveTo>
                  <a:pt x="9908" y="730"/>
                </a:moveTo>
                <a:cubicBezTo>
                  <a:pt x="9879" y="730"/>
                  <a:pt x="9855" y="777"/>
                  <a:pt x="9855" y="835"/>
                </a:cubicBezTo>
                <a:lnTo>
                  <a:pt x="9855" y="1055"/>
                </a:lnTo>
                <a:cubicBezTo>
                  <a:pt x="9855" y="1112"/>
                  <a:pt x="9879" y="1157"/>
                  <a:pt x="9908" y="1157"/>
                </a:cubicBezTo>
                <a:cubicBezTo>
                  <a:pt x="9937" y="1157"/>
                  <a:pt x="9961" y="1112"/>
                  <a:pt x="9961" y="1055"/>
                </a:cubicBezTo>
                <a:lnTo>
                  <a:pt x="9961" y="835"/>
                </a:lnTo>
                <a:cubicBezTo>
                  <a:pt x="9961" y="777"/>
                  <a:pt x="9937" y="730"/>
                  <a:pt x="9908" y="730"/>
                </a:cubicBezTo>
                <a:close/>
                <a:moveTo>
                  <a:pt x="10758" y="730"/>
                </a:moveTo>
                <a:cubicBezTo>
                  <a:pt x="10728" y="730"/>
                  <a:pt x="10705" y="777"/>
                  <a:pt x="10705" y="835"/>
                </a:cubicBezTo>
                <a:lnTo>
                  <a:pt x="10705" y="1055"/>
                </a:lnTo>
                <a:cubicBezTo>
                  <a:pt x="10705" y="1112"/>
                  <a:pt x="10728" y="1157"/>
                  <a:pt x="10758" y="1157"/>
                </a:cubicBezTo>
                <a:cubicBezTo>
                  <a:pt x="10787" y="1157"/>
                  <a:pt x="10810" y="1112"/>
                  <a:pt x="10810" y="1055"/>
                </a:cubicBezTo>
                <a:lnTo>
                  <a:pt x="10810" y="835"/>
                </a:lnTo>
                <a:cubicBezTo>
                  <a:pt x="10810" y="777"/>
                  <a:pt x="10787" y="730"/>
                  <a:pt x="10758" y="730"/>
                </a:cubicBezTo>
                <a:close/>
                <a:moveTo>
                  <a:pt x="11072" y="730"/>
                </a:moveTo>
                <a:cubicBezTo>
                  <a:pt x="11043" y="730"/>
                  <a:pt x="11019" y="777"/>
                  <a:pt x="11019" y="835"/>
                </a:cubicBezTo>
                <a:lnTo>
                  <a:pt x="11019" y="1055"/>
                </a:lnTo>
                <a:cubicBezTo>
                  <a:pt x="11019" y="1112"/>
                  <a:pt x="11043" y="1157"/>
                  <a:pt x="11072" y="1157"/>
                </a:cubicBezTo>
                <a:cubicBezTo>
                  <a:pt x="11101" y="1157"/>
                  <a:pt x="11125" y="1112"/>
                  <a:pt x="11125" y="1055"/>
                </a:cubicBezTo>
                <a:lnTo>
                  <a:pt x="11125" y="835"/>
                </a:lnTo>
                <a:cubicBezTo>
                  <a:pt x="11125" y="777"/>
                  <a:pt x="11101" y="730"/>
                  <a:pt x="11072" y="730"/>
                </a:cubicBezTo>
                <a:close/>
                <a:moveTo>
                  <a:pt x="11922" y="730"/>
                </a:moveTo>
                <a:cubicBezTo>
                  <a:pt x="11893" y="730"/>
                  <a:pt x="11869" y="777"/>
                  <a:pt x="11869" y="835"/>
                </a:cubicBezTo>
                <a:lnTo>
                  <a:pt x="11869" y="1055"/>
                </a:lnTo>
                <a:cubicBezTo>
                  <a:pt x="11869" y="1112"/>
                  <a:pt x="11893" y="1157"/>
                  <a:pt x="11922" y="1157"/>
                </a:cubicBezTo>
                <a:cubicBezTo>
                  <a:pt x="11951" y="1157"/>
                  <a:pt x="11974" y="1112"/>
                  <a:pt x="11974" y="1055"/>
                </a:cubicBezTo>
                <a:lnTo>
                  <a:pt x="11974" y="835"/>
                </a:lnTo>
                <a:cubicBezTo>
                  <a:pt x="11974" y="777"/>
                  <a:pt x="11951" y="730"/>
                  <a:pt x="11922" y="730"/>
                </a:cubicBezTo>
                <a:close/>
                <a:moveTo>
                  <a:pt x="12236" y="730"/>
                </a:moveTo>
                <a:cubicBezTo>
                  <a:pt x="12207" y="730"/>
                  <a:pt x="12183" y="777"/>
                  <a:pt x="12183" y="835"/>
                </a:cubicBezTo>
                <a:lnTo>
                  <a:pt x="12183" y="1055"/>
                </a:lnTo>
                <a:cubicBezTo>
                  <a:pt x="12183" y="1112"/>
                  <a:pt x="12207" y="1157"/>
                  <a:pt x="12236" y="1157"/>
                </a:cubicBezTo>
                <a:cubicBezTo>
                  <a:pt x="12265" y="1157"/>
                  <a:pt x="12288" y="1112"/>
                  <a:pt x="12288" y="1055"/>
                </a:cubicBezTo>
                <a:lnTo>
                  <a:pt x="12288" y="835"/>
                </a:lnTo>
                <a:cubicBezTo>
                  <a:pt x="12288" y="777"/>
                  <a:pt x="12265" y="730"/>
                  <a:pt x="12236" y="730"/>
                </a:cubicBezTo>
                <a:close/>
                <a:moveTo>
                  <a:pt x="13085" y="730"/>
                </a:moveTo>
                <a:cubicBezTo>
                  <a:pt x="13056" y="730"/>
                  <a:pt x="13032" y="777"/>
                  <a:pt x="13032" y="835"/>
                </a:cubicBezTo>
                <a:lnTo>
                  <a:pt x="13032" y="1055"/>
                </a:lnTo>
                <a:cubicBezTo>
                  <a:pt x="13032" y="1112"/>
                  <a:pt x="13056" y="1157"/>
                  <a:pt x="13085" y="1157"/>
                </a:cubicBezTo>
                <a:cubicBezTo>
                  <a:pt x="13114" y="1157"/>
                  <a:pt x="13138" y="1112"/>
                  <a:pt x="13138" y="1055"/>
                </a:cubicBezTo>
                <a:lnTo>
                  <a:pt x="13138" y="835"/>
                </a:lnTo>
                <a:cubicBezTo>
                  <a:pt x="13138" y="777"/>
                  <a:pt x="13114" y="730"/>
                  <a:pt x="13085" y="730"/>
                </a:cubicBezTo>
                <a:close/>
                <a:moveTo>
                  <a:pt x="13399" y="730"/>
                </a:moveTo>
                <a:cubicBezTo>
                  <a:pt x="13370" y="730"/>
                  <a:pt x="13348" y="777"/>
                  <a:pt x="13348" y="835"/>
                </a:cubicBezTo>
                <a:lnTo>
                  <a:pt x="13348" y="1055"/>
                </a:lnTo>
                <a:cubicBezTo>
                  <a:pt x="13348" y="1112"/>
                  <a:pt x="13370" y="1157"/>
                  <a:pt x="13399" y="1157"/>
                </a:cubicBezTo>
                <a:cubicBezTo>
                  <a:pt x="13428" y="1157"/>
                  <a:pt x="13452" y="1112"/>
                  <a:pt x="13452" y="1055"/>
                </a:cubicBezTo>
                <a:lnTo>
                  <a:pt x="13452" y="835"/>
                </a:lnTo>
                <a:cubicBezTo>
                  <a:pt x="13452" y="777"/>
                  <a:pt x="13428" y="730"/>
                  <a:pt x="13399" y="730"/>
                </a:cubicBezTo>
                <a:close/>
                <a:moveTo>
                  <a:pt x="14249" y="730"/>
                </a:moveTo>
                <a:cubicBezTo>
                  <a:pt x="14220" y="730"/>
                  <a:pt x="14196" y="777"/>
                  <a:pt x="14196" y="835"/>
                </a:cubicBezTo>
                <a:lnTo>
                  <a:pt x="14196" y="1055"/>
                </a:lnTo>
                <a:cubicBezTo>
                  <a:pt x="14196" y="1112"/>
                  <a:pt x="14220" y="1157"/>
                  <a:pt x="14249" y="1157"/>
                </a:cubicBezTo>
                <a:cubicBezTo>
                  <a:pt x="14278" y="1157"/>
                  <a:pt x="14302" y="1112"/>
                  <a:pt x="14302" y="1055"/>
                </a:cubicBezTo>
                <a:lnTo>
                  <a:pt x="14302" y="835"/>
                </a:lnTo>
                <a:cubicBezTo>
                  <a:pt x="14302" y="777"/>
                  <a:pt x="14278" y="730"/>
                  <a:pt x="14249" y="730"/>
                </a:cubicBezTo>
                <a:close/>
                <a:moveTo>
                  <a:pt x="14564" y="730"/>
                </a:moveTo>
                <a:cubicBezTo>
                  <a:pt x="14535" y="730"/>
                  <a:pt x="14511" y="777"/>
                  <a:pt x="14511" y="835"/>
                </a:cubicBezTo>
                <a:lnTo>
                  <a:pt x="14511" y="1055"/>
                </a:lnTo>
                <a:cubicBezTo>
                  <a:pt x="14511" y="1112"/>
                  <a:pt x="14535" y="1157"/>
                  <a:pt x="14564" y="1157"/>
                </a:cubicBezTo>
                <a:cubicBezTo>
                  <a:pt x="14593" y="1157"/>
                  <a:pt x="14617" y="1112"/>
                  <a:pt x="14617" y="1055"/>
                </a:cubicBezTo>
                <a:lnTo>
                  <a:pt x="14617" y="835"/>
                </a:lnTo>
                <a:cubicBezTo>
                  <a:pt x="14617" y="777"/>
                  <a:pt x="14593" y="730"/>
                  <a:pt x="14564" y="730"/>
                </a:cubicBezTo>
                <a:close/>
                <a:moveTo>
                  <a:pt x="15413" y="730"/>
                </a:moveTo>
                <a:cubicBezTo>
                  <a:pt x="15384" y="730"/>
                  <a:pt x="15360" y="777"/>
                  <a:pt x="15360" y="835"/>
                </a:cubicBezTo>
                <a:lnTo>
                  <a:pt x="15360" y="1055"/>
                </a:lnTo>
                <a:cubicBezTo>
                  <a:pt x="15360" y="1112"/>
                  <a:pt x="15384" y="1157"/>
                  <a:pt x="15413" y="1157"/>
                </a:cubicBezTo>
                <a:cubicBezTo>
                  <a:pt x="15442" y="1157"/>
                  <a:pt x="15465" y="1112"/>
                  <a:pt x="15465" y="1055"/>
                </a:cubicBezTo>
                <a:lnTo>
                  <a:pt x="15465" y="835"/>
                </a:lnTo>
                <a:cubicBezTo>
                  <a:pt x="15465" y="777"/>
                  <a:pt x="15442" y="730"/>
                  <a:pt x="15413" y="730"/>
                </a:cubicBezTo>
                <a:close/>
                <a:moveTo>
                  <a:pt x="15728" y="730"/>
                </a:moveTo>
                <a:cubicBezTo>
                  <a:pt x="15699" y="730"/>
                  <a:pt x="15675" y="777"/>
                  <a:pt x="15675" y="835"/>
                </a:cubicBezTo>
                <a:lnTo>
                  <a:pt x="15675" y="1055"/>
                </a:lnTo>
                <a:cubicBezTo>
                  <a:pt x="15675" y="1112"/>
                  <a:pt x="15699" y="1157"/>
                  <a:pt x="15728" y="1157"/>
                </a:cubicBezTo>
                <a:cubicBezTo>
                  <a:pt x="15757" y="1157"/>
                  <a:pt x="15781" y="1112"/>
                  <a:pt x="15781" y="1055"/>
                </a:cubicBezTo>
                <a:lnTo>
                  <a:pt x="15781" y="835"/>
                </a:lnTo>
                <a:cubicBezTo>
                  <a:pt x="15781" y="777"/>
                  <a:pt x="15757" y="730"/>
                  <a:pt x="15728" y="730"/>
                </a:cubicBezTo>
                <a:close/>
                <a:moveTo>
                  <a:pt x="16578" y="730"/>
                </a:moveTo>
                <a:cubicBezTo>
                  <a:pt x="16549" y="730"/>
                  <a:pt x="16525" y="777"/>
                  <a:pt x="16525" y="835"/>
                </a:cubicBezTo>
                <a:lnTo>
                  <a:pt x="16525" y="1055"/>
                </a:lnTo>
                <a:cubicBezTo>
                  <a:pt x="16525" y="1112"/>
                  <a:pt x="16549" y="1157"/>
                  <a:pt x="16578" y="1157"/>
                </a:cubicBezTo>
                <a:cubicBezTo>
                  <a:pt x="16607" y="1157"/>
                  <a:pt x="16630" y="1112"/>
                  <a:pt x="16630" y="1055"/>
                </a:cubicBezTo>
                <a:lnTo>
                  <a:pt x="16630" y="835"/>
                </a:lnTo>
                <a:cubicBezTo>
                  <a:pt x="16630" y="777"/>
                  <a:pt x="16607" y="730"/>
                  <a:pt x="16578" y="730"/>
                </a:cubicBezTo>
                <a:close/>
                <a:moveTo>
                  <a:pt x="16892" y="730"/>
                </a:moveTo>
                <a:cubicBezTo>
                  <a:pt x="16863" y="730"/>
                  <a:pt x="16839" y="777"/>
                  <a:pt x="16839" y="835"/>
                </a:cubicBezTo>
                <a:lnTo>
                  <a:pt x="16839" y="1055"/>
                </a:lnTo>
                <a:cubicBezTo>
                  <a:pt x="16839" y="1112"/>
                  <a:pt x="16863" y="1157"/>
                  <a:pt x="16892" y="1157"/>
                </a:cubicBezTo>
                <a:cubicBezTo>
                  <a:pt x="16921" y="1157"/>
                  <a:pt x="16944" y="1112"/>
                  <a:pt x="16944" y="1055"/>
                </a:cubicBezTo>
                <a:lnTo>
                  <a:pt x="16944" y="835"/>
                </a:lnTo>
                <a:cubicBezTo>
                  <a:pt x="16944" y="777"/>
                  <a:pt x="16921" y="730"/>
                  <a:pt x="16892" y="730"/>
                </a:cubicBezTo>
                <a:close/>
                <a:moveTo>
                  <a:pt x="17741" y="730"/>
                </a:moveTo>
                <a:cubicBezTo>
                  <a:pt x="17712" y="730"/>
                  <a:pt x="17689" y="777"/>
                  <a:pt x="17689" y="835"/>
                </a:cubicBezTo>
                <a:lnTo>
                  <a:pt x="17689" y="1055"/>
                </a:lnTo>
                <a:cubicBezTo>
                  <a:pt x="17689" y="1112"/>
                  <a:pt x="17712" y="1157"/>
                  <a:pt x="17741" y="1157"/>
                </a:cubicBezTo>
                <a:cubicBezTo>
                  <a:pt x="17770" y="1157"/>
                  <a:pt x="17794" y="1112"/>
                  <a:pt x="17794" y="1055"/>
                </a:cubicBezTo>
                <a:lnTo>
                  <a:pt x="17794" y="835"/>
                </a:lnTo>
                <a:cubicBezTo>
                  <a:pt x="17794" y="777"/>
                  <a:pt x="17770" y="730"/>
                  <a:pt x="17741" y="730"/>
                </a:cubicBezTo>
                <a:close/>
                <a:moveTo>
                  <a:pt x="18055" y="730"/>
                </a:moveTo>
                <a:cubicBezTo>
                  <a:pt x="18026" y="730"/>
                  <a:pt x="18002" y="777"/>
                  <a:pt x="18002" y="835"/>
                </a:cubicBezTo>
                <a:lnTo>
                  <a:pt x="18002" y="1055"/>
                </a:lnTo>
                <a:cubicBezTo>
                  <a:pt x="18002" y="1112"/>
                  <a:pt x="18026" y="1157"/>
                  <a:pt x="18055" y="1157"/>
                </a:cubicBezTo>
                <a:cubicBezTo>
                  <a:pt x="18085" y="1157"/>
                  <a:pt x="18108" y="1112"/>
                  <a:pt x="18108" y="1055"/>
                </a:cubicBezTo>
                <a:lnTo>
                  <a:pt x="18108" y="835"/>
                </a:lnTo>
                <a:cubicBezTo>
                  <a:pt x="18108" y="777"/>
                  <a:pt x="18085" y="730"/>
                  <a:pt x="18055" y="730"/>
                </a:cubicBezTo>
                <a:close/>
                <a:moveTo>
                  <a:pt x="18905" y="730"/>
                </a:moveTo>
                <a:cubicBezTo>
                  <a:pt x="18876" y="730"/>
                  <a:pt x="18852" y="777"/>
                  <a:pt x="18852" y="835"/>
                </a:cubicBezTo>
                <a:lnTo>
                  <a:pt x="18852" y="1055"/>
                </a:lnTo>
                <a:cubicBezTo>
                  <a:pt x="18852" y="1112"/>
                  <a:pt x="18876" y="1157"/>
                  <a:pt x="18905" y="1157"/>
                </a:cubicBezTo>
                <a:cubicBezTo>
                  <a:pt x="18934" y="1157"/>
                  <a:pt x="18958" y="1112"/>
                  <a:pt x="18958" y="1055"/>
                </a:cubicBezTo>
                <a:lnTo>
                  <a:pt x="18958" y="835"/>
                </a:lnTo>
                <a:cubicBezTo>
                  <a:pt x="18958" y="777"/>
                  <a:pt x="18934" y="730"/>
                  <a:pt x="18905" y="730"/>
                </a:cubicBezTo>
                <a:close/>
                <a:moveTo>
                  <a:pt x="19220" y="730"/>
                </a:moveTo>
                <a:cubicBezTo>
                  <a:pt x="19191" y="730"/>
                  <a:pt x="19167" y="777"/>
                  <a:pt x="19167" y="835"/>
                </a:cubicBezTo>
                <a:lnTo>
                  <a:pt x="19167" y="1055"/>
                </a:lnTo>
                <a:cubicBezTo>
                  <a:pt x="19167" y="1112"/>
                  <a:pt x="19191" y="1157"/>
                  <a:pt x="19220" y="1157"/>
                </a:cubicBezTo>
                <a:cubicBezTo>
                  <a:pt x="19249" y="1157"/>
                  <a:pt x="19273" y="1112"/>
                  <a:pt x="19273" y="1055"/>
                </a:cubicBezTo>
                <a:lnTo>
                  <a:pt x="19273" y="835"/>
                </a:lnTo>
                <a:cubicBezTo>
                  <a:pt x="19273" y="777"/>
                  <a:pt x="19249" y="730"/>
                  <a:pt x="19220" y="730"/>
                </a:cubicBezTo>
                <a:close/>
                <a:moveTo>
                  <a:pt x="20069" y="730"/>
                </a:moveTo>
                <a:cubicBezTo>
                  <a:pt x="20040" y="730"/>
                  <a:pt x="20016" y="777"/>
                  <a:pt x="20016" y="835"/>
                </a:cubicBezTo>
                <a:lnTo>
                  <a:pt x="20016" y="1055"/>
                </a:lnTo>
                <a:cubicBezTo>
                  <a:pt x="20016" y="1112"/>
                  <a:pt x="20040" y="1157"/>
                  <a:pt x="20069" y="1157"/>
                </a:cubicBezTo>
                <a:cubicBezTo>
                  <a:pt x="20099" y="1157"/>
                  <a:pt x="20122" y="1112"/>
                  <a:pt x="20122" y="1055"/>
                </a:cubicBezTo>
                <a:lnTo>
                  <a:pt x="20122" y="835"/>
                </a:lnTo>
                <a:cubicBezTo>
                  <a:pt x="20122" y="777"/>
                  <a:pt x="20099" y="730"/>
                  <a:pt x="20069" y="730"/>
                </a:cubicBezTo>
                <a:close/>
                <a:moveTo>
                  <a:pt x="20384" y="730"/>
                </a:moveTo>
                <a:cubicBezTo>
                  <a:pt x="20355" y="730"/>
                  <a:pt x="20331" y="777"/>
                  <a:pt x="20331" y="835"/>
                </a:cubicBezTo>
                <a:lnTo>
                  <a:pt x="20331" y="1055"/>
                </a:lnTo>
                <a:cubicBezTo>
                  <a:pt x="20331" y="1112"/>
                  <a:pt x="20355" y="1157"/>
                  <a:pt x="20384" y="1157"/>
                </a:cubicBezTo>
                <a:cubicBezTo>
                  <a:pt x="20413" y="1157"/>
                  <a:pt x="20436" y="1112"/>
                  <a:pt x="20436" y="1055"/>
                </a:cubicBezTo>
                <a:lnTo>
                  <a:pt x="20436" y="835"/>
                </a:lnTo>
                <a:cubicBezTo>
                  <a:pt x="20436" y="777"/>
                  <a:pt x="20413" y="730"/>
                  <a:pt x="20384" y="730"/>
                </a:cubicBezTo>
                <a:close/>
                <a:moveTo>
                  <a:pt x="21234" y="730"/>
                </a:moveTo>
                <a:cubicBezTo>
                  <a:pt x="21204" y="730"/>
                  <a:pt x="21181" y="777"/>
                  <a:pt x="21181" y="835"/>
                </a:cubicBezTo>
                <a:lnTo>
                  <a:pt x="21181" y="1055"/>
                </a:lnTo>
                <a:cubicBezTo>
                  <a:pt x="21181" y="1112"/>
                  <a:pt x="21204" y="1157"/>
                  <a:pt x="21234" y="1157"/>
                </a:cubicBezTo>
                <a:cubicBezTo>
                  <a:pt x="21263" y="1157"/>
                  <a:pt x="21285" y="1112"/>
                  <a:pt x="21285" y="1055"/>
                </a:cubicBezTo>
                <a:lnTo>
                  <a:pt x="21285" y="835"/>
                </a:lnTo>
                <a:cubicBezTo>
                  <a:pt x="21285" y="777"/>
                  <a:pt x="21263" y="730"/>
                  <a:pt x="21234" y="730"/>
                </a:cubicBezTo>
                <a:close/>
                <a:moveTo>
                  <a:pt x="21547" y="730"/>
                </a:moveTo>
                <a:cubicBezTo>
                  <a:pt x="21518" y="730"/>
                  <a:pt x="21495" y="777"/>
                  <a:pt x="21495" y="835"/>
                </a:cubicBezTo>
                <a:lnTo>
                  <a:pt x="21495" y="1055"/>
                </a:lnTo>
                <a:cubicBezTo>
                  <a:pt x="21495" y="1112"/>
                  <a:pt x="21518" y="1157"/>
                  <a:pt x="21547" y="1157"/>
                </a:cubicBezTo>
                <a:cubicBezTo>
                  <a:pt x="21576" y="1157"/>
                  <a:pt x="21600" y="1112"/>
                  <a:pt x="21600" y="1055"/>
                </a:cubicBezTo>
                <a:lnTo>
                  <a:pt x="21600" y="835"/>
                </a:lnTo>
                <a:cubicBezTo>
                  <a:pt x="21600" y="777"/>
                  <a:pt x="21576" y="730"/>
                  <a:pt x="21547" y="730"/>
                </a:cubicBezTo>
                <a:close/>
                <a:moveTo>
                  <a:pt x="53" y="1460"/>
                </a:moveTo>
                <a:cubicBezTo>
                  <a:pt x="24" y="1460"/>
                  <a:pt x="0" y="1507"/>
                  <a:pt x="0" y="1564"/>
                </a:cubicBezTo>
                <a:lnTo>
                  <a:pt x="0" y="1785"/>
                </a:lnTo>
                <a:cubicBezTo>
                  <a:pt x="0" y="1842"/>
                  <a:pt x="24" y="1887"/>
                  <a:pt x="53" y="1887"/>
                </a:cubicBezTo>
                <a:cubicBezTo>
                  <a:pt x="82" y="1887"/>
                  <a:pt x="106" y="1842"/>
                  <a:pt x="106" y="1785"/>
                </a:cubicBezTo>
                <a:lnTo>
                  <a:pt x="106" y="1564"/>
                </a:lnTo>
                <a:cubicBezTo>
                  <a:pt x="106" y="1507"/>
                  <a:pt x="82" y="1460"/>
                  <a:pt x="53" y="1460"/>
                </a:cubicBezTo>
                <a:close/>
                <a:moveTo>
                  <a:pt x="367" y="1460"/>
                </a:moveTo>
                <a:cubicBezTo>
                  <a:pt x="338" y="1460"/>
                  <a:pt x="315" y="1507"/>
                  <a:pt x="315" y="1564"/>
                </a:cubicBezTo>
                <a:lnTo>
                  <a:pt x="315" y="1785"/>
                </a:lnTo>
                <a:cubicBezTo>
                  <a:pt x="315" y="1842"/>
                  <a:pt x="338" y="1887"/>
                  <a:pt x="367" y="1887"/>
                </a:cubicBezTo>
                <a:cubicBezTo>
                  <a:pt x="397" y="1887"/>
                  <a:pt x="420" y="1842"/>
                  <a:pt x="420" y="1785"/>
                </a:cubicBezTo>
                <a:lnTo>
                  <a:pt x="420" y="1564"/>
                </a:lnTo>
                <a:cubicBezTo>
                  <a:pt x="420" y="1507"/>
                  <a:pt x="397" y="1460"/>
                  <a:pt x="367" y="1460"/>
                </a:cubicBezTo>
                <a:close/>
                <a:moveTo>
                  <a:pt x="1217" y="1460"/>
                </a:moveTo>
                <a:cubicBezTo>
                  <a:pt x="1188" y="1460"/>
                  <a:pt x="1164" y="1507"/>
                  <a:pt x="1164" y="1564"/>
                </a:cubicBezTo>
                <a:lnTo>
                  <a:pt x="1164" y="1785"/>
                </a:lnTo>
                <a:cubicBezTo>
                  <a:pt x="1164" y="1842"/>
                  <a:pt x="1188" y="1887"/>
                  <a:pt x="1217" y="1887"/>
                </a:cubicBezTo>
                <a:cubicBezTo>
                  <a:pt x="1246" y="1887"/>
                  <a:pt x="1270" y="1842"/>
                  <a:pt x="1270" y="1785"/>
                </a:cubicBezTo>
                <a:lnTo>
                  <a:pt x="1270" y="1564"/>
                </a:lnTo>
                <a:cubicBezTo>
                  <a:pt x="1270" y="1507"/>
                  <a:pt x="1246" y="1460"/>
                  <a:pt x="1217" y="1460"/>
                </a:cubicBezTo>
                <a:close/>
                <a:moveTo>
                  <a:pt x="1532" y="1460"/>
                </a:moveTo>
                <a:cubicBezTo>
                  <a:pt x="1503" y="1460"/>
                  <a:pt x="1479" y="1507"/>
                  <a:pt x="1479" y="1564"/>
                </a:cubicBezTo>
                <a:lnTo>
                  <a:pt x="1479" y="1785"/>
                </a:lnTo>
                <a:cubicBezTo>
                  <a:pt x="1479" y="1842"/>
                  <a:pt x="1503" y="1887"/>
                  <a:pt x="1532" y="1887"/>
                </a:cubicBezTo>
                <a:cubicBezTo>
                  <a:pt x="1561" y="1887"/>
                  <a:pt x="1584" y="1842"/>
                  <a:pt x="1584" y="1785"/>
                </a:cubicBezTo>
                <a:lnTo>
                  <a:pt x="1584" y="1564"/>
                </a:lnTo>
                <a:cubicBezTo>
                  <a:pt x="1584" y="1507"/>
                  <a:pt x="1561" y="1460"/>
                  <a:pt x="1532" y="1460"/>
                </a:cubicBezTo>
                <a:close/>
                <a:moveTo>
                  <a:pt x="2380" y="1460"/>
                </a:moveTo>
                <a:cubicBezTo>
                  <a:pt x="2351" y="1460"/>
                  <a:pt x="2329" y="1507"/>
                  <a:pt x="2329" y="1564"/>
                </a:cubicBezTo>
                <a:lnTo>
                  <a:pt x="2329" y="1785"/>
                </a:lnTo>
                <a:cubicBezTo>
                  <a:pt x="2329" y="1842"/>
                  <a:pt x="2351" y="1887"/>
                  <a:pt x="2380" y="1887"/>
                </a:cubicBezTo>
                <a:cubicBezTo>
                  <a:pt x="2409" y="1887"/>
                  <a:pt x="2433" y="1842"/>
                  <a:pt x="2433" y="1785"/>
                </a:cubicBezTo>
                <a:lnTo>
                  <a:pt x="2433" y="1564"/>
                </a:lnTo>
                <a:cubicBezTo>
                  <a:pt x="2433" y="1507"/>
                  <a:pt x="2409" y="1460"/>
                  <a:pt x="2380" y="1460"/>
                </a:cubicBezTo>
                <a:close/>
                <a:moveTo>
                  <a:pt x="2695" y="1460"/>
                </a:moveTo>
                <a:cubicBezTo>
                  <a:pt x="2666" y="1460"/>
                  <a:pt x="2643" y="1507"/>
                  <a:pt x="2643" y="1564"/>
                </a:cubicBezTo>
                <a:lnTo>
                  <a:pt x="2643" y="1785"/>
                </a:lnTo>
                <a:cubicBezTo>
                  <a:pt x="2643" y="1842"/>
                  <a:pt x="2666" y="1887"/>
                  <a:pt x="2695" y="1887"/>
                </a:cubicBezTo>
                <a:cubicBezTo>
                  <a:pt x="2724" y="1887"/>
                  <a:pt x="2748" y="1842"/>
                  <a:pt x="2748" y="1785"/>
                </a:cubicBezTo>
                <a:lnTo>
                  <a:pt x="2748" y="1564"/>
                </a:lnTo>
                <a:cubicBezTo>
                  <a:pt x="2748" y="1507"/>
                  <a:pt x="2724" y="1460"/>
                  <a:pt x="2695" y="1460"/>
                </a:cubicBezTo>
                <a:close/>
                <a:moveTo>
                  <a:pt x="3545" y="1460"/>
                </a:moveTo>
                <a:cubicBezTo>
                  <a:pt x="3516" y="1460"/>
                  <a:pt x="3492" y="1507"/>
                  <a:pt x="3492" y="1564"/>
                </a:cubicBezTo>
                <a:lnTo>
                  <a:pt x="3492" y="1785"/>
                </a:lnTo>
                <a:cubicBezTo>
                  <a:pt x="3492" y="1842"/>
                  <a:pt x="3516" y="1887"/>
                  <a:pt x="3545" y="1887"/>
                </a:cubicBezTo>
                <a:cubicBezTo>
                  <a:pt x="3574" y="1887"/>
                  <a:pt x="3598" y="1842"/>
                  <a:pt x="3598" y="1785"/>
                </a:cubicBezTo>
                <a:lnTo>
                  <a:pt x="3598" y="1564"/>
                </a:lnTo>
                <a:cubicBezTo>
                  <a:pt x="3598" y="1507"/>
                  <a:pt x="3574" y="1460"/>
                  <a:pt x="3545" y="1460"/>
                </a:cubicBezTo>
                <a:close/>
                <a:moveTo>
                  <a:pt x="3859" y="1460"/>
                </a:moveTo>
                <a:cubicBezTo>
                  <a:pt x="3830" y="1460"/>
                  <a:pt x="3806" y="1507"/>
                  <a:pt x="3806" y="1564"/>
                </a:cubicBezTo>
                <a:lnTo>
                  <a:pt x="3806" y="1785"/>
                </a:lnTo>
                <a:cubicBezTo>
                  <a:pt x="3806" y="1842"/>
                  <a:pt x="3830" y="1887"/>
                  <a:pt x="3859" y="1887"/>
                </a:cubicBezTo>
                <a:cubicBezTo>
                  <a:pt x="3888" y="1887"/>
                  <a:pt x="3912" y="1842"/>
                  <a:pt x="3912" y="1785"/>
                </a:cubicBezTo>
                <a:lnTo>
                  <a:pt x="3912" y="1564"/>
                </a:lnTo>
                <a:cubicBezTo>
                  <a:pt x="3912" y="1507"/>
                  <a:pt x="3888" y="1460"/>
                  <a:pt x="3859" y="1460"/>
                </a:cubicBezTo>
                <a:close/>
                <a:moveTo>
                  <a:pt x="4709" y="1460"/>
                </a:moveTo>
                <a:cubicBezTo>
                  <a:pt x="4680" y="1460"/>
                  <a:pt x="4656" y="1507"/>
                  <a:pt x="4656" y="1564"/>
                </a:cubicBezTo>
                <a:lnTo>
                  <a:pt x="4656" y="1785"/>
                </a:lnTo>
                <a:cubicBezTo>
                  <a:pt x="4656" y="1842"/>
                  <a:pt x="4680" y="1887"/>
                  <a:pt x="4709" y="1887"/>
                </a:cubicBezTo>
                <a:cubicBezTo>
                  <a:pt x="4738" y="1887"/>
                  <a:pt x="4762" y="1842"/>
                  <a:pt x="4762" y="1785"/>
                </a:cubicBezTo>
                <a:lnTo>
                  <a:pt x="4762" y="1564"/>
                </a:lnTo>
                <a:cubicBezTo>
                  <a:pt x="4762" y="1507"/>
                  <a:pt x="4738" y="1460"/>
                  <a:pt x="4709" y="1460"/>
                </a:cubicBezTo>
                <a:close/>
                <a:moveTo>
                  <a:pt x="5023" y="1460"/>
                </a:moveTo>
                <a:cubicBezTo>
                  <a:pt x="4994" y="1460"/>
                  <a:pt x="4970" y="1507"/>
                  <a:pt x="4970" y="1564"/>
                </a:cubicBezTo>
                <a:lnTo>
                  <a:pt x="4970" y="1785"/>
                </a:lnTo>
                <a:cubicBezTo>
                  <a:pt x="4970" y="1842"/>
                  <a:pt x="4994" y="1887"/>
                  <a:pt x="5023" y="1887"/>
                </a:cubicBezTo>
                <a:cubicBezTo>
                  <a:pt x="5053" y="1887"/>
                  <a:pt x="5076" y="1842"/>
                  <a:pt x="5076" y="1785"/>
                </a:cubicBezTo>
                <a:lnTo>
                  <a:pt x="5076" y="1564"/>
                </a:lnTo>
                <a:cubicBezTo>
                  <a:pt x="5076" y="1507"/>
                  <a:pt x="5053" y="1460"/>
                  <a:pt x="5023" y="1460"/>
                </a:cubicBezTo>
                <a:close/>
                <a:moveTo>
                  <a:pt x="5873" y="1460"/>
                </a:moveTo>
                <a:cubicBezTo>
                  <a:pt x="5844" y="1460"/>
                  <a:pt x="5820" y="1507"/>
                  <a:pt x="5820" y="1564"/>
                </a:cubicBezTo>
                <a:lnTo>
                  <a:pt x="5820" y="1785"/>
                </a:lnTo>
                <a:cubicBezTo>
                  <a:pt x="5820" y="1842"/>
                  <a:pt x="5844" y="1887"/>
                  <a:pt x="5873" y="1887"/>
                </a:cubicBezTo>
                <a:cubicBezTo>
                  <a:pt x="5902" y="1887"/>
                  <a:pt x="5926" y="1842"/>
                  <a:pt x="5926" y="1785"/>
                </a:cubicBezTo>
                <a:lnTo>
                  <a:pt x="5926" y="1564"/>
                </a:lnTo>
                <a:cubicBezTo>
                  <a:pt x="5926" y="1507"/>
                  <a:pt x="5902" y="1460"/>
                  <a:pt x="5873" y="1460"/>
                </a:cubicBezTo>
                <a:close/>
                <a:moveTo>
                  <a:pt x="6188" y="1460"/>
                </a:moveTo>
                <a:cubicBezTo>
                  <a:pt x="6159" y="1460"/>
                  <a:pt x="6135" y="1507"/>
                  <a:pt x="6135" y="1564"/>
                </a:cubicBezTo>
                <a:lnTo>
                  <a:pt x="6135" y="1785"/>
                </a:lnTo>
                <a:cubicBezTo>
                  <a:pt x="6135" y="1842"/>
                  <a:pt x="6159" y="1887"/>
                  <a:pt x="6188" y="1887"/>
                </a:cubicBezTo>
                <a:cubicBezTo>
                  <a:pt x="6217" y="1887"/>
                  <a:pt x="6240" y="1842"/>
                  <a:pt x="6240" y="1785"/>
                </a:cubicBezTo>
                <a:lnTo>
                  <a:pt x="6240" y="1564"/>
                </a:lnTo>
                <a:cubicBezTo>
                  <a:pt x="6240" y="1507"/>
                  <a:pt x="6217" y="1460"/>
                  <a:pt x="6188" y="1460"/>
                </a:cubicBezTo>
                <a:close/>
                <a:moveTo>
                  <a:pt x="7036" y="1460"/>
                </a:moveTo>
                <a:cubicBezTo>
                  <a:pt x="7007" y="1460"/>
                  <a:pt x="6984" y="1507"/>
                  <a:pt x="6984" y="1564"/>
                </a:cubicBezTo>
                <a:lnTo>
                  <a:pt x="6984" y="1785"/>
                </a:lnTo>
                <a:cubicBezTo>
                  <a:pt x="6984" y="1842"/>
                  <a:pt x="7007" y="1887"/>
                  <a:pt x="7036" y="1887"/>
                </a:cubicBezTo>
                <a:cubicBezTo>
                  <a:pt x="7065" y="1887"/>
                  <a:pt x="7089" y="1842"/>
                  <a:pt x="7089" y="1785"/>
                </a:cubicBezTo>
                <a:lnTo>
                  <a:pt x="7089" y="1564"/>
                </a:lnTo>
                <a:cubicBezTo>
                  <a:pt x="7089" y="1507"/>
                  <a:pt x="7065" y="1460"/>
                  <a:pt x="7036" y="1460"/>
                </a:cubicBezTo>
                <a:close/>
                <a:moveTo>
                  <a:pt x="7351" y="1460"/>
                </a:moveTo>
                <a:cubicBezTo>
                  <a:pt x="7322" y="1460"/>
                  <a:pt x="7299" y="1507"/>
                  <a:pt x="7299" y="1564"/>
                </a:cubicBezTo>
                <a:lnTo>
                  <a:pt x="7299" y="1785"/>
                </a:lnTo>
                <a:cubicBezTo>
                  <a:pt x="7299" y="1842"/>
                  <a:pt x="7322" y="1887"/>
                  <a:pt x="7351" y="1887"/>
                </a:cubicBezTo>
                <a:cubicBezTo>
                  <a:pt x="7380" y="1887"/>
                  <a:pt x="7404" y="1842"/>
                  <a:pt x="7404" y="1785"/>
                </a:cubicBezTo>
                <a:lnTo>
                  <a:pt x="7404" y="1564"/>
                </a:lnTo>
                <a:cubicBezTo>
                  <a:pt x="7404" y="1507"/>
                  <a:pt x="7380" y="1460"/>
                  <a:pt x="7351" y="1460"/>
                </a:cubicBezTo>
                <a:close/>
                <a:moveTo>
                  <a:pt x="8201" y="1460"/>
                </a:moveTo>
                <a:cubicBezTo>
                  <a:pt x="8171" y="1460"/>
                  <a:pt x="8148" y="1507"/>
                  <a:pt x="8148" y="1564"/>
                </a:cubicBezTo>
                <a:lnTo>
                  <a:pt x="8148" y="1785"/>
                </a:lnTo>
                <a:cubicBezTo>
                  <a:pt x="8148" y="1842"/>
                  <a:pt x="8171" y="1887"/>
                  <a:pt x="8201" y="1887"/>
                </a:cubicBezTo>
                <a:cubicBezTo>
                  <a:pt x="8230" y="1887"/>
                  <a:pt x="8254" y="1842"/>
                  <a:pt x="8254" y="1785"/>
                </a:cubicBezTo>
                <a:lnTo>
                  <a:pt x="8254" y="1564"/>
                </a:lnTo>
                <a:cubicBezTo>
                  <a:pt x="8254" y="1507"/>
                  <a:pt x="8230" y="1460"/>
                  <a:pt x="8201" y="1460"/>
                </a:cubicBezTo>
                <a:close/>
                <a:moveTo>
                  <a:pt x="8515" y="1460"/>
                </a:moveTo>
                <a:cubicBezTo>
                  <a:pt x="8486" y="1460"/>
                  <a:pt x="8462" y="1507"/>
                  <a:pt x="8462" y="1564"/>
                </a:cubicBezTo>
                <a:lnTo>
                  <a:pt x="8462" y="1785"/>
                </a:lnTo>
                <a:cubicBezTo>
                  <a:pt x="8462" y="1842"/>
                  <a:pt x="8486" y="1887"/>
                  <a:pt x="8515" y="1887"/>
                </a:cubicBezTo>
                <a:cubicBezTo>
                  <a:pt x="8544" y="1887"/>
                  <a:pt x="8568" y="1842"/>
                  <a:pt x="8568" y="1785"/>
                </a:cubicBezTo>
                <a:lnTo>
                  <a:pt x="8568" y="1564"/>
                </a:lnTo>
                <a:cubicBezTo>
                  <a:pt x="8568" y="1507"/>
                  <a:pt x="8544" y="1460"/>
                  <a:pt x="8515" y="1460"/>
                </a:cubicBezTo>
                <a:close/>
                <a:moveTo>
                  <a:pt x="9365" y="1460"/>
                </a:moveTo>
                <a:cubicBezTo>
                  <a:pt x="9336" y="1460"/>
                  <a:pt x="9312" y="1507"/>
                  <a:pt x="9312" y="1564"/>
                </a:cubicBezTo>
                <a:lnTo>
                  <a:pt x="9312" y="1785"/>
                </a:lnTo>
                <a:cubicBezTo>
                  <a:pt x="9312" y="1842"/>
                  <a:pt x="9336" y="1887"/>
                  <a:pt x="9365" y="1887"/>
                </a:cubicBezTo>
                <a:cubicBezTo>
                  <a:pt x="9394" y="1887"/>
                  <a:pt x="9418" y="1842"/>
                  <a:pt x="9418" y="1785"/>
                </a:cubicBezTo>
                <a:lnTo>
                  <a:pt x="9418" y="1564"/>
                </a:lnTo>
                <a:cubicBezTo>
                  <a:pt x="9418" y="1507"/>
                  <a:pt x="9394" y="1460"/>
                  <a:pt x="9365" y="1460"/>
                </a:cubicBezTo>
                <a:close/>
                <a:moveTo>
                  <a:pt x="9679" y="1460"/>
                </a:moveTo>
                <a:cubicBezTo>
                  <a:pt x="9650" y="1460"/>
                  <a:pt x="9626" y="1507"/>
                  <a:pt x="9626" y="1564"/>
                </a:cubicBezTo>
                <a:lnTo>
                  <a:pt x="9626" y="1785"/>
                </a:lnTo>
                <a:cubicBezTo>
                  <a:pt x="9626" y="1842"/>
                  <a:pt x="9650" y="1887"/>
                  <a:pt x="9679" y="1887"/>
                </a:cubicBezTo>
                <a:cubicBezTo>
                  <a:pt x="9708" y="1887"/>
                  <a:pt x="9732" y="1842"/>
                  <a:pt x="9732" y="1785"/>
                </a:cubicBezTo>
                <a:lnTo>
                  <a:pt x="9732" y="1564"/>
                </a:lnTo>
                <a:cubicBezTo>
                  <a:pt x="9732" y="1507"/>
                  <a:pt x="9708" y="1460"/>
                  <a:pt x="9679" y="1460"/>
                </a:cubicBezTo>
                <a:close/>
                <a:moveTo>
                  <a:pt x="10529" y="1460"/>
                </a:moveTo>
                <a:cubicBezTo>
                  <a:pt x="10500" y="1460"/>
                  <a:pt x="10476" y="1507"/>
                  <a:pt x="10476" y="1564"/>
                </a:cubicBezTo>
                <a:lnTo>
                  <a:pt x="10476" y="1785"/>
                </a:lnTo>
                <a:cubicBezTo>
                  <a:pt x="10476" y="1842"/>
                  <a:pt x="10500" y="1887"/>
                  <a:pt x="10529" y="1887"/>
                </a:cubicBezTo>
                <a:cubicBezTo>
                  <a:pt x="10558" y="1887"/>
                  <a:pt x="10582" y="1842"/>
                  <a:pt x="10582" y="1785"/>
                </a:cubicBezTo>
                <a:lnTo>
                  <a:pt x="10582" y="1564"/>
                </a:lnTo>
                <a:cubicBezTo>
                  <a:pt x="10582" y="1507"/>
                  <a:pt x="10558" y="1460"/>
                  <a:pt x="10529" y="1460"/>
                </a:cubicBezTo>
                <a:close/>
                <a:moveTo>
                  <a:pt x="10844" y="1460"/>
                </a:moveTo>
                <a:cubicBezTo>
                  <a:pt x="10814" y="1460"/>
                  <a:pt x="10791" y="1507"/>
                  <a:pt x="10791" y="1564"/>
                </a:cubicBezTo>
                <a:lnTo>
                  <a:pt x="10791" y="1785"/>
                </a:lnTo>
                <a:cubicBezTo>
                  <a:pt x="10791" y="1842"/>
                  <a:pt x="10814" y="1887"/>
                  <a:pt x="10844" y="1887"/>
                </a:cubicBezTo>
                <a:cubicBezTo>
                  <a:pt x="10873" y="1887"/>
                  <a:pt x="10895" y="1842"/>
                  <a:pt x="10895" y="1785"/>
                </a:cubicBezTo>
                <a:lnTo>
                  <a:pt x="10895" y="1564"/>
                </a:lnTo>
                <a:cubicBezTo>
                  <a:pt x="10895" y="1507"/>
                  <a:pt x="10873" y="1460"/>
                  <a:pt x="10844" y="1460"/>
                </a:cubicBezTo>
                <a:close/>
                <a:moveTo>
                  <a:pt x="11692" y="1460"/>
                </a:moveTo>
                <a:cubicBezTo>
                  <a:pt x="11663" y="1460"/>
                  <a:pt x="11640" y="1507"/>
                  <a:pt x="11640" y="1564"/>
                </a:cubicBezTo>
                <a:lnTo>
                  <a:pt x="11640" y="1785"/>
                </a:lnTo>
                <a:cubicBezTo>
                  <a:pt x="11640" y="1842"/>
                  <a:pt x="11663" y="1887"/>
                  <a:pt x="11692" y="1887"/>
                </a:cubicBezTo>
                <a:cubicBezTo>
                  <a:pt x="11721" y="1887"/>
                  <a:pt x="11745" y="1842"/>
                  <a:pt x="11745" y="1785"/>
                </a:cubicBezTo>
                <a:lnTo>
                  <a:pt x="11745" y="1564"/>
                </a:lnTo>
                <a:cubicBezTo>
                  <a:pt x="11745" y="1507"/>
                  <a:pt x="11721" y="1460"/>
                  <a:pt x="11692" y="1460"/>
                </a:cubicBezTo>
                <a:close/>
                <a:moveTo>
                  <a:pt x="12007" y="1460"/>
                </a:moveTo>
                <a:cubicBezTo>
                  <a:pt x="11978" y="1460"/>
                  <a:pt x="11955" y="1507"/>
                  <a:pt x="11955" y="1564"/>
                </a:cubicBezTo>
                <a:lnTo>
                  <a:pt x="11955" y="1785"/>
                </a:lnTo>
                <a:cubicBezTo>
                  <a:pt x="11955" y="1842"/>
                  <a:pt x="11978" y="1887"/>
                  <a:pt x="12007" y="1887"/>
                </a:cubicBezTo>
                <a:cubicBezTo>
                  <a:pt x="12036" y="1887"/>
                  <a:pt x="12060" y="1842"/>
                  <a:pt x="12060" y="1785"/>
                </a:cubicBezTo>
                <a:lnTo>
                  <a:pt x="12060" y="1564"/>
                </a:lnTo>
                <a:cubicBezTo>
                  <a:pt x="12060" y="1507"/>
                  <a:pt x="12036" y="1460"/>
                  <a:pt x="12007" y="1460"/>
                </a:cubicBezTo>
                <a:close/>
                <a:moveTo>
                  <a:pt x="12856" y="1460"/>
                </a:moveTo>
                <a:cubicBezTo>
                  <a:pt x="12827" y="1460"/>
                  <a:pt x="12804" y="1507"/>
                  <a:pt x="12804" y="1564"/>
                </a:cubicBezTo>
                <a:lnTo>
                  <a:pt x="12804" y="1785"/>
                </a:lnTo>
                <a:cubicBezTo>
                  <a:pt x="12804" y="1842"/>
                  <a:pt x="12827" y="1887"/>
                  <a:pt x="12856" y="1887"/>
                </a:cubicBezTo>
                <a:cubicBezTo>
                  <a:pt x="12886" y="1887"/>
                  <a:pt x="12909" y="1842"/>
                  <a:pt x="12909" y="1785"/>
                </a:cubicBezTo>
                <a:lnTo>
                  <a:pt x="12909" y="1564"/>
                </a:lnTo>
                <a:cubicBezTo>
                  <a:pt x="12909" y="1507"/>
                  <a:pt x="12886" y="1460"/>
                  <a:pt x="12856" y="1460"/>
                </a:cubicBezTo>
                <a:close/>
                <a:moveTo>
                  <a:pt x="13171" y="1460"/>
                </a:moveTo>
                <a:cubicBezTo>
                  <a:pt x="13142" y="1460"/>
                  <a:pt x="13118" y="1507"/>
                  <a:pt x="13118" y="1564"/>
                </a:cubicBezTo>
                <a:lnTo>
                  <a:pt x="13118" y="1785"/>
                </a:lnTo>
                <a:cubicBezTo>
                  <a:pt x="13118" y="1842"/>
                  <a:pt x="13142" y="1887"/>
                  <a:pt x="13171" y="1887"/>
                </a:cubicBezTo>
                <a:cubicBezTo>
                  <a:pt x="13200" y="1887"/>
                  <a:pt x="13224" y="1842"/>
                  <a:pt x="13224" y="1785"/>
                </a:cubicBezTo>
                <a:lnTo>
                  <a:pt x="13224" y="1564"/>
                </a:lnTo>
                <a:cubicBezTo>
                  <a:pt x="13224" y="1507"/>
                  <a:pt x="13200" y="1460"/>
                  <a:pt x="13171" y="1460"/>
                </a:cubicBezTo>
                <a:close/>
                <a:moveTo>
                  <a:pt x="14021" y="1460"/>
                </a:moveTo>
                <a:cubicBezTo>
                  <a:pt x="13992" y="1460"/>
                  <a:pt x="13968" y="1507"/>
                  <a:pt x="13968" y="1564"/>
                </a:cubicBezTo>
                <a:lnTo>
                  <a:pt x="13968" y="1785"/>
                </a:lnTo>
                <a:cubicBezTo>
                  <a:pt x="13968" y="1842"/>
                  <a:pt x="13992" y="1887"/>
                  <a:pt x="14021" y="1887"/>
                </a:cubicBezTo>
                <a:cubicBezTo>
                  <a:pt x="14050" y="1887"/>
                  <a:pt x="14074" y="1842"/>
                  <a:pt x="14074" y="1785"/>
                </a:cubicBezTo>
                <a:lnTo>
                  <a:pt x="14074" y="1564"/>
                </a:lnTo>
                <a:cubicBezTo>
                  <a:pt x="14074" y="1507"/>
                  <a:pt x="14050" y="1460"/>
                  <a:pt x="14021" y="1460"/>
                </a:cubicBezTo>
                <a:close/>
                <a:moveTo>
                  <a:pt x="14335" y="1460"/>
                </a:moveTo>
                <a:cubicBezTo>
                  <a:pt x="14306" y="1460"/>
                  <a:pt x="14282" y="1507"/>
                  <a:pt x="14282" y="1564"/>
                </a:cubicBezTo>
                <a:lnTo>
                  <a:pt x="14282" y="1785"/>
                </a:lnTo>
                <a:cubicBezTo>
                  <a:pt x="14282" y="1842"/>
                  <a:pt x="14306" y="1887"/>
                  <a:pt x="14335" y="1887"/>
                </a:cubicBezTo>
                <a:cubicBezTo>
                  <a:pt x="14364" y="1887"/>
                  <a:pt x="14388" y="1842"/>
                  <a:pt x="14388" y="1785"/>
                </a:cubicBezTo>
                <a:lnTo>
                  <a:pt x="14388" y="1564"/>
                </a:lnTo>
                <a:cubicBezTo>
                  <a:pt x="14388" y="1507"/>
                  <a:pt x="14364" y="1460"/>
                  <a:pt x="14335" y="1460"/>
                </a:cubicBezTo>
                <a:close/>
                <a:moveTo>
                  <a:pt x="15185" y="1460"/>
                </a:moveTo>
                <a:cubicBezTo>
                  <a:pt x="15156" y="1460"/>
                  <a:pt x="15132" y="1507"/>
                  <a:pt x="15132" y="1564"/>
                </a:cubicBezTo>
                <a:lnTo>
                  <a:pt x="15132" y="1785"/>
                </a:lnTo>
                <a:cubicBezTo>
                  <a:pt x="15132" y="1842"/>
                  <a:pt x="15156" y="1887"/>
                  <a:pt x="15185" y="1887"/>
                </a:cubicBezTo>
                <a:cubicBezTo>
                  <a:pt x="15214" y="1887"/>
                  <a:pt x="15237" y="1842"/>
                  <a:pt x="15237" y="1785"/>
                </a:cubicBezTo>
                <a:lnTo>
                  <a:pt x="15237" y="1564"/>
                </a:lnTo>
                <a:cubicBezTo>
                  <a:pt x="15237" y="1507"/>
                  <a:pt x="15214" y="1460"/>
                  <a:pt x="15185" y="1460"/>
                </a:cubicBezTo>
                <a:close/>
                <a:moveTo>
                  <a:pt x="15500" y="1460"/>
                </a:moveTo>
                <a:cubicBezTo>
                  <a:pt x="15470" y="1460"/>
                  <a:pt x="15447" y="1507"/>
                  <a:pt x="15447" y="1564"/>
                </a:cubicBezTo>
                <a:lnTo>
                  <a:pt x="15447" y="1785"/>
                </a:lnTo>
                <a:cubicBezTo>
                  <a:pt x="15447" y="1842"/>
                  <a:pt x="15470" y="1887"/>
                  <a:pt x="15500" y="1887"/>
                </a:cubicBezTo>
                <a:cubicBezTo>
                  <a:pt x="15529" y="1887"/>
                  <a:pt x="15551" y="1842"/>
                  <a:pt x="15551" y="1785"/>
                </a:cubicBezTo>
                <a:lnTo>
                  <a:pt x="15551" y="1564"/>
                </a:lnTo>
                <a:cubicBezTo>
                  <a:pt x="15551" y="1507"/>
                  <a:pt x="15529" y="1460"/>
                  <a:pt x="15500" y="1460"/>
                </a:cubicBezTo>
                <a:close/>
                <a:moveTo>
                  <a:pt x="16349" y="1460"/>
                </a:moveTo>
                <a:cubicBezTo>
                  <a:pt x="16320" y="1460"/>
                  <a:pt x="16296" y="1507"/>
                  <a:pt x="16296" y="1564"/>
                </a:cubicBezTo>
                <a:lnTo>
                  <a:pt x="16296" y="1785"/>
                </a:lnTo>
                <a:cubicBezTo>
                  <a:pt x="16296" y="1842"/>
                  <a:pt x="16320" y="1887"/>
                  <a:pt x="16349" y="1887"/>
                </a:cubicBezTo>
                <a:cubicBezTo>
                  <a:pt x="16378" y="1887"/>
                  <a:pt x="16401" y="1842"/>
                  <a:pt x="16401" y="1785"/>
                </a:cubicBezTo>
                <a:lnTo>
                  <a:pt x="16401" y="1564"/>
                </a:lnTo>
                <a:cubicBezTo>
                  <a:pt x="16401" y="1507"/>
                  <a:pt x="16378" y="1460"/>
                  <a:pt x="16349" y="1460"/>
                </a:cubicBezTo>
                <a:close/>
                <a:moveTo>
                  <a:pt x="16663" y="1460"/>
                </a:moveTo>
                <a:cubicBezTo>
                  <a:pt x="16634" y="1460"/>
                  <a:pt x="16611" y="1507"/>
                  <a:pt x="16611" y="1564"/>
                </a:cubicBezTo>
                <a:lnTo>
                  <a:pt x="16611" y="1785"/>
                </a:lnTo>
                <a:cubicBezTo>
                  <a:pt x="16611" y="1842"/>
                  <a:pt x="16634" y="1887"/>
                  <a:pt x="16663" y="1887"/>
                </a:cubicBezTo>
                <a:cubicBezTo>
                  <a:pt x="16692" y="1887"/>
                  <a:pt x="16716" y="1842"/>
                  <a:pt x="16716" y="1785"/>
                </a:cubicBezTo>
                <a:lnTo>
                  <a:pt x="16716" y="1564"/>
                </a:lnTo>
                <a:cubicBezTo>
                  <a:pt x="16716" y="1507"/>
                  <a:pt x="16692" y="1460"/>
                  <a:pt x="16663" y="1460"/>
                </a:cubicBezTo>
                <a:close/>
                <a:moveTo>
                  <a:pt x="17512" y="1460"/>
                </a:moveTo>
                <a:cubicBezTo>
                  <a:pt x="17483" y="1460"/>
                  <a:pt x="17459" y="1507"/>
                  <a:pt x="17459" y="1564"/>
                </a:cubicBezTo>
                <a:lnTo>
                  <a:pt x="17459" y="1785"/>
                </a:lnTo>
                <a:cubicBezTo>
                  <a:pt x="17459" y="1842"/>
                  <a:pt x="17483" y="1887"/>
                  <a:pt x="17512" y="1887"/>
                </a:cubicBezTo>
                <a:cubicBezTo>
                  <a:pt x="17541" y="1887"/>
                  <a:pt x="17565" y="1842"/>
                  <a:pt x="17565" y="1785"/>
                </a:cubicBezTo>
                <a:lnTo>
                  <a:pt x="17565" y="1564"/>
                </a:lnTo>
                <a:cubicBezTo>
                  <a:pt x="17565" y="1507"/>
                  <a:pt x="17541" y="1460"/>
                  <a:pt x="17512" y="1460"/>
                </a:cubicBezTo>
                <a:close/>
                <a:moveTo>
                  <a:pt x="17827" y="1460"/>
                </a:moveTo>
                <a:cubicBezTo>
                  <a:pt x="17798" y="1460"/>
                  <a:pt x="17774" y="1507"/>
                  <a:pt x="17774" y="1564"/>
                </a:cubicBezTo>
                <a:lnTo>
                  <a:pt x="17774" y="1785"/>
                </a:lnTo>
                <a:cubicBezTo>
                  <a:pt x="17774" y="1842"/>
                  <a:pt x="17798" y="1887"/>
                  <a:pt x="17827" y="1887"/>
                </a:cubicBezTo>
                <a:cubicBezTo>
                  <a:pt x="17856" y="1887"/>
                  <a:pt x="17880" y="1842"/>
                  <a:pt x="17880" y="1785"/>
                </a:cubicBezTo>
                <a:lnTo>
                  <a:pt x="17880" y="1564"/>
                </a:lnTo>
                <a:cubicBezTo>
                  <a:pt x="17880" y="1507"/>
                  <a:pt x="17856" y="1460"/>
                  <a:pt x="17827" y="1460"/>
                </a:cubicBezTo>
                <a:close/>
                <a:moveTo>
                  <a:pt x="18677" y="1460"/>
                </a:moveTo>
                <a:cubicBezTo>
                  <a:pt x="18648" y="1460"/>
                  <a:pt x="18624" y="1507"/>
                  <a:pt x="18624" y="1564"/>
                </a:cubicBezTo>
                <a:lnTo>
                  <a:pt x="18624" y="1785"/>
                </a:lnTo>
                <a:cubicBezTo>
                  <a:pt x="18624" y="1842"/>
                  <a:pt x="18648" y="1887"/>
                  <a:pt x="18677" y="1887"/>
                </a:cubicBezTo>
                <a:cubicBezTo>
                  <a:pt x="18706" y="1887"/>
                  <a:pt x="18730" y="1842"/>
                  <a:pt x="18730" y="1785"/>
                </a:cubicBezTo>
                <a:lnTo>
                  <a:pt x="18730" y="1564"/>
                </a:lnTo>
                <a:cubicBezTo>
                  <a:pt x="18730" y="1507"/>
                  <a:pt x="18706" y="1460"/>
                  <a:pt x="18677" y="1460"/>
                </a:cubicBezTo>
                <a:close/>
                <a:moveTo>
                  <a:pt x="18991" y="1460"/>
                </a:moveTo>
                <a:cubicBezTo>
                  <a:pt x="18962" y="1460"/>
                  <a:pt x="18938" y="1507"/>
                  <a:pt x="18938" y="1564"/>
                </a:cubicBezTo>
                <a:lnTo>
                  <a:pt x="18938" y="1785"/>
                </a:lnTo>
                <a:cubicBezTo>
                  <a:pt x="18938" y="1842"/>
                  <a:pt x="18962" y="1887"/>
                  <a:pt x="18991" y="1887"/>
                </a:cubicBezTo>
                <a:cubicBezTo>
                  <a:pt x="19020" y="1887"/>
                  <a:pt x="19044" y="1842"/>
                  <a:pt x="19044" y="1785"/>
                </a:cubicBezTo>
                <a:lnTo>
                  <a:pt x="19044" y="1564"/>
                </a:lnTo>
                <a:cubicBezTo>
                  <a:pt x="19044" y="1507"/>
                  <a:pt x="19020" y="1460"/>
                  <a:pt x="18991" y="1460"/>
                </a:cubicBezTo>
                <a:close/>
                <a:moveTo>
                  <a:pt x="19841" y="1460"/>
                </a:moveTo>
                <a:cubicBezTo>
                  <a:pt x="19812" y="1460"/>
                  <a:pt x="19788" y="1507"/>
                  <a:pt x="19788" y="1564"/>
                </a:cubicBezTo>
                <a:lnTo>
                  <a:pt x="19788" y="1785"/>
                </a:lnTo>
                <a:cubicBezTo>
                  <a:pt x="19788" y="1842"/>
                  <a:pt x="19812" y="1887"/>
                  <a:pt x="19841" y="1887"/>
                </a:cubicBezTo>
                <a:cubicBezTo>
                  <a:pt x="19870" y="1887"/>
                  <a:pt x="19894" y="1842"/>
                  <a:pt x="19894" y="1785"/>
                </a:cubicBezTo>
                <a:lnTo>
                  <a:pt x="19894" y="1564"/>
                </a:lnTo>
                <a:cubicBezTo>
                  <a:pt x="19894" y="1507"/>
                  <a:pt x="19870" y="1460"/>
                  <a:pt x="19841" y="1460"/>
                </a:cubicBezTo>
                <a:close/>
                <a:moveTo>
                  <a:pt x="20155" y="1460"/>
                </a:moveTo>
                <a:cubicBezTo>
                  <a:pt x="20126" y="1460"/>
                  <a:pt x="20102" y="1507"/>
                  <a:pt x="20102" y="1564"/>
                </a:cubicBezTo>
                <a:lnTo>
                  <a:pt x="20102" y="1785"/>
                </a:lnTo>
                <a:cubicBezTo>
                  <a:pt x="20102" y="1842"/>
                  <a:pt x="20126" y="1887"/>
                  <a:pt x="20155" y="1887"/>
                </a:cubicBezTo>
                <a:cubicBezTo>
                  <a:pt x="20184" y="1887"/>
                  <a:pt x="20207" y="1842"/>
                  <a:pt x="20207" y="1785"/>
                </a:cubicBezTo>
                <a:lnTo>
                  <a:pt x="20207" y="1564"/>
                </a:lnTo>
                <a:cubicBezTo>
                  <a:pt x="20207" y="1507"/>
                  <a:pt x="20184" y="1460"/>
                  <a:pt x="20155" y="1460"/>
                </a:cubicBezTo>
                <a:close/>
                <a:moveTo>
                  <a:pt x="21004" y="1460"/>
                </a:moveTo>
                <a:cubicBezTo>
                  <a:pt x="20975" y="1460"/>
                  <a:pt x="20952" y="1507"/>
                  <a:pt x="20952" y="1564"/>
                </a:cubicBezTo>
                <a:lnTo>
                  <a:pt x="20952" y="1785"/>
                </a:lnTo>
                <a:cubicBezTo>
                  <a:pt x="20952" y="1842"/>
                  <a:pt x="20975" y="1887"/>
                  <a:pt x="21004" y="1887"/>
                </a:cubicBezTo>
                <a:cubicBezTo>
                  <a:pt x="21033" y="1887"/>
                  <a:pt x="21057" y="1842"/>
                  <a:pt x="21057" y="1785"/>
                </a:cubicBezTo>
                <a:lnTo>
                  <a:pt x="21057" y="1564"/>
                </a:lnTo>
                <a:cubicBezTo>
                  <a:pt x="21057" y="1507"/>
                  <a:pt x="21033" y="1460"/>
                  <a:pt x="21004" y="1460"/>
                </a:cubicBezTo>
                <a:close/>
                <a:moveTo>
                  <a:pt x="21319" y="1460"/>
                </a:moveTo>
                <a:cubicBezTo>
                  <a:pt x="21289" y="1460"/>
                  <a:pt x="21267" y="1507"/>
                  <a:pt x="21267" y="1564"/>
                </a:cubicBezTo>
                <a:lnTo>
                  <a:pt x="21267" y="1785"/>
                </a:lnTo>
                <a:cubicBezTo>
                  <a:pt x="21267" y="1842"/>
                  <a:pt x="21289" y="1887"/>
                  <a:pt x="21319" y="1887"/>
                </a:cubicBezTo>
                <a:cubicBezTo>
                  <a:pt x="21348" y="1887"/>
                  <a:pt x="21372" y="1842"/>
                  <a:pt x="21372" y="1785"/>
                </a:cubicBezTo>
                <a:lnTo>
                  <a:pt x="21372" y="1564"/>
                </a:lnTo>
                <a:cubicBezTo>
                  <a:pt x="21372" y="1507"/>
                  <a:pt x="21348" y="1460"/>
                  <a:pt x="21319" y="1460"/>
                </a:cubicBezTo>
                <a:close/>
                <a:moveTo>
                  <a:pt x="281" y="2190"/>
                </a:moveTo>
                <a:cubicBezTo>
                  <a:pt x="252" y="2190"/>
                  <a:pt x="228" y="2237"/>
                  <a:pt x="228" y="2294"/>
                </a:cubicBezTo>
                <a:lnTo>
                  <a:pt x="228" y="2515"/>
                </a:lnTo>
                <a:cubicBezTo>
                  <a:pt x="228" y="2572"/>
                  <a:pt x="252" y="2617"/>
                  <a:pt x="281" y="2617"/>
                </a:cubicBezTo>
                <a:cubicBezTo>
                  <a:pt x="311" y="2617"/>
                  <a:pt x="334" y="2572"/>
                  <a:pt x="334" y="2515"/>
                </a:cubicBezTo>
                <a:lnTo>
                  <a:pt x="334" y="2294"/>
                </a:lnTo>
                <a:cubicBezTo>
                  <a:pt x="334" y="2237"/>
                  <a:pt x="311" y="2190"/>
                  <a:pt x="281" y="2190"/>
                </a:cubicBezTo>
                <a:close/>
                <a:moveTo>
                  <a:pt x="596" y="2190"/>
                </a:moveTo>
                <a:cubicBezTo>
                  <a:pt x="567" y="2190"/>
                  <a:pt x="543" y="2237"/>
                  <a:pt x="543" y="2294"/>
                </a:cubicBezTo>
                <a:lnTo>
                  <a:pt x="543" y="2515"/>
                </a:lnTo>
                <a:cubicBezTo>
                  <a:pt x="543" y="2572"/>
                  <a:pt x="567" y="2617"/>
                  <a:pt x="596" y="2617"/>
                </a:cubicBezTo>
                <a:cubicBezTo>
                  <a:pt x="625" y="2617"/>
                  <a:pt x="649" y="2572"/>
                  <a:pt x="649" y="2515"/>
                </a:cubicBezTo>
                <a:lnTo>
                  <a:pt x="649" y="2294"/>
                </a:lnTo>
                <a:cubicBezTo>
                  <a:pt x="649" y="2237"/>
                  <a:pt x="625" y="2190"/>
                  <a:pt x="596" y="2190"/>
                </a:cubicBezTo>
                <a:close/>
                <a:moveTo>
                  <a:pt x="1446" y="2190"/>
                </a:moveTo>
                <a:cubicBezTo>
                  <a:pt x="1417" y="2190"/>
                  <a:pt x="1393" y="2237"/>
                  <a:pt x="1393" y="2294"/>
                </a:cubicBezTo>
                <a:lnTo>
                  <a:pt x="1393" y="2515"/>
                </a:lnTo>
                <a:cubicBezTo>
                  <a:pt x="1393" y="2572"/>
                  <a:pt x="1417" y="2617"/>
                  <a:pt x="1446" y="2617"/>
                </a:cubicBezTo>
                <a:cubicBezTo>
                  <a:pt x="1475" y="2617"/>
                  <a:pt x="1499" y="2572"/>
                  <a:pt x="1499" y="2515"/>
                </a:cubicBezTo>
                <a:lnTo>
                  <a:pt x="1499" y="2294"/>
                </a:lnTo>
                <a:cubicBezTo>
                  <a:pt x="1499" y="2237"/>
                  <a:pt x="1475" y="2190"/>
                  <a:pt x="1446" y="2190"/>
                </a:cubicBezTo>
                <a:close/>
                <a:moveTo>
                  <a:pt x="1760" y="2190"/>
                </a:moveTo>
                <a:cubicBezTo>
                  <a:pt x="1731" y="2190"/>
                  <a:pt x="1707" y="2237"/>
                  <a:pt x="1707" y="2294"/>
                </a:cubicBezTo>
                <a:lnTo>
                  <a:pt x="1707" y="2515"/>
                </a:lnTo>
                <a:cubicBezTo>
                  <a:pt x="1707" y="2572"/>
                  <a:pt x="1731" y="2617"/>
                  <a:pt x="1760" y="2617"/>
                </a:cubicBezTo>
                <a:cubicBezTo>
                  <a:pt x="1789" y="2617"/>
                  <a:pt x="1813" y="2572"/>
                  <a:pt x="1813" y="2515"/>
                </a:cubicBezTo>
                <a:lnTo>
                  <a:pt x="1813" y="2294"/>
                </a:lnTo>
                <a:cubicBezTo>
                  <a:pt x="1813" y="2237"/>
                  <a:pt x="1789" y="2190"/>
                  <a:pt x="1760" y="2190"/>
                </a:cubicBezTo>
                <a:close/>
                <a:moveTo>
                  <a:pt x="2610" y="2190"/>
                </a:moveTo>
                <a:cubicBezTo>
                  <a:pt x="2581" y="2190"/>
                  <a:pt x="2557" y="2237"/>
                  <a:pt x="2557" y="2294"/>
                </a:cubicBezTo>
                <a:lnTo>
                  <a:pt x="2557" y="2515"/>
                </a:lnTo>
                <a:cubicBezTo>
                  <a:pt x="2557" y="2572"/>
                  <a:pt x="2581" y="2617"/>
                  <a:pt x="2610" y="2617"/>
                </a:cubicBezTo>
                <a:cubicBezTo>
                  <a:pt x="2639" y="2617"/>
                  <a:pt x="2662" y="2572"/>
                  <a:pt x="2662" y="2515"/>
                </a:cubicBezTo>
                <a:lnTo>
                  <a:pt x="2662" y="2294"/>
                </a:lnTo>
                <a:cubicBezTo>
                  <a:pt x="2662" y="2237"/>
                  <a:pt x="2639" y="2190"/>
                  <a:pt x="2610" y="2190"/>
                </a:cubicBezTo>
                <a:close/>
                <a:moveTo>
                  <a:pt x="2924" y="2190"/>
                </a:moveTo>
                <a:cubicBezTo>
                  <a:pt x="2895" y="2190"/>
                  <a:pt x="2871" y="2237"/>
                  <a:pt x="2871" y="2294"/>
                </a:cubicBezTo>
                <a:lnTo>
                  <a:pt x="2871" y="2515"/>
                </a:lnTo>
                <a:cubicBezTo>
                  <a:pt x="2871" y="2572"/>
                  <a:pt x="2895" y="2617"/>
                  <a:pt x="2924" y="2617"/>
                </a:cubicBezTo>
                <a:cubicBezTo>
                  <a:pt x="2954" y="2617"/>
                  <a:pt x="2976" y="2572"/>
                  <a:pt x="2976" y="2515"/>
                </a:cubicBezTo>
                <a:lnTo>
                  <a:pt x="2976" y="2294"/>
                </a:lnTo>
                <a:cubicBezTo>
                  <a:pt x="2976" y="2237"/>
                  <a:pt x="2954" y="2190"/>
                  <a:pt x="2924" y="2190"/>
                </a:cubicBezTo>
                <a:close/>
                <a:moveTo>
                  <a:pt x="3773" y="2190"/>
                </a:moveTo>
                <a:cubicBezTo>
                  <a:pt x="3744" y="2190"/>
                  <a:pt x="3721" y="2237"/>
                  <a:pt x="3721" y="2294"/>
                </a:cubicBezTo>
                <a:lnTo>
                  <a:pt x="3721" y="2515"/>
                </a:lnTo>
                <a:cubicBezTo>
                  <a:pt x="3721" y="2572"/>
                  <a:pt x="3744" y="2617"/>
                  <a:pt x="3773" y="2617"/>
                </a:cubicBezTo>
                <a:cubicBezTo>
                  <a:pt x="3802" y="2617"/>
                  <a:pt x="3826" y="2572"/>
                  <a:pt x="3826" y="2515"/>
                </a:cubicBezTo>
                <a:lnTo>
                  <a:pt x="3826" y="2294"/>
                </a:lnTo>
                <a:cubicBezTo>
                  <a:pt x="3826" y="2237"/>
                  <a:pt x="3802" y="2190"/>
                  <a:pt x="3773" y="2190"/>
                </a:cubicBezTo>
                <a:close/>
                <a:moveTo>
                  <a:pt x="4088" y="2190"/>
                </a:moveTo>
                <a:cubicBezTo>
                  <a:pt x="4058" y="2190"/>
                  <a:pt x="4035" y="2237"/>
                  <a:pt x="4035" y="2294"/>
                </a:cubicBezTo>
                <a:lnTo>
                  <a:pt x="4035" y="2515"/>
                </a:lnTo>
                <a:cubicBezTo>
                  <a:pt x="4035" y="2572"/>
                  <a:pt x="4058" y="2617"/>
                  <a:pt x="4088" y="2617"/>
                </a:cubicBezTo>
                <a:cubicBezTo>
                  <a:pt x="4117" y="2617"/>
                  <a:pt x="4141" y="2572"/>
                  <a:pt x="4141" y="2515"/>
                </a:cubicBezTo>
                <a:lnTo>
                  <a:pt x="4141" y="2294"/>
                </a:lnTo>
                <a:cubicBezTo>
                  <a:pt x="4141" y="2237"/>
                  <a:pt x="4117" y="2190"/>
                  <a:pt x="4088" y="2190"/>
                </a:cubicBezTo>
                <a:close/>
                <a:moveTo>
                  <a:pt x="4937" y="2190"/>
                </a:moveTo>
                <a:cubicBezTo>
                  <a:pt x="4908" y="2190"/>
                  <a:pt x="4884" y="2237"/>
                  <a:pt x="4884" y="2294"/>
                </a:cubicBezTo>
                <a:lnTo>
                  <a:pt x="4884" y="2515"/>
                </a:lnTo>
                <a:cubicBezTo>
                  <a:pt x="4884" y="2572"/>
                  <a:pt x="4908" y="2617"/>
                  <a:pt x="4937" y="2617"/>
                </a:cubicBezTo>
                <a:cubicBezTo>
                  <a:pt x="4966" y="2617"/>
                  <a:pt x="4990" y="2572"/>
                  <a:pt x="4990" y="2515"/>
                </a:cubicBezTo>
                <a:lnTo>
                  <a:pt x="4990" y="2294"/>
                </a:lnTo>
                <a:cubicBezTo>
                  <a:pt x="4990" y="2237"/>
                  <a:pt x="4966" y="2190"/>
                  <a:pt x="4937" y="2190"/>
                </a:cubicBezTo>
                <a:close/>
                <a:moveTo>
                  <a:pt x="5252" y="2190"/>
                </a:moveTo>
                <a:cubicBezTo>
                  <a:pt x="5223" y="2190"/>
                  <a:pt x="5199" y="2237"/>
                  <a:pt x="5199" y="2294"/>
                </a:cubicBezTo>
                <a:lnTo>
                  <a:pt x="5199" y="2515"/>
                </a:lnTo>
                <a:cubicBezTo>
                  <a:pt x="5199" y="2572"/>
                  <a:pt x="5223" y="2617"/>
                  <a:pt x="5252" y="2617"/>
                </a:cubicBezTo>
                <a:cubicBezTo>
                  <a:pt x="5281" y="2617"/>
                  <a:pt x="5305" y="2572"/>
                  <a:pt x="5305" y="2515"/>
                </a:cubicBezTo>
                <a:lnTo>
                  <a:pt x="5305" y="2294"/>
                </a:lnTo>
                <a:cubicBezTo>
                  <a:pt x="5305" y="2237"/>
                  <a:pt x="5281" y="2190"/>
                  <a:pt x="5252" y="2190"/>
                </a:cubicBezTo>
                <a:close/>
                <a:moveTo>
                  <a:pt x="6102" y="2190"/>
                </a:moveTo>
                <a:cubicBezTo>
                  <a:pt x="6072" y="2190"/>
                  <a:pt x="6049" y="2237"/>
                  <a:pt x="6049" y="2294"/>
                </a:cubicBezTo>
                <a:lnTo>
                  <a:pt x="6049" y="2515"/>
                </a:lnTo>
                <a:cubicBezTo>
                  <a:pt x="6049" y="2572"/>
                  <a:pt x="6072" y="2617"/>
                  <a:pt x="6102" y="2617"/>
                </a:cubicBezTo>
                <a:cubicBezTo>
                  <a:pt x="6131" y="2617"/>
                  <a:pt x="6155" y="2572"/>
                  <a:pt x="6155" y="2515"/>
                </a:cubicBezTo>
                <a:lnTo>
                  <a:pt x="6155" y="2294"/>
                </a:lnTo>
                <a:cubicBezTo>
                  <a:pt x="6155" y="2237"/>
                  <a:pt x="6131" y="2190"/>
                  <a:pt x="6102" y="2190"/>
                </a:cubicBezTo>
                <a:close/>
                <a:moveTo>
                  <a:pt x="6416" y="2190"/>
                </a:moveTo>
                <a:cubicBezTo>
                  <a:pt x="6387" y="2190"/>
                  <a:pt x="6363" y="2237"/>
                  <a:pt x="6363" y="2294"/>
                </a:cubicBezTo>
                <a:lnTo>
                  <a:pt x="6363" y="2515"/>
                </a:lnTo>
                <a:cubicBezTo>
                  <a:pt x="6363" y="2572"/>
                  <a:pt x="6387" y="2617"/>
                  <a:pt x="6416" y="2617"/>
                </a:cubicBezTo>
                <a:cubicBezTo>
                  <a:pt x="6445" y="2617"/>
                  <a:pt x="6469" y="2572"/>
                  <a:pt x="6469" y="2515"/>
                </a:cubicBezTo>
                <a:lnTo>
                  <a:pt x="6469" y="2294"/>
                </a:lnTo>
                <a:cubicBezTo>
                  <a:pt x="6469" y="2237"/>
                  <a:pt x="6445" y="2190"/>
                  <a:pt x="6416" y="2190"/>
                </a:cubicBezTo>
                <a:close/>
                <a:moveTo>
                  <a:pt x="7266" y="2190"/>
                </a:moveTo>
                <a:cubicBezTo>
                  <a:pt x="7237" y="2190"/>
                  <a:pt x="7213" y="2237"/>
                  <a:pt x="7213" y="2294"/>
                </a:cubicBezTo>
                <a:lnTo>
                  <a:pt x="7213" y="2515"/>
                </a:lnTo>
                <a:cubicBezTo>
                  <a:pt x="7213" y="2572"/>
                  <a:pt x="7237" y="2617"/>
                  <a:pt x="7266" y="2617"/>
                </a:cubicBezTo>
                <a:cubicBezTo>
                  <a:pt x="7295" y="2617"/>
                  <a:pt x="7318" y="2572"/>
                  <a:pt x="7318" y="2515"/>
                </a:cubicBezTo>
                <a:lnTo>
                  <a:pt x="7318" y="2294"/>
                </a:lnTo>
                <a:cubicBezTo>
                  <a:pt x="7318" y="2237"/>
                  <a:pt x="7295" y="2190"/>
                  <a:pt x="7266" y="2190"/>
                </a:cubicBezTo>
                <a:close/>
                <a:moveTo>
                  <a:pt x="7580" y="2190"/>
                </a:moveTo>
                <a:cubicBezTo>
                  <a:pt x="7551" y="2190"/>
                  <a:pt x="7527" y="2237"/>
                  <a:pt x="7527" y="2294"/>
                </a:cubicBezTo>
                <a:lnTo>
                  <a:pt x="7527" y="2515"/>
                </a:lnTo>
                <a:cubicBezTo>
                  <a:pt x="7527" y="2572"/>
                  <a:pt x="7551" y="2617"/>
                  <a:pt x="7580" y="2617"/>
                </a:cubicBezTo>
                <a:cubicBezTo>
                  <a:pt x="7609" y="2617"/>
                  <a:pt x="7632" y="2572"/>
                  <a:pt x="7632" y="2515"/>
                </a:cubicBezTo>
                <a:lnTo>
                  <a:pt x="7632" y="2294"/>
                </a:lnTo>
                <a:cubicBezTo>
                  <a:pt x="7632" y="2237"/>
                  <a:pt x="7609" y="2190"/>
                  <a:pt x="7580" y="2190"/>
                </a:cubicBezTo>
                <a:close/>
                <a:moveTo>
                  <a:pt x="8429" y="2190"/>
                </a:moveTo>
                <a:cubicBezTo>
                  <a:pt x="8400" y="2190"/>
                  <a:pt x="8377" y="2237"/>
                  <a:pt x="8377" y="2294"/>
                </a:cubicBezTo>
                <a:lnTo>
                  <a:pt x="8377" y="2515"/>
                </a:lnTo>
                <a:cubicBezTo>
                  <a:pt x="8377" y="2572"/>
                  <a:pt x="8400" y="2617"/>
                  <a:pt x="8429" y="2617"/>
                </a:cubicBezTo>
                <a:cubicBezTo>
                  <a:pt x="8458" y="2617"/>
                  <a:pt x="8482" y="2572"/>
                  <a:pt x="8482" y="2515"/>
                </a:cubicBezTo>
                <a:lnTo>
                  <a:pt x="8482" y="2294"/>
                </a:lnTo>
                <a:cubicBezTo>
                  <a:pt x="8482" y="2237"/>
                  <a:pt x="8458" y="2190"/>
                  <a:pt x="8429" y="2190"/>
                </a:cubicBezTo>
                <a:close/>
                <a:moveTo>
                  <a:pt x="8744" y="2190"/>
                </a:moveTo>
                <a:cubicBezTo>
                  <a:pt x="8714" y="2190"/>
                  <a:pt x="8691" y="2237"/>
                  <a:pt x="8691" y="2294"/>
                </a:cubicBezTo>
                <a:lnTo>
                  <a:pt x="8691" y="2515"/>
                </a:lnTo>
                <a:cubicBezTo>
                  <a:pt x="8691" y="2572"/>
                  <a:pt x="8714" y="2617"/>
                  <a:pt x="8744" y="2617"/>
                </a:cubicBezTo>
                <a:cubicBezTo>
                  <a:pt x="8773" y="2617"/>
                  <a:pt x="8796" y="2572"/>
                  <a:pt x="8796" y="2515"/>
                </a:cubicBezTo>
                <a:lnTo>
                  <a:pt x="8796" y="2294"/>
                </a:lnTo>
                <a:cubicBezTo>
                  <a:pt x="8796" y="2237"/>
                  <a:pt x="8773" y="2190"/>
                  <a:pt x="8744" y="2190"/>
                </a:cubicBezTo>
                <a:close/>
                <a:moveTo>
                  <a:pt x="9593" y="2190"/>
                </a:moveTo>
                <a:cubicBezTo>
                  <a:pt x="9564" y="2190"/>
                  <a:pt x="9540" y="2237"/>
                  <a:pt x="9540" y="2294"/>
                </a:cubicBezTo>
                <a:lnTo>
                  <a:pt x="9540" y="2515"/>
                </a:lnTo>
                <a:cubicBezTo>
                  <a:pt x="9540" y="2572"/>
                  <a:pt x="9564" y="2617"/>
                  <a:pt x="9593" y="2617"/>
                </a:cubicBezTo>
                <a:cubicBezTo>
                  <a:pt x="9622" y="2617"/>
                  <a:pt x="9646" y="2572"/>
                  <a:pt x="9646" y="2515"/>
                </a:cubicBezTo>
                <a:lnTo>
                  <a:pt x="9646" y="2294"/>
                </a:lnTo>
                <a:cubicBezTo>
                  <a:pt x="9646" y="2237"/>
                  <a:pt x="9622" y="2190"/>
                  <a:pt x="9593" y="2190"/>
                </a:cubicBezTo>
                <a:close/>
                <a:moveTo>
                  <a:pt x="9908" y="2190"/>
                </a:moveTo>
                <a:cubicBezTo>
                  <a:pt x="9879" y="2190"/>
                  <a:pt x="9855" y="2237"/>
                  <a:pt x="9855" y="2294"/>
                </a:cubicBezTo>
                <a:lnTo>
                  <a:pt x="9855" y="2515"/>
                </a:lnTo>
                <a:cubicBezTo>
                  <a:pt x="9855" y="2572"/>
                  <a:pt x="9879" y="2617"/>
                  <a:pt x="9908" y="2617"/>
                </a:cubicBezTo>
                <a:cubicBezTo>
                  <a:pt x="9937" y="2617"/>
                  <a:pt x="9961" y="2572"/>
                  <a:pt x="9961" y="2515"/>
                </a:cubicBezTo>
                <a:lnTo>
                  <a:pt x="9961" y="2294"/>
                </a:lnTo>
                <a:cubicBezTo>
                  <a:pt x="9961" y="2237"/>
                  <a:pt x="9937" y="2190"/>
                  <a:pt x="9908" y="2190"/>
                </a:cubicBezTo>
                <a:close/>
                <a:moveTo>
                  <a:pt x="10758" y="2190"/>
                </a:moveTo>
                <a:cubicBezTo>
                  <a:pt x="10728" y="2190"/>
                  <a:pt x="10705" y="2237"/>
                  <a:pt x="10705" y="2294"/>
                </a:cubicBezTo>
                <a:lnTo>
                  <a:pt x="10705" y="2515"/>
                </a:lnTo>
                <a:cubicBezTo>
                  <a:pt x="10705" y="2572"/>
                  <a:pt x="10728" y="2617"/>
                  <a:pt x="10758" y="2617"/>
                </a:cubicBezTo>
                <a:cubicBezTo>
                  <a:pt x="10787" y="2617"/>
                  <a:pt x="10810" y="2572"/>
                  <a:pt x="10810" y="2515"/>
                </a:cubicBezTo>
                <a:lnTo>
                  <a:pt x="10810" y="2294"/>
                </a:lnTo>
                <a:cubicBezTo>
                  <a:pt x="10810" y="2237"/>
                  <a:pt x="10787" y="2190"/>
                  <a:pt x="10758" y="2190"/>
                </a:cubicBezTo>
                <a:close/>
                <a:moveTo>
                  <a:pt x="11072" y="2190"/>
                </a:moveTo>
                <a:cubicBezTo>
                  <a:pt x="11043" y="2190"/>
                  <a:pt x="11019" y="2237"/>
                  <a:pt x="11019" y="2294"/>
                </a:cubicBezTo>
                <a:lnTo>
                  <a:pt x="11019" y="2515"/>
                </a:lnTo>
                <a:cubicBezTo>
                  <a:pt x="11019" y="2572"/>
                  <a:pt x="11043" y="2617"/>
                  <a:pt x="11072" y="2617"/>
                </a:cubicBezTo>
                <a:cubicBezTo>
                  <a:pt x="11101" y="2617"/>
                  <a:pt x="11125" y="2572"/>
                  <a:pt x="11125" y="2515"/>
                </a:cubicBezTo>
                <a:lnTo>
                  <a:pt x="11125" y="2294"/>
                </a:lnTo>
                <a:cubicBezTo>
                  <a:pt x="11125" y="2237"/>
                  <a:pt x="11101" y="2190"/>
                  <a:pt x="11072" y="2190"/>
                </a:cubicBezTo>
                <a:close/>
                <a:moveTo>
                  <a:pt x="11922" y="2190"/>
                </a:moveTo>
                <a:cubicBezTo>
                  <a:pt x="11893" y="2190"/>
                  <a:pt x="11869" y="2237"/>
                  <a:pt x="11869" y="2294"/>
                </a:cubicBezTo>
                <a:lnTo>
                  <a:pt x="11869" y="2515"/>
                </a:lnTo>
                <a:cubicBezTo>
                  <a:pt x="11869" y="2572"/>
                  <a:pt x="11893" y="2617"/>
                  <a:pt x="11922" y="2617"/>
                </a:cubicBezTo>
                <a:cubicBezTo>
                  <a:pt x="11951" y="2617"/>
                  <a:pt x="11974" y="2572"/>
                  <a:pt x="11974" y="2515"/>
                </a:cubicBezTo>
                <a:lnTo>
                  <a:pt x="11974" y="2294"/>
                </a:lnTo>
                <a:cubicBezTo>
                  <a:pt x="11974" y="2237"/>
                  <a:pt x="11951" y="2190"/>
                  <a:pt x="11922" y="2190"/>
                </a:cubicBezTo>
                <a:close/>
                <a:moveTo>
                  <a:pt x="12236" y="2190"/>
                </a:moveTo>
                <a:cubicBezTo>
                  <a:pt x="12207" y="2190"/>
                  <a:pt x="12183" y="2237"/>
                  <a:pt x="12183" y="2294"/>
                </a:cubicBezTo>
                <a:lnTo>
                  <a:pt x="12183" y="2515"/>
                </a:lnTo>
                <a:cubicBezTo>
                  <a:pt x="12183" y="2572"/>
                  <a:pt x="12207" y="2617"/>
                  <a:pt x="12236" y="2617"/>
                </a:cubicBezTo>
                <a:cubicBezTo>
                  <a:pt x="12265" y="2617"/>
                  <a:pt x="12288" y="2572"/>
                  <a:pt x="12288" y="2515"/>
                </a:cubicBezTo>
                <a:lnTo>
                  <a:pt x="12288" y="2294"/>
                </a:lnTo>
                <a:cubicBezTo>
                  <a:pt x="12288" y="2237"/>
                  <a:pt x="12265" y="2190"/>
                  <a:pt x="12236" y="2190"/>
                </a:cubicBezTo>
                <a:close/>
                <a:moveTo>
                  <a:pt x="13085" y="2190"/>
                </a:moveTo>
                <a:cubicBezTo>
                  <a:pt x="13056" y="2190"/>
                  <a:pt x="13032" y="2237"/>
                  <a:pt x="13032" y="2294"/>
                </a:cubicBezTo>
                <a:lnTo>
                  <a:pt x="13032" y="2515"/>
                </a:lnTo>
                <a:cubicBezTo>
                  <a:pt x="13032" y="2572"/>
                  <a:pt x="13056" y="2617"/>
                  <a:pt x="13085" y="2617"/>
                </a:cubicBezTo>
                <a:cubicBezTo>
                  <a:pt x="13114" y="2617"/>
                  <a:pt x="13138" y="2572"/>
                  <a:pt x="13138" y="2515"/>
                </a:cubicBezTo>
                <a:lnTo>
                  <a:pt x="13138" y="2294"/>
                </a:lnTo>
                <a:cubicBezTo>
                  <a:pt x="13138" y="2237"/>
                  <a:pt x="13114" y="2190"/>
                  <a:pt x="13085" y="2190"/>
                </a:cubicBezTo>
                <a:close/>
                <a:moveTo>
                  <a:pt x="13399" y="2190"/>
                </a:moveTo>
                <a:cubicBezTo>
                  <a:pt x="13370" y="2190"/>
                  <a:pt x="13348" y="2237"/>
                  <a:pt x="13348" y="2294"/>
                </a:cubicBezTo>
                <a:lnTo>
                  <a:pt x="13348" y="2515"/>
                </a:lnTo>
                <a:cubicBezTo>
                  <a:pt x="13348" y="2572"/>
                  <a:pt x="13370" y="2617"/>
                  <a:pt x="13399" y="2617"/>
                </a:cubicBezTo>
                <a:cubicBezTo>
                  <a:pt x="13428" y="2617"/>
                  <a:pt x="13452" y="2572"/>
                  <a:pt x="13452" y="2515"/>
                </a:cubicBezTo>
                <a:lnTo>
                  <a:pt x="13452" y="2294"/>
                </a:lnTo>
                <a:cubicBezTo>
                  <a:pt x="13452" y="2237"/>
                  <a:pt x="13428" y="2190"/>
                  <a:pt x="13399" y="2190"/>
                </a:cubicBezTo>
                <a:close/>
                <a:moveTo>
                  <a:pt x="14249" y="2190"/>
                </a:moveTo>
                <a:cubicBezTo>
                  <a:pt x="14220" y="2190"/>
                  <a:pt x="14196" y="2237"/>
                  <a:pt x="14196" y="2294"/>
                </a:cubicBezTo>
                <a:lnTo>
                  <a:pt x="14196" y="2515"/>
                </a:lnTo>
                <a:cubicBezTo>
                  <a:pt x="14196" y="2572"/>
                  <a:pt x="14220" y="2617"/>
                  <a:pt x="14249" y="2617"/>
                </a:cubicBezTo>
                <a:cubicBezTo>
                  <a:pt x="14278" y="2617"/>
                  <a:pt x="14302" y="2572"/>
                  <a:pt x="14302" y="2515"/>
                </a:cubicBezTo>
                <a:lnTo>
                  <a:pt x="14302" y="2294"/>
                </a:lnTo>
                <a:cubicBezTo>
                  <a:pt x="14302" y="2237"/>
                  <a:pt x="14278" y="2190"/>
                  <a:pt x="14249" y="2190"/>
                </a:cubicBezTo>
                <a:close/>
                <a:moveTo>
                  <a:pt x="14564" y="2190"/>
                </a:moveTo>
                <a:cubicBezTo>
                  <a:pt x="14535" y="2190"/>
                  <a:pt x="14511" y="2237"/>
                  <a:pt x="14511" y="2294"/>
                </a:cubicBezTo>
                <a:lnTo>
                  <a:pt x="14511" y="2515"/>
                </a:lnTo>
                <a:cubicBezTo>
                  <a:pt x="14511" y="2572"/>
                  <a:pt x="14535" y="2617"/>
                  <a:pt x="14564" y="2617"/>
                </a:cubicBezTo>
                <a:cubicBezTo>
                  <a:pt x="14593" y="2617"/>
                  <a:pt x="14617" y="2572"/>
                  <a:pt x="14617" y="2515"/>
                </a:cubicBezTo>
                <a:lnTo>
                  <a:pt x="14617" y="2294"/>
                </a:lnTo>
                <a:cubicBezTo>
                  <a:pt x="14617" y="2237"/>
                  <a:pt x="14593" y="2190"/>
                  <a:pt x="14564" y="2190"/>
                </a:cubicBezTo>
                <a:close/>
                <a:moveTo>
                  <a:pt x="15413" y="2190"/>
                </a:moveTo>
                <a:cubicBezTo>
                  <a:pt x="15384" y="2190"/>
                  <a:pt x="15360" y="2237"/>
                  <a:pt x="15360" y="2294"/>
                </a:cubicBezTo>
                <a:lnTo>
                  <a:pt x="15360" y="2515"/>
                </a:lnTo>
                <a:cubicBezTo>
                  <a:pt x="15360" y="2572"/>
                  <a:pt x="15384" y="2617"/>
                  <a:pt x="15413" y="2617"/>
                </a:cubicBezTo>
                <a:cubicBezTo>
                  <a:pt x="15442" y="2617"/>
                  <a:pt x="15465" y="2572"/>
                  <a:pt x="15465" y="2515"/>
                </a:cubicBezTo>
                <a:lnTo>
                  <a:pt x="15465" y="2294"/>
                </a:lnTo>
                <a:cubicBezTo>
                  <a:pt x="15465" y="2237"/>
                  <a:pt x="15442" y="2190"/>
                  <a:pt x="15413" y="2190"/>
                </a:cubicBezTo>
                <a:close/>
                <a:moveTo>
                  <a:pt x="15728" y="2190"/>
                </a:moveTo>
                <a:cubicBezTo>
                  <a:pt x="15699" y="2190"/>
                  <a:pt x="15675" y="2237"/>
                  <a:pt x="15675" y="2294"/>
                </a:cubicBezTo>
                <a:lnTo>
                  <a:pt x="15675" y="2515"/>
                </a:lnTo>
                <a:cubicBezTo>
                  <a:pt x="15675" y="2572"/>
                  <a:pt x="15699" y="2617"/>
                  <a:pt x="15728" y="2617"/>
                </a:cubicBezTo>
                <a:cubicBezTo>
                  <a:pt x="15757" y="2617"/>
                  <a:pt x="15781" y="2572"/>
                  <a:pt x="15781" y="2515"/>
                </a:cubicBezTo>
                <a:lnTo>
                  <a:pt x="15781" y="2294"/>
                </a:lnTo>
                <a:cubicBezTo>
                  <a:pt x="15781" y="2237"/>
                  <a:pt x="15757" y="2190"/>
                  <a:pt x="15728" y="2190"/>
                </a:cubicBezTo>
                <a:close/>
                <a:moveTo>
                  <a:pt x="16578" y="2190"/>
                </a:moveTo>
                <a:cubicBezTo>
                  <a:pt x="16549" y="2190"/>
                  <a:pt x="16525" y="2237"/>
                  <a:pt x="16525" y="2294"/>
                </a:cubicBezTo>
                <a:lnTo>
                  <a:pt x="16525" y="2515"/>
                </a:lnTo>
                <a:cubicBezTo>
                  <a:pt x="16525" y="2572"/>
                  <a:pt x="16549" y="2617"/>
                  <a:pt x="16578" y="2617"/>
                </a:cubicBezTo>
                <a:cubicBezTo>
                  <a:pt x="16607" y="2617"/>
                  <a:pt x="16630" y="2572"/>
                  <a:pt x="16630" y="2515"/>
                </a:cubicBezTo>
                <a:lnTo>
                  <a:pt x="16630" y="2294"/>
                </a:lnTo>
                <a:cubicBezTo>
                  <a:pt x="16630" y="2237"/>
                  <a:pt x="16607" y="2190"/>
                  <a:pt x="16578" y="2190"/>
                </a:cubicBezTo>
                <a:close/>
                <a:moveTo>
                  <a:pt x="16892" y="2190"/>
                </a:moveTo>
                <a:cubicBezTo>
                  <a:pt x="16863" y="2190"/>
                  <a:pt x="16839" y="2237"/>
                  <a:pt x="16839" y="2294"/>
                </a:cubicBezTo>
                <a:lnTo>
                  <a:pt x="16839" y="2515"/>
                </a:lnTo>
                <a:cubicBezTo>
                  <a:pt x="16839" y="2572"/>
                  <a:pt x="16863" y="2617"/>
                  <a:pt x="16892" y="2617"/>
                </a:cubicBezTo>
                <a:cubicBezTo>
                  <a:pt x="16921" y="2617"/>
                  <a:pt x="16944" y="2572"/>
                  <a:pt x="16944" y="2515"/>
                </a:cubicBezTo>
                <a:lnTo>
                  <a:pt x="16944" y="2294"/>
                </a:lnTo>
                <a:cubicBezTo>
                  <a:pt x="16944" y="2237"/>
                  <a:pt x="16921" y="2190"/>
                  <a:pt x="16892" y="2190"/>
                </a:cubicBezTo>
                <a:close/>
                <a:moveTo>
                  <a:pt x="17741" y="2190"/>
                </a:moveTo>
                <a:cubicBezTo>
                  <a:pt x="17712" y="2190"/>
                  <a:pt x="17689" y="2237"/>
                  <a:pt x="17689" y="2294"/>
                </a:cubicBezTo>
                <a:lnTo>
                  <a:pt x="17689" y="2515"/>
                </a:lnTo>
                <a:cubicBezTo>
                  <a:pt x="17689" y="2572"/>
                  <a:pt x="17712" y="2617"/>
                  <a:pt x="17741" y="2617"/>
                </a:cubicBezTo>
                <a:cubicBezTo>
                  <a:pt x="17770" y="2617"/>
                  <a:pt x="17794" y="2572"/>
                  <a:pt x="17794" y="2515"/>
                </a:cubicBezTo>
                <a:lnTo>
                  <a:pt x="17794" y="2294"/>
                </a:lnTo>
                <a:cubicBezTo>
                  <a:pt x="17794" y="2237"/>
                  <a:pt x="17770" y="2190"/>
                  <a:pt x="17741" y="2190"/>
                </a:cubicBezTo>
                <a:close/>
                <a:moveTo>
                  <a:pt x="18055" y="2190"/>
                </a:moveTo>
                <a:cubicBezTo>
                  <a:pt x="18026" y="2190"/>
                  <a:pt x="18002" y="2237"/>
                  <a:pt x="18002" y="2294"/>
                </a:cubicBezTo>
                <a:lnTo>
                  <a:pt x="18002" y="2515"/>
                </a:lnTo>
                <a:cubicBezTo>
                  <a:pt x="18002" y="2572"/>
                  <a:pt x="18026" y="2617"/>
                  <a:pt x="18055" y="2617"/>
                </a:cubicBezTo>
                <a:cubicBezTo>
                  <a:pt x="18085" y="2617"/>
                  <a:pt x="18108" y="2572"/>
                  <a:pt x="18108" y="2515"/>
                </a:cubicBezTo>
                <a:lnTo>
                  <a:pt x="18108" y="2294"/>
                </a:lnTo>
                <a:cubicBezTo>
                  <a:pt x="18108" y="2237"/>
                  <a:pt x="18085" y="2190"/>
                  <a:pt x="18055" y="2190"/>
                </a:cubicBezTo>
                <a:close/>
                <a:moveTo>
                  <a:pt x="18905" y="2190"/>
                </a:moveTo>
                <a:cubicBezTo>
                  <a:pt x="18876" y="2190"/>
                  <a:pt x="18852" y="2237"/>
                  <a:pt x="18852" y="2294"/>
                </a:cubicBezTo>
                <a:lnTo>
                  <a:pt x="18852" y="2515"/>
                </a:lnTo>
                <a:cubicBezTo>
                  <a:pt x="18852" y="2572"/>
                  <a:pt x="18876" y="2617"/>
                  <a:pt x="18905" y="2617"/>
                </a:cubicBezTo>
                <a:cubicBezTo>
                  <a:pt x="18934" y="2617"/>
                  <a:pt x="18958" y="2572"/>
                  <a:pt x="18958" y="2515"/>
                </a:cubicBezTo>
                <a:lnTo>
                  <a:pt x="18958" y="2294"/>
                </a:lnTo>
                <a:cubicBezTo>
                  <a:pt x="18958" y="2237"/>
                  <a:pt x="18934" y="2190"/>
                  <a:pt x="18905" y="2190"/>
                </a:cubicBezTo>
                <a:close/>
                <a:moveTo>
                  <a:pt x="19220" y="2190"/>
                </a:moveTo>
                <a:cubicBezTo>
                  <a:pt x="19191" y="2190"/>
                  <a:pt x="19167" y="2237"/>
                  <a:pt x="19167" y="2294"/>
                </a:cubicBezTo>
                <a:lnTo>
                  <a:pt x="19167" y="2515"/>
                </a:lnTo>
                <a:cubicBezTo>
                  <a:pt x="19167" y="2572"/>
                  <a:pt x="19191" y="2617"/>
                  <a:pt x="19220" y="2617"/>
                </a:cubicBezTo>
                <a:cubicBezTo>
                  <a:pt x="19249" y="2617"/>
                  <a:pt x="19273" y="2572"/>
                  <a:pt x="19273" y="2515"/>
                </a:cubicBezTo>
                <a:lnTo>
                  <a:pt x="19273" y="2294"/>
                </a:lnTo>
                <a:cubicBezTo>
                  <a:pt x="19273" y="2237"/>
                  <a:pt x="19249" y="2190"/>
                  <a:pt x="19220" y="2190"/>
                </a:cubicBezTo>
                <a:close/>
                <a:moveTo>
                  <a:pt x="20069" y="2190"/>
                </a:moveTo>
                <a:cubicBezTo>
                  <a:pt x="20040" y="2190"/>
                  <a:pt x="20016" y="2237"/>
                  <a:pt x="20016" y="2294"/>
                </a:cubicBezTo>
                <a:lnTo>
                  <a:pt x="20016" y="2515"/>
                </a:lnTo>
                <a:cubicBezTo>
                  <a:pt x="20016" y="2572"/>
                  <a:pt x="20040" y="2617"/>
                  <a:pt x="20069" y="2617"/>
                </a:cubicBezTo>
                <a:cubicBezTo>
                  <a:pt x="20099" y="2617"/>
                  <a:pt x="20122" y="2572"/>
                  <a:pt x="20122" y="2515"/>
                </a:cubicBezTo>
                <a:lnTo>
                  <a:pt x="20122" y="2294"/>
                </a:lnTo>
                <a:cubicBezTo>
                  <a:pt x="20122" y="2237"/>
                  <a:pt x="20099" y="2190"/>
                  <a:pt x="20069" y="2190"/>
                </a:cubicBezTo>
                <a:close/>
                <a:moveTo>
                  <a:pt x="20384" y="2190"/>
                </a:moveTo>
                <a:cubicBezTo>
                  <a:pt x="20355" y="2190"/>
                  <a:pt x="20331" y="2237"/>
                  <a:pt x="20331" y="2294"/>
                </a:cubicBezTo>
                <a:lnTo>
                  <a:pt x="20331" y="2515"/>
                </a:lnTo>
                <a:cubicBezTo>
                  <a:pt x="20331" y="2572"/>
                  <a:pt x="20355" y="2617"/>
                  <a:pt x="20384" y="2617"/>
                </a:cubicBezTo>
                <a:cubicBezTo>
                  <a:pt x="20413" y="2617"/>
                  <a:pt x="20436" y="2572"/>
                  <a:pt x="20436" y="2515"/>
                </a:cubicBezTo>
                <a:lnTo>
                  <a:pt x="20436" y="2294"/>
                </a:lnTo>
                <a:cubicBezTo>
                  <a:pt x="20436" y="2237"/>
                  <a:pt x="20413" y="2190"/>
                  <a:pt x="20384" y="2190"/>
                </a:cubicBezTo>
                <a:close/>
                <a:moveTo>
                  <a:pt x="21234" y="2190"/>
                </a:moveTo>
                <a:cubicBezTo>
                  <a:pt x="21204" y="2190"/>
                  <a:pt x="21181" y="2237"/>
                  <a:pt x="21181" y="2294"/>
                </a:cubicBezTo>
                <a:lnTo>
                  <a:pt x="21181" y="2515"/>
                </a:lnTo>
                <a:cubicBezTo>
                  <a:pt x="21181" y="2572"/>
                  <a:pt x="21204" y="2617"/>
                  <a:pt x="21234" y="2617"/>
                </a:cubicBezTo>
                <a:cubicBezTo>
                  <a:pt x="21263" y="2617"/>
                  <a:pt x="21285" y="2572"/>
                  <a:pt x="21285" y="2515"/>
                </a:cubicBezTo>
                <a:lnTo>
                  <a:pt x="21285" y="2294"/>
                </a:lnTo>
                <a:cubicBezTo>
                  <a:pt x="21285" y="2237"/>
                  <a:pt x="21263" y="2190"/>
                  <a:pt x="21234" y="2190"/>
                </a:cubicBezTo>
                <a:close/>
                <a:moveTo>
                  <a:pt x="21547" y="2190"/>
                </a:moveTo>
                <a:cubicBezTo>
                  <a:pt x="21518" y="2190"/>
                  <a:pt x="21495" y="2237"/>
                  <a:pt x="21495" y="2294"/>
                </a:cubicBezTo>
                <a:lnTo>
                  <a:pt x="21495" y="2515"/>
                </a:lnTo>
                <a:cubicBezTo>
                  <a:pt x="21495" y="2572"/>
                  <a:pt x="21518" y="2617"/>
                  <a:pt x="21547" y="2617"/>
                </a:cubicBezTo>
                <a:cubicBezTo>
                  <a:pt x="21576" y="2617"/>
                  <a:pt x="21600" y="2572"/>
                  <a:pt x="21600" y="2515"/>
                </a:cubicBezTo>
                <a:lnTo>
                  <a:pt x="21600" y="2294"/>
                </a:lnTo>
                <a:cubicBezTo>
                  <a:pt x="21600" y="2237"/>
                  <a:pt x="21576" y="2190"/>
                  <a:pt x="21547" y="2190"/>
                </a:cubicBezTo>
                <a:close/>
                <a:moveTo>
                  <a:pt x="53" y="2920"/>
                </a:moveTo>
                <a:cubicBezTo>
                  <a:pt x="24" y="2920"/>
                  <a:pt x="0" y="2967"/>
                  <a:pt x="0" y="3024"/>
                </a:cubicBezTo>
                <a:lnTo>
                  <a:pt x="0" y="3244"/>
                </a:lnTo>
                <a:cubicBezTo>
                  <a:pt x="0" y="3302"/>
                  <a:pt x="24" y="3347"/>
                  <a:pt x="53" y="3347"/>
                </a:cubicBezTo>
                <a:cubicBezTo>
                  <a:pt x="82" y="3347"/>
                  <a:pt x="106" y="3302"/>
                  <a:pt x="106" y="3244"/>
                </a:cubicBezTo>
                <a:lnTo>
                  <a:pt x="106" y="3024"/>
                </a:lnTo>
                <a:cubicBezTo>
                  <a:pt x="106" y="2967"/>
                  <a:pt x="82" y="2920"/>
                  <a:pt x="53" y="2920"/>
                </a:cubicBezTo>
                <a:close/>
                <a:moveTo>
                  <a:pt x="367" y="2920"/>
                </a:moveTo>
                <a:cubicBezTo>
                  <a:pt x="338" y="2920"/>
                  <a:pt x="315" y="2967"/>
                  <a:pt x="315" y="3024"/>
                </a:cubicBezTo>
                <a:lnTo>
                  <a:pt x="315" y="3244"/>
                </a:lnTo>
                <a:cubicBezTo>
                  <a:pt x="315" y="3302"/>
                  <a:pt x="338" y="3347"/>
                  <a:pt x="367" y="3347"/>
                </a:cubicBezTo>
                <a:cubicBezTo>
                  <a:pt x="397" y="3347"/>
                  <a:pt x="420" y="3302"/>
                  <a:pt x="420" y="3244"/>
                </a:cubicBezTo>
                <a:lnTo>
                  <a:pt x="420" y="3024"/>
                </a:lnTo>
                <a:cubicBezTo>
                  <a:pt x="420" y="2967"/>
                  <a:pt x="397" y="2920"/>
                  <a:pt x="367" y="2920"/>
                </a:cubicBezTo>
                <a:close/>
                <a:moveTo>
                  <a:pt x="1217" y="2920"/>
                </a:moveTo>
                <a:cubicBezTo>
                  <a:pt x="1188" y="2920"/>
                  <a:pt x="1164" y="2967"/>
                  <a:pt x="1164" y="3024"/>
                </a:cubicBezTo>
                <a:lnTo>
                  <a:pt x="1164" y="3244"/>
                </a:lnTo>
                <a:cubicBezTo>
                  <a:pt x="1164" y="3302"/>
                  <a:pt x="1188" y="3347"/>
                  <a:pt x="1217" y="3347"/>
                </a:cubicBezTo>
                <a:cubicBezTo>
                  <a:pt x="1246" y="3347"/>
                  <a:pt x="1270" y="3302"/>
                  <a:pt x="1270" y="3244"/>
                </a:cubicBezTo>
                <a:lnTo>
                  <a:pt x="1270" y="3024"/>
                </a:lnTo>
                <a:cubicBezTo>
                  <a:pt x="1270" y="2967"/>
                  <a:pt x="1246" y="2920"/>
                  <a:pt x="1217" y="2920"/>
                </a:cubicBezTo>
                <a:close/>
                <a:moveTo>
                  <a:pt x="1532" y="2920"/>
                </a:moveTo>
                <a:cubicBezTo>
                  <a:pt x="1503" y="2920"/>
                  <a:pt x="1479" y="2967"/>
                  <a:pt x="1479" y="3024"/>
                </a:cubicBezTo>
                <a:lnTo>
                  <a:pt x="1479" y="3244"/>
                </a:lnTo>
                <a:cubicBezTo>
                  <a:pt x="1479" y="3302"/>
                  <a:pt x="1503" y="3347"/>
                  <a:pt x="1532" y="3347"/>
                </a:cubicBezTo>
                <a:cubicBezTo>
                  <a:pt x="1561" y="3347"/>
                  <a:pt x="1584" y="3302"/>
                  <a:pt x="1584" y="3244"/>
                </a:cubicBezTo>
                <a:lnTo>
                  <a:pt x="1584" y="3024"/>
                </a:lnTo>
                <a:cubicBezTo>
                  <a:pt x="1584" y="2967"/>
                  <a:pt x="1561" y="2920"/>
                  <a:pt x="1532" y="2920"/>
                </a:cubicBezTo>
                <a:close/>
                <a:moveTo>
                  <a:pt x="2380" y="2920"/>
                </a:moveTo>
                <a:cubicBezTo>
                  <a:pt x="2351" y="2920"/>
                  <a:pt x="2329" y="2967"/>
                  <a:pt x="2329" y="3024"/>
                </a:cubicBezTo>
                <a:lnTo>
                  <a:pt x="2329" y="3244"/>
                </a:lnTo>
                <a:cubicBezTo>
                  <a:pt x="2329" y="3302"/>
                  <a:pt x="2351" y="3347"/>
                  <a:pt x="2380" y="3347"/>
                </a:cubicBezTo>
                <a:cubicBezTo>
                  <a:pt x="2409" y="3347"/>
                  <a:pt x="2433" y="3302"/>
                  <a:pt x="2433" y="3244"/>
                </a:cubicBezTo>
                <a:lnTo>
                  <a:pt x="2433" y="3024"/>
                </a:lnTo>
                <a:cubicBezTo>
                  <a:pt x="2433" y="2967"/>
                  <a:pt x="2409" y="2920"/>
                  <a:pt x="2380" y="2920"/>
                </a:cubicBezTo>
                <a:close/>
                <a:moveTo>
                  <a:pt x="2695" y="2920"/>
                </a:moveTo>
                <a:cubicBezTo>
                  <a:pt x="2666" y="2920"/>
                  <a:pt x="2643" y="2967"/>
                  <a:pt x="2643" y="3024"/>
                </a:cubicBezTo>
                <a:lnTo>
                  <a:pt x="2643" y="3244"/>
                </a:lnTo>
                <a:cubicBezTo>
                  <a:pt x="2643" y="3302"/>
                  <a:pt x="2666" y="3347"/>
                  <a:pt x="2695" y="3347"/>
                </a:cubicBezTo>
                <a:cubicBezTo>
                  <a:pt x="2724" y="3347"/>
                  <a:pt x="2748" y="3302"/>
                  <a:pt x="2748" y="3244"/>
                </a:cubicBezTo>
                <a:lnTo>
                  <a:pt x="2748" y="3024"/>
                </a:lnTo>
                <a:cubicBezTo>
                  <a:pt x="2748" y="2967"/>
                  <a:pt x="2724" y="2920"/>
                  <a:pt x="2695" y="2920"/>
                </a:cubicBezTo>
                <a:close/>
                <a:moveTo>
                  <a:pt x="3545" y="2920"/>
                </a:moveTo>
                <a:cubicBezTo>
                  <a:pt x="3516" y="2920"/>
                  <a:pt x="3492" y="2967"/>
                  <a:pt x="3492" y="3024"/>
                </a:cubicBezTo>
                <a:lnTo>
                  <a:pt x="3492" y="3244"/>
                </a:lnTo>
                <a:cubicBezTo>
                  <a:pt x="3492" y="3302"/>
                  <a:pt x="3516" y="3347"/>
                  <a:pt x="3545" y="3347"/>
                </a:cubicBezTo>
                <a:cubicBezTo>
                  <a:pt x="3574" y="3347"/>
                  <a:pt x="3598" y="3302"/>
                  <a:pt x="3598" y="3244"/>
                </a:cubicBezTo>
                <a:lnTo>
                  <a:pt x="3598" y="3024"/>
                </a:lnTo>
                <a:cubicBezTo>
                  <a:pt x="3598" y="2967"/>
                  <a:pt x="3574" y="2920"/>
                  <a:pt x="3545" y="2920"/>
                </a:cubicBezTo>
                <a:close/>
                <a:moveTo>
                  <a:pt x="3859" y="2920"/>
                </a:moveTo>
                <a:cubicBezTo>
                  <a:pt x="3830" y="2920"/>
                  <a:pt x="3806" y="2967"/>
                  <a:pt x="3806" y="3024"/>
                </a:cubicBezTo>
                <a:lnTo>
                  <a:pt x="3806" y="3244"/>
                </a:lnTo>
                <a:cubicBezTo>
                  <a:pt x="3806" y="3302"/>
                  <a:pt x="3830" y="3347"/>
                  <a:pt x="3859" y="3347"/>
                </a:cubicBezTo>
                <a:cubicBezTo>
                  <a:pt x="3888" y="3347"/>
                  <a:pt x="3912" y="3302"/>
                  <a:pt x="3912" y="3244"/>
                </a:cubicBezTo>
                <a:lnTo>
                  <a:pt x="3912" y="3024"/>
                </a:lnTo>
                <a:cubicBezTo>
                  <a:pt x="3912" y="2967"/>
                  <a:pt x="3888" y="2920"/>
                  <a:pt x="3859" y="2920"/>
                </a:cubicBezTo>
                <a:close/>
                <a:moveTo>
                  <a:pt x="4709" y="2920"/>
                </a:moveTo>
                <a:cubicBezTo>
                  <a:pt x="4680" y="2920"/>
                  <a:pt x="4656" y="2967"/>
                  <a:pt x="4656" y="3024"/>
                </a:cubicBezTo>
                <a:lnTo>
                  <a:pt x="4656" y="3244"/>
                </a:lnTo>
                <a:cubicBezTo>
                  <a:pt x="4656" y="3302"/>
                  <a:pt x="4680" y="3347"/>
                  <a:pt x="4709" y="3347"/>
                </a:cubicBezTo>
                <a:cubicBezTo>
                  <a:pt x="4738" y="3347"/>
                  <a:pt x="4762" y="3302"/>
                  <a:pt x="4762" y="3244"/>
                </a:cubicBezTo>
                <a:lnTo>
                  <a:pt x="4762" y="3024"/>
                </a:lnTo>
                <a:cubicBezTo>
                  <a:pt x="4762" y="2967"/>
                  <a:pt x="4738" y="2920"/>
                  <a:pt x="4709" y="2920"/>
                </a:cubicBezTo>
                <a:close/>
                <a:moveTo>
                  <a:pt x="5023" y="2920"/>
                </a:moveTo>
                <a:cubicBezTo>
                  <a:pt x="4994" y="2920"/>
                  <a:pt x="4970" y="2967"/>
                  <a:pt x="4970" y="3024"/>
                </a:cubicBezTo>
                <a:lnTo>
                  <a:pt x="4970" y="3244"/>
                </a:lnTo>
                <a:cubicBezTo>
                  <a:pt x="4970" y="3302"/>
                  <a:pt x="4994" y="3347"/>
                  <a:pt x="5023" y="3347"/>
                </a:cubicBezTo>
                <a:cubicBezTo>
                  <a:pt x="5053" y="3347"/>
                  <a:pt x="5076" y="3302"/>
                  <a:pt x="5076" y="3244"/>
                </a:cubicBezTo>
                <a:lnTo>
                  <a:pt x="5076" y="3024"/>
                </a:lnTo>
                <a:cubicBezTo>
                  <a:pt x="5076" y="2967"/>
                  <a:pt x="5053" y="2920"/>
                  <a:pt x="5023" y="2920"/>
                </a:cubicBezTo>
                <a:close/>
                <a:moveTo>
                  <a:pt x="5873" y="2920"/>
                </a:moveTo>
                <a:cubicBezTo>
                  <a:pt x="5844" y="2920"/>
                  <a:pt x="5820" y="2967"/>
                  <a:pt x="5820" y="3024"/>
                </a:cubicBezTo>
                <a:lnTo>
                  <a:pt x="5820" y="3244"/>
                </a:lnTo>
                <a:cubicBezTo>
                  <a:pt x="5820" y="3302"/>
                  <a:pt x="5844" y="3347"/>
                  <a:pt x="5873" y="3347"/>
                </a:cubicBezTo>
                <a:cubicBezTo>
                  <a:pt x="5902" y="3347"/>
                  <a:pt x="5926" y="3302"/>
                  <a:pt x="5926" y="3244"/>
                </a:cubicBezTo>
                <a:lnTo>
                  <a:pt x="5926" y="3024"/>
                </a:lnTo>
                <a:cubicBezTo>
                  <a:pt x="5926" y="2967"/>
                  <a:pt x="5902" y="2920"/>
                  <a:pt x="5873" y="2920"/>
                </a:cubicBezTo>
                <a:close/>
                <a:moveTo>
                  <a:pt x="6188" y="2920"/>
                </a:moveTo>
                <a:cubicBezTo>
                  <a:pt x="6159" y="2920"/>
                  <a:pt x="6135" y="2967"/>
                  <a:pt x="6135" y="3024"/>
                </a:cubicBezTo>
                <a:lnTo>
                  <a:pt x="6135" y="3244"/>
                </a:lnTo>
                <a:cubicBezTo>
                  <a:pt x="6135" y="3302"/>
                  <a:pt x="6159" y="3347"/>
                  <a:pt x="6188" y="3347"/>
                </a:cubicBezTo>
                <a:cubicBezTo>
                  <a:pt x="6217" y="3347"/>
                  <a:pt x="6240" y="3302"/>
                  <a:pt x="6240" y="3244"/>
                </a:cubicBezTo>
                <a:lnTo>
                  <a:pt x="6240" y="3024"/>
                </a:lnTo>
                <a:cubicBezTo>
                  <a:pt x="6240" y="2967"/>
                  <a:pt x="6217" y="2920"/>
                  <a:pt x="6188" y="2920"/>
                </a:cubicBezTo>
                <a:close/>
                <a:moveTo>
                  <a:pt x="7036" y="2920"/>
                </a:moveTo>
                <a:cubicBezTo>
                  <a:pt x="7007" y="2920"/>
                  <a:pt x="6984" y="2967"/>
                  <a:pt x="6984" y="3024"/>
                </a:cubicBezTo>
                <a:lnTo>
                  <a:pt x="6984" y="3244"/>
                </a:lnTo>
                <a:cubicBezTo>
                  <a:pt x="6984" y="3302"/>
                  <a:pt x="7007" y="3347"/>
                  <a:pt x="7036" y="3347"/>
                </a:cubicBezTo>
                <a:cubicBezTo>
                  <a:pt x="7065" y="3347"/>
                  <a:pt x="7089" y="3302"/>
                  <a:pt x="7089" y="3244"/>
                </a:cubicBezTo>
                <a:lnTo>
                  <a:pt x="7089" y="3024"/>
                </a:lnTo>
                <a:cubicBezTo>
                  <a:pt x="7089" y="2967"/>
                  <a:pt x="7065" y="2920"/>
                  <a:pt x="7036" y="2920"/>
                </a:cubicBezTo>
                <a:close/>
                <a:moveTo>
                  <a:pt x="7351" y="2920"/>
                </a:moveTo>
                <a:cubicBezTo>
                  <a:pt x="7322" y="2920"/>
                  <a:pt x="7299" y="2967"/>
                  <a:pt x="7299" y="3024"/>
                </a:cubicBezTo>
                <a:lnTo>
                  <a:pt x="7299" y="3244"/>
                </a:lnTo>
                <a:cubicBezTo>
                  <a:pt x="7299" y="3302"/>
                  <a:pt x="7322" y="3347"/>
                  <a:pt x="7351" y="3347"/>
                </a:cubicBezTo>
                <a:cubicBezTo>
                  <a:pt x="7380" y="3347"/>
                  <a:pt x="7404" y="3302"/>
                  <a:pt x="7404" y="3244"/>
                </a:cubicBezTo>
                <a:lnTo>
                  <a:pt x="7404" y="3024"/>
                </a:lnTo>
                <a:cubicBezTo>
                  <a:pt x="7404" y="2967"/>
                  <a:pt x="7380" y="2920"/>
                  <a:pt x="7351" y="2920"/>
                </a:cubicBezTo>
                <a:close/>
                <a:moveTo>
                  <a:pt x="8201" y="2920"/>
                </a:moveTo>
                <a:cubicBezTo>
                  <a:pt x="8171" y="2920"/>
                  <a:pt x="8148" y="2967"/>
                  <a:pt x="8148" y="3024"/>
                </a:cubicBezTo>
                <a:lnTo>
                  <a:pt x="8148" y="3244"/>
                </a:lnTo>
                <a:cubicBezTo>
                  <a:pt x="8148" y="3302"/>
                  <a:pt x="8171" y="3347"/>
                  <a:pt x="8201" y="3347"/>
                </a:cubicBezTo>
                <a:cubicBezTo>
                  <a:pt x="8230" y="3347"/>
                  <a:pt x="8254" y="3302"/>
                  <a:pt x="8254" y="3244"/>
                </a:cubicBezTo>
                <a:lnTo>
                  <a:pt x="8254" y="3024"/>
                </a:lnTo>
                <a:cubicBezTo>
                  <a:pt x="8254" y="2967"/>
                  <a:pt x="8230" y="2920"/>
                  <a:pt x="8201" y="2920"/>
                </a:cubicBezTo>
                <a:close/>
                <a:moveTo>
                  <a:pt x="8515" y="2920"/>
                </a:moveTo>
                <a:cubicBezTo>
                  <a:pt x="8486" y="2920"/>
                  <a:pt x="8462" y="2967"/>
                  <a:pt x="8462" y="3024"/>
                </a:cubicBezTo>
                <a:lnTo>
                  <a:pt x="8462" y="3244"/>
                </a:lnTo>
                <a:cubicBezTo>
                  <a:pt x="8462" y="3302"/>
                  <a:pt x="8486" y="3347"/>
                  <a:pt x="8515" y="3347"/>
                </a:cubicBezTo>
                <a:cubicBezTo>
                  <a:pt x="8544" y="3347"/>
                  <a:pt x="8568" y="3302"/>
                  <a:pt x="8568" y="3244"/>
                </a:cubicBezTo>
                <a:lnTo>
                  <a:pt x="8568" y="3024"/>
                </a:lnTo>
                <a:cubicBezTo>
                  <a:pt x="8568" y="2967"/>
                  <a:pt x="8544" y="2920"/>
                  <a:pt x="8515" y="2920"/>
                </a:cubicBezTo>
                <a:close/>
                <a:moveTo>
                  <a:pt x="9365" y="2920"/>
                </a:moveTo>
                <a:cubicBezTo>
                  <a:pt x="9336" y="2920"/>
                  <a:pt x="9312" y="2967"/>
                  <a:pt x="9312" y="3024"/>
                </a:cubicBezTo>
                <a:lnTo>
                  <a:pt x="9312" y="3244"/>
                </a:lnTo>
                <a:cubicBezTo>
                  <a:pt x="9312" y="3302"/>
                  <a:pt x="9336" y="3347"/>
                  <a:pt x="9365" y="3347"/>
                </a:cubicBezTo>
                <a:cubicBezTo>
                  <a:pt x="9394" y="3347"/>
                  <a:pt x="9418" y="3302"/>
                  <a:pt x="9418" y="3244"/>
                </a:cubicBezTo>
                <a:lnTo>
                  <a:pt x="9418" y="3024"/>
                </a:lnTo>
                <a:cubicBezTo>
                  <a:pt x="9418" y="2967"/>
                  <a:pt x="9394" y="2920"/>
                  <a:pt x="9365" y="2920"/>
                </a:cubicBezTo>
                <a:close/>
                <a:moveTo>
                  <a:pt x="9679" y="2920"/>
                </a:moveTo>
                <a:cubicBezTo>
                  <a:pt x="9650" y="2920"/>
                  <a:pt x="9626" y="2967"/>
                  <a:pt x="9626" y="3024"/>
                </a:cubicBezTo>
                <a:lnTo>
                  <a:pt x="9626" y="3244"/>
                </a:lnTo>
                <a:cubicBezTo>
                  <a:pt x="9626" y="3302"/>
                  <a:pt x="9650" y="3347"/>
                  <a:pt x="9679" y="3347"/>
                </a:cubicBezTo>
                <a:cubicBezTo>
                  <a:pt x="9708" y="3347"/>
                  <a:pt x="9732" y="3302"/>
                  <a:pt x="9732" y="3244"/>
                </a:cubicBezTo>
                <a:lnTo>
                  <a:pt x="9732" y="3024"/>
                </a:lnTo>
                <a:cubicBezTo>
                  <a:pt x="9732" y="2967"/>
                  <a:pt x="9708" y="2920"/>
                  <a:pt x="9679" y="2920"/>
                </a:cubicBezTo>
                <a:close/>
                <a:moveTo>
                  <a:pt x="10529" y="2920"/>
                </a:moveTo>
                <a:cubicBezTo>
                  <a:pt x="10500" y="2920"/>
                  <a:pt x="10476" y="2967"/>
                  <a:pt x="10476" y="3024"/>
                </a:cubicBezTo>
                <a:lnTo>
                  <a:pt x="10476" y="3244"/>
                </a:lnTo>
                <a:cubicBezTo>
                  <a:pt x="10476" y="3302"/>
                  <a:pt x="10500" y="3347"/>
                  <a:pt x="10529" y="3347"/>
                </a:cubicBezTo>
                <a:cubicBezTo>
                  <a:pt x="10558" y="3347"/>
                  <a:pt x="10582" y="3302"/>
                  <a:pt x="10582" y="3244"/>
                </a:cubicBezTo>
                <a:lnTo>
                  <a:pt x="10582" y="3024"/>
                </a:lnTo>
                <a:cubicBezTo>
                  <a:pt x="10582" y="2967"/>
                  <a:pt x="10558" y="2920"/>
                  <a:pt x="10529" y="2920"/>
                </a:cubicBezTo>
                <a:close/>
                <a:moveTo>
                  <a:pt x="10844" y="2920"/>
                </a:moveTo>
                <a:cubicBezTo>
                  <a:pt x="10814" y="2920"/>
                  <a:pt x="10791" y="2967"/>
                  <a:pt x="10791" y="3024"/>
                </a:cubicBezTo>
                <a:lnTo>
                  <a:pt x="10791" y="3244"/>
                </a:lnTo>
                <a:cubicBezTo>
                  <a:pt x="10791" y="3302"/>
                  <a:pt x="10814" y="3347"/>
                  <a:pt x="10844" y="3347"/>
                </a:cubicBezTo>
                <a:cubicBezTo>
                  <a:pt x="10873" y="3347"/>
                  <a:pt x="10895" y="3302"/>
                  <a:pt x="10895" y="3244"/>
                </a:cubicBezTo>
                <a:lnTo>
                  <a:pt x="10895" y="3024"/>
                </a:lnTo>
                <a:cubicBezTo>
                  <a:pt x="10895" y="2967"/>
                  <a:pt x="10873" y="2920"/>
                  <a:pt x="10844" y="2920"/>
                </a:cubicBezTo>
                <a:close/>
                <a:moveTo>
                  <a:pt x="11692" y="2920"/>
                </a:moveTo>
                <a:cubicBezTo>
                  <a:pt x="11663" y="2920"/>
                  <a:pt x="11640" y="2967"/>
                  <a:pt x="11640" y="3024"/>
                </a:cubicBezTo>
                <a:lnTo>
                  <a:pt x="11640" y="3244"/>
                </a:lnTo>
                <a:cubicBezTo>
                  <a:pt x="11640" y="3302"/>
                  <a:pt x="11663" y="3347"/>
                  <a:pt x="11692" y="3347"/>
                </a:cubicBezTo>
                <a:cubicBezTo>
                  <a:pt x="11721" y="3347"/>
                  <a:pt x="11745" y="3302"/>
                  <a:pt x="11745" y="3244"/>
                </a:cubicBezTo>
                <a:lnTo>
                  <a:pt x="11745" y="3024"/>
                </a:lnTo>
                <a:cubicBezTo>
                  <a:pt x="11745" y="2967"/>
                  <a:pt x="11721" y="2920"/>
                  <a:pt x="11692" y="2920"/>
                </a:cubicBezTo>
                <a:close/>
                <a:moveTo>
                  <a:pt x="12007" y="2920"/>
                </a:moveTo>
                <a:cubicBezTo>
                  <a:pt x="11978" y="2920"/>
                  <a:pt x="11955" y="2967"/>
                  <a:pt x="11955" y="3024"/>
                </a:cubicBezTo>
                <a:lnTo>
                  <a:pt x="11955" y="3244"/>
                </a:lnTo>
                <a:cubicBezTo>
                  <a:pt x="11955" y="3302"/>
                  <a:pt x="11978" y="3347"/>
                  <a:pt x="12007" y="3347"/>
                </a:cubicBezTo>
                <a:cubicBezTo>
                  <a:pt x="12036" y="3347"/>
                  <a:pt x="12060" y="3302"/>
                  <a:pt x="12060" y="3244"/>
                </a:cubicBezTo>
                <a:lnTo>
                  <a:pt x="12060" y="3024"/>
                </a:lnTo>
                <a:cubicBezTo>
                  <a:pt x="12060" y="2967"/>
                  <a:pt x="12036" y="2920"/>
                  <a:pt x="12007" y="2920"/>
                </a:cubicBezTo>
                <a:close/>
                <a:moveTo>
                  <a:pt x="12856" y="2920"/>
                </a:moveTo>
                <a:cubicBezTo>
                  <a:pt x="12827" y="2920"/>
                  <a:pt x="12804" y="2967"/>
                  <a:pt x="12804" y="3024"/>
                </a:cubicBezTo>
                <a:lnTo>
                  <a:pt x="12804" y="3244"/>
                </a:lnTo>
                <a:cubicBezTo>
                  <a:pt x="12804" y="3302"/>
                  <a:pt x="12827" y="3347"/>
                  <a:pt x="12856" y="3347"/>
                </a:cubicBezTo>
                <a:cubicBezTo>
                  <a:pt x="12886" y="3347"/>
                  <a:pt x="12909" y="3302"/>
                  <a:pt x="12909" y="3244"/>
                </a:cubicBezTo>
                <a:lnTo>
                  <a:pt x="12909" y="3024"/>
                </a:lnTo>
                <a:cubicBezTo>
                  <a:pt x="12909" y="2967"/>
                  <a:pt x="12886" y="2920"/>
                  <a:pt x="12856" y="2920"/>
                </a:cubicBezTo>
                <a:close/>
                <a:moveTo>
                  <a:pt x="13171" y="2920"/>
                </a:moveTo>
                <a:cubicBezTo>
                  <a:pt x="13142" y="2920"/>
                  <a:pt x="13118" y="2967"/>
                  <a:pt x="13118" y="3024"/>
                </a:cubicBezTo>
                <a:lnTo>
                  <a:pt x="13118" y="3244"/>
                </a:lnTo>
                <a:cubicBezTo>
                  <a:pt x="13118" y="3302"/>
                  <a:pt x="13142" y="3347"/>
                  <a:pt x="13171" y="3347"/>
                </a:cubicBezTo>
                <a:cubicBezTo>
                  <a:pt x="13200" y="3347"/>
                  <a:pt x="13224" y="3302"/>
                  <a:pt x="13224" y="3244"/>
                </a:cubicBezTo>
                <a:lnTo>
                  <a:pt x="13224" y="3024"/>
                </a:lnTo>
                <a:cubicBezTo>
                  <a:pt x="13224" y="2967"/>
                  <a:pt x="13200" y="2920"/>
                  <a:pt x="13171" y="2920"/>
                </a:cubicBezTo>
                <a:close/>
                <a:moveTo>
                  <a:pt x="14021" y="2920"/>
                </a:moveTo>
                <a:cubicBezTo>
                  <a:pt x="13992" y="2920"/>
                  <a:pt x="13968" y="2967"/>
                  <a:pt x="13968" y="3024"/>
                </a:cubicBezTo>
                <a:lnTo>
                  <a:pt x="13968" y="3244"/>
                </a:lnTo>
                <a:cubicBezTo>
                  <a:pt x="13968" y="3302"/>
                  <a:pt x="13992" y="3347"/>
                  <a:pt x="14021" y="3347"/>
                </a:cubicBezTo>
                <a:cubicBezTo>
                  <a:pt x="14050" y="3347"/>
                  <a:pt x="14074" y="3302"/>
                  <a:pt x="14074" y="3244"/>
                </a:cubicBezTo>
                <a:lnTo>
                  <a:pt x="14074" y="3024"/>
                </a:lnTo>
                <a:cubicBezTo>
                  <a:pt x="14074" y="2967"/>
                  <a:pt x="14050" y="2920"/>
                  <a:pt x="14021" y="2920"/>
                </a:cubicBezTo>
                <a:close/>
                <a:moveTo>
                  <a:pt x="14335" y="2920"/>
                </a:moveTo>
                <a:cubicBezTo>
                  <a:pt x="14306" y="2920"/>
                  <a:pt x="14282" y="2967"/>
                  <a:pt x="14282" y="3024"/>
                </a:cubicBezTo>
                <a:lnTo>
                  <a:pt x="14282" y="3244"/>
                </a:lnTo>
                <a:cubicBezTo>
                  <a:pt x="14282" y="3302"/>
                  <a:pt x="14306" y="3347"/>
                  <a:pt x="14335" y="3347"/>
                </a:cubicBezTo>
                <a:cubicBezTo>
                  <a:pt x="14364" y="3347"/>
                  <a:pt x="14388" y="3302"/>
                  <a:pt x="14388" y="3244"/>
                </a:cubicBezTo>
                <a:lnTo>
                  <a:pt x="14388" y="3024"/>
                </a:lnTo>
                <a:cubicBezTo>
                  <a:pt x="14388" y="2967"/>
                  <a:pt x="14364" y="2920"/>
                  <a:pt x="14335" y="2920"/>
                </a:cubicBezTo>
                <a:close/>
                <a:moveTo>
                  <a:pt x="15185" y="2920"/>
                </a:moveTo>
                <a:cubicBezTo>
                  <a:pt x="15156" y="2920"/>
                  <a:pt x="15132" y="2967"/>
                  <a:pt x="15132" y="3024"/>
                </a:cubicBezTo>
                <a:lnTo>
                  <a:pt x="15132" y="3244"/>
                </a:lnTo>
                <a:cubicBezTo>
                  <a:pt x="15132" y="3302"/>
                  <a:pt x="15156" y="3347"/>
                  <a:pt x="15185" y="3347"/>
                </a:cubicBezTo>
                <a:cubicBezTo>
                  <a:pt x="15214" y="3347"/>
                  <a:pt x="15237" y="3302"/>
                  <a:pt x="15237" y="3244"/>
                </a:cubicBezTo>
                <a:lnTo>
                  <a:pt x="15237" y="3024"/>
                </a:lnTo>
                <a:cubicBezTo>
                  <a:pt x="15237" y="2967"/>
                  <a:pt x="15214" y="2920"/>
                  <a:pt x="15185" y="2920"/>
                </a:cubicBezTo>
                <a:close/>
                <a:moveTo>
                  <a:pt x="15500" y="2920"/>
                </a:moveTo>
                <a:cubicBezTo>
                  <a:pt x="15470" y="2920"/>
                  <a:pt x="15447" y="2967"/>
                  <a:pt x="15447" y="3024"/>
                </a:cubicBezTo>
                <a:lnTo>
                  <a:pt x="15447" y="3244"/>
                </a:lnTo>
                <a:cubicBezTo>
                  <a:pt x="15447" y="3302"/>
                  <a:pt x="15470" y="3347"/>
                  <a:pt x="15500" y="3347"/>
                </a:cubicBezTo>
                <a:cubicBezTo>
                  <a:pt x="15529" y="3347"/>
                  <a:pt x="15551" y="3302"/>
                  <a:pt x="15551" y="3244"/>
                </a:cubicBezTo>
                <a:lnTo>
                  <a:pt x="15551" y="3024"/>
                </a:lnTo>
                <a:cubicBezTo>
                  <a:pt x="15551" y="2967"/>
                  <a:pt x="15529" y="2920"/>
                  <a:pt x="15500" y="2920"/>
                </a:cubicBezTo>
                <a:close/>
                <a:moveTo>
                  <a:pt x="16349" y="2920"/>
                </a:moveTo>
                <a:cubicBezTo>
                  <a:pt x="16320" y="2920"/>
                  <a:pt x="16296" y="2967"/>
                  <a:pt x="16296" y="3024"/>
                </a:cubicBezTo>
                <a:lnTo>
                  <a:pt x="16296" y="3244"/>
                </a:lnTo>
                <a:cubicBezTo>
                  <a:pt x="16296" y="3302"/>
                  <a:pt x="16320" y="3347"/>
                  <a:pt x="16349" y="3347"/>
                </a:cubicBezTo>
                <a:cubicBezTo>
                  <a:pt x="16378" y="3347"/>
                  <a:pt x="16401" y="3302"/>
                  <a:pt x="16401" y="3244"/>
                </a:cubicBezTo>
                <a:lnTo>
                  <a:pt x="16401" y="3024"/>
                </a:lnTo>
                <a:cubicBezTo>
                  <a:pt x="16401" y="2967"/>
                  <a:pt x="16378" y="2920"/>
                  <a:pt x="16349" y="2920"/>
                </a:cubicBezTo>
                <a:close/>
                <a:moveTo>
                  <a:pt x="16663" y="2920"/>
                </a:moveTo>
                <a:cubicBezTo>
                  <a:pt x="16634" y="2920"/>
                  <a:pt x="16611" y="2967"/>
                  <a:pt x="16611" y="3024"/>
                </a:cubicBezTo>
                <a:lnTo>
                  <a:pt x="16611" y="3244"/>
                </a:lnTo>
                <a:cubicBezTo>
                  <a:pt x="16611" y="3302"/>
                  <a:pt x="16634" y="3347"/>
                  <a:pt x="16663" y="3347"/>
                </a:cubicBezTo>
                <a:cubicBezTo>
                  <a:pt x="16692" y="3347"/>
                  <a:pt x="16716" y="3302"/>
                  <a:pt x="16716" y="3244"/>
                </a:cubicBezTo>
                <a:lnTo>
                  <a:pt x="16716" y="3024"/>
                </a:lnTo>
                <a:cubicBezTo>
                  <a:pt x="16716" y="2967"/>
                  <a:pt x="16692" y="2920"/>
                  <a:pt x="16663" y="2920"/>
                </a:cubicBezTo>
                <a:close/>
                <a:moveTo>
                  <a:pt x="17512" y="2920"/>
                </a:moveTo>
                <a:cubicBezTo>
                  <a:pt x="17483" y="2920"/>
                  <a:pt x="17459" y="2967"/>
                  <a:pt x="17459" y="3024"/>
                </a:cubicBezTo>
                <a:lnTo>
                  <a:pt x="17459" y="3244"/>
                </a:lnTo>
                <a:cubicBezTo>
                  <a:pt x="17459" y="3302"/>
                  <a:pt x="17483" y="3347"/>
                  <a:pt x="17512" y="3347"/>
                </a:cubicBezTo>
                <a:cubicBezTo>
                  <a:pt x="17541" y="3347"/>
                  <a:pt x="17565" y="3302"/>
                  <a:pt x="17565" y="3244"/>
                </a:cubicBezTo>
                <a:lnTo>
                  <a:pt x="17565" y="3024"/>
                </a:lnTo>
                <a:cubicBezTo>
                  <a:pt x="17565" y="2967"/>
                  <a:pt x="17541" y="2920"/>
                  <a:pt x="17512" y="2920"/>
                </a:cubicBezTo>
                <a:close/>
                <a:moveTo>
                  <a:pt x="17827" y="2920"/>
                </a:moveTo>
                <a:cubicBezTo>
                  <a:pt x="17798" y="2920"/>
                  <a:pt x="17774" y="2967"/>
                  <a:pt x="17774" y="3024"/>
                </a:cubicBezTo>
                <a:lnTo>
                  <a:pt x="17774" y="3244"/>
                </a:lnTo>
                <a:cubicBezTo>
                  <a:pt x="17774" y="3302"/>
                  <a:pt x="17798" y="3347"/>
                  <a:pt x="17827" y="3347"/>
                </a:cubicBezTo>
                <a:cubicBezTo>
                  <a:pt x="17856" y="3347"/>
                  <a:pt x="17880" y="3302"/>
                  <a:pt x="17880" y="3244"/>
                </a:cubicBezTo>
                <a:lnTo>
                  <a:pt x="17880" y="3024"/>
                </a:lnTo>
                <a:cubicBezTo>
                  <a:pt x="17880" y="2967"/>
                  <a:pt x="17856" y="2920"/>
                  <a:pt x="17827" y="2920"/>
                </a:cubicBezTo>
                <a:close/>
                <a:moveTo>
                  <a:pt x="18677" y="2920"/>
                </a:moveTo>
                <a:cubicBezTo>
                  <a:pt x="18648" y="2920"/>
                  <a:pt x="18624" y="2967"/>
                  <a:pt x="18624" y="3024"/>
                </a:cubicBezTo>
                <a:lnTo>
                  <a:pt x="18624" y="3244"/>
                </a:lnTo>
                <a:cubicBezTo>
                  <a:pt x="18624" y="3302"/>
                  <a:pt x="18648" y="3347"/>
                  <a:pt x="18677" y="3347"/>
                </a:cubicBezTo>
                <a:cubicBezTo>
                  <a:pt x="18706" y="3347"/>
                  <a:pt x="18730" y="3302"/>
                  <a:pt x="18730" y="3244"/>
                </a:cubicBezTo>
                <a:lnTo>
                  <a:pt x="18730" y="3024"/>
                </a:lnTo>
                <a:cubicBezTo>
                  <a:pt x="18730" y="2967"/>
                  <a:pt x="18706" y="2920"/>
                  <a:pt x="18677" y="2920"/>
                </a:cubicBezTo>
                <a:close/>
                <a:moveTo>
                  <a:pt x="18991" y="2920"/>
                </a:moveTo>
                <a:cubicBezTo>
                  <a:pt x="18962" y="2920"/>
                  <a:pt x="18938" y="2967"/>
                  <a:pt x="18938" y="3024"/>
                </a:cubicBezTo>
                <a:lnTo>
                  <a:pt x="18938" y="3244"/>
                </a:lnTo>
                <a:cubicBezTo>
                  <a:pt x="18938" y="3302"/>
                  <a:pt x="18962" y="3347"/>
                  <a:pt x="18991" y="3347"/>
                </a:cubicBezTo>
                <a:cubicBezTo>
                  <a:pt x="19020" y="3347"/>
                  <a:pt x="19044" y="3302"/>
                  <a:pt x="19044" y="3244"/>
                </a:cubicBezTo>
                <a:lnTo>
                  <a:pt x="19044" y="3024"/>
                </a:lnTo>
                <a:cubicBezTo>
                  <a:pt x="19044" y="2967"/>
                  <a:pt x="19020" y="2920"/>
                  <a:pt x="18991" y="2920"/>
                </a:cubicBezTo>
                <a:close/>
                <a:moveTo>
                  <a:pt x="19841" y="2920"/>
                </a:moveTo>
                <a:cubicBezTo>
                  <a:pt x="19812" y="2920"/>
                  <a:pt x="19788" y="2967"/>
                  <a:pt x="19788" y="3024"/>
                </a:cubicBezTo>
                <a:lnTo>
                  <a:pt x="19788" y="3244"/>
                </a:lnTo>
                <a:cubicBezTo>
                  <a:pt x="19788" y="3302"/>
                  <a:pt x="19812" y="3347"/>
                  <a:pt x="19841" y="3347"/>
                </a:cubicBezTo>
                <a:cubicBezTo>
                  <a:pt x="19870" y="3347"/>
                  <a:pt x="19894" y="3302"/>
                  <a:pt x="19894" y="3244"/>
                </a:cubicBezTo>
                <a:lnTo>
                  <a:pt x="19894" y="3024"/>
                </a:lnTo>
                <a:cubicBezTo>
                  <a:pt x="19894" y="2967"/>
                  <a:pt x="19870" y="2920"/>
                  <a:pt x="19841" y="2920"/>
                </a:cubicBezTo>
                <a:close/>
                <a:moveTo>
                  <a:pt x="20155" y="2920"/>
                </a:moveTo>
                <a:cubicBezTo>
                  <a:pt x="20126" y="2920"/>
                  <a:pt x="20102" y="2967"/>
                  <a:pt x="20102" y="3024"/>
                </a:cubicBezTo>
                <a:lnTo>
                  <a:pt x="20102" y="3244"/>
                </a:lnTo>
                <a:cubicBezTo>
                  <a:pt x="20102" y="3302"/>
                  <a:pt x="20126" y="3347"/>
                  <a:pt x="20155" y="3347"/>
                </a:cubicBezTo>
                <a:cubicBezTo>
                  <a:pt x="20184" y="3347"/>
                  <a:pt x="20207" y="3302"/>
                  <a:pt x="20207" y="3244"/>
                </a:cubicBezTo>
                <a:lnTo>
                  <a:pt x="20207" y="3024"/>
                </a:lnTo>
                <a:cubicBezTo>
                  <a:pt x="20207" y="2967"/>
                  <a:pt x="20184" y="2920"/>
                  <a:pt x="20155" y="2920"/>
                </a:cubicBezTo>
                <a:close/>
                <a:moveTo>
                  <a:pt x="21004" y="2920"/>
                </a:moveTo>
                <a:cubicBezTo>
                  <a:pt x="20975" y="2920"/>
                  <a:pt x="20952" y="2967"/>
                  <a:pt x="20952" y="3024"/>
                </a:cubicBezTo>
                <a:lnTo>
                  <a:pt x="20952" y="3244"/>
                </a:lnTo>
                <a:cubicBezTo>
                  <a:pt x="20952" y="3302"/>
                  <a:pt x="20975" y="3347"/>
                  <a:pt x="21004" y="3347"/>
                </a:cubicBezTo>
                <a:cubicBezTo>
                  <a:pt x="21033" y="3347"/>
                  <a:pt x="21057" y="3302"/>
                  <a:pt x="21057" y="3244"/>
                </a:cubicBezTo>
                <a:lnTo>
                  <a:pt x="21057" y="3024"/>
                </a:lnTo>
                <a:cubicBezTo>
                  <a:pt x="21057" y="2967"/>
                  <a:pt x="21033" y="2920"/>
                  <a:pt x="21004" y="2920"/>
                </a:cubicBezTo>
                <a:close/>
                <a:moveTo>
                  <a:pt x="21319" y="2920"/>
                </a:moveTo>
                <a:cubicBezTo>
                  <a:pt x="21289" y="2920"/>
                  <a:pt x="21267" y="2967"/>
                  <a:pt x="21267" y="3024"/>
                </a:cubicBezTo>
                <a:lnTo>
                  <a:pt x="21267" y="3244"/>
                </a:lnTo>
                <a:cubicBezTo>
                  <a:pt x="21267" y="3302"/>
                  <a:pt x="21289" y="3347"/>
                  <a:pt x="21319" y="3347"/>
                </a:cubicBezTo>
                <a:cubicBezTo>
                  <a:pt x="21348" y="3347"/>
                  <a:pt x="21372" y="3302"/>
                  <a:pt x="21372" y="3244"/>
                </a:cubicBezTo>
                <a:lnTo>
                  <a:pt x="21372" y="3024"/>
                </a:lnTo>
                <a:cubicBezTo>
                  <a:pt x="21372" y="2967"/>
                  <a:pt x="21348" y="2920"/>
                  <a:pt x="21319" y="2920"/>
                </a:cubicBezTo>
                <a:close/>
                <a:moveTo>
                  <a:pt x="281" y="3650"/>
                </a:moveTo>
                <a:cubicBezTo>
                  <a:pt x="252" y="3650"/>
                  <a:pt x="228" y="3697"/>
                  <a:pt x="228" y="3754"/>
                </a:cubicBezTo>
                <a:lnTo>
                  <a:pt x="228" y="3974"/>
                </a:lnTo>
                <a:cubicBezTo>
                  <a:pt x="228" y="4032"/>
                  <a:pt x="252" y="4077"/>
                  <a:pt x="281" y="4077"/>
                </a:cubicBezTo>
                <a:cubicBezTo>
                  <a:pt x="311" y="4077"/>
                  <a:pt x="334" y="4032"/>
                  <a:pt x="334" y="3974"/>
                </a:cubicBezTo>
                <a:lnTo>
                  <a:pt x="334" y="3754"/>
                </a:lnTo>
                <a:cubicBezTo>
                  <a:pt x="334" y="3697"/>
                  <a:pt x="311" y="3650"/>
                  <a:pt x="281" y="3650"/>
                </a:cubicBezTo>
                <a:close/>
                <a:moveTo>
                  <a:pt x="596" y="3650"/>
                </a:moveTo>
                <a:cubicBezTo>
                  <a:pt x="567" y="3650"/>
                  <a:pt x="543" y="3697"/>
                  <a:pt x="543" y="3754"/>
                </a:cubicBezTo>
                <a:lnTo>
                  <a:pt x="543" y="3974"/>
                </a:lnTo>
                <a:cubicBezTo>
                  <a:pt x="543" y="4032"/>
                  <a:pt x="567" y="4077"/>
                  <a:pt x="596" y="4077"/>
                </a:cubicBezTo>
                <a:cubicBezTo>
                  <a:pt x="625" y="4077"/>
                  <a:pt x="649" y="4032"/>
                  <a:pt x="649" y="3974"/>
                </a:cubicBezTo>
                <a:lnTo>
                  <a:pt x="649" y="3754"/>
                </a:lnTo>
                <a:cubicBezTo>
                  <a:pt x="649" y="3697"/>
                  <a:pt x="625" y="3650"/>
                  <a:pt x="596" y="3650"/>
                </a:cubicBezTo>
                <a:close/>
                <a:moveTo>
                  <a:pt x="1446" y="3650"/>
                </a:moveTo>
                <a:cubicBezTo>
                  <a:pt x="1417" y="3650"/>
                  <a:pt x="1393" y="3697"/>
                  <a:pt x="1393" y="3754"/>
                </a:cubicBezTo>
                <a:lnTo>
                  <a:pt x="1393" y="3974"/>
                </a:lnTo>
                <a:cubicBezTo>
                  <a:pt x="1393" y="4032"/>
                  <a:pt x="1417" y="4077"/>
                  <a:pt x="1446" y="4077"/>
                </a:cubicBezTo>
                <a:cubicBezTo>
                  <a:pt x="1475" y="4077"/>
                  <a:pt x="1499" y="4032"/>
                  <a:pt x="1499" y="3974"/>
                </a:cubicBezTo>
                <a:lnTo>
                  <a:pt x="1499" y="3754"/>
                </a:lnTo>
                <a:cubicBezTo>
                  <a:pt x="1499" y="3697"/>
                  <a:pt x="1475" y="3650"/>
                  <a:pt x="1446" y="3650"/>
                </a:cubicBezTo>
                <a:close/>
                <a:moveTo>
                  <a:pt x="1760" y="3650"/>
                </a:moveTo>
                <a:cubicBezTo>
                  <a:pt x="1731" y="3650"/>
                  <a:pt x="1707" y="3697"/>
                  <a:pt x="1707" y="3754"/>
                </a:cubicBezTo>
                <a:lnTo>
                  <a:pt x="1707" y="3974"/>
                </a:lnTo>
                <a:cubicBezTo>
                  <a:pt x="1707" y="4032"/>
                  <a:pt x="1731" y="4077"/>
                  <a:pt x="1760" y="4077"/>
                </a:cubicBezTo>
                <a:cubicBezTo>
                  <a:pt x="1789" y="4077"/>
                  <a:pt x="1813" y="4032"/>
                  <a:pt x="1813" y="3974"/>
                </a:cubicBezTo>
                <a:lnTo>
                  <a:pt x="1813" y="3754"/>
                </a:lnTo>
                <a:cubicBezTo>
                  <a:pt x="1813" y="3697"/>
                  <a:pt x="1789" y="3650"/>
                  <a:pt x="1760" y="3650"/>
                </a:cubicBezTo>
                <a:close/>
                <a:moveTo>
                  <a:pt x="2610" y="3650"/>
                </a:moveTo>
                <a:cubicBezTo>
                  <a:pt x="2581" y="3650"/>
                  <a:pt x="2557" y="3697"/>
                  <a:pt x="2557" y="3754"/>
                </a:cubicBezTo>
                <a:lnTo>
                  <a:pt x="2557" y="3974"/>
                </a:lnTo>
                <a:cubicBezTo>
                  <a:pt x="2557" y="4032"/>
                  <a:pt x="2581" y="4077"/>
                  <a:pt x="2610" y="4077"/>
                </a:cubicBezTo>
                <a:cubicBezTo>
                  <a:pt x="2639" y="4077"/>
                  <a:pt x="2662" y="4032"/>
                  <a:pt x="2662" y="3974"/>
                </a:cubicBezTo>
                <a:lnTo>
                  <a:pt x="2662" y="3754"/>
                </a:lnTo>
                <a:cubicBezTo>
                  <a:pt x="2662" y="3697"/>
                  <a:pt x="2639" y="3650"/>
                  <a:pt x="2610" y="3650"/>
                </a:cubicBezTo>
                <a:close/>
                <a:moveTo>
                  <a:pt x="2924" y="3650"/>
                </a:moveTo>
                <a:cubicBezTo>
                  <a:pt x="2895" y="3650"/>
                  <a:pt x="2871" y="3697"/>
                  <a:pt x="2871" y="3754"/>
                </a:cubicBezTo>
                <a:lnTo>
                  <a:pt x="2871" y="3974"/>
                </a:lnTo>
                <a:cubicBezTo>
                  <a:pt x="2871" y="4032"/>
                  <a:pt x="2895" y="4077"/>
                  <a:pt x="2924" y="4077"/>
                </a:cubicBezTo>
                <a:cubicBezTo>
                  <a:pt x="2954" y="4077"/>
                  <a:pt x="2976" y="4032"/>
                  <a:pt x="2976" y="3974"/>
                </a:cubicBezTo>
                <a:lnTo>
                  <a:pt x="2976" y="3754"/>
                </a:lnTo>
                <a:cubicBezTo>
                  <a:pt x="2976" y="3697"/>
                  <a:pt x="2954" y="3650"/>
                  <a:pt x="2924" y="3650"/>
                </a:cubicBezTo>
                <a:close/>
                <a:moveTo>
                  <a:pt x="3773" y="3650"/>
                </a:moveTo>
                <a:cubicBezTo>
                  <a:pt x="3744" y="3650"/>
                  <a:pt x="3721" y="3697"/>
                  <a:pt x="3721" y="3754"/>
                </a:cubicBezTo>
                <a:lnTo>
                  <a:pt x="3721" y="3974"/>
                </a:lnTo>
                <a:cubicBezTo>
                  <a:pt x="3721" y="4032"/>
                  <a:pt x="3744" y="4077"/>
                  <a:pt x="3773" y="4077"/>
                </a:cubicBezTo>
                <a:cubicBezTo>
                  <a:pt x="3802" y="4077"/>
                  <a:pt x="3826" y="4032"/>
                  <a:pt x="3826" y="3974"/>
                </a:cubicBezTo>
                <a:lnTo>
                  <a:pt x="3826" y="3754"/>
                </a:lnTo>
                <a:cubicBezTo>
                  <a:pt x="3826" y="3697"/>
                  <a:pt x="3802" y="3650"/>
                  <a:pt x="3773" y="3650"/>
                </a:cubicBezTo>
                <a:close/>
                <a:moveTo>
                  <a:pt x="4088" y="3650"/>
                </a:moveTo>
                <a:cubicBezTo>
                  <a:pt x="4058" y="3650"/>
                  <a:pt x="4035" y="3697"/>
                  <a:pt x="4035" y="3754"/>
                </a:cubicBezTo>
                <a:lnTo>
                  <a:pt x="4035" y="3974"/>
                </a:lnTo>
                <a:cubicBezTo>
                  <a:pt x="4035" y="4032"/>
                  <a:pt x="4058" y="4077"/>
                  <a:pt x="4088" y="4077"/>
                </a:cubicBezTo>
                <a:cubicBezTo>
                  <a:pt x="4117" y="4077"/>
                  <a:pt x="4141" y="4032"/>
                  <a:pt x="4141" y="3974"/>
                </a:cubicBezTo>
                <a:lnTo>
                  <a:pt x="4141" y="3754"/>
                </a:lnTo>
                <a:cubicBezTo>
                  <a:pt x="4141" y="3697"/>
                  <a:pt x="4117" y="3650"/>
                  <a:pt x="4088" y="3650"/>
                </a:cubicBezTo>
                <a:close/>
                <a:moveTo>
                  <a:pt x="4937" y="3650"/>
                </a:moveTo>
                <a:cubicBezTo>
                  <a:pt x="4908" y="3650"/>
                  <a:pt x="4884" y="3697"/>
                  <a:pt x="4884" y="3754"/>
                </a:cubicBezTo>
                <a:lnTo>
                  <a:pt x="4884" y="3974"/>
                </a:lnTo>
                <a:cubicBezTo>
                  <a:pt x="4884" y="4032"/>
                  <a:pt x="4908" y="4077"/>
                  <a:pt x="4937" y="4077"/>
                </a:cubicBezTo>
                <a:cubicBezTo>
                  <a:pt x="4966" y="4077"/>
                  <a:pt x="4990" y="4032"/>
                  <a:pt x="4990" y="3974"/>
                </a:cubicBezTo>
                <a:lnTo>
                  <a:pt x="4990" y="3754"/>
                </a:lnTo>
                <a:cubicBezTo>
                  <a:pt x="4990" y="3697"/>
                  <a:pt x="4966" y="3650"/>
                  <a:pt x="4937" y="3650"/>
                </a:cubicBezTo>
                <a:close/>
                <a:moveTo>
                  <a:pt x="5252" y="3650"/>
                </a:moveTo>
                <a:cubicBezTo>
                  <a:pt x="5223" y="3650"/>
                  <a:pt x="5199" y="3697"/>
                  <a:pt x="5199" y="3754"/>
                </a:cubicBezTo>
                <a:lnTo>
                  <a:pt x="5199" y="3974"/>
                </a:lnTo>
                <a:cubicBezTo>
                  <a:pt x="5199" y="4032"/>
                  <a:pt x="5223" y="4077"/>
                  <a:pt x="5252" y="4077"/>
                </a:cubicBezTo>
                <a:cubicBezTo>
                  <a:pt x="5281" y="4077"/>
                  <a:pt x="5305" y="4032"/>
                  <a:pt x="5305" y="3974"/>
                </a:cubicBezTo>
                <a:lnTo>
                  <a:pt x="5305" y="3754"/>
                </a:lnTo>
                <a:cubicBezTo>
                  <a:pt x="5305" y="3697"/>
                  <a:pt x="5281" y="3650"/>
                  <a:pt x="5252" y="3650"/>
                </a:cubicBezTo>
                <a:close/>
                <a:moveTo>
                  <a:pt x="6102" y="3650"/>
                </a:moveTo>
                <a:cubicBezTo>
                  <a:pt x="6072" y="3650"/>
                  <a:pt x="6049" y="3697"/>
                  <a:pt x="6049" y="3754"/>
                </a:cubicBezTo>
                <a:lnTo>
                  <a:pt x="6049" y="3974"/>
                </a:lnTo>
                <a:cubicBezTo>
                  <a:pt x="6049" y="4032"/>
                  <a:pt x="6072" y="4077"/>
                  <a:pt x="6102" y="4077"/>
                </a:cubicBezTo>
                <a:cubicBezTo>
                  <a:pt x="6131" y="4077"/>
                  <a:pt x="6155" y="4032"/>
                  <a:pt x="6155" y="3974"/>
                </a:cubicBezTo>
                <a:lnTo>
                  <a:pt x="6155" y="3754"/>
                </a:lnTo>
                <a:cubicBezTo>
                  <a:pt x="6155" y="3697"/>
                  <a:pt x="6131" y="3650"/>
                  <a:pt x="6102" y="3650"/>
                </a:cubicBezTo>
                <a:close/>
                <a:moveTo>
                  <a:pt x="6416" y="3650"/>
                </a:moveTo>
                <a:cubicBezTo>
                  <a:pt x="6387" y="3650"/>
                  <a:pt x="6363" y="3697"/>
                  <a:pt x="6363" y="3754"/>
                </a:cubicBezTo>
                <a:lnTo>
                  <a:pt x="6363" y="3974"/>
                </a:lnTo>
                <a:cubicBezTo>
                  <a:pt x="6363" y="4032"/>
                  <a:pt x="6387" y="4077"/>
                  <a:pt x="6416" y="4077"/>
                </a:cubicBezTo>
                <a:cubicBezTo>
                  <a:pt x="6445" y="4077"/>
                  <a:pt x="6469" y="4032"/>
                  <a:pt x="6469" y="3974"/>
                </a:cubicBezTo>
                <a:lnTo>
                  <a:pt x="6469" y="3754"/>
                </a:lnTo>
                <a:cubicBezTo>
                  <a:pt x="6469" y="3697"/>
                  <a:pt x="6445" y="3650"/>
                  <a:pt x="6416" y="3650"/>
                </a:cubicBezTo>
                <a:close/>
                <a:moveTo>
                  <a:pt x="7266" y="3650"/>
                </a:moveTo>
                <a:cubicBezTo>
                  <a:pt x="7237" y="3650"/>
                  <a:pt x="7213" y="3697"/>
                  <a:pt x="7213" y="3754"/>
                </a:cubicBezTo>
                <a:lnTo>
                  <a:pt x="7213" y="3974"/>
                </a:lnTo>
                <a:cubicBezTo>
                  <a:pt x="7213" y="4032"/>
                  <a:pt x="7237" y="4077"/>
                  <a:pt x="7266" y="4077"/>
                </a:cubicBezTo>
                <a:cubicBezTo>
                  <a:pt x="7295" y="4077"/>
                  <a:pt x="7318" y="4032"/>
                  <a:pt x="7318" y="3974"/>
                </a:cubicBezTo>
                <a:lnTo>
                  <a:pt x="7318" y="3754"/>
                </a:lnTo>
                <a:cubicBezTo>
                  <a:pt x="7318" y="3697"/>
                  <a:pt x="7295" y="3650"/>
                  <a:pt x="7266" y="3650"/>
                </a:cubicBezTo>
                <a:close/>
                <a:moveTo>
                  <a:pt x="7580" y="3650"/>
                </a:moveTo>
                <a:cubicBezTo>
                  <a:pt x="7551" y="3650"/>
                  <a:pt x="7527" y="3697"/>
                  <a:pt x="7527" y="3754"/>
                </a:cubicBezTo>
                <a:lnTo>
                  <a:pt x="7527" y="3974"/>
                </a:lnTo>
                <a:cubicBezTo>
                  <a:pt x="7527" y="4032"/>
                  <a:pt x="7551" y="4077"/>
                  <a:pt x="7580" y="4077"/>
                </a:cubicBezTo>
                <a:cubicBezTo>
                  <a:pt x="7609" y="4077"/>
                  <a:pt x="7632" y="4032"/>
                  <a:pt x="7632" y="3974"/>
                </a:cubicBezTo>
                <a:lnTo>
                  <a:pt x="7632" y="3754"/>
                </a:lnTo>
                <a:cubicBezTo>
                  <a:pt x="7632" y="3697"/>
                  <a:pt x="7609" y="3650"/>
                  <a:pt x="7580" y="3650"/>
                </a:cubicBezTo>
                <a:close/>
                <a:moveTo>
                  <a:pt x="8429" y="3650"/>
                </a:moveTo>
                <a:cubicBezTo>
                  <a:pt x="8400" y="3650"/>
                  <a:pt x="8377" y="3697"/>
                  <a:pt x="8377" y="3754"/>
                </a:cubicBezTo>
                <a:lnTo>
                  <a:pt x="8377" y="3974"/>
                </a:lnTo>
                <a:cubicBezTo>
                  <a:pt x="8377" y="4032"/>
                  <a:pt x="8400" y="4077"/>
                  <a:pt x="8429" y="4077"/>
                </a:cubicBezTo>
                <a:cubicBezTo>
                  <a:pt x="8458" y="4077"/>
                  <a:pt x="8482" y="4032"/>
                  <a:pt x="8482" y="3974"/>
                </a:cubicBezTo>
                <a:lnTo>
                  <a:pt x="8482" y="3754"/>
                </a:lnTo>
                <a:cubicBezTo>
                  <a:pt x="8482" y="3697"/>
                  <a:pt x="8458" y="3650"/>
                  <a:pt x="8429" y="3650"/>
                </a:cubicBezTo>
                <a:close/>
                <a:moveTo>
                  <a:pt x="8744" y="3650"/>
                </a:moveTo>
                <a:cubicBezTo>
                  <a:pt x="8714" y="3650"/>
                  <a:pt x="8691" y="3697"/>
                  <a:pt x="8691" y="3754"/>
                </a:cubicBezTo>
                <a:lnTo>
                  <a:pt x="8691" y="3974"/>
                </a:lnTo>
                <a:cubicBezTo>
                  <a:pt x="8691" y="4032"/>
                  <a:pt x="8714" y="4077"/>
                  <a:pt x="8744" y="4077"/>
                </a:cubicBezTo>
                <a:cubicBezTo>
                  <a:pt x="8773" y="4077"/>
                  <a:pt x="8796" y="4032"/>
                  <a:pt x="8796" y="3974"/>
                </a:cubicBezTo>
                <a:lnTo>
                  <a:pt x="8796" y="3754"/>
                </a:lnTo>
                <a:cubicBezTo>
                  <a:pt x="8796" y="3697"/>
                  <a:pt x="8773" y="3650"/>
                  <a:pt x="8744" y="3650"/>
                </a:cubicBezTo>
                <a:close/>
                <a:moveTo>
                  <a:pt x="9593" y="3650"/>
                </a:moveTo>
                <a:cubicBezTo>
                  <a:pt x="9564" y="3650"/>
                  <a:pt x="9540" y="3697"/>
                  <a:pt x="9540" y="3754"/>
                </a:cubicBezTo>
                <a:lnTo>
                  <a:pt x="9540" y="3974"/>
                </a:lnTo>
                <a:cubicBezTo>
                  <a:pt x="9540" y="4032"/>
                  <a:pt x="9564" y="4077"/>
                  <a:pt x="9593" y="4077"/>
                </a:cubicBezTo>
                <a:cubicBezTo>
                  <a:pt x="9622" y="4077"/>
                  <a:pt x="9646" y="4032"/>
                  <a:pt x="9646" y="3974"/>
                </a:cubicBezTo>
                <a:lnTo>
                  <a:pt x="9646" y="3754"/>
                </a:lnTo>
                <a:cubicBezTo>
                  <a:pt x="9646" y="3697"/>
                  <a:pt x="9622" y="3650"/>
                  <a:pt x="9593" y="3650"/>
                </a:cubicBezTo>
                <a:close/>
                <a:moveTo>
                  <a:pt x="9908" y="3650"/>
                </a:moveTo>
                <a:cubicBezTo>
                  <a:pt x="9879" y="3650"/>
                  <a:pt x="9855" y="3697"/>
                  <a:pt x="9855" y="3754"/>
                </a:cubicBezTo>
                <a:lnTo>
                  <a:pt x="9855" y="3974"/>
                </a:lnTo>
                <a:cubicBezTo>
                  <a:pt x="9855" y="4032"/>
                  <a:pt x="9879" y="4077"/>
                  <a:pt x="9908" y="4077"/>
                </a:cubicBezTo>
                <a:cubicBezTo>
                  <a:pt x="9937" y="4077"/>
                  <a:pt x="9961" y="4032"/>
                  <a:pt x="9961" y="3974"/>
                </a:cubicBezTo>
                <a:lnTo>
                  <a:pt x="9961" y="3754"/>
                </a:lnTo>
                <a:cubicBezTo>
                  <a:pt x="9961" y="3697"/>
                  <a:pt x="9937" y="3650"/>
                  <a:pt x="9908" y="3650"/>
                </a:cubicBezTo>
                <a:close/>
                <a:moveTo>
                  <a:pt x="10758" y="3650"/>
                </a:moveTo>
                <a:cubicBezTo>
                  <a:pt x="10728" y="3650"/>
                  <a:pt x="10705" y="3697"/>
                  <a:pt x="10705" y="3754"/>
                </a:cubicBezTo>
                <a:lnTo>
                  <a:pt x="10705" y="3974"/>
                </a:lnTo>
                <a:cubicBezTo>
                  <a:pt x="10705" y="4032"/>
                  <a:pt x="10728" y="4077"/>
                  <a:pt x="10758" y="4077"/>
                </a:cubicBezTo>
                <a:cubicBezTo>
                  <a:pt x="10787" y="4077"/>
                  <a:pt x="10810" y="4032"/>
                  <a:pt x="10810" y="3974"/>
                </a:cubicBezTo>
                <a:lnTo>
                  <a:pt x="10810" y="3754"/>
                </a:lnTo>
                <a:cubicBezTo>
                  <a:pt x="10810" y="3697"/>
                  <a:pt x="10787" y="3650"/>
                  <a:pt x="10758" y="3650"/>
                </a:cubicBezTo>
                <a:close/>
                <a:moveTo>
                  <a:pt x="11072" y="3650"/>
                </a:moveTo>
                <a:cubicBezTo>
                  <a:pt x="11043" y="3650"/>
                  <a:pt x="11019" y="3697"/>
                  <a:pt x="11019" y="3754"/>
                </a:cubicBezTo>
                <a:lnTo>
                  <a:pt x="11019" y="3974"/>
                </a:lnTo>
                <a:cubicBezTo>
                  <a:pt x="11019" y="4032"/>
                  <a:pt x="11043" y="4077"/>
                  <a:pt x="11072" y="4077"/>
                </a:cubicBezTo>
                <a:cubicBezTo>
                  <a:pt x="11101" y="4077"/>
                  <a:pt x="11125" y="4032"/>
                  <a:pt x="11125" y="3974"/>
                </a:cubicBezTo>
                <a:lnTo>
                  <a:pt x="11125" y="3754"/>
                </a:lnTo>
                <a:cubicBezTo>
                  <a:pt x="11125" y="3697"/>
                  <a:pt x="11101" y="3650"/>
                  <a:pt x="11072" y="3650"/>
                </a:cubicBezTo>
                <a:close/>
                <a:moveTo>
                  <a:pt x="11922" y="3650"/>
                </a:moveTo>
                <a:cubicBezTo>
                  <a:pt x="11893" y="3650"/>
                  <a:pt x="11869" y="3697"/>
                  <a:pt x="11869" y="3754"/>
                </a:cubicBezTo>
                <a:lnTo>
                  <a:pt x="11869" y="3974"/>
                </a:lnTo>
                <a:cubicBezTo>
                  <a:pt x="11869" y="4032"/>
                  <a:pt x="11893" y="4077"/>
                  <a:pt x="11922" y="4077"/>
                </a:cubicBezTo>
                <a:cubicBezTo>
                  <a:pt x="11951" y="4077"/>
                  <a:pt x="11974" y="4032"/>
                  <a:pt x="11974" y="3974"/>
                </a:cubicBezTo>
                <a:lnTo>
                  <a:pt x="11974" y="3754"/>
                </a:lnTo>
                <a:cubicBezTo>
                  <a:pt x="11974" y="3697"/>
                  <a:pt x="11951" y="3650"/>
                  <a:pt x="11922" y="3650"/>
                </a:cubicBezTo>
                <a:close/>
                <a:moveTo>
                  <a:pt x="12236" y="3650"/>
                </a:moveTo>
                <a:cubicBezTo>
                  <a:pt x="12207" y="3650"/>
                  <a:pt x="12183" y="3697"/>
                  <a:pt x="12183" y="3754"/>
                </a:cubicBezTo>
                <a:lnTo>
                  <a:pt x="12183" y="3974"/>
                </a:lnTo>
                <a:cubicBezTo>
                  <a:pt x="12183" y="4032"/>
                  <a:pt x="12207" y="4077"/>
                  <a:pt x="12236" y="4077"/>
                </a:cubicBezTo>
                <a:cubicBezTo>
                  <a:pt x="12265" y="4077"/>
                  <a:pt x="12288" y="4032"/>
                  <a:pt x="12288" y="3974"/>
                </a:cubicBezTo>
                <a:lnTo>
                  <a:pt x="12288" y="3754"/>
                </a:lnTo>
                <a:cubicBezTo>
                  <a:pt x="12288" y="3697"/>
                  <a:pt x="12265" y="3650"/>
                  <a:pt x="12236" y="3650"/>
                </a:cubicBezTo>
                <a:close/>
                <a:moveTo>
                  <a:pt x="13085" y="3650"/>
                </a:moveTo>
                <a:cubicBezTo>
                  <a:pt x="13056" y="3650"/>
                  <a:pt x="13032" y="3697"/>
                  <a:pt x="13032" y="3754"/>
                </a:cubicBezTo>
                <a:lnTo>
                  <a:pt x="13032" y="3974"/>
                </a:lnTo>
                <a:cubicBezTo>
                  <a:pt x="13032" y="4032"/>
                  <a:pt x="13056" y="4077"/>
                  <a:pt x="13085" y="4077"/>
                </a:cubicBezTo>
                <a:cubicBezTo>
                  <a:pt x="13114" y="4077"/>
                  <a:pt x="13138" y="4032"/>
                  <a:pt x="13138" y="3974"/>
                </a:cubicBezTo>
                <a:lnTo>
                  <a:pt x="13138" y="3754"/>
                </a:lnTo>
                <a:cubicBezTo>
                  <a:pt x="13138" y="3697"/>
                  <a:pt x="13114" y="3650"/>
                  <a:pt x="13085" y="3650"/>
                </a:cubicBezTo>
                <a:close/>
                <a:moveTo>
                  <a:pt x="13399" y="3650"/>
                </a:moveTo>
                <a:cubicBezTo>
                  <a:pt x="13370" y="3650"/>
                  <a:pt x="13348" y="3697"/>
                  <a:pt x="13348" y="3754"/>
                </a:cubicBezTo>
                <a:lnTo>
                  <a:pt x="13348" y="3974"/>
                </a:lnTo>
                <a:cubicBezTo>
                  <a:pt x="13348" y="4032"/>
                  <a:pt x="13370" y="4077"/>
                  <a:pt x="13399" y="4077"/>
                </a:cubicBezTo>
                <a:cubicBezTo>
                  <a:pt x="13428" y="4077"/>
                  <a:pt x="13452" y="4032"/>
                  <a:pt x="13452" y="3974"/>
                </a:cubicBezTo>
                <a:lnTo>
                  <a:pt x="13452" y="3754"/>
                </a:lnTo>
                <a:cubicBezTo>
                  <a:pt x="13452" y="3697"/>
                  <a:pt x="13428" y="3650"/>
                  <a:pt x="13399" y="3650"/>
                </a:cubicBezTo>
                <a:close/>
                <a:moveTo>
                  <a:pt x="14249" y="3650"/>
                </a:moveTo>
                <a:cubicBezTo>
                  <a:pt x="14220" y="3650"/>
                  <a:pt x="14196" y="3697"/>
                  <a:pt x="14196" y="3754"/>
                </a:cubicBezTo>
                <a:lnTo>
                  <a:pt x="14196" y="3974"/>
                </a:lnTo>
                <a:cubicBezTo>
                  <a:pt x="14196" y="4032"/>
                  <a:pt x="14220" y="4077"/>
                  <a:pt x="14249" y="4077"/>
                </a:cubicBezTo>
                <a:cubicBezTo>
                  <a:pt x="14278" y="4077"/>
                  <a:pt x="14302" y="4032"/>
                  <a:pt x="14302" y="3974"/>
                </a:cubicBezTo>
                <a:lnTo>
                  <a:pt x="14302" y="3754"/>
                </a:lnTo>
                <a:cubicBezTo>
                  <a:pt x="14302" y="3697"/>
                  <a:pt x="14278" y="3650"/>
                  <a:pt x="14249" y="3650"/>
                </a:cubicBezTo>
                <a:close/>
                <a:moveTo>
                  <a:pt x="14564" y="3650"/>
                </a:moveTo>
                <a:cubicBezTo>
                  <a:pt x="14535" y="3650"/>
                  <a:pt x="14511" y="3697"/>
                  <a:pt x="14511" y="3754"/>
                </a:cubicBezTo>
                <a:lnTo>
                  <a:pt x="14511" y="3974"/>
                </a:lnTo>
                <a:cubicBezTo>
                  <a:pt x="14511" y="4032"/>
                  <a:pt x="14535" y="4077"/>
                  <a:pt x="14564" y="4077"/>
                </a:cubicBezTo>
                <a:cubicBezTo>
                  <a:pt x="14593" y="4077"/>
                  <a:pt x="14617" y="4032"/>
                  <a:pt x="14617" y="3974"/>
                </a:cubicBezTo>
                <a:lnTo>
                  <a:pt x="14617" y="3754"/>
                </a:lnTo>
                <a:cubicBezTo>
                  <a:pt x="14617" y="3697"/>
                  <a:pt x="14593" y="3650"/>
                  <a:pt x="14564" y="3650"/>
                </a:cubicBezTo>
                <a:close/>
                <a:moveTo>
                  <a:pt x="15413" y="3650"/>
                </a:moveTo>
                <a:cubicBezTo>
                  <a:pt x="15384" y="3650"/>
                  <a:pt x="15360" y="3697"/>
                  <a:pt x="15360" y="3754"/>
                </a:cubicBezTo>
                <a:lnTo>
                  <a:pt x="15360" y="3974"/>
                </a:lnTo>
                <a:cubicBezTo>
                  <a:pt x="15360" y="4032"/>
                  <a:pt x="15384" y="4077"/>
                  <a:pt x="15413" y="4077"/>
                </a:cubicBezTo>
                <a:cubicBezTo>
                  <a:pt x="15442" y="4077"/>
                  <a:pt x="15465" y="4032"/>
                  <a:pt x="15465" y="3974"/>
                </a:cubicBezTo>
                <a:lnTo>
                  <a:pt x="15465" y="3754"/>
                </a:lnTo>
                <a:cubicBezTo>
                  <a:pt x="15465" y="3697"/>
                  <a:pt x="15442" y="3650"/>
                  <a:pt x="15413" y="3650"/>
                </a:cubicBezTo>
                <a:close/>
                <a:moveTo>
                  <a:pt x="15728" y="3650"/>
                </a:moveTo>
                <a:cubicBezTo>
                  <a:pt x="15699" y="3650"/>
                  <a:pt x="15675" y="3697"/>
                  <a:pt x="15675" y="3754"/>
                </a:cubicBezTo>
                <a:lnTo>
                  <a:pt x="15675" y="3974"/>
                </a:lnTo>
                <a:cubicBezTo>
                  <a:pt x="15675" y="4032"/>
                  <a:pt x="15699" y="4077"/>
                  <a:pt x="15728" y="4077"/>
                </a:cubicBezTo>
                <a:cubicBezTo>
                  <a:pt x="15757" y="4077"/>
                  <a:pt x="15781" y="4032"/>
                  <a:pt x="15781" y="3974"/>
                </a:cubicBezTo>
                <a:lnTo>
                  <a:pt x="15781" y="3754"/>
                </a:lnTo>
                <a:cubicBezTo>
                  <a:pt x="15781" y="3697"/>
                  <a:pt x="15757" y="3650"/>
                  <a:pt x="15728" y="3650"/>
                </a:cubicBezTo>
                <a:close/>
                <a:moveTo>
                  <a:pt x="16578" y="3650"/>
                </a:moveTo>
                <a:cubicBezTo>
                  <a:pt x="16549" y="3650"/>
                  <a:pt x="16525" y="3697"/>
                  <a:pt x="16525" y="3754"/>
                </a:cubicBezTo>
                <a:lnTo>
                  <a:pt x="16525" y="3974"/>
                </a:lnTo>
                <a:cubicBezTo>
                  <a:pt x="16525" y="4032"/>
                  <a:pt x="16549" y="4077"/>
                  <a:pt x="16578" y="4077"/>
                </a:cubicBezTo>
                <a:cubicBezTo>
                  <a:pt x="16607" y="4077"/>
                  <a:pt x="16630" y="4032"/>
                  <a:pt x="16630" y="3974"/>
                </a:cubicBezTo>
                <a:lnTo>
                  <a:pt x="16630" y="3754"/>
                </a:lnTo>
                <a:cubicBezTo>
                  <a:pt x="16630" y="3697"/>
                  <a:pt x="16607" y="3650"/>
                  <a:pt x="16578" y="3650"/>
                </a:cubicBezTo>
                <a:close/>
                <a:moveTo>
                  <a:pt x="16892" y="3650"/>
                </a:moveTo>
                <a:cubicBezTo>
                  <a:pt x="16863" y="3650"/>
                  <a:pt x="16839" y="3697"/>
                  <a:pt x="16839" y="3754"/>
                </a:cubicBezTo>
                <a:lnTo>
                  <a:pt x="16839" y="3974"/>
                </a:lnTo>
                <a:cubicBezTo>
                  <a:pt x="16839" y="4032"/>
                  <a:pt x="16863" y="4077"/>
                  <a:pt x="16892" y="4077"/>
                </a:cubicBezTo>
                <a:cubicBezTo>
                  <a:pt x="16921" y="4077"/>
                  <a:pt x="16944" y="4032"/>
                  <a:pt x="16944" y="3974"/>
                </a:cubicBezTo>
                <a:lnTo>
                  <a:pt x="16944" y="3754"/>
                </a:lnTo>
                <a:cubicBezTo>
                  <a:pt x="16944" y="3697"/>
                  <a:pt x="16921" y="3650"/>
                  <a:pt x="16892" y="3650"/>
                </a:cubicBezTo>
                <a:close/>
                <a:moveTo>
                  <a:pt x="17741" y="3650"/>
                </a:moveTo>
                <a:cubicBezTo>
                  <a:pt x="17712" y="3650"/>
                  <a:pt x="17689" y="3697"/>
                  <a:pt x="17689" y="3754"/>
                </a:cubicBezTo>
                <a:lnTo>
                  <a:pt x="17689" y="3974"/>
                </a:lnTo>
                <a:cubicBezTo>
                  <a:pt x="17689" y="4032"/>
                  <a:pt x="17712" y="4077"/>
                  <a:pt x="17741" y="4077"/>
                </a:cubicBezTo>
                <a:cubicBezTo>
                  <a:pt x="17770" y="4077"/>
                  <a:pt x="17794" y="4032"/>
                  <a:pt x="17794" y="3974"/>
                </a:cubicBezTo>
                <a:lnTo>
                  <a:pt x="17794" y="3754"/>
                </a:lnTo>
                <a:cubicBezTo>
                  <a:pt x="17794" y="3697"/>
                  <a:pt x="17770" y="3650"/>
                  <a:pt x="17741" y="3650"/>
                </a:cubicBezTo>
                <a:close/>
                <a:moveTo>
                  <a:pt x="18055" y="3650"/>
                </a:moveTo>
                <a:cubicBezTo>
                  <a:pt x="18026" y="3650"/>
                  <a:pt x="18002" y="3697"/>
                  <a:pt x="18002" y="3754"/>
                </a:cubicBezTo>
                <a:lnTo>
                  <a:pt x="18002" y="3974"/>
                </a:lnTo>
                <a:cubicBezTo>
                  <a:pt x="18002" y="4032"/>
                  <a:pt x="18026" y="4077"/>
                  <a:pt x="18055" y="4077"/>
                </a:cubicBezTo>
                <a:cubicBezTo>
                  <a:pt x="18085" y="4077"/>
                  <a:pt x="18108" y="4032"/>
                  <a:pt x="18108" y="3974"/>
                </a:cubicBezTo>
                <a:lnTo>
                  <a:pt x="18108" y="3754"/>
                </a:lnTo>
                <a:cubicBezTo>
                  <a:pt x="18108" y="3697"/>
                  <a:pt x="18085" y="3650"/>
                  <a:pt x="18055" y="3650"/>
                </a:cubicBezTo>
                <a:close/>
                <a:moveTo>
                  <a:pt x="18905" y="3650"/>
                </a:moveTo>
                <a:cubicBezTo>
                  <a:pt x="18876" y="3650"/>
                  <a:pt x="18852" y="3697"/>
                  <a:pt x="18852" y="3754"/>
                </a:cubicBezTo>
                <a:lnTo>
                  <a:pt x="18852" y="3974"/>
                </a:lnTo>
                <a:cubicBezTo>
                  <a:pt x="18852" y="4032"/>
                  <a:pt x="18876" y="4077"/>
                  <a:pt x="18905" y="4077"/>
                </a:cubicBezTo>
                <a:cubicBezTo>
                  <a:pt x="18934" y="4077"/>
                  <a:pt x="18958" y="4032"/>
                  <a:pt x="18958" y="3974"/>
                </a:cubicBezTo>
                <a:lnTo>
                  <a:pt x="18958" y="3754"/>
                </a:lnTo>
                <a:cubicBezTo>
                  <a:pt x="18958" y="3697"/>
                  <a:pt x="18934" y="3650"/>
                  <a:pt x="18905" y="3650"/>
                </a:cubicBezTo>
                <a:close/>
                <a:moveTo>
                  <a:pt x="19220" y="3650"/>
                </a:moveTo>
                <a:cubicBezTo>
                  <a:pt x="19191" y="3650"/>
                  <a:pt x="19167" y="3697"/>
                  <a:pt x="19167" y="3754"/>
                </a:cubicBezTo>
                <a:lnTo>
                  <a:pt x="19167" y="3974"/>
                </a:lnTo>
                <a:cubicBezTo>
                  <a:pt x="19167" y="4032"/>
                  <a:pt x="19191" y="4077"/>
                  <a:pt x="19220" y="4077"/>
                </a:cubicBezTo>
                <a:cubicBezTo>
                  <a:pt x="19249" y="4077"/>
                  <a:pt x="19273" y="4032"/>
                  <a:pt x="19273" y="3974"/>
                </a:cubicBezTo>
                <a:lnTo>
                  <a:pt x="19273" y="3754"/>
                </a:lnTo>
                <a:cubicBezTo>
                  <a:pt x="19273" y="3697"/>
                  <a:pt x="19249" y="3650"/>
                  <a:pt x="19220" y="3650"/>
                </a:cubicBezTo>
                <a:close/>
                <a:moveTo>
                  <a:pt x="20069" y="3650"/>
                </a:moveTo>
                <a:cubicBezTo>
                  <a:pt x="20040" y="3650"/>
                  <a:pt x="20016" y="3697"/>
                  <a:pt x="20016" y="3754"/>
                </a:cubicBezTo>
                <a:lnTo>
                  <a:pt x="20016" y="3974"/>
                </a:lnTo>
                <a:cubicBezTo>
                  <a:pt x="20016" y="4032"/>
                  <a:pt x="20040" y="4077"/>
                  <a:pt x="20069" y="4077"/>
                </a:cubicBezTo>
                <a:cubicBezTo>
                  <a:pt x="20099" y="4077"/>
                  <a:pt x="20122" y="4032"/>
                  <a:pt x="20122" y="3974"/>
                </a:cubicBezTo>
                <a:lnTo>
                  <a:pt x="20122" y="3754"/>
                </a:lnTo>
                <a:cubicBezTo>
                  <a:pt x="20122" y="3697"/>
                  <a:pt x="20099" y="3650"/>
                  <a:pt x="20069" y="3650"/>
                </a:cubicBezTo>
                <a:close/>
                <a:moveTo>
                  <a:pt x="20384" y="3650"/>
                </a:moveTo>
                <a:cubicBezTo>
                  <a:pt x="20355" y="3650"/>
                  <a:pt x="20331" y="3697"/>
                  <a:pt x="20331" y="3754"/>
                </a:cubicBezTo>
                <a:lnTo>
                  <a:pt x="20331" y="3974"/>
                </a:lnTo>
                <a:cubicBezTo>
                  <a:pt x="20331" y="4032"/>
                  <a:pt x="20355" y="4077"/>
                  <a:pt x="20384" y="4077"/>
                </a:cubicBezTo>
                <a:cubicBezTo>
                  <a:pt x="20413" y="4077"/>
                  <a:pt x="20436" y="4032"/>
                  <a:pt x="20436" y="3974"/>
                </a:cubicBezTo>
                <a:lnTo>
                  <a:pt x="20436" y="3754"/>
                </a:lnTo>
                <a:cubicBezTo>
                  <a:pt x="20436" y="3697"/>
                  <a:pt x="20413" y="3650"/>
                  <a:pt x="20384" y="3650"/>
                </a:cubicBezTo>
                <a:close/>
                <a:moveTo>
                  <a:pt x="21234" y="3650"/>
                </a:moveTo>
                <a:cubicBezTo>
                  <a:pt x="21204" y="3650"/>
                  <a:pt x="21181" y="3697"/>
                  <a:pt x="21181" y="3754"/>
                </a:cubicBezTo>
                <a:lnTo>
                  <a:pt x="21181" y="3974"/>
                </a:lnTo>
                <a:cubicBezTo>
                  <a:pt x="21181" y="4032"/>
                  <a:pt x="21204" y="4077"/>
                  <a:pt x="21234" y="4077"/>
                </a:cubicBezTo>
                <a:cubicBezTo>
                  <a:pt x="21263" y="4077"/>
                  <a:pt x="21285" y="4032"/>
                  <a:pt x="21285" y="3974"/>
                </a:cubicBezTo>
                <a:lnTo>
                  <a:pt x="21285" y="3754"/>
                </a:lnTo>
                <a:cubicBezTo>
                  <a:pt x="21285" y="3697"/>
                  <a:pt x="21263" y="3650"/>
                  <a:pt x="21234" y="3650"/>
                </a:cubicBezTo>
                <a:close/>
                <a:moveTo>
                  <a:pt x="21547" y="3650"/>
                </a:moveTo>
                <a:cubicBezTo>
                  <a:pt x="21518" y="3650"/>
                  <a:pt x="21495" y="3697"/>
                  <a:pt x="21495" y="3754"/>
                </a:cubicBezTo>
                <a:lnTo>
                  <a:pt x="21495" y="3974"/>
                </a:lnTo>
                <a:cubicBezTo>
                  <a:pt x="21495" y="4032"/>
                  <a:pt x="21518" y="4077"/>
                  <a:pt x="21547" y="4077"/>
                </a:cubicBezTo>
                <a:cubicBezTo>
                  <a:pt x="21576" y="4077"/>
                  <a:pt x="21600" y="4032"/>
                  <a:pt x="21600" y="3974"/>
                </a:cubicBezTo>
                <a:lnTo>
                  <a:pt x="21600" y="3754"/>
                </a:lnTo>
                <a:cubicBezTo>
                  <a:pt x="21600" y="3697"/>
                  <a:pt x="21576" y="3650"/>
                  <a:pt x="21547" y="3650"/>
                </a:cubicBezTo>
                <a:close/>
                <a:moveTo>
                  <a:pt x="53" y="4380"/>
                </a:moveTo>
                <a:cubicBezTo>
                  <a:pt x="24" y="4380"/>
                  <a:pt x="0" y="4427"/>
                  <a:pt x="0" y="4484"/>
                </a:cubicBezTo>
                <a:lnTo>
                  <a:pt x="0" y="4704"/>
                </a:lnTo>
                <a:cubicBezTo>
                  <a:pt x="0" y="4762"/>
                  <a:pt x="24" y="4809"/>
                  <a:pt x="53" y="4809"/>
                </a:cubicBezTo>
                <a:cubicBezTo>
                  <a:pt x="82" y="4809"/>
                  <a:pt x="106" y="4762"/>
                  <a:pt x="106" y="4704"/>
                </a:cubicBezTo>
                <a:lnTo>
                  <a:pt x="106" y="4484"/>
                </a:lnTo>
                <a:cubicBezTo>
                  <a:pt x="106" y="4427"/>
                  <a:pt x="82" y="4380"/>
                  <a:pt x="53" y="4380"/>
                </a:cubicBezTo>
                <a:close/>
                <a:moveTo>
                  <a:pt x="367" y="4380"/>
                </a:moveTo>
                <a:cubicBezTo>
                  <a:pt x="338" y="4380"/>
                  <a:pt x="315" y="4427"/>
                  <a:pt x="315" y="4484"/>
                </a:cubicBezTo>
                <a:lnTo>
                  <a:pt x="315" y="4704"/>
                </a:lnTo>
                <a:cubicBezTo>
                  <a:pt x="315" y="4762"/>
                  <a:pt x="338" y="4809"/>
                  <a:pt x="367" y="4809"/>
                </a:cubicBezTo>
                <a:cubicBezTo>
                  <a:pt x="397" y="4809"/>
                  <a:pt x="420" y="4762"/>
                  <a:pt x="420" y="4704"/>
                </a:cubicBezTo>
                <a:lnTo>
                  <a:pt x="420" y="4484"/>
                </a:lnTo>
                <a:cubicBezTo>
                  <a:pt x="420" y="4427"/>
                  <a:pt x="397" y="4380"/>
                  <a:pt x="367" y="4380"/>
                </a:cubicBezTo>
                <a:close/>
                <a:moveTo>
                  <a:pt x="1217" y="4380"/>
                </a:moveTo>
                <a:cubicBezTo>
                  <a:pt x="1188" y="4380"/>
                  <a:pt x="1164" y="4427"/>
                  <a:pt x="1164" y="4484"/>
                </a:cubicBezTo>
                <a:lnTo>
                  <a:pt x="1164" y="4704"/>
                </a:lnTo>
                <a:cubicBezTo>
                  <a:pt x="1164" y="4762"/>
                  <a:pt x="1188" y="4809"/>
                  <a:pt x="1217" y="4809"/>
                </a:cubicBezTo>
                <a:cubicBezTo>
                  <a:pt x="1246" y="4809"/>
                  <a:pt x="1270" y="4762"/>
                  <a:pt x="1270" y="4704"/>
                </a:cubicBezTo>
                <a:lnTo>
                  <a:pt x="1270" y="4484"/>
                </a:lnTo>
                <a:cubicBezTo>
                  <a:pt x="1270" y="4427"/>
                  <a:pt x="1246" y="4380"/>
                  <a:pt x="1217" y="4380"/>
                </a:cubicBezTo>
                <a:close/>
                <a:moveTo>
                  <a:pt x="1532" y="4380"/>
                </a:moveTo>
                <a:cubicBezTo>
                  <a:pt x="1503" y="4380"/>
                  <a:pt x="1479" y="4427"/>
                  <a:pt x="1479" y="4484"/>
                </a:cubicBezTo>
                <a:lnTo>
                  <a:pt x="1479" y="4704"/>
                </a:lnTo>
                <a:cubicBezTo>
                  <a:pt x="1479" y="4762"/>
                  <a:pt x="1503" y="4809"/>
                  <a:pt x="1532" y="4809"/>
                </a:cubicBezTo>
                <a:cubicBezTo>
                  <a:pt x="1561" y="4809"/>
                  <a:pt x="1584" y="4762"/>
                  <a:pt x="1584" y="4704"/>
                </a:cubicBezTo>
                <a:lnTo>
                  <a:pt x="1584" y="4484"/>
                </a:lnTo>
                <a:cubicBezTo>
                  <a:pt x="1584" y="4427"/>
                  <a:pt x="1561" y="4380"/>
                  <a:pt x="1532" y="4380"/>
                </a:cubicBezTo>
                <a:close/>
                <a:moveTo>
                  <a:pt x="2380" y="4380"/>
                </a:moveTo>
                <a:cubicBezTo>
                  <a:pt x="2351" y="4380"/>
                  <a:pt x="2329" y="4427"/>
                  <a:pt x="2329" y="4484"/>
                </a:cubicBezTo>
                <a:lnTo>
                  <a:pt x="2329" y="4704"/>
                </a:lnTo>
                <a:cubicBezTo>
                  <a:pt x="2329" y="4762"/>
                  <a:pt x="2351" y="4809"/>
                  <a:pt x="2380" y="4809"/>
                </a:cubicBezTo>
                <a:cubicBezTo>
                  <a:pt x="2409" y="4809"/>
                  <a:pt x="2433" y="4762"/>
                  <a:pt x="2433" y="4704"/>
                </a:cubicBezTo>
                <a:lnTo>
                  <a:pt x="2433" y="4484"/>
                </a:lnTo>
                <a:cubicBezTo>
                  <a:pt x="2433" y="4427"/>
                  <a:pt x="2409" y="4380"/>
                  <a:pt x="2380" y="4380"/>
                </a:cubicBezTo>
                <a:close/>
                <a:moveTo>
                  <a:pt x="2695" y="4380"/>
                </a:moveTo>
                <a:cubicBezTo>
                  <a:pt x="2666" y="4380"/>
                  <a:pt x="2643" y="4427"/>
                  <a:pt x="2643" y="4484"/>
                </a:cubicBezTo>
                <a:lnTo>
                  <a:pt x="2643" y="4704"/>
                </a:lnTo>
                <a:cubicBezTo>
                  <a:pt x="2643" y="4762"/>
                  <a:pt x="2666" y="4809"/>
                  <a:pt x="2695" y="4809"/>
                </a:cubicBezTo>
                <a:cubicBezTo>
                  <a:pt x="2724" y="4809"/>
                  <a:pt x="2748" y="4762"/>
                  <a:pt x="2748" y="4704"/>
                </a:cubicBezTo>
                <a:lnTo>
                  <a:pt x="2748" y="4484"/>
                </a:lnTo>
                <a:cubicBezTo>
                  <a:pt x="2748" y="4427"/>
                  <a:pt x="2724" y="4380"/>
                  <a:pt x="2695" y="4380"/>
                </a:cubicBezTo>
                <a:close/>
                <a:moveTo>
                  <a:pt x="3545" y="4380"/>
                </a:moveTo>
                <a:cubicBezTo>
                  <a:pt x="3516" y="4380"/>
                  <a:pt x="3492" y="4427"/>
                  <a:pt x="3492" y="4484"/>
                </a:cubicBezTo>
                <a:lnTo>
                  <a:pt x="3492" y="4704"/>
                </a:lnTo>
                <a:cubicBezTo>
                  <a:pt x="3492" y="4762"/>
                  <a:pt x="3516" y="4809"/>
                  <a:pt x="3545" y="4809"/>
                </a:cubicBezTo>
                <a:cubicBezTo>
                  <a:pt x="3574" y="4809"/>
                  <a:pt x="3598" y="4762"/>
                  <a:pt x="3598" y="4704"/>
                </a:cubicBezTo>
                <a:lnTo>
                  <a:pt x="3598" y="4484"/>
                </a:lnTo>
                <a:cubicBezTo>
                  <a:pt x="3598" y="4427"/>
                  <a:pt x="3574" y="4380"/>
                  <a:pt x="3545" y="4380"/>
                </a:cubicBezTo>
                <a:close/>
                <a:moveTo>
                  <a:pt x="3859" y="4380"/>
                </a:moveTo>
                <a:cubicBezTo>
                  <a:pt x="3830" y="4380"/>
                  <a:pt x="3806" y="4427"/>
                  <a:pt x="3806" y="4484"/>
                </a:cubicBezTo>
                <a:lnTo>
                  <a:pt x="3806" y="4704"/>
                </a:lnTo>
                <a:cubicBezTo>
                  <a:pt x="3806" y="4762"/>
                  <a:pt x="3830" y="4809"/>
                  <a:pt x="3859" y="4809"/>
                </a:cubicBezTo>
                <a:cubicBezTo>
                  <a:pt x="3888" y="4809"/>
                  <a:pt x="3912" y="4762"/>
                  <a:pt x="3912" y="4704"/>
                </a:cubicBezTo>
                <a:lnTo>
                  <a:pt x="3912" y="4484"/>
                </a:lnTo>
                <a:cubicBezTo>
                  <a:pt x="3912" y="4427"/>
                  <a:pt x="3888" y="4380"/>
                  <a:pt x="3859" y="4380"/>
                </a:cubicBezTo>
                <a:close/>
                <a:moveTo>
                  <a:pt x="4709" y="4380"/>
                </a:moveTo>
                <a:cubicBezTo>
                  <a:pt x="4680" y="4380"/>
                  <a:pt x="4656" y="4427"/>
                  <a:pt x="4656" y="4484"/>
                </a:cubicBezTo>
                <a:lnTo>
                  <a:pt x="4656" y="4704"/>
                </a:lnTo>
                <a:cubicBezTo>
                  <a:pt x="4656" y="4762"/>
                  <a:pt x="4680" y="4809"/>
                  <a:pt x="4709" y="4809"/>
                </a:cubicBezTo>
                <a:cubicBezTo>
                  <a:pt x="4738" y="4809"/>
                  <a:pt x="4762" y="4762"/>
                  <a:pt x="4762" y="4704"/>
                </a:cubicBezTo>
                <a:lnTo>
                  <a:pt x="4762" y="4484"/>
                </a:lnTo>
                <a:cubicBezTo>
                  <a:pt x="4762" y="4427"/>
                  <a:pt x="4738" y="4380"/>
                  <a:pt x="4709" y="4380"/>
                </a:cubicBezTo>
                <a:close/>
                <a:moveTo>
                  <a:pt x="5023" y="4380"/>
                </a:moveTo>
                <a:cubicBezTo>
                  <a:pt x="4994" y="4380"/>
                  <a:pt x="4970" y="4427"/>
                  <a:pt x="4970" y="4484"/>
                </a:cubicBezTo>
                <a:lnTo>
                  <a:pt x="4970" y="4704"/>
                </a:lnTo>
                <a:cubicBezTo>
                  <a:pt x="4970" y="4762"/>
                  <a:pt x="4994" y="4809"/>
                  <a:pt x="5023" y="4809"/>
                </a:cubicBezTo>
                <a:cubicBezTo>
                  <a:pt x="5053" y="4809"/>
                  <a:pt x="5076" y="4762"/>
                  <a:pt x="5076" y="4704"/>
                </a:cubicBezTo>
                <a:lnTo>
                  <a:pt x="5076" y="4484"/>
                </a:lnTo>
                <a:cubicBezTo>
                  <a:pt x="5076" y="4427"/>
                  <a:pt x="5053" y="4380"/>
                  <a:pt x="5023" y="4380"/>
                </a:cubicBezTo>
                <a:close/>
                <a:moveTo>
                  <a:pt x="5873" y="4380"/>
                </a:moveTo>
                <a:cubicBezTo>
                  <a:pt x="5844" y="4380"/>
                  <a:pt x="5820" y="4427"/>
                  <a:pt x="5820" y="4484"/>
                </a:cubicBezTo>
                <a:lnTo>
                  <a:pt x="5820" y="4704"/>
                </a:lnTo>
                <a:cubicBezTo>
                  <a:pt x="5820" y="4762"/>
                  <a:pt x="5844" y="4809"/>
                  <a:pt x="5873" y="4809"/>
                </a:cubicBezTo>
                <a:cubicBezTo>
                  <a:pt x="5902" y="4809"/>
                  <a:pt x="5926" y="4762"/>
                  <a:pt x="5926" y="4704"/>
                </a:cubicBezTo>
                <a:lnTo>
                  <a:pt x="5926" y="4484"/>
                </a:lnTo>
                <a:cubicBezTo>
                  <a:pt x="5926" y="4427"/>
                  <a:pt x="5902" y="4380"/>
                  <a:pt x="5873" y="4380"/>
                </a:cubicBezTo>
                <a:close/>
                <a:moveTo>
                  <a:pt x="6188" y="4380"/>
                </a:moveTo>
                <a:cubicBezTo>
                  <a:pt x="6159" y="4380"/>
                  <a:pt x="6135" y="4427"/>
                  <a:pt x="6135" y="4484"/>
                </a:cubicBezTo>
                <a:lnTo>
                  <a:pt x="6135" y="4704"/>
                </a:lnTo>
                <a:cubicBezTo>
                  <a:pt x="6135" y="4762"/>
                  <a:pt x="6159" y="4809"/>
                  <a:pt x="6188" y="4809"/>
                </a:cubicBezTo>
                <a:cubicBezTo>
                  <a:pt x="6217" y="4809"/>
                  <a:pt x="6240" y="4762"/>
                  <a:pt x="6240" y="4704"/>
                </a:cubicBezTo>
                <a:lnTo>
                  <a:pt x="6240" y="4484"/>
                </a:lnTo>
                <a:cubicBezTo>
                  <a:pt x="6240" y="4427"/>
                  <a:pt x="6217" y="4380"/>
                  <a:pt x="6188" y="4380"/>
                </a:cubicBezTo>
                <a:close/>
                <a:moveTo>
                  <a:pt x="7036" y="4380"/>
                </a:moveTo>
                <a:cubicBezTo>
                  <a:pt x="7007" y="4380"/>
                  <a:pt x="6984" y="4427"/>
                  <a:pt x="6984" y="4484"/>
                </a:cubicBezTo>
                <a:lnTo>
                  <a:pt x="6984" y="4704"/>
                </a:lnTo>
                <a:cubicBezTo>
                  <a:pt x="6984" y="4762"/>
                  <a:pt x="7007" y="4809"/>
                  <a:pt x="7036" y="4809"/>
                </a:cubicBezTo>
                <a:cubicBezTo>
                  <a:pt x="7065" y="4809"/>
                  <a:pt x="7089" y="4762"/>
                  <a:pt x="7089" y="4704"/>
                </a:cubicBezTo>
                <a:lnTo>
                  <a:pt x="7089" y="4484"/>
                </a:lnTo>
                <a:cubicBezTo>
                  <a:pt x="7089" y="4427"/>
                  <a:pt x="7065" y="4380"/>
                  <a:pt x="7036" y="4380"/>
                </a:cubicBezTo>
                <a:close/>
                <a:moveTo>
                  <a:pt x="7351" y="4380"/>
                </a:moveTo>
                <a:cubicBezTo>
                  <a:pt x="7322" y="4380"/>
                  <a:pt x="7299" y="4427"/>
                  <a:pt x="7299" y="4484"/>
                </a:cubicBezTo>
                <a:lnTo>
                  <a:pt x="7299" y="4704"/>
                </a:lnTo>
                <a:cubicBezTo>
                  <a:pt x="7299" y="4762"/>
                  <a:pt x="7322" y="4809"/>
                  <a:pt x="7351" y="4809"/>
                </a:cubicBezTo>
                <a:cubicBezTo>
                  <a:pt x="7380" y="4809"/>
                  <a:pt x="7404" y="4762"/>
                  <a:pt x="7404" y="4704"/>
                </a:cubicBezTo>
                <a:lnTo>
                  <a:pt x="7404" y="4484"/>
                </a:lnTo>
                <a:cubicBezTo>
                  <a:pt x="7404" y="4427"/>
                  <a:pt x="7380" y="4380"/>
                  <a:pt x="7351" y="4380"/>
                </a:cubicBezTo>
                <a:close/>
                <a:moveTo>
                  <a:pt x="8201" y="4380"/>
                </a:moveTo>
                <a:cubicBezTo>
                  <a:pt x="8171" y="4380"/>
                  <a:pt x="8148" y="4427"/>
                  <a:pt x="8148" y="4484"/>
                </a:cubicBezTo>
                <a:lnTo>
                  <a:pt x="8148" y="4704"/>
                </a:lnTo>
                <a:cubicBezTo>
                  <a:pt x="8148" y="4762"/>
                  <a:pt x="8171" y="4809"/>
                  <a:pt x="8201" y="4809"/>
                </a:cubicBezTo>
                <a:cubicBezTo>
                  <a:pt x="8230" y="4809"/>
                  <a:pt x="8254" y="4762"/>
                  <a:pt x="8254" y="4704"/>
                </a:cubicBezTo>
                <a:lnTo>
                  <a:pt x="8254" y="4484"/>
                </a:lnTo>
                <a:cubicBezTo>
                  <a:pt x="8254" y="4427"/>
                  <a:pt x="8230" y="4380"/>
                  <a:pt x="8201" y="4380"/>
                </a:cubicBezTo>
                <a:close/>
                <a:moveTo>
                  <a:pt x="8515" y="4380"/>
                </a:moveTo>
                <a:cubicBezTo>
                  <a:pt x="8486" y="4380"/>
                  <a:pt x="8462" y="4427"/>
                  <a:pt x="8462" y="4484"/>
                </a:cubicBezTo>
                <a:lnTo>
                  <a:pt x="8462" y="4704"/>
                </a:lnTo>
                <a:cubicBezTo>
                  <a:pt x="8462" y="4762"/>
                  <a:pt x="8486" y="4809"/>
                  <a:pt x="8515" y="4809"/>
                </a:cubicBezTo>
                <a:cubicBezTo>
                  <a:pt x="8544" y="4809"/>
                  <a:pt x="8568" y="4762"/>
                  <a:pt x="8568" y="4704"/>
                </a:cubicBezTo>
                <a:lnTo>
                  <a:pt x="8568" y="4484"/>
                </a:lnTo>
                <a:cubicBezTo>
                  <a:pt x="8568" y="4427"/>
                  <a:pt x="8544" y="4380"/>
                  <a:pt x="8515" y="4380"/>
                </a:cubicBezTo>
                <a:close/>
                <a:moveTo>
                  <a:pt x="9365" y="4380"/>
                </a:moveTo>
                <a:cubicBezTo>
                  <a:pt x="9336" y="4380"/>
                  <a:pt x="9312" y="4427"/>
                  <a:pt x="9312" y="4484"/>
                </a:cubicBezTo>
                <a:lnTo>
                  <a:pt x="9312" y="4704"/>
                </a:lnTo>
                <a:cubicBezTo>
                  <a:pt x="9312" y="4762"/>
                  <a:pt x="9336" y="4809"/>
                  <a:pt x="9365" y="4809"/>
                </a:cubicBezTo>
                <a:cubicBezTo>
                  <a:pt x="9394" y="4809"/>
                  <a:pt x="9418" y="4762"/>
                  <a:pt x="9418" y="4704"/>
                </a:cubicBezTo>
                <a:lnTo>
                  <a:pt x="9418" y="4484"/>
                </a:lnTo>
                <a:cubicBezTo>
                  <a:pt x="9418" y="4427"/>
                  <a:pt x="9394" y="4380"/>
                  <a:pt x="9365" y="4380"/>
                </a:cubicBezTo>
                <a:close/>
                <a:moveTo>
                  <a:pt x="9679" y="4380"/>
                </a:moveTo>
                <a:cubicBezTo>
                  <a:pt x="9650" y="4380"/>
                  <a:pt x="9626" y="4427"/>
                  <a:pt x="9626" y="4484"/>
                </a:cubicBezTo>
                <a:lnTo>
                  <a:pt x="9626" y="4704"/>
                </a:lnTo>
                <a:cubicBezTo>
                  <a:pt x="9626" y="4762"/>
                  <a:pt x="9650" y="4809"/>
                  <a:pt x="9679" y="4809"/>
                </a:cubicBezTo>
                <a:cubicBezTo>
                  <a:pt x="9708" y="4809"/>
                  <a:pt x="9732" y="4762"/>
                  <a:pt x="9732" y="4704"/>
                </a:cubicBezTo>
                <a:lnTo>
                  <a:pt x="9732" y="4484"/>
                </a:lnTo>
                <a:cubicBezTo>
                  <a:pt x="9732" y="4427"/>
                  <a:pt x="9708" y="4380"/>
                  <a:pt x="9679" y="4380"/>
                </a:cubicBezTo>
                <a:close/>
                <a:moveTo>
                  <a:pt x="10529" y="4380"/>
                </a:moveTo>
                <a:cubicBezTo>
                  <a:pt x="10500" y="4380"/>
                  <a:pt x="10476" y="4427"/>
                  <a:pt x="10476" y="4484"/>
                </a:cubicBezTo>
                <a:lnTo>
                  <a:pt x="10476" y="4704"/>
                </a:lnTo>
                <a:cubicBezTo>
                  <a:pt x="10476" y="4762"/>
                  <a:pt x="10500" y="4809"/>
                  <a:pt x="10529" y="4809"/>
                </a:cubicBezTo>
                <a:cubicBezTo>
                  <a:pt x="10558" y="4809"/>
                  <a:pt x="10582" y="4762"/>
                  <a:pt x="10582" y="4704"/>
                </a:cubicBezTo>
                <a:lnTo>
                  <a:pt x="10582" y="4484"/>
                </a:lnTo>
                <a:cubicBezTo>
                  <a:pt x="10582" y="4427"/>
                  <a:pt x="10558" y="4380"/>
                  <a:pt x="10529" y="4380"/>
                </a:cubicBezTo>
                <a:close/>
                <a:moveTo>
                  <a:pt x="10844" y="4380"/>
                </a:moveTo>
                <a:cubicBezTo>
                  <a:pt x="10814" y="4380"/>
                  <a:pt x="10791" y="4427"/>
                  <a:pt x="10791" y="4484"/>
                </a:cubicBezTo>
                <a:lnTo>
                  <a:pt x="10791" y="4704"/>
                </a:lnTo>
                <a:cubicBezTo>
                  <a:pt x="10791" y="4762"/>
                  <a:pt x="10814" y="4809"/>
                  <a:pt x="10844" y="4809"/>
                </a:cubicBezTo>
                <a:cubicBezTo>
                  <a:pt x="10873" y="4809"/>
                  <a:pt x="10895" y="4762"/>
                  <a:pt x="10895" y="4704"/>
                </a:cubicBezTo>
                <a:lnTo>
                  <a:pt x="10895" y="4484"/>
                </a:lnTo>
                <a:cubicBezTo>
                  <a:pt x="10895" y="4427"/>
                  <a:pt x="10873" y="4380"/>
                  <a:pt x="10844" y="4380"/>
                </a:cubicBezTo>
                <a:close/>
                <a:moveTo>
                  <a:pt x="11692" y="4380"/>
                </a:moveTo>
                <a:cubicBezTo>
                  <a:pt x="11663" y="4380"/>
                  <a:pt x="11640" y="4427"/>
                  <a:pt x="11640" y="4484"/>
                </a:cubicBezTo>
                <a:lnTo>
                  <a:pt x="11640" y="4704"/>
                </a:lnTo>
                <a:cubicBezTo>
                  <a:pt x="11640" y="4762"/>
                  <a:pt x="11663" y="4809"/>
                  <a:pt x="11692" y="4809"/>
                </a:cubicBezTo>
                <a:cubicBezTo>
                  <a:pt x="11721" y="4809"/>
                  <a:pt x="11745" y="4762"/>
                  <a:pt x="11745" y="4704"/>
                </a:cubicBezTo>
                <a:lnTo>
                  <a:pt x="11745" y="4484"/>
                </a:lnTo>
                <a:cubicBezTo>
                  <a:pt x="11745" y="4427"/>
                  <a:pt x="11721" y="4380"/>
                  <a:pt x="11692" y="4380"/>
                </a:cubicBezTo>
                <a:close/>
                <a:moveTo>
                  <a:pt x="12007" y="4380"/>
                </a:moveTo>
                <a:cubicBezTo>
                  <a:pt x="11978" y="4380"/>
                  <a:pt x="11955" y="4427"/>
                  <a:pt x="11955" y="4484"/>
                </a:cubicBezTo>
                <a:lnTo>
                  <a:pt x="11955" y="4704"/>
                </a:lnTo>
                <a:cubicBezTo>
                  <a:pt x="11955" y="4762"/>
                  <a:pt x="11978" y="4809"/>
                  <a:pt x="12007" y="4809"/>
                </a:cubicBezTo>
                <a:cubicBezTo>
                  <a:pt x="12036" y="4809"/>
                  <a:pt x="12060" y="4762"/>
                  <a:pt x="12060" y="4704"/>
                </a:cubicBezTo>
                <a:lnTo>
                  <a:pt x="12060" y="4484"/>
                </a:lnTo>
                <a:cubicBezTo>
                  <a:pt x="12060" y="4427"/>
                  <a:pt x="12036" y="4380"/>
                  <a:pt x="12007" y="4380"/>
                </a:cubicBezTo>
                <a:close/>
                <a:moveTo>
                  <a:pt x="12856" y="4380"/>
                </a:moveTo>
                <a:cubicBezTo>
                  <a:pt x="12827" y="4380"/>
                  <a:pt x="12804" y="4427"/>
                  <a:pt x="12804" y="4484"/>
                </a:cubicBezTo>
                <a:lnTo>
                  <a:pt x="12804" y="4704"/>
                </a:lnTo>
                <a:cubicBezTo>
                  <a:pt x="12804" y="4762"/>
                  <a:pt x="12827" y="4809"/>
                  <a:pt x="12856" y="4809"/>
                </a:cubicBezTo>
                <a:cubicBezTo>
                  <a:pt x="12886" y="4809"/>
                  <a:pt x="12909" y="4762"/>
                  <a:pt x="12909" y="4704"/>
                </a:cubicBezTo>
                <a:lnTo>
                  <a:pt x="12909" y="4484"/>
                </a:lnTo>
                <a:cubicBezTo>
                  <a:pt x="12909" y="4427"/>
                  <a:pt x="12886" y="4380"/>
                  <a:pt x="12856" y="4380"/>
                </a:cubicBezTo>
                <a:close/>
                <a:moveTo>
                  <a:pt x="13171" y="4380"/>
                </a:moveTo>
                <a:cubicBezTo>
                  <a:pt x="13142" y="4380"/>
                  <a:pt x="13118" y="4427"/>
                  <a:pt x="13118" y="4484"/>
                </a:cubicBezTo>
                <a:lnTo>
                  <a:pt x="13118" y="4704"/>
                </a:lnTo>
                <a:cubicBezTo>
                  <a:pt x="13118" y="4762"/>
                  <a:pt x="13142" y="4809"/>
                  <a:pt x="13171" y="4809"/>
                </a:cubicBezTo>
                <a:cubicBezTo>
                  <a:pt x="13200" y="4809"/>
                  <a:pt x="13224" y="4762"/>
                  <a:pt x="13224" y="4704"/>
                </a:cubicBezTo>
                <a:lnTo>
                  <a:pt x="13224" y="4484"/>
                </a:lnTo>
                <a:cubicBezTo>
                  <a:pt x="13224" y="4427"/>
                  <a:pt x="13200" y="4380"/>
                  <a:pt x="13171" y="4380"/>
                </a:cubicBezTo>
                <a:close/>
                <a:moveTo>
                  <a:pt x="14021" y="4380"/>
                </a:moveTo>
                <a:cubicBezTo>
                  <a:pt x="13992" y="4380"/>
                  <a:pt x="13968" y="4427"/>
                  <a:pt x="13968" y="4484"/>
                </a:cubicBezTo>
                <a:lnTo>
                  <a:pt x="13968" y="4704"/>
                </a:lnTo>
                <a:cubicBezTo>
                  <a:pt x="13968" y="4762"/>
                  <a:pt x="13992" y="4809"/>
                  <a:pt x="14021" y="4809"/>
                </a:cubicBezTo>
                <a:cubicBezTo>
                  <a:pt x="14050" y="4809"/>
                  <a:pt x="14074" y="4762"/>
                  <a:pt x="14074" y="4704"/>
                </a:cubicBezTo>
                <a:lnTo>
                  <a:pt x="14074" y="4484"/>
                </a:lnTo>
                <a:cubicBezTo>
                  <a:pt x="14074" y="4427"/>
                  <a:pt x="14050" y="4380"/>
                  <a:pt x="14021" y="4380"/>
                </a:cubicBezTo>
                <a:close/>
                <a:moveTo>
                  <a:pt x="14335" y="4380"/>
                </a:moveTo>
                <a:cubicBezTo>
                  <a:pt x="14306" y="4380"/>
                  <a:pt x="14282" y="4427"/>
                  <a:pt x="14282" y="4484"/>
                </a:cubicBezTo>
                <a:lnTo>
                  <a:pt x="14282" y="4704"/>
                </a:lnTo>
                <a:cubicBezTo>
                  <a:pt x="14282" y="4762"/>
                  <a:pt x="14306" y="4809"/>
                  <a:pt x="14335" y="4809"/>
                </a:cubicBezTo>
                <a:cubicBezTo>
                  <a:pt x="14364" y="4809"/>
                  <a:pt x="14388" y="4762"/>
                  <a:pt x="14388" y="4704"/>
                </a:cubicBezTo>
                <a:lnTo>
                  <a:pt x="14388" y="4484"/>
                </a:lnTo>
                <a:cubicBezTo>
                  <a:pt x="14388" y="4427"/>
                  <a:pt x="14364" y="4380"/>
                  <a:pt x="14335" y="4380"/>
                </a:cubicBezTo>
                <a:close/>
                <a:moveTo>
                  <a:pt x="15185" y="4380"/>
                </a:moveTo>
                <a:cubicBezTo>
                  <a:pt x="15156" y="4380"/>
                  <a:pt x="15132" y="4427"/>
                  <a:pt x="15132" y="4484"/>
                </a:cubicBezTo>
                <a:lnTo>
                  <a:pt x="15132" y="4704"/>
                </a:lnTo>
                <a:cubicBezTo>
                  <a:pt x="15132" y="4762"/>
                  <a:pt x="15156" y="4809"/>
                  <a:pt x="15185" y="4809"/>
                </a:cubicBezTo>
                <a:cubicBezTo>
                  <a:pt x="15214" y="4809"/>
                  <a:pt x="15237" y="4762"/>
                  <a:pt x="15237" y="4704"/>
                </a:cubicBezTo>
                <a:lnTo>
                  <a:pt x="15237" y="4484"/>
                </a:lnTo>
                <a:cubicBezTo>
                  <a:pt x="15237" y="4427"/>
                  <a:pt x="15214" y="4380"/>
                  <a:pt x="15185" y="4380"/>
                </a:cubicBezTo>
                <a:close/>
                <a:moveTo>
                  <a:pt x="15500" y="4380"/>
                </a:moveTo>
                <a:cubicBezTo>
                  <a:pt x="15470" y="4380"/>
                  <a:pt x="15447" y="4427"/>
                  <a:pt x="15447" y="4484"/>
                </a:cubicBezTo>
                <a:lnTo>
                  <a:pt x="15447" y="4704"/>
                </a:lnTo>
                <a:cubicBezTo>
                  <a:pt x="15447" y="4762"/>
                  <a:pt x="15470" y="4809"/>
                  <a:pt x="15500" y="4809"/>
                </a:cubicBezTo>
                <a:cubicBezTo>
                  <a:pt x="15529" y="4809"/>
                  <a:pt x="15551" y="4762"/>
                  <a:pt x="15551" y="4704"/>
                </a:cubicBezTo>
                <a:lnTo>
                  <a:pt x="15551" y="4484"/>
                </a:lnTo>
                <a:cubicBezTo>
                  <a:pt x="15551" y="4427"/>
                  <a:pt x="15529" y="4380"/>
                  <a:pt x="15500" y="4380"/>
                </a:cubicBezTo>
                <a:close/>
                <a:moveTo>
                  <a:pt x="16349" y="4380"/>
                </a:moveTo>
                <a:cubicBezTo>
                  <a:pt x="16320" y="4380"/>
                  <a:pt x="16296" y="4427"/>
                  <a:pt x="16296" y="4484"/>
                </a:cubicBezTo>
                <a:lnTo>
                  <a:pt x="16296" y="4704"/>
                </a:lnTo>
                <a:cubicBezTo>
                  <a:pt x="16296" y="4762"/>
                  <a:pt x="16320" y="4809"/>
                  <a:pt x="16349" y="4809"/>
                </a:cubicBezTo>
                <a:cubicBezTo>
                  <a:pt x="16378" y="4809"/>
                  <a:pt x="16401" y="4762"/>
                  <a:pt x="16401" y="4704"/>
                </a:cubicBezTo>
                <a:lnTo>
                  <a:pt x="16401" y="4484"/>
                </a:lnTo>
                <a:cubicBezTo>
                  <a:pt x="16401" y="4427"/>
                  <a:pt x="16378" y="4380"/>
                  <a:pt x="16349" y="4380"/>
                </a:cubicBezTo>
                <a:close/>
                <a:moveTo>
                  <a:pt x="16663" y="4380"/>
                </a:moveTo>
                <a:cubicBezTo>
                  <a:pt x="16634" y="4380"/>
                  <a:pt x="16611" y="4427"/>
                  <a:pt x="16611" y="4484"/>
                </a:cubicBezTo>
                <a:lnTo>
                  <a:pt x="16611" y="4704"/>
                </a:lnTo>
                <a:cubicBezTo>
                  <a:pt x="16611" y="4762"/>
                  <a:pt x="16634" y="4809"/>
                  <a:pt x="16663" y="4809"/>
                </a:cubicBezTo>
                <a:cubicBezTo>
                  <a:pt x="16692" y="4809"/>
                  <a:pt x="16716" y="4762"/>
                  <a:pt x="16716" y="4704"/>
                </a:cubicBezTo>
                <a:lnTo>
                  <a:pt x="16716" y="4484"/>
                </a:lnTo>
                <a:cubicBezTo>
                  <a:pt x="16716" y="4427"/>
                  <a:pt x="16692" y="4380"/>
                  <a:pt x="16663" y="4380"/>
                </a:cubicBezTo>
                <a:close/>
                <a:moveTo>
                  <a:pt x="17512" y="4380"/>
                </a:moveTo>
                <a:cubicBezTo>
                  <a:pt x="17483" y="4380"/>
                  <a:pt x="17459" y="4427"/>
                  <a:pt x="17459" y="4484"/>
                </a:cubicBezTo>
                <a:lnTo>
                  <a:pt x="17459" y="4704"/>
                </a:lnTo>
                <a:cubicBezTo>
                  <a:pt x="17459" y="4762"/>
                  <a:pt x="17483" y="4809"/>
                  <a:pt x="17512" y="4809"/>
                </a:cubicBezTo>
                <a:cubicBezTo>
                  <a:pt x="17541" y="4809"/>
                  <a:pt x="17565" y="4762"/>
                  <a:pt x="17565" y="4704"/>
                </a:cubicBezTo>
                <a:lnTo>
                  <a:pt x="17565" y="4484"/>
                </a:lnTo>
                <a:cubicBezTo>
                  <a:pt x="17565" y="4427"/>
                  <a:pt x="17541" y="4380"/>
                  <a:pt x="17512" y="4380"/>
                </a:cubicBezTo>
                <a:close/>
                <a:moveTo>
                  <a:pt x="17827" y="4380"/>
                </a:moveTo>
                <a:cubicBezTo>
                  <a:pt x="17798" y="4380"/>
                  <a:pt x="17774" y="4427"/>
                  <a:pt x="17774" y="4484"/>
                </a:cubicBezTo>
                <a:lnTo>
                  <a:pt x="17774" y="4704"/>
                </a:lnTo>
                <a:cubicBezTo>
                  <a:pt x="17774" y="4762"/>
                  <a:pt x="17798" y="4809"/>
                  <a:pt x="17827" y="4809"/>
                </a:cubicBezTo>
                <a:cubicBezTo>
                  <a:pt x="17856" y="4809"/>
                  <a:pt x="17880" y="4762"/>
                  <a:pt x="17880" y="4704"/>
                </a:cubicBezTo>
                <a:lnTo>
                  <a:pt x="17880" y="4484"/>
                </a:lnTo>
                <a:cubicBezTo>
                  <a:pt x="17880" y="4427"/>
                  <a:pt x="17856" y="4380"/>
                  <a:pt x="17827" y="4380"/>
                </a:cubicBezTo>
                <a:close/>
                <a:moveTo>
                  <a:pt x="18677" y="4380"/>
                </a:moveTo>
                <a:cubicBezTo>
                  <a:pt x="18648" y="4380"/>
                  <a:pt x="18624" y="4427"/>
                  <a:pt x="18624" y="4484"/>
                </a:cubicBezTo>
                <a:lnTo>
                  <a:pt x="18624" y="4704"/>
                </a:lnTo>
                <a:cubicBezTo>
                  <a:pt x="18624" y="4762"/>
                  <a:pt x="18648" y="4809"/>
                  <a:pt x="18677" y="4809"/>
                </a:cubicBezTo>
                <a:cubicBezTo>
                  <a:pt x="18706" y="4809"/>
                  <a:pt x="18730" y="4762"/>
                  <a:pt x="18730" y="4704"/>
                </a:cubicBezTo>
                <a:lnTo>
                  <a:pt x="18730" y="4484"/>
                </a:lnTo>
                <a:cubicBezTo>
                  <a:pt x="18730" y="4427"/>
                  <a:pt x="18706" y="4380"/>
                  <a:pt x="18677" y="4380"/>
                </a:cubicBezTo>
                <a:close/>
                <a:moveTo>
                  <a:pt x="18991" y="4380"/>
                </a:moveTo>
                <a:cubicBezTo>
                  <a:pt x="18962" y="4380"/>
                  <a:pt x="18938" y="4427"/>
                  <a:pt x="18938" y="4484"/>
                </a:cubicBezTo>
                <a:lnTo>
                  <a:pt x="18938" y="4704"/>
                </a:lnTo>
                <a:cubicBezTo>
                  <a:pt x="18938" y="4762"/>
                  <a:pt x="18962" y="4809"/>
                  <a:pt x="18991" y="4809"/>
                </a:cubicBezTo>
                <a:cubicBezTo>
                  <a:pt x="19020" y="4809"/>
                  <a:pt x="19044" y="4762"/>
                  <a:pt x="19044" y="4704"/>
                </a:cubicBezTo>
                <a:lnTo>
                  <a:pt x="19044" y="4484"/>
                </a:lnTo>
                <a:cubicBezTo>
                  <a:pt x="19044" y="4427"/>
                  <a:pt x="19020" y="4380"/>
                  <a:pt x="18991" y="4380"/>
                </a:cubicBezTo>
                <a:close/>
                <a:moveTo>
                  <a:pt x="19841" y="4380"/>
                </a:moveTo>
                <a:cubicBezTo>
                  <a:pt x="19812" y="4380"/>
                  <a:pt x="19788" y="4427"/>
                  <a:pt x="19788" y="4484"/>
                </a:cubicBezTo>
                <a:lnTo>
                  <a:pt x="19788" y="4704"/>
                </a:lnTo>
                <a:cubicBezTo>
                  <a:pt x="19788" y="4762"/>
                  <a:pt x="19812" y="4809"/>
                  <a:pt x="19841" y="4809"/>
                </a:cubicBezTo>
                <a:cubicBezTo>
                  <a:pt x="19870" y="4809"/>
                  <a:pt x="19894" y="4762"/>
                  <a:pt x="19894" y="4704"/>
                </a:cubicBezTo>
                <a:lnTo>
                  <a:pt x="19894" y="4484"/>
                </a:lnTo>
                <a:cubicBezTo>
                  <a:pt x="19894" y="4427"/>
                  <a:pt x="19870" y="4380"/>
                  <a:pt x="19841" y="4380"/>
                </a:cubicBezTo>
                <a:close/>
                <a:moveTo>
                  <a:pt x="20155" y="4380"/>
                </a:moveTo>
                <a:cubicBezTo>
                  <a:pt x="20126" y="4380"/>
                  <a:pt x="20102" y="4427"/>
                  <a:pt x="20102" y="4484"/>
                </a:cubicBezTo>
                <a:lnTo>
                  <a:pt x="20102" y="4704"/>
                </a:lnTo>
                <a:cubicBezTo>
                  <a:pt x="20102" y="4762"/>
                  <a:pt x="20126" y="4809"/>
                  <a:pt x="20155" y="4809"/>
                </a:cubicBezTo>
                <a:cubicBezTo>
                  <a:pt x="20184" y="4809"/>
                  <a:pt x="20207" y="4762"/>
                  <a:pt x="20207" y="4704"/>
                </a:cubicBezTo>
                <a:lnTo>
                  <a:pt x="20207" y="4484"/>
                </a:lnTo>
                <a:cubicBezTo>
                  <a:pt x="20207" y="4427"/>
                  <a:pt x="20184" y="4380"/>
                  <a:pt x="20155" y="4380"/>
                </a:cubicBezTo>
                <a:close/>
                <a:moveTo>
                  <a:pt x="21004" y="4380"/>
                </a:moveTo>
                <a:cubicBezTo>
                  <a:pt x="20975" y="4380"/>
                  <a:pt x="20952" y="4427"/>
                  <a:pt x="20952" y="4484"/>
                </a:cubicBezTo>
                <a:lnTo>
                  <a:pt x="20952" y="4704"/>
                </a:lnTo>
                <a:cubicBezTo>
                  <a:pt x="20952" y="4762"/>
                  <a:pt x="20975" y="4809"/>
                  <a:pt x="21004" y="4809"/>
                </a:cubicBezTo>
                <a:cubicBezTo>
                  <a:pt x="21033" y="4809"/>
                  <a:pt x="21057" y="4762"/>
                  <a:pt x="21057" y="4704"/>
                </a:cubicBezTo>
                <a:lnTo>
                  <a:pt x="21057" y="4484"/>
                </a:lnTo>
                <a:cubicBezTo>
                  <a:pt x="21057" y="4427"/>
                  <a:pt x="21033" y="4380"/>
                  <a:pt x="21004" y="4380"/>
                </a:cubicBezTo>
                <a:close/>
                <a:moveTo>
                  <a:pt x="21319" y="4380"/>
                </a:moveTo>
                <a:cubicBezTo>
                  <a:pt x="21289" y="4380"/>
                  <a:pt x="21267" y="4427"/>
                  <a:pt x="21267" y="4484"/>
                </a:cubicBezTo>
                <a:lnTo>
                  <a:pt x="21267" y="4704"/>
                </a:lnTo>
                <a:cubicBezTo>
                  <a:pt x="21267" y="4762"/>
                  <a:pt x="21289" y="4809"/>
                  <a:pt x="21319" y="4809"/>
                </a:cubicBezTo>
                <a:cubicBezTo>
                  <a:pt x="21348" y="4809"/>
                  <a:pt x="21372" y="4762"/>
                  <a:pt x="21372" y="4704"/>
                </a:cubicBezTo>
                <a:lnTo>
                  <a:pt x="21372" y="4484"/>
                </a:lnTo>
                <a:cubicBezTo>
                  <a:pt x="21372" y="4427"/>
                  <a:pt x="21348" y="4380"/>
                  <a:pt x="21319" y="4380"/>
                </a:cubicBezTo>
                <a:close/>
                <a:moveTo>
                  <a:pt x="281" y="5110"/>
                </a:moveTo>
                <a:cubicBezTo>
                  <a:pt x="252" y="5110"/>
                  <a:pt x="228" y="5157"/>
                  <a:pt x="228" y="5214"/>
                </a:cubicBezTo>
                <a:lnTo>
                  <a:pt x="228" y="5434"/>
                </a:lnTo>
                <a:cubicBezTo>
                  <a:pt x="228" y="5492"/>
                  <a:pt x="252" y="5539"/>
                  <a:pt x="281" y="5539"/>
                </a:cubicBezTo>
                <a:cubicBezTo>
                  <a:pt x="311" y="5539"/>
                  <a:pt x="334" y="5492"/>
                  <a:pt x="334" y="5434"/>
                </a:cubicBezTo>
                <a:lnTo>
                  <a:pt x="334" y="5214"/>
                </a:lnTo>
                <a:cubicBezTo>
                  <a:pt x="334" y="5157"/>
                  <a:pt x="311" y="5110"/>
                  <a:pt x="281" y="5110"/>
                </a:cubicBezTo>
                <a:close/>
                <a:moveTo>
                  <a:pt x="596" y="5110"/>
                </a:moveTo>
                <a:cubicBezTo>
                  <a:pt x="567" y="5110"/>
                  <a:pt x="543" y="5157"/>
                  <a:pt x="543" y="5214"/>
                </a:cubicBezTo>
                <a:lnTo>
                  <a:pt x="543" y="5434"/>
                </a:lnTo>
                <a:cubicBezTo>
                  <a:pt x="543" y="5492"/>
                  <a:pt x="567" y="5539"/>
                  <a:pt x="596" y="5539"/>
                </a:cubicBezTo>
                <a:cubicBezTo>
                  <a:pt x="625" y="5539"/>
                  <a:pt x="649" y="5492"/>
                  <a:pt x="649" y="5434"/>
                </a:cubicBezTo>
                <a:lnTo>
                  <a:pt x="649" y="5214"/>
                </a:lnTo>
                <a:cubicBezTo>
                  <a:pt x="649" y="5157"/>
                  <a:pt x="625" y="5110"/>
                  <a:pt x="596" y="5110"/>
                </a:cubicBezTo>
                <a:close/>
                <a:moveTo>
                  <a:pt x="1446" y="5110"/>
                </a:moveTo>
                <a:cubicBezTo>
                  <a:pt x="1417" y="5110"/>
                  <a:pt x="1393" y="5157"/>
                  <a:pt x="1393" y="5214"/>
                </a:cubicBezTo>
                <a:lnTo>
                  <a:pt x="1393" y="5434"/>
                </a:lnTo>
                <a:cubicBezTo>
                  <a:pt x="1393" y="5492"/>
                  <a:pt x="1417" y="5539"/>
                  <a:pt x="1446" y="5539"/>
                </a:cubicBezTo>
                <a:cubicBezTo>
                  <a:pt x="1475" y="5539"/>
                  <a:pt x="1499" y="5492"/>
                  <a:pt x="1499" y="5434"/>
                </a:cubicBezTo>
                <a:lnTo>
                  <a:pt x="1499" y="5214"/>
                </a:lnTo>
                <a:cubicBezTo>
                  <a:pt x="1499" y="5157"/>
                  <a:pt x="1475" y="5110"/>
                  <a:pt x="1446" y="5110"/>
                </a:cubicBezTo>
                <a:close/>
                <a:moveTo>
                  <a:pt x="1760" y="5110"/>
                </a:moveTo>
                <a:cubicBezTo>
                  <a:pt x="1731" y="5110"/>
                  <a:pt x="1707" y="5157"/>
                  <a:pt x="1707" y="5214"/>
                </a:cubicBezTo>
                <a:lnTo>
                  <a:pt x="1707" y="5434"/>
                </a:lnTo>
                <a:cubicBezTo>
                  <a:pt x="1707" y="5492"/>
                  <a:pt x="1731" y="5539"/>
                  <a:pt x="1760" y="5539"/>
                </a:cubicBezTo>
                <a:cubicBezTo>
                  <a:pt x="1789" y="5539"/>
                  <a:pt x="1813" y="5492"/>
                  <a:pt x="1813" y="5434"/>
                </a:cubicBezTo>
                <a:lnTo>
                  <a:pt x="1813" y="5214"/>
                </a:lnTo>
                <a:cubicBezTo>
                  <a:pt x="1813" y="5157"/>
                  <a:pt x="1789" y="5110"/>
                  <a:pt x="1760" y="5110"/>
                </a:cubicBezTo>
                <a:close/>
                <a:moveTo>
                  <a:pt x="2610" y="5110"/>
                </a:moveTo>
                <a:cubicBezTo>
                  <a:pt x="2581" y="5110"/>
                  <a:pt x="2557" y="5157"/>
                  <a:pt x="2557" y="5214"/>
                </a:cubicBezTo>
                <a:lnTo>
                  <a:pt x="2557" y="5434"/>
                </a:lnTo>
                <a:cubicBezTo>
                  <a:pt x="2557" y="5492"/>
                  <a:pt x="2581" y="5539"/>
                  <a:pt x="2610" y="5539"/>
                </a:cubicBezTo>
                <a:cubicBezTo>
                  <a:pt x="2639" y="5539"/>
                  <a:pt x="2662" y="5492"/>
                  <a:pt x="2662" y="5434"/>
                </a:cubicBezTo>
                <a:lnTo>
                  <a:pt x="2662" y="5214"/>
                </a:lnTo>
                <a:cubicBezTo>
                  <a:pt x="2662" y="5157"/>
                  <a:pt x="2639" y="5110"/>
                  <a:pt x="2610" y="5110"/>
                </a:cubicBezTo>
                <a:close/>
                <a:moveTo>
                  <a:pt x="2924" y="5110"/>
                </a:moveTo>
                <a:cubicBezTo>
                  <a:pt x="2895" y="5110"/>
                  <a:pt x="2871" y="5157"/>
                  <a:pt x="2871" y="5214"/>
                </a:cubicBezTo>
                <a:lnTo>
                  <a:pt x="2871" y="5434"/>
                </a:lnTo>
                <a:cubicBezTo>
                  <a:pt x="2871" y="5492"/>
                  <a:pt x="2895" y="5539"/>
                  <a:pt x="2924" y="5539"/>
                </a:cubicBezTo>
                <a:cubicBezTo>
                  <a:pt x="2954" y="5539"/>
                  <a:pt x="2976" y="5492"/>
                  <a:pt x="2976" y="5434"/>
                </a:cubicBezTo>
                <a:lnTo>
                  <a:pt x="2976" y="5214"/>
                </a:lnTo>
                <a:cubicBezTo>
                  <a:pt x="2976" y="5157"/>
                  <a:pt x="2954" y="5110"/>
                  <a:pt x="2924" y="5110"/>
                </a:cubicBezTo>
                <a:close/>
                <a:moveTo>
                  <a:pt x="3773" y="5110"/>
                </a:moveTo>
                <a:cubicBezTo>
                  <a:pt x="3744" y="5110"/>
                  <a:pt x="3721" y="5157"/>
                  <a:pt x="3721" y="5214"/>
                </a:cubicBezTo>
                <a:lnTo>
                  <a:pt x="3721" y="5434"/>
                </a:lnTo>
                <a:cubicBezTo>
                  <a:pt x="3721" y="5492"/>
                  <a:pt x="3744" y="5539"/>
                  <a:pt x="3773" y="5539"/>
                </a:cubicBezTo>
                <a:cubicBezTo>
                  <a:pt x="3802" y="5539"/>
                  <a:pt x="3826" y="5492"/>
                  <a:pt x="3826" y="5434"/>
                </a:cubicBezTo>
                <a:lnTo>
                  <a:pt x="3826" y="5214"/>
                </a:lnTo>
                <a:cubicBezTo>
                  <a:pt x="3826" y="5157"/>
                  <a:pt x="3802" y="5110"/>
                  <a:pt x="3773" y="5110"/>
                </a:cubicBezTo>
                <a:close/>
                <a:moveTo>
                  <a:pt x="4088" y="5110"/>
                </a:moveTo>
                <a:cubicBezTo>
                  <a:pt x="4058" y="5110"/>
                  <a:pt x="4035" y="5157"/>
                  <a:pt x="4035" y="5214"/>
                </a:cubicBezTo>
                <a:lnTo>
                  <a:pt x="4035" y="5434"/>
                </a:lnTo>
                <a:cubicBezTo>
                  <a:pt x="4035" y="5492"/>
                  <a:pt x="4058" y="5539"/>
                  <a:pt x="4088" y="5539"/>
                </a:cubicBezTo>
                <a:cubicBezTo>
                  <a:pt x="4117" y="5539"/>
                  <a:pt x="4141" y="5492"/>
                  <a:pt x="4141" y="5434"/>
                </a:cubicBezTo>
                <a:lnTo>
                  <a:pt x="4141" y="5214"/>
                </a:lnTo>
                <a:cubicBezTo>
                  <a:pt x="4141" y="5157"/>
                  <a:pt x="4117" y="5110"/>
                  <a:pt x="4088" y="5110"/>
                </a:cubicBezTo>
                <a:close/>
                <a:moveTo>
                  <a:pt x="4937" y="5110"/>
                </a:moveTo>
                <a:cubicBezTo>
                  <a:pt x="4908" y="5110"/>
                  <a:pt x="4884" y="5157"/>
                  <a:pt x="4884" y="5214"/>
                </a:cubicBezTo>
                <a:lnTo>
                  <a:pt x="4884" y="5434"/>
                </a:lnTo>
                <a:cubicBezTo>
                  <a:pt x="4884" y="5492"/>
                  <a:pt x="4908" y="5539"/>
                  <a:pt x="4937" y="5539"/>
                </a:cubicBezTo>
                <a:cubicBezTo>
                  <a:pt x="4966" y="5539"/>
                  <a:pt x="4990" y="5492"/>
                  <a:pt x="4990" y="5434"/>
                </a:cubicBezTo>
                <a:lnTo>
                  <a:pt x="4990" y="5214"/>
                </a:lnTo>
                <a:cubicBezTo>
                  <a:pt x="4990" y="5157"/>
                  <a:pt x="4966" y="5110"/>
                  <a:pt x="4937" y="5110"/>
                </a:cubicBezTo>
                <a:close/>
                <a:moveTo>
                  <a:pt x="5252" y="5110"/>
                </a:moveTo>
                <a:cubicBezTo>
                  <a:pt x="5223" y="5110"/>
                  <a:pt x="5199" y="5157"/>
                  <a:pt x="5199" y="5214"/>
                </a:cubicBezTo>
                <a:lnTo>
                  <a:pt x="5199" y="5434"/>
                </a:lnTo>
                <a:cubicBezTo>
                  <a:pt x="5199" y="5492"/>
                  <a:pt x="5223" y="5539"/>
                  <a:pt x="5252" y="5539"/>
                </a:cubicBezTo>
                <a:cubicBezTo>
                  <a:pt x="5281" y="5539"/>
                  <a:pt x="5305" y="5492"/>
                  <a:pt x="5305" y="5434"/>
                </a:cubicBezTo>
                <a:lnTo>
                  <a:pt x="5305" y="5214"/>
                </a:lnTo>
                <a:cubicBezTo>
                  <a:pt x="5305" y="5157"/>
                  <a:pt x="5281" y="5110"/>
                  <a:pt x="5252" y="5110"/>
                </a:cubicBezTo>
                <a:close/>
                <a:moveTo>
                  <a:pt x="6102" y="5110"/>
                </a:moveTo>
                <a:cubicBezTo>
                  <a:pt x="6072" y="5110"/>
                  <a:pt x="6049" y="5157"/>
                  <a:pt x="6049" y="5214"/>
                </a:cubicBezTo>
                <a:lnTo>
                  <a:pt x="6049" y="5434"/>
                </a:lnTo>
                <a:cubicBezTo>
                  <a:pt x="6049" y="5492"/>
                  <a:pt x="6072" y="5539"/>
                  <a:pt x="6102" y="5539"/>
                </a:cubicBezTo>
                <a:cubicBezTo>
                  <a:pt x="6131" y="5539"/>
                  <a:pt x="6155" y="5492"/>
                  <a:pt x="6155" y="5434"/>
                </a:cubicBezTo>
                <a:lnTo>
                  <a:pt x="6155" y="5214"/>
                </a:lnTo>
                <a:cubicBezTo>
                  <a:pt x="6155" y="5157"/>
                  <a:pt x="6131" y="5110"/>
                  <a:pt x="6102" y="5110"/>
                </a:cubicBezTo>
                <a:close/>
                <a:moveTo>
                  <a:pt x="6416" y="5110"/>
                </a:moveTo>
                <a:cubicBezTo>
                  <a:pt x="6387" y="5110"/>
                  <a:pt x="6363" y="5157"/>
                  <a:pt x="6363" y="5214"/>
                </a:cubicBezTo>
                <a:lnTo>
                  <a:pt x="6363" y="5434"/>
                </a:lnTo>
                <a:cubicBezTo>
                  <a:pt x="6363" y="5492"/>
                  <a:pt x="6387" y="5539"/>
                  <a:pt x="6416" y="5539"/>
                </a:cubicBezTo>
                <a:cubicBezTo>
                  <a:pt x="6445" y="5539"/>
                  <a:pt x="6469" y="5492"/>
                  <a:pt x="6469" y="5434"/>
                </a:cubicBezTo>
                <a:lnTo>
                  <a:pt x="6469" y="5214"/>
                </a:lnTo>
                <a:cubicBezTo>
                  <a:pt x="6469" y="5157"/>
                  <a:pt x="6445" y="5110"/>
                  <a:pt x="6416" y="5110"/>
                </a:cubicBezTo>
                <a:close/>
                <a:moveTo>
                  <a:pt x="7266" y="5110"/>
                </a:moveTo>
                <a:cubicBezTo>
                  <a:pt x="7237" y="5110"/>
                  <a:pt x="7213" y="5157"/>
                  <a:pt x="7213" y="5214"/>
                </a:cubicBezTo>
                <a:lnTo>
                  <a:pt x="7213" y="5434"/>
                </a:lnTo>
                <a:cubicBezTo>
                  <a:pt x="7213" y="5492"/>
                  <a:pt x="7237" y="5539"/>
                  <a:pt x="7266" y="5539"/>
                </a:cubicBezTo>
                <a:cubicBezTo>
                  <a:pt x="7295" y="5539"/>
                  <a:pt x="7318" y="5492"/>
                  <a:pt x="7318" y="5434"/>
                </a:cubicBezTo>
                <a:lnTo>
                  <a:pt x="7318" y="5214"/>
                </a:lnTo>
                <a:cubicBezTo>
                  <a:pt x="7318" y="5157"/>
                  <a:pt x="7295" y="5110"/>
                  <a:pt x="7266" y="5110"/>
                </a:cubicBezTo>
                <a:close/>
                <a:moveTo>
                  <a:pt x="7580" y="5110"/>
                </a:moveTo>
                <a:cubicBezTo>
                  <a:pt x="7551" y="5110"/>
                  <a:pt x="7527" y="5157"/>
                  <a:pt x="7527" y="5214"/>
                </a:cubicBezTo>
                <a:lnTo>
                  <a:pt x="7527" y="5434"/>
                </a:lnTo>
                <a:cubicBezTo>
                  <a:pt x="7527" y="5492"/>
                  <a:pt x="7551" y="5539"/>
                  <a:pt x="7580" y="5539"/>
                </a:cubicBezTo>
                <a:cubicBezTo>
                  <a:pt x="7609" y="5539"/>
                  <a:pt x="7632" y="5492"/>
                  <a:pt x="7632" y="5434"/>
                </a:cubicBezTo>
                <a:lnTo>
                  <a:pt x="7632" y="5214"/>
                </a:lnTo>
                <a:cubicBezTo>
                  <a:pt x="7632" y="5157"/>
                  <a:pt x="7609" y="5110"/>
                  <a:pt x="7580" y="5110"/>
                </a:cubicBezTo>
                <a:close/>
                <a:moveTo>
                  <a:pt x="8429" y="5110"/>
                </a:moveTo>
                <a:cubicBezTo>
                  <a:pt x="8400" y="5110"/>
                  <a:pt x="8377" y="5157"/>
                  <a:pt x="8377" y="5214"/>
                </a:cubicBezTo>
                <a:lnTo>
                  <a:pt x="8377" y="5434"/>
                </a:lnTo>
                <a:cubicBezTo>
                  <a:pt x="8377" y="5492"/>
                  <a:pt x="8400" y="5539"/>
                  <a:pt x="8429" y="5539"/>
                </a:cubicBezTo>
                <a:cubicBezTo>
                  <a:pt x="8458" y="5539"/>
                  <a:pt x="8482" y="5492"/>
                  <a:pt x="8482" y="5434"/>
                </a:cubicBezTo>
                <a:lnTo>
                  <a:pt x="8482" y="5214"/>
                </a:lnTo>
                <a:cubicBezTo>
                  <a:pt x="8482" y="5157"/>
                  <a:pt x="8458" y="5110"/>
                  <a:pt x="8429" y="5110"/>
                </a:cubicBezTo>
                <a:close/>
                <a:moveTo>
                  <a:pt x="8744" y="5110"/>
                </a:moveTo>
                <a:cubicBezTo>
                  <a:pt x="8714" y="5110"/>
                  <a:pt x="8691" y="5157"/>
                  <a:pt x="8691" y="5214"/>
                </a:cubicBezTo>
                <a:lnTo>
                  <a:pt x="8691" y="5434"/>
                </a:lnTo>
                <a:cubicBezTo>
                  <a:pt x="8691" y="5492"/>
                  <a:pt x="8714" y="5539"/>
                  <a:pt x="8744" y="5539"/>
                </a:cubicBezTo>
                <a:cubicBezTo>
                  <a:pt x="8773" y="5539"/>
                  <a:pt x="8796" y="5492"/>
                  <a:pt x="8796" y="5434"/>
                </a:cubicBezTo>
                <a:lnTo>
                  <a:pt x="8796" y="5214"/>
                </a:lnTo>
                <a:cubicBezTo>
                  <a:pt x="8796" y="5157"/>
                  <a:pt x="8773" y="5110"/>
                  <a:pt x="8744" y="5110"/>
                </a:cubicBezTo>
                <a:close/>
                <a:moveTo>
                  <a:pt x="9593" y="5110"/>
                </a:moveTo>
                <a:cubicBezTo>
                  <a:pt x="9564" y="5110"/>
                  <a:pt x="9540" y="5157"/>
                  <a:pt x="9540" y="5214"/>
                </a:cubicBezTo>
                <a:lnTo>
                  <a:pt x="9540" y="5434"/>
                </a:lnTo>
                <a:cubicBezTo>
                  <a:pt x="9540" y="5492"/>
                  <a:pt x="9564" y="5539"/>
                  <a:pt x="9593" y="5539"/>
                </a:cubicBezTo>
                <a:cubicBezTo>
                  <a:pt x="9622" y="5539"/>
                  <a:pt x="9646" y="5492"/>
                  <a:pt x="9646" y="5434"/>
                </a:cubicBezTo>
                <a:lnTo>
                  <a:pt x="9646" y="5214"/>
                </a:lnTo>
                <a:cubicBezTo>
                  <a:pt x="9646" y="5157"/>
                  <a:pt x="9622" y="5110"/>
                  <a:pt x="9593" y="5110"/>
                </a:cubicBezTo>
                <a:close/>
                <a:moveTo>
                  <a:pt x="9908" y="5110"/>
                </a:moveTo>
                <a:cubicBezTo>
                  <a:pt x="9879" y="5110"/>
                  <a:pt x="9855" y="5157"/>
                  <a:pt x="9855" y="5214"/>
                </a:cubicBezTo>
                <a:lnTo>
                  <a:pt x="9855" y="5434"/>
                </a:lnTo>
                <a:cubicBezTo>
                  <a:pt x="9855" y="5492"/>
                  <a:pt x="9879" y="5539"/>
                  <a:pt x="9908" y="5539"/>
                </a:cubicBezTo>
                <a:cubicBezTo>
                  <a:pt x="9937" y="5539"/>
                  <a:pt x="9961" y="5492"/>
                  <a:pt x="9961" y="5434"/>
                </a:cubicBezTo>
                <a:lnTo>
                  <a:pt x="9961" y="5214"/>
                </a:lnTo>
                <a:cubicBezTo>
                  <a:pt x="9961" y="5157"/>
                  <a:pt x="9937" y="5110"/>
                  <a:pt x="9908" y="5110"/>
                </a:cubicBezTo>
                <a:close/>
                <a:moveTo>
                  <a:pt x="10758" y="5110"/>
                </a:moveTo>
                <a:cubicBezTo>
                  <a:pt x="10728" y="5110"/>
                  <a:pt x="10705" y="5157"/>
                  <a:pt x="10705" y="5214"/>
                </a:cubicBezTo>
                <a:lnTo>
                  <a:pt x="10705" y="5434"/>
                </a:lnTo>
                <a:cubicBezTo>
                  <a:pt x="10705" y="5492"/>
                  <a:pt x="10728" y="5539"/>
                  <a:pt x="10758" y="5539"/>
                </a:cubicBezTo>
                <a:cubicBezTo>
                  <a:pt x="10787" y="5539"/>
                  <a:pt x="10810" y="5492"/>
                  <a:pt x="10810" y="5434"/>
                </a:cubicBezTo>
                <a:lnTo>
                  <a:pt x="10810" y="5214"/>
                </a:lnTo>
                <a:cubicBezTo>
                  <a:pt x="10810" y="5157"/>
                  <a:pt x="10787" y="5110"/>
                  <a:pt x="10758" y="5110"/>
                </a:cubicBezTo>
                <a:close/>
                <a:moveTo>
                  <a:pt x="11072" y="5110"/>
                </a:moveTo>
                <a:cubicBezTo>
                  <a:pt x="11043" y="5110"/>
                  <a:pt x="11019" y="5157"/>
                  <a:pt x="11019" y="5214"/>
                </a:cubicBezTo>
                <a:lnTo>
                  <a:pt x="11019" y="5434"/>
                </a:lnTo>
                <a:cubicBezTo>
                  <a:pt x="11019" y="5492"/>
                  <a:pt x="11043" y="5539"/>
                  <a:pt x="11072" y="5539"/>
                </a:cubicBezTo>
                <a:cubicBezTo>
                  <a:pt x="11101" y="5539"/>
                  <a:pt x="11125" y="5492"/>
                  <a:pt x="11125" y="5434"/>
                </a:cubicBezTo>
                <a:lnTo>
                  <a:pt x="11125" y="5214"/>
                </a:lnTo>
                <a:cubicBezTo>
                  <a:pt x="11125" y="5157"/>
                  <a:pt x="11101" y="5110"/>
                  <a:pt x="11072" y="5110"/>
                </a:cubicBezTo>
                <a:close/>
                <a:moveTo>
                  <a:pt x="11922" y="5110"/>
                </a:moveTo>
                <a:cubicBezTo>
                  <a:pt x="11893" y="5110"/>
                  <a:pt x="11869" y="5157"/>
                  <a:pt x="11869" y="5214"/>
                </a:cubicBezTo>
                <a:lnTo>
                  <a:pt x="11869" y="5434"/>
                </a:lnTo>
                <a:cubicBezTo>
                  <a:pt x="11869" y="5492"/>
                  <a:pt x="11893" y="5539"/>
                  <a:pt x="11922" y="5539"/>
                </a:cubicBezTo>
                <a:cubicBezTo>
                  <a:pt x="11951" y="5539"/>
                  <a:pt x="11974" y="5492"/>
                  <a:pt x="11974" y="5434"/>
                </a:cubicBezTo>
                <a:lnTo>
                  <a:pt x="11974" y="5214"/>
                </a:lnTo>
                <a:cubicBezTo>
                  <a:pt x="11974" y="5157"/>
                  <a:pt x="11951" y="5110"/>
                  <a:pt x="11922" y="5110"/>
                </a:cubicBezTo>
                <a:close/>
                <a:moveTo>
                  <a:pt x="12236" y="5110"/>
                </a:moveTo>
                <a:cubicBezTo>
                  <a:pt x="12207" y="5110"/>
                  <a:pt x="12183" y="5157"/>
                  <a:pt x="12183" y="5214"/>
                </a:cubicBezTo>
                <a:lnTo>
                  <a:pt x="12183" y="5434"/>
                </a:lnTo>
                <a:cubicBezTo>
                  <a:pt x="12183" y="5492"/>
                  <a:pt x="12207" y="5539"/>
                  <a:pt x="12236" y="5539"/>
                </a:cubicBezTo>
                <a:cubicBezTo>
                  <a:pt x="12265" y="5539"/>
                  <a:pt x="12288" y="5492"/>
                  <a:pt x="12288" y="5434"/>
                </a:cubicBezTo>
                <a:lnTo>
                  <a:pt x="12288" y="5214"/>
                </a:lnTo>
                <a:cubicBezTo>
                  <a:pt x="12288" y="5157"/>
                  <a:pt x="12265" y="5110"/>
                  <a:pt x="12236" y="5110"/>
                </a:cubicBezTo>
                <a:close/>
                <a:moveTo>
                  <a:pt x="13085" y="5110"/>
                </a:moveTo>
                <a:cubicBezTo>
                  <a:pt x="13056" y="5110"/>
                  <a:pt x="13032" y="5157"/>
                  <a:pt x="13032" y="5214"/>
                </a:cubicBezTo>
                <a:lnTo>
                  <a:pt x="13032" y="5434"/>
                </a:lnTo>
                <a:cubicBezTo>
                  <a:pt x="13032" y="5492"/>
                  <a:pt x="13056" y="5539"/>
                  <a:pt x="13085" y="5539"/>
                </a:cubicBezTo>
                <a:cubicBezTo>
                  <a:pt x="13114" y="5539"/>
                  <a:pt x="13138" y="5492"/>
                  <a:pt x="13138" y="5434"/>
                </a:cubicBezTo>
                <a:lnTo>
                  <a:pt x="13138" y="5214"/>
                </a:lnTo>
                <a:cubicBezTo>
                  <a:pt x="13138" y="5157"/>
                  <a:pt x="13114" y="5110"/>
                  <a:pt x="13085" y="5110"/>
                </a:cubicBezTo>
                <a:close/>
                <a:moveTo>
                  <a:pt x="13399" y="5110"/>
                </a:moveTo>
                <a:cubicBezTo>
                  <a:pt x="13370" y="5110"/>
                  <a:pt x="13348" y="5157"/>
                  <a:pt x="13348" y="5214"/>
                </a:cubicBezTo>
                <a:lnTo>
                  <a:pt x="13348" y="5434"/>
                </a:lnTo>
                <a:cubicBezTo>
                  <a:pt x="13348" y="5492"/>
                  <a:pt x="13370" y="5539"/>
                  <a:pt x="13399" y="5539"/>
                </a:cubicBezTo>
                <a:cubicBezTo>
                  <a:pt x="13428" y="5539"/>
                  <a:pt x="13452" y="5492"/>
                  <a:pt x="13452" y="5434"/>
                </a:cubicBezTo>
                <a:lnTo>
                  <a:pt x="13452" y="5214"/>
                </a:lnTo>
                <a:cubicBezTo>
                  <a:pt x="13452" y="5157"/>
                  <a:pt x="13428" y="5110"/>
                  <a:pt x="13399" y="5110"/>
                </a:cubicBezTo>
                <a:close/>
                <a:moveTo>
                  <a:pt x="14249" y="5110"/>
                </a:moveTo>
                <a:cubicBezTo>
                  <a:pt x="14220" y="5110"/>
                  <a:pt x="14196" y="5157"/>
                  <a:pt x="14196" y="5214"/>
                </a:cubicBezTo>
                <a:lnTo>
                  <a:pt x="14196" y="5434"/>
                </a:lnTo>
                <a:cubicBezTo>
                  <a:pt x="14196" y="5492"/>
                  <a:pt x="14220" y="5539"/>
                  <a:pt x="14249" y="5539"/>
                </a:cubicBezTo>
                <a:cubicBezTo>
                  <a:pt x="14278" y="5539"/>
                  <a:pt x="14302" y="5492"/>
                  <a:pt x="14302" y="5434"/>
                </a:cubicBezTo>
                <a:lnTo>
                  <a:pt x="14302" y="5214"/>
                </a:lnTo>
                <a:cubicBezTo>
                  <a:pt x="14302" y="5157"/>
                  <a:pt x="14278" y="5110"/>
                  <a:pt x="14249" y="5110"/>
                </a:cubicBezTo>
                <a:close/>
                <a:moveTo>
                  <a:pt x="14564" y="5110"/>
                </a:moveTo>
                <a:cubicBezTo>
                  <a:pt x="14535" y="5110"/>
                  <a:pt x="14511" y="5157"/>
                  <a:pt x="14511" y="5214"/>
                </a:cubicBezTo>
                <a:lnTo>
                  <a:pt x="14511" y="5434"/>
                </a:lnTo>
                <a:cubicBezTo>
                  <a:pt x="14511" y="5492"/>
                  <a:pt x="14535" y="5539"/>
                  <a:pt x="14564" y="5539"/>
                </a:cubicBezTo>
                <a:cubicBezTo>
                  <a:pt x="14593" y="5539"/>
                  <a:pt x="14617" y="5492"/>
                  <a:pt x="14617" y="5434"/>
                </a:cubicBezTo>
                <a:lnTo>
                  <a:pt x="14617" y="5214"/>
                </a:lnTo>
                <a:cubicBezTo>
                  <a:pt x="14617" y="5157"/>
                  <a:pt x="14593" y="5110"/>
                  <a:pt x="14564" y="5110"/>
                </a:cubicBezTo>
                <a:close/>
                <a:moveTo>
                  <a:pt x="15413" y="5110"/>
                </a:moveTo>
                <a:cubicBezTo>
                  <a:pt x="15384" y="5110"/>
                  <a:pt x="15360" y="5157"/>
                  <a:pt x="15360" y="5214"/>
                </a:cubicBezTo>
                <a:lnTo>
                  <a:pt x="15360" y="5434"/>
                </a:lnTo>
                <a:cubicBezTo>
                  <a:pt x="15360" y="5492"/>
                  <a:pt x="15384" y="5539"/>
                  <a:pt x="15413" y="5539"/>
                </a:cubicBezTo>
                <a:cubicBezTo>
                  <a:pt x="15442" y="5539"/>
                  <a:pt x="15465" y="5492"/>
                  <a:pt x="15465" y="5434"/>
                </a:cubicBezTo>
                <a:lnTo>
                  <a:pt x="15465" y="5214"/>
                </a:lnTo>
                <a:cubicBezTo>
                  <a:pt x="15465" y="5157"/>
                  <a:pt x="15442" y="5110"/>
                  <a:pt x="15413" y="5110"/>
                </a:cubicBezTo>
                <a:close/>
                <a:moveTo>
                  <a:pt x="15728" y="5110"/>
                </a:moveTo>
                <a:cubicBezTo>
                  <a:pt x="15699" y="5110"/>
                  <a:pt x="15675" y="5157"/>
                  <a:pt x="15675" y="5214"/>
                </a:cubicBezTo>
                <a:lnTo>
                  <a:pt x="15675" y="5434"/>
                </a:lnTo>
                <a:cubicBezTo>
                  <a:pt x="15675" y="5492"/>
                  <a:pt x="15699" y="5539"/>
                  <a:pt x="15728" y="5539"/>
                </a:cubicBezTo>
                <a:cubicBezTo>
                  <a:pt x="15757" y="5539"/>
                  <a:pt x="15781" y="5492"/>
                  <a:pt x="15781" y="5434"/>
                </a:cubicBezTo>
                <a:lnTo>
                  <a:pt x="15781" y="5214"/>
                </a:lnTo>
                <a:cubicBezTo>
                  <a:pt x="15781" y="5157"/>
                  <a:pt x="15757" y="5110"/>
                  <a:pt x="15728" y="5110"/>
                </a:cubicBezTo>
                <a:close/>
                <a:moveTo>
                  <a:pt x="16578" y="5110"/>
                </a:moveTo>
                <a:cubicBezTo>
                  <a:pt x="16549" y="5110"/>
                  <a:pt x="16525" y="5157"/>
                  <a:pt x="16525" y="5214"/>
                </a:cubicBezTo>
                <a:lnTo>
                  <a:pt x="16525" y="5434"/>
                </a:lnTo>
                <a:cubicBezTo>
                  <a:pt x="16525" y="5492"/>
                  <a:pt x="16549" y="5539"/>
                  <a:pt x="16578" y="5539"/>
                </a:cubicBezTo>
                <a:cubicBezTo>
                  <a:pt x="16607" y="5539"/>
                  <a:pt x="16630" y="5492"/>
                  <a:pt x="16630" y="5434"/>
                </a:cubicBezTo>
                <a:lnTo>
                  <a:pt x="16630" y="5214"/>
                </a:lnTo>
                <a:cubicBezTo>
                  <a:pt x="16630" y="5157"/>
                  <a:pt x="16607" y="5110"/>
                  <a:pt x="16578" y="5110"/>
                </a:cubicBezTo>
                <a:close/>
                <a:moveTo>
                  <a:pt x="16892" y="5110"/>
                </a:moveTo>
                <a:cubicBezTo>
                  <a:pt x="16863" y="5110"/>
                  <a:pt x="16839" y="5157"/>
                  <a:pt x="16839" y="5214"/>
                </a:cubicBezTo>
                <a:lnTo>
                  <a:pt x="16839" y="5434"/>
                </a:lnTo>
                <a:cubicBezTo>
                  <a:pt x="16839" y="5492"/>
                  <a:pt x="16863" y="5539"/>
                  <a:pt x="16892" y="5539"/>
                </a:cubicBezTo>
                <a:cubicBezTo>
                  <a:pt x="16921" y="5539"/>
                  <a:pt x="16944" y="5492"/>
                  <a:pt x="16944" y="5434"/>
                </a:cubicBezTo>
                <a:lnTo>
                  <a:pt x="16944" y="5214"/>
                </a:lnTo>
                <a:cubicBezTo>
                  <a:pt x="16944" y="5157"/>
                  <a:pt x="16921" y="5110"/>
                  <a:pt x="16892" y="5110"/>
                </a:cubicBezTo>
                <a:close/>
                <a:moveTo>
                  <a:pt x="17741" y="5110"/>
                </a:moveTo>
                <a:cubicBezTo>
                  <a:pt x="17712" y="5110"/>
                  <a:pt x="17689" y="5157"/>
                  <a:pt x="17689" y="5214"/>
                </a:cubicBezTo>
                <a:lnTo>
                  <a:pt x="17689" y="5434"/>
                </a:lnTo>
                <a:cubicBezTo>
                  <a:pt x="17689" y="5492"/>
                  <a:pt x="17712" y="5539"/>
                  <a:pt x="17741" y="5539"/>
                </a:cubicBezTo>
                <a:cubicBezTo>
                  <a:pt x="17770" y="5539"/>
                  <a:pt x="17794" y="5492"/>
                  <a:pt x="17794" y="5434"/>
                </a:cubicBezTo>
                <a:lnTo>
                  <a:pt x="17794" y="5214"/>
                </a:lnTo>
                <a:cubicBezTo>
                  <a:pt x="17794" y="5157"/>
                  <a:pt x="17770" y="5110"/>
                  <a:pt x="17741" y="5110"/>
                </a:cubicBezTo>
                <a:close/>
                <a:moveTo>
                  <a:pt x="18055" y="5110"/>
                </a:moveTo>
                <a:cubicBezTo>
                  <a:pt x="18026" y="5110"/>
                  <a:pt x="18002" y="5157"/>
                  <a:pt x="18002" y="5214"/>
                </a:cubicBezTo>
                <a:lnTo>
                  <a:pt x="18002" y="5434"/>
                </a:lnTo>
                <a:cubicBezTo>
                  <a:pt x="18002" y="5492"/>
                  <a:pt x="18026" y="5539"/>
                  <a:pt x="18055" y="5539"/>
                </a:cubicBezTo>
                <a:cubicBezTo>
                  <a:pt x="18085" y="5539"/>
                  <a:pt x="18108" y="5492"/>
                  <a:pt x="18108" y="5434"/>
                </a:cubicBezTo>
                <a:lnTo>
                  <a:pt x="18108" y="5214"/>
                </a:lnTo>
                <a:cubicBezTo>
                  <a:pt x="18108" y="5157"/>
                  <a:pt x="18085" y="5110"/>
                  <a:pt x="18055" y="5110"/>
                </a:cubicBezTo>
                <a:close/>
                <a:moveTo>
                  <a:pt x="18905" y="5110"/>
                </a:moveTo>
                <a:cubicBezTo>
                  <a:pt x="18876" y="5110"/>
                  <a:pt x="18852" y="5157"/>
                  <a:pt x="18852" y="5214"/>
                </a:cubicBezTo>
                <a:lnTo>
                  <a:pt x="18852" y="5434"/>
                </a:lnTo>
                <a:cubicBezTo>
                  <a:pt x="18852" y="5492"/>
                  <a:pt x="18876" y="5539"/>
                  <a:pt x="18905" y="5539"/>
                </a:cubicBezTo>
                <a:cubicBezTo>
                  <a:pt x="18934" y="5539"/>
                  <a:pt x="18958" y="5492"/>
                  <a:pt x="18958" y="5434"/>
                </a:cubicBezTo>
                <a:lnTo>
                  <a:pt x="18958" y="5214"/>
                </a:lnTo>
                <a:cubicBezTo>
                  <a:pt x="18958" y="5157"/>
                  <a:pt x="18934" y="5110"/>
                  <a:pt x="18905" y="5110"/>
                </a:cubicBezTo>
                <a:close/>
                <a:moveTo>
                  <a:pt x="19220" y="5110"/>
                </a:moveTo>
                <a:cubicBezTo>
                  <a:pt x="19191" y="5110"/>
                  <a:pt x="19167" y="5157"/>
                  <a:pt x="19167" y="5214"/>
                </a:cubicBezTo>
                <a:lnTo>
                  <a:pt x="19167" y="5434"/>
                </a:lnTo>
                <a:cubicBezTo>
                  <a:pt x="19167" y="5492"/>
                  <a:pt x="19191" y="5539"/>
                  <a:pt x="19220" y="5539"/>
                </a:cubicBezTo>
                <a:cubicBezTo>
                  <a:pt x="19249" y="5539"/>
                  <a:pt x="19273" y="5492"/>
                  <a:pt x="19273" y="5434"/>
                </a:cubicBezTo>
                <a:lnTo>
                  <a:pt x="19273" y="5214"/>
                </a:lnTo>
                <a:cubicBezTo>
                  <a:pt x="19273" y="5157"/>
                  <a:pt x="19249" y="5110"/>
                  <a:pt x="19220" y="5110"/>
                </a:cubicBezTo>
                <a:close/>
                <a:moveTo>
                  <a:pt x="20069" y="5110"/>
                </a:moveTo>
                <a:cubicBezTo>
                  <a:pt x="20040" y="5110"/>
                  <a:pt x="20016" y="5157"/>
                  <a:pt x="20016" y="5214"/>
                </a:cubicBezTo>
                <a:lnTo>
                  <a:pt x="20016" y="5434"/>
                </a:lnTo>
                <a:cubicBezTo>
                  <a:pt x="20016" y="5492"/>
                  <a:pt x="20040" y="5539"/>
                  <a:pt x="20069" y="5539"/>
                </a:cubicBezTo>
                <a:cubicBezTo>
                  <a:pt x="20099" y="5539"/>
                  <a:pt x="20122" y="5492"/>
                  <a:pt x="20122" y="5434"/>
                </a:cubicBezTo>
                <a:lnTo>
                  <a:pt x="20122" y="5214"/>
                </a:lnTo>
                <a:cubicBezTo>
                  <a:pt x="20122" y="5157"/>
                  <a:pt x="20099" y="5110"/>
                  <a:pt x="20069" y="5110"/>
                </a:cubicBezTo>
                <a:close/>
                <a:moveTo>
                  <a:pt x="20384" y="5110"/>
                </a:moveTo>
                <a:cubicBezTo>
                  <a:pt x="20355" y="5110"/>
                  <a:pt x="20331" y="5157"/>
                  <a:pt x="20331" y="5214"/>
                </a:cubicBezTo>
                <a:lnTo>
                  <a:pt x="20331" y="5434"/>
                </a:lnTo>
                <a:cubicBezTo>
                  <a:pt x="20331" y="5492"/>
                  <a:pt x="20355" y="5539"/>
                  <a:pt x="20384" y="5539"/>
                </a:cubicBezTo>
                <a:cubicBezTo>
                  <a:pt x="20413" y="5539"/>
                  <a:pt x="20436" y="5492"/>
                  <a:pt x="20436" y="5434"/>
                </a:cubicBezTo>
                <a:lnTo>
                  <a:pt x="20436" y="5214"/>
                </a:lnTo>
                <a:cubicBezTo>
                  <a:pt x="20436" y="5157"/>
                  <a:pt x="20413" y="5110"/>
                  <a:pt x="20384" y="5110"/>
                </a:cubicBezTo>
                <a:close/>
                <a:moveTo>
                  <a:pt x="21234" y="5110"/>
                </a:moveTo>
                <a:cubicBezTo>
                  <a:pt x="21204" y="5110"/>
                  <a:pt x="21181" y="5157"/>
                  <a:pt x="21181" y="5214"/>
                </a:cubicBezTo>
                <a:lnTo>
                  <a:pt x="21181" y="5434"/>
                </a:lnTo>
                <a:cubicBezTo>
                  <a:pt x="21181" y="5492"/>
                  <a:pt x="21204" y="5539"/>
                  <a:pt x="21234" y="5539"/>
                </a:cubicBezTo>
                <a:cubicBezTo>
                  <a:pt x="21263" y="5539"/>
                  <a:pt x="21285" y="5492"/>
                  <a:pt x="21285" y="5434"/>
                </a:cubicBezTo>
                <a:lnTo>
                  <a:pt x="21285" y="5214"/>
                </a:lnTo>
                <a:cubicBezTo>
                  <a:pt x="21285" y="5157"/>
                  <a:pt x="21263" y="5110"/>
                  <a:pt x="21234" y="5110"/>
                </a:cubicBezTo>
                <a:close/>
                <a:moveTo>
                  <a:pt x="21547" y="5110"/>
                </a:moveTo>
                <a:cubicBezTo>
                  <a:pt x="21518" y="5110"/>
                  <a:pt x="21495" y="5157"/>
                  <a:pt x="21495" y="5214"/>
                </a:cubicBezTo>
                <a:lnTo>
                  <a:pt x="21495" y="5434"/>
                </a:lnTo>
                <a:cubicBezTo>
                  <a:pt x="21495" y="5492"/>
                  <a:pt x="21518" y="5539"/>
                  <a:pt x="21547" y="5539"/>
                </a:cubicBezTo>
                <a:cubicBezTo>
                  <a:pt x="21576" y="5539"/>
                  <a:pt x="21600" y="5492"/>
                  <a:pt x="21600" y="5434"/>
                </a:cubicBezTo>
                <a:lnTo>
                  <a:pt x="21600" y="5214"/>
                </a:lnTo>
                <a:cubicBezTo>
                  <a:pt x="21600" y="5157"/>
                  <a:pt x="21576" y="5110"/>
                  <a:pt x="21547" y="5110"/>
                </a:cubicBezTo>
                <a:close/>
                <a:moveTo>
                  <a:pt x="53" y="5840"/>
                </a:moveTo>
                <a:cubicBezTo>
                  <a:pt x="24" y="5840"/>
                  <a:pt x="0" y="5887"/>
                  <a:pt x="0" y="5944"/>
                </a:cubicBezTo>
                <a:lnTo>
                  <a:pt x="0" y="6164"/>
                </a:lnTo>
                <a:cubicBezTo>
                  <a:pt x="0" y="6222"/>
                  <a:pt x="24" y="6269"/>
                  <a:pt x="53" y="6269"/>
                </a:cubicBezTo>
                <a:cubicBezTo>
                  <a:pt x="82" y="6269"/>
                  <a:pt x="106" y="6222"/>
                  <a:pt x="106" y="6164"/>
                </a:cubicBezTo>
                <a:lnTo>
                  <a:pt x="106" y="5944"/>
                </a:lnTo>
                <a:cubicBezTo>
                  <a:pt x="106" y="5887"/>
                  <a:pt x="82" y="5840"/>
                  <a:pt x="53" y="5840"/>
                </a:cubicBezTo>
                <a:close/>
                <a:moveTo>
                  <a:pt x="367" y="5840"/>
                </a:moveTo>
                <a:cubicBezTo>
                  <a:pt x="338" y="5840"/>
                  <a:pt x="315" y="5887"/>
                  <a:pt x="315" y="5944"/>
                </a:cubicBezTo>
                <a:lnTo>
                  <a:pt x="315" y="6164"/>
                </a:lnTo>
                <a:cubicBezTo>
                  <a:pt x="315" y="6222"/>
                  <a:pt x="338" y="6269"/>
                  <a:pt x="367" y="6269"/>
                </a:cubicBezTo>
                <a:cubicBezTo>
                  <a:pt x="397" y="6269"/>
                  <a:pt x="420" y="6222"/>
                  <a:pt x="420" y="6164"/>
                </a:cubicBezTo>
                <a:lnTo>
                  <a:pt x="420" y="5944"/>
                </a:lnTo>
                <a:cubicBezTo>
                  <a:pt x="420" y="5887"/>
                  <a:pt x="397" y="5840"/>
                  <a:pt x="367" y="5840"/>
                </a:cubicBezTo>
                <a:close/>
                <a:moveTo>
                  <a:pt x="1217" y="5840"/>
                </a:moveTo>
                <a:cubicBezTo>
                  <a:pt x="1188" y="5840"/>
                  <a:pt x="1164" y="5887"/>
                  <a:pt x="1164" y="5944"/>
                </a:cubicBezTo>
                <a:lnTo>
                  <a:pt x="1164" y="6164"/>
                </a:lnTo>
                <a:cubicBezTo>
                  <a:pt x="1164" y="6222"/>
                  <a:pt x="1188" y="6269"/>
                  <a:pt x="1217" y="6269"/>
                </a:cubicBezTo>
                <a:cubicBezTo>
                  <a:pt x="1246" y="6269"/>
                  <a:pt x="1270" y="6222"/>
                  <a:pt x="1270" y="6164"/>
                </a:cubicBezTo>
                <a:lnTo>
                  <a:pt x="1270" y="5944"/>
                </a:lnTo>
                <a:cubicBezTo>
                  <a:pt x="1270" y="5887"/>
                  <a:pt x="1246" y="5840"/>
                  <a:pt x="1217" y="5840"/>
                </a:cubicBezTo>
                <a:close/>
                <a:moveTo>
                  <a:pt x="1532" y="5840"/>
                </a:moveTo>
                <a:cubicBezTo>
                  <a:pt x="1503" y="5840"/>
                  <a:pt x="1479" y="5887"/>
                  <a:pt x="1479" y="5944"/>
                </a:cubicBezTo>
                <a:lnTo>
                  <a:pt x="1479" y="6164"/>
                </a:lnTo>
                <a:cubicBezTo>
                  <a:pt x="1479" y="6222"/>
                  <a:pt x="1503" y="6269"/>
                  <a:pt x="1532" y="6269"/>
                </a:cubicBezTo>
                <a:cubicBezTo>
                  <a:pt x="1561" y="6269"/>
                  <a:pt x="1584" y="6222"/>
                  <a:pt x="1584" y="6164"/>
                </a:cubicBezTo>
                <a:lnTo>
                  <a:pt x="1584" y="5944"/>
                </a:lnTo>
                <a:cubicBezTo>
                  <a:pt x="1584" y="5887"/>
                  <a:pt x="1561" y="5840"/>
                  <a:pt x="1532" y="5840"/>
                </a:cubicBezTo>
                <a:close/>
                <a:moveTo>
                  <a:pt x="2380" y="5840"/>
                </a:moveTo>
                <a:cubicBezTo>
                  <a:pt x="2351" y="5840"/>
                  <a:pt x="2329" y="5887"/>
                  <a:pt x="2329" y="5944"/>
                </a:cubicBezTo>
                <a:lnTo>
                  <a:pt x="2329" y="6164"/>
                </a:lnTo>
                <a:cubicBezTo>
                  <a:pt x="2329" y="6222"/>
                  <a:pt x="2351" y="6269"/>
                  <a:pt x="2380" y="6269"/>
                </a:cubicBezTo>
                <a:cubicBezTo>
                  <a:pt x="2409" y="6269"/>
                  <a:pt x="2433" y="6222"/>
                  <a:pt x="2433" y="6164"/>
                </a:cubicBezTo>
                <a:lnTo>
                  <a:pt x="2433" y="5944"/>
                </a:lnTo>
                <a:cubicBezTo>
                  <a:pt x="2433" y="5887"/>
                  <a:pt x="2409" y="5840"/>
                  <a:pt x="2380" y="5840"/>
                </a:cubicBezTo>
                <a:close/>
                <a:moveTo>
                  <a:pt x="2695" y="5840"/>
                </a:moveTo>
                <a:cubicBezTo>
                  <a:pt x="2666" y="5840"/>
                  <a:pt x="2643" y="5887"/>
                  <a:pt x="2643" y="5944"/>
                </a:cubicBezTo>
                <a:lnTo>
                  <a:pt x="2643" y="6164"/>
                </a:lnTo>
                <a:cubicBezTo>
                  <a:pt x="2643" y="6222"/>
                  <a:pt x="2666" y="6269"/>
                  <a:pt x="2695" y="6269"/>
                </a:cubicBezTo>
                <a:cubicBezTo>
                  <a:pt x="2724" y="6269"/>
                  <a:pt x="2748" y="6222"/>
                  <a:pt x="2748" y="6164"/>
                </a:cubicBezTo>
                <a:lnTo>
                  <a:pt x="2748" y="5944"/>
                </a:lnTo>
                <a:cubicBezTo>
                  <a:pt x="2748" y="5887"/>
                  <a:pt x="2724" y="5840"/>
                  <a:pt x="2695" y="5840"/>
                </a:cubicBezTo>
                <a:close/>
                <a:moveTo>
                  <a:pt x="3545" y="5840"/>
                </a:moveTo>
                <a:cubicBezTo>
                  <a:pt x="3516" y="5840"/>
                  <a:pt x="3492" y="5887"/>
                  <a:pt x="3492" y="5944"/>
                </a:cubicBezTo>
                <a:lnTo>
                  <a:pt x="3492" y="6164"/>
                </a:lnTo>
                <a:cubicBezTo>
                  <a:pt x="3492" y="6222"/>
                  <a:pt x="3516" y="6269"/>
                  <a:pt x="3545" y="6269"/>
                </a:cubicBezTo>
                <a:cubicBezTo>
                  <a:pt x="3574" y="6269"/>
                  <a:pt x="3598" y="6222"/>
                  <a:pt x="3598" y="6164"/>
                </a:cubicBezTo>
                <a:lnTo>
                  <a:pt x="3598" y="5944"/>
                </a:lnTo>
                <a:cubicBezTo>
                  <a:pt x="3598" y="5887"/>
                  <a:pt x="3574" y="5840"/>
                  <a:pt x="3545" y="5840"/>
                </a:cubicBezTo>
                <a:close/>
                <a:moveTo>
                  <a:pt x="3859" y="5840"/>
                </a:moveTo>
                <a:cubicBezTo>
                  <a:pt x="3830" y="5840"/>
                  <a:pt x="3806" y="5887"/>
                  <a:pt x="3806" y="5944"/>
                </a:cubicBezTo>
                <a:lnTo>
                  <a:pt x="3806" y="6164"/>
                </a:lnTo>
                <a:cubicBezTo>
                  <a:pt x="3806" y="6222"/>
                  <a:pt x="3830" y="6269"/>
                  <a:pt x="3859" y="6269"/>
                </a:cubicBezTo>
                <a:cubicBezTo>
                  <a:pt x="3888" y="6269"/>
                  <a:pt x="3912" y="6222"/>
                  <a:pt x="3912" y="6164"/>
                </a:cubicBezTo>
                <a:lnTo>
                  <a:pt x="3912" y="5944"/>
                </a:lnTo>
                <a:cubicBezTo>
                  <a:pt x="3912" y="5887"/>
                  <a:pt x="3888" y="5840"/>
                  <a:pt x="3859" y="5840"/>
                </a:cubicBezTo>
                <a:close/>
                <a:moveTo>
                  <a:pt x="4709" y="5840"/>
                </a:moveTo>
                <a:cubicBezTo>
                  <a:pt x="4680" y="5840"/>
                  <a:pt x="4656" y="5887"/>
                  <a:pt x="4656" y="5944"/>
                </a:cubicBezTo>
                <a:lnTo>
                  <a:pt x="4656" y="6164"/>
                </a:lnTo>
                <a:cubicBezTo>
                  <a:pt x="4656" y="6222"/>
                  <a:pt x="4680" y="6269"/>
                  <a:pt x="4709" y="6269"/>
                </a:cubicBezTo>
                <a:cubicBezTo>
                  <a:pt x="4738" y="6269"/>
                  <a:pt x="4762" y="6222"/>
                  <a:pt x="4762" y="6164"/>
                </a:cubicBezTo>
                <a:lnTo>
                  <a:pt x="4762" y="5944"/>
                </a:lnTo>
                <a:cubicBezTo>
                  <a:pt x="4762" y="5887"/>
                  <a:pt x="4738" y="5840"/>
                  <a:pt x="4709" y="5840"/>
                </a:cubicBezTo>
                <a:close/>
                <a:moveTo>
                  <a:pt x="5023" y="5840"/>
                </a:moveTo>
                <a:cubicBezTo>
                  <a:pt x="4994" y="5840"/>
                  <a:pt x="4970" y="5887"/>
                  <a:pt x="4970" y="5944"/>
                </a:cubicBezTo>
                <a:lnTo>
                  <a:pt x="4970" y="6164"/>
                </a:lnTo>
                <a:cubicBezTo>
                  <a:pt x="4970" y="6222"/>
                  <a:pt x="4994" y="6269"/>
                  <a:pt x="5023" y="6269"/>
                </a:cubicBezTo>
                <a:cubicBezTo>
                  <a:pt x="5053" y="6269"/>
                  <a:pt x="5076" y="6222"/>
                  <a:pt x="5076" y="6164"/>
                </a:cubicBezTo>
                <a:lnTo>
                  <a:pt x="5076" y="5944"/>
                </a:lnTo>
                <a:cubicBezTo>
                  <a:pt x="5076" y="5887"/>
                  <a:pt x="5053" y="5840"/>
                  <a:pt x="5023" y="5840"/>
                </a:cubicBezTo>
                <a:close/>
                <a:moveTo>
                  <a:pt x="5873" y="5840"/>
                </a:moveTo>
                <a:cubicBezTo>
                  <a:pt x="5844" y="5840"/>
                  <a:pt x="5820" y="5887"/>
                  <a:pt x="5820" y="5944"/>
                </a:cubicBezTo>
                <a:lnTo>
                  <a:pt x="5820" y="6164"/>
                </a:lnTo>
                <a:cubicBezTo>
                  <a:pt x="5820" y="6222"/>
                  <a:pt x="5844" y="6269"/>
                  <a:pt x="5873" y="6269"/>
                </a:cubicBezTo>
                <a:cubicBezTo>
                  <a:pt x="5902" y="6269"/>
                  <a:pt x="5926" y="6222"/>
                  <a:pt x="5926" y="6164"/>
                </a:cubicBezTo>
                <a:lnTo>
                  <a:pt x="5926" y="5944"/>
                </a:lnTo>
                <a:cubicBezTo>
                  <a:pt x="5926" y="5887"/>
                  <a:pt x="5902" y="5840"/>
                  <a:pt x="5873" y="5840"/>
                </a:cubicBezTo>
                <a:close/>
                <a:moveTo>
                  <a:pt x="6188" y="5840"/>
                </a:moveTo>
                <a:cubicBezTo>
                  <a:pt x="6159" y="5840"/>
                  <a:pt x="6135" y="5887"/>
                  <a:pt x="6135" y="5944"/>
                </a:cubicBezTo>
                <a:lnTo>
                  <a:pt x="6135" y="6164"/>
                </a:lnTo>
                <a:cubicBezTo>
                  <a:pt x="6135" y="6222"/>
                  <a:pt x="6159" y="6269"/>
                  <a:pt x="6188" y="6269"/>
                </a:cubicBezTo>
                <a:cubicBezTo>
                  <a:pt x="6217" y="6269"/>
                  <a:pt x="6240" y="6222"/>
                  <a:pt x="6240" y="6164"/>
                </a:cubicBezTo>
                <a:lnTo>
                  <a:pt x="6240" y="5944"/>
                </a:lnTo>
                <a:cubicBezTo>
                  <a:pt x="6240" y="5887"/>
                  <a:pt x="6217" y="5840"/>
                  <a:pt x="6188" y="5840"/>
                </a:cubicBezTo>
                <a:close/>
                <a:moveTo>
                  <a:pt x="7036" y="5840"/>
                </a:moveTo>
                <a:cubicBezTo>
                  <a:pt x="7007" y="5840"/>
                  <a:pt x="6984" y="5887"/>
                  <a:pt x="6984" y="5944"/>
                </a:cubicBezTo>
                <a:lnTo>
                  <a:pt x="6984" y="6164"/>
                </a:lnTo>
                <a:cubicBezTo>
                  <a:pt x="6984" y="6222"/>
                  <a:pt x="7007" y="6269"/>
                  <a:pt x="7036" y="6269"/>
                </a:cubicBezTo>
                <a:cubicBezTo>
                  <a:pt x="7065" y="6269"/>
                  <a:pt x="7089" y="6222"/>
                  <a:pt x="7089" y="6164"/>
                </a:cubicBezTo>
                <a:lnTo>
                  <a:pt x="7089" y="5944"/>
                </a:lnTo>
                <a:cubicBezTo>
                  <a:pt x="7089" y="5887"/>
                  <a:pt x="7065" y="5840"/>
                  <a:pt x="7036" y="5840"/>
                </a:cubicBezTo>
                <a:close/>
                <a:moveTo>
                  <a:pt x="7351" y="5840"/>
                </a:moveTo>
                <a:cubicBezTo>
                  <a:pt x="7322" y="5840"/>
                  <a:pt x="7299" y="5887"/>
                  <a:pt x="7299" y="5944"/>
                </a:cubicBezTo>
                <a:lnTo>
                  <a:pt x="7299" y="6164"/>
                </a:lnTo>
                <a:cubicBezTo>
                  <a:pt x="7299" y="6222"/>
                  <a:pt x="7322" y="6269"/>
                  <a:pt x="7351" y="6269"/>
                </a:cubicBezTo>
                <a:cubicBezTo>
                  <a:pt x="7380" y="6269"/>
                  <a:pt x="7404" y="6222"/>
                  <a:pt x="7404" y="6164"/>
                </a:cubicBezTo>
                <a:lnTo>
                  <a:pt x="7404" y="5944"/>
                </a:lnTo>
                <a:cubicBezTo>
                  <a:pt x="7404" y="5887"/>
                  <a:pt x="7380" y="5840"/>
                  <a:pt x="7351" y="5840"/>
                </a:cubicBezTo>
                <a:close/>
                <a:moveTo>
                  <a:pt x="8201" y="5840"/>
                </a:moveTo>
                <a:cubicBezTo>
                  <a:pt x="8171" y="5840"/>
                  <a:pt x="8148" y="5887"/>
                  <a:pt x="8148" y="5944"/>
                </a:cubicBezTo>
                <a:lnTo>
                  <a:pt x="8148" y="6164"/>
                </a:lnTo>
                <a:cubicBezTo>
                  <a:pt x="8148" y="6222"/>
                  <a:pt x="8171" y="6269"/>
                  <a:pt x="8201" y="6269"/>
                </a:cubicBezTo>
                <a:cubicBezTo>
                  <a:pt x="8230" y="6269"/>
                  <a:pt x="8254" y="6222"/>
                  <a:pt x="8254" y="6164"/>
                </a:cubicBezTo>
                <a:lnTo>
                  <a:pt x="8254" y="5944"/>
                </a:lnTo>
                <a:cubicBezTo>
                  <a:pt x="8254" y="5887"/>
                  <a:pt x="8230" y="5840"/>
                  <a:pt x="8201" y="5840"/>
                </a:cubicBezTo>
                <a:close/>
                <a:moveTo>
                  <a:pt x="8515" y="5840"/>
                </a:moveTo>
                <a:cubicBezTo>
                  <a:pt x="8486" y="5840"/>
                  <a:pt x="8462" y="5887"/>
                  <a:pt x="8462" y="5944"/>
                </a:cubicBezTo>
                <a:lnTo>
                  <a:pt x="8462" y="6164"/>
                </a:lnTo>
                <a:cubicBezTo>
                  <a:pt x="8462" y="6222"/>
                  <a:pt x="8486" y="6269"/>
                  <a:pt x="8515" y="6269"/>
                </a:cubicBezTo>
                <a:cubicBezTo>
                  <a:pt x="8544" y="6269"/>
                  <a:pt x="8568" y="6222"/>
                  <a:pt x="8568" y="6164"/>
                </a:cubicBezTo>
                <a:lnTo>
                  <a:pt x="8568" y="5944"/>
                </a:lnTo>
                <a:cubicBezTo>
                  <a:pt x="8568" y="5887"/>
                  <a:pt x="8544" y="5840"/>
                  <a:pt x="8515" y="5840"/>
                </a:cubicBezTo>
                <a:close/>
                <a:moveTo>
                  <a:pt x="9365" y="5840"/>
                </a:moveTo>
                <a:cubicBezTo>
                  <a:pt x="9336" y="5840"/>
                  <a:pt x="9312" y="5887"/>
                  <a:pt x="9312" y="5944"/>
                </a:cubicBezTo>
                <a:lnTo>
                  <a:pt x="9312" y="6164"/>
                </a:lnTo>
                <a:cubicBezTo>
                  <a:pt x="9312" y="6222"/>
                  <a:pt x="9336" y="6269"/>
                  <a:pt x="9365" y="6269"/>
                </a:cubicBezTo>
                <a:cubicBezTo>
                  <a:pt x="9394" y="6269"/>
                  <a:pt x="9418" y="6222"/>
                  <a:pt x="9418" y="6164"/>
                </a:cubicBezTo>
                <a:lnTo>
                  <a:pt x="9418" y="5944"/>
                </a:lnTo>
                <a:cubicBezTo>
                  <a:pt x="9418" y="5887"/>
                  <a:pt x="9394" y="5840"/>
                  <a:pt x="9365" y="5840"/>
                </a:cubicBezTo>
                <a:close/>
                <a:moveTo>
                  <a:pt x="9679" y="5840"/>
                </a:moveTo>
                <a:cubicBezTo>
                  <a:pt x="9650" y="5840"/>
                  <a:pt x="9626" y="5887"/>
                  <a:pt x="9626" y="5944"/>
                </a:cubicBezTo>
                <a:lnTo>
                  <a:pt x="9626" y="6164"/>
                </a:lnTo>
                <a:cubicBezTo>
                  <a:pt x="9626" y="6222"/>
                  <a:pt x="9650" y="6269"/>
                  <a:pt x="9679" y="6269"/>
                </a:cubicBezTo>
                <a:cubicBezTo>
                  <a:pt x="9708" y="6269"/>
                  <a:pt x="9732" y="6222"/>
                  <a:pt x="9732" y="6164"/>
                </a:cubicBezTo>
                <a:lnTo>
                  <a:pt x="9732" y="5944"/>
                </a:lnTo>
                <a:cubicBezTo>
                  <a:pt x="9732" y="5887"/>
                  <a:pt x="9708" y="5840"/>
                  <a:pt x="9679" y="5840"/>
                </a:cubicBezTo>
                <a:close/>
                <a:moveTo>
                  <a:pt x="10529" y="5840"/>
                </a:moveTo>
                <a:cubicBezTo>
                  <a:pt x="10500" y="5840"/>
                  <a:pt x="10476" y="5887"/>
                  <a:pt x="10476" y="5944"/>
                </a:cubicBezTo>
                <a:lnTo>
                  <a:pt x="10476" y="6164"/>
                </a:lnTo>
                <a:cubicBezTo>
                  <a:pt x="10476" y="6222"/>
                  <a:pt x="10500" y="6269"/>
                  <a:pt x="10529" y="6269"/>
                </a:cubicBezTo>
                <a:cubicBezTo>
                  <a:pt x="10558" y="6269"/>
                  <a:pt x="10582" y="6222"/>
                  <a:pt x="10582" y="6164"/>
                </a:cubicBezTo>
                <a:lnTo>
                  <a:pt x="10582" y="5944"/>
                </a:lnTo>
                <a:cubicBezTo>
                  <a:pt x="10582" y="5887"/>
                  <a:pt x="10558" y="5840"/>
                  <a:pt x="10529" y="5840"/>
                </a:cubicBezTo>
                <a:close/>
                <a:moveTo>
                  <a:pt x="10844" y="5840"/>
                </a:moveTo>
                <a:cubicBezTo>
                  <a:pt x="10814" y="5840"/>
                  <a:pt x="10791" y="5887"/>
                  <a:pt x="10791" y="5944"/>
                </a:cubicBezTo>
                <a:lnTo>
                  <a:pt x="10791" y="6164"/>
                </a:lnTo>
                <a:cubicBezTo>
                  <a:pt x="10791" y="6222"/>
                  <a:pt x="10814" y="6269"/>
                  <a:pt x="10844" y="6269"/>
                </a:cubicBezTo>
                <a:cubicBezTo>
                  <a:pt x="10873" y="6269"/>
                  <a:pt x="10895" y="6222"/>
                  <a:pt x="10895" y="6164"/>
                </a:cubicBezTo>
                <a:lnTo>
                  <a:pt x="10895" y="5944"/>
                </a:lnTo>
                <a:cubicBezTo>
                  <a:pt x="10895" y="5887"/>
                  <a:pt x="10873" y="5840"/>
                  <a:pt x="10844" y="5840"/>
                </a:cubicBezTo>
                <a:close/>
                <a:moveTo>
                  <a:pt x="11692" y="5840"/>
                </a:moveTo>
                <a:cubicBezTo>
                  <a:pt x="11663" y="5840"/>
                  <a:pt x="11640" y="5887"/>
                  <a:pt x="11640" y="5944"/>
                </a:cubicBezTo>
                <a:lnTo>
                  <a:pt x="11640" y="6164"/>
                </a:lnTo>
                <a:cubicBezTo>
                  <a:pt x="11640" y="6222"/>
                  <a:pt x="11663" y="6269"/>
                  <a:pt x="11692" y="6269"/>
                </a:cubicBezTo>
                <a:cubicBezTo>
                  <a:pt x="11721" y="6269"/>
                  <a:pt x="11745" y="6222"/>
                  <a:pt x="11745" y="6164"/>
                </a:cubicBezTo>
                <a:lnTo>
                  <a:pt x="11745" y="5944"/>
                </a:lnTo>
                <a:cubicBezTo>
                  <a:pt x="11745" y="5887"/>
                  <a:pt x="11721" y="5840"/>
                  <a:pt x="11692" y="5840"/>
                </a:cubicBezTo>
                <a:close/>
                <a:moveTo>
                  <a:pt x="12007" y="5840"/>
                </a:moveTo>
                <a:cubicBezTo>
                  <a:pt x="11978" y="5840"/>
                  <a:pt x="11955" y="5887"/>
                  <a:pt x="11955" y="5944"/>
                </a:cubicBezTo>
                <a:lnTo>
                  <a:pt x="11955" y="6164"/>
                </a:lnTo>
                <a:cubicBezTo>
                  <a:pt x="11955" y="6222"/>
                  <a:pt x="11978" y="6269"/>
                  <a:pt x="12007" y="6269"/>
                </a:cubicBezTo>
                <a:cubicBezTo>
                  <a:pt x="12036" y="6269"/>
                  <a:pt x="12060" y="6222"/>
                  <a:pt x="12060" y="6164"/>
                </a:cubicBezTo>
                <a:lnTo>
                  <a:pt x="12060" y="5944"/>
                </a:lnTo>
                <a:cubicBezTo>
                  <a:pt x="12060" y="5887"/>
                  <a:pt x="12036" y="5840"/>
                  <a:pt x="12007" y="5840"/>
                </a:cubicBezTo>
                <a:close/>
                <a:moveTo>
                  <a:pt x="12856" y="5840"/>
                </a:moveTo>
                <a:cubicBezTo>
                  <a:pt x="12827" y="5840"/>
                  <a:pt x="12804" y="5887"/>
                  <a:pt x="12804" y="5944"/>
                </a:cubicBezTo>
                <a:lnTo>
                  <a:pt x="12804" y="6164"/>
                </a:lnTo>
                <a:cubicBezTo>
                  <a:pt x="12804" y="6222"/>
                  <a:pt x="12827" y="6269"/>
                  <a:pt x="12856" y="6269"/>
                </a:cubicBezTo>
                <a:cubicBezTo>
                  <a:pt x="12886" y="6269"/>
                  <a:pt x="12909" y="6222"/>
                  <a:pt x="12909" y="6164"/>
                </a:cubicBezTo>
                <a:lnTo>
                  <a:pt x="12909" y="5944"/>
                </a:lnTo>
                <a:cubicBezTo>
                  <a:pt x="12909" y="5887"/>
                  <a:pt x="12886" y="5840"/>
                  <a:pt x="12856" y="5840"/>
                </a:cubicBezTo>
                <a:close/>
                <a:moveTo>
                  <a:pt x="13171" y="5840"/>
                </a:moveTo>
                <a:cubicBezTo>
                  <a:pt x="13142" y="5840"/>
                  <a:pt x="13118" y="5887"/>
                  <a:pt x="13118" y="5944"/>
                </a:cubicBezTo>
                <a:lnTo>
                  <a:pt x="13118" y="6164"/>
                </a:lnTo>
                <a:cubicBezTo>
                  <a:pt x="13118" y="6222"/>
                  <a:pt x="13142" y="6269"/>
                  <a:pt x="13171" y="6269"/>
                </a:cubicBezTo>
                <a:cubicBezTo>
                  <a:pt x="13200" y="6269"/>
                  <a:pt x="13224" y="6222"/>
                  <a:pt x="13224" y="6164"/>
                </a:cubicBezTo>
                <a:lnTo>
                  <a:pt x="13224" y="5944"/>
                </a:lnTo>
                <a:cubicBezTo>
                  <a:pt x="13224" y="5887"/>
                  <a:pt x="13200" y="5840"/>
                  <a:pt x="13171" y="5840"/>
                </a:cubicBezTo>
                <a:close/>
                <a:moveTo>
                  <a:pt x="14021" y="5840"/>
                </a:moveTo>
                <a:cubicBezTo>
                  <a:pt x="13992" y="5840"/>
                  <a:pt x="13968" y="5887"/>
                  <a:pt x="13968" y="5944"/>
                </a:cubicBezTo>
                <a:lnTo>
                  <a:pt x="13968" y="6164"/>
                </a:lnTo>
                <a:cubicBezTo>
                  <a:pt x="13968" y="6222"/>
                  <a:pt x="13992" y="6269"/>
                  <a:pt x="14021" y="6269"/>
                </a:cubicBezTo>
                <a:cubicBezTo>
                  <a:pt x="14050" y="6269"/>
                  <a:pt x="14074" y="6222"/>
                  <a:pt x="14074" y="6164"/>
                </a:cubicBezTo>
                <a:lnTo>
                  <a:pt x="14074" y="5944"/>
                </a:lnTo>
                <a:cubicBezTo>
                  <a:pt x="14074" y="5887"/>
                  <a:pt x="14050" y="5840"/>
                  <a:pt x="14021" y="5840"/>
                </a:cubicBezTo>
                <a:close/>
                <a:moveTo>
                  <a:pt x="14335" y="5840"/>
                </a:moveTo>
                <a:cubicBezTo>
                  <a:pt x="14306" y="5840"/>
                  <a:pt x="14282" y="5887"/>
                  <a:pt x="14282" y="5944"/>
                </a:cubicBezTo>
                <a:lnTo>
                  <a:pt x="14282" y="6164"/>
                </a:lnTo>
                <a:cubicBezTo>
                  <a:pt x="14282" y="6222"/>
                  <a:pt x="14306" y="6269"/>
                  <a:pt x="14335" y="6269"/>
                </a:cubicBezTo>
                <a:cubicBezTo>
                  <a:pt x="14364" y="6269"/>
                  <a:pt x="14388" y="6222"/>
                  <a:pt x="14388" y="6164"/>
                </a:cubicBezTo>
                <a:lnTo>
                  <a:pt x="14388" y="5944"/>
                </a:lnTo>
                <a:cubicBezTo>
                  <a:pt x="14388" y="5887"/>
                  <a:pt x="14364" y="5840"/>
                  <a:pt x="14335" y="5840"/>
                </a:cubicBezTo>
                <a:close/>
                <a:moveTo>
                  <a:pt x="15185" y="5840"/>
                </a:moveTo>
                <a:cubicBezTo>
                  <a:pt x="15156" y="5840"/>
                  <a:pt x="15132" y="5887"/>
                  <a:pt x="15132" y="5944"/>
                </a:cubicBezTo>
                <a:lnTo>
                  <a:pt x="15132" y="6164"/>
                </a:lnTo>
                <a:cubicBezTo>
                  <a:pt x="15132" y="6222"/>
                  <a:pt x="15156" y="6269"/>
                  <a:pt x="15185" y="6269"/>
                </a:cubicBezTo>
                <a:cubicBezTo>
                  <a:pt x="15214" y="6269"/>
                  <a:pt x="15237" y="6222"/>
                  <a:pt x="15237" y="6164"/>
                </a:cubicBezTo>
                <a:lnTo>
                  <a:pt x="15237" y="5944"/>
                </a:lnTo>
                <a:cubicBezTo>
                  <a:pt x="15237" y="5887"/>
                  <a:pt x="15214" y="5840"/>
                  <a:pt x="15185" y="5840"/>
                </a:cubicBezTo>
                <a:close/>
                <a:moveTo>
                  <a:pt x="15500" y="5840"/>
                </a:moveTo>
                <a:cubicBezTo>
                  <a:pt x="15470" y="5840"/>
                  <a:pt x="15447" y="5887"/>
                  <a:pt x="15447" y="5944"/>
                </a:cubicBezTo>
                <a:lnTo>
                  <a:pt x="15447" y="6164"/>
                </a:lnTo>
                <a:cubicBezTo>
                  <a:pt x="15447" y="6222"/>
                  <a:pt x="15470" y="6269"/>
                  <a:pt x="15500" y="6269"/>
                </a:cubicBezTo>
                <a:cubicBezTo>
                  <a:pt x="15529" y="6269"/>
                  <a:pt x="15551" y="6222"/>
                  <a:pt x="15551" y="6164"/>
                </a:cubicBezTo>
                <a:lnTo>
                  <a:pt x="15551" y="5944"/>
                </a:lnTo>
                <a:cubicBezTo>
                  <a:pt x="15551" y="5887"/>
                  <a:pt x="15529" y="5840"/>
                  <a:pt x="15500" y="5840"/>
                </a:cubicBezTo>
                <a:close/>
                <a:moveTo>
                  <a:pt x="16349" y="5840"/>
                </a:moveTo>
                <a:cubicBezTo>
                  <a:pt x="16320" y="5840"/>
                  <a:pt x="16296" y="5887"/>
                  <a:pt x="16296" y="5944"/>
                </a:cubicBezTo>
                <a:lnTo>
                  <a:pt x="16296" y="6164"/>
                </a:lnTo>
                <a:cubicBezTo>
                  <a:pt x="16296" y="6222"/>
                  <a:pt x="16320" y="6269"/>
                  <a:pt x="16349" y="6269"/>
                </a:cubicBezTo>
                <a:cubicBezTo>
                  <a:pt x="16378" y="6269"/>
                  <a:pt x="16401" y="6222"/>
                  <a:pt x="16401" y="6164"/>
                </a:cubicBezTo>
                <a:lnTo>
                  <a:pt x="16401" y="5944"/>
                </a:lnTo>
                <a:cubicBezTo>
                  <a:pt x="16401" y="5887"/>
                  <a:pt x="16378" y="5840"/>
                  <a:pt x="16349" y="5840"/>
                </a:cubicBezTo>
                <a:close/>
                <a:moveTo>
                  <a:pt x="16663" y="5840"/>
                </a:moveTo>
                <a:cubicBezTo>
                  <a:pt x="16634" y="5840"/>
                  <a:pt x="16611" y="5887"/>
                  <a:pt x="16611" y="5944"/>
                </a:cubicBezTo>
                <a:lnTo>
                  <a:pt x="16611" y="6164"/>
                </a:lnTo>
                <a:cubicBezTo>
                  <a:pt x="16611" y="6222"/>
                  <a:pt x="16634" y="6269"/>
                  <a:pt x="16663" y="6269"/>
                </a:cubicBezTo>
                <a:cubicBezTo>
                  <a:pt x="16692" y="6269"/>
                  <a:pt x="16716" y="6222"/>
                  <a:pt x="16716" y="6164"/>
                </a:cubicBezTo>
                <a:lnTo>
                  <a:pt x="16716" y="5944"/>
                </a:lnTo>
                <a:cubicBezTo>
                  <a:pt x="16716" y="5887"/>
                  <a:pt x="16692" y="5840"/>
                  <a:pt x="16663" y="5840"/>
                </a:cubicBezTo>
                <a:close/>
                <a:moveTo>
                  <a:pt x="17512" y="5840"/>
                </a:moveTo>
                <a:cubicBezTo>
                  <a:pt x="17483" y="5840"/>
                  <a:pt x="17459" y="5887"/>
                  <a:pt x="17459" y="5944"/>
                </a:cubicBezTo>
                <a:lnTo>
                  <a:pt x="17459" y="6164"/>
                </a:lnTo>
                <a:cubicBezTo>
                  <a:pt x="17459" y="6222"/>
                  <a:pt x="17483" y="6269"/>
                  <a:pt x="17512" y="6269"/>
                </a:cubicBezTo>
                <a:cubicBezTo>
                  <a:pt x="17541" y="6269"/>
                  <a:pt x="17565" y="6222"/>
                  <a:pt x="17565" y="6164"/>
                </a:cubicBezTo>
                <a:lnTo>
                  <a:pt x="17565" y="5944"/>
                </a:lnTo>
                <a:cubicBezTo>
                  <a:pt x="17565" y="5887"/>
                  <a:pt x="17541" y="5840"/>
                  <a:pt x="17512" y="5840"/>
                </a:cubicBezTo>
                <a:close/>
                <a:moveTo>
                  <a:pt x="17827" y="5840"/>
                </a:moveTo>
                <a:cubicBezTo>
                  <a:pt x="17798" y="5840"/>
                  <a:pt x="17774" y="5887"/>
                  <a:pt x="17774" y="5944"/>
                </a:cubicBezTo>
                <a:lnTo>
                  <a:pt x="17774" y="6164"/>
                </a:lnTo>
                <a:cubicBezTo>
                  <a:pt x="17774" y="6222"/>
                  <a:pt x="17798" y="6269"/>
                  <a:pt x="17827" y="6269"/>
                </a:cubicBezTo>
                <a:cubicBezTo>
                  <a:pt x="17856" y="6269"/>
                  <a:pt x="17880" y="6222"/>
                  <a:pt x="17880" y="6164"/>
                </a:cubicBezTo>
                <a:lnTo>
                  <a:pt x="17880" y="5944"/>
                </a:lnTo>
                <a:cubicBezTo>
                  <a:pt x="17880" y="5887"/>
                  <a:pt x="17856" y="5840"/>
                  <a:pt x="17827" y="5840"/>
                </a:cubicBezTo>
                <a:close/>
                <a:moveTo>
                  <a:pt x="18677" y="5840"/>
                </a:moveTo>
                <a:cubicBezTo>
                  <a:pt x="18648" y="5840"/>
                  <a:pt x="18624" y="5887"/>
                  <a:pt x="18624" y="5944"/>
                </a:cubicBezTo>
                <a:lnTo>
                  <a:pt x="18624" y="6164"/>
                </a:lnTo>
                <a:cubicBezTo>
                  <a:pt x="18624" y="6222"/>
                  <a:pt x="18648" y="6269"/>
                  <a:pt x="18677" y="6269"/>
                </a:cubicBezTo>
                <a:cubicBezTo>
                  <a:pt x="18706" y="6269"/>
                  <a:pt x="18730" y="6222"/>
                  <a:pt x="18730" y="6164"/>
                </a:cubicBezTo>
                <a:lnTo>
                  <a:pt x="18730" y="5944"/>
                </a:lnTo>
                <a:cubicBezTo>
                  <a:pt x="18730" y="5887"/>
                  <a:pt x="18706" y="5840"/>
                  <a:pt x="18677" y="5840"/>
                </a:cubicBezTo>
                <a:close/>
                <a:moveTo>
                  <a:pt x="18991" y="5840"/>
                </a:moveTo>
                <a:cubicBezTo>
                  <a:pt x="18962" y="5840"/>
                  <a:pt x="18938" y="5887"/>
                  <a:pt x="18938" y="5944"/>
                </a:cubicBezTo>
                <a:lnTo>
                  <a:pt x="18938" y="6164"/>
                </a:lnTo>
                <a:cubicBezTo>
                  <a:pt x="18938" y="6222"/>
                  <a:pt x="18962" y="6269"/>
                  <a:pt x="18991" y="6269"/>
                </a:cubicBezTo>
                <a:cubicBezTo>
                  <a:pt x="19020" y="6269"/>
                  <a:pt x="19044" y="6222"/>
                  <a:pt x="19044" y="6164"/>
                </a:cubicBezTo>
                <a:lnTo>
                  <a:pt x="19044" y="5944"/>
                </a:lnTo>
                <a:cubicBezTo>
                  <a:pt x="19044" y="5887"/>
                  <a:pt x="19020" y="5840"/>
                  <a:pt x="18991" y="5840"/>
                </a:cubicBezTo>
                <a:close/>
                <a:moveTo>
                  <a:pt x="19841" y="5840"/>
                </a:moveTo>
                <a:cubicBezTo>
                  <a:pt x="19812" y="5840"/>
                  <a:pt x="19788" y="5887"/>
                  <a:pt x="19788" y="5944"/>
                </a:cubicBezTo>
                <a:lnTo>
                  <a:pt x="19788" y="6164"/>
                </a:lnTo>
                <a:cubicBezTo>
                  <a:pt x="19788" y="6222"/>
                  <a:pt x="19812" y="6269"/>
                  <a:pt x="19841" y="6269"/>
                </a:cubicBezTo>
                <a:cubicBezTo>
                  <a:pt x="19870" y="6269"/>
                  <a:pt x="19894" y="6222"/>
                  <a:pt x="19894" y="6164"/>
                </a:cubicBezTo>
                <a:lnTo>
                  <a:pt x="19894" y="5944"/>
                </a:lnTo>
                <a:cubicBezTo>
                  <a:pt x="19894" y="5887"/>
                  <a:pt x="19870" y="5840"/>
                  <a:pt x="19841" y="5840"/>
                </a:cubicBezTo>
                <a:close/>
                <a:moveTo>
                  <a:pt x="20155" y="5840"/>
                </a:moveTo>
                <a:cubicBezTo>
                  <a:pt x="20126" y="5840"/>
                  <a:pt x="20102" y="5887"/>
                  <a:pt x="20102" y="5944"/>
                </a:cubicBezTo>
                <a:lnTo>
                  <a:pt x="20102" y="6164"/>
                </a:lnTo>
                <a:cubicBezTo>
                  <a:pt x="20102" y="6222"/>
                  <a:pt x="20126" y="6269"/>
                  <a:pt x="20155" y="6269"/>
                </a:cubicBezTo>
                <a:cubicBezTo>
                  <a:pt x="20184" y="6269"/>
                  <a:pt x="20207" y="6222"/>
                  <a:pt x="20207" y="6164"/>
                </a:cubicBezTo>
                <a:lnTo>
                  <a:pt x="20207" y="5944"/>
                </a:lnTo>
                <a:cubicBezTo>
                  <a:pt x="20207" y="5887"/>
                  <a:pt x="20184" y="5840"/>
                  <a:pt x="20155" y="5840"/>
                </a:cubicBezTo>
                <a:close/>
                <a:moveTo>
                  <a:pt x="21004" y="5840"/>
                </a:moveTo>
                <a:cubicBezTo>
                  <a:pt x="20975" y="5840"/>
                  <a:pt x="20952" y="5887"/>
                  <a:pt x="20952" y="5944"/>
                </a:cubicBezTo>
                <a:lnTo>
                  <a:pt x="20952" y="6164"/>
                </a:lnTo>
                <a:cubicBezTo>
                  <a:pt x="20952" y="6222"/>
                  <a:pt x="20975" y="6269"/>
                  <a:pt x="21004" y="6269"/>
                </a:cubicBezTo>
                <a:cubicBezTo>
                  <a:pt x="21033" y="6269"/>
                  <a:pt x="21057" y="6222"/>
                  <a:pt x="21057" y="6164"/>
                </a:cubicBezTo>
                <a:lnTo>
                  <a:pt x="21057" y="5944"/>
                </a:lnTo>
                <a:cubicBezTo>
                  <a:pt x="21057" y="5887"/>
                  <a:pt x="21033" y="5840"/>
                  <a:pt x="21004" y="5840"/>
                </a:cubicBezTo>
                <a:close/>
                <a:moveTo>
                  <a:pt x="21319" y="5840"/>
                </a:moveTo>
                <a:cubicBezTo>
                  <a:pt x="21289" y="5840"/>
                  <a:pt x="21267" y="5887"/>
                  <a:pt x="21267" y="5944"/>
                </a:cubicBezTo>
                <a:lnTo>
                  <a:pt x="21267" y="6164"/>
                </a:lnTo>
                <a:cubicBezTo>
                  <a:pt x="21267" y="6222"/>
                  <a:pt x="21289" y="6269"/>
                  <a:pt x="21319" y="6269"/>
                </a:cubicBezTo>
                <a:cubicBezTo>
                  <a:pt x="21348" y="6269"/>
                  <a:pt x="21372" y="6222"/>
                  <a:pt x="21372" y="6164"/>
                </a:cubicBezTo>
                <a:lnTo>
                  <a:pt x="21372" y="5944"/>
                </a:lnTo>
                <a:cubicBezTo>
                  <a:pt x="21372" y="5887"/>
                  <a:pt x="21348" y="5840"/>
                  <a:pt x="21319" y="5840"/>
                </a:cubicBezTo>
                <a:close/>
                <a:moveTo>
                  <a:pt x="281" y="6570"/>
                </a:moveTo>
                <a:cubicBezTo>
                  <a:pt x="252" y="6570"/>
                  <a:pt x="228" y="6617"/>
                  <a:pt x="228" y="6674"/>
                </a:cubicBezTo>
                <a:lnTo>
                  <a:pt x="228" y="6894"/>
                </a:lnTo>
                <a:cubicBezTo>
                  <a:pt x="228" y="6952"/>
                  <a:pt x="252" y="6999"/>
                  <a:pt x="281" y="6999"/>
                </a:cubicBezTo>
                <a:cubicBezTo>
                  <a:pt x="311" y="6999"/>
                  <a:pt x="334" y="6952"/>
                  <a:pt x="334" y="6894"/>
                </a:cubicBezTo>
                <a:lnTo>
                  <a:pt x="334" y="6674"/>
                </a:lnTo>
                <a:cubicBezTo>
                  <a:pt x="334" y="6617"/>
                  <a:pt x="311" y="6570"/>
                  <a:pt x="281" y="6570"/>
                </a:cubicBezTo>
                <a:close/>
                <a:moveTo>
                  <a:pt x="596" y="6570"/>
                </a:moveTo>
                <a:cubicBezTo>
                  <a:pt x="567" y="6570"/>
                  <a:pt x="543" y="6617"/>
                  <a:pt x="543" y="6674"/>
                </a:cubicBezTo>
                <a:lnTo>
                  <a:pt x="543" y="6894"/>
                </a:lnTo>
                <a:cubicBezTo>
                  <a:pt x="543" y="6952"/>
                  <a:pt x="567" y="6999"/>
                  <a:pt x="596" y="6999"/>
                </a:cubicBezTo>
                <a:cubicBezTo>
                  <a:pt x="625" y="6999"/>
                  <a:pt x="649" y="6952"/>
                  <a:pt x="649" y="6894"/>
                </a:cubicBezTo>
                <a:lnTo>
                  <a:pt x="649" y="6674"/>
                </a:lnTo>
                <a:cubicBezTo>
                  <a:pt x="649" y="6617"/>
                  <a:pt x="625" y="6570"/>
                  <a:pt x="596" y="6570"/>
                </a:cubicBezTo>
                <a:close/>
                <a:moveTo>
                  <a:pt x="1446" y="6570"/>
                </a:moveTo>
                <a:cubicBezTo>
                  <a:pt x="1417" y="6570"/>
                  <a:pt x="1393" y="6617"/>
                  <a:pt x="1393" y="6674"/>
                </a:cubicBezTo>
                <a:lnTo>
                  <a:pt x="1393" y="6894"/>
                </a:lnTo>
                <a:cubicBezTo>
                  <a:pt x="1393" y="6952"/>
                  <a:pt x="1417" y="6999"/>
                  <a:pt x="1446" y="6999"/>
                </a:cubicBezTo>
                <a:cubicBezTo>
                  <a:pt x="1475" y="6999"/>
                  <a:pt x="1499" y="6952"/>
                  <a:pt x="1499" y="6894"/>
                </a:cubicBezTo>
                <a:lnTo>
                  <a:pt x="1499" y="6674"/>
                </a:lnTo>
                <a:cubicBezTo>
                  <a:pt x="1499" y="6617"/>
                  <a:pt x="1475" y="6570"/>
                  <a:pt x="1446" y="6570"/>
                </a:cubicBezTo>
                <a:close/>
                <a:moveTo>
                  <a:pt x="1760" y="6570"/>
                </a:moveTo>
                <a:cubicBezTo>
                  <a:pt x="1731" y="6570"/>
                  <a:pt x="1707" y="6617"/>
                  <a:pt x="1707" y="6674"/>
                </a:cubicBezTo>
                <a:lnTo>
                  <a:pt x="1707" y="6894"/>
                </a:lnTo>
                <a:cubicBezTo>
                  <a:pt x="1707" y="6952"/>
                  <a:pt x="1731" y="6999"/>
                  <a:pt x="1760" y="6999"/>
                </a:cubicBezTo>
                <a:cubicBezTo>
                  <a:pt x="1789" y="6999"/>
                  <a:pt x="1813" y="6952"/>
                  <a:pt x="1813" y="6894"/>
                </a:cubicBezTo>
                <a:lnTo>
                  <a:pt x="1813" y="6674"/>
                </a:lnTo>
                <a:cubicBezTo>
                  <a:pt x="1813" y="6617"/>
                  <a:pt x="1789" y="6570"/>
                  <a:pt x="1760" y="6570"/>
                </a:cubicBezTo>
                <a:close/>
                <a:moveTo>
                  <a:pt x="2610" y="6570"/>
                </a:moveTo>
                <a:cubicBezTo>
                  <a:pt x="2581" y="6570"/>
                  <a:pt x="2557" y="6617"/>
                  <a:pt x="2557" y="6674"/>
                </a:cubicBezTo>
                <a:lnTo>
                  <a:pt x="2557" y="6894"/>
                </a:lnTo>
                <a:cubicBezTo>
                  <a:pt x="2557" y="6952"/>
                  <a:pt x="2581" y="6999"/>
                  <a:pt x="2610" y="6999"/>
                </a:cubicBezTo>
                <a:cubicBezTo>
                  <a:pt x="2639" y="6999"/>
                  <a:pt x="2662" y="6952"/>
                  <a:pt x="2662" y="6894"/>
                </a:cubicBezTo>
                <a:lnTo>
                  <a:pt x="2662" y="6674"/>
                </a:lnTo>
                <a:cubicBezTo>
                  <a:pt x="2662" y="6617"/>
                  <a:pt x="2639" y="6570"/>
                  <a:pt x="2610" y="6570"/>
                </a:cubicBezTo>
                <a:close/>
                <a:moveTo>
                  <a:pt x="2924" y="6570"/>
                </a:moveTo>
                <a:cubicBezTo>
                  <a:pt x="2895" y="6570"/>
                  <a:pt x="2871" y="6617"/>
                  <a:pt x="2871" y="6674"/>
                </a:cubicBezTo>
                <a:lnTo>
                  <a:pt x="2871" y="6894"/>
                </a:lnTo>
                <a:cubicBezTo>
                  <a:pt x="2871" y="6952"/>
                  <a:pt x="2895" y="6999"/>
                  <a:pt x="2924" y="6999"/>
                </a:cubicBezTo>
                <a:cubicBezTo>
                  <a:pt x="2954" y="6999"/>
                  <a:pt x="2976" y="6952"/>
                  <a:pt x="2976" y="6894"/>
                </a:cubicBezTo>
                <a:lnTo>
                  <a:pt x="2976" y="6674"/>
                </a:lnTo>
                <a:cubicBezTo>
                  <a:pt x="2976" y="6617"/>
                  <a:pt x="2954" y="6570"/>
                  <a:pt x="2924" y="6570"/>
                </a:cubicBezTo>
                <a:close/>
                <a:moveTo>
                  <a:pt x="3773" y="6570"/>
                </a:moveTo>
                <a:cubicBezTo>
                  <a:pt x="3744" y="6570"/>
                  <a:pt x="3721" y="6617"/>
                  <a:pt x="3721" y="6674"/>
                </a:cubicBezTo>
                <a:lnTo>
                  <a:pt x="3721" y="6894"/>
                </a:lnTo>
                <a:cubicBezTo>
                  <a:pt x="3721" y="6952"/>
                  <a:pt x="3744" y="6999"/>
                  <a:pt x="3773" y="6999"/>
                </a:cubicBezTo>
                <a:cubicBezTo>
                  <a:pt x="3802" y="6999"/>
                  <a:pt x="3826" y="6952"/>
                  <a:pt x="3826" y="6894"/>
                </a:cubicBezTo>
                <a:lnTo>
                  <a:pt x="3826" y="6674"/>
                </a:lnTo>
                <a:cubicBezTo>
                  <a:pt x="3826" y="6617"/>
                  <a:pt x="3802" y="6570"/>
                  <a:pt x="3773" y="6570"/>
                </a:cubicBezTo>
                <a:close/>
                <a:moveTo>
                  <a:pt x="4088" y="6570"/>
                </a:moveTo>
                <a:cubicBezTo>
                  <a:pt x="4058" y="6570"/>
                  <a:pt x="4035" y="6617"/>
                  <a:pt x="4035" y="6674"/>
                </a:cubicBezTo>
                <a:lnTo>
                  <a:pt x="4035" y="6894"/>
                </a:lnTo>
                <a:cubicBezTo>
                  <a:pt x="4035" y="6952"/>
                  <a:pt x="4058" y="6999"/>
                  <a:pt x="4088" y="6999"/>
                </a:cubicBezTo>
                <a:cubicBezTo>
                  <a:pt x="4117" y="6999"/>
                  <a:pt x="4141" y="6952"/>
                  <a:pt x="4141" y="6894"/>
                </a:cubicBezTo>
                <a:lnTo>
                  <a:pt x="4141" y="6674"/>
                </a:lnTo>
                <a:cubicBezTo>
                  <a:pt x="4141" y="6617"/>
                  <a:pt x="4117" y="6570"/>
                  <a:pt x="4088" y="6570"/>
                </a:cubicBezTo>
                <a:close/>
                <a:moveTo>
                  <a:pt x="4937" y="6570"/>
                </a:moveTo>
                <a:cubicBezTo>
                  <a:pt x="4908" y="6570"/>
                  <a:pt x="4884" y="6617"/>
                  <a:pt x="4884" y="6674"/>
                </a:cubicBezTo>
                <a:lnTo>
                  <a:pt x="4884" y="6894"/>
                </a:lnTo>
                <a:cubicBezTo>
                  <a:pt x="4884" y="6952"/>
                  <a:pt x="4908" y="6999"/>
                  <a:pt x="4937" y="6999"/>
                </a:cubicBezTo>
                <a:cubicBezTo>
                  <a:pt x="4966" y="6999"/>
                  <a:pt x="4990" y="6952"/>
                  <a:pt x="4990" y="6894"/>
                </a:cubicBezTo>
                <a:lnTo>
                  <a:pt x="4990" y="6674"/>
                </a:lnTo>
                <a:cubicBezTo>
                  <a:pt x="4990" y="6617"/>
                  <a:pt x="4966" y="6570"/>
                  <a:pt x="4937" y="6570"/>
                </a:cubicBezTo>
                <a:close/>
                <a:moveTo>
                  <a:pt x="5252" y="6570"/>
                </a:moveTo>
                <a:cubicBezTo>
                  <a:pt x="5223" y="6570"/>
                  <a:pt x="5199" y="6617"/>
                  <a:pt x="5199" y="6674"/>
                </a:cubicBezTo>
                <a:lnTo>
                  <a:pt x="5199" y="6894"/>
                </a:lnTo>
                <a:cubicBezTo>
                  <a:pt x="5199" y="6952"/>
                  <a:pt x="5223" y="6999"/>
                  <a:pt x="5252" y="6999"/>
                </a:cubicBezTo>
                <a:cubicBezTo>
                  <a:pt x="5281" y="6999"/>
                  <a:pt x="5305" y="6952"/>
                  <a:pt x="5305" y="6894"/>
                </a:cubicBezTo>
                <a:lnTo>
                  <a:pt x="5305" y="6674"/>
                </a:lnTo>
                <a:cubicBezTo>
                  <a:pt x="5305" y="6617"/>
                  <a:pt x="5281" y="6570"/>
                  <a:pt x="5252" y="6570"/>
                </a:cubicBezTo>
                <a:close/>
                <a:moveTo>
                  <a:pt x="6102" y="6570"/>
                </a:moveTo>
                <a:cubicBezTo>
                  <a:pt x="6072" y="6570"/>
                  <a:pt x="6049" y="6617"/>
                  <a:pt x="6049" y="6674"/>
                </a:cubicBezTo>
                <a:lnTo>
                  <a:pt x="6049" y="6894"/>
                </a:lnTo>
                <a:cubicBezTo>
                  <a:pt x="6049" y="6952"/>
                  <a:pt x="6072" y="6999"/>
                  <a:pt x="6102" y="6999"/>
                </a:cubicBezTo>
                <a:cubicBezTo>
                  <a:pt x="6131" y="6999"/>
                  <a:pt x="6155" y="6952"/>
                  <a:pt x="6155" y="6894"/>
                </a:cubicBezTo>
                <a:lnTo>
                  <a:pt x="6155" y="6674"/>
                </a:lnTo>
                <a:cubicBezTo>
                  <a:pt x="6155" y="6617"/>
                  <a:pt x="6131" y="6570"/>
                  <a:pt x="6102" y="6570"/>
                </a:cubicBezTo>
                <a:close/>
                <a:moveTo>
                  <a:pt x="6416" y="6570"/>
                </a:moveTo>
                <a:cubicBezTo>
                  <a:pt x="6387" y="6570"/>
                  <a:pt x="6363" y="6617"/>
                  <a:pt x="6363" y="6674"/>
                </a:cubicBezTo>
                <a:lnTo>
                  <a:pt x="6363" y="6894"/>
                </a:lnTo>
                <a:cubicBezTo>
                  <a:pt x="6363" y="6952"/>
                  <a:pt x="6387" y="6999"/>
                  <a:pt x="6416" y="6999"/>
                </a:cubicBezTo>
                <a:cubicBezTo>
                  <a:pt x="6445" y="6999"/>
                  <a:pt x="6469" y="6952"/>
                  <a:pt x="6469" y="6894"/>
                </a:cubicBezTo>
                <a:lnTo>
                  <a:pt x="6469" y="6674"/>
                </a:lnTo>
                <a:cubicBezTo>
                  <a:pt x="6469" y="6617"/>
                  <a:pt x="6445" y="6570"/>
                  <a:pt x="6416" y="6570"/>
                </a:cubicBezTo>
                <a:close/>
                <a:moveTo>
                  <a:pt x="7266" y="6570"/>
                </a:moveTo>
                <a:cubicBezTo>
                  <a:pt x="7237" y="6570"/>
                  <a:pt x="7213" y="6617"/>
                  <a:pt x="7213" y="6674"/>
                </a:cubicBezTo>
                <a:lnTo>
                  <a:pt x="7213" y="6894"/>
                </a:lnTo>
                <a:cubicBezTo>
                  <a:pt x="7213" y="6952"/>
                  <a:pt x="7237" y="6999"/>
                  <a:pt x="7266" y="6999"/>
                </a:cubicBezTo>
                <a:cubicBezTo>
                  <a:pt x="7295" y="6999"/>
                  <a:pt x="7318" y="6952"/>
                  <a:pt x="7318" y="6894"/>
                </a:cubicBezTo>
                <a:lnTo>
                  <a:pt x="7318" y="6674"/>
                </a:lnTo>
                <a:cubicBezTo>
                  <a:pt x="7318" y="6617"/>
                  <a:pt x="7295" y="6570"/>
                  <a:pt x="7266" y="6570"/>
                </a:cubicBezTo>
                <a:close/>
                <a:moveTo>
                  <a:pt x="7580" y="6570"/>
                </a:moveTo>
                <a:cubicBezTo>
                  <a:pt x="7551" y="6570"/>
                  <a:pt x="7527" y="6617"/>
                  <a:pt x="7527" y="6674"/>
                </a:cubicBezTo>
                <a:lnTo>
                  <a:pt x="7527" y="6894"/>
                </a:lnTo>
                <a:cubicBezTo>
                  <a:pt x="7527" y="6952"/>
                  <a:pt x="7551" y="6999"/>
                  <a:pt x="7580" y="6999"/>
                </a:cubicBezTo>
                <a:cubicBezTo>
                  <a:pt x="7609" y="6999"/>
                  <a:pt x="7632" y="6952"/>
                  <a:pt x="7632" y="6894"/>
                </a:cubicBezTo>
                <a:lnTo>
                  <a:pt x="7632" y="6674"/>
                </a:lnTo>
                <a:cubicBezTo>
                  <a:pt x="7632" y="6617"/>
                  <a:pt x="7609" y="6570"/>
                  <a:pt x="7580" y="6570"/>
                </a:cubicBezTo>
                <a:close/>
                <a:moveTo>
                  <a:pt x="8429" y="6570"/>
                </a:moveTo>
                <a:cubicBezTo>
                  <a:pt x="8400" y="6570"/>
                  <a:pt x="8377" y="6617"/>
                  <a:pt x="8377" y="6674"/>
                </a:cubicBezTo>
                <a:lnTo>
                  <a:pt x="8377" y="6894"/>
                </a:lnTo>
                <a:cubicBezTo>
                  <a:pt x="8377" y="6952"/>
                  <a:pt x="8400" y="6999"/>
                  <a:pt x="8429" y="6999"/>
                </a:cubicBezTo>
                <a:cubicBezTo>
                  <a:pt x="8458" y="6999"/>
                  <a:pt x="8482" y="6952"/>
                  <a:pt x="8482" y="6894"/>
                </a:cubicBezTo>
                <a:lnTo>
                  <a:pt x="8482" y="6674"/>
                </a:lnTo>
                <a:cubicBezTo>
                  <a:pt x="8482" y="6617"/>
                  <a:pt x="8458" y="6570"/>
                  <a:pt x="8429" y="6570"/>
                </a:cubicBezTo>
                <a:close/>
                <a:moveTo>
                  <a:pt x="8744" y="6570"/>
                </a:moveTo>
                <a:cubicBezTo>
                  <a:pt x="8714" y="6570"/>
                  <a:pt x="8691" y="6617"/>
                  <a:pt x="8691" y="6674"/>
                </a:cubicBezTo>
                <a:lnTo>
                  <a:pt x="8691" y="6894"/>
                </a:lnTo>
                <a:cubicBezTo>
                  <a:pt x="8691" y="6952"/>
                  <a:pt x="8714" y="6999"/>
                  <a:pt x="8744" y="6999"/>
                </a:cubicBezTo>
                <a:cubicBezTo>
                  <a:pt x="8773" y="6999"/>
                  <a:pt x="8796" y="6952"/>
                  <a:pt x="8796" y="6894"/>
                </a:cubicBezTo>
                <a:lnTo>
                  <a:pt x="8796" y="6674"/>
                </a:lnTo>
                <a:cubicBezTo>
                  <a:pt x="8796" y="6617"/>
                  <a:pt x="8773" y="6570"/>
                  <a:pt x="8744" y="6570"/>
                </a:cubicBezTo>
                <a:close/>
                <a:moveTo>
                  <a:pt x="9593" y="6570"/>
                </a:moveTo>
                <a:cubicBezTo>
                  <a:pt x="9564" y="6570"/>
                  <a:pt x="9540" y="6617"/>
                  <a:pt x="9540" y="6674"/>
                </a:cubicBezTo>
                <a:lnTo>
                  <a:pt x="9540" y="6894"/>
                </a:lnTo>
                <a:cubicBezTo>
                  <a:pt x="9540" y="6952"/>
                  <a:pt x="9564" y="6999"/>
                  <a:pt x="9593" y="6999"/>
                </a:cubicBezTo>
                <a:cubicBezTo>
                  <a:pt x="9622" y="6999"/>
                  <a:pt x="9646" y="6952"/>
                  <a:pt x="9646" y="6894"/>
                </a:cubicBezTo>
                <a:lnTo>
                  <a:pt x="9646" y="6674"/>
                </a:lnTo>
                <a:cubicBezTo>
                  <a:pt x="9646" y="6617"/>
                  <a:pt x="9622" y="6570"/>
                  <a:pt x="9593" y="6570"/>
                </a:cubicBezTo>
                <a:close/>
                <a:moveTo>
                  <a:pt x="9908" y="6570"/>
                </a:moveTo>
                <a:cubicBezTo>
                  <a:pt x="9879" y="6570"/>
                  <a:pt x="9855" y="6617"/>
                  <a:pt x="9855" y="6674"/>
                </a:cubicBezTo>
                <a:lnTo>
                  <a:pt x="9855" y="6894"/>
                </a:lnTo>
                <a:cubicBezTo>
                  <a:pt x="9855" y="6952"/>
                  <a:pt x="9879" y="6999"/>
                  <a:pt x="9908" y="6999"/>
                </a:cubicBezTo>
                <a:cubicBezTo>
                  <a:pt x="9937" y="6999"/>
                  <a:pt x="9961" y="6952"/>
                  <a:pt x="9961" y="6894"/>
                </a:cubicBezTo>
                <a:lnTo>
                  <a:pt x="9961" y="6674"/>
                </a:lnTo>
                <a:cubicBezTo>
                  <a:pt x="9961" y="6617"/>
                  <a:pt x="9937" y="6570"/>
                  <a:pt x="9908" y="6570"/>
                </a:cubicBezTo>
                <a:close/>
                <a:moveTo>
                  <a:pt x="10758" y="6570"/>
                </a:moveTo>
                <a:cubicBezTo>
                  <a:pt x="10728" y="6570"/>
                  <a:pt x="10705" y="6617"/>
                  <a:pt x="10705" y="6674"/>
                </a:cubicBezTo>
                <a:lnTo>
                  <a:pt x="10705" y="6894"/>
                </a:lnTo>
                <a:cubicBezTo>
                  <a:pt x="10705" y="6952"/>
                  <a:pt x="10728" y="6999"/>
                  <a:pt x="10758" y="6999"/>
                </a:cubicBezTo>
                <a:cubicBezTo>
                  <a:pt x="10787" y="6999"/>
                  <a:pt x="10810" y="6952"/>
                  <a:pt x="10810" y="6894"/>
                </a:cubicBezTo>
                <a:lnTo>
                  <a:pt x="10810" y="6674"/>
                </a:lnTo>
                <a:cubicBezTo>
                  <a:pt x="10810" y="6617"/>
                  <a:pt x="10787" y="6570"/>
                  <a:pt x="10758" y="6570"/>
                </a:cubicBezTo>
                <a:close/>
                <a:moveTo>
                  <a:pt x="11072" y="6570"/>
                </a:moveTo>
                <a:cubicBezTo>
                  <a:pt x="11043" y="6570"/>
                  <a:pt x="11019" y="6617"/>
                  <a:pt x="11019" y="6674"/>
                </a:cubicBezTo>
                <a:lnTo>
                  <a:pt x="11019" y="6894"/>
                </a:lnTo>
                <a:cubicBezTo>
                  <a:pt x="11019" y="6952"/>
                  <a:pt x="11043" y="6999"/>
                  <a:pt x="11072" y="6999"/>
                </a:cubicBezTo>
                <a:cubicBezTo>
                  <a:pt x="11101" y="6999"/>
                  <a:pt x="11125" y="6952"/>
                  <a:pt x="11125" y="6894"/>
                </a:cubicBezTo>
                <a:lnTo>
                  <a:pt x="11125" y="6674"/>
                </a:lnTo>
                <a:cubicBezTo>
                  <a:pt x="11125" y="6617"/>
                  <a:pt x="11101" y="6570"/>
                  <a:pt x="11072" y="6570"/>
                </a:cubicBezTo>
                <a:close/>
                <a:moveTo>
                  <a:pt x="11922" y="6570"/>
                </a:moveTo>
                <a:cubicBezTo>
                  <a:pt x="11893" y="6570"/>
                  <a:pt x="11869" y="6617"/>
                  <a:pt x="11869" y="6674"/>
                </a:cubicBezTo>
                <a:lnTo>
                  <a:pt x="11869" y="6894"/>
                </a:lnTo>
                <a:cubicBezTo>
                  <a:pt x="11869" y="6952"/>
                  <a:pt x="11893" y="6999"/>
                  <a:pt x="11922" y="6999"/>
                </a:cubicBezTo>
                <a:cubicBezTo>
                  <a:pt x="11951" y="6999"/>
                  <a:pt x="11974" y="6952"/>
                  <a:pt x="11974" y="6894"/>
                </a:cubicBezTo>
                <a:lnTo>
                  <a:pt x="11974" y="6674"/>
                </a:lnTo>
                <a:cubicBezTo>
                  <a:pt x="11974" y="6617"/>
                  <a:pt x="11951" y="6570"/>
                  <a:pt x="11922" y="6570"/>
                </a:cubicBezTo>
                <a:close/>
                <a:moveTo>
                  <a:pt x="12236" y="6570"/>
                </a:moveTo>
                <a:cubicBezTo>
                  <a:pt x="12207" y="6570"/>
                  <a:pt x="12183" y="6617"/>
                  <a:pt x="12183" y="6674"/>
                </a:cubicBezTo>
                <a:lnTo>
                  <a:pt x="12183" y="6894"/>
                </a:lnTo>
                <a:cubicBezTo>
                  <a:pt x="12183" y="6952"/>
                  <a:pt x="12207" y="6999"/>
                  <a:pt x="12236" y="6999"/>
                </a:cubicBezTo>
                <a:cubicBezTo>
                  <a:pt x="12265" y="6999"/>
                  <a:pt x="12288" y="6952"/>
                  <a:pt x="12288" y="6894"/>
                </a:cubicBezTo>
                <a:lnTo>
                  <a:pt x="12288" y="6674"/>
                </a:lnTo>
                <a:cubicBezTo>
                  <a:pt x="12288" y="6617"/>
                  <a:pt x="12265" y="6570"/>
                  <a:pt x="12236" y="6570"/>
                </a:cubicBezTo>
                <a:close/>
                <a:moveTo>
                  <a:pt x="13085" y="6570"/>
                </a:moveTo>
                <a:cubicBezTo>
                  <a:pt x="13056" y="6570"/>
                  <a:pt x="13032" y="6617"/>
                  <a:pt x="13032" y="6674"/>
                </a:cubicBezTo>
                <a:lnTo>
                  <a:pt x="13032" y="6894"/>
                </a:lnTo>
                <a:cubicBezTo>
                  <a:pt x="13032" y="6952"/>
                  <a:pt x="13056" y="6999"/>
                  <a:pt x="13085" y="6999"/>
                </a:cubicBezTo>
                <a:cubicBezTo>
                  <a:pt x="13114" y="6999"/>
                  <a:pt x="13138" y="6952"/>
                  <a:pt x="13138" y="6894"/>
                </a:cubicBezTo>
                <a:lnTo>
                  <a:pt x="13138" y="6674"/>
                </a:lnTo>
                <a:cubicBezTo>
                  <a:pt x="13138" y="6617"/>
                  <a:pt x="13114" y="6570"/>
                  <a:pt x="13085" y="6570"/>
                </a:cubicBezTo>
                <a:close/>
                <a:moveTo>
                  <a:pt x="13399" y="6570"/>
                </a:moveTo>
                <a:cubicBezTo>
                  <a:pt x="13370" y="6570"/>
                  <a:pt x="13348" y="6617"/>
                  <a:pt x="13348" y="6674"/>
                </a:cubicBezTo>
                <a:lnTo>
                  <a:pt x="13348" y="6894"/>
                </a:lnTo>
                <a:cubicBezTo>
                  <a:pt x="13348" y="6952"/>
                  <a:pt x="13370" y="6999"/>
                  <a:pt x="13399" y="6999"/>
                </a:cubicBezTo>
                <a:cubicBezTo>
                  <a:pt x="13428" y="6999"/>
                  <a:pt x="13452" y="6952"/>
                  <a:pt x="13452" y="6894"/>
                </a:cubicBezTo>
                <a:lnTo>
                  <a:pt x="13452" y="6674"/>
                </a:lnTo>
                <a:cubicBezTo>
                  <a:pt x="13452" y="6617"/>
                  <a:pt x="13428" y="6570"/>
                  <a:pt x="13399" y="6570"/>
                </a:cubicBezTo>
                <a:close/>
                <a:moveTo>
                  <a:pt x="14249" y="6570"/>
                </a:moveTo>
                <a:cubicBezTo>
                  <a:pt x="14220" y="6570"/>
                  <a:pt x="14196" y="6617"/>
                  <a:pt x="14196" y="6674"/>
                </a:cubicBezTo>
                <a:lnTo>
                  <a:pt x="14196" y="6894"/>
                </a:lnTo>
                <a:cubicBezTo>
                  <a:pt x="14196" y="6952"/>
                  <a:pt x="14220" y="6999"/>
                  <a:pt x="14249" y="6999"/>
                </a:cubicBezTo>
                <a:cubicBezTo>
                  <a:pt x="14278" y="6999"/>
                  <a:pt x="14302" y="6952"/>
                  <a:pt x="14302" y="6894"/>
                </a:cubicBezTo>
                <a:lnTo>
                  <a:pt x="14302" y="6674"/>
                </a:lnTo>
                <a:cubicBezTo>
                  <a:pt x="14302" y="6617"/>
                  <a:pt x="14278" y="6570"/>
                  <a:pt x="14249" y="6570"/>
                </a:cubicBezTo>
                <a:close/>
                <a:moveTo>
                  <a:pt x="14564" y="6570"/>
                </a:moveTo>
                <a:cubicBezTo>
                  <a:pt x="14535" y="6570"/>
                  <a:pt x="14511" y="6617"/>
                  <a:pt x="14511" y="6674"/>
                </a:cubicBezTo>
                <a:lnTo>
                  <a:pt x="14511" y="6894"/>
                </a:lnTo>
                <a:cubicBezTo>
                  <a:pt x="14511" y="6952"/>
                  <a:pt x="14535" y="6999"/>
                  <a:pt x="14564" y="6999"/>
                </a:cubicBezTo>
                <a:cubicBezTo>
                  <a:pt x="14593" y="6999"/>
                  <a:pt x="14617" y="6952"/>
                  <a:pt x="14617" y="6894"/>
                </a:cubicBezTo>
                <a:lnTo>
                  <a:pt x="14617" y="6674"/>
                </a:lnTo>
                <a:cubicBezTo>
                  <a:pt x="14617" y="6617"/>
                  <a:pt x="14593" y="6570"/>
                  <a:pt x="14564" y="6570"/>
                </a:cubicBezTo>
                <a:close/>
                <a:moveTo>
                  <a:pt x="15413" y="6570"/>
                </a:moveTo>
                <a:cubicBezTo>
                  <a:pt x="15384" y="6570"/>
                  <a:pt x="15360" y="6617"/>
                  <a:pt x="15360" y="6674"/>
                </a:cubicBezTo>
                <a:lnTo>
                  <a:pt x="15360" y="6894"/>
                </a:lnTo>
                <a:cubicBezTo>
                  <a:pt x="15360" y="6952"/>
                  <a:pt x="15384" y="6999"/>
                  <a:pt x="15413" y="6999"/>
                </a:cubicBezTo>
                <a:cubicBezTo>
                  <a:pt x="15442" y="6999"/>
                  <a:pt x="15465" y="6952"/>
                  <a:pt x="15465" y="6894"/>
                </a:cubicBezTo>
                <a:lnTo>
                  <a:pt x="15465" y="6674"/>
                </a:lnTo>
                <a:cubicBezTo>
                  <a:pt x="15465" y="6617"/>
                  <a:pt x="15442" y="6570"/>
                  <a:pt x="15413" y="6570"/>
                </a:cubicBezTo>
                <a:close/>
                <a:moveTo>
                  <a:pt x="15728" y="6570"/>
                </a:moveTo>
                <a:cubicBezTo>
                  <a:pt x="15699" y="6570"/>
                  <a:pt x="15675" y="6617"/>
                  <a:pt x="15675" y="6674"/>
                </a:cubicBezTo>
                <a:lnTo>
                  <a:pt x="15675" y="6894"/>
                </a:lnTo>
                <a:cubicBezTo>
                  <a:pt x="15675" y="6952"/>
                  <a:pt x="15699" y="6999"/>
                  <a:pt x="15728" y="6999"/>
                </a:cubicBezTo>
                <a:cubicBezTo>
                  <a:pt x="15757" y="6999"/>
                  <a:pt x="15781" y="6952"/>
                  <a:pt x="15781" y="6894"/>
                </a:cubicBezTo>
                <a:lnTo>
                  <a:pt x="15781" y="6674"/>
                </a:lnTo>
                <a:cubicBezTo>
                  <a:pt x="15781" y="6617"/>
                  <a:pt x="15757" y="6570"/>
                  <a:pt x="15728" y="6570"/>
                </a:cubicBezTo>
                <a:close/>
                <a:moveTo>
                  <a:pt x="16578" y="6570"/>
                </a:moveTo>
                <a:cubicBezTo>
                  <a:pt x="16549" y="6570"/>
                  <a:pt x="16525" y="6617"/>
                  <a:pt x="16525" y="6674"/>
                </a:cubicBezTo>
                <a:lnTo>
                  <a:pt x="16525" y="6894"/>
                </a:lnTo>
                <a:cubicBezTo>
                  <a:pt x="16525" y="6952"/>
                  <a:pt x="16549" y="6999"/>
                  <a:pt x="16578" y="6999"/>
                </a:cubicBezTo>
                <a:cubicBezTo>
                  <a:pt x="16607" y="6999"/>
                  <a:pt x="16630" y="6952"/>
                  <a:pt x="16630" y="6894"/>
                </a:cubicBezTo>
                <a:lnTo>
                  <a:pt x="16630" y="6674"/>
                </a:lnTo>
                <a:cubicBezTo>
                  <a:pt x="16630" y="6617"/>
                  <a:pt x="16607" y="6570"/>
                  <a:pt x="16578" y="6570"/>
                </a:cubicBezTo>
                <a:close/>
                <a:moveTo>
                  <a:pt x="16892" y="6570"/>
                </a:moveTo>
                <a:cubicBezTo>
                  <a:pt x="16863" y="6570"/>
                  <a:pt x="16839" y="6617"/>
                  <a:pt x="16839" y="6674"/>
                </a:cubicBezTo>
                <a:lnTo>
                  <a:pt x="16839" y="6894"/>
                </a:lnTo>
                <a:cubicBezTo>
                  <a:pt x="16839" y="6952"/>
                  <a:pt x="16863" y="6999"/>
                  <a:pt x="16892" y="6999"/>
                </a:cubicBezTo>
                <a:cubicBezTo>
                  <a:pt x="16921" y="6999"/>
                  <a:pt x="16944" y="6952"/>
                  <a:pt x="16944" y="6894"/>
                </a:cubicBezTo>
                <a:lnTo>
                  <a:pt x="16944" y="6674"/>
                </a:lnTo>
                <a:cubicBezTo>
                  <a:pt x="16944" y="6617"/>
                  <a:pt x="16921" y="6570"/>
                  <a:pt x="16892" y="6570"/>
                </a:cubicBezTo>
                <a:close/>
                <a:moveTo>
                  <a:pt x="17741" y="6570"/>
                </a:moveTo>
                <a:cubicBezTo>
                  <a:pt x="17712" y="6570"/>
                  <a:pt x="17689" y="6617"/>
                  <a:pt x="17689" y="6674"/>
                </a:cubicBezTo>
                <a:lnTo>
                  <a:pt x="17689" y="6894"/>
                </a:lnTo>
                <a:cubicBezTo>
                  <a:pt x="17689" y="6952"/>
                  <a:pt x="17712" y="6999"/>
                  <a:pt x="17741" y="6999"/>
                </a:cubicBezTo>
                <a:cubicBezTo>
                  <a:pt x="17770" y="6999"/>
                  <a:pt x="17794" y="6952"/>
                  <a:pt x="17794" y="6894"/>
                </a:cubicBezTo>
                <a:lnTo>
                  <a:pt x="17794" y="6674"/>
                </a:lnTo>
                <a:cubicBezTo>
                  <a:pt x="17794" y="6617"/>
                  <a:pt x="17770" y="6570"/>
                  <a:pt x="17741" y="6570"/>
                </a:cubicBezTo>
                <a:close/>
                <a:moveTo>
                  <a:pt x="18055" y="6570"/>
                </a:moveTo>
                <a:cubicBezTo>
                  <a:pt x="18026" y="6570"/>
                  <a:pt x="18002" y="6617"/>
                  <a:pt x="18002" y="6674"/>
                </a:cubicBezTo>
                <a:lnTo>
                  <a:pt x="18002" y="6894"/>
                </a:lnTo>
                <a:cubicBezTo>
                  <a:pt x="18002" y="6952"/>
                  <a:pt x="18026" y="6999"/>
                  <a:pt x="18055" y="6999"/>
                </a:cubicBezTo>
                <a:cubicBezTo>
                  <a:pt x="18085" y="6999"/>
                  <a:pt x="18108" y="6952"/>
                  <a:pt x="18108" y="6894"/>
                </a:cubicBezTo>
                <a:lnTo>
                  <a:pt x="18108" y="6674"/>
                </a:lnTo>
                <a:cubicBezTo>
                  <a:pt x="18108" y="6617"/>
                  <a:pt x="18085" y="6570"/>
                  <a:pt x="18055" y="6570"/>
                </a:cubicBezTo>
                <a:close/>
                <a:moveTo>
                  <a:pt x="18905" y="6570"/>
                </a:moveTo>
                <a:cubicBezTo>
                  <a:pt x="18876" y="6570"/>
                  <a:pt x="18852" y="6617"/>
                  <a:pt x="18852" y="6674"/>
                </a:cubicBezTo>
                <a:lnTo>
                  <a:pt x="18852" y="6894"/>
                </a:lnTo>
                <a:cubicBezTo>
                  <a:pt x="18852" y="6952"/>
                  <a:pt x="18876" y="6999"/>
                  <a:pt x="18905" y="6999"/>
                </a:cubicBezTo>
                <a:cubicBezTo>
                  <a:pt x="18934" y="6999"/>
                  <a:pt x="18958" y="6952"/>
                  <a:pt x="18958" y="6894"/>
                </a:cubicBezTo>
                <a:lnTo>
                  <a:pt x="18958" y="6674"/>
                </a:lnTo>
                <a:cubicBezTo>
                  <a:pt x="18958" y="6617"/>
                  <a:pt x="18934" y="6570"/>
                  <a:pt x="18905" y="6570"/>
                </a:cubicBezTo>
                <a:close/>
                <a:moveTo>
                  <a:pt x="19220" y="6570"/>
                </a:moveTo>
                <a:cubicBezTo>
                  <a:pt x="19191" y="6570"/>
                  <a:pt x="19167" y="6617"/>
                  <a:pt x="19167" y="6674"/>
                </a:cubicBezTo>
                <a:lnTo>
                  <a:pt x="19167" y="6894"/>
                </a:lnTo>
                <a:cubicBezTo>
                  <a:pt x="19167" y="6952"/>
                  <a:pt x="19191" y="6999"/>
                  <a:pt x="19220" y="6999"/>
                </a:cubicBezTo>
                <a:cubicBezTo>
                  <a:pt x="19249" y="6999"/>
                  <a:pt x="19273" y="6952"/>
                  <a:pt x="19273" y="6894"/>
                </a:cubicBezTo>
                <a:lnTo>
                  <a:pt x="19273" y="6674"/>
                </a:lnTo>
                <a:cubicBezTo>
                  <a:pt x="19273" y="6617"/>
                  <a:pt x="19249" y="6570"/>
                  <a:pt x="19220" y="6570"/>
                </a:cubicBezTo>
                <a:close/>
                <a:moveTo>
                  <a:pt x="20069" y="6570"/>
                </a:moveTo>
                <a:cubicBezTo>
                  <a:pt x="20040" y="6570"/>
                  <a:pt x="20016" y="6617"/>
                  <a:pt x="20016" y="6674"/>
                </a:cubicBezTo>
                <a:lnTo>
                  <a:pt x="20016" y="6894"/>
                </a:lnTo>
                <a:cubicBezTo>
                  <a:pt x="20016" y="6952"/>
                  <a:pt x="20040" y="6999"/>
                  <a:pt x="20069" y="6999"/>
                </a:cubicBezTo>
                <a:cubicBezTo>
                  <a:pt x="20099" y="6999"/>
                  <a:pt x="20122" y="6952"/>
                  <a:pt x="20122" y="6894"/>
                </a:cubicBezTo>
                <a:lnTo>
                  <a:pt x="20122" y="6674"/>
                </a:lnTo>
                <a:cubicBezTo>
                  <a:pt x="20122" y="6617"/>
                  <a:pt x="20099" y="6570"/>
                  <a:pt x="20069" y="6570"/>
                </a:cubicBezTo>
                <a:close/>
                <a:moveTo>
                  <a:pt x="20384" y="6570"/>
                </a:moveTo>
                <a:cubicBezTo>
                  <a:pt x="20355" y="6570"/>
                  <a:pt x="20331" y="6617"/>
                  <a:pt x="20331" y="6674"/>
                </a:cubicBezTo>
                <a:lnTo>
                  <a:pt x="20331" y="6894"/>
                </a:lnTo>
                <a:cubicBezTo>
                  <a:pt x="20331" y="6952"/>
                  <a:pt x="20355" y="6999"/>
                  <a:pt x="20384" y="6999"/>
                </a:cubicBezTo>
                <a:cubicBezTo>
                  <a:pt x="20413" y="6999"/>
                  <a:pt x="20436" y="6952"/>
                  <a:pt x="20436" y="6894"/>
                </a:cubicBezTo>
                <a:lnTo>
                  <a:pt x="20436" y="6674"/>
                </a:lnTo>
                <a:cubicBezTo>
                  <a:pt x="20436" y="6617"/>
                  <a:pt x="20413" y="6570"/>
                  <a:pt x="20384" y="6570"/>
                </a:cubicBezTo>
                <a:close/>
                <a:moveTo>
                  <a:pt x="21234" y="6570"/>
                </a:moveTo>
                <a:cubicBezTo>
                  <a:pt x="21204" y="6570"/>
                  <a:pt x="21181" y="6617"/>
                  <a:pt x="21181" y="6674"/>
                </a:cubicBezTo>
                <a:lnTo>
                  <a:pt x="21181" y="6894"/>
                </a:lnTo>
                <a:cubicBezTo>
                  <a:pt x="21181" y="6952"/>
                  <a:pt x="21204" y="6999"/>
                  <a:pt x="21234" y="6999"/>
                </a:cubicBezTo>
                <a:cubicBezTo>
                  <a:pt x="21263" y="6999"/>
                  <a:pt x="21285" y="6952"/>
                  <a:pt x="21285" y="6894"/>
                </a:cubicBezTo>
                <a:lnTo>
                  <a:pt x="21285" y="6674"/>
                </a:lnTo>
                <a:cubicBezTo>
                  <a:pt x="21285" y="6617"/>
                  <a:pt x="21263" y="6570"/>
                  <a:pt x="21234" y="6570"/>
                </a:cubicBezTo>
                <a:close/>
                <a:moveTo>
                  <a:pt x="21547" y="6570"/>
                </a:moveTo>
                <a:cubicBezTo>
                  <a:pt x="21518" y="6570"/>
                  <a:pt x="21495" y="6617"/>
                  <a:pt x="21495" y="6674"/>
                </a:cubicBezTo>
                <a:lnTo>
                  <a:pt x="21495" y="6894"/>
                </a:lnTo>
                <a:cubicBezTo>
                  <a:pt x="21495" y="6952"/>
                  <a:pt x="21518" y="6999"/>
                  <a:pt x="21547" y="6999"/>
                </a:cubicBezTo>
                <a:cubicBezTo>
                  <a:pt x="21576" y="6999"/>
                  <a:pt x="21600" y="6952"/>
                  <a:pt x="21600" y="6894"/>
                </a:cubicBezTo>
                <a:lnTo>
                  <a:pt x="21600" y="6674"/>
                </a:lnTo>
                <a:cubicBezTo>
                  <a:pt x="21600" y="6617"/>
                  <a:pt x="21576" y="6570"/>
                  <a:pt x="21547" y="6570"/>
                </a:cubicBezTo>
                <a:close/>
                <a:moveTo>
                  <a:pt x="53" y="7300"/>
                </a:moveTo>
                <a:cubicBezTo>
                  <a:pt x="24" y="7300"/>
                  <a:pt x="0" y="7347"/>
                  <a:pt x="0" y="7404"/>
                </a:cubicBezTo>
                <a:lnTo>
                  <a:pt x="0" y="7624"/>
                </a:lnTo>
                <a:cubicBezTo>
                  <a:pt x="0" y="7682"/>
                  <a:pt x="24" y="7729"/>
                  <a:pt x="53" y="7729"/>
                </a:cubicBezTo>
                <a:cubicBezTo>
                  <a:pt x="82" y="7729"/>
                  <a:pt x="106" y="7682"/>
                  <a:pt x="106" y="7624"/>
                </a:cubicBezTo>
                <a:lnTo>
                  <a:pt x="106" y="7404"/>
                </a:lnTo>
                <a:cubicBezTo>
                  <a:pt x="106" y="7347"/>
                  <a:pt x="82" y="7300"/>
                  <a:pt x="53" y="7300"/>
                </a:cubicBezTo>
                <a:close/>
                <a:moveTo>
                  <a:pt x="367" y="7300"/>
                </a:moveTo>
                <a:cubicBezTo>
                  <a:pt x="338" y="7300"/>
                  <a:pt x="315" y="7347"/>
                  <a:pt x="315" y="7404"/>
                </a:cubicBezTo>
                <a:lnTo>
                  <a:pt x="315" y="7624"/>
                </a:lnTo>
                <a:cubicBezTo>
                  <a:pt x="315" y="7682"/>
                  <a:pt x="338" y="7729"/>
                  <a:pt x="367" y="7729"/>
                </a:cubicBezTo>
                <a:cubicBezTo>
                  <a:pt x="397" y="7729"/>
                  <a:pt x="420" y="7682"/>
                  <a:pt x="420" y="7624"/>
                </a:cubicBezTo>
                <a:lnTo>
                  <a:pt x="420" y="7404"/>
                </a:lnTo>
                <a:cubicBezTo>
                  <a:pt x="420" y="7347"/>
                  <a:pt x="397" y="7300"/>
                  <a:pt x="367" y="7300"/>
                </a:cubicBezTo>
                <a:close/>
                <a:moveTo>
                  <a:pt x="1217" y="7300"/>
                </a:moveTo>
                <a:cubicBezTo>
                  <a:pt x="1188" y="7300"/>
                  <a:pt x="1164" y="7347"/>
                  <a:pt x="1164" y="7404"/>
                </a:cubicBezTo>
                <a:lnTo>
                  <a:pt x="1164" y="7624"/>
                </a:lnTo>
                <a:cubicBezTo>
                  <a:pt x="1164" y="7682"/>
                  <a:pt x="1188" y="7729"/>
                  <a:pt x="1217" y="7729"/>
                </a:cubicBezTo>
                <a:cubicBezTo>
                  <a:pt x="1246" y="7729"/>
                  <a:pt x="1270" y="7682"/>
                  <a:pt x="1270" y="7624"/>
                </a:cubicBezTo>
                <a:lnTo>
                  <a:pt x="1270" y="7404"/>
                </a:lnTo>
                <a:cubicBezTo>
                  <a:pt x="1270" y="7347"/>
                  <a:pt x="1246" y="7300"/>
                  <a:pt x="1217" y="7300"/>
                </a:cubicBezTo>
                <a:close/>
                <a:moveTo>
                  <a:pt x="1532" y="7300"/>
                </a:moveTo>
                <a:cubicBezTo>
                  <a:pt x="1503" y="7300"/>
                  <a:pt x="1479" y="7347"/>
                  <a:pt x="1479" y="7404"/>
                </a:cubicBezTo>
                <a:lnTo>
                  <a:pt x="1479" y="7624"/>
                </a:lnTo>
                <a:cubicBezTo>
                  <a:pt x="1479" y="7682"/>
                  <a:pt x="1503" y="7729"/>
                  <a:pt x="1532" y="7729"/>
                </a:cubicBezTo>
                <a:cubicBezTo>
                  <a:pt x="1561" y="7729"/>
                  <a:pt x="1584" y="7682"/>
                  <a:pt x="1584" y="7624"/>
                </a:cubicBezTo>
                <a:lnTo>
                  <a:pt x="1584" y="7404"/>
                </a:lnTo>
                <a:cubicBezTo>
                  <a:pt x="1584" y="7347"/>
                  <a:pt x="1561" y="7300"/>
                  <a:pt x="1532" y="7300"/>
                </a:cubicBezTo>
                <a:close/>
                <a:moveTo>
                  <a:pt x="2380" y="7300"/>
                </a:moveTo>
                <a:cubicBezTo>
                  <a:pt x="2351" y="7300"/>
                  <a:pt x="2329" y="7347"/>
                  <a:pt x="2329" y="7404"/>
                </a:cubicBezTo>
                <a:lnTo>
                  <a:pt x="2329" y="7624"/>
                </a:lnTo>
                <a:cubicBezTo>
                  <a:pt x="2329" y="7682"/>
                  <a:pt x="2351" y="7729"/>
                  <a:pt x="2380" y="7729"/>
                </a:cubicBezTo>
                <a:cubicBezTo>
                  <a:pt x="2409" y="7729"/>
                  <a:pt x="2433" y="7682"/>
                  <a:pt x="2433" y="7624"/>
                </a:cubicBezTo>
                <a:lnTo>
                  <a:pt x="2433" y="7404"/>
                </a:lnTo>
                <a:cubicBezTo>
                  <a:pt x="2433" y="7347"/>
                  <a:pt x="2409" y="7300"/>
                  <a:pt x="2380" y="7300"/>
                </a:cubicBezTo>
                <a:close/>
                <a:moveTo>
                  <a:pt x="2695" y="7300"/>
                </a:moveTo>
                <a:cubicBezTo>
                  <a:pt x="2666" y="7300"/>
                  <a:pt x="2643" y="7347"/>
                  <a:pt x="2643" y="7404"/>
                </a:cubicBezTo>
                <a:lnTo>
                  <a:pt x="2643" y="7624"/>
                </a:lnTo>
                <a:cubicBezTo>
                  <a:pt x="2643" y="7682"/>
                  <a:pt x="2666" y="7729"/>
                  <a:pt x="2695" y="7729"/>
                </a:cubicBezTo>
                <a:cubicBezTo>
                  <a:pt x="2724" y="7729"/>
                  <a:pt x="2748" y="7682"/>
                  <a:pt x="2748" y="7624"/>
                </a:cubicBezTo>
                <a:lnTo>
                  <a:pt x="2748" y="7404"/>
                </a:lnTo>
                <a:cubicBezTo>
                  <a:pt x="2748" y="7347"/>
                  <a:pt x="2724" y="7300"/>
                  <a:pt x="2695" y="7300"/>
                </a:cubicBezTo>
                <a:close/>
                <a:moveTo>
                  <a:pt x="3545" y="7300"/>
                </a:moveTo>
                <a:cubicBezTo>
                  <a:pt x="3516" y="7300"/>
                  <a:pt x="3492" y="7347"/>
                  <a:pt x="3492" y="7404"/>
                </a:cubicBezTo>
                <a:lnTo>
                  <a:pt x="3492" y="7624"/>
                </a:lnTo>
                <a:cubicBezTo>
                  <a:pt x="3492" y="7682"/>
                  <a:pt x="3516" y="7729"/>
                  <a:pt x="3545" y="7729"/>
                </a:cubicBezTo>
                <a:cubicBezTo>
                  <a:pt x="3574" y="7729"/>
                  <a:pt x="3598" y="7682"/>
                  <a:pt x="3598" y="7624"/>
                </a:cubicBezTo>
                <a:lnTo>
                  <a:pt x="3598" y="7404"/>
                </a:lnTo>
                <a:cubicBezTo>
                  <a:pt x="3598" y="7347"/>
                  <a:pt x="3574" y="7300"/>
                  <a:pt x="3545" y="7300"/>
                </a:cubicBezTo>
                <a:close/>
                <a:moveTo>
                  <a:pt x="3859" y="7300"/>
                </a:moveTo>
                <a:cubicBezTo>
                  <a:pt x="3830" y="7300"/>
                  <a:pt x="3806" y="7347"/>
                  <a:pt x="3806" y="7404"/>
                </a:cubicBezTo>
                <a:lnTo>
                  <a:pt x="3806" y="7624"/>
                </a:lnTo>
                <a:cubicBezTo>
                  <a:pt x="3806" y="7682"/>
                  <a:pt x="3830" y="7729"/>
                  <a:pt x="3859" y="7729"/>
                </a:cubicBezTo>
                <a:cubicBezTo>
                  <a:pt x="3888" y="7729"/>
                  <a:pt x="3912" y="7682"/>
                  <a:pt x="3912" y="7624"/>
                </a:cubicBezTo>
                <a:lnTo>
                  <a:pt x="3912" y="7404"/>
                </a:lnTo>
                <a:cubicBezTo>
                  <a:pt x="3912" y="7347"/>
                  <a:pt x="3888" y="7300"/>
                  <a:pt x="3859" y="7300"/>
                </a:cubicBezTo>
                <a:close/>
                <a:moveTo>
                  <a:pt x="4709" y="7300"/>
                </a:moveTo>
                <a:cubicBezTo>
                  <a:pt x="4680" y="7300"/>
                  <a:pt x="4656" y="7347"/>
                  <a:pt x="4656" y="7404"/>
                </a:cubicBezTo>
                <a:lnTo>
                  <a:pt x="4656" y="7624"/>
                </a:lnTo>
                <a:cubicBezTo>
                  <a:pt x="4656" y="7682"/>
                  <a:pt x="4680" y="7729"/>
                  <a:pt x="4709" y="7729"/>
                </a:cubicBezTo>
                <a:cubicBezTo>
                  <a:pt x="4738" y="7729"/>
                  <a:pt x="4762" y="7682"/>
                  <a:pt x="4762" y="7624"/>
                </a:cubicBezTo>
                <a:lnTo>
                  <a:pt x="4762" y="7404"/>
                </a:lnTo>
                <a:cubicBezTo>
                  <a:pt x="4762" y="7347"/>
                  <a:pt x="4738" y="7300"/>
                  <a:pt x="4709" y="7300"/>
                </a:cubicBezTo>
                <a:close/>
                <a:moveTo>
                  <a:pt x="5023" y="7300"/>
                </a:moveTo>
                <a:cubicBezTo>
                  <a:pt x="4994" y="7300"/>
                  <a:pt x="4970" y="7347"/>
                  <a:pt x="4970" y="7404"/>
                </a:cubicBezTo>
                <a:lnTo>
                  <a:pt x="4970" y="7624"/>
                </a:lnTo>
                <a:cubicBezTo>
                  <a:pt x="4970" y="7682"/>
                  <a:pt x="4994" y="7729"/>
                  <a:pt x="5023" y="7729"/>
                </a:cubicBezTo>
                <a:cubicBezTo>
                  <a:pt x="5053" y="7729"/>
                  <a:pt x="5076" y="7682"/>
                  <a:pt x="5076" y="7624"/>
                </a:cubicBezTo>
                <a:lnTo>
                  <a:pt x="5076" y="7404"/>
                </a:lnTo>
                <a:cubicBezTo>
                  <a:pt x="5076" y="7347"/>
                  <a:pt x="5053" y="7300"/>
                  <a:pt x="5023" y="7300"/>
                </a:cubicBezTo>
                <a:close/>
                <a:moveTo>
                  <a:pt x="5873" y="7300"/>
                </a:moveTo>
                <a:cubicBezTo>
                  <a:pt x="5844" y="7300"/>
                  <a:pt x="5820" y="7347"/>
                  <a:pt x="5820" y="7404"/>
                </a:cubicBezTo>
                <a:lnTo>
                  <a:pt x="5820" y="7624"/>
                </a:lnTo>
                <a:cubicBezTo>
                  <a:pt x="5820" y="7682"/>
                  <a:pt x="5844" y="7729"/>
                  <a:pt x="5873" y="7729"/>
                </a:cubicBezTo>
                <a:cubicBezTo>
                  <a:pt x="5902" y="7729"/>
                  <a:pt x="5926" y="7682"/>
                  <a:pt x="5926" y="7624"/>
                </a:cubicBezTo>
                <a:lnTo>
                  <a:pt x="5926" y="7404"/>
                </a:lnTo>
                <a:cubicBezTo>
                  <a:pt x="5926" y="7347"/>
                  <a:pt x="5902" y="7300"/>
                  <a:pt x="5873" y="7300"/>
                </a:cubicBezTo>
                <a:close/>
                <a:moveTo>
                  <a:pt x="6188" y="7300"/>
                </a:moveTo>
                <a:cubicBezTo>
                  <a:pt x="6159" y="7300"/>
                  <a:pt x="6135" y="7347"/>
                  <a:pt x="6135" y="7404"/>
                </a:cubicBezTo>
                <a:lnTo>
                  <a:pt x="6135" y="7624"/>
                </a:lnTo>
                <a:cubicBezTo>
                  <a:pt x="6135" y="7682"/>
                  <a:pt x="6159" y="7729"/>
                  <a:pt x="6188" y="7729"/>
                </a:cubicBezTo>
                <a:cubicBezTo>
                  <a:pt x="6217" y="7729"/>
                  <a:pt x="6240" y="7682"/>
                  <a:pt x="6240" y="7624"/>
                </a:cubicBezTo>
                <a:lnTo>
                  <a:pt x="6240" y="7404"/>
                </a:lnTo>
                <a:cubicBezTo>
                  <a:pt x="6240" y="7347"/>
                  <a:pt x="6217" y="7300"/>
                  <a:pt x="6188" y="7300"/>
                </a:cubicBezTo>
                <a:close/>
                <a:moveTo>
                  <a:pt x="7036" y="7300"/>
                </a:moveTo>
                <a:cubicBezTo>
                  <a:pt x="7007" y="7300"/>
                  <a:pt x="6984" y="7347"/>
                  <a:pt x="6984" y="7404"/>
                </a:cubicBezTo>
                <a:lnTo>
                  <a:pt x="6984" y="7624"/>
                </a:lnTo>
                <a:cubicBezTo>
                  <a:pt x="6984" y="7682"/>
                  <a:pt x="7007" y="7729"/>
                  <a:pt x="7036" y="7729"/>
                </a:cubicBezTo>
                <a:cubicBezTo>
                  <a:pt x="7065" y="7729"/>
                  <a:pt x="7089" y="7682"/>
                  <a:pt x="7089" y="7624"/>
                </a:cubicBezTo>
                <a:lnTo>
                  <a:pt x="7089" y="7404"/>
                </a:lnTo>
                <a:cubicBezTo>
                  <a:pt x="7089" y="7347"/>
                  <a:pt x="7065" y="7300"/>
                  <a:pt x="7036" y="7300"/>
                </a:cubicBezTo>
                <a:close/>
                <a:moveTo>
                  <a:pt x="7351" y="7300"/>
                </a:moveTo>
                <a:cubicBezTo>
                  <a:pt x="7322" y="7300"/>
                  <a:pt x="7299" y="7347"/>
                  <a:pt x="7299" y="7404"/>
                </a:cubicBezTo>
                <a:lnTo>
                  <a:pt x="7299" y="7624"/>
                </a:lnTo>
                <a:cubicBezTo>
                  <a:pt x="7299" y="7682"/>
                  <a:pt x="7322" y="7729"/>
                  <a:pt x="7351" y="7729"/>
                </a:cubicBezTo>
                <a:cubicBezTo>
                  <a:pt x="7380" y="7729"/>
                  <a:pt x="7404" y="7682"/>
                  <a:pt x="7404" y="7624"/>
                </a:cubicBezTo>
                <a:lnTo>
                  <a:pt x="7404" y="7404"/>
                </a:lnTo>
                <a:cubicBezTo>
                  <a:pt x="7404" y="7347"/>
                  <a:pt x="7380" y="7300"/>
                  <a:pt x="7351" y="7300"/>
                </a:cubicBezTo>
                <a:close/>
                <a:moveTo>
                  <a:pt x="8201" y="7300"/>
                </a:moveTo>
                <a:cubicBezTo>
                  <a:pt x="8171" y="7300"/>
                  <a:pt x="8148" y="7347"/>
                  <a:pt x="8148" y="7404"/>
                </a:cubicBezTo>
                <a:lnTo>
                  <a:pt x="8148" y="7624"/>
                </a:lnTo>
                <a:cubicBezTo>
                  <a:pt x="8148" y="7682"/>
                  <a:pt x="8171" y="7729"/>
                  <a:pt x="8201" y="7729"/>
                </a:cubicBezTo>
                <a:cubicBezTo>
                  <a:pt x="8230" y="7729"/>
                  <a:pt x="8254" y="7682"/>
                  <a:pt x="8254" y="7624"/>
                </a:cubicBezTo>
                <a:lnTo>
                  <a:pt x="8254" y="7404"/>
                </a:lnTo>
                <a:cubicBezTo>
                  <a:pt x="8254" y="7347"/>
                  <a:pt x="8230" y="7300"/>
                  <a:pt x="8201" y="7300"/>
                </a:cubicBezTo>
                <a:close/>
                <a:moveTo>
                  <a:pt x="8515" y="7300"/>
                </a:moveTo>
                <a:cubicBezTo>
                  <a:pt x="8486" y="7300"/>
                  <a:pt x="8462" y="7347"/>
                  <a:pt x="8462" y="7404"/>
                </a:cubicBezTo>
                <a:lnTo>
                  <a:pt x="8462" y="7624"/>
                </a:lnTo>
                <a:cubicBezTo>
                  <a:pt x="8462" y="7682"/>
                  <a:pt x="8486" y="7729"/>
                  <a:pt x="8515" y="7729"/>
                </a:cubicBezTo>
                <a:cubicBezTo>
                  <a:pt x="8544" y="7729"/>
                  <a:pt x="8568" y="7682"/>
                  <a:pt x="8568" y="7624"/>
                </a:cubicBezTo>
                <a:lnTo>
                  <a:pt x="8568" y="7404"/>
                </a:lnTo>
                <a:cubicBezTo>
                  <a:pt x="8568" y="7347"/>
                  <a:pt x="8544" y="7300"/>
                  <a:pt x="8515" y="7300"/>
                </a:cubicBezTo>
                <a:close/>
                <a:moveTo>
                  <a:pt x="9365" y="7300"/>
                </a:moveTo>
                <a:cubicBezTo>
                  <a:pt x="9336" y="7300"/>
                  <a:pt x="9312" y="7347"/>
                  <a:pt x="9312" y="7404"/>
                </a:cubicBezTo>
                <a:lnTo>
                  <a:pt x="9312" y="7624"/>
                </a:lnTo>
                <a:cubicBezTo>
                  <a:pt x="9312" y="7682"/>
                  <a:pt x="9336" y="7729"/>
                  <a:pt x="9365" y="7729"/>
                </a:cubicBezTo>
                <a:cubicBezTo>
                  <a:pt x="9394" y="7729"/>
                  <a:pt x="9418" y="7682"/>
                  <a:pt x="9418" y="7624"/>
                </a:cubicBezTo>
                <a:lnTo>
                  <a:pt x="9418" y="7404"/>
                </a:lnTo>
                <a:cubicBezTo>
                  <a:pt x="9418" y="7347"/>
                  <a:pt x="9394" y="7300"/>
                  <a:pt x="9365" y="7300"/>
                </a:cubicBezTo>
                <a:close/>
                <a:moveTo>
                  <a:pt x="9679" y="7300"/>
                </a:moveTo>
                <a:cubicBezTo>
                  <a:pt x="9650" y="7300"/>
                  <a:pt x="9626" y="7347"/>
                  <a:pt x="9626" y="7404"/>
                </a:cubicBezTo>
                <a:lnTo>
                  <a:pt x="9626" y="7624"/>
                </a:lnTo>
                <a:cubicBezTo>
                  <a:pt x="9626" y="7682"/>
                  <a:pt x="9650" y="7729"/>
                  <a:pt x="9679" y="7729"/>
                </a:cubicBezTo>
                <a:cubicBezTo>
                  <a:pt x="9708" y="7729"/>
                  <a:pt x="9732" y="7682"/>
                  <a:pt x="9732" y="7624"/>
                </a:cubicBezTo>
                <a:lnTo>
                  <a:pt x="9732" y="7404"/>
                </a:lnTo>
                <a:cubicBezTo>
                  <a:pt x="9732" y="7347"/>
                  <a:pt x="9708" y="7300"/>
                  <a:pt x="9679" y="7300"/>
                </a:cubicBezTo>
                <a:close/>
                <a:moveTo>
                  <a:pt x="10529" y="7300"/>
                </a:moveTo>
                <a:cubicBezTo>
                  <a:pt x="10500" y="7300"/>
                  <a:pt x="10476" y="7347"/>
                  <a:pt x="10476" y="7404"/>
                </a:cubicBezTo>
                <a:lnTo>
                  <a:pt x="10476" y="7624"/>
                </a:lnTo>
                <a:cubicBezTo>
                  <a:pt x="10476" y="7682"/>
                  <a:pt x="10500" y="7729"/>
                  <a:pt x="10529" y="7729"/>
                </a:cubicBezTo>
                <a:cubicBezTo>
                  <a:pt x="10558" y="7729"/>
                  <a:pt x="10582" y="7682"/>
                  <a:pt x="10582" y="7624"/>
                </a:cubicBezTo>
                <a:lnTo>
                  <a:pt x="10582" y="7404"/>
                </a:lnTo>
                <a:cubicBezTo>
                  <a:pt x="10582" y="7347"/>
                  <a:pt x="10558" y="7300"/>
                  <a:pt x="10529" y="7300"/>
                </a:cubicBezTo>
                <a:close/>
                <a:moveTo>
                  <a:pt x="10844" y="7300"/>
                </a:moveTo>
                <a:cubicBezTo>
                  <a:pt x="10814" y="7300"/>
                  <a:pt x="10791" y="7347"/>
                  <a:pt x="10791" y="7404"/>
                </a:cubicBezTo>
                <a:lnTo>
                  <a:pt x="10791" y="7624"/>
                </a:lnTo>
                <a:cubicBezTo>
                  <a:pt x="10791" y="7682"/>
                  <a:pt x="10814" y="7729"/>
                  <a:pt x="10844" y="7729"/>
                </a:cubicBezTo>
                <a:cubicBezTo>
                  <a:pt x="10873" y="7729"/>
                  <a:pt x="10895" y="7682"/>
                  <a:pt x="10895" y="7624"/>
                </a:cubicBezTo>
                <a:lnTo>
                  <a:pt x="10895" y="7404"/>
                </a:lnTo>
                <a:cubicBezTo>
                  <a:pt x="10895" y="7347"/>
                  <a:pt x="10873" y="7300"/>
                  <a:pt x="10844" y="7300"/>
                </a:cubicBezTo>
                <a:close/>
                <a:moveTo>
                  <a:pt x="11692" y="7300"/>
                </a:moveTo>
                <a:cubicBezTo>
                  <a:pt x="11663" y="7300"/>
                  <a:pt x="11640" y="7347"/>
                  <a:pt x="11640" y="7404"/>
                </a:cubicBezTo>
                <a:lnTo>
                  <a:pt x="11640" y="7624"/>
                </a:lnTo>
                <a:cubicBezTo>
                  <a:pt x="11640" y="7682"/>
                  <a:pt x="11663" y="7729"/>
                  <a:pt x="11692" y="7729"/>
                </a:cubicBezTo>
                <a:cubicBezTo>
                  <a:pt x="11721" y="7729"/>
                  <a:pt x="11745" y="7682"/>
                  <a:pt x="11745" y="7624"/>
                </a:cubicBezTo>
                <a:lnTo>
                  <a:pt x="11745" y="7404"/>
                </a:lnTo>
                <a:cubicBezTo>
                  <a:pt x="11745" y="7347"/>
                  <a:pt x="11721" y="7300"/>
                  <a:pt x="11692" y="7300"/>
                </a:cubicBezTo>
                <a:close/>
                <a:moveTo>
                  <a:pt x="12007" y="7300"/>
                </a:moveTo>
                <a:cubicBezTo>
                  <a:pt x="11978" y="7300"/>
                  <a:pt x="11955" y="7347"/>
                  <a:pt x="11955" y="7404"/>
                </a:cubicBezTo>
                <a:lnTo>
                  <a:pt x="11955" y="7624"/>
                </a:lnTo>
                <a:cubicBezTo>
                  <a:pt x="11955" y="7682"/>
                  <a:pt x="11978" y="7729"/>
                  <a:pt x="12007" y="7729"/>
                </a:cubicBezTo>
                <a:cubicBezTo>
                  <a:pt x="12036" y="7729"/>
                  <a:pt x="12060" y="7682"/>
                  <a:pt x="12060" y="7624"/>
                </a:cubicBezTo>
                <a:lnTo>
                  <a:pt x="12060" y="7404"/>
                </a:lnTo>
                <a:cubicBezTo>
                  <a:pt x="12060" y="7347"/>
                  <a:pt x="12036" y="7300"/>
                  <a:pt x="12007" y="7300"/>
                </a:cubicBezTo>
                <a:close/>
                <a:moveTo>
                  <a:pt x="12856" y="7300"/>
                </a:moveTo>
                <a:cubicBezTo>
                  <a:pt x="12827" y="7300"/>
                  <a:pt x="12804" y="7347"/>
                  <a:pt x="12804" y="7404"/>
                </a:cubicBezTo>
                <a:lnTo>
                  <a:pt x="12804" y="7624"/>
                </a:lnTo>
                <a:cubicBezTo>
                  <a:pt x="12804" y="7682"/>
                  <a:pt x="12827" y="7729"/>
                  <a:pt x="12856" y="7729"/>
                </a:cubicBezTo>
                <a:cubicBezTo>
                  <a:pt x="12886" y="7729"/>
                  <a:pt x="12909" y="7682"/>
                  <a:pt x="12909" y="7624"/>
                </a:cubicBezTo>
                <a:lnTo>
                  <a:pt x="12909" y="7404"/>
                </a:lnTo>
                <a:cubicBezTo>
                  <a:pt x="12909" y="7347"/>
                  <a:pt x="12886" y="7300"/>
                  <a:pt x="12856" y="7300"/>
                </a:cubicBezTo>
                <a:close/>
                <a:moveTo>
                  <a:pt x="13171" y="7300"/>
                </a:moveTo>
                <a:cubicBezTo>
                  <a:pt x="13142" y="7300"/>
                  <a:pt x="13118" y="7347"/>
                  <a:pt x="13118" y="7404"/>
                </a:cubicBezTo>
                <a:lnTo>
                  <a:pt x="13118" y="7624"/>
                </a:lnTo>
                <a:cubicBezTo>
                  <a:pt x="13118" y="7682"/>
                  <a:pt x="13142" y="7729"/>
                  <a:pt x="13171" y="7729"/>
                </a:cubicBezTo>
                <a:cubicBezTo>
                  <a:pt x="13200" y="7729"/>
                  <a:pt x="13224" y="7682"/>
                  <a:pt x="13224" y="7624"/>
                </a:cubicBezTo>
                <a:lnTo>
                  <a:pt x="13224" y="7404"/>
                </a:lnTo>
                <a:cubicBezTo>
                  <a:pt x="13224" y="7347"/>
                  <a:pt x="13200" y="7300"/>
                  <a:pt x="13171" y="7300"/>
                </a:cubicBezTo>
                <a:close/>
                <a:moveTo>
                  <a:pt x="14021" y="7300"/>
                </a:moveTo>
                <a:cubicBezTo>
                  <a:pt x="13992" y="7300"/>
                  <a:pt x="13968" y="7347"/>
                  <a:pt x="13968" y="7404"/>
                </a:cubicBezTo>
                <a:lnTo>
                  <a:pt x="13968" y="7624"/>
                </a:lnTo>
                <a:cubicBezTo>
                  <a:pt x="13968" y="7682"/>
                  <a:pt x="13992" y="7729"/>
                  <a:pt x="14021" y="7729"/>
                </a:cubicBezTo>
                <a:cubicBezTo>
                  <a:pt x="14050" y="7729"/>
                  <a:pt x="14074" y="7682"/>
                  <a:pt x="14074" y="7624"/>
                </a:cubicBezTo>
                <a:lnTo>
                  <a:pt x="14074" y="7404"/>
                </a:lnTo>
                <a:cubicBezTo>
                  <a:pt x="14074" y="7347"/>
                  <a:pt x="14050" y="7300"/>
                  <a:pt x="14021" y="7300"/>
                </a:cubicBezTo>
                <a:close/>
                <a:moveTo>
                  <a:pt x="14335" y="7300"/>
                </a:moveTo>
                <a:cubicBezTo>
                  <a:pt x="14306" y="7300"/>
                  <a:pt x="14282" y="7347"/>
                  <a:pt x="14282" y="7404"/>
                </a:cubicBezTo>
                <a:lnTo>
                  <a:pt x="14282" y="7624"/>
                </a:lnTo>
                <a:cubicBezTo>
                  <a:pt x="14282" y="7682"/>
                  <a:pt x="14306" y="7729"/>
                  <a:pt x="14335" y="7729"/>
                </a:cubicBezTo>
                <a:cubicBezTo>
                  <a:pt x="14364" y="7729"/>
                  <a:pt x="14388" y="7682"/>
                  <a:pt x="14388" y="7624"/>
                </a:cubicBezTo>
                <a:lnTo>
                  <a:pt x="14388" y="7404"/>
                </a:lnTo>
                <a:cubicBezTo>
                  <a:pt x="14388" y="7347"/>
                  <a:pt x="14364" y="7300"/>
                  <a:pt x="14335" y="7300"/>
                </a:cubicBezTo>
                <a:close/>
                <a:moveTo>
                  <a:pt x="15185" y="7300"/>
                </a:moveTo>
                <a:cubicBezTo>
                  <a:pt x="15156" y="7300"/>
                  <a:pt x="15132" y="7347"/>
                  <a:pt x="15132" y="7404"/>
                </a:cubicBezTo>
                <a:lnTo>
                  <a:pt x="15132" y="7624"/>
                </a:lnTo>
                <a:cubicBezTo>
                  <a:pt x="15132" y="7682"/>
                  <a:pt x="15156" y="7729"/>
                  <a:pt x="15185" y="7729"/>
                </a:cubicBezTo>
                <a:cubicBezTo>
                  <a:pt x="15214" y="7729"/>
                  <a:pt x="15237" y="7682"/>
                  <a:pt x="15237" y="7624"/>
                </a:cubicBezTo>
                <a:lnTo>
                  <a:pt x="15237" y="7404"/>
                </a:lnTo>
                <a:cubicBezTo>
                  <a:pt x="15237" y="7347"/>
                  <a:pt x="15214" y="7300"/>
                  <a:pt x="15185" y="7300"/>
                </a:cubicBezTo>
                <a:close/>
                <a:moveTo>
                  <a:pt x="15500" y="7300"/>
                </a:moveTo>
                <a:cubicBezTo>
                  <a:pt x="15470" y="7300"/>
                  <a:pt x="15447" y="7347"/>
                  <a:pt x="15447" y="7404"/>
                </a:cubicBezTo>
                <a:lnTo>
                  <a:pt x="15447" y="7624"/>
                </a:lnTo>
                <a:cubicBezTo>
                  <a:pt x="15447" y="7682"/>
                  <a:pt x="15470" y="7729"/>
                  <a:pt x="15500" y="7729"/>
                </a:cubicBezTo>
                <a:cubicBezTo>
                  <a:pt x="15529" y="7729"/>
                  <a:pt x="15551" y="7682"/>
                  <a:pt x="15551" y="7624"/>
                </a:cubicBezTo>
                <a:lnTo>
                  <a:pt x="15551" y="7404"/>
                </a:lnTo>
                <a:cubicBezTo>
                  <a:pt x="15551" y="7347"/>
                  <a:pt x="15529" y="7300"/>
                  <a:pt x="15500" y="7300"/>
                </a:cubicBezTo>
                <a:close/>
                <a:moveTo>
                  <a:pt x="16349" y="7300"/>
                </a:moveTo>
                <a:cubicBezTo>
                  <a:pt x="16320" y="7300"/>
                  <a:pt x="16296" y="7347"/>
                  <a:pt x="16296" y="7404"/>
                </a:cubicBezTo>
                <a:lnTo>
                  <a:pt x="16296" y="7624"/>
                </a:lnTo>
                <a:cubicBezTo>
                  <a:pt x="16296" y="7682"/>
                  <a:pt x="16320" y="7729"/>
                  <a:pt x="16349" y="7729"/>
                </a:cubicBezTo>
                <a:cubicBezTo>
                  <a:pt x="16378" y="7729"/>
                  <a:pt x="16401" y="7682"/>
                  <a:pt x="16401" y="7624"/>
                </a:cubicBezTo>
                <a:lnTo>
                  <a:pt x="16401" y="7404"/>
                </a:lnTo>
                <a:cubicBezTo>
                  <a:pt x="16401" y="7347"/>
                  <a:pt x="16378" y="7300"/>
                  <a:pt x="16349" y="7300"/>
                </a:cubicBezTo>
                <a:close/>
                <a:moveTo>
                  <a:pt x="16663" y="7300"/>
                </a:moveTo>
                <a:cubicBezTo>
                  <a:pt x="16634" y="7300"/>
                  <a:pt x="16611" y="7347"/>
                  <a:pt x="16611" y="7404"/>
                </a:cubicBezTo>
                <a:lnTo>
                  <a:pt x="16611" y="7624"/>
                </a:lnTo>
                <a:cubicBezTo>
                  <a:pt x="16611" y="7682"/>
                  <a:pt x="16634" y="7729"/>
                  <a:pt x="16663" y="7729"/>
                </a:cubicBezTo>
                <a:cubicBezTo>
                  <a:pt x="16692" y="7729"/>
                  <a:pt x="16716" y="7682"/>
                  <a:pt x="16716" y="7624"/>
                </a:cubicBezTo>
                <a:lnTo>
                  <a:pt x="16716" y="7404"/>
                </a:lnTo>
                <a:cubicBezTo>
                  <a:pt x="16716" y="7347"/>
                  <a:pt x="16692" y="7300"/>
                  <a:pt x="16663" y="7300"/>
                </a:cubicBezTo>
                <a:close/>
                <a:moveTo>
                  <a:pt x="17512" y="7300"/>
                </a:moveTo>
                <a:cubicBezTo>
                  <a:pt x="17483" y="7300"/>
                  <a:pt x="17459" y="7347"/>
                  <a:pt x="17459" y="7404"/>
                </a:cubicBezTo>
                <a:lnTo>
                  <a:pt x="17459" y="7624"/>
                </a:lnTo>
                <a:cubicBezTo>
                  <a:pt x="17459" y="7682"/>
                  <a:pt x="17483" y="7729"/>
                  <a:pt x="17512" y="7729"/>
                </a:cubicBezTo>
                <a:cubicBezTo>
                  <a:pt x="17541" y="7729"/>
                  <a:pt x="17565" y="7682"/>
                  <a:pt x="17565" y="7624"/>
                </a:cubicBezTo>
                <a:lnTo>
                  <a:pt x="17565" y="7404"/>
                </a:lnTo>
                <a:cubicBezTo>
                  <a:pt x="17565" y="7347"/>
                  <a:pt x="17541" y="7300"/>
                  <a:pt x="17512" y="7300"/>
                </a:cubicBezTo>
                <a:close/>
                <a:moveTo>
                  <a:pt x="17827" y="7300"/>
                </a:moveTo>
                <a:cubicBezTo>
                  <a:pt x="17798" y="7300"/>
                  <a:pt x="17774" y="7347"/>
                  <a:pt x="17774" y="7404"/>
                </a:cubicBezTo>
                <a:lnTo>
                  <a:pt x="17774" y="7624"/>
                </a:lnTo>
                <a:cubicBezTo>
                  <a:pt x="17774" y="7682"/>
                  <a:pt x="17798" y="7729"/>
                  <a:pt x="17827" y="7729"/>
                </a:cubicBezTo>
                <a:cubicBezTo>
                  <a:pt x="17856" y="7729"/>
                  <a:pt x="17880" y="7682"/>
                  <a:pt x="17880" y="7624"/>
                </a:cubicBezTo>
                <a:lnTo>
                  <a:pt x="17880" y="7404"/>
                </a:lnTo>
                <a:cubicBezTo>
                  <a:pt x="17880" y="7347"/>
                  <a:pt x="17856" y="7300"/>
                  <a:pt x="17827" y="7300"/>
                </a:cubicBezTo>
                <a:close/>
                <a:moveTo>
                  <a:pt x="18677" y="7300"/>
                </a:moveTo>
                <a:cubicBezTo>
                  <a:pt x="18648" y="7300"/>
                  <a:pt x="18624" y="7347"/>
                  <a:pt x="18624" y="7404"/>
                </a:cubicBezTo>
                <a:lnTo>
                  <a:pt x="18624" y="7624"/>
                </a:lnTo>
                <a:cubicBezTo>
                  <a:pt x="18624" y="7682"/>
                  <a:pt x="18648" y="7729"/>
                  <a:pt x="18677" y="7729"/>
                </a:cubicBezTo>
                <a:cubicBezTo>
                  <a:pt x="18706" y="7729"/>
                  <a:pt x="18730" y="7682"/>
                  <a:pt x="18730" y="7624"/>
                </a:cubicBezTo>
                <a:lnTo>
                  <a:pt x="18730" y="7404"/>
                </a:lnTo>
                <a:cubicBezTo>
                  <a:pt x="18730" y="7347"/>
                  <a:pt x="18706" y="7300"/>
                  <a:pt x="18677" y="7300"/>
                </a:cubicBezTo>
                <a:close/>
                <a:moveTo>
                  <a:pt x="18991" y="7300"/>
                </a:moveTo>
                <a:cubicBezTo>
                  <a:pt x="18962" y="7300"/>
                  <a:pt x="18938" y="7347"/>
                  <a:pt x="18938" y="7404"/>
                </a:cubicBezTo>
                <a:lnTo>
                  <a:pt x="18938" y="7624"/>
                </a:lnTo>
                <a:cubicBezTo>
                  <a:pt x="18938" y="7682"/>
                  <a:pt x="18962" y="7729"/>
                  <a:pt x="18991" y="7729"/>
                </a:cubicBezTo>
                <a:cubicBezTo>
                  <a:pt x="19020" y="7729"/>
                  <a:pt x="19044" y="7682"/>
                  <a:pt x="19044" y="7624"/>
                </a:cubicBezTo>
                <a:lnTo>
                  <a:pt x="19044" y="7404"/>
                </a:lnTo>
                <a:cubicBezTo>
                  <a:pt x="19044" y="7347"/>
                  <a:pt x="19020" y="7300"/>
                  <a:pt x="18991" y="7300"/>
                </a:cubicBezTo>
                <a:close/>
                <a:moveTo>
                  <a:pt x="19841" y="7300"/>
                </a:moveTo>
                <a:cubicBezTo>
                  <a:pt x="19812" y="7300"/>
                  <a:pt x="19788" y="7347"/>
                  <a:pt x="19788" y="7404"/>
                </a:cubicBezTo>
                <a:lnTo>
                  <a:pt x="19788" y="7624"/>
                </a:lnTo>
                <a:cubicBezTo>
                  <a:pt x="19788" y="7682"/>
                  <a:pt x="19812" y="7729"/>
                  <a:pt x="19841" y="7729"/>
                </a:cubicBezTo>
                <a:cubicBezTo>
                  <a:pt x="19870" y="7729"/>
                  <a:pt x="19894" y="7682"/>
                  <a:pt x="19894" y="7624"/>
                </a:cubicBezTo>
                <a:lnTo>
                  <a:pt x="19894" y="7404"/>
                </a:lnTo>
                <a:cubicBezTo>
                  <a:pt x="19894" y="7347"/>
                  <a:pt x="19870" y="7300"/>
                  <a:pt x="19841" y="7300"/>
                </a:cubicBezTo>
                <a:close/>
                <a:moveTo>
                  <a:pt x="20155" y="7300"/>
                </a:moveTo>
                <a:cubicBezTo>
                  <a:pt x="20126" y="7300"/>
                  <a:pt x="20102" y="7347"/>
                  <a:pt x="20102" y="7404"/>
                </a:cubicBezTo>
                <a:lnTo>
                  <a:pt x="20102" y="7624"/>
                </a:lnTo>
                <a:cubicBezTo>
                  <a:pt x="20102" y="7682"/>
                  <a:pt x="20126" y="7729"/>
                  <a:pt x="20155" y="7729"/>
                </a:cubicBezTo>
                <a:cubicBezTo>
                  <a:pt x="20184" y="7729"/>
                  <a:pt x="20207" y="7682"/>
                  <a:pt x="20207" y="7624"/>
                </a:cubicBezTo>
                <a:lnTo>
                  <a:pt x="20207" y="7404"/>
                </a:lnTo>
                <a:cubicBezTo>
                  <a:pt x="20207" y="7347"/>
                  <a:pt x="20184" y="7300"/>
                  <a:pt x="20155" y="7300"/>
                </a:cubicBezTo>
                <a:close/>
                <a:moveTo>
                  <a:pt x="21004" y="7300"/>
                </a:moveTo>
                <a:cubicBezTo>
                  <a:pt x="20975" y="7300"/>
                  <a:pt x="20952" y="7347"/>
                  <a:pt x="20952" y="7404"/>
                </a:cubicBezTo>
                <a:lnTo>
                  <a:pt x="20952" y="7624"/>
                </a:lnTo>
                <a:cubicBezTo>
                  <a:pt x="20952" y="7682"/>
                  <a:pt x="20975" y="7729"/>
                  <a:pt x="21004" y="7729"/>
                </a:cubicBezTo>
                <a:cubicBezTo>
                  <a:pt x="21033" y="7729"/>
                  <a:pt x="21057" y="7682"/>
                  <a:pt x="21057" y="7624"/>
                </a:cubicBezTo>
                <a:lnTo>
                  <a:pt x="21057" y="7404"/>
                </a:lnTo>
                <a:cubicBezTo>
                  <a:pt x="21057" y="7347"/>
                  <a:pt x="21033" y="7300"/>
                  <a:pt x="21004" y="7300"/>
                </a:cubicBezTo>
                <a:close/>
                <a:moveTo>
                  <a:pt x="21319" y="7300"/>
                </a:moveTo>
                <a:cubicBezTo>
                  <a:pt x="21289" y="7300"/>
                  <a:pt x="21267" y="7347"/>
                  <a:pt x="21267" y="7404"/>
                </a:cubicBezTo>
                <a:lnTo>
                  <a:pt x="21267" y="7624"/>
                </a:lnTo>
                <a:cubicBezTo>
                  <a:pt x="21267" y="7682"/>
                  <a:pt x="21289" y="7729"/>
                  <a:pt x="21319" y="7729"/>
                </a:cubicBezTo>
                <a:cubicBezTo>
                  <a:pt x="21348" y="7729"/>
                  <a:pt x="21372" y="7682"/>
                  <a:pt x="21372" y="7624"/>
                </a:cubicBezTo>
                <a:lnTo>
                  <a:pt x="21372" y="7404"/>
                </a:lnTo>
                <a:cubicBezTo>
                  <a:pt x="21372" y="7347"/>
                  <a:pt x="21348" y="7300"/>
                  <a:pt x="21319" y="7300"/>
                </a:cubicBezTo>
                <a:close/>
                <a:moveTo>
                  <a:pt x="281" y="8029"/>
                </a:moveTo>
                <a:cubicBezTo>
                  <a:pt x="252" y="8029"/>
                  <a:pt x="228" y="8077"/>
                  <a:pt x="228" y="8134"/>
                </a:cubicBezTo>
                <a:lnTo>
                  <a:pt x="228" y="8354"/>
                </a:lnTo>
                <a:cubicBezTo>
                  <a:pt x="228" y="8412"/>
                  <a:pt x="252" y="8459"/>
                  <a:pt x="281" y="8459"/>
                </a:cubicBezTo>
                <a:cubicBezTo>
                  <a:pt x="311" y="8459"/>
                  <a:pt x="334" y="8412"/>
                  <a:pt x="334" y="8354"/>
                </a:cubicBezTo>
                <a:lnTo>
                  <a:pt x="334" y="8134"/>
                </a:lnTo>
                <a:cubicBezTo>
                  <a:pt x="334" y="8077"/>
                  <a:pt x="311" y="8029"/>
                  <a:pt x="281" y="8029"/>
                </a:cubicBezTo>
                <a:close/>
                <a:moveTo>
                  <a:pt x="596" y="8029"/>
                </a:moveTo>
                <a:cubicBezTo>
                  <a:pt x="567" y="8029"/>
                  <a:pt x="543" y="8077"/>
                  <a:pt x="543" y="8134"/>
                </a:cubicBezTo>
                <a:lnTo>
                  <a:pt x="543" y="8354"/>
                </a:lnTo>
                <a:cubicBezTo>
                  <a:pt x="543" y="8412"/>
                  <a:pt x="567" y="8459"/>
                  <a:pt x="596" y="8459"/>
                </a:cubicBezTo>
                <a:cubicBezTo>
                  <a:pt x="625" y="8459"/>
                  <a:pt x="649" y="8412"/>
                  <a:pt x="649" y="8354"/>
                </a:cubicBezTo>
                <a:lnTo>
                  <a:pt x="649" y="8134"/>
                </a:lnTo>
                <a:cubicBezTo>
                  <a:pt x="649" y="8077"/>
                  <a:pt x="625" y="8029"/>
                  <a:pt x="596" y="8029"/>
                </a:cubicBezTo>
                <a:close/>
                <a:moveTo>
                  <a:pt x="1446" y="8029"/>
                </a:moveTo>
                <a:cubicBezTo>
                  <a:pt x="1417" y="8029"/>
                  <a:pt x="1393" y="8077"/>
                  <a:pt x="1393" y="8134"/>
                </a:cubicBezTo>
                <a:lnTo>
                  <a:pt x="1393" y="8354"/>
                </a:lnTo>
                <a:cubicBezTo>
                  <a:pt x="1393" y="8412"/>
                  <a:pt x="1417" y="8459"/>
                  <a:pt x="1446" y="8459"/>
                </a:cubicBezTo>
                <a:cubicBezTo>
                  <a:pt x="1475" y="8459"/>
                  <a:pt x="1499" y="8412"/>
                  <a:pt x="1499" y="8354"/>
                </a:cubicBezTo>
                <a:lnTo>
                  <a:pt x="1499" y="8134"/>
                </a:lnTo>
                <a:cubicBezTo>
                  <a:pt x="1499" y="8077"/>
                  <a:pt x="1475" y="8029"/>
                  <a:pt x="1446" y="8029"/>
                </a:cubicBezTo>
                <a:close/>
                <a:moveTo>
                  <a:pt x="1760" y="8029"/>
                </a:moveTo>
                <a:cubicBezTo>
                  <a:pt x="1731" y="8029"/>
                  <a:pt x="1707" y="8077"/>
                  <a:pt x="1707" y="8134"/>
                </a:cubicBezTo>
                <a:lnTo>
                  <a:pt x="1707" y="8354"/>
                </a:lnTo>
                <a:cubicBezTo>
                  <a:pt x="1707" y="8412"/>
                  <a:pt x="1731" y="8459"/>
                  <a:pt x="1760" y="8459"/>
                </a:cubicBezTo>
                <a:cubicBezTo>
                  <a:pt x="1789" y="8459"/>
                  <a:pt x="1813" y="8412"/>
                  <a:pt x="1813" y="8354"/>
                </a:cubicBezTo>
                <a:lnTo>
                  <a:pt x="1813" y="8134"/>
                </a:lnTo>
                <a:cubicBezTo>
                  <a:pt x="1813" y="8077"/>
                  <a:pt x="1789" y="8029"/>
                  <a:pt x="1760" y="8029"/>
                </a:cubicBezTo>
                <a:close/>
                <a:moveTo>
                  <a:pt x="2610" y="8029"/>
                </a:moveTo>
                <a:cubicBezTo>
                  <a:pt x="2581" y="8029"/>
                  <a:pt x="2557" y="8077"/>
                  <a:pt x="2557" y="8134"/>
                </a:cubicBezTo>
                <a:lnTo>
                  <a:pt x="2557" y="8354"/>
                </a:lnTo>
                <a:cubicBezTo>
                  <a:pt x="2557" y="8412"/>
                  <a:pt x="2581" y="8459"/>
                  <a:pt x="2610" y="8459"/>
                </a:cubicBezTo>
                <a:cubicBezTo>
                  <a:pt x="2639" y="8459"/>
                  <a:pt x="2662" y="8412"/>
                  <a:pt x="2662" y="8354"/>
                </a:cubicBezTo>
                <a:lnTo>
                  <a:pt x="2662" y="8134"/>
                </a:lnTo>
                <a:cubicBezTo>
                  <a:pt x="2662" y="8077"/>
                  <a:pt x="2639" y="8029"/>
                  <a:pt x="2610" y="8029"/>
                </a:cubicBezTo>
                <a:close/>
                <a:moveTo>
                  <a:pt x="2924" y="8029"/>
                </a:moveTo>
                <a:cubicBezTo>
                  <a:pt x="2895" y="8029"/>
                  <a:pt x="2871" y="8077"/>
                  <a:pt x="2871" y="8134"/>
                </a:cubicBezTo>
                <a:lnTo>
                  <a:pt x="2871" y="8354"/>
                </a:lnTo>
                <a:cubicBezTo>
                  <a:pt x="2871" y="8412"/>
                  <a:pt x="2895" y="8459"/>
                  <a:pt x="2924" y="8459"/>
                </a:cubicBezTo>
                <a:cubicBezTo>
                  <a:pt x="2954" y="8459"/>
                  <a:pt x="2976" y="8412"/>
                  <a:pt x="2976" y="8354"/>
                </a:cubicBezTo>
                <a:lnTo>
                  <a:pt x="2976" y="8134"/>
                </a:lnTo>
                <a:cubicBezTo>
                  <a:pt x="2976" y="8077"/>
                  <a:pt x="2954" y="8029"/>
                  <a:pt x="2924" y="8029"/>
                </a:cubicBezTo>
                <a:close/>
                <a:moveTo>
                  <a:pt x="3773" y="8029"/>
                </a:moveTo>
                <a:cubicBezTo>
                  <a:pt x="3744" y="8029"/>
                  <a:pt x="3721" y="8077"/>
                  <a:pt x="3721" y="8134"/>
                </a:cubicBezTo>
                <a:lnTo>
                  <a:pt x="3721" y="8354"/>
                </a:lnTo>
                <a:cubicBezTo>
                  <a:pt x="3721" y="8412"/>
                  <a:pt x="3744" y="8459"/>
                  <a:pt x="3773" y="8459"/>
                </a:cubicBezTo>
                <a:cubicBezTo>
                  <a:pt x="3802" y="8459"/>
                  <a:pt x="3826" y="8412"/>
                  <a:pt x="3826" y="8354"/>
                </a:cubicBezTo>
                <a:lnTo>
                  <a:pt x="3826" y="8134"/>
                </a:lnTo>
                <a:cubicBezTo>
                  <a:pt x="3826" y="8077"/>
                  <a:pt x="3802" y="8029"/>
                  <a:pt x="3773" y="8029"/>
                </a:cubicBezTo>
                <a:close/>
                <a:moveTo>
                  <a:pt x="4088" y="8029"/>
                </a:moveTo>
                <a:cubicBezTo>
                  <a:pt x="4058" y="8029"/>
                  <a:pt x="4035" y="8077"/>
                  <a:pt x="4035" y="8134"/>
                </a:cubicBezTo>
                <a:lnTo>
                  <a:pt x="4035" y="8354"/>
                </a:lnTo>
                <a:cubicBezTo>
                  <a:pt x="4035" y="8412"/>
                  <a:pt x="4058" y="8459"/>
                  <a:pt x="4088" y="8459"/>
                </a:cubicBezTo>
                <a:cubicBezTo>
                  <a:pt x="4117" y="8459"/>
                  <a:pt x="4141" y="8412"/>
                  <a:pt x="4141" y="8354"/>
                </a:cubicBezTo>
                <a:lnTo>
                  <a:pt x="4141" y="8134"/>
                </a:lnTo>
                <a:cubicBezTo>
                  <a:pt x="4141" y="8077"/>
                  <a:pt x="4117" y="8029"/>
                  <a:pt x="4088" y="8029"/>
                </a:cubicBezTo>
                <a:close/>
                <a:moveTo>
                  <a:pt x="4937" y="8029"/>
                </a:moveTo>
                <a:cubicBezTo>
                  <a:pt x="4908" y="8029"/>
                  <a:pt x="4884" y="8077"/>
                  <a:pt x="4884" y="8134"/>
                </a:cubicBezTo>
                <a:lnTo>
                  <a:pt x="4884" y="8354"/>
                </a:lnTo>
                <a:cubicBezTo>
                  <a:pt x="4884" y="8412"/>
                  <a:pt x="4908" y="8459"/>
                  <a:pt x="4937" y="8459"/>
                </a:cubicBezTo>
                <a:cubicBezTo>
                  <a:pt x="4966" y="8459"/>
                  <a:pt x="4990" y="8412"/>
                  <a:pt x="4990" y="8354"/>
                </a:cubicBezTo>
                <a:lnTo>
                  <a:pt x="4990" y="8134"/>
                </a:lnTo>
                <a:cubicBezTo>
                  <a:pt x="4990" y="8077"/>
                  <a:pt x="4966" y="8029"/>
                  <a:pt x="4937" y="8029"/>
                </a:cubicBezTo>
                <a:close/>
                <a:moveTo>
                  <a:pt x="5252" y="8029"/>
                </a:moveTo>
                <a:cubicBezTo>
                  <a:pt x="5223" y="8029"/>
                  <a:pt x="5199" y="8077"/>
                  <a:pt x="5199" y="8134"/>
                </a:cubicBezTo>
                <a:lnTo>
                  <a:pt x="5199" y="8354"/>
                </a:lnTo>
                <a:cubicBezTo>
                  <a:pt x="5199" y="8412"/>
                  <a:pt x="5223" y="8459"/>
                  <a:pt x="5252" y="8459"/>
                </a:cubicBezTo>
                <a:cubicBezTo>
                  <a:pt x="5281" y="8459"/>
                  <a:pt x="5305" y="8412"/>
                  <a:pt x="5305" y="8354"/>
                </a:cubicBezTo>
                <a:lnTo>
                  <a:pt x="5305" y="8134"/>
                </a:lnTo>
                <a:cubicBezTo>
                  <a:pt x="5305" y="8077"/>
                  <a:pt x="5281" y="8029"/>
                  <a:pt x="5252" y="8029"/>
                </a:cubicBezTo>
                <a:close/>
                <a:moveTo>
                  <a:pt x="6102" y="8029"/>
                </a:moveTo>
                <a:cubicBezTo>
                  <a:pt x="6072" y="8029"/>
                  <a:pt x="6049" y="8077"/>
                  <a:pt x="6049" y="8134"/>
                </a:cubicBezTo>
                <a:lnTo>
                  <a:pt x="6049" y="8354"/>
                </a:lnTo>
                <a:cubicBezTo>
                  <a:pt x="6049" y="8412"/>
                  <a:pt x="6072" y="8459"/>
                  <a:pt x="6102" y="8459"/>
                </a:cubicBezTo>
                <a:cubicBezTo>
                  <a:pt x="6131" y="8459"/>
                  <a:pt x="6155" y="8412"/>
                  <a:pt x="6155" y="8354"/>
                </a:cubicBezTo>
                <a:lnTo>
                  <a:pt x="6155" y="8134"/>
                </a:lnTo>
                <a:cubicBezTo>
                  <a:pt x="6155" y="8077"/>
                  <a:pt x="6131" y="8029"/>
                  <a:pt x="6102" y="8029"/>
                </a:cubicBezTo>
                <a:close/>
                <a:moveTo>
                  <a:pt x="6416" y="8029"/>
                </a:moveTo>
                <a:cubicBezTo>
                  <a:pt x="6387" y="8029"/>
                  <a:pt x="6363" y="8077"/>
                  <a:pt x="6363" y="8134"/>
                </a:cubicBezTo>
                <a:lnTo>
                  <a:pt x="6363" y="8354"/>
                </a:lnTo>
                <a:cubicBezTo>
                  <a:pt x="6363" y="8412"/>
                  <a:pt x="6387" y="8459"/>
                  <a:pt x="6416" y="8459"/>
                </a:cubicBezTo>
                <a:cubicBezTo>
                  <a:pt x="6445" y="8459"/>
                  <a:pt x="6469" y="8412"/>
                  <a:pt x="6469" y="8354"/>
                </a:cubicBezTo>
                <a:lnTo>
                  <a:pt x="6469" y="8134"/>
                </a:lnTo>
                <a:cubicBezTo>
                  <a:pt x="6469" y="8077"/>
                  <a:pt x="6445" y="8029"/>
                  <a:pt x="6416" y="8029"/>
                </a:cubicBezTo>
                <a:close/>
                <a:moveTo>
                  <a:pt x="7266" y="8029"/>
                </a:moveTo>
                <a:cubicBezTo>
                  <a:pt x="7237" y="8029"/>
                  <a:pt x="7213" y="8077"/>
                  <a:pt x="7213" y="8134"/>
                </a:cubicBezTo>
                <a:lnTo>
                  <a:pt x="7213" y="8354"/>
                </a:lnTo>
                <a:cubicBezTo>
                  <a:pt x="7213" y="8412"/>
                  <a:pt x="7237" y="8459"/>
                  <a:pt x="7266" y="8459"/>
                </a:cubicBezTo>
                <a:cubicBezTo>
                  <a:pt x="7295" y="8459"/>
                  <a:pt x="7318" y="8412"/>
                  <a:pt x="7318" y="8354"/>
                </a:cubicBezTo>
                <a:lnTo>
                  <a:pt x="7318" y="8134"/>
                </a:lnTo>
                <a:cubicBezTo>
                  <a:pt x="7318" y="8077"/>
                  <a:pt x="7295" y="8029"/>
                  <a:pt x="7266" y="8029"/>
                </a:cubicBezTo>
                <a:close/>
                <a:moveTo>
                  <a:pt x="7580" y="8029"/>
                </a:moveTo>
                <a:cubicBezTo>
                  <a:pt x="7551" y="8029"/>
                  <a:pt x="7527" y="8077"/>
                  <a:pt x="7527" y="8134"/>
                </a:cubicBezTo>
                <a:lnTo>
                  <a:pt x="7527" y="8354"/>
                </a:lnTo>
                <a:cubicBezTo>
                  <a:pt x="7527" y="8412"/>
                  <a:pt x="7551" y="8459"/>
                  <a:pt x="7580" y="8459"/>
                </a:cubicBezTo>
                <a:cubicBezTo>
                  <a:pt x="7609" y="8459"/>
                  <a:pt x="7632" y="8412"/>
                  <a:pt x="7632" y="8354"/>
                </a:cubicBezTo>
                <a:lnTo>
                  <a:pt x="7632" y="8134"/>
                </a:lnTo>
                <a:cubicBezTo>
                  <a:pt x="7632" y="8077"/>
                  <a:pt x="7609" y="8029"/>
                  <a:pt x="7580" y="8029"/>
                </a:cubicBezTo>
                <a:close/>
                <a:moveTo>
                  <a:pt x="8429" y="8029"/>
                </a:moveTo>
                <a:cubicBezTo>
                  <a:pt x="8400" y="8029"/>
                  <a:pt x="8377" y="8077"/>
                  <a:pt x="8377" y="8134"/>
                </a:cubicBezTo>
                <a:lnTo>
                  <a:pt x="8377" y="8354"/>
                </a:lnTo>
                <a:cubicBezTo>
                  <a:pt x="8377" y="8412"/>
                  <a:pt x="8400" y="8459"/>
                  <a:pt x="8429" y="8459"/>
                </a:cubicBezTo>
                <a:cubicBezTo>
                  <a:pt x="8458" y="8459"/>
                  <a:pt x="8482" y="8412"/>
                  <a:pt x="8482" y="8354"/>
                </a:cubicBezTo>
                <a:lnTo>
                  <a:pt x="8482" y="8134"/>
                </a:lnTo>
                <a:cubicBezTo>
                  <a:pt x="8482" y="8077"/>
                  <a:pt x="8458" y="8029"/>
                  <a:pt x="8429" y="8029"/>
                </a:cubicBezTo>
                <a:close/>
                <a:moveTo>
                  <a:pt x="8744" y="8029"/>
                </a:moveTo>
                <a:cubicBezTo>
                  <a:pt x="8714" y="8029"/>
                  <a:pt x="8691" y="8077"/>
                  <a:pt x="8691" y="8134"/>
                </a:cubicBezTo>
                <a:lnTo>
                  <a:pt x="8691" y="8354"/>
                </a:lnTo>
                <a:cubicBezTo>
                  <a:pt x="8691" y="8412"/>
                  <a:pt x="8714" y="8459"/>
                  <a:pt x="8744" y="8459"/>
                </a:cubicBezTo>
                <a:cubicBezTo>
                  <a:pt x="8773" y="8459"/>
                  <a:pt x="8796" y="8412"/>
                  <a:pt x="8796" y="8354"/>
                </a:cubicBezTo>
                <a:lnTo>
                  <a:pt x="8796" y="8134"/>
                </a:lnTo>
                <a:cubicBezTo>
                  <a:pt x="8796" y="8077"/>
                  <a:pt x="8773" y="8029"/>
                  <a:pt x="8744" y="8029"/>
                </a:cubicBezTo>
                <a:close/>
                <a:moveTo>
                  <a:pt x="9593" y="8029"/>
                </a:moveTo>
                <a:cubicBezTo>
                  <a:pt x="9564" y="8029"/>
                  <a:pt x="9540" y="8077"/>
                  <a:pt x="9540" y="8134"/>
                </a:cubicBezTo>
                <a:lnTo>
                  <a:pt x="9540" y="8354"/>
                </a:lnTo>
                <a:cubicBezTo>
                  <a:pt x="9540" y="8412"/>
                  <a:pt x="9564" y="8459"/>
                  <a:pt x="9593" y="8459"/>
                </a:cubicBezTo>
                <a:cubicBezTo>
                  <a:pt x="9622" y="8459"/>
                  <a:pt x="9646" y="8412"/>
                  <a:pt x="9646" y="8354"/>
                </a:cubicBezTo>
                <a:lnTo>
                  <a:pt x="9646" y="8134"/>
                </a:lnTo>
                <a:cubicBezTo>
                  <a:pt x="9646" y="8077"/>
                  <a:pt x="9622" y="8029"/>
                  <a:pt x="9593" y="8029"/>
                </a:cubicBezTo>
                <a:close/>
                <a:moveTo>
                  <a:pt x="9908" y="8029"/>
                </a:moveTo>
                <a:cubicBezTo>
                  <a:pt x="9879" y="8029"/>
                  <a:pt x="9855" y="8077"/>
                  <a:pt x="9855" y="8134"/>
                </a:cubicBezTo>
                <a:lnTo>
                  <a:pt x="9855" y="8354"/>
                </a:lnTo>
                <a:cubicBezTo>
                  <a:pt x="9855" y="8412"/>
                  <a:pt x="9879" y="8459"/>
                  <a:pt x="9908" y="8459"/>
                </a:cubicBezTo>
                <a:cubicBezTo>
                  <a:pt x="9937" y="8459"/>
                  <a:pt x="9961" y="8412"/>
                  <a:pt x="9961" y="8354"/>
                </a:cubicBezTo>
                <a:lnTo>
                  <a:pt x="9961" y="8134"/>
                </a:lnTo>
                <a:cubicBezTo>
                  <a:pt x="9961" y="8077"/>
                  <a:pt x="9937" y="8029"/>
                  <a:pt x="9908" y="8029"/>
                </a:cubicBezTo>
                <a:close/>
                <a:moveTo>
                  <a:pt x="10758" y="8029"/>
                </a:moveTo>
                <a:cubicBezTo>
                  <a:pt x="10728" y="8029"/>
                  <a:pt x="10705" y="8077"/>
                  <a:pt x="10705" y="8134"/>
                </a:cubicBezTo>
                <a:lnTo>
                  <a:pt x="10705" y="8354"/>
                </a:lnTo>
                <a:cubicBezTo>
                  <a:pt x="10705" y="8412"/>
                  <a:pt x="10728" y="8459"/>
                  <a:pt x="10758" y="8459"/>
                </a:cubicBezTo>
                <a:cubicBezTo>
                  <a:pt x="10787" y="8459"/>
                  <a:pt x="10810" y="8412"/>
                  <a:pt x="10810" y="8354"/>
                </a:cubicBezTo>
                <a:lnTo>
                  <a:pt x="10810" y="8134"/>
                </a:lnTo>
                <a:cubicBezTo>
                  <a:pt x="10810" y="8077"/>
                  <a:pt x="10787" y="8029"/>
                  <a:pt x="10758" y="8029"/>
                </a:cubicBezTo>
                <a:close/>
                <a:moveTo>
                  <a:pt x="11072" y="8029"/>
                </a:moveTo>
                <a:cubicBezTo>
                  <a:pt x="11043" y="8029"/>
                  <a:pt x="11019" y="8077"/>
                  <a:pt x="11019" y="8134"/>
                </a:cubicBezTo>
                <a:lnTo>
                  <a:pt x="11019" y="8354"/>
                </a:lnTo>
                <a:cubicBezTo>
                  <a:pt x="11019" y="8412"/>
                  <a:pt x="11043" y="8459"/>
                  <a:pt x="11072" y="8459"/>
                </a:cubicBezTo>
                <a:cubicBezTo>
                  <a:pt x="11101" y="8459"/>
                  <a:pt x="11125" y="8412"/>
                  <a:pt x="11125" y="8354"/>
                </a:cubicBezTo>
                <a:lnTo>
                  <a:pt x="11125" y="8134"/>
                </a:lnTo>
                <a:cubicBezTo>
                  <a:pt x="11125" y="8077"/>
                  <a:pt x="11101" y="8029"/>
                  <a:pt x="11072" y="8029"/>
                </a:cubicBezTo>
                <a:close/>
                <a:moveTo>
                  <a:pt x="11922" y="8029"/>
                </a:moveTo>
                <a:cubicBezTo>
                  <a:pt x="11893" y="8029"/>
                  <a:pt x="11869" y="8077"/>
                  <a:pt x="11869" y="8134"/>
                </a:cubicBezTo>
                <a:lnTo>
                  <a:pt x="11869" y="8354"/>
                </a:lnTo>
                <a:cubicBezTo>
                  <a:pt x="11869" y="8412"/>
                  <a:pt x="11893" y="8459"/>
                  <a:pt x="11922" y="8459"/>
                </a:cubicBezTo>
                <a:cubicBezTo>
                  <a:pt x="11951" y="8459"/>
                  <a:pt x="11974" y="8412"/>
                  <a:pt x="11974" y="8354"/>
                </a:cubicBezTo>
                <a:lnTo>
                  <a:pt x="11974" y="8134"/>
                </a:lnTo>
                <a:cubicBezTo>
                  <a:pt x="11974" y="8077"/>
                  <a:pt x="11951" y="8029"/>
                  <a:pt x="11922" y="8029"/>
                </a:cubicBezTo>
                <a:close/>
                <a:moveTo>
                  <a:pt x="12236" y="8029"/>
                </a:moveTo>
                <a:cubicBezTo>
                  <a:pt x="12207" y="8029"/>
                  <a:pt x="12183" y="8077"/>
                  <a:pt x="12183" y="8134"/>
                </a:cubicBezTo>
                <a:lnTo>
                  <a:pt x="12183" y="8354"/>
                </a:lnTo>
                <a:cubicBezTo>
                  <a:pt x="12183" y="8412"/>
                  <a:pt x="12207" y="8459"/>
                  <a:pt x="12236" y="8459"/>
                </a:cubicBezTo>
                <a:cubicBezTo>
                  <a:pt x="12265" y="8459"/>
                  <a:pt x="12288" y="8412"/>
                  <a:pt x="12288" y="8354"/>
                </a:cubicBezTo>
                <a:lnTo>
                  <a:pt x="12288" y="8134"/>
                </a:lnTo>
                <a:cubicBezTo>
                  <a:pt x="12288" y="8077"/>
                  <a:pt x="12265" y="8029"/>
                  <a:pt x="12236" y="8029"/>
                </a:cubicBezTo>
                <a:close/>
                <a:moveTo>
                  <a:pt x="13085" y="8029"/>
                </a:moveTo>
                <a:cubicBezTo>
                  <a:pt x="13056" y="8029"/>
                  <a:pt x="13032" y="8077"/>
                  <a:pt x="13032" y="8134"/>
                </a:cubicBezTo>
                <a:lnTo>
                  <a:pt x="13032" y="8354"/>
                </a:lnTo>
                <a:cubicBezTo>
                  <a:pt x="13032" y="8412"/>
                  <a:pt x="13056" y="8459"/>
                  <a:pt x="13085" y="8459"/>
                </a:cubicBezTo>
                <a:cubicBezTo>
                  <a:pt x="13114" y="8459"/>
                  <a:pt x="13138" y="8412"/>
                  <a:pt x="13138" y="8354"/>
                </a:cubicBezTo>
                <a:lnTo>
                  <a:pt x="13138" y="8134"/>
                </a:lnTo>
                <a:cubicBezTo>
                  <a:pt x="13138" y="8077"/>
                  <a:pt x="13114" y="8029"/>
                  <a:pt x="13085" y="8029"/>
                </a:cubicBezTo>
                <a:close/>
                <a:moveTo>
                  <a:pt x="13399" y="8029"/>
                </a:moveTo>
                <a:cubicBezTo>
                  <a:pt x="13370" y="8029"/>
                  <a:pt x="13348" y="8077"/>
                  <a:pt x="13348" y="8134"/>
                </a:cubicBezTo>
                <a:lnTo>
                  <a:pt x="13348" y="8354"/>
                </a:lnTo>
                <a:cubicBezTo>
                  <a:pt x="13348" y="8412"/>
                  <a:pt x="13370" y="8459"/>
                  <a:pt x="13399" y="8459"/>
                </a:cubicBezTo>
                <a:cubicBezTo>
                  <a:pt x="13428" y="8459"/>
                  <a:pt x="13452" y="8412"/>
                  <a:pt x="13452" y="8354"/>
                </a:cubicBezTo>
                <a:lnTo>
                  <a:pt x="13452" y="8134"/>
                </a:lnTo>
                <a:cubicBezTo>
                  <a:pt x="13452" y="8077"/>
                  <a:pt x="13428" y="8029"/>
                  <a:pt x="13399" y="8029"/>
                </a:cubicBezTo>
                <a:close/>
                <a:moveTo>
                  <a:pt x="14249" y="8029"/>
                </a:moveTo>
                <a:cubicBezTo>
                  <a:pt x="14220" y="8029"/>
                  <a:pt x="14196" y="8077"/>
                  <a:pt x="14196" y="8134"/>
                </a:cubicBezTo>
                <a:lnTo>
                  <a:pt x="14196" y="8354"/>
                </a:lnTo>
                <a:cubicBezTo>
                  <a:pt x="14196" y="8412"/>
                  <a:pt x="14220" y="8459"/>
                  <a:pt x="14249" y="8459"/>
                </a:cubicBezTo>
                <a:cubicBezTo>
                  <a:pt x="14278" y="8459"/>
                  <a:pt x="14302" y="8412"/>
                  <a:pt x="14302" y="8354"/>
                </a:cubicBezTo>
                <a:lnTo>
                  <a:pt x="14302" y="8134"/>
                </a:lnTo>
                <a:cubicBezTo>
                  <a:pt x="14302" y="8077"/>
                  <a:pt x="14278" y="8029"/>
                  <a:pt x="14249" y="8029"/>
                </a:cubicBezTo>
                <a:close/>
                <a:moveTo>
                  <a:pt x="14564" y="8029"/>
                </a:moveTo>
                <a:cubicBezTo>
                  <a:pt x="14535" y="8029"/>
                  <a:pt x="14511" y="8077"/>
                  <a:pt x="14511" y="8134"/>
                </a:cubicBezTo>
                <a:lnTo>
                  <a:pt x="14511" y="8354"/>
                </a:lnTo>
                <a:cubicBezTo>
                  <a:pt x="14511" y="8412"/>
                  <a:pt x="14535" y="8459"/>
                  <a:pt x="14564" y="8459"/>
                </a:cubicBezTo>
                <a:cubicBezTo>
                  <a:pt x="14593" y="8459"/>
                  <a:pt x="14617" y="8412"/>
                  <a:pt x="14617" y="8354"/>
                </a:cubicBezTo>
                <a:lnTo>
                  <a:pt x="14617" y="8134"/>
                </a:lnTo>
                <a:cubicBezTo>
                  <a:pt x="14617" y="8077"/>
                  <a:pt x="14593" y="8029"/>
                  <a:pt x="14564" y="8029"/>
                </a:cubicBezTo>
                <a:close/>
                <a:moveTo>
                  <a:pt x="15413" y="8029"/>
                </a:moveTo>
                <a:cubicBezTo>
                  <a:pt x="15384" y="8029"/>
                  <a:pt x="15360" y="8077"/>
                  <a:pt x="15360" y="8134"/>
                </a:cubicBezTo>
                <a:lnTo>
                  <a:pt x="15360" y="8354"/>
                </a:lnTo>
                <a:cubicBezTo>
                  <a:pt x="15360" y="8412"/>
                  <a:pt x="15384" y="8459"/>
                  <a:pt x="15413" y="8459"/>
                </a:cubicBezTo>
                <a:cubicBezTo>
                  <a:pt x="15442" y="8459"/>
                  <a:pt x="15465" y="8412"/>
                  <a:pt x="15465" y="8354"/>
                </a:cubicBezTo>
                <a:lnTo>
                  <a:pt x="15465" y="8134"/>
                </a:lnTo>
                <a:cubicBezTo>
                  <a:pt x="15465" y="8077"/>
                  <a:pt x="15442" y="8029"/>
                  <a:pt x="15413" y="8029"/>
                </a:cubicBezTo>
                <a:close/>
                <a:moveTo>
                  <a:pt x="15728" y="8029"/>
                </a:moveTo>
                <a:cubicBezTo>
                  <a:pt x="15699" y="8029"/>
                  <a:pt x="15675" y="8077"/>
                  <a:pt x="15675" y="8134"/>
                </a:cubicBezTo>
                <a:lnTo>
                  <a:pt x="15675" y="8354"/>
                </a:lnTo>
                <a:cubicBezTo>
                  <a:pt x="15675" y="8412"/>
                  <a:pt x="15699" y="8459"/>
                  <a:pt x="15728" y="8459"/>
                </a:cubicBezTo>
                <a:cubicBezTo>
                  <a:pt x="15757" y="8459"/>
                  <a:pt x="15781" y="8412"/>
                  <a:pt x="15781" y="8354"/>
                </a:cubicBezTo>
                <a:lnTo>
                  <a:pt x="15781" y="8134"/>
                </a:lnTo>
                <a:cubicBezTo>
                  <a:pt x="15781" y="8077"/>
                  <a:pt x="15757" y="8029"/>
                  <a:pt x="15728" y="8029"/>
                </a:cubicBezTo>
                <a:close/>
                <a:moveTo>
                  <a:pt x="16578" y="8029"/>
                </a:moveTo>
                <a:cubicBezTo>
                  <a:pt x="16549" y="8029"/>
                  <a:pt x="16525" y="8077"/>
                  <a:pt x="16525" y="8134"/>
                </a:cubicBezTo>
                <a:lnTo>
                  <a:pt x="16525" y="8354"/>
                </a:lnTo>
                <a:cubicBezTo>
                  <a:pt x="16525" y="8412"/>
                  <a:pt x="16549" y="8459"/>
                  <a:pt x="16578" y="8459"/>
                </a:cubicBezTo>
                <a:cubicBezTo>
                  <a:pt x="16607" y="8459"/>
                  <a:pt x="16630" y="8412"/>
                  <a:pt x="16630" y="8354"/>
                </a:cubicBezTo>
                <a:lnTo>
                  <a:pt x="16630" y="8134"/>
                </a:lnTo>
                <a:cubicBezTo>
                  <a:pt x="16630" y="8077"/>
                  <a:pt x="16607" y="8029"/>
                  <a:pt x="16578" y="8029"/>
                </a:cubicBezTo>
                <a:close/>
                <a:moveTo>
                  <a:pt x="16892" y="8029"/>
                </a:moveTo>
                <a:cubicBezTo>
                  <a:pt x="16863" y="8029"/>
                  <a:pt x="16839" y="8077"/>
                  <a:pt x="16839" y="8134"/>
                </a:cubicBezTo>
                <a:lnTo>
                  <a:pt x="16839" y="8354"/>
                </a:lnTo>
                <a:cubicBezTo>
                  <a:pt x="16839" y="8412"/>
                  <a:pt x="16863" y="8459"/>
                  <a:pt x="16892" y="8459"/>
                </a:cubicBezTo>
                <a:cubicBezTo>
                  <a:pt x="16921" y="8459"/>
                  <a:pt x="16944" y="8412"/>
                  <a:pt x="16944" y="8354"/>
                </a:cubicBezTo>
                <a:lnTo>
                  <a:pt x="16944" y="8134"/>
                </a:lnTo>
                <a:cubicBezTo>
                  <a:pt x="16944" y="8077"/>
                  <a:pt x="16921" y="8029"/>
                  <a:pt x="16892" y="8029"/>
                </a:cubicBezTo>
                <a:close/>
                <a:moveTo>
                  <a:pt x="17741" y="8029"/>
                </a:moveTo>
                <a:cubicBezTo>
                  <a:pt x="17712" y="8029"/>
                  <a:pt x="17689" y="8077"/>
                  <a:pt x="17689" y="8134"/>
                </a:cubicBezTo>
                <a:lnTo>
                  <a:pt x="17689" y="8354"/>
                </a:lnTo>
                <a:cubicBezTo>
                  <a:pt x="17689" y="8412"/>
                  <a:pt x="17712" y="8459"/>
                  <a:pt x="17741" y="8459"/>
                </a:cubicBezTo>
                <a:cubicBezTo>
                  <a:pt x="17770" y="8459"/>
                  <a:pt x="17794" y="8412"/>
                  <a:pt x="17794" y="8354"/>
                </a:cubicBezTo>
                <a:lnTo>
                  <a:pt x="17794" y="8134"/>
                </a:lnTo>
                <a:cubicBezTo>
                  <a:pt x="17794" y="8077"/>
                  <a:pt x="17770" y="8029"/>
                  <a:pt x="17741" y="8029"/>
                </a:cubicBezTo>
                <a:close/>
                <a:moveTo>
                  <a:pt x="18055" y="8029"/>
                </a:moveTo>
                <a:cubicBezTo>
                  <a:pt x="18026" y="8029"/>
                  <a:pt x="18002" y="8077"/>
                  <a:pt x="18002" y="8134"/>
                </a:cubicBezTo>
                <a:lnTo>
                  <a:pt x="18002" y="8354"/>
                </a:lnTo>
                <a:cubicBezTo>
                  <a:pt x="18002" y="8412"/>
                  <a:pt x="18026" y="8459"/>
                  <a:pt x="18055" y="8459"/>
                </a:cubicBezTo>
                <a:cubicBezTo>
                  <a:pt x="18085" y="8459"/>
                  <a:pt x="18108" y="8412"/>
                  <a:pt x="18108" y="8354"/>
                </a:cubicBezTo>
                <a:lnTo>
                  <a:pt x="18108" y="8134"/>
                </a:lnTo>
                <a:cubicBezTo>
                  <a:pt x="18108" y="8077"/>
                  <a:pt x="18085" y="8029"/>
                  <a:pt x="18055" y="8029"/>
                </a:cubicBezTo>
                <a:close/>
                <a:moveTo>
                  <a:pt x="18905" y="8029"/>
                </a:moveTo>
                <a:cubicBezTo>
                  <a:pt x="18876" y="8029"/>
                  <a:pt x="18852" y="8077"/>
                  <a:pt x="18852" y="8134"/>
                </a:cubicBezTo>
                <a:lnTo>
                  <a:pt x="18852" y="8354"/>
                </a:lnTo>
                <a:cubicBezTo>
                  <a:pt x="18852" y="8412"/>
                  <a:pt x="18876" y="8459"/>
                  <a:pt x="18905" y="8459"/>
                </a:cubicBezTo>
                <a:cubicBezTo>
                  <a:pt x="18934" y="8459"/>
                  <a:pt x="18958" y="8412"/>
                  <a:pt x="18958" y="8354"/>
                </a:cubicBezTo>
                <a:lnTo>
                  <a:pt x="18958" y="8134"/>
                </a:lnTo>
                <a:cubicBezTo>
                  <a:pt x="18958" y="8077"/>
                  <a:pt x="18934" y="8029"/>
                  <a:pt x="18905" y="8029"/>
                </a:cubicBezTo>
                <a:close/>
                <a:moveTo>
                  <a:pt x="19220" y="8029"/>
                </a:moveTo>
                <a:cubicBezTo>
                  <a:pt x="19191" y="8029"/>
                  <a:pt x="19167" y="8077"/>
                  <a:pt x="19167" y="8134"/>
                </a:cubicBezTo>
                <a:lnTo>
                  <a:pt x="19167" y="8354"/>
                </a:lnTo>
                <a:cubicBezTo>
                  <a:pt x="19167" y="8412"/>
                  <a:pt x="19191" y="8459"/>
                  <a:pt x="19220" y="8459"/>
                </a:cubicBezTo>
                <a:cubicBezTo>
                  <a:pt x="19249" y="8459"/>
                  <a:pt x="19273" y="8412"/>
                  <a:pt x="19273" y="8354"/>
                </a:cubicBezTo>
                <a:lnTo>
                  <a:pt x="19273" y="8134"/>
                </a:lnTo>
                <a:cubicBezTo>
                  <a:pt x="19273" y="8077"/>
                  <a:pt x="19249" y="8029"/>
                  <a:pt x="19220" y="8029"/>
                </a:cubicBezTo>
                <a:close/>
                <a:moveTo>
                  <a:pt x="20069" y="8029"/>
                </a:moveTo>
                <a:cubicBezTo>
                  <a:pt x="20040" y="8029"/>
                  <a:pt x="20016" y="8077"/>
                  <a:pt x="20016" y="8134"/>
                </a:cubicBezTo>
                <a:lnTo>
                  <a:pt x="20016" y="8354"/>
                </a:lnTo>
                <a:cubicBezTo>
                  <a:pt x="20016" y="8412"/>
                  <a:pt x="20040" y="8459"/>
                  <a:pt x="20069" y="8459"/>
                </a:cubicBezTo>
                <a:cubicBezTo>
                  <a:pt x="20099" y="8459"/>
                  <a:pt x="20122" y="8412"/>
                  <a:pt x="20122" y="8354"/>
                </a:cubicBezTo>
                <a:lnTo>
                  <a:pt x="20122" y="8134"/>
                </a:lnTo>
                <a:cubicBezTo>
                  <a:pt x="20122" y="8077"/>
                  <a:pt x="20099" y="8029"/>
                  <a:pt x="20069" y="8029"/>
                </a:cubicBezTo>
                <a:close/>
                <a:moveTo>
                  <a:pt x="20384" y="8029"/>
                </a:moveTo>
                <a:cubicBezTo>
                  <a:pt x="20355" y="8029"/>
                  <a:pt x="20331" y="8077"/>
                  <a:pt x="20331" y="8134"/>
                </a:cubicBezTo>
                <a:lnTo>
                  <a:pt x="20331" y="8354"/>
                </a:lnTo>
                <a:cubicBezTo>
                  <a:pt x="20331" y="8412"/>
                  <a:pt x="20355" y="8459"/>
                  <a:pt x="20384" y="8459"/>
                </a:cubicBezTo>
                <a:cubicBezTo>
                  <a:pt x="20413" y="8459"/>
                  <a:pt x="20436" y="8412"/>
                  <a:pt x="20436" y="8354"/>
                </a:cubicBezTo>
                <a:lnTo>
                  <a:pt x="20436" y="8134"/>
                </a:lnTo>
                <a:cubicBezTo>
                  <a:pt x="20436" y="8077"/>
                  <a:pt x="20413" y="8029"/>
                  <a:pt x="20384" y="8029"/>
                </a:cubicBezTo>
                <a:close/>
                <a:moveTo>
                  <a:pt x="21234" y="8029"/>
                </a:moveTo>
                <a:cubicBezTo>
                  <a:pt x="21204" y="8029"/>
                  <a:pt x="21181" y="8077"/>
                  <a:pt x="21181" y="8134"/>
                </a:cubicBezTo>
                <a:lnTo>
                  <a:pt x="21181" y="8354"/>
                </a:lnTo>
                <a:cubicBezTo>
                  <a:pt x="21181" y="8412"/>
                  <a:pt x="21204" y="8459"/>
                  <a:pt x="21234" y="8459"/>
                </a:cubicBezTo>
                <a:cubicBezTo>
                  <a:pt x="21263" y="8459"/>
                  <a:pt x="21285" y="8412"/>
                  <a:pt x="21285" y="8354"/>
                </a:cubicBezTo>
                <a:lnTo>
                  <a:pt x="21285" y="8134"/>
                </a:lnTo>
                <a:cubicBezTo>
                  <a:pt x="21285" y="8077"/>
                  <a:pt x="21263" y="8029"/>
                  <a:pt x="21234" y="8029"/>
                </a:cubicBezTo>
                <a:close/>
                <a:moveTo>
                  <a:pt x="21547" y="8029"/>
                </a:moveTo>
                <a:cubicBezTo>
                  <a:pt x="21518" y="8029"/>
                  <a:pt x="21495" y="8077"/>
                  <a:pt x="21495" y="8134"/>
                </a:cubicBezTo>
                <a:lnTo>
                  <a:pt x="21495" y="8354"/>
                </a:lnTo>
                <a:cubicBezTo>
                  <a:pt x="21495" y="8412"/>
                  <a:pt x="21518" y="8459"/>
                  <a:pt x="21547" y="8459"/>
                </a:cubicBezTo>
                <a:cubicBezTo>
                  <a:pt x="21576" y="8459"/>
                  <a:pt x="21600" y="8412"/>
                  <a:pt x="21600" y="8354"/>
                </a:cubicBezTo>
                <a:lnTo>
                  <a:pt x="21600" y="8134"/>
                </a:lnTo>
                <a:cubicBezTo>
                  <a:pt x="21600" y="8077"/>
                  <a:pt x="21576" y="8029"/>
                  <a:pt x="21547" y="8029"/>
                </a:cubicBezTo>
                <a:close/>
                <a:moveTo>
                  <a:pt x="53" y="8759"/>
                </a:moveTo>
                <a:cubicBezTo>
                  <a:pt x="24" y="8759"/>
                  <a:pt x="0" y="8807"/>
                  <a:pt x="0" y="8864"/>
                </a:cubicBezTo>
                <a:lnTo>
                  <a:pt x="0" y="9084"/>
                </a:lnTo>
                <a:cubicBezTo>
                  <a:pt x="0" y="9142"/>
                  <a:pt x="24" y="9189"/>
                  <a:pt x="53" y="9189"/>
                </a:cubicBezTo>
                <a:cubicBezTo>
                  <a:pt x="82" y="9189"/>
                  <a:pt x="106" y="9142"/>
                  <a:pt x="106" y="9084"/>
                </a:cubicBezTo>
                <a:lnTo>
                  <a:pt x="106" y="8864"/>
                </a:lnTo>
                <a:cubicBezTo>
                  <a:pt x="106" y="8807"/>
                  <a:pt x="82" y="8759"/>
                  <a:pt x="53" y="8759"/>
                </a:cubicBezTo>
                <a:close/>
                <a:moveTo>
                  <a:pt x="367" y="8759"/>
                </a:moveTo>
                <a:cubicBezTo>
                  <a:pt x="338" y="8759"/>
                  <a:pt x="315" y="8807"/>
                  <a:pt x="315" y="8864"/>
                </a:cubicBezTo>
                <a:lnTo>
                  <a:pt x="315" y="9084"/>
                </a:lnTo>
                <a:cubicBezTo>
                  <a:pt x="315" y="9142"/>
                  <a:pt x="338" y="9189"/>
                  <a:pt x="367" y="9189"/>
                </a:cubicBezTo>
                <a:cubicBezTo>
                  <a:pt x="397" y="9189"/>
                  <a:pt x="420" y="9142"/>
                  <a:pt x="420" y="9084"/>
                </a:cubicBezTo>
                <a:lnTo>
                  <a:pt x="420" y="8864"/>
                </a:lnTo>
                <a:cubicBezTo>
                  <a:pt x="420" y="8807"/>
                  <a:pt x="397" y="8759"/>
                  <a:pt x="367" y="8759"/>
                </a:cubicBezTo>
                <a:close/>
                <a:moveTo>
                  <a:pt x="1217" y="8759"/>
                </a:moveTo>
                <a:cubicBezTo>
                  <a:pt x="1188" y="8759"/>
                  <a:pt x="1164" y="8807"/>
                  <a:pt x="1164" y="8864"/>
                </a:cubicBezTo>
                <a:lnTo>
                  <a:pt x="1164" y="9084"/>
                </a:lnTo>
                <a:cubicBezTo>
                  <a:pt x="1164" y="9142"/>
                  <a:pt x="1188" y="9189"/>
                  <a:pt x="1217" y="9189"/>
                </a:cubicBezTo>
                <a:cubicBezTo>
                  <a:pt x="1246" y="9189"/>
                  <a:pt x="1270" y="9142"/>
                  <a:pt x="1270" y="9084"/>
                </a:cubicBezTo>
                <a:lnTo>
                  <a:pt x="1270" y="8864"/>
                </a:lnTo>
                <a:cubicBezTo>
                  <a:pt x="1270" y="8807"/>
                  <a:pt x="1246" y="8759"/>
                  <a:pt x="1217" y="8759"/>
                </a:cubicBezTo>
                <a:close/>
                <a:moveTo>
                  <a:pt x="1532" y="8759"/>
                </a:moveTo>
                <a:cubicBezTo>
                  <a:pt x="1503" y="8759"/>
                  <a:pt x="1479" y="8807"/>
                  <a:pt x="1479" y="8864"/>
                </a:cubicBezTo>
                <a:lnTo>
                  <a:pt x="1479" y="9084"/>
                </a:lnTo>
                <a:cubicBezTo>
                  <a:pt x="1479" y="9142"/>
                  <a:pt x="1503" y="9189"/>
                  <a:pt x="1532" y="9189"/>
                </a:cubicBezTo>
                <a:cubicBezTo>
                  <a:pt x="1561" y="9189"/>
                  <a:pt x="1584" y="9142"/>
                  <a:pt x="1584" y="9084"/>
                </a:cubicBezTo>
                <a:lnTo>
                  <a:pt x="1584" y="8864"/>
                </a:lnTo>
                <a:cubicBezTo>
                  <a:pt x="1584" y="8807"/>
                  <a:pt x="1561" y="8759"/>
                  <a:pt x="1532" y="8759"/>
                </a:cubicBezTo>
                <a:close/>
                <a:moveTo>
                  <a:pt x="2380" y="8759"/>
                </a:moveTo>
                <a:cubicBezTo>
                  <a:pt x="2351" y="8759"/>
                  <a:pt x="2329" y="8807"/>
                  <a:pt x="2329" y="8864"/>
                </a:cubicBezTo>
                <a:lnTo>
                  <a:pt x="2329" y="9084"/>
                </a:lnTo>
                <a:cubicBezTo>
                  <a:pt x="2329" y="9142"/>
                  <a:pt x="2351" y="9189"/>
                  <a:pt x="2380" y="9189"/>
                </a:cubicBezTo>
                <a:cubicBezTo>
                  <a:pt x="2409" y="9189"/>
                  <a:pt x="2433" y="9142"/>
                  <a:pt x="2433" y="9084"/>
                </a:cubicBezTo>
                <a:lnTo>
                  <a:pt x="2433" y="8864"/>
                </a:lnTo>
                <a:cubicBezTo>
                  <a:pt x="2433" y="8807"/>
                  <a:pt x="2409" y="8759"/>
                  <a:pt x="2380" y="8759"/>
                </a:cubicBezTo>
                <a:close/>
                <a:moveTo>
                  <a:pt x="2695" y="8759"/>
                </a:moveTo>
                <a:cubicBezTo>
                  <a:pt x="2666" y="8759"/>
                  <a:pt x="2643" y="8807"/>
                  <a:pt x="2643" y="8864"/>
                </a:cubicBezTo>
                <a:lnTo>
                  <a:pt x="2643" y="9084"/>
                </a:lnTo>
                <a:cubicBezTo>
                  <a:pt x="2643" y="9142"/>
                  <a:pt x="2666" y="9189"/>
                  <a:pt x="2695" y="9189"/>
                </a:cubicBezTo>
                <a:cubicBezTo>
                  <a:pt x="2724" y="9189"/>
                  <a:pt x="2748" y="9142"/>
                  <a:pt x="2748" y="9084"/>
                </a:cubicBezTo>
                <a:lnTo>
                  <a:pt x="2748" y="8864"/>
                </a:lnTo>
                <a:cubicBezTo>
                  <a:pt x="2748" y="8807"/>
                  <a:pt x="2724" y="8759"/>
                  <a:pt x="2695" y="8759"/>
                </a:cubicBezTo>
                <a:close/>
                <a:moveTo>
                  <a:pt x="3545" y="8759"/>
                </a:moveTo>
                <a:cubicBezTo>
                  <a:pt x="3516" y="8759"/>
                  <a:pt x="3492" y="8807"/>
                  <a:pt x="3492" y="8864"/>
                </a:cubicBezTo>
                <a:lnTo>
                  <a:pt x="3492" y="9084"/>
                </a:lnTo>
                <a:cubicBezTo>
                  <a:pt x="3492" y="9142"/>
                  <a:pt x="3516" y="9189"/>
                  <a:pt x="3545" y="9189"/>
                </a:cubicBezTo>
                <a:cubicBezTo>
                  <a:pt x="3574" y="9189"/>
                  <a:pt x="3598" y="9142"/>
                  <a:pt x="3598" y="9084"/>
                </a:cubicBezTo>
                <a:lnTo>
                  <a:pt x="3598" y="8864"/>
                </a:lnTo>
                <a:cubicBezTo>
                  <a:pt x="3598" y="8807"/>
                  <a:pt x="3574" y="8759"/>
                  <a:pt x="3545" y="8759"/>
                </a:cubicBezTo>
                <a:close/>
                <a:moveTo>
                  <a:pt x="3859" y="8759"/>
                </a:moveTo>
                <a:cubicBezTo>
                  <a:pt x="3830" y="8759"/>
                  <a:pt x="3806" y="8807"/>
                  <a:pt x="3806" y="8864"/>
                </a:cubicBezTo>
                <a:lnTo>
                  <a:pt x="3806" y="9084"/>
                </a:lnTo>
                <a:cubicBezTo>
                  <a:pt x="3806" y="9142"/>
                  <a:pt x="3830" y="9189"/>
                  <a:pt x="3859" y="9189"/>
                </a:cubicBezTo>
                <a:cubicBezTo>
                  <a:pt x="3888" y="9189"/>
                  <a:pt x="3912" y="9142"/>
                  <a:pt x="3912" y="9084"/>
                </a:cubicBezTo>
                <a:lnTo>
                  <a:pt x="3912" y="8864"/>
                </a:lnTo>
                <a:cubicBezTo>
                  <a:pt x="3912" y="8807"/>
                  <a:pt x="3888" y="8759"/>
                  <a:pt x="3859" y="8759"/>
                </a:cubicBezTo>
                <a:close/>
                <a:moveTo>
                  <a:pt x="4709" y="8759"/>
                </a:moveTo>
                <a:cubicBezTo>
                  <a:pt x="4680" y="8759"/>
                  <a:pt x="4656" y="8807"/>
                  <a:pt x="4656" y="8864"/>
                </a:cubicBezTo>
                <a:lnTo>
                  <a:pt x="4656" y="9084"/>
                </a:lnTo>
                <a:cubicBezTo>
                  <a:pt x="4656" y="9142"/>
                  <a:pt x="4680" y="9189"/>
                  <a:pt x="4709" y="9189"/>
                </a:cubicBezTo>
                <a:cubicBezTo>
                  <a:pt x="4738" y="9189"/>
                  <a:pt x="4762" y="9142"/>
                  <a:pt x="4762" y="9084"/>
                </a:cubicBezTo>
                <a:lnTo>
                  <a:pt x="4762" y="8864"/>
                </a:lnTo>
                <a:cubicBezTo>
                  <a:pt x="4762" y="8807"/>
                  <a:pt x="4738" y="8759"/>
                  <a:pt x="4709" y="8759"/>
                </a:cubicBezTo>
                <a:close/>
                <a:moveTo>
                  <a:pt x="5023" y="8759"/>
                </a:moveTo>
                <a:cubicBezTo>
                  <a:pt x="4994" y="8759"/>
                  <a:pt x="4970" y="8807"/>
                  <a:pt x="4970" y="8864"/>
                </a:cubicBezTo>
                <a:lnTo>
                  <a:pt x="4970" y="9084"/>
                </a:lnTo>
                <a:cubicBezTo>
                  <a:pt x="4970" y="9142"/>
                  <a:pt x="4994" y="9189"/>
                  <a:pt x="5023" y="9189"/>
                </a:cubicBezTo>
                <a:cubicBezTo>
                  <a:pt x="5053" y="9189"/>
                  <a:pt x="5076" y="9142"/>
                  <a:pt x="5076" y="9084"/>
                </a:cubicBezTo>
                <a:lnTo>
                  <a:pt x="5076" y="8864"/>
                </a:lnTo>
                <a:cubicBezTo>
                  <a:pt x="5076" y="8807"/>
                  <a:pt x="5053" y="8759"/>
                  <a:pt x="5023" y="8759"/>
                </a:cubicBezTo>
                <a:close/>
                <a:moveTo>
                  <a:pt x="5873" y="8759"/>
                </a:moveTo>
                <a:cubicBezTo>
                  <a:pt x="5844" y="8759"/>
                  <a:pt x="5820" y="8807"/>
                  <a:pt x="5820" y="8864"/>
                </a:cubicBezTo>
                <a:lnTo>
                  <a:pt x="5820" y="9084"/>
                </a:lnTo>
                <a:cubicBezTo>
                  <a:pt x="5820" y="9142"/>
                  <a:pt x="5844" y="9189"/>
                  <a:pt x="5873" y="9189"/>
                </a:cubicBezTo>
                <a:cubicBezTo>
                  <a:pt x="5902" y="9189"/>
                  <a:pt x="5926" y="9142"/>
                  <a:pt x="5926" y="9084"/>
                </a:cubicBezTo>
                <a:lnTo>
                  <a:pt x="5926" y="8864"/>
                </a:lnTo>
                <a:cubicBezTo>
                  <a:pt x="5926" y="8807"/>
                  <a:pt x="5902" y="8759"/>
                  <a:pt x="5873" y="8759"/>
                </a:cubicBezTo>
                <a:close/>
                <a:moveTo>
                  <a:pt x="6188" y="8759"/>
                </a:moveTo>
                <a:cubicBezTo>
                  <a:pt x="6159" y="8759"/>
                  <a:pt x="6135" y="8807"/>
                  <a:pt x="6135" y="8864"/>
                </a:cubicBezTo>
                <a:lnTo>
                  <a:pt x="6135" y="9084"/>
                </a:lnTo>
                <a:cubicBezTo>
                  <a:pt x="6135" y="9142"/>
                  <a:pt x="6159" y="9189"/>
                  <a:pt x="6188" y="9189"/>
                </a:cubicBezTo>
                <a:cubicBezTo>
                  <a:pt x="6217" y="9189"/>
                  <a:pt x="6240" y="9142"/>
                  <a:pt x="6240" y="9084"/>
                </a:cubicBezTo>
                <a:lnTo>
                  <a:pt x="6240" y="8864"/>
                </a:lnTo>
                <a:cubicBezTo>
                  <a:pt x="6240" y="8807"/>
                  <a:pt x="6217" y="8759"/>
                  <a:pt x="6188" y="8759"/>
                </a:cubicBezTo>
                <a:close/>
                <a:moveTo>
                  <a:pt x="7036" y="8759"/>
                </a:moveTo>
                <a:cubicBezTo>
                  <a:pt x="7007" y="8759"/>
                  <a:pt x="6984" y="8807"/>
                  <a:pt x="6984" y="8864"/>
                </a:cubicBezTo>
                <a:lnTo>
                  <a:pt x="6984" y="9084"/>
                </a:lnTo>
                <a:cubicBezTo>
                  <a:pt x="6984" y="9142"/>
                  <a:pt x="7007" y="9189"/>
                  <a:pt x="7036" y="9189"/>
                </a:cubicBezTo>
                <a:cubicBezTo>
                  <a:pt x="7065" y="9189"/>
                  <a:pt x="7089" y="9142"/>
                  <a:pt x="7089" y="9084"/>
                </a:cubicBezTo>
                <a:lnTo>
                  <a:pt x="7089" y="8864"/>
                </a:lnTo>
                <a:cubicBezTo>
                  <a:pt x="7089" y="8807"/>
                  <a:pt x="7065" y="8759"/>
                  <a:pt x="7036" y="8759"/>
                </a:cubicBezTo>
                <a:close/>
                <a:moveTo>
                  <a:pt x="7351" y="8759"/>
                </a:moveTo>
                <a:cubicBezTo>
                  <a:pt x="7322" y="8759"/>
                  <a:pt x="7299" y="8807"/>
                  <a:pt x="7299" y="8864"/>
                </a:cubicBezTo>
                <a:lnTo>
                  <a:pt x="7299" y="9084"/>
                </a:lnTo>
                <a:cubicBezTo>
                  <a:pt x="7299" y="9142"/>
                  <a:pt x="7322" y="9189"/>
                  <a:pt x="7351" y="9189"/>
                </a:cubicBezTo>
                <a:cubicBezTo>
                  <a:pt x="7380" y="9189"/>
                  <a:pt x="7404" y="9142"/>
                  <a:pt x="7404" y="9084"/>
                </a:cubicBezTo>
                <a:lnTo>
                  <a:pt x="7404" y="8864"/>
                </a:lnTo>
                <a:cubicBezTo>
                  <a:pt x="7404" y="8807"/>
                  <a:pt x="7380" y="8759"/>
                  <a:pt x="7351" y="8759"/>
                </a:cubicBezTo>
                <a:close/>
                <a:moveTo>
                  <a:pt x="8201" y="8759"/>
                </a:moveTo>
                <a:cubicBezTo>
                  <a:pt x="8171" y="8759"/>
                  <a:pt x="8148" y="8807"/>
                  <a:pt x="8148" y="8864"/>
                </a:cubicBezTo>
                <a:lnTo>
                  <a:pt x="8148" y="9084"/>
                </a:lnTo>
                <a:cubicBezTo>
                  <a:pt x="8148" y="9142"/>
                  <a:pt x="8171" y="9189"/>
                  <a:pt x="8201" y="9189"/>
                </a:cubicBezTo>
                <a:cubicBezTo>
                  <a:pt x="8230" y="9189"/>
                  <a:pt x="8254" y="9142"/>
                  <a:pt x="8254" y="9084"/>
                </a:cubicBezTo>
                <a:lnTo>
                  <a:pt x="8254" y="8864"/>
                </a:lnTo>
                <a:cubicBezTo>
                  <a:pt x="8254" y="8807"/>
                  <a:pt x="8230" y="8759"/>
                  <a:pt x="8201" y="8759"/>
                </a:cubicBezTo>
                <a:close/>
                <a:moveTo>
                  <a:pt x="8515" y="8759"/>
                </a:moveTo>
                <a:cubicBezTo>
                  <a:pt x="8486" y="8759"/>
                  <a:pt x="8462" y="8807"/>
                  <a:pt x="8462" y="8864"/>
                </a:cubicBezTo>
                <a:lnTo>
                  <a:pt x="8462" y="9084"/>
                </a:lnTo>
                <a:cubicBezTo>
                  <a:pt x="8462" y="9142"/>
                  <a:pt x="8486" y="9189"/>
                  <a:pt x="8515" y="9189"/>
                </a:cubicBezTo>
                <a:cubicBezTo>
                  <a:pt x="8544" y="9189"/>
                  <a:pt x="8568" y="9142"/>
                  <a:pt x="8568" y="9084"/>
                </a:cubicBezTo>
                <a:lnTo>
                  <a:pt x="8568" y="8864"/>
                </a:lnTo>
                <a:cubicBezTo>
                  <a:pt x="8568" y="8807"/>
                  <a:pt x="8544" y="8759"/>
                  <a:pt x="8515" y="8759"/>
                </a:cubicBezTo>
                <a:close/>
                <a:moveTo>
                  <a:pt x="9365" y="8759"/>
                </a:moveTo>
                <a:cubicBezTo>
                  <a:pt x="9336" y="8759"/>
                  <a:pt x="9312" y="8807"/>
                  <a:pt x="9312" y="8864"/>
                </a:cubicBezTo>
                <a:lnTo>
                  <a:pt x="9312" y="9084"/>
                </a:lnTo>
                <a:cubicBezTo>
                  <a:pt x="9312" y="9142"/>
                  <a:pt x="9336" y="9189"/>
                  <a:pt x="9365" y="9189"/>
                </a:cubicBezTo>
                <a:cubicBezTo>
                  <a:pt x="9394" y="9189"/>
                  <a:pt x="9418" y="9142"/>
                  <a:pt x="9418" y="9084"/>
                </a:cubicBezTo>
                <a:lnTo>
                  <a:pt x="9418" y="8864"/>
                </a:lnTo>
                <a:cubicBezTo>
                  <a:pt x="9418" y="8807"/>
                  <a:pt x="9394" y="8759"/>
                  <a:pt x="9365" y="8759"/>
                </a:cubicBezTo>
                <a:close/>
                <a:moveTo>
                  <a:pt x="9679" y="8759"/>
                </a:moveTo>
                <a:cubicBezTo>
                  <a:pt x="9650" y="8759"/>
                  <a:pt x="9626" y="8807"/>
                  <a:pt x="9626" y="8864"/>
                </a:cubicBezTo>
                <a:lnTo>
                  <a:pt x="9626" y="9084"/>
                </a:lnTo>
                <a:cubicBezTo>
                  <a:pt x="9626" y="9142"/>
                  <a:pt x="9650" y="9189"/>
                  <a:pt x="9679" y="9189"/>
                </a:cubicBezTo>
                <a:cubicBezTo>
                  <a:pt x="9708" y="9189"/>
                  <a:pt x="9732" y="9142"/>
                  <a:pt x="9732" y="9084"/>
                </a:cubicBezTo>
                <a:lnTo>
                  <a:pt x="9732" y="8864"/>
                </a:lnTo>
                <a:cubicBezTo>
                  <a:pt x="9732" y="8807"/>
                  <a:pt x="9708" y="8759"/>
                  <a:pt x="9679" y="8759"/>
                </a:cubicBezTo>
                <a:close/>
                <a:moveTo>
                  <a:pt x="10529" y="8759"/>
                </a:moveTo>
                <a:cubicBezTo>
                  <a:pt x="10500" y="8759"/>
                  <a:pt x="10476" y="8807"/>
                  <a:pt x="10476" y="8864"/>
                </a:cubicBezTo>
                <a:lnTo>
                  <a:pt x="10476" y="9084"/>
                </a:lnTo>
                <a:cubicBezTo>
                  <a:pt x="10476" y="9142"/>
                  <a:pt x="10500" y="9189"/>
                  <a:pt x="10529" y="9189"/>
                </a:cubicBezTo>
                <a:cubicBezTo>
                  <a:pt x="10558" y="9189"/>
                  <a:pt x="10582" y="9142"/>
                  <a:pt x="10582" y="9084"/>
                </a:cubicBezTo>
                <a:lnTo>
                  <a:pt x="10582" y="8864"/>
                </a:lnTo>
                <a:cubicBezTo>
                  <a:pt x="10582" y="8807"/>
                  <a:pt x="10558" y="8759"/>
                  <a:pt x="10529" y="8759"/>
                </a:cubicBezTo>
                <a:close/>
                <a:moveTo>
                  <a:pt x="10844" y="8759"/>
                </a:moveTo>
                <a:cubicBezTo>
                  <a:pt x="10814" y="8759"/>
                  <a:pt x="10791" y="8807"/>
                  <a:pt x="10791" y="8864"/>
                </a:cubicBezTo>
                <a:lnTo>
                  <a:pt x="10791" y="9084"/>
                </a:lnTo>
                <a:cubicBezTo>
                  <a:pt x="10791" y="9142"/>
                  <a:pt x="10814" y="9189"/>
                  <a:pt x="10844" y="9189"/>
                </a:cubicBezTo>
                <a:cubicBezTo>
                  <a:pt x="10873" y="9189"/>
                  <a:pt x="10895" y="9142"/>
                  <a:pt x="10895" y="9084"/>
                </a:cubicBezTo>
                <a:lnTo>
                  <a:pt x="10895" y="8864"/>
                </a:lnTo>
                <a:cubicBezTo>
                  <a:pt x="10895" y="8807"/>
                  <a:pt x="10873" y="8759"/>
                  <a:pt x="10844" y="8759"/>
                </a:cubicBezTo>
                <a:close/>
                <a:moveTo>
                  <a:pt x="11692" y="8759"/>
                </a:moveTo>
                <a:cubicBezTo>
                  <a:pt x="11663" y="8759"/>
                  <a:pt x="11640" y="8807"/>
                  <a:pt x="11640" y="8864"/>
                </a:cubicBezTo>
                <a:lnTo>
                  <a:pt x="11640" y="9084"/>
                </a:lnTo>
                <a:cubicBezTo>
                  <a:pt x="11640" y="9142"/>
                  <a:pt x="11663" y="9189"/>
                  <a:pt x="11692" y="9189"/>
                </a:cubicBezTo>
                <a:cubicBezTo>
                  <a:pt x="11721" y="9189"/>
                  <a:pt x="11745" y="9142"/>
                  <a:pt x="11745" y="9084"/>
                </a:cubicBezTo>
                <a:lnTo>
                  <a:pt x="11745" y="8864"/>
                </a:lnTo>
                <a:cubicBezTo>
                  <a:pt x="11745" y="8807"/>
                  <a:pt x="11721" y="8759"/>
                  <a:pt x="11692" y="8759"/>
                </a:cubicBezTo>
                <a:close/>
                <a:moveTo>
                  <a:pt x="12007" y="8759"/>
                </a:moveTo>
                <a:cubicBezTo>
                  <a:pt x="11978" y="8759"/>
                  <a:pt x="11955" y="8807"/>
                  <a:pt x="11955" y="8864"/>
                </a:cubicBezTo>
                <a:lnTo>
                  <a:pt x="11955" y="9084"/>
                </a:lnTo>
                <a:cubicBezTo>
                  <a:pt x="11955" y="9142"/>
                  <a:pt x="11978" y="9189"/>
                  <a:pt x="12007" y="9189"/>
                </a:cubicBezTo>
                <a:cubicBezTo>
                  <a:pt x="12036" y="9189"/>
                  <a:pt x="12060" y="9142"/>
                  <a:pt x="12060" y="9084"/>
                </a:cubicBezTo>
                <a:lnTo>
                  <a:pt x="12060" y="8864"/>
                </a:lnTo>
                <a:cubicBezTo>
                  <a:pt x="12060" y="8807"/>
                  <a:pt x="12036" y="8759"/>
                  <a:pt x="12007" y="8759"/>
                </a:cubicBezTo>
                <a:close/>
                <a:moveTo>
                  <a:pt x="12856" y="8759"/>
                </a:moveTo>
                <a:cubicBezTo>
                  <a:pt x="12827" y="8759"/>
                  <a:pt x="12804" y="8807"/>
                  <a:pt x="12804" y="8864"/>
                </a:cubicBezTo>
                <a:lnTo>
                  <a:pt x="12804" y="9084"/>
                </a:lnTo>
                <a:cubicBezTo>
                  <a:pt x="12804" y="9142"/>
                  <a:pt x="12827" y="9189"/>
                  <a:pt x="12856" y="9189"/>
                </a:cubicBezTo>
                <a:cubicBezTo>
                  <a:pt x="12886" y="9189"/>
                  <a:pt x="12909" y="9142"/>
                  <a:pt x="12909" y="9084"/>
                </a:cubicBezTo>
                <a:lnTo>
                  <a:pt x="12909" y="8864"/>
                </a:lnTo>
                <a:cubicBezTo>
                  <a:pt x="12909" y="8807"/>
                  <a:pt x="12886" y="8759"/>
                  <a:pt x="12856" y="8759"/>
                </a:cubicBezTo>
                <a:close/>
                <a:moveTo>
                  <a:pt x="13171" y="8759"/>
                </a:moveTo>
                <a:cubicBezTo>
                  <a:pt x="13142" y="8759"/>
                  <a:pt x="13118" y="8807"/>
                  <a:pt x="13118" y="8864"/>
                </a:cubicBezTo>
                <a:lnTo>
                  <a:pt x="13118" y="9084"/>
                </a:lnTo>
                <a:cubicBezTo>
                  <a:pt x="13118" y="9142"/>
                  <a:pt x="13142" y="9189"/>
                  <a:pt x="13171" y="9189"/>
                </a:cubicBezTo>
                <a:cubicBezTo>
                  <a:pt x="13200" y="9189"/>
                  <a:pt x="13224" y="9142"/>
                  <a:pt x="13224" y="9084"/>
                </a:cubicBezTo>
                <a:lnTo>
                  <a:pt x="13224" y="8864"/>
                </a:lnTo>
                <a:cubicBezTo>
                  <a:pt x="13224" y="8807"/>
                  <a:pt x="13200" y="8759"/>
                  <a:pt x="13171" y="8759"/>
                </a:cubicBezTo>
                <a:close/>
                <a:moveTo>
                  <a:pt x="14021" y="8759"/>
                </a:moveTo>
                <a:cubicBezTo>
                  <a:pt x="13992" y="8759"/>
                  <a:pt x="13968" y="8807"/>
                  <a:pt x="13968" y="8864"/>
                </a:cubicBezTo>
                <a:lnTo>
                  <a:pt x="13968" y="9084"/>
                </a:lnTo>
                <a:cubicBezTo>
                  <a:pt x="13968" y="9142"/>
                  <a:pt x="13992" y="9189"/>
                  <a:pt x="14021" y="9189"/>
                </a:cubicBezTo>
                <a:cubicBezTo>
                  <a:pt x="14050" y="9189"/>
                  <a:pt x="14074" y="9142"/>
                  <a:pt x="14074" y="9084"/>
                </a:cubicBezTo>
                <a:lnTo>
                  <a:pt x="14074" y="8864"/>
                </a:lnTo>
                <a:cubicBezTo>
                  <a:pt x="14074" y="8807"/>
                  <a:pt x="14050" y="8759"/>
                  <a:pt x="14021" y="8759"/>
                </a:cubicBezTo>
                <a:close/>
                <a:moveTo>
                  <a:pt x="14335" y="8759"/>
                </a:moveTo>
                <a:cubicBezTo>
                  <a:pt x="14306" y="8759"/>
                  <a:pt x="14282" y="8807"/>
                  <a:pt x="14282" y="8864"/>
                </a:cubicBezTo>
                <a:lnTo>
                  <a:pt x="14282" y="9084"/>
                </a:lnTo>
                <a:cubicBezTo>
                  <a:pt x="14282" y="9142"/>
                  <a:pt x="14306" y="9189"/>
                  <a:pt x="14335" y="9189"/>
                </a:cubicBezTo>
                <a:cubicBezTo>
                  <a:pt x="14364" y="9189"/>
                  <a:pt x="14388" y="9142"/>
                  <a:pt x="14388" y="9084"/>
                </a:cubicBezTo>
                <a:lnTo>
                  <a:pt x="14388" y="8864"/>
                </a:lnTo>
                <a:cubicBezTo>
                  <a:pt x="14388" y="8807"/>
                  <a:pt x="14364" y="8759"/>
                  <a:pt x="14335" y="8759"/>
                </a:cubicBezTo>
                <a:close/>
                <a:moveTo>
                  <a:pt x="15185" y="8759"/>
                </a:moveTo>
                <a:cubicBezTo>
                  <a:pt x="15156" y="8759"/>
                  <a:pt x="15132" y="8807"/>
                  <a:pt x="15132" y="8864"/>
                </a:cubicBezTo>
                <a:lnTo>
                  <a:pt x="15132" y="9084"/>
                </a:lnTo>
                <a:cubicBezTo>
                  <a:pt x="15132" y="9142"/>
                  <a:pt x="15156" y="9189"/>
                  <a:pt x="15185" y="9189"/>
                </a:cubicBezTo>
                <a:cubicBezTo>
                  <a:pt x="15214" y="9189"/>
                  <a:pt x="15237" y="9142"/>
                  <a:pt x="15237" y="9084"/>
                </a:cubicBezTo>
                <a:lnTo>
                  <a:pt x="15237" y="8864"/>
                </a:lnTo>
                <a:cubicBezTo>
                  <a:pt x="15237" y="8807"/>
                  <a:pt x="15214" y="8759"/>
                  <a:pt x="15185" y="8759"/>
                </a:cubicBezTo>
                <a:close/>
                <a:moveTo>
                  <a:pt x="15500" y="8759"/>
                </a:moveTo>
                <a:cubicBezTo>
                  <a:pt x="15470" y="8759"/>
                  <a:pt x="15447" y="8807"/>
                  <a:pt x="15447" y="8864"/>
                </a:cubicBezTo>
                <a:lnTo>
                  <a:pt x="15447" y="9084"/>
                </a:lnTo>
                <a:cubicBezTo>
                  <a:pt x="15447" y="9142"/>
                  <a:pt x="15470" y="9189"/>
                  <a:pt x="15500" y="9189"/>
                </a:cubicBezTo>
                <a:cubicBezTo>
                  <a:pt x="15529" y="9189"/>
                  <a:pt x="15551" y="9142"/>
                  <a:pt x="15551" y="9084"/>
                </a:cubicBezTo>
                <a:lnTo>
                  <a:pt x="15551" y="8864"/>
                </a:lnTo>
                <a:cubicBezTo>
                  <a:pt x="15551" y="8807"/>
                  <a:pt x="15529" y="8759"/>
                  <a:pt x="15500" y="8759"/>
                </a:cubicBezTo>
                <a:close/>
                <a:moveTo>
                  <a:pt x="16349" y="8759"/>
                </a:moveTo>
                <a:cubicBezTo>
                  <a:pt x="16320" y="8759"/>
                  <a:pt x="16296" y="8807"/>
                  <a:pt x="16296" y="8864"/>
                </a:cubicBezTo>
                <a:lnTo>
                  <a:pt x="16296" y="9084"/>
                </a:lnTo>
                <a:cubicBezTo>
                  <a:pt x="16296" y="9142"/>
                  <a:pt x="16320" y="9189"/>
                  <a:pt x="16349" y="9189"/>
                </a:cubicBezTo>
                <a:cubicBezTo>
                  <a:pt x="16378" y="9189"/>
                  <a:pt x="16401" y="9142"/>
                  <a:pt x="16401" y="9084"/>
                </a:cubicBezTo>
                <a:lnTo>
                  <a:pt x="16401" y="8864"/>
                </a:lnTo>
                <a:cubicBezTo>
                  <a:pt x="16401" y="8807"/>
                  <a:pt x="16378" y="8759"/>
                  <a:pt x="16349" y="8759"/>
                </a:cubicBezTo>
                <a:close/>
                <a:moveTo>
                  <a:pt x="16663" y="8759"/>
                </a:moveTo>
                <a:cubicBezTo>
                  <a:pt x="16634" y="8759"/>
                  <a:pt x="16611" y="8807"/>
                  <a:pt x="16611" y="8864"/>
                </a:cubicBezTo>
                <a:lnTo>
                  <a:pt x="16611" y="9084"/>
                </a:lnTo>
                <a:cubicBezTo>
                  <a:pt x="16611" y="9142"/>
                  <a:pt x="16634" y="9189"/>
                  <a:pt x="16663" y="9189"/>
                </a:cubicBezTo>
                <a:cubicBezTo>
                  <a:pt x="16692" y="9189"/>
                  <a:pt x="16716" y="9142"/>
                  <a:pt x="16716" y="9084"/>
                </a:cubicBezTo>
                <a:lnTo>
                  <a:pt x="16716" y="8864"/>
                </a:lnTo>
                <a:cubicBezTo>
                  <a:pt x="16716" y="8807"/>
                  <a:pt x="16692" y="8759"/>
                  <a:pt x="16663" y="8759"/>
                </a:cubicBezTo>
                <a:close/>
                <a:moveTo>
                  <a:pt x="17512" y="8759"/>
                </a:moveTo>
                <a:cubicBezTo>
                  <a:pt x="17483" y="8759"/>
                  <a:pt x="17459" y="8807"/>
                  <a:pt x="17459" y="8864"/>
                </a:cubicBezTo>
                <a:lnTo>
                  <a:pt x="17459" y="9084"/>
                </a:lnTo>
                <a:cubicBezTo>
                  <a:pt x="17459" y="9142"/>
                  <a:pt x="17483" y="9189"/>
                  <a:pt x="17512" y="9189"/>
                </a:cubicBezTo>
                <a:cubicBezTo>
                  <a:pt x="17541" y="9189"/>
                  <a:pt x="17565" y="9142"/>
                  <a:pt x="17565" y="9084"/>
                </a:cubicBezTo>
                <a:lnTo>
                  <a:pt x="17565" y="8864"/>
                </a:lnTo>
                <a:cubicBezTo>
                  <a:pt x="17565" y="8807"/>
                  <a:pt x="17541" y="8759"/>
                  <a:pt x="17512" y="8759"/>
                </a:cubicBezTo>
                <a:close/>
                <a:moveTo>
                  <a:pt x="17827" y="8759"/>
                </a:moveTo>
                <a:cubicBezTo>
                  <a:pt x="17798" y="8759"/>
                  <a:pt x="17774" y="8807"/>
                  <a:pt x="17774" y="8864"/>
                </a:cubicBezTo>
                <a:lnTo>
                  <a:pt x="17774" y="9084"/>
                </a:lnTo>
                <a:cubicBezTo>
                  <a:pt x="17774" y="9142"/>
                  <a:pt x="17798" y="9189"/>
                  <a:pt x="17827" y="9189"/>
                </a:cubicBezTo>
                <a:cubicBezTo>
                  <a:pt x="17856" y="9189"/>
                  <a:pt x="17880" y="9142"/>
                  <a:pt x="17880" y="9084"/>
                </a:cubicBezTo>
                <a:lnTo>
                  <a:pt x="17880" y="8864"/>
                </a:lnTo>
                <a:cubicBezTo>
                  <a:pt x="17880" y="8807"/>
                  <a:pt x="17856" y="8759"/>
                  <a:pt x="17827" y="8759"/>
                </a:cubicBezTo>
                <a:close/>
                <a:moveTo>
                  <a:pt x="18677" y="8759"/>
                </a:moveTo>
                <a:cubicBezTo>
                  <a:pt x="18648" y="8759"/>
                  <a:pt x="18624" y="8807"/>
                  <a:pt x="18624" y="8864"/>
                </a:cubicBezTo>
                <a:lnTo>
                  <a:pt x="18624" y="9084"/>
                </a:lnTo>
                <a:cubicBezTo>
                  <a:pt x="18624" y="9142"/>
                  <a:pt x="18648" y="9189"/>
                  <a:pt x="18677" y="9189"/>
                </a:cubicBezTo>
                <a:cubicBezTo>
                  <a:pt x="18706" y="9189"/>
                  <a:pt x="18730" y="9142"/>
                  <a:pt x="18730" y="9084"/>
                </a:cubicBezTo>
                <a:lnTo>
                  <a:pt x="18730" y="8864"/>
                </a:lnTo>
                <a:cubicBezTo>
                  <a:pt x="18730" y="8807"/>
                  <a:pt x="18706" y="8759"/>
                  <a:pt x="18677" y="8759"/>
                </a:cubicBezTo>
                <a:close/>
                <a:moveTo>
                  <a:pt x="18991" y="8759"/>
                </a:moveTo>
                <a:cubicBezTo>
                  <a:pt x="18962" y="8759"/>
                  <a:pt x="18938" y="8807"/>
                  <a:pt x="18938" y="8864"/>
                </a:cubicBezTo>
                <a:lnTo>
                  <a:pt x="18938" y="9084"/>
                </a:lnTo>
                <a:cubicBezTo>
                  <a:pt x="18938" y="9142"/>
                  <a:pt x="18962" y="9189"/>
                  <a:pt x="18991" y="9189"/>
                </a:cubicBezTo>
                <a:cubicBezTo>
                  <a:pt x="19020" y="9189"/>
                  <a:pt x="19044" y="9142"/>
                  <a:pt x="19044" y="9084"/>
                </a:cubicBezTo>
                <a:lnTo>
                  <a:pt x="19044" y="8864"/>
                </a:lnTo>
                <a:cubicBezTo>
                  <a:pt x="19044" y="8807"/>
                  <a:pt x="19020" y="8759"/>
                  <a:pt x="18991" y="8759"/>
                </a:cubicBezTo>
                <a:close/>
                <a:moveTo>
                  <a:pt x="19841" y="8759"/>
                </a:moveTo>
                <a:cubicBezTo>
                  <a:pt x="19812" y="8759"/>
                  <a:pt x="19788" y="8807"/>
                  <a:pt x="19788" y="8864"/>
                </a:cubicBezTo>
                <a:lnTo>
                  <a:pt x="19788" y="9084"/>
                </a:lnTo>
                <a:cubicBezTo>
                  <a:pt x="19788" y="9142"/>
                  <a:pt x="19812" y="9189"/>
                  <a:pt x="19841" y="9189"/>
                </a:cubicBezTo>
                <a:cubicBezTo>
                  <a:pt x="19870" y="9189"/>
                  <a:pt x="19894" y="9142"/>
                  <a:pt x="19894" y="9084"/>
                </a:cubicBezTo>
                <a:lnTo>
                  <a:pt x="19894" y="8864"/>
                </a:lnTo>
                <a:cubicBezTo>
                  <a:pt x="19894" y="8807"/>
                  <a:pt x="19870" y="8759"/>
                  <a:pt x="19841" y="8759"/>
                </a:cubicBezTo>
                <a:close/>
                <a:moveTo>
                  <a:pt x="20155" y="8759"/>
                </a:moveTo>
                <a:cubicBezTo>
                  <a:pt x="20126" y="8759"/>
                  <a:pt x="20102" y="8807"/>
                  <a:pt x="20102" y="8864"/>
                </a:cubicBezTo>
                <a:lnTo>
                  <a:pt x="20102" y="9084"/>
                </a:lnTo>
                <a:cubicBezTo>
                  <a:pt x="20102" y="9142"/>
                  <a:pt x="20126" y="9189"/>
                  <a:pt x="20155" y="9189"/>
                </a:cubicBezTo>
                <a:cubicBezTo>
                  <a:pt x="20184" y="9189"/>
                  <a:pt x="20207" y="9142"/>
                  <a:pt x="20207" y="9084"/>
                </a:cubicBezTo>
                <a:lnTo>
                  <a:pt x="20207" y="8864"/>
                </a:lnTo>
                <a:cubicBezTo>
                  <a:pt x="20207" y="8807"/>
                  <a:pt x="20184" y="8759"/>
                  <a:pt x="20155" y="8759"/>
                </a:cubicBezTo>
                <a:close/>
                <a:moveTo>
                  <a:pt x="21004" y="8759"/>
                </a:moveTo>
                <a:cubicBezTo>
                  <a:pt x="20975" y="8759"/>
                  <a:pt x="20952" y="8807"/>
                  <a:pt x="20952" y="8864"/>
                </a:cubicBezTo>
                <a:lnTo>
                  <a:pt x="20952" y="9084"/>
                </a:lnTo>
                <a:cubicBezTo>
                  <a:pt x="20952" y="9142"/>
                  <a:pt x="20975" y="9189"/>
                  <a:pt x="21004" y="9189"/>
                </a:cubicBezTo>
                <a:cubicBezTo>
                  <a:pt x="21033" y="9189"/>
                  <a:pt x="21057" y="9142"/>
                  <a:pt x="21057" y="9084"/>
                </a:cubicBezTo>
                <a:lnTo>
                  <a:pt x="21057" y="8864"/>
                </a:lnTo>
                <a:cubicBezTo>
                  <a:pt x="21057" y="8807"/>
                  <a:pt x="21033" y="8759"/>
                  <a:pt x="21004" y="8759"/>
                </a:cubicBezTo>
                <a:close/>
                <a:moveTo>
                  <a:pt x="21319" y="8759"/>
                </a:moveTo>
                <a:cubicBezTo>
                  <a:pt x="21289" y="8759"/>
                  <a:pt x="21267" y="8807"/>
                  <a:pt x="21267" y="8864"/>
                </a:cubicBezTo>
                <a:lnTo>
                  <a:pt x="21267" y="9084"/>
                </a:lnTo>
                <a:cubicBezTo>
                  <a:pt x="21267" y="9142"/>
                  <a:pt x="21289" y="9189"/>
                  <a:pt x="21319" y="9189"/>
                </a:cubicBezTo>
                <a:cubicBezTo>
                  <a:pt x="21348" y="9189"/>
                  <a:pt x="21372" y="9142"/>
                  <a:pt x="21372" y="9084"/>
                </a:cubicBezTo>
                <a:lnTo>
                  <a:pt x="21372" y="8864"/>
                </a:lnTo>
                <a:cubicBezTo>
                  <a:pt x="21372" y="8807"/>
                  <a:pt x="21348" y="8759"/>
                  <a:pt x="21319" y="8759"/>
                </a:cubicBezTo>
                <a:close/>
                <a:moveTo>
                  <a:pt x="281" y="9489"/>
                </a:moveTo>
                <a:cubicBezTo>
                  <a:pt x="252" y="9489"/>
                  <a:pt x="228" y="9536"/>
                  <a:pt x="228" y="9594"/>
                </a:cubicBezTo>
                <a:lnTo>
                  <a:pt x="228" y="9814"/>
                </a:lnTo>
                <a:cubicBezTo>
                  <a:pt x="228" y="9871"/>
                  <a:pt x="252" y="9919"/>
                  <a:pt x="281" y="9919"/>
                </a:cubicBezTo>
                <a:cubicBezTo>
                  <a:pt x="311" y="9919"/>
                  <a:pt x="334" y="9871"/>
                  <a:pt x="334" y="9814"/>
                </a:cubicBezTo>
                <a:lnTo>
                  <a:pt x="334" y="9594"/>
                </a:lnTo>
                <a:cubicBezTo>
                  <a:pt x="334" y="9536"/>
                  <a:pt x="311" y="9489"/>
                  <a:pt x="281" y="9489"/>
                </a:cubicBezTo>
                <a:close/>
                <a:moveTo>
                  <a:pt x="596" y="9489"/>
                </a:moveTo>
                <a:cubicBezTo>
                  <a:pt x="567" y="9489"/>
                  <a:pt x="543" y="9536"/>
                  <a:pt x="543" y="9594"/>
                </a:cubicBezTo>
                <a:lnTo>
                  <a:pt x="543" y="9814"/>
                </a:lnTo>
                <a:cubicBezTo>
                  <a:pt x="543" y="9871"/>
                  <a:pt x="567" y="9919"/>
                  <a:pt x="596" y="9919"/>
                </a:cubicBezTo>
                <a:cubicBezTo>
                  <a:pt x="625" y="9919"/>
                  <a:pt x="649" y="9871"/>
                  <a:pt x="649" y="9814"/>
                </a:cubicBezTo>
                <a:lnTo>
                  <a:pt x="649" y="9594"/>
                </a:lnTo>
                <a:cubicBezTo>
                  <a:pt x="649" y="9536"/>
                  <a:pt x="625" y="9489"/>
                  <a:pt x="596" y="9489"/>
                </a:cubicBezTo>
                <a:close/>
                <a:moveTo>
                  <a:pt x="1446" y="9489"/>
                </a:moveTo>
                <a:cubicBezTo>
                  <a:pt x="1417" y="9489"/>
                  <a:pt x="1393" y="9536"/>
                  <a:pt x="1393" y="9594"/>
                </a:cubicBezTo>
                <a:lnTo>
                  <a:pt x="1393" y="9814"/>
                </a:lnTo>
                <a:cubicBezTo>
                  <a:pt x="1393" y="9871"/>
                  <a:pt x="1417" y="9919"/>
                  <a:pt x="1446" y="9919"/>
                </a:cubicBezTo>
                <a:cubicBezTo>
                  <a:pt x="1475" y="9919"/>
                  <a:pt x="1499" y="9871"/>
                  <a:pt x="1499" y="9814"/>
                </a:cubicBezTo>
                <a:lnTo>
                  <a:pt x="1499" y="9594"/>
                </a:lnTo>
                <a:cubicBezTo>
                  <a:pt x="1499" y="9536"/>
                  <a:pt x="1475" y="9489"/>
                  <a:pt x="1446" y="9489"/>
                </a:cubicBezTo>
                <a:close/>
                <a:moveTo>
                  <a:pt x="1760" y="9489"/>
                </a:moveTo>
                <a:cubicBezTo>
                  <a:pt x="1731" y="9489"/>
                  <a:pt x="1707" y="9536"/>
                  <a:pt x="1707" y="9594"/>
                </a:cubicBezTo>
                <a:lnTo>
                  <a:pt x="1707" y="9814"/>
                </a:lnTo>
                <a:cubicBezTo>
                  <a:pt x="1707" y="9871"/>
                  <a:pt x="1731" y="9919"/>
                  <a:pt x="1760" y="9919"/>
                </a:cubicBezTo>
                <a:cubicBezTo>
                  <a:pt x="1789" y="9919"/>
                  <a:pt x="1813" y="9871"/>
                  <a:pt x="1813" y="9814"/>
                </a:cubicBezTo>
                <a:lnTo>
                  <a:pt x="1813" y="9594"/>
                </a:lnTo>
                <a:cubicBezTo>
                  <a:pt x="1813" y="9536"/>
                  <a:pt x="1789" y="9489"/>
                  <a:pt x="1760" y="9489"/>
                </a:cubicBezTo>
                <a:close/>
                <a:moveTo>
                  <a:pt x="2610" y="9489"/>
                </a:moveTo>
                <a:cubicBezTo>
                  <a:pt x="2581" y="9489"/>
                  <a:pt x="2557" y="9536"/>
                  <a:pt x="2557" y="9594"/>
                </a:cubicBezTo>
                <a:lnTo>
                  <a:pt x="2557" y="9814"/>
                </a:lnTo>
                <a:cubicBezTo>
                  <a:pt x="2557" y="9871"/>
                  <a:pt x="2581" y="9919"/>
                  <a:pt x="2610" y="9919"/>
                </a:cubicBezTo>
                <a:cubicBezTo>
                  <a:pt x="2639" y="9919"/>
                  <a:pt x="2662" y="9871"/>
                  <a:pt x="2662" y="9814"/>
                </a:cubicBezTo>
                <a:lnTo>
                  <a:pt x="2662" y="9594"/>
                </a:lnTo>
                <a:cubicBezTo>
                  <a:pt x="2662" y="9536"/>
                  <a:pt x="2639" y="9489"/>
                  <a:pt x="2610" y="9489"/>
                </a:cubicBezTo>
                <a:close/>
                <a:moveTo>
                  <a:pt x="2924" y="9489"/>
                </a:moveTo>
                <a:cubicBezTo>
                  <a:pt x="2895" y="9489"/>
                  <a:pt x="2871" y="9536"/>
                  <a:pt x="2871" y="9594"/>
                </a:cubicBezTo>
                <a:lnTo>
                  <a:pt x="2871" y="9814"/>
                </a:lnTo>
                <a:cubicBezTo>
                  <a:pt x="2871" y="9871"/>
                  <a:pt x="2895" y="9919"/>
                  <a:pt x="2924" y="9919"/>
                </a:cubicBezTo>
                <a:cubicBezTo>
                  <a:pt x="2954" y="9919"/>
                  <a:pt x="2976" y="9871"/>
                  <a:pt x="2976" y="9814"/>
                </a:cubicBezTo>
                <a:lnTo>
                  <a:pt x="2976" y="9594"/>
                </a:lnTo>
                <a:cubicBezTo>
                  <a:pt x="2976" y="9536"/>
                  <a:pt x="2954" y="9489"/>
                  <a:pt x="2924" y="9489"/>
                </a:cubicBezTo>
                <a:close/>
                <a:moveTo>
                  <a:pt x="3773" y="9489"/>
                </a:moveTo>
                <a:cubicBezTo>
                  <a:pt x="3744" y="9489"/>
                  <a:pt x="3721" y="9536"/>
                  <a:pt x="3721" y="9594"/>
                </a:cubicBezTo>
                <a:lnTo>
                  <a:pt x="3721" y="9814"/>
                </a:lnTo>
                <a:cubicBezTo>
                  <a:pt x="3721" y="9871"/>
                  <a:pt x="3744" y="9919"/>
                  <a:pt x="3773" y="9919"/>
                </a:cubicBezTo>
                <a:cubicBezTo>
                  <a:pt x="3802" y="9919"/>
                  <a:pt x="3826" y="9871"/>
                  <a:pt x="3826" y="9814"/>
                </a:cubicBezTo>
                <a:lnTo>
                  <a:pt x="3826" y="9594"/>
                </a:lnTo>
                <a:cubicBezTo>
                  <a:pt x="3826" y="9536"/>
                  <a:pt x="3802" y="9489"/>
                  <a:pt x="3773" y="9489"/>
                </a:cubicBezTo>
                <a:close/>
                <a:moveTo>
                  <a:pt x="4088" y="9489"/>
                </a:moveTo>
                <a:cubicBezTo>
                  <a:pt x="4058" y="9489"/>
                  <a:pt x="4035" y="9536"/>
                  <a:pt x="4035" y="9594"/>
                </a:cubicBezTo>
                <a:lnTo>
                  <a:pt x="4035" y="9814"/>
                </a:lnTo>
                <a:cubicBezTo>
                  <a:pt x="4035" y="9871"/>
                  <a:pt x="4058" y="9919"/>
                  <a:pt x="4088" y="9919"/>
                </a:cubicBezTo>
                <a:cubicBezTo>
                  <a:pt x="4117" y="9919"/>
                  <a:pt x="4141" y="9871"/>
                  <a:pt x="4141" y="9814"/>
                </a:cubicBezTo>
                <a:lnTo>
                  <a:pt x="4141" y="9594"/>
                </a:lnTo>
                <a:cubicBezTo>
                  <a:pt x="4141" y="9536"/>
                  <a:pt x="4117" y="9489"/>
                  <a:pt x="4088" y="9489"/>
                </a:cubicBezTo>
                <a:close/>
                <a:moveTo>
                  <a:pt x="4937" y="9489"/>
                </a:moveTo>
                <a:cubicBezTo>
                  <a:pt x="4908" y="9489"/>
                  <a:pt x="4884" y="9536"/>
                  <a:pt x="4884" y="9594"/>
                </a:cubicBezTo>
                <a:lnTo>
                  <a:pt x="4884" y="9814"/>
                </a:lnTo>
                <a:cubicBezTo>
                  <a:pt x="4884" y="9871"/>
                  <a:pt x="4908" y="9919"/>
                  <a:pt x="4937" y="9919"/>
                </a:cubicBezTo>
                <a:cubicBezTo>
                  <a:pt x="4966" y="9919"/>
                  <a:pt x="4990" y="9871"/>
                  <a:pt x="4990" y="9814"/>
                </a:cubicBezTo>
                <a:lnTo>
                  <a:pt x="4990" y="9594"/>
                </a:lnTo>
                <a:cubicBezTo>
                  <a:pt x="4990" y="9536"/>
                  <a:pt x="4966" y="9489"/>
                  <a:pt x="4937" y="9489"/>
                </a:cubicBezTo>
                <a:close/>
                <a:moveTo>
                  <a:pt x="5252" y="9489"/>
                </a:moveTo>
                <a:cubicBezTo>
                  <a:pt x="5223" y="9489"/>
                  <a:pt x="5199" y="9536"/>
                  <a:pt x="5199" y="9594"/>
                </a:cubicBezTo>
                <a:lnTo>
                  <a:pt x="5199" y="9814"/>
                </a:lnTo>
                <a:cubicBezTo>
                  <a:pt x="5199" y="9871"/>
                  <a:pt x="5223" y="9919"/>
                  <a:pt x="5252" y="9919"/>
                </a:cubicBezTo>
                <a:cubicBezTo>
                  <a:pt x="5281" y="9919"/>
                  <a:pt x="5305" y="9871"/>
                  <a:pt x="5305" y="9814"/>
                </a:cubicBezTo>
                <a:lnTo>
                  <a:pt x="5305" y="9594"/>
                </a:lnTo>
                <a:cubicBezTo>
                  <a:pt x="5305" y="9536"/>
                  <a:pt x="5281" y="9489"/>
                  <a:pt x="5252" y="9489"/>
                </a:cubicBezTo>
                <a:close/>
                <a:moveTo>
                  <a:pt x="6102" y="9489"/>
                </a:moveTo>
                <a:cubicBezTo>
                  <a:pt x="6072" y="9489"/>
                  <a:pt x="6049" y="9536"/>
                  <a:pt x="6049" y="9594"/>
                </a:cubicBezTo>
                <a:lnTo>
                  <a:pt x="6049" y="9814"/>
                </a:lnTo>
                <a:cubicBezTo>
                  <a:pt x="6049" y="9871"/>
                  <a:pt x="6072" y="9919"/>
                  <a:pt x="6102" y="9919"/>
                </a:cubicBezTo>
                <a:cubicBezTo>
                  <a:pt x="6131" y="9919"/>
                  <a:pt x="6155" y="9871"/>
                  <a:pt x="6155" y="9814"/>
                </a:cubicBezTo>
                <a:lnTo>
                  <a:pt x="6155" y="9594"/>
                </a:lnTo>
                <a:cubicBezTo>
                  <a:pt x="6155" y="9536"/>
                  <a:pt x="6131" y="9489"/>
                  <a:pt x="6102" y="9489"/>
                </a:cubicBezTo>
                <a:close/>
                <a:moveTo>
                  <a:pt x="6416" y="9489"/>
                </a:moveTo>
                <a:cubicBezTo>
                  <a:pt x="6387" y="9489"/>
                  <a:pt x="6363" y="9536"/>
                  <a:pt x="6363" y="9594"/>
                </a:cubicBezTo>
                <a:lnTo>
                  <a:pt x="6363" y="9814"/>
                </a:lnTo>
                <a:cubicBezTo>
                  <a:pt x="6363" y="9871"/>
                  <a:pt x="6387" y="9919"/>
                  <a:pt x="6416" y="9919"/>
                </a:cubicBezTo>
                <a:cubicBezTo>
                  <a:pt x="6445" y="9919"/>
                  <a:pt x="6469" y="9871"/>
                  <a:pt x="6469" y="9814"/>
                </a:cubicBezTo>
                <a:lnTo>
                  <a:pt x="6469" y="9594"/>
                </a:lnTo>
                <a:cubicBezTo>
                  <a:pt x="6469" y="9536"/>
                  <a:pt x="6445" y="9489"/>
                  <a:pt x="6416" y="9489"/>
                </a:cubicBezTo>
                <a:close/>
                <a:moveTo>
                  <a:pt x="7266" y="9489"/>
                </a:moveTo>
                <a:cubicBezTo>
                  <a:pt x="7237" y="9489"/>
                  <a:pt x="7213" y="9536"/>
                  <a:pt x="7213" y="9594"/>
                </a:cubicBezTo>
                <a:lnTo>
                  <a:pt x="7213" y="9814"/>
                </a:lnTo>
                <a:cubicBezTo>
                  <a:pt x="7213" y="9871"/>
                  <a:pt x="7237" y="9919"/>
                  <a:pt x="7266" y="9919"/>
                </a:cubicBezTo>
                <a:cubicBezTo>
                  <a:pt x="7295" y="9919"/>
                  <a:pt x="7318" y="9871"/>
                  <a:pt x="7318" y="9814"/>
                </a:cubicBezTo>
                <a:lnTo>
                  <a:pt x="7318" y="9594"/>
                </a:lnTo>
                <a:cubicBezTo>
                  <a:pt x="7318" y="9536"/>
                  <a:pt x="7295" y="9489"/>
                  <a:pt x="7266" y="9489"/>
                </a:cubicBezTo>
                <a:close/>
                <a:moveTo>
                  <a:pt x="7580" y="9489"/>
                </a:moveTo>
                <a:cubicBezTo>
                  <a:pt x="7551" y="9489"/>
                  <a:pt x="7527" y="9536"/>
                  <a:pt x="7527" y="9594"/>
                </a:cubicBezTo>
                <a:lnTo>
                  <a:pt x="7527" y="9814"/>
                </a:lnTo>
                <a:cubicBezTo>
                  <a:pt x="7527" y="9871"/>
                  <a:pt x="7551" y="9919"/>
                  <a:pt x="7580" y="9919"/>
                </a:cubicBezTo>
                <a:cubicBezTo>
                  <a:pt x="7609" y="9919"/>
                  <a:pt x="7632" y="9871"/>
                  <a:pt x="7632" y="9814"/>
                </a:cubicBezTo>
                <a:lnTo>
                  <a:pt x="7632" y="9594"/>
                </a:lnTo>
                <a:cubicBezTo>
                  <a:pt x="7632" y="9536"/>
                  <a:pt x="7609" y="9489"/>
                  <a:pt x="7580" y="9489"/>
                </a:cubicBezTo>
                <a:close/>
                <a:moveTo>
                  <a:pt x="8429" y="9489"/>
                </a:moveTo>
                <a:cubicBezTo>
                  <a:pt x="8400" y="9489"/>
                  <a:pt x="8377" y="9536"/>
                  <a:pt x="8377" y="9594"/>
                </a:cubicBezTo>
                <a:lnTo>
                  <a:pt x="8377" y="9814"/>
                </a:lnTo>
                <a:cubicBezTo>
                  <a:pt x="8377" y="9871"/>
                  <a:pt x="8400" y="9919"/>
                  <a:pt x="8429" y="9919"/>
                </a:cubicBezTo>
                <a:cubicBezTo>
                  <a:pt x="8458" y="9919"/>
                  <a:pt x="8482" y="9871"/>
                  <a:pt x="8482" y="9814"/>
                </a:cubicBezTo>
                <a:lnTo>
                  <a:pt x="8482" y="9594"/>
                </a:lnTo>
                <a:cubicBezTo>
                  <a:pt x="8482" y="9536"/>
                  <a:pt x="8458" y="9489"/>
                  <a:pt x="8429" y="9489"/>
                </a:cubicBezTo>
                <a:close/>
                <a:moveTo>
                  <a:pt x="8744" y="9489"/>
                </a:moveTo>
                <a:cubicBezTo>
                  <a:pt x="8714" y="9489"/>
                  <a:pt x="8691" y="9536"/>
                  <a:pt x="8691" y="9594"/>
                </a:cubicBezTo>
                <a:lnTo>
                  <a:pt x="8691" y="9814"/>
                </a:lnTo>
                <a:cubicBezTo>
                  <a:pt x="8691" y="9871"/>
                  <a:pt x="8714" y="9919"/>
                  <a:pt x="8744" y="9919"/>
                </a:cubicBezTo>
                <a:cubicBezTo>
                  <a:pt x="8773" y="9919"/>
                  <a:pt x="8796" y="9871"/>
                  <a:pt x="8796" y="9814"/>
                </a:cubicBezTo>
                <a:lnTo>
                  <a:pt x="8796" y="9594"/>
                </a:lnTo>
                <a:cubicBezTo>
                  <a:pt x="8796" y="9536"/>
                  <a:pt x="8773" y="9489"/>
                  <a:pt x="8744" y="9489"/>
                </a:cubicBezTo>
                <a:close/>
                <a:moveTo>
                  <a:pt x="9593" y="9489"/>
                </a:moveTo>
                <a:cubicBezTo>
                  <a:pt x="9564" y="9489"/>
                  <a:pt x="9540" y="9536"/>
                  <a:pt x="9540" y="9594"/>
                </a:cubicBezTo>
                <a:lnTo>
                  <a:pt x="9540" y="9814"/>
                </a:lnTo>
                <a:cubicBezTo>
                  <a:pt x="9540" y="9871"/>
                  <a:pt x="9564" y="9919"/>
                  <a:pt x="9593" y="9919"/>
                </a:cubicBezTo>
                <a:cubicBezTo>
                  <a:pt x="9622" y="9919"/>
                  <a:pt x="9646" y="9871"/>
                  <a:pt x="9646" y="9814"/>
                </a:cubicBezTo>
                <a:lnTo>
                  <a:pt x="9646" y="9594"/>
                </a:lnTo>
                <a:cubicBezTo>
                  <a:pt x="9646" y="9536"/>
                  <a:pt x="9622" y="9489"/>
                  <a:pt x="9593" y="9489"/>
                </a:cubicBezTo>
                <a:close/>
                <a:moveTo>
                  <a:pt x="9908" y="9489"/>
                </a:moveTo>
                <a:cubicBezTo>
                  <a:pt x="9879" y="9489"/>
                  <a:pt x="9855" y="9536"/>
                  <a:pt x="9855" y="9594"/>
                </a:cubicBezTo>
                <a:lnTo>
                  <a:pt x="9855" y="9814"/>
                </a:lnTo>
                <a:cubicBezTo>
                  <a:pt x="9855" y="9871"/>
                  <a:pt x="9879" y="9919"/>
                  <a:pt x="9908" y="9919"/>
                </a:cubicBezTo>
                <a:cubicBezTo>
                  <a:pt x="9937" y="9919"/>
                  <a:pt x="9961" y="9871"/>
                  <a:pt x="9961" y="9814"/>
                </a:cubicBezTo>
                <a:lnTo>
                  <a:pt x="9961" y="9594"/>
                </a:lnTo>
                <a:cubicBezTo>
                  <a:pt x="9961" y="9536"/>
                  <a:pt x="9937" y="9489"/>
                  <a:pt x="9908" y="9489"/>
                </a:cubicBezTo>
                <a:close/>
                <a:moveTo>
                  <a:pt x="10758" y="9489"/>
                </a:moveTo>
                <a:cubicBezTo>
                  <a:pt x="10728" y="9489"/>
                  <a:pt x="10705" y="9536"/>
                  <a:pt x="10705" y="9594"/>
                </a:cubicBezTo>
                <a:lnTo>
                  <a:pt x="10705" y="9814"/>
                </a:lnTo>
                <a:cubicBezTo>
                  <a:pt x="10705" y="9871"/>
                  <a:pt x="10728" y="9919"/>
                  <a:pt x="10758" y="9919"/>
                </a:cubicBezTo>
                <a:cubicBezTo>
                  <a:pt x="10787" y="9919"/>
                  <a:pt x="10810" y="9871"/>
                  <a:pt x="10810" y="9814"/>
                </a:cubicBezTo>
                <a:lnTo>
                  <a:pt x="10810" y="9594"/>
                </a:lnTo>
                <a:cubicBezTo>
                  <a:pt x="10810" y="9536"/>
                  <a:pt x="10787" y="9489"/>
                  <a:pt x="10758" y="9489"/>
                </a:cubicBezTo>
                <a:close/>
                <a:moveTo>
                  <a:pt x="11072" y="9489"/>
                </a:moveTo>
                <a:cubicBezTo>
                  <a:pt x="11043" y="9489"/>
                  <a:pt x="11019" y="9536"/>
                  <a:pt x="11019" y="9594"/>
                </a:cubicBezTo>
                <a:lnTo>
                  <a:pt x="11019" y="9814"/>
                </a:lnTo>
                <a:cubicBezTo>
                  <a:pt x="11019" y="9871"/>
                  <a:pt x="11043" y="9919"/>
                  <a:pt x="11072" y="9919"/>
                </a:cubicBezTo>
                <a:cubicBezTo>
                  <a:pt x="11101" y="9919"/>
                  <a:pt x="11125" y="9871"/>
                  <a:pt x="11125" y="9814"/>
                </a:cubicBezTo>
                <a:lnTo>
                  <a:pt x="11125" y="9594"/>
                </a:lnTo>
                <a:cubicBezTo>
                  <a:pt x="11125" y="9536"/>
                  <a:pt x="11101" y="9489"/>
                  <a:pt x="11072" y="9489"/>
                </a:cubicBezTo>
                <a:close/>
                <a:moveTo>
                  <a:pt x="11922" y="9489"/>
                </a:moveTo>
                <a:cubicBezTo>
                  <a:pt x="11893" y="9489"/>
                  <a:pt x="11869" y="9536"/>
                  <a:pt x="11869" y="9594"/>
                </a:cubicBezTo>
                <a:lnTo>
                  <a:pt x="11869" y="9814"/>
                </a:lnTo>
                <a:cubicBezTo>
                  <a:pt x="11869" y="9871"/>
                  <a:pt x="11893" y="9919"/>
                  <a:pt x="11922" y="9919"/>
                </a:cubicBezTo>
                <a:cubicBezTo>
                  <a:pt x="11951" y="9919"/>
                  <a:pt x="11974" y="9871"/>
                  <a:pt x="11974" y="9814"/>
                </a:cubicBezTo>
                <a:lnTo>
                  <a:pt x="11974" y="9594"/>
                </a:lnTo>
                <a:cubicBezTo>
                  <a:pt x="11974" y="9536"/>
                  <a:pt x="11951" y="9489"/>
                  <a:pt x="11922" y="9489"/>
                </a:cubicBezTo>
                <a:close/>
                <a:moveTo>
                  <a:pt x="12236" y="9489"/>
                </a:moveTo>
                <a:cubicBezTo>
                  <a:pt x="12207" y="9489"/>
                  <a:pt x="12183" y="9536"/>
                  <a:pt x="12183" y="9594"/>
                </a:cubicBezTo>
                <a:lnTo>
                  <a:pt x="12183" y="9814"/>
                </a:lnTo>
                <a:cubicBezTo>
                  <a:pt x="12183" y="9871"/>
                  <a:pt x="12207" y="9919"/>
                  <a:pt x="12236" y="9919"/>
                </a:cubicBezTo>
                <a:cubicBezTo>
                  <a:pt x="12265" y="9919"/>
                  <a:pt x="12288" y="9871"/>
                  <a:pt x="12288" y="9814"/>
                </a:cubicBezTo>
                <a:lnTo>
                  <a:pt x="12288" y="9594"/>
                </a:lnTo>
                <a:cubicBezTo>
                  <a:pt x="12288" y="9536"/>
                  <a:pt x="12265" y="9489"/>
                  <a:pt x="12236" y="9489"/>
                </a:cubicBezTo>
                <a:close/>
                <a:moveTo>
                  <a:pt x="13085" y="9489"/>
                </a:moveTo>
                <a:cubicBezTo>
                  <a:pt x="13056" y="9489"/>
                  <a:pt x="13032" y="9536"/>
                  <a:pt x="13032" y="9594"/>
                </a:cubicBezTo>
                <a:lnTo>
                  <a:pt x="13032" y="9814"/>
                </a:lnTo>
                <a:cubicBezTo>
                  <a:pt x="13032" y="9871"/>
                  <a:pt x="13056" y="9919"/>
                  <a:pt x="13085" y="9919"/>
                </a:cubicBezTo>
                <a:cubicBezTo>
                  <a:pt x="13114" y="9919"/>
                  <a:pt x="13138" y="9871"/>
                  <a:pt x="13138" y="9814"/>
                </a:cubicBezTo>
                <a:lnTo>
                  <a:pt x="13138" y="9594"/>
                </a:lnTo>
                <a:cubicBezTo>
                  <a:pt x="13138" y="9536"/>
                  <a:pt x="13114" y="9489"/>
                  <a:pt x="13085" y="9489"/>
                </a:cubicBezTo>
                <a:close/>
                <a:moveTo>
                  <a:pt x="13399" y="9489"/>
                </a:moveTo>
                <a:cubicBezTo>
                  <a:pt x="13370" y="9489"/>
                  <a:pt x="13348" y="9536"/>
                  <a:pt x="13348" y="9594"/>
                </a:cubicBezTo>
                <a:lnTo>
                  <a:pt x="13348" y="9814"/>
                </a:lnTo>
                <a:cubicBezTo>
                  <a:pt x="13348" y="9871"/>
                  <a:pt x="13370" y="9919"/>
                  <a:pt x="13399" y="9919"/>
                </a:cubicBezTo>
                <a:cubicBezTo>
                  <a:pt x="13428" y="9919"/>
                  <a:pt x="13452" y="9871"/>
                  <a:pt x="13452" y="9814"/>
                </a:cubicBezTo>
                <a:lnTo>
                  <a:pt x="13452" y="9594"/>
                </a:lnTo>
                <a:cubicBezTo>
                  <a:pt x="13452" y="9536"/>
                  <a:pt x="13428" y="9489"/>
                  <a:pt x="13399" y="9489"/>
                </a:cubicBezTo>
                <a:close/>
                <a:moveTo>
                  <a:pt x="14249" y="9489"/>
                </a:moveTo>
                <a:cubicBezTo>
                  <a:pt x="14220" y="9489"/>
                  <a:pt x="14196" y="9536"/>
                  <a:pt x="14196" y="9594"/>
                </a:cubicBezTo>
                <a:lnTo>
                  <a:pt x="14196" y="9814"/>
                </a:lnTo>
                <a:cubicBezTo>
                  <a:pt x="14196" y="9871"/>
                  <a:pt x="14220" y="9919"/>
                  <a:pt x="14249" y="9919"/>
                </a:cubicBezTo>
                <a:cubicBezTo>
                  <a:pt x="14278" y="9919"/>
                  <a:pt x="14302" y="9871"/>
                  <a:pt x="14302" y="9814"/>
                </a:cubicBezTo>
                <a:lnTo>
                  <a:pt x="14302" y="9594"/>
                </a:lnTo>
                <a:cubicBezTo>
                  <a:pt x="14302" y="9536"/>
                  <a:pt x="14278" y="9489"/>
                  <a:pt x="14249" y="9489"/>
                </a:cubicBezTo>
                <a:close/>
                <a:moveTo>
                  <a:pt x="14564" y="9489"/>
                </a:moveTo>
                <a:cubicBezTo>
                  <a:pt x="14535" y="9489"/>
                  <a:pt x="14511" y="9536"/>
                  <a:pt x="14511" y="9594"/>
                </a:cubicBezTo>
                <a:lnTo>
                  <a:pt x="14511" y="9814"/>
                </a:lnTo>
                <a:cubicBezTo>
                  <a:pt x="14511" y="9871"/>
                  <a:pt x="14535" y="9919"/>
                  <a:pt x="14564" y="9919"/>
                </a:cubicBezTo>
                <a:cubicBezTo>
                  <a:pt x="14593" y="9919"/>
                  <a:pt x="14617" y="9871"/>
                  <a:pt x="14617" y="9814"/>
                </a:cubicBezTo>
                <a:lnTo>
                  <a:pt x="14617" y="9594"/>
                </a:lnTo>
                <a:cubicBezTo>
                  <a:pt x="14617" y="9536"/>
                  <a:pt x="14593" y="9489"/>
                  <a:pt x="14564" y="9489"/>
                </a:cubicBezTo>
                <a:close/>
                <a:moveTo>
                  <a:pt x="15413" y="9489"/>
                </a:moveTo>
                <a:cubicBezTo>
                  <a:pt x="15384" y="9489"/>
                  <a:pt x="15360" y="9536"/>
                  <a:pt x="15360" y="9594"/>
                </a:cubicBezTo>
                <a:lnTo>
                  <a:pt x="15360" y="9814"/>
                </a:lnTo>
                <a:cubicBezTo>
                  <a:pt x="15360" y="9871"/>
                  <a:pt x="15384" y="9919"/>
                  <a:pt x="15413" y="9919"/>
                </a:cubicBezTo>
                <a:cubicBezTo>
                  <a:pt x="15442" y="9919"/>
                  <a:pt x="15465" y="9871"/>
                  <a:pt x="15465" y="9814"/>
                </a:cubicBezTo>
                <a:lnTo>
                  <a:pt x="15465" y="9594"/>
                </a:lnTo>
                <a:cubicBezTo>
                  <a:pt x="15465" y="9536"/>
                  <a:pt x="15442" y="9489"/>
                  <a:pt x="15413" y="9489"/>
                </a:cubicBezTo>
                <a:close/>
                <a:moveTo>
                  <a:pt x="15728" y="9489"/>
                </a:moveTo>
                <a:cubicBezTo>
                  <a:pt x="15699" y="9489"/>
                  <a:pt x="15675" y="9536"/>
                  <a:pt x="15675" y="9594"/>
                </a:cubicBezTo>
                <a:lnTo>
                  <a:pt x="15675" y="9814"/>
                </a:lnTo>
                <a:cubicBezTo>
                  <a:pt x="15675" y="9871"/>
                  <a:pt x="15699" y="9919"/>
                  <a:pt x="15728" y="9919"/>
                </a:cubicBezTo>
                <a:cubicBezTo>
                  <a:pt x="15757" y="9919"/>
                  <a:pt x="15781" y="9871"/>
                  <a:pt x="15781" y="9814"/>
                </a:cubicBezTo>
                <a:lnTo>
                  <a:pt x="15781" y="9594"/>
                </a:lnTo>
                <a:cubicBezTo>
                  <a:pt x="15781" y="9536"/>
                  <a:pt x="15757" y="9489"/>
                  <a:pt x="15728" y="9489"/>
                </a:cubicBezTo>
                <a:close/>
                <a:moveTo>
                  <a:pt x="16578" y="9489"/>
                </a:moveTo>
                <a:cubicBezTo>
                  <a:pt x="16549" y="9489"/>
                  <a:pt x="16525" y="9536"/>
                  <a:pt x="16525" y="9594"/>
                </a:cubicBezTo>
                <a:lnTo>
                  <a:pt x="16525" y="9814"/>
                </a:lnTo>
                <a:cubicBezTo>
                  <a:pt x="16525" y="9871"/>
                  <a:pt x="16549" y="9919"/>
                  <a:pt x="16578" y="9919"/>
                </a:cubicBezTo>
                <a:cubicBezTo>
                  <a:pt x="16607" y="9919"/>
                  <a:pt x="16630" y="9871"/>
                  <a:pt x="16630" y="9814"/>
                </a:cubicBezTo>
                <a:lnTo>
                  <a:pt x="16630" y="9594"/>
                </a:lnTo>
                <a:cubicBezTo>
                  <a:pt x="16630" y="9536"/>
                  <a:pt x="16607" y="9489"/>
                  <a:pt x="16578" y="9489"/>
                </a:cubicBezTo>
                <a:close/>
                <a:moveTo>
                  <a:pt x="16892" y="9489"/>
                </a:moveTo>
                <a:cubicBezTo>
                  <a:pt x="16863" y="9489"/>
                  <a:pt x="16839" y="9536"/>
                  <a:pt x="16839" y="9594"/>
                </a:cubicBezTo>
                <a:lnTo>
                  <a:pt x="16839" y="9814"/>
                </a:lnTo>
                <a:cubicBezTo>
                  <a:pt x="16839" y="9871"/>
                  <a:pt x="16863" y="9919"/>
                  <a:pt x="16892" y="9919"/>
                </a:cubicBezTo>
                <a:cubicBezTo>
                  <a:pt x="16921" y="9919"/>
                  <a:pt x="16944" y="9871"/>
                  <a:pt x="16944" y="9814"/>
                </a:cubicBezTo>
                <a:lnTo>
                  <a:pt x="16944" y="9594"/>
                </a:lnTo>
                <a:cubicBezTo>
                  <a:pt x="16944" y="9536"/>
                  <a:pt x="16921" y="9489"/>
                  <a:pt x="16892" y="9489"/>
                </a:cubicBezTo>
                <a:close/>
                <a:moveTo>
                  <a:pt x="17741" y="9489"/>
                </a:moveTo>
                <a:cubicBezTo>
                  <a:pt x="17712" y="9489"/>
                  <a:pt x="17689" y="9536"/>
                  <a:pt x="17689" y="9594"/>
                </a:cubicBezTo>
                <a:lnTo>
                  <a:pt x="17689" y="9814"/>
                </a:lnTo>
                <a:cubicBezTo>
                  <a:pt x="17689" y="9871"/>
                  <a:pt x="17712" y="9919"/>
                  <a:pt x="17741" y="9919"/>
                </a:cubicBezTo>
                <a:cubicBezTo>
                  <a:pt x="17770" y="9919"/>
                  <a:pt x="17794" y="9871"/>
                  <a:pt x="17794" y="9814"/>
                </a:cubicBezTo>
                <a:lnTo>
                  <a:pt x="17794" y="9594"/>
                </a:lnTo>
                <a:cubicBezTo>
                  <a:pt x="17794" y="9536"/>
                  <a:pt x="17770" y="9489"/>
                  <a:pt x="17741" y="9489"/>
                </a:cubicBezTo>
                <a:close/>
                <a:moveTo>
                  <a:pt x="18055" y="9489"/>
                </a:moveTo>
                <a:cubicBezTo>
                  <a:pt x="18026" y="9489"/>
                  <a:pt x="18002" y="9536"/>
                  <a:pt x="18002" y="9594"/>
                </a:cubicBezTo>
                <a:lnTo>
                  <a:pt x="18002" y="9814"/>
                </a:lnTo>
                <a:cubicBezTo>
                  <a:pt x="18002" y="9871"/>
                  <a:pt x="18026" y="9919"/>
                  <a:pt x="18055" y="9919"/>
                </a:cubicBezTo>
                <a:cubicBezTo>
                  <a:pt x="18085" y="9919"/>
                  <a:pt x="18108" y="9871"/>
                  <a:pt x="18108" y="9814"/>
                </a:cubicBezTo>
                <a:lnTo>
                  <a:pt x="18108" y="9594"/>
                </a:lnTo>
                <a:cubicBezTo>
                  <a:pt x="18108" y="9536"/>
                  <a:pt x="18085" y="9489"/>
                  <a:pt x="18055" y="9489"/>
                </a:cubicBezTo>
                <a:close/>
                <a:moveTo>
                  <a:pt x="18905" y="9489"/>
                </a:moveTo>
                <a:cubicBezTo>
                  <a:pt x="18876" y="9489"/>
                  <a:pt x="18852" y="9536"/>
                  <a:pt x="18852" y="9594"/>
                </a:cubicBezTo>
                <a:lnTo>
                  <a:pt x="18852" y="9814"/>
                </a:lnTo>
                <a:cubicBezTo>
                  <a:pt x="18852" y="9871"/>
                  <a:pt x="18876" y="9919"/>
                  <a:pt x="18905" y="9919"/>
                </a:cubicBezTo>
                <a:cubicBezTo>
                  <a:pt x="18934" y="9919"/>
                  <a:pt x="18958" y="9871"/>
                  <a:pt x="18958" y="9814"/>
                </a:cubicBezTo>
                <a:lnTo>
                  <a:pt x="18958" y="9594"/>
                </a:lnTo>
                <a:cubicBezTo>
                  <a:pt x="18958" y="9536"/>
                  <a:pt x="18934" y="9489"/>
                  <a:pt x="18905" y="9489"/>
                </a:cubicBezTo>
                <a:close/>
                <a:moveTo>
                  <a:pt x="19220" y="9489"/>
                </a:moveTo>
                <a:cubicBezTo>
                  <a:pt x="19191" y="9489"/>
                  <a:pt x="19167" y="9536"/>
                  <a:pt x="19167" y="9594"/>
                </a:cubicBezTo>
                <a:lnTo>
                  <a:pt x="19167" y="9814"/>
                </a:lnTo>
                <a:cubicBezTo>
                  <a:pt x="19167" y="9871"/>
                  <a:pt x="19191" y="9919"/>
                  <a:pt x="19220" y="9919"/>
                </a:cubicBezTo>
                <a:cubicBezTo>
                  <a:pt x="19249" y="9919"/>
                  <a:pt x="19273" y="9871"/>
                  <a:pt x="19273" y="9814"/>
                </a:cubicBezTo>
                <a:lnTo>
                  <a:pt x="19273" y="9594"/>
                </a:lnTo>
                <a:cubicBezTo>
                  <a:pt x="19273" y="9536"/>
                  <a:pt x="19249" y="9489"/>
                  <a:pt x="19220" y="9489"/>
                </a:cubicBezTo>
                <a:close/>
                <a:moveTo>
                  <a:pt x="20069" y="9489"/>
                </a:moveTo>
                <a:cubicBezTo>
                  <a:pt x="20040" y="9489"/>
                  <a:pt x="20016" y="9536"/>
                  <a:pt x="20016" y="9594"/>
                </a:cubicBezTo>
                <a:lnTo>
                  <a:pt x="20016" y="9814"/>
                </a:lnTo>
                <a:cubicBezTo>
                  <a:pt x="20016" y="9871"/>
                  <a:pt x="20040" y="9919"/>
                  <a:pt x="20069" y="9919"/>
                </a:cubicBezTo>
                <a:cubicBezTo>
                  <a:pt x="20099" y="9919"/>
                  <a:pt x="20122" y="9871"/>
                  <a:pt x="20122" y="9814"/>
                </a:cubicBezTo>
                <a:lnTo>
                  <a:pt x="20122" y="9594"/>
                </a:lnTo>
                <a:cubicBezTo>
                  <a:pt x="20122" y="9536"/>
                  <a:pt x="20099" y="9489"/>
                  <a:pt x="20069" y="9489"/>
                </a:cubicBezTo>
                <a:close/>
                <a:moveTo>
                  <a:pt x="20384" y="9489"/>
                </a:moveTo>
                <a:cubicBezTo>
                  <a:pt x="20355" y="9489"/>
                  <a:pt x="20331" y="9536"/>
                  <a:pt x="20331" y="9594"/>
                </a:cubicBezTo>
                <a:lnTo>
                  <a:pt x="20331" y="9814"/>
                </a:lnTo>
                <a:cubicBezTo>
                  <a:pt x="20331" y="9871"/>
                  <a:pt x="20355" y="9919"/>
                  <a:pt x="20384" y="9919"/>
                </a:cubicBezTo>
                <a:cubicBezTo>
                  <a:pt x="20413" y="9919"/>
                  <a:pt x="20436" y="9871"/>
                  <a:pt x="20436" y="9814"/>
                </a:cubicBezTo>
                <a:lnTo>
                  <a:pt x="20436" y="9594"/>
                </a:lnTo>
                <a:cubicBezTo>
                  <a:pt x="20436" y="9536"/>
                  <a:pt x="20413" y="9489"/>
                  <a:pt x="20384" y="9489"/>
                </a:cubicBezTo>
                <a:close/>
                <a:moveTo>
                  <a:pt x="21234" y="9489"/>
                </a:moveTo>
                <a:cubicBezTo>
                  <a:pt x="21204" y="9489"/>
                  <a:pt x="21181" y="9536"/>
                  <a:pt x="21181" y="9594"/>
                </a:cubicBezTo>
                <a:lnTo>
                  <a:pt x="21181" y="9814"/>
                </a:lnTo>
                <a:cubicBezTo>
                  <a:pt x="21181" y="9871"/>
                  <a:pt x="21204" y="9919"/>
                  <a:pt x="21234" y="9919"/>
                </a:cubicBezTo>
                <a:cubicBezTo>
                  <a:pt x="21263" y="9919"/>
                  <a:pt x="21285" y="9871"/>
                  <a:pt x="21285" y="9814"/>
                </a:cubicBezTo>
                <a:lnTo>
                  <a:pt x="21285" y="9594"/>
                </a:lnTo>
                <a:cubicBezTo>
                  <a:pt x="21285" y="9536"/>
                  <a:pt x="21263" y="9489"/>
                  <a:pt x="21234" y="9489"/>
                </a:cubicBezTo>
                <a:close/>
                <a:moveTo>
                  <a:pt x="21547" y="9489"/>
                </a:moveTo>
                <a:cubicBezTo>
                  <a:pt x="21518" y="9489"/>
                  <a:pt x="21495" y="9536"/>
                  <a:pt x="21495" y="9594"/>
                </a:cubicBezTo>
                <a:lnTo>
                  <a:pt x="21495" y="9814"/>
                </a:lnTo>
                <a:cubicBezTo>
                  <a:pt x="21495" y="9871"/>
                  <a:pt x="21518" y="9919"/>
                  <a:pt x="21547" y="9919"/>
                </a:cubicBezTo>
                <a:cubicBezTo>
                  <a:pt x="21576" y="9919"/>
                  <a:pt x="21600" y="9871"/>
                  <a:pt x="21600" y="9814"/>
                </a:cubicBezTo>
                <a:lnTo>
                  <a:pt x="21600" y="9594"/>
                </a:lnTo>
                <a:cubicBezTo>
                  <a:pt x="21600" y="9536"/>
                  <a:pt x="21576" y="9489"/>
                  <a:pt x="21547" y="9489"/>
                </a:cubicBezTo>
                <a:close/>
                <a:moveTo>
                  <a:pt x="53" y="10219"/>
                </a:moveTo>
                <a:cubicBezTo>
                  <a:pt x="24" y="10219"/>
                  <a:pt x="0" y="10266"/>
                  <a:pt x="0" y="10324"/>
                </a:cubicBezTo>
                <a:lnTo>
                  <a:pt x="0" y="10544"/>
                </a:lnTo>
                <a:cubicBezTo>
                  <a:pt x="0" y="10601"/>
                  <a:pt x="24" y="10649"/>
                  <a:pt x="53" y="10649"/>
                </a:cubicBezTo>
                <a:cubicBezTo>
                  <a:pt x="82" y="10649"/>
                  <a:pt x="106" y="10601"/>
                  <a:pt x="106" y="10544"/>
                </a:cubicBezTo>
                <a:lnTo>
                  <a:pt x="106" y="10324"/>
                </a:lnTo>
                <a:cubicBezTo>
                  <a:pt x="106" y="10266"/>
                  <a:pt x="82" y="10219"/>
                  <a:pt x="53" y="10219"/>
                </a:cubicBezTo>
                <a:close/>
                <a:moveTo>
                  <a:pt x="367" y="10219"/>
                </a:moveTo>
                <a:cubicBezTo>
                  <a:pt x="338" y="10219"/>
                  <a:pt x="315" y="10266"/>
                  <a:pt x="315" y="10324"/>
                </a:cubicBezTo>
                <a:lnTo>
                  <a:pt x="315" y="10544"/>
                </a:lnTo>
                <a:cubicBezTo>
                  <a:pt x="315" y="10601"/>
                  <a:pt x="338" y="10649"/>
                  <a:pt x="367" y="10649"/>
                </a:cubicBezTo>
                <a:cubicBezTo>
                  <a:pt x="397" y="10649"/>
                  <a:pt x="420" y="10601"/>
                  <a:pt x="420" y="10544"/>
                </a:cubicBezTo>
                <a:lnTo>
                  <a:pt x="420" y="10324"/>
                </a:lnTo>
                <a:cubicBezTo>
                  <a:pt x="420" y="10266"/>
                  <a:pt x="397" y="10219"/>
                  <a:pt x="367" y="10219"/>
                </a:cubicBezTo>
                <a:close/>
                <a:moveTo>
                  <a:pt x="1217" y="10219"/>
                </a:moveTo>
                <a:cubicBezTo>
                  <a:pt x="1188" y="10219"/>
                  <a:pt x="1164" y="10266"/>
                  <a:pt x="1164" y="10324"/>
                </a:cubicBezTo>
                <a:lnTo>
                  <a:pt x="1164" y="10544"/>
                </a:lnTo>
                <a:cubicBezTo>
                  <a:pt x="1164" y="10601"/>
                  <a:pt x="1188" y="10649"/>
                  <a:pt x="1217" y="10649"/>
                </a:cubicBezTo>
                <a:cubicBezTo>
                  <a:pt x="1246" y="10649"/>
                  <a:pt x="1270" y="10601"/>
                  <a:pt x="1270" y="10544"/>
                </a:cubicBezTo>
                <a:lnTo>
                  <a:pt x="1270" y="10324"/>
                </a:lnTo>
                <a:cubicBezTo>
                  <a:pt x="1270" y="10266"/>
                  <a:pt x="1246" y="10219"/>
                  <a:pt x="1217" y="10219"/>
                </a:cubicBezTo>
                <a:close/>
                <a:moveTo>
                  <a:pt x="1532" y="10219"/>
                </a:moveTo>
                <a:cubicBezTo>
                  <a:pt x="1503" y="10219"/>
                  <a:pt x="1479" y="10266"/>
                  <a:pt x="1479" y="10324"/>
                </a:cubicBezTo>
                <a:lnTo>
                  <a:pt x="1479" y="10544"/>
                </a:lnTo>
                <a:cubicBezTo>
                  <a:pt x="1479" y="10601"/>
                  <a:pt x="1503" y="10649"/>
                  <a:pt x="1532" y="10649"/>
                </a:cubicBezTo>
                <a:cubicBezTo>
                  <a:pt x="1561" y="10649"/>
                  <a:pt x="1584" y="10601"/>
                  <a:pt x="1584" y="10544"/>
                </a:cubicBezTo>
                <a:lnTo>
                  <a:pt x="1584" y="10324"/>
                </a:lnTo>
                <a:cubicBezTo>
                  <a:pt x="1584" y="10266"/>
                  <a:pt x="1561" y="10219"/>
                  <a:pt x="1532" y="10219"/>
                </a:cubicBezTo>
                <a:close/>
                <a:moveTo>
                  <a:pt x="2380" y="10219"/>
                </a:moveTo>
                <a:cubicBezTo>
                  <a:pt x="2351" y="10219"/>
                  <a:pt x="2329" y="10266"/>
                  <a:pt x="2329" y="10324"/>
                </a:cubicBezTo>
                <a:lnTo>
                  <a:pt x="2329" y="10544"/>
                </a:lnTo>
                <a:cubicBezTo>
                  <a:pt x="2329" y="10601"/>
                  <a:pt x="2351" y="10649"/>
                  <a:pt x="2380" y="10649"/>
                </a:cubicBezTo>
                <a:cubicBezTo>
                  <a:pt x="2409" y="10649"/>
                  <a:pt x="2433" y="10601"/>
                  <a:pt x="2433" y="10544"/>
                </a:cubicBezTo>
                <a:lnTo>
                  <a:pt x="2433" y="10324"/>
                </a:lnTo>
                <a:cubicBezTo>
                  <a:pt x="2433" y="10266"/>
                  <a:pt x="2409" y="10219"/>
                  <a:pt x="2380" y="10219"/>
                </a:cubicBezTo>
                <a:close/>
                <a:moveTo>
                  <a:pt x="2695" y="10219"/>
                </a:moveTo>
                <a:cubicBezTo>
                  <a:pt x="2666" y="10219"/>
                  <a:pt x="2643" y="10266"/>
                  <a:pt x="2643" y="10324"/>
                </a:cubicBezTo>
                <a:lnTo>
                  <a:pt x="2643" y="10544"/>
                </a:lnTo>
                <a:cubicBezTo>
                  <a:pt x="2643" y="10601"/>
                  <a:pt x="2666" y="10649"/>
                  <a:pt x="2695" y="10649"/>
                </a:cubicBezTo>
                <a:cubicBezTo>
                  <a:pt x="2724" y="10649"/>
                  <a:pt x="2748" y="10601"/>
                  <a:pt x="2748" y="10544"/>
                </a:cubicBezTo>
                <a:lnTo>
                  <a:pt x="2748" y="10324"/>
                </a:lnTo>
                <a:cubicBezTo>
                  <a:pt x="2748" y="10266"/>
                  <a:pt x="2724" y="10219"/>
                  <a:pt x="2695" y="10219"/>
                </a:cubicBezTo>
                <a:close/>
                <a:moveTo>
                  <a:pt x="3545" y="10219"/>
                </a:moveTo>
                <a:cubicBezTo>
                  <a:pt x="3516" y="10219"/>
                  <a:pt x="3492" y="10266"/>
                  <a:pt x="3492" y="10324"/>
                </a:cubicBezTo>
                <a:lnTo>
                  <a:pt x="3492" y="10544"/>
                </a:lnTo>
                <a:cubicBezTo>
                  <a:pt x="3492" y="10601"/>
                  <a:pt x="3516" y="10649"/>
                  <a:pt x="3545" y="10649"/>
                </a:cubicBezTo>
                <a:cubicBezTo>
                  <a:pt x="3574" y="10649"/>
                  <a:pt x="3598" y="10601"/>
                  <a:pt x="3598" y="10544"/>
                </a:cubicBezTo>
                <a:lnTo>
                  <a:pt x="3598" y="10324"/>
                </a:lnTo>
                <a:cubicBezTo>
                  <a:pt x="3598" y="10266"/>
                  <a:pt x="3574" y="10219"/>
                  <a:pt x="3545" y="10219"/>
                </a:cubicBezTo>
                <a:close/>
                <a:moveTo>
                  <a:pt x="3859" y="10219"/>
                </a:moveTo>
                <a:cubicBezTo>
                  <a:pt x="3830" y="10219"/>
                  <a:pt x="3806" y="10266"/>
                  <a:pt x="3806" y="10324"/>
                </a:cubicBezTo>
                <a:lnTo>
                  <a:pt x="3806" y="10544"/>
                </a:lnTo>
                <a:cubicBezTo>
                  <a:pt x="3806" y="10601"/>
                  <a:pt x="3830" y="10649"/>
                  <a:pt x="3859" y="10649"/>
                </a:cubicBezTo>
                <a:cubicBezTo>
                  <a:pt x="3888" y="10649"/>
                  <a:pt x="3912" y="10601"/>
                  <a:pt x="3912" y="10544"/>
                </a:cubicBezTo>
                <a:lnTo>
                  <a:pt x="3912" y="10324"/>
                </a:lnTo>
                <a:cubicBezTo>
                  <a:pt x="3912" y="10266"/>
                  <a:pt x="3888" y="10219"/>
                  <a:pt x="3859" y="10219"/>
                </a:cubicBezTo>
                <a:close/>
                <a:moveTo>
                  <a:pt x="4709" y="10219"/>
                </a:moveTo>
                <a:cubicBezTo>
                  <a:pt x="4680" y="10219"/>
                  <a:pt x="4656" y="10266"/>
                  <a:pt x="4656" y="10324"/>
                </a:cubicBezTo>
                <a:lnTo>
                  <a:pt x="4656" y="10544"/>
                </a:lnTo>
                <a:cubicBezTo>
                  <a:pt x="4656" y="10601"/>
                  <a:pt x="4680" y="10649"/>
                  <a:pt x="4709" y="10649"/>
                </a:cubicBezTo>
                <a:cubicBezTo>
                  <a:pt x="4738" y="10649"/>
                  <a:pt x="4762" y="10601"/>
                  <a:pt x="4762" y="10544"/>
                </a:cubicBezTo>
                <a:lnTo>
                  <a:pt x="4762" y="10324"/>
                </a:lnTo>
                <a:cubicBezTo>
                  <a:pt x="4762" y="10266"/>
                  <a:pt x="4738" y="10219"/>
                  <a:pt x="4709" y="10219"/>
                </a:cubicBezTo>
                <a:close/>
                <a:moveTo>
                  <a:pt x="5023" y="10219"/>
                </a:moveTo>
                <a:cubicBezTo>
                  <a:pt x="4994" y="10219"/>
                  <a:pt x="4970" y="10266"/>
                  <a:pt x="4970" y="10324"/>
                </a:cubicBezTo>
                <a:lnTo>
                  <a:pt x="4970" y="10544"/>
                </a:lnTo>
                <a:cubicBezTo>
                  <a:pt x="4970" y="10601"/>
                  <a:pt x="4994" y="10649"/>
                  <a:pt x="5023" y="10649"/>
                </a:cubicBezTo>
                <a:cubicBezTo>
                  <a:pt x="5053" y="10649"/>
                  <a:pt x="5076" y="10601"/>
                  <a:pt x="5076" y="10544"/>
                </a:cubicBezTo>
                <a:lnTo>
                  <a:pt x="5076" y="10324"/>
                </a:lnTo>
                <a:cubicBezTo>
                  <a:pt x="5076" y="10266"/>
                  <a:pt x="5053" y="10219"/>
                  <a:pt x="5023" y="10219"/>
                </a:cubicBezTo>
                <a:close/>
                <a:moveTo>
                  <a:pt x="5873" y="10219"/>
                </a:moveTo>
                <a:cubicBezTo>
                  <a:pt x="5844" y="10219"/>
                  <a:pt x="5820" y="10266"/>
                  <a:pt x="5820" y="10324"/>
                </a:cubicBezTo>
                <a:lnTo>
                  <a:pt x="5820" y="10544"/>
                </a:lnTo>
                <a:cubicBezTo>
                  <a:pt x="5820" y="10601"/>
                  <a:pt x="5844" y="10649"/>
                  <a:pt x="5873" y="10649"/>
                </a:cubicBezTo>
                <a:cubicBezTo>
                  <a:pt x="5902" y="10649"/>
                  <a:pt x="5926" y="10601"/>
                  <a:pt x="5926" y="10544"/>
                </a:cubicBezTo>
                <a:lnTo>
                  <a:pt x="5926" y="10324"/>
                </a:lnTo>
                <a:cubicBezTo>
                  <a:pt x="5926" y="10266"/>
                  <a:pt x="5902" y="10219"/>
                  <a:pt x="5873" y="10219"/>
                </a:cubicBezTo>
                <a:close/>
                <a:moveTo>
                  <a:pt x="6188" y="10219"/>
                </a:moveTo>
                <a:cubicBezTo>
                  <a:pt x="6159" y="10219"/>
                  <a:pt x="6135" y="10266"/>
                  <a:pt x="6135" y="10324"/>
                </a:cubicBezTo>
                <a:lnTo>
                  <a:pt x="6135" y="10544"/>
                </a:lnTo>
                <a:cubicBezTo>
                  <a:pt x="6135" y="10601"/>
                  <a:pt x="6159" y="10649"/>
                  <a:pt x="6188" y="10649"/>
                </a:cubicBezTo>
                <a:cubicBezTo>
                  <a:pt x="6217" y="10649"/>
                  <a:pt x="6240" y="10601"/>
                  <a:pt x="6240" y="10544"/>
                </a:cubicBezTo>
                <a:lnTo>
                  <a:pt x="6240" y="10324"/>
                </a:lnTo>
                <a:cubicBezTo>
                  <a:pt x="6240" y="10266"/>
                  <a:pt x="6217" y="10219"/>
                  <a:pt x="6188" y="10219"/>
                </a:cubicBezTo>
                <a:close/>
                <a:moveTo>
                  <a:pt x="7036" y="10219"/>
                </a:moveTo>
                <a:cubicBezTo>
                  <a:pt x="7007" y="10219"/>
                  <a:pt x="6984" y="10266"/>
                  <a:pt x="6984" y="10324"/>
                </a:cubicBezTo>
                <a:lnTo>
                  <a:pt x="6984" y="10544"/>
                </a:lnTo>
                <a:cubicBezTo>
                  <a:pt x="6984" y="10601"/>
                  <a:pt x="7007" y="10649"/>
                  <a:pt x="7036" y="10649"/>
                </a:cubicBezTo>
                <a:cubicBezTo>
                  <a:pt x="7065" y="10649"/>
                  <a:pt x="7089" y="10601"/>
                  <a:pt x="7089" y="10544"/>
                </a:cubicBezTo>
                <a:lnTo>
                  <a:pt x="7089" y="10324"/>
                </a:lnTo>
                <a:cubicBezTo>
                  <a:pt x="7089" y="10266"/>
                  <a:pt x="7065" y="10219"/>
                  <a:pt x="7036" y="10219"/>
                </a:cubicBezTo>
                <a:close/>
                <a:moveTo>
                  <a:pt x="7351" y="10219"/>
                </a:moveTo>
                <a:cubicBezTo>
                  <a:pt x="7322" y="10219"/>
                  <a:pt x="7299" y="10266"/>
                  <a:pt x="7299" y="10324"/>
                </a:cubicBezTo>
                <a:lnTo>
                  <a:pt x="7299" y="10544"/>
                </a:lnTo>
                <a:cubicBezTo>
                  <a:pt x="7299" y="10601"/>
                  <a:pt x="7322" y="10649"/>
                  <a:pt x="7351" y="10649"/>
                </a:cubicBezTo>
                <a:cubicBezTo>
                  <a:pt x="7380" y="10649"/>
                  <a:pt x="7404" y="10601"/>
                  <a:pt x="7404" y="10544"/>
                </a:cubicBezTo>
                <a:lnTo>
                  <a:pt x="7404" y="10324"/>
                </a:lnTo>
                <a:cubicBezTo>
                  <a:pt x="7404" y="10266"/>
                  <a:pt x="7380" y="10219"/>
                  <a:pt x="7351" y="10219"/>
                </a:cubicBezTo>
                <a:close/>
                <a:moveTo>
                  <a:pt x="8201" y="10219"/>
                </a:moveTo>
                <a:cubicBezTo>
                  <a:pt x="8171" y="10219"/>
                  <a:pt x="8148" y="10266"/>
                  <a:pt x="8148" y="10324"/>
                </a:cubicBezTo>
                <a:lnTo>
                  <a:pt x="8148" y="10544"/>
                </a:lnTo>
                <a:cubicBezTo>
                  <a:pt x="8148" y="10601"/>
                  <a:pt x="8171" y="10649"/>
                  <a:pt x="8201" y="10649"/>
                </a:cubicBezTo>
                <a:cubicBezTo>
                  <a:pt x="8230" y="10649"/>
                  <a:pt x="8254" y="10601"/>
                  <a:pt x="8254" y="10544"/>
                </a:cubicBezTo>
                <a:lnTo>
                  <a:pt x="8254" y="10324"/>
                </a:lnTo>
                <a:cubicBezTo>
                  <a:pt x="8254" y="10266"/>
                  <a:pt x="8230" y="10219"/>
                  <a:pt x="8201" y="10219"/>
                </a:cubicBezTo>
                <a:close/>
                <a:moveTo>
                  <a:pt x="8515" y="10219"/>
                </a:moveTo>
                <a:cubicBezTo>
                  <a:pt x="8486" y="10219"/>
                  <a:pt x="8462" y="10266"/>
                  <a:pt x="8462" y="10324"/>
                </a:cubicBezTo>
                <a:lnTo>
                  <a:pt x="8462" y="10544"/>
                </a:lnTo>
                <a:cubicBezTo>
                  <a:pt x="8462" y="10601"/>
                  <a:pt x="8486" y="10649"/>
                  <a:pt x="8515" y="10649"/>
                </a:cubicBezTo>
                <a:cubicBezTo>
                  <a:pt x="8544" y="10649"/>
                  <a:pt x="8568" y="10601"/>
                  <a:pt x="8568" y="10544"/>
                </a:cubicBezTo>
                <a:lnTo>
                  <a:pt x="8568" y="10324"/>
                </a:lnTo>
                <a:cubicBezTo>
                  <a:pt x="8568" y="10266"/>
                  <a:pt x="8544" y="10219"/>
                  <a:pt x="8515" y="10219"/>
                </a:cubicBezTo>
                <a:close/>
                <a:moveTo>
                  <a:pt x="9365" y="10219"/>
                </a:moveTo>
                <a:cubicBezTo>
                  <a:pt x="9336" y="10219"/>
                  <a:pt x="9312" y="10266"/>
                  <a:pt x="9312" y="10324"/>
                </a:cubicBezTo>
                <a:lnTo>
                  <a:pt x="9312" y="10544"/>
                </a:lnTo>
                <a:cubicBezTo>
                  <a:pt x="9312" y="10601"/>
                  <a:pt x="9336" y="10649"/>
                  <a:pt x="9365" y="10649"/>
                </a:cubicBezTo>
                <a:cubicBezTo>
                  <a:pt x="9394" y="10649"/>
                  <a:pt x="9418" y="10601"/>
                  <a:pt x="9418" y="10544"/>
                </a:cubicBezTo>
                <a:lnTo>
                  <a:pt x="9418" y="10324"/>
                </a:lnTo>
                <a:cubicBezTo>
                  <a:pt x="9418" y="10266"/>
                  <a:pt x="9394" y="10219"/>
                  <a:pt x="9365" y="10219"/>
                </a:cubicBezTo>
                <a:close/>
                <a:moveTo>
                  <a:pt x="9679" y="10219"/>
                </a:moveTo>
                <a:cubicBezTo>
                  <a:pt x="9650" y="10219"/>
                  <a:pt x="9626" y="10266"/>
                  <a:pt x="9626" y="10324"/>
                </a:cubicBezTo>
                <a:lnTo>
                  <a:pt x="9626" y="10544"/>
                </a:lnTo>
                <a:cubicBezTo>
                  <a:pt x="9626" y="10601"/>
                  <a:pt x="9650" y="10649"/>
                  <a:pt x="9679" y="10649"/>
                </a:cubicBezTo>
                <a:cubicBezTo>
                  <a:pt x="9708" y="10649"/>
                  <a:pt x="9732" y="10601"/>
                  <a:pt x="9732" y="10544"/>
                </a:cubicBezTo>
                <a:lnTo>
                  <a:pt x="9732" y="10324"/>
                </a:lnTo>
                <a:cubicBezTo>
                  <a:pt x="9732" y="10266"/>
                  <a:pt x="9708" y="10219"/>
                  <a:pt x="9679" y="10219"/>
                </a:cubicBezTo>
                <a:close/>
                <a:moveTo>
                  <a:pt x="10529" y="10219"/>
                </a:moveTo>
                <a:cubicBezTo>
                  <a:pt x="10500" y="10219"/>
                  <a:pt x="10476" y="10266"/>
                  <a:pt x="10476" y="10324"/>
                </a:cubicBezTo>
                <a:lnTo>
                  <a:pt x="10476" y="10544"/>
                </a:lnTo>
                <a:cubicBezTo>
                  <a:pt x="10476" y="10601"/>
                  <a:pt x="10500" y="10649"/>
                  <a:pt x="10529" y="10649"/>
                </a:cubicBezTo>
                <a:cubicBezTo>
                  <a:pt x="10558" y="10649"/>
                  <a:pt x="10582" y="10601"/>
                  <a:pt x="10582" y="10544"/>
                </a:cubicBezTo>
                <a:lnTo>
                  <a:pt x="10582" y="10324"/>
                </a:lnTo>
                <a:cubicBezTo>
                  <a:pt x="10582" y="10266"/>
                  <a:pt x="10558" y="10219"/>
                  <a:pt x="10529" y="10219"/>
                </a:cubicBezTo>
                <a:close/>
                <a:moveTo>
                  <a:pt x="10844" y="10219"/>
                </a:moveTo>
                <a:cubicBezTo>
                  <a:pt x="10814" y="10219"/>
                  <a:pt x="10791" y="10266"/>
                  <a:pt x="10791" y="10324"/>
                </a:cubicBezTo>
                <a:lnTo>
                  <a:pt x="10791" y="10544"/>
                </a:lnTo>
                <a:cubicBezTo>
                  <a:pt x="10791" y="10601"/>
                  <a:pt x="10814" y="10649"/>
                  <a:pt x="10844" y="10649"/>
                </a:cubicBezTo>
                <a:cubicBezTo>
                  <a:pt x="10873" y="10649"/>
                  <a:pt x="10895" y="10601"/>
                  <a:pt x="10895" y="10544"/>
                </a:cubicBezTo>
                <a:lnTo>
                  <a:pt x="10895" y="10324"/>
                </a:lnTo>
                <a:cubicBezTo>
                  <a:pt x="10895" y="10266"/>
                  <a:pt x="10873" y="10219"/>
                  <a:pt x="10844" y="10219"/>
                </a:cubicBezTo>
                <a:close/>
                <a:moveTo>
                  <a:pt x="11692" y="10219"/>
                </a:moveTo>
                <a:cubicBezTo>
                  <a:pt x="11663" y="10219"/>
                  <a:pt x="11640" y="10266"/>
                  <a:pt x="11640" y="10324"/>
                </a:cubicBezTo>
                <a:lnTo>
                  <a:pt x="11640" y="10544"/>
                </a:lnTo>
                <a:cubicBezTo>
                  <a:pt x="11640" y="10601"/>
                  <a:pt x="11663" y="10649"/>
                  <a:pt x="11692" y="10649"/>
                </a:cubicBezTo>
                <a:cubicBezTo>
                  <a:pt x="11721" y="10649"/>
                  <a:pt x="11745" y="10601"/>
                  <a:pt x="11745" y="10544"/>
                </a:cubicBezTo>
                <a:lnTo>
                  <a:pt x="11745" y="10324"/>
                </a:lnTo>
                <a:cubicBezTo>
                  <a:pt x="11745" y="10266"/>
                  <a:pt x="11721" y="10219"/>
                  <a:pt x="11692" y="10219"/>
                </a:cubicBezTo>
                <a:close/>
                <a:moveTo>
                  <a:pt x="12007" y="10219"/>
                </a:moveTo>
                <a:cubicBezTo>
                  <a:pt x="11978" y="10219"/>
                  <a:pt x="11955" y="10266"/>
                  <a:pt x="11955" y="10324"/>
                </a:cubicBezTo>
                <a:lnTo>
                  <a:pt x="11955" y="10544"/>
                </a:lnTo>
                <a:cubicBezTo>
                  <a:pt x="11955" y="10601"/>
                  <a:pt x="11978" y="10649"/>
                  <a:pt x="12007" y="10649"/>
                </a:cubicBezTo>
                <a:cubicBezTo>
                  <a:pt x="12036" y="10649"/>
                  <a:pt x="12060" y="10601"/>
                  <a:pt x="12060" y="10544"/>
                </a:cubicBezTo>
                <a:lnTo>
                  <a:pt x="12060" y="10324"/>
                </a:lnTo>
                <a:cubicBezTo>
                  <a:pt x="12060" y="10266"/>
                  <a:pt x="12036" y="10219"/>
                  <a:pt x="12007" y="10219"/>
                </a:cubicBezTo>
                <a:close/>
                <a:moveTo>
                  <a:pt x="12856" y="10219"/>
                </a:moveTo>
                <a:cubicBezTo>
                  <a:pt x="12827" y="10219"/>
                  <a:pt x="12804" y="10266"/>
                  <a:pt x="12804" y="10324"/>
                </a:cubicBezTo>
                <a:lnTo>
                  <a:pt x="12804" y="10544"/>
                </a:lnTo>
                <a:cubicBezTo>
                  <a:pt x="12804" y="10601"/>
                  <a:pt x="12827" y="10649"/>
                  <a:pt x="12856" y="10649"/>
                </a:cubicBezTo>
                <a:cubicBezTo>
                  <a:pt x="12886" y="10649"/>
                  <a:pt x="12909" y="10601"/>
                  <a:pt x="12909" y="10544"/>
                </a:cubicBezTo>
                <a:lnTo>
                  <a:pt x="12909" y="10324"/>
                </a:lnTo>
                <a:cubicBezTo>
                  <a:pt x="12909" y="10266"/>
                  <a:pt x="12886" y="10219"/>
                  <a:pt x="12856" y="10219"/>
                </a:cubicBezTo>
                <a:close/>
                <a:moveTo>
                  <a:pt x="13171" y="10219"/>
                </a:moveTo>
                <a:cubicBezTo>
                  <a:pt x="13142" y="10219"/>
                  <a:pt x="13118" y="10266"/>
                  <a:pt x="13118" y="10324"/>
                </a:cubicBezTo>
                <a:lnTo>
                  <a:pt x="13118" y="10544"/>
                </a:lnTo>
                <a:cubicBezTo>
                  <a:pt x="13118" y="10601"/>
                  <a:pt x="13142" y="10649"/>
                  <a:pt x="13171" y="10649"/>
                </a:cubicBezTo>
                <a:cubicBezTo>
                  <a:pt x="13200" y="10649"/>
                  <a:pt x="13224" y="10601"/>
                  <a:pt x="13224" y="10544"/>
                </a:cubicBezTo>
                <a:lnTo>
                  <a:pt x="13224" y="10324"/>
                </a:lnTo>
                <a:cubicBezTo>
                  <a:pt x="13224" y="10266"/>
                  <a:pt x="13200" y="10219"/>
                  <a:pt x="13171" y="10219"/>
                </a:cubicBezTo>
                <a:close/>
                <a:moveTo>
                  <a:pt x="14021" y="10219"/>
                </a:moveTo>
                <a:cubicBezTo>
                  <a:pt x="13992" y="10219"/>
                  <a:pt x="13968" y="10266"/>
                  <a:pt x="13968" y="10324"/>
                </a:cubicBezTo>
                <a:lnTo>
                  <a:pt x="13968" y="10544"/>
                </a:lnTo>
                <a:cubicBezTo>
                  <a:pt x="13968" y="10601"/>
                  <a:pt x="13992" y="10649"/>
                  <a:pt x="14021" y="10649"/>
                </a:cubicBezTo>
                <a:cubicBezTo>
                  <a:pt x="14050" y="10649"/>
                  <a:pt x="14074" y="10601"/>
                  <a:pt x="14074" y="10544"/>
                </a:cubicBezTo>
                <a:lnTo>
                  <a:pt x="14074" y="10324"/>
                </a:lnTo>
                <a:cubicBezTo>
                  <a:pt x="14074" y="10266"/>
                  <a:pt x="14050" y="10219"/>
                  <a:pt x="14021" y="10219"/>
                </a:cubicBezTo>
                <a:close/>
                <a:moveTo>
                  <a:pt x="14335" y="10219"/>
                </a:moveTo>
                <a:cubicBezTo>
                  <a:pt x="14306" y="10219"/>
                  <a:pt x="14282" y="10266"/>
                  <a:pt x="14282" y="10324"/>
                </a:cubicBezTo>
                <a:lnTo>
                  <a:pt x="14282" y="10544"/>
                </a:lnTo>
                <a:cubicBezTo>
                  <a:pt x="14282" y="10601"/>
                  <a:pt x="14306" y="10649"/>
                  <a:pt x="14335" y="10649"/>
                </a:cubicBezTo>
                <a:cubicBezTo>
                  <a:pt x="14364" y="10649"/>
                  <a:pt x="14388" y="10601"/>
                  <a:pt x="14388" y="10544"/>
                </a:cubicBezTo>
                <a:lnTo>
                  <a:pt x="14388" y="10324"/>
                </a:lnTo>
                <a:cubicBezTo>
                  <a:pt x="14388" y="10266"/>
                  <a:pt x="14364" y="10219"/>
                  <a:pt x="14335" y="10219"/>
                </a:cubicBezTo>
                <a:close/>
                <a:moveTo>
                  <a:pt x="15185" y="10219"/>
                </a:moveTo>
                <a:cubicBezTo>
                  <a:pt x="15156" y="10219"/>
                  <a:pt x="15132" y="10266"/>
                  <a:pt x="15132" y="10324"/>
                </a:cubicBezTo>
                <a:lnTo>
                  <a:pt x="15132" y="10544"/>
                </a:lnTo>
                <a:cubicBezTo>
                  <a:pt x="15132" y="10601"/>
                  <a:pt x="15156" y="10649"/>
                  <a:pt x="15185" y="10649"/>
                </a:cubicBezTo>
                <a:cubicBezTo>
                  <a:pt x="15214" y="10649"/>
                  <a:pt x="15237" y="10601"/>
                  <a:pt x="15237" y="10544"/>
                </a:cubicBezTo>
                <a:lnTo>
                  <a:pt x="15237" y="10324"/>
                </a:lnTo>
                <a:cubicBezTo>
                  <a:pt x="15237" y="10266"/>
                  <a:pt x="15214" y="10219"/>
                  <a:pt x="15185" y="10219"/>
                </a:cubicBezTo>
                <a:close/>
                <a:moveTo>
                  <a:pt x="15500" y="10219"/>
                </a:moveTo>
                <a:cubicBezTo>
                  <a:pt x="15470" y="10219"/>
                  <a:pt x="15447" y="10266"/>
                  <a:pt x="15447" y="10324"/>
                </a:cubicBezTo>
                <a:lnTo>
                  <a:pt x="15447" y="10544"/>
                </a:lnTo>
                <a:cubicBezTo>
                  <a:pt x="15447" y="10601"/>
                  <a:pt x="15470" y="10649"/>
                  <a:pt x="15500" y="10649"/>
                </a:cubicBezTo>
                <a:cubicBezTo>
                  <a:pt x="15529" y="10649"/>
                  <a:pt x="15551" y="10601"/>
                  <a:pt x="15551" y="10544"/>
                </a:cubicBezTo>
                <a:lnTo>
                  <a:pt x="15551" y="10324"/>
                </a:lnTo>
                <a:cubicBezTo>
                  <a:pt x="15551" y="10266"/>
                  <a:pt x="15529" y="10219"/>
                  <a:pt x="15500" y="10219"/>
                </a:cubicBezTo>
                <a:close/>
                <a:moveTo>
                  <a:pt x="16349" y="10219"/>
                </a:moveTo>
                <a:cubicBezTo>
                  <a:pt x="16320" y="10219"/>
                  <a:pt x="16296" y="10266"/>
                  <a:pt x="16296" y="10324"/>
                </a:cubicBezTo>
                <a:lnTo>
                  <a:pt x="16296" y="10544"/>
                </a:lnTo>
                <a:cubicBezTo>
                  <a:pt x="16296" y="10601"/>
                  <a:pt x="16320" y="10649"/>
                  <a:pt x="16349" y="10649"/>
                </a:cubicBezTo>
                <a:cubicBezTo>
                  <a:pt x="16378" y="10649"/>
                  <a:pt x="16401" y="10601"/>
                  <a:pt x="16401" y="10544"/>
                </a:cubicBezTo>
                <a:lnTo>
                  <a:pt x="16401" y="10324"/>
                </a:lnTo>
                <a:cubicBezTo>
                  <a:pt x="16401" y="10266"/>
                  <a:pt x="16378" y="10219"/>
                  <a:pt x="16349" y="10219"/>
                </a:cubicBezTo>
                <a:close/>
                <a:moveTo>
                  <a:pt x="16663" y="10219"/>
                </a:moveTo>
                <a:cubicBezTo>
                  <a:pt x="16634" y="10219"/>
                  <a:pt x="16611" y="10266"/>
                  <a:pt x="16611" y="10324"/>
                </a:cubicBezTo>
                <a:lnTo>
                  <a:pt x="16611" y="10544"/>
                </a:lnTo>
                <a:cubicBezTo>
                  <a:pt x="16611" y="10601"/>
                  <a:pt x="16634" y="10649"/>
                  <a:pt x="16663" y="10649"/>
                </a:cubicBezTo>
                <a:cubicBezTo>
                  <a:pt x="16692" y="10649"/>
                  <a:pt x="16716" y="10601"/>
                  <a:pt x="16716" y="10544"/>
                </a:cubicBezTo>
                <a:lnTo>
                  <a:pt x="16716" y="10324"/>
                </a:lnTo>
                <a:cubicBezTo>
                  <a:pt x="16716" y="10266"/>
                  <a:pt x="16692" y="10219"/>
                  <a:pt x="16663" y="10219"/>
                </a:cubicBezTo>
                <a:close/>
                <a:moveTo>
                  <a:pt x="17512" y="10219"/>
                </a:moveTo>
                <a:cubicBezTo>
                  <a:pt x="17483" y="10219"/>
                  <a:pt x="17459" y="10266"/>
                  <a:pt x="17459" y="10324"/>
                </a:cubicBezTo>
                <a:lnTo>
                  <a:pt x="17459" y="10544"/>
                </a:lnTo>
                <a:cubicBezTo>
                  <a:pt x="17459" y="10601"/>
                  <a:pt x="17483" y="10649"/>
                  <a:pt x="17512" y="10649"/>
                </a:cubicBezTo>
                <a:cubicBezTo>
                  <a:pt x="17541" y="10649"/>
                  <a:pt x="17565" y="10601"/>
                  <a:pt x="17565" y="10544"/>
                </a:cubicBezTo>
                <a:lnTo>
                  <a:pt x="17565" y="10324"/>
                </a:lnTo>
                <a:cubicBezTo>
                  <a:pt x="17565" y="10266"/>
                  <a:pt x="17541" y="10219"/>
                  <a:pt x="17512" y="10219"/>
                </a:cubicBezTo>
                <a:close/>
                <a:moveTo>
                  <a:pt x="17827" y="10219"/>
                </a:moveTo>
                <a:cubicBezTo>
                  <a:pt x="17798" y="10219"/>
                  <a:pt x="17774" y="10266"/>
                  <a:pt x="17774" y="10324"/>
                </a:cubicBezTo>
                <a:lnTo>
                  <a:pt x="17774" y="10544"/>
                </a:lnTo>
                <a:cubicBezTo>
                  <a:pt x="17774" y="10601"/>
                  <a:pt x="17798" y="10649"/>
                  <a:pt x="17827" y="10649"/>
                </a:cubicBezTo>
                <a:cubicBezTo>
                  <a:pt x="17856" y="10649"/>
                  <a:pt x="17880" y="10601"/>
                  <a:pt x="17880" y="10544"/>
                </a:cubicBezTo>
                <a:lnTo>
                  <a:pt x="17880" y="10324"/>
                </a:lnTo>
                <a:cubicBezTo>
                  <a:pt x="17880" y="10266"/>
                  <a:pt x="17856" y="10219"/>
                  <a:pt x="17827" y="10219"/>
                </a:cubicBezTo>
                <a:close/>
                <a:moveTo>
                  <a:pt x="18677" y="10219"/>
                </a:moveTo>
                <a:cubicBezTo>
                  <a:pt x="18648" y="10219"/>
                  <a:pt x="18624" y="10266"/>
                  <a:pt x="18624" y="10324"/>
                </a:cubicBezTo>
                <a:lnTo>
                  <a:pt x="18624" y="10544"/>
                </a:lnTo>
                <a:cubicBezTo>
                  <a:pt x="18624" y="10601"/>
                  <a:pt x="18648" y="10649"/>
                  <a:pt x="18677" y="10649"/>
                </a:cubicBezTo>
                <a:cubicBezTo>
                  <a:pt x="18706" y="10649"/>
                  <a:pt x="18730" y="10601"/>
                  <a:pt x="18730" y="10544"/>
                </a:cubicBezTo>
                <a:lnTo>
                  <a:pt x="18730" y="10324"/>
                </a:lnTo>
                <a:cubicBezTo>
                  <a:pt x="18730" y="10266"/>
                  <a:pt x="18706" y="10219"/>
                  <a:pt x="18677" y="10219"/>
                </a:cubicBezTo>
                <a:close/>
                <a:moveTo>
                  <a:pt x="18991" y="10219"/>
                </a:moveTo>
                <a:cubicBezTo>
                  <a:pt x="18962" y="10219"/>
                  <a:pt x="18938" y="10266"/>
                  <a:pt x="18938" y="10324"/>
                </a:cubicBezTo>
                <a:lnTo>
                  <a:pt x="18938" y="10544"/>
                </a:lnTo>
                <a:cubicBezTo>
                  <a:pt x="18938" y="10601"/>
                  <a:pt x="18962" y="10649"/>
                  <a:pt x="18991" y="10649"/>
                </a:cubicBezTo>
                <a:cubicBezTo>
                  <a:pt x="19020" y="10649"/>
                  <a:pt x="19044" y="10601"/>
                  <a:pt x="19044" y="10544"/>
                </a:cubicBezTo>
                <a:lnTo>
                  <a:pt x="19044" y="10324"/>
                </a:lnTo>
                <a:cubicBezTo>
                  <a:pt x="19044" y="10266"/>
                  <a:pt x="19020" y="10219"/>
                  <a:pt x="18991" y="10219"/>
                </a:cubicBezTo>
                <a:close/>
                <a:moveTo>
                  <a:pt x="19841" y="10219"/>
                </a:moveTo>
                <a:cubicBezTo>
                  <a:pt x="19812" y="10219"/>
                  <a:pt x="19788" y="10266"/>
                  <a:pt x="19788" y="10324"/>
                </a:cubicBezTo>
                <a:lnTo>
                  <a:pt x="19788" y="10544"/>
                </a:lnTo>
                <a:cubicBezTo>
                  <a:pt x="19788" y="10601"/>
                  <a:pt x="19812" y="10649"/>
                  <a:pt x="19841" y="10649"/>
                </a:cubicBezTo>
                <a:cubicBezTo>
                  <a:pt x="19870" y="10649"/>
                  <a:pt x="19894" y="10601"/>
                  <a:pt x="19894" y="10544"/>
                </a:cubicBezTo>
                <a:lnTo>
                  <a:pt x="19894" y="10324"/>
                </a:lnTo>
                <a:cubicBezTo>
                  <a:pt x="19894" y="10266"/>
                  <a:pt x="19870" y="10219"/>
                  <a:pt x="19841" y="10219"/>
                </a:cubicBezTo>
                <a:close/>
                <a:moveTo>
                  <a:pt x="20155" y="10219"/>
                </a:moveTo>
                <a:cubicBezTo>
                  <a:pt x="20126" y="10219"/>
                  <a:pt x="20102" y="10266"/>
                  <a:pt x="20102" y="10324"/>
                </a:cubicBezTo>
                <a:lnTo>
                  <a:pt x="20102" y="10544"/>
                </a:lnTo>
                <a:cubicBezTo>
                  <a:pt x="20102" y="10601"/>
                  <a:pt x="20126" y="10649"/>
                  <a:pt x="20155" y="10649"/>
                </a:cubicBezTo>
                <a:cubicBezTo>
                  <a:pt x="20184" y="10649"/>
                  <a:pt x="20207" y="10601"/>
                  <a:pt x="20207" y="10544"/>
                </a:cubicBezTo>
                <a:lnTo>
                  <a:pt x="20207" y="10324"/>
                </a:lnTo>
                <a:cubicBezTo>
                  <a:pt x="20207" y="10266"/>
                  <a:pt x="20184" y="10219"/>
                  <a:pt x="20155" y="10219"/>
                </a:cubicBezTo>
                <a:close/>
                <a:moveTo>
                  <a:pt x="21004" y="10219"/>
                </a:moveTo>
                <a:cubicBezTo>
                  <a:pt x="20975" y="10219"/>
                  <a:pt x="20952" y="10266"/>
                  <a:pt x="20952" y="10324"/>
                </a:cubicBezTo>
                <a:lnTo>
                  <a:pt x="20952" y="10544"/>
                </a:lnTo>
                <a:cubicBezTo>
                  <a:pt x="20952" y="10601"/>
                  <a:pt x="20975" y="10649"/>
                  <a:pt x="21004" y="10649"/>
                </a:cubicBezTo>
                <a:cubicBezTo>
                  <a:pt x="21033" y="10649"/>
                  <a:pt x="21057" y="10601"/>
                  <a:pt x="21057" y="10544"/>
                </a:cubicBezTo>
                <a:lnTo>
                  <a:pt x="21057" y="10324"/>
                </a:lnTo>
                <a:cubicBezTo>
                  <a:pt x="21057" y="10266"/>
                  <a:pt x="21033" y="10219"/>
                  <a:pt x="21004" y="10219"/>
                </a:cubicBezTo>
                <a:close/>
                <a:moveTo>
                  <a:pt x="21319" y="10219"/>
                </a:moveTo>
                <a:cubicBezTo>
                  <a:pt x="21289" y="10219"/>
                  <a:pt x="21267" y="10266"/>
                  <a:pt x="21267" y="10324"/>
                </a:cubicBezTo>
                <a:lnTo>
                  <a:pt x="21267" y="10544"/>
                </a:lnTo>
                <a:cubicBezTo>
                  <a:pt x="21267" y="10601"/>
                  <a:pt x="21289" y="10649"/>
                  <a:pt x="21319" y="10649"/>
                </a:cubicBezTo>
                <a:cubicBezTo>
                  <a:pt x="21348" y="10649"/>
                  <a:pt x="21372" y="10601"/>
                  <a:pt x="21372" y="10544"/>
                </a:cubicBezTo>
                <a:lnTo>
                  <a:pt x="21372" y="10324"/>
                </a:lnTo>
                <a:cubicBezTo>
                  <a:pt x="21372" y="10266"/>
                  <a:pt x="21348" y="10219"/>
                  <a:pt x="21319" y="10219"/>
                </a:cubicBezTo>
                <a:close/>
                <a:moveTo>
                  <a:pt x="281" y="10949"/>
                </a:moveTo>
                <a:cubicBezTo>
                  <a:pt x="252" y="10949"/>
                  <a:pt x="228" y="10996"/>
                  <a:pt x="228" y="11054"/>
                </a:cubicBezTo>
                <a:lnTo>
                  <a:pt x="228" y="11274"/>
                </a:lnTo>
                <a:cubicBezTo>
                  <a:pt x="228" y="11331"/>
                  <a:pt x="252" y="11379"/>
                  <a:pt x="281" y="11379"/>
                </a:cubicBezTo>
                <a:cubicBezTo>
                  <a:pt x="311" y="11379"/>
                  <a:pt x="334" y="11331"/>
                  <a:pt x="334" y="11274"/>
                </a:cubicBezTo>
                <a:lnTo>
                  <a:pt x="334" y="11054"/>
                </a:lnTo>
                <a:cubicBezTo>
                  <a:pt x="334" y="10996"/>
                  <a:pt x="311" y="10949"/>
                  <a:pt x="281" y="10949"/>
                </a:cubicBezTo>
                <a:close/>
                <a:moveTo>
                  <a:pt x="596" y="10949"/>
                </a:moveTo>
                <a:cubicBezTo>
                  <a:pt x="567" y="10949"/>
                  <a:pt x="543" y="10996"/>
                  <a:pt x="543" y="11054"/>
                </a:cubicBezTo>
                <a:lnTo>
                  <a:pt x="543" y="11274"/>
                </a:lnTo>
                <a:cubicBezTo>
                  <a:pt x="543" y="11331"/>
                  <a:pt x="567" y="11379"/>
                  <a:pt x="596" y="11379"/>
                </a:cubicBezTo>
                <a:cubicBezTo>
                  <a:pt x="625" y="11379"/>
                  <a:pt x="649" y="11331"/>
                  <a:pt x="649" y="11274"/>
                </a:cubicBezTo>
                <a:lnTo>
                  <a:pt x="649" y="11054"/>
                </a:lnTo>
                <a:cubicBezTo>
                  <a:pt x="649" y="10996"/>
                  <a:pt x="625" y="10949"/>
                  <a:pt x="596" y="10949"/>
                </a:cubicBezTo>
                <a:close/>
                <a:moveTo>
                  <a:pt x="1446" y="10949"/>
                </a:moveTo>
                <a:cubicBezTo>
                  <a:pt x="1417" y="10949"/>
                  <a:pt x="1393" y="10996"/>
                  <a:pt x="1393" y="11054"/>
                </a:cubicBezTo>
                <a:lnTo>
                  <a:pt x="1393" y="11274"/>
                </a:lnTo>
                <a:cubicBezTo>
                  <a:pt x="1393" y="11331"/>
                  <a:pt x="1417" y="11379"/>
                  <a:pt x="1446" y="11379"/>
                </a:cubicBezTo>
                <a:cubicBezTo>
                  <a:pt x="1475" y="11379"/>
                  <a:pt x="1499" y="11331"/>
                  <a:pt x="1499" y="11274"/>
                </a:cubicBezTo>
                <a:lnTo>
                  <a:pt x="1499" y="11054"/>
                </a:lnTo>
                <a:cubicBezTo>
                  <a:pt x="1499" y="10996"/>
                  <a:pt x="1475" y="10949"/>
                  <a:pt x="1446" y="10949"/>
                </a:cubicBezTo>
                <a:close/>
                <a:moveTo>
                  <a:pt x="1760" y="10949"/>
                </a:moveTo>
                <a:cubicBezTo>
                  <a:pt x="1731" y="10949"/>
                  <a:pt x="1707" y="10996"/>
                  <a:pt x="1707" y="11054"/>
                </a:cubicBezTo>
                <a:lnTo>
                  <a:pt x="1707" y="11274"/>
                </a:lnTo>
                <a:cubicBezTo>
                  <a:pt x="1707" y="11331"/>
                  <a:pt x="1731" y="11379"/>
                  <a:pt x="1760" y="11379"/>
                </a:cubicBezTo>
                <a:cubicBezTo>
                  <a:pt x="1789" y="11379"/>
                  <a:pt x="1813" y="11331"/>
                  <a:pt x="1813" y="11274"/>
                </a:cubicBezTo>
                <a:lnTo>
                  <a:pt x="1813" y="11054"/>
                </a:lnTo>
                <a:cubicBezTo>
                  <a:pt x="1813" y="10996"/>
                  <a:pt x="1789" y="10949"/>
                  <a:pt x="1760" y="10949"/>
                </a:cubicBezTo>
                <a:close/>
                <a:moveTo>
                  <a:pt x="2610" y="10949"/>
                </a:moveTo>
                <a:cubicBezTo>
                  <a:pt x="2581" y="10949"/>
                  <a:pt x="2557" y="10996"/>
                  <a:pt x="2557" y="11054"/>
                </a:cubicBezTo>
                <a:lnTo>
                  <a:pt x="2557" y="11274"/>
                </a:lnTo>
                <a:cubicBezTo>
                  <a:pt x="2557" y="11331"/>
                  <a:pt x="2581" y="11379"/>
                  <a:pt x="2610" y="11379"/>
                </a:cubicBezTo>
                <a:cubicBezTo>
                  <a:pt x="2639" y="11379"/>
                  <a:pt x="2662" y="11331"/>
                  <a:pt x="2662" y="11274"/>
                </a:cubicBezTo>
                <a:lnTo>
                  <a:pt x="2662" y="11054"/>
                </a:lnTo>
                <a:cubicBezTo>
                  <a:pt x="2662" y="10996"/>
                  <a:pt x="2639" y="10949"/>
                  <a:pt x="2610" y="10949"/>
                </a:cubicBezTo>
                <a:close/>
                <a:moveTo>
                  <a:pt x="2924" y="10949"/>
                </a:moveTo>
                <a:cubicBezTo>
                  <a:pt x="2895" y="10949"/>
                  <a:pt x="2871" y="10996"/>
                  <a:pt x="2871" y="11054"/>
                </a:cubicBezTo>
                <a:lnTo>
                  <a:pt x="2871" y="11274"/>
                </a:lnTo>
                <a:cubicBezTo>
                  <a:pt x="2871" y="11331"/>
                  <a:pt x="2895" y="11379"/>
                  <a:pt x="2924" y="11379"/>
                </a:cubicBezTo>
                <a:cubicBezTo>
                  <a:pt x="2954" y="11379"/>
                  <a:pt x="2976" y="11331"/>
                  <a:pt x="2976" y="11274"/>
                </a:cubicBezTo>
                <a:lnTo>
                  <a:pt x="2976" y="11054"/>
                </a:lnTo>
                <a:cubicBezTo>
                  <a:pt x="2976" y="10996"/>
                  <a:pt x="2954" y="10949"/>
                  <a:pt x="2924" y="10949"/>
                </a:cubicBezTo>
                <a:close/>
                <a:moveTo>
                  <a:pt x="3773" y="10949"/>
                </a:moveTo>
                <a:cubicBezTo>
                  <a:pt x="3744" y="10949"/>
                  <a:pt x="3721" y="10996"/>
                  <a:pt x="3721" y="11054"/>
                </a:cubicBezTo>
                <a:lnTo>
                  <a:pt x="3721" y="11274"/>
                </a:lnTo>
                <a:cubicBezTo>
                  <a:pt x="3721" y="11331"/>
                  <a:pt x="3744" y="11379"/>
                  <a:pt x="3773" y="11379"/>
                </a:cubicBezTo>
                <a:cubicBezTo>
                  <a:pt x="3802" y="11379"/>
                  <a:pt x="3826" y="11331"/>
                  <a:pt x="3826" y="11274"/>
                </a:cubicBezTo>
                <a:lnTo>
                  <a:pt x="3826" y="11054"/>
                </a:lnTo>
                <a:cubicBezTo>
                  <a:pt x="3826" y="10996"/>
                  <a:pt x="3802" y="10949"/>
                  <a:pt x="3773" y="10949"/>
                </a:cubicBezTo>
                <a:close/>
                <a:moveTo>
                  <a:pt x="4088" y="10949"/>
                </a:moveTo>
                <a:cubicBezTo>
                  <a:pt x="4058" y="10949"/>
                  <a:pt x="4035" y="10996"/>
                  <a:pt x="4035" y="11054"/>
                </a:cubicBezTo>
                <a:lnTo>
                  <a:pt x="4035" y="11274"/>
                </a:lnTo>
                <a:cubicBezTo>
                  <a:pt x="4035" y="11331"/>
                  <a:pt x="4058" y="11379"/>
                  <a:pt x="4088" y="11379"/>
                </a:cubicBezTo>
                <a:cubicBezTo>
                  <a:pt x="4117" y="11379"/>
                  <a:pt x="4141" y="11331"/>
                  <a:pt x="4141" y="11274"/>
                </a:cubicBezTo>
                <a:lnTo>
                  <a:pt x="4141" y="11054"/>
                </a:lnTo>
                <a:cubicBezTo>
                  <a:pt x="4141" y="10996"/>
                  <a:pt x="4117" y="10949"/>
                  <a:pt x="4088" y="10949"/>
                </a:cubicBezTo>
                <a:close/>
                <a:moveTo>
                  <a:pt x="4937" y="10949"/>
                </a:moveTo>
                <a:cubicBezTo>
                  <a:pt x="4908" y="10949"/>
                  <a:pt x="4884" y="10996"/>
                  <a:pt x="4884" y="11054"/>
                </a:cubicBezTo>
                <a:lnTo>
                  <a:pt x="4884" y="11274"/>
                </a:lnTo>
                <a:cubicBezTo>
                  <a:pt x="4884" y="11331"/>
                  <a:pt x="4908" y="11379"/>
                  <a:pt x="4937" y="11379"/>
                </a:cubicBezTo>
                <a:cubicBezTo>
                  <a:pt x="4966" y="11379"/>
                  <a:pt x="4990" y="11331"/>
                  <a:pt x="4990" y="11274"/>
                </a:cubicBezTo>
                <a:lnTo>
                  <a:pt x="4990" y="11054"/>
                </a:lnTo>
                <a:cubicBezTo>
                  <a:pt x="4990" y="10996"/>
                  <a:pt x="4966" y="10949"/>
                  <a:pt x="4937" y="10949"/>
                </a:cubicBezTo>
                <a:close/>
                <a:moveTo>
                  <a:pt x="5252" y="10949"/>
                </a:moveTo>
                <a:cubicBezTo>
                  <a:pt x="5223" y="10949"/>
                  <a:pt x="5199" y="10996"/>
                  <a:pt x="5199" y="11054"/>
                </a:cubicBezTo>
                <a:lnTo>
                  <a:pt x="5199" y="11274"/>
                </a:lnTo>
                <a:cubicBezTo>
                  <a:pt x="5199" y="11331"/>
                  <a:pt x="5223" y="11379"/>
                  <a:pt x="5252" y="11379"/>
                </a:cubicBezTo>
                <a:cubicBezTo>
                  <a:pt x="5281" y="11379"/>
                  <a:pt x="5305" y="11331"/>
                  <a:pt x="5305" y="11274"/>
                </a:cubicBezTo>
                <a:lnTo>
                  <a:pt x="5305" y="11054"/>
                </a:lnTo>
                <a:cubicBezTo>
                  <a:pt x="5305" y="10996"/>
                  <a:pt x="5281" y="10949"/>
                  <a:pt x="5252" y="10949"/>
                </a:cubicBezTo>
                <a:close/>
                <a:moveTo>
                  <a:pt x="6102" y="10949"/>
                </a:moveTo>
                <a:cubicBezTo>
                  <a:pt x="6072" y="10949"/>
                  <a:pt x="6049" y="10996"/>
                  <a:pt x="6049" y="11054"/>
                </a:cubicBezTo>
                <a:lnTo>
                  <a:pt x="6049" y="11274"/>
                </a:lnTo>
                <a:cubicBezTo>
                  <a:pt x="6049" y="11331"/>
                  <a:pt x="6072" y="11379"/>
                  <a:pt x="6102" y="11379"/>
                </a:cubicBezTo>
                <a:cubicBezTo>
                  <a:pt x="6131" y="11379"/>
                  <a:pt x="6155" y="11331"/>
                  <a:pt x="6155" y="11274"/>
                </a:cubicBezTo>
                <a:lnTo>
                  <a:pt x="6155" y="11054"/>
                </a:lnTo>
                <a:cubicBezTo>
                  <a:pt x="6155" y="10996"/>
                  <a:pt x="6131" y="10949"/>
                  <a:pt x="6102" y="10949"/>
                </a:cubicBezTo>
                <a:close/>
                <a:moveTo>
                  <a:pt x="6416" y="10949"/>
                </a:moveTo>
                <a:cubicBezTo>
                  <a:pt x="6387" y="10949"/>
                  <a:pt x="6363" y="10996"/>
                  <a:pt x="6363" y="11054"/>
                </a:cubicBezTo>
                <a:lnTo>
                  <a:pt x="6363" y="11274"/>
                </a:lnTo>
                <a:cubicBezTo>
                  <a:pt x="6363" y="11331"/>
                  <a:pt x="6387" y="11379"/>
                  <a:pt x="6416" y="11379"/>
                </a:cubicBezTo>
                <a:cubicBezTo>
                  <a:pt x="6445" y="11379"/>
                  <a:pt x="6469" y="11331"/>
                  <a:pt x="6469" y="11274"/>
                </a:cubicBezTo>
                <a:lnTo>
                  <a:pt x="6469" y="11054"/>
                </a:lnTo>
                <a:cubicBezTo>
                  <a:pt x="6469" y="10996"/>
                  <a:pt x="6445" y="10949"/>
                  <a:pt x="6416" y="10949"/>
                </a:cubicBezTo>
                <a:close/>
                <a:moveTo>
                  <a:pt x="7266" y="10949"/>
                </a:moveTo>
                <a:cubicBezTo>
                  <a:pt x="7237" y="10949"/>
                  <a:pt x="7213" y="10996"/>
                  <a:pt x="7213" y="11054"/>
                </a:cubicBezTo>
                <a:lnTo>
                  <a:pt x="7213" y="11274"/>
                </a:lnTo>
                <a:cubicBezTo>
                  <a:pt x="7213" y="11331"/>
                  <a:pt x="7237" y="11379"/>
                  <a:pt x="7266" y="11379"/>
                </a:cubicBezTo>
                <a:cubicBezTo>
                  <a:pt x="7295" y="11379"/>
                  <a:pt x="7318" y="11331"/>
                  <a:pt x="7318" y="11274"/>
                </a:cubicBezTo>
                <a:lnTo>
                  <a:pt x="7318" y="11054"/>
                </a:lnTo>
                <a:cubicBezTo>
                  <a:pt x="7318" y="10996"/>
                  <a:pt x="7295" y="10949"/>
                  <a:pt x="7266" y="10949"/>
                </a:cubicBezTo>
                <a:close/>
                <a:moveTo>
                  <a:pt x="7580" y="10949"/>
                </a:moveTo>
                <a:cubicBezTo>
                  <a:pt x="7551" y="10949"/>
                  <a:pt x="7527" y="10996"/>
                  <a:pt x="7527" y="11054"/>
                </a:cubicBezTo>
                <a:lnTo>
                  <a:pt x="7527" y="11274"/>
                </a:lnTo>
                <a:cubicBezTo>
                  <a:pt x="7527" y="11331"/>
                  <a:pt x="7551" y="11379"/>
                  <a:pt x="7580" y="11379"/>
                </a:cubicBezTo>
                <a:cubicBezTo>
                  <a:pt x="7609" y="11379"/>
                  <a:pt x="7632" y="11331"/>
                  <a:pt x="7632" y="11274"/>
                </a:cubicBezTo>
                <a:lnTo>
                  <a:pt x="7632" y="11054"/>
                </a:lnTo>
                <a:cubicBezTo>
                  <a:pt x="7632" y="10996"/>
                  <a:pt x="7609" y="10949"/>
                  <a:pt x="7580" y="10949"/>
                </a:cubicBezTo>
                <a:close/>
                <a:moveTo>
                  <a:pt x="8429" y="10949"/>
                </a:moveTo>
                <a:cubicBezTo>
                  <a:pt x="8400" y="10949"/>
                  <a:pt x="8377" y="10996"/>
                  <a:pt x="8377" y="11054"/>
                </a:cubicBezTo>
                <a:lnTo>
                  <a:pt x="8377" y="11274"/>
                </a:lnTo>
                <a:cubicBezTo>
                  <a:pt x="8377" y="11331"/>
                  <a:pt x="8400" y="11379"/>
                  <a:pt x="8429" y="11379"/>
                </a:cubicBezTo>
                <a:cubicBezTo>
                  <a:pt x="8458" y="11379"/>
                  <a:pt x="8482" y="11331"/>
                  <a:pt x="8482" y="11274"/>
                </a:cubicBezTo>
                <a:lnTo>
                  <a:pt x="8482" y="11054"/>
                </a:lnTo>
                <a:cubicBezTo>
                  <a:pt x="8482" y="10996"/>
                  <a:pt x="8458" y="10949"/>
                  <a:pt x="8429" y="10949"/>
                </a:cubicBezTo>
                <a:close/>
                <a:moveTo>
                  <a:pt x="8744" y="10949"/>
                </a:moveTo>
                <a:cubicBezTo>
                  <a:pt x="8714" y="10949"/>
                  <a:pt x="8691" y="10996"/>
                  <a:pt x="8691" y="11054"/>
                </a:cubicBezTo>
                <a:lnTo>
                  <a:pt x="8691" y="11274"/>
                </a:lnTo>
                <a:cubicBezTo>
                  <a:pt x="8691" y="11331"/>
                  <a:pt x="8714" y="11379"/>
                  <a:pt x="8744" y="11379"/>
                </a:cubicBezTo>
                <a:cubicBezTo>
                  <a:pt x="8773" y="11379"/>
                  <a:pt x="8796" y="11331"/>
                  <a:pt x="8796" y="11274"/>
                </a:cubicBezTo>
                <a:lnTo>
                  <a:pt x="8796" y="11054"/>
                </a:lnTo>
                <a:cubicBezTo>
                  <a:pt x="8796" y="10996"/>
                  <a:pt x="8773" y="10949"/>
                  <a:pt x="8744" y="10949"/>
                </a:cubicBezTo>
                <a:close/>
                <a:moveTo>
                  <a:pt x="9593" y="10949"/>
                </a:moveTo>
                <a:cubicBezTo>
                  <a:pt x="9564" y="10949"/>
                  <a:pt x="9540" y="10996"/>
                  <a:pt x="9540" y="11054"/>
                </a:cubicBezTo>
                <a:lnTo>
                  <a:pt x="9540" y="11274"/>
                </a:lnTo>
                <a:cubicBezTo>
                  <a:pt x="9540" y="11331"/>
                  <a:pt x="9564" y="11379"/>
                  <a:pt x="9593" y="11379"/>
                </a:cubicBezTo>
                <a:cubicBezTo>
                  <a:pt x="9622" y="11379"/>
                  <a:pt x="9646" y="11331"/>
                  <a:pt x="9646" y="11274"/>
                </a:cubicBezTo>
                <a:lnTo>
                  <a:pt x="9646" y="11054"/>
                </a:lnTo>
                <a:cubicBezTo>
                  <a:pt x="9646" y="10996"/>
                  <a:pt x="9622" y="10949"/>
                  <a:pt x="9593" y="10949"/>
                </a:cubicBezTo>
                <a:close/>
                <a:moveTo>
                  <a:pt x="9908" y="10949"/>
                </a:moveTo>
                <a:cubicBezTo>
                  <a:pt x="9879" y="10949"/>
                  <a:pt x="9855" y="10996"/>
                  <a:pt x="9855" y="11054"/>
                </a:cubicBezTo>
                <a:lnTo>
                  <a:pt x="9855" y="11274"/>
                </a:lnTo>
                <a:cubicBezTo>
                  <a:pt x="9855" y="11331"/>
                  <a:pt x="9879" y="11379"/>
                  <a:pt x="9908" y="11379"/>
                </a:cubicBezTo>
                <a:cubicBezTo>
                  <a:pt x="9937" y="11379"/>
                  <a:pt x="9961" y="11331"/>
                  <a:pt x="9961" y="11274"/>
                </a:cubicBezTo>
                <a:lnTo>
                  <a:pt x="9961" y="11054"/>
                </a:lnTo>
                <a:cubicBezTo>
                  <a:pt x="9961" y="10996"/>
                  <a:pt x="9937" y="10949"/>
                  <a:pt x="9908" y="10949"/>
                </a:cubicBezTo>
                <a:close/>
                <a:moveTo>
                  <a:pt x="10758" y="10949"/>
                </a:moveTo>
                <a:cubicBezTo>
                  <a:pt x="10728" y="10949"/>
                  <a:pt x="10705" y="10996"/>
                  <a:pt x="10705" y="11054"/>
                </a:cubicBezTo>
                <a:lnTo>
                  <a:pt x="10705" y="11274"/>
                </a:lnTo>
                <a:cubicBezTo>
                  <a:pt x="10705" y="11331"/>
                  <a:pt x="10728" y="11379"/>
                  <a:pt x="10758" y="11379"/>
                </a:cubicBezTo>
                <a:cubicBezTo>
                  <a:pt x="10787" y="11379"/>
                  <a:pt x="10810" y="11331"/>
                  <a:pt x="10810" y="11274"/>
                </a:cubicBezTo>
                <a:lnTo>
                  <a:pt x="10810" y="11054"/>
                </a:lnTo>
                <a:cubicBezTo>
                  <a:pt x="10810" y="10996"/>
                  <a:pt x="10787" y="10949"/>
                  <a:pt x="10758" y="10949"/>
                </a:cubicBezTo>
                <a:close/>
                <a:moveTo>
                  <a:pt x="11072" y="10949"/>
                </a:moveTo>
                <a:cubicBezTo>
                  <a:pt x="11043" y="10949"/>
                  <a:pt x="11019" y="10996"/>
                  <a:pt x="11019" y="11054"/>
                </a:cubicBezTo>
                <a:lnTo>
                  <a:pt x="11019" y="11274"/>
                </a:lnTo>
                <a:cubicBezTo>
                  <a:pt x="11019" y="11331"/>
                  <a:pt x="11043" y="11379"/>
                  <a:pt x="11072" y="11379"/>
                </a:cubicBezTo>
                <a:cubicBezTo>
                  <a:pt x="11101" y="11379"/>
                  <a:pt x="11125" y="11331"/>
                  <a:pt x="11125" y="11274"/>
                </a:cubicBezTo>
                <a:lnTo>
                  <a:pt x="11125" y="11054"/>
                </a:lnTo>
                <a:cubicBezTo>
                  <a:pt x="11125" y="10996"/>
                  <a:pt x="11101" y="10949"/>
                  <a:pt x="11072" y="10949"/>
                </a:cubicBezTo>
                <a:close/>
                <a:moveTo>
                  <a:pt x="11922" y="10949"/>
                </a:moveTo>
                <a:cubicBezTo>
                  <a:pt x="11893" y="10949"/>
                  <a:pt x="11869" y="10996"/>
                  <a:pt x="11869" y="11054"/>
                </a:cubicBezTo>
                <a:lnTo>
                  <a:pt x="11869" y="11274"/>
                </a:lnTo>
                <a:cubicBezTo>
                  <a:pt x="11869" y="11331"/>
                  <a:pt x="11893" y="11379"/>
                  <a:pt x="11922" y="11379"/>
                </a:cubicBezTo>
                <a:cubicBezTo>
                  <a:pt x="11951" y="11379"/>
                  <a:pt x="11974" y="11331"/>
                  <a:pt x="11974" y="11274"/>
                </a:cubicBezTo>
                <a:lnTo>
                  <a:pt x="11974" y="11054"/>
                </a:lnTo>
                <a:cubicBezTo>
                  <a:pt x="11974" y="10996"/>
                  <a:pt x="11951" y="10949"/>
                  <a:pt x="11922" y="10949"/>
                </a:cubicBezTo>
                <a:close/>
                <a:moveTo>
                  <a:pt x="12236" y="10949"/>
                </a:moveTo>
                <a:cubicBezTo>
                  <a:pt x="12207" y="10949"/>
                  <a:pt x="12183" y="10996"/>
                  <a:pt x="12183" y="11054"/>
                </a:cubicBezTo>
                <a:lnTo>
                  <a:pt x="12183" y="11274"/>
                </a:lnTo>
                <a:cubicBezTo>
                  <a:pt x="12183" y="11331"/>
                  <a:pt x="12207" y="11379"/>
                  <a:pt x="12236" y="11379"/>
                </a:cubicBezTo>
                <a:cubicBezTo>
                  <a:pt x="12265" y="11379"/>
                  <a:pt x="12288" y="11331"/>
                  <a:pt x="12288" y="11274"/>
                </a:cubicBezTo>
                <a:lnTo>
                  <a:pt x="12288" y="11054"/>
                </a:lnTo>
                <a:cubicBezTo>
                  <a:pt x="12288" y="10996"/>
                  <a:pt x="12265" y="10949"/>
                  <a:pt x="12236" y="10949"/>
                </a:cubicBezTo>
                <a:close/>
                <a:moveTo>
                  <a:pt x="13085" y="10949"/>
                </a:moveTo>
                <a:cubicBezTo>
                  <a:pt x="13056" y="10949"/>
                  <a:pt x="13032" y="10996"/>
                  <a:pt x="13032" y="11054"/>
                </a:cubicBezTo>
                <a:lnTo>
                  <a:pt x="13032" y="11274"/>
                </a:lnTo>
                <a:cubicBezTo>
                  <a:pt x="13032" y="11331"/>
                  <a:pt x="13056" y="11379"/>
                  <a:pt x="13085" y="11379"/>
                </a:cubicBezTo>
                <a:cubicBezTo>
                  <a:pt x="13114" y="11379"/>
                  <a:pt x="13138" y="11331"/>
                  <a:pt x="13138" y="11274"/>
                </a:cubicBezTo>
                <a:lnTo>
                  <a:pt x="13138" y="11054"/>
                </a:lnTo>
                <a:cubicBezTo>
                  <a:pt x="13138" y="10996"/>
                  <a:pt x="13114" y="10949"/>
                  <a:pt x="13085" y="10949"/>
                </a:cubicBezTo>
                <a:close/>
                <a:moveTo>
                  <a:pt x="13399" y="10949"/>
                </a:moveTo>
                <a:cubicBezTo>
                  <a:pt x="13370" y="10949"/>
                  <a:pt x="13348" y="10996"/>
                  <a:pt x="13348" y="11054"/>
                </a:cubicBezTo>
                <a:lnTo>
                  <a:pt x="13348" y="11274"/>
                </a:lnTo>
                <a:cubicBezTo>
                  <a:pt x="13348" y="11331"/>
                  <a:pt x="13370" y="11379"/>
                  <a:pt x="13399" y="11379"/>
                </a:cubicBezTo>
                <a:cubicBezTo>
                  <a:pt x="13428" y="11379"/>
                  <a:pt x="13452" y="11331"/>
                  <a:pt x="13452" y="11274"/>
                </a:cubicBezTo>
                <a:lnTo>
                  <a:pt x="13452" y="11054"/>
                </a:lnTo>
                <a:cubicBezTo>
                  <a:pt x="13452" y="10996"/>
                  <a:pt x="13428" y="10949"/>
                  <a:pt x="13399" y="10949"/>
                </a:cubicBezTo>
                <a:close/>
                <a:moveTo>
                  <a:pt x="14249" y="10949"/>
                </a:moveTo>
                <a:cubicBezTo>
                  <a:pt x="14220" y="10949"/>
                  <a:pt x="14196" y="10996"/>
                  <a:pt x="14196" y="11054"/>
                </a:cubicBezTo>
                <a:lnTo>
                  <a:pt x="14196" y="11274"/>
                </a:lnTo>
                <a:cubicBezTo>
                  <a:pt x="14196" y="11331"/>
                  <a:pt x="14220" y="11379"/>
                  <a:pt x="14249" y="11379"/>
                </a:cubicBezTo>
                <a:cubicBezTo>
                  <a:pt x="14278" y="11379"/>
                  <a:pt x="14302" y="11331"/>
                  <a:pt x="14302" y="11274"/>
                </a:cubicBezTo>
                <a:lnTo>
                  <a:pt x="14302" y="11054"/>
                </a:lnTo>
                <a:cubicBezTo>
                  <a:pt x="14302" y="10996"/>
                  <a:pt x="14278" y="10949"/>
                  <a:pt x="14249" y="10949"/>
                </a:cubicBezTo>
                <a:close/>
                <a:moveTo>
                  <a:pt x="14564" y="10949"/>
                </a:moveTo>
                <a:cubicBezTo>
                  <a:pt x="14535" y="10949"/>
                  <a:pt x="14511" y="10996"/>
                  <a:pt x="14511" y="11054"/>
                </a:cubicBezTo>
                <a:lnTo>
                  <a:pt x="14511" y="11274"/>
                </a:lnTo>
                <a:cubicBezTo>
                  <a:pt x="14511" y="11331"/>
                  <a:pt x="14535" y="11379"/>
                  <a:pt x="14564" y="11379"/>
                </a:cubicBezTo>
                <a:cubicBezTo>
                  <a:pt x="14593" y="11379"/>
                  <a:pt x="14617" y="11331"/>
                  <a:pt x="14617" y="11274"/>
                </a:cubicBezTo>
                <a:lnTo>
                  <a:pt x="14617" y="11054"/>
                </a:lnTo>
                <a:cubicBezTo>
                  <a:pt x="14617" y="10996"/>
                  <a:pt x="14593" y="10949"/>
                  <a:pt x="14564" y="10949"/>
                </a:cubicBezTo>
                <a:close/>
                <a:moveTo>
                  <a:pt x="15413" y="10949"/>
                </a:moveTo>
                <a:cubicBezTo>
                  <a:pt x="15384" y="10949"/>
                  <a:pt x="15360" y="10996"/>
                  <a:pt x="15360" y="11054"/>
                </a:cubicBezTo>
                <a:lnTo>
                  <a:pt x="15360" y="11274"/>
                </a:lnTo>
                <a:cubicBezTo>
                  <a:pt x="15360" y="11331"/>
                  <a:pt x="15384" y="11379"/>
                  <a:pt x="15413" y="11379"/>
                </a:cubicBezTo>
                <a:cubicBezTo>
                  <a:pt x="15442" y="11379"/>
                  <a:pt x="15465" y="11331"/>
                  <a:pt x="15465" y="11274"/>
                </a:cubicBezTo>
                <a:lnTo>
                  <a:pt x="15465" y="11054"/>
                </a:lnTo>
                <a:cubicBezTo>
                  <a:pt x="15465" y="10996"/>
                  <a:pt x="15442" y="10949"/>
                  <a:pt x="15413" y="10949"/>
                </a:cubicBezTo>
                <a:close/>
                <a:moveTo>
                  <a:pt x="15728" y="10949"/>
                </a:moveTo>
                <a:cubicBezTo>
                  <a:pt x="15699" y="10949"/>
                  <a:pt x="15675" y="10996"/>
                  <a:pt x="15675" y="11054"/>
                </a:cubicBezTo>
                <a:lnTo>
                  <a:pt x="15675" y="11274"/>
                </a:lnTo>
                <a:cubicBezTo>
                  <a:pt x="15675" y="11331"/>
                  <a:pt x="15699" y="11379"/>
                  <a:pt x="15728" y="11379"/>
                </a:cubicBezTo>
                <a:cubicBezTo>
                  <a:pt x="15757" y="11379"/>
                  <a:pt x="15781" y="11331"/>
                  <a:pt x="15781" y="11274"/>
                </a:cubicBezTo>
                <a:lnTo>
                  <a:pt x="15781" y="11054"/>
                </a:lnTo>
                <a:cubicBezTo>
                  <a:pt x="15781" y="10996"/>
                  <a:pt x="15757" y="10949"/>
                  <a:pt x="15728" y="10949"/>
                </a:cubicBezTo>
                <a:close/>
                <a:moveTo>
                  <a:pt x="16578" y="10949"/>
                </a:moveTo>
                <a:cubicBezTo>
                  <a:pt x="16549" y="10949"/>
                  <a:pt x="16525" y="10996"/>
                  <a:pt x="16525" y="11054"/>
                </a:cubicBezTo>
                <a:lnTo>
                  <a:pt x="16525" y="11274"/>
                </a:lnTo>
                <a:cubicBezTo>
                  <a:pt x="16525" y="11331"/>
                  <a:pt x="16549" y="11379"/>
                  <a:pt x="16578" y="11379"/>
                </a:cubicBezTo>
                <a:cubicBezTo>
                  <a:pt x="16607" y="11379"/>
                  <a:pt x="16630" y="11331"/>
                  <a:pt x="16630" y="11274"/>
                </a:cubicBezTo>
                <a:lnTo>
                  <a:pt x="16630" y="11054"/>
                </a:lnTo>
                <a:cubicBezTo>
                  <a:pt x="16630" y="10996"/>
                  <a:pt x="16607" y="10949"/>
                  <a:pt x="16578" y="10949"/>
                </a:cubicBezTo>
                <a:close/>
                <a:moveTo>
                  <a:pt x="16892" y="10949"/>
                </a:moveTo>
                <a:cubicBezTo>
                  <a:pt x="16863" y="10949"/>
                  <a:pt x="16839" y="10996"/>
                  <a:pt x="16839" y="11054"/>
                </a:cubicBezTo>
                <a:lnTo>
                  <a:pt x="16839" y="11274"/>
                </a:lnTo>
                <a:cubicBezTo>
                  <a:pt x="16839" y="11331"/>
                  <a:pt x="16863" y="11379"/>
                  <a:pt x="16892" y="11379"/>
                </a:cubicBezTo>
                <a:cubicBezTo>
                  <a:pt x="16921" y="11379"/>
                  <a:pt x="16944" y="11331"/>
                  <a:pt x="16944" y="11274"/>
                </a:cubicBezTo>
                <a:lnTo>
                  <a:pt x="16944" y="11054"/>
                </a:lnTo>
                <a:cubicBezTo>
                  <a:pt x="16944" y="10996"/>
                  <a:pt x="16921" y="10949"/>
                  <a:pt x="16892" y="10949"/>
                </a:cubicBezTo>
                <a:close/>
                <a:moveTo>
                  <a:pt x="17741" y="10949"/>
                </a:moveTo>
                <a:cubicBezTo>
                  <a:pt x="17712" y="10949"/>
                  <a:pt x="17689" y="10996"/>
                  <a:pt x="17689" y="11054"/>
                </a:cubicBezTo>
                <a:lnTo>
                  <a:pt x="17689" y="11274"/>
                </a:lnTo>
                <a:cubicBezTo>
                  <a:pt x="17689" y="11331"/>
                  <a:pt x="17712" y="11379"/>
                  <a:pt x="17741" y="11379"/>
                </a:cubicBezTo>
                <a:cubicBezTo>
                  <a:pt x="17770" y="11379"/>
                  <a:pt x="17794" y="11331"/>
                  <a:pt x="17794" y="11274"/>
                </a:cubicBezTo>
                <a:lnTo>
                  <a:pt x="17794" y="11054"/>
                </a:lnTo>
                <a:cubicBezTo>
                  <a:pt x="17794" y="10996"/>
                  <a:pt x="17770" y="10949"/>
                  <a:pt x="17741" y="10949"/>
                </a:cubicBezTo>
                <a:close/>
                <a:moveTo>
                  <a:pt x="18055" y="10949"/>
                </a:moveTo>
                <a:cubicBezTo>
                  <a:pt x="18026" y="10949"/>
                  <a:pt x="18002" y="10996"/>
                  <a:pt x="18002" y="11054"/>
                </a:cubicBezTo>
                <a:lnTo>
                  <a:pt x="18002" y="11274"/>
                </a:lnTo>
                <a:cubicBezTo>
                  <a:pt x="18002" y="11331"/>
                  <a:pt x="18026" y="11379"/>
                  <a:pt x="18055" y="11379"/>
                </a:cubicBezTo>
                <a:cubicBezTo>
                  <a:pt x="18085" y="11379"/>
                  <a:pt x="18108" y="11331"/>
                  <a:pt x="18108" y="11274"/>
                </a:cubicBezTo>
                <a:lnTo>
                  <a:pt x="18108" y="11054"/>
                </a:lnTo>
                <a:cubicBezTo>
                  <a:pt x="18108" y="10996"/>
                  <a:pt x="18085" y="10949"/>
                  <a:pt x="18055" y="10949"/>
                </a:cubicBezTo>
                <a:close/>
                <a:moveTo>
                  <a:pt x="18905" y="10949"/>
                </a:moveTo>
                <a:cubicBezTo>
                  <a:pt x="18876" y="10949"/>
                  <a:pt x="18852" y="10996"/>
                  <a:pt x="18852" y="11054"/>
                </a:cubicBezTo>
                <a:lnTo>
                  <a:pt x="18852" y="11274"/>
                </a:lnTo>
                <a:cubicBezTo>
                  <a:pt x="18852" y="11331"/>
                  <a:pt x="18876" y="11379"/>
                  <a:pt x="18905" y="11379"/>
                </a:cubicBezTo>
                <a:cubicBezTo>
                  <a:pt x="18934" y="11379"/>
                  <a:pt x="18958" y="11331"/>
                  <a:pt x="18958" y="11274"/>
                </a:cubicBezTo>
                <a:lnTo>
                  <a:pt x="18958" y="11054"/>
                </a:lnTo>
                <a:cubicBezTo>
                  <a:pt x="18958" y="10996"/>
                  <a:pt x="18934" y="10949"/>
                  <a:pt x="18905" y="10949"/>
                </a:cubicBezTo>
                <a:close/>
                <a:moveTo>
                  <a:pt x="19220" y="10949"/>
                </a:moveTo>
                <a:cubicBezTo>
                  <a:pt x="19191" y="10949"/>
                  <a:pt x="19167" y="10996"/>
                  <a:pt x="19167" y="11054"/>
                </a:cubicBezTo>
                <a:lnTo>
                  <a:pt x="19167" y="11274"/>
                </a:lnTo>
                <a:cubicBezTo>
                  <a:pt x="19167" y="11331"/>
                  <a:pt x="19191" y="11379"/>
                  <a:pt x="19220" y="11379"/>
                </a:cubicBezTo>
                <a:cubicBezTo>
                  <a:pt x="19249" y="11379"/>
                  <a:pt x="19273" y="11331"/>
                  <a:pt x="19273" y="11274"/>
                </a:cubicBezTo>
                <a:lnTo>
                  <a:pt x="19273" y="11054"/>
                </a:lnTo>
                <a:cubicBezTo>
                  <a:pt x="19273" y="10996"/>
                  <a:pt x="19249" y="10949"/>
                  <a:pt x="19220" y="10949"/>
                </a:cubicBezTo>
                <a:close/>
                <a:moveTo>
                  <a:pt x="20069" y="10949"/>
                </a:moveTo>
                <a:cubicBezTo>
                  <a:pt x="20040" y="10949"/>
                  <a:pt x="20016" y="10996"/>
                  <a:pt x="20016" y="11054"/>
                </a:cubicBezTo>
                <a:lnTo>
                  <a:pt x="20016" y="11274"/>
                </a:lnTo>
                <a:cubicBezTo>
                  <a:pt x="20016" y="11331"/>
                  <a:pt x="20040" y="11379"/>
                  <a:pt x="20069" y="11379"/>
                </a:cubicBezTo>
                <a:cubicBezTo>
                  <a:pt x="20099" y="11379"/>
                  <a:pt x="20122" y="11331"/>
                  <a:pt x="20122" y="11274"/>
                </a:cubicBezTo>
                <a:lnTo>
                  <a:pt x="20122" y="11054"/>
                </a:lnTo>
                <a:cubicBezTo>
                  <a:pt x="20122" y="10996"/>
                  <a:pt x="20099" y="10949"/>
                  <a:pt x="20069" y="10949"/>
                </a:cubicBezTo>
                <a:close/>
                <a:moveTo>
                  <a:pt x="20384" y="10949"/>
                </a:moveTo>
                <a:cubicBezTo>
                  <a:pt x="20355" y="10949"/>
                  <a:pt x="20331" y="10996"/>
                  <a:pt x="20331" y="11054"/>
                </a:cubicBezTo>
                <a:lnTo>
                  <a:pt x="20331" y="11274"/>
                </a:lnTo>
                <a:cubicBezTo>
                  <a:pt x="20331" y="11331"/>
                  <a:pt x="20355" y="11379"/>
                  <a:pt x="20384" y="11379"/>
                </a:cubicBezTo>
                <a:cubicBezTo>
                  <a:pt x="20413" y="11379"/>
                  <a:pt x="20436" y="11331"/>
                  <a:pt x="20436" y="11274"/>
                </a:cubicBezTo>
                <a:lnTo>
                  <a:pt x="20436" y="11054"/>
                </a:lnTo>
                <a:cubicBezTo>
                  <a:pt x="20436" y="10996"/>
                  <a:pt x="20413" y="10949"/>
                  <a:pt x="20384" y="10949"/>
                </a:cubicBezTo>
                <a:close/>
                <a:moveTo>
                  <a:pt x="21234" y="10949"/>
                </a:moveTo>
                <a:cubicBezTo>
                  <a:pt x="21204" y="10949"/>
                  <a:pt x="21181" y="10996"/>
                  <a:pt x="21181" y="11054"/>
                </a:cubicBezTo>
                <a:lnTo>
                  <a:pt x="21181" y="11274"/>
                </a:lnTo>
                <a:cubicBezTo>
                  <a:pt x="21181" y="11331"/>
                  <a:pt x="21204" y="11379"/>
                  <a:pt x="21234" y="11379"/>
                </a:cubicBezTo>
                <a:cubicBezTo>
                  <a:pt x="21263" y="11379"/>
                  <a:pt x="21285" y="11331"/>
                  <a:pt x="21285" y="11274"/>
                </a:cubicBezTo>
                <a:lnTo>
                  <a:pt x="21285" y="11054"/>
                </a:lnTo>
                <a:cubicBezTo>
                  <a:pt x="21285" y="10996"/>
                  <a:pt x="21263" y="10949"/>
                  <a:pt x="21234" y="10949"/>
                </a:cubicBezTo>
                <a:close/>
                <a:moveTo>
                  <a:pt x="21547" y="10949"/>
                </a:moveTo>
                <a:cubicBezTo>
                  <a:pt x="21518" y="10949"/>
                  <a:pt x="21495" y="10996"/>
                  <a:pt x="21495" y="11054"/>
                </a:cubicBezTo>
                <a:lnTo>
                  <a:pt x="21495" y="11274"/>
                </a:lnTo>
                <a:cubicBezTo>
                  <a:pt x="21495" y="11331"/>
                  <a:pt x="21518" y="11379"/>
                  <a:pt x="21547" y="11379"/>
                </a:cubicBezTo>
                <a:cubicBezTo>
                  <a:pt x="21576" y="11379"/>
                  <a:pt x="21600" y="11331"/>
                  <a:pt x="21600" y="11274"/>
                </a:cubicBezTo>
                <a:lnTo>
                  <a:pt x="21600" y="11054"/>
                </a:lnTo>
                <a:cubicBezTo>
                  <a:pt x="21600" y="10996"/>
                  <a:pt x="21576" y="10949"/>
                  <a:pt x="21547" y="10949"/>
                </a:cubicBezTo>
                <a:close/>
                <a:moveTo>
                  <a:pt x="53" y="11681"/>
                </a:moveTo>
                <a:cubicBezTo>
                  <a:pt x="24" y="11681"/>
                  <a:pt x="0" y="11726"/>
                  <a:pt x="0" y="11784"/>
                </a:cubicBezTo>
                <a:lnTo>
                  <a:pt x="0" y="12004"/>
                </a:lnTo>
                <a:cubicBezTo>
                  <a:pt x="0" y="12061"/>
                  <a:pt x="24" y="12108"/>
                  <a:pt x="53" y="12108"/>
                </a:cubicBezTo>
                <a:cubicBezTo>
                  <a:pt x="82" y="12108"/>
                  <a:pt x="106" y="12061"/>
                  <a:pt x="106" y="12004"/>
                </a:cubicBezTo>
                <a:lnTo>
                  <a:pt x="106" y="11784"/>
                </a:lnTo>
                <a:cubicBezTo>
                  <a:pt x="106" y="11726"/>
                  <a:pt x="82" y="11681"/>
                  <a:pt x="53" y="11681"/>
                </a:cubicBezTo>
                <a:close/>
                <a:moveTo>
                  <a:pt x="367" y="11681"/>
                </a:moveTo>
                <a:cubicBezTo>
                  <a:pt x="338" y="11681"/>
                  <a:pt x="315" y="11726"/>
                  <a:pt x="315" y="11784"/>
                </a:cubicBezTo>
                <a:lnTo>
                  <a:pt x="315" y="12004"/>
                </a:lnTo>
                <a:cubicBezTo>
                  <a:pt x="315" y="12061"/>
                  <a:pt x="338" y="12108"/>
                  <a:pt x="367" y="12108"/>
                </a:cubicBezTo>
                <a:cubicBezTo>
                  <a:pt x="397" y="12108"/>
                  <a:pt x="420" y="12061"/>
                  <a:pt x="420" y="12004"/>
                </a:cubicBezTo>
                <a:lnTo>
                  <a:pt x="420" y="11784"/>
                </a:lnTo>
                <a:cubicBezTo>
                  <a:pt x="420" y="11726"/>
                  <a:pt x="397" y="11681"/>
                  <a:pt x="367" y="11681"/>
                </a:cubicBezTo>
                <a:close/>
                <a:moveTo>
                  <a:pt x="1217" y="11681"/>
                </a:moveTo>
                <a:cubicBezTo>
                  <a:pt x="1188" y="11681"/>
                  <a:pt x="1164" y="11726"/>
                  <a:pt x="1164" y="11784"/>
                </a:cubicBezTo>
                <a:lnTo>
                  <a:pt x="1164" y="12004"/>
                </a:lnTo>
                <a:cubicBezTo>
                  <a:pt x="1164" y="12061"/>
                  <a:pt x="1188" y="12108"/>
                  <a:pt x="1217" y="12108"/>
                </a:cubicBezTo>
                <a:cubicBezTo>
                  <a:pt x="1246" y="12108"/>
                  <a:pt x="1270" y="12061"/>
                  <a:pt x="1270" y="12004"/>
                </a:cubicBezTo>
                <a:lnTo>
                  <a:pt x="1270" y="11784"/>
                </a:lnTo>
                <a:cubicBezTo>
                  <a:pt x="1270" y="11726"/>
                  <a:pt x="1246" y="11681"/>
                  <a:pt x="1217" y="11681"/>
                </a:cubicBezTo>
                <a:close/>
                <a:moveTo>
                  <a:pt x="1532" y="11681"/>
                </a:moveTo>
                <a:cubicBezTo>
                  <a:pt x="1503" y="11681"/>
                  <a:pt x="1479" y="11726"/>
                  <a:pt x="1479" y="11784"/>
                </a:cubicBezTo>
                <a:lnTo>
                  <a:pt x="1479" y="12004"/>
                </a:lnTo>
                <a:cubicBezTo>
                  <a:pt x="1479" y="12061"/>
                  <a:pt x="1503" y="12108"/>
                  <a:pt x="1532" y="12108"/>
                </a:cubicBezTo>
                <a:cubicBezTo>
                  <a:pt x="1561" y="12108"/>
                  <a:pt x="1584" y="12061"/>
                  <a:pt x="1584" y="12004"/>
                </a:cubicBezTo>
                <a:lnTo>
                  <a:pt x="1584" y="11784"/>
                </a:lnTo>
                <a:cubicBezTo>
                  <a:pt x="1584" y="11726"/>
                  <a:pt x="1561" y="11681"/>
                  <a:pt x="1532" y="11681"/>
                </a:cubicBezTo>
                <a:close/>
                <a:moveTo>
                  <a:pt x="2380" y="11681"/>
                </a:moveTo>
                <a:cubicBezTo>
                  <a:pt x="2351" y="11681"/>
                  <a:pt x="2329" y="11726"/>
                  <a:pt x="2329" y="11784"/>
                </a:cubicBezTo>
                <a:lnTo>
                  <a:pt x="2329" y="12004"/>
                </a:lnTo>
                <a:cubicBezTo>
                  <a:pt x="2329" y="12061"/>
                  <a:pt x="2351" y="12108"/>
                  <a:pt x="2380" y="12108"/>
                </a:cubicBezTo>
                <a:cubicBezTo>
                  <a:pt x="2409" y="12108"/>
                  <a:pt x="2433" y="12061"/>
                  <a:pt x="2433" y="12004"/>
                </a:cubicBezTo>
                <a:lnTo>
                  <a:pt x="2433" y="11784"/>
                </a:lnTo>
                <a:cubicBezTo>
                  <a:pt x="2433" y="11726"/>
                  <a:pt x="2409" y="11681"/>
                  <a:pt x="2380" y="11681"/>
                </a:cubicBezTo>
                <a:close/>
                <a:moveTo>
                  <a:pt x="2695" y="11681"/>
                </a:moveTo>
                <a:cubicBezTo>
                  <a:pt x="2666" y="11681"/>
                  <a:pt x="2643" y="11726"/>
                  <a:pt x="2643" y="11784"/>
                </a:cubicBezTo>
                <a:lnTo>
                  <a:pt x="2643" y="12004"/>
                </a:lnTo>
                <a:cubicBezTo>
                  <a:pt x="2643" y="12061"/>
                  <a:pt x="2666" y="12108"/>
                  <a:pt x="2695" y="12108"/>
                </a:cubicBezTo>
                <a:cubicBezTo>
                  <a:pt x="2724" y="12108"/>
                  <a:pt x="2748" y="12061"/>
                  <a:pt x="2748" y="12004"/>
                </a:cubicBezTo>
                <a:lnTo>
                  <a:pt x="2748" y="11784"/>
                </a:lnTo>
                <a:cubicBezTo>
                  <a:pt x="2748" y="11726"/>
                  <a:pt x="2724" y="11681"/>
                  <a:pt x="2695" y="11681"/>
                </a:cubicBezTo>
                <a:close/>
                <a:moveTo>
                  <a:pt x="3545" y="11681"/>
                </a:moveTo>
                <a:cubicBezTo>
                  <a:pt x="3516" y="11681"/>
                  <a:pt x="3492" y="11726"/>
                  <a:pt x="3492" y="11784"/>
                </a:cubicBezTo>
                <a:lnTo>
                  <a:pt x="3492" y="12004"/>
                </a:lnTo>
                <a:cubicBezTo>
                  <a:pt x="3492" y="12061"/>
                  <a:pt x="3516" y="12108"/>
                  <a:pt x="3545" y="12108"/>
                </a:cubicBezTo>
                <a:cubicBezTo>
                  <a:pt x="3574" y="12108"/>
                  <a:pt x="3598" y="12061"/>
                  <a:pt x="3598" y="12004"/>
                </a:cubicBezTo>
                <a:lnTo>
                  <a:pt x="3598" y="11784"/>
                </a:lnTo>
                <a:cubicBezTo>
                  <a:pt x="3598" y="11726"/>
                  <a:pt x="3574" y="11681"/>
                  <a:pt x="3545" y="11681"/>
                </a:cubicBezTo>
                <a:close/>
                <a:moveTo>
                  <a:pt x="3859" y="11681"/>
                </a:moveTo>
                <a:cubicBezTo>
                  <a:pt x="3830" y="11681"/>
                  <a:pt x="3806" y="11726"/>
                  <a:pt x="3806" y="11784"/>
                </a:cubicBezTo>
                <a:lnTo>
                  <a:pt x="3806" y="12004"/>
                </a:lnTo>
                <a:cubicBezTo>
                  <a:pt x="3806" y="12061"/>
                  <a:pt x="3830" y="12108"/>
                  <a:pt x="3859" y="12108"/>
                </a:cubicBezTo>
                <a:cubicBezTo>
                  <a:pt x="3888" y="12108"/>
                  <a:pt x="3912" y="12061"/>
                  <a:pt x="3912" y="12004"/>
                </a:cubicBezTo>
                <a:lnTo>
                  <a:pt x="3912" y="11784"/>
                </a:lnTo>
                <a:cubicBezTo>
                  <a:pt x="3912" y="11726"/>
                  <a:pt x="3888" y="11681"/>
                  <a:pt x="3859" y="11681"/>
                </a:cubicBezTo>
                <a:close/>
                <a:moveTo>
                  <a:pt x="4709" y="11681"/>
                </a:moveTo>
                <a:cubicBezTo>
                  <a:pt x="4680" y="11681"/>
                  <a:pt x="4656" y="11726"/>
                  <a:pt x="4656" y="11784"/>
                </a:cubicBezTo>
                <a:lnTo>
                  <a:pt x="4656" y="12004"/>
                </a:lnTo>
                <a:cubicBezTo>
                  <a:pt x="4656" y="12061"/>
                  <a:pt x="4680" y="12108"/>
                  <a:pt x="4709" y="12108"/>
                </a:cubicBezTo>
                <a:cubicBezTo>
                  <a:pt x="4738" y="12108"/>
                  <a:pt x="4762" y="12061"/>
                  <a:pt x="4762" y="12004"/>
                </a:cubicBezTo>
                <a:lnTo>
                  <a:pt x="4762" y="11784"/>
                </a:lnTo>
                <a:cubicBezTo>
                  <a:pt x="4762" y="11726"/>
                  <a:pt x="4738" y="11681"/>
                  <a:pt x="4709" y="11681"/>
                </a:cubicBezTo>
                <a:close/>
                <a:moveTo>
                  <a:pt x="5023" y="11681"/>
                </a:moveTo>
                <a:cubicBezTo>
                  <a:pt x="4994" y="11681"/>
                  <a:pt x="4970" y="11726"/>
                  <a:pt x="4970" y="11784"/>
                </a:cubicBezTo>
                <a:lnTo>
                  <a:pt x="4970" y="12004"/>
                </a:lnTo>
                <a:cubicBezTo>
                  <a:pt x="4970" y="12061"/>
                  <a:pt x="4994" y="12108"/>
                  <a:pt x="5023" y="12108"/>
                </a:cubicBezTo>
                <a:cubicBezTo>
                  <a:pt x="5053" y="12108"/>
                  <a:pt x="5076" y="12061"/>
                  <a:pt x="5076" y="12004"/>
                </a:cubicBezTo>
                <a:lnTo>
                  <a:pt x="5076" y="11784"/>
                </a:lnTo>
                <a:cubicBezTo>
                  <a:pt x="5076" y="11726"/>
                  <a:pt x="5053" y="11681"/>
                  <a:pt x="5023" y="11681"/>
                </a:cubicBezTo>
                <a:close/>
                <a:moveTo>
                  <a:pt x="5873" y="11681"/>
                </a:moveTo>
                <a:cubicBezTo>
                  <a:pt x="5844" y="11681"/>
                  <a:pt x="5820" y="11726"/>
                  <a:pt x="5820" y="11784"/>
                </a:cubicBezTo>
                <a:lnTo>
                  <a:pt x="5820" y="12004"/>
                </a:lnTo>
                <a:cubicBezTo>
                  <a:pt x="5820" y="12061"/>
                  <a:pt x="5844" y="12108"/>
                  <a:pt x="5873" y="12108"/>
                </a:cubicBezTo>
                <a:cubicBezTo>
                  <a:pt x="5902" y="12108"/>
                  <a:pt x="5926" y="12061"/>
                  <a:pt x="5926" y="12004"/>
                </a:cubicBezTo>
                <a:lnTo>
                  <a:pt x="5926" y="11784"/>
                </a:lnTo>
                <a:cubicBezTo>
                  <a:pt x="5926" y="11726"/>
                  <a:pt x="5902" y="11681"/>
                  <a:pt x="5873" y="11681"/>
                </a:cubicBezTo>
                <a:close/>
                <a:moveTo>
                  <a:pt x="6188" y="11681"/>
                </a:moveTo>
                <a:cubicBezTo>
                  <a:pt x="6159" y="11681"/>
                  <a:pt x="6135" y="11726"/>
                  <a:pt x="6135" y="11784"/>
                </a:cubicBezTo>
                <a:lnTo>
                  <a:pt x="6135" y="12004"/>
                </a:lnTo>
                <a:cubicBezTo>
                  <a:pt x="6135" y="12061"/>
                  <a:pt x="6159" y="12108"/>
                  <a:pt x="6188" y="12108"/>
                </a:cubicBezTo>
                <a:cubicBezTo>
                  <a:pt x="6217" y="12108"/>
                  <a:pt x="6240" y="12061"/>
                  <a:pt x="6240" y="12004"/>
                </a:cubicBezTo>
                <a:lnTo>
                  <a:pt x="6240" y="11784"/>
                </a:lnTo>
                <a:cubicBezTo>
                  <a:pt x="6240" y="11726"/>
                  <a:pt x="6217" y="11681"/>
                  <a:pt x="6188" y="11681"/>
                </a:cubicBezTo>
                <a:close/>
                <a:moveTo>
                  <a:pt x="7036" y="11681"/>
                </a:moveTo>
                <a:cubicBezTo>
                  <a:pt x="7007" y="11681"/>
                  <a:pt x="6984" y="11726"/>
                  <a:pt x="6984" y="11784"/>
                </a:cubicBezTo>
                <a:lnTo>
                  <a:pt x="6984" y="12004"/>
                </a:lnTo>
                <a:cubicBezTo>
                  <a:pt x="6984" y="12061"/>
                  <a:pt x="7007" y="12108"/>
                  <a:pt x="7036" y="12108"/>
                </a:cubicBezTo>
                <a:cubicBezTo>
                  <a:pt x="7065" y="12108"/>
                  <a:pt x="7089" y="12061"/>
                  <a:pt x="7089" y="12004"/>
                </a:cubicBezTo>
                <a:lnTo>
                  <a:pt x="7089" y="11784"/>
                </a:lnTo>
                <a:cubicBezTo>
                  <a:pt x="7089" y="11726"/>
                  <a:pt x="7065" y="11681"/>
                  <a:pt x="7036" y="11681"/>
                </a:cubicBezTo>
                <a:close/>
                <a:moveTo>
                  <a:pt x="7351" y="11681"/>
                </a:moveTo>
                <a:cubicBezTo>
                  <a:pt x="7322" y="11681"/>
                  <a:pt x="7299" y="11726"/>
                  <a:pt x="7299" y="11784"/>
                </a:cubicBezTo>
                <a:lnTo>
                  <a:pt x="7299" y="12004"/>
                </a:lnTo>
                <a:cubicBezTo>
                  <a:pt x="7299" y="12061"/>
                  <a:pt x="7322" y="12108"/>
                  <a:pt x="7351" y="12108"/>
                </a:cubicBezTo>
                <a:cubicBezTo>
                  <a:pt x="7380" y="12108"/>
                  <a:pt x="7404" y="12061"/>
                  <a:pt x="7404" y="12004"/>
                </a:cubicBezTo>
                <a:lnTo>
                  <a:pt x="7404" y="11784"/>
                </a:lnTo>
                <a:cubicBezTo>
                  <a:pt x="7404" y="11726"/>
                  <a:pt x="7380" y="11681"/>
                  <a:pt x="7351" y="11681"/>
                </a:cubicBezTo>
                <a:close/>
                <a:moveTo>
                  <a:pt x="8201" y="11681"/>
                </a:moveTo>
                <a:cubicBezTo>
                  <a:pt x="8171" y="11681"/>
                  <a:pt x="8148" y="11726"/>
                  <a:pt x="8148" y="11784"/>
                </a:cubicBezTo>
                <a:lnTo>
                  <a:pt x="8148" y="12004"/>
                </a:lnTo>
                <a:cubicBezTo>
                  <a:pt x="8148" y="12061"/>
                  <a:pt x="8171" y="12108"/>
                  <a:pt x="8201" y="12108"/>
                </a:cubicBezTo>
                <a:cubicBezTo>
                  <a:pt x="8230" y="12108"/>
                  <a:pt x="8254" y="12061"/>
                  <a:pt x="8254" y="12004"/>
                </a:cubicBezTo>
                <a:lnTo>
                  <a:pt x="8254" y="11784"/>
                </a:lnTo>
                <a:cubicBezTo>
                  <a:pt x="8254" y="11726"/>
                  <a:pt x="8230" y="11681"/>
                  <a:pt x="8201" y="11681"/>
                </a:cubicBezTo>
                <a:close/>
                <a:moveTo>
                  <a:pt x="8515" y="11681"/>
                </a:moveTo>
                <a:cubicBezTo>
                  <a:pt x="8486" y="11681"/>
                  <a:pt x="8462" y="11726"/>
                  <a:pt x="8462" y="11784"/>
                </a:cubicBezTo>
                <a:lnTo>
                  <a:pt x="8462" y="12004"/>
                </a:lnTo>
                <a:cubicBezTo>
                  <a:pt x="8462" y="12061"/>
                  <a:pt x="8486" y="12108"/>
                  <a:pt x="8515" y="12108"/>
                </a:cubicBezTo>
                <a:cubicBezTo>
                  <a:pt x="8544" y="12108"/>
                  <a:pt x="8568" y="12061"/>
                  <a:pt x="8568" y="12004"/>
                </a:cubicBezTo>
                <a:lnTo>
                  <a:pt x="8568" y="11784"/>
                </a:lnTo>
                <a:cubicBezTo>
                  <a:pt x="8568" y="11726"/>
                  <a:pt x="8544" y="11681"/>
                  <a:pt x="8515" y="11681"/>
                </a:cubicBezTo>
                <a:close/>
                <a:moveTo>
                  <a:pt x="9365" y="11681"/>
                </a:moveTo>
                <a:cubicBezTo>
                  <a:pt x="9336" y="11681"/>
                  <a:pt x="9312" y="11726"/>
                  <a:pt x="9312" y="11784"/>
                </a:cubicBezTo>
                <a:lnTo>
                  <a:pt x="9312" y="12004"/>
                </a:lnTo>
                <a:cubicBezTo>
                  <a:pt x="9312" y="12061"/>
                  <a:pt x="9336" y="12108"/>
                  <a:pt x="9365" y="12108"/>
                </a:cubicBezTo>
                <a:cubicBezTo>
                  <a:pt x="9394" y="12108"/>
                  <a:pt x="9418" y="12061"/>
                  <a:pt x="9418" y="12004"/>
                </a:cubicBezTo>
                <a:lnTo>
                  <a:pt x="9418" y="11784"/>
                </a:lnTo>
                <a:cubicBezTo>
                  <a:pt x="9418" y="11726"/>
                  <a:pt x="9394" y="11681"/>
                  <a:pt x="9365" y="11681"/>
                </a:cubicBezTo>
                <a:close/>
                <a:moveTo>
                  <a:pt x="9679" y="11681"/>
                </a:moveTo>
                <a:cubicBezTo>
                  <a:pt x="9650" y="11681"/>
                  <a:pt x="9626" y="11726"/>
                  <a:pt x="9626" y="11784"/>
                </a:cubicBezTo>
                <a:lnTo>
                  <a:pt x="9626" y="12004"/>
                </a:lnTo>
                <a:cubicBezTo>
                  <a:pt x="9626" y="12061"/>
                  <a:pt x="9650" y="12108"/>
                  <a:pt x="9679" y="12108"/>
                </a:cubicBezTo>
                <a:cubicBezTo>
                  <a:pt x="9708" y="12108"/>
                  <a:pt x="9732" y="12061"/>
                  <a:pt x="9732" y="12004"/>
                </a:cubicBezTo>
                <a:lnTo>
                  <a:pt x="9732" y="11784"/>
                </a:lnTo>
                <a:cubicBezTo>
                  <a:pt x="9732" y="11726"/>
                  <a:pt x="9708" y="11681"/>
                  <a:pt x="9679" y="11681"/>
                </a:cubicBezTo>
                <a:close/>
                <a:moveTo>
                  <a:pt x="10529" y="11681"/>
                </a:moveTo>
                <a:cubicBezTo>
                  <a:pt x="10500" y="11681"/>
                  <a:pt x="10476" y="11726"/>
                  <a:pt x="10476" y="11784"/>
                </a:cubicBezTo>
                <a:lnTo>
                  <a:pt x="10476" y="12004"/>
                </a:lnTo>
                <a:cubicBezTo>
                  <a:pt x="10476" y="12061"/>
                  <a:pt x="10500" y="12108"/>
                  <a:pt x="10529" y="12108"/>
                </a:cubicBezTo>
                <a:cubicBezTo>
                  <a:pt x="10558" y="12108"/>
                  <a:pt x="10582" y="12061"/>
                  <a:pt x="10582" y="12004"/>
                </a:cubicBezTo>
                <a:lnTo>
                  <a:pt x="10582" y="11784"/>
                </a:lnTo>
                <a:cubicBezTo>
                  <a:pt x="10582" y="11726"/>
                  <a:pt x="10558" y="11681"/>
                  <a:pt x="10529" y="11681"/>
                </a:cubicBezTo>
                <a:close/>
                <a:moveTo>
                  <a:pt x="10844" y="11681"/>
                </a:moveTo>
                <a:cubicBezTo>
                  <a:pt x="10814" y="11681"/>
                  <a:pt x="10791" y="11726"/>
                  <a:pt x="10791" y="11784"/>
                </a:cubicBezTo>
                <a:lnTo>
                  <a:pt x="10791" y="12004"/>
                </a:lnTo>
                <a:cubicBezTo>
                  <a:pt x="10791" y="12061"/>
                  <a:pt x="10814" y="12108"/>
                  <a:pt x="10844" y="12108"/>
                </a:cubicBezTo>
                <a:cubicBezTo>
                  <a:pt x="10873" y="12108"/>
                  <a:pt x="10895" y="12061"/>
                  <a:pt x="10895" y="12004"/>
                </a:cubicBezTo>
                <a:lnTo>
                  <a:pt x="10895" y="11784"/>
                </a:lnTo>
                <a:cubicBezTo>
                  <a:pt x="10895" y="11726"/>
                  <a:pt x="10873" y="11681"/>
                  <a:pt x="10844" y="11681"/>
                </a:cubicBezTo>
                <a:close/>
                <a:moveTo>
                  <a:pt x="11692" y="11681"/>
                </a:moveTo>
                <a:cubicBezTo>
                  <a:pt x="11663" y="11681"/>
                  <a:pt x="11640" y="11726"/>
                  <a:pt x="11640" y="11784"/>
                </a:cubicBezTo>
                <a:lnTo>
                  <a:pt x="11640" y="12004"/>
                </a:lnTo>
                <a:cubicBezTo>
                  <a:pt x="11640" y="12061"/>
                  <a:pt x="11663" y="12108"/>
                  <a:pt x="11692" y="12108"/>
                </a:cubicBezTo>
                <a:cubicBezTo>
                  <a:pt x="11721" y="12108"/>
                  <a:pt x="11745" y="12061"/>
                  <a:pt x="11745" y="12004"/>
                </a:cubicBezTo>
                <a:lnTo>
                  <a:pt x="11745" y="11784"/>
                </a:lnTo>
                <a:cubicBezTo>
                  <a:pt x="11745" y="11726"/>
                  <a:pt x="11721" y="11681"/>
                  <a:pt x="11692" y="11681"/>
                </a:cubicBezTo>
                <a:close/>
                <a:moveTo>
                  <a:pt x="12007" y="11681"/>
                </a:moveTo>
                <a:cubicBezTo>
                  <a:pt x="11978" y="11681"/>
                  <a:pt x="11955" y="11726"/>
                  <a:pt x="11955" y="11784"/>
                </a:cubicBezTo>
                <a:lnTo>
                  <a:pt x="11955" y="12004"/>
                </a:lnTo>
                <a:cubicBezTo>
                  <a:pt x="11955" y="12061"/>
                  <a:pt x="11978" y="12108"/>
                  <a:pt x="12007" y="12108"/>
                </a:cubicBezTo>
                <a:cubicBezTo>
                  <a:pt x="12036" y="12108"/>
                  <a:pt x="12060" y="12061"/>
                  <a:pt x="12060" y="12004"/>
                </a:cubicBezTo>
                <a:lnTo>
                  <a:pt x="12060" y="11784"/>
                </a:lnTo>
                <a:cubicBezTo>
                  <a:pt x="12060" y="11726"/>
                  <a:pt x="12036" y="11681"/>
                  <a:pt x="12007" y="11681"/>
                </a:cubicBezTo>
                <a:close/>
                <a:moveTo>
                  <a:pt x="12856" y="11681"/>
                </a:moveTo>
                <a:cubicBezTo>
                  <a:pt x="12827" y="11681"/>
                  <a:pt x="12804" y="11726"/>
                  <a:pt x="12804" y="11784"/>
                </a:cubicBezTo>
                <a:lnTo>
                  <a:pt x="12804" y="12004"/>
                </a:lnTo>
                <a:cubicBezTo>
                  <a:pt x="12804" y="12061"/>
                  <a:pt x="12827" y="12108"/>
                  <a:pt x="12856" y="12108"/>
                </a:cubicBezTo>
                <a:cubicBezTo>
                  <a:pt x="12886" y="12108"/>
                  <a:pt x="12909" y="12061"/>
                  <a:pt x="12909" y="12004"/>
                </a:cubicBezTo>
                <a:lnTo>
                  <a:pt x="12909" y="11784"/>
                </a:lnTo>
                <a:cubicBezTo>
                  <a:pt x="12909" y="11726"/>
                  <a:pt x="12886" y="11681"/>
                  <a:pt x="12856" y="11681"/>
                </a:cubicBezTo>
                <a:close/>
                <a:moveTo>
                  <a:pt x="13171" y="11681"/>
                </a:moveTo>
                <a:cubicBezTo>
                  <a:pt x="13142" y="11681"/>
                  <a:pt x="13118" y="11726"/>
                  <a:pt x="13118" y="11784"/>
                </a:cubicBezTo>
                <a:lnTo>
                  <a:pt x="13118" y="12004"/>
                </a:lnTo>
                <a:cubicBezTo>
                  <a:pt x="13118" y="12061"/>
                  <a:pt x="13142" y="12108"/>
                  <a:pt x="13171" y="12108"/>
                </a:cubicBezTo>
                <a:cubicBezTo>
                  <a:pt x="13200" y="12108"/>
                  <a:pt x="13224" y="12061"/>
                  <a:pt x="13224" y="12004"/>
                </a:cubicBezTo>
                <a:lnTo>
                  <a:pt x="13224" y="11784"/>
                </a:lnTo>
                <a:cubicBezTo>
                  <a:pt x="13224" y="11726"/>
                  <a:pt x="13200" y="11681"/>
                  <a:pt x="13171" y="11681"/>
                </a:cubicBezTo>
                <a:close/>
                <a:moveTo>
                  <a:pt x="14021" y="11681"/>
                </a:moveTo>
                <a:cubicBezTo>
                  <a:pt x="13992" y="11681"/>
                  <a:pt x="13968" y="11726"/>
                  <a:pt x="13968" y="11784"/>
                </a:cubicBezTo>
                <a:lnTo>
                  <a:pt x="13968" y="12004"/>
                </a:lnTo>
                <a:cubicBezTo>
                  <a:pt x="13968" y="12061"/>
                  <a:pt x="13992" y="12108"/>
                  <a:pt x="14021" y="12108"/>
                </a:cubicBezTo>
                <a:cubicBezTo>
                  <a:pt x="14050" y="12108"/>
                  <a:pt x="14074" y="12061"/>
                  <a:pt x="14074" y="12004"/>
                </a:cubicBezTo>
                <a:lnTo>
                  <a:pt x="14074" y="11784"/>
                </a:lnTo>
                <a:cubicBezTo>
                  <a:pt x="14074" y="11726"/>
                  <a:pt x="14050" y="11681"/>
                  <a:pt x="14021" y="11681"/>
                </a:cubicBezTo>
                <a:close/>
                <a:moveTo>
                  <a:pt x="14335" y="11681"/>
                </a:moveTo>
                <a:cubicBezTo>
                  <a:pt x="14306" y="11681"/>
                  <a:pt x="14282" y="11726"/>
                  <a:pt x="14282" y="11784"/>
                </a:cubicBezTo>
                <a:lnTo>
                  <a:pt x="14282" y="12004"/>
                </a:lnTo>
                <a:cubicBezTo>
                  <a:pt x="14282" y="12061"/>
                  <a:pt x="14306" y="12108"/>
                  <a:pt x="14335" y="12108"/>
                </a:cubicBezTo>
                <a:cubicBezTo>
                  <a:pt x="14364" y="12108"/>
                  <a:pt x="14388" y="12061"/>
                  <a:pt x="14388" y="12004"/>
                </a:cubicBezTo>
                <a:lnTo>
                  <a:pt x="14388" y="11784"/>
                </a:lnTo>
                <a:cubicBezTo>
                  <a:pt x="14388" y="11726"/>
                  <a:pt x="14364" y="11681"/>
                  <a:pt x="14335" y="11681"/>
                </a:cubicBezTo>
                <a:close/>
                <a:moveTo>
                  <a:pt x="15185" y="11681"/>
                </a:moveTo>
                <a:cubicBezTo>
                  <a:pt x="15156" y="11681"/>
                  <a:pt x="15132" y="11726"/>
                  <a:pt x="15132" y="11784"/>
                </a:cubicBezTo>
                <a:lnTo>
                  <a:pt x="15132" y="12004"/>
                </a:lnTo>
                <a:cubicBezTo>
                  <a:pt x="15132" y="12061"/>
                  <a:pt x="15156" y="12108"/>
                  <a:pt x="15185" y="12108"/>
                </a:cubicBezTo>
                <a:cubicBezTo>
                  <a:pt x="15214" y="12108"/>
                  <a:pt x="15237" y="12061"/>
                  <a:pt x="15237" y="12004"/>
                </a:cubicBezTo>
                <a:lnTo>
                  <a:pt x="15237" y="11784"/>
                </a:lnTo>
                <a:cubicBezTo>
                  <a:pt x="15237" y="11726"/>
                  <a:pt x="15214" y="11681"/>
                  <a:pt x="15185" y="11681"/>
                </a:cubicBezTo>
                <a:close/>
                <a:moveTo>
                  <a:pt x="15500" y="11681"/>
                </a:moveTo>
                <a:cubicBezTo>
                  <a:pt x="15470" y="11681"/>
                  <a:pt x="15447" y="11726"/>
                  <a:pt x="15447" y="11784"/>
                </a:cubicBezTo>
                <a:lnTo>
                  <a:pt x="15447" y="12004"/>
                </a:lnTo>
                <a:cubicBezTo>
                  <a:pt x="15447" y="12061"/>
                  <a:pt x="15470" y="12108"/>
                  <a:pt x="15500" y="12108"/>
                </a:cubicBezTo>
                <a:cubicBezTo>
                  <a:pt x="15529" y="12108"/>
                  <a:pt x="15551" y="12061"/>
                  <a:pt x="15551" y="12004"/>
                </a:cubicBezTo>
                <a:lnTo>
                  <a:pt x="15551" y="11784"/>
                </a:lnTo>
                <a:cubicBezTo>
                  <a:pt x="15551" y="11726"/>
                  <a:pt x="15529" y="11681"/>
                  <a:pt x="15500" y="11681"/>
                </a:cubicBezTo>
                <a:close/>
                <a:moveTo>
                  <a:pt x="16349" y="11681"/>
                </a:moveTo>
                <a:cubicBezTo>
                  <a:pt x="16320" y="11681"/>
                  <a:pt x="16296" y="11726"/>
                  <a:pt x="16296" y="11784"/>
                </a:cubicBezTo>
                <a:lnTo>
                  <a:pt x="16296" y="12004"/>
                </a:lnTo>
                <a:cubicBezTo>
                  <a:pt x="16296" y="12061"/>
                  <a:pt x="16320" y="12108"/>
                  <a:pt x="16349" y="12108"/>
                </a:cubicBezTo>
                <a:cubicBezTo>
                  <a:pt x="16378" y="12108"/>
                  <a:pt x="16401" y="12061"/>
                  <a:pt x="16401" y="12004"/>
                </a:cubicBezTo>
                <a:lnTo>
                  <a:pt x="16401" y="11784"/>
                </a:lnTo>
                <a:cubicBezTo>
                  <a:pt x="16401" y="11726"/>
                  <a:pt x="16378" y="11681"/>
                  <a:pt x="16349" y="11681"/>
                </a:cubicBezTo>
                <a:close/>
                <a:moveTo>
                  <a:pt x="16663" y="11681"/>
                </a:moveTo>
                <a:cubicBezTo>
                  <a:pt x="16634" y="11681"/>
                  <a:pt x="16611" y="11726"/>
                  <a:pt x="16611" y="11784"/>
                </a:cubicBezTo>
                <a:lnTo>
                  <a:pt x="16611" y="12004"/>
                </a:lnTo>
                <a:cubicBezTo>
                  <a:pt x="16611" y="12061"/>
                  <a:pt x="16634" y="12108"/>
                  <a:pt x="16663" y="12108"/>
                </a:cubicBezTo>
                <a:cubicBezTo>
                  <a:pt x="16692" y="12108"/>
                  <a:pt x="16716" y="12061"/>
                  <a:pt x="16716" y="12004"/>
                </a:cubicBezTo>
                <a:lnTo>
                  <a:pt x="16716" y="11784"/>
                </a:lnTo>
                <a:cubicBezTo>
                  <a:pt x="16716" y="11726"/>
                  <a:pt x="16692" y="11681"/>
                  <a:pt x="16663" y="11681"/>
                </a:cubicBezTo>
                <a:close/>
                <a:moveTo>
                  <a:pt x="17512" y="11681"/>
                </a:moveTo>
                <a:cubicBezTo>
                  <a:pt x="17483" y="11681"/>
                  <a:pt x="17459" y="11726"/>
                  <a:pt x="17459" y="11784"/>
                </a:cubicBezTo>
                <a:lnTo>
                  <a:pt x="17459" y="12004"/>
                </a:lnTo>
                <a:cubicBezTo>
                  <a:pt x="17459" y="12061"/>
                  <a:pt x="17483" y="12108"/>
                  <a:pt x="17512" y="12108"/>
                </a:cubicBezTo>
                <a:cubicBezTo>
                  <a:pt x="17541" y="12108"/>
                  <a:pt x="17565" y="12061"/>
                  <a:pt x="17565" y="12004"/>
                </a:cubicBezTo>
                <a:lnTo>
                  <a:pt x="17565" y="11784"/>
                </a:lnTo>
                <a:cubicBezTo>
                  <a:pt x="17565" y="11726"/>
                  <a:pt x="17541" y="11681"/>
                  <a:pt x="17512" y="11681"/>
                </a:cubicBezTo>
                <a:close/>
                <a:moveTo>
                  <a:pt x="17827" y="11681"/>
                </a:moveTo>
                <a:cubicBezTo>
                  <a:pt x="17798" y="11681"/>
                  <a:pt x="17774" y="11726"/>
                  <a:pt x="17774" y="11784"/>
                </a:cubicBezTo>
                <a:lnTo>
                  <a:pt x="17774" y="12004"/>
                </a:lnTo>
                <a:cubicBezTo>
                  <a:pt x="17774" y="12061"/>
                  <a:pt x="17798" y="12108"/>
                  <a:pt x="17827" y="12108"/>
                </a:cubicBezTo>
                <a:cubicBezTo>
                  <a:pt x="17856" y="12108"/>
                  <a:pt x="17880" y="12061"/>
                  <a:pt x="17880" y="12004"/>
                </a:cubicBezTo>
                <a:lnTo>
                  <a:pt x="17880" y="11784"/>
                </a:lnTo>
                <a:cubicBezTo>
                  <a:pt x="17880" y="11726"/>
                  <a:pt x="17856" y="11681"/>
                  <a:pt x="17827" y="11681"/>
                </a:cubicBezTo>
                <a:close/>
                <a:moveTo>
                  <a:pt x="18677" y="11681"/>
                </a:moveTo>
                <a:cubicBezTo>
                  <a:pt x="18648" y="11681"/>
                  <a:pt x="18624" y="11726"/>
                  <a:pt x="18624" y="11784"/>
                </a:cubicBezTo>
                <a:lnTo>
                  <a:pt x="18624" y="12004"/>
                </a:lnTo>
                <a:cubicBezTo>
                  <a:pt x="18624" y="12061"/>
                  <a:pt x="18648" y="12108"/>
                  <a:pt x="18677" y="12108"/>
                </a:cubicBezTo>
                <a:cubicBezTo>
                  <a:pt x="18706" y="12108"/>
                  <a:pt x="18730" y="12061"/>
                  <a:pt x="18730" y="12004"/>
                </a:cubicBezTo>
                <a:lnTo>
                  <a:pt x="18730" y="11784"/>
                </a:lnTo>
                <a:cubicBezTo>
                  <a:pt x="18730" y="11726"/>
                  <a:pt x="18706" y="11681"/>
                  <a:pt x="18677" y="11681"/>
                </a:cubicBezTo>
                <a:close/>
                <a:moveTo>
                  <a:pt x="18991" y="11681"/>
                </a:moveTo>
                <a:cubicBezTo>
                  <a:pt x="18962" y="11681"/>
                  <a:pt x="18938" y="11726"/>
                  <a:pt x="18938" y="11784"/>
                </a:cubicBezTo>
                <a:lnTo>
                  <a:pt x="18938" y="12004"/>
                </a:lnTo>
                <a:cubicBezTo>
                  <a:pt x="18938" y="12061"/>
                  <a:pt x="18962" y="12108"/>
                  <a:pt x="18991" y="12108"/>
                </a:cubicBezTo>
                <a:cubicBezTo>
                  <a:pt x="19020" y="12108"/>
                  <a:pt x="19044" y="12061"/>
                  <a:pt x="19044" y="12004"/>
                </a:cubicBezTo>
                <a:lnTo>
                  <a:pt x="19044" y="11784"/>
                </a:lnTo>
                <a:cubicBezTo>
                  <a:pt x="19044" y="11726"/>
                  <a:pt x="19020" y="11681"/>
                  <a:pt x="18991" y="11681"/>
                </a:cubicBezTo>
                <a:close/>
                <a:moveTo>
                  <a:pt x="19841" y="11681"/>
                </a:moveTo>
                <a:cubicBezTo>
                  <a:pt x="19812" y="11681"/>
                  <a:pt x="19788" y="11726"/>
                  <a:pt x="19788" y="11784"/>
                </a:cubicBezTo>
                <a:lnTo>
                  <a:pt x="19788" y="12004"/>
                </a:lnTo>
                <a:cubicBezTo>
                  <a:pt x="19788" y="12061"/>
                  <a:pt x="19812" y="12108"/>
                  <a:pt x="19841" y="12108"/>
                </a:cubicBezTo>
                <a:cubicBezTo>
                  <a:pt x="19870" y="12108"/>
                  <a:pt x="19894" y="12061"/>
                  <a:pt x="19894" y="12004"/>
                </a:cubicBezTo>
                <a:lnTo>
                  <a:pt x="19894" y="11784"/>
                </a:lnTo>
                <a:cubicBezTo>
                  <a:pt x="19894" y="11726"/>
                  <a:pt x="19870" y="11681"/>
                  <a:pt x="19841" y="11681"/>
                </a:cubicBezTo>
                <a:close/>
                <a:moveTo>
                  <a:pt x="20155" y="11681"/>
                </a:moveTo>
                <a:cubicBezTo>
                  <a:pt x="20126" y="11681"/>
                  <a:pt x="20102" y="11726"/>
                  <a:pt x="20102" y="11784"/>
                </a:cubicBezTo>
                <a:lnTo>
                  <a:pt x="20102" y="12004"/>
                </a:lnTo>
                <a:cubicBezTo>
                  <a:pt x="20102" y="12061"/>
                  <a:pt x="20126" y="12108"/>
                  <a:pt x="20155" y="12108"/>
                </a:cubicBezTo>
                <a:cubicBezTo>
                  <a:pt x="20184" y="12108"/>
                  <a:pt x="20207" y="12061"/>
                  <a:pt x="20207" y="12004"/>
                </a:cubicBezTo>
                <a:lnTo>
                  <a:pt x="20207" y="11784"/>
                </a:lnTo>
                <a:cubicBezTo>
                  <a:pt x="20207" y="11726"/>
                  <a:pt x="20184" y="11681"/>
                  <a:pt x="20155" y="11681"/>
                </a:cubicBezTo>
                <a:close/>
                <a:moveTo>
                  <a:pt x="21004" y="11681"/>
                </a:moveTo>
                <a:cubicBezTo>
                  <a:pt x="20975" y="11681"/>
                  <a:pt x="20952" y="11726"/>
                  <a:pt x="20952" y="11784"/>
                </a:cubicBezTo>
                <a:lnTo>
                  <a:pt x="20952" y="12004"/>
                </a:lnTo>
                <a:cubicBezTo>
                  <a:pt x="20952" y="12061"/>
                  <a:pt x="20975" y="12108"/>
                  <a:pt x="21004" y="12108"/>
                </a:cubicBezTo>
                <a:cubicBezTo>
                  <a:pt x="21033" y="12108"/>
                  <a:pt x="21057" y="12061"/>
                  <a:pt x="21057" y="12004"/>
                </a:cubicBezTo>
                <a:lnTo>
                  <a:pt x="21057" y="11784"/>
                </a:lnTo>
                <a:cubicBezTo>
                  <a:pt x="21057" y="11726"/>
                  <a:pt x="21033" y="11681"/>
                  <a:pt x="21004" y="11681"/>
                </a:cubicBezTo>
                <a:close/>
                <a:moveTo>
                  <a:pt x="21319" y="11681"/>
                </a:moveTo>
                <a:cubicBezTo>
                  <a:pt x="21289" y="11681"/>
                  <a:pt x="21267" y="11726"/>
                  <a:pt x="21267" y="11784"/>
                </a:cubicBezTo>
                <a:lnTo>
                  <a:pt x="21267" y="12004"/>
                </a:lnTo>
                <a:cubicBezTo>
                  <a:pt x="21267" y="12061"/>
                  <a:pt x="21289" y="12108"/>
                  <a:pt x="21319" y="12108"/>
                </a:cubicBezTo>
                <a:cubicBezTo>
                  <a:pt x="21348" y="12108"/>
                  <a:pt x="21372" y="12061"/>
                  <a:pt x="21372" y="12004"/>
                </a:cubicBezTo>
                <a:lnTo>
                  <a:pt x="21372" y="11784"/>
                </a:lnTo>
                <a:cubicBezTo>
                  <a:pt x="21372" y="11726"/>
                  <a:pt x="21348" y="11681"/>
                  <a:pt x="21319" y="11681"/>
                </a:cubicBezTo>
                <a:close/>
                <a:moveTo>
                  <a:pt x="281" y="12411"/>
                </a:moveTo>
                <a:cubicBezTo>
                  <a:pt x="252" y="12411"/>
                  <a:pt x="228" y="12456"/>
                  <a:pt x="228" y="12514"/>
                </a:cubicBezTo>
                <a:lnTo>
                  <a:pt x="228" y="12734"/>
                </a:lnTo>
                <a:cubicBezTo>
                  <a:pt x="228" y="12791"/>
                  <a:pt x="252" y="12838"/>
                  <a:pt x="281" y="12838"/>
                </a:cubicBezTo>
                <a:cubicBezTo>
                  <a:pt x="311" y="12838"/>
                  <a:pt x="334" y="12791"/>
                  <a:pt x="334" y="12734"/>
                </a:cubicBezTo>
                <a:lnTo>
                  <a:pt x="334" y="12514"/>
                </a:lnTo>
                <a:cubicBezTo>
                  <a:pt x="334" y="12456"/>
                  <a:pt x="311" y="12411"/>
                  <a:pt x="281" y="12411"/>
                </a:cubicBezTo>
                <a:close/>
                <a:moveTo>
                  <a:pt x="596" y="12411"/>
                </a:moveTo>
                <a:cubicBezTo>
                  <a:pt x="567" y="12411"/>
                  <a:pt x="543" y="12456"/>
                  <a:pt x="543" y="12514"/>
                </a:cubicBezTo>
                <a:lnTo>
                  <a:pt x="543" y="12734"/>
                </a:lnTo>
                <a:cubicBezTo>
                  <a:pt x="543" y="12791"/>
                  <a:pt x="567" y="12838"/>
                  <a:pt x="596" y="12838"/>
                </a:cubicBezTo>
                <a:cubicBezTo>
                  <a:pt x="625" y="12838"/>
                  <a:pt x="649" y="12791"/>
                  <a:pt x="649" y="12734"/>
                </a:cubicBezTo>
                <a:lnTo>
                  <a:pt x="649" y="12514"/>
                </a:lnTo>
                <a:cubicBezTo>
                  <a:pt x="649" y="12456"/>
                  <a:pt x="625" y="12411"/>
                  <a:pt x="596" y="12411"/>
                </a:cubicBezTo>
                <a:close/>
                <a:moveTo>
                  <a:pt x="1446" y="12411"/>
                </a:moveTo>
                <a:cubicBezTo>
                  <a:pt x="1417" y="12411"/>
                  <a:pt x="1393" y="12456"/>
                  <a:pt x="1393" y="12514"/>
                </a:cubicBezTo>
                <a:lnTo>
                  <a:pt x="1393" y="12734"/>
                </a:lnTo>
                <a:cubicBezTo>
                  <a:pt x="1393" y="12791"/>
                  <a:pt x="1417" y="12838"/>
                  <a:pt x="1446" y="12838"/>
                </a:cubicBezTo>
                <a:cubicBezTo>
                  <a:pt x="1475" y="12838"/>
                  <a:pt x="1499" y="12791"/>
                  <a:pt x="1499" y="12734"/>
                </a:cubicBezTo>
                <a:lnTo>
                  <a:pt x="1499" y="12514"/>
                </a:lnTo>
                <a:cubicBezTo>
                  <a:pt x="1499" y="12456"/>
                  <a:pt x="1475" y="12411"/>
                  <a:pt x="1446" y="12411"/>
                </a:cubicBezTo>
                <a:close/>
                <a:moveTo>
                  <a:pt x="1760" y="12411"/>
                </a:moveTo>
                <a:cubicBezTo>
                  <a:pt x="1731" y="12411"/>
                  <a:pt x="1707" y="12456"/>
                  <a:pt x="1707" y="12514"/>
                </a:cubicBezTo>
                <a:lnTo>
                  <a:pt x="1707" y="12734"/>
                </a:lnTo>
                <a:cubicBezTo>
                  <a:pt x="1707" y="12791"/>
                  <a:pt x="1731" y="12838"/>
                  <a:pt x="1760" y="12838"/>
                </a:cubicBezTo>
                <a:cubicBezTo>
                  <a:pt x="1789" y="12838"/>
                  <a:pt x="1813" y="12791"/>
                  <a:pt x="1813" y="12734"/>
                </a:cubicBezTo>
                <a:lnTo>
                  <a:pt x="1813" y="12514"/>
                </a:lnTo>
                <a:cubicBezTo>
                  <a:pt x="1813" y="12456"/>
                  <a:pt x="1789" y="12411"/>
                  <a:pt x="1760" y="12411"/>
                </a:cubicBezTo>
                <a:close/>
                <a:moveTo>
                  <a:pt x="2610" y="12411"/>
                </a:moveTo>
                <a:cubicBezTo>
                  <a:pt x="2581" y="12411"/>
                  <a:pt x="2557" y="12456"/>
                  <a:pt x="2557" y="12514"/>
                </a:cubicBezTo>
                <a:lnTo>
                  <a:pt x="2557" y="12734"/>
                </a:lnTo>
                <a:cubicBezTo>
                  <a:pt x="2557" y="12791"/>
                  <a:pt x="2581" y="12838"/>
                  <a:pt x="2610" y="12838"/>
                </a:cubicBezTo>
                <a:cubicBezTo>
                  <a:pt x="2639" y="12838"/>
                  <a:pt x="2662" y="12791"/>
                  <a:pt x="2662" y="12734"/>
                </a:cubicBezTo>
                <a:lnTo>
                  <a:pt x="2662" y="12514"/>
                </a:lnTo>
                <a:cubicBezTo>
                  <a:pt x="2662" y="12456"/>
                  <a:pt x="2639" y="12411"/>
                  <a:pt x="2610" y="12411"/>
                </a:cubicBezTo>
                <a:close/>
                <a:moveTo>
                  <a:pt x="2924" y="12411"/>
                </a:moveTo>
                <a:cubicBezTo>
                  <a:pt x="2895" y="12411"/>
                  <a:pt x="2871" y="12456"/>
                  <a:pt x="2871" y="12514"/>
                </a:cubicBezTo>
                <a:lnTo>
                  <a:pt x="2871" y="12734"/>
                </a:lnTo>
                <a:cubicBezTo>
                  <a:pt x="2871" y="12791"/>
                  <a:pt x="2895" y="12838"/>
                  <a:pt x="2924" y="12838"/>
                </a:cubicBezTo>
                <a:cubicBezTo>
                  <a:pt x="2954" y="12838"/>
                  <a:pt x="2976" y="12791"/>
                  <a:pt x="2976" y="12734"/>
                </a:cubicBezTo>
                <a:lnTo>
                  <a:pt x="2976" y="12514"/>
                </a:lnTo>
                <a:cubicBezTo>
                  <a:pt x="2976" y="12456"/>
                  <a:pt x="2954" y="12411"/>
                  <a:pt x="2924" y="12411"/>
                </a:cubicBezTo>
                <a:close/>
                <a:moveTo>
                  <a:pt x="3773" y="12411"/>
                </a:moveTo>
                <a:cubicBezTo>
                  <a:pt x="3744" y="12411"/>
                  <a:pt x="3721" y="12456"/>
                  <a:pt x="3721" y="12514"/>
                </a:cubicBezTo>
                <a:lnTo>
                  <a:pt x="3721" y="12734"/>
                </a:lnTo>
                <a:cubicBezTo>
                  <a:pt x="3721" y="12791"/>
                  <a:pt x="3744" y="12838"/>
                  <a:pt x="3773" y="12838"/>
                </a:cubicBezTo>
                <a:cubicBezTo>
                  <a:pt x="3802" y="12838"/>
                  <a:pt x="3826" y="12791"/>
                  <a:pt x="3826" y="12734"/>
                </a:cubicBezTo>
                <a:lnTo>
                  <a:pt x="3826" y="12514"/>
                </a:lnTo>
                <a:cubicBezTo>
                  <a:pt x="3826" y="12456"/>
                  <a:pt x="3802" y="12411"/>
                  <a:pt x="3773" y="12411"/>
                </a:cubicBezTo>
                <a:close/>
                <a:moveTo>
                  <a:pt x="4088" y="12411"/>
                </a:moveTo>
                <a:cubicBezTo>
                  <a:pt x="4058" y="12411"/>
                  <a:pt x="4035" y="12456"/>
                  <a:pt x="4035" y="12514"/>
                </a:cubicBezTo>
                <a:lnTo>
                  <a:pt x="4035" y="12734"/>
                </a:lnTo>
                <a:cubicBezTo>
                  <a:pt x="4035" y="12791"/>
                  <a:pt x="4058" y="12838"/>
                  <a:pt x="4088" y="12838"/>
                </a:cubicBezTo>
                <a:cubicBezTo>
                  <a:pt x="4117" y="12838"/>
                  <a:pt x="4141" y="12791"/>
                  <a:pt x="4141" y="12734"/>
                </a:cubicBezTo>
                <a:lnTo>
                  <a:pt x="4141" y="12514"/>
                </a:lnTo>
                <a:cubicBezTo>
                  <a:pt x="4141" y="12456"/>
                  <a:pt x="4117" y="12411"/>
                  <a:pt x="4088" y="12411"/>
                </a:cubicBezTo>
                <a:close/>
                <a:moveTo>
                  <a:pt x="4937" y="12411"/>
                </a:moveTo>
                <a:cubicBezTo>
                  <a:pt x="4908" y="12411"/>
                  <a:pt x="4884" y="12456"/>
                  <a:pt x="4884" y="12514"/>
                </a:cubicBezTo>
                <a:lnTo>
                  <a:pt x="4884" y="12734"/>
                </a:lnTo>
                <a:cubicBezTo>
                  <a:pt x="4884" y="12791"/>
                  <a:pt x="4908" y="12838"/>
                  <a:pt x="4937" y="12838"/>
                </a:cubicBezTo>
                <a:cubicBezTo>
                  <a:pt x="4966" y="12838"/>
                  <a:pt x="4990" y="12791"/>
                  <a:pt x="4990" y="12734"/>
                </a:cubicBezTo>
                <a:lnTo>
                  <a:pt x="4990" y="12514"/>
                </a:lnTo>
                <a:cubicBezTo>
                  <a:pt x="4990" y="12456"/>
                  <a:pt x="4966" y="12411"/>
                  <a:pt x="4937" y="12411"/>
                </a:cubicBezTo>
                <a:close/>
                <a:moveTo>
                  <a:pt x="5252" y="12411"/>
                </a:moveTo>
                <a:cubicBezTo>
                  <a:pt x="5223" y="12411"/>
                  <a:pt x="5199" y="12456"/>
                  <a:pt x="5199" y="12514"/>
                </a:cubicBezTo>
                <a:lnTo>
                  <a:pt x="5199" y="12734"/>
                </a:lnTo>
                <a:cubicBezTo>
                  <a:pt x="5199" y="12791"/>
                  <a:pt x="5223" y="12838"/>
                  <a:pt x="5252" y="12838"/>
                </a:cubicBezTo>
                <a:cubicBezTo>
                  <a:pt x="5281" y="12838"/>
                  <a:pt x="5305" y="12791"/>
                  <a:pt x="5305" y="12734"/>
                </a:cubicBezTo>
                <a:lnTo>
                  <a:pt x="5305" y="12514"/>
                </a:lnTo>
                <a:cubicBezTo>
                  <a:pt x="5305" y="12456"/>
                  <a:pt x="5281" y="12411"/>
                  <a:pt x="5252" y="12411"/>
                </a:cubicBezTo>
                <a:close/>
                <a:moveTo>
                  <a:pt x="6102" y="12411"/>
                </a:moveTo>
                <a:cubicBezTo>
                  <a:pt x="6072" y="12411"/>
                  <a:pt x="6049" y="12456"/>
                  <a:pt x="6049" y="12514"/>
                </a:cubicBezTo>
                <a:lnTo>
                  <a:pt x="6049" y="12734"/>
                </a:lnTo>
                <a:cubicBezTo>
                  <a:pt x="6049" y="12791"/>
                  <a:pt x="6072" y="12838"/>
                  <a:pt x="6102" y="12838"/>
                </a:cubicBezTo>
                <a:cubicBezTo>
                  <a:pt x="6131" y="12838"/>
                  <a:pt x="6155" y="12791"/>
                  <a:pt x="6155" y="12734"/>
                </a:cubicBezTo>
                <a:lnTo>
                  <a:pt x="6155" y="12514"/>
                </a:lnTo>
                <a:cubicBezTo>
                  <a:pt x="6155" y="12456"/>
                  <a:pt x="6131" y="12411"/>
                  <a:pt x="6102" y="12411"/>
                </a:cubicBezTo>
                <a:close/>
                <a:moveTo>
                  <a:pt x="6416" y="12411"/>
                </a:moveTo>
                <a:cubicBezTo>
                  <a:pt x="6387" y="12411"/>
                  <a:pt x="6363" y="12456"/>
                  <a:pt x="6363" y="12514"/>
                </a:cubicBezTo>
                <a:lnTo>
                  <a:pt x="6363" y="12734"/>
                </a:lnTo>
                <a:cubicBezTo>
                  <a:pt x="6363" y="12791"/>
                  <a:pt x="6387" y="12838"/>
                  <a:pt x="6416" y="12838"/>
                </a:cubicBezTo>
                <a:cubicBezTo>
                  <a:pt x="6445" y="12838"/>
                  <a:pt x="6469" y="12791"/>
                  <a:pt x="6469" y="12734"/>
                </a:cubicBezTo>
                <a:lnTo>
                  <a:pt x="6469" y="12514"/>
                </a:lnTo>
                <a:cubicBezTo>
                  <a:pt x="6469" y="12456"/>
                  <a:pt x="6445" y="12411"/>
                  <a:pt x="6416" y="12411"/>
                </a:cubicBezTo>
                <a:close/>
                <a:moveTo>
                  <a:pt x="7266" y="12411"/>
                </a:moveTo>
                <a:cubicBezTo>
                  <a:pt x="7237" y="12411"/>
                  <a:pt x="7213" y="12456"/>
                  <a:pt x="7213" y="12514"/>
                </a:cubicBezTo>
                <a:lnTo>
                  <a:pt x="7213" y="12734"/>
                </a:lnTo>
                <a:cubicBezTo>
                  <a:pt x="7213" y="12791"/>
                  <a:pt x="7237" y="12838"/>
                  <a:pt x="7266" y="12838"/>
                </a:cubicBezTo>
                <a:cubicBezTo>
                  <a:pt x="7295" y="12838"/>
                  <a:pt x="7318" y="12791"/>
                  <a:pt x="7318" y="12734"/>
                </a:cubicBezTo>
                <a:lnTo>
                  <a:pt x="7318" y="12514"/>
                </a:lnTo>
                <a:cubicBezTo>
                  <a:pt x="7318" y="12456"/>
                  <a:pt x="7295" y="12411"/>
                  <a:pt x="7266" y="12411"/>
                </a:cubicBezTo>
                <a:close/>
                <a:moveTo>
                  <a:pt x="7580" y="12411"/>
                </a:moveTo>
                <a:cubicBezTo>
                  <a:pt x="7551" y="12411"/>
                  <a:pt x="7527" y="12456"/>
                  <a:pt x="7527" y="12514"/>
                </a:cubicBezTo>
                <a:lnTo>
                  <a:pt x="7527" y="12734"/>
                </a:lnTo>
                <a:cubicBezTo>
                  <a:pt x="7527" y="12791"/>
                  <a:pt x="7551" y="12838"/>
                  <a:pt x="7580" y="12838"/>
                </a:cubicBezTo>
                <a:cubicBezTo>
                  <a:pt x="7609" y="12838"/>
                  <a:pt x="7632" y="12791"/>
                  <a:pt x="7632" y="12734"/>
                </a:cubicBezTo>
                <a:lnTo>
                  <a:pt x="7632" y="12514"/>
                </a:lnTo>
                <a:cubicBezTo>
                  <a:pt x="7632" y="12456"/>
                  <a:pt x="7609" y="12411"/>
                  <a:pt x="7580" y="12411"/>
                </a:cubicBezTo>
                <a:close/>
                <a:moveTo>
                  <a:pt x="8429" y="12411"/>
                </a:moveTo>
                <a:cubicBezTo>
                  <a:pt x="8400" y="12411"/>
                  <a:pt x="8377" y="12456"/>
                  <a:pt x="8377" y="12514"/>
                </a:cubicBezTo>
                <a:lnTo>
                  <a:pt x="8377" y="12734"/>
                </a:lnTo>
                <a:cubicBezTo>
                  <a:pt x="8377" y="12791"/>
                  <a:pt x="8400" y="12838"/>
                  <a:pt x="8429" y="12838"/>
                </a:cubicBezTo>
                <a:cubicBezTo>
                  <a:pt x="8458" y="12838"/>
                  <a:pt x="8482" y="12791"/>
                  <a:pt x="8482" y="12734"/>
                </a:cubicBezTo>
                <a:lnTo>
                  <a:pt x="8482" y="12514"/>
                </a:lnTo>
                <a:cubicBezTo>
                  <a:pt x="8482" y="12456"/>
                  <a:pt x="8458" y="12411"/>
                  <a:pt x="8429" y="12411"/>
                </a:cubicBezTo>
                <a:close/>
                <a:moveTo>
                  <a:pt x="8744" y="12411"/>
                </a:moveTo>
                <a:cubicBezTo>
                  <a:pt x="8714" y="12411"/>
                  <a:pt x="8691" y="12456"/>
                  <a:pt x="8691" y="12514"/>
                </a:cubicBezTo>
                <a:lnTo>
                  <a:pt x="8691" y="12734"/>
                </a:lnTo>
                <a:cubicBezTo>
                  <a:pt x="8691" y="12791"/>
                  <a:pt x="8714" y="12838"/>
                  <a:pt x="8744" y="12838"/>
                </a:cubicBezTo>
                <a:cubicBezTo>
                  <a:pt x="8773" y="12838"/>
                  <a:pt x="8796" y="12791"/>
                  <a:pt x="8796" y="12734"/>
                </a:cubicBezTo>
                <a:lnTo>
                  <a:pt x="8796" y="12514"/>
                </a:lnTo>
                <a:cubicBezTo>
                  <a:pt x="8796" y="12456"/>
                  <a:pt x="8773" y="12411"/>
                  <a:pt x="8744" y="12411"/>
                </a:cubicBezTo>
                <a:close/>
                <a:moveTo>
                  <a:pt x="9593" y="12411"/>
                </a:moveTo>
                <a:cubicBezTo>
                  <a:pt x="9564" y="12411"/>
                  <a:pt x="9540" y="12456"/>
                  <a:pt x="9540" y="12514"/>
                </a:cubicBezTo>
                <a:lnTo>
                  <a:pt x="9540" y="12734"/>
                </a:lnTo>
                <a:cubicBezTo>
                  <a:pt x="9540" y="12791"/>
                  <a:pt x="9564" y="12838"/>
                  <a:pt x="9593" y="12838"/>
                </a:cubicBezTo>
                <a:cubicBezTo>
                  <a:pt x="9622" y="12838"/>
                  <a:pt x="9646" y="12791"/>
                  <a:pt x="9646" y="12734"/>
                </a:cubicBezTo>
                <a:lnTo>
                  <a:pt x="9646" y="12514"/>
                </a:lnTo>
                <a:cubicBezTo>
                  <a:pt x="9646" y="12456"/>
                  <a:pt x="9622" y="12411"/>
                  <a:pt x="9593" y="12411"/>
                </a:cubicBezTo>
                <a:close/>
                <a:moveTo>
                  <a:pt x="9908" y="12411"/>
                </a:moveTo>
                <a:cubicBezTo>
                  <a:pt x="9879" y="12411"/>
                  <a:pt x="9855" y="12456"/>
                  <a:pt x="9855" y="12514"/>
                </a:cubicBezTo>
                <a:lnTo>
                  <a:pt x="9855" y="12734"/>
                </a:lnTo>
                <a:cubicBezTo>
                  <a:pt x="9855" y="12791"/>
                  <a:pt x="9879" y="12838"/>
                  <a:pt x="9908" y="12838"/>
                </a:cubicBezTo>
                <a:cubicBezTo>
                  <a:pt x="9937" y="12838"/>
                  <a:pt x="9961" y="12791"/>
                  <a:pt x="9961" y="12734"/>
                </a:cubicBezTo>
                <a:lnTo>
                  <a:pt x="9961" y="12514"/>
                </a:lnTo>
                <a:cubicBezTo>
                  <a:pt x="9961" y="12456"/>
                  <a:pt x="9937" y="12411"/>
                  <a:pt x="9908" y="12411"/>
                </a:cubicBezTo>
                <a:close/>
                <a:moveTo>
                  <a:pt x="10758" y="12411"/>
                </a:moveTo>
                <a:cubicBezTo>
                  <a:pt x="10728" y="12411"/>
                  <a:pt x="10705" y="12456"/>
                  <a:pt x="10705" y="12514"/>
                </a:cubicBezTo>
                <a:lnTo>
                  <a:pt x="10705" y="12734"/>
                </a:lnTo>
                <a:cubicBezTo>
                  <a:pt x="10705" y="12791"/>
                  <a:pt x="10728" y="12838"/>
                  <a:pt x="10758" y="12838"/>
                </a:cubicBezTo>
                <a:cubicBezTo>
                  <a:pt x="10787" y="12838"/>
                  <a:pt x="10810" y="12791"/>
                  <a:pt x="10810" y="12734"/>
                </a:cubicBezTo>
                <a:lnTo>
                  <a:pt x="10810" y="12514"/>
                </a:lnTo>
                <a:cubicBezTo>
                  <a:pt x="10810" y="12456"/>
                  <a:pt x="10787" y="12411"/>
                  <a:pt x="10758" y="12411"/>
                </a:cubicBezTo>
                <a:close/>
                <a:moveTo>
                  <a:pt x="11072" y="12411"/>
                </a:moveTo>
                <a:cubicBezTo>
                  <a:pt x="11043" y="12411"/>
                  <a:pt x="11019" y="12456"/>
                  <a:pt x="11019" y="12514"/>
                </a:cubicBezTo>
                <a:lnTo>
                  <a:pt x="11019" y="12734"/>
                </a:lnTo>
                <a:cubicBezTo>
                  <a:pt x="11019" y="12791"/>
                  <a:pt x="11043" y="12838"/>
                  <a:pt x="11072" y="12838"/>
                </a:cubicBezTo>
                <a:cubicBezTo>
                  <a:pt x="11101" y="12838"/>
                  <a:pt x="11125" y="12791"/>
                  <a:pt x="11125" y="12734"/>
                </a:cubicBezTo>
                <a:lnTo>
                  <a:pt x="11125" y="12514"/>
                </a:lnTo>
                <a:cubicBezTo>
                  <a:pt x="11125" y="12456"/>
                  <a:pt x="11101" y="12411"/>
                  <a:pt x="11072" y="12411"/>
                </a:cubicBezTo>
                <a:close/>
                <a:moveTo>
                  <a:pt x="11922" y="12411"/>
                </a:moveTo>
                <a:cubicBezTo>
                  <a:pt x="11893" y="12411"/>
                  <a:pt x="11869" y="12456"/>
                  <a:pt x="11869" y="12514"/>
                </a:cubicBezTo>
                <a:lnTo>
                  <a:pt x="11869" y="12734"/>
                </a:lnTo>
                <a:cubicBezTo>
                  <a:pt x="11869" y="12791"/>
                  <a:pt x="11893" y="12838"/>
                  <a:pt x="11922" y="12838"/>
                </a:cubicBezTo>
                <a:cubicBezTo>
                  <a:pt x="11951" y="12838"/>
                  <a:pt x="11974" y="12791"/>
                  <a:pt x="11974" y="12734"/>
                </a:cubicBezTo>
                <a:lnTo>
                  <a:pt x="11974" y="12514"/>
                </a:lnTo>
                <a:cubicBezTo>
                  <a:pt x="11974" y="12456"/>
                  <a:pt x="11951" y="12411"/>
                  <a:pt x="11922" y="12411"/>
                </a:cubicBezTo>
                <a:close/>
                <a:moveTo>
                  <a:pt x="12236" y="12411"/>
                </a:moveTo>
                <a:cubicBezTo>
                  <a:pt x="12207" y="12411"/>
                  <a:pt x="12183" y="12456"/>
                  <a:pt x="12183" y="12514"/>
                </a:cubicBezTo>
                <a:lnTo>
                  <a:pt x="12183" y="12734"/>
                </a:lnTo>
                <a:cubicBezTo>
                  <a:pt x="12183" y="12791"/>
                  <a:pt x="12207" y="12838"/>
                  <a:pt x="12236" y="12838"/>
                </a:cubicBezTo>
                <a:cubicBezTo>
                  <a:pt x="12265" y="12838"/>
                  <a:pt x="12288" y="12791"/>
                  <a:pt x="12288" y="12734"/>
                </a:cubicBezTo>
                <a:lnTo>
                  <a:pt x="12288" y="12514"/>
                </a:lnTo>
                <a:cubicBezTo>
                  <a:pt x="12288" y="12456"/>
                  <a:pt x="12265" y="12411"/>
                  <a:pt x="12236" y="12411"/>
                </a:cubicBezTo>
                <a:close/>
                <a:moveTo>
                  <a:pt x="13085" y="12411"/>
                </a:moveTo>
                <a:cubicBezTo>
                  <a:pt x="13056" y="12411"/>
                  <a:pt x="13032" y="12456"/>
                  <a:pt x="13032" y="12514"/>
                </a:cubicBezTo>
                <a:lnTo>
                  <a:pt x="13032" y="12734"/>
                </a:lnTo>
                <a:cubicBezTo>
                  <a:pt x="13032" y="12791"/>
                  <a:pt x="13056" y="12838"/>
                  <a:pt x="13085" y="12838"/>
                </a:cubicBezTo>
                <a:cubicBezTo>
                  <a:pt x="13114" y="12838"/>
                  <a:pt x="13138" y="12791"/>
                  <a:pt x="13138" y="12734"/>
                </a:cubicBezTo>
                <a:lnTo>
                  <a:pt x="13138" y="12514"/>
                </a:lnTo>
                <a:cubicBezTo>
                  <a:pt x="13138" y="12456"/>
                  <a:pt x="13114" y="12411"/>
                  <a:pt x="13085" y="12411"/>
                </a:cubicBezTo>
                <a:close/>
                <a:moveTo>
                  <a:pt x="13399" y="12411"/>
                </a:moveTo>
                <a:cubicBezTo>
                  <a:pt x="13370" y="12411"/>
                  <a:pt x="13348" y="12456"/>
                  <a:pt x="13348" y="12514"/>
                </a:cubicBezTo>
                <a:lnTo>
                  <a:pt x="13348" y="12734"/>
                </a:lnTo>
                <a:cubicBezTo>
                  <a:pt x="13348" y="12791"/>
                  <a:pt x="13370" y="12838"/>
                  <a:pt x="13399" y="12838"/>
                </a:cubicBezTo>
                <a:cubicBezTo>
                  <a:pt x="13428" y="12838"/>
                  <a:pt x="13452" y="12791"/>
                  <a:pt x="13452" y="12734"/>
                </a:cubicBezTo>
                <a:lnTo>
                  <a:pt x="13452" y="12514"/>
                </a:lnTo>
                <a:cubicBezTo>
                  <a:pt x="13452" y="12456"/>
                  <a:pt x="13428" y="12411"/>
                  <a:pt x="13399" y="12411"/>
                </a:cubicBezTo>
                <a:close/>
                <a:moveTo>
                  <a:pt x="14249" y="12411"/>
                </a:moveTo>
                <a:cubicBezTo>
                  <a:pt x="14220" y="12411"/>
                  <a:pt x="14196" y="12456"/>
                  <a:pt x="14196" y="12514"/>
                </a:cubicBezTo>
                <a:lnTo>
                  <a:pt x="14196" y="12734"/>
                </a:lnTo>
                <a:cubicBezTo>
                  <a:pt x="14196" y="12791"/>
                  <a:pt x="14220" y="12838"/>
                  <a:pt x="14249" y="12838"/>
                </a:cubicBezTo>
                <a:cubicBezTo>
                  <a:pt x="14278" y="12838"/>
                  <a:pt x="14302" y="12791"/>
                  <a:pt x="14302" y="12734"/>
                </a:cubicBezTo>
                <a:lnTo>
                  <a:pt x="14302" y="12514"/>
                </a:lnTo>
                <a:cubicBezTo>
                  <a:pt x="14302" y="12456"/>
                  <a:pt x="14278" y="12411"/>
                  <a:pt x="14249" y="12411"/>
                </a:cubicBezTo>
                <a:close/>
                <a:moveTo>
                  <a:pt x="14564" y="12411"/>
                </a:moveTo>
                <a:cubicBezTo>
                  <a:pt x="14535" y="12411"/>
                  <a:pt x="14511" y="12456"/>
                  <a:pt x="14511" y="12514"/>
                </a:cubicBezTo>
                <a:lnTo>
                  <a:pt x="14511" y="12734"/>
                </a:lnTo>
                <a:cubicBezTo>
                  <a:pt x="14511" y="12791"/>
                  <a:pt x="14535" y="12838"/>
                  <a:pt x="14564" y="12838"/>
                </a:cubicBezTo>
                <a:cubicBezTo>
                  <a:pt x="14593" y="12838"/>
                  <a:pt x="14617" y="12791"/>
                  <a:pt x="14617" y="12734"/>
                </a:cubicBezTo>
                <a:lnTo>
                  <a:pt x="14617" y="12514"/>
                </a:lnTo>
                <a:cubicBezTo>
                  <a:pt x="14617" y="12456"/>
                  <a:pt x="14593" y="12411"/>
                  <a:pt x="14564" y="12411"/>
                </a:cubicBezTo>
                <a:close/>
                <a:moveTo>
                  <a:pt x="15413" y="12411"/>
                </a:moveTo>
                <a:cubicBezTo>
                  <a:pt x="15384" y="12411"/>
                  <a:pt x="15360" y="12456"/>
                  <a:pt x="15360" y="12514"/>
                </a:cubicBezTo>
                <a:lnTo>
                  <a:pt x="15360" y="12734"/>
                </a:lnTo>
                <a:cubicBezTo>
                  <a:pt x="15360" y="12791"/>
                  <a:pt x="15384" y="12838"/>
                  <a:pt x="15413" y="12838"/>
                </a:cubicBezTo>
                <a:cubicBezTo>
                  <a:pt x="15442" y="12838"/>
                  <a:pt x="15465" y="12791"/>
                  <a:pt x="15465" y="12734"/>
                </a:cubicBezTo>
                <a:lnTo>
                  <a:pt x="15465" y="12514"/>
                </a:lnTo>
                <a:cubicBezTo>
                  <a:pt x="15465" y="12456"/>
                  <a:pt x="15442" y="12411"/>
                  <a:pt x="15413" y="12411"/>
                </a:cubicBezTo>
                <a:close/>
                <a:moveTo>
                  <a:pt x="15728" y="12411"/>
                </a:moveTo>
                <a:cubicBezTo>
                  <a:pt x="15699" y="12411"/>
                  <a:pt x="15675" y="12456"/>
                  <a:pt x="15675" y="12514"/>
                </a:cubicBezTo>
                <a:lnTo>
                  <a:pt x="15675" y="12734"/>
                </a:lnTo>
                <a:cubicBezTo>
                  <a:pt x="15675" y="12791"/>
                  <a:pt x="15699" y="12838"/>
                  <a:pt x="15728" y="12838"/>
                </a:cubicBezTo>
                <a:cubicBezTo>
                  <a:pt x="15757" y="12838"/>
                  <a:pt x="15781" y="12791"/>
                  <a:pt x="15781" y="12734"/>
                </a:cubicBezTo>
                <a:lnTo>
                  <a:pt x="15781" y="12514"/>
                </a:lnTo>
                <a:cubicBezTo>
                  <a:pt x="15781" y="12456"/>
                  <a:pt x="15757" y="12411"/>
                  <a:pt x="15728" y="12411"/>
                </a:cubicBezTo>
                <a:close/>
                <a:moveTo>
                  <a:pt x="16578" y="12411"/>
                </a:moveTo>
                <a:cubicBezTo>
                  <a:pt x="16549" y="12411"/>
                  <a:pt x="16525" y="12456"/>
                  <a:pt x="16525" y="12514"/>
                </a:cubicBezTo>
                <a:lnTo>
                  <a:pt x="16525" y="12734"/>
                </a:lnTo>
                <a:cubicBezTo>
                  <a:pt x="16525" y="12791"/>
                  <a:pt x="16549" y="12838"/>
                  <a:pt x="16578" y="12838"/>
                </a:cubicBezTo>
                <a:cubicBezTo>
                  <a:pt x="16607" y="12838"/>
                  <a:pt x="16630" y="12791"/>
                  <a:pt x="16630" y="12734"/>
                </a:cubicBezTo>
                <a:lnTo>
                  <a:pt x="16630" y="12514"/>
                </a:lnTo>
                <a:cubicBezTo>
                  <a:pt x="16630" y="12456"/>
                  <a:pt x="16607" y="12411"/>
                  <a:pt x="16578" y="12411"/>
                </a:cubicBezTo>
                <a:close/>
                <a:moveTo>
                  <a:pt x="16892" y="12411"/>
                </a:moveTo>
                <a:cubicBezTo>
                  <a:pt x="16863" y="12411"/>
                  <a:pt x="16839" y="12456"/>
                  <a:pt x="16839" y="12514"/>
                </a:cubicBezTo>
                <a:lnTo>
                  <a:pt x="16839" y="12734"/>
                </a:lnTo>
                <a:cubicBezTo>
                  <a:pt x="16839" y="12791"/>
                  <a:pt x="16863" y="12838"/>
                  <a:pt x="16892" y="12838"/>
                </a:cubicBezTo>
                <a:cubicBezTo>
                  <a:pt x="16921" y="12838"/>
                  <a:pt x="16944" y="12791"/>
                  <a:pt x="16944" y="12734"/>
                </a:cubicBezTo>
                <a:lnTo>
                  <a:pt x="16944" y="12514"/>
                </a:lnTo>
                <a:cubicBezTo>
                  <a:pt x="16944" y="12456"/>
                  <a:pt x="16921" y="12411"/>
                  <a:pt x="16892" y="12411"/>
                </a:cubicBezTo>
                <a:close/>
                <a:moveTo>
                  <a:pt x="17741" y="12411"/>
                </a:moveTo>
                <a:cubicBezTo>
                  <a:pt x="17712" y="12411"/>
                  <a:pt x="17689" y="12456"/>
                  <a:pt x="17689" y="12514"/>
                </a:cubicBezTo>
                <a:lnTo>
                  <a:pt x="17689" y="12734"/>
                </a:lnTo>
                <a:cubicBezTo>
                  <a:pt x="17689" y="12791"/>
                  <a:pt x="17712" y="12838"/>
                  <a:pt x="17741" y="12838"/>
                </a:cubicBezTo>
                <a:cubicBezTo>
                  <a:pt x="17770" y="12838"/>
                  <a:pt x="17794" y="12791"/>
                  <a:pt x="17794" y="12734"/>
                </a:cubicBezTo>
                <a:lnTo>
                  <a:pt x="17794" y="12514"/>
                </a:lnTo>
                <a:cubicBezTo>
                  <a:pt x="17794" y="12456"/>
                  <a:pt x="17770" y="12411"/>
                  <a:pt x="17741" y="12411"/>
                </a:cubicBezTo>
                <a:close/>
                <a:moveTo>
                  <a:pt x="18055" y="12411"/>
                </a:moveTo>
                <a:cubicBezTo>
                  <a:pt x="18026" y="12411"/>
                  <a:pt x="18002" y="12456"/>
                  <a:pt x="18002" y="12514"/>
                </a:cubicBezTo>
                <a:lnTo>
                  <a:pt x="18002" y="12734"/>
                </a:lnTo>
                <a:cubicBezTo>
                  <a:pt x="18002" y="12791"/>
                  <a:pt x="18026" y="12838"/>
                  <a:pt x="18055" y="12838"/>
                </a:cubicBezTo>
                <a:cubicBezTo>
                  <a:pt x="18085" y="12838"/>
                  <a:pt x="18108" y="12791"/>
                  <a:pt x="18108" y="12734"/>
                </a:cubicBezTo>
                <a:lnTo>
                  <a:pt x="18108" y="12514"/>
                </a:lnTo>
                <a:cubicBezTo>
                  <a:pt x="18108" y="12456"/>
                  <a:pt x="18085" y="12411"/>
                  <a:pt x="18055" y="12411"/>
                </a:cubicBezTo>
                <a:close/>
                <a:moveTo>
                  <a:pt x="18905" y="12411"/>
                </a:moveTo>
                <a:cubicBezTo>
                  <a:pt x="18876" y="12411"/>
                  <a:pt x="18852" y="12456"/>
                  <a:pt x="18852" y="12514"/>
                </a:cubicBezTo>
                <a:lnTo>
                  <a:pt x="18852" y="12734"/>
                </a:lnTo>
                <a:cubicBezTo>
                  <a:pt x="18852" y="12791"/>
                  <a:pt x="18876" y="12838"/>
                  <a:pt x="18905" y="12838"/>
                </a:cubicBezTo>
                <a:cubicBezTo>
                  <a:pt x="18934" y="12838"/>
                  <a:pt x="18958" y="12791"/>
                  <a:pt x="18958" y="12734"/>
                </a:cubicBezTo>
                <a:lnTo>
                  <a:pt x="18958" y="12514"/>
                </a:lnTo>
                <a:cubicBezTo>
                  <a:pt x="18958" y="12456"/>
                  <a:pt x="18934" y="12411"/>
                  <a:pt x="18905" y="12411"/>
                </a:cubicBezTo>
                <a:close/>
                <a:moveTo>
                  <a:pt x="19220" y="12411"/>
                </a:moveTo>
                <a:cubicBezTo>
                  <a:pt x="19191" y="12411"/>
                  <a:pt x="19167" y="12456"/>
                  <a:pt x="19167" y="12514"/>
                </a:cubicBezTo>
                <a:lnTo>
                  <a:pt x="19167" y="12734"/>
                </a:lnTo>
                <a:cubicBezTo>
                  <a:pt x="19167" y="12791"/>
                  <a:pt x="19191" y="12838"/>
                  <a:pt x="19220" y="12838"/>
                </a:cubicBezTo>
                <a:cubicBezTo>
                  <a:pt x="19249" y="12838"/>
                  <a:pt x="19273" y="12791"/>
                  <a:pt x="19273" y="12734"/>
                </a:cubicBezTo>
                <a:lnTo>
                  <a:pt x="19273" y="12514"/>
                </a:lnTo>
                <a:cubicBezTo>
                  <a:pt x="19273" y="12456"/>
                  <a:pt x="19249" y="12411"/>
                  <a:pt x="19220" y="12411"/>
                </a:cubicBezTo>
                <a:close/>
                <a:moveTo>
                  <a:pt x="20069" y="12411"/>
                </a:moveTo>
                <a:cubicBezTo>
                  <a:pt x="20040" y="12411"/>
                  <a:pt x="20016" y="12456"/>
                  <a:pt x="20016" y="12514"/>
                </a:cubicBezTo>
                <a:lnTo>
                  <a:pt x="20016" y="12734"/>
                </a:lnTo>
                <a:cubicBezTo>
                  <a:pt x="20016" y="12791"/>
                  <a:pt x="20040" y="12838"/>
                  <a:pt x="20069" y="12838"/>
                </a:cubicBezTo>
                <a:cubicBezTo>
                  <a:pt x="20099" y="12838"/>
                  <a:pt x="20122" y="12791"/>
                  <a:pt x="20122" y="12734"/>
                </a:cubicBezTo>
                <a:lnTo>
                  <a:pt x="20122" y="12514"/>
                </a:lnTo>
                <a:cubicBezTo>
                  <a:pt x="20122" y="12456"/>
                  <a:pt x="20099" y="12411"/>
                  <a:pt x="20069" y="12411"/>
                </a:cubicBezTo>
                <a:close/>
                <a:moveTo>
                  <a:pt x="20384" y="12411"/>
                </a:moveTo>
                <a:cubicBezTo>
                  <a:pt x="20355" y="12411"/>
                  <a:pt x="20331" y="12456"/>
                  <a:pt x="20331" y="12514"/>
                </a:cubicBezTo>
                <a:lnTo>
                  <a:pt x="20331" y="12734"/>
                </a:lnTo>
                <a:cubicBezTo>
                  <a:pt x="20331" y="12791"/>
                  <a:pt x="20355" y="12838"/>
                  <a:pt x="20384" y="12838"/>
                </a:cubicBezTo>
                <a:cubicBezTo>
                  <a:pt x="20413" y="12838"/>
                  <a:pt x="20436" y="12791"/>
                  <a:pt x="20436" y="12734"/>
                </a:cubicBezTo>
                <a:lnTo>
                  <a:pt x="20436" y="12514"/>
                </a:lnTo>
                <a:cubicBezTo>
                  <a:pt x="20436" y="12456"/>
                  <a:pt x="20413" y="12411"/>
                  <a:pt x="20384" y="12411"/>
                </a:cubicBezTo>
                <a:close/>
                <a:moveTo>
                  <a:pt x="21234" y="12411"/>
                </a:moveTo>
                <a:cubicBezTo>
                  <a:pt x="21204" y="12411"/>
                  <a:pt x="21181" y="12456"/>
                  <a:pt x="21181" y="12514"/>
                </a:cubicBezTo>
                <a:lnTo>
                  <a:pt x="21181" y="12734"/>
                </a:lnTo>
                <a:cubicBezTo>
                  <a:pt x="21181" y="12791"/>
                  <a:pt x="21204" y="12838"/>
                  <a:pt x="21234" y="12838"/>
                </a:cubicBezTo>
                <a:cubicBezTo>
                  <a:pt x="21263" y="12838"/>
                  <a:pt x="21285" y="12791"/>
                  <a:pt x="21285" y="12734"/>
                </a:cubicBezTo>
                <a:lnTo>
                  <a:pt x="21285" y="12514"/>
                </a:lnTo>
                <a:cubicBezTo>
                  <a:pt x="21285" y="12456"/>
                  <a:pt x="21263" y="12411"/>
                  <a:pt x="21234" y="12411"/>
                </a:cubicBezTo>
                <a:close/>
                <a:moveTo>
                  <a:pt x="21547" y="12411"/>
                </a:moveTo>
                <a:cubicBezTo>
                  <a:pt x="21518" y="12411"/>
                  <a:pt x="21495" y="12456"/>
                  <a:pt x="21495" y="12514"/>
                </a:cubicBezTo>
                <a:lnTo>
                  <a:pt x="21495" y="12734"/>
                </a:lnTo>
                <a:cubicBezTo>
                  <a:pt x="21495" y="12791"/>
                  <a:pt x="21518" y="12838"/>
                  <a:pt x="21547" y="12838"/>
                </a:cubicBezTo>
                <a:cubicBezTo>
                  <a:pt x="21576" y="12838"/>
                  <a:pt x="21600" y="12791"/>
                  <a:pt x="21600" y="12734"/>
                </a:cubicBezTo>
                <a:lnTo>
                  <a:pt x="21600" y="12514"/>
                </a:lnTo>
                <a:cubicBezTo>
                  <a:pt x="21600" y="12456"/>
                  <a:pt x="21576" y="12411"/>
                  <a:pt x="21547" y="12411"/>
                </a:cubicBezTo>
                <a:close/>
                <a:moveTo>
                  <a:pt x="53" y="13141"/>
                </a:moveTo>
                <a:cubicBezTo>
                  <a:pt x="24" y="13141"/>
                  <a:pt x="0" y="13186"/>
                  <a:pt x="0" y="13244"/>
                </a:cubicBezTo>
                <a:lnTo>
                  <a:pt x="0" y="13464"/>
                </a:lnTo>
                <a:cubicBezTo>
                  <a:pt x="0" y="13521"/>
                  <a:pt x="24" y="13568"/>
                  <a:pt x="53" y="13568"/>
                </a:cubicBezTo>
                <a:cubicBezTo>
                  <a:pt x="82" y="13568"/>
                  <a:pt x="106" y="13521"/>
                  <a:pt x="106" y="13464"/>
                </a:cubicBezTo>
                <a:lnTo>
                  <a:pt x="106" y="13244"/>
                </a:lnTo>
                <a:cubicBezTo>
                  <a:pt x="106" y="13186"/>
                  <a:pt x="82" y="13141"/>
                  <a:pt x="53" y="13141"/>
                </a:cubicBezTo>
                <a:close/>
                <a:moveTo>
                  <a:pt x="367" y="13141"/>
                </a:moveTo>
                <a:cubicBezTo>
                  <a:pt x="338" y="13141"/>
                  <a:pt x="315" y="13186"/>
                  <a:pt x="315" y="13244"/>
                </a:cubicBezTo>
                <a:lnTo>
                  <a:pt x="315" y="13464"/>
                </a:lnTo>
                <a:cubicBezTo>
                  <a:pt x="315" y="13521"/>
                  <a:pt x="338" y="13568"/>
                  <a:pt x="367" y="13568"/>
                </a:cubicBezTo>
                <a:cubicBezTo>
                  <a:pt x="397" y="13568"/>
                  <a:pt x="420" y="13521"/>
                  <a:pt x="420" y="13464"/>
                </a:cubicBezTo>
                <a:lnTo>
                  <a:pt x="420" y="13244"/>
                </a:lnTo>
                <a:cubicBezTo>
                  <a:pt x="420" y="13186"/>
                  <a:pt x="397" y="13141"/>
                  <a:pt x="367" y="13141"/>
                </a:cubicBezTo>
                <a:close/>
                <a:moveTo>
                  <a:pt x="1217" y="13141"/>
                </a:moveTo>
                <a:cubicBezTo>
                  <a:pt x="1188" y="13141"/>
                  <a:pt x="1164" y="13186"/>
                  <a:pt x="1164" y="13244"/>
                </a:cubicBezTo>
                <a:lnTo>
                  <a:pt x="1164" y="13464"/>
                </a:lnTo>
                <a:cubicBezTo>
                  <a:pt x="1164" y="13521"/>
                  <a:pt x="1188" y="13568"/>
                  <a:pt x="1217" y="13568"/>
                </a:cubicBezTo>
                <a:cubicBezTo>
                  <a:pt x="1246" y="13568"/>
                  <a:pt x="1270" y="13521"/>
                  <a:pt x="1270" y="13464"/>
                </a:cubicBezTo>
                <a:lnTo>
                  <a:pt x="1270" y="13244"/>
                </a:lnTo>
                <a:cubicBezTo>
                  <a:pt x="1270" y="13186"/>
                  <a:pt x="1246" y="13141"/>
                  <a:pt x="1217" y="13141"/>
                </a:cubicBezTo>
                <a:close/>
                <a:moveTo>
                  <a:pt x="1532" y="13141"/>
                </a:moveTo>
                <a:cubicBezTo>
                  <a:pt x="1503" y="13141"/>
                  <a:pt x="1479" y="13186"/>
                  <a:pt x="1479" y="13244"/>
                </a:cubicBezTo>
                <a:lnTo>
                  <a:pt x="1479" y="13464"/>
                </a:lnTo>
                <a:cubicBezTo>
                  <a:pt x="1479" y="13521"/>
                  <a:pt x="1503" y="13568"/>
                  <a:pt x="1532" y="13568"/>
                </a:cubicBezTo>
                <a:cubicBezTo>
                  <a:pt x="1561" y="13568"/>
                  <a:pt x="1584" y="13521"/>
                  <a:pt x="1584" y="13464"/>
                </a:cubicBezTo>
                <a:lnTo>
                  <a:pt x="1584" y="13244"/>
                </a:lnTo>
                <a:cubicBezTo>
                  <a:pt x="1584" y="13186"/>
                  <a:pt x="1561" y="13141"/>
                  <a:pt x="1532" y="13141"/>
                </a:cubicBezTo>
                <a:close/>
                <a:moveTo>
                  <a:pt x="2380" y="13141"/>
                </a:moveTo>
                <a:cubicBezTo>
                  <a:pt x="2351" y="13141"/>
                  <a:pt x="2329" y="13186"/>
                  <a:pt x="2329" y="13244"/>
                </a:cubicBezTo>
                <a:lnTo>
                  <a:pt x="2329" y="13464"/>
                </a:lnTo>
                <a:cubicBezTo>
                  <a:pt x="2329" y="13521"/>
                  <a:pt x="2351" y="13568"/>
                  <a:pt x="2380" y="13568"/>
                </a:cubicBezTo>
                <a:cubicBezTo>
                  <a:pt x="2409" y="13568"/>
                  <a:pt x="2433" y="13521"/>
                  <a:pt x="2433" y="13464"/>
                </a:cubicBezTo>
                <a:lnTo>
                  <a:pt x="2433" y="13244"/>
                </a:lnTo>
                <a:cubicBezTo>
                  <a:pt x="2433" y="13186"/>
                  <a:pt x="2409" y="13141"/>
                  <a:pt x="2380" y="13141"/>
                </a:cubicBezTo>
                <a:close/>
                <a:moveTo>
                  <a:pt x="2695" y="13141"/>
                </a:moveTo>
                <a:cubicBezTo>
                  <a:pt x="2666" y="13141"/>
                  <a:pt x="2643" y="13186"/>
                  <a:pt x="2643" y="13244"/>
                </a:cubicBezTo>
                <a:lnTo>
                  <a:pt x="2643" y="13464"/>
                </a:lnTo>
                <a:cubicBezTo>
                  <a:pt x="2643" y="13521"/>
                  <a:pt x="2666" y="13568"/>
                  <a:pt x="2695" y="13568"/>
                </a:cubicBezTo>
                <a:cubicBezTo>
                  <a:pt x="2724" y="13568"/>
                  <a:pt x="2748" y="13521"/>
                  <a:pt x="2748" y="13464"/>
                </a:cubicBezTo>
                <a:lnTo>
                  <a:pt x="2748" y="13244"/>
                </a:lnTo>
                <a:cubicBezTo>
                  <a:pt x="2748" y="13186"/>
                  <a:pt x="2724" y="13141"/>
                  <a:pt x="2695" y="13141"/>
                </a:cubicBezTo>
                <a:close/>
                <a:moveTo>
                  <a:pt x="3545" y="13141"/>
                </a:moveTo>
                <a:cubicBezTo>
                  <a:pt x="3516" y="13141"/>
                  <a:pt x="3492" y="13186"/>
                  <a:pt x="3492" y="13244"/>
                </a:cubicBezTo>
                <a:lnTo>
                  <a:pt x="3492" y="13464"/>
                </a:lnTo>
                <a:cubicBezTo>
                  <a:pt x="3492" y="13521"/>
                  <a:pt x="3516" y="13568"/>
                  <a:pt x="3545" y="13568"/>
                </a:cubicBezTo>
                <a:cubicBezTo>
                  <a:pt x="3574" y="13568"/>
                  <a:pt x="3598" y="13521"/>
                  <a:pt x="3598" y="13464"/>
                </a:cubicBezTo>
                <a:lnTo>
                  <a:pt x="3598" y="13244"/>
                </a:lnTo>
                <a:cubicBezTo>
                  <a:pt x="3598" y="13186"/>
                  <a:pt x="3574" y="13141"/>
                  <a:pt x="3545" y="13141"/>
                </a:cubicBezTo>
                <a:close/>
                <a:moveTo>
                  <a:pt x="3859" y="13141"/>
                </a:moveTo>
                <a:cubicBezTo>
                  <a:pt x="3830" y="13141"/>
                  <a:pt x="3806" y="13186"/>
                  <a:pt x="3806" y="13244"/>
                </a:cubicBezTo>
                <a:lnTo>
                  <a:pt x="3806" y="13464"/>
                </a:lnTo>
                <a:cubicBezTo>
                  <a:pt x="3806" y="13521"/>
                  <a:pt x="3830" y="13568"/>
                  <a:pt x="3859" y="13568"/>
                </a:cubicBezTo>
                <a:cubicBezTo>
                  <a:pt x="3888" y="13568"/>
                  <a:pt x="3912" y="13521"/>
                  <a:pt x="3912" y="13464"/>
                </a:cubicBezTo>
                <a:lnTo>
                  <a:pt x="3912" y="13244"/>
                </a:lnTo>
                <a:cubicBezTo>
                  <a:pt x="3912" y="13186"/>
                  <a:pt x="3888" y="13141"/>
                  <a:pt x="3859" y="13141"/>
                </a:cubicBezTo>
                <a:close/>
                <a:moveTo>
                  <a:pt x="4709" y="13141"/>
                </a:moveTo>
                <a:cubicBezTo>
                  <a:pt x="4680" y="13141"/>
                  <a:pt x="4656" y="13186"/>
                  <a:pt x="4656" y="13244"/>
                </a:cubicBezTo>
                <a:lnTo>
                  <a:pt x="4656" y="13464"/>
                </a:lnTo>
                <a:cubicBezTo>
                  <a:pt x="4656" y="13521"/>
                  <a:pt x="4680" y="13568"/>
                  <a:pt x="4709" y="13568"/>
                </a:cubicBezTo>
                <a:cubicBezTo>
                  <a:pt x="4738" y="13568"/>
                  <a:pt x="4762" y="13521"/>
                  <a:pt x="4762" y="13464"/>
                </a:cubicBezTo>
                <a:lnTo>
                  <a:pt x="4762" y="13244"/>
                </a:lnTo>
                <a:cubicBezTo>
                  <a:pt x="4762" y="13186"/>
                  <a:pt x="4738" y="13141"/>
                  <a:pt x="4709" y="13141"/>
                </a:cubicBezTo>
                <a:close/>
                <a:moveTo>
                  <a:pt x="5023" y="13141"/>
                </a:moveTo>
                <a:cubicBezTo>
                  <a:pt x="4994" y="13141"/>
                  <a:pt x="4970" y="13186"/>
                  <a:pt x="4970" y="13244"/>
                </a:cubicBezTo>
                <a:lnTo>
                  <a:pt x="4970" y="13464"/>
                </a:lnTo>
                <a:cubicBezTo>
                  <a:pt x="4970" y="13521"/>
                  <a:pt x="4994" y="13568"/>
                  <a:pt x="5023" y="13568"/>
                </a:cubicBezTo>
                <a:cubicBezTo>
                  <a:pt x="5053" y="13568"/>
                  <a:pt x="5076" y="13521"/>
                  <a:pt x="5076" y="13464"/>
                </a:cubicBezTo>
                <a:lnTo>
                  <a:pt x="5076" y="13244"/>
                </a:lnTo>
                <a:cubicBezTo>
                  <a:pt x="5076" y="13186"/>
                  <a:pt x="5053" y="13141"/>
                  <a:pt x="5023" y="13141"/>
                </a:cubicBezTo>
                <a:close/>
                <a:moveTo>
                  <a:pt x="5873" y="13141"/>
                </a:moveTo>
                <a:cubicBezTo>
                  <a:pt x="5844" y="13141"/>
                  <a:pt x="5820" y="13186"/>
                  <a:pt x="5820" y="13244"/>
                </a:cubicBezTo>
                <a:lnTo>
                  <a:pt x="5820" y="13464"/>
                </a:lnTo>
                <a:cubicBezTo>
                  <a:pt x="5820" y="13521"/>
                  <a:pt x="5844" y="13568"/>
                  <a:pt x="5873" y="13568"/>
                </a:cubicBezTo>
                <a:cubicBezTo>
                  <a:pt x="5902" y="13568"/>
                  <a:pt x="5926" y="13521"/>
                  <a:pt x="5926" y="13464"/>
                </a:cubicBezTo>
                <a:lnTo>
                  <a:pt x="5926" y="13244"/>
                </a:lnTo>
                <a:cubicBezTo>
                  <a:pt x="5926" y="13186"/>
                  <a:pt x="5902" y="13141"/>
                  <a:pt x="5873" y="13141"/>
                </a:cubicBezTo>
                <a:close/>
                <a:moveTo>
                  <a:pt x="6188" y="13141"/>
                </a:moveTo>
                <a:cubicBezTo>
                  <a:pt x="6159" y="13141"/>
                  <a:pt x="6135" y="13186"/>
                  <a:pt x="6135" y="13244"/>
                </a:cubicBezTo>
                <a:lnTo>
                  <a:pt x="6135" y="13464"/>
                </a:lnTo>
                <a:cubicBezTo>
                  <a:pt x="6135" y="13521"/>
                  <a:pt x="6159" y="13568"/>
                  <a:pt x="6188" y="13568"/>
                </a:cubicBezTo>
                <a:cubicBezTo>
                  <a:pt x="6217" y="13568"/>
                  <a:pt x="6240" y="13521"/>
                  <a:pt x="6240" y="13464"/>
                </a:cubicBezTo>
                <a:lnTo>
                  <a:pt x="6240" y="13244"/>
                </a:lnTo>
                <a:cubicBezTo>
                  <a:pt x="6240" y="13186"/>
                  <a:pt x="6217" y="13141"/>
                  <a:pt x="6188" y="13141"/>
                </a:cubicBezTo>
                <a:close/>
                <a:moveTo>
                  <a:pt x="7036" y="13141"/>
                </a:moveTo>
                <a:cubicBezTo>
                  <a:pt x="7007" y="13141"/>
                  <a:pt x="6984" y="13186"/>
                  <a:pt x="6984" y="13244"/>
                </a:cubicBezTo>
                <a:lnTo>
                  <a:pt x="6984" y="13464"/>
                </a:lnTo>
                <a:cubicBezTo>
                  <a:pt x="6984" y="13521"/>
                  <a:pt x="7007" y="13568"/>
                  <a:pt x="7036" y="13568"/>
                </a:cubicBezTo>
                <a:cubicBezTo>
                  <a:pt x="7065" y="13568"/>
                  <a:pt x="7089" y="13521"/>
                  <a:pt x="7089" y="13464"/>
                </a:cubicBezTo>
                <a:lnTo>
                  <a:pt x="7089" y="13244"/>
                </a:lnTo>
                <a:cubicBezTo>
                  <a:pt x="7089" y="13186"/>
                  <a:pt x="7065" y="13141"/>
                  <a:pt x="7036" y="13141"/>
                </a:cubicBezTo>
                <a:close/>
                <a:moveTo>
                  <a:pt x="7351" y="13141"/>
                </a:moveTo>
                <a:cubicBezTo>
                  <a:pt x="7322" y="13141"/>
                  <a:pt x="7299" y="13186"/>
                  <a:pt x="7299" y="13244"/>
                </a:cubicBezTo>
                <a:lnTo>
                  <a:pt x="7299" y="13464"/>
                </a:lnTo>
                <a:cubicBezTo>
                  <a:pt x="7299" y="13521"/>
                  <a:pt x="7322" y="13568"/>
                  <a:pt x="7351" y="13568"/>
                </a:cubicBezTo>
                <a:cubicBezTo>
                  <a:pt x="7380" y="13568"/>
                  <a:pt x="7404" y="13521"/>
                  <a:pt x="7404" y="13464"/>
                </a:cubicBezTo>
                <a:lnTo>
                  <a:pt x="7404" y="13244"/>
                </a:lnTo>
                <a:cubicBezTo>
                  <a:pt x="7404" y="13186"/>
                  <a:pt x="7380" y="13141"/>
                  <a:pt x="7351" y="13141"/>
                </a:cubicBezTo>
                <a:close/>
                <a:moveTo>
                  <a:pt x="8201" y="13141"/>
                </a:moveTo>
                <a:cubicBezTo>
                  <a:pt x="8171" y="13141"/>
                  <a:pt x="8148" y="13186"/>
                  <a:pt x="8148" y="13244"/>
                </a:cubicBezTo>
                <a:lnTo>
                  <a:pt x="8148" y="13464"/>
                </a:lnTo>
                <a:cubicBezTo>
                  <a:pt x="8148" y="13521"/>
                  <a:pt x="8171" y="13568"/>
                  <a:pt x="8201" y="13568"/>
                </a:cubicBezTo>
                <a:cubicBezTo>
                  <a:pt x="8230" y="13568"/>
                  <a:pt x="8254" y="13521"/>
                  <a:pt x="8254" y="13464"/>
                </a:cubicBezTo>
                <a:lnTo>
                  <a:pt x="8254" y="13244"/>
                </a:lnTo>
                <a:cubicBezTo>
                  <a:pt x="8254" y="13186"/>
                  <a:pt x="8230" y="13141"/>
                  <a:pt x="8201" y="13141"/>
                </a:cubicBezTo>
                <a:close/>
                <a:moveTo>
                  <a:pt x="8515" y="13141"/>
                </a:moveTo>
                <a:cubicBezTo>
                  <a:pt x="8486" y="13141"/>
                  <a:pt x="8462" y="13186"/>
                  <a:pt x="8462" y="13244"/>
                </a:cubicBezTo>
                <a:lnTo>
                  <a:pt x="8462" y="13464"/>
                </a:lnTo>
                <a:cubicBezTo>
                  <a:pt x="8462" y="13521"/>
                  <a:pt x="8486" y="13568"/>
                  <a:pt x="8515" y="13568"/>
                </a:cubicBezTo>
                <a:cubicBezTo>
                  <a:pt x="8544" y="13568"/>
                  <a:pt x="8568" y="13521"/>
                  <a:pt x="8568" y="13464"/>
                </a:cubicBezTo>
                <a:lnTo>
                  <a:pt x="8568" y="13244"/>
                </a:lnTo>
                <a:cubicBezTo>
                  <a:pt x="8568" y="13186"/>
                  <a:pt x="8544" y="13141"/>
                  <a:pt x="8515" y="13141"/>
                </a:cubicBezTo>
                <a:close/>
                <a:moveTo>
                  <a:pt x="9365" y="13141"/>
                </a:moveTo>
                <a:cubicBezTo>
                  <a:pt x="9336" y="13141"/>
                  <a:pt x="9312" y="13186"/>
                  <a:pt x="9312" y="13244"/>
                </a:cubicBezTo>
                <a:lnTo>
                  <a:pt x="9312" y="13464"/>
                </a:lnTo>
                <a:cubicBezTo>
                  <a:pt x="9312" y="13521"/>
                  <a:pt x="9336" y="13568"/>
                  <a:pt x="9365" y="13568"/>
                </a:cubicBezTo>
                <a:cubicBezTo>
                  <a:pt x="9394" y="13568"/>
                  <a:pt x="9418" y="13521"/>
                  <a:pt x="9418" y="13464"/>
                </a:cubicBezTo>
                <a:lnTo>
                  <a:pt x="9418" y="13244"/>
                </a:lnTo>
                <a:cubicBezTo>
                  <a:pt x="9418" y="13186"/>
                  <a:pt x="9394" y="13141"/>
                  <a:pt x="9365" y="13141"/>
                </a:cubicBezTo>
                <a:close/>
                <a:moveTo>
                  <a:pt x="9679" y="13141"/>
                </a:moveTo>
                <a:cubicBezTo>
                  <a:pt x="9650" y="13141"/>
                  <a:pt x="9626" y="13186"/>
                  <a:pt x="9626" y="13244"/>
                </a:cubicBezTo>
                <a:lnTo>
                  <a:pt x="9626" y="13464"/>
                </a:lnTo>
                <a:cubicBezTo>
                  <a:pt x="9626" y="13521"/>
                  <a:pt x="9650" y="13568"/>
                  <a:pt x="9679" y="13568"/>
                </a:cubicBezTo>
                <a:cubicBezTo>
                  <a:pt x="9708" y="13568"/>
                  <a:pt x="9732" y="13521"/>
                  <a:pt x="9732" y="13464"/>
                </a:cubicBezTo>
                <a:lnTo>
                  <a:pt x="9732" y="13244"/>
                </a:lnTo>
                <a:cubicBezTo>
                  <a:pt x="9732" y="13186"/>
                  <a:pt x="9708" y="13141"/>
                  <a:pt x="9679" y="13141"/>
                </a:cubicBezTo>
                <a:close/>
                <a:moveTo>
                  <a:pt x="10529" y="13141"/>
                </a:moveTo>
                <a:cubicBezTo>
                  <a:pt x="10500" y="13141"/>
                  <a:pt x="10476" y="13186"/>
                  <a:pt x="10476" y="13244"/>
                </a:cubicBezTo>
                <a:lnTo>
                  <a:pt x="10476" y="13464"/>
                </a:lnTo>
                <a:cubicBezTo>
                  <a:pt x="10476" y="13521"/>
                  <a:pt x="10500" y="13568"/>
                  <a:pt x="10529" y="13568"/>
                </a:cubicBezTo>
                <a:cubicBezTo>
                  <a:pt x="10558" y="13568"/>
                  <a:pt x="10582" y="13521"/>
                  <a:pt x="10582" y="13464"/>
                </a:cubicBezTo>
                <a:lnTo>
                  <a:pt x="10582" y="13244"/>
                </a:lnTo>
                <a:cubicBezTo>
                  <a:pt x="10582" y="13186"/>
                  <a:pt x="10558" y="13141"/>
                  <a:pt x="10529" y="13141"/>
                </a:cubicBezTo>
                <a:close/>
                <a:moveTo>
                  <a:pt x="10844" y="13141"/>
                </a:moveTo>
                <a:cubicBezTo>
                  <a:pt x="10814" y="13141"/>
                  <a:pt x="10791" y="13186"/>
                  <a:pt x="10791" y="13244"/>
                </a:cubicBezTo>
                <a:lnTo>
                  <a:pt x="10791" y="13464"/>
                </a:lnTo>
                <a:cubicBezTo>
                  <a:pt x="10791" y="13521"/>
                  <a:pt x="10814" y="13568"/>
                  <a:pt x="10844" y="13568"/>
                </a:cubicBezTo>
                <a:cubicBezTo>
                  <a:pt x="10873" y="13568"/>
                  <a:pt x="10895" y="13521"/>
                  <a:pt x="10895" y="13464"/>
                </a:cubicBezTo>
                <a:lnTo>
                  <a:pt x="10895" y="13244"/>
                </a:lnTo>
                <a:cubicBezTo>
                  <a:pt x="10895" y="13186"/>
                  <a:pt x="10873" y="13141"/>
                  <a:pt x="10844" y="13141"/>
                </a:cubicBezTo>
                <a:close/>
                <a:moveTo>
                  <a:pt x="11692" y="13141"/>
                </a:moveTo>
                <a:cubicBezTo>
                  <a:pt x="11663" y="13141"/>
                  <a:pt x="11640" y="13186"/>
                  <a:pt x="11640" y="13244"/>
                </a:cubicBezTo>
                <a:lnTo>
                  <a:pt x="11640" y="13464"/>
                </a:lnTo>
                <a:cubicBezTo>
                  <a:pt x="11640" y="13521"/>
                  <a:pt x="11663" y="13568"/>
                  <a:pt x="11692" y="13568"/>
                </a:cubicBezTo>
                <a:cubicBezTo>
                  <a:pt x="11721" y="13568"/>
                  <a:pt x="11745" y="13521"/>
                  <a:pt x="11745" y="13464"/>
                </a:cubicBezTo>
                <a:lnTo>
                  <a:pt x="11745" y="13244"/>
                </a:lnTo>
                <a:cubicBezTo>
                  <a:pt x="11745" y="13186"/>
                  <a:pt x="11721" y="13141"/>
                  <a:pt x="11692" y="13141"/>
                </a:cubicBezTo>
                <a:close/>
                <a:moveTo>
                  <a:pt x="12007" y="13141"/>
                </a:moveTo>
                <a:cubicBezTo>
                  <a:pt x="11978" y="13141"/>
                  <a:pt x="11955" y="13186"/>
                  <a:pt x="11955" y="13244"/>
                </a:cubicBezTo>
                <a:lnTo>
                  <a:pt x="11955" y="13464"/>
                </a:lnTo>
                <a:cubicBezTo>
                  <a:pt x="11955" y="13521"/>
                  <a:pt x="11978" y="13568"/>
                  <a:pt x="12007" y="13568"/>
                </a:cubicBezTo>
                <a:cubicBezTo>
                  <a:pt x="12036" y="13568"/>
                  <a:pt x="12060" y="13521"/>
                  <a:pt x="12060" y="13464"/>
                </a:cubicBezTo>
                <a:lnTo>
                  <a:pt x="12060" y="13244"/>
                </a:lnTo>
                <a:cubicBezTo>
                  <a:pt x="12060" y="13186"/>
                  <a:pt x="12036" y="13141"/>
                  <a:pt x="12007" y="13141"/>
                </a:cubicBezTo>
                <a:close/>
                <a:moveTo>
                  <a:pt x="12856" y="13141"/>
                </a:moveTo>
                <a:cubicBezTo>
                  <a:pt x="12827" y="13141"/>
                  <a:pt x="12804" y="13186"/>
                  <a:pt x="12804" y="13244"/>
                </a:cubicBezTo>
                <a:lnTo>
                  <a:pt x="12804" y="13464"/>
                </a:lnTo>
                <a:cubicBezTo>
                  <a:pt x="12804" y="13521"/>
                  <a:pt x="12827" y="13568"/>
                  <a:pt x="12856" y="13568"/>
                </a:cubicBezTo>
                <a:cubicBezTo>
                  <a:pt x="12886" y="13568"/>
                  <a:pt x="12909" y="13521"/>
                  <a:pt x="12909" y="13464"/>
                </a:cubicBezTo>
                <a:lnTo>
                  <a:pt x="12909" y="13244"/>
                </a:lnTo>
                <a:cubicBezTo>
                  <a:pt x="12909" y="13186"/>
                  <a:pt x="12886" y="13141"/>
                  <a:pt x="12856" y="13141"/>
                </a:cubicBezTo>
                <a:close/>
                <a:moveTo>
                  <a:pt x="13171" y="13141"/>
                </a:moveTo>
                <a:cubicBezTo>
                  <a:pt x="13142" y="13141"/>
                  <a:pt x="13118" y="13186"/>
                  <a:pt x="13118" y="13244"/>
                </a:cubicBezTo>
                <a:lnTo>
                  <a:pt x="13118" y="13464"/>
                </a:lnTo>
                <a:cubicBezTo>
                  <a:pt x="13118" y="13521"/>
                  <a:pt x="13142" y="13568"/>
                  <a:pt x="13171" y="13568"/>
                </a:cubicBezTo>
                <a:cubicBezTo>
                  <a:pt x="13200" y="13568"/>
                  <a:pt x="13224" y="13521"/>
                  <a:pt x="13224" y="13464"/>
                </a:cubicBezTo>
                <a:lnTo>
                  <a:pt x="13224" y="13244"/>
                </a:lnTo>
                <a:cubicBezTo>
                  <a:pt x="13224" y="13186"/>
                  <a:pt x="13200" y="13141"/>
                  <a:pt x="13171" y="13141"/>
                </a:cubicBezTo>
                <a:close/>
                <a:moveTo>
                  <a:pt x="14021" y="13141"/>
                </a:moveTo>
                <a:cubicBezTo>
                  <a:pt x="13992" y="13141"/>
                  <a:pt x="13968" y="13186"/>
                  <a:pt x="13968" y="13244"/>
                </a:cubicBezTo>
                <a:lnTo>
                  <a:pt x="13968" y="13464"/>
                </a:lnTo>
                <a:cubicBezTo>
                  <a:pt x="13968" y="13521"/>
                  <a:pt x="13992" y="13568"/>
                  <a:pt x="14021" y="13568"/>
                </a:cubicBezTo>
                <a:cubicBezTo>
                  <a:pt x="14050" y="13568"/>
                  <a:pt x="14074" y="13521"/>
                  <a:pt x="14074" y="13464"/>
                </a:cubicBezTo>
                <a:lnTo>
                  <a:pt x="14074" y="13244"/>
                </a:lnTo>
                <a:cubicBezTo>
                  <a:pt x="14074" y="13186"/>
                  <a:pt x="14050" y="13141"/>
                  <a:pt x="14021" y="13141"/>
                </a:cubicBezTo>
                <a:close/>
                <a:moveTo>
                  <a:pt x="14335" y="13141"/>
                </a:moveTo>
                <a:cubicBezTo>
                  <a:pt x="14306" y="13141"/>
                  <a:pt x="14282" y="13186"/>
                  <a:pt x="14282" y="13244"/>
                </a:cubicBezTo>
                <a:lnTo>
                  <a:pt x="14282" y="13464"/>
                </a:lnTo>
                <a:cubicBezTo>
                  <a:pt x="14282" y="13521"/>
                  <a:pt x="14306" y="13568"/>
                  <a:pt x="14335" y="13568"/>
                </a:cubicBezTo>
                <a:cubicBezTo>
                  <a:pt x="14364" y="13568"/>
                  <a:pt x="14388" y="13521"/>
                  <a:pt x="14388" y="13464"/>
                </a:cubicBezTo>
                <a:lnTo>
                  <a:pt x="14388" y="13244"/>
                </a:lnTo>
                <a:cubicBezTo>
                  <a:pt x="14388" y="13186"/>
                  <a:pt x="14364" y="13141"/>
                  <a:pt x="14335" y="13141"/>
                </a:cubicBezTo>
                <a:close/>
                <a:moveTo>
                  <a:pt x="15185" y="13141"/>
                </a:moveTo>
                <a:cubicBezTo>
                  <a:pt x="15156" y="13141"/>
                  <a:pt x="15132" y="13186"/>
                  <a:pt x="15132" y="13244"/>
                </a:cubicBezTo>
                <a:lnTo>
                  <a:pt x="15132" y="13464"/>
                </a:lnTo>
                <a:cubicBezTo>
                  <a:pt x="15132" y="13521"/>
                  <a:pt x="15156" y="13568"/>
                  <a:pt x="15185" y="13568"/>
                </a:cubicBezTo>
                <a:cubicBezTo>
                  <a:pt x="15214" y="13568"/>
                  <a:pt x="15237" y="13521"/>
                  <a:pt x="15237" y="13464"/>
                </a:cubicBezTo>
                <a:lnTo>
                  <a:pt x="15237" y="13244"/>
                </a:lnTo>
                <a:cubicBezTo>
                  <a:pt x="15237" y="13186"/>
                  <a:pt x="15214" y="13141"/>
                  <a:pt x="15185" y="13141"/>
                </a:cubicBezTo>
                <a:close/>
                <a:moveTo>
                  <a:pt x="15500" y="13141"/>
                </a:moveTo>
                <a:cubicBezTo>
                  <a:pt x="15470" y="13141"/>
                  <a:pt x="15447" y="13186"/>
                  <a:pt x="15447" y="13244"/>
                </a:cubicBezTo>
                <a:lnTo>
                  <a:pt x="15447" y="13464"/>
                </a:lnTo>
                <a:cubicBezTo>
                  <a:pt x="15447" y="13521"/>
                  <a:pt x="15470" y="13568"/>
                  <a:pt x="15500" y="13568"/>
                </a:cubicBezTo>
                <a:cubicBezTo>
                  <a:pt x="15529" y="13568"/>
                  <a:pt x="15551" y="13521"/>
                  <a:pt x="15551" y="13464"/>
                </a:cubicBezTo>
                <a:lnTo>
                  <a:pt x="15551" y="13244"/>
                </a:lnTo>
                <a:cubicBezTo>
                  <a:pt x="15551" y="13186"/>
                  <a:pt x="15529" y="13141"/>
                  <a:pt x="15500" y="13141"/>
                </a:cubicBezTo>
                <a:close/>
                <a:moveTo>
                  <a:pt x="16349" y="13141"/>
                </a:moveTo>
                <a:cubicBezTo>
                  <a:pt x="16320" y="13141"/>
                  <a:pt x="16296" y="13186"/>
                  <a:pt x="16296" y="13244"/>
                </a:cubicBezTo>
                <a:lnTo>
                  <a:pt x="16296" y="13464"/>
                </a:lnTo>
                <a:cubicBezTo>
                  <a:pt x="16296" y="13521"/>
                  <a:pt x="16320" y="13568"/>
                  <a:pt x="16349" y="13568"/>
                </a:cubicBezTo>
                <a:cubicBezTo>
                  <a:pt x="16378" y="13568"/>
                  <a:pt x="16401" y="13521"/>
                  <a:pt x="16401" y="13464"/>
                </a:cubicBezTo>
                <a:lnTo>
                  <a:pt x="16401" y="13244"/>
                </a:lnTo>
                <a:cubicBezTo>
                  <a:pt x="16401" y="13186"/>
                  <a:pt x="16378" y="13141"/>
                  <a:pt x="16349" y="13141"/>
                </a:cubicBezTo>
                <a:close/>
                <a:moveTo>
                  <a:pt x="16663" y="13141"/>
                </a:moveTo>
                <a:cubicBezTo>
                  <a:pt x="16634" y="13141"/>
                  <a:pt x="16611" y="13186"/>
                  <a:pt x="16611" y="13244"/>
                </a:cubicBezTo>
                <a:lnTo>
                  <a:pt x="16611" y="13464"/>
                </a:lnTo>
                <a:cubicBezTo>
                  <a:pt x="16611" y="13521"/>
                  <a:pt x="16634" y="13568"/>
                  <a:pt x="16663" y="13568"/>
                </a:cubicBezTo>
                <a:cubicBezTo>
                  <a:pt x="16692" y="13568"/>
                  <a:pt x="16716" y="13521"/>
                  <a:pt x="16716" y="13464"/>
                </a:cubicBezTo>
                <a:lnTo>
                  <a:pt x="16716" y="13244"/>
                </a:lnTo>
                <a:cubicBezTo>
                  <a:pt x="16716" y="13186"/>
                  <a:pt x="16692" y="13141"/>
                  <a:pt x="16663" y="13141"/>
                </a:cubicBezTo>
                <a:close/>
                <a:moveTo>
                  <a:pt x="17512" y="13141"/>
                </a:moveTo>
                <a:cubicBezTo>
                  <a:pt x="17483" y="13141"/>
                  <a:pt x="17459" y="13186"/>
                  <a:pt x="17459" y="13244"/>
                </a:cubicBezTo>
                <a:lnTo>
                  <a:pt x="17459" y="13464"/>
                </a:lnTo>
                <a:cubicBezTo>
                  <a:pt x="17459" y="13521"/>
                  <a:pt x="17483" y="13568"/>
                  <a:pt x="17512" y="13568"/>
                </a:cubicBezTo>
                <a:cubicBezTo>
                  <a:pt x="17541" y="13568"/>
                  <a:pt x="17565" y="13521"/>
                  <a:pt x="17565" y="13464"/>
                </a:cubicBezTo>
                <a:lnTo>
                  <a:pt x="17565" y="13244"/>
                </a:lnTo>
                <a:cubicBezTo>
                  <a:pt x="17565" y="13186"/>
                  <a:pt x="17541" y="13141"/>
                  <a:pt x="17512" y="13141"/>
                </a:cubicBezTo>
                <a:close/>
                <a:moveTo>
                  <a:pt x="17827" y="13141"/>
                </a:moveTo>
                <a:cubicBezTo>
                  <a:pt x="17798" y="13141"/>
                  <a:pt x="17774" y="13186"/>
                  <a:pt x="17774" y="13244"/>
                </a:cubicBezTo>
                <a:lnTo>
                  <a:pt x="17774" y="13464"/>
                </a:lnTo>
                <a:cubicBezTo>
                  <a:pt x="17774" y="13521"/>
                  <a:pt x="17798" y="13568"/>
                  <a:pt x="17827" y="13568"/>
                </a:cubicBezTo>
                <a:cubicBezTo>
                  <a:pt x="17856" y="13568"/>
                  <a:pt x="17880" y="13521"/>
                  <a:pt x="17880" y="13464"/>
                </a:cubicBezTo>
                <a:lnTo>
                  <a:pt x="17880" y="13244"/>
                </a:lnTo>
                <a:cubicBezTo>
                  <a:pt x="17880" y="13186"/>
                  <a:pt x="17856" y="13141"/>
                  <a:pt x="17827" y="13141"/>
                </a:cubicBezTo>
                <a:close/>
                <a:moveTo>
                  <a:pt x="18677" y="13141"/>
                </a:moveTo>
                <a:cubicBezTo>
                  <a:pt x="18648" y="13141"/>
                  <a:pt x="18624" y="13186"/>
                  <a:pt x="18624" y="13244"/>
                </a:cubicBezTo>
                <a:lnTo>
                  <a:pt x="18624" y="13464"/>
                </a:lnTo>
                <a:cubicBezTo>
                  <a:pt x="18624" y="13521"/>
                  <a:pt x="18648" y="13568"/>
                  <a:pt x="18677" y="13568"/>
                </a:cubicBezTo>
                <a:cubicBezTo>
                  <a:pt x="18706" y="13568"/>
                  <a:pt x="18730" y="13521"/>
                  <a:pt x="18730" y="13464"/>
                </a:cubicBezTo>
                <a:lnTo>
                  <a:pt x="18730" y="13244"/>
                </a:lnTo>
                <a:cubicBezTo>
                  <a:pt x="18730" y="13186"/>
                  <a:pt x="18706" y="13141"/>
                  <a:pt x="18677" y="13141"/>
                </a:cubicBezTo>
                <a:close/>
                <a:moveTo>
                  <a:pt x="18991" y="13141"/>
                </a:moveTo>
                <a:cubicBezTo>
                  <a:pt x="18962" y="13141"/>
                  <a:pt x="18938" y="13186"/>
                  <a:pt x="18938" y="13244"/>
                </a:cubicBezTo>
                <a:lnTo>
                  <a:pt x="18938" y="13464"/>
                </a:lnTo>
                <a:cubicBezTo>
                  <a:pt x="18938" y="13521"/>
                  <a:pt x="18962" y="13568"/>
                  <a:pt x="18991" y="13568"/>
                </a:cubicBezTo>
                <a:cubicBezTo>
                  <a:pt x="19020" y="13568"/>
                  <a:pt x="19044" y="13521"/>
                  <a:pt x="19044" y="13464"/>
                </a:cubicBezTo>
                <a:lnTo>
                  <a:pt x="19044" y="13244"/>
                </a:lnTo>
                <a:cubicBezTo>
                  <a:pt x="19044" y="13186"/>
                  <a:pt x="19020" y="13141"/>
                  <a:pt x="18991" y="13141"/>
                </a:cubicBezTo>
                <a:close/>
                <a:moveTo>
                  <a:pt x="19841" y="13141"/>
                </a:moveTo>
                <a:cubicBezTo>
                  <a:pt x="19812" y="13141"/>
                  <a:pt x="19788" y="13186"/>
                  <a:pt x="19788" y="13244"/>
                </a:cubicBezTo>
                <a:lnTo>
                  <a:pt x="19788" y="13464"/>
                </a:lnTo>
                <a:cubicBezTo>
                  <a:pt x="19788" y="13521"/>
                  <a:pt x="19812" y="13568"/>
                  <a:pt x="19841" y="13568"/>
                </a:cubicBezTo>
                <a:cubicBezTo>
                  <a:pt x="19870" y="13568"/>
                  <a:pt x="19894" y="13521"/>
                  <a:pt x="19894" y="13464"/>
                </a:cubicBezTo>
                <a:lnTo>
                  <a:pt x="19894" y="13244"/>
                </a:lnTo>
                <a:cubicBezTo>
                  <a:pt x="19894" y="13186"/>
                  <a:pt x="19870" y="13141"/>
                  <a:pt x="19841" y="13141"/>
                </a:cubicBezTo>
                <a:close/>
                <a:moveTo>
                  <a:pt x="20155" y="13141"/>
                </a:moveTo>
                <a:cubicBezTo>
                  <a:pt x="20126" y="13141"/>
                  <a:pt x="20102" y="13186"/>
                  <a:pt x="20102" y="13244"/>
                </a:cubicBezTo>
                <a:lnTo>
                  <a:pt x="20102" y="13464"/>
                </a:lnTo>
                <a:cubicBezTo>
                  <a:pt x="20102" y="13521"/>
                  <a:pt x="20126" y="13568"/>
                  <a:pt x="20155" y="13568"/>
                </a:cubicBezTo>
                <a:cubicBezTo>
                  <a:pt x="20184" y="13568"/>
                  <a:pt x="20207" y="13521"/>
                  <a:pt x="20207" y="13464"/>
                </a:cubicBezTo>
                <a:lnTo>
                  <a:pt x="20207" y="13244"/>
                </a:lnTo>
                <a:cubicBezTo>
                  <a:pt x="20207" y="13186"/>
                  <a:pt x="20184" y="13141"/>
                  <a:pt x="20155" y="13141"/>
                </a:cubicBezTo>
                <a:close/>
                <a:moveTo>
                  <a:pt x="21004" y="13141"/>
                </a:moveTo>
                <a:cubicBezTo>
                  <a:pt x="20975" y="13141"/>
                  <a:pt x="20952" y="13186"/>
                  <a:pt x="20952" y="13244"/>
                </a:cubicBezTo>
                <a:lnTo>
                  <a:pt x="20952" y="13464"/>
                </a:lnTo>
                <a:cubicBezTo>
                  <a:pt x="20952" y="13521"/>
                  <a:pt x="20975" y="13568"/>
                  <a:pt x="21004" y="13568"/>
                </a:cubicBezTo>
                <a:cubicBezTo>
                  <a:pt x="21033" y="13568"/>
                  <a:pt x="21057" y="13521"/>
                  <a:pt x="21057" y="13464"/>
                </a:cubicBezTo>
                <a:lnTo>
                  <a:pt x="21057" y="13244"/>
                </a:lnTo>
                <a:cubicBezTo>
                  <a:pt x="21057" y="13186"/>
                  <a:pt x="21033" y="13141"/>
                  <a:pt x="21004" y="13141"/>
                </a:cubicBezTo>
                <a:close/>
                <a:moveTo>
                  <a:pt x="21319" y="13141"/>
                </a:moveTo>
                <a:cubicBezTo>
                  <a:pt x="21289" y="13141"/>
                  <a:pt x="21267" y="13186"/>
                  <a:pt x="21267" y="13244"/>
                </a:cubicBezTo>
                <a:lnTo>
                  <a:pt x="21267" y="13464"/>
                </a:lnTo>
                <a:cubicBezTo>
                  <a:pt x="21267" y="13521"/>
                  <a:pt x="21289" y="13568"/>
                  <a:pt x="21319" y="13568"/>
                </a:cubicBezTo>
                <a:cubicBezTo>
                  <a:pt x="21348" y="13568"/>
                  <a:pt x="21372" y="13521"/>
                  <a:pt x="21372" y="13464"/>
                </a:cubicBezTo>
                <a:lnTo>
                  <a:pt x="21372" y="13244"/>
                </a:lnTo>
                <a:cubicBezTo>
                  <a:pt x="21372" y="13186"/>
                  <a:pt x="21348" y="13141"/>
                  <a:pt x="21319" y="13141"/>
                </a:cubicBezTo>
                <a:close/>
                <a:moveTo>
                  <a:pt x="281" y="13871"/>
                </a:moveTo>
                <a:cubicBezTo>
                  <a:pt x="252" y="13871"/>
                  <a:pt x="228" y="13916"/>
                  <a:pt x="228" y="13974"/>
                </a:cubicBezTo>
                <a:lnTo>
                  <a:pt x="228" y="14194"/>
                </a:lnTo>
                <a:cubicBezTo>
                  <a:pt x="228" y="14251"/>
                  <a:pt x="252" y="14298"/>
                  <a:pt x="281" y="14298"/>
                </a:cubicBezTo>
                <a:cubicBezTo>
                  <a:pt x="311" y="14298"/>
                  <a:pt x="334" y="14251"/>
                  <a:pt x="334" y="14194"/>
                </a:cubicBezTo>
                <a:lnTo>
                  <a:pt x="334" y="13974"/>
                </a:lnTo>
                <a:cubicBezTo>
                  <a:pt x="334" y="13916"/>
                  <a:pt x="311" y="13871"/>
                  <a:pt x="281" y="13871"/>
                </a:cubicBezTo>
                <a:close/>
                <a:moveTo>
                  <a:pt x="596" y="13871"/>
                </a:moveTo>
                <a:cubicBezTo>
                  <a:pt x="567" y="13871"/>
                  <a:pt x="543" y="13916"/>
                  <a:pt x="543" y="13974"/>
                </a:cubicBezTo>
                <a:lnTo>
                  <a:pt x="543" y="14194"/>
                </a:lnTo>
                <a:cubicBezTo>
                  <a:pt x="543" y="14251"/>
                  <a:pt x="567" y="14298"/>
                  <a:pt x="596" y="14298"/>
                </a:cubicBezTo>
                <a:cubicBezTo>
                  <a:pt x="625" y="14298"/>
                  <a:pt x="649" y="14251"/>
                  <a:pt x="649" y="14194"/>
                </a:cubicBezTo>
                <a:lnTo>
                  <a:pt x="649" y="13974"/>
                </a:lnTo>
                <a:cubicBezTo>
                  <a:pt x="649" y="13916"/>
                  <a:pt x="625" y="13871"/>
                  <a:pt x="596" y="13871"/>
                </a:cubicBezTo>
                <a:close/>
                <a:moveTo>
                  <a:pt x="1446" y="13871"/>
                </a:moveTo>
                <a:cubicBezTo>
                  <a:pt x="1417" y="13871"/>
                  <a:pt x="1393" y="13916"/>
                  <a:pt x="1393" y="13974"/>
                </a:cubicBezTo>
                <a:lnTo>
                  <a:pt x="1393" y="14194"/>
                </a:lnTo>
                <a:cubicBezTo>
                  <a:pt x="1393" y="14251"/>
                  <a:pt x="1417" y="14298"/>
                  <a:pt x="1446" y="14298"/>
                </a:cubicBezTo>
                <a:cubicBezTo>
                  <a:pt x="1475" y="14298"/>
                  <a:pt x="1499" y="14251"/>
                  <a:pt x="1499" y="14194"/>
                </a:cubicBezTo>
                <a:lnTo>
                  <a:pt x="1499" y="13974"/>
                </a:lnTo>
                <a:cubicBezTo>
                  <a:pt x="1499" y="13916"/>
                  <a:pt x="1475" y="13871"/>
                  <a:pt x="1446" y="13871"/>
                </a:cubicBezTo>
                <a:close/>
                <a:moveTo>
                  <a:pt x="1760" y="13871"/>
                </a:moveTo>
                <a:cubicBezTo>
                  <a:pt x="1731" y="13871"/>
                  <a:pt x="1707" y="13916"/>
                  <a:pt x="1707" y="13974"/>
                </a:cubicBezTo>
                <a:lnTo>
                  <a:pt x="1707" y="14194"/>
                </a:lnTo>
                <a:cubicBezTo>
                  <a:pt x="1707" y="14251"/>
                  <a:pt x="1731" y="14298"/>
                  <a:pt x="1760" y="14298"/>
                </a:cubicBezTo>
                <a:cubicBezTo>
                  <a:pt x="1789" y="14298"/>
                  <a:pt x="1813" y="14251"/>
                  <a:pt x="1813" y="14194"/>
                </a:cubicBezTo>
                <a:lnTo>
                  <a:pt x="1813" y="13974"/>
                </a:lnTo>
                <a:cubicBezTo>
                  <a:pt x="1813" y="13916"/>
                  <a:pt x="1789" y="13871"/>
                  <a:pt x="1760" y="13871"/>
                </a:cubicBezTo>
                <a:close/>
                <a:moveTo>
                  <a:pt x="2610" y="13871"/>
                </a:moveTo>
                <a:cubicBezTo>
                  <a:pt x="2581" y="13871"/>
                  <a:pt x="2557" y="13916"/>
                  <a:pt x="2557" y="13974"/>
                </a:cubicBezTo>
                <a:lnTo>
                  <a:pt x="2557" y="14194"/>
                </a:lnTo>
                <a:cubicBezTo>
                  <a:pt x="2557" y="14251"/>
                  <a:pt x="2581" y="14298"/>
                  <a:pt x="2610" y="14298"/>
                </a:cubicBezTo>
                <a:cubicBezTo>
                  <a:pt x="2639" y="14298"/>
                  <a:pt x="2662" y="14251"/>
                  <a:pt x="2662" y="14194"/>
                </a:cubicBezTo>
                <a:lnTo>
                  <a:pt x="2662" y="13974"/>
                </a:lnTo>
                <a:cubicBezTo>
                  <a:pt x="2662" y="13916"/>
                  <a:pt x="2639" y="13871"/>
                  <a:pt x="2610" y="13871"/>
                </a:cubicBezTo>
                <a:close/>
                <a:moveTo>
                  <a:pt x="2924" y="13871"/>
                </a:moveTo>
                <a:cubicBezTo>
                  <a:pt x="2895" y="13871"/>
                  <a:pt x="2871" y="13916"/>
                  <a:pt x="2871" y="13974"/>
                </a:cubicBezTo>
                <a:lnTo>
                  <a:pt x="2871" y="14194"/>
                </a:lnTo>
                <a:cubicBezTo>
                  <a:pt x="2871" y="14251"/>
                  <a:pt x="2895" y="14298"/>
                  <a:pt x="2924" y="14298"/>
                </a:cubicBezTo>
                <a:cubicBezTo>
                  <a:pt x="2954" y="14298"/>
                  <a:pt x="2976" y="14251"/>
                  <a:pt x="2976" y="14194"/>
                </a:cubicBezTo>
                <a:lnTo>
                  <a:pt x="2976" y="13974"/>
                </a:lnTo>
                <a:cubicBezTo>
                  <a:pt x="2976" y="13916"/>
                  <a:pt x="2954" y="13871"/>
                  <a:pt x="2924" y="13871"/>
                </a:cubicBezTo>
                <a:close/>
                <a:moveTo>
                  <a:pt x="3773" y="13871"/>
                </a:moveTo>
                <a:cubicBezTo>
                  <a:pt x="3744" y="13871"/>
                  <a:pt x="3721" y="13916"/>
                  <a:pt x="3721" y="13974"/>
                </a:cubicBezTo>
                <a:lnTo>
                  <a:pt x="3721" y="14194"/>
                </a:lnTo>
                <a:cubicBezTo>
                  <a:pt x="3721" y="14251"/>
                  <a:pt x="3744" y="14298"/>
                  <a:pt x="3773" y="14298"/>
                </a:cubicBezTo>
                <a:cubicBezTo>
                  <a:pt x="3802" y="14298"/>
                  <a:pt x="3826" y="14251"/>
                  <a:pt x="3826" y="14194"/>
                </a:cubicBezTo>
                <a:lnTo>
                  <a:pt x="3826" y="13974"/>
                </a:lnTo>
                <a:cubicBezTo>
                  <a:pt x="3826" y="13916"/>
                  <a:pt x="3802" y="13871"/>
                  <a:pt x="3773" y="13871"/>
                </a:cubicBezTo>
                <a:close/>
                <a:moveTo>
                  <a:pt x="4088" y="13871"/>
                </a:moveTo>
                <a:cubicBezTo>
                  <a:pt x="4058" y="13871"/>
                  <a:pt x="4035" y="13916"/>
                  <a:pt x="4035" y="13974"/>
                </a:cubicBezTo>
                <a:lnTo>
                  <a:pt x="4035" y="14194"/>
                </a:lnTo>
                <a:cubicBezTo>
                  <a:pt x="4035" y="14251"/>
                  <a:pt x="4058" y="14298"/>
                  <a:pt x="4088" y="14298"/>
                </a:cubicBezTo>
                <a:cubicBezTo>
                  <a:pt x="4117" y="14298"/>
                  <a:pt x="4141" y="14251"/>
                  <a:pt x="4141" y="14194"/>
                </a:cubicBezTo>
                <a:lnTo>
                  <a:pt x="4141" y="13974"/>
                </a:lnTo>
                <a:cubicBezTo>
                  <a:pt x="4141" y="13916"/>
                  <a:pt x="4117" y="13871"/>
                  <a:pt x="4088" y="13871"/>
                </a:cubicBezTo>
                <a:close/>
                <a:moveTo>
                  <a:pt x="4937" y="13871"/>
                </a:moveTo>
                <a:cubicBezTo>
                  <a:pt x="4908" y="13871"/>
                  <a:pt x="4884" y="13916"/>
                  <a:pt x="4884" y="13974"/>
                </a:cubicBezTo>
                <a:lnTo>
                  <a:pt x="4884" y="14194"/>
                </a:lnTo>
                <a:cubicBezTo>
                  <a:pt x="4884" y="14251"/>
                  <a:pt x="4908" y="14298"/>
                  <a:pt x="4937" y="14298"/>
                </a:cubicBezTo>
                <a:cubicBezTo>
                  <a:pt x="4966" y="14298"/>
                  <a:pt x="4990" y="14251"/>
                  <a:pt x="4990" y="14194"/>
                </a:cubicBezTo>
                <a:lnTo>
                  <a:pt x="4990" y="13974"/>
                </a:lnTo>
                <a:cubicBezTo>
                  <a:pt x="4990" y="13916"/>
                  <a:pt x="4966" y="13871"/>
                  <a:pt x="4937" y="13871"/>
                </a:cubicBezTo>
                <a:close/>
                <a:moveTo>
                  <a:pt x="5252" y="13871"/>
                </a:moveTo>
                <a:cubicBezTo>
                  <a:pt x="5223" y="13871"/>
                  <a:pt x="5199" y="13916"/>
                  <a:pt x="5199" y="13974"/>
                </a:cubicBezTo>
                <a:lnTo>
                  <a:pt x="5199" y="14194"/>
                </a:lnTo>
                <a:cubicBezTo>
                  <a:pt x="5199" y="14251"/>
                  <a:pt x="5223" y="14298"/>
                  <a:pt x="5252" y="14298"/>
                </a:cubicBezTo>
                <a:cubicBezTo>
                  <a:pt x="5281" y="14298"/>
                  <a:pt x="5305" y="14251"/>
                  <a:pt x="5305" y="14194"/>
                </a:cubicBezTo>
                <a:lnTo>
                  <a:pt x="5305" y="13974"/>
                </a:lnTo>
                <a:cubicBezTo>
                  <a:pt x="5305" y="13916"/>
                  <a:pt x="5281" y="13871"/>
                  <a:pt x="5252" y="13871"/>
                </a:cubicBezTo>
                <a:close/>
                <a:moveTo>
                  <a:pt x="6102" y="13871"/>
                </a:moveTo>
                <a:cubicBezTo>
                  <a:pt x="6072" y="13871"/>
                  <a:pt x="6049" y="13916"/>
                  <a:pt x="6049" y="13974"/>
                </a:cubicBezTo>
                <a:lnTo>
                  <a:pt x="6049" y="14194"/>
                </a:lnTo>
                <a:cubicBezTo>
                  <a:pt x="6049" y="14251"/>
                  <a:pt x="6072" y="14298"/>
                  <a:pt x="6102" y="14298"/>
                </a:cubicBezTo>
                <a:cubicBezTo>
                  <a:pt x="6131" y="14298"/>
                  <a:pt x="6155" y="14251"/>
                  <a:pt x="6155" y="14194"/>
                </a:cubicBezTo>
                <a:lnTo>
                  <a:pt x="6155" y="13974"/>
                </a:lnTo>
                <a:cubicBezTo>
                  <a:pt x="6155" y="13916"/>
                  <a:pt x="6131" y="13871"/>
                  <a:pt x="6102" y="13871"/>
                </a:cubicBezTo>
                <a:close/>
                <a:moveTo>
                  <a:pt x="6416" y="13871"/>
                </a:moveTo>
                <a:cubicBezTo>
                  <a:pt x="6387" y="13871"/>
                  <a:pt x="6363" y="13916"/>
                  <a:pt x="6363" y="13974"/>
                </a:cubicBezTo>
                <a:lnTo>
                  <a:pt x="6363" y="14194"/>
                </a:lnTo>
                <a:cubicBezTo>
                  <a:pt x="6363" y="14251"/>
                  <a:pt x="6387" y="14298"/>
                  <a:pt x="6416" y="14298"/>
                </a:cubicBezTo>
                <a:cubicBezTo>
                  <a:pt x="6445" y="14298"/>
                  <a:pt x="6469" y="14251"/>
                  <a:pt x="6469" y="14194"/>
                </a:cubicBezTo>
                <a:lnTo>
                  <a:pt x="6469" y="13974"/>
                </a:lnTo>
                <a:cubicBezTo>
                  <a:pt x="6469" y="13916"/>
                  <a:pt x="6445" y="13871"/>
                  <a:pt x="6416" y="13871"/>
                </a:cubicBezTo>
                <a:close/>
                <a:moveTo>
                  <a:pt x="7266" y="13871"/>
                </a:moveTo>
                <a:cubicBezTo>
                  <a:pt x="7237" y="13871"/>
                  <a:pt x="7213" y="13916"/>
                  <a:pt x="7213" y="13974"/>
                </a:cubicBezTo>
                <a:lnTo>
                  <a:pt x="7213" y="14194"/>
                </a:lnTo>
                <a:cubicBezTo>
                  <a:pt x="7213" y="14251"/>
                  <a:pt x="7237" y="14298"/>
                  <a:pt x="7266" y="14298"/>
                </a:cubicBezTo>
                <a:cubicBezTo>
                  <a:pt x="7295" y="14298"/>
                  <a:pt x="7318" y="14251"/>
                  <a:pt x="7318" y="14194"/>
                </a:cubicBezTo>
                <a:lnTo>
                  <a:pt x="7318" y="13974"/>
                </a:lnTo>
                <a:cubicBezTo>
                  <a:pt x="7318" y="13916"/>
                  <a:pt x="7295" y="13871"/>
                  <a:pt x="7266" y="13871"/>
                </a:cubicBezTo>
                <a:close/>
                <a:moveTo>
                  <a:pt x="7580" y="13871"/>
                </a:moveTo>
                <a:cubicBezTo>
                  <a:pt x="7551" y="13871"/>
                  <a:pt x="7527" y="13916"/>
                  <a:pt x="7527" y="13974"/>
                </a:cubicBezTo>
                <a:lnTo>
                  <a:pt x="7527" y="14194"/>
                </a:lnTo>
                <a:cubicBezTo>
                  <a:pt x="7527" y="14251"/>
                  <a:pt x="7551" y="14298"/>
                  <a:pt x="7580" y="14298"/>
                </a:cubicBezTo>
                <a:cubicBezTo>
                  <a:pt x="7609" y="14298"/>
                  <a:pt x="7632" y="14251"/>
                  <a:pt x="7632" y="14194"/>
                </a:cubicBezTo>
                <a:lnTo>
                  <a:pt x="7632" y="13974"/>
                </a:lnTo>
                <a:cubicBezTo>
                  <a:pt x="7632" y="13916"/>
                  <a:pt x="7609" y="13871"/>
                  <a:pt x="7580" y="13871"/>
                </a:cubicBezTo>
                <a:close/>
                <a:moveTo>
                  <a:pt x="8429" y="13871"/>
                </a:moveTo>
                <a:cubicBezTo>
                  <a:pt x="8400" y="13871"/>
                  <a:pt x="8377" y="13916"/>
                  <a:pt x="8377" y="13974"/>
                </a:cubicBezTo>
                <a:lnTo>
                  <a:pt x="8377" y="14194"/>
                </a:lnTo>
                <a:cubicBezTo>
                  <a:pt x="8377" y="14251"/>
                  <a:pt x="8400" y="14298"/>
                  <a:pt x="8429" y="14298"/>
                </a:cubicBezTo>
                <a:cubicBezTo>
                  <a:pt x="8458" y="14298"/>
                  <a:pt x="8482" y="14251"/>
                  <a:pt x="8482" y="14194"/>
                </a:cubicBezTo>
                <a:lnTo>
                  <a:pt x="8482" y="13974"/>
                </a:lnTo>
                <a:cubicBezTo>
                  <a:pt x="8482" y="13916"/>
                  <a:pt x="8458" y="13871"/>
                  <a:pt x="8429" y="13871"/>
                </a:cubicBezTo>
                <a:close/>
                <a:moveTo>
                  <a:pt x="8744" y="13871"/>
                </a:moveTo>
                <a:cubicBezTo>
                  <a:pt x="8714" y="13871"/>
                  <a:pt x="8691" y="13916"/>
                  <a:pt x="8691" y="13974"/>
                </a:cubicBezTo>
                <a:lnTo>
                  <a:pt x="8691" y="14194"/>
                </a:lnTo>
                <a:cubicBezTo>
                  <a:pt x="8691" y="14251"/>
                  <a:pt x="8714" y="14298"/>
                  <a:pt x="8744" y="14298"/>
                </a:cubicBezTo>
                <a:cubicBezTo>
                  <a:pt x="8773" y="14298"/>
                  <a:pt x="8796" y="14251"/>
                  <a:pt x="8796" y="14194"/>
                </a:cubicBezTo>
                <a:lnTo>
                  <a:pt x="8796" y="13974"/>
                </a:lnTo>
                <a:cubicBezTo>
                  <a:pt x="8796" y="13916"/>
                  <a:pt x="8773" y="13871"/>
                  <a:pt x="8744" y="13871"/>
                </a:cubicBezTo>
                <a:close/>
                <a:moveTo>
                  <a:pt x="9593" y="13871"/>
                </a:moveTo>
                <a:cubicBezTo>
                  <a:pt x="9564" y="13871"/>
                  <a:pt x="9540" y="13916"/>
                  <a:pt x="9540" y="13974"/>
                </a:cubicBezTo>
                <a:lnTo>
                  <a:pt x="9540" y="14194"/>
                </a:lnTo>
                <a:cubicBezTo>
                  <a:pt x="9540" y="14251"/>
                  <a:pt x="9564" y="14298"/>
                  <a:pt x="9593" y="14298"/>
                </a:cubicBezTo>
                <a:cubicBezTo>
                  <a:pt x="9622" y="14298"/>
                  <a:pt x="9646" y="14251"/>
                  <a:pt x="9646" y="14194"/>
                </a:cubicBezTo>
                <a:lnTo>
                  <a:pt x="9646" y="13974"/>
                </a:lnTo>
                <a:cubicBezTo>
                  <a:pt x="9646" y="13916"/>
                  <a:pt x="9622" y="13871"/>
                  <a:pt x="9593" y="13871"/>
                </a:cubicBezTo>
                <a:close/>
                <a:moveTo>
                  <a:pt x="9908" y="13871"/>
                </a:moveTo>
                <a:cubicBezTo>
                  <a:pt x="9879" y="13871"/>
                  <a:pt x="9855" y="13916"/>
                  <a:pt x="9855" y="13974"/>
                </a:cubicBezTo>
                <a:lnTo>
                  <a:pt x="9855" y="14194"/>
                </a:lnTo>
                <a:cubicBezTo>
                  <a:pt x="9855" y="14251"/>
                  <a:pt x="9879" y="14298"/>
                  <a:pt x="9908" y="14298"/>
                </a:cubicBezTo>
                <a:cubicBezTo>
                  <a:pt x="9937" y="14298"/>
                  <a:pt x="9961" y="14251"/>
                  <a:pt x="9961" y="14194"/>
                </a:cubicBezTo>
                <a:lnTo>
                  <a:pt x="9961" y="13974"/>
                </a:lnTo>
                <a:cubicBezTo>
                  <a:pt x="9961" y="13916"/>
                  <a:pt x="9937" y="13871"/>
                  <a:pt x="9908" y="13871"/>
                </a:cubicBezTo>
                <a:close/>
                <a:moveTo>
                  <a:pt x="10758" y="13871"/>
                </a:moveTo>
                <a:cubicBezTo>
                  <a:pt x="10728" y="13871"/>
                  <a:pt x="10705" y="13916"/>
                  <a:pt x="10705" y="13974"/>
                </a:cubicBezTo>
                <a:lnTo>
                  <a:pt x="10705" y="14194"/>
                </a:lnTo>
                <a:cubicBezTo>
                  <a:pt x="10705" y="14251"/>
                  <a:pt x="10728" y="14298"/>
                  <a:pt x="10758" y="14298"/>
                </a:cubicBezTo>
                <a:cubicBezTo>
                  <a:pt x="10787" y="14298"/>
                  <a:pt x="10810" y="14251"/>
                  <a:pt x="10810" y="14194"/>
                </a:cubicBezTo>
                <a:lnTo>
                  <a:pt x="10810" y="13974"/>
                </a:lnTo>
                <a:cubicBezTo>
                  <a:pt x="10810" y="13916"/>
                  <a:pt x="10787" y="13871"/>
                  <a:pt x="10758" y="13871"/>
                </a:cubicBezTo>
                <a:close/>
                <a:moveTo>
                  <a:pt x="11072" y="13871"/>
                </a:moveTo>
                <a:cubicBezTo>
                  <a:pt x="11043" y="13871"/>
                  <a:pt x="11019" y="13916"/>
                  <a:pt x="11019" y="13974"/>
                </a:cubicBezTo>
                <a:lnTo>
                  <a:pt x="11019" y="14194"/>
                </a:lnTo>
                <a:cubicBezTo>
                  <a:pt x="11019" y="14251"/>
                  <a:pt x="11043" y="14298"/>
                  <a:pt x="11072" y="14298"/>
                </a:cubicBezTo>
                <a:cubicBezTo>
                  <a:pt x="11101" y="14298"/>
                  <a:pt x="11125" y="14251"/>
                  <a:pt x="11125" y="14194"/>
                </a:cubicBezTo>
                <a:lnTo>
                  <a:pt x="11125" y="13974"/>
                </a:lnTo>
                <a:cubicBezTo>
                  <a:pt x="11125" y="13916"/>
                  <a:pt x="11101" y="13871"/>
                  <a:pt x="11072" y="13871"/>
                </a:cubicBezTo>
                <a:close/>
                <a:moveTo>
                  <a:pt x="11922" y="13871"/>
                </a:moveTo>
                <a:cubicBezTo>
                  <a:pt x="11893" y="13871"/>
                  <a:pt x="11869" y="13916"/>
                  <a:pt x="11869" y="13974"/>
                </a:cubicBezTo>
                <a:lnTo>
                  <a:pt x="11869" y="14194"/>
                </a:lnTo>
                <a:cubicBezTo>
                  <a:pt x="11869" y="14251"/>
                  <a:pt x="11893" y="14298"/>
                  <a:pt x="11922" y="14298"/>
                </a:cubicBezTo>
                <a:cubicBezTo>
                  <a:pt x="11951" y="14298"/>
                  <a:pt x="11974" y="14251"/>
                  <a:pt x="11974" y="14194"/>
                </a:cubicBezTo>
                <a:lnTo>
                  <a:pt x="11974" y="13974"/>
                </a:lnTo>
                <a:cubicBezTo>
                  <a:pt x="11974" y="13916"/>
                  <a:pt x="11951" y="13871"/>
                  <a:pt x="11922" y="13871"/>
                </a:cubicBezTo>
                <a:close/>
                <a:moveTo>
                  <a:pt x="12236" y="13871"/>
                </a:moveTo>
                <a:cubicBezTo>
                  <a:pt x="12207" y="13871"/>
                  <a:pt x="12183" y="13916"/>
                  <a:pt x="12183" y="13974"/>
                </a:cubicBezTo>
                <a:lnTo>
                  <a:pt x="12183" y="14194"/>
                </a:lnTo>
                <a:cubicBezTo>
                  <a:pt x="12183" y="14251"/>
                  <a:pt x="12207" y="14298"/>
                  <a:pt x="12236" y="14298"/>
                </a:cubicBezTo>
                <a:cubicBezTo>
                  <a:pt x="12265" y="14298"/>
                  <a:pt x="12288" y="14251"/>
                  <a:pt x="12288" y="14194"/>
                </a:cubicBezTo>
                <a:lnTo>
                  <a:pt x="12288" y="13974"/>
                </a:lnTo>
                <a:cubicBezTo>
                  <a:pt x="12288" y="13916"/>
                  <a:pt x="12265" y="13871"/>
                  <a:pt x="12236" y="13871"/>
                </a:cubicBezTo>
                <a:close/>
                <a:moveTo>
                  <a:pt x="13085" y="13871"/>
                </a:moveTo>
                <a:cubicBezTo>
                  <a:pt x="13056" y="13871"/>
                  <a:pt x="13032" y="13916"/>
                  <a:pt x="13032" y="13974"/>
                </a:cubicBezTo>
                <a:lnTo>
                  <a:pt x="13032" y="14194"/>
                </a:lnTo>
                <a:cubicBezTo>
                  <a:pt x="13032" y="14251"/>
                  <a:pt x="13056" y="14298"/>
                  <a:pt x="13085" y="14298"/>
                </a:cubicBezTo>
                <a:cubicBezTo>
                  <a:pt x="13114" y="14298"/>
                  <a:pt x="13138" y="14251"/>
                  <a:pt x="13138" y="14194"/>
                </a:cubicBezTo>
                <a:lnTo>
                  <a:pt x="13138" y="13974"/>
                </a:lnTo>
                <a:cubicBezTo>
                  <a:pt x="13138" y="13916"/>
                  <a:pt x="13114" y="13871"/>
                  <a:pt x="13085" y="13871"/>
                </a:cubicBezTo>
                <a:close/>
                <a:moveTo>
                  <a:pt x="13399" y="13871"/>
                </a:moveTo>
                <a:cubicBezTo>
                  <a:pt x="13370" y="13871"/>
                  <a:pt x="13348" y="13916"/>
                  <a:pt x="13348" y="13974"/>
                </a:cubicBezTo>
                <a:lnTo>
                  <a:pt x="13348" y="14194"/>
                </a:lnTo>
                <a:cubicBezTo>
                  <a:pt x="13348" y="14251"/>
                  <a:pt x="13370" y="14298"/>
                  <a:pt x="13399" y="14298"/>
                </a:cubicBezTo>
                <a:cubicBezTo>
                  <a:pt x="13428" y="14298"/>
                  <a:pt x="13452" y="14251"/>
                  <a:pt x="13452" y="14194"/>
                </a:cubicBezTo>
                <a:lnTo>
                  <a:pt x="13452" y="13974"/>
                </a:lnTo>
                <a:cubicBezTo>
                  <a:pt x="13452" y="13916"/>
                  <a:pt x="13428" y="13871"/>
                  <a:pt x="13399" y="13871"/>
                </a:cubicBezTo>
                <a:close/>
                <a:moveTo>
                  <a:pt x="14249" y="13871"/>
                </a:moveTo>
                <a:cubicBezTo>
                  <a:pt x="14220" y="13871"/>
                  <a:pt x="14196" y="13916"/>
                  <a:pt x="14196" y="13974"/>
                </a:cubicBezTo>
                <a:lnTo>
                  <a:pt x="14196" y="14194"/>
                </a:lnTo>
                <a:cubicBezTo>
                  <a:pt x="14196" y="14251"/>
                  <a:pt x="14220" y="14298"/>
                  <a:pt x="14249" y="14298"/>
                </a:cubicBezTo>
                <a:cubicBezTo>
                  <a:pt x="14278" y="14298"/>
                  <a:pt x="14302" y="14251"/>
                  <a:pt x="14302" y="14194"/>
                </a:cubicBezTo>
                <a:lnTo>
                  <a:pt x="14302" y="13974"/>
                </a:lnTo>
                <a:cubicBezTo>
                  <a:pt x="14302" y="13916"/>
                  <a:pt x="14278" y="13871"/>
                  <a:pt x="14249" y="13871"/>
                </a:cubicBezTo>
                <a:close/>
                <a:moveTo>
                  <a:pt x="14564" y="13871"/>
                </a:moveTo>
                <a:cubicBezTo>
                  <a:pt x="14535" y="13871"/>
                  <a:pt x="14511" y="13916"/>
                  <a:pt x="14511" y="13974"/>
                </a:cubicBezTo>
                <a:lnTo>
                  <a:pt x="14511" y="14194"/>
                </a:lnTo>
                <a:cubicBezTo>
                  <a:pt x="14511" y="14251"/>
                  <a:pt x="14535" y="14298"/>
                  <a:pt x="14564" y="14298"/>
                </a:cubicBezTo>
                <a:cubicBezTo>
                  <a:pt x="14593" y="14298"/>
                  <a:pt x="14617" y="14251"/>
                  <a:pt x="14617" y="14194"/>
                </a:cubicBezTo>
                <a:lnTo>
                  <a:pt x="14617" y="13974"/>
                </a:lnTo>
                <a:cubicBezTo>
                  <a:pt x="14617" y="13916"/>
                  <a:pt x="14593" y="13871"/>
                  <a:pt x="14564" y="13871"/>
                </a:cubicBezTo>
                <a:close/>
                <a:moveTo>
                  <a:pt x="15413" y="13871"/>
                </a:moveTo>
                <a:cubicBezTo>
                  <a:pt x="15384" y="13871"/>
                  <a:pt x="15360" y="13916"/>
                  <a:pt x="15360" y="13974"/>
                </a:cubicBezTo>
                <a:lnTo>
                  <a:pt x="15360" y="14194"/>
                </a:lnTo>
                <a:cubicBezTo>
                  <a:pt x="15360" y="14251"/>
                  <a:pt x="15384" y="14298"/>
                  <a:pt x="15413" y="14298"/>
                </a:cubicBezTo>
                <a:cubicBezTo>
                  <a:pt x="15442" y="14298"/>
                  <a:pt x="15465" y="14251"/>
                  <a:pt x="15465" y="14194"/>
                </a:cubicBezTo>
                <a:lnTo>
                  <a:pt x="15465" y="13974"/>
                </a:lnTo>
                <a:cubicBezTo>
                  <a:pt x="15465" y="13916"/>
                  <a:pt x="15442" y="13871"/>
                  <a:pt x="15413" y="13871"/>
                </a:cubicBezTo>
                <a:close/>
                <a:moveTo>
                  <a:pt x="15728" y="13871"/>
                </a:moveTo>
                <a:cubicBezTo>
                  <a:pt x="15699" y="13871"/>
                  <a:pt x="15675" y="13916"/>
                  <a:pt x="15675" y="13974"/>
                </a:cubicBezTo>
                <a:lnTo>
                  <a:pt x="15675" y="14194"/>
                </a:lnTo>
                <a:cubicBezTo>
                  <a:pt x="15675" y="14251"/>
                  <a:pt x="15699" y="14298"/>
                  <a:pt x="15728" y="14298"/>
                </a:cubicBezTo>
                <a:cubicBezTo>
                  <a:pt x="15757" y="14298"/>
                  <a:pt x="15781" y="14251"/>
                  <a:pt x="15781" y="14194"/>
                </a:cubicBezTo>
                <a:lnTo>
                  <a:pt x="15781" y="13974"/>
                </a:lnTo>
                <a:cubicBezTo>
                  <a:pt x="15781" y="13916"/>
                  <a:pt x="15757" y="13871"/>
                  <a:pt x="15728" y="13871"/>
                </a:cubicBezTo>
                <a:close/>
                <a:moveTo>
                  <a:pt x="16578" y="13871"/>
                </a:moveTo>
                <a:cubicBezTo>
                  <a:pt x="16549" y="13871"/>
                  <a:pt x="16525" y="13916"/>
                  <a:pt x="16525" y="13974"/>
                </a:cubicBezTo>
                <a:lnTo>
                  <a:pt x="16525" y="14194"/>
                </a:lnTo>
                <a:cubicBezTo>
                  <a:pt x="16525" y="14251"/>
                  <a:pt x="16549" y="14298"/>
                  <a:pt x="16578" y="14298"/>
                </a:cubicBezTo>
                <a:cubicBezTo>
                  <a:pt x="16607" y="14298"/>
                  <a:pt x="16630" y="14251"/>
                  <a:pt x="16630" y="14194"/>
                </a:cubicBezTo>
                <a:lnTo>
                  <a:pt x="16630" y="13974"/>
                </a:lnTo>
                <a:cubicBezTo>
                  <a:pt x="16630" y="13916"/>
                  <a:pt x="16607" y="13871"/>
                  <a:pt x="16578" y="13871"/>
                </a:cubicBezTo>
                <a:close/>
                <a:moveTo>
                  <a:pt x="16892" y="13871"/>
                </a:moveTo>
                <a:cubicBezTo>
                  <a:pt x="16863" y="13871"/>
                  <a:pt x="16839" y="13916"/>
                  <a:pt x="16839" y="13974"/>
                </a:cubicBezTo>
                <a:lnTo>
                  <a:pt x="16839" y="14194"/>
                </a:lnTo>
                <a:cubicBezTo>
                  <a:pt x="16839" y="14251"/>
                  <a:pt x="16863" y="14298"/>
                  <a:pt x="16892" y="14298"/>
                </a:cubicBezTo>
                <a:cubicBezTo>
                  <a:pt x="16921" y="14298"/>
                  <a:pt x="16944" y="14251"/>
                  <a:pt x="16944" y="14194"/>
                </a:cubicBezTo>
                <a:lnTo>
                  <a:pt x="16944" y="13974"/>
                </a:lnTo>
                <a:cubicBezTo>
                  <a:pt x="16944" y="13916"/>
                  <a:pt x="16921" y="13871"/>
                  <a:pt x="16892" y="13871"/>
                </a:cubicBezTo>
                <a:close/>
                <a:moveTo>
                  <a:pt x="17741" y="13871"/>
                </a:moveTo>
                <a:cubicBezTo>
                  <a:pt x="17712" y="13871"/>
                  <a:pt x="17689" y="13916"/>
                  <a:pt x="17689" y="13974"/>
                </a:cubicBezTo>
                <a:lnTo>
                  <a:pt x="17689" y="14194"/>
                </a:lnTo>
                <a:cubicBezTo>
                  <a:pt x="17689" y="14251"/>
                  <a:pt x="17712" y="14298"/>
                  <a:pt x="17741" y="14298"/>
                </a:cubicBezTo>
                <a:cubicBezTo>
                  <a:pt x="17770" y="14298"/>
                  <a:pt x="17794" y="14251"/>
                  <a:pt x="17794" y="14194"/>
                </a:cubicBezTo>
                <a:lnTo>
                  <a:pt x="17794" y="13974"/>
                </a:lnTo>
                <a:cubicBezTo>
                  <a:pt x="17794" y="13916"/>
                  <a:pt x="17770" y="13871"/>
                  <a:pt x="17741" y="13871"/>
                </a:cubicBezTo>
                <a:close/>
                <a:moveTo>
                  <a:pt x="18055" y="13871"/>
                </a:moveTo>
                <a:cubicBezTo>
                  <a:pt x="18026" y="13871"/>
                  <a:pt x="18002" y="13916"/>
                  <a:pt x="18002" y="13974"/>
                </a:cubicBezTo>
                <a:lnTo>
                  <a:pt x="18002" y="14194"/>
                </a:lnTo>
                <a:cubicBezTo>
                  <a:pt x="18002" y="14251"/>
                  <a:pt x="18026" y="14298"/>
                  <a:pt x="18055" y="14298"/>
                </a:cubicBezTo>
                <a:cubicBezTo>
                  <a:pt x="18085" y="14298"/>
                  <a:pt x="18108" y="14251"/>
                  <a:pt x="18108" y="14194"/>
                </a:cubicBezTo>
                <a:lnTo>
                  <a:pt x="18108" y="13974"/>
                </a:lnTo>
                <a:cubicBezTo>
                  <a:pt x="18108" y="13916"/>
                  <a:pt x="18085" y="13871"/>
                  <a:pt x="18055" y="13871"/>
                </a:cubicBezTo>
                <a:close/>
                <a:moveTo>
                  <a:pt x="18905" y="13871"/>
                </a:moveTo>
                <a:cubicBezTo>
                  <a:pt x="18876" y="13871"/>
                  <a:pt x="18852" y="13916"/>
                  <a:pt x="18852" y="13974"/>
                </a:cubicBezTo>
                <a:lnTo>
                  <a:pt x="18852" y="14194"/>
                </a:lnTo>
                <a:cubicBezTo>
                  <a:pt x="18852" y="14251"/>
                  <a:pt x="18876" y="14298"/>
                  <a:pt x="18905" y="14298"/>
                </a:cubicBezTo>
                <a:cubicBezTo>
                  <a:pt x="18934" y="14298"/>
                  <a:pt x="18958" y="14251"/>
                  <a:pt x="18958" y="14194"/>
                </a:cubicBezTo>
                <a:lnTo>
                  <a:pt x="18958" y="13974"/>
                </a:lnTo>
                <a:cubicBezTo>
                  <a:pt x="18958" y="13916"/>
                  <a:pt x="18934" y="13871"/>
                  <a:pt x="18905" y="13871"/>
                </a:cubicBezTo>
                <a:close/>
                <a:moveTo>
                  <a:pt x="19220" y="13871"/>
                </a:moveTo>
                <a:cubicBezTo>
                  <a:pt x="19191" y="13871"/>
                  <a:pt x="19167" y="13916"/>
                  <a:pt x="19167" y="13974"/>
                </a:cubicBezTo>
                <a:lnTo>
                  <a:pt x="19167" y="14194"/>
                </a:lnTo>
                <a:cubicBezTo>
                  <a:pt x="19167" y="14251"/>
                  <a:pt x="19191" y="14298"/>
                  <a:pt x="19220" y="14298"/>
                </a:cubicBezTo>
                <a:cubicBezTo>
                  <a:pt x="19249" y="14298"/>
                  <a:pt x="19273" y="14251"/>
                  <a:pt x="19273" y="14194"/>
                </a:cubicBezTo>
                <a:lnTo>
                  <a:pt x="19273" y="13974"/>
                </a:lnTo>
                <a:cubicBezTo>
                  <a:pt x="19273" y="13916"/>
                  <a:pt x="19249" y="13871"/>
                  <a:pt x="19220" y="13871"/>
                </a:cubicBezTo>
                <a:close/>
                <a:moveTo>
                  <a:pt x="20069" y="13871"/>
                </a:moveTo>
                <a:cubicBezTo>
                  <a:pt x="20040" y="13871"/>
                  <a:pt x="20016" y="13916"/>
                  <a:pt x="20016" y="13974"/>
                </a:cubicBezTo>
                <a:lnTo>
                  <a:pt x="20016" y="14194"/>
                </a:lnTo>
                <a:cubicBezTo>
                  <a:pt x="20016" y="14251"/>
                  <a:pt x="20040" y="14298"/>
                  <a:pt x="20069" y="14298"/>
                </a:cubicBezTo>
                <a:cubicBezTo>
                  <a:pt x="20099" y="14298"/>
                  <a:pt x="20122" y="14251"/>
                  <a:pt x="20122" y="14194"/>
                </a:cubicBezTo>
                <a:lnTo>
                  <a:pt x="20122" y="13974"/>
                </a:lnTo>
                <a:cubicBezTo>
                  <a:pt x="20122" y="13916"/>
                  <a:pt x="20099" y="13871"/>
                  <a:pt x="20069" y="13871"/>
                </a:cubicBezTo>
                <a:close/>
                <a:moveTo>
                  <a:pt x="20384" y="13871"/>
                </a:moveTo>
                <a:cubicBezTo>
                  <a:pt x="20355" y="13871"/>
                  <a:pt x="20331" y="13916"/>
                  <a:pt x="20331" y="13974"/>
                </a:cubicBezTo>
                <a:lnTo>
                  <a:pt x="20331" y="14194"/>
                </a:lnTo>
                <a:cubicBezTo>
                  <a:pt x="20331" y="14251"/>
                  <a:pt x="20355" y="14298"/>
                  <a:pt x="20384" y="14298"/>
                </a:cubicBezTo>
                <a:cubicBezTo>
                  <a:pt x="20413" y="14298"/>
                  <a:pt x="20436" y="14251"/>
                  <a:pt x="20436" y="14194"/>
                </a:cubicBezTo>
                <a:lnTo>
                  <a:pt x="20436" y="13974"/>
                </a:lnTo>
                <a:cubicBezTo>
                  <a:pt x="20436" y="13916"/>
                  <a:pt x="20413" y="13871"/>
                  <a:pt x="20384" y="13871"/>
                </a:cubicBezTo>
                <a:close/>
                <a:moveTo>
                  <a:pt x="21234" y="13871"/>
                </a:moveTo>
                <a:cubicBezTo>
                  <a:pt x="21204" y="13871"/>
                  <a:pt x="21181" y="13916"/>
                  <a:pt x="21181" y="13974"/>
                </a:cubicBezTo>
                <a:lnTo>
                  <a:pt x="21181" y="14194"/>
                </a:lnTo>
                <a:cubicBezTo>
                  <a:pt x="21181" y="14251"/>
                  <a:pt x="21204" y="14298"/>
                  <a:pt x="21234" y="14298"/>
                </a:cubicBezTo>
                <a:cubicBezTo>
                  <a:pt x="21263" y="14298"/>
                  <a:pt x="21285" y="14251"/>
                  <a:pt x="21285" y="14194"/>
                </a:cubicBezTo>
                <a:lnTo>
                  <a:pt x="21285" y="13974"/>
                </a:lnTo>
                <a:cubicBezTo>
                  <a:pt x="21285" y="13916"/>
                  <a:pt x="21263" y="13871"/>
                  <a:pt x="21234" y="13871"/>
                </a:cubicBezTo>
                <a:close/>
                <a:moveTo>
                  <a:pt x="21547" y="13871"/>
                </a:moveTo>
                <a:cubicBezTo>
                  <a:pt x="21518" y="13871"/>
                  <a:pt x="21495" y="13916"/>
                  <a:pt x="21495" y="13974"/>
                </a:cubicBezTo>
                <a:lnTo>
                  <a:pt x="21495" y="14194"/>
                </a:lnTo>
                <a:cubicBezTo>
                  <a:pt x="21495" y="14251"/>
                  <a:pt x="21518" y="14298"/>
                  <a:pt x="21547" y="14298"/>
                </a:cubicBezTo>
                <a:cubicBezTo>
                  <a:pt x="21576" y="14298"/>
                  <a:pt x="21600" y="14251"/>
                  <a:pt x="21600" y="14194"/>
                </a:cubicBezTo>
                <a:lnTo>
                  <a:pt x="21600" y="13974"/>
                </a:lnTo>
                <a:cubicBezTo>
                  <a:pt x="21600" y="13916"/>
                  <a:pt x="21576" y="13871"/>
                  <a:pt x="21547" y="13871"/>
                </a:cubicBezTo>
                <a:close/>
                <a:moveTo>
                  <a:pt x="53" y="14601"/>
                </a:moveTo>
                <a:cubicBezTo>
                  <a:pt x="24" y="14601"/>
                  <a:pt x="0" y="14646"/>
                  <a:pt x="0" y="14704"/>
                </a:cubicBezTo>
                <a:lnTo>
                  <a:pt x="0" y="14924"/>
                </a:lnTo>
                <a:cubicBezTo>
                  <a:pt x="0" y="14981"/>
                  <a:pt x="24" y="15028"/>
                  <a:pt x="53" y="15028"/>
                </a:cubicBezTo>
                <a:cubicBezTo>
                  <a:pt x="82" y="15028"/>
                  <a:pt x="106" y="14981"/>
                  <a:pt x="106" y="14924"/>
                </a:cubicBezTo>
                <a:lnTo>
                  <a:pt x="106" y="14704"/>
                </a:lnTo>
                <a:cubicBezTo>
                  <a:pt x="106" y="14646"/>
                  <a:pt x="82" y="14601"/>
                  <a:pt x="53" y="14601"/>
                </a:cubicBezTo>
                <a:close/>
                <a:moveTo>
                  <a:pt x="367" y="14601"/>
                </a:moveTo>
                <a:cubicBezTo>
                  <a:pt x="338" y="14601"/>
                  <a:pt x="315" y="14646"/>
                  <a:pt x="315" y="14704"/>
                </a:cubicBezTo>
                <a:lnTo>
                  <a:pt x="315" y="14924"/>
                </a:lnTo>
                <a:cubicBezTo>
                  <a:pt x="315" y="14981"/>
                  <a:pt x="338" y="15028"/>
                  <a:pt x="367" y="15028"/>
                </a:cubicBezTo>
                <a:cubicBezTo>
                  <a:pt x="397" y="15028"/>
                  <a:pt x="420" y="14981"/>
                  <a:pt x="420" y="14924"/>
                </a:cubicBezTo>
                <a:lnTo>
                  <a:pt x="420" y="14704"/>
                </a:lnTo>
                <a:cubicBezTo>
                  <a:pt x="420" y="14646"/>
                  <a:pt x="397" y="14601"/>
                  <a:pt x="367" y="14601"/>
                </a:cubicBezTo>
                <a:close/>
                <a:moveTo>
                  <a:pt x="1217" y="14601"/>
                </a:moveTo>
                <a:cubicBezTo>
                  <a:pt x="1188" y="14601"/>
                  <a:pt x="1164" y="14646"/>
                  <a:pt x="1164" y="14704"/>
                </a:cubicBezTo>
                <a:lnTo>
                  <a:pt x="1164" y="14924"/>
                </a:lnTo>
                <a:cubicBezTo>
                  <a:pt x="1164" y="14981"/>
                  <a:pt x="1188" y="15028"/>
                  <a:pt x="1217" y="15028"/>
                </a:cubicBezTo>
                <a:cubicBezTo>
                  <a:pt x="1246" y="15028"/>
                  <a:pt x="1270" y="14981"/>
                  <a:pt x="1270" y="14924"/>
                </a:cubicBezTo>
                <a:lnTo>
                  <a:pt x="1270" y="14704"/>
                </a:lnTo>
                <a:cubicBezTo>
                  <a:pt x="1270" y="14646"/>
                  <a:pt x="1246" y="14601"/>
                  <a:pt x="1217" y="14601"/>
                </a:cubicBezTo>
                <a:close/>
                <a:moveTo>
                  <a:pt x="1532" y="14601"/>
                </a:moveTo>
                <a:cubicBezTo>
                  <a:pt x="1503" y="14601"/>
                  <a:pt x="1479" y="14646"/>
                  <a:pt x="1479" y="14704"/>
                </a:cubicBezTo>
                <a:lnTo>
                  <a:pt x="1479" y="14924"/>
                </a:lnTo>
                <a:cubicBezTo>
                  <a:pt x="1479" y="14981"/>
                  <a:pt x="1503" y="15028"/>
                  <a:pt x="1532" y="15028"/>
                </a:cubicBezTo>
                <a:cubicBezTo>
                  <a:pt x="1561" y="15028"/>
                  <a:pt x="1584" y="14981"/>
                  <a:pt x="1584" y="14924"/>
                </a:cubicBezTo>
                <a:lnTo>
                  <a:pt x="1584" y="14704"/>
                </a:lnTo>
                <a:cubicBezTo>
                  <a:pt x="1584" y="14646"/>
                  <a:pt x="1561" y="14601"/>
                  <a:pt x="1532" y="14601"/>
                </a:cubicBezTo>
                <a:close/>
                <a:moveTo>
                  <a:pt x="2380" y="14601"/>
                </a:moveTo>
                <a:cubicBezTo>
                  <a:pt x="2351" y="14601"/>
                  <a:pt x="2329" y="14646"/>
                  <a:pt x="2329" y="14704"/>
                </a:cubicBezTo>
                <a:lnTo>
                  <a:pt x="2329" y="14924"/>
                </a:lnTo>
                <a:cubicBezTo>
                  <a:pt x="2329" y="14981"/>
                  <a:pt x="2351" y="15028"/>
                  <a:pt x="2380" y="15028"/>
                </a:cubicBezTo>
                <a:cubicBezTo>
                  <a:pt x="2409" y="15028"/>
                  <a:pt x="2433" y="14981"/>
                  <a:pt x="2433" y="14924"/>
                </a:cubicBezTo>
                <a:lnTo>
                  <a:pt x="2433" y="14704"/>
                </a:lnTo>
                <a:cubicBezTo>
                  <a:pt x="2433" y="14646"/>
                  <a:pt x="2409" y="14601"/>
                  <a:pt x="2380" y="14601"/>
                </a:cubicBezTo>
                <a:close/>
                <a:moveTo>
                  <a:pt x="2695" y="14601"/>
                </a:moveTo>
                <a:cubicBezTo>
                  <a:pt x="2666" y="14601"/>
                  <a:pt x="2643" y="14646"/>
                  <a:pt x="2643" y="14704"/>
                </a:cubicBezTo>
                <a:lnTo>
                  <a:pt x="2643" y="14924"/>
                </a:lnTo>
                <a:cubicBezTo>
                  <a:pt x="2643" y="14981"/>
                  <a:pt x="2666" y="15028"/>
                  <a:pt x="2695" y="15028"/>
                </a:cubicBezTo>
                <a:cubicBezTo>
                  <a:pt x="2724" y="15028"/>
                  <a:pt x="2748" y="14981"/>
                  <a:pt x="2748" y="14924"/>
                </a:cubicBezTo>
                <a:lnTo>
                  <a:pt x="2748" y="14704"/>
                </a:lnTo>
                <a:cubicBezTo>
                  <a:pt x="2748" y="14646"/>
                  <a:pt x="2724" y="14601"/>
                  <a:pt x="2695" y="14601"/>
                </a:cubicBezTo>
                <a:close/>
                <a:moveTo>
                  <a:pt x="3545" y="14601"/>
                </a:moveTo>
                <a:cubicBezTo>
                  <a:pt x="3516" y="14601"/>
                  <a:pt x="3492" y="14646"/>
                  <a:pt x="3492" y="14704"/>
                </a:cubicBezTo>
                <a:lnTo>
                  <a:pt x="3492" y="14924"/>
                </a:lnTo>
                <a:cubicBezTo>
                  <a:pt x="3492" y="14981"/>
                  <a:pt x="3516" y="15028"/>
                  <a:pt x="3545" y="15028"/>
                </a:cubicBezTo>
                <a:cubicBezTo>
                  <a:pt x="3574" y="15028"/>
                  <a:pt x="3598" y="14981"/>
                  <a:pt x="3598" y="14924"/>
                </a:cubicBezTo>
                <a:lnTo>
                  <a:pt x="3598" y="14704"/>
                </a:lnTo>
                <a:cubicBezTo>
                  <a:pt x="3598" y="14646"/>
                  <a:pt x="3574" y="14601"/>
                  <a:pt x="3545" y="14601"/>
                </a:cubicBezTo>
                <a:close/>
                <a:moveTo>
                  <a:pt x="3859" y="14601"/>
                </a:moveTo>
                <a:cubicBezTo>
                  <a:pt x="3830" y="14601"/>
                  <a:pt x="3806" y="14646"/>
                  <a:pt x="3806" y="14704"/>
                </a:cubicBezTo>
                <a:lnTo>
                  <a:pt x="3806" y="14924"/>
                </a:lnTo>
                <a:cubicBezTo>
                  <a:pt x="3806" y="14981"/>
                  <a:pt x="3830" y="15028"/>
                  <a:pt x="3859" y="15028"/>
                </a:cubicBezTo>
                <a:cubicBezTo>
                  <a:pt x="3888" y="15028"/>
                  <a:pt x="3912" y="14981"/>
                  <a:pt x="3912" y="14924"/>
                </a:cubicBezTo>
                <a:lnTo>
                  <a:pt x="3912" y="14704"/>
                </a:lnTo>
                <a:cubicBezTo>
                  <a:pt x="3912" y="14646"/>
                  <a:pt x="3888" y="14601"/>
                  <a:pt x="3859" y="14601"/>
                </a:cubicBezTo>
                <a:close/>
                <a:moveTo>
                  <a:pt x="4709" y="14601"/>
                </a:moveTo>
                <a:cubicBezTo>
                  <a:pt x="4680" y="14601"/>
                  <a:pt x="4656" y="14646"/>
                  <a:pt x="4656" y="14704"/>
                </a:cubicBezTo>
                <a:lnTo>
                  <a:pt x="4656" y="14924"/>
                </a:lnTo>
                <a:cubicBezTo>
                  <a:pt x="4656" y="14981"/>
                  <a:pt x="4680" y="15028"/>
                  <a:pt x="4709" y="15028"/>
                </a:cubicBezTo>
                <a:cubicBezTo>
                  <a:pt x="4738" y="15028"/>
                  <a:pt x="4762" y="14981"/>
                  <a:pt x="4762" y="14924"/>
                </a:cubicBezTo>
                <a:lnTo>
                  <a:pt x="4762" y="14704"/>
                </a:lnTo>
                <a:cubicBezTo>
                  <a:pt x="4762" y="14646"/>
                  <a:pt x="4738" y="14601"/>
                  <a:pt x="4709" y="14601"/>
                </a:cubicBezTo>
                <a:close/>
                <a:moveTo>
                  <a:pt x="5023" y="14601"/>
                </a:moveTo>
                <a:cubicBezTo>
                  <a:pt x="4994" y="14601"/>
                  <a:pt x="4970" y="14646"/>
                  <a:pt x="4970" y="14704"/>
                </a:cubicBezTo>
                <a:lnTo>
                  <a:pt x="4970" y="14924"/>
                </a:lnTo>
                <a:cubicBezTo>
                  <a:pt x="4970" y="14981"/>
                  <a:pt x="4994" y="15028"/>
                  <a:pt x="5023" y="15028"/>
                </a:cubicBezTo>
                <a:cubicBezTo>
                  <a:pt x="5053" y="15028"/>
                  <a:pt x="5076" y="14981"/>
                  <a:pt x="5076" y="14924"/>
                </a:cubicBezTo>
                <a:lnTo>
                  <a:pt x="5076" y="14704"/>
                </a:lnTo>
                <a:cubicBezTo>
                  <a:pt x="5076" y="14646"/>
                  <a:pt x="5053" y="14601"/>
                  <a:pt x="5023" y="14601"/>
                </a:cubicBezTo>
                <a:close/>
                <a:moveTo>
                  <a:pt x="5873" y="14601"/>
                </a:moveTo>
                <a:cubicBezTo>
                  <a:pt x="5844" y="14601"/>
                  <a:pt x="5820" y="14646"/>
                  <a:pt x="5820" y="14704"/>
                </a:cubicBezTo>
                <a:lnTo>
                  <a:pt x="5820" y="14924"/>
                </a:lnTo>
                <a:cubicBezTo>
                  <a:pt x="5820" y="14981"/>
                  <a:pt x="5844" y="15028"/>
                  <a:pt x="5873" y="15028"/>
                </a:cubicBezTo>
                <a:cubicBezTo>
                  <a:pt x="5902" y="15028"/>
                  <a:pt x="5926" y="14981"/>
                  <a:pt x="5926" y="14924"/>
                </a:cubicBezTo>
                <a:lnTo>
                  <a:pt x="5926" y="14704"/>
                </a:lnTo>
                <a:cubicBezTo>
                  <a:pt x="5926" y="14646"/>
                  <a:pt x="5902" y="14601"/>
                  <a:pt x="5873" y="14601"/>
                </a:cubicBezTo>
                <a:close/>
                <a:moveTo>
                  <a:pt x="6188" y="14601"/>
                </a:moveTo>
                <a:cubicBezTo>
                  <a:pt x="6159" y="14601"/>
                  <a:pt x="6135" y="14646"/>
                  <a:pt x="6135" y="14704"/>
                </a:cubicBezTo>
                <a:lnTo>
                  <a:pt x="6135" y="14924"/>
                </a:lnTo>
                <a:cubicBezTo>
                  <a:pt x="6135" y="14981"/>
                  <a:pt x="6159" y="15028"/>
                  <a:pt x="6188" y="15028"/>
                </a:cubicBezTo>
                <a:cubicBezTo>
                  <a:pt x="6217" y="15028"/>
                  <a:pt x="6240" y="14981"/>
                  <a:pt x="6240" y="14924"/>
                </a:cubicBezTo>
                <a:lnTo>
                  <a:pt x="6240" y="14704"/>
                </a:lnTo>
                <a:cubicBezTo>
                  <a:pt x="6240" y="14646"/>
                  <a:pt x="6217" y="14601"/>
                  <a:pt x="6188" y="14601"/>
                </a:cubicBezTo>
                <a:close/>
                <a:moveTo>
                  <a:pt x="7036" y="14601"/>
                </a:moveTo>
                <a:cubicBezTo>
                  <a:pt x="7007" y="14601"/>
                  <a:pt x="6984" y="14646"/>
                  <a:pt x="6984" y="14704"/>
                </a:cubicBezTo>
                <a:lnTo>
                  <a:pt x="6984" y="14924"/>
                </a:lnTo>
                <a:cubicBezTo>
                  <a:pt x="6984" y="14981"/>
                  <a:pt x="7007" y="15028"/>
                  <a:pt x="7036" y="15028"/>
                </a:cubicBezTo>
                <a:cubicBezTo>
                  <a:pt x="7065" y="15028"/>
                  <a:pt x="7089" y="14981"/>
                  <a:pt x="7089" y="14924"/>
                </a:cubicBezTo>
                <a:lnTo>
                  <a:pt x="7089" y="14704"/>
                </a:lnTo>
                <a:cubicBezTo>
                  <a:pt x="7089" y="14646"/>
                  <a:pt x="7065" y="14601"/>
                  <a:pt x="7036" y="14601"/>
                </a:cubicBezTo>
                <a:close/>
                <a:moveTo>
                  <a:pt x="7351" y="14601"/>
                </a:moveTo>
                <a:cubicBezTo>
                  <a:pt x="7322" y="14601"/>
                  <a:pt x="7299" y="14646"/>
                  <a:pt x="7299" y="14704"/>
                </a:cubicBezTo>
                <a:lnTo>
                  <a:pt x="7299" y="14924"/>
                </a:lnTo>
                <a:cubicBezTo>
                  <a:pt x="7299" y="14981"/>
                  <a:pt x="7322" y="15028"/>
                  <a:pt x="7351" y="15028"/>
                </a:cubicBezTo>
                <a:cubicBezTo>
                  <a:pt x="7380" y="15028"/>
                  <a:pt x="7404" y="14981"/>
                  <a:pt x="7404" y="14924"/>
                </a:cubicBezTo>
                <a:lnTo>
                  <a:pt x="7404" y="14704"/>
                </a:lnTo>
                <a:cubicBezTo>
                  <a:pt x="7404" y="14646"/>
                  <a:pt x="7380" y="14601"/>
                  <a:pt x="7351" y="14601"/>
                </a:cubicBezTo>
                <a:close/>
                <a:moveTo>
                  <a:pt x="8201" y="14601"/>
                </a:moveTo>
                <a:cubicBezTo>
                  <a:pt x="8171" y="14601"/>
                  <a:pt x="8148" y="14646"/>
                  <a:pt x="8148" y="14704"/>
                </a:cubicBezTo>
                <a:lnTo>
                  <a:pt x="8148" y="14924"/>
                </a:lnTo>
                <a:cubicBezTo>
                  <a:pt x="8148" y="14981"/>
                  <a:pt x="8171" y="15028"/>
                  <a:pt x="8201" y="15028"/>
                </a:cubicBezTo>
                <a:cubicBezTo>
                  <a:pt x="8230" y="15028"/>
                  <a:pt x="8254" y="14981"/>
                  <a:pt x="8254" y="14924"/>
                </a:cubicBezTo>
                <a:lnTo>
                  <a:pt x="8254" y="14704"/>
                </a:lnTo>
                <a:cubicBezTo>
                  <a:pt x="8254" y="14646"/>
                  <a:pt x="8230" y="14601"/>
                  <a:pt x="8201" y="14601"/>
                </a:cubicBezTo>
                <a:close/>
                <a:moveTo>
                  <a:pt x="8515" y="14601"/>
                </a:moveTo>
                <a:cubicBezTo>
                  <a:pt x="8486" y="14601"/>
                  <a:pt x="8462" y="14646"/>
                  <a:pt x="8462" y="14704"/>
                </a:cubicBezTo>
                <a:lnTo>
                  <a:pt x="8462" y="14924"/>
                </a:lnTo>
                <a:cubicBezTo>
                  <a:pt x="8462" y="14981"/>
                  <a:pt x="8486" y="15028"/>
                  <a:pt x="8515" y="15028"/>
                </a:cubicBezTo>
                <a:cubicBezTo>
                  <a:pt x="8544" y="15028"/>
                  <a:pt x="8568" y="14981"/>
                  <a:pt x="8568" y="14924"/>
                </a:cubicBezTo>
                <a:lnTo>
                  <a:pt x="8568" y="14704"/>
                </a:lnTo>
                <a:cubicBezTo>
                  <a:pt x="8568" y="14646"/>
                  <a:pt x="8544" y="14601"/>
                  <a:pt x="8515" y="14601"/>
                </a:cubicBezTo>
                <a:close/>
                <a:moveTo>
                  <a:pt x="9365" y="14601"/>
                </a:moveTo>
                <a:cubicBezTo>
                  <a:pt x="9336" y="14601"/>
                  <a:pt x="9312" y="14646"/>
                  <a:pt x="9312" y="14704"/>
                </a:cubicBezTo>
                <a:lnTo>
                  <a:pt x="9312" y="14924"/>
                </a:lnTo>
                <a:cubicBezTo>
                  <a:pt x="9312" y="14981"/>
                  <a:pt x="9336" y="15028"/>
                  <a:pt x="9365" y="15028"/>
                </a:cubicBezTo>
                <a:cubicBezTo>
                  <a:pt x="9394" y="15028"/>
                  <a:pt x="9418" y="14981"/>
                  <a:pt x="9418" y="14924"/>
                </a:cubicBezTo>
                <a:lnTo>
                  <a:pt x="9418" y="14704"/>
                </a:lnTo>
                <a:cubicBezTo>
                  <a:pt x="9418" y="14646"/>
                  <a:pt x="9394" y="14601"/>
                  <a:pt x="9365" y="14601"/>
                </a:cubicBezTo>
                <a:close/>
                <a:moveTo>
                  <a:pt x="9679" y="14601"/>
                </a:moveTo>
                <a:cubicBezTo>
                  <a:pt x="9650" y="14601"/>
                  <a:pt x="9626" y="14646"/>
                  <a:pt x="9626" y="14704"/>
                </a:cubicBezTo>
                <a:lnTo>
                  <a:pt x="9626" y="14924"/>
                </a:lnTo>
                <a:cubicBezTo>
                  <a:pt x="9626" y="14981"/>
                  <a:pt x="9650" y="15028"/>
                  <a:pt x="9679" y="15028"/>
                </a:cubicBezTo>
                <a:cubicBezTo>
                  <a:pt x="9708" y="15028"/>
                  <a:pt x="9732" y="14981"/>
                  <a:pt x="9732" y="14924"/>
                </a:cubicBezTo>
                <a:lnTo>
                  <a:pt x="9732" y="14704"/>
                </a:lnTo>
                <a:cubicBezTo>
                  <a:pt x="9732" y="14646"/>
                  <a:pt x="9708" y="14601"/>
                  <a:pt x="9679" y="14601"/>
                </a:cubicBezTo>
                <a:close/>
                <a:moveTo>
                  <a:pt x="10529" y="14601"/>
                </a:moveTo>
                <a:cubicBezTo>
                  <a:pt x="10500" y="14601"/>
                  <a:pt x="10476" y="14646"/>
                  <a:pt x="10476" y="14704"/>
                </a:cubicBezTo>
                <a:lnTo>
                  <a:pt x="10476" y="14924"/>
                </a:lnTo>
                <a:cubicBezTo>
                  <a:pt x="10476" y="14981"/>
                  <a:pt x="10500" y="15028"/>
                  <a:pt x="10529" y="15028"/>
                </a:cubicBezTo>
                <a:cubicBezTo>
                  <a:pt x="10558" y="15028"/>
                  <a:pt x="10582" y="14981"/>
                  <a:pt x="10582" y="14924"/>
                </a:cubicBezTo>
                <a:lnTo>
                  <a:pt x="10582" y="14704"/>
                </a:lnTo>
                <a:cubicBezTo>
                  <a:pt x="10582" y="14646"/>
                  <a:pt x="10558" y="14601"/>
                  <a:pt x="10529" y="14601"/>
                </a:cubicBezTo>
                <a:close/>
                <a:moveTo>
                  <a:pt x="10844" y="14601"/>
                </a:moveTo>
                <a:cubicBezTo>
                  <a:pt x="10814" y="14601"/>
                  <a:pt x="10791" y="14646"/>
                  <a:pt x="10791" y="14704"/>
                </a:cubicBezTo>
                <a:lnTo>
                  <a:pt x="10791" y="14924"/>
                </a:lnTo>
                <a:cubicBezTo>
                  <a:pt x="10791" y="14981"/>
                  <a:pt x="10814" y="15028"/>
                  <a:pt x="10844" y="15028"/>
                </a:cubicBezTo>
                <a:cubicBezTo>
                  <a:pt x="10873" y="15028"/>
                  <a:pt x="10895" y="14981"/>
                  <a:pt x="10895" y="14924"/>
                </a:cubicBezTo>
                <a:lnTo>
                  <a:pt x="10895" y="14704"/>
                </a:lnTo>
                <a:cubicBezTo>
                  <a:pt x="10895" y="14646"/>
                  <a:pt x="10873" y="14601"/>
                  <a:pt x="10844" y="14601"/>
                </a:cubicBezTo>
                <a:close/>
                <a:moveTo>
                  <a:pt x="11692" y="14601"/>
                </a:moveTo>
                <a:cubicBezTo>
                  <a:pt x="11663" y="14601"/>
                  <a:pt x="11640" y="14646"/>
                  <a:pt x="11640" y="14704"/>
                </a:cubicBezTo>
                <a:lnTo>
                  <a:pt x="11640" y="14924"/>
                </a:lnTo>
                <a:cubicBezTo>
                  <a:pt x="11640" y="14981"/>
                  <a:pt x="11663" y="15028"/>
                  <a:pt x="11692" y="15028"/>
                </a:cubicBezTo>
                <a:cubicBezTo>
                  <a:pt x="11721" y="15028"/>
                  <a:pt x="11745" y="14981"/>
                  <a:pt x="11745" y="14924"/>
                </a:cubicBezTo>
                <a:lnTo>
                  <a:pt x="11745" y="14704"/>
                </a:lnTo>
                <a:cubicBezTo>
                  <a:pt x="11745" y="14646"/>
                  <a:pt x="11721" y="14601"/>
                  <a:pt x="11692" y="14601"/>
                </a:cubicBezTo>
                <a:close/>
                <a:moveTo>
                  <a:pt x="12007" y="14601"/>
                </a:moveTo>
                <a:cubicBezTo>
                  <a:pt x="11978" y="14601"/>
                  <a:pt x="11955" y="14646"/>
                  <a:pt x="11955" y="14704"/>
                </a:cubicBezTo>
                <a:lnTo>
                  <a:pt x="11955" y="14924"/>
                </a:lnTo>
                <a:cubicBezTo>
                  <a:pt x="11955" y="14981"/>
                  <a:pt x="11978" y="15028"/>
                  <a:pt x="12007" y="15028"/>
                </a:cubicBezTo>
                <a:cubicBezTo>
                  <a:pt x="12036" y="15028"/>
                  <a:pt x="12060" y="14981"/>
                  <a:pt x="12060" y="14924"/>
                </a:cubicBezTo>
                <a:lnTo>
                  <a:pt x="12060" y="14704"/>
                </a:lnTo>
                <a:cubicBezTo>
                  <a:pt x="12060" y="14646"/>
                  <a:pt x="12036" y="14601"/>
                  <a:pt x="12007" y="14601"/>
                </a:cubicBezTo>
                <a:close/>
                <a:moveTo>
                  <a:pt x="12856" y="14601"/>
                </a:moveTo>
                <a:cubicBezTo>
                  <a:pt x="12827" y="14601"/>
                  <a:pt x="12804" y="14646"/>
                  <a:pt x="12804" y="14704"/>
                </a:cubicBezTo>
                <a:lnTo>
                  <a:pt x="12804" y="14924"/>
                </a:lnTo>
                <a:cubicBezTo>
                  <a:pt x="12804" y="14981"/>
                  <a:pt x="12827" y="15028"/>
                  <a:pt x="12856" y="15028"/>
                </a:cubicBezTo>
                <a:cubicBezTo>
                  <a:pt x="12886" y="15028"/>
                  <a:pt x="12909" y="14981"/>
                  <a:pt x="12909" y="14924"/>
                </a:cubicBezTo>
                <a:lnTo>
                  <a:pt x="12909" y="14704"/>
                </a:lnTo>
                <a:cubicBezTo>
                  <a:pt x="12909" y="14646"/>
                  <a:pt x="12886" y="14601"/>
                  <a:pt x="12856" y="14601"/>
                </a:cubicBezTo>
                <a:close/>
                <a:moveTo>
                  <a:pt x="13171" y="14601"/>
                </a:moveTo>
                <a:cubicBezTo>
                  <a:pt x="13142" y="14601"/>
                  <a:pt x="13118" y="14646"/>
                  <a:pt x="13118" y="14704"/>
                </a:cubicBezTo>
                <a:lnTo>
                  <a:pt x="13118" y="14924"/>
                </a:lnTo>
                <a:cubicBezTo>
                  <a:pt x="13118" y="14981"/>
                  <a:pt x="13142" y="15028"/>
                  <a:pt x="13171" y="15028"/>
                </a:cubicBezTo>
                <a:cubicBezTo>
                  <a:pt x="13200" y="15028"/>
                  <a:pt x="13224" y="14981"/>
                  <a:pt x="13224" y="14924"/>
                </a:cubicBezTo>
                <a:lnTo>
                  <a:pt x="13224" y="14704"/>
                </a:lnTo>
                <a:cubicBezTo>
                  <a:pt x="13224" y="14646"/>
                  <a:pt x="13200" y="14601"/>
                  <a:pt x="13171" y="14601"/>
                </a:cubicBezTo>
                <a:close/>
                <a:moveTo>
                  <a:pt x="14021" y="14601"/>
                </a:moveTo>
                <a:cubicBezTo>
                  <a:pt x="13992" y="14601"/>
                  <a:pt x="13968" y="14646"/>
                  <a:pt x="13968" y="14704"/>
                </a:cubicBezTo>
                <a:lnTo>
                  <a:pt x="13968" y="14924"/>
                </a:lnTo>
                <a:cubicBezTo>
                  <a:pt x="13968" y="14981"/>
                  <a:pt x="13992" y="15028"/>
                  <a:pt x="14021" y="15028"/>
                </a:cubicBezTo>
                <a:cubicBezTo>
                  <a:pt x="14050" y="15028"/>
                  <a:pt x="14074" y="14981"/>
                  <a:pt x="14074" y="14924"/>
                </a:cubicBezTo>
                <a:lnTo>
                  <a:pt x="14074" y="14704"/>
                </a:lnTo>
                <a:cubicBezTo>
                  <a:pt x="14074" y="14646"/>
                  <a:pt x="14050" y="14601"/>
                  <a:pt x="14021" y="14601"/>
                </a:cubicBezTo>
                <a:close/>
                <a:moveTo>
                  <a:pt x="14335" y="14601"/>
                </a:moveTo>
                <a:cubicBezTo>
                  <a:pt x="14306" y="14601"/>
                  <a:pt x="14282" y="14646"/>
                  <a:pt x="14282" y="14704"/>
                </a:cubicBezTo>
                <a:lnTo>
                  <a:pt x="14282" y="14924"/>
                </a:lnTo>
                <a:cubicBezTo>
                  <a:pt x="14282" y="14981"/>
                  <a:pt x="14306" y="15028"/>
                  <a:pt x="14335" y="15028"/>
                </a:cubicBezTo>
                <a:cubicBezTo>
                  <a:pt x="14364" y="15028"/>
                  <a:pt x="14388" y="14981"/>
                  <a:pt x="14388" y="14924"/>
                </a:cubicBezTo>
                <a:lnTo>
                  <a:pt x="14388" y="14704"/>
                </a:lnTo>
                <a:cubicBezTo>
                  <a:pt x="14388" y="14646"/>
                  <a:pt x="14364" y="14601"/>
                  <a:pt x="14335" y="14601"/>
                </a:cubicBezTo>
                <a:close/>
                <a:moveTo>
                  <a:pt x="15185" y="14601"/>
                </a:moveTo>
                <a:cubicBezTo>
                  <a:pt x="15156" y="14601"/>
                  <a:pt x="15132" y="14646"/>
                  <a:pt x="15132" y="14704"/>
                </a:cubicBezTo>
                <a:lnTo>
                  <a:pt x="15132" y="14924"/>
                </a:lnTo>
                <a:cubicBezTo>
                  <a:pt x="15132" y="14981"/>
                  <a:pt x="15156" y="15028"/>
                  <a:pt x="15185" y="15028"/>
                </a:cubicBezTo>
                <a:cubicBezTo>
                  <a:pt x="15214" y="15028"/>
                  <a:pt x="15237" y="14981"/>
                  <a:pt x="15237" y="14924"/>
                </a:cubicBezTo>
                <a:lnTo>
                  <a:pt x="15237" y="14704"/>
                </a:lnTo>
                <a:cubicBezTo>
                  <a:pt x="15237" y="14646"/>
                  <a:pt x="15214" y="14601"/>
                  <a:pt x="15185" y="14601"/>
                </a:cubicBezTo>
                <a:close/>
                <a:moveTo>
                  <a:pt x="15500" y="14601"/>
                </a:moveTo>
                <a:cubicBezTo>
                  <a:pt x="15470" y="14601"/>
                  <a:pt x="15447" y="14646"/>
                  <a:pt x="15447" y="14704"/>
                </a:cubicBezTo>
                <a:lnTo>
                  <a:pt x="15447" y="14924"/>
                </a:lnTo>
                <a:cubicBezTo>
                  <a:pt x="15447" y="14981"/>
                  <a:pt x="15470" y="15028"/>
                  <a:pt x="15500" y="15028"/>
                </a:cubicBezTo>
                <a:cubicBezTo>
                  <a:pt x="15529" y="15028"/>
                  <a:pt x="15551" y="14981"/>
                  <a:pt x="15551" y="14924"/>
                </a:cubicBezTo>
                <a:lnTo>
                  <a:pt x="15551" y="14704"/>
                </a:lnTo>
                <a:cubicBezTo>
                  <a:pt x="15551" y="14646"/>
                  <a:pt x="15529" y="14601"/>
                  <a:pt x="15500" y="14601"/>
                </a:cubicBezTo>
                <a:close/>
                <a:moveTo>
                  <a:pt x="16349" y="14601"/>
                </a:moveTo>
                <a:cubicBezTo>
                  <a:pt x="16320" y="14601"/>
                  <a:pt x="16296" y="14646"/>
                  <a:pt x="16296" y="14704"/>
                </a:cubicBezTo>
                <a:lnTo>
                  <a:pt x="16296" y="14924"/>
                </a:lnTo>
                <a:cubicBezTo>
                  <a:pt x="16296" y="14981"/>
                  <a:pt x="16320" y="15028"/>
                  <a:pt x="16349" y="15028"/>
                </a:cubicBezTo>
                <a:cubicBezTo>
                  <a:pt x="16378" y="15028"/>
                  <a:pt x="16401" y="14981"/>
                  <a:pt x="16401" y="14924"/>
                </a:cubicBezTo>
                <a:lnTo>
                  <a:pt x="16401" y="14704"/>
                </a:lnTo>
                <a:cubicBezTo>
                  <a:pt x="16401" y="14646"/>
                  <a:pt x="16378" y="14601"/>
                  <a:pt x="16349" y="14601"/>
                </a:cubicBezTo>
                <a:close/>
                <a:moveTo>
                  <a:pt x="16663" y="14601"/>
                </a:moveTo>
                <a:cubicBezTo>
                  <a:pt x="16634" y="14601"/>
                  <a:pt x="16611" y="14646"/>
                  <a:pt x="16611" y="14704"/>
                </a:cubicBezTo>
                <a:lnTo>
                  <a:pt x="16611" y="14924"/>
                </a:lnTo>
                <a:cubicBezTo>
                  <a:pt x="16611" y="14981"/>
                  <a:pt x="16634" y="15028"/>
                  <a:pt x="16663" y="15028"/>
                </a:cubicBezTo>
                <a:cubicBezTo>
                  <a:pt x="16692" y="15028"/>
                  <a:pt x="16716" y="14981"/>
                  <a:pt x="16716" y="14924"/>
                </a:cubicBezTo>
                <a:lnTo>
                  <a:pt x="16716" y="14704"/>
                </a:lnTo>
                <a:cubicBezTo>
                  <a:pt x="16716" y="14646"/>
                  <a:pt x="16692" y="14601"/>
                  <a:pt x="16663" y="14601"/>
                </a:cubicBezTo>
                <a:close/>
                <a:moveTo>
                  <a:pt x="17512" y="14601"/>
                </a:moveTo>
                <a:cubicBezTo>
                  <a:pt x="17483" y="14601"/>
                  <a:pt x="17459" y="14646"/>
                  <a:pt x="17459" y="14704"/>
                </a:cubicBezTo>
                <a:lnTo>
                  <a:pt x="17459" y="14924"/>
                </a:lnTo>
                <a:cubicBezTo>
                  <a:pt x="17459" y="14981"/>
                  <a:pt x="17483" y="15028"/>
                  <a:pt x="17512" y="15028"/>
                </a:cubicBezTo>
                <a:cubicBezTo>
                  <a:pt x="17541" y="15028"/>
                  <a:pt x="17565" y="14981"/>
                  <a:pt x="17565" y="14924"/>
                </a:cubicBezTo>
                <a:lnTo>
                  <a:pt x="17565" y="14704"/>
                </a:lnTo>
                <a:cubicBezTo>
                  <a:pt x="17565" y="14646"/>
                  <a:pt x="17541" y="14601"/>
                  <a:pt x="17512" y="14601"/>
                </a:cubicBezTo>
                <a:close/>
                <a:moveTo>
                  <a:pt x="17827" y="14601"/>
                </a:moveTo>
                <a:cubicBezTo>
                  <a:pt x="17798" y="14601"/>
                  <a:pt x="17774" y="14646"/>
                  <a:pt x="17774" y="14704"/>
                </a:cubicBezTo>
                <a:lnTo>
                  <a:pt x="17774" y="14924"/>
                </a:lnTo>
                <a:cubicBezTo>
                  <a:pt x="17774" y="14981"/>
                  <a:pt x="17798" y="15028"/>
                  <a:pt x="17827" y="15028"/>
                </a:cubicBezTo>
                <a:cubicBezTo>
                  <a:pt x="17856" y="15028"/>
                  <a:pt x="17880" y="14981"/>
                  <a:pt x="17880" y="14924"/>
                </a:cubicBezTo>
                <a:lnTo>
                  <a:pt x="17880" y="14704"/>
                </a:lnTo>
                <a:cubicBezTo>
                  <a:pt x="17880" y="14646"/>
                  <a:pt x="17856" y="14601"/>
                  <a:pt x="17827" y="14601"/>
                </a:cubicBezTo>
                <a:close/>
                <a:moveTo>
                  <a:pt x="18677" y="14601"/>
                </a:moveTo>
                <a:cubicBezTo>
                  <a:pt x="18648" y="14601"/>
                  <a:pt x="18624" y="14646"/>
                  <a:pt x="18624" y="14704"/>
                </a:cubicBezTo>
                <a:lnTo>
                  <a:pt x="18624" y="14924"/>
                </a:lnTo>
                <a:cubicBezTo>
                  <a:pt x="18624" y="14981"/>
                  <a:pt x="18648" y="15028"/>
                  <a:pt x="18677" y="15028"/>
                </a:cubicBezTo>
                <a:cubicBezTo>
                  <a:pt x="18706" y="15028"/>
                  <a:pt x="18730" y="14981"/>
                  <a:pt x="18730" y="14924"/>
                </a:cubicBezTo>
                <a:lnTo>
                  <a:pt x="18730" y="14704"/>
                </a:lnTo>
                <a:cubicBezTo>
                  <a:pt x="18730" y="14646"/>
                  <a:pt x="18706" y="14601"/>
                  <a:pt x="18677" y="14601"/>
                </a:cubicBezTo>
                <a:close/>
                <a:moveTo>
                  <a:pt x="18991" y="14601"/>
                </a:moveTo>
                <a:cubicBezTo>
                  <a:pt x="18962" y="14601"/>
                  <a:pt x="18938" y="14646"/>
                  <a:pt x="18938" y="14704"/>
                </a:cubicBezTo>
                <a:lnTo>
                  <a:pt x="18938" y="14924"/>
                </a:lnTo>
                <a:cubicBezTo>
                  <a:pt x="18938" y="14981"/>
                  <a:pt x="18962" y="15028"/>
                  <a:pt x="18991" y="15028"/>
                </a:cubicBezTo>
                <a:cubicBezTo>
                  <a:pt x="19020" y="15028"/>
                  <a:pt x="19044" y="14981"/>
                  <a:pt x="19044" y="14924"/>
                </a:cubicBezTo>
                <a:lnTo>
                  <a:pt x="19044" y="14704"/>
                </a:lnTo>
                <a:cubicBezTo>
                  <a:pt x="19044" y="14646"/>
                  <a:pt x="19020" y="14601"/>
                  <a:pt x="18991" y="14601"/>
                </a:cubicBezTo>
                <a:close/>
                <a:moveTo>
                  <a:pt x="19841" y="14601"/>
                </a:moveTo>
                <a:cubicBezTo>
                  <a:pt x="19812" y="14601"/>
                  <a:pt x="19788" y="14646"/>
                  <a:pt x="19788" y="14704"/>
                </a:cubicBezTo>
                <a:lnTo>
                  <a:pt x="19788" y="14924"/>
                </a:lnTo>
                <a:cubicBezTo>
                  <a:pt x="19788" y="14981"/>
                  <a:pt x="19812" y="15028"/>
                  <a:pt x="19841" y="15028"/>
                </a:cubicBezTo>
                <a:cubicBezTo>
                  <a:pt x="19870" y="15028"/>
                  <a:pt x="19894" y="14981"/>
                  <a:pt x="19894" y="14924"/>
                </a:cubicBezTo>
                <a:lnTo>
                  <a:pt x="19894" y="14704"/>
                </a:lnTo>
                <a:cubicBezTo>
                  <a:pt x="19894" y="14646"/>
                  <a:pt x="19870" y="14601"/>
                  <a:pt x="19841" y="14601"/>
                </a:cubicBezTo>
                <a:close/>
                <a:moveTo>
                  <a:pt x="20155" y="14601"/>
                </a:moveTo>
                <a:cubicBezTo>
                  <a:pt x="20126" y="14601"/>
                  <a:pt x="20102" y="14646"/>
                  <a:pt x="20102" y="14704"/>
                </a:cubicBezTo>
                <a:lnTo>
                  <a:pt x="20102" y="14924"/>
                </a:lnTo>
                <a:cubicBezTo>
                  <a:pt x="20102" y="14981"/>
                  <a:pt x="20126" y="15028"/>
                  <a:pt x="20155" y="15028"/>
                </a:cubicBezTo>
                <a:cubicBezTo>
                  <a:pt x="20184" y="15028"/>
                  <a:pt x="20207" y="14981"/>
                  <a:pt x="20207" y="14924"/>
                </a:cubicBezTo>
                <a:lnTo>
                  <a:pt x="20207" y="14704"/>
                </a:lnTo>
                <a:cubicBezTo>
                  <a:pt x="20207" y="14646"/>
                  <a:pt x="20184" y="14601"/>
                  <a:pt x="20155" y="14601"/>
                </a:cubicBezTo>
                <a:close/>
                <a:moveTo>
                  <a:pt x="21004" y="14601"/>
                </a:moveTo>
                <a:cubicBezTo>
                  <a:pt x="20975" y="14601"/>
                  <a:pt x="20952" y="14646"/>
                  <a:pt x="20952" y="14704"/>
                </a:cubicBezTo>
                <a:lnTo>
                  <a:pt x="20952" y="14924"/>
                </a:lnTo>
                <a:cubicBezTo>
                  <a:pt x="20952" y="14981"/>
                  <a:pt x="20975" y="15028"/>
                  <a:pt x="21004" y="15028"/>
                </a:cubicBezTo>
                <a:cubicBezTo>
                  <a:pt x="21033" y="15028"/>
                  <a:pt x="21057" y="14981"/>
                  <a:pt x="21057" y="14924"/>
                </a:cubicBezTo>
                <a:lnTo>
                  <a:pt x="21057" y="14704"/>
                </a:lnTo>
                <a:cubicBezTo>
                  <a:pt x="21057" y="14646"/>
                  <a:pt x="21033" y="14601"/>
                  <a:pt x="21004" y="14601"/>
                </a:cubicBezTo>
                <a:close/>
                <a:moveTo>
                  <a:pt x="21319" y="14601"/>
                </a:moveTo>
                <a:cubicBezTo>
                  <a:pt x="21289" y="14601"/>
                  <a:pt x="21267" y="14646"/>
                  <a:pt x="21267" y="14704"/>
                </a:cubicBezTo>
                <a:lnTo>
                  <a:pt x="21267" y="14924"/>
                </a:lnTo>
                <a:cubicBezTo>
                  <a:pt x="21267" y="14981"/>
                  <a:pt x="21289" y="15028"/>
                  <a:pt x="21319" y="15028"/>
                </a:cubicBezTo>
                <a:cubicBezTo>
                  <a:pt x="21348" y="15028"/>
                  <a:pt x="21372" y="14981"/>
                  <a:pt x="21372" y="14924"/>
                </a:cubicBezTo>
                <a:lnTo>
                  <a:pt x="21372" y="14704"/>
                </a:lnTo>
                <a:cubicBezTo>
                  <a:pt x="21372" y="14646"/>
                  <a:pt x="21348" y="14601"/>
                  <a:pt x="21319" y="14601"/>
                </a:cubicBezTo>
                <a:close/>
                <a:moveTo>
                  <a:pt x="281" y="15331"/>
                </a:moveTo>
                <a:cubicBezTo>
                  <a:pt x="252" y="15331"/>
                  <a:pt x="228" y="15376"/>
                  <a:pt x="228" y="15434"/>
                </a:cubicBezTo>
                <a:lnTo>
                  <a:pt x="228" y="15654"/>
                </a:lnTo>
                <a:cubicBezTo>
                  <a:pt x="228" y="15711"/>
                  <a:pt x="252" y="15758"/>
                  <a:pt x="281" y="15758"/>
                </a:cubicBezTo>
                <a:cubicBezTo>
                  <a:pt x="311" y="15758"/>
                  <a:pt x="334" y="15711"/>
                  <a:pt x="334" y="15654"/>
                </a:cubicBezTo>
                <a:lnTo>
                  <a:pt x="334" y="15434"/>
                </a:lnTo>
                <a:cubicBezTo>
                  <a:pt x="334" y="15376"/>
                  <a:pt x="311" y="15331"/>
                  <a:pt x="281" y="15331"/>
                </a:cubicBezTo>
                <a:close/>
                <a:moveTo>
                  <a:pt x="596" y="15331"/>
                </a:moveTo>
                <a:cubicBezTo>
                  <a:pt x="567" y="15331"/>
                  <a:pt x="543" y="15376"/>
                  <a:pt x="543" y="15434"/>
                </a:cubicBezTo>
                <a:lnTo>
                  <a:pt x="543" y="15654"/>
                </a:lnTo>
                <a:cubicBezTo>
                  <a:pt x="543" y="15711"/>
                  <a:pt x="567" y="15758"/>
                  <a:pt x="596" y="15758"/>
                </a:cubicBezTo>
                <a:cubicBezTo>
                  <a:pt x="625" y="15758"/>
                  <a:pt x="649" y="15711"/>
                  <a:pt x="649" y="15654"/>
                </a:cubicBezTo>
                <a:lnTo>
                  <a:pt x="649" y="15434"/>
                </a:lnTo>
                <a:cubicBezTo>
                  <a:pt x="649" y="15376"/>
                  <a:pt x="625" y="15331"/>
                  <a:pt x="596" y="15331"/>
                </a:cubicBezTo>
                <a:close/>
                <a:moveTo>
                  <a:pt x="1446" y="15331"/>
                </a:moveTo>
                <a:cubicBezTo>
                  <a:pt x="1417" y="15331"/>
                  <a:pt x="1393" y="15376"/>
                  <a:pt x="1393" y="15434"/>
                </a:cubicBezTo>
                <a:lnTo>
                  <a:pt x="1393" y="15654"/>
                </a:lnTo>
                <a:cubicBezTo>
                  <a:pt x="1393" y="15711"/>
                  <a:pt x="1417" y="15758"/>
                  <a:pt x="1446" y="15758"/>
                </a:cubicBezTo>
                <a:cubicBezTo>
                  <a:pt x="1475" y="15758"/>
                  <a:pt x="1499" y="15711"/>
                  <a:pt x="1499" y="15654"/>
                </a:cubicBezTo>
                <a:lnTo>
                  <a:pt x="1499" y="15434"/>
                </a:lnTo>
                <a:cubicBezTo>
                  <a:pt x="1499" y="15376"/>
                  <a:pt x="1475" y="15331"/>
                  <a:pt x="1446" y="15331"/>
                </a:cubicBezTo>
                <a:close/>
                <a:moveTo>
                  <a:pt x="1760" y="15331"/>
                </a:moveTo>
                <a:cubicBezTo>
                  <a:pt x="1731" y="15331"/>
                  <a:pt x="1707" y="15376"/>
                  <a:pt x="1707" y="15434"/>
                </a:cubicBezTo>
                <a:lnTo>
                  <a:pt x="1707" y="15654"/>
                </a:lnTo>
                <a:cubicBezTo>
                  <a:pt x="1707" y="15711"/>
                  <a:pt x="1731" y="15758"/>
                  <a:pt x="1760" y="15758"/>
                </a:cubicBezTo>
                <a:cubicBezTo>
                  <a:pt x="1789" y="15758"/>
                  <a:pt x="1813" y="15711"/>
                  <a:pt x="1813" y="15654"/>
                </a:cubicBezTo>
                <a:lnTo>
                  <a:pt x="1813" y="15434"/>
                </a:lnTo>
                <a:cubicBezTo>
                  <a:pt x="1813" y="15376"/>
                  <a:pt x="1789" y="15331"/>
                  <a:pt x="1760" y="15331"/>
                </a:cubicBezTo>
                <a:close/>
                <a:moveTo>
                  <a:pt x="2610" y="15331"/>
                </a:moveTo>
                <a:cubicBezTo>
                  <a:pt x="2581" y="15331"/>
                  <a:pt x="2557" y="15376"/>
                  <a:pt x="2557" y="15434"/>
                </a:cubicBezTo>
                <a:lnTo>
                  <a:pt x="2557" y="15654"/>
                </a:lnTo>
                <a:cubicBezTo>
                  <a:pt x="2557" y="15711"/>
                  <a:pt x="2581" y="15758"/>
                  <a:pt x="2610" y="15758"/>
                </a:cubicBezTo>
                <a:cubicBezTo>
                  <a:pt x="2639" y="15758"/>
                  <a:pt x="2662" y="15711"/>
                  <a:pt x="2662" y="15654"/>
                </a:cubicBezTo>
                <a:lnTo>
                  <a:pt x="2662" y="15434"/>
                </a:lnTo>
                <a:cubicBezTo>
                  <a:pt x="2662" y="15376"/>
                  <a:pt x="2639" y="15331"/>
                  <a:pt x="2610" y="15331"/>
                </a:cubicBezTo>
                <a:close/>
                <a:moveTo>
                  <a:pt x="2924" y="15331"/>
                </a:moveTo>
                <a:cubicBezTo>
                  <a:pt x="2895" y="15331"/>
                  <a:pt x="2871" y="15376"/>
                  <a:pt x="2871" y="15434"/>
                </a:cubicBezTo>
                <a:lnTo>
                  <a:pt x="2871" y="15654"/>
                </a:lnTo>
                <a:cubicBezTo>
                  <a:pt x="2871" y="15711"/>
                  <a:pt x="2895" y="15758"/>
                  <a:pt x="2924" y="15758"/>
                </a:cubicBezTo>
                <a:cubicBezTo>
                  <a:pt x="2954" y="15758"/>
                  <a:pt x="2976" y="15711"/>
                  <a:pt x="2976" y="15654"/>
                </a:cubicBezTo>
                <a:lnTo>
                  <a:pt x="2976" y="15434"/>
                </a:lnTo>
                <a:cubicBezTo>
                  <a:pt x="2976" y="15376"/>
                  <a:pt x="2954" y="15331"/>
                  <a:pt x="2924" y="15331"/>
                </a:cubicBezTo>
                <a:close/>
                <a:moveTo>
                  <a:pt x="3773" y="15331"/>
                </a:moveTo>
                <a:cubicBezTo>
                  <a:pt x="3744" y="15331"/>
                  <a:pt x="3721" y="15376"/>
                  <a:pt x="3721" y="15434"/>
                </a:cubicBezTo>
                <a:lnTo>
                  <a:pt x="3721" y="15654"/>
                </a:lnTo>
                <a:cubicBezTo>
                  <a:pt x="3721" y="15711"/>
                  <a:pt x="3744" y="15758"/>
                  <a:pt x="3773" y="15758"/>
                </a:cubicBezTo>
                <a:cubicBezTo>
                  <a:pt x="3802" y="15758"/>
                  <a:pt x="3826" y="15711"/>
                  <a:pt x="3826" y="15654"/>
                </a:cubicBezTo>
                <a:lnTo>
                  <a:pt x="3826" y="15434"/>
                </a:lnTo>
                <a:cubicBezTo>
                  <a:pt x="3826" y="15376"/>
                  <a:pt x="3802" y="15331"/>
                  <a:pt x="3773" y="15331"/>
                </a:cubicBezTo>
                <a:close/>
                <a:moveTo>
                  <a:pt x="4088" y="15331"/>
                </a:moveTo>
                <a:cubicBezTo>
                  <a:pt x="4058" y="15331"/>
                  <a:pt x="4035" y="15376"/>
                  <a:pt x="4035" y="15434"/>
                </a:cubicBezTo>
                <a:lnTo>
                  <a:pt x="4035" y="15654"/>
                </a:lnTo>
                <a:cubicBezTo>
                  <a:pt x="4035" y="15711"/>
                  <a:pt x="4058" y="15758"/>
                  <a:pt x="4088" y="15758"/>
                </a:cubicBezTo>
                <a:cubicBezTo>
                  <a:pt x="4117" y="15758"/>
                  <a:pt x="4141" y="15711"/>
                  <a:pt x="4141" y="15654"/>
                </a:cubicBezTo>
                <a:lnTo>
                  <a:pt x="4141" y="15434"/>
                </a:lnTo>
                <a:cubicBezTo>
                  <a:pt x="4141" y="15376"/>
                  <a:pt x="4117" y="15331"/>
                  <a:pt x="4088" y="15331"/>
                </a:cubicBezTo>
                <a:close/>
                <a:moveTo>
                  <a:pt x="4937" y="15331"/>
                </a:moveTo>
                <a:cubicBezTo>
                  <a:pt x="4908" y="15331"/>
                  <a:pt x="4884" y="15376"/>
                  <a:pt x="4884" y="15434"/>
                </a:cubicBezTo>
                <a:lnTo>
                  <a:pt x="4884" y="15654"/>
                </a:lnTo>
                <a:cubicBezTo>
                  <a:pt x="4884" y="15711"/>
                  <a:pt x="4908" y="15758"/>
                  <a:pt x="4937" y="15758"/>
                </a:cubicBezTo>
                <a:cubicBezTo>
                  <a:pt x="4966" y="15758"/>
                  <a:pt x="4990" y="15711"/>
                  <a:pt x="4990" y="15654"/>
                </a:cubicBezTo>
                <a:lnTo>
                  <a:pt x="4990" y="15434"/>
                </a:lnTo>
                <a:cubicBezTo>
                  <a:pt x="4990" y="15376"/>
                  <a:pt x="4966" y="15331"/>
                  <a:pt x="4937" y="15331"/>
                </a:cubicBezTo>
                <a:close/>
                <a:moveTo>
                  <a:pt x="5252" y="15331"/>
                </a:moveTo>
                <a:cubicBezTo>
                  <a:pt x="5223" y="15331"/>
                  <a:pt x="5199" y="15376"/>
                  <a:pt x="5199" y="15434"/>
                </a:cubicBezTo>
                <a:lnTo>
                  <a:pt x="5199" y="15654"/>
                </a:lnTo>
                <a:cubicBezTo>
                  <a:pt x="5199" y="15711"/>
                  <a:pt x="5223" y="15758"/>
                  <a:pt x="5252" y="15758"/>
                </a:cubicBezTo>
                <a:cubicBezTo>
                  <a:pt x="5281" y="15758"/>
                  <a:pt x="5305" y="15711"/>
                  <a:pt x="5305" y="15654"/>
                </a:cubicBezTo>
                <a:lnTo>
                  <a:pt x="5305" y="15434"/>
                </a:lnTo>
                <a:cubicBezTo>
                  <a:pt x="5305" y="15376"/>
                  <a:pt x="5281" y="15331"/>
                  <a:pt x="5252" y="15331"/>
                </a:cubicBezTo>
                <a:close/>
                <a:moveTo>
                  <a:pt x="6102" y="15331"/>
                </a:moveTo>
                <a:cubicBezTo>
                  <a:pt x="6072" y="15331"/>
                  <a:pt x="6049" y="15376"/>
                  <a:pt x="6049" y="15434"/>
                </a:cubicBezTo>
                <a:lnTo>
                  <a:pt x="6049" y="15654"/>
                </a:lnTo>
                <a:cubicBezTo>
                  <a:pt x="6049" y="15711"/>
                  <a:pt x="6072" y="15758"/>
                  <a:pt x="6102" y="15758"/>
                </a:cubicBezTo>
                <a:cubicBezTo>
                  <a:pt x="6131" y="15758"/>
                  <a:pt x="6155" y="15711"/>
                  <a:pt x="6155" y="15654"/>
                </a:cubicBezTo>
                <a:lnTo>
                  <a:pt x="6155" y="15434"/>
                </a:lnTo>
                <a:cubicBezTo>
                  <a:pt x="6155" y="15376"/>
                  <a:pt x="6131" y="15331"/>
                  <a:pt x="6102" y="15331"/>
                </a:cubicBezTo>
                <a:close/>
                <a:moveTo>
                  <a:pt x="6416" y="15331"/>
                </a:moveTo>
                <a:cubicBezTo>
                  <a:pt x="6387" y="15331"/>
                  <a:pt x="6363" y="15376"/>
                  <a:pt x="6363" y="15434"/>
                </a:cubicBezTo>
                <a:lnTo>
                  <a:pt x="6363" y="15654"/>
                </a:lnTo>
                <a:cubicBezTo>
                  <a:pt x="6363" y="15711"/>
                  <a:pt x="6387" y="15758"/>
                  <a:pt x="6416" y="15758"/>
                </a:cubicBezTo>
                <a:cubicBezTo>
                  <a:pt x="6445" y="15758"/>
                  <a:pt x="6469" y="15711"/>
                  <a:pt x="6469" y="15654"/>
                </a:cubicBezTo>
                <a:lnTo>
                  <a:pt x="6469" y="15434"/>
                </a:lnTo>
                <a:cubicBezTo>
                  <a:pt x="6469" y="15376"/>
                  <a:pt x="6445" y="15331"/>
                  <a:pt x="6416" y="15331"/>
                </a:cubicBezTo>
                <a:close/>
                <a:moveTo>
                  <a:pt x="7266" y="15331"/>
                </a:moveTo>
                <a:cubicBezTo>
                  <a:pt x="7237" y="15331"/>
                  <a:pt x="7213" y="15376"/>
                  <a:pt x="7213" y="15434"/>
                </a:cubicBezTo>
                <a:lnTo>
                  <a:pt x="7213" y="15654"/>
                </a:lnTo>
                <a:cubicBezTo>
                  <a:pt x="7213" y="15711"/>
                  <a:pt x="7237" y="15758"/>
                  <a:pt x="7266" y="15758"/>
                </a:cubicBezTo>
                <a:cubicBezTo>
                  <a:pt x="7295" y="15758"/>
                  <a:pt x="7318" y="15711"/>
                  <a:pt x="7318" y="15654"/>
                </a:cubicBezTo>
                <a:lnTo>
                  <a:pt x="7318" y="15434"/>
                </a:lnTo>
                <a:cubicBezTo>
                  <a:pt x="7318" y="15376"/>
                  <a:pt x="7295" y="15331"/>
                  <a:pt x="7266" y="15331"/>
                </a:cubicBezTo>
                <a:close/>
                <a:moveTo>
                  <a:pt x="7580" y="15331"/>
                </a:moveTo>
                <a:cubicBezTo>
                  <a:pt x="7551" y="15331"/>
                  <a:pt x="7527" y="15376"/>
                  <a:pt x="7527" y="15434"/>
                </a:cubicBezTo>
                <a:lnTo>
                  <a:pt x="7527" y="15654"/>
                </a:lnTo>
                <a:cubicBezTo>
                  <a:pt x="7527" y="15711"/>
                  <a:pt x="7551" y="15758"/>
                  <a:pt x="7580" y="15758"/>
                </a:cubicBezTo>
                <a:cubicBezTo>
                  <a:pt x="7609" y="15758"/>
                  <a:pt x="7632" y="15711"/>
                  <a:pt x="7632" y="15654"/>
                </a:cubicBezTo>
                <a:lnTo>
                  <a:pt x="7632" y="15434"/>
                </a:lnTo>
                <a:cubicBezTo>
                  <a:pt x="7632" y="15376"/>
                  <a:pt x="7609" y="15331"/>
                  <a:pt x="7580" y="15331"/>
                </a:cubicBezTo>
                <a:close/>
                <a:moveTo>
                  <a:pt x="8429" y="15331"/>
                </a:moveTo>
                <a:cubicBezTo>
                  <a:pt x="8400" y="15331"/>
                  <a:pt x="8377" y="15376"/>
                  <a:pt x="8377" y="15434"/>
                </a:cubicBezTo>
                <a:lnTo>
                  <a:pt x="8377" y="15654"/>
                </a:lnTo>
                <a:cubicBezTo>
                  <a:pt x="8377" y="15711"/>
                  <a:pt x="8400" y="15758"/>
                  <a:pt x="8429" y="15758"/>
                </a:cubicBezTo>
                <a:cubicBezTo>
                  <a:pt x="8458" y="15758"/>
                  <a:pt x="8482" y="15711"/>
                  <a:pt x="8482" y="15654"/>
                </a:cubicBezTo>
                <a:lnTo>
                  <a:pt x="8482" y="15434"/>
                </a:lnTo>
                <a:cubicBezTo>
                  <a:pt x="8482" y="15376"/>
                  <a:pt x="8458" y="15331"/>
                  <a:pt x="8429" y="15331"/>
                </a:cubicBezTo>
                <a:close/>
                <a:moveTo>
                  <a:pt x="8744" y="15331"/>
                </a:moveTo>
                <a:cubicBezTo>
                  <a:pt x="8714" y="15331"/>
                  <a:pt x="8691" y="15376"/>
                  <a:pt x="8691" y="15434"/>
                </a:cubicBezTo>
                <a:lnTo>
                  <a:pt x="8691" y="15654"/>
                </a:lnTo>
                <a:cubicBezTo>
                  <a:pt x="8691" y="15711"/>
                  <a:pt x="8714" y="15758"/>
                  <a:pt x="8744" y="15758"/>
                </a:cubicBezTo>
                <a:cubicBezTo>
                  <a:pt x="8773" y="15758"/>
                  <a:pt x="8796" y="15711"/>
                  <a:pt x="8796" y="15654"/>
                </a:cubicBezTo>
                <a:lnTo>
                  <a:pt x="8796" y="15434"/>
                </a:lnTo>
                <a:cubicBezTo>
                  <a:pt x="8796" y="15376"/>
                  <a:pt x="8773" y="15331"/>
                  <a:pt x="8744" y="15331"/>
                </a:cubicBezTo>
                <a:close/>
                <a:moveTo>
                  <a:pt x="9593" y="15331"/>
                </a:moveTo>
                <a:cubicBezTo>
                  <a:pt x="9564" y="15331"/>
                  <a:pt x="9540" y="15376"/>
                  <a:pt x="9540" y="15434"/>
                </a:cubicBezTo>
                <a:lnTo>
                  <a:pt x="9540" y="15654"/>
                </a:lnTo>
                <a:cubicBezTo>
                  <a:pt x="9540" y="15711"/>
                  <a:pt x="9564" y="15758"/>
                  <a:pt x="9593" y="15758"/>
                </a:cubicBezTo>
                <a:cubicBezTo>
                  <a:pt x="9622" y="15758"/>
                  <a:pt x="9646" y="15711"/>
                  <a:pt x="9646" y="15654"/>
                </a:cubicBezTo>
                <a:lnTo>
                  <a:pt x="9646" y="15434"/>
                </a:lnTo>
                <a:cubicBezTo>
                  <a:pt x="9646" y="15376"/>
                  <a:pt x="9622" y="15331"/>
                  <a:pt x="9593" y="15331"/>
                </a:cubicBezTo>
                <a:close/>
                <a:moveTo>
                  <a:pt x="9908" y="15331"/>
                </a:moveTo>
                <a:cubicBezTo>
                  <a:pt x="9879" y="15331"/>
                  <a:pt x="9855" y="15376"/>
                  <a:pt x="9855" y="15434"/>
                </a:cubicBezTo>
                <a:lnTo>
                  <a:pt x="9855" y="15654"/>
                </a:lnTo>
                <a:cubicBezTo>
                  <a:pt x="9855" y="15711"/>
                  <a:pt x="9879" y="15758"/>
                  <a:pt x="9908" y="15758"/>
                </a:cubicBezTo>
                <a:cubicBezTo>
                  <a:pt x="9937" y="15758"/>
                  <a:pt x="9961" y="15711"/>
                  <a:pt x="9961" y="15654"/>
                </a:cubicBezTo>
                <a:lnTo>
                  <a:pt x="9961" y="15434"/>
                </a:lnTo>
                <a:cubicBezTo>
                  <a:pt x="9961" y="15376"/>
                  <a:pt x="9937" y="15331"/>
                  <a:pt x="9908" y="15331"/>
                </a:cubicBezTo>
                <a:close/>
                <a:moveTo>
                  <a:pt x="10758" y="15331"/>
                </a:moveTo>
                <a:cubicBezTo>
                  <a:pt x="10728" y="15331"/>
                  <a:pt x="10705" y="15376"/>
                  <a:pt x="10705" y="15434"/>
                </a:cubicBezTo>
                <a:lnTo>
                  <a:pt x="10705" y="15654"/>
                </a:lnTo>
                <a:cubicBezTo>
                  <a:pt x="10705" y="15711"/>
                  <a:pt x="10728" y="15758"/>
                  <a:pt x="10758" y="15758"/>
                </a:cubicBezTo>
                <a:cubicBezTo>
                  <a:pt x="10787" y="15758"/>
                  <a:pt x="10810" y="15711"/>
                  <a:pt x="10810" y="15654"/>
                </a:cubicBezTo>
                <a:lnTo>
                  <a:pt x="10810" y="15434"/>
                </a:lnTo>
                <a:cubicBezTo>
                  <a:pt x="10810" y="15376"/>
                  <a:pt x="10787" y="15331"/>
                  <a:pt x="10758" y="15331"/>
                </a:cubicBezTo>
                <a:close/>
                <a:moveTo>
                  <a:pt x="11072" y="15331"/>
                </a:moveTo>
                <a:cubicBezTo>
                  <a:pt x="11043" y="15331"/>
                  <a:pt x="11019" y="15376"/>
                  <a:pt x="11019" y="15434"/>
                </a:cubicBezTo>
                <a:lnTo>
                  <a:pt x="11019" y="15654"/>
                </a:lnTo>
                <a:cubicBezTo>
                  <a:pt x="11019" y="15711"/>
                  <a:pt x="11043" y="15758"/>
                  <a:pt x="11072" y="15758"/>
                </a:cubicBezTo>
                <a:cubicBezTo>
                  <a:pt x="11101" y="15758"/>
                  <a:pt x="11125" y="15711"/>
                  <a:pt x="11125" y="15654"/>
                </a:cubicBezTo>
                <a:lnTo>
                  <a:pt x="11125" y="15434"/>
                </a:lnTo>
                <a:cubicBezTo>
                  <a:pt x="11125" y="15376"/>
                  <a:pt x="11101" y="15331"/>
                  <a:pt x="11072" y="15331"/>
                </a:cubicBezTo>
                <a:close/>
                <a:moveTo>
                  <a:pt x="11922" y="15331"/>
                </a:moveTo>
                <a:cubicBezTo>
                  <a:pt x="11893" y="15331"/>
                  <a:pt x="11869" y="15376"/>
                  <a:pt x="11869" y="15434"/>
                </a:cubicBezTo>
                <a:lnTo>
                  <a:pt x="11869" y="15654"/>
                </a:lnTo>
                <a:cubicBezTo>
                  <a:pt x="11869" y="15711"/>
                  <a:pt x="11893" y="15758"/>
                  <a:pt x="11922" y="15758"/>
                </a:cubicBezTo>
                <a:cubicBezTo>
                  <a:pt x="11951" y="15758"/>
                  <a:pt x="11974" y="15711"/>
                  <a:pt x="11974" y="15654"/>
                </a:cubicBezTo>
                <a:lnTo>
                  <a:pt x="11974" y="15434"/>
                </a:lnTo>
                <a:cubicBezTo>
                  <a:pt x="11974" y="15376"/>
                  <a:pt x="11951" y="15331"/>
                  <a:pt x="11922" y="15331"/>
                </a:cubicBezTo>
                <a:close/>
                <a:moveTo>
                  <a:pt x="12236" y="15331"/>
                </a:moveTo>
                <a:cubicBezTo>
                  <a:pt x="12207" y="15331"/>
                  <a:pt x="12183" y="15376"/>
                  <a:pt x="12183" y="15434"/>
                </a:cubicBezTo>
                <a:lnTo>
                  <a:pt x="12183" y="15654"/>
                </a:lnTo>
                <a:cubicBezTo>
                  <a:pt x="12183" y="15711"/>
                  <a:pt x="12207" y="15758"/>
                  <a:pt x="12236" y="15758"/>
                </a:cubicBezTo>
                <a:cubicBezTo>
                  <a:pt x="12265" y="15758"/>
                  <a:pt x="12288" y="15711"/>
                  <a:pt x="12288" y="15654"/>
                </a:cubicBezTo>
                <a:lnTo>
                  <a:pt x="12288" y="15434"/>
                </a:lnTo>
                <a:cubicBezTo>
                  <a:pt x="12288" y="15376"/>
                  <a:pt x="12265" y="15331"/>
                  <a:pt x="12236" y="15331"/>
                </a:cubicBezTo>
                <a:close/>
                <a:moveTo>
                  <a:pt x="13085" y="15331"/>
                </a:moveTo>
                <a:cubicBezTo>
                  <a:pt x="13056" y="15331"/>
                  <a:pt x="13032" y="15376"/>
                  <a:pt x="13032" y="15434"/>
                </a:cubicBezTo>
                <a:lnTo>
                  <a:pt x="13032" y="15654"/>
                </a:lnTo>
                <a:cubicBezTo>
                  <a:pt x="13032" y="15711"/>
                  <a:pt x="13056" y="15758"/>
                  <a:pt x="13085" y="15758"/>
                </a:cubicBezTo>
                <a:cubicBezTo>
                  <a:pt x="13114" y="15758"/>
                  <a:pt x="13138" y="15711"/>
                  <a:pt x="13138" y="15654"/>
                </a:cubicBezTo>
                <a:lnTo>
                  <a:pt x="13138" y="15434"/>
                </a:lnTo>
                <a:cubicBezTo>
                  <a:pt x="13138" y="15376"/>
                  <a:pt x="13114" y="15331"/>
                  <a:pt x="13085" y="15331"/>
                </a:cubicBezTo>
                <a:close/>
                <a:moveTo>
                  <a:pt x="13399" y="15331"/>
                </a:moveTo>
                <a:cubicBezTo>
                  <a:pt x="13370" y="15331"/>
                  <a:pt x="13348" y="15376"/>
                  <a:pt x="13348" y="15434"/>
                </a:cubicBezTo>
                <a:lnTo>
                  <a:pt x="13348" y="15654"/>
                </a:lnTo>
                <a:cubicBezTo>
                  <a:pt x="13348" y="15711"/>
                  <a:pt x="13370" y="15758"/>
                  <a:pt x="13399" y="15758"/>
                </a:cubicBezTo>
                <a:cubicBezTo>
                  <a:pt x="13428" y="15758"/>
                  <a:pt x="13452" y="15711"/>
                  <a:pt x="13452" y="15654"/>
                </a:cubicBezTo>
                <a:lnTo>
                  <a:pt x="13452" y="15434"/>
                </a:lnTo>
                <a:cubicBezTo>
                  <a:pt x="13452" y="15376"/>
                  <a:pt x="13428" y="15331"/>
                  <a:pt x="13399" y="15331"/>
                </a:cubicBezTo>
                <a:close/>
                <a:moveTo>
                  <a:pt x="14249" y="15331"/>
                </a:moveTo>
                <a:cubicBezTo>
                  <a:pt x="14220" y="15331"/>
                  <a:pt x="14196" y="15376"/>
                  <a:pt x="14196" y="15434"/>
                </a:cubicBezTo>
                <a:lnTo>
                  <a:pt x="14196" y="15654"/>
                </a:lnTo>
                <a:cubicBezTo>
                  <a:pt x="14196" y="15711"/>
                  <a:pt x="14220" y="15758"/>
                  <a:pt x="14249" y="15758"/>
                </a:cubicBezTo>
                <a:cubicBezTo>
                  <a:pt x="14278" y="15758"/>
                  <a:pt x="14302" y="15711"/>
                  <a:pt x="14302" y="15654"/>
                </a:cubicBezTo>
                <a:lnTo>
                  <a:pt x="14302" y="15434"/>
                </a:lnTo>
                <a:cubicBezTo>
                  <a:pt x="14302" y="15376"/>
                  <a:pt x="14278" y="15331"/>
                  <a:pt x="14249" y="15331"/>
                </a:cubicBezTo>
                <a:close/>
                <a:moveTo>
                  <a:pt x="14564" y="15331"/>
                </a:moveTo>
                <a:cubicBezTo>
                  <a:pt x="14535" y="15331"/>
                  <a:pt x="14511" y="15376"/>
                  <a:pt x="14511" y="15434"/>
                </a:cubicBezTo>
                <a:lnTo>
                  <a:pt x="14511" y="15654"/>
                </a:lnTo>
                <a:cubicBezTo>
                  <a:pt x="14511" y="15711"/>
                  <a:pt x="14535" y="15758"/>
                  <a:pt x="14564" y="15758"/>
                </a:cubicBezTo>
                <a:cubicBezTo>
                  <a:pt x="14593" y="15758"/>
                  <a:pt x="14617" y="15711"/>
                  <a:pt x="14617" y="15654"/>
                </a:cubicBezTo>
                <a:lnTo>
                  <a:pt x="14617" y="15434"/>
                </a:lnTo>
                <a:cubicBezTo>
                  <a:pt x="14617" y="15376"/>
                  <a:pt x="14593" y="15331"/>
                  <a:pt x="14564" y="15331"/>
                </a:cubicBezTo>
                <a:close/>
                <a:moveTo>
                  <a:pt x="15413" y="15331"/>
                </a:moveTo>
                <a:cubicBezTo>
                  <a:pt x="15384" y="15331"/>
                  <a:pt x="15360" y="15376"/>
                  <a:pt x="15360" y="15434"/>
                </a:cubicBezTo>
                <a:lnTo>
                  <a:pt x="15360" y="15654"/>
                </a:lnTo>
                <a:cubicBezTo>
                  <a:pt x="15360" y="15711"/>
                  <a:pt x="15384" y="15758"/>
                  <a:pt x="15413" y="15758"/>
                </a:cubicBezTo>
                <a:cubicBezTo>
                  <a:pt x="15442" y="15758"/>
                  <a:pt x="15465" y="15711"/>
                  <a:pt x="15465" y="15654"/>
                </a:cubicBezTo>
                <a:lnTo>
                  <a:pt x="15465" y="15434"/>
                </a:lnTo>
                <a:cubicBezTo>
                  <a:pt x="15465" y="15376"/>
                  <a:pt x="15442" y="15331"/>
                  <a:pt x="15413" y="15331"/>
                </a:cubicBezTo>
                <a:close/>
                <a:moveTo>
                  <a:pt x="15728" y="15331"/>
                </a:moveTo>
                <a:cubicBezTo>
                  <a:pt x="15699" y="15331"/>
                  <a:pt x="15675" y="15376"/>
                  <a:pt x="15675" y="15434"/>
                </a:cubicBezTo>
                <a:lnTo>
                  <a:pt x="15675" y="15654"/>
                </a:lnTo>
                <a:cubicBezTo>
                  <a:pt x="15675" y="15711"/>
                  <a:pt x="15699" y="15758"/>
                  <a:pt x="15728" y="15758"/>
                </a:cubicBezTo>
                <a:cubicBezTo>
                  <a:pt x="15757" y="15758"/>
                  <a:pt x="15781" y="15711"/>
                  <a:pt x="15781" y="15654"/>
                </a:cubicBezTo>
                <a:lnTo>
                  <a:pt x="15781" y="15434"/>
                </a:lnTo>
                <a:cubicBezTo>
                  <a:pt x="15781" y="15376"/>
                  <a:pt x="15757" y="15331"/>
                  <a:pt x="15728" y="15331"/>
                </a:cubicBezTo>
                <a:close/>
                <a:moveTo>
                  <a:pt x="16578" y="15331"/>
                </a:moveTo>
                <a:cubicBezTo>
                  <a:pt x="16549" y="15331"/>
                  <a:pt x="16525" y="15376"/>
                  <a:pt x="16525" y="15434"/>
                </a:cubicBezTo>
                <a:lnTo>
                  <a:pt x="16525" y="15654"/>
                </a:lnTo>
                <a:cubicBezTo>
                  <a:pt x="16525" y="15711"/>
                  <a:pt x="16549" y="15758"/>
                  <a:pt x="16578" y="15758"/>
                </a:cubicBezTo>
                <a:cubicBezTo>
                  <a:pt x="16607" y="15758"/>
                  <a:pt x="16630" y="15711"/>
                  <a:pt x="16630" y="15654"/>
                </a:cubicBezTo>
                <a:lnTo>
                  <a:pt x="16630" y="15434"/>
                </a:lnTo>
                <a:cubicBezTo>
                  <a:pt x="16630" y="15376"/>
                  <a:pt x="16607" y="15331"/>
                  <a:pt x="16578" y="15331"/>
                </a:cubicBezTo>
                <a:close/>
                <a:moveTo>
                  <a:pt x="16892" y="15331"/>
                </a:moveTo>
                <a:cubicBezTo>
                  <a:pt x="16863" y="15331"/>
                  <a:pt x="16839" y="15376"/>
                  <a:pt x="16839" y="15434"/>
                </a:cubicBezTo>
                <a:lnTo>
                  <a:pt x="16839" y="15654"/>
                </a:lnTo>
                <a:cubicBezTo>
                  <a:pt x="16839" y="15711"/>
                  <a:pt x="16863" y="15758"/>
                  <a:pt x="16892" y="15758"/>
                </a:cubicBezTo>
                <a:cubicBezTo>
                  <a:pt x="16921" y="15758"/>
                  <a:pt x="16944" y="15711"/>
                  <a:pt x="16944" y="15654"/>
                </a:cubicBezTo>
                <a:lnTo>
                  <a:pt x="16944" y="15434"/>
                </a:lnTo>
                <a:cubicBezTo>
                  <a:pt x="16944" y="15376"/>
                  <a:pt x="16921" y="15331"/>
                  <a:pt x="16892" y="15331"/>
                </a:cubicBezTo>
                <a:close/>
                <a:moveTo>
                  <a:pt x="17741" y="15331"/>
                </a:moveTo>
                <a:cubicBezTo>
                  <a:pt x="17712" y="15331"/>
                  <a:pt x="17689" y="15376"/>
                  <a:pt x="17689" y="15434"/>
                </a:cubicBezTo>
                <a:lnTo>
                  <a:pt x="17689" y="15654"/>
                </a:lnTo>
                <a:cubicBezTo>
                  <a:pt x="17689" y="15711"/>
                  <a:pt x="17712" y="15758"/>
                  <a:pt x="17741" y="15758"/>
                </a:cubicBezTo>
                <a:cubicBezTo>
                  <a:pt x="17770" y="15758"/>
                  <a:pt x="17794" y="15711"/>
                  <a:pt x="17794" y="15654"/>
                </a:cubicBezTo>
                <a:lnTo>
                  <a:pt x="17794" y="15434"/>
                </a:lnTo>
                <a:cubicBezTo>
                  <a:pt x="17794" y="15376"/>
                  <a:pt x="17770" y="15331"/>
                  <a:pt x="17741" y="15331"/>
                </a:cubicBezTo>
                <a:close/>
                <a:moveTo>
                  <a:pt x="18055" y="15331"/>
                </a:moveTo>
                <a:cubicBezTo>
                  <a:pt x="18026" y="15331"/>
                  <a:pt x="18002" y="15376"/>
                  <a:pt x="18002" y="15434"/>
                </a:cubicBezTo>
                <a:lnTo>
                  <a:pt x="18002" y="15654"/>
                </a:lnTo>
                <a:cubicBezTo>
                  <a:pt x="18002" y="15711"/>
                  <a:pt x="18026" y="15758"/>
                  <a:pt x="18055" y="15758"/>
                </a:cubicBezTo>
                <a:cubicBezTo>
                  <a:pt x="18085" y="15758"/>
                  <a:pt x="18108" y="15711"/>
                  <a:pt x="18108" y="15654"/>
                </a:cubicBezTo>
                <a:lnTo>
                  <a:pt x="18108" y="15434"/>
                </a:lnTo>
                <a:cubicBezTo>
                  <a:pt x="18108" y="15376"/>
                  <a:pt x="18085" y="15331"/>
                  <a:pt x="18055" y="15331"/>
                </a:cubicBezTo>
                <a:close/>
                <a:moveTo>
                  <a:pt x="18905" y="15331"/>
                </a:moveTo>
                <a:cubicBezTo>
                  <a:pt x="18876" y="15331"/>
                  <a:pt x="18852" y="15376"/>
                  <a:pt x="18852" y="15434"/>
                </a:cubicBezTo>
                <a:lnTo>
                  <a:pt x="18852" y="15654"/>
                </a:lnTo>
                <a:cubicBezTo>
                  <a:pt x="18852" y="15711"/>
                  <a:pt x="18876" y="15758"/>
                  <a:pt x="18905" y="15758"/>
                </a:cubicBezTo>
                <a:cubicBezTo>
                  <a:pt x="18934" y="15758"/>
                  <a:pt x="18958" y="15711"/>
                  <a:pt x="18958" y="15654"/>
                </a:cubicBezTo>
                <a:lnTo>
                  <a:pt x="18958" y="15434"/>
                </a:lnTo>
                <a:cubicBezTo>
                  <a:pt x="18958" y="15376"/>
                  <a:pt x="18934" y="15331"/>
                  <a:pt x="18905" y="15331"/>
                </a:cubicBezTo>
                <a:close/>
                <a:moveTo>
                  <a:pt x="19220" y="15331"/>
                </a:moveTo>
                <a:cubicBezTo>
                  <a:pt x="19191" y="15331"/>
                  <a:pt x="19167" y="15376"/>
                  <a:pt x="19167" y="15434"/>
                </a:cubicBezTo>
                <a:lnTo>
                  <a:pt x="19167" y="15654"/>
                </a:lnTo>
                <a:cubicBezTo>
                  <a:pt x="19167" y="15711"/>
                  <a:pt x="19191" y="15758"/>
                  <a:pt x="19220" y="15758"/>
                </a:cubicBezTo>
                <a:cubicBezTo>
                  <a:pt x="19249" y="15758"/>
                  <a:pt x="19273" y="15711"/>
                  <a:pt x="19273" y="15654"/>
                </a:cubicBezTo>
                <a:lnTo>
                  <a:pt x="19273" y="15434"/>
                </a:lnTo>
                <a:cubicBezTo>
                  <a:pt x="19273" y="15376"/>
                  <a:pt x="19249" y="15331"/>
                  <a:pt x="19220" y="15331"/>
                </a:cubicBezTo>
                <a:close/>
                <a:moveTo>
                  <a:pt x="20069" y="15331"/>
                </a:moveTo>
                <a:cubicBezTo>
                  <a:pt x="20040" y="15331"/>
                  <a:pt x="20016" y="15376"/>
                  <a:pt x="20016" y="15434"/>
                </a:cubicBezTo>
                <a:lnTo>
                  <a:pt x="20016" y="15654"/>
                </a:lnTo>
                <a:cubicBezTo>
                  <a:pt x="20016" y="15711"/>
                  <a:pt x="20040" y="15758"/>
                  <a:pt x="20069" y="15758"/>
                </a:cubicBezTo>
                <a:cubicBezTo>
                  <a:pt x="20099" y="15758"/>
                  <a:pt x="20122" y="15711"/>
                  <a:pt x="20122" y="15654"/>
                </a:cubicBezTo>
                <a:lnTo>
                  <a:pt x="20122" y="15434"/>
                </a:lnTo>
                <a:cubicBezTo>
                  <a:pt x="20122" y="15376"/>
                  <a:pt x="20099" y="15331"/>
                  <a:pt x="20069" y="15331"/>
                </a:cubicBezTo>
                <a:close/>
                <a:moveTo>
                  <a:pt x="20384" y="15331"/>
                </a:moveTo>
                <a:cubicBezTo>
                  <a:pt x="20355" y="15331"/>
                  <a:pt x="20331" y="15376"/>
                  <a:pt x="20331" y="15434"/>
                </a:cubicBezTo>
                <a:lnTo>
                  <a:pt x="20331" y="15654"/>
                </a:lnTo>
                <a:cubicBezTo>
                  <a:pt x="20331" y="15711"/>
                  <a:pt x="20355" y="15758"/>
                  <a:pt x="20384" y="15758"/>
                </a:cubicBezTo>
                <a:cubicBezTo>
                  <a:pt x="20413" y="15758"/>
                  <a:pt x="20436" y="15711"/>
                  <a:pt x="20436" y="15654"/>
                </a:cubicBezTo>
                <a:lnTo>
                  <a:pt x="20436" y="15434"/>
                </a:lnTo>
                <a:cubicBezTo>
                  <a:pt x="20436" y="15376"/>
                  <a:pt x="20413" y="15331"/>
                  <a:pt x="20384" y="15331"/>
                </a:cubicBezTo>
                <a:close/>
                <a:moveTo>
                  <a:pt x="21234" y="15331"/>
                </a:moveTo>
                <a:cubicBezTo>
                  <a:pt x="21204" y="15331"/>
                  <a:pt x="21181" y="15376"/>
                  <a:pt x="21181" y="15434"/>
                </a:cubicBezTo>
                <a:lnTo>
                  <a:pt x="21181" y="15654"/>
                </a:lnTo>
                <a:cubicBezTo>
                  <a:pt x="21181" y="15711"/>
                  <a:pt x="21204" y="15758"/>
                  <a:pt x="21234" y="15758"/>
                </a:cubicBezTo>
                <a:cubicBezTo>
                  <a:pt x="21263" y="15758"/>
                  <a:pt x="21285" y="15711"/>
                  <a:pt x="21285" y="15654"/>
                </a:cubicBezTo>
                <a:lnTo>
                  <a:pt x="21285" y="15434"/>
                </a:lnTo>
                <a:cubicBezTo>
                  <a:pt x="21285" y="15376"/>
                  <a:pt x="21263" y="15331"/>
                  <a:pt x="21234" y="15331"/>
                </a:cubicBezTo>
                <a:close/>
                <a:moveTo>
                  <a:pt x="21547" y="15331"/>
                </a:moveTo>
                <a:cubicBezTo>
                  <a:pt x="21518" y="15331"/>
                  <a:pt x="21495" y="15376"/>
                  <a:pt x="21495" y="15434"/>
                </a:cubicBezTo>
                <a:lnTo>
                  <a:pt x="21495" y="15654"/>
                </a:lnTo>
                <a:cubicBezTo>
                  <a:pt x="21495" y="15711"/>
                  <a:pt x="21518" y="15758"/>
                  <a:pt x="21547" y="15758"/>
                </a:cubicBezTo>
                <a:cubicBezTo>
                  <a:pt x="21576" y="15758"/>
                  <a:pt x="21600" y="15711"/>
                  <a:pt x="21600" y="15654"/>
                </a:cubicBezTo>
                <a:lnTo>
                  <a:pt x="21600" y="15434"/>
                </a:lnTo>
                <a:cubicBezTo>
                  <a:pt x="21600" y="15376"/>
                  <a:pt x="21576" y="15331"/>
                  <a:pt x="21547" y="15331"/>
                </a:cubicBezTo>
                <a:close/>
                <a:moveTo>
                  <a:pt x="53" y="16061"/>
                </a:moveTo>
                <a:cubicBezTo>
                  <a:pt x="24" y="16061"/>
                  <a:pt x="0" y="16108"/>
                  <a:pt x="0" y="16166"/>
                </a:cubicBezTo>
                <a:lnTo>
                  <a:pt x="0" y="16384"/>
                </a:lnTo>
                <a:cubicBezTo>
                  <a:pt x="0" y="16441"/>
                  <a:pt x="24" y="16488"/>
                  <a:pt x="53" y="16488"/>
                </a:cubicBezTo>
                <a:cubicBezTo>
                  <a:pt x="82" y="16488"/>
                  <a:pt x="106" y="16441"/>
                  <a:pt x="106" y="16384"/>
                </a:cubicBezTo>
                <a:lnTo>
                  <a:pt x="106" y="16166"/>
                </a:lnTo>
                <a:cubicBezTo>
                  <a:pt x="106" y="16108"/>
                  <a:pt x="82" y="16061"/>
                  <a:pt x="53" y="16061"/>
                </a:cubicBezTo>
                <a:close/>
                <a:moveTo>
                  <a:pt x="367" y="16061"/>
                </a:moveTo>
                <a:cubicBezTo>
                  <a:pt x="338" y="16061"/>
                  <a:pt x="315" y="16108"/>
                  <a:pt x="315" y="16166"/>
                </a:cubicBezTo>
                <a:lnTo>
                  <a:pt x="315" y="16384"/>
                </a:lnTo>
                <a:cubicBezTo>
                  <a:pt x="315" y="16441"/>
                  <a:pt x="338" y="16488"/>
                  <a:pt x="367" y="16488"/>
                </a:cubicBezTo>
                <a:cubicBezTo>
                  <a:pt x="397" y="16488"/>
                  <a:pt x="420" y="16441"/>
                  <a:pt x="420" y="16384"/>
                </a:cubicBezTo>
                <a:lnTo>
                  <a:pt x="420" y="16166"/>
                </a:lnTo>
                <a:cubicBezTo>
                  <a:pt x="420" y="16108"/>
                  <a:pt x="397" y="16061"/>
                  <a:pt x="367" y="16061"/>
                </a:cubicBezTo>
                <a:close/>
                <a:moveTo>
                  <a:pt x="1217" y="16061"/>
                </a:moveTo>
                <a:cubicBezTo>
                  <a:pt x="1188" y="16061"/>
                  <a:pt x="1164" y="16108"/>
                  <a:pt x="1164" y="16166"/>
                </a:cubicBezTo>
                <a:lnTo>
                  <a:pt x="1164" y="16384"/>
                </a:lnTo>
                <a:cubicBezTo>
                  <a:pt x="1164" y="16441"/>
                  <a:pt x="1188" y="16488"/>
                  <a:pt x="1217" y="16488"/>
                </a:cubicBezTo>
                <a:cubicBezTo>
                  <a:pt x="1246" y="16488"/>
                  <a:pt x="1270" y="16441"/>
                  <a:pt x="1270" y="16384"/>
                </a:cubicBezTo>
                <a:lnTo>
                  <a:pt x="1270" y="16166"/>
                </a:lnTo>
                <a:cubicBezTo>
                  <a:pt x="1270" y="16108"/>
                  <a:pt x="1246" y="16061"/>
                  <a:pt x="1217" y="16061"/>
                </a:cubicBezTo>
                <a:close/>
                <a:moveTo>
                  <a:pt x="1532" y="16061"/>
                </a:moveTo>
                <a:cubicBezTo>
                  <a:pt x="1503" y="16061"/>
                  <a:pt x="1479" y="16108"/>
                  <a:pt x="1479" y="16166"/>
                </a:cubicBezTo>
                <a:lnTo>
                  <a:pt x="1479" y="16384"/>
                </a:lnTo>
                <a:cubicBezTo>
                  <a:pt x="1479" y="16441"/>
                  <a:pt x="1503" y="16488"/>
                  <a:pt x="1532" y="16488"/>
                </a:cubicBezTo>
                <a:cubicBezTo>
                  <a:pt x="1561" y="16488"/>
                  <a:pt x="1584" y="16441"/>
                  <a:pt x="1584" y="16384"/>
                </a:cubicBezTo>
                <a:lnTo>
                  <a:pt x="1584" y="16166"/>
                </a:lnTo>
                <a:cubicBezTo>
                  <a:pt x="1584" y="16108"/>
                  <a:pt x="1561" y="16061"/>
                  <a:pt x="1532" y="16061"/>
                </a:cubicBezTo>
                <a:close/>
                <a:moveTo>
                  <a:pt x="2380" y="16061"/>
                </a:moveTo>
                <a:cubicBezTo>
                  <a:pt x="2351" y="16061"/>
                  <a:pt x="2329" y="16108"/>
                  <a:pt x="2329" y="16166"/>
                </a:cubicBezTo>
                <a:lnTo>
                  <a:pt x="2329" y="16384"/>
                </a:lnTo>
                <a:cubicBezTo>
                  <a:pt x="2329" y="16441"/>
                  <a:pt x="2351" y="16488"/>
                  <a:pt x="2380" y="16488"/>
                </a:cubicBezTo>
                <a:cubicBezTo>
                  <a:pt x="2409" y="16488"/>
                  <a:pt x="2433" y="16441"/>
                  <a:pt x="2433" y="16384"/>
                </a:cubicBezTo>
                <a:lnTo>
                  <a:pt x="2433" y="16166"/>
                </a:lnTo>
                <a:cubicBezTo>
                  <a:pt x="2433" y="16108"/>
                  <a:pt x="2409" y="16061"/>
                  <a:pt x="2380" y="16061"/>
                </a:cubicBezTo>
                <a:close/>
                <a:moveTo>
                  <a:pt x="2695" y="16061"/>
                </a:moveTo>
                <a:cubicBezTo>
                  <a:pt x="2666" y="16061"/>
                  <a:pt x="2643" y="16108"/>
                  <a:pt x="2643" y="16166"/>
                </a:cubicBezTo>
                <a:lnTo>
                  <a:pt x="2643" y="16384"/>
                </a:lnTo>
                <a:cubicBezTo>
                  <a:pt x="2643" y="16441"/>
                  <a:pt x="2666" y="16488"/>
                  <a:pt x="2695" y="16488"/>
                </a:cubicBezTo>
                <a:cubicBezTo>
                  <a:pt x="2724" y="16488"/>
                  <a:pt x="2748" y="16441"/>
                  <a:pt x="2748" y="16384"/>
                </a:cubicBezTo>
                <a:lnTo>
                  <a:pt x="2748" y="16166"/>
                </a:lnTo>
                <a:cubicBezTo>
                  <a:pt x="2748" y="16108"/>
                  <a:pt x="2724" y="16061"/>
                  <a:pt x="2695" y="16061"/>
                </a:cubicBezTo>
                <a:close/>
                <a:moveTo>
                  <a:pt x="3545" y="16061"/>
                </a:moveTo>
                <a:cubicBezTo>
                  <a:pt x="3516" y="16061"/>
                  <a:pt x="3492" y="16108"/>
                  <a:pt x="3492" y="16166"/>
                </a:cubicBezTo>
                <a:lnTo>
                  <a:pt x="3492" y="16384"/>
                </a:lnTo>
                <a:cubicBezTo>
                  <a:pt x="3492" y="16441"/>
                  <a:pt x="3516" y="16488"/>
                  <a:pt x="3545" y="16488"/>
                </a:cubicBezTo>
                <a:cubicBezTo>
                  <a:pt x="3574" y="16488"/>
                  <a:pt x="3598" y="16441"/>
                  <a:pt x="3598" y="16384"/>
                </a:cubicBezTo>
                <a:lnTo>
                  <a:pt x="3598" y="16166"/>
                </a:lnTo>
                <a:cubicBezTo>
                  <a:pt x="3598" y="16108"/>
                  <a:pt x="3574" y="16061"/>
                  <a:pt x="3545" y="16061"/>
                </a:cubicBezTo>
                <a:close/>
                <a:moveTo>
                  <a:pt x="3859" y="16061"/>
                </a:moveTo>
                <a:cubicBezTo>
                  <a:pt x="3830" y="16061"/>
                  <a:pt x="3806" y="16108"/>
                  <a:pt x="3806" y="16166"/>
                </a:cubicBezTo>
                <a:lnTo>
                  <a:pt x="3806" y="16384"/>
                </a:lnTo>
                <a:cubicBezTo>
                  <a:pt x="3806" y="16441"/>
                  <a:pt x="3830" y="16488"/>
                  <a:pt x="3859" y="16488"/>
                </a:cubicBezTo>
                <a:cubicBezTo>
                  <a:pt x="3888" y="16488"/>
                  <a:pt x="3912" y="16441"/>
                  <a:pt x="3912" y="16384"/>
                </a:cubicBezTo>
                <a:lnTo>
                  <a:pt x="3912" y="16166"/>
                </a:lnTo>
                <a:cubicBezTo>
                  <a:pt x="3912" y="16108"/>
                  <a:pt x="3888" y="16061"/>
                  <a:pt x="3859" y="16061"/>
                </a:cubicBezTo>
                <a:close/>
                <a:moveTo>
                  <a:pt x="4709" y="16061"/>
                </a:moveTo>
                <a:cubicBezTo>
                  <a:pt x="4680" y="16061"/>
                  <a:pt x="4656" y="16108"/>
                  <a:pt x="4656" y="16166"/>
                </a:cubicBezTo>
                <a:lnTo>
                  <a:pt x="4656" y="16384"/>
                </a:lnTo>
                <a:cubicBezTo>
                  <a:pt x="4656" y="16441"/>
                  <a:pt x="4680" y="16488"/>
                  <a:pt x="4709" y="16488"/>
                </a:cubicBezTo>
                <a:cubicBezTo>
                  <a:pt x="4738" y="16488"/>
                  <a:pt x="4762" y="16441"/>
                  <a:pt x="4762" y="16384"/>
                </a:cubicBezTo>
                <a:lnTo>
                  <a:pt x="4762" y="16166"/>
                </a:lnTo>
                <a:cubicBezTo>
                  <a:pt x="4762" y="16108"/>
                  <a:pt x="4738" y="16061"/>
                  <a:pt x="4709" y="16061"/>
                </a:cubicBezTo>
                <a:close/>
                <a:moveTo>
                  <a:pt x="5023" y="16061"/>
                </a:moveTo>
                <a:cubicBezTo>
                  <a:pt x="4994" y="16061"/>
                  <a:pt x="4970" y="16108"/>
                  <a:pt x="4970" y="16166"/>
                </a:cubicBezTo>
                <a:lnTo>
                  <a:pt x="4970" y="16384"/>
                </a:lnTo>
                <a:cubicBezTo>
                  <a:pt x="4970" y="16441"/>
                  <a:pt x="4994" y="16488"/>
                  <a:pt x="5023" y="16488"/>
                </a:cubicBezTo>
                <a:cubicBezTo>
                  <a:pt x="5053" y="16488"/>
                  <a:pt x="5076" y="16441"/>
                  <a:pt x="5076" y="16384"/>
                </a:cubicBezTo>
                <a:lnTo>
                  <a:pt x="5076" y="16166"/>
                </a:lnTo>
                <a:cubicBezTo>
                  <a:pt x="5076" y="16108"/>
                  <a:pt x="5053" y="16061"/>
                  <a:pt x="5023" y="16061"/>
                </a:cubicBezTo>
                <a:close/>
                <a:moveTo>
                  <a:pt x="5873" y="16061"/>
                </a:moveTo>
                <a:cubicBezTo>
                  <a:pt x="5844" y="16061"/>
                  <a:pt x="5820" y="16108"/>
                  <a:pt x="5820" y="16166"/>
                </a:cubicBezTo>
                <a:lnTo>
                  <a:pt x="5820" y="16384"/>
                </a:lnTo>
                <a:cubicBezTo>
                  <a:pt x="5820" y="16441"/>
                  <a:pt x="5844" y="16488"/>
                  <a:pt x="5873" y="16488"/>
                </a:cubicBezTo>
                <a:cubicBezTo>
                  <a:pt x="5902" y="16488"/>
                  <a:pt x="5926" y="16441"/>
                  <a:pt x="5926" y="16384"/>
                </a:cubicBezTo>
                <a:lnTo>
                  <a:pt x="5926" y="16166"/>
                </a:lnTo>
                <a:cubicBezTo>
                  <a:pt x="5926" y="16108"/>
                  <a:pt x="5902" y="16061"/>
                  <a:pt x="5873" y="16061"/>
                </a:cubicBezTo>
                <a:close/>
                <a:moveTo>
                  <a:pt x="6188" y="16061"/>
                </a:moveTo>
                <a:cubicBezTo>
                  <a:pt x="6159" y="16061"/>
                  <a:pt x="6135" y="16108"/>
                  <a:pt x="6135" y="16166"/>
                </a:cubicBezTo>
                <a:lnTo>
                  <a:pt x="6135" y="16384"/>
                </a:lnTo>
                <a:cubicBezTo>
                  <a:pt x="6135" y="16441"/>
                  <a:pt x="6159" y="16488"/>
                  <a:pt x="6188" y="16488"/>
                </a:cubicBezTo>
                <a:cubicBezTo>
                  <a:pt x="6217" y="16488"/>
                  <a:pt x="6240" y="16441"/>
                  <a:pt x="6240" y="16384"/>
                </a:cubicBezTo>
                <a:lnTo>
                  <a:pt x="6240" y="16166"/>
                </a:lnTo>
                <a:cubicBezTo>
                  <a:pt x="6240" y="16108"/>
                  <a:pt x="6217" y="16061"/>
                  <a:pt x="6188" y="16061"/>
                </a:cubicBezTo>
                <a:close/>
                <a:moveTo>
                  <a:pt x="7036" y="16061"/>
                </a:moveTo>
                <a:cubicBezTo>
                  <a:pt x="7007" y="16061"/>
                  <a:pt x="6984" y="16108"/>
                  <a:pt x="6984" y="16166"/>
                </a:cubicBezTo>
                <a:lnTo>
                  <a:pt x="6984" y="16384"/>
                </a:lnTo>
                <a:cubicBezTo>
                  <a:pt x="6984" y="16441"/>
                  <a:pt x="7007" y="16488"/>
                  <a:pt x="7036" y="16488"/>
                </a:cubicBezTo>
                <a:cubicBezTo>
                  <a:pt x="7065" y="16488"/>
                  <a:pt x="7089" y="16441"/>
                  <a:pt x="7089" y="16384"/>
                </a:cubicBezTo>
                <a:lnTo>
                  <a:pt x="7089" y="16166"/>
                </a:lnTo>
                <a:cubicBezTo>
                  <a:pt x="7089" y="16108"/>
                  <a:pt x="7065" y="16061"/>
                  <a:pt x="7036" y="16061"/>
                </a:cubicBezTo>
                <a:close/>
                <a:moveTo>
                  <a:pt x="7351" y="16061"/>
                </a:moveTo>
                <a:cubicBezTo>
                  <a:pt x="7322" y="16061"/>
                  <a:pt x="7299" y="16108"/>
                  <a:pt x="7299" y="16166"/>
                </a:cubicBezTo>
                <a:lnTo>
                  <a:pt x="7299" y="16384"/>
                </a:lnTo>
                <a:cubicBezTo>
                  <a:pt x="7299" y="16441"/>
                  <a:pt x="7322" y="16488"/>
                  <a:pt x="7351" y="16488"/>
                </a:cubicBezTo>
                <a:cubicBezTo>
                  <a:pt x="7380" y="16488"/>
                  <a:pt x="7404" y="16441"/>
                  <a:pt x="7404" y="16384"/>
                </a:cubicBezTo>
                <a:lnTo>
                  <a:pt x="7404" y="16166"/>
                </a:lnTo>
                <a:cubicBezTo>
                  <a:pt x="7404" y="16108"/>
                  <a:pt x="7380" y="16061"/>
                  <a:pt x="7351" y="16061"/>
                </a:cubicBezTo>
                <a:close/>
                <a:moveTo>
                  <a:pt x="8201" y="16061"/>
                </a:moveTo>
                <a:cubicBezTo>
                  <a:pt x="8171" y="16061"/>
                  <a:pt x="8148" y="16108"/>
                  <a:pt x="8148" y="16166"/>
                </a:cubicBezTo>
                <a:lnTo>
                  <a:pt x="8148" y="16384"/>
                </a:lnTo>
                <a:cubicBezTo>
                  <a:pt x="8148" y="16441"/>
                  <a:pt x="8171" y="16488"/>
                  <a:pt x="8201" y="16488"/>
                </a:cubicBezTo>
                <a:cubicBezTo>
                  <a:pt x="8230" y="16488"/>
                  <a:pt x="8254" y="16441"/>
                  <a:pt x="8254" y="16384"/>
                </a:cubicBezTo>
                <a:lnTo>
                  <a:pt x="8254" y="16166"/>
                </a:lnTo>
                <a:cubicBezTo>
                  <a:pt x="8254" y="16108"/>
                  <a:pt x="8230" y="16061"/>
                  <a:pt x="8201" y="16061"/>
                </a:cubicBezTo>
                <a:close/>
                <a:moveTo>
                  <a:pt x="8515" y="16061"/>
                </a:moveTo>
                <a:cubicBezTo>
                  <a:pt x="8486" y="16061"/>
                  <a:pt x="8462" y="16108"/>
                  <a:pt x="8462" y="16166"/>
                </a:cubicBezTo>
                <a:lnTo>
                  <a:pt x="8462" y="16384"/>
                </a:lnTo>
                <a:cubicBezTo>
                  <a:pt x="8462" y="16441"/>
                  <a:pt x="8486" y="16488"/>
                  <a:pt x="8515" y="16488"/>
                </a:cubicBezTo>
                <a:cubicBezTo>
                  <a:pt x="8544" y="16488"/>
                  <a:pt x="8568" y="16441"/>
                  <a:pt x="8568" y="16384"/>
                </a:cubicBezTo>
                <a:lnTo>
                  <a:pt x="8568" y="16166"/>
                </a:lnTo>
                <a:cubicBezTo>
                  <a:pt x="8568" y="16108"/>
                  <a:pt x="8544" y="16061"/>
                  <a:pt x="8515" y="16061"/>
                </a:cubicBezTo>
                <a:close/>
                <a:moveTo>
                  <a:pt x="9365" y="16061"/>
                </a:moveTo>
                <a:cubicBezTo>
                  <a:pt x="9336" y="16061"/>
                  <a:pt x="9312" y="16108"/>
                  <a:pt x="9312" y="16166"/>
                </a:cubicBezTo>
                <a:lnTo>
                  <a:pt x="9312" y="16384"/>
                </a:lnTo>
                <a:cubicBezTo>
                  <a:pt x="9312" y="16441"/>
                  <a:pt x="9336" y="16488"/>
                  <a:pt x="9365" y="16488"/>
                </a:cubicBezTo>
                <a:cubicBezTo>
                  <a:pt x="9394" y="16488"/>
                  <a:pt x="9418" y="16441"/>
                  <a:pt x="9418" y="16384"/>
                </a:cubicBezTo>
                <a:lnTo>
                  <a:pt x="9418" y="16166"/>
                </a:lnTo>
                <a:cubicBezTo>
                  <a:pt x="9418" y="16108"/>
                  <a:pt x="9394" y="16061"/>
                  <a:pt x="9365" y="16061"/>
                </a:cubicBezTo>
                <a:close/>
                <a:moveTo>
                  <a:pt x="9679" y="16061"/>
                </a:moveTo>
                <a:cubicBezTo>
                  <a:pt x="9650" y="16061"/>
                  <a:pt x="9626" y="16108"/>
                  <a:pt x="9626" y="16166"/>
                </a:cubicBezTo>
                <a:lnTo>
                  <a:pt x="9626" y="16384"/>
                </a:lnTo>
                <a:cubicBezTo>
                  <a:pt x="9626" y="16441"/>
                  <a:pt x="9650" y="16488"/>
                  <a:pt x="9679" y="16488"/>
                </a:cubicBezTo>
                <a:cubicBezTo>
                  <a:pt x="9708" y="16488"/>
                  <a:pt x="9732" y="16441"/>
                  <a:pt x="9732" y="16384"/>
                </a:cubicBezTo>
                <a:lnTo>
                  <a:pt x="9732" y="16166"/>
                </a:lnTo>
                <a:cubicBezTo>
                  <a:pt x="9732" y="16108"/>
                  <a:pt x="9708" y="16061"/>
                  <a:pt x="9679" y="16061"/>
                </a:cubicBezTo>
                <a:close/>
                <a:moveTo>
                  <a:pt x="10529" y="16061"/>
                </a:moveTo>
                <a:cubicBezTo>
                  <a:pt x="10500" y="16061"/>
                  <a:pt x="10476" y="16108"/>
                  <a:pt x="10476" y="16166"/>
                </a:cubicBezTo>
                <a:lnTo>
                  <a:pt x="10476" y="16384"/>
                </a:lnTo>
                <a:cubicBezTo>
                  <a:pt x="10476" y="16441"/>
                  <a:pt x="10500" y="16488"/>
                  <a:pt x="10529" y="16488"/>
                </a:cubicBezTo>
                <a:cubicBezTo>
                  <a:pt x="10558" y="16488"/>
                  <a:pt x="10582" y="16441"/>
                  <a:pt x="10582" y="16384"/>
                </a:cubicBezTo>
                <a:lnTo>
                  <a:pt x="10582" y="16166"/>
                </a:lnTo>
                <a:cubicBezTo>
                  <a:pt x="10582" y="16108"/>
                  <a:pt x="10558" y="16061"/>
                  <a:pt x="10529" y="16061"/>
                </a:cubicBezTo>
                <a:close/>
                <a:moveTo>
                  <a:pt x="10844" y="16061"/>
                </a:moveTo>
                <a:cubicBezTo>
                  <a:pt x="10814" y="16061"/>
                  <a:pt x="10791" y="16108"/>
                  <a:pt x="10791" y="16166"/>
                </a:cubicBezTo>
                <a:lnTo>
                  <a:pt x="10791" y="16384"/>
                </a:lnTo>
                <a:cubicBezTo>
                  <a:pt x="10791" y="16441"/>
                  <a:pt x="10814" y="16488"/>
                  <a:pt x="10844" y="16488"/>
                </a:cubicBezTo>
                <a:cubicBezTo>
                  <a:pt x="10873" y="16488"/>
                  <a:pt x="10895" y="16441"/>
                  <a:pt x="10895" y="16384"/>
                </a:cubicBezTo>
                <a:lnTo>
                  <a:pt x="10895" y="16166"/>
                </a:lnTo>
                <a:cubicBezTo>
                  <a:pt x="10895" y="16108"/>
                  <a:pt x="10873" y="16061"/>
                  <a:pt x="10844" y="16061"/>
                </a:cubicBezTo>
                <a:close/>
                <a:moveTo>
                  <a:pt x="11692" y="16061"/>
                </a:moveTo>
                <a:cubicBezTo>
                  <a:pt x="11663" y="16061"/>
                  <a:pt x="11640" y="16108"/>
                  <a:pt x="11640" y="16166"/>
                </a:cubicBezTo>
                <a:lnTo>
                  <a:pt x="11640" y="16384"/>
                </a:lnTo>
                <a:cubicBezTo>
                  <a:pt x="11640" y="16441"/>
                  <a:pt x="11663" y="16488"/>
                  <a:pt x="11692" y="16488"/>
                </a:cubicBezTo>
                <a:cubicBezTo>
                  <a:pt x="11721" y="16488"/>
                  <a:pt x="11745" y="16441"/>
                  <a:pt x="11745" y="16384"/>
                </a:cubicBezTo>
                <a:lnTo>
                  <a:pt x="11745" y="16166"/>
                </a:lnTo>
                <a:cubicBezTo>
                  <a:pt x="11745" y="16108"/>
                  <a:pt x="11721" y="16061"/>
                  <a:pt x="11692" y="16061"/>
                </a:cubicBezTo>
                <a:close/>
                <a:moveTo>
                  <a:pt x="12007" y="16061"/>
                </a:moveTo>
                <a:cubicBezTo>
                  <a:pt x="11978" y="16061"/>
                  <a:pt x="11955" y="16108"/>
                  <a:pt x="11955" y="16166"/>
                </a:cubicBezTo>
                <a:lnTo>
                  <a:pt x="11955" y="16384"/>
                </a:lnTo>
                <a:cubicBezTo>
                  <a:pt x="11955" y="16441"/>
                  <a:pt x="11978" y="16488"/>
                  <a:pt x="12007" y="16488"/>
                </a:cubicBezTo>
                <a:cubicBezTo>
                  <a:pt x="12036" y="16488"/>
                  <a:pt x="12060" y="16441"/>
                  <a:pt x="12060" y="16384"/>
                </a:cubicBezTo>
                <a:lnTo>
                  <a:pt x="12060" y="16166"/>
                </a:lnTo>
                <a:cubicBezTo>
                  <a:pt x="12060" y="16108"/>
                  <a:pt x="12036" y="16061"/>
                  <a:pt x="12007" y="16061"/>
                </a:cubicBezTo>
                <a:close/>
                <a:moveTo>
                  <a:pt x="12856" y="16061"/>
                </a:moveTo>
                <a:cubicBezTo>
                  <a:pt x="12827" y="16061"/>
                  <a:pt x="12804" y="16108"/>
                  <a:pt x="12804" y="16166"/>
                </a:cubicBezTo>
                <a:lnTo>
                  <a:pt x="12804" y="16384"/>
                </a:lnTo>
                <a:cubicBezTo>
                  <a:pt x="12804" y="16441"/>
                  <a:pt x="12827" y="16488"/>
                  <a:pt x="12856" y="16488"/>
                </a:cubicBezTo>
                <a:cubicBezTo>
                  <a:pt x="12886" y="16488"/>
                  <a:pt x="12909" y="16441"/>
                  <a:pt x="12909" y="16384"/>
                </a:cubicBezTo>
                <a:lnTo>
                  <a:pt x="12909" y="16166"/>
                </a:lnTo>
                <a:cubicBezTo>
                  <a:pt x="12909" y="16108"/>
                  <a:pt x="12886" y="16061"/>
                  <a:pt x="12856" y="16061"/>
                </a:cubicBezTo>
                <a:close/>
                <a:moveTo>
                  <a:pt x="13171" y="16061"/>
                </a:moveTo>
                <a:cubicBezTo>
                  <a:pt x="13142" y="16061"/>
                  <a:pt x="13118" y="16108"/>
                  <a:pt x="13118" y="16166"/>
                </a:cubicBezTo>
                <a:lnTo>
                  <a:pt x="13118" y="16384"/>
                </a:lnTo>
                <a:cubicBezTo>
                  <a:pt x="13118" y="16441"/>
                  <a:pt x="13142" y="16488"/>
                  <a:pt x="13171" y="16488"/>
                </a:cubicBezTo>
                <a:cubicBezTo>
                  <a:pt x="13200" y="16488"/>
                  <a:pt x="13224" y="16441"/>
                  <a:pt x="13224" y="16384"/>
                </a:cubicBezTo>
                <a:lnTo>
                  <a:pt x="13224" y="16166"/>
                </a:lnTo>
                <a:cubicBezTo>
                  <a:pt x="13224" y="16108"/>
                  <a:pt x="13200" y="16061"/>
                  <a:pt x="13171" y="16061"/>
                </a:cubicBezTo>
                <a:close/>
                <a:moveTo>
                  <a:pt x="14021" y="16061"/>
                </a:moveTo>
                <a:cubicBezTo>
                  <a:pt x="13992" y="16061"/>
                  <a:pt x="13968" y="16108"/>
                  <a:pt x="13968" y="16166"/>
                </a:cubicBezTo>
                <a:lnTo>
                  <a:pt x="13968" y="16384"/>
                </a:lnTo>
                <a:cubicBezTo>
                  <a:pt x="13968" y="16441"/>
                  <a:pt x="13992" y="16488"/>
                  <a:pt x="14021" y="16488"/>
                </a:cubicBezTo>
                <a:cubicBezTo>
                  <a:pt x="14050" y="16488"/>
                  <a:pt x="14074" y="16441"/>
                  <a:pt x="14074" y="16384"/>
                </a:cubicBezTo>
                <a:lnTo>
                  <a:pt x="14074" y="16166"/>
                </a:lnTo>
                <a:cubicBezTo>
                  <a:pt x="14074" y="16108"/>
                  <a:pt x="14050" y="16061"/>
                  <a:pt x="14021" y="16061"/>
                </a:cubicBezTo>
                <a:close/>
                <a:moveTo>
                  <a:pt x="14335" y="16061"/>
                </a:moveTo>
                <a:cubicBezTo>
                  <a:pt x="14306" y="16061"/>
                  <a:pt x="14282" y="16108"/>
                  <a:pt x="14282" y="16166"/>
                </a:cubicBezTo>
                <a:lnTo>
                  <a:pt x="14282" y="16384"/>
                </a:lnTo>
                <a:cubicBezTo>
                  <a:pt x="14282" y="16441"/>
                  <a:pt x="14306" y="16488"/>
                  <a:pt x="14335" y="16488"/>
                </a:cubicBezTo>
                <a:cubicBezTo>
                  <a:pt x="14364" y="16488"/>
                  <a:pt x="14388" y="16441"/>
                  <a:pt x="14388" y="16384"/>
                </a:cubicBezTo>
                <a:lnTo>
                  <a:pt x="14388" y="16166"/>
                </a:lnTo>
                <a:cubicBezTo>
                  <a:pt x="14388" y="16108"/>
                  <a:pt x="14364" y="16061"/>
                  <a:pt x="14335" y="16061"/>
                </a:cubicBezTo>
                <a:close/>
                <a:moveTo>
                  <a:pt x="15185" y="16061"/>
                </a:moveTo>
                <a:cubicBezTo>
                  <a:pt x="15156" y="16061"/>
                  <a:pt x="15132" y="16108"/>
                  <a:pt x="15132" y="16166"/>
                </a:cubicBezTo>
                <a:lnTo>
                  <a:pt x="15132" y="16384"/>
                </a:lnTo>
                <a:cubicBezTo>
                  <a:pt x="15132" y="16441"/>
                  <a:pt x="15156" y="16488"/>
                  <a:pt x="15185" y="16488"/>
                </a:cubicBezTo>
                <a:cubicBezTo>
                  <a:pt x="15214" y="16488"/>
                  <a:pt x="15237" y="16441"/>
                  <a:pt x="15237" y="16384"/>
                </a:cubicBezTo>
                <a:lnTo>
                  <a:pt x="15237" y="16166"/>
                </a:lnTo>
                <a:cubicBezTo>
                  <a:pt x="15237" y="16108"/>
                  <a:pt x="15214" y="16061"/>
                  <a:pt x="15185" y="16061"/>
                </a:cubicBezTo>
                <a:close/>
                <a:moveTo>
                  <a:pt x="15500" y="16061"/>
                </a:moveTo>
                <a:cubicBezTo>
                  <a:pt x="15470" y="16061"/>
                  <a:pt x="15447" y="16108"/>
                  <a:pt x="15447" y="16166"/>
                </a:cubicBezTo>
                <a:lnTo>
                  <a:pt x="15447" y="16384"/>
                </a:lnTo>
                <a:cubicBezTo>
                  <a:pt x="15447" y="16441"/>
                  <a:pt x="15470" y="16488"/>
                  <a:pt x="15500" y="16488"/>
                </a:cubicBezTo>
                <a:cubicBezTo>
                  <a:pt x="15529" y="16488"/>
                  <a:pt x="15551" y="16441"/>
                  <a:pt x="15551" y="16384"/>
                </a:cubicBezTo>
                <a:lnTo>
                  <a:pt x="15551" y="16166"/>
                </a:lnTo>
                <a:cubicBezTo>
                  <a:pt x="15551" y="16108"/>
                  <a:pt x="15529" y="16061"/>
                  <a:pt x="15500" y="16061"/>
                </a:cubicBezTo>
                <a:close/>
                <a:moveTo>
                  <a:pt x="16349" y="16061"/>
                </a:moveTo>
                <a:cubicBezTo>
                  <a:pt x="16320" y="16061"/>
                  <a:pt x="16296" y="16108"/>
                  <a:pt x="16296" y="16166"/>
                </a:cubicBezTo>
                <a:lnTo>
                  <a:pt x="16296" y="16384"/>
                </a:lnTo>
                <a:cubicBezTo>
                  <a:pt x="16296" y="16441"/>
                  <a:pt x="16320" y="16488"/>
                  <a:pt x="16349" y="16488"/>
                </a:cubicBezTo>
                <a:cubicBezTo>
                  <a:pt x="16378" y="16488"/>
                  <a:pt x="16401" y="16441"/>
                  <a:pt x="16401" y="16384"/>
                </a:cubicBezTo>
                <a:lnTo>
                  <a:pt x="16401" y="16166"/>
                </a:lnTo>
                <a:cubicBezTo>
                  <a:pt x="16401" y="16108"/>
                  <a:pt x="16378" y="16061"/>
                  <a:pt x="16349" y="16061"/>
                </a:cubicBezTo>
                <a:close/>
                <a:moveTo>
                  <a:pt x="16663" y="16061"/>
                </a:moveTo>
                <a:cubicBezTo>
                  <a:pt x="16634" y="16061"/>
                  <a:pt x="16611" y="16108"/>
                  <a:pt x="16611" y="16166"/>
                </a:cubicBezTo>
                <a:lnTo>
                  <a:pt x="16611" y="16384"/>
                </a:lnTo>
                <a:cubicBezTo>
                  <a:pt x="16611" y="16441"/>
                  <a:pt x="16634" y="16488"/>
                  <a:pt x="16663" y="16488"/>
                </a:cubicBezTo>
                <a:cubicBezTo>
                  <a:pt x="16692" y="16488"/>
                  <a:pt x="16716" y="16441"/>
                  <a:pt x="16716" y="16384"/>
                </a:cubicBezTo>
                <a:lnTo>
                  <a:pt x="16716" y="16166"/>
                </a:lnTo>
                <a:cubicBezTo>
                  <a:pt x="16716" y="16108"/>
                  <a:pt x="16692" y="16061"/>
                  <a:pt x="16663" y="16061"/>
                </a:cubicBezTo>
                <a:close/>
                <a:moveTo>
                  <a:pt x="17512" y="16061"/>
                </a:moveTo>
                <a:cubicBezTo>
                  <a:pt x="17483" y="16061"/>
                  <a:pt x="17459" y="16108"/>
                  <a:pt x="17459" y="16166"/>
                </a:cubicBezTo>
                <a:lnTo>
                  <a:pt x="17459" y="16384"/>
                </a:lnTo>
                <a:cubicBezTo>
                  <a:pt x="17459" y="16441"/>
                  <a:pt x="17483" y="16488"/>
                  <a:pt x="17512" y="16488"/>
                </a:cubicBezTo>
                <a:cubicBezTo>
                  <a:pt x="17541" y="16488"/>
                  <a:pt x="17565" y="16441"/>
                  <a:pt x="17565" y="16384"/>
                </a:cubicBezTo>
                <a:lnTo>
                  <a:pt x="17565" y="16166"/>
                </a:lnTo>
                <a:cubicBezTo>
                  <a:pt x="17565" y="16108"/>
                  <a:pt x="17541" y="16061"/>
                  <a:pt x="17512" y="16061"/>
                </a:cubicBezTo>
                <a:close/>
                <a:moveTo>
                  <a:pt x="17827" y="16061"/>
                </a:moveTo>
                <a:cubicBezTo>
                  <a:pt x="17798" y="16061"/>
                  <a:pt x="17774" y="16108"/>
                  <a:pt x="17774" y="16166"/>
                </a:cubicBezTo>
                <a:lnTo>
                  <a:pt x="17774" y="16384"/>
                </a:lnTo>
                <a:cubicBezTo>
                  <a:pt x="17774" y="16441"/>
                  <a:pt x="17798" y="16488"/>
                  <a:pt x="17827" y="16488"/>
                </a:cubicBezTo>
                <a:cubicBezTo>
                  <a:pt x="17856" y="16488"/>
                  <a:pt x="17880" y="16441"/>
                  <a:pt x="17880" y="16384"/>
                </a:cubicBezTo>
                <a:lnTo>
                  <a:pt x="17880" y="16166"/>
                </a:lnTo>
                <a:cubicBezTo>
                  <a:pt x="17880" y="16108"/>
                  <a:pt x="17856" y="16061"/>
                  <a:pt x="17827" y="16061"/>
                </a:cubicBezTo>
                <a:close/>
                <a:moveTo>
                  <a:pt x="18677" y="16061"/>
                </a:moveTo>
                <a:cubicBezTo>
                  <a:pt x="18648" y="16061"/>
                  <a:pt x="18624" y="16108"/>
                  <a:pt x="18624" y="16166"/>
                </a:cubicBezTo>
                <a:lnTo>
                  <a:pt x="18624" y="16384"/>
                </a:lnTo>
                <a:cubicBezTo>
                  <a:pt x="18624" y="16441"/>
                  <a:pt x="18648" y="16488"/>
                  <a:pt x="18677" y="16488"/>
                </a:cubicBezTo>
                <a:cubicBezTo>
                  <a:pt x="18706" y="16488"/>
                  <a:pt x="18730" y="16441"/>
                  <a:pt x="18730" y="16384"/>
                </a:cubicBezTo>
                <a:lnTo>
                  <a:pt x="18730" y="16166"/>
                </a:lnTo>
                <a:cubicBezTo>
                  <a:pt x="18730" y="16108"/>
                  <a:pt x="18706" y="16061"/>
                  <a:pt x="18677" y="16061"/>
                </a:cubicBezTo>
                <a:close/>
                <a:moveTo>
                  <a:pt x="18991" y="16061"/>
                </a:moveTo>
                <a:cubicBezTo>
                  <a:pt x="18962" y="16061"/>
                  <a:pt x="18938" y="16108"/>
                  <a:pt x="18938" y="16166"/>
                </a:cubicBezTo>
                <a:lnTo>
                  <a:pt x="18938" y="16384"/>
                </a:lnTo>
                <a:cubicBezTo>
                  <a:pt x="18938" y="16441"/>
                  <a:pt x="18962" y="16488"/>
                  <a:pt x="18991" y="16488"/>
                </a:cubicBezTo>
                <a:cubicBezTo>
                  <a:pt x="19020" y="16488"/>
                  <a:pt x="19044" y="16441"/>
                  <a:pt x="19044" y="16384"/>
                </a:cubicBezTo>
                <a:lnTo>
                  <a:pt x="19044" y="16166"/>
                </a:lnTo>
                <a:cubicBezTo>
                  <a:pt x="19044" y="16108"/>
                  <a:pt x="19020" y="16061"/>
                  <a:pt x="18991" y="16061"/>
                </a:cubicBezTo>
                <a:close/>
                <a:moveTo>
                  <a:pt x="19841" y="16061"/>
                </a:moveTo>
                <a:cubicBezTo>
                  <a:pt x="19812" y="16061"/>
                  <a:pt x="19788" y="16108"/>
                  <a:pt x="19788" y="16166"/>
                </a:cubicBezTo>
                <a:lnTo>
                  <a:pt x="19788" y="16384"/>
                </a:lnTo>
                <a:cubicBezTo>
                  <a:pt x="19788" y="16441"/>
                  <a:pt x="19812" y="16488"/>
                  <a:pt x="19841" y="16488"/>
                </a:cubicBezTo>
                <a:cubicBezTo>
                  <a:pt x="19870" y="16488"/>
                  <a:pt x="19894" y="16441"/>
                  <a:pt x="19894" y="16384"/>
                </a:cubicBezTo>
                <a:lnTo>
                  <a:pt x="19894" y="16166"/>
                </a:lnTo>
                <a:cubicBezTo>
                  <a:pt x="19894" y="16108"/>
                  <a:pt x="19870" y="16061"/>
                  <a:pt x="19841" y="16061"/>
                </a:cubicBezTo>
                <a:close/>
                <a:moveTo>
                  <a:pt x="20155" y="16061"/>
                </a:moveTo>
                <a:cubicBezTo>
                  <a:pt x="20126" y="16061"/>
                  <a:pt x="20102" y="16108"/>
                  <a:pt x="20102" y="16166"/>
                </a:cubicBezTo>
                <a:lnTo>
                  <a:pt x="20102" y="16384"/>
                </a:lnTo>
                <a:cubicBezTo>
                  <a:pt x="20102" y="16441"/>
                  <a:pt x="20126" y="16488"/>
                  <a:pt x="20155" y="16488"/>
                </a:cubicBezTo>
                <a:cubicBezTo>
                  <a:pt x="20184" y="16488"/>
                  <a:pt x="20207" y="16441"/>
                  <a:pt x="20207" y="16384"/>
                </a:cubicBezTo>
                <a:lnTo>
                  <a:pt x="20207" y="16166"/>
                </a:lnTo>
                <a:cubicBezTo>
                  <a:pt x="20207" y="16108"/>
                  <a:pt x="20184" y="16061"/>
                  <a:pt x="20155" y="16061"/>
                </a:cubicBezTo>
                <a:close/>
                <a:moveTo>
                  <a:pt x="21004" y="16061"/>
                </a:moveTo>
                <a:cubicBezTo>
                  <a:pt x="20975" y="16061"/>
                  <a:pt x="20952" y="16108"/>
                  <a:pt x="20952" y="16166"/>
                </a:cubicBezTo>
                <a:lnTo>
                  <a:pt x="20952" y="16384"/>
                </a:lnTo>
                <a:cubicBezTo>
                  <a:pt x="20952" y="16441"/>
                  <a:pt x="20975" y="16488"/>
                  <a:pt x="21004" y="16488"/>
                </a:cubicBezTo>
                <a:cubicBezTo>
                  <a:pt x="21033" y="16488"/>
                  <a:pt x="21057" y="16441"/>
                  <a:pt x="21057" y="16384"/>
                </a:cubicBezTo>
                <a:lnTo>
                  <a:pt x="21057" y="16166"/>
                </a:lnTo>
                <a:cubicBezTo>
                  <a:pt x="21057" y="16108"/>
                  <a:pt x="21033" y="16061"/>
                  <a:pt x="21004" y="16061"/>
                </a:cubicBezTo>
                <a:close/>
                <a:moveTo>
                  <a:pt x="21319" y="16061"/>
                </a:moveTo>
                <a:cubicBezTo>
                  <a:pt x="21289" y="16061"/>
                  <a:pt x="21267" y="16108"/>
                  <a:pt x="21267" y="16166"/>
                </a:cubicBezTo>
                <a:lnTo>
                  <a:pt x="21267" y="16384"/>
                </a:lnTo>
                <a:cubicBezTo>
                  <a:pt x="21267" y="16441"/>
                  <a:pt x="21289" y="16488"/>
                  <a:pt x="21319" y="16488"/>
                </a:cubicBezTo>
                <a:cubicBezTo>
                  <a:pt x="21348" y="16488"/>
                  <a:pt x="21372" y="16441"/>
                  <a:pt x="21372" y="16384"/>
                </a:cubicBezTo>
                <a:lnTo>
                  <a:pt x="21372" y="16166"/>
                </a:lnTo>
                <a:cubicBezTo>
                  <a:pt x="21372" y="16108"/>
                  <a:pt x="21348" y="16061"/>
                  <a:pt x="21319" y="16061"/>
                </a:cubicBezTo>
                <a:close/>
                <a:moveTo>
                  <a:pt x="281" y="16791"/>
                </a:moveTo>
                <a:cubicBezTo>
                  <a:pt x="252" y="16791"/>
                  <a:pt x="228" y="16838"/>
                  <a:pt x="228" y="16896"/>
                </a:cubicBezTo>
                <a:lnTo>
                  <a:pt x="228" y="17116"/>
                </a:lnTo>
                <a:cubicBezTo>
                  <a:pt x="228" y="17173"/>
                  <a:pt x="252" y="17218"/>
                  <a:pt x="281" y="17218"/>
                </a:cubicBezTo>
                <a:cubicBezTo>
                  <a:pt x="311" y="17218"/>
                  <a:pt x="334" y="17173"/>
                  <a:pt x="334" y="17116"/>
                </a:cubicBezTo>
                <a:lnTo>
                  <a:pt x="334" y="16896"/>
                </a:lnTo>
                <a:cubicBezTo>
                  <a:pt x="334" y="16838"/>
                  <a:pt x="311" y="16791"/>
                  <a:pt x="281" y="16791"/>
                </a:cubicBezTo>
                <a:close/>
                <a:moveTo>
                  <a:pt x="596" y="16791"/>
                </a:moveTo>
                <a:cubicBezTo>
                  <a:pt x="567" y="16791"/>
                  <a:pt x="543" y="16838"/>
                  <a:pt x="543" y="16896"/>
                </a:cubicBezTo>
                <a:lnTo>
                  <a:pt x="543" y="17116"/>
                </a:lnTo>
                <a:cubicBezTo>
                  <a:pt x="543" y="17173"/>
                  <a:pt x="567" y="17218"/>
                  <a:pt x="596" y="17218"/>
                </a:cubicBezTo>
                <a:cubicBezTo>
                  <a:pt x="625" y="17218"/>
                  <a:pt x="649" y="17173"/>
                  <a:pt x="649" y="17116"/>
                </a:cubicBezTo>
                <a:lnTo>
                  <a:pt x="649" y="16896"/>
                </a:lnTo>
                <a:cubicBezTo>
                  <a:pt x="649" y="16838"/>
                  <a:pt x="625" y="16791"/>
                  <a:pt x="596" y="16791"/>
                </a:cubicBezTo>
                <a:close/>
                <a:moveTo>
                  <a:pt x="1446" y="16791"/>
                </a:moveTo>
                <a:cubicBezTo>
                  <a:pt x="1417" y="16791"/>
                  <a:pt x="1393" y="16838"/>
                  <a:pt x="1393" y="16896"/>
                </a:cubicBezTo>
                <a:lnTo>
                  <a:pt x="1393" y="17116"/>
                </a:lnTo>
                <a:cubicBezTo>
                  <a:pt x="1393" y="17173"/>
                  <a:pt x="1417" y="17218"/>
                  <a:pt x="1446" y="17218"/>
                </a:cubicBezTo>
                <a:cubicBezTo>
                  <a:pt x="1475" y="17218"/>
                  <a:pt x="1499" y="17173"/>
                  <a:pt x="1499" y="17116"/>
                </a:cubicBezTo>
                <a:lnTo>
                  <a:pt x="1499" y="16896"/>
                </a:lnTo>
                <a:cubicBezTo>
                  <a:pt x="1499" y="16838"/>
                  <a:pt x="1475" y="16791"/>
                  <a:pt x="1446" y="16791"/>
                </a:cubicBezTo>
                <a:close/>
                <a:moveTo>
                  <a:pt x="1760" y="16791"/>
                </a:moveTo>
                <a:cubicBezTo>
                  <a:pt x="1731" y="16791"/>
                  <a:pt x="1707" y="16838"/>
                  <a:pt x="1707" y="16896"/>
                </a:cubicBezTo>
                <a:lnTo>
                  <a:pt x="1707" y="17116"/>
                </a:lnTo>
                <a:cubicBezTo>
                  <a:pt x="1707" y="17173"/>
                  <a:pt x="1731" y="17218"/>
                  <a:pt x="1760" y="17218"/>
                </a:cubicBezTo>
                <a:cubicBezTo>
                  <a:pt x="1789" y="17218"/>
                  <a:pt x="1813" y="17173"/>
                  <a:pt x="1813" y="17116"/>
                </a:cubicBezTo>
                <a:lnTo>
                  <a:pt x="1813" y="16896"/>
                </a:lnTo>
                <a:cubicBezTo>
                  <a:pt x="1813" y="16838"/>
                  <a:pt x="1789" y="16791"/>
                  <a:pt x="1760" y="16791"/>
                </a:cubicBezTo>
                <a:close/>
                <a:moveTo>
                  <a:pt x="2610" y="16791"/>
                </a:moveTo>
                <a:cubicBezTo>
                  <a:pt x="2581" y="16791"/>
                  <a:pt x="2557" y="16838"/>
                  <a:pt x="2557" y="16896"/>
                </a:cubicBezTo>
                <a:lnTo>
                  <a:pt x="2557" y="17116"/>
                </a:lnTo>
                <a:cubicBezTo>
                  <a:pt x="2557" y="17173"/>
                  <a:pt x="2581" y="17218"/>
                  <a:pt x="2610" y="17218"/>
                </a:cubicBezTo>
                <a:cubicBezTo>
                  <a:pt x="2639" y="17218"/>
                  <a:pt x="2662" y="17173"/>
                  <a:pt x="2662" y="17116"/>
                </a:cubicBezTo>
                <a:lnTo>
                  <a:pt x="2662" y="16896"/>
                </a:lnTo>
                <a:cubicBezTo>
                  <a:pt x="2662" y="16838"/>
                  <a:pt x="2639" y="16791"/>
                  <a:pt x="2610" y="16791"/>
                </a:cubicBezTo>
                <a:close/>
                <a:moveTo>
                  <a:pt x="2924" y="16791"/>
                </a:moveTo>
                <a:cubicBezTo>
                  <a:pt x="2895" y="16791"/>
                  <a:pt x="2871" y="16838"/>
                  <a:pt x="2871" y="16896"/>
                </a:cubicBezTo>
                <a:lnTo>
                  <a:pt x="2871" y="17116"/>
                </a:lnTo>
                <a:cubicBezTo>
                  <a:pt x="2871" y="17173"/>
                  <a:pt x="2895" y="17218"/>
                  <a:pt x="2924" y="17218"/>
                </a:cubicBezTo>
                <a:cubicBezTo>
                  <a:pt x="2954" y="17218"/>
                  <a:pt x="2976" y="17173"/>
                  <a:pt x="2976" y="17116"/>
                </a:cubicBezTo>
                <a:lnTo>
                  <a:pt x="2976" y="16896"/>
                </a:lnTo>
                <a:cubicBezTo>
                  <a:pt x="2976" y="16838"/>
                  <a:pt x="2954" y="16791"/>
                  <a:pt x="2924" y="16791"/>
                </a:cubicBezTo>
                <a:close/>
                <a:moveTo>
                  <a:pt x="3773" y="16791"/>
                </a:moveTo>
                <a:cubicBezTo>
                  <a:pt x="3744" y="16791"/>
                  <a:pt x="3721" y="16838"/>
                  <a:pt x="3721" y="16896"/>
                </a:cubicBezTo>
                <a:lnTo>
                  <a:pt x="3721" y="17116"/>
                </a:lnTo>
                <a:cubicBezTo>
                  <a:pt x="3721" y="17173"/>
                  <a:pt x="3744" y="17218"/>
                  <a:pt x="3773" y="17218"/>
                </a:cubicBezTo>
                <a:cubicBezTo>
                  <a:pt x="3802" y="17218"/>
                  <a:pt x="3826" y="17173"/>
                  <a:pt x="3826" y="17116"/>
                </a:cubicBezTo>
                <a:lnTo>
                  <a:pt x="3826" y="16896"/>
                </a:lnTo>
                <a:cubicBezTo>
                  <a:pt x="3826" y="16838"/>
                  <a:pt x="3802" y="16791"/>
                  <a:pt x="3773" y="16791"/>
                </a:cubicBezTo>
                <a:close/>
                <a:moveTo>
                  <a:pt x="4088" y="16791"/>
                </a:moveTo>
                <a:cubicBezTo>
                  <a:pt x="4058" y="16791"/>
                  <a:pt x="4035" y="16838"/>
                  <a:pt x="4035" y="16896"/>
                </a:cubicBezTo>
                <a:lnTo>
                  <a:pt x="4035" y="17116"/>
                </a:lnTo>
                <a:cubicBezTo>
                  <a:pt x="4035" y="17173"/>
                  <a:pt x="4058" y="17218"/>
                  <a:pt x="4088" y="17218"/>
                </a:cubicBezTo>
                <a:cubicBezTo>
                  <a:pt x="4117" y="17218"/>
                  <a:pt x="4141" y="17173"/>
                  <a:pt x="4141" y="17116"/>
                </a:cubicBezTo>
                <a:lnTo>
                  <a:pt x="4141" y="16896"/>
                </a:lnTo>
                <a:cubicBezTo>
                  <a:pt x="4141" y="16838"/>
                  <a:pt x="4117" y="16791"/>
                  <a:pt x="4088" y="16791"/>
                </a:cubicBezTo>
                <a:close/>
                <a:moveTo>
                  <a:pt x="4937" y="16791"/>
                </a:moveTo>
                <a:cubicBezTo>
                  <a:pt x="4908" y="16791"/>
                  <a:pt x="4884" y="16838"/>
                  <a:pt x="4884" y="16896"/>
                </a:cubicBezTo>
                <a:lnTo>
                  <a:pt x="4884" y="17116"/>
                </a:lnTo>
                <a:cubicBezTo>
                  <a:pt x="4884" y="17173"/>
                  <a:pt x="4908" y="17218"/>
                  <a:pt x="4937" y="17218"/>
                </a:cubicBezTo>
                <a:cubicBezTo>
                  <a:pt x="4966" y="17218"/>
                  <a:pt x="4990" y="17173"/>
                  <a:pt x="4990" y="17116"/>
                </a:cubicBezTo>
                <a:lnTo>
                  <a:pt x="4990" y="16896"/>
                </a:lnTo>
                <a:cubicBezTo>
                  <a:pt x="4990" y="16838"/>
                  <a:pt x="4966" y="16791"/>
                  <a:pt x="4937" y="16791"/>
                </a:cubicBezTo>
                <a:close/>
                <a:moveTo>
                  <a:pt x="5252" y="16791"/>
                </a:moveTo>
                <a:cubicBezTo>
                  <a:pt x="5223" y="16791"/>
                  <a:pt x="5199" y="16838"/>
                  <a:pt x="5199" y="16896"/>
                </a:cubicBezTo>
                <a:lnTo>
                  <a:pt x="5199" y="17116"/>
                </a:lnTo>
                <a:cubicBezTo>
                  <a:pt x="5199" y="17173"/>
                  <a:pt x="5223" y="17218"/>
                  <a:pt x="5252" y="17218"/>
                </a:cubicBezTo>
                <a:cubicBezTo>
                  <a:pt x="5281" y="17218"/>
                  <a:pt x="5305" y="17173"/>
                  <a:pt x="5305" y="17116"/>
                </a:cubicBezTo>
                <a:lnTo>
                  <a:pt x="5305" y="16896"/>
                </a:lnTo>
                <a:cubicBezTo>
                  <a:pt x="5305" y="16838"/>
                  <a:pt x="5281" y="16791"/>
                  <a:pt x="5252" y="16791"/>
                </a:cubicBezTo>
                <a:close/>
                <a:moveTo>
                  <a:pt x="6102" y="16791"/>
                </a:moveTo>
                <a:cubicBezTo>
                  <a:pt x="6072" y="16791"/>
                  <a:pt x="6049" y="16838"/>
                  <a:pt x="6049" y="16896"/>
                </a:cubicBezTo>
                <a:lnTo>
                  <a:pt x="6049" y="17116"/>
                </a:lnTo>
                <a:cubicBezTo>
                  <a:pt x="6049" y="17173"/>
                  <a:pt x="6072" y="17218"/>
                  <a:pt x="6102" y="17218"/>
                </a:cubicBezTo>
                <a:cubicBezTo>
                  <a:pt x="6131" y="17218"/>
                  <a:pt x="6155" y="17173"/>
                  <a:pt x="6155" y="17116"/>
                </a:cubicBezTo>
                <a:lnTo>
                  <a:pt x="6155" y="16896"/>
                </a:lnTo>
                <a:cubicBezTo>
                  <a:pt x="6155" y="16838"/>
                  <a:pt x="6131" y="16791"/>
                  <a:pt x="6102" y="16791"/>
                </a:cubicBezTo>
                <a:close/>
                <a:moveTo>
                  <a:pt x="6416" y="16791"/>
                </a:moveTo>
                <a:cubicBezTo>
                  <a:pt x="6387" y="16791"/>
                  <a:pt x="6363" y="16838"/>
                  <a:pt x="6363" y="16896"/>
                </a:cubicBezTo>
                <a:lnTo>
                  <a:pt x="6363" y="17116"/>
                </a:lnTo>
                <a:cubicBezTo>
                  <a:pt x="6363" y="17173"/>
                  <a:pt x="6387" y="17218"/>
                  <a:pt x="6416" y="17218"/>
                </a:cubicBezTo>
                <a:cubicBezTo>
                  <a:pt x="6445" y="17218"/>
                  <a:pt x="6469" y="17173"/>
                  <a:pt x="6469" y="17116"/>
                </a:cubicBezTo>
                <a:lnTo>
                  <a:pt x="6469" y="16896"/>
                </a:lnTo>
                <a:cubicBezTo>
                  <a:pt x="6469" y="16838"/>
                  <a:pt x="6445" y="16791"/>
                  <a:pt x="6416" y="16791"/>
                </a:cubicBezTo>
                <a:close/>
                <a:moveTo>
                  <a:pt x="7266" y="16791"/>
                </a:moveTo>
                <a:cubicBezTo>
                  <a:pt x="7237" y="16791"/>
                  <a:pt x="7213" y="16838"/>
                  <a:pt x="7213" y="16896"/>
                </a:cubicBezTo>
                <a:lnTo>
                  <a:pt x="7213" y="17116"/>
                </a:lnTo>
                <a:cubicBezTo>
                  <a:pt x="7213" y="17173"/>
                  <a:pt x="7237" y="17218"/>
                  <a:pt x="7266" y="17218"/>
                </a:cubicBezTo>
                <a:cubicBezTo>
                  <a:pt x="7295" y="17218"/>
                  <a:pt x="7318" y="17173"/>
                  <a:pt x="7318" y="17116"/>
                </a:cubicBezTo>
                <a:lnTo>
                  <a:pt x="7318" y="16896"/>
                </a:lnTo>
                <a:cubicBezTo>
                  <a:pt x="7318" y="16838"/>
                  <a:pt x="7295" y="16791"/>
                  <a:pt x="7266" y="16791"/>
                </a:cubicBezTo>
                <a:close/>
                <a:moveTo>
                  <a:pt x="7580" y="16791"/>
                </a:moveTo>
                <a:cubicBezTo>
                  <a:pt x="7551" y="16791"/>
                  <a:pt x="7527" y="16838"/>
                  <a:pt x="7527" y="16896"/>
                </a:cubicBezTo>
                <a:lnTo>
                  <a:pt x="7527" y="17116"/>
                </a:lnTo>
                <a:cubicBezTo>
                  <a:pt x="7527" y="17173"/>
                  <a:pt x="7551" y="17218"/>
                  <a:pt x="7580" y="17218"/>
                </a:cubicBezTo>
                <a:cubicBezTo>
                  <a:pt x="7609" y="17218"/>
                  <a:pt x="7632" y="17173"/>
                  <a:pt x="7632" y="17116"/>
                </a:cubicBezTo>
                <a:lnTo>
                  <a:pt x="7632" y="16896"/>
                </a:lnTo>
                <a:cubicBezTo>
                  <a:pt x="7632" y="16838"/>
                  <a:pt x="7609" y="16791"/>
                  <a:pt x="7580" y="16791"/>
                </a:cubicBezTo>
                <a:close/>
                <a:moveTo>
                  <a:pt x="8429" y="16791"/>
                </a:moveTo>
                <a:cubicBezTo>
                  <a:pt x="8400" y="16791"/>
                  <a:pt x="8377" y="16838"/>
                  <a:pt x="8377" y="16896"/>
                </a:cubicBezTo>
                <a:lnTo>
                  <a:pt x="8377" y="17116"/>
                </a:lnTo>
                <a:cubicBezTo>
                  <a:pt x="8377" y="17173"/>
                  <a:pt x="8400" y="17218"/>
                  <a:pt x="8429" y="17218"/>
                </a:cubicBezTo>
                <a:cubicBezTo>
                  <a:pt x="8458" y="17218"/>
                  <a:pt x="8482" y="17173"/>
                  <a:pt x="8482" y="17116"/>
                </a:cubicBezTo>
                <a:lnTo>
                  <a:pt x="8482" y="16896"/>
                </a:lnTo>
                <a:cubicBezTo>
                  <a:pt x="8482" y="16838"/>
                  <a:pt x="8458" y="16791"/>
                  <a:pt x="8429" y="16791"/>
                </a:cubicBezTo>
                <a:close/>
                <a:moveTo>
                  <a:pt x="8744" y="16791"/>
                </a:moveTo>
                <a:cubicBezTo>
                  <a:pt x="8714" y="16791"/>
                  <a:pt x="8691" y="16838"/>
                  <a:pt x="8691" y="16896"/>
                </a:cubicBezTo>
                <a:lnTo>
                  <a:pt x="8691" y="17116"/>
                </a:lnTo>
                <a:cubicBezTo>
                  <a:pt x="8691" y="17173"/>
                  <a:pt x="8714" y="17218"/>
                  <a:pt x="8744" y="17218"/>
                </a:cubicBezTo>
                <a:cubicBezTo>
                  <a:pt x="8773" y="17218"/>
                  <a:pt x="8796" y="17173"/>
                  <a:pt x="8796" y="17116"/>
                </a:cubicBezTo>
                <a:lnTo>
                  <a:pt x="8796" y="16896"/>
                </a:lnTo>
                <a:cubicBezTo>
                  <a:pt x="8796" y="16838"/>
                  <a:pt x="8773" y="16791"/>
                  <a:pt x="8744" y="16791"/>
                </a:cubicBezTo>
                <a:close/>
                <a:moveTo>
                  <a:pt x="9593" y="16791"/>
                </a:moveTo>
                <a:cubicBezTo>
                  <a:pt x="9564" y="16791"/>
                  <a:pt x="9540" y="16838"/>
                  <a:pt x="9540" y="16896"/>
                </a:cubicBezTo>
                <a:lnTo>
                  <a:pt x="9540" y="17116"/>
                </a:lnTo>
                <a:cubicBezTo>
                  <a:pt x="9540" y="17173"/>
                  <a:pt x="9564" y="17218"/>
                  <a:pt x="9593" y="17218"/>
                </a:cubicBezTo>
                <a:cubicBezTo>
                  <a:pt x="9622" y="17218"/>
                  <a:pt x="9646" y="17173"/>
                  <a:pt x="9646" y="17116"/>
                </a:cubicBezTo>
                <a:lnTo>
                  <a:pt x="9646" y="16896"/>
                </a:lnTo>
                <a:cubicBezTo>
                  <a:pt x="9646" y="16838"/>
                  <a:pt x="9622" y="16791"/>
                  <a:pt x="9593" y="16791"/>
                </a:cubicBezTo>
                <a:close/>
                <a:moveTo>
                  <a:pt x="9908" y="16791"/>
                </a:moveTo>
                <a:cubicBezTo>
                  <a:pt x="9879" y="16791"/>
                  <a:pt x="9855" y="16838"/>
                  <a:pt x="9855" y="16896"/>
                </a:cubicBezTo>
                <a:lnTo>
                  <a:pt x="9855" y="17116"/>
                </a:lnTo>
                <a:cubicBezTo>
                  <a:pt x="9855" y="17173"/>
                  <a:pt x="9879" y="17218"/>
                  <a:pt x="9908" y="17218"/>
                </a:cubicBezTo>
                <a:cubicBezTo>
                  <a:pt x="9937" y="17218"/>
                  <a:pt x="9961" y="17173"/>
                  <a:pt x="9961" y="17116"/>
                </a:cubicBezTo>
                <a:lnTo>
                  <a:pt x="9961" y="16896"/>
                </a:lnTo>
                <a:cubicBezTo>
                  <a:pt x="9961" y="16838"/>
                  <a:pt x="9937" y="16791"/>
                  <a:pt x="9908" y="16791"/>
                </a:cubicBezTo>
                <a:close/>
                <a:moveTo>
                  <a:pt x="10758" y="16791"/>
                </a:moveTo>
                <a:cubicBezTo>
                  <a:pt x="10728" y="16791"/>
                  <a:pt x="10705" y="16838"/>
                  <a:pt x="10705" y="16896"/>
                </a:cubicBezTo>
                <a:lnTo>
                  <a:pt x="10705" y="17116"/>
                </a:lnTo>
                <a:cubicBezTo>
                  <a:pt x="10705" y="17173"/>
                  <a:pt x="10728" y="17218"/>
                  <a:pt x="10758" y="17218"/>
                </a:cubicBezTo>
                <a:cubicBezTo>
                  <a:pt x="10787" y="17218"/>
                  <a:pt x="10810" y="17173"/>
                  <a:pt x="10810" y="17116"/>
                </a:cubicBezTo>
                <a:lnTo>
                  <a:pt x="10810" y="16896"/>
                </a:lnTo>
                <a:cubicBezTo>
                  <a:pt x="10810" y="16838"/>
                  <a:pt x="10787" y="16791"/>
                  <a:pt x="10758" y="16791"/>
                </a:cubicBezTo>
                <a:close/>
                <a:moveTo>
                  <a:pt x="11072" y="16791"/>
                </a:moveTo>
                <a:cubicBezTo>
                  <a:pt x="11043" y="16791"/>
                  <a:pt x="11019" y="16838"/>
                  <a:pt x="11019" y="16896"/>
                </a:cubicBezTo>
                <a:lnTo>
                  <a:pt x="11019" y="17116"/>
                </a:lnTo>
                <a:cubicBezTo>
                  <a:pt x="11019" y="17173"/>
                  <a:pt x="11043" y="17218"/>
                  <a:pt x="11072" y="17218"/>
                </a:cubicBezTo>
                <a:cubicBezTo>
                  <a:pt x="11101" y="17218"/>
                  <a:pt x="11125" y="17173"/>
                  <a:pt x="11125" y="17116"/>
                </a:cubicBezTo>
                <a:lnTo>
                  <a:pt x="11125" y="16896"/>
                </a:lnTo>
                <a:cubicBezTo>
                  <a:pt x="11125" y="16838"/>
                  <a:pt x="11101" y="16791"/>
                  <a:pt x="11072" y="16791"/>
                </a:cubicBezTo>
                <a:close/>
                <a:moveTo>
                  <a:pt x="11922" y="16791"/>
                </a:moveTo>
                <a:cubicBezTo>
                  <a:pt x="11893" y="16791"/>
                  <a:pt x="11869" y="16838"/>
                  <a:pt x="11869" y="16896"/>
                </a:cubicBezTo>
                <a:lnTo>
                  <a:pt x="11869" y="17116"/>
                </a:lnTo>
                <a:cubicBezTo>
                  <a:pt x="11869" y="17173"/>
                  <a:pt x="11893" y="17218"/>
                  <a:pt x="11922" y="17218"/>
                </a:cubicBezTo>
                <a:cubicBezTo>
                  <a:pt x="11951" y="17218"/>
                  <a:pt x="11974" y="17173"/>
                  <a:pt x="11974" y="17116"/>
                </a:cubicBezTo>
                <a:lnTo>
                  <a:pt x="11974" y="16896"/>
                </a:lnTo>
                <a:cubicBezTo>
                  <a:pt x="11974" y="16838"/>
                  <a:pt x="11951" y="16791"/>
                  <a:pt x="11922" y="16791"/>
                </a:cubicBezTo>
                <a:close/>
                <a:moveTo>
                  <a:pt x="12236" y="16791"/>
                </a:moveTo>
                <a:cubicBezTo>
                  <a:pt x="12207" y="16791"/>
                  <a:pt x="12183" y="16838"/>
                  <a:pt x="12183" y="16896"/>
                </a:cubicBezTo>
                <a:lnTo>
                  <a:pt x="12183" y="17116"/>
                </a:lnTo>
                <a:cubicBezTo>
                  <a:pt x="12183" y="17173"/>
                  <a:pt x="12207" y="17218"/>
                  <a:pt x="12236" y="17218"/>
                </a:cubicBezTo>
                <a:cubicBezTo>
                  <a:pt x="12265" y="17218"/>
                  <a:pt x="12288" y="17173"/>
                  <a:pt x="12288" y="17116"/>
                </a:cubicBezTo>
                <a:lnTo>
                  <a:pt x="12288" y="16896"/>
                </a:lnTo>
                <a:cubicBezTo>
                  <a:pt x="12288" y="16838"/>
                  <a:pt x="12265" y="16791"/>
                  <a:pt x="12236" y="16791"/>
                </a:cubicBezTo>
                <a:close/>
                <a:moveTo>
                  <a:pt x="13085" y="16791"/>
                </a:moveTo>
                <a:cubicBezTo>
                  <a:pt x="13056" y="16791"/>
                  <a:pt x="13032" y="16838"/>
                  <a:pt x="13032" y="16896"/>
                </a:cubicBezTo>
                <a:lnTo>
                  <a:pt x="13032" y="17116"/>
                </a:lnTo>
                <a:cubicBezTo>
                  <a:pt x="13032" y="17173"/>
                  <a:pt x="13056" y="17218"/>
                  <a:pt x="13085" y="17218"/>
                </a:cubicBezTo>
                <a:cubicBezTo>
                  <a:pt x="13114" y="17218"/>
                  <a:pt x="13138" y="17173"/>
                  <a:pt x="13138" y="17116"/>
                </a:cubicBezTo>
                <a:lnTo>
                  <a:pt x="13138" y="16896"/>
                </a:lnTo>
                <a:cubicBezTo>
                  <a:pt x="13138" y="16838"/>
                  <a:pt x="13114" y="16791"/>
                  <a:pt x="13085" y="16791"/>
                </a:cubicBezTo>
                <a:close/>
                <a:moveTo>
                  <a:pt x="13399" y="16791"/>
                </a:moveTo>
                <a:cubicBezTo>
                  <a:pt x="13370" y="16791"/>
                  <a:pt x="13348" y="16838"/>
                  <a:pt x="13348" y="16896"/>
                </a:cubicBezTo>
                <a:lnTo>
                  <a:pt x="13348" y="17116"/>
                </a:lnTo>
                <a:cubicBezTo>
                  <a:pt x="13348" y="17173"/>
                  <a:pt x="13370" y="17218"/>
                  <a:pt x="13399" y="17218"/>
                </a:cubicBezTo>
                <a:cubicBezTo>
                  <a:pt x="13428" y="17218"/>
                  <a:pt x="13452" y="17173"/>
                  <a:pt x="13452" y="17116"/>
                </a:cubicBezTo>
                <a:lnTo>
                  <a:pt x="13452" y="16896"/>
                </a:lnTo>
                <a:cubicBezTo>
                  <a:pt x="13452" y="16838"/>
                  <a:pt x="13428" y="16791"/>
                  <a:pt x="13399" y="16791"/>
                </a:cubicBezTo>
                <a:close/>
                <a:moveTo>
                  <a:pt x="14249" y="16791"/>
                </a:moveTo>
                <a:cubicBezTo>
                  <a:pt x="14220" y="16791"/>
                  <a:pt x="14196" y="16838"/>
                  <a:pt x="14196" y="16896"/>
                </a:cubicBezTo>
                <a:lnTo>
                  <a:pt x="14196" y="17116"/>
                </a:lnTo>
                <a:cubicBezTo>
                  <a:pt x="14196" y="17173"/>
                  <a:pt x="14220" y="17218"/>
                  <a:pt x="14249" y="17218"/>
                </a:cubicBezTo>
                <a:cubicBezTo>
                  <a:pt x="14278" y="17218"/>
                  <a:pt x="14302" y="17173"/>
                  <a:pt x="14302" y="17116"/>
                </a:cubicBezTo>
                <a:lnTo>
                  <a:pt x="14302" y="16896"/>
                </a:lnTo>
                <a:cubicBezTo>
                  <a:pt x="14302" y="16838"/>
                  <a:pt x="14278" y="16791"/>
                  <a:pt x="14249" y="16791"/>
                </a:cubicBezTo>
                <a:close/>
                <a:moveTo>
                  <a:pt x="14564" y="16791"/>
                </a:moveTo>
                <a:cubicBezTo>
                  <a:pt x="14535" y="16791"/>
                  <a:pt x="14511" y="16838"/>
                  <a:pt x="14511" y="16896"/>
                </a:cubicBezTo>
                <a:lnTo>
                  <a:pt x="14511" y="17116"/>
                </a:lnTo>
                <a:cubicBezTo>
                  <a:pt x="14511" y="17173"/>
                  <a:pt x="14535" y="17218"/>
                  <a:pt x="14564" y="17218"/>
                </a:cubicBezTo>
                <a:cubicBezTo>
                  <a:pt x="14593" y="17218"/>
                  <a:pt x="14617" y="17173"/>
                  <a:pt x="14617" y="17116"/>
                </a:cubicBezTo>
                <a:lnTo>
                  <a:pt x="14617" y="16896"/>
                </a:lnTo>
                <a:cubicBezTo>
                  <a:pt x="14617" y="16838"/>
                  <a:pt x="14593" y="16791"/>
                  <a:pt x="14564" y="16791"/>
                </a:cubicBezTo>
                <a:close/>
                <a:moveTo>
                  <a:pt x="15413" y="16791"/>
                </a:moveTo>
                <a:cubicBezTo>
                  <a:pt x="15384" y="16791"/>
                  <a:pt x="15360" y="16838"/>
                  <a:pt x="15360" y="16896"/>
                </a:cubicBezTo>
                <a:lnTo>
                  <a:pt x="15360" y="17116"/>
                </a:lnTo>
                <a:cubicBezTo>
                  <a:pt x="15360" y="17173"/>
                  <a:pt x="15384" y="17218"/>
                  <a:pt x="15413" y="17218"/>
                </a:cubicBezTo>
                <a:cubicBezTo>
                  <a:pt x="15442" y="17218"/>
                  <a:pt x="15465" y="17173"/>
                  <a:pt x="15465" y="17116"/>
                </a:cubicBezTo>
                <a:lnTo>
                  <a:pt x="15465" y="16896"/>
                </a:lnTo>
                <a:cubicBezTo>
                  <a:pt x="15465" y="16838"/>
                  <a:pt x="15442" y="16791"/>
                  <a:pt x="15413" y="16791"/>
                </a:cubicBezTo>
                <a:close/>
                <a:moveTo>
                  <a:pt x="15728" y="16791"/>
                </a:moveTo>
                <a:cubicBezTo>
                  <a:pt x="15699" y="16791"/>
                  <a:pt x="15675" y="16838"/>
                  <a:pt x="15675" y="16896"/>
                </a:cubicBezTo>
                <a:lnTo>
                  <a:pt x="15675" y="17116"/>
                </a:lnTo>
                <a:cubicBezTo>
                  <a:pt x="15675" y="17173"/>
                  <a:pt x="15699" y="17218"/>
                  <a:pt x="15728" y="17218"/>
                </a:cubicBezTo>
                <a:cubicBezTo>
                  <a:pt x="15757" y="17218"/>
                  <a:pt x="15781" y="17173"/>
                  <a:pt x="15781" y="17116"/>
                </a:cubicBezTo>
                <a:lnTo>
                  <a:pt x="15781" y="16896"/>
                </a:lnTo>
                <a:cubicBezTo>
                  <a:pt x="15781" y="16838"/>
                  <a:pt x="15757" y="16791"/>
                  <a:pt x="15728" y="16791"/>
                </a:cubicBezTo>
                <a:close/>
                <a:moveTo>
                  <a:pt x="16578" y="16791"/>
                </a:moveTo>
                <a:cubicBezTo>
                  <a:pt x="16549" y="16791"/>
                  <a:pt x="16525" y="16838"/>
                  <a:pt x="16525" y="16896"/>
                </a:cubicBezTo>
                <a:lnTo>
                  <a:pt x="16525" y="17116"/>
                </a:lnTo>
                <a:cubicBezTo>
                  <a:pt x="16525" y="17173"/>
                  <a:pt x="16549" y="17218"/>
                  <a:pt x="16578" y="17218"/>
                </a:cubicBezTo>
                <a:cubicBezTo>
                  <a:pt x="16607" y="17218"/>
                  <a:pt x="16630" y="17173"/>
                  <a:pt x="16630" y="17116"/>
                </a:cubicBezTo>
                <a:lnTo>
                  <a:pt x="16630" y="16896"/>
                </a:lnTo>
                <a:cubicBezTo>
                  <a:pt x="16630" y="16838"/>
                  <a:pt x="16607" y="16791"/>
                  <a:pt x="16578" y="16791"/>
                </a:cubicBezTo>
                <a:close/>
                <a:moveTo>
                  <a:pt x="16892" y="16791"/>
                </a:moveTo>
                <a:cubicBezTo>
                  <a:pt x="16863" y="16791"/>
                  <a:pt x="16839" y="16838"/>
                  <a:pt x="16839" y="16896"/>
                </a:cubicBezTo>
                <a:lnTo>
                  <a:pt x="16839" y="17116"/>
                </a:lnTo>
                <a:cubicBezTo>
                  <a:pt x="16839" y="17173"/>
                  <a:pt x="16863" y="17218"/>
                  <a:pt x="16892" y="17218"/>
                </a:cubicBezTo>
                <a:cubicBezTo>
                  <a:pt x="16921" y="17218"/>
                  <a:pt x="16944" y="17173"/>
                  <a:pt x="16944" y="17116"/>
                </a:cubicBezTo>
                <a:lnTo>
                  <a:pt x="16944" y="16896"/>
                </a:lnTo>
                <a:cubicBezTo>
                  <a:pt x="16944" y="16838"/>
                  <a:pt x="16921" y="16791"/>
                  <a:pt x="16892" y="16791"/>
                </a:cubicBezTo>
                <a:close/>
                <a:moveTo>
                  <a:pt x="17741" y="16791"/>
                </a:moveTo>
                <a:cubicBezTo>
                  <a:pt x="17712" y="16791"/>
                  <a:pt x="17689" y="16838"/>
                  <a:pt x="17689" y="16896"/>
                </a:cubicBezTo>
                <a:lnTo>
                  <a:pt x="17689" y="17116"/>
                </a:lnTo>
                <a:cubicBezTo>
                  <a:pt x="17689" y="17173"/>
                  <a:pt x="17712" y="17218"/>
                  <a:pt x="17741" y="17218"/>
                </a:cubicBezTo>
                <a:cubicBezTo>
                  <a:pt x="17770" y="17218"/>
                  <a:pt x="17794" y="17173"/>
                  <a:pt x="17794" y="17116"/>
                </a:cubicBezTo>
                <a:lnTo>
                  <a:pt x="17794" y="16896"/>
                </a:lnTo>
                <a:cubicBezTo>
                  <a:pt x="17794" y="16838"/>
                  <a:pt x="17770" y="16791"/>
                  <a:pt x="17741" y="16791"/>
                </a:cubicBezTo>
                <a:close/>
                <a:moveTo>
                  <a:pt x="18055" y="16791"/>
                </a:moveTo>
                <a:cubicBezTo>
                  <a:pt x="18026" y="16791"/>
                  <a:pt x="18002" y="16838"/>
                  <a:pt x="18002" y="16896"/>
                </a:cubicBezTo>
                <a:lnTo>
                  <a:pt x="18002" y="17116"/>
                </a:lnTo>
                <a:cubicBezTo>
                  <a:pt x="18002" y="17173"/>
                  <a:pt x="18026" y="17218"/>
                  <a:pt x="18055" y="17218"/>
                </a:cubicBezTo>
                <a:cubicBezTo>
                  <a:pt x="18085" y="17218"/>
                  <a:pt x="18108" y="17173"/>
                  <a:pt x="18108" y="17116"/>
                </a:cubicBezTo>
                <a:lnTo>
                  <a:pt x="18108" y="16896"/>
                </a:lnTo>
                <a:cubicBezTo>
                  <a:pt x="18108" y="16838"/>
                  <a:pt x="18085" y="16791"/>
                  <a:pt x="18055" y="16791"/>
                </a:cubicBezTo>
                <a:close/>
                <a:moveTo>
                  <a:pt x="18905" y="16791"/>
                </a:moveTo>
                <a:cubicBezTo>
                  <a:pt x="18876" y="16791"/>
                  <a:pt x="18852" y="16838"/>
                  <a:pt x="18852" y="16896"/>
                </a:cubicBezTo>
                <a:lnTo>
                  <a:pt x="18852" y="17116"/>
                </a:lnTo>
                <a:cubicBezTo>
                  <a:pt x="18852" y="17173"/>
                  <a:pt x="18876" y="17218"/>
                  <a:pt x="18905" y="17218"/>
                </a:cubicBezTo>
                <a:cubicBezTo>
                  <a:pt x="18934" y="17218"/>
                  <a:pt x="18958" y="17173"/>
                  <a:pt x="18958" y="17116"/>
                </a:cubicBezTo>
                <a:lnTo>
                  <a:pt x="18958" y="16896"/>
                </a:lnTo>
                <a:cubicBezTo>
                  <a:pt x="18958" y="16838"/>
                  <a:pt x="18934" y="16791"/>
                  <a:pt x="18905" y="16791"/>
                </a:cubicBezTo>
                <a:close/>
                <a:moveTo>
                  <a:pt x="19220" y="16791"/>
                </a:moveTo>
                <a:cubicBezTo>
                  <a:pt x="19191" y="16791"/>
                  <a:pt x="19167" y="16838"/>
                  <a:pt x="19167" y="16896"/>
                </a:cubicBezTo>
                <a:lnTo>
                  <a:pt x="19167" y="17116"/>
                </a:lnTo>
                <a:cubicBezTo>
                  <a:pt x="19167" y="17173"/>
                  <a:pt x="19191" y="17218"/>
                  <a:pt x="19220" y="17218"/>
                </a:cubicBezTo>
                <a:cubicBezTo>
                  <a:pt x="19249" y="17218"/>
                  <a:pt x="19273" y="17173"/>
                  <a:pt x="19273" y="17116"/>
                </a:cubicBezTo>
                <a:lnTo>
                  <a:pt x="19273" y="16896"/>
                </a:lnTo>
                <a:cubicBezTo>
                  <a:pt x="19273" y="16838"/>
                  <a:pt x="19249" y="16791"/>
                  <a:pt x="19220" y="16791"/>
                </a:cubicBezTo>
                <a:close/>
                <a:moveTo>
                  <a:pt x="20069" y="16791"/>
                </a:moveTo>
                <a:cubicBezTo>
                  <a:pt x="20040" y="16791"/>
                  <a:pt x="20016" y="16838"/>
                  <a:pt x="20016" y="16896"/>
                </a:cubicBezTo>
                <a:lnTo>
                  <a:pt x="20016" y="17116"/>
                </a:lnTo>
                <a:cubicBezTo>
                  <a:pt x="20016" y="17173"/>
                  <a:pt x="20040" y="17218"/>
                  <a:pt x="20069" y="17218"/>
                </a:cubicBezTo>
                <a:cubicBezTo>
                  <a:pt x="20099" y="17218"/>
                  <a:pt x="20122" y="17173"/>
                  <a:pt x="20122" y="17116"/>
                </a:cubicBezTo>
                <a:lnTo>
                  <a:pt x="20122" y="16896"/>
                </a:lnTo>
                <a:cubicBezTo>
                  <a:pt x="20122" y="16838"/>
                  <a:pt x="20099" y="16791"/>
                  <a:pt x="20069" y="16791"/>
                </a:cubicBezTo>
                <a:close/>
                <a:moveTo>
                  <a:pt x="20384" y="16791"/>
                </a:moveTo>
                <a:cubicBezTo>
                  <a:pt x="20355" y="16791"/>
                  <a:pt x="20331" y="16838"/>
                  <a:pt x="20331" y="16896"/>
                </a:cubicBezTo>
                <a:lnTo>
                  <a:pt x="20331" y="17116"/>
                </a:lnTo>
                <a:cubicBezTo>
                  <a:pt x="20331" y="17173"/>
                  <a:pt x="20355" y="17218"/>
                  <a:pt x="20384" y="17218"/>
                </a:cubicBezTo>
                <a:cubicBezTo>
                  <a:pt x="20413" y="17218"/>
                  <a:pt x="20436" y="17173"/>
                  <a:pt x="20436" y="17116"/>
                </a:cubicBezTo>
                <a:lnTo>
                  <a:pt x="20436" y="16896"/>
                </a:lnTo>
                <a:cubicBezTo>
                  <a:pt x="20436" y="16838"/>
                  <a:pt x="20413" y="16791"/>
                  <a:pt x="20384" y="16791"/>
                </a:cubicBezTo>
                <a:close/>
                <a:moveTo>
                  <a:pt x="21234" y="16791"/>
                </a:moveTo>
                <a:cubicBezTo>
                  <a:pt x="21204" y="16791"/>
                  <a:pt x="21181" y="16838"/>
                  <a:pt x="21181" y="16896"/>
                </a:cubicBezTo>
                <a:lnTo>
                  <a:pt x="21181" y="17116"/>
                </a:lnTo>
                <a:cubicBezTo>
                  <a:pt x="21181" y="17173"/>
                  <a:pt x="21204" y="17218"/>
                  <a:pt x="21234" y="17218"/>
                </a:cubicBezTo>
                <a:cubicBezTo>
                  <a:pt x="21263" y="17218"/>
                  <a:pt x="21285" y="17173"/>
                  <a:pt x="21285" y="17116"/>
                </a:cubicBezTo>
                <a:lnTo>
                  <a:pt x="21285" y="16896"/>
                </a:lnTo>
                <a:cubicBezTo>
                  <a:pt x="21285" y="16838"/>
                  <a:pt x="21263" y="16791"/>
                  <a:pt x="21234" y="16791"/>
                </a:cubicBezTo>
                <a:close/>
                <a:moveTo>
                  <a:pt x="21547" y="16791"/>
                </a:moveTo>
                <a:cubicBezTo>
                  <a:pt x="21518" y="16791"/>
                  <a:pt x="21495" y="16838"/>
                  <a:pt x="21495" y="16896"/>
                </a:cubicBezTo>
                <a:lnTo>
                  <a:pt x="21495" y="17116"/>
                </a:lnTo>
                <a:cubicBezTo>
                  <a:pt x="21495" y="17173"/>
                  <a:pt x="21518" y="17218"/>
                  <a:pt x="21547" y="17218"/>
                </a:cubicBezTo>
                <a:cubicBezTo>
                  <a:pt x="21576" y="17218"/>
                  <a:pt x="21600" y="17173"/>
                  <a:pt x="21600" y="17116"/>
                </a:cubicBezTo>
                <a:lnTo>
                  <a:pt x="21600" y="16896"/>
                </a:lnTo>
                <a:cubicBezTo>
                  <a:pt x="21600" y="16838"/>
                  <a:pt x="21576" y="16791"/>
                  <a:pt x="21547" y="16791"/>
                </a:cubicBezTo>
                <a:close/>
                <a:moveTo>
                  <a:pt x="53" y="17521"/>
                </a:moveTo>
                <a:cubicBezTo>
                  <a:pt x="24" y="17521"/>
                  <a:pt x="0" y="17568"/>
                  <a:pt x="0" y="17626"/>
                </a:cubicBezTo>
                <a:lnTo>
                  <a:pt x="0" y="17846"/>
                </a:lnTo>
                <a:cubicBezTo>
                  <a:pt x="0" y="17903"/>
                  <a:pt x="24" y="17948"/>
                  <a:pt x="53" y="17948"/>
                </a:cubicBezTo>
                <a:cubicBezTo>
                  <a:pt x="82" y="17948"/>
                  <a:pt x="106" y="17903"/>
                  <a:pt x="106" y="17846"/>
                </a:cubicBezTo>
                <a:lnTo>
                  <a:pt x="106" y="17626"/>
                </a:lnTo>
                <a:cubicBezTo>
                  <a:pt x="106" y="17568"/>
                  <a:pt x="82" y="17521"/>
                  <a:pt x="53" y="17521"/>
                </a:cubicBezTo>
                <a:close/>
                <a:moveTo>
                  <a:pt x="367" y="17521"/>
                </a:moveTo>
                <a:cubicBezTo>
                  <a:pt x="338" y="17521"/>
                  <a:pt x="315" y="17568"/>
                  <a:pt x="315" y="17626"/>
                </a:cubicBezTo>
                <a:lnTo>
                  <a:pt x="315" y="17846"/>
                </a:lnTo>
                <a:cubicBezTo>
                  <a:pt x="315" y="17903"/>
                  <a:pt x="338" y="17948"/>
                  <a:pt x="367" y="17948"/>
                </a:cubicBezTo>
                <a:cubicBezTo>
                  <a:pt x="397" y="17948"/>
                  <a:pt x="420" y="17903"/>
                  <a:pt x="420" y="17846"/>
                </a:cubicBezTo>
                <a:lnTo>
                  <a:pt x="420" y="17626"/>
                </a:lnTo>
                <a:cubicBezTo>
                  <a:pt x="420" y="17568"/>
                  <a:pt x="397" y="17521"/>
                  <a:pt x="367" y="17521"/>
                </a:cubicBezTo>
                <a:close/>
                <a:moveTo>
                  <a:pt x="1217" y="17521"/>
                </a:moveTo>
                <a:cubicBezTo>
                  <a:pt x="1188" y="17521"/>
                  <a:pt x="1164" y="17568"/>
                  <a:pt x="1164" y="17626"/>
                </a:cubicBezTo>
                <a:lnTo>
                  <a:pt x="1164" y="17846"/>
                </a:lnTo>
                <a:cubicBezTo>
                  <a:pt x="1164" y="17903"/>
                  <a:pt x="1188" y="17948"/>
                  <a:pt x="1217" y="17948"/>
                </a:cubicBezTo>
                <a:cubicBezTo>
                  <a:pt x="1246" y="17948"/>
                  <a:pt x="1270" y="17903"/>
                  <a:pt x="1270" y="17846"/>
                </a:cubicBezTo>
                <a:lnTo>
                  <a:pt x="1270" y="17626"/>
                </a:lnTo>
                <a:cubicBezTo>
                  <a:pt x="1270" y="17568"/>
                  <a:pt x="1246" y="17521"/>
                  <a:pt x="1217" y="17521"/>
                </a:cubicBezTo>
                <a:close/>
                <a:moveTo>
                  <a:pt x="1532" y="17521"/>
                </a:moveTo>
                <a:cubicBezTo>
                  <a:pt x="1503" y="17521"/>
                  <a:pt x="1479" y="17568"/>
                  <a:pt x="1479" y="17626"/>
                </a:cubicBezTo>
                <a:lnTo>
                  <a:pt x="1479" y="17846"/>
                </a:lnTo>
                <a:cubicBezTo>
                  <a:pt x="1479" y="17903"/>
                  <a:pt x="1503" y="17948"/>
                  <a:pt x="1532" y="17948"/>
                </a:cubicBezTo>
                <a:cubicBezTo>
                  <a:pt x="1561" y="17948"/>
                  <a:pt x="1584" y="17903"/>
                  <a:pt x="1584" y="17846"/>
                </a:cubicBezTo>
                <a:lnTo>
                  <a:pt x="1584" y="17626"/>
                </a:lnTo>
                <a:cubicBezTo>
                  <a:pt x="1584" y="17568"/>
                  <a:pt x="1561" y="17521"/>
                  <a:pt x="1532" y="17521"/>
                </a:cubicBezTo>
                <a:close/>
                <a:moveTo>
                  <a:pt x="2380" y="17521"/>
                </a:moveTo>
                <a:cubicBezTo>
                  <a:pt x="2351" y="17521"/>
                  <a:pt x="2329" y="17568"/>
                  <a:pt x="2329" y="17626"/>
                </a:cubicBezTo>
                <a:lnTo>
                  <a:pt x="2329" y="17846"/>
                </a:lnTo>
                <a:cubicBezTo>
                  <a:pt x="2329" y="17903"/>
                  <a:pt x="2351" y="17948"/>
                  <a:pt x="2380" y="17948"/>
                </a:cubicBezTo>
                <a:cubicBezTo>
                  <a:pt x="2409" y="17948"/>
                  <a:pt x="2433" y="17903"/>
                  <a:pt x="2433" y="17846"/>
                </a:cubicBezTo>
                <a:lnTo>
                  <a:pt x="2433" y="17626"/>
                </a:lnTo>
                <a:cubicBezTo>
                  <a:pt x="2433" y="17568"/>
                  <a:pt x="2409" y="17521"/>
                  <a:pt x="2380" y="17521"/>
                </a:cubicBezTo>
                <a:close/>
                <a:moveTo>
                  <a:pt x="2695" y="17521"/>
                </a:moveTo>
                <a:cubicBezTo>
                  <a:pt x="2666" y="17521"/>
                  <a:pt x="2643" y="17568"/>
                  <a:pt x="2643" y="17626"/>
                </a:cubicBezTo>
                <a:lnTo>
                  <a:pt x="2643" y="17846"/>
                </a:lnTo>
                <a:cubicBezTo>
                  <a:pt x="2643" y="17903"/>
                  <a:pt x="2666" y="17948"/>
                  <a:pt x="2695" y="17948"/>
                </a:cubicBezTo>
                <a:cubicBezTo>
                  <a:pt x="2724" y="17948"/>
                  <a:pt x="2748" y="17903"/>
                  <a:pt x="2748" y="17846"/>
                </a:cubicBezTo>
                <a:lnTo>
                  <a:pt x="2748" y="17626"/>
                </a:lnTo>
                <a:cubicBezTo>
                  <a:pt x="2748" y="17568"/>
                  <a:pt x="2724" y="17521"/>
                  <a:pt x="2695" y="17521"/>
                </a:cubicBezTo>
                <a:close/>
                <a:moveTo>
                  <a:pt x="3545" y="17521"/>
                </a:moveTo>
                <a:cubicBezTo>
                  <a:pt x="3516" y="17521"/>
                  <a:pt x="3492" y="17568"/>
                  <a:pt x="3492" y="17626"/>
                </a:cubicBezTo>
                <a:lnTo>
                  <a:pt x="3492" y="17846"/>
                </a:lnTo>
                <a:cubicBezTo>
                  <a:pt x="3492" y="17903"/>
                  <a:pt x="3516" y="17948"/>
                  <a:pt x="3545" y="17948"/>
                </a:cubicBezTo>
                <a:cubicBezTo>
                  <a:pt x="3574" y="17948"/>
                  <a:pt x="3598" y="17903"/>
                  <a:pt x="3598" y="17846"/>
                </a:cubicBezTo>
                <a:lnTo>
                  <a:pt x="3598" y="17626"/>
                </a:lnTo>
                <a:cubicBezTo>
                  <a:pt x="3598" y="17568"/>
                  <a:pt x="3574" y="17521"/>
                  <a:pt x="3545" y="17521"/>
                </a:cubicBezTo>
                <a:close/>
                <a:moveTo>
                  <a:pt x="3859" y="17521"/>
                </a:moveTo>
                <a:cubicBezTo>
                  <a:pt x="3830" y="17521"/>
                  <a:pt x="3806" y="17568"/>
                  <a:pt x="3806" y="17626"/>
                </a:cubicBezTo>
                <a:lnTo>
                  <a:pt x="3806" y="17846"/>
                </a:lnTo>
                <a:cubicBezTo>
                  <a:pt x="3806" y="17903"/>
                  <a:pt x="3830" y="17948"/>
                  <a:pt x="3859" y="17948"/>
                </a:cubicBezTo>
                <a:cubicBezTo>
                  <a:pt x="3888" y="17948"/>
                  <a:pt x="3912" y="17903"/>
                  <a:pt x="3912" y="17846"/>
                </a:cubicBezTo>
                <a:lnTo>
                  <a:pt x="3912" y="17626"/>
                </a:lnTo>
                <a:cubicBezTo>
                  <a:pt x="3912" y="17568"/>
                  <a:pt x="3888" y="17521"/>
                  <a:pt x="3859" y="17521"/>
                </a:cubicBezTo>
                <a:close/>
                <a:moveTo>
                  <a:pt x="4709" y="17521"/>
                </a:moveTo>
                <a:cubicBezTo>
                  <a:pt x="4680" y="17521"/>
                  <a:pt x="4656" y="17568"/>
                  <a:pt x="4656" y="17626"/>
                </a:cubicBezTo>
                <a:lnTo>
                  <a:pt x="4656" y="17846"/>
                </a:lnTo>
                <a:cubicBezTo>
                  <a:pt x="4656" y="17903"/>
                  <a:pt x="4680" y="17948"/>
                  <a:pt x="4709" y="17948"/>
                </a:cubicBezTo>
                <a:cubicBezTo>
                  <a:pt x="4738" y="17948"/>
                  <a:pt x="4762" y="17903"/>
                  <a:pt x="4762" y="17846"/>
                </a:cubicBezTo>
                <a:lnTo>
                  <a:pt x="4762" y="17626"/>
                </a:lnTo>
                <a:cubicBezTo>
                  <a:pt x="4762" y="17568"/>
                  <a:pt x="4738" y="17521"/>
                  <a:pt x="4709" y="17521"/>
                </a:cubicBezTo>
                <a:close/>
                <a:moveTo>
                  <a:pt x="5023" y="17521"/>
                </a:moveTo>
                <a:cubicBezTo>
                  <a:pt x="4994" y="17521"/>
                  <a:pt x="4970" y="17568"/>
                  <a:pt x="4970" y="17626"/>
                </a:cubicBezTo>
                <a:lnTo>
                  <a:pt x="4970" y="17846"/>
                </a:lnTo>
                <a:cubicBezTo>
                  <a:pt x="4970" y="17903"/>
                  <a:pt x="4994" y="17948"/>
                  <a:pt x="5023" y="17948"/>
                </a:cubicBezTo>
                <a:cubicBezTo>
                  <a:pt x="5053" y="17948"/>
                  <a:pt x="5076" y="17903"/>
                  <a:pt x="5076" y="17846"/>
                </a:cubicBezTo>
                <a:lnTo>
                  <a:pt x="5076" y="17626"/>
                </a:lnTo>
                <a:cubicBezTo>
                  <a:pt x="5076" y="17568"/>
                  <a:pt x="5053" y="17521"/>
                  <a:pt x="5023" y="17521"/>
                </a:cubicBezTo>
                <a:close/>
                <a:moveTo>
                  <a:pt x="5873" y="17521"/>
                </a:moveTo>
                <a:cubicBezTo>
                  <a:pt x="5844" y="17521"/>
                  <a:pt x="5820" y="17568"/>
                  <a:pt x="5820" y="17626"/>
                </a:cubicBezTo>
                <a:lnTo>
                  <a:pt x="5820" y="17846"/>
                </a:lnTo>
                <a:cubicBezTo>
                  <a:pt x="5820" y="17903"/>
                  <a:pt x="5844" y="17948"/>
                  <a:pt x="5873" y="17948"/>
                </a:cubicBezTo>
                <a:cubicBezTo>
                  <a:pt x="5902" y="17948"/>
                  <a:pt x="5926" y="17903"/>
                  <a:pt x="5926" y="17846"/>
                </a:cubicBezTo>
                <a:lnTo>
                  <a:pt x="5926" y="17626"/>
                </a:lnTo>
                <a:cubicBezTo>
                  <a:pt x="5926" y="17568"/>
                  <a:pt x="5902" y="17521"/>
                  <a:pt x="5873" y="17521"/>
                </a:cubicBezTo>
                <a:close/>
                <a:moveTo>
                  <a:pt x="6188" y="17521"/>
                </a:moveTo>
                <a:cubicBezTo>
                  <a:pt x="6159" y="17521"/>
                  <a:pt x="6135" y="17568"/>
                  <a:pt x="6135" y="17626"/>
                </a:cubicBezTo>
                <a:lnTo>
                  <a:pt x="6135" y="17846"/>
                </a:lnTo>
                <a:cubicBezTo>
                  <a:pt x="6135" y="17903"/>
                  <a:pt x="6159" y="17948"/>
                  <a:pt x="6188" y="17948"/>
                </a:cubicBezTo>
                <a:cubicBezTo>
                  <a:pt x="6217" y="17948"/>
                  <a:pt x="6240" y="17903"/>
                  <a:pt x="6240" y="17846"/>
                </a:cubicBezTo>
                <a:lnTo>
                  <a:pt x="6240" y="17626"/>
                </a:lnTo>
                <a:cubicBezTo>
                  <a:pt x="6240" y="17568"/>
                  <a:pt x="6217" y="17521"/>
                  <a:pt x="6188" y="17521"/>
                </a:cubicBezTo>
                <a:close/>
                <a:moveTo>
                  <a:pt x="7036" y="17521"/>
                </a:moveTo>
                <a:cubicBezTo>
                  <a:pt x="7007" y="17521"/>
                  <a:pt x="6984" y="17568"/>
                  <a:pt x="6984" y="17626"/>
                </a:cubicBezTo>
                <a:lnTo>
                  <a:pt x="6984" y="17846"/>
                </a:lnTo>
                <a:cubicBezTo>
                  <a:pt x="6984" y="17903"/>
                  <a:pt x="7007" y="17948"/>
                  <a:pt x="7036" y="17948"/>
                </a:cubicBezTo>
                <a:cubicBezTo>
                  <a:pt x="7065" y="17948"/>
                  <a:pt x="7089" y="17903"/>
                  <a:pt x="7089" y="17846"/>
                </a:cubicBezTo>
                <a:lnTo>
                  <a:pt x="7089" y="17626"/>
                </a:lnTo>
                <a:cubicBezTo>
                  <a:pt x="7089" y="17568"/>
                  <a:pt x="7065" y="17521"/>
                  <a:pt x="7036" y="17521"/>
                </a:cubicBezTo>
                <a:close/>
                <a:moveTo>
                  <a:pt x="7351" y="17521"/>
                </a:moveTo>
                <a:cubicBezTo>
                  <a:pt x="7322" y="17521"/>
                  <a:pt x="7299" y="17568"/>
                  <a:pt x="7299" y="17626"/>
                </a:cubicBezTo>
                <a:lnTo>
                  <a:pt x="7299" y="17846"/>
                </a:lnTo>
                <a:cubicBezTo>
                  <a:pt x="7299" y="17903"/>
                  <a:pt x="7322" y="17948"/>
                  <a:pt x="7351" y="17948"/>
                </a:cubicBezTo>
                <a:cubicBezTo>
                  <a:pt x="7380" y="17948"/>
                  <a:pt x="7404" y="17903"/>
                  <a:pt x="7404" y="17846"/>
                </a:cubicBezTo>
                <a:lnTo>
                  <a:pt x="7404" y="17626"/>
                </a:lnTo>
                <a:cubicBezTo>
                  <a:pt x="7404" y="17568"/>
                  <a:pt x="7380" y="17521"/>
                  <a:pt x="7351" y="17521"/>
                </a:cubicBezTo>
                <a:close/>
                <a:moveTo>
                  <a:pt x="8201" y="17521"/>
                </a:moveTo>
                <a:cubicBezTo>
                  <a:pt x="8171" y="17521"/>
                  <a:pt x="8148" y="17568"/>
                  <a:pt x="8148" y="17626"/>
                </a:cubicBezTo>
                <a:lnTo>
                  <a:pt x="8148" y="17846"/>
                </a:lnTo>
                <a:cubicBezTo>
                  <a:pt x="8148" y="17903"/>
                  <a:pt x="8171" y="17948"/>
                  <a:pt x="8201" y="17948"/>
                </a:cubicBezTo>
                <a:cubicBezTo>
                  <a:pt x="8230" y="17948"/>
                  <a:pt x="8254" y="17903"/>
                  <a:pt x="8254" y="17846"/>
                </a:cubicBezTo>
                <a:lnTo>
                  <a:pt x="8254" y="17626"/>
                </a:lnTo>
                <a:cubicBezTo>
                  <a:pt x="8254" y="17568"/>
                  <a:pt x="8230" y="17521"/>
                  <a:pt x="8201" y="17521"/>
                </a:cubicBezTo>
                <a:close/>
                <a:moveTo>
                  <a:pt x="8515" y="17521"/>
                </a:moveTo>
                <a:cubicBezTo>
                  <a:pt x="8486" y="17521"/>
                  <a:pt x="8462" y="17568"/>
                  <a:pt x="8462" y="17626"/>
                </a:cubicBezTo>
                <a:lnTo>
                  <a:pt x="8462" y="17846"/>
                </a:lnTo>
                <a:cubicBezTo>
                  <a:pt x="8462" y="17903"/>
                  <a:pt x="8486" y="17948"/>
                  <a:pt x="8515" y="17948"/>
                </a:cubicBezTo>
                <a:cubicBezTo>
                  <a:pt x="8544" y="17948"/>
                  <a:pt x="8568" y="17903"/>
                  <a:pt x="8568" y="17846"/>
                </a:cubicBezTo>
                <a:lnTo>
                  <a:pt x="8568" y="17626"/>
                </a:lnTo>
                <a:cubicBezTo>
                  <a:pt x="8568" y="17568"/>
                  <a:pt x="8544" y="17521"/>
                  <a:pt x="8515" y="17521"/>
                </a:cubicBezTo>
                <a:close/>
                <a:moveTo>
                  <a:pt x="9365" y="17521"/>
                </a:moveTo>
                <a:cubicBezTo>
                  <a:pt x="9336" y="17521"/>
                  <a:pt x="9312" y="17568"/>
                  <a:pt x="9312" y="17626"/>
                </a:cubicBezTo>
                <a:lnTo>
                  <a:pt x="9312" y="17846"/>
                </a:lnTo>
                <a:cubicBezTo>
                  <a:pt x="9312" y="17903"/>
                  <a:pt x="9336" y="17948"/>
                  <a:pt x="9365" y="17948"/>
                </a:cubicBezTo>
                <a:cubicBezTo>
                  <a:pt x="9394" y="17948"/>
                  <a:pt x="9418" y="17903"/>
                  <a:pt x="9418" y="17846"/>
                </a:cubicBezTo>
                <a:lnTo>
                  <a:pt x="9418" y="17626"/>
                </a:lnTo>
                <a:cubicBezTo>
                  <a:pt x="9418" y="17568"/>
                  <a:pt x="9394" y="17521"/>
                  <a:pt x="9365" y="17521"/>
                </a:cubicBezTo>
                <a:close/>
                <a:moveTo>
                  <a:pt x="9679" y="17521"/>
                </a:moveTo>
                <a:cubicBezTo>
                  <a:pt x="9650" y="17521"/>
                  <a:pt x="9626" y="17568"/>
                  <a:pt x="9626" y="17626"/>
                </a:cubicBezTo>
                <a:lnTo>
                  <a:pt x="9626" y="17846"/>
                </a:lnTo>
                <a:cubicBezTo>
                  <a:pt x="9626" y="17903"/>
                  <a:pt x="9650" y="17948"/>
                  <a:pt x="9679" y="17948"/>
                </a:cubicBezTo>
                <a:cubicBezTo>
                  <a:pt x="9708" y="17948"/>
                  <a:pt x="9732" y="17903"/>
                  <a:pt x="9732" y="17846"/>
                </a:cubicBezTo>
                <a:lnTo>
                  <a:pt x="9732" y="17626"/>
                </a:lnTo>
                <a:cubicBezTo>
                  <a:pt x="9732" y="17568"/>
                  <a:pt x="9708" y="17521"/>
                  <a:pt x="9679" y="17521"/>
                </a:cubicBezTo>
                <a:close/>
                <a:moveTo>
                  <a:pt x="10529" y="17521"/>
                </a:moveTo>
                <a:cubicBezTo>
                  <a:pt x="10500" y="17521"/>
                  <a:pt x="10476" y="17568"/>
                  <a:pt x="10476" y="17626"/>
                </a:cubicBezTo>
                <a:lnTo>
                  <a:pt x="10476" y="17846"/>
                </a:lnTo>
                <a:cubicBezTo>
                  <a:pt x="10476" y="17903"/>
                  <a:pt x="10500" y="17948"/>
                  <a:pt x="10529" y="17948"/>
                </a:cubicBezTo>
                <a:cubicBezTo>
                  <a:pt x="10558" y="17948"/>
                  <a:pt x="10582" y="17903"/>
                  <a:pt x="10582" y="17846"/>
                </a:cubicBezTo>
                <a:lnTo>
                  <a:pt x="10582" y="17626"/>
                </a:lnTo>
                <a:cubicBezTo>
                  <a:pt x="10582" y="17568"/>
                  <a:pt x="10558" y="17521"/>
                  <a:pt x="10529" y="17521"/>
                </a:cubicBezTo>
                <a:close/>
                <a:moveTo>
                  <a:pt x="10844" y="17521"/>
                </a:moveTo>
                <a:cubicBezTo>
                  <a:pt x="10814" y="17521"/>
                  <a:pt x="10791" y="17568"/>
                  <a:pt x="10791" y="17626"/>
                </a:cubicBezTo>
                <a:lnTo>
                  <a:pt x="10791" y="17846"/>
                </a:lnTo>
                <a:cubicBezTo>
                  <a:pt x="10791" y="17903"/>
                  <a:pt x="10814" y="17948"/>
                  <a:pt x="10844" y="17948"/>
                </a:cubicBezTo>
                <a:cubicBezTo>
                  <a:pt x="10873" y="17948"/>
                  <a:pt x="10895" y="17903"/>
                  <a:pt x="10895" y="17846"/>
                </a:cubicBezTo>
                <a:lnTo>
                  <a:pt x="10895" y="17626"/>
                </a:lnTo>
                <a:cubicBezTo>
                  <a:pt x="10895" y="17568"/>
                  <a:pt x="10873" y="17521"/>
                  <a:pt x="10844" y="17521"/>
                </a:cubicBezTo>
                <a:close/>
                <a:moveTo>
                  <a:pt x="11692" y="17521"/>
                </a:moveTo>
                <a:cubicBezTo>
                  <a:pt x="11663" y="17521"/>
                  <a:pt x="11640" y="17568"/>
                  <a:pt x="11640" y="17626"/>
                </a:cubicBezTo>
                <a:lnTo>
                  <a:pt x="11640" y="17846"/>
                </a:lnTo>
                <a:cubicBezTo>
                  <a:pt x="11640" y="17903"/>
                  <a:pt x="11663" y="17948"/>
                  <a:pt x="11692" y="17948"/>
                </a:cubicBezTo>
                <a:cubicBezTo>
                  <a:pt x="11721" y="17948"/>
                  <a:pt x="11745" y="17903"/>
                  <a:pt x="11745" y="17846"/>
                </a:cubicBezTo>
                <a:lnTo>
                  <a:pt x="11745" y="17626"/>
                </a:lnTo>
                <a:cubicBezTo>
                  <a:pt x="11745" y="17568"/>
                  <a:pt x="11721" y="17521"/>
                  <a:pt x="11692" y="17521"/>
                </a:cubicBezTo>
                <a:close/>
                <a:moveTo>
                  <a:pt x="12007" y="17521"/>
                </a:moveTo>
                <a:cubicBezTo>
                  <a:pt x="11978" y="17521"/>
                  <a:pt x="11955" y="17568"/>
                  <a:pt x="11955" y="17626"/>
                </a:cubicBezTo>
                <a:lnTo>
                  <a:pt x="11955" y="17846"/>
                </a:lnTo>
                <a:cubicBezTo>
                  <a:pt x="11955" y="17903"/>
                  <a:pt x="11978" y="17948"/>
                  <a:pt x="12007" y="17948"/>
                </a:cubicBezTo>
                <a:cubicBezTo>
                  <a:pt x="12036" y="17948"/>
                  <a:pt x="12060" y="17903"/>
                  <a:pt x="12060" y="17846"/>
                </a:cubicBezTo>
                <a:lnTo>
                  <a:pt x="12060" y="17626"/>
                </a:lnTo>
                <a:cubicBezTo>
                  <a:pt x="12060" y="17568"/>
                  <a:pt x="12036" y="17521"/>
                  <a:pt x="12007" y="17521"/>
                </a:cubicBezTo>
                <a:close/>
                <a:moveTo>
                  <a:pt x="12856" y="17521"/>
                </a:moveTo>
                <a:cubicBezTo>
                  <a:pt x="12827" y="17521"/>
                  <a:pt x="12804" y="17568"/>
                  <a:pt x="12804" y="17626"/>
                </a:cubicBezTo>
                <a:lnTo>
                  <a:pt x="12804" y="17846"/>
                </a:lnTo>
                <a:cubicBezTo>
                  <a:pt x="12804" y="17903"/>
                  <a:pt x="12827" y="17948"/>
                  <a:pt x="12856" y="17948"/>
                </a:cubicBezTo>
                <a:cubicBezTo>
                  <a:pt x="12886" y="17948"/>
                  <a:pt x="12909" y="17903"/>
                  <a:pt x="12909" y="17846"/>
                </a:cubicBezTo>
                <a:lnTo>
                  <a:pt x="12909" y="17626"/>
                </a:lnTo>
                <a:cubicBezTo>
                  <a:pt x="12909" y="17568"/>
                  <a:pt x="12886" y="17521"/>
                  <a:pt x="12856" y="17521"/>
                </a:cubicBezTo>
                <a:close/>
                <a:moveTo>
                  <a:pt x="13171" y="17521"/>
                </a:moveTo>
                <a:cubicBezTo>
                  <a:pt x="13142" y="17521"/>
                  <a:pt x="13118" y="17568"/>
                  <a:pt x="13118" y="17626"/>
                </a:cubicBezTo>
                <a:lnTo>
                  <a:pt x="13118" y="17846"/>
                </a:lnTo>
                <a:cubicBezTo>
                  <a:pt x="13118" y="17903"/>
                  <a:pt x="13142" y="17948"/>
                  <a:pt x="13171" y="17948"/>
                </a:cubicBezTo>
                <a:cubicBezTo>
                  <a:pt x="13200" y="17948"/>
                  <a:pt x="13224" y="17903"/>
                  <a:pt x="13224" y="17846"/>
                </a:cubicBezTo>
                <a:lnTo>
                  <a:pt x="13224" y="17626"/>
                </a:lnTo>
                <a:cubicBezTo>
                  <a:pt x="13224" y="17568"/>
                  <a:pt x="13200" y="17521"/>
                  <a:pt x="13171" y="17521"/>
                </a:cubicBezTo>
                <a:close/>
                <a:moveTo>
                  <a:pt x="14021" y="17521"/>
                </a:moveTo>
                <a:cubicBezTo>
                  <a:pt x="13992" y="17521"/>
                  <a:pt x="13968" y="17568"/>
                  <a:pt x="13968" y="17626"/>
                </a:cubicBezTo>
                <a:lnTo>
                  <a:pt x="13968" y="17846"/>
                </a:lnTo>
                <a:cubicBezTo>
                  <a:pt x="13968" y="17903"/>
                  <a:pt x="13992" y="17948"/>
                  <a:pt x="14021" y="17948"/>
                </a:cubicBezTo>
                <a:cubicBezTo>
                  <a:pt x="14050" y="17948"/>
                  <a:pt x="14074" y="17903"/>
                  <a:pt x="14074" y="17846"/>
                </a:cubicBezTo>
                <a:lnTo>
                  <a:pt x="14074" y="17626"/>
                </a:lnTo>
                <a:cubicBezTo>
                  <a:pt x="14074" y="17568"/>
                  <a:pt x="14050" y="17521"/>
                  <a:pt x="14021" y="17521"/>
                </a:cubicBezTo>
                <a:close/>
                <a:moveTo>
                  <a:pt x="14335" y="17521"/>
                </a:moveTo>
                <a:cubicBezTo>
                  <a:pt x="14306" y="17521"/>
                  <a:pt x="14282" y="17568"/>
                  <a:pt x="14282" y="17626"/>
                </a:cubicBezTo>
                <a:lnTo>
                  <a:pt x="14282" y="17846"/>
                </a:lnTo>
                <a:cubicBezTo>
                  <a:pt x="14282" y="17903"/>
                  <a:pt x="14306" y="17948"/>
                  <a:pt x="14335" y="17948"/>
                </a:cubicBezTo>
                <a:cubicBezTo>
                  <a:pt x="14364" y="17948"/>
                  <a:pt x="14388" y="17903"/>
                  <a:pt x="14388" y="17846"/>
                </a:cubicBezTo>
                <a:lnTo>
                  <a:pt x="14388" y="17626"/>
                </a:lnTo>
                <a:cubicBezTo>
                  <a:pt x="14388" y="17568"/>
                  <a:pt x="14364" y="17521"/>
                  <a:pt x="14335" y="17521"/>
                </a:cubicBezTo>
                <a:close/>
                <a:moveTo>
                  <a:pt x="15185" y="17521"/>
                </a:moveTo>
                <a:cubicBezTo>
                  <a:pt x="15156" y="17521"/>
                  <a:pt x="15132" y="17568"/>
                  <a:pt x="15132" y="17626"/>
                </a:cubicBezTo>
                <a:lnTo>
                  <a:pt x="15132" y="17846"/>
                </a:lnTo>
                <a:cubicBezTo>
                  <a:pt x="15132" y="17903"/>
                  <a:pt x="15156" y="17948"/>
                  <a:pt x="15185" y="17948"/>
                </a:cubicBezTo>
                <a:cubicBezTo>
                  <a:pt x="15214" y="17948"/>
                  <a:pt x="15237" y="17903"/>
                  <a:pt x="15237" y="17846"/>
                </a:cubicBezTo>
                <a:lnTo>
                  <a:pt x="15237" y="17626"/>
                </a:lnTo>
                <a:cubicBezTo>
                  <a:pt x="15237" y="17568"/>
                  <a:pt x="15214" y="17521"/>
                  <a:pt x="15185" y="17521"/>
                </a:cubicBezTo>
                <a:close/>
                <a:moveTo>
                  <a:pt x="15500" y="17521"/>
                </a:moveTo>
                <a:cubicBezTo>
                  <a:pt x="15470" y="17521"/>
                  <a:pt x="15447" y="17568"/>
                  <a:pt x="15447" y="17626"/>
                </a:cubicBezTo>
                <a:lnTo>
                  <a:pt x="15447" y="17846"/>
                </a:lnTo>
                <a:cubicBezTo>
                  <a:pt x="15447" y="17903"/>
                  <a:pt x="15470" y="17948"/>
                  <a:pt x="15500" y="17948"/>
                </a:cubicBezTo>
                <a:cubicBezTo>
                  <a:pt x="15529" y="17948"/>
                  <a:pt x="15551" y="17903"/>
                  <a:pt x="15551" y="17846"/>
                </a:cubicBezTo>
                <a:lnTo>
                  <a:pt x="15551" y="17626"/>
                </a:lnTo>
                <a:cubicBezTo>
                  <a:pt x="15551" y="17568"/>
                  <a:pt x="15529" y="17521"/>
                  <a:pt x="15500" y="17521"/>
                </a:cubicBezTo>
                <a:close/>
                <a:moveTo>
                  <a:pt x="16349" y="17521"/>
                </a:moveTo>
                <a:cubicBezTo>
                  <a:pt x="16320" y="17521"/>
                  <a:pt x="16296" y="17568"/>
                  <a:pt x="16296" y="17626"/>
                </a:cubicBezTo>
                <a:lnTo>
                  <a:pt x="16296" y="17846"/>
                </a:lnTo>
                <a:cubicBezTo>
                  <a:pt x="16296" y="17903"/>
                  <a:pt x="16320" y="17948"/>
                  <a:pt x="16349" y="17948"/>
                </a:cubicBezTo>
                <a:cubicBezTo>
                  <a:pt x="16378" y="17948"/>
                  <a:pt x="16401" y="17903"/>
                  <a:pt x="16401" y="17846"/>
                </a:cubicBezTo>
                <a:lnTo>
                  <a:pt x="16401" y="17626"/>
                </a:lnTo>
                <a:cubicBezTo>
                  <a:pt x="16401" y="17568"/>
                  <a:pt x="16378" y="17521"/>
                  <a:pt x="16349" y="17521"/>
                </a:cubicBezTo>
                <a:close/>
                <a:moveTo>
                  <a:pt x="16663" y="17521"/>
                </a:moveTo>
                <a:cubicBezTo>
                  <a:pt x="16634" y="17521"/>
                  <a:pt x="16611" y="17568"/>
                  <a:pt x="16611" y="17626"/>
                </a:cubicBezTo>
                <a:lnTo>
                  <a:pt x="16611" y="17846"/>
                </a:lnTo>
                <a:cubicBezTo>
                  <a:pt x="16611" y="17903"/>
                  <a:pt x="16634" y="17948"/>
                  <a:pt x="16663" y="17948"/>
                </a:cubicBezTo>
                <a:cubicBezTo>
                  <a:pt x="16692" y="17948"/>
                  <a:pt x="16716" y="17903"/>
                  <a:pt x="16716" y="17846"/>
                </a:cubicBezTo>
                <a:lnTo>
                  <a:pt x="16716" y="17626"/>
                </a:lnTo>
                <a:cubicBezTo>
                  <a:pt x="16716" y="17568"/>
                  <a:pt x="16692" y="17521"/>
                  <a:pt x="16663" y="17521"/>
                </a:cubicBezTo>
                <a:close/>
                <a:moveTo>
                  <a:pt x="17512" y="17521"/>
                </a:moveTo>
                <a:cubicBezTo>
                  <a:pt x="17483" y="17521"/>
                  <a:pt x="17459" y="17568"/>
                  <a:pt x="17459" y="17626"/>
                </a:cubicBezTo>
                <a:lnTo>
                  <a:pt x="17459" y="17846"/>
                </a:lnTo>
                <a:cubicBezTo>
                  <a:pt x="17459" y="17903"/>
                  <a:pt x="17483" y="17948"/>
                  <a:pt x="17512" y="17948"/>
                </a:cubicBezTo>
                <a:cubicBezTo>
                  <a:pt x="17541" y="17948"/>
                  <a:pt x="17565" y="17903"/>
                  <a:pt x="17565" y="17846"/>
                </a:cubicBezTo>
                <a:lnTo>
                  <a:pt x="17565" y="17626"/>
                </a:lnTo>
                <a:cubicBezTo>
                  <a:pt x="17565" y="17568"/>
                  <a:pt x="17541" y="17521"/>
                  <a:pt x="17512" y="17521"/>
                </a:cubicBezTo>
                <a:close/>
                <a:moveTo>
                  <a:pt x="17827" y="17521"/>
                </a:moveTo>
                <a:cubicBezTo>
                  <a:pt x="17798" y="17521"/>
                  <a:pt x="17774" y="17568"/>
                  <a:pt x="17774" y="17626"/>
                </a:cubicBezTo>
                <a:lnTo>
                  <a:pt x="17774" y="17846"/>
                </a:lnTo>
                <a:cubicBezTo>
                  <a:pt x="17774" y="17903"/>
                  <a:pt x="17798" y="17948"/>
                  <a:pt x="17827" y="17948"/>
                </a:cubicBezTo>
                <a:cubicBezTo>
                  <a:pt x="17856" y="17948"/>
                  <a:pt x="17880" y="17903"/>
                  <a:pt x="17880" y="17846"/>
                </a:cubicBezTo>
                <a:lnTo>
                  <a:pt x="17880" y="17626"/>
                </a:lnTo>
                <a:cubicBezTo>
                  <a:pt x="17880" y="17568"/>
                  <a:pt x="17856" y="17521"/>
                  <a:pt x="17827" y="17521"/>
                </a:cubicBezTo>
                <a:close/>
                <a:moveTo>
                  <a:pt x="18677" y="17521"/>
                </a:moveTo>
                <a:cubicBezTo>
                  <a:pt x="18648" y="17521"/>
                  <a:pt x="18624" y="17568"/>
                  <a:pt x="18624" y="17626"/>
                </a:cubicBezTo>
                <a:lnTo>
                  <a:pt x="18624" y="17846"/>
                </a:lnTo>
                <a:cubicBezTo>
                  <a:pt x="18624" y="17903"/>
                  <a:pt x="18648" y="17948"/>
                  <a:pt x="18677" y="17948"/>
                </a:cubicBezTo>
                <a:cubicBezTo>
                  <a:pt x="18706" y="17948"/>
                  <a:pt x="18730" y="17903"/>
                  <a:pt x="18730" y="17846"/>
                </a:cubicBezTo>
                <a:lnTo>
                  <a:pt x="18730" y="17626"/>
                </a:lnTo>
                <a:cubicBezTo>
                  <a:pt x="18730" y="17568"/>
                  <a:pt x="18706" y="17521"/>
                  <a:pt x="18677" y="17521"/>
                </a:cubicBezTo>
                <a:close/>
                <a:moveTo>
                  <a:pt x="18991" y="17521"/>
                </a:moveTo>
                <a:cubicBezTo>
                  <a:pt x="18962" y="17521"/>
                  <a:pt x="18938" y="17568"/>
                  <a:pt x="18938" y="17626"/>
                </a:cubicBezTo>
                <a:lnTo>
                  <a:pt x="18938" y="17846"/>
                </a:lnTo>
                <a:cubicBezTo>
                  <a:pt x="18938" y="17903"/>
                  <a:pt x="18962" y="17948"/>
                  <a:pt x="18991" y="17948"/>
                </a:cubicBezTo>
                <a:cubicBezTo>
                  <a:pt x="19020" y="17948"/>
                  <a:pt x="19044" y="17903"/>
                  <a:pt x="19044" y="17846"/>
                </a:cubicBezTo>
                <a:lnTo>
                  <a:pt x="19044" y="17626"/>
                </a:lnTo>
                <a:cubicBezTo>
                  <a:pt x="19044" y="17568"/>
                  <a:pt x="19020" y="17521"/>
                  <a:pt x="18991" y="17521"/>
                </a:cubicBezTo>
                <a:close/>
                <a:moveTo>
                  <a:pt x="19841" y="17521"/>
                </a:moveTo>
                <a:cubicBezTo>
                  <a:pt x="19812" y="17521"/>
                  <a:pt x="19788" y="17568"/>
                  <a:pt x="19788" y="17626"/>
                </a:cubicBezTo>
                <a:lnTo>
                  <a:pt x="19788" y="17846"/>
                </a:lnTo>
                <a:cubicBezTo>
                  <a:pt x="19788" y="17903"/>
                  <a:pt x="19812" y="17948"/>
                  <a:pt x="19841" y="17948"/>
                </a:cubicBezTo>
                <a:cubicBezTo>
                  <a:pt x="19870" y="17948"/>
                  <a:pt x="19894" y="17903"/>
                  <a:pt x="19894" y="17846"/>
                </a:cubicBezTo>
                <a:lnTo>
                  <a:pt x="19894" y="17626"/>
                </a:lnTo>
                <a:cubicBezTo>
                  <a:pt x="19894" y="17568"/>
                  <a:pt x="19870" y="17521"/>
                  <a:pt x="19841" y="17521"/>
                </a:cubicBezTo>
                <a:close/>
                <a:moveTo>
                  <a:pt x="20155" y="17521"/>
                </a:moveTo>
                <a:cubicBezTo>
                  <a:pt x="20126" y="17521"/>
                  <a:pt x="20102" y="17568"/>
                  <a:pt x="20102" y="17626"/>
                </a:cubicBezTo>
                <a:lnTo>
                  <a:pt x="20102" y="17846"/>
                </a:lnTo>
                <a:cubicBezTo>
                  <a:pt x="20102" y="17903"/>
                  <a:pt x="20126" y="17948"/>
                  <a:pt x="20155" y="17948"/>
                </a:cubicBezTo>
                <a:cubicBezTo>
                  <a:pt x="20184" y="17948"/>
                  <a:pt x="20207" y="17903"/>
                  <a:pt x="20207" y="17846"/>
                </a:cubicBezTo>
                <a:lnTo>
                  <a:pt x="20207" y="17626"/>
                </a:lnTo>
                <a:cubicBezTo>
                  <a:pt x="20207" y="17568"/>
                  <a:pt x="20184" y="17521"/>
                  <a:pt x="20155" y="17521"/>
                </a:cubicBezTo>
                <a:close/>
                <a:moveTo>
                  <a:pt x="21004" y="17521"/>
                </a:moveTo>
                <a:cubicBezTo>
                  <a:pt x="20975" y="17521"/>
                  <a:pt x="20952" y="17568"/>
                  <a:pt x="20952" y="17626"/>
                </a:cubicBezTo>
                <a:lnTo>
                  <a:pt x="20952" y="17846"/>
                </a:lnTo>
                <a:cubicBezTo>
                  <a:pt x="20952" y="17903"/>
                  <a:pt x="20975" y="17948"/>
                  <a:pt x="21004" y="17948"/>
                </a:cubicBezTo>
                <a:cubicBezTo>
                  <a:pt x="21033" y="17948"/>
                  <a:pt x="21057" y="17903"/>
                  <a:pt x="21057" y="17846"/>
                </a:cubicBezTo>
                <a:lnTo>
                  <a:pt x="21057" y="17626"/>
                </a:lnTo>
                <a:cubicBezTo>
                  <a:pt x="21057" y="17568"/>
                  <a:pt x="21033" y="17521"/>
                  <a:pt x="21004" y="17521"/>
                </a:cubicBezTo>
                <a:close/>
                <a:moveTo>
                  <a:pt x="21319" y="17521"/>
                </a:moveTo>
                <a:cubicBezTo>
                  <a:pt x="21289" y="17521"/>
                  <a:pt x="21267" y="17568"/>
                  <a:pt x="21267" y="17626"/>
                </a:cubicBezTo>
                <a:lnTo>
                  <a:pt x="21267" y="17846"/>
                </a:lnTo>
                <a:cubicBezTo>
                  <a:pt x="21267" y="17903"/>
                  <a:pt x="21289" y="17948"/>
                  <a:pt x="21319" y="17948"/>
                </a:cubicBezTo>
                <a:cubicBezTo>
                  <a:pt x="21348" y="17948"/>
                  <a:pt x="21372" y="17903"/>
                  <a:pt x="21372" y="17846"/>
                </a:cubicBezTo>
                <a:lnTo>
                  <a:pt x="21372" y="17626"/>
                </a:lnTo>
                <a:cubicBezTo>
                  <a:pt x="21372" y="17568"/>
                  <a:pt x="21348" y="17521"/>
                  <a:pt x="21319" y="17521"/>
                </a:cubicBezTo>
                <a:close/>
                <a:moveTo>
                  <a:pt x="281" y="18251"/>
                </a:moveTo>
                <a:cubicBezTo>
                  <a:pt x="252" y="18251"/>
                  <a:pt x="228" y="18298"/>
                  <a:pt x="228" y="18356"/>
                </a:cubicBezTo>
                <a:lnTo>
                  <a:pt x="228" y="18576"/>
                </a:lnTo>
                <a:cubicBezTo>
                  <a:pt x="228" y="18633"/>
                  <a:pt x="252" y="18678"/>
                  <a:pt x="281" y="18678"/>
                </a:cubicBezTo>
                <a:cubicBezTo>
                  <a:pt x="311" y="18678"/>
                  <a:pt x="334" y="18633"/>
                  <a:pt x="334" y="18576"/>
                </a:cubicBezTo>
                <a:lnTo>
                  <a:pt x="334" y="18356"/>
                </a:lnTo>
                <a:cubicBezTo>
                  <a:pt x="334" y="18298"/>
                  <a:pt x="311" y="18251"/>
                  <a:pt x="281" y="18251"/>
                </a:cubicBezTo>
                <a:close/>
                <a:moveTo>
                  <a:pt x="596" y="18251"/>
                </a:moveTo>
                <a:cubicBezTo>
                  <a:pt x="567" y="18251"/>
                  <a:pt x="543" y="18298"/>
                  <a:pt x="543" y="18356"/>
                </a:cubicBezTo>
                <a:lnTo>
                  <a:pt x="543" y="18576"/>
                </a:lnTo>
                <a:cubicBezTo>
                  <a:pt x="543" y="18633"/>
                  <a:pt x="567" y="18678"/>
                  <a:pt x="596" y="18678"/>
                </a:cubicBezTo>
                <a:cubicBezTo>
                  <a:pt x="625" y="18678"/>
                  <a:pt x="649" y="18633"/>
                  <a:pt x="649" y="18576"/>
                </a:cubicBezTo>
                <a:lnTo>
                  <a:pt x="649" y="18356"/>
                </a:lnTo>
                <a:cubicBezTo>
                  <a:pt x="649" y="18298"/>
                  <a:pt x="625" y="18251"/>
                  <a:pt x="596" y="18251"/>
                </a:cubicBezTo>
                <a:close/>
                <a:moveTo>
                  <a:pt x="1446" y="18251"/>
                </a:moveTo>
                <a:cubicBezTo>
                  <a:pt x="1417" y="18251"/>
                  <a:pt x="1393" y="18298"/>
                  <a:pt x="1393" y="18356"/>
                </a:cubicBezTo>
                <a:lnTo>
                  <a:pt x="1393" y="18576"/>
                </a:lnTo>
                <a:cubicBezTo>
                  <a:pt x="1393" y="18633"/>
                  <a:pt x="1417" y="18678"/>
                  <a:pt x="1446" y="18678"/>
                </a:cubicBezTo>
                <a:cubicBezTo>
                  <a:pt x="1475" y="18678"/>
                  <a:pt x="1499" y="18633"/>
                  <a:pt x="1499" y="18576"/>
                </a:cubicBezTo>
                <a:lnTo>
                  <a:pt x="1499" y="18356"/>
                </a:lnTo>
                <a:cubicBezTo>
                  <a:pt x="1499" y="18298"/>
                  <a:pt x="1475" y="18251"/>
                  <a:pt x="1446" y="18251"/>
                </a:cubicBezTo>
                <a:close/>
                <a:moveTo>
                  <a:pt x="1760" y="18251"/>
                </a:moveTo>
                <a:cubicBezTo>
                  <a:pt x="1731" y="18251"/>
                  <a:pt x="1707" y="18298"/>
                  <a:pt x="1707" y="18356"/>
                </a:cubicBezTo>
                <a:lnTo>
                  <a:pt x="1707" y="18576"/>
                </a:lnTo>
                <a:cubicBezTo>
                  <a:pt x="1707" y="18633"/>
                  <a:pt x="1731" y="18678"/>
                  <a:pt x="1760" y="18678"/>
                </a:cubicBezTo>
                <a:cubicBezTo>
                  <a:pt x="1789" y="18678"/>
                  <a:pt x="1813" y="18633"/>
                  <a:pt x="1813" y="18576"/>
                </a:cubicBezTo>
                <a:lnTo>
                  <a:pt x="1813" y="18356"/>
                </a:lnTo>
                <a:cubicBezTo>
                  <a:pt x="1813" y="18298"/>
                  <a:pt x="1789" y="18251"/>
                  <a:pt x="1760" y="18251"/>
                </a:cubicBezTo>
                <a:close/>
                <a:moveTo>
                  <a:pt x="2610" y="18251"/>
                </a:moveTo>
                <a:cubicBezTo>
                  <a:pt x="2581" y="18251"/>
                  <a:pt x="2557" y="18298"/>
                  <a:pt x="2557" y="18356"/>
                </a:cubicBezTo>
                <a:lnTo>
                  <a:pt x="2557" y="18576"/>
                </a:lnTo>
                <a:cubicBezTo>
                  <a:pt x="2557" y="18633"/>
                  <a:pt x="2581" y="18678"/>
                  <a:pt x="2610" y="18678"/>
                </a:cubicBezTo>
                <a:cubicBezTo>
                  <a:pt x="2639" y="18678"/>
                  <a:pt x="2662" y="18633"/>
                  <a:pt x="2662" y="18576"/>
                </a:cubicBezTo>
                <a:lnTo>
                  <a:pt x="2662" y="18356"/>
                </a:lnTo>
                <a:cubicBezTo>
                  <a:pt x="2662" y="18298"/>
                  <a:pt x="2639" y="18251"/>
                  <a:pt x="2610" y="18251"/>
                </a:cubicBezTo>
                <a:close/>
                <a:moveTo>
                  <a:pt x="2924" y="18251"/>
                </a:moveTo>
                <a:cubicBezTo>
                  <a:pt x="2895" y="18251"/>
                  <a:pt x="2871" y="18298"/>
                  <a:pt x="2871" y="18356"/>
                </a:cubicBezTo>
                <a:lnTo>
                  <a:pt x="2871" y="18576"/>
                </a:lnTo>
                <a:cubicBezTo>
                  <a:pt x="2871" y="18633"/>
                  <a:pt x="2895" y="18678"/>
                  <a:pt x="2924" y="18678"/>
                </a:cubicBezTo>
                <a:cubicBezTo>
                  <a:pt x="2954" y="18678"/>
                  <a:pt x="2976" y="18633"/>
                  <a:pt x="2976" y="18576"/>
                </a:cubicBezTo>
                <a:lnTo>
                  <a:pt x="2976" y="18356"/>
                </a:lnTo>
                <a:cubicBezTo>
                  <a:pt x="2976" y="18298"/>
                  <a:pt x="2954" y="18251"/>
                  <a:pt x="2924" y="18251"/>
                </a:cubicBezTo>
                <a:close/>
                <a:moveTo>
                  <a:pt x="3773" y="18251"/>
                </a:moveTo>
                <a:cubicBezTo>
                  <a:pt x="3744" y="18251"/>
                  <a:pt x="3721" y="18298"/>
                  <a:pt x="3721" y="18356"/>
                </a:cubicBezTo>
                <a:lnTo>
                  <a:pt x="3721" y="18576"/>
                </a:lnTo>
                <a:cubicBezTo>
                  <a:pt x="3721" y="18633"/>
                  <a:pt x="3744" y="18678"/>
                  <a:pt x="3773" y="18678"/>
                </a:cubicBezTo>
                <a:cubicBezTo>
                  <a:pt x="3802" y="18678"/>
                  <a:pt x="3826" y="18633"/>
                  <a:pt x="3826" y="18576"/>
                </a:cubicBezTo>
                <a:lnTo>
                  <a:pt x="3826" y="18356"/>
                </a:lnTo>
                <a:cubicBezTo>
                  <a:pt x="3826" y="18298"/>
                  <a:pt x="3802" y="18251"/>
                  <a:pt x="3773" y="18251"/>
                </a:cubicBezTo>
                <a:close/>
                <a:moveTo>
                  <a:pt x="4088" y="18251"/>
                </a:moveTo>
                <a:cubicBezTo>
                  <a:pt x="4058" y="18251"/>
                  <a:pt x="4035" y="18298"/>
                  <a:pt x="4035" y="18356"/>
                </a:cubicBezTo>
                <a:lnTo>
                  <a:pt x="4035" y="18576"/>
                </a:lnTo>
                <a:cubicBezTo>
                  <a:pt x="4035" y="18633"/>
                  <a:pt x="4058" y="18678"/>
                  <a:pt x="4088" y="18678"/>
                </a:cubicBezTo>
                <a:cubicBezTo>
                  <a:pt x="4117" y="18678"/>
                  <a:pt x="4141" y="18633"/>
                  <a:pt x="4141" y="18576"/>
                </a:cubicBezTo>
                <a:lnTo>
                  <a:pt x="4141" y="18356"/>
                </a:lnTo>
                <a:cubicBezTo>
                  <a:pt x="4141" y="18298"/>
                  <a:pt x="4117" y="18251"/>
                  <a:pt x="4088" y="18251"/>
                </a:cubicBezTo>
                <a:close/>
                <a:moveTo>
                  <a:pt x="4937" y="18251"/>
                </a:moveTo>
                <a:cubicBezTo>
                  <a:pt x="4908" y="18251"/>
                  <a:pt x="4884" y="18298"/>
                  <a:pt x="4884" y="18356"/>
                </a:cubicBezTo>
                <a:lnTo>
                  <a:pt x="4884" y="18576"/>
                </a:lnTo>
                <a:cubicBezTo>
                  <a:pt x="4884" y="18633"/>
                  <a:pt x="4908" y="18678"/>
                  <a:pt x="4937" y="18678"/>
                </a:cubicBezTo>
                <a:cubicBezTo>
                  <a:pt x="4966" y="18678"/>
                  <a:pt x="4990" y="18633"/>
                  <a:pt x="4990" y="18576"/>
                </a:cubicBezTo>
                <a:lnTo>
                  <a:pt x="4990" y="18356"/>
                </a:lnTo>
                <a:cubicBezTo>
                  <a:pt x="4990" y="18298"/>
                  <a:pt x="4966" y="18251"/>
                  <a:pt x="4937" y="18251"/>
                </a:cubicBezTo>
                <a:close/>
                <a:moveTo>
                  <a:pt x="5252" y="18251"/>
                </a:moveTo>
                <a:cubicBezTo>
                  <a:pt x="5223" y="18251"/>
                  <a:pt x="5199" y="18298"/>
                  <a:pt x="5199" y="18356"/>
                </a:cubicBezTo>
                <a:lnTo>
                  <a:pt x="5199" y="18576"/>
                </a:lnTo>
                <a:cubicBezTo>
                  <a:pt x="5199" y="18633"/>
                  <a:pt x="5223" y="18678"/>
                  <a:pt x="5252" y="18678"/>
                </a:cubicBezTo>
                <a:cubicBezTo>
                  <a:pt x="5281" y="18678"/>
                  <a:pt x="5305" y="18633"/>
                  <a:pt x="5305" y="18576"/>
                </a:cubicBezTo>
                <a:lnTo>
                  <a:pt x="5305" y="18356"/>
                </a:lnTo>
                <a:cubicBezTo>
                  <a:pt x="5305" y="18298"/>
                  <a:pt x="5281" y="18251"/>
                  <a:pt x="5252" y="18251"/>
                </a:cubicBezTo>
                <a:close/>
                <a:moveTo>
                  <a:pt x="6102" y="18251"/>
                </a:moveTo>
                <a:cubicBezTo>
                  <a:pt x="6072" y="18251"/>
                  <a:pt x="6049" y="18298"/>
                  <a:pt x="6049" y="18356"/>
                </a:cubicBezTo>
                <a:lnTo>
                  <a:pt x="6049" y="18576"/>
                </a:lnTo>
                <a:cubicBezTo>
                  <a:pt x="6049" y="18633"/>
                  <a:pt x="6072" y="18678"/>
                  <a:pt x="6102" y="18678"/>
                </a:cubicBezTo>
                <a:cubicBezTo>
                  <a:pt x="6131" y="18678"/>
                  <a:pt x="6155" y="18633"/>
                  <a:pt x="6155" y="18576"/>
                </a:cubicBezTo>
                <a:lnTo>
                  <a:pt x="6155" y="18356"/>
                </a:lnTo>
                <a:cubicBezTo>
                  <a:pt x="6155" y="18298"/>
                  <a:pt x="6131" y="18251"/>
                  <a:pt x="6102" y="18251"/>
                </a:cubicBezTo>
                <a:close/>
                <a:moveTo>
                  <a:pt x="6416" y="18251"/>
                </a:moveTo>
                <a:cubicBezTo>
                  <a:pt x="6387" y="18251"/>
                  <a:pt x="6363" y="18298"/>
                  <a:pt x="6363" y="18356"/>
                </a:cubicBezTo>
                <a:lnTo>
                  <a:pt x="6363" y="18576"/>
                </a:lnTo>
                <a:cubicBezTo>
                  <a:pt x="6363" y="18633"/>
                  <a:pt x="6387" y="18678"/>
                  <a:pt x="6416" y="18678"/>
                </a:cubicBezTo>
                <a:cubicBezTo>
                  <a:pt x="6445" y="18678"/>
                  <a:pt x="6469" y="18633"/>
                  <a:pt x="6469" y="18576"/>
                </a:cubicBezTo>
                <a:lnTo>
                  <a:pt x="6469" y="18356"/>
                </a:lnTo>
                <a:cubicBezTo>
                  <a:pt x="6469" y="18298"/>
                  <a:pt x="6445" y="18251"/>
                  <a:pt x="6416" y="18251"/>
                </a:cubicBezTo>
                <a:close/>
                <a:moveTo>
                  <a:pt x="7266" y="18251"/>
                </a:moveTo>
                <a:cubicBezTo>
                  <a:pt x="7237" y="18251"/>
                  <a:pt x="7213" y="18298"/>
                  <a:pt x="7213" y="18356"/>
                </a:cubicBezTo>
                <a:lnTo>
                  <a:pt x="7213" y="18576"/>
                </a:lnTo>
                <a:cubicBezTo>
                  <a:pt x="7213" y="18633"/>
                  <a:pt x="7237" y="18678"/>
                  <a:pt x="7266" y="18678"/>
                </a:cubicBezTo>
                <a:cubicBezTo>
                  <a:pt x="7295" y="18678"/>
                  <a:pt x="7318" y="18633"/>
                  <a:pt x="7318" y="18576"/>
                </a:cubicBezTo>
                <a:lnTo>
                  <a:pt x="7318" y="18356"/>
                </a:lnTo>
                <a:cubicBezTo>
                  <a:pt x="7318" y="18298"/>
                  <a:pt x="7295" y="18251"/>
                  <a:pt x="7266" y="18251"/>
                </a:cubicBezTo>
                <a:close/>
                <a:moveTo>
                  <a:pt x="7580" y="18251"/>
                </a:moveTo>
                <a:cubicBezTo>
                  <a:pt x="7551" y="18251"/>
                  <a:pt x="7527" y="18298"/>
                  <a:pt x="7527" y="18356"/>
                </a:cubicBezTo>
                <a:lnTo>
                  <a:pt x="7527" y="18576"/>
                </a:lnTo>
                <a:cubicBezTo>
                  <a:pt x="7527" y="18633"/>
                  <a:pt x="7551" y="18678"/>
                  <a:pt x="7580" y="18678"/>
                </a:cubicBezTo>
                <a:cubicBezTo>
                  <a:pt x="7609" y="18678"/>
                  <a:pt x="7632" y="18633"/>
                  <a:pt x="7632" y="18576"/>
                </a:cubicBezTo>
                <a:lnTo>
                  <a:pt x="7632" y="18356"/>
                </a:lnTo>
                <a:cubicBezTo>
                  <a:pt x="7632" y="18298"/>
                  <a:pt x="7609" y="18251"/>
                  <a:pt x="7580" y="18251"/>
                </a:cubicBezTo>
                <a:close/>
                <a:moveTo>
                  <a:pt x="8429" y="18251"/>
                </a:moveTo>
                <a:cubicBezTo>
                  <a:pt x="8400" y="18251"/>
                  <a:pt x="8377" y="18298"/>
                  <a:pt x="8377" y="18356"/>
                </a:cubicBezTo>
                <a:lnTo>
                  <a:pt x="8377" y="18576"/>
                </a:lnTo>
                <a:cubicBezTo>
                  <a:pt x="8377" y="18633"/>
                  <a:pt x="8400" y="18678"/>
                  <a:pt x="8429" y="18678"/>
                </a:cubicBezTo>
                <a:cubicBezTo>
                  <a:pt x="8458" y="18678"/>
                  <a:pt x="8482" y="18633"/>
                  <a:pt x="8482" y="18576"/>
                </a:cubicBezTo>
                <a:lnTo>
                  <a:pt x="8482" y="18356"/>
                </a:lnTo>
                <a:cubicBezTo>
                  <a:pt x="8482" y="18298"/>
                  <a:pt x="8458" y="18251"/>
                  <a:pt x="8429" y="18251"/>
                </a:cubicBezTo>
                <a:close/>
                <a:moveTo>
                  <a:pt x="8744" y="18251"/>
                </a:moveTo>
                <a:cubicBezTo>
                  <a:pt x="8714" y="18251"/>
                  <a:pt x="8691" y="18298"/>
                  <a:pt x="8691" y="18356"/>
                </a:cubicBezTo>
                <a:lnTo>
                  <a:pt x="8691" y="18576"/>
                </a:lnTo>
                <a:cubicBezTo>
                  <a:pt x="8691" y="18633"/>
                  <a:pt x="8714" y="18678"/>
                  <a:pt x="8744" y="18678"/>
                </a:cubicBezTo>
                <a:cubicBezTo>
                  <a:pt x="8773" y="18678"/>
                  <a:pt x="8796" y="18633"/>
                  <a:pt x="8796" y="18576"/>
                </a:cubicBezTo>
                <a:lnTo>
                  <a:pt x="8796" y="18356"/>
                </a:lnTo>
                <a:cubicBezTo>
                  <a:pt x="8796" y="18298"/>
                  <a:pt x="8773" y="18251"/>
                  <a:pt x="8744" y="18251"/>
                </a:cubicBezTo>
                <a:close/>
                <a:moveTo>
                  <a:pt x="9593" y="18251"/>
                </a:moveTo>
                <a:cubicBezTo>
                  <a:pt x="9564" y="18251"/>
                  <a:pt x="9540" y="18298"/>
                  <a:pt x="9540" y="18356"/>
                </a:cubicBezTo>
                <a:lnTo>
                  <a:pt x="9540" y="18576"/>
                </a:lnTo>
                <a:cubicBezTo>
                  <a:pt x="9540" y="18633"/>
                  <a:pt x="9564" y="18678"/>
                  <a:pt x="9593" y="18678"/>
                </a:cubicBezTo>
                <a:cubicBezTo>
                  <a:pt x="9622" y="18678"/>
                  <a:pt x="9646" y="18633"/>
                  <a:pt x="9646" y="18576"/>
                </a:cubicBezTo>
                <a:lnTo>
                  <a:pt x="9646" y="18356"/>
                </a:lnTo>
                <a:cubicBezTo>
                  <a:pt x="9646" y="18298"/>
                  <a:pt x="9622" y="18251"/>
                  <a:pt x="9593" y="18251"/>
                </a:cubicBezTo>
                <a:close/>
                <a:moveTo>
                  <a:pt x="9908" y="18251"/>
                </a:moveTo>
                <a:cubicBezTo>
                  <a:pt x="9879" y="18251"/>
                  <a:pt x="9855" y="18298"/>
                  <a:pt x="9855" y="18356"/>
                </a:cubicBezTo>
                <a:lnTo>
                  <a:pt x="9855" y="18576"/>
                </a:lnTo>
                <a:cubicBezTo>
                  <a:pt x="9855" y="18633"/>
                  <a:pt x="9879" y="18678"/>
                  <a:pt x="9908" y="18678"/>
                </a:cubicBezTo>
                <a:cubicBezTo>
                  <a:pt x="9937" y="18678"/>
                  <a:pt x="9961" y="18633"/>
                  <a:pt x="9961" y="18576"/>
                </a:cubicBezTo>
                <a:lnTo>
                  <a:pt x="9961" y="18356"/>
                </a:lnTo>
                <a:cubicBezTo>
                  <a:pt x="9961" y="18298"/>
                  <a:pt x="9937" y="18251"/>
                  <a:pt x="9908" y="18251"/>
                </a:cubicBezTo>
                <a:close/>
                <a:moveTo>
                  <a:pt x="10758" y="18251"/>
                </a:moveTo>
                <a:cubicBezTo>
                  <a:pt x="10728" y="18251"/>
                  <a:pt x="10705" y="18298"/>
                  <a:pt x="10705" y="18356"/>
                </a:cubicBezTo>
                <a:lnTo>
                  <a:pt x="10705" y="18576"/>
                </a:lnTo>
                <a:cubicBezTo>
                  <a:pt x="10705" y="18633"/>
                  <a:pt x="10728" y="18678"/>
                  <a:pt x="10758" y="18678"/>
                </a:cubicBezTo>
                <a:cubicBezTo>
                  <a:pt x="10787" y="18678"/>
                  <a:pt x="10810" y="18633"/>
                  <a:pt x="10810" y="18576"/>
                </a:cubicBezTo>
                <a:lnTo>
                  <a:pt x="10810" y="18356"/>
                </a:lnTo>
                <a:cubicBezTo>
                  <a:pt x="10810" y="18298"/>
                  <a:pt x="10787" y="18251"/>
                  <a:pt x="10758" y="18251"/>
                </a:cubicBezTo>
                <a:close/>
                <a:moveTo>
                  <a:pt x="11072" y="18251"/>
                </a:moveTo>
                <a:cubicBezTo>
                  <a:pt x="11043" y="18251"/>
                  <a:pt x="11019" y="18298"/>
                  <a:pt x="11019" y="18356"/>
                </a:cubicBezTo>
                <a:lnTo>
                  <a:pt x="11019" y="18576"/>
                </a:lnTo>
                <a:cubicBezTo>
                  <a:pt x="11019" y="18633"/>
                  <a:pt x="11043" y="18678"/>
                  <a:pt x="11072" y="18678"/>
                </a:cubicBezTo>
                <a:cubicBezTo>
                  <a:pt x="11101" y="18678"/>
                  <a:pt x="11125" y="18633"/>
                  <a:pt x="11125" y="18576"/>
                </a:cubicBezTo>
                <a:lnTo>
                  <a:pt x="11125" y="18356"/>
                </a:lnTo>
                <a:cubicBezTo>
                  <a:pt x="11125" y="18298"/>
                  <a:pt x="11101" y="18251"/>
                  <a:pt x="11072" y="18251"/>
                </a:cubicBezTo>
                <a:close/>
                <a:moveTo>
                  <a:pt x="11922" y="18251"/>
                </a:moveTo>
                <a:cubicBezTo>
                  <a:pt x="11893" y="18251"/>
                  <a:pt x="11869" y="18298"/>
                  <a:pt x="11869" y="18356"/>
                </a:cubicBezTo>
                <a:lnTo>
                  <a:pt x="11869" y="18576"/>
                </a:lnTo>
                <a:cubicBezTo>
                  <a:pt x="11869" y="18633"/>
                  <a:pt x="11893" y="18678"/>
                  <a:pt x="11922" y="18678"/>
                </a:cubicBezTo>
                <a:cubicBezTo>
                  <a:pt x="11951" y="18678"/>
                  <a:pt x="11974" y="18633"/>
                  <a:pt x="11974" y="18576"/>
                </a:cubicBezTo>
                <a:lnTo>
                  <a:pt x="11974" y="18356"/>
                </a:lnTo>
                <a:cubicBezTo>
                  <a:pt x="11974" y="18298"/>
                  <a:pt x="11951" y="18251"/>
                  <a:pt x="11922" y="18251"/>
                </a:cubicBezTo>
                <a:close/>
                <a:moveTo>
                  <a:pt x="12236" y="18251"/>
                </a:moveTo>
                <a:cubicBezTo>
                  <a:pt x="12207" y="18251"/>
                  <a:pt x="12183" y="18298"/>
                  <a:pt x="12183" y="18356"/>
                </a:cubicBezTo>
                <a:lnTo>
                  <a:pt x="12183" y="18576"/>
                </a:lnTo>
                <a:cubicBezTo>
                  <a:pt x="12183" y="18633"/>
                  <a:pt x="12207" y="18678"/>
                  <a:pt x="12236" y="18678"/>
                </a:cubicBezTo>
                <a:cubicBezTo>
                  <a:pt x="12265" y="18678"/>
                  <a:pt x="12288" y="18633"/>
                  <a:pt x="12288" y="18576"/>
                </a:cubicBezTo>
                <a:lnTo>
                  <a:pt x="12288" y="18356"/>
                </a:lnTo>
                <a:cubicBezTo>
                  <a:pt x="12288" y="18298"/>
                  <a:pt x="12265" y="18251"/>
                  <a:pt x="12236" y="18251"/>
                </a:cubicBezTo>
                <a:close/>
                <a:moveTo>
                  <a:pt x="13085" y="18251"/>
                </a:moveTo>
                <a:cubicBezTo>
                  <a:pt x="13056" y="18251"/>
                  <a:pt x="13032" y="18298"/>
                  <a:pt x="13032" y="18356"/>
                </a:cubicBezTo>
                <a:lnTo>
                  <a:pt x="13032" y="18576"/>
                </a:lnTo>
                <a:cubicBezTo>
                  <a:pt x="13032" y="18633"/>
                  <a:pt x="13056" y="18678"/>
                  <a:pt x="13085" y="18678"/>
                </a:cubicBezTo>
                <a:cubicBezTo>
                  <a:pt x="13114" y="18678"/>
                  <a:pt x="13138" y="18633"/>
                  <a:pt x="13138" y="18576"/>
                </a:cubicBezTo>
                <a:lnTo>
                  <a:pt x="13138" y="18356"/>
                </a:lnTo>
                <a:cubicBezTo>
                  <a:pt x="13138" y="18298"/>
                  <a:pt x="13114" y="18251"/>
                  <a:pt x="13085" y="18251"/>
                </a:cubicBezTo>
                <a:close/>
                <a:moveTo>
                  <a:pt x="13399" y="18251"/>
                </a:moveTo>
                <a:cubicBezTo>
                  <a:pt x="13370" y="18251"/>
                  <a:pt x="13348" y="18298"/>
                  <a:pt x="13348" y="18356"/>
                </a:cubicBezTo>
                <a:lnTo>
                  <a:pt x="13348" y="18576"/>
                </a:lnTo>
                <a:cubicBezTo>
                  <a:pt x="13348" y="18633"/>
                  <a:pt x="13370" y="18678"/>
                  <a:pt x="13399" y="18678"/>
                </a:cubicBezTo>
                <a:cubicBezTo>
                  <a:pt x="13428" y="18678"/>
                  <a:pt x="13452" y="18633"/>
                  <a:pt x="13452" y="18576"/>
                </a:cubicBezTo>
                <a:lnTo>
                  <a:pt x="13452" y="18356"/>
                </a:lnTo>
                <a:cubicBezTo>
                  <a:pt x="13452" y="18298"/>
                  <a:pt x="13428" y="18251"/>
                  <a:pt x="13399" y="18251"/>
                </a:cubicBezTo>
                <a:close/>
                <a:moveTo>
                  <a:pt x="14249" y="18251"/>
                </a:moveTo>
                <a:cubicBezTo>
                  <a:pt x="14220" y="18251"/>
                  <a:pt x="14196" y="18298"/>
                  <a:pt x="14196" y="18356"/>
                </a:cubicBezTo>
                <a:lnTo>
                  <a:pt x="14196" y="18576"/>
                </a:lnTo>
                <a:cubicBezTo>
                  <a:pt x="14196" y="18633"/>
                  <a:pt x="14220" y="18678"/>
                  <a:pt x="14249" y="18678"/>
                </a:cubicBezTo>
                <a:cubicBezTo>
                  <a:pt x="14278" y="18678"/>
                  <a:pt x="14302" y="18633"/>
                  <a:pt x="14302" y="18576"/>
                </a:cubicBezTo>
                <a:lnTo>
                  <a:pt x="14302" y="18356"/>
                </a:lnTo>
                <a:cubicBezTo>
                  <a:pt x="14302" y="18298"/>
                  <a:pt x="14278" y="18251"/>
                  <a:pt x="14249" y="18251"/>
                </a:cubicBezTo>
                <a:close/>
                <a:moveTo>
                  <a:pt x="14564" y="18251"/>
                </a:moveTo>
                <a:cubicBezTo>
                  <a:pt x="14535" y="18251"/>
                  <a:pt x="14511" y="18298"/>
                  <a:pt x="14511" y="18356"/>
                </a:cubicBezTo>
                <a:lnTo>
                  <a:pt x="14511" y="18576"/>
                </a:lnTo>
                <a:cubicBezTo>
                  <a:pt x="14511" y="18633"/>
                  <a:pt x="14535" y="18678"/>
                  <a:pt x="14564" y="18678"/>
                </a:cubicBezTo>
                <a:cubicBezTo>
                  <a:pt x="14593" y="18678"/>
                  <a:pt x="14617" y="18633"/>
                  <a:pt x="14617" y="18576"/>
                </a:cubicBezTo>
                <a:lnTo>
                  <a:pt x="14617" y="18356"/>
                </a:lnTo>
                <a:cubicBezTo>
                  <a:pt x="14617" y="18298"/>
                  <a:pt x="14593" y="18251"/>
                  <a:pt x="14564" y="18251"/>
                </a:cubicBezTo>
                <a:close/>
                <a:moveTo>
                  <a:pt x="15413" y="18251"/>
                </a:moveTo>
                <a:cubicBezTo>
                  <a:pt x="15384" y="18251"/>
                  <a:pt x="15360" y="18298"/>
                  <a:pt x="15360" y="18356"/>
                </a:cubicBezTo>
                <a:lnTo>
                  <a:pt x="15360" y="18576"/>
                </a:lnTo>
                <a:cubicBezTo>
                  <a:pt x="15360" y="18633"/>
                  <a:pt x="15384" y="18678"/>
                  <a:pt x="15413" y="18678"/>
                </a:cubicBezTo>
                <a:cubicBezTo>
                  <a:pt x="15442" y="18678"/>
                  <a:pt x="15465" y="18633"/>
                  <a:pt x="15465" y="18576"/>
                </a:cubicBezTo>
                <a:lnTo>
                  <a:pt x="15465" y="18356"/>
                </a:lnTo>
                <a:cubicBezTo>
                  <a:pt x="15465" y="18298"/>
                  <a:pt x="15442" y="18251"/>
                  <a:pt x="15413" y="18251"/>
                </a:cubicBezTo>
                <a:close/>
                <a:moveTo>
                  <a:pt x="15728" y="18251"/>
                </a:moveTo>
                <a:cubicBezTo>
                  <a:pt x="15699" y="18251"/>
                  <a:pt x="15675" y="18298"/>
                  <a:pt x="15675" y="18356"/>
                </a:cubicBezTo>
                <a:lnTo>
                  <a:pt x="15675" y="18576"/>
                </a:lnTo>
                <a:cubicBezTo>
                  <a:pt x="15675" y="18633"/>
                  <a:pt x="15699" y="18678"/>
                  <a:pt x="15728" y="18678"/>
                </a:cubicBezTo>
                <a:cubicBezTo>
                  <a:pt x="15757" y="18678"/>
                  <a:pt x="15781" y="18633"/>
                  <a:pt x="15781" y="18576"/>
                </a:cubicBezTo>
                <a:lnTo>
                  <a:pt x="15781" y="18356"/>
                </a:lnTo>
                <a:cubicBezTo>
                  <a:pt x="15781" y="18298"/>
                  <a:pt x="15757" y="18251"/>
                  <a:pt x="15728" y="18251"/>
                </a:cubicBezTo>
                <a:close/>
                <a:moveTo>
                  <a:pt x="16578" y="18251"/>
                </a:moveTo>
                <a:cubicBezTo>
                  <a:pt x="16549" y="18251"/>
                  <a:pt x="16525" y="18298"/>
                  <a:pt x="16525" y="18356"/>
                </a:cubicBezTo>
                <a:lnTo>
                  <a:pt x="16525" y="18576"/>
                </a:lnTo>
                <a:cubicBezTo>
                  <a:pt x="16525" y="18633"/>
                  <a:pt x="16549" y="18678"/>
                  <a:pt x="16578" y="18678"/>
                </a:cubicBezTo>
                <a:cubicBezTo>
                  <a:pt x="16607" y="18678"/>
                  <a:pt x="16630" y="18633"/>
                  <a:pt x="16630" y="18576"/>
                </a:cubicBezTo>
                <a:lnTo>
                  <a:pt x="16630" y="18356"/>
                </a:lnTo>
                <a:cubicBezTo>
                  <a:pt x="16630" y="18298"/>
                  <a:pt x="16607" y="18251"/>
                  <a:pt x="16578" y="18251"/>
                </a:cubicBezTo>
                <a:close/>
                <a:moveTo>
                  <a:pt x="16892" y="18251"/>
                </a:moveTo>
                <a:cubicBezTo>
                  <a:pt x="16863" y="18251"/>
                  <a:pt x="16839" y="18298"/>
                  <a:pt x="16839" y="18356"/>
                </a:cubicBezTo>
                <a:lnTo>
                  <a:pt x="16839" y="18576"/>
                </a:lnTo>
                <a:cubicBezTo>
                  <a:pt x="16839" y="18633"/>
                  <a:pt x="16863" y="18678"/>
                  <a:pt x="16892" y="18678"/>
                </a:cubicBezTo>
                <a:cubicBezTo>
                  <a:pt x="16921" y="18678"/>
                  <a:pt x="16944" y="18633"/>
                  <a:pt x="16944" y="18576"/>
                </a:cubicBezTo>
                <a:lnTo>
                  <a:pt x="16944" y="18356"/>
                </a:lnTo>
                <a:cubicBezTo>
                  <a:pt x="16944" y="18298"/>
                  <a:pt x="16921" y="18251"/>
                  <a:pt x="16892" y="18251"/>
                </a:cubicBezTo>
                <a:close/>
                <a:moveTo>
                  <a:pt x="17741" y="18251"/>
                </a:moveTo>
                <a:cubicBezTo>
                  <a:pt x="17712" y="18251"/>
                  <a:pt x="17689" y="18298"/>
                  <a:pt x="17689" y="18356"/>
                </a:cubicBezTo>
                <a:lnTo>
                  <a:pt x="17689" y="18576"/>
                </a:lnTo>
                <a:cubicBezTo>
                  <a:pt x="17689" y="18633"/>
                  <a:pt x="17712" y="18678"/>
                  <a:pt x="17741" y="18678"/>
                </a:cubicBezTo>
                <a:cubicBezTo>
                  <a:pt x="17770" y="18678"/>
                  <a:pt x="17794" y="18633"/>
                  <a:pt x="17794" y="18576"/>
                </a:cubicBezTo>
                <a:lnTo>
                  <a:pt x="17794" y="18356"/>
                </a:lnTo>
                <a:cubicBezTo>
                  <a:pt x="17794" y="18298"/>
                  <a:pt x="17770" y="18251"/>
                  <a:pt x="17741" y="18251"/>
                </a:cubicBezTo>
                <a:close/>
                <a:moveTo>
                  <a:pt x="18055" y="18251"/>
                </a:moveTo>
                <a:cubicBezTo>
                  <a:pt x="18026" y="18251"/>
                  <a:pt x="18002" y="18298"/>
                  <a:pt x="18002" y="18356"/>
                </a:cubicBezTo>
                <a:lnTo>
                  <a:pt x="18002" y="18576"/>
                </a:lnTo>
                <a:cubicBezTo>
                  <a:pt x="18002" y="18633"/>
                  <a:pt x="18026" y="18678"/>
                  <a:pt x="18055" y="18678"/>
                </a:cubicBezTo>
                <a:cubicBezTo>
                  <a:pt x="18085" y="18678"/>
                  <a:pt x="18108" y="18633"/>
                  <a:pt x="18108" y="18576"/>
                </a:cubicBezTo>
                <a:lnTo>
                  <a:pt x="18108" y="18356"/>
                </a:lnTo>
                <a:cubicBezTo>
                  <a:pt x="18108" y="18298"/>
                  <a:pt x="18085" y="18251"/>
                  <a:pt x="18055" y="18251"/>
                </a:cubicBezTo>
                <a:close/>
                <a:moveTo>
                  <a:pt x="18905" y="18251"/>
                </a:moveTo>
                <a:cubicBezTo>
                  <a:pt x="18876" y="18251"/>
                  <a:pt x="18852" y="18298"/>
                  <a:pt x="18852" y="18356"/>
                </a:cubicBezTo>
                <a:lnTo>
                  <a:pt x="18852" y="18576"/>
                </a:lnTo>
                <a:cubicBezTo>
                  <a:pt x="18852" y="18633"/>
                  <a:pt x="18876" y="18678"/>
                  <a:pt x="18905" y="18678"/>
                </a:cubicBezTo>
                <a:cubicBezTo>
                  <a:pt x="18934" y="18678"/>
                  <a:pt x="18958" y="18633"/>
                  <a:pt x="18958" y="18576"/>
                </a:cubicBezTo>
                <a:lnTo>
                  <a:pt x="18958" y="18356"/>
                </a:lnTo>
                <a:cubicBezTo>
                  <a:pt x="18958" y="18298"/>
                  <a:pt x="18934" y="18251"/>
                  <a:pt x="18905" y="18251"/>
                </a:cubicBezTo>
                <a:close/>
                <a:moveTo>
                  <a:pt x="19220" y="18251"/>
                </a:moveTo>
                <a:cubicBezTo>
                  <a:pt x="19191" y="18251"/>
                  <a:pt x="19167" y="18298"/>
                  <a:pt x="19167" y="18356"/>
                </a:cubicBezTo>
                <a:lnTo>
                  <a:pt x="19167" y="18576"/>
                </a:lnTo>
                <a:cubicBezTo>
                  <a:pt x="19167" y="18633"/>
                  <a:pt x="19191" y="18678"/>
                  <a:pt x="19220" y="18678"/>
                </a:cubicBezTo>
                <a:cubicBezTo>
                  <a:pt x="19249" y="18678"/>
                  <a:pt x="19273" y="18633"/>
                  <a:pt x="19273" y="18576"/>
                </a:cubicBezTo>
                <a:lnTo>
                  <a:pt x="19273" y="18356"/>
                </a:lnTo>
                <a:cubicBezTo>
                  <a:pt x="19273" y="18298"/>
                  <a:pt x="19249" y="18251"/>
                  <a:pt x="19220" y="18251"/>
                </a:cubicBezTo>
                <a:close/>
                <a:moveTo>
                  <a:pt x="20069" y="18251"/>
                </a:moveTo>
                <a:cubicBezTo>
                  <a:pt x="20040" y="18251"/>
                  <a:pt x="20016" y="18298"/>
                  <a:pt x="20016" y="18356"/>
                </a:cubicBezTo>
                <a:lnTo>
                  <a:pt x="20016" y="18576"/>
                </a:lnTo>
                <a:cubicBezTo>
                  <a:pt x="20016" y="18633"/>
                  <a:pt x="20040" y="18678"/>
                  <a:pt x="20069" y="18678"/>
                </a:cubicBezTo>
                <a:cubicBezTo>
                  <a:pt x="20099" y="18678"/>
                  <a:pt x="20122" y="18633"/>
                  <a:pt x="20122" y="18576"/>
                </a:cubicBezTo>
                <a:lnTo>
                  <a:pt x="20122" y="18356"/>
                </a:lnTo>
                <a:cubicBezTo>
                  <a:pt x="20122" y="18298"/>
                  <a:pt x="20099" y="18251"/>
                  <a:pt x="20069" y="18251"/>
                </a:cubicBezTo>
                <a:close/>
                <a:moveTo>
                  <a:pt x="20384" y="18251"/>
                </a:moveTo>
                <a:cubicBezTo>
                  <a:pt x="20355" y="18251"/>
                  <a:pt x="20331" y="18298"/>
                  <a:pt x="20331" y="18356"/>
                </a:cubicBezTo>
                <a:lnTo>
                  <a:pt x="20331" y="18576"/>
                </a:lnTo>
                <a:cubicBezTo>
                  <a:pt x="20331" y="18633"/>
                  <a:pt x="20355" y="18678"/>
                  <a:pt x="20384" y="18678"/>
                </a:cubicBezTo>
                <a:cubicBezTo>
                  <a:pt x="20413" y="18678"/>
                  <a:pt x="20436" y="18633"/>
                  <a:pt x="20436" y="18576"/>
                </a:cubicBezTo>
                <a:lnTo>
                  <a:pt x="20436" y="18356"/>
                </a:lnTo>
                <a:cubicBezTo>
                  <a:pt x="20436" y="18298"/>
                  <a:pt x="20413" y="18251"/>
                  <a:pt x="20384" y="18251"/>
                </a:cubicBezTo>
                <a:close/>
                <a:moveTo>
                  <a:pt x="21234" y="18251"/>
                </a:moveTo>
                <a:cubicBezTo>
                  <a:pt x="21204" y="18251"/>
                  <a:pt x="21181" y="18298"/>
                  <a:pt x="21181" y="18356"/>
                </a:cubicBezTo>
                <a:lnTo>
                  <a:pt x="21181" y="18576"/>
                </a:lnTo>
                <a:cubicBezTo>
                  <a:pt x="21181" y="18633"/>
                  <a:pt x="21204" y="18678"/>
                  <a:pt x="21234" y="18678"/>
                </a:cubicBezTo>
                <a:cubicBezTo>
                  <a:pt x="21263" y="18678"/>
                  <a:pt x="21285" y="18633"/>
                  <a:pt x="21285" y="18576"/>
                </a:cubicBezTo>
                <a:lnTo>
                  <a:pt x="21285" y="18356"/>
                </a:lnTo>
                <a:cubicBezTo>
                  <a:pt x="21285" y="18298"/>
                  <a:pt x="21263" y="18251"/>
                  <a:pt x="21234" y="18251"/>
                </a:cubicBezTo>
                <a:close/>
                <a:moveTo>
                  <a:pt x="21547" y="18251"/>
                </a:moveTo>
                <a:cubicBezTo>
                  <a:pt x="21518" y="18251"/>
                  <a:pt x="21495" y="18298"/>
                  <a:pt x="21495" y="18356"/>
                </a:cubicBezTo>
                <a:lnTo>
                  <a:pt x="21495" y="18576"/>
                </a:lnTo>
                <a:cubicBezTo>
                  <a:pt x="21495" y="18633"/>
                  <a:pt x="21518" y="18678"/>
                  <a:pt x="21547" y="18678"/>
                </a:cubicBezTo>
                <a:cubicBezTo>
                  <a:pt x="21576" y="18678"/>
                  <a:pt x="21600" y="18633"/>
                  <a:pt x="21600" y="18576"/>
                </a:cubicBezTo>
                <a:lnTo>
                  <a:pt x="21600" y="18356"/>
                </a:lnTo>
                <a:cubicBezTo>
                  <a:pt x="21600" y="18298"/>
                  <a:pt x="21576" y="18251"/>
                  <a:pt x="21547" y="18251"/>
                </a:cubicBezTo>
                <a:close/>
                <a:moveTo>
                  <a:pt x="53" y="18981"/>
                </a:moveTo>
                <a:cubicBezTo>
                  <a:pt x="24" y="18981"/>
                  <a:pt x="0" y="19028"/>
                  <a:pt x="0" y="19085"/>
                </a:cubicBezTo>
                <a:lnTo>
                  <a:pt x="0" y="19306"/>
                </a:lnTo>
                <a:cubicBezTo>
                  <a:pt x="0" y="19363"/>
                  <a:pt x="24" y="19408"/>
                  <a:pt x="53" y="19408"/>
                </a:cubicBezTo>
                <a:cubicBezTo>
                  <a:pt x="82" y="19408"/>
                  <a:pt x="106" y="19363"/>
                  <a:pt x="106" y="19306"/>
                </a:cubicBezTo>
                <a:lnTo>
                  <a:pt x="106" y="19085"/>
                </a:lnTo>
                <a:cubicBezTo>
                  <a:pt x="106" y="19028"/>
                  <a:pt x="82" y="18981"/>
                  <a:pt x="53" y="18981"/>
                </a:cubicBezTo>
                <a:close/>
                <a:moveTo>
                  <a:pt x="367" y="18981"/>
                </a:moveTo>
                <a:cubicBezTo>
                  <a:pt x="338" y="18981"/>
                  <a:pt x="315" y="19028"/>
                  <a:pt x="315" y="19085"/>
                </a:cubicBezTo>
                <a:lnTo>
                  <a:pt x="315" y="19306"/>
                </a:lnTo>
                <a:cubicBezTo>
                  <a:pt x="315" y="19363"/>
                  <a:pt x="338" y="19408"/>
                  <a:pt x="367" y="19408"/>
                </a:cubicBezTo>
                <a:cubicBezTo>
                  <a:pt x="397" y="19408"/>
                  <a:pt x="420" y="19363"/>
                  <a:pt x="420" y="19306"/>
                </a:cubicBezTo>
                <a:lnTo>
                  <a:pt x="420" y="19085"/>
                </a:lnTo>
                <a:cubicBezTo>
                  <a:pt x="420" y="19028"/>
                  <a:pt x="397" y="18981"/>
                  <a:pt x="367" y="18981"/>
                </a:cubicBezTo>
                <a:close/>
                <a:moveTo>
                  <a:pt x="1217" y="18981"/>
                </a:moveTo>
                <a:cubicBezTo>
                  <a:pt x="1188" y="18981"/>
                  <a:pt x="1164" y="19028"/>
                  <a:pt x="1164" y="19085"/>
                </a:cubicBezTo>
                <a:lnTo>
                  <a:pt x="1164" y="19306"/>
                </a:lnTo>
                <a:cubicBezTo>
                  <a:pt x="1164" y="19363"/>
                  <a:pt x="1188" y="19408"/>
                  <a:pt x="1217" y="19408"/>
                </a:cubicBezTo>
                <a:cubicBezTo>
                  <a:pt x="1246" y="19408"/>
                  <a:pt x="1270" y="19363"/>
                  <a:pt x="1270" y="19306"/>
                </a:cubicBezTo>
                <a:lnTo>
                  <a:pt x="1270" y="19085"/>
                </a:lnTo>
                <a:cubicBezTo>
                  <a:pt x="1270" y="19028"/>
                  <a:pt x="1246" y="18981"/>
                  <a:pt x="1217" y="18981"/>
                </a:cubicBezTo>
                <a:close/>
                <a:moveTo>
                  <a:pt x="1532" y="18981"/>
                </a:moveTo>
                <a:cubicBezTo>
                  <a:pt x="1503" y="18981"/>
                  <a:pt x="1479" y="19028"/>
                  <a:pt x="1479" y="19085"/>
                </a:cubicBezTo>
                <a:lnTo>
                  <a:pt x="1479" y="19306"/>
                </a:lnTo>
                <a:cubicBezTo>
                  <a:pt x="1479" y="19363"/>
                  <a:pt x="1503" y="19408"/>
                  <a:pt x="1532" y="19408"/>
                </a:cubicBezTo>
                <a:cubicBezTo>
                  <a:pt x="1561" y="19408"/>
                  <a:pt x="1584" y="19363"/>
                  <a:pt x="1584" y="19306"/>
                </a:cubicBezTo>
                <a:lnTo>
                  <a:pt x="1584" y="19085"/>
                </a:lnTo>
                <a:cubicBezTo>
                  <a:pt x="1584" y="19028"/>
                  <a:pt x="1561" y="18981"/>
                  <a:pt x="1532" y="18981"/>
                </a:cubicBezTo>
                <a:close/>
                <a:moveTo>
                  <a:pt x="2380" y="18981"/>
                </a:moveTo>
                <a:cubicBezTo>
                  <a:pt x="2351" y="18981"/>
                  <a:pt x="2329" y="19028"/>
                  <a:pt x="2329" y="19085"/>
                </a:cubicBezTo>
                <a:lnTo>
                  <a:pt x="2329" y="19306"/>
                </a:lnTo>
                <a:cubicBezTo>
                  <a:pt x="2329" y="19363"/>
                  <a:pt x="2351" y="19408"/>
                  <a:pt x="2380" y="19408"/>
                </a:cubicBezTo>
                <a:cubicBezTo>
                  <a:pt x="2409" y="19408"/>
                  <a:pt x="2433" y="19363"/>
                  <a:pt x="2433" y="19306"/>
                </a:cubicBezTo>
                <a:lnTo>
                  <a:pt x="2433" y="19085"/>
                </a:lnTo>
                <a:cubicBezTo>
                  <a:pt x="2433" y="19028"/>
                  <a:pt x="2409" y="18981"/>
                  <a:pt x="2380" y="18981"/>
                </a:cubicBezTo>
                <a:close/>
                <a:moveTo>
                  <a:pt x="2695" y="18981"/>
                </a:moveTo>
                <a:cubicBezTo>
                  <a:pt x="2666" y="18981"/>
                  <a:pt x="2643" y="19028"/>
                  <a:pt x="2643" y="19085"/>
                </a:cubicBezTo>
                <a:lnTo>
                  <a:pt x="2643" y="19306"/>
                </a:lnTo>
                <a:cubicBezTo>
                  <a:pt x="2643" y="19363"/>
                  <a:pt x="2666" y="19408"/>
                  <a:pt x="2695" y="19408"/>
                </a:cubicBezTo>
                <a:cubicBezTo>
                  <a:pt x="2724" y="19408"/>
                  <a:pt x="2748" y="19363"/>
                  <a:pt x="2748" y="19306"/>
                </a:cubicBezTo>
                <a:lnTo>
                  <a:pt x="2748" y="19085"/>
                </a:lnTo>
                <a:cubicBezTo>
                  <a:pt x="2748" y="19028"/>
                  <a:pt x="2724" y="18981"/>
                  <a:pt x="2695" y="18981"/>
                </a:cubicBezTo>
                <a:close/>
                <a:moveTo>
                  <a:pt x="3545" y="18981"/>
                </a:moveTo>
                <a:cubicBezTo>
                  <a:pt x="3516" y="18981"/>
                  <a:pt x="3492" y="19028"/>
                  <a:pt x="3492" y="19085"/>
                </a:cubicBezTo>
                <a:lnTo>
                  <a:pt x="3492" y="19306"/>
                </a:lnTo>
                <a:cubicBezTo>
                  <a:pt x="3492" y="19363"/>
                  <a:pt x="3516" y="19408"/>
                  <a:pt x="3545" y="19408"/>
                </a:cubicBezTo>
                <a:cubicBezTo>
                  <a:pt x="3574" y="19408"/>
                  <a:pt x="3598" y="19363"/>
                  <a:pt x="3598" y="19306"/>
                </a:cubicBezTo>
                <a:lnTo>
                  <a:pt x="3598" y="19085"/>
                </a:lnTo>
                <a:cubicBezTo>
                  <a:pt x="3598" y="19028"/>
                  <a:pt x="3574" y="18981"/>
                  <a:pt x="3545" y="18981"/>
                </a:cubicBezTo>
                <a:close/>
                <a:moveTo>
                  <a:pt x="3859" y="18981"/>
                </a:moveTo>
                <a:cubicBezTo>
                  <a:pt x="3830" y="18981"/>
                  <a:pt x="3806" y="19028"/>
                  <a:pt x="3806" y="19085"/>
                </a:cubicBezTo>
                <a:lnTo>
                  <a:pt x="3806" y="19306"/>
                </a:lnTo>
                <a:cubicBezTo>
                  <a:pt x="3806" y="19363"/>
                  <a:pt x="3830" y="19408"/>
                  <a:pt x="3859" y="19408"/>
                </a:cubicBezTo>
                <a:cubicBezTo>
                  <a:pt x="3888" y="19408"/>
                  <a:pt x="3912" y="19363"/>
                  <a:pt x="3912" y="19306"/>
                </a:cubicBezTo>
                <a:lnTo>
                  <a:pt x="3912" y="19085"/>
                </a:lnTo>
                <a:cubicBezTo>
                  <a:pt x="3912" y="19028"/>
                  <a:pt x="3888" y="18981"/>
                  <a:pt x="3859" y="18981"/>
                </a:cubicBezTo>
                <a:close/>
                <a:moveTo>
                  <a:pt x="4709" y="18981"/>
                </a:moveTo>
                <a:cubicBezTo>
                  <a:pt x="4680" y="18981"/>
                  <a:pt x="4656" y="19028"/>
                  <a:pt x="4656" y="19085"/>
                </a:cubicBezTo>
                <a:lnTo>
                  <a:pt x="4656" y="19306"/>
                </a:lnTo>
                <a:cubicBezTo>
                  <a:pt x="4656" y="19363"/>
                  <a:pt x="4680" y="19408"/>
                  <a:pt x="4709" y="19408"/>
                </a:cubicBezTo>
                <a:cubicBezTo>
                  <a:pt x="4738" y="19408"/>
                  <a:pt x="4762" y="19363"/>
                  <a:pt x="4762" y="19306"/>
                </a:cubicBezTo>
                <a:lnTo>
                  <a:pt x="4762" y="19085"/>
                </a:lnTo>
                <a:cubicBezTo>
                  <a:pt x="4762" y="19028"/>
                  <a:pt x="4738" y="18981"/>
                  <a:pt x="4709" y="18981"/>
                </a:cubicBezTo>
                <a:close/>
                <a:moveTo>
                  <a:pt x="5023" y="18981"/>
                </a:moveTo>
                <a:cubicBezTo>
                  <a:pt x="4994" y="18981"/>
                  <a:pt x="4970" y="19028"/>
                  <a:pt x="4970" y="19085"/>
                </a:cubicBezTo>
                <a:lnTo>
                  <a:pt x="4970" y="19306"/>
                </a:lnTo>
                <a:cubicBezTo>
                  <a:pt x="4970" y="19363"/>
                  <a:pt x="4994" y="19408"/>
                  <a:pt x="5023" y="19408"/>
                </a:cubicBezTo>
                <a:cubicBezTo>
                  <a:pt x="5053" y="19408"/>
                  <a:pt x="5076" y="19363"/>
                  <a:pt x="5076" y="19306"/>
                </a:cubicBezTo>
                <a:lnTo>
                  <a:pt x="5076" y="19085"/>
                </a:lnTo>
                <a:cubicBezTo>
                  <a:pt x="5076" y="19028"/>
                  <a:pt x="5053" y="18981"/>
                  <a:pt x="5023" y="18981"/>
                </a:cubicBezTo>
                <a:close/>
                <a:moveTo>
                  <a:pt x="5873" y="18981"/>
                </a:moveTo>
                <a:cubicBezTo>
                  <a:pt x="5844" y="18981"/>
                  <a:pt x="5820" y="19028"/>
                  <a:pt x="5820" y="19085"/>
                </a:cubicBezTo>
                <a:lnTo>
                  <a:pt x="5820" y="19306"/>
                </a:lnTo>
                <a:cubicBezTo>
                  <a:pt x="5820" y="19363"/>
                  <a:pt x="5844" y="19408"/>
                  <a:pt x="5873" y="19408"/>
                </a:cubicBezTo>
                <a:cubicBezTo>
                  <a:pt x="5902" y="19408"/>
                  <a:pt x="5926" y="19363"/>
                  <a:pt x="5926" y="19306"/>
                </a:cubicBezTo>
                <a:lnTo>
                  <a:pt x="5926" y="19085"/>
                </a:lnTo>
                <a:cubicBezTo>
                  <a:pt x="5926" y="19028"/>
                  <a:pt x="5902" y="18981"/>
                  <a:pt x="5873" y="18981"/>
                </a:cubicBezTo>
                <a:close/>
                <a:moveTo>
                  <a:pt x="6188" y="18981"/>
                </a:moveTo>
                <a:cubicBezTo>
                  <a:pt x="6159" y="18981"/>
                  <a:pt x="6135" y="19028"/>
                  <a:pt x="6135" y="19085"/>
                </a:cubicBezTo>
                <a:lnTo>
                  <a:pt x="6135" y="19306"/>
                </a:lnTo>
                <a:cubicBezTo>
                  <a:pt x="6135" y="19363"/>
                  <a:pt x="6159" y="19408"/>
                  <a:pt x="6188" y="19408"/>
                </a:cubicBezTo>
                <a:cubicBezTo>
                  <a:pt x="6217" y="19408"/>
                  <a:pt x="6240" y="19363"/>
                  <a:pt x="6240" y="19306"/>
                </a:cubicBezTo>
                <a:lnTo>
                  <a:pt x="6240" y="19085"/>
                </a:lnTo>
                <a:cubicBezTo>
                  <a:pt x="6240" y="19028"/>
                  <a:pt x="6217" y="18981"/>
                  <a:pt x="6188" y="18981"/>
                </a:cubicBezTo>
                <a:close/>
                <a:moveTo>
                  <a:pt x="7036" y="18981"/>
                </a:moveTo>
                <a:cubicBezTo>
                  <a:pt x="7007" y="18981"/>
                  <a:pt x="6984" y="19028"/>
                  <a:pt x="6984" y="19085"/>
                </a:cubicBezTo>
                <a:lnTo>
                  <a:pt x="6984" y="19306"/>
                </a:lnTo>
                <a:cubicBezTo>
                  <a:pt x="6984" y="19363"/>
                  <a:pt x="7007" y="19408"/>
                  <a:pt x="7036" y="19408"/>
                </a:cubicBezTo>
                <a:cubicBezTo>
                  <a:pt x="7065" y="19408"/>
                  <a:pt x="7089" y="19363"/>
                  <a:pt x="7089" y="19306"/>
                </a:cubicBezTo>
                <a:lnTo>
                  <a:pt x="7089" y="19085"/>
                </a:lnTo>
                <a:cubicBezTo>
                  <a:pt x="7089" y="19028"/>
                  <a:pt x="7065" y="18981"/>
                  <a:pt x="7036" y="18981"/>
                </a:cubicBezTo>
                <a:close/>
                <a:moveTo>
                  <a:pt x="7351" y="18981"/>
                </a:moveTo>
                <a:cubicBezTo>
                  <a:pt x="7322" y="18981"/>
                  <a:pt x="7299" y="19028"/>
                  <a:pt x="7299" y="19085"/>
                </a:cubicBezTo>
                <a:lnTo>
                  <a:pt x="7299" y="19306"/>
                </a:lnTo>
                <a:cubicBezTo>
                  <a:pt x="7299" y="19363"/>
                  <a:pt x="7322" y="19408"/>
                  <a:pt x="7351" y="19408"/>
                </a:cubicBezTo>
                <a:cubicBezTo>
                  <a:pt x="7380" y="19408"/>
                  <a:pt x="7404" y="19363"/>
                  <a:pt x="7404" y="19306"/>
                </a:cubicBezTo>
                <a:lnTo>
                  <a:pt x="7404" y="19085"/>
                </a:lnTo>
                <a:cubicBezTo>
                  <a:pt x="7404" y="19028"/>
                  <a:pt x="7380" y="18981"/>
                  <a:pt x="7351" y="18981"/>
                </a:cubicBezTo>
                <a:close/>
                <a:moveTo>
                  <a:pt x="8201" y="18981"/>
                </a:moveTo>
                <a:cubicBezTo>
                  <a:pt x="8171" y="18981"/>
                  <a:pt x="8148" y="19028"/>
                  <a:pt x="8148" y="19085"/>
                </a:cubicBezTo>
                <a:lnTo>
                  <a:pt x="8148" y="19306"/>
                </a:lnTo>
                <a:cubicBezTo>
                  <a:pt x="8148" y="19363"/>
                  <a:pt x="8171" y="19408"/>
                  <a:pt x="8201" y="19408"/>
                </a:cubicBezTo>
                <a:cubicBezTo>
                  <a:pt x="8230" y="19408"/>
                  <a:pt x="8254" y="19363"/>
                  <a:pt x="8254" y="19306"/>
                </a:cubicBezTo>
                <a:lnTo>
                  <a:pt x="8254" y="19085"/>
                </a:lnTo>
                <a:cubicBezTo>
                  <a:pt x="8254" y="19028"/>
                  <a:pt x="8230" y="18981"/>
                  <a:pt x="8201" y="18981"/>
                </a:cubicBezTo>
                <a:close/>
                <a:moveTo>
                  <a:pt x="8515" y="18981"/>
                </a:moveTo>
                <a:cubicBezTo>
                  <a:pt x="8486" y="18981"/>
                  <a:pt x="8462" y="19028"/>
                  <a:pt x="8462" y="19085"/>
                </a:cubicBezTo>
                <a:lnTo>
                  <a:pt x="8462" y="19306"/>
                </a:lnTo>
                <a:cubicBezTo>
                  <a:pt x="8462" y="19363"/>
                  <a:pt x="8486" y="19408"/>
                  <a:pt x="8515" y="19408"/>
                </a:cubicBezTo>
                <a:cubicBezTo>
                  <a:pt x="8544" y="19408"/>
                  <a:pt x="8568" y="19363"/>
                  <a:pt x="8568" y="19306"/>
                </a:cubicBezTo>
                <a:lnTo>
                  <a:pt x="8568" y="19085"/>
                </a:lnTo>
                <a:cubicBezTo>
                  <a:pt x="8568" y="19028"/>
                  <a:pt x="8544" y="18981"/>
                  <a:pt x="8515" y="18981"/>
                </a:cubicBezTo>
                <a:close/>
                <a:moveTo>
                  <a:pt x="9365" y="18981"/>
                </a:moveTo>
                <a:cubicBezTo>
                  <a:pt x="9336" y="18981"/>
                  <a:pt x="9312" y="19028"/>
                  <a:pt x="9312" y="19085"/>
                </a:cubicBezTo>
                <a:lnTo>
                  <a:pt x="9312" y="19306"/>
                </a:lnTo>
                <a:cubicBezTo>
                  <a:pt x="9312" y="19363"/>
                  <a:pt x="9336" y="19408"/>
                  <a:pt x="9365" y="19408"/>
                </a:cubicBezTo>
                <a:cubicBezTo>
                  <a:pt x="9394" y="19408"/>
                  <a:pt x="9418" y="19363"/>
                  <a:pt x="9418" y="19306"/>
                </a:cubicBezTo>
                <a:lnTo>
                  <a:pt x="9418" y="19085"/>
                </a:lnTo>
                <a:cubicBezTo>
                  <a:pt x="9418" y="19028"/>
                  <a:pt x="9394" y="18981"/>
                  <a:pt x="9365" y="18981"/>
                </a:cubicBezTo>
                <a:close/>
                <a:moveTo>
                  <a:pt x="9679" y="18981"/>
                </a:moveTo>
                <a:cubicBezTo>
                  <a:pt x="9650" y="18981"/>
                  <a:pt x="9626" y="19028"/>
                  <a:pt x="9626" y="19085"/>
                </a:cubicBezTo>
                <a:lnTo>
                  <a:pt x="9626" y="19306"/>
                </a:lnTo>
                <a:cubicBezTo>
                  <a:pt x="9626" y="19363"/>
                  <a:pt x="9650" y="19408"/>
                  <a:pt x="9679" y="19408"/>
                </a:cubicBezTo>
                <a:cubicBezTo>
                  <a:pt x="9708" y="19408"/>
                  <a:pt x="9732" y="19363"/>
                  <a:pt x="9732" y="19306"/>
                </a:cubicBezTo>
                <a:lnTo>
                  <a:pt x="9732" y="19085"/>
                </a:lnTo>
                <a:cubicBezTo>
                  <a:pt x="9732" y="19028"/>
                  <a:pt x="9708" y="18981"/>
                  <a:pt x="9679" y="18981"/>
                </a:cubicBezTo>
                <a:close/>
                <a:moveTo>
                  <a:pt x="10529" y="18981"/>
                </a:moveTo>
                <a:cubicBezTo>
                  <a:pt x="10500" y="18981"/>
                  <a:pt x="10476" y="19028"/>
                  <a:pt x="10476" y="19085"/>
                </a:cubicBezTo>
                <a:lnTo>
                  <a:pt x="10476" y="19306"/>
                </a:lnTo>
                <a:cubicBezTo>
                  <a:pt x="10476" y="19363"/>
                  <a:pt x="10500" y="19408"/>
                  <a:pt x="10529" y="19408"/>
                </a:cubicBezTo>
                <a:cubicBezTo>
                  <a:pt x="10558" y="19408"/>
                  <a:pt x="10582" y="19363"/>
                  <a:pt x="10582" y="19306"/>
                </a:cubicBezTo>
                <a:lnTo>
                  <a:pt x="10582" y="19085"/>
                </a:lnTo>
                <a:cubicBezTo>
                  <a:pt x="10582" y="19028"/>
                  <a:pt x="10558" y="18981"/>
                  <a:pt x="10529" y="18981"/>
                </a:cubicBezTo>
                <a:close/>
                <a:moveTo>
                  <a:pt x="10844" y="18981"/>
                </a:moveTo>
                <a:cubicBezTo>
                  <a:pt x="10814" y="18981"/>
                  <a:pt x="10791" y="19028"/>
                  <a:pt x="10791" y="19085"/>
                </a:cubicBezTo>
                <a:lnTo>
                  <a:pt x="10791" y="19306"/>
                </a:lnTo>
                <a:cubicBezTo>
                  <a:pt x="10791" y="19363"/>
                  <a:pt x="10814" y="19408"/>
                  <a:pt x="10844" y="19408"/>
                </a:cubicBezTo>
                <a:cubicBezTo>
                  <a:pt x="10873" y="19408"/>
                  <a:pt x="10895" y="19363"/>
                  <a:pt x="10895" y="19306"/>
                </a:cubicBezTo>
                <a:lnTo>
                  <a:pt x="10895" y="19085"/>
                </a:lnTo>
                <a:cubicBezTo>
                  <a:pt x="10895" y="19028"/>
                  <a:pt x="10873" y="18981"/>
                  <a:pt x="10844" y="18981"/>
                </a:cubicBezTo>
                <a:close/>
                <a:moveTo>
                  <a:pt x="11692" y="18981"/>
                </a:moveTo>
                <a:cubicBezTo>
                  <a:pt x="11663" y="18981"/>
                  <a:pt x="11640" y="19028"/>
                  <a:pt x="11640" y="19085"/>
                </a:cubicBezTo>
                <a:lnTo>
                  <a:pt x="11640" y="19306"/>
                </a:lnTo>
                <a:cubicBezTo>
                  <a:pt x="11640" y="19363"/>
                  <a:pt x="11663" y="19408"/>
                  <a:pt x="11692" y="19408"/>
                </a:cubicBezTo>
                <a:cubicBezTo>
                  <a:pt x="11721" y="19408"/>
                  <a:pt x="11745" y="19363"/>
                  <a:pt x="11745" y="19306"/>
                </a:cubicBezTo>
                <a:lnTo>
                  <a:pt x="11745" y="19085"/>
                </a:lnTo>
                <a:cubicBezTo>
                  <a:pt x="11745" y="19028"/>
                  <a:pt x="11721" y="18981"/>
                  <a:pt x="11692" y="18981"/>
                </a:cubicBezTo>
                <a:close/>
                <a:moveTo>
                  <a:pt x="12007" y="18981"/>
                </a:moveTo>
                <a:cubicBezTo>
                  <a:pt x="11978" y="18981"/>
                  <a:pt x="11955" y="19028"/>
                  <a:pt x="11955" y="19085"/>
                </a:cubicBezTo>
                <a:lnTo>
                  <a:pt x="11955" y="19306"/>
                </a:lnTo>
                <a:cubicBezTo>
                  <a:pt x="11955" y="19363"/>
                  <a:pt x="11978" y="19408"/>
                  <a:pt x="12007" y="19408"/>
                </a:cubicBezTo>
                <a:cubicBezTo>
                  <a:pt x="12036" y="19408"/>
                  <a:pt x="12060" y="19363"/>
                  <a:pt x="12060" y="19306"/>
                </a:cubicBezTo>
                <a:lnTo>
                  <a:pt x="12060" y="19085"/>
                </a:lnTo>
                <a:cubicBezTo>
                  <a:pt x="12060" y="19028"/>
                  <a:pt x="12036" y="18981"/>
                  <a:pt x="12007" y="18981"/>
                </a:cubicBezTo>
                <a:close/>
                <a:moveTo>
                  <a:pt x="12856" y="18981"/>
                </a:moveTo>
                <a:cubicBezTo>
                  <a:pt x="12827" y="18981"/>
                  <a:pt x="12804" y="19028"/>
                  <a:pt x="12804" y="19085"/>
                </a:cubicBezTo>
                <a:lnTo>
                  <a:pt x="12804" y="19306"/>
                </a:lnTo>
                <a:cubicBezTo>
                  <a:pt x="12804" y="19363"/>
                  <a:pt x="12827" y="19408"/>
                  <a:pt x="12856" y="19408"/>
                </a:cubicBezTo>
                <a:cubicBezTo>
                  <a:pt x="12886" y="19408"/>
                  <a:pt x="12909" y="19363"/>
                  <a:pt x="12909" y="19306"/>
                </a:cubicBezTo>
                <a:lnTo>
                  <a:pt x="12909" y="19085"/>
                </a:lnTo>
                <a:cubicBezTo>
                  <a:pt x="12909" y="19028"/>
                  <a:pt x="12886" y="18981"/>
                  <a:pt x="12856" y="18981"/>
                </a:cubicBezTo>
                <a:close/>
                <a:moveTo>
                  <a:pt x="13171" y="18981"/>
                </a:moveTo>
                <a:cubicBezTo>
                  <a:pt x="13142" y="18981"/>
                  <a:pt x="13118" y="19028"/>
                  <a:pt x="13118" y="19085"/>
                </a:cubicBezTo>
                <a:lnTo>
                  <a:pt x="13118" y="19306"/>
                </a:lnTo>
                <a:cubicBezTo>
                  <a:pt x="13118" y="19363"/>
                  <a:pt x="13142" y="19408"/>
                  <a:pt x="13171" y="19408"/>
                </a:cubicBezTo>
                <a:cubicBezTo>
                  <a:pt x="13200" y="19408"/>
                  <a:pt x="13224" y="19363"/>
                  <a:pt x="13224" y="19306"/>
                </a:cubicBezTo>
                <a:lnTo>
                  <a:pt x="13224" y="19085"/>
                </a:lnTo>
                <a:cubicBezTo>
                  <a:pt x="13224" y="19028"/>
                  <a:pt x="13200" y="18981"/>
                  <a:pt x="13171" y="18981"/>
                </a:cubicBezTo>
                <a:close/>
                <a:moveTo>
                  <a:pt x="14021" y="18981"/>
                </a:moveTo>
                <a:cubicBezTo>
                  <a:pt x="13992" y="18981"/>
                  <a:pt x="13968" y="19028"/>
                  <a:pt x="13968" y="19085"/>
                </a:cubicBezTo>
                <a:lnTo>
                  <a:pt x="13968" y="19306"/>
                </a:lnTo>
                <a:cubicBezTo>
                  <a:pt x="13968" y="19363"/>
                  <a:pt x="13992" y="19408"/>
                  <a:pt x="14021" y="19408"/>
                </a:cubicBezTo>
                <a:cubicBezTo>
                  <a:pt x="14050" y="19408"/>
                  <a:pt x="14074" y="19363"/>
                  <a:pt x="14074" y="19306"/>
                </a:cubicBezTo>
                <a:lnTo>
                  <a:pt x="14074" y="19085"/>
                </a:lnTo>
                <a:cubicBezTo>
                  <a:pt x="14074" y="19028"/>
                  <a:pt x="14050" y="18981"/>
                  <a:pt x="14021" y="18981"/>
                </a:cubicBezTo>
                <a:close/>
                <a:moveTo>
                  <a:pt x="14335" y="18981"/>
                </a:moveTo>
                <a:cubicBezTo>
                  <a:pt x="14306" y="18981"/>
                  <a:pt x="14282" y="19028"/>
                  <a:pt x="14282" y="19085"/>
                </a:cubicBezTo>
                <a:lnTo>
                  <a:pt x="14282" y="19306"/>
                </a:lnTo>
                <a:cubicBezTo>
                  <a:pt x="14282" y="19363"/>
                  <a:pt x="14306" y="19408"/>
                  <a:pt x="14335" y="19408"/>
                </a:cubicBezTo>
                <a:cubicBezTo>
                  <a:pt x="14364" y="19408"/>
                  <a:pt x="14388" y="19363"/>
                  <a:pt x="14388" y="19306"/>
                </a:cubicBezTo>
                <a:lnTo>
                  <a:pt x="14388" y="19085"/>
                </a:lnTo>
                <a:cubicBezTo>
                  <a:pt x="14388" y="19028"/>
                  <a:pt x="14364" y="18981"/>
                  <a:pt x="14335" y="18981"/>
                </a:cubicBezTo>
                <a:close/>
                <a:moveTo>
                  <a:pt x="15185" y="18981"/>
                </a:moveTo>
                <a:cubicBezTo>
                  <a:pt x="15156" y="18981"/>
                  <a:pt x="15132" y="19028"/>
                  <a:pt x="15132" y="19085"/>
                </a:cubicBezTo>
                <a:lnTo>
                  <a:pt x="15132" y="19306"/>
                </a:lnTo>
                <a:cubicBezTo>
                  <a:pt x="15132" y="19363"/>
                  <a:pt x="15156" y="19408"/>
                  <a:pt x="15185" y="19408"/>
                </a:cubicBezTo>
                <a:cubicBezTo>
                  <a:pt x="15214" y="19408"/>
                  <a:pt x="15237" y="19363"/>
                  <a:pt x="15237" y="19306"/>
                </a:cubicBezTo>
                <a:lnTo>
                  <a:pt x="15237" y="19085"/>
                </a:lnTo>
                <a:cubicBezTo>
                  <a:pt x="15237" y="19028"/>
                  <a:pt x="15214" y="18981"/>
                  <a:pt x="15185" y="18981"/>
                </a:cubicBezTo>
                <a:close/>
                <a:moveTo>
                  <a:pt x="15500" y="18981"/>
                </a:moveTo>
                <a:cubicBezTo>
                  <a:pt x="15470" y="18981"/>
                  <a:pt x="15447" y="19028"/>
                  <a:pt x="15447" y="19085"/>
                </a:cubicBezTo>
                <a:lnTo>
                  <a:pt x="15447" y="19306"/>
                </a:lnTo>
                <a:cubicBezTo>
                  <a:pt x="15447" y="19363"/>
                  <a:pt x="15470" y="19408"/>
                  <a:pt x="15500" y="19408"/>
                </a:cubicBezTo>
                <a:cubicBezTo>
                  <a:pt x="15529" y="19408"/>
                  <a:pt x="15551" y="19363"/>
                  <a:pt x="15551" y="19306"/>
                </a:cubicBezTo>
                <a:lnTo>
                  <a:pt x="15551" y="19085"/>
                </a:lnTo>
                <a:cubicBezTo>
                  <a:pt x="15551" y="19028"/>
                  <a:pt x="15529" y="18981"/>
                  <a:pt x="15500" y="18981"/>
                </a:cubicBezTo>
                <a:close/>
                <a:moveTo>
                  <a:pt x="16349" y="18981"/>
                </a:moveTo>
                <a:cubicBezTo>
                  <a:pt x="16320" y="18981"/>
                  <a:pt x="16296" y="19028"/>
                  <a:pt x="16296" y="19085"/>
                </a:cubicBezTo>
                <a:lnTo>
                  <a:pt x="16296" y="19306"/>
                </a:lnTo>
                <a:cubicBezTo>
                  <a:pt x="16296" y="19363"/>
                  <a:pt x="16320" y="19408"/>
                  <a:pt x="16349" y="19408"/>
                </a:cubicBezTo>
                <a:cubicBezTo>
                  <a:pt x="16378" y="19408"/>
                  <a:pt x="16401" y="19363"/>
                  <a:pt x="16401" y="19306"/>
                </a:cubicBezTo>
                <a:lnTo>
                  <a:pt x="16401" y="19085"/>
                </a:lnTo>
                <a:cubicBezTo>
                  <a:pt x="16401" y="19028"/>
                  <a:pt x="16378" y="18981"/>
                  <a:pt x="16349" y="18981"/>
                </a:cubicBezTo>
                <a:close/>
                <a:moveTo>
                  <a:pt x="16663" y="18981"/>
                </a:moveTo>
                <a:cubicBezTo>
                  <a:pt x="16634" y="18981"/>
                  <a:pt x="16611" y="19028"/>
                  <a:pt x="16611" y="19085"/>
                </a:cubicBezTo>
                <a:lnTo>
                  <a:pt x="16611" y="19306"/>
                </a:lnTo>
                <a:cubicBezTo>
                  <a:pt x="16611" y="19363"/>
                  <a:pt x="16634" y="19408"/>
                  <a:pt x="16663" y="19408"/>
                </a:cubicBezTo>
                <a:cubicBezTo>
                  <a:pt x="16692" y="19408"/>
                  <a:pt x="16716" y="19363"/>
                  <a:pt x="16716" y="19306"/>
                </a:cubicBezTo>
                <a:lnTo>
                  <a:pt x="16716" y="19085"/>
                </a:lnTo>
                <a:cubicBezTo>
                  <a:pt x="16716" y="19028"/>
                  <a:pt x="16692" y="18981"/>
                  <a:pt x="16663" y="18981"/>
                </a:cubicBezTo>
                <a:close/>
                <a:moveTo>
                  <a:pt x="17512" y="18981"/>
                </a:moveTo>
                <a:cubicBezTo>
                  <a:pt x="17483" y="18981"/>
                  <a:pt x="17459" y="19028"/>
                  <a:pt x="17459" y="19085"/>
                </a:cubicBezTo>
                <a:lnTo>
                  <a:pt x="17459" y="19306"/>
                </a:lnTo>
                <a:cubicBezTo>
                  <a:pt x="17459" y="19363"/>
                  <a:pt x="17483" y="19408"/>
                  <a:pt x="17512" y="19408"/>
                </a:cubicBezTo>
                <a:cubicBezTo>
                  <a:pt x="17541" y="19408"/>
                  <a:pt x="17565" y="19363"/>
                  <a:pt x="17565" y="19306"/>
                </a:cubicBezTo>
                <a:lnTo>
                  <a:pt x="17565" y="19085"/>
                </a:lnTo>
                <a:cubicBezTo>
                  <a:pt x="17565" y="19028"/>
                  <a:pt x="17541" y="18981"/>
                  <a:pt x="17512" y="18981"/>
                </a:cubicBezTo>
                <a:close/>
                <a:moveTo>
                  <a:pt x="17827" y="18981"/>
                </a:moveTo>
                <a:cubicBezTo>
                  <a:pt x="17798" y="18981"/>
                  <a:pt x="17774" y="19028"/>
                  <a:pt x="17774" y="19085"/>
                </a:cubicBezTo>
                <a:lnTo>
                  <a:pt x="17774" y="19306"/>
                </a:lnTo>
                <a:cubicBezTo>
                  <a:pt x="17774" y="19363"/>
                  <a:pt x="17798" y="19408"/>
                  <a:pt x="17827" y="19408"/>
                </a:cubicBezTo>
                <a:cubicBezTo>
                  <a:pt x="17856" y="19408"/>
                  <a:pt x="17880" y="19363"/>
                  <a:pt x="17880" y="19306"/>
                </a:cubicBezTo>
                <a:lnTo>
                  <a:pt x="17880" y="19085"/>
                </a:lnTo>
                <a:cubicBezTo>
                  <a:pt x="17880" y="19028"/>
                  <a:pt x="17856" y="18981"/>
                  <a:pt x="17827" y="18981"/>
                </a:cubicBezTo>
                <a:close/>
                <a:moveTo>
                  <a:pt x="18677" y="18981"/>
                </a:moveTo>
                <a:cubicBezTo>
                  <a:pt x="18648" y="18981"/>
                  <a:pt x="18624" y="19028"/>
                  <a:pt x="18624" y="19085"/>
                </a:cubicBezTo>
                <a:lnTo>
                  <a:pt x="18624" y="19306"/>
                </a:lnTo>
                <a:cubicBezTo>
                  <a:pt x="18624" y="19363"/>
                  <a:pt x="18648" y="19408"/>
                  <a:pt x="18677" y="19408"/>
                </a:cubicBezTo>
                <a:cubicBezTo>
                  <a:pt x="18706" y="19408"/>
                  <a:pt x="18730" y="19363"/>
                  <a:pt x="18730" y="19306"/>
                </a:cubicBezTo>
                <a:lnTo>
                  <a:pt x="18730" y="19085"/>
                </a:lnTo>
                <a:cubicBezTo>
                  <a:pt x="18730" y="19028"/>
                  <a:pt x="18706" y="18981"/>
                  <a:pt x="18677" y="18981"/>
                </a:cubicBezTo>
                <a:close/>
                <a:moveTo>
                  <a:pt x="18991" y="18981"/>
                </a:moveTo>
                <a:cubicBezTo>
                  <a:pt x="18962" y="18981"/>
                  <a:pt x="18938" y="19028"/>
                  <a:pt x="18938" y="19085"/>
                </a:cubicBezTo>
                <a:lnTo>
                  <a:pt x="18938" y="19306"/>
                </a:lnTo>
                <a:cubicBezTo>
                  <a:pt x="18938" y="19363"/>
                  <a:pt x="18962" y="19408"/>
                  <a:pt x="18991" y="19408"/>
                </a:cubicBezTo>
                <a:cubicBezTo>
                  <a:pt x="19020" y="19408"/>
                  <a:pt x="19044" y="19363"/>
                  <a:pt x="19044" y="19306"/>
                </a:cubicBezTo>
                <a:lnTo>
                  <a:pt x="19044" y="19085"/>
                </a:lnTo>
                <a:cubicBezTo>
                  <a:pt x="19044" y="19028"/>
                  <a:pt x="19020" y="18981"/>
                  <a:pt x="18991" y="18981"/>
                </a:cubicBezTo>
                <a:close/>
                <a:moveTo>
                  <a:pt x="19841" y="18981"/>
                </a:moveTo>
                <a:cubicBezTo>
                  <a:pt x="19812" y="18981"/>
                  <a:pt x="19788" y="19028"/>
                  <a:pt x="19788" y="19085"/>
                </a:cubicBezTo>
                <a:lnTo>
                  <a:pt x="19788" y="19306"/>
                </a:lnTo>
                <a:cubicBezTo>
                  <a:pt x="19788" y="19363"/>
                  <a:pt x="19812" y="19408"/>
                  <a:pt x="19841" y="19408"/>
                </a:cubicBezTo>
                <a:cubicBezTo>
                  <a:pt x="19870" y="19408"/>
                  <a:pt x="19894" y="19363"/>
                  <a:pt x="19894" y="19306"/>
                </a:cubicBezTo>
                <a:lnTo>
                  <a:pt x="19894" y="19085"/>
                </a:lnTo>
                <a:cubicBezTo>
                  <a:pt x="19894" y="19028"/>
                  <a:pt x="19870" y="18981"/>
                  <a:pt x="19841" y="18981"/>
                </a:cubicBezTo>
                <a:close/>
                <a:moveTo>
                  <a:pt x="20155" y="18981"/>
                </a:moveTo>
                <a:cubicBezTo>
                  <a:pt x="20126" y="18981"/>
                  <a:pt x="20102" y="19028"/>
                  <a:pt x="20102" y="19085"/>
                </a:cubicBezTo>
                <a:lnTo>
                  <a:pt x="20102" y="19306"/>
                </a:lnTo>
                <a:cubicBezTo>
                  <a:pt x="20102" y="19363"/>
                  <a:pt x="20126" y="19408"/>
                  <a:pt x="20155" y="19408"/>
                </a:cubicBezTo>
                <a:cubicBezTo>
                  <a:pt x="20184" y="19408"/>
                  <a:pt x="20207" y="19363"/>
                  <a:pt x="20207" y="19306"/>
                </a:cubicBezTo>
                <a:lnTo>
                  <a:pt x="20207" y="19085"/>
                </a:lnTo>
                <a:cubicBezTo>
                  <a:pt x="20207" y="19028"/>
                  <a:pt x="20184" y="18981"/>
                  <a:pt x="20155" y="18981"/>
                </a:cubicBezTo>
                <a:close/>
                <a:moveTo>
                  <a:pt x="21004" y="18981"/>
                </a:moveTo>
                <a:cubicBezTo>
                  <a:pt x="20975" y="18981"/>
                  <a:pt x="20952" y="19028"/>
                  <a:pt x="20952" y="19085"/>
                </a:cubicBezTo>
                <a:lnTo>
                  <a:pt x="20952" y="19306"/>
                </a:lnTo>
                <a:cubicBezTo>
                  <a:pt x="20952" y="19363"/>
                  <a:pt x="20975" y="19408"/>
                  <a:pt x="21004" y="19408"/>
                </a:cubicBezTo>
                <a:cubicBezTo>
                  <a:pt x="21033" y="19408"/>
                  <a:pt x="21057" y="19363"/>
                  <a:pt x="21057" y="19306"/>
                </a:cubicBezTo>
                <a:lnTo>
                  <a:pt x="21057" y="19085"/>
                </a:lnTo>
                <a:cubicBezTo>
                  <a:pt x="21057" y="19028"/>
                  <a:pt x="21033" y="18981"/>
                  <a:pt x="21004" y="18981"/>
                </a:cubicBezTo>
                <a:close/>
                <a:moveTo>
                  <a:pt x="21319" y="18981"/>
                </a:moveTo>
                <a:cubicBezTo>
                  <a:pt x="21289" y="18981"/>
                  <a:pt x="21267" y="19028"/>
                  <a:pt x="21267" y="19085"/>
                </a:cubicBezTo>
                <a:lnTo>
                  <a:pt x="21267" y="19306"/>
                </a:lnTo>
                <a:cubicBezTo>
                  <a:pt x="21267" y="19363"/>
                  <a:pt x="21289" y="19408"/>
                  <a:pt x="21319" y="19408"/>
                </a:cubicBezTo>
                <a:cubicBezTo>
                  <a:pt x="21348" y="19408"/>
                  <a:pt x="21372" y="19363"/>
                  <a:pt x="21372" y="19306"/>
                </a:cubicBezTo>
                <a:lnTo>
                  <a:pt x="21372" y="19085"/>
                </a:lnTo>
                <a:cubicBezTo>
                  <a:pt x="21372" y="19028"/>
                  <a:pt x="21348" y="18981"/>
                  <a:pt x="21319" y="18981"/>
                </a:cubicBezTo>
                <a:close/>
                <a:moveTo>
                  <a:pt x="281" y="19711"/>
                </a:moveTo>
                <a:cubicBezTo>
                  <a:pt x="252" y="19711"/>
                  <a:pt x="228" y="19758"/>
                  <a:pt x="228" y="19815"/>
                </a:cubicBezTo>
                <a:lnTo>
                  <a:pt x="228" y="20036"/>
                </a:lnTo>
                <a:cubicBezTo>
                  <a:pt x="228" y="20093"/>
                  <a:pt x="252" y="20138"/>
                  <a:pt x="281" y="20138"/>
                </a:cubicBezTo>
                <a:cubicBezTo>
                  <a:pt x="311" y="20138"/>
                  <a:pt x="334" y="20093"/>
                  <a:pt x="334" y="20036"/>
                </a:cubicBezTo>
                <a:lnTo>
                  <a:pt x="334" y="19815"/>
                </a:lnTo>
                <a:cubicBezTo>
                  <a:pt x="334" y="19758"/>
                  <a:pt x="311" y="19711"/>
                  <a:pt x="281" y="19711"/>
                </a:cubicBezTo>
                <a:close/>
                <a:moveTo>
                  <a:pt x="596" y="19711"/>
                </a:moveTo>
                <a:cubicBezTo>
                  <a:pt x="567" y="19711"/>
                  <a:pt x="543" y="19758"/>
                  <a:pt x="543" y="19815"/>
                </a:cubicBezTo>
                <a:lnTo>
                  <a:pt x="543" y="20036"/>
                </a:lnTo>
                <a:cubicBezTo>
                  <a:pt x="543" y="20093"/>
                  <a:pt x="567" y="20138"/>
                  <a:pt x="596" y="20138"/>
                </a:cubicBezTo>
                <a:cubicBezTo>
                  <a:pt x="625" y="20138"/>
                  <a:pt x="649" y="20093"/>
                  <a:pt x="649" y="20036"/>
                </a:cubicBezTo>
                <a:lnTo>
                  <a:pt x="649" y="19815"/>
                </a:lnTo>
                <a:cubicBezTo>
                  <a:pt x="649" y="19758"/>
                  <a:pt x="625" y="19711"/>
                  <a:pt x="596" y="19711"/>
                </a:cubicBezTo>
                <a:close/>
                <a:moveTo>
                  <a:pt x="1446" y="19711"/>
                </a:moveTo>
                <a:cubicBezTo>
                  <a:pt x="1417" y="19711"/>
                  <a:pt x="1393" y="19758"/>
                  <a:pt x="1393" y="19815"/>
                </a:cubicBezTo>
                <a:lnTo>
                  <a:pt x="1393" y="20036"/>
                </a:lnTo>
                <a:cubicBezTo>
                  <a:pt x="1393" y="20093"/>
                  <a:pt x="1417" y="20138"/>
                  <a:pt x="1446" y="20138"/>
                </a:cubicBezTo>
                <a:cubicBezTo>
                  <a:pt x="1475" y="20138"/>
                  <a:pt x="1499" y="20093"/>
                  <a:pt x="1499" y="20036"/>
                </a:cubicBezTo>
                <a:lnTo>
                  <a:pt x="1499" y="19815"/>
                </a:lnTo>
                <a:cubicBezTo>
                  <a:pt x="1499" y="19758"/>
                  <a:pt x="1475" y="19711"/>
                  <a:pt x="1446" y="19711"/>
                </a:cubicBezTo>
                <a:close/>
                <a:moveTo>
                  <a:pt x="1760" y="19711"/>
                </a:moveTo>
                <a:cubicBezTo>
                  <a:pt x="1731" y="19711"/>
                  <a:pt x="1707" y="19758"/>
                  <a:pt x="1707" y="19815"/>
                </a:cubicBezTo>
                <a:lnTo>
                  <a:pt x="1707" y="20036"/>
                </a:lnTo>
                <a:cubicBezTo>
                  <a:pt x="1707" y="20093"/>
                  <a:pt x="1731" y="20138"/>
                  <a:pt x="1760" y="20138"/>
                </a:cubicBezTo>
                <a:cubicBezTo>
                  <a:pt x="1789" y="20138"/>
                  <a:pt x="1813" y="20093"/>
                  <a:pt x="1813" y="20036"/>
                </a:cubicBezTo>
                <a:lnTo>
                  <a:pt x="1813" y="19815"/>
                </a:lnTo>
                <a:cubicBezTo>
                  <a:pt x="1813" y="19758"/>
                  <a:pt x="1789" y="19711"/>
                  <a:pt x="1760" y="19711"/>
                </a:cubicBezTo>
                <a:close/>
                <a:moveTo>
                  <a:pt x="2610" y="19711"/>
                </a:moveTo>
                <a:cubicBezTo>
                  <a:pt x="2581" y="19711"/>
                  <a:pt x="2557" y="19758"/>
                  <a:pt x="2557" y="19815"/>
                </a:cubicBezTo>
                <a:lnTo>
                  <a:pt x="2557" y="20036"/>
                </a:lnTo>
                <a:cubicBezTo>
                  <a:pt x="2557" y="20093"/>
                  <a:pt x="2581" y="20138"/>
                  <a:pt x="2610" y="20138"/>
                </a:cubicBezTo>
                <a:cubicBezTo>
                  <a:pt x="2639" y="20138"/>
                  <a:pt x="2662" y="20093"/>
                  <a:pt x="2662" y="20036"/>
                </a:cubicBezTo>
                <a:lnTo>
                  <a:pt x="2662" y="19815"/>
                </a:lnTo>
                <a:cubicBezTo>
                  <a:pt x="2662" y="19758"/>
                  <a:pt x="2639" y="19711"/>
                  <a:pt x="2610" y="19711"/>
                </a:cubicBezTo>
                <a:close/>
                <a:moveTo>
                  <a:pt x="2924" y="19711"/>
                </a:moveTo>
                <a:cubicBezTo>
                  <a:pt x="2895" y="19711"/>
                  <a:pt x="2871" y="19758"/>
                  <a:pt x="2871" y="19815"/>
                </a:cubicBezTo>
                <a:lnTo>
                  <a:pt x="2871" y="20036"/>
                </a:lnTo>
                <a:cubicBezTo>
                  <a:pt x="2871" y="20093"/>
                  <a:pt x="2895" y="20138"/>
                  <a:pt x="2924" y="20138"/>
                </a:cubicBezTo>
                <a:cubicBezTo>
                  <a:pt x="2954" y="20138"/>
                  <a:pt x="2976" y="20093"/>
                  <a:pt x="2976" y="20036"/>
                </a:cubicBezTo>
                <a:lnTo>
                  <a:pt x="2976" y="19815"/>
                </a:lnTo>
                <a:cubicBezTo>
                  <a:pt x="2976" y="19758"/>
                  <a:pt x="2954" y="19711"/>
                  <a:pt x="2924" y="19711"/>
                </a:cubicBezTo>
                <a:close/>
                <a:moveTo>
                  <a:pt x="3773" y="19711"/>
                </a:moveTo>
                <a:cubicBezTo>
                  <a:pt x="3744" y="19711"/>
                  <a:pt x="3721" y="19758"/>
                  <a:pt x="3721" y="19815"/>
                </a:cubicBezTo>
                <a:lnTo>
                  <a:pt x="3721" y="20036"/>
                </a:lnTo>
                <a:cubicBezTo>
                  <a:pt x="3721" y="20093"/>
                  <a:pt x="3744" y="20138"/>
                  <a:pt x="3773" y="20138"/>
                </a:cubicBezTo>
                <a:cubicBezTo>
                  <a:pt x="3802" y="20138"/>
                  <a:pt x="3826" y="20093"/>
                  <a:pt x="3826" y="20036"/>
                </a:cubicBezTo>
                <a:lnTo>
                  <a:pt x="3826" y="19815"/>
                </a:lnTo>
                <a:cubicBezTo>
                  <a:pt x="3826" y="19758"/>
                  <a:pt x="3802" y="19711"/>
                  <a:pt x="3773" y="19711"/>
                </a:cubicBezTo>
                <a:close/>
                <a:moveTo>
                  <a:pt x="4088" y="19711"/>
                </a:moveTo>
                <a:cubicBezTo>
                  <a:pt x="4058" y="19711"/>
                  <a:pt x="4035" y="19758"/>
                  <a:pt x="4035" y="19815"/>
                </a:cubicBezTo>
                <a:lnTo>
                  <a:pt x="4035" y="20036"/>
                </a:lnTo>
                <a:cubicBezTo>
                  <a:pt x="4035" y="20093"/>
                  <a:pt x="4058" y="20138"/>
                  <a:pt x="4088" y="20138"/>
                </a:cubicBezTo>
                <a:cubicBezTo>
                  <a:pt x="4117" y="20138"/>
                  <a:pt x="4141" y="20093"/>
                  <a:pt x="4141" y="20036"/>
                </a:cubicBezTo>
                <a:lnTo>
                  <a:pt x="4141" y="19815"/>
                </a:lnTo>
                <a:cubicBezTo>
                  <a:pt x="4141" y="19758"/>
                  <a:pt x="4117" y="19711"/>
                  <a:pt x="4088" y="19711"/>
                </a:cubicBezTo>
                <a:close/>
                <a:moveTo>
                  <a:pt x="4937" y="19711"/>
                </a:moveTo>
                <a:cubicBezTo>
                  <a:pt x="4908" y="19711"/>
                  <a:pt x="4884" y="19758"/>
                  <a:pt x="4884" y="19815"/>
                </a:cubicBezTo>
                <a:lnTo>
                  <a:pt x="4884" y="20036"/>
                </a:lnTo>
                <a:cubicBezTo>
                  <a:pt x="4884" y="20093"/>
                  <a:pt x="4908" y="20138"/>
                  <a:pt x="4937" y="20138"/>
                </a:cubicBezTo>
                <a:cubicBezTo>
                  <a:pt x="4966" y="20138"/>
                  <a:pt x="4990" y="20093"/>
                  <a:pt x="4990" y="20036"/>
                </a:cubicBezTo>
                <a:lnTo>
                  <a:pt x="4990" y="19815"/>
                </a:lnTo>
                <a:cubicBezTo>
                  <a:pt x="4990" y="19758"/>
                  <a:pt x="4966" y="19711"/>
                  <a:pt x="4937" y="19711"/>
                </a:cubicBezTo>
                <a:close/>
                <a:moveTo>
                  <a:pt x="5252" y="19711"/>
                </a:moveTo>
                <a:cubicBezTo>
                  <a:pt x="5223" y="19711"/>
                  <a:pt x="5199" y="19758"/>
                  <a:pt x="5199" y="19815"/>
                </a:cubicBezTo>
                <a:lnTo>
                  <a:pt x="5199" y="20036"/>
                </a:lnTo>
                <a:cubicBezTo>
                  <a:pt x="5199" y="20093"/>
                  <a:pt x="5223" y="20138"/>
                  <a:pt x="5252" y="20138"/>
                </a:cubicBezTo>
                <a:cubicBezTo>
                  <a:pt x="5281" y="20138"/>
                  <a:pt x="5305" y="20093"/>
                  <a:pt x="5305" y="20036"/>
                </a:cubicBezTo>
                <a:lnTo>
                  <a:pt x="5305" y="19815"/>
                </a:lnTo>
                <a:cubicBezTo>
                  <a:pt x="5305" y="19758"/>
                  <a:pt x="5281" y="19711"/>
                  <a:pt x="5252" y="19711"/>
                </a:cubicBezTo>
                <a:close/>
                <a:moveTo>
                  <a:pt x="6102" y="19711"/>
                </a:moveTo>
                <a:cubicBezTo>
                  <a:pt x="6072" y="19711"/>
                  <a:pt x="6049" y="19758"/>
                  <a:pt x="6049" y="19815"/>
                </a:cubicBezTo>
                <a:lnTo>
                  <a:pt x="6049" y="20036"/>
                </a:lnTo>
                <a:cubicBezTo>
                  <a:pt x="6049" y="20093"/>
                  <a:pt x="6072" y="20138"/>
                  <a:pt x="6102" y="20138"/>
                </a:cubicBezTo>
                <a:cubicBezTo>
                  <a:pt x="6131" y="20138"/>
                  <a:pt x="6155" y="20093"/>
                  <a:pt x="6155" y="20036"/>
                </a:cubicBezTo>
                <a:lnTo>
                  <a:pt x="6155" y="19815"/>
                </a:lnTo>
                <a:cubicBezTo>
                  <a:pt x="6155" y="19758"/>
                  <a:pt x="6131" y="19711"/>
                  <a:pt x="6102" y="19711"/>
                </a:cubicBezTo>
                <a:close/>
                <a:moveTo>
                  <a:pt x="6416" y="19711"/>
                </a:moveTo>
                <a:cubicBezTo>
                  <a:pt x="6387" y="19711"/>
                  <a:pt x="6363" y="19758"/>
                  <a:pt x="6363" y="19815"/>
                </a:cubicBezTo>
                <a:lnTo>
                  <a:pt x="6363" y="20036"/>
                </a:lnTo>
                <a:cubicBezTo>
                  <a:pt x="6363" y="20093"/>
                  <a:pt x="6387" y="20138"/>
                  <a:pt x="6416" y="20138"/>
                </a:cubicBezTo>
                <a:cubicBezTo>
                  <a:pt x="6445" y="20138"/>
                  <a:pt x="6469" y="20093"/>
                  <a:pt x="6469" y="20036"/>
                </a:cubicBezTo>
                <a:lnTo>
                  <a:pt x="6469" y="19815"/>
                </a:lnTo>
                <a:cubicBezTo>
                  <a:pt x="6469" y="19758"/>
                  <a:pt x="6445" y="19711"/>
                  <a:pt x="6416" y="19711"/>
                </a:cubicBezTo>
                <a:close/>
                <a:moveTo>
                  <a:pt x="7266" y="19711"/>
                </a:moveTo>
                <a:cubicBezTo>
                  <a:pt x="7237" y="19711"/>
                  <a:pt x="7213" y="19758"/>
                  <a:pt x="7213" y="19815"/>
                </a:cubicBezTo>
                <a:lnTo>
                  <a:pt x="7213" y="20036"/>
                </a:lnTo>
                <a:cubicBezTo>
                  <a:pt x="7213" y="20093"/>
                  <a:pt x="7237" y="20138"/>
                  <a:pt x="7266" y="20138"/>
                </a:cubicBezTo>
                <a:cubicBezTo>
                  <a:pt x="7295" y="20138"/>
                  <a:pt x="7318" y="20093"/>
                  <a:pt x="7318" y="20036"/>
                </a:cubicBezTo>
                <a:lnTo>
                  <a:pt x="7318" y="19815"/>
                </a:lnTo>
                <a:cubicBezTo>
                  <a:pt x="7318" y="19758"/>
                  <a:pt x="7295" y="19711"/>
                  <a:pt x="7266" y="19711"/>
                </a:cubicBezTo>
                <a:close/>
                <a:moveTo>
                  <a:pt x="7580" y="19711"/>
                </a:moveTo>
                <a:cubicBezTo>
                  <a:pt x="7551" y="19711"/>
                  <a:pt x="7527" y="19758"/>
                  <a:pt x="7527" y="19815"/>
                </a:cubicBezTo>
                <a:lnTo>
                  <a:pt x="7527" y="20036"/>
                </a:lnTo>
                <a:cubicBezTo>
                  <a:pt x="7527" y="20093"/>
                  <a:pt x="7551" y="20138"/>
                  <a:pt x="7580" y="20138"/>
                </a:cubicBezTo>
                <a:cubicBezTo>
                  <a:pt x="7609" y="20138"/>
                  <a:pt x="7632" y="20093"/>
                  <a:pt x="7632" y="20036"/>
                </a:cubicBezTo>
                <a:lnTo>
                  <a:pt x="7632" y="19815"/>
                </a:lnTo>
                <a:cubicBezTo>
                  <a:pt x="7632" y="19758"/>
                  <a:pt x="7609" y="19711"/>
                  <a:pt x="7580" y="19711"/>
                </a:cubicBezTo>
                <a:close/>
                <a:moveTo>
                  <a:pt x="8429" y="19711"/>
                </a:moveTo>
                <a:cubicBezTo>
                  <a:pt x="8400" y="19711"/>
                  <a:pt x="8377" y="19758"/>
                  <a:pt x="8377" y="19815"/>
                </a:cubicBezTo>
                <a:lnTo>
                  <a:pt x="8377" y="20036"/>
                </a:lnTo>
                <a:cubicBezTo>
                  <a:pt x="8377" y="20093"/>
                  <a:pt x="8400" y="20138"/>
                  <a:pt x="8429" y="20138"/>
                </a:cubicBezTo>
                <a:cubicBezTo>
                  <a:pt x="8458" y="20138"/>
                  <a:pt x="8482" y="20093"/>
                  <a:pt x="8482" y="20036"/>
                </a:cubicBezTo>
                <a:lnTo>
                  <a:pt x="8482" y="19815"/>
                </a:lnTo>
                <a:cubicBezTo>
                  <a:pt x="8482" y="19758"/>
                  <a:pt x="8458" y="19711"/>
                  <a:pt x="8429" y="19711"/>
                </a:cubicBezTo>
                <a:close/>
                <a:moveTo>
                  <a:pt x="8744" y="19711"/>
                </a:moveTo>
                <a:cubicBezTo>
                  <a:pt x="8714" y="19711"/>
                  <a:pt x="8691" y="19758"/>
                  <a:pt x="8691" y="19815"/>
                </a:cubicBezTo>
                <a:lnTo>
                  <a:pt x="8691" y="20036"/>
                </a:lnTo>
                <a:cubicBezTo>
                  <a:pt x="8691" y="20093"/>
                  <a:pt x="8714" y="20138"/>
                  <a:pt x="8744" y="20138"/>
                </a:cubicBezTo>
                <a:cubicBezTo>
                  <a:pt x="8773" y="20138"/>
                  <a:pt x="8796" y="20093"/>
                  <a:pt x="8796" y="20036"/>
                </a:cubicBezTo>
                <a:lnTo>
                  <a:pt x="8796" y="19815"/>
                </a:lnTo>
                <a:cubicBezTo>
                  <a:pt x="8796" y="19758"/>
                  <a:pt x="8773" y="19711"/>
                  <a:pt x="8744" y="19711"/>
                </a:cubicBezTo>
                <a:close/>
                <a:moveTo>
                  <a:pt x="9593" y="19711"/>
                </a:moveTo>
                <a:cubicBezTo>
                  <a:pt x="9564" y="19711"/>
                  <a:pt x="9540" y="19758"/>
                  <a:pt x="9540" y="19815"/>
                </a:cubicBezTo>
                <a:lnTo>
                  <a:pt x="9540" y="20036"/>
                </a:lnTo>
                <a:cubicBezTo>
                  <a:pt x="9540" y="20093"/>
                  <a:pt x="9564" y="20138"/>
                  <a:pt x="9593" y="20138"/>
                </a:cubicBezTo>
                <a:cubicBezTo>
                  <a:pt x="9622" y="20138"/>
                  <a:pt x="9646" y="20093"/>
                  <a:pt x="9646" y="20036"/>
                </a:cubicBezTo>
                <a:lnTo>
                  <a:pt x="9646" y="19815"/>
                </a:lnTo>
                <a:cubicBezTo>
                  <a:pt x="9646" y="19758"/>
                  <a:pt x="9622" y="19711"/>
                  <a:pt x="9593" y="19711"/>
                </a:cubicBezTo>
                <a:close/>
                <a:moveTo>
                  <a:pt x="9908" y="19711"/>
                </a:moveTo>
                <a:cubicBezTo>
                  <a:pt x="9879" y="19711"/>
                  <a:pt x="9855" y="19758"/>
                  <a:pt x="9855" y="19815"/>
                </a:cubicBezTo>
                <a:lnTo>
                  <a:pt x="9855" y="20036"/>
                </a:lnTo>
                <a:cubicBezTo>
                  <a:pt x="9855" y="20093"/>
                  <a:pt x="9879" y="20138"/>
                  <a:pt x="9908" y="20138"/>
                </a:cubicBezTo>
                <a:cubicBezTo>
                  <a:pt x="9937" y="20138"/>
                  <a:pt x="9961" y="20093"/>
                  <a:pt x="9961" y="20036"/>
                </a:cubicBezTo>
                <a:lnTo>
                  <a:pt x="9961" y="19815"/>
                </a:lnTo>
                <a:cubicBezTo>
                  <a:pt x="9961" y="19758"/>
                  <a:pt x="9937" y="19711"/>
                  <a:pt x="9908" y="19711"/>
                </a:cubicBezTo>
                <a:close/>
                <a:moveTo>
                  <a:pt x="10758" y="19711"/>
                </a:moveTo>
                <a:cubicBezTo>
                  <a:pt x="10728" y="19711"/>
                  <a:pt x="10705" y="19758"/>
                  <a:pt x="10705" y="19815"/>
                </a:cubicBezTo>
                <a:lnTo>
                  <a:pt x="10705" y="20036"/>
                </a:lnTo>
                <a:cubicBezTo>
                  <a:pt x="10705" y="20093"/>
                  <a:pt x="10728" y="20138"/>
                  <a:pt x="10758" y="20138"/>
                </a:cubicBezTo>
                <a:cubicBezTo>
                  <a:pt x="10787" y="20138"/>
                  <a:pt x="10810" y="20093"/>
                  <a:pt x="10810" y="20036"/>
                </a:cubicBezTo>
                <a:lnTo>
                  <a:pt x="10810" y="19815"/>
                </a:lnTo>
                <a:cubicBezTo>
                  <a:pt x="10810" y="19758"/>
                  <a:pt x="10787" y="19711"/>
                  <a:pt x="10758" y="19711"/>
                </a:cubicBezTo>
                <a:close/>
                <a:moveTo>
                  <a:pt x="11072" y="19711"/>
                </a:moveTo>
                <a:cubicBezTo>
                  <a:pt x="11043" y="19711"/>
                  <a:pt x="11019" y="19758"/>
                  <a:pt x="11019" y="19815"/>
                </a:cubicBezTo>
                <a:lnTo>
                  <a:pt x="11019" y="20036"/>
                </a:lnTo>
                <a:cubicBezTo>
                  <a:pt x="11019" y="20093"/>
                  <a:pt x="11043" y="20138"/>
                  <a:pt x="11072" y="20138"/>
                </a:cubicBezTo>
                <a:cubicBezTo>
                  <a:pt x="11101" y="20138"/>
                  <a:pt x="11125" y="20093"/>
                  <a:pt x="11125" y="20036"/>
                </a:cubicBezTo>
                <a:lnTo>
                  <a:pt x="11125" y="19815"/>
                </a:lnTo>
                <a:cubicBezTo>
                  <a:pt x="11125" y="19758"/>
                  <a:pt x="11101" y="19711"/>
                  <a:pt x="11072" y="19711"/>
                </a:cubicBezTo>
                <a:close/>
                <a:moveTo>
                  <a:pt x="11922" y="19711"/>
                </a:moveTo>
                <a:cubicBezTo>
                  <a:pt x="11893" y="19711"/>
                  <a:pt x="11869" y="19758"/>
                  <a:pt x="11869" y="19815"/>
                </a:cubicBezTo>
                <a:lnTo>
                  <a:pt x="11869" y="20036"/>
                </a:lnTo>
                <a:cubicBezTo>
                  <a:pt x="11869" y="20093"/>
                  <a:pt x="11893" y="20138"/>
                  <a:pt x="11922" y="20138"/>
                </a:cubicBezTo>
                <a:cubicBezTo>
                  <a:pt x="11951" y="20138"/>
                  <a:pt x="11974" y="20093"/>
                  <a:pt x="11974" y="20036"/>
                </a:cubicBezTo>
                <a:lnTo>
                  <a:pt x="11974" y="19815"/>
                </a:lnTo>
                <a:cubicBezTo>
                  <a:pt x="11974" y="19758"/>
                  <a:pt x="11951" y="19711"/>
                  <a:pt x="11922" y="19711"/>
                </a:cubicBezTo>
                <a:close/>
                <a:moveTo>
                  <a:pt x="12236" y="19711"/>
                </a:moveTo>
                <a:cubicBezTo>
                  <a:pt x="12207" y="19711"/>
                  <a:pt x="12183" y="19758"/>
                  <a:pt x="12183" y="19815"/>
                </a:cubicBezTo>
                <a:lnTo>
                  <a:pt x="12183" y="20036"/>
                </a:lnTo>
                <a:cubicBezTo>
                  <a:pt x="12183" y="20093"/>
                  <a:pt x="12207" y="20138"/>
                  <a:pt x="12236" y="20138"/>
                </a:cubicBezTo>
                <a:cubicBezTo>
                  <a:pt x="12265" y="20138"/>
                  <a:pt x="12288" y="20093"/>
                  <a:pt x="12288" y="20036"/>
                </a:cubicBezTo>
                <a:lnTo>
                  <a:pt x="12288" y="19815"/>
                </a:lnTo>
                <a:cubicBezTo>
                  <a:pt x="12288" y="19758"/>
                  <a:pt x="12265" y="19711"/>
                  <a:pt x="12236" y="19711"/>
                </a:cubicBezTo>
                <a:close/>
                <a:moveTo>
                  <a:pt x="13085" y="19711"/>
                </a:moveTo>
                <a:cubicBezTo>
                  <a:pt x="13056" y="19711"/>
                  <a:pt x="13032" y="19758"/>
                  <a:pt x="13032" y="19815"/>
                </a:cubicBezTo>
                <a:lnTo>
                  <a:pt x="13032" y="20036"/>
                </a:lnTo>
                <a:cubicBezTo>
                  <a:pt x="13032" y="20093"/>
                  <a:pt x="13056" y="20138"/>
                  <a:pt x="13085" y="20138"/>
                </a:cubicBezTo>
                <a:cubicBezTo>
                  <a:pt x="13114" y="20138"/>
                  <a:pt x="13138" y="20093"/>
                  <a:pt x="13138" y="20036"/>
                </a:cubicBezTo>
                <a:lnTo>
                  <a:pt x="13138" y="19815"/>
                </a:lnTo>
                <a:cubicBezTo>
                  <a:pt x="13138" y="19758"/>
                  <a:pt x="13114" y="19711"/>
                  <a:pt x="13085" y="19711"/>
                </a:cubicBezTo>
                <a:close/>
                <a:moveTo>
                  <a:pt x="13399" y="19711"/>
                </a:moveTo>
                <a:cubicBezTo>
                  <a:pt x="13370" y="19711"/>
                  <a:pt x="13348" y="19758"/>
                  <a:pt x="13348" y="19815"/>
                </a:cubicBezTo>
                <a:lnTo>
                  <a:pt x="13348" y="20036"/>
                </a:lnTo>
                <a:cubicBezTo>
                  <a:pt x="13348" y="20093"/>
                  <a:pt x="13370" y="20138"/>
                  <a:pt x="13399" y="20138"/>
                </a:cubicBezTo>
                <a:cubicBezTo>
                  <a:pt x="13428" y="20138"/>
                  <a:pt x="13452" y="20093"/>
                  <a:pt x="13452" y="20036"/>
                </a:cubicBezTo>
                <a:lnTo>
                  <a:pt x="13452" y="19815"/>
                </a:lnTo>
                <a:cubicBezTo>
                  <a:pt x="13452" y="19758"/>
                  <a:pt x="13428" y="19711"/>
                  <a:pt x="13399" y="19711"/>
                </a:cubicBezTo>
                <a:close/>
                <a:moveTo>
                  <a:pt x="14249" y="19711"/>
                </a:moveTo>
                <a:cubicBezTo>
                  <a:pt x="14220" y="19711"/>
                  <a:pt x="14196" y="19758"/>
                  <a:pt x="14196" y="19815"/>
                </a:cubicBezTo>
                <a:lnTo>
                  <a:pt x="14196" y="20036"/>
                </a:lnTo>
                <a:cubicBezTo>
                  <a:pt x="14196" y="20093"/>
                  <a:pt x="14220" y="20138"/>
                  <a:pt x="14249" y="20138"/>
                </a:cubicBezTo>
                <a:cubicBezTo>
                  <a:pt x="14278" y="20138"/>
                  <a:pt x="14302" y="20093"/>
                  <a:pt x="14302" y="20036"/>
                </a:cubicBezTo>
                <a:lnTo>
                  <a:pt x="14302" y="19815"/>
                </a:lnTo>
                <a:cubicBezTo>
                  <a:pt x="14302" y="19758"/>
                  <a:pt x="14278" y="19711"/>
                  <a:pt x="14249" y="19711"/>
                </a:cubicBezTo>
                <a:close/>
                <a:moveTo>
                  <a:pt x="14564" y="19711"/>
                </a:moveTo>
                <a:cubicBezTo>
                  <a:pt x="14535" y="19711"/>
                  <a:pt x="14511" y="19758"/>
                  <a:pt x="14511" y="19815"/>
                </a:cubicBezTo>
                <a:lnTo>
                  <a:pt x="14511" y="20036"/>
                </a:lnTo>
                <a:cubicBezTo>
                  <a:pt x="14511" y="20093"/>
                  <a:pt x="14535" y="20138"/>
                  <a:pt x="14564" y="20138"/>
                </a:cubicBezTo>
                <a:cubicBezTo>
                  <a:pt x="14593" y="20138"/>
                  <a:pt x="14617" y="20093"/>
                  <a:pt x="14617" y="20036"/>
                </a:cubicBezTo>
                <a:lnTo>
                  <a:pt x="14617" y="19815"/>
                </a:lnTo>
                <a:cubicBezTo>
                  <a:pt x="14617" y="19758"/>
                  <a:pt x="14593" y="19711"/>
                  <a:pt x="14564" y="19711"/>
                </a:cubicBezTo>
                <a:close/>
                <a:moveTo>
                  <a:pt x="15413" y="19711"/>
                </a:moveTo>
                <a:cubicBezTo>
                  <a:pt x="15384" y="19711"/>
                  <a:pt x="15360" y="19758"/>
                  <a:pt x="15360" y="19815"/>
                </a:cubicBezTo>
                <a:lnTo>
                  <a:pt x="15360" y="20036"/>
                </a:lnTo>
                <a:cubicBezTo>
                  <a:pt x="15360" y="20093"/>
                  <a:pt x="15384" y="20138"/>
                  <a:pt x="15413" y="20138"/>
                </a:cubicBezTo>
                <a:cubicBezTo>
                  <a:pt x="15442" y="20138"/>
                  <a:pt x="15465" y="20093"/>
                  <a:pt x="15465" y="20036"/>
                </a:cubicBezTo>
                <a:lnTo>
                  <a:pt x="15465" y="19815"/>
                </a:lnTo>
                <a:cubicBezTo>
                  <a:pt x="15465" y="19758"/>
                  <a:pt x="15442" y="19711"/>
                  <a:pt x="15413" y="19711"/>
                </a:cubicBezTo>
                <a:close/>
                <a:moveTo>
                  <a:pt x="15728" y="19711"/>
                </a:moveTo>
                <a:cubicBezTo>
                  <a:pt x="15699" y="19711"/>
                  <a:pt x="15675" y="19758"/>
                  <a:pt x="15675" y="19815"/>
                </a:cubicBezTo>
                <a:lnTo>
                  <a:pt x="15675" y="20036"/>
                </a:lnTo>
                <a:cubicBezTo>
                  <a:pt x="15675" y="20093"/>
                  <a:pt x="15699" y="20138"/>
                  <a:pt x="15728" y="20138"/>
                </a:cubicBezTo>
                <a:cubicBezTo>
                  <a:pt x="15757" y="20138"/>
                  <a:pt x="15781" y="20093"/>
                  <a:pt x="15781" y="20036"/>
                </a:cubicBezTo>
                <a:lnTo>
                  <a:pt x="15781" y="19815"/>
                </a:lnTo>
                <a:cubicBezTo>
                  <a:pt x="15781" y="19758"/>
                  <a:pt x="15757" y="19711"/>
                  <a:pt x="15728" y="19711"/>
                </a:cubicBezTo>
                <a:close/>
                <a:moveTo>
                  <a:pt x="16578" y="19711"/>
                </a:moveTo>
                <a:cubicBezTo>
                  <a:pt x="16549" y="19711"/>
                  <a:pt x="16525" y="19758"/>
                  <a:pt x="16525" y="19815"/>
                </a:cubicBezTo>
                <a:lnTo>
                  <a:pt x="16525" y="20036"/>
                </a:lnTo>
                <a:cubicBezTo>
                  <a:pt x="16525" y="20093"/>
                  <a:pt x="16549" y="20138"/>
                  <a:pt x="16578" y="20138"/>
                </a:cubicBezTo>
                <a:cubicBezTo>
                  <a:pt x="16607" y="20138"/>
                  <a:pt x="16630" y="20093"/>
                  <a:pt x="16630" y="20036"/>
                </a:cubicBezTo>
                <a:lnTo>
                  <a:pt x="16630" y="19815"/>
                </a:lnTo>
                <a:cubicBezTo>
                  <a:pt x="16630" y="19758"/>
                  <a:pt x="16607" y="19711"/>
                  <a:pt x="16578" y="19711"/>
                </a:cubicBezTo>
                <a:close/>
                <a:moveTo>
                  <a:pt x="16892" y="19711"/>
                </a:moveTo>
                <a:cubicBezTo>
                  <a:pt x="16863" y="19711"/>
                  <a:pt x="16839" y="19758"/>
                  <a:pt x="16839" y="19815"/>
                </a:cubicBezTo>
                <a:lnTo>
                  <a:pt x="16839" y="20036"/>
                </a:lnTo>
                <a:cubicBezTo>
                  <a:pt x="16839" y="20093"/>
                  <a:pt x="16863" y="20138"/>
                  <a:pt x="16892" y="20138"/>
                </a:cubicBezTo>
                <a:cubicBezTo>
                  <a:pt x="16921" y="20138"/>
                  <a:pt x="16944" y="20093"/>
                  <a:pt x="16944" y="20036"/>
                </a:cubicBezTo>
                <a:lnTo>
                  <a:pt x="16944" y="19815"/>
                </a:lnTo>
                <a:cubicBezTo>
                  <a:pt x="16944" y="19758"/>
                  <a:pt x="16921" y="19711"/>
                  <a:pt x="16892" y="19711"/>
                </a:cubicBezTo>
                <a:close/>
                <a:moveTo>
                  <a:pt x="17741" y="19711"/>
                </a:moveTo>
                <a:cubicBezTo>
                  <a:pt x="17712" y="19711"/>
                  <a:pt x="17689" y="19758"/>
                  <a:pt x="17689" y="19815"/>
                </a:cubicBezTo>
                <a:lnTo>
                  <a:pt x="17689" y="20036"/>
                </a:lnTo>
                <a:cubicBezTo>
                  <a:pt x="17689" y="20093"/>
                  <a:pt x="17712" y="20138"/>
                  <a:pt x="17741" y="20138"/>
                </a:cubicBezTo>
                <a:cubicBezTo>
                  <a:pt x="17770" y="20138"/>
                  <a:pt x="17794" y="20093"/>
                  <a:pt x="17794" y="20036"/>
                </a:cubicBezTo>
                <a:lnTo>
                  <a:pt x="17794" y="19815"/>
                </a:lnTo>
                <a:cubicBezTo>
                  <a:pt x="17794" y="19758"/>
                  <a:pt x="17770" y="19711"/>
                  <a:pt x="17741" y="19711"/>
                </a:cubicBezTo>
                <a:close/>
                <a:moveTo>
                  <a:pt x="18055" y="19711"/>
                </a:moveTo>
                <a:cubicBezTo>
                  <a:pt x="18026" y="19711"/>
                  <a:pt x="18002" y="19758"/>
                  <a:pt x="18002" y="19815"/>
                </a:cubicBezTo>
                <a:lnTo>
                  <a:pt x="18002" y="20036"/>
                </a:lnTo>
                <a:cubicBezTo>
                  <a:pt x="18002" y="20093"/>
                  <a:pt x="18026" y="20138"/>
                  <a:pt x="18055" y="20138"/>
                </a:cubicBezTo>
                <a:cubicBezTo>
                  <a:pt x="18085" y="20138"/>
                  <a:pt x="18108" y="20093"/>
                  <a:pt x="18108" y="20036"/>
                </a:cubicBezTo>
                <a:lnTo>
                  <a:pt x="18108" y="19815"/>
                </a:lnTo>
                <a:cubicBezTo>
                  <a:pt x="18108" y="19758"/>
                  <a:pt x="18085" y="19711"/>
                  <a:pt x="18055" y="19711"/>
                </a:cubicBezTo>
                <a:close/>
                <a:moveTo>
                  <a:pt x="18905" y="19711"/>
                </a:moveTo>
                <a:cubicBezTo>
                  <a:pt x="18876" y="19711"/>
                  <a:pt x="18852" y="19758"/>
                  <a:pt x="18852" y="19815"/>
                </a:cubicBezTo>
                <a:lnTo>
                  <a:pt x="18852" y="20036"/>
                </a:lnTo>
                <a:cubicBezTo>
                  <a:pt x="18852" y="20093"/>
                  <a:pt x="18876" y="20138"/>
                  <a:pt x="18905" y="20138"/>
                </a:cubicBezTo>
                <a:cubicBezTo>
                  <a:pt x="18934" y="20138"/>
                  <a:pt x="18958" y="20093"/>
                  <a:pt x="18958" y="20036"/>
                </a:cubicBezTo>
                <a:lnTo>
                  <a:pt x="18958" y="19815"/>
                </a:lnTo>
                <a:cubicBezTo>
                  <a:pt x="18958" y="19758"/>
                  <a:pt x="18934" y="19711"/>
                  <a:pt x="18905" y="19711"/>
                </a:cubicBezTo>
                <a:close/>
                <a:moveTo>
                  <a:pt x="19220" y="19711"/>
                </a:moveTo>
                <a:cubicBezTo>
                  <a:pt x="19191" y="19711"/>
                  <a:pt x="19167" y="19758"/>
                  <a:pt x="19167" y="19815"/>
                </a:cubicBezTo>
                <a:lnTo>
                  <a:pt x="19167" y="20036"/>
                </a:lnTo>
                <a:cubicBezTo>
                  <a:pt x="19167" y="20093"/>
                  <a:pt x="19191" y="20138"/>
                  <a:pt x="19220" y="20138"/>
                </a:cubicBezTo>
                <a:cubicBezTo>
                  <a:pt x="19249" y="20138"/>
                  <a:pt x="19273" y="20093"/>
                  <a:pt x="19273" y="20036"/>
                </a:cubicBezTo>
                <a:lnTo>
                  <a:pt x="19273" y="19815"/>
                </a:lnTo>
                <a:cubicBezTo>
                  <a:pt x="19273" y="19758"/>
                  <a:pt x="19249" y="19711"/>
                  <a:pt x="19220" y="19711"/>
                </a:cubicBezTo>
                <a:close/>
                <a:moveTo>
                  <a:pt x="20069" y="19711"/>
                </a:moveTo>
                <a:cubicBezTo>
                  <a:pt x="20040" y="19711"/>
                  <a:pt x="20016" y="19758"/>
                  <a:pt x="20016" y="19815"/>
                </a:cubicBezTo>
                <a:lnTo>
                  <a:pt x="20016" y="20036"/>
                </a:lnTo>
                <a:cubicBezTo>
                  <a:pt x="20016" y="20093"/>
                  <a:pt x="20040" y="20138"/>
                  <a:pt x="20069" y="20138"/>
                </a:cubicBezTo>
                <a:cubicBezTo>
                  <a:pt x="20099" y="20138"/>
                  <a:pt x="20122" y="20093"/>
                  <a:pt x="20122" y="20036"/>
                </a:cubicBezTo>
                <a:lnTo>
                  <a:pt x="20122" y="19815"/>
                </a:lnTo>
                <a:cubicBezTo>
                  <a:pt x="20122" y="19758"/>
                  <a:pt x="20099" y="19711"/>
                  <a:pt x="20069" y="19711"/>
                </a:cubicBezTo>
                <a:close/>
                <a:moveTo>
                  <a:pt x="20384" y="19711"/>
                </a:moveTo>
                <a:cubicBezTo>
                  <a:pt x="20355" y="19711"/>
                  <a:pt x="20331" y="19758"/>
                  <a:pt x="20331" y="19815"/>
                </a:cubicBezTo>
                <a:lnTo>
                  <a:pt x="20331" y="20036"/>
                </a:lnTo>
                <a:cubicBezTo>
                  <a:pt x="20331" y="20093"/>
                  <a:pt x="20355" y="20138"/>
                  <a:pt x="20384" y="20138"/>
                </a:cubicBezTo>
                <a:cubicBezTo>
                  <a:pt x="20413" y="20138"/>
                  <a:pt x="20436" y="20093"/>
                  <a:pt x="20436" y="20036"/>
                </a:cubicBezTo>
                <a:lnTo>
                  <a:pt x="20436" y="19815"/>
                </a:lnTo>
                <a:cubicBezTo>
                  <a:pt x="20436" y="19758"/>
                  <a:pt x="20413" y="19711"/>
                  <a:pt x="20384" y="19711"/>
                </a:cubicBezTo>
                <a:close/>
                <a:moveTo>
                  <a:pt x="21234" y="19711"/>
                </a:moveTo>
                <a:cubicBezTo>
                  <a:pt x="21204" y="19711"/>
                  <a:pt x="21181" y="19758"/>
                  <a:pt x="21181" y="19815"/>
                </a:cubicBezTo>
                <a:lnTo>
                  <a:pt x="21181" y="20036"/>
                </a:lnTo>
                <a:cubicBezTo>
                  <a:pt x="21181" y="20093"/>
                  <a:pt x="21204" y="20138"/>
                  <a:pt x="21234" y="20138"/>
                </a:cubicBezTo>
                <a:cubicBezTo>
                  <a:pt x="21263" y="20138"/>
                  <a:pt x="21285" y="20093"/>
                  <a:pt x="21285" y="20036"/>
                </a:cubicBezTo>
                <a:lnTo>
                  <a:pt x="21285" y="19815"/>
                </a:lnTo>
                <a:cubicBezTo>
                  <a:pt x="21285" y="19758"/>
                  <a:pt x="21263" y="19711"/>
                  <a:pt x="21234" y="19711"/>
                </a:cubicBezTo>
                <a:close/>
                <a:moveTo>
                  <a:pt x="21547" y="19711"/>
                </a:moveTo>
                <a:cubicBezTo>
                  <a:pt x="21518" y="19711"/>
                  <a:pt x="21495" y="19758"/>
                  <a:pt x="21495" y="19815"/>
                </a:cubicBezTo>
                <a:lnTo>
                  <a:pt x="21495" y="20036"/>
                </a:lnTo>
                <a:cubicBezTo>
                  <a:pt x="21495" y="20093"/>
                  <a:pt x="21518" y="20138"/>
                  <a:pt x="21547" y="20138"/>
                </a:cubicBezTo>
                <a:cubicBezTo>
                  <a:pt x="21576" y="20138"/>
                  <a:pt x="21600" y="20093"/>
                  <a:pt x="21600" y="20036"/>
                </a:cubicBezTo>
                <a:lnTo>
                  <a:pt x="21600" y="19815"/>
                </a:lnTo>
                <a:cubicBezTo>
                  <a:pt x="21600" y="19758"/>
                  <a:pt x="21576" y="19711"/>
                  <a:pt x="21547" y="19711"/>
                </a:cubicBezTo>
                <a:close/>
                <a:moveTo>
                  <a:pt x="53" y="20441"/>
                </a:moveTo>
                <a:cubicBezTo>
                  <a:pt x="24" y="20441"/>
                  <a:pt x="0" y="20488"/>
                  <a:pt x="0" y="20545"/>
                </a:cubicBezTo>
                <a:lnTo>
                  <a:pt x="0" y="20765"/>
                </a:lnTo>
                <a:cubicBezTo>
                  <a:pt x="0" y="20823"/>
                  <a:pt x="24" y="20868"/>
                  <a:pt x="53" y="20868"/>
                </a:cubicBezTo>
                <a:cubicBezTo>
                  <a:pt x="82" y="20868"/>
                  <a:pt x="106" y="20823"/>
                  <a:pt x="106" y="20765"/>
                </a:cubicBezTo>
                <a:lnTo>
                  <a:pt x="106" y="20545"/>
                </a:lnTo>
                <a:cubicBezTo>
                  <a:pt x="106" y="20488"/>
                  <a:pt x="82" y="20441"/>
                  <a:pt x="53" y="20441"/>
                </a:cubicBezTo>
                <a:close/>
                <a:moveTo>
                  <a:pt x="367" y="20441"/>
                </a:moveTo>
                <a:cubicBezTo>
                  <a:pt x="338" y="20441"/>
                  <a:pt x="315" y="20488"/>
                  <a:pt x="315" y="20545"/>
                </a:cubicBezTo>
                <a:lnTo>
                  <a:pt x="315" y="20765"/>
                </a:lnTo>
                <a:cubicBezTo>
                  <a:pt x="315" y="20823"/>
                  <a:pt x="338" y="20868"/>
                  <a:pt x="367" y="20868"/>
                </a:cubicBezTo>
                <a:cubicBezTo>
                  <a:pt x="397" y="20868"/>
                  <a:pt x="420" y="20823"/>
                  <a:pt x="420" y="20765"/>
                </a:cubicBezTo>
                <a:lnTo>
                  <a:pt x="420" y="20545"/>
                </a:lnTo>
                <a:cubicBezTo>
                  <a:pt x="420" y="20488"/>
                  <a:pt x="397" y="20441"/>
                  <a:pt x="367" y="20441"/>
                </a:cubicBezTo>
                <a:close/>
                <a:moveTo>
                  <a:pt x="1217" y="20441"/>
                </a:moveTo>
                <a:cubicBezTo>
                  <a:pt x="1188" y="20441"/>
                  <a:pt x="1164" y="20488"/>
                  <a:pt x="1164" y="20545"/>
                </a:cubicBezTo>
                <a:lnTo>
                  <a:pt x="1164" y="20765"/>
                </a:lnTo>
                <a:cubicBezTo>
                  <a:pt x="1164" y="20823"/>
                  <a:pt x="1188" y="20868"/>
                  <a:pt x="1217" y="20868"/>
                </a:cubicBezTo>
                <a:cubicBezTo>
                  <a:pt x="1246" y="20868"/>
                  <a:pt x="1270" y="20823"/>
                  <a:pt x="1270" y="20765"/>
                </a:cubicBezTo>
                <a:lnTo>
                  <a:pt x="1270" y="20545"/>
                </a:lnTo>
                <a:cubicBezTo>
                  <a:pt x="1270" y="20488"/>
                  <a:pt x="1246" y="20441"/>
                  <a:pt x="1217" y="20441"/>
                </a:cubicBezTo>
                <a:close/>
                <a:moveTo>
                  <a:pt x="1532" y="20441"/>
                </a:moveTo>
                <a:cubicBezTo>
                  <a:pt x="1503" y="20441"/>
                  <a:pt x="1479" y="20488"/>
                  <a:pt x="1479" y="20545"/>
                </a:cubicBezTo>
                <a:lnTo>
                  <a:pt x="1479" y="20765"/>
                </a:lnTo>
                <a:cubicBezTo>
                  <a:pt x="1479" y="20823"/>
                  <a:pt x="1503" y="20868"/>
                  <a:pt x="1532" y="20868"/>
                </a:cubicBezTo>
                <a:cubicBezTo>
                  <a:pt x="1561" y="20868"/>
                  <a:pt x="1584" y="20823"/>
                  <a:pt x="1584" y="20765"/>
                </a:cubicBezTo>
                <a:lnTo>
                  <a:pt x="1584" y="20545"/>
                </a:lnTo>
                <a:cubicBezTo>
                  <a:pt x="1584" y="20488"/>
                  <a:pt x="1561" y="20441"/>
                  <a:pt x="1532" y="20441"/>
                </a:cubicBezTo>
                <a:close/>
                <a:moveTo>
                  <a:pt x="2380" y="20441"/>
                </a:moveTo>
                <a:cubicBezTo>
                  <a:pt x="2351" y="20441"/>
                  <a:pt x="2329" y="20488"/>
                  <a:pt x="2329" y="20545"/>
                </a:cubicBezTo>
                <a:lnTo>
                  <a:pt x="2329" y="20765"/>
                </a:lnTo>
                <a:cubicBezTo>
                  <a:pt x="2329" y="20823"/>
                  <a:pt x="2351" y="20868"/>
                  <a:pt x="2380" y="20868"/>
                </a:cubicBezTo>
                <a:cubicBezTo>
                  <a:pt x="2409" y="20868"/>
                  <a:pt x="2433" y="20823"/>
                  <a:pt x="2433" y="20765"/>
                </a:cubicBezTo>
                <a:lnTo>
                  <a:pt x="2433" y="20545"/>
                </a:lnTo>
                <a:cubicBezTo>
                  <a:pt x="2433" y="20488"/>
                  <a:pt x="2409" y="20441"/>
                  <a:pt x="2380" y="20441"/>
                </a:cubicBezTo>
                <a:close/>
                <a:moveTo>
                  <a:pt x="2695" y="20441"/>
                </a:moveTo>
                <a:cubicBezTo>
                  <a:pt x="2666" y="20441"/>
                  <a:pt x="2643" y="20488"/>
                  <a:pt x="2643" y="20545"/>
                </a:cubicBezTo>
                <a:lnTo>
                  <a:pt x="2643" y="20765"/>
                </a:lnTo>
                <a:cubicBezTo>
                  <a:pt x="2643" y="20823"/>
                  <a:pt x="2666" y="20868"/>
                  <a:pt x="2695" y="20868"/>
                </a:cubicBezTo>
                <a:cubicBezTo>
                  <a:pt x="2724" y="20868"/>
                  <a:pt x="2748" y="20823"/>
                  <a:pt x="2748" y="20765"/>
                </a:cubicBezTo>
                <a:lnTo>
                  <a:pt x="2748" y="20545"/>
                </a:lnTo>
                <a:cubicBezTo>
                  <a:pt x="2748" y="20488"/>
                  <a:pt x="2724" y="20441"/>
                  <a:pt x="2695" y="20441"/>
                </a:cubicBezTo>
                <a:close/>
                <a:moveTo>
                  <a:pt x="3545" y="20441"/>
                </a:moveTo>
                <a:cubicBezTo>
                  <a:pt x="3516" y="20441"/>
                  <a:pt x="3492" y="20488"/>
                  <a:pt x="3492" y="20545"/>
                </a:cubicBezTo>
                <a:lnTo>
                  <a:pt x="3492" y="20765"/>
                </a:lnTo>
                <a:cubicBezTo>
                  <a:pt x="3492" y="20823"/>
                  <a:pt x="3516" y="20868"/>
                  <a:pt x="3545" y="20868"/>
                </a:cubicBezTo>
                <a:cubicBezTo>
                  <a:pt x="3574" y="20868"/>
                  <a:pt x="3598" y="20823"/>
                  <a:pt x="3598" y="20765"/>
                </a:cubicBezTo>
                <a:lnTo>
                  <a:pt x="3598" y="20545"/>
                </a:lnTo>
                <a:cubicBezTo>
                  <a:pt x="3598" y="20488"/>
                  <a:pt x="3574" y="20441"/>
                  <a:pt x="3545" y="20441"/>
                </a:cubicBezTo>
                <a:close/>
                <a:moveTo>
                  <a:pt x="3859" y="20441"/>
                </a:moveTo>
                <a:cubicBezTo>
                  <a:pt x="3830" y="20441"/>
                  <a:pt x="3806" y="20488"/>
                  <a:pt x="3806" y="20545"/>
                </a:cubicBezTo>
                <a:lnTo>
                  <a:pt x="3806" y="20765"/>
                </a:lnTo>
                <a:cubicBezTo>
                  <a:pt x="3806" y="20823"/>
                  <a:pt x="3830" y="20868"/>
                  <a:pt x="3859" y="20868"/>
                </a:cubicBezTo>
                <a:cubicBezTo>
                  <a:pt x="3888" y="20868"/>
                  <a:pt x="3912" y="20823"/>
                  <a:pt x="3912" y="20765"/>
                </a:cubicBezTo>
                <a:lnTo>
                  <a:pt x="3912" y="20545"/>
                </a:lnTo>
                <a:cubicBezTo>
                  <a:pt x="3912" y="20488"/>
                  <a:pt x="3888" y="20441"/>
                  <a:pt x="3859" y="20441"/>
                </a:cubicBezTo>
                <a:close/>
                <a:moveTo>
                  <a:pt x="4709" y="20441"/>
                </a:moveTo>
                <a:cubicBezTo>
                  <a:pt x="4680" y="20441"/>
                  <a:pt x="4656" y="20488"/>
                  <a:pt x="4656" y="20545"/>
                </a:cubicBezTo>
                <a:lnTo>
                  <a:pt x="4656" y="20765"/>
                </a:lnTo>
                <a:cubicBezTo>
                  <a:pt x="4656" y="20823"/>
                  <a:pt x="4680" y="20868"/>
                  <a:pt x="4709" y="20868"/>
                </a:cubicBezTo>
                <a:cubicBezTo>
                  <a:pt x="4738" y="20868"/>
                  <a:pt x="4762" y="20823"/>
                  <a:pt x="4762" y="20765"/>
                </a:cubicBezTo>
                <a:lnTo>
                  <a:pt x="4762" y="20545"/>
                </a:lnTo>
                <a:cubicBezTo>
                  <a:pt x="4762" y="20488"/>
                  <a:pt x="4738" y="20441"/>
                  <a:pt x="4709" y="20441"/>
                </a:cubicBezTo>
                <a:close/>
                <a:moveTo>
                  <a:pt x="5023" y="20441"/>
                </a:moveTo>
                <a:cubicBezTo>
                  <a:pt x="4994" y="20441"/>
                  <a:pt x="4970" y="20488"/>
                  <a:pt x="4970" y="20545"/>
                </a:cubicBezTo>
                <a:lnTo>
                  <a:pt x="4970" y="20765"/>
                </a:lnTo>
                <a:cubicBezTo>
                  <a:pt x="4970" y="20823"/>
                  <a:pt x="4994" y="20868"/>
                  <a:pt x="5023" y="20868"/>
                </a:cubicBezTo>
                <a:cubicBezTo>
                  <a:pt x="5053" y="20868"/>
                  <a:pt x="5076" y="20823"/>
                  <a:pt x="5076" y="20765"/>
                </a:cubicBezTo>
                <a:lnTo>
                  <a:pt x="5076" y="20545"/>
                </a:lnTo>
                <a:cubicBezTo>
                  <a:pt x="5076" y="20488"/>
                  <a:pt x="5053" y="20441"/>
                  <a:pt x="5023" y="20441"/>
                </a:cubicBezTo>
                <a:close/>
                <a:moveTo>
                  <a:pt x="5873" y="20441"/>
                </a:moveTo>
                <a:cubicBezTo>
                  <a:pt x="5844" y="20441"/>
                  <a:pt x="5820" y="20488"/>
                  <a:pt x="5820" y="20545"/>
                </a:cubicBezTo>
                <a:lnTo>
                  <a:pt x="5820" y="20765"/>
                </a:lnTo>
                <a:cubicBezTo>
                  <a:pt x="5820" y="20823"/>
                  <a:pt x="5844" y="20868"/>
                  <a:pt x="5873" y="20868"/>
                </a:cubicBezTo>
                <a:cubicBezTo>
                  <a:pt x="5902" y="20868"/>
                  <a:pt x="5926" y="20823"/>
                  <a:pt x="5926" y="20765"/>
                </a:cubicBezTo>
                <a:lnTo>
                  <a:pt x="5926" y="20545"/>
                </a:lnTo>
                <a:cubicBezTo>
                  <a:pt x="5926" y="20488"/>
                  <a:pt x="5902" y="20441"/>
                  <a:pt x="5873" y="20441"/>
                </a:cubicBezTo>
                <a:close/>
                <a:moveTo>
                  <a:pt x="6188" y="20441"/>
                </a:moveTo>
                <a:cubicBezTo>
                  <a:pt x="6159" y="20441"/>
                  <a:pt x="6135" y="20488"/>
                  <a:pt x="6135" y="20545"/>
                </a:cubicBezTo>
                <a:lnTo>
                  <a:pt x="6135" y="20765"/>
                </a:lnTo>
                <a:cubicBezTo>
                  <a:pt x="6135" y="20823"/>
                  <a:pt x="6159" y="20868"/>
                  <a:pt x="6188" y="20868"/>
                </a:cubicBezTo>
                <a:cubicBezTo>
                  <a:pt x="6217" y="20868"/>
                  <a:pt x="6240" y="20823"/>
                  <a:pt x="6240" y="20765"/>
                </a:cubicBezTo>
                <a:lnTo>
                  <a:pt x="6240" y="20545"/>
                </a:lnTo>
                <a:cubicBezTo>
                  <a:pt x="6240" y="20488"/>
                  <a:pt x="6217" y="20441"/>
                  <a:pt x="6188" y="20441"/>
                </a:cubicBezTo>
                <a:close/>
                <a:moveTo>
                  <a:pt x="7036" y="20441"/>
                </a:moveTo>
                <a:cubicBezTo>
                  <a:pt x="7007" y="20441"/>
                  <a:pt x="6984" y="20488"/>
                  <a:pt x="6984" y="20545"/>
                </a:cubicBezTo>
                <a:lnTo>
                  <a:pt x="6984" y="20765"/>
                </a:lnTo>
                <a:cubicBezTo>
                  <a:pt x="6984" y="20823"/>
                  <a:pt x="7007" y="20868"/>
                  <a:pt x="7036" y="20868"/>
                </a:cubicBezTo>
                <a:cubicBezTo>
                  <a:pt x="7065" y="20868"/>
                  <a:pt x="7089" y="20823"/>
                  <a:pt x="7089" y="20765"/>
                </a:cubicBezTo>
                <a:lnTo>
                  <a:pt x="7089" y="20545"/>
                </a:lnTo>
                <a:cubicBezTo>
                  <a:pt x="7089" y="20488"/>
                  <a:pt x="7065" y="20441"/>
                  <a:pt x="7036" y="20441"/>
                </a:cubicBezTo>
                <a:close/>
                <a:moveTo>
                  <a:pt x="7351" y="20441"/>
                </a:moveTo>
                <a:cubicBezTo>
                  <a:pt x="7322" y="20441"/>
                  <a:pt x="7299" y="20488"/>
                  <a:pt x="7299" y="20545"/>
                </a:cubicBezTo>
                <a:lnTo>
                  <a:pt x="7299" y="20765"/>
                </a:lnTo>
                <a:cubicBezTo>
                  <a:pt x="7299" y="20823"/>
                  <a:pt x="7322" y="20868"/>
                  <a:pt x="7351" y="20868"/>
                </a:cubicBezTo>
                <a:cubicBezTo>
                  <a:pt x="7380" y="20868"/>
                  <a:pt x="7404" y="20823"/>
                  <a:pt x="7404" y="20765"/>
                </a:cubicBezTo>
                <a:lnTo>
                  <a:pt x="7404" y="20545"/>
                </a:lnTo>
                <a:cubicBezTo>
                  <a:pt x="7404" y="20488"/>
                  <a:pt x="7380" y="20441"/>
                  <a:pt x="7351" y="20441"/>
                </a:cubicBezTo>
                <a:close/>
                <a:moveTo>
                  <a:pt x="8201" y="20441"/>
                </a:moveTo>
                <a:cubicBezTo>
                  <a:pt x="8171" y="20441"/>
                  <a:pt x="8148" y="20488"/>
                  <a:pt x="8148" y="20545"/>
                </a:cubicBezTo>
                <a:lnTo>
                  <a:pt x="8148" y="20765"/>
                </a:lnTo>
                <a:cubicBezTo>
                  <a:pt x="8148" y="20823"/>
                  <a:pt x="8171" y="20868"/>
                  <a:pt x="8201" y="20868"/>
                </a:cubicBezTo>
                <a:cubicBezTo>
                  <a:pt x="8230" y="20868"/>
                  <a:pt x="8254" y="20823"/>
                  <a:pt x="8254" y="20765"/>
                </a:cubicBezTo>
                <a:lnTo>
                  <a:pt x="8254" y="20545"/>
                </a:lnTo>
                <a:cubicBezTo>
                  <a:pt x="8254" y="20488"/>
                  <a:pt x="8230" y="20441"/>
                  <a:pt x="8201" y="20441"/>
                </a:cubicBezTo>
                <a:close/>
                <a:moveTo>
                  <a:pt x="8515" y="20441"/>
                </a:moveTo>
                <a:cubicBezTo>
                  <a:pt x="8486" y="20441"/>
                  <a:pt x="8462" y="20488"/>
                  <a:pt x="8462" y="20545"/>
                </a:cubicBezTo>
                <a:lnTo>
                  <a:pt x="8462" y="20765"/>
                </a:lnTo>
                <a:cubicBezTo>
                  <a:pt x="8462" y="20823"/>
                  <a:pt x="8486" y="20868"/>
                  <a:pt x="8515" y="20868"/>
                </a:cubicBezTo>
                <a:cubicBezTo>
                  <a:pt x="8544" y="20868"/>
                  <a:pt x="8568" y="20823"/>
                  <a:pt x="8568" y="20765"/>
                </a:cubicBezTo>
                <a:lnTo>
                  <a:pt x="8568" y="20545"/>
                </a:lnTo>
                <a:cubicBezTo>
                  <a:pt x="8568" y="20488"/>
                  <a:pt x="8544" y="20441"/>
                  <a:pt x="8515" y="20441"/>
                </a:cubicBezTo>
                <a:close/>
                <a:moveTo>
                  <a:pt x="9365" y="20441"/>
                </a:moveTo>
                <a:cubicBezTo>
                  <a:pt x="9336" y="20441"/>
                  <a:pt x="9312" y="20488"/>
                  <a:pt x="9312" y="20545"/>
                </a:cubicBezTo>
                <a:lnTo>
                  <a:pt x="9312" y="20765"/>
                </a:lnTo>
                <a:cubicBezTo>
                  <a:pt x="9312" y="20823"/>
                  <a:pt x="9336" y="20868"/>
                  <a:pt x="9365" y="20868"/>
                </a:cubicBezTo>
                <a:cubicBezTo>
                  <a:pt x="9394" y="20868"/>
                  <a:pt x="9418" y="20823"/>
                  <a:pt x="9418" y="20765"/>
                </a:cubicBezTo>
                <a:lnTo>
                  <a:pt x="9418" y="20545"/>
                </a:lnTo>
                <a:cubicBezTo>
                  <a:pt x="9418" y="20488"/>
                  <a:pt x="9394" y="20441"/>
                  <a:pt x="9365" y="20441"/>
                </a:cubicBezTo>
                <a:close/>
                <a:moveTo>
                  <a:pt x="9679" y="20441"/>
                </a:moveTo>
                <a:cubicBezTo>
                  <a:pt x="9650" y="20441"/>
                  <a:pt x="9626" y="20488"/>
                  <a:pt x="9626" y="20545"/>
                </a:cubicBezTo>
                <a:lnTo>
                  <a:pt x="9626" y="20765"/>
                </a:lnTo>
                <a:cubicBezTo>
                  <a:pt x="9626" y="20823"/>
                  <a:pt x="9650" y="20868"/>
                  <a:pt x="9679" y="20868"/>
                </a:cubicBezTo>
                <a:cubicBezTo>
                  <a:pt x="9708" y="20868"/>
                  <a:pt x="9732" y="20823"/>
                  <a:pt x="9732" y="20765"/>
                </a:cubicBezTo>
                <a:lnTo>
                  <a:pt x="9732" y="20545"/>
                </a:lnTo>
                <a:cubicBezTo>
                  <a:pt x="9732" y="20488"/>
                  <a:pt x="9708" y="20441"/>
                  <a:pt x="9679" y="20441"/>
                </a:cubicBezTo>
                <a:close/>
                <a:moveTo>
                  <a:pt x="10529" y="20441"/>
                </a:moveTo>
                <a:cubicBezTo>
                  <a:pt x="10500" y="20441"/>
                  <a:pt x="10476" y="20488"/>
                  <a:pt x="10476" y="20545"/>
                </a:cubicBezTo>
                <a:lnTo>
                  <a:pt x="10476" y="20765"/>
                </a:lnTo>
                <a:cubicBezTo>
                  <a:pt x="10476" y="20823"/>
                  <a:pt x="10500" y="20868"/>
                  <a:pt x="10529" y="20868"/>
                </a:cubicBezTo>
                <a:cubicBezTo>
                  <a:pt x="10558" y="20868"/>
                  <a:pt x="10582" y="20823"/>
                  <a:pt x="10582" y="20765"/>
                </a:cubicBezTo>
                <a:lnTo>
                  <a:pt x="10582" y="20545"/>
                </a:lnTo>
                <a:cubicBezTo>
                  <a:pt x="10582" y="20488"/>
                  <a:pt x="10558" y="20441"/>
                  <a:pt x="10529" y="20441"/>
                </a:cubicBezTo>
                <a:close/>
                <a:moveTo>
                  <a:pt x="10844" y="20441"/>
                </a:moveTo>
                <a:cubicBezTo>
                  <a:pt x="10814" y="20441"/>
                  <a:pt x="10791" y="20488"/>
                  <a:pt x="10791" y="20545"/>
                </a:cubicBezTo>
                <a:lnTo>
                  <a:pt x="10791" y="20765"/>
                </a:lnTo>
                <a:cubicBezTo>
                  <a:pt x="10791" y="20823"/>
                  <a:pt x="10814" y="20868"/>
                  <a:pt x="10844" y="20868"/>
                </a:cubicBezTo>
                <a:cubicBezTo>
                  <a:pt x="10873" y="20868"/>
                  <a:pt x="10895" y="20823"/>
                  <a:pt x="10895" y="20765"/>
                </a:cubicBezTo>
                <a:lnTo>
                  <a:pt x="10895" y="20545"/>
                </a:lnTo>
                <a:cubicBezTo>
                  <a:pt x="10895" y="20488"/>
                  <a:pt x="10873" y="20441"/>
                  <a:pt x="10844" y="20441"/>
                </a:cubicBezTo>
                <a:close/>
                <a:moveTo>
                  <a:pt x="11692" y="20441"/>
                </a:moveTo>
                <a:cubicBezTo>
                  <a:pt x="11663" y="20441"/>
                  <a:pt x="11640" y="20488"/>
                  <a:pt x="11640" y="20545"/>
                </a:cubicBezTo>
                <a:lnTo>
                  <a:pt x="11640" y="20765"/>
                </a:lnTo>
                <a:cubicBezTo>
                  <a:pt x="11640" y="20823"/>
                  <a:pt x="11663" y="20868"/>
                  <a:pt x="11692" y="20868"/>
                </a:cubicBezTo>
                <a:cubicBezTo>
                  <a:pt x="11721" y="20868"/>
                  <a:pt x="11745" y="20823"/>
                  <a:pt x="11745" y="20765"/>
                </a:cubicBezTo>
                <a:lnTo>
                  <a:pt x="11745" y="20545"/>
                </a:lnTo>
                <a:cubicBezTo>
                  <a:pt x="11745" y="20488"/>
                  <a:pt x="11721" y="20441"/>
                  <a:pt x="11692" y="20441"/>
                </a:cubicBezTo>
                <a:close/>
                <a:moveTo>
                  <a:pt x="12007" y="20441"/>
                </a:moveTo>
                <a:cubicBezTo>
                  <a:pt x="11978" y="20441"/>
                  <a:pt x="11955" y="20488"/>
                  <a:pt x="11955" y="20545"/>
                </a:cubicBezTo>
                <a:lnTo>
                  <a:pt x="11955" y="20765"/>
                </a:lnTo>
                <a:cubicBezTo>
                  <a:pt x="11955" y="20823"/>
                  <a:pt x="11978" y="20868"/>
                  <a:pt x="12007" y="20868"/>
                </a:cubicBezTo>
                <a:cubicBezTo>
                  <a:pt x="12036" y="20868"/>
                  <a:pt x="12060" y="20823"/>
                  <a:pt x="12060" y="20765"/>
                </a:cubicBezTo>
                <a:lnTo>
                  <a:pt x="12060" y="20545"/>
                </a:lnTo>
                <a:cubicBezTo>
                  <a:pt x="12060" y="20488"/>
                  <a:pt x="12036" y="20441"/>
                  <a:pt x="12007" y="20441"/>
                </a:cubicBezTo>
                <a:close/>
                <a:moveTo>
                  <a:pt x="12856" y="20441"/>
                </a:moveTo>
                <a:cubicBezTo>
                  <a:pt x="12827" y="20441"/>
                  <a:pt x="12804" y="20488"/>
                  <a:pt x="12804" y="20545"/>
                </a:cubicBezTo>
                <a:lnTo>
                  <a:pt x="12804" y="20765"/>
                </a:lnTo>
                <a:cubicBezTo>
                  <a:pt x="12804" y="20823"/>
                  <a:pt x="12827" y="20868"/>
                  <a:pt x="12856" y="20868"/>
                </a:cubicBezTo>
                <a:cubicBezTo>
                  <a:pt x="12886" y="20868"/>
                  <a:pt x="12909" y="20823"/>
                  <a:pt x="12909" y="20765"/>
                </a:cubicBezTo>
                <a:lnTo>
                  <a:pt x="12909" y="20545"/>
                </a:lnTo>
                <a:cubicBezTo>
                  <a:pt x="12909" y="20488"/>
                  <a:pt x="12886" y="20441"/>
                  <a:pt x="12856" y="20441"/>
                </a:cubicBezTo>
                <a:close/>
                <a:moveTo>
                  <a:pt x="13171" y="20441"/>
                </a:moveTo>
                <a:cubicBezTo>
                  <a:pt x="13142" y="20441"/>
                  <a:pt x="13118" y="20488"/>
                  <a:pt x="13118" y="20545"/>
                </a:cubicBezTo>
                <a:lnTo>
                  <a:pt x="13118" y="20765"/>
                </a:lnTo>
                <a:cubicBezTo>
                  <a:pt x="13118" y="20823"/>
                  <a:pt x="13142" y="20868"/>
                  <a:pt x="13171" y="20868"/>
                </a:cubicBezTo>
                <a:cubicBezTo>
                  <a:pt x="13200" y="20868"/>
                  <a:pt x="13224" y="20823"/>
                  <a:pt x="13224" y="20765"/>
                </a:cubicBezTo>
                <a:lnTo>
                  <a:pt x="13224" y="20545"/>
                </a:lnTo>
                <a:cubicBezTo>
                  <a:pt x="13224" y="20488"/>
                  <a:pt x="13200" y="20441"/>
                  <a:pt x="13171" y="20441"/>
                </a:cubicBezTo>
                <a:close/>
                <a:moveTo>
                  <a:pt x="14021" y="20441"/>
                </a:moveTo>
                <a:cubicBezTo>
                  <a:pt x="13992" y="20441"/>
                  <a:pt x="13968" y="20488"/>
                  <a:pt x="13968" y="20545"/>
                </a:cubicBezTo>
                <a:lnTo>
                  <a:pt x="13968" y="20765"/>
                </a:lnTo>
                <a:cubicBezTo>
                  <a:pt x="13968" y="20823"/>
                  <a:pt x="13992" y="20868"/>
                  <a:pt x="14021" y="20868"/>
                </a:cubicBezTo>
                <a:cubicBezTo>
                  <a:pt x="14050" y="20868"/>
                  <a:pt x="14074" y="20823"/>
                  <a:pt x="14074" y="20765"/>
                </a:cubicBezTo>
                <a:lnTo>
                  <a:pt x="14074" y="20545"/>
                </a:lnTo>
                <a:cubicBezTo>
                  <a:pt x="14074" y="20488"/>
                  <a:pt x="14050" y="20441"/>
                  <a:pt x="14021" y="20441"/>
                </a:cubicBezTo>
                <a:close/>
                <a:moveTo>
                  <a:pt x="14335" y="20441"/>
                </a:moveTo>
                <a:cubicBezTo>
                  <a:pt x="14306" y="20441"/>
                  <a:pt x="14282" y="20488"/>
                  <a:pt x="14282" y="20545"/>
                </a:cubicBezTo>
                <a:lnTo>
                  <a:pt x="14282" y="20765"/>
                </a:lnTo>
                <a:cubicBezTo>
                  <a:pt x="14282" y="20823"/>
                  <a:pt x="14306" y="20868"/>
                  <a:pt x="14335" y="20868"/>
                </a:cubicBezTo>
                <a:cubicBezTo>
                  <a:pt x="14364" y="20868"/>
                  <a:pt x="14388" y="20823"/>
                  <a:pt x="14388" y="20765"/>
                </a:cubicBezTo>
                <a:lnTo>
                  <a:pt x="14388" y="20545"/>
                </a:lnTo>
                <a:cubicBezTo>
                  <a:pt x="14388" y="20488"/>
                  <a:pt x="14364" y="20441"/>
                  <a:pt x="14335" y="20441"/>
                </a:cubicBezTo>
                <a:close/>
                <a:moveTo>
                  <a:pt x="15185" y="20441"/>
                </a:moveTo>
                <a:cubicBezTo>
                  <a:pt x="15156" y="20441"/>
                  <a:pt x="15132" y="20488"/>
                  <a:pt x="15132" y="20545"/>
                </a:cubicBezTo>
                <a:lnTo>
                  <a:pt x="15132" y="20765"/>
                </a:lnTo>
                <a:cubicBezTo>
                  <a:pt x="15132" y="20823"/>
                  <a:pt x="15156" y="20868"/>
                  <a:pt x="15185" y="20868"/>
                </a:cubicBezTo>
                <a:cubicBezTo>
                  <a:pt x="15214" y="20868"/>
                  <a:pt x="15237" y="20823"/>
                  <a:pt x="15237" y="20765"/>
                </a:cubicBezTo>
                <a:lnTo>
                  <a:pt x="15237" y="20545"/>
                </a:lnTo>
                <a:cubicBezTo>
                  <a:pt x="15237" y="20488"/>
                  <a:pt x="15214" y="20441"/>
                  <a:pt x="15185" y="20441"/>
                </a:cubicBezTo>
                <a:close/>
                <a:moveTo>
                  <a:pt x="15500" y="20441"/>
                </a:moveTo>
                <a:cubicBezTo>
                  <a:pt x="15470" y="20441"/>
                  <a:pt x="15447" y="20488"/>
                  <a:pt x="15447" y="20545"/>
                </a:cubicBezTo>
                <a:lnTo>
                  <a:pt x="15447" y="20765"/>
                </a:lnTo>
                <a:cubicBezTo>
                  <a:pt x="15447" y="20823"/>
                  <a:pt x="15470" y="20868"/>
                  <a:pt x="15500" y="20868"/>
                </a:cubicBezTo>
                <a:cubicBezTo>
                  <a:pt x="15529" y="20868"/>
                  <a:pt x="15551" y="20823"/>
                  <a:pt x="15551" y="20765"/>
                </a:cubicBezTo>
                <a:lnTo>
                  <a:pt x="15551" y="20545"/>
                </a:lnTo>
                <a:cubicBezTo>
                  <a:pt x="15551" y="20488"/>
                  <a:pt x="15529" y="20441"/>
                  <a:pt x="15500" y="20441"/>
                </a:cubicBezTo>
                <a:close/>
                <a:moveTo>
                  <a:pt x="16349" y="20441"/>
                </a:moveTo>
                <a:cubicBezTo>
                  <a:pt x="16320" y="20441"/>
                  <a:pt x="16296" y="20488"/>
                  <a:pt x="16296" y="20545"/>
                </a:cubicBezTo>
                <a:lnTo>
                  <a:pt x="16296" y="20765"/>
                </a:lnTo>
                <a:cubicBezTo>
                  <a:pt x="16296" y="20823"/>
                  <a:pt x="16320" y="20868"/>
                  <a:pt x="16349" y="20868"/>
                </a:cubicBezTo>
                <a:cubicBezTo>
                  <a:pt x="16378" y="20868"/>
                  <a:pt x="16401" y="20823"/>
                  <a:pt x="16401" y="20765"/>
                </a:cubicBezTo>
                <a:lnTo>
                  <a:pt x="16401" y="20545"/>
                </a:lnTo>
                <a:cubicBezTo>
                  <a:pt x="16401" y="20488"/>
                  <a:pt x="16378" y="20441"/>
                  <a:pt x="16349" y="20441"/>
                </a:cubicBezTo>
                <a:close/>
                <a:moveTo>
                  <a:pt x="16663" y="20441"/>
                </a:moveTo>
                <a:cubicBezTo>
                  <a:pt x="16634" y="20441"/>
                  <a:pt x="16611" y="20488"/>
                  <a:pt x="16611" y="20545"/>
                </a:cubicBezTo>
                <a:lnTo>
                  <a:pt x="16611" y="20765"/>
                </a:lnTo>
                <a:cubicBezTo>
                  <a:pt x="16611" y="20823"/>
                  <a:pt x="16634" y="20868"/>
                  <a:pt x="16663" y="20868"/>
                </a:cubicBezTo>
                <a:cubicBezTo>
                  <a:pt x="16692" y="20868"/>
                  <a:pt x="16716" y="20823"/>
                  <a:pt x="16716" y="20765"/>
                </a:cubicBezTo>
                <a:lnTo>
                  <a:pt x="16716" y="20545"/>
                </a:lnTo>
                <a:cubicBezTo>
                  <a:pt x="16716" y="20488"/>
                  <a:pt x="16692" y="20441"/>
                  <a:pt x="16663" y="20441"/>
                </a:cubicBezTo>
                <a:close/>
                <a:moveTo>
                  <a:pt x="17512" y="20441"/>
                </a:moveTo>
                <a:cubicBezTo>
                  <a:pt x="17483" y="20441"/>
                  <a:pt x="17459" y="20488"/>
                  <a:pt x="17459" y="20545"/>
                </a:cubicBezTo>
                <a:lnTo>
                  <a:pt x="17459" y="20765"/>
                </a:lnTo>
                <a:cubicBezTo>
                  <a:pt x="17459" y="20823"/>
                  <a:pt x="17483" y="20868"/>
                  <a:pt x="17512" y="20868"/>
                </a:cubicBezTo>
                <a:cubicBezTo>
                  <a:pt x="17541" y="20868"/>
                  <a:pt x="17565" y="20823"/>
                  <a:pt x="17565" y="20765"/>
                </a:cubicBezTo>
                <a:lnTo>
                  <a:pt x="17565" y="20545"/>
                </a:lnTo>
                <a:cubicBezTo>
                  <a:pt x="17565" y="20488"/>
                  <a:pt x="17541" y="20441"/>
                  <a:pt x="17512" y="20441"/>
                </a:cubicBezTo>
                <a:close/>
                <a:moveTo>
                  <a:pt x="17827" y="20441"/>
                </a:moveTo>
                <a:cubicBezTo>
                  <a:pt x="17798" y="20441"/>
                  <a:pt x="17774" y="20488"/>
                  <a:pt x="17774" y="20545"/>
                </a:cubicBezTo>
                <a:lnTo>
                  <a:pt x="17774" y="20765"/>
                </a:lnTo>
                <a:cubicBezTo>
                  <a:pt x="17774" y="20823"/>
                  <a:pt x="17798" y="20868"/>
                  <a:pt x="17827" y="20868"/>
                </a:cubicBezTo>
                <a:cubicBezTo>
                  <a:pt x="17856" y="20868"/>
                  <a:pt x="17880" y="20823"/>
                  <a:pt x="17880" y="20765"/>
                </a:cubicBezTo>
                <a:lnTo>
                  <a:pt x="17880" y="20545"/>
                </a:lnTo>
                <a:cubicBezTo>
                  <a:pt x="17880" y="20488"/>
                  <a:pt x="17856" y="20441"/>
                  <a:pt x="17827" y="20441"/>
                </a:cubicBezTo>
                <a:close/>
                <a:moveTo>
                  <a:pt x="18677" y="20441"/>
                </a:moveTo>
                <a:cubicBezTo>
                  <a:pt x="18648" y="20441"/>
                  <a:pt x="18624" y="20488"/>
                  <a:pt x="18624" y="20545"/>
                </a:cubicBezTo>
                <a:lnTo>
                  <a:pt x="18624" y="20765"/>
                </a:lnTo>
                <a:cubicBezTo>
                  <a:pt x="18624" y="20823"/>
                  <a:pt x="18648" y="20868"/>
                  <a:pt x="18677" y="20868"/>
                </a:cubicBezTo>
                <a:cubicBezTo>
                  <a:pt x="18706" y="20868"/>
                  <a:pt x="18730" y="20823"/>
                  <a:pt x="18730" y="20765"/>
                </a:cubicBezTo>
                <a:lnTo>
                  <a:pt x="18730" y="20545"/>
                </a:lnTo>
                <a:cubicBezTo>
                  <a:pt x="18730" y="20488"/>
                  <a:pt x="18706" y="20441"/>
                  <a:pt x="18677" y="20441"/>
                </a:cubicBezTo>
                <a:close/>
                <a:moveTo>
                  <a:pt x="18991" y="20441"/>
                </a:moveTo>
                <a:cubicBezTo>
                  <a:pt x="18962" y="20441"/>
                  <a:pt x="18938" y="20488"/>
                  <a:pt x="18938" y="20545"/>
                </a:cubicBezTo>
                <a:lnTo>
                  <a:pt x="18938" y="20765"/>
                </a:lnTo>
                <a:cubicBezTo>
                  <a:pt x="18938" y="20823"/>
                  <a:pt x="18962" y="20868"/>
                  <a:pt x="18991" y="20868"/>
                </a:cubicBezTo>
                <a:cubicBezTo>
                  <a:pt x="19020" y="20868"/>
                  <a:pt x="19044" y="20823"/>
                  <a:pt x="19044" y="20765"/>
                </a:cubicBezTo>
                <a:lnTo>
                  <a:pt x="19044" y="20545"/>
                </a:lnTo>
                <a:cubicBezTo>
                  <a:pt x="19044" y="20488"/>
                  <a:pt x="19020" y="20441"/>
                  <a:pt x="18991" y="20441"/>
                </a:cubicBezTo>
                <a:close/>
                <a:moveTo>
                  <a:pt x="19841" y="20441"/>
                </a:moveTo>
                <a:cubicBezTo>
                  <a:pt x="19812" y="20441"/>
                  <a:pt x="19788" y="20488"/>
                  <a:pt x="19788" y="20545"/>
                </a:cubicBezTo>
                <a:lnTo>
                  <a:pt x="19788" y="20765"/>
                </a:lnTo>
                <a:cubicBezTo>
                  <a:pt x="19788" y="20823"/>
                  <a:pt x="19812" y="20868"/>
                  <a:pt x="19841" y="20868"/>
                </a:cubicBezTo>
                <a:cubicBezTo>
                  <a:pt x="19870" y="20868"/>
                  <a:pt x="19894" y="20823"/>
                  <a:pt x="19894" y="20765"/>
                </a:cubicBezTo>
                <a:lnTo>
                  <a:pt x="19894" y="20545"/>
                </a:lnTo>
                <a:cubicBezTo>
                  <a:pt x="19894" y="20488"/>
                  <a:pt x="19870" y="20441"/>
                  <a:pt x="19841" y="20441"/>
                </a:cubicBezTo>
                <a:close/>
                <a:moveTo>
                  <a:pt x="20155" y="20441"/>
                </a:moveTo>
                <a:cubicBezTo>
                  <a:pt x="20126" y="20441"/>
                  <a:pt x="20102" y="20488"/>
                  <a:pt x="20102" y="20545"/>
                </a:cubicBezTo>
                <a:lnTo>
                  <a:pt x="20102" y="20765"/>
                </a:lnTo>
                <a:cubicBezTo>
                  <a:pt x="20102" y="20823"/>
                  <a:pt x="20126" y="20868"/>
                  <a:pt x="20155" y="20868"/>
                </a:cubicBezTo>
                <a:cubicBezTo>
                  <a:pt x="20184" y="20868"/>
                  <a:pt x="20207" y="20823"/>
                  <a:pt x="20207" y="20765"/>
                </a:cubicBezTo>
                <a:lnTo>
                  <a:pt x="20207" y="20545"/>
                </a:lnTo>
                <a:cubicBezTo>
                  <a:pt x="20207" y="20488"/>
                  <a:pt x="20184" y="20441"/>
                  <a:pt x="20155" y="20441"/>
                </a:cubicBezTo>
                <a:close/>
                <a:moveTo>
                  <a:pt x="21004" y="20441"/>
                </a:moveTo>
                <a:cubicBezTo>
                  <a:pt x="20975" y="20441"/>
                  <a:pt x="20952" y="20488"/>
                  <a:pt x="20952" y="20545"/>
                </a:cubicBezTo>
                <a:lnTo>
                  <a:pt x="20952" y="20765"/>
                </a:lnTo>
                <a:cubicBezTo>
                  <a:pt x="20952" y="20823"/>
                  <a:pt x="20975" y="20868"/>
                  <a:pt x="21004" y="20868"/>
                </a:cubicBezTo>
                <a:cubicBezTo>
                  <a:pt x="21033" y="20868"/>
                  <a:pt x="21057" y="20823"/>
                  <a:pt x="21057" y="20765"/>
                </a:cubicBezTo>
                <a:lnTo>
                  <a:pt x="21057" y="20545"/>
                </a:lnTo>
                <a:cubicBezTo>
                  <a:pt x="21057" y="20488"/>
                  <a:pt x="21033" y="20441"/>
                  <a:pt x="21004" y="20441"/>
                </a:cubicBezTo>
                <a:close/>
                <a:moveTo>
                  <a:pt x="21319" y="20441"/>
                </a:moveTo>
                <a:cubicBezTo>
                  <a:pt x="21289" y="20441"/>
                  <a:pt x="21267" y="20488"/>
                  <a:pt x="21267" y="20545"/>
                </a:cubicBezTo>
                <a:lnTo>
                  <a:pt x="21267" y="20765"/>
                </a:lnTo>
                <a:cubicBezTo>
                  <a:pt x="21267" y="20823"/>
                  <a:pt x="21289" y="20868"/>
                  <a:pt x="21319" y="20868"/>
                </a:cubicBezTo>
                <a:cubicBezTo>
                  <a:pt x="21348" y="20868"/>
                  <a:pt x="21372" y="20823"/>
                  <a:pt x="21372" y="20765"/>
                </a:cubicBezTo>
                <a:lnTo>
                  <a:pt x="21372" y="20545"/>
                </a:lnTo>
                <a:cubicBezTo>
                  <a:pt x="21372" y="20488"/>
                  <a:pt x="21348" y="20441"/>
                  <a:pt x="21319" y="20441"/>
                </a:cubicBezTo>
                <a:close/>
                <a:moveTo>
                  <a:pt x="281" y="21171"/>
                </a:moveTo>
                <a:cubicBezTo>
                  <a:pt x="252" y="21171"/>
                  <a:pt x="228" y="21218"/>
                  <a:pt x="228" y="21275"/>
                </a:cubicBezTo>
                <a:lnTo>
                  <a:pt x="228" y="21495"/>
                </a:lnTo>
                <a:cubicBezTo>
                  <a:pt x="228" y="21553"/>
                  <a:pt x="252" y="21600"/>
                  <a:pt x="281" y="21600"/>
                </a:cubicBezTo>
                <a:cubicBezTo>
                  <a:pt x="311" y="21600"/>
                  <a:pt x="334" y="21553"/>
                  <a:pt x="334" y="21495"/>
                </a:cubicBezTo>
                <a:lnTo>
                  <a:pt x="334" y="21275"/>
                </a:lnTo>
                <a:cubicBezTo>
                  <a:pt x="334" y="21218"/>
                  <a:pt x="311" y="21171"/>
                  <a:pt x="281" y="21171"/>
                </a:cubicBezTo>
                <a:close/>
                <a:moveTo>
                  <a:pt x="596" y="21171"/>
                </a:moveTo>
                <a:cubicBezTo>
                  <a:pt x="567" y="21171"/>
                  <a:pt x="543" y="21218"/>
                  <a:pt x="543" y="21275"/>
                </a:cubicBezTo>
                <a:lnTo>
                  <a:pt x="543" y="21495"/>
                </a:lnTo>
                <a:cubicBezTo>
                  <a:pt x="543" y="21553"/>
                  <a:pt x="567" y="21600"/>
                  <a:pt x="596" y="21600"/>
                </a:cubicBezTo>
                <a:cubicBezTo>
                  <a:pt x="625" y="21600"/>
                  <a:pt x="649" y="21553"/>
                  <a:pt x="649" y="21495"/>
                </a:cubicBezTo>
                <a:lnTo>
                  <a:pt x="649" y="21275"/>
                </a:lnTo>
                <a:cubicBezTo>
                  <a:pt x="649" y="21218"/>
                  <a:pt x="625" y="21171"/>
                  <a:pt x="596" y="21171"/>
                </a:cubicBezTo>
                <a:close/>
                <a:moveTo>
                  <a:pt x="1446" y="21171"/>
                </a:moveTo>
                <a:cubicBezTo>
                  <a:pt x="1417" y="21171"/>
                  <a:pt x="1393" y="21218"/>
                  <a:pt x="1393" y="21275"/>
                </a:cubicBezTo>
                <a:lnTo>
                  <a:pt x="1393" y="21495"/>
                </a:lnTo>
                <a:cubicBezTo>
                  <a:pt x="1393" y="21553"/>
                  <a:pt x="1417" y="21600"/>
                  <a:pt x="1446" y="21600"/>
                </a:cubicBezTo>
                <a:cubicBezTo>
                  <a:pt x="1475" y="21600"/>
                  <a:pt x="1499" y="21553"/>
                  <a:pt x="1499" y="21495"/>
                </a:cubicBezTo>
                <a:lnTo>
                  <a:pt x="1499" y="21275"/>
                </a:lnTo>
                <a:cubicBezTo>
                  <a:pt x="1499" y="21218"/>
                  <a:pt x="1475" y="21171"/>
                  <a:pt x="1446" y="21171"/>
                </a:cubicBezTo>
                <a:close/>
                <a:moveTo>
                  <a:pt x="1760" y="21171"/>
                </a:moveTo>
                <a:cubicBezTo>
                  <a:pt x="1731" y="21171"/>
                  <a:pt x="1707" y="21218"/>
                  <a:pt x="1707" y="21275"/>
                </a:cubicBezTo>
                <a:lnTo>
                  <a:pt x="1707" y="21495"/>
                </a:lnTo>
                <a:cubicBezTo>
                  <a:pt x="1707" y="21553"/>
                  <a:pt x="1731" y="21600"/>
                  <a:pt x="1760" y="21600"/>
                </a:cubicBezTo>
                <a:cubicBezTo>
                  <a:pt x="1789" y="21600"/>
                  <a:pt x="1813" y="21553"/>
                  <a:pt x="1813" y="21495"/>
                </a:cubicBezTo>
                <a:lnTo>
                  <a:pt x="1813" y="21275"/>
                </a:lnTo>
                <a:cubicBezTo>
                  <a:pt x="1813" y="21218"/>
                  <a:pt x="1789" y="21171"/>
                  <a:pt x="1760" y="21171"/>
                </a:cubicBezTo>
                <a:close/>
                <a:moveTo>
                  <a:pt x="2610" y="21171"/>
                </a:moveTo>
                <a:cubicBezTo>
                  <a:pt x="2581" y="21171"/>
                  <a:pt x="2557" y="21218"/>
                  <a:pt x="2557" y="21275"/>
                </a:cubicBezTo>
                <a:lnTo>
                  <a:pt x="2557" y="21495"/>
                </a:lnTo>
                <a:cubicBezTo>
                  <a:pt x="2557" y="21553"/>
                  <a:pt x="2581" y="21600"/>
                  <a:pt x="2610" y="21600"/>
                </a:cubicBezTo>
                <a:cubicBezTo>
                  <a:pt x="2639" y="21600"/>
                  <a:pt x="2662" y="21553"/>
                  <a:pt x="2662" y="21495"/>
                </a:cubicBezTo>
                <a:lnTo>
                  <a:pt x="2662" y="21275"/>
                </a:lnTo>
                <a:cubicBezTo>
                  <a:pt x="2662" y="21218"/>
                  <a:pt x="2639" y="21171"/>
                  <a:pt x="2610" y="21171"/>
                </a:cubicBezTo>
                <a:close/>
                <a:moveTo>
                  <a:pt x="2924" y="21171"/>
                </a:moveTo>
                <a:cubicBezTo>
                  <a:pt x="2895" y="21171"/>
                  <a:pt x="2871" y="21218"/>
                  <a:pt x="2871" y="21275"/>
                </a:cubicBezTo>
                <a:lnTo>
                  <a:pt x="2871" y="21495"/>
                </a:lnTo>
                <a:cubicBezTo>
                  <a:pt x="2871" y="21553"/>
                  <a:pt x="2895" y="21600"/>
                  <a:pt x="2924" y="21600"/>
                </a:cubicBezTo>
                <a:cubicBezTo>
                  <a:pt x="2954" y="21600"/>
                  <a:pt x="2976" y="21553"/>
                  <a:pt x="2976" y="21495"/>
                </a:cubicBezTo>
                <a:lnTo>
                  <a:pt x="2976" y="21275"/>
                </a:lnTo>
                <a:cubicBezTo>
                  <a:pt x="2976" y="21218"/>
                  <a:pt x="2954" y="21171"/>
                  <a:pt x="2924" y="21171"/>
                </a:cubicBezTo>
                <a:close/>
                <a:moveTo>
                  <a:pt x="3773" y="21171"/>
                </a:moveTo>
                <a:cubicBezTo>
                  <a:pt x="3744" y="21171"/>
                  <a:pt x="3721" y="21218"/>
                  <a:pt x="3721" y="21275"/>
                </a:cubicBezTo>
                <a:lnTo>
                  <a:pt x="3721" y="21495"/>
                </a:lnTo>
                <a:cubicBezTo>
                  <a:pt x="3721" y="21553"/>
                  <a:pt x="3744" y="21600"/>
                  <a:pt x="3773" y="21600"/>
                </a:cubicBezTo>
                <a:cubicBezTo>
                  <a:pt x="3802" y="21600"/>
                  <a:pt x="3826" y="21553"/>
                  <a:pt x="3826" y="21495"/>
                </a:cubicBezTo>
                <a:lnTo>
                  <a:pt x="3826" y="21275"/>
                </a:lnTo>
                <a:cubicBezTo>
                  <a:pt x="3826" y="21218"/>
                  <a:pt x="3802" y="21171"/>
                  <a:pt x="3773" y="21171"/>
                </a:cubicBezTo>
                <a:close/>
                <a:moveTo>
                  <a:pt x="4088" y="21171"/>
                </a:moveTo>
                <a:cubicBezTo>
                  <a:pt x="4058" y="21171"/>
                  <a:pt x="4035" y="21218"/>
                  <a:pt x="4035" y="21275"/>
                </a:cubicBezTo>
                <a:lnTo>
                  <a:pt x="4035" y="21495"/>
                </a:lnTo>
                <a:cubicBezTo>
                  <a:pt x="4035" y="21553"/>
                  <a:pt x="4058" y="21600"/>
                  <a:pt x="4088" y="21600"/>
                </a:cubicBezTo>
                <a:cubicBezTo>
                  <a:pt x="4117" y="21600"/>
                  <a:pt x="4141" y="21553"/>
                  <a:pt x="4141" y="21495"/>
                </a:cubicBezTo>
                <a:lnTo>
                  <a:pt x="4141" y="21275"/>
                </a:lnTo>
                <a:cubicBezTo>
                  <a:pt x="4141" y="21218"/>
                  <a:pt x="4117" y="21171"/>
                  <a:pt x="4088" y="21171"/>
                </a:cubicBezTo>
                <a:close/>
                <a:moveTo>
                  <a:pt x="4937" y="21171"/>
                </a:moveTo>
                <a:cubicBezTo>
                  <a:pt x="4908" y="21171"/>
                  <a:pt x="4884" y="21218"/>
                  <a:pt x="4884" y="21275"/>
                </a:cubicBezTo>
                <a:lnTo>
                  <a:pt x="4884" y="21495"/>
                </a:lnTo>
                <a:cubicBezTo>
                  <a:pt x="4884" y="21553"/>
                  <a:pt x="4908" y="21600"/>
                  <a:pt x="4937" y="21600"/>
                </a:cubicBezTo>
                <a:cubicBezTo>
                  <a:pt x="4966" y="21600"/>
                  <a:pt x="4990" y="21553"/>
                  <a:pt x="4990" y="21495"/>
                </a:cubicBezTo>
                <a:lnTo>
                  <a:pt x="4990" y="21275"/>
                </a:lnTo>
                <a:cubicBezTo>
                  <a:pt x="4990" y="21218"/>
                  <a:pt x="4966" y="21171"/>
                  <a:pt x="4937" y="21171"/>
                </a:cubicBezTo>
                <a:close/>
                <a:moveTo>
                  <a:pt x="5252" y="21171"/>
                </a:moveTo>
                <a:cubicBezTo>
                  <a:pt x="5223" y="21171"/>
                  <a:pt x="5199" y="21218"/>
                  <a:pt x="5199" y="21275"/>
                </a:cubicBezTo>
                <a:lnTo>
                  <a:pt x="5199" y="21495"/>
                </a:lnTo>
                <a:cubicBezTo>
                  <a:pt x="5199" y="21553"/>
                  <a:pt x="5223" y="21600"/>
                  <a:pt x="5252" y="21600"/>
                </a:cubicBezTo>
                <a:cubicBezTo>
                  <a:pt x="5281" y="21600"/>
                  <a:pt x="5305" y="21553"/>
                  <a:pt x="5305" y="21495"/>
                </a:cubicBezTo>
                <a:lnTo>
                  <a:pt x="5305" y="21275"/>
                </a:lnTo>
                <a:cubicBezTo>
                  <a:pt x="5305" y="21218"/>
                  <a:pt x="5281" y="21171"/>
                  <a:pt x="5252" y="21171"/>
                </a:cubicBezTo>
                <a:close/>
                <a:moveTo>
                  <a:pt x="6102" y="21171"/>
                </a:moveTo>
                <a:cubicBezTo>
                  <a:pt x="6072" y="21171"/>
                  <a:pt x="6049" y="21218"/>
                  <a:pt x="6049" y="21275"/>
                </a:cubicBezTo>
                <a:lnTo>
                  <a:pt x="6049" y="21495"/>
                </a:lnTo>
                <a:cubicBezTo>
                  <a:pt x="6049" y="21553"/>
                  <a:pt x="6072" y="21600"/>
                  <a:pt x="6102" y="21600"/>
                </a:cubicBezTo>
                <a:cubicBezTo>
                  <a:pt x="6131" y="21600"/>
                  <a:pt x="6155" y="21553"/>
                  <a:pt x="6155" y="21495"/>
                </a:cubicBezTo>
                <a:lnTo>
                  <a:pt x="6155" y="21275"/>
                </a:lnTo>
                <a:cubicBezTo>
                  <a:pt x="6155" y="21218"/>
                  <a:pt x="6131" y="21171"/>
                  <a:pt x="6102" y="21171"/>
                </a:cubicBezTo>
                <a:close/>
                <a:moveTo>
                  <a:pt x="6416" y="21171"/>
                </a:moveTo>
                <a:cubicBezTo>
                  <a:pt x="6387" y="21171"/>
                  <a:pt x="6363" y="21218"/>
                  <a:pt x="6363" y="21275"/>
                </a:cubicBezTo>
                <a:lnTo>
                  <a:pt x="6363" y="21495"/>
                </a:lnTo>
                <a:cubicBezTo>
                  <a:pt x="6363" y="21553"/>
                  <a:pt x="6387" y="21600"/>
                  <a:pt x="6416" y="21600"/>
                </a:cubicBezTo>
                <a:cubicBezTo>
                  <a:pt x="6445" y="21600"/>
                  <a:pt x="6469" y="21553"/>
                  <a:pt x="6469" y="21495"/>
                </a:cubicBezTo>
                <a:lnTo>
                  <a:pt x="6469" y="21275"/>
                </a:lnTo>
                <a:cubicBezTo>
                  <a:pt x="6469" y="21218"/>
                  <a:pt x="6445" y="21171"/>
                  <a:pt x="6416" y="21171"/>
                </a:cubicBezTo>
                <a:close/>
                <a:moveTo>
                  <a:pt x="7266" y="21171"/>
                </a:moveTo>
                <a:cubicBezTo>
                  <a:pt x="7237" y="21171"/>
                  <a:pt x="7213" y="21218"/>
                  <a:pt x="7213" y="21275"/>
                </a:cubicBezTo>
                <a:lnTo>
                  <a:pt x="7213" y="21495"/>
                </a:lnTo>
                <a:cubicBezTo>
                  <a:pt x="7213" y="21553"/>
                  <a:pt x="7237" y="21600"/>
                  <a:pt x="7266" y="21600"/>
                </a:cubicBezTo>
                <a:cubicBezTo>
                  <a:pt x="7295" y="21600"/>
                  <a:pt x="7318" y="21553"/>
                  <a:pt x="7318" y="21495"/>
                </a:cubicBezTo>
                <a:lnTo>
                  <a:pt x="7318" y="21275"/>
                </a:lnTo>
                <a:cubicBezTo>
                  <a:pt x="7318" y="21218"/>
                  <a:pt x="7295" y="21171"/>
                  <a:pt x="7266" y="21171"/>
                </a:cubicBezTo>
                <a:close/>
                <a:moveTo>
                  <a:pt x="7580" y="21171"/>
                </a:moveTo>
                <a:cubicBezTo>
                  <a:pt x="7551" y="21171"/>
                  <a:pt x="7527" y="21218"/>
                  <a:pt x="7527" y="21275"/>
                </a:cubicBezTo>
                <a:lnTo>
                  <a:pt x="7527" y="21495"/>
                </a:lnTo>
                <a:cubicBezTo>
                  <a:pt x="7527" y="21553"/>
                  <a:pt x="7551" y="21600"/>
                  <a:pt x="7580" y="21600"/>
                </a:cubicBezTo>
                <a:cubicBezTo>
                  <a:pt x="7609" y="21600"/>
                  <a:pt x="7632" y="21553"/>
                  <a:pt x="7632" y="21495"/>
                </a:cubicBezTo>
                <a:lnTo>
                  <a:pt x="7632" y="21275"/>
                </a:lnTo>
                <a:cubicBezTo>
                  <a:pt x="7632" y="21218"/>
                  <a:pt x="7609" y="21171"/>
                  <a:pt x="7580" y="21171"/>
                </a:cubicBezTo>
                <a:close/>
                <a:moveTo>
                  <a:pt x="8429" y="21171"/>
                </a:moveTo>
                <a:cubicBezTo>
                  <a:pt x="8400" y="21171"/>
                  <a:pt x="8377" y="21218"/>
                  <a:pt x="8377" y="21275"/>
                </a:cubicBezTo>
                <a:lnTo>
                  <a:pt x="8377" y="21495"/>
                </a:lnTo>
                <a:cubicBezTo>
                  <a:pt x="8377" y="21553"/>
                  <a:pt x="8400" y="21600"/>
                  <a:pt x="8429" y="21600"/>
                </a:cubicBezTo>
                <a:cubicBezTo>
                  <a:pt x="8458" y="21600"/>
                  <a:pt x="8482" y="21553"/>
                  <a:pt x="8482" y="21495"/>
                </a:cubicBezTo>
                <a:lnTo>
                  <a:pt x="8482" y="21275"/>
                </a:lnTo>
                <a:cubicBezTo>
                  <a:pt x="8482" y="21218"/>
                  <a:pt x="8458" y="21171"/>
                  <a:pt x="8429" y="21171"/>
                </a:cubicBezTo>
                <a:close/>
                <a:moveTo>
                  <a:pt x="8744" y="21171"/>
                </a:moveTo>
                <a:cubicBezTo>
                  <a:pt x="8714" y="21171"/>
                  <a:pt x="8691" y="21218"/>
                  <a:pt x="8691" y="21275"/>
                </a:cubicBezTo>
                <a:lnTo>
                  <a:pt x="8691" y="21495"/>
                </a:lnTo>
                <a:cubicBezTo>
                  <a:pt x="8691" y="21553"/>
                  <a:pt x="8714" y="21600"/>
                  <a:pt x="8744" y="21600"/>
                </a:cubicBezTo>
                <a:cubicBezTo>
                  <a:pt x="8773" y="21600"/>
                  <a:pt x="8796" y="21553"/>
                  <a:pt x="8796" y="21495"/>
                </a:cubicBezTo>
                <a:lnTo>
                  <a:pt x="8796" y="21275"/>
                </a:lnTo>
                <a:cubicBezTo>
                  <a:pt x="8796" y="21218"/>
                  <a:pt x="8773" y="21171"/>
                  <a:pt x="8744" y="21171"/>
                </a:cubicBezTo>
                <a:close/>
                <a:moveTo>
                  <a:pt x="9593" y="21171"/>
                </a:moveTo>
                <a:cubicBezTo>
                  <a:pt x="9564" y="21171"/>
                  <a:pt x="9540" y="21218"/>
                  <a:pt x="9540" y="21275"/>
                </a:cubicBezTo>
                <a:lnTo>
                  <a:pt x="9540" y="21495"/>
                </a:lnTo>
                <a:cubicBezTo>
                  <a:pt x="9540" y="21553"/>
                  <a:pt x="9564" y="21600"/>
                  <a:pt x="9593" y="21600"/>
                </a:cubicBezTo>
                <a:cubicBezTo>
                  <a:pt x="9622" y="21600"/>
                  <a:pt x="9646" y="21553"/>
                  <a:pt x="9646" y="21495"/>
                </a:cubicBezTo>
                <a:lnTo>
                  <a:pt x="9646" y="21275"/>
                </a:lnTo>
                <a:cubicBezTo>
                  <a:pt x="9646" y="21218"/>
                  <a:pt x="9622" y="21171"/>
                  <a:pt x="9593" y="21171"/>
                </a:cubicBezTo>
                <a:close/>
                <a:moveTo>
                  <a:pt x="9908" y="21171"/>
                </a:moveTo>
                <a:cubicBezTo>
                  <a:pt x="9879" y="21171"/>
                  <a:pt x="9855" y="21218"/>
                  <a:pt x="9855" y="21275"/>
                </a:cubicBezTo>
                <a:lnTo>
                  <a:pt x="9855" y="21495"/>
                </a:lnTo>
                <a:cubicBezTo>
                  <a:pt x="9855" y="21553"/>
                  <a:pt x="9879" y="21600"/>
                  <a:pt x="9908" y="21600"/>
                </a:cubicBezTo>
                <a:cubicBezTo>
                  <a:pt x="9937" y="21600"/>
                  <a:pt x="9961" y="21553"/>
                  <a:pt x="9961" y="21495"/>
                </a:cubicBezTo>
                <a:lnTo>
                  <a:pt x="9961" y="21275"/>
                </a:lnTo>
                <a:cubicBezTo>
                  <a:pt x="9961" y="21218"/>
                  <a:pt x="9937" y="21171"/>
                  <a:pt x="9908" y="21171"/>
                </a:cubicBezTo>
                <a:close/>
                <a:moveTo>
                  <a:pt x="10758" y="21171"/>
                </a:moveTo>
                <a:cubicBezTo>
                  <a:pt x="10728" y="21171"/>
                  <a:pt x="10705" y="21218"/>
                  <a:pt x="10705" y="21275"/>
                </a:cubicBezTo>
                <a:lnTo>
                  <a:pt x="10705" y="21495"/>
                </a:lnTo>
                <a:cubicBezTo>
                  <a:pt x="10705" y="21553"/>
                  <a:pt x="10728" y="21600"/>
                  <a:pt x="10758" y="21600"/>
                </a:cubicBezTo>
                <a:cubicBezTo>
                  <a:pt x="10787" y="21600"/>
                  <a:pt x="10810" y="21553"/>
                  <a:pt x="10810" y="21495"/>
                </a:cubicBezTo>
                <a:lnTo>
                  <a:pt x="10810" y="21275"/>
                </a:lnTo>
                <a:cubicBezTo>
                  <a:pt x="10810" y="21218"/>
                  <a:pt x="10787" y="21171"/>
                  <a:pt x="10758" y="21171"/>
                </a:cubicBezTo>
                <a:close/>
                <a:moveTo>
                  <a:pt x="11072" y="21171"/>
                </a:moveTo>
                <a:cubicBezTo>
                  <a:pt x="11043" y="21171"/>
                  <a:pt x="11019" y="21218"/>
                  <a:pt x="11019" y="21275"/>
                </a:cubicBezTo>
                <a:lnTo>
                  <a:pt x="11019" y="21495"/>
                </a:lnTo>
                <a:cubicBezTo>
                  <a:pt x="11019" y="21553"/>
                  <a:pt x="11043" y="21600"/>
                  <a:pt x="11072" y="21600"/>
                </a:cubicBezTo>
                <a:cubicBezTo>
                  <a:pt x="11101" y="21600"/>
                  <a:pt x="11125" y="21553"/>
                  <a:pt x="11125" y="21495"/>
                </a:cubicBezTo>
                <a:lnTo>
                  <a:pt x="11125" y="21275"/>
                </a:lnTo>
                <a:cubicBezTo>
                  <a:pt x="11125" y="21218"/>
                  <a:pt x="11101" y="21171"/>
                  <a:pt x="11072" y="21171"/>
                </a:cubicBezTo>
                <a:close/>
                <a:moveTo>
                  <a:pt x="11922" y="21171"/>
                </a:moveTo>
                <a:cubicBezTo>
                  <a:pt x="11893" y="21171"/>
                  <a:pt x="11869" y="21218"/>
                  <a:pt x="11869" y="21275"/>
                </a:cubicBezTo>
                <a:lnTo>
                  <a:pt x="11869" y="21495"/>
                </a:lnTo>
                <a:cubicBezTo>
                  <a:pt x="11869" y="21553"/>
                  <a:pt x="11893" y="21600"/>
                  <a:pt x="11922" y="21600"/>
                </a:cubicBezTo>
                <a:cubicBezTo>
                  <a:pt x="11951" y="21600"/>
                  <a:pt x="11974" y="21553"/>
                  <a:pt x="11974" y="21495"/>
                </a:cubicBezTo>
                <a:lnTo>
                  <a:pt x="11974" y="21275"/>
                </a:lnTo>
                <a:cubicBezTo>
                  <a:pt x="11974" y="21218"/>
                  <a:pt x="11951" y="21171"/>
                  <a:pt x="11922" y="21171"/>
                </a:cubicBezTo>
                <a:close/>
                <a:moveTo>
                  <a:pt x="12236" y="21171"/>
                </a:moveTo>
                <a:cubicBezTo>
                  <a:pt x="12207" y="21171"/>
                  <a:pt x="12183" y="21218"/>
                  <a:pt x="12183" y="21275"/>
                </a:cubicBezTo>
                <a:lnTo>
                  <a:pt x="12183" y="21495"/>
                </a:lnTo>
                <a:cubicBezTo>
                  <a:pt x="12183" y="21553"/>
                  <a:pt x="12207" y="21600"/>
                  <a:pt x="12236" y="21600"/>
                </a:cubicBezTo>
                <a:cubicBezTo>
                  <a:pt x="12265" y="21600"/>
                  <a:pt x="12288" y="21553"/>
                  <a:pt x="12288" y="21495"/>
                </a:cubicBezTo>
                <a:lnTo>
                  <a:pt x="12288" y="21275"/>
                </a:lnTo>
                <a:cubicBezTo>
                  <a:pt x="12288" y="21218"/>
                  <a:pt x="12265" y="21171"/>
                  <a:pt x="12236" y="21171"/>
                </a:cubicBezTo>
                <a:close/>
                <a:moveTo>
                  <a:pt x="13085" y="21171"/>
                </a:moveTo>
                <a:cubicBezTo>
                  <a:pt x="13056" y="21171"/>
                  <a:pt x="13032" y="21218"/>
                  <a:pt x="13032" y="21275"/>
                </a:cubicBezTo>
                <a:lnTo>
                  <a:pt x="13032" y="21495"/>
                </a:lnTo>
                <a:cubicBezTo>
                  <a:pt x="13032" y="21553"/>
                  <a:pt x="13056" y="21600"/>
                  <a:pt x="13085" y="21600"/>
                </a:cubicBezTo>
                <a:cubicBezTo>
                  <a:pt x="13114" y="21600"/>
                  <a:pt x="13138" y="21553"/>
                  <a:pt x="13138" y="21495"/>
                </a:cubicBezTo>
                <a:lnTo>
                  <a:pt x="13138" y="21275"/>
                </a:lnTo>
                <a:cubicBezTo>
                  <a:pt x="13138" y="21218"/>
                  <a:pt x="13114" y="21171"/>
                  <a:pt x="13085" y="21171"/>
                </a:cubicBezTo>
                <a:close/>
                <a:moveTo>
                  <a:pt x="13399" y="21171"/>
                </a:moveTo>
                <a:cubicBezTo>
                  <a:pt x="13370" y="21171"/>
                  <a:pt x="13348" y="21218"/>
                  <a:pt x="13348" y="21275"/>
                </a:cubicBezTo>
                <a:lnTo>
                  <a:pt x="13348" y="21495"/>
                </a:lnTo>
                <a:cubicBezTo>
                  <a:pt x="13348" y="21553"/>
                  <a:pt x="13370" y="21600"/>
                  <a:pt x="13399" y="21600"/>
                </a:cubicBezTo>
                <a:cubicBezTo>
                  <a:pt x="13428" y="21600"/>
                  <a:pt x="13452" y="21553"/>
                  <a:pt x="13452" y="21495"/>
                </a:cubicBezTo>
                <a:lnTo>
                  <a:pt x="13452" y="21275"/>
                </a:lnTo>
                <a:cubicBezTo>
                  <a:pt x="13452" y="21218"/>
                  <a:pt x="13428" y="21171"/>
                  <a:pt x="13399" y="21171"/>
                </a:cubicBezTo>
                <a:close/>
                <a:moveTo>
                  <a:pt x="14249" y="21171"/>
                </a:moveTo>
                <a:cubicBezTo>
                  <a:pt x="14220" y="21171"/>
                  <a:pt x="14196" y="21218"/>
                  <a:pt x="14196" y="21275"/>
                </a:cubicBezTo>
                <a:lnTo>
                  <a:pt x="14196" y="21495"/>
                </a:lnTo>
                <a:cubicBezTo>
                  <a:pt x="14196" y="21553"/>
                  <a:pt x="14220" y="21600"/>
                  <a:pt x="14249" y="21600"/>
                </a:cubicBezTo>
                <a:cubicBezTo>
                  <a:pt x="14278" y="21600"/>
                  <a:pt x="14302" y="21553"/>
                  <a:pt x="14302" y="21495"/>
                </a:cubicBezTo>
                <a:lnTo>
                  <a:pt x="14302" y="21275"/>
                </a:lnTo>
                <a:cubicBezTo>
                  <a:pt x="14302" y="21218"/>
                  <a:pt x="14278" y="21171"/>
                  <a:pt x="14249" y="21171"/>
                </a:cubicBezTo>
                <a:close/>
                <a:moveTo>
                  <a:pt x="14564" y="21171"/>
                </a:moveTo>
                <a:cubicBezTo>
                  <a:pt x="14535" y="21171"/>
                  <a:pt x="14511" y="21218"/>
                  <a:pt x="14511" y="21275"/>
                </a:cubicBezTo>
                <a:lnTo>
                  <a:pt x="14511" y="21495"/>
                </a:lnTo>
                <a:cubicBezTo>
                  <a:pt x="14511" y="21553"/>
                  <a:pt x="14535" y="21600"/>
                  <a:pt x="14564" y="21600"/>
                </a:cubicBezTo>
                <a:cubicBezTo>
                  <a:pt x="14593" y="21600"/>
                  <a:pt x="14617" y="21553"/>
                  <a:pt x="14617" y="21495"/>
                </a:cubicBezTo>
                <a:lnTo>
                  <a:pt x="14617" y="21275"/>
                </a:lnTo>
                <a:cubicBezTo>
                  <a:pt x="14617" y="21218"/>
                  <a:pt x="14593" y="21171"/>
                  <a:pt x="14564" y="21171"/>
                </a:cubicBezTo>
                <a:close/>
                <a:moveTo>
                  <a:pt x="15413" y="21171"/>
                </a:moveTo>
                <a:cubicBezTo>
                  <a:pt x="15384" y="21171"/>
                  <a:pt x="15360" y="21218"/>
                  <a:pt x="15360" y="21275"/>
                </a:cubicBezTo>
                <a:lnTo>
                  <a:pt x="15360" y="21495"/>
                </a:lnTo>
                <a:cubicBezTo>
                  <a:pt x="15360" y="21553"/>
                  <a:pt x="15384" y="21600"/>
                  <a:pt x="15413" y="21600"/>
                </a:cubicBezTo>
                <a:cubicBezTo>
                  <a:pt x="15442" y="21600"/>
                  <a:pt x="15465" y="21553"/>
                  <a:pt x="15465" y="21495"/>
                </a:cubicBezTo>
                <a:lnTo>
                  <a:pt x="15465" y="21275"/>
                </a:lnTo>
                <a:cubicBezTo>
                  <a:pt x="15465" y="21218"/>
                  <a:pt x="15442" y="21171"/>
                  <a:pt x="15413" y="21171"/>
                </a:cubicBezTo>
                <a:close/>
                <a:moveTo>
                  <a:pt x="15728" y="21171"/>
                </a:moveTo>
                <a:cubicBezTo>
                  <a:pt x="15699" y="21171"/>
                  <a:pt x="15675" y="21218"/>
                  <a:pt x="15675" y="21275"/>
                </a:cubicBezTo>
                <a:lnTo>
                  <a:pt x="15675" y="21495"/>
                </a:lnTo>
                <a:cubicBezTo>
                  <a:pt x="15675" y="21553"/>
                  <a:pt x="15699" y="21600"/>
                  <a:pt x="15728" y="21600"/>
                </a:cubicBezTo>
                <a:cubicBezTo>
                  <a:pt x="15757" y="21600"/>
                  <a:pt x="15781" y="21553"/>
                  <a:pt x="15781" y="21495"/>
                </a:cubicBezTo>
                <a:lnTo>
                  <a:pt x="15781" y="21275"/>
                </a:lnTo>
                <a:cubicBezTo>
                  <a:pt x="15781" y="21218"/>
                  <a:pt x="15757" y="21171"/>
                  <a:pt x="15728" y="21171"/>
                </a:cubicBezTo>
                <a:close/>
                <a:moveTo>
                  <a:pt x="16578" y="21171"/>
                </a:moveTo>
                <a:cubicBezTo>
                  <a:pt x="16549" y="21171"/>
                  <a:pt x="16525" y="21218"/>
                  <a:pt x="16525" y="21275"/>
                </a:cubicBezTo>
                <a:lnTo>
                  <a:pt x="16525" y="21495"/>
                </a:lnTo>
                <a:cubicBezTo>
                  <a:pt x="16525" y="21553"/>
                  <a:pt x="16549" y="21600"/>
                  <a:pt x="16578" y="21600"/>
                </a:cubicBezTo>
                <a:cubicBezTo>
                  <a:pt x="16607" y="21600"/>
                  <a:pt x="16630" y="21553"/>
                  <a:pt x="16630" y="21495"/>
                </a:cubicBezTo>
                <a:lnTo>
                  <a:pt x="16630" y="21275"/>
                </a:lnTo>
                <a:cubicBezTo>
                  <a:pt x="16630" y="21218"/>
                  <a:pt x="16607" y="21171"/>
                  <a:pt x="16578" y="21171"/>
                </a:cubicBezTo>
                <a:close/>
                <a:moveTo>
                  <a:pt x="16892" y="21171"/>
                </a:moveTo>
                <a:cubicBezTo>
                  <a:pt x="16863" y="21171"/>
                  <a:pt x="16839" y="21218"/>
                  <a:pt x="16839" y="21275"/>
                </a:cubicBezTo>
                <a:lnTo>
                  <a:pt x="16839" y="21495"/>
                </a:lnTo>
                <a:cubicBezTo>
                  <a:pt x="16839" y="21553"/>
                  <a:pt x="16863" y="21600"/>
                  <a:pt x="16892" y="21600"/>
                </a:cubicBezTo>
                <a:cubicBezTo>
                  <a:pt x="16921" y="21600"/>
                  <a:pt x="16944" y="21553"/>
                  <a:pt x="16944" y="21495"/>
                </a:cubicBezTo>
                <a:lnTo>
                  <a:pt x="16944" y="21275"/>
                </a:lnTo>
                <a:cubicBezTo>
                  <a:pt x="16944" y="21218"/>
                  <a:pt x="16921" y="21171"/>
                  <a:pt x="16892" y="21171"/>
                </a:cubicBezTo>
                <a:close/>
                <a:moveTo>
                  <a:pt x="17741" y="21171"/>
                </a:moveTo>
                <a:cubicBezTo>
                  <a:pt x="17712" y="21171"/>
                  <a:pt x="17689" y="21218"/>
                  <a:pt x="17689" y="21275"/>
                </a:cubicBezTo>
                <a:lnTo>
                  <a:pt x="17689" y="21495"/>
                </a:lnTo>
                <a:cubicBezTo>
                  <a:pt x="17689" y="21553"/>
                  <a:pt x="17712" y="21600"/>
                  <a:pt x="17741" y="21600"/>
                </a:cubicBezTo>
                <a:cubicBezTo>
                  <a:pt x="17770" y="21600"/>
                  <a:pt x="17794" y="21553"/>
                  <a:pt x="17794" y="21495"/>
                </a:cubicBezTo>
                <a:lnTo>
                  <a:pt x="17794" y="21275"/>
                </a:lnTo>
                <a:cubicBezTo>
                  <a:pt x="17794" y="21218"/>
                  <a:pt x="17770" y="21171"/>
                  <a:pt x="17741" y="21171"/>
                </a:cubicBezTo>
                <a:close/>
                <a:moveTo>
                  <a:pt x="18055" y="21171"/>
                </a:moveTo>
                <a:cubicBezTo>
                  <a:pt x="18026" y="21171"/>
                  <a:pt x="18002" y="21218"/>
                  <a:pt x="18002" y="21275"/>
                </a:cubicBezTo>
                <a:lnTo>
                  <a:pt x="18002" y="21495"/>
                </a:lnTo>
                <a:cubicBezTo>
                  <a:pt x="18002" y="21553"/>
                  <a:pt x="18026" y="21600"/>
                  <a:pt x="18055" y="21600"/>
                </a:cubicBezTo>
                <a:cubicBezTo>
                  <a:pt x="18085" y="21600"/>
                  <a:pt x="18108" y="21553"/>
                  <a:pt x="18108" y="21495"/>
                </a:cubicBezTo>
                <a:lnTo>
                  <a:pt x="18108" y="21275"/>
                </a:lnTo>
                <a:cubicBezTo>
                  <a:pt x="18108" y="21218"/>
                  <a:pt x="18085" y="21171"/>
                  <a:pt x="18055" y="21171"/>
                </a:cubicBezTo>
                <a:close/>
                <a:moveTo>
                  <a:pt x="18905" y="21171"/>
                </a:moveTo>
                <a:cubicBezTo>
                  <a:pt x="18876" y="21171"/>
                  <a:pt x="18852" y="21218"/>
                  <a:pt x="18852" y="21275"/>
                </a:cubicBezTo>
                <a:lnTo>
                  <a:pt x="18852" y="21495"/>
                </a:lnTo>
                <a:cubicBezTo>
                  <a:pt x="18852" y="21553"/>
                  <a:pt x="18876" y="21600"/>
                  <a:pt x="18905" y="21600"/>
                </a:cubicBezTo>
                <a:cubicBezTo>
                  <a:pt x="18934" y="21600"/>
                  <a:pt x="18958" y="21553"/>
                  <a:pt x="18958" y="21495"/>
                </a:cubicBezTo>
                <a:lnTo>
                  <a:pt x="18958" y="21275"/>
                </a:lnTo>
                <a:cubicBezTo>
                  <a:pt x="18958" y="21218"/>
                  <a:pt x="18934" y="21171"/>
                  <a:pt x="18905" y="21171"/>
                </a:cubicBezTo>
                <a:close/>
                <a:moveTo>
                  <a:pt x="19220" y="21171"/>
                </a:moveTo>
                <a:cubicBezTo>
                  <a:pt x="19191" y="21171"/>
                  <a:pt x="19167" y="21218"/>
                  <a:pt x="19167" y="21275"/>
                </a:cubicBezTo>
                <a:lnTo>
                  <a:pt x="19167" y="21495"/>
                </a:lnTo>
                <a:cubicBezTo>
                  <a:pt x="19167" y="21553"/>
                  <a:pt x="19191" y="21600"/>
                  <a:pt x="19220" y="21600"/>
                </a:cubicBezTo>
                <a:cubicBezTo>
                  <a:pt x="19249" y="21600"/>
                  <a:pt x="19273" y="21553"/>
                  <a:pt x="19273" y="21495"/>
                </a:cubicBezTo>
                <a:lnTo>
                  <a:pt x="19273" y="21275"/>
                </a:lnTo>
                <a:cubicBezTo>
                  <a:pt x="19273" y="21218"/>
                  <a:pt x="19249" y="21171"/>
                  <a:pt x="19220" y="21171"/>
                </a:cubicBezTo>
                <a:close/>
                <a:moveTo>
                  <a:pt x="20069" y="21171"/>
                </a:moveTo>
                <a:cubicBezTo>
                  <a:pt x="20040" y="21171"/>
                  <a:pt x="20016" y="21218"/>
                  <a:pt x="20016" y="21275"/>
                </a:cubicBezTo>
                <a:lnTo>
                  <a:pt x="20016" y="21495"/>
                </a:lnTo>
                <a:cubicBezTo>
                  <a:pt x="20016" y="21553"/>
                  <a:pt x="20040" y="21600"/>
                  <a:pt x="20069" y="21600"/>
                </a:cubicBezTo>
                <a:cubicBezTo>
                  <a:pt x="20099" y="21600"/>
                  <a:pt x="20122" y="21553"/>
                  <a:pt x="20122" y="21495"/>
                </a:cubicBezTo>
                <a:lnTo>
                  <a:pt x="20122" y="21275"/>
                </a:lnTo>
                <a:cubicBezTo>
                  <a:pt x="20122" y="21218"/>
                  <a:pt x="20099" y="21171"/>
                  <a:pt x="20069" y="21171"/>
                </a:cubicBezTo>
                <a:close/>
                <a:moveTo>
                  <a:pt x="20384" y="21171"/>
                </a:moveTo>
                <a:cubicBezTo>
                  <a:pt x="20355" y="21171"/>
                  <a:pt x="20331" y="21218"/>
                  <a:pt x="20331" y="21275"/>
                </a:cubicBezTo>
                <a:lnTo>
                  <a:pt x="20331" y="21495"/>
                </a:lnTo>
                <a:cubicBezTo>
                  <a:pt x="20331" y="21553"/>
                  <a:pt x="20355" y="21600"/>
                  <a:pt x="20384" y="21600"/>
                </a:cubicBezTo>
                <a:cubicBezTo>
                  <a:pt x="20413" y="21600"/>
                  <a:pt x="20436" y="21553"/>
                  <a:pt x="20436" y="21495"/>
                </a:cubicBezTo>
                <a:lnTo>
                  <a:pt x="20436" y="21275"/>
                </a:lnTo>
                <a:cubicBezTo>
                  <a:pt x="20436" y="21218"/>
                  <a:pt x="20413" y="21171"/>
                  <a:pt x="20384" y="21171"/>
                </a:cubicBezTo>
                <a:close/>
                <a:moveTo>
                  <a:pt x="21234" y="21171"/>
                </a:moveTo>
                <a:cubicBezTo>
                  <a:pt x="21204" y="21171"/>
                  <a:pt x="21181" y="21218"/>
                  <a:pt x="21181" y="21275"/>
                </a:cubicBezTo>
                <a:lnTo>
                  <a:pt x="21181" y="21495"/>
                </a:lnTo>
                <a:cubicBezTo>
                  <a:pt x="21181" y="21553"/>
                  <a:pt x="21204" y="21600"/>
                  <a:pt x="21234" y="21600"/>
                </a:cubicBezTo>
                <a:cubicBezTo>
                  <a:pt x="21263" y="21600"/>
                  <a:pt x="21285" y="21553"/>
                  <a:pt x="21285" y="21495"/>
                </a:cubicBezTo>
                <a:lnTo>
                  <a:pt x="21285" y="21275"/>
                </a:lnTo>
                <a:cubicBezTo>
                  <a:pt x="21285" y="21218"/>
                  <a:pt x="21263" y="21171"/>
                  <a:pt x="21234" y="21171"/>
                </a:cubicBezTo>
                <a:close/>
                <a:moveTo>
                  <a:pt x="21547" y="21171"/>
                </a:moveTo>
                <a:cubicBezTo>
                  <a:pt x="21518" y="21171"/>
                  <a:pt x="21495" y="21218"/>
                  <a:pt x="21495" y="21275"/>
                </a:cubicBezTo>
                <a:lnTo>
                  <a:pt x="21495" y="21495"/>
                </a:lnTo>
                <a:cubicBezTo>
                  <a:pt x="21495" y="21553"/>
                  <a:pt x="21518" y="21600"/>
                  <a:pt x="21547" y="21600"/>
                </a:cubicBezTo>
                <a:cubicBezTo>
                  <a:pt x="21576" y="21600"/>
                  <a:pt x="21600" y="21553"/>
                  <a:pt x="21600" y="21495"/>
                </a:cubicBezTo>
                <a:lnTo>
                  <a:pt x="21600" y="21275"/>
                </a:lnTo>
                <a:cubicBezTo>
                  <a:pt x="21600" y="21218"/>
                  <a:pt x="21576" y="21171"/>
                  <a:pt x="21547" y="21171"/>
                </a:cubicBezTo>
                <a:close/>
              </a:path>
            </a:pathLst>
          </a:custGeom>
          <a:gradFill>
            <a:gsLst>
              <a:gs pos="845">
                <a:srgbClr val="E8E9F0">
                  <a:alpha val="49711"/>
                </a:srgbClr>
              </a:gs>
              <a:gs pos="24764">
                <a:srgbClr val="F4F4F8">
                  <a:alpha val="49711"/>
                </a:srgbClr>
              </a:gs>
              <a:gs pos="34398">
                <a:srgbClr val="FFFFFF">
                  <a:alpha val="49711"/>
                </a:srgbClr>
              </a:gs>
            </a:gsLst>
            <a:path>
              <a:fillToRect l="31295" t="-9993" r="68704" b="109993"/>
            </a:path>
          </a:gradFill>
          <a:ln w="12700">
            <a:miter lim="400000"/>
          </a:ln>
        </p:spPr>
        <p:txBody>
          <a:bodyPr lIns="45719" rIns="45719" anchor="ctr"/>
          <a:lstStyle/>
          <a:p>
            <a:pPr defTabSz="914400">
              <a:lnSpc>
                <a:spcPct val="100000"/>
              </a:lnSpc>
              <a:buClrTx/>
              <a:defRPr sz="1800" baseline="0"/>
            </a:pPr>
            <a:endParaRPr/>
          </a:p>
        </p:txBody>
      </p:sp>
      <p:sp>
        <p:nvSpPr>
          <p:cNvPr id="1272" name="H1 Montserrat SemiBold 64 – nadpis vlevo"/>
          <p:cNvSpPr txBox="1">
            <a:spLocks noGrp="1"/>
          </p:cNvSpPr>
          <p:nvPr>
            <p:ph type="body" sz="quarter" idx="21"/>
          </p:nvPr>
        </p:nvSpPr>
        <p:spPr>
          <a:xfrm>
            <a:off x="1371548" y="1522656"/>
            <a:ext cx="21640905" cy="1092201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/>
          <a:p>
            <a:pPr marL="0" indent="0" algn="ctr" defTabSz="825500">
              <a:lnSpc>
                <a:spcPct val="15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6400" i="1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t>H1 </a:t>
            </a:r>
            <a:r>
              <a:rPr>
                <a:solidFill>
                  <a:srgbClr val="FF7575"/>
                </a:solidFill>
              </a:rPr>
              <a:t>Montserrat</a:t>
            </a:r>
            <a:r>
              <a:t> SemiBold 64 – nadpis vlevo</a:t>
            </a:r>
          </a:p>
        </p:txBody>
      </p:sp>
      <p:sp>
        <p:nvSpPr>
          <p:cNvPr id="1273" name="Ukázka velikosti fontu 30, opět Montserrat Regular. Řádkování 1,3. Vnímejme tuto velikost jako minimální pro prezentaci na živo."/>
          <p:cNvSpPr txBox="1">
            <a:spLocks noGrp="1"/>
          </p:cNvSpPr>
          <p:nvPr>
            <p:ph type="body" sz="quarter" idx="22"/>
          </p:nvPr>
        </p:nvSpPr>
        <p:spPr>
          <a:xfrm>
            <a:off x="2666243" y="5620801"/>
            <a:ext cx="8858173" cy="1793241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>
            <a:lvl1pPr marL="0" indent="0" defTabSz="825500">
              <a:lnSpc>
                <a:spcPct val="13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000">
                <a:latin typeface="Montserrat Regular"/>
                <a:ea typeface="Montserrat Regular"/>
                <a:cs typeface="Montserrat Regular"/>
                <a:sym typeface="Montserrat Regular"/>
              </a:defRPr>
            </a:lvl1pPr>
          </a:lstStyle>
          <a:p>
            <a:r>
              <a:t>Ukázka velikosti fontu 30, opět Montserrat Regular. Řádkování 1,3. Vnímejme tuto velikost jako minimální pro prezentaci na živo.</a:t>
            </a:r>
          </a:p>
        </p:txBody>
      </p:sp>
      <p:sp>
        <p:nvSpPr>
          <p:cNvPr id="1274" name="H3 Nadpis odstavce velikost 33"/>
          <p:cNvSpPr txBox="1">
            <a:spLocks noGrp="1"/>
          </p:cNvSpPr>
          <p:nvPr>
            <p:ph type="body" sz="quarter" idx="23"/>
          </p:nvPr>
        </p:nvSpPr>
        <p:spPr>
          <a:xfrm>
            <a:off x="2666243" y="4789890"/>
            <a:ext cx="8500314" cy="609601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/>
          <a:p>
            <a:pPr marL="0" indent="0" defTabSz="825500">
              <a:lnSpc>
                <a:spcPct val="14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300">
                <a:solidFill>
                  <a:srgbClr val="040E3C"/>
                </a:solidFill>
                <a:latin typeface="+mn-lt"/>
                <a:ea typeface="+mn-ea"/>
                <a:cs typeface="+mn-cs"/>
                <a:sym typeface="Montserrat SemiBold"/>
              </a:defRPr>
            </a:pPr>
            <a:r>
              <a:t>H3 </a:t>
            </a:r>
            <a:r>
              <a:rPr>
                <a:solidFill>
                  <a:srgbClr val="6BE0C3"/>
                </a:solidFill>
              </a:rPr>
              <a:t>Nadpis</a:t>
            </a:r>
            <a:r>
              <a:t> odstavce velikost 33</a:t>
            </a:r>
          </a:p>
        </p:txBody>
      </p:sp>
      <p:sp>
        <p:nvSpPr>
          <p:cNvPr id="1275" name="Ukázka velikosti fontu 30, opět Montserrat Regular. Řádkování 1,3. Vnímejme tuto velikost jako minimální pro prezentaci na živo."/>
          <p:cNvSpPr txBox="1">
            <a:spLocks noGrp="1"/>
          </p:cNvSpPr>
          <p:nvPr>
            <p:ph type="body" sz="quarter" idx="24"/>
          </p:nvPr>
        </p:nvSpPr>
        <p:spPr>
          <a:xfrm>
            <a:off x="2666243" y="9365373"/>
            <a:ext cx="8858173" cy="1793241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>
            <a:lvl1pPr marL="0" indent="0" defTabSz="825500">
              <a:lnSpc>
                <a:spcPct val="13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000">
                <a:latin typeface="Montserrat Regular"/>
                <a:ea typeface="Montserrat Regular"/>
                <a:cs typeface="Montserrat Regular"/>
                <a:sym typeface="Montserrat Regular"/>
              </a:defRPr>
            </a:lvl1pPr>
          </a:lstStyle>
          <a:p>
            <a:r>
              <a:t>Ukázka velikosti fontu 30, opět Montserrat Regular. Řádkování 1,3. Vnímejme tuto velikost jako minimální pro prezentaci na živo.</a:t>
            </a:r>
          </a:p>
        </p:txBody>
      </p:sp>
      <p:sp>
        <p:nvSpPr>
          <p:cNvPr id="1276" name="H3 Nadpis odstavce velikost 33"/>
          <p:cNvSpPr txBox="1">
            <a:spLocks noGrp="1"/>
          </p:cNvSpPr>
          <p:nvPr>
            <p:ph type="body" sz="quarter" idx="25"/>
          </p:nvPr>
        </p:nvSpPr>
        <p:spPr>
          <a:xfrm>
            <a:off x="2666243" y="8534462"/>
            <a:ext cx="8500314" cy="609601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/>
          <a:p>
            <a:pPr marL="0" indent="0" defTabSz="825500">
              <a:lnSpc>
                <a:spcPct val="14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300">
                <a:solidFill>
                  <a:srgbClr val="040E3C"/>
                </a:solidFill>
                <a:latin typeface="+mn-lt"/>
                <a:ea typeface="+mn-ea"/>
                <a:cs typeface="+mn-cs"/>
                <a:sym typeface="Montserrat SemiBold"/>
              </a:defRPr>
            </a:pPr>
            <a:r>
              <a:t>H3 </a:t>
            </a:r>
            <a:r>
              <a:rPr>
                <a:solidFill>
                  <a:srgbClr val="A97FEF"/>
                </a:solidFill>
              </a:rPr>
              <a:t>Nadpis</a:t>
            </a:r>
            <a:r>
              <a:t> odstavce velikost 33</a:t>
            </a:r>
          </a:p>
        </p:txBody>
      </p:sp>
      <p:sp>
        <p:nvSpPr>
          <p:cNvPr id="1277" name="Ukázka velikosti fontu 30, opět Montserrat Regular. Řádkování 1,3. Vnímejme tuto velikost jako minimální pro prezentaci na živo."/>
          <p:cNvSpPr txBox="1">
            <a:spLocks noGrp="1"/>
          </p:cNvSpPr>
          <p:nvPr>
            <p:ph type="body" sz="quarter" idx="26"/>
          </p:nvPr>
        </p:nvSpPr>
        <p:spPr>
          <a:xfrm>
            <a:off x="12859584" y="5620801"/>
            <a:ext cx="8858173" cy="1793241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>
            <a:lvl1pPr marL="0" indent="0" defTabSz="825500">
              <a:lnSpc>
                <a:spcPct val="13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000">
                <a:latin typeface="Montserrat Regular"/>
                <a:ea typeface="Montserrat Regular"/>
                <a:cs typeface="Montserrat Regular"/>
                <a:sym typeface="Montserrat Regular"/>
              </a:defRPr>
            </a:lvl1pPr>
          </a:lstStyle>
          <a:p>
            <a:r>
              <a:t>Ukázka velikosti fontu 30, opět Montserrat Regular. Řádkování 1,3. Vnímejme tuto velikost jako minimální pro prezentaci na živo.</a:t>
            </a:r>
          </a:p>
        </p:txBody>
      </p:sp>
      <p:sp>
        <p:nvSpPr>
          <p:cNvPr id="1278" name="H3 Nadpis odstavce velikost 33"/>
          <p:cNvSpPr txBox="1">
            <a:spLocks noGrp="1"/>
          </p:cNvSpPr>
          <p:nvPr>
            <p:ph type="body" sz="quarter" idx="27"/>
          </p:nvPr>
        </p:nvSpPr>
        <p:spPr>
          <a:xfrm>
            <a:off x="12859584" y="4789890"/>
            <a:ext cx="8500314" cy="609601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/>
          <a:p>
            <a:pPr marL="0" indent="0" defTabSz="825500">
              <a:lnSpc>
                <a:spcPct val="14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300">
                <a:solidFill>
                  <a:srgbClr val="040E3C"/>
                </a:solidFill>
                <a:latin typeface="+mn-lt"/>
                <a:ea typeface="+mn-ea"/>
                <a:cs typeface="+mn-cs"/>
                <a:sym typeface="Montserrat SemiBold"/>
              </a:defRPr>
            </a:pPr>
            <a:r>
              <a:t>H3 </a:t>
            </a:r>
            <a:r>
              <a:rPr>
                <a:solidFill>
                  <a:srgbClr val="F7981D"/>
                </a:solidFill>
              </a:rPr>
              <a:t>Nadpis</a:t>
            </a:r>
            <a:r>
              <a:t> odstavce velikost 33</a:t>
            </a:r>
          </a:p>
        </p:txBody>
      </p:sp>
      <p:sp>
        <p:nvSpPr>
          <p:cNvPr id="1279" name="Ukázka velikosti fontu 30, opět Montserrat Regular. Řádkování 1,3. Vnímejme tuto velikost jako minimální pro prezentaci na živo."/>
          <p:cNvSpPr txBox="1">
            <a:spLocks noGrp="1"/>
          </p:cNvSpPr>
          <p:nvPr>
            <p:ph type="body" sz="quarter" idx="28"/>
          </p:nvPr>
        </p:nvSpPr>
        <p:spPr>
          <a:xfrm>
            <a:off x="12859584" y="9365373"/>
            <a:ext cx="8858173" cy="1793241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>
            <a:lvl1pPr marL="0" indent="0" defTabSz="825500">
              <a:lnSpc>
                <a:spcPct val="13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000">
                <a:latin typeface="Montserrat Regular"/>
                <a:ea typeface="Montserrat Regular"/>
                <a:cs typeface="Montserrat Regular"/>
                <a:sym typeface="Montserrat Regular"/>
              </a:defRPr>
            </a:lvl1pPr>
          </a:lstStyle>
          <a:p>
            <a:r>
              <a:t>Ukázka velikosti fontu 30, opět Montserrat Regular. Řádkování 1,3. Vnímejme tuto velikost jako minimální pro prezentaci na živo.</a:t>
            </a:r>
          </a:p>
        </p:txBody>
      </p:sp>
      <p:sp>
        <p:nvSpPr>
          <p:cNvPr id="1280" name="H3 Nadpis odstavce velikost 33"/>
          <p:cNvSpPr txBox="1">
            <a:spLocks noGrp="1"/>
          </p:cNvSpPr>
          <p:nvPr>
            <p:ph type="body" sz="quarter" idx="29"/>
          </p:nvPr>
        </p:nvSpPr>
        <p:spPr>
          <a:xfrm>
            <a:off x="12859584" y="8534462"/>
            <a:ext cx="8500314" cy="609601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/>
          <a:p>
            <a:pPr marL="0" indent="0" defTabSz="825500">
              <a:lnSpc>
                <a:spcPct val="14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300">
                <a:solidFill>
                  <a:srgbClr val="040E3C"/>
                </a:solidFill>
                <a:latin typeface="+mn-lt"/>
                <a:ea typeface="+mn-ea"/>
                <a:cs typeface="+mn-cs"/>
                <a:sym typeface="Montserrat SemiBold"/>
              </a:defRPr>
            </a:pPr>
            <a:r>
              <a:t>H3 </a:t>
            </a:r>
            <a:r>
              <a:rPr>
                <a:solidFill>
                  <a:srgbClr val="2596FF"/>
                </a:solidFill>
              </a:rPr>
              <a:t>Nadpis</a:t>
            </a:r>
            <a:r>
              <a:t> odstavce velikost 33</a:t>
            </a:r>
          </a:p>
        </p:txBody>
      </p:sp>
      <p:sp>
        <p:nvSpPr>
          <p:cNvPr id="1281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2001499" y="13080999"/>
            <a:ext cx="368505" cy="374600"/>
          </a:xfrm>
          <a:prstGeom prst="rect">
            <a:avLst/>
          </a:prstGeom>
        </p:spPr>
        <p:txBody>
          <a:bodyPr lIns="50800" tIns="50800" rIns="50800" bIns="50800" anchor="b"/>
          <a:lstStyle>
            <a:lvl1pPr algn="ctr" defTabSz="584200">
              <a:buClr>
                <a:srgbClr val="000000"/>
              </a:buClr>
              <a:defRPr sz="1800" b="0">
                <a:solidFill>
                  <a:srgbClr val="000000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8" name="Volný tvar 6"/>
          <p:cNvSpPr/>
          <p:nvPr/>
        </p:nvSpPr>
        <p:spPr>
          <a:xfrm>
            <a:off x="134619" y="128682"/>
            <a:ext cx="24114762" cy="122132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3" y="0"/>
                </a:moveTo>
                <a:cubicBezTo>
                  <a:pt x="24" y="0"/>
                  <a:pt x="0" y="47"/>
                  <a:pt x="0" y="105"/>
                </a:cubicBezTo>
                <a:lnTo>
                  <a:pt x="0" y="325"/>
                </a:lnTo>
                <a:cubicBezTo>
                  <a:pt x="0" y="382"/>
                  <a:pt x="24" y="427"/>
                  <a:pt x="53" y="427"/>
                </a:cubicBezTo>
                <a:cubicBezTo>
                  <a:pt x="82" y="427"/>
                  <a:pt x="106" y="382"/>
                  <a:pt x="106" y="325"/>
                </a:cubicBezTo>
                <a:lnTo>
                  <a:pt x="106" y="105"/>
                </a:lnTo>
                <a:cubicBezTo>
                  <a:pt x="106" y="47"/>
                  <a:pt x="82" y="0"/>
                  <a:pt x="53" y="0"/>
                </a:cubicBezTo>
                <a:close/>
                <a:moveTo>
                  <a:pt x="367" y="0"/>
                </a:moveTo>
                <a:cubicBezTo>
                  <a:pt x="338" y="0"/>
                  <a:pt x="315" y="47"/>
                  <a:pt x="315" y="105"/>
                </a:cubicBezTo>
                <a:lnTo>
                  <a:pt x="315" y="325"/>
                </a:lnTo>
                <a:cubicBezTo>
                  <a:pt x="315" y="382"/>
                  <a:pt x="338" y="427"/>
                  <a:pt x="367" y="427"/>
                </a:cubicBezTo>
                <a:cubicBezTo>
                  <a:pt x="397" y="427"/>
                  <a:pt x="420" y="382"/>
                  <a:pt x="420" y="325"/>
                </a:cubicBezTo>
                <a:lnTo>
                  <a:pt x="420" y="105"/>
                </a:lnTo>
                <a:cubicBezTo>
                  <a:pt x="420" y="47"/>
                  <a:pt x="397" y="0"/>
                  <a:pt x="367" y="0"/>
                </a:cubicBezTo>
                <a:close/>
                <a:moveTo>
                  <a:pt x="1217" y="0"/>
                </a:moveTo>
                <a:cubicBezTo>
                  <a:pt x="1188" y="0"/>
                  <a:pt x="1164" y="47"/>
                  <a:pt x="1164" y="105"/>
                </a:cubicBezTo>
                <a:lnTo>
                  <a:pt x="1164" y="325"/>
                </a:lnTo>
                <a:cubicBezTo>
                  <a:pt x="1164" y="382"/>
                  <a:pt x="1188" y="427"/>
                  <a:pt x="1217" y="427"/>
                </a:cubicBezTo>
                <a:cubicBezTo>
                  <a:pt x="1246" y="427"/>
                  <a:pt x="1270" y="382"/>
                  <a:pt x="1270" y="325"/>
                </a:cubicBezTo>
                <a:lnTo>
                  <a:pt x="1270" y="105"/>
                </a:lnTo>
                <a:cubicBezTo>
                  <a:pt x="1270" y="47"/>
                  <a:pt x="1246" y="0"/>
                  <a:pt x="1217" y="0"/>
                </a:cubicBezTo>
                <a:close/>
                <a:moveTo>
                  <a:pt x="1532" y="0"/>
                </a:moveTo>
                <a:cubicBezTo>
                  <a:pt x="1503" y="0"/>
                  <a:pt x="1479" y="47"/>
                  <a:pt x="1479" y="105"/>
                </a:cubicBezTo>
                <a:lnTo>
                  <a:pt x="1479" y="325"/>
                </a:lnTo>
                <a:cubicBezTo>
                  <a:pt x="1479" y="382"/>
                  <a:pt x="1503" y="427"/>
                  <a:pt x="1532" y="427"/>
                </a:cubicBezTo>
                <a:cubicBezTo>
                  <a:pt x="1561" y="427"/>
                  <a:pt x="1584" y="382"/>
                  <a:pt x="1584" y="325"/>
                </a:cubicBezTo>
                <a:lnTo>
                  <a:pt x="1584" y="105"/>
                </a:lnTo>
                <a:cubicBezTo>
                  <a:pt x="1584" y="47"/>
                  <a:pt x="1561" y="0"/>
                  <a:pt x="1532" y="0"/>
                </a:cubicBezTo>
                <a:close/>
                <a:moveTo>
                  <a:pt x="2380" y="0"/>
                </a:moveTo>
                <a:cubicBezTo>
                  <a:pt x="2351" y="0"/>
                  <a:pt x="2329" y="47"/>
                  <a:pt x="2329" y="105"/>
                </a:cubicBezTo>
                <a:lnTo>
                  <a:pt x="2329" y="325"/>
                </a:lnTo>
                <a:cubicBezTo>
                  <a:pt x="2329" y="382"/>
                  <a:pt x="2351" y="427"/>
                  <a:pt x="2380" y="427"/>
                </a:cubicBezTo>
                <a:cubicBezTo>
                  <a:pt x="2409" y="427"/>
                  <a:pt x="2433" y="382"/>
                  <a:pt x="2433" y="325"/>
                </a:cubicBezTo>
                <a:lnTo>
                  <a:pt x="2433" y="105"/>
                </a:lnTo>
                <a:cubicBezTo>
                  <a:pt x="2433" y="47"/>
                  <a:pt x="2409" y="0"/>
                  <a:pt x="2380" y="0"/>
                </a:cubicBezTo>
                <a:close/>
                <a:moveTo>
                  <a:pt x="2695" y="0"/>
                </a:moveTo>
                <a:cubicBezTo>
                  <a:pt x="2666" y="0"/>
                  <a:pt x="2643" y="47"/>
                  <a:pt x="2643" y="105"/>
                </a:cubicBezTo>
                <a:lnTo>
                  <a:pt x="2643" y="325"/>
                </a:lnTo>
                <a:cubicBezTo>
                  <a:pt x="2643" y="382"/>
                  <a:pt x="2666" y="427"/>
                  <a:pt x="2695" y="427"/>
                </a:cubicBezTo>
                <a:cubicBezTo>
                  <a:pt x="2724" y="427"/>
                  <a:pt x="2748" y="382"/>
                  <a:pt x="2748" y="325"/>
                </a:cubicBezTo>
                <a:lnTo>
                  <a:pt x="2748" y="105"/>
                </a:lnTo>
                <a:cubicBezTo>
                  <a:pt x="2748" y="47"/>
                  <a:pt x="2724" y="0"/>
                  <a:pt x="2695" y="0"/>
                </a:cubicBezTo>
                <a:close/>
                <a:moveTo>
                  <a:pt x="3545" y="0"/>
                </a:moveTo>
                <a:cubicBezTo>
                  <a:pt x="3516" y="0"/>
                  <a:pt x="3492" y="47"/>
                  <a:pt x="3492" y="105"/>
                </a:cubicBezTo>
                <a:lnTo>
                  <a:pt x="3492" y="325"/>
                </a:lnTo>
                <a:cubicBezTo>
                  <a:pt x="3492" y="382"/>
                  <a:pt x="3516" y="427"/>
                  <a:pt x="3545" y="427"/>
                </a:cubicBezTo>
                <a:cubicBezTo>
                  <a:pt x="3574" y="427"/>
                  <a:pt x="3598" y="382"/>
                  <a:pt x="3598" y="325"/>
                </a:cubicBezTo>
                <a:lnTo>
                  <a:pt x="3598" y="105"/>
                </a:lnTo>
                <a:cubicBezTo>
                  <a:pt x="3598" y="47"/>
                  <a:pt x="3574" y="0"/>
                  <a:pt x="3545" y="0"/>
                </a:cubicBezTo>
                <a:close/>
                <a:moveTo>
                  <a:pt x="3859" y="0"/>
                </a:moveTo>
                <a:cubicBezTo>
                  <a:pt x="3830" y="0"/>
                  <a:pt x="3806" y="47"/>
                  <a:pt x="3806" y="105"/>
                </a:cubicBezTo>
                <a:lnTo>
                  <a:pt x="3806" y="325"/>
                </a:lnTo>
                <a:cubicBezTo>
                  <a:pt x="3806" y="382"/>
                  <a:pt x="3830" y="427"/>
                  <a:pt x="3859" y="427"/>
                </a:cubicBezTo>
                <a:cubicBezTo>
                  <a:pt x="3888" y="427"/>
                  <a:pt x="3912" y="382"/>
                  <a:pt x="3912" y="325"/>
                </a:cubicBezTo>
                <a:lnTo>
                  <a:pt x="3912" y="105"/>
                </a:lnTo>
                <a:cubicBezTo>
                  <a:pt x="3912" y="47"/>
                  <a:pt x="3888" y="0"/>
                  <a:pt x="3859" y="0"/>
                </a:cubicBezTo>
                <a:close/>
                <a:moveTo>
                  <a:pt x="4709" y="0"/>
                </a:moveTo>
                <a:cubicBezTo>
                  <a:pt x="4680" y="0"/>
                  <a:pt x="4656" y="47"/>
                  <a:pt x="4656" y="105"/>
                </a:cubicBezTo>
                <a:lnTo>
                  <a:pt x="4656" y="325"/>
                </a:lnTo>
                <a:cubicBezTo>
                  <a:pt x="4656" y="382"/>
                  <a:pt x="4680" y="427"/>
                  <a:pt x="4709" y="427"/>
                </a:cubicBezTo>
                <a:cubicBezTo>
                  <a:pt x="4738" y="427"/>
                  <a:pt x="4762" y="382"/>
                  <a:pt x="4762" y="325"/>
                </a:cubicBezTo>
                <a:lnTo>
                  <a:pt x="4762" y="105"/>
                </a:lnTo>
                <a:cubicBezTo>
                  <a:pt x="4762" y="47"/>
                  <a:pt x="4738" y="0"/>
                  <a:pt x="4709" y="0"/>
                </a:cubicBezTo>
                <a:close/>
                <a:moveTo>
                  <a:pt x="5023" y="0"/>
                </a:moveTo>
                <a:cubicBezTo>
                  <a:pt x="4994" y="0"/>
                  <a:pt x="4970" y="47"/>
                  <a:pt x="4970" y="105"/>
                </a:cubicBezTo>
                <a:lnTo>
                  <a:pt x="4970" y="325"/>
                </a:lnTo>
                <a:cubicBezTo>
                  <a:pt x="4970" y="382"/>
                  <a:pt x="4994" y="427"/>
                  <a:pt x="5023" y="427"/>
                </a:cubicBezTo>
                <a:cubicBezTo>
                  <a:pt x="5053" y="427"/>
                  <a:pt x="5076" y="382"/>
                  <a:pt x="5076" y="325"/>
                </a:cubicBezTo>
                <a:lnTo>
                  <a:pt x="5076" y="105"/>
                </a:lnTo>
                <a:cubicBezTo>
                  <a:pt x="5076" y="47"/>
                  <a:pt x="5053" y="0"/>
                  <a:pt x="5023" y="0"/>
                </a:cubicBezTo>
                <a:close/>
                <a:moveTo>
                  <a:pt x="5873" y="0"/>
                </a:moveTo>
                <a:cubicBezTo>
                  <a:pt x="5844" y="0"/>
                  <a:pt x="5820" y="47"/>
                  <a:pt x="5820" y="105"/>
                </a:cubicBezTo>
                <a:lnTo>
                  <a:pt x="5820" y="325"/>
                </a:lnTo>
                <a:cubicBezTo>
                  <a:pt x="5820" y="382"/>
                  <a:pt x="5844" y="427"/>
                  <a:pt x="5873" y="427"/>
                </a:cubicBezTo>
                <a:cubicBezTo>
                  <a:pt x="5902" y="427"/>
                  <a:pt x="5926" y="382"/>
                  <a:pt x="5926" y="325"/>
                </a:cubicBezTo>
                <a:lnTo>
                  <a:pt x="5926" y="105"/>
                </a:lnTo>
                <a:cubicBezTo>
                  <a:pt x="5926" y="47"/>
                  <a:pt x="5902" y="0"/>
                  <a:pt x="5873" y="0"/>
                </a:cubicBezTo>
                <a:close/>
                <a:moveTo>
                  <a:pt x="6188" y="0"/>
                </a:moveTo>
                <a:cubicBezTo>
                  <a:pt x="6159" y="0"/>
                  <a:pt x="6135" y="47"/>
                  <a:pt x="6135" y="105"/>
                </a:cubicBezTo>
                <a:lnTo>
                  <a:pt x="6135" y="325"/>
                </a:lnTo>
                <a:cubicBezTo>
                  <a:pt x="6135" y="382"/>
                  <a:pt x="6159" y="427"/>
                  <a:pt x="6188" y="427"/>
                </a:cubicBezTo>
                <a:cubicBezTo>
                  <a:pt x="6217" y="427"/>
                  <a:pt x="6240" y="382"/>
                  <a:pt x="6240" y="325"/>
                </a:cubicBezTo>
                <a:lnTo>
                  <a:pt x="6240" y="105"/>
                </a:lnTo>
                <a:cubicBezTo>
                  <a:pt x="6240" y="47"/>
                  <a:pt x="6217" y="0"/>
                  <a:pt x="6188" y="0"/>
                </a:cubicBezTo>
                <a:close/>
                <a:moveTo>
                  <a:pt x="7036" y="0"/>
                </a:moveTo>
                <a:cubicBezTo>
                  <a:pt x="7007" y="0"/>
                  <a:pt x="6984" y="47"/>
                  <a:pt x="6984" y="105"/>
                </a:cubicBezTo>
                <a:lnTo>
                  <a:pt x="6984" y="325"/>
                </a:lnTo>
                <a:cubicBezTo>
                  <a:pt x="6984" y="382"/>
                  <a:pt x="7007" y="427"/>
                  <a:pt x="7036" y="427"/>
                </a:cubicBezTo>
                <a:cubicBezTo>
                  <a:pt x="7065" y="427"/>
                  <a:pt x="7089" y="382"/>
                  <a:pt x="7089" y="325"/>
                </a:cubicBezTo>
                <a:lnTo>
                  <a:pt x="7089" y="105"/>
                </a:lnTo>
                <a:cubicBezTo>
                  <a:pt x="7089" y="47"/>
                  <a:pt x="7065" y="0"/>
                  <a:pt x="7036" y="0"/>
                </a:cubicBezTo>
                <a:close/>
                <a:moveTo>
                  <a:pt x="7351" y="0"/>
                </a:moveTo>
                <a:cubicBezTo>
                  <a:pt x="7322" y="0"/>
                  <a:pt x="7299" y="47"/>
                  <a:pt x="7299" y="105"/>
                </a:cubicBezTo>
                <a:lnTo>
                  <a:pt x="7299" y="325"/>
                </a:lnTo>
                <a:cubicBezTo>
                  <a:pt x="7299" y="382"/>
                  <a:pt x="7322" y="427"/>
                  <a:pt x="7351" y="427"/>
                </a:cubicBezTo>
                <a:cubicBezTo>
                  <a:pt x="7380" y="427"/>
                  <a:pt x="7404" y="382"/>
                  <a:pt x="7404" y="325"/>
                </a:cubicBezTo>
                <a:lnTo>
                  <a:pt x="7404" y="105"/>
                </a:lnTo>
                <a:cubicBezTo>
                  <a:pt x="7404" y="47"/>
                  <a:pt x="7380" y="0"/>
                  <a:pt x="7351" y="0"/>
                </a:cubicBezTo>
                <a:close/>
                <a:moveTo>
                  <a:pt x="8201" y="0"/>
                </a:moveTo>
                <a:cubicBezTo>
                  <a:pt x="8171" y="0"/>
                  <a:pt x="8148" y="47"/>
                  <a:pt x="8148" y="105"/>
                </a:cubicBezTo>
                <a:lnTo>
                  <a:pt x="8148" y="325"/>
                </a:lnTo>
                <a:cubicBezTo>
                  <a:pt x="8148" y="382"/>
                  <a:pt x="8171" y="427"/>
                  <a:pt x="8201" y="427"/>
                </a:cubicBezTo>
                <a:cubicBezTo>
                  <a:pt x="8230" y="427"/>
                  <a:pt x="8254" y="382"/>
                  <a:pt x="8254" y="325"/>
                </a:cubicBezTo>
                <a:lnTo>
                  <a:pt x="8254" y="105"/>
                </a:lnTo>
                <a:cubicBezTo>
                  <a:pt x="8254" y="47"/>
                  <a:pt x="8230" y="0"/>
                  <a:pt x="8201" y="0"/>
                </a:cubicBezTo>
                <a:close/>
                <a:moveTo>
                  <a:pt x="8515" y="0"/>
                </a:moveTo>
                <a:cubicBezTo>
                  <a:pt x="8486" y="0"/>
                  <a:pt x="8462" y="47"/>
                  <a:pt x="8462" y="105"/>
                </a:cubicBezTo>
                <a:lnTo>
                  <a:pt x="8462" y="325"/>
                </a:lnTo>
                <a:cubicBezTo>
                  <a:pt x="8462" y="382"/>
                  <a:pt x="8486" y="427"/>
                  <a:pt x="8515" y="427"/>
                </a:cubicBezTo>
                <a:cubicBezTo>
                  <a:pt x="8544" y="427"/>
                  <a:pt x="8568" y="382"/>
                  <a:pt x="8568" y="325"/>
                </a:cubicBezTo>
                <a:lnTo>
                  <a:pt x="8568" y="105"/>
                </a:lnTo>
                <a:cubicBezTo>
                  <a:pt x="8568" y="47"/>
                  <a:pt x="8544" y="0"/>
                  <a:pt x="8515" y="0"/>
                </a:cubicBezTo>
                <a:close/>
                <a:moveTo>
                  <a:pt x="9365" y="0"/>
                </a:moveTo>
                <a:cubicBezTo>
                  <a:pt x="9336" y="0"/>
                  <a:pt x="9312" y="47"/>
                  <a:pt x="9312" y="105"/>
                </a:cubicBezTo>
                <a:lnTo>
                  <a:pt x="9312" y="325"/>
                </a:lnTo>
                <a:cubicBezTo>
                  <a:pt x="9312" y="382"/>
                  <a:pt x="9336" y="427"/>
                  <a:pt x="9365" y="427"/>
                </a:cubicBezTo>
                <a:cubicBezTo>
                  <a:pt x="9394" y="427"/>
                  <a:pt x="9418" y="382"/>
                  <a:pt x="9418" y="325"/>
                </a:cubicBezTo>
                <a:lnTo>
                  <a:pt x="9418" y="105"/>
                </a:lnTo>
                <a:cubicBezTo>
                  <a:pt x="9418" y="47"/>
                  <a:pt x="9394" y="0"/>
                  <a:pt x="9365" y="0"/>
                </a:cubicBezTo>
                <a:close/>
                <a:moveTo>
                  <a:pt x="9679" y="0"/>
                </a:moveTo>
                <a:cubicBezTo>
                  <a:pt x="9650" y="0"/>
                  <a:pt x="9626" y="47"/>
                  <a:pt x="9626" y="105"/>
                </a:cubicBezTo>
                <a:lnTo>
                  <a:pt x="9626" y="325"/>
                </a:lnTo>
                <a:cubicBezTo>
                  <a:pt x="9626" y="382"/>
                  <a:pt x="9650" y="427"/>
                  <a:pt x="9679" y="427"/>
                </a:cubicBezTo>
                <a:cubicBezTo>
                  <a:pt x="9708" y="427"/>
                  <a:pt x="9732" y="382"/>
                  <a:pt x="9732" y="325"/>
                </a:cubicBezTo>
                <a:lnTo>
                  <a:pt x="9732" y="105"/>
                </a:lnTo>
                <a:cubicBezTo>
                  <a:pt x="9732" y="47"/>
                  <a:pt x="9708" y="0"/>
                  <a:pt x="9679" y="0"/>
                </a:cubicBezTo>
                <a:close/>
                <a:moveTo>
                  <a:pt x="10529" y="0"/>
                </a:moveTo>
                <a:cubicBezTo>
                  <a:pt x="10500" y="0"/>
                  <a:pt x="10476" y="47"/>
                  <a:pt x="10476" y="105"/>
                </a:cubicBezTo>
                <a:lnTo>
                  <a:pt x="10476" y="325"/>
                </a:lnTo>
                <a:cubicBezTo>
                  <a:pt x="10476" y="382"/>
                  <a:pt x="10500" y="427"/>
                  <a:pt x="10529" y="427"/>
                </a:cubicBezTo>
                <a:cubicBezTo>
                  <a:pt x="10558" y="427"/>
                  <a:pt x="10582" y="382"/>
                  <a:pt x="10582" y="325"/>
                </a:cubicBezTo>
                <a:lnTo>
                  <a:pt x="10582" y="105"/>
                </a:lnTo>
                <a:cubicBezTo>
                  <a:pt x="10582" y="47"/>
                  <a:pt x="10558" y="0"/>
                  <a:pt x="10529" y="0"/>
                </a:cubicBezTo>
                <a:close/>
                <a:moveTo>
                  <a:pt x="10844" y="0"/>
                </a:moveTo>
                <a:cubicBezTo>
                  <a:pt x="10814" y="0"/>
                  <a:pt x="10791" y="47"/>
                  <a:pt x="10791" y="105"/>
                </a:cubicBezTo>
                <a:lnTo>
                  <a:pt x="10791" y="325"/>
                </a:lnTo>
                <a:cubicBezTo>
                  <a:pt x="10791" y="382"/>
                  <a:pt x="10814" y="427"/>
                  <a:pt x="10844" y="427"/>
                </a:cubicBezTo>
                <a:cubicBezTo>
                  <a:pt x="10873" y="427"/>
                  <a:pt x="10895" y="382"/>
                  <a:pt x="10895" y="325"/>
                </a:cubicBezTo>
                <a:lnTo>
                  <a:pt x="10895" y="105"/>
                </a:lnTo>
                <a:cubicBezTo>
                  <a:pt x="10895" y="47"/>
                  <a:pt x="10873" y="0"/>
                  <a:pt x="10844" y="0"/>
                </a:cubicBezTo>
                <a:close/>
                <a:moveTo>
                  <a:pt x="11692" y="0"/>
                </a:moveTo>
                <a:cubicBezTo>
                  <a:pt x="11663" y="0"/>
                  <a:pt x="11640" y="47"/>
                  <a:pt x="11640" y="105"/>
                </a:cubicBezTo>
                <a:lnTo>
                  <a:pt x="11640" y="325"/>
                </a:lnTo>
                <a:cubicBezTo>
                  <a:pt x="11640" y="382"/>
                  <a:pt x="11663" y="427"/>
                  <a:pt x="11692" y="427"/>
                </a:cubicBezTo>
                <a:cubicBezTo>
                  <a:pt x="11721" y="427"/>
                  <a:pt x="11745" y="382"/>
                  <a:pt x="11745" y="325"/>
                </a:cubicBezTo>
                <a:lnTo>
                  <a:pt x="11745" y="105"/>
                </a:lnTo>
                <a:cubicBezTo>
                  <a:pt x="11745" y="47"/>
                  <a:pt x="11721" y="0"/>
                  <a:pt x="11692" y="0"/>
                </a:cubicBezTo>
                <a:close/>
                <a:moveTo>
                  <a:pt x="12007" y="0"/>
                </a:moveTo>
                <a:cubicBezTo>
                  <a:pt x="11978" y="0"/>
                  <a:pt x="11955" y="47"/>
                  <a:pt x="11955" y="105"/>
                </a:cubicBezTo>
                <a:lnTo>
                  <a:pt x="11955" y="325"/>
                </a:lnTo>
                <a:cubicBezTo>
                  <a:pt x="11955" y="382"/>
                  <a:pt x="11978" y="427"/>
                  <a:pt x="12007" y="427"/>
                </a:cubicBezTo>
                <a:cubicBezTo>
                  <a:pt x="12036" y="427"/>
                  <a:pt x="12060" y="382"/>
                  <a:pt x="12060" y="325"/>
                </a:cubicBezTo>
                <a:lnTo>
                  <a:pt x="12060" y="105"/>
                </a:lnTo>
                <a:cubicBezTo>
                  <a:pt x="12060" y="47"/>
                  <a:pt x="12036" y="0"/>
                  <a:pt x="12007" y="0"/>
                </a:cubicBezTo>
                <a:close/>
                <a:moveTo>
                  <a:pt x="12856" y="0"/>
                </a:moveTo>
                <a:cubicBezTo>
                  <a:pt x="12827" y="0"/>
                  <a:pt x="12804" y="47"/>
                  <a:pt x="12804" y="105"/>
                </a:cubicBezTo>
                <a:lnTo>
                  <a:pt x="12804" y="325"/>
                </a:lnTo>
                <a:cubicBezTo>
                  <a:pt x="12804" y="382"/>
                  <a:pt x="12827" y="427"/>
                  <a:pt x="12856" y="427"/>
                </a:cubicBezTo>
                <a:cubicBezTo>
                  <a:pt x="12886" y="427"/>
                  <a:pt x="12909" y="382"/>
                  <a:pt x="12909" y="325"/>
                </a:cubicBezTo>
                <a:lnTo>
                  <a:pt x="12909" y="105"/>
                </a:lnTo>
                <a:cubicBezTo>
                  <a:pt x="12909" y="47"/>
                  <a:pt x="12886" y="0"/>
                  <a:pt x="12856" y="0"/>
                </a:cubicBezTo>
                <a:close/>
                <a:moveTo>
                  <a:pt x="13171" y="0"/>
                </a:moveTo>
                <a:cubicBezTo>
                  <a:pt x="13142" y="0"/>
                  <a:pt x="13118" y="47"/>
                  <a:pt x="13118" y="105"/>
                </a:cubicBezTo>
                <a:lnTo>
                  <a:pt x="13118" y="325"/>
                </a:lnTo>
                <a:cubicBezTo>
                  <a:pt x="13118" y="382"/>
                  <a:pt x="13142" y="427"/>
                  <a:pt x="13171" y="427"/>
                </a:cubicBezTo>
                <a:cubicBezTo>
                  <a:pt x="13200" y="427"/>
                  <a:pt x="13224" y="382"/>
                  <a:pt x="13224" y="325"/>
                </a:cubicBezTo>
                <a:lnTo>
                  <a:pt x="13224" y="105"/>
                </a:lnTo>
                <a:cubicBezTo>
                  <a:pt x="13224" y="47"/>
                  <a:pt x="13200" y="0"/>
                  <a:pt x="13171" y="0"/>
                </a:cubicBezTo>
                <a:close/>
                <a:moveTo>
                  <a:pt x="14021" y="0"/>
                </a:moveTo>
                <a:cubicBezTo>
                  <a:pt x="13992" y="0"/>
                  <a:pt x="13968" y="47"/>
                  <a:pt x="13968" y="105"/>
                </a:cubicBezTo>
                <a:lnTo>
                  <a:pt x="13968" y="325"/>
                </a:lnTo>
                <a:cubicBezTo>
                  <a:pt x="13968" y="382"/>
                  <a:pt x="13992" y="427"/>
                  <a:pt x="14021" y="427"/>
                </a:cubicBezTo>
                <a:cubicBezTo>
                  <a:pt x="14050" y="427"/>
                  <a:pt x="14074" y="382"/>
                  <a:pt x="14074" y="325"/>
                </a:cubicBezTo>
                <a:lnTo>
                  <a:pt x="14074" y="105"/>
                </a:lnTo>
                <a:cubicBezTo>
                  <a:pt x="14074" y="47"/>
                  <a:pt x="14050" y="0"/>
                  <a:pt x="14021" y="0"/>
                </a:cubicBezTo>
                <a:close/>
                <a:moveTo>
                  <a:pt x="14335" y="0"/>
                </a:moveTo>
                <a:cubicBezTo>
                  <a:pt x="14306" y="0"/>
                  <a:pt x="14282" y="47"/>
                  <a:pt x="14282" y="105"/>
                </a:cubicBezTo>
                <a:lnTo>
                  <a:pt x="14282" y="325"/>
                </a:lnTo>
                <a:cubicBezTo>
                  <a:pt x="14282" y="382"/>
                  <a:pt x="14306" y="427"/>
                  <a:pt x="14335" y="427"/>
                </a:cubicBezTo>
                <a:cubicBezTo>
                  <a:pt x="14364" y="427"/>
                  <a:pt x="14388" y="382"/>
                  <a:pt x="14388" y="325"/>
                </a:cubicBezTo>
                <a:lnTo>
                  <a:pt x="14388" y="105"/>
                </a:lnTo>
                <a:cubicBezTo>
                  <a:pt x="14388" y="47"/>
                  <a:pt x="14364" y="0"/>
                  <a:pt x="14335" y="0"/>
                </a:cubicBezTo>
                <a:close/>
                <a:moveTo>
                  <a:pt x="15185" y="0"/>
                </a:moveTo>
                <a:cubicBezTo>
                  <a:pt x="15156" y="0"/>
                  <a:pt x="15132" y="47"/>
                  <a:pt x="15132" y="105"/>
                </a:cubicBezTo>
                <a:lnTo>
                  <a:pt x="15132" y="325"/>
                </a:lnTo>
                <a:cubicBezTo>
                  <a:pt x="15132" y="382"/>
                  <a:pt x="15156" y="427"/>
                  <a:pt x="15185" y="427"/>
                </a:cubicBezTo>
                <a:cubicBezTo>
                  <a:pt x="15214" y="427"/>
                  <a:pt x="15237" y="382"/>
                  <a:pt x="15237" y="325"/>
                </a:cubicBezTo>
                <a:lnTo>
                  <a:pt x="15237" y="105"/>
                </a:lnTo>
                <a:cubicBezTo>
                  <a:pt x="15237" y="47"/>
                  <a:pt x="15214" y="0"/>
                  <a:pt x="15185" y="0"/>
                </a:cubicBezTo>
                <a:close/>
                <a:moveTo>
                  <a:pt x="15500" y="0"/>
                </a:moveTo>
                <a:cubicBezTo>
                  <a:pt x="15470" y="0"/>
                  <a:pt x="15447" y="47"/>
                  <a:pt x="15447" y="105"/>
                </a:cubicBezTo>
                <a:lnTo>
                  <a:pt x="15447" y="325"/>
                </a:lnTo>
                <a:cubicBezTo>
                  <a:pt x="15447" y="382"/>
                  <a:pt x="15470" y="427"/>
                  <a:pt x="15500" y="427"/>
                </a:cubicBezTo>
                <a:cubicBezTo>
                  <a:pt x="15529" y="427"/>
                  <a:pt x="15551" y="382"/>
                  <a:pt x="15551" y="325"/>
                </a:cubicBezTo>
                <a:lnTo>
                  <a:pt x="15551" y="105"/>
                </a:lnTo>
                <a:cubicBezTo>
                  <a:pt x="15551" y="47"/>
                  <a:pt x="15529" y="0"/>
                  <a:pt x="15500" y="0"/>
                </a:cubicBezTo>
                <a:close/>
                <a:moveTo>
                  <a:pt x="16349" y="0"/>
                </a:moveTo>
                <a:cubicBezTo>
                  <a:pt x="16320" y="0"/>
                  <a:pt x="16296" y="47"/>
                  <a:pt x="16296" y="105"/>
                </a:cubicBezTo>
                <a:lnTo>
                  <a:pt x="16296" y="325"/>
                </a:lnTo>
                <a:cubicBezTo>
                  <a:pt x="16296" y="382"/>
                  <a:pt x="16320" y="427"/>
                  <a:pt x="16349" y="427"/>
                </a:cubicBezTo>
                <a:cubicBezTo>
                  <a:pt x="16378" y="427"/>
                  <a:pt x="16401" y="382"/>
                  <a:pt x="16401" y="325"/>
                </a:cubicBezTo>
                <a:lnTo>
                  <a:pt x="16401" y="105"/>
                </a:lnTo>
                <a:cubicBezTo>
                  <a:pt x="16401" y="47"/>
                  <a:pt x="16378" y="0"/>
                  <a:pt x="16349" y="0"/>
                </a:cubicBezTo>
                <a:close/>
                <a:moveTo>
                  <a:pt x="16663" y="0"/>
                </a:moveTo>
                <a:cubicBezTo>
                  <a:pt x="16634" y="0"/>
                  <a:pt x="16611" y="47"/>
                  <a:pt x="16611" y="105"/>
                </a:cubicBezTo>
                <a:lnTo>
                  <a:pt x="16611" y="325"/>
                </a:lnTo>
                <a:cubicBezTo>
                  <a:pt x="16611" y="382"/>
                  <a:pt x="16634" y="427"/>
                  <a:pt x="16663" y="427"/>
                </a:cubicBezTo>
                <a:cubicBezTo>
                  <a:pt x="16692" y="427"/>
                  <a:pt x="16716" y="382"/>
                  <a:pt x="16716" y="325"/>
                </a:cubicBezTo>
                <a:lnTo>
                  <a:pt x="16716" y="105"/>
                </a:lnTo>
                <a:cubicBezTo>
                  <a:pt x="16716" y="47"/>
                  <a:pt x="16692" y="0"/>
                  <a:pt x="16663" y="0"/>
                </a:cubicBezTo>
                <a:close/>
                <a:moveTo>
                  <a:pt x="17512" y="0"/>
                </a:moveTo>
                <a:cubicBezTo>
                  <a:pt x="17483" y="0"/>
                  <a:pt x="17459" y="47"/>
                  <a:pt x="17459" y="105"/>
                </a:cubicBezTo>
                <a:lnTo>
                  <a:pt x="17459" y="325"/>
                </a:lnTo>
                <a:cubicBezTo>
                  <a:pt x="17459" y="382"/>
                  <a:pt x="17483" y="427"/>
                  <a:pt x="17512" y="427"/>
                </a:cubicBezTo>
                <a:cubicBezTo>
                  <a:pt x="17541" y="427"/>
                  <a:pt x="17565" y="382"/>
                  <a:pt x="17565" y="325"/>
                </a:cubicBezTo>
                <a:lnTo>
                  <a:pt x="17565" y="105"/>
                </a:lnTo>
                <a:cubicBezTo>
                  <a:pt x="17565" y="47"/>
                  <a:pt x="17541" y="0"/>
                  <a:pt x="17512" y="0"/>
                </a:cubicBezTo>
                <a:close/>
                <a:moveTo>
                  <a:pt x="17827" y="0"/>
                </a:moveTo>
                <a:cubicBezTo>
                  <a:pt x="17798" y="0"/>
                  <a:pt x="17774" y="47"/>
                  <a:pt x="17774" y="105"/>
                </a:cubicBezTo>
                <a:lnTo>
                  <a:pt x="17774" y="325"/>
                </a:lnTo>
                <a:cubicBezTo>
                  <a:pt x="17774" y="382"/>
                  <a:pt x="17798" y="427"/>
                  <a:pt x="17827" y="427"/>
                </a:cubicBezTo>
                <a:cubicBezTo>
                  <a:pt x="17856" y="427"/>
                  <a:pt x="17880" y="382"/>
                  <a:pt x="17880" y="325"/>
                </a:cubicBezTo>
                <a:lnTo>
                  <a:pt x="17880" y="105"/>
                </a:lnTo>
                <a:cubicBezTo>
                  <a:pt x="17880" y="47"/>
                  <a:pt x="17856" y="0"/>
                  <a:pt x="17827" y="0"/>
                </a:cubicBezTo>
                <a:close/>
                <a:moveTo>
                  <a:pt x="18677" y="0"/>
                </a:moveTo>
                <a:cubicBezTo>
                  <a:pt x="18648" y="0"/>
                  <a:pt x="18624" y="47"/>
                  <a:pt x="18624" y="105"/>
                </a:cubicBezTo>
                <a:lnTo>
                  <a:pt x="18624" y="325"/>
                </a:lnTo>
                <a:cubicBezTo>
                  <a:pt x="18624" y="382"/>
                  <a:pt x="18648" y="427"/>
                  <a:pt x="18677" y="427"/>
                </a:cubicBezTo>
                <a:cubicBezTo>
                  <a:pt x="18706" y="427"/>
                  <a:pt x="18730" y="382"/>
                  <a:pt x="18730" y="325"/>
                </a:cubicBezTo>
                <a:lnTo>
                  <a:pt x="18730" y="105"/>
                </a:lnTo>
                <a:cubicBezTo>
                  <a:pt x="18730" y="47"/>
                  <a:pt x="18706" y="0"/>
                  <a:pt x="18677" y="0"/>
                </a:cubicBezTo>
                <a:close/>
                <a:moveTo>
                  <a:pt x="18991" y="0"/>
                </a:moveTo>
                <a:cubicBezTo>
                  <a:pt x="18962" y="0"/>
                  <a:pt x="18938" y="47"/>
                  <a:pt x="18938" y="105"/>
                </a:cubicBezTo>
                <a:lnTo>
                  <a:pt x="18938" y="325"/>
                </a:lnTo>
                <a:cubicBezTo>
                  <a:pt x="18938" y="382"/>
                  <a:pt x="18962" y="427"/>
                  <a:pt x="18991" y="427"/>
                </a:cubicBezTo>
                <a:cubicBezTo>
                  <a:pt x="19020" y="427"/>
                  <a:pt x="19044" y="382"/>
                  <a:pt x="19044" y="325"/>
                </a:cubicBezTo>
                <a:lnTo>
                  <a:pt x="19044" y="105"/>
                </a:lnTo>
                <a:cubicBezTo>
                  <a:pt x="19044" y="47"/>
                  <a:pt x="19020" y="0"/>
                  <a:pt x="18991" y="0"/>
                </a:cubicBezTo>
                <a:close/>
                <a:moveTo>
                  <a:pt x="19841" y="0"/>
                </a:moveTo>
                <a:cubicBezTo>
                  <a:pt x="19812" y="0"/>
                  <a:pt x="19788" y="47"/>
                  <a:pt x="19788" y="105"/>
                </a:cubicBezTo>
                <a:lnTo>
                  <a:pt x="19788" y="325"/>
                </a:lnTo>
                <a:cubicBezTo>
                  <a:pt x="19788" y="382"/>
                  <a:pt x="19812" y="427"/>
                  <a:pt x="19841" y="427"/>
                </a:cubicBezTo>
                <a:cubicBezTo>
                  <a:pt x="19870" y="427"/>
                  <a:pt x="19894" y="382"/>
                  <a:pt x="19894" y="325"/>
                </a:cubicBezTo>
                <a:lnTo>
                  <a:pt x="19894" y="105"/>
                </a:lnTo>
                <a:cubicBezTo>
                  <a:pt x="19894" y="47"/>
                  <a:pt x="19870" y="0"/>
                  <a:pt x="19841" y="0"/>
                </a:cubicBezTo>
                <a:close/>
                <a:moveTo>
                  <a:pt x="20155" y="0"/>
                </a:moveTo>
                <a:cubicBezTo>
                  <a:pt x="20126" y="0"/>
                  <a:pt x="20102" y="47"/>
                  <a:pt x="20102" y="105"/>
                </a:cubicBezTo>
                <a:lnTo>
                  <a:pt x="20102" y="325"/>
                </a:lnTo>
                <a:cubicBezTo>
                  <a:pt x="20102" y="382"/>
                  <a:pt x="20126" y="427"/>
                  <a:pt x="20155" y="427"/>
                </a:cubicBezTo>
                <a:cubicBezTo>
                  <a:pt x="20184" y="427"/>
                  <a:pt x="20207" y="382"/>
                  <a:pt x="20207" y="325"/>
                </a:cubicBezTo>
                <a:lnTo>
                  <a:pt x="20207" y="105"/>
                </a:lnTo>
                <a:cubicBezTo>
                  <a:pt x="20207" y="47"/>
                  <a:pt x="20184" y="0"/>
                  <a:pt x="20155" y="0"/>
                </a:cubicBezTo>
                <a:close/>
                <a:moveTo>
                  <a:pt x="21004" y="0"/>
                </a:moveTo>
                <a:cubicBezTo>
                  <a:pt x="20975" y="0"/>
                  <a:pt x="20952" y="47"/>
                  <a:pt x="20952" y="105"/>
                </a:cubicBezTo>
                <a:lnTo>
                  <a:pt x="20952" y="325"/>
                </a:lnTo>
                <a:cubicBezTo>
                  <a:pt x="20952" y="382"/>
                  <a:pt x="20975" y="427"/>
                  <a:pt x="21004" y="427"/>
                </a:cubicBezTo>
                <a:cubicBezTo>
                  <a:pt x="21033" y="427"/>
                  <a:pt x="21057" y="382"/>
                  <a:pt x="21057" y="325"/>
                </a:cubicBezTo>
                <a:lnTo>
                  <a:pt x="21057" y="105"/>
                </a:lnTo>
                <a:cubicBezTo>
                  <a:pt x="21057" y="47"/>
                  <a:pt x="21033" y="0"/>
                  <a:pt x="21004" y="0"/>
                </a:cubicBezTo>
                <a:close/>
                <a:moveTo>
                  <a:pt x="21319" y="0"/>
                </a:moveTo>
                <a:cubicBezTo>
                  <a:pt x="21289" y="0"/>
                  <a:pt x="21267" y="47"/>
                  <a:pt x="21267" y="105"/>
                </a:cubicBezTo>
                <a:lnTo>
                  <a:pt x="21267" y="325"/>
                </a:lnTo>
                <a:cubicBezTo>
                  <a:pt x="21267" y="382"/>
                  <a:pt x="21289" y="427"/>
                  <a:pt x="21319" y="427"/>
                </a:cubicBezTo>
                <a:cubicBezTo>
                  <a:pt x="21348" y="427"/>
                  <a:pt x="21372" y="382"/>
                  <a:pt x="21372" y="325"/>
                </a:cubicBezTo>
                <a:lnTo>
                  <a:pt x="21372" y="105"/>
                </a:lnTo>
                <a:cubicBezTo>
                  <a:pt x="21372" y="47"/>
                  <a:pt x="21348" y="0"/>
                  <a:pt x="21319" y="0"/>
                </a:cubicBezTo>
                <a:close/>
                <a:moveTo>
                  <a:pt x="281" y="730"/>
                </a:moveTo>
                <a:cubicBezTo>
                  <a:pt x="252" y="730"/>
                  <a:pt x="228" y="777"/>
                  <a:pt x="228" y="835"/>
                </a:cubicBezTo>
                <a:lnTo>
                  <a:pt x="228" y="1055"/>
                </a:lnTo>
                <a:cubicBezTo>
                  <a:pt x="228" y="1112"/>
                  <a:pt x="252" y="1157"/>
                  <a:pt x="281" y="1157"/>
                </a:cubicBezTo>
                <a:cubicBezTo>
                  <a:pt x="311" y="1157"/>
                  <a:pt x="334" y="1112"/>
                  <a:pt x="334" y="1055"/>
                </a:cubicBezTo>
                <a:lnTo>
                  <a:pt x="334" y="835"/>
                </a:lnTo>
                <a:cubicBezTo>
                  <a:pt x="334" y="777"/>
                  <a:pt x="311" y="730"/>
                  <a:pt x="281" y="730"/>
                </a:cubicBezTo>
                <a:close/>
                <a:moveTo>
                  <a:pt x="596" y="730"/>
                </a:moveTo>
                <a:cubicBezTo>
                  <a:pt x="567" y="730"/>
                  <a:pt x="543" y="777"/>
                  <a:pt x="543" y="835"/>
                </a:cubicBezTo>
                <a:lnTo>
                  <a:pt x="543" y="1055"/>
                </a:lnTo>
                <a:cubicBezTo>
                  <a:pt x="543" y="1112"/>
                  <a:pt x="567" y="1157"/>
                  <a:pt x="596" y="1157"/>
                </a:cubicBezTo>
                <a:cubicBezTo>
                  <a:pt x="625" y="1157"/>
                  <a:pt x="649" y="1112"/>
                  <a:pt x="649" y="1055"/>
                </a:cubicBezTo>
                <a:lnTo>
                  <a:pt x="649" y="835"/>
                </a:lnTo>
                <a:cubicBezTo>
                  <a:pt x="649" y="777"/>
                  <a:pt x="625" y="730"/>
                  <a:pt x="596" y="730"/>
                </a:cubicBezTo>
                <a:close/>
                <a:moveTo>
                  <a:pt x="1446" y="730"/>
                </a:moveTo>
                <a:cubicBezTo>
                  <a:pt x="1417" y="730"/>
                  <a:pt x="1393" y="777"/>
                  <a:pt x="1393" y="835"/>
                </a:cubicBezTo>
                <a:lnTo>
                  <a:pt x="1393" y="1055"/>
                </a:lnTo>
                <a:cubicBezTo>
                  <a:pt x="1393" y="1112"/>
                  <a:pt x="1417" y="1157"/>
                  <a:pt x="1446" y="1157"/>
                </a:cubicBezTo>
                <a:cubicBezTo>
                  <a:pt x="1475" y="1157"/>
                  <a:pt x="1499" y="1112"/>
                  <a:pt x="1499" y="1055"/>
                </a:cubicBezTo>
                <a:lnTo>
                  <a:pt x="1499" y="835"/>
                </a:lnTo>
                <a:cubicBezTo>
                  <a:pt x="1499" y="777"/>
                  <a:pt x="1475" y="730"/>
                  <a:pt x="1446" y="730"/>
                </a:cubicBezTo>
                <a:close/>
                <a:moveTo>
                  <a:pt x="1760" y="730"/>
                </a:moveTo>
                <a:cubicBezTo>
                  <a:pt x="1731" y="730"/>
                  <a:pt x="1707" y="777"/>
                  <a:pt x="1707" y="835"/>
                </a:cubicBezTo>
                <a:lnTo>
                  <a:pt x="1707" y="1055"/>
                </a:lnTo>
                <a:cubicBezTo>
                  <a:pt x="1707" y="1112"/>
                  <a:pt x="1731" y="1157"/>
                  <a:pt x="1760" y="1157"/>
                </a:cubicBezTo>
                <a:cubicBezTo>
                  <a:pt x="1789" y="1157"/>
                  <a:pt x="1813" y="1112"/>
                  <a:pt x="1813" y="1055"/>
                </a:cubicBezTo>
                <a:lnTo>
                  <a:pt x="1813" y="835"/>
                </a:lnTo>
                <a:cubicBezTo>
                  <a:pt x="1813" y="777"/>
                  <a:pt x="1789" y="730"/>
                  <a:pt x="1760" y="730"/>
                </a:cubicBezTo>
                <a:close/>
                <a:moveTo>
                  <a:pt x="2610" y="730"/>
                </a:moveTo>
                <a:cubicBezTo>
                  <a:pt x="2581" y="730"/>
                  <a:pt x="2557" y="777"/>
                  <a:pt x="2557" y="835"/>
                </a:cubicBezTo>
                <a:lnTo>
                  <a:pt x="2557" y="1055"/>
                </a:lnTo>
                <a:cubicBezTo>
                  <a:pt x="2557" y="1112"/>
                  <a:pt x="2581" y="1157"/>
                  <a:pt x="2610" y="1157"/>
                </a:cubicBezTo>
                <a:cubicBezTo>
                  <a:pt x="2639" y="1157"/>
                  <a:pt x="2662" y="1112"/>
                  <a:pt x="2662" y="1055"/>
                </a:cubicBezTo>
                <a:lnTo>
                  <a:pt x="2662" y="835"/>
                </a:lnTo>
                <a:cubicBezTo>
                  <a:pt x="2662" y="777"/>
                  <a:pt x="2639" y="730"/>
                  <a:pt x="2610" y="730"/>
                </a:cubicBezTo>
                <a:close/>
                <a:moveTo>
                  <a:pt x="2924" y="730"/>
                </a:moveTo>
                <a:cubicBezTo>
                  <a:pt x="2895" y="730"/>
                  <a:pt x="2871" y="777"/>
                  <a:pt x="2871" y="835"/>
                </a:cubicBezTo>
                <a:lnTo>
                  <a:pt x="2871" y="1055"/>
                </a:lnTo>
                <a:cubicBezTo>
                  <a:pt x="2871" y="1112"/>
                  <a:pt x="2895" y="1157"/>
                  <a:pt x="2924" y="1157"/>
                </a:cubicBezTo>
                <a:cubicBezTo>
                  <a:pt x="2954" y="1157"/>
                  <a:pt x="2976" y="1112"/>
                  <a:pt x="2976" y="1055"/>
                </a:cubicBezTo>
                <a:lnTo>
                  <a:pt x="2976" y="835"/>
                </a:lnTo>
                <a:cubicBezTo>
                  <a:pt x="2976" y="777"/>
                  <a:pt x="2954" y="730"/>
                  <a:pt x="2924" y="730"/>
                </a:cubicBezTo>
                <a:close/>
                <a:moveTo>
                  <a:pt x="3773" y="730"/>
                </a:moveTo>
                <a:cubicBezTo>
                  <a:pt x="3744" y="730"/>
                  <a:pt x="3721" y="777"/>
                  <a:pt x="3721" y="835"/>
                </a:cubicBezTo>
                <a:lnTo>
                  <a:pt x="3721" y="1055"/>
                </a:lnTo>
                <a:cubicBezTo>
                  <a:pt x="3721" y="1112"/>
                  <a:pt x="3744" y="1157"/>
                  <a:pt x="3773" y="1157"/>
                </a:cubicBezTo>
                <a:cubicBezTo>
                  <a:pt x="3802" y="1157"/>
                  <a:pt x="3826" y="1112"/>
                  <a:pt x="3826" y="1055"/>
                </a:cubicBezTo>
                <a:lnTo>
                  <a:pt x="3826" y="835"/>
                </a:lnTo>
                <a:cubicBezTo>
                  <a:pt x="3826" y="777"/>
                  <a:pt x="3802" y="730"/>
                  <a:pt x="3773" y="730"/>
                </a:cubicBezTo>
                <a:close/>
                <a:moveTo>
                  <a:pt x="4088" y="730"/>
                </a:moveTo>
                <a:cubicBezTo>
                  <a:pt x="4058" y="730"/>
                  <a:pt x="4035" y="777"/>
                  <a:pt x="4035" y="835"/>
                </a:cubicBezTo>
                <a:lnTo>
                  <a:pt x="4035" y="1055"/>
                </a:lnTo>
                <a:cubicBezTo>
                  <a:pt x="4035" y="1112"/>
                  <a:pt x="4058" y="1157"/>
                  <a:pt x="4088" y="1157"/>
                </a:cubicBezTo>
                <a:cubicBezTo>
                  <a:pt x="4117" y="1157"/>
                  <a:pt x="4141" y="1112"/>
                  <a:pt x="4141" y="1055"/>
                </a:cubicBezTo>
                <a:lnTo>
                  <a:pt x="4141" y="835"/>
                </a:lnTo>
                <a:cubicBezTo>
                  <a:pt x="4141" y="777"/>
                  <a:pt x="4117" y="730"/>
                  <a:pt x="4088" y="730"/>
                </a:cubicBezTo>
                <a:close/>
                <a:moveTo>
                  <a:pt x="4937" y="730"/>
                </a:moveTo>
                <a:cubicBezTo>
                  <a:pt x="4908" y="730"/>
                  <a:pt x="4884" y="777"/>
                  <a:pt x="4884" y="835"/>
                </a:cubicBezTo>
                <a:lnTo>
                  <a:pt x="4884" y="1055"/>
                </a:lnTo>
                <a:cubicBezTo>
                  <a:pt x="4884" y="1112"/>
                  <a:pt x="4908" y="1157"/>
                  <a:pt x="4937" y="1157"/>
                </a:cubicBezTo>
                <a:cubicBezTo>
                  <a:pt x="4966" y="1157"/>
                  <a:pt x="4990" y="1112"/>
                  <a:pt x="4990" y="1055"/>
                </a:cubicBezTo>
                <a:lnTo>
                  <a:pt x="4990" y="835"/>
                </a:lnTo>
                <a:cubicBezTo>
                  <a:pt x="4990" y="777"/>
                  <a:pt x="4966" y="730"/>
                  <a:pt x="4937" y="730"/>
                </a:cubicBezTo>
                <a:close/>
                <a:moveTo>
                  <a:pt x="5252" y="730"/>
                </a:moveTo>
                <a:cubicBezTo>
                  <a:pt x="5223" y="730"/>
                  <a:pt x="5199" y="777"/>
                  <a:pt x="5199" y="835"/>
                </a:cubicBezTo>
                <a:lnTo>
                  <a:pt x="5199" y="1055"/>
                </a:lnTo>
                <a:cubicBezTo>
                  <a:pt x="5199" y="1112"/>
                  <a:pt x="5223" y="1157"/>
                  <a:pt x="5252" y="1157"/>
                </a:cubicBezTo>
                <a:cubicBezTo>
                  <a:pt x="5281" y="1157"/>
                  <a:pt x="5305" y="1112"/>
                  <a:pt x="5305" y="1055"/>
                </a:cubicBezTo>
                <a:lnTo>
                  <a:pt x="5305" y="835"/>
                </a:lnTo>
                <a:cubicBezTo>
                  <a:pt x="5305" y="777"/>
                  <a:pt x="5281" y="730"/>
                  <a:pt x="5252" y="730"/>
                </a:cubicBezTo>
                <a:close/>
                <a:moveTo>
                  <a:pt x="6102" y="730"/>
                </a:moveTo>
                <a:cubicBezTo>
                  <a:pt x="6072" y="730"/>
                  <a:pt x="6049" y="777"/>
                  <a:pt x="6049" y="835"/>
                </a:cubicBezTo>
                <a:lnTo>
                  <a:pt x="6049" y="1055"/>
                </a:lnTo>
                <a:cubicBezTo>
                  <a:pt x="6049" y="1112"/>
                  <a:pt x="6072" y="1157"/>
                  <a:pt x="6102" y="1157"/>
                </a:cubicBezTo>
                <a:cubicBezTo>
                  <a:pt x="6131" y="1157"/>
                  <a:pt x="6155" y="1112"/>
                  <a:pt x="6155" y="1055"/>
                </a:cubicBezTo>
                <a:lnTo>
                  <a:pt x="6155" y="835"/>
                </a:lnTo>
                <a:cubicBezTo>
                  <a:pt x="6155" y="777"/>
                  <a:pt x="6131" y="730"/>
                  <a:pt x="6102" y="730"/>
                </a:cubicBezTo>
                <a:close/>
                <a:moveTo>
                  <a:pt x="6416" y="730"/>
                </a:moveTo>
                <a:cubicBezTo>
                  <a:pt x="6387" y="730"/>
                  <a:pt x="6363" y="777"/>
                  <a:pt x="6363" y="835"/>
                </a:cubicBezTo>
                <a:lnTo>
                  <a:pt x="6363" y="1055"/>
                </a:lnTo>
                <a:cubicBezTo>
                  <a:pt x="6363" y="1112"/>
                  <a:pt x="6387" y="1157"/>
                  <a:pt x="6416" y="1157"/>
                </a:cubicBezTo>
                <a:cubicBezTo>
                  <a:pt x="6445" y="1157"/>
                  <a:pt x="6469" y="1112"/>
                  <a:pt x="6469" y="1055"/>
                </a:cubicBezTo>
                <a:lnTo>
                  <a:pt x="6469" y="835"/>
                </a:lnTo>
                <a:cubicBezTo>
                  <a:pt x="6469" y="777"/>
                  <a:pt x="6445" y="730"/>
                  <a:pt x="6416" y="730"/>
                </a:cubicBezTo>
                <a:close/>
                <a:moveTo>
                  <a:pt x="7266" y="730"/>
                </a:moveTo>
                <a:cubicBezTo>
                  <a:pt x="7237" y="730"/>
                  <a:pt x="7213" y="777"/>
                  <a:pt x="7213" y="835"/>
                </a:cubicBezTo>
                <a:lnTo>
                  <a:pt x="7213" y="1055"/>
                </a:lnTo>
                <a:cubicBezTo>
                  <a:pt x="7213" y="1112"/>
                  <a:pt x="7237" y="1157"/>
                  <a:pt x="7266" y="1157"/>
                </a:cubicBezTo>
                <a:cubicBezTo>
                  <a:pt x="7295" y="1157"/>
                  <a:pt x="7318" y="1112"/>
                  <a:pt x="7318" y="1055"/>
                </a:cubicBezTo>
                <a:lnTo>
                  <a:pt x="7318" y="835"/>
                </a:lnTo>
                <a:cubicBezTo>
                  <a:pt x="7318" y="777"/>
                  <a:pt x="7295" y="730"/>
                  <a:pt x="7266" y="730"/>
                </a:cubicBezTo>
                <a:close/>
                <a:moveTo>
                  <a:pt x="7580" y="730"/>
                </a:moveTo>
                <a:cubicBezTo>
                  <a:pt x="7551" y="730"/>
                  <a:pt x="7527" y="777"/>
                  <a:pt x="7527" y="835"/>
                </a:cubicBezTo>
                <a:lnTo>
                  <a:pt x="7527" y="1055"/>
                </a:lnTo>
                <a:cubicBezTo>
                  <a:pt x="7527" y="1112"/>
                  <a:pt x="7551" y="1157"/>
                  <a:pt x="7580" y="1157"/>
                </a:cubicBezTo>
                <a:cubicBezTo>
                  <a:pt x="7609" y="1157"/>
                  <a:pt x="7632" y="1112"/>
                  <a:pt x="7632" y="1055"/>
                </a:cubicBezTo>
                <a:lnTo>
                  <a:pt x="7632" y="835"/>
                </a:lnTo>
                <a:cubicBezTo>
                  <a:pt x="7632" y="777"/>
                  <a:pt x="7609" y="730"/>
                  <a:pt x="7580" y="730"/>
                </a:cubicBezTo>
                <a:close/>
                <a:moveTo>
                  <a:pt x="8429" y="730"/>
                </a:moveTo>
                <a:cubicBezTo>
                  <a:pt x="8400" y="730"/>
                  <a:pt x="8377" y="777"/>
                  <a:pt x="8377" y="835"/>
                </a:cubicBezTo>
                <a:lnTo>
                  <a:pt x="8377" y="1055"/>
                </a:lnTo>
                <a:cubicBezTo>
                  <a:pt x="8377" y="1112"/>
                  <a:pt x="8400" y="1157"/>
                  <a:pt x="8429" y="1157"/>
                </a:cubicBezTo>
                <a:cubicBezTo>
                  <a:pt x="8458" y="1157"/>
                  <a:pt x="8482" y="1112"/>
                  <a:pt x="8482" y="1055"/>
                </a:cubicBezTo>
                <a:lnTo>
                  <a:pt x="8482" y="835"/>
                </a:lnTo>
                <a:cubicBezTo>
                  <a:pt x="8482" y="777"/>
                  <a:pt x="8458" y="730"/>
                  <a:pt x="8429" y="730"/>
                </a:cubicBezTo>
                <a:close/>
                <a:moveTo>
                  <a:pt x="8744" y="730"/>
                </a:moveTo>
                <a:cubicBezTo>
                  <a:pt x="8714" y="730"/>
                  <a:pt x="8691" y="777"/>
                  <a:pt x="8691" y="835"/>
                </a:cubicBezTo>
                <a:lnTo>
                  <a:pt x="8691" y="1055"/>
                </a:lnTo>
                <a:cubicBezTo>
                  <a:pt x="8691" y="1112"/>
                  <a:pt x="8714" y="1157"/>
                  <a:pt x="8744" y="1157"/>
                </a:cubicBezTo>
                <a:cubicBezTo>
                  <a:pt x="8773" y="1157"/>
                  <a:pt x="8796" y="1112"/>
                  <a:pt x="8796" y="1055"/>
                </a:cubicBezTo>
                <a:lnTo>
                  <a:pt x="8796" y="835"/>
                </a:lnTo>
                <a:cubicBezTo>
                  <a:pt x="8796" y="777"/>
                  <a:pt x="8773" y="730"/>
                  <a:pt x="8744" y="730"/>
                </a:cubicBezTo>
                <a:close/>
                <a:moveTo>
                  <a:pt x="9593" y="730"/>
                </a:moveTo>
                <a:cubicBezTo>
                  <a:pt x="9564" y="730"/>
                  <a:pt x="9540" y="777"/>
                  <a:pt x="9540" y="835"/>
                </a:cubicBezTo>
                <a:lnTo>
                  <a:pt x="9540" y="1055"/>
                </a:lnTo>
                <a:cubicBezTo>
                  <a:pt x="9540" y="1112"/>
                  <a:pt x="9564" y="1157"/>
                  <a:pt x="9593" y="1157"/>
                </a:cubicBezTo>
                <a:cubicBezTo>
                  <a:pt x="9622" y="1157"/>
                  <a:pt x="9646" y="1112"/>
                  <a:pt x="9646" y="1055"/>
                </a:cubicBezTo>
                <a:lnTo>
                  <a:pt x="9646" y="835"/>
                </a:lnTo>
                <a:cubicBezTo>
                  <a:pt x="9646" y="777"/>
                  <a:pt x="9622" y="730"/>
                  <a:pt x="9593" y="730"/>
                </a:cubicBezTo>
                <a:close/>
                <a:moveTo>
                  <a:pt x="9908" y="730"/>
                </a:moveTo>
                <a:cubicBezTo>
                  <a:pt x="9879" y="730"/>
                  <a:pt x="9855" y="777"/>
                  <a:pt x="9855" y="835"/>
                </a:cubicBezTo>
                <a:lnTo>
                  <a:pt x="9855" y="1055"/>
                </a:lnTo>
                <a:cubicBezTo>
                  <a:pt x="9855" y="1112"/>
                  <a:pt x="9879" y="1157"/>
                  <a:pt x="9908" y="1157"/>
                </a:cubicBezTo>
                <a:cubicBezTo>
                  <a:pt x="9937" y="1157"/>
                  <a:pt x="9961" y="1112"/>
                  <a:pt x="9961" y="1055"/>
                </a:cubicBezTo>
                <a:lnTo>
                  <a:pt x="9961" y="835"/>
                </a:lnTo>
                <a:cubicBezTo>
                  <a:pt x="9961" y="777"/>
                  <a:pt x="9937" y="730"/>
                  <a:pt x="9908" y="730"/>
                </a:cubicBezTo>
                <a:close/>
                <a:moveTo>
                  <a:pt x="10758" y="730"/>
                </a:moveTo>
                <a:cubicBezTo>
                  <a:pt x="10728" y="730"/>
                  <a:pt x="10705" y="777"/>
                  <a:pt x="10705" y="835"/>
                </a:cubicBezTo>
                <a:lnTo>
                  <a:pt x="10705" y="1055"/>
                </a:lnTo>
                <a:cubicBezTo>
                  <a:pt x="10705" y="1112"/>
                  <a:pt x="10728" y="1157"/>
                  <a:pt x="10758" y="1157"/>
                </a:cubicBezTo>
                <a:cubicBezTo>
                  <a:pt x="10787" y="1157"/>
                  <a:pt x="10810" y="1112"/>
                  <a:pt x="10810" y="1055"/>
                </a:cubicBezTo>
                <a:lnTo>
                  <a:pt x="10810" y="835"/>
                </a:lnTo>
                <a:cubicBezTo>
                  <a:pt x="10810" y="777"/>
                  <a:pt x="10787" y="730"/>
                  <a:pt x="10758" y="730"/>
                </a:cubicBezTo>
                <a:close/>
                <a:moveTo>
                  <a:pt x="11072" y="730"/>
                </a:moveTo>
                <a:cubicBezTo>
                  <a:pt x="11043" y="730"/>
                  <a:pt x="11019" y="777"/>
                  <a:pt x="11019" y="835"/>
                </a:cubicBezTo>
                <a:lnTo>
                  <a:pt x="11019" y="1055"/>
                </a:lnTo>
                <a:cubicBezTo>
                  <a:pt x="11019" y="1112"/>
                  <a:pt x="11043" y="1157"/>
                  <a:pt x="11072" y="1157"/>
                </a:cubicBezTo>
                <a:cubicBezTo>
                  <a:pt x="11101" y="1157"/>
                  <a:pt x="11125" y="1112"/>
                  <a:pt x="11125" y="1055"/>
                </a:cubicBezTo>
                <a:lnTo>
                  <a:pt x="11125" y="835"/>
                </a:lnTo>
                <a:cubicBezTo>
                  <a:pt x="11125" y="777"/>
                  <a:pt x="11101" y="730"/>
                  <a:pt x="11072" y="730"/>
                </a:cubicBezTo>
                <a:close/>
                <a:moveTo>
                  <a:pt x="11922" y="730"/>
                </a:moveTo>
                <a:cubicBezTo>
                  <a:pt x="11893" y="730"/>
                  <a:pt x="11869" y="777"/>
                  <a:pt x="11869" y="835"/>
                </a:cubicBezTo>
                <a:lnTo>
                  <a:pt x="11869" y="1055"/>
                </a:lnTo>
                <a:cubicBezTo>
                  <a:pt x="11869" y="1112"/>
                  <a:pt x="11893" y="1157"/>
                  <a:pt x="11922" y="1157"/>
                </a:cubicBezTo>
                <a:cubicBezTo>
                  <a:pt x="11951" y="1157"/>
                  <a:pt x="11974" y="1112"/>
                  <a:pt x="11974" y="1055"/>
                </a:cubicBezTo>
                <a:lnTo>
                  <a:pt x="11974" y="835"/>
                </a:lnTo>
                <a:cubicBezTo>
                  <a:pt x="11974" y="777"/>
                  <a:pt x="11951" y="730"/>
                  <a:pt x="11922" y="730"/>
                </a:cubicBezTo>
                <a:close/>
                <a:moveTo>
                  <a:pt x="12236" y="730"/>
                </a:moveTo>
                <a:cubicBezTo>
                  <a:pt x="12207" y="730"/>
                  <a:pt x="12183" y="777"/>
                  <a:pt x="12183" y="835"/>
                </a:cubicBezTo>
                <a:lnTo>
                  <a:pt x="12183" y="1055"/>
                </a:lnTo>
                <a:cubicBezTo>
                  <a:pt x="12183" y="1112"/>
                  <a:pt x="12207" y="1157"/>
                  <a:pt x="12236" y="1157"/>
                </a:cubicBezTo>
                <a:cubicBezTo>
                  <a:pt x="12265" y="1157"/>
                  <a:pt x="12288" y="1112"/>
                  <a:pt x="12288" y="1055"/>
                </a:cubicBezTo>
                <a:lnTo>
                  <a:pt x="12288" y="835"/>
                </a:lnTo>
                <a:cubicBezTo>
                  <a:pt x="12288" y="777"/>
                  <a:pt x="12265" y="730"/>
                  <a:pt x="12236" y="730"/>
                </a:cubicBezTo>
                <a:close/>
                <a:moveTo>
                  <a:pt x="13085" y="730"/>
                </a:moveTo>
                <a:cubicBezTo>
                  <a:pt x="13056" y="730"/>
                  <a:pt x="13032" y="777"/>
                  <a:pt x="13032" y="835"/>
                </a:cubicBezTo>
                <a:lnTo>
                  <a:pt x="13032" y="1055"/>
                </a:lnTo>
                <a:cubicBezTo>
                  <a:pt x="13032" y="1112"/>
                  <a:pt x="13056" y="1157"/>
                  <a:pt x="13085" y="1157"/>
                </a:cubicBezTo>
                <a:cubicBezTo>
                  <a:pt x="13114" y="1157"/>
                  <a:pt x="13138" y="1112"/>
                  <a:pt x="13138" y="1055"/>
                </a:cubicBezTo>
                <a:lnTo>
                  <a:pt x="13138" y="835"/>
                </a:lnTo>
                <a:cubicBezTo>
                  <a:pt x="13138" y="777"/>
                  <a:pt x="13114" y="730"/>
                  <a:pt x="13085" y="730"/>
                </a:cubicBezTo>
                <a:close/>
                <a:moveTo>
                  <a:pt x="13399" y="730"/>
                </a:moveTo>
                <a:cubicBezTo>
                  <a:pt x="13370" y="730"/>
                  <a:pt x="13348" y="777"/>
                  <a:pt x="13348" y="835"/>
                </a:cubicBezTo>
                <a:lnTo>
                  <a:pt x="13348" y="1055"/>
                </a:lnTo>
                <a:cubicBezTo>
                  <a:pt x="13348" y="1112"/>
                  <a:pt x="13370" y="1157"/>
                  <a:pt x="13399" y="1157"/>
                </a:cubicBezTo>
                <a:cubicBezTo>
                  <a:pt x="13428" y="1157"/>
                  <a:pt x="13452" y="1112"/>
                  <a:pt x="13452" y="1055"/>
                </a:cubicBezTo>
                <a:lnTo>
                  <a:pt x="13452" y="835"/>
                </a:lnTo>
                <a:cubicBezTo>
                  <a:pt x="13452" y="777"/>
                  <a:pt x="13428" y="730"/>
                  <a:pt x="13399" y="730"/>
                </a:cubicBezTo>
                <a:close/>
                <a:moveTo>
                  <a:pt x="14249" y="730"/>
                </a:moveTo>
                <a:cubicBezTo>
                  <a:pt x="14220" y="730"/>
                  <a:pt x="14196" y="777"/>
                  <a:pt x="14196" y="835"/>
                </a:cubicBezTo>
                <a:lnTo>
                  <a:pt x="14196" y="1055"/>
                </a:lnTo>
                <a:cubicBezTo>
                  <a:pt x="14196" y="1112"/>
                  <a:pt x="14220" y="1157"/>
                  <a:pt x="14249" y="1157"/>
                </a:cubicBezTo>
                <a:cubicBezTo>
                  <a:pt x="14278" y="1157"/>
                  <a:pt x="14302" y="1112"/>
                  <a:pt x="14302" y="1055"/>
                </a:cubicBezTo>
                <a:lnTo>
                  <a:pt x="14302" y="835"/>
                </a:lnTo>
                <a:cubicBezTo>
                  <a:pt x="14302" y="777"/>
                  <a:pt x="14278" y="730"/>
                  <a:pt x="14249" y="730"/>
                </a:cubicBezTo>
                <a:close/>
                <a:moveTo>
                  <a:pt x="14564" y="730"/>
                </a:moveTo>
                <a:cubicBezTo>
                  <a:pt x="14535" y="730"/>
                  <a:pt x="14511" y="777"/>
                  <a:pt x="14511" y="835"/>
                </a:cubicBezTo>
                <a:lnTo>
                  <a:pt x="14511" y="1055"/>
                </a:lnTo>
                <a:cubicBezTo>
                  <a:pt x="14511" y="1112"/>
                  <a:pt x="14535" y="1157"/>
                  <a:pt x="14564" y="1157"/>
                </a:cubicBezTo>
                <a:cubicBezTo>
                  <a:pt x="14593" y="1157"/>
                  <a:pt x="14617" y="1112"/>
                  <a:pt x="14617" y="1055"/>
                </a:cubicBezTo>
                <a:lnTo>
                  <a:pt x="14617" y="835"/>
                </a:lnTo>
                <a:cubicBezTo>
                  <a:pt x="14617" y="777"/>
                  <a:pt x="14593" y="730"/>
                  <a:pt x="14564" y="730"/>
                </a:cubicBezTo>
                <a:close/>
                <a:moveTo>
                  <a:pt x="15413" y="730"/>
                </a:moveTo>
                <a:cubicBezTo>
                  <a:pt x="15384" y="730"/>
                  <a:pt x="15360" y="777"/>
                  <a:pt x="15360" y="835"/>
                </a:cubicBezTo>
                <a:lnTo>
                  <a:pt x="15360" y="1055"/>
                </a:lnTo>
                <a:cubicBezTo>
                  <a:pt x="15360" y="1112"/>
                  <a:pt x="15384" y="1157"/>
                  <a:pt x="15413" y="1157"/>
                </a:cubicBezTo>
                <a:cubicBezTo>
                  <a:pt x="15442" y="1157"/>
                  <a:pt x="15465" y="1112"/>
                  <a:pt x="15465" y="1055"/>
                </a:cubicBezTo>
                <a:lnTo>
                  <a:pt x="15465" y="835"/>
                </a:lnTo>
                <a:cubicBezTo>
                  <a:pt x="15465" y="777"/>
                  <a:pt x="15442" y="730"/>
                  <a:pt x="15413" y="730"/>
                </a:cubicBezTo>
                <a:close/>
                <a:moveTo>
                  <a:pt x="15728" y="730"/>
                </a:moveTo>
                <a:cubicBezTo>
                  <a:pt x="15699" y="730"/>
                  <a:pt x="15675" y="777"/>
                  <a:pt x="15675" y="835"/>
                </a:cubicBezTo>
                <a:lnTo>
                  <a:pt x="15675" y="1055"/>
                </a:lnTo>
                <a:cubicBezTo>
                  <a:pt x="15675" y="1112"/>
                  <a:pt x="15699" y="1157"/>
                  <a:pt x="15728" y="1157"/>
                </a:cubicBezTo>
                <a:cubicBezTo>
                  <a:pt x="15757" y="1157"/>
                  <a:pt x="15781" y="1112"/>
                  <a:pt x="15781" y="1055"/>
                </a:cubicBezTo>
                <a:lnTo>
                  <a:pt x="15781" y="835"/>
                </a:lnTo>
                <a:cubicBezTo>
                  <a:pt x="15781" y="777"/>
                  <a:pt x="15757" y="730"/>
                  <a:pt x="15728" y="730"/>
                </a:cubicBezTo>
                <a:close/>
                <a:moveTo>
                  <a:pt x="16578" y="730"/>
                </a:moveTo>
                <a:cubicBezTo>
                  <a:pt x="16549" y="730"/>
                  <a:pt x="16525" y="777"/>
                  <a:pt x="16525" y="835"/>
                </a:cubicBezTo>
                <a:lnTo>
                  <a:pt x="16525" y="1055"/>
                </a:lnTo>
                <a:cubicBezTo>
                  <a:pt x="16525" y="1112"/>
                  <a:pt x="16549" y="1157"/>
                  <a:pt x="16578" y="1157"/>
                </a:cubicBezTo>
                <a:cubicBezTo>
                  <a:pt x="16607" y="1157"/>
                  <a:pt x="16630" y="1112"/>
                  <a:pt x="16630" y="1055"/>
                </a:cubicBezTo>
                <a:lnTo>
                  <a:pt x="16630" y="835"/>
                </a:lnTo>
                <a:cubicBezTo>
                  <a:pt x="16630" y="777"/>
                  <a:pt x="16607" y="730"/>
                  <a:pt x="16578" y="730"/>
                </a:cubicBezTo>
                <a:close/>
                <a:moveTo>
                  <a:pt x="16892" y="730"/>
                </a:moveTo>
                <a:cubicBezTo>
                  <a:pt x="16863" y="730"/>
                  <a:pt x="16839" y="777"/>
                  <a:pt x="16839" y="835"/>
                </a:cubicBezTo>
                <a:lnTo>
                  <a:pt x="16839" y="1055"/>
                </a:lnTo>
                <a:cubicBezTo>
                  <a:pt x="16839" y="1112"/>
                  <a:pt x="16863" y="1157"/>
                  <a:pt x="16892" y="1157"/>
                </a:cubicBezTo>
                <a:cubicBezTo>
                  <a:pt x="16921" y="1157"/>
                  <a:pt x="16944" y="1112"/>
                  <a:pt x="16944" y="1055"/>
                </a:cubicBezTo>
                <a:lnTo>
                  <a:pt x="16944" y="835"/>
                </a:lnTo>
                <a:cubicBezTo>
                  <a:pt x="16944" y="777"/>
                  <a:pt x="16921" y="730"/>
                  <a:pt x="16892" y="730"/>
                </a:cubicBezTo>
                <a:close/>
                <a:moveTo>
                  <a:pt x="17741" y="730"/>
                </a:moveTo>
                <a:cubicBezTo>
                  <a:pt x="17712" y="730"/>
                  <a:pt x="17689" y="777"/>
                  <a:pt x="17689" y="835"/>
                </a:cubicBezTo>
                <a:lnTo>
                  <a:pt x="17689" y="1055"/>
                </a:lnTo>
                <a:cubicBezTo>
                  <a:pt x="17689" y="1112"/>
                  <a:pt x="17712" y="1157"/>
                  <a:pt x="17741" y="1157"/>
                </a:cubicBezTo>
                <a:cubicBezTo>
                  <a:pt x="17770" y="1157"/>
                  <a:pt x="17794" y="1112"/>
                  <a:pt x="17794" y="1055"/>
                </a:cubicBezTo>
                <a:lnTo>
                  <a:pt x="17794" y="835"/>
                </a:lnTo>
                <a:cubicBezTo>
                  <a:pt x="17794" y="777"/>
                  <a:pt x="17770" y="730"/>
                  <a:pt x="17741" y="730"/>
                </a:cubicBezTo>
                <a:close/>
                <a:moveTo>
                  <a:pt x="18055" y="730"/>
                </a:moveTo>
                <a:cubicBezTo>
                  <a:pt x="18026" y="730"/>
                  <a:pt x="18002" y="777"/>
                  <a:pt x="18002" y="835"/>
                </a:cubicBezTo>
                <a:lnTo>
                  <a:pt x="18002" y="1055"/>
                </a:lnTo>
                <a:cubicBezTo>
                  <a:pt x="18002" y="1112"/>
                  <a:pt x="18026" y="1157"/>
                  <a:pt x="18055" y="1157"/>
                </a:cubicBezTo>
                <a:cubicBezTo>
                  <a:pt x="18085" y="1157"/>
                  <a:pt x="18108" y="1112"/>
                  <a:pt x="18108" y="1055"/>
                </a:cubicBezTo>
                <a:lnTo>
                  <a:pt x="18108" y="835"/>
                </a:lnTo>
                <a:cubicBezTo>
                  <a:pt x="18108" y="777"/>
                  <a:pt x="18085" y="730"/>
                  <a:pt x="18055" y="730"/>
                </a:cubicBezTo>
                <a:close/>
                <a:moveTo>
                  <a:pt x="18905" y="730"/>
                </a:moveTo>
                <a:cubicBezTo>
                  <a:pt x="18876" y="730"/>
                  <a:pt x="18852" y="777"/>
                  <a:pt x="18852" y="835"/>
                </a:cubicBezTo>
                <a:lnTo>
                  <a:pt x="18852" y="1055"/>
                </a:lnTo>
                <a:cubicBezTo>
                  <a:pt x="18852" y="1112"/>
                  <a:pt x="18876" y="1157"/>
                  <a:pt x="18905" y="1157"/>
                </a:cubicBezTo>
                <a:cubicBezTo>
                  <a:pt x="18934" y="1157"/>
                  <a:pt x="18958" y="1112"/>
                  <a:pt x="18958" y="1055"/>
                </a:cubicBezTo>
                <a:lnTo>
                  <a:pt x="18958" y="835"/>
                </a:lnTo>
                <a:cubicBezTo>
                  <a:pt x="18958" y="777"/>
                  <a:pt x="18934" y="730"/>
                  <a:pt x="18905" y="730"/>
                </a:cubicBezTo>
                <a:close/>
                <a:moveTo>
                  <a:pt x="19220" y="730"/>
                </a:moveTo>
                <a:cubicBezTo>
                  <a:pt x="19191" y="730"/>
                  <a:pt x="19167" y="777"/>
                  <a:pt x="19167" y="835"/>
                </a:cubicBezTo>
                <a:lnTo>
                  <a:pt x="19167" y="1055"/>
                </a:lnTo>
                <a:cubicBezTo>
                  <a:pt x="19167" y="1112"/>
                  <a:pt x="19191" y="1157"/>
                  <a:pt x="19220" y="1157"/>
                </a:cubicBezTo>
                <a:cubicBezTo>
                  <a:pt x="19249" y="1157"/>
                  <a:pt x="19273" y="1112"/>
                  <a:pt x="19273" y="1055"/>
                </a:cubicBezTo>
                <a:lnTo>
                  <a:pt x="19273" y="835"/>
                </a:lnTo>
                <a:cubicBezTo>
                  <a:pt x="19273" y="777"/>
                  <a:pt x="19249" y="730"/>
                  <a:pt x="19220" y="730"/>
                </a:cubicBezTo>
                <a:close/>
                <a:moveTo>
                  <a:pt x="20069" y="730"/>
                </a:moveTo>
                <a:cubicBezTo>
                  <a:pt x="20040" y="730"/>
                  <a:pt x="20016" y="777"/>
                  <a:pt x="20016" y="835"/>
                </a:cubicBezTo>
                <a:lnTo>
                  <a:pt x="20016" y="1055"/>
                </a:lnTo>
                <a:cubicBezTo>
                  <a:pt x="20016" y="1112"/>
                  <a:pt x="20040" y="1157"/>
                  <a:pt x="20069" y="1157"/>
                </a:cubicBezTo>
                <a:cubicBezTo>
                  <a:pt x="20099" y="1157"/>
                  <a:pt x="20122" y="1112"/>
                  <a:pt x="20122" y="1055"/>
                </a:cubicBezTo>
                <a:lnTo>
                  <a:pt x="20122" y="835"/>
                </a:lnTo>
                <a:cubicBezTo>
                  <a:pt x="20122" y="777"/>
                  <a:pt x="20099" y="730"/>
                  <a:pt x="20069" y="730"/>
                </a:cubicBezTo>
                <a:close/>
                <a:moveTo>
                  <a:pt x="20384" y="730"/>
                </a:moveTo>
                <a:cubicBezTo>
                  <a:pt x="20355" y="730"/>
                  <a:pt x="20331" y="777"/>
                  <a:pt x="20331" y="835"/>
                </a:cubicBezTo>
                <a:lnTo>
                  <a:pt x="20331" y="1055"/>
                </a:lnTo>
                <a:cubicBezTo>
                  <a:pt x="20331" y="1112"/>
                  <a:pt x="20355" y="1157"/>
                  <a:pt x="20384" y="1157"/>
                </a:cubicBezTo>
                <a:cubicBezTo>
                  <a:pt x="20413" y="1157"/>
                  <a:pt x="20436" y="1112"/>
                  <a:pt x="20436" y="1055"/>
                </a:cubicBezTo>
                <a:lnTo>
                  <a:pt x="20436" y="835"/>
                </a:lnTo>
                <a:cubicBezTo>
                  <a:pt x="20436" y="777"/>
                  <a:pt x="20413" y="730"/>
                  <a:pt x="20384" y="730"/>
                </a:cubicBezTo>
                <a:close/>
                <a:moveTo>
                  <a:pt x="21234" y="730"/>
                </a:moveTo>
                <a:cubicBezTo>
                  <a:pt x="21204" y="730"/>
                  <a:pt x="21181" y="777"/>
                  <a:pt x="21181" y="835"/>
                </a:cubicBezTo>
                <a:lnTo>
                  <a:pt x="21181" y="1055"/>
                </a:lnTo>
                <a:cubicBezTo>
                  <a:pt x="21181" y="1112"/>
                  <a:pt x="21204" y="1157"/>
                  <a:pt x="21234" y="1157"/>
                </a:cubicBezTo>
                <a:cubicBezTo>
                  <a:pt x="21263" y="1157"/>
                  <a:pt x="21285" y="1112"/>
                  <a:pt x="21285" y="1055"/>
                </a:cubicBezTo>
                <a:lnTo>
                  <a:pt x="21285" y="835"/>
                </a:lnTo>
                <a:cubicBezTo>
                  <a:pt x="21285" y="777"/>
                  <a:pt x="21263" y="730"/>
                  <a:pt x="21234" y="730"/>
                </a:cubicBezTo>
                <a:close/>
                <a:moveTo>
                  <a:pt x="21547" y="730"/>
                </a:moveTo>
                <a:cubicBezTo>
                  <a:pt x="21518" y="730"/>
                  <a:pt x="21495" y="777"/>
                  <a:pt x="21495" y="835"/>
                </a:cubicBezTo>
                <a:lnTo>
                  <a:pt x="21495" y="1055"/>
                </a:lnTo>
                <a:cubicBezTo>
                  <a:pt x="21495" y="1112"/>
                  <a:pt x="21518" y="1157"/>
                  <a:pt x="21547" y="1157"/>
                </a:cubicBezTo>
                <a:cubicBezTo>
                  <a:pt x="21576" y="1157"/>
                  <a:pt x="21600" y="1112"/>
                  <a:pt x="21600" y="1055"/>
                </a:cubicBezTo>
                <a:lnTo>
                  <a:pt x="21600" y="835"/>
                </a:lnTo>
                <a:cubicBezTo>
                  <a:pt x="21600" y="777"/>
                  <a:pt x="21576" y="730"/>
                  <a:pt x="21547" y="730"/>
                </a:cubicBezTo>
                <a:close/>
                <a:moveTo>
                  <a:pt x="53" y="1460"/>
                </a:moveTo>
                <a:cubicBezTo>
                  <a:pt x="24" y="1460"/>
                  <a:pt x="0" y="1507"/>
                  <a:pt x="0" y="1564"/>
                </a:cubicBezTo>
                <a:lnTo>
                  <a:pt x="0" y="1785"/>
                </a:lnTo>
                <a:cubicBezTo>
                  <a:pt x="0" y="1842"/>
                  <a:pt x="24" y="1887"/>
                  <a:pt x="53" y="1887"/>
                </a:cubicBezTo>
                <a:cubicBezTo>
                  <a:pt x="82" y="1887"/>
                  <a:pt x="106" y="1842"/>
                  <a:pt x="106" y="1785"/>
                </a:cubicBezTo>
                <a:lnTo>
                  <a:pt x="106" y="1564"/>
                </a:lnTo>
                <a:cubicBezTo>
                  <a:pt x="106" y="1507"/>
                  <a:pt x="82" y="1460"/>
                  <a:pt x="53" y="1460"/>
                </a:cubicBezTo>
                <a:close/>
                <a:moveTo>
                  <a:pt x="367" y="1460"/>
                </a:moveTo>
                <a:cubicBezTo>
                  <a:pt x="338" y="1460"/>
                  <a:pt x="315" y="1507"/>
                  <a:pt x="315" y="1564"/>
                </a:cubicBezTo>
                <a:lnTo>
                  <a:pt x="315" y="1785"/>
                </a:lnTo>
                <a:cubicBezTo>
                  <a:pt x="315" y="1842"/>
                  <a:pt x="338" y="1887"/>
                  <a:pt x="367" y="1887"/>
                </a:cubicBezTo>
                <a:cubicBezTo>
                  <a:pt x="397" y="1887"/>
                  <a:pt x="420" y="1842"/>
                  <a:pt x="420" y="1785"/>
                </a:cubicBezTo>
                <a:lnTo>
                  <a:pt x="420" y="1564"/>
                </a:lnTo>
                <a:cubicBezTo>
                  <a:pt x="420" y="1507"/>
                  <a:pt x="397" y="1460"/>
                  <a:pt x="367" y="1460"/>
                </a:cubicBezTo>
                <a:close/>
                <a:moveTo>
                  <a:pt x="1217" y="1460"/>
                </a:moveTo>
                <a:cubicBezTo>
                  <a:pt x="1188" y="1460"/>
                  <a:pt x="1164" y="1507"/>
                  <a:pt x="1164" y="1564"/>
                </a:cubicBezTo>
                <a:lnTo>
                  <a:pt x="1164" y="1785"/>
                </a:lnTo>
                <a:cubicBezTo>
                  <a:pt x="1164" y="1842"/>
                  <a:pt x="1188" y="1887"/>
                  <a:pt x="1217" y="1887"/>
                </a:cubicBezTo>
                <a:cubicBezTo>
                  <a:pt x="1246" y="1887"/>
                  <a:pt x="1270" y="1842"/>
                  <a:pt x="1270" y="1785"/>
                </a:cubicBezTo>
                <a:lnTo>
                  <a:pt x="1270" y="1564"/>
                </a:lnTo>
                <a:cubicBezTo>
                  <a:pt x="1270" y="1507"/>
                  <a:pt x="1246" y="1460"/>
                  <a:pt x="1217" y="1460"/>
                </a:cubicBezTo>
                <a:close/>
                <a:moveTo>
                  <a:pt x="1532" y="1460"/>
                </a:moveTo>
                <a:cubicBezTo>
                  <a:pt x="1503" y="1460"/>
                  <a:pt x="1479" y="1507"/>
                  <a:pt x="1479" y="1564"/>
                </a:cubicBezTo>
                <a:lnTo>
                  <a:pt x="1479" y="1785"/>
                </a:lnTo>
                <a:cubicBezTo>
                  <a:pt x="1479" y="1842"/>
                  <a:pt x="1503" y="1887"/>
                  <a:pt x="1532" y="1887"/>
                </a:cubicBezTo>
                <a:cubicBezTo>
                  <a:pt x="1561" y="1887"/>
                  <a:pt x="1584" y="1842"/>
                  <a:pt x="1584" y="1785"/>
                </a:cubicBezTo>
                <a:lnTo>
                  <a:pt x="1584" y="1564"/>
                </a:lnTo>
                <a:cubicBezTo>
                  <a:pt x="1584" y="1507"/>
                  <a:pt x="1561" y="1460"/>
                  <a:pt x="1532" y="1460"/>
                </a:cubicBezTo>
                <a:close/>
                <a:moveTo>
                  <a:pt x="2380" y="1460"/>
                </a:moveTo>
                <a:cubicBezTo>
                  <a:pt x="2351" y="1460"/>
                  <a:pt x="2329" y="1507"/>
                  <a:pt x="2329" y="1564"/>
                </a:cubicBezTo>
                <a:lnTo>
                  <a:pt x="2329" y="1785"/>
                </a:lnTo>
                <a:cubicBezTo>
                  <a:pt x="2329" y="1842"/>
                  <a:pt x="2351" y="1887"/>
                  <a:pt x="2380" y="1887"/>
                </a:cubicBezTo>
                <a:cubicBezTo>
                  <a:pt x="2409" y="1887"/>
                  <a:pt x="2433" y="1842"/>
                  <a:pt x="2433" y="1785"/>
                </a:cubicBezTo>
                <a:lnTo>
                  <a:pt x="2433" y="1564"/>
                </a:lnTo>
                <a:cubicBezTo>
                  <a:pt x="2433" y="1507"/>
                  <a:pt x="2409" y="1460"/>
                  <a:pt x="2380" y="1460"/>
                </a:cubicBezTo>
                <a:close/>
                <a:moveTo>
                  <a:pt x="2695" y="1460"/>
                </a:moveTo>
                <a:cubicBezTo>
                  <a:pt x="2666" y="1460"/>
                  <a:pt x="2643" y="1507"/>
                  <a:pt x="2643" y="1564"/>
                </a:cubicBezTo>
                <a:lnTo>
                  <a:pt x="2643" y="1785"/>
                </a:lnTo>
                <a:cubicBezTo>
                  <a:pt x="2643" y="1842"/>
                  <a:pt x="2666" y="1887"/>
                  <a:pt x="2695" y="1887"/>
                </a:cubicBezTo>
                <a:cubicBezTo>
                  <a:pt x="2724" y="1887"/>
                  <a:pt x="2748" y="1842"/>
                  <a:pt x="2748" y="1785"/>
                </a:cubicBezTo>
                <a:lnTo>
                  <a:pt x="2748" y="1564"/>
                </a:lnTo>
                <a:cubicBezTo>
                  <a:pt x="2748" y="1507"/>
                  <a:pt x="2724" y="1460"/>
                  <a:pt x="2695" y="1460"/>
                </a:cubicBezTo>
                <a:close/>
                <a:moveTo>
                  <a:pt x="3545" y="1460"/>
                </a:moveTo>
                <a:cubicBezTo>
                  <a:pt x="3516" y="1460"/>
                  <a:pt x="3492" y="1507"/>
                  <a:pt x="3492" y="1564"/>
                </a:cubicBezTo>
                <a:lnTo>
                  <a:pt x="3492" y="1785"/>
                </a:lnTo>
                <a:cubicBezTo>
                  <a:pt x="3492" y="1842"/>
                  <a:pt x="3516" y="1887"/>
                  <a:pt x="3545" y="1887"/>
                </a:cubicBezTo>
                <a:cubicBezTo>
                  <a:pt x="3574" y="1887"/>
                  <a:pt x="3598" y="1842"/>
                  <a:pt x="3598" y="1785"/>
                </a:cubicBezTo>
                <a:lnTo>
                  <a:pt x="3598" y="1564"/>
                </a:lnTo>
                <a:cubicBezTo>
                  <a:pt x="3598" y="1507"/>
                  <a:pt x="3574" y="1460"/>
                  <a:pt x="3545" y="1460"/>
                </a:cubicBezTo>
                <a:close/>
                <a:moveTo>
                  <a:pt x="3859" y="1460"/>
                </a:moveTo>
                <a:cubicBezTo>
                  <a:pt x="3830" y="1460"/>
                  <a:pt x="3806" y="1507"/>
                  <a:pt x="3806" y="1564"/>
                </a:cubicBezTo>
                <a:lnTo>
                  <a:pt x="3806" y="1785"/>
                </a:lnTo>
                <a:cubicBezTo>
                  <a:pt x="3806" y="1842"/>
                  <a:pt x="3830" y="1887"/>
                  <a:pt x="3859" y="1887"/>
                </a:cubicBezTo>
                <a:cubicBezTo>
                  <a:pt x="3888" y="1887"/>
                  <a:pt x="3912" y="1842"/>
                  <a:pt x="3912" y="1785"/>
                </a:cubicBezTo>
                <a:lnTo>
                  <a:pt x="3912" y="1564"/>
                </a:lnTo>
                <a:cubicBezTo>
                  <a:pt x="3912" y="1507"/>
                  <a:pt x="3888" y="1460"/>
                  <a:pt x="3859" y="1460"/>
                </a:cubicBezTo>
                <a:close/>
                <a:moveTo>
                  <a:pt x="4709" y="1460"/>
                </a:moveTo>
                <a:cubicBezTo>
                  <a:pt x="4680" y="1460"/>
                  <a:pt x="4656" y="1507"/>
                  <a:pt x="4656" y="1564"/>
                </a:cubicBezTo>
                <a:lnTo>
                  <a:pt x="4656" y="1785"/>
                </a:lnTo>
                <a:cubicBezTo>
                  <a:pt x="4656" y="1842"/>
                  <a:pt x="4680" y="1887"/>
                  <a:pt x="4709" y="1887"/>
                </a:cubicBezTo>
                <a:cubicBezTo>
                  <a:pt x="4738" y="1887"/>
                  <a:pt x="4762" y="1842"/>
                  <a:pt x="4762" y="1785"/>
                </a:cubicBezTo>
                <a:lnTo>
                  <a:pt x="4762" y="1564"/>
                </a:lnTo>
                <a:cubicBezTo>
                  <a:pt x="4762" y="1507"/>
                  <a:pt x="4738" y="1460"/>
                  <a:pt x="4709" y="1460"/>
                </a:cubicBezTo>
                <a:close/>
                <a:moveTo>
                  <a:pt x="5023" y="1460"/>
                </a:moveTo>
                <a:cubicBezTo>
                  <a:pt x="4994" y="1460"/>
                  <a:pt x="4970" y="1507"/>
                  <a:pt x="4970" y="1564"/>
                </a:cubicBezTo>
                <a:lnTo>
                  <a:pt x="4970" y="1785"/>
                </a:lnTo>
                <a:cubicBezTo>
                  <a:pt x="4970" y="1842"/>
                  <a:pt x="4994" y="1887"/>
                  <a:pt x="5023" y="1887"/>
                </a:cubicBezTo>
                <a:cubicBezTo>
                  <a:pt x="5053" y="1887"/>
                  <a:pt x="5076" y="1842"/>
                  <a:pt x="5076" y="1785"/>
                </a:cubicBezTo>
                <a:lnTo>
                  <a:pt x="5076" y="1564"/>
                </a:lnTo>
                <a:cubicBezTo>
                  <a:pt x="5076" y="1507"/>
                  <a:pt x="5053" y="1460"/>
                  <a:pt x="5023" y="1460"/>
                </a:cubicBezTo>
                <a:close/>
                <a:moveTo>
                  <a:pt x="5873" y="1460"/>
                </a:moveTo>
                <a:cubicBezTo>
                  <a:pt x="5844" y="1460"/>
                  <a:pt x="5820" y="1507"/>
                  <a:pt x="5820" y="1564"/>
                </a:cubicBezTo>
                <a:lnTo>
                  <a:pt x="5820" y="1785"/>
                </a:lnTo>
                <a:cubicBezTo>
                  <a:pt x="5820" y="1842"/>
                  <a:pt x="5844" y="1887"/>
                  <a:pt x="5873" y="1887"/>
                </a:cubicBezTo>
                <a:cubicBezTo>
                  <a:pt x="5902" y="1887"/>
                  <a:pt x="5926" y="1842"/>
                  <a:pt x="5926" y="1785"/>
                </a:cubicBezTo>
                <a:lnTo>
                  <a:pt x="5926" y="1564"/>
                </a:lnTo>
                <a:cubicBezTo>
                  <a:pt x="5926" y="1507"/>
                  <a:pt x="5902" y="1460"/>
                  <a:pt x="5873" y="1460"/>
                </a:cubicBezTo>
                <a:close/>
                <a:moveTo>
                  <a:pt x="6188" y="1460"/>
                </a:moveTo>
                <a:cubicBezTo>
                  <a:pt x="6159" y="1460"/>
                  <a:pt x="6135" y="1507"/>
                  <a:pt x="6135" y="1564"/>
                </a:cubicBezTo>
                <a:lnTo>
                  <a:pt x="6135" y="1785"/>
                </a:lnTo>
                <a:cubicBezTo>
                  <a:pt x="6135" y="1842"/>
                  <a:pt x="6159" y="1887"/>
                  <a:pt x="6188" y="1887"/>
                </a:cubicBezTo>
                <a:cubicBezTo>
                  <a:pt x="6217" y="1887"/>
                  <a:pt x="6240" y="1842"/>
                  <a:pt x="6240" y="1785"/>
                </a:cubicBezTo>
                <a:lnTo>
                  <a:pt x="6240" y="1564"/>
                </a:lnTo>
                <a:cubicBezTo>
                  <a:pt x="6240" y="1507"/>
                  <a:pt x="6217" y="1460"/>
                  <a:pt x="6188" y="1460"/>
                </a:cubicBezTo>
                <a:close/>
                <a:moveTo>
                  <a:pt x="7036" y="1460"/>
                </a:moveTo>
                <a:cubicBezTo>
                  <a:pt x="7007" y="1460"/>
                  <a:pt x="6984" y="1507"/>
                  <a:pt x="6984" y="1564"/>
                </a:cubicBezTo>
                <a:lnTo>
                  <a:pt x="6984" y="1785"/>
                </a:lnTo>
                <a:cubicBezTo>
                  <a:pt x="6984" y="1842"/>
                  <a:pt x="7007" y="1887"/>
                  <a:pt x="7036" y="1887"/>
                </a:cubicBezTo>
                <a:cubicBezTo>
                  <a:pt x="7065" y="1887"/>
                  <a:pt x="7089" y="1842"/>
                  <a:pt x="7089" y="1785"/>
                </a:cubicBezTo>
                <a:lnTo>
                  <a:pt x="7089" y="1564"/>
                </a:lnTo>
                <a:cubicBezTo>
                  <a:pt x="7089" y="1507"/>
                  <a:pt x="7065" y="1460"/>
                  <a:pt x="7036" y="1460"/>
                </a:cubicBezTo>
                <a:close/>
                <a:moveTo>
                  <a:pt x="7351" y="1460"/>
                </a:moveTo>
                <a:cubicBezTo>
                  <a:pt x="7322" y="1460"/>
                  <a:pt x="7299" y="1507"/>
                  <a:pt x="7299" y="1564"/>
                </a:cubicBezTo>
                <a:lnTo>
                  <a:pt x="7299" y="1785"/>
                </a:lnTo>
                <a:cubicBezTo>
                  <a:pt x="7299" y="1842"/>
                  <a:pt x="7322" y="1887"/>
                  <a:pt x="7351" y="1887"/>
                </a:cubicBezTo>
                <a:cubicBezTo>
                  <a:pt x="7380" y="1887"/>
                  <a:pt x="7404" y="1842"/>
                  <a:pt x="7404" y="1785"/>
                </a:cubicBezTo>
                <a:lnTo>
                  <a:pt x="7404" y="1564"/>
                </a:lnTo>
                <a:cubicBezTo>
                  <a:pt x="7404" y="1507"/>
                  <a:pt x="7380" y="1460"/>
                  <a:pt x="7351" y="1460"/>
                </a:cubicBezTo>
                <a:close/>
                <a:moveTo>
                  <a:pt x="8201" y="1460"/>
                </a:moveTo>
                <a:cubicBezTo>
                  <a:pt x="8171" y="1460"/>
                  <a:pt x="8148" y="1507"/>
                  <a:pt x="8148" y="1564"/>
                </a:cubicBezTo>
                <a:lnTo>
                  <a:pt x="8148" y="1785"/>
                </a:lnTo>
                <a:cubicBezTo>
                  <a:pt x="8148" y="1842"/>
                  <a:pt x="8171" y="1887"/>
                  <a:pt x="8201" y="1887"/>
                </a:cubicBezTo>
                <a:cubicBezTo>
                  <a:pt x="8230" y="1887"/>
                  <a:pt x="8254" y="1842"/>
                  <a:pt x="8254" y="1785"/>
                </a:cubicBezTo>
                <a:lnTo>
                  <a:pt x="8254" y="1564"/>
                </a:lnTo>
                <a:cubicBezTo>
                  <a:pt x="8254" y="1507"/>
                  <a:pt x="8230" y="1460"/>
                  <a:pt x="8201" y="1460"/>
                </a:cubicBezTo>
                <a:close/>
                <a:moveTo>
                  <a:pt x="8515" y="1460"/>
                </a:moveTo>
                <a:cubicBezTo>
                  <a:pt x="8486" y="1460"/>
                  <a:pt x="8462" y="1507"/>
                  <a:pt x="8462" y="1564"/>
                </a:cubicBezTo>
                <a:lnTo>
                  <a:pt x="8462" y="1785"/>
                </a:lnTo>
                <a:cubicBezTo>
                  <a:pt x="8462" y="1842"/>
                  <a:pt x="8486" y="1887"/>
                  <a:pt x="8515" y="1887"/>
                </a:cubicBezTo>
                <a:cubicBezTo>
                  <a:pt x="8544" y="1887"/>
                  <a:pt x="8568" y="1842"/>
                  <a:pt x="8568" y="1785"/>
                </a:cubicBezTo>
                <a:lnTo>
                  <a:pt x="8568" y="1564"/>
                </a:lnTo>
                <a:cubicBezTo>
                  <a:pt x="8568" y="1507"/>
                  <a:pt x="8544" y="1460"/>
                  <a:pt x="8515" y="1460"/>
                </a:cubicBezTo>
                <a:close/>
                <a:moveTo>
                  <a:pt x="9365" y="1460"/>
                </a:moveTo>
                <a:cubicBezTo>
                  <a:pt x="9336" y="1460"/>
                  <a:pt x="9312" y="1507"/>
                  <a:pt x="9312" y="1564"/>
                </a:cubicBezTo>
                <a:lnTo>
                  <a:pt x="9312" y="1785"/>
                </a:lnTo>
                <a:cubicBezTo>
                  <a:pt x="9312" y="1842"/>
                  <a:pt x="9336" y="1887"/>
                  <a:pt x="9365" y="1887"/>
                </a:cubicBezTo>
                <a:cubicBezTo>
                  <a:pt x="9394" y="1887"/>
                  <a:pt x="9418" y="1842"/>
                  <a:pt x="9418" y="1785"/>
                </a:cubicBezTo>
                <a:lnTo>
                  <a:pt x="9418" y="1564"/>
                </a:lnTo>
                <a:cubicBezTo>
                  <a:pt x="9418" y="1507"/>
                  <a:pt x="9394" y="1460"/>
                  <a:pt x="9365" y="1460"/>
                </a:cubicBezTo>
                <a:close/>
                <a:moveTo>
                  <a:pt x="9679" y="1460"/>
                </a:moveTo>
                <a:cubicBezTo>
                  <a:pt x="9650" y="1460"/>
                  <a:pt x="9626" y="1507"/>
                  <a:pt x="9626" y="1564"/>
                </a:cubicBezTo>
                <a:lnTo>
                  <a:pt x="9626" y="1785"/>
                </a:lnTo>
                <a:cubicBezTo>
                  <a:pt x="9626" y="1842"/>
                  <a:pt x="9650" y="1887"/>
                  <a:pt x="9679" y="1887"/>
                </a:cubicBezTo>
                <a:cubicBezTo>
                  <a:pt x="9708" y="1887"/>
                  <a:pt x="9732" y="1842"/>
                  <a:pt x="9732" y="1785"/>
                </a:cubicBezTo>
                <a:lnTo>
                  <a:pt x="9732" y="1564"/>
                </a:lnTo>
                <a:cubicBezTo>
                  <a:pt x="9732" y="1507"/>
                  <a:pt x="9708" y="1460"/>
                  <a:pt x="9679" y="1460"/>
                </a:cubicBezTo>
                <a:close/>
                <a:moveTo>
                  <a:pt x="10529" y="1460"/>
                </a:moveTo>
                <a:cubicBezTo>
                  <a:pt x="10500" y="1460"/>
                  <a:pt x="10476" y="1507"/>
                  <a:pt x="10476" y="1564"/>
                </a:cubicBezTo>
                <a:lnTo>
                  <a:pt x="10476" y="1785"/>
                </a:lnTo>
                <a:cubicBezTo>
                  <a:pt x="10476" y="1842"/>
                  <a:pt x="10500" y="1887"/>
                  <a:pt x="10529" y="1887"/>
                </a:cubicBezTo>
                <a:cubicBezTo>
                  <a:pt x="10558" y="1887"/>
                  <a:pt x="10582" y="1842"/>
                  <a:pt x="10582" y="1785"/>
                </a:cubicBezTo>
                <a:lnTo>
                  <a:pt x="10582" y="1564"/>
                </a:lnTo>
                <a:cubicBezTo>
                  <a:pt x="10582" y="1507"/>
                  <a:pt x="10558" y="1460"/>
                  <a:pt x="10529" y="1460"/>
                </a:cubicBezTo>
                <a:close/>
                <a:moveTo>
                  <a:pt x="10844" y="1460"/>
                </a:moveTo>
                <a:cubicBezTo>
                  <a:pt x="10814" y="1460"/>
                  <a:pt x="10791" y="1507"/>
                  <a:pt x="10791" y="1564"/>
                </a:cubicBezTo>
                <a:lnTo>
                  <a:pt x="10791" y="1785"/>
                </a:lnTo>
                <a:cubicBezTo>
                  <a:pt x="10791" y="1842"/>
                  <a:pt x="10814" y="1887"/>
                  <a:pt x="10844" y="1887"/>
                </a:cubicBezTo>
                <a:cubicBezTo>
                  <a:pt x="10873" y="1887"/>
                  <a:pt x="10895" y="1842"/>
                  <a:pt x="10895" y="1785"/>
                </a:cubicBezTo>
                <a:lnTo>
                  <a:pt x="10895" y="1564"/>
                </a:lnTo>
                <a:cubicBezTo>
                  <a:pt x="10895" y="1507"/>
                  <a:pt x="10873" y="1460"/>
                  <a:pt x="10844" y="1460"/>
                </a:cubicBezTo>
                <a:close/>
                <a:moveTo>
                  <a:pt x="11692" y="1460"/>
                </a:moveTo>
                <a:cubicBezTo>
                  <a:pt x="11663" y="1460"/>
                  <a:pt x="11640" y="1507"/>
                  <a:pt x="11640" y="1564"/>
                </a:cubicBezTo>
                <a:lnTo>
                  <a:pt x="11640" y="1785"/>
                </a:lnTo>
                <a:cubicBezTo>
                  <a:pt x="11640" y="1842"/>
                  <a:pt x="11663" y="1887"/>
                  <a:pt x="11692" y="1887"/>
                </a:cubicBezTo>
                <a:cubicBezTo>
                  <a:pt x="11721" y="1887"/>
                  <a:pt x="11745" y="1842"/>
                  <a:pt x="11745" y="1785"/>
                </a:cubicBezTo>
                <a:lnTo>
                  <a:pt x="11745" y="1564"/>
                </a:lnTo>
                <a:cubicBezTo>
                  <a:pt x="11745" y="1507"/>
                  <a:pt x="11721" y="1460"/>
                  <a:pt x="11692" y="1460"/>
                </a:cubicBezTo>
                <a:close/>
                <a:moveTo>
                  <a:pt x="12007" y="1460"/>
                </a:moveTo>
                <a:cubicBezTo>
                  <a:pt x="11978" y="1460"/>
                  <a:pt x="11955" y="1507"/>
                  <a:pt x="11955" y="1564"/>
                </a:cubicBezTo>
                <a:lnTo>
                  <a:pt x="11955" y="1785"/>
                </a:lnTo>
                <a:cubicBezTo>
                  <a:pt x="11955" y="1842"/>
                  <a:pt x="11978" y="1887"/>
                  <a:pt x="12007" y="1887"/>
                </a:cubicBezTo>
                <a:cubicBezTo>
                  <a:pt x="12036" y="1887"/>
                  <a:pt x="12060" y="1842"/>
                  <a:pt x="12060" y="1785"/>
                </a:cubicBezTo>
                <a:lnTo>
                  <a:pt x="12060" y="1564"/>
                </a:lnTo>
                <a:cubicBezTo>
                  <a:pt x="12060" y="1507"/>
                  <a:pt x="12036" y="1460"/>
                  <a:pt x="12007" y="1460"/>
                </a:cubicBezTo>
                <a:close/>
                <a:moveTo>
                  <a:pt x="12856" y="1460"/>
                </a:moveTo>
                <a:cubicBezTo>
                  <a:pt x="12827" y="1460"/>
                  <a:pt x="12804" y="1507"/>
                  <a:pt x="12804" y="1564"/>
                </a:cubicBezTo>
                <a:lnTo>
                  <a:pt x="12804" y="1785"/>
                </a:lnTo>
                <a:cubicBezTo>
                  <a:pt x="12804" y="1842"/>
                  <a:pt x="12827" y="1887"/>
                  <a:pt x="12856" y="1887"/>
                </a:cubicBezTo>
                <a:cubicBezTo>
                  <a:pt x="12886" y="1887"/>
                  <a:pt x="12909" y="1842"/>
                  <a:pt x="12909" y="1785"/>
                </a:cubicBezTo>
                <a:lnTo>
                  <a:pt x="12909" y="1564"/>
                </a:lnTo>
                <a:cubicBezTo>
                  <a:pt x="12909" y="1507"/>
                  <a:pt x="12886" y="1460"/>
                  <a:pt x="12856" y="1460"/>
                </a:cubicBezTo>
                <a:close/>
                <a:moveTo>
                  <a:pt x="13171" y="1460"/>
                </a:moveTo>
                <a:cubicBezTo>
                  <a:pt x="13142" y="1460"/>
                  <a:pt x="13118" y="1507"/>
                  <a:pt x="13118" y="1564"/>
                </a:cubicBezTo>
                <a:lnTo>
                  <a:pt x="13118" y="1785"/>
                </a:lnTo>
                <a:cubicBezTo>
                  <a:pt x="13118" y="1842"/>
                  <a:pt x="13142" y="1887"/>
                  <a:pt x="13171" y="1887"/>
                </a:cubicBezTo>
                <a:cubicBezTo>
                  <a:pt x="13200" y="1887"/>
                  <a:pt x="13224" y="1842"/>
                  <a:pt x="13224" y="1785"/>
                </a:cubicBezTo>
                <a:lnTo>
                  <a:pt x="13224" y="1564"/>
                </a:lnTo>
                <a:cubicBezTo>
                  <a:pt x="13224" y="1507"/>
                  <a:pt x="13200" y="1460"/>
                  <a:pt x="13171" y="1460"/>
                </a:cubicBezTo>
                <a:close/>
                <a:moveTo>
                  <a:pt x="14021" y="1460"/>
                </a:moveTo>
                <a:cubicBezTo>
                  <a:pt x="13992" y="1460"/>
                  <a:pt x="13968" y="1507"/>
                  <a:pt x="13968" y="1564"/>
                </a:cubicBezTo>
                <a:lnTo>
                  <a:pt x="13968" y="1785"/>
                </a:lnTo>
                <a:cubicBezTo>
                  <a:pt x="13968" y="1842"/>
                  <a:pt x="13992" y="1887"/>
                  <a:pt x="14021" y="1887"/>
                </a:cubicBezTo>
                <a:cubicBezTo>
                  <a:pt x="14050" y="1887"/>
                  <a:pt x="14074" y="1842"/>
                  <a:pt x="14074" y="1785"/>
                </a:cubicBezTo>
                <a:lnTo>
                  <a:pt x="14074" y="1564"/>
                </a:lnTo>
                <a:cubicBezTo>
                  <a:pt x="14074" y="1507"/>
                  <a:pt x="14050" y="1460"/>
                  <a:pt x="14021" y="1460"/>
                </a:cubicBezTo>
                <a:close/>
                <a:moveTo>
                  <a:pt x="14335" y="1460"/>
                </a:moveTo>
                <a:cubicBezTo>
                  <a:pt x="14306" y="1460"/>
                  <a:pt x="14282" y="1507"/>
                  <a:pt x="14282" y="1564"/>
                </a:cubicBezTo>
                <a:lnTo>
                  <a:pt x="14282" y="1785"/>
                </a:lnTo>
                <a:cubicBezTo>
                  <a:pt x="14282" y="1842"/>
                  <a:pt x="14306" y="1887"/>
                  <a:pt x="14335" y="1887"/>
                </a:cubicBezTo>
                <a:cubicBezTo>
                  <a:pt x="14364" y="1887"/>
                  <a:pt x="14388" y="1842"/>
                  <a:pt x="14388" y="1785"/>
                </a:cubicBezTo>
                <a:lnTo>
                  <a:pt x="14388" y="1564"/>
                </a:lnTo>
                <a:cubicBezTo>
                  <a:pt x="14388" y="1507"/>
                  <a:pt x="14364" y="1460"/>
                  <a:pt x="14335" y="1460"/>
                </a:cubicBezTo>
                <a:close/>
                <a:moveTo>
                  <a:pt x="15185" y="1460"/>
                </a:moveTo>
                <a:cubicBezTo>
                  <a:pt x="15156" y="1460"/>
                  <a:pt x="15132" y="1507"/>
                  <a:pt x="15132" y="1564"/>
                </a:cubicBezTo>
                <a:lnTo>
                  <a:pt x="15132" y="1785"/>
                </a:lnTo>
                <a:cubicBezTo>
                  <a:pt x="15132" y="1842"/>
                  <a:pt x="15156" y="1887"/>
                  <a:pt x="15185" y="1887"/>
                </a:cubicBezTo>
                <a:cubicBezTo>
                  <a:pt x="15214" y="1887"/>
                  <a:pt x="15237" y="1842"/>
                  <a:pt x="15237" y="1785"/>
                </a:cubicBezTo>
                <a:lnTo>
                  <a:pt x="15237" y="1564"/>
                </a:lnTo>
                <a:cubicBezTo>
                  <a:pt x="15237" y="1507"/>
                  <a:pt x="15214" y="1460"/>
                  <a:pt x="15185" y="1460"/>
                </a:cubicBezTo>
                <a:close/>
                <a:moveTo>
                  <a:pt x="15500" y="1460"/>
                </a:moveTo>
                <a:cubicBezTo>
                  <a:pt x="15470" y="1460"/>
                  <a:pt x="15447" y="1507"/>
                  <a:pt x="15447" y="1564"/>
                </a:cubicBezTo>
                <a:lnTo>
                  <a:pt x="15447" y="1785"/>
                </a:lnTo>
                <a:cubicBezTo>
                  <a:pt x="15447" y="1842"/>
                  <a:pt x="15470" y="1887"/>
                  <a:pt x="15500" y="1887"/>
                </a:cubicBezTo>
                <a:cubicBezTo>
                  <a:pt x="15529" y="1887"/>
                  <a:pt x="15551" y="1842"/>
                  <a:pt x="15551" y="1785"/>
                </a:cubicBezTo>
                <a:lnTo>
                  <a:pt x="15551" y="1564"/>
                </a:lnTo>
                <a:cubicBezTo>
                  <a:pt x="15551" y="1507"/>
                  <a:pt x="15529" y="1460"/>
                  <a:pt x="15500" y="1460"/>
                </a:cubicBezTo>
                <a:close/>
                <a:moveTo>
                  <a:pt x="16349" y="1460"/>
                </a:moveTo>
                <a:cubicBezTo>
                  <a:pt x="16320" y="1460"/>
                  <a:pt x="16296" y="1507"/>
                  <a:pt x="16296" y="1564"/>
                </a:cubicBezTo>
                <a:lnTo>
                  <a:pt x="16296" y="1785"/>
                </a:lnTo>
                <a:cubicBezTo>
                  <a:pt x="16296" y="1842"/>
                  <a:pt x="16320" y="1887"/>
                  <a:pt x="16349" y="1887"/>
                </a:cubicBezTo>
                <a:cubicBezTo>
                  <a:pt x="16378" y="1887"/>
                  <a:pt x="16401" y="1842"/>
                  <a:pt x="16401" y="1785"/>
                </a:cubicBezTo>
                <a:lnTo>
                  <a:pt x="16401" y="1564"/>
                </a:lnTo>
                <a:cubicBezTo>
                  <a:pt x="16401" y="1507"/>
                  <a:pt x="16378" y="1460"/>
                  <a:pt x="16349" y="1460"/>
                </a:cubicBezTo>
                <a:close/>
                <a:moveTo>
                  <a:pt x="16663" y="1460"/>
                </a:moveTo>
                <a:cubicBezTo>
                  <a:pt x="16634" y="1460"/>
                  <a:pt x="16611" y="1507"/>
                  <a:pt x="16611" y="1564"/>
                </a:cubicBezTo>
                <a:lnTo>
                  <a:pt x="16611" y="1785"/>
                </a:lnTo>
                <a:cubicBezTo>
                  <a:pt x="16611" y="1842"/>
                  <a:pt x="16634" y="1887"/>
                  <a:pt x="16663" y="1887"/>
                </a:cubicBezTo>
                <a:cubicBezTo>
                  <a:pt x="16692" y="1887"/>
                  <a:pt x="16716" y="1842"/>
                  <a:pt x="16716" y="1785"/>
                </a:cubicBezTo>
                <a:lnTo>
                  <a:pt x="16716" y="1564"/>
                </a:lnTo>
                <a:cubicBezTo>
                  <a:pt x="16716" y="1507"/>
                  <a:pt x="16692" y="1460"/>
                  <a:pt x="16663" y="1460"/>
                </a:cubicBezTo>
                <a:close/>
                <a:moveTo>
                  <a:pt x="17512" y="1460"/>
                </a:moveTo>
                <a:cubicBezTo>
                  <a:pt x="17483" y="1460"/>
                  <a:pt x="17459" y="1507"/>
                  <a:pt x="17459" y="1564"/>
                </a:cubicBezTo>
                <a:lnTo>
                  <a:pt x="17459" y="1785"/>
                </a:lnTo>
                <a:cubicBezTo>
                  <a:pt x="17459" y="1842"/>
                  <a:pt x="17483" y="1887"/>
                  <a:pt x="17512" y="1887"/>
                </a:cubicBezTo>
                <a:cubicBezTo>
                  <a:pt x="17541" y="1887"/>
                  <a:pt x="17565" y="1842"/>
                  <a:pt x="17565" y="1785"/>
                </a:cubicBezTo>
                <a:lnTo>
                  <a:pt x="17565" y="1564"/>
                </a:lnTo>
                <a:cubicBezTo>
                  <a:pt x="17565" y="1507"/>
                  <a:pt x="17541" y="1460"/>
                  <a:pt x="17512" y="1460"/>
                </a:cubicBezTo>
                <a:close/>
                <a:moveTo>
                  <a:pt x="17827" y="1460"/>
                </a:moveTo>
                <a:cubicBezTo>
                  <a:pt x="17798" y="1460"/>
                  <a:pt x="17774" y="1507"/>
                  <a:pt x="17774" y="1564"/>
                </a:cubicBezTo>
                <a:lnTo>
                  <a:pt x="17774" y="1785"/>
                </a:lnTo>
                <a:cubicBezTo>
                  <a:pt x="17774" y="1842"/>
                  <a:pt x="17798" y="1887"/>
                  <a:pt x="17827" y="1887"/>
                </a:cubicBezTo>
                <a:cubicBezTo>
                  <a:pt x="17856" y="1887"/>
                  <a:pt x="17880" y="1842"/>
                  <a:pt x="17880" y="1785"/>
                </a:cubicBezTo>
                <a:lnTo>
                  <a:pt x="17880" y="1564"/>
                </a:lnTo>
                <a:cubicBezTo>
                  <a:pt x="17880" y="1507"/>
                  <a:pt x="17856" y="1460"/>
                  <a:pt x="17827" y="1460"/>
                </a:cubicBezTo>
                <a:close/>
                <a:moveTo>
                  <a:pt x="18677" y="1460"/>
                </a:moveTo>
                <a:cubicBezTo>
                  <a:pt x="18648" y="1460"/>
                  <a:pt x="18624" y="1507"/>
                  <a:pt x="18624" y="1564"/>
                </a:cubicBezTo>
                <a:lnTo>
                  <a:pt x="18624" y="1785"/>
                </a:lnTo>
                <a:cubicBezTo>
                  <a:pt x="18624" y="1842"/>
                  <a:pt x="18648" y="1887"/>
                  <a:pt x="18677" y="1887"/>
                </a:cubicBezTo>
                <a:cubicBezTo>
                  <a:pt x="18706" y="1887"/>
                  <a:pt x="18730" y="1842"/>
                  <a:pt x="18730" y="1785"/>
                </a:cubicBezTo>
                <a:lnTo>
                  <a:pt x="18730" y="1564"/>
                </a:lnTo>
                <a:cubicBezTo>
                  <a:pt x="18730" y="1507"/>
                  <a:pt x="18706" y="1460"/>
                  <a:pt x="18677" y="1460"/>
                </a:cubicBezTo>
                <a:close/>
                <a:moveTo>
                  <a:pt x="18991" y="1460"/>
                </a:moveTo>
                <a:cubicBezTo>
                  <a:pt x="18962" y="1460"/>
                  <a:pt x="18938" y="1507"/>
                  <a:pt x="18938" y="1564"/>
                </a:cubicBezTo>
                <a:lnTo>
                  <a:pt x="18938" y="1785"/>
                </a:lnTo>
                <a:cubicBezTo>
                  <a:pt x="18938" y="1842"/>
                  <a:pt x="18962" y="1887"/>
                  <a:pt x="18991" y="1887"/>
                </a:cubicBezTo>
                <a:cubicBezTo>
                  <a:pt x="19020" y="1887"/>
                  <a:pt x="19044" y="1842"/>
                  <a:pt x="19044" y="1785"/>
                </a:cubicBezTo>
                <a:lnTo>
                  <a:pt x="19044" y="1564"/>
                </a:lnTo>
                <a:cubicBezTo>
                  <a:pt x="19044" y="1507"/>
                  <a:pt x="19020" y="1460"/>
                  <a:pt x="18991" y="1460"/>
                </a:cubicBezTo>
                <a:close/>
                <a:moveTo>
                  <a:pt x="19841" y="1460"/>
                </a:moveTo>
                <a:cubicBezTo>
                  <a:pt x="19812" y="1460"/>
                  <a:pt x="19788" y="1507"/>
                  <a:pt x="19788" y="1564"/>
                </a:cubicBezTo>
                <a:lnTo>
                  <a:pt x="19788" y="1785"/>
                </a:lnTo>
                <a:cubicBezTo>
                  <a:pt x="19788" y="1842"/>
                  <a:pt x="19812" y="1887"/>
                  <a:pt x="19841" y="1887"/>
                </a:cubicBezTo>
                <a:cubicBezTo>
                  <a:pt x="19870" y="1887"/>
                  <a:pt x="19894" y="1842"/>
                  <a:pt x="19894" y="1785"/>
                </a:cubicBezTo>
                <a:lnTo>
                  <a:pt x="19894" y="1564"/>
                </a:lnTo>
                <a:cubicBezTo>
                  <a:pt x="19894" y="1507"/>
                  <a:pt x="19870" y="1460"/>
                  <a:pt x="19841" y="1460"/>
                </a:cubicBezTo>
                <a:close/>
                <a:moveTo>
                  <a:pt x="20155" y="1460"/>
                </a:moveTo>
                <a:cubicBezTo>
                  <a:pt x="20126" y="1460"/>
                  <a:pt x="20102" y="1507"/>
                  <a:pt x="20102" y="1564"/>
                </a:cubicBezTo>
                <a:lnTo>
                  <a:pt x="20102" y="1785"/>
                </a:lnTo>
                <a:cubicBezTo>
                  <a:pt x="20102" y="1842"/>
                  <a:pt x="20126" y="1887"/>
                  <a:pt x="20155" y="1887"/>
                </a:cubicBezTo>
                <a:cubicBezTo>
                  <a:pt x="20184" y="1887"/>
                  <a:pt x="20207" y="1842"/>
                  <a:pt x="20207" y="1785"/>
                </a:cubicBezTo>
                <a:lnTo>
                  <a:pt x="20207" y="1564"/>
                </a:lnTo>
                <a:cubicBezTo>
                  <a:pt x="20207" y="1507"/>
                  <a:pt x="20184" y="1460"/>
                  <a:pt x="20155" y="1460"/>
                </a:cubicBezTo>
                <a:close/>
                <a:moveTo>
                  <a:pt x="21004" y="1460"/>
                </a:moveTo>
                <a:cubicBezTo>
                  <a:pt x="20975" y="1460"/>
                  <a:pt x="20952" y="1507"/>
                  <a:pt x="20952" y="1564"/>
                </a:cubicBezTo>
                <a:lnTo>
                  <a:pt x="20952" y="1785"/>
                </a:lnTo>
                <a:cubicBezTo>
                  <a:pt x="20952" y="1842"/>
                  <a:pt x="20975" y="1887"/>
                  <a:pt x="21004" y="1887"/>
                </a:cubicBezTo>
                <a:cubicBezTo>
                  <a:pt x="21033" y="1887"/>
                  <a:pt x="21057" y="1842"/>
                  <a:pt x="21057" y="1785"/>
                </a:cubicBezTo>
                <a:lnTo>
                  <a:pt x="21057" y="1564"/>
                </a:lnTo>
                <a:cubicBezTo>
                  <a:pt x="21057" y="1507"/>
                  <a:pt x="21033" y="1460"/>
                  <a:pt x="21004" y="1460"/>
                </a:cubicBezTo>
                <a:close/>
                <a:moveTo>
                  <a:pt x="21319" y="1460"/>
                </a:moveTo>
                <a:cubicBezTo>
                  <a:pt x="21289" y="1460"/>
                  <a:pt x="21267" y="1507"/>
                  <a:pt x="21267" y="1564"/>
                </a:cubicBezTo>
                <a:lnTo>
                  <a:pt x="21267" y="1785"/>
                </a:lnTo>
                <a:cubicBezTo>
                  <a:pt x="21267" y="1842"/>
                  <a:pt x="21289" y="1887"/>
                  <a:pt x="21319" y="1887"/>
                </a:cubicBezTo>
                <a:cubicBezTo>
                  <a:pt x="21348" y="1887"/>
                  <a:pt x="21372" y="1842"/>
                  <a:pt x="21372" y="1785"/>
                </a:cubicBezTo>
                <a:lnTo>
                  <a:pt x="21372" y="1564"/>
                </a:lnTo>
                <a:cubicBezTo>
                  <a:pt x="21372" y="1507"/>
                  <a:pt x="21348" y="1460"/>
                  <a:pt x="21319" y="1460"/>
                </a:cubicBezTo>
                <a:close/>
                <a:moveTo>
                  <a:pt x="281" y="2190"/>
                </a:moveTo>
                <a:cubicBezTo>
                  <a:pt x="252" y="2190"/>
                  <a:pt x="228" y="2237"/>
                  <a:pt x="228" y="2294"/>
                </a:cubicBezTo>
                <a:lnTo>
                  <a:pt x="228" y="2515"/>
                </a:lnTo>
                <a:cubicBezTo>
                  <a:pt x="228" y="2572"/>
                  <a:pt x="252" y="2617"/>
                  <a:pt x="281" y="2617"/>
                </a:cubicBezTo>
                <a:cubicBezTo>
                  <a:pt x="311" y="2617"/>
                  <a:pt x="334" y="2572"/>
                  <a:pt x="334" y="2515"/>
                </a:cubicBezTo>
                <a:lnTo>
                  <a:pt x="334" y="2294"/>
                </a:lnTo>
                <a:cubicBezTo>
                  <a:pt x="334" y="2237"/>
                  <a:pt x="311" y="2190"/>
                  <a:pt x="281" y="2190"/>
                </a:cubicBezTo>
                <a:close/>
                <a:moveTo>
                  <a:pt x="596" y="2190"/>
                </a:moveTo>
                <a:cubicBezTo>
                  <a:pt x="567" y="2190"/>
                  <a:pt x="543" y="2237"/>
                  <a:pt x="543" y="2294"/>
                </a:cubicBezTo>
                <a:lnTo>
                  <a:pt x="543" y="2515"/>
                </a:lnTo>
                <a:cubicBezTo>
                  <a:pt x="543" y="2572"/>
                  <a:pt x="567" y="2617"/>
                  <a:pt x="596" y="2617"/>
                </a:cubicBezTo>
                <a:cubicBezTo>
                  <a:pt x="625" y="2617"/>
                  <a:pt x="649" y="2572"/>
                  <a:pt x="649" y="2515"/>
                </a:cubicBezTo>
                <a:lnTo>
                  <a:pt x="649" y="2294"/>
                </a:lnTo>
                <a:cubicBezTo>
                  <a:pt x="649" y="2237"/>
                  <a:pt x="625" y="2190"/>
                  <a:pt x="596" y="2190"/>
                </a:cubicBezTo>
                <a:close/>
                <a:moveTo>
                  <a:pt x="1446" y="2190"/>
                </a:moveTo>
                <a:cubicBezTo>
                  <a:pt x="1417" y="2190"/>
                  <a:pt x="1393" y="2237"/>
                  <a:pt x="1393" y="2294"/>
                </a:cubicBezTo>
                <a:lnTo>
                  <a:pt x="1393" y="2515"/>
                </a:lnTo>
                <a:cubicBezTo>
                  <a:pt x="1393" y="2572"/>
                  <a:pt x="1417" y="2617"/>
                  <a:pt x="1446" y="2617"/>
                </a:cubicBezTo>
                <a:cubicBezTo>
                  <a:pt x="1475" y="2617"/>
                  <a:pt x="1499" y="2572"/>
                  <a:pt x="1499" y="2515"/>
                </a:cubicBezTo>
                <a:lnTo>
                  <a:pt x="1499" y="2294"/>
                </a:lnTo>
                <a:cubicBezTo>
                  <a:pt x="1499" y="2237"/>
                  <a:pt x="1475" y="2190"/>
                  <a:pt x="1446" y="2190"/>
                </a:cubicBezTo>
                <a:close/>
                <a:moveTo>
                  <a:pt x="1760" y="2190"/>
                </a:moveTo>
                <a:cubicBezTo>
                  <a:pt x="1731" y="2190"/>
                  <a:pt x="1707" y="2237"/>
                  <a:pt x="1707" y="2294"/>
                </a:cubicBezTo>
                <a:lnTo>
                  <a:pt x="1707" y="2515"/>
                </a:lnTo>
                <a:cubicBezTo>
                  <a:pt x="1707" y="2572"/>
                  <a:pt x="1731" y="2617"/>
                  <a:pt x="1760" y="2617"/>
                </a:cubicBezTo>
                <a:cubicBezTo>
                  <a:pt x="1789" y="2617"/>
                  <a:pt x="1813" y="2572"/>
                  <a:pt x="1813" y="2515"/>
                </a:cubicBezTo>
                <a:lnTo>
                  <a:pt x="1813" y="2294"/>
                </a:lnTo>
                <a:cubicBezTo>
                  <a:pt x="1813" y="2237"/>
                  <a:pt x="1789" y="2190"/>
                  <a:pt x="1760" y="2190"/>
                </a:cubicBezTo>
                <a:close/>
                <a:moveTo>
                  <a:pt x="2610" y="2190"/>
                </a:moveTo>
                <a:cubicBezTo>
                  <a:pt x="2581" y="2190"/>
                  <a:pt x="2557" y="2237"/>
                  <a:pt x="2557" y="2294"/>
                </a:cubicBezTo>
                <a:lnTo>
                  <a:pt x="2557" y="2515"/>
                </a:lnTo>
                <a:cubicBezTo>
                  <a:pt x="2557" y="2572"/>
                  <a:pt x="2581" y="2617"/>
                  <a:pt x="2610" y="2617"/>
                </a:cubicBezTo>
                <a:cubicBezTo>
                  <a:pt x="2639" y="2617"/>
                  <a:pt x="2662" y="2572"/>
                  <a:pt x="2662" y="2515"/>
                </a:cubicBezTo>
                <a:lnTo>
                  <a:pt x="2662" y="2294"/>
                </a:lnTo>
                <a:cubicBezTo>
                  <a:pt x="2662" y="2237"/>
                  <a:pt x="2639" y="2190"/>
                  <a:pt x="2610" y="2190"/>
                </a:cubicBezTo>
                <a:close/>
                <a:moveTo>
                  <a:pt x="2924" y="2190"/>
                </a:moveTo>
                <a:cubicBezTo>
                  <a:pt x="2895" y="2190"/>
                  <a:pt x="2871" y="2237"/>
                  <a:pt x="2871" y="2294"/>
                </a:cubicBezTo>
                <a:lnTo>
                  <a:pt x="2871" y="2515"/>
                </a:lnTo>
                <a:cubicBezTo>
                  <a:pt x="2871" y="2572"/>
                  <a:pt x="2895" y="2617"/>
                  <a:pt x="2924" y="2617"/>
                </a:cubicBezTo>
                <a:cubicBezTo>
                  <a:pt x="2954" y="2617"/>
                  <a:pt x="2976" y="2572"/>
                  <a:pt x="2976" y="2515"/>
                </a:cubicBezTo>
                <a:lnTo>
                  <a:pt x="2976" y="2294"/>
                </a:lnTo>
                <a:cubicBezTo>
                  <a:pt x="2976" y="2237"/>
                  <a:pt x="2954" y="2190"/>
                  <a:pt x="2924" y="2190"/>
                </a:cubicBezTo>
                <a:close/>
                <a:moveTo>
                  <a:pt x="3773" y="2190"/>
                </a:moveTo>
                <a:cubicBezTo>
                  <a:pt x="3744" y="2190"/>
                  <a:pt x="3721" y="2237"/>
                  <a:pt x="3721" y="2294"/>
                </a:cubicBezTo>
                <a:lnTo>
                  <a:pt x="3721" y="2515"/>
                </a:lnTo>
                <a:cubicBezTo>
                  <a:pt x="3721" y="2572"/>
                  <a:pt x="3744" y="2617"/>
                  <a:pt x="3773" y="2617"/>
                </a:cubicBezTo>
                <a:cubicBezTo>
                  <a:pt x="3802" y="2617"/>
                  <a:pt x="3826" y="2572"/>
                  <a:pt x="3826" y="2515"/>
                </a:cubicBezTo>
                <a:lnTo>
                  <a:pt x="3826" y="2294"/>
                </a:lnTo>
                <a:cubicBezTo>
                  <a:pt x="3826" y="2237"/>
                  <a:pt x="3802" y="2190"/>
                  <a:pt x="3773" y="2190"/>
                </a:cubicBezTo>
                <a:close/>
                <a:moveTo>
                  <a:pt x="4088" y="2190"/>
                </a:moveTo>
                <a:cubicBezTo>
                  <a:pt x="4058" y="2190"/>
                  <a:pt x="4035" y="2237"/>
                  <a:pt x="4035" y="2294"/>
                </a:cubicBezTo>
                <a:lnTo>
                  <a:pt x="4035" y="2515"/>
                </a:lnTo>
                <a:cubicBezTo>
                  <a:pt x="4035" y="2572"/>
                  <a:pt x="4058" y="2617"/>
                  <a:pt x="4088" y="2617"/>
                </a:cubicBezTo>
                <a:cubicBezTo>
                  <a:pt x="4117" y="2617"/>
                  <a:pt x="4141" y="2572"/>
                  <a:pt x="4141" y="2515"/>
                </a:cubicBezTo>
                <a:lnTo>
                  <a:pt x="4141" y="2294"/>
                </a:lnTo>
                <a:cubicBezTo>
                  <a:pt x="4141" y="2237"/>
                  <a:pt x="4117" y="2190"/>
                  <a:pt x="4088" y="2190"/>
                </a:cubicBezTo>
                <a:close/>
                <a:moveTo>
                  <a:pt x="4937" y="2190"/>
                </a:moveTo>
                <a:cubicBezTo>
                  <a:pt x="4908" y="2190"/>
                  <a:pt x="4884" y="2237"/>
                  <a:pt x="4884" y="2294"/>
                </a:cubicBezTo>
                <a:lnTo>
                  <a:pt x="4884" y="2515"/>
                </a:lnTo>
                <a:cubicBezTo>
                  <a:pt x="4884" y="2572"/>
                  <a:pt x="4908" y="2617"/>
                  <a:pt x="4937" y="2617"/>
                </a:cubicBezTo>
                <a:cubicBezTo>
                  <a:pt x="4966" y="2617"/>
                  <a:pt x="4990" y="2572"/>
                  <a:pt x="4990" y="2515"/>
                </a:cubicBezTo>
                <a:lnTo>
                  <a:pt x="4990" y="2294"/>
                </a:lnTo>
                <a:cubicBezTo>
                  <a:pt x="4990" y="2237"/>
                  <a:pt x="4966" y="2190"/>
                  <a:pt x="4937" y="2190"/>
                </a:cubicBezTo>
                <a:close/>
                <a:moveTo>
                  <a:pt x="5252" y="2190"/>
                </a:moveTo>
                <a:cubicBezTo>
                  <a:pt x="5223" y="2190"/>
                  <a:pt x="5199" y="2237"/>
                  <a:pt x="5199" y="2294"/>
                </a:cubicBezTo>
                <a:lnTo>
                  <a:pt x="5199" y="2515"/>
                </a:lnTo>
                <a:cubicBezTo>
                  <a:pt x="5199" y="2572"/>
                  <a:pt x="5223" y="2617"/>
                  <a:pt x="5252" y="2617"/>
                </a:cubicBezTo>
                <a:cubicBezTo>
                  <a:pt x="5281" y="2617"/>
                  <a:pt x="5305" y="2572"/>
                  <a:pt x="5305" y="2515"/>
                </a:cubicBezTo>
                <a:lnTo>
                  <a:pt x="5305" y="2294"/>
                </a:lnTo>
                <a:cubicBezTo>
                  <a:pt x="5305" y="2237"/>
                  <a:pt x="5281" y="2190"/>
                  <a:pt x="5252" y="2190"/>
                </a:cubicBezTo>
                <a:close/>
                <a:moveTo>
                  <a:pt x="6102" y="2190"/>
                </a:moveTo>
                <a:cubicBezTo>
                  <a:pt x="6072" y="2190"/>
                  <a:pt x="6049" y="2237"/>
                  <a:pt x="6049" y="2294"/>
                </a:cubicBezTo>
                <a:lnTo>
                  <a:pt x="6049" y="2515"/>
                </a:lnTo>
                <a:cubicBezTo>
                  <a:pt x="6049" y="2572"/>
                  <a:pt x="6072" y="2617"/>
                  <a:pt x="6102" y="2617"/>
                </a:cubicBezTo>
                <a:cubicBezTo>
                  <a:pt x="6131" y="2617"/>
                  <a:pt x="6155" y="2572"/>
                  <a:pt x="6155" y="2515"/>
                </a:cubicBezTo>
                <a:lnTo>
                  <a:pt x="6155" y="2294"/>
                </a:lnTo>
                <a:cubicBezTo>
                  <a:pt x="6155" y="2237"/>
                  <a:pt x="6131" y="2190"/>
                  <a:pt x="6102" y="2190"/>
                </a:cubicBezTo>
                <a:close/>
                <a:moveTo>
                  <a:pt x="6416" y="2190"/>
                </a:moveTo>
                <a:cubicBezTo>
                  <a:pt x="6387" y="2190"/>
                  <a:pt x="6363" y="2237"/>
                  <a:pt x="6363" y="2294"/>
                </a:cubicBezTo>
                <a:lnTo>
                  <a:pt x="6363" y="2515"/>
                </a:lnTo>
                <a:cubicBezTo>
                  <a:pt x="6363" y="2572"/>
                  <a:pt x="6387" y="2617"/>
                  <a:pt x="6416" y="2617"/>
                </a:cubicBezTo>
                <a:cubicBezTo>
                  <a:pt x="6445" y="2617"/>
                  <a:pt x="6469" y="2572"/>
                  <a:pt x="6469" y="2515"/>
                </a:cubicBezTo>
                <a:lnTo>
                  <a:pt x="6469" y="2294"/>
                </a:lnTo>
                <a:cubicBezTo>
                  <a:pt x="6469" y="2237"/>
                  <a:pt x="6445" y="2190"/>
                  <a:pt x="6416" y="2190"/>
                </a:cubicBezTo>
                <a:close/>
                <a:moveTo>
                  <a:pt x="7266" y="2190"/>
                </a:moveTo>
                <a:cubicBezTo>
                  <a:pt x="7237" y="2190"/>
                  <a:pt x="7213" y="2237"/>
                  <a:pt x="7213" y="2294"/>
                </a:cubicBezTo>
                <a:lnTo>
                  <a:pt x="7213" y="2515"/>
                </a:lnTo>
                <a:cubicBezTo>
                  <a:pt x="7213" y="2572"/>
                  <a:pt x="7237" y="2617"/>
                  <a:pt x="7266" y="2617"/>
                </a:cubicBezTo>
                <a:cubicBezTo>
                  <a:pt x="7295" y="2617"/>
                  <a:pt x="7318" y="2572"/>
                  <a:pt x="7318" y="2515"/>
                </a:cubicBezTo>
                <a:lnTo>
                  <a:pt x="7318" y="2294"/>
                </a:lnTo>
                <a:cubicBezTo>
                  <a:pt x="7318" y="2237"/>
                  <a:pt x="7295" y="2190"/>
                  <a:pt x="7266" y="2190"/>
                </a:cubicBezTo>
                <a:close/>
                <a:moveTo>
                  <a:pt x="7580" y="2190"/>
                </a:moveTo>
                <a:cubicBezTo>
                  <a:pt x="7551" y="2190"/>
                  <a:pt x="7527" y="2237"/>
                  <a:pt x="7527" y="2294"/>
                </a:cubicBezTo>
                <a:lnTo>
                  <a:pt x="7527" y="2515"/>
                </a:lnTo>
                <a:cubicBezTo>
                  <a:pt x="7527" y="2572"/>
                  <a:pt x="7551" y="2617"/>
                  <a:pt x="7580" y="2617"/>
                </a:cubicBezTo>
                <a:cubicBezTo>
                  <a:pt x="7609" y="2617"/>
                  <a:pt x="7632" y="2572"/>
                  <a:pt x="7632" y="2515"/>
                </a:cubicBezTo>
                <a:lnTo>
                  <a:pt x="7632" y="2294"/>
                </a:lnTo>
                <a:cubicBezTo>
                  <a:pt x="7632" y="2237"/>
                  <a:pt x="7609" y="2190"/>
                  <a:pt x="7580" y="2190"/>
                </a:cubicBezTo>
                <a:close/>
                <a:moveTo>
                  <a:pt x="8429" y="2190"/>
                </a:moveTo>
                <a:cubicBezTo>
                  <a:pt x="8400" y="2190"/>
                  <a:pt x="8377" y="2237"/>
                  <a:pt x="8377" y="2294"/>
                </a:cubicBezTo>
                <a:lnTo>
                  <a:pt x="8377" y="2515"/>
                </a:lnTo>
                <a:cubicBezTo>
                  <a:pt x="8377" y="2572"/>
                  <a:pt x="8400" y="2617"/>
                  <a:pt x="8429" y="2617"/>
                </a:cubicBezTo>
                <a:cubicBezTo>
                  <a:pt x="8458" y="2617"/>
                  <a:pt x="8482" y="2572"/>
                  <a:pt x="8482" y="2515"/>
                </a:cubicBezTo>
                <a:lnTo>
                  <a:pt x="8482" y="2294"/>
                </a:lnTo>
                <a:cubicBezTo>
                  <a:pt x="8482" y="2237"/>
                  <a:pt x="8458" y="2190"/>
                  <a:pt x="8429" y="2190"/>
                </a:cubicBezTo>
                <a:close/>
                <a:moveTo>
                  <a:pt x="8744" y="2190"/>
                </a:moveTo>
                <a:cubicBezTo>
                  <a:pt x="8714" y="2190"/>
                  <a:pt x="8691" y="2237"/>
                  <a:pt x="8691" y="2294"/>
                </a:cubicBezTo>
                <a:lnTo>
                  <a:pt x="8691" y="2515"/>
                </a:lnTo>
                <a:cubicBezTo>
                  <a:pt x="8691" y="2572"/>
                  <a:pt x="8714" y="2617"/>
                  <a:pt x="8744" y="2617"/>
                </a:cubicBezTo>
                <a:cubicBezTo>
                  <a:pt x="8773" y="2617"/>
                  <a:pt x="8796" y="2572"/>
                  <a:pt x="8796" y="2515"/>
                </a:cubicBezTo>
                <a:lnTo>
                  <a:pt x="8796" y="2294"/>
                </a:lnTo>
                <a:cubicBezTo>
                  <a:pt x="8796" y="2237"/>
                  <a:pt x="8773" y="2190"/>
                  <a:pt x="8744" y="2190"/>
                </a:cubicBezTo>
                <a:close/>
                <a:moveTo>
                  <a:pt x="9593" y="2190"/>
                </a:moveTo>
                <a:cubicBezTo>
                  <a:pt x="9564" y="2190"/>
                  <a:pt x="9540" y="2237"/>
                  <a:pt x="9540" y="2294"/>
                </a:cubicBezTo>
                <a:lnTo>
                  <a:pt x="9540" y="2515"/>
                </a:lnTo>
                <a:cubicBezTo>
                  <a:pt x="9540" y="2572"/>
                  <a:pt x="9564" y="2617"/>
                  <a:pt x="9593" y="2617"/>
                </a:cubicBezTo>
                <a:cubicBezTo>
                  <a:pt x="9622" y="2617"/>
                  <a:pt x="9646" y="2572"/>
                  <a:pt x="9646" y="2515"/>
                </a:cubicBezTo>
                <a:lnTo>
                  <a:pt x="9646" y="2294"/>
                </a:lnTo>
                <a:cubicBezTo>
                  <a:pt x="9646" y="2237"/>
                  <a:pt x="9622" y="2190"/>
                  <a:pt x="9593" y="2190"/>
                </a:cubicBezTo>
                <a:close/>
                <a:moveTo>
                  <a:pt x="9908" y="2190"/>
                </a:moveTo>
                <a:cubicBezTo>
                  <a:pt x="9879" y="2190"/>
                  <a:pt x="9855" y="2237"/>
                  <a:pt x="9855" y="2294"/>
                </a:cubicBezTo>
                <a:lnTo>
                  <a:pt x="9855" y="2515"/>
                </a:lnTo>
                <a:cubicBezTo>
                  <a:pt x="9855" y="2572"/>
                  <a:pt x="9879" y="2617"/>
                  <a:pt x="9908" y="2617"/>
                </a:cubicBezTo>
                <a:cubicBezTo>
                  <a:pt x="9937" y="2617"/>
                  <a:pt x="9961" y="2572"/>
                  <a:pt x="9961" y="2515"/>
                </a:cubicBezTo>
                <a:lnTo>
                  <a:pt x="9961" y="2294"/>
                </a:lnTo>
                <a:cubicBezTo>
                  <a:pt x="9961" y="2237"/>
                  <a:pt x="9937" y="2190"/>
                  <a:pt x="9908" y="2190"/>
                </a:cubicBezTo>
                <a:close/>
                <a:moveTo>
                  <a:pt x="10758" y="2190"/>
                </a:moveTo>
                <a:cubicBezTo>
                  <a:pt x="10728" y="2190"/>
                  <a:pt x="10705" y="2237"/>
                  <a:pt x="10705" y="2294"/>
                </a:cubicBezTo>
                <a:lnTo>
                  <a:pt x="10705" y="2515"/>
                </a:lnTo>
                <a:cubicBezTo>
                  <a:pt x="10705" y="2572"/>
                  <a:pt x="10728" y="2617"/>
                  <a:pt x="10758" y="2617"/>
                </a:cubicBezTo>
                <a:cubicBezTo>
                  <a:pt x="10787" y="2617"/>
                  <a:pt x="10810" y="2572"/>
                  <a:pt x="10810" y="2515"/>
                </a:cubicBezTo>
                <a:lnTo>
                  <a:pt x="10810" y="2294"/>
                </a:lnTo>
                <a:cubicBezTo>
                  <a:pt x="10810" y="2237"/>
                  <a:pt x="10787" y="2190"/>
                  <a:pt x="10758" y="2190"/>
                </a:cubicBezTo>
                <a:close/>
                <a:moveTo>
                  <a:pt x="11072" y="2190"/>
                </a:moveTo>
                <a:cubicBezTo>
                  <a:pt x="11043" y="2190"/>
                  <a:pt x="11019" y="2237"/>
                  <a:pt x="11019" y="2294"/>
                </a:cubicBezTo>
                <a:lnTo>
                  <a:pt x="11019" y="2515"/>
                </a:lnTo>
                <a:cubicBezTo>
                  <a:pt x="11019" y="2572"/>
                  <a:pt x="11043" y="2617"/>
                  <a:pt x="11072" y="2617"/>
                </a:cubicBezTo>
                <a:cubicBezTo>
                  <a:pt x="11101" y="2617"/>
                  <a:pt x="11125" y="2572"/>
                  <a:pt x="11125" y="2515"/>
                </a:cubicBezTo>
                <a:lnTo>
                  <a:pt x="11125" y="2294"/>
                </a:lnTo>
                <a:cubicBezTo>
                  <a:pt x="11125" y="2237"/>
                  <a:pt x="11101" y="2190"/>
                  <a:pt x="11072" y="2190"/>
                </a:cubicBezTo>
                <a:close/>
                <a:moveTo>
                  <a:pt x="11922" y="2190"/>
                </a:moveTo>
                <a:cubicBezTo>
                  <a:pt x="11893" y="2190"/>
                  <a:pt x="11869" y="2237"/>
                  <a:pt x="11869" y="2294"/>
                </a:cubicBezTo>
                <a:lnTo>
                  <a:pt x="11869" y="2515"/>
                </a:lnTo>
                <a:cubicBezTo>
                  <a:pt x="11869" y="2572"/>
                  <a:pt x="11893" y="2617"/>
                  <a:pt x="11922" y="2617"/>
                </a:cubicBezTo>
                <a:cubicBezTo>
                  <a:pt x="11951" y="2617"/>
                  <a:pt x="11974" y="2572"/>
                  <a:pt x="11974" y="2515"/>
                </a:cubicBezTo>
                <a:lnTo>
                  <a:pt x="11974" y="2294"/>
                </a:lnTo>
                <a:cubicBezTo>
                  <a:pt x="11974" y="2237"/>
                  <a:pt x="11951" y="2190"/>
                  <a:pt x="11922" y="2190"/>
                </a:cubicBezTo>
                <a:close/>
                <a:moveTo>
                  <a:pt x="12236" y="2190"/>
                </a:moveTo>
                <a:cubicBezTo>
                  <a:pt x="12207" y="2190"/>
                  <a:pt x="12183" y="2237"/>
                  <a:pt x="12183" y="2294"/>
                </a:cubicBezTo>
                <a:lnTo>
                  <a:pt x="12183" y="2515"/>
                </a:lnTo>
                <a:cubicBezTo>
                  <a:pt x="12183" y="2572"/>
                  <a:pt x="12207" y="2617"/>
                  <a:pt x="12236" y="2617"/>
                </a:cubicBezTo>
                <a:cubicBezTo>
                  <a:pt x="12265" y="2617"/>
                  <a:pt x="12288" y="2572"/>
                  <a:pt x="12288" y="2515"/>
                </a:cubicBezTo>
                <a:lnTo>
                  <a:pt x="12288" y="2294"/>
                </a:lnTo>
                <a:cubicBezTo>
                  <a:pt x="12288" y="2237"/>
                  <a:pt x="12265" y="2190"/>
                  <a:pt x="12236" y="2190"/>
                </a:cubicBezTo>
                <a:close/>
                <a:moveTo>
                  <a:pt x="13085" y="2190"/>
                </a:moveTo>
                <a:cubicBezTo>
                  <a:pt x="13056" y="2190"/>
                  <a:pt x="13032" y="2237"/>
                  <a:pt x="13032" y="2294"/>
                </a:cubicBezTo>
                <a:lnTo>
                  <a:pt x="13032" y="2515"/>
                </a:lnTo>
                <a:cubicBezTo>
                  <a:pt x="13032" y="2572"/>
                  <a:pt x="13056" y="2617"/>
                  <a:pt x="13085" y="2617"/>
                </a:cubicBezTo>
                <a:cubicBezTo>
                  <a:pt x="13114" y="2617"/>
                  <a:pt x="13138" y="2572"/>
                  <a:pt x="13138" y="2515"/>
                </a:cubicBezTo>
                <a:lnTo>
                  <a:pt x="13138" y="2294"/>
                </a:lnTo>
                <a:cubicBezTo>
                  <a:pt x="13138" y="2237"/>
                  <a:pt x="13114" y="2190"/>
                  <a:pt x="13085" y="2190"/>
                </a:cubicBezTo>
                <a:close/>
                <a:moveTo>
                  <a:pt x="13399" y="2190"/>
                </a:moveTo>
                <a:cubicBezTo>
                  <a:pt x="13370" y="2190"/>
                  <a:pt x="13348" y="2237"/>
                  <a:pt x="13348" y="2294"/>
                </a:cubicBezTo>
                <a:lnTo>
                  <a:pt x="13348" y="2515"/>
                </a:lnTo>
                <a:cubicBezTo>
                  <a:pt x="13348" y="2572"/>
                  <a:pt x="13370" y="2617"/>
                  <a:pt x="13399" y="2617"/>
                </a:cubicBezTo>
                <a:cubicBezTo>
                  <a:pt x="13428" y="2617"/>
                  <a:pt x="13452" y="2572"/>
                  <a:pt x="13452" y="2515"/>
                </a:cubicBezTo>
                <a:lnTo>
                  <a:pt x="13452" y="2294"/>
                </a:lnTo>
                <a:cubicBezTo>
                  <a:pt x="13452" y="2237"/>
                  <a:pt x="13428" y="2190"/>
                  <a:pt x="13399" y="2190"/>
                </a:cubicBezTo>
                <a:close/>
                <a:moveTo>
                  <a:pt x="14249" y="2190"/>
                </a:moveTo>
                <a:cubicBezTo>
                  <a:pt x="14220" y="2190"/>
                  <a:pt x="14196" y="2237"/>
                  <a:pt x="14196" y="2294"/>
                </a:cubicBezTo>
                <a:lnTo>
                  <a:pt x="14196" y="2515"/>
                </a:lnTo>
                <a:cubicBezTo>
                  <a:pt x="14196" y="2572"/>
                  <a:pt x="14220" y="2617"/>
                  <a:pt x="14249" y="2617"/>
                </a:cubicBezTo>
                <a:cubicBezTo>
                  <a:pt x="14278" y="2617"/>
                  <a:pt x="14302" y="2572"/>
                  <a:pt x="14302" y="2515"/>
                </a:cubicBezTo>
                <a:lnTo>
                  <a:pt x="14302" y="2294"/>
                </a:lnTo>
                <a:cubicBezTo>
                  <a:pt x="14302" y="2237"/>
                  <a:pt x="14278" y="2190"/>
                  <a:pt x="14249" y="2190"/>
                </a:cubicBezTo>
                <a:close/>
                <a:moveTo>
                  <a:pt x="14564" y="2190"/>
                </a:moveTo>
                <a:cubicBezTo>
                  <a:pt x="14535" y="2190"/>
                  <a:pt x="14511" y="2237"/>
                  <a:pt x="14511" y="2294"/>
                </a:cubicBezTo>
                <a:lnTo>
                  <a:pt x="14511" y="2515"/>
                </a:lnTo>
                <a:cubicBezTo>
                  <a:pt x="14511" y="2572"/>
                  <a:pt x="14535" y="2617"/>
                  <a:pt x="14564" y="2617"/>
                </a:cubicBezTo>
                <a:cubicBezTo>
                  <a:pt x="14593" y="2617"/>
                  <a:pt x="14617" y="2572"/>
                  <a:pt x="14617" y="2515"/>
                </a:cubicBezTo>
                <a:lnTo>
                  <a:pt x="14617" y="2294"/>
                </a:lnTo>
                <a:cubicBezTo>
                  <a:pt x="14617" y="2237"/>
                  <a:pt x="14593" y="2190"/>
                  <a:pt x="14564" y="2190"/>
                </a:cubicBezTo>
                <a:close/>
                <a:moveTo>
                  <a:pt x="15413" y="2190"/>
                </a:moveTo>
                <a:cubicBezTo>
                  <a:pt x="15384" y="2190"/>
                  <a:pt x="15360" y="2237"/>
                  <a:pt x="15360" y="2294"/>
                </a:cubicBezTo>
                <a:lnTo>
                  <a:pt x="15360" y="2515"/>
                </a:lnTo>
                <a:cubicBezTo>
                  <a:pt x="15360" y="2572"/>
                  <a:pt x="15384" y="2617"/>
                  <a:pt x="15413" y="2617"/>
                </a:cubicBezTo>
                <a:cubicBezTo>
                  <a:pt x="15442" y="2617"/>
                  <a:pt x="15465" y="2572"/>
                  <a:pt x="15465" y="2515"/>
                </a:cubicBezTo>
                <a:lnTo>
                  <a:pt x="15465" y="2294"/>
                </a:lnTo>
                <a:cubicBezTo>
                  <a:pt x="15465" y="2237"/>
                  <a:pt x="15442" y="2190"/>
                  <a:pt x="15413" y="2190"/>
                </a:cubicBezTo>
                <a:close/>
                <a:moveTo>
                  <a:pt x="15728" y="2190"/>
                </a:moveTo>
                <a:cubicBezTo>
                  <a:pt x="15699" y="2190"/>
                  <a:pt x="15675" y="2237"/>
                  <a:pt x="15675" y="2294"/>
                </a:cubicBezTo>
                <a:lnTo>
                  <a:pt x="15675" y="2515"/>
                </a:lnTo>
                <a:cubicBezTo>
                  <a:pt x="15675" y="2572"/>
                  <a:pt x="15699" y="2617"/>
                  <a:pt x="15728" y="2617"/>
                </a:cubicBezTo>
                <a:cubicBezTo>
                  <a:pt x="15757" y="2617"/>
                  <a:pt x="15781" y="2572"/>
                  <a:pt x="15781" y="2515"/>
                </a:cubicBezTo>
                <a:lnTo>
                  <a:pt x="15781" y="2294"/>
                </a:lnTo>
                <a:cubicBezTo>
                  <a:pt x="15781" y="2237"/>
                  <a:pt x="15757" y="2190"/>
                  <a:pt x="15728" y="2190"/>
                </a:cubicBezTo>
                <a:close/>
                <a:moveTo>
                  <a:pt x="16578" y="2190"/>
                </a:moveTo>
                <a:cubicBezTo>
                  <a:pt x="16549" y="2190"/>
                  <a:pt x="16525" y="2237"/>
                  <a:pt x="16525" y="2294"/>
                </a:cubicBezTo>
                <a:lnTo>
                  <a:pt x="16525" y="2515"/>
                </a:lnTo>
                <a:cubicBezTo>
                  <a:pt x="16525" y="2572"/>
                  <a:pt x="16549" y="2617"/>
                  <a:pt x="16578" y="2617"/>
                </a:cubicBezTo>
                <a:cubicBezTo>
                  <a:pt x="16607" y="2617"/>
                  <a:pt x="16630" y="2572"/>
                  <a:pt x="16630" y="2515"/>
                </a:cubicBezTo>
                <a:lnTo>
                  <a:pt x="16630" y="2294"/>
                </a:lnTo>
                <a:cubicBezTo>
                  <a:pt x="16630" y="2237"/>
                  <a:pt x="16607" y="2190"/>
                  <a:pt x="16578" y="2190"/>
                </a:cubicBezTo>
                <a:close/>
                <a:moveTo>
                  <a:pt x="16892" y="2190"/>
                </a:moveTo>
                <a:cubicBezTo>
                  <a:pt x="16863" y="2190"/>
                  <a:pt x="16839" y="2237"/>
                  <a:pt x="16839" y="2294"/>
                </a:cubicBezTo>
                <a:lnTo>
                  <a:pt x="16839" y="2515"/>
                </a:lnTo>
                <a:cubicBezTo>
                  <a:pt x="16839" y="2572"/>
                  <a:pt x="16863" y="2617"/>
                  <a:pt x="16892" y="2617"/>
                </a:cubicBezTo>
                <a:cubicBezTo>
                  <a:pt x="16921" y="2617"/>
                  <a:pt x="16944" y="2572"/>
                  <a:pt x="16944" y="2515"/>
                </a:cubicBezTo>
                <a:lnTo>
                  <a:pt x="16944" y="2294"/>
                </a:lnTo>
                <a:cubicBezTo>
                  <a:pt x="16944" y="2237"/>
                  <a:pt x="16921" y="2190"/>
                  <a:pt x="16892" y="2190"/>
                </a:cubicBezTo>
                <a:close/>
                <a:moveTo>
                  <a:pt x="17741" y="2190"/>
                </a:moveTo>
                <a:cubicBezTo>
                  <a:pt x="17712" y="2190"/>
                  <a:pt x="17689" y="2237"/>
                  <a:pt x="17689" y="2294"/>
                </a:cubicBezTo>
                <a:lnTo>
                  <a:pt x="17689" y="2515"/>
                </a:lnTo>
                <a:cubicBezTo>
                  <a:pt x="17689" y="2572"/>
                  <a:pt x="17712" y="2617"/>
                  <a:pt x="17741" y="2617"/>
                </a:cubicBezTo>
                <a:cubicBezTo>
                  <a:pt x="17770" y="2617"/>
                  <a:pt x="17794" y="2572"/>
                  <a:pt x="17794" y="2515"/>
                </a:cubicBezTo>
                <a:lnTo>
                  <a:pt x="17794" y="2294"/>
                </a:lnTo>
                <a:cubicBezTo>
                  <a:pt x="17794" y="2237"/>
                  <a:pt x="17770" y="2190"/>
                  <a:pt x="17741" y="2190"/>
                </a:cubicBezTo>
                <a:close/>
                <a:moveTo>
                  <a:pt x="18055" y="2190"/>
                </a:moveTo>
                <a:cubicBezTo>
                  <a:pt x="18026" y="2190"/>
                  <a:pt x="18002" y="2237"/>
                  <a:pt x="18002" y="2294"/>
                </a:cubicBezTo>
                <a:lnTo>
                  <a:pt x="18002" y="2515"/>
                </a:lnTo>
                <a:cubicBezTo>
                  <a:pt x="18002" y="2572"/>
                  <a:pt x="18026" y="2617"/>
                  <a:pt x="18055" y="2617"/>
                </a:cubicBezTo>
                <a:cubicBezTo>
                  <a:pt x="18085" y="2617"/>
                  <a:pt x="18108" y="2572"/>
                  <a:pt x="18108" y="2515"/>
                </a:cubicBezTo>
                <a:lnTo>
                  <a:pt x="18108" y="2294"/>
                </a:lnTo>
                <a:cubicBezTo>
                  <a:pt x="18108" y="2237"/>
                  <a:pt x="18085" y="2190"/>
                  <a:pt x="18055" y="2190"/>
                </a:cubicBezTo>
                <a:close/>
                <a:moveTo>
                  <a:pt x="18905" y="2190"/>
                </a:moveTo>
                <a:cubicBezTo>
                  <a:pt x="18876" y="2190"/>
                  <a:pt x="18852" y="2237"/>
                  <a:pt x="18852" y="2294"/>
                </a:cubicBezTo>
                <a:lnTo>
                  <a:pt x="18852" y="2515"/>
                </a:lnTo>
                <a:cubicBezTo>
                  <a:pt x="18852" y="2572"/>
                  <a:pt x="18876" y="2617"/>
                  <a:pt x="18905" y="2617"/>
                </a:cubicBezTo>
                <a:cubicBezTo>
                  <a:pt x="18934" y="2617"/>
                  <a:pt x="18958" y="2572"/>
                  <a:pt x="18958" y="2515"/>
                </a:cubicBezTo>
                <a:lnTo>
                  <a:pt x="18958" y="2294"/>
                </a:lnTo>
                <a:cubicBezTo>
                  <a:pt x="18958" y="2237"/>
                  <a:pt x="18934" y="2190"/>
                  <a:pt x="18905" y="2190"/>
                </a:cubicBezTo>
                <a:close/>
                <a:moveTo>
                  <a:pt x="19220" y="2190"/>
                </a:moveTo>
                <a:cubicBezTo>
                  <a:pt x="19191" y="2190"/>
                  <a:pt x="19167" y="2237"/>
                  <a:pt x="19167" y="2294"/>
                </a:cubicBezTo>
                <a:lnTo>
                  <a:pt x="19167" y="2515"/>
                </a:lnTo>
                <a:cubicBezTo>
                  <a:pt x="19167" y="2572"/>
                  <a:pt x="19191" y="2617"/>
                  <a:pt x="19220" y="2617"/>
                </a:cubicBezTo>
                <a:cubicBezTo>
                  <a:pt x="19249" y="2617"/>
                  <a:pt x="19273" y="2572"/>
                  <a:pt x="19273" y="2515"/>
                </a:cubicBezTo>
                <a:lnTo>
                  <a:pt x="19273" y="2294"/>
                </a:lnTo>
                <a:cubicBezTo>
                  <a:pt x="19273" y="2237"/>
                  <a:pt x="19249" y="2190"/>
                  <a:pt x="19220" y="2190"/>
                </a:cubicBezTo>
                <a:close/>
                <a:moveTo>
                  <a:pt x="20069" y="2190"/>
                </a:moveTo>
                <a:cubicBezTo>
                  <a:pt x="20040" y="2190"/>
                  <a:pt x="20016" y="2237"/>
                  <a:pt x="20016" y="2294"/>
                </a:cubicBezTo>
                <a:lnTo>
                  <a:pt x="20016" y="2515"/>
                </a:lnTo>
                <a:cubicBezTo>
                  <a:pt x="20016" y="2572"/>
                  <a:pt x="20040" y="2617"/>
                  <a:pt x="20069" y="2617"/>
                </a:cubicBezTo>
                <a:cubicBezTo>
                  <a:pt x="20099" y="2617"/>
                  <a:pt x="20122" y="2572"/>
                  <a:pt x="20122" y="2515"/>
                </a:cubicBezTo>
                <a:lnTo>
                  <a:pt x="20122" y="2294"/>
                </a:lnTo>
                <a:cubicBezTo>
                  <a:pt x="20122" y="2237"/>
                  <a:pt x="20099" y="2190"/>
                  <a:pt x="20069" y="2190"/>
                </a:cubicBezTo>
                <a:close/>
                <a:moveTo>
                  <a:pt x="20384" y="2190"/>
                </a:moveTo>
                <a:cubicBezTo>
                  <a:pt x="20355" y="2190"/>
                  <a:pt x="20331" y="2237"/>
                  <a:pt x="20331" y="2294"/>
                </a:cubicBezTo>
                <a:lnTo>
                  <a:pt x="20331" y="2515"/>
                </a:lnTo>
                <a:cubicBezTo>
                  <a:pt x="20331" y="2572"/>
                  <a:pt x="20355" y="2617"/>
                  <a:pt x="20384" y="2617"/>
                </a:cubicBezTo>
                <a:cubicBezTo>
                  <a:pt x="20413" y="2617"/>
                  <a:pt x="20436" y="2572"/>
                  <a:pt x="20436" y="2515"/>
                </a:cubicBezTo>
                <a:lnTo>
                  <a:pt x="20436" y="2294"/>
                </a:lnTo>
                <a:cubicBezTo>
                  <a:pt x="20436" y="2237"/>
                  <a:pt x="20413" y="2190"/>
                  <a:pt x="20384" y="2190"/>
                </a:cubicBezTo>
                <a:close/>
                <a:moveTo>
                  <a:pt x="21234" y="2190"/>
                </a:moveTo>
                <a:cubicBezTo>
                  <a:pt x="21204" y="2190"/>
                  <a:pt x="21181" y="2237"/>
                  <a:pt x="21181" y="2294"/>
                </a:cubicBezTo>
                <a:lnTo>
                  <a:pt x="21181" y="2515"/>
                </a:lnTo>
                <a:cubicBezTo>
                  <a:pt x="21181" y="2572"/>
                  <a:pt x="21204" y="2617"/>
                  <a:pt x="21234" y="2617"/>
                </a:cubicBezTo>
                <a:cubicBezTo>
                  <a:pt x="21263" y="2617"/>
                  <a:pt x="21285" y="2572"/>
                  <a:pt x="21285" y="2515"/>
                </a:cubicBezTo>
                <a:lnTo>
                  <a:pt x="21285" y="2294"/>
                </a:lnTo>
                <a:cubicBezTo>
                  <a:pt x="21285" y="2237"/>
                  <a:pt x="21263" y="2190"/>
                  <a:pt x="21234" y="2190"/>
                </a:cubicBezTo>
                <a:close/>
                <a:moveTo>
                  <a:pt x="21547" y="2190"/>
                </a:moveTo>
                <a:cubicBezTo>
                  <a:pt x="21518" y="2190"/>
                  <a:pt x="21495" y="2237"/>
                  <a:pt x="21495" y="2294"/>
                </a:cubicBezTo>
                <a:lnTo>
                  <a:pt x="21495" y="2515"/>
                </a:lnTo>
                <a:cubicBezTo>
                  <a:pt x="21495" y="2572"/>
                  <a:pt x="21518" y="2617"/>
                  <a:pt x="21547" y="2617"/>
                </a:cubicBezTo>
                <a:cubicBezTo>
                  <a:pt x="21576" y="2617"/>
                  <a:pt x="21600" y="2572"/>
                  <a:pt x="21600" y="2515"/>
                </a:cubicBezTo>
                <a:lnTo>
                  <a:pt x="21600" y="2294"/>
                </a:lnTo>
                <a:cubicBezTo>
                  <a:pt x="21600" y="2237"/>
                  <a:pt x="21576" y="2190"/>
                  <a:pt x="21547" y="2190"/>
                </a:cubicBezTo>
                <a:close/>
                <a:moveTo>
                  <a:pt x="53" y="2920"/>
                </a:moveTo>
                <a:cubicBezTo>
                  <a:pt x="24" y="2920"/>
                  <a:pt x="0" y="2967"/>
                  <a:pt x="0" y="3024"/>
                </a:cubicBezTo>
                <a:lnTo>
                  <a:pt x="0" y="3244"/>
                </a:lnTo>
                <a:cubicBezTo>
                  <a:pt x="0" y="3302"/>
                  <a:pt x="24" y="3347"/>
                  <a:pt x="53" y="3347"/>
                </a:cubicBezTo>
                <a:cubicBezTo>
                  <a:pt x="82" y="3347"/>
                  <a:pt x="106" y="3302"/>
                  <a:pt x="106" y="3244"/>
                </a:cubicBezTo>
                <a:lnTo>
                  <a:pt x="106" y="3024"/>
                </a:lnTo>
                <a:cubicBezTo>
                  <a:pt x="106" y="2967"/>
                  <a:pt x="82" y="2920"/>
                  <a:pt x="53" y="2920"/>
                </a:cubicBezTo>
                <a:close/>
                <a:moveTo>
                  <a:pt x="367" y="2920"/>
                </a:moveTo>
                <a:cubicBezTo>
                  <a:pt x="338" y="2920"/>
                  <a:pt x="315" y="2967"/>
                  <a:pt x="315" y="3024"/>
                </a:cubicBezTo>
                <a:lnTo>
                  <a:pt x="315" y="3244"/>
                </a:lnTo>
                <a:cubicBezTo>
                  <a:pt x="315" y="3302"/>
                  <a:pt x="338" y="3347"/>
                  <a:pt x="367" y="3347"/>
                </a:cubicBezTo>
                <a:cubicBezTo>
                  <a:pt x="397" y="3347"/>
                  <a:pt x="420" y="3302"/>
                  <a:pt x="420" y="3244"/>
                </a:cubicBezTo>
                <a:lnTo>
                  <a:pt x="420" y="3024"/>
                </a:lnTo>
                <a:cubicBezTo>
                  <a:pt x="420" y="2967"/>
                  <a:pt x="397" y="2920"/>
                  <a:pt x="367" y="2920"/>
                </a:cubicBezTo>
                <a:close/>
                <a:moveTo>
                  <a:pt x="1217" y="2920"/>
                </a:moveTo>
                <a:cubicBezTo>
                  <a:pt x="1188" y="2920"/>
                  <a:pt x="1164" y="2967"/>
                  <a:pt x="1164" y="3024"/>
                </a:cubicBezTo>
                <a:lnTo>
                  <a:pt x="1164" y="3244"/>
                </a:lnTo>
                <a:cubicBezTo>
                  <a:pt x="1164" y="3302"/>
                  <a:pt x="1188" y="3347"/>
                  <a:pt x="1217" y="3347"/>
                </a:cubicBezTo>
                <a:cubicBezTo>
                  <a:pt x="1246" y="3347"/>
                  <a:pt x="1270" y="3302"/>
                  <a:pt x="1270" y="3244"/>
                </a:cubicBezTo>
                <a:lnTo>
                  <a:pt x="1270" y="3024"/>
                </a:lnTo>
                <a:cubicBezTo>
                  <a:pt x="1270" y="2967"/>
                  <a:pt x="1246" y="2920"/>
                  <a:pt x="1217" y="2920"/>
                </a:cubicBezTo>
                <a:close/>
                <a:moveTo>
                  <a:pt x="1532" y="2920"/>
                </a:moveTo>
                <a:cubicBezTo>
                  <a:pt x="1503" y="2920"/>
                  <a:pt x="1479" y="2967"/>
                  <a:pt x="1479" y="3024"/>
                </a:cubicBezTo>
                <a:lnTo>
                  <a:pt x="1479" y="3244"/>
                </a:lnTo>
                <a:cubicBezTo>
                  <a:pt x="1479" y="3302"/>
                  <a:pt x="1503" y="3347"/>
                  <a:pt x="1532" y="3347"/>
                </a:cubicBezTo>
                <a:cubicBezTo>
                  <a:pt x="1561" y="3347"/>
                  <a:pt x="1584" y="3302"/>
                  <a:pt x="1584" y="3244"/>
                </a:cubicBezTo>
                <a:lnTo>
                  <a:pt x="1584" y="3024"/>
                </a:lnTo>
                <a:cubicBezTo>
                  <a:pt x="1584" y="2967"/>
                  <a:pt x="1561" y="2920"/>
                  <a:pt x="1532" y="2920"/>
                </a:cubicBezTo>
                <a:close/>
                <a:moveTo>
                  <a:pt x="2380" y="2920"/>
                </a:moveTo>
                <a:cubicBezTo>
                  <a:pt x="2351" y="2920"/>
                  <a:pt x="2329" y="2967"/>
                  <a:pt x="2329" y="3024"/>
                </a:cubicBezTo>
                <a:lnTo>
                  <a:pt x="2329" y="3244"/>
                </a:lnTo>
                <a:cubicBezTo>
                  <a:pt x="2329" y="3302"/>
                  <a:pt x="2351" y="3347"/>
                  <a:pt x="2380" y="3347"/>
                </a:cubicBezTo>
                <a:cubicBezTo>
                  <a:pt x="2409" y="3347"/>
                  <a:pt x="2433" y="3302"/>
                  <a:pt x="2433" y="3244"/>
                </a:cubicBezTo>
                <a:lnTo>
                  <a:pt x="2433" y="3024"/>
                </a:lnTo>
                <a:cubicBezTo>
                  <a:pt x="2433" y="2967"/>
                  <a:pt x="2409" y="2920"/>
                  <a:pt x="2380" y="2920"/>
                </a:cubicBezTo>
                <a:close/>
                <a:moveTo>
                  <a:pt x="2695" y="2920"/>
                </a:moveTo>
                <a:cubicBezTo>
                  <a:pt x="2666" y="2920"/>
                  <a:pt x="2643" y="2967"/>
                  <a:pt x="2643" y="3024"/>
                </a:cubicBezTo>
                <a:lnTo>
                  <a:pt x="2643" y="3244"/>
                </a:lnTo>
                <a:cubicBezTo>
                  <a:pt x="2643" y="3302"/>
                  <a:pt x="2666" y="3347"/>
                  <a:pt x="2695" y="3347"/>
                </a:cubicBezTo>
                <a:cubicBezTo>
                  <a:pt x="2724" y="3347"/>
                  <a:pt x="2748" y="3302"/>
                  <a:pt x="2748" y="3244"/>
                </a:cubicBezTo>
                <a:lnTo>
                  <a:pt x="2748" y="3024"/>
                </a:lnTo>
                <a:cubicBezTo>
                  <a:pt x="2748" y="2967"/>
                  <a:pt x="2724" y="2920"/>
                  <a:pt x="2695" y="2920"/>
                </a:cubicBezTo>
                <a:close/>
                <a:moveTo>
                  <a:pt x="3545" y="2920"/>
                </a:moveTo>
                <a:cubicBezTo>
                  <a:pt x="3516" y="2920"/>
                  <a:pt x="3492" y="2967"/>
                  <a:pt x="3492" y="3024"/>
                </a:cubicBezTo>
                <a:lnTo>
                  <a:pt x="3492" y="3244"/>
                </a:lnTo>
                <a:cubicBezTo>
                  <a:pt x="3492" y="3302"/>
                  <a:pt x="3516" y="3347"/>
                  <a:pt x="3545" y="3347"/>
                </a:cubicBezTo>
                <a:cubicBezTo>
                  <a:pt x="3574" y="3347"/>
                  <a:pt x="3598" y="3302"/>
                  <a:pt x="3598" y="3244"/>
                </a:cubicBezTo>
                <a:lnTo>
                  <a:pt x="3598" y="3024"/>
                </a:lnTo>
                <a:cubicBezTo>
                  <a:pt x="3598" y="2967"/>
                  <a:pt x="3574" y="2920"/>
                  <a:pt x="3545" y="2920"/>
                </a:cubicBezTo>
                <a:close/>
                <a:moveTo>
                  <a:pt x="3859" y="2920"/>
                </a:moveTo>
                <a:cubicBezTo>
                  <a:pt x="3830" y="2920"/>
                  <a:pt x="3806" y="2967"/>
                  <a:pt x="3806" y="3024"/>
                </a:cubicBezTo>
                <a:lnTo>
                  <a:pt x="3806" y="3244"/>
                </a:lnTo>
                <a:cubicBezTo>
                  <a:pt x="3806" y="3302"/>
                  <a:pt x="3830" y="3347"/>
                  <a:pt x="3859" y="3347"/>
                </a:cubicBezTo>
                <a:cubicBezTo>
                  <a:pt x="3888" y="3347"/>
                  <a:pt x="3912" y="3302"/>
                  <a:pt x="3912" y="3244"/>
                </a:cubicBezTo>
                <a:lnTo>
                  <a:pt x="3912" y="3024"/>
                </a:lnTo>
                <a:cubicBezTo>
                  <a:pt x="3912" y="2967"/>
                  <a:pt x="3888" y="2920"/>
                  <a:pt x="3859" y="2920"/>
                </a:cubicBezTo>
                <a:close/>
                <a:moveTo>
                  <a:pt x="4709" y="2920"/>
                </a:moveTo>
                <a:cubicBezTo>
                  <a:pt x="4680" y="2920"/>
                  <a:pt x="4656" y="2967"/>
                  <a:pt x="4656" y="3024"/>
                </a:cubicBezTo>
                <a:lnTo>
                  <a:pt x="4656" y="3244"/>
                </a:lnTo>
                <a:cubicBezTo>
                  <a:pt x="4656" y="3302"/>
                  <a:pt x="4680" y="3347"/>
                  <a:pt x="4709" y="3347"/>
                </a:cubicBezTo>
                <a:cubicBezTo>
                  <a:pt x="4738" y="3347"/>
                  <a:pt x="4762" y="3302"/>
                  <a:pt x="4762" y="3244"/>
                </a:cubicBezTo>
                <a:lnTo>
                  <a:pt x="4762" y="3024"/>
                </a:lnTo>
                <a:cubicBezTo>
                  <a:pt x="4762" y="2967"/>
                  <a:pt x="4738" y="2920"/>
                  <a:pt x="4709" y="2920"/>
                </a:cubicBezTo>
                <a:close/>
                <a:moveTo>
                  <a:pt x="5023" y="2920"/>
                </a:moveTo>
                <a:cubicBezTo>
                  <a:pt x="4994" y="2920"/>
                  <a:pt x="4970" y="2967"/>
                  <a:pt x="4970" y="3024"/>
                </a:cubicBezTo>
                <a:lnTo>
                  <a:pt x="4970" y="3244"/>
                </a:lnTo>
                <a:cubicBezTo>
                  <a:pt x="4970" y="3302"/>
                  <a:pt x="4994" y="3347"/>
                  <a:pt x="5023" y="3347"/>
                </a:cubicBezTo>
                <a:cubicBezTo>
                  <a:pt x="5053" y="3347"/>
                  <a:pt x="5076" y="3302"/>
                  <a:pt x="5076" y="3244"/>
                </a:cubicBezTo>
                <a:lnTo>
                  <a:pt x="5076" y="3024"/>
                </a:lnTo>
                <a:cubicBezTo>
                  <a:pt x="5076" y="2967"/>
                  <a:pt x="5053" y="2920"/>
                  <a:pt x="5023" y="2920"/>
                </a:cubicBezTo>
                <a:close/>
                <a:moveTo>
                  <a:pt x="5873" y="2920"/>
                </a:moveTo>
                <a:cubicBezTo>
                  <a:pt x="5844" y="2920"/>
                  <a:pt x="5820" y="2967"/>
                  <a:pt x="5820" y="3024"/>
                </a:cubicBezTo>
                <a:lnTo>
                  <a:pt x="5820" y="3244"/>
                </a:lnTo>
                <a:cubicBezTo>
                  <a:pt x="5820" y="3302"/>
                  <a:pt x="5844" y="3347"/>
                  <a:pt x="5873" y="3347"/>
                </a:cubicBezTo>
                <a:cubicBezTo>
                  <a:pt x="5902" y="3347"/>
                  <a:pt x="5926" y="3302"/>
                  <a:pt x="5926" y="3244"/>
                </a:cubicBezTo>
                <a:lnTo>
                  <a:pt x="5926" y="3024"/>
                </a:lnTo>
                <a:cubicBezTo>
                  <a:pt x="5926" y="2967"/>
                  <a:pt x="5902" y="2920"/>
                  <a:pt x="5873" y="2920"/>
                </a:cubicBezTo>
                <a:close/>
                <a:moveTo>
                  <a:pt x="6188" y="2920"/>
                </a:moveTo>
                <a:cubicBezTo>
                  <a:pt x="6159" y="2920"/>
                  <a:pt x="6135" y="2967"/>
                  <a:pt x="6135" y="3024"/>
                </a:cubicBezTo>
                <a:lnTo>
                  <a:pt x="6135" y="3244"/>
                </a:lnTo>
                <a:cubicBezTo>
                  <a:pt x="6135" y="3302"/>
                  <a:pt x="6159" y="3347"/>
                  <a:pt x="6188" y="3347"/>
                </a:cubicBezTo>
                <a:cubicBezTo>
                  <a:pt x="6217" y="3347"/>
                  <a:pt x="6240" y="3302"/>
                  <a:pt x="6240" y="3244"/>
                </a:cubicBezTo>
                <a:lnTo>
                  <a:pt x="6240" y="3024"/>
                </a:lnTo>
                <a:cubicBezTo>
                  <a:pt x="6240" y="2967"/>
                  <a:pt x="6217" y="2920"/>
                  <a:pt x="6188" y="2920"/>
                </a:cubicBezTo>
                <a:close/>
                <a:moveTo>
                  <a:pt x="7036" y="2920"/>
                </a:moveTo>
                <a:cubicBezTo>
                  <a:pt x="7007" y="2920"/>
                  <a:pt x="6984" y="2967"/>
                  <a:pt x="6984" y="3024"/>
                </a:cubicBezTo>
                <a:lnTo>
                  <a:pt x="6984" y="3244"/>
                </a:lnTo>
                <a:cubicBezTo>
                  <a:pt x="6984" y="3302"/>
                  <a:pt x="7007" y="3347"/>
                  <a:pt x="7036" y="3347"/>
                </a:cubicBezTo>
                <a:cubicBezTo>
                  <a:pt x="7065" y="3347"/>
                  <a:pt x="7089" y="3302"/>
                  <a:pt x="7089" y="3244"/>
                </a:cubicBezTo>
                <a:lnTo>
                  <a:pt x="7089" y="3024"/>
                </a:lnTo>
                <a:cubicBezTo>
                  <a:pt x="7089" y="2967"/>
                  <a:pt x="7065" y="2920"/>
                  <a:pt x="7036" y="2920"/>
                </a:cubicBezTo>
                <a:close/>
                <a:moveTo>
                  <a:pt x="7351" y="2920"/>
                </a:moveTo>
                <a:cubicBezTo>
                  <a:pt x="7322" y="2920"/>
                  <a:pt x="7299" y="2967"/>
                  <a:pt x="7299" y="3024"/>
                </a:cubicBezTo>
                <a:lnTo>
                  <a:pt x="7299" y="3244"/>
                </a:lnTo>
                <a:cubicBezTo>
                  <a:pt x="7299" y="3302"/>
                  <a:pt x="7322" y="3347"/>
                  <a:pt x="7351" y="3347"/>
                </a:cubicBezTo>
                <a:cubicBezTo>
                  <a:pt x="7380" y="3347"/>
                  <a:pt x="7404" y="3302"/>
                  <a:pt x="7404" y="3244"/>
                </a:cubicBezTo>
                <a:lnTo>
                  <a:pt x="7404" y="3024"/>
                </a:lnTo>
                <a:cubicBezTo>
                  <a:pt x="7404" y="2967"/>
                  <a:pt x="7380" y="2920"/>
                  <a:pt x="7351" y="2920"/>
                </a:cubicBezTo>
                <a:close/>
                <a:moveTo>
                  <a:pt x="8201" y="2920"/>
                </a:moveTo>
                <a:cubicBezTo>
                  <a:pt x="8171" y="2920"/>
                  <a:pt x="8148" y="2967"/>
                  <a:pt x="8148" y="3024"/>
                </a:cubicBezTo>
                <a:lnTo>
                  <a:pt x="8148" y="3244"/>
                </a:lnTo>
                <a:cubicBezTo>
                  <a:pt x="8148" y="3302"/>
                  <a:pt x="8171" y="3347"/>
                  <a:pt x="8201" y="3347"/>
                </a:cubicBezTo>
                <a:cubicBezTo>
                  <a:pt x="8230" y="3347"/>
                  <a:pt x="8254" y="3302"/>
                  <a:pt x="8254" y="3244"/>
                </a:cubicBezTo>
                <a:lnTo>
                  <a:pt x="8254" y="3024"/>
                </a:lnTo>
                <a:cubicBezTo>
                  <a:pt x="8254" y="2967"/>
                  <a:pt x="8230" y="2920"/>
                  <a:pt x="8201" y="2920"/>
                </a:cubicBezTo>
                <a:close/>
                <a:moveTo>
                  <a:pt x="8515" y="2920"/>
                </a:moveTo>
                <a:cubicBezTo>
                  <a:pt x="8486" y="2920"/>
                  <a:pt x="8462" y="2967"/>
                  <a:pt x="8462" y="3024"/>
                </a:cubicBezTo>
                <a:lnTo>
                  <a:pt x="8462" y="3244"/>
                </a:lnTo>
                <a:cubicBezTo>
                  <a:pt x="8462" y="3302"/>
                  <a:pt x="8486" y="3347"/>
                  <a:pt x="8515" y="3347"/>
                </a:cubicBezTo>
                <a:cubicBezTo>
                  <a:pt x="8544" y="3347"/>
                  <a:pt x="8568" y="3302"/>
                  <a:pt x="8568" y="3244"/>
                </a:cubicBezTo>
                <a:lnTo>
                  <a:pt x="8568" y="3024"/>
                </a:lnTo>
                <a:cubicBezTo>
                  <a:pt x="8568" y="2967"/>
                  <a:pt x="8544" y="2920"/>
                  <a:pt x="8515" y="2920"/>
                </a:cubicBezTo>
                <a:close/>
                <a:moveTo>
                  <a:pt x="9365" y="2920"/>
                </a:moveTo>
                <a:cubicBezTo>
                  <a:pt x="9336" y="2920"/>
                  <a:pt x="9312" y="2967"/>
                  <a:pt x="9312" y="3024"/>
                </a:cubicBezTo>
                <a:lnTo>
                  <a:pt x="9312" y="3244"/>
                </a:lnTo>
                <a:cubicBezTo>
                  <a:pt x="9312" y="3302"/>
                  <a:pt x="9336" y="3347"/>
                  <a:pt x="9365" y="3347"/>
                </a:cubicBezTo>
                <a:cubicBezTo>
                  <a:pt x="9394" y="3347"/>
                  <a:pt x="9418" y="3302"/>
                  <a:pt x="9418" y="3244"/>
                </a:cubicBezTo>
                <a:lnTo>
                  <a:pt x="9418" y="3024"/>
                </a:lnTo>
                <a:cubicBezTo>
                  <a:pt x="9418" y="2967"/>
                  <a:pt x="9394" y="2920"/>
                  <a:pt x="9365" y="2920"/>
                </a:cubicBezTo>
                <a:close/>
                <a:moveTo>
                  <a:pt x="9679" y="2920"/>
                </a:moveTo>
                <a:cubicBezTo>
                  <a:pt x="9650" y="2920"/>
                  <a:pt x="9626" y="2967"/>
                  <a:pt x="9626" y="3024"/>
                </a:cubicBezTo>
                <a:lnTo>
                  <a:pt x="9626" y="3244"/>
                </a:lnTo>
                <a:cubicBezTo>
                  <a:pt x="9626" y="3302"/>
                  <a:pt x="9650" y="3347"/>
                  <a:pt x="9679" y="3347"/>
                </a:cubicBezTo>
                <a:cubicBezTo>
                  <a:pt x="9708" y="3347"/>
                  <a:pt x="9732" y="3302"/>
                  <a:pt x="9732" y="3244"/>
                </a:cubicBezTo>
                <a:lnTo>
                  <a:pt x="9732" y="3024"/>
                </a:lnTo>
                <a:cubicBezTo>
                  <a:pt x="9732" y="2967"/>
                  <a:pt x="9708" y="2920"/>
                  <a:pt x="9679" y="2920"/>
                </a:cubicBezTo>
                <a:close/>
                <a:moveTo>
                  <a:pt x="10529" y="2920"/>
                </a:moveTo>
                <a:cubicBezTo>
                  <a:pt x="10500" y="2920"/>
                  <a:pt x="10476" y="2967"/>
                  <a:pt x="10476" y="3024"/>
                </a:cubicBezTo>
                <a:lnTo>
                  <a:pt x="10476" y="3244"/>
                </a:lnTo>
                <a:cubicBezTo>
                  <a:pt x="10476" y="3302"/>
                  <a:pt x="10500" y="3347"/>
                  <a:pt x="10529" y="3347"/>
                </a:cubicBezTo>
                <a:cubicBezTo>
                  <a:pt x="10558" y="3347"/>
                  <a:pt x="10582" y="3302"/>
                  <a:pt x="10582" y="3244"/>
                </a:cubicBezTo>
                <a:lnTo>
                  <a:pt x="10582" y="3024"/>
                </a:lnTo>
                <a:cubicBezTo>
                  <a:pt x="10582" y="2967"/>
                  <a:pt x="10558" y="2920"/>
                  <a:pt x="10529" y="2920"/>
                </a:cubicBezTo>
                <a:close/>
                <a:moveTo>
                  <a:pt x="10844" y="2920"/>
                </a:moveTo>
                <a:cubicBezTo>
                  <a:pt x="10814" y="2920"/>
                  <a:pt x="10791" y="2967"/>
                  <a:pt x="10791" y="3024"/>
                </a:cubicBezTo>
                <a:lnTo>
                  <a:pt x="10791" y="3244"/>
                </a:lnTo>
                <a:cubicBezTo>
                  <a:pt x="10791" y="3302"/>
                  <a:pt x="10814" y="3347"/>
                  <a:pt x="10844" y="3347"/>
                </a:cubicBezTo>
                <a:cubicBezTo>
                  <a:pt x="10873" y="3347"/>
                  <a:pt x="10895" y="3302"/>
                  <a:pt x="10895" y="3244"/>
                </a:cubicBezTo>
                <a:lnTo>
                  <a:pt x="10895" y="3024"/>
                </a:lnTo>
                <a:cubicBezTo>
                  <a:pt x="10895" y="2967"/>
                  <a:pt x="10873" y="2920"/>
                  <a:pt x="10844" y="2920"/>
                </a:cubicBezTo>
                <a:close/>
                <a:moveTo>
                  <a:pt x="11692" y="2920"/>
                </a:moveTo>
                <a:cubicBezTo>
                  <a:pt x="11663" y="2920"/>
                  <a:pt x="11640" y="2967"/>
                  <a:pt x="11640" y="3024"/>
                </a:cubicBezTo>
                <a:lnTo>
                  <a:pt x="11640" y="3244"/>
                </a:lnTo>
                <a:cubicBezTo>
                  <a:pt x="11640" y="3302"/>
                  <a:pt x="11663" y="3347"/>
                  <a:pt x="11692" y="3347"/>
                </a:cubicBezTo>
                <a:cubicBezTo>
                  <a:pt x="11721" y="3347"/>
                  <a:pt x="11745" y="3302"/>
                  <a:pt x="11745" y="3244"/>
                </a:cubicBezTo>
                <a:lnTo>
                  <a:pt x="11745" y="3024"/>
                </a:lnTo>
                <a:cubicBezTo>
                  <a:pt x="11745" y="2967"/>
                  <a:pt x="11721" y="2920"/>
                  <a:pt x="11692" y="2920"/>
                </a:cubicBezTo>
                <a:close/>
                <a:moveTo>
                  <a:pt x="12007" y="2920"/>
                </a:moveTo>
                <a:cubicBezTo>
                  <a:pt x="11978" y="2920"/>
                  <a:pt x="11955" y="2967"/>
                  <a:pt x="11955" y="3024"/>
                </a:cubicBezTo>
                <a:lnTo>
                  <a:pt x="11955" y="3244"/>
                </a:lnTo>
                <a:cubicBezTo>
                  <a:pt x="11955" y="3302"/>
                  <a:pt x="11978" y="3347"/>
                  <a:pt x="12007" y="3347"/>
                </a:cubicBezTo>
                <a:cubicBezTo>
                  <a:pt x="12036" y="3347"/>
                  <a:pt x="12060" y="3302"/>
                  <a:pt x="12060" y="3244"/>
                </a:cubicBezTo>
                <a:lnTo>
                  <a:pt x="12060" y="3024"/>
                </a:lnTo>
                <a:cubicBezTo>
                  <a:pt x="12060" y="2967"/>
                  <a:pt x="12036" y="2920"/>
                  <a:pt x="12007" y="2920"/>
                </a:cubicBezTo>
                <a:close/>
                <a:moveTo>
                  <a:pt x="12856" y="2920"/>
                </a:moveTo>
                <a:cubicBezTo>
                  <a:pt x="12827" y="2920"/>
                  <a:pt x="12804" y="2967"/>
                  <a:pt x="12804" y="3024"/>
                </a:cubicBezTo>
                <a:lnTo>
                  <a:pt x="12804" y="3244"/>
                </a:lnTo>
                <a:cubicBezTo>
                  <a:pt x="12804" y="3302"/>
                  <a:pt x="12827" y="3347"/>
                  <a:pt x="12856" y="3347"/>
                </a:cubicBezTo>
                <a:cubicBezTo>
                  <a:pt x="12886" y="3347"/>
                  <a:pt x="12909" y="3302"/>
                  <a:pt x="12909" y="3244"/>
                </a:cubicBezTo>
                <a:lnTo>
                  <a:pt x="12909" y="3024"/>
                </a:lnTo>
                <a:cubicBezTo>
                  <a:pt x="12909" y="2967"/>
                  <a:pt x="12886" y="2920"/>
                  <a:pt x="12856" y="2920"/>
                </a:cubicBezTo>
                <a:close/>
                <a:moveTo>
                  <a:pt x="13171" y="2920"/>
                </a:moveTo>
                <a:cubicBezTo>
                  <a:pt x="13142" y="2920"/>
                  <a:pt x="13118" y="2967"/>
                  <a:pt x="13118" y="3024"/>
                </a:cubicBezTo>
                <a:lnTo>
                  <a:pt x="13118" y="3244"/>
                </a:lnTo>
                <a:cubicBezTo>
                  <a:pt x="13118" y="3302"/>
                  <a:pt x="13142" y="3347"/>
                  <a:pt x="13171" y="3347"/>
                </a:cubicBezTo>
                <a:cubicBezTo>
                  <a:pt x="13200" y="3347"/>
                  <a:pt x="13224" y="3302"/>
                  <a:pt x="13224" y="3244"/>
                </a:cubicBezTo>
                <a:lnTo>
                  <a:pt x="13224" y="3024"/>
                </a:lnTo>
                <a:cubicBezTo>
                  <a:pt x="13224" y="2967"/>
                  <a:pt x="13200" y="2920"/>
                  <a:pt x="13171" y="2920"/>
                </a:cubicBezTo>
                <a:close/>
                <a:moveTo>
                  <a:pt x="14021" y="2920"/>
                </a:moveTo>
                <a:cubicBezTo>
                  <a:pt x="13992" y="2920"/>
                  <a:pt x="13968" y="2967"/>
                  <a:pt x="13968" y="3024"/>
                </a:cubicBezTo>
                <a:lnTo>
                  <a:pt x="13968" y="3244"/>
                </a:lnTo>
                <a:cubicBezTo>
                  <a:pt x="13968" y="3302"/>
                  <a:pt x="13992" y="3347"/>
                  <a:pt x="14021" y="3347"/>
                </a:cubicBezTo>
                <a:cubicBezTo>
                  <a:pt x="14050" y="3347"/>
                  <a:pt x="14074" y="3302"/>
                  <a:pt x="14074" y="3244"/>
                </a:cubicBezTo>
                <a:lnTo>
                  <a:pt x="14074" y="3024"/>
                </a:lnTo>
                <a:cubicBezTo>
                  <a:pt x="14074" y="2967"/>
                  <a:pt x="14050" y="2920"/>
                  <a:pt x="14021" y="2920"/>
                </a:cubicBezTo>
                <a:close/>
                <a:moveTo>
                  <a:pt x="14335" y="2920"/>
                </a:moveTo>
                <a:cubicBezTo>
                  <a:pt x="14306" y="2920"/>
                  <a:pt x="14282" y="2967"/>
                  <a:pt x="14282" y="3024"/>
                </a:cubicBezTo>
                <a:lnTo>
                  <a:pt x="14282" y="3244"/>
                </a:lnTo>
                <a:cubicBezTo>
                  <a:pt x="14282" y="3302"/>
                  <a:pt x="14306" y="3347"/>
                  <a:pt x="14335" y="3347"/>
                </a:cubicBezTo>
                <a:cubicBezTo>
                  <a:pt x="14364" y="3347"/>
                  <a:pt x="14388" y="3302"/>
                  <a:pt x="14388" y="3244"/>
                </a:cubicBezTo>
                <a:lnTo>
                  <a:pt x="14388" y="3024"/>
                </a:lnTo>
                <a:cubicBezTo>
                  <a:pt x="14388" y="2967"/>
                  <a:pt x="14364" y="2920"/>
                  <a:pt x="14335" y="2920"/>
                </a:cubicBezTo>
                <a:close/>
                <a:moveTo>
                  <a:pt x="15185" y="2920"/>
                </a:moveTo>
                <a:cubicBezTo>
                  <a:pt x="15156" y="2920"/>
                  <a:pt x="15132" y="2967"/>
                  <a:pt x="15132" y="3024"/>
                </a:cubicBezTo>
                <a:lnTo>
                  <a:pt x="15132" y="3244"/>
                </a:lnTo>
                <a:cubicBezTo>
                  <a:pt x="15132" y="3302"/>
                  <a:pt x="15156" y="3347"/>
                  <a:pt x="15185" y="3347"/>
                </a:cubicBezTo>
                <a:cubicBezTo>
                  <a:pt x="15214" y="3347"/>
                  <a:pt x="15237" y="3302"/>
                  <a:pt x="15237" y="3244"/>
                </a:cubicBezTo>
                <a:lnTo>
                  <a:pt x="15237" y="3024"/>
                </a:lnTo>
                <a:cubicBezTo>
                  <a:pt x="15237" y="2967"/>
                  <a:pt x="15214" y="2920"/>
                  <a:pt x="15185" y="2920"/>
                </a:cubicBezTo>
                <a:close/>
                <a:moveTo>
                  <a:pt x="15500" y="2920"/>
                </a:moveTo>
                <a:cubicBezTo>
                  <a:pt x="15470" y="2920"/>
                  <a:pt x="15447" y="2967"/>
                  <a:pt x="15447" y="3024"/>
                </a:cubicBezTo>
                <a:lnTo>
                  <a:pt x="15447" y="3244"/>
                </a:lnTo>
                <a:cubicBezTo>
                  <a:pt x="15447" y="3302"/>
                  <a:pt x="15470" y="3347"/>
                  <a:pt x="15500" y="3347"/>
                </a:cubicBezTo>
                <a:cubicBezTo>
                  <a:pt x="15529" y="3347"/>
                  <a:pt x="15551" y="3302"/>
                  <a:pt x="15551" y="3244"/>
                </a:cubicBezTo>
                <a:lnTo>
                  <a:pt x="15551" y="3024"/>
                </a:lnTo>
                <a:cubicBezTo>
                  <a:pt x="15551" y="2967"/>
                  <a:pt x="15529" y="2920"/>
                  <a:pt x="15500" y="2920"/>
                </a:cubicBezTo>
                <a:close/>
                <a:moveTo>
                  <a:pt x="16349" y="2920"/>
                </a:moveTo>
                <a:cubicBezTo>
                  <a:pt x="16320" y="2920"/>
                  <a:pt x="16296" y="2967"/>
                  <a:pt x="16296" y="3024"/>
                </a:cubicBezTo>
                <a:lnTo>
                  <a:pt x="16296" y="3244"/>
                </a:lnTo>
                <a:cubicBezTo>
                  <a:pt x="16296" y="3302"/>
                  <a:pt x="16320" y="3347"/>
                  <a:pt x="16349" y="3347"/>
                </a:cubicBezTo>
                <a:cubicBezTo>
                  <a:pt x="16378" y="3347"/>
                  <a:pt x="16401" y="3302"/>
                  <a:pt x="16401" y="3244"/>
                </a:cubicBezTo>
                <a:lnTo>
                  <a:pt x="16401" y="3024"/>
                </a:lnTo>
                <a:cubicBezTo>
                  <a:pt x="16401" y="2967"/>
                  <a:pt x="16378" y="2920"/>
                  <a:pt x="16349" y="2920"/>
                </a:cubicBezTo>
                <a:close/>
                <a:moveTo>
                  <a:pt x="16663" y="2920"/>
                </a:moveTo>
                <a:cubicBezTo>
                  <a:pt x="16634" y="2920"/>
                  <a:pt x="16611" y="2967"/>
                  <a:pt x="16611" y="3024"/>
                </a:cubicBezTo>
                <a:lnTo>
                  <a:pt x="16611" y="3244"/>
                </a:lnTo>
                <a:cubicBezTo>
                  <a:pt x="16611" y="3302"/>
                  <a:pt x="16634" y="3347"/>
                  <a:pt x="16663" y="3347"/>
                </a:cubicBezTo>
                <a:cubicBezTo>
                  <a:pt x="16692" y="3347"/>
                  <a:pt x="16716" y="3302"/>
                  <a:pt x="16716" y="3244"/>
                </a:cubicBezTo>
                <a:lnTo>
                  <a:pt x="16716" y="3024"/>
                </a:lnTo>
                <a:cubicBezTo>
                  <a:pt x="16716" y="2967"/>
                  <a:pt x="16692" y="2920"/>
                  <a:pt x="16663" y="2920"/>
                </a:cubicBezTo>
                <a:close/>
                <a:moveTo>
                  <a:pt x="17512" y="2920"/>
                </a:moveTo>
                <a:cubicBezTo>
                  <a:pt x="17483" y="2920"/>
                  <a:pt x="17459" y="2967"/>
                  <a:pt x="17459" y="3024"/>
                </a:cubicBezTo>
                <a:lnTo>
                  <a:pt x="17459" y="3244"/>
                </a:lnTo>
                <a:cubicBezTo>
                  <a:pt x="17459" y="3302"/>
                  <a:pt x="17483" y="3347"/>
                  <a:pt x="17512" y="3347"/>
                </a:cubicBezTo>
                <a:cubicBezTo>
                  <a:pt x="17541" y="3347"/>
                  <a:pt x="17565" y="3302"/>
                  <a:pt x="17565" y="3244"/>
                </a:cubicBezTo>
                <a:lnTo>
                  <a:pt x="17565" y="3024"/>
                </a:lnTo>
                <a:cubicBezTo>
                  <a:pt x="17565" y="2967"/>
                  <a:pt x="17541" y="2920"/>
                  <a:pt x="17512" y="2920"/>
                </a:cubicBezTo>
                <a:close/>
                <a:moveTo>
                  <a:pt x="17827" y="2920"/>
                </a:moveTo>
                <a:cubicBezTo>
                  <a:pt x="17798" y="2920"/>
                  <a:pt x="17774" y="2967"/>
                  <a:pt x="17774" y="3024"/>
                </a:cubicBezTo>
                <a:lnTo>
                  <a:pt x="17774" y="3244"/>
                </a:lnTo>
                <a:cubicBezTo>
                  <a:pt x="17774" y="3302"/>
                  <a:pt x="17798" y="3347"/>
                  <a:pt x="17827" y="3347"/>
                </a:cubicBezTo>
                <a:cubicBezTo>
                  <a:pt x="17856" y="3347"/>
                  <a:pt x="17880" y="3302"/>
                  <a:pt x="17880" y="3244"/>
                </a:cubicBezTo>
                <a:lnTo>
                  <a:pt x="17880" y="3024"/>
                </a:lnTo>
                <a:cubicBezTo>
                  <a:pt x="17880" y="2967"/>
                  <a:pt x="17856" y="2920"/>
                  <a:pt x="17827" y="2920"/>
                </a:cubicBezTo>
                <a:close/>
                <a:moveTo>
                  <a:pt x="18677" y="2920"/>
                </a:moveTo>
                <a:cubicBezTo>
                  <a:pt x="18648" y="2920"/>
                  <a:pt x="18624" y="2967"/>
                  <a:pt x="18624" y="3024"/>
                </a:cubicBezTo>
                <a:lnTo>
                  <a:pt x="18624" y="3244"/>
                </a:lnTo>
                <a:cubicBezTo>
                  <a:pt x="18624" y="3302"/>
                  <a:pt x="18648" y="3347"/>
                  <a:pt x="18677" y="3347"/>
                </a:cubicBezTo>
                <a:cubicBezTo>
                  <a:pt x="18706" y="3347"/>
                  <a:pt x="18730" y="3302"/>
                  <a:pt x="18730" y="3244"/>
                </a:cubicBezTo>
                <a:lnTo>
                  <a:pt x="18730" y="3024"/>
                </a:lnTo>
                <a:cubicBezTo>
                  <a:pt x="18730" y="2967"/>
                  <a:pt x="18706" y="2920"/>
                  <a:pt x="18677" y="2920"/>
                </a:cubicBezTo>
                <a:close/>
                <a:moveTo>
                  <a:pt x="18991" y="2920"/>
                </a:moveTo>
                <a:cubicBezTo>
                  <a:pt x="18962" y="2920"/>
                  <a:pt x="18938" y="2967"/>
                  <a:pt x="18938" y="3024"/>
                </a:cubicBezTo>
                <a:lnTo>
                  <a:pt x="18938" y="3244"/>
                </a:lnTo>
                <a:cubicBezTo>
                  <a:pt x="18938" y="3302"/>
                  <a:pt x="18962" y="3347"/>
                  <a:pt x="18991" y="3347"/>
                </a:cubicBezTo>
                <a:cubicBezTo>
                  <a:pt x="19020" y="3347"/>
                  <a:pt x="19044" y="3302"/>
                  <a:pt x="19044" y="3244"/>
                </a:cubicBezTo>
                <a:lnTo>
                  <a:pt x="19044" y="3024"/>
                </a:lnTo>
                <a:cubicBezTo>
                  <a:pt x="19044" y="2967"/>
                  <a:pt x="19020" y="2920"/>
                  <a:pt x="18991" y="2920"/>
                </a:cubicBezTo>
                <a:close/>
                <a:moveTo>
                  <a:pt x="19841" y="2920"/>
                </a:moveTo>
                <a:cubicBezTo>
                  <a:pt x="19812" y="2920"/>
                  <a:pt x="19788" y="2967"/>
                  <a:pt x="19788" y="3024"/>
                </a:cubicBezTo>
                <a:lnTo>
                  <a:pt x="19788" y="3244"/>
                </a:lnTo>
                <a:cubicBezTo>
                  <a:pt x="19788" y="3302"/>
                  <a:pt x="19812" y="3347"/>
                  <a:pt x="19841" y="3347"/>
                </a:cubicBezTo>
                <a:cubicBezTo>
                  <a:pt x="19870" y="3347"/>
                  <a:pt x="19894" y="3302"/>
                  <a:pt x="19894" y="3244"/>
                </a:cubicBezTo>
                <a:lnTo>
                  <a:pt x="19894" y="3024"/>
                </a:lnTo>
                <a:cubicBezTo>
                  <a:pt x="19894" y="2967"/>
                  <a:pt x="19870" y="2920"/>
                  <a:pt x="19841" y="2920"/>
                </a:cubicBezTo>
                <a:close/>
                <a:moveTo>
                  <a:pt x="20155" y="2920"/>
                </a:moveTo>
                <a:cubicBezTo>
                  <a:pt x="20126" y="2920"/>
                  <a:pt x="20102" y="2967"/>
                  <a:pt x="20102" y="3024"/>
                </a:cubicBezTo>
                <a:lnTo>
                  <a:pt x="20102" y="3244"/>
                </a:lnTo>
                <a:cubicBezTo>
                  <a:pt x="20102" y="3302"/>
                  <a:pt x="20126" y="3347"/>
                  <a:pt x="20155" y="3347"/>
                </a:cubicBezTo>
                <a:cubicBezTo>
                  <a:pt x="20184" y="3347"/>
                  <a:pt x="20207" y="3302"/>
                  <a:pt x="20207" y="3244"/>
                </a:cubicBezTo>
                <a:lnTo>
                  <a:pt x="20207" y="3024"/>
                </a:lnTo>
                <a:cubicBezTo>
                  <a:pt x="20207" y="2967"/>
                  <a:pt x="20184" y="2920"/>
                  <a:pt x="20155" y="2920"/>
                </a:cubicBezTo>
                <a:close/>
                <a:moveTo>
                  <a:pt x="21004" y="2920"/>
                </a:moveTo>
                <a:cubicBezTo>
                  <a:pt x="20975" y="2920"/>
                  <a:pt x="20952" y="2967"/>
                  <a:pt x="20952" y="3024"/>
                </a:cubicBezTo>
                <a:lnTo>
                  <a:pt x="20952" y="3244"/>
                </a:lnTo>
                <a:cubicBezTo>
                  <a:pt x="20952" y="3302"/>
                  <a:pt x="20975" y="3347"/>
                  <a:pt x="21004" y="3347"/>
                </a:cubicBezTo>
                <a:cubicBezTo>
                  <a:pt x="21033" y="3347"/>
                  <a:pt x="21057" y="3302"/>
                  <a:pt x="21057" y="3244"/>
                </a:cubicBezTo>
                <a:lnTo>
                  <a:pt x="21057" y="3024"/>
                </a:lnTo>
                <a:cubicBezTo>
                  <a:pt x="21057" y="2967"/>
                  <a:pt x="21033" y="2920"/>
                  <a:pt x="21004" y="2920"/>
                </a:cubicBezTo>
                <a:close/>
                <a:moveTo>
                  <a:pt x="21319" y="2920"/>
                </a:moveTo>
                <a:cubicBezTo>
                  <a:pt x="21289" y="2920"/>
                  <a:pt x="21267" y="2967"/>
                  <a:pt x="21267" y="3024"/>
                </a:cubicBezTo>
                <a:lnTo>
                  <a:pt x="21267" y="3244"/>
                </a:lnTo>
                <a:cubicBezTo>
                  <a:pt x="21267" y="3302"/>
                  <a:pt x="21289" y="3347"/>
                  <a:pt x="21319" y="3347"/>
                </a:cubicBezTo>
                <a:cubicBezTo>
                  <a:pt x="21348" y="3347"/>
                  <a:pt x="21372" y="3302"/>
                  <a:pt x="21372" y="3244"/>
                </a:cubicBezTo>
                <a:lnTo>
                  <a:pt x="21372" y="3024"/>
                </a:lnTo>
                <a:cubicBezTo>
                  <a:pt x="21372" y="2967"/>
                  <a:pt x="21348" y="2920"/>
                  <a:pt x="21319" y="2920"/>
                </a:cubicBezTo>
                <a:close/>
                <a:moveTo>
                  <a:pt x="281" y="3650"/>
                </a:moveTo>
                <a:cubicBezTo>
                  <a:pt x="252" y="3650"/>
                  <a:pt x="228" y="3697"/>
                  <a:pt x="228" y="3754"/>
                </a:cubicBezTo>
                <a:lnTo>
                  <a:pt x="228" y="3974"/>
                </a:lnTo>
                <a:cubicBezTo>
                  <a:pt x="228" y="4032"/>
                  <a:pt x="252" y="4077"/>
                  <a:pt x="281" y="4077"/>
                </a:cubicBezTo>
                <a:cubicBezTo>
                  <a:pt x="311" y="4077"/>
                  <a:pt x="334" y="4032"/>
                  <a:pt x="334" y="3974"/>
                </a:cubicBezTo>
                <a:lnTo>
                  <a:pt x="334" y="3754"/>
                </a:lnTo>
                <a:cubicBezTo>
                  <a:pt x="334" y="3697"/>
                  <a:pt x="311" y="3650"/>
                  <a:pt x="281" y="3650"/>
                </a:cubicBezTo>
                <a:close/>
                <a:moveTo>
                  <a:pt x="596" y="3650"/>
                </a:moveTo>
                <a:cubicBezTo>
                  <a:pt x="567" y="3650"/>
                  <a:pt x="543" y="3697"/>
                  <a:pt x="543" y="3754"/>
                </a:cubicBezTo>
                <a:lnTo>
                  <a:pt x="543" y="3974"/>
                </a:lnTo>
                <a:cubicBezTo>
                  <a:pt x="543" y="4032"/>
                  <a:pt x="567" y="4077"/>
                  <a:pt x="596" y="4077"/>
                </a:cubicBezTo>
                <a:cubicBezTo>
                  <a:pt x="625" y="4077"/>
                  <a:pt x="649" y="4032"/>
                  <a:pt x="649" y="3974"/>
                </a:cubicBezTo>
                <a:lnTo>
                  <a:pt x="649" y="3754"/>
                </a:lnTo>
                <a:cubicBezTo>
                  <a:pt x="649" y="3697"/>
                  <a:pt x="625" y="3650"/>
                  <a:pt x="596" y="3650"/>
                </a:cubicBezTo>
                <a:close/>
                <a:moveTo>
                  <a:pt x="1446" y="3650"/>
                </a:moveTo>
                <a:cubicBezTo>
                  <a:pt x="1417" y="3650"/>
                  <a:pt x="1393" y="3697"/>
                  <a:pt x="1393" y="3754"/>
                </a:cubicBezTo>
                <a:lnTo>
                  <a:pt x="1393" y="3974"/>
                </a:lnTo>
                <a:cubicBezTo>
                  <a:pt x="1393" y="4032"/>
                  <a:pt x="1417" y="4077"/>
                  <a:pt x="1446" y="4077"/>
                </a:cubicBezTo>
                <a:cubicBezTo>
                  <a:pt x="1475" y="4077"/>
                  <a:pt x="1499" y="4032"/>
                  <a:pt x="1499" y="3974"/>
                </a:cubicBezTo>
                <a:lnTo>
                  <a:pt x="1499" y="3754"/>
                </a:lnTo>
                <a:cubicBezTo>
                  <a:pt x="1499" y="3697"/>
                  <a:pt x="1475" y="3650"/>
                  <a:pt x="1446" y="3650"/>
                </a:cubicBezTo>
                <a:close/>
                <a:moveTo>
                  <a:pt x="1760" y="3650"/>
                </a:moveTo>
                <a:cubicBezTo>
                  <a:pt x="1731" y="3650"/>
                  <a:pt x="1707" y="3697"/>
                  <a:pt x="1707" y="3754"/>
                </a:cubicBezTo>
                <a:lnTo>
                  <a:pt x="1707" y="3974"/>
                </a:lnTo>
                <a:cubicBezTo>
                  <a:pt x="1707" y="4032"/>
                  <a:pt x="1731" y="4077"/>
                  <a:pt x="1760" y="4077"/>
                </a:cubicBezTo>
                <a:cubicBezTo>
                  <a:pt x="1789" y="4077"/>
                  <a:pt x="1813" y="4032"/>
                  <a:pt x="1813" y="3974"/>
                </a:cubicBezTo>
                <a:lnTo>
                  <a:pt x="1813" y="3754"/>
                </a:lnTo>
                <a:cubicBezTo>
                  <a:pt x="1813" y="3697"/>
                  <a:pt x="1789" y="3650"/>
                  <a:pt x="1760" y="3650"/>
                </a:cubicBezTo>
                <a:close/>
                <a:moveTo>
                  <a:pt x="2610" y="3650"/>
                </a:moveTo>
                <a:cubicBezTo>
                  <a:pt x="2581" y="3650"/>
                  <a:pt x="2557" y="3697"/>
                  <a:pt x="2557" y="3754"/>
                </a:cubicBezTo>
                <a:lnTo>
                  <a:pt x="2557" y="3974"/>
                </a:lnTo>
                <a:cubicBezTo>
                  <a:pt x="2557" y="4032"/>
                  <a:pt x="2581" y="4077"/>
                  <a:pt x="2610" y="4077"/>
                </a:cubicBezTo>
                <a:cubicBezTo>
                  <a:pt x="2639" y="4077"/>
                  <a:pt x="2662" y="4032"/>
                  <a:pt x="2662" y="3974"/>
                </a:cubicBezTo>
                <a:lnTo>
                  <a:pt x="2662" y="3754"/>
                </a:lnTo>
                <a:cubicBezTo>
                  <a:pt x="2662" y="3697"/>
                  <a:pt x="2639" y="3650"/>
                  <a:pt x="2610" y="3650"/>
                </a:cubicBezTo>
                <a:close/>
                <a:moveTo>
                  <a:pt x="2924" y="3650"/>
                </a:moveTo>
                <a:cubicBezTo>
                  <a:pt x="2895" y="3650"/>
                  <a:pt x="2871" y="3697"/>
                  <a:pt x="2871" y="3754"/>
                </a:cubicBezTo>
                <a:lnTo>
                  <a:pt x="2871" y="3974"/>
                </a:lnTo>
                <a:cubicBezTo>
                  <a:pt x="2871" y="4032"/>
                  <a:pt x="2895" y="4077"/>
                  <a:pt x="2924" y="4077"/>
                </a:cubicBezTo>
                <a:cubicBezTo>
                  <a:pt x="2954" y="4077"/>
                  <a:pt x="2976" y="4032"/>
                  <a:pt x="2976" y="3974"/>
                </a:cubicBezTo>
                <a:lnTo>
                  <a:pt x="2976" y="3754"/>
                </a:lnTo>
                <a:cubicBezTo>
                  <a:pt x="2976" y="3697"/>
                  <a:pt x="2954" y="3650"/>
                  <a:pt x="2924" y="3650"/>
                </a:cubicBezTo>
                <a:close/>
                <a:moveTo>
                  <a:pt x="3773" y="3650"/>
                </a:moveTo>
                <a:cubicBezTo>
                  <a:pt x="3744" y="3650"/>
                  <a:pt x="3721" y="3697"/>
                  <a:pt x="3721" y="3754"/>
                </a:cubicBezTo>
                <a:lnTo>
                  <a:pt x="3721" y="3974"/>
                </a:lnTo>
                <a:cubicBezTo>
                  <a:pt x="3721" y="4032"/>
                  <a:pt x="3744" y="4077"/>
                  <a:pt x="3773" y="4077"/>
                </a:cubicBezTo>
                <a:cubicBezTo>
                  <a:pt x="3802" y="4077"/>
                  <a:pt x="3826" y="4032"/>
                  <a:pt x="3826" y="3974"/>
                </a:cubicBezTo>
                <a:lnTo>
                  <a:pt x="3826" y="3754"/>
                </a:lnTo>
                <a:cubicBezTo>
                  <a:pt x="3826" y="3697"/>
                  <a:pt x="3802" y="3650"/>
                  <a:pt x="3773" y="3650"/>
                </a:cubicBezTo>
                <a:close/>
                <a:moveTo>
                  <a:pt x="4088" y="3650"/>
                </a:moveTo>
                <a:cubicBezTo>
                  <a:pt x="4058" y="3650"/>
                  <a:pt x="4035" y="3697"/>
                  <a:pt x="4035" y="3754"/>
                </a:cubicBezTo>
                <a:lnTo>
                  <a:pt x="4035" y="3974"/>
                </a:lnTo>
                <a:cubicBezTo>
                  <a:pt x="4035" y="4032"/>
                  <a:pt x="4058" y="4077"/>
                  <a:pt x="4088" y="4077"/>
                </a:cubicBezTo>
                <a:cubicBezTo>
                  <a:pt x="4117" y="4077"/>
                  <a:pt x="4141" y="4032"/>
                  <a:pt x="4141" y="3974"/>
                </a:cubicBezTo>
                <a:lnTo>
                  <a:pt x="4141" y="3754"/>
                </a:lnTo>
                <a:cubicBezTo>
                  <a:pt x="4141" y="3697"/>
                  <a:pt x="4117" y="3650"/>
                  <a:pt x="4088" y="3650"/>
                </a:cubicBezTo>
                <a:close/>
                <a:moveTo>
                  <a:pt x="4937" y="3650"/>
                </a:moveTo>
                <a:cubicBezTo>
                  <a:pt x="4908" y="3650"/>
                  <a:pt x="4884" y="3697"/>
                  <a:pt x="4884" y="3754"/>
                </a:cubicBezTo>
                <a:lnTo>
                  <a:pt x="4884" y="3974"/>
                </a:lnTo>
                <a:cubicBezTo>
                  <a:pt x="4884" y="4032"/>
                  <a:pt x="4908" y="4077"/>
                  <a:pt x="4937" y="4077"/>
                </a:cubicBezTo>
                <a:cubicBezTo>
                  <a:pt x="4966" y="4077"/>
                  <a:pt x="4990" y="4032"/>
                  <a:pt x="4990" y="3974"/>
                </a:cubicBezTo>
                <a:lnTo>
                  <a:pt x="4990" y="3754"/>
                </a:lnTo>
                <a:cubicBezTo>
                  <a:pt x="4990" y="3697"/>
                  <a:pt x="4966" y="3650"/>
                  <a:pt x="4937" y="3650"/>
                </a:cubicBezTo>
                <a:close/>
                <a:moveTo>
                  <a:pt x="5252" y="3650"/>
                </a:moveTo>
                <a:cubicBezTo>
                  <a:pt x="5223" y="3650"/>
                  <a:pt x="5199" y="3697"/>
                  <a:pt x="5199" y="3754"/>
                </a:cubicBezTo>
                <a:lnTo>
                  <a:pt x="5199" y="3974"/>
                </a:lnTo>
                <a:cubicBezTo>
                  <a:pt x="5199" y="4032"/>
                  <a:pt x="5223" y="4077"/>
                  <a:pt x="5252" y="4077"/>
                </a:cubicBezTo>
                <a:cubicBezTo>
                  <a:pt x="5281" y="4077"/>
                  <a:pt x="5305" y="4032"/>
                  <a:pt x="5305" y="3974"/>
                </a:cubicBezTo>
                <a:lnTo>
                  <a:pt x="5305" y="3754"/>
                </a:lnTo>
                <a:cubicBezTo>
                  <a:pt x="5305" y="3697"/>
                  <a:pt x="5281" y="3650"/>
                  <a:pt x="5252" y="3650"/>
                </a:cubicBezTo>
                <a:close/>
                <a:moveTo>
                  <a:pt x="6102" y="3650"/>
                </a:moveTo>
                <a:cubicBezTo>
                  <a:pt x="6072" y="3650"/>
                  <a:pt x="6049" y="3697"/>
                  <a:pt x="6049" y="3754"/>
                </a:cubicBezTo>
                <a:lnTo>
                  <a:pt x="6049" y="3974"/>
                </a:lnTo>
                <a:cubicBezTo>
                  <a:pt x="6049" y="4032"/>
                  <a:pt x="6072" y="4077"/>
                  <a:pt x="6102" y="4077"/>
                </a:cubicBezTo>
                <a:cubicBezTo>
                  <a:pt x="6131" y="4077"/>
                  <a:pt x="6155" y="4032"/>
                  <a:pt x="6155" y="3974"/>
                </a:cubicBezTo>
                <a:lnTo>
                  <a:pt x="6155" y="3754"/>
                </a:lnTo>
                <a:cubicBezTo>
                  <a:pt x="6155" y="3697"/>
                  <a:pt x="6131" y="3650"/>
                  <a:pt x="6102" y="3650"/>
                </a:cubicBezTo>
                <a:close/>
                <a:moveTo>
                  <a:pt x="6416" y="3650"/>
                </a:moveTo>
                <a:cubicBezTo>
                  <a:pt x="6387" y="3650"/>
                  <a:pt x="6363" y="3697"/>
                  <a:pt x="6363" y="3754"/>
                </a:cubicBezTo>
                <a:lnTo>
                  <a:pt x="6363" y="3974"/>
                </a:lnTo>
                <a:cubicBezTo>
                  <a:pt x="6363" y="4032"/>
                  <a:pt x="6387" y="4077"/>
                  <a:pt x="6416" y="4077"/>
                </a:cubicBezTo>
                <a:cubicBezTo>
                  <a:pt x="6445" y="4077"/>
                  <a:pt x="6469" y="4032"/>
                  <a:pt x="6469" y="3974"/>
                </a:cubicBezTo>
                <a:lnTo>
                  <a:pt x="6469" y="3754"/>
                </a:lnTo>
                <a:cubicBezTo>
                  <a:pt x="6469" y="3697"/>
                  <a:pt x="6445" y="3650"/>
                  <a:pt x="6416" y="3650"/>
                </a:cubicBezTo>
                <a:close/>
                <a:moveTo>
                  <a:pt x="7266" y="3650"/>
                </a:moveTo>
                <a:cubicBezTo>
                  <a:pt x="7237" y="3650"/>
                  <a:pt x="7213" y="3697"/>
                  <a:pt x="7213" y="3754"/>
                </a:cubicBezTo>
                <a:lnTo>
                  <a:pt x="7213" y="3974"/>
                </a:lnTo>
                <a:cubicBezTo>
                  <a:pt x="7213" y="4032"/>
                  <a:pt x="7237" y="4077"/>
                  <a:pt x="7266" y="4077"/>
                </a:cubicBezTo>
                <a:cubicBezTo>
                  <a:pt x="7295" y="4077"/>
                  <a:pt x="7318" y="4032"/>
                  <a:pt x="7318" y="3974"/>
                </a:cubicBezTo>
                <a:lnTo>
                  <a:pt x="7318" y="3754"/>
                </a:lnTo>
                <a:cubicBezTo>
                  <a:pt x="7318" y="3697"/>
                  <a:pt x="7295" y="3650"/>
                  <a:pt x="7266" y="3650"/>
                </a:cubicBezTo>
                <a:close/>
                <a:moveTo>
                  <a:pt x="7580" y="3650"/>
                </a:moveTo>
                <a:cubicBezTo>
                  <a:pt x="7551" y="3650"/>
                  <a:pt x="7527" y="3697"/>
                  <a:pt x="7527" y="3754"/>
                </a:cubicBezTo>
                <a:lnTo>
                  <a:pt x="7527" y="3974"/>
                </a:lnTo>
                <a:cubicBezTo>
                  <a:pt x="7527" y="4032"/>
                  <a:pt x="7551" y="4077"/>
                  <a:pt x="7580" y="4077"/>
                </a:cubicBezTo>
                <a:cubicBezTo>
                  <a:pt x="7609" y="4077"/>
                  <a:pt x="7632" y="4032"/>
                  <a:pt x="7632" y="3974"/>
                </a:cubicBezTo>
                <a:lnTo>
                  <a:pt x="7632" y="3754"/>
                </a:lnTo>
                <a:cubicBezTo>
                  <a:pt x="7632" y="3697"/>
                  <a:pt x="7609" y="3650"/>
                  <a:pt x="7580" y="3650"/>
                </a:cubicBezTo>
                <a:close/>
                <a:moveTo>
                  <a:pt x="8429" y="3650"/>
                </a:moveTo>
                <a:cubicBezTo>
                  <a:pt x="8400" y="3650"/>
                  <a:pt x="8377" y="3697"/>
                  <a:pt x="8377" y="3754"/>
                </a:cubicBezTo>
                <a:lnTo>
                  <a:pt x="8377" y="3974"/>
                </a:lnTo>
                <a:cubicBezTo>
                  <a:pt x="8377" y="4032"/>
                  <a:pt x="8400" y="4077"/>
                  <a:pt x="8429" y="4077"/>
                </a:cubicBezTo>
                <a:cubicBezTo>
                  <a:pt x="8458" y="4077"/>
                  <a:pt x="8482" y="4032"/>
                  <a:pt x="8482" y="3974"/>
                </a:cubicBezTo>
                <a:lnTo>
                  <a:pt x="8482" y="3754"/>
                </a:lnTo>
                <a:cubicBezTo>
                  <a:pt x="8482" y="3697"/>
                  <a:pt x="8458" y="3650"/>
                  <a:pt x="8429" y="3650"/>
                </a:cubicBezTo>
                <a:close/>
                <a:moveTo>
                  <a:pt x="8744" y="3650"/>
                </a:moveTo>
                <a:cubicBezTo>
                  <a:pt x="8714" y="3650"/>
                  <a:pt x="8691" y="3697"/>
                  <a:pt x="8691" y="3754"/>
                </a:cubicBezTo>
                <a:lnTo>
                  <a:pt x="8691" y="3974"/>
                </a:lnTo>
                <a:cubicBezTo>
                  <a:pt x="8691" y="4032"/>
                  <a:pt x="8714" y="4077"/>
                  <a:pt x="8744" y="4077"/>
                </a:cubicBezTo>
                <a:cubicBezTo>
                  <a:pt x="8773" y="4077"/>
                  <a:pt x="8796" y="4032"/>
                  <a:pt x="8796" y="3974"/>
                </a:cubicBezTo>
                <a:lnTo>
                  <a:pt x="8796" y="3754"/>
                </a:lnTo>
                <a:cubicBezTo>
                  <a:pt x="8796" y="3697"/>
                  <a:pt x="8773" y="3650"/>
                  <a:pt x="8744" y="3650"/>
                </a:cubicBezTo>
                <a:close/>
                <a:moveTo>
                  <a:pt x="9593" y="3650"/>
                </a:moveTo>
                <a:cubicBezTo>
                  <a:pt x="9564" y="3650"/>
                  <a:pt x="9540" y="3697"/>
                  <a:pt x="9540" y="3754"/>
                </a:cubicBezTo>
                <a:lnTo>
                  <a:pt x="9540" y="3974"/>
                </a:lnTo>
                <a:cubicBezTo>
                  <a:pt x="9540" y="4032"/>
                  <a:pt x="9564" y="4077"/>
                  <a:pt x="9593" y="4077"/>
                </a:cubicBezTo>
                <a:cubicBezTo>
                  <a:pt x="9622" y="4077"/>
                  <a:pt x="9646" y="4032"/>
                  <a:pt x="9646" y="3974"/>
                </a:cubicBezTo>
                <a:lnTo>
                  <a:pt x="9646" y="3754"/>
                </a:lnTo>
                <a:cubicBezTo>
                  <a:pt x="9646" y="3697"/>
                  <a:pt x="9622" y="3650"/>
                  <a:pt x="9593" y="3650"/>
                </a:cubicBezTo>
                <a:close/>
                <a:moveTo>
                  <a:pt x="9908" y="3650"/>
                </a:moveTo>
                <a:cubicBezTo>
                  <a:pt x="9879" y="3650"/>
                  <a:pt x="9855" y="3697"/>
                  <a:pt x="9855" y="3754"/>
                </a:cubicBezTo>
                <a:lnTo>
                  <a:pt x="9855" y="3974"/>
                </a:lnTo>
                <a:cubicBezTo>
                  <a:pt x="9855" y="4032"/>
                  <a:pt x="9879" y="4077"/>
                  <a:pt x="9908" y="4077"/>
                </a:cubicBezTo>
                <a:cubicBezTo>
                  <a:pt x="9937" y="4077"/>
                  <a:pt x="9961" y="4032"/>
                  <a:pt x="9961" y="3974"/>
                </a:cubicBezTo>
                <a:lnTo>
                  <a:pt x="9961" y="3754"/>
                </a:lnTo>
                <a:cubicBezTo>
                  <a:pt x="9961" y="3697"/>
                  <a:pt x="9937" y="3650"/>
                  <a:pt x="9908" y="3650"/>
                </a:cubicBezTo>
                <a:close/>
                <a:moveTo>
                  <a:pt x="10758" y="3650"/>
                </a:moveTo>
                <a:cubicBezTo>
                  <a:pt x="10728" y="3650"/>
                  <a:pt x="10705" y="3697"/>
                  <a:pt x="10705" y="3754"/>
                </a:cubicBezTo>
                <a:lnTo>
                  <a:pt x="10705" y="3974"/>
                </a:lnTo>
                <a:cubicBezTo>
                  <a:pt x="10705" y="4032"/>
                  <a:pt x="10728" y="4077"/>
                  <a:pt x="10758" y="4077"/>
                </a:cubicBezTo>
                <a:cubicBezTo>
                  <a:pt x="10787" y="4077"/>
                  <a:pt x="10810" y="4032"/>
                  <a:pt x="10810" y="3974"/>
                </a:cubicBezTo>
                <a:lnTo>
                  <a:pt x="10810" y="3754"/>
                </a:lnTo>
                <a:cubicBezTo>
                  <a:pt x="10810" y="3697"/>
                  <a:pt x="10787" y="3650"/>
                  <a:pt x="10758" y="3650"/>
                </a:cubicBezTo>
                <a:close/>
                <a:moveTo>
                  <a:pt x="11072" y="3650"/>
                </a:moveTo>
                <a:cubicBezTo>
                  <a:pt x="11043" y="3650"/>
                  <a:pt x="11019" y="3697"/>
                  <a:pt x="11019" y="3754"/>
                </a:cubicBezTo>
                <a:lnTo>
                  <a:pt x="11019" y="3974"/>
                </a:lnTo>
                <a:cubicBezTo>
                  <a:pt x="11019" y="4032"/>
                  <a:pt x="11043" y="4077"/>
                  <a:pt x="11072" y="4077"/>
                </a:cubicBezTo>
                <a:cubicBezTo>
                  <a:pt x="11101" y="4077"/>
                  <a:pt x="11125" y="4032"/>
                  <a:pt x="11125" y="3974"/>
                </a:cubicBezTo>
                <a:lnTo>
                  <a:pt x="11125" y="3754"/>
                </a:lnTo>
                <a:cubicBezTo>
                  <a:pt x="11125" y="3697"/>
                  <a:pt x="11101" y="3650"/>
                  <a:pt x="11072" y="3650"/>
                </a:cubicBezTo>
                <a:close/>
                <a:moveTo>
                  <a:pt x="11922" y="3650"/>
                </a:moveTo>
                <a:cubicBezTo>
                  <a:pt x="11893" y="3650"/>
                  <a:pt x="11869" y="3697"/>
                  <a:pt x="11869" y="3754"/>
                </a:cubicBezTo>
                <a:lnTo>
                  <a:pt x="11869" y="3974"/>
                </a:lnTo>
                <a:cubicBezTo>
                  <a:pt x="11869" y="4032"/>
                  <a:pt x="11893" y="4077"/>
                  <a:pt x="11922" y="4077"/>
                </a:cubicBezTo>
                <a:cubicBezTo>
                  <a:pt x="11951" y="4077"/>
                  <a:pt x="11974" y="4032"/>
                  <a:pt x="11974" y="3974"/>
                </a:cubicBezTo>
                <a:lnTo>
                  <a:pt x="11974" y="3754"/>
                </a:lnTo>
                <a:cubicBezTo>
                  <a:pt x="11974" y="3697"/>
                  <a:pt x="11951" y="3650"/>
                  <a:pt x="11922" y="3650"/>
                </a:cubicBezTo>
                <a:close/>
                <a:moveTo>
                  <a:pt x="12236" y="3650"/>
                </a:moveTo>
                <a:cubicBezTo>
                  <a:pt x="12207" y="3650"/>
                  <a:pt x="12183" y="3697"/>
                  <a:pt x="12183" y="3754"/>
                </a:cubicBezTo>
                <a:lnTo>
                  <a:pt x="12183" y="3974"/>
                </a:lnTo>
                <a:cubicBezTo>
                  <a:pt x="12183" y="4032"/>
                  <a:pt x="12207" y="4077"/>
                  <a:pt x="12236" y="4077"/>
                </a:cubicBezTo>
                <a:cubicBezTo>
                  <a:pt x="12265" y="4077"/>
                  <a:pt x="12288" y="4032"/>
                  <a:pt x="12288" y="3974"/>
                </a:cubicBezTo>
                <a:lnTo>
                  <a:pt x="12288" y="3754"/>
                </a:lnTo>
                <a:cubicBezTo>
                  <a:pt x="12288" y="3697"/>
                  <a:pt x="12265" y="3650"/>
                  <a:pt x="12236" y="3650"/>
                </a:cubicBezTo>
                <a:close/>
                <a:moveTo>
                  <a:pt x="13085" y="3650"/>
                </a:moveTo>
                <a:cubicBezTo>
                  <a:pt x="13056" y="3650"/>
                  <a:pt x="13032" y="3697"/>
                  <a:pt x="13032" y="3754"/>
                </a:cubicBezTo>
                <a:lnTo>
                  <a:pt x="13032" y="3974"/>
                </a:lnTo>
                <a:cubicBezTo>
                  <a:pt x="13032" y="4032"/>
                  <a:pt x="13056" y="4077"/>
                  <a:pt x="13085" y="4077"/>
                </a:cubicBezTo>
                <a:cubicBezTo>
                  <a:pt x="13114" y="4077"/>
                  <a:pt x="13138" y="4032"/>
                  <a:pt x="13138" y="3974"/>
                </a:cubicBezTo>
                <a:lnTo>
                  <a:pt x="13138" y="3754"/>
                </a:lnTo>
                <a:cubicBezTo>
                  <a:pt x="13138" y="3697"/>
                  <a:pt x="13114" y="3650"/>
                  <a:pt x="13085" y="3650"/>
                </a:cubicBezTo>
                <a:close/>
                <a:moveTo>
                  <a:pt x="13399" y="3650"/>
                </a:moveTo>
                <a:cubicBezTo>
                  <a:pt x="13370" y="3650"/>
                  <a:pt x="13348" y="3697"/>
                  <a:pt x="13348" y="3754"/>
                </a:cubicBezTo>
                <a:lnTo>
                  <a:pt x="13348" y="3974"/>
                </a:lnTo>
                <a:cubicBezTo>
                  <a:pt x="13348" y="4032"/>
                  <a:pt x="13370" y="4077"/>
                  <a:pt x="13399" y="4077"/>
                </a:cubicBezTo>
                <a:cubicBezTo>
                  <a:pt x="13428" y="4077"/>
                  <a:pt x="13452" y="4032"/>
                  <a:pt x="13452" y="3974"/>
                </a:cubicBezTo>
                <a:lnTo>
                  <a:pt x="13452" y="3754"/>
                </a:lnTo>
                <a:cubicBezTo>
                  <a:pt x="13452" y="3697"/>
                  <a:pt x="13428" y="3650"/>
                  <a:pt x="13399" y="3650"/>
                </a:cubicBezTo>
                <a:close/>
                <a:moveTo>
                  <a:pt x="14249" y="3650"/>
                </a:moveTo>
                <a:cubicBezTo>
                  <a:pt x="14220" y="3650"/>
                  <a:pt x="14196" y="3697"/>
                  <a:pt x="14196" y="3754"/>
                </a:cubicBezTo>
                <a:lnTo>
                  <a:pt x="14196" y="3974"/>
                </a:lnTo>
                <a:cubicBezTo>
                  <a:pt x="14196" y="4032"/>
                  <a:pt x="14220" y="4077"/>
                  <a:pt x="14249" y="4077"/>
                </a:cubicBezTo>
                <a:cubicBezTo>
                  <a:pt x="14278" y="4077"/>
                  <a:pt x="14302" y="4032"/>
                  <a:pt x="14302" y="3974"/>
                </a:cubicBezTo>
                <a:lnTo>
                  <a:pt x="14302" y="3754"/>
                </a:lnTo>
                <a:cubicBezTo>
                  <a:pt x="14302" y="3697"/>
                  <a:pt x="14278" y="3650"/>
                  <a:pt x="14249" y="3650"/>
                </a:cubicBezTo>
                <a:close/>
                <a:moveTo>
                  <a:pt x="14564" y="3650"/>
                </a:moveTo>
                <a:cubicBezTo>
                  <a:pt x="14535" y="3650"/>
                  <a:pt x="14511" y="3697"/>
                  <a:pt x="14511" y="3754"/>
                </a:cubicBezTo>
                <a:lnTo>
                  <a:pt x="14511" y="3974"/>
                </a:lnTo>
                <a:cubicBezTo>
                  <a:pt x="14511" y="4032"/>
                  <a:pt x="14535" y="4077"/>
                  <a:pt x="14564" y="4077"/>
                </a:cubicBezTo>
                <a:cubicBezTo>
                  <a:pt x="14593" y="4077"/>
                  <a:pt x="14617" y="4032"/>
                  <a:pt x="14617" y="3974"/>
                </a:cubicBezTo>
                <a:lnTo>
                  <a:pt x="14617" y="3754"/>
                </a:lnTo>
                <a:cubicBezTo>
                  <a:pt x="14617" y="3697"/>
                  <a:pt x="14593" y="3650"/>
                  <a:pt x="14564" y="3650"/>
                </a:cubicBezTo>
                <a:close/>
                <a:moveTo>
                  <a:pt x="15413" y="3650"/>
                </a:moveTo>
                <a:cubicBezTo>
                  <a:pt x="15384" y="3650"/>
                  <a:pt x="15360" y="3697"/>
                  <a:pt x="15360" y="3754"/>
                </a:cubicBezTo>
                <a:lnTo>
                  <a:pt x="15360" y="3974"/>
                </a:lnTo>
                <a:cubicBezTo>
                  <a:pt x="15360" y="4032"/>
                  <a:pt x="15384" y="4077"/>
                  <a:pt x="15413" y="4077"/>
                </a:cubicBezTo>
                <a:cubicBezTo>
                  <a:pt x="15442" y="4077"/>
                  <a:pt x="15465" y="4032"/>
                  <a:pt x="15465" y="3974"/>
                </a:cubicBezTo>
                <a:lnTo>
                  <a:pt x="15465" y="3754"/>
                </a:lnTo>
                <a:cubicBezTo>
                  <a:pt x="15465" y="3697"/>
                  <a:pt x="15442" y="3650"/>
                  <a:pt x="15413" y="3650"/>
                </a:cubicBezTo>
                <a:close/>
                <a:moveTo>
                  <a:pt x="15728" y="3650"/>
                </a:moveTo>
                <a:cubicBezTo>
                  <a:pt x="15699" y="3650"/>
                  <a:pt x="15675" y="3697"/>
                  <a:pt x="15675" y="3754"/>
                </a:cubicBezTo>
                <a:lnTo>
                  <a:pt x="15675" y="3974"/>
                </a:lnTo>
                <a:cubicBezTo>
                  <a:pt x="15675" y="4032"/>
                  <a:pt x="15699" y="4077"/>
                  <a:pt x="15728" y="4077"/>
                </a:cubicBezTo>
                <a:cubicBezTo>
                  <a:pt x="15757" y="4077"/>
                  <a:pt x="15781" y="4032"/>
                  <a:pt x="15781" y="3974"/>
                </a:cubicBezTo>
                <a:lnTo>
                  <a:pt x="15781" y="3754"/>
                </a:lnTo>
                <a:cubicBezTo>
                  <a:pt x="15781" y="3697"/>
                  <a:pt x="15757" y="3650"/>
                  <a:pt x="15728" y="3650"/>
                </a:cubicBezTo>
                <a:close/>
                <a:moveTo>
                  <a:pt x="16578" y="3650"/>
                </a:moveTo>
                <a:cubicBezTo>
                  <a:pt x="16549" y="3650"/>
                  <a:pt x="16525" y="3697"/>
                  <a:pt x="16525" y="3754"/>
                </a:cubicBezTo>
                <a:lnTo>
                  <a:pt x="16525" y="3974"/>
                </a:lnTo>
                <a:cubicBezTo>
                  <a:pt x="16525" y="4032"/>
                  <a:pt x="16549" y="4077"/>
                  <a:pt x="16578" y="4077"/>
                </a:cubicBezTo>
                <a:cubicBezTo>
                  <a:pt x="16607" y="4077"/>
                  <a:pt x="16630" y="4032"/>
                  <a:pt x="16630" y="3974"/>
                </a:cubicBezTo>
                <a:lnTo>
                  <a:pt x="16630" y="3754"/>
                </a:lnTo>
                <a:cubicBezTo>
                  <a:pt x="16630" y="3697"/>
                  <a:pt x="16607" y="3650"/>
                  <a:pt x="16578" y="3650"/>
                </a:cubicBezTo>
                <a:close/>
                <a:moveTo>
                  <a:pt x="16892" y="3650"/>
                </a:moveTo>
                <a:cubicBezTo>
                  <a:pt x="16863" y="3650"/>
                  <a:pt x="16839" y="3697"/>
                  <a:pt x="16839" y="3754"/>
                </a:cubicBezTo>
                <a:lnTo>
                  <a:pt x="16839" y="3974"/>
                </a:lnTo>
                <a:cubicBezTo>
                  <a:pt x="16839" y="4032"/>
                  <a:pt x="16863" y="4077"/>
                  <a:pt x="16892" y="4077"/>
                </a:cubicBezTo>
                <a:cubicBezTo>
                  <a:pt x="16921" y="4077"/>
                  <a:pt x="16944" y="4032"/>
                  <a:pt x="16944" y="3974"/>
                </a:cubicBezTo>
                <a:lnTo>
                  <a:pt x="16944" y="3754"/>
                </a:lnTo>
                <a:cubicBezTo>
                  <a:pt x="16944" y="3697"/>
                  <a:pt x="16921" y="3650"/>
                  <a:pt x="16892" y="3650"/>
                </a:cubicBezTo>
                <a:close/>
                <a:moveTo>
                  <a:pt x="17741" y="3650"/>
                </a:moveTo>
                <a:cubicBezTo>
                  <a:pt x="17712" y="3650"/>
                  <a:pt x="17689" y="3697"/>
                  <a:pt x="17689" y="3754"/>
                </a:cubicBezTo>
                <a:lnTo>
                  <a:pt x="17689" y="3974"/>
                </a:lnTo>
                <a:cubicBezTo>
                  <a:pt x="17689" y="4032"/>
                  <a:pt x="17712" y="4077"/>
                  <a:pt x="17741" y="4077"/>
                </a:cubicBezTo>
                <a:cubicBezTo>
                  <a:pt x="17770" y="4077"/>
                  <a:pt x="17794" y="4032"/>
                  <a:pt x="17794" y="3974"/>
                </a:cubicBezTo>
                <a:lnTo>
                  <a:pt x="17794" y="3754"/>
                </a:lnTo>
                <a:cubicBezTo>
                  <a:pt x="17794" y="3697"/>
                  <a:pt x="17770" y="3650"/>
                  <a:pt x="17741" y="3650"/>
                </a:cubicBezTo>
                <a:close/>
                <a:moveTo>
                  <a:pt x="18055" y="3650"/>
                </a:moveTo>
                <a:cubicBezTo>
                  <a:pt x="18026" y="3650"/>
                  <a:pt x="18002" y="3697"/>
                  <a:pt x="18002" y="3754"/>
                </a:cubicBezTo>
                <a:lnTo>
                  <a:pt x="18002" y="3974"/>
                </a:lnTo>
                <a:cubicBezTo>
                  <a:pt x="18002" y="4032"/>
                  <a:pt x="18026" y="4077"/>
                  <a:pt x="18055" y="4077"/>
                </a:cubicBezTo>
                <a:cubicBezTo>
                  <a:pt x="18085" y="4077"/>
                  <a:pt x="18108" y="4032"/>
                  <a:pt x="18108" y="3974"/>
                </a:cubicBezTo>
                <a:lnTo>
                  <a:pt x="18108" y="3754"/>
                </a:lnTo>
                <a:cubicBezTo>
                  <a:pt x="18108" y="3697"/>
                  <a:pt x="18085" y="3650"/>
                  <a:pt x="18055" y="3650"/>
                </a:cubicBezTo>
                <a:close/>
                <a:moveTo>
                  <a:pt x="18905" y="3650"/>
                </a:moveTo>
                <a:cubicBezTo>
                  <a:pt x="18876" y="3650"/>
                  <a:pt x="18852" y="3697"/>
                  <a:pt x="18852" y="3754"/>
                </a:cubicBezTo>
                <a:lnTo>
                  <a:pt x="18852" y="3974"/>
                </a:lnTo>
                <a:cubicBezTo>
                  <a:pt x="18852" y="4032"/>
                  <a:pt x="18876" y="4077"/>
                  <a:pt x="18905" y="4077"/>
                </a:cubicBezTo>
                <a:cubicBezTo>
                  <a:pt x="18934" y="4077"/>
                  <a:pt x="18958" y="4032"/>
                  <a:pt x="18958" y="3974"/>
                </a:cubicBezTo>
                <a:lnTo>
                  <a:pt x="18958" y="3754"/>
                </a:lnTo>
                <a:cubicBezTo>
                  <a:pt x="18958" y="3697"/>
                  <a:pt x="18934" y="3650"/>
                  <a:pt x="18905" y="3650"/>
                </a:cubicBezTo>
                <a:close/>
                <a:moveTo>
                  <a:pt x="19220" y="3650"/>
                </a:moveTo>
                <a:cubicBezTo>
                  <a:pt x="19191" y="3650"/>
                  <a:pt x="19167" y="3697"/>
                  <a:pt x="19167" y="3754"/>
                </a:cubicBezTo>
                <a:lnTo>
                  <a:pt x="19167" y="3974"/>
                </a:lnTo>
                <a:cubicBezTo>
                  <a:pt x="19167" y="4032"/>
                  <a:pt x="19191" y="4077"/>
                  <a:pt x="19220" y="4077"/>
                </a:cubicBezTo>
                <a:cubicBezTo>
                  <a:pt x="19249" y="4077"/>
                  <a:pt x="19273" y="4032"/>
                  <a:pt x="19273" y="3974"/>
                </a:cubicBezTo>
                <a:lnTo>
                  <a:pt x="19273" y="3754"/>
                </a:lnTo>
                <a:cubicBezTo>
                  <a:pt x="19273" y="3697"/>
                  <a:pt x="19249" y="3650"/>
                  <a:pt x="19220" y="3650"/>
                </a:cubicBezTo>
                <a:close/>
                <a:moveTo>
                  <a:pt x="20069" y="3650"/>
                </a:moveTo>
                <a:cubicBezTo>
                  <a:pt x="20040" y="3650"/>
                  <a:pt x="20016" y="3697"/>
                  <a:pt x="20016" y="3754"/>
                </a:cubicBezTo>
                <a:lnTo>
                  <a:pt x="20016" y="3974"/>
                </a:lnTo>
                <a:cubicBezTo>
                  <a:pt x="20016" y="4032"/>
                  <a:pt x="20040" y="4077"/>
                  <a:pt x="20069" y="4077"/>
                </a:cubicBezTo>
                <a:cubicBezTo>
                  <a:pt x="20099" y="4077"/>
                  <a:pt x="20122" y="4032"/>
                  <a:pt x="20122" y="3974"/>
                </a:cubicBezTo>
                <a:lnTo>
                  <a:pt x="20122" y="3754"/>
                </a:lnTo>
                <a:cubicBezTo>
                  <a:pt x="20122" y="3697"/>
                  <a:pt x="20099" y="3650"/>
                  <a:pt x="20069" y="3650"/>
                </a:cubicBezTo>
                <a:close/>
                <a:moveTo>
                  <a:pt x="20384" y="3650"/>
                </a:moveTo>
                <a:cubicBezTo>
                  <a:pt x="20355" y="3650"/>
                  <a:pt x="20331" y="3697"/>
                  <a:pt x="20331" y="3754"/>
                </a:cubicBezTo>
                <a:lnTo>
                  <a:pt x="20331" y="3974"/>
                </a:lnTo>
                <a:cubicBezTo>
                  <a:pt x="20331" y="4032"/>
                  <a:pt x="20355" y="4077"/>
                  <a:pt x="20384" y="4077"/>
                </a:cubicBezTo>
                <a:cubicBezTo>
                  <a:pt x="20413" y="4077"/>
                  <a:pt x="20436" y="4032"/>
                  <a:pt x="20436" y="3974"/>
                </a:cubicBezTo>
                <a:lnTo>
                  <a:pt x="20436" y="3754"/>
                </a:lnTo>
                <a:cubicBezTo>
                  <a:pt x="20436" y="3697"/>
                  <a:pt x="20413" y="3650"/>
                  <a:pt x="20384" y="3650"/>
                </a:cubicBezTo>
                <a:close/>
                <a:moveTo>
                  <a:pt x="21234" y="3650"/>
                </a:moveTo>
                <a:cubicBezTo>
                  <a:pt x="21204" y="3650"/>
                  <a:pt x="21181" y="3697"/>
                  <a:pt x="21181" y="3754"/>
                </a:cubicBezTo>
                <a:lnTo>
                  <a:pt x="21181" y="3974"/>
                </a:lnTo>
                <a:cubicBezTo>
                  <a:pt x="21181" y="4032"/>
                  <a:pt x="21204" y="4077"/>
                  <a:pt x="21234" y="4077"/>
                </a:cubicBezTo>
                <a:cubicBezTo>
                  <a:pt x="21263" y="4077"/>
                  <a:pt x="21285" y="4032"/>
                  <a:pt x="21285" y="3974"/>
                </a:cubicBezTo>
                <a:lnTo>
                  <a:pt x="21285" y="3754"/>
                </a:lnTo>
                <a:cubicBezTo>
                  <a:pt x="21285" y="3697"/>
                  <a:pt x="21263" y="3650"/>
                  <a:pt x="21234" y="3650"/>
                </a:cubicBezTo>
                <a:close/>
                <a:moveTo>
                  <a:pt x="21547" y="3650"/>
                </a:moveTo>
                <a:cubicBezTo>
                  <a:pt x="21518" y="3650"/>
                  <a:pt x="21495" y="3697"/>
                  <a:pt x="21495" y="3754"/>
                </a:cubicBezTo>
                <a:lnTo>
                  <a:pt x="21495" y="3974"/>
                </a:lnTo>
                <a:cubicBezTo>
                  <a:pt x="21495" y="4032"/>
                  <a:pt x="21518" y="4077"/>
                  <a:pt x="21547" y="4077"/>
                </a:cubicBezTo>
                <a:cubicBezTo>
                  <a:pt x="21576" y="4077"/>
                  <a:pt x="21600" y="4032"/>
                  <a:pt x="21600" y="3974"/>
                </a:cubicBezTo>
                <a:lnTo>
                  <a:pt x="21600" y="3754"/>
                </a:lnTo>
                <a:cubicBezTo>
                  <a:pt x="21600" y="3697"/>
                  <a:pt x="21576" y="3650"/>
                  <a:pt x="21547" y="3650"/>
                </a:cubicBezTo>
                <a:close/>
                <a:moveTo>
                  <a:pt x="53" y="4380"/>
                </a:moveTo>
                <a:cubicBezTo>
                  <a:pt x="24" y="4380"/>
                  <a:pt x="0" y="4427"/>
                  <a:pt x="0" y="4484"/>
                </a:cubicBezTo>
                <a:lnTo>
                  <a:pt x="0" y="4704"/>
                </a:lnTo>
                <a:cubicBezTo>
                  <a:pt x="0" y="4762"/>
                  <a:pt x="24" y="4809"/>
                  <a:pt x="53" y="4809"/>
                </a:cubicBezTo>
                <a:cubicBezTo>
                  <a:pt x="82" y="4809"/>
                  <a:pt x="106" y="4762"/>
                  <a:pt x="106" y="4704"/>
                </a:cubicBezTo>
                <a:lnTo>
                  <a:pt x="106" y="4484"/>
                </a:lnTo>
                <a:cubicBezTo>
                  <a:pt x="106" y="4427"/>
                  <a:pt x="82" y="4380"/>
                  <a:pt x="53" y="4380"/>
                </a:cubicBezTo>
                <a:close/>
                <a:moveTo>
                  <a:pt x="367" y="4380"/>
                </a:moveTo>
                <a:cubicBezTo>
                  <a:pt x="338" y="4380"/>
                  <a:pt x="315" y="4427"/>
                  <a:pt x="315" y="4484"/>
                </a:cubicBezTo>
                <a:lnTo>
                  <a:pt x="315" y="4704"/>
                </a:lnTo>
                <a:cubicBezTo>
                  <a:pt x="315" y="4762"/>
                  <a:pt x="338" y="4809"/>
                  <a:pt x="367" y="4809"/>
                </a:cubicBezTo>
                <a:cubicBezTo>
                  <a:pt x="397" y="4809"/>
                  <a:pt x="420" y="4762"/>
                  <a:pt x="420" y="4704"/>
                </a:cubicBezTo>
                <a:lnTo>
                  <a:pt x="420" y="4484"/>
                </a:lnTo>
                <a:cubicBezTo>
                  <a:pt x="420" y="4427"/>
                  <a:pt x="397" y="4380"/>
                  <a:pt x="367" y="4380"/>
                </a:cubicBezTo>
                <a:close/>
                <a:moveTo>
                  <a:pt x="1217" y="4380"/>
                </a:moveTo>
                <a:cubicBezTo>
                  <a:pt x="1188" y="4380"/>
                  <a:pt x="1164" y="4427"/>
                  <a:pt x="1164" y="4484"/>
                </a:cubicBezTo>
                <a:lnTo>
                  <a:pt x="1164" y="4704"/>
                </a:lnTo>
                <a:cubicBezTo>
                  <a:pt x="1164" y="4762"/>
                  <a:pt x="1188" y="4809"/>
                  <a:pt x="1217" y="4809"/>
                </a:cubicBezTo>
                <a:cubicBezTo>
                  <a:pt x="1246" y="4809"/>
                  <a:pt x="1270" y="4762"/>
                  <a:pt x="1270" y="4704"/>
                </a:cubicBezTo>
                <a:lnTo>
                  <a:pt x="1270" y="4484"/>
                </a:lnTo>
                <a:cubicBezTo>
                  <a:pt x="1270" y="4427"/>
                  <a:pt x="1246" y="4380"/>
                  <a:pt x="1217" y="4380"/>
                </a:cubicBezTo>
                <a:close/>
                <a:moveTo>
                  <a:pt x="1532" y="4380"/>
                </a:moveTo>
                <a:cubicBezTo>
                  <a:pt x="1503" y="4380"/>
                  <a:pt x="1479" y="4427"/>
                  <a:pt x="1479" y="4484"/>
                </a:cubicBezTo>
                <a:lnTo>
                  <a:pt x="1479" y="4704"/>
                </a:lnTo>
                <a:cubicBezTo>
                  <a:pt x="1479" y="4762"/>
                  <a:pt x="1503" y="4809"/>
                  <a:pt x="1532" y="4809"/>
                </a:cubicBezTo>
                <a:cubicBezTo>
                  <a:pt x="1561" y="4809"/>
                  <a:pt x="1584" y="4762"/>
                  <a:pt x="1584" y="4704"/>
                </a:cubicBezTo>
                <a:lnTo>
                  <a:pt x="1584" y="4484"/>
                </a:lnTo>
                <a:cubicBezTo>
                  <a:pt x="1584" y="4427"/>
                  <a:pt x="1561" y="4380"/>
                  <a:pt x="1532" y="4380"/>
                </a:cubicBezTo>
                <a:close/>
                <a:moveTo>
                  <a:pt x="2380" y="4380"/>
                </a:moveTo>
                <a:cubicBezTo>
                  <a:pt x="2351" y="4380"/>
                  <a:pt x="2329" y="4427"/>
                  <a:pt x="2329" y="4484"/>
                </a:cubicBezTo>
                <a:lnTo>
                  <a:pt x="2329" y="4704"/>
                </a:lnTo>
                <a:cubicBezTo>
                  <a:pt x="2329" y="4762"/>
                  <a:pt x="2351" y="4809"/>
                  <a:pt x="2380" y="4809"/>
                </a:cubicBezTo>
                <a:cubicBezTo>
                  <a:pt x="2409" y="4809"/>
                  <a:pt x="2433" y="4762"/>
                  <a:pt x="2433" y="4704"/>
                </a:cubicBezTo>
                <a:lnTo>
                  <a:pt x="2433" y="4484"/>
                </a:lnTo>
                <a:cubicBezTo>
                  <a:pt x="2433" y="4427"/>
                  <a:pt x="2409" y="4380"/>
                  <a:pt x="2380" y="4380"/>
                </a:cubicBezTo>
                <a:close/>
                <a:moveTo>
                  <a:pt x="2695" y="4380"/>
                </a:moveTo>
                <a:cubicBezTo>
                  <a:pt x="2666" y="4380"/>
                  <a:pt x="2643" y="4427"/>
                  <a:pt x="2643" y="4484"/>
                </a:cubicBezTo>
                <a:lnTo>
                  <a:pt x="2643" y="4704"/>
                </a:lnTo>
                <a:cubicBezTo>
                  <a:pt x="2643" y="4762"/>
                  <a:pt x="2666" y="4809"/>
                  <a:pt x="2695" y="4809"/>
                </a:cubicBezTo>
                <a:cubicBezTo>
                  <a:pt x="2724" y="4809"/>
                  <a:pt x="2748" y="4762"/>
                  <a:pt x="2748" y="4704"/>
                </a:cubicBezTo>
                <a:lnTo>
                  <a:pt x="2748" y="4484"/>
                </a:lnTo>
                <a:cubicBezTo>
                  <a:pt x="2748" y="4427"/>
                  <a:pt x="2724" y="4380"/>
                  <a:pt x="2695" y="4380"/>
                </a:cubicBezTo>
                <a:close/>
                <a:moveTo>
                  <a:pt x="3545" y="4380"/>
                </a:moveTo>
                <a:cubicBezTo>
                  <a:pt x="3516" y="4380"/>
                  <a:pt x="3492" y="4427"/>
                  <a:pt x="3492" y="4484"/>
                </a:cubicBezTo>
                <a:lnTo>
                  <a:pt x="3492" y="4704"/>
                </a:lnTo>
                <a:cubicBezTo>
                  <a:pt x="3492" y="4762"/>
                  <a:pt x="3516" y="4809"/>
                  <a:pt x="3545" y="4809"/>
                </a:cubicBezTo>
                <a:cubicBezTo>
                  <a:pt x="3574" y="4809"/>
                  <a:pt x="3598" y="4762"/>
                  <a:pt x="3598" y="4704"/>
                </a:cubicBezTo>
                <a:lnTo>
                  <a:pt x="3598" y="4484"/>
                </a:lnTo>
                <a:cubicBezTo>
                  <a:pt x="3598" y="4427"/>
                  <a:pt x="3574" y="4380"/>
                  <a:pt x="3545" y="4380"/>
                </a:cubicBezTo>
                <a:close/>
                <a:moveTo>
                  <a:pt x="3859" y="4380"/>
                </a:moveTo>
                <a:cubicBezTo>
                  <a:pt x="3830" y="4380"/>
                  <a:pt x="3806" y="4427"/>
                  <a:pt x="3806" y="4484"/>
                </a:cubicBezTo>
                <a:lnTo>
                  <a:pt x="3806" y="4704"/>
                </a:lnTo>
                <a:cubicBezTo>
                  <a:pt x="3806" y="4762"/>
                  <a:pt x="3830" y="4809"/>
                  <a:pt x="3859" y="4809"/>
                </a:cubicBezTo>
                <a:cubicBezTo>
                  <a:pt x="3888" y="4809"/>
                  <a:pt x="3912" y="4762"/>
                  <a:pt x="3912" y="4704"/>
                </a:cubicBezTo>
                <a:lnTo>
                  <a:pt x="3912" y="4484"/>
                </a:lnTo>
                <a:cubicBezTo>
                  <a:pt x="3912" y="4427"/>
                  <a:pt x="3888" y="4380"/>
                  <a:pt x="3859" y="4380"/>
                </a:cubicBezTo>
                <a:close/>
                <a:moveTo>
                  <a:pt x="4709" y="4380"/>
                </a:moveTo>
                <a:cubicBezTo>
                  <a:pt x="4680" y="4380"/>
                  <a:pt x="4656" y="4427"/>
                  <a:pt x="4656" y="4484"/>
                </a:cubicBezTo>
                <a:lnTo>
                  <a:pt x="4656" y="4704"/>
                </a:lnTo>
                <a:cubicBezTo>
                  <a:pt x="4656" y="4762"/>
                  <a:pt x="4680" y="4809"/>
                  <a:pt x="4709" y="4809"/>
                </a:cubicBezTo>
                <a:cubicBezTo>
                  <a:pt x="4738" y="4809"/>
                  <a:pt x="4762" y="4762"/>
                  <a:pt x="4762" y="4704"/>
                </a:cubicBezTo>
                <a:lnTo>
                  <a:pt x="4762" y="4484"/>
                </a:lnTo>
                <a:cubicBezTo>
                  <a:pt x="4762" y="4427"/>
                  <a:pt x="4738" y="4380"/>
                  <a:pt x="4709" y="4380"/>
                </a:cubicBezTo>
                <a:close/>
                <a:moveTo>
                  <a:pt x="5023" y="4380"/>
                </a:moveTo>
                <a:cubicBezTo>
                  <a:pt x="4994" y="4380"/>
                  <a:pt x="4970" y="4427"/>
                  <a:pt x="4970" y="4484"/>
                </a:cubicBezTo>
                <a:lnTo>
                  <a:pt x="4970" y="4704"/>
                </a:lnTo>
                <a:cubicBezTo>
                  <a:pt x="4970" y="4762"/>
                  <a:pt x="4994" y="4809"/>
                  <a:pt x="5023" y="4809"/>
                </a:cubicBezTo>
                <a:cubicBezTo>
                  <a:pt x="5053" y="4809"/>
                  <a:pt x="5076" y="4762"/>
                  <a:pt x="5076" y="4704"/>
                </a:cubicBezTo>
                <a:lnTo>
                  <a:pt x="5076" y="4484"/>
                </a:lnTo>
                <a:cubicBezTo>
                  <a:pt x="5076" y="4427"/>
                  <a:pt x="5053" y="4380"/>
                  <a:pt x="5023" y="4380"/>
                </a:cubicBezTo>
                <a:close/>
                <a:moveTo>
                  <a:pt x="5873" y="4380"/>
                </a:moveTo>
                <a:cubicBezTo>
                  <a:pt x="5844" y="4380"/>
                  <a:pt x="5820" y="4427"/>
                  <a:pt x="5820" y="4484"/>
                </a:cubicBezTo>
                <a:lnTo>
                  <a:pt x="5820" y="4704"/>
                </a:lnTo>
                <a:cubicBezTo>
                  <a:pt x="5820" y="4762"/>
                  <a:pt x="5844" y="4809"/>
                  <a:pt x="5873" y="4809"/>
                </a:cubicBezTo>
                <a:cubicBezTo>
                  <a:pt x="5902" y="4809"/>
                  <a:pt x="5926" y="4762"/>
                  <a:pt x="5926" y="4704"/>
                </a:cubicBezTo>
                <a:lnTo>
                  <a:pt x="5926" y="4484"/>
                </a:lnTo>
                <a:cubicBezTo>
                  <a:pt x="5926" y="4427"/>
                  <a:pt x="5902" y="4380"/>
                  <a:pt x="5873" y="4380"/>
                </a:cubicBezTo>
                <a:close/>
                <a:moveTo>
                  <a:pt x="6188" y="4380"/>
                </a:moveTo>
                <a:cubicBezTo>
                  <a:pt x="6159" y="4380"/>
                  <a:pt x="6135" y="4427"/>
                  <a:pt x="6135" y="4484"/>
                </a:cubicBezTo>
                <a:lnTo>
                  <a:pt x="6135" y="4704"/>
                </a:lnTo>
                <a:cubicBezTo>
                  <a:pt x="6135" y="4762"/>
                  <a:pt x="6159" y="4809"/>
                  <a:pt x="6188" y="4809"/>
                </a:cubicBezTo>
                <a:cubicBezTo>
                  <a:pt x="6217" y="4809"/>
                  <a:pt x="6240" y="4762"/>
                  <a:pt x="6240" y="4704"/>
                </a:cubicBezTo>
                <a:lnTo>
                  <a:pt x="6240" y="4484"/>
                </a:lnTo>
                <a:cubicBezTo>
                  <a:pt x="6240" y="4427"/>
                  <a:pt x="6217" y="4380"/>
                  <a:pt x="6188" y="4380"/>
                </a:cubicBezTo>
                <a:close/>
                <a:moveTo>
                  <a:pt x="7036" y="4380"/>
                </a:moveTo>
                <a:cubicBezTo>
                  <a:pt x="7007" y="4380"/>
                  <a:pt x="6984" y="4427"/>
                  <a:pt x="6984" y="4484"/>
                </a:cubicBezTo>
                <a:lnTo>
                  <a:pt x="6984" y="4704"/>
                </a:lnTo>
                <a:cubicBezTo>
                  <a:pt x="6984" y="4762"/>
                  <a:pt x="7007" y="4809"/>
                  <a:pt x="7036" y="4809"/>
                </a:cubicBezTo>
                <a:cubicBezTo>
                  <a:pt x="7065" y="4809"/>
                  <a:pt x="7089" y="4762"/>
                  <a:pt x="7089" y="4704"/>
                </a:cubicBezTo>
                <a:lnTo>
                  <a:pt x="7089" y="4484"/>
                </a:lnTo>
                <a:cubicBezTo>
                  <a:pt x="7089" y="4427"/>
                  <a:pt x="7065" y="4380"/>
                  <a:pt x="7036" y="4380"/>
                </a:cubicBezTo>
                <a:close/>
                <a:moveTo>
                  <a:pt x="7351" y="4380"/>
                </a:moveTo>
                <a:cubicBezTo>
                  <a:pt x="7322" y="4380"/>
                  <a:pt x="7299" y="4427"/>
                  <a:pt x="7299" y="4484"/>
                </a:cubicBezTo>
                <a:lnTo>
                  <a:pt x="7299" y="4704"/>
                </a:lnTo>
                <a:cubicBezTo>
                  <a:pt x="7299" y="4762"/>
                  <a:pt x="7322" y="4809"/>
                  <a:pt x="7351" y="4809"/>
                </a:cubicBezTo>
                <a:cubicBezTo>
                  <a:pt x="7380" y="4809"/>
                  <a:pt x="7404" y="4762"/>
                  <a:pt x="7404" y="4704"/>
                </a:cubicBezTo>
                <a:lnTo>
                  <a:pt x="7404" y="4484"/>
                </a:lnTo>
                <a:cubicBezTo>
                  <a:pt x="7404" y="4427"/>
                  <a:pt x="7380" y="4380"/>
                  <a:pt x="7351" y="4380"/>
                </a:cubicBezTo>
                <a:close/>
                <a:moveTo>
                  <a:pt x="8201" y="4380"/>
                </a:moveTo>
                <a:cubicBezTo>
                  <a:pt x="8171" y="4380"/>
                  <a:pt x="8148" y="4427"/>
                  <a:pt x="8148" y="4484"/>
                </a:cubicBezTo>
                <a:lnTo>
                  <a:pt x="8148" y="4704"/>
                </a:lnTo>
                <a:cubicBezTo>
                  <a:pt x="8148" y="4762"/>
                  <a:pt x="8171" y="4809"/>
                  <a:pt x="8201" y="4809"/>
                </a:cubicBezTo>
                <a:cubicBezTo>
                  <a:pt x="8230" y="4809"/>
                  <a:pt x="8254" y="4762"/>
                  <a:pt x="8254" y="4704"/>
                </a:cubicBezTo>
                <a:lnTo>
                  <a:pt x="8254" y="4484"/>
                </a:lnTo>
                <a:cubicBezTo>
                  <a:pt x="8254" y="4427"/>
                  <a:pt x="8230" y="4380"/>
                  <a:pt x="8201" y="4380"/>
                </a:cubicBezTo>
                <a:close/>
                <a:moveTo>
                  <a:pt x="8515" y="4380"/>
                </a:moveTo>
                <a:cubicBezTo>
                  <a:pt x="8486" y="4380"/>
                  <a:pt x="8462" y="4427"/>
                  <a:pt x="8462" y="4484"/>
                </a:cubicBezTo>
                <a:lnTo>
                  <a:pt x="8462" y="4704"/>
                </a:lnTo>
                <a:cubicBezTo>
                  <a:pt x="8462" y="4762"/>
                  <a:pt x="8486" y="4809"/>
                  <a:pt x="8515" y="4809"/>
                </a:cubicBezTo>
                <a:cubicBezTo>
                  <a:pt x="8544" y="4809"/>
                  <a:pt x="8568" y="4762"/>
                  <a:pt x="8568" y="4704"/>
                </a:cubicBezTo>
                <a:lnTo>
                  <a:pt x="8568" y="4484"/>
                </a:lnTo>
                <a:cubicBezTo>
                  <a:pt x="8568" y="4427"/>
                  <a:pt x="8544" y="4380"/>
                  <a:pt x="8515" y="4380"/>
                </a:cubicBezTo>
                <a:close/>
                <a:moveTo>
                  <a:pt x="9365" y="4380"/>
                </a:moveTo>
                <a:cubicBezTo>
                  <a:pt x="9336" y="4380"/>
                  <a:pt x="9312" y="4427"/>
                  <a:pt x="9312" y="4484"/>
                </a:cubicBezTo>
                <a:lnTo>
                  <a:pt x="9312" y="4704"/>
                </a:lnTo>
                <a:cubicBezTo>
                  <a:pt x="9312" y="4762"/>
                  <a:pt x="9336" y="4809"/>
                  <a:pt x="9365" y="4809"/>
                </a:cubicBezTo>
                <a:cubicBezTo>
                  <a:pt x="9394" y="4809"/>
                  <a:pt x="9418" y="4762"/>
                  <a:pt x="9418" y="4704"/>
                </a:cubicBezTo>
                <a:lnTo>
                  <a:pt x="9418" y="4484"/>
                </a:lnTo>
                <a:cubicBezTo>
                  <a:pt x="9418" y="4427"/>
                  <a:pt x="9394" y="4380"/>
                  <a:pt x="9365" y="4380"/>
                </a:cubicBezTo>
                <a:close/>
                <a:moveTo>
                  <a:pt x="9679" y="4380"/>
                </a:moveTo>
                <a:cubicBezTo>
                  <a:pt x="9650" y="4380"/>
                  <a:pt x="9626" y="4427"/>
                  <a:pt x="9626" y="4484"/>
                </a:cubicBezTo>
                <a:lnTo>
                  <a:pt x="9626" y="4704"/>
                </a:lnTo>
                <a:cubicBezTo>
                  <a:pt x="9626" y="4762"/>
                  <a:pt x="9650" y="4809"/>
                  <a:pt x="9679" y="4809"/>
                </a:cubicBezTo>
                <a:cubicBezTo>
                  <a:pt x="9708" y="4809"/>
                  <a:pt x="9732" y="4762"/>
                  <a:pt x="9732" y="4704"/>
                </a:cubicBezTo>
                <a:lnTo>
                  <a:pt x="9732" y="4484"/>
                </a:lnTo>
                <a:cubicBezTo>
                  <a:pt x="9732" y="4427"/>
                  <a:pt x="9708" y="4380"/>
                  <a:pt x="9679" y="4380"/>
                </a:cubicBezTo>
                <a:close/>
                <a:moveTo>
                  <a:pt x="10529" y="4380"/>
                </a:moveTo>
                <a:cubicBezTo>
                  <a:pt x="10500" y="4380"/>
                  <a:pt x="10476" y="4427"/>
                  <a:pt x="10476" y="4484"/>
                </a:cubicBezTo>
                <a:lnTo>
                  <a:pt x="10476" y="4704"/>
                </a:lnTo>
                <a:cubicBezTo>
                  <a:pt x="10476" y="4762"/>
                  <a:pt x="10500" y="4809"/>
                  <a:pt x="10529" y="4809"/>
                </a:cubicBezTo>
                <a:cubicBezTo>
                  <a:pt x="10558" y="4809"/>
                  <a:pt x="10582" y="4762"/>
                  <a:pt x="10582" y="4704"/>
                </a:cubicBezTo>
                <a:lnTo>
                  <a:pt x="10582" y="4484"/>
                </a:lnTo>
                <a:cubicBezTo>
                  <a:pt x="10582" y="4427"/>
                  <a:pt x="10558" y="4380"/>
                  <a:pt x="10529" y="4380"/>
                </a:cubicBezTo>
                <a:close/>
                <a:moveTo>
                  <a:pt x="10844" y="4380"/>
                </a:moveTo>
                <a:cubicBezTo>
                  <a:pt x="10814" y="4380"/>
                  <a:pt x="10791" y="4427"/>
                  <a:pt x="10791" y="4484"/>
                </a:cubicBezTo>
                <a:lnTo>
                  <a:pt x="10791" y="4704"/>
                </a:lnTo>
                <a:cubicBezTo>
                  <a:pt x="10791" y="4762"/>
                  <a:pt x="10814" y="4809"/>
                  <a:pt x="10844" y="4809"/>
                </a:cubicBezTo>
                <a:cubicBezTo>
                  <a:pt x="10873" y="4809"/>
                  <a:pt x="10895" y="4762"/>
                  <a:pt x="10895" y="4704"/>
                </a:cubicBezTo>
                <a:lnTo>
                  <a:pt x="10895" y="4484"/>
                </a:lnTo>
                <a:cubicBezTo>
                  <a:pt x="10895" y="4427"/>
                  <a:pt x="10873" y="4380"/>
                  <a:pt x="10844" y="4380"/>
                </a:cubicBezTo>
                <a:close/>
                <a:moveTo>
                  <a:pt x="11692" y="4380"/>
                </a:moveTo>
                <a:cubicBezTo>
                  <a:pt x="11663" y="4380"/>
                  <a:pt x="11640" y="4427"/>
                  <a:pt x="11640" y="4484"/>
                </a:cubicBezTo>
                <a:lnTo>
                  <a:pt x="11640" y="4704"/>
                </a:lnTo>
                <a:cubicBezTo>
                  <a:pt x="11640" y="4762"/>
                  <a:pt x="11663" y="4809"/>
                  <a:pt x="11692" y="4809"/>
                </a:cubicBezTo>
                <a:cubicBezTo>
                  <a:pt x="11721" y="4809"/>
                  <a:pt x="11745" y="4762"/>
                  <a:pt x="11745" y="4704"/>
                </a:cubicBezTo>
                <a:lnTo>
                  <a:pt x="11745" y="4484"/>
                </a:lnTo>
                <a:cubicBezTo>
                  <a:pt x="11745" y="4427"/>
                  <a:pt x="11721" y="4380"/>
                  <a:pt x="11692" y="4380"/>
                </a:cubicBezTo>
                <a:close/>
                <a:moveTo>
                  <a:pt x="12007" y="4380"/>
                </a:moveTo>
                <a:cubicBezTo>
                  <a:pt x="11978" y="4380"/>
                  <a:pt x="11955" y="4427"/>
                  <a:pt x="11955" y="4484"/>
                </a:cubicBezTo>
                <a:lnTo>
                  <a:pt x="11955" y="4704"/>
                </a:lnTo>
                <a:cubicBezTo>
                  <a:pt x="11955" y="4762"/>
                  <a:pt x="11978" y="4809"/>
                  <a:pt x="12007" y="4809"/>
                </a:cubicBezTo>
                <a:cubicBezTo>
                  <a:pt x="12036" y="4809"/>
                  <a:pt x="12060" y="4762"/>
                  <a:pt x="12060" y="4704"/>
                </a:cubicBezTo>
                <a:lnTo>
                  <a:pt x="12060" y="4484"/>
                </a:lnTo>
                <a:cubicBezTo>
                  <a:pt x="12060" y="4427"/>
                  <a:pt x="12036" y="4380"/>
                  <a:pt x="12007" y="4380"/>
                </a:cubicBezTo>
                <a:close/>
                <a:moveTo>
                  <a:pt x="12856" y="4380"/>
                </a:moveTo>
                <a:cubicBezTo>
                  <a:pt x="12827" y="4380"/>
                  <a:pt x="12804" y="4427"/>
                  <a:pt x="12804" y="4484"/>
                </a:cubicBezTo>
                <a:lnTo>
                  <a:pt x="12804" y="4704"/>
                </a:lnTo>
                <a:cubicBezTo>
                  <a:pt x="12804" y="4762"/>
                  <a:pt x="12827" y="4809"/>
                  <a:pt x="12856" y="4809"/>
                </a:cubicBezTo>
                <a:cubicBezTo>
                  <a:pt x="12886" y="4809"/>
                  <a:pt x="12909" y="4762"/>
                  <a:pt x="12909" y="4704"/>
                </a:cubicBezTo>
                <a:lnTo>
                  <a:pt x="12909" y="4484"/>
                </a:lnTo>
                <a:cubicBezTo>
                  <a:pt x="12909" y="4427"/>
                  <a:pt x="12886" y="4380"/>
                  <a:pt x="12856" y="4380"/>
                </a:cubicBezTo>
                <a:close/>
                <a:moveTo>
                  <a:pt x="13171" y="4380"/>
                </a:moveTo>
                <a:cubicBezTo>
                  <a:pt x="13142" y="4380"/>
                  <a:pt x="13118" y="4427"/>
                  <a:pt x="13118" y="4484"/>
                </a:cubicBezTo>
                <a:lnTo>
                  <a:pt x="13118" y="4704"/>
                </a:lnTo>
                <a:cubicBezTo>
                  <a:pt x="13118" y="4762"/>
                  <a:pt x="13142" y="4809"/>
                  <a:pt x="13171" y="4809"/>
                </a:cubicBezTo>
                <a:cubicBezTo>
                  <a:pt x="13200" y="4809"/>
                  <a:pt x="13224" y="4762"/>
                  <a:pt x="13224" y="4704"/>
                </a:cubicBezTo>
                <a:lnTo>
                  <a:pt x="13224" y="4484"/>
                </a:lnTo>
                <a:cubicBezTo>
                  <a:pt x="13224" y="4427"/>
                  <a:pt x="13200" y="4380"/>
                  <a:pt x="13171" y="4380"/>
                </a:cubicBezTo>
                <a:close/>
                <a:moveTo>
                  <a:pt x="14021" y="4380"/>
                </a:moveTo>
                <a:cubicBezTo>
                  <a:pt x="13992" y="4380"/>
                  <a:pt x="13968" y="4427"/>
                  <a:pt x="13968" y="4484"/>
                </a:cubicBezTo>
                <a:lnTo>
                  <a:pt x="13968" y="4704"/>
                </a:lnTo>
                <a:cubicBezTo>
                  <a:pt x="13968" y="4762"/>
                  <a:pt x="13992" y="4809"/>
                  <a:pt x="14021" y="4809"/>
                </a:cubicBezTo>
                <a:cubicBezTo>
                  <a:pt x="14050" y="4809"/>
                  <a:pt x="14074" y="4762"/>
                  <a:pt x="14074" y="4704"/>
                </a:cubicBezTo>
                <a:lnTo>
                  <a:pt x="14074" y="4484"/>
                </a:lnTo>
                <a:cubicBezTo>
                  <a:pt x="14074" y="4427"/>
                  <a:pt x="14050" y="4380"/>
                  <a:pt x="14021" y="4380"/>
                </a:cubicBezTo>
                <a:close/>
                <a:moveTo>
                  <a:pt x="14335" y="4380"/>
                </a:moveTo>
                <a:cubicBezTo>
                  <a:pt x="14306" y="4380"/>
                  <a:pt x="14282" y="4427"/>
                  <a:pt x="14282" y="4484"/>
                </a:cubicBezTo>
                <a:lnTo>
                  <a:pt x="14282" y="4704"/>
                </a:lnTo>
                <a:cubicBezTo>
                  <a:pt x="14282" y="4762"/>
                  <a:pt x="14306" y="4809"/>
                  <a:pt x="14335" y="4809"/>
                </a:cubicBezTo>
                <a:cubicBezTo>
                  <a:pt x="14364" y="4809"/>
                  <a:pt x="14388" y="4762"/>
                  <a:pt x="14388" y="4704"/>
                </a:cubicBezTo>
                <a:lnTo>
                  <a:pt x="14388" y="4484"/>
                </a:lnTo>
                <a:cubicBezTo>
                  <a:pt x="14388" y="4427"/>
                  <a:pt x="14364" y="4380"/>
                  <a:pt x="14335" y="4380"/>
                </a:cubicBezTo>
                <a:close/>
                <a:moveTo>
                  <a:pt x="15185" y="4380"/>
                </a:moveTo>
                <a:cubicBezTo>
                  <a:pt x="15156" y="4380"/>
                  <a:pt x="15132" y="4427"/>
                  <a:pt x="15132" y="4484"/>
                </a:cubicBezTo>
                <a:lnTo>
                  <a:pt x="15132" y="4704"/>
                </a:lnTo>
                <a:cubicBezTo>
                  <a:pt x="15132" y="4762"/>
                  <a:pt x="15156" y="4809"/>
                  <a:pt x="15185" y="4809"/>
                </a:cubicBezTo>
                <a:cubicBezTo>
                  <a:pt x="15214" y="4809"/>
                  <a:pt x="15237" y="4762"/>
                  <a:pt x="15237" y="4704"/>
                </a:cubicBezTo>
                <a:lnTo>
                  <a:pt x="15237" y="4484"/>
                </a:lnTo>
                <a:cubicBezTo>
                  <a:pt x="15237" y="4427"/>
                  <a:pt x="15214" y="4380"/>
                  <a:pt x="15185" y="4380"/>
                </a:cubicBezTo>
                <a:close/>
                <a:moveTo>
                  <a:pt x="15500" y="4380"/>
                </a:moveTo>
                <a:cubicBezTo>
                  <a:pt x="15470" y="4380"/>
                  <a:pt x="15447" y="4427"/>
                  <a:pt x="15447" y="4484"/>
                </a:cubicBezTo>
                <a:lnTo>
                  <a:pt x="15447" y="4704"/>
                </a:lnTo>
                <a:cubicBezTo>
                  <a:pt x="15447" y="4762"/>
                  <a:pt x="15470" y="4809"/>
                  <a:pt x="15500" y="4809"/>
                </a:cubicBezTo>
                <a:cubicBezTo>
                  <a:pt x="15529" y="4809"/>
                  <a:pt x="15551" y="4762"/>
                  <a:pt x="15551" y="4704"/>
                </a:cubicBezTo>
                <a:lnTo>
                  <a:pt x="15551" y="4484"/>
                </a:lnTo>
                <a:cubicBezTo>
                  <a:pt x="15551" y="4427"/>
                  <a:pt x="15529" y="4380"/>
                  <a:pt x="15500" y="4380"/>
                </a:cubicBezTo>
                <a:close/>
                <a:moveTo>
                  <a:pt x="16349" y="4380"/>
                </a:moveTo>
                <a:cubicBezTo>
                  <a:pt x="16320" y="4380"/>
                  <a:pt x="16296" y="4427"/>
                  <a:pt x="16296" y="4484"/>
                </a:cubicBezTo>
                <a:lnTo>
                  <a:pt x="16296" y="4704"/>
                </a:lnTo>
                <a:cubicBezTo>
                  <a:pt x="16296" y="4762"/>
                  <a:pt x="16320" y="4809"/>
                  <a:pt x="16349" y="4809"/>
                </a:cubicBezTo>
                <a:cubicBezTo>
                  <a:pt x="16378" y="4809"/>
                  <a:pt x="16401" y="4762"/>
                  <a:pt x="16401" y="4704"/>
                </a:cubicBezTo>
                <a:lnTo>
                  <a:pt x="16401" y="4484"/>
                </a:lnTo>
                <a:cubicBezTo>
                  <a:pt x="16401" y="4427"/>
                  <a:pt x="16378" y="4380"/>
                  <a:pt x="16349" y="4380"/>
                </a:cubicBezTo>
                <a:close/>
                <a:moveTo>
                  <a:pt x="16663" y="4380"/>
                </a:moveTo>
                <a:cubicBezTo>
                  <a:pt x="16634" y="4380"/>
                  <a:pt x="16611" y="4427"/>
                  <a:pt x="16611" y="4484"/>
                </a:cubicBezTo>
                <a:lnTo>
                  <a:pt x="16611" y="4704"/>
                </a:lnTo>
                <a:cubicBezTo>
                  <a:pt x="16611" y="4762"/>
                  <a:pt x="16634" y="4809"/>
                  <a:pt x="16663" y="4809"/>
                </a:cubicBezTo>
                <a:cubicBezTo>
                  <a:pt x="16692" y="4809"/>
                  <a:pt x="16716" y="4762"/>
                  <a:pt x="16716" y="4704"/>
                </a:cubicBezTo>
                <a:lnTo>
                  <a:pt x="16716" y="4484"/>
                </a:lnTo>
                <a:cubicBezTo>
                  <a:pt x="16716" y="4427"/>
                  <a:pt x="16692" y="4380"/>
                  <a:pt x="16663" y="4380"/>
                </a:cubicBezTo>
                <a:close/>
                <a:moveTo>
                  <a:pt x="17512" y="4380"/>
                </a:moveTo>
                <a:cubicBezTo>
                  <a:pt x="17483" y="4380"/>
                  <a:pt x="17459" y="4427"/>
                  <a:pt x="17459" y="4484"/>
                </a:cubicBezTo>
                <a:lnTo>
                  <a:pt x="17459" y="4704"/>
                </a:lnTo>
                <a:cubicBezTo>
                  <a:pt x="17459" y="4762"/>
                  <a:pt x="17483" y="4809"/>
                  <a:pt x="17512" y="4809"/>
                </a:cubicBezTo>
                <a:cubicBezTo>
                  <a:pt x="17541" y="4809"/>
                  <a:pt x="17565" y="4762"/>
                  <a:pt x="17565" y="4704"/>
                </a:cubicBezTo>
                <a:lnTo>
                  <a:pt x="17565" y="4484"/>
                </a:lnTo>
                <a:cubicBezTo>
                  <a:pt x="17565" y="4427"/>
                  <a:pt x="17541" y="4380"/>
                  <a:pt x="17512" y="4380"/>
                </a:cubicBezTo>
                <a:close/>
                <a:moveTo>
                  <a:pt x="17827" y="4380"/>
                </a:moveTo>
                <a:cubicBezTo>
                  <a:pt x="17798" y="4380"/>
                  <a:pt x="17774" y="4427"/>
                  <a:pt x="17774" y="4484"/>
                </a:cubicBezTo>
                <a:lnTo>
                  <a:pt x="17774" y="4704"/>
                </a:lnTo>
                <a:cubicBezTo>
                  <a:pt x="17774" y="4762"/>
                  <a:pt x="17798" y="4809"/>
                  <a:pt x="17827" y="4809"/>
                </a:cubicBezTo>
                <a:cubicBezTo>
                  <a:pt x="17856" y="4809"/>
                  <a:pt x="17880" y="4762"/>
                  <a:pt x="17880" y="4704"/>
                </a:cubicBezTo>
                <a:lnTo>
                  <a:pt x="17880" y="4484"/>
                </a:lnTo>
                <a:cubicBezTo>
                  <a:pt x="17880" y="4427"/>
                  <a:pt x="17856" y="4380"/>
                  <a:pt x="17827" y="4380"/>
                </a:cubicBezTo>
                <a:close/>
                <a:moveTo>
                  <a:pt x="18677" y="4380"/>
                </a:moveTo>
                <a:cubicBezTo>
                  <a:pt x="18648" y="4380"/>
                  <a:pt x="18624" y="4427"/>
                  <a:pt x="18624" y="4484"/>
                </a:cubicBezTo>
                <a:lnTo>
                  <a:pt x="18624" y="4704"/>
                </a:lnTo>
                <a:cubicBezTo>
                  <a:pt x="18624" y="4762"/>
                  <a:pt x="18648" y="4809"/>
                  <a:pt x="18677" y="4809"/>
                </a:cubicBezTo>
                <a:cubicBezTo>
                  <a:pt x="18706" y="4809"/>
                  <a:pt x="18730" y="4762"/>
                  <a:pt x="18730" y="4704"/>
                </a:cubicBezTo>
                <a:lnTo>
                  <a:pt x="18730" y="4484"/>
                </a:lnTo>
                <a:cubicBezTo>
                  <a:pt x="18730" y="4427"/>
                  <a:pt x="18706" y="4380"/>
                  <a:pt x="18677" y="4380"/>
                </a:cubicBezTo>
                <a:close/>
                <a:moveTo>
                  <a:pt x="18991" y="4380"/>
                </a:moveTo>
                <a:cubicBezTo>
                  <a:pt x="18962" y="4380"/>
                  <a:pt x="18938" y="4427"/>
                  <a:pt x="18938" y="4484"/>
                </a:cubicBezTo>
                <a:lnTo>
                  <a:pt x="18938" y="4704"/>
                </a:lnTo>
                <a:cubicBezTo>
                  <a:pt x="18938" y="4762"/>
                  <a:pt x="18962" y="4809"/>
                  <a:pt x="18991" y="4809"/>
                </a:cubicBezTo>
                <a:cubicBezTo>
                  <a:pt x="19020" y="4809"/>
                  <a:pt x="19044" y="4762"/>
                  <a:pt x="19044" y="4704"/>
                </a:cubicBezTo>
                <a:lnTo>
                  <a:pt x="19044" y="4484"/>
                </a:lnTo>
                <a:cubicBezTo>
                  <a:pt x="19044" y="4427"/>
                  <a:pt x="19020" y="4380"/>
                  <a:pt x="18991" y="4380"/>
                </a:cubicBezTo>
                <a:close/>
                <a:moveTo>
                  <a:pt x="19841" y="4380"/>
                </a:moveTo>
                <a:cubicBezTo>
                  <a:pt x="19812" y="4380"/>
                  <a:pt x="19788" y="4427"/>
                  <a:pt x="19788" y="4484"/>
                </a:cubicBezTo>
                <a:lnTo>
                  <a:pt x="19788" y="4704"/>
                </a:lnTo>
                <a:cubicBezTo>
                  <a:pt x="19788" y="4762"/>
                  <a:pt x="19812" y="4809"/>
                  <a:pt x="19841" y="4809"/>
                </a:cubicBezTo>
                <a:cubicBezTo>
                  <a:pt x="19870" y="4809"/>
                  <a:pt x="19894" y="4762"/>
                  <a:pt x="19894" y="4704"/>
                </a:cubicBezTo>
                <a:lnTo>
                  <a:pt x="19894" y="4484"/>
                </a:lnTo>
                <a:cubicBezTo>
                  <a:pt x="19894" y="4427"/>
                  <a:pt x="19870" y="4380"/>
                  <a:pt x="19841" y="4380"/>
                </a:cubicBezTo>
                <a:close/>
                <a:moveTo>
                  <a:pt x="20155" y="4380"/>
                </a:moveTo>
                <a:cubicBezTo>
                  <a:pt x="20126" y="4380"/>
                  <a:pt x="20102" y="4427"/>
                  <a:pt x="20102" y="4484"/>
                </a:cubicBezTo>
                <a:lnTo>
                  <a:pt x="20102" y="4704"/>
                </a:lnTo>
                <a:cubicBezTo>
                  <a:pt x="20102" y="4762"/>
                  <a:pt x="20126" y="4809"/>
                  <a:pt x="20155" y="4809"/>
                </a:cubicBezTo>
                <a:cubicBezTo>
                  <a:pt x="20184" y="4809"/>
                  <a:pt x="20207" y="4762"/>
                  <a:pt x="20207" y="4704"/>
                </a:cubicBezTo>
                <a:lnTo>
                  <a:pt x="20207" y="4484"/>
                </a:lnTo>
                <a:cubicBezTo>
                  <a:pt x="20207" y="4427"/>
                  <a:pt x="20184" y="4380"/>
                  <a:pt x="20155" y="4380"/>
                </a:cubicBezTo>
                <a:close/>
                <a:moveTo>
                  <a:pt x="21004" y="4380"/>
                </a:moveTo>
                <a:cubicBezTo>
                  <a:pt x="20975" y="4380"/>
                  <a:pt x="20952" y="4427"/>
                  <a:pt x="20952" y="4484"/>
                </a:cubicBezTo>
                <a:lnTo>
                  <a:pt x="20952" y="4704"/>
                </a:lnTo>
                <a:cubicBezTo>
                  <a:pt x="20952" y="4762"/>
                  <a:pt x="20975" y="4809"/>
                  <a:pt x="21004" y="4809"/>
                </a:cubicBezTo>
                <a:cubicBezTo>
                  <a:pt x="21033" y="4809"/>
                  <a:pt x="21057" y="4762"/>
                  <a:pt x="21057" y="4704"/>
                </a:cubicBezTo>
                <a:lnTo>
                  <a:pt x="21057" y="4484"/>
                </a:lnTo>
                <a:cubicBezTo>
                  <a:pt x="21057" y="4427"/>
                  <a:pt x="21033" y="4380"/>
                  <a:pt x="21004" y="4380"/>
                </a:cubicBezTo>
                <a:close/>
                <a:moveTo>
                  <a:pt x="21319" y="4380"/>
                </a:moveTo>
                <a:cubicBezTo>
                  <a:pt x="21289" y="4380"/>
                  <a:pt x="21267" y="4427"/>
                  <a:pt x="21267" y="4484"/>
                </a:cubicBezTo>
                <a:lnTo>
                  <a:pt x="21267" y="4704"/>
                </a:lnTo>
                <a:cubicBezTo>
                  <a:pt x="21267" y="4762"/>
                  <a:pt x="21289" y="4809"/>
                  <a:pt x="21319" y="4809"/>
                </a:cubicBezTo>
                <a:cubicBezTo>
                  <a:pt x="21348" y="4809"/>
                  <a:pt x="21372" y="4762"/>
                  <a:pt x="21372" y="4704"/>
                </a:cubicBezTo>
                <a:lnTo>
                  <a:pt x="21372" y="4484"/>
                </a:lnTo>
                <a:cubicBezTo>
                  <a:pt x="21372" y="4427"/>
                  <a:pt x="21348" y="4380"/>
                  <a:pt x="21319" y="4380"/>
                </a:cubicBezTo>
                <a:close/>
                <a:moveTo>
                  <a:pt x="281" y="5110"/>
                </a:moveTo>
                <a:cubicBezTo>
                  <a:pt x="252" y="5110"/>
                  <a:pt x="228" y="5157"/>
                  <a:pt x="228" y="5214"/>
                </a:cubicBezTo>
                <a:lnTo>
                  <a:pt x="228" y="5434"/>
                </a:lnTo>
                <a:cubicBezTo>
                  <a:pt x="228" y="5492"/>
                  <a:pt x="252" y="5539"/>
                  <a:pt x="281" y="5539"/>
                </a:cubicBezTo>
                <a:cubicBezTo>
                  <a:pt x="311" y="5539"/>
                  <a:pt x="334" y="5492"/>
                  <a:pt x="334" y="5434"/>
                </a:cubicBezTo>
                <a:lnTo>
                  <a:pt x="334" y="5214"/>
                </a:lnTo>
                <a:cubicBezTo>
                  <a:pt x="334" y="5157"/>
                  <a:pt x="311" y="5110"/>
                  <a:pt x="281" y="5110"/>
                </a:cubicBezTo>
                <a:close/>
                <a:moveTo>
                  <a:pt x="596" y="5110"/>
                </a:moveTo>
                <a:cubicBezTo>
                  <a:pt x="567" y="5110"/>
                  <a:pt x="543" y="5157"/>
                  <a:pt x="543" y="5214"/>
                </a:cubicBezTo>
                <a:lnTo>
                  <a:pt x="543" y="5434"/>
                </a:lnTo>
                <a:cubicBezTo>
                  <a:pt x="543" y="5492"/>
                  <a:pt x="567" y="5539"/>
                  <a:pt x="596" y="5539"/>
                </a:cubicBezTo>
                <a:cubicBezTo>
                  <a:pt x="625" y="5539"/>
                  <a:pt x="649" y="5492"/>
                  <a:pt x="649" y="5434"/>
                </a:cubicBezTo>
                <a:lnTo>
                  <a:pt x="649" y="5214"/>
                </a:lnTo>
                <a:cubicBezTo>
                  <a:pt x="649" y="5157"/>
                  <a:pt x="625" y="5110"/>
                  <a:pt x="596" y="5110"/>
                </a:cubicBezTo>
                <a:close/>
                <a:moveTo>
                  <a:pt x="1446" y="5110"/>
                </a:moveTo>
                <a:cubicBezTo>
                  <a:pt x="1417" y="5110"/>
                  <a:pt x="1393" y="5157"/>
                  <a:pt x="1393" y="5214"/>
                </a:cubicBezTo>
                <a:lnTo>
                  <a:pt x="1393" y="5434"/>
                </a:lnTo>
                <a:cubicBezTo>
                  <a:pt x="1393" y="5492"/>
                  <a:pt x="1417" y="5539"/>
                  <a:pt x="1446" y="5539"/>
                </a:cubicBezTo>
                <a:cubicBezTo>
                  <a:pt x="1475" y="5539"/>
                  <a:pt x="1499" y="5492"/>
                  <a:pt x="1499" y="5434"/>
                </a:cubicBezTo>
                <a:lnTo>
                  <a:pt x="1499" y="5214"/>
                </a:lnTo>
                <a:cubicBezTo>
                  <a:pt x="1499" y="5157"/>
                  <a:pt x="1475" y="5110"/>
                  <a:pt x="1446" y="5110"/>
                </a:cubicBezTo>
                <a:close/>
                <a:moveTo>
                  <a:pt x="1760" y="5110"/>
                </a:moveTo>
                <a:cubicBezTo>
                  <a:pt x="1731" y="5110"/>
                  <a:pt x="1707" y="5157"/>
                  <a:pt x="1707" y="5214"/>
                </a:cubicBezTo>
                <a:lnTo>
                  <a:pt x="1707" y="5434"/>
                </a:lnTo>
                <a:cubicBezTo>
                  <a:pt x="1707" y="5492"/>
                  <a:pt x="1731" y="5539"/>
                  <a:pt x="1760" y="5539"/>
                </a:cubicBezTo>
                <a:cubicBezTo>
                  <a:pt x="1789" y="5539"/>
                  <a:pt x="1813" y="5492"/>
                  <a:pt x="1813" y="5434"/>
                </a:cubicBezTo>
                <a:lnTo>
                  <a:pt x="1813" y="5214"/>
                </a:lnTo>
                <a:cubicBezTo>
                  <a:pt x="1813" y="5157"/>
                  <a:pt x="1789" y="5110"/>
                  <a:pt x="1760" y="5110"/>
                </a:cubicBezTo>
                <a:close/>
                <a:moveTo>
                  <a:pt x="2610" y="5110"/>
                </a:moveTo>
                <a:cubicBezTo>
                  <a:pt x="2581" y="5110"/>
                  <a:pt x="2557" y="5157"/>
                  <a:pt x="2557" y="5214"/>
                </a:cubicBezTo>
                <a:lnTo>
                  <a:pt x="2557" y="5434"/>
                </a:lnTo>
                <a:cubicBezTo>
                  <a:pt x="2557" y="5492"/>
                  <a:pt x="2581" y="5539"/>
                  <a:pt x="2610" y="5539"/>
                </a:cubicBezTo>
                <a:cubicBezTo>
                  <a:pt x="2639" y="5539"/>
                  <a:pt x="2662" y="5492"/>
                  <a:pt x="2662" y="5434"/>
                </a:cubicBezTo>
                <a:lnTo>
                  <a:pt x="2662" y="5214"/>
                </a:lnTo>
                <a:cubicBezTo>
                  <a:pt x="2662" y="5157"/>
                  <a:pt x="2639" y="5110"/>
                  <a:pt x="2610" y="5110"/>
                </a:cubicBezTo>
                <a:close/>
                <a:moveTo>
                  <a:pt x="2924" y="5110"/>
                </a:moveTo>
                <a:cubicBezTo>
                  <a:pt x="2895" y="5110"/>
                  <a:pt x="2871" y="5157"/>
                  <a:pt x="2871" y="5214"/>
                </a:cubicBezTo>
                <a:lnTo>
                  <a:pt x="2871" y="5434"/>
                </a:lnTo>
                <a:cubicBezTo>
                  <a:pt x="2871" y="5492"/>
                  <a:pt x="2895" y="5539"/>
                  <a:pt x="2924" y="5539"/>
                </a:cubicBezTo>
                <a:cubicBezTo>
                  <a:pt x="2954" y="5539"/>
                  <a:pt x="2976" y="5492"/>
                  <a:pt x="2976" y="5434"/>
                </a:cubicBezTo>
                <a:lnTo>
                  <a:pt x="2976" y="5214"/>
                </a:lnTo>
                <a:cubicBezTo>
                  <a:pt x="2976" y="5157"/>
                  <a:pt x="2954" y="5110"/>
                  <a:pt x="2924" y="5110"/>
                </a:cubicBezTo>
                <a:close/>
                <a:moveTo>
                  <a:pt x="3773" y="5110"/>
                </a:moveTo>
                <a:cubicBezTo>
                  <a:pt x="3744" y="5110"/>
                  <a:pt x="3721" y="5157"/>
                  <a:pt x="3721" y="5214"/>
                </a:cubicBezTo>
                <a:lnTo>
                  <a:pt x="3721" y="5434"/>
                </a:lnTo>
                <a:cubicBezTo>
                  <a:pt x="3721" y="5492"/>
                  <a:pt x="3744" y="5539"/>
                  <a:pt x="3773" y="5539"/>
                </a:cubicBezTo>
                <a:cubicBezTo>
                  <a:pt x="3802" y="5539"/>
                  <a:pt x="3826" y="5492"/>
                  <a:pt x="3826" y="5434"/>
                </a:cubicBezTo>
                <a:lnTo>
                  <a:pt x="3826" y="5214"/>
                </a:lnTo>
                <a:cubicBezTo>
                  <a:pt x="3826" y="5157"/>
                  <a:pt x="3802" y="5110"/>
                  <a:pt x="3773" y="5110"/>
                </a:cubicBezTo>
                <a:close/>
                <a:moveTo>
                  <a:pt x="4088" y="5110"/>
                </a:moveTo>
                <a:cubicBezTo>
                  <a:pt x="4058" y="5110"/>
                  <a:pt x="4035" y="5157"/>
                  <a:pt x="4035" y="5214"/>
                </a:cubicBezTo>
                <a:lnTo>
                  <a:pt x="4035" y="5434"/>
                </a:lnTo>
                <a:cubicBezTo>
                  <a:pt x="4035" y="5492"/>
                  <a:pt x="4058" y="5539"/>
                  <a:pt x="4088" y="5539"/>
                </a:cubicBezTo>
                <a:cubicBezTo>
                  <a:pt x="4117" y="5539"/>
                  <a:pt x="4141" y="5492"/>
                  <a:pt x="4141" y="5434"/>
                </a:cubicBezTo>
                <a:lnTo>
                  <a:pt x="4141" y="5214"/>
                </a:lnTo>
                <a:cubicBezTo>
                  <a:pt x="4141" y="5157"/>
                  <a:pt x="4117" y="5110"/>
                  <a:pt x="4088" y="5110"/>
                </a:cubicBezTo>
                <a:close/>
                <a:moveTo>
                  <a:pt x="4937" y="5110"/>
                </a:moveTo>
                <a:cubicBezTo>
                  <a:pt x="4908" y="5110"/>
                  <a:pt x="4884" y="5157"/>
                  <a:pt x="4884" y="5214"/>
                </a:cubicBezTo>
                <a:lnTo>
                  <a:pt x="4884" y="5434"/>
                </a:lnTo>
                <a:cubicBezTo>
                  <a:pt x="4884" y="5492"/>
                  <a:pt x="4908" y="5539"/>
                  <a:pt x="4937" y="5539"/>
                </a:cubicBezTo>
                <a:cubicBezTo>
                  <a:pt x="4966" y="5539"/>
                  <a:pt x="4990" y="5492"/>
                  <a:pt x="4990" y="5434"/>
                </a:cubicBezTo>
                <a:lnTo>
                  <a:pt x="4990" y="5214"/>
                </a:lnTo>
                <a:cubicBezTo>
                  <a:pt x="4990" y="5157"/>
                  <a:pt x="4966" y="5110"/>
                  <a:pt x="4937" y="5110"/>
                </a:cubicBezTo>
                <a:close/>
                <a:moveTo>
                  <a:pt x="5252" y="5110"/>
                </a:moveTo>
                <a:cubicBezTo>
                  <a:pt x="5223" y="5110"/>
                  <a:pt x="5199" y="5157"/>
                  <a:pt x="5199" y="5214"/>
                </a:cubicBezTo>
                <a:lnTo>
                  <a:pt x="5199" y="5434"/>
                </a:lnTo>
                <a:cubicBezTo>
                  <a:pt x="5199" y="5492"/>
                  <a:pt x="5223" y="5539"/>
                  <a:pt x="5252" y="5539"/>
                </a:cubicBezTo>
                <a:cubicBezTo>
                  <a:pt x="5281" y="5539"/>
                  <a:pt x="5305" y="5492"/>
                  <a:pt x="5305" y="5434"/>
                </a:cubicBezTo>
                <a:lnTo>
                  <a:pt x="5305" y="5214"/>
                </a:lnTo>
                <a:cubicBezTo>
                  <a:pt x="5305" y="5157"/>
                  <a:pt x="5281" y="5110"/>
                  <a:pt x="5252" y="5110"/>
                </a:cubicBezTo>
                <a:close/>
                <a:moveTo>
                  <a:pt x="6102" y="5110"/>
                </a:moveTo>
                <a:cubicBezTo>
                  <a:pt x="6072" y="5110"/>
                  <a:pt x="6049" y="5157"/>
                  <a:pt x="6049" y="5214"/>
                </a:cubicBezTo>
                <a:lnTo>
                  <a:pt x="6049" y="5434"/>
                </a:lnTo>
                <a:cubicBezTo>
                  <a:pt x="6049" y="5492"/>
                  <a:pt x="6072" y="5539"/>
                  <a:pt x="6102" y="5539"/>
                </a:cubicBezTo>
                <a:cubicBezTo>
                  <a:pt x="6131" y="5539"/>
                  <a:pt x="6155" y="5492"/>
                  <a:pt x="6155" y="5434"/>
                </a:cubicBezTo>
                <a:lnTo>
                  <a:pt x="6155" y="5214"/>
                </a:lnTo>
                <a:cubicBezTo>
                  <a:pt x="6155" y="5157"/>
                  <a:pt x="6131" y="5110"/>
                  <a:pt x="6102" y="5110"/>
                </a:cubicBezTo>
                <a:close/>
                <a:moveTo>
                  <a:pt x="6416" y="5110"/>
                </a:moveTo>
                <a:cubicBezTo>
                  <a:pt x="6387" y="5110"/>
                  <a:pt x="6363" y="5157"/>
                  <a:pt x="6363" y="5214"/>
                </a:cubicBezTo>
                <a:lnTo>
                  <a:pt x="6363" y="5434"/>
                </a:lnTo>
                <a:cubicBezTo>
                  <a:pt x="6363" y="5492"/>
                  <a:pt x="6387" y="5539"/>
                  <a:pt x="6416" y="5539"/>
                </a:cubicBezTo>
                <a:cubicBezTo>
                  <a:pt x="6445" y="5539"/>
                  <a:pt x="6469" y="5492"/>
                  <a:pt x="6469" y="5434"/>
                </a:cubicBezTo>
                <a:lnTo>
                  <a:pt x="6469" y="5214"/>
                </a:lnTo>
                <a:cubicBezTo>
                  <a:pt x="6469" y="5157"/>
                  <a:pt x="6445" y="5110"/>
                  <a:pt x="6416" y="5110"/>
                </a:cubicBezTo>
                <a:close/>
                <a:moveTo>
                  <a:pt x="7266" y="5110"/>
                </a:moveTo>
                <a:cubicBezTo>
                  <a:pt x="7237" y="5110"/>
                  <a:pt x="7213" y="5157"/>
                  <a:pt x="7213" y="5214"/>
                </a:cubicBezTo>
                <a:lnTo>
                  <a:pt x="7213" y="5434"/>
                </a:lnTo>
                <a:cubicBezTo>
                  <a:pt x="7213" y="5492"/>
                  <a:pt x="7237" y="5539"/>
                  <a:pt x="7266" y="5539"/>
                </a:cubicBezTo>
                <a:cubicBezTo>
                  <a:pt x="7295" y="5539"/>
                  <a:pt x="7318" y="5492"/>
                  <a:pt x="7318" y="5434"/>
                </a:cubicBezTo>
                <a:lnTo>
                  <a:pt x="7318" y="5214"/>
                </a:lnTo>
                <a:cubicBezTo>
                  <a:pt x="7318" y="5157"/>
                  <a:pt x="7295" y="5110"/>
                  <a:pt x="7266" y="5110"/>
                </a:cubicBezTo>
                <a:close/>
                <a:moveTo>
                  <a:pt x="7580" y="5110"/>
                </a:moveTo>
                <a:cubicBezTo>
                  <a:pt x="7551" y="5110"/>
                  <a:pt x="7527" y="5157"/>
                  <a:pt x="7527" y="5214"/>
                </a:cubicBezTo>
                <a:lnTo>
                  <a:pt x="7527" y="5434"/>
                </a:lnTo>
                <a:cubicBezTo>
                  <a:pt x="7527" y="5492"/>
                  <a:pt x="7551" y="5539"/>
                  <a:pt x="7580" y="5539"/>
                </a:cubicBezTo>
                <a:cubicBezTo>
                  <a:pt x="7609" y="5539"/>
                  <a:pt x="7632" y="5492"/>
                  <a:pt x="7632" y="5434"/>
                </a:cubicBezTo>
                <a:lnTo>
                  <a:pt x="7632" y="5214"/>
                </a:lnTo>
                <a:cubicBezTo>
                  <a:pt x="7632" y="5157"/>
                  <a:pt x="7609" y="5110"/>
                  <a:pt x="7580" y="5110"/>
                </a:cubicBezTo>
                <a:close/>
                <a:moveTo>
                  <a:pt x="8429" y="5110"/>
                </a:moveTo>
                <a:cubicBezTo>
                  <a:pt x="8400" y="5110"/>
                  <a:pt x="8377" y="5157"/>
                  <a:pt x="8377" y="5214"/>
                </a:cubicBezTo>
                <a:lnTo>
                  <a:pt x="8377" y="5434"/>
                </a:lnTo>
                <a:cubicBezTo>
                  <a:pt x="8377" y="5492"/>
                  <a:pt x="8400" y="5539"/>
                  <a:pt x="8429" y="5539"/>
                </a:cubicBezTo>
                <a:cubicBezTo>
                  <a:pt x="8458" y="5539"/>
                  <a:pt x="8482" y="5492"/>
                  <a:pt x="8482" y="5434"/>
                </a:cubicBezTo>
                <a:lnTo>
                  <a:pt x="8482" y="5214"/>
                </a:lnTo>
                <a:cubicBezTo>
                  <a:pt x="8482" y="5157"/>
                  <a:pt x="8458" y="5110"/>
                  <a:pt x="8429" y="5110"/>
                </a:cubicBezTo>
                <a:close/>
                <a:moveTo>
                  <a:pt x="8744" y="5110"/>
                </a:moveTo>
                <a:cubicBezTo>
                  <a:pt x="8714" y="5110"/>
                  <a:pt x="8691" y="5157"/>
                  <a:pt x="8691" y="5214"/>
                </a:cubicBezTo>
                <a:lnTo>
                  <a:pt x="8691" y="5434"/>
                </a:lnTo>
                <a:cubicBezTo>
                  <a:pt x="8691" y="5492"/>
                  <a:pt x="8714" y="5539"/>
                  <a:pt x="8744" y="5539"/>
                </a:cubicBezTo>
                <a:cubicBezTo>
                  <a:pt x="8773" y="5539"/>
                  <a:pt x="8796" y="5492"/>
                  <a:pt x="8796" y="5434"/>
                </a:cubicBezTo>
                <a:lnTo>
                  <a:pt x="8796" y="5214"/>
                </a:lnTo>
                <a:cubicBezTo>
                  <a:pt x="8796" y="5157"/>
                  <a:pt x="8773" y="5110"/>
                  <a:pt x="8744" y="5110"/>
                </a:cubicBezTo>
                <a:close/>
                <a:moveTo>
                  <a:pt x="9593" y="5110"/>
                </a:moveTo>
                <a:cubicBezTo>
                  <a:pt x="9564" y="5110"/>
                  <a:pt x="9540" y="5157"/>
                  <a:pt x="9540" y="5214"/>
                </a:cubicBezTo>
                <a:lnTo>
                  <a:pt x="9540" y="5434"/>
                </a:lnTo>
                <a:cubicBezTo>
                  <a:pt x="9540" y="5492"/>
                  <a:pt x="9564" y="5539"/>
                  <a:pt x="9593" y="5539"/>
                </a:cubicBezTo>
                <a:cubicBezTo>
                  <a:pt x="9622" y="5539"/>
                  <a:pt x="9646" y="5492"/>
                  <a:pt x="9646" y="5434"/>
                </a:cubicBezTo>
                <a:lnTo>
                  <a:pt x="9646" y="5214"/>
                </a:lnTo>
                <a:cubicBezTo>
                  <a:pt x="9646" y="5157"/>
                  <a:pt x="9622" y="5110"/>
                  <a:pt x="9593" y="5110"/>
                </a:cubicBezTo>
                <a:close/>
                <a:moveTo>
                  <a:pt x="9908" y="5110"/>
                </a:moveTo>
                <a:cubicBezTo>
                  <a:pt x="9879" y="5110"/>
                  <a:pt x="9855" y="5157"/>
                  <a:pt x="9855" y="5214"/>
                </a:cubicBezTo>
                <a:lnTo>
                  <a:pt x="9855" y="5434"/>
                </a:lnTo>
                <a:cubicBezTo>
                  <a:pt x="9855" y="5492"/>
                  <a:pt x="9879" y="5539"/>
                  <a:pt x="9908" y="5539"/>
                </a:cubicBezTo>
                <a:cubicBezTo>
                  <a:pt x="9937" y="5539"/>
                  <a:pt x="9961" y="5492"/>
                  <a:pt x="9961" y="5434"/>
                </a:cubicBezTo>
                <a:lnTo>
                  <a:pt x="9961" y="5214"/>
                </a:lnTo>
                <a:cubicBezTo>
                  <a:pt x="9961" y="5157"/>
                  <a:pt x="9937" y="5110"/>
                  <a:pt x="9908" y="5110"/>
                </a:cubicBezTo>
                <a:close/>
                <a:moveTo>
                  <a:pt x="10758" y="5110"/>
                </a:moveTo>
                <a:cubicBezTo>
                  <a:pt x="10728" y="5110"/>
                  <a:pt x="10705" y="5157"/>
                  <a:pt x="10705" y="5214"/>
                </a:cubicBezTo>
                <a:lnTo>
                  <a:pt x="10705" y="5434"/>
                </a:lnTo>
                <a:cubicBezTo>
                  <a:pt x="10705" y="5492"/>
                  <a:pt x="10728" y="5539"/>
                  <a:pt x="10758" y="5539"/>
                </a:cubicBezTo>
                <a:cubicBezTo>
                  <a:pt x="10787" y="5539"/>
                  <a:pt x="10810" y="5492"/>
                  <a:pt x="10810" y="5434"/>
                </a:cubicBezTo>
                <a:lnTo>
                  <a:pt x="10810" y="5214"/>
                </a:lnTo>
                <a:cubicBezTo>
                  <a:pt x="10810" y="5157"/>
                  <a:pt x="10787" y="5110"/>
                  <a:pt x="10758" y="5110"/>
                </a:cubicBezTo>
                <a:close/>
                <a:moveTo>
                  <a:pt x="11072" y="5110"/>
                </a:moveTo>
                <a:cubicBezTo>
                  <a:pt x="11043" y="5110"/>
                  <a:pt x="11019" y="5157"/>
                  <a:pt x="11019" y="5214"/>
                </a:cubicBezTo>
                <a:lnTo>
                  <a:pt x="11019" y="5434"/>
                </a:lnTo>
                <a:cubicBezTo>
                  <a:pt x="11019" y="5492"/>
                  <a:pt x="11043" y="5539"/>
                  <a:pt x="11072" y="5539"/>
                </a:cubicBezTo>
                <a:cubicBezTo>
                  <a:pt x="11101" y="5539"/>
                  <a:pt x="11125" y="5492"/>
                  <a:pt x="11125" y="5434"/>
                </a:cubicBezTo>
                <a:lnTo>
                  <a:pt x="11125" y="5214"/>
                </a:lnTo>
                <a:cubicBezTo>
                  <a:pt x="11125" y="5157"/>
                  <a:pt x="11101" y="5110"/>
                  <a:pt x="11072" y="5110"/>
                </a:cubicBezTo>
                <a:close/>
                <a:moveTo>
                  <a:pt x="11922" y="5110"/>
                </a:moveTo>
                <a:cubicBezTo>
                  <a:pt x="11893" y="5110"/>
                  <a:pt x="11869" y="5157"/>
                  <a:pt x="11869" y="5214"/>
                </a:cubicBezTo>
                <a:lnTo>
                  <a:pt x="11869" y="5434"/>
                </a:lnTo>
                <a:cubicBezTo>
                  <a:pt x="11869" y="5492"/>
                  <a:pt x="11893" y="5539"/>
                  <a:pt x="11922" y="5539"/>
                </a:cubicBezTo>
                <a:cubicBezTo>
                  <a:pt x="11951" y="5539"/>
                  <a:pt x="11974" y="5492"/>
                  <a:pt x="11974" y="5434"/>
                </a:cubicBezTo>
                <a:lnTo>
                  <a:pt x="11974" y="5214"/>
                </a:lnTo>
                <a:cubicBezTo>
                  <a:pt x="11974" y="5157"/>
                  <a:pt x="11951" y="5110"/>
                  <a:pt x="11922" y="5110"/>
                </a:cubicBezTo>
                <a:close/>
                <a:moveTo>
                  <a:pt x="12236" y="5110"/>
                </a:moveTo>
                <a:cubicBezTo>
                  <a:pt x="12207" y="5110"/>
                  <a:pt x="12183" y="5157"/>
                  <a:pt x="12183" y="5214"/>
                </a:cubicBezTo>
                <a:lnTo>
                  <a:pt x="12183" y="5434"/>
                </a:lnTo>
                <a:cubicBezTo>
                  <a:pt x="12183" y="5492"/>
                  <a:pt x="12207" y="5539"/>
                  <a:pt x="12236" y="5539"/>
                </a:cubicBezTo>
                <a:cubicBezTo>
                  <a:pt x="12265" y="5539"/>
                  <a:pt x="12288" y="5492"/>
                  <a:pt x="12288" y="5434"/>
                </a:cubicBezTo>
                <a:lnTo>
                  <a:pt x="12288" y="5214"/>
                </a:lnTo>
                <a:cubicBezTo>
                  <a:pt x="12288" y="5157"/>
                  <a:pt x="12265" y="5110"/>
                  <a:pt x="12236" y="5110"/>
                </a:cubicBezTo>
                <a:close/>
                <a:moveTo>
                  <a:pt x="13085" y="5110"/>
                </a:moveTo>
                <a:cubicBezTo>
                  <a:pt x="13056" y="5110"/>
                  <a:pt x="13032" y="5157"/>
                  <a:pt x="13032" y="5214"/>
                </a:cubicBezTo>
                <a:lnTo>
                  <a:pt x="13032" y="5434"/>
                </a:lnTo>
                <a:cubicBezTo>
                  <a:pt x="13032" y="5492"/>
                  <a:pt x="13056" y="5539"/>
                  <a:pt x="13085" y="5539"/>
                </a:cubicBezTo>
                <a:cubicBezTo>
                  <a:pt x="13114" y="5539"/>
                  <a:pt x="13138" y="5492"/>
                  <a:pt x="13138" y="5434"/>
                </a:cubicBezTo>
                <a:lnTo>
                  <a:pt x="13138" y="5214"/>
                </a:lnTo>
                <a:cubicBezTo>
                  <a:pt x="13138" y="5157"/>
                  <a:pt x="13114" y="5110"/>
                  <a:pt x="13085" y="5110"/>
                </a:cubicBezTo>
                <a:close/>
                <a:moveTo>
                  <a:pt x="13399" y="5110"/>
                </a:moveTo>
                <a:cubicBezTo>
                  <a:pt x="13370" y="5110"/>
                  <a:pt x="13348" y="5157"/>
                  <a:pt x="13348" y="5214"/>
                </a:cubicBezTo>
                <a:lnTo>
                  <a:pt x="13348" y="5434"/>
                </a:lnTo>
                <a:cubicBezTo>
                  <a:pt x="13348" y="5492"/>
                  <a:pt x="13370" y="5539"/>
                  <a:pt x="13399" y="5539"/>
                </a:cubicBezTo>
                <a:cubicBezTo>
                  <a:pt x="13428" y="5539"/>
                  <a:pt x="13452" y="5492"/>
                  <a:pt x="13452" y="5434"/>
                </a:cubicBezTo>
                <a:lnTo>
                  <a:pt x="13452" y="5214"/>
                </a:lnTo>
                <a:cubicBezTo>
                  <a:pt x="13452" y="5157"/>
                  <a:pt x="13428" y="5110"/>
                  <a:pt x="13399" y="5110"/>
                </a:cubicBezTo>
                <a:close/>
                <a:moveTo>
                  <a:pt x="14249" y="5110"/>
                </a:moveTo>
                <a:cubicBezTo>
                  <a:pt x="14220" y="5110"/>
                  <a:pt x="14196" y="5157"/>
                  <a:pt x="14196" y="5214"/>
                </a:cubicBezTo>
                <a:lnTo>
                  <a:pt x="14196" y="5434"/>
                </a:lnTo>
                <a:cubicBezTo>
                  <a:pt x="14196" y="5492"/>
                  <a:pt x="14220" y="5539"/>
                  <a:pt x="14249" y="5539"/>
                </a:cubicBezTo>
                <a:cubicBezTo>
                  <a:pt x="14278" y="5539"/>
                  <a:pt x="14302" y="5492"/>
                  <a:pt x="14302" y="5434"/>
                </a:cubicBezTo>
                <a:lnTo>
                  <a:pt x="14302" y="5214"/>
                </a:lnTo>
                <a:cubicBezTo>
                  <a:pt x="14302" y="5157"/>
                  <a:pt x="14278" y="5110"/>
                  <a:pt x="14249" y="5110"/>
                </a:cubicBezTo>
                <a:close/>
                <a:moveTo>
                  <a:pt x="14564" y="5110"/>
                </a:moveTo>
                <a:cubicBezTo>
                  <a:pt x="14535" y="5110"/>
                  <a:pt x="14511" y="5157"/>
                  <a:pt x="14511" y="5214"/>
                </a:cubicBezTo>
                <a:lnTo>
                  <a:pt x="14511" y="5434"/>
                </a:lnTo>
                <a:cubicBezTo>
                  <a:pt x="14511" y="5492"/>
                  <a:pt x="14535" y="5539"/>
                  <a:pt x="14564" y="5539"/>
                </a:cubicBezTo>
                <a:cubicBezTo>
                  <a:pt x="14593" y="5539"/>
                  <a:pt x="14617" y="5492"/>
                  <a:pt x="14617" y="5434"/>
                </a:cubicBezTo>
                <a:lnTo>
                  <a:pt x="14617" y="5214"/>
                </a:lnTo>
                <a:cubicBezTo>
                  <a:pt x="14617" y="5157"/>
                  <a:pt x="14593" y="5110"/>
                  <a:pt x="14564" y="5110"/>
                </a:cubicBezTo>
                <a:close/>
                <a:moveTo>
                  <a:pt x="15413" y="5110"/>
                </a:moveTo>
                <a:cubicBezTo>
                  <a:pt x="15384" y="5110"/>
                  <a:pt x="15360" y="5157"/>
                  <a:pt x="15360" y="5214"/>
                </a:cubicBezTo>
                <a:lnTo>
                  <a:pt x="15360" y="5434"/>
                </a:lnTo>
                <a:cubicBezTo>
                  <a:pt x="15360" y="5492"/>
                  <a:pt x="15384" y="5539"/>
                  <a:pt x="15413" y="5539"/>
                </a:cubicBezTo>
                <a:cubicBezTo>
                  <a:pt x="15442" y="5539"/>
                  <a:pt x="15465" y="5492"/>
                  <a:pt x="15465" y="5434"/>
                </a:cubicBezTo>
                <a:lnTo>
                  <a:pt x="15465" y="5214"/>
                </a:lnTo>
                <a:cubicBezTo>
                  <a:pt x="15465" y="5157"/>
                  <a:pt x="15442" y="5110"/>
                  <a:pt x="15413" y="5110"/>
                </a:cubicBezTo>
                <a:close/>
                <a:moveTo>
                  <a:pt x="15728" y="5110"/>
                </a:moveTo>
                <a:cubicBezTo>
                  <a:pt x="15699" y="5110"/>
                  <a:pt x="15675" y="5157"/>
                  <a:pt x="15675" y="5214"/>
                </a:cubicBezTo>
                <a:lnTo>
                  <a:pt x="15675" y="5434"/>
                </a:lnTo>
                <a:cubicBezTo>
                  <a:pt x="15675" y="5492"/>
                  <a:pt x="15699" y="5539"/>
                  <a:pt x="15728" y="5539"/>
                </a:cubicBezTo>
                <a:cubicBezTo>
                  <a:pt x="15757" y="5539"/>
                  <a:pt x="15781" y="5492"/>
                  <a:pt x="15781" y="5434"/>
                </a:cubicBezTo>
                <a:lnTo>
                  <a:pt x="15781" y="5214"/>
                </a:lnTo>
                <a:cubicBezTo>
                  <a:pt x="15781" y="5157"/>
                  <a:pt x="15757" y="5110"/>
                  <a:pt x="15728" y="5110"/>
                </a:cubicBezTo>
                <a:close/>
                <a:moveTo>
                  <a:pt x="16578" y="5110"/>
                </a:moveTo>
                <a:cubicBezTo>
                  <a:pt x="16549" y="5110"/>
                  <a:pt x="16525" y="5157"/>
                  <a:pt x="16525" y="5214"/>
                </a:cubicBezTo>
                <a:lnTo>
                  <a:pt x="16525" y="5434"/>
                </a:lnTo>
                <a:cubicBezTo>
                  <a:pt x="16525" y="5492"/>
                  <a:pt x="16549" y="5539"/>
                  <a:pt x="16578" y="5539"/>
                </a:cubicBezTo>
                <a:cubicBezTo>
                  <a:pt x="16607" y="5539"/>
                  <a:pt x="16630" y="5492"/>
                  <a:pt x="16630" y="5434"/>
                </a:cubicBezTo>
                <a:lnTo>
                  <a:pt x="16630" y="5214"/>
                </a:lnTo>
                <a:cubicBezTo>
                  <a:pt x="16630" y="5157"/>
                  <a:pt x="16607" y="5110"/>
                  <a:pt x="16578" y="5110"/>
                </a:cubicBezTo>
                <a:close/>
                <a:moveTo>
                  <a:pt x="16892" y="5110"/>
                </a:moveTo>
                <a:cubicBezTo>
                  <a:pt x="16863" y="5110"/>
                  <a:pt x="16839" y="5157"/>
                  <a:pt x="16839" y="5214"/>
                </a:cubicBezTo>
                <a:lnTo>
                  <a:pt x="16839" y="5434"/>
                </a:lnTo>
                <a:cubicBezTo>
                  <a:pt x="16839" y="5492"/>
                  <a:pt x="16863" y="5539"/>
                  <a:pt x="16892" y="5539"/>
                </a:cubicBezTo>
                <a:cubicBezTo>
                  <a:pt x="16921" y="5539"/>
                  <a:pt x="16944" y="5492"/>
                  <a:pt x="16944" y="5434"/>
                </a:cubicBezTo>
                <a:lnTo>
                  <a:pt x="16944" y="5214"/>
                </a:lnTo>
                <a:cubicBezTo>
                  <a:pt x="16944" y="5157"/>
                  <a:pt x="16921" y="5110"/>
                  <a:pt x="16892" y="5110"/>
                </a:cubicBezTo>
                <a:close/>
                <a:moveTo>
                  <a:pt x="17741" y="5110"/>
                </a:moveTo>
                <a:cubicBezTo>
                  <a:pt x="17712" y="5110"/>
                  <a:pt x="17689" y="5157"/>
                  <a:pt x="17689" y="5214"/>
                </a:cubicBezTo>
                <a:lnTo>
                  <a:pt x="17689" y="5434"/>
                </a:lnTo>
                <a:cubicBezTo>
                  <a:pt x="17689" y="5492"/>
                  <a:pt x="17712" y="5539"/>
                  <a:pt x="17741" y="5539"/>
                </a:cubicBezTo>
                <a:cubicBezTo>
                  <a:pt x="17770" y="5539"/>
                  <a:pt x="17794" y="5492"/>
                  <a:pt x="17794" y="5434"/>
                </a:cubicBezTo>
                <a:lnTo>
                  <a:pt x="17794" y="5214"/>
                </a:lnTo>
                <a:cubicBezTo>
                  <a:pt x="17794" y="5157"/>
                  <a:pt x="17770" y="5110"/>
                  <a:pt x="17741" y="5110"/>
                </a:cubicBezTo>
                <a:close/>
                <a:moveTo>
                  <a:pt x="18055" y="5110"/>
                </a:moveTo>
                <a:cubicBezTo>
                  <a:pt x="18026" y="5110"/>
                  <a:pt x="18002" y="5157"/>
                  <a:pt x="18002" y="5214"/>
                </a:cubicBezTo>
                <a:lnTo>
                  <a:pt x="18002" y="5434"/>
                </a:lnTo>
                <a:cubicBezTo>
                  <a:pt x="18002" y="5492"/>
                  <a:pt x="18026" y="5539"/>
                  <a:pt x="18055" y="5539"/>
                </a:cubicBezTo>
                <a:cubicBezTo>
                  <a:pt x="18085" y="5539"/>
                  <a:pt x="18108" y="5492"/>
                  <a:pt x="18108" y="5434"/>
                </a:cubicBezTo>
                <a:lnTo>
                  <a:pt x="18108" y="5214"/>
                </a:lnTo>
                <a:cubicBezTo>
                  <a:pt x="18108" y="5157"/>
                  <a:pt x="18085" y="5110"/>
                  <a:pt x="18055" y="5110"/>
                </a:cubicBezTo>
                <a:close/>
                <a:moveTo>
                  <a:pt x="18905" y="5110"/>
                </a:moveTo>
                <a:cubicBezTo>
                  <a:pt x="18876" y="5110"/>
                  <a:pt x="18852" y="5157"/>
                  <a:pt x="18852" y="5214"/>
                </a:cubicBezTo>
                <a:lnTo>
                  <a:pt x="18852" y="5434"/>
                </a:lnTo>
                <a:cubicBezTo>
                  <a:pt x="18852" y="5492"/>
                  <a:pt x="18876" y="5539"/>
                  <a:pt x="18905" y="5539"/>
                </a:cubicBezTo>
                <a:cubicBezTo>
                  <a:pt x="18934" y="5539"/>
                  <a:pt x="18958" y="5492"/>
                  <a:pt x="18958" y="5434"/>
                </a:cubicBezTo>
                <a:lnTo>
                  <a:pt x="18958" y="5214"/>
                </a:lnTo>
                <a:cubicBezTo>
                  <a:pt x="18958" y="5157"/>
                  <a:pt x="18934" y="5110"/>
                  <a:pt x="18905" y="5110"/>
                </a:cubicBezTo>
                <a:close/>
                <a:moveTo>
                  <a:pt x="19220" y="5110"/>
                </a:moveTo>
                <a:cubicBezTo>
                  <a:pt x="19191" y="5110"/>
                  <a:pt x="19167" y="5157"/>
                  <a:pt x="19167" y="5214"/>
                </a:cubicBezTo>
                <a:lnTo>
                  <a:pt x="19167" y="5434"/>
                </a:lnTo>
                <a:cubicBezTo>
                  <a:pt x="19167" y="5492"/>
                  <a:pt x="19191" y="5539"/>
                  <a:pt x="19220" y="5539"/>
                </a:cubicBezTo>
                <a:cubicBezTo>
                  <a:pt x="19249" y="5539"/>
                  <a:pt x="19273" y="5492"/>
                  <a:pt x="19273" y="5434"/>
                </a:cubicBezTo>
                <a:lnTo>
                  <a:pt x="19273" y="5214"/>
                </a:lnTo>
                <a:cubicBezTo>
                  <a:pt x="19273" y="5157"/>
                  <a:pt x="19249" y="5110"/>
                  <a:pt x="19220" y="5110"/>
                </a:cubicBezTo>
                <a:close/>
                <a:moveTo>
                  <a:pt x="20069" y="5110"/>
                </a:moveTo>
                <a:cubicBezTo>
                  <a:pt x="20040" y="5110"/>
                  <a:pt x="20016" y="5157"/>
                  <a:pt x="20016" y="5214"/>
                </a:cubicBezTo>
                <a:lnTo>
                  <a:pt x="20016" y="5434"/>
                </a:lnTo>
                <a:cubicBezTo>
                  <a:pt x="20016" y="5492"/>
                  <a:pt x="20040" y="5539"/>
                  <a:pt x="20069" y="5539"/>
                </a:cubicBezTo>
                <a:cubicBezTo>
                  <a:pt x="20099" y="5539"/>
                  <a:pt x="20122" y="5492"/>
                  <a:pt x="20122" y="5434"/>
                </a:cubicBezTo>
                <a:lnTo>
                  <a:pt x="20122" y="5214"/>
                </a:lnTo>
                <a:cubicBezTo>
                  <a:pt x="20122" y="5157"/>
                  <a:pt x="20099" y="5110"/>
                  <a:pt x="20069" y="5110"/>
                </a:cubicBezTo>
                <a:close/>
                <a:moveTo>
                  <a:pt x="20384" y="5110"/>
                </a:moveTo>
                <a:cubicBezTo>
                  <a:pt x="20355" y="5110"/>
                  <a:pt x="20331" y="5157"/>
                  <a:pt x="20331" y="5214"/>
                </a:cubicBezTo>
                <a:lnTo>
                  <a:pt x="20331" y="5434"/>
                </a:lnTo>
                <a:cubicBezTo>
                  <a:pt x="20331" y="5492"/>
                  <a:pt x="20355" y="5539"/>
                  <a:pt x="20384" y="5539"/>
                </a:cubicBezTo>
                <a:cubicBezTo>
                  <a:pt x="20413" y="5539"/>
                  <a:pt x="20436" y="5492"/>
                  <a:pt x="20436" y="5434"/>
                </a:cubicBezTo>
                <a:lnTo>
                  <a:pt x="20436" y="5214"/>
                </a:lnTo>
                <a:cubicBezTo>
                  <a:pt x="20436" y="5157"/>
                  <a:pt x="20413" y="5110"/>
                  <a:pt x="20384" y="5110"/>
                </a:cubicBezTo>
                <a:close/>
                <a:moveTo>
                  <a:pt x="21234" y="5110"/>
                </a:moveTo>
                <a:cubicBezTo>
                  <a:pt x="21204" y="5110"/>
                  <a:pt x="21181" y="5157"/>
                  <a:pt x="21181" y="5214"/>
                </a:cubicBezTo>
                <a:lnTo>
                  <a:pt x="21181" y="5434"/>
                </a:lnTo>
                <a:cubicBezTo>
                  <a:pt x="21181" y="5492"/>
                  <a:pt x="21204" y="5539"/>
                  <a:pt x="21234" y="5539"/>
                </a:cubicBezTo>
                <a:cubicBezTo>
                  <a:pt x="21263" y="5539"/>
                  <a:pt x="21285" y="5492"/>
                  <a:pt x="21285" y="5434"/>
                </a:cubicBezTo>
                <a:lnTo>
                  <a:pt x="21285" y="5214"/>
                </a:lnTo>
                <a:cubicBezTo>
                  <a:pt x="21285" y="5157"/>
                  <a:pt x="21263" y="5110"/>
                  <a:pt x="21234" y="5110"/>
                </a:cubicBezTo>
                <a:close/>
                <a:moveTo>
                  <a:pt x="21547" y="5110"/>
                </a:moveTo>
                <a:cubicBezTo>
                  <a:pt x="21518" y="5110"/>
                  <a:pt x="21495" y="5157"/>
                  <a:pt x="21495" y="5214"/>
                </a:cubicBezTo>
                <a:lnTo>
                  <a:pt x="21495" y="5434"/>
                </a:lnTo>
                <a:cubicBezTo>
                  <a:pt x="21495" y="5492"/>
                  <a:pt x="21518" y="5539"/>
                  <a:pt x="21547" y="5539"/>
                </a:cubicBezTo>
                <a:cubicBezTo>
                  <a:pt x="21576" y="5539"/>
                  <a:pt x="21600" y="5492"/>
                  <a:pt x="21600" y="5434"/>
                </a:cubicBezTo>
                <a:lnTo>
                  <a:pt x="21600" y="5214"/>
                </a:lnTo>
                <a:cubicBezTo>
                  <a:pt x="21600" y="5157"/>
                  <a:pt x="21576" y="5110"/>
                  <a:pt x="21547" y="5110"/>
                </a:cubicBezTo>
                <a:close/>
                <a:moveTo>
                  <a:pt x="53" y="5840"/>
                </a:moveTo>
                <a:cubicBezTo>
                  <a:pt x="24" y="5840"/>
                  <a:pt x="0" y="5887"/>
                  <a:pt x="0" y="5944"/>
                </a:cubicBezTo>
                <a:lnTo>
                  <a:pt x="0" y="6164"/>
                </a:lnTo>
                <a:cubicBezTo>
                  <a:pt x="0" y="6222"/>
                  <a:pt x="24" y="6269"/>
                  <a:pt x="53" y="6269"/>
                </a:cubicBezTo>
                <a:cubicBezTo>
                  <a:pt x="82" y="6269"/>
                  <a:pt x="106" y="6222"/>
                  <a:pt x="106" y="6164"/>
                </a:cubicBezTo>
                <a:lnTo>
                  <a:pt x="106" y="5944"/>
                </a:lnTo>
                <a:cubicBezTo>
                  <a:pt x="106" y="5887"/>
                  <a:pt x="82" y="5840"/>
                  <a:pt x="53" y="5840"/>
                </a:cubicBezTo>
                <a:close/>
                <a:moveTo>
                  <a:pt x="367" y="5840"/>
                </a:moveTo>
                <a:cubicBezTo>
                  <a:pt x="338" y="5840"/>
                  <a:pt x="315" y="5887"/>
                  <a:pt x="315" y="5944"/>
                </a:cubicBezTo>
                <a:lnTo>
                  <a:pt x="315" y="6164"/>
                </a:lnTo>
                <a:cubicBezTo>
                  <a:pt x="315" y="6222"/>
                  <a:pt x="338" y="6269"/>
                  <a:pt x="367" y="6269"/>
                </a:cubicBezTo>
                <a:cubicBezTo>
                  <a:pt x="397" y="6269"/>
                  <a:pt x="420" y="6222"/>
                  <a:pt x="420" y="6164"/>
                </a:cubicBezTo>
                <a:lnTo>
                  <a:pt x="420" y="5944"/>
                </a:lnTo>
                <a:cubicBezTo>
                  <a:pt x="420" y="5887"/>
                  <a:pt x="397" y="5840"/>
                  <a:pt x="367" y="5840"/>
                </a:cubicBezTo>
                <a:close/>
                <a:moveTo>
                  <a:pt x="1217" y="5840"/>
                </a:moveTo>
                <a:cubicBezTo>
                  <a:pt x="1188" y="5840"/>
                  <a:pt x="1164" y="5887"/>
                  <a:pt x="1164" y="5944"/>
                </a:cubicBezTo>
                <a:lnTo>
                  <a:pt x="1164" y="6164"/>
                </a:lnTo>
                <a:cubicBezTo>
                  <a:pt x="1164" y="6222"/>
                  <a:pt x="1188" y="6269"/>
                  <a:pt x="1217" y="6269"/>
                </a:cubicBezTo>
                <a:cubicBezTo>
                  <a:pt x="1246" y="6269"/>
                  <a:pt x="1270" y="6222"/>
                  <a:pt x="1270" y="6164"/>
                </a:cubicBezTo>
                <a:lnTo>
                  <a:pt x="1270" y="5944"/>
                </a:lnTo>
                <a:cubicBezTo>
                  <a:pt x="1270" y="5887"/>
                  <a:pt x="1246" y="5840"/>
                  <a:pt x="1217" y="5840"/>
                </a:cubicBezTo>
                <a:close/>
                <a:moveTo>
                  <a:pt x="1532" y="5840"/>
                </a:moveTo>
                <a:cubicBezTo>
                  <a:pt x="1503" y="5840"/>
                  <a:pt x="1479" y="5887"/>
                  <a:pt x="1479" y="5944"/>
                </a:cubicBezTo>
                <a:lnTo>
                  <a:pt x="1479" y="6164"/>
                </a:lnTo>
                <a:cubicBezTo>
                  <a:pt x="1479" y="6222"/>
                  <a:pt x="1503" y="6269"/>
                  <a:pt x="1532" y="6269"/>
                </a:cubicBezTo>
                <a:cubicBezTo>
                  <a:pt x="1561" y="6269"/>
                  <a:pt x="1584" y="6222"/>
                  <a:pt x="1584" y="6164"/>
                </a:cubicBezTo>
                <a:lnTo>
                  <a:pt x="1584" y="5944"/>
                </a:lnTo>
                <a:cubicBezTo>
                  <a:pt x="1584" y="5887"/>
                  <a:pt x="1561" y="5840"/>
                  <a:pt x="1532" y="5840"/>
                </a:cubicBezTo>
                <a:close/>
                <a:moveTo>
                  <a:pt x="2380" y="5840"/>
                </a:moveTo>
                <a:cubicBezTo>
                  <a:pt x="2351" y="5840"/>
                  <a:pt x="2329" y="5887"/>
                  <a:pt x="2329" y="5944"/>
                </a:cubicBezTo>
                <a:lnTo>
                  <a:pt x="2329" y="6164"/>
                </a:lnTo>
                <a:cubicBezTo>
                  <a:pt x="2329" y="6222"/>
                  <a:pt x="2351" y="6269"/>
                  <a:pt x="2380" y="6269"/>
                </a:cubicBezTo>
                <a:cubicBezTo>
                  <a:pt x="2409" y="6269"/>
                  <a:pt x="2433" y="6222"/>
                  <a:pt x="2433" y="6164"/>
                </a:cubicBezTo>
                <a:lnTo>
                  <a:pt x="2433" y="5944"/>
                </a:lnTo>
                <a:cubicBezTo>
                  <a:pt x="2433" y="5887"/>
                  <a:pt x="2409" y="5840"/>
                  <a:pt x="2380" y="5840"/>
                </a:cubicBezTo>
                <a:close/>
                <a:moveTo>
                  <a:pt x="2695" y="5840"/>
                </a:moveTo>
                <a:cubicBezTo>
                  <a:pt x="2666" y="5840"/>
                  <a:pt x="2643" y="5887"/>
                  <a:pt x="2643" y="5944"/>
                </a:cubicBezTo>
                <a:lnTo>
                  <a:pt x="2643" y="6164"/>
                </a:lnTo>
                <a:cubicBezTo>
                  <a:pt x="2643" y="6222"/>
                  <a:pt x="2666" y="6269"/>
                  <a:pt x="2695" y="6269"/>
                </a:cubicBezTo>
                <a:cubicBezTo>
                  <a:pt x="2724" y="6269"/>
                  <a:pt x="2748" y="6222"/>
                  <a:pt x="2748" y="6164"/>
                </a:cubicBezTo>
                <a:lnTo>
                  <a:pt x="2748" y="5944"/>
                </a:lnTo>
                <a:cubicBezTo>
                  <a:pt x="2748" y="5887"/>
                  <a:pt x="2724" y="5840"/>
                  <a:pt x="2695" y="5840"/>
                </a:cubicBezTo>
                <a:close/>
                <a:moveTo>
                  <a:pt x="3545" y="5840"/>
                </a:moveTo>
                <a:cubicBezTo>
                  <a:pt x="3516" y="5840"/>
                  <a:pt x="3492" y="5887"/>
                  <a:pt x="3492" y="5944"/>
                </a:cubicBezTo>
                <a:lnTo>
                  <a:pt x="3492" y="6164"/>
                </a:lnTo>
                <a:cubicBezTo>
                  <a:pt x="3492" y="6222"/>
                  <a:pt x="3516" y="6269"/>
                  <a:pt x="3545" y="6269"/>
                </a:cubicBezTo>
                <a:cubicBezTo>
                  <a:pt x="3574" y="6269"/>
                  <a:pt x="3598" y="6222"/>
                  <a:pt x="3598" y="6164"/>
                </a:cubicBezTo>
                <a:lnTo>
                  <a:pt x="3598" y="5944"/>
                </a:lnTo>
                <a:cubicBezTo>
                  <a:pt x="3598" y="5887"/>
                  <a:pt x="3574" y="5840"/>
                  <a:pt x="3545" y="5840"/>
                </a:cubicBezTo>
                <a:close/>
                <a:moveTo>
                  <a:pt x="3859" y="5840"/>
                </a:moveTo>
                <a:cubicBezTo>
                  <a:pt x="3830" y="5840"/>
                  <a:pt x="3806" y="5887"/>
                  <a:pt x="3806" y="5944"/>
                </a:cubicBezTo>
                <a:lnTo>
                  <a:pt x="3806" y="6164"/>
                </a:lnTo>
                <a:cubicBezTo>
                  <a:pt x="3806" y="6222"/>
                  <a:pt x="3830" y="6269"/>
                  <a:pt x="3859" y="6269"/>
                </a:cubicBezTo>
                <a:cubicBezTo>
                  <a:pt x="3888" y="6269"/>
                  <a:pt x="3912" y="6222"/>
                  <a:pt x="3912" y="6164"/>
                </a:cubicBezTo>
                <a:lnTo>
                  <a:pt x="3912" y="5944"/>
                </a:lnTo>
                <a:cubicBezTo>
                  <a:pt x="3912" y="5887"/>
                  <a:pt x="3888" y="5840"/>
                  <a:pt x="3859" y="5840"/>
                </a:cubicBezTo>
                <a:close/>
                <a:moveTo>
                  <a:pt x="4709" y="5840"/>
                </a:moveTo>
                <a:cubicBezTo>
                  <a:pt x="4680" y="5840"/>
                  <a:pt x="4656" y="5887"/>
                  <a:pt x="4656" y="5944"/>
                </a:cubicBezTo>
                <a:lnTo>
                  <a:pt x="4656" y="6164"/>
                </a:lnTo>
                <a:cubicBezTo>
                  <a:pt x="4656" y="6222"/>
                  <a:pt x="4680" y="6269"/>
                  <a:pt x="4709" y="6269"/>
                </a:cubicBezTo>
                <a:cubicBezTo>
                  <a:pt x="4738" y="6269"/>
                  <a:pt x="4762" y="6222"/>
                  <a:pt x="4762" y="6164"/>
                </a:cubicBezTo>
                <a:lnTo>
                  <a:pt x="4762" y="5944"/>
                </a:lnTo>
                <a:cubicBezTo>
                  <a:pt x="4762" y="5887"/>
                  <a:pt x="4738" y="5840"/>
                  <a:pt x="4709" y="5840"/>
                </a:cubicBezTo>
                <a:close/>
                <a:moveTo>
                  <a:pt x="5023" y="5840"/>
                </a:moveTo>
                <a:cubicBezTo>
                  <a:pt x="4994" y="5840"/>
                  <a:pt x="4970" y="5887"/>
                  <a:pt x="4970" y="5944"/>
                </a:cubicBezTo>
                <a:lnTo>
                  <a:pt x="4970" y="6164"/>
                </a:lnTo>
                <a:cubicBezTo>
                  <a:pt x="4970" y="6222"/>
                  <a:pt x="4994" y="6269"/>
                  <a:pt x="5023" y="6269"/>
                </a:cubicBezTo>
                <a:cubicBezTo>
                  <a:pt x="5053" y="6269"/>
                  <a:pt x="5076" y="6222"/>
                  <a:pt x="5076" y="6164"/>
                </a:cubicBezTo>
                <a:lnTo>
                  <a:pt x="5076" y="5944"/>
                </a:lnTo>
                <a:cubicBezTo>
                  <a:pt x="5076" y="5887"/>
                  <a:pt x="5053" y="5840"/>
                  <a:pt x="5023" y="5840"/>
                </a:cubicBezTo>
                <a:close/>
                <a:moveTo>
                  <a:pt x="5873" y="5840"/>
                </a:moveTo>
                <a:cubicBezTo>
                  <a:pt x="5844" y="5840"/>
                  <a:pt x="5820" y="5887"/>
                  <a:pt x="5820" y="5944"/>
                </a:cubicBezTo>
                <a:lnTo>
                  <a:pt x="5820" y="6164"/>
                </a:lnTo>
                <a:cubicBezTo>
                  <a:pt x="5820" y="6222"/>
                  <a:pt x="5844" y="6269"/>
                  <a:pt x="5873" y="6269"/>
                </a:cubicBezTo>
                <a:cubicBezTo>
                  <a:pt x="5902" y="6269"/>
                  <a:pt x="5926" y="6222"/>
                  <a:pt x="5926" y="6164"/>
                </a:cubicBezTo>
                <a:lnTo>
                  <a:pt x="5926" y="5944"/>
                </a:lnTo>
                <a:cubicBezTo>
                  <a:pt x="5926" y="5887"/>
                  <a:pt x="5902" y="5840"/>
                  <a:pt x="5873" y="5840"/>
                </a:cubicBezTo>
                <a:close/>
                <a:moveTo>
                  <a:pt x="6188" y="5840"/>
                </a:moveTo>
                <a:cubicBezTo>
                  <a:pt x="6159" y="5840"/>
                  <a:pt x="6135" y="5887"/>
                  <a:pt x="6135" y="5944"/>
                </a:cubicBezTo>
                <a:lnTo>
                  <a:pt x="6135" y="6164"/>
                </a:lnTo>
                <a:cubicBezTo>
                  <a:pt x="6135" y="6222"/>
                  <a:pt x="6159" y="6269"/>
                  <a:pt x="6188" y="6269"/>
                </a:cubicBezTo>
                <a:cubicBezTo>
                  <a:pt x="6217" y="6269"/>
                  <a:pt x="6240" y="6222"/>
                  <a:pt x="6240" y="6164"/>
                </a:cubicBezTo>
                <a:lnTo>
                  <a:pt x="6240" y="5944"/>
                </a:lnTo>
                <a:cubicBezTo>
                  <a:pt x="6240" y="5887"/>
                  <a:pt x="6217" y="5840"/>
                  <a:pt x="6188" y="5840"/>
                </a:cubicBezTo>
                <a:close/>
                <a:moveTo>
                  <a:pt x="7036" y="5840"/>
                </a:moveTo>
                <a:cubicBezTo>
                  <a:pt x="7007" y="5840"/>
                  <a:pt x="6984" y="5887"/>
                  <a:pt x="6984" y="5944"/>
                </a:cubicBezTo>
                <a:lnTo>
                  <a:pt x="6984" y="6164"/>
                </a:lnTo>
                <a:cubicBezTo>
                  <a:pt x="6984" y="6222"/>
                  <a:pt x="7007" y="6269"/>
                  <a:pt x="7036" y="6269"/>
                </a:cubicBezTo>
                <a:cubicBezTo>
                  <a:pt x="7065" y="6269"/>
                  <a:pt x="7089" y="6222"/>
                  <a:pt x="7089" y="6164"/>
                </a:cubicBezTo>
                <a:lnTo>
                  <a:pt x="7089" y="5944"/>
                </a:lnTo>
                <a:cubicBezTo>
                  <a:pt x="7089" y="5887"/>
                  <a:pt x="7065" y="5840"/>
                  <a:pt x="7036" y="5840"/>
                </a:cubicBezTo>
                <a:close/>
                <a:moveTo>
                  <a:pt x="7351" y="5840"/>
                </a:moveTo>
                <a:cubicBezTo>
                  <a:pt x="7322" y="5840"/>
                  <a:pt x="7299" y="5887"/>
                  <a:pt x="7299" y="5944"/>
                </a:cubicBezTo>
                <a:lnTo>
                  <a:pt x="7299" y="6164"/>
                </a:lnTo>
                <a:cubicBezTo>
                  <a:pt x="7299" y="6222"/>
                  <a:pt x="7322" y="6269"/>
                  <a:pt x="7351" y="6269"/>
                </a:cubicBezTo>
                <a:cubicBezTo>
                  <a:pt x="7380" y="6269"/>
                  <a:pt x="7404" y="6222"/>
                  <a:pt x="7404" y="6164"/>
                </a:cubicBezTo>
                <a:lnTo>
                  <a:pt x="7404" y="5944"/>
                </a:lnTo>
                <a:cubicBezTo>
                  <a:pt x="7404" y="5887"/>
                  <a:pt x="7380" y="5840"/>
                  <a:pt x="7351" y="5840"/>
                </a:cubicBezTo>
                <a:close/>
                <a:moveTo>
                  <a:pt x="8201" y="5840"/>
                </a:moveTo>
                <a:cubicBezTo>
                  <a:pt x="8171" y="5840"/>
                  <a:pt x="8148" y="5887"/>
                  <a:pt x="8148" y="5944"/>
                </a:cubicBezTo>
                <a:lnTo>
                  <a:pt x="8148" y="6164"/>
                </a:lnTo>
                <a:cubicBezTo>
                  <a:pt x="8148" y="6222"/>
                  <a:pt x="8171" y="6269"/>
                  <a:pt x="8201" y="6269"/>
                </a:cubicBezTo>
                <a:cubicBezTo>
                  <a:pt x="8230" y="6269"/>
                  <a:pt x="8254" y="6222"/>
                  <a:pt x="8254" y="6164"/>
                </a:cubicBezTo>
                <a:lnTo>
                  <a:pt x="8254" y="5944"/>
                </a:lnTo>
                <a:cubicBezTo>
                  <a:pt x="8254" y="5887"/>
                  <a:pt x="8230" y="5840"/>
                  <a:pt x="8201" y="5840"/>
                </a:cubicBezTo>
                <a:close/>
                <a:moveTo>
                  <a:pt x="8515" y="5840"/>
                </a:moveTo>
                <a:cubicBezTo>
                  <a:pt x="8486" y="5840"/>
                  <a:pt x="8462" y="5887"/>
                  <a:pt x="8462" y="5944"/>
                </a:cubicBezTo>
                <a:lnTo>
                  <a:pt x="8462" y="6164"/>
                </a:lnTo>
                <a:cubicBezTo>
                  <a:pt x="8462" y="6222"/>
                  <a:pt x="8486" y="6269"/>
                  <a:pt x="8515" y="6269"/>
                </a:cubicBezTo>
                <a:cubicBezTo>
                  <a:pt x="8544" y="6269"/>
                  <a:pt x="8568" y="6222"/>
                  <a:pt x="8568" y="6164"/>
                </a:cubicBezTo>
                <a:lnTo>
                  <a:pt x="8568" y="5944"/>
                </a:lnTo>
                <a:cubicBezTo>
                  <a:pt x="8568" y="5887"/>
                  <a:pt x="8544" y="5840"/>
                  <a:pt x="8515" y="5840"/>
                </a:cubicBezTo>
                <a:close/>
                <a:moveTo>
                  <a:pt x="9365" y="5840"/>
                </a:moveTo>
                <a:cubicBezTo>
                  <a:pt x="9336" y="5840"/>
                  <a:pt x="9312" y="5887"/>
                  <a:pt x="9312" y="5944"/>
                </a:cubicBezTo>
                <a:lnTo>
                  <a:pt x="9312" y="6164"/>
                </a:lnTo>
                <a:cubicBezTo>
                  <a:pt x="9312" y="6222"/>
                  <a:pt x="9336" y="6269"/>
                  <a:pt x="9365" y="6269"/>
                </a:cubicBezTo>
                <a:cubicBezTo>
                  <a:pt x="9394" y="6269"/>
                  <a:pt x="9418" y="6222"/>
                  <a:pt x="9418" y="6164"/>
                </a:cubicBezTo>
                <a:lnTo>
                  <a:pt x="9418" y="5944"/>
                </a:lnTo>
                <a:cubicBezTo>
                  <a:pt x="9418" y="5887"/>
                  <a:pt x="9394" y="5840"/>
                  <a:pt x="9365" y="5840"/>
                </a:cubicBezTo>
                <a:close/>
                <a:moveTo>
                  <a:pt x="9679" y="5840"/>
                </a:moveTo>
                <a:cubicBezTo>
                  <a:pt x="9650" y="5840"/>
                  <a:pt x="9626" y="5887"/>
                  <a:pt x="9626" y="5944"/>
                </a:cubicBezTo>
                <a:lnTo>
                  <a:pt x="9626" y="6164"/>
                </a:lnTo>
                <a:cubicBezTo>
                  <a:pt x="9626" y="6222"/>
                  <a:pt x="9650" y="6269"/>
                  <a:pt x="9679" y="6269"/>
                </a:cubicBezTo>
                <a:cubicBezTo>
                  <a:pt x="9708" y="6269"/>
                  <a:pt x="9732" y="6222"/>
                  <a:pt x="9732" y="6164"/>
                </a:cubicBezTo>
                <a:lnTo>
                  <a:pt x="9732" y="5944"/>
                </a:lnTo>
                <a:cubicBezTo>
                  <a:pt x="9732" y="5887"/>
                  <a:pt x="9708" y="5840"/>
                  <a:pt x="9679" y="5840"/>
                </a:cubicBezTo>
                <a:close/>
                <a:moveTo>
                  <a:pt x="10529" y="5840"/>
                </a:moveTo>
                <a:cubicBezTo>
                  <a:pt x="10500" y="5840"/>
                  <a:pt x="10476" y="5887"/>
                  <a:pt x="10476" y="5944"/>
                </a:cubicBezTo>
                <a:lnTo>
                  <a:pt x="10476" y="6164"/>
                </a:lnTo>
                <a:cubicBezTo>
                  <a:pt x="10476" y="6222"/>
                  <a:pt x="10500" y="6269"/>
                  <a:pt x="10529" y="6269"/>
                </a:cubicBezTo>
                <a:cubicBezTo>
                  <a:pt x="10558" y="6269"/>
                  <a:pt x="10582" y="6222"/>
                  <a:pt x="10582" y="6164"/>
                </a:cubicBezTo>
                <a:lnTo>
                  <a:pt x="10582" y="5944"/>
                </a:lnTo>
                <a:cubicBezTo>
                  <a:pt x="10582" y="5887"/>
                  <a:pt x="10558" y="5840"/>
                  <a:pt x="10529" y="5840"/>
                </a:cubicBezTo>
                <a:close/>
                <a:moveTo>
                  <a:pt x="10844" y="5840"/>
                </a:moveTo>
                <a:cubicBezTo>
                  <a:pt x="10814" y="5840"/>
                  <a:pt x="10791" y="5887"/>
                  <a:pt x="10791" y="5944"/>
                </a:cubicBezTo>
                <a:lnTo>
                  <a:pt x="10791" y="6164"/>
                </a:lnTo>
                <a:cubicBezTo>
                  <a:pt x="10791" y="6222"/>
                  <a:pt x="10814" y="6269"/>
                  <a:pt x="10844" y="6269"/>
                </a:cubicBezTo>
                <a:cubicBezTo>
                  <a:pt x="10873" y="6269"/>
                  <a:pt x="10895" y="6222"/>
                  <a:pt x="10895" y="6164"/>
                </a:cubicBezTo>
                <a:lnTo>
                  <a:pt x="10895" y="5944"/>
                </a:lnTo>
                <a:cubicBezTo>
                  <a:pt x="10895" y="5887"/>
                  <a:pt x="10873" y="5840"/>
                  <a:pt x="10844" y="5840"/>
                </a:cubicBezTo>
                <a:close/>
                <a:moveTo>
                  <a:pt x="11692" y="5840"/>
                </a:moveTo>
                <a:cubicBezTo>
                  <a:pt x="11663" y="5840"/>
                  <a:pt x="11640" y="5887"/>
                  <a:pt x="11640" y="5944"/>
                </a:cubicBezTo>
                <a:lnTo>
                  <a:pt x="11640" y="6164"/>
                </a:lnTo>
                <a:cubicBezTo>
                  <a:pt x="11640" y="6222"/>
                  <a:pt x="11663" y="6269"/>
                  <a:pt x="11692" y="6269"/>
                </a:cubicBezTo>
                <a:cubicBezTo>
                  <a:pt x="11721" y="6269"/>
                  <a:pt x="11745" y="6222"/>
                  <a:pt x="11745" y="6164"/>
                </a:cubicBezTo>
                <a:lnTo>
                  <a:pt x="11745" y="5944"/>
                </a:lnTo>
                <a:cubicBezTo>
                  <a:pt x="11745" y="5887"/>
                  <a:pt x="11721" y="5840"/>
                  <a:pt x="11692" y="5840"/>
                </a:cubicBezTo>
                <a:close/>
                <a:moveTo>
                  <a:pt x="12007" y="5840"/>
                </a:moveTo>
                <a:cubicBezTo>
                  <a:pt x="11978" y="5840"/>
                  <a:pt x="11955" y="5887"/>
                  <a:pt x="11955" y="5944"/>
                </a:cubicBezTo>
                <a:lnTo>
                  <a:pt x="11955" y="6164"/>
                </a:lnTo>
                <a:cubicBezTo>
                  <a:pt x="11955" y="6222"/>
                  <a:pt x="11978" y="6269"/>
                  <a:pt x="12007" y="6269"/>
                </a:cubicBezTo>
                <a:cubicBezTo>
                  <a:pt x="12036" y="6269"/>
                  <a:pt x="12060" y="6222"/>
                  <a:pt x="12060" y="6164"/>
                </a:cubicBezTo>
                <a:lnTo>
                  <a:pt x="12060" y="5944"/>
                </a:lnTo>
                <a:cubicBezTo>
                  <a:pt x="12060" y="5887"/>
                  <a:pt x="12036" y="5840"/>
                  <a:pt x="12007" y="5840"/>
                </a:cubicBezTo>
                <a:close/>
                <a:moveTo>
                  <a:pt x="12856" y="5840"/>
                </a:moveTo>
                <a:cubicBezTo>
                  <a:pt x="12827" y="5840"/>
                  <a:pt x="12804" y="5887"/>
                  <a:pt x="12804" y="5944"/>
                </a:cubicBezTo>
                <a:lnTo>
                  <a:pt x="12804" y="6164"/>
                </a:lnTo>
                <a:cubicBezTo>
                  <a:pt x="12804" y="6222"/>
                  <a:pt x="12827" y="6269"/>
                  <a:pt x="12856" y="6269"/>
                </a:cubicBezTo>
                <a:cubicBezTo>
                  <a:pt x="12886" y="6269"/>
                  <a:pt x="12909" y="6222"/>
                  <a:pt x="12909" y="6164"/>
                </a:cubicBezTo>
                <a:lnTo>
                  <a:pt x="12909" y="5944"/>
                </a:lnTo>
                <a:cubicBezTo>
                  <a:pt x="12909" y="5887"/>
                  <a:pt x="12886" y="5840"/>
                  <a:pt x="12856" y="5840"/>
                </a:cubicBezTo>
                <a:close/>
                <a:moveTo>
                  <a:pt x="13171" y="5840"/>
                </a:moveTo>
                <a:cubicBezTo>
                  <a:pt x="13142" y="5840"/>
                  <a:pt x="13118" y="5887"/>
                  <a:pt x="13118" y="5944"/>
                </a:cubicBezTo>
                <a:lnTo>
                  <a:pt x="13118" y="6164"/>
                </a:lnTo>
                <a:cubicBezTo>
                  <a:pt x="13118" y="6222"/>
                  <a:pt x="13142" y="6269"/>
                  <a:pt x="13171" y="6269"/>
                </a:cubicBezTo>
                <a:cubicBezTo>
                  <a:pt x="13200" y="6269"/>
                  <a:pt x="13224" y="6222"/>
                  <a:pt x="13224" y="6164"/>
                </a:cubicBezTo>
                <a:lnTo>
                  <a:pt x="13224" y="5944"/>
                </a:lnTo>
                <a:cubicBezTo>
                  <a:pt x="13224" y="5887"/>
                  <a:pt x="13200" y="5840"/>
                  <a:pt x="13171" y="5840"/>
                </a:cubicBezTo>
                <a:close/>
                <a:moveTo>
                  <a:pt x="14021" y="5840"/>
                </a:moveTo>
                <a:cubicBezTo>
                  <a:pt x="13992" y="5840"/>
                  <a:pt x="13968" y="5887"/>
                  <a:pt x="13968" y="5944"/>
                </a:cubicBezTo>
                <a:lnTo>
                  <a:pt x="13968" y="6164"/>
                </a:lnTo>
                <a:cubicBezTo>
                  <a:pt x="13968" y="6222"/>
                  <a:pt x="13992" y="6269"/>
                  <a:pt x="14021" y="6269"/>
                </a:cubicBezTo>
                <a:cubicBezTo>
                  <a:pt x="14050" y="6269"/>
                  <a:pt x="14074" y="6222"/>
                  <a:pt x="14074" y="6164"/>
                </a:cubicBezTo>
                <a:lnTo>
                  <a:pt x="14074" y="5944"/>
                </a:lnTo>
                <a:cubicBezTo>
                  <a:pt x="14074" y="5887"/>
                  <a:pt x="14050" y="5840"/>
                  <a:pt x="14021" y="5840"/>
                </a:cubicBezTo>
                <a:close/>
                <a:moveTo>
                  <a:pt x="14335" y="5840"/>
                </a:moveTo>
                <a:cubicBezTo>
                  <a:pt x="14306" y="5840"/>
                  <a:pt x="14282" y="5887"/>
                  <a:pt x="14282" y="5944"/>
                </a:cubicBezTo>
                <a:lnTo>
                  <a:pt x="14282" y="6164"/>
                </a:lnTo>
                <a:cubicBezTo>
                  <a:pt x="14282" y="6222"/>
                  <a:pt x="14306" y="6269"/>
                  <a:pt x="14335" y="6269"/>
                </a:cubicBezTo>
                <a:cubicBezTo>
                  <a:pt x="14364" y="6269"/>
                  <a:pt x="14388" y="6222"/>
                  <a:pt x="14388" y="6164"/>
                </a:cubicBezTo>
                <a:lnTo>
                  <a:pt x="14388" y="5944"/>
                </a:lnTo>
                <a:cubicBezTo>
                  <a:pt x="14388" y="5887"/>
                  <a:pt x="14364" y="5840"/>
                  <a:pt x="14335" y="5840"/>
                </a:cubicBezTo>
                <a:close/>
                <a:moveTo>
                  <a:pt x="15185" y="5840"/>
                </a:moveTo>
                <a:cubicBezTo>
                  <a:pt x="15156" y="5840"/>
                  <a:pt x="15132" y="5887"/>
                  <a:pt x="15132" y="5944"/>
                </a:cubicBezTo>
                <a:lnTo>
                  <a:pt x="15132" y="6164"/>
                </a:lnTo>
                <a:cubicBezTo>
                  <a:pt x="15132" y="6222"/>
                  <a:pt x="15156" y="6269"/>
                  <a:pt x="15185" y="6269"/>
                </a:cubicBezTo>
                <a:cubicBezTo>
                  <a:pt x="15214" y="6269"/>
                  <a:pt x="15237" y="6222"/>
                  <a:pt x="15237" y="6164"/>
                </a:cubicBezTo>
                <a:lnTo>
                  <a:pt x="15237" y="5944"/>
                </a:lnTo>
                <a:cubicBezTo>
                  <a:pt x="15237" y="5887"/>
                  <a:pt x="15214" y="5840"/>
                  <a:pt x="15185" y="5840"/>
                </a:cubicBezTo>
                <a:close/>
                <a:moveTo>
                  <a:pt x="15500" y="5840"/>
                </a:moveTo>
                <a:cubicBezTo>
                  <a:pt x="15470" y="5840"/>
                  <a:pt x="15447" y="5887"/>
                  <a:pt x="15447" y="5944"/>
                </a:cubicBezTo>
                <a:lnTo>
                  <a:pt x="15447" y="6164"/>
                </a:lnTo>
                <a:cubicBezTo>
                  <a:pt x="15447" y="6222"/>
                  <a:pt x="15470" y="6269"/>
                  <a:pt x="15500" y="6269"/>
                </a:cubicBezTo>
                <a:cubicBezTo>
                  <a:pt x="15529" y="6269"/>
                  <a:pt x="15551" y="6222"/>
                  <a:pt x="15551" y="6164"/>
                </a:cubicBezTo>
                <a:lnTo>
                  <a:pt x="15551" y="5944"/>
                </a:lnTo>
                <a:cubicBezTo>
                  <a:pt x="15551" y="5887"/>
                  <a:pt x="15529" y="5840"/>
                  <a:pt x="15500" y="5840"/>
                </a:cubicBezTo>
                <a:close/>
                <a:moveTo>
                  <a:pt x="16349" y="5840"/>
                </a:moveTo>
                <a:cubicBezTo>
                  <a:pt x="16320" y="5840"/>
                  <a:pt x="16296" y="5887"/>
                  <a:pt x="16296" y="5944"/>
                </a:cubicBezTo>
                <a:lnTo>
                  <a:pt x="16296" y="6164"/>
                </a:lnTo>
                <a:cubicBezTo>
                  <a:pt x="16296" y="6222"/>
                  <a:pt x="16320" y="6269"/>
                  <a:pt x="16349" y="6269"/>
                </a:cubicBezTo>
                <a:cubicBezTo>
                  <a:pt x="16378" y="6269"/>
                  <a:pt x="16401" y="6222"/>
                  <a:pt x="16401" y="6164"/>
                </a:cubicBezTo>
                <a:lnTo>
                  <a:pt x="16401" y="5944"/>
                </a:lnTo>
                <a:cubicBezTo>
                  <a:pt x="16401" y="5887"/>
                  <a:pt x="16378" y="5840"/>
                  <a:pt x="16349" y="5840"/>
                </a:cubicBezTo>
                <a:close/>
                <a:moveTo>
                  <a:pt x="16663" y="5840"/>
                </a:moveTo>
                <a:cubicBezTo>
                  <a:pt x="16634" y="5840"/>
                  <a:pt x="16611" y="5887"/>
                  <a:pt x="16611" y="5944"/>
                </a:cubicBezTo>
                <a:lnTo>
                  <a:pt x="16611" y="6164"/>
                </a:lnTo>
                <a:cubicBezTo>
                  <a:pt x="16611" y="6222"/>
                  <a:pt x="16634" y="6269"/>
                  <a:pt x="16663" y="6269"/>
                </a:cubicBezTo>
                <a:cubicBezTo>
                  <a:pt x="16692" y="6269"/>
                  <a:pt x="16716" y="6222"/>
                  <a:pt x="16716" y="6164"/>
                </a:cubicBezTo>
                <a:lnTo>
                  <a:pt x="16716" y="5944"/>
                </a:lnTo>
                <a:cubicBezTo>
                  <a:pt x="16716" y="5887"/>
                  <a:pt x="16692" y="5840"/>
                  <a:pt x="16663" y="5840"/>
                </a:cubicBezTo>
                <a:close/>
                <a:moveTo>
                  <a:pt x="17512" y="5840"/>
                </a:moveTo>
                <a:cubicBezTo>
                  <a:pt x="17483" y="5840"/>
                  <a:pt x="17459" y="5887"/>
                  <a:pt x="17459" y="5944"/>
                </a:cubicBezTo>
                <a:lnTo>
                  <a:pt x="17459" y="6164"/>
                </a:lnTo>
                <a:cubicBezTo>
                  <a:pt x="17459" y="6222"/>
                  <a:pt x="17483" y="6269"/>
                  <a:pt x="17512" y="6269"/>
                </a:cubicBezTo>
                <a:cubicBezTo>
                  <a:pt x="17541" y="6269"/>
                  <a:pt x="17565" y="6222"/>
                  <a:pt x="17565" y="6164"/>
                </a:cubicBezTo>
                <a:lnTo>
                  <a:pt x="17565" y="5944"/>
                </a:lnTo>
                <a:cubicBezTo>
                  <a:pt x="17565" y="5887"/>
                  <a:pt x="17541" y="5840"/>
                  <a:pt x="17512" y="5840"/>
                </a:cubicBezTo>
                <a:close/>
                <a:moveTo>
                  <a:pt x="17827" y="5840"/>
                </a:moveTo>
                <a:cubicBezTo>
                  <a:pt x="17798" y="5840"/>
                  <a:pt x="17774" y="5887"/>
                  <a:pt x="17774" y="5944"/>
                </a:cubicBezTo>
                <a:lnTo>
                  <a:pt x="17774" y="6164"/>
                </a:lnTo>
                <a:cubicBezTo>
                  <a:pt x="17774" y="6222"/>
                  <a:pt x="17798" y="6269"/>
                  <a:pt x="17827" y="6269"/>
                </a:cubicBezTo>
                <a:cubicBezTo>
                  <a:pt x="17856" y="6269"/>
                  <a:pt x="17880" y="6222"/>
                  <a:pt x="17880" y="6164"/>
                </a:cubicBezTo>
                <a:lnTo>
                  <a:pt x="17880" y="5944"/>
                </a:lnTo>
                <a:cubicBezTo>
                  <a:pt x="17880" y="5887"/>
                  <a:pt x="17856" y="5840"/>
                  <a:pt x="17827" y="5840"/>
                </a:cubicBezTo>
                <a:close/>
                <a:moveTo>
                  <a:pt x="18677" y="5840"/>
                </a:moveTo>
                <a:cubicBezTo>
                  <a:pt x="18648" y="5840"/>
                  <a:pt x="18624" y="5887"/>
                  <a:pt x="18624" y="5944"/>
                </a:cubicBezTo>
                <a:lnTo>
                  <a:pt x="18624" y="6164"/>
                </a:lnTo>
                <a:cubicBezTo>
                  <a:pt x="18624" y="6222"/>
                  <a:pt x="18648" y="6269"/>
                  <a:pt x="18677" y="6269"/>
                </a:cubicBezTo>
                <a:cubicBezTo>
                  <a:pt x="18706" y="6269"/>
                  <a:pt x="18730" y="6222"/>
                  <a:pt x="18730" y="6164"/>
                </a:cubicBezTo>
                <a:lnTo>
                  <a:pt x="18730" y="5944"/>
                </a:lnTo>
                <a:cubicBezTo>
                  <a:pt x="18730" y="5887"/>
                  <a:pt x="18706" y="5840"/>
                  <a:pt x="18677" y="5840"/>
                </a:cubicBezTo>
                <a:close/>
                <a:moveTo>
                  <a:pt x="18991" y="5840"/>
                </a:moveTo>
                <a:cubicBezTo>
                  <a:pt x="18962" y="5840"/>
                  <a:pt x="18938" y="5887"/>
                  <a:pt x="18938" y="5944"/>
                </a:cubicBezTo>
                <a:lnTo>
                  <a:pt x="18938" y="6164"/>
                </a:lnTo>
                <a:cubicBezTo>
                  <a:pt x="18938" y="6222"/>
                  <a:pt x="18962" y="6269"/>
                  <a:pt x="18991" y="6269"/>
                </a:cubicBezTo>
                <a:cubicBezTo>
                  <a:pt x="19020" y="6269"/>
                  <a:pt x="19044" y="6222"/>
                  <a:pt x="19044" y="6164"/>
                </a:cubicBezTo>
                <a:lnTo>
                  <a:pt x="19044" y="5944"/>
                </a:lnTo>
                <a:cubicBezTo>
                  <a:pt x="19044" y="5887"/>
                  <a:pt x="19020" y="5840"/>
                  <a:pt x="18991" y="5840"/>
                </a:cubicBezTo>
                <a:close/>
                <a:moveTo>
                  <a:pt x="19841" y="5840"/>
                </a:moveTo>
                <a:cubicBezTo>
                  <a:pt x="19812" y="5840"/>
                  <a:pt x="19788" y="5887"/>
                  <a:pt x="19788" y="5944"/>
                </a:cubicBezTo>
                <a:lnTo>
                  <a:pt x="19788" y="6164"/>
                </a:lnTo>
                <a:cubicBezTo>
                  <a:pt x="19788" y="6222"/>
                  <a:pt x="19812" y="6269"/>
                  <a:pt x="19841" y="6269"/>
                </a:cubicBezTo>
                <a:cubicBezTo>
                  <a:pt x="19870" y="6269"/>
                  <a:pt x="19894" y="6222"/>
                  <a:pt x="19894" y="6164"/>
                </a:cubicBezTo>
                <a:lnTo>
                  <a:pt x="19894" y="5944"/>
                </a:lnTo>
                <a:cubicBezTo>
                  <a:pt x="19894" y="5887"/>
                  <a:pt x="19870" y="5840"/>
                  <a:pt x="19841" y="5840"/>
                </a:cubicBezTo>
                <a:close/>
                <a:moveTo>
                  <a:pt x="20155" y="5840"/>
                </a:moveTo>
                <a:cubicBezTo>
                  <a:pt x="20126" y="5840"/>
                  <a:pt x="20102" y="5887"/>
                  <a:pt x="20102" y="5944"/>
                </a:cubicBezTo>
                <a:lnTo>
                  <a:pt x="20102" y="6164"/>
                </a:lnTo>
                <a:cubicBezTo>
                  <a:pt x="20102" y="6222"/>
                  <a:pt x="20126" y="6269"/>
                  <a:pt x="20155" y="6269"/>
                </a:cubicBezTo>
                <a:cubicBezTo>
                  <a:pt x="20184" y="6269"/>
                  <a:pt x="20207" y="6222"/>
                  <a:pt x="20207" y="6164"/>
                </a:cubicBezTo>
                <a:lnTo>
                  <a:pt x="20207" y="5944"/>
                </a:lnTo>
                <a:cubicBezTo>
                  <a:pt x="20207" y="5887"/>
                  <a:pt x="20184" y="5840"/>
                  <a:pt x="20155" y="5840"/>
                </a:cubicBezTo>
                <a:close/>
                <a:moveTo>
                  <a:pt x="21004" y="5840"/>
                </a:moveTo>
                <a:cubicBezTo>
                  <a:pt x="20975" y="5840"/>
                  <a:pt x="20952" y="5887"/>
                  <a:pt x="20952" y="5944"/>
                </a:cubicBezTo>
                <a:lnTo>
                  <a:pt x="20952" y="6164"/>
                </a:lnTo>
                <a:cubicBezTo>
                  <a:pt x="20952" y="6222"/>
                  <a:pt x="20975" y="6269"/>
                  <a:pt x="21004" y="6269"/>
                </a:cubicBezTo>
                <a:cubicBezTo>
                  <a:pt x="21033" y="6269"/>
                  <a:pt x="21057" y="6222"/>
                  <a:pt x="21057" y="6164"/>
                </a:cubicBezTo>
                <a:lnTo>
                  <a:pt x="21057" y="5944"/>
                </a:lnTo>
                <a:cubicBezTo>
                  <a:pt x="21057" y="5887"/>
                  <a:pt x="21033" y="5840"/>
                  <a:pt x="21004" y="5840"/>
                </a:cubicBezTo>
                <a:close/>
                <a:moveTo>
                  <a:pt x="21319" y="5840"/>
                </a:moveTo>
                <a:cubicBezTo>
                  <a:pt x="21289" y="5840"/>
                  <a:pt x="21267" y="5887"/>
                  <a:pt x="21267" y="5944"/>
                </a:cubicBezTo>
                <a:lnTo>
                  <a:pt x="21267" y="6164"/>
                </a:lnTo>
                <a:cubicBezTo>
                  <a:pt x="21267" y="6222"/>
                  <a:pt x="21289" y="6269"/>
                  <a:pt x="21319" y="6269"/>
                </a:cubicBezTo>
                <a:cubicBezTo>
                  <a:pt x="21348" y="6269"/>
                  <a:pt x="21372" y="6222"/>
                  <a:pt x="21372" y="6164"/>
                </a:cubicBezTo>
                <a:lnTo>
                  <a:pt x="21372" y="5944"/>
                </a:lnTo>
                <a:cubicBezTo>
                  <a:pt x="21372" y="5887"/>
                  <a:pt x="21348" y="5840"/>
                  <a:pt x="21319" y="5840"/>
                </a:cubicBezTo>
                <a:close/>
                <a:moveTo>
                  <a:pt x="281" y="6570"/>
                </a:moveTo>
                <a:cubicBezTo>
                  <a:pt x="252" y="6570"/>
                  <a:pt x="228" y="6617"/>
                  <a:pt x="228" y="6674"/>
                </a:cubicBezTo>
                <a:lnTo>
                  <a:pt x="228" y="6894"/>
                </a:lnTo>
                <a:cubicBezTo>
                  <a:pt x="228" y="6952"/>
                  <a:pt x="252" y="6999"/>
                  <a:pt x="281" y="6999"/>
                </a:cubicBezTo>
                <a:cubicBezTo>
                  <a:pt x="311" y="6999"/>
                  <a:pt x="334" y="6952"/>
                  <a:pt x="334" y="6894"/>
                </a:cubicBezTo>
                <a:lnTo>
                  <a:pt x="334" y="6674"/>
                </a:lnTo>
                <a:cubicBezTo>
                  <a:pt x="334" y="6617"/>
                  <a:pt x="311" y="6570"/>
                  <a:pt x="281" y="6570"/>
                </a:cubicBezTo>
                <a:close/>
                <a:moveTo>
                  <a:pt x="596" y="6570"/>
                </a:moveTo>
                <a:cubicBezTo>
                  <a:pt x="567" y="6570"/>
                  <a:pt x="543" y="6617"/>
                  <a:pt x="543" y="6674"/>
                </a:cubicBezTo>
                <a:lnTo>
                  <a:pt x="543" y="6894"/>
                </a:lnTo>
                <a:cubicBezTo>
                  <a:pt x="543" y="6952"/>
                  <a:pt x="567" y="6999"/>
                  <a:pt x="596" y="6999"/>
                </a:cubicBezTo>
                <a:cubicBezTo>
                  <a:pt x="625" y="6999"/>
                  <a:pt x="649" y="6952"/>
                  <a:pt x="649" y="6894"/>
                </a:cubicBezTo>
                <a:lnTo>
                  <a:pt x="649" y="6674"/>
                </a:lnTo>
                <a:cubicBezTo>
                  <a:pt x="649" y="6617"/>
                  <a:pt x="625" y="6570"/>
                  <a:pt x="596" y="6570"/>
                </a:cubicBezTo>
                <a:close/>
                <a:moveTo>
                  <a:pt x="1446" y="6570"/>
                </a:moveTo>
                <a:cubicBezTo>
                  <a:pt x="1417" y="6570"/>
                  <a:pt x="1393" y="6617"/>
                  <a:pt x="1393" y="6674"/>
                </a:cubicBezTo>
                <a:lnTo>
                  <a:pt x="1393" y="6894"/>
                </a:lnTo>
                <a:cubicBezTo>
                  <a:pt x="1393" y="6952"/>
                  <a:pt x="1417" y="6999"/>
                  <a:pt x="1446" y="6999"/>
                </a:cubicBezTo>
                <a:cubicBezTo>
                  <a:pt x="1475" y="6999"/>
                  <a:pt x="1499" y="6952"/>
                  <a:pt x="1499" y="6894"/>
                </a:cubicBezTo>
                <a:lnTo>
                  <a:pt x="1499" y="6674"/>
                </a:lnTo>
                <a:cubicBezTo>
                  <a:pt x="1499" y="6617"/>
                  <a:pt x="1475" y="6570"/>
                  <a:pt x="1446" y="6570"/>
                </a:cubicBezTo>
                <a:close/>
                <a:moveTo>
                  <a:pt x="1760" y="6570"/>
                </a:moveTo>
                <a:cubicBezTo>
                  <a:pt x="1731" y="6570"/>
                  <a:pt x="1707" y="6617"/>
                  <a:pt x="1707" y="6674"/>
                </a:cubicBezTo>
                <a:lnTo>
                  <a:pt x="1707" y="6894"/>
                </a:lnTo>
                <a:cubicBezTo>
                  <a:pt x="1707" y="6952"/>
                  <a:pt x="1731" y="6999"/>
                  <a:pt x="1760" y="6999"/>
                </a:cubicBezTo>
                <a:cubicBezTo>
                  <a:pt x="1789" y="6999"/>
                  <a:pt x="1813" y="6952"/>
                  <a:pt x="1813" y="6894"/>
                </a:cubicBezTo>
                <a:lnTo>
                  <a:pt x="1813" y="6674"/>
                </a:lnTo>
                <a:cubicBezTo>
                  <a:pt x="1813" y="6617"/>
                  <a:pt x="1789" y="6570"/>
                  <a:pt x="1760" y="6570"/>
                </a:cubicBezTo>
                <a:close/>
                <a:moveTo>
                  <a:pt x="2610" y="6570"/>
                </a:moveTo>
                <a:cubicBezTo>
                  <a:pt x="2581" y="6570"/>
                  <a:pt x="2557" y="6617"/>
                  <a:pt x="2557" y="6674"/>
                </a:cubicBezTo>
                <a:lnTo>
                  <a:pt x="2557" y="6894"/>
                </a:lnTo>
                <a:cubicBezTo>
                  <a:pt x="2557" y="6952"/>
                  <a:pt x="2581" y="6999"/>
                  <a:pt x="2610" y="6999"/>
                </a:cubicBezTo>
                <a:cubicBezTo>
                  <a:pt x="2639" y="6999"/>
                  <a:pt x="2662" y="6952"/>
                  <a:pt x="2662" y="6894"/>
                </a:cubicBezTo>
                <a:lnTo>
                  <a:pt x="2662" y="6674"/>
                </a:lnTo>
                <a:cubicBezTo>
                  <a:pt x="2662" y="6617"/>
                  <a:pt x="2639" y="6570"/>
                  <a:pt x="2610" y="6570"/>
                </a:cubicBezTo>
                <a:close/>
                <a:moveTo>
                  <a:pt x="2924" y="6570"/>
                </a:moveTo>
                <a:cubicBezTo>
                  <a:pt x="2895" y="6570"/>
                  <a:pt x="2871" y="6617"/>
                  <a:pt x="2871" y="6674"/>
                </a:cubicBezTo>
                <a:lnTo>
                  <a:pt x="2871" y="6894"/>
                </a:lnTo>
                <a:cubicBezTo>
                  <a:pt x="2871" y="6952"/>
                  <a:pt x="2895" y="6999"/>
                  <a:pt x="2924" y="6999"/>
                </a:cubicBezTo>
                <a:cubicBezTo>
                  <a:pt x="2954" y="6999"/>
                  <a:pt x="2976" y="6952"/>
                  <a:pt x="2976" y="6894"/>
                </a:cubicBezTo>
                <a:lnTo>
                  <a:pt x="2976" y="6674"/>
                </a:lnTo>
                <a:cubicBezTo>
                  <a:pt x="2976" y="6617"/>
                  <a:pt x="2954" y="6570"/>
                  <a:pt x="2924" y="6570"/>
                </a:cubicBezTo>
                <a:close/>
                <a:moveTo>
                  <a:pt x="3773" y="6570"/>
                </a:moveTo>
                <a:cubicBezTo>
                  <a:pt x="3744" y="6570"/>
                  <a:pt x="3721" y="6617"/>
                  <a:pt x="3721" y="6674"/>
                </a:cubicBezTo>
                <a:lnTo>
                  <a:pt x="3721" y="6894"/>
                </a:lnTo>
                <a:cubicBezTo>
                  <a:pt x="3721" y="6952"/>
                  <a:pt x="3744" y="6999"/>
                  <a:pt x="3773" y="6999"/>
                </a:cubicBezTo>
                <a:cubicBezTo>
                  <a:pt x="3802" y="6999"/>
                  <a:pt x="3826" y="6952"/>
                  <a:pt x="3826" y="6894"/>
                </a:cubicBezTo>
                <a:lnTo>
                  <a:pt x="3826" y="6674"/>
                </a:lnTo>
                <a:cubicBezTo>
                  <a:pt x="3826" y="6617"/>
                  <a:pt x="3802" y="6570"/>
                  <a:pt x="3773" y="6570"/>
                </a:cubicBezTo>
                <a:close/>
                <a:moveTo>
                  <a:pt x="4088" y="6570"/>
                </a:moveTo>
                <a:cubicBezTo>
                  <a:pt x="4058" y="6570"/>
                  <a:pt x="4035" y="6617"/>
                  <a:pt x="4035" y="6674"/>
                </a:cubicBezTo>
                <a:lnTo>
                  <a:pt x="4035" y="6894"/>
                </a:lnTo>
                <a:cubicBezTo>
                  <a:pt x="4035" y="6952"/>
                  <a:pt x="4058" y="6999"/>
                  <a:pt x="4088" y="6999"/>
                </a:cubicBezTo>
                <a:cubicBezTo>
                  <a:pt x="4117" y="6999"/>
                  <a:pt x="4141" y="6952"/>
                  <a:pt x="4141" y="6894"/>
                </a:cubicBezTo>
                <a:lnTo>
                  <a:pt x="4141" y="6674"/>
                </a:lnTo>
                <a:cubicBezTo>
                  <a:pt x="4141" y="6617"/>
                  <a:pt x="4117" y="6570"/>
                  <a:pt x="4088" y="6570"/>
                </a:cubicBezTo>
                <a:close/>
                <a:moveTo>
                  <a:pt x="4937" y="6570"/>
                </a:moveTo>
                <a:cubicBezTo>
                  <a:pt x="4908" y="6570"/>
                  <a:pt x="4884" y="6617"/>
                  <a:pt x="4884" y="6674"/>
                </a:cubicBezTo>
                <a:lnTo>
                  <a:pt x="4884" y="6894"/>
                </a:lnTo>
                <a:cubicBezTo>
                  <a:pt x="4884" y="6952"/>
                  <a:pt x="4908" y="6999"/>
                  <a:pt x="4937" y="6999"/>
                </a:cubicBezTo>
                <a:cubicBezTo>
                  <a:pt x="4966" y="6999"/>
                  <a:pt x="4990" y="6952"/>
                  <a:pt x="4990" y="6894"/>
                </a:cubicBezTo>
                <a:lnTo>
                  <a:pt x="4990" y="6674"/>
                </a:lnTo>
                <a:cubicBezTo>
                  <a:pt x="4990" y="6617"/>
                  <a:pt x="4966" y="6570"/>
                  <a:pt x="4937" y="6570"/>
                </a:cubicBezTo>
                <a:close/>
                <a:moveTo>
                  <a:pt x="5252" y="6570"/>
                </a:moveTo>
                <a:cubicBezTo>
                  <a:pt x="5223" y="6570"/>
                  <a:pt x="5199" y="6617"/>
                  <a:pt x="5199" y="6674"/>
                </a:cubicBezTo>
                <a:lnTo>
                  <a:pt x="5199" y="6894"/>
                </a:lnTo>
                <a:cubicBezTo>
                  <a:pt x="5199" y="6952"/>
                  <a:pt x="5223" y="6999"/>
                  <a:pt x="5252" y="6999"/>
                </a:cubicBezTo>
                <a:cubicBezTo>
                  <a:pt x="5281" y="6999"/>
                  <a:pt x="5305" y="6952"/>
                  <a:pt x="5305" y="6894"/>
                </a:cubicBezTo>
                <a:lnTo>
                  <a:pt x="5305" y="6674"/>
                </a:lnTo>
                <a:cubicBezTo>
                  <a:pt x="5305" y="6617"/>
                  <a:pt x="5281" y="6570"/>
                  <a:pt x="5252" y="6570"/>
                </a:cubicBezTo>
                <a:close/>
                <a:moveTo>
                  <a:pt x="6102" y="6570"/>
                </a:moveTo>
                <a:cubicBezTo>
                  <a:pt x="6072" y="6570"/>
                  <a:pt x="6049" y="6617"/>
                  <a:pt x="6049" y="6674"/>
                </a:cubicBezTo>
                <a:lnTo>
                  <a:pt x="6049" y="6894"/>
                </a:lnTo>
                <a:cubicBezTo>
                  <a:pt x="6049" y="6952"/>
                  <a:pt x="6072" y="6999"/>
                  <a:pt x="6102" y="6999"/>
                </a:cubicBezTo>
                <a:cubicBezTo>
                  <a:pt x="6131" y="6999"/>
                  <a:pt x="6155" y="6952"/>
                  <a:pt x="6155" y="6894"/>
                </a:cubicBezTo>
                <a:lnTo>
                  <a:pt x="6155" y="6674"/>
                </a:lnTo>
                <a:cubicBezTo>
                  <a:pt x="6155" y="6617"/>
                  <a:pt x="6131" y="6570"/>
                  <a:pt x="6102" y="6570"/>
                </a:cubicBezTo>
                <a:close/>
                <a:moveTo>
                  <a:pt x="6416" y="6570"/>
                </a:moveTo>
                <a:cubicBezTo>
                  <a:pt x="6387" y="6570"/>
                  <a:pt x="6363" y="6617"/>
                  <a:pt x="6363" y="6674"/>
                </a:cubicBezTo>
                <a:lnTo>
                  <a:pt x="6363" y="6894"/>
                </a:lnTo>
                <a:cubicBezTo>
                  <a:pt x="6363" y="6952"/>
                  <a:pt x="6387" y="6999"/>
                  <a:pt x="6416" y="6999"/>
                </a:cubicBezTo>
                <a:cubicBezTo>
                  <a:pt x="6445" y="6999"/>
                  <a:pt x="6469" y="6952"/>
                  <a:pt x="6469" y="6894"/>
                </a:cubicBezTo>
                <a:lnTo>
                  <a:pt x="6469" y="6674"/>
                </a:lnTo>
                <a:cubicBezTo>
                  <a:pt x="6469" y="6617"/>
                  <a:pt x="6445" y="6570"/>
                  <a:pt x="6416" y="6570"/>
                </a:cubicBezTo>
                <a:close/>
                <a:moveTo>
                  <a:pt x="7266" y="6570"/>
                </a:moveTo>
                <a:cubicBezTo>
                  <a:pt x="7237" y="6570"/>
                  <a:pt x="7213" y="6617"/>
                  <a:pt x="7213" y="6674"/>
                </a:cubicBezTo>
                <a:lnTo>
                  <a:pt x="7213" y="6894"/>
                </a:lnTo>
                <a:cubicBezTo>
                  <a:pt x="7213" y="6952"/>
                  <a:pt x="7237" y="6999"/>
                  <a:pt x="7266" y="6999"/>
                </a:cubicBezTo>
                <a:cubicBezTo>
                  <a:pt x="7295" y="6999"/>
                  <a:pt x="7318" y="6952"/>
                  <a:pt x="7318" y="6894"/>
                </a:cubicBezTo>
                <a:lnTo>
                  <a:pt x="7318" y="6674"/>
                </a:lnTo>
                <a:cubicBezTo>
                  <a:pt x="7318" y="6617"/>
                  <a:pt x="7295" y="6570"/>
                  <a:pt x="7266" y="6570"/>
                </a:cubicBezTo>
                <a:close/>
                <a:moveTo>
                  <a:pt x="7580" y="6570"/>
                </a:moveTo>
                <a:cubicBezTo>
                  <a:pt x="7551" y="6570"/>
                  <a:pt x="7527" y="6617"/>
                  <a:pt x="7527" y="6674"/>
                </a:cubicBezTo>
                <a:lnTo>
                  <a:pt x="7527" y="6894"/>
                </a:lnTo>
                <a:cubicBezTo>
                  <a:pt x="7527" y="6952"/>
                  <a:pt x="7551" y="6999"/>
                  <a:pt x="7580" y="6999"/>
                </a:cubicBezTo>
                <a:cubicBezTo>
                  <a:pt x="7609" y="6999"/>
                  <a:pt x="7632" y="6952"/>
                  <a:pt x="7632" y="6894"/>
                </a:cubicBezTo>
                <a:lnTo>
                  <a:pt x="7632" y="6674"/>
                </a:lnTo>
                <a:cubicBezTo>
                  <a:pt x="7632" y="6617"/>
                  <a:pt x="7609" y="6570"/>
                  <a:pt x="7580" y="6570"/>
                </a:cubicBezTo>
                <a:close/>
                <a:moveTo>
                  <a:pt x="8429" y="6570"/>
                </a:moveTo>
                <a:cubicBezTo>
                  <a:pt x="8400" y="6570"/>
                  <a:pt x="8377" y="6617"/>
                  <a:pt x="8377" y="6674"/>
                </a:cubicBezTo>
                <a:lnTo>
                  <a:pt x="8377" y="6894"/>
                </a:lnTo>
                <a:cubicBezTo>
                  <a:pt x="8377" y="6952"/>
                  <a:pt x="8400" y="6999"/>
                  <a:pt x="8429" y="6999"/>
                </a:cubicBezTo>
                <a:cubicBezTo>
                  <a:pt x="8458" y="6999"/>
                  <a:pt x="8482" y="6952"/>
                  <a:pt x="8482" y="6894"/>
                </a:cubicBezTo>
                <a:lnTo>
                  <a:pt x="8482" y="6674"/>
                </a:lnTo>
                <a:cubicBezTo>
                  <a:pt x="8482" y="6617"/>
                  <a:pt x="8458" y="6570"/>
                  <a:pt x="8429" y="6570"/>
                </a:cubicBezTo>
                <a:close/>
                <a:moveTo>
                  <a:pt x="8744" y="6570"/>
                </a:moveTo>
                <a:cubicBezTo>
                  <a:pt x="8714" y="6570"/>
                  <a:pt x="8691" y="6617"/>
                  <a:pt x="8691" y="6674"/>
                </a:cubicBezTo>
                <a:lnTo>
                  <a:pt x="8691" y="6894"/>
                </a:lnTo>
                <a:cubicBezTo>
                  <a:pt x="8691" y="6952"/>
                  <a:pt x="8714" y="6999"/>
                  <a:pt x="8744" y="6999"/>
                </a:cubicBezTo>
                <a:cubicBezTo>
                  <a:pt x="8773" y="6999"/>
                  <a:pt x="8796" y="6952"/>
                  <a:pt x="8796" y="6894"/>
                </a:cubicBezTo>
                <a:lnTo>
                  <a:pt x="8796" y="6674"/>
                </a:lnTo>
                <a:cubicBezTo>
                  <a:pt x="8796" y="6617"/>
                  <a:pt x="8773" y="6570"/>
                  <a:pt x="8744" y="6570"/>
                </a:cubicBezTo>
                <a:close/>
                <a:moveTo>
                  <a:pt x="9593" y="6570"/>
                </a:moveTo>
                <a:cubicBezTo>
                  <a:pt x="9564" y="6570"/>
                  <a:pt x="9540" y="6617"/>
                  <a:pt x="9540" y="6674"/>
                </a:cubicBezTo>
                <a:lnTo>
                  <a:pt x="9540" y="6894"/>
                </a:lnTo>
                <a:cubicBezTo>
                  <a:pt x="9540" y="6952"/>
                  <a:pt x="9564" y="6999"/>
                  <a:pt x="9593" y="6999"/>
                </a:cubicBezTo>
                <a:cubicBezTo>
                  <a:pt x="9622" y="6999"/>
                  <a:pt x="9646" y="6952"/>
                  <a:pt x="9646" y="6894"/>
                </a:cubicBezTo>
                <a:lnTo>
                  <a:pt x="9646" y="6674"/>
                </a:lnTo>
                <a:cubicBezTo>
                  <a:pt x="9646" y="6617"/>
                  <a:pt x="9622" y="6570"/>
                  <a:pt x="9593" y="6570"/>
                </a:cubicBezTo>
                <a:close/>
                <a:moveTo>
                  <a:pt x="9908" y="6570"/>
                </a:moveTo>
                <a:cubicBezTo>
                  <a:pt x="9879" y="6570"/>
                  <a:pt x="9855" y="6617"/>
                  <a:pt x="9855" y="6674"/>
                </a:cubicBezTo>
                <a:lnTo>
                  <a:pt x="9855" y="6894"/>
                </a:lnTo>
                <a:cubicBezTo>
                  <a:pt x="9855" y="6952"/>
                  <a:pt x="9879" y="6999"/>
                  <a:pt x="9908" y="6999"/>
                </a:cubicBezTo>
                <a:cubicBezTo>
                  <a:pt x="9937" y="6999"/>
                  <a:pt x="9961" y="6952"/>
                  <a:pt x="9961" y="6894"/>
                </a:cubicBezTo>
                <a:lnTo>
                  <a:pt x="9961" y="6674"/>
                </a:lnTo>
                <a:cubicBezTo>
                  <a:pt x="9961" y="6617"/>
                  <a:pt x="9937" y="6570"/>
                  <a:pt x="9908" y="6570"/>
                </a:cubicBezTo>
                <a:close/>
                <a:moveTo>
                  <a:pt x="10758" y="6570"/>
                </a:moveTo>
                <a:cubicBezTo>
                  <a:pt x="10728" y="6570"/>
                  <a:pt x="10705" y="6617"/>
                  <a:pt x="10705" y="6674"/>
                </a:cubicBezTo>
                <a:lnTo>
                  <a:pt x="10705" y="6894"/>
                </a:lnTo>
                <a:cubicBezTo>
                  <a:pt x="10705" y="6952"/>
                  <a:pt x="10728" y="6999"/>
                  <a:pt x="10758" y="6999"/>
                </a:cubicBezTo>
                <a:cubicBezTo>
                  <a:pt x="10787" y="6999"/>
                  <a:pt x="10810" y="6952"/>
                  <a:pt x="10810" y="6894"/>
                </a:cubicBezTo>
                <a:lnTo>
                  <a:pt x="10810" y="6674"/>
                </a:lnTo>
                <a:cubicBezTo>
                  <a:pt x="10810" y="6617"/>
                  <a:pt x="10787" y="6570"/>
                  <a:pt x="10758" y="6570"/>
                </a:cubicBezTo>
                <a:close/>
                <a:moveTo>
                  <a:pt x="11072" y="6570"/>
                </a:moveTo>
                <a:cubicBezTo>
                  <a:pt x="11043" y="6570"/>
                  <a:pt x="11019" y="6617"/>
                  <a:pt x="11019" y="6674"/>
                </a:cubicBezTo>
                <a:lnTo>
                  <a:pt x="11019" y="6894"/>
                </a:lnTo>
                <a:cubicBezTo>
                  <a:pt x="11019" y="6952"/>
                  <a:pt x="11043" y="6999"/>
                  <a:pt x="11072" y="6999"/>
                </a:cubicBezTo>
                <a:cubicBezTo>
                  <a:pt x="11101" y="6999"/>
                  <a:pt x="11125" y="6952"/>
                  <a:pt x="11125" y="6894"/>
                </a:cubicBezTo>
                <a:lnTo>
                  <a:pt x="11125" y="6674"/>
                </a:lnTo>
                <a:cubicBezTo>
                  <a:pt x="11125" y="6617"/>
                  <a:pt x="11101" y="6570"/>
                  <a:pt x="11072" y="6570"/>
                </a:cubicBezTo>
                <a:close/>
                <a:moveTo>
                  <a:pt x="11922" y="6570"/>
                </a:moveTo>
                <a:cubicBezTo>
                  <a:pt x="11893" y="6570"/>
                  <a:pt x="11869" y="6617"/>
                  <a:pt x="11869" y="6674"/>
                </a:cubicBezTo>
                <a:lnTo>
                  <a:pt x="11869" y="6894"/>
                </a:lnTo>
                <a:cubicBezTo>
                  <a:pt x="11869" y="6952"/>
                  <a:pt x="11893" y="6999"/>
                  <a:pt x="11922" y="6999"/>
                </a:cubicBezTo>
                <a:cubicBezTo>
                  <a:pt x="11951" y="6999"/>
                  <a:pt x="11974" y="6952"/>
                  <a:pt x="11974" y="6894"/>
                </a:cubicBezTo>
                <a:lnTo>
                  <a:pt x="11974" y="6674"/>
                </a:lnTo>
                <a:cubicBezTo>
                  <a:pt x="11974" y="6617"/>
                  <a:pt x="11951" y="6570"/>
                  <a:pt x="11922" y="6570"/>
                </a:cubicBezTo>
                <a:close/>
                <a:moveTo>
                  <a:pt x="12236" y="6570"/>
                </a:moveTo>
                <a:cubicBezTo>
                  <a:pt x="12207" y="6570"/>
                  <a:pt x="12183" y="6617"/>
                  <a:pt x="12183" y="6674"/>
                </a:cubicBezTo>
                <a:lnTo>
                  <a:pt x="12183" y="6894"/>
                </a:lnTo>
                <a:cubicBezTo>
                  <a:pt x="12183" y="6952"/>
                  <a:pt x="12207" y="6999"/>
                  <a:pt x="12236" y="6999"/>
                </a:cubicBezTo>
                <a:cubicBezTo>
                  <a:pt x="12265" y="6999"/>
                  <a:pt x="12288" y="6952"/>
                  <a:pt x="12288" y="6894"/>
                </a:cubicBezTo>
                <a:lnTo>
                  <a:pt x="12288" y="6674"/>
                </a:lnTo>
                <a:cubicBezTo>
                  <a:pt x="12288" y="6617"/>
                  <a:pt x="12265" y="6570"/>
                  <a:pt x="12236" y="6570"/>
                </a:cubicBezTo>
                <a:close/>
                <a:moveTo>
                  <a:pt x="13085" y="6570"/>
                </a:moveTo>
                <a:cubicBezTo>
                  <a:pt x="13056" y="6570"/>
                  <a:pt x="13032" y="6617"/>
                  <a:pt x="13032" y="6674"/>
                </a:cubicBezTo>
                <a:lnTo>
                  <a:pt x="13032" y="6894"/>
                </a:lnTo>
                <a:cubicBezTo>
                  <a:pt x="13032" y="6952"/>
                  <a:pt x="13056" y="6999"/>
                  <a:pt x="13085" y="6999"/>
                </a:cubicBezTo>
                <a:cubicBezTo>
                  <a:pt x="13114" y="6999"/>
                  <a:pt x="13138" y="6952"/>
                  <a:pt x="13138" y="6894"/>
                </a:cubicBezTo>
                <a:lnTo>
                  <a:pt x="13138" y="6674"/>
                </a:lnTo>
                <a:cubicBezTo>
                  <a:pt x="13138" y="6617"/>
                  <a:pt x="13114" y="6570"/>
                  <a:pt x="13085" y="6570"/>
                </a:cubicBezTo>
                <a:close/>
                <a:moveTo>
                  <a:pt x="13399" y="6570"/>
                </a:moveTo>
                <a:cubicBezTo>
                  <a:pt x="13370" y="6570"/>
                  <a:pt x="13348" y="6617"/>
                  <a:pt x="13348" y="6674"/>
                </a:cubicBezTo>
                <a:lnTo>
                  <a:pt x="13348" y="6894"/>
                </a:lnTo>
                <a:cubicBezTo>
                  <a:pt x="13348" y="6952"/>
                  <a:pt x="13370" y="6999"/>
                  <a:pt x="13399" y="6999"/>
                </a:cubicBezTo>
                <a:cubicBezTo>
                  <a:pt x="13428" y="6999"/>
                  <a:pt x="13452" y="6952"/>
                  <a:pt x="13452" y="6894"/>
                </a:cubicBezTo>
                <a:lnTo>
                  <a:pt x="13452" y="6674"/>
                </a:lnTo>
                <a:cubicBezTo>
                  <a:pt x="13452" y="6617"/>
                  <a:pt x="13428" y="6570"/>
                  <a:pt x="13399" y="6570"/>
                </a:cubicBezTo>
                <a:close/>
                <a:moveTo>
                  <a:pt x="14249" y="6570"/>
                </a:moveTo>
                <a:cubicBezTo>
                  <a:pt x="14220" y="6570"/>
                  <a:pt x="14196" y="6617"/>
                  <a:pt x="14196" y="6674"/>
                </a:cubicBezTo>
                <a:lnTo>
                  <a:pt x="14196" y="6894"/>
                </a:lnTo>
                <a:cubicBezTo>
                  <a:pt x="14196" y="6952"/>
                  <a:pt x="14220" y="6999"/>
                  <a:pt x="14249" y="6999"/>
                </a:cubicBezTo>
                <a:cubicBezTo>
                  <a:pt x="14278" y="6999"/>
                  <a:pt x="14302" y="6952"/>
                  <a:pt x="14302" y="6894"/>
                </a:cubicBezTo>
                <a:lnTo>
                  <a:pt x="14302" y="6674"/>
                </a:lnTo>
                <a:cubicBezTo>
                  <a:pt x="14302" y="6617"/>
                  <a:pt x="14278" y="6570"/>
                  <a:pt x="14249" y="6570"/>
                </a:cubicBezTo>
                <a:close/>
                <a:moveTo>
                  <a:pt x="14564" y="6570"/>
                </a:moveTo>
                <a:cubicBezTo>
                  <a:pt x="14535" y="6570"/>
                  <a:pt x="14511" y="6617"/>
                  <a:pt x="14511" y="6674"/>
                </a:cubicBezTo>
                <a:lnTo>
                  <a:pt x="14511" y="6894"/>
                </a:lnTo>
                <a:cubicBezTo>
                  <a:pt x="14511" y="6952"/>
                  <a:pt x="14535" y="6999"/>
                  <a:pt x="14564" y="6999"/>
                </a:cubicBezTo>
                <a:cubicBezTo>
                  <a:pt x="14593" y="6999"/>
                  <a:pt x="14617" y="6952"/>
                  <a:pt x="14617" y="6894"/>
                </a:cubicBezTo>
                <a:lnTo>
                  <a:pt x="14617" y="6674"/>
                </a:lnTo>
                <a:cubicBezTo>
                  <a:pt x="14617" y="6617"/>
                  <a:pt x="14593" y="6570"/>
                  <a:pt x="14564" y="6570"/>
                </a:cubicBezTo>
                <a:close/>
                <a:moveTo>
                  <a:pt x="15413" y="6570"/>
                </a:moveTo>
                <a:cubicBezTo>
                  <a:pt x="15384" y="6570"/>
                  <a:pt x="15360" y="6617"/>
                  <a:pt x="15360" y="6674"/>
                </a:cubicBezTo>
                <a:lnTo>
                  <a:pt x="15360" y="6894"/>
                </a:lnTo>
                <a:cubicBezTo>
                  <a:pt x="15360" y="6952"/>
                  <a:pt x="15384" y="6999"/>
                  <a:pt x="15413" y="6999"/>
                </a:cubicBezTo>
                <a:cubicBezTo>
                  <a:pt x="15442" y="6999"/>
                  <a:pt x="15465" y="6952"/>
                  <a:pt x="15465" y="6894"/>
                </a:cubicBezTo>
                <a:lnTo>
                  <a:pt x="15465" y="6674"/>
                </a:lnTo>
                <a:cubicBezTo>
                  <a:pt x="15465" y="6617"/>
                  <a:pt x="15442" y="6570"/>
                  <a:pt x="15413" y="6570"/>
                </a:cubicBezTo>
                <a:close/>
                <a:moveTo>
                  <a:pt x="15728" y="6570"/>
                </a:moveTo>
                <a:cubicBezTo>
                  <a:pt x="15699" y="6570"/>
                  <a:pt x="15675" y="6617"/>
                  <a:pt x="15675" y="6674"/>
                </a:cubicBezTo>
                <a:lnTo>
                  <a:pt x="15675" y="6894"/>
                </a:lnTo>
                <a:cubicBezTo>
                  <a:pt x="15675" y="6952"/>
                  <a:pt x="15699" y="6999"/>
                  <a:pt x="15728" y="6999"/>
                </a:cubicBezTo>
                <a:cubicBezTo>
                  <a:pt x="15757" y="6999"/>
                  <a:pt x="15781" y="6952"/>
                  <a:pt x="15781" y="6894"/>
                </a:cubicBezTo>
                <a:lnTo>
                  <a:pt x="15781" y="6674"/>
                </a:lnTo>
                <a:cubicBezTo>
                  <a:pt x="15781" y="6617"/>
                  <a:pt x="15757" y="6570"/>
                  <a:pt x="15728" y="6570"/>
                </a:cubicBezTo>
                <a:close/>
                <a:moveTo>
                  <a:pt x="16578" y="6570"/>
                </a:moveTo>
                <a:cubicBezTo>
                  <a:pt x="16549" y="6570"/>
                  <a:pt x="16525" y="6617"/>
                  <a:pt x="16525" y="6674"/>
                </a:cubicBezTo>
                <a:lnTo>
                  <a:pt x="16525" y="6894"/>
                </a:lnTo>
                <a:cubicBezTo>
                  <a:pt x="16525" y="6952"/>
                  <a:pt x="16549" y="6999"/>
                  <a:pt x="16578" y="6999"/>
                </a:cubicBezTo>
                <a:cubicBezTo>
                  <a:pt x="16607" y="6999"/>
                  <a:pt x="16630" y="6952"/>
                  <a:pt x="16630" y="6894"/>
                </a:cubicBezTo>
                <a:lnTo>
                  <a:pt x="16630" y="6674"/>
                </a:lnTo>
                <a:cubicBezTo>
                  <a:pt x="16630" y="6617"/>
                  <a:pt x="16607" y="6570"/>
                  <a:pt x="16578" y="6570"/>
                </a:cubicBezTo>
                <a:close/>
                <a:moveTo>
                  <a:pt x="16892" y="6570"/>
                </a:moveTo>
                <a:cubicBezTo>
                  <a:pt x="16863" y="6570"/>
                  <a:pt x="16839" y="6617"/>
                  <a:pt x="16839" y="6674"/>
                </a:cubicBezTo>
                <a:lnTo>
                  <a:pt x="16839" y="6894"/>
                </a:lnTo>
                <a:cubicBezTo>
                  <a:pt x="16839" y="6952"/>
                  <a:pt x="16863" y="6999"/>
                  <a:pt x="16892" y="6999"/>
                </a:cubicBezTo>
                <a:cubicBezTo>
                  <a:pt x="16921" y="6999"/>
                  <a:pt x="16944" y="6952"/>
                  <a:pt x="16944" y="6894"/>
                </a:cubicBezTo>
                <a:lnTo>
                  <a:pt x="16944" y="6674"/>
                </a:lnTo>
                <a:cubicBezTo>
                  <a:pt x="16944" y="6617"/>
                  <a:pt x="16921" y="6570"/>
                  <a:pt x="16892" y="6570"/>
                </a:cubicBezTo>
                <a:close/>
                <a:moveTo>
                  <a:pt x="17741" y="6570"/>
                </a:moveTo>
                <a:cubicBezTo>
                  <a:pt x="17712" y="6570"/>
                  <a:pt x="17689" y="6617"/>
                  <a:pt x="17689" y="6674"/>
                </a:cubicBezTo>
                <a:lnTo>
                  <a:pt x="17689" y="6894"/>
                </a:lnTo>
                <a:cubicBezTo>
                  <a:pt x="17689" y="6952"/>
                  <a:pt x="17712" y="6999"/>
                  <a:pt x="17741" y="6999"/>
                </a:cubicBezTo>
                <a:cubicBezTo>
                  <a:pt x="17770" y="6999"/>
                  <a:pt x="17794" y="6952"/>
                  <a:pt x="17794" y="6894"/>
                </a:cubicBezTo>
                <a:lnTo>
                  <a:pt x="17794" y="6674"/>
                </a:lnTo>
                <a:cubicBezTo>
                  <a:pt x="17794" y="6617"/>
                  <a:pt x="17770" y="6570"/>
                  <a:pt x="17741" y="6570"/>
                </a:cubicBezTo>
                <a:close/>
                <a:moveTo>
                  <a:pt x="18055" y="6570"/>
                </a:moveTo>
                <a:cubicBezTo>
                  <a:pt x="18026" y="6570"/>
                  <a:pt x="18002" y="6617"/>
                  <a:pt x="18002" y="6674"/>
                </a:cubicBezTo>
                <a:lnTo>
                  <a:pt x="18002" y="6894"/>
                </a:lnTo>
                <a:cubicBezTo>
                  <a:pt x="18002" y="6952"/>
                  <a:pt x="18026" y="6999"/>
                  <a:pt x="18055" y="6999"/>
                </a:cubicBezTo>
                <a:cubicBezTo>
                  <a:pt x="18085" y="6999"/>
                  <a:pt x="18108" y="6952"/>
                  <a:pt x="18108" y="6894"/>
                </a:cubicBezTo>
                <a:lnTo>
                  <a:pt x="18108" y="6674"/>
                </a:lnTo>
                <a:cubicBezTo>
                  <a:pt x="18108" y="6617"/>
                  <a:pt x="18085" y="6570"/>
                  <a:pt x="18055" y="6570"/>
                </a:cubicBezTo>
                <a:close/>
                <a:moveTo>
                  <a:pt x="18905" y="6570"/>
                </a:moveTo>
                <a:cubicBezTo>
                  <a:pt x="18876" y="6570"/>
                  <a:pt x="18852" y="6617"/>
                  <a:pt x="18852" y="6674"/>
                </a:cubicBezTo>
                <a:lnTo>
                  <a:pt x="18852" y="6894"/>
                </a:lnTo>
                <a:cubicBezTo>
                  <a:pt x="18852" y="6952"/>
                  <a:pt x="18876" y="6999"/>
                  <a:pt x="18905" y="6999"/>
                </a:cubicBezTo>
                <a:cubicBezTo>
                  <a:pt x="18934" y="6999"/>
                  <a:pt x="18958" y="6952"/>
                  <a:pt x="18958" y="6894"/>
                </a:cubicBezTo>
                <a:lnTo>
                  <a:pt x="18958" y="6674"/>
                </a:lnTo>
                <a:cubicBezTo>
                  <a:pt x="18958" y="6617"/>
                  <a:pt x="18934" y="6570"/>
                  <a:pt x="18905" y="6570"/>
                </a:cubicBezTo>
                <a:close/>
                <a:moveTo>
                  <a:pt x="19220" y="6570"/>
                </a:moveTo>
                <a:cubicBezTo>
                  <a:pt x="19191" y="6570"/>
                  <a:pt x="19167" y="6617"/>
                  <a:pt x="19167" y="6674"/>
                </a:cubicBezTo>
                <a:lnTo>
                  <a:pt x="19167" y="6894"/>
                </a:lnTo>
                <a:cubicBezTo>
                  <a:pt x="19167" y="6952"/>
                  <a:pt x="19191" y="6999"/>
                  <a:pt x="19220" y="6999"/>
                </a:cubicBezTo>
                <a:cubicBezTo>
                  <a:pt x="19249" y="6999"/>
                  <a:pt x="19273" y="6952"/>
                  <a:pt x="19273" y="6894"/>
                </a:cubicBezTo>
                <a:lnTo>
                  <a:pt x="19273" y="6674"/>
                </a:lnTo>
                <a:cubicBezTo>
                  <a:pt x="19273" y="6617"/>
                  <a:pt x="19249" y="6570"/>
                  <a:pt x="19220" y="6570"/>
                </a:cubicBezTo>
                <a:close/>
                <a:moveTo>
                  <a:pt x="20069" y="6570"/>
                </a:moveTo>
                <a:cubicBezTo>
                  <a:pt x="20040" y="6570"/>
                  <a:pt x="20016" y="6617"/>
                  <a:pt x="20016" y="6674"/>
                </a:cubicBezTo>
                <a:lnTo>
                  <a:pt x="20016" y="6894"/>
                </a:lnTo>
                <a:cubicBezTo>
                  <a:pt x="20016" y="6952"/>
                  <a:pt x="20040" y="6999"/>
                  <a:pt x="20069" y="6999"/>
                </a:cubicBezTo>
                <a:cubicBezTo>
                  <a:pt x="20099" y="6999"/>
                  <a:pt x="20122" y="6952"/>
                  <a:pt x="20122" y="6894"/>
                </a:cubicBezTo>
                <a:lnTo>
                  <a:pt x="20122" y="6674"/>
                </a:lnTo>
                <a:cubicBezTo>
                  <a:pt x="20122" y="6617"/>
                  <a:pt x="20099" y="6570"/>
                  <a:pt x="20069" y="6570"/>
                </a:cubicBezTo>
                <a:close/>
                <a:moveTo>
                  <a:pt x="20384" y="6570"/>
                </a:moveTo>
                <a:cubicBezTo>
                  <a:pt x="20355" y="6570"/>
                  <a:pt x="20331" y="6617"/>
                  <a:pt x="20331" y="6674"/>
                </a:cubicBezTo>
                <a:lnTo>
                  <a:pt x="20331" y="6894"/>
                </a:lnTo>
                <a:cubicBezTo>
                  <a:pt x="20331" y="6952"/>
                  <a:pt x="20355" y="6999"/>
                  <a:pt x="20384" y="6999"/>
                </a:cubicBezTo>
                <a:cubicBezTo>
                  <a:pt x="20413" y="6999"/>
                  <a:pt x="20436" y="6952"/>
                  <a:pt x="20436" y="6894"/>
                </a:cubicBezTo>
                <a:lnTo>
                  <a:pt x="20436" y="6674"/>
                </a:lnTo>
                <a:cubicBezTo>
                  <a:pt x="20436" y="6617"/>
                  <a:pt x="20413" y="6570"/>
                  <a:pt x="20384" y="6570"/>
                </a:cubicBezTo>
                <a:close/>
                <a:moveTo>
                  <a:pt x="21234" y="6570"/>
                </a:moveTo>
                <a:cubicBezTo>
                  <a:pt x="21204" y="6570"/>
                  <a:pt x="21181" y="6617"/>
                  <a:pt x="21181" y="6674"/>
                </a:cubicBezTo>
                <a:lnTo>
                  <a:pt x="21181" y="6894"/>
                </a:lnTo>
                <a:cubicBezTo>
                  <a:pt x="21181" y="6952"/>
                  <a:pt x="21204" y="6999"/>
                  <a:pt x="21234" y="6999"/>
                </a:cubicBezTo>
                <a:cubicBezTo>
                  <a:pt x="21263" y="6999"/>
                  <a:pt x="21285" y="6952"/>
                  <a:pt x="21285" y="6894"/>
                </a:cubicBezTo>
                <a:lnTo>
                  <a:pt x="21285" y="6674"/>
                </a:lnTo>
                <a:cubicBezTo>
                  <a:pt x="21285" y="6617"/>
                  <a:pt x="21263" y="6570"/>
                  <a:pt x="21234" y="6570"/>
                </a:cubicBezTo>
                <a:close/>
                <a:moveTo>
                  <a:pt x="21547" y="6570"/>
                </a:moveTo>
                <a:cubicBezTo>
                  <a:pt x="21518" y="6570"/>
                  <a:pt x="21495" y="6617"/>
                  <a:pt x="21495" y="6674"/>
                </a:cubicBezTo>
                <a:lnTo>
                  <a:pt x="21495" y="6894"/>
                </a:lnTo>
                <a:cubicBezTo>
                  <a:pt x="21495" y="6952"/>
                  <a:pt x="21518" y="6999"/>
                  <a:pt x="21547" y="6999"/>
                </a:cubicBezTo>
                <a:cubicBezTo>
                  <a:pt x="21576" y="6999"/>
                  <a:pt x="21600" y="6952"/>
                  <a:pt x="21600" y="6894"/>
                </a:cubicBezTo>
                <a:lnTo>
                  <a:pt x="21600" y="6674"/>
                </a:lnTo>
                <a:cubicBezTo>
                  <a:pt x="21600" y="6617"/>
                  <a:pt x="21576" y="6570"/>
                  <a:pt x="21547" y="6570"/>
                </a:cubicBezTo>
                <a:close/>
                <a:moveTo>
                  <a:pt x="53" y="7300"/>
                </a:moveTo>
                <a:cubicBezTo>
                  <a:pt x="24" y="7300"/>
                  <a:pt x="0" y="7347"/>
                  <a:pt x="0" y="7404"/>
                </a:cubicBezTo>
                <a:lnTo>
                  <a:pt x="0" y="7624"/>
                </a:lnTo>
                <a:cubicBezTo>
                  <a:pt x="0" y="7682"/>
                  <a:pt x="24" y="7729"/>
                  <a:pt x="53" y="7729"/>
                </a:cubicBezTo>
                <a:cubicBezTo>
                  <a:pt x="82" y="7729"/>
                  <a:pt x="106" y="7682"/>
                  <a:pt x="106" y="7624"/>
                </a:cubicBezTo>
                <a:lnTo>
                  <a:pt x="106" y="7404"/>
                </a:lnTo>
                <a:cubicBezTo>
                  <a:pt x="106" y="7347"/>
                  <a:pt x="82" y="7300"/>
                  <a:pt x="53" y="7300"/>
                </a:cubicBezTo>
                <a:close/>
                <a:moveTo>
                  <a:pt x="367" y="7300"/>
                </a:moveTo>
                <a:cubicBezTo>
                  <a:pt x="338" y="7300"/>
                  <a:pt x="315" y="7347"/>
                  <a:pt x="315" y="7404"/>
                </a:cubicBezTo>
                <a:lnTo>
                  <a:pt x="315" y="7624"/>
                </a:lnTo>
                <a:cubicBezTo>
                  <a:pt x="315" y="7682"/>
                  <a:pt x="338" y="7729"/>
                  <a:pt x="367" y="7729"/>
                </a:cubicBezTo>
                <a:cubicBezTo>
                  <a:pt x="397" y="7729"/>
                  <a:pt x="420" y="7682"/>
                  <a:pt x="420" y="7624"/>
                </a:cubicBezTo>
                <a:lnTo>
                  <a:pt x="420" y="7404"/>
                </a:lnTo>
                <a:cubicBezTo>
                  <a:pt x="420" y="7347"/>
                  <a:pt x="397" y="7300"/>
                  <a:pt x="367" y="7300"/>
                </a:cubicBezTo>
                <a:close/>
                <a:moveTo>
                  <a:pt x="1217" y="7300"/>
                </a:moveTo>
                <a:cubicBezTo>
                  <a:pt x="1188" y="7300"/>
                  <a:pt x="1164" y="7347"/>
                  <a:pt x="1164" y="7404"/>
                </a:cubicBezTo>
                <a:lnTo>
                  <a:pt x="1164" y="7624"/>
                </a:lnTo>
                <a:cubicBezTo>
                  <a:pt x="1164" y="7682"/>
                  <a:pt x="1188" y="7729"/>
                  <a:pt x="1217" y="7729"/>
                </a:cubicBezTo>
                <a:cubicBezTo>
                  <a:pt x="1246" y="7729"/>
                  <a:pt x="1270" y="7682"/>
                  <a:pt x="1270" y="7624"/>
                </a:cubicBezTo>
                <a:lnTo>
                  <a:pt x="1270" y="7404"/>
                </a:lnTo>
                <a:cubicBezTo>
                  <a:pt x="1270" y="7347"/>
                  <a:pt x="1246" y="7300"/>
                  <a:pt x="1217" y="7300"/>
                </a:cubicBezTo>
                <a:close/>
                <a:moveTo>
                  <a:pt x="1532" y="7300"/>
                </a:moveTo>
                <a:cubicBezTo>
                  <a:pt x="1503" y="7300"/>
                  <a:pt x="1479" y="7347"/>
                  <a:pt x="1479" y="7404"/>
                </a:cubicBezTo>
                <a:lnTo>
                  <a:pt x="1479" y="7624"/>
                </a:lnTo>
                <a:cubicBezTo>
                  <a:pt x="1479" y="7682"/>
                  <a:pt x="1503" y="7729"/>
                  <a:pt x="1532" y="7729"/>
                </a:cubicBezTo>
                <a:cubicBezTo>
                  <a:pt x="1561" y="7729"/>
                  <a:pt x="1584" y="7682"/>
                  <a:pt x="1584" y="7624"/>
                </a:cubicBezTo>
                <a:lnTo>
                  <a:pt x="1584" y="7404"/>
                </a:lnTo>
                <a:cubicBezTo>
                  <a:pt x="1584" y="7347"/>
                  <a:pt x="1561" y="7300"/>
                  <a:pt x="1532" y="7300"/>
                </a:cubicBezTo>
                <a:close/>
                <a:moveTo>
                  <a:pt x="2380" y="7300"/>
                </a:moveTo>
                <a:cubicBezTo>
                  <a:pt x="2351" y="7300"/>
                  <a:pt x="2329" y="7347"/>
                  <a:pt x="2329" y="7404"/>
                </a:cubicBezTo>
                <a:lnTo>
                  <a:pt x="2329" y="7624"/>
                </a:lnTo>
                <a:cubicBezTo>
                  <a:pt x="2329" y="7682"/>
                  <a:pt x="2351" y="7729"/>
                  <a:pt x="2380" y="7729"/>
                </a:cubicBezTo>
                <a:cubicBezTo>
                  <a:pt x="2409" y="7729"/>
                  <a:pt x="2433" y="7682"/>
                  <a:pt x="2433" y="7624"/>
                </a:cubicBezTo>
                <a:lnTo>
                  <a:pt x="2433" y="7404"/>
                </a:lnTo>
                <a:cubicBezTo>
                  <a:pt x="2433" y="7347"/>
                  <a:pt x="2409" y="7300"/>
                  <a:pt x="2380" y="7300"/>
                </a:cubicBezTo>
                <a:close/>
                <a:moveTo>
                  <a:pt x="2695" y="7300"/>
                </a:moveTo>
                <a:cubicBezTo>
                  <a:pt x="2666" y="7300"/>
                  <a:pt x="2643" y="7347"/>
                  <a:pt x="2643" y="7404"/>
                </a:cubicBezTo>
                <a:lnTo>
                  <a:pt x="2643" y="7624"/>
                </a:lnTo>
                <a:cubicBezTo>
                  <a:pt x="2643" y="7682"/>
                  <a:pt x="2666" y="7729"/>
                  <a:pt x="2695" y="7729"/>
                </a:cubicBezTo>
                <a:cubicBezTo>
                  <a:pt x="2724" y="7729"/>
                  <a:pt x="2748" y="7682"/>
                  <a:pt x="2748" y="7624"/>
                </a:cubicBezTo>
                <a:lnTo>
                  <a:pt x="2748" y="7404"/>
                </a:lnTo>
                <a:cubicBezTo>
                  <a:pt x="2748" y="7347"/>
                  <a:pt x="2724" y="7300"/>
                  <a:pt x="2695" y="7300"/>
                </a:cubicBezTo>
                <a:close/>
                <a:moveTo>
                  <a:pt x="3545" y="7300"/>
                </a:moveTo>
                <a:cubicBezTo>
                  <a:pt x="3516" y="7300"/>
                  <a:pt x="3492" y="7347"/>
                  <a:pt x="3492" y="7404"/>
                </a:cubicBezTo>
                <a:lnTo>
                  <a:pt x="3492" y="7624"/>
                </a:lnTo>
                <a:cubicBezTo>
                  <a:pt x="3492" y="7682"/>
                  <a:pt x="3516" y="7729"/>
                  <a:pt x="3545" y="7729"/>
                </a:cubicBezTo>
                <a:cubicBezTo>
                  <a:pt x="3574" y="7729"/>
                  <a:pt x="3598" y="7682"/>
                  <a:pt x="3598" y="7624"/>
                </a:cubicBezTo>
                <a:lnTo>
                  <a:pt x="3598" y="7404"/>
                </a:lnTo>
                <a:cubicBezTo>
                  <a:pt x="3598" y="7347"/>
                  <a:pt x="3574" y="7300"/>
                  <a:pt x="3545" y="7300"/>
                </a:cubicBezTo>
                <a:close/>
                <a:moveTo>
                  <a:pt x="3859" y="7300"/>
                </a:moveTo>
                <a:cubicBezTo>
                  <a:pt x="3830" y="7300"/>
                  <a:pt x="3806" y="7347"/>
                  <a:pt x="3806" y="7404"/>
                </a:cubicBezTo>
                <a:lnTo>
                  <a:pt x="3806" y="7624"/>
                </a:lnTo>
                <a:cubicBezTo>
                  <a:pt x="3806" y="7682"/>
                  <a:pt x="3830" y="7729"/>
                  <a:pt x="3859" y="7729"/>
                </a:cubicBezTo>
                <a:cubicBezTo>
                  <a:pt x="3888" y="7729"/>
                  <a:pt x="3912" y="7682"/>
                  <a:pt x="3912" y="7624"/>
                </a:cubicBezTo>
                <a:lnTo>
                  <a:pt x="3912" y="7404"/>
                </a:lnTo>
                <a:cubicBezTo>
                  <a:pt x="3912" y="7347"/>
                  <a:pt x="3888" y="7300"/>
                  <a:pt x="3859" y="7300"/>
                </a:cubicBezTo>
                <a:close/>
                <a:moveTo>
                  <a:pt x="4709" y="7300"/>
                </a:moveTo>
                <a:cubicBezTo>
                  <a:pt x="4680" y="7300"/>
                  <a:pt x="4656" y="7347"/>
                  <a:pt x="4656" y="7404"/>
                </a:cubicBezTo>
                <a:lnTo>
                  <a:pt x="4656" y="7624"/>
                </a:lnTo>
                <a:cubicBezTo>
                  <a:pt x="4656" y="7682"/>
                  <a:pt x="4680" y="7729"/>
                  <a:pt x="4709" y="7729"/>
                </a:cubicBezTo>
                <a:cubicBezTo>
                  <a:pt x="4738" y="7729"/>
                  <a:pt x="4762" y="7682"/>
                  <a:pt x="4762" y="7624"/>
                </a:cubicBezTo>
                <a:lnTo>
                  <a:pt x="4762" y="7404"/>
                </a:lnTo>
                <a:cubicBezTo>
                  <a:pt x="4762" y="7347"/>
                  <a:pt x="4738" y="7300"/>
                  <a:pt x="4709" y="7300"/>
                </a:cubicBezTo>
                <a:close/>
                <a:moveTo>
                  <a:pt x="5023" y="7300"/>
                </a:moveTo>
                <a:cubicBezTo>
                  <a:pt x="4994" y="7300"/>
                  <a:pt x="4970" y="7347"/>
                  <a:pt x="4970" y="7404"/>
                </a:cubicBezTo>
                <a:lnTo>
                  <a:pt x="4970" y="7624"/>
                </a:lnTo>
                <a:cubicBezTo>
                  <a:pt x="4970" y="7682"/>
                  <a:pt x="4994" y="7729"/>
                  <a:pt x="5023" y="7729"/>
                </a:cubicBezTo>
                <a:cubicBezTo>
                  <a:pt x="5053" y="7729"/>
                  <a:pt x="5076" y="7682"/>
                  <a:pt x="5076" y="7624"/>
                </a:cubicBezTo>
                <a:lnTo>
                  <a:pt x="5076" y="7404"/>
                </a:lnTo>
                <a:cubicBezTo>
                  <a:pt x="5076" y="7347"/>
                  <a:pt x="5053" y="7300"/>
                  <a:pt x="5023" y="7300"/>
                </a:cubicBezTo>
                <a:close/>
                <a:moveTo>
                  <a:pt x="5873" y="7300"/>
                </a:moveTo>
                <a:cubicBezTo>
                  <a:pt x="5844" y="7300"/>
                  <a:pt x="5820" y="7347"/>
                  <a:pt x="5820" y="7404"/>
                </a:cubicBezTo>
                <a:lnTo>
                  <a:pt x="5820" y="7624"/>
                </a:lnTo>
                <a:cubicBezTo>
                  <a:pt x="5820" y="7682"/>
                  <a:pt x="5844" y="7729"/>
                  <a:pt x="5873" y="7729"/>
                </a:cubicBezTo>
                <a:cubicBezTo>
                  <a:pt x="5902" y="7729"/>
                  <a:pt x="5926" y="7682"/>
                  <a:pt x="5926" y="7624"/>
                </a:cubicBezTo>
                <a:lnTo>
                  <a:pt x="5926" y="7404"/>
                </a:lnTo>
                <a:cubicBezTo>
                  <a:pt x="5926" y="7347"/>
                  <a:pt x="5902" y="7300"/>
                  <a:pt x="5873" y="7300"/>
                </a:cubicBezTo>
                <a:close/>
                <a:moveTo>
                  <a:pt x="6188" y="7300"/>
                </a:moveTo>
                <a:cubicBezTo>
                  <a:pt x="6159" y="7300"/>
                  <a:pt x="6135" y="7347"/>
                  <a:pt x="6135" y="7404"/>
                </a:cubicBezTo>
                <a:lnTo>
                  <a:pt x="6135" y="7624"/>
                </a:lnTo>
                <a:cubicBezTo>
                  <a:pt x="6135" y="7682"/>
                  <a:pt x="6159" y="7729"/>
                  <a:pt x="6188" y="7729"/>
                </a:cubicBezTo>
                <a:cubicBezTo>
                  <a:pt x="6217" y="7729"/>
                  <a:pt x="6240" y="7682"/>
                  <a:pt x="6240" y="7624"/>
                </a:cubicBezTo>
                <a:lnTo>
                  <a:pt x="6240" y="7404"/>
                </a:lnTo>
                <a:cubicBezTo>
                  <a:pt x="6240" y="7347"/>
                  <a:pt x="6217" y="7300"/>
                  <a:pt x="6188" y="7300"/>
                </a:cubicBezTo>
                <a:close/>
                <a:moveTo>
                  <a:pt x="7036" y="7300"/>
                </a:moveTo>
                <a:cubicBezTo>
                  <a:pt x="7007" y="7300"/>
                  <a:pt x="6984" y="7347"/>
                  <a:pt x="6984" y="7404"/>
                </a:cubicBezTo>
                <a:lnTo>
                  <a:pt x="6984" y="7624"/>
                </a:lnTo>
                <a:cubicBezTo>
                  <a:pt x="6984" y="7682"/>
                  <a:pt x="7007" y="7729"/>
                  <a:pt x="7036" y="7729"/>
                </a:cubicBezTo>
                <a:cubicBezTo>
                  <a:pt x="7065" y="7729"/>
                  <a:pt x="7089" y="7682"/>
                  <a:pt x="7089" y="7624"/>
                </a:cubicBezTo>
                <a:lnTo>
                  <a:pt x="7089" y="7404"/>
                </a:lnTo>
                <a:cubicBezTo>
                  <a:pt x="7089" y="7347"/>
                  <a:pt x="7065" y="7300"/>
                  <a:pt x="7036" y="7300"/>
                </a:cubicBezTo>
                <a:close/>
                <a:moveTo>
                  <a:pt x="7351" y="7300"/>
                </a:moveTo>
                <a:cubicBezTo>
                  <a:pt x="7322" y="7300"/>
                  <a:pt x="7299" y="7347"/>
                  <a:pt x="7299" y="7404"/>
                </a:cubicBezTo>
                <a:lnTo>
                  <a:pt x="7299" y="7624"/>
                </a:lnTo>
                <a:cubicBezTo>
                  <a:pt x="7299" y="7682"/>
                  <a:pt x="7322" y="7729"/>
                  <a:pt x="7351" y="7729"/>
                </a:cubicBezTo>
                <a:cubicBezTo>
                  <a:pt x="7380" y="7729"/>
                  <a:pt x="7404" y="7682"/>
                  <a:pt x="7404" y="7624"/>
                </a:cubicBezTo>
                <a:lnTo>
                  <a:pt x="7404" y="7404"/>
                </a:lnTo>
                <a:cubicBezTo>
                  <a:pt x="7404" y="7347"/>
                  <a:pt x="7380" y="7300"/>
                  <a:pt x="7351" y="7300"/>
                </a:cubicBezTo>
                <a:close/>
                <a:moveTo>
                  <a:pt x="8201" y="7300"/>
                </a:moveTo>
                <a:cubicBezTo>
                  <a:pt x="8171" y="7300"/>
                  <a:pt x="8148" y="7347"/>
                  <a:pt x="8148" y="7404"/>
                </a:cubicBezTo>
                <a:lnTo>
                  <a:pt x="8148" y="7624"/>
                </a:lnTo>
                <a:cubicBezTo>
                  <a:pt x="8148" y="7682"/>
                  <a:pt x="8171" y="7729"/>
                  <a:pt x="8201" y="7729"/>
                </a:cubicBezTo>
                <a:cubicBezTo>
                  <a:pt x="8230" y="7729"/>
                  <a:pt x="8254" y="7682"/>
                  <a:pt x="8254" y="7624"/>
                </a:cubicBezTo>
                <a:lnTo>
                  <a:pt x="8254" y="7404"/>
                </a:lnTo>
                <a:cubicBezTo>
                  <a:pt x="8254" y="7347"/>
                  <a:pt x="8230" y="7300"/>
                  <a:pt x="8201" y="7300"/>
                </a:cubicBezTo>
                <a:close/>
                <a:moveTo>
                  <a:pt x="8515" y="7300"/>
                </a:moveTo>
                <a:cubicBezTo>
                  <a:pt x="8486" y="7300"/>
                  <a:pt x="8462" y="7347"/>
                  <a:pt x="8462" y="7404"/>
                </a:cubicBezTo>
                <a:lnTo>
                  <a:pt x="8462" y="7624"/>
                </a:lnTo>
                <a:cubicBezTo>
                  <a:pt x="8462" y="7682"/>
                  <a:pt x="8486" y="7729"/>
                  <a:pt x="8515" y="7729"/>
                </a:cubicBezTo>
                <a:cubicBezTo>
                  <a:pt x="8544" y="7729"/>
                  <a:pt x="8568" y="7682"/>
                  <a:pt x="8568" y="7624"/>
                </a:cubicBezTo>
                <a:lnTo>
                  <a:pt x="8568" y="7404"/>
                </a:lnTo>
                <a:cubicBezTo>
                  <a:pt x="8568" y="7347"/>
                  <a:pt x="8544" y="7300"/>
                  <a:pt x="8515" y="7300"/>
                </a:cubicBezTo>
                <a:close/>
                <a:moveTo>
                  <a:pt x="9365" y="7300"/>
                </a:moveTo>
                <a:cubicBezTo>
                  <a:pt x="9336" y="7300"/>
                  <a:pt x="9312" y="7347"/>
                  <a:pt x="9312" y="7404"/>
                </a:cubicBezTo>
                <a:lnTo>
                  <a:pt x="9312" y="7624"/>
                </a:lnTo>
                <a:cubicBezTo>
                  <a:pt x="9312" y="7682"/>
                  <a:pt x="9336" y="7729"/>
                  <a:pt x="9365" y="7729"/>
                </a:cubicBezTo>
                <a:cubicBezTo>
                  <a:pt x="9394" y="7729"/>
                  <a:pt x="9418" y="7682"/>
                  <a:pt x="9418" y="7624"/>
                </a:cubicBezTo>
                <a:lnTo>
                  <a:pt x="9418" y="7404"/>
                </a:lnTo>
                <a:cubicBezTo>
                  <a:pt x="9418" y="7347"/>
                  <a:pt x="9394" y="7300"/>
                  <a:pt x="9365" y="7300"/>
                </a:cubicBezTo>
                <a:close/>
                <a:moveTo>
                  <a:pt x="9679" y="7300"/>
                </a:moveTo>
                <a:cubicBezTo>
                  <a:pt x="9650" y="7300"/>
                  <a:pt x="9626" y="7347"/>
                  <a:pt x="9626" y="7404"/>
                </a:cubicBezTo>
                <a:lnTo>
                  <a:pt x="9626" y="7624"/>
                </a:lnTo>
                <a:cubicBezTo>
                  <a:pt x="9626" y="7682"/>
                  <a:pt x="9650" y="7729"/>
                  <a:pt x="9679" y="7729"/>
                </a:cubicBezTo>
                <a:cubicBezTo>
                  <a:pt x="9708" y="7729"/>
                  <a:pt x="9732" y="7682"/>
                  <a:pt x="9732" y="7624"/>
                </a:cubicBezTo>
                <a:lnTo>
                  <a:pt x="9732" y="7404"/>
                </a:lnTo>
                <a:cubicBezTo>
                  <a:pt x="9732" y="7347"/>
                  <a:pt x="9708" y="7300"/>
                  <a:pt x="9679" y="7300"/>
                </a:cubicBezTo>
                <a:close/>
                <a:moveTo>
                  <a:pt x="10529" y="7300"/>
                </a:moveTo>
                <a:cubicBezTo>
                  <a:pt x="10500" y="7300"/>
                  <a:pt x="10476" y="7347"/>
                  <a:pt x="10476" y="7404"/>
                </a:cubicBezTo>
                <a:lnTo>
                  <a:pt x="10476" y="7624"/>
                </a:lnTo>
                <a:cubicBezTo>
                  <a:pt x="10476" y="7682"/>
                  <a:pt x="10500" y="7729"/>
                  <a:pt x="10529" y="7729"/>
                </a:cubicBezTo>
                <a:cubicBezTo>
                  <a:pt x="10558" y="7729"/>
                  <a:pt x="10582" y="7682"/>
                  <a:pt x="10582" y="7624"/>
                </a:cubicBezTo>
                <a:lnTo>
                  <a:pt x="10582" y="7404"/>
                </a:lnTo>
                <a:cubicBezTo>
                  <a:pt x="10582" y="7347"/>
                  <a:pt x="10558" y="7300"/>
                  <a:pt x="10529" y="7300"/>
                </a:cubicBezTo>
                <a:close/>
                <a:moveTo>
                  <a:pt x="10844" y="7300"/>
                </a:moveTo>
                <a:cubicBezTo>
                  <a:pt x="10814" y="7300"/>
                  <a:pt x="10791" y="7347"/>
                  <a:pt x="10791" y="7404"/>
                </a:cubicBezTo>
                <a:lnTo>
                  <a:pt x="10791" y="7624"/>
                </a:lnTo>
                <a:cubicBezTo>
                  <a:pt x="10791" y="7682"/>
                  <a:pt x="10814" y="7729"/>
                  <a:pt x="10844" y="7729"/>
                </a:cubicBezTo>
                <a:cubicBezTo>
                  <a:pt x="10873" y="7729"/>
                  <a:pt x="10895" y="7682"/>
                  <a:pt x="10895" y="7624"/>
                </a:cubicBezTo>
                <a:lnTo>
                  <a:pt x="10895" y="7404"/>
                </a:lnTo>
                <a:cubicBezTo>
                  <a:pt x="10895" y="7347"/>
                  <a:pt x="10873" y="7300"/>
                  <a:pt x="10844" y="7300"/>
                </a:cubicBezTo>
                <a:close/>
                <a:moveTo>
                  <a:pt x="11692" y="7300"/>
                </a:moveTo>
                <a:cubicBezTo>
                  <a:pt x="11663" y="7300"/>
                  <a:pt x="11640" y="7347"/>
                  <a:pt x="11640" y="7404"/>
                </a:cubicBezTo>
                <a:lnTo>
                  <a:pt x="11640" y="7624"/>
                </a:lnTo>
                <a:cubicBezTo>
                  <a:pt x="11640" y="7682"/>
                  <a:pt x="11663" y="7729"/>
                  <a:pt x="11692" y="7729"/>
                </a:cubicBezTo>
                <a:cubicBezTo>
                  <a:pt x="11721" y="7729"/>
                  <a:pt x="11745" y="7682"/>
                  <a:pt x="11745" y="7624"/>
                </a:cubicBezTo>
                <a:lnTo>
                  <a:pt x="11745" y="7404"/>
                </a:lnTo>
                <a:cubicBezTo>
                  <a:pt x="11745" y="7347"/>
                  <a:pt x="11721" y="7300"/>
                  <a:pt x="11692" y="7300"/>
                </a:cubicBezTo>
                <a:close/>
                <a:moveTo>
                  <a:pt x="12007" y="7300"/>
                </a:moveTo>
                <a:cubicBezTo>
                  <a:pt x="11978" y="7300"/>
                  <a:pt x="11955" y="7347"/>
                  <a:pt x="11955" y="7404"/>
                </a:cubicBezTo>
                <a:lnTo>
                  <a:pt x="11955" y="7624"/>
                </a:lnTo>
                <a:cubicBezTo>
                  <a:pt x="11955" y="7682"/>
                  <a:pt x="11978" y="7729"/>
                  <a:pt x="12007" y="7729"/>
                </a:cubicBezTo>
                <a:cubicBezTo>
                  <a:pt x="12036" y="7729"/>
                  <a:pt x="12060" y="7682"/>
                  <a:pt x="12060" y="7624"/>
                </a:cubicBezTo>
                <a:lnTo>
                  <a:pt x="12060" y="7404"/>
                </a:lnTo>
                <a:cubicBezTo>
                  <a:pt x="12060" y="7347"/>
                  <a:pt x="12036" y="7300"/>
                  <a:pt x="12007" y="7300"/>
                </a:cubicBezTo>
                <a:close/>
                <a:moveTo>
                  <a:pt x="12856" y="7300"/>
                </a:moveTo>
                <a:cubicBezTo>
                  <a:pt x="12827" y="7300"/>
                  <a:pt x="12804" y="7347"/>
                  <a:pt x="12804" y="7404"/>
                </a:cubicBezTo>
                <a:lnTo>
                  <a:pt x="12804" y="7624"/>
                </a:lnTo>
                <a:cubicBezTo>
                  <a:pt x="12804" y="7682"/>
                  <a:pt x="12827" y="7729"/>
                  <a:pt x="12856" y="7729"/>
                </a:cubicBezTo>
                <a:cubicBezTo>
                  <a:pt x="12886" y="7729"/>
                  <a:pt x="12909" y="7682"/>
                  <a:pt x="12909" y="7624"/>
                </a:cubicBezTo>
                <a:lnTo>
                  <a:pt x="12909" y="7404"/>
                </a:lnTo>
                <a:cubicBezTo>
                  <a:pt x="12909" y="7347"/>
                  <a:pt x="12886" y="7300"/>
                  <a:pt x="12856" y="7300"/>
                </a:cubicBezTo>
                <a:close/>
                <a:moveTo>
                  <a:pt x="13171" y="7300"/>
                </a:moveTo>
                <a:cubicBezTo>
                  <a:pt x="13142" y="7300"/>
                  <a:pt x="13118" y="7347"/>
                  <a:pt x="13118" y="7404"/>
                </a:cubicBezTo>
                <a:lnTo>
                  <a:pt x="13118" y="7624"/>
                </a:lnTo>
                <a:cubicBezTo>
                  <a:pt x="13118" y="7682"/>
                  <a:pt x="13142" y="7729"/>
                  <a:pt x="13171" y="7729"/>
                </a:cubicBezTo>
                <a:cubicBezTo>
                  <a:pt x="13200" y="7729"/>
                  <a:pt x="13224" y="7682"/>
                  <a:pt x="13224" y="7624"/>
                </a:cubicBezTo>
                <a:lnTo>
                  <a:pt x="13224" y="7404"/>
                </a:lnTo>
                <a:cubicBezTo>
                  <a:pt x="13224" y="7347"/>
                  <a:pt x="13200" y="7300"/>
                  <a:pt x="13171" y="7300"/>
                </a:cubicBezTo>
                <a:close/>
                <a:moveTo>
                  <a:pt x="14021" y="7300"/>
                </a:moveTo>
                <a:cubicBezTo>
                  <a:pt x="13992" y="7300"/>
                  <a:pt x="13968" y="7347"/>
                  <a:pt x="13968" y="7404"/>
                </a:cubicBezTo>
                <a:lnTo>
                  <a:pt x="13968" y="7624"/>
                </a:lnTo>
                <a:cubicBezTo>
                  <a:pt x="13968" y="7682"/>
                  <a:pt x="13992" y="7729"/>
                  <a:pt x="14021" y="7729"/>
                </a:cubicBezTo>
                <a:cubicBezTo>
                  <a:pt x="14050" y="7729"/>
                  <a:pt x="14074" y="7682"/>
                  <a:pt x="14074" y="7624"/>
                </a:cubicBezTo>
                <a:lnTo>
                  <a:pt x="14074" y="7404"/>
                </a:lnTo>
                <a:cubicBezTo>
                  <a:pt x="14074" y="7347"/>
                  <a:pt x="14050" y="7300"/>
                  <a:pt x="14021" y="7300"/>
                </a:cubicBezTo>
                <a:close/>
                <a:moveTo>
                  <a:pt x="14335" y="7300"/>
                </a:moveTo>
                <a:cubicBezTo>
                  <a:pt x="14306" y="7300"/>
                  <a:pt x="14282" y="7347"/>
                  <a:pt x="14282" y="7404"/>
                </a:cubicBezTo>
                <a:lnTo>
                  <a:pt x="14282" y="7624"/>
                </a:lnTo>
                <a:cubicBezTo>
                  <a:pt x="14282" y="7682"/>
                  <a:pt x="14306" y="7729"/>
                  <a:pt x="14335" y="7729"/>
                </a:cubicBezTo>
                <a:cubicBezTo>
                  <a:pt x="14364" y="7729"/>
                  <a:pt x="14388" y="7682"/>
                  <a:pt x="14388" y="7624"/>
                </a:cubicBezTo>
                <a:lnTo>
                  <a:pt x="14388" y="7404"/>
                </a:lnTo>
                <a:cubicBezTo>
                  <a:pt x="14388" y="7347"/>
                  <a:pt x="14364" y="7300"/>
                  <a:pt x="14335" y="7300"/>
                </a:cubicBezTo>
                <a:close/>
                <a:moveTo>
                  <a:pt x="15185" y="7300"/>
                </a:moveTo>
                <a:cubicBezTo>
                  <a:pt x="15156" y="7300"/>
                  <a:pt x="15132" y="7347"/>
                  <a:pt x="15132" y="7404"/>
                </a:cubicBezTo>
                <a:lnTo>
                  <a:pt x="15132" y="7624"/>
                </a:lnTo>
                <a:cubicBezTo>
                  <a:pt x="15132" y="7682"/>
                  <a:pt x="15156" y="7729"/>
                  <a:pt x="15185" y="7729"/>
                </a:cubicBezTo>
                <a:cubicBezTo>
                  <a:pt x="15214" y="7729"/>
                  <a:pt x="15237" y="7682"/>
                  <a:pt x="15237" y="7624"/>
                </a:cubicBezTo>
                <a:lnTo>
                  <a:pt x="15237" y="7404"/>
                </a:lnTo>
                <a:cubicBezTo>
                  <a:pt x="15237" y="7347"/>
                  <a:pt x="15214" y="7300"/>
                  <a:pt x="15185" y="7300"/>
                </a:cubicBezTo>
                <a:close/>
                <a:moveTo>
                  <a:pt x="15500" y="7300"/>
                </a:moveTo>
                <a:cubicBezTo>
                  <a:pt x="15470" y="7300"/>
                  <a:pt x="15447" y="7347"/>
                  <a:pt x="15447" y="7404"/>
                </a:cubicBezTo>
                <a:lnTo>
                  <a:pt x="15447" y="7624"/>
                </a:lnTo>
                <a:cubicBezTo>
                  <a:pt x="15447" y="7682"/>
                  <a:pt x="15470" y="7729"/>
                  <a:pt x="15500" y="7729"/>
                </a:cubicBezTo>
                <a:cubicBezTo>
                  <a:pt x="15529" y="7729"/>
                  <a:pt x="15551" y="7682"/>
                  <a:pt x="15551" y="7624"/>
                </a:cubicBezTo>
                <a:lnTo>
                  <a:pt x="15551" y="7404"/>
                </a:lnTo>
                <a:cubicBezTo>
                  <a:pt x="15551" y="7347"/>
                  <a:pt x="15529" y="7300"/>
                  <a:pt x="15500" y="7300"/>
                </a:cubicBezTo>
                <a:close/>
                <a:moveTo>
                  <a:pt x="16349" y="7300"/>
                </a:moveTo>
                <a:cubicBezTo>
                  <a:pt x="16320" y="7300"/>
                  <a:pt x="16296" y="7347"/>
                  <a:pt x="16296" y="7404"/>
                </a:cubicBezTo>
                <a:lnTo>
                  <a:pt x="16296" y="7624"/>
                </a:lnTo>
                <a:cubicBezTo>
                  <a:pt x="16296" y="7682"/>
                  <a:pt x="16320" y="7729"/>
                  <a:pt x="16349" y="7729"/>
                </a:cubicBezTo>
                <a:cubicBezTo>
                  <a:pt x="16378" y="7729"/>
                  <a:pt x="16401" y="7682"/>
                  <a:pt x="16401" y="7624"/>
                </a:cubicBezTo>
                <a:lnTo>
                  <a:pt x="16401" y="7404"/>
                </a:lnTo>
                <a:cubicBezTo>
                  <a:pt x="16401" y="7347"/>
                  <a:pt x="16378" y="7300"/>
                  <a:pt x="16349" y="7300"/>
                </a:cubicBezTo>
                <a:close/>
                <a:moveTo>
                  <a:pt x="16663" y="7300"/>
                </a:moveTo>
                <a:cubicBezTo>
                  <a:pt x="16634" y="7300"/>
                  <a:pt x="16611" y="7347"/>
                  <a:pt x="16611" y="7404"/>
                </a:cubicBezTo>
                <a:lnTo>
                  <a:pt x="16611" y="7624"/>
                </a:lnTo>
                <a:cubicBezTo>
                  <a:pt x="16611" y="7682"/>
                  <a:pt x="16634" y="7729"/>
                  <a:pt x="16663" y="7729"/>
                </a:cubicBezTo>
                <a:cubicBezTo>
                  <a:pt x="16692" y="7729"/>
                  <a:pt x="16716" y="7682"/>
                  <a:pt x="16716" y="7624"/>
                </a:cubicBezTo>
                <a:lnTo>
                  <a:pt x="16716" y="7404"/>
                </a:lnTo>
                <a:cubicBezTo>
                  <a:pt x="16716" y="7347"/>
                  <a:pt x="16692" y="7300"/>
                  <a:pt x="16663" y="7300"/>
                </a:cubicBezTo>
                <a:close/>
                <a:moveTo>
                  <a:pt x="17512" y="7300"/>
                </a:moveTo>
                <a:cubicBezTo>
                  <a:pt x="17483" y="7300"/>
                  <a:pt x="17459" y="7347"/>
                  <a:pt x="17459" y="7404"/>
                </a:cubicBezTo>
                <a:lnTo>
                  <a:pt x="17459" y="7624"/>
                </a:lnTo>
                <a:cubicBezTo>
                  <a:pt x="17459" y="7682"/>
                  <a:pt x="17483" y="7729"/>
                  <a:pt x="17512" y="7729"/>
                </a:cubicBezTo>
                <a:cubicBezTo>
                  <a:pt x="17541" y="7729"/>
                  <a:pt x="17565" y="7682"/>
                  <a:pt x="17565" y="7624"/>
                </a:cubicBezTo>
                <a:lnTo>
                  <a:pt x="17565" y="7404"/>
                </a:lnTo>
                <a:cubicBezTo>
                  <a:pt x="17565" y="7347"/>
                  <a:pt x="17541" y="7300"/>
                  <a:pt x="17512" y="7300"/>
                </a:cubicBezTo>
                <a:close/>
                <a:moveTo>
                  <a:pt x="17827" y="7300"/>
                </a:moveTo>
                <a:cubicBezTo>
                  <a:pt x="17798" y="7300"/>
                  <a:pt x="17774" y="7347"/>
                  <a:pt x="17774" y="7404"/>
                </a:cubicBezTo>
                <a:lnTo>
                  <a:pt x="17774" y="7624"/>
                </a:lnTo>
                <a:cubicBezTo>
                  <a:pt x="17774" y="7682"/>
                  <a:pt x="17798" y="7729"/>
                  <a:pt x="17827" y="7729"/>
                </a:cubicBezTo>
                <a:cubicBezTo>
                  <a:pt x="17856" y="7729"/>
                  <a:pt x="17880" y="7682"/>
                  <a:pt x="17880" y="7624"/>
                </a:cubicBezTo>
                <a:lnTo>
                  <a:pt x="17880" y="7404"/>
                </a:lnTo>
                <a:cubicBezTo>
                  <a:pt x="17880" y="7347"/>
                  <a:pt x="17856" y="7300"/>
                  <a:pt x="17827" y="7300"/>
                </a:cubicBezTo>
                <a:close/>
                <a:moveTo>
                  <a:pt x="18677" y="7300"/>
                </a:moveTo>
                <a:cubicBezTo>
                  <a:pt x="18648" y="7300"/>
                  <a:pt x="18624" y="7347"/>
                  <a:pt x="18624" y="7404"/>
                </a:cubicBezTo>
                <a:lnTo>
                  <a:pt x="18624" y="7624"/>
                </a:lnTo>
                <a:cubicBezTo>
                  <a:pt x="18624" y="7682"/>
                  <a:pt x="18648" y="7729"/>
                  <a:pt x="18677" y="7729"/>
                </a:cubicBezTo>
                <a:cubicBezTo>
                  <a:pt x="18706" y="7729"/>
                  <a:pt x="18730" y="7682"/>
                  <a:pt x="18730" y="7624"/>
                </a:cubicBezTo>
                <a:lnTo>
                  <a:pt x="18730" y="7404"/>
                </a:lnTo>
                <a:cubicBezTo>
                  <a:pt x="18730" y="7347"/>
                  <a:pt x="18706" y="7300"/>
                  <a:pt x="18677" y="7300"/>
                </a:cubicBezTo>
                <a:close/>
                <a:moveTo>
                  <a:pt x="18991" y="7300"/>
                </a:moveTo>
                <a:cubicBezTo>
                  <a:pt x="18962" y="7300"/>
                  <a:pt x="18938" y="7347"/>
                  <a:pt x="18938" y="7404"/>
                </a:cubicBezTo>
                <a:lnTo>
                  <a:pt x="18938" y="7624"/>
                </a:lnTo>
                <a:cubicBezTo>
                  <a:pt x="18938" y="7682"/>
                  <a:pt x="18962" y="7729"/>
                  <a:pt x="18991" y="7729"/>
                </a:cubicBezTo>
                <a:cubicBezTo>
                  <a:pt x="19020" y="7729"/>
                  <a:pt x="19044" y="7682"/>
                  <a:pt x="19044" y="7624"/>
                </a:cubicBezTo>
                <a:lnTo>
                  <a:pt x="19044" y="7404"/>
                </a:lnTo>
                <a:cubicBezTo>
                  <a:pt x="19044" y="7347"/>
                  <a:pt x="19020" y="7300"/>
                  <a:pt x="18991" y="7300"/>
                </a:cubicBezTo>
                <a:close/>
                <a:moveTo>
                  <a:pt x="19841" y="7300"/>
                </a:moveTo>
                <a:cubicBezTo>
                  <a:pt x="19812" y="7300"/>
                  <a:pt x="19788" y="7347"/>
                  <a:pt x="19788" y="7404"/>
                </a:cubicBezTo>
                <a:lnTo>
                  <a:pt x="19788" y="7624"/>
                </a:lnTo>
                <a:cubicBezTo>
                  <a:pt x="19788" y="7682"/>
                  <a:pt x="19812" y="7729"/>
                  <a:pt x="19841" y="7729"/>
                </a:cubicBezTo>
                <a:cubicBezTo>
                  <a:pt x="19870" y="7729"/>
                  <a:pt x="19894" y="7682"/>
                  <a:pt x="19894" y="7624"/>
                </a:cubicBezTo>
                <a:lnTo>
                  <a:pt x="19894" y="7404"/>
                </a:lnTo>
                <a:cubicBezTo>
                  <a:pt x="19894" y="7347"/>
                  <a:pt x="19870" y="7300"/>
                  <a:pt x="19841" y="7300"/>
                </a:cubicBezTo>
                <a:close/>
                <a:moveTo>
                  <a:pt x="20155" y="7300"/>
                </a:moveTo>
                <a:cubicBezTo>
                  <a:pt x="20126" y="7300"/>
                  <a:pt x="20102" y="7347"/>
                  <a:pt x="20102" y="7404"/>
                </a:cubicBezTo>
                <a:lnTo>
                  <a:pt x="20102" y="7624"/>
                </a:lnTo>
                <a:cubicBezTo>
                  <a:pt x="20102" y="7682"/>
                  <a:pt x="20126" y="7729"/>
                  <a:pt x="20155" y="7729"/>
                </a:cubicBezTo>
                <a:cubicBezTo>
                  <a:pt x="20184" y="7729"/>
                  <a:pt x="20207" y="7682"/>
                  <a:pt x="20207" y="7624"/>
                </a:cubicBezTo>
                <a:lnTo>
                  <a:pt x="20207" y="7404"/>
                </a:lnTo>
                <a:cubicBezTo>
                  <a:pt x="20207" y="7347"/>
                  <a:pt x="20184" y="7300"/>
                  <a:pt x="20155" y="7300"/>
                </a:cubicBezTo>
                <a:close/>
                <a:moveTo>
                  <a:pt x="21004" y="7300"/>
                </a:moveTo>
                <a:cubicBezTo>
                  <a:pt x="20975" y="7300"/>
                  <a:pt x="20952" y="7347"/>
                  <a:pt x="20952" y="7404"/>
                </a:cubicBezTo>
                <a:lnTo>
                  <a:pt x="20952" y="7624"/>
                </a:lnTo>
                <a:cubicBezTo>
                  <a:pt x="20952" y="7682"/>
                  <a:pt x="20975" y="7729"/>
                  <a:pt x="21004" y="7729"/>
                </a:cubicBezTo>
                <a:cubicBezTo>
                  <a:pt x="21033" y="7729"/>
                  <a:pt x="21057" y="7682"/>
                  <a:pt x="21057" y="7624"/>
                </a:cubicBezTo>
                <a:lnTo>
                  <a:pt x="21057" y="7404"/>
                </a:lnTo>
                <a:cubicBezTo>
                  <a:pt x="21057" y="7347"/>
                  <a:pt x="21033" y="7300"/>
                  <a:pt x="21004" y="7300"/>
                </a:cubicBezTo>
                <a:close/>
                <a:moveTo>
                  <a:pt x="21319" y="7300"/>
                </a:moveTo>
                <a:cubicBezTo>
                  <a:pt x="21289" y="7300"/>
                  <a:pt x="21267" y="7347"/>
                  <a:pt x="21267" y="7404"/>
                </a:cubicBezTo>
                <a:lnTo>
                  <a:pt x="21267" y="7624"/>
                </a:lnTo>
                <a:cubicBezTo>
                  <a:pt x="21267" y="7682"/>
                  <a:pt x="21289" y="7729"/>
                  <a:pt x="21319" y="7729"/>
                </a:cubicBezTo>
                <a:cubicBezTo>
                  <a:pt x="21348" y="7729"/>
                  <a:pt x="21372" y="7682"/>
                  <a:pt x="21372" y="7624"/>
                </a:cubicBezTo>
                <a:lnTo>
                  <a:pt x="21372" y="7404"/>
                </a:lnTo>
                <a:cubicBezTo>
                  <a:pt x="21372" y="7347"/>
                  <a:pt x="21348" y="7300"/>
                  <a:pt x="21319" y="7300"/>
                </a:cubicBezTo>
                <a:close/>
                <a:moveTo>
                  <a:pt x="281" y="8029"/>
                </a:moveTo>
                <a:cubicBezTo>
                  <a:pt x="252" y="8029"/>
                  <a:pt x="228" y="8077"/>
                  <a:pt x="228" y="8134"/>
                </a:cubicBezTo>
                <a:lnTo>
                  <a:pt x="228" y="8354"/>
                </a:lnTo>
                <a:cubicBezTo>
                  <a:pt x="228" y="8412"/>
                  <a:pt x="252" y="8459"/>
                  <a:pt x="281" y="8459"/>
                </a:cubicBezTo>
                <a:cubicBezTo>
                  <a:pt x="311" y="8459"/>
                  <a:pt x="334" y="8412"/>
                  <a:pt x="334" y="8354"/>
                </a:cubicBezTo>
                <a:lnTo>
                  <a:pt x="334" y="8134"/>
                </a:lnTo>
                <a:cubicBezTo>
                  <a:pt x="334" y="8077"/>
                  <a:pt x="311" y="8029"/>
                  <a:pt x="281" y="8029"/>
                </a:cubicBezTo>
                <a:close/>
                <a:moveTo>
                  <a:pt x="596" y="8029"/>
                </a:moveTo>
                <a:cubicBezTo>
                  <a:pt x="567" y="8029"/>
                  <a:pt x="543" y="8077"/>
                  <a:pt x="543" y="8134"/>
                </a:cubicBezTo>
                <a:lnTo>
                  <a:pt x="543" y="8354"/>
                </a:lnTo>
                <a:cubicBezTo>
                  <a:pt x="543" y="8412"/>
                  <a:pt x="567" y="8459"/>
                  <a:pt x="596" y="8459"/>
                </a:cubicBezTo>
                <a:cubicBezTo>
                  <a:pt x="625" y="8459"/>
                  <a:pt x="649" y="8412"/>
                  <a:pt x="649" y="8354"/>
                </a:cubicBezTo>
                <a:lnTo>
                  <a:pt x="649" y="8134"/>
                </a:lnTo>
                <a:cubicBezTo>
                  <a:pt x="649" y="8077"/>
                  <a:pt x="625" y="8029"/>
                  <a:pt x="596" y="8029"/>
                </a:cubicBezTo>
                <a:close/>
                <a:moveTo>
                  <a:pt x="1446" y="8029"/>
                </a:moveTo>
                <a:cubicBezTo>
                  <a:pt x="1417" y="8029"/>
                  <a:pt x="1393" y="8077"/>
                  <a:pt x="1393" y="8134"/>
                </a:cubicBezTo>
                <a:lnTo>
                  <a:pt x="1393" y="8354"/>
                </a:lnTo>
                <a:cubicBezTo>
                  <a:pt x="1393" y="8412"/>
                  <a:pt x="1417" y="8459"/>
                  <a:pt x="1446" y="8459"/>
                </a:cubicBezTo>
                <a:cubicBezTo>
                  <a:pt x="1475" y="8459"/>
                  <a:pt x="1499" y="8412"/>
                  <a:pt x="1499" y="8354"/>
                </a:cubicBezTo>
                <a:lnTo>
                  <a:pt x="1499" y="8134"/>
                </a:lnTo>
                <a:cubicBezTo>
                  <a:pt x="1499" y="8077"/>
                  <a:pt x="1475" y="8029"/>
                  <a:pt x="1446" y="8029"/>
                </a:cubicBezTo>
                <a:close/>
                <a:moveTo>
                  <a:pt x="1760" y="8029"/>
                </a:moveTo>
                <a:cubicBezTo>
                  <a:pt x="1731" y="8029"/>
                  <a:pt x="1707" y="8077"/>
                  <a:pt x="1707" y="8134"/>
                </a:cubicBezTo>
                <a:lnTo>
                  <a:pt x="1707" y="8354"/>
                </a:lnTo>
                <a:cubicBezTo>
                  <a:pt x="1707" y="8412"/>
                  <a:pt x="1731" y="8459"/>
                  <a:pt x="1760" y="8459"/>
                </a:cubicBezTo>
                <a:cubicBezTo>
                  <a:pt x="1789" y="8459"/>
                  <a:pt x="1813" y="8412"/>
                  <a:pt x="1813" y="8354"/>
                </a:cubicBezTo>
                <a:lnTo>
                  <a:pt x="1813" y="8134"/>
                </a:lnTo>
                <a:cubicBezTo>
                  <a:pt x="1813" y="8077"/>
                  <a:pt x="1789" y="8029"/>
                  <a:pt x="1760" y="8029"/>
                </a:cubicBezTo>
                <a:close/>
                <a:moveTo>
                  <a:pt x="2610" y="8029"/>
                </a:moveTo>
                <a:cubicBezTo>
                  <a:pt x="2581" y="8029"/>
                  <a:pt x="2557" y="8077"/>
                  <a:pt x="2557" y="8134"/>
                </a:cubicBezTo>
                <a:lnTo>
                  <a:pt x="2557" y="8354"/>
                </a:lnTo>
                <a:cubicBezTo>
                  <a:pt x="2557" y="8412"/>
                  <a:pt x="2581" y="8459"/>
                  <a:pt x="2610" y="8459"/>
                </a:cubicBezTo>
                <a:cubicBezTo>
                  <a:pt x="2639" y="8459"/>
                  <a:pt x="2662" y="8412"/>
                  <a:pt x="2662" y="8354"/>
                </a:cubicBezTo>
                <a:lnTo>
                  <a:pt x="2662" y="8134"/>
                </a:lnTo>
                <a:cubicBezTo>
                  <a:pt x="2662" y="8077"/>
                  <a:pt x="2639" y="8029"/>
                  <a:pt x="2610" y="8029"/>
                </a:cubicBezTo>
                <a:close/>
                <a:moveTo>
                  <a:pt x="2924" y="8029"/>
                </a:moveTo>
                <a:cubicBezTo>
                  <a:pt x="2895" y="8029"/>
                  <a:pt x="2871" y="8077"/>
                  <a:pt x="2871" y="8134"/>
                </a:cubicBezTo>
                <a:lnTo>
                  <a:pt x="2871" y="8354"/>
                </a:lnTo>
                <a:cubicBezTo>
                  <a:pt x="2871" y="8412"/>
                  <a:pt x="2895" y="8459"/>
                  <a:pt x="2924" y="8459"/>
                </a:cubicBezTo>
                <a:cubicBezTo>
                  <a:pt x="2954" y="8459"/>
                  <a:pt x="2976" y="8412"/>
                  <a:pt x="2976" y="8354"/>
                </a:cubicBezTo>
                <a:lnTo>
                  <a:pt x="2976" y="8134"/>
                </a:lnTo>
                <a:cubicBezTo>
                  <a:pt x="2976" y="8077"/>
                  <a:pt x="2954" y="8029"/>
                  <a:pt x="2924" y="8029"/>
                </a:cubicBezTo>
                <a:close/>
                <a:moveTo>
                  <a:pt x="3773" y="8029"/>
                </a:moveTo>
                <a:cubicBezTo>
                  <a:pt x="3744" y="8029"/>
                  <a:pt x="3721" y="8077"/>
                  <a:pt x="3721" y="8134"/>
                </a:cubicBezTo>
                <a:lnTo>
                  <a:pt x="3721" y="8354"/>
                </a:lnTo>
                <a:cubicBezTo>
                  <a:pt x="3721" y="8412"/>
                  <a:pt x="3744" y="8459"/>
                  <a:pt x="3773" y="8459"/>
                </a:cubicBezTo>
                <a:cubicBezTo>
                  <a:pt x="3802" y="8459"/>
                  <a:pt x="3826" y="8412"/>
                  <a:pt x="3826" y="8354"/>
                </a:cubicBezTo>
                <a:lnTo>
                  <a:pt x="3826" y="8134"/>
                </a:lnTo>
                <a:cubicBezTo>
                  <a:pt x="3826" y="8077"/>
                  <a:pt x="3802" y="8029"/>
                  <a:pt x="3773" y="8029"/>
                </a:cubicBezTo>
                <a:close/>
                <a:moveTo>
                  <a:pt x="4088" y="8029"/>
                </a:moveTo>
                <a:cubicBezTo>
                  <a:pt x="4058" y="8029"/>
                  <a:pt x="4035" y="8077"/>
                  <a:pt x="4035" y="8134"/>
                </a:cubicBezTo>
                <a:lnTo>
                  <a:pt x="4035" y="8354"/>
                </a:lnTo>
                <a:cubicBezTo>
                  <a:pt x="4035" y="8412"/>
                  <a:pt x="4058" y="8459"/>
                  <a:pt x="4088" y="8459"/>
                </a:cubicBezTo>
                <a:cubicBezTo>
                  <a:pt x="4117" y="8459"/>
                  <a:pt x="4141" y="8412"/>
                  <a:pt x="4141" y="8354"/>
                </a:cubicBezTo>
                <a:lnTo>
                  <a:pt x="4141" y="8134"/>
                </a:lnTo>
                <a:cubicBezTo>
                  <a:pt x="4141" y="8077"/>
                  <a:pt x="4117" y="8029"/>
                  <a:pt x="4088" y="8029"/>
                </a:cubicBezTo>
                <a:close/>
                <a:moveTo>
                  <a:pt x="4937" y="8029"/>
                </a:moveTo>
                <a:cubicBezTo>
                  <a:pt x="4908" y="8029"/>
                  <a:pt x="4884" y="8077"/>
                  <a:pt x="4884" y="8134"/>
                </a:cubicBezTo>
                <a:lnTo>
                  <a:pt x="4884" y="8354"/>
                </a:lnTo>
                <a:cubicBezTo>
                  <a:pt x="4884" y="8412"/>
                  <a:pt x="4908" y="8459"/>
                  <a:pt x="4937" y="8459"/>
                </a:cubicBezTo>
                <a:cubicBezTo>
                  <a:pt x="4966" y="8459"/>
                  <a:pt x="4990" y="8412"/>
                  <a:pt x="4990" y="8354"/>
                </a:cubicBezTo>
                <a:lnTo>
                  <a:pt x="4990" y="8134"/>
                </a:lnTo>
                <a:cubicBezTo>
                  <a:pt x="4990" y="8077"/>
                  <a:pt x="4966" y="8029"/>
                  <a:pt x="4937" y="8029"/>
                </a:cubicBezTo>
                <a:close/>
                <a:moveTo>
                  <a:pt x="5252" y="8029"/>
                </a:moveTo>
                <a:cubicBezTo>
                  <a:pt x="5223" y="8029"/>
                  <a:pt x="5199" y="8077"/>
                  <a:pt x="5199" y="8134"/>
                </a:cubicBezTo>
                <a:lnTo>
                  <a:pt x="5199" y="8354"/>
                </a:lnTo>
                <a:cubicBezTo>
                  <a:pt x="5199" y="8412"/>
                  <a:pt x="5223" y="8459"/>
                  <a:pt x="5252" y="8459"/>
                </a:cubicBezTo>
                <a:cubicBezTo>
                  <a:pt x="5281" y="8459"/>
                  <a:pt x="5305" y="8412"/>
                  <a:pt x="5305" y="8354"/>
                </a:cubicBezTo>
                <a:lnTo>
                  <a:pt x="5305" y="8134"/>
                </a:lnTo>
                <a:cubicBezTo>
                  <a:pt x="5305" y="8077"/>
                  <a:pt x="5281" y="8029"/>
                  <a:pt x="5252" y="8029"/>
                </a:cubicBezTo>
                <a:close/>
                <a:moveTo>
                  <a:pt x="6102" y="8029"/>
                </a:moveTo>
                <a:cubicBezTo>
                  <a:pt x="6072" y="8029"/>
                  <a:pt x="6049" y="8077"/>
                  <a:pt x="6049" y="8134"/>
                </a:cubicBezTo>
                <a:lnTo>
                  <a:pt x="6049" y="8354"/>
                </a:lnTo>
                <a:cubicBezTo>
                  <a:pt x="6049" y="8412"/>
                  <a:pt x="6072" y="8459"/>
                  <a:pt x="6102" y="8459"/>
                </a:cubicBezTo>
                <a:cubicBezTo>
                  <a:pt x="6131" y="8459"/>
                  <a:pt x="6155" y="8412"/>
                  <a:pt x="6155" y="8354"/>
                </a:cubicBezTo>
                <a:lnTo>
                  <a:pt x="6155" y="8134"/>
                </a:lnTo>
                <a:cubicBezTo>
                  <a:pt x="6155" y="8077"/>
                  <a:pt x="6131" y="8029"/>
                  <a:pt x="6102" y="8029"/>
                </a:cubicBezTo>
                <a:close/>
                <a:moveTo>
                  <a:pt x="6416" y="8029"/>
                </a:moveTo>
                <a:cubicBezTo>
                  <a:pt x="6387" y="8029"/>
                  <a:pt x="6363" y="8077"/>
                  <a:pt x="6363" y="8134"/>
                </a:cubicBezTo>
                <a:lnTo>
                  <a:pt x="6363" y="8354"/>
                </a:lnTo>
                <a:cubicBezTo>
                  <a:pt x="6363" y="8412"/>
                  <a:pt x="6387" y="8459"/>
                  <a:pt x="6416" y="8459"/>
                </a:cubicBezTo>
                <a:cubicBezTo>
                  <a:pt x="6445" y="8459"/>
                  <a:pt x="6469" y="8412"/>
                  <a:pt x="6469" y="8354"/>
                </a:cubicBezTo>
                <a:lnTo>
                  <a:pt x="6469" y="8134"/>
                </a:lnTo>
                <a:cubicBezTo>
                  <a:pt x="6469" y="8077"/>
                  <a:pt x="6445" y="8029"/>
                  <a:pt x="6416" y="8029"/>
                </a:cubicBezTo>
                <a:close/>
                <a:moveTo>
                  <a:pt x="7266" y="8029"/>
                </a:moveTo>
                <a:cubicBezTo>
                  <a:pt x="7237" y="8029"/>
                  <a:pt x="7213" y="8077"/>
                  <a:pt x="7213" y="8134"/>
                </a:cubicBezTo>
                <a:lnTo>
                  <a:pt x="7213" y="8354"/>
                </a:lnTo>
                <a:cubicBezTo>
                  <a:pt x="7213" y="8412"/>
                  <a:pt x="7237" y="8459"/>
                  <a:pt x="7266" y="8459"/>
                </a:cubicBezTo>
                <a:cubicBezTo>
                  <a:pt x="7295" y="8459"/>
                  <a:pt x="7318" y="8412"/>
                  <a:pt x="7318" y="8354"/>
                </a:cubicBezTo>
                <a:lnTo>
                  <a:pt x="7318" y="8134"/>
                </a:lnTo>
                <a:cubicBezTo>
                  <a:pt x="7318" y="8077"/>
                  <a:pt x="7295" y="8029"/>
                  <a:pt x="7266" y="8029"/>
                </a:cubicBezTo>
                <a:close/>
                <a:moveTo>
                  <a:pt x="7580" y="8029"/>
                </a:moveTo>
                <a:cubicBezTo>
                  <a:pt x="7551" y="8029"/>
                  <a:pt x="7527" y="8077"/>
                  <a:pt x="7527" y="8134"/>
                </a:cubicBezTo>
                <a:lnTo>
                  <a:pt x="7527" y="8354"/>
                </a:lnTo>
                <a:cubicBezTo>
                  <a:pt x="7527" y="8412"/>
                  <a:pt x="7551" y="8459"/>
                  <a:pt x="7580" y="8459"/>
                </a:cubicBezTo>
                <a:cubicBezTo>
                  <a:pt x="7609" y="8459"/>
                  <a:pt x="7632" y="8412"/>
                  <a:pt x="7632" y="8354"/>
                </a:cubicBezTo>
                <a:lnTo>
                  <a:pt x="7632" y="8134"/>
                </a:lnTo>
                <a:cubicBezTo>
                  <a:pt x="7632" y="8077"/>
                  <a:pt x="7609" y="8029"/>
                  <a:pt x="7580" y="8029"/>
                </a:cubicBezTo>
                <a:close/>
                <a:moveTo>
                  <a:pt x="8429" y="8029"/>
                </a:moveTo>
                <a:cubicBezTo>
                  <a:pt x="8400" y="8029"/>
                  <a:pt x="8377" y="8077"/>
                  <a:pt x="8377" y="8134"/>
                </a:cubicBezTo>
                <a:lnTo>
                  <a:pt x="8377" y="8354"/>
                </a:lnTo>
                <a:cubicBezTo>
                  <a:pt x="8377" y="8412"/>
                  <a:pt x="8400" y="8459"/>
                  <a:pt x="8429" y="8459"/>
                </a:cubicBezTo>
                <a:cubicBezTo>
                  <a:pt x="8458" y="8459"/>
                  <a:pt x="8482" y="8412"/>
                  <a:pt x="8482" y="8354"/>
                </a:cubicBezTo>
                <a:lnTo>
                  <a:pt x="8482" y="8134"/>
                </a:lnTo>
                <a:cubicBezTo>
                  <a:pt x="8482" y="8077"/>
                  <a:pt x="8458" y="8029"/>
                  <a:pt x="8429" y="8029"/>
                </a:cubicBezTo>
                <a:close/>
                <a:moveTo>
                  <a:pt x="8744" y="8029"/>
                </a:moveTo>
                <a:cubicBezTo>
                  <a:pt x="8714" y="8029"/>
                  <a:pt x="8691" y="8077"/>
                  <a:pt x="8691" y="8134"/>
                </a:cubicBezTo>
                <a:lnTo>
                  <a:pt x="8691" y="8354"/>
                </a:lnTo>
                <a:cubicBezTo>
                  <a:pt x="8691" y="8412"/>
                  <a:pt x="8714" y="8459"/>
                  <a:pt x="8744" y="8459"/>
                </a:cubicBezTo>
                <a:cubicBezTo>
                  <a:pt x="8773" y="8459"/>
                  <a:pt x="8796" y="8412"/>
                  <a:pt x="8796" y="8354"/>
                </a:cubicBezTo>
                <a:lnTo>
                  <a:pt x="8796" y="8134"/>
                </a:lnTo>
                <a:cubicBezTo>
                  <a:pt x="8796" y="8077"/>
                  <a:pt x="8773" y="8029"/>
                  <a:pt x="8744" y="8029"/>
                </a:cubicBezTo>
                <a:close/>
                <a:moveTo>
                  <a:pt x="9593" y="8029"/>
                </a:moveTo>
                <a:cubicBezTo>
                  <a:pt x="9564" y="8029"/>
                  <a:pt x="9540" y="8077"/>
                  <a:pt x="9540" y="8134"/>
                </a:cubicBezTo>
                <a:lnTo>
                  <a:pt x="9540" y="8354"/>
                </a:lnTo>
                <a:cubicBezTo>
                  <a:pt x="9540" y="8412"/>
                  <a:pt x="9564" y="8459"/>
                  <a:pt x="9593" y="8459"/>
                </a:cubicBezTo>
                <a:cubicBezTo>
                  <a:pt x="9622" y="8459"/>
                  <a:pt x="9646" y="8412"/>
                  <a:pt x="9646" y="8354"/>
                </a:cubicBezTo>
                <a:lnTo>
                  <a:pt x="9646" y="8134"/>
                </a:lnTo>
                <a:cubicBezTo>
                  <a:pt x="9646" y="8077"/>
                  <a:pt x="9622" y="8029"/>
                  <a:pt x="9593" y="8029"/>
                </a:cubicBezTo>
                <a:close/>
                <a:moveTo>
                  <a:pt x="9908" y="8029"/>
                </a:moveTo>
                <a:cubicBezTo>
                  <a:pt x="9879" y="8029"/>
                  <a:pt x="9855" y="8077"/>
                  <a:pt x="9855" y="8134"/>
                </a:cubicBezTo>
                <a:lnTo>
                  <a:pt x="9855" y="8354"/>
                </a:lnTo>
                <a:cubicBezTo>
                  <a:pt x="9855" y="8412"/>
                  <a:pt x="9879" y="8459"/>
                  <a:pt x="9908" y="8459"/>
                </a:cubicBezTo>
                <a:cubicBezTo>
                  <a:pt x="9937" y="8459"/>
                  <a:pt x="9961" y="8412"/>
                  <a:pt x="9961" y="8354"/>
                </a:cubicBezTo>
                <a:lnTo>
                  <a:pt x="9961" y="8134"/>
                </a:lnTo>
                <a:cubicBezTo>
                  <a:pt x="9961" y="8077"/>
                  <a:pt x="9937" y="8029"/>
                  <a:pt x="9908" y="8029"/>
                </a:cubicBezTo>
                <a:close/>
                <a:moveTo>
                  <a:pt x="10758" y="8029"/>
                </a:moveTo>
                <a:cubicBezTo>
                  <a:pt x="10728" y="8029"/>
                  <a:pt x="10705" y="8077"/>
                  <a:pt x="10705" y="8134"/>
                </a:cubicBezTo>
                <a:lnTo>
                  <a:pt x="10705" y="8354"/>
                </a:lnTo>
                <a:cubicBezTo>
                  <a:pt x="10705" y="8412"/>
                  <a:pt x="10728" y="8459"/>
                  <a:pt x="10758" y="8459"/>
                </a:cubicBezTo>
                <a:cubicBezTo>
                  <a:pt x="10787" y="8459"/>
                  <a:pt x="10810" y="8412"/>
                  <a:pt x="10810" y="8354"/>
                </a:cubicBezTo>
                <a:lnTo>
                  <a:pt x="10810" y="8134"/>
                </a:lnTo>
                <a:cubicBezTo>
                  <a:pt x="10810" y="8077"/>
                  <a:pt x="10787" y="8029"/>
                  <a:pt x="10758" y="8029"/>
                </a:cubicBezTo>
                <a:close/>
                <a:moveTo>
                  <a:pt x="11072" y="8029"/>
                </a:moveTo>
                <a:cubicBezTo>
                  <a:pt x="11043" y="8029"/>
                  <a:pt x="11019" y="8077"/>
                  <a:pt x="11019" y="8134"/>
                </a:cubicBezTo>
                <a:lnTo>
                  <a:pt x="11019" y="8354"/>
                </a:lnTo>
                <a:cubicBezTo>
                  <a:pt x="11019" y="8412"/>
                  <a:pt x="11043" y="8459"/>
                  <a:pt x="11072" y="8459"/>
                </a:cubicBezTo>
                <a:cubicBezTo>
                  <a:pt x="11101" y="8459"/>
                  <a:pt x="11125" y="8412"/>
                  <a:pt x="11125" y="8354"/>
                </a:cubicBezTo>
                <a:lnTo>
                  <a:pt x="11125" y="8134"/>
                </a:lnTo>
                <a:cubicBezTo>
                  <a:pt x="11125" y="8077"/>
                  <a:pt x="11101" y="8029"/>
                  <a:pt x="11072" y="8029"/>
                </a:cubicBezTo>
                <a:close/>
                <a:moveTo>
                  <a:pt x="11922" y="8029"/>
                </a:moveTo>
                <a:cubicBezTo>
                  <a:pt x="11893" y="8029"/>
                  <a:pt x="11869" y="8077"/>
                  <a:pt x="11869" y="8134"/>
                </a:cubicBezTo>
                <a:lnTo>
                  <a:pt x="11869" y="8354"/>
                </a:lnTo>
                <a:cubicBezTo>
                  <a:pt x="11869" y="8412"/>
                  <a:pt x="11893" y="8459"/>
                  <a:pt x="11922" y="8459"/>
                </a:cubicBezTo>
                <a:cubicBezTo>
                  <a:pt x="11951" y="8459"/>
                  <a:pt x="11974" y="8412"/>
                  <a:pt x="11974" y="8354"/>
                </a:cubicBezTo>
                <a:lnTo>
                  <a:pt x="11974" y="8134"/>
                </a:lnTo>
                <a:cubicBezTo>
                  <a:pt x="11974" y="8077"/>
                  <a:pt x="11951" y="8029"/>
                  <a:pt x="11922" y="8029"/>
                </a:cubicBezTo>
                <a:close/>
                <a:moveTo>
                  <a:pt x="12236" y="8029"/>
                </a:moveTo>
                <a:cubicBezTo>
                  <a:pt x="12207" y="8029"/>
                  <a:pt x="12183" y="8077"/>
                  <a:pt x="12183" y="8134"/>
                </a:cubicBezTo>
                <a:lnTo>
                  <a:pt x="12183" y="8354"/>
                </a:lnTo>
                <a:cubicBezTo>
                  <a:pt x="12183" y="8412"/>
                  <a:pt x="12207" y="8459"/>
                  <a:pt x="12236" y="8459"/>
                </a:cubicBezTo>
                <a:cubicBezTo>
                  <a:pt x="12265" y="8459"/>
                  <a:pt x="12288" y="8412"/>
                  <a:pt x="12288" y="8354"/>
                </a:cubicBezTo>
                <a:lnTo>
                  <a:pt x="12288" y="8134"/>
                </a:lnTo>
                <a:cubicBezTo>
                  <a:pt x="12288" y="8077"/>
                  <a:pt x="12265" y="8029"/>
                  <a:pt x="12236" y="8029"/>
                </a:cubicBezTo>
                <a:close/>
                <a:moveTo>
                  <a:pt x="13085" y="8029"/>
                </a:moveTo>
                <a:cubicBezTo>
                  <a:pt x="13056" y="8029"/>
                  <a:pt x="13032" y="8077"/>
                  <a:pt x="13032" y="8134"/>
                </a:cubicBezTo>
                <a:lnTo>
                  <a:pt x="13032" y="8354"/>
                </a:lnTo>
                <a:cubicBezTo>
                  <a:pt x="13032" y="8412"/>
                  <a:pt x="13056" y="8459"/>
                  <a:pt x="13085" y="8459"/>
                </a:cubicBezTo>
                <a:cubicBezTo>
                  <a:pt x="13114" y="8459"/>
                  <a:pt x="13138" y="8412"/>
                  <a:pt x="13138" y="8354"/>
                </a:cubicBezTo>
                <a:lnTo>
                  <a:pt x="13138" y="8134"/>
                </a:lnTo>
                <a:cubicBezTo>
                  <a:pt x="13138" y="8077"/>
                  <a:pt x="13114" y="8029"/>
                  <a:pt x="13085" y="8029"/>
                </a:cubicBezTo>
                <a:close/>
                <a:moveTo>
                  <a:pt x="13399" y="8029"/>
                </a:moveTo>
                <a:cubicBezTo>
                  <a:pt x="13370" y="8029"/>
                  <a:pt x="13348" y="8077"/>
                  <a:pt x="13348" y="8134"/>
                </a:cubicBezTo>
                <a:lnTo>
                  <a:pt x="13348" y="8354"/>
                </a:lnTo>
                <a:cubicBezTo>
                  <a:pt x="13348" y="8412"/>
                  <a:pt x="13370" y="8459"/>
                  <a:pt x="13399" y="8459"/>
                </a:cubicBezTo>
                <a:cubicBezTo>
                  <a:pt x="13428" y="8459"/>
                  <a:pt x="13452" y="8412"/>
                  <a:pt x="13452" y="8354"/>
                </a:cubicBezTo>
                <a:lnTo>
                  <a:pt x="13452" y="8134"/>
                </a:lnTo>
                <a:cubicBezTo>
                  <a:pt x="13452" y="8077"/>
                  <a:pt x="13428" y="8029"/>
                  <a:pt x="13399" y="8029"/>
                </a:cubicBezTo>
                <a:close/>
                <a:moveTo>
                  <a:pt x="14249" y="8029"/>
                </a:moveTo>
                <a:cubicBezTo>
                  <a:pt x="14220" y="8029"/>
                  <a:pt x="14196" y="8077"/>
                  <a:pt x="14196" y="8134"/>
                </a:cubicBezTo>
                <a:lnTo>
                  <a:pt x="14196" y="8354"/>
                </a:lnTo>
                <a:cubicBezTo>
                  <a:pt x="14196" y="8412"/>
                  <a:pt x="14220" y="8459"/>
                  <a:pt x="14249" y="8459"/>
                </a:cubicBezTo>
                <a:cubicBezTo>
                  <a:pt x="14278" y="8459"/>
                  <a:pt x="14302" y="8412"/>
                  <a:pt x="14302" y="8354"/>
                </a:cubicBezTo>
                <a:lnTo>
                  <a:pt x="14302" y="8134"/>
                </a:lnTo>
                <a:cubicBezTo>
                  <a:pt x="14302" y="8077"/>
                  <a:pt x="14278" y="8029"/>
                  <a:pt x="14249" y="8029"/>
                </a:cubicBezTo>
                <a:close/>
                <a:moveTo>
                  <a:pt x="14564" y="8029"/>
                </a:moveTo>
                <a:cubicBezTo>
                  <a:pt x="14535" y="8029"/>
                  <a:pt x="14511" y="8077"/>
                  <a:pt x="14511" y="8134"/>
                </a:cubicBezTo>
                <a:lnTo>
                  <a:pt x="14511" y="8354"/>
                </a:lnTo>
                <a:cubicBezTo>
                  <a:pt x="14511" y="8412"/>
                  <a:pt x="14535" y="8459"/>
                  <a:pt x="14564" y="8459"/>
                </a:cubicBezTo>
                <a:cubicBezTo>
                  <a:pt x="14593" y="8459"/>
                  <a:pt x="14617" y="8412"/>
                  <a:pt x="14617" y="8354"/>
                </a:cubicBezTo>
                <a:lnTo>
                  <a:pt x="14617" y="8134"/>
                </a:lnTo>
                <a:cubicBezTo>
                  <a:pt x="14617" y="8077"/>
                  <a:pt x="14593" y="8029"/>
                  <a:pt x="14564" y="8029"/>
                </a:cubicBezTo>
                <a:close/>
                <a:moveTo>
                  <a:pt x="15413" y="8029"/>
                </a:moveTo>
                <a:cubicBezTo>
                  <a:pt x="15384" y="8029"/>
                  <a:pt x="15360" y="8077"/>
                  <a:pt x="15360" y="8134"/>
                </a:cubicBezTo>
                <a:lnTo>
                  <a:pt x="15360" y="8354"/>
                </a:lnTo>
                <a:cubicBezTo>
                  <a:pt x="15360" y="8412"/>
                  <a:pt x="15384" y="8459"/>
                  <a:pt x="15413" y="8459"/>
                </a:cubicBezTo>
                <a:cubicBezTo>
                  <a:pt x="15442" y="8459"/>
                  <a:pt x="15465" y="8412"/>
                  <a:pt x="15465" y="8354"/>
                </a:cubicBezTo>
                <a:lnTo>
                  <a:pt x="15465" y="8134"/>
                </a:lnTo>
                <a:cubicBezTo>
                  <a:pt x="15465" y="8077"/>
                  <a:pt x="15442" y="8029"/>
                  <a:pt x="15413" y="8029"/>
                </a:cubicBezTo>
                <a:close/>
                <a:moveTo>
                  <a:pt x="15728" y="8029"/>
                </a:moveTo>
                <a:cubicBezTo>
                  <a:pt x="15699" y="8029"/>
                  <a:pt x="15675" y="8077"/>
                  <a:pt x="15675" y="8134"/>
                </a:cubicBezTo>
                <a:lnTo>
                  <a:pt x="15675" y="8354"/>
                </a:lnTo>
                <a:cubicBezTo>
                  <a:pt x="15675" y="8412"/>
                  <a:pt x="15699" y="8459"/>
                  <a:pt x="15728" y="8459"/>
                </a:cubicBezTo>
                <a:cubicBezTo>
                  <a:pt x="15757" y="8459"/>
                  <a:pt x="15781" y="8412"/>
                  <a:pt x="15781" y="8354"/>
                </a:cubicBezTo>
                <a:lnTo>
                  <a:pt x="15781" y="8134"/>
                </a:lnTo>
                <a:cubicBezTo>
                  <a:pt x="15781" y="8077"/>
                  <a:pt x="15757" y="8029"/>
                  <a:pt x="15728" y="8029"/>
                </a:cubicBezTo>
                <a:close/>
                <a:moveTo>
                  <a:pt x="16578" y="8029"/>
                </a:moveTo>
                <a:cubicBezTo>
                  <a:pt x="16549" y="8029"/>
                  <a:pt x="16525" y="8077"/>
                  <a:pt x="16525" y="8134"/>
                </a:cubicBezTo>
                <a:lnTo>
                  <a:pt x="16525" y="8354"/>
                </a:lnTo>
                <a:cubicBezTo>
                  <a:pt x="16525" y="8412"/>
                  <a:pt x="16549" y="8459"/>
                  <a:pt x="16578" y="8459"/>
                </a:cubicBezTo>
                <a:cubicBezTo>
                  <a:pt x="16607" y="8459"/>
                  <a:pt x="16630" y="8412"/>
                  <a:pt x="16630" y="8354"/>
                </a:cubicBezTo>
                <a:lnTo>
                  <a:pt x="16630" y="8134"/>
                </a:lnTo>
                <a:cubicBezTo>
                  <a:pt x="16630" y="8077"/>
                  <a:pt x="16607" y="8029"/>
                  <a:pt x="16578" y="8029"/>
                </a:cubicBezTo>
                <a:close/>
                <a:moveTo>
                  <a:pt x="16892" y="8029"/>
                </a:moveTo>
                <a:cubicBezTo>
                  <a:pt x="16863" y="8029"/>
                  <a:pt x="16839" y="8077"/>
                  <a:pt x="16839" y="8134"/>
                </a:cubicBezTo>
                <a:lnTo>
                  <a:pt x="16839" y="8354"/>
                </a:lnTo>
                <a:cubicBezTo>
                  <a:pt x="16839" y="8412"/>
                  <a:pt x="16863" y="8459"/>
                  <a:pt x="16892" y="8459"/>
                </a:cubicBezTo>
                <a:cubicBezTo>
                  <a:pt x="16921" y="8459"/>
                  <a:pt x="16944" y="8412"/>
                  <a:pt x="16944" y="8354"/>
                </a:cubicBezTo>
                <a:lnTo>
                  <a:pt x="16944" y="8134"/>
                </a:lnTo>
                <a:cubicBezTo>
                  <a:pt x="16944" y="8077"/>
                  <a:pt x="16921" y="8029"/>
                  <a:pt x="16892" y="8029"/>
                </a:cubicBezTo>
                <a:close/>
                <a:moveTo>
                  <a:pt x="17741" y="8029"/>
                </a:moveTo>
                <a:cubicBezTo>
                  <a:pt x="17712" y="8029"/>
                  <a:pt x="17689" y="8077"/>
                  <a:pt x="17689" y="8134"/>
                </a:cubicBezTo>
                <a:lnTo>
                  <a:pt x="17689" y="8354"/>
                </a:lnTo>
                <a:cubicBezTo>
                  <a:pt x="17689" y="8412"/>
                  <a:pt x="17712" y="8459"/>
                  <a:pt x="17741" y="8459"/>
                </a:cubicBezTo>
                <a:cubicBezTo>
                  <a:pt x="17770" y="8459"/>
                  <a:pt x="17794" y="8412"/>
                  <a:pt x="17794" y="8354"/>
                </a:cubicBezTo>
                <a:lnTo>
                  <a:pt x="17794" y="8134"/>
                </a:lnTo>
                <a:cubicBezTo>
                  <a:pt x="17794" y="8077"/>
                  <a:pt x="17770" y="8029"/>
                  <a:pt x="17741" y="8029"/>
                </a:cubicBezTo>
                <a:close/>
                <a:moveTo>
                  <a:pt x="18055" y="8029"/>
                </a:moveTo>
                <a:cubicBezTo>
                  <a:pt x="18026" y="8029"/>
                  <a:pt x="18002" y="8077"/>
                  <a:pt x="18002" y="8134"/>
                </a:cubicBezTo>
                <a:lnTo>
                  <a:pt x="18002" y="8354"/>
                </a:lnTo>
                <a:cubicBezTo>
                  <a:pt x="18002" y="8412"/>
                  <a:pt x="18026" y="8459"/>
                  <a:pt x="18055" y="8459"/>
                </a:cubicBezTo>
                <a:cubicBezTo>
                  <a:pt x="18085" y="8459"/>
                  <a:pt x="18108" y="8412"/>
                  <a:pt x="18108" y="8354"/>
                </a:cubicBezTo>
                <a:lnTo>
                  <a:pt x="18108" y="8134"/>
                </a:lnTo>
                <a:cubicBezTo>
                  <a:pt x="18108" y="8077"/>
                  <a:pt x="18085" y="8029"/>
                  <a:pt x="18055" y="8029"/>
                </a:cubicBezTo>
                <a:close/>
                <a:moveTo>
                  <a:pt x="18905" y="8029"/>
                </a:moveTo>
                <a:cubicBezTo>
                  <a:pt x="18876" y="8029"/>
                  <a:pt x="18852" y="8077"/>
                  <a:pt x="18852" y="8134"/>
                </a:cubicBezTo>
                <a:lnTo>
                  <a:pt x="18852" y="8354"/>
                </a:lnTo>
                <a:cubicBezTo>
                  <a:pt x="18852" y="8412"/>
                  <a:pt x="18876" y="8459"/>
                  <a:pt x="18905" y="8459"/>
                </a:cubicBezTo>
                <a:cubicBezTo>
                  <a:pt x="18934" y="8459"/>
                  <a:pt x="18958" y="8412"/>
                  <a:pt x="18958" y="8354"/>
                </a:cubicBezTo>
                <a:lnTo>
                  <a:pt x="18958" y="8134"/>
                </a:lnTo>
                <a:cubicBezTo>
                  <a:pt x="18958" y="8077"/>
                  <a:pt x="18934" y="8029"/>
                  <a:pt x="18905" y="8029"/>
                </a:cubicBezTo>
                <a:close/>
                <a:moveTo>
                  <a:pt x="19220" y="8029"/>
                </a:moveTo>
                <a:cubicBezTo>
                  <a:pt x="19191" y="8029"/>
                  <a:pt x="19167" y="8077"/>
                  <a:pt x="19167" y="8134"/>
                </a:cubicBezTo>
                <a:lnTo>
                  <a:pt x="19167" y="8354"/>
                </a:lnTo>
                <a:cubicBezTo>
                  <a:pt x="19167" y="8412"/>
                  <a:pt x="19191" y="8459"/>
                  <a:pt x="19220" y="8459"/>
                </a:cubicBezTo>
                <a:cubicBezTo>
                  <a:pt x="19249" y="8459"/>
                  <a:pt x="19273" y="8412"/>
                  <a:pt x="19273" y="8354"/>
                </a:cubicBezTo>
                <a:lnTo>
                  <a:pt x="19273" y="8134"/>
                </a:lnTo>
                <a:cubicBezTo>
                  <a:pt x="19273" y="8077"/>
                  <a:pt x="19249" y="8029"/>
                  <a:pt x="19220" y="8029"/>
                </a:cubicBezTo>
                <a:close/>
                <a:moveTo>
                  <a:pt x="20069" y="8029"/>
                </a:moveTo>
                <a:cubicBezTo>
                  <a:pt x="20040" y="8029"/>
                  <a:pt x="20016" y="8077"/>
                  <a:pt x="20016" y="8134"/>
                </a:cubicBezTo>
                <a:lnTo>
                  <a:pt x="20016" y="8354"/>
                </a:lnTo>
                <a:cubicBezTo>
                  <a:pt x="20016" y="8412"/>
                  <a:pt x="20040" y="8459"/>
                  <a:pt x="20069" y="8459"/>
                </a:cubicBezTo>
                <a:cubicBezTo>
                  <a:pt x="20099" y="8459"/>
                  <a:pt x="20122" y="8412"/>
                  <a:pt x="20122" y="8354"/>
                </a:cubicBezTo>
                <a:lnTo>
                  <a:pt x="20122" y="8134"/>
                </a:lnTo>
                <a:cubicBezTo>
                  <a:pt x="20122" y="8077"/>
                  <a:pt x="20099" y="8029"/>
                  <a:pt x="20069" y="8029"/>
                </a:cubicBezTo>
                <a:close/>
                <a:moveTo>
                  <a:pt x="20384" y="8029"/>
                </a:moveTo>
                <a:cubicBezTo>
                  <a:pt x="20355" y="8029"/>
                  <a:pt x="20331" y="8077"/>
                  <a:pt x="20331" y="8134"/>
                </a:cubicBezTo>
                <a:lnTo>
                  <a:pt x="20331" y="8354"/>
                </a:lnTo>
                <a:cubicBezTo>
                  <a:pt x="20331" y="8412"/>
                  <a:pt x="20355" y="8459"/>
                  <a:pt x="20384" y="8459"/>
                </a:cubicBezTo>
                <a:cubicBezTo>
                  <a:pt x="20413" y="8459"/>
                  <a:pt x="20436" y="8412"/>
                  <a:pt x="20436" y="8354"/>
                </a:cubicBezTo>
                <a:lnTo>
                  <a:pt x="20436" y="8134"/>
                </a:lnTo>
                <a:cubicBezTo>
                  <a:pt x="20436" y="8077"/>
                  <a:pt x="20413" y="8029"/>
                  <a:pt x="20384" y="8029"/>
                </a:cubicBezTo>
                <a:close/>
                <a:moveTo>
                  <a:pt x="21234" y="8029"/>
                </a:moveTo>
                <a:cubicBezTo>
                  <a:pt x="21204" y="8029"/>
                  <a:pt x="21181" y="8077"/>
                  <a:pt x="21181" y="8134"/>
                </a:cubicBezTo>
                <a:lnTo>
                  <a:pt x="21181" y="8354"/>
                </a:lnTo>
                <a:cubicBezTo>
                  <a:pt x="21181" y="8412"/>
                  <a:pt x="21204" y="8459"/>
                  <a:pt x="21234" y="8459"/>
                </a:cubicBezTo>
                <a:cubicBezTo>
                  <a:pt x="21263" y="8459"/>
                  <a:pt x="21285" y="8412"/>
                  <a:pt x="21285" y="8354"/>
                </a:cubicBezTo>
                <a:lnTo>
                  <a:pt x="21285" y="8134"/>
                </a:lnTo>
                <a:cubicBezTo>
                  <a:pt x="21285" y="8077"/>
                  <a:pt x="21263" y="8029"/>
                  <a:pt x="21234" y="8029"/>
                </a:cubicBezTo>
                <a:close/>
                <a:moveTo>
                  <a:pt x="21547" y="8029"/>
                </a:moveTo>
                <a:cubicBezTo>
                  <a:pt x="21518" y="8029"/>
                  <a:pt x="21495" y="8077"/>
                  <a:pt x="21495" y="8134"/>
                </a:cubicBezTo>
                <a:lnTo>
                  <a:pt x="21495" y="8354"/>
                </a:lnTo>
                <a:cubicBezTo>
                  <a:pt x="21495" y="8412"/>
                  <a:pt x="21518" y="8459"/>
                  <a:pt x="21547" y="8459"/>
                </a:cubicBezTo>
                <a:cubicBezTo>
                  <a:pt x="21576" y="8459"/>
                  <a:pt x="21600" y="8412"/>
                  <a:pt x="21600" y="8354"/>
                </a:cubicBezTo>
                <a:lnTo>
                  <a:pt x="21600" y="8134"/>
                </a:lnTo>
                <a:cubicBezTo>
                  <a:pt x="21600" y="8077"/>
                  <a:pt x="21576" y="8029"/>
                  <a:pt x="21547" y="8029"/>
                </a:cubicBezTo>
                <a:close/>
                <a:moveTo>
                  <a:pt x="53" y="8759"/>
                </a:moveTo>
                <a:cubicBezTo>
                  <a:pt x="24" y="8759"/>
                  <a:pt x="0" y="8807"/>
                  <a:pt x="0" y="8864"/>
                </a:cubicBezTo>
                <a:lnTo>
                  <a:pt x="0" y="9084"/>
                </a:lnTo>
                <a:cubicBezTo>
                  <a:pt x="0" y="9142"/>
                  <a:pt x="24" y="9189"/>
                  <a:pt x="53" y="9189"/>
                </a:cubicBezTo>
                <a:cubicBezTo>
                  <a:pt x="82" y="9189"/>
                  <a:pt x="106" y="9142"/>
                  <a:pt x="106" y="9084"/>
                </a:cubicBezTo>
                <a:lnTo>
                  <a:pt x="106" y="8864"/>
                </a:lnTo>
                <a:cubicBezTo>
                  <a:pt x="106" y="8807"/>
                  <a:pt x="82" y="8759"/>
                  <a:pt x="53" y="8759"/>
                </a:cubicBezTo>
                <a:close/>
                <a:moveTo>
                  <a:pt x="367" y="8759"/>
                </a:moveTo>
                <a:cubicBezTo>
                  <a:pt x="338" y="8759"/>
                  <a:pt x="315" y="8807"/>
                  <a:pt x="315" y="8864"/>
                </a:cubicBezTo>
                <a:lnTo>
                  <a:pt x="315" y="9084"/>
                </a:lnTo>
                <a:cubicBezTo>
                  <a:pt x="315" y="9142"/>
                  <a:pt x="338" y="9189"/>
                  <a:pt x="367" y="9189"/>
                </a:cubicBezTo>
                <a:cubicBezTo>
                  <a:pt x="397" y="9189"/>
                  <a:pt x="420" y="9142"/>
                  <a:pt x="420" y="9084"/>
                </a:cubicBezTo>
                <a:lnTo>
                  <a:pt x="420" y="8864"/>
                </a:lnTo>
                <a:cubicBezTo>
                  <a:pt x="420" y="8807"/>
                  <a:pt x="397" y="8759"/>
                  <a:pt x="367" y="8759"/>
                </a:cubicBezTo>
                <a:close/>
                <a:moveTo>
                  <a:pt x="1217" y="8759"/>
                </a:moveTo>
                <a:cubicBezTo>
                  <a:pt x="1188" y="8759"/>
                  <a:pt x="1164" y="8807"/>
                  <a:pt x="1164" y="8864"/>
                </a:cubicBezTo>
                <a:lnTo>
                  <a:pt x="1164" y="9084"/>
                </a:lnTo>
                <a:cubicBezTo>
                  <a:pt x="1164" y="9142"/>
                  <a:pt x="1188" y="9189"/>
                  <a:pt x="1217" y="9189"/>
                </a:cubicBezTo>
                <a:cubicBezTo>
                  <a:pt x="1246" y="9189"/>
                  <a:pt x="1270" y="9142"/>
                  <a:pt x="1270" y="9084"/>
                </a:cubicBezTo>
                <a:lnTo>
                  <a:pt x="1270" y="8864"/>
                </a:lnTo>
                <a:cubicBezTo>
                  <a:pt x="1270" y="8807"/>
                  <a:pt x="1246" y="8759"/>
                  <a:pt x="1217" y="8759"/>
                </a:cubicBezTo>
                <a:close/>
                <a:moveTo>
                  <a:pt x="1532" y="8759"/>
                </a:moveTo>
                <a:cubicBezTo>
                  <a:pt x="1503" y="8759"/>
                  <a:pt x="1479" y="8807"/>
                  <a:pt x="1479" y="8864"/>
                </a:cubicBezTo>
                <a:lnTo>
                  <a:pt x="1479" y="9084"/>
                </a:lnTo>
                <a:cubicBezTo>
                  <a:pt x="1479" y="9142"/>
                  <a:pt x="1503" y="9189"/>
                  <a:pt x="1532" y="9189"/>
                </a:cubicBezTo>
                <a:cubicBezTo>
                  <a:pt x="1561" y="9189"/>
                  <a:pt x="1584" y="9142"/>
                  <a:pt x="1584" y="9084"/>
                </a:cubicBezTo>
                <a:lnTo>
                  <a:pt x="1584" y="8864"/>
                </a:lnTo>
                <a:cubicBezTo>
                  <a:pt x="1584" y="8807"/>
                  <a:pt x="1561" y="8759"/>
                  <a:pt x="1532" y="8759"/>
                </a:cubicBezTo>
                <a:close/>
                <a:moveTo>
                  <a:pt x="2380" y="8759"/>
                </a:moveTo>
                <a:cubicBezTo>
                  <a:pt x="2351" y="8759"/>
                  <a:pt x="2329" y="8807"/>
                  <a:pt x="2329" y="8864"/>
                </a:cubicBezTo>
                <a:lnTo>
                  <a:pt x="2329" y="9084"/>
                </a:lnTo>
                <a:cubicBezTo>
                  <a:pt x="2329" y="9142"/>
                  <a:pt x="2351" y="9189"/>
                  <a:pt x="2380" y="9189"/>
                </a:cubicBezTo>
                <a:cubicBezTo>
                  <a:pt x="2409" y="9189"/>
                  <a:pt x="2433" y="9142"/>
                  <a:pt x="2433" y="9084"/>
                </a:cubicBezTo>
                <a:lnTo>
                  <a:pt x="2433" y="8864"/>
                </a:lnTo>
                <a:cubicBezTo>
                  <a:pt x="2433" y="8807"/>
                  <a:pt x="2409" y="8759"/>
                  <a:pt x="2380" y="8759"/>
                </a:cubicBezTo>
                <a:close/>
                <a:moveTo>
                  <a:pt x="2695" y="8759"/>
                </a:moveTo>
                <a:cubicBezTo>
                  <a:pt x="2666" y="8759"/>
                  <a:pt x="2643" y="8807"/>
                  <a:pt x="2643" y="8864"/>
                </a:cubicBezTo>
                <a:lnTo>
                  <a:pt x="2643" y="9084"/>
                </a:lnTo>
                <a:cubicBezTo>
                  <a:pt x="2643" y="9142"/>
                  <a:pt x="2666" y="9189"/>
                  <a:pt x="2695" y="9189"/>
                </a:cubicBezTo>
                <a:cubicBezTo>
                  <a:pt x="2724" y="9189"/>
                  <a:pt x="2748" y="9142"/>
                  <a:pt x="2748" y="9084"/>
                </a:cubicBezTo>
                <a:lnTo>
                  <a:pt x="2748" y="8864"/>
                </a:lnTo>
                <a:cubicBezTo>
                  <a:pt x="2748" y="8807"/>
                  <a:pt x="2724" y="8759"/>
                  <a:pt x="2695" y="8759"/>
                </a:cubicBezTo>
                <a:close/>
                <a:moveTo>
                  <a:pt x="3545" y="8759"/>
                </a:moveTo>
                <a:cubicBezTo>
                  <a:pt x="3516" y="8759"/>
                  <a:pt x="3492" y="8807"/>
                  <a:pt x="3492" y="8864"/>
                </a:cubicBezTo>
                <a:lnTo>
                  <a:pt x="3492" y="9084"/>
                </a:lnTo>
                <a:cubicBezTo>
                  <a:pt x="3492" y="9142"/>
                  <a:pt x="3516" y="9189"/>
                  <a:pt x="3545" y="9189"/>
                </a:cubicBezTo>
                <a:cubicBezTo>
                  <a:pt x="3574" y="9189"/>
                  <a:pt x="3598" y="9142"/>
                  <a:pt x="3598" y="9084"/>
                </a:cubicBezTo>
                <a:lnTo>
                  <a:pt x="3598" y="8864"/>
                </a:lnTo>
                <a:cubicBezTo>
                  <a:pt x="3598" y="8807"/>
                  <a:pt x="3574" y="8759"/>
                  <a:pt x="3545" y="8759"/>
                </a:cubicBezTo>
                <a:close/>
                <a:moveTo>
                  <a:pt x="3859" y="8759"/>
                </a:moveTo>
                <a:cubicBezTo>
                  <a:pt x="3830" y="8759"/>
                  <a:pt x="3806" y="8807"/>
                  <a:pt x="3806" y="8864"/>
                </a:cubicBezTo>
                <a:lnTo>
                  <a:pt x="3806" y="9084"/>
                </a:lnTo>
                <a:cubicBezTo>
                  <a:pt x="3806" y="9142"/>
                  <a:pt x="3830" y="9189"/>
                  <a:pt x="3859" y="9189"/>
                </a:cubicBezTo>
                <a:cubicBezTo>
                  <a:pt x="3888" y="9189"/>
                  <a:pt x="3912" y="9142"/>
                  <a:pt x="3912" y="9084"/>
                </a:cubicBezTo>
                <a:lnTo>
                  <a:pt x="3912" y="8864"/>
                </a:lnTo>
                <a:cubicBezTo>
                  <a:pt x="3912" y="8807"/>
                  <a:pt x="3888" y="8759"/>
                  <a:pt x="3859" y="8759"/>
                </a:cubicBezTo>
                <a:close/>
                <a:moveTo>
                  <a:pt x="4709" y="8759"/>
                </a:moveTo>
                <a:cubicBezTo>
                  <a:pt x="4680" y="8759"/>
                  <a:pt x="4656" y="8807"/>
                  <a:pt x="4656" y="8864"/>
                </a:cubicBezTo>
                <a:lnTo>
                  <a:pt x="4656" y="9084"/>
                </a:lnTo>
                <a:cubicBezTo>
                  <a:pt x="4656" y="9142"/>
                  <a:pt x="4680" y="9189"/>
                  <a:pt x="4709" y="9189"/>
                </a:cubicBezTo>
                <a:cubicBezTo>
                  <a:pt x="4738" y="9189"/>
                  <a:pt x="4762" y="9142"/>
                  <a:pt x="4762" y="9084"/>
                </a:cubicBezTo>
                <a:lnTo>
                  <a:pt x="4762" y="8864"/>
                </a:lnTo>
                <a:cubicBezTo>
                  <a:pt x="4762" y="8807"/>
                  <a:pt x="4738" y="8759"/>
                  <a:pt x="4709" y="8759"/>
                </a:cubicBezTo>
                <a:close/>
                <a:moveTo>
                  <a:pt x="5023" y="8759"/>
                </a:moveTo>
                <a:cubicBezTo>
                  <a:pt x="4994" y="8759"/>
                  <a:pt x="4970" y="8807"/>
                  <a:pt x="4970" y="8864"/>
                </a:cubicBezTo>
                <a:lnTo>
                  <a:pt x="4970" y="9084"/>
                </a:lnTo>
                <a:cubicBezTo>
                  <a:pt x="4970" y="9142"/>
                  <a:pt x="4994" y="9189"/>
                  <a:pt x="5023" y="9189"/>
                </a:cubicBezTo>
                <a:cubicBezTo>
                  <a:pt x="5053" y="9189"/>
                  <a:pt x="5076" y="9142"/>
                  <a:pt x="5076" y="9084"/>
                </a:cubicBezTo>
                <a:lnTo>
                  <a:pt x="5076" y="8864"/>
                </a:lnTo>
                <a:cubicBezTo>
                  <a:pt x="5076" y="8807"/>
                  <a:pt x="5053" y="8759"/>
                  <a:pt x="5023" y="8759"/>
                </a:cubicBezTo>
                <a:close/>
                <a:moveTo>
                  <a:pt x="5873" y="8759"/>
                </a:moveTo>
                <a:cubicBezTo>
                  <a:pt x="5844" y="8759"/>
                  <a:pt x="5820" y="8807"/>
                  <a:pt x="5820" y="8864"/>
                </a:cubicBezTo>
                <a:lnTo>
                  <a:pt x="5820" y="9084"/>
                </a:lnTo>
                <a:cubicBezTo>
                  <a:pt x="5820" y="9142"/>
                  <a:pt x="5844" y="9189"/>
                  <a:pt x="5873" y="9189"/>
                </a:cubicBezTo>
                <a:cubicBezTo>
                  <a:pt x="5902" y="9189"/>
                  <a:pt x="5926" y="9142"/>
                  <a:pt x="5926" y="9084"/>
                </a:cubicBezTo>
                <a:lnTo>
                  <a:pt x="5926" y="8864"/>
                </a:lnTo>
                <a:cubicBezTo>
                  <a:pt x="5926" y="8807"/>
                  <a:pt x="5902" y="8759"/>
                  <a:pt x="5873" y="8759"/>
                </a:cubicBezTo>
                <a:close/>
                <a:moveTo>
                  <a:pt x="6188" y="8759"/>
                </a:moveTo>
                <a:cubicBezTo>
                  <a:pt x="6159" y="8759"/>
                  <a:pt x="6135" y="8807"/>
                  <a:pt x="6135" y="8864"/>
                </a:cubicBezTo>
                <a:lnTo>
                  <a:pt x="6135" y="9084"/>
                </a:lnTo>
                <a:cubicBezTo>
                  <a:pt x="6135" y="9142"/>
                  <a:pt x="6159" y="9189"/>
                  <a:pt x="6188" y="9189"/>
                </a:cubicBezTo>
                <a:cubicBezTo>
                  <a:pt x="6217" y="9189"/>
                  <a:pt x="6240" y="9142"/>
                  <a:pt x="6240" y="9084"/>
                </a:cubicBezTo>
                <a:lnTo>
                  <a:pt x="6240" y="8864"/>
                </a:lnTo>
                <a:cubicBezTo>
                  <a:pt x="6240" y="8807"/>
                  <a:pt x="6217" y="8759"/>
                  <a:pt x="6188" y="8759"/>
                </a:cubicBezTo>
                <a:close/>
                <a:moveTo>
                  <a:pt x="7036" y="8759"/>
                </a:moveTo>
                <a:cubicBezTo>
                  <a:pt x="7007" y="8759"/>
                  <a:pt x="6984" y="8807"/>
                  <a:pt x="6984" y="8864"/>
                </a:cubicBezTo>
                <a:lnTo>
                  <a:pt x="6984" y="9084"/>
                </a:lnTo>
                <a:cubicBezTo>
                  <a:pt x="6984" y="9142"/>
                  <a:pt x="7007" y="9189"/>
                  <a:pt x="7036" y="9189"/>
                </a:cubicBezTo>
                <a:cubicBezTo>
                  <a:pt x="7065" y="9189"/>
                  <a:pt x="7089" y="9142"/>
                  <a:pt x="7089" y="9084"/>
                </a:cubicBezTo>
                <a:lnTo>
                  <a:pt x="7089" y="8864"/>
                </a:lnTo>
                <a:cubicBezTo>
                  <a:pt x="7089" y="8807"/>
                  <a:pt x="7065" y="8759"/>
                  <a:pt x="7036" y="8759"/>
                </a:cubicBezTo>
                <a:close/>
                <a:moveTo>
                  <a:pt x="7351" y="8759"/>
                </a:moveTo>
                <a:cubicBezTo>
                  <a:pt x="7322" y="8759"/>
                  <a:pt x="7299" y="8807"/>
                  <a:pt x="7299" y="8864"/>
                </a:cubicBezTo>
                <a:lnTo>
                  <a:pt x="7299" y="9084"/>
                </a:lnTo>
                <a:cubicBezTo>
                  <a:pt x="7299" y="9142"/>
                  <a:pt x="7322" y="9189"/>
                  <a:pt x="7351" y="9189"/>
                </a:cubicBezTo>
                <a:cubicBezTo>
                  <a:pt x="7380" y="9189"/>
                  <a:pt x="7404" y="9142"/>
                  <a:pt x="7404" y="9084"/>
                </a:cubicBezTo>
                <a:lnTo>
                  <a:pt x="7404" y="8864"/>
                </a:lnTo>
                <a:cubicBezTo>
                  <a:pt x="7404" y="8807"/>
                  <a:pt x="7380" y="8759"/>
                  <a:pt x="7351" y="8759"/>
                </a:cubicBezTo>
                <a:close/>
                <a:moveTo>
                  <a:pt x="8201" y="8759"/>
                </a:moveTo>
                <a:cubicBezTo>
                  <a:pt x="8171" y="8759"/>
                  <a:pt x="8148" y="8807"/>
                  <a:pt x="8148" y="8864"/>
                </a:cubicBezTo>
                <a:lnTo>
                  <a:pt x="8148" y="9084"/>
                </a:lnTo>
                <a:cubicBezTo>
                  <a:pt x="8148" y="9142"/>
                  <a:pt x="8171" y="9189"/>
                  <a:pt x="8201" y="9189"/>
                </a:cubicBezTo>
                <a:cubicBezTo>
                  <a:pt x="8230" y="9189"/>
                  <a:pt x="8254" y="9142"/>
                  <a:pt x="8254" y="9084"/>
                </a:cubicBezTo>
                <a:lnTo>
                  <a:pt x="8254" y="8864"/>
                </a:lnTo>
                <a:cubicBezTo>
                  <a:pt x="8254" y="8807"/>
                  <a:pt x="8230" y="8759"/>
                  <a:pt x="8201" y="8759"/>
                </a:cubicBezTo>
                <a:close/>
                <a:moveTo>
                  <a:pt x="8515" y="8759"/>
                </a:moveTo>
                <a:cubicBezTo>
                  <a:pt x="8486" y="8759"/>
                  <a:pt x="8462" y="8807"/>
                  <a:pt x="8462" y="8864"/>
                </a:cubicBezTo>
                <a:lnTo>
                  <a:pt x="8462" y="9084"/>
                </a:lnTo>
                <a:cubicBezTo>
                  <a:pt x="8462" y="9142"/>
                  <a:pt x="8486" y="9189"/>
                  <a:pt x="8515" y="9189"/>
                </a:cubicBezTo>
                <a:cubicBezTo>
                  <a:pt x="8544" y="9189"/>
                  <a:pt x="8568" y="9142"/>
                  <a:pt x="8568" y="9084"/>
                </a:cubicBezTo>
                <a:lnTo>
                  <a:pt x="8568" y="8864"/>
                </a:lnTo>
                <a:cubicBezTo>
                  <a:pt x="8568" y="8807"/>
                  <a:pt x="8544" y="8759"/>
                  <a:pt x="8515" y="8759"/>
                </a:cubicBezTo>
                <a:close/>
                <a:moveTo>
                  <a:pt x="9365" y="8759"/>
                </a:moveTo>
                <a:cubicBezTo>
                  <a:pt x="9336" y="8759"/>
                  <a:pt x="9312" y="8807"/>
                  <a:pt x="9312" y="8864"/>
                </a:cubicBezTo>
                <a:lnTo>
                  <a:pt x="9312" y="9084"/>
                </a:lnTo>
                <a:cubicBezTo>
                  <a:pt x="9312" y="9142"/>
                  <a:pt x="9336" y="9189"/>
                  <a:pt x="9365" y="9189"/>
                </a:cubicBezTo>
                <a:cubicBezTo>
                  <a:pt x="9394" y="9189"/>
                  <a:pt x="9418" y="9142"/>
                  <a:pt x="9418" y="9084"/>
                </a:cubicBezTo>
                <a:lnTo>
                  <a:pt x="9418" y="8864"/>
                </a:lnTo>
                <a:cubicBezTo>
                  <a:pt x="9418" y="8807"/>
                  <a:pt x="9394" y="8759"/>
                  <a:pt x="9365" y="8759"/>
                </a:cubicBezTo>
                <a:close/>
                <a:moveTo>
                  <a:pt x="9679" y="8759"/>
                </a:moveTo>
                <a:cubicBezTo>
                  <a:pt x="9650" y="8759"/>
                  <a:pt x="9626" y="8807"/>
                  <a:pt x="9626" y="8864"/>
                </a:cubicBezTo>
                <a:lnTo>
                  <a:pt x="9626" y="9084"/>
                </a:lnTo>
                <a:cubicBezTo>
                  <a:pt x="9626" y="9142"/>
                  <a:pt x="9650" y="9189"/>
                  <a:pt x="9679" y="9189"/>
                </a:cubicBezTo>
                <a:cubicBezTo>
                  <a:pt x="9708" y="9189"/>
                  <a:pt x="9732" y="9142"/>
                  <a:pt x="9732" y="9084"/>
                </a:cubicBezTo>
                <a:lnTo>
                  <a:pt x="9732" y="8864"/>
                </a:lnTo>
                <a:cubicBezTo>
                  <a:pt x="9732" y="8807"/>
                  <a:pt x="9708" y="8759"/>
                  <a:pt x="9679" y="8759"/>
                </a:cubicBezTo>
                <a:close/>
                <a:moveTo>
                  <a:pt x="10529" y="8759"/>
                </a:moveTo>
                <a:cubicBezTo>
                  <a:pt x="10500" y="8759"/>
                  <a:pt x="10476" y="8807"/>
                  <a:pt x="10476" y="8864"/>
                </a:cubicBezTo>
                <a:lnTo>
                  <a:pt x="10476" y="9084"/>
                </a:lnTo>
                <a:cubicBezTo>
                  <a:pt x="10476" y="9142"/>
                  <a:pt x="10500" y="9189"/>
                  <a:pt x="10529" y="9189"/>
                </a:cubicBezTo>
                <a:cubicBezTo>
                  <a:pt x="10558" y="9189"/>
                  <a:pt x="10582" y="9142"/>
                  <a:pt x="10582" y="9084"/>
                </a:cubicBezTo>
                <a:lnTo>
                  <a:pt x="10582" y="8864"/>
                </a:lnTo>
                <a:cubicBezTo>
                  <a:pt x="10582" y="8807"/>
                  <a:pt x="10558" y="8759"/>
                  <a:pt x="10529" y="8759"/>
                </a:cubicBezTo>
                <a:close/>
                <a:moveTo>
                  <a:pt x="10844" y="8759"/>
                </a:moveTo>
                <a:cubicBezTo>
                  <a:pt x="10814" y="8759"/>
                  <a:pt x="10791" y="8807"/>
                  <a:pt x="10791" y="8864"/>
                </a:cubicBezTo>
                <a:lnTo>
                  <a:pt x="10791" y="9084"/>
                </a:lnTo>
                <a:cubicBezTo>
                  <a:pt x="10791" y="9142"/>
                  <a:pt x="10814" y="9189"/>
                  <a:pt x="10844" y="9189"/>
                </a:cubicBezTo>
                <a:cubicBezTo>
                  <a:pt x="10873" y="9189"/>
                  <a:pt x="10895" y="9142"/>
                  <a:pt x="10895" y="9084"/>
                </a:cubicBezTo>
                <a:lnTo>
                  <a:pt x="10895" y="8864"/>
                </a:lnTo>
                <a:cubicBezTo>
                  <a:pt x="10895" y="8807"/>
                  <a:pt x="10873" y="8759"/>
                  <a:pt x="10844" y="8759"/>
                </a:cubicBezTo>
                <a:close/>
                <a:moveTo>
                  <a:pt x="11692" y="8759"/>
                </a:moveTo>
                <a:cubicBezTo>
                  <a:pt x="11663" y="8759"/>
                  <a:pt x="11640" y="8807"/>
                  <a:pt x="11640" y="8864"/>
                </a:cubicBezTo>
                <a:lnTo>
                  <a:pt x="11640" y="9084"/>
                </a:lnTo>
                <a:cubicBezTo>
                  <a:pt x="11640" y="9142"/>
                  <a:pt x="11663" y="9189"/>
                  <a:pt x="11692" y="9189"/>
                </a:cubicBezTo>
                <a:cubicBezTo>
                  <a:pt x="11721" y="9189"/>
                  <a:pt x="11745" y="9142"/>
                  <a:pt x="11745" y="9084"/>
                </a:cubicBezTo>
                <a:lnTo>
                  <a:pt x="11745" y="8864"/>
                </a:lnTo>
                <a:cubicBezTo>
                  <a:pt x="11745" y="8807"/>
                  <a:pt x="11721" y="8759"/>
                  <a:pt x="11692" y="8759"/>
                </a:cubicBezTo>
                <a:close/>
                <a:moveTo>
                  <a:pt x="12007" y="8759"/>
                </a:moveTo>
                <a:cubicBezTo>
                  <a:pt x="11978" y="8759"/>
                  <a:pt x="11955" y="8807"/>
                  <a:pt x="11955" y="8864"/>
                </a:cubicBezTo>
                <a:lnTo>
                  <a:pt x="11955" y="9084"/>
                </a:lnTo>
                <a:cubicBezTo>
                  <a:pt x="11955" y="9142"/>
                  <a:pt x="11978" y="9189"/>
                  <a:pt x="12007" y="9189"/>
                </a:cubicBezTo>
                <a:cubicBezTo>
                  <a:pt x="12036" y="9189"/>
                  <a:pt x="12060" y="9142"/>
                  <a:pt x="12060" y="9084"/>
                </a:cubicBezTo>
                <a:lnTo>
                  <a:pt x="12060" y="8864"/>
                </a:lnTo>
                <a:cubicBezTo>
                  <a:pt x="12060" y="8807"/>
                  <a:pt x="12036" y="8759"/>
                  <a:pt x="12007" y="8759"/>
                </a:cubicBezTo>
                <a:close/>
                <a:moveTo>
                  <a:pt x="12856" y="8759"/>
                </a:moveTo>
                <a:cubicBezTo>
                  <a:pt x="12827" y="8759"/>
                  <a:pt x="12804" y="8807"/>
                  <a:pt x="12804" y="8864"/>
                </a:cubicBezTo>
                <a:lnTo>
                  <a:pt x="12804" y="9084"/>
                </a:lnTo>
                <a:cubicBezTo>
                  <a:pt x="12804" y="9142"/>
                  <a:pt x="12827" y="9189"/>
                  <a:pt x="12856" y="9189"/>
                </a:cubicBezTo>
                <a:cubicBezTo>
                  <a:pt x="12886" y="9189"/>
                  <a:pt x="12909" y="9142"/>
                  <a:pt x="12909" y="9084"/>
                </a:cubicBezTo>
                <a:lnTo>
                  <a:pt x="12909" y="8864"/>
                </a:lnTo>
                <a:cubicBezTo>
                  <a:pt x="12909" y="8807"/>
                  <a:pt x="12886" y="8759"/>
                  <a:pt x="12856" y="8759"/>
                </a:cubicBezTo>
                <a:close/>
                <a:moveTo>
                  <a:pt x="13171" y="8759"/>
                </a:moveTo>
                <a:cubicBezTo>
                  <a:pt x="13142" y="8759"/>
                  <a:pt x="13118" y="8807"/>
                  <a:pt x="13118" y="8864"/>
                </a:cubicBezTo>
                <a:lnTo>
                  <a:pt x="13118" y="9084"/>
                </a:lnTo>
                <a:cubicBezTo>
                  <a:pt x="13118" y="9142"/>
                  <a:pt x="13142" y="9189"/>
                  <a:pt x="13171" y="9189"/>
                </a:cubicBezTo>
                <a:cubicBezTo>
                  <a:pt x="13200" y="9189"/>
                  <a:pt x="13224" y="9142"/>
                  <a:pt x="13224" y="9084"/>
                </a:cubicBezTo>
                <a:lnTo>
                  <a:pt x="13224" y="8864"/>
                </a:lnTo>
                <a:cubicBezTo>
                  <a:pt x="13224" y="8807"/>
                  <a:pt x="13200" y="8759"/>
                  <a:pt x="13171" y="8759"/>
                </a:cubicBezTo>
                <a:close/>
                <a:moveTo>
                  <a:pt x="14021" y="8759"/>
                </a:moveTo>
                <a:cubicBezTo>
                  <a:pt x="13992" y="8759"/>
                  <a:pt x="13968" y="8807"/>
                  <a:pt x="13968" y="8864"/>
                </a:cubicBezTo>
                <a:lnTo>
                  <a:pt x="13968" y="9084"/>
                </a:lnTo>
                <a:cubicBezTo>
                  <a:pt x="13968" y="9142"/>
                  <a:pt x="13992" y="9189"/>
                  <a:pt x="14021" y="9189"/>
                </a:cubicBezTo>
                <a:cubicBezTo>
                  <a:pt x="14050" y="9189"/>
                  <a:pt x="14074" y="9142"/>
                  <a:pt x="14074" y="9084"/>
                </a:cubicBezTo>
                <a:lnTo>
                  <a:pt x="14074" y="8864"/>
                </a:lnTo>
                <a:cubicBezTo>
                  <a:pt x="14074" y="8807"/>
                  <a:pt x="14050" y="8759"/>
                  <a:pt x="14021" y="8759"/>
                </a:cubicBezTo>
                <a:close/>
                <a:moveTo>
                  <a:pt x="14335" y="8759"/>
                </a:moveTo>
                <a:cubicBezTo>
                  <a:pt x="14306" y="8759"/>
                  <a:pt x="14282" y="8807"/>
                  <a:pt x="14282" y="8864"/>
                </a:cubicBezTo>
                <a:lnTo>
                  <a:pt x="14282" y="9084"/>
                </a:lnTo>
                <a:cubicBezTo>
                  <a:pt x="14282" y="9142"/>
                  <a:pt x="14306" y="9189"/>
                  <a:pt x="14335" y="9189"/>
                </a:cubicBezTo>
                <a:cubicBezTo>
                  <a:pt x="14364" y="9189"/>
                  <a:pt x="14388" y="9142"/>
                  <a:pt x="14388" y="9084"/>
                </a:cubicBezTo>
                <a:lnTo>
                  <a:pt x="14388" y="8864"/>
                </a:lnTo>
                <a:cubicBezTo>
                  <a:pt x="14388" y="8807"/>
                  <a:pt x="14364" y="8759"/>
                  <a:pt x="14335" y="8759"/>
                </a:cubicBezTo>
                <a:close/>
                <a:moveTo>
                  <a:pt x="15185" y="8759"/>
                </a:moveTo>
                <a:cubicBezTo>
                  <a:pt x="15156" y="8759"/>
                  <a:pt x="15132" y="8807"/>
                  <a:pt x="15132" y="8864"/>
                </a:cubicBezTo>
                <a:lnTo>
                  <a:pt x="15132" y="9084"/>
                </a:lnTo>
                <a:cubicBezTo>
                  <a:pt x="15132" y="9142"/>
                  <a:pt x="15156" y="9189"/>
                  <a:pt x="15185" y="9189"/>
                </a:cubicBezTo>
                <a:cubicBezTo>
                  <a:pt x="15214" y="9189"/>
                  <a:pt x="15237" y="9142"/>
                  <a:pt x="15237" y="9084"/>
                </a:cubicBezTo>
                <a:lnTo>
                  <a:pt x="15237" y="8864"/>
                </a:lnTo>
                <a:cubicBezTo>
                  <a:pt x="15237" y="8807"/>
                  <a:pt x="15214" y="8759"/>
                  <a:pt x="15185" y="8759"/>
                </a:cubicBezTo>
                <a:close/>
                <a:moveTo>
                  <a:pt x="15500" y="8759"/>
                </a:moveTo>
                <a:cubicBezTo>
                  <a:pt x="15470" y="8759"/>
                  <a:pt x="15447" y="8807"/>
                  <a:pt x="15447" y="8864"/>
                </a:cubicBezTo>
                <a:lnTo>
                  <a:pt x="15447" y="9084"/>
                </a:lnTo>
                <a:cubicBezTo>
                  <a:pt x="15447" y="9142"/>
                  <a:pt x="15470" y="9189"/>
                  <a:pt x="15500" y="9189"/>
                </a:cubicBezTo>
                <a:cubicBezTo>
                  <a:pt x="15529" y="9189"/>
                  <a:pt x="15551" y="9142"/>
                  <a:pt x="15551" y="9084"/>
                </a:cubicBezTo>
                <a:lnTo>
                  <a:pt x="15551" y="8864"/>
                </a:lnTo>
                <a:cubicBezTo>
                  <a:pt x="15551" y="8807"/>
                  <a:pt x="15529" y="8759"/>
                  <a:pt x="15500" y="8759"/>
                </a:cubicBezTo>
                <a:close/>
                <a:moveTo>
                  <a:pt x="16349" y="8759"/>
                </a:moveTo>
                <a:cubicBezTo>
                  <a:pt x="16320" y="8759"/>
                  <a:pt x="16296" y="8807"/>
                  <a:pt x="16296" y="8864"/>
                </a:cubicBezTo>
                <a:lnTo>
                  <a:pt x="16296" y="9084"/>
                </a:lnTo>
                <a:cubicBezTo>
                  <a:pt x="16296" y="9142"/>
                  <a:pt x="16320" y="9189"/>
                  <a:pt x="16349" y="9189"/>
                </a:cubicBezTo>
                <a:cubicBezTo>
                  <a:pt x="16378" y="9189"/>
                  <a:pt x="16401" y="9142"/>
                  <a:pt x="16401" y="9084"/>
                </a:cubicBezTo>
                <a:lnTo>
                  <a:pt x="16401" y="8864"/>
                </a:lnTo>
                <a:cubicBezTo>
                  <a:pt x="16401" y="8807"/>
                  <a:pt x="16378" y="8759"/>
                  <a:pt x="16349" y="8759"/>
                </a:cubicBezTo>
                <a:close/>
                <a:moveTo>
                  <a:pt x="16663" y="8759"/>
                </a:moveTo>
                <a:cubicBezTo>
                  <a:pt x="16634" y="8759"/>
                  <a:pt x="16611" y="8807"/>
                  <a:pt x="16611" y="8864"/>
                </a:cubicBezTo>
                <a:lnTo>
                  <a:pt x="16611" y="9084"/>
                </a:lnTo>
                <a:cubicBezTo>
                  <a:pt x="16611" y="9142"/>
                  <a:pt x="16634" y="9189"/>
                  <a:pt x="16663" y="9189"/>
                </a:cubicBezTo>
                <a:cubicBezTo>
                  <a:pt x="16692" y="9189"/>
                  <a:pt x="16716" y="9142"/>
                  <a:pt x="16716" y="9084"/>
                </a:cubicBezTo>
                <a:lnTo>
                  <a:pt x="16716" y="8864"/>
                </a:lnTo>
                <a:cubicBezTo>
                  <a:pt x="16716" y="8807"/>
                  <a:pt x="16692" y="8759"/>
                  <a:pt x="16663" y="8759"/>
                </a:cubicBezTo>
                <a:close/>
                <a:moveTo>
                  <a:pt x="17512" y="8759"/>
                </a:moveTo>
                <a:cubicBezTo>
                  <a:pt x="17483" y="8759"/>
                  <a:pt x="17459" y="8807"/>
                  <a:pt x="17459" y="8864"/>
                </a:cubicBezTo>
                <a:lnTo>
                  <a:pt x="17459" y="9084"/>
                </a:lnTo>
                <a:cubicBezTo>
                  <a:pt x="17459" y="9142"/>
                  <a:pt x="17483" y="9189"/>
                  <a:pt x="17512" y="9189"/>
                </a:cubicBezTo>
                <a:cubicBezTo>
                  <a:pt x="17541" y="9189"/>
                  <a:pt x="17565" y="9142"/>
                  <a:pt x="17565" y="9084"/>
                </a:cubicBezTo>
                <a:lnTo>
                  <a:pt x="17565" y="8864"/>
                </a:lnTo>
                <a:cubicBezTo>
                  <a:pt x="17565" y="8807"/>
                  <a:pt x="17541" y="8759"/>
                  <a:pt x="17512" y="8759"/>
                </a:cubicBezTo>
                <a:close/>
                <a:moveTo>
                  <a:pt x="17827" y="8759"/>
                </a:moveTo>
                <a:cubicBezTo>
                  <a:pt x="17798" y="8759"/>
                  <a:pt x="17774" y="8807"/>
                  <a:pt x="17774" y="8864"/>
                </a:cubicBezTo>
                <a:lnTo>
                  <a:pt x="17774" y="9084"/>
                </a:lnTo>
                <a:cubicBezTo>
                  <a:pt x="17774" y="9142"/>
                  <a:pt x="17798" y="9189"/>
                  <a:pt x="17827" y="9189"/>
                </a:cubicBezTo>
                <a:cubicBezTo>
                  <a:pt x="17856" y="9189"/>
                  <a:pt x="17880" y="9142"/>
                  <a:pt x="17880" y="9084"/>
                </a:cubicBezTo>
                <a:lnTo>
                  <a:pt x="17880" y="8864"/>
                </a:lnTo>
                <a:cubicBezTo>
                  <a:pt x="17880" y="8807"/>
                  <a:pt x="17856" y="8759"/>
                  <a:pt x="17827" y="8759"/>
                </a:cubicBezTo>
                <a:close/>
                <a:moveTo>
                  <a:pt x="18677" y="8759"/>
                </a:moveTo>
                <a:cubicBezTo>
                  <a:pt x="18648" y="8759"/>
                  <a:pt x="18624" y="8807"/>
                  <a:pt x="18624" y="8864"/>
                </a:cubicBezTo>
                <a:lnTo>
                  <a:pt x="18624" y="9084"/>
                </a:lnTo>
                <a:cubicBezTo>
                  <a:pt x="18624" y="9142"/>
                  <a:pt x="18648" y="9189"/>
                  <a:pt x="18677" y="9189"/>
                </a:cubicBezTo>
                <a:cubicBezTo>
                  <a:pt x="18706" y="9189"/>
                  <a:pt x="18730" y="9142"/>
                  <a:pt x="18730" y="9084"/>
                </a:cubicBezTo>
                <a:lnTo>
                  <a:pt x="18730" y="8864"/>
                </a:lnTo>
                <a:cubicBezTo>
                  <a:pt x="18730" y="8807"/>
                  <a:pt x="18706" y="8759"/>
                  <a:pt x="18677" y="8759"/>
                </a:cubicBezTo>
                <a:close/>
                <a:moveTo>
                  <a:pt x="18991" y="8759"/>
                </a:moveTo>
                <a:cubicBezTo>
                  <a:pt x="18962" y="8759"/>
                  <a:pt x="18938" y="8807"/>
                  <a:pt x="18938" y="8864"/>
                </a:cubicBezTo>
                <a:lnTo>
                  <a:pt x="18938" y="9084"/>
                </a:lnTo>
                <a:cubicBezTo>
                  <a:pt x="18938" y="9142"/>
                  <a:pt x="18962" y="9189"/>
                  <a:pt x="18991" y="9189"/>
                </a:cubicBezTo>
                <a:cubicBezTo>
                  <a:pt x="19020" y="9189"/>
                  <a:pt x="19044" y="9142"/>
                  <a:pt x="19044" y="9084"/>
                </a:cubicBezTo>
                <a:lnTo>
                  <a:pt x="19044" y="8864"/>
                </a:lnTo>
                <a:cubicBezTo>
                  <a:pt x="19044" y="8807"/>
                  <a:pt x="19020" y="8759"/>
                  <a:pt x="18991" y="8759"/>
                </a:cubicBezTo>
                <a:close/>
                <a:moveTo>
                  <a:pt x="19841" y="8759"/>
                </a:moveTo>
                <a:cubicBezTo>
                  <a:pt x="19812" y="8759"/>
                  <a:pt x="19788" y="8807"/>
                  <a:pt x="19788" y="8864"/>
                </a:cubicBezTo>
                <a:lnTo>
                  <a:pt x="19788" y="9084"/>
                </a:lnTo>
                <a:cubicBezTo>
                  <a:pt x="19788" y="9142"/>
                  <a:pt x="19812" y="9189"/>
                  <a:pt x="19841" y="9189"/>
                </a:cubicBezTo>
                <a:cubicBezTo>
                  <a:pt x="19870" y="9189"/>
                  <a:pt x="19894" y="9142"/>
                  <a:pt x="19894" y="9084"/>
                </a:cubicBezTo>
                <a:lnTo>
                  <a:pt x="19894" y="8864"/>
                </a:lnTo>
                <a:cubicBezTo>
                  <a:pt x="19894" y="8807"/>
                  <a:pt x="19870" y="8759"/>
                  <a:pt x="19841" y="8759"/>
                </a:cubicBezTo>
                <a:close/>
                <a:moveTo>
                  <a:pt x="20155" y="8759"/>
                </a:moveTo>
                <a:cubicBezTo>
                  <a:pt x="20126" y="8759"/>
                  <a:pt x="20102" y="8807"/>
                  <a:pt x="20102" y="8864"/>
                </a:cubicBezTo>
                <a:lnTo>
                  <a:pt x="20102" y="9084"/>
                </a:lnTo>
                <a:cubicBezTo>
                  <a:pt x="20102" y="9142"/>
                  <a:pt x="20126" y="9189"/>
                  <a:pt x="20155" y="9189"/>
                </a:cubicBezTo>
                <a:cubicBezTo>
                  <a:pt x="20184" y="9189"/>
                  <a:pt x="20207" y="9142"/>
                  <a:pt x="20207" y="9084"/>
                </a:cubicBezTo>
                <a:lnTo>
                  <a:pt x="20207" y="8864"/>
                </a:lnTo>
                <a:cubicBezTo>
                  <a:pt x="20207" y="8807"/>
                  <a:pt x="20184" y="8759"/>
                  <a:pt x="20155" y="8759"/>
                </a:cubicBezTo>
                <a:close/>
                <a:moveTo>
                  <a:pt x="21004" y="8759"/>
                </a:moveTo>
                <a:cubicBezTo>
                  <a:pt x="20975" y="8759"/>
                  <a:pt x="20952" y="8807"/>
                  <a:pt x="20952" y="8864"/>
                </a:cubicBezTo>
                <a:lnTo>
                  <a:pt x="20952" y="9084"/>
                </a:lnTo>
                <a:cubicBezTo>
                  <a:pt x="20952" y="9142"/>
                  <a:pt x="20975" y="9189"/>
                  <a:pt x="21004" y="9189"/>
                </a:cubicBezTo>
                <a:cubicBezTo>
                  <a:pt x="21033" y="9189"/>
                  <a:pt x="21057" y="9142"/>
                  <a:pt x="21057" y="9084"/>
                </a:cubicBezTo>
                <a:lnTo>
                  <a:pt x="21057" y="8864"/>
                </a:lnTo>
                <a:cubicBezTo>
                  <a:pt x="21057" y="8807"/>
                  <a:pt x="21033" y="8759"/>
                  <a:pt x="21004" y="8759"/>
                </a:cubicBezTo>
                <a:close/>
                <a:moveTo>
                  <a:pt x="21319" y="8759"/>
                </a:moveTo>
                <a:cubicBezTo>
                  <a:pt x="21289" y="8759"/>
                  <a:pt x="21267" y="8807"/>
                  <a:pt x="21267" y="8864"/>
                </a:cubicBezTo>
                <a:lnTo>
                  <a:pt x="21267" y="9084"/>
                </a:lnTo>
                <a:cubicBezTo>
                  <a:pt x="21267" y="9142"/>
                  <a:pt x="21289" y="9189"/>
                  <a:pt x="21319" y="9189"/>
                </a:cubicBezTo>
                <a:cubicBezTo>
                  <a:pt x="21348" y="9189"/>
                  <a:pt x="21372" y="9142"/>
                  <a:pt x="21372" y="9084"/>
                </a:cubicBezTo>
                <a:lnTo>
                  <a:pt x="21372" y="8864"/>
                </a:lnTo>
                <a:cubicBezTo>
                  <a:pt x="21372" y="8807"/>
                  <a:pt x="21348" y="8759"/>
                  <a:pt x="21319" y="8759"/>
                </a:cubicBezTo>
                <a:close/>
                <a:moveTo>
                  <a:pt x="281" y="9489"/>
                </a:moveTo>
                <a:cubicBezTo>
                  <a:pt x="252" y="9489"/>
                  <a:pt x="228" y="9536"/>
                  <a:pt x="228" y="9594"/>
                </a:cubicBezTo>
                <a:lnTo>
                  <a:pt x="228" y="9814"/>
                </a:lnTo>
                <a:cubicBezTo>
                  <a:pt x="228" y="9871"/>
                  <a:pt x="252" y="9919"/>
                  <a:pt x="281" y="9919"/>
                </a:cubicBezTo>
                <a:cubicBezTo>
                  <a:pt x="311" y="9919"/>
                  <a:pt x="334" y="9871"/>
                  <a:pt x="334" y="9814"/>
                </a:cubicBezTo>
                <a:lnTo>
                  <a:pt x="334" y="9594"/>
                </a:lnTo>
                <a:cubicBezTo>
                  <a:pt x="334" y="9536"/>
                  <a:pt x="311" y="9489"/>
                  <a:pt x="281" y="9489"/>
                </a:cubicBezTo>
                <a:close/>
                <a:moveTo>
                  <a:pt x="596" y="9489"/>
                </a:moveTo>
                <a:cubicBezTo>
                  <a:pt x="567" y="9489"/>
                  <a:pt x="543" y="9536"/>
                  <a:pt x="543" y="9594"/>
                </a:cubicBezTo>
                <a:lnTo>
                  <a:pt x="543" y="9814"/>
                </a:lnTo>
                <a:cubicBezTo>
                  <a:pt x="543" y="9871"/>
                  <a:pt x="567" y="9919"/>
                  <a:pt x="596" y="9919"/>
                </a:cubicBezTo>
                <a:cubicBezTo>
                  <a:pt x="625" y="9919"/>
                  <a:pt x="649" y="9871"/>
                  <a:pt x="649" y="9814"/>
                </a:cubicBezTo>
                <a:lnTo>
                  <a:pt x="649" y="9594"/>
                </a:lnTo>
                <a:cubicBezTo>
                  <a:pt x="649" y="9536"/>
                  <a:pt x="625" y="9489"/>
                  <a:pt x="596" y="9489"/>
                </a:cubicBezTo>
                <a:close/>
                <a:moveTo>
                  <a:pt x="1446" y="9489"/>
                </a:moveTo>
                <a:cubicBezTo>
                  <a:pt x="1417" y="9489"/>
                  <a:pt x="1393" y="9536"/>
                  <a:pt x="1393" y="9594"/>
                </a:cubicBezTo>
                <a:lnTo>
                  <a:pt x="1393" y="9814"/>
                </a:lnTo>
                <a:cubicBezTo>
                  <a:pt x="1393" y="9871"/>
                  <a:pt x="1417" y="9919"/>
                  <a:pt x="1446" y="9919"/>
                </a:cubicBezTo>
                <a:cubicBezTo>
                  <a:pt x="1475" y="9919"/>
                  <a:pt x="1499" y="9871"/>
                  <a:pt x="1499" y="9814"/>
                </a:cubicBezTo>
                <a:lnTo>
                  <a:pt x="1499" y="9594"/>
                </a:lnTo>
                <a:cubicBezTo>
                  <a:pt x="1499" y="9536"/>
                  <a:pt x="1475" y="9489"/>
                  <a:pt x="1446" y="9489"/>
                </a:cubicBezTo>
                <a:close/>
                <a:moveTo>
                  <a:pt x="1760" y="9489"/>
                </a:moveTo>
                <a:cubicBezTo>
                  <a:pt x="1731" y="9489"/>
                  <a:pt x="1707" y="9536"/>
                  <a:pt x="1707" y="9594"/>
                </a:cubicBezTo>
                <a:lnTo>
                  <a:pt x="1707" y="9814"/>
                </a:lnTo>
                <a:cubicBezTo>
                  <a:pt x="1707" y="9871"/>
                  <a:pt x="1731" y="9919"/>
                  <a:pt x="1760" y="9919"/>
                </a:cubicBezTo>
                <a:cubicBezTo>
                  <a:pt x="1789" y="9919"/>
                  <a:pt x="1813" y="9871"/>
                  <a:pt x="1813" y="9814"/>
                </a:cubicBezTo>
                <a:lnTo>
                  <a:pt x="1813" y="9594"/>
                </a:lnTo>
                <a:cubicBezTo>
                  <a:pt x="1813" y="9536"/>
                  <a:pt x="1789" y="9489"/>
                  <a:pt x="1760" y="9489"/>
                </a:cubicBezTo>
                <a:close/>
                <a:moveTo>
                  <a:pt x="2610" y="9489"/>
                </a:moveTo>
                <a:cubicBezTo>
                  <a:pt x="2581" y="9489"/>
                  <a:pt x="2557" y="9536"/>
                  <a:pt x="2557" y="9594"/>
                </a:cubicBezTo>
                <a:lnTo>
                  <a:pt x="2557" y="9814"/>
                </a:lnTo>
                <a:cubicBezTo>
                  <a:pt x="2557" y="9871"/>
                  <a:pt x="2581" y="9919"/>
                  <a:pt x="2610" y="9919"/>
                </a:cubicBezTo>
                <a:cubicBezTo>
                  <a:pt x="2639" y="9919"/>
                  <a:pt x="2662" y="9871"/>
                  <a:pt x="2662" y="9814"/>
                </a:cubicBezTo>
                <a:lnTo>
                  <a:pt x="2662" y="9594"/>
                </a:lnTo>
                <a:cubicBezTo>
                  <a:pt x="2662" y="9536"/>
                  <a:pt x="2639" y="9489"/>
                  <a:pt x="2610" y="9489"/>
                </a:cubicBezTo>
                <a:close/>
                <a:moveTo>
                  <a:pt x="2924" y="9489"/>
                </a:moveTo>
                <a:cubicBezTo>
                  <a:pt x="2895" y="9489"/>
                  <a:pt x="2871" y="9536"/>
                  <a:pt x="2871" y="9594"/>
                </a:cubicBezTo>
                <a:lnTo>
                  <a:pt x="2871" y="9814"/>
                </a:lnTo>
                <a:cubicBezTo>
                  <a:pt x="2871" y="9871"/>
                  <a:pt x="2895" y="9919"/>
                  <a:pt x="2924" y="9919"/>
                </a:cubicBezTo>
                <a:cubicBezTo>
                  <a:pt x="2954" y="9919"/>
                  <a:pt x="2976" y="9871"/>
                  <a:pt x="2976" y="9814"/>
                </a:cubicBezTo>
                <a:lnTo>
                  <a:pt x="2976" y="9594"/>
                </a:lnTo>
                <a:cubicBezTo>
                  <a:pt x="2976" y="9536"/>
                  <a:pt x="2954" y="9489"/>
                  <a:pt x="2924" y="9489"/>
                </a:cubicBezTo>
                <a:close/>
                <a:moveTo>
                  <a:pt x="3773" y="9489"/>
                </a:moveTo>
                <a:cubicBezTo>
                  <a:pt x="3744" y="9489"/>
                  <a:pt x="3721" y="9536"/>
                  <a:pt x="3721" y="9594"/>
                </a:cubicBezTo>
                <a:lnTo>
                  <a:pt x="3721" y="9814"/>
                </a:lnTo>
                <a:cubicBezTo>
                  <a:pt x="3721" y="9871"/>
                  <a:pt x="3744" y="9919"/>
                  <a:pt x="3773" y="9919"/>
                </a:cubicBezTo>
                <a:cubicBezTo>
                  <a:pt x="3802" y="9919"/>
                  <a:pt x="3826" y="9871"/>
                  <a:pt x="3826" y="9814"/>
                </a:cubicBezTo>
                <a:lnTo>
                  <a:pt x="3826" y="9594"/>
                </a:lnTo>
                <a:cubicBezTo>
                  <a:pt x="3826" y="9536"/>
                  <a:pt x="3802" y="9489"/>
                  <a:pt x="3773" y="9489"/>
                </a:cubicBezTo>
                <a:close/>
                <a:moveTo>
                  <a:pt x="4088" y="9489"/>
                </a:moveTo>
                <a:cubicBezTo>
                  <a:pt x="4058" y="9489"/>
                  <a:pt x="4035" y="9536"/>
                  <a:pt x="4035" y="9594"/>
                </a:cubicBezTo>
                <a:lnTo>
                  <a:pt x="4035" y="9814"/>
                </a:lnTo>
                <a:cubicBezTo>
                  <a:pt x="4035" y="9871"/>
                  <a:pt x="4058" y="9919"/>
                  <a:pt x="4088" y="9919"/>
                </a:cubicBezTo>
                <a:cubicBezTo>
                  <a:pt x="4117" y="9919"/>
                  <a:pt x="4141" y="9871"/>
                  <a:pt x="4141" y="9814"/>
                </a:cubicBezTo>
                <a:lnTo>
                  <a:pt x="4141" y="9594"/>
                </a:lnTo>
                <a:cubicBezTo>
                  <a:pt x="4141" y="9536"/>
                  <a:pt x="4117" y="9489"/>
                  <a:pt x="4088" y="9489"/>
                </a:cubicBezTo>
                <a:close/>
                <a:moveTo>
                  <a:pt x="4937" y="9489"/>
                </a:moveTo>
                <a:cubicBezTo>
                  <a:pt x="4908" y="9489"/>
                  <a:pt x="4884" y="9536"/>
                  <a:pt x="4884" y="9594"/>
                </a:cubicBezTo>
                <a:lnTo>
                  <a:pt x="4884" y="9814"/>
                </a:lnTo>
                <a:cubicBezTo>
                  <a:pt x="4884" y="9871"/>
                  <a:pt x="4908" y="9919"/>
                  <a:pt x="4937" y="9919"/>
                </a:cubicBezTo>
                <a:cubicBezTo>
                  <a:pt x="4966" y="9919"/>
                  <a:pt x="4990" y="9871"/>
                  <a:pt x="4990" y="9814"/>
                </a:cubicBezTo>
                <a:lnTo>
                  <a:pt x="4990" y="9594"/>
                </a:lnTo>
                <a:cubicBezTo>
                  <a:pt x="4990" y="9536"/>
                  <a:pt x="4966" y="9489"/>
                  <a:pt x="4937" y="9489"/>
                </a:cubicBezTo>
                <a:close/>
                <a:moveTo>
                  <a:pt x="5252" y="9489"/>
                </a:moveTo>
                <a:cubicBezTo>
                  <a:pt x="5223" y="9489"/>
                  <a:pt x="5199" y="9536"/>
                  <a:pt x="5199" y="9594"/>
                </a:cubicBezTo>
                <a:lnTo>
                  <a:pt x="5199" y="9814"/>
                </a:lnTo>
                <a:cubicBezTo>
                  <a:pt x="5199" y="9871"/>
                  <a:pt x="5223" y="9919"/>
                  <a:pt x="5252" y="9919"/>
                </a:cubicBezTo>
                <a:cubicBezTo>
                  <a:pt x="5281" y="9919"/>
                  <a:pt x="5305" y="9871"/>
                  <a:pt x="5305" y="9814"/>
                </a:cubicBezTo>
                <a:lnTo>
                  <a:pt x="5305" y="9594"/>
                </a:lnTo>
                <a:cubicBezTo>
                  <a:pt x="5305" y="9536"/>
                  <a:pt x="5281" y="9489"/>
                  <a:pt x="5252" y="9489"/>
                </a:cubicBezTo>
                <a:close/>
                <a:moveTo>
                  <a:pt x="6102" y="9489"/>
                </a:moveTo>
                <a:cubicBezTo>
                  <a:pt x="6072" y="9489"/>
                  <a:pt x="6049" y="9536"/>
                  <a:pt x="6049" y="9594"/>
                </a:cubicBezTo>
                <a:lnTo>
                  <a:pt x="6049" y="9814"/>
                </a:lnTo>
                <a:cubicBezTo>
                  <a:pt x="6049" y="9871"/>
                  <a:pt x="6072" y="9919"/>
                  <a:pt x="6102" y="9919"/>
                </a:cubicBezTo>
                <a:cubicBezTo>
                  <a:pt x="6131" y="9919"/>
                  <a:pt x="6155" y="9871"/>
                  <a:pt x="6155" y="9814"/>
                </a:cubicBezTo>
                <a:lnTo>
                  <a:pt x="6155" y="9594"/>
                </a:lnTo>
                <a:cubicBezTo>
                  <a:pt x="6155" y="9536"/>
                  <a:pt x="6131" y="9489"/>
                  <a:pt x="6102" y="9489"/>
                </a:cubicBezTo>
                <a:close/>
                <a:moveTo>
                  <a:pt x="6416" y="9489"/>
                </a:moveTo>
                <a:cubicBezTo>
                  <a:pt x="6387" y="9489"/>
                  <a:pt x="6363" y="9536"/>
                  <a:pt x="6363" y="9594"/>
                </a:cubicBezTo>
                <a:lnTo>
                  <a:pt x="6363" y="9814"/>
                </a:lnTo>
                <a:cubicBezTo>
                  <a:pt x="6363" y="9871"/>
                  <a:pt x="6387" y="9919"/>
                  <a:pt x="6416" y="9919"/>
                </a:cubicBezTo>
                <a:cubicBezTo>
                  <a:pt x="6445" y="9919"/>
                  <a:pt x="6469" y="9871"/>
                  <a:pt x="6469" y="9814"/>
                </a:cubicBezTo>
                <a:lnTo>
                  <a:pt x="6469" y="9594"/>
                </a:lnTo>
                <a:cubicBezTo>
                  <a:pt x="6469" y="9536"/>
                  <a:pt x="6445" y="9489"/>
                  <a:pt x="6416" y="9489"/>
                </a:cubicBezTo>
                <a:close/>
                <a:moveTo>
                  <a:pt x="7266" y="9489"/>
                </a:moveTo>
                <a:cubicBezTo>
                  <a:pt x="7237" y="9489"/>
                  <a:pt x="7213" y="9536"/>
                  <a:pt x="7213" y="9594"/>
                </a:cubicBezTo>
                <a:lnTo>
                  <a:pt x="7213" y="9814"/>
                </a:lnTo>
                <a:cubicBezTo>
                  <a:pt x="7213" y="9871"/>
                  <a:pt x="7237" y="9919"/>
                  <a:pt x="7266" y="9919"/>
                </a:cubicBezTo>
                <a:cubicBezTo>
                  <a:pt x="7295" y="9919"/>
                  <a:pt x="7318" y="9871"/>
                  <a:pt x="7318" y="9814"/>
                </a:cubicBezTo>
                <a:lnTo>
                  <a:pt x="7318" y="9594"/>
                </a:lnTo>
                <a:cubicBezTo>
                  <a:pt x="7318" y="9536"/>
                  <a:pt x="7295" y="9489"/>
                  <a:pt x="7266" y="9489"/>
                </a:cubicBezTo>
                <a:close/>
                <a:moveTo>
                  <a:pt x="7580" y="9489"/>
                </a:moveTo>
                <a:cubicBezTo>
                  <a:pt x="7551" y="9489"/>
                  <a:pt x="7527" y="9536"/>
                  <a:pt x="7527" y="9594"/>
                </a:cubicBezTo>
                <a:lnTo>
                  <a:pt x="7527" y="9814"/>
                </a:lnTo>
                <a:cubicBezTo>
                  <a:pt x="7527" y="9871"/>
                  <a:pt x="7551" y="9919"/>
                  <a:pt x="7580" y="9919"/>
                </a:cubicBezTo>
                <a:cubicBezTo>
                  <a:pt x="7609" y="9919"/>
                  <a:pt x="7632" y="9871"/>
                  <a:pt x="7632" y="9814"/>
                </a:cubicBezTo>
                <a:lnTo>
                  <a:pt x="7632" y="9594"/>
                </a:lnTo>
                <a:cubicBezTo>
                  <a:pt x="7632" y="9536"/>
                  <a:pt x="7609" y="9489"/>
                  <a:pt x="7580" y="9489"/>
                </a:cubicBezTo>
                <a:close/>
                <a:moveTo>
                  <a:pt x="8429" y="9489"/>
                </a:moveTo>
                <a:cubicBezTo>
                  <a:pt x="8400" y="9489"/>
                  <a:pt x="8377" y="9536"/>
                  <a:pt x="8377" y="9594"/>
                </a:cubicBezTo>
                <a:lnTo>
                  <a:pt x="8377" y="9814"/>
                </a:lnTo>
                <a:cubicBezTo>
                  <a:pt x="8377" y="9871"/>
                  <a:pt x="8400" y="9919"/>
                  <a:pt x="8429" y="9919"/>
                </a:cubicBezTo>
                <a:cubicBezTo>
                  <a:pt x="8458" y="9919"/>
                  <a:pt x="8482" y="9871"/>
                  <a:pt x="8482" y="9814"/>
                </a:cubicBezTo>
                <a:lnTo>
                  <a:pt x="8482" y="9594"/>
                </a:lnTo>
                <a:cubicBezTo>
                  <a:pt x="8482" y="9536"/>
                  <a:pt x="8458" y="9489"/>
                  <a:pt x="8429" y="9489"/>
                </a:cubicBezTo>
                <a:close/>
                <a:moveTo>
                  <a:pt x="8744" y="9489"/>
                </a:moveTo>
                <a:cubicBezTo>
                  <a:pt x="8714" y="9489"/>
                  <a:pt x="8691" y="9536"/>
                  <a:pt x="8691" y="9594"/>
                </a:cubicBezTo>
                <a:lnTo>
                  <a:pt x="8691" y="9814"/>
                </a:lnTo>
                <a:cubicBezTo>
                  <a:pt x="8691" y="9871"/>
                  <a:pt x="8714" y="9919"/>
                  <a:pt x="8744" y="9919"/>
                </a:cubicBezTo>
                <a:cubicBezTo>
                  <a:pt x="8773" y="9919"/>
                  <a:pt x="8796" y="9871"/>
                  <a:pt x="8796" y="9814"/>
                </a:cubicBezTo>
                <a:lnTo>
                  <a:pt x="8796" y="9594"/>
                </a:lnTo>
                <a:cubicBezTo>
                  <a:pt x="8796" y="9536"/>
                  <a:pt x="8773" y="9489"/>
                  <a:pt x="8744" y="9489"/>
                </a:cubicBezTo>
                <a:close/>
                <a:moveTo>
                  <a:pt x="9593" y="9489"/>
                </a:moveTo>
                <a:cubicBezTo>
                  <a:pt x="9564" y="9489"/>
                  <a:pt x="9540" y="9536"/>
                  <a:pt x="9540" y="9594"/>
                </a:cubicBezTo>
                <a:lnTo>
                  <a:pt x="9540" y="9814"/>
                </a:lnTo>
                <a:cubicBezTo>
                  <a:pt x="9540" y="9871"/>
                  <a:pt x="9564" y="9919"/>
                  <a:pt x="9593" y="9919"/>
                </a:cubicBezTo>
                <a:cubicBezTo>
                  <a:pt x="9622" y="9919"/>
                  <a:pt x="9646" y="9871"/>
                  <a:pt x="9646" y="9814"/>
                </a:cubicBezTo>
                <a:lnTo>
                  <a:pt x="9646" y="9594"/>
                </a:lnTo>
                <a:cubicBezTo>
                  <a:pt x="9646" y="9536"/>
                  <a:pt x="9622" y="9489"/>
                  <a:pt x="9593" y="9489"/>
                </a:cubicBezTo>
                <a:close/>
                <a:moveTo>
                  <a:pt x="9908" y="9489"/>
                </a:moveTo>
                <a:cubicBezTo>
                  <a:pt x="9879" y="9489"/>
                  <a:pt x="9855" y="9536"/>
                  <a:pt x="9855" y="9594"/>
                </a:cubicBezTo>
                <a:lnTo>
                  <a:pt x="9855" y="9814"/>
                </a:lnTo>
                <a:cubicBezTo>
                  <a:pt x="9855" y="9871"/>
                  <a:pt x="9879" y="9919"/>
                  <a:pt x="9908" y="9919"/>
                </a:cubicBezTo>
                <a:cubicBezTo>
                  <a:pt x="9937" y="9919"/>
                  <a:pt x="9961" y="9871"/>
                  <a:pt x="9961" y="9814"/>
                </a:cubicBezTo>
                <a:lnTo>
                  <a:pt x="9961" y="9594"/>
                </a:lnTo>
                <a:cubicBezTo>
                  <a:pt x="9961" y="9536"/>
                  <a:pt x="9937" y="9489"/>
                  <a:pt x="9908" y="9489"/>
                </a:cubicBezTo>
                <a:close/>
                <a:moveTo>
                  <a:pt x="10758" y="9489"/>
                </a:moveTo>
                <a:cubicBezTo>
                  <a:pt x="10728" y="9489"/>
                  <a:pt x="10705" y="9536"/>
                  <a:pt x="10705" y="9594"/>
                </a:cubicBezTo>
                <a:lnTo>
                  <a:pt x="10705" y="9814"/>
                </a:lnTo>
                <a:cubicBezTo>
                  <a:pt x="10705" y="9871"/>
                  <a:pt x="10728" y="9919"/>
                  <a:pt x="10758" y="9919"/>
                </a:cubicBezTo>
                <a:cubicBezTo>
                  <a:pt x="10787" y="9919"/>
                  <a:pt x="10810" y="9871"/>
                  <a:pt x="10810" y="9814"/>
                </a:cubicBezTo>
                <a:lnTo>
                  <a:pt x="10810" y="9594"/>
                </a:lnTo>
                <a:cubicBezTo>
                  <a:pt x="10810" y="9536"/>
                  <a:pt x="10787" y="9489"/>
                  <a:pt x="10758" y="9489"/>
                </a:cubicBezTo>
                <a:close/>
                <a:moveTo>
                  <a:pt x="11072" y="9489"/>
                </a:moveTo>
                <a:cubicBezTo>
                  <a:pt x="11043" y="9489"/>
                  <a:pt x="11019" y="9536"/>
                  <a:pt x="11019" y="9594"/>
                </a:cubicBezTo>
                <a:lnTo>
                  <a:pt x="11019" y="9814"/>
                </a:lnTo>
                <a:cubicBezTo>
                  <a:pt x="11019" y="9871"/>
                  <a:pt x="11043" y="9919"/>
                  <a:pt x="11072" y="9919"/>
                </a:cubicBezTo>
                <a:cubicBezTo>
                  <a:pt x="11101" y="9919"/>
                  <a:pt x="11125" y="9871"/>
                  <a:pt x="11125" y="9814"/>
                </a:cubicBezTo>
                <a:lnTo>
                  <a:pt x="11125" y="9594"/>
                </a:lnTo>
                <a:cubicBezTo>
                  <a:pt x="11125" y="9536"/>
                  <a:pt x="11101" y="9489"/>
                  <a:pt x="11072" y="9489"/>
                </a:cubicBezTo>
                <a:close/>
                <a:moveTo>
                  <a:pt x="11922" y="9489"/>
                </a:moveTo>
                <a:cubicBezTo>
                  <a:pt x="11893" y="9489"/>
                  <a:pt x="11869" y="9536"/>
                  <a:pt x="11869" y="9594"/>
                </a:cubicBezTo>
                <a:lnTo>
                  <a:pt x="11869" y="9814"/>
                </a:lnTo>
                <a:cubicBezTo>
                  <a:pt x="11869" y="9871"/>
                  <a:pt x="11893" y="9919"/>
                  <a:pt x="11922" y="9919"/>
                </a:cubicBezTo>
                <a:cubicBezTo>
                  <a:pt x="11951" y="9919"/>
                  <a:pt x="11974" y="9871"/>
                  <a:pt x="11974" y="9814"/>
                </a:cubicBezTo>
                <a:lnTo>
                  <a:pt x="11974" y="9594"/>
                </a:lnTo>
                <a:cubicBezTo>
                  <a:pt x="11974" y="9536"/>
                  <a:pt x="11951" y="9489"/>
                  <a:pt x="11922" y="9489"/>
                </a:cubicBezTo>
                <a:close/>
                <a:moveTo>
                  <a:pt x="12236" y="9489"/>
                </a:moveTo>
                <a:cubicBezTo>
                  <a:pt x="12207" y="9489"/>
                  <a:pt x="12183" y="9536"/>
                  <a:pt x="12183" y="9594"/>
                </a:cubicBezTo>
                <a:lnTo>
                  <a:pt x="12183" y="9814"/>
                </a:lnTo>
                <a:cubicBezTo>
                  <a:pt x="12183" y="9871"/>
                  <a:pt x="12207" y="9919"/>
                  <a:pt x="12236" y="9919"/>
                </a:cubicBezTo>
                <a:cubicBezTo>
                  <a:pt x="12265" y="9919"/>
                  <a:pt x="12288" y="9871"/>
                  <a:pt x="12288" y="9814"/>
                </a:cubicBezTo>
                <a:lnTo>
                  <a:pt x="12288" y="9594"/>
                </a:lnTo>
                <a:cubicBezTo>
                  <a:pt x="12288" y="9536"/>
                  <a:pt x="12265" y="9489"/>
                  <a:pt x="12236" y="9489"/>
                </a:cubicBezTo>
                <a:close/>
                <a:moveTo>
                  <a:pt x="13085" y="9489"/>
                </a:moveTo>
                <a:cubicBezTo>
                  <a:pt x="13056" y="9489"/>
                  <a:pt x="13032" y="9536"/>
                  <a:pt x="13032" y="9594"/>
                </a:cubicBezTo>
                <a:lnTo>
                  <a:pt x="13032" y="9814"/>
                </a:lnTo>
                <a:cubicBezTo>
                  <a:pt x="13032" y="9871"/>
                  <a:pt x="13056" y="9919"/>
                  <a:pt x="13085" y="9919"/>
                </a:cubicBezTo>
                <a:cubicBezTo>
                  <a:pt x="13114" y="9919"/>
                  <a:pt x="13138" y="9871"/>
                  <a:pt x="13138" y="9814"/>
                </a:cubicBezTo>
                <a:lnTo>
                  <a:pt x="13138" y="9594"/>
                </a:lnTo>
                <a:cubicBezTo>
                  <a:pt x="13138" y="9536"/>
                  <a:pt x="13114" y="9489"/>
                  <a:pt x="13085" y="9489"/>
                </a:cubicBezTo>
                <a:close/>
                <a:moveTo>
                  <a:pt x="13399" y="9489"/>
                </a:moveTo>
                <a:cubicBezTo>
                  <a:pt x="13370" y="9489"/>
                  <a:pt x="13348" y="9536"/>
                  <a:pt x="13348" y="9594"/>
                </a:cubicBezTo>
                <a:lnTo>
                  <a:pt x="13348" y="9814"/>
                </a:lnTo>
                <a:cubicBezTo>
                  <a:pt x="13348" y="9871"/>
                  <a:pt x="13370" y="9919"/>
                  <a:pt x="13399" y="9919"/>
                </a:cubicBezTo>
                <a:cubicBezTo>
                  <a:pt x="13428" y="9919"/>
                  <a:pt x="13452" y="9871"/>
                  <a:pt x="13452" y="9814"/>
                </a:cubicBezTo>
                <a:lnTo>
                  <a:pt x="13452" y="9594"/>
                </a:lnTo>
                <a:cubicBezTo>
                  <a:pt x="13452" y="9536"/>
                  <a:pt x="13428" y="9489"/>
                  <a:pt x="13399" y="9489"/>
                </a:cubicBezTo>
                <a:close/>
                <a:moveTo>
                  <a:pt x="14249" y="9489"/>
                </a:moveTo>
                <a:cubicBezTo>
                  <a:pt x="14220" y="9489"/>
                  <a:pt x="14196" y="9536"/>
                  <a:pt x="14196" y="9594"/>
                </a:cubicBezTo>
                <a:lnTo>
                  <a:pt x="14196" y="9814"/>
                </a:lnTo>
                <a:cubicBezTo>
                  <a:pt x="14196" y="9871"/>
                  <a:pt x="14220" y="9919"/>
                  <a:pt x="14249" y="9919"/>
                </a:cubicBezTo>
                <a:cubicBezTo>
                  <a:pt x="14278" y="9919"/>
                  <a:pt x="14302" y="9871"/>
                  <a:pt x="14302" y="9814"/>
                </a:cubicBezTo>
                <a:lnTo>
                  <a:pt x="14302" y="9594"/>
                </a:lnTo>
                <a:cubicBezTo>
                  <a:pt x="14302" y="9536"/>
                  <a:pt x="14278" y="9489"/>
                  <a:pt x="14249" y="9489"/>
                </a:cubicBezTo>
                <a:close/>
                <a:moveTo>
                  <a:pt x="14564" y="9489"/>
                </a:moveTo>
                <a:cubicBezTo>
                  <a:pt x="14535" y="9489"/>
                  <a:pt x="14511" y="9536"/>
                  <a:pt x="14511" y="9594"/>
                </a:cubicBezTo>
                <a:lnTo>
                  <a:pt x="14511" y="9814"/>
                </a:lnTo>
                <a:cubicBezTo>
                  <a:pt x="14511" y="9871"/>
                  <a:pt x="14535" y="9919"/>
                  <a:pt x="14564" y="9919"/>
                </a:cubicBezTo>
                <a:cubicBezTo>
                  <a:pt x="14593" y="9919"/>
                  <a:pt x="14617" y="9871"/>
                  <a:pt x="14617" y="9814"/>
                </a:cubicBezTo>
                <a:lnTo>
                  <a:pt x="14617" y="9594"/>
                </a:lnTo>
                <a:cubicBezTo>
                  <a:pt x="14617" y="9536"/>
                  <a:pt x="14593" y="9489"/>
                  <a:pt x="14564" y="9489"/>
                </a:cubicBezTo>
                <a:close/>
                <a:moveTo>
                  <a:pt x="15413" y="9489"/>
                </a:moveTo>
                <a:cubicBezTo>
                  <a:pt x="15384" y="9489"/>
                  <a:pt x="15360" y="9536"/>
                  <a:pt x="15360" y="9594"/>
                </a:cubicBezTo>
                <a:lnTo>
                  <a:pt x="15360" y="9814"/>
                </a:lnTo>
                <a:cubicBezTo>
                  <a:pt x="15360" y="9871"/>
                  <a:pt x="15384" y="9919"/>
                  <a:pt x="15413" y="9919"/>
                </a:cubicBezTo>
                <a:cubicBezTo>
                  <a:pt x="15442" y="9919"/>
                  <a:pt x="15465" y="9871"/>
                  <a:pt x="15465" y="9814"/>
                </a:cubicBezTo>
                <a:lnTo>
                  <a:pt x="15465" y="9594"/>
                </a:lnTo>
                <a:cubicBezTo>
                  <a:pt x="15465" y="9536"/>
                  <a:pt x="15442" y="9489"/>
                  <a:pt x="15413" y="9489"/>
                </a:cubicBezTo>
                <a:close/>
                <a:moveTo>
                  <a:pt x="15728" y="9489"/>
                </a:moveTo>
                <a:cubicBezTo>
                  <a:pt x="15699" y="9489"/>
                  <a:pt x="15675" y="9536"/>
                  <a:pt x="15675" y="9594"/>
                </a:cubicBezTo>
                <a:lnTo>
                  <a:pt x="15675" y="9814"/>
                </a:lnTo>
                <a:cubicBezTo>
                  <a:pt x="15675" y="9871"/>
                  <a:pt x="15699" y="9919"/>
                  <a:pt x="15728" y="9919"/>
                </a:cubicBezTo>
                <a:cubicBezTo>
                  <a:pt x="15757" y="9919"/>
                  <a:pt x="15781" y="9871"/>
                  <a:pt x="15781" y="9814"/>
                </a:cubicBezTo>
                <a:lnTo>
                  <a:pt x="15781" y="9594"/>
                </a:lnTo>
                <a:cubicBezTo>
                  <a:pt x="15781" y="9536"/>
                  <a:pt x="15757" y="9489"/>
                  <a:pt x="15728" y="9489"/>
                </a:cubicBezTo>
                <a:close/>
                <a:moveTo>
                  <a:pt x="16578" y="9489"/>
                </a:moveTo>
                <a:cubicBezTo>
                  <a:pt x="16549" y="9489"/>
                  <a:pt x="16525" y="9536"/>
                  <a:pt x="16525" y="9594"/>
                </a:cubicBezTo>
                <a:lnTo>
                  <a:pt x="16525" y="9814"/>
                </a:lnTo>
                <a:cubicBezTo>
                  <a:pt x="16525" y="9871"/>
                  <a:pt x="16549" y="9919"/>
                  <a:pt x="16578" y="9919"/>
                </a:cubicBezTo>
                <a:cubicBezTo>
                  <a:pt x="16607" y="9919"/>
                  <a:pt x="16630" y="9871"/>
                  <a:pt x="16630" y="9814"/>
                </a:cubicBezTo>
                <a:lnTo>
                  <a:pt x="16630" y="9594"/>
                </a:lnTo>
                <a:cubicBezTo>
                  <a:pt x="16630" y="9536"/>
                  <a:pt x="16607" y="9489"/>
                  <a:pt x="16578" y="9489"/>
                </a:cubicBezTo>
                <a:close/>
                <a:moveTo>
                  <a:pt x="16892" y="9489"/>
                </a:moveTo>
                <a:cubicBezTo>
                  <a:pt x="16863" y="9489"/>
                  <a:pt x="16839" y="9536"/>
                  <a:pt x="16839" y="9594"/>
                </a:cubicBezTo>
                <a:lnTo>
                  <a:pt x="16839" y="9814"/>
                </a:lnTo>
                <a:cubicBezTo>
                  <a:pt x="16839" y="9871"/>
                  <a:pt x="16863" y="9919"/>
                  <a:pt x="16892" y="9919"/>
                </a:cubicBezTo>
                <a:cubicBezTo>
                  <a:pt x="16921" y="9919"/>
                  <a:pt x="16944" y="9871"/>
                  <a:pt x="16944" y="9814"/>
                </a:cubicBezTo>
                <a:lnTo>
                  <a:pt x="16944" y="9594"/>
                </a:lnTo>
                <a:cubicBezTo>
                  <a:pt x="16944" y="9536"/>
                  <a:pt x="16921" y="9489"/>
                  <a:pt x="16892" y="9489"/>
                </a:cubicBezTo>
                <a:close/>
                <a:moveTo>
                  <a:pt x="17741" y="9489"/>
                </a:moveTo>
                <a:cubicBezTo>
                  <a:pt x="17712" y="9489"/>
                  <a:pt x="17689" y="9536"/>
                  <a:pt x="17689" y="9594"/>
                </a:cubicBezTo>
                <a:lnTo>
                  <a:pt x="17689" y="9814"/>
                </a:lnTo>
                <a:cubicBezTo>
                  <a:pt x="17689" y="9871"/>
                  <a:pt x="17712" y="9919"/>
                  <a:pt x="17741" y="9919"/>
                </a:cubicBezTo>
                <a:cubicBezTo>
                  <a:pt x="17770" y="9919"/>
                  <a:pt x="17794" y="9871"/>
                  <a:pt x="17794" y="9814"/>
                </a:cubicBezTo>
                <a:lnTo>
                  <a:pt x="17794" y="9594"/>
                </a:lnTo>
                <a:cubicBezTo>
                  <a:pt x="17794" y="9536"/>
                  <a:pt x="17770" y="9489"/>
                  <a:pt x="17741" y="9489"/>
                </a:cubicBezTo>
                <a:close/>
                <a:moveTo>
                  <a:pt x="18055" y="9489"/>
                </a:moveTo>
                <a:cubicBezTo>
                  <a:pt x="18026" y="9489"/>
                  <a:pt x="18002" y="9536"/>
                  <a:pt x="18002" y="9594"/>
                </a:cubicBezTo>
                <a:lnTo>
                  <a:pt x="18002" y="9814"/>
                </a:lnTo>
                <a:cubicBezTo>
                  <a:pt x="18002" y="9871"/>
                  <a:pt x="18026" y="9919"/>
                  <a:pt x="18055" y="9919"/>
                </a:cubicBezTo>
                <a:cubicBezTo>
                  <a:pt x="18085" y="9919"/>
                  <a:pt x="18108" y="9871"/>
                  <a:pt x="18108" y="9814"/>
                </a:cubicBezTo>
                <a:lnTo>
                  <a:pt x="18108" y="9594"/>
                </a:lnTo>
                <a:cubicBezTo>
                  <a:pt x="18108" y="9536"/>
                  <a:pt x="18085" y="9489"/>
                  <a:pt x="18055" y="9489"/>
                </a:cubicBezTo>
                <a:close/>
                <a:moveTo>
                  <a:pt x="18905" y="9489"/>
                </a:moveTo>
                <a:cubicBezTo>
                  <a:pt x="18876" y="9489"/>
                  <a:pt x="18852" y="9536"/>
                  <a:pt x="18852" y="9594"/>
                </a:cubicBezTo>
                <a:lnTo>
                  <a:pt x="18852" y="9814"/>
                </a:lnTo>
                <a:cubicBezTo>
                  <a:pt x="18852" y="9871"/>
                  <a:pt x="18876" y="9919"/>
                  <a:pt x="18905" y="9919"/>
                </a:cubicBezTo>
                <a:cubicBezTo>
                  <a:pt x="18934" y="9919"/>
                  <a:pt x="18958" y="9871"/>
                  <a:pt x="18958" y="9814"/>
                </a:cubicBezTo>
                <a:lnTo>
                  <a:pt x="18958" y="9594"/>
                </a:lnTo>
                <a:cubicBezTo>
                  <a:pt x="18958" y="9536"/>
                  <a:pt x="18934" y="9489"/>
                  <a:pt x="18905" y="9489"/>
                </a:cubicBezTo>
                <a:close/>
                <a:moveTo>
                  <a:pt x="19220" y="9489"/>
                </a:moveTo>
                <a:cubicBezTo>
                  <a:pt x="19191" y="9489"/>
                  <a:pt x="19167" y="9536"/>
                  <a:pt x="19167" y="9594"/>
                </a:cubicBezTo>
                <a:lnTo>
                  <a:pt x="19167" y="9814"/>
                </a:lnTo>
                <a:cubicBezTo>
                  <a:pt x="19167" y="9871"/>
                  <a:pt x="19191" y="9919"/>
                  <a:pt x="19220" y="9919"/>
                </a:cubicBezTo>
                <a:cubicBezTo>
                  <a:pt x="19249" y="9919"/>
                  <a:pt x="19273" y="9871"/>
                  <a:pt x="19273" y="9814"/>
                </a:cubicBezTo>
                <a:lnTo>
                  <a:pt x="19273" y="9594"/>
                </a:lnTo>
                <a:cubicBezTo>
                  <a:pt x="19273" y="9536"/>
                  <a:pt x="19249" y="9489"/>
                  <a:pt x="19220" y="9489"/>
                </a:cubicBezTo>
                <a:close/>
                <a:moveTo>
                  <a:pt x="20069" y="9489"/>
                </a:moveTo>
                <a:cubicBezTo>
                  <a:pt x="20040" y="9489"/>
                  <a:pt x="20016" y="9536"/>
                  <a:pt x="20016" y="9594"/>
                </a:cubicBezTo>
                <a:lnTo>
                  <a:pt x="20016" y="9814"/>
                </a:lnTo>
                <a:cubicBezTo>
                  <a:pt x="20016" y="9871"/>
                  <a:pt x="20040" y="9919"/>
                  <a:pt x="20069" y="9919"/>
                </a:cubicBezTo>
                <a:cubicBezTo>
                  <a:pt x="20099" y="9919"/>
                  <a:pt x="20122" y="9871"/>
                  <a:pt x="20122" y="9814"/>
                </a:cubicBezTo>
                <a:lnTo>
                  <a:pt x="20122" y="9594"/>
                </a:lnTo>
                <a:cubicBezTo>
                  <a:pt x="20122" y="9536"/>
                  <a:pt x="20099" y="9489"/>
                  <a:pt x="20069" y="9489"/>
                </a:cubicBezTo>
                <a:close/>
                <a:moveTo>
                  <a:pt x="20384" y="9489"/>
                </a:moveTo>
                <a:cubicBezTo>
                  <a:pt x="20355" y="9489"/>
                  <a:pt x="20331" y="9536"/>
                  <a:pt x="20331" y="9594"/>
                </a:cubicBezTo>
                <a:lnTo>
                  <a:pt x="20331" y="9814"/>
                </a:lnTo>
                <a:cubicBezTo>
                  <a:pt x="20331" y="9871"/>
                  <a:pt x="20355" y="9919"/>
                  <a:pt x="20384" y="9919"/>
                </a:cubicBezTo>
                <a:cubicBezTo>
                  <a:pt x="20413" y="9919"/>
                  <a:pt x="20436" y="9871"/>
                  <a:pt x="20436" y="9814"/>
                </a:cubicBezTo>
                <a:lnTo>
                  <a:pt x="20436" y="9594"/>
                </a:lnTo>
                <a:cubicBezTo>
                  <a:pt x="20436" y="9536"/>
                  <a:pt x="20413" y="9489"/>
                  <a:pt x="20384" y="9489"/>
                </a:cubicBezTo>
                <a:close/>
                <a:moveTo>
                  <a:pt x="21234" y="9489"/>
                </a:moveTo>
                <a:cubicBezTo>
                  <a:pt x="21204" y="9489"/>
                  <a:pt x="21181" y="9536"/>
                  <a:pt x="21181" y="9594"/>
                </a:cubicBezTo>
                <a:lnTo>
                  <a:pt x="21181" y="9814"/>
                </a:lnTo>
                <a:cubicBezTo>
                  <a:pt x="21181" y="9871"/>
                  <a:pt x="21204" y="9919"/>
                  <a:pt x="21234" y="9919"/>
                </a:cubicBezTo>
                <a:cubicBezTo>
                  <a:pt x="21263" y="9919"/>
                  <a:pt x="21285" y="9871"/>
                  <a:pt x="21285" y="9814"/>
                </a:cubicBezTo>
                <a:lnTo>
                  <a:pt x="21285" y="9594"/>
                </a:lnTo>
                <a:cubicBezTo>
                  <a:pt x="21285" y="9536"/>
                  <a:pt x="21263" y="9489"/>
                  <a:pt x="21234" y="9489"/>
                </a:cubicBezTo>
                <a:close/>
                <a:moveTo>
                  <a:pt x="21547" y="9489"/>
                </a:moveTo>
                <a:cubicBezTo>
                  <a:pt x="21518" y="9489"/>
                  <a:pt x="21495" y="9536"/>
                  <a:pt x="21495" y="9594"/>
                </a:cubicBezTo>
                <a:lnTo>
                  <a:pt x="21495" y="9814"/>
                </a:lnTo>
                <a:cubicBezTo>
                  <a:pt x="21495" y="9871"/>
                  <a:pt x="21518" y="9919"/>
                  <a:pt x="21547" y="9919"/>
                </a:cubicBezTo>
                <a:cubicBezTo>
                  <a:pt x="21576" y="9919"/>
                  <a:pt x="21600" y="9871"/>
                  <a:pt x="21600" y="9814"/>
                </a:cubicBezTo>
                <a:lnTo>
                  <a:pt x="21600" y="9594"/>
                </a:lnTo>
                <a:cubicBezTo>
                  <a:pt x="21600" y="9536"/>
                  <a:pt x="21576" y="9489"/>
                  <a:pt x="21547" y="9489"/>
                </a:cubicBezTo>
                <a:close/>
                <a:moveTo>
                  <a:pt x="53" y="10219"/>
                </a:moveTo>
                <a:cubicBezTo>
                  <a:pt x="24" y="10219"/>
                  <a:pt x="0" y="10266"/>
                  <a:pt x="0" y="10324"/>
                </a:cubicBezTo>
                <a:lnTo>
                  <a:pt x="0" y="10544"/>
                </a:lnTo>
                <a:cubicBezTo>
                  <a:pt x="0" y="10601"/>
                  <a:pt x="24" y="10649"/>
                  <a:pt x="53" y="10649"/>
                </a:cubicBezTo>
                <a:cubicBezTo>
                  <a:pt x="82" y="10649"/>
                  <a:pt x="106" y="10601"/>
                  <a:pt x="106" y="10544"/>
                </a:cubicBezTo>
                <a:lnTo>
                  <a:pt x="106" y="10324"/>
                </a:lnTo>
                <a:cubicBezTo>
                  <a:pt x="106" y="10266"/>
                  <a:pt x="82" y="10219"/>
                  <a:pt x="53" y="10219"/>
                </a:cubicBezTo>
                <a:close/>
                <a:moveTo>
                  <a:pt x="367" y="10219"/>
                </a:moveTo>
                <a:cubicBezTo>
                  <a:pt x="338" y="10219"/>
                  <a:pt x="315" y="10266"/>
                  <a:pt x="315" y="10324"/>
                </a:cubicBezTo>
                <a:lnTo>
                  <a:pt x="315" y="10544"/>
                </a:lnTo>
                <a:cubicBezTo>
                  <a:pt x="315" y="10601"/>
                  <a:pt x="338" y="10649"/>
                  <a:pt x="367" y="10649"/>
                </a:cubicBezTo>
                <a:cubicBezTo>
                  <a:pt x="397" y="10649"/>
                  <a:pt x="420" y="10601"/>
                  <a:pt x="420" y="10544"/>
                </a:cubicBezTo>
                <a:lnTo>
                  <a:pt x="420" y="10324"/>
                </a:lnTo>
                <a:cubicBezTo>
                  <a:pt x="420" y="10266"/>
                  <a:pt x="397" y="10219"/>
                  <a:pt x="367" y="10219"/>
                </a:cubicBezTo>
                <a:close/>
                <a:moveTo>
                  <a:pt x="1217" y="10219"/>
                </a:moveTo>
                <a:cubicBezTo>
                  <a:pt x="1188" y="10219"/>
                  <a:pt x="1164" y="10266"/>
                  <a:pt x="1164" y="10324"/>
                </a:cubicBezTo>
                <a:lnTo>
                  <a:pt x="1164" y="10544"/>
                </a:lnTo>
                <a:cubicBezTo>
                  <a:pt x="1164" y="10601"/>
                  <a:pt x="1188" y="10649"/>
                  <a:pt x="1217" y="10649"/>
                </a:cubicBezTo>
                <a:cubicBezTo>
                  <a:pt x="1246" y="10649"/>
                  <a:pt x="1270" y="10601"/>
                  <a:pt x="1270" y="10544"/>
                </a:cubicBezTo>
                <a:lnTo>
                  <a:pt x="1270" y="10324"/>
                </a:lnTo>
                <a:cubicBezTo>
                  <a:pt x="1270" y="10266"/>
                  <a:pt x="1246" y="10219"/>
                  <a:pt x="1217" y="10219"/>
                </a:cubicBezTo>
                <a:close/>
                <a:moveTo>
                  <a:pt x="1532" y="10219"/>
                </a:moveTo>
                <a:cubicBezTo>
                  <a:pt x="1503" y="10219"/>
                  <a:pt x="1479" y="10266"/>
                  <a:pt x="1479" y="10324"/>
                </a:cubicBezTo>
                <a:lnTo>
                  <a:pt x="1479" y="10544"/>
                </a:lnTo>
                <a:cubicBezTo>
                  <a:pt x="1479" y="10601"/>
                  <a:pt x="1503" y="10649"/>
                  <a:pt x="1532" y="10649"/>
                </a:cubicBezTo>
                <a:cubicBezTo>
                  <a:pt x="1561" y="10649"/>
                  <a:pt x="1584" y="10601"/>
                  <a:pt x="1584" y="10544"/>
                </a:cubicBezTo>
                <a:lnTo>
                  <a:pt x="1584" y="10324"/>
                </a:lnTo>
                <a:cubicBezTo>
                  <a:pt x="1584" y="10266"/>
                  <a:pt x="1561" y="10219"/>
                  <a:pt x="1532" y="10219"/>
                </a:cubicBezTo>
                <a:close/>
                <a:moveTo>
                  <a:pt x="2380" y="10219"/>
                </a:moveTo>
                <a:cubicBezTo>
                  <a:pt x="2351" y="10219"/>
                  <a:pt x="2329" y="10266"/>
                  <a:pt x="2329" y="10324"/>
                </a:cubicBezTo>
                <a:lnTo>
                  <a:pt x="2329" y="10544"/>
                </a:lnTo>
                <a:cubicBezTo>
                  <a:pt x="2329" y="10601"/>
                  <a:pt x="2351" y="10649"/>
                  <a:pt x="2380" y="10649"/>
                </a:cubicBezTo>
                <a:cubicBezTo>
                  <a:pt x="2409" y="10649"/>
                  <a:pt x="2433" y="10601"/>
                  <a:pt x="2433" y="10544"/>
                </a:cubicBezTo>
                <a:lnTo>
                  <a:pt x="2433" y="10324"/>
                </a:lnTo>
                <a:cubicBezTo>
                  <a:pt x="2433" y="10266"/>
                  <a:pt x="2409" y="10219"/>
                  <a:pt x="2380" y="10219"/>
                </a:cubicBezTo>
                <a:close/>
                <a:moveTo>
                  <a:pt x="2695" y="10219"/>
                </a:moveTo>
                <a:cubicBezTo>
                  <a:pt x="2666" y="10219"/>
                  <a:pt x="2643" y="10266"/>
                  <a:pt x="2643" y="10324"/>
                </a:cubicBezTo>
                <a:lnTo>
                  <a:pt x="2643" y="10544"/>
                </a:lnTo>
                <a:cubicBezTo>
                  <a:pt x="2643" y="10601"/>
                  <a:pt x="2666" y="10649"/>
                  <a:pt x="2695" y="10649"/>
                </a:cubicBezTo>
                <a:cubicBezTo>
                  <a:pt x="2724" y="10649"/>
                  <a:pt x="2748" y="10601"/>
                  <a:pt x="2748" y="10544"/>
                </a:cubicBezTo>
                <a:lnTo>
                  <a:pt x="2748" y="10324"/>
                </a:lnTo>
                <a:cubicBezTo>
                  <a:pt x="2748" y="10266"/>
                  <a:pt x="2724" y="10219"/>
                  <a:pt x="2695" y="10219"/>
                </a:cubicBezTo>
                <a:close/>
                <a:moveTo>
                  <a:pt x="3545" y="10219"/>
                </a:moveTo>
                <a:cubicBezTo>
                  <a:pt x="3516" y="10219"/>
                  <a:pt x="3492" y="10266"/>
                  <a:pt x="3492" y="10324"/>
                </a:cubicBezTo>
                <a:lnTo>
                  <a:pt x="3492" y="10544"/>
                </a:lnTo>
                <a:cubicBezTo>
                  <a:pt x="3492" y="10601"/>
                  <a:pt x="3516" y="10649"/>
                  <a:pt x="3545" y="10649"/>
                </a:cubicBezTo>
                <a:cubicBezTo>
                  <a:pt x="3574" y="10649"/>
                  <a:pt x="3598" y="10601"/>
                  <a:pt x="3598" y="10544"/>
                </a:cubicBezTo>
                <a:lnTo>
                  <a:pt x="3598" y="10324"/>
                </a:lnTo>
                <a:cubicBezTo>
                  <a:pt x="3598" y="10266"/>
                  <a:pt x="3574" y="10219"/>
                  <a:pt x="3545" y="10219"/>
                </a:cubicBezTo>
                <a:close/>
                <a:moveTo>
                  <a:pt x="3859" y="10219"/>
                </a:moveTo>
                <a:cubicBezTo>
                  <a:pt x="3830" y="10219"/>
                  <a:pt x="3806" y="10266"/>
                  <a:pt x="3806" y="10324"/>
                </a:cubicBezTo>
                <a:lnTo>
                  <a:pt x="3806" y="10544"/>
                </a:lnTo>
                <a:cubicBezTo>
                  <a:pt x="3806" y="10601"/>
                  <a:pt x="3830" y="10649"/>
                  <a:pt x="3859" y="10649"/>
                </a:cubicBezTo>
                <a:cubicBezTo>
                  <a:pt x="3888" y="10649"/>
                  <a:pt x="3912" y="10601"/>
                  <a:pt x="3912" y="10544"/>
                </a:cubicBezTo>
                <a:lnTo>
                  <a:pt x="3912" y="10324"/>
                </a:lnTo>
                <a:cubicBezTo>
                  <a:pt x="3912" y="10266"/>
                  <a:pt x="3888" y="10219"/>
                  <a:pt x="3859" y="10219"/>
                </a:cubicBezTo>
                <a:close/>
                <a:moveTo>
                  <a:pt x="4709" y="10219"/>
                </a:moveTo>
                <a:cubicBezTo>
                  <a:pt x="4680" y="10219"/>
                  <a:pt x="4656" y="10266"/>
                  <a:pt x="4656" y="10324"/>
                </a:cubicBezTo>
                <a:lnTo>
                  <a:pt x="4656" y="10544"/>
                </a:lnTo>
                <a:cubicBezTo>
                  <a:pt x="4656" y="10601"/>
                  <a:pt x="4680" y="10649"/>
                  <a:pt x="4709" y="10649"/>
                </a:cubicBezTo>
                <a:cubicBezTo>
                  <a:pt x="4738" y="10649"/>
                  <a:pt x="4762" y="10601"/>
                  <a:pt x="4762" y="10544"/>
                </a:cubicBezTo>
                <a:lnTo>
                  <a:pt x="4762" y="10324"/>
                </a:lnTo>
                <a:cubicBezTo>
                  <a:pt x="4762" y="10266"/>
                  <a:pt x="4738" y="10219"/>
                  <a:pt x="4709" y="10219"/>
                </a:cubicBezTo>
                <a:close/>
                <a:moveTo>
                  <a:pt x="5023" y="10219"/>
                </a:moveTo>
                <a:cubicBezTo>
                  <a:pt x="4994" y="10219"/>
                  <a:pt x="4970" y="10266"/>
                  <a:pt x="4970" y="10324"/>
                </a:cubicBezTo>
                <a:lnTo>
                  <a:pt x="4970" y="10544"/>
                </a:lnTo>
                <a:cubicBezTo>
                  <a:pt x="4970" y="10601"/>
                  <a:pt x="4994" y="10649"/>
                  <a:pt x="5023" y="10649"/>
                </a:cubicBezTo>
                <a:cubicBezTo>
                  <a:pt x="5053" y="10649"/>
                  <a:pt x="5076" y="10601"/>
                  <a:pt x="5076" y="10544"/>
                </a:cubicBezTo>
                <a:lnTo>
                  <a:pt x="5076" y="10324"/>
                </a:lnTo>
                <a:cubicBezTo>
                  <a:pt x="5076" y="10266"/>
                  <a:pt x="5053" y="10219"/>
                  <a:pt x="5023" y="10219"/>
                </a:cubicBezTo>
                <a:close/>
                <a:moveTo>
                  <a:pt x="5873" y="10219"/>
                </a:moveTo>
                <a:cubicBezTo>
                  <a:pt x="5844" y="10219"/>
                  <a:pt x="5820" y="10266"/>
                  <a:pt x="5820" y="10324"/>
                </a:cubicBezTo>
                <a:lnTo>
                  <a:pt x="5820" y="10544"/>
                </a:lnTo>
                <a:cubicBezTo>
                  <a:pt x="5820" y="10601"/>
                  <a:pt x="5844" y="10649"/>
                  <a:pt x="5873" y="10649"/>
                </a:cubicBezTo>
                <a:cubicBezTo>
                  <a:pt x="5902" y="10649"/>
                  <a:pt x="5926" y="10601"/>
                  <a:pt x="5926" y="10544"/>
                </a:cubicBezTo>
                <a:lnTo>
                  <a:pt x="5926" y="10324"/>
                </a:lnTo>
                <a:cubicBezTo>
                  <a:pt x="5926" y="10266"/>
                  <a:pt x="5902" y="10219"/>
                  <a:pt x="5873" y="10219"/>
                </a:cubicBezTo>
                <a:close/>
                <a:moveTo>
                  <a:pt x="6188" y="10219"/>
                </a:moveTo>
                <a:cubicBezTo>
                  <a:pt x="6159" y="10219"/>
                  <a:pt x="6135" y="10266"/>
                  <a:pt x="6135" y="10324"/>
                </a:cubicBezTo>
                <a:lnTo>
                  <a:pt x="6135" y="10544"/>
                </a:lnTo>
                <a:cubicBezTo>
                  <a:pt x="6135" y="10601"/>
                  <a:pt x="6159" y="10649"/>
                  <a:pt x="6188" y="10649"/>
                </a:cubicBezTo>
                <a:cubicBezTo>
                  <a:pt x="6217" y="10649"/>
                  <a:pt x="6240" y="10601"/>
                  <a:pt x="6240" y="10544"/>
                </a:cubicBezTo>
                <a:lnTo>
                  <a:pt x="6240" y="10324"/>
                </a:lnTo>
                <a:cubicBezTo>
                  <a:pt x="6240" y="10266"/>
                  <a:pt x="6217" y="10219"/>
                  <a:pt x="6188" y="10219"/>
                </a:cubicBezTo>
                <a:close/>
                <a:moveTo>
                  <a:pt x="7036" y="10219"/>
                </a:moveTo>
                <a:cubicBezTo>
                  <a:pt x="7007" y="10219"/>
                  <a:pt x="6984" y="10266"/>
                  <a:pt x="6984" y="10324"/>
                </a:cubicBezTo>
                <a:lnTo>
                  <a:pt x="6984" y="10544"/>
                </a:lnTo>
                <a:cubicBezTo>
                  <a:pt x="6984" y="10601"/>
                  <a:pt x="7007" y="10649"/>
                  <a:pt x="7036" y="10649"/>
                </a:cubicBezTo>
                <a:cubicBezTo>
                  <a:pt x="7065" y="10649"/>
                  <a:pt x="7089" y="10601"/>
                  <a:pt x="7089" y="10544"/>
                </a:cubicBezTo>
                <a:lnTo>
                  <a:pt x="7089" y="10324"/>
                </a:lnTo>
                <a:cubicBezTo>
                  <a:pt x="7089" y="10266"/>
                  <a:pt x="7065" y="10219"/>
                  <a:pt x="7036" y="10219"/>
                </a:cubicBezTo>
                <a:close/>
                <a:moveTo>
                  <a:pt x="7351" y="10219"/>
                </a:moveTo>
                <a:cubicBezTo>
                  <a:pt x="7322" y="10219"/>
                  <a:pt x="7299" y="10266"/>
                  <a:pt x="7299" y="10324"/>
                </a:cubicBezTo>
                <a:lnTo>
                  <a:pt x="7299" y="10544"/>
                </a:lnTo>
                <a:cubicBezTo>
                  <a:pt x="7299" y="10601"/>
                  <a:pt x="7322" y="10649"/>
                  <a:pt x="7351" y="10649"/>
                </a:cubicBezTo>
                <a:cubicBezTo>
                  <a:pt x="7380" y="10649"/>
                  <a:pt x="7404" y="10601"/>
                  <a:pt x="7404" y="10544"/>
                </a:cubicBezTo>
                <a:lnTo>
                  <a:pt x="7404" y="10324"/>
                </a:lnTo>
                <a:cubicBezTo>
                  <a:pt x="7404" y="10266"/>
                  <a:pt x="7380" y="10219"/>
                  <a:pt x="7351" y="10219"/>
                </a:cubicBezTo>
                <a:close/>
                <a:moveTo>
                  <a:pt x="8201" y="10219"/>
                </a:moveTo>
                <a:cubicBezTo>
                  <a:pt x="8171" y="10219"/>
                  <a:pt x="8148" y="10266"/>
                  <a:pt x="8148" y="10324"/>
                </a:cubicBezTo>
                <a:lnTo>
                  <a:pt x="8148" y="10544"/>
                </a:lnTo>
                <a:cubicBezTo>
                  <a:pt x="8148" y="10601"/>
                  <a:pt x="8171" y="10649"/>
                  <a:pt x="8201" y="10649"/>
                </a:cubicBezTo>
                <a:cubicBezTo>
                  <a:pt x="8230" y="10649"/>
                  <a:pt x="8254" y="10601"/>
                  <a:pt x="8254" y="10544"/>
                </a:cubicBezTo>
                <a:lnTo>
                  <a:pt x="8254" y="10324"/>
                </a:lnTo>
                <a:cubicBezTo>
                  <a:pt x="8254" y="10266"/>
                  <a:pt x="8230" y="10219"/>
                  <a:pt x="8201" y="10219"/>
                </a:cubicBezTo>
                <a:close/>
                <a:moveTo>
                  <a:pt x="8515" y="10219"/>
                </a:moveTo>
                <a:cubicBezTo>
                  <a:pt x="8486" y="10219"/>
                  <a:pt x="8462" y="10266"/>
                  <a:pt x="8462" y="10324"/>
                </a:cubicBezTo>
                <a:lnTo>
                  <a:pt x="8462" y="10544"/>
                </a:lnTo>
                <a:cubicBezTo>
                  <a:pt x="8462" y="10601"/>
                  <a:pt x="8486" y="10649"/>
                  <a:pt x="8515" y="10649"/>
                </a:cubicBezTo>
                <a:cubicBezTo>
                  <a:pt x="8544" y="10649"/>
                  <a:pt x="8568" y="10601"/>
                  <a:pt x="8568" y="10544"/>
                </a:cubicBezTo>
                <a:lnTo>
                  <a:pt x="8568" y="10324"/>
                </a:lnTo>
                <a:cubicBezTo>
                  <a:pt x="8568" y="10266"/>
                  <a:pt x="8544" y="10219"/>
                  <a:pt x="8515" y="10219"/>
                </a:cubicBezTo>
                <a:close/>
                <a:moveTo>
                  <a:pt x="9365" y="10219"/>
                </a:moveTo>
                <a:cubicBezTo>
                  <a:pt x="9336" y="10219"/>
                  <a:pt x="9312" y="10266"/>
                  <a:pt x="9312" y="10324"/>
                </a:cubicBezTo>
                <a:lnTo>
                  <a:pt x="9312" y="10544"/>
                </a:lnTo>
                <a:cubicBezTo>
                  <a:pt x="9312" y="10601"/>
                  <a:pt x="9336" y="10649"/>
                  <a:pt x="9365" y="10649"/>
                </a:cubicBezTo>
                <a:cubicBezTo>
                  <a:pt x="9394" y="10649"/>
                  <a:pt x="9418" y="10601"/>
                  <a:pt x="9418" y="10544"/>
                </a:cubicBezTo>
                <a:lnTo>
                  <a:pt x="9418" y="10324"/>
                </a:lnTo>
                <a:cubicBezTo>
                  <a:pt x="9418" y="10266"/>
                  <a:pt x="9394" y="10219"/>
                  <a:pt x="9365" y="10219"/>
                </a:cubicBezTo>
                <a:close/>
                <a:moveTo>
                  <a:pt x="9679" y="10219"/>
                </a:moveTo>
                <a:cubicBezTo>
                  <a:pt x="9650" y="10219"/>
                  <a:pt x="9626" y="10266"/>
                  <a:pt x="9626" y="10324"/>
                </a:cubicBezTo>
                <a:lnTo>
                  <a:pt x="9626" y="10544"/>
                </a:lnTo>
                <a:cubicBezTo>
                  <a:pt x="9626" y="10601"/>
                  <a:pt x="9650" y="10649"/>
                  <a:pt x="9679" y="10649"/>
                </a:cubicBezTo>
                <a:cubicBezTo>
                  <a:pt x="9708" y="10649"/>
                  <a:pt x="9732" y="10601"/>
                  <a:pt x="9732" y="10544"/>
                </a:cubicBezTo>
                <a:lnTo>
                  <a:pt x="9732" y="10324"/>
                </a:lnTo>
                <a:cubicBezTo>
                  <a:pt x="9732" y="10266"/>
                  <a:pt x="9708" y="10219"/>
                  <a:pt x="9679" y="10219"/>
                </a:cubicBezTo>
                <a:close/>
                <a:moveTo>
                  <a:pt x="10529" y="10219"/>
                </a:moveTo>
                <a:cubicBezTo>
                  <a:pt x="10500" y="10219"/>
                  <a:pt x="10476" y="10266"/>
                  <a:pt x="10476" y="10324"/>
                </a:cubicBezTo>
                <a:lnTo>
                  <a:pt x="10476" y="10544"/>
                </a:lnTo>
                <a:cubicBezTo>
                  <a:pt x="10476" y="10601"/>
                  <a:pt x="10500" y="10649"/>
                  <a:pt x="10529" y="10649"/>
                </a:cubicBezTo>
                <a:cubicBezTo>
                  <a:pt x="10558" y="10649"/>
                  <a:pt x="10582" y="10601"/>
                  <a:pt x="10582" y="10544"/>
                </a:cubicBezTo>
                <a:lnTo>
                  <a:pt x="10582" y="10324"/>
                </a:lnTo>
                <a:cubicBezTo>
                  <a:pt x="10582" y="10266"/>
                  <a:pt x="10558" y="10219"/>
                  <a:pt x="10529" y="10219"/>
                </a:cubicBezTo>
                <a:close/>
                <a:moveTo>
                  <a:pt x="10844" y="10219"/>
                </a:moveTo>
                <a:cubicBezTo>
                  <a:pt x="10814" y="10219"/>
                  <a:pt x="10791" y="10266"/>
                  <a:pt x="10791" y="10324"/>
                </a:cubicBezTo>
                <a:lnTo>
                  <a:pt x="10791" y="10544"/>
                </a:lnTo>
                <a:cubicBezTo>
                  <a:pt x="10791" y="10601"/>
                  <a:pt x="10814" y="10649"/>
                  <a:pt x="10844" y="10649"/>
                </a:cubicBezTo>
                <a:cubicBezTo>
                  <a:pt x="10873" y="10649"/>
                  <a:pt x="10895" y="10601"/>
                  <a:pt x="10895" y="10544"/>
                </a:cubicBezTo>
                <a:lnTo>
                  <a:pt x="10895" y="10324"/>
                </a:lnTo>
                <a:cubicBezTo>
                  <a:pt x="10895" y="10266"/>
                  <a:pt x="10873" y="10219"/>
                  <a:pt x="10844" y="10219"/>
                </a:cubicBezTo>
                <a:close/>
                <a:moveTo>
                  <a:pt x="11692" y="10219"/>
                </a:moveTo>
                <a:cubicBezTo>
                  <a:pt x="11663" y="10219"/>
                  <a:pt x="11640" y="10266"/>
                  <a:pt x="11640" y="10324"/>
                </a:cubicBezTo>
                <a:lnTo>
                  <a:pt x="11640" y="10544"/>
                </a:lnTo>
                <a:cubicBezTo>
                  <a:pt x="11640" y="10601"/>
                  <a:pt x="11663" y="10649"/>
                  <a:pt x="11692" y="10649"/>
                </a:cubicBezTo>
                <a:cubicBezTo>
                  <a:pt x="11721" y="10649"/>
                  <a:pt x="11745" y="10601"/>
                  <a:pt x="11745" y="10544"/>
                </a:cubicBezTo>
                <a:lnTo>
                  <a:pt x="11745" y="10324"/>
                </a:lnTo>
                <a:cubicBezTo>
                  <a:pt x="11745" y="10266"/>
                  <a:pt x="11721" y="10219"/>
                  <a:pt x="11692" y="10219"/>
                </a:cubicBezTo>
                <a:close/>
                <a:moveTo>
                  <a:pt x="12007" y="10219"/>
                </a:moveTo>
                <a:cubicBezTo>
                  <a:pt x="11978" y="10219"/>
                  <a:pt x="11955" y="10266"/>
                  <a:pt x="11955" y="10324"/>
                </a:cubicBezTo>
                <a:lnTo>
                  <a:pt x="11955" y="10544"/>
                </a:lnTo>
                <a:cubicBezTo>
                  <a:pt x="11955" y="10601"/>
                  <a:pt x="11978" y="10649"/>
                  <a:pt x="12007" y="10649"/>
                </a:cubicBezTo>
                <a:cubicBezTo>
                  <a:pt x="12036" y="10649"/>
                  <a:pt x="12060" y="10601"/>
                  <a:pt x="12060" y="10544"/>
                </a:cubicBezTo>
                <a:lnTo>
                  <a:pt x="12060" y="10324"/>
                </a:lnTo>
                <a:cubicBezTo>
                  <a:pt x="12060" y="10266"/>
                  <a:pt x="12036" y="10219"/>
                  <a:pt x="12007" y="10219"/>
                </a:cubicBezTo>
                <a:close/>
                <a:moveTo>
                  <a:pt x="12856" y="10219"/>
                </a:moveTo>
                <a:cubicBezTo>
                  <a:pt x="12827" y="10219"/>
                  <a:pt x="12804" y="10266"/>
                  <a:pt x="12804" y="10324"/>
                </a:cubicBezTo>
                <a:lnTo>
                  <a:pt x="12804" y="10544"/>
                </a:lnTo>
                <a:cubicBezTo>
                  <a:pt x="12804" y="10601"/>
                  <a:pt x="12827" y="10649"/>
                  <a:pt x="12856" y="10649"/>
                </a:cubicBezTo>
                <a:cubicBezTo>
                  <a:pt x="12886" y="10649"/>
                  <a:pt x="12909" y="10601"/>
                  <a:pt x="12909" y="10544"/>
                </a:cubicBezTo>
                <a:lnTo>
                  <a:pt x="12909" y="10324"/>
                </a:lnTo>
                <a:cubicBezTo>
                  <a:pt x="12909" y="10266"/>
                  <a:pt x="12886" y="10219"/>
                  <a:pt x="12856" y="10219"/>
                </a:cubicBezTo>
                <a:close/>
                <a:moveTo>
                  <a:pt x="13171" y="10219"/>
                </a:moveTo>
                <a:cubicBezTo>
                  <a:pt x="13142" y="10219"/>
                  <a:pt x="13118" y="10266"/>
                  <a:pt x="13118" y="10324"/>
                </a:cubicBezTo>
                <a:lnTo>
                  <a:pt x="13118" y="10544"/>
                </a:lnTo>
                <a:cubicBezTo>
                  <a:pt x="13118" y="10601"/>
                  <a:pt x="13142" y="10649"/>
                  <a:pt x="13171" y="10649"/>
                </a:cubicBezTo>
                <a:cubicBezTo>
                  <a:pt x="13200" y="10649"/>
                  <a:pt x="13224" y="10601"/>
                  <a:pt x="13224" y="10544"/>
                </a:cubicBezTo>
                <a:lnTo>
                  <a:pt x="13224" y="10324"/>
                </a:lnTo>
                <a:cubicBezTo>
                  <a:pt x="13224" y="10266"/>
                  <a:pt x="13200" y="10219"/>
                  <a:pt x="13171" y="10219"/>
                </a:cubicBezTo>
                <a:close/>
                <a:moveTo>
                  <a:pt x="14021" y="10219"/>
                </a:moveTo>
                <a:cubicBezTo>
                  <a:pt x="13992" y="10219"/>
                  <a:pt x="13968" y="10266"/>
                  <a:pt x="13968" y="10324"/>
                </a:cubicBezTo>
                <a:lnTo>
                  <a:pt x="13968" y="10544"/>
                </a:lnTo>
                <a:cubicBezTo>
                  <a:pt x="13968" y="10601"/>
                  <a:pt x="13992" y="10649"/>
                  <a:pt x="14021" y="10649"/>
                </a:cubicBezTo>
                <a:cubicBezTo>
                  <a:pt x="14050" y="10649"/>
                  <a:pt x="14074" y="10601"/>
                  <a:pt x="14074" y="10544"/>
                </a:cubicBezTo>
                <a:lnTo>
                  <a:pt x="14074" y="10324"/>
                </a:lnTo>
                <a:cubicBezTo>
                  <a:pt x="14074" y="10266"/>
                  <a:pt x="14050" y="10219"/>
                  <a:pt x="14021" y="10219"/>
                </a:cubicBezTo>
                <a:close/>
                <a:moveTo>
                  <a:pt x="14335" y="10219"/>
                </a:moveTo>
                <a:cubicBezTo>
                  <a:pt x="14306" y="10219"/>
                  <a:pt x="14282" y="10266"/>
                  <a:pt x="14282" y="10324"/>
                </a:cubicBezTo>
                <a:lnTo>
                  <a:pt x="14282" y="10544"/>
                </a:lnTo>
                <a:cubicBezTo>
                  <a:pt x="14282" y="10601"/>
                  <a:pt x="14306" y="10649"/>
                  <a:pt x="14335" y="10649"/>
                </a:cubicBezTo>
                <a:cubicBezTo>
                  <a:pt x="14364" y="10649"/>
                  <a:pt x="14388" y="10601"/>
                  <a:pt x="14388" y="10544"/>
                </a:cubicBezTo>
                <a:lnTo>
                  <a:pt x="14388" y="10324"/>
                </a:lnTo>
                <a:cubicBezTo>
                  <a:pt x="14388" y="10266"/>
                  <a:pt x="14364" y="10219"/>
                  <a:pt x="14335" y="10219"/>
                </a:cubicBezTo>
                <a:close/>
                <a:moveTo>
                  <a:pt x="15185" y="10219"/>
                </a:moveTo>
                <a:cubicBezTo>
                  <a:pt x="15156" y="10219"/>
                  <a:pt x="15132" y="10266"/>
                  <a:pt x="15132" y="10324"/>
                </a:cubicBezTo>
                <a:lnTo>
                  <a:pt x="15132" y="10544"/>
                </a:lnTo>
                <a:cubicBezTo>
                  <a:pt x="15132" y="10601"/>
                  <a:pt x="15156" y="10649"/>
                  <a:pt x="15185" y="10649"/>
                </a:cubicBezTo>
                <a:cubicBezTo>
                  <a:pt x="15214" y="10649"/>
                  <a:pt x="15237" y="10601"/>
                  <a:pt x="15237" y="10544"/>
                </a:cubicBezTo>
                <a:lnTo>
                  <a:pt x="15237" y="10324"/>
                </a:lnTo>
                <a:cubicBezTo>
                  <a:pt x="15237" y="10266"/>
                  <a:pt x="15214" y="10219"/>
                  <a:pt x="15185" y="10219"/>
                </a:cubicBezTo>
                <a:close/>
                <a:moveTo>
                  <a:pt x="15500" y="10219"/>
                </a:moveTo>
                <a:cubicBezTo>
                  <a:pt x="15470" y="10219"/>
                  <a:pt x="15447" y="10266"/>
                  <a:pt x="15447" y="10324"/>
                </a:cubicBezTo>
                <a:lnTo>
                  <a:pt x="15447" y="10544"/>
                </a:lnTo>
                <a:cubicBezTo>
                  <a:pt x="15447" y="10601"/>
                  <a:pt x="15470" y="10649"/>
                  <a:pt x="15500" y="10649"/>
                </a:cubicBezTo>
                <a:cubicBezTo>
                  <a:pt x="15529" y="10649"/>
                  <a:pt x="15551" y="10601"/>
                  <a:pt x="15551" y="10544"/>
                </a:cubicBezTo>
                <a:lnTo>
                  <a:pt x="15551" y="10324"/>
                </a:lnTo>
                <a:cubicBezTo>
                  <a:pt x="15551" y="10266"/>
                  <a:pt x="15529" y="10219"/>
                  <a:pt x="15500" y="10219"/>
                </a:cubicBezTo>
                <a:close/>
                <a:moveTo>
                  <a:pt x="16349" y="10219"/>
                </a:moveTo>
                <a:cubicBezTo>
                  <a:pt x="16320" y="10219"/>
                  <a:pt x="16296" y="10266"/>
                  <a:pt x="16296" y="10324"/>
                </a:cubicBezTo>
                <a:lnTo>
                  <a:pt x="16296" y="10544"/>
                </a:lnTo>
                <a:cubicBezTo>
                  <a:pt x="16296" y="10601"/>
                  <a:pt x="16320" y="10649"/>
                  <a:pt x="16349" y="10649"/>
                </a:cubicBezTo>
                <a:cubicBezTo>
                  <a:pt x="16378" y="10649"/>
                  <a:pt x="16401" y="10601"/>
                  <a:pt x="16401" y="10544"/>
                </a:cubicBezTo>
                <a:lnTo>
                  <a:pt x="16401" y="10324"/>
                </a:lnTo>
                <a:cubicBezTo>
                  <a:pt x="16401" y="10266"/>
                  <a:pt x="16378" y="10219"/>
                  <a:pt x="16349" y="10219"/>
                </a:cubicBezTo>
                <a:close/>
                <a:moveTo>
                  <a:pt x="16663" y="10219"/>
                </a:moveTo>
                <a:cubicBezTo>
                  <a:pt x="16634" y="10219"/>
                  <a:pt x="16611" y="10266"/>
                  <a:pt x="16611" y="10324"/>
                </a:cubicBezTo>
                <a:lnTo>
                  <a:pt x="16611" y="10544"/>
                </a:lnTo>
                <a:cubicBezTo>
                  <a:pt x="16611" y="10601"/>
                  <a:pt x="16634" y="10649"/>
                  <a:pt x="16663" y="10649"/>
                </a:cubicBezTo>
                <a:cubicBezTo>
                  <a:pt x="16692" y="10649"/>
                  <a:pt x="16716" y="10601"/>
                  <a:pt x="16716" y="10544"/>
                </a:cubicBezTo>
                <a:lnTo>
                  <a:pt x="16716" y="10324"/>
                </a:lnTo>
                <a:cubicBezTo>
                  <a:pt x="16716" y="10266"/>
                  <a:pt x="16692" y="10219"/>
                  <a:pt x="16663" y="10219"/>
                </a:cubicBezTo>
                <a:close/>
                <a:moveTo>
                  <a:pt x="17512" y="10219"/>
                </a:moveTo>
                <a:cubicBezTo>
                  <a:pt x="17483" y="10219"/>
                  <a:pt x="17459" y="10266"/>
                  <a:pt x="17459" y="10324"/>
                </a:cubicBezTo>
                <a:lnTo>
                  <a:pt x="17459" y="10544"/>
                </a:lnTo>
                <a:cubicBezTo>
                  <a:pt x="17459" y="10601"/>
                  <a:pt x="17483" y="10649"/>
                  <a:pt x="17512" y="10649"/>
                </a:cubicBezTo>
                <a:cubicBezTo>
                  <a:pt x="17541" y="10649"/>
                  <a:pt x="17565" y="10601"/>
                  <a:pt x="17565" y="10544"/>
                </a:cubicBezTo>
                <a:lnTo>
                  <a:pt x="17565" y="10324"/>
                </a:lnTo>
                <a:cubicBezTo>
                  <a:pt x="17565" y="10266"/>
                  <a:pt x="17541" y="10219"/>
                  <a:pt x="17512" y="10219"/>
                </a:cubicBezTo>
                <a:close/>
                <a:moveTo>
                  <a:pt x="17827" y="10219"/>
                </a:moveTo>
                <a:cubicBezTo>
                  <a:pt x="17798" y="10219"/>
                  <a:pt x="17774" y="10266"/>
                  <a:pt x="17774" y="10324"/>
                </a:cubicBezTo>
                <a:lnTo>
                  <a:pt x="17774" y="10544"/>
                </a:lnTo>
                <a:cubicBezTo>
                  <a:pt x="17774" y="10601"/>
                  <a:pt x="17798" y="10649"/>
                  <a:pt x="17827" y="10649"/>
                </a:cubicBezTo>
                <a:cubicBezTo>
                  <a:pt x="17856" y="10649"/>
                  <a:pt x="17880" y="10601"/>
                  <a:pt x="17880" y="10544"/>
                </a:cubicBezTo>
                <a:lnTo>
                  <a:pt x="17880" y="10324"/>
                </a:lnTo>
                <a:cubicBezTo>
                  <a:pt x="17880" y="10266"/>
                  <a:pt x="17856" y="10219"/>
                  <a:pt x="17827" y="10219"/>
                </a:cubicBezTo>
                <a:close/>
                <a:moveTo>
                  <a:pt x="18677" y="10219"/>
                </a:moveTo>
                <a:cubicBezTo>
                  <a:pt x="18648" y="10219"/>
                  <a:pt x="18624" y="10266"/>
                  <a:pt x="18624" y="10324"/>
                </a:cubicBezTo>
                <a:lnTo>
                  <a:pt x="18624" y="10544"/>
                </a:lnTo>
                <a:cubicBezTo>
                  <a:pt x="18624" y="10601"/>
                  <a:pt x="18648" y="10649"/>
                  <a:pt x="18677" y="10649"/>
                </a:cubicBezTo>
                <a:cubicBezTo>
                  <a:pt x="18706" y="10649"/>
                  <a:pt x="18730" y="10601"/>
                  <a:pt x="18730" y="10544"/>
                </a:cubicBezTo>
                <a:lnTo>
                  <a:pt x="18730" y="10324"/>
                </a:lnTo>
                <a:cubicBezTo>
                  <a:pt x="18730" y="10266"/>
                  <a:pt x="18706" y="10219"/>
                  <a:pt x="18677" y="10219"/>
                </a:cubicBezTo>
                <a:close/>
                <a:moveTo>
                  <a:pt x="18991" y="10219"/>
                </a:moveTo>
                <a:cubicBezTo>
                  <a:pt x="18962" y="10219"/>
                  <a:pt x="18938" y="10266"/>
                  <a:pt x="18938" y="10324"/>
                </a:cubicBezTo>
                <a:lnTo>
                  <a:pt x="18938" y="10544"/>
                </a:lnTo>
                <a:cubicBezTo>
                  <a:pt x="18938" y="10601"/>
                  <a:pt x="18962" y="10649"/>
                  <a:pt x="18991" y="10649"/>
                </a:cubicBezTo>
                <a:cubicBezTo>
                  <a:pt x="19020" y="10649"/>
                  <a:pt x="19044" y="10601"/>
                  <a:pt x="19044" y="10544"/>
                </a:cubicBezTo>
                <a:lnTo>
                  <a:pt x="19044" y="10324"/>
                </a:lnTo>
                <a:cubicBezTo>
                  <a:pt x="19044" y="10266"/>
                  <a:pt x="19020" y="10219"/>
                  <a:pt x="18991" y="10219"/>
                </a:cubicBezTo>
                <a:close/>
                <a:moveTo>
                  <a:pt x="19841" y="10219"/>
                </a:moveTo>
                <a:cubicBezTo>
                  <a:pt x="19812" y="10219"/>
                  <a:pt x="19788" y="10266"/>
                  <a:pt x="19788" y="10324"/>
                </a:cubicBezTo>
                <a:lnTo>
                  <a:pt x="19788" y="10544"/>
                </a:lnTo>
                <a:cubicBezTo>
                  <a:pt x="19788" y="10601"/>
                  <a:pt x="19812" y="10649"/>
                  <a:pt x="19841" y="10649"/>
                </a:cubicBezTo>
                <a:cubicBezTo>
                  <a:pt x="19870" y="10649"/>
                  <a:pt x="19894" y="10601"/>
                  <a:pt x="19894" y="10544"/>
                </a:cubicBezTo>
                <a:lnTo>
                  <a:pt x="19894" y="10324"/>
                </a:lnTo>
                <a:cubicBezTo>
                  <a:pt x="19894" y="10266"/>
                  <a:pt x="19870" y="10219"/>
                  <a:pt x="19841" y="10219"/>
                </a:cubicBezTo>
                <a:close/>
                <a:moveTo>
                  <a:pt x="20155" y="10219"/>
                </a:moveTo>
                <a:cubicBezTo>
                  <a:pt x="20126" y="10219"/>
                  <a:pt x="20102" y="10266"/>
                  <a:pt x="20102" y="10324"/>
                </a:cubicBezTo>
                <a:lnTo>
                  <a:pt x="20102" y="10544"/>
                </a:lnTo>
                <a:cubicBezTo>
                  <a:pt x="20102" y="10601"/>
                  <a:pt x="20126" y="10649"/>
                  <a:pt x="20155" y="10649"/>
                </a:cubicBezTo>
                <a:cubicBezTo>
                  <a:pt x="20184" y="10649"/>
                  <a:pt x="20207" y="10601"/>
                  <a:pt x="20207" y="10544"/>
                </a:cubicBezTo>
                <a:lnTo>
                  <a:pt x="20207" y="10324"/>
                </a:lnTo>
                <a:cubicBezTo>
                  <a:pt x="20207" y="10266"/>
                  <a:pt x="20184" y="10219"/>
                  <a:pt x="20155" y="10219"/>
                </a:cubicBezTo>
                <a:close/>
                <a:moveTo>
                  <a:pt x="21004" y="10219"/>
                </a:moveTo>
                <a:cubicBezTo>
                  <a:pt x="20975" y="10219"/>
                  <a:pt x="20952" y="10266"/>
                  <a:pt x="20952" y="10324"/>
                </a:cubicBezTo>
                <a:lnTo>
                  <a:pt x="20952" y="10544"/>
                </a:lnTo>
                <a:cubicBezTo>
                  <a:pt x="20952" y="10601"/>
                  <a:pt x="20975" y="10649"/>
                  <a:pt x="21004" y="10649"/>
                </a:cubicBezTo>
                <a:cubicBezTo>
                  <a:pt x="21033" y="10649"/>
                  <a:pt x="21057" y="10601"/>
                  <a:pt x="21057" y="10544"/>
                </a:cubicBezTo>
                <a:lnTo>
                  <a:pt x="21057" y="10324"/>
                </a:lnTo>
                <a:cubicBezTo>
                  <a:pt x="21057" y="10266"/>
                  <a:pt x="21033" y="10219"/>
                  <a:pt x="21004" y="10219"/>
                </a:cubicBezTo>
                <a:close/>
                <a:moveTo>
                  <a:pt x="21319" y="10219"/>
                </a:moveTo>
                <a:cubicBezTo>
                  <a:pt x="21289" y="10219"/>
                  <a:pt x="21267" y="10266"/>
                  <a:pt x="21267" y="10324"/>
                </a:cubicBezTo>
                <a:lnTo>
                  <a:pt x="21267" y="10544"/>
                </a:lnTo>
                <a:cubicBezTo>
                  <a:pt x="21267" y="10601"/>
                  <a:pt x="21289" y="10649"/>
                  <a:pt x="21319" y="10649"/>
                </a:cubicBezTo>
                <a:cubicBezTo>
                  <a:pt x="21348" y="10649"/>
                  <a:pt x="21372" y="10601"/>
                  <a:pt x="21372" y="10544"/>
                </a:cubicBezTo>
                <a:lnTo>
                  <a:pt x="21372" y="10324"/>
                </a:lnTo>
                <a:cubicBezTo>
                  <a:pt x="21372" y="10266"/>
                  <a:pt x="21348" y="10219"/>
                  <a:pt x="21319" y="10219"/>
                </a:cubicBezTo>
                <a:close/>
                <a:moveTo>
                  <a:pt x="281" y="10949"/>
                </a:moveTo>
                <a:cubicBezTo>
                  <a:pt x="252" y="10949"/>
                  <a:pt x="228" y="10996"/>
                  <a:pt x="228" y="11054"/>
                </a:cubicBezTo>
                <a:lnTo>
                  <a:pt x="228" y="11274"/>
                </a:lnTo>
                <a:cubicBezTo>
                  <a:pt x="228" y="11331"/>
                  <a:pt x="252" y="11379"/>
                  <a:pt x="281" y="11379"/>
                </a:cubicBezTo>
                <a:cubicBezTo>
                  <a:pt x="311" y="11379"/>
                  <a:pt x="334" y="11331"/>
                  <a:pt x="334" y="11274"/>
                </a:cubicBezTo>
                <a:lnTo>
                  <a:pt x="334" y="11054"/>
                </a:lnTo>
                <a:cubicBezTo>
                  <a:pt x="334" y="10996"/>
                  <a:pt x="311" y="10949"/>
                  <a:pt x="281" y="10949"/>
                </a:cubicBezTo>
                <a:close/>
                <a:moveTo>
                  <a:pt x="596" y="10949"/>
                </a:moveTo>
                <a:cubicBezTo>
                  <a:pt x="567" y="10949"/>
                  <a:pt x="543" y="10996"/>
                  <a:pt x="543" y="11054"/>
                </a:cubicBezTo>
                <a:lnTo>
                  <a:pt x="543" y="11274"/>
                </a:lnTo>
                <a:cubicBezTo>
                  <a:pt x="543" y="11331"/>
                  <a:pt x="567" y="11379"/>
                  <a:pt x="596" y="11379"/>
                </a:cubicBezTo>
                <a:cubicBezTo>
                  <a:pt x="625" y="11379"/>
                  <a:pt x="649" y="11331"/>
                  <a:pt x="649" y="11274"/>
                </a:cubicBezTo>
                <a:lnTo>
                  <a:pt x="649" y="11054"/>
                </a:lnTo>
                <a:cubicBezTo>
                  <a:pt x="649" y="10996"/>
                  <a:pt x="625" y="10949"/>
                  <a:pt x="596" y="10949"/>
                </a:cubicBezTo>
                <a:close/>
                <a:moveTo>
                  <a:pt x="1446" y="10949"/>
                </a:moveTo>
                <a:cubicBezTo>
                  <a:pt x="1417" y="10949"/>
                  <a:pt x="1393" y="10996"/>
                  <a:pt x="1393" y="11054"/>
                </a:cubicBezTo>
                <a:lnTo>
                  <a:pt x="1393" y="11274"/>
                </a:lnTo>
                <a:cubicBezTo>
                  <a:pt x="1393" y="11331"/>
                  <a:pt x="1417" y="11379"/>
                  <a:pt x="1446" y="11379"/>
                </a:cubicBezTo>
                <a:cubicBezTo>
                  <a:pt x="1475" y="11379"/>
                  <a:pt x="1499" y="11331"/>
                  <a:pt x="1499" y="11274"/>
                </a:cubicBezTo>
                <a:lnTo>
                  <a:pt x="1499" y="11054"/>
                </a:lnTo>
                <a:cubicBezTo>
                  <a:pt x="1499" y="10996"/>
                  <a:pt x="1475" y="10949"/>
                  <a:pt x="1446" y="10949"/>
                </a:cubicBezTo>
                <a:close/>
                <a:moveTo>
                  <a:pt x="1760" y="10949"/>
                </a:moveTo>
                <a:cubicBezTo>
                  <a:pt x="1731" y="10949"/>
                  <a:pt x="1707" y="10996"/>
                  <a:pt x="1707" y="11054"/>
                </a:cubicBezTo>
                <a:lnTo>
                  <a:pt x="1707" y="11274"/>
                </a:lnTo>
                <a:cubicBezTo>
                  <a:pt x="1707" y="11331"/>
                  <a:pt x="1731" y="11379"/>
                  <a:pt x="1760" y="11379"/>
                </a:cubicBezTo>
                <a:cubicBezTo>
                  <a:pt x="1789" y="11379"/>
                  <a:pt x="1813" y="11331"/>
                  <a:pt x="1813" y="11274"/>
                </a:cubicBezTo>
                <a:lnTo>
                  <a:pt x="1813" y="11054"/>
                </a:lnTo>
                <a:cubicBezTo>
                  <a:pt x="1813" y="10996"/>
                  <a:pt x="1789" y="10949"/>
                  <a:pt x="1760" y="10949"/>
                </a:cubicBezTo>
                <a:close/>
                <a:moveTo>
                  <a:pt x="2610" y="10949"/>
                </a:moveTo>
                <a:cubicBezTo>
                  <a:pt x="2581" y="10949"/>
                  <a:pt x="2557" y="10996"/>
                  <a:pt x="2557" y="11054"/>
                </a:cubicBezTo>
                <a:lnTo>
                  <a:pt x="2557" y="11274"/>
                </a:lnTo>
                <a:cubicBezTo>
                  <a:pt x="2557" y="11331"/>
                  <a:pt x="2581" y="11379"/>
                  <a:pt x="2610" y="11379"/>
                </a:cubicBezTo>
                <a:cubicBezTo>
                  <a:pt x="2639" y="11379"/>
                  <a:pt x="2662" y="11331"/>
                  <a:pt x="2662" y="11274"/>
                </a:cubicBezTo>
                <a:lnTo>
                  <a:pt x="2662" y="11054"/>
                </a:lnTo>
                <a:cubicBezTo>
                  <a:pt x="2662" y="10996"/>
                  <a:pt x="2639" y="10949"/>
                  <a:pt x="2610" y="10949"/>
                </a:cubicBezTo>
                <a:close/>
                <a:moveTo>
                  <a:pt x="2924" y="10949"/>
                </a:moveTo>
                <a:cubicBezTo>
                  <a:pt x="2895" y="10949"/>
                  <a:pt x="2871" y="10996"/>
                  <a:pt x="2871" y="11054"/>
                </a:cubicBezTo>
                <a:lnTo>
                  <a:pt x="2871" y="11274"/>
                </a:lnTo>
                <a:cubicBezTo>
                  <a:pt x="2871" y="11331"/>
                  <a:pt x="2895" y="11379"/>
                  <a:pt x="2924" y="11379"/>
                </a:cubicBezTo>
                <a:cubicBezTo>
                  <a:pt x="2954" y="11379"/>
                  <a:pt x="2976" y="11331"/>
                  <a:pt x="2976" y="11274"/>
                </a:cubicBezTo>
                <a:lnTo>
                  <a:pt x="2976" y="11054"/>
                </a:lnTo>
                <a:cubicBezTo>
                  <a:pt x="2976" y="10996"/>
                  <a:pt x="2954" y="10949"/>
                  <a:pt x="2924" y="10949"/>
                </a:cubicBezTo>
                <a:close/>
                <a:moveTo>
                  <a:pt x="3773" y="10949"/>
                </a:moveTo>
                <a:cubicBezTo>
                  <a:pt x="3744" y="10949"/>
                  <a:pt x="3721" y="10996"/>
                  <a:pt x="3721" y="11054"/>
                </a:cubicBezTo>
                <a:lnTo>
                  <a:pt x="3721" y="11274"/>
                </a:lnTo>
                <a:cubicBezTo>
                  <a:pt x="3721" y="11331"/>
                  <a:pt x="3744" y="11379"/>
                  <a:pt x="3773" y="11379"/>
                </a:cubicBezTo>
                <a:cubicBezTo>
                  <a:pt x="3802" y="11379"/>
                  <a:pt x="3826" y="11331"/>
                  <a:pt x="3826" y="11274"/>
                </a:cubicBezTo>
                <a:lnTo>
                  <a:pt x="3826" y="11054"/>
                </a:lnTo>
                <a:cubicBezTo>
                  <a:pt x="3826" y="10996"/>
                  <a:pt x="3802" y="10949"/>
                  <a:pt x="3773" y="10949"/>
                </a:cubicBezTo>
                <a:close/>
                <a:moveTo>
                  <a:pt x="4088" y="10949"/>
                </a:moveTo>
                <a:cubicBezTo>
                  <a:pt x="4058" y="10949"/>
                  <a:pt x="4035" y="10996"/>
                  <a:pt x="4035" y="11054"/>
                </a:cubicBezTo>
                <a:lnTo>
                  <a:pt x="4035" y="11274"/>
                </a:lnTo>
                <a:cubicBezTo>
                  <a:pt x="4035" y="11331"/>
                  <a:pt x="4058" y="11379"/>
                  <a:pt x="4088" y="11379"/>
                </a:cubicBezTo>
                <a:cubicBezTo>
                  <a:pt x="4117" y="11379"/>
                  <a:pt x="4141" y="11331"/>
                  <a:pt x="4141" y="11274"/>
                </a:cubicBezTo>
                <a:lnTo>
                  <a:pt x="4141" y="11054"/>
                </a:lnTo>
                <a:cubicBezTo>
                  <a:pt x="4141" y="10996"/>
                  <a:pt x="4117" y="10949"/>
                  <a:pt x="4088" y="10949"/>
                </a:cubicBezTo>
                <a:close/>
                <a:moveTo>
                  <a:pt x="4937" y="10949"/>
                </a:moveTo>
                <a:cubicBezTo>
                  <a:pt x="4908" y="10949"/>
                  <a:pt x="4884" y="10996"/>
                  <a:pt x="4884" y="11054"/>
                </a:cubicBezTo>
                <a:lnTo>
                  <a:pt x="4884" y="11274"/>
                </a:lnTo>
                <a:cubicBezTo>
                  <a:pt x="4884" y="11331"/>
                  <a:pt x="4908" y="11379"/>
                  <a:pt x="4937" y="11379"/>
                </a:cubicBezTo>
                <a:cubicBezTo>
                  <a:pt x="4966" y="11379"/>
                  <a:pt x="4990" y="11331"/>
                  <a:pt x="4990" y="11274"/>
                </a:cubicBezTo>
                <a:lnTo>
                  <a:pt x="4990" y="11054"/>
                </a:lnTo>
                <a:cubicBezTo>
                  <a:pt x="4990" y="10996"/>
                  <a:pt x="4966" y="10949"/>
                  <a:pt x="4937" y="10949"/>
                </a:cubicBezTo>
                <a:close/>
                <a:moveTo>
                  <a:pt x="5252" y="10949"/>
                </a:moveTo>
                <a:cubicBezTo>
                  <a:pt x="5223" y="10949"/>
                  <a:pt x="5199" y="10996"/>
                  <a:pt x="5199" y="11054"/>
                </a:cubicBezTo>
                <a:lnTo>
                  <a:pt x="5199" y="11274"/>
                </a:lnTo>
                <a:cubicBezTo>
                  <a:pt x="5199" y="11331"/>
                  <a:pt x="5223" y="11379"/>
                  <a:pt x="5252" y="11379"/>
                </a:cubicBezTo>
                <a:cubicBezTo>
                  <a:pt x="5281" y="11379"/>
                  <a:pt x="5305" y="11331"/>
                  <a:pt x="5305" y="11274"/>
                </a:cubicBezTo>
                <a:lnTo>
                  <a:pt x="5305" y="11054"/>
                </a:lnTo>
                <a:cubicBezTo>
                  <a:pt x="5305" y="10996"/>
                  <a:pt x="5281" y="10949"/>
                  <a:pt x="5252" y="10949"/>
                </a:cubicBezTo>
                <a:close/>
                <a:moveTo>
                  <a:pt x="6102" y="10949"/>
                </a:moveTo>
                <a:cubicBezTo>
                  <a:pt x="6072" y="10949"/>
                  <a:pt x="6049" y="10996"/>
                  <a:pt x="6049" y="11054"/>
                </a:cubicBezTo>
                <a:lnTo>
                  <a:pt x="6049" y="11274"/>
                </a:lnTo>
                <a:cubicBezTo>
                  <a:pt x="6049" y="11331"/>
                  <a:pt x="6072" y="11379"/>
                  <a:pt x="6102" y="11379"/>
                </a:cubicBezTo>
                <a:cubicBezTo>
                  <a:pt x="6131" y="11379"/>
                  <a:pt x="6155" y="11331"/>
                  <a:pt x="6155" y="11274"/>
                </a:cubicBezTo>
                <a:lnTo>
                  <a:pt x="6155" y="11054"/>
                </a:lnTo>
                <a:cubicBezTo>
                  <a:pt x="6155" y="10996"/>
                  <a:pt x="6131" y="10949"/>
                  <a:pt x="6102" y="10949"/>
                </a:cubicBezTo>
                <a:close/>
                <a:moveTo>
                  <a:pt x="6416" y="10949"/>
                </a:moveTo>
                <a:cubicBezTo>
                  <a:pt x="6387" y="10949"/>
                  <a:pt x="6363" y="10996"/>
                  <a:pt x="6363" y="11054"/>
                </a:cubicBezTo>
                <a:lnTo>
                  <a:pt x="6363" y="11274"/>
                </a:lnTo>
                <a:cubicBezTo>
                  <a:pt x="6363" y="11331"/>
                  <a:pt x="6387" y="11379"/>
                  <a:pt x="6416" y="11379"/>
                </a:cubicBezTo>
                <a:cubicBezTo>
                  <a:pt x="6445" y="11379"/>
                  <a:pt x="6469" y="11331"/>
                  <a:pt x="6469" y="11274"/>
                </a:cubicBezTo>
                <a:lnTo>
                  <a:pt x="6469" y="11054"/>
                </a:lnTo>
                <a:cubicBezTo>
                  <a:pt x="6469" y="10996"/>
                  <a:pt x="6445" y="10949"/>
                  <a:pt x="6416" y="10949"/>
                </a:cubicBezTo>
                <a:close/>
                <a:moveTo>
                  <a:pt x="7266" y="10949"/>
                </a:moveTo>
                <a:cubicBezTo>
                  <a:pt x="7237" y="10949"/>
                  <a:pt x="7213" y="10996"/>
                  <a:pt x="7213" y="11054"/>
                </a:cubicBezTo>
                <a:lnTo>
                  <a:pt x="7213" y="11274"/>
                </a:lnTo>
                <a:cubicBezTo>
                  <a:pt x="7213" y="11331"/>
                  <a:pt x="7237" y="11379"/>
                  <a:pt x="7266" y="11379"/>
                </a:cubicBezTo>
                <a:cubicBezTo>
                  <a:pt x="7295" y="11379"/>
                  <a:pt x="7318" y="11331"/>
                  <a:pt x="7318" y="11274"/>
                </a:cubicBezTo>
                <a:lnTo>
                  <a:pt x="7318" y="11054"/>
                </a:lnTo>
                <a:cubicBezTo>
                  <a:pt x="7318" y="10996"/>
                  <a:pt x="7295" y="10949"/>
                  <a:pt x="7266" y="10949"/>
                </a:cubicBezTo>
                <a:close/>
                <a:moveTo>
                  <a:pt x="7580" y="10949"/>
                </a:moveTo>
                <a:cubicBezTo>
                  <a:pt x="7551" y="10949"/>
                  <a:pt x="7527" y="10996"/>
                  <a:pt x="7527" y="11054"/>
                </a:cubicBezTo>
                <a:lnTo>
                  <a:pt x="7527" y="11274"/>
                </a:lnTo>
                <a:cubicBezTo>
                  <a:pt x="7527" y="11331"/>
                  <a:pt x="7551" y="11379"/>
                  <a:pt x="7580" y="11379"/>
                </a:cubicBezTo>
                <a:cubicBezTo>
                  <a:pt x="7609" y="11379"/>
                  <a:pt x="7632" y="11331"/>
                  <a:pt x="7632" y="11274"/>
                </a:cubicBezTo>
                <a:lnTo>
                  <a:pt x="7632" y="11054"/>
                </a:lnTo>
                <a:cubicBezTo>
                  <a:pt x="7632" y="10996"/>
                  <a:pt x="7609" y="10949"/>
                  <a:pt x="7580" y="10949"/>
                </a:cubicBezTo>
                <a:close/>
                <a:moveTo>
                  <a:pt x="8429" y="10949"/>
                </a:moveTo>
                <a:cubicBezTo>
                  <a:pt x="8400" y="10949"/>
                  <a:pt x="8377" y="10996"/>
                  <a:pt x="8377" y="11054"/>
                </a:cubicBezTo>
                <a:lnTo>
                  <a:pt x="8377" y="11274"/>
                </a:lnTo>
                <a:cubicBezTo>
                  <a:pt x="8377" y="11331"/>
                  <a:pt x="8400" y="11379"/>
                  <a:pt x="8429" y="11379"/>
                </a:cubicBezTo>
                <a:cubicBezTo>
                  <a:pt x="8458" y="11379"/>
                  <a:pt x="8482" y="11331"/>
                  <a:pt x="8482" y="11274"/>
                </a:cubicBezTo>
                <a:lnTo>
                  <a:pt x="8482" y="11054"/>
                </a:lnTo>
                <a:cubicBezTo>
                  <a:pt x="8482" y="10996"/>
                  <a:pt x="8458" y="10949"/>
                  <a:pt x="8429" y="10949"/>
                </a:cubicBezTo>
                <a:close/>
                <a:moveTo>
                  <a:pt x="8744" y="10949"/>
                </a:moveTo>
                <a:cubicBezTo>
                  <a:pt x="8714" y="10949"/>
                  <a:pt x="8691" y="10996"/>
                  <a:pt x="8691" y="11054"/>
                </a:cubicBezTo>
                <a:lnTo>
                  <a:pt x="8691" y="11274"/>
                </a:lnTo>
                <a:cubicBezTo>
                  <a:pt x="8691" y="11331"/>
                  <a:pt x="8714" y="11379"/>
                  <a:pt x="8744" y="11379"/>
                </a:cubicBezTo>
                <a:cubicBezTo>
                  <a:pt x="8773" y="11379"/>
                  <a:pt x="8796" y="11331"/>
                  <a:pt x="8796" y="11274"/>
                </a:cubicBezTo>
                <a:lnTo>
                  <a:pt x="8796" y="11054"/>
                </a:lnTo>
                <a:cubicBezTo>
                  <a:pt x="8796" y="10996"/>
                  <a:pt x="8773" y="10949"/>
                  <a:pt x="8744" y="10949"/>
                </a:cubicBezTo>
                <a:close/>
                <a:moveTo>
                  <a:pt x="9593" y="10949"/>
                </a:moveTo>
                <a:cubicBezTo>
                  <a:pt x="9564" y="10949"/>
                  <a:pt x="9540" y="10996"/>
                  <a:pt x="9540" y="11054"/>
                </a:cubicBezTo>
                <a:lnTo>
                  <a:pt x="9540" y="11274"/>
                </a:lnTo>
                <a:cubicBezTo>
                  <a:pt x="9540" y="11331"/>
                  <a:pt x="9564" y="11379"/>
                  <a:pt x="9593" y="11379"/>
                </a:cubicBezTo>
                <a:cubicBezTo>
                  <a:pt x="9622" y="11379"/>
                  <a:pt x="9646" y="11331"/>
                  <a:pt x="9646" y="11274"/>
                </a:cubicBezTo>
                <a:lnTo>
                  <a:pt x="9646" y="11054"/>
                </a:lnTo>
                <a:cubicBezTo>
                  <a:pt x="9646" y="10996"/>
                  <a:pt x="9622" y="10949"/>
                  <a:pt x="9593" y="10949"/>
                </a:cubicBezTo>
                <a:close/>
                <a:moveTo>
                  <a:pt x="9908" y="10949"/>
                </a:moveTo>
                <a:cubicBezTo>
                  <a:pt x="9879" y="10949"/>
                  <a:pt x="9855" y="10996"/>
                  <a:pt x="9855" y="11054"/>
                </a:cubicBezTo>
                <a:lnTo>
                  <a:pt x="9855" y="11274"/>
                </a:lnTo>
                <a:cubicBezTo>
                  <a:pt x="9855" y="11331"/>
                  <a:pt x="9879" y="11379"/>
                  <a:pt x="9908" y="11379"/>
                </a:cubicBezTo>
                <a:cubicBezTo>
                  <a:pt x="9937" y="11379"/>
                  <a:pt x="9961" y="11331"/>
                  <a:pt x="9961" y="11274"/>
                </a:cubicBezTo>
                <a:lnTo>
                  <a:pt x="9961" y="11054"/>
                </a:lnTo>
                <a:cubicBezTo>
                  <a:pt x="9961" y="10996"/>
                  <a:pt x="9937" y="10949"/>
                  <a:pt x="9908" y="10949"/>
                </a:cubicBezTo>
                <a:close/>
                <a:moveTo>
                  <a:pt x="10758" y="10949"/>
                </a:moveTo>
                <a:cubicBezTo>
                  <a:pt x="10728" y="10949"/>
                  <a:pt x="10705" y="10996"/>
                  <a:pt x="10705" y="11054"/>
                </a:cubicBezTo>
                <a:lnTo>
                  <a:pt x="10705" y="11274"/>
                </a:lnTo>
                <a:cubicBezTo>
                  <a:pt x="10705" y="11331"/>
                  <a:pt x="10728" y="11379"/>
                  <a:pt x="10758" y="11379"/>
                </a:cubicBezTo>
                <a:cubicBezTo>
                  <a:pt x="10787" y="11379"/>
                  <a:pt x="10810" y="11331"/>
                  <a:pt x="10810" y="11274"/>
                </a:cubicBezTo>
                <a:lnTo>
                  <a:pt x="10810" y="11054"/>
                </a:lnTo>
                <a:cubicBezTo>
                  <a:pt x="10810" y="10996"/>
                  <a:pt x="10787" y="10949"/>
                  <a:pt x="10758" y="10949"/>
                </a:cubicBezTo>
                <a:close/>
                <a:moveTo>
                  <a:pt x="11072" y="10949"/>
                </a:moveTo>
                <a:cubicBezTo>
                  <a:pt x="11043" y="10949"/>
                  <a:pt x="11019" y="10996"/>
                  <a:pt x="11019" y="11054"/>
                </a:cubicBezTo>
                <a:lnTo>
                  <a:pt x="11019" y="11274"/>
                </a:lnTo>
                <a:cubicBezTo>
                  <a:pt x="11019" y="11331"/>
                  <a:pt x="11043" y="11379"/>
                  <a:pt x="11072" y="11379"/>
                </a:cubicBezTo>
                <a:cubicBezTo>
                  <a:pt x="11101" y="11379"/>
                  <a:pt x="11125" y="11331"/>
                  <a:pt x="11125" y="11274"/>
                </a:cubicBezTo>
                <a:lnTo>
                  <a:pt x="11125" y="11054"/>
                </a:lnTo>
                <a:cubicBezTo>
                  <a:pt x="11125" y="10996"/>
                  <a:pt x="11101" y="10949"/>
                  <a:pt x="11072" y="10949"/>
                </a:cubicBezTo>
                <a:close/>
                <a:moveTo>
                  <a:pt x="11922" y="10949"/>
                </a:moveTo>
                <a:cubicBezTo>
                  <a:pt x="11893" y="10949"/>
                  <a:pt x="11869" y="10996"/>
                  <a:pt x="11869" y="11054"/>
                </a:cubicBezTo>
                <a:lnTo>
                  <a:pt x="11869" y="11274"/>
                </a:lnTo>
                <a:cubicBezTo>
                  <a:pt x="11869" y="11331"/>
                  <a:pt x="11893" y="11379"/>
                  <a:pt x="11922" y="11379"/>
                </a:cubicBezTo>
                <a:cubicBezTo>
                  <a:pt x="11951" y="11379"/>
                  <a:pt x="11974" y="11331"/>
                  <a:pt x="11974" y="11274"/>
                </a:cubicBezTo>
                <a:lnTo>
                  <a:pt x="11974" y="11054"/>
                </a:lnTo>
                <a:cubicBezTo>
                  <a:pt x="11974" y="10996"/>
                  <a:pt x="11951" y="10949"/>
                  <a:pt x="11922" y="10949"/>
                </a:cubicBezTo>
                <a:close/>
                <a:moveTo>
                  <a:pt x="12236" y="10949"/>
                </a:moveTo>
                <a:cubicBezTo>
                  <a:pt x="12207" y="10949"/>
                  <a:pt x="12183" y="10996"/>
                  <a:pt x="12183" y="11054"/>
                </a:cubicBezTo>
                <a:lnTo>
                  <a:pt x="12183" y="11274"/>
                </a:lnTo>
                <a:cubicBezTo>
                  <a:pt x="12183" y="11331"/>
                  <a:pt x="12207" y="11379"/>
                  <a:pt x="12236" y="11379"/>
                </a:cubicBezTo>
                <a:cubicBezTo>
                  <a:pt x="12265" y="11379"/>
                  <a:pt x="12288" y="11331"/>
                  <a:pt x="12288" y="11274"/>
                </a:cubicBezTo>
                <a:lnTo>
                  <a:pt x="12288" y="11054"/>
                </a:lnTo>
                <a:cubicBezTo>
                  <a:pt x="12288" y="10996"/>
                  <a:pt x="12265" y="10949"/>
                  <a:pt x="12236" y="10949"/>
                </a:cubicBezTo>
                <a:close/>
                <a:moveTo>
                  <a:pt x="13085" y="10949"/>
                </a:moveTo>
                <a:cubicBezTo>
                  <a:pt x="13056" y="10949"/>
                  <a:pt x="13032" y="10996"/>
                  <a:pt x="13032" y="11054"/>
                </a:cubicBezTo>
                <a:lnTo>
                  <a:pt x="13032" y="11274"/>
                </a:lnTo>
                <a:cubicBezTo>
                  <a:pt x="13032" y="11331"/>
                  <a:pt x="13056" y="11379"/>
                  <a:pt x="13085" y="11379"/>
                </a:cubicBezTo>
                <a:cubicBezTo>
                  <a:pt x="13114" y="11379"/>
                  <a:pt x="13138" y="11331"/>
                  <a:pt x="13138" y="11274"/>
                </a:cubicBezTo>
                <a:lnTo>
                  <a:pt x="13138" y="11054"/>
                </a:lnTo>
                <a:cubicBezTo>
                  <a:pt x="13138" y="10996"/>
                  <a:pt x="13114" y="10949"/>
                  <a:pt x="13085" y="10949"/>
                </a:cubicBezTo>
                <a:close/>
                <a:moveTo>
                  <a:pt x="13399" y="10949"/>
                </a:moveTo>
                <a:cubicBezTo>
                  <a:pt x="13370" y="10949"/>
                  <a:pt x="13348" y="10996"/>
                  <a:pt x="13348" y="11054"/>
                </a:cubicBezTo>
                <a:lnTo>
                  <a:pt x="13348" y="11274"/>
                </a:lnTo>
                <a:cubicBezTo>
                  <a:pt x="13348" y="11331"/>
                  <a:pt x="13370" y="11379"/>
                  <a:pt x="13399" y="11379"/>
                </a:cubicBezTo>
                <a:cubicBezTo>
                  <a:pt x="13428" y="11379"/>
                  <a:pt x="13452" y="11331"/>
                  <a:pt x="13452" y="11274"/>
                </a:cubicBezTo>
                <a:lnTo>
                  <a:pt x="13452" y="11054"/>
                </a:lnTo>
                <a:cubicBezTo>
                  <a:pt x="13452" y="10996"/>
                  <a:pt x="13428" y="10949"/>
                  <a:pt x="13399" y="10949"/>
                </a:cubicBezTo>
                <a:close/>
                <a:moveTo>
                  <a:pt x="14249" y="10949"/>
                </a:moveTo>
                <a:cubicBezTo>
                  <a:pt x="14220" y="10949"/>
                  <a:pt x="14196" y="10996"/>
                  <a:pt x="14196" y="11054"/>
                </a:cubicBezTo>
                <a:lnTo>
                  <a:pt x="14196" y="11274"/>
                </a:lnTo>
                <a:cubicBezTo>
                  <a:pt x="14196" y="11331"/>
                  <a:pt x="14220" y="11379"/>
                  <a:pt x="14249" y="11379"/>
                </a:cubicBezTo>
                <a:cubicBezTo>
                  <a:pt x="14278" y="11379"/>
                  <a:pt x="14302" y="11331"/>
                  <a:pt x="14302" y="11274"/>
                </a:cubicBezTo>
                <a:lnTo>
                  <a:pt x="14302" y="11054"/>
                </a:lnTo>
                <a:cubicBezTo>
                  <a:pt x="14302" y="10996"/>
                  <a:pt x="14278" y="10949"/>
                  <a:pt x="14249" y="10949"/>
                </a:cubicBezTo>
                <a:close/>
                <a:moveTo>
                  <a:pt x="14564" y="10949"/>
                </a:moveTo>
                <a:cubicBezTo>
                  <a:pt x="14535" y="10949"/>
                  <a:pt x="14511" y="10996"/>
                  <a:pt x="14511" y="11054"/>
                </a:cubicBezTo>
                <a:lnTo>
                  <a:pt x="14511" y="11274"/>
                </a:lnTo>
                <a:cubicBezTo>
                  <a:pt x="14511" y="11331"/>
                  <a:pt x="14535" y="11379"/>
                  <a:pt x="14564" y="11379"/>
                </a:cubicBezTo>
                <a:cubicBezTo>
                  <a:pt x="14593" y="11379"/>
                  <a:pt x="14617" y="11331"/>
                  <a:pt x="14617" y="11274"/>
                </a:cubicBezTo>
                <a:lnTo>
                  <a:pt x="14617" y="11054"/>
                </a:lnTo>
                <a:cubicBezTo>
                  <a:pt x="14617" y="10996"/>
                  <a:pt x="14593" y="10949"/>
                  <a:pt x="14564" y="10949"/>
                </a:cubicBezTo>
                <a:close/>
                <a:moveTo>
                  <a:pt x="15413" y="10949"/>
                </a:moveTo>
                <a:cubicBezTo>
                  <a:pt x="15384" y="10949"/>
                  <a:pt x="15360" y="10996"/>
                  <a:pt x="15360" y="11054"/>
                </a:cubicBezTo>
                <a:lnTo>
                  <a:pt x="15360" y="11274"/>
                </a:lnTo>
                <a:cubicBezTo>
                  <a:pt x="15360" y="11331"/>
                  <a:pt x="15384" y="11379"/>
                  <a:pt x="15413" y="11379"/>
                </a:cubicBezTo>
                <a:cubicBezTo>
                  <a:pt x="15442" y="11379"/>
                  <a:pt x="15465" y="11331"/>
                  <a:pt x="15465" y="11274"/>
                </a:cubicBezTo>
                <a:lnTo>
                  <a:pt x="15465" y="11054"/>
                </a:lnTo>
                <a:cubicBezTo>
                  <a:pt x="15465" y="10996"/>
                  <a:pt x="15442" y="10949"/>
                  <a:pt x="15413" y="10949"/>
                </a:cubicBezTo>
                <a:close/>
                <a:moveTo>
                  <a:pt x="15728" y="10949"/>
                </a:moveTo>
                <a:cubicBezTo>
                  <a:pt x="15699" y="10949"/>
                  <a:pt x="15675" y="10996"/>
                  <a:pt x="15675" y="11054"/>
                </a:cubicBezTo>
                <a:lnTo>
                  <a:pt x="15675" y="11274"/>
                </a:lnTo>
                <a:cubicBezTo>
                  <a:pt x="15675" y="11331"/>
                  <a:pt x="15699" y="11379"/>
                  <a:pt x="15728" y="11379"/>
                </a:cubicBezTo>
                <a:cubicBezTo>
                  <a:pt x="15757" y="11379"/>
                  <a:pt x="15781" y="11331"/>
                  <a:pt x="15781" y="11274"/>
                </a:cubicBezTo>
                <a:lnTo>
                  <a:pt x="15781" y="11054"/>
                </a:lnTo>
                <a:cubicBezTo>
                  <a:pt x="15781" y="10996"/>
                  <a:pt x="15757" y="10949"/>
                  <a:pt x="15728" y="10949"/>
                </a:cubicBezTo>
                <a:close/>
                <a:moveTo>
                  <a:pt x="16578" y="10949"/>
                </a:moveTo>
                <a:cubicBezTo>
                  <a:pt x="16549" y="10949"/>
                  <a:pt x="16525" y="10996"/>
                  <a:pt x="16525" y="11054"/>
                </a:cubicBezTo>
                <a:lnTo>
                  <a:pt x="16525" y="11274"/>
                </a:lnTo>
                <a:cubicBezTo>
                  <a:pt x="16525" y="11331"/>
                  <a:pt x="16549" y="11379"/>
                  <a:pt x="16578" y="11379"/>
                </a:cubicBezTo>
                <a:cubicBezTo>
                  <a:pt x="16607" y="11379"/>
                  <a:pt x="16630" y="11331"/>
                  <a:pt x="16630" y="11274"/>
                </a:cubicBezTo>
                <a:lnTo>
                  <a:pt x="16630" y="11054"/>
                </a:lnTo>
                <a:cubicBezTo>
                  <a:pt x="16630" y="10996"/>
                  <a:pt x="16607" y="10949"/>
                  <a:pt x="16578" y="10949"/>
                </a:cubicBezTo>
                <a:close/>
                <a:moveTo>
                  <a:pt x="16892" y="10949"/>
                </a:moveTo>
                <a:cubicBezTo>
                  <a:pt x="16863" y="10949"/>
                  <a:pt x="16839" y="10996"/>
                  <a:pt x="16839" y="11054"/>
                </a:cubicBezTo>
                <a:lnTo>
                  <a:pt x="16839" y="11274"/>
                </a:lnTo>
                <a:cubicBezTo>
                  <a:pt x="16839" y="11331"/>
                  <a:pt x="16863" y="11379"/>
                  <a:pt x="16892" y="11379"/>
                </a:cubicBezTo>
                <a:cubicBezTo>
                  <a:pt x="16921" y="11379"/>
                  <a:pt x="16944" y="11331"/>
                  <a:pt x="16944" y="11274"/>
                </a:cubicBezTo>
                <a:lnTo>
                  <a:pt x="16944" y="11054"/>
                </a:lnTo>
                <a:cubicBezTo>
                  <a:pt x="16944" y="10996"/>
                  <a:pt x="16921" y="10949"/>
                  <a:pt x="16892" y="10949"/>
                </a:cubicBezTo>
                <a:close/>
                <a:moveTo>
                  <a:pt x="17741" y="10949"/>
                </a:moveTo>
                <a:cubicBezTo>
                  <a:pt x="17712" y="10949"/>
                  <a:pt x="17689" y="10996"/>
                  <a:pt x="17689" y="11054"/>
                </a:cubicBezTo>
                <a:lnTo>
                  <a:pt x="17689" y="11274"/>
                </a:lnTo>
                <a:cubicBezTo>
                  <a:pt x="17689" y="11331"/>
                  <a:pt x="17712" y="11379"/>
                  <a:pt x="17741" y="11379"/>
                </a:cubicBezTo>
                <a:cubicBezTo>
                  <a:pt x="17770" y="11379"/>
                  <a:pt x="17794" y="11331"/>
                  <a:pt x="17794" y="11274"/>
                </a:cubicBezTo>
                <a:lnTo>
                  <a:pt x="17794" y="11054"/>
                </a:lnTo>
                <a:cubicBezTo>
                  <a:pt x="17794" y="10996"/>
                  <a:pt x="17770" y="10949"/>
                  <a:pt x="17741" y="10949"/>
                </a:cubicBezTo>
                <a:close/>
                <a:moveTo>
                  <a:pt x="18055" y="10949"/>
                </a:moveTo>
                <a:cubicBezTo>
                  <a:pt x="18026" y="10949"/>
                  <a:pt x="18002" y="10996"/>
                  <a:pt x="18002" y="11054"/>
                </a:cubicBezTo>
                <a:lnTo>
                  <a:pt x="18002" y="11274"/>
                </a:lnTo>
                <a:cubicBezTo>
                  <a:pt x="18002" y="11331"/>
                  <a:pt x="18026" y="11379"/>
                  <a:pt x="18055" y="11379"/>
                </a:cubicBezTo>
                <a:cubicBezTo>
                  <a:pt x="18085" y="11379"/>
                  <a:pt x="18108" y="11331"/>
                  <a:pt x="18108" y="11274"/>
                </a:cubicBezTo>
                <a:lnTo>
                  <a:pt x="18108" y="11054"/>
                </a:lnTo>
                <a:cubicBezTo>
                  <a:pt x="18108" y="10996"/>
                  <a:pt x="18085" y="10949"/>
                  <a:pt x="18055" y="10949"/>
                </a:cubicBezTo>
                <a:close/>
                <a:moveTo>
                  <a:pt x="18905" y="10949"/>
                </a:moveTo>
                <a:cubicBezTo>
                  <a:pt x="18876" y="10949"/>
                  <a:pt x="18852" y="10996"/>
                  <a:pt x="18852" y="11054"/>
                </a:cubicBezTo>
                <a:lnTo>
                  <a:pt x="18852" y="11274"/>
                </a:lnTo>
                <a:cubicBezTo>
                  <a:pt x="18852" y="11331"/>
                  <a:pt x="18876" y="11379"/>
                  <a:pt x="18905" y="11379"/>
                </a:cubicBezTo>
                <a:cubicBezTo>
                  <a:pt x="18934" y="11379"/>
                  <a:pt x="18958" y="11331"/>
                  <a:pt x="18958" y="11274"/>
                </a:cubicBezTo>
                <a:lnTo>
                  <a:pt x="18958" y="11054"/>
                </a:lnTo>
                <a:cubicBezTo>
                  <a:pt x="18958" y="10996"/>
                  <a:pt x="18934" y="10949"/>
                  <a:pt x="18905" y="10949"/>
                </a:cubicBezTo>
                <a:close/>
                <a:moveTo>
                  <a:pt x="19220" y="10949"/>
                </a:moveTo>
                <a:cubicBezTo>
                  <a:pt x="19191" y="10949"/>
                  <a:pt x="19167" y="10996"/>
                  <a:pt x="19167" y="11054"/>
                </a:cubicBezTo>
                <a:lnTo>
                  <a:pt x="19167" y="11274"/>
                </a:lnTo>
                <a:cubicBezTo>
                  <a:pt x="19167" y="11331"/>
                  <a:pt x="19191" y="11379"/>
                  <a:pt x="19220" y="11379"/>
                </a:cubicBezTo>
                <a:cubicBezTo>
                  <a:pt x="19249" y="11379"/>
                  <a:pt x="19273" y="11331"/>
                  <a:pt x="19273" y="11274"/>
                </a:cubicBezTo>
                <a:lnTo>
                  <a:pt x="19273" y="11054"/>
                </a:lnTo>
                <a:cubicBezTo>
                  <a:pt x="19273" y="10996"/>
                  <a:pt x="19249" y="10949"/>
                  <a:pt x="19220" y="10949"/>
                </a:cubicBezTo>
                <a:close/>
                <a:moveTo>
                  <a:pt x="20069" y="10949"/>
                </a:moveTo>
                <a:cubicBezTo>
                  <a:pt x="20040" y="10949"/>
                  <a:pt x="20016" y="10996"/>
                  <a:pt x="20016" y="11054"/>
                </a:cubicBezTo>
                <a:lnTo>
                  <a:pt x="20016" y="11274"/>
                </a:lnTo>
                <a:cubicBezTo>
                  <a:pt x="20016" y="11331"/>
                  <a:pt x="20040" y="11379"/>
                  <a:pt x="20069" y="11379"/>
                </a:cubicBezTo>
                <a:cubicBezTo>
                  <a:pt x="20099" y="11379"/>
                  <a:pt x="20122" y="11331"/>
                  <a:pt x="20122" y="11274"/>
                </a:cubicBezTo>
                <a:lnTo>
                  <a:pt x="20122" y="11054"/>
                </a:lnTo>
                <a:cubicBezTo>
                  <a:pt x="20122" y="10996"/>
                  <a:pt x="20099" y="10949"/>
                  <a:pt x="20069" y="10949"/>
                </a:cubicBezTo>
                <a:close/>
                <a:moveTo>
                  <a:pt x="20384" y="10949"/>
                </a:moveTo>
                <a:cubicBezTo>
                  <a:pt x="20355" y="10949"/>
                  <a:pt x="20331" y="10996"/>
                  <a:pt x="20331" y="11054"/>
                </a:cubicBezTo>
                <a:lnTo>
                  <a:pt x="20331" y="11274"/>
                </a:lnTo>
                <a:cubicBezTo>
                  <a:pt x="20331" y="11331"/>
                  <a:pt x="20355" y="11379"/>
                  <a:pt x="20384" y="11379"/>
                </a:cubicBezTo>
                <a:cubicBezTo>
                  <a:pt x="20413" y="11379"/>
                  <a:pt x="20436" y="11331"/>
                  <a:pt x="20436" y="11274"/>
                </a:cubicBezTo>
                <a:lnTo>
                  <a:pt x="20436" y="11054"/>
                </a:lnTo>
                <a:cubicBezTo>
                  <a:pt x="20436" y="10996"/>
                  <a:pt x="20413" y="10949"/>
                  <a:pt x="20384" y="10949"/>
                </a:cubicBezTo>
                <a:close/>
                <a:moveTo>
                  <a:pt x="21234" y="10949"/>
                </a:moveTo>
                <a:cubicBezTo>
                  <a:pt x="21204" y="10949"/>
                  <a:pt x="21181" y="10996"/>
                  <a:pt x="21181" y="11054"/>
                </a:cubicBezTo>
                <a:lnTo>
                  <a:pt x="21181" y="11274"/>
                </a:lnTo>
                <a:cubicBezTo>
                  <a:pt x="21181" y="11331"/>
                  <a:pt x="21204" y="11379"/>
                  <a:pt x="21234" y="11379"/>
                </a:cubicBezTo>
                <a:cubicBezTo>
                  <a:pt x="21263" y="11379"/>
                  <a:pt x="21285" y="11331"/>
                  <a:pt x="21285" y="11274"/>
                </a:cubicBezTo>
                <a:lnTo>
                  <a:pt x="21285" y="11054"/>
                </a:lnTo>
                <a:cubicBezTo>
                  <a:pt x="21285" y="10996"/>
                  <a:pt x="21263" y="10949"/>
                  <a:pt x="21234" y="10949"/>
                </a:cubicBezTo>
                <a:close/>
                <a:moveTo>
                  <a:pt x="21547" y="10949"/>
                </a:moveTo>
                <a:cubicBezTo>
                  <a:pt x="21518" y="10949"/>
                  <a:pt x="21495" y="10996"/>
                  <a:pt x="21495" y="11054"/>
                </a:cubicBezTo>
                <a:lnTo>
                  <a:pt x="21495" y="11274"/>
                </a:lnTo>
                <a:cubicBezTo>
                  <a:pt x="21495" y="11331"/>
                  <a:pt x="21518" y="11379"/>
                  <a:pt x="21547" y="11379"/>
                </a:cubicBezTo>
                <a:cubicBezTo>
                  <a:pt x="21576" y="11379"/>
                  <a:pt x="21600" y="11331"/>
                  <a:pt x="21600" y="11274"/>
                </a:cubicBezTo>
                <a:lnTo>
                  <a:pt x="21600" y="11054"/>
                </a:lnTo>
                <a:cubicBezTo>
                  <a:pt x="21600" y="10996"/>
                  <a:pt x="21576" y="10949"/>
                  <a:pt x="21547" y="10949"/>
                </a:cubicBezTo>
                <a:close/>
                <a:moveTo>
                  <a:pt x="53" y="11681"/>
                </a:moveTo>
                <a:cubicBezTo>
                  <a:pt x="24" y="11681"/>
                  <a:pt x="0" y="11726"/>
                  <a:pt x="0" y="11784"/>
                </a:cubicBezTo>
                <a:lnTo>
                  <a:pt x="0" y="12004"/>
                </a:lnTo>
                <a:cubicBezTo>
                  <a:pt x="0" y="12061"/>
                  <a:pt x="24" y="12108"/>
                  <a:pt x="53" y="12108"/>
                </a:cubicBezTo>
                <a:cubicBezTo>
                  <a:pt x="82" y="12108"/>
                  <a:pt x="106" y="12061"/>
                  <a:pt x="106" y="12004"/>
                </a:cubicBezTo>
                <a:lnTo>
                  <a:pt x="106" y="11784"/>
                </a:lnTo>
                <a:cubicBezTo>
                  <a:pt x="106" y="11726"/>
                  <a:pt x="82" y="11681"/>
                  <a:pt x="53" y="11681"/>
                </a:cubicBezTo>
                <a:close/>
                <a:moveTo>
                  <a:pt x="367" y="11681"/>
                </a:moveTo>
                <a:cubicBezTo>
                  <a:pt x="338" y="11681"/>
                  <a:pt x="315" y="11726"/>
                  <a:pt x="315" y="11784"/>
                </a:cubicBezTo>
                <a:lnTo>
                  <a:pt x="315" y="12004"/>
                </a:lnTo>
                <a:cubicBezTo>
                  <a:pt x="315" y="12061"/>
                  <a:pt x="338" y="12108"/>
                  <a:pt x="367" y="12108"/>
                </a:cubicBezTo>
                <a:cubicBezTo>
                  <a:pt x="397" y="12108"/>
                  <a:pt x="420" y="12061"/>
                  <a:pt x="420" y="12004"/>
                </a:cubicBezTo>
                <a:lnTo>
                  <a:pt x="420" y="11784"/>
                </a:lnTo>
                <a:cubicBezTo>
                  <a:pt x="420" y="11726"/>
                  <a:pt x="397" y="11681"/>
                  <a:pt x="367" y="11681"/>
                </a:cubicBezTo>
                <a:close/>
                <a:moveTo>
                  <a:pt x="1217" y="11681"/>
                </a:moveTo>
                <a:cubicBezTo>
                  <a:pt x="1188" y="11681"/>
                  <a:pt x="1164" y="11726"/>
                  <a:pt x="1164" y="11784"/>
                </a:cubicBezTo>
                <a:lnTo>
                  <a:pt x="1164" y="12004"/>
                </a:lnTo>
                <a:cubicBezTo>
                  <a:pt x="1164" y="12061"/>
                  <a:pt x="1188" y="12108"/>
                  <a:pt x="1217" y="12108"/>
                </a:cubicBezTo>
                <a:cubicBezTo>
                  <a:pt x="1246" y="12108"/>
                  <a:pt x="1270" y="12061"/>
                  <a:pt x="1270" y="12004"/>
                </a:cubicBezTo>
                <a:lnTo>
                  <a:pt x="1270" y="11784"/>
                </a:lnTo>
                <a:cubicBezTo>
                  <a:pt x="1270" y="11726"/>
                  <a:pt x="1246" y="11681"/>
                  <a:pt x="1217" y="11681"/>
                </a:cubicBezTo>
                <a:close/>
                <a:moveTo>
                  <a:pt x="1532" y="11681"/>
                </a:moveTo>
                <a:cubicBezTo>
                  <a:pt x="1503" y="11681"/>
                  <a:pt x="1479" y="11726"/>
                  <a:pt x="1479" y="11784"/>
                </a:cubicBezTo>
                <a:lnTo>
                  <a:pt x="1479" y="12004"/>
                </a:lnTo>
                <a:cubicBezTo>
                  <a:pt x="1479" y="12061"/>
                  <a:pt x="1503" y="12108"/>
                  <a:pt x="1532" y="12108"/>
                </a:cubicBezTo>
                <a:cubicBezTo>
                  <a:pt x="1561" y="12108"/>
                  <a:pt x="1584" y="12061"/>
                  <a:pt x="1584" y="12004"/>
                </a:cubicBezTo>
                <a:lnTo>
                  <a:pt x="1584" y="11784"/>
                </a:lnTo>
                <a:cubicBezTo>
                  <a:pt x="1584" y="11726"/>
                  <a:pt x="1561" y="11681"/>
                  <a:pt x="1532" y="11681"/>
                </a:cubicBezTo>
                <a:close/>
                <a:moveTo>
                  <a:pt x="2380" y="11681"/>
                </a:moveTo>
                <a:cubicBezTo>
                  <a:pt x="2351" y="11681"/>
                  <a:pt x="2329" y="11726"/>
                  <a:pt x="2329" y="11784"/>
                </a:cubicBezTo>
                <a:lnTo>
                  <a:pt x="2329" y="12004"/>
                </a:lnTo>
                <a:cubicBezTo>
                  <a:pt x="2329" y="12061"/>
                  <a:pt x="2351" y="12108"/>
                  <a:pt x="2380" y="12108"/>
                </a:cubicBezTo>
                <a:cubicBezTo>
                  <a:pt x="2409" y="12108"/>
                  <a:pt x="2433" y="12061"/>
                  <a:pt x="2433" y="12004"/>
                </a:cubicBezTo>
                <a:lnTo>
                  <a:pt x="2433" y="11784"/>
                </a:lnTo>
                <a:cubicBezTo>
                  <a:pt x="2433" y="11726"/>
                  <a:pt x="2409" y="11681"/>
                  <a:pt x="2380" y="11681"/>
                </a:cubicBezTo>
                <a:close/>
                <a:moveTo>
                  <a:pt x="2695" y="11681"/>
                </a:moveTo>
                <a:cubicBezTo>
                  <a:pt x="2666" y="11681"/>
                  <a:pt x="2643" y="11726"/>
                  <a:pt x="2643" y="11784"/>
                </a:cubicBezTo>
                <a:lnTo>
                  <a:pt x="2643" y="12004"/>
                </a:lnTo>
                <a:cubicBezTo>
                  <a:pt x="2643" y="12061"/>
                  <a:pt x="2666" y="12108"/>
                  <a:pt x="2695" y="12108"/>
                </a:cubicBezTo>
                <a:cubicBezTo>
                  <a:pt x="2724" y="12108"/>
                  <a:pt x="2748" y="12061"/>
                  <a:pt x="2748" y="12004"/>
                </a:cubicBezTo>
                <a:lnTo>
                  <a:pt x="2748" y="11784"/>
                </a:lnTo>
                <a:cubicBezTo>
                  <a:pt x="2748" y="11726"/>
                  <a:pt x="2724" y="11681"/>
                  <a:pt x="2695" y="11681"/>
                </a:cubicBezTo>
                <a:close/>
                <a:moveTo>
                  <a:pt x="3545" y="11681"/>
                </a:moveTo>
                <a:cubicBezTo>
                  <a:pt x="3516" y="11681"/>
                  <a:pt x="3492" y="11726"/>
                  <a:pt x="3492" y="11784"/>
                </a:cubicBezTo>
                <a:lnTo>
                  <a:pt x="3492" y="12004"/>
                </a:lnTo>
                <a:cubicBezTo>
                  <a:pt x="3492" y="12061"/>
                  <a:pt x="3516" y="12108"/>
                  <a:pt x="3545" y="12108"/>
                </a:cubicBezTo>
                <a:cubicBezTo>
                  <a:pt x="3574" y="12108"/>
                  <a:pt x="3598" y="12061"/>
                  <a:pt x="3598" y="12004"/>
                </a:cubicBezTo>
                <a:lnTo>
                  <a:pt x="3598" y="11784"/>
                </a:lnTo>
                <a:cubicBezTo>
                  <a:pt x="3598" y="11726"/>
                  <a:pt x="3574" y="11681"/>
                  <a:pt x="3545" y="11681"/>
                </a:cubicBezTo>
                <a:close/>
                <a:moveTo>
                  <a:pt x="3859" y="11681"/>
                </a:moveTo>
                <a:cubicBezTo>
                  <a:pt x="3830" y="11681"/>
                  <a:pt x="3806" y="11726"/>
                  <a:pt x="3806" y="11784"/>
                </a:cubicBezTo>
                <a:lnTo>
                  <a:pt x="3806" y="12004"/>
                </a:lnTo>
                <a:cubicBezTo>
                  <a:pt x="3806" y="12061"/>
                  <a:pt x="3830" y="12108"/>
                  <a:pt x="3859" y="12108"/>
                </a:cubicBezTo>
                <a:cubicBezTo>
                  <a:pt x="3888" y="12108"/>
                  <a:pt x="3912" y="12061"/>
                  <a:pt x="3912" y="12004"/>
                </a:cubicBezTo>
                <a:lnTo>
                  <a:pt x="3912" y="11784"/>
                </a:lnTo>
                <a:cubicBezTo>
                  <a:pt x="3912" y="11726"/>
                  <a:pt x="3888" y="11681"/>
                  <a:pt x="3859" y="11681"/>
                </a:cubicBezTo>
                <a:close/>
                <a:moveTo>
                  <a:pt x="4709" y="11681"/>
                </a:moveTo>
                <a:cubicBezTo>
                  <a:pt x="4680" y="11681"/>
                  <a:pt x="4656" y="11726"/>
                  <a:pt x="4656" y="11784"/>
                </a:cubicBezTo>
                <a:lnTo>
                  <a:pt x="4656" y="12004"/>
                </a:lnTo>
                <a:cubicBezTo>
                  <a:pt x="4656" y="12061"/>
                  <a:pt x="4680" y="12108"/>
                  <a:pt x="4709" y="12108"/>
                </a:cubicBezTo>
                <a:cubicBezTo>
                  <a:pt x="4738" y="12108"/>
                  <a:pt x="4762" y="12061"/>
                  <a:pt x="4762" y="12004"/>
                </a:cubicBezTo>
                <a:lnTo>
                  <a:pt x="4762" y="11784"/>
                </a:lnTo>
                <a:cubicBezTo>
                  <a:pt x="4762" y="11726"/>
                  <a:pt x="4738" y="11681"/>
                  <a:pt x="4709" y="11681"/>
                </a:cubicBezTo>
                <a:close/>
                <a:moveTo>
                  <a:pt x="5023" y="11681"/>
                </a:moveTo>
                <a:cubicBezTo>
                  <a:pt x="4994" y="11681"/>
                  <a:pt x="4970" y="11726"/>
                  <a:pt x="4970" y="11784"/>
                </a:cubicBezTo>
                <a:lnTo>
                  <a:pt x="4970" y="12004"/>
                </a:lnTo>
                <a:cubicBezTo>
                  <a:pt x="4970" y="12061"/>
                  <a:pt x="4994" y="12108"/>
                  <a:pt x="5023" y="12108"/>
                </a:cubicBezTo>
                <a:cubicBezTo>
                  <a:pt x="5053" y="12108"/>
                  <a:pt x="5076" y="12061"/>
                  <a:pt x="5076" y="12004"/>
                </a:cubicBezTo>
                <a:lnTo>
                  <a:pt x="5076" y="11784"/>
                </a:lnTo>
                <a:cubicBezTo>
                  <a:pt x="5076" y="11726"/>
                  <a:pt x="5053" y="11681"/>
                  <a:pt x="5023" y="11681"/>
                </a:cubicBezTo>
                <a:close/>
                <a:moveTo>
                  <a:pt x="5873" y="11681"/>
                </a:moveTo>
                <a:cubicBezTo>
                  <a:pt x="5844" y="11681"/>
                  <a:pt x="5820" y="11726"/>
                  <a:pt x="5820" y="11784"/>
                </a:cubicBezTo>
                <a:lnTo>
                  <a:pt x="5820" y="12004"/>
                </a:lnTo>
                <a:cubicBezTo>
                  <a:pt x="5820" y="12061"/>
                  <a:pt x="5844" y="12108"/>
                  <a:pt x="5873" y="12108"/>
                </a:cubicBezTo>
                <a:cubicBezTo>
                  <a:pt x="5902" y="12108"/>
                  <a:pt x="5926" y="12061"/>
                  <a:pt x="5926" y="12004"/>
                </a:cubicBezTo>
                <a:lnTo>
                  <a:pt x="5926" y="11784"/>
                </a:lnTo>
                <a:cubicBezTo>
                  <a:pt x="5926" y="11726"/>
                  <a:pt x="5902" y="11681"/>
                  <a:pt x="5873" y="11681"/>
                </a:cubicBezTo>
                <a:close/>
                <a:moveTo>
                  <a:pt x="6188" y="11681"/>
                </a:moveTo>
                <a:cubicBezTo>
                  <a:pt x="6159" y="11681"/>
                  <a:pt x="6135" y="11726"/>
                  <a:pt x="6135" y="11784"/>
                </a:cubicBezTo>
                <a:lnTo>
                  <a:pt x="6135" y="12004"/>
                </a:lnTo>
                <a:cubicBezTo>
                  <a:pt x="6135" y="12061"/>
                  <a:pt x="6159" y="12108"/>
                  <a:pt x="6188" y="12108"/>
                </a:cubicBezTo>
                <a:cubicBezTo>
                  <a:pt x="6217" y="12108"/>
                  <a:pt x="6240" y="12061"/>
                  <a:pt x="6240" y="12004"/>
                </a:cubicBezTo>
                <a:lnTo>
                  <a:pt x="6240" y="11784"/>
                </a:lnTo>
                <a:cubicBezTo>
                  <a:pt x="6240" y="11726"/>
                  <a:pt x="6217" y="11681"/>
                  <a:pt x="6188" y="11681"/>
                </a:cubicBezTo>
                <a:close/>
                <a:moveTo>
                  <a:pt x="7036" y="11681"/>
                </a:moveTo>
                <a:cubicBezTo>
                  <a:pt x="7007" y="11681"/>
                  <a:pt x="6984" y="11726"/>
                  <a:pt x="6984" y="11784"/>
                </a:cubicBezTo>
                <a:lnTo>
                  <a:pt x="6984" y="12004"/>
                </a:lnTo>
                <a:cubicBezTo>
                  <a:pt x="6984" y="12061"/>
                  <a:pt x="7007" y="12108"/>
                  <a:pt x="7036" y="12108"/>
                </a:cubicBezTo>
                <a:cubicBezTo>
                  <a:pt x="7065" y="12108"/>
                  <a:pt x="7089" y="12061"/>
                  <a:pt x="7089" y="12004"/>
                </a:cubicBezTo>
                <a:lnTo>
                  <a:pt x="7089" y="11784"/>
                </a:lnTo>
                <a:cubicBezTo>
                  <a:pt x="7089" y="11726"/>
                  <a:pt x="7065" y="11681"/>
                  <a:pt x="7036" y="11681"/>
                </a:cubicBezTo>
                <a:close/>
                <a:moveTo>
                  <a:pt x="7351" y="11681"/>
                </a:moveTo>
                <a:cubicBezTo>
                  <a:pt x="7322" y="11681"/>
                  <a:pt x="7299" y="11726"/>
                  <a:pt x="7299" y="11784"/>
                </a:cubicBezTo>
                <a:lnTo>
                  <a:pt x="7299" y="12004"/>
                </a:lnTo>
                <a:cubicBezTo>
                  <a:pt x="7299" y="12061"/>
                  <a:pt x="7322" y="12108"/>
                  <a:pt x="7351" y="12108"/>
                </a:cubicBezTo>
                <a:cubicBezTo>
                  <a:pt x="7380" y="12108"/>
                  <a:pt x="7404" y="12061"/>
                  <a:pt x="7404" y="12004"/>
                </a:cubicBezTo>
                <a:lnTo>
                  <a:pt x="7404" y="11784"/>
                </a:lnTo>
                <a:cubicBezTo>
                  <a:pt x="7404" y="11726"/>
                  <a:pt x="7380" y="11681"/>
                  <a:pt x="7351" y="11681"/>
                </a:cubicBezTo>
                <a:close/>
                <a:moveTo>
                  <a:pt x="8201" y="11681"/>
                </a:moveTo>
                <a:cubicBezTo>
                  <a:pt x="8171" y="11681"/>
                  <a:pt x="8148" y="11726"/>
                  <a:pt x="8148" y="11784"/>
                </a:cubicBezTo>
                <a:lnTo>
                  <a:pt x="8148" y="12004"/>
                </a:lnTo>
                <a:cubicBezTo>
                  <a:pt x="8148" y="12061"/>
                  <a:pt x="8171" y="12108"/>
                  <a:pt x="8201" y="12108"/>
                </a:cubicBezTo>
                <a:cubicBezTo>
                  <a:pt x="8230" y="12108"/>
                  <a:pt x="8254" y="12061"/>
                  <a:pt x="8254" y="12004"/>
                </a:cubicBezTo>
                <a:lnTo>
                  <a:pt x="8254" y="11784"/>
                </a:lnTo>
                <a:cubicBezTo>
                  <a:pt x="8254" y="11726"/>
                  <a:pt x="8230" y="11681"/>
                  <a:pt x="8201" y="11681"/>
                </a:cubicBezTo>
                <a:close/>
                <a:moveTo>
                  <a:pt x="8515" y="11681"/>
                </a:moveTo>
                <a:cubicBezTo>
                  <a:pt x="8486" y="11681"/>
                  <a:pt x="8462" y="11726"/>
                  <a:pt x="8462" y="11784"/>
                </a:cubicBezTo>
                <a:lnTo>
                  <a:pt x="8462" y="12004"/>
                </a:lnTo>
                <a:cubicBezTo>
                  <a:pt x="8462" y="12061"/>
                  <a:pt x="8486" y="12108"/>
                  <a:pt x="8515" y="12108"/>
                </a:cubicBezTo>
                <a:cubicBezTo>
                  <a:pt x="8544" y="12108"/>
                  <a:pt x="8568" y="12061"/>
                  <a:pt x="8568" y="12004"/>
                </a:cubicBezTo>
                <a:lnTo>
                  <a:pt x="8568" y="11784"/>
                </a:lnTo>
                <a:cubicBezTo>
                  <a:pt x="8568" y="11726"/>
                  <a:pt x="8544" y="11681"/>
                  <a:pt x="8515" y="11681"/>
                </a:cubicBezTo>
                <a:close/>
                <a:moveTo>
                  <a:pt x="9365" y="11681"/>
                </a:moveTo>
                <a:cubicBezTo>
                  <a:pt x="9336" y="11681"/>
                  <a:pt x="9312" y="11726"/>
                  <a:pt x="9312" y="11784"/>
                </a:cubicBezTo>
                <a:lnTo>
                  <a:pt x="9312" y="12004"/>
                </a:lnTo>
                <a:cubicBezTo>
                  <a:pt x="9312" y="12061"/>
                  <a:pt x="9336" y="12108"/>
                  <a:pt x="9365" y="12108"/>
                </a:cubicBezTo>
                <a:cubicBezTo>
                  <a:pt x="9394" y="12108"/>
                  <a:pt x="9418" y="12061"/>
                  <a:pt x="9418" y="12004"/>
                </a:cubicBezTo>
                <a:lnTo>
                  <a:pt x="9418" y="11784"/>
                </a:lnTo>
                <a:cubicBezTo>
                  <a:pt x="9418" y="11726"/>
                  <a:pt x="9394" y="11681"/>
                  <a:pt x="9365" y="11681"/>
                </a:cubicBezTo>
                <a:close/>
                <a:moveTo>
                  <a:pt x="9679" y="11681"/>
                </a:moveTo>
                <a:cubicBezTo>
                  <a:pt x="9650" y="11681"/>
                  <a:pt x="9626" y="11726"/>
                  <a:pt x="9626" y="11784"/>
                </a:cubicBezTo>
                <a:lnTo>
                  <a:pt x="9626" y="12004"/>
                </a:lnTo>
                <a:cubicBezTo>
                  <a:pt x="9626" y="12061"/>
                  <a:pt x="9650" y="12108"/>
                  <a:pt x="9679" y="12108"/>
                </a:cubicBezTo>
                <a:cubicBezTo>
                  <a:pt x="9708" y="12108"/>
                  <a:pt x="9732" y="12061"/>
                  <a:pt x="9732" y="12004"/>
                </a:cubicBezTo>
                <a:lnTo>
                  <a:pt x="9732" y="11784"/>
                </a:lnTo>
                <a:cubicBezTo>
                  <a:pt x="9732" y="11726"/>
                  <a:pt x="9708" y="11681"/>
                  <a:pt x="9679" y="11681"/>
                </a:cubicBezTo>
                <a:close/>
                <a:moveTo>
                  <a:pt x="10529" y="11681"/>
                </a:moveTo>
                <a:cubicBezTo>
                  <a:pt x="10500" y="11681"/>
                  <a:pt x="10476" y="11726"/>
                  <a:pt x="10476" y="11784"/>
                </a:cubicBezTo>
                <a:lnTo>
                  <a:pt x="10476" y="12004"/>
                </a:lnTo>
                <a:cubicBezTo>
                  <a:pt x="10476" y="12061"/>
                  <a:pt x="10500" y="12108"/>
                  <a:pt x="10529" y="12108"/>
                </a:cubicBezTo>
                <a:cubicBezTo>
                  <a:pt x="10558" y="12108"/>
                  <a:pt x="10582" y="12061"/>
                  <a:pt x="10582" y="12004"/>
                </a:cubicBezTo>
                <a:lnTo>
                  <a:pt x="10582" y="11784"/>
                </a:lnTo>
                <a:cubicBezTo>
                  <a:pt x="10582" y="11726"/>
                  <a:pt x="10558" y="11681"/>
                  <a:pt x="10529" y="11681"/>
                </a:cubicBezTo>
                <a:close/>
                <a:moveTo>
                  <a:pt x="10844" y="11681"/>
                </a:moveTo>
                <a:cubicBezTo>
                  <a:pt x="10814" y="11681"/>
                  <a:pt x="10791" y="11726"/>
                  <a:pt x="10791" y="11784"/>
                </a:cubicBezTo>
                <a:lnTo>
                  <a:pt x="10791" y="12004"/>
                </a:lnTo>
                <a:cubicBezTo>
                  <a:pt x="10791" y="12061"/>
                  <a:pt x="10814" y="12108"/>
                  <a:pt x="10844" y="12108"/>
                </a:cubicBezTo>
                <a:cubicBezTo>
                  <a:pt x="10873" y="12108"/>
                  <a:pt x="10895" y="12061"/>
                  <a:pt x="10895" y="12004"/>
                </a:cubicBezTo>
                <a:lnTo>
                  <a:pt x="10895" y="11784"/>
                </a:lnTo>
                <a:cubicBezTo>
                  <a:pt x="10895" y="11726"/>
                  <a:pt x="10873" y="11681"/>
                  <a:pt x="10844" y="11681"/>
                </a:cubicBezTo>
                <a:close/>
                <a:moveTo>
                  <a:pt x="11692" y="11681"/>
                </a:moveTo>
                <a:cubicBezTo>
                  <a:pt x="11663" y="11681"/>
                  <a:pt x="11640" y="11726"/>
                  <a:pt x="11640" y="11784"/>
                </a:cubicBezTo>
                <a:lnTo>
                  <a:pt x="11640" y="12004"/>
                </a:lnTo>
                <a:cubicBezTo>
                  <a:pt x="11640" y="12061"/>
                  <a:pt x="11663" y="12108"/>
                  <a:pt x="11692" y="12108"/>
                </a:cubicBezTo>
                <a:cubicBezTo>
                  <a:pt x="11721" y="12108"/>
                  <a:pt x="11745" y="12061"/>
                  <a:pt x="11745" y="12004"/>
                </a:cubicBezTo>
                <a:lnTo>
                  <a:pt x="11745" y="11784"/>
                </a:lnTo>
                <a:cubicBezTo>
                  <a:pt x="11745" y="11726"/>
                  <a:pt x="11721" y="11681"/>
                  <a:pt x="11692" y="11681"/>
                </a:cubicBezTo>
                <a:close/>
                <a:moveTo>
                  <a:pt x="12007" y="11681"/>
                </a:moveTo>
                <a:cubicBezTo>
                  <a:pt x="11978" y="11681"/>
                  <a:pt x="11955" y="11726"/>
                  <a:pt x="11955" y="11784"/>
                </a:cubicBezTo>
                <a:lnTo>
                  <a:pt x="11955" y="12004"/>
                </a:lnTo>
                <a:cubicBezTo>
                  <a:pt x="11955" y="12061"/>
                  <a:pt x="11978" y="12108"/>
                  <a:pt x="12007" y="12108"/>
                </a:cubicBezTo>
                <a:cubicBezTo>
                  <a:pt x="12036" y="12108"/>
                  <a:pt x="12060" y="12061"/>
                  <a:pt x="12060" y="12004"/>
                </a:cubicBezTo>
                <a:lnTo>
                  <a:pt x="12060" y="11784"/>
                </a:lnTo>
                <a:cubicBezTo>
                  <a:pt x="12060" y="11726"/>
                  <a:pt x="12036" y="11681"/>
                  <a:pt x="12007" y="11681"/>
                </a:cubicBezTo>
                <a:close/>
                <a:moveTo>
                  <a:pt x="12856" y="11681"/>
                </a:moveTo>
                <a:cubicBezTo>
                  <a:pt x="12827" y="11681"/>
                  <a:pt x="12804" y="11726"/>
                  <a:pt x="12804" y="11784"/>
                </a:cubicBezTo>
                <a:lnTo>
                  <a:pt x="12804" y="12004"/>
                </a:lnTo>
                <a:cubicBezTo>
                  <a:pt x="12804" y="12061"/>
                  <a:pt x="12827" y="12108"/>
                  <a:pt x="12856" y="12108"/>
                </a:cubicBezTo>
                <a:cubicBezTo>
                  <a:pt x="12886" y="12108"/>
                  <a:pt x="12909" y="12061"/>
                  <a:pt x="12909" y="12004"/>
                </a:cubicBezTo>
                <a:lnTo>
                  <a:pt x="12909" y="11784"/>
                </a:lnTo>
                <a:cubicBezTo>
                  <a:pt x="12909" y="11726"/>
                  <a:pt x="12886" y="11681"/>
                  <a:pt x="12856" y="11681"/>
                </a:cubicBezTo>
                <a:close/>
                <a:moveTo>
                  <a:pt x="13171" y="11681"/>
                </a:moveTo>
                <a:cubicBezTo>
                  <a:pt x="13142" y="11681"/>
                  <a:pt x="13118" y="11726"/>
                  <a:pt x="13118" y="11784"/>
                </a:cubicBezTo>
                <a:lnTo>
                  <a:pt x="13118" y="12004"/>
                </a:lnTo>
                <a:cubicBezTo>
                  <a:pt x="13118" y="12061"/>
                  <a:pt x="13142" y="12108"/>
                  <a:pt x="13171" y="12108"/>
                </a:cubicBezTo>
                <a:cubicBezTo>
                  <a:pt x="13200" y="12108"/>
                  <a:pt x="13224" y="12061"/>
                  <a:pt x="13224" y="12004"/>
                </a:cubicBezTo>
                <a:lnTo>
                  <a:pt x="13224" y="11784"/>
                </a:lnTo>
                <a:cubicBezTo>
                  <a:pt x="13224" y="11726"/>
                  <a:pt x="13200" y="11681"/>
                  <a:pt x="13171" y="11681"/>
                </a:cubicBezTo>
                <a:close/>
                <a:moveTo>
                  <a:pt x="14021" y="11681"/>
                </a:moveTo>
                <a:cubicBezTo>
                  <a:pt x="13992" y="11681"/>
                  <a:pt x="13968" y="11726"/>
                  <a:pt x="13968" y="11784"/>
                </a:cubicBezTo>
                <a:lnTo>
                  <a:pt x="13968" y="12004"/>
                </a:lnTo>
                <a:cubicBezTo>
                  <a:pt x="13968" y="12061"/>
                  <a:pt x="13992" y="12108"/>
                  <a:pt x="14021" y="12108"/>
                </a:cubicBezTo>
                <a:cubicBezTo>
                  <a:pt x="14050" y="12108"/>
                  <a:pt x="14074" y="12061"/>
                  <a:pt x="14074" y="12004"/>
                </a:cubicBezTo>
                <a:lnTo>
                  <a:pt x="14074" y="11784"/>
                </a:lnTo>
                <a:cubicBezTo>
                  <a:pt x="14074" y="11726"/>
                  <a:pt x="14050" y="11681"/>
                  <a:pt x="14021" y="11681"/>
                </a:cubicBezTo>
                <a:close/>
                <a:moveTo>
                  <a:pt x="14335" y="11681"/>
                </a:moveTo>
                <a:cubicBezTo>
                  <a:pt x="14306" y="11681"/>
                  <a:pt x="14282" y="11726"/>
                  <a:pt x="14282" y="11784"/>
                </a:cubicBezTo>
                <a:lnTo>
                  <a:pt x="14282" y="12004"/>
                </a:lnTo>
                <a:cubicBezTo>
                  <a:pt x="14282" y="12061"/>
                  <a:pt x="14306" y="12108"/>
                  <a:pt x="14335" y="12108"/>
                </a:cubicBezTo>
                <a:cubicBezTo>
                  <a:pt x="14364" y="12108"/>
                  <a:pt x="14388" y="12061"/>
                  <a:pt x="14388" y="12004"/>
                </a:cubicBezTo>
                <a:lnTo>
                  <a:pt x="14388" y="11784"/>
                </a:lnTo>
                <a:cubicBezTo>
                  <a:pt x="14388" y="11726"/>
                  <a:pt x="14364" y="11681"/>
                  <a:pt x="14335" y="11681"/>
                </a:cubicBezTo>
                <a:close/>
                <a:moveTo>
                  <a:pt x="15185" y="11681"/>
                </a:moveTo>
                <a:cubicBezTo>
                  <a:pt x="15156" y="11681"/>
                  <a:pt x="15132" y="11726"/>
                  <a:pt x="15132" y="11784"/>
                </a:cubicBezTo>
                <a:lnTo>
                  <a:pt x="15132" y="12004"/>
                </a:lnTo>
                <a:cubicBezTo>
                  <a:pt x="15132" y="12061"/>
                  <a:pt x="15156" y="12108"/>
                  <a:pt x="15185" y="12108"/>
                </a:cubicBezTo>
                <a:cubicBezTo>
                  <a:pt x="15214" y="12108"/>
                  <a:pt x="15237" y="12061"/>
                  <a:pt x="15237" y="12004"/>
                </a:cubicBezTo>
                <a:lnTo>
                  <a:pt x="15237" y="11784"/>
                </a:lnTo>
                <a:cubicBezTo>
                  <a:pt x="15237" y="11726"/>
                  <a:pt x="15214" y="11681"/>
                  <a:pt x="15185" y="11681"/>
                </a:cubicBezTo>
                <a:close/>
                <a:moveTo>
                  <a:pt x="15500" y="11681"/>
                </a:moveTo>
                <a:cubicBezTo>
                  <a:pt x="15470" y="11681"/>
                  <a:pt x="15447" y="11726"/>
                  <a:pt x="15447" y="11784"/>
                </a:cubicBezTo>
                <a:lnTo>
                  <a:pt x="15447" y="12004"/>
                </a:lnTo>
                <a:cubicBezTo>
                  <a:pt x="15447" y="12061"/>
                  <a:pt x="15470" y="12108"/>
                  <a:pt x="15500" y="12108"/>
                </a:cubicBezTo>
                <a:cubicBezTo>
                  <a:pt x="15529" y="12108"/>
                  <a:pt x="15551" y="12061"/>
                  <a:pt x="15551" y="12004"/>
                </a:cubicBezTo>
                <a:lnTo>
                  <a:pt x="15551" y="11784"/>
                </a:lnTo>
                <a:cubicBezTo>
                  <a:pt x="15551" y="11726"/>
                  <a:pt x="15529" y="11681"/>
                  <a:pt x="15500" y="11681"/>
                </a:cubicBezTo>
                <a:close/>
                <a:moveTo>
                  <a:pt x="16349" y="11681"/>
                </a:moveTo>
                <a:cubicBezTo>
                  <a:pt x="16320" y="11681"/>
                  <a:pt x="16296" y="11726"/>
                  <a:pt x="16296" y="11784"/>
                </a:cubicBezTo>
                <a:lnTo>
                  <a:pt x="16296" y="12004"/>
                </a:lnTo>
                <a:cubicBezTo>
                  <a:pt x="16296" y="12061"/>
                  <a:pt x="16320" y="12108"/>
                  <a:pt x="16349" y="12108"/>
                </a:cubicBezTo>
                <a:cubicBezTo>
                  <a:pt x="16378" y="12108"/>
                  <a:pt x="16401" y="12061"/>
                  <a:pt x="16401" y="12004"/>
                </a:cubicBezTo>
                <a:lnTo>
                  <a:pt x="16401" y="11784"/>
                </a:lnTo>
                <a:cubicBezTo>
                  <a:pt x="16401" y="11726"/>
                  <a:pt x="16378" y="11681"/>
                  <a:pt x="16349" y="11681"/>
                </a:cubicBezTo>
                <a:close/>
                <a:moveTo>
                  <a:pt x="16663" y="11681"/>
                </a:moveTo>
                <a:cubicBezTo>
                  <a:pt x="16634" y="11681"/>
                  <a:pt x="16611" y="11726"/>
                  <a:pt x="16611" y="11784"/>
                </a:cubicBezTo>
                <a:lnTo>
                  <a:pt x="16611" y="12004"/>
                </a:lnTo>
                <a:cubicBezTo>
                  <a:pt x="16611" y="12061"/>
                  <a:pt x="16634" y="12108"/>
                  <a:pt x="16663" y="12108"/>
                </a:cubicBezTo>
                <a:cubicBezTo>
                  <a:pt x="16692" y="12108"/>
                  <a:pt x="16716" y="12061"/>
                  <a:pt x="16716" y="12004"/>
                </a:cubicBezTo>
                <a:lnTo>
                  <a:pt x="16716" y="11784"/>
                </a:lnTo>
                <a:cubicBezTo>
                  <a:pt x="16716" y="11726"/>
                  <a:pt x="16692" y="11681"/>
                  <a:pt x="16663" y="11681"/>
                </a:cubicBezTo>
                <a:close/>
                <a:moveTo>
                  <a:pt x="17512" y="11681"/>
                </a:moveTo>
                <a:cubicBezTo>
                  <a:pt x="17483" y="11681"/>
                  <a:pt x="17459" y="11726"/>
                  <a:pt x="17459" y="11784"/>
                </a:cubicBezTo>
                <a:lnTo>
                  <a:pt x="17459" y="12004"/>
                </a:lnTo>
                <a:cubicBezTo>
                  <a:pt x="17459" y="12061"/>
                  <a:pt x="17483" y="12108"/>
                  <a:pt x="17512" y="12108"/>
                </a:cubicBezTo>
                <a:cubicBezTo>
                  <a:pt x="17541" y="12108"/>
                  <a:pt x="17565" y="12061"/>
                  <a:pt x="17565" y="12004"/>
                </a:cubicBezTo>
                <a:lnTo>
                  <a:pt x="17565" y="11784"/>
                </a:lnTo>
                <a:cubicBezTo>
                  <a:pt x="17565" y="11726"/>
                  <a:pt x="17541" y="11681"/>
                  <a:pt x="17512" y="11681"/>
                </a:cubicBezTo>
                <a:close/>
                <a:moveTo>
                  <a:pt x="17827" y="11681"/>
                </a:moveTo>
                <a:cubicBezTo>
                  <a:pt x="17798" y="11681"/>
                  <a:pt x="17774" y="11726"/>
                  <a:pt x="17774" y="11784"/>
                </a:cubicBezTo>
                <a:lnTo>
                  <a:pt x="17774" y="12004"/>
                </a:lnTo>
                <a:cubicBezTo>
                  <a:pt x="17774" y="12061"/>
                  <a:pt x="17798" y="12108"/>
                  <a:pt x="17827" y="12108"/>
                </a:cubicBezTo>
                <a:cubicBezTo>
                  <a:pt x="17856" y="12108"/>
                  <a:pt x="17880" y="12061"/>
                  <a:pt x="17880" y="12004"/>
                </a:cubicBezTo>
                <a:lnTo>
                  <a:pt x="17880" y="11784"/>
                </a:lnTo>
                <a:cubicBezTo>
                  <a:pt x="17880" y="11726"/>
                  <a:pt x="17856" y="11681"/>
                  <a:pt x="17827" y="11681"/>
                </a:cubicBezTo>
                <a:close/>
                <a:moveTo>
                  <a:pt x="18677" y="11681"/>
                </a:moveTo>
                <a:cubicBezTo>
                  <a:pt x="18648" y="11681"/>
                  <a:pt x="18624" y="11726"/>
                  <a:pt x="18624" y="11784"/>
                </a:cubicBezTo>
                <a:lnTo>
                  <a:pt x="18624" y="12004"/>
                </a:lnTo>
                <a:cubicBezTo>
                  <a:pt x="18624" y="12061"/>
                  <a:pt x="18648" y="12108"/>
                  <a:pt x="18677" y="12108"/>
                </a:cubicBezTo>
                <a:cubicBezTo>
                  <a:pt x="18706" y="12108"/>
                  <a:pt x="18730" y="12061"/>
                  <a:pt x="18730" y="12004"/>
                </a:cubicBezTo>
                <a:lnTo>
                  <a:pt x="18730" y="11784"/>
                </a:lnTo>
                <a:cubicBezTo>
                  <a:pt x="18730" y="11726"/>
                  <a:pt x="18706" y="11681"/>
                  <a:pt x="18677" y="11681"/>
                </a:cubicBezTo>
                <a:close/>
                <a:moveTo>
                  <a:pt x="18991" y="11681"/>
                </a:moveTo>
                <a:cubicBezTo>
                  <a:pt x="18962" y="11681"/>
                  <a:pt x="18938" y="11726"/>
                  <a:pt x="18938" y="11784"/>
                </a:cubicBezTo>
                <a:lnTo>
                  <a:pt x="18938" y="12004"/>
                </a:lnTo>
                <a:cubicBezTo>
                  <a:pt x="18938" y="12061"/>
                  <a:pt x="18962" y="12108"/>
                  <a:pt x="18991" y="12108"/>
                </a:cubicBezTo>
                <a:cubicBezTo>
                  <a:pt x="19020" y="12108"/>
                  <a:pt x="19044" y="12061"/>
                  <a:pt x="19044" y="12004"/>
                </a:cubicBezTo>
                <a:lnTo>
                  <a:pt x="19044" y="11784"/>
                </a:lnTo>
                <a:cubicBezTo>
                  <a:pt x="19044" y="11726"/>
                  <a:pt x="19020" y="11681"/>
                  <a:pt x="18991" y="11681"/>
                </a:cubicBezTo>
                <a:close/>
                <a:moveTo>
                  <a:pt x="19841" y="11681"/>
                </a:moveTo>
                <a:cubicBezTo>
                  <a:pt x="19812" y="11681"/>
                  <a:pt x="19788" y="11726"/>
                  <a:pt x="19788" y="11784"/>
                </a:cubicBezTo>
                <a:lnTo>
                  <a:pt x="19788" y="12004"/>
                </a:lnTo>
                <a:cubicBezTo>
                  <a:pt x="19788" y="12061"/>
                  <a:pt x="19812" y="12108"/>
                  <a:pt x="19841" y="12108"/>
                </a:cubicBezTo>
                <a:cubicBezTo>
                  <a:pt x="19870" y="12108"/>
                  <a:pt x="19894" y="12061"/>
                  <a:pt x="19894" y="12004"/>
                </a:cubicBezTo>
                <a:lnTo>
                  <a:pt x="19894" y="11784"/>
                </a:lnTo>
                <a:cubicBezTo>
                  <a:pt x="19894" y="11726"/>
                  <a:pt x="19870" y="11681"/>
                  <a:pt x="19841" y="11681"/>
                </a:cubicBezTo>
                <a:close/>
                <a:moveTo>
                  <a:pt x="20155" y="11681"/>
                </a:moveTo>
                <a:cubicBezTo>
                  <a:pt x="20126" y="11681"/>
                  <a:pt x="20102" y="11726"/>
                  <a:pt x="20102" y="11784"/>
                </a:cubicBezTo>
                <a:lnTo>
                  <a:pt x="20102" y="12004"/>
                </a:lnTo>
                <a:cubicBezTo>
                  <a:pt x="20102" y="12061"/>
                  <a:pt x="20126" y="12108"/>
                  <a:pt x="20155" y="12108"/>
                </a:cubicBezTo>
                <a:cubicBezTo>
                  <a:pt x="20184" y="12108"/>
                  <a:pt x="20207" y="12061"/>
                  <a:pt x="20207" y="12004"/>
                </a:cubicBezTo>
                <a:lnTo>
                  <a:pt x="20207" y="11784"/>
                </a:lnTo>
                <a:cubicBezTo>
                  <a:pt x="20207" y="11726"/>
                  <a:pt x="20184" y="11681"/>
                  <a:pt x="20155" y="11681"/>
                </a:cubicBezTo>
                <a:close/>
                <a:moveTo>
                  <a:pt x="21004" y="11681"/>
                </a:moveTo>
                <a:cubicBezTo>
                  <a:pt x="20975" y="11681"/>
                  <a:pt x="20952" y="11726"/>
                  <a:pt x="20952" y="11784"/>
                </a:cubicBezTo>
                <a:lnTo>
                  <a:pt x="20952" y="12004"/>
                </a:lnTo>
                <a:cubicBezTo>
                  <a:pt x="20952" y="12061"/>
                  <a:pt x="20975" y="12108"/>
                  <a:pt x="21004" y="12108"/>
                </a:cubicBezTo>
                <a:cubicBezTo>
                  <a:pt x="21033" y="12108"/>
                  <a:pt x="21057" y="12061"/>
                  <a:pt x="21057" y="12004"/>
                </a:cubicBezTo>
                <a:lnTo>
                  <a:pt x="21057" y="11784"/>
                </a:lnTo>
                <a:cubicBezTo>
                  <a:pt x="21057" y="11726"/>
                  <a:pt x="21033" y="11681"/>
                  <a:pt x="21004" y="11681"/>
                </a:cubicBezTo>
                <a:close/>
                <a:moveTo>
                  <a:pt x="21319" y="11681"/>
                </a:moveTo>
                <a:cubicBezTo>
                  <a:pt x="21289" y="11681"/>
                  <a:pt x="21267" y="11726"/>
                  <a:pt x="21267" y="11784"/>
                </a:cubicBezTo>
                <a:lnTo>
                  <a:pt x="21267" y="12004"/>
                </a:lnTo>
                <a:cubicBezTo>
                  <a:pt x="21267" y="12061"/>
                  <a:pt x="21289" y="12108"/>
                  <a:pt x="21319" y="12108"/>
                </a:cubicBezTo>
                <a:cubicBezTo>
                  <a:pt x="21348" y="12108"/>
                  <a:pt x="21372" y="12061"/>
                  <a:pt x="21372" y="12004"/>
                </a:cubicBezTo>
                <a:lnTo>
                  <a:pt x="21372" y="11784"/>
                </a:lnTo>
                <a:cubicBezTo>
                  <a:pt x="21372" y="11726"/>
                  <a:pt x="21348" y="11681"/>
                  <a:pt x="21319" y="11681"/>
                </a:cubicBezTo>
                <a:close/>
                <a:moveTo>
                  <a:pt x="281" y="12411"/>
                </a:moveTo>
                <a:cubicBezTo>
                  <a:pt x="252" y="12411"/>
                  <a:pt x="228" y="12456"/>
                  <a:pt x="228" y="12514"/>
                </a:cubicBezTo>
                <a:lnTo>
                  <a:pt x="228" y="12734"/>
                </a:lnTo>
                <a:cubicBezTo>
                  <a:pt x="228" y="12791"/>
                  <a:pt x="252" y="12838"/>
                  <a:pt x="281" y="12838"/>
                </a:cubicBezTo>
                <a:cubicBezTo>
                  <a:pt x="311" y="12838"/>
                  <a:pt x="334" y="12791"/>
                  <a:pt x="334" y="12734"/>
                </a:cubicBezTo>
                <a:lnTo>
                  <a:pt x="334" y="12514"/>
                </a:lnTo>
                <a:cubicBezTo>
                  <a:pt x="334" y="12456"/>
                  <a:pt x="311" y="12411"/>
                  <a:pt x="281" y="12411"/>
                </a:cubicBezTo>
                <a:close/>
                <a:moveTo>
                  <a:pt x="596" y="12411"/>
                </a:moveTo>
                <a:cubicBezTo>
                  <a:pt x="567" y="12411"/>
                  <a:pt x="543" y="12456"/>
                  <a:pt x="543" y="12514"/>
                </a:cubicBezTo>
                <a:lnTo>
                  <a:pt x="543" y="12734"/>
                </a:lnTo>
                <a:cubicBezTo>
                  <a:pt x="543" y="12791"/>
                  <a:pt x="567" y="12838"/>
                  <a:pt x="596" y="12838"/>
                </a:cubicBezTo>
                <a:cubicBezTo>
                  <a:pt x="625" y="12838"/>
                  <a:pt x="649" y="12791"/>
                  <a:pt x="649" y="12734"/>
                </a:cubicBezTo>
                <a:lnTo>
                  <a:pt x="649" y="12514"/>
                </a:lnTo>
                <a:cubicBezTo>
                  <a:pt x="649" y="12456"/>
                  <a:pt x="625" y="12411"/>
                  <a:pt x="596" y="12411"/>
                </a:cubicBezTo>
                <a:close/>
                <a:moveTo>
                  <a:pt x="1446" y="12411"/>
                </a:moveTo>
                <a:cubicBezTo>
                  <a:pt x="1417" y="12411"/>
                  <a:pt x="1393" y="12456"/>
                  <a:pt x="1393" y="12514"/>
                </a:cubicBezTo>
                <a:lnTo>
                  <a:pt x="1393" y="12734"/>
                </a:lnTo>
                <a:cubicBezTo>
                  <a:pt x="1393" y="12791"/>
                  <a:pt x="1417" y="12838"/>
                  <a:pt x="1446" y="12838"/>
                </a:cubicBezTo>
                <a:cubicBezTo>
                  <a:pt x="1475" y="12838"/>
                  <a:pt x="1499" y="12791"/>
                  <a:pt x="1499" y="12734"/>
                </a:cubicBezTo>
                <a:lnTo>
                  <a:pt x="1499" y="12514"/>
                </a:lnTo>
                <a:cubicBezTo>
                  <a:pt x="1499" y="12456"/>
                  <a:pt x="1475" y="12411"/>
                  <a:pt x="1446" y="12411"/>
                </a:cubicBezTo>
                <a:close/>
                <a:moveTo>
                  <a:pt x="1760" y="12411"/>
                </a:moveTo>
                <a:cubicBezTo>
                  <a:pt x="1731" y="12411"/>
                  <a:pt x="1707" y="12456"/>
                  <a:pt x="1707" y="12514"/>
                </a:cubicBezTo>
                <a:lnTo>
                  <a:pt x="1707" y="12734"/>
                </a:lnTo>
                <a:cubicBezTo>
                  <a:pt x="1707" y="12791"/>
                  <a:pt x="1731" y="12838"/>
                  <a:pt x="1760" y="12838"/>
                </a:cubicBezTo>
                <a:cubicBezTo>
                  <a:pt x="1789" y="12838"/>
                  <a:pt x="1813" y="12791"/>
                  <a:pt x="1813" y="12734"/>
                </a:cubicBezTo>
                <a:lnTo>
                  <a:pt x="1813" y="12514"/>
                </a:lnTo>
                <a:cubicBezTo>
                  <a:pt x="1813" y="12456"/>
                  <a:pt x="1789" y="12411"/>
                  <a:pt x="1760" y="12411"/>
                </a:cubicBezTo>
                <a:close/>
                <a:moveTo>
                  <a:pt x="2610" y="12411"/>
                </a:moveTo>
                <a:cubicBezTo>
                  <a:pt x="2581" y="12411"/>
                  <a:pt x="2557" y="12456"/>
                  <a:pt x="2557" y="12514"/>
                </a:cubicBezTo>
                <a:lnTo>
                  <a:pt x="2557" y="12734"/>
                </a:lnTo>
                <a:cubicBezTo>
                  <a:pt x="2557" y="12791"/>
                  <a:pt x="2581" y="12838"/>
                  <a:pt x="2610" y="12838"/>
                </a:cubicBezTo>
                <a:cubicBezTo>
                  <a:pt x="2639" y="12838"/>
                  <a:pt x="2662" y="12791"/>
                  <a:pt x="2662" y="12734"/>
                </a:cubicBezTo>
                <a:lnTo>
                  <a:pt x="2662" y="12514"/>
                </a:lnTo>
                <a:cubicBezTo>
                  <a:pt x="2662" y="12456"/>
                  <a:pt x="2639" y="12411"/>
                  <a:pt x="2610" y="12411"/>
                </a:cubicBezTo>
                <a:close/>
                <a:moveTo>
                  <a:pt x="2924" y="12411"/>
                </a:moveTo>
                <a:cubicBezTo>
                  <a:pt x="2895" y="12411"/>
                  <a:pt x="2871" y="12456"/>
                  <a:pt x="2871" y="12514"/>
                </a:cubicBezTo>
                <a:lnTo>
                  <a:pt x="2871" y="12734"/>
                </a:lnTo>
                <a:cubicBezTo>
                  <a:pt x="2871" y="12791"/>
                  <a:pt x="2895" y="12838"/>
                  <a:pt x="2924" y="12838"/>
                </a:cubicBezTo>
                <a:cubicBezTo>
                  <a:pt x="2954" y="12838"/>
                  <a:pt x="2976" y="12791"/>
                  <a:pt x="2976" y="12734"/>
                </a:cubicBezTo>
                <a:lnTo>
                  <a:pt x="2976" y="12514"/>
                </a:lnTo>
                <a:cubicBezTo>
                  <a:pt x="2976" y="12456"/>
                  <a:pt x="2954" y="12411"/>
                  <a:pt x="2924" y="12411"/>
                </a:cubicBezTo>
                <a:close/>
                <a:moveTo>
                  <a:pt x="3773" y="12411"/>
                </a:moveTo>
                <a:cubicBezTo>
                  <a:pt x="3744" y="12411"/>
                  <a:pt x="3721" y="12456"/>
                  <a:pt x="3721" y="12514"/>
                </a:cubicBezTo>
                <a:lnTo>
                  <a:pt x="3721" y="12734"/>
                </a:lnTo>
                <a:cubicBezTo>
                  <a:pt x="3721" y="12791"/>
                  <a:pt x="3744" y="12838"/>
                  <a:pt x="3773" y="12838"/>
                </a:cubicBezTo>
                <a:cubicBezTo>
                  <a:pt x="3802" y="12838"/>
                  <a:pt x="3826" y="12791"/>
                  <a:pt x="3826" y="12734"/>
                </a:cubicBezTo>
                <a:lnTo>
                  <a:pt x="3826" y="12514"/>
                </a:lnTo>
                <a:cubicBezTo>
                  <a:pt x="3826" y="12456"/>
                  <a:pt x="3802" y="12411"/>
                  <a:pt x="3773" y="12411"/>
                </a:cubicBezTo>
                <a:close/>
                <a:moveTo>
                  <a:pt x="4088" y="12411"/>
                </a:moveTo>
                <a:cubicBezTo>
                  <a:pt x="4058" y="12411"/>
                  <a:pt x="4035" y="12456"/>
                  <a:pt x="4035" y="12514"/>
                </a:cubicBezTo>
                <a:lnTo>
                  <a:pt x="4035" y="12734"/>
                </a:lnTo>
                <a:cubicBezTo>
                  <a:pt x="4035" y="12791"/>
                  <a:pt x="4058" y="12838"/>
                  <a:pt x="4088" y="12838"/>
                </a:cubicBezTo>
                <a:cubicBezTo>
                  <a:pt x="4117" y="12838"/>
                  <a:pt x="4141" y="12791"/>
                  <a:pt x="4141" y="12734"/>
                </a:cubicBezTo>
                <a:lnTo>
                  <a:pt x="4141" y="12514"/>
                </a:lnTo>
                <a:cubicBezTo>
                  <a:pt x="4141" y="12456"/>
                  <a:pt x="4117" y="12411"/>
                  <a:pt x="4088" y="12411"/>
                </a:cubicBezTo>
                <a:close/>
                <a:moveTo>
                  <a:pt x="4937" y="12411"/>
                </a:moveTo>
                <a:cubicBezTo>
                  <a:pt x="4908" y="12411"/>
                  <a:pt x="4884" y="12456"/>
                  <a:pt x="4884" y="12514"/>
                </a:cubicBezTo>
                <a:lnTo>
                  <a:pt x="4884" y="12734"/>
                </a:lnTo>
                <a:cubicBezTo>
                  <a:pt x="4884" y="12791"/>
                  <a:pt x="4908" y="12838"/>
                  <a:pt x="4937" y="12838"/>
                </a:cubicBezTo>
                <a:cubicBezTo>
                  <a:pt x="4966" y="12838"/>
                  <a:pt x="4990" y="12791"/>
                  <a:pt x="4990" y="12734"/>
                </a:cubicBezTo>
                <a:lnTo>
                  <a:pt x="4990" y="12514"/>
                </a:lnTo>
                <a:cubicBezTo>
                  <a:pt x="4990" y="12456"/>
                  <a:pt x="4966" y="12411"/>
                  <a:pt x="4937" y="12411"/>
                </a:cubicBezTo>
                <a:close/>
                <a:moveTo>
                  <a:pt x="5252" y="12411"/>
                </a:moveTo>
                <a:cubicBezTo>
                  <a:pt x="5223" y="12411"/>
                  <a:pt x="5199" y="12456"/>
                  <a:pt x="5199" y="12514"/>
                </a:cubicBezTo>
                <a:lnTo>
                  <a:pt x="5199" y="12734"/>
                </a:lnTo>
                <a:cubicBezTo>
                  <a:pt x="5199" y="12791"/>
                  <a:pt x="5223" y="12838"/>
                  <a:pt x="5252" y="12838"/>
                </a:cubicBezTo>
                <a:cubicBezTo>
                  <a:pt x="5281" y="12838"/>
                  <a:pt x="5305" y="12791"/>
                  <a:pt x="5305" y="12734"/>
                </a:cubicBezTo>
                <a:lnTo>
                  <a:pt x="5305" y="12514"/>
                </a:lnTo>
                <a:cubicBezTo>
                  <a:pt x="5305" y="12456"/>
                  <a:pt x="5281" y="12411"/>
                  <a:pt x="5252" y="12411"/>
                </a:cubicBezTo>
                <a:close/>
                <a:moveTo>
                  <a:pt x="6102" y="12411"/>
                </a:moveTo>
                <a:cubicBezTo>
                  <a:pt x="6072" y="12411"/>
                  <a:pt x="6049" y="12456"/>
                  <a:pt x="6049" y="12514"/>
                </a:cubicBezTo>
                <a:lnTo>
                  <a:pt x="6049" y="12734"/>
                </a:lnTo>
                <a:cubicBezTo>
                  <a:pt x="6049" y="12791"/>
                  <a:pt x="6072" y="12838"/>
                  <a:pt x="6102" y="12838"/>
                </a:cubicBezTo>
                <a:cubicBezTo>
                  <a:pt x="6131" y="12838"/>
                  <a:pt x="6155" y="12791"/>
                  <a:pt x="6155" y="12734"/>
                </a:cubicBezTo>
                <a:lnTo>
                  <a:pt x="6155" y="12514"/>
                </a:lnTo>
                <a:cubicBezTo>
                  <a:pt x="6155" y="12456"/>
                  <a:pt x="6131" y="12411"/>
                  <a:pt x="6102" y="12411"/>
                </a:cubicBezTo>
                <a:close/>
                <a:moveTo>
                  <a:pt x="6416" y="12411"/>
                </a:moveTo>
                <a:cubicBezTo>
                  <a:pt x="6387" y="12411"/>
                  <a:pt x="6363" y="12456"/>
                  <a:pt x="6363" y="12514"/>
                </a:cubicBezTo>
                <a:lnTo>
                  <a:pt x="6363" y="12734"/>
                </a:lnTo>
                <a:cubicBezTo>
                  <a:pt x="6363" y="12791"/>
                  <a:pt x="6387" y="12838"/>
                  <a:pt x="6416" y="12838"/>
                </a:cubicBezTo>
                <a:cubicBezTo>
                  <a:pt x="6445" y="12838"/>
                  <a:pt x="6469" y="12791"/>
                  <a:pt x="6469" y="12734"/>
                </a:cubicBezTo>
                <a:lnTo>
                  <a:pt x="6469" y="12514"/>
                </a:lnTo>
                <a:cubicBezTo>
                  <a:pt x="6469" y="12456"/>
                  <a:pt x="6445" y="12411"/>
                  <a:pt x="6416" y="12411"/>
                </a:cubicBezTo>
                <a:close/>
                <a:moveTo>
                  <a:pt x="7266" y="12411"/>
                </a:moveTo>
                <a:cubicBezTo>
                  <a:pt x="7237" y="12411"/>
                  <a:pt x="7213" y="12456"/>
                  <a:pt x="7213" y="12514"/>
                </a:cubicBezTo>
                <a:lnTo>
                  <a:pt x="7213" y="12734"/>
                </a:lnTo>
                <a:cubicBezTo>
                  <a:pt x="7213" y="12791"/>
                  <a:pt x="7237" y="12838"/>
                  <a:pt x="7266" y="12838"/>
                </a:cubicBezTo>
                <a:cubicBezTo>
                  <a:pt x="7295" y="12838"/>
                  <a:pt x="7318" y="12791"/>
                  <a:pt x="7318" y="12734"/>
                </a:cubicBezTo>
                <a:lnTo>
                  <a:pt x="7318" y="12514"/>
                </a:lnTo>
                <a:cubicBezTo>
                  <a:pt x="7318" y="12456"/>
                  <a:pt x="7295" y="12411"/>
                  <a:pt x="7266" y="12411"/>
                </a:cubicBezTo>
                <a:close/>
                <a:moveTo>
                  <a:pt x="7580" y="12411"/>
                </a:moveTo>
                <a:cubicBezTo>
                  <a:pt x="7551" y="12411"/>
                  <a:pt x="7527" y="12456"/>
                  <a:pt x="7527" y="12514"/>
                </a:cubicBezTo>
                <a:lnTo>
                  <a:pt x="7527" y="12734"/>
                </a:lnTo>
                <a:cubicBezTo>
                  <a:pt x="7527" y="12791"/>
                  <a:pt x="7551" y="12838"/>
                  <a:pt x="7580" y="12838"/>
                </a:cubicBezTo>
                <a:cubicBezTo>
                  <a:pt x="7609" y="12838"/>
                  <a:pt x="7632" y="12791"/>
                  <a:pt x="7632" y="12734"/>
                </a:cubicBezTo>
                <a:lnTo>
                  <a:pt x="7632" y="12514"/>
                </a:lnTo>
                <a:cubicBezTo>
                  <a:pt x="7632" y="12456"/>
                  <a:pt x="7609" y="12411"/>
                  <a:pt x="7580" y="12411"/>
                </a:cubicBezTo>
                <a:close/>
                <a:moveTo>
                  <a:pt x="8429" y="12411"/>
                </a:moveTo>
                <a:cubicBezTo>
                  <a:pt x="8400" y="12411"/>
                  <a:pt x="8377" y="12456"/>
                  <a:pt x="8377" y="12514"/>
                </a:cubicBezTo>
                <a:lnTo>
                  <a:pt x="8377" y="12734"/>
                </a:lnTo>
                <a:cubicBezTo>
                  <a:pt x="8377" y="12791"/>
                  <a:pt x="8400" y="12838"/>
                  <a:pt x="8429" y="12838"/>
                </a:cubicBezTo>
                <a:cubicBezTo>
                  <a:pt x="8458" y="12838"/>
                  <a:pt x="8482" y="12791"/>
                  <a:pt x="8482" y="12734"/>
                </a:cubicBezTo>
                <a:lnTo>
                  <a:pt x="8482" y="12514"/>
                </a:lnTo>
                <a:cubicBezTo>
                  <a:pt x="8482" y="12456"/>
                  <a:pt x="8458" y="12411"/>
                  <a:pt x="8429" y="12411"/>
                </a:cubicBezTo>
                <a:close/>
                <a:moveTo>
                  <a:pt x="8744" y="12411"/>
                </a:moveTo>
                <a:cubicBezTo>
                  <a:pt x="8714" y="12411"/>
                  <a:pt x="8691" y="12456"/>
                  <a:pt x="8691" y="12514"/>
                </a:cubicBezTo>
                <a:lnTo>
                  <a:pt x="8691" y="12734"/>
                </a:lnTo>
                <a:cubicBezTo>
                  <a:pt x="8691" y="12791"/>
                  <a:pt x="8714" y="12838"/>
                  <a:pt x="8744" y="12838"/>
                </a:cubicBezTo>
                <a:cubicBezTo>
                  <a:pt x="8773" y="12838"/>
                  <a:pt x="8796" y="12791"/>
                  <a:pt x="8796" y="12734"/>
                </a:cubicBezTo>
                <a:lnTo>
                  <a:pt x="8796" y="12514"/>
                </a:lnTo>
                <a:cubicBezTo>
                  <a:pt x="8796" y="12456"/>
                  <a:pt x="8773" y="12411"/>
                  <a:pt x="8744" y="12411"/>
                </a:cubicBezTo>
                <a:close/>
                <a:moveTo>
                  <a:pt x="9593" y="12411"/>
                </a:moveTo>
                <a:cubicBezTo>
                  <a:pt x="9564" y="12411"/>
                  <a:pt x="9540" y="12456"/>
                  <a:pt x="9540" y="12514"/>
                </a:cubicBezTo>
                <a:lnTo>
                  <a:pt x="9540" y="12734"/>
                </a:lnTo>
                <a:cubicBezTo>
                  <a:pt x="9540" y="12791"/>
                  <a:pt x="9564" y="12838"/>
                  <a:pt x="9593" y="12838"/>
                </a:cubicBezTo>
                <a:cubicBezTo>
                  <a:pt x="9622" y="12838"/>
                  <a:pt x="9646" y="12791"/>
                  <a:pt x="9646" y="12734"/>
                </a:cubicBezTo>
                <a:lnTo>
                  <a:pt x="9646" y="12514"/>
                </a:lnTo>
                <a:cubicBezTo>
                  <a:pt x="9646" y="12456"/>
                  <a:pt x="9622" y="12411"/>
                  <a:pt x="9593" y="12411"/>
                </a:cubicBezTo>
                <a:close/>
                <a:moveTo>
                  <a:pt x="9908" y="12411"/>
                </a:moveTo>
                <a:cubicBezTo>
                  <a:pt x="9879" y="12411"/>
                  <a:pt x="9855" y="12456"/>
                  <a:pt x="9855" y="12514"/>
                </a:cubicBezTo>
                <a:lnTo>
                  <a:pt x="9855" y="12734"/>
                </a:lnTo>
                <a:cubicBezTo>
                  <a:pt x="9855" y="12791"/>
                  <a:pt x="9879" y="12838"/>
                  <a:pt x="9908" y="12838"/>
                </a:cubicBezTo>
                <a:cubicBezTo>
                  <a:pt x="9937" y="12838"/>
                  <a:pt x="9961" y="12791"/>
                  <a:pt x="9961" y="12734"/>
                </a:cubicBezTo>
                <a:lnTo>
                  <a:pt x="9961" y="12514"/>
                </a:lnTo>
                <a:cubicBezTo>
                  <a:pt x="9961" y="12456"/>
                  <a:pt x="9937" y="12411"/>
                  <a:pt x="9908" y="12411"/>
                </a:cubicBezTo>
                <a:close/>
                <a:moveTo>
                  <a:pt x="10758" y="12411"/>
                </a:moveTo>
                <a:cubicBezTo>
                  <a:pt x="10728" y="12411"/>
                  <a:pt x="10705" y="12456"/>
                  <a:pt x="10705" y="12514"/>
                </a:cubicBezTo>
                <a:lnTo>
                  <a:pt x="10705" y="12734"/>
                </a:lnTo>
                <a:cubicBezTo>
                  <a:pt x="10705" y="12791"/>
                  <a:pt x="10728" y="12838"/>
                  <a:pt x="10758" y="12838"/>
                </a:cubicBezTo>
                <a:cubicBezTo>
                  <a:pt x="10787" y="12838"/>
                  <a:pt x="10810" y="12791"/>
                  <a:pt x="10810" y="12734"/>
                </a:cubicBezTo>
                <a:lnTo>
                  <a:pt x="10810" y="12514"/>
                </a:lnTo>
                <a:cubicBezTo>
                  <a:pt x="10810" y="12456"/>
                  <a:pt x="10787" y="12411"/>
                  <a:pt x="10758" y="12411"/>
                </a:cubicBezTo>
                <a:close/>
                <a:moveTo>
                  <a:pt x="11072" y="12411"/>
                </a:moveTo>
                <a:cubicBezTo>
                  <a:pt x="11043" y="12411"/>
                  <a:pt x="11019" y="12456"/>
                  <a:pt x="11019" y="12514"/>
                </a:cubicBezTo>
                <a:lnTo>
                  <a:pt x="11019" y="12734"/>
                </a:lnTo>
                <a:cubicBezTo>
                  <a:pt x="11019" y="12791"/>
                  <a:pt x="11043" y="12838"/>
                  <a:pt x="11072" y="12838"/>
                </a:cubicBezTo>
                <a:cubicBezTo>
                  <a:pt x="11101" y="12838"/>
                  <a:pt x="11125" y="12791"/>
                  <a:pt x="11125" y="12734"/>
                </a:cubicBezTo>
                <a:lnTo>
                  <a:pt x="11125" y="12514"/>
                </a:lnTo>
                <a:cubicBezTo>
                  <a:pt x="11125" y="12456"/>
                  <a:pt x="11101" y="12411"/>
                  <a:pt x="11072" y="12411"/>
                </a:cubicBezTo>
                <a:close/>
                <a:moveTo>
                  <a:pt x="11922" y="12411"/>
                </a:moveTo>
                <a:cubicBezTo>
                  <a:pt x="11893" y="12411"/>
                  <a:pt x="11869" y="12456"/>
                  <a:pt x="11869" y="12514"/>
                </a:cubicBezTo>
                <a:lnTo>
                  <a:pt x="11869" y="12734"/>
                </a:lnTo>
                <a:cubicBezTo>
                  <a:pt x="11869" y="12791"/>
                  <a:pt x="11893" y="12838"/>
                  <a:pt x="11922" y="12838"/>
                </a:cubicBezTo>
                <a:cubicBezTo>
                  <a:pt x="11951" y="12838"/>
                  <a:pt x="11974" y="12791"/>
                  <a:pt x="11974" y="12734"/>
                </a:cubicBezTo>
                <a:lnTo>
                  <a:pt x="11974" y="12514"/>
                </a:lnTo>
                <a:cubicBezTo>
                  <a:pt x="11974" y="12456"/>
                  <a:pt x="11951" y="12411"/>
                  <a:pt x="11922" y="12411"/>
                </a:cubicBezTo>
                <a:close/>
                <a:moveTo>
                  <a:pt x="12236" y="12411"/>
                </a:moveTo>
                <a:cubicBezTo>
                  <a:pt x="12207" y="12411"/>
                  <a:pt x="12183" y="12456"/>
                  <a:pt x="12183" y="12514"/>
                </a:cubicBezTo>
                <a:lnTo>
                  <a:pt x="12183" y="12734"/>
                </a:lnTo>
                <a:cubicBezTo>
                  <a:pt x="12183" y="12791"/>
                  <a:pt x="12207" y="12838"/>
                  <a:pt x="12236" y="12838"/>
                </a:cubicBezTo>
                <a:cubicBezTo>
                  <a:pt x="12265" y="12838"/>
                  <a:pt x="12288" y="12791"/>
                  <a:pt x="12288" y="12734"/>
                </a:cubicBezTo>
                <a:lnTo>
                  <a:pt x="12288" y="12514"/>
                </a:lnTo>
                <a:cubicBezTo>
                  <a:pt x="12288" y="12456"/>
                  <a:pt x="12265" y="12411"/>
                  <a:pt x="12236" y="12411"/>
                </a:cubicBezTo>
                <a:close/>
                <a:moveTo>
                  <a:pt x="13085" y="12411"/>
                </a:moveTo>
                <a:cubicBezTo>
                  <a:pt x="13056" y="12411"/>
                  <a:pt x="13032" y="12456"/>
                  <a:pt x="13032" y="12514"/>
                </a:cubicBezTo>
                <a:lnTo>
                  <a:pt x="13032" y="12734"/>
                </a:lnTo>
                <a:cubicBezTo>
                  <a:pt x="13032" y="12791"/>
                  <a:pt x="13056" y="12838"/>
                  <a:pt x="13085" y="12838"/>
                </a:cubicBezTo>
                <a:cubicBezTo>
                  <a:pt x="13114" y="12838"/>
                  <a:pt x="13138" y="12791"/>
                  <a:pt x="13138" y="12734"/>
                </a:cubicBezTo>
                <a:lnTo>
                  <a:pt x="13138" y="12514"/>
                </a:lnTo>
                <a:cubicBezTo>
                  <a:pt x="13138" y="12456"/>
                  <a:pt x="13114" y="12411"/>
                  <a:pt x="13085" y="12411"/>
                </a:cubicBezTo>
                <a:close/>
                <a:moveTo>
                  <a:pt x="13399" y="12411"/>
                </a:moveTo>
                <a:cubicBezTo>
                  <a:pt x="13370" y="12411"/>
                  <a:pt x="13348" y="12456"/>
                  <a:pt x="13348" y="12514"/>
                </a:cubicBezTo>
                <a:lnTo>
                  <a:pt x="13348" y="12734"/>
                </a:lnTo>
                <a:cubicBezTo>
                  <a:pt x="13348" y="12791"/>
                  <a:pt x="13370" y="12838"/>
                  <a:pt x="13399" y="12838"/>
                </a:cubicBezTo>
                <a:cubicBezTo>
                  <a:pt x="13428" y="12838"/>
                  <a:pt x="13452" y="12791"/>
                  <a:pt x="13452" y="12734"/>
                </a:cubicBezTo>
                <a:lnTo>
                  <a:pt x="13452" y="12514"/>
                </a:lnTo>
                <a:cubicBezTo>
                  <a:pt x="13452" y="12456"/>
                  <a:pt x="13428" y="12411"/>
                  <a:pt x="13399" y="12411"/>
                </a:cubicBezTo>
                <a:close/>
                <a:moveTo>
                  <a:pt x="14249" y="12411"/>
                </a:moveTo>
                <a:cubicBezTo>
                  <a:pt x="14220" y="12411"/>
                  <a:pt x="14196" y="12456"/>
                  <a:pt x="14196" y="12514"/>
                </a:cubicBezTo>
                <a:lnTo>
                  <a:pt x="14196" y="12734"/>
                </a:lnTo>
                <a:cubicBezTo>
                  <a:pt x="14196" y="12791"/>
                  <a:pt x="14220" y="12838"/>
                  <a:pt x="14249" y="12838"/>
                </a:cubicBezTo>
                <a:cubicBezTo>
                  <a:pt x="14278" y="12838"/>
                  <a:pt x="14302" y="12791"/>
                  <a:pt x="14302" y="12734"/>
                </a:cubicBezTo>
                <a:lnTo>
                  <a:pt x="14302" y="12514"/>
                </a:lnTo>
                <a:cubicBezTo>
                  <a:pt x="14302" y="12456"/>
                  <a:pt x="14278" y="12411"/>
                  <a:pt x="14249" y="12411"/>
                </a:cubicBezTo>
                <a:close/>
                <a:moveTo>
                  <a:pt x="14564" y="12411"/>
                </a:moveTo>
                <a:cubicBezTo>
                  <a:pt x="14535" y="12411"/>
                  <a:pt x="14511" y="12456"/>
                  <a:pt x="14511" y="12514"/>
                </a:cubicBezTo>
                <a:lnTo>
                  <a:pt x="14511" y="12734"/>
                </a:lnTo>
                <a:cubicBezTo>
                  <a:pt x="14511" y="12791"/>
                  <a:pt x="14535" y="12838"/>
                  <a:pt x="14564" y="12838"/>
                </a:cubicBezTo>
                <a:cubicBezTo>
                  <a:pt x="14593" y="12838"/>
                  <a:pt x="14617" y="12791"/>
                  <a:pt x="14617" y="12734"/>
                </a:cubicBezTo>
                <a:lnTo>
                  <a:pt x="14617" y="12514"/>
                </a:lnTo>
                <a:cubicBezTo>
                  <a:pt x="14617" y="12456"/>
                  <a:pt x="14593" y="12411"/>
                  <a:pt x="14564" y="12411"/>
                </a:cubicBezTo>
                <a:close/>
                <a:moveTo>
                  <a:pt x="15413" y="12411"/>
                </a:moveTo>
                <a:cubicBezTo>
                  <a:pt x="15384" y="12411"/>
                  <a:pt x="15360" y="12456"/>
                  <a:pt x="15360" y="12514"/>
                </a:cubicBezTo>
                <a:lnTo>
                  <a:pt x="15360" y="12734"/>
                </a:lnTo>
                <a:cubicBezTo>
                  <a:pt x="15360" y="12791"/>
                  <a:pt x="15384" y="12838"/>
                  <a:pt x="15413" y="12838"/>
                </a:cubicBezTo>
                <a:cubicBezTo>
                  <a:pt x="15442" y="12838"/>
                  <a:pt x="15465" y="12791"/>
                  <a:pt x="15465" y="12734"/>
                </a:cubicBezTo>
                <a:lnTo>
                  <a:pt x="15465" y="12514"/>
                </a:lnTo>
                <a:cubicBezTo>
                  <a:pt x="15465" y="12456"/>
                  <a:pt x="15442" y="12411"/>
                  <a:pt x="15413" y="12411"/>
                </a:cubicBezTo>
                <a:close/>
                <a:moveTo>
                  <a:pt x="15728" y="12411"/>
                </a:moveTo>
                <a:cubicBezTo>
                  <a:pt x="15699" y="12411"/>
                  <a:pt x="15675" y="12456"/>
                  <a:pt x="15675" y="12514"/>
                </a:cubicBezTo>
                <a:lnTo>
                  <a:pt x="15675" y="12734"/>
                </a:lnTo>
                <a:cubicBezTo>
                  <a:pt x="15675" y="12791"/>
                  <a:pt x="15699" y="12838"/>
                  <a:pt x="15728" y="12838"/>
                </a:cubicBezTo>
                <a:cubicBezTo>
                  <a:pt x="15757" y="12838"/>
                  <a:pt x="15781" y="12791"/>
                  <a:pt x="15781" y="12734"/>
                </a:cubicBezTo>
                <a:lnTo>
                  <a:pt x="15781" y="12514"/>
                </a:lnTo>
                <a:cubicBezTo>
                  <a:pt x="15781" y="12456"/>
                  <a:pt x="15757" y="12411"/>
                  <a:pt x="15728" y="12411"/>
                </a:cubicBezTo>
                <a:close/>
                <a:moveTo>
                  <a:pt x="16578" y="12411"/>
                </a:moveTo>
                <a:cubicBezTo>
                  <a:pt x="16549" y="12411"/>
                  <a:pt x="16525" y="12456"/>
                  <a:pt x="16525" y="12514"/>
                </a:cubicBezTo>
                <a:lnTo>
                  <a:pt x="16525" y="12734"/>
                </a:lnTo>
                <a:cubicBezTo>
                  <a:pt x="16525" y="12791"/>
                  <a:pt x="16549" y="12838"/>
                  <a:pt x="16578" y="12838"/>
                </a:cubicBezTo>
                <a:cubicBezTo>
                  <a:pt x="16607" y="12838"/>
                  <a:pt x="16630" y="12791"/>
                  <a:pt x="16630" y="12734"/>
                </a:cubicBezTo>
                <a:lnTo>
                  <a:pt x="16630" y="12514"/>
                </a:lnTo>
                <a:cubicBezTo>
                  <a:pt x="16630" y="12456"/>
                  <a:pt x="16607" y="12411"/>
                  <a:pt x="16578" y="12411"/>
                </a:cubicBezTo>
                <a:close/>
                <a:moveTo>
                  <a:pt x="16892" y="12411"/>
                </a:moveTo>
                <a:cubicBezTo>
                  <a:pt x="16863" y="12411"/>
                  <a:pt x="16839" y="12456"/>
                  <a:pt x="16839" y="12514"/>
                </a:cubicBezTo>
                <a:lnTo>
                  <a:pt x="16839" y="12734"/>
                </a:lnTo>
                <a:cubicBezTo>
                  <a:pt x="16839" y="12791"/>
                  <a:pt x="16863" y="12838"/>
                  <a:pt x="16892" y="12838"/>
                </a:cubicBezTo>
                <a:cubicBezTo>
                  <a:pt x="16921" y="12838"/>
                  <a:pt x="16944" y="12791"/>
                  <a:pt x="16944" y="12734"/>
                </a:cubicBezTo>
                <a:lnTo>
                  <a:pt x="16944" y="12514"/>
                </a:lnTo>
                <a:cubicBezTo>
                  <a:pt x="16944" y="12456"/>
                  <a:pt x="16921" y="12411"/>
                  <a:pt x="16892" y="12411"/>
                </a:cubicBezTo>
                <a:close/>
                <a:moveTo>
                  <a:pt x="17741" y="12411"/>
                </a:moveTo>
                <a:cubicBezTo>
                  <a:pt x="17712" y="12411"/>
                  <a:pt x="17689" y="12456"/>
                  <a:pt x="17689" y="12514"/>
                </a:cubicBezTo>
                <a:lnTo>
                  <a:pt x="17689" y="12734"/>
                </a:lnTo>
                <a:cubicBezTo>
                  <a:pt x="17689" y="12791"/>
                  <a:pt x="17712" y="12838"/>
                  <a:pt x="17741" y="12838"/>
                </a:cubicBezTo>
                <a:cubicBezTo>
                  <a:pt x="17770" y="12838"/>
                  <a:pt x="17794" y="12791"/>
                  <a:pt x="17794" y="12734"/>
                </a:cubicBezTo>
                <a:lnTo>
                  <a:pt x="17794" y="12514"/>
                </a:lnTo>
                <a:cubicBezTo>
                  <a:pt x="17794" y="12456"/>
                  <a:pt x="17770" y="12411"/>
                  <a:pt x="17741" y="12411"/>
                </a:cubicBezTo>
                <a:close/>
                <a:moveTo>
                  <a:pt x="18055" y="12411"/>
                </a:moveTo>
                <a:cubicBezTo>
                  <a:pt x="18026" y="12411"/>
                  <a:pt x="18002" y="12456"/>
                  <a:pt x="18002" y="12514"/>
                </a:cubicBezTo>
                <a:lnTo>
                  <a:pt x="18002" y="12734"/>
                </a:lnTo>
                <a:cubicBezTo>
                  <a:pt x="18002" y="12791"/>
                  <a:pt x="18026" y="12838"/>
                  <a:pt x="18055" y="12838"/>
                </a:cubicBezTo>
                <a:cubicBezTo>
                  <a:pt x="18085" y="12838"/>
                  <a:pt x="18108" y="12791"/>
                  <a:pt x="18108" y="12734"/>
                </a:cubicBezTo>
                <a:lnTo>
                  <a:pt x="18108" y="12514"/>
                </a:lnTo>
                <a:cubicBezTo>
                  <a:pt x="18108" y="12456"/>
                  <a:pt x="18085" y="12411"/>
                  <a:pt x="18055" y="12411"/>
                </a:cubicBezTo>
                <a:close/>
                <a:moveTo>
                  <a:pt x="18905" y="12411"/>
                </a:moveTo>
                <a:cubicBezTo>
                  <a:pt x="18876" y="12411"/>
                  <a:pt x="18852" y="12456"/>
                  <a:pt x="18852" y="12514"/>
                </a:cubicBezTo>
                <a:lnTo>
                  <a:pt x="18852" y="12734"/>
                </a:lnTo>
                <a:cubicBezTo>
                  <a:pt x="18852" y="12791"/>
                  <a:pt x="18876" y="12838"/>
                  <a:pt x="18905" y="12838"/>
                </a:cubicBezTo>
                <a:cubicBezTo>
                  <a:pt x="18934" y="12838"/>
                  <a:pt x="18958" y="12791"/>
                  <a:pt x="18958" y="12734"/>
                </a:cubicBezTo>
                <a:lnTo>
                  <a:pt x="18958" y="12514"/>
                </a:lnTo>
                <a:cubicBezTo>
                  <a:pt x="18958" y="12456"/>
                  <a:pt x="18934" y="12411"/>
                  <a:pt x="18905" y="12411"/>
                </a:cubicBezTo>
                <a:close/>
                <a:moveTo>
                  <a:pt x="19220" y="12411"/>
                </a:moveTo>
                <a:cubicBezTo>
                  <a:pt x="19191" y="12411"/>
                  <a:pt x="19167" y="12456"/>
                  <a:pt x="19167" y="12514"/>
                </a:cubicBezTo>
                <a:lnTo>
                  <a:pt x="19167" y="12734"/>
                </a:lnTo>
                <a:cubicBezTo>
                  <a:pt x="19167" y="12791"/>
                  <a:pt x="19191" y="12838"/>
                  <a:pt x="19220" y="12838"/>
                </a:cubicBezTo>
                <a:cubicBezTo>
                  <a:pt x="19249" y="12838"/>
                  <a:pt x="19273" y="12791"/>
                  <a:pt x="19273" y="12734"/>
                </a:cubicBezTo>
                <a:lnTo>
                  <a:pt x="19273" y="12514"/>
                </a:lnTo>
                <a:cubicBezTo>
                  <a:pt x="19273" y="12456"/>
                  <a:pt x="19249" y="12411"/>
                  <a:pt x="19220" y="12411"/>
                </a:cubicBezTo>
                <a:close/>
                <a:moveTo>
                  <a:pt x="20069" y="12411"/>
                </a:moveTo>
                <a:cubicBezTo>
                  <a:pt x="20040" y="12411"/>
                  <a:pt x="20016" y="12456"/>
                  <a:pt x="20016" y="12514"/>
                </a:cubicBezTo>
                <a:lnTo>
                  <a:pt x="20016" y="12734"/>
                </a:lnTo>
                <a:cubicBezTo>
                  <a:pt x="20016" y="12791"/>
                  <a:pt x="20040" y="12838"/>
                  <a:pt x="20069" y="12838"/>
                </a:cubicBezTo>
                <a:cubicBezTo>
                  <a:pt x="20099" y="12838"/>
                  <a:pt x="20122" y="12791"/>
                  <a:pt x="20122" y="12734"/>
                </a:cubicBezTo>
                <a:lnTo>
                  <a:pt x="20122" y="12514"/>
                </a:lnTo>
                <a:cubicBezTo>
                  <a:pt x="20122" y="12456"/>
                  <a:pt x="20099" y="12411"/>
                  <a:pt x="20069" y="12411"/>
                </a:cubicBezTo>
                <a:close/>
                <a:moveTo>
                  <a:pt x="20384" y="12411"/>
                </a:moveTo>
                <a:cubicBezTo>
                  <a:pt x="20355" y="12411"/>
                  <a:pt x="20331" y="12456"/>
                  <a:pt x="20331" y="12514"/>
                </a:cubicBezTo>
                <a:lnTo>
                  <a:pt x="20331" y="12734"/>
                </a:lnTo>
                <a:cubicBezTo>
                  <a:pt x="20331" y="12791"/>
                  <a:pt x="20355" y="12838"/>
                  <a:pt x="20384" y="12838"/>
                </a:cubicBezTo>
                <a:cubicBezTo>
                  <a:pt x="20413" y="12838"/>
                  <a:pt x="20436" y="12791"/>
                  <a:pt x="20436" y="12734"/>
                </a:cubicBezTo>
                <a:lnTo>
                  <a:pt x="20436" y="12514"/>
                </a:lnTo>
                <a:cubicBezTo>
                  <a:pt x="20436" y="12456"/>
                  <a:pt x="20413" y="12411"/>
                  <a:pt x="20384" y="12411"/>
                </a:cubicBezTo>
                <a:close/>
                <a:moveTo>
                  <a:pt x="21234" y="12411"/>
                </a:moveTo>
                <a:cubicBezTo>
                  <a:pt x="21204" y="12411"/>
                  <a:pt x="21181" y="12456"/>
                  <a:pt x="21181" y="12514"/>
                </a:cubicBezTo>
                <a:lnTo>
                  <a:pt x="21181" y="12734"/>
                </a:lnTo>
                <a:cubicBezTo>
                  <a:pt x="21181" y="12791"/>
                  <a:pt x="21204" y="12838"/>
                  <a:pt x="21234" y="12838"/>
                </a:cubicBezTo>
                <a:cubicBezTo>
                  <a:pt x="21263" y="12838"/>
                  <a:pt x="21285" y="12791"/>
                  <a:pt x="21285" y="12734"/>
                </a:cubicBezTo>
                <a:lnTo>
                  <a:pt x="21285" y="12514"/>
                </a:lnTo>
                <a:cubicBezTo>
                  <a:pt x="21285" y="12456"/>
                  <a:pt x="21263" y="12411"/>
                  <a:pt x="21234" y="12411"/>
                </a:cubicBezTo>
                <a:close/>
                <a:moveTo>
                  <a:pt x="21547" y="12411"/>
                </a:moveTo>
                <a:cubicBezTo>
                  <a:pt x="21518" y="12411"/>
                  <a:pt x="21495" y="12456"/>
                  <a:pt x="21495" y="12514"/>
                </a:cubicBezTo>
                <a:lnTo>
                  <a:pt x="21495" y="12734"/>
                </a:lnTo>
                <a:cubicBezTo>
                  <a:pt x="21495" y="12791"/>
                  <a:pt x="21518" y="12838"/>
                  <a:pt x="21547" y="12838"/>
                </a:cubicBezTo>
                <a:cubicBezTo>
                  <a:pt x="21576" y="12838"/>
                  <a:pt x="21600" y="12791"/>
                  <a:pt x="21600" y="12734"/>
                </a:cubicBezTo>
                <a:lnTo>
                  <a:pt x="21600" y="12514"/>
                </a:lnTo>
                <a:cubicBezTo>
                  <a:pt x="21600" y="12456"/>
                  <a:pt x="21576" y="12411"/>
                  <a:pt x="21547" y="12411"/>
                </a:cubicBezTo>
                <a:close/>
                <a:moveTo>
                  <a:pt x="53" y="13141"/>
                </a:moveTo>
                <a:cubicBezTo>
                  <a:pt x="24" y="13141"/>
                  <a:pt x="0" y="13186"/>
                  <a:pt x="0" y="13244"/>
                </a:cubicBezTo>
                <a:lnTo>
                  <a:pt x="0" y="13464"/>
                </a:lnTo>
                <a:cubicBezTo>
                  <a:pt x="0" y="13521"/>
                  <a:pt x="24" y="13568"/>
                  <a:pt x="53" y="13568"/>
                </a:cubicBezTo>
                <a:cubicBezTo>
                  <a:pt x="82" y="13568"/>
                  <a:pt x="106" y="13521"/>
                  <a:pt x="106" y="13464"/>
                </a:cubicBezTo>
                <a:lnTo>
                  <a:pt x="106" y="13244"/>
                </a:lnTo>
                <a:cubicBezTo>
                  <a:pt x="106" y="13186"/>
                  <a:pt x="82" y="13141"/>
                  <a:pt x="53" y="13141"/>
                </a:cubicBezTo>
                <a:close/>
                <a:moveTo>
                  <a:pt x="367" y="13141"/>
                </a:moveTo>
                <a:cubicBezTo>
                  <a:pt x="338" y="13141"/>
                  <a:pt x="315" y="13186"/>
                  <a:pt x="315" y="13244"/>
                </a:cubicBezTo>
                <a:lnTo>
                  <a:pt x="315" y="13464"/>
                </a:lnTo>
                <a:cubicBezTo>
                  <a:pt x="315" y="13521"/>
                  <a:pt x="338" y="13568"/>
                  <a:pt x="367" y="13568"/>
                </a:cubicBezTo>
                <a:cubicBezTo>
                  <a:pt x="397" y="13568"/>
                  <a:pt x="420" y="13521"/>
                  <a:pt x="420" y="13464"/>
                </a:cubicBezTo>
                <a:lnTo>
                  <a:pt x="420" y="13244"/>
                </a:lnTo>
                <a:cubicBezTo>
                  <a:pt x="420" y="13186"/>
                  <a:pt x="397" y="13141"/>
                  <a:pt x="367" y="13141"/>
                </a:cubicBezTo>
                <a:close/>
                <a:moveTo>
                  <a:pt x="1217" y="13141"/>
                </a:moveTo>
                <a:cubicBezTo>
                  <a:pt x="1188" y="13141"/>
                  <a:pt x="1164" y="13186"/>
                  <a:pt x="1164" y="13244"/>
                </a:cubicBezTo>
                <a:lnTo>
                  <a:pt x="1164" y="13464"/>
                </a:lnTo>
                <a:cubicBezTo>
                  <a:pt x="1164" y="13521"/>
                  <a:pt x="1188" y="13568"/>
                  <a:pt x="1217" y="13568"/>
                </a:cubicBezTo>
                <a:cubicBezTo>
                  <a:pt x="1246" y="13568"/>
                  <a:pt x="1270" y="13521"/>
                  <a:pt x="1270" y="13464"/>
                </a:cubicBezTo>
                <a:lnTo>
                  <a:pt x="1270" y="13244"/>
                </a:lnTo>
                <a:cubicBezTo>
                  <a:pt x="1270" y="13186"/>
                  <a:pt x="1246" y="13141"/>
                  <a:pt x="1217" y="13141"/>
                </a:cubicBezTo>
                <a:close/>
                <a:moveTo>
                  <a:pt x="1532" y="13141"/>
                </a:moveTo>
                <a:cubicBezTo>
                  <a:pt x="1503" y="13141"/>
                  <a:pt x="1479" y="13186"/>
                  <a:pt x="1479" y="13244"/>
                </a:cubicBezTo>
                <a:lnTo>
                  <a:pt x="1479" y="13464"/>
                </a:lnTo>
                <a:cubicBezTo>
                  <a:pt x="1479" y="13521"/>
                  <a:pt x="1503" y="13568"/>
                  <a:pt x="1532" y="13568"/>
                </a:cubicBezTo>
                <a:cubicBezTo>
                  <a:pt x="1561" y="13568"/>
                  <a:pt x="1584" y="13521"/>
                  <a:pt x="1584" y="13464"/>
                </a:cubicBezTo>
                <a:lnTo>
                  <a:pt x="1584" y="13244"/>
                </a:lnTo>
                <a:cubicBezTo>
                  <a:pt x="1584" y="13186"/>
                  <a:pt x="1561" y="13141"/>
                  <a:pt x="1532" y="13141"/>
                </a:cubicBezTo>
                <a:close/>
                <a:moveTo>
                  <a:pt x="2380" y="13141"/>
                </a:moveTo>
                <a:cubicBezTo>
                  <a:pt x="2351" y="13141"/>
                  <a:pt x="2329" y="13186"/>
                  <a:pt x="2329" y="13244"/>
                </a:cubicBezTo>
                <a:lnTo>
                  <a:pt x="2329" y="13464"/>
                </a:lnTo>
                <a:cubicBezTo>
                  <a:pt x="2329" y="13521"/>
                  <a:pt x="2351" y="13568"/>
                  <a:pt x="2380" y="13568"/>
                </a:cubicBezTo>
                <a:cubicBezTo>
                  <a:pt x="2409" y="13568"/>
                  <a:pt x="2433" y="13521"/>
                  <a:pt x="2433" y="13464"/>
                </a:cubicBezTo>
                <a:lnTo>
                  <a:pt x="2433" y="13244"/>
                </a:lnTo>
                <a:cubicBezTo>
                  <a:pt x="2433" y="13186"/>
                  <a:pt x="2409" y="13141"/>
                  <a:pt x="2380" y="13141"/>
                </a:cubicBezTo>
                <a:close/>
                <a:moveTo>
                  <a:pt x="2695" y="13141"/>
                </a:moveTo>
                <a:cubicBezTo>
                  <a:pt x="2666" y="13141"/>
                  <a:pt x="2643" y="13186"/>
                  <a:pt x="2643" y="13244"/>
                </a:cubicBezTo>
                <a:lnTo>
                  <a:pt x="2643" y="13464"/>
                </a:lnTo>
                <a:cubicBezTo>
                  <a:pt x="2643" y="13521"/>
                  <a:pt x="2666" y="13568"/>
                  <a:pt x="2695" y="13568"/>
                </a:cubicBezTo>
                <a:cubicBezTo>
                  <a:pt x="2724" y="13568"/>
                  <a:pt x="2748" y="13521"/>
                  <a:pt x="2748" y="13464"/>
                </a:cubicBezTo>
                <a:lnTo>
                  <a:pt x="2748" y="13244"/>
                </a:lnTo>
                <a:cubicBezTo>
                  <a:pt x="2748" y="13186"/>
                  <a:pt x="2724" y="13141"/>
                  <a:pt x="2695" y="13141"/>
                </a:cubicBezTo>
                <a:close/>
                <a:moveTo>
                  <a:pt x="3545" y="13141"/>
                </a:moveTo>
                <a:cubicBezTo>
                  <a:pt x="3516" y="13141"/>
                  <a:pt x="3492" y="13186"/>
                  <a:pt x="3492" y="13244"/>
                </a:cubicBezTo>
                <a:lnTo>
                  <a:pt x="3492" y="13464"/>
                </a:lnTo>
                <a:cubicBezTo>
                  <a:pt x="3492" y="13521"/>
                  <a:pt x="3516" y="13568"/>
                  <a:pt x="3545" y="13568"/>
                </a:cubicBezTo>
                <a:cubicBezTo>
                  <a:pt x="3574" y="13568"/>
                  <a:pt x="3598" y="13521"/>
                  <a:pt x="3598" y="13464"/>
                </a:cubicBezTo>
                <a:lnTo>
                  <a:pt x="3598" y="13244"/>
                </a:lnTo>
                <a:cubicBezTo>
                  <a:pt x="3598" y="13186"/>
                  <a:pt x="3574" y="13141"/>
                  <a:pt x="3545" y="13141"/>
                </a:cubicBezTo>
                <a:close/>
                <a:moveTo>
                  <a:pt x="3859" y="13141"/>
                </a:moveTo>
                <a:cubicBezTo>
                  <a:pt x="3830" y="13141"/>
                  <a:pt x="3806" y="13186"/>
                  <a:pt x="3806" y="13244"/>
                </a:cubicBezTo>
                <a:lnTo>
                  <a:pt x="3806" y="13464"/>
                </a:lnTo>
                <a:cubicBezTo>
                  <a:pt x="3806" y="13521"/>
                  <a:pt x="3830" y="13568"/>
                  <a:pt x="3859" y="13568"/>
                </a:cubicBezTo>
                <a:cubicBezTo>
                  <a:pt x="3888" y="13568"/>
                  <a:pt x="3912" y="13521"/>
                  <a:pt x="3912" y="13464"/>
                </a:cubicBezTo>
                <a:lnTo>
                  <a:pt x="3912" y="13244"/>
                </a:lnTo>
                <a:cubicBezTo>
                  <a:pt x="3912" y="13186"/>
                  <a:pt x="3888" y="13141"/>
                  <a:pt x="3859" y="13141"/>
                </a:cubicBezTo>
                <a:close/>
                <a:moveTo>
                  <a:pt x="4709" y="13141"/>
                </a:moveTo>
                <a:cubicBezTo>
                  <a:pt x="4680" y="13141"/>
                  <a:pt x="4656" y="13186"/>
                  <a:pt x="4656" y="13244"/>
                </a:cubicBezTo>
                <a:lnTo>
                  <a:pt x="4656" y="13464"/>
                </a:lnTo>
                <a:cubicBezTo>
                  <a:pt x="4656" y="13521"/>
                  <a:pt x="4680" y="13568"/>
                  <a:pt x="4709" y="13568"/>
                </a:cubicBezTo>
                <a:cubicBezTo>
                  <a:pt x="4738" y="13568"/>
                  <a:pt x="4762" y="13521"/>
                  <a:pt x="4762" y="13464"/>
                </a:cubicBezTo>
                <a:lnTo>
                  <a:pt x="4762" y="13244"/>
                </a:lnTo>
                <a:cubicBezTo>
                  <a:pt x="4762" y="13186"/>
                  <a:pt x="4738" y="13141"/>
                  <a:pt x="4709" y="13141"/>
                </a:cubicBezTo>
                <a:close/>
                <a:moveTo>
                  <a:pt x="5023" y="13141"/>
                </a:moveTo>
                <a:cubicBezTo>
                  <a:pt x="4994" y="13141"/>
                  <a:pt x="4970" y="13186"/>
                  <a:pt x="4970" y="13244"/>
                </a:cubicBezTo>
                <a:lnTo>
                  <a:pt x="4970" y="13464"/>
                </a:lnTo>
                <a:cubicBezTo>
                  <a:pt x="4970" y="13521"/>
                  <a:pt x="4994" y="13568"/>
                  <a:pt x="5023" y="13568"/>
                </a:cubicBezTo>
                <a:cubicBezTo>
                  <a:pt x="5053" y="13568"/>
                  <a:pt x="5076" y="13521"/>
                  <a:pt x="5076" y="13464"/>
                </a:cubicBezTo>
                <a:lnTo>
                  <a:pt x="5076" y="13244"/>
                </a:lnTo>
                <a:cubicBezTo>
                  <a:pt x="5076" y="13186"/>
                  <a:pt x="5053" y="13141"/>
                  <a:pt x="5023" y="13141"/>
                </a:cubicBezTo>
                <a:close/>
                <a:moveTo>
                  <a:pt x="5873" y="13141"/>
                </a:moveTo>
                <a:cubicBezTo>
                  <a:pt x="5844" y="13141"/>
                  <a:pt x="5820" y="13186"/>
                  <a:pt x="5820" y="13244"/>
                </a:cubicBezTo>
                <a:lnTo>
                  <a:pt x="5820" y="13464"/>
                </a:lnTo>
                <a:cubicBezTo>
                  <a:pt x="5820" y="13521"/>
                  <a:pt x="5844" y="13568"/>
                  <a:pt x="5873" y="13568"/>
                </a:cubicBezTo>
                <a:cubicBezTo>
                  <a:pt x="5902" y="13568"/>
                  <a:pt x="5926" y="13521"/>
                  <a:pt x="5926" y="13464"/>
                </a:cubicBezTo>
                <a:lnTo>
                  <a:pt x="5926" y="13244"/>
                </a:lnTo>
                <a:cubicBezTo>
                  <a:pt x="5926" y="13186"/>
                  <a:pt x="5902" y="13141"/>
                  <a:pt x="5873" y="13141"/>
                </a:cubicBezTo>
                <a:close/>
                <a:moveTo>
                  <a:pt x="6188" y="13141"/>
                </a:moveTo>
                <a:cubicBezTo>
                  <a:pt x="6159" y="13141"/>
                  <a:pt x="6135" y="13186"/>
                  <a:pt x="6135" y="13244"/>
                </a:cubicBezTo>
                <a:lnTo>
                  <a:pt x="6135" y="13464"/>
                </a:lnTo>
                <a:cubicBezTo>
                  <a:pt x="6135" y="13521"/>
                  <a:pt x="6159" y="13568"/>
                  <a:pt x="6188" y="13568"/>
                </a:cubicBezTo>
                <a:cubicBezTo>
                  <a:pt x="6217" y="13568"/>
                  <a:pt x="6240" y="13521"/>
                  <a:pt x="6240" y="13464"/>
                </a:cubicBezTo>
                <a:lnTo>
                  <a:pt x="6240" y="13244"/>
                </a:lnTo>
                <a:cubicBezTo>
                  <a:pt x="6240" y="13186"/>
                  <a:pt x="6217" y="13141"/>
                  <a:pt x="6188" y="13141"/>
                </a:cubicBezTo>
                <a:close/>
                <a:moveTo>
                  <a:pt x="7036" y="13141"/>
                </a:moveTo>
                <a:cubicBezTo>
                  <a:pt x="7007" y="13141"/>
                  <a:pt x="6984" y="13186"/>
                  <a:pt x="6984" y="13244"/>
                </a:cubicBezTo>
                <a:lnTo>
                  <a:pt x="6984" y="13464"/>
                </a:lnTo>
                <a:cubicBezTo>
                  <a:pt x="6984" y="13521"/>
                  <a:pt x="7007" y="13568"/>
                  <a:pt x="7036" y="13568"/>
                </a:cubicBezTo>
                <a:cubicBezTo>
                  <a:pt x="7065" y="13568"/>
                  <a:pt x="7089" y="13521"/>
                  <a:pt x="7089" y="13464"/>
                </a:cubicBezTo>
                <a:lnTo>
                  <a:pt x="7089" y="13244"/>
                </a:lnTo>
                <a:cubicBezTo>
                  <a:pt x="7089" y="13186"/>
                  <a:pt x="7065" y="13141"/>
                  <a:pt x="7036" y="13141"/>
                </a:cubicBezTo>
                <a:close/>
                <a:moveTo>
                  <a:pt x="7351" y="13141"/>
                </a:moveTo>
                <a:cubicBezTo>
                  <a:pt x="7322" y="13141"/>
                  <a:pt x="7299" y="13186"/>
                  <a:pt x="7299" y="13244"/>
                </a:cubicBezTo>
                <a:lnTo>
                  <a:pt x="7299" y="13464"/>
                </a:lnTo>
                <a:cubicBezTo>
                  <a:pt x="7299" y="13521"/>
                  <a:pt x="7322" y="13568"/>
                  <a:pt x="7351" y="13568"/>
                </a:cubicBezTo>
                <a:cubicBezTo>
                  <a:pt x="7380" y="13568"/>
                  <a:pt x="7404" y="13521"/>
                  <a:pt x="7404" y="13464"/>
                </a:cubicBezTo>
                <a:lnTo>
                  <a:pt x="7404" y="13244"/>
                </a:lnTo>
                <a:cubicBezTo>
                  <a:pt x="7404" y="13186"/>
                  <a:pt x="7380" y="13141"/>
                  <a:pt x="7351" y="13141"/>
                </a:cubicBezTo>
                <a:close/>
                <a:moveTo>
                  <a:pt x="8201" y="13141"/>
                </a:moveTo>
                <a:cubicBezTo>
                  <a:pt x="8171" y="13141"/>
                  <a:pt x="8148" y="13186"/>
                  <a:pt x="8148" y="13244"/>
                </a:cubicBezTo>
                <a:lnTo>
                  <a:pt x="8148" y="13464"/>
                </a:lnTo>
                <a:cubicBezTo>
                  <a:pt x="8148" y="13521"/>
                  <a:pt x="8171" y="13568"/>
                  <a:pt x="8201" y="13568"/>
                </a:cubicBezTo>
                <a:cubicBezTo>
                  <a:pt x="8230" y="13568"/>
                  <a:pt x="8254" y="13521"/>
                  <a:pt x="8254" y="13464"/>
                </a:cubicBezTo>
                <a:lnTo>
                  <a:pt x="8254" y="13244"/>
                </a:lnTo>
                <a:cubicBezTo>
                  <a:pt x="8254" y="13186"/>
                  <a:pt x="8230" y="13141"/>
                  <a:pt x="8201" y="13141"/>
                </a:cubicBezTo>
                <a:close/>
                <a:moveTo>
                  <a:pt x="8515" y="13141"/>
                </a:moveTo>
                <a:cubicBezTo>
                  <a:pt x="8486" y="13141"/>
                  <a:pt x="8462" y="13186"/>
                  <a:pt x="8462" y="13244"/>
                </a:cubicBezTo>
                <a:lnTo>
                  <a:pt x="8462" y="13464"/>
                </a:lnTo>
                <a:cubicBezTo>
                  <a:pt x="8462" y="13521"/>
                  <a:pt x="8486" y="13568"/>
                  <a:pt x="8515" y="13568"/>
                </a:cubicBezTo>
                <a:cubicBezTo>
                  <a:pt x="8544" y="13568"/>
                  <a:pt x="8568" y="13521"/>
                  <a:pt x="8568" y="13464"/>
                </a:cubicBezTo>
                <a:lnTo>
                  <a:pt x="8568" y="13244"/>
                </a:lnTo>
                <a:cubicBezTo>
                  <a:pt x="8568" y="13186"/>
                  <a:pt x="8544" y="13141"/>
                  <a:pt x="8515" y="13141"/>
                </a:cubicBezTo>
                <a:close/>
                <a:moveTo>
                  <a:pt x="9365" y="13141"/>
                </a:moveTo>
                <a:cubicBezTo>
                  <a:pt x="9336" y="13141"/>
                  <a:pt x="9312" y="13186"/>
                  <a:pt x="9312" y="13244"/>
                </a:cubicBezTo>
                <a:lnTo>
                  <a:pt x="9312" y="13464"/>
                </a:lnTo>
                <a:cubicBezTo>
                  <a:pt x="9312" y="13521"/>
                  <a:pt x="9336" y="13568"/>
                  <a:pt x="9365" y="13568"/>
                </a:cubicBezTo>
                <a:cubicBezTo>
                  <a:pt x="9394" y="13568"/>
                  <a:pt x="9418" y="13521"/>
                  <a:pt x="9418" y="13464"/>
                </a:cubicBezTo>
                <a:lnTo>
                  <a:pt x="9418" y="13244"/>
                </a:lnTo>
                <a:cubicBezTo>
                  <a:pt x="9418" y="13186"/>
                  <a:pt x="9394" y="13141"/>
                  <a:pt x="9365" y="13141"/>
                </a:cubicBezTo>
                <a:close/>
                <a:moveTo>
                  <a:pt x="9679" y="13141"/>
                </a:moveTo>
                <a:cubicBezTo>
                  <a:pt x="9650" y="13141"/>
                  <a:pt x="9626" y="13186"/>
                  <a:pt x="9626" y="13244"/>
                </a:cubicBezTo>
                <a:lnTo>
                  <a:pt x="9626" y="13464"/>
                </a:lnTo>
                <a:cubicBezTo>
                  <a:pt x="9626" y="13521"/>
                  <a:pt x="9650" y="13568"/>
                  <a:pt x="9679" y="13568"/>
                </a:cubicBezTo>
                <a:cubicBezTo>
                  <a:pt x="9708" y="13568"/>
                  <a:pt x="9732" y="13521"/>
                  <a:pt x="9732" y="13464"/>
                </a:cubicBezTo>
                <a:lnTo>
                  <a:pt x="9732" y="13244"/>
                </a:lnTo>
                <a:cubicBezTo>
                  <a:pt x="9732" y="13186"/>
                  <a:pt x="9708" y="13141"/>
                  <a:pt x="9679" y="13141"/>
                </a:cubicBezTo>
                <a:close/>
                <a:moveTo>
                  <a:pt x="10529" y="13141"/>
                </a:moveTo>
                <a:cubicBezTo>
                  <a:pt x="10500" y="13141"/>
                  <a:pt x="10476" y="13186"/>
                  <a:pt x="10476" y="13244"/>
                </a:cubicBezTo>
                <a:lnTo>
                  <a:pt x="10476" y="13464"/>
                </a:lnTo>
                <a:cubicBezTo>
                  <a:pt x="10476" y="13521"/>
                  <a:pt x="10500" y="13568"/>
                  <a:pt x="10529" y="13568"/>
                </a:cubicBezTo>
                <a:cubicBezTo>
                  <a:pt x="10558" y="13568"/>
                  <a:pt x="10582" y="13521"/>
                  <a:pt x="10582" y="13464"/>
                </a:cubicBezTo>
                <a:lnTo>
                  <a:pt x="10582" y="13244"/>
                </a:lnTo>
                <a:cubicBezTo>
                  <a:pt x="10582" y="13186"/>
                  <a:pt x="10558" y="13141"/>
                  <a:pt x="10529" y="13141"/>
                </a:cubicBezTo>
                <a:close/>
                <a:moveTo>
                  <a:pt x="10844" y="13141"/>
                </a:moveTo>
                <a:cubicBezTo>
                  <a:pt x="10814" y="13141"/>
                  <a:pt x="10791" y="13186"/>
                  <a:pt x="10791" y="13244"/>
                </a:cubicBezTo>
                <a:lnTo>
                  <a:pt x="10791" y="13464"/>
                </a:lnTo>
                <a:cubicBezTo>
                  <a:pt x="10791" y="13521"/>
                  <a:pt x="10814" y="13568"/>
                  <a:pt x="10844" y="13568"/>
                </a:cubicBezTo>
                <a:cubicBezTo>
                  <a:pt x="10873" y="13568"/>
                  <a:pt x="10895" y="13521"/>
                  <a:pt x="10895" y="13464"/>
                </a:cubicBezTo>
                <a:lnTo>
                  <a:pt x="10895" y="13244"/>
                </a:lnTo>
                <a:cubicBezTo>
                  <a:pt x="10895" y="13186"/>
                  <a:pt x="10873" y="13141"/>
                  <a:pt x="10844" y="13141"/>
                </a:cubicBezTo>
                <a:close/>
                <a:moveTo>
                  <a:pt x="11692" y="13141"/>
                </a:moveTo>
                <a:cubicBezTo>
                  <a:pt x="11663" y="13141"/>
                  <a:pt x="11640" y="13186"/>
                  <a:pt x="11640" y="13244"/>
                </a:cubicBezTo>
                <a:lnTo>
                  <a:pt x="11640" y="13464"/>
                </a:lnTo>
                <a:cubicBezTo>
                  <a:pt x="11640" y="13521"/>
                  <a:pt x="11663" y="13568"/>
                  <a:pt x="11692" y="13568"/>
                </a:cubicBezTo>
                <a:cubicBezTo>
                  <a:pt x="11721" y="13568"/>
                  <a:pt x="11745" y="13521"/>
                  <a:pt x="11745" y="13464"/>
                </a:cubicBezTo>
                <a:lnTo>
                  <a:pt x="11745" y="13244"/>
                </a:lnTo>
                <a:cubicBezTo>
                  <a:pt x="11745" y="13186"/>
                  <a:pt x="11721" y="13141"/>
                  <a:pt x="11692" y="13141"/>
                </a:cubicBezTo>
                <a:close/>
                <a:moveTo>
                  <a:pt x="12007" y="13141"/>
                </a:moveTo>
                <a:cubicBezTo>
                  <a:pt x="11978" y="13141"/>
                  <a:pt x="11955" y="13186"/>
                  <a:pt x="11955" y="13244"/>
                </a:cubicBezTo>
                <a:lnTo>
                  <a:pt x="11955" y="13464"/>
                </a:lnTo>
                <a:cubicBezTo>
                  <a:pt x="11955" y="13521"/>
                  <a:pt x="11978" y="13568"/>
                  <a:pt x="12007" y="13568"/>
                </a:cubicBezTo>
                <a:cubicBezTo>
                  <a:pt x="12036" y="13568"/>
                  <a:pt x="12060" y="13521"/>
                  <a:pt x="12060" y="13464"/>
                </a:cubicBezTo>
                <a:lnTo>
                  <a:pt x="12060" y="13244"/>
                </a:lnTo>
                <a:cubicBezTo>
                  <a:pt x="12060" y="13186"/>
                  <a:pt x="12036" y="13141"/>
                  <a:pt x="12007" y="13141"/>
                </a:cubicBezTo>
                <a:close/>
                <a:moveTo>
                  <a:pt x="12856" y="13141"/>
                </a:moveTo>
                <a:cubicBezTo>
                  <a:pt x="12827" y="13141"/>
                  <a:pt x="12804" y="13186"/>
                  <a:pt x="12804" y="13244"/>
                </a:cubicBezTo>
                <a:lnTo>
                  <a:pt x="12804" y="13464"/>
                </a:lnTo>
                <a:cubicBezTo>
                  <a:pt x="12804" y="13521"/>
                  <a:pt x="12827" y="13568"/>
                  <a:pt x="12856" y="13568"/>
                </a:cubicBezTo>
                <a:cubicBezTo>
                  <a:pt x="12886" y="13568"/>
                  <a:pt x="12909" y="13521"/>
                  <a:pt x="12909" y="13464"/>
                </a:cubicBezTo>
                <a:lnTo>
                  <a:pt x="12909" y="13244"/>
                </a:lnTo>
                <a:cubicBezTo>
                  <a:pt x="12909" y="13186"/>
                  <a:pt x="12886" y="13141"/>
                  <a:pt x="12856" y="13141"/>
                </a:cubicBezTo>
                <a:close/>
                <a:moveTo>
                  <a:pt x="13171" y="13141"/>
                </a:moveTo>
                <a:cubicBezTo>
                  <a:pt x="13142" y="13141"/>
                  <a:pt x="13118" y="13186"/>
                  <a:pt x="13118" y="13244"/>
                </a:cubicBezTo>
                <a:lnTo>
                  <a:pt x="13118" y="13464"/>
                </a:lnTo>
                <a:cubicBezTo>
                  <a:pt x="13118" y="13521"/>
                  <a:pt x="13142" y="13568"/>
                  <a:pt x="13171" y="13568"/>
                </a:cubicBezTo>
                <a:cubicBezTo>
                  <a:pt x="13200" y="13568"/>
                  <a:pt x="13224" y="13521"/>
                  <a:pt x="13224" y="13464"/>
                </a:cubicBezTo>
                <a:lnTo>
                  <a:pt x="13224" y="13244"/>
                </a:lnTo>
                <a:cubicBezTo>
                  <a:pt x="13224" y="13186"/>
                  <a:pt x="13200" y="13141"/>
                  <a:pt x="13171" y="13141"/>
                </a:cubicBezTo>
                <a:close/>
                <a:moveTo>
                  <a:pt x="14021" y="13141"/>
                </a:moveTo>
                <a:cubicBezTo>
                  <a:pt x="13992" y="13141"/>
                  <a:pt x="13968" y="13186"/>
                  <a:pt x="13968" y="13244"/>
                </a:cubicBezTo>
                <a:lnTo>
                  <a:pt x="13968" y="13464"/>
                </a:lnTo>
                <a:cubicBezTo>
                  <a:pt x="13968" y="13521"/>
                  <a:pt x="13992" y="13568"/>
                  <a:pt x="14021" y="13568"/>
                </a:cubicBezTo>
                <a:cubicBezTo>
                  <a:pt x="14050" y="13568"/>
                  <a:pt x="14074" y="13521"/>
                  <a:pt x="14074" y="13464"/>
                </a:cubicBezTo>
                <a:lnTo>
                  <a:pt x="14074" y="13244"/>
                </a:lnTo>
                <a:cubicBezTo>
                  <a:pt x="14074" y="13186"/>
                  <a:pt x="14050" y="13141"/>
                  <a:pt x="14021" y="13141"/>
                </a:cubicBezTo>
                <a:close/>
                <a:moveTo>
                  <a:pt x="14335" y="13141"/>
                </a:moveTo>
                <a:cubicBezTo>
                  <a:pt x="14306" y="13141"/>
                  <a:pt x="14282" y="13186"/>
                  <a:pt x="14282" y="13244"/>
                </a:cubicBezTo>
                <a:lnTo>
                  <a:pt x="14282" y="13464"/>
                </a:lnTo>
                <a:cubicBezTo>
                  <a:pt x="14282" y="13521"/>
                  <a:pt x="14306" y="13568"/>
                  <a:pt x="14335" y="13568"/>
                </a:cubicBezTo>
                <a:cubicBezTo>
                  <a:pt x="14364" y="13568"/>
                  <a:pt x="14388" y="13521"/>
                  <a:pt x="14388" y="13464"/>
                </a:cubicBezTo>
                <a:lnTo>
                  <a:pt x="14388" y="13244"/>
                </a:lnTo>
                <a:cubicBezTo>
                  <a:pt x="14388" y="13186"/>
                  <a:pt x="14364" y="13141"/>
                  <a:pt x="14335" y="13141"/>
                </a:cubicBezTo>
                <a:close/>
                <a:moveTo>
                  <a:pt x="15185" y="13141"/>
                </a:moveTo>
                <a:cubicBezTo>
                  <a:pt x="15156" y="13141"/>
                  <a:pt x="15132" y="13186"/>
                  <a:pt x="15132" y="13244"/>
                </a:cubicBezTo>
                <a:lnTo>
                  <a:pt x="15132" y="13464"/>
                </a:lnTo>
                <a:cubicBezTo>
                  <a:pt x="15132" y="13521"/>
                  <a:pt x="15156" y="13568"/>
                  <a:pt x="15185" y="13568"/>
                </a:cubicBezTo>
                <a:cubicBezTo>
                  <a:pt x="15214" y="13568"/>
                  <a:pt x="15237" y="13521"/>
                  <a:pt x="15237" y="13464"/>
                </a:cubicBezTo>
                <a:lnTo>
                  <a:pt x="15237" y="13244"/>
                </a:lnTo>
                <a:cubicBezTo>
                  <a:pt x="15237" y="13186"/>
                  <a:pt x="15214" y="13141"/>
                  <a:pt x="15185" y="13141"/>
                </a:cubicBezTo>
                <a:close/>
                <a:moveTo>
                  <a:pt x="15500" y="13141"/>
                </a:moveTo>
                <a:cubicBezTo>
                  <a:pt x="15470" y="13141"/>
                  <a:pt x="15447" y="13186"/>
                  <a:pt x="15447" y="13244"/>
                </a:cubicBezTo>
                <a:lnTo>
                  <a:pt x="15447" y="13464"/>
                </a:lnTo>
                <a:cubicBezTo>
                  <a:pt x="15447" y="13521"/>
                  <a:pt x="15470" y="13568"/>
                  <a:pt x="15500" y="13568"/>
                </a:cubicBezTo>
                <a:cubicBezTo>
                  <a:pt x="15529" y="13568"/>
                  <a:pt x="15551" y="13521"/>
                  <a:pt x="15551" y="13464"/>
                </a:cubicBezTo>
                <a:lnTo>
                  <a:pt x="15551" y="13244"/>
                </a:lnTo>
                <a:cubicBezTo>
                  <a:pt x="15551" y="13186"/>
                  <a:pt x="15529" y="13141"/>
                  <a:pt x="15500" y="13141"/>
                </a:cubicBezTo>
                <a:close/>
                <a:moveTo>
                  <a:pt x="16349" y="13141"/>
                </a:moveTo>
                <a:cubicBezTo>
                  <a:pt x="16320" y="13141"/>
                  <a:pt x="16296" y="13186"/>
                  <a:pt x="16296" y="13244"/>
                </a:cubicBezTo>
                <a:lnTo>
                  <a:pt x="16296" y="13464"/>
                </a:lnTo>
                <a:cubicBezTo>
                  <a:pt x="16296" y="13521"/>
                  <a:pt x="16320" y="13568"/>
                  <a:pt x="16349" y="13568"/>
                </a:cubicBezTo>
                <a:cubicBezTo>
                  <a:pt x="16378" y="13568"/>
                  <a:pt x="16401" y="13521"/>
                  <a:pt x="16401" y="13464"/>
                </a:cubicBezTo>
                <a:lnTo>
                  <a:pt x="16401" y="13244"/>
                </a:lnTo>
                <a:cubicBezTo>
                  <a:pt x="16401" y="13186"/>
                  <a:pt x="16378" y="13141"/>
                  <a:pt x="16349" y="13141"/>
                </a:cubicBezTo>
                <a:close/>
                <a:moveTo>
                  <a:pt x="16663" y="13141"/>
                </a:moveTo>
                <a:cubicBezTo>
                  <a:pt x="16634" y="13141"/>
                  <a:pt x="16611" y="13186"/>
                  <a:pt x="16611" y="13244"/>
                </a:cubicBezTo>
                <a:lnTo>
                  <a:pt x="16611" y="13464"/>
                </a:lnTo>
                <a:cubicBezTo>
                  <a:pt x="16611" y="13521"/>
                  <a:pt x="16634" y="13568"/>
                  <a:pt x="16663" y="13568"/>
                </a:cubicBezTo>
                <a:cubicBezTo>
                  <a:pt x="16692" y="13568"/>
                  <a:pt x="16716" y="13521"/>
                  <a:pt x="16716" y="13464"/>
                </a:cubicBezTo>
                <a:lnTo>
                  <a:pt x="16716" y="13244"/>
                </a:lnTo>
                <a:cubicBezTo>
                  <a:pt x="16716" y="13186"/>
                  <a:pt x="16692" y="13141"/>
                  <a:pt x="16663" y="13141"/>
                </a:cubicBezTo>
                <a:close/>
                <a:moveTo>
                  <a:pt x="17512" y="13141"/>
                </a:moveTo>
                <a:cubicBezTo>
                  <a:pt x="17483" y="13141"/>
                  <a:pt x="17459" y="13186"/>
                  <a:pt x="17459" y="13244"/>
                </a:cubicBezTo>
                <a:lnTo>
                  <a:pt x="17459" y="13464"/>
                </a:lnTo>
                <a:cubicBezTo>
                  <a:pt x="17459" y="13521"/>
                  <a:pt x="17483" y="13568"/>
                  <a:pt x="17512" y="13568"/>
                </a:cubicBezTo>
                <a:cubicBezTo>
                  <a:pt x="17541" y="13568"/>
                  <a:pt x="17565" y="13521"/>
                  <a:pt x="17565" y="13464"/>
                </a:cubicBezTo>
                <a:lnTo>
                  <a:pt x="17565" y="13244"/>
                </a:lnTo>
                <a:cubicBezTo>
                  <a:pt x="17565" y="13186"/>
                  <a:pt x="17541" y="13141"/>
                  <a:pt x="17512" y="13141"/>
                </a:cubicBezTo>
                <a:close/>
                <a:moveTo>
                  <a:pt x="17827" y="13141"/>
                </a:moveTo>
                <a:cubicBezTo>
                  <a:pt x="17798" y="13141"/>
                  <a:pt x="17774" y="13186"/>
                  <a:pt x="17774" y="13244"/>
                </a:cubicBezTo>
                <a:lnTo>
                  <a:pt x="17774" y="13464"/>
                </a:lnTo>
                <a:cubicBezTo>
                  <a:pt x="17774" y="13521"/>
                  <a:pt x="17798" y="13568"/>
                  <a:pt x="17827" y="13568"/>
                </a:cubicBezTo>
                <a:cubicBezTo>
                  <a:pt x="17856" y="13568"/>
                  <a:pt x="17880" y="13521"/>
                  <a:pt x="17880" y="13464"/>
                </a:cubicBezTo>
                <a:lnTo>
                  <a:pt x="17880" y="13244"/>
                </a:lnTo>
                <a:cubicBezTo>
                  <a:pt x="17880" y="13186"/>
                  <a:pt x="17856" y="13141"/>
                  <a:pt x="17827" y="13141"/>
                </a:cubicBezTo>
                <a:close/>
                <a:moveTo>
                  <a:pt x="18677" y="13141"/>
                </a:moveTo>
                <a:cubicBezTo>
                  <a:pt x="18648" y="13141"/>
                  <a:pt x="18624" y="13186"/>
                  <a:pt x="18624" y="13244"/>
                </a:cubicBezTo>
                <a:lnTo>
                  <a:pt x="18624" y="13464"/>
                </a:lnTo>
                <a:cubicBezTo>
                  <a:pt x="18624" y="13521"/>
                  <a:pt x="18648" y="13568"/>
                  <a:pt x="18677" y="13568"/>
                </a:cubicBezTo>
                <a:cubicBezTo>
                  <a:pt x="18706" y="13568"/>
                  <a:pt x="18730" y="13521"/>
                  <a:pt x="18730" y="13464"/>
                </a:cubicBezTo>
                <a:lnTo>
                  <a:pt x="18730" y="13244"/>
                </a:lnTo>
                <a:cubicBezTo>
                  <a:pt x="18730" y="13186"/>
                  <a:pt x="18706" y="13141"/>
                  <a:pt x="18677" y="13141"/>
                </a:cubicBezTo>
                <a:close/>
                <a:moveTo>
                  <a:pt x="18991" y="13141"/>
                </a:moveTo>
                <a:cubicBezTo>
                  <a:pt x="18962" y="13141"/>
                  <a:pt x="18938" y="13186"/>
                  <a:pt x="18938" y="13244"/>
                </a:cubicBezTo>
                <a:lnTo>
                  <a:pt x="18938" y="13464"/>
                </a:lnTo>
                <a:cubicBezTo>
                  <a:pt x="18938" y="13521"/>
                  <a:pt x="18962" y="13568"/>
                  <a:pt x="18991" y="13568"/>
                </a:cubicBezTo>
                <a:cubicBezTo>
                  <a:pt x="19020" y="13568"/>
                  <a:pt x="19044" y="13521"/>
                  <a:pt x="19044" y="13464"/>
                </a:cubicBezTo>
                <a:lnTo>
                  <a:pt x="19044" y="13244"/>
                </a:lnTo>
                <a:cubicBezTo>
                  <a:pt x="19044" y="13186"/>
                  <a:pt x="19020" y="13141"/>
                  <a:pt x="18991" y="13141"/>
                </a:cubicBezTo>
                <a:close/>
                <a:moveTo>
                  <a:pt x="19841" y="13141"/>
                </a:moveTo>
                <a:cubicBezTo>
                  <a:pt x="19812" y="13141"/>
                  <a:pt x="19788" y="13186"/>
                  <a:pt x="19788" y="13244"/>
                </a:cubicBezTo>
                <a:lnTo>
                  <a:pt x="19788" y="13464"/>
                </a:lnTo>
                <a:cubicBezTo>
                  <a:pt x="19788" y="13521"/>
                  <a:pt x="19812" y="13568"/>
                  <a:pt x="19841" y="13568"/>
                </a:cubicBezTo>
                <a:cubicBezTo>
                  <a:pt x="19870" y="13568"/>
                  <a:pt x="19894" y="13521"/>
                  <a:pt x="19894" y="13464"/>
                </a:cubicBezTo>
                <a:lnTo>
                  <a:pt x="19894" y="13244"/>
                </a:lnTo>
                <a:cubicBezTo>
                  <a:pt x="19894" y="13186"/>
                  <a:pt x="19870" y="13141"/>
                  <a:pt x="19841" y="13141"/>
                </a:cubicBezTo>
                <a:close/>
                <a:moveTo>
                  <a:pt x="20155" y="13141"/>
                </a:moveTo>
                <a:cubicBezTo>
                  <a:pt x="20126" y="13141"/>
                  <a:pt x="20102" y="13186"/>
                  <a:pt x="20102" y="13244"/>
                </a:cubicBezTo>
                <a:lnTo>
                  <a:pt x="20102" y="13464"/>
                </a:lnTo>
                <a:cubicBezTo>
                  <a:pt x="20102" y="13521"/>
                  <a:pt x="20126" y="13568"/>
                  <a:pt x="20155" y="13568"/>
                </a:cubicBezTo>
                <a:cubicBezTo>
                  <a:pt x="20184" y="13568"/>
                  <a:pt x="20207" y="13521"/>
                  <a:pt x="20207" y="13464"/>
                </a:cubicBezTo>
                <a:lnTo>
                  <a:pt x="20207" y="13244"/>
                </a:lnTo>
                <a:cubicBezTo>
                  <a:pt x="20207" y="13186"/>
                  <a:pt x="20184" y="13141"/>
                  <a:pt x="20155" y="13141"/>
                </a:cubicBezTo>
                <a:close/>
                <a:moveTo>
                  <a:pt x="21004" y="13141"/>
                </a:moveTo>
                <a:cubicBezTo>
                  <a:pt x="20975" y="13141"/>
                  <a:pt x="20952" y="13186"/>
                  <a:pt x="20952" y="13244"/>
                </a:cubicBezTo>
                <a:lnTo>
                  <a:pt x="20952" y="13464"/>
                </a:lnTo>
                <a:cubicBezTo>
                  <a:pt x="20952" y="13521"/>
                  <a:pt x="20975" y="13568"/>
                  <a:pt x="21004" y="13568"/>
                </a:cubicBezTo>
                <a:cubicBezTo>
                  <a:pt x="21033" y="13568"/>
                  <a:pt x="21057" y="13521"/>
                  <a:pt x="21057" y="13464"/>
                </a:cubicBezTo>
                <a:lnTo>
                  <a:pt x="21057" y="13244"/>
                </a:lnTo>
                <a:cubicBezTo>
                  <a:pt x="21057" y="13186"/>
                  <a:pt x="21033" y="13141"/>
                  <a:pt x="21004" y="13141"/>
                </a:cubicBezTo>
                <a:close/>
                <a:moveTo>
                  <a:pt x="21319" y="13141"/>
                </a:moveTo>
                <a:cubicBezTo>
                  <a:pt x="21289" y="13141"/>
                  <a:pt x="21267" y="13186"/>
                  <a:pt x="21267" y="13244"/>
                </a:cubicBezTo>
                <a:lnTo>
                  <a:pt x="21267" y="13464"/>
                </a:lnTo>
                <a:cubicBezTo>
                  <a:pt x="21267" y="13521"/>
                  <a:pt x="21289" y="13568"/>
                  <a:pt x="21319" y="13568"/>
                </a:cubicBezTo>
                <a:cubicBezTo>
                  <a:pt x="21348" y="13568"/>
                  <a:pt x="21372" y="13521"/>
                  <a:pt x="21372" y="13464"/>
                </a:cubicBezTo>
                <a:lnTo>
                  <a:pt x="21372" y="13244"/>
                </a:lnTo>
                <a:cubicBezTo>
                  <a:pt x="21372" y="13186"/>
                  <a:pt x="21348" y="13141"/>
                  <a:pt x="21319" y="13141"/>
                </a:cubicBezTo>
                <a:close/>
                <a:moveTo>
                  <a:pt x="281" y="13871"/>
                </a:moveTo>
                <a:cubicBezTo>
                  <a:pt x="252" y="13871"/>
                  <a:pt x="228" y="13916"/>
                  <a:pt x="228" y="13974"/>
                </a:cubicBezTo>
                <a:lnTo>
                  <a:pt x="228" y="14194"/>
                </a:lnTo>
                <a:cubicBezTo>
                  <a:pt x="228" y="14251"/>
                  <a:pt x="252" y="14298"/>
                  <a:pt x="281" y="14298"/>
                </a:cubicBezTo>
                <a:cubicBezTo>
                  <a:pt x="311" y="14298"/>
                  <a:pt x="334" y="14251"/>
                  <a:pt x="334" y="14194"/>
                </a:cubicBezTo>
                <a:lnTo>
                  <a:pt x="334" y="13974"/>
                </a:lnTo>
                <a:cubicBezTo>
                  <a:pt x="334" y="13916"/>
                  <a:pt x="311" y="13871"/>
                  <a:pt x="281" y="13871"/>
                </a:cubicBezTo>
                <a:close/>
                <a:moveTo>
                  <a:pt x="596" y="13871"/>
                </a:moveTo>
                <a:cubicBezTo>
                  <a:pt x="567" y="13871"/>
                  <a:pt x="543" y="13916"/>
                  <a:pt x="543" y="13974"/>
                </a:cubicBezTo>
                <a:lnTo>
                  <a:pt x="543" y="14194"/>
                </a:lnTo>
                <a:cubicBezTo>
                  <a:pt x="543" y="14251"/>
                  <a:pt x="567" y="14298"/>
                  <a:pt x="596" y="14298"/>
                </a:cubicBezTo>
                <a:cubicBezTo>
                  <a:pt x="625" y="14298"/>
                  <a:pt x="649" y="14251"/>
                  <a:pt x="649" y="14194"/>
                </a:cubicBezTo>
                <a:lnTo>
                  <a:pt x="649" y="13974"/>
                </a:lnTo>
                <a:cubicBezTo>
                  <a:pt x="649" y="13916"/>
                  <a:pt x="625" y="13871"/>
                  <a:pt x="596" y="13871"/>
                </a:cubicBezTo>
                <a:close/>
                <a:moveTo>
                  <a:pt x="1446" y="13871"/>
                </a:moveTo>
                <a:cubicBezTo>
                  <a:pt x="1417" y="13871"/>
                  <a:pt x="1393" y="13916"/>
                  <a:pt x="1393" y="13974"/>
                </a:cubicBezTo>
                <a:lnTo>
                  <a:pt x="1393" y="14194"/>
                </a:lnTo>
                <a:cubicBezTo>
                  <a:pt x="1393" y="14251"/>
                  <a:pt x="1417" y="14298"/>
                  <a:pt x="1446" y="14298"/>
                </a:cubicBezTo>
                <a:cubicBezTo>
                  <a:pt x="1475" y="14298"/>
                  <a:pt x="1499" y="14251"/>
                  <a:pt x="1499" y="14194"/>
                </a:cubicBezTo>
                <a:lnTo>
                  <a:pt x="1499" y="13974"/>
                </a:lnTo>
                <a:cubicBezTo>
                  <a:pt x="1499" y="13916"/>
                  <a:pt x="1475" y="13871"/>
                  <a:pt x="1446" y="13871"/>
                </a:cubicBezTo>
                <a:close/>
                <a:moveTo>
                  <a:pt x="1760" y="13871"/>
                </a:moveTo>
                <a:cubicBezTo>
                  <a:pt x="1731" y="13871"/>
                  <a:pt x="1707" y="13916"/>
                  <a:pt x="1707" y="13974"/>
                </a:cubicBezTo>
                <a:lnTo>
                  <a:pt x="1707" y="14194"/>
                </a:lnTo>
                <a:cubicBezTo>
                  <a:pt x="1707" y="14251"/>
                  <a:pt x="1731" y="14298"/>
                  <a:pt x="1760" y="14298"/>
                </a:cubicBezTo>
                <a:cubicBezTo>
                  <a:pt x="1789" y="14298"/>
                  <a:pt x="1813" y="14251"/>
                  <a:pt x="1813" y="14194"/>
                </a:cubicBezTo>
                <a:lnTo>
                  <a:pt x="1813" y="13974"/>
                </a:lnTo>
                <a:cubicBezTo>
                  <a:pt x="1813" y="13916"/>
                  <a:pt x="1789" y="13871"/>
                  <a:pt x="1760" y="13871"/>
                </a:cubicBezTo>
                <a:close/>
                <a:moveTo>
                  <a:pt x="2610" y="13871"/>
                </a:moveTo>
                <a:cubicBezTo>
                  <a:pt x="2581" y="13871"/>
                  <a:pt x="2557" y="13916"/>
                  <a:pt x="2557" y="13974"/>
                </a:cubicBezTo>
                <a:lnTo>
                  <a:pt x="2557" y="14194"/>
                </a:lnTo>
                <a:cubicBezTo>
                  <a:pt x="2557" y="14251"/>
                  <a:pt x="2581" y="14298"/>
                  <a:pt x="2610" y="14298"/>
                </a:cubicBezTo>
                <a:cubicBezTo>
                  <a:pt x="2639" y="14298"/>
                  <a:pt x="2662" y="14251"/>
                  <a:pt x="2662" y="14194"/>
                </a:cubicBezTo>
                <a:lnTo>
                  <a:pt x="2662" y="13974"/>
                </a:lnTo>
                <a:cubicBezTo>
                  <a:pt x="2662" y="13916"/>
                  <a:pt x="2639" y="13871"/>
                  <a:pt x="2610" y="13871"/>
                </a:cubicBezTo>
                <a:close/>
                <a:moveTo>
                  <a:pt x="2924" y="13871"/>
                </a:moveTo>
                <a:cubicBezTo>
                  <a:pt x="2895" y="13871"/>
                  <a:pt x="2871" y="13916"/>
                  <a:pt x="2871" y="13974"/>
                </a:cubicBezTo>
                <a:lnTo>
                  <a:pt x="2871" y="14194"/>
                </a:lnTo>
                <a:cubicBezTo>
                  <a:pt x="2871" y="14251"/>
                  <a:pt x="2895" y="14298"/>
                  <a:pt x="2924" y="14298"/>
                </a:cubicBezTo>
                <a:cubicBezTo>
                  <a:pt x="2954" y="14298"/>
                  <a:pt x="2976" y="14251"/>
                  <a:pt x="2976" y="14194"/>
                </a:cubicBezTo>
                <a:lnTo>
                  <a:pt x="2976" y="13974"/>
                </a:lnTo>
                <a:cubicBezTo>
                  <a:pt x="2976" y="13916"/>
                  <a:pt x="2954" y="13871"/>
                  <a:pt x="2924" y="13871"/>
                </a:cubicBezTo>
                <a:close/>
                <a:moveTo>
                  <a:pt x="3773" y="13871"/>
                </a:moveTo>
                <a:cubicBezTo>
                  <a:pt x="3744" y="13871"/>
                  <a:pt x="3721" y="13916"/>
                  <a:pt x="3721" y="13974"/>
                </a:cubicBezTo>
                <a:lnTo>
                  <a:pt x="3721" y="14194"/>
                </a:lnTo>
                <a:cubicBezTo>
                  <a:pt x="3721" y="14251"/>
                  <a:pt x="3744" y="14298"/>
                  <a:pt x="3773" y="14298"/>
                </a:cubicBezTo>
                <a:cubicBezTo>
                  <a:pt x="3802" y="14298"/>
                  <a:pt x="3826" y="14251"/>
                  <a:pt x="3826" y="14194"/>
                </a:cubicBezTo>
                <a:lnTo>
                  <a:pt x="3826" y="13974"/>
                </a:lnTo>
                <a:cubicBezTo>
                  <a:pt x="3826" y="13916"/>
                  <a:pt x="3802" y="13871"/>
                  <a:pt x="3773" y="13871"/>
                </a:cubicBezTo>
                <a:close/>
                <a:moveTo>
                  <a:pt x="4088" y="13871"/>
                </a:moveTo>
                <a:cubicBezTo>
                  <a:pt x="4058" y="13871"/>
                  <a:pt x="4035" y="13916"/>
                  <a:pt x="4035" y="13974"/>
                </a:cubicBezTo>
                <a:lnTo>
                  <a:pt x="4035" y="14194"/>
                </a:lnTo>
                <a:cubicBezTo>
                  <a:pt x="4035" y="14251"/>
                  <a:pt x="4058" y="14298"/>
                  <a:pt x="4088" y="14298"/>
                </a:cubicBezTo>
                <a:cubicBezTo>
                  <a:pt x="4117" y="14298"/>
                  <a:pt x="4141" y="14251"/>
                  <a:pt x="4141" y="14194"/>
                </a:cubicBezTo>
                <a:lnTo>
                  <a:pt x="4141" y="13974"/>
                </a:lnTo>
                <a:cubicBezTo>
                  <a:pt x="4141" y="13916"/>
                  <a:pt x="4117" y="13871"/>
                  <a:pt x="4088" y="13871"/>
                </a:cubicBezTo>
                <a:close/>
                <a:moveTo>
                  <a:pt x="4937" y="13871"/>
                </a:moveTo>
                <a:cubicBezTo>
                  <a:pt x="4908" y="13871"/>
                  <a:pt x="4884" y="13916"/>
                  <a:pt x="4884" y="13974"/>
                </a:cubicBezTo>
                <a:lnTo>
                  <a:pt x="4884" y="14194"/>
                </a:lnTo>
                <a:cubicBezTo>
                  <a:pt x="4884" y="14251"/>
                  <a:pt x="4908" y="14298"/>
                  <a:pt x="4937" y="14298"/>
                </a:cubicBezTo>
                <a:cubicBezTo>
                  <a:pt x="4966" y="14298"/>
                  <a:pt x="4990" y="14251"/>
                  <a:pt x="4990" y="14194"/>
                </a:cubicBezTo>
                <a:lnTo>
                  <a:pt x="4990" y="13974"/>
                </a:lnTo>
                <a:cubicBezTo>
                  <a:pt x="4990" y="13916"/>
                  <a:pt x="4966" y="13871"/>
                  <a:pt x="4937" y="13871"/>
                </a:cubicBezTo>
                <a:close/>
                <a:moveTo>
                  <a:pt x="5252" y="13871"/>
                </a:moveTo>
                <a:cubicBezTo>
                  <a:pt x="5223" y="13871"/>
                  <a:pt x="5199" y="13916"/>
                  <a:pt x="5199" y="13974"/>
                </a:cubicBezTo>
                <a:lnTo>
                  <a:pt x="5199" y="14194"/>
                </a:lnTo>
                <a:cubicBezTo>
                  <a:pt x="5199" y="14251"/>
                  <a:pt x="5223" y="14298"/>
                  <a:pt x="5252" y="14298"/>
                </a:cubicBezTo>
                <a:cubicBezTo>
                  <a:pt x="5281" y="14298"/>
                  <a:pt x="5305" y="14251"/>
                  <a:pt x="5305" y="14194"/>
                </a:cubicBezTo>
                <a:lnTo>
                  <a:pt x="5305" y="13974"/>
                </a:lnTo>
                <a:cubicBezTo>
                  <a:pt x="5305" y="13916"/>
                  <a:pt x="5281" y="13871"/>
                  <a:pt x="5252" y="13871"/>
                </a:cubicBezTo>
                <a:close/>
                <a:moveTo>
                  <a:pt x="6102" y="13871"/>
                </a:moveTo>
                <a:cubicBezTo>
                  <a:pt x="6072" y="13871"/>
                  <a:pt x="6049" y="13916"/>
                  <a:pt x="6049" y="13974"/>
                </a:cubicBezTo>
                <a:lnTo>
                  <a:pt x="6049" y="14194"/>
                </a:lnTo>
                <a:cubicBezTo>
                  <a:pt x="6049" y="14251"/>
                  <a:pt x="6072" y="14298"/>
                  <a:pt x="6102" y="14298"/>
                </a:cubicBezTo>
                <a:cubicBezTo>
                  <a:pt x="6131" y="14298"/>
                  <a:pt x="6155" y="14251"/>
                  <a:pt x="6155" y="14194"/>
                </a:cubicBezTo>
                <a:lnTo>
                  <a:pt x="6155" y="13974"/>
                </a:lnTo>
                <a:cubicBezTo>
                  <a:pt x="6155" y="13916"/>
                  <a:pt x="6131" y="13871"/>
                  <a:pt x="6102" y="13871"/>
                </a:cubicBezTo>
                <a:close/>
                <a:moveTo>
                  <a:pt x="6416" y="13871"/>
                </a:moveTo>
                <a:cubicBezTo>
                  <a:pt x="6387" y="13871"/>
                  <a:pt x="6363" y="13916"/>
                  <a:pt x="6363" y="13974"/>
                </a:cubicBezTo>
                <a:lnTo>
                  <a:pt x="6363" y="14194"/>
                </a:lnTo>
                <a:cubicBezTo>
                  <a:pt x="6363" y="14251"/>
                  <a:pt x="6387" y="14298"/>
                  <a:pt x="6416" y="14298"/>
                </a:cubicBezTo>
                <a:cubicBezTo>
                  <a:pt x="6445" y="14298"/>
                  <a:pt x="6469" y="14251"/>
                  <a:pt x="6469" y="14194"/>
                </a:cubicBezTo>
                <a:lnTo>
                  <a:pt x="6469" y="13974"/>
                </a:lnTo>
                <a:cubicBezTo>
                  <a:pt x="6469" y="13916"/>
                  <a:pt x="6445" y="13871"/>
                  <a:pt x="6416" y="13871"/>
                </a:cubicBezTo>
                <a:close/>
                <a:moveTo>
                  <a:pt x="7266" y="13871"/>
                </a:moveTo>
                <a:cubicBezTo>
                  <a:pt x="7237" y="13871"/>
                  <a:pt x="7213" y="13916"/>
                  <a:pt x="7213" y="13974"/>
                </a:cubicBezTo>
                <a:lnTo>
                  <a:pt x="7213" y="14194"/>
                </a:lnTo>
                <a:cubicBezTo>
                  <a:pt x="7213" y="14251"/>
                  <a:pt x="7237" y="14298"/>
                  <a:pt x="7266" y="14298"/>
                </a:cubicBezTo>
                <a:cubicBezTo>
                  <a:pt x="7295" y="14298"/>
                  <a:pt x="7318" y="14251"/>
                  <a:pt x="7318" y="14194"/>
                </a:cubicBezTo>
                <a:lnTo>
                  <a:pt x="7318" y="13974"/>
                </a:lnTo>
                <a:cubicBezTo>
                  <a:pt x="7318" y="13916"/>
                  <a:pt x="7295" y="13871"/>
                  <a:pt x="7266" y="13871"/>
                </a:cubicBezTo>
                <a:close/>
                <a:moveTo>
                  <a:pt x="7580" y="13871"/>
                </a:moveTo>
                <a:cubicBezTo>
                  <a:pt x="7551" y="13871"/>
                  <a:pt x="7527" y="13916"/>
                  <a:pt x="7527" y="13974"/>
                </a:cubicBezTo>
                <a:lnTo>
                  <a:pt x="7527" y="14194"/>
                </a:lnTo>
                <a:cubicBezTo>
                  <a:pt x="7527" y="14251"/>
                  <a:pt x="7551" y="14298"/>
                  <a:pt x="7580" y="14298"/>
                </a:cubicBezTo>
                <a:cubicBezTo>
                  <a:pt x="7609" y="14298"/>
                  <a:pt x="7632" y="14251"/>
                  <a:pt x="7632" y="14194"/>
                </a:cubicBezTo>
                <a:lnTo>
                  <a:pt x="7632" y="13974"/>
                </a:lnTo>
                <a:cubicBezTo>
                  <a:pt x="7632" y="13916"/>
                  <a:pt x="7609" y="13871"/>
                  <a:pt x="7580" y="13871"/>
                </a:cubicBezTo>
                <a:close/>
                <a:moveTo>
                  <a:pt x="8429" y="13871"/>
                </a:moveTo>
                <a:cubicBezTo>
                  <a:pt x="8400" y="13871"/>
                  <a:pt x="8377" y="13916"/>
                  <a:pt x="8377" y="13974"/>
                </a:cubicBezTo>
                <a:lnTo>
                  <a:pt x="8377" y="14194"/>
                </a:lnTo>
                <a:cubicBezTo>
                  <a:pt x="8377" y="14251"/>
                  <a:pt x="8400" y="14298"/>
                  <a:pt x="8429" y="14298"/>
                </a:cubicBezTo>
                <a:cubicBezTo>
                  <a:pt x="8458" y="14298"/>
                  <a:pt x="8482" y="14251"/>
                  <a:pt x="8482" y="14194"/>
                </a:cubicBezTo>
                <a:lnTo>
                  <a:pt x="8482" y="13974"/>
                </a:lnTo>
                <a:cubicBezTo>
                  <a:pt x="8482" y="13916"/>
                  <a:pt x="8458" y="13871"/>
                  <a:pt x="8429" y="13871"/>
                </a:cubicBezTo>
                <a:close/>
                <a:moveTo>
                  <a:pt x="8744" y="13871"/>
                </a:moveTo>
                <a:cubicBezTo>
                  <a:pt x="8714" y="13871"/>
                  <a:pt x="8691" y="13916"/>
                  <a:pt x="8691" y="13974"/>
                </a:cubicBezTo>
                <a:lnTo>
                  <a:pt x="8691" y="14194"/>
                </a:lnTo>
                <a:cubicBezTo>
                  <a:pt x="8691" y="14251"/>
                  <a:pt x="8714" y="14298"/>
                  <a:pt x="8744" y="14298"/>
                </a:cubicBezTo>
                <a:cubicBezTo>
                  <a:pt x="8773" y="14298"/>
                  <a:pt x="8796" y="14251"/>
                  <a:pt x="8796" y="14194"/>
                </a:cubicBezTo>
                <a:lnTo>
                  <a:pt x="8796" y="13974"/>
                </a:lnTo>
                <a:cubicBezTo>
                  <a:pt x="8796" y="13916"/>
                  <a:pt x="8773" y="13871"/>
                  <a:pt x="8744" y="13871"/>
                </a:cubicBezTo>
                <a:close/>
                <a:moveTo>
                  <a:pt x="9593" y="13871"/>
                </a:moveTo>
                <a:cubicBezTo>
                  <a:pt x="9564" y="13871"/>
                  <a:pt x="9540" y="13916"/>
                  <a:pt x="9540" y="13974"/>
                </a:cubicBezTo>
                <a:lnTo>
                  <a:pt x="9540" y="14194"/>
                </a:lnTo>
                <a:cubicBezTo>
                  <a:pt x="9540" y="14251"/>
                  <a:pt x="9564" y="14298"/>
                  <a:pt x="9593" y="14298"/>
                </a:cubicBezTo>
                <a:cubicBezTo>
                  <a:pt x="9622" y="14298"/>
                  <a:pt x="9646" y="14251"/>
                  <a:pt x="9646" y="14194"/>
                </a:cubicBezTo>
                <a:lnTo>
                  <a:pt x="9646" y="13974"/>
                </a:lnTo>
                <a:cubicBezTo>
                  <a:pt x="9646" y="13916"/>
                  <a:pt x="9622" y="13871"/>
                  <a:pt x="9593" y="13871"/>
                </a:cubicBezTo>
                <a:close/>
                <a:moveTo>
                  <a:pt x="9908" y="13871"/>
                </a:moveTo>
                <a:cubicBezTo>
                  <a:pt x="9879" y="13871"/>
                  <a:pt x="9855" y="13916"/>
                  <a:pt x="9855" y="13974"/>
                </a:cubicBezTo>
                <a:lnTo>
                  <a:pt x="9855" y="14194"/>
                </a:lnTo>
                <a:cubicBezTo>
                  <a:pt x="9855" y="14251"/>
                  <a:pt x="9879" y="14298"/>
                  <a:pt x="9908" y="14298"/>
                </a:cubicBezTo>
                <a:cubicBezTo>
                  <a:pt x="9937" y="14298"/>
                  <a:pt x="9961" y="14251"/>
                  <a:pt x="9961" y="14194"/>
                </a:cubicBezTo>
                <a:lnTo>
                  <a:pt x="9961" y="13974"/>
                </a:lnTo>
                <a:cubicBezTo>
                  <a:pt x="9961" y="13916"/>
                  <a:pt x="9937" y="13871"/>
                  <a:pt x="9908" y="13871"/>
                </a:cubicBezTo>
                <a:close/>
                <a:moveTo>
                  <a:pt x="10758" y="13871"/>
                </a:moveTo>
                <a:cubicBezTo>
                  <a:pt x="10728" y="13871"/>
                  <a:pt x="10705" y="13916"/>
                  <a:pt x="10705" y="13974"/>
                </a:cubicBezTo>
                <a:lnTo>
                  <a:pt x="10705" y="14194"/>
                </a:lnTo>
                <a:cubicBezTo>
                  <a:pt x="10705" y="14251"/>
                  <a:pt x="10728" y="14298"/>
                  <a:pt x="10758" y="14298"/>
                </a:cubicBezTo>
                <a:cubicBezTo>
                  <a:pt x="10787" y="14298"/>
                  <a:pt x="10810" y="14251"/>
                  <a:pt x="10810" y="14194"/>
                </a:cubicBezTo>
                <a:lnTo>
                  <a:pt x="10810" y="13974"/>
                </a:lnTo>
                <a:cubicBezTo>
                  <a:pt x="10810" y="13916"/>
                  <a:pt x="10787" y="13871"/>
                  <a:pt x="10758" y="13871"/>
                </a:cubicBezTo>
                <a:close/>
                <a:moveTo>
                  <a:pt x="11072" y="13871"/>
                </a:moveTo>
                <a:cubicBezTo>
                  <a:pt x="11043" y="13871"/>
                  <a:pt x="11019" y="13916"/>
                  <a:pt x="11019" y="13974"/>
                </a:cubicBezTo>
                <a:lnTo>
                  <a:pt x="11019" y="14194"/>
                </a:lnTo>
                <a:cubicBezTo>
                  <a:pt x="11019" y="14251"/>
                  <a:pt x="11043" y="14298"/>
                  <a:pt x="11072" y="14298"/>
                </a:cubicBezTo>
                <a:cubicBezTo>
                  <a:pt x="11101" y="14298"/>
                  <a:pt x="11125" y="14251"/>
                  <a:pt x="11125" y="14194"/>
                </a:cubicBezTo>
                <a:lnTo>
                  <a:pt x="11125" y="13974"/>
                </a:lnTo>
                <a:cubicBezTo>
                  <a:pt x="11125" y="13916"/>
                  <a:pt x="11101" y="13871"/>
                  <a:pt x="11072" y="13871"/>
                </a:cubicBezTo>
                <a:close/>
                <a:moveTo>
                  <a:pt x="11922" y="13871"/>
                </a:moveTo>
                <a:cubicBezTo>
                  <a:pt x="11893" y="13871"/>
                  <a:pt x="11869" y="13916"/>
                  <a:pt x="11869" y="13974"/>
                </a:cubicBezTo>
                <a:lnTo>
                  <a:pt x="11869" y="14194"/>
                </a:lnTo>
                <a:cubicBezTo>
                  <a:pt x="11869" y="14251"/>
                  <a:pt x="11893" y="14298"/>
                  <a:pt x="11922" y="14298"/>
                </a:cubicBezTo>
                <a:cubicBezTo>
                  <a:pt x="11951" y="14298"/>
                  <a:pt x="11974" y="14251"/>
                  <a:pt x="11974" y="14194"/>
                </a:cubicBezTo>
                <a:lnTo>
                  <a:pt x="11974" y="13974"/>
                </a:lnTo>
                <a:cubicBezTo>
                  <a:pt x="11974" y="13916"/>
                  <a:pt x="11951" y="13871"/>
                  <a:pt x="11922" y="13871"/>
                </a:cubicBezTo>
                <a:close/>
                <a:moveTo>
                  <a:pt x="12236" y="13871"/>
                </a:moveTo>
                <a:cubicBezTo>
                  <a:pt x="12207" y="13871"/>
                  <a:pt x="12183" y="13916"/>
                  <a:pt x="12183" y="13974"/>
                </a:cubicBezTo>
                <a:lnTo>
                  <a:pt x="12183" y="14194"/>
                </a:lnTo>
                <a:cubicBezTo>
                  <a:pt x="12183" y="14251"/>
                  <a:pt x="12207" y="14298"/>
                  <a:pt x="12236" y="14298"/>
                </a:cubicBezTo>
                <a:cubicBezTo>
                  <a:pt x="12265" y="14298"/>
                  <a:pt x="12288" y="14251"/>
                  <a:pt x="12288" y="14194"/>
                </a:cubicBezTo>
                <a:lnTo>
                  <a:pt x="12288" y="13974"/>
                </a:lnTo>
                <a:cubicBezTo>
                  <a:pt x="12288" y="13916"/>
                  <a:pt x="12265" y="13871"/>
                  <a:pt x="12236" y="13871"/>
                </a:cubicBezTo>
                <a:close/>
                <a:moveTo>
                  <a:pt x="13085" y="13871"/>
                </a:moveTo>
                <a:cubicBezTo>
                  <a:pt x="13056" y="13871"/>
                  <a:pt x="13032" y="13916"/>
                  <a:pt x="13032" y="13974"/>
                </a:cubicBezTo>
                <a:lnTo>
                  <a:pt x="13032" y="14194"/>
                </a:lnTo>
                <a:cubicBezTo>
                  <a:pt x="13032" y="14251"/>
                  <a:pt x="13056" y="14298"/>
                  <a:pt x="13085" y="14298"/>
                </a:cubicBezTo>
                <a:cubicBezTo>
                  <a:pt x="13114" y="14298"/>
                  <a:pt x="13138" y="14251"/>
                  <a:pt x="13138" y="14194"/>
                </a:cubicBezTo>
                <a:lnTo>
                  <a:pt x="13138" y="13974"/>
                </a:lnTo>
                <a:cubicBezTo>
                  <a:pt x="13138" y="13916"/>
                  <a:pt x="13114" y="13871"/>
                  <a:pt x="13085" y="13871"/>
                </a:cubicBezTo>
                <a:close/>
                <a:moveTo>
                  <a:pt x="13399" y="13871"/>
                </a:moveTo>
                <a:cubicBezTo>
                  <a:pt x="13370" y="13871"/>
                  <a:pt x="13348" y="13916"/>
                  <a:pt x="13348" y="13974"/>
                </a:cubicBezTo>
                <a:lnTo>
                  <a:pt x="13348" y="14194"/>
                </a:lnTo>
                <a:cubicBezTo>
                  <a:pt x="13348" y="14251"/>
                  <a:pt x="13370" y="14298"/>
                  <a:pt x="13399" y="14298"/>
                </a:cubicBezTo>
                <a:cubicBezTo>
                  <a:pt x="13428" y="14298"/>
                  <a:pt x="13452" y="14251"/>
                  <a:pt x="13452" y="14194"/>
                </a:cubicBezTo>
                <a:lnTo>
                  <a:pt x="13452" y="13974"/>
                </a:lnTo>
                <a:cubicBezTo>
                  <a:pt x="13452" y="13916"/>
                  <a:pt x="13428" y="13871"/>
                  <a:pt x="13399" y="13871"/>
                </a:cubicBezTo>
                <a:close/>
                <a:moveTo>
                  <a:pt x="14249" y="13871"/>
                </a:moveTo>
                <a:cubicBezTo>
                  <a:pt x="14220" y="13871"/>
                  <a:pt x="14196" y="13916"/>
                  <a:pt x="14196" y="13974"/>
                </a:cubicBezTo>
                <a:lnTo>
                  <a:pt x="14196" y="14194"/>
                </a:lnTo>
                <a:cubicBezTo>
                  <a:pt x="14196" y="14251"/>
                  <a:pt x="14220" y="14298"/>
                  <a:pt x="14249" y="14298"/>
                </a:cubicBezTo>
                <a:cubicBezTo>
                  <a:pt x="14278" y="14298"/>
                  <a:pt x="14302" y="14251"/>
                  <a:pt x="14302" y="14194"/>
                </a:cubicBezTo>
                <a:lnTo>
                  <a:pt x="14302" y="13974"/>
                </a:lnTo>
                <a:cubicBezTo>
                  <a:pt x="14302" y="13916"/>
                  <a:pt x="14278" y="13871"/>
                  <a:pt x="14249" y="13871"/>
                </a:cubicBezTo>
                <a:close/>
                <a:moveTo>
                  <a:pt x="14564" y="13871"/>
                </a:moveTo>
                <a:cubicBezTo>
                  <a:pt x="14535" y="13871"/>
                  <a:pt x="14511" y="13916"/>
                  <a:pt x="14511" y="13974"/>
                </a:cubicBezTo>
                <a:lnTo>
                  <a:pt x="14511" y="14194"/>
                </a:lnTo>
                <a:cubicBezTo>
                  <a:pt x="14511" y="14251"/>
                  <a:pt x="14535" y="14298"/>
                  <a:pt x="14564" y="14298"/>
                </a:cubicBezTo>
                <a:cubicBezTo>
                  <a:pt x="14593" y="14298"/>
                  <a:pt x="14617" y="14251"/>
                  <a:pt x="14617" y="14194"/>
                </a:cubicBezTo>
                <a:lnTo>
                  <a:pt x="14617" y="13974"/>
                </a:lnTo>
                <a:cubicBezTo>
                  <a:pt x="14617" y="13916"/>
                  <a:pt x="14593" y="13871"/>
                  <a:pt x="14564" y="13871"/>
                </a:cubicBezTo>
                <a:close/>
                <a:moveTo>
                  <a:pt x="15413" y="13871"/>
                </a:moveTo>
                <a:cubicBezTo>
                  <a:pt x="15384" y="13871"/>
                  <a:pt x="15360" y="13916"/>
                  <a:pt x="15360" y="13974"/>
                </a:cubicBezTo>
                <a:lnTo>
                  <a:pt x="15360" y="14194"/>
                </a:lnTo>
                <a:cubicBezTo>
                  <a:pt x="15360" y="14251"/>
                  <a:pt x="15384" y="14298"/>
                  <a:pt x="15413" y="14298"/>
                </a:cubicBezTo>
                <a:cubicBezTo>
                  <a:pt x="15442" y="14298"/>
                  <a:pt x="15465" y="14251"/>
                  <a:pt x="15465" y="14194"/>
                </a:cubicBezTo>
                <a:lnTo>
                  <a:pt x="15465" y="13974"/>
                </a:lnTo>
                <a:cubicBezTo>
                  <a:pt x="15465" y="13916"/>
                  <a:pt x="15442" y="13871"/>
                  <a:pt x="15413" y="13871"/>
                </a:cubicBezTo>
                <a:close/>
                <a:moveTo>
                  <a:pt x="15728" y="13871"/>
                </a:moveTo>
                <a:cubicBezTo>
                  <a:pt x="15699" y="13871"/>
                  <a:pt x="15675" y="13916"/>
                  <a:pt x="15675" y="13974"/>
                </a:cubicBezTo>
                <a:lnTo>
                  <a:pt x="15675" y="14194"/>
                </a:lnTo>
                <a:cubicBezTo>
                  <a:pt x="15675" y="14251"/>
                  <a:pt x="15699" y="14298"/>
                  <a:pt x="15728" y="14298"/>
                </a:cubicBezTo>
                <a:cubicBezTo>
                  <a:pt x="15757" y="14298"/>
                  <a:pt x="15781" y="14251"/>
                  <a:pt x="15781" y="14194"/>
                </a:cubicBezTo>
                <a:lnTo>
                  <a:pt x="15781" y="13974"/>
                </a:lnTo>
                <a:cubicBezTo>
                  <a:pt x="15781" y="13916"/>
                  <a:pt x="15757" y="13871"/>
                  <a:pt x="15728" y="13871"/>
                </a:cubicBezTo>
                <a:close/>
                <a:moveTo>
                  <a:pt x="16578" y="13871"/>
                </a:moveTo>
                <a:cubicBezTo>
                  <a:pt x="16549" y="13871"/>
                  <a:pt x="16525" y="13916"/>
                  <a:pt x="16525" y="13974"/>
                </a:cubicBezTo>
                <a:lnTo>
                  <a:pt x="16525" y="14194"/>
                </a:lnTo>
                <a:cubicBezTo>
                  <a:pt x="16525" y="14251"/>
                  <a:pt x="16549" y="14298"/>
                  <a:pt x="16578" y="14298"/>
                </a:cubicBezTo>
                <a:cubicBezTo>
                  <a:pt x="16607" y="14298"/>
                  <a:pt x="16630" y="14251"/>
                  <a:pt x="16630" y="14194"/>
                </a:cubicBezTo>
                <a:lnTo>
                  <a:pt x="16630" y="13974"/>
                </a:lnTo>
                <a:cubicBezTo>
                  <a:pt x="16630" y="13916"/>
                  <a:pt x="16607" y="13871"/>
                  <a:pt x="16578" y="13871"/>
                </a:cubicBezTo>
                <a:close/>
                <a:moveTo>
                  <a:pt x="16892" y="13871"/>
                </a:moveTo>
                <a:cubicBezTo>
                  <a:pt x="16863" y="13871"/>
                  <a:pt x="16839" y="13916"/>
                  <a:pt x="16839" y="13974"/>
                </a:cubicBezTo>
                <a:lnTo>
                  <a:pt x="16839" y="14194"/>
                </a:lnTo>
                <a:cubicBezTo>
                  <a:pt x="16839" y="14251"/>
                  <a:pt x="16863" y="14298"/>
                  <a:pt x="16892" y="14298"/>
                </a:cubicBezTo>
                <a:cubicBezTo>
                  <a:pt x="16921" y="14298"/>
                  <a:pt x="16944" y="14251"/>
                  <a:pt x="16944" y="14194"/>
                </a:cubicBezTo>
                <a:lnTo>
                  <a:pt x="16944" y="13974"/>
                </a:lnTo>
                <a:cubicBezTo>
                  <a:pt x="16944" y="13916"/>
                  <a:pt x="16921" y="13871"/>
                  <a:pt x="16892" y="13871"/>
                </a:cubicBezTo>
                <a:close/>
                <a:moveTo>
                  <a:pt x="17741" y="13871"/>
                </a:moveTo>
                <a:cubicBezTo>
                  <a:pt x="17712" y="13871"/>
                  <a:pt x="17689" y="13916"/>
                  <a:pt x="17689" y="13974"/>
                </a:cubicBezTo>
                <a:lnTo>
                  <a:pt x="17689" y="14194"/>
                </a:lnTo>
                <a:cubicBezTo>
                  <a:pt x="17689" y="14251"/>
                  <a:pt x="17712" y="14298"/>
                  <a:pt x="17741" y="14298"/>
                </a:cubicBezTo>
                <a:cubicBezTo>
                  <a:pt x="17770" y="14298"/>
                  <a:pt x="17794" y="14251"/>
                  <a:pt x="17794" y="14194"/>
                </a:cubicBezTo>
                <a:lnTo>
                  <a:pt x="17794" y="13974"/>
                </a:lnTo>
                <a:cubicBezTo>
                  <a:pt x="17794" y="13916"/>
                  <a:pt x="17770" y="13871"/>
                  <a:pt x="17741" y="13871"/>
                </a:cubicBezTo>
                <a:close/>
                <a:moveTo>
                  <a:pt x="18055" y="13871"/>
                </a:moveTo>
                <a:cubicBezTo>
                  <a:pt x="18026" y="13871"/>
                  <a:pt x="18002" y="13916"/>
                  <a:pt x="18002" y="13974"/>
                </a:cubicBezTo>
                <a:lnTo>
                  <a:pt x="18002" y="14194"/>
                </a:lnTo>
                <a:cubicBezTo>
                  <a:pt x="18002" y="14251"/>
                  <a:pt x="18026" y="14298"/>
                  <a:pt x="18055" y="14298"/>
                </a:cubicBezTo>
                <a:cubicBezTo>
                  <a:pt x="18085" y="14298"/>
                  <a:pt x="18108" y="14251"/>
                  <a:pt x="18108" y="14194"/>
                </a:cubicBezTo>
                <a:lnTo>
                  <a:pt x="18108" y="13974"/>
                </a:lnTo>
                <a:cubicBezTo>
                  <a:pt x="18108" y="13916"/>
                  <a:pt x="18085" y="13871"/>
                  <a:pt x="18055" y="13871"/>
                </a:cubicBezTo>
                <a:close/>
                <a:moveTo>
                  <a:pt x="18905" y="13871"/>
                </a:moveTo>
                <a:cubicBezTo>
                  <a:pt x="18876" y="13871"/>
                  <a:pt x="18852" y="13916"/>
                  <a:pt x="18852" y="13974"/>
                </a:cubicBezTo>
                <a:lnTo>
                  <a:pt x="18852" y="14194"/>
                </a:lnTo>
                <a:cubicBezTo>
                  <a:pt x="18852" y="14251"/>
                  <a:pt x="18876" y="14298"/>
                  <a:pt x="18905" y="14298"/>
                </a:cubicBezTo>
                <a:cubicBezTo>
                  <a:pt x="18934" y="14298"/>
                  <a:pt x="18958" y="14251"/>
                  <a:pt x="18958" y="14194"/>
                </a:cubicBezTo>
                <a:lnTo>
                  <a:pt x="18958" y="13974"/>
                </a:lnTo>
                <a:cubicBezTo>
                  <a:pt x="18958" y="13916"/>
                  <a:pt x="18934" y="13871"/>
                  <a:pt x="18905" y="13871"/>
                </a:cubicBezTo>
                <a:close/>
                <a:moveTo>
                  <a:pt x="19220" y="13871"/>
                </a:moveTo>
                <a:cubicBezTo>
                  <a:pt x="19191" y="13871"/>
                  <a:pt x="19167" y="13916"/>
                  <a:pt x="19167" y="13974"/>
                </a:cubicBezTo>
                <a:lnTo>
                  <a:pt x="19167" y="14194"/>
                </a:lnTo>
                <a:cubicBezTo>
                  <a:pt x="19167" y="14251"/>
                  <a:pt x="19191" y="14298"/>
                  <a:pt x="19220" y="14298"/>
                </a:cubicBezTo>
                <a:cubicBezTo>
                  <a:pt x="19249" y="14298"/>
                  <a:pt x="19273" y="14251"/>
                  <a:pt x="19273" y="14194"/>
                </a:cubicBezTo>
                <a:lnTo>
                  <a:pt x="19273" y="13974"/>
                </a:lnTo>
                <a:cubicBezTo>
                  <a:pt x="19273" y="13916"/>
                  <a:pt x="19249" y="13871"/>
                  <a:pt x="19220" y="13871"/>
                </a:cubicBezTo>
                <a:close/>
                <a:moveTo>
                  <a:pt x="20069" y="13871"/>
                </a:moveTo>
                <a:cubicBezTo>
                  <a:pt x="20040" y="13871"/>
                  <a:pt x="20016" y="13916"/>
                  <a:pt x="20016" y="13974"/>
                </a:cubicBezTo>
                <a:lnTo>
                  <a:pt x="20016" y="14194"/>
                </a:lnTo>
                <a:cubicBezTo>
                  <a:pt x="20016" y="14251"/>
                  <a:pt x="20040" y="14298"/>
                  <a:pt x="20069" y="14298"/>
                </a:cubicBezTo>
                <a:cubicBezTo>
                  <a:pt x="20099" y="14298"/>
                  <a:pt x="20122" y="14251"/>
                  <a:pt x="20122" y="14194"/>
                </a:cubicBezTo>
                <a:lnTo>
                  <a:pt x="20122" y="13974"/>
                </a:lnTo>
                <a:cubicBezTo>
                  <a:pt x="20122" y="13916"/>
                  <a:pt x="20099" y="13871"/>
                  <a:pt x="20069" y="13871"/>
                </a:cubicBezTo>
                <a:close/>
                <a:moveTo>
                  <a:pt x="20384" y="13871"/>
                </a:moveTo>
                <a:cubicBezTo>
                  <a:pt x="20355" y="13871"/>
                  <a:pt x="20331" y="13916"/>
                  <a:pt x="20331" y="13974"/>
                </a:cubicBezTo>
                <a:lnTo>
                  <a:pt x="20331" y="14194"/>
                </a:lnTo>
                <a:cubicBezTo>
                  <a:pt x="20331" y="14251"/>
                  <a:pt x="20355" y="14298"/>
                  <a:pt x="20384" y="14298"/>
                </a:cubicBezTo>
                <a:cubicBezTo>
                  <a:pt x="20413" y="14298"/>
                  <a:pt x="20436" y="14251"/>
                  <a:pt x="20436" y="14194"/>
                </a:cubicBezTo>
                <a:lnTo>
                  <a:pt x="20436" y="13974"/>
                </a:lnTo>
                <a:cubicBezTo>
                  <a:pt x="20436" y="13916"/>
                  <a:pt x="20413" y="13871"/>
                  <a:pt x="20384" y="13871"/>
                </a:cubicBezTo>
                <a:close/>
                <a:moveTo>
                  <a:pt x="21234" y="13871"/>
                </a:moveTo>
                <a:cubicBezTo>
                  <a:pt x="21204" y="13871"/>
                  <a:pt x="21181" y="13916"/>
                  <a:pt x="21181" y="13974"/>
                </a:cubicBezTo>
                <a:lnTo>
                  <a:pt x="21181" y="14194"/>
                </a:lnTo>
                <a:cubicBezTo>
                  <a:pt x="21181" y="14251"/>
                  <a:pt x="21204" y="14298"/>
                  <a:pt x="21234" y="14298"/>
                </a:cubicBezTo>
                <a:cubicBezTo>
                  <a:pt x="21263" y="14298"/>
                  <a:pt x="21285" y="14251"/>
                  <a:pt x="21285" y="14194"/>
                </a:cubicBezTo>
                <a:lnTo>
                  <a:pt x="21285" y="13974"/>
                </a:lnTo>
                <a:cubicBezTo>
                  <a:pt x="21285" y="13916"/>
                  <a:pt x="21263" y="13871"/>
                  <a:pt x="21234" y="13871"/>
                </a:cubicBezTo>
                <a:close/>
                <a:moveTo>
                  <a:pt x="21547" y="13871"/>
                </a:moveTo>
                <a:cubicBezTo>
                  <a:pt x="21518" y="13871"/>
                  <a:pt x="21495" y="13916"/>
                  <a:pt x="21495" y="13974"/>
                </a:cubicBezTo>
                <a:lnTo>
                  <a:pt x="21495" y="14194"/>
                </a:lnTo>
                <a:cubicBezTo>
                  <a:pt x="21495" y="14251"/>
                  <a:pt x="21518" y="14298"/>
                  <a:pt x="21547" y="14298"/>
                </a:cubicBezTo>
                <a:cubicBezTo>
                  <a:pt x="21576" y="14298"/>
                  <a:pt x="21600" y="14251"/>
                  <a:pt x="21600" y="14194"/>
                </a:cubicBezTo>
                <a:lnTo>
                  <a:pt x="21600" y="13974"/>
                </a:lnTo>
                <a:cubicBezTo>
                  <a:pt x="21600" y="13916"/>
                  <a:pt x="21576" y="13871"/>
                  <a:pt x="21547" y="13871"/>
                </a:cubicBezTo>
                <a:close/>
                <a:moveTo>
                  <a:pt x="53" y="14601"/>
                </a:moveTo>
                <a:cubicBezTo>
                  <a:pt x="24" y="14601"/>
                  <a:pt x="0" y="14646"/>
                  <a:pt x="0" y="14704"/>
                </a:cubicBezTo>
                <a:lnTo>
                  <a:pt x="0" y="14924"/>
                </a:lnTo>
                <a:cubicBezTo>
                  <a:pt x="0" y="14981"/>
                  <a:pt x="24" y="15028"/>
                  <a:pt x="53" y="15028"/>
                </a:cubicBezTo>
                <a:cubicBezTo>
                  <a:pt x="82" y="15028"/>
                  <a:pt x="106" y="14981"/>
                  <a:pt x="106" y="14924"/>
                </a:cubicBezTo>
                <a:lnTo>
                  <a:pt x="106" y="14704"/>
                </a:lnTo>
                <a:cubicBezTo>
                  <a:pt x="106" y="14646"/>
                  <a:pt x="82" y="14601"/>
                  <a:pt x="53" y="14601"/>
                </a:cubicBezTo>
                <a:close/>
                <a:moveTo>
                  <a:pt x="367" y="14601"/>
                </a:moveTo>
                <a:cubicBezTo>
                  <a:pt x="338" y="14601"/>
                  <a:pt x="315" y="14646"/>
                  <a:pt x="315" y="14704"/>
                </a:cubicBezTo>
                <a:lnTo>
                  <a:pt x="315" y="14924"/>
                </a:lnTo>
                <a:cubicBezTo>
                  <a:pt x="315" y="14981"/>
                  <a:pt x="338" y="15028"/>
                  <a:pt x="367" y="15028"/>
                </a:cubicBezTo>
                <a:cubicBezTo>
                  <a:pt x="397" y="15028"/>
                  <a:pt x="420" y="14981"/>
                  <a:pt x="420" y="14924"/>
                </a:cubicBezTo>
                <a:lnTo>
                  <a:pt x="420" y="14704"/>
                </a:lnTo>
                <a:cubicBezTo>
                  <a:pt x="420" y="14646"/>
                  <a:pt x="397" y="14601"/>
                  <a:pt x="367" y="14601"/>
                </a:cubicBezTo>
                <a:close/>
                <a:moveTo>
                  <a:pt x="1217" y="14601"/>
                </a:moveTo>
                <a:cubicBezTo>
                  <a:pt x="1188" y="14601"/>
                  <a:pt x="1164" y="14646"/>
                  <a:pt x="1164" y="14704"/>
                </a:cubicBezTo>
                <a:lnTo>
                  <a:pt x="1164" y="14924"/>
                </a:lnTo>
                <a:cubicBezTo>
                  <a:pt x="1164" y="14981"/>
                  <a:pt x="1188" y="15028"/>
                  <a:pt x="1217" y="15028"/>
                </a:cubicBezTo>
                <a:cubicBezTo>
                  <a:pt x="1246" y="15028"/>
                  <a:pt x="1270" y="14981"/>
                  <a:pt x="1270" y="14924"/>
                </a:cubicBezTo>
                <a:lnTo>
                  <a:pt x="1270" y="14704"/>
                </a:lnTo>
                <a:cubicBezTo>
                  <a:pt x="1270" y="14646"/>
                  <a:pt x="1246" y="14601"/>
                  <a:pt x="1217" y="14601"/>
                </a:cubicBezTo>
                <a:close/>
                <a:moveTo>
                  <a:pt x="1532" y="14601"/>
                </a:moveTo>
                <a:cubicBezTo>
                  <a:pt x="1503" y="14601"/>
                  <a:pt x="1479" y="14646"/>
                  <a:pt x="1479" y="14704"/>
                </a:cubicBezTo>
                <a:lnTo>
                  <a:pt x="1479" y="14924"/>
                </a:lnTo>
                <a:cubicBezTo>
                  <a:pt x="1479" y="14981"/>
                  <a:pt x="1503" y="15028"/>
                  <a:pt x="1532" y="15028"/>
                </a:cubicBezTo>
                <a:cubicBezTo>
                  <a:pt x="1561" y="15028"/>
                  <a:pt x="1584" y="14981"/>
                  <a:pt x="1584" y="14924"/>
                </a:cubicBezTo>
                <a:lnTo>
                  <a:pt x="1584" y="14704"/>
                </a:lnTo>
                <a:cubicBezTo>
                  <a:pt x="1584" y="14646"/>
                  <a:pt x="1561" y="14601"/>
                  <a:pt x="1532" y="14601"/>
                </a:cubicBezTo>
                <a:close/>
                <a:moveTo>
                  <a:pt x="2380" y="14601"/>
                </a:moveTo>
                <a:cubicBezTo>
                  <a:pt x="2351" y="14601"/>
                  <a:pt x="2329" y="14646"/>
                  <a:pt x="2329" y="14704"/>
                </a:cubicBezTo>
                <a:lnTo>
                  <a:pt x="2329" y="14924"/>
                </a:lnTo>
                <a:cubicBezTo>
                  <a:pt x="2329" y="14981"/>
                  <a:pt x="2351" y="15028"/>
                  <a:pt x="2380" y="15028"/>
                </a:cubicBezTo>
                <a:cubicBezTo>
                  <a:pt x="2409" y="15028"/>
                  <a:pt x="2433" y="14981"/>
                  <a:pt x="2433" y="14924"/>
                </a:cubicBezTo>
                <a:lnTo>
                  <a:pt x="2433" y="14704"/>
                </a:lnTo>
                <a:cubicBezTo>
                  <a:pt x="2433" y="14646"/>
                  <a:pt x="2409" y="14601"/>
                  <a:pt x="2380" y="14601"/>
                </a:cubicBezTo>
                <a:close/>
                <a:moveTo>
                  <a:pt x="2695" y="14601"/>
                </a:moveTo>
                <a:cubicBezTo>
                  <a:pt x="2666" y="14601"/>
                  <a:pt x="2643" y="14646"/>
                  <a:pt x="2643" y="14704"/>
                </a:cubicBezTo>
                <a:lnTo>
                  <a:pt x="2643" y="14924"/>
                </a:lnTo>
                <a:cubicBezTo>
                  <a:pt x="2643" y="14981"/>
                  <a:pt x="2666" y="15028"/>
                  <a:pt x="2695" y="15028"/>
                </a:cubicBezTo>
                <a:cubicBezTo>
                  <a:pt x="2724" y="15028"/>
                  <a:pt x="2748" y="14981"/>
                  <a:pt x="2748" y="14924"/>
                </a:cubicBezTo>
                <a:lnTo>
                  <a:pt x="2748" y="14704"/>
                </a:lnTo>
                <a:cubicBezTo>
                  <a:pt x="2748" y="14646"/>
                  <a:pt x="2724" y="14601"/>
                  <a:pt x="2695" y="14601"/>
                </a:cubicBezTo>
                <a:close/>
                <a:moveTo>
                  <a:pt x="3545" y="14601"/>
                </a:moveTo>
                <a:cubicBezTo>
                  <a:pt x="3516" y="14601"/>
                  <a:pt x="3492" y="14646"/>
                  <a:pt x="3492" y="14704"/>
                </a:cubicBezTo>
                <a:lnTo>
                  <a:pt x="3492" y="14924"/>
                </a:lnTo>
                <a:cubicBezTo>
                  <a:pt x="3492" y="14981"/>
                  <a:pt x="3516" y="15028"/>
                  <a:pt x="3545" y="15028"/>
                </a:cubicBezTo>
                <a:cubicBezTo>
                  <a:pt x="3574" y="15028"/>
                  <a:pt x="3598" y="14981"/>
                  <a:pt x="3598" y="14924"/>
                </a:cubicBezTo>
                <a:lnTo>
                  <a:pt x="3598" y="14704"/>
                </a:lnTo>
                <a:cubicBezTo>
                  <a:pt x="3598" y="14646"/>
                  <a:pt x="3574" y="14601"/>
                  <a:pt x="3545" y="14601"/>
                </a:cubicBezTo>
                <a:close/>
                <a:moveTo>
                  <a:pt x="3859" y="14601"/>
                </a:moveTo>
                <a:cubicBezTo>
                  <a:pt x="3830" y="14601"/>
                  <a:pt x="3806" y="14646"/>
                  <a:pt x="3806" y="14704"/>
                </a:cubicBezTo>
                <a:lnTo>
                  <a:pt x="3806" y="14924"/>
                </a:lnTo>
                <a:cubicBezTo>
                  <a:pt x="3806" y="14981"/>
                  <a:pt x="3830" y="15028"/>
                  <a:pt x="3859" y="15028"/>
                </a:cubicBezTo>
                <a:cubicBezTo>
                  <a:pt x="3888" y="15028"/>
                  <a:pt x="3912" y="14981"/>
                  <a:pt x="3912" y="14924"/>
                </a:cubicBezTo>
                <a:lnTo>
                  <a:pt x="3912" y="14704"/>
                </a:lnTo>
                <a:cubicBezTo>
                  <a:pt x="3912" y="14646"/>
                  <a:pt x="3888" y="14601"/>
                  <a:pt x="3859" y="14601"/>
                </a:cubicBezTo>
                <a:close/>
                <a:moveTo>
                  <a:pt x="4709" y="14601"/>
                </a:moveTo>
                <a:cubicBezTo>
                  <a:pt x="4680" y="14601"/>
                  <a:pt x="4656" y="14646"/>
                  <a:pt x="4656" y="14704"/>
                </a:cubicBezTo>
                <a:lnTo>
                  <a:pt x="4656" y="14924"/>
                </a:lnTo>
                <a:cubicBezTo>
                  <a:pt x="4656" y="14981"/>
                  <a:pt x="4680" y="15028"/>
                  <a:pt x="4709" y="15028"/>
                </a:cubicBezTo>
                <a:cubicBezTo>
                  <a:pt x="4738" y="15028"/>
                  <a:pt x="4762" y="14981"/>
                  <a:pt x="4762" y="14924"/>
                </a:cubicBezTo>
                <a:lnTo>
                  <a:pt x="4762" y="14704"/>
                </a:lnTo>
                <a:cubicBezTo>
                  <a:pt x="4762" y="14646"/>
                  <a:pt x="4738" y="14601"/>
                  <a:pt x="4709" y="14601"/>
                </a:cubicBezTo>
                <a:close/>
                <a:moveTo>
                  <a:pt x="5023" y="14601"/>
                </a:moveTo>
                <a:cubicBezTo>
                  <a:pt x="4994" y="14601"/>
                  <a:pt x="4970" y="14646"/>
                  <a:pt x="4970" y="14704"/>
                </a:cubicBezTo>
                <a:lnTo>
                  <a:pt x="4970" y="14924"/>
                </a:lnTo>
                <a:cubicBezTo>
                  <a:pt x="4970" y="14981"/>
                  <a:pt x="4994" y="15028"/>
                  <a:pt x="5023" y="15028"/>
                </a:cubicBezTo>
                <a:cubicBezTo>
                  <a:pt x="5053" y="15028"/>
                  <a:pt x="5076" y="14981"/>
                  <a:pt x="5076" y="14924"/>
                </a:cubicBezTo>
                <a:lnTo>
                  <a:pt x="5076" y="14704"/>
                </a:lnTo>
                <a:cubicBezTo>
                  <a:pt x="5076" y="14646"/>
                  <a:pt x="5053" y="14601"/>
                  <a:pt x="5023" y="14601"/>
                </a:cubicBezTo>
                <a:close/>
                <a:moveTo>
                  <a:pt x="5873" y="14601"/>
                </a:moveTo>
                <a:cubicBezTo>
                  <a:pt x="5844" y="14601"/>
                  <a:pt x="5820" y="14646"/>
                  <a:pt x="5820" y="14704"/>
                </a:cubicBezTo>
                <a:lnTo>
                  <a:pt x="5820" y="14924"/>
                </a:lnTo>
                <a:cubicBezTo>
                  <a:pt x="5820" y="14981"/>
                  <a:pt x="5844" y="15028"/>
                  <a:pt x="5873" y="15028"/>
                </a:cubicBezTo>
                <a:cubicBezTo>
                  <a:pt x="5902" y="15028"/>
                  <a:pt x="5926" y="14981"/>
                  <a:pt x="5926" y="14924"/>
                </a:cubicBezTo>
                <a:lnTo>
                  <a:pt x="5926" y="14704"/>
                </a:lnTo>
                <a:cubicBezTo>
                  <a:pt x="5926" y="14646"/>
                  <a:pt x="5902" y="14601"/>
                  <a:pt x="5873" y="14601"/>
                </a:cubicBezTo>
                <a:close/>
                <a:moveTo>
                  <a:pt x="6188" y="14601"/>
                </a:moveTo>
                <a:cubicBezTo>
                  <a:pt x="6159" y="14601"/>
                  <a:pt x="6135" y="14646"/>
                  <a:pt x="6135" y="14704"/>
                </a:cubicBezTo>
                <a:lnTo>
                  <a:pt x="6135" y="14924"/>
                </a:lnTo>
                <a:cubicBezTo>
                  <a:pt x="6135" y="14981"/>
                  <a:pt x="6159" y="15028"/>
                  <a:pt x="6188" y="15028"/>
                </a:cubicBezTo>
                <a:cubicBezTo>
                  <a:pt x="6217" y="15028"/>
                  <a:pt x="6240" y="14981"/>
                  <a:pt x="6240" y="14924"/>
                </a:cubicBezTo>
                <a:lnTo>
                  <a:pt x="6240" y="14704"/>
                </a:lnTo>
                <a:cubicBezTo>
                  <a:pt x="6240" y="14646"/>
                  <a:pt x="6217" y="14601"/>
                  <a:pt x="6188" y="14601"/>
                </a:cubicBezTo>
                <a:close/>
                <a:moveTo>
                  <a:pt x="7036" y="14601"/>
                </a:moveTo>
                <a:cubicBezTo>
                  <a:pt x="7007" y="14601"/>
                  <a:pt x="6984" y="14646"/>
                  <a:pt x="6984" y="14704"/>
                </a:cubicBezTo>
                <a:lnTo>
                  <a:pt x="6984" y="14924"/>
                </a:lnTo>
                <a:cubicBezTo>
                  <a:pt x="6984" y="14981"/>
                  <a:pt x="7007" y="15028"/>
                  <a:pt x="7036" y="15028"/>
                </a:cubicBezTo>
                <a:cubicBezTo>
                  <a:pt x="7065" y="15028"/>
                  <a:pt x="7089" y="14981"/>
                  <a:pt x="7089" y="14924"/>
                </a:cubicBezTo>
                <a:lnTo>
                  <a:pt x="7089" y="14704"/>
                </a:lnTo>
                <a:cubicBezTo>
                  <a:pt x="7089" y="14646"/>
                  <a:pt x="7065" y="14601"/>
                  <a:pt x="7036" y="14601"/>
                </a:cubicBezTo>
                <a:close/>
                <a:moveTo>
                  <a:pt x="7351" y="14601"/>
                </a:moveTo>
                <a:cubicBezTo>
                  <a:pt x="7322" y="14601"/>
                  <a:pt x="7299" y="14646"/>
                  <a:pt x="7299" y="14704"/>
                </a:cubicBezTo>
                <a:lnTo>
                  <a:pt x="7299" y="14924"/>
                </a:lnTo>
                <a:cubicBezTo>
                  <a:pt x="7299" y="14981"/>
                  <a:pt x="7322" y="15028"/>
                  <a:pt x="7351" y="15028"/>
                </a:cubicBezTo>
                <a:cubicBezTo>
                  <a:pt x="7380" y="15028"/>
                  <a:pt x="7404" y="14981"/>
                  <a:pt x="7404" y="14924"/>
                </a:cubicBezTo>
                <a:lnTo>
                  <a:pt x="7404" y="14704"/>
                </a:lnTo>
                <a:cubicBezTo>
                  <a:pt x="7404" y="14646"/>
                  <a:pt x="7380" y="14601"/>
                  <a:pt x="7351" y="14601"/>
                </a:cubicBezTo>
                <a:close/>
                <a:moveTo>
                  <a:pt x="8201" y="14601"/>
                </a:moveTo>
                <a:cubicBezTo>
                  <a:pt x="8171" y="14601"/>
                  <a:pt x="8148" y="14646"/>
                  <a:pt x="8148" y="14704"/>
                </a:cubicBezTo>
                <a:lnTo>
                  <a:pt x="8148" y="14924"/>
                </a:lnTo>
                <a:cubicBezTo>
                  <a:pt x="8148" y="14981"/>
                  <a:pt x="8171" y="15028"/>
                  <a:pt x="8201" y="15028"/>
                </a:cubicBezTo>
                <a:cubicBezTo>
                  <a:pt x="8230" y="15028"/>
                  <a:pt x="8254" y="14981"/>
                  <a:pt x="8254" y="14924"/>
                </a:cubicBezTo>
                <a:lnTo>
                  <a:pt x="8254" y="14704"/>
                </a:lnTo>
                <a:cubicBezTo>
                  <a:pt x="8254" y="14646"/>
                  <a:pt x="8230" y="14601"/>
                  <a:pt x="8201" y="14601"/>
                </a:cubicBezTo>
                <a:close/>
                <a:moveTo>
                  <a:pt x="8515" y="14601"/>
                </a:moveTo>
                <a:cubicBezTo>
                  <a:pt x="8486" y="14601"/>
                  <a:pt x="8462" y="14646"/>
                  <a:pt x="8462" y="14704"/>
                </a:cubicBezTo>
                <a:lnTo>
                  <a:pt x="8462" y="14924"/>
                </a:lnTo>
                <a:cubicBezTo>
                  <a:pt x="8462" y="14981"/>
                  <a:pt x="8486" y="15028"/>
                  <a:pt x="8515" y="15028"/>
                </a:cubicBezTo>
                <a:cubicBezTo>
                  <a:pt x="8544" y="15028"/>
                  <a:pt x="8568" y="14981"/>
                  <a:pt x="8568" y="14924"/>
                </a:cubicBezTo>
                <a:lnTo>
                  <a:pt x="8568" y="14704"/>
                </a:lnTo>
                <a:cubicBezTo>
                  <a:pt x="8568" y="14646"/>
                  <a:pt x="8544" y="14601"/>
                  <a:pt x="8515" y="14601"/>
                </a:cubicBezTo>
                <a:close/>
                <a:moveTo>
                  <a:pt x="9365" y="14601"/>
                </a:moveTo>
                <a:cubicBezTo>
                  <a:pt x="9336" y="14601"/>
                  <a:pt x="9312" y="14646"/>
                  <a:pt x="9312" y="14704"/>
                </a:cubicBezTo>
                <a:lnTo>
                  <a:pt x="9312" y="14924"/>
                </a:lnTo>
                <a:cubicBezTo>
                  <a:pt x="9312" y="14981"/>
                  <a:pt x="9336" y="15028"/>
                  <a:pt x="9365" y="15028"/>
                </a:cubicBezTo>
                <a:cubicBezTo>
                  <a:pt x="9394" y="15028"/>
                  <a:pt x="9418" y="14981"/>
                  <a:pt x="9418" y="14924"/>
                </a:cubicBezTo>
                <a:lnTo>
                  <a:pt x="9418" y="14704"/>
                </a:lnTo>
                <a:cubicBezTo>
                  <a:pt x="9418" y="14646"/>
                  <a:pt x="9394" y="14601"/>
                  <a:pt x="9365" y="14601"/>
                </a:cubicBezTo>
                <a:close/>
                <a:moveTo>
                  <a:pt x="9679" y="14601"/>
                </a:moveTo>
                <a:cubicBezTo>
                  <a:pt x="9650" y="14601"/>
                  <a:pt x="9626" y="14646"/>
                  <a:pt x="9626" y="14704"/>
                </a:cubicBezTo>
                <a:lnTo>
                  <a:pt x="9626" y="14924"/>
                </a:lnTo>
                <a:cubicBezTo>
                  <a:pt x="9626" y="14981"/>
                  <a:pt x="9650" y="15028"/>
                  <a:pt x="9679" y="15028"/>
                </a:cubicBezTo>
                <a:cubicBezTo>
                  <a:pt x="9708" y="15028"/>
                  <a:pt x="9732" y="14981"/>
                  <a:pt x="9732" y="14924"/>
                </a:cubicBezTo>
                <a:lnTo>
                  <a:pt x="9732" y="14704"/>
                </a:lnTo>
                <a:cubicBezTo>
                  <a:pt x="9732" y="14646"/>
                  <a:pt x="9708" y="14601"/>
                  <a:pt x="9679" y="14601"/>
                </a:cubicBezTo>
                <a:close/>
                <a:moveTo>
                  <a:pt x="10529" y="14601"/>
                </a:moveTo>
                <a:cubicBezTo>
                  <a:pt x="10500" y="14601"/>
                  <a:pt x="10476" y="14646"/>
                  <a:pt x="10476" y="14704"/>
                </a:cubicBezTo>
                <a:lnTo>
                  <a:pt x="10476" y="14924"/>
                </a:lnTo>
                <a:cubicBezTo>
                  <a:pt x="10476" y="14981"/>
                  <a:pt x="10500" y="15028"/>
                  <a:pt x="10529" y="15028"/>
                </a:cubicBezTo>
                <a:cubicBezTo>
                  <a:pt x="10558" y="15028"/>
                  <a:pt x="10582" y="14981"/>
                  <a:pt x="10582" y="14924"/>
                </a:cubicBezTo>
                <a:lnTo>
                  <a:pt x="10582" y="14704"/>
                </a:lnTo>
                <a:cubicBezTo>
                  <a:pt x="10582" y="14646"/>
                  <a:pt x="10558" y="14601"/>
                  <a:pt x="10529" y="14601"/>
                </a:cubicBezTo>
                <a:close/>
                <a:moveTo>
                  <a:pt x="10844" y="14601"/>
                </a:moveTo>
                <a:cubicBezTo>
                  <a:pt x="10814" y="14601"/>
                  <a:pt x="10791" y="14646"/>
                  <a:pt x="10791" y="14704"/>
                </a:cubicBezTo>
                <a:lnTo>
                  <a:pt x="10791" y="14924"/>
                </a:lnTo>
                <a:cubicBezTo>
                  <a:pt x="10791" y="14981"/>
                  <a:pt x="10814" y="15028"/>
                  <a:pt x="10844" y="15028"/>
                </a:cubicBezTo>
                <a:cubicBezTo>
                  <a:pt x="10873" y="15028"/>
                  <a:pt x="10895" y="14981"/>
                  <a:pt x="10895" y="14924"/>
                </a:cubicBezTo>
                <a:lnTo>
                  <a:pt x="10895" y="14704"/>
                </a:lnTo>
                <a:cubicBezTo>
                  <a:pt x="10895" y="14646"/>
                  <a:pt x="10873" y="14601"/>
                  <a:pt x="10844" y="14601"/>
                </a:cubicBezTo>
                <a:close/>
                <a:moveTo>
                  <a:pt x="11692" y="14601"/>
                </a:moveTo>
                <a:cubicBezTo>
                  <a:pt x="11663" y="14601"/>
                  <a:pt x="11640" y="14646"/>
                  <a:pt x="11640" y="14704"/>
                </a:cubicBezTo>
                <a:lnTo>
                  <a:pt x="11640" y="14924"/>
                </a:lnTo>
                <a:cubicBezTo>
                  <a:pt x="11640" y="14981"/>
                  <a:pt x="11663" y="15028"/>
                  <a:pt x="11692" y="15028"/>
                </a:cubicBezTo>
                <a:cubicBezTo>
                  <a:pt x="11721" y="15028"/>
                  <a:pt x="11745" y="14981"/>
                  <a:pt x="11745" y="14924"/>
                </a:cubicBezTo>
                <a:lnTo>
                  <a:pt x="11745" y="14704"/>
                </a:lnTo>
                <a:cubicBezTo>
                  <a:pt x="11745" y="14646"/>
                  <a:pt x="11721" y="14601"/>
                  <a:pt x="11692" y="14601"/>
                </a:cubicBezTo>
                <a:close/>
                <a:moveTo>
                  <a:pt x="12007" y="14601"/>
                </a:moveTo>
                <a:cubicBezTo>
                  <a:pt x="11978" y="14601"/>
                  <a:pt x="11955" y="14646"/>
                  <a:pt x="11955" y="14704"/>
                </a:cubicBezTo>
                <a:lnTo>
                  <a:pt x="11955" y="14924"/>
                </a:lnTo>
                <a:cubicBezTo>
                  <a:pt x="11955" y="14981"/>
                  <a:pt x="11978" y="15028"/>
                  <a:pt x="12007" y="15028"/>
                </a:cubicBezTo>
                <a:cubicBezTo>
                  <a:pt x="12036" y="15028"/>
                  <a:pt x="12060" y="14981"/>
                  <a:pt x="12060" y="14924"/>
                </a:cubicBezTo>
                <a:lnTo>
                  <a:pt x="12060" y="14704"/>
                </a:lnTo>
                <a:cubicBezTo>
                  <a:pt x="12060" y="14646"/>
                  <a:pt x="12036" y="14601"/>
                  <a:pt x="12007" y="14601"/>
                </a:cubicBezTo>
                <a:close/>
                <a:moveTo>
                  <a:pt x="12856" y="14601"/>
                </a:moveTo>
                <a:cubicBezTo>
                  <a:pt x="12827" y="14601"/>
                  <a:pt x="12804" y="14646"/>
                  <a:pt x="12804" y="14704"/>
                </a:cubicBezTo>
                <a:lnTo>
                  <a:pt x="12804" y="14924"/>
                </a:lnTo>
                <a:cubicBezTo>
                  <a:pt x="12804" y="14981"/>
                  <a:pt x="12827" y="15028"/>
                  <a:pt x="12856" y="15028"/>
                </a:cubicBezTo>
                <a:cubicBezTo>
                  <a:pt x="12886" y="15028"/>
                  <a:pt x="12909" y="14981"/>
                  <a:pt x="12909" y="14924"/>
                </a:cubicBezTo>
                <a:lnTo>
                  <a:pt x="12909" y="14704"/>
                </a:lnTo>
                <a:cubicBezTo>
                  <a:pt x="12909" y="14646"/>
                  <a:pt x="12886" y="14601"/>
                  <a:pt x="12856" y="14601"/>
                </a:cubicBezTo>
                <a:close/>
                <a:moveTo>
                  <a:pt x="13171" y="14601"/>
                </a:moveTo>
                <a:cubicBezTo>
                  <a:pt x="13142" y="14601"/>
                  <a:pt x="13118" y="14646"/>
                  <a:pt x="13118" y="14704"/>
                </a:cubicBezTo>
                <a:lnTo>
                  <a:pt x="13118" y="14924"/>
                </a:lnTo>
                <a:cubicBezTo>
                  <a:pt x="13118" y="14981"/>
                  <a:pt x="13142" y="15028"/>
                  <a:pt x="13171" y="15028"/>
                </a:cubicBezTo>
                <a:cubicBezTo>
                  <a:pt x="13200" y="15028"/>
                  <a:pt x="13224" y="14981"/>
                  <a:pt x="13224" y="14924"/>
                </a:cubicBezTo>
                <a:lnTo>
                  <a:pt x="13224" y="14704"/>
                </a:lnTo>
                <a:cubicBezTo>
                  <a:pt x="13224" y="14646"/>
                  <a:pt x="13200" y="14601"/>
                  <a:pt x="13171" y="14601"/>
                </a:cubicBezTo>
                <a:close/>
                <a:moveTo>
                  <a:pt x="14021" y="14601"/>
                </a:moveTo>
                <a:cubicBezTo>
                  <a:pt x="13992" y="14601"/>
                  <a:pt x="13968" y="14646"/>
                  <a:pt x="13968" y="14704"/>
                </a:cubicBezTo>
                <a:lnTo>
                  <a:pt x="13968" y="14924"/>
                </a:lnTo>
                <a:cubicBezTo>
                  <a:pt x="13968" y="14981"/>
                  <a:pt x="13992" y="15028"/>
                  <a:pt x="14021" y="15028"/>
                </a:cubicBezTo>
                <a:cubicBezTo>
                  <a:pt x="14050" y="15028"/>
                  <a:pt x="14074" y="14981"/>
                  <a:pt x="14074" y="14924"/>
                </a:cubicBezTo>
                <a:lnTo>
                  <a:pt x="14074" y="14704"/>
                </a:lnTo>
                <a:cubicBezTo>
                  <a:pt x="14074" y="14646"/>
                  <a:pt x="14050" y="14601"/>
                  <a:pt x="14021" y="14601"/>
                </a:cubicBezTo>
                <a:close/>
                <a:moveTo>
                  <a:pt x="14335" y="14601"/>
                </a:moveTo>
                <a:cubicBezTo>
                  <a:pt x="14306" y="14601"/>
                  <a:pt x="14282" y="14646"/>
                  <a:pt x="14282" y="14704"/>
                </a:cubicBezTo>
                <a:lnTo>
                  <a:pt x="14282" y="14924"/>
                </a:lnTo>
                <a:cubicBezTo>
                  <a:pt x="14282" y="14981"/>
                  <a:pt x="14306" y="15028"/>
                  <a:pt x="14335" y="15028"/>
                </a:cubicBezTo>
                <a:cubicBezTo>
                  <a:pt x="14364" y="15028"/>
                  <a:pt x="14388" y="14981"/>
                  <a:pt x="14388" y="14924"/>
                </a:cubicBezTo>
                <a:lnTo>
                  <a:pt x="14388" y="14704"/>
                </a:lnTo>
                <a:cubicBezTo>
                  <a:pt x="14388" y="14646"/>
                  <a:pt x="14364" y="14601"/>
                  <a:pt x="14335" y="14601"/>
                </a:cubicBezTo>
                <a:close/>
                <a:moveTo>
                  <a:pt x="15185" y="14601"/>
                </a:moveTo>
                <a:cubicBezTo>
                  <a:pt x="15156" y="14601"/>
                  <a:pt x="15132" y="14646"/>
                  <a:pt x="15132" y="14704"/>
                </a:cubicBezTo>
                <a:lnTo>
                  <a:pt x="15132" y="14924"/>
                </a:lnTo>
                <a:cubicBezTo>
                  <a:pt x="15132" y="14981"/>
                  <a:pt x="15156" y="15028"/>
                  <a:pt x="15185" y="15028"/>
                </a:cubicBezTo>
                <a:cubicBezTo>
                  <a:pt x="15214" y="15028"/>
                  <a:pt x="15237" y="14981"/>
                  <a:pt x="15237" y="14924"/>
                </a:cubicBezTo>
                <a:lnTo>
                  <a:pt x="15237" y="14704"/>
                </a:lnTo>
                <a:cubicBezTo>
                  <a:pt x="15237" y="14646"/>
                  <a:pt x="15214" y="14601"/>
                  <a:pt x="15185" y="14601"/>
                </a:cubicBezTo>
                <a:close/>
                <a:moveTo>
                  <a:pt x="15500" y="14601"/>
                </a:moveTo>
                <a:cubicBezTo>
                  <a:pt x="15470" y="14601"/>
                  <a:pt x="15447" y="14646"/>
                  <a:pt x="15447" y="14704"/>
                </a:cubicBezTo>
                <a:lnTo>
                  <a:pt x="15447" y="14924"/>
                </a:lnTo>
                <a:cubicBezTo>
                  <a:pt x="15447" y="14981"/>
                  <a:pt x="15470" y="15028"/>
                  <a:pt x="15500" y="15028"/>
                </a:cubicBezTo>
                <a:cubicBezTo>
                  <a:pt x="15529" y="15028"/>
                  <a:pt x="15551" y="14981"/>
                  <a:pt x="15551" y="14924"/>
                </a:cubicBezTo>
                <a:lnTo>
                  <a:pt x="15551" y="14704"/>
                </a:lnTo>
                <a:cubicBezTo>
                  <a:pt x="15551" y="14646"/>
                  <a:pt x="15529" y="14601"/>
                  <a:pt x="15500" y="14601"/>
                </a:cubicBezTo>
                <a:close/>
                <a:moveTo>
                  <a:pt x="16349" y="14601"/>
                </a:moveTo>
                <a:cubicBezTo>
                  <a:pt x="16320" y="14601"/>
                  <a:pt x="16296" y="14646"/>
                  <a:pt x="16296" y="14704"/>
                </a:cubicBezTo>
                <a:lnTo>
                  <a:pt x="16296" y="14924"/>
                </a:lnTo>
                <a:cubicBezTo>
                  <a:pt x="16296" y="14981"/>
                  <a:pt x="16320" y="15028"/>
                  <a:pt x="16349" y="15028"/>
                </a:cubicBezTo>
                <a:cubicBezTo>
                  <a:pt x="16378" y="15028"/>
                  <a:pt x="16401" y="14981"/>
                  <a:pt x="16401" y="14924"/>
                </a:cubicBezTo>
                <a:lnTo>
                  <a:pt x="16401" y="14704"/>
                </a:lnTo>
                <a:cubicBezTo>
                  <a:pt x="16401" y="14646"/>
                  <a:pt x="16378" y="14601"/>
                  <a:pt x="16349" y="14601"/>
                </a:cubicBezTo>
                <a:close/>
                <a:moveTo>
                  <a:pt x="16663" y="14601"/>
                </a:moveTo>
                <a:cubicBezTo>
                  <a:pt x="16634" y="14601"/>
                  <a:pt x="16611" y="14646"/>
                  <a:pt x="16611" y="14704"/>
                </a:cubicBezTo>
                <a:lnTo>
                  <a:pt x="16611" y="14924"/>
                </a:lnTo>
                <a:cubicBezTo>
                  <a:pt x="16611" y="14981"/>
                  <a:pt x="16634" y="15028"/>
                  <a:pt x="16663" y="15028"/>
                </a:cubicBezTo>
                <a:cubicBezTo>
                  <a:pt x="16692" y="15028"/>
                  <a:pt x="16716" y="14981"/>
                  <a:pt x="16716" y="14924"/>
                </a:cubicBezTo>
                <a:lnTo>
                  <a:pt x="16716" y="14704"/>
                </a:lnTo>
                <a:cubicBezTo>
                  <a:pt x="16716" y="14646"/>
                  <a:pt x="16692" y="14601"/>
                  <a:pt x="16663" y="14601"/>
                </a:cubicBezTo>
                <a:close/>
                <a:moveTo>
                  <a:pt x="17512" y="14601"/>
                </a:moveTo>
                <a:cubicBezTo>
                  <a:pt x="17483" y="14601"/>
                  <a:pt x="17459" y="14646"/>
                  <a:pt x="17459" y="14704"/>
                </a:cubicBezTo>
                <a:lnTo>
                  <a:pt x="17459" y="14924"/>
                </a:lnTo>
                <a:cubicBezTo>
                  <a:pt x="17459" y="14981"/>
                  <a:pt x="17483" y="15028"/>
                  <a:pt x="17512" y="15028"/>
                </a:cubicBezTo>
                <a:cubicBezTo>
                  <a:pt x="17541" y="15028"/>
                  <a:pt x="17565" y="14981"/>
                  <a:pt x="17565" y="14924"/>
                </a:cubicBezTo>
                <a:lnTo>
                  <a:pt x="17565" y="14704"/>
                </a:lnTo>
                <a:cubicBezTo>
                  <a:pt x="17565" y="14646"/>
                  <a:pt x="17541" y="14601"/>
                  <a:pt x="17512" y="14601"/>
                </a:cubicBezTo>
                <a:close/>
                <a:moveTo>
                  <a:pt x="17827" y="14601"/>
                </a:moveTo>
                <a:cubicBezTo>
                  <a:pt x="17798" y="14601"/>
                  <a:pt x="17774" y="14646"/>
                  <a:pt x="17774" y="14704"/>
                </a:cubicBezTo>
                <a:lnTo>
                  <a:pt x="17774" y="14924"/>
                </a:lnTo>
                <a:cubicBezTo>
                  <a:pt x="17774" y="14981"/>
                  <a:pt x="17798" y="15028"/>
                  <a:pt x="17827" y="15028"/>
                </a:cubicBezTo>
                <a:cubicBezTo>
                  <a:pt x="17856" y="15028"/>
                  <a:pt x="17880" y="14981"/>
                  <a:pt x="17880" y="14924"/>
                </a:cubicBezTo>
                <a:lnTo>
                  <a:pt x="17880" y="14704"/>
                </a:lnTo>
                <a:cubicBezTo>
                  <a:pt x="17880" y="14646"/>
                  <a:pt x="17856" y="14601"/>
                  <a:pt x="17827" y="14601"/>
                </a:cubicBezTo>
                <a:close/>
                <a:moveTo>
                  <a:pt x="18677" y="14601"/>
                </a:moveTo>
                <a:cubicBezTo>
                  <a:pt x="18648" y="14601"/>
                  <a:pt x="18624" y="14646"/>
                  <a:pt x="18624" y="14704"/>
                </a:cubicBezTo>
                <a:lnTo>
                  <a:pt x="18624" y="14924"/>
                </a:lnTo>
                <a:cubicBezTo>
                  <a:pt x="18624" y="14981"/>
                  <a:pt x="18648" y="15028"/>
                  <a:pt x="18677" y="15028"/>
                </a:cubicBezTo>
                <a:cubicBezTo>
                  <a:pt x="18706" y="15028"/>
                  <a:pt x="18730" y="14981"/>
                  <a:pt x="18730" y="14924"/>
                </a:cubicBezTo>
                <a:lnTo>
                  <a:pt x="18730" y="14704"/>
                </a:lnTo>
                <a:cubicBezTo>
                  <a:pt x="18730" y="14646"/>
                  <a:pt x="18706" y="14601"/>
                  <a:pt x="18677" y="14601"/>
                </a:cubicBezTo>
                <a:close/>
                <a:moveTo>
                  <a:pt x="18991" y="14601"/>
                </a:moveTo>
                <a:cubicBezTo>
                  <a:pt x="18962" y="14601"/>
                  <a:pt x="18938" y="14646"/>
                  <a:pt x="18938" y="14704"/>
                </a:cubicBezTo>
                <a:lnTo>
                  <a:pt x="18938" y="14924"/>
                </a:lnTo>
                <a:cubicBezTo>
                  <a:pt x="18938" y="14981"/>
                  <a:pt x="18962" y="15028"/>
                  <a:pt x="18991" y="15028"/>
                </a:cubicBezTo>
                <a:cubicBezTo>
                  <a:pt x="19020" y="15028"/>
                  <a:pt x="19044" y="14981"/>
                  <a:pt x="19044" y="14924"/>
                </a:cubicBezTo>
                <a:lnTo>
                  <a:pt x="19044" y="14704"/>
                </a:lnTo>
                <a:cubicBezTo>
                  <a:pt x="19044" y="14646"/>
                  <a:pt x="19020" y="14601"/>
                  <a:pt x="18991" y="14601"/>
                </a:cubicBezTo>
                <a:close/>
                <a:moveTo>
                  <a:pt x="19841" y="14601"/>
                </a:moveTo>
                <a:cubicBezTo>
                  <a:pt x="19812" y="14601"/>
                  <a:pt x="19788" y="14646"/>
                  <a:pt x="19788" y="14704"/>
                </a:cubicBezTo>
                <a:lnTo>
                  <a:pt x="19788" y="14924"/>
                </a:lnTo>
                <a:cubicBezTo>
                  <a:pt x="19788" y="14981"/>
                  <a:pt x="19812" y="15028"/>
                  <a:pt x="19841" y="15028"/>
                </a:cubicBezTo>
                <a:cubicBezTo>
                  <a:pt x="19870" y="15028"/>
                  <a:pt x="19894" y="14981"/>
                  <a:pt x="19894" y="14924"/>
                </a:cubicBezTo>
                <a:lnTo>
                  <a:pt x="19894" y="14704"/>
                </a:lnTo>
                <a:cubicBezTo>
                  <a:pt x="19894" y="14646"/>
                  <a:pt x="19870" y="14601"/>
                  <a:pt x="19841" y="14601"/>
                </a:cubicBezTo>
                <a:close/>
                <a:moveTo>
                  <a:pt x="20155" y="14601"/>
                </a:moveTo>
                <a:cubicBezTo>
                  <a:pt x="20126" y="14601"/>
                  <a:pt x="20102" y="14646"/>
                  <a:pt x="20102" y="14704"/>
                </a:cubicBezTo>
                <a:lnTo>
                  <a:pt x="20102" y="14924"/>
                </a:lnTo>
                <a:cubicBezTo>
                  <a:pt x="20102" y="14981"/>
                  <a:pt x="20126" y="15028"/>
                  <a:pt x="20155" y="15028"/>
                </a:cubicBezTo>
                <a:cubicBezTo>
                  <a:pt x="20184" y="15028"/>
                  <a:pt x="20207" y="14981"/>
                  <a:pt x="20207" y="14924"/>
                </a:cubicBezTo>
                <a:lnTo>
                  <a:pt x="20207" y="14704"/>
                </a:lnTo>
                <a:cubicBezTo>
                  <a:pt x="20207" y="14646"/>
                  <a:pt x="20184" y="14601"/>
                  <a:pt x="20155" y="14601"/>
                </a:cubicBezTo>
                <a:close/>
                <a:moveTo>
                  <a:pt x="21004" y="14601"/>
                </a:moveTo>
                <a:cubicBezTo>
                  <a:pt x="20975" y="14601"/>
                  <a:pt x="20952" y="14646"/>
                  <a:pt x="20952" y="14704"/>
                </a:cubicBezTo>
                <a:lnTo>
                  <a:pt x="20952" y="14924"/>
                </a:lnTo>
                <a:cubicBezTo>
                  <a:pt x="20952" y="14981"/>
                  <a:pt x="20975" y="15028"/>
                  <a:pt x="21004" y="15028"/>
                </a:cubicBezTo>
                <a:cubicBezTo>
                  <a:pt x="21033" y="15028"/>
                  <a:pt x="21057" y="14981"/>
                  <a:pt x="21057" y="14924"/>
                </a:cubicBezTo>
                <a:lnTo>
                  <a:pt x="21057" y="14704"/>
                </a:lnTo>
                <a:cubicBezTo>
                  <a:pt x="21057" y="14646"/>
                  <a:pt x="21033" y="14601"/>
                  <a:pt x="21004" y="14601"/>
                </a:cubicBezTo>
                <a:close/>
                <a:moveTo>
                  <a:pt x="21319" y="14601"/>
                </a:moveTo>
                <a:cubicBezTo>
                  <a:pt x="21289" y="14601"/>
                  <a:pt x="21267" y="14646"/>
                  <a:pt x="21267" y="14704"/>
                </a:cubicBezTo>
                <a:lnTo>
                  <a:pt x="21267" y="14924"/>
                </a:lnTo>
                <a:cubicBezTo>
                  <a:pt x="21267" y="14981"/>
                  <a:pt x="21289" y="15028"/>
                  <a:pt x="21319" y="15028"/>
                </a:cubicBezTo>
                <a:cubicBezTo>
                  <a:pt x="21348" y="15028"/>
                  <a:pt x="21372" y="14981"/>
                  <a:pt x="21372" y="14924"/>
                </a:cubicBezTo>
                <a:lnTo>
                  <a:pt x="21372" y="14704"/>
                </a:lnTo>
                <a:cubicBezTo>
                  <a:pt x="21372" y="14646"/>
                  <a:pt x="21348" y="14601"/>
                  <a:pt x="21319" y="14601"/>
                </a:cubicBezTo>
                <a:close/>
                <a:moveTo>
                  <a:pt x="281" y="15331"/>
                </a:moveTo>
                <a:cubicBezTo>
                  <a:pt x="252" y="15331"/>
                  <a:pt x="228" y="15376"/>
                  <a:pt x="228" y="15434"/>
                </a:cubicBezTo>
                <a:lnTo>
                  <a:pt x="228" y="15654"/>
                </a:lnTo>
                <a:cubicBezTo>
                  <a:pt x="228" y="15711"/>
                  <a:pt x="252" y="15758"/>
                  <a:pt x="281" y="15758"/>
                </a:cubicBezTo>
                <a:cubicBezTo>
                  <a:pt x="311" y="15758"/>
                  <a:pt x="334" y="15711"/>
                  <a:pt x="334" y="15654"/>
                </a:cubicBezTo>
                <a:lnTo>
                  <a:pt x="334" y="15434"/>
                </a:lnTo>
                <a:cubicBezTo>
                  <a:pt x="334" y="15376"/>
                  <a:pt x="311" y="15331"/>
                  <a:pt x="281" y="15331"/>
                </a:cubicBezTo>
                <a:close/>
                <a:moveTo>
                  <a:pt x="596" y="15331"/>
                </a:moveTo>
                <a:cubicBezTo>
                  <a:pt x="567" y="15331"/>
                  <a:pt x="543" y="15376"/>
                  <a:pt x="543" y="15434"/>
                </a:cubicBezTo>
                <a:lnTo>
                  <a:pt x="543" y="15654"/>
                </a:lnTo>
                <a:cubicBezTo>
                  <a:pt x="543" y="15711"/>
                  <a:pt x="567" y="15758"/>
                  <a:pt x="596" y="15758"/>
                </a:cubicBezTo>
                <a:cubicBezTo>
                  <a:pt x="625" y="15758"/>
                  <a:pt x="649" y="15711"/>
                  <a:pt x="649" y="15654"/>
                </a:cubicBezTo>
                <a:lnTo>
                  <a:pt x="649" y="15434"/>
                </a:lnTo>
                <a:cubicBezTo>
                  <a:pt x="649" y="15376"/>
                  <a:pt x="625" y="15331"/>
                  <a:pt x="596" y="15331"/>
                </a:cubicBezTo>
                <a:close/>
                <a:moveTo>
                  <a:pt x="1446" y="15331"/>
                </a:moveTo>
                <a:cubicBezTo>
                  <a:pt x="1417" y="15331"/>
                  <a:pt x="1393" y="15376"/>
                  <a:pt x="1393" y="15434"/>
                </a:cubicBezTo>
                <a:lnTo>
                  <a:pt x="1393" y="15654"/>
                </a:lnTo>
                <a:cubicBezTo>
                  <a:pt x="1393" y="15711"/>
                  <a:pt x="1417" y="15758"/>
                  <a:pt x="1446" y="15758"/>
                </a:cubicBezTo>
                <a:cubicBezTo>
                  <a:pt x="1475" y="15758"/>
                  <a:pt x="1499" y="15711"/>
                  <a:pt x="1499" y="15654"/>
                </a:cubicBezTo>
                <a:lnTo>
                  <a:pt x="1499" y="15434"/>
                </a:lnTo>
                <a:cubicBezTo>
                  <a:pt x="1499" y="15376"/>
                  <a:pt x="1475" y="15331"/>
                  <a:pt x="1446" y="15331"/>
                </a:cubicBezTo>
                <a:close/>
                <a:moveTo>
                  <a:pt x="1760" y="15331"/>
                </a:moveTo>
                <a:cubicBezTo>
                  <a:pt x="1731" y="15331"/>
                  <a:pt x="1707" y="15376"/>
                  <a:pt x="1707" y="15434"/>
                </a:cubicBezTo>
                <a:lnTo>
                  <a:pt x="1707" y="15654"/>
                </a:lnTo>
                <a:cubicBezTo>
                  <a:pt x="1707" y="15711"/>
                  <a:pt x="1731" y="15758"/>
                  <a:pt x="1760" y="15758"/>
                </a:cubicBezTo>
                <a:cubicBezTo>
                  <a:pt x="1789" y="15758"/>
                  <a:pt x="1813" y="15711"/>
                  <a:pt x="1813" y="15654"/>
                </a:cubicBezTo>
                <a:lnTo>
                  <a:pt x="1813" y="15434"/>
                </a:lnTo>
                <a:cubicBezTo>
                  <a:pt x="1813" y="15376"/>
                  <a:pt x="1789" y="15331"/>
                  <a:pt x="1760" y="15331"/>
                </a:cubicBezTo>
                <a:close/>
                <a:moveTo>
                  <a:pt x="2610" y="15331"/>
                </a:moveTo>
                <a:cubicBezTo>
                  <a:pt x="2581" y="15331"/>
                  <a:pt x="2557" y="15376"/>
                  <a:pt x="2557" y="15434"/>
                </a:cubicBezTo>
                <a:lnTo>
                  <a:pt x="2557" y="15654"/>
                </a:lnTo>
                <a:cubicBezTo>
                  <a:pt x="2557" y="15711"/>
                  <a:pt x="2581" y="15758"/>
                  <a:pt x="2610" y="15758"/>
                </a:cubicBezTo>
                <a:cubicBezTo>
                  <a:pt x="2639" y="15758"/>
                  <a:pt x="2662" y="15711"/>
                  <a:pt x="2662" y="15654"/>
                </a:cubicBezTo>
                <a:lnTo>
                  <a:pt x="2662" y="15434"/>
                </a:lnTo>
                <a:cubicBezTo>
                  <a:pt x="2662" y="15376"/>
                  <a:pt x="2639" y="15331"/>
                  <a:pt x="2610" y="15331"/>
                </a:cubicBezTo>
                <a:close/>
                <a:moveTo>
                  <a:pt x="2924" y="15331"/>
                </a:moveTo>
                <a:cubicBezTo>
                  <a:pt x="2895" y="15331"/>
                  <a:pt x="2871" y="15376"/>
                  <a:pt x="2871" y="15434"/>
                </a:cubicBezTo>
                <a:lnTo>
                  <a:pt x="2871" y="15654"/>
                </a:lnTo>
                <a:cubicBezTo>
                  <a:pt x="2871" y="15711"/>
                  <a:pt x="2895" y="15758"/>
                  <a:pt x="2924" y="15758"/>
                </a:cubicBezTo>
                <a:cubicBezTo>
                  <a:pt x="2954" y="15758"/>
                  <a:pt x="2976" y="15711"/>
                  <a:pt x="2976" y="15654"/>
                </a:cubicBezTo>
                <a:lnTo>
                  <a:pt x="2976" y="15434"/>
                </a:lnTo>
                <a:cubicBezTo>
                  <a:pt x="2976" y="15376"/>
                  <a:pt x="2954" y="15331"/>
                  <a:pt x="2924" y="15331"/>
                </a:cubicBezTo>
                <a:close/>
                <a:moveTo>
                  <a:pt x="3773" y="15331"/>
                </a:moveTo>
                <a:cubicBezTo>
                  <a:pt x="3744" y="15331"/>
                  <a:pt x="3721" y="15376"/>
                  <a:pt x="3721" y="15434"/>
                </a:cubicBezTo>
                <a:lnTo>
                  <a:pt x="3721" y="15654"/>
                </a:lnTo>
                <a:cubicBezTo>
                  <a:pt x="3721" y="15711"/>
                  <a:pt x="3744" y="15758"/>
                  <a:pt x="3773" y="15758"/>
                </a:cubicBezTo>
                <a:cubicBezTo>
                  <a:pt x="3802" y="15758"/>
                  <a:pt x="3826" y="15711"/>
                  <a:pt x="3826" y="15654"/>
                </a:cubicBezTo>
                <a:lnTo>
                  <a:pt x="3826" y="15434"/>
                </a:lnTo>
                <a:cubicBezTo>
                  <a:pt x="3826" y="15376"/>
                  <a:pt x="3802" y="15331"/>
                  <a:pt x="3773" y="15331"/>
                </a:cubicBezTo>
                <a:close/>
                <a:moveTo>
                  <a:pt x="4088" y="15331"/>
                </a:moveTo>
                <a:cubicBezTo>
                  <a:pt x="4058" y="15331"/>
                  <a:pt x="4035" y="15376"/>
                  <a:pt x="4035" y="15434"/>
                </a:cubicBezTo>
                <a:lnTo>
                  <a:pt x="4035" y="15654"/>
                </a:lnTo>
                <a:cubicBezTo>
                  <a:pt x="4035" y="15711"/>
                  <a:pt x="4058" y="15758"/>
                  <a:pt x="4088" y="15758"/>
                </a:cubicBezTo>
                <a:cubicBezTo>
                  <a:pt x="4117" y="15758"/>
                  <a:pt x="4141" y="15711"/>
                  <a:pt x="4141" y="15654"/>
                </a:cubicBezTo>
                <a:lnTo>
                  <a:pt x="4141" y="15434"/>
                </a:lnTo>
                <a:cubicBezTo>
                  <a:pt x="4141" y="15376"/>
                  <a:pt x="4117" y="15331"/>
                  <a:pt x="4088" y="15331"/>
                </a:cubicBezTo>
                <a:close/>
                <a:moveTo>
                  <a:pt x="4937" y="15331"/>
                </a:moveTo>
                <a:cubicBezTo>
                  <a:pt x="4908" y="15331"/>
                  <a:pt x="4884" y="15376"/>
                  <a:pt x="4884" y="15434"/>
                </a:cubicBezTo>
                <a:lnTo>
                  <a:pt x="4884" y="15654"/>
                </a:lnTo>
                <a:cubicBezTo>
                  <a:pt x="4884" y="15711"/>
                  <a:pt x="4908" y="15758"/>
                  <a:pt x="4937" y="15758"/>
                </a:cubicBezTo>
                <a:cubicBezTo>
                  <a:pt x="4966" y="15758"/>
                  <a:pt x="4990" y="15711"/>
                  <a:pt x="4990" y="15654"/>
                </a:cubicBezTo>
                <a:lnTo>
                  <a:pt x="4990" y="15434"/>
                </a:lnTo>
                <a:cubicBezTo>
                  <a:pt x="4990" y="15376"/>
                  <a:pt x="4966" y="15331"/>
                  <a:pt x="4937" y="15331"/>
                </a:cubicBezTo>
                <a:close/>
                <a:moveTo>
                  <a:pt x="5252" y="15331"/>
                </a:moveTo>
                <a:cubicBezTo>
                  <a:pt x="5223" y="15331"/>
                  <a:pt x="5199" y="15376"/>
                  <a:pt x="5199" y="15434"/>
                </a:cubicBezTo>
                <a:lnTo>
                  <a:pt x="5199" y="15654"/>
                </a:lnTo>
                <a:cubicBezTo>
                  <a:pt x="5199" y="15711"/>
                  <a:pt x="5223" y="15758"/>
                  <a:pt x="5252" y="15758"/>
                </a:cubicBezTo>
                <a:cubicBezTo>
                  <a:pt x="5281" y="15758"/>
                  <a:pt x="5305" y="15711"/>
                  <a:pt x="5305" y="15654"/>
                </a:cubicBezTo>
                <a:lnTo>
                  <a:pt x="5305" y="15434"/>
                </a:lnTo>
                <a:cubicBezTo>
                  <a:pt x="5305" y="15376"/>
                  <a:pt x="5281" y="15331"/>
                  <a:pt x="5252" y="15331"/>
                </a:cubicBezTo>
                <a:close/>
                <a:moveTo>
                  <a:pt x="6102" y="15331"/>
                </a:moveTo>
                <a:cubicBezTo>
                  <a:pt x="6072" y="15331"/>
                  <a:pt x="6049" y="15376"/>
                  <a:pt x="6049" y="15434"/>
                </a:cubicBezTo>
                <a:lnTo>
                  <a:pt x="6049" y="15654"/>
                </a:lnTo>
                <a:cubicBezTo>
                  <a:pt x="6049" y="15711"/>
                  <a:pt x="6072" y="15758"/>
                  <a:pt x="6102" y="15758"/>
                </a:cubicBezTo>
                <a:cubicBezTo>
                  <a:pt x="6131" y="15758"/>
                  <a:pt x="6155" y="15711"/>
                  <a:pt x="6155" y="15654"/>
                </a:cubicBezTo>
                <a:lnTo>
                  <a:pt x="6155" y="15434"/>
                </a:lnTo>
                <a:cubicBezTo>
                  <a:pt x="6155" y="15376"/>
                  <a:pt x="6131" y="15331"/>
                  <a:pt x="6102" y="15331"/>
                </a:cubicBezTo>
                <a:close/>
                <a:moveTo>
                  <a:pt x="6416" y="15331"/>
                </a:moveTo>
                <a:cubicBezTo>
                  <a:pt x="6387" y="15331"/>
                  <a:pt x="6363" y="15376"/>
                  <a:pt x="6363" y="15434"/>
                </a:cubicBezTo>
                <a:lnTo>
                  <a:pt x="6363" y="15654"/>
                </a:lnTo>
                <a:cubicBezTo>
                  <a:pt x="6363" y="15711"/>
                  <a:pt x="6387" y="15758"/>
                  <a:pt x="6416" y="15758"/>
                </a:cubicBezTo>
                <a:cubicBezTo>
                  <a:pt x="6445" y="15758"/>
                  <a:pt x="6469" y="15711"/>
                  <a:pt x="6469" y="15654"/>
                </a:cubicBezTo>
                <a:lnTo>
                  <a:pt x="6469" y="15434"/>
                </a:lnTo>
                <a:cubicBezTo>
                  <a:pt x="6469" y="15376"/>
                  <a:pt x="6445" y="15331"/>
                  <a:pt x="6416" y="15331"/>
                </a:cubicBezTo>
                <a:close/>
                <a:moveTo>
                  <a:pt x="7266" y="15331"/>
                </a:moveTo>
                <a:cubicBezTo>
                  <a:pt x="7237" y="15331"/>
                  <a:pt x="7213" y="15376"/>
                  <a:pt x="7213" y="15434"/>
                </a:cubicBezTo>
                <a:lnTo>
                  <a:pt x="7213" y="15654"/>
                </a:lnTo>
                <a:cubicBezTo>
                  <a:pt x="7213" y="15711"/>
                  <a:pt x="7237" y="15758"/>
                  <a:pt x="7266" y="15758"/>
                </a:cubicBezTo>
                <a:cubicBezTo>
                  <a:pt x="7295" y="15758"/>
                  <a:pt x="7318" y="15711"/>
                  <a:pt x="7318" y="15654"/>
                </a:cubicBezTo>
                <a:lnTo>
                  <a:pt x="7318" y="15434"/>
                </a:lnTo>
                <a:cubicBezTo>
                  <a:pt x="7318" y="15376"/>
                  <a:pt x="7295" y="15331"/>
                  <a:pt x="7266" y="15331"/>
                </a:cubicBezTo>
                <a:close/>
                <a:moveTo>
                  <a:pt x="7580" y="15331"/>
                </a:moveTo>
                <a:cubicBezTo>
                  <a:pt x="7551" y="15331"/>
                  <a:pt x="7527" y="15376"/>
                  <a:pt x="7527" y="15434"/>
                </a:cubicBezTo>
                <a:lnTo>
                  <a:pt x="7527" y="15654"/>
                </a:lnTo>
                <a:cubicBezTo>
                  <a:pt x="7527" y="15711"/>
                  <a:pt x="7551" y="15758"/>
                  <a:pt x="7580" y="15758"/>
                </a:cubicBezTo>
                <a:cubicBezTo>
                  <a:pt x="7609" y="15758"/>
                  <a:pt x="7632" y="15711"/>
                  <a:pt x="7632" y="15654"/>
                </a:cubicBezTo>
                <a:lnTo>
                  <a:pt x="7632" y="15434"/>
                </a:lnTo>
                <a:cubicBezTo>
                  <a:pt x="7632" y="15376"/>
                  <a:pt x="7609" y="15331"/>
                  <a:pt x="7580" y="15331"/>
                </a:cubicBezTo>
                <a:close/>
                <a:moveTo>
                  <a:pt x="8429" y="15331"/>
                </a:moveTo>
                <a:cubicBezTo>
                  <a:pt x="8400" y="15331"/>
                  <a:pt x="8377" y="15376"/>
                  <a:pt x="8377" y="15434"/>
                </a:cubicBezTo>
                <a:lnTo>
                  <a:pt x="8377" y="15654"/>
                </a:lnTo>
                <a:cubicBezTo>
                  <a:pt x="8377" y="15711"/>
                  <a:pt x="8400" y="15758"/>
                  <a:pt x="8429" y="15758"/>
                </a:cubicBezTo>
                <a:cubicBezTo>
                  <a:pt x="8458" y="15758"/>
                  <a:pt x="8482" y="15711"/>
                  <a:pt x="8482" y="15654"/>
                </a:cubicBezTo>
                <a:lnTo>
                  <a:pt x="8482" y="15434"/>
                </a:lnTo>
                <a:cubicBezTo>
                  <a:pt x="8482" y="15376"/>
                  <a:pt x="8458" y="15331"/>
                  <a:pt x="8429" y="15331"/>
                </a:cubicBezTo>
                <a:close/>
                <a:moveTo>
                  <a:pt x="8744" y="15331"/>
                </a:moveTo>
                <a:cubicBezTo>
                  <a:pt x="8714" y="15331"/>
                  <a:pt x="8691" y="15376"/>
                  <a:pt x="8691" y="15434"/>
                </a:cubicBezTo>
                <a:lnTo>
                  <a:pt x="8691" y="15654"/>
                </a:lnTo>
                <a:cubicBezTo>
                  <a:pt x="8691" y="15711"/>
                  <a:pt x="8714" y="15758"/>
                  <a:pt x="8744" y="15758"/>
                </a:cubicBezTo>
                <a:cubicBezTo>
                  <a:pt x="8773" y="15758"/>
                  <a:pt x="8796" y="15711"/>
                  <a:pt x="8796" y="15654"/>
                </a:cubicBezTo>
                <a:lnTo>
                  <a:pt x="8796" y="15434"/>
                </a:lnTo>
                <a:cubicBezTo>
                  <a:pt x="8796" y="15376"/>
                  <a:pt x="8773" y="15331"/>
                  <a:pt x="8744" y="15331"/>
                </a:cubicBezTo>
                <a:close/>
                <a:moveTo>
                  <a:pt x="9593" y="15331"/>
                </a:moveTo>
                <a:cubicBezTo>
                  <a:pt x="9564" y="15331"/>
                  <a:pt x="9540" y="15376"/>
                  <a:pt x="9540" y="15434"/>
                </a:cubicBezTo>
                <a:lnTo>
                  <a:pt x="9540" y="15654"/>
                </a:lnTo>
                <a:cubicBezTo>
                  <a:pt x="9540" y="15711"/>
                  <a:pt x="9564" y="15758"/>
                  <a:pt x="9593" y="15758"/>
                </a:cubicBezTo>
                <a:cubicBezTo>
                  <a:pt x="9622" y="15758"/>
                  <a:pt x="9646" y="15711"/>
                  <a:pt x="9646" y="15654"/>
                </a:cubicBezTo>
                <a:lnTo>
                  <a:pt x="9646" y="15434"/>
                </a:lnTo>
                <a:cubicBezTo>
                  <a:pt x="9646" y="15376"/>
                  <a:pt x="9622" y="15331"/>
                  <a:pt x="9593" y="15331"/>
                </a:cubicBezTo>
                <a:close/>
                <a:moveTo>
                  <a:pt x="9908" y="15331"/>
                </a:moveTo>
                <a:cubicBezTo>
                  <a:pt x="9879" y="15331"/>
                  <a:pt x="9855" y="15376"/>
                  <a:pt x="9855" y="15434"/>
                </a:cubicBezTo>
                <a:lnTo>
                  <a:pt x="9855" y="15654"/>
                </a:lnTo>
                <a:cubicBezTo>
                  <a:pt x="9855" y="15711"/>
                  <a:pt x="9879" y="15758"/>
                  <a:pt x="9908" y="15758"/>
                </a:cubicBezTo>
                <a:cubicBezTo>
                  <a:pt x="9937" y="15758"/>
                  <a:pt x="9961" y="15711"/>
                  <a:pt x="9961" y="15654"/>
                </a:cubicBezTo>
                <a:lnTo>
                  <a:pt x="9961" y="15434"/>
                </a:lnTo>
                <a:cubicBezTo>
                  <a:pt x="9961" y="15376"/>
                  <a:pt x="9937" y="15331"/>
                  <a:pt x="9908" y="15331"/>
                </a:cubicBezTo>
                <a:close/>
                <a:moveTo>
                  <a:pt x="10758" y="15331"/>
                </a:moveTo>
                <a:cubicBezTo>
                  <a:pt x="10728" y="15331"/>
                  <a:pt x="10705" y="15376"/>
                  <a:pt x="10705" y="15434"/>
                </a:cubicBezTo>
                <a:lnTo>
                  <a:pt x="10705" y="15654"/>
                </a:lnTo>
                <a:cubicBezTo>
                  <a:pt x="10705" y="15711"/>
                  <a:pt x="10728" y="15758"/>
                  <a:pt x="10758" y="15758"/>
                </a:cubicBezTo>
                <a:cubicBezTo>
                  <a:pt x="10787" y="15758"/>
                  <a:pt x="10810" y="15711"/>
                  <a:pt x="10810" y="15654"/>
                </a:cubicBezTo>
                <a:lnTo>
                  <a:pt x="10810" y="15434"/>
                </a:lnTo>
                <a:cubicBezTo>
                  <a:pt x="10810" y="15376"/>
                  <a:pt x="10787" y="15331"/>
                  <a:pt x="10758" y="15331"/>
                </a:cubicBezTo>
                <a:close/>
                <a:moveTo>
                  <a:pt x="11072" y="15331"/>
                </a:moveTo>
                <a:cubicBezTo>
                  <a:pt x="11043" y="15331"/>
                  <a:pt x="11019" y="15376"/>
                  <a:pt x="11019" y="15434"/>
                </a:cubicBezTo>
                <a:lnTo>
                  <a:pt x="11019" y="15654"/>
                </a:lnTo>
                <a:cubicBezTo>
                  <a:pt x="11019" y="15711"/>
                  <a:pt x="11043" y="15758"/>
                  <a:pt x="11072" y="15758"/>
                </a:cubicBezTo>
                <a:cubicBezTo>
                  <a:pt x="11101" y="15758"/>
                  <a:pt x="11125" y="15711"/>
                  <a:pt x="11125" y="15654"/>
                </a:cubicBezTo>
                <a:lnTo>
                  <a:pt x="11125" y="15434"/>
                </a:lnTo>
                <a:cubicBezTo>
                  <a:pt x="11125" y="15376"/>
                  <a:pt x="11101" y="15331"/>
                  <a:pt x="11072" y="15331"/>
                </a:cubicBezTo>
                <a:close/>
                <a:moveTo>
                  <a:pt x="11922" y="15331"/>
                </a:moveTo>
                <a:cubicBezTo>
                  <a:pt x="11893" y="15331"/>
                  <a:pt x="11869" y="15376"/>
                  <a:pt x="11869" y="15434"/>
                </a:cubicBezTo>
                <a:lnTo>
                  <a:pt x="11869" y="15654"/>
                </a:lnTo>
                <a:cubicBezTo>
                  <a:pt x="11869" y="15711"/>
                  <a:pt x="11893" y="15758"/>
                  <a:pt x="11922" y="15758"/>
                </a:cubicBezTo>
                <a:cubicBezTo>
                  <a:pt x="11951" y="15758"/>
                  <a:pt x="11974" y="15711"/>
                  <a:pt x="11974" y="15654"/>
                </a:cubicBezTo>
                <a:lnTo>
                  <a:pt x="11974" y="15434"/>
                </a:lnTo>
                <a:cubicBezTo>
                  <a:pt x="11974" y="15376"/>
                  <a:pt x="11951" y="15331"/>
                  <a:pt x="11922" y="15331"/>
                </a:cubicBezTo>
                <a:close/>
                <a:moveTo>
                  <a:pt x="12236" y="15331"/>
                </a:moveTo>
                <a:cubicBezTo>
                  <a:pt x="12207" y="15331"/>
                  <a:pt x="12183" y="15376"/>
                  <a:pt x="12183" y="15434"/>
                </a:cubicBezTo>
                <a:lnTo>
                  <a:pt x="12183" y="15654"/>
                </a:lnTo>
                <a:cubicBezTo>
                  <a:pt x="12183" y="15711"/>
                  <a:pt x="12207" y="15758"/>
                  <a:pt x="12236" y="15758"/>
                </a:cubicBezTo>
                <a:cubicBezTo>
                  <a:pt x="12265" y="15758"/>
                  <a:pt x="12288" y="15711"/>
                  <a:pt x="12288" y="15654"/>
                </a:cubicBezTo>
                <a:lnTo>
                  <a:pt x="12288" y="15434"/>
                </a:lnTo>
                <a:cubicBezTo>
                  <a:pt x="12288" y="15376"/>
                  <a:pt x="12265" y="15331"/>
                  <a:pt x="12236" y="15331"/>
                </a:cubicBezTo>
                <a:close/>
                <a:moveTo>
                  <a:pt x="13085" y="15331"/>
                </a:moveTo>
                <a:cubicBezTo>
                  <a:pt x="13056" y="15331"/>
                  <a:pt x="13032" y="15376"/>
                  <a:pt x="13032" y="15434"/>
                </a:cubicBezTo>
                <a:lnTo>
                  <a:pt x="13032" y="15654"/>
                </a:lnTo>
                <a:cubicBezTo>
                  <a:pt x="13032" y="15711"/>
                  <a:pt x="13056" y="15758"/>
                  <a:pt x="13085" y="15758"/>
                </a:cubicBezTo>
                <a:cubicBezTo>
                  <a:pt x="13114" y="15758"/>
                  <a:pt x="13138" y="15711"/>
                  <a:pt x="13138" y="15654"/>
                </a:cubicBezTo>
                <a:lnTo>
                  <a:pt x="13138" y="15434"/>
                </a:lnTo>
                <a:cubicBezTo>
                  <a:pt x="13138" y="15376"/>
                  <a:pt x="13114" y="15331"/>
                  <a:pt x="13085" y="15331"/>
                </a:cubicBezTo>
                <a:close/>
                <a:moveTo>
                  <a:pt x="13399" y="15331"/>
                </a:moveTo>
                <a:cubicBezTo>
                  <a:pt x="13370" y="15331"/>
                  <a:pt x="13348" y="15376"/>
                  <a:pt x="13348" y="15434"/>
                </a:cubicBezTo>
                <a:lnTo>
                  <a:pt x="13348" y="15654"/>
                </a:lnTo>
                <a:cubicBezTo>
                  <a:pt x="13348" y="15711"/>
                  <a:pt x="13370" y="15758"/>
                  <a:pt x="13399" y="15758"/>
                </a:cubicBezTo>
                <a:cubicBezTo>
                  <a:pt x="13428" y="15758"/>
                  <a:pt x="13452" y="15711"/>
                  <a:pt x="13452" y="15654"/>
                </a:cubicBezTo>
                <a:lnTo>
                  <a:pt x="13452" y="15434"/>
                </a:lnTo>
                <a:cubicBezTo>
                  <a:pt x="13452" y="15376"/>
                  <a:pt x="13428" y="15331"/>
                  <a:pt x="13399" y="15331"/>
                </a:cubicBezTo>
                <a:close/>
                <a:moveTo>
                  <a:pt x="14249" y="15331"/>
                </a:moveTo>
                <a:cubicBezTo>
                  <a:pt x="14220" y="15331"/>
                  <a:pt x="14196" y="15376"/>
                  <a:pt x="14196" y="15434"/>
                </a:cubicBezTo>
                <a:lnTo>
                  <a:pt x="14196" y="15654"/>
                </a:lnTo>
                <a:cubicBezTo>
                  <a:pt x="14196" y="15711"/>
                  <a:pt x="14220" y="15758"/>
                  <a:pt x="14249" y="15758"/>
                </a:cubicBezTo>
                <a:cubicBezTo>
                  <a:pt x="14278" y="15758"/>
                  <a:pt x="14302" y="15711"/>
                  <a:pt x="14302" y="15654"/>
                </a:cubicBezTo>
                <a:lnTo>
                  <a:pt x="14302" y="15434"/>
                </a:lnTo>
                <a:cubicBezTo>
                  <a:pt x="14302" y="15376"/>
                  <a:pt x="14278" y="15331"/>
                  <a:pt x="14249" y="15331"/>
                </a:cubicBezTo>
                <a:close/>
                <a:moveTo>
                  <a:pt x="14564" y="15331"/>
                </a:moveTo>
                <a:cubicBezTo>
                  <a:pt x="14535" y="15331"/>
                  <a:pt x="14511" y="15376"/>
                  <a:pt x="14511" y="15434"/>
                </a:cubicBezTo>
                <a:lnTo>
                  <a:pt x="14511" y="15654"/>
                </a:lnTo>
                <a:cubicBezTo>
                  <a:pt x="14511" y="15711"/>
                  <a:pt x="14535" y="15758"/>
                  <a:pt x="14564" y="15758"/>
                </a:cubicBezTo>
                <a:cubicBezTo>
                  <a:pt x="14593" y="15758"/>
                  <a:pt x="14617" y="15711"/>
                  <a:pt x="14617" y="15654"/>
                </a:cubicBezTo>
                <a:lnTo>
                  <a:pt x="14617" y="15434"/>
                </a:lnTo>
                <a:cubicBezTo>
                  <a:pt x="14617" y="15376"/>
                  <a:pt x="14593" y="15331"/>
                  <a:pt x="14564" y="15331"/>
                </a:cubicBezTo>
                <a:close/>
                <a:moveTo>
                  <a:pt x="15413" y="15331"/>
                </a:moveTo>
                <a:cubicBezTo>
                  <a:pt x="15384" y="15331"/>
                  <a:pt x="15360" y="15376"/>
                  <a:pt x="15360" y="15434"/>
                </a:cubicBezTo>
                <a:lnTo>
                  <a:pt x="15360" y="15654"/>
                </a:lnTo>
                <a:cubicBezTo>
                  <a:pt x="15360" y="15711"/>
                  <a:pt x="15384" y="15758"/>
                  <a:pt x="15413" y="15758"/>
                </a:cubicBezTo>
                <a:cubicBezTo>
                  <a:pt x="15442" y="15758"/>
                  <a:pt x="15465" y="15711"/>
                  <a:pt x="15465" y="15654"/>
                </a:cubicBezTo>
                <a:lnTo>
                  <a:pt x="15465" y="15434"/>
                </a:lnTo>
                <a:cubicBezTo>
                  <a:pt x="15465" y="15376"/>
                  <a:pt x="15442" y="15331"/>
                  <a:pt x="15413" y="15331"/>
                </a:cubicBezTo>
                <a:close/>
                <a:moveTo>
                  <a:pt x="15728" y="15331"/>
                </a:moveTo>
                <a:cubicBezTo>
                  <a:pt x="15699" y="15331"/>
                  <a:pt x="15675" y="15376"/>
                  <a:pt x="15675" y="15434"/>
                </a:cubicBezTo>
                <a:lnTo>
                  <a:pt x="15675" y="15654"/>
                </a:lnTo>
                <a:cubicBezTo>
                  <a:pt x="15675" y="15711"/>
                  <a:pt x="15699" y="15758"/>
                  <a:pt x="15728" y="15758"/>
                </a:cubicBezTo>
                <a:cubicBezTo>
                  <a:pt x="15757" y="15758"/>
                  <a:pt x="15781" y="15711"/>
                  <a:pt x="15781" y="15654"/>
                </a:cubicBezTo>
                <a:lnTo>
                  <a:pt x="15781" y="15434"/>
                </a:lnTo>
                <a:cubicBezTo>
                  <a:pt x="15781" y="15376"/>
                  <a:pt x="15757" y="15331"/>
                  <a:pt x="15728" y="15331"/>
                </a:cubicBezTo>
                <a:close/>
                <a:moveTo>
                  <a:pt x="16578" y="15331"/>
                </a:moveTo>
                <a:cubicBezTo>
                  <a:pt x="16549" y="15331"/>
                  <a:pt x="16525" y="15376"/>
                  <a:pt x="16525" y="15434"/>
                </a:cubicBezTo>
                <a:lnTo>
                  <a:pt x="16525" y="15654"/>
                </a:lnTo>
                <a:cubicBezTo>
                  <a:pt x="16525" y="15711"/>
                  <a:pt x="16549" y="15758"/>
                  <a:pt x="16578" y="15758"/>
                </a:cubicBezTo>
                <a:cubicBezTo>
                  <a:pt x="16607" y="15758"/>
                  <a:pt x="16630" y="15711"/>
                  <a:pt x="16630" y="15654"/>
                </a:cubicBezTo>
                <a:lnTo>
                  <a:pt x="16630" y="15434"/>
                </a:lnTo>
                <a:cubicBezTo>
                  <a:pt x="16630" y="15376"/>
                  <a:pt x="16607" y="15331"/>
                  <a:pt x="16578" y="15331"/>
                </a:cubicBezTo>
                <a:close/>
                <a:moveTo>
                  <a:pt x="16892" y="15331"/>
                </a:moveTo>
                <a:cubicBezTo>
                  <a:pt x="16863" y="15331"/>
                  <a:pt x="16839" y="15376"/>
                  <a:pt x="16839" y="15434"/>
                </a:cubicBezTo>
                <a:lnTo>
                  <a:pt x="16839" y="15654"/>
                </a:lnTo>
                <a:cubicBezTo>
                  <a:pt x="16839" y="15711"/>
                  <a:pt x="16863" y="15758"/>
                  <a:pt x="16892" y="15758"/>
                </a:cubicBezTo>
                <a:cubicBezTo>
                  <a:pt x="16921" y="15758"/>
                  <a:pt x="16944" y="15711"/>
                  <a:pt x="16944" y="15654"/>
                </a:cubicBezTo>
                <a:lnTo>
                  <a:pt x="16944" y="15434"/>
                </a:lnTo>
                <a:cubicBezTo>
                  <a:pt x="16944" y="15376"/>
                  <a:pt x="16921" y="15331"/>
                  <a:pt x="16892" y="15331"/>
                </a:cubicBezTo>
                <a:close/>
                <a:moveTo>
                  <a:pt x="17741" y="15331"/>
                </a:moveTo>
                <a:cubicBezTo>
                  <a:pt x="17712" y="15331"/>
                  <a:pt x="17689" y="15376"/>
                  <a:pt x="17689" y="15434"/>
                </a:cubicBezTo>
                <a:lnTo>
                  <a:pt x="17689" y="15654"/>
                </a:lnTo>
                <a:cubicBezTo>
                  <a:pt x="17689" y="15711"/>
                  <a:pt x="17712" y="15758"/>
                  <a:pt x="17741" y="15758"/>
                </a:cubicBezTo>
                <a:cubicBezTo>
                  <a:pt x="17770" y="15758"/>
                  <a:pt x="17794" y="15711"/>
                  <a:pt x="17794" y="15654"/>
                </a:cubicBezTo>
                <a:lnTo>
                  <a:pt x="17794" y="15434"/>
                </a:lnTo>
                <a:cubicBezTo>
                  <a:pt x="17794" y="15376"/>
                  <a:pt x="17770" y="15331"/>
                  <a:pt x="17741" y="15331"/>
                </a:cubicBezTo>
                <a:close/>
                <a:moveTo>
                  <a:pt x="18055" y="15331"/>
                </a:moveTo>
                <a:cubicBezTo>
                  <a:pt x="18026" y="15331"/>
                  <a:pt x="18002" y="15376"/>
                  <a:pt x="18002" y="15434"/>
                </a:cubicBezTo>
                <a:lnTo>
                  <a:pt x="18002" y="15654"/>
                </a:lnTo>
                <a:cubicBezTo>
                  <a:pt x="18002" y="15711"/>
                  <a:pt x="18026" y="15758"/>
                  <a:pt x="18055" y="15758"/>
                </a:cubicBezTo>
                <a:cubicBezTo>
                  <a:pt x="18085" y="15758"/>
                  <a:pt x="18108" y="15711"/>
                  <a:pt x="18108" y="15654"/>
                </a:cubicBezTo>
                <a:lnTo>
                  <a:pt x="18108" y="15434"/>
                </a:lnTo>
                <a:cubicBezTo>
                  <a:pt x="18108" y="15376"/>
                  <a:pt x="18085" y="15331"/>
                  <a:pt x="18055" y="15331"/>
                </a:cubicBezTo>
                <a:close/>
                <a:moveTo>
                  <a:pt x="18905" y="15331"/>
                </a:moveTo>
                <a:cubicBezTo>
                  <a:pt x="18876" y="15331"/>
                  <a:pt x="18852" y="15376"/>
                  <a:pt x="18852" y="15434"/>
                </a:cubicBezTo>
                <a:lnTo>
                  <a:pt x="18852" y="15654"/>
                </a:lnTo>
                <a:cubicBezTo>
                  <a:pt x="18852" y="15711"/>
                  <a:pt x="18876" y="15758"/>
                  <a:pt x="18905" y="15758"/>
                </a:cubicBezTo>
                <a:cubicBezTo>
                  <a:pt x="18934" y="15758"/>
                  <a:pt x="18958" y="15711"/>
                  <a:pt x="18958" y="15654"/>
                </a:cubicBezTo>
                <a:lnTo>
                  <a:pt x="18958" y="15434"/>
                </a:lnTo>
                <a:cubicBezTo>
                  <a:pt x="18958" y="15376"/>
                  <a:pt x="18934" y="15331"/>
                  <a:pt x="18905" y="15331"/>
                </a:cubicBezTo>
                <a:close/>
                <a:moveTo>
                  <a:pt x="19220" y="15331"/>
                </a:moveTo>
                <a:cubicBezTo>
                  <a:pt x="19191" y="15331"/>
                  <a:pt x="19167" y="15376"/>
                  <a:pt x="19167" y="15434"/>
                </a:cubicBezTo>
                <a:lnTo>
                  <a:pt x="19167" y="15654"/>
                </a:lnTo>
                <a:cubicBezTo>
                  <a:pt x="19167" y="15711"/>
                  <a:pt x="19191" y="15758"/>
                  <a:pt x="19220" y="15758"/>
                </a:cubicBezTo>
                <a:cubicBezTo>
                  <a:pt x="19249" y="15758"/>
                  <a:pt x="19273" y="15711"/>
                  <a:pt x="19273" y="15654"/>
                </a:cubicBezTo>
                <a:lnTo>
                  <a:pt x="19273" y="15434"/>
                </a:lnTo>
                <a:cubicBezTo>
                  <a:pt x="19273" y="15376"/>
                  <a:pt x="19249" y="15331"/>
                  <a:pt x="19220" y="15331"/>
                </a:cubicBezTo>
                <a:close/>
                <a:moveTo>
                  <a:pt x="20069" y="15331"/>
                </a:moveTo>
                <a:cubicBezTo>
                  <a:pt x="20040" y="15331"/>
                  <a:pt x="20016" y="15376"/>
                  <a:pt x="20016" y="15434"/>
                </a:cubicBezTo>
                <a:lnTo>
                  <a:pt x="20016" y="15654"/>
                </a:lnTo>
                <a:cubicBezTo>
                  <a:pt x="20016" y="15711"/>
                  <a:pt x="20040" y="15758"/>
                  <a:pt x="20069" y="15758"/>
                </a:cubicBezTo>
                <a:cubicBezTo>
                  <a:pt x="20099" y="15758"/>
                  <a:pt x="20122" y="15711"/>
                  <a:pt x="20122" y="15654"/>
                </a:cubicBezTo>
                <a:lnTo>
                  <a:pt x="20122" y="15434"/>
                </a:lnTo>
                <a:cubicBezTo>
                  <a:pt x="20122" y="15376"/>
                  <a:pt x="20099" y="15331"/>
                  <a:pt x="20069" y="15331"/>
                </a:cubicBezTo>
                <a:close/>
                <a:moveTo>
                  <a:pt x="20384" y="15331"/>
                </a:moveTo>
                <a:cubicBezTo>
                  <a:pt x="20355" y="15331"/>
                  <a:pt x="20331" y="15376"/>
                  <a:pt x="20331" y="15434"/>
                </a:cubicBezTo>
                <a:lnTo>
                  <a:pt x="20331" y="15654"/>
                </a:lnTo>
                <a:cubicBezTo>
                  <a:pt x="20331" y="15711"/>
                  <a:pt x="20355" y="15758"/>
                  <a:pt x="20384" y="15758"/>
                </a:cubicBezTo>
                <a:cubicBezTo>
                  <a:pt x="20413" y="15758"/>
                  <a:pt x="20436" y="15711"/>
                  <a:pt x="20436" y="15654"/>
                </a:cubicBezTo>
                <a:lnTo>
                  <a:pt x="20436" y="15434"/>
                </a:lnTo>
                <a:cubicBezTo>
                  <a:pt x="20436" y="15376"/>
                  <a:pt x="20413" y="15331"/>
                  <a:pt x="20384" y="15331"/>
                </a:cubicBezTo>
                <a:close/>
                <a:moveTo>
                  <a:pt x="21234" y="15331"/>
                </a:moveTo>
                <a:cubicBezTo>
                  <a:pt x="21204" y="15331"/>
                  <a:pt x="21181" y="15376"/>
                  <a:pt x="21181" y="15434"/>
                </a:cubicBezTo>
                <a:lnTo>
                  <a:pt x="21181" y="15654"/>
                </a:lnTo>
                <a:cubicBezTo>
                  <a:pt x="21181" y="15711"/>
                  <a:pt x="21204" y="15758"/>
                  <a:pt x="21234" y="15758"/>
                </a:cubicBezTo>
                <a:cubicBezTo>
                  <a:pt x="21263" y="15758"/>
                  <a:pt x="21285" y="15711"/>
                  <a:pt x="21285" y="15654"/>
                </a:cubicBezTo>
                <a:lnTo>
                  <a:pt x="21285" y="15434"/>
                </a:lnTo>
                <a:cubicBezTo>
                  <a:pt x="21285" y="15376"/>
                  <a:pt x="21263" y="15331"/>
                  <a:pt x="21234" y="15331"/>
                </a:cubicBezTo>
                <a:close/>
                <a:moveTo>
                  <a:pt x="21547" y="15331"/>
                </a:moveTo>
                <a:cubicBezTo>
                  <a:pt x="21518" y="15331"/>
                  <a:pt x="21495" y="15376"/>
                  <a:pt x="21495" y="15434"/>
                </a:cubicBezTo>
                <a:lnTo>
                  <a:pt x="21495" y="15654"/>
                </a:lnTo>
                <a:cubicBezTo>
                  <a:pt x="21495" y="15711"/>
                  <a:pt x="21518" y="15758"/>
                  <a:pt x="21547" y="15758"/>
                </a:cubicBezTo>
                <a:cubicBezTo>
                  <a:pt x="21576" y="15758"/>
                  <a:pt x="21600" y="15711"/>
                  <a:pt x="21600" y="15654"/>
                </a:cubicBezTo>
                <a:lnTo>
                  <a:pt x="21600" y="15434"/>
                </a:lnTo>
                <a:cubicBezTo>
                  <a:pt x="21600" y="15376"/>
                  <a:pt x="21576" y="15331"/>
                  <a:pt x="21547" y="15331"/>
                </a:cubicBezTo>
                <a:close/>
                <a:moveTo>
                  <a:pt x="53" y="16061"/>
                </a:moveTo>
                <a:cubicBezTo>
                  <a:pt x="24" y="16061"/>
                  <a:pt x="0" y="16108"/>
                  <a:pt x="0" y="16166"/>
                </a:cubicBezTo>
                <a:lnTo>
                  <a:pt x="0" y="16384"/>
                </a:lnTo>
                <a:cubicBezTo>
                  <a:pt x="0" y="16441"/>
                  <a:pt x="24" y="16488"/>
                  <a:pt x="53" y="16488"/>
                </a:cubicBezTo>
                <a:cubicBezTo>
                  <a:pt x="82" y="16488"/>
                  <a:pt x="106" y="16441"/>
                  <a:pt x="106" y="16384"/>
                </a:cubicBezTo>
                <a:lnTo>
                  <a:pt x="106" y="16166"/>
                </a:lnTo>
                <a:cubicBezTo>
                  <a:pt x="106" y="16108"/>
                  <a:pt x="82" y="16061"/>
                  <a:pt x="53" y="16061"/>
                </a:cubicBezTo>
                <a:close/>
                <a:moveTo>
                  <a:pt x="367" y="16061"/>
                </a:moveTo>
                <a:cubicBezTo>
                  <a:pt x="338" y="16061"/>
                  <a:pt x="315" y="16108"/>
                  <a:pt x="315" y="16166"/>
                </a:cubicBezTo>
                <a:lnTo>
                  <a:pt x="315" y="16384"/>
                </a:lnTo>
                <a:cubicBezTo>
                  <a:pt x="315" y="16441"/>
                  <a:pt x="338" y="16488"/>
                  <a:pt x="367" y="16488"/>
                </a:cubicBezTo>
                <a:cubicBezTo>
                  <a:pt x="397" y="16488"/>
                  <a:pt x="420" y="16441"/>
                  <a:pt x="420" y="16384"/>
                </a:cubicBezTo>
                <a:lnTo>
                  <a:pt x="420" y="16166"/>
                </a:lnTo>
                <a:cubicBezTo>
                  <a:pt x="420" y="16108"/>
                  <a:pt x="397" y="16061"/>
                  <a:pt x="367" y="16061"/>
                </a:cubicBezTo>
                <a:close/>
                <a:moveTo>
                  <a:pt x="1217" y="16061"/>
                </a:moveTo>
                <a:cubicBezTo>
                  <a:pt x="1188" y="16061"/>
                  <a:pt x="1164" y="16108"/>
                  <a:pt x="1164" y="16166"/>
                </a:cubicBezTo>
                <a:lnTo>
                  <a:pt x="1164" y="16384"/>
                </a:lnTo>
                <a:cubicBezTo>
                  <a:pt x="1164" y="16441"/>
                  <a:pt x="1188" y="16488"/>
                  <a:pt x="1217" y="16488"/>
                </a:cubicBezTo>
                <a:cubicBezTo>
                  <a:pt x="1246" y="16488"/>
                  <a:pt x="1270" y="16441"/>
                  <a:pt x="1270" y="16384"/>
                </a:cubicBezTo>
                <a:lnTo>
                  <a:pt x="1270" y="16166"/>
                </a:lnTo>
                <a:cubicBezTo>
                  <a:pt x="1270" y="16108"/>
                  <a:pt x="1246" y="16061"/>
                  <a:pt x="1217" y="16061"/>
                </a:cubicBezTo>
                <a:close/>
                <a:moveTo>
                  <a:pt x="1532" y="16061"/>
                </a:moveTo>
                <a:cubicBezTo>
                  <a:pt x="1503" y="16061"/>
                  <a:pt x="1479" y="16108"/>
                  <a:pt x="1479" y="16166"/>
                </a:cubicBezTo>
                <a:lnTo>
                  <a:pt x="1479" y="16384"/>
                </a:lnTo>
                <a:cubicBezTo>
                  <a:pt x="1479" y="16441"/>
                  <a:pt x="1503" y="16488"/>
                  <a:pt x="1532" y="16488"/>
                </a:cubicBezTo>
                <a:cubicBezTo>
                  <a:pt x="1561" y="16488"/>
                  <a:pt x="1584" y="16441"/>
                  <a:pt x="1584" y="16384"/>
                </a:cubicBezTo>
                <a:lnTo>
                  <a:pt x="1584" y="16166"/>
                </a:lnTo>
                <a:cubicBezTo>
                  <a:pt x="1584" y="16108"/>
                  <a:pt x="1561" y="16061"/>
                  <a:pt x="1532" y="16061"/>
                </a:cubicBezTo>
                <a:close/>
                <a:moveTo>
                  <a:pt x="2380" y="16061"/>
                </a:moveTo>
                <a:cubicBezTo>
                  <a:pt x="2351" y="16061"/>
                  <a:pt x="2329" y="16108"/>
                  <a:pt x="2329" y="16166"/>
                </a:cubicBezTo>
                <a:lnTo>
                  <a:pt x="2329" y="16384"/>
                </a:lnTo>
                <a:cubicBezTo>
                  <a:pt x="2329" y="16441"/>
                  <a:pt x="2351" y="16488"/>
                  <a:pt x="2380" y="16488"/>
                </a:cubicBezTo>
                <a:cubicBezTo>
                  <a:pt x="2409" y="16488"/>
                  <a:pt x="2433" y="16441"/>
                  <a:pt x="2433" y="16384"/>
                </a:cubicBezTo>
                <a:lnTo>
                  <a:pt x="2433" y="16166"/>
                </a:lnTo>
                <a:cubicBezTo>
                  <a:pt x="2433" y="16108"/>
                  <a:pt x="2409" y="16061"/>
                  <a:pt x="2380" y="16061"/>
                </a:cubicBezTo>
                <a:close/>
                <a:moveTo>
                  <a:pt x="2695" y="16061"/>
                </a:moveTo>
                <a:cubicBezTo>
                  <a:pt x="2666" y="16061"/>
                  <a:pt x="2643" y="16108"/>
                  <a:pt x="2643" y="16166"/>
                </a:cubicBezTo>
                <a:lnTo>
                  <a:pt x="2643" y="16384"/>
                </a:lnTo>
                <a:cubicBezTo>
                  <a:pt x="2643" y="16441"/>
                  <a:pt x="2666" y="16488"/>
                  <a:pt x="2695" y="16488"/>
                </a:cubicBezTo>
                <a:cubicBezTo>
                  <a:pt x="2724" y="16488"/>
                  <a:pt x="2748" y="16441"/>
                  <a:pt x="2748" y="16384"/>
                </a:cubicBezTo>
                <a:lnTo>
                  <a:pt x="2748" y="16166"/>
                </a:lnTo>
                <a:cubicBezTo>
                  <a:pt x="2748" y="16108"/>
                  <a:pt x="2724" y="16061"/>
                  <a:pt x="2695" y="16061"/>
                </a:cubicBezTo>
                <a:close/>
                <a:moveTo>
                  <a:pt x="3545" y="16061"/>
                </a:moveTo>
                <a:cubicBezTo>
                  <a:pt x="3516" y="16061"/>
                  <a:pt x="3492" y="16108"/>
                  <a:pt x="3492" y="16166"/>
                </a:cubicBezTo>
                <a:lnTo>
                  <a:pt x="3492" y="16384"/>
                </a:lnTo>
                <a:cubicBezTo>
                  <a:pt x="3492" y="16441"/>
                  <a:pt x="3516" y="16488"/>
                  <a:pt x="3545" y="16488"/>
                </a:cubicBezTo>
                <a:cubicBezTo>
                  <a:pt x="3574" y="16488"/>
                  <a:pt x="3598" y="16441"/>
                  <a:pt x="3598" y="16384"/>
                </a:cubicBezTo>
                <a:lnTo>
                  <a:pt x="3598" y="16166"/>
                </a:lnTo>
                <a:cubicBezTo>
                  <a:pt x="3598" y="16108"/>
                  <a:pt x="3574" y="16061"/>
                  <a:pt x="3545" y="16061"/>
                </a:cubicBezTo>
                <a:close/>
                <a:moveTo>
                  <a:pt x="3859" y="16061"/>
                </a:moveTo>
                <a:cubicBezTo>
                  <a:pt x="3830" y="16061"/>
                  <a:pt x="3806" y="16108"/>
                  <a:pt x="3806" y="16166"/>
                </a:cubicBezTo>
                <a:lnTo>
                  <a:pt x="3806" y="16384"/>
                </a:lnTo>
                <a:cubicBezTo>
                  <a:pt x="3806" y="16441"/>
                  <a:pt x="3830" y="16488"/>
                  <a:pt x="3859" y="16488"/>
                </a:cubicBezTo>
                <a:cubicBezTo>
                  <a:pt x="3888" y="16488"/>
                  <a:pt x="3912" y="16441"/>
                  <a:pt x="3912" y="16384"/>
                </a:cubicBezTo>
                <a:lnTo>
                  <a:pt x="3912" y="16166"/>
                </a:lnTo>
                <a:cubicBezTo>
                  <a:pt x="3912" y="16108"/>
                  <a:pt x="3888" y="16061"/>
                  <a:pt x="3859" y="16061"/>
                </a:cubicBezTo>
                <a:close/>
                <a:moveTo>
                  <a:pt x="4709" y="16061"/>
                </a:moveTo>
                <a:cubicBezTo>
                  <a:pt x="4680" y="16061"/>
                  <a:pt x="4656" y="16108"/>
                  <a:pt x="4656" y="16166"/>
                </a:cubicBezTo>
                <a:lnTo>
                  <a:pt x="4656" y="16384"/>
                </a:lnTo>
                <a:cubicBezTo>
                  <a:pt x="4656" y="16441"/>
                  <a:pt x="4680" y="16488"/>
                  <a:pt x="4709" y="16488"/>
                </a:cubicBezTo>
                <a:cubicBezTo>
                  <a:pt x="4738" y="16488"/>
                  <a:pt x="4762" y="16441"/>
                  <a:pt x="4762" y="16384"/>
                </a:cubicBezTo>
                <a:lnTo>
                  <a:pt x="4762" y="16166"/>
                </a:lnTo>
                <a:cubicBezTo>
                  <a:pt x="4762" y="16108"/>
                  <a:pt x="4738" y="16061"/>
                  <a:pt x="4709" y="16061"/>
                </a:cubicBezTo>
                <a:close/>
                <a:moveTo>
                  <a:pt x="5023" y="16061"/>
                </a:moveTo>
                <a:cubicBezTo>
                  <a:pt x="4994" y="16061"/>
                  <a:pt x="4970" y="16108"/>
                  <a:pt x="4970" y="16166"/>
                </a:cubicBezTo>
                <a:lnTo>
                  <a:pt x="4970" y="16384"/>
                </a:lnTo>
                <a:cubicBezTo>
                  <a:pt x="4970" y="16441"/>
                  <a:pt x="4994" y="16488"/>
                  <a:pt x="5023" y="16488"/>
                </a:cubicBezTo>
                <a:cubicBezTo>
                  <a:pt x="5053" y="16488"/>
                  <a:pt x="5076" y="16441"/>
                  <a:pt x="5076" y="16384"/>
                </a:cubicBezTo>
                <a:lnTo>
                  <a:pt x="5076" y="16166"/>
                </a:lnTo>
                <a:cubicBezTo>
                  <a:pt x="5076" y="16108"/>
                  <a:pt x="5053" y="16061"/>
                  <a:pt x="5023" y="16061"/>
                </a:cubicBezTo>
                <a:close/>
                <a:moveTo>
                  <a:pt x="5873" y="16061"/>
                </a:moveTo>
                <a:cubicBezTo>
                  <a:pt x="5844" y="16061"/>
                  <a:pt x="5820" y="16108"/>
                  <a:pt x="5820" y="16166"/>
                </a:cubicBezTo>
                <a:lnTo>
                  <a:pt x="5820" y="16384"/>
                </a:lnTo>
                <a:cubicBezTo>
                  <a:pt x="5820" y="16441"/>
                  <a:pt x="5844" y="16488"/>
                  <a:pt x="5873" y="16488"/>
                </a:cubicBezTo>
                <a:cubicBezTo>
                  <a:pt x="5902" y="16488"/>
                  <a:pt x="5926" y="16441"/>
                  <a:pt x="5926" y="16384"/>
                </a:cubicBezTo>
                <a:lnTo>
                  <a:pt x="5926" y="16166"/>
                </a:lnTo>
                <a:cubicBezTo>
                  <a:pt x="5926" y="16108"/>
                  <a:pt x="5902" y="16061"/>
                  <a:pt x="5873" y="16061"/>
                </a:cubicBezTo>
                <a:close/>
                <a:moveTo>
                  <a:pt x="6188" y="16061"/>
                </a:moveTo>
                <a:cubicBezTo>
                  <a:pt x="6159" y="16061"/>
                  <a:pt x="6135" y="16108"/>
                  <a:pt x="6135" y="16166"/>
                </a:cubicBezTo>
                <a:lnTo>
                  <a:pt x="6135" y="16384"/>
                </a:lnTo>
                <a:cubicBezTo>
                  <a:pt x="6135" y="16441"/>
                  <a:pt x="6159" y="16488"/>
                  <a:pt x="6188" y="16488"/>
                </a:cubicBezTo>
                <a:cubicBezTo>
                  <a:pt x="6217" y="16488"/>
                  <a:pt x="6240" y="16441"/>
                  <a:pt x="6240" y="16384"/>
                </a:cubicBezTo>
                <a:lnTo>
                  <a:pt x="6240" y="16166"/>
                </a:lnTo>
                <a:cubicBezTo>
                  <a:pt x="6240" y="16108"/>
                  <a:pt x="6217" y="16061"/>
                  <a:pt x="6188" y="16061"/>
                </a:cubicBezTo>
                <a:close/>
                <a:moveTo>
                  <a:pt x="7036" y="16061"/>
                </a:moveTo>
                <a:cubicBezTo>
                  <a:pt x="7007" y="16061"/>
                  <a:pt x="6984" y="16108"/>
                  <a:pt x="6984" y="16166"/>
                </a:cubicBezTo>
                <a:lnTo>
                  <a:pt x="6984" y="16384"/>
                </a:lnTo>
                <a:cubicBezTo>
                  <a:pt x="6984" y="16441"/>
                  <a:pt x="7007" y="16488"/>
                  <a:pt x="7036" y="16488"/>
                </a:cubicBezTo>
                <a:cubicBezTo>
                  <a:pt x="7065" y="16488"/>
                  <a:pt x="7089" y="16441"/>
                  <a:pt x="7089" y="16384"/>
                </a:cubicBezTo>
                <a:lnTo>
                  <a:pt x="7089" y="16166"/>
                </a:lnTo>
                <a:cubicBezTo>
                  <a:pt x="7089" y="16108"/>
                  <a:pt x="7065" y="16061"/>
                  <a:pt x="7036" y="16061"/>
                </a:cubicBezTo>
                <a:close/>
                <a:moveTo>
                  <a:pt x="7351" y="16061"/>
                </a:moveTo>
                <a:cubicBezTo>
                  <a:pt x="7322" y="16061"/>
                  <a:pt x="7299" y="16108"/>
                  <a:pt x="7299" y="16166"/>
                </a:cubicBezTo>
                <a:lnTo>
                  <a:pt x="7299" y="16384"/>
                </a:lnTo>
                <a:cubicBezTo>
                  <a:pt x="7299" y="16441"/>
                  <a:pt x="7322" y="16488"/>
                  <a:pt x="7351" y="16488"/>
                </a:cubicBezTo>
                <a:cubicBezTo>
                  <a:pt x="7380" y="16488"/>
                  <a:pt x="7404" y="16441"/>
                  <a:pt x="7404" y="16384"/>
                </a:cubicBezTo>
                <a:lnTo>
                  <a:pt x="7404" y="16166"/>
                </a:lnTo>
                <a:cubicBezTo>
                  <a:pt x="7404" y="16108"/>
                  <a:pt x="7380" y="16061"/>
                  <a:pt x="7351" y="16061"/>
                </a:cubicBezTo>
                <a:close/>
                <a:moveTo>
                  <a:pt x="8201" y="16061"/>
                </a:moveTo>
                <a:cubicBezTo>
                  <a:pt x="8171" y="16061"/>
                  <a:pt x="8148" y="16108"/>
                  <a:pt x="8148" y="16166"/>
                </a:cubicBezTo>
                <a:lnTo>
                  <a:pt x="8148" y="16384"/>
                </a:lnTo>
                <a:cubicBezTo>
                  <a:pt x="8148" y="16441"/>
                  <a:pt x="8171" y="16488"/>
                  <a:pt x="8201" y="16488"/>
                </a:cubicBezTo>
                <a:cubicBezTo>
                  <a:pt x="8230" y="16488"/>
                  <a:pt x="8254" y="16441"/>
                  <a:pt x="8254" y="16384"/>
                </a:cubicBezTo>
                <a:lnTo>
                  <a:pt x="8254" y="16166"/>
                </a:lnTo>
                <a:cubicBezTo>
                  <a:pt x="8254" y="16108"/>
                  <a:pt x="8230" y="16061"/>
                  <a:pt x="8201" y="16061"/>
                </a:cubicBezTo>
                <a:close/>
                <a:moveTo>
                  <a:pt x="8515" y="16061"/>
                </a:moveTo>
                <a:cubicBezTo>
                  <a:pt x="8486" y="16061"/>
                  <a:pt x="8462" y="16108"/>
                  <a:pt x="8462" y="16166"/>
                </a:cubicBezTo>
                <a:lnTo>
                  <a:pt x="8462" y="16384"/>
                </a:lnTo>
                <a:cubicBezTo>
                  <a:pt x="8462" y="16441"/>
                  <a:pt x="8486" y="16488"/>
                  <a:pt x="8515" y="16488"/>
                </a:cubicBezTo>
                <a:cubicBezTo>
                  <a:pt x="8544" y="16488"/>
                  <a:pt x="8568" y="16441"/>
                  <a:pt x="8568" y="16384"/>
                </a:cubicBezTo>
                <a:lnTo>
                  <a:pt x="8568" y="16166"/>
                </a:lnTo>
                <a:cubicBezTo>
                  <a:pt x="8568" y="16108"/>
                  <a:pt x="8544" y="16061"/>
                  <a:pt x="8515" y="16061"/>
                </a:cubicBezTo>
                <a:close/>
                <a:moveTo>
                  <a:pt x="9365" y="16061"/>
                </a:moveTo>
                <a:cubicBezTo>
                  <a:pt x="9336" y="16061"/>
                  <a:pt x="9312" y="16108"/>
                  <a:pt x="9312" y="16166"/>
                </a:cubicBezTo>
                <a:lnTo>
                  <a:pt x="9312" y="16384"/>
                </a:lnTo>
                <a:cubicBezTo>
                  <a:pt x="9312" y="16441"/>
                  <a:pt x="9336" y="16488"/>
                  <a:pt x="9365" y="16488"/>
                </a:cubicBezTo>
                <a:cubicBezTo>
                  <a:pt x="9394" y="16488"/>
                  <a:pt x="9418" y="16441"/>
                  <a:pt x="9418" y="16384"/>
                </a:cubicBezTo>
                <a:lnTo>
                  <a:pt x="9418" y="16166"/>
                </a:lnTo>
                <a:cubicBezTo>
                  <a:pt x="9418" y="16108"/>
                  <a:pt x="9394" y="16061"/>
                  <a:pt x="9365" y="16061"/>
                </a:cubicBezTo>
                <a:close/>
                <a:moveTo>
                  <a:pt x="9679" y="16061"/>
                </a:moveTo>
                <a:cubicBezTo>
                  <a:pt x="9650" y="16061"/>
                  <a:pt x="9626" y="16108"/>
                  <a:pt x="9626" y="16166"/>
                </a:cubicBezTo>
                <a:lnTo>
                  <a:pt x="9626" y="16384"/>
                </a:lnTo>
                <a:cubicBezTo>
                  <a:pt x="9626" y="16441"/>
                  <a:pt x="9650" y="16488"/>
                  <a:pt x="9679" y="16488"/>
                </a:cubicBezTo>
                <a:cubicBezTo>
                  <a:pt x="9708" y="16488"/>
                  <a:pt x="9732" y="16441"/>
                  <a:pt x="9732" y="16384"/>
                </a:cubicBezTo>
                <a:lnTo>
                  <a:pt x="9732" y="16166"/>
                </a:lnTo>
                <a:cubicBezTo>
                  <a:pt x="9732" y="16108"/>
                  <a:pt x="9708" y="16061"/>
                  <a:pt x="9679" y="16061"/>
                </a:cubicBezTo>
                <a:close/>
                <a:moveTo>
                  <a:pt x="10529" y="16061"/>
                </a:moveTo>
                <a:cubicBezTo>
                  <a:pt x="10500" y="16061"/>
                  <a:pt x="10476" y="16108"/>
                  <a:pt x="10476" y="16166"/>
                </a:cubicBezTo>
                <a:lnTo>
                  <a:pt x="10476" y="16384"/>
                </a:lnTo>
                <a:cubicBezTo>
                  <a:pt x="10476" y="16441"/>
                  <a:pt x="10500" y="16488"/>
                  <a:pt x="10529" y="16488"/>
                </a:cubicBezTo>
                <a:cubicBezTo>
                  <a:pt x="10558" y="16488"/>
                  <a:pt x="10582" y="16441"/>
                  <a:pt x="10582" y="16384"/>
                </a:cubicBezTo>
                <a:lnTo>
                  <a:pt x="10582" y="16166"/>
                </a:lnTo>
                <a:cubicBezTo>
                  <a:pt x="10582" y="16108"/>
                  <a:pt x="10558" y="16061"/>
                  <a:pt x="10529" y="16061"/>
                </a:cubicBezTo>
                <a:close/>
                <a:moveTo>
                  <a:pt x="10844" y="16061"/>
                </a:moveTo>
                <a:cubicBezTo>
                  <a:pt x="10814" y="16061"/>
                  <a:pt x="10791" y="16108"/>
                  <a:pt x="10791" y="16166"/>
                </a:cubicBezTo>
                <a:lnTo>
                  <a:pt x="10791" y="16384"/>
                </a:lnTo>
                <a:cubicBezTo>
                  <a:pt x="10791" y="16441"/>
                  <a:pt x="10814" y="16488"/>
                  <a:pt x="10844" y="16488"/>
                </a:cubicBezTo>
                <a:cubicBezTo>
                  <a:pt x="10873" y="16488"/>
                  <a:pt x="10895" y="16441"/>
                  <a:pt x="10895" y="16384"/>
                </a:cubicBezTo>
                <a:lnTo>
                  <a:pt x="10895" y="16166"/>
                </a:lnTo>
                <a:cubicBezTo>
                  <a:pt x="10895" y="16108"/>
                  <a:pt x="10873" y="16061"/>
                  <a:pt x="10844" y="16061"/>
                </a:cubicBezTo>
                <a:close/>
                <a:moveTo>
                  <a:pt x="11692" y="16061"/>
                </a:moveTo>
                <a:cubicBezTo>
                  <a:pt x="11663" y="16061"/>
                  <a:pt x="11640" y="16108"/>
                  <a:pt x="11640" y="16166"/>
                </a:cubicBezTo>
                <a:lnTo>
                  <a:pt x="11640" y="16384"/>
                </a:lnTo>
                <a:cubicBezTo>
                  <a:pt x="11640" y="16441"/>
                  <a:pt x="11663" y="16488"/>
                  <a:pt x="11692" y="16488"/>
                </a:cubicBezTo>
                <a:cubicBezTo>
                  <a:pt x="11721" y="16488"/>
                  <a:pt x="11745" y="16441"/>
                  <a:pt x="11745" y="16384"/>
                </a:cubicBezTo>
                <a:lnTo>
                  <a:pt x="11745" y="16166"/>
                </a:lnTo>
                <a:cubicBezTo>
                  <a:pt x="11745" y="16108"/>
                  <a:pt x="11721" y="16061"/>
                  <a:pt x="11692" y="16061"/>
                </a:cubicBezTo>
                <a:close/>
                <a:moveTo>
                  <a:pt x="12007" y="16061"/>
                </a:moveTo>
                <a:cubicBezTo>
                  <a:pt x="11978" y="16061"/>
                  <a:pt x="11955" y="16108"/>
                  <a:pt x="11955" y="16166"/>
                </a:cubicBezTo>
                <a:lnTo>
                  <a:pt x="11955" y="16384"/>
                </a:lnTo>
                <a:cubicBezTo>
                  <a:pt x="11955" y="16441"/>
                  <a:pt x="11978" y="16488"/>
                  <a:pt x="12007" y="16488"/>
                </a:cubicBezTo>
                <a:cubicBezTo>
                  <a:pt x="12036" y="16488"/>
                  <a:pt x="12060" y="16441"/>
                  <a:pt x="12060" y="16384"/>
                </a:cubicBezTo>
                <a:lnTo>
                  <a:pt x="12060" y="16166"/>
                </a:lnTo>
                <a:cubicBezTo>
                  <a:pt x="12060" y="16108"/>
                  <a:pt x="12036" y="16061"/>
                  <a:pt x="12007" y="16061"/>
                </a:cubicBezTo>
                <a:close/>
                <a:moveTo>
                  <a:pt x="12856" y="16061"/>
                </a:moveTo>
                <a:cubicBezTo>
                  <a:pt x="12827" y="16061"/>
                  <a:pt x="12804" y="16108"/>
                  <a:pt x="12804" y="16166"/>
                </a:cubicBezTo>
                <a:lnTo>
                  <a:pt x="12804" y="16384"/>
                </a:lnTo>
                <a:cubicBezTo>
                  <a:pt x="12804" y="16441"/>
                  <a:pt x="12827" y="16488"/>
                  <a:pt x="12856" y="16488"/>
                </a:cubicBezTo>
                <a:cubicBezTo>
                  <a:pt x="12886" y="16488"/>
                  <a:pt x="12909" y="16441"/>
                  <a:pt x="12909" y="16384"/>
                </a:cubicBezTo>
                <a:lnTo>
                  <a:pt x="12909" y="16166"/>
                </a:lnTo>
                <a:cubicBezTo>
                  <a:pt x="12909" y="16108"/>
                  <a:pt x="12886" y="16061"/>
                  <a:pt x="12856" y="16061"/>
                </a:cubicBezTo>
                <a:close/>
                <a:moveTo>
                  <a:pt x="13171" y="16061"/>
                </a:moveTo>
                <a:cubicBezTo>
                  <a:pt x="13142" y="16061"/>
                  <a:pt x="13118" y="16108"/>
                  <a:pt x="13118" y="16166"/>
                </a:cubicBezTo>
                <a:lnTo>
                  <a:pt x="13118" y="16384"/>
                </a:lnTo>
                <a:cubicBezTo>
                  <a:pt x="13118" y="16441"/>
                  <a:pt x="13142" y="16488"/>
                  <a:pt x="13171" y="16488"/>
                </a:cubicBezTo>
                <a:cubicBezTo>
                  <a:pt x="13200" y="16488"/>
                  <a:pt x="13224" y="16441"/>
                  <a:pt x="13224" y="16384"/>
                </a:cubicBezTo>
                <a:lnTo>
                  <a:pt x="13224" y="16166"/>
                </a:lnTo>
                <a:cubicBezTo>
                  <a:pt x="13224" y="16108"/>
                  <a:pt x="13200" y="16061"/>
                  <a:pt x="13171" y="16061"/>
                </a:cubicBezTo>
                <a:close/>
                <a:moveTo>
                  <a:pt x="14021" y="16061"/>
                </a:moveTo>
                <a:cubicBezTo>
                  <a:pt x="13992" y="16061"/>
                  <a:pt x="13968" y="16108"/>
                  <a:pt x="13968" y="16166"/>
                </a:cubicBezTo>
                <a:lnTo>
                  <a:pt x="13968" y="16384"/>
                </a:lnTo>
                <a:cubicBezTo>
                  <a:pt x="13968" y="16441"/>
                  <a:pt x="13992" y="16488"/>
                  <a:pt x="14021" y="16488"/>
                </a:cubicBezTo>
                <a:cubicBezTo>
                  <a:pt x="14050" y="16488"/>
                  <a:pt x="14074" y="16441"/>
                  <a:pt x="14074" y="16384"/>
                </a:cubicBezTo>
                <a:lnTo>
                  <a:pt x="14074" y="16166"/>
                </a:lnTo>
                <a:cubicBezTo>
                  <a:pt x="14074" y="16108"/>
                  <a:pt x="14050" y="16061"/>
                  <a:pt x="14021" y="16061"/>
                </a:cubicBezTo>
                <a:close/>
                <a:moveTo>
                  <a:pt x="14335" y="16061"/>
                </a:moveTo>
                <a:cubicBezTo>
                  <a:pt x="14306" y="16061"/>
                  <a:pt x="14282" y="16108"/>
                  <a:pt x="14282" y="16166"/>
                </a:cubicBezTo>
                <a:lnTo>
                  <a:pt x="14282" y="16384"/>
                </a:lnTo>
                <a:cubicBezTo>
                  <a:pt x="14282" y="16441"/>
                  <a:pt x="14306" y="16488"/>
                  <a:pt x="14335" y="16488"/>
                </a:cubicBezTo>
                <a:cubicBezTo>
                  <a:pt x="14364" y="16488"/>
                  <a:pt x="14388" y="16441"/>
                  <a:pt x="14388" y="16384"/>
                </a:cubicBezTo>
                <a:lnTo>
                  <a:pt x="14388" y="16166"/>
                </a:lnTo>
                <a:cubicBezTo>
                  <a:pt x="14388" y="16108"/>
                  <a:pt x="14364" y="16061"/>
                  <a:pt x="14335" y="16061"/>
                </a:cubicBezTo>
                <a:close/>
                <a:moveTo>
                  <a:pt x="15185" y="16061"/>
                </a:moveTo>
                <a:cubicBezTo>
                  <a:pt x="15156" y="16061"/>
                  <a:pt x="15132" y="16108"/>
                  <a:pt x="15132" y="16166"/>
                </a:cubicBezTo>
                <a:lnTo>
                  <a:pt x="15132" y="16384"/>
                </a:lnTo>
                <a:cubicBezTo>
                  <a:pt x="15132" y="16441"/>
                  <a:pt x="15156" y="16488"/>
                  <a:pt x="15185" y="16488"/>
                </a:cubicBezTo>
                <a:cubicBezTo>
                  <a:pt x="15214" y="16488"/>
                  <a:pt x="15237" y="16441"/>
                  <a:pt x="15237" y="16384"/>
                </a:cubicBezTo>
                <a:lnTo>
                  <a:pt x="15237" y="16166"/>
                </a:lnTo>
                <a:cubicBezTo>
                  <a:pt x="15237" y="16108"/>
                  <a:pt x="15214" y="16061"/>
                  <a:pt x="15185" y="16061"/>
                </a:cubicBezTo>
                <a:close/>
                <a:moveTo>
                  <a:pt x="15500" y="16061"/>
                </a:moveTo>
                <a:cubicBezTo>
                  <a:pt x="15470" y="16061"/>
                  <a:pt x="15447" y="16108"/>
                  <a:pt x="15447" y="16166"/>
                </a:cubicBezTo>
                <a:lnTo>
                  <a:pt x="15447" y="16384"/>
                </a:lnTo>
                <a:cubicBezTo>
                  <a:pt x="15447" y="16441"/>
                  <a:pt x="15470" y="16488"/>
                  <a:pt x="15500" y="16488"/>
                </a:cubicBezTo>
                <a:cubicBezTo>
                  <a:pt x="15529" y="16488"/>
                  <a:pt x="15551" y="16441"/>
                  <a:pt x="15551" y="16384"/>
                </a:cubicBezTo>
                <a:lnTo>
                  <a:pt x="15551" y="16166"/>
                </a:lnTo>
                <a:cubicBezTo>
                  <a:pt x="15551" y="16108"/>
                  <a:pt x="15529" y="16061"/>
                  <a:pt x="15500" y="16061"/>
                </a:cubicBezTo>
                <a:close/>
                <a:moveTo>
                  <a:pt x="16349" y="16061"/>
                </a:moveTo>
                <a:cubicBezTo>
                  <a:pt x="16320" y="16061"/>
                  <a:pt x="16296" y="16108"/>
                  <a:pt x="16296" y="16166"/>
                </a:cubicBezTo>
                <a:lnTo>
                  <a:pt x="16296" y="16384"/>
                </a:lnTo>
                <a:cubicBezTo>
                  <a:pt x="16296" y="16441"/>
                  <a:pt x="16320" y="16488"/>
                  <a:pt x="16349" y="16488"/>
                </a:cubicBezTo>
                <a:cubicBezTo>
                  <a:pt x="16378" y="16488"/>
                  <a:pt x="16401" y="16441"/>
                  <a:pt x="16401" y="16384"/>
                </a:cubicBezTo>
                <a:lnTo>
                  <a:pt x="16401" y="16166"/>
                </a:lnTo>
                <a:cubicBezTo>
                  <a:pt x="16401" y="16108"/>
                  <a:pt x="16378" y="16061"/>
                  <a:pt x="16349" y="16061"/>
                </a:cubicBezTo>
                <a:close/>
                <a:moveTo>
                  <a:pt x="16663" y="16061"/>
                </a:moveTo>
                <a:cubicBezTo>
                  <a:pt x="16634" y="16061"/>
                  <a:pt x="16611" y="16108"/>
                  <a:pt x="16611" y="16166"/>
                </a:cubicBezTo>
                <a:lnTo>
                  <a:pt x="16611" y="16384"/>
                </a:lnTo>
                <a:cubicBezTo>
                  <a:pt x="16611" y="16441"/>
                  <a:pt x="16634" y="16488"/>
                  <a:pt x="16663" y="16488"/>
                </a:cubicBezTo>
                <a:cubicBezTo>
                  <a:pt x="16692" y="16488"/>
                  <a:pt x="16716" y="16441"/>
                  <a:pt x="16716" y="16384"/>
                </a:cubicBezTo>
                <a:lnTo>
                  <a:pt x="16716" y="16166"/>
                </a:lnTo>
                <a:cubicBezTo>
                  <a:pt x="16716" y="16108"/>
                  <a:pt x="16692" y="16061"/>
                  <a:pt x="16663" y="16061"/>
                </a:cubicBezTo>
                <a:close/>
                <a:moveTo>
                  <a:pt x="17512" y="16061"/>
                </a:moveTo>
                <a:cubicBezTo>
                  <a:pt x="17483" y="16061"/>
                  <a:pt x="17459" y="16108"/>
                  <a:pt x="17459" y="16166"/>
                </a:cubicBezTo>
                <a:lnTo>
                  <a:pt x="17459" y="16384"/>
                </a:lnTo>
                <a:cubicBezTo>
                  <a:pt x="17459" y="16441"/>
                  <a:pt x="17483" y="16488"/>
                  <a:pt x="17512" y="16488"/>
                </a:cubicBezTo>
                <a:cubicBezTo>
                  <a:pt x="17541" y="16488"/>
                  <a:pt x="17565" y="16441"/>
                  <a:pt x="17565" y="16384"/>
                </a:cubicBezTo>
                <a:lnTo>
                  <a:pt x="17565" y="16166"/>
                </a:lnTo>
                <a:cubicBezTo>
                  <a:pt x="17565" y="16108"/>
                  <a:pt x="17541" y="16061"/>
                  <a:pt x="17512" y="16061"/>
                </a:cubicBezTo>
                <a:close/>
                <a:moveTo>
                  <a:pt x="17827" y="16061"/>
                </a:moveTo>
                <a:cubicBezTo>
                  <a:pt x="17798" y="16061"/>
                  <a:pt x="17774" y="16108"/>
                  <a:pt x="17774" y="16166"/>
                </a:cubicBezTo>
                <a:lnTo>
                  <a:pt x="17774" y="16384"/>
                </a:lnTo>
                <a:cubicBezTo>
                  <a:pt x="17774" y="16441"/>
                  <a:pt x="17798" y="16488"/>
                  <a:pt x="17827" y="16488"/>
                </a:cubicBezTo>
                <a:cubicBezTo>
                  <a:pt x="17856" y="16488"/>
                  <a:pt x="17880" y="16441"/>
                  <a:pt x="17880" y="16384"/>
                </a:cubicBezTo>
                <a:lnTo>
                  <a:pt x="17880" y="16166"/>
                </a:lnTo>
                <a:cubicBezTo>
                  <a:pt x="17880" y="16108"/>
                  <a:pt x="17856" y="16061"/>
                  <a:pt x="17827" y="16061"/>
                </a:cubicBezTo>
                <a:close/>
                <a:moveTo>
                  <a:pt x="18677" y="16061"/>
                </a:moveTo>
                <a:cubicBezTo>
                  <a:pt x="18648" y="16061"/>
                  <a:pt x="18624" y="16108"/>
                  <a:pt x="18624" y="16166"/>
                </a:cubicBezTo>
                <a:lnTo>
                  <a:pt x="18624" y="16384"/>
                </a:lnTo>
                <a:cubicBezTo>
                  <a:pt x="18624" y="16441"/>
                  <a:pt x="18648" y="16488"/>
                  <a:pt x="18677" y="16488"/>
                </a:cubicBezTo>
                <a:cubicBezTo>
                  <a:pt x="18706" y="16488"/>
                  <a:pt x="18730" y="16441"/>
                  <a:pt x="18730" y="16384"/>
                </a:cubicBezTo>
                <a:lnTo>
                  <a:pt x="18730" y="16166"/>
                </a:lnTo>
                <a:cubicBezTo>
                  <a:pt x="18730" y="16108"/>
                  <a:pt x="18706" y="16061"/>
                  <a:pt x="18677" y="16061"/>
                </a:cubicBezTo>
                <a:close/>
                <a:moveTo>
                  <a:pt x="18991" y="16061"/>
                </a:moveTo>
                <a:cubicBezTo>
                  <a:pt x="18962" y="16061"/>
                  <a:pt x="18938" y="16108"/>
                  <a:pt x="18938" y="16166"/>
                </a:cubicBezTo>
                <a:lnTo>
                  <a:pt x="18938" y="16384"/>
                </a:lnTo>
                <a:cubicBezTo>
                  <a:pt x="18938" y="16441"/>
                  <a:pt x="18962" y="16488"/>
                  <a:pt x="18991" y="16488"/>
                </a:cubicBezTo>
                <a:cubicBezTo>
                  <a:pt x="19020" y="16488"/>
                  <a:pt x="19044" y="16441"/>
                  <a:pt x="19044" y="16384"/>
                </a:cubicBezTo>
                <a:lnTo>
                  <a:pt x="19044" y="16166"/>
                </a:lnTo>
                <a:cubicBezTo>
                  <a:pt x="19044" y="16108"/>
                  <a:pt x="19020" y="16061"/>
                  <a:pt x="18991" y="16061"/>
                </a:cubicBezTo>
                <a:close/>
                <a:moveTo>
                  <a:pt x="19841" y="16061"/>
                </a:moveTo>
                <a:cubicBezTo>
                  <a:pt x="19812" y="16061"/>
                  <a:pt x="19788" y="16108"/>
                  <a:pt x="19788" y="16166"/>
                </a:cubicBezTo>
                <a:lnTo>
                  <a:pt x="19788" y="16384"/>
                </a:lnTo>
                <a:cubicBezTo>
                  <a:pt x="19788" y="16441"/>
                  <a:pt x="19812" y="16488"/>
                  <a:pt x="19841" y="16488"/>
                </a:cubicBezTo>
                <a:cubicBezTo>
                  <a:pt x="19870" y="16488"/>
                  <a:pt x="19894" y="16441"/>
                  <a:pt x="19894" y="16384"/>
                </a:cubicBezTo>
                <a:lnTo>
                  <a:pt x="19894" y="16166"/>
                </a:lnTo>
                <a:cubicBezTo>
                  <a:pt x="19894" y="16108"/>
                  <a:pt x="19870" y="16061"/>
                  <a:pt x="19841" y="16061"/>
                </a:cubicBezTo>
                <a:close/>
                <a:moveTo>
                  <a:pt x="20155" y="16061"/>
                </a:moveTo>
                <a:cubicBezTo>
                  <a:pt x="20126" y="16061"/>
                  <a:pt x="20102" y="16108"/>
                  <a:pt x="20102" y="16166"/>
                </a:cubicBezTo>
                <a:lnTo>
                  <a:pt x="20102" y="16384"/>
                </a:lnTo>
                <a:cubicBezTo>
                  <a:pt x="20102" y="16441"/>
                  <a:pt x="20126" y="16488"/>
                  <a:pt x="20155" y="16488"/>
                </a:cubicBezTo>
                <a:cubicBezTo>
                  <a:pt x="20184" y="16488"/>
                  <a:pt x="20207" y="16441"/>
                  <a:pt x="20207" y="16384"/>
                </a:cubicBezTo>
                <a:lnTo>
                  <a:pt x="20207" y="16166"/>
                </a:lnTo>
                <a:cubicBezTo>
                  <a:pt x="20207" y="16108"/>
                  <a:pt x="20184" y="16061"/>
                  <a:pt x="20155" y="16061"/>
                </a:cubicBezTo>
                <a:close/>
                <a:moveTo>
                  <a:pt x="21004" y="16061"/>
                </a:moveTo>
                <a:cubicBezTo>
                  <a:pt x="20975" y="16061"/>
                  <a:pt x="20952" y="16108"/>
                  <a:pt x="20952" y="16166"/>
                </a:cubicBezTo>
                <a:lnTo>
                  <a:pt x="20952" y="16384"/>
                </a:lnTo>
                <a:cubicBezTo>
                  <a:pt x="20952" y="16441"/>
                  <a:pt x="20975" y="16488"/>
                  <a:pt x="21004" y="16488"/>
                </a:cubicBezTo>
                <a:cubicBezTo>
                  <a:pt x="21033" y="16488"/>
                  <a:pt x="21057" y="16441"/>
                  <a:pt x="21057" y="16384"/>
                </a:cubicBezTo>
                <a:lnTo>
                  <a:pt x="21057" y="16166"/>
                </a:lnTo>
                <a:cubicBezTo>
                  <a:pt x="21057" y="16108"/>
                  <a:pt x="21033" y="16061"/>
                  <a:pt x="21004" y="16061"/>
                </a:cubicBezTo>
                <a:close/>
                <a:moveTo>
                  <a:pt x="21319" y="16061"/>
                </a:moveTo>
                <a:cubicBezTo>
                  <a:pt x="21289" y="16061"/>
                  <a:pt x="21267" y="16108"/>
                  <a:pt x="21267" y="16166"/>
                </a:cubicBezTo>
                <a:lnTo>
                  <a:pt x="21267" y="16384"/>
                </a:lnTo>
                <a:cubicBezTo>
                  <a:pt x="21267" y="16441"/>
                  <a:pt x="21289" y="16488"/>
                  <a:pt x="21319" y="16488"/>
                </a:cubicBezTo>
                <a:cubicBezTo>
                  <a:pt x="21348" y="16488"/>
                  <a:pt x="21372" y="16441"/>
                  <a:pt x="21372" y="16384"/>
                </a:cubicBezTo>
                <a:lnTo>
                  <a:pt x="21372" y="16166"/>
                </a:lnTo>
                <a:cubicBezTo>
                  <a:pt x="21372" y="16108"/>
                  <a:pt x="21348" y="16061"/>
                  <a:pt x="21319" y="16061"/>
                </a:cubicBezTo>
                <a:close/>
                <a:moveTo>
                  <a:pt x="281" y="16791"/>
                </a:moveTo>
                <a:cubicBezTo>
                  <a:pt x="252" y="16791"/>
                  <a:pt x="228" y="16838"/>
                  <a:pt x="228" y="16896"/>
                </a:cubicBezTo>
                <a:lnTo>
                  <a:pt x="228" y="17116"/>
                </a:lnTo>
                <a:cubicBezTo>
                  <a:pt x="228" y="17173"/>
                  <a:pt x="252" y="17218"/>
                  <a:pt x="281" y="17218"/>
                </a:cubicBezTo>
                <a:cubicBezTo>
                  <a:pt x="311" y="17218"/>
                  <a:pt x="334" y="17173"/>
                  <a:pt x="334" y="17116"/>
                </a:cubicBezTo>
                <a:lnTo>
                  <a:pt x="334" y="16896"/>
                </a:lnTo>
                <a:cubicBezTo>
                  <a:pt x="334" y="16838"/>
                  <a:pt x="311" y="16791"/>
                  <a:pt x="281" y="16791"/>
                </a:cubicBezTo>
                <a:close/>
                <a:moveTo>
                  <a:pt x="596" y="16791"/>
                </a:moveTo>
                <a:cubicBezTo>
                  <a:pt x="567" y="16791"/>
                  <a:pt x="543" y="16838"/>
                  <a:pt x="543" y="16896"/>
                </a:cubicBezTo>
                <a:lnTo>
                  <a:pt x="543" y="17116"/>
                </a:lnTo>
                <a:cubicBezTo>
                  <a:pt x="543" y="17173"/>
                  <a:pt x="567" y="17218"/>
                  <a:pt x="596" y="17218"/>
                </a:cubicBezTo>
                <a:cubicBezTo>
                  <a:pt x="625" y="17218"/>
                  <a:pt x="649" y="17173"/>
                  <a:pt x="649" y="17116"/>
                </a:cubicBezTo>
                <a:lnTo>
                  <a:pt x="649" y="16896"/>
                </a:lnTo>
                <a:cubicBezTo>
                  <a:pt x="649" y="16838"/>
                  <a:pt x="625" y="16791"/>
                  <a:pt x="596" y="16791"/>
                </a:cubicBezTo>
                <a:close/>
                <a:moveTo>
                  <a:pt x="1446" y="16791"/>
                </a:moveTo>
                <a:cubicBezTo>
                  <a:pt x="1417" y="16791"/>
                  <a:pt x="1393" y="16838"/>
                  <a:pt x="1393" y="16896"/>
                </a:cubicBezTo>
                <a:lnTo>
                  <a:pt x="1393" y="17116"/>
                </a:lnTo>
                <a:cubicBezTo>
                  <a:pt x="1393" y="17173"/>
                  <a:pt x="1417" y="17218"/>
                  <a:pt x="1446" y="17218"/>
                </a:cubicBezTo>
                <a:cubicBezTo>
                  <a:pt x="1475" y="17218"/>
                  <a:pt x="1499" y="17173"/>
                  <a:pt x="1499" y="17116"/>
                </a:cubicBezTo>
                <a:lnTo>
                  <a:pt x="1499" y="16896"/>
                </a:lnTo>
                <a:cubicBezTo>
                  <a:pt x="1499" y="16838"/>
                  <a:pt x="1475" y="16791"/>
                  <a:pt x="1446" y="16791"/>
                </a:cubicBezTo>
                <a:close/>
                <a:moveTo>
                  <a:pt x="1760" y="16791"/>
                </a:moveTo>
                <a:cubicBezTo>
                  <a:pt x="1731" y="16791"/>
                  <a:pt x="1707" y="16838"/>
                  <a:pt x="1707" y="16896"/>
                </a:cubicBezTo>
                <a:lnTo>
                  <a:pt x="1707" y="17116"/>
                </a:lnTo>
                <a:cubicBezTo>
                  <a:pt x="1707" y="17173"/>
                  <a:pt x="1731" y="17218"/>
                  <a:pt x="1760" y="17218"/>
                </a:cubicBezTo>
                <a:cubicBezTo>
                  <a:pt x="1789" y="17218"/>
                  <a:pt x="1813" y="17173"/>
                  <a:pt x="1813" y="17116"/>
                </a:cubicBezTo>
                <a:lnTo>
                  <a:pt x="1813" y="16896"/>
                </a:lnTo>
                <a:cubicBezTo>
                  <a:pt x="1813" y="16838"/>
                  <a:pt x="1789" y="16791"/>
                  <a:pt x="1760" y="16791"/>
                </a:cubicBezTo>
                <a:close/>
                <a:moveTo>
                  <a:pt x="2610" y="16791"/>
                </a:moveTo>
                <a:cubicBezTo>
                  <a:pt x="2581" y="16791"/>
                  <a:pt x="2557" y="16838"/>
                  <a:pt x="2557" y="16896"/>
                </a:cubicBezTo>
                <a:lnTo>
                  <a:pt x="2557" y="17116"/>
                </a:lnTo>
                <a:cubicBezTo>
                  <a:pt x="2557" y="17173"/>
                  <a:pt x="2581" y="17218"/>
                  <a:pt x="2610" y="17218"/>
                </a:cubicBezTo>
                <a:cubicBezTo>
                  <a:pt x="2639" y="17218"/>
                  <a:pt x="2662" y="17173"/>
                  <a:pt x="2662" y="17116"/>
                </a:cubicBezTo>
                <a:lnTo>
                  <a:pt x="2662" y="16896"/>
                </a:lnTo>
                <a:cubicBezTo>
                  <a:pt x="2662" y="16838"/>
                  <a:pt x="2639" y="16791"/>
                  <a:pt x="2610" y="16791"/>
                </a:cubicBezTo>
                <a:close/>
                <a:moveTo>
                  <a:pt x="2924" y="16791"/>
                </a:moveTo>
                <a:cubicBezTo>
                  <a:pt x="2895" y="16791"/>
                  <a:pt x="2871" y="16838"/>
                  <a:pt x="2871" y="16896"/>
                </a:cubicBezTo>
                <a:lnTo>
                  <a:pt x="2871" y="17116"/>
                </a:lnTo>
                <a:cubicBezTo>
                  <a:pt x="2871" y="17173"/>
                  <a:pt x="2895" y="17218"/>
                  <a:pt x="2924" y="17218"/>
                </a:cubicBezTo>
                <a:cubicBezTo>
                  <a:pt x="2954" y="17218"/>
                  <a:pt x="2976" y="17173"/>
                  <a:pt x="2976" y="17116"/>
                </a:cubicBezTo>
                <a:lnTo>
                  <a:pt x="2976" y="16896"/>
                </a:lnTo>
                <a:cubicBezTo>
                  <a:pt x="2976" y="16838"/>
                  <a:pt x="2954" y="16791"/>
                  <a:pt x="2924" y="16791"/>
                </a:cubicBezTo>
                <a:close/>
                <a:moveTo>
                  <a:pt x="3773" y="16791"/>
                </a:moveTo>
                <a:cubicBezTo>
                  <a:pt x="3744" y="16791"/>
                  <a:pt x="3721" y="16838"/>
                  <a:pt x="3721" y="16896"/>
                </a:cubicBezTo>
                <a:lnTo>
                  <a:pt x="3721" y="17116"/>
                </a:lnTo>
                <a:cubicBezTo>
                  <a:pt x="3721" y="17173"/>
                  <a:pt x="3744" y="17218"/>
                  <a:pt x="3773" y="17218"/>
                </a:cubicBezTo>
                <a:cubicBezTo>
                  <a:pt x="3802" y="17218"/>
                  <a:pt x="3826" y="17173"/>
                  <a:pt x="3826" y="17116"/>
                </a:cubicBezTo>
                <a:lnTo>
                  <a:pt x="3826" y="16896"/>
                </a:lnTo>
                <a:cubicBezTo>
                  <a:pt x="3826" y="16838"/>
                  <a:pt x="3802" y="16791"/>
                  <a:pt x="3773" y="16791"/>
                </a:cubicBezTo>
                <a:close/>
                <a:moveTo>
                  <a:pt x="4088" y="16791"/>
                </a:moveTo>
                <a:cubicBezTo>
                  <a:pt x="4058" y="16791"/>
                  <a:pt x="4035" y="16838"/>
                  <a:pt x="4035" y="16896"/>
                </a:cubicBezTo>
                <a:lnTo>
                  <a:pt x="4035" y="17116"/>
                </a:lnTo>
                <a:cubicBezTo>
                  <a:pt x="4035" y="17173"/>
                  <a:pt x="4058" y="17218"/>
                  <a:pt x="4088" y="17218"/>
                </a:cubicBezTo>
                <a:cubicBezTo>
                  <a:pt x="4117" y="17218"/>
                  <a:pt x="4141" y="17173"/>
                  <a:pt x="4141" y="17116"/>
                </a:cubicBezTo>
                <a:lnTo>
                  <a:pt x="4141" y="16896"/>
                </a:lnTo>
                <a:cubicBezTo>
                  <a:pt x="4141" y="16838"/>
                  <a:pt x="4117" y="16791"/>
                  <a:pt x="4088" y="16791"/>
                </a:cubicBezTo>
                <a:close/>
                <a:moveTo>
                  <a:pt x="4937" y="16791"/>
                </a:moveTo>
                <a:cubicBezTo>
                  <a:pt x="4908" y="16791"/>
                  <a:pt x="4884" y="16838"/>
                  <a:pt x="4884" y="16896"/>
                </a:cubicBezTo>
                <a:lnTo>
                  <a:pt x="4884" y="17116"/>
                </a:lnTo>
                <a:cubicBezTo>
                  <a:pt x="4884" y="17173"/>
                  <a:pt x="4908" y="17218"/>
                  <a:pt x="4937" y="17218"/>
                </a:cubicBezTo>
                <a:cubicBezTo>
                  <a:pt x="4966" y="17218"/>
                  <a:pt x="4990" y="17173"/>
                  <a:pt x="4990" y="17116"/>
                </a:cubicBezTo>
                <a:lnTo>
                  <a:pt x="4990" y="16896"/>
                </a:lnTo>
                <a:cubicBezTo>
                  <a:pt x="4990" y="16838"/>
                  <a:pt x="4966" y="16791"/>
                  <a:pt x="4937" y="16791"/>
                </a:cubicBezTo>
                <a:close/>
                <a:moveTo>
                  <a:pt x="5252" y="16791"/>
                </a:moveTo>
                <a:cubicBezTo>
                  <a:pt x="5223" y="16791"/>
                  <a:pt x="5199" y="16838"/>
                  <a:pt x="5199" y="16896"/>
                </a:cubicBezTo>
                <a:lnTo>
                  <a:pt x="5199" y="17116"/>
                </a:lnTo>
                <a:cubicBezTo>
                  <a:pt x="5199" y="17173"/>
                  <a:pt x="5223" y="17218"/>
                  <a:pt x="5252" y="17218"/>
                </a:cubicBezTo>
                <a:cubicBezTo>
                  <a:pt x="5281" y="17218"/>
                  <a:pt x="5305" y="17173"/>
                  <a:pt x="5305" y="17116"/>
                </a:cubicBezTo>
                <a:lnTo>
                  <a:pt x="5305" y="16896"/>
                </a:lnTo>
                <a:cubicBezTo>
                  <a:pt x="5305" y="16838"/>
                  <a:pt x="5281" y="16791"/>
                  <a:pt x="5252" y="16791"/>
                </a:cubicBezTo>
                <a:close/>
                <a:moveTo>
                  <a:pt x="6102" y="16791"/>
                </a:moveTo>
                <a:cubicBezTo>
                  <a:pt x="6072" y="16791"/>
                  <a:pt x="6049" y="16838"/>
                  <a:pt x="6049" y="16896"/>
                </a:cubicBezTo>
                <a:lnTo>
                  <a:pt x="6049" y="17116"/>
                </a:lnTo>
                <a:cubicBezTo>
                  <a:pt x="6049" y="17173"/>
                  <a:pt x="6072" y="17218"/>
                  <a:pt x="6102" y="17218"/>
                </a:cubicBezTo>
                <a:cubicBezTo>
                  <a:pt x="6131" y="17218"/>
                  <a:pt x="6155" y="17173"/>
                  <a:pt x="6155" y="17116"/>
                </a:cubicBezTo>
                <a:lnTo>
                  <a:pt x="6155" y="16896"/>
                </a:lnTo>
                <a:cubicBezTo>
                  <a:pt x="6155" y="16838"/>
                  <a:pt x="6131" y="16791"/>
                  <a:pt x="6102" y="16791"/>
                </a:cubicBezTo>
                <a:close/>
                <a:moveTo>
                  <a:pt x="6416" y="16791"/>
                </a:moveTo>
                <a:cubicBezTo>
                  <a:pt x="6387" y="16791"/>
                  <a:pt x="6363" y="16838"/>
                  <a:pt x="6363" y="16896"/>
                </a:cubicBezTo>
                <a:lnTo>
                  <a:pt x="6363" y="17116"/>
                </a:lnTo>
                <a:cubicBezTo>
                  <a:pt x="6363" y="17173"/>
                  <a:pt x="6387" y="17218"/>
                  <a:pt x="6416" y="17218"/>
                </a:cubicBezTo>
                <a:cubicBezTo>
                  <a:pt x="6445" y="17218"/>
                  <a:pt x="6469" y="17173"/>
                  <a:pt x="6469" y="17116"/>
                </a:cubicBezTo>
                <a:lnTo>
                  <a:pt x="6469" y="16896"/>
                </a:lnTo>
                <a:cubicBezTo>
                  <a:pt x="6469" y="16838"/>
                  <a:pt x="6445" y="16791"/>
                  <a:pt x="6416" y="16791"/>
                </a:cubicBezTo>
                <a:close/>
                <a:moveTo>
                  <a:pt x="7266" y="16791"/>
                </a:moveTo>
                <a:cubicBezTo>
                  <a:pt x="7237" y="16791"/>
                  <a:pt x="7213" y="16838"/>
                  <a:pt x="7213" y="16896"/>
                </a:cubicBezTo>
                <a:lnTo>
                  <a:pt x="7213" y="17116"/>
                </a:lnTo>
                <a:cubicBezTo>
                  <a:pt x="7213" y="17173"/>
                  <a:pt x="7237" y="17218"/>
                  <a:pt x="7266" y="17218"/>
                </a:cubicBezTo>
                <a:cubicBezTo>
                  <a:pt x="7295" y="17218"/>
                  <a:pt x="7318" y="17173"/>
                  <a:pt x="7318" y="17116"/>
                </a:cubicBezTo>
                <a:lnTo>
                  <a:pt x="7318" y="16896"/>
                </a:lnTo>
                <a:cubicBezTo>
                  <a:pt x="7318" y="16838"/>
                  <a:pt x="7295" y="16791"/>
                  <a:pt x="7266" y="16791"/>
                </a:cubicBezTo>
                <a:close/>
                <a:moveTo>
                  <a:pt x="7580" y="16791"/>
                </a:moveTo>
                <a:cubicBezTo>
                  <a:pt x="7551" y="16791"/>
                  <a:pt x="7527" y="16838"/>
                  <a:pt x="7527" y="16896"/>
                </a:cubicBezTo>
                <a:lnTo>
                  <a:pt x="7527" y="17116"/>
                </a:lnTo>
                <a:cubicBezTo>
                  <a:pt x="7527" y="17173"/>
                  <a:pt x="7551" y="17218"/>
                  <a:pt x="7580" y="17218"/>
                </a:cubicBezTo>
                <a:cubicBezTo>
                  <a:pt x="7609" y="17218"/>
                  <a:pt x="7632" y="17173"/>
                  <a:pt x="7632" y="17116"/>
                </a:cubicBezTo>
                <a:lnTo>
                  <a:pt x="7632" y="16896"/>
                </a:lnTo>
                <a:cubicBezTo>
                  <a:pt x="7632" y="16838"/>
                  <a:pt x="7609" y="16791"/>
                  <a:pt x="7580" y="16791"/>
                </a:cubicBezTo>
                <a:close/>
                <a:moveTo>
                  <a:pt x="8429" y="16791"/>
                </a:moveTo>
                <a:cubicBezTo>
                  <a:pt x="8400" y="16791"/>
                  <a:pt x="8377" y="16838"/>
                  <a:pt x="8377" y="16896"/>
                </a:cubicBezTo>
                <a:lnTo>
                  <a:pt x="8377" y="17116"/>
                </a:lnTo>
                <a:cubicBezTo>
                  <a:pt x="8377" y="17173"/>
                  <a:pt x="8400" y="17218"/>
                  <a:pt x="8429" y="17218"/>
                </a:cubicBezTo>
                <a:cubicBezTo>
                  <a:pt x="8458" y="17218"/>
                  <a:pt x="8482" y="17173"/>
                  <a:pt x="8482" y="17116"/>
                </a:cubicBezTo>
                <a:lnTo>
                  <a:pt x="8482" y="16896"/>
                </a:lnTo>
                <a:cubicBezTo>
                  <a:pt x="8482" y="16838"/>
                  <a:pt x="8458" y="16791"/>
                  <a:pt x="8429" y="16791"/>
                </a:cubicBezTo>
                <a:close/>
                <a:moveTo>
                  <a:pt x="8744" y="16791"/>
                </a:moveTo>
                <a:cubicBezTo>
                  <a:pt x="8714" y="16791"/>
                  <a:pt x="8691" y="16838"/>
                  <a:pt x="8691" y="16896"/>
                </a:cubicBezTo>
                <a:lnTo>
                  <a:pt x="8691" y="17116"/>
                </a:lnTo>
                <a:cubicBezTo>
                  <a:pt x="8691" y="17173"/>
                  <a:pt x="8714" y="17218"/>
                  <a:pt x="8744" y="17218"/>
                </a:cubicBezTo>
                <a:cubicBezTo>
                  <a:pt x="8773" y="17218"/>
                  <a:pt x="8796" y="17173"/>
                  <a:pt x="8796" y="17116"/>
                </a:cubicBezTo>
                <a:lnTo>
                  <a:pt x="8796" y="16896"/>
                </a:lnTo>
                <a:cubicBezTo>
                  <a:pt x="8796" y="16838"/>
                  <a:pt x="8773" y="16791"/>
                  <a:pt x="8744" y="16791"/>
                </a:cubicBezTo>
                <a:close/>
                <a:moveTo>
                  <a:pt x="9593" y="16791"/>
                </a:moveTo>
                <a:cubicBezTo>
                  <a:pt x="9564" y="16791"/>
                  <a:pt x="9540" y="16838"/>
                  <a:pt x="9540" y="16896"/>
                </a:cubicBezTo>
                <a:lnTo>
                  <a:pt x="9540" y="17116"/>
                </a:lnTo>
                <a:cubicBezTo>
                  <a:pt x="9540" y="17173"/>
                  <a:pt x="9564" y="17218"/>
                  <a:pt x="9593" y="17218"/>
                </a:cubicBezTo>
                <a:cubicBezTo>
                  <a:pt x="9622" y="17218"/>
                  <a:pt x="9646" y="17173"/>
                  <a:pt x="9646" y="17116"/>
                </a:cubicBezTo>
                <a:lnTo>
                  <a:pt x="9646" y="16896"/>
                </a:lnTo>
                <a:cubicBezTo>
                  <a:pt x="9646" y="16838"/>
                  <a:pt x="9622" y="16791"/>
                  <a:pt x="9593" y="16791"/>
                </a:cubicBezTo>
                <a:close/>
                <a:moveTo>
                  <a:pt x="9908" y="16791"/>
                </a:moveTo>
                <a:cubicBezTo>
                  <a:pt x="9879" y="16791"/>
                  <a:pt x="9855" y="16838"/>
                  <a:pt x="9855" y="16896"/>
                </a:cubicBezTo>
                <a:lnTo>
                  <a:pt x="9855" y="17116"/>
                </a:lnTo>
                <a:cubicBezTo>
                  <a:pt x="9855" y="17173"/>
                  <a:pt x="9879" y="17218"/>
                  <a:pt x="9908" y="17218"/>
                </a:cubicBezTo>
                <a:cubicBezTo>
                  <a:pt x="9937" y="17218"/>
                  <a:pt x="9961" y="17173"/>
                  <a:pt x="9961" y="17116"/>
                </a:cubicBezTo>
                <a:lnTo>
                  <a:pt x="9961" y="16896"/>
                </a:lnTo>
                <a:cubicBezTo>
                  <a:pt x="9961" y="16838"/>
                  <a:pt x="9937" y="16791"/>
                  <a:pt x="9908" y="16791"/>
                </a:cubicBezTo>
                <a:close/>
                <a:moveTo>
                  <a:pt x="10758" y="16791"/>
                </a:moveTo>
                <a:cubicBezTo>
                  <a:pt x="10728" y="16791"/>
                  <a:pt x="10705" y="16838"/>
                  <a:pt x="10705" y="16896"/>
                </a:cubicBezTo>
                <a:lnTo>
                  <a:pt x="10705" y="17116"/>
                </a:lnTo>
                <a:cubicBezTo>
                  <a:pt x="10705" y="17173"/>
                  <a:pt x="10728" y="17218"/>
                  <a:pt x="10758" y="17218"/>
                </a:cubicBezTo>
                <a:cubicBezTo>
                  <a:pt x="10787" y="17218"/>
                  <a:pt x="10810" y="17173"/>
                  <a:pt x="10810" y="17116"/>
                </a:cubicBezTo>
                <a:lnTo>
                  <a:pt x="10810" y="16896"/>
                </a:lnTo>
                <a:cubicBezTo>
                  <a:pt x="10810" y="16838"/>
                  <a:pt x="10787" y="16791"/>
                  <a:pt x="10758" y="16791"/>
                </a:cubicBezTo>
                <a:close/>
                <a:moveTo>
                  <a:pt x="11072" y="16791"/>
                </a:moveTo>
                <a:cubicBezTo>
                  <a:pt x="11043" y="16791"/>
                  <a:pt x="11019" y="16838"/>
                  <a:pt x="11019" y="16896"/>
                </a:cubicBezTo>
                <a:lnTo>
                  <a:pt x="11019" y="17116"/>
                </a:lnTo>
                <a:cubicBezTo>
                  <a:pt x="11019" y="17173"/>
                  <a:pt x="11043" y="17218"/>
                  <a:pt x="11072" y="17218"/>
                </a:cubicBezTo>
                <a:cubicBezTo>
                  <a:pt x="11101" y="17218"/>
                  <a:pt x="11125" y="17173"/>
                  <a:pt x="11125" y="17116"/>
                </a:cubicBezTo>
                <a:lnTo>
                  <a:pt x="11125" y="16896"/>
                </a:lnTo>
                <a:cubicBezTo>
                  <a:pt x="11125" y="16838"/>
                  <a:pt x="11101" y="16791"/>
                  <a:pt x="11072" y="16791"/>
                </a:cubicBezTo>
                <a:close/>
                <a:moveTo>
                  <a:pt x="11922" y="16791"/>
                </a:moveTo>
                <a:cubicBezTo>
                  <a:pt x="11893" y="16791"/>
                  <a:pt x="11869" y="16838"/>
                  <a:pt x="11869" y="16896"/>
                </a:cubicBezTo>
                <a:lnTo>
                  <a:pt x="11869" y="17116"/>
                </a:lnTo>
                <a:cubicBezTo>
                  <a:pt x="11869" y="17173"/>
                  <a:pt x="11893" y="17218"/>
                  <a:pt x="11922" y="17218"/>
                </a:cubicBezTo>
                <a:cubicBezTo>
                  <a:pt x="11951" y="17218"/>
                  <a:pt x="11974" y="17173"/>
                  <a:pt x="11974" y="17116"/>
                </a:cubicBezTo>
                <a:lnTo>
                  <a:pt x="11974" y="16896"/>
                </a:lnTo>
                <a:cubicBezTo>
                  <a:pt x="11974" y="16838"/>
                  <a:pt x="11951" y="16791"/>
                  <a:pt x="11922" y="16791"/>
                </a:cubicBezTo>
                <a:close/>
                <a:moveTo>
                  <a:pt x="12236" y="16791"/>
                </a:moveTo>
                <a:cubicBezTo>
                  <a:pt x="12207" y="16791"/>
                  <a:pt x="12183" y="16838"/>
                  <a:pt x="12183" y="16896"/>
                </a:cubicBezTo>
                <a:lnTo>
                  <a:pt x="12183" y="17116"/>
                </a:lnTo>
                <a:cubicBezTo>
                  <a:pt x="12183" y="17173"/>
                  <a:pt x="12207" y="17218"/>
                  <a:pt x="12236" y="17218"/>
                </a:cubicBezTo>
                <a:cubicBezTo>
                  <a:pt x="12265" y="17218"/>
                  <a:pt x="12288" y="17173"/>
                  <a:pt x="12288" y="17116"/>
                </a:cubicBezTo>
                <a:lnTo>
                  <a:pt x="12288" y="16896"/>
                </a:lnTo>
                <a:cubicBezTo>
                  <a:pt x="12288" y="16838"/>
                  <a:pt x="12265" y="16791"/>
                  <a:pt x="12236" y="16791"/>
                </a:cubicBezTo>
                <a:close/>
                <a:moveTo>
                  <a:pt x="13085" y="16791"/>
                </a:moveTo>
                <a:cubicBezTo>
                  <a:pt x="13056" y="16791"/>
                  <a:pt x="13032" y="16838"/>
                  <a:pt x="13032" y="16896"/>
                </a:cubicBezTo>
                <a:lnTo>
                  <a:pt x="13032" y="17116"/>
                </a:lnTo>
                <a:cubicBezTo>
                  <a:pt x="13032" y="17173"/>
                  <a:pt x="13056" y="17218"/>
                  <a:pt x="13085" y="17218"/>
                </a:cubicBezTo>
                <a:cubicBezTo>
                  <a:pt x="13114" y="17218"/>
                  <a:pt x="13138" y="17173"/>
                  <a:pt x="13138" y="17116"/>
                </a:cubicBezTo>
                <a:lnTo>
                  <a:pt x="13138" y="16896"/>
                </a:lnTo>
                <a:cubicBezTo>
                  <a:pt x="13138" y="16838"/>
                  <a:pt x="13114" y="16791"/>
                  <a:pt x="13085" y="16791"/>
                </a:cubicBezTo>
                <a:close/>
                <a:moveTo>
                  <a:pt x="13399" y="16791"/>
                </a:moveTo>
                <a:cubicBezTo>
                  <a:pt x="13370" y="16791"/>
                  <a:pt x="13348" y="16838"/>
                  <a:pt x="13348" y="16896"/>
                </a:cubicBezTo>
                <a:lnTo>
                  <a:pt x="13348" y="17116"/>
                </a:lnTo>
                <a:cubicBezTo>
                  <a:pt x="13348" y="17173"/>
                  <a:pt x="13370" y="17218"/>
                  <a:pt x="13399" y="17218"/>
                </a:cubicBezTo>
                <a:cubicBezTo>
                  <a:pt x="13428" y="17218"/>
                  <a:pt x="13452" y="17173"/>
                  <a:pt x="13452" y="17116"/>
                </a:cubicBezTo>
                <a:lnTo>
                  <a:pt x="13452" y="16896"/>
                </a:lnTo>
                <a:cubicBezTo>
                  <a:pt x="13452" y="16838"/>
                  <a:pt x="13428" y="16791"/>
                  <a:pt x="13399" y="16791"/>
                </a:cubicBezTo>
                <a:close/>
                <a:moveTo>
                  <a:pt x="14249" y="16791"/>
                </a:moveTo>
                <a:cubicBezTo>
                  <a:pt x="14220" y="16791"/>
                  <a:pt x="14196" y="16838"/>
                  <a:pt x="14196" y="16896"/>
                </a:cubicBezTo>
                <a:lnTo>
                  <a:pt x="14196" y="17116"/>
                </a:lnTo>
                <a:cubicBezTo>
                  <a:pt x="14196" y="17173"/>
                  <a:pt x="14220" y="17218"/>
                  <a:pt x="14249" y="17218"/>
                </a:cubicBezTo>
                <a:cubicBezTo>
                  <a:pt x="14278" y="17218"/>
                  <a:pt x="14302" y="17173"/>
                  <a:pt x="14302" y="17116"/>
                </a:cubicBezTo>
                <a:lnTo>
                  <a:pt x="14302" y="16896"/>
                </a:lnTo>
                <a:cubicBezTo>
                  <a:pt x="14302" y="16838"/>
                  <a:pt x="14278" y="16791"/>
                  <a:pt x="14249" y="16791"/>
                </a:cubicBezTo>
                <a:close/>
                <a:moveTo>
                  <a:pt x="14564" y="16791"/>
                </a:moveTo>
                <a:cubicBezTo>
                  <a:pt x="14535" y="16791"/>
                  <a:pt x="14511" y="16838"/>
                  <a:pt x="14511" y="16896"/>
                </a:cubicBezTo>
                <a:lnTo>
                  <a:pt x="14511" y="17116"/>
                </a:lnTo>
                <a:cubicBezTo>
                  <a:pt x="14511" y="17173"/>
                  <a:pt x="14535" y="17218"/>
                  <a:pt x="14564" y="17218"/>
                </a:cubicBezTo>
                <a:cubicBezTo>
                  <a:pt x="14593" y="17218"/>
                  <a:pt x="14617" y="17173"/>
                  <a:pt x="14617" y="17116"/>
                </a:cubicBezTo>
                <a:lnTo>
                  <a:pt x="14617" y="16896"/>
                </a:lnTo>
                <a:cubicBezTo>
                  <a:pt x="14617" y="16838"/>
                  <a:pt x="14593" y="16791"/>
                  <a:pt x="14564" y="16791"/>
                </a:cubicBezTo>
                <a:close/>
                <a:moveTo>
                  <a:pt x="15413" y="16791"/>
                </a:moveTo>
                <a:cubicBezTo>
                  <a:pt x="15384" y="16791"/>
                  <a:pt x="15360" y="16838"/>
                  <a:pt x="15360" y="16896"/>
                </a:cubicBezTo>
                <a:lnTo>
                  <a:pt x="15360" y="17116"/>
                </a:lnTo>
                <a:cubicBezTo>
                  <a:pt x="15360" y="17173"/>
                  <a:pt x="15384" y="17218"/>
                  <a:pt x="15413" y="17218"/>
                </a:cubicBezTo>
                <a:cubicBezTo>
                  <a:pt x="15442" y="17218"/>
                  <a:pt x="15465" y="17173"/>
                  <a:pt x="15465" y="17116"/>
                </a:cubicBezTo>
                <a:lnTo>
                  <a:pt x="15465" y="16896"/>
                </a:lnTo>
                <a:cubicBezTo>
                  <a:pt x="15465" y="16838"/>
                  <a:pt x="15442" y="16791"/>
                  <a:pt x="15413" y="16791"/>
                </a:cubicBezTo>
                <a:close/>
                <a:moveTo>
                  <a:pt x="15728" y="16791"/>
                </a:moveTo>
                <a:cubicBezTo>
                  <a:pt x="15699" y="16791"/>
                  <a:pt x="15675" y="16838"/>
                  <a:pt x="15675" y="16896"/>
                </a:cubicBezTo>
                <a:lnTo>
                  <a:pt x="15675" y="17116"/>
                </a:lnTo>
                <a:cubicBezTo>
                  <a:pt x="15675" y="17173"/>
                  <a:pt x="15699" y="17218"/>
                  <a:pt x="15728" y="17218"/>
                </a:cubicBezTo>
                <a:cubicBezTo>
                  <a:pt x="15757" y="17218"/>
                  <a:pt x="15781" y="17173"/>
                  <a:pt x="15781" y="17116"/>
                </a:cubicBezTo>
                <a:lnTo>
                  <a:pt x="15781" y="16896"/>
                </a:lnTo>
                <a:cubicBezTo>
                  <a:pt x="15781" y="16838"/>
                  <a:pt x="15757" y="16791"/>
                  <a:pt x="15728" y="16791"/>
                </a:cubicBezTo>
                <a:close/>
                <a:moveTo>
                  <a:pt x="16578" y="16791"/>
                </a:moveTo>
                <a:cubicBezTo>
                  <a:pt x="16549" y="16791"/>
                  <a:pt x="16525" y="16838"/>
                  <a:pt x="16525" y="16896"/>
                </a:cubicBezTo>
                <a:lnTo>
                  <a:pt x="16525" y="17116"/>
                </a:lnTo>
                <a:cubicBezTo>
                  <a:pt x="16525" y="17173"/>
                  <a:pt x="16549" y="17218"/>
                  <a:pt x="16578" y="17218"/>
                </a:cubicBezTo>
                <a:cubicBezTo>
                  <a:pt x="16607" y="17218"/>
                  <a:pt x="16630" y="17173"/>
                  <a:pt x="16630" y="17116"/>
                </a:cubicBezTo>
                <a:lnTo>
                  <a:pt x="16630" y="16896"/>
                </a:lnTo>
                <a:cubicBezTo>
                  <a:pt x="16630" y="16838"/>
                  <a:pt x="16607" y="16791"/>
                  <a:pt x="16578" y="16791"/>
                </a:cubicBezTo>
                <a:close/>
                <a:moveTo>
                  <a:pt x="16892" y="16791"/>
                </a:moveTo>
                <a:cubicBezTo>
                  <a:pt x="16863" y="16791"/>
                  <a:pt x="16839" y="16838"/>
                  <a:pt x="16839" y="16896"/>
                </a:cubicBezTo>
                <a:lnTo>
                  <a:pt x="16839" y="17116"/>
                </a:lnTo>
                <a:cubicBezTo>
                  <a:pt x="16839" y="17173"/>
                  <a:pt x="16863" y="17218"/>
                  <a:pt x="16892" y="17218"/>
                </a:cubicBezTo>
                <a:cubicBezTo>
                  <a:pt x="16921" y="17218"/>
                  <a:pt x="16944" y="17173"/>
                  <a:pt x="16944" y="17116"/>
                </a:cubicBezTo>
                <a:lnTo>
                  <a:pt x="16944" y="16896"/>
                </a:lnTo>
                <a:cubicBezTo>
                  <a:pt x="16944" y="16838"/>
                  <a:pt x="16921" y="16791"/>
                  <a:pt x="16892" y="16791"/>
                </a:cubicBezTo>
                <a:close/>
                <a:moveTo>
                  <a:pt x="17741" y="16791"/>
                </a:moveTo>
                <a:cubicBezTo>
                  <a:pt x="17712" y="16791"/>
                  <a:pt x="17689" y="16838"/>
                  <a:pt x="17689" y="16896"/>
                </a:cubicBezTo>
                <a:lnTo>
                  <a:pt x="17689" y="17116"/>
                </a:lnTo>
                <a:cubicBezTo>
                  <a:pt x="17689" y="17173"/>
                  <a:pt x="17712" y="17218"/>
                  <a:pt x="17741" y="17218"/>
                </a:cubicBezTo>
                <a:cubicBezTo>
                  <a:pt x="17770" y="17218"/>
                  <a:pt x="17794" y="17173"/>
                  <a:pt x="17794" y="17116"/>
                </a:cubicBezTo>
                <a:lnTo>
                  <a:pt x="17794" y="16896"/>
                </a:lnTo>
                <a:cubicBezTo>
                  <a:pt x="17794" y="16838"/>
                  <a:pt x="17770" y="16791"/>
                  <a:pt x="17741" y="16791"/>
                </a:cubicBezTo>
                <a:close/>
                <a:moveTo>
                  <a:pt x="18055" y="16791"/>
                </a:moveTo>
                <a:cubicBezTo>
                  <a:pt x="18026" y="16791"/>
                  <a:pt x="18002" y="16838"/>
                  <a:pt x="18002" y="16896"/>
                </a:cubicBezTo>
                <a:lnTo>
                  <a:pt x="18002" y="17116"/>
                </a:lnTo>
                <a:cubicBezTo>
                  <a:pt x="18002" y="17173"/>
                  <a:pt x="18026" y="17218"/>
                  <a:pt x="18055" y="17218"/>
                </a:cubicBezTo>
                <a:cubicBezTo>
                  <a:pt x="18085" y="17218"/>
                  <a:pt x="18108" y="17173"/>
                  <a:pt x="18108" y="17116"/>
                </a:cubicBezTo>
                <a:lnTo>
                  <a:pt x="18108" y="16896"/>
                </a:lnTo>
                <a:cubicBezTo>
                  <a:pt x="18108" y="16838"/>
                  <a:pt x="18085" y="16791"/>
                  <a:pt x="18055" y="16791"/>
                </a:cubicBezTo>
                <a:close/>
                <a:moveTo>
                  <a:pt x="18905" y="16791"/>
                </a:moveTo>
                <a:cubicBezTo>
                  <a:pt x="18876" y="16791"/>
                  <a:pt x="18852" y="16838"/>
                  <a:pt x="18852" y="16896"/>
                </a:cubicBezTo>
                <a:lnTo>
                  <a:pt x="18852" y="17116"/>
                </a:lnTo>
                <a:cubicBezTo>
                  <a:pt x="18852" y="17173"/>
                  <a:pt x="18876" y="17218"/>
                  <a:pt x="18905" y="17218"/>
                </a:cubicBezTo>
                <a:cubicBezTo>
                  <a:pt x="18934" y="17218"/>
                  <a:pt x="18958" y="17173"/>
                  <a:pt x="18958" y="17116"/>
                </a:cubicBezTo>
                <a:lnTo>
                  <a:pt x="18958" y="16896"/>
                </a:lnTo>
                <a:cubicBezTo>
                  <a:pt x="18958" y="16838"/>
                  <a:pt x="18934" y="16791"/>
                  <a:pt x="18905" y="16791"/>
                </a:cubicBezTo>
                <a:close/>
                <a:moveTo>
                  <a:pt x="19220" y="16791"/>
                </a:moveTo>
                <a:cubicBezTo>
                  <a:pt x="19191" y="16791"/>
                  <a:pt x="19167" y="16838"/>
                  <a:pt x="19167" y="16896"/>
                </a:cubicBezTo>
                <a:lnTo>
                  <a:pt x="19167" y="17116"/>
                </a:lnTo>
                <a:cubicBezTo>
                  <a:pt x="19167" y="17173"/>
                  <a:pt x="19191" y="17218"/>
                  <a:pt x="19220" y="17218"/>
                </a:cubicBezTo>
                <a:cubicBezTo>
                  <a:pt x="19249" y="17218"/>
                  <a:pt x="19273" y="17173"/>
                  <a:pt x="19273" y="17116"/>
                </a:cubicBezTo>
                <a:lnTo>
                  <a:pt x="19273" y="16896"/>
                </a:lnTo>
                <a:cubicBezTo>
                  <a:pt x="19273" y="16838"/>
                  <a:pt x="19249" y="16791"/>
                  <a:pt x="19220" y="16791"/>
                </a:cubicBezTo>
                <a:close/>
                <a:moveTo>
                  <a:pt x="20069" y="16791"/>
                </a:moveTo>
                <a:cubicBezTo>
                  <a:pt x="20040" y="16791"/>
                  <a:pt x="20016" y="16838"/>
                  <a:pt x="20016" y="16896"/>
                </a:cubicBezTo>
                <a:lnTo>
                  <a:pt x="20016" y="17116"/>
                </a:lnTo>
                <a:cubicBezTo>
                  <a:pt x="20016" y="17173"/>
                  <a:pt x="20040" y="17218"/>
                  <a:pt x="20069" y="17218"/>
                </a:cubicBezTo>
                <a:cubicBezTo>
                  <a:pt x="20099" y="17218"/>
                  <a:pt x="20122" y="17173"/>
                  <a:pt x="20122" y="17116"/>
                </a:cubicBezTo>
                <a:lnTo>
                  <a:pt x="20122" y="16896"/>
                </a:lnTo>
                <a:cubicBezTo>
                  <a:pt x="20122" y="16838"/>
                  <a:pt x="20099" y="16791"/>
                  <a:pt x="20069" y="16791"/>
                </a:cubicBezTo>
                <a:close/>
                <a:moveTo>
                  <a:pt x="20384" y="16791"/>
                </a:moveTo>
                <a:cubicBezTo>
                  <a:pt x="20355" y="16791"/>
                  <a:pt x="20331" y="16838"/>
                  <a:pt x="20331" y="16896"/>
                </a:cubicBezTo>
                <a:lnTo>
                  <a:pt x="20331" y="17116"/>
                </a:lnTo>
                <a:cubicBezTo>
                  <a:pt x="20331" y="17173"/>
                  <a:pt x="20355" y="17218"/>
                  <a:pt x="20384" y="17218"/>
                </a:cubicBezTo>
                <a:cubicBezTo>
                  <a:pt x="20413" y="17218"/>
                  <a:pt x="20436" y="17173"/>
                  <a:pt x="20436" y="17116"/>
                </a:cubicBezTo>
                <a:lnTo>
                  <a:pt x="20436" y="16896"/>
                </a:lnTo>
                <a:cubicBezTo>
                  <a:pt x="20436" y="16838"/>
                  <a:pt x="20413" y="16791"/>
                  <a:pt x="20384" y="16791"/>
                </a:cubicBezTo>
                <a:close/>
                <a:moveTo>
                  <a:pt x="21234" y="16791"/>
                </a:moveTo>
                <a:cubicBezTo>
                  <a:pt x="21204" y="16791"/>
                  <a:pt x="21181" y="16838"/>
                  <a:pt x="21181" y="16896"/>
                </a:cubicBezTo>
                <a:lnTo>
                  <a:pt x="21181" y="17116"/>
                </a:lnTo>
                <a:cubicBezTo>
                  <a:pt x="21181" y="17173"/>
                  <a:pt x="21204" y="17218"/>
                  <a:pt x="21234" y="17218"/>
                </a:cubicBezTo>
                <a:cubicBezTo>
                  <a:pt x="21263" y="17218"/>
                  <a:pt x="21285" y="17173"/>
                  <a:pt x="21285" y="17116"/>
                </a:cubicBezTo>
                <a:lnTo>
                  <a:pt x="21285" y="16896"/>
                </a:lnTo>
                <a:cubicBezTo>
                  <a:pt x="21285" y="16838"/>
                  <a:pt x="21263" y="16791"/>
                  <a:pt x="21234" y="16791"/>
                </a:cubicBezTo>
                <a:close/>
                <a:moveTo>
                  <a:pt x="21547" y="16791"/>
                </a:moveTo>
                <a:cubicBezTo>
                  <a:pt x="21518" y="16791"/>
                  <a:pt x="21495" y="16838"/>
                  <a:pt x="21495" y="16896"/>
                </a:cubicBezTo>
                <a:lnTo>
                  <a:pt x="21495" y="17116"/>
                </a:lnTo>
                <a:cubicBezTo>
                  <a:pt x="21495" y="17173"/>
                  <a:pt x="21518" y="17218"/>
                  <a:pt x="21547" y="17218"/>
                </a:cubicBezTo>
                <a:cubicBezTo>
                  <a:pt x="21576" y="17218"/>
                  <a:pt x="21600" y="17173"/>
                  <a:pt x="21600" y="17116"/>
                </a:cubicBezTo>
                <a:lnTo>
                  <a:pt x="21600" y="16896"/>
                </a:lnTo>
                <a:cubicBezTo>
                  <a:pt x="21600" y="16838"/>
                  <a:pt x="21576" y="16791"/>
                  <a:pt x="21547" y="16791"/>
                </a:cubicBezTo>
                <a:close/>
                <a:moveTo>
                  <a:pt x="53" y="17521"/>
                </a:moveTo>
                <a:cubicBezTo>
                  <a:pt x="24" y="17521"/>
                  <a:pt x="0" y="17568"/>
                  <a:pt x="0" y="17626"/>
                </a:cubicBezTo>
                <a:lnTo>
                  <a:pt x="0" y="17846"/>
                </a:lnTo>
                <a:cubicBezTo>
                  <a:pt x="0" y="17903"/>
                  <a:pt x="24" y="17948"/>
                  <a:pt x="53" y="17948"/>
                </a:cubicBezTo>
                <a:cubicBezTo>
                  <a:pt x="82" y="17948"/>
                  <a:pt x="106" y="17903"/>
                  <a:pt x="106" y="17846"/>
                </a:cubicBezTo>
                <a:lnTo>
                  <a:pt x="106" y="17626"/>
                </a:lnTo>
                <a:cubicBezTo>
                  <a:pt x="106" y="17568"/>
                  <a:pt x="82" y="17521"/>
                  <a:pt x="53" y="17521"/>
                </a:cubicBezTo>
                <a:close/>
                <a:moveTo>
                  <a:pt x="367" y="17521"/>
                </a:moveTo>
                <a:cubicBezTo>
                  <a:pt x="338" y="17521"/>
                  <a:pt x="315" y="17568"/>
                  <a:pt x="315" y="17626"/>
                </a:cubicBezTo>
                <a:lnTo>
                  <a:pt x="315" y="17846"/>
                </a:lnTo>
                <a:cubicBezTo>
                  <a:pt x="315" y="17903"/>
                  <a:pt x="338" y="17948"/>
                  <a:pt x="367" y="17948"/>
                </a:cubicBezTo>
                <a:cubicBezTo>
                  <a:pt x="397" y="17948"/>
                  <a:pt x="420" y="17903"/>
                  <a:pt x="420" y="17846"/>
                </a:cubicBezTo>
                <a:lnTo>
                  <a:pt x="420" y="17626"/>
                </a:lnTo>
                <a:cubicBezTo>
                  <a:pt x="420" y="17568"/>
                  <a:pt x="397" y="17521"/>
                  <a:pt x="367" y="17521"/>
                </a:cubicBezTo>
                <a:close/>
                <a:moveTo>
                  <a:pt x="1217" y="17521"/>
                </a:moveTo>
                <a:cubicBezTo>
                  <a:pt x="1188" y="17521"/>
                  <a:pt x="1164" y="17568"/>
                  <a:pt x="1164" y="17626"/>
                </a:cubicBezTo>
                <a:lnTo>
                  <a:pt x="1164" y="17846"/>
                </a:lnTo>
                <a:cubicBezTo>
                  <a:pt x="1164" y="17903"/>
                  <a:pt x="1188" y="17948"/>
                  <a:pt x="1217" y="17948"/>
                </a:cubicBezTo>
                <a:cubicBezTo>
                  <a:pt x="1246" y="17948"/>
                  <a:pt x="1270" y="17903"/>
                  <a:pt x="1270" y="17846"/>
                </a:cubicBezTo>
                <a:lnTo>
                  <a:pt x="1270" y="17626"/>
                </a:lnTo>
                <a:cubicBezTo>
                  <a:pt x="1270" y="17568"/>
                  <a:pt x="1246" y="17521"/>
                  <a:pt x="1217" y="17521"/>
                </a:cubicBezTo>
                <a:close/>
                <a:moveTo>
                  <a:pt x="1532" y="17521"/>
                </a:moveTo>
                <a:cubicBezTo>
                  <a:pt x="1503" y="17521"/>
                  <a:pt x="1479" y="17568"/>
                  <a:pt x="1479" y="17626"/>
                </a:cubicBezTo>
                <a:lnTo>
                  <a:pt x="1479" y="17846"/>
                </a:lnTo>
                <a:cubicBezTo>
                  <a:pt x="1479" y="17903"/>
                  <a:pt x="1503" y="17948"/>
                  <a:pt x="1532" y="17948"/>
                </a:cubicBezTo>
                <a:cubicBezTo>
                  <a:pt x="1561" y="17948"/>
                  <a:pt x="1584" y="17903"/>
                  <a:pt x="1584" y="17846"/>
                </a:cubicBezTo>
                <a:lnTo>
                  <a:pt x="1584" y="17626"/>
                </a:lnTo>
                <a:cubicBezTo>
                  <a:pt x="1584" y="17568"/>
                  <a:pt x="1561" y="17521"/>
                  <a:pt x="1532" y="17521"/>
                </a:cubicBezTo>
                <a:close/>
                <a:moveTo>
                  <a:pt x="2380" y="17521"/>
                </a:moveTo>
                <a:cubicBezTo>
                  <a:pt x="2351" y="17521"/>
                  <a:pt x="2329" y="17568"/>
                  <a:pt x="2329" y="17626"/>
                </a:cubicBezTo>
                <a:lnTo>
                  <a:pt x="2329" y="17846"/>
                </a:lnTo>
                <a:cubicBezTo>
                  <a:pt x="2329" y="17903"/>
                  <a:pt x="2351" y="17948"/>
                  <a:pt x="2380" y="17948"/>
                </a:cubicBezTo>
                <a:cubicBezTo>
                  <a:pt x="2409" y="17948"/>
                  <a:pt x="2433" y="17903"/>
                  <a:pt x="2433" y="17846"/>
                </a:cubicBezTo>
                <a:lnTo>
                  <a:pt x="2433" y="17626"/>
                </a:lnTo>
                <a:cubicBezTo>
                  <a:pt x="2433" y="17568"/>
                  <a:pt x="2409" y="17521"/>
                  <a:pt x="2380" y="17521"/>
                </a:cubicBezTo>
                <a:close/>
                <a:moveTo>
                  <a:pt x="2695" y="17521"/>
                </a:moveTo>
                <a:cubicBezTo>
                  <a:pt x="2666" y="17521"/>
                  <a:pt x="2643" y="17568"/>
                  <a:pt x="2643" y="17626"/>
                </a:cubicBezTo>
                <a:lnTo>
                  <a:pt x="2643" y="17846"/>
                </a:lnTo>
                <a:cubicBezTo>
                  <a:pt x="2643" y="17903"/>
                  <a:pt x="2666" y="17948"/>
                  <a:pt x="2695" y="17948"/>
                </a:cubicBezTo>
                <a:cubicBezTo>
                  <a:pt x="2724" y="17948"/>
                  <a:pt x="2748" y="17903"/>
                  <a:pt x="2748" y="17846"/>
                </a:cubicBezTo>
                <a:lnTo>
                  <a:pt x="2748" y="17626"/>
                </a:lnTo>
                <a:cubicBezTo>
                  <a:pt x="2748" y="17568"/>
                  <a:pt x="2724" y="17521"/>
                  <a:pt x="2695" y="17521"/>
                </a:cubicBezTo>
                <a:close/>
                <a:moveTo>
                  <a:pt x="3545" y="17521"/>
                </a:moveTo>
                <a:cubicBezTo>
                  <a:pt x="3516" y="17521"/>
                  <a:pt x="3492" y="17568"/>
                  <a:pt x="3492" y="17626"/>
                </a:cubicBezTo>
                <a:lnTo>
                  <a:pt x="3492" y="17846"/>
                </a:lnTo>
                <a:cubicBezTo>
                  <a:pt x="3492" y="17903"/>
                  <a:pt x="3516" y="17948"/>
                  <a:pt x="3545" y="17948"/>
                </a:cubicBezTo>
                <a:cubicBezTo>
                  <a:pt x="3574" y="17948"/>
                  <a:pt x="3598" y="17903"/>
                  <a:pt x="3598" y="17846"/>
                </a:cubicBezTo>
                <a:lnTo>
                  <a:pt x="3598" y="17626"/>
                </a:lnTo>
                <a:cubicBezTo>
                  <a:pt x="3598" y="17568"/>
                  <a:pt x="3574" y="17521"/>
                  <a:pt x="3545" y="17521"/>
                </a:cubicBezTo>
                <a:close/>
                <a:moveTo>
                  <a:pt x="3859" y="17521"/>
                </a:moveTo>
                <a:cubicBezTo>
                  <a:pt x="3830" y="17521"/>
                  <a:pt x="3806" y="17568"/>
                  <a:pt x="3806" y="17626"/>
                </a:cubicBezTo>
                <a:lnTo>
                  <a:pt x="3806" y="17846"/>
                </a:lnTo>
                <a:cubicBezTo>
                  <a:pt x="3806" y="17903"/>
                  <a:pt x="3830" y="17948"/>
                  <a:pt x="3859" y="17948"/>
                </a:cubicBezTo>
                <a:cubicBezTo>
                  <a:pt x="3888" y="17948"/>
                  <a:pt x="3912" y="17903"/>
                  <a:pt x="3912" y="17846"/>
                </a:cubicBezTo>
                <a:lnTo>
                  <a:pt x="3912" y="17626"/>
                </a:lnTo>
                <a:cubicBezTo>
                  <a:pt x="3912" y="17568"/>
                  <a:pt x="3888" y="17521"/>
                  <a:pt x="3859" y="17521"/>
                </a:cubicBezTo>
                <a:close/>
                <a:moveTo>
                  <a:pt x="4709" y="17521"/>
                </a:moveTo>
                <a:cubicBezTo>
                  <a:pt x="4680" y="17521"/>
                  <a:pt x="4656" y="17568"/>
                  <a:pt x="4656" y="17626"/>
                </a:cubicBezTo>
                <a:lnTo>
                  <a:pt x="4656" y="17846"/>
                </a:lnTo>
                <a:cubicBezTo>
                  <a:pt x="4656" y="17903"/>
                  <a:pt x="4680" y="17948"/>
                  <a:pt x="4709" y="17948"/>
                </a:cubicBezTo>
                <a:cubicBezTo>
                  <a:pt x="4738" y="17948"/>
                  <a:pt x="4762" y="17903"/>
                  <a:pt x="4762" y="17846"/>
                </a:cubicBezTo>
                <a:lnTo>
                  <a:pt x="4762" y="17626"/>
                </a:lnTo>
                <a:cubicBezTo>
                  <a:pt x="4762" y="17568"/>
                  <a:pt x="4738" y="17521"/>
                  <a:pt x="4709" y="17521"/>
                </a:cubicBezTo>
                <a:close/>
                <a:moveTo>
                  <a:pt x="5023" y="17521"/>
                </a:moveTo>
                <a:cubicBezTo>
                  <a:pt x="4994" y="17521"/>
                  <a:pt x="4970" y="17568"/>
                  <a:pt x="4970" y="17626"/>
                </a:cubicBezTo>
                <a:lnTo>
                  <a:pt x="4970" y="17846"/>
                </a:lnTo>
                <a:cubicBezTo>
                  <a:pt x="4970" y="17903"/>
                  <a:pt x="4994" y="17948"/>
                  <a:pt x="5023" y="17948"/>
                </a:cubicBezTo>
                <a:cubicBezTo>
                  <a:pt x="5053" y="17948"/>
                  <a:pt x="5076" y="17903"/>
                  <a:pt x="5076" y="17846"/>
                </a:cubicBezTo>
                <a:lnTo>
                  <a:pt x="5076" y="17626"/>
                </a:lnTo>
                <a:cubicBezTo>
                  <a:pt x="5076" y="17568"/>
                  <a:pt x="5053" y="17521"/>
                  <a:pt x="5023" y="17521"/>
                </a:cubicBezTo>
                <a:close/>
                <a:moveTo>
                  <a:pt x="5873" y="17521"/>
                </a:moveTo>
                <a:cubicBezTo>
                  <a:pt x="5844" y="17521"/>
                  <a:pt x="5820" y="17568"/>
                  <a:pt x="5820" y="17626"/>
                </a:cubicBezTo>
                <a:lnTo>
                  <a:pt x="5820" y="17846"/>
                </a:lnTo>
                <a:cubicBezTo>
                  <a:pt x="5820" y="17903"/>
                  <a:pt x="5844" y="17948"/>
                  <a:pt x="5873" y="17948"/>
                </a:cubicBezTo>
                <a:cubicBezTo>
                  <a:pt x="5902" y="17948"/>
                  <a:pt x="5926" y="17903"/>
                  <a:pt x="5926" y="17846"/>
                </a:cubicBezTo>
                <a:lnTo>
                  <a:pt x="5926" y="17626"/>
                </a:lnTo>
                <a:cubicBezTo>
                  <a:pt x="5926" y="17568"/>
                  <a:pt x="5902" y="17521"/>
                  <a:pt x="5873" y="17521"/>
                </a:cubicBezTo>
                <a:close/>
                <a:moveTo>
                  <a:pt x="6188" y="17521"/>
                </a:moveTo>
                <a:cubicBezTo>
                  <a:pt x="6159" y="17521"/>
                  <a:pt x="6135" y="17568"/>
                  <a:pt x="6135" y="17626"/>
                </a:cubicBezTo>
                <a:lnTo>
                  <a:pt x="6135" y="17846"/>
                </a:lnTo>
                <a:cubicBezTo>
                  <a:pt x="6135" y="17903"/>
                  <a:pt x="6159" y="17948"/>
                  <a:pt x="6188" y="17948"/>
                </a:cubicBezTo>
                <a:cubicBezTo>
                  <a:pt x="6217" y="17948"/>
                  <a:pt x="6240" y="17903"/>
                  <a:pt x="6240" y="17846"/>
                </a:cubicBezTo>
                <a:lnTo>
                  <a:pt x="6240" y="17626"/>
                </a:lnTo>
                <a:cubicBezTo>
                  <a:pt x="6240" y="17568"/>
                  <a:pt x="6217" y="17521"/>
                  <a:pt x="6188" y="17521"/>
                </a:cubicBezTo>
                <a:close/>
                <a:moveTo>
                  <a:pt x="7036" y="17521"/>
                </a:moveTo>
                <a:cubicBezTo>
                  <a:pt x="7007" y="17521"/>
                  <a:pt x="6984" y="17568"/>
                  <a:pt x="6984" y="17626"/>
                </a:cubicBezTo>
                <a:lnTo>
                  <a:pt x="6984" y="17846"/>
                </a:lnTo>
                <a:cubicBezTo>
                  <a:pt x="6984" y="17903"/>
                  <a:pt x="7007" y="17948"/>
                  <a:pt x="7036" y="17948"/>
                </a:cubicBezTo>
                <a:cubicBezTo>
                  <a:pt x="7065" y="17948"/>
                  <a:pt x="7089" y="17903"/>
                  <a:pt x="7089" y="17846"/>
                </a:cubicBezTo>
                <a:lnTo>
                  <a:pt x="7089" y="17626"/>
                </a:lnTo>
                <a:cubicBezTo>
                  <a:pt x="7089" y="17568"/>
                  <a:pt x="7065" y="17521"/>
                  <a:pt x="7036" y="17521"/>
                </a:cubicBezTo>
                <a:close/>
                <a:moveTo>
                  <a:pt x="7351" y="17521"/>
                </a:moveTo>
                <a:cubicBezTo>
                  <a:pt x="7322" y="17521"/>
                  <a:pt x="7299" y="17568"/>
                  <a:pt x="7299" y="17626"/>
                </a:cubicBezTo>
                <a:lnTo>
                  <a:pt x="7299" y="17846"/>
                </a:lnTo>
                <a:cubicBezTo>
                  <a:pt x="7299" y="17903"/>
                  <a:pt x="7322" y="17948"/>
                  <a:pt x="7351" y="17948"/>
                </a:cubicBezTo>
                <a:cubicBezTo>
                  <a:pt x="7380" y="17948"/>
                  <a:pt x="7404" y="17903"/>
                  <a:pt x="7404" y="17846"/>
                </a:cubicBezTo>
                <a:lnTo>
                  <a:pt x="7404" y="17626"/>
                </a:lnTo>
                <a:cubicBezTo>
                  <a:pt x="7404" y="17568"/>
                  <a:pt x="7380" y="17521"/>
                  <a:pt x="7351" y="17521"/>
                </a:cubicBezTo>
                <a:close/>
                <a:moveTo>
                  <a:pt x="8201" y="17521"/>
                </a:moveTo>
                <a:cubicBezTo>
                  <a:pt x="8171" y="17521"/>
                  <a:pt x="8148" y="17568"/>
                  <a:pt x="8148" y="17626"/>
                </a:cubicBezTo>
                <a:lnTo>
                  <a:pt x="8148" y="17846"/>
                </a:lnTo>
                <a:cubicBezTo>
                  <a:pt x="8148" y="17903"/>
                  <a:pt x="8171" y="17948"/>
                  <a:pt x="8201" y="17948"/>
                </a:cubicBezTo>
                <a:cubicBezTo>
                  <a:pt x="8230" y="17948"/>
                  <a:pt x="8254" y="17903"/>
                  <a:pt x="8254" y="17846"/>
                </a:cubicBezTo>
                <a:lnTo>
                  <a:pt x="8254" y="17626"/>
                </a:lnTo>
                <a:cubicBezTo>
                  <a:pt x="8254" y="17568"/>
                  <a:pt x="8230" y="17521"/>
                  <a:pt x="8201" y="17521"/>
                </a:cubicBezTo>
                <a:close/>
                <a:moveTo>
                  <a:pt x="8515" y="17521"/>
                </a:moveTo>
                <a:cubicBezTo>
                  <a:pt x="8486" y="17521"/>
                  <a:pt x="8462" y="17568"/>
                  <a:pt x="8462" y="17626"/>
                </a:cubicBezTo>
                <a:lnTo>
                  <a:pt x="8462" y="17846"/>
                </a:lnTo>
                <a:cubicBezTo>
                  <a:pt x="8462" y="17903"/>
                  <a:pt x="8486" y="17948"/>
                  <a:pt x="8515" y="17948"/>
                </a:cubicBezTo>
                <a:cubicBezTo>
                  <a:pt x="8544" y="17948"/>
                  <a:pt x="8568" y="17903"/>
                  <a:pt x="8568" y="17846"/>
                </a:cubicBezTo>
                <a:lnTo>
                  <a:pt x="8568" y="17626"/>
                </a:lnTo>
                <a:cubicBezTo>
                  <a:pt x="8568" y="17568"/>
                  <a:pt x="8544" y="17521"/>
                  <a:pt x="8515" y="17521"/>
                </a:cubicBezTo>
                <a:close/>
                <a:moveTo>
                  <a:pt x="9365" y="17521"/>
                </a:moveTo>
                <a:cubicBezTo>
                  <a:pt x="9336" y="17521"/>
                  <a:pt x="9312" y="17568"/>
                  <a:pt x="9312" y="17626"/>
                </a:cubicBezTo>
                <a:lnTo>
                  <a:pt x="9312" y="17846"/>
                </a:lnTo>
                <a:cubicBezTo>
                  <a:pt x="9312" y="17903"/>
                  <a:pt x="9336" y="17948"/>
                  <a:pt x="9365" y="17948"/>
                </a:cubicBezTo>
                <a:cubicBezTo>
                  <a:pt x="9394" y="17948"/>
                  <a:pt x="9418" y="17903"/>
                  <a:pt x="9418" y="17846"/>
                </a:cubicBezTo>
                <a:lnTo>
                  <a:pt x="9418" y="17626"/>
                </a:lnTo>
                <a:cubicBezTo>
                  <a:pt x="9418" y="17568"/>
                  <a:pt x="9394" y="17521"/>
                  <a:pt x="9365" y="17521"/>
                </a:cubicBezTo>
                <a:close/>
                <a:moveTo>
                  <a:pt x="9679" y="17521"/>
                </a:moveTo>
                <a:cubicBezTo>
                  <a:pt x="9650" y="17521"/>
                  <a:pt x="9626" y="17568"/>
                  <a:pt x="9626" y="17626"/>
                </a:cubicBezTo>
                <a:lnTo>
                  <a:pt x="9626" y="17846"/>
                </a:lnTo>
                <a:cubicBezTo>
                  <a:pt x="9626" y="17903"/>
                  <a:pt x="9650" y="17948"/>
                  <a:pt x="9679" y="17948"/>
                </a:cubicBezTo>
                <a:cubicBezTo>
                  <a:pt x="9708" y="17948"/>
                  <a:pt x="9732" y="17903"/>
                  <a:pt x="9732" y="17846"/>
                </a:cubicBezTo>
                <a:lnTo>
                  <a:pt x="9732" y="17626"/>
                </a:lnTo>
                <a:cubicBezTo>
                  <a:pt x="9732" y="17568"/>
                  <a:pt x="9708" y="17521"/>
                  <a:pt x="9679" y="17521"/>
                </a:cubicBezTo>
                <a:close/>
                <a:moveTo>
                  <a:pt x="10529" y="17521"/>
                </a:moveTo>
                <a:cubicBezTo>
                  <a:pt x="10500" y="17521"/>
                  <a:pt x="10476" y="17568"/>
                  <a:pt x="10476" y="17626"/>
                </a:cubicBezTo>
                <a:lnTo>
                  <a:pt x="10476" y="17846"/>
                </a:lnTo>
                <a:cubicBezTo>
                  <a:pt x="10476" y="17903"/>
                  <a:pt x="10500" y="17948"/>
                  <a:pt x="10529" y="17948"/>
                </a:cubicBezTo>
                <a:cubicBezTo>
                  <a:pt x="10558" y="17948"/>
                  <a:pt x="10582" y="17903"/>
                  <a:pt x="10582" y="17846"/>
                </a:cubicBezTo>
                <a:lnTo>
                  <a:pt x="10582" y="17626"/>
                </a:lnTo>
                <a:cubicBezTo>
                  <a:pt x="10582" y="17568"/>
                  <a:pt x="10558" y="17521"/>
                  <a:pt x="10529" y="17521"/>
                </a:cubicBezTo>
                <a:close/>
                <a:moveTo>
                  <a:pt x="10844" y="17521"/>
                </a:moveTo>
                <a:cubicBezTo>
                  <a:pt x="10814" y="17521"/>
                  <a:pt x="10791" y="17568"/>
                  <a:pt x="10791" y="17626"/>
                </a:cubicBezTo>
                <a:lnTo>
                  <a:pt x="10791" y="17846"/>
                </a:lnTo>
                <a:cubicBezTo>
                  <a:pt x="10791" y="17903"/>
                  <a:pt x="10814" y="17948"/>
                  <a:pt x="10844" y="17948"/>
                </a:cubicBezTo>
                <a:cubicBezTo>
                  <a:pt x="10873" y="17948"/>
                  <a:pt x="10895" y="17903"/>
                  <a:pt x="10895" y="17846"/>
                </a:cubicBezTo>
                <a:lnTo>
                  <a:pt x="10895" y="17626"/>
                </a:lnTo>
                <a:cubicBezTo>
                  <a:pt x="10895" y="17568"/>
                  <a:pt x="10873" y="17521"/>
                  <a:pt x="10844" y="17521"/>
                </a:cubicBezTo>
                <a:close/>
                <a:moveTo>
                  <a:pt x="11692" y="17521"/>
                </a:moveTo>
                <a:cubicBezTo>
                  <a:pt x="11663" y="17521"/>
                  <a:pt x="11640" y="17568"/>
                  <a:pt x="11640" y="17626"/>
                </a:cubicBezTo>
                <a:lnTo>
                  <a:pt x="11640" y="17846"/>
                </a:lnTo>
                <a:cubicBezTo>
                  <a:pt x="11640" y="17903"/>
                  <a:pt x="11663" y="17948"/>
                  <a:pt x="11692" y="17948"/>
                </a:cubicBezTo>
                <a:cubicBezTo>
                  <a:pt x="11721" y="17948"/>
                  <a:pt x="11745" y="17903"/>
                  <a:pt x="11745" y="17846"/>
                </a:cubicBezTo>
                <a:lnTo>
                  <a:pt x="11745" y="17626"/>
                </a:lnTo>
                <a:cubicBezTo>
                  <a:pt x="11745" y="17568"/>
                  <a:pt x="11721" y="17521"/>
                  <a:pt x="11692" y="17521"/>
                </a:cubicBezTo>
                <a:close/>
                <a:moveTo>
                  <a:pt x="12007" y="17521"/>
                </a:moveTo>
                <a:cubicBezTo>
                  <a:pt x="11978" y="17521"/>
                  <a:pt x="11955" y="17568"/>
                  <a:pt x="11955" y="17626"/>
                </a:cubicBezTo>
                <a:lnTo>
                  <a:pt x="11955" y="17846"/>
                </a:lnTo>
                <a:cubicBezTo>
                  <a:pt x="11955" y="17903"/>
                  <a:pt x="11978" y="17948"/>
                  <a:pt x="12007" y="17948"/>
                </a:cubicBezTo>
                <a:cubicBezTo>
                  <a:pt x="12036" y="17948"/>
                  <a:pt x="12060" y="17903"/>
                  <a:pt x="12060" y="17846"/>
                </a:cubicBezTo>
                <a:lnTo>
                  <a:pt x="12060" y="17626"/>
                </a:lnTo>
                <a:cubicBezTo>
                  <a:pt x="12060" y="17568"/>
                  <a:pt x="12036" y="17521"/>
                  <a:pt x="12007" y="17521"/>
                </a:cubicBezTo>
                <a:close/>
                <a:moveTo>
                  <a:pt x="12856" y="17521"/>
                </a:moveTo>
                <a:cubicBezTo>
                  <a:pt x="12827" y="17521"/>
                  <a:pt x="12804" y="17568"/>
                  <a:pt x="12804" y="17626"/>
                </a:cubicBezTo>
                <a:lnTo>
                  <a:pt x="12804" y="17846"/>
                </a:lnTo>
                <a:cubicBezTo>
                  <a:pt x="12804" y="17903"/>
                  <a:pt x="12827" y="17948"/>
                  <a:pt x="12856" y="17948"/>
                </a:cubicBezTo>
                <a:cubicBezTo>
                  <a:pt x="12886" y="17948"/>
                  <a:pt x="12909" y="17903"/>
                  <a:pt x="12909" y="17846"/>
                </a:cubicBezTo>
                <a:lnTo>
                  <a:pt x="12909" y="17626"/>
                </a:lnTo>
                <a:cubicBezTo>
                  <a:pt x="12909" y="17568"/>
                  <a:pt x="12886" y="17521"/>
                  <a:pt x="12856" y="17521"/>
                </a:cubicBezTo>
                <a:close/>
                <a:moveTo>
                  <a:pt x="13171" y="17521"/>
                </a:moveTo>
                <a:cubicBezTo>
                  <a:pt x="13142" y="17521"/>
                  <a:pt x="13118" y="17568"/>
                  <a:pt x="13118" y="17626"/>
                </a:cubicBezTo>
                <a:lnTo>
                  <a:pt x="13118" y="17846"/>
                </a:lnTo>
                <a:cubicBezTo>
                  <a:pt x="13118" y="17903"/>
                  <a:pt x="13142" y="17948"/>
                  <a:pt x="13171" y="17948"/>
                </a:cubicBezTo>
                <a:cubicBezTo>
                  <a:pt x="13200" y="17948"/>
                  <a:pt x="13224" y="17903"/>
                  <a:pt x="13224" y="17846"/>
                </a:cubicBezTo>
                <a:lnTo>
                  <a:pt x="13224" y="17626"/>
                </a:lnTo>
                <a:cubicBezTo>
                  <a:pt x="13224" y="17568"/>
                  <a:pt x="13200" y="17521"/>
                  <a:pt x="13171" y="17521"/>
                </a:cubicBezTo>
                <a:close/>
                <a:moveTo>
                  <a:pt x="14021" y="17521"/>
                </a:moveTo>
                <a:cubicBezTo>
                  <a:pt x="13992" y="17521"/>
                  <a:pt x="13968" y="17568"/>
                  <a:pt x="13968" y="17626"/>
                </a:cubicBezTo>
                <a:lnTo>
                  <a:pt x="13968" y="17846"/>
                </a:lnTo>
                <a:cubicBezTo>
                  <a:pt x="13968" y="17903"/>
                  <a:pt x="13992" y="17948"/>
                  <a:pt x="14021" y="17948"/>
                </a:cubicBezTo>
                <a:cubicBezTo>
                  <a:pt x="14050" y="17948"/>
                  <a:pt x="14074" y="17903"/>
                  <a:pt x="14074" y="17846"/>
                </a:cubicBezTo>
                <a:lnTo>
                  <a:pt x="14074" y="17626"/>
                </a:lnTo>
                <a:cubicBezTo>
                  <a:pt x="14074" y="17568"/>
                  <a:pt x="14050" y="17521"/>
                  <a:pt x="14021" y="17521"/>
                </a:cubicBezTo>
                <a:close/>
                <a:moveTo>
                  <a:pt x="14335" y="17521"/>
                </a:moveTo>
                <a:cubicBezTo>
                  <a:pt x="14306" y="17521"/>
                  <a:pt x="14282" y="17568"/>
                  <a:pt x="14282" y="17626"/>
                </a:cubicBezTo>
                <a:lnTo>
                  <a:pt x="14282" y="17846"/>
                </a:lnTo>
                <a:cubicBezTo>
                  <a:pt x="14282" y="17903"/>
                  <a:pt x="14306" y="17948"/>
                  <a:pt x="14335" y="17948"/>
                </a:cubicBezTo>
                <a:cubicBezTo>
                  <a:pt x="14364" y="17948"/>
                  <a:pt x="14388" y="17903"/>
                  <a:pt x="14388" y="17846"/>
                </a:cubicBezTo>
                <a:lnTo>
                  <a:pt x="14388" y="17626"/>
                </a:lnTo>
                <a:cubicBezTo>
                  <a:pt x="14388" y="17568"/>
                  <a:pt x="14364" y="17521"/>
                  <a:pt x="14335" y="17521"/>
                </a:cubicBezTo>
                <a:close/>
                <a:moveTo>
                  <a:pt x="15185" y="17521"/>
                </a:moveTo>
                <a:cubicBezTo>
                  <a:pt x="15156" y="17521"/>
                  <a:pt x="15132" y="17568"/>
                  <a:pt x="15132" y="17626"/>
                </a:cubicBezTo>
                <a:lnTo>
                  <a:pt x="15132" y="17846"/>
                </a:lnTo>
                <a:cubicBezTo>
                  <a:pt x="15132" y="17903"/>
                  <a:pt x="15156" y="17948"/>
                  <a:pt x="15185" y="17948"/>
                </a:cubicBezTo>
                <a:cubicBezTo>
                  <a:pt x="15214" y="17948"/>
                  <a:pt x="15237" y="17903"/>
                  <a:pt x="15237" y="17846"/>
                </a:cubicBezTo>
                <a:lnTo>
                  <a:pt x="15237" y="17626"/>
                </a:lnTo>
                <a:cubicBezTo>
                  <a:pt x="15237" y="17568"/>
                  <a:pt x="15214" y="17521"/>
                  <a:pt x="15185" y="17521"/>
                </a:cubicBezTo>
                <a:close/>
                <a:moveTo>
                  <a:pt x="15500" y="17521"/>
                </a:moveTo>
                <a:cubicBezTo>
                  <a:pt x="15470" y="17521"/>
                  <a:pt x="15447" y="17568"/>
                  <a:pt x="15447" y="17626"/>
                </a:cubicBezTo>
                <a:lnTo>
                  <a:pt x="15447" y="17846"/>
                </a:lnTo>
                <a:cubicBezTo>
                  <a:pt x="15447" y="17903"/>
                  <a:pt x="15470" y="17948"/>
                  <a:pt x="15500" y="17948"/>
                </a:cubicBezTo>
                <a:cubicBezTo>
                  <a:pt x="15529" y="17948"/>
                  <a:pt x="15551" y="17903"/>
                  <a:pt x="15551" y="17846"/>
                </a:cubicBezTo>
                <a:lnTo>
                  <a:pt x="15551" y="17626"/>
                </a:lnTo>
                <a:cubicBezTo>
                  <a:pt x="15551" y="17568"/>
                  <a:pt x="15529" y="17521"/>
                  <a:pt x="15500" y="17521"/>
                </a:cubicBezTo>
                <a:close/>
                <a:moveTo>
                  <a:pt x="16349" y="17521"/>
                </a:moveTo>
                <a:cubicBezTo>
                  <a:pt x="16320" y="17521"/>
                  <a:pt x="16296" y="17568"/>
                  <a:pt x="16296" y="17626"/>
                </a:cubicBezTo>
                <a:lnTo>
                  <a:pt x="16296" y="17846"/>
                </a:lnTo>
                <a:cubicBezTo>
                  <a:pt x="16296" y="17903"/>
                  <a:pt x="16320" y="17948"/>
                  <a:pt x="16349" y="17948"/>
                </a:cubicBezTo>
                <a:cubicBezTo>
                  <a:pt x="16378" y="17948"/>
                  <a:pt x="16401" y="17903"/>
                  <a:pt x="16401" y="17846"/>
                </a:cubicBezTo>
                <a:lnTo>
                  <a:pt x="16401" y="17626"/>
                </a:lnTo>
                <a:cubicBezTo>
                  <a:pt x="16401" y="17568"/>
                  <a:pt x="16378" y="17521"/>
                  <a:pt x="16349" y="17521"/>
                </a:cubicBezTo>
                <a:close/>
                <a:moveTo>
                  <a:pt x="16663" y="17521"/>
                </a:moveTo>
                <a:cubicBezTo>
                  <a:pt x="16634" y="17521"/>
                  <a:pt x="16611" y="17568"/>
                  <a:pt x="16611" y="17626"/>
                </a:cubicBezTo>
                <a:lnTo>
                  <a:pt x="16611" y="17846"/>
                </a:lnTo>
                <a:cubicBezTo>
                  <a:pt x="16611" y="17903"/>
                  <a:pt x="16634" y="17948"/>
                  <a:pt x="16663" y="17948"/>
                </a:cubicBezTo>
                <a:cubicBezTo>
                  <a:pt x="16692" y="17948"/>
                  <a:pt x="16716" y="17903"/>
                  <a:pt x="16716" y="17846"/>
                </a:cubicBezTo>
                <a:lnTo>
                  <a:pt x="16716" y="17626"/>
                </a:lnTo>
                <a:cubicBezTo>
                  <a:pt x="16716" y="17568"/>
                  <a:pt x="16692" y="17521"/>
                  <a:pt x="16663" y="17521"/>
                </a:cubicBezTo>
                <a:close/>
                <a:moveTo>
                  <a:pt x="17512" y="17521"/>
                </a:moveTo>
                <a:cubicBezTo>
                  <a:pt x="17483" y="17521"/>
                  <a:pt x="17459" y="17568"/>
                  <a:pt x="17459" y="17626"/>
                </a:cubicBezTo>
                <a:lnTo>
                  <a:pt x="17459" y="17846"/>
                </a:lnTo>
                <a:cubicBezTo>
                  <a:pt x="17459" y="17903"/>
                  <a:pt x="17483" y="17948"/>
                  <a:pt x="17512" y="17948"/>
                </a:cubicBezTo>
                <a:cubicBezTo>
                  <a:pt x="17541" y="17948"/>
                  <a:pt x="17565" y="17903"/>
                  <a:pt x="17565" y="17846"/>
                </a:cubicBezTo>
                <a:lnTo>
                  <a:pt x="17565" y="17626"/>
                </a:lnTo>
                <a:cubicBezTo>
                  <a:pt x="17565" y="17568"/>
                  <a:pt x="17541" y="17521"/>
                  <a:pt x="17512" y="17521"/>
                </a:cubicBezTo>
                <a:close/>
                <a:moveTo>
                  <a:pt x="17827" y="17521"/>
                </a:moveTo>
                <a:cubicBezTo>
                  <a:pt x="17798" y="17521"/>
                  <a:pt x="17774" y="17568"/>
                  <a:pt x="17774" y="17626"/>
                </a:cubicBezTo>
                <a:lnTo>
                  <a:pt x="17774" y="17846"/>
                </a:lnTo>
                <a:cubicBezTo>
                  <a:pt x="17774" y="17903"/>
                  <a:pt x="17798" y="17948"/>
                  <a:pt x="17827" y="17948"/>
                </a:cubicBezTo>
                <a:cubicBezTo>
                  <a:pt x="17856" y="17948"/>
                  <a:pt x="17880" y="17903"/>
                  <a:pt x="17880" y="17846"/>
                </a:cubicBezTo>
                <a:lnTo>
                  <a:pt x="17880" y="17626"/>
                </a:lnTo>
                <a:cubicBezTo>
                  <a:pt x="17880" y="17568"/>
                  <a:pt x="17856" y="17521"/>
                  <a:pt x="17827" y="17521"/>
                </a:cubicBezTo>
                <a:close/>
                <a:moveTo>
                  <a:pt x="18677" y="17521"/>
                </a:moveTo>
                <a:cubicBezTo>
                  <a:pt x="18648" y="17521"/>
                  <a:pt x="18624" y="17568"/>
                  <a:pt x="18624" y="17626"/>
                </a:cubicBezTo>
                <a:lnTo>
                  <a:pt x="18624" y="17846"/>
                </a:lnTo>
                <a:cubicBezTo>
                  <a:pt x="18624" y="17903"/>
                  <a:pt x="18648" y="17948"/>
                  <a:pt x="18677" y="17948"/>
                </a:cubicBezTo>
                <a:cubicBezTo>
                  <a:pt x="18706" y="17948"/>
                  <a:pt x="18730" y="17903"/>
                  <a:pt x="18730" y="17846"/>
                </a:cubicBezTo>
                <a:lnTo>
                  <a:pt x="18730" y="17626"/>
                </a:lnTo>
                <a:cubicBezTo>
                  <a:pt x="18730" y="17568"/>
                  <a:pt x="18706" y="17521"/>
                  <a:pt x="18677" y="17521"/>
                </a:cubicBezTo>
                <a:close/>
                <a:moveTo>
                  <a:pt x="18991" y="17521"/>
                </a:moveTo>
                <a:cubicBezTo>
                  <a:pt x="18962" y="17521"/>
                  <a:pt x="18938" y="17568"/>
                  <a:pt x="18938" y="17626"/>
                </a:cubicBezTo>
                <a:lnTo>
                  <a:pt x="18938" y="17846"/>
                </a:lnTo>
                <a:cubicBezTo>
                  <a:pt x="18938" y="17903"/>
                  <a:pt x="18962" y="17948"/>
                  <a:pt x="18991" y="17948"/>
                </a:cubicBezTo>
                <a:cubicBezTo>
                  <a:pt x="19020" y="17948"/>
                  <a:pt x="19044" y="17903"/>
                  <a:pt x="19044" y="17846"/>
                </a:cubicBezTo>
                <a:lnTo>
                  <a:pt x="19044" y="17626"/>
                </a:lnTo>
                <a:cubicBezTo>
                  <a:pt x="19044" y="17568"/>
                  <a:pt x="19020" y="17521"/>
                  <a:pt x="18991" y="17521"/>
                </a:cubicBezTo>
                <a:close/>
                <a:moveTo>
                  <a:pt x="19841" y="17521"/>
                </a:moveTo>
                <a:cubicBezTo>
                  <a:pt x="19812" y="17521"/>
                  <a:pt x="19788" y="17568"/>
                  <a:pt x="19788" y="17626"/>
                </a:cubicBezTo>
                <a:lnTo>
                  <a:pt x="19788" y="17846"/>
                </a:lnTo>
                <a:cubicBezTo>
                  <a:pt x="19788" y="17903"/>
                  <a:pt x="19812" y="17948"/>
                  <a:pt x="19841" y="17948"/>
                </a:cubicBezTo>
                <a:cubicBezTo>
                  <a:pt x="19870" y="17948"/>
                  <a:pt x="19894" y="17903"/>
                  <a:pt x="19894" y="17846"/>
                </a:cubicBezTo>
                <a:lnTo>
                  <a:pt x="19894" y="17626"/>
                </a:lnTo>
                <a:cubicBezTo>
                  <a:pt x="19894" y="17568"/>
                  <a:pt x="19870" y="17521"/>
                  <a:pt x="19841" y="17521"/>
                </a:cubicBezTo>
                <a:close/>
                <a:moveTo>
                  <a:pt x="20155" y="17521"/>
                </a:moveTo>
                <a:cubicBezTo>
                  <a:pt x="20126" y="17521"/>
                  <a:pt x="20102" y="17568"/>
                  <a:pt x="20102" y="17626"/>
                </a:cubicBezTo>
                <a:lnTo>
                  <a:pt x="20102" y="17846"/>
                </a:lnTo>
                <a:cubicBezTo>
                  <a:pt x="20102" y="17903"/>
                  <a:pt x="20126" y="17948"/>
                  <a:pt x="20155" y="17948"/>
                </a:cubicBezTo>
                <a:cubicBezTo>
                  <a:pt x="20184" y="17948"/>
                  <a:pt x="20207" y="17903"/>
                  <a:pt x="20207" y="17846"/>
                </a:cubicBezTo>
                <a:lnTo>
                  <a:pt x="20207" y="17626"/>
                </a:lnTo>
                <a:cubicBezTo>
                  <a:pt x="20207" y="17568"/>
                  <a:pt x="20184" y="17521"/>
                  <a:pt x="20155" y="17521"/>
                </a:cubicBezTo>
                <a:close/>
                <a:moveTo>
                  <a:pt x="21004" y="17521"/>
                </a:moveTo>
                <a:cubicBezTo>
                  <a:pt x="20975" y="17521"/>
                  <a:pt x="20952" y="17568"/>
                  <a:pt x="20952" y="17626"/>
                </a:cubicBezTo>
                <a:lnTo>
                  <a:pt x="20952" y="17846"/>
                </a:lnTo>
                <a:cubicBezTo>
                  <a:pt x="20952" y="17903"/>
                  <a:pt x="20975" y="17948"/>
                  <a:pt x="21004" y="17948"/>
                </a:cubicBezTo>
                <a:cubicBezTo>
                  <a:pt x="21033" y="17948"/>
                  <a:pt x="21057" y="17903"/>
                  <a:pt x="21057" y="17846"/>
                </a:cubicBezTo>
                <a:lnTo>
                  <a:pt x="21057" y="17626"/>
                </a:lnTo>
                <a:cubicBezTo>
                  <a:pt x="21057" y="17568"/>
                  <a:pt x="21033" y="17521"/>
                  <a:pt x="21004" y="17521"/>
                </a:cubicBezTo>
                <a:close/>
                <a:moveTo>
                  <a:pt x="21319" y="17521"/>
                </a:moveTo>
                <a:cubicBezTo>
                  <a:pt x="21289" y="17521"/>
                  <a:pt x="21267" y="17568"/>
                  <a:pt x="21267" y="17626"/>
                </a:cubicBezTo>
                <a:lnTo>
                  <a:pt x="21267" y="17846"/>
                </a:lnTo>
                <a:cubicBezTo>
                  <a:pt x="21267" y="17903"/>
                  <a:pt x="21289" y="17948"/>
                  <a:pt x="21319" y="17948"/>
                </a:cubicBezTo>
                <a:cubicBezTo>
                  <a:pt x="21348" y="17948"/>
                  <a:pt x="21372" y="17903"/>
                  <a:pt x="21372" y="17846"/>
                </a:cubicBezTo>
                <a:lnTo>
                  <a:pt x="21372" y="17626"/>
                </a:lnTo>
                <a:cubicBezTo>
                  <a:pt x="21372" y="17568"/>
                  <a:pt x="21348" y="17521"/>
                  <a:pt x="21319" y="17521"/>
                </a:cubicBezTo>
                <a:close/>
                <a:moveTo>
                  <a:pt x="281" y="18251"/>
                </a:moveTo>
                <a:cubicBezTo>
                  <a:pt x="252" y="18251"/>
                  <a:pt x="228" y="18298"/>
                  <a:pt x="228" y="18356"/>
                </a:cubicBezTo>
                <a:lnTo>
                  <a:pt x="228" y="18576"/>
                </a:lnTo>
                <a:cubicBezTo>
                  <a:pt x="228" y="18633"/>
                  <a:pt x="252" y="18678"/>
                  <a:pt x="281" y="18678"/>
                </a:cubicBezTo>
                <a:cubicBezTo>
                  <a:pt x="311" y="18678"/>
                  <a:pt x="334" y="18633"/>
                  <a:pt x="334" y="18576"/>
                </a:cubicBezTo>
                <a:lnTo>
                  <a:pt x="334" y="18356"/>
                </a:lnTo>
                <a:cubicBezTo>
                  <a:pt x="334" y="18298"/>
                  <a:pt x="311" y="18251"/>
                  <a:pt x="281" y="18251"/>
                </a:cubicBezTo>
                <a:close/>
                <a:moveTo>
                  <a:pt x="596" y="18251"/>
                </a:moveTo>
                <a:cubicBezTo>
                  <a:pt x="567" y="18251"/>
                  <a:pt x="543" y="18298"/>
                  <a:pt x="543" y="18356"/>
                </a:cubicBezTo>
                <a:lnTo>
                  <a:pt x="543" y="18576"/>
                </a:lnTo>
                <a:cubicBezTo>
                  <a:pt x="543" y="18633"/>
                  <a:pt x="567" y="18678"/>
                  <a:pt x="596" y="18678"/>
                </a:cubicBezTo>
                <a:cubicBezTo>
                  <a:pt x="625" y="18678"/>
                  <a:pt x="649" y="18633"/>
                  <a:pt x="649" y="18576"/>
                </a:cubicBezTo>
                <a:lnTo>
                  <a:pt x="649" y="18356"/>
                </a:lnTo>
                <a:cubicBezTo>
                  <a:pt x="649" y="18298"/>
                  <a:pt x="625" y="18251"/>
                  <a:pt x="596" y="18251"/>
                </a:cubicBezTo>
                <a:close/>
                <a:moveTo>
                  <a:pt x="1446" y="18251"/>
                </a:moveTo>
                <a:cubicBezTo>
                  <a:pt x="1417" y="18251"/>
                  <a:pt x="1393" y="18298"/>
                  <a:pt x="1393" y="18356"/>
                </a:cubicBezTo>
                <a:lnTo>
                  <a:pt x="1393" y="18576"/>
                </a:lnTo>
                <a:cubicBezTo>
                  <a:pt x="1393" y="18633"/>
                  <a:pt x="1417" y="18678"/>
                  <a:pt x="1446" y="18678"/>
                </a:cubicBezTo>
                <a:cubicBezTo>
                  <a:pt x="1475" y="18678"/>
                  <a:pt x="1499" y="18633"/>
                  <a:pt x="1499" y="18576"/>
                </a:cubicBezTo>
                <a:lnTo>
                  <a:pt x="1499" y="18356"/>
                </a:lnTo>
                <a:cubicBezTo>
                  <a:pt x="1499" y="18298"/>
                  <a:pt x="1475" y="18251"/>
                  <a:pt x="1446" y="18251"/>
                </a:cubicBezTo>
                <a:close/>
                <a:moveTo>
                  <a:pt x="1760" y="18251"/>
                </a:moveTo>
                <a:cubicBezTo>
                  <a:pt x="1731" y="18251"/>
                  <a:pt x="1707" y="18298"/>
                  <a:pt x="1707" y="18356"/>
                </a:cubicBezTo>
                <a:lnTo>
                  <a:pt x="1707" y="18576"/>
                </a:lnTo>
                <a:cubicBezTo>
                  <a:pt x="1707" y="18633"/>
                  <a:pt x="1731" y="18678"/>
                  <a:pt x="1760" y="18678"/>
                </a:cubicBezTo>
                <a:cubicBezTo>
                  <a:pt x="1789" y="18678"/>
                  <a:pt x="1813" y="18633"/>
                  <a:pt x="1813" y="18576"/>
                </a:cubicBezTo>
                <a:lnTo>
                  <a:pt x="1813" y="18356"/>
                </a:lnTo>
                <a:cubicBezTo>
                  <a:pt x="1813" y="18298"/>
                  <a:pt x="1789" y="18251"/>
                  <a:pt x="1760" y="18251"/>
                </a:cubicBezTo>
                <a:close/>
                <a:moveTo>
                  <a:pt x="2610" y="18251"/>
                </a:moveTo>
                <a:cubicBezTo>
                  <a:pt x="2581" y="18251"/>
                  <a:pt x="2557" y="18298"/>
                  <a:pt x="2557" y="18356"/>
                </a:cubicBezTo>
                <a:lnTo>
                  <a:pt x="2557" y="18576"/>
                </a:lnTo>
                <a:cubicBezTo>
                  <a:pt x="2557" y="18633"/>
                  <a:pt x="2581" y="18678"/>
                  <a:pt x="2610" y="18678"/>
                </a:cubicBezTo>
                <a:cubicBezTo>
                  <a:pt x="2639" y="18678"/>
                  <a:pt x="2662" y="18633"/>
                  <a:pt x="2662" y="18576"/>
                </a:cubicBezTo>
                <a:lnTo>
                  <a:pt x="2662" y="18356"/>
                </a:lnTo>
                <a:cubicBezTo>
                  <a:pt x="2662" y="18298"/>
                  <a:pt x="2639" y="18251"/>
                  <a:pt x="2610" y="18251"/>
                </a:cubicBezTo>
                <a:close/>
                <a:moveTo>
                  <a:pt x="2924" y="18251"/>
                </a:moveTo>
                <a:cubicBezTo>
                  <a:pt x="2895" y="18251"/>
                  <a:pt x="2871" y="18298"/>
                  <a:pt x="2871" y="18356"/>
                </a:cubicBezTo>
                <a:lnTo>
                  <a:pt x="2871" y="18576"/>
                </a:lnTo>
                <a:cubicBezTo>
                  <a:pt x="2871" y="18633"/>
                  <a:pt x="2895" y="18678"/>
                  <a:pt x="2924" y="18678"/>
                </a:cubicBezTo>
                <a:cubicBezTo>
                  <a:pt x="2954" y="18678"/>
                  <a:pt x="2976" y="18633"/>
                  <a:pt x="2976" y="18576"/>
                </a:cubicBezTo>
                <a:lnTo>
                  <a:pt x="2976" y="18356"/>
                </a:lnTo>
                <a:cubicBezTo>
                  <a:pt x="2976" y="18298"/>
                  <a:pt x="2954" y="18251"/>
                  <a:pt x="2924" y="18251"/>
                </a:cubicBezTo>
                <a:close/>
                <a:moveTo>
                  <a:pt x="3773" y="18251"/>
                </a:moveTo>
                <a:cubicBezTo>
                  <a:pt x="3744" y="18251"/>
                  <a:pt x="3721" y="18298"/>
                  <a:pt x="3721" y="18356"/>
                </a:cubicBezTo>
                <a:lnTo>
                  <a:pt x="3721" y="18576"/>
                </a:lnTo>
                <a:cubicBezTo>
                  <a:pt x="3721" y="18633"/>
                  <a:pt x="3744" y="18678"/>
                  <a:pt x="3773" y="18678"/>
                </a:cubicBezTo>
                <a:cubicBezTo>
                  <a:pt x="3802" y="18678"/>
                  <a:pt x="3826" y="18633"/>
                  <a:pt x="3826" y="18576"/>
                </a:cubicBezTo>
                <a:lnTo>
                  <a:pt x="3826" y="18356"/>
                </a:lnTo>
                <a:cubicBezTo>
                  <a:pt x="3826" y="18298"/>
                  <a:pt x="3802" y="18251"/>
                  <a:pt x="3773" y="18251"/>
                </a:cubicBezTo>
                <a:close/>
                <a:moveTo>
                  <a:pt x="4088" y="18251"/>
                </a:moveTo>
                <a:cubicBezTo>
                  <a:pt x="4058" y="18251"/>
                  <a:pt x="4035" y="18298"/>
                  <a:pt x="4035" y="18356"/>
                </a:cubicBezTo>
                <a:lnTo>
                  <a:pt x="4035" y="18576"/>
                </a:lnTo>
                <a:cubicBezTo>
                  <a:pt x="4035" y="18633"/>
                  <a:pt x="4058" y="18678"/>
                  <a:pt x="4088" y="18678"/>
                </a:cubicBezTo>
                <a:cubicBezTo>
                  <a:pt x="4117" y="18678"/>
                  <a:pt x="4141" y="18633"/>
                  <a:pt x="4141" y="18576"/>
                </a:cubicBezTo>
                <a:lnTo>
                  <a:pt x="4141" y="18356"/>
                </a:lnTo>
                <a:cubicBezTo>
                  <a:pt x="4141" y="18298"/>
                  <a:pt x="4117" y="18251"/>
                  <a:pt x="4088" y="18251"/>
                </a:cubicBezTo>
                <a:close/>
                <a:moveTo>
                  <a:pt x="4937" y="18251"/>
                </a:moveTo>
                <a:cubicBezTo>
                  <a:pt x="4908" y="18251"/>
                  <a:pt x="4884" y="18298"/>
                  <a:pt x="4884" y="18356"/>
                </a:cubicBezTo>
                <a:lnTo>
                  <a:pt x="4884" y="18576"/>
                </a:lnTo>
                <a:cubicBezTo>
                  <a:pt x="4884" y="18633"/>
                  <a:pt x="4908" y="18678"/>
                  <a:pt x="4937" y="18678"/>
                </a:cubicBezTo>
                <a:cubicBezTo>
                  <a:pt x="4966" y="18678"/>
                  <a:pt x="4990" y="18633"/>
                  <a:pt x="4990" y="18576"/>
                </a:cubicBezTo>
                <a:lnTo>
                  <a:pt x="4990" y="18356"/>
                </a:lnTo>
                <a:cubicBezTo>
                  <a:pt x="4990" y="18298"/>
                  <a:pt x="4966" y="18251"/>
                  <a:pt x="4937" y="18251"/>
                </a:cubicBezTo>
                <a:close/>
                <a:moveTo>
                  <a:pt x="5252" y="18251"/>
                </a:moveTo>
                <a:cubicBezTo>
                  <a:pt x="5223" y="18251"/>
                  <a:pt x="5199" y="18298"/>
                  <a:pt x="5199" y="18356"/>
                </a:cubicBezTo>
                <a:lnTo>
                  <a:pt x="5199" y="18576"/>
                </a:lnTo>
                <a:cubicBezTo>
                  <a:pt x="5199" y="18633"/>
                  <a:pt x="5223" y="18678"/>
                  <a:pt x="5252" y="18678"/>
                </a:cubicBezTo>
                <a:cubicBezTo>
                  <a:pt x="5281" y="18678"/>
                  <a:pt x="5305" y="18633"/>
                  <a:pt x="5305" y="18576"/>
                </a:cubicBezTo>
                <a:lnTo>
                  <a:pt x="5305" y="18356"/>
                </a:lnTo>
                <a:cubicBezTo>
                  <a:pt x="5305" y="18298"/>
                  <a:pt x="5281" y="18251"/>
                  <a:pt x="5252" y="18251"/>
                </a:cubicBezTo>
                <a:close/>
                <a:moveTo>
                  <a:pt x="6102" y="18251"/>
                </a:moveTo>
                <a:cubicBezTo>
                  <a:pt x="6072" y="18251"/>
                  <a:pt x="6049" y="18298"/>
                  <a:pt x="6049" y="18356"/>
                </a:cubicBezTo>
                <a:lnTo>
                  <a:pt x="6049" y="18576"/>
                </a:lnTo>
                <a:cubicBezTo>
                  <a:pt x="6049" y="18633"/>
                  <a:pt x="6072" y="18678"/>
                  <a:pt x="6102" y="18678"/>
                </a:cubicBezTo>
                <a:cubicBezTo>
                  <a:pt x="6131" y="18678"/>
                  <a:pt x="6155" y="18633"/>
                  <a:pt x="6155" y="18576"/>
                </a:cubicBezTo>
                <a:lnTo>
                  <a:pt x="6155" y="18356"/>
                </a:lnTo>
                <a:cubicBezTo>
                  <a:pt x="6155" y="18298"/>
                  <a:pt x="6131" y="18251"/>
                  <a:pt x="6102" y="18251"/>
                </a:cubicBezTo>
                <a:close/>
                <a:moveTo>
                  <a:pt x="6416" y="18251"/>
                </a:moveTo>
                <a:cubicBezTo>
                  <a:pt x="6387" y="18251"/>
                  <a:pt x="6363" y="18298"/>
                  <a:pt x="6363" y="18356"/>
                </a:cubicBezTo>
                <a:lnTo>
                  <a:pt x="6363" y="18576"/>
                </a:lnTo>
                <a:cubicBezTo>
                  <a:pt x="6363" y="18633"/>
                  <a:pt x="6387" y="18678"/>
                  <a:pt x="6416" y="18678"/>
                </a:cubicBezTo>
                <a:cubicBezTo>
                  <a:pt x="6445" y="18678"/>
                  <a:pt x="6469" y="18633"/>
                  <a:pt x="6469" y="18576"/>
                </a:cubicBezTo>
                <a:lnTo>
                  <a:pt x="6469" y="18356"/>
                </a:lnTo>
                <a:cubicBezTo>
                  <a:pt x="6469" y="18298"/>
                  <a:pt x="6445" y="18251"/>
                  <a:pt x="6416" y="18251"/>
                </a:cubicBezTo>
                <a:close/>
                <a:moveTo>
                  <a:pt x="7266" y="18251"/>
                </a:moveTo>
                <a:cubicBezTo>
                  <a:pt x="7237" y="18251"/>
                  <a:pt x="7213" y="18298"/>
                  <a:pt x="7213" y="18356"/>
                </a:cubicBezTo>
                <a:lnTo>
                  <a:pt x="7213" y="18576"/>
                </a:lnTo>
                <a:cubicBezTo>
                  <a:pt x="7213" y="18633"/>
                  <a:pt x="7237" y="18678"/>
                  <a:pt x="7266" y="18678"/>
                </a:cubicBezTo>
                <a:cubicBezTo>
                  <a:pt x="7295" y="18678"/>
                  <a:pt x="7318" y="18633"/>
                  <a:pt x="7318" y="18576"/>
                </a:cubicBezTo>
                <a:lnTo>
                  <a:pt x="7318" y="18356"/>
                </a:lnTo>
                <a:cubicBezTo>
                  <a:pt x="7318" y="18298"/>
                  <a:pt x="7295" y="18251"/>
                  <a:pt x="7266" y="18251"/>
                </a:cubicBezTo>
                <a:close/>
                <a:moveTo>
                  <a:pt x="7580" y="18251"/>
                </a:moveTo>
                <a:cubicBezTo>
                  <a:pt x="7551" y="18251"/>
                  <a:pt x="7527" y="18298"/>
                  <a:pt x="7527" y="18356"/>
                </a:cubicBezTo>
                <a:lnTo>
                  <a:pt x="7527" y="18576"/>
                </a:lnTo>
                <a:cubicBezTo>
                  <a:pt x="7527" y="18633"/>
                  <a:pt x="7551" y="18678"/>
                  <a:pt x="7580" y="18678"/>
                </a:cubicBezTo>
                <a:cubicBezTo>
                  <a:pt x="7609" y="18678"/>
                  <a:pt x="7632" y="18633"/>
                  <a:pt x="7632" y="18576"/>
                </a:cubicBezTo>
                <a:lnTo>
                  <a:pt x="7632" y="18356"/>
                </a:lnTo>
                <a:cubicBezTo>
                  <a:pt x="7632" y="18298"/>
                  <a:pt x="7609" y="18251"/>
                  <a:pt x="7580" y="18251"/>
                </a:cubicBezTo>
                <a:close/>
                <a:moveTo>
                  <a:pt x="8429" y="18251"/>
                </a:moveTo>
                <a:cubicBezTo>
                  <a:pt x="8400" y="18251"/>
                  <a:pt x="8377" y="18298"/>
                  <a:pt x="8377" y="18356"/>
                </a:cubicBezTo>
                <a:lnTo>
                  <a:pt x="8377" y="18576"/>
                </a:lnTo>
                <a:cubicBezTo>
                  <a:pt x="8377" y="18633"/>
                  <a:pt x="8400" y="18678"/>
                  <a:pt x="8429" y="18678"/>
                </a:cubicBezTo>
                <a:cubicBezTo>
                  <a:pt x="8458" y="18678"/>
                  <a:pt x="8482" y="18633"/>
                  <a:pt x="8482" y="18576"/>
                </a:cubicBezTo>
                <a:lnTo>
                  <a:pt x="8482" y="18356"/>
                </a:lnTo>
                <a:cubicBezTo>
                  <a:pt x="8482" y="18298"/>
                  <a:pt x="8458" y="18251"/>
                  <a:pt x="8429" y="18251"/>
                </a:cubicBezTo>
                <a:close/>
                <a:moveTo>
                  <a:pt x="8744" y="18251"/>
                </a:moveTo>
                <a:cubicBezTo>
                  <a:pt x="8714" y="18251"/>
                  <a:pt x="8691" y="18298"/>
                  <a:pt x="8691" y="18356"/>
                </a:cubicBezTo>
                <a:lnTo>
                  <a:pt x="8691" y="18576"/>
                </a:lnTo>
                <a:cubicBezTo>
                  <a:pt x="8691" y="18633"/>
                  <a:pt x="8714" y="18678"/>
                  <a:pt x="8744" y="18678"/>
                </a:cubicBezTo>
                <a:cubicBezTo>
                  <a:pt x="8773" y="18678"/>
                  <a:pt x="8796" y="18633"/>
                  <a:pt x="8796" y="18576"/>
                </a:cubicBezTo>
                <a:lnTo>
                  <a:pt x="8796" y="18356"/>
                </a:lnTo>
                <a:cubicBezTo>
                  <a:pt x="8796" y="18298"/>
                  <a:pt x="8773" y="18251"/>
                  <a:pt x="8744" y="18251"/>
                </a:cubicBezTo>
                <a:close/>
                <a:moveTo>
                  <a:pt x="9593" y="18251"/>
                </a:moveTo>
                <a:cubicBezTo>
                  <a:pt x="9564" y="18251"/>
                  <a:pt x="9540" y="18298"/>
                  <a:pt x="9540" y="18356"/>
                </a:cubicBezTo>
                <a:lnTo>
                  <a:pt x="9540" y="18576"/>
                </a:lnTo>
                <a:cubicBezTo>
                  <a:pt x="9540" y="18633"/>
                  <a:pt x="9564" y="18678"/>
                  <a:pt x="9593" y="18678"/>
                </a:cubicBezTo>
                <a:cubicBezTo>
                  <a:pt x="9622" y="18678"/>
                  <a:pt x="9646" y="18633"/>
                  <a:pt x="9646" y="18576"/>
                </a:cubicBezTo>
                <a:lnTo>
                  <a:pt x="9646" y="18356"/>
                </a:lnTo>
                <a:cubicBezTo>
                  <a:pt x="9646" y="18298"/>
                  <a:pt x="9622" y="18251"/>
                  <a:pt x="9593" y="18251"/>
                </a:cubicBezTo>
                <a:close/>
                <a:moveTo>
                  <a:pt x="9908" y="18251"/>
                </a:moveTo>
                <a:cubicBezTo>
                  <a:pt x="9879" y="18251"/>
                  <a:pt x="9855" y="18298"/>
                  <a:pt x="9855" y="18356"/>
                </a:cubicBezTo>
                <a:lnTo>
                  <a:pt x="9855" y="18576"/>
                </a:lnTo>
                <a:cubicBezTo>
                  <a:pt x="9855" y="18633"/>
                  <a:pt x="9879" y="18678"/>
                  <a:pt x="9908" y="18678"/>
                </a:cubicBezTo>
                <a:cubicBezTo>
                  <a:pt x="9937" y="18678"/>
                  <a:pt x="9961" y="18633"/>
                  <a:pt x="9961" y="18576"/>
                </a:cubicBezTo>
                <a:lnTo>
                  <a:pt x="9961" y="18356"/>
                </a:lnTo>
                <a:cubicBezTo>
                  <a:pt x="9961" y="18298"/>
                  <a:pt x="9937" y="18251"/>
                  <a:pt x="9908" y="18251"/>
                </a:cubicBezTo>
                <a:close/>
                <a:moveTo>
                  <a:pt x="10758" y="18251"/>
                </a:moveTo>
                <a:cubicBezTo>
                  <a:pt x="10728" y="18251"/>
                  <a:pt x="10705" y="18298"/>
                  <a:pt x="10705" y="18356"/>
                </a:cubicBezTo>
                <a:lnTo>
                  <a:pt x="10705" y="18576"/>
                </a:lnTo>
                <a:cubicBezTo>
                  <a:pt x="10705" y="18633"/>
                  <a:pt x="10728" y="18678"/>
                  <a:pt x="10758" y="18678"/>
                </a:cubicBezTo>
                <a:cubicBezTo>
                  <a:pt x="10787" y="18678"/>
                  <a:pt x="10810" y="18633"/>
                  <a:pt x="10810" y="18576"/>
                </a:cubicBezTo>
                <a:lnTo>
                  <a:pt x="10810" y="18356"/>
                </a:lnTo>
                <a:cubicBezTo>
                  <a:pt x="10810" y="18298"/>
                  <a:pt x="10787" y="18251"/>
                  <a:pt x="10758" y="18251"/>
                </a:cubicBezTo>
                <a:close/>
                <a:moveTo>
                  <a:pt x="11072" y="18251"/>
                </a:moveTo>
                <a:cubicBezTo>
                  <a:pt x="11043" y="18251"/>
                  <a:pt x="11019" y="18298"/>
                  <a:pt x="11019" y="18356"/>
                </a:cubicBezTo>
                <a:lnTo>
                  <a:pt x="11019" y="18576"/>
                </a:lnTo>
                <a:cubicBezTo>
                  <a:pt x="11019" y="18633"/>
                  <a:pt x="11043" y="18678"/>
                  <a:pt x="11072" y="18678"/>
                </a:cubicBezTo>
                <a:cubicBezTo>
                  <a:pt x="11101" y="18678"/>
                  <a:pt x="11125" y="18633"/>
                  <a:pt x="11125" y="18576"/>
                </a:cubicBezTo>
                <a:lnTo>
                  <a:pt x="11125" y="18356"/>
                </a:lnTo>
                <a:cubicBezTo>
                  <a:pt x="11125" y="18298"/>
                  <a:pt x="11101" y="18251"/>
                  <a:pt x="11072" y="18251"/>
                </a:cubicBezTo>
                <a:close/>
                <a:moveTo>
                  <a:pt x="11922" y="18251"/>
                </a:moveTo>
                <a:cubicBezTo>
                  <a:pt x="11893" y="18251"/>
                  <a:pt x="11869" y="18298"/>
                  <a:pt x="11869" y="18356"/>
                </a:cubicBezTo>
                <a:lnTo>
                  <a:pt x="11869" y="18576"/>
                </a:lnTo>
                <a:cubicBezTo>
                  <a:pt x="11869" y="18633"/>
                  <a:pt x="11893" y="18678"/>
                  <a:pt x="11922" y="18678"/>
                </a:cubicBezTo>
                <a:cubicBezTo>
                  <a:pt x="11951" y="18678"/>
                  <a:pt x="11974" y="18633"/>
                  <a:pt x="11974" y="18576"/>
                </a:cubicBezTo>
                <a:lnTo>
                  <a:pt x="11974" y="18356"/>
                </a:lnTo>
                <a:cubicBezTo>
                  <a:pt x="11974" y="18298"/>
                  <a:pt x="11951" y="18251"/>
                  <a:pt x="11922" y="18251"/>
                </a:cubicBezTo>
                <a:close/>
                <a:moveTo>
                  <a:pt x="12236" y="18251"/>
                </a:moveTo>
                <a:cubicBezTo>
                  <a:pt x="12207" y="18251"/>
                  <a:pt x="12183" y="18298"/>
                  <a:pt x="12183" y="18356"/>
                </a:cubicBezTo>
                <a:lnTo>
                  <a:pt x="12183" y="18576"/>
                </a:lnTo>
                <a:cubicBezTo>
                  <a:pt x="12183" y="18633"/>
                  <a:pt x="12207" y="18678"/>
                  <a:pt x="12236" y="18678"/>
                </a:cubicBezTo>
                <a:cubicBezTo>
                  <a:pt x="12265" y="18678"/>
                  <a:pt x="12288" y="18633"/>
                  <a:pt x="12288" y="18576"/>
                </a:cubicBezTo>
                <a:lnTo>
                  <a:pt x="12288" y="18356"/>
                </a:lnTo>
                <a:cubicBezTo>
                  <a:pt x="12288" y="18298"/>
                  <a:pt x="12265" y="18251"/>
                  <a:pt x="12236" y="18251"/>
                </a:cubicBezTo>
                <a:close/>
                <a:moveTo>
                  <a:pt x="13085" y="18251"/>
                </a:moveTo>
                <a:cubicBezTo>
                  <a:pt x="13056" y="18251"/>
                  <a:pt x="13032" y="18298"/>
                  <a:pt x="13032" y="18356"/>
                </a:cubicBezTo>
                <a:lnTo>
                  <a:pt x="13032" y="18576"/>
                </a:lnTo>
                <a:cubicBezTo>
                  <a:pt x="13032" y="18633"/>
                  <a:pt x="13056" y="18678"/>
                  <a:pt x="13085" y="18678"/>
                </a:cubicBezTo>
                <a:cubicBezTo>
                  <a:pt x="13114" y="18678"/>
                  <a:pt x="13138" y="18633"/>
                  <a:pt x="13138" y="18576"/>
                </a:cubicBezTo>
                <a:lnTo>
                  <a:pt x="13138" y="18356"/>
                </a:lnTo>
                <a:cubicBezTo>
                  <a:pt x="13138" y="18298"/>
                  <a:pt x="13114" y="18251"/>
                  <a:pt x="13085" y="18251"/>
                </a:cubicBezTo>
                <a:close/>
                <a:moveTo>
                  <a:pt x="13399" y="18251"/>
                </a:moveTo>
                <a:cubicBezTo>
                  <a:pt x="13370" y="18251"/>
                  <a:pt x="13348" y="18298"/>
                  <a:pt x="13348" y="18356"/>
                </a:cubicBezTo>
                <a:lnTo>
                  <a:pt x="13348" y="18576"/>
                </a:lnTo>
                <a:cubicBezTo>
                  <a:pt x="13348" y="18633"/>
                  <a:pt x="13370" y="18678"/>
                  <a:pt x="13399" y="18678"/>
                </a:cubicBezTo>
                <a:cubicBezTo>
                  <a:pt x="13428" y="18678"/>
                  <a:pt x="13452" y="18633"/>
                  <a:pt x="13452" y="18576"/>
                </a:cubicBezTo>
                <a:lnTo>
                  <a:pt x="13452" y="18356"/>
                </a:lnTo>
                <a:cubicBezTo>
                  <a:pt x="13452" y="18298"/>
                  <a:pt x="13428" y="18251"/>
                  <a:pt x="13399" y="18251"/>
                </a:cubicBezTo>
                <a:close/>
                <a:moveTo>
                  <a:pt x="14249" y="18251"/>
                </a:moveTo>
                <a:cubicBezTo>
                  <a:pt x="14220" y="18251"/>
                  <a:pt x="14196" y="18298"/>
                  <a:pt x="14196" y="18356"/>
                </a:cubicBezTo>
                <a:lnTo>
                  <a:pt x="14196" y="18576"/>
                </a:lnTo>
                <a:cubicBezTo>
                  <a:pt x="14196" y="18633"/>
                  <a:pt x="14220" y="18678"/>
                  <a:pt x="14249" y="18678"/>
                </a:cubicBezTo>
                <a:cubicBezTo>
                  <a:pt x="14278" y="18678"/>
                  <a:pt x="14302" y="18633"/>
                  <a:pt x="14302" y="18576"/>
                </a:cubicBezTo>
                <a:lnTo>
                  <a:pt x="14302" y="18356"/>
                </a:lnTo>
                <a:cubicBezTo>
                  <a:pt x="14302" y="18298"/>
                  <a:pt x="14278" y="18251"/>
                  <a:pt x="14249" y="18251"/>
                </a:cubicBezTo>
                <a:close/>
                <a:moveTo>
                  <a:pt x="14564" y="18251"/>
                </a:moveTo>
                <a:cubicBezTo>
                  <a:pt x="14535" y="18251"/>
                  <a:pt x="14511" y="18298"/>
                  <a:pt x="14511" y="18356"/>
                </a:cubicBezTo>
                <a:lnTo>
                  <a:pt x="14511" y="18576"/>
                </a:lnTo>
                <a:cubicBezTo>
                  <a:pt x="14511" y="18633"/>
                  <a:pt x="14535" y="18678"/>
                  <a:pt x="14564" y="18678"/>
                </a:cubicBezTo>
                <a:cubicBezTo>
                  <a:pt x="14593" y="18678"/>
                  <a:pt x="14617" y="18633"/>
                  <a:pt x="14617" y="18576"/>
                </a:cubicBezTo>
                <a:lnTo>
                  <a:pt x="14617" y="18356"/>
                </a:lnTo>
                <a:cubicBezTo>
                  <a:pt x="14617" y="18298"/>
                  <a:pt x="14593" y="18251"/>
                  <a:pt x="14564" y="18251"/>
                </a:cubicBezTo>
                <a:close/>
                <a:moveTo>
                  <a:pt x="15413" y="18251"/>
                </a:moveTo>
                <a:cubicBezTo>
                  <a:pt x="15384" y="18251"/>
                  <a:pt x="15360" y="18298"/>
                  <a:pt x="15360" y="18356"/>
                </a:cubicBezTo>
                <a:lnTo>
                  <a:pt x="15360" y="18576"/>
                </a:lnTo>
                <a:cubicBezTo>
                  <a:pt x="15360" y="18633"/>
                  <a:pt x="15384" y="18678"/>
                  <a:pt x="15413" y="18678"/>
                </a:cubicBezTo>
                <a:cubicBezTo>
                  <a:pt x="15442" y="18678"/>
                  <a:pt x="15465" y="18633"/>
                  <a:pt x="15465" y="18576"/>
                </a:cubicBezTo>
                <a:lnTo>
                  <a:pt x="15465" y="18356"/>
                </a:lnTo>
                <a:cubicBezTo>
                  <a:pt x="15465" y="18298"/>
                  <a:pt x="15442" y="18251"/>
                  <a:pt x="15413" y="18251"/>
                </a:cubicBezTo>
                <a:close/>
                <a:moveTo>
                  <a:pt x="15728" y="18251"/>
                </a:moveTo>
                <a:cubicBezTo>
                  <a:pt x="15699" y="18251"/>
                  <a:pt x="15675" y="18298"/>
                  <a:pt x="15675" y="18356"/>
                </a:cubicBezTo>
                <a:lnTo>
                  <a:pt x="15675" y="18576"/>
                </a:lnTo>
                <a:cubicBezTo>
                  <a:pt x="15675" y="18633"/>
                  <a:pt x="15699" y="18678"/>
                  <a:pt x="15728" y="18678"/>
                </a:cubicBezTo>
                <a:cubicBezTo>
                  <a:pt x="15757" y="18678"/>
                  <a:pt x="15781" y="18633"/>
                  <a:pt x="15781" y="18576"/>
                </a:cubicBezTo>
                <a:lnTo>
                  <a:pt x="15781" y="18356"/>
                </a:lnTo>
                <a:cubicBezTo>
                  <a:pt x="15781" y="18298"/>
                  <a:pt x="15757" y="18251"/>
                  <a:pt x="15728" y="18251"/>
                </a:cubicBezTo>
                <a:close/>
                <a:moveTo>
                  <a:pt x="16578" y="18251"/>
                </a:moveTo>
                <a:cubicBezTo>
                  <a:pt x="16549" y="18251"/>
                  <a:pt x="16525" y="18298"/>
                  <a:pt x="16525" y="18356"/>
                </a:cubicBezTo>
                <a:lnTo>
                  <a:pt x="16525" y="18576"/>
                </a:lnTo>
                <a:cubicBezTo>
                  <a:pt x="16525" y="18633"/>
                  <a:pt x="16549" y="18678"/>
                  <a:pt x="16578" y="18678"/>
                </a:cubicBezTo>
                <a:cubicBezTo>
                  <a:pt x="16607" y="18678"/>
                  <a:pt x="16630" y="18633"/>
                  <a:pt x="16630" y="18576"/>
                </a:cubicBezTo>
                <a:lnTo>
                  <a:pt x="16630" y="18356"/>
                </a:lnTo>
                <a:cubicBezTo>
                  <a:pt x="16630" y="18298"/>
                  <a:pt x="16607" y="18251"/>
                  <a:pt x="16578" y="18251"/>
                </a:cubicBezTo>
                <a:close/>
                <a:moveTo>
                  <a:pt x="16892" y="18251"/>
                </a:moveTo>
                <a:cubicBezTo>
                  <a:pt x="16863" y="18251"/>
                  <a:pt x="16839" y="18298"/>
                  <a:pt x="16839" y="18356"/>
                </a:cubicBezTo>
                <a:lnTo>
                  <a:pt x="16839" y="18576"/>
                </a:lnTo>
                <a:cubicBezTo>
                  <a:pt x="16839" y="18633"/>
                  <a:pt x="16863" y="18678"/>
                  <a:pt x="16892" y="18678"/>
                </a:cubicBezTo>
                <a:cubicBezTo>
                  <a:pt x="16921" y="18678"/>
                  <a:pt x="16944" y="18633"/>
                  <a:pt x="16944" y="18576"/>
                </a:cubicBezTo>
                <a:lnTo>
                  <a:pt x="16944" y="18356"/>
                </a:lnTo>
                <a:cubicBezTo>
                  <a:pt x="16944" y="18298"/>
                  <a:pt x="16921" y="18251"/>
                  <a:pt x="16892" y="18251"/>
                </a:cubicBezTo>
                <a:close/>
                <a:moveTo>
                  <a:pt x="17741" y="18251"/>
                </a:moveTo>
                <a:cubicBezTo>
                  <a:pt x="17712" y="18251"/>
                  <a:pt x="17689" y="18298"/>
                  <a:pt x="17689" y="18356"/>
                </a:cubicBezTo>
                <a:lnTo>
                  <a:pt x="17689" y="18576"/>
                </a:lnTo>
                <a:cubicBezTo>
                  <a:pt x="17689" y="18633"/>
                  <a:pt x="17712" y="18678"/>
                  <a:pt x="17741" y="18678"/>
                </a:cubicBezTo>
                <a:cubicBezTo>
                  <a:pt x="17770" y="18678"/>
                  <a:pt x="17794" y="18633"/>
                  <a:pt x="17794" y="18576"/>
                </a:cubicBezTo>
                <a:lnTo>
                  <a:pt x="17794" y="18356"/>
                </a:lnTo>
                <a:cubicBezTo>
                  <a:pt x="17794" y="18298"/>
                  <a:pt x="17770" y="18251"/>
                  <a:pt x="17741" y="18251"/>
                </a:cubicBezTo>
                <a:close/>
                <a:moveTo>
                  <a:pt x="18055" y="18251"/>
                </a:moveTo>
                <a:cubicBezTo>
                  <a:pt x="18026" y="18251"/>
                  <a:pt x="18002" y="18298"/>
                  <a:pt x="18002" y="18356"/>
                </a:cubicBezTo>
                <a:lnTo>
                  <a:pt x="18002" y="18576"/>
                </a:lnTo>
                <a:cubicBezTo>
                  <a:pt x="18002" y="18633"/>
                  <a:pt x="18026" y="18678"/>
                  <a:pt x="18055" y="18678"/>
                </a:cubicBezTo>
                <a:cubicBezTo>
                  <a:pt x="18085" y="18678"/>
                  <a:pt x="18108" y="18633"/>
                  <a:pt x="18108" y="18576"/>
                </a:cubicBezTo>
                <a:lnTo>
                  <a:pt x="18108" y="18356"/>
                </a:lnTo>
                <a:cubicBezTo>
                  <a:pt x="18108" y="18298"/>
                  <a:pt x="18085" y="18251"/>
                  <a:pt x="18055" y="18251"/>
                </a:cubicBezTo>
                <a:close/>
                <a:moveTo>
                  <a:pt x="18905" y="18251"/>
                </a:moveTo>
                <a:cubicBezTo>
                  <a:pt x="18876" y="18251"/>
                  <a:pt x="18852" y="18298"/>
                  <a:pt x="18852" y="18356"/>
                </a:cubicBezTo>
                <a:lnTo>
                  <a:pt x="18852" y="18576"/>
                </a:lnTo>
                <a:cubicBezTo>
                  <a:pt x="18852" y="18633"/>
                  <a:pt x="18876" y="18678"/>
                  <a:pt x="18905" y="18678"/>
                </a:cubicBezTo>
                <a:cubicBezTo>
                  <a:pt x="18934" y="18678"/>
                  <a:pt x="18958" y="18633"/>
                  <a:pt x="18958" y="18576"/>
                </a:cubicBezTo>
                <a:lnTo>
                  <a:pt x="18958" y="18356"/>
                </a:lnTo>
                <a:cubicBezTo>
                  <a:pt x="18958" y="18298"/>
                  <a:pt x="18934" y="18251"/>
                  <a:pt x="18905" y="18251"/>
                </a:cubicBezTo>
                <a:close/>
                <a:moveTo>
                  <a:pt x="19220" y="18251"/>
                </a:moveTo>
                <a:cubicBezTo>
                  <a:pt x="19191" y="18251"/>
                  <a:pt x="19167" y="18298"/>
                  <a:pt x="19167" y="18356"/>
                </a:cubicBezTo>
                <a:lnTo>
                  <a:pt x="19167" y="18576"/>
                </a:lnTo>
                <a:cubicBezTo>
                  <a:pt x="19167" y="18633"/>
                  <a:pt x="19191" y="18678"/>
                  <a:pt x="19220" y="18678"/>
                </a:cubicBezTo>
                <a:cubicBezTo>
                  <a:pt x="19249" y="18678"/>
                  <a:pt x="19273" y="18633"/>
                  <a:pt x="19273" y="18576"/>
                </a:cubicBezTo>
                <a:lnTo>
                  <a:pt x="19273" y="18356"/>
                </a:lnTo>
                <a:cubicBezTo>
                  <a:pt x="19273" y="18298"/>
                  <a:pt x="19249" y="18251"/>
                  <a:pt x="19220" y="18251"/>
                </a:cubicBezTo>
                <a:close/>
                <a:moveTo>
                  <a:pt x="20069" y="18251"/>
                </a:moveTo>
                <a:cubicBezTo>
                  <a:pt x="20040" y="18251"/>
                  <a:pt x="20016" y="18298"/>
                  <a:pt x="20016" y="18356"/>
                </a:cubicBezTo>
                <a:lnTo>
                  <a:pt x="20016" y="18576"/>
                </a:lnTo>
                <a:cubicBezTo>
                  <a:pt x="20016" y="18633"/>
                  <a:pt x="20040" y="18678"/>
                  <a:pt x="20069" y="18678"/>
                </a:cubicBezTo>
                <a:cubicBezTo>
                  <a:pt x="20099" y="18678"/>
                  <a:pt x="20122" y="18633"/>
                  <a:pt x="20122" y="18576"/>
                </a:cubicBezTo>
                <a:lnTo>
                  <a:pt x="20122" y="18356"/>
                </a:lnTo>
                <a:cubicBezTo>
                  <a:pt x="20122" y="18298"/>
                  <a:pt x="20099" y="18251"/>
                  <a:pt x="20069" y="18251"/>
                </a:cubicBezTo>
                <a:close/>
                <a:moveTo>
                  <a:pt x="20384" y="18251"/>
                </a:moveTo>
                <a:cubicBezTo>
                  <a:pt x="20355" y="18251"/>
                  <a:pt x="20331" y="18298"/>
                  <a:pt x="20331" y="18356"/>
                </a:cubicBezTo>
                <a:lnTo>
                  <a:pt x="20331" y="18576"/>
                </a:lnTo>
                <a:cubicBezTo>
                  <a:pt x="20331" y="18633"/>
                  <a:pt x="20355" y="18678"/>
                  <a:pt x="20384" y="18678"/>
                </a:cubicBezTo>
                <a:cubicBezTo>
                  <a:pt x="20413" y="18678"/>
                  <a:pt x="20436" y="18633"/>
                  <a:pt x="20436" y="18576"/>
                </a:cubicBezTo>
                <a:lnTo>
                  <a:pt x="20436" y="18356"/>
                </a:lnTo>
                <a:cubicBezTo>
                  <a:pt x="20436" y="18298"/>
                  <a:pt x="20413" y="18251"/>
                  <a:pt x="20384" y="18251"/>
                </a:cubicBezTo>
                <a:close/>
                <a:moveTo>
                  <a:pt x="21234" y="18251"/>
                </a:moveTo>
                <a:cubicBezTo>
                  <a:pt x="21204" y="18251"/>
                  <a:pt x="21181" y="18298"/>
                  <a:pt x="21181" y="18356"/>
                </a:cubicBezTo>
                <a:lnTo>
                  <a:pt x="21181" y="18576"/>
                </a:lnTo>
                <a:cubicBezTo>
                  <a:pt x="21181" y="18633"/>
                  <a:pt x="21204" y="18678"/>
                  <a:pt x="21234" y="18678"/>
                </a:cubicBezTo>
                <a:cubicBezTo>
                  <a:pt x="21263" y="18678"/>
                  <a:pt x="21285" y="18633"/>
                  <a:pt x="21285" y="18576"/>
                </a:cubicBezTo>
                <a:lnTo>
                  <a:pt x="21285" y="18356"/>
                </a:lnTo>
                <a:cubicBezTo>
                  <a:pt x="21285" y="18298"/>
                  <a:pt x="21263" y="18251"/>
                  <a:pt x="21234" y="18251"/>
                </a:cubicBezTo>
                <a:close/>
                <a:moveTo>
                  <a:pt x="21547" y="18251"/>
                </a:moveTo>
                <a:cubicBezTo>
                  <a:pt x="21518" y="18251"/>
                  <a:pt x="21495" y="18298"/>
                  <a:pt x="21495" y="18356"/>
                </a:cubicBezTo>
                <a:lnTo>
                  <a:pt x="21495" y="18576"/>
                </a:lnTo>
                <a:cubicBezTo>
                  <a:pt x="21495" y="18633"/>
                  <a:pt x="21518" y="18678"/>
                  <a:pt x="21547" y="18678"/>
                </a:cubicBezTo>
                <a:cubicBezTo>
                  <a:pt x="21576" y="18678"/>
                  <a:pt x="21600" y="18633"/>
                  <a:pt x="21600" y="18576"/>
                </a:cubicBezTo>
                <a:lnTo>
                  <a:pt x="21600" y="18356"/>
                </a:lnTo>
                <a:cubicBezTo>
                  <a:pt x="21600" y="18298"/>
                  <a:pt x="21576" y="18251"/>
                  <a:pt x="21547" y="18251"/>
                </a:cubicBezTo>
                <a:close/>
                <a:moveTo>
                  <a:pt x="53" y="18981"/>
                </a:moveTo>
                <a:cubicBezTo>
                  <a:pt x="24" y="18981"/>
                  <a:pt x="0" y="19028"/>
                  <a:pt x="0" y="19085"/>
                </a:cubicBezTo>
                <a:lnTo>
                  <a:pt x="0" y="19306"/>
                </a:lnTo>
                <a:cubicBezTo>
                  <a:pt x="0" y="19363"/>
                  <a:pt x="24" y="19408"/>
                  <a:pt x="53" y="19408"/>
                </a:cubicBezTo>
                <a:cubicBezTo>
                  <a:pt x="82" y="19408"/>
                  <a:pt x="106" y="19363"/>
                  <a:pt x="106" y="19306"/>
                </a:cubicBezTo>
                <a:lnTo>
                  <a:pt x="106" y="19085"/>
                </a:lnTo>
                <a:cubicBezTo>
                  <a:pt x="106" y="19028"/>
                  <a:pt x="82" y="18981"/>
                  <a:pt x="53" y="18981"/>
                </a:cubicBezTo>
                <a:close/>
                <a:moveTo>
                  <a:pt x="367" y="18981"/>
                </a:moveTo>
                <a:cubicBezTo>
                  <a:pt x="338" y="18981"/>
                  <a:pt x="315" y="19028"/>
                  <a:pt x="315" y="19085"/>
                </a:cubicBezTo>
                <a:lnTo>
                  <a:pt x="315" y="19306"/>
                </a:lnTo>
                <a:cubicBezTo>
                  <a:pt x="315" y="19363"/>
                  <a:pt x="338" y="19408"/>
                  <a:pt x="367" y="19408"/>
                </a:cubicBezTo>
                <a:cubicBezTo>
                  <a:pt x="397" y="19408"/>
                  <a:pt x="420" y="19363"/>
                  <a:pt x="420" y="19306"/>
                </a:cubicBezTo>
                <a:lnTo>
                  <a:pt x="420" y="19085"/>
                </a:lnTo>
                <a:cubicBezTo>
                  <a:pt x="420" y="19028"/>
                  <a:pt x="397" y="18981"/>
                  <a:pt x="367" y="18981"/>
                </a:cubicBezTo>
                <a:close/>
                <a:moveTo>
                  <a:pt x="1217" y="18981"/>
                </a:moveTo>
                <a:cubicBezTo>
                  <a:pt x="1188" y="18981"/>
                  <a:pt x="1164" y="19028"/>
                  <a:pt x="1164" y="19085"/>
                </a:cubicBezTo>
                <a:lnTo>
                  <a:pt x="1164" y="19306"/>
                </a:lnTo>
                <a:cubicBezTo>
                  <a:pt x="1164" y="19363"/>
                  <a:pt x="1188" y="19408"/>
                  <a:pt x="1217" y="19408"/>
                </a:cubicBezTo>
                <a:cubicBezTo>
                  <a:pt x="1246" y="19408"/>
                  <a:pt x="1270" y="19363"/>
                  <a:pt x="1270" y="19306"/>
                </a:cubicBezTo>
                <a:lnTo>
                  <a:pt x="1270" y="19085"/>
                </a:lnTo>
                <a:cubicBezTo>
                  <a:pt x="1270" y="19028"/>
                  <a:pt x="1246" y="18981"/>
                  <a:pt x="1217" y="18981"/>
                </a:cubicBezTo>
                <a:close/>
                <a:moveTo>
                  <a:pt x="1532" y="18981"/>
                </a:moveTo>
                <a:cubicBezTo>
                  <a:pt x="1503" y="18981"/>
                  <a:pt x="1479" y="19028"/>
                  <a:pt x="1479" y="19085"/>
                </a:cubicBezTo>
                <a:lnTo>
                  <a:pt x="1479" y="19306"/>
                </a:lnTo>
                <a:cubicBezTo>
                  <a:pt x="1479" y="19363"/>
                  <a:pt x="1503" y="19408"/>
                  <a:pt x="1532" y="19408"/>
                </a:cubicBezTo>
                <a:cubicBezTo>
                  <a:pt x="1561" y="19408"/>
                  <a:pt x="1584" y="19363"/>
                  <a:pt x="1584" y="19306"/>
                </a:cubicBezTo>
                <a:lnTo>
                  <a:pt x="1584" y="19085"/>
                </a:lnTo>
                <a:cubicBezTo>
                  <a:pt x="1584" y="19028"/>
                  <a:pt x="1561" y="18981"/>
                  <a:pt x="1532" y="18981"/>
                </a:cubicBezTo>
                <a:close/>
                <a:moveTo>
                  <a:pt x="2380" y="18981"/>
                </a:moveTo>
                <a:cubicBezTo>
                  <a:pt x="2351" y="18981"/>
                  <a:pt x="2329" y="19028"/>
                  <a:pt x="2329" y="19085"/>
                </a:cubicBezTo>
                <a:lnTo>
                  <a:pt x="2329" y="19306"/>
                </a:lnTo>
                <a:cubicBezTo>
                  <a:pt x="2329" y="19363"/>
                  <a:pt x="2351" y="19408"/>
                  <a:pt x="2380" y="19408"/>
                </a:cubicBezTo>
                <a:cubicBezTo>
                  <a:pt x="2409" y="19408"/>
                  <a:pt x="2433" y="19363"/>
                  <a:pt x="2433" y="19306"/>
                </a:cubicBezTo>
                <a:lnTo>
                  <a:pt x="2433" y="19085"/>
                </a:lnTo>
                <a:cubicBezTo>
                  <a:pt x="2433" y="19028"/>
                  <a:pt x="2409" y="18981"/>
                  <a:pt x="2380" y="18981"/>
                </a:cubicBezTo>
                <a:close/>
                <a:moveTo>
                  <a:pt x="2695" y="18981"/>
                </a:moveTo>
                <a:cubicBezTo>
                  <a:pt x="2666" y="18981"/>
                  <a:pt x="2643" y="19028"/>
                  <a:pt x="2643" y="19085"/>
                </a:cubicBezTo>
                <a:lnTo>
                  <a:pt x="2643" y="19306"/>
                </a:lnTo>
                <a:cubicBezTo>
                  <a:pt x="2643" y="19363"/>
                  <a:pt x="2666" y="19408"/>
                  <a:pt x="2695" y="19408"/>
                </a:cubicBezTo>
                <a:cubicBezTo>
                  <a:pt x="2724" y="19408"/>
                  <a:pt x="2748" y="19363"/>
                  <a:pt x="2748" y="19306"/>
                </a:cubicBezTo>
                <a:lnTo>
                  <a:pt x="2748" y="19085"/>
                </a:lnTo>
                <a:cubicBezTo>
                  <a:pt x="2748" y="19028"/>
                  <a:pt x="2724" y="18981"/>
                  <a:pt x="2695" y="18981"/>
                </a:cubicBezTo>
                <a:close/>
                <a:moveTo>
                  <a:pt x="3545" y="18981"/>
                </a:moveTo>
                <a:cubicBezTo>
                  <a:pt x="3516" y="18981"/>
                  <a:pt x="3492" y="19028"/>
                  <a:pt x="3492" y="19085"/>
                </a:cubicBezTo>
                <a:lnTo>
                  <a:pt x="3492" y="19306"/>
                </a:lnTo>
                <a:cubicBezTo>
                  <a:pt x="3492" y="19363"/>
                  <a:pt x="3516" y="19408"/>
                  <a:pt x="3545" y="19408"/>
                </a:cubicBezTo>
                <a:cubicBezTo>
                  <a:pt x="3574" y="19408"/>
                  <a:pt x="3598" y="19363"/>
                  <a:pt x="3598" y="19306"/>
                </a:cubicBezTo>
                <a:lnTo>
                  <a:pt x="3598" y="19085"/>
                </a:lnTo>
                <a:cubicBezTo>
                  <a:pt x="3598" y="19028"/>
                  <a:pt x="3574" y="18981"/>
                  <a:pt x="3545" y="18981"/>
                </a:cubicBezTo>
                <a:close/>
                <a:moveTo>
                  <a:pt x="3859" y="18981"/>
                </a:moveTo>
                <a:cubicBezTo>
                  <a:pt x="3830" y="18981"/>
                  <a:pt x="3806" y="19028"/>
                  <a:pt x="3806" y="19085"/>
                </a:cubicBezTo>
                <a:lnTo>
                  <a:pt x="3806" y="19306"/>
                </a:lnTo>
                <a:cubicBezTo>
                  <a:pt x="3806" y="19363"/>
                  <a:pt x="3830" y="19408"/>
                  <a:pt x="3859" y="19408"/>
                </a:cubicBezTo>
                <a:cubicBezTo>
                  <a:pt x="3888" y="19408"/>
                  <a:pt x="3912" y="19363"/>
                  <a:pt x="3912" y="19306"/>
                </a:cubicBezTo>
                <a:lnTo>
                  <a:pt x="3912" y="19085"/>
                </a:lnTo>
                <a:cubicBezTo>
                  <a:pt x="3912" y="19028"/>
                  <a:pt x="3888" y="18981"/>
                  <a:pt x="3859" y="18981"/>
                </a:cubicBezTo>
                <a:close/>
                <a:moveTo>
                  <a:pt x="4709" y="18981"/>
                </a:moveTo>
                <a:cubicBezTo>
                  <a:pt x="4680" y="18981"/>
                  <a:pt x="4656" y="19028"/>
                  <a:pt x="4656" y="19085"/>
                </a:cubicBezTo>
                <a:lnTo>
                  <a:pt x="4656" y="19306"/>
                </a:lnTo>
                <a:cubicBezTo>
                  <a:pt x="4656" y="19363"/>
                  <a:pt x="4680" y="19408"/>
                  <a:pt x="4709" y="19408"/>
                </a:cubicBezTo>
                <a:cubicBezTo>
                  <a:pt x="4738" y="19408"/>
                  <a:pt x="4762" y="19363"/>
                  <a:pt x="4762" y="19306"/>
                </a:cubicBezTo>
                <a:lnTo>
                  <a:pt x="4762" y="19085"/>
                </a:lnTo>
                <a:cubicBezTo>
                  <a:pt x="4762" y="19028"/>
                  <a:pt x="4738" y="18981"/>
                  <a:pt x="4709" y="18981"/>
                </a:cubicBezTo>
                <a:close/>
                <a:moveTo>
                  <a:pt x="5023" y="18981"/>
                </a:moveTo>
                <a:cubicBezTo>
                  <a:pt x="4994" y="18981"/>
                  <a:pt x="4970" y="19028"/>
                  <a:pt x="4970" y="19085"/>
                </a:cubicBezTo>
                <a:lnTo>
                  <a:pt x="4970" y="19306"/>
                </a:lnTo>
                <a:cubicBezTo>
                  <a:pt x="4970" y="19363"/>
                  <a:pt x="4994" y="19408"/>
                  <a:pt x="5023" y="19408"/>
                </a:cubicBezTo>
                <a:cubicBezTo>
                  <a:pt x="5053" y="19408"/>
                  <a:pt x="5076" y="19363"/>
                  <a:pt x="5076" y="19306"/>
                </a:cubicBezTo>
                <a:lnTo>
                  <a:pt x="5076" y="19085"/>
                </a:lnTo>
                <a:cubicBezTo>
                  <a:pt x="5076" y="19028"/>
                  <a:pt x="5053" y="18981"/>
                  <a:pt x="5023" y="18981"/>
                </a:cubicBezTo>
                <a:close/>
                <a:moveTo>
                  <a:pt x="5873" y="18981"/>
                </a:moveTo>
                <a:cubicBezTo>
                  <a:pt x="5844" y="18981"/>
                  <a:pt x="5820" y="19028"/>
                  <a:pt x="5820" y="19085"/>
                </a:cubicBezTo>
                <a:lnTo>
                  <a:pt x="5820" y="19306"/>
                </a:lnTo>
                <a:cubicBezTo>
                  <a:pt x="5820" y="19363"/>
                  <a:pt x="5844" y="19408"/>
                  <a:pt x="5873" y="19408"/>
                </a:cubicBezTo>
                <a:cubicBezTo>
                  <a:pt x="5902" y="19408"/>
                  <a:pt x="5926" y="19363"/>
                  <a:pt x="5926" y="19306"/>
                </a:cubicBezTo>
                <a:lnTo>
                  <a:pt x="5926" y="19085"/>
                </a:lnTo>
                <a:cubicBezTo>
                  <a:pt x="5926" y="19028"/>
                  <a:pt x="5902" y="18981"/>
                  <a:pt x="5873" y="18981"/>
                </a:cubicBezTo>
                <a:close/>
                <a:moveTo>
                  <a:pt x="6188" y="18981"/>
                </a:moveTo>
                <a:cubicBezTo>
                  <a:pt x="6159" y="18981"/>
                  <a:pt x="6135" y="19028"/>
                  <a:pt x="6135" y="19085"/>
                </a:cubicBezTo>
                <a:lnTo>
                  <a:pt x="6135" y="19306"/>
                </a:lnTo>
                <a:cubicBezTo>
                  <a:pt x="6135" y="19363"/>
                  <a:pt x="6159" y="19408"/>
                  <a:pt x="6188" y="19408"/>
                </a:cubicBezTo>
                <a:cubicBezTo>
                  <a:pt x="6217" y="19408"/>
                  <a:pt x="6240" y="19363"/>
                  <a:pt x="6240" y="19306"/>
                </a:cubicBezTo>
                <a:lnTo>
                  <a:pt x="6240" y="19085"/>
                </a:lnTo>
                <a:cubicBezTo>
                  <a:pt x="6240" y="19028"/>
                  <a:pt x="6217" y="18981"/>
                  <a:pt x="6188" y="18981"/>
                </a:cubicBezTo>
                <a:close/>
                <a:moveTo>
                  <a:pt x="7036" y="18981"/>
                </a:moveTo>
                <a:cubicBezTo>
                  <a:pt x="7007" y="18981"/>
                  <a:pt x="6984" y="19028"/>
                  <a:pt x="6984" y="19085"/>
                </a:cubicBezTo>
                <a:lnTo>
                  <a:pt x="6984" y="19306"/>
                </a:lnTo>
                <a:cubicBezTo>
                  <a:pt x="6984" y="19363"/>
                  <a:pt x="7007" y="19408"/>
                  <a:pt x="7036" y="19408"/>
                </a:cubicBezTo>
                <a:cubicBezTo>
                  <a:pt x="7065" y="19408"/>
                  <a:pt x="7089" y="19363"/>
                  <a:pt x="7089" y="19306"/>
                </a:cubicBezTo>
                <a:lnTo>
                  <a:pt x="7089" y="19085"/>
                </a:lnTo>
                <a:cubicBezTo>
                  <a:pt x="7089" y="19028"/>
                  <a:pt x="7065" y="18981"/>
                  <a:pt x="7036" y="18981"/>
                </a:cubicBezTo>
                <a:close/>
                <a:moveTo>
                  <a:pt x="7351" y="18981"/>
                </a:moveTo>
                <a:cubicBezTo>
                  <a:pt x="7322" y="18981"/>
                  <a:pt x="7299" y="19028"/>
                  <a:pt x="7299" y="19085"/>
                </a:cubicBezTo>
                <a:lnTo>
                  <a:pt x="7299" y="19306"/>
                </a:lnTo>
                <a:cubicBezTo>
                  <a:pt x="7299" y="19363"/>
                  <a:pt x="7322" y="19408"/>
                  <a:pt x="7351" y="19408"/>
                </a:cubicBezTo>
                <a:cubicBezTo>
                  <a:pt x="7380" y="19408"/>
                  <a:pt x="7404" y="19363"/>
                  <a:pt x="7404" y="19306"/>
                </a:cubicBezTo>
                <a:lnTo>
                  <a:pt x="7404" y="19085"/>
                </a:lnTo>
                <a:cubicBezTo>
                  <a:pt x="7404" y="19028"/>
                  <a:pt x="7380" y="18981"/>
                  <a:pt x="7351" y="18981"/>
                </a:cubicBezTo>
                <a:close/>
                <a:moveTo>
                  <a:pt x="8201" y="18981"/>
                </a:moveTo>
                <a:cubicBezTo>
                  <a:pt x="8171" y="18981"/>
                  <a:pt x="8148" y="19028"/>
                  <a:pt x="8148" y="19085"/>
                </a:cubicBezTo>
                <a:lnTo>
                  <a:pt x="8148" y="19306"/>
                </a:lnTo>
                <a:cubicBezTo>
                  <a:pt x="8148" y="19363"/>
                  <a:pt x="8171" y="19408"/>
                  <a:pt x="8201" y="19408"/>
                </a:cubicBezTo>
                <a:cubicBezTo>
                  <a:pt x="8230" y="19408"/>
                  <a:pt x="8254" y="19363"/>
                  <a:pt x="8254" y="19306"/>
                </a:cubicBezTo>
                <a:lnTo>
                  <a:pt x="8254" y="19085"/>
                </a:lnTo>
                <a:cubicBezTo>
                  <a:pt x="8254" y="19028"/>
                  <a:pt x="8230" y="18981"/>
                  <a:pt x="8201" y="18981"/>
                </a:cubicBezTo>
                <a:close/>
                <a:moveTo>
                  <a:pt x="8515" y="18981"/>
                </a:moveTo>
                <a:cubicBezTo>
                  <a:pt x="8486" y="18981"/>
                  <a:pt x="8462" y="19028"/>
                  <a:pt x="8462" y="19085"/>
                </a:cubicBezTo>
                <a:lnTo>
                  <a:pt x="8462" y="19306"/>
                </a:lnTo>
                <a:cubicBezTo>
                  <a:pt x="8462" y="19363"/>
                  <a:pt x="8486" y="19408"/>
                  <a:pt x="8515" y="19408"/>
                </a:cubicBezTo>
                <a:cubicBezTo>
                  <a:pt x="8544" y="19408"/>
                  <a:pt x="8568" y="19363"/>
                  <a:pt x="8568" y="19306"/>
                </a:cubicBezTo>
                <a:lnTo>
                  <a:pt x="8568" y="19085"/>
                </a:lnTo>
                <a:cubicBezTo>
                  <a:pt x="8568" y="19028"/>
                  <a:pt x="8544" y="18981"/>
                  <a:pt x="8515" y="18981"/>
                </a:cubicBezTo>
                <a:close/>
                <a:moveTo>
                  <a:pt x="9365" y="18981"/>
                </a:moveTo>
                <a:cubicBezTo>
                  <a:pt x="9336" y="18981"/>
                  <a:pt x="9312" y="19028"/>
                  <a:pt x="9312" y="19085"/>
                </a:cubicBezTo>
                <a:lnTo>
                  <a:pt x="9312" y="19306"/>
                </a:lnTo>
                <a:cubicBezTo>
                  <a:pt x="9312" y="19363"/>
                  <a:pt x="9336" y="19408"/>
                  <a:pt x="9365" y="19408"/>
                </a:cubicBezTo>
                <a:cubicBezTo>
                  <a:pt x="9394" y="19408"/>
                  <a:pt x="9418" y="19363"/>
                  <a:pt x="9418" y="19306"/>
                </a:cubicBezTo>
                <a:lnTo>
                  <a:pt x="9418" y="19085"/>
                </a:lnTo>
                <a:cubicBezTo>
                  <a:pt x="9418" y="19028"/>
                  <a:pt x="9394" y="18981"/>
                  <a:pt x="9365" y="18981"/>
                </a:cubicBezTo>
                <a:close/>
                <a:moveTo>
                  <a:pt x="9679" y="18981"/>
                </a:moveTo>
                <a:cubicBezTo>
                  <a:pt x="9650" y="18981"/>
                  <a:pt x="9626" y="19028"/>
                  <a:pt x="9626" y="19085"/>
                </a:cubicBezTo>
                <a:lnTo>
                  <a:pt x="9626" y="19306"/>
                </a:lnTo>
                <a:cubicBezTo>
                  <a:pt x="9626" y="19363"/>
                  <a:pt x="9650" y="19408"/>
                  <a:pt x="9679" y="19408"/>
                </a:cubicBezTo>
                <a:cubicBezTo>
                  <a:pt x="9708" y="19408"/>
                  <a:pt x="9732" y="19363"/>
                  <a:pt x="9732" y="19306"/>
                </a:cubicBezTo>
                <a:lnTo>
                  <a:pt x="9732" y="19085"/>
                </a:lnTo>
                <a:cubicBezTo>
                  <a:pt x="9732" y="19028"/>
                  <a:pt x="9708" y="18981"/>
                  <a:pt x="9679" y="18981"/>
                </a:cubicBezTo>
                <a:close/>
                <a:moveTo>
                  <a:pt x="10529" y="18981"/>
                </a:moveTo>
                <a:cubicBezTo>
                  <a:pt x="10500" y="18981"/>
                  <a:pt x="10476" y="19028"/>
                  <a:pt x="10476" y="19085"/>
                </a:cubicBezTo>
                <a:lnTo>
                  <a:pt x="10476" y="19306"/>
                </a:lnTo>
                <a:cubicBezTo>
                  <a:pt x="10476" y="19363"/>
                  <a:pt x="10500" y="19408"/>
                  <a:pt x="10529" y="19408"/>
                </a:cubicBezTo>
                <a:cubicBezTo>
                  <a:pt x="10558" y="19408"/>
                  <a:pt x="10582" y="19363"/>
                  <a:pt x="10582" y="19306"/>
                </a:cubicBezTo>
                <a:lnTo>
                  <a:pt x="10582" y="19085"/>
                </a:lnTo>
                <a:cubicBezTo>
                  <a:pt x="10582" y="19028"/>
                  <a:pt x="10558" y="18981"/>
                  <a:pt x="10529" y="18981"/>
                </a:cubicBezTo>
                <a:close/>
                <a:moveTo>
                  <a:pt x="10844" y="18981"/>
                </a:moveTo>
                <a:cubicBezTo>
                  <a:pt x="10814" y="18981"/>
                  <a:pt x="10791" y="19028"/>
                  <a:pt x="10791" y="19085"/>
                </a:cubicBezTo>
                <a:lnTo>
                  <a:pt x="10791" y="19306"/>
                </a:lnTo>
                <a:cubicBezTo>
                  <a:pt x="10791" y="19363"/>
                  <a:pt x="10814" y="19408"/>
                  <a:pt x="10844" y="19408"/>
                </a:cubicBezTo>
                <a:cubicBezTo>
                  <a:pt x="10873" y="19408"/>
                  <a:pt x="10895" y="19363"/>
                  <a:pt x="10895" y="19306"/>
                </a:cubicBezTo>
                <a:lnTo>
                  <a:pt x="10895" y="19085"/>
                </a:lnTo>
                <a:cubicBezTo>
                  <a:pt x="10895" y="19028"/>
                  <a:pt x="10873" y="18981"/>
                  <a:pt x="10844" y="18981"/>
                </a:cubicBezTo>
                <a:close/>
                <a:moveTo>
                  <a:pt x="11692" y="18981"/>
                </a:moveTo>
                <a:cubicBezTo>
                  <a:pt x="11663" y="18981"/>
                  <a:pt x="11640" y="19028"/>
                  <a:pt x="11640" y="19085"/>
                </a:cubicBezTo>
                <a:lnTo>
                  <a:pt x="11640" y="19306"/>
                </a:lnTo>
                <a:cubicBezTo>
                  <a:pt x="11640" y="19363"/>
                  <a:pt x="11663" y="19408"/>
                  <a:pt x="11692" y="19408"/>
                </a:cubicBezTo>
                <a:cubicBezTo>
                  <a:pt x="11721" y="19408"/>
                  <a:pt x="11745" y="19363"/>
                  <a:pt x="11745" y="19306"/>
                </a:cubicBezTo>
                <a:lnTo>
                  <a:pt x="11745" y="19085"/>
                </a:lnTo>
                <a:cubicBezTo>
                  <a:pt x="11745" y="19028"/>
                  <a:pt x="11721" y="18981"/>
                  <a:pt x="11692" y="18981"/>
                </a:cubicBezTo>
                <a:close/>
                <a:moveTo>
                  <a:pt x="12007" y="18981"/>
                </a:moveTo>
                <a:cubicBezTo>
                  <a:pt x="11978" y="18981"/>
                  <a:pt x="11955" y="19028"/>
                  <a:pt x="11955" y="19085"/>
                </a:cubicBezTo>
                <a:lnTo>
                  <a:pt x="11955" y="19306"/>
                </a:lnTo>
                <a:cubicBezTo>
                  <a:pt x="11955" y="19363"/>
                  <a:pt x="11978" y="19408"/>
                  <a:pt x="12007" y="19408"/>
                </a:cubicBezTo>
                <a:cubicBezTo>
                  <a:pt x="12036" y="19408"/>
                  <a:pt x="12060" y="19363"/>
                  <a:pt x="12060" y="19306"/>
                </a:cubicBezTo>
                <a:lnTo>
                  <a:pt x="12060" y="19085"/>
                </a:lnTo>
                <a:cubicBezTo>
                  <a:pt x="12060" y="19028"/>
                  <a:pt x="12036" y="18981"/>
                  <a:pt x="12007" y="18981"/>
                </a:cubicBezTo>
                <a:close/>
                <a:moveTo>
                  <a:pt x="12856" y="18981"/>
                </a:moveTo>
                <a:cubicBezTo>
                  <a:pt x="12827" y="18981"/>
                  <a:pt x="12804" y="19028"/>
                  <a:pt x="12804" y="19085"/>
                </a:cubicBezTo>
                <a:lnTo>
                  <a:pt x="12804" y="19306"/>
                </a:lnTo>
                <a:cubicBezTo>
                  <a:pt x="12804" y="19363"/>
                  <a:pt x="12827" y="19408"/>
                  <a:pt x="12856" y="19408"/>
                </a:cubicBezTo>
                <a:cubicBezTo>
                  <a:pt x="12886" y="19408"/>
                  <a:pt x="12909" y="19363"/>
                  <a:pt x="12909" y="19306"/>
                </a:cubicBezTo>
                <a:lnTo>
                  <a:pt x="12909" y="19085"/>
                </a:lnTo>
                <a:cubicBezTo>
                  <a:pt x="12909" y="19028"/>
                  <a:pt x="12886" y="18981"/>
                  <a:pt x="12856" y="18981"/>
                </a:cubicBezTo>
                <a:close/>
                <a:moveTo>
                  <a:pt x="13171" y="18981"/>
                </a:moveTo>
                <a:cubicBezTo>
                  <a:pt x="13142" y="18981"/>
                  <a:pt x="13118" y="19028"/>
                  <a:pt x="13118" y="19085"/>
                </a:cubicBezTo>
                <a:lnTo>
                  <a:pt x="13118" y="19306"/>
                </a:lnTo>
                <a:cubicBezTo>
                  <a:pt x="13118" y="19363"/>
                  <a:pt x="13142" y="19408"/>
                  <a:pt x="13171" y="19408"/>
                </a:cubicBezTo>
                <a:cubicBezTo>
                  <a:pt x="13200" y="19408"/>
                  <a:pt x="13224" y="19363"/>
                  <a:pt x="13224" y="19306"/>
                </a:cubicBezTo>
                <a:lnTo>
                  <a:pt x="13224" y="19085"/>
                </a:lnTo>
                <a:cubicBezTo>
                  <a:pt x="13224" y="19028"/>
                  <a:pt x="13200" y="18981"/>
                  <a:pt x="13171" y="18981"/>
                </a:cubicBezTo>
                <a:close/>
                <a:moveTo>
                  <a:pt x="14021" y="18981"/>
                </a:moveTo>
                <a:cubicBezTo>
                  <a:pt x="13992" y="18981"/>
                  <a:pt x="13968" y="19028"/>
                  <a:pt x="13968" y="19085"/>
                </a:cubicBezTo>
                <a:lnTo>
                  <a:pt x="13968" y="19306"/>
                </a:lnTo>
                <a:cubicBezTo>
                  <a:pt x="13968" y="19363"/>
                  <a:pt x="13992" y="19408"/>
                  <a:pt x="14021" y="19408"/>
                </a:cubicBezTo>
                <a:cubicBezTo>
                  <a:pt x="14050" y="19408"/>
                  <a:pt x="14074" y="19363"/>
                  <a:pt x="14074" y="19306"/>
                </a:cubicBezTo>
                <a:lnTo>
                  <a:pt x="14074" y="19085"/>
                </a:lnTo>
                <a:cubicBezTo>
                  <a:pt x="14074" y="19028"/>
                  <a:pt x="14050" y="18981"/>
                  <a:pt x="14021" y="18981"/>
                </a:cubicBezTo>
                <a:close/>
                <a:moveTo>
                  <a:pt x="14335" y="18981"/>
                </a:moveTo>
                <a:cubicBezTo>
                  <a:pt x="14306" y="18981"/>
                  <a:pt x="14282" y="19028"/>
                  <a:pt x="14282" y="19085"/>
                </a:cubicBezTo>
                <a:lnTo>
                  <a:pt x="14282" y="19306"/>
                </a:lnTo>
                <a:cubicBezTo>
                  <a:pt x="14282" y="19363"/>
                  <a:pt x="14306" y="19408"/>
                  <a:pt x="14335" y="19408"/>
                </a:cubicBezTo>
                <a:cubicBezTo>
                  <a:pt x="14364" y="19408"/>
                  <a:pt x="14388" y="19363"/>
                  <a:pt x="14388" y="19306"/>
                </a:cubicBezTo>
                <a:lnTo>
                  <a:pt x="14388" y="19085"/>
                </a:lnTo>
                <a:cubicBezTo>
                  <a:pt x="14388" y="19028"/>
                  <a:pt x="14364" y="18981"/>
                  <a:pt x="14335" y="18981"/>
                </a:cubicBezTo>
                <a:close/>
                <a:moveTo>
                  <a:pt x="15185" y="18981"/>
                </a:moveTo>
                <a:cubicBezTo>
                  <a:pt x="15156" y="18981"/>
                  <a:pt x="15132" y="19028"/>
                  <a:pt x="15132" y="19085"/>
                </a:cubicBezTo>
                <a:lnTo>
                  <a:pt x="15132" y="19306"/>
                </a:lnTo>
                <a:cubicBezTo>
                  <a:pt x="15132" y="19363"/>
                  <a:pt x="15156" y="19408"/>
                  <a:pt x="15185" y="19408"/>
                </a:cubicBezTo>
                <a:cubicBezTo>
                  <a:pt x="15214" y="19408"/>
                  <a:pt x="15237" y="19363"/>
                  <a:pt x="15237" y="19306"/>
                </a:cubicBezTo>
                <a:lnTo>
                  <a:pt x="15237" y="19085"/>
                </a:lnTo>
                <a:cubicBezTo>
                  <a:pt x="15237" y="19028"/>
                  <a:pt x="15214" y="18981"/>
                  <a:pt x="15185" y="18981"/>
                </a:cubicBezTo>
                <a:close/>
                <a:moveTo>
                  <a:pt x="15500" y="18981"/>
                </a:moveTo>
                <a:cubicBezTo>
                  <a:pt x="15470" y="18981"/>
                  <a:pt x="15447" y="19028"/>
                  <a:pt x="15447" y="19085"/>
                </a:cubicBezTo>
                <a:lnTo>
                  <a:pt x="15447" y="19306"/>
                </a:lnTo>
                <a:cubicBezTo>
                  <a:pt x="15447" y="19363"/>
                  <a:pt x="15470" y="19408"/>
                  <a:pt x="15500" y="19408"/>
                </a:cubicBezTo>
                <a:cubicBezTo>
                  <a:pt x="15529" y="19408"/>
                  <a:pt x="15551" y="19363"/>
                  <a:pt x="15551" y="19306"/>
                </a:cubicBezTo>
                <a:lnTo>
                  <a:pt x="15551" y="19085"/>
                </a:lnTo>
                <a:cubicBezTo>
                  <a:pt x="15551" y="19028"/>
                  <a:pt x="15529" y="18981"/>
                  <a:pt x="15500" y="18981"/>
                </a:cubicBezTo>
                <a:close/>
                <a:moveTo>
                  <a:pt x="16349" y="18981"/>
                </a:moveTo>
                <a:cubicBezTo>
                  <a:pt x="16320" y="18981"/>
                  <a:pt x="16296" y="19028"/>
                  <a:pt x="16296" y="19085"/>
                </a:cubicBezTo>
                <a:lnTo>
                  <a:pt x="16296" y="19306"/>
                </a:lnTo>
                <a:cubicBezTo>
                  <a:pt x="16296" y="19363"/>
                  <a:pt x="16320" y="19408"/>
                  <a:pt x="16349" y="19408"/>
                </a:cubicBezTo>
                <a:cubicBezTo>
                  <a:pt x="16378" y="19408"/>
                  <a:pt x="16401" y="19363"/>
                  <a:pt x="16401" y="19306"/>
                </a:cubicBezTo>
                <a:lnTo>
                  <a:pt x="16401" y="19085"/>
                </a:lnTo>
                <a:cubicBezTo>
                  <a:pt x="16401" y="19028"/>
                  <a:pt x="16378" y="18981"/>
                  <a:pt x="16349" y="18981"/>
                </a:cubicBezTo>
                <a:close/>
                <a:moveTo>
                  <a:pt x="16663" y="18981"/>
                </a:moveTo>
                <a:cubicBezTo>
                  <a:pt x="16634" y="18981"/>
                  <a:pt x="16611" y="19028"/>
                  <a:pt x="16611" y="19085"/>
                </a:cubicBezTo>
                <a:lnTo>
                  <a:pt x="16611" y="19306"/>
                </a:lnTo>
                <a:cubicBezTo>
                  <a:pt x="16611" y="19363"/>
                  <a:pt x="16634" y="19408"/>
                  <a:pt x="16663" y="19408"/>
                </a:cubicBezTo>
                <a:cubicBezTo>
                  <a:pt x="16692" y="19408"/>
                  <a:pt x="16716" y="19363"/>
                  <a:pt x="16716" y="19306"/>
                </a:cubicBezTo>
                <a:lnTo>
                  <a:pt x="16716" y="19085"/>
                </a:lnTo>
                <a:cubicBezTo>
                  <a:pt x="16716" y="19028"/>
                  <a:pt x="16692" y="18981"/>
                  <a:pt x="16663" y="18981"/>
                </a:cubicBezTo>
                <a:close/>
                <a:moveTo>
                  <a:pt x="17512" y="18981"/>
                </a:moveTo>
                <a:cubicBezTo>
                  <a:pt x="17483" y="18981"/>
                  <a:pt x="17459" y="19028"/>
                  <a:pt x="17459" y="19085"/>
                </a:cubicBezTo>
                <a:lnTo>
                  <a:pt x="17459" y="19306"/>
                </a:lnTo>
                <a:cubicBezTo>
                  <a:pt x="17459" y="19363"/>
                  <a:pt x="17483" y="19408"/>
                  <a:pt x="17512" y="19408"/>
                </a:cubicBezTo>
                <a:cubicBezTo>
                  <a:pt x="17541" y="19408"/>
                  <a:pt x="17565" y="19363"/>
                  <a:pt x="17565" y="19306"/>
                </a:cubicBezTo>
                <a:lnTo>
                  <a:pt x="17565" y="19085"/>
                </a:lnTo>
                <a:cubicBezTo>
                  <a:pt x="17565" y="19028"/>
                  <a:pt x="17541" y="18981"/>
                  <a:pt x="17512" y="18981"/>
                </a:cubicBezTo>
                <a:close/>
                <a:moveTo>
                  <a:pt x="17827" y="18981"/>
                </a:moveTo>
                <a:cubicBezTo>
                  <a:pt x="17798" y="18981"/>
                  <a:pt x="17774" y="19028"/>
                  <a:pt x="17774" y="19085"/>
                </a:cubicBezTo>
                <a:lnTo>
                  <a:pt x="17774" y="19306"/>
                </a:lnTo>
                <a:cubicBezTo>
                  <a:pt x="17774" y="19363"/>
                  <a:pt x="17798" y="19408"/>
                  <a:pt x="17827" y="19408"/>
                </a:cubicBezTo>
                <a:cubicBezTo>
                  <a:pt x="17856" y="19408"/>
                  <a:pt x="17880" y="19363"/>
                  <a:pt x="17880" y="19306"/>
                </a:cubicBezTo>
                <a:lnTo>
                  <a:pt x="17880" y="19085"/>
                </a:lnTo>
                <a:cubicBezTo>
                  <a:pt x="17880" y="19028"/>
                  <a:pt x="17856" y="18981"/>
                  <a:pt x="17827" y="18981"/>
                </a:cubicBezTo>
                <a:close/>
                <a:moveTo>
                  <a:pt x="18677" y="18981"/>
                </a:moveTo>
                <a:cubicBezTo>
                  <a:pt x="18648" y="18981"/>
                  <a:pt x="18624" y="19028"/>
                  <a:pt x="18624" y="19085"/>
                </a:cubicBezTo>
                <a:lnTo>
                  <a:pt x="18624" y="19306"/>
                </a:lnTo>
                <a:cubicBezTo>
                  <a:pt x="18624" y="19363"/>
                  <a:pt x="18648" y="19408"/>
                  <a:pt x="18677" y="19408"/>
                </a:cubicBezTo>
                <a:cubicBezTo>
                  <a:pt x="18706" y="19408"/>
                  <a:pt x="18730" y="19363"/>
                  <a:pt x="18730" y="19306"/>
                </a:cubicBezTo>
                <a:lnTo>
                  <a:pt x="18730" y="19085"/>
                </a:lnTo>
                <a:cubicBezTo>
                  <a:pt x="18730" y="19028"/>
                  <a:pt x="18706" y="18981"/>
                  <a:pt x="18677" y="18981"/>
                </a:cubicBezTo>
                <a:close/>
                <a:moveTo>
                  <a:pt x="18991" y="18981"/>
                </a:moveTo>
                <a:cubicBezTo>
                  <a:pt x="18962" y="18981"/>
                  <a:pt x="18938" y="19028"/>
                  <a:pt x="18938" y="19085"/>
                </a:cubicBezTo>
                <a:lnTo>
                  <a:pt x="18938" y="19306"/>
                </a:lnTo>
                <a:cubicBezTo>
                  <a:pt x="18938" y="19363"/>
                  <a:pt x="18962" y="19408"/>
                  <a:pt x="18991" y="19408"/>
                </a:cubicBezTo>
                <a:cubicBezTo>
                  <a:pt x="19020" y="19408"/>
                  <a:pt x="19044" y="19363"/>
                  <a:pt x="19044" y="19306"/>
                </a:cubicBezTo>
                <a:lnTo>
                  <a:pt x="19044" y="19085"/>
                </a:lnTo>
                <a:cubicBezTo>
                  <a:pt x="19044" y="19028"/>
                  <a:pt x="19020" y="18981"/>
                  <a:pt x="18991" y="18981"/>
                </a:cubicBezTo>
                <a:close/>
                <a:moveTo>
                  <a:pt x="19841" y="18981"/>
                </a:moveTo>
                <a:cubicBezTo>
                  <a:pt x="19812" y="18981"/>
                  <a:pt x="19788" y="19028"/>
                  <a:pt x="19788" y="19085"/>
                </a:cubicBezTo>
                <a:lnTo>
                  <a:pt x="19788" y="19306"/>
                </a:lnTo>
                <a:cubicBezTo>
                  <a:pt x="19788" y="19363"/>
                  <a:pt x="19812" y="19408"/>
                  <a:pt x="19841" y="19408"/>
                </a:cubicBezTo>
                <a:cubicBezTo>
                  <a:pt x="19870" y="19408"/>
                  <a:pt x="19894" y="19363"/>
                  <a:pt x="19894" y="19306"/>
                </a:cubicBezTo>
                <a:lnTo>
                  <a:pt x="19894" y="19085"/>
                </a:lnTo>
                <a:cubicBezTo>
                  <a:pt x="19894" y="19028"/>
                  <a:pt x="19870" y="18981"/>
                  <a:pt x="19841" y="18981"/>
                </a:cubicBezTo>
                <a:close/>
                <a:moveTo>
                  <a:pt x="20155" y="18981"/>
                </a:moveTo>
                <a:cubicBezTo>
                  <a:pt x="20126" y="18981"/>
                  <a:pt x="20102" y="19028"/>
                  <a:pt x="20102" y="19085"/>
                </a:cubicBezTo>
                <a:lnTo>
                  <a:pt x="20102" y="19306"/>
                </a:lnTo>
                <a:cubicBezTo>
                  <a:pt x="20102" y="19363"/>
                  <a:pt x="20126" y="19408"/>
                  <a:pt x="20155" y="19408"/>
                </a:cubicBezTo>
                <a:cubicBezTo>
                  <a:pt x="20184" y="19408"/>
                  <a:pt x="20207" y="19363"/>
                  <a:pt x="20207" y="19306"/>
                </a:cubicBezTo>
                <a:lnTo>
                  <a:pt x="20207" y="19085"/>
                </a:lnTo>
                <a:cubicBezTo>
                  <a:pt x="20207" y="19028"/>
                  <a:pt x="20184" y="18981"/>
                  <a:pt x="20155" y="18981"/>
                </a:cubicBezTo>
                <a:close/>
                <a:moveTo>
                  <a:pt x="21004" y="18981"/>
                </a:moveTo>
                <a:cubicBezTo>
                  <a:pt x="20975" y="18981"/>
                  <a:pt x="20952" y="19028"/>
                  <a:pt x="20952" y="19085"/>
                </a:cubicBezTo>
                <a:lnTo>
                  <a:pt x="20952" y="19306"/>
                </a:lnTo>
                <a:cubicBezTo>
                  <a:pt x="20952" y="19363"/>
                  <a:pt x="20975" y="19408"/>
                  <a:pt x="21004" y="19408"/>
                </a:cubicBezTo>
                <a:cubicBezTo>
                  <a:pt x="21033" y="19408"/>
                  <a:pt x="21057" y="19363"/>
                  <a:pt x="21057" y="19306"/>
                </a:cubicBezTo>
                <a:lnTo>
                  <a:pt x="21057" y="19085"/>
                </a:lnTo>
                <a:cubicBezTo>
                  <a:pt x="21057" y="19028"/>
                  <a:pt x="21033" y="18981"/>
                  <a:pt x="21004" y="18981"/>
                </a:cubicBezTo>
                <a:close/>
                <a:moveTo>
                  <a:pt x="21319" y="18981"/>
                </a:moveTo>
                <a:cubicBezTo>
                  <a:pt x="21289" y="18981"/>
                  <a:pt x="21267" y="19028"/>
                  <a:pt x="21267" y="19085"/>
                </a:cubicBezTo>
                <a:lnTo>
                  <a:pt x="21267" y="19306"/>
                </a:lnTo>
                <a:cubicBezTo>
                  <a:pt x="21267" y="19363"/>
                  <a:pt x="21289" y="19408"/>
                  <a:pt x="21319" y="19408"/>
                </a:cubicBezTo>
                <a:cubicBezTo>
                  <a:pt x="21348" y="19408"/>
                  <a:pt x="21372" y="19363"/>
                  <a:pt x="21372" y="19306"/>
                </a:cubicBezTo>
                <a:lnTo>
                  <a:pt x="21372" y="19085"/>
                </a:lnTo>
                <a:cubicBezTo>
                  <a:pt x="21372" y="19028"/>
                  <a:pt x="21348" y="18981"/>
                  <a:pt x="21319" y="18981"/>
                </a:cubicBezTo>
                <a:close/>
                <a:moveTo>
                  <a:pt x="281" y="19711"/>
                </a:moveTo>
                <a:cubicBezTo>
                  <a:pt x="252" y="19711"/>
                  <a:pt x="228" y="19758"/>
                  <a:pt x="228" y="19815"/>
                </a:cubicBezTo>
                <a:lnTo>
                  <a:pt x="228" y="20036"/>
                </a:lnTo>
                <a:cubicBezTo>
                  <a:pt x="228" y="20093"/>
                  <a:pt x="252" y="20138"/>
                  <a:pt x="281" y="20138"/>
                </a:cubicBezTo>
                <a:cubicBezTo>
                  <a:pt x="311" y="20138"/>
                  <a:pt x="334" y="20093"/>
                  <a:pt x="334" y="20036"/>
                </a:cubicBezTo>
                <a:lnTo>
                  <a:pt x="334" y="19815"/>
                </a:lnTo>
                <a:cubicBezTo>
                  <a:pt x="334" y="19758"/>
                  <a:pt x="311" y="19711"/>
                  <a:pt x="281" y="19711"/>
                </a:cubicBezTo>
                <a:close/>
                <a:moveTo>
                  <a:pt x="596" y="19711"/>
                </a:moveTo>
                <a:cubicBezTo>
                  <a:pt x="567" y="19711"/>
                  <a:pt x="543" y="19758"/>
                  <a:pt x="543" y="19815"/>
                </a:cubicBezTo>
                <a:lnTo>
                  <a:pt x="543" y="20036"/>
                </a:lnTo>
                <a:cubicBezTo>
                  <a:pt x="543" y="20093"/>
                  <a:pt x="567" y="20138"/>
                  <a:pt x="596" y="20138"/>
                </a:cubicBezTo>
                <a:cubicBezTo>
                  <a:pt x="625" y="20138"/>
                  <a:pt x="649" y="20093"/>
                  <a:pt x="649" y="20036"/>
                </a:cubicBezTo>
                <a:lnTo>
                  <a:pt x="649" y="19815"/>
                </a:lnTo>
                <a:cubicBezTo>
                  <a:pt x="649" y="19758"/>
                  <a:pt x="625" y="19711"/>
                  <a:pt x="596" y="19711"/>
                </a:cubicBezTo>
                <a:close/>
                <a:moveTo>
                  <a:pt x="1446" y="19711"/>
                </a:moveTo>
                <a:cubicBezTo>
                  <a:pt x="1417" y="19711"/>
                  <a:pt x="1393" y="19758"/>
                  <a:pt x="1393" y="19815"/>
                </a:cubicBezTo>
                <a:lnTo>
                  <a:pt x="1393" y="20036"/>
                </a:lnTo>
                <a:cubicBezTo>
                  <a:pt x="1393" y="20093"/>
                  <a:pt x="1417" y="20138"/>
                  <a:pt x="1446" y="20138"/>
                </a:cubicBezTo>
                <a:cubicBezTo>
                  <a:pt x="1475" y="20138"/>
                  <a:pt x="1499" y="20093"/>
                  <a:pt x="1499" y="20036"/>
                </a:cubicBezTo>
                <a:lnTo>
                  <a:pt x="1499" y="19815"/>
                </a:lnTo>
                <a:cubicBezTo>
                  <a:pt x="1499" y="19758"/>
                  <a:pt x="1475" y="19711"/>
                  <a:pt x="1446" y="19711"/>
                </a:cubicBezTo>
                <a:close/>
                <a:moveTo>
                  <a:pt x="1760" y="19711"/>
                </a:moveTo>
                <a:cubicBezTo>
                  <a:pt x="1731" y="19711"/>
                  <a:pt x="1707" y="19758"/>
                  <a:pt x="1707" y="19815"/>
                </a:cubicBezTo>
                <a:lnTo>
                  <a:pt x="1707" y="20036"/>
                </a:lnTo>
                <a:cubicBezTo>
                  <a:pt x="1707" y="20093"/>
                  <a:pt x="1731" y="20138"/>
                  <a:pt x="1760" y="20138"/>
                </a:cubicBezTo>
                <a:cubicBezTo>
                  <a:pt x="1789" y="20138"/>
                  <a:pt x="1813" y="20093"/>
                  <a:pt x="1813" y="20036"/>
                </a:cubicBezTo>
                <a:lnTo>
                  <a:pt x="1813" y="19815"/>
                </a:lnTo>
                <a:cubicBezTo>
                  <a:pt x="1813" y="19758"/>
                  <a:pt x="1789" y="19711"/>
                  <a:pt x="1760" y="19711"/>
                </a:cubicBezTo>
                <a:close/>
                <a:moveTo>
                  <a:pt x="2610" y="19711"/>
                </a:moveTo>
                <a:cubicBezTo>
                  <a:pt x="2581" y="19711"/>
                  <a:pt x="2557" y="19758"/>
                  <a:pt x="2557" y="19815"/>
                </a:cubicBezTo>
                <a:lnTo>
                  <a:pt x="2557" y="20036"/>
                </a:lnTo>
                <a:cubicBezTo>
                  <a:pt x="2557" y="20093"/>
                  <a:pt x="2581" y="20138"/>
                  <a:pt x="2610" y="20138"/>
                </a:cubicBezTo>
                <a:cubicBezTo>
                  <a:pt x="2639" y="20138"/>
                  <a:pt x="2662" y="20093"/>
                  <a:pt x="2662" y="20036"/>
                </a:cubicBezTo>
                <a:lnTo>
                  <a:pt x="2662" y="19815"/>
                </a:lnTo>
                <a:cubicBezTo>
                  <a:pt x="2662" y="19758"/>
                  <a:pt x="2639" y="19711"/>
                  <a:pt x="2610" y="19711"/>
                </a:cubicBezTo>
                <a:close/>
                <a:moveTo>
                  <a:pt x="2924" y="19711"/>
                </a:moveTo>
                <a:cubicBezTo>
                  <a:pt x="2895" y="19711"/>
                  <a:pt x="2871" y="19758"/>
                  <a:pt x="2871" y="19815"/>
                </a:cubicBezTo>
                <a:lnTo>
                  <a:pt x="2871" y="20036"/>
                </a:lnTo>
                <a:cubicBezTo>
                  <a:pt x="2871" y="20093"/>
                  <a:pt x="2895" y="20138"/>
                  <a:pt x="2924" y="20138"/>
                </a:cubicBezTo>
                <a:cubicBezTo>
                  <a:pt x="2954" y="20138"/>
                  <a:pt x="2976" y="20093"/>
                  <a:pt x="2976" y="20036"/>
                </a:cubicBezTo>
                <a:lnTo>
                  <a:pt x="2976" y="19815"/>
                </a:lnTo>
                <a:cubicBezTo>
                  <a:pt x="2976" y="19758"/>
                  <a:pt x="2954" y="19711"/>
                  <a:pt x="2924" y="19711"/>
                </a:cubicBezTo>
                <a:close/>
                <a:moveTo>
                  <a:pt x="3773" y="19711"/>
                </a:moveTo>
                <a:cubicBezTo>
                  <a:pt x="3744" y="19711"/>
                  <a:pt x="3721" y="19758"/>
                  <a:pt x="3721" y="19815"/>
                </a:cubicBezTo>
                <a:lnTo>
                  <a:pt x="3721" y="20036"/>
                </a:lnTo>
                <a:cubicBezTo>
                  <a:pt x="3721" y="20093"/>
                  <a:pt x="3744" y="20138"/>
                  <a:pt x="3773" y="20138"/>
                </a:cubicBezTo>
                <a:cubicBezTo>
                  <a:pt x="3802" y="20138"/>
                  <a:pt x="3826" y="20093"/>
                  <a:pt x="3826" y="20036"/>
                </a:cubicBezTo>
                <a:lnTo>
                  <a:pt x="3826" y="19815"/>
                </a:lnTo>
                <a:cubicBezTo>
                  <a:pt x="3826" y="19758"/>
                  <a:pt x="3802" y="19711"/>
                  <a:pt x="3773" y="19711"/>
                </a:cubicBezTo>
                <a:close/>
                <a:moveTo>
                  <a:pt x="4088" y="19711"/>
                </a:moveTo>
                <a:cubicBezTo>
                  <a:pt x="4058" y="19711"/>
                  <a:pt x="4035" y="19758"/>
                  <a:pt x="4035" y="19815"/>
                </a:cubicBezTo>
                <a:lnTo>
                  <a:pt x="4035" y="20036"/>
                </a:lnTo>
                <a:cubicBezTo>
                  <a:pt x="4035" y="20093"/>
                  <a:pt x="4058" y="20138"/>
                  <a:pt x="4088" y="20138"/>
                </a:cubicBezTo>
                <a:cubicBezTo>
                  <a:pt x="4117" y="20138"/>
                  <a:pt x="4141" y="20093"/>
                  <a:pt x="4141" y="20036"/>
                </a:cubicBezTo>
                <a:lnTo>
                  <a:pt x="4141" y="19815"/>
                </a:lnTo>
                <a:cubicBezTo>
                  <a:pt x="4141" y="19758"/>
                  <a:pt x="4117" y="19711"/>
                  <a:pt x="4088" y="19711"/>
                </a:cubicBezTo>
                <a:close/>
                <a:moveTo>
                  <a:pt x="4937" y="19711"/>
                </a:moveTo>
                <a:cubicBezTo>
                  <a:pt x="4908" y="19711"/>
                  <a:pt x="4884" y="19758"/>
                  <a:pt x="4884" y="19815"/>
                </a:cubicBezTo>
                <a:lnTo>
                  <a:pt x="4884" y="20036"/>
                </a:lnTo>
                <a:cubicBezTo>
                  <a:pt x="4884" y="20093"/>
                  <a:pt x="4908" y="20138"/>
                  <a:pt x="4937" y="20138"/>
                </a:cubicBezTo>
                <a:cubicBezTo>
                  <a:pt x="4966" y="20138"/>
                  <a:pt x="4990" y="20093"/>
                  <a:pt x="4990" y="20036"/>
                </a:cubicBezTo>
                <a:lnTo>
                  <a:pt x="4990" y="19815"/>
                </a:lnTo>
                <a:cubicBezTo>
                  <a:pt x="4990" y="19758"/>
                  <a:pt x="4966" y="19711"/>
                  <a:pt x="4937" y="19711"/>
                </a:cubicBezTo>
                <a:close/>
                <a:moveTo>
                  <a:pt x="5252" y="19711"/>
                </a:moveTo>
                <a:cubicBezTo>
                  <a:pt x="5223" y="19711"/>
                  <a:pt x="5199" y="19758"/>
                  <a:pt x="5199" y="19815"/>
                </a:cubicBezTo>
                <a:lnTo>
                  <a:pt x="5199" y="20036"/>
                </a:lnTo>
                <a:cubicBezTo>
                  <a:pt x="5199" y="20093"/>
                  <a:pt x="5223" y="20138"/>
                  <a:pt x="5252" y="20138"/>
                </a:cubicBezTo>
                <a:cubicBezTo>
                  <a:pt x="5281" y="20138"/>
                  <a:pt x="5305" y="20093"/>
                  <a:pt x="5305" y="20036"/>
                </a:cubicBezTo>
                <a:lnTo>
                  <a:pt x="5305" y="19815"/>
                </a:lnTo>
                <a:cubicBezTo>
                  <a:pt x="5305" y="19758"/>
                  <a:pt x="5281" y="19711"/>
                  <a:pt x="5252" y="19711"/>
                </a:cubicBezTo>
                <a:close/>
                <a:moveTo>
                  <a:pt x="6102" y="19711"/>
                </a:moveTo>
                <a:cubicBezTo>
                  <a:pt x="6072" y="19711"/>
                  <a:pt x="6049" y="19758"/>
                  <a:pt x="6049" y="19815"/>
                </a:cubicBezTo>
                <a:lnTo>
                  <a:pt x="6049" y="20036"/>
                </a:lnTo>
                <a:cubicBezTo>
                  <a:pt x="6049" y="20093"/>
                  <a:pt x="6072" y="20138"/>
                  <a:pt x="6102" y="20138"/>
                </a:cubicBezTo>
                <a:cubicBezTo>
                  <a:pt x="6131" y="20138"/>
                  <a:pt x="6155" y="20093"/>
                  <a:pt x="6155" y="20036"/>
                </a:cubicBezTo>
                <a:lnTo>
                  <a:pt x="6155" y="19815"/>
                </a:lnTo>
                <a:cubicBezTo>
                  <a:pt x="6155" y="19758"/>
                  <a:pt x="6131" y="19711"/>
                  <a:pt x="6102" y="19711"/>
                </a:cubicBezTo>
                <a:close/>
                <a:moveTo>
                  <a:pt x="6416" y="19711"/>
                </a:moveTo>
                <a:cubicBezTo>
                  <a:pt x="6387" y="19711"/>
                  <a:pt x="6363" y="19758"/>
                  <a:pt x="6363" y="19815"/>
                </a:cubicBezTo>
                <a:lnTo>
                  <a:pt x="6363" y="20036"/>
                </a:lnTo>
                <a:cubicBezTo>
                  <a:pt x="6363" y="20093"/>
                  <a:pt x="6387" y="20138"/>
                  <a:pt x="6416" y="20138"/>
                </a:cubicBezTo>
                <a:cubicBezTo>
                  <a:pt x="6445" y="20138"/>
                  <a:pt x="6469" y="20093"/>
                  <a:pt x="6469" y="20036"/>
                </a:cubicBezTo>
                <a:lnTo>
                  <a:pt x="6469" y="19815"/>
                </a:lnTo>
                <a:cubicBezTo>
                  <a:pt x="6469" y="19758"/>
                  <a:pt x="6445" y="19711"/>
                  <a:pt x="6416" y="19711"/>
                </a:cubicBezTo>
                <a:close/>
                <a:moveTo>
                  <a:pt x="7266" y="19711"/>
                </a:moveTo>
                <a:cubicBezTo>
                  <a:pt x="7237" y="19711"/>
                  <a:pt x="7213" y="19758"/>
                  <a:pt x="7213" y="19815"/>
                </a:cubicBezTo>
                <a:lnTo>
                  <a:pt x="7213" y="20036"/>
                </a:lnTo>
                <a:cubicBezTo>
                  <a:pt x="7213" y="20093"/>
                  <a:pt x="7237" y="20138"/>
                  <a:pt x="7266" y="20138"/>
                </a:cubicBezTo>
                <a:cubicBezTo>
                  <a:pt x="7295" y="20138"/>
                  <a:pt x="7318" y="20093"/>
                  <a:pt x="7318" y="20036"/>
                </a:cubicBezTo>
                <a:lnTo>
                  <a:pt x="7318" y="19815"/>
                </a:lnTo>
                <a:cubicBezTo>
                  <a:pt x="7318" y="19758"/>
                  <a:pt x="7295" y="19711"/>
                  <a:pt x="7266" y="19711"/>
                </a:cubicBezTo>
                <a:close/>
                <a:moveTo>
                  <a:pt x="7580" y="19711"/>
                </a:moveTo>
                <a:cubicBezTo>
                  <a:pt x="7551" y="19711"/>
                  <a:pt x="7527" y="19758"/>
                  <a:pt x="7527" y="19815"/>
                </a:cubicBezTo>
                <a:lnTo>
                  <a:pt x="7527" y="20036"/>
                </a:lnTo>
                <a:cubicBezTo>
                  <a:pt x="7527" y="20093"/>
                  <a:pt x="7551" y="20138"/>
                  <a:pt x="7580" y="20138"/>
                </a:cubicBezTo>
                <a:cubicBezTo>
                  <a:pt x="7609" y="20138"/>
                  <a:pt x="7632" y="20093"/>
                  <a:pt x="7632" y="20036"/>
                </a:cubicBezTo>
                <a:lnTo>
                  <a:pt x="7632" y="19815"/>
                </a:lnTo>
                <a:cubicBezTo>
                  <a:pt x="7632" y="19758"/>
                  <a:pt x="7609" y="19711"/>
                  <a:pt x="7580" y="19711"/>
                </a:cubicBezTo>
                <a:close/>
                <a:moveTo>
                  <a:pt x="8429" y="19711"/>
                </a:moveTo>
                <a:cubicBezTo>
                  <a:pt x="8400" y="19711"/>
                  <a:pt x="8377" y="19758"/>
                  <a:pt x="8377" y="19815"/>
                </a:cubicBezTo>
                <a:lnTo>
                  <a:pt x="8377" y="20036"/>
                </a:lnTo>
                <a:cubicBezTo>
                  <a:pt x="8377" y="20093"/>
                  <a:pt x="8400" y="20138"/>
                  <a:pt x="8429" y="20138"/>
                </a:cubicBezTo>
                <a:cubicBezTo>
                  <a:pt x="8458" y="20138"/>
                  <a:pt x="8482" y="20093"/>
                  <a:pt x="8482" y="20036"/>
                </a:cubicBezTo>
                <a:lnTo>
                  <a:pt x="8482" y="19815"/>
                </a:lnTo>
                <a:cubicBezTo>
                  <a:pt x="8482" y="19758"/>
                  <a:pt x="8458" y="19711"/>
                  <a:pt x="8429" y="19711"/>
                </a:cubicBezTo>
                <a:close/>
                <a:moveTo>
                  <a:pt x="8744" y="19711"/>
                </a:moveTo>
                <a:cubicBezTo>
                  <a:pt x="8714" y="19711"/>
                  <a:pt x="8691" y="19758"/>
                  <a:pt x="8691" y="19815"/>
                </a:cubicBezTo>
                <a:lnTo>
                  <a:pt x="8691" y="20036"/>
                </a:lnTo>
                <a:cubicBezTo>
                  <a:pt x="8691" y="20093"/>
                  <a:pt x="8714" y="20138"/>
                  <a:pt x="8744" y="20138"/>
                </a:cubicBezTo>
                <a:cubicBezTo>
                  <a:pt x="8773" y="20138"/>
                  <a:pt x="8796" y="20093"/>
                  <a:pt x="8796" y="20036"/>
                </a:cubicBezTo>
                <a:lnTo>
                  <a:pt x="8796" y="19815"/>
                </a:lnTo>
                <a:cubicBezTo>
                  <a:pt x="8796" y="19758"/>
                  <a:pt x="8773" y="19711"/>
                  <a:pt x="8744" y="19711"/>
                </a:cubicBezTo>
                <a:close/>
                <a:moveTo>
                  <a:pt x="9593" y="19711"/>
                </a:moveTo>
                <a:cubicBezTo>
                  <a:pt x="9564" y="19711"/>
                  <a:pt x="9540" y="19758"/>
                  <a:pt x="9540" y="19815"/>
                </a:cubicBezTo>
                <a:lnTo>
                  <a:pt x="9540" y="20036"/>
                </a:lnTo>
                <a:cubicBezTo>
                  <a:pt x="9540" y="20093"/>
                  <a:pt x="9564" y="20138"/>
                  <a:pt x="9593" y="20138"/>
                </a:cubicBezTo>
                <a:cubicBezTo>
                  <a:pt x="9622" y="20138"/>
                  <a:pt x="9646" y="20093"/>
                  <a:pt x="9646" y="20036"/>
                </a:cubicBezTo>
                <a:lnTo>
                  <a:pt x="9646" y="19815"/>
                </a:lnTo>
                <a:cubicBezTo>
                  <a:pt x="9646" y="19758"/>
                  <a:pt x="9622" y="19711"/>
                  <a:pt x="9593" y="19711"/>
                </a:cubicBezTo>
                <a:close/>
                <a:moveTo>
                  <a:pt x="9908" y="19711"/>
                </a:moveTo>
                <a:cubicBezTo>
                  <a:pt x="9879" y="19711"/>
                  <a:pt x="9855" y="19758"/>
                  <a:pt x="9855" y="19815"/>
                </a:cubicBezTo>
                <a:lnTo>
                  <a:pt x="9855" y="20036"/>
                </a:lnTo>
                <a:cubicBezTo>
                  <a:pt x="9855" y="20093"/>
                  <a:pt x="9879" y="20138"/>
                  <a:pt x="9908" y="20138"/>
                </a:cubicBezTo>
                <a:cubicBezTo>
                  <a:pt x="9937" y="20138"/>
                  <a:pt x="9961" y="20093"/>
                  <a:pt x="9961" y="20036"/>
                </a:cubicBezTo>
                <a:lnTo>
                  <a:pt x="9961" y="19815"/>
                </a:lnTo>
                <a:cubicBezTo>
                  <a:pt x="9961" y="19758"/>
                  <a:pt x="9937" y="19711"/>
                  <a:pt x="9908" y="19711"/>
                </a:cubicBezTo>
                <a:close/>
                <a:moveTo>
                  <a:pt x="10758" y="19711"/>
                </a:moveTo>
                <a:cubicBezTo>
                  <a:pt x="10728" y="19711"/>
                  <a:pt x="10705" y="19758"/>
                  <a:pt x="10705" y="19815"/>
                </a:cubicBezTo>
                <a:lnTo>
                  <a:pt x="10705" y="20036"/>
                </a:lnTo>
                <a:cubicBezTo>
                  <a:pt x="10705" y="20093"/>
                  <a:pt x="10728" y="20138"/>
                  <a:pt x="10758" y="20138"/>
                </a:cubicBezTo>
                <a:cubicBezTo>
                  <a:pt x="10787" y="20138"/>
                  <a:pt x="10810" y="20093"/>
                  <a:pt x="10810" y="20036"/>
                </a:cubicBezTo>
                <a:lnTo>
                  <a:pt x="10810" y="19815"/>
                </a:lnTo>
                <a:cubicBezTo>
                  <a:pt x="10810" y="19758"/>
                  <a:pt x="10787" y="19711"/>
                  <a:pt x="10758" y="19711"/>
                </a:cubicBezTo>
                <a:close/>
                <a:moveTo>
                  <a:pt x="11072" y="19711"/>
                </a:moveTo>
                <a:cubicBezTo>
                  <a:pt x="11043" y="19711"/>
                  <a:pt x="11019" y="19758"/>
                  <a:pt x="11019" y="19815"/>
                </a:cubicBezTo>
                <a:lnTo>
                  <a:pt x="11019" y="20036"/>
                </a:lnTo>
                <a:cubicBezTo>
                  <a:pt x="11019" y="20093"/>
                  <a:pt x="11043" y="20138"/>
                  <a:pt x="11072" y="20138"/>
                </a:cubicBezTo>
                <a:cubicBezTo>
                  <a:pt x="11101" y="20138"/>
                  <a:pt x="11125" y="20093"/>
                  <a:pt x="11125" y="20036"/>
                </a:cubicBezTo>
                <a:lnTo>
                  <a:pt x="11125" y="19815"/>
                </a:lnTo>
                <a:cubicBezTo>
                  <a:pt x="11125" y="19758"/>
                  <a:pt x="11101" y="19711"/>
                  <a:pt x="11072" y="19711"/>
                </a:cubicBezTo>
                <a:close/>
                <a:moveTo>
                  <a:pt x="11922" y="19711"/>
                </a:moveTo>
                <a:cubicBezTo>
                  <a:pt x="11893" y="19711"/>
                  <a:pt x="11869" y="19758"/>
                  <a:pt x="11869" y="19815"/>
                </a:cubicBezTo>
                <a:lnTo>
                  <a:pt x="11869" y="20036"/>
                </a:lnTo>
                <a:cubicBezTo>
                  <a:pt x="11869" y="20093"/>
                  <a:pt x="11893" y="20138"/>
                  <a:pt x="11922" y="20138"/>
                </a:cubicBezTo>
                <a:cubicBezTo>
                  <a:pt x="11951" y="20138"/>
                  <a:pt x="11974" y="20093"/>
                  <a:pt x="11974" y="20036"/>
                </a:cubicBezTo>
                <a:lnTo>
                  <a:pt x="11974" y="19815"/>
                </a:lnTo>
                <a:cubicBezTo>
                  <a:pt x="11974" y="19758"/>
                  <a:pt x="11951" y="19711"/>
                  <a:pt x="11922" y="19711"/>
                </a:cubicBezTo>
                <a:close/>
                <a:moveTo>
                  <a:pt x="12236" y="19711"/>
                </a:moveTo>
                <a:cubicBezTo>
                  <a:pt x="12207" y="19711"/>
                  <a:pt x="12183" y="19758"/>
                  <a:pt x="12183" y="19815"/>
                </a:cubicBezTo>
                <a:lnTo>
                  <a:pt x="12183" y="20036"/>
                </a:lnTo>
                <a:cubicBezTo>
                  <a:pt x="12183" y="20093"/>
                  <a:pt x="12207" y="20138"/>
                  <a:pt x="12236" y="20138"/>
                </a:cubicBezTo>
                <a:cubicBezTo>
                  <a:pt x="12265" y="20138"/>
                  <a:pt x="12288" y="20093"/>
                  <a:pt x="12288" y="20036"/>
                </a:cubicBezTo>
                <a:lnTo>
                  <a:pt x="12288" y="19815"/>
                </a:lnTo>
                <a:cubicBezTo>
                  <a:pt x="12288" y="19758"/>
                  <a:pt x="12265" y="19711"/>
                  <a:pt x="12236" y="19711"/>
                </a:cubicBezTo>
                <a:close/>
                <a:moveTo>
                  <a:pt x="13085" y="19711"/>
                </a:moveTo>
                <a:cubicBezTo>
                  <a:pt x="13056" y="19711"/>
                  <a:pt x="13032" y="19758"/>
                  <a:pt x="13032" y="19815"/>
                </a:cubicBezTo>
                <a:lnTo>
                  <a:pt x="13032" y="20036"/>
                </a:lnTo>
                <a:cubicBezTo>
                  <a:pt x="13032" y="20093"/>
                  <a:pt x="13056" y="20138"/>
                  <a:pt x="13085" y="20138"/>
                </a:cubicBezTo>
                <a:cubicBezTo>
                  <a:pt x="13114" y="20138"/>
                  <a:pt x="13138" y="20093"/>
                  <a:pt x="13138" y="20036"/>
                </a:cubicBezTo>
                <a:lnTo>
                  <a:pt x="13138" y="19815"/>
                </a:lnTo>
                <a:cubicBezTo>
                  <a:pt x="13138" y="19758"/>
                  <a:pt x="13114" y="19711"/>
                  <a:pt x="13085" y="19711"/>
                </a:cubicBezTo>
                <a:close/>
                <a:moveTo>
                  <a:pt x="13399" y="19711"/>
                </a:moveTo>
                <a:cubicBezTo>
                  <a:pt x="13370" y="19711"/>
                  <a:pt x="13348" y="19758"/>
                  <a:pt x="13348" y="19815"/>
                </a:cubicBezTo>
                <a:lnTo>
                  <a:pt x="13348" y="20036"/>
                </a:lnTo>
                <a:cubicBezTo>
                  <a:pt x="13348" y="20093"/>
                  <a:pt x="13370" y="20138"/>
                  <a:pt x="13399" y="20138"/>
                </a:cubicBezTo>
                <a:cubicBezTo>
                  <a:pt x="13428" y="20138"/>
                  <a:pt x="13452" y="20093"/>
                  <a:pt x="13452" y="20036"/>
                </a:cubicBezTo>
                <a:lnTo>
                  <a:pt x="13452" y="19815"/>
                </a:lnTo>
                <a:cubicBezTo>
                  <a:pt x="13452" y="19758"/>
                  <a:pt x="13428" y="19711"/>
                  <a:pt x="13399" y="19711"/>
                </a:cubicBezTo>
                <a:close/>
                <a:moveTo>
                  <a:pt x="14249" y="19711"/>
                </a:moveTo>
                <a:cubicBezTo>
                  <a:pt x="14220" y="19711"/>
                  <a:pt x="14196" y="19758"/>
                  <a:pt x="14196" y="19815"/>
                </a:cubicBezTo>
                <a:lnTo>
                  <a:pt x="14196" y="20036"/>
                </a:lnTo>
                <a:cubicBezTo>
                  <a:pt x="14196" y="20093"/>
                  <a:pt x="14220" y="20138"/>
                  <a:pt x="14249" y="20138"/>
                </a:cubicBezTo>
                <a:cubicBezTo>
                  <a:pt x="14278" y="20138"/>
                  <a:pt x="14302" y="20093"/>
                  <a:pt x="14302" y="20036"/>
                </a:cubicBezTo>
                <a:lnTo>
                  <a:pt x="14302" y="19815"/>
                </a:lnTo>
                <a:cubicBezTo>
                  <a:pt x="14302" y="19758"/>
                  <a:pt x="14278" y="19711"/>
                  <a:pt x="14249" y="19711"/>
                </a:cubicBezTo>
                <a:close/>
                <a:moveTo>
                  <a:pt x="14564" y="19711"/>
                </a:moveTo>
                <a:cubicBezTo>
                  <a:pt x="14535" y="19711"/>
                  <a:pt x="14511" y="19758"/>
                  <a:pt x="14511" y="19815"/>
                </a:cubicBezTo>
                <a:lnTo>
                  <a:pt x="14511" y="20036"/>
                </a:lnTo>
                <a:cubicBezTo>
                  <a:pt x="14511" y="20093"/>
                  <a:pt x="14535" y="20138"/>
                  <a:pt x="14564" y="20138"/>
                </a:cubicBezTo>
                <a:cubicBezTo>
                  <a:pt x="14593" y="20138"/>
                  <a:pt x="14617" y="20093"/>
                  <a:pt x="14617" y="20036"/>
                </a:cubicBezTo>
                <a:lnTo>
                  <a:pt x="14617" y="19815"/>
                </a:lnTo>
                <a:cubicBezTo>
                  <a:pt x="14617" y="19758"/>
                  <a:pt x="14593" y="19711"/>
                  <a:pt x="14564" y="19711"/>
                </a:cubicBezTo>
                <a:close/>
                <a:moveTo>
                  <a:pt x="15413" y="19711"/>
                </a:moveTo>
                <a:cubicBezTo>
                  <a:pt x="15384" y="19711"/>
                  <a:pt x="15360" y="19758"/>
                  <a:pt x="15360" y="19815"/>
                </a:cubicBezTo>
                <a:lnTo>
                  <a:pt x="15360" y="20036"/>
                </a:lnTo>
                <a:cubicBezTo>
                  <a:pt x="15360" y="20093"/>
                  <a:pt x="15384" y="20138"/>
                  <a:pt x="15413" y="20138"/>
                </a:cubicBezTo>
                <a:cubicBezTo>
                  <a:pt x="15442" y="20138"/>
                  <a:pt x="15465" y="20093"/>
                  <a:pt x="15465" y="20036"/>
                </a:cubicBezTo>
                <a:lnTo>
                  <a:pt x="15465" y="19815"/>
                </a:lnTo>
                <a:cubicBezTo>
                  <a:pt x="15465" y="19758"/>
                  <a:pt x="15442" y="19711"/>
                  <a:pt x="15413" y="19711"/>
                </a:cubicBezTo>
                <a:close/>
                <a:moveTo>
                  <a:pt x="15728" y="19711"/>
                </a:moveTo>
                <a:cubicBezTo>
                  <a:pt x="15699" y="19711"/>
                  <a:pt x="15675" y="19758"/>
                  <a:pt x="15675" y="19815"/>
                </a:cubicBezTo>
                <a:lnTo>
                  <a:pt x="15675" y="20036"/>
                </a:lnTo>
                <a:cubicBezTo>
                  <a:pt x="15675" y="20093"/>
                  <a:pt x="15699" y="20138"/>
                  <a:pt x="15728" y="20138"/>
                </a:cubicBezTo>
                <a:cubicBezTo>
                  <a:pt x="15757" y="20138"/>
                  <a:pt x="15781" y="20093"/>
                  <a:pt x="15781" y="20036"/>
                </a:cubicBezTo>
                <a:lnTo>
                  <a:pt x="15781" y="19815"/>
                </a:lnTo>
                <a:cubicBezTo>
                  <a:pt x="15781" y="19758"/>
                  <a:pt x="15757" y="19711"/>
                  <a:pt x="15728" y="19711"/>
                </a:cubicBezTo>
                <a:close/>
                <a:moveTo>
                  <a:pt x="16578" y="19711"/>
                </a:moveTo>
                <a:cubicBezTo>
                  <a:pt x="16549" y="19711"/>
                  <a:pt x="16525" y="19758"/>
                  <a:pt x="16525" y="19815"/>
                </a:cubicBezTo>
                <a:lnTo>
                  <a:pt x="16525" y="20036"/>
                </a:lnTo>
                <a:cubicBezTo>
                  <a:pt x="16525" y="20093"/>
                  <a:pt x="16549" y="20138"/>
                  <a:pt x="16578" y="20138"/>
                </a:cubicBezTo>
                <a:cubicBezTo>
                  <a:pt x="16607" y="20138"/>
                  <a:pt x="16630" y="20093"/>
                  <a:pt x="16630" y="20036"/>
                </a:cubicBezTo>
                <a:lnTo>
                  <a:pt x="16630" y="19815"/>
                </a:lnTo>
                <a:cubicBezTo>
                  <a:pt x="16630" y="19758"/>
                  <a:pt x="16607" y="19711"/>
                  <a:pt x="16578" y="19711"/>
                </a:cubicBezTo>
                <a:close/>
                <a:moveTo>
                  <a:pt x="16892" y="19711"/>
                </a:moveTo>
                <a:cubicBezTo>
                  <a:pt x="16863" y="19711"/>
                  <a:pt x="16839" y="19758"/>
                  <a:pt x="16839" y="19815"/>
                </a:cubicBezTo>
                <a:lnTo>
                  <a:pt x="16839" y="20036"/>
                </a:lnTo>
                <a:cubicBezTo>
                  <a:pt x="16839" y="20093"/>
                  <a:pt x="16863" y="20138"/>
                  <a:pt x="16892" y="20138"/>
                </a:cubicBezTo>
                <a:cubicBezTo>
                  <a:pt x="16921" y="20138"/>
                  <a:pt x="16944" y="20093"/>
                  <a:pt x="16944" y="20036"/>
                </a:cubicBezTo>
                <a:lnTo>
                  <a:pt x="16944" y="19815"/>
                </a:lnTo>
                <a:cubicBezTo>
                  <a:pt x="16944" y="19758"/>
                  <a:pt x="16921" y="19711"/>
                  <a:pt x="16892" y="19711"/>
                </a:cubicBezTo>
                <a:close/>
                <a:moveTo>
                  <a:pt x="17741" y="19711"/>
                </a:moveTo>
                <a:cubicBezTo>
                  <a:pt x="17712" y="19711"/>
                  <a:pt x="17689" y="19758"/>
                  <a:pt x="17689" y="19815"/>
                </a:cubicBezTo>
                <a:lnTo>
                  <a:pt x="17689" y="20036"/>
                </a:lnTo>
                <a:cubicBezTo>
                  <a:pt x="17689" y="20093"/>
                  <a:pt x="17712" y="20138"/>
                  <a:pt x="17741" y="20138"/>
                </a:cubicBezTo>
                <a:cubicBezTo>
                  <a:pt x="17770" y="20138"/>
                  <a:pt x="17794" y="20093"/>
                  <a:pt x="17794" y="20036"/>
                </a:cubicBezTo>
                <a:lnTo>
                  <a:pt x="17794" y="19815"/>
                </a:lnTo>
                <a:cubicBezTo>
                  <a:pt x="17794" y="19758"/>
                  <a:pt x="17770" y="19711"/>
                  <a:pt x="17741" y="19711"/>
                </a:cubicBezTo>
                <a:close/>
                <a:moveTo>
                  <a:pt x="18055" y="19711"/>
                </a:moveTo>
                <a:cubicBezTo>
                  <a:pt x="18026" y="19711"/>
                  <a:pt x="18002" y="19758"/>
                  <a:pt x="18002" y="19815"/>
                </a:cubicBezTo>
                <a:lnTo>
                  <a:pt x="18002" y="20036"/>
                </a:lnTo>
                <a:cubicBezTo>
                  <a:pt x="18002" y="20093"/>
                  <a:pt x="18026" y="20138"/>
                  <a:pt x="18055" y="20138"/>
                </a:cubicBezTo>
                <a:cubicBezTo>
                  <a:pt x="18085" y="20138"/>
                  <a:pt x="18108" y="20093"/>
                  <a:pt x="18108" y="20036"/>
                </a:cubicBezTo>
                <a:lnTo>
                  <a:pt x="18108" y="19815"/>
                </a:lnTo>
                <a:cubicBezTo>
                  <a:pt x="18108" y="19758"/>
                  <a:pt x="18085" y="19711"/>
                  <a:pt x="18055" y="19711"/>
                </a:cubicBezTo>
                <a:close/>
                <a:moveTo>
                  <a:pt x="18905" y="19711"/>
                </a:moveTo>
                <a:cubicBezTo>
                  <a:pt x="18876" y="19711"/>
                  <a:pt x="18852" y="19758"/>
                  <a:pt x="18852" y="19815"/>
                </a:cubicBezTo>
                <a:lnTo>
                  <a:pt x="18852" y="20036"/>
                </a:lnTo>
                <a:cubicBezTo>
                  <a:pt x="18852" y="20093"/>
                  <a:pt x="18876" y="20138"/>
                  <a:pt x="18905" y="20138"/>
                </a:cubicBezTo>
                <a:cubicBezTo>
                  <a:pt x="18934" y="20138"/>
                  <a:pt x="18958" y="20093"/>
                  <a:pt x="18958" y="20036"/>
                </a:cubicBezTo>
                <a:lnTo>
                  <a:pt x="18958" y="19815"/>
                </a:lnTo>
                <a:cubicBezTo>
                  <a:pt x="18958" y="19758"/>
                  <a:pt x="18934" y="19711"/>
                  <a:pt x="18905" y="19711"/>
                </a:cubicBezTo>
                <a:close/>
                <a:moveTo>
                  <a:pt x="19220" y="19711"/>
                </a:moveTo>
                <a:cubicBezTo>
                  <a:pt x="19191" y="19711"/>
                  <a:pt x="19167" y="19758"/>
                  <a:pt x="19167" y="19815"/>
                </a:cubicBezTo>
                <a:lnTo>
                  <a:pt x="19167" y="20036"/>
                </a:lnTo>
                <a:cubicBezTo>
                  <a:pt x="19167" y="20093"/>
                  <a:pt x="19191" y="20138"/>
                  <a:pt x="19220" y="20138"/>
                </a:cubicBezTo>
                <a:cubicBezTo>
                  <a:pt x="19249" y="20138"/>
                  <a:pt x="19273" y="20093"/>
                  <a:pt x="19273" y="20036"/>
                </a:cubicBezTo>
                <a:lnTo>
                  <a:pt x="19273" y="19815"/>
                </a:lnTo>
                <a:cubicBezTo>
                  <a:pt x="19273" y="19758"/>
                  <a:pt x="19249" y="19711"/>
                  <a:pt x="19220" y="19711"/>
                </a:cubicBezTo>
                <a:close/>
                <a:moveTo>
                  <a:pt x="20069" y="19711"/>
                </a:moveTo>
                <a:cubicBezTo>
                  <a:pt x="20040" y="19711"/>
                  <a:pt x="20016" y="19758"/>
                  <a:pt x="20016" y="19815"/>
                </a:cubicBezTo>
                <a:lnTo>
                  <a:pt x="20016" y="20036"/>
                </a:lnTo>
                <a:cubicBezTo>
                  <a:pt x="20016" y="20093"/>
                  <a:pt x="20040" y="20138"/>
                  <a:pt x="20069" y="20138"/>
                </a:cubicBezTo>
                <a:cubicBezTo>
                  <a:pt x="20099" y="20138"/>
                  <a:pt x="20122" y="20093"/>
                  <a:pt x="20122" y="20036"/>
                </a:cubicBezTo>
                <a:lnTo>
                  <a:pt x="20122" y="19815"/>
                </a:lnTo>
                <a:cubicBezTo>
                  <a:pt x="20122" y="19758"/>
                  <a:pt x="20099" y="19711"/>
                  <a:pt x="20069" y="19711"/>
                </a:cubicBezTo>
                <a:close/>
                <a:moveTo>
                  <a:pt x="20384" y="19711"/>
                </a:moveTo>
                <a:cubicBezTo>
                  <a:pt x="20355" y="19711"/>
                  <a:pt x="20331" y="19758"/>
                  <a:pt x="20331" y="19815"/>
                </a:cubicBezTo>
                <a:lnTo>
                  <a:pt x="20331" y="20036"/>
                </a:lnTo>
                <a:cubicBezTo>
                  <a:pt x="20331" y="20093"/>
                  <a:pt x="20355" y="20138"/>
                  <a:pt x="20384" y="20138"/>
                </a:cubicBezTo>
                <a:cubicBezTo>
                  <a:pt x="20413" y="20138"/>
                  <a:pt x="20436" y="20093"/>
                  <a:pt x="20436" y="20036"/>
                </a:cubicBezTo>
                <a:lnTo>
                  <a:pt x="20436" y="19815"/>
                </a:lnTo>
                <a:cubicBezTo>
                  <a:pt x="20436" y="19758"/>
                  <a:pt x="20413" y="19711"/>
                  <a:pt x="20384" y="19711"/>
                </a:cubicBezTo>
                <a:close/>
                <a:moveTo>
                  <a:pt x="21234" y="19711"/>
                </a:moveTo>
                <a:cubicBezTo>
                  <a:pt x="21204" y="19711"/>
                  <a:pt x="21181" y="19758"/>
                  <a:pt x="21181" y="19815"/>
                </a:cubicBezTo>
                <a:lnTo>
                  <a:pt x="21181" y="20036"/>
                </a:lnTo>
                <a:cubicBezTo>
                  <a:pt x="21181" y="20093"/>
                  <a:pt x="21204" y="20138"/>
                  <a:pt x="21234" y="20138"/>
                </a:cubicBezTo>
                <a:cubicBezTo>
                  <a:pt x="21263" y="20138"/>
                  <a:pt x="21285" y="20093"/>
                  <a:pt x="21285" y="20036"/>
                </a:cubicBezTo>
                <a:lnTo>
                  <a:pt x="21285" y="19815"/>
                </a:lnTo>
                <a:cubicBezTo>
                  <a:pt x="21285" y="19758"/>
                  <a:pt x="21263" y="19711"/>
                  <a:pt x="21234" y="19711"/>
                </a:cubicBezTo>
                <a:close/>
                <a:moveTo>
                  <a:pt x="21547" y="19711"/>
                </a:moveTo>
                <a:cubicBezTo>
                  <a:pt x="21518" y="19711"/>
                  <a:pt x="21495" y="19758"/>
                  <a:pt x="21495" y="19815"/>
                </a:cubicBezTo>
                <a:lnTo>
                  <a:pt x="21495" y="20036"/>
                </a:lnTo>
                <a:cubicBezTo>
                  <a:pt x="21495" y="20093"/>
                  <a:pt x="21518" y="20138"/>
                  <a:pt x="21547" y="20138"/>
                </a:cubicBezTo>
                <a:cubicBezTo>
                  <a:pt x="21576" y="20138"/>
                  <a:pt x="21600" y="20093"/>
                  <a:pt x="21600" y="20036"/>
                </a:cubicBezTo>
                <a:lnTo>
                  <a:pt x="21600" y="19815"/>
                </a:lnTo>
                <a:cubicBezTo>
                  <a:pt x="21600" y="19758"/>
                  <a:pt x="21576" y="19711"/>
                  <a:pt x="21547" y="19711"/>
                </a:cubicBezTo>
                <a:close/>
                <a:moveTo>
                  <a:pt x="53" y="20441"/>
                </a:moveTo>
                <a:cubicBezTo>
                  <a:pt x="24" y="20441"/>
                  <a:pt x="0" y="20488"/>
                  <a:pt x="0" y="20545"/>
                </a:cubicBezTo>
                <a:lnTo>
                  <a:pt x="0" y="20765"/>
                </a:lnTo>
                <a:cubicBezTo>
                  <a:pt x="0" y="20823"/>
                  <a:pt x="24" y="20868"/>
                  <a:pt x="53" y="20868"/>
                </a:cubicBezTo>
                <a:cubicBezTo>
                  <a:pt x="82" y="20868"/>
                  <a:pt x="106" y="20823"/>
                  <a:pt x="106" y="20765"/>
                </a:cubicBezTo>
                <a:lnTo>
                  <a:pt x="106" y="20545"/>
                </a:lnTo>
                <a:cubicBezTo>
                  <a:pt x="106" y="20488"/>
                  <a:pt x="82" y="20441"/>
                  <a:pt x="53" y="20441"/>
                </a:cubicBezTo>
                <a:close/>
                <a:moveTo>
                  <a:pt x="367" y="20441"/>
                </a:moveTo>
                <a:cubicBezTo>
                  <a:pt x="338" y="20441"/>
                  <a:pt x="315" y="20488"/>
                  <a:pt x="315" y="20545"/>
                </a:cubicBezTo>
                <a:lnTo>
                  <a:pt x="315" y="20765"/>
                </a:lnTo>
                <a:cubicBezTo>
                  <a:pt x="315" y="20823"/>
                  <a:pt x="338" y="20868"/>
                  <a:pt x="367" y="20868"/>
                </a:cubicBezTo>
                <a:cubicBezTo>
                  <a:pt x="397" y="20868"/>
                  <a:pt x="420" y="20823"/>
                  <a:pt x="420" y="20765"/>
                </a:cubicBezTo>
                <a:lnTo>
                  <a:pt x="420" y="20545"/>
                </a:lnTo>
                <a:cubicBezTo>
                  <a:pt x="420" y="20488"/>
                  <a:pt x="397" y="20441"/>
                  <a:pt x="367" y="20441"/>
                </a:cubicBezTo>
                <a:close/>
                <a:moveTo>
                  <a:pt x="1217" y="20441"/>
                </a:moveTo>
                <a:cubicBezTo>
                  <a:pt x="1188" y="20441"/>
                  <a:pt x="1164" y="20488"/>
                  <a:pt x="1164" y="20545"/>
                </a:cubicBezTo>
                <a:lnTo>
                  <a:pt x="1164" y="20765"/>
                </a:lnTo>
                <a:cubicBezTo>
                  <a:pt x="1164" y="20823"/>
                  <a:pt x="1188" y="20868"/>
                  <a:pt x="1217" y="20868"/>
                </a:cubicBezTo>
                <a:cubicBezTo>
                  <a:pt x="1246" y="20868"/>
                  <a:pt x="1270" y="20823"/>
                  <a:pt x="1270" y="20765"/>
                </a:cubicBezTo>
                <a:lnTo>
                  <a:pt x="1270" y="20545"/>
                </a:lnTo>
                <a:cubicBezTo>
                  <a:pt x="1270" y="20488"/>
                  <a:pt x="1246" y="20441"/>
                  <a:pt x="1217" y="20441"/>
                </a:cubicBezTo>
                <a:close/>
                <a:moveTo>
                  <a:pt x="1532" y="20441"/>
                </a:moveTo>
                <a:cubicBezTo>
                  <a:pt x="1503" y="20441"/>
                  <a:pt x="1479" y="20488"/>
                  <a:pt x="1479" y="20545"/>
                </a:cubicBezTo>
                <a:lnTo>
                  <a:pt x="1479" y="20765"/>
                </a:lnTo>
                <a:cubicBezTo>
                  <a:pt x="1479" y="20823"/>
                  <a:pt x="1503" y="20868"/>
                  <a:pt x="1532" y="20868"/>
                </a:cubicBezTo>
                <a:cubicBezTo>
                  <a:pt x="1561" y="20868"/>
                  <a:pt x="1584" y="20823"/>
                  <a:pt x="1584" y="20765"/>
                </a:cubicBezTo>
                <a:lnTo>
                  <a:pt x="1584" y="20545"/>
                </a:lnTo>
                <a:cubicBezTo>
                  <a:pt x="1584" y="20488"/>
                  <a:pt x="1561" y="20441"/>
                  <a:pt x="1532" y="20441"/>
                </a:cubicBezTo>
                <a:close/>
                <a:moveTo>
                  <a:pt x="2380" y="20441"/>
                </a:moveTo>
                <a:cubicBezTo>
                  <a:pt x="2351" y="20441"/>
                  <a:pt x="2329" y="20488"/>
                  <a:pt x="2329" y="20545"/>
                </a:cubicBezTo>
                <a:lnTo>
                  <a:pt x="2329" y="20765"/>
                </a:lnTo>
                <a:cubicBezTo>
                  <a:pt x="2329" y="20823"/>
                  <a:pt x="2351" y="20868"/>
                  <a:pt x="2380" y="20868"/>
                </a:cubicBezTo>
                <a:cubicBezTo>
                  <a:pt x="2409" y="20868"/>
                  <a:pt x="2433" y="20823"/>
                  <a:pt x="2433" y="20765"/>
                </a:cubicBezTo>
                <a:lnTo>
                  <a:pt x="2433" y="20545"/>
                </a:lnTo>
                <a:cubicBezTo>
                  <a:pt x="2433" y="20488"/>
                  <a:pt x="2409" y="20441"/>
                  <a:pt x="2380" y="20441"/>
                </a:cubicBezTo>
                <a:close/>
                <a:moveTo>
                  <a:pt x="2695" y="20441"/>
                </a:moveTo>
                <a:cubicBezTo>
                  <a:pt x="2666" y="20441"/>
                  <a:pt x="2643" y="20488"/>
                  <a:pt x="2643" y="20545"/>
                </a:cubicBezTo>
                <a:lnTo>
                  <a:pt x="2643" y="20765"/>
                </a:lnTo>
                <a:cubicBezTo>
                  <a:pt x="2643" y="20823"/>
                  <a:pt x="2666" y="20868"/>
                  <a:pt x="2695" y="20868"/>
                </a:cubicBezTo>
                <a:cubicBezTo>
                  <a:pt x="2724" y="20868"/>
                  <a:pt x="2748" y="20823"/>
                  <a:pt x="2748" y="20765"/>
                </a:cubicBezTo>
                <a:lnTo>
                  <a:pt x="2748" y="20545"/>
                </a:lnTo>
                <a:cubicBezTo>
                  <a:pt x="2748" y="20488"/>
                  <a:pt x="2724" y="20441"/>
                  <a:pt x="2695" y="20441"/>
                </a:cubicBezTo>
                <a:close/>
                <a:moveTo>
                  <a:pt x="3545" y="20441"/>
                </a:moveTo>
                <a:cubicBezTo>
                  <a:pt x="3516" y="20441"/>
                  <a:pt x="3492" y="20488"/>
                  <a:pt x="3492" y="20545"/>
                </a:cubicBezTo>
                <a:lnTo>
                  <a:pt x="3492" y="20765"/>
                </a:lnTo>
                <a:cubicBezTo>
                  <a:pt x="3492" y="20823"/>
                  <a:pt x="3516" y="20868"/>
                  <a:pt x="3545" y="20868"/>
                </a:cubicBezTo>
                <a:cubicBezTo>
                  <a:pt x="3574" y="20868"/>
                  <a:pt x="3598" y="20823"/>
                  <a:pt x="3598" y="20765"/>
                </a:cubicBezTo>
                <a:lnTo>
                  <a:pt x="3598" y="20545"/>
                </a:lnTo>
                <a:cubicBezTo>
                  <a:pt x="3598" y="20488"/>
                  <a:pt x="3574" y="20441"/>
                  <a:pt x="3545" y="20441"/>
                </a:cubicBezTo>
                <a:close/>
                <a:moveTo>
                  <a:pt x="3859" y="20441"/>
                </a:moveTo>
                <a:cubicBezTo>
                  <a:pt x="3830" y="20441"/>
                  <a:pt x="3806" y="20488"/>
                  <a:pt x="3806" y="20545"/>
                </a:cubicBezTo>
                <a:lnTo>
                  <a:pt x="3806" y="20765"/>
                </a:lnTo>
                <a:cubicBezTo>
                  <a:pt x="3806" y="20823"/>
                  <a:pt x="3830" y="20868"/>
                  <a:pt x="3859" y="20868"/>
                </a:cubicBezTo>
                <a:cubicBezTo>
                  <a:pt x="3888" y="20868"/>
                  <a:pt x="3912" y="20823"/>
                  <a:pt x="3912" y="20765"/>
                </a:cubicBezTo>
                <a:lnTo>
                  <a:pt x="3912" y="20545"/>
                </a:lnTo>
                <a:cubicBezTo>
                  <a:pt x="3912" y="20488"/>
                  <a:pt x="3888" y="20441"/>
                  <a:pt x="3859" y="20441"/>
                </a:cubicBezTo>
                <a:close/>
                <a:moveTo>
                  <a:pt x="4709" y="20441"/>
                </a:moveTo>
                <a:cubicBezTo>
                  <a:pt x="4680" y="20441"/>
                  <a:pt x="4656" y="20488"/>
                  <a:pt x="4656" y="20545"/>
                </a:cubicBezTo>
                <a:lnTo>
                  <a:pt x="4656" y="20765"/>
                </a:lnTo>
                <a:cubicBezTo>
                  <a:pt x="4656" y="20823"/>
                  <a:pt x="4680" y="20868"/>
                  <a:pt x="4709" y="20868"/>
                </a:cubicBezTo>
                <a:cubicBezTo>
                  <a:pt x="4738" y="20868"/>
                  <a:pt x="4762" y="20823"/>
                  <a:pt x="4762" y="20765"/>
                </a:cubicBezTo>
                <a:lnTo>
                  <a:pt x="4762" y="20545"/>
                </a:lnTo>
                <a:cubicBezTo>
                  <a:pt x="4762" y="20488"/>
                  <a:pt x="4738" y="20441"/>
                  <a:pt x="4709" y="20441"/>
                </a:cubicBezTo>
                <a:close/>
                <a:moveTo>
                  <a:pt x="5023" y="20441"/>
                </a:moveTo>
                <a:cubicBezTo>
                  <a:pt x="4994" y="20441"/>
                  <a:pt x="4970" y="20488"/>
                  <a:pt x="4970" y="20545"/>
                </a:cubicBezTo>
                <a:lnTo>
                  <a:pt x="4970" y="20765"/>
                </a:lnTo>
                <a:cubicBezTo>
                  <a:pt x="4970" y="20823"/>
                  <a:pt x="4994" y="20868"/>
                  <a:pt x="5023" y="20868"/>
                </a:cubicBezTo>
                <a:cubicBezTo>
                  <a:pt x="5053" y="20868"/>
                  <a:pt x="5076" y="20823"/>
                  <a:pt x="5076" y="20765"/>
                </a:cubicBezTo>
                <a:lnTo>
                  <a:pt x="5076" y="20545"/>
                </a:lnTo>
                <a:cubicBezTo>
                  <a:pt x="5076" y="20488"/>
                  <a:pt x="5053" y="20441"/>
                  <a:pt x="5023" y="20441"/>
                </a:cubicBezTo>
                <a:close/>
                <a:moveTo>
                  <a:pt x="5873" y="20441"/>
                </a:moveTo>
                <a:cubicBezTo>
                  <a:pt x="5844" y="20441"/>
                  <a:pt x="5820" y="20488"/>
                  <a:pt x="5820" y="20545"/>
                </a:cubicBezTo>
                <a:lnTo>
                  <a:pt x="5820" y="20765"/>
                </a:lnTo>
                <a:cubicBezTo>
                  <a:pt x="5820" y="20823"/>
                  <a:pt x="5844" y="20868"/>
                  <a:pt x="5873" y="20868"/>
                </a:cubicBezTo>
                <a:cubicBezTo>
                  <a:pt x="5902" y="20868"/>
                  <a:pt x="5926" y="20823"/>
                  <a:pt x="5926" y="20765"/>
                </a:cubicBezTo>
                <a:lnTo>
                  <a:pt x="5926" y="20545"/>
                </a:lnTo>
                <a:cubicBezTo>
                  <a:pt x="5926" y="20488"/>
                  <a:pt x="5902" y="20441"/>
                  <a:pt x="5873" y="20441"/>
                </a:cubicBezTo>
                <a:close/>
                <a:moveTo>
                  <a:pt x="6188" y="20441"/>
                </a:moveTo>
                <a:cubicBezTo>
                  <a:pt x="6159" y="20441"/>
                  <a:pt x="6135" y="20488"/>
                  <a:pt x="6135" y="20545"/>
                </a:cubicBezTo>
                <a:lnTo>
                  <a:pt x="6135" y="20765"/>
                </a:lnTo>
                <a:cubicBezTo>
                  <a:pt x="6135" y="20823"/>
                  <a:pt x="6159" y="20868"/>
                  <a:pt x="6188" y="20868"/>
                </a:cubicBezTo>
                <a:cubicBezTo>
                  <a:pt x="6217" y="20868"/>
                  <a:pt x="6240" y="20823"/>
                  <a:pt x="6240" y="20765"/>
                </a:cubicBezTo>
                <a:lnTo>
                  <a:pt x="6240" y="20545"/>
                </a:lnTo>
                <a:cubicBezTo>
                  <a:pt x="6240" y="20488"/>
                  <a:pt x="6217" y="20441"/>
                  <a:pt x="6188" y="20441"/>
                </a:cubicBezTo>
                <a:close/>
                <a:moveTo>
                  <a:pt x="7036" y="20441"/>
                </a:moveTo>
                <a:cubicBezTo>
                  <a:pt x="7007" y="20441"/>
                  <a:pt x="6984" y="20488"/>
                  <a:pt x="6984" y="20545"/>
                </a:cubicBezTo>
                <a:lnTo>
                  <a:pt x="6984" y="20765"/>
                </a:lnTo>
                <a:cubicBezTo>
                  <a:pt x="6984" y="20823"/>
                  <a:pt x="7007" y="20868"/>
                  <a:pt x="7036" y="20868"/>
                </a:cubicBezTo>
                <a:cubicBezTo>
                  <a:pt x="7065" y="20868"/>
                  <a:pt x="7089" y="20823"/>
                  <a:pt x="7089" y="20765"/>
                </a:cubicBezTo>
                <a:lnTo>
                  <a:pt x="7089" y="20545"/>
                </a:lnTo>
                <a:cubicBezTo>
                  <a:pt x="7089" y="20488"/>
                  <a:pt x="7065" y="20441"/>
                  <a:pt x="7036" y="20441"/>
                </a:cubicBezTo>
                <a:close/>
                <a:moveTo>
                  <a:pt x="7351" y="20441"/>
                </a:moveTo>
                <a:cubicBezTo>
                  <a:pt x="7322" y="20441"/>
                  <a:pt x="7299" y="20488"/>
                  <a:pt x="7299" y="20545"/>
                </a:cubicBezTo>
                <a:lnTo>
                  <a:pt x="7299" y="20765"/>
                </a:lnTo>
                <a:cubicBezTo>
                  <a:pt x="7299" y="20823"/>
                  <a:pt x="7322" y="20868"/>
                  <a:pt x="7351" y="20868"/>
                </a:cubicBezTo>
                <a:cubicBezTo>
                  <a:pt x="7380" y="20868"/>
                  <a:pt x="7404" y="20823"/>
                  <a:pt x="7404" y="20765"/>
                </a:cubicBezTo>
                <a:lnTo>
                  <a:pt x="7404" y="20545"/>
                </a:lnTo>
                <a:cubicBezTo>
                  <a:pt x="7404" y="20488"/>
                  <a:pt x="7380" y="20441"/>
                  <a:pt x="7351" y="20441"/>
                </a:cubicBezTo>
                <a:close/>
                <a:moveTo>
                  <a:pt x="8201" y="20441"/>
                </a:moveTo>
                <a:cubicBezTo>
                  <a:pt x="8171" y="20441"/>
                  <a:pt x="8148" y="20488"/>
                  <a:pt x="8148" y="20545"/>
                </a:cubicBezTo>
                <a:lnTo>
                  <a:pt x="8148" y="20765"/>
                </a:lnTo>
                <a:cubicBezTo>
                  <a:pt x="8148" y="20823"/>
                  <a:pt x="8171" y="20868"/>
                  <a:pt x="8201" y="20868"/>
                </a:cubicBezTo>
                <a:cubicBezTo>
                  <a:pt x="8230" y="20868"/>
                  <a:pt x="8254" y="20823"/>
                  <a:pt x="8254" y="20765"/>
                </a:cubicBezTo>
                <a:lnTo>
                  <a:pt x="8254" y="20545"/>
                </a:lnTo>
                <a:cubicBezTo>
                  <a:pt x="8254" y="20488"/>
                  <a:pt x="8230" y="20441"/>
                  <a:pt x="8201" y="20441"/>
                </a:cubicBezTo>
                <a:close/>
                <a:moveTo>
                  <a:pt x="8515" y="20441"/>
                </a:moveTo>
                <a:cubicBezTo>
                  <a:pt x="8486" y="20441"/>
                  <a:pt x="8462" y="20488"/>
                  <a:pt x="8462" y="20545"/>
                </a:cubicBezTo>
                <a:lnTo>
                  <a:pt x="8462" y="20765"/>
                </a:lnTo>
                <a:cubicBezTo>
                  <a:pt x="8462" y="20823"/>
                  <a:pt x="8486" y="20868"/>
                  <a:pt x="8515" y="20868"/>
                </a:cubicBezTo>
                <a:cubicBezTo>
                  <a:pt x="8544" y="20868"/>
                  <a:pt x="8568" y="20823"/>
                  <a:pt x="8568" y="20765"/>
                </a:cubicBezTo>
                <a:lnTo>
                  <a:pt x="8568" y="20545"/>
                </a:lnTo>
                <a:cubicBezTo>
                  <a:pt x="8568" y="20488"/>
                  <a:pt x="8544" y="20441"/>
                  <a:pt x="8515" y="20441"/>
                </a:cubicBezTo>
                <a:close/>
                <a:moveTo>
                  <a:pt x="9365" y="20441"/>
                </a:moveTo>
                <a:cubicBezTo>
                  <a:pt x="9336" y="20441"/>
                  <a:pt x="9312" y="20488"/>
                  <a:pt x="9312" y="20545"/>
                </a:cubicBezTo>
                <a:lnTo>
                  <a:pt x="9312" y="20765"/>
                </a:lnTo>
                <a:cubicBezTo>
                  <a:pt x="9312" y="20823"/>
                  <a:pt x="9336" y="20868"/>
                  <a:pt x="9365" y="20868"/>
                </a:cubicBezTo>
                <a:cubicBezTo>
                  <a:pt x="9394" y="20868"/>
                  <a:pt x="9418" y="20823"/>
                  <a:pt x="9418" y="20765"/>
                </a:cubicBezTo>
                <a:lnTo>
                  <a:pt x="9418" y="20545"/>
                </a:lnTo>
                <a:cubicBezTo>
                  <a:pt x="9418" y="20488"/>
                  <a:pt x="9394" y="20441"/>
                  <a:pt x="9365" y="20441"/>
                </a:cubicBezTo>
                <a:close/>
                <a:moveTo>
                  <a:pt x="9679" y="20441"/>
                </a:moveTo>
                <a:cubicBezTo>
                  <a:pt x="9650" y="20441"/>
                  <a:pt x="9626" y="20488"/>
                  <a:pt x="9626" y="20545"/>
                </a:cubicBezTo>
                <a:lnTo>
                  <a:pt x="9626" y="20765"/>
                </a:lnTo>
                <a:cubicBezTo>
                  <a:pt x="9626" y="20823"/>
                  <a:pt x="9650" y="20868"/>
                  <a:pt x="9679" y="20868"/>
                </a:cubicBezTo>
                <a:cubicBezTo>
                  <a:pt x="9708" y="20868"/>
                  <a:pt x="9732" y="20823"/>
                  <a:pt x="9732" y="20765"/>
                </a:cubicBezTo>
                <a:lnTo>
                  <a:pt x="9732" y="20545"/>
                </a:lnTo>
                <a:cubicBezTo>
                  <a:pt x="9732" y="20488"/>
                  <a:pt x="9708" y="20441"/>
                  <a:pt x="9679" y="20441"/>
                </a:cubicBezTo>
                <a:close/>
                <a:moveTo>
                  <a:pt x="10529" y="20441"/>
                </a:moveTo>
                <a:cubicBezTo>
                  <a:pt x="10500" y="20441"/>
                  <a:pt x="10476" y="20488"/>
                  <a:pt x="10476" y="20545"/>
                </a:cubicBezTo>
                <a:lnTo>
                  <a:pt x="10476" y="20765"/>
                </a:lnTo>
                <a:cubicBezTo>
                  <a:pt x="10476" y="20823"/>
                  <a:pt x="10500" y="20868"/>
                  <a:pt x="10529" y="20868"/>
                </a:cubicBezTo>
                <a:cubicBezTo>
                  <a:pt x="10558" y="20868"/>
                  <a:pt x="10582" y="20823"/>
                  <a:pt x="10582" y="20765"/>
                </a:cubicBezTo>
                <a:lnTo>
                  <a:pt x="10582" y="20545"/>
                </a:lnTo>
                <a:cubicBezTo>
                  <a:pt x="10582" y="20488"/>
                  <a:pt x="10558" y="20441"/>
                  <a:pt x="10529" y="20441"/>
                </a:cubicBezTo>
                <a:close/>
                <a:moveTo>
                  <a:pt x="10844" y="20441"/>
                </a:moveTo>
                <a:cubicBezTo>
                  <a:pt x="10814" y="20441"/>
                  <a:pt x="10791" y="20488"/>
                  <a:pt x="10791" y="20545"/>
                </a:cubicBezTo>
                <a:lnTo>
                  <a:pt x="10791" y="20765"/>
                </a:lnTo>
                <a:cubicBezTo>
                  <a:pt x="10791" y="20823"/>
                  <a:pt x="10814" y="20868"/>
                  <a:pt x="10844" y="20868"/>
                </a:cubicBezTo>
                <a:cubicBezTo>
                  <a:pt x="10873" y="20868"/>
                  <a:pt x="10895" y="20823"/>
                  <a:pt x="10895" y="20765"/>
                </a:cubicBezTo>
                <a:lnTo>
                  <a:pt x="10895" y="20545"/>
                </a:lnTo>
                <a:cubicBezTo>
                  <a:pt x="10895" y="20488"/>
                  <a:pt x="10873" y="20441"/>
                  <a:pt x="10844" y="20441"/>
                </a:cubicBezTo>
                <a:close/>
                <a:moveTo>
                  <a:pt x="11692" y="20441"/>
                </a:moveTo>
                <a:cubicBezTo>
                  <a:pt x="11663" y="20441"/>
                  <a:pt x="11640" y="20488"/>
                  <a:pt x="11640" y="20545"/>
                </a:cubicBezTo>
                <a:lnTo>
                  <a:pt x="11640" y="20765"/>
                </a:lnTo>
                <a:cubicBezTo>
                  <a:pt x="11640" y="20823"/>
                  <a:pt x="11663" y="20868"/>
                  <a:pt x="11692" y="20868"/>
                </a:cubicBezTo>
                <a:cubicBezTo>
                  <a:pt x="11721" y="20868"/>
                  <a:pt x="11745" y="20823"/>
                  <a:pt x="11745" y="20765"/>
                </a:cubicBezTo>
                <a:lnTo>
                  <a:pt x="11745" y="20545"/>
                </a:lnTo>
                <a:cubicBezTo>
                  <a:pt x="11745" y="20488"/>
                  <a:pt x="11721" y="20441"/>
                  <a:pt x="11692" y="20441"/>
                </a:cubicBezTo>
                <a:close/>
                <a:moveTo>
                  <a:pt x="12007" y="20441"/>
                </a:moveTo>
                <a:cubicBezTo>
                  <a:pt x="11978" y="20441"/>
                  <a:pt x="11955" y="20488"/>
                  <a:pt x="11955" y="20545"/>
                </a:cubicBezTo>
                <a:lnTo>
                  <a:pt x="11955" y="20765"/>
                </a:lnTo>
                <a:cubicBezTo>
                  <a:pt x="11955" y="20823"/>
                  <a:pt x="11978" y="20868"/>
                  <a:pt x="12007" y="20868"/>
                </a:cubicBezTo>
                <a:cubicBezTo>
                  <a:pt x="12036" y="20868"/>
                  <a:pt x="12060" y="20823"/>
                  <a:pt x="12060" y="20765"/>
                </a:cubicBezTo>
                <a:lnTo>
                  <a:pt x="12060" y="20545"/>
                </a:lnTo>
                <a:cubicBezTo>
                  <a:pt x="12060" y="20488"/>
                  <a:pt x="12036" y="20441"/>
                  <a:pt x="12007" y="20441"/>
                </a:cubicBezTo>
                <a:close/>
                <a:moveTo>
                  <a:pt x="12856" y="20441"/>
                </a:moveTo>
                <a:cubicBezTo>
                  <a:pt x="12827" y="20441"/>
                  <a:pt x="12804" y="20488"/>
                  <a:pt x="12804" y="20545"/>
                </a:cubicBezTo>
                <a:lnTo>
                  <a:pt x="12804" y="20765"/>
                </a:lnTo>
                <a:cubicBezTo>
                  <a:pt x="12804" y="20823"/>
                  <a:pt x="12827" y="20868"/>
                  <a:pt x="12856" y="20868"/>
                </a:cubicBezTo>
                <a:cubicBezTo>
                  <a:pt x="12886" y="20868"/>
                  <a:pt x="12909" y="20823"/>
                  <a:pt x="12909" y="20765"/>
                </a:cubicBezTo>
                <a:lnTo>
                  <a:pt x="12909" y="20545"/>
                </a:lnTo>
                <a:cubicBezTo>
                  <a:pt x="12909" y="20488"/>
                  <a:pt x="12886" y="20441"/>
                  <a:pt x="12856" y="20441"/>
                </a:cubicBezTo>
                <a:close/>
                <a:moveTo>
                  <a:pt x="13171" y="20441"/>
                </a:moveTo>
                <a:cubicBezTo>
                  <a:pt x="13142" y="20441"/>
                  <a:pt x="13118" y="20488"/>
                  <a:pt x="13118" y="20545"/>
                </a:cubicBezTo>
                <a:lnTo>
                  <a:pt x="13118" y="20765"/>
                </a:lnTo>
                <a:cubicBezTo>
                  <a:pt x="13118" y="20823"/>
                  <a:pt x="13142" y="20868"/>
                  <a:pt x="13171" y="20868"/>
                </a:cubicBezTo>
                <a:cubicBezTo>
                  <a:pt x="13200" y="20868"/>
                  <a:pt x="13224" y="20823"/>
                  <a:pt x="13224" y="20765"/>
                </a:cubicBezTo>
                <a:lnTo>
                  <a:pt x="13224" y="20545"/>
                </a:lnTo>
                <a:cubicBezTo>
                  <a:pt x="13224" y="20488"/>
                  <a:pt x="13200" y="20441"/>
                  <a:pt x="13171" y="20441"/>
                </a:cubicBezTo>
                <a:close/>
                <a:moveTo>
                  <a:pt x="14021" y="20441"/>
                </a:moveTo>
                <a:cubicBezTo>
                  <a:pt x="13992" y="20441"/>
                  <a:pt x="13968" y="20488"/>
                  <a:pt x="13968" y="20545"/>
                </a:cubicBezTo>
                <a:lnTo>
                  <a:pt x="13968" y="20765"/>
                </a:lnTo>
                <a:cubicBezTo>
                  <a:pt x="13968" y="20823"/>
                  <a:pt x="13992" y="20868"/>
                  <a:pt x="14021" y="20868"/>
                </a:cubicBezTo>
                <a:cubicBezTo>
                  <a:pt x="14050" y="20868"/>
                  <a:pt x="14074" y="20823"/>
                  <a:pt x="14074" y="20765"/>
                </a:cubicBezTo>
                <a:lnTo>
                  <a:pt x="14074" y="20545"/>
                </a:lnTo>
                <a:cubicBezTo>
                  <a:pt x="14074" y="20488"/>
                  <a:pt x="14050" y="20441"/>
                  <a:pt x="14021" y="20441"/>
                </a:cubicBezTo>
                <a:close/>
                <a:moveTo>
                  <a:pt x="14335" y="20441"/>
                </a:moveTo>
                <a:cubicBezTo>
                  <a:pt x="14306" y="20441"/>
                  <a:pt x="14282" y="20488"/>
                  <a:pt x="14282" y="20545"/>
                </a:cubicBezTo>
                <a:lnTo>
                  <a:pt x="14282" y="20765"/>
                </a:lnTo>
                <a:cubicBezTo>
                  <a:pt x="14282" y="20823"/>
                  <a:pt x="14306" y="20868"/>
                  <a:pt x="14335" y="20868"/>
                </a:cubicBezTo>
                <a:cubicBezTo>
                  <a:pt x="14364" y="20868"/>
                  <a:pt x="14388" y="20823"/>
                  <a:pt x="14388" y="20765"/>
                </a:cubicBezTo>
                <a:lnTo>
                  <a:pt x="14388" y="20545"/>
                </a:lnTo>
                <a:cubicBezTo>
                  <a:pt x="14388" y="20488"/>
                  <a:pt x="14364" y="20441"/>
                  <a:pt x="14335" y="20441"/>
                </a:cubicBezTo>
                <a:close/>
                <a:moveTo>
                  <a:pt x="15185" y="20441"/>
                </a:moveTo>
                <a:cubicBezTo>
                  <a:pt x="15156" y="20441"/>
                  <a:pt x="15132" y="20488"/>
                  <a:pt x="15132" y="20545"/>
                </a:cubicBezTo>
                <a:lnTo>
                  <a:pt x="15132" y="20765"/>
                </a:lnTo>
                <a:cubicBezTo>
                  <a:pt x="15132" y="20823"/>
                  <a:pt x="15156" y="20868"/>
                  <a:pt x="15185" y="20868"/>
                </a:cubicBezTo>
                <a:cubicBezTo>
                  <a:pt x="15214" y="20868"/>
                  <a:pt x="15237" y="20823"/>
                  <a:pt x="15237" y="20765"/>
                </a:cubicBezTo>
                <a:lnTo>
                  <a:pt x="15237" y="20545"/>
                </a:lnTo>
                <a:cubicBezTo>
                  <a:pt x="15237" y="20488"/>
                  <a:pt x="15214" y="20441"/>
                  <a:pt x="15185" y="20441"/>
                </a:cubicBezTo>
                <a:close/>
                <a:moveTo>
                  <a:pt x="15500" y="20441"/>
                </a:moveTo>
                <a:cubicBezTo>
                  <a:pt x="15470" y="20441"/>
                  <a:pt x="15447" y="20488"/>
                  <a:pt x="15447" y="20545"/>
                </a:cubicBezTo>
                <a:lnTo>
                  <a:pt x="15447" y="20765"/>
                </a:lnTo>
                <a:cubicBezTo>
                  <a:pt x="15447" y="20823"/>
                  <a:pt x="15470" y="20868"/>
                  <a:pt x="15500" y="20868"/>
                </a:cubicBezTo>
                <a:cubicBezTo>
                  <a:pt x="15529" y="20868"/>
                  <a:pt x="15551" y="20823"/>
                  <a:pt x="15551" y="20765"/>
                </a:cubicBezTo>
                <a:lnTo>
                  <a:pt x="15551" y="20545"/>
                </a:lnTo>
                <a:cubicBezTo>
                  <a:pt x="15551" y="20488"/>
                  <a:pt x="15529" y="20441"/>
                  <a:pt x="15500" y="20441"/>
                </a:cubicBezTo>
                <a:close/>
                <a:moveTo>
                  <a:pt x="16349" y="20441"/>
                </a:moveTo>
                <a:cubicBezTo>
                  <a:pt x="16320" y="20441"/>
                  <a:pt x="16296" y="20488"/>
                  <a:pt x="16296" y="20545"/>
                </a:cubicBezTo>
                <a:lnTo>
                  <a:pt x="16296" y="20765"/>
                </a:lnTo>
                <a:cubicBezTo>
                  <a:pt x="16296" y="20823"/>
                  <a:pt x="16320" y="20868"/>
                  <a:pt x="16349" y="20868"/>
                </a:cubicBezTo>
                <a:cubicBezTo>
                  <a:pt x="16378" y="20868"/>
                  <a:pt x="16401" y="20823"/>
                  <a:pt x="16401" y="20765"/>
                </a:cubicBezTo>
                <a:lnTo>
                  <a:pt x="16401" y="20545"/>
                </a:lnTo>
                <a:cubicBezTo>
                  <a:pt x="16401" y="20488"/>
                  <a:pt x="16378" y="20441"/>
                  <a:pt x="16349" y="20441"/>
                </a:cubicBezTo>
                <a:close/>
                <a:moveTo>
                  <a:pt x="16663" y="20441"/>
                </a:moveTo>
                <a:cubicBezTo>
                  <a:pt x="16634" y="20441"/>
                  <a:pt x="16611" y="20488"/>
                  <a:pt x="16611" y="20545"/>
                </a:cubicBezTo>
                <a:lnTo>
                  <a:pt x="16611" y="20765"/>
                </a:lnTo>
                <a:cubicBezTo>
                  <a:pt x="16611" y="20823"/>
                  <a:pt x="16634" y="20868"/>
                  <a:pt x="16663" y="20868"/>
                </a:cubicBezTo>
                <a:cubicBezTo>
                  <a:pt x="16692" y="20868"/>
                  <a:pt x="16716" y="20823"/>
                  <a:pt x="16716" y="20765"/>
                </a:cubicBezTo>
                <a:lnTo>
                  <a:pt x="16716" y="20545"/>
                </a:lnTo>
                <a:cubicBezTo>
                  <a:pt x="16716" y="20488"/>
                  <a:pt x="16692" y="20441"/>
                  <a:pt x="16663" y="20441"/>
                </a:cubicBezTo>
                <a:close/>
                <a:moveTo>
                  <a:pt x="17512" y="20441"/>
                </a:moveTo>
                <a:cubicBezTo>
                  <a:pt x="17483" y="20441"/>
                  <a:pt x="17459" y="20488"/>
                  <a:pt x="17459" y="20545"/>
                </a:cubicBezTo>
                <a:lnTo>
                  <a:pt x="17459" y="20765"/>
                </a:lnTo>
                <a:cubicBezTo>
                  <a:pt x="17459" y="20823"/>
                  <a:pt x="17483" y="20868"/>
                  <a:pt x="17512" y="20868"/>
                </a:cubicBezTo>
                <a:cubicBezTo>
                  <a:pt x="17541" y="20868"/>
                  <a:pt x="17565" y="20823"/>
                  <a:pt x="17565" y="20765"/>
                </a:cubicBezTo>
                <a:lnTo>
                  <a:pt x="17565" y="20545"/>
                </a:lnTo>
                <a:cubicBezTo>
                  <a:pt x="17565" y="20488"/>
                  <a:pt x="17541" y="20441"/>
                  <a:pt x="17512" y="20441"/>
                </a:cubicBezTo>
                <a:close/>
                <a:moveTo>
                  <a:pt x="17827" y="20441"/>
                </a:moveTo>
                <a:cubicBezTo>
                  <a:pt x="17798" y="20441"/>
                  <a:pt x="17774" y="20488"/>
                  <a:pt x="17774" y="20545"/>
                </a:cubicBezTo>
                <a:lnTo>
                  <a:pt x="17774" y="20765"/>
                </a:lnTo>
                <a:cubicBezTo>
                  <a:pt x="17774" y="20823"/>
                  <a:pt x="17798" y="20868"/>
                  <a:pt x="17827" y="20868"/>
                </a:cubicBezTo>
                <a:cubicBezTo>
                  <a:pt x="17856" y="20868"/>
                  <a:pt x="17880" y="20823"/>
                  <a:pt x="17880" y="20765"/>
                </a:cubicBezTo>
                <a:lnTo>
                  <a:pt x="17880" y="20545"/>
                </a:lnTo>
                <a:cubicBezTo>
                  <a:pt x="17880" y="20488"/>
                  <a:pt x="17856" y="20441"/>
                  <a:pt x="17827" y="20441"/>
                </a:cubicBezTo>
                <a:close/>
                <a:moveTo>
                  <a:pt x="18677" y="20441"/>
                </a:moveTo>
                <a:cubicBezTo>
                  <a:pt x="18648" y="20441"/>
                  <a:pt x="18624" y="20488"/>
                  <a:pt x="18624" y="20545"/>
                </a:cubicBezTo>
                <a:lnTo>
                  <a:pt x="18624" y="20765"/>
                </a:lnTo>
                <a:cubicBezTo>
                  <a:pt x="18624" y="20823"/>
                  <a:pt x="18648" y="20868"/>
                  <a:pt x="18677" y="20868"/>
                </a:cubicBezTo>
                <a:cubicBezTo>
                  <a:pt x="18706" y="20868"/>
                  <a:pt x="18730" y="20823"/>
                  <a:pt x="18730" y="20765"/>
                </a:cubicBezTo>
                <a:lnTo>
                  <a:pt x="18730" y="20545"/>
                </a:lnTo>
                <a:cubicBezTo>
                  <a:pt x="18730" y="20488"/>
                  <a:pt x="18706" y="20441"/>
                  <a:pt x="18677" y="20441"/>
                </a:cubicBezTo>
                <a:close/>
                <a:moveTo>
                  <a:pt x="18991" y="20441"/>
                </a:moveTo>
                <a:cubicBezTo>
                  <a:pt x="18962" y="20441"/>
                  <a:pt x="18938" y="20488"/>
                  <a:pt x="18938" y="20545"/>
                </a:cubicBezTo>
                <a:lnTo>
                  <a:pt x="18938" y="20765"/>
                </a:lnTo>
                <a:cubicBezTo>
                  <a:pt x="18938" y="20823"/>
                  <a:pt x="18962" y="20868"/>
                  <a:pt x="18991" y="20868"/>
                </a:cubicBezTo>
                <a:cubicBezTo>
                  <a:pt x="19020" y="20868"/>
                  <a:pt x="19044" y="20823"/>
                  <a:pt x="19044" y="20765"/>
                </a:cubicBezTo>
                <a:lnTo>
                  <a:pt x="19044" y="20545"/>
                </a:lnTo>
                <a:cubicBezTo>
                  <a:pt x="19044" y="20488"/>
                  <a:pt x="19020" y="20441"/>
                  <a:pt x="18991" y="20441"/>
                </a:cubicBezTo>
                <a:close/>
                <a:moveTo>
                  <a:pt x="19841" y="20441"/>
                </a:moveTo>
                <a:cubicBezTo>
                  <a:pt x="19812" y="20441"/>
                  <a:pt x="19788" y="20488"/>
                  <a:pt x="19788" y="20545"/>
                </a:cubicBezTo>
                <a:lnTo>
                  <a:pt x="19788" y="20765"/>
                </a:lnTo>
                <a:cubicBezTo>
                  <a:pt x="19788" y="20823"/>
                  <a:pt x="19812" y="20868"/>
                  <a:pt x="19841" y="20868"/>
                </a:cubicBezTo>
                <a:cubicBezTo>
                  <a:pt x="19870" y="20868"/>
                  <a:pt x="19894" y="20823"/>
                  <a:pt x="19894" y="20765"/>
                </a:cubicBezTo>
                <a:lnTo>
                  <a:pt x="19894" y="20545"/>
                </a:lnTo>
                <a:cubicBezTo>
                  <a:pt x="19894" y="20488"/>
                  <a:pt x="19870" y="20441"/>
                  <a:pt x="19841" y="20441"/>
                </a:cubicBezTo>
                <a:close/>
                <a:moveTo>
                  <a:pt x="20155" y="20441"/>
                </a:moveTo>
                <a:cubicBezTo>
                  <a:pt x="20126" y="20441"/>
                  <a:pt x="20102" y="20488"/>
                  <a:pt x="20102" y="20545"/>
                </a:cubicBezTo>
                <a:lnTo>
                  <a:pt x="20102" y="20765"/>
                </a:lnTo>
                <a:cubicBezTo>
                  <a:pt x="20102" y="20823"/>
                  <a:pt x="20126" y="20868"/>
                  <a:pt x="20155" y="20868"/>
                </a:cubicBezTo>
                <a:cubicBezTo>
                  <a:pt x="20184" y="20868"/>
                  <a:pt x="20207" y="20823"/>
                  <a:pt x="20207" y="20765"/>
                </a:cubicBezTo>
                <a:lnTo>
                  <a:pt x="20207" y="20545"/>
                </a:lnTo>
                <a:cubicBezTo>
                  <a:pt x="20207" y="20488"/>
                  <a:pt x="20184" y="20441"/>
                  <a:pt x="20155" y="20441"/>
                </a:cubicBezTo>
                <a:close/>
                <a:moveTo>
                  <a:pt x="21004" y="20441"/>
                </a:moveTo>
                <a:cubicBezTo>
                  <a:pt x="20975" y="20441"/>
                  <a:pt x="20952" y="20488"/>
                  <a:pt x="20952" y="20545"/>
                </a:cubicBezTo>
                <a:lnTo>
                  <a:pt x="20952" y="20765"/>
                </a:lnTo>
                <a:cubicBezTo>
                  <a:pt x="20952" y="20823"/>
                  <a:pt x="20975" y="20868"/>
                  <a:pt x="21004" y="20868"/>
                </a:cubicBezTo>
                <a:cubicBezTo>
                  <a:pt x="21033" y="20868"/>
                  <a:pt x="21057" y="20823"/>
                  <a:pt x="21057" y="20765"/>
                </a:cubicBezTo>
                <a:lnTo>
                  <a:pt x="21057" y="20545"/>
                </a:lnTo>
                <a:cubicBezTo>
                  <a:pt x="21057" y="20488"/>
                  <a:pt x="21033" y="20441"/>
                  <a:pt x="21004" y="20441"/>
                </a:cubicBezTo>
                <a:close/>
                <a:moveTo>
                  <a:pt x="21319" y="20441"/>
                </a:moveTo>
                <a:cubicBezTo>
                  <a:pt x="21289" y="20441"/>
                  <a:pt x="21267" y="20488"/>
                  <a:pt x="21267" y="20545"/>
                </a:cubicBezTo>
                <a:lnTo>
                  <a:pt x="21267" y="20765"/>
                </a:lnTo>
                <a:cubicBezTo>
                  <a:pt x="21267" y="20823"/>
                  <a:pt x="21289" y="20868"/>
                  <a:pt x="21319" y="20868"/>
                </a:cubicBezTo>
                <a:cubicBezTo>
                  <a:pt x="21348" y="20868"/>
                  <a:pt x="21372" y="20823"/>
                  <a:pt x="21372" y="20765"/>
                </a:cubicBezTo>
                <a:lnTo>
                  <a:pt x="21372" y="20545"/>
                </a:lnTo>
                <a:cubicBezTo>
                  <a:pt x="21372" y="20488"/>
                  <a:pt x="21348" y="20441"/>
                  <a:pt x="21319" y="20441"/>
                </a:cubicBezTo>
                <a:close/>
                <a:moveTo>
                  <a:pt x="281" y="21171"/>
                </a:moveTo>
                <a:cubicBezTo>
                  <a:pt x="252" y="21171"/>
                  <a:pt x="228" y="21218"/>
                  <a:pt x="228" y="21275"/>
                </a:cubicBezTo>
                <a:lnTo>
                  <a:pt x="228" y="21495"/>
                </a:lnTo>
                <a:cubicBezTo>
                  <a:pt x="228" y="21553"/>
                  <a:pt x="252" y="21600"/>
                  <a:pt x="281" y="21600"/>
                </a:cubicBezTo>
                <a:cubicBezTo>
                  <a:pt x="311" y="21600"/>
                  <a:pt x="334" y="21553"/>
                  <a:pt x="334" y="21495"/>
                </a:cubicBezTo>
                <a:lnTo>
                  <a:pt x="334" y="21275"/>
                </a:lnTo>
                <a:cubicBezTo>
                  <a:pt x="334" y="21218"/>
                  <a:pt x="311" y="21171"/>
                  <a:pt x="281" y="21171"/>
                </a:cubicBezTo>
                <a:close/>
                <a:moveTo>
                  <a:pt x="596" y="21171"/>
                </a:moveTo>
                <a:cubicBezTo>
                  <a:pt x="567" y="21171"/>
                  <a:pt x="543" y="21218"/>
                  <a:pt x="543" y="21275"/>
                </a:cubicBezTo>
                <a:lnTo>
                  <a:pt x="543" y="21495"/>
                </a:lnTo>
                <a:cubicBezTo>
                  <a:pt x="543" y="21553"/>
                  <a:pt x="567" y="21600"/>
                  <a:pt x="596" y="21600"/>
                </a:cubicBezTo>
                <a:cubicBezTo>
                  <a:pt x="625" y="21600"/>
                  <a:pt x="649" y="21553"/>
                  <a:pt x="649" y="21495"/>
                </a:cubicBezTo>
                <a:lnTo>
                  <a:pt x="649" y="21275"/>
                </a:lnTo>
                <a:cubicBezTo>
                  <a:pt x="649" y="21218"/>
                  <a:pt x="625" y="21171"/>
                  <a:pt x="596" y="21171"/>
                </a:cubicBezTo>
                <a:close/>
                <a:moveTo>
                  <a:pt x="1446" y="21171"/>
                </a:moveTo>
                <a:cubicBezTo>
                  <a:pt x="1417" y="21171"/>
                  <a:pt x="1393" y="21218"/>
                  <a:pt x="1393" y="21275"/>
                </a:cubicBezTo>
                <a:lnTo>
                  <a:pt x="1393" y="21495"/>
                </a:lnTo>
                <a:cubicBezTo>
                  <a:pt x="1393" y="21553"/>
                  <a:pt x="1417" y="21600"/>
                  <a:pt x="1446" y="21600"/>
                </a:cubicBezTo>
                <a:cubicBezTo>
                  <a:pt x="1475" y="21600"/>
                  <a:pt x="1499" y="21553"/>
                  <a:pt x="1499" y="21495"/>
                </a:cubicBezTo>
                <a:lnTo>
                  <a:pt x="1499" y="21275"/>
                </a:lnTo>
                <a:cubicBezTo>
                  <a:pt x="1499" y="21218"/>
                  <a:pt x="1475" y="21171"/>
                  <a:pt x="1446" y="21171"/>
                </a:cubicBezTo>
                <a:close/>
                <a:moveTo>
                  <a:pt x="1760" y="21171"/>
                </a:moveTo>
                <a:cubicBezTo>
                  <a:pt x="1731" y="21171"/>
                  <a:pt x="1707" y="21218"/>
                  <a:pt x="1707" y="21275"/>
                </a:cubicBezTo>
                <a:lnTo>
                  <a:pt x="1707" y="21495"/>
                </a:lnTo>
                <a:cubicBezTo>
                  <a:pt x="1707" y="21553"/>
                  <a:pt x="1731" y="21600"/>
                  <a:pt x="1760" y="21600"/>
                </a:cubicBezTo>
                <a:cubicBezTo>
                  <a:pt x="1789" y="21600"/>
                  <a:pt x="1813" y="21553"/>
                  <a:pt x="1813" y="21495"/>
                </a:cubicBezTo>
                <a:lnTo>
                  <a:pt x="1813" y="21275"/>
                </a:lnTo>
                <a:cubicBezTo>
                  <a:pt x="1813" y="21218"/>
                  <a:pt x="1789" y="21171"/>
                  <a:pt x="1760" y="21171"/>
                </a:cubicBezTo>
                <a:close/>
                <a:moveTo>
                  <a:pt x="2610" y="21171"/>
                </a:moveTo>
                <a:cubicBezTo>
                  <a:pt x="2581" y="21171"/>
                  <a:pt x="2557" y="21218"/>
                  <a:pt x="2557" y="21275"/>
                </a:cubicBezTo>
                <a:lnTo>
                  <a:pt x="2557" y="21495"/>
                </a:lnTo>
                <a:cubicBezTo>
                  <a:pt x="2557" y="21553"/>
                  <a:pt x="2581" y="21600"/>
                  <a:pt x="2610" y="21600"/>
                </a:cubicBezTo>
                <a:cubicBezTo>
                  <a:pt x="2639" y="21600"/>
                  <a:pt x="2662" y="21553"/>
                  <a:pt x="2662" y="21495"/>
                </a:cubicBezTo>
                <a:lnTo>
                  <a:pt x="2662" y="21275"/>
                </a:lnTo>
                <a:cubicBezTo>
                  <a:pt x="2662" y="21218"/>
                  <a:pt x="2639" y="21171"/>
                  <a:pt x="2610" y="21171"/>
                </a:cubicBezTo>
                <a:close/>
                <a:moveTo>
                  <a:pt x="2924" y="21171"/>
                </a:moveTo>
                <a:cubicBezTo>
                  <a:pt x="2895" y="21171"/>
                  <a:pt x="2871" y="21218"/>
                  <a:pt x="2871" y="21275"/>
                </a:cubicBezTo>
                <a:lnTo>
                  <a:pt x="2871" y="21495"/>
                </a:lnTo>
                <a:cubicBezTo>
                  <a:pt x="2871" y="21553"/>
                  <a:pt x="2895" y="21600"/>
                  <a:pt x="2924" y="21600"/>
                </a:cubicBezTo>
                <a:cubicBezTo>
                  <a:pt x="2954" y="21600"/>
                  <a:pt x="2976" y="21553"/>
                  <a:pt x="2976" y="21495"/>
                </a:cubicBezTo>
                <a:lnTo>
                  <a:pt x="2976" y="21275"/>
                </a:lnTo>
                <a:cubicBezTo>
                  <a:pt x="2976" y="21218"/>
                  <a:pt x="2954" y="21171"/>
                  <a:pt x="2924" y="21171"/>
                </a:cubicBezTo>
                <a:close/>
                <a:moveTo>
                  <a:pt x="3773" y="21171"/>
                </a:moveTo>
                <a:cubicBezTo>
                  <a:pt x="3744" y="21171"/>
                  <a:pt x="3721" y="21218"/>
                  <a:pt x="3721" y="21275"/>
                </a:cubicBezTo>
                <a:lnTo>
                  <a:pt x="3721" y="21495"/>
                </a:lnTo>
                <a:cubicBezTo>
                  <a:pt x="3721" y="21553"/>
                  <a:pt x="3744" y="21600"/>
                  <a:pt x="3773" y="21600"/>
                </a:cubicBezTo>
                <a:cubicBezTo>
                  <a:pt x="3802" y="21600"/>
                  <a:pt x="3826" y="21553"/>
                  <a:pt x="3826" y="21495"/>
                </a:cubicBezTo>
                <a:lnTo>
                  <a:pt x="3826" y="21275"/>
                </a:lnTo>
                <a:cubicBezTo>
                  <a:pt x="3826" y="21218"/>
                  <a:pt x="3802" y="21171"/>
                  <a:pt x="3773" y="21171"/>
                </a:cubicBezTo>
                <a:close/>
                <a:moveTo>
                  <a:pt x="4088" y="21171"/>
                </a:moveTo>
                <a:cubicBezTo>
                  <a:pt x="4058" y="21171"/>
                  <a:pt x="4035" y="21218"/>
                  <a:pt x="4035" y="21275"/>
                </a:cubicBezTo>
                <a:lnTo>
                  <a:pt x="4035" y="21495"/>
                </a:lnTo>
                <a:cubicBezTo>
                  <a:pt x="4035" y="21553"/>
                  <a:pt x="4058" y="21600"/>
                  <a:pt x="4088" y="21600"/>
                </a:cubicBezTo>
                <a:cubicBezTo>
                  <a:pt x="4117" y="21600"/>
                  <a:pt x="4141" y="21553"/>
                  <a:pt x="4141" y="21495"/>
                </a:cubicBezTo>
                <a:lnTo>
                  <a:pt x="4141" y="21275"/>
                </a:lnTo>
                <a:cubicBezTo>
                  <a:pt x="4141" y="21218"/>
                  <a:pt x="4117" y="21171"/>
                  <a:pt x="4088" y="21171"/>
                </a:cubicBezTo>
                <a:close/>
                <a:moveTo>
                  <a:pt x="4937" y="21171"/>
                </a:moveTo>
                <a:cubicBezTo>
                  <a:pt x="4908" y="21171"/>
                  <a:pt x="4884" y="21218"/>
                  <a:pt x="4884" y="21275"/>
                </a:cubicBezTo>
                <a:lnTo>
                  <a:pt x="4884" y="21495"/>
                </a:lnTo>
                <a:cubicBezTo>
                  <a:pt x="4884" y="21553"/>
                  <a:pt x="4908" y="21600"/>
                  <a:pt x="4937" y="21600"/>
                </a:cubicBezTo>
                <a:cubicBezTo>
                  <a:pt x="4966" y="21600"/>
                  <a:pt x="4990" y="21553"/>
                  <a:pt x="4990" y="21495"/>
                </a:cubicBezTo>
                <a:lnTo>
                  <a:pt x="4990" y="21275"/>
                </a:lnTo>
                <a:cubicBezTo>
                  <a:pt x="4990" y="21218"/>
                  <a:pt x="4966" y="21171"/>
                  <a:pt x="4937" y="21171"/>
                </a:cubicBezTo>
                <a:close/>
                <a:moveTo>
                  <a:pt x="5252" y="21171"/>
                </a:moveTo>
                <a:cubicBezTo>
                  <a:pt x="5223" y="21171"/>
                  <a:pt x="5199" y="21218"/>
                  <a:pt x="5199" y="21275"/>
                </a:cubicBezTo>
                <a:lnTo>
                  <a:pt x="5199" y="21495"/>
                </a:lnTo>
                <a:cubicBezTo>
                  <a:pt x="5199" y="21553"/>
                  <a:pt x="5223" y="21600"/>
                  <a:pt x="5252" y="21600"/>
                </a:cubicBezTo>
                <a:cubicBezTo>
                  <a:pt x="5281" y="21600"/>
                  <a:pt x="5305" y="21553"/>
                  <a:pt x="5305" y="21495"/>
                </a:cubicBezTo>
                <a:lnTo>
                  <a:pt x="5305" y="21275"/>
                </a:lnTo>
                <a:cubicBezTo>
                  <a:pt x="5305" y="21218"/>
                  <a:pt x="5281" y="21171"/>
                  <a:pt x="5252" y="21171"/>
                </a:cubicBezTo>
                <a:close/>
                <a:moveTo>
                  <a:pt x="6102" y="21171"/>
                </a:moveTo>
                <a:cubicBezTo>
                  <a:pt x="6072" y="21171"/>
                  <a:pt x="6049" y="21218"/>
                  <a:pt x="6049" y="21275"/>
                </a:cubicBezTo>
                <a:lnTo>
                  <a:pt x="6049" y="21495"/>
                </a:lnTo>
                <a:cubicBezTo>
                  <a:pt x="6049" y="21553"/>
                  <a:pt x="6072" y="21600"/>
                  <a:pt x="6102" y="21600"/>
                </a:cubicBezTo>
                <a:cubicBezTo>
                  <a:pt x="6131" y="21600"/>
                  <a:pt x="6155" y="21553"/>
                  <a:pt x="6155" y="21495"/>
                </a:cubicBezTo>
                <a:lnTo>
                  <a:pt x="6155" y="21275"/>
                </a:lnTo>
                <a:cubicBezTo>
                  <a:pt x="6155" y="21218"/>
                  <a:pt x="6131" y="21171"/>
                  <a:pt x="6102" y="21171"/>
                </a:cubicBezTo>
                <a:close/>
                <a:moveTo>
                  <a:pt x="6416" y="21171"/>
                </a:moveTo>
                <a:cubicBezTo>
                  <a:pt x="6387" y="21171"/>
                  <a:pt x="6363" y="21218"/>
                  <a:pt x="6363" y="21275"/>
                </a:cubicBezTo>
                <a:lnTo>
                  <a:pt x="6363" y="21495"/>
                </a:lnTo>
                <a:cubicBezTo>
                  <a:pt x="6363" y="21553"/>
                  <a:pt x="6387" y="21600"/>
                  <a:pt x="6416" y="21600"/>
                </a:cubicBezTo>
                <a:cubicBezTo>
                  <a:pt x="6445" y="21600"/>
                  <a:pt x="6469" y="21553"/>
                  <a:pt x="6469" y="21495"/>
                </a:cubicBezTo>
                <a:lnTo>
                  <a:pt x="6469" y="21275"/>
                </a:lnTo>
                <a:cubicBezTo>
                  <a:pt x="6469" y="21218"/>
                  <a:pt x="6445" y="21171"/>
                  <a:pt x="6416" y="21171"/>
                </a:cubicBezTo>
                <a:close/>
                <a:moveTo>
                  <a:pt x="7266" y="21171"/>
                </a:moveTo>
                <a:cubicBezTo>
                  <a:pt x="7237" y="21171"/>
                  <a:pt x="7213" y="21218"/>
                  <a:pt x="7213" y="21275"/>
                </a:cubicBezTo>
                <a:lnTo>
                  <a:pt x="7213" y="21495"/>
                </a:lnTo>
                <a:cubicBezTo>
                  <a:pt x="7213" y="21553"/>
                  <a:pt x="7237" y="21600"/>
                  <a:pt x="7266" y="21600"/>
                </a:cubicBezTo>
                <a:cubicBezTo>
                  <a:pt x="7295" y="21600"/>
                  <a:pt x="7318" y="21553"/>
                  <a:pt x="7318" y="21495"/>
                </a:cubicBezTo>
                <a:lnTo>
                  <a:pt x="7318" y="21275"/>
                </a:lnTo>
                <a:cubicBezTo>
                  <a:pt x="7318" y="21218"/>
                  <a:pt x="7295" y="21171"/>
                  <a:pt x="7266" y="21171"/>
                </a:cubicBezTo>
                <a:close/>
                <a:moveTo>
                  <a:pt x="7580" y="21171"/>
                </a:moveTo>
                <a:cubicBezTo>
                  <a:pt x="7551" y="21171"/>
                  <a:pt x="7527" y="21218"/>
                  <a:pt x="7527" y="21275"/>
                </a:cubicBezTo>
                <a:lnTo>
                  <a:pt x="7527" y="21495"/>
                </a:lnTo>
                <a:cubicBezTo>
                  <a:pt x="7527" y="21553"/>
                  <a:pt x="7551" y="21600"/>
                  <a:pt x="7580" y="21600"/>
                </a:cubicBezTo>
                <a:cubicBezTo>
                  <a:pt x="7609" y="21600"/>
                  <a:pt x="7632" y="21553"/>
                  <a:pt x="7632" y="21495"/>
                </a:cubicBezTo>
                <a:lnTo>
                  <a:pt x="7632" y="21275"/>
                </a:lnTo>
                <a:cubicBezTo>
                  <a:pt x="7632" y="21218"/>
                  <a:pt x="7609" y="21171"/>
                  <a:pt x="7580" y="21171"/>
                </a:cubicBezTo>
                <a:close/>
                <a:moveTo>
                  <a:pt x="8429" y="21171"/>
                </a:moveTo>
                <a:cubicBezTo>
                  <a:pt x="8400" y="21171"/>
                  <a:pt x="8377" y="21218"/>
                  <a:pt x="8377" y="21275"/>
                </a:cubicBezTo>
                <a:lnTo>
                  <a:pt x="8377" y="21495"/>
                </a:lnTo>
                <a:cubicBezTo>
                  <a:pt x="8377" y="21553"/>
                  <a:pt x="8400" y="21600"/>
                  <a:pt x="8429" y="21600"/>
                </a:cubicBezTo>
                <a:cubicBezTo>
                  <a:pt x="8458" y="21600"/>
                  <a:pt x="8482" y="21553"/>
                  <a:pt x="8482" y="21495"/>
                </a:cubicBezTo>
                <a:lnTo>
                  <a:pt x="8482" y="21275"/>
                </a:lnTo>
                <a:cubicBezTo>
                  <a:pt x="8482" y="21218"/>
                  <a:pt x="8458" y="21171"/>
                  <a:pt x="8429" y="21171"/>
                </a:cubicBezTo>
                <a:close/>
                <a:moveTo>
                  <a:pt x="8744" y="21171"/>
                </a:moveTo>
                <a:cubicBezTo>
                  <a:pt x="8714" y="21171"/>
                  <a:pt x="8691" y="21218"/>
                  <a:pt x="8691" y="21275"/>
                </a:cubicBezTo>
                <a:lnTo>
                  <a:pt x="8691" y="21495"/>
                </a:lnTo>
                <a:cubicBezTo>
                  <a:pt x="8691" y="21553"/>
                  <a:pt x="8714" y="21600"/>
                  <a:pt x="8744" y="21600"/>
                </a:cubicBezTo>
                <a:cubicBezTo>
                  <a:pt x="8773" y="21600"/>
                  <a:pt x="8796" y="21553"/>
                  <a:pt x="8796" y="21495"/>
                </a:cubicBezTo>
                <a:lnTo>
                  <a:pt x="8796" y="21275"/>
                </a:lnTo>
                <a:cubicBezTo>
                  <a:pt x="8796" y="21218"/>
                  <a:pt x="8773" y="21171"/>
                  <a:pt x="8744" y="21171"/>
                </a:cubicBezTo>
                <a:close/>
                <a:moveTo>
                  <a:pt x="9593" y="21171"/>
                </a:moveTo>
                <a:cubicBezTo>
                  <a:pt x="9564" y="21171"/>
                  <a:pt x="9540" y="21218"/>
                  <a:pt x="9540" y="21275"/>
                </a:cubicBezTo>
                <a:lnTo>
                  <a:pt x="9540" y="21495"/>
                </a:lnTo>
                <a:cubicBezTo>
                  <a:pt x="9540" y="21553"/>
                  <a:pt x="9564" y="21600"/>
                  <a:pt x="9593" y="21600"/>
                </a:cubicBezTo>
                <a:cubicBezTo>
                  <a:pt x="9622" y="21600"/>
                  <a:pt x="9646" y="21553"/>
                  <a:pt x="9646" y="21495"/>
                </a:cubicBezTo>
                <a:lnTo>
                  <a:pt x="9646" y="21275"/>
                </a:lnTo>
                <a:cubicBezTo>
                  <a:pt x="9646" y="21218"/>
                  <a:pt x="9622" y="21171"/>
                  <a:pt x="9593" y="21171"/>
                </a:cubicBezTo>
                <a:close/>
                <a:moveTo>
                  <a:pt x="9908" y="21171"/>
                </a:moveTo>
                <a:cubicBezTo>
                  <a:pt x="9879" y="21171"/>
                  <a:pt x="9855" y="21218"/>
                  <a:pt x="9855" y="21275"/>
                </a:cubicBezTo>
                <a:lnTo>
                  <a:pt x="9855" y="21495"/>
                </a:lnTo>
                <a:cubicBezTo>
                  <a:pt x="9855" y="21553"/>
                  <a:pt x="9879" y="21600"/>
                  <a:pt x="9908" y="21600"/>
                </a:cubicBezTo>
                <a:cubicBezTo>
                  <a:pt x="9937" y="21600"/>
                  <a:pt x="9961" y="21553"/>
                  <a:pt x="9961" y="21495"/>
                </a:cubicBezTo>
                <a:lnTo>
                  <a:pt x="9961" y="21275"/>
                </a:lnTo>
                <a:cubicBezTo>
                  <a:pt x="9961" y="21218"/>
                  <a:pt x="9937" y="21171"/>
                  <a:pt x="9908" y="21171"/>
                </a:cubicBezTo>
                <a:close/>
                <a:moveTo>
                  <a:pt x="10758" y="21171"/>
                </a:moveTo>
                <a:cubicBezTo>
                  <a:pt x="10728" y="21171"/>
                  <a:pt x="10705" y="21218"/>
                  <a:pt x="10705" y="21275"/>
                </a:cubicBezTo>
                <a:lnTo>
                  <a:pt x="10705" y="21495"/>
                </a:lnTo>
                <a:cubicBezTo>
                  <a:pt x="10705" y="21553"/>
                  <a:pt x="10728" y="21600"/>
                  <a:pt x="10758" y="21600"/>
                </a:cubicBezTo>
                <a:cubicBezTo>
                  <a:pt x="10787" y="21600"/>
                  <a:pt x="10810" y="21553"/>
                  <a:pt x="10810" y="21495"/>
                </a:cubicBezTo>
                <a:lnTo>
                  <a:pt x="10810" y="21275"/>
                </a:lnTo>
                <a:cubicBezTo>
                  <a:pt x="10810" y="21218"/>
                  <a:pt x="10787" y="21171"/>
                  <a:pt x="10758" y="21171"/>
                </a:cubicBezTo>
                <a:close/>
                <a:moveTo>
                  <a:pt x="11072" y="21171"/>
                </a:moveTo>
                <a:cubicBezTo>
                  <a:pt x="11043" y="21171"/>
                  <a:pt x="11019" y="21218"/>
                  <a:pt x="11019" y="21275"/>
                </a:cubicBezTo>
                <a:lnTo>
                  <a:pt x="11019" y="21495"/>
                </a:lnTo>
                <a:cubicBezTo>
                  <a:pt x="11019" y="21553"/>
                  <a:pt x="11043" y="21600"/>
                  <a:pt x="11072" y="21600"/>
                </a:cubicBezTo>
                <a:cubicBezTo>
                  <a:pt x="11101" y="21600"/>
                  <a:pt x="11125" y="21553"/>
                  <a:pt x="11125" y="21495"/>
                </a:cubicBezTo>
                <a:lnTo>
                  <a:pt x="11125" y="21275"/>
                </a:lnTo>
                <a:cubicBezTo>
                  <a:pt x="11125" y="21218"/>
                  <a:pt x="11101" y="21171"/>
                  <a:pt x="11072" y="21171"/>
                </a:cubicBezTo>
                <a:close/>
                <a:moveTo>
                  <a:pt x="11922" y="21171"/>
                </a:moveTo>
                <a:cubicBezTo>
                  <a:pt x="11893" y="21171"/>
                  <a:pt x="11869" y="21218"/>
                  <a:pt x="11869" y="21275"/>
                </a:cubicBezTo>
                <a:lnTo>
                  <a:pt x="11869" y="21495"/>
                </a:lnTo>
                <a:cubicBezTo>
                  <a:pt x="11869" y="21553"/>
                  <a:pt x="11893" y="21600"/>
                  <a:pt x="11922" y="21600"/>
                </a:cubicBezTo>
                <a:cubicBezTo>
                  <a:pt x="11951" y="21600"/>
                  <a:pt x="11974" y="21553"/>
                  <a:pt x="11974" y="21495"/>
                </a:cubicBezTo>
                <a:lnTo>
                  <a:pt x="11974" y="21275"/>
                </a:lnTo>
                <a:cubicBezTo>
                  <a:pt x="11974" y="21218"/>
                  <a:pt x="11951" y="21171"/>
                  <a:pt x="11922" y="21171"/>
                </a:cubicBezTo>
                <a:close/>
                <a:moveTo>
                  <a:pt x="12236" y="21171"/>
                </a:moveTo>
                <a:cubicBezTo>
                  <a:pt x="12207" y="21171"/>
                  <a:pt x="12183" y="21218"/>
                  <a:pt x="12183" y="21275"/>
                </a:cubicBezTo>
                <a:lnTo>
                  <a:pt x="12183" y="21495"/>
                </a:lnTo>
                <a:cubicBezTo>
                  <a:pt x="12183" y="21553"/>
                  <a:pt x="12207" y="21600"/>
                  <a:pt x="12236" y="21600"/>
                </a:cubicBezTo>
                <a:cubicBezTo>
                  <a:pt x="12265" y="21600"/>
                  <a:pt x="12288" y="21553"/>
                  <a:pt x="12288" y="21495"/>
                </a:cubicBezTo>
                <a:lnTo>
                  <a:pt x="12288" y="21275"/>
                </a:lnTo>
                <a:cubicBezTo>
                  <a:pt x="12288" y="21218"/>
                  <a:pt x="12265" y="21171"/>
                  <a:pt x="12236" y="21171"/>
                </a:cubicBezTo>
                <a:close/>
                <a:moveTo>
                  <a:pt x="13085" y="21171"/>
                </a:moveTo>
                <a:cubicBezTo>
                  <a:pt x="13056" y="21171"/>
                  <a:pt x="13032" y="21218"/>
                  <a:pt x="13032" y="21275"/>
                </a:cubicBezTo>
                <a:lnTo>
                  <a:pt x="13032" y="21495"/>
                </a:lnTo>
                <a:cubicBezTo>
                  <a:pt x="13032" y="21553"/>
                  <a:pt x="13056" y="21600"/>
                  <a:pt x="13085" y="21600"/>
                </a:cubicBezTo>
                <a:cubicBezTo>
                  <a:pt x="13114" y="21600"/>
                  <a:pt x="13138" y="21553"/>
                  <a:pt x="13138" y="21495"/>
                </a:cubicBezTo>
                <a:lnTo>
                  <a:pt x="13138" y="21275"/>
                </a:lnTo>
                <a:cubicBezTo>
                  <a:pt x="13138" y="21218"/>
                  <a:pt x="13114" y="21171"/>
                  <a:pt x="13085" y="21171"/>
                </a:cubicBezTo>
                <a:close/>
                <a:moveTo>
                  <a:pt x="13399" y="21171"/>
                </a:moveTo>
                <a:cubicBezTo>
                  <a:pt x="13370" y="21171"/>
                  <a:pt x="13348" y="21218"/>
                  <a:pt x="13348" y="21275"/>
                </a:cubicBezTo>
                <a:lnTo>
                  <a:pt x="13348" y="21495"/>
                </a:lnTo>
                <a:cubicBezTo>
                  <a:pt x="13348" y="21553"/>
                  <a:pt x="13370" y="21600"/>
                  <a:pt x="13399" y="21600"/>
                </a:cubicBezTo>
                <a:cubicBezTo>
                  <a:pt x="13428" y="21600"/>
                  <a:pt x="13452" y="21553"/>
                  <a:pt x="13452" y="21495"/>
                </a:cubicBezTo>
                <a:lnTo>
                  <a:pt x="13452" y="21275"/>
                </a:lnTo>
                <a:cubicBezTo>
                  <a:pt x="13452" y="21218"/>
                  <a:pt x="13428" y="21171"/>
                  <a:pt x="13399" y="21171"/>
                </a:cubicBezTo>
                <a:close/>
                <a:moveTo>
                  <a:pt x="14249" y="21171"/>
                </a:moveTo>
                <a:cubicBezTo>
                  <a:pt x="14220" y="21171"/>
                  <a:pt x="14196" y="21218"/>
                  <a:pt x="14196" y="21275"/>
                </a:cubicBezTo>
                <a:lnTo>
                  <a:pt x="14196" y="21495"/>
                </a:lnTo>
                <a:cubicBezTo>
                  <a:pt x="14196" y="21553"/>
                  <a:pt x="14220" y="21600"/>
                  <a:pt x="14249" y="21600"/>
                </a:cubicBezTo>
                <a:cubicBezTo>
                  <a:pt x="14278" y="21600"/>
                  <a:pt x="14302" y="21553"/>
                  <a:pt x="14302" y="21495"/>
                </a:cubicBezTo>
                <a:lnTo>
                  <a:pt x="14302" y="21275"/>
                </a:lnTo>
                <a:cubicBezTo>
                  <a:pt x="14302" y="21218"/>
                  <a:pt x="14278" y="21171"/>
                  <a:pt x="14249" y="21171"/>
                </a:cubicBezTo>
                <a:close/>
                <a:moveTo>
                  <a:pt x="14564" y="21171"/>
                </a:moveTo>
                <a:cubicBezTo>
                  <a:pt x="14535" y="21171"/>
                  <a:pt x="14511" y="21218"/>
                  <a:pt x="14511" y="21275"/>
                </a:cubicBezTo>
                <a:lnTo>
                  <a:pt x="14511" y="21495"/>
                </a:lnTo>
                <a:cubicBezTo>
                  <a:pt x="14511" y="21553"/>
                  <a:pt x="14535" y="21600"/>
                  <a:pt x="14564" y="21600"/>
                </a:cubicBezTo>
                <a:cubicBezTo>
                  <a:pt x="14593" y="21600"/>
                  <a:pt x="14617" y="21553"/>
                  <a:pt x="14617" y="21495"/>
                </a:cubicBezTo>
                <a:lnTo>
                  <a:pt x="14617" y="21275"/>
                </a:lnTo>
                <a:cubicBezTo>
                  <a:pt x="14617" y="21218"/>
                  <a:pt x="14593" y="21171"/>
                  <a:pt x="14564" y="21171"/>
                </a:cubicBezTo>
                <a:close/>
                <a:moveTo>
                  <a:pt x="15413" y="21171"/>
                </a:moveTo>
                <a:cubicBezTo>
                  <a:pt x="15384" y="21171"/>
                  <a:pt x="15360" y="21218"/>
                  <a:pt x="15360" y="21275"/>
                </a:cubicBezTo>
                <a:lnTo>
                  <a:pt x="15360" y="21495"/>
                </a:lnTo>
                <a:cubicBezTo>
                  <a:pt x="15360" y="21553"/>
                  <a:pt x="15384" y="21600"/>
                  <a:pt x="15413" y="21600"/>
                </a:cubicBezTo>
                <a:cubicBezTo>
                  <a:pt x="15442" y="21600"/>
                  <a:pt x="15465" y="21553"/>
                  <a:pt x="15465" y="21495"/>
                </a:cubicBezTo>
                <a:lnTo>
                  <a:pt x="15465" y="21275"/>
                </a:lnTo>
                <a:cubicBezTo>
                  <a:pt x="15465" y="21218"/>
                  <a:pt x="15442" y="21171"/>
                  <a:pt x="15413" y="21171"/>
                </a:cubicBezTo>
                <a:close/>
                <a:moveTo>
                  <a:pt x="15728" y="21171"/>
                </a:moveTo>
                <a:cubicBezTo>
                  <a:pt x="15699" y="21171"/>
                  <a:pt x="15675" y="21218"/>
                  <a:pt x="15675" y="21275"/>
                </a:cubicBezTo>
                <a:lnTo>
                  <a:pt x="15675" y="21495"/>
                </a:lnTo>
                <a:cubicBezTo>
                  <a:pt x="15675" y="21553"/>
                  <a:pt x="15699" y="21600"/>
                  <a:pt x="15728" y="21600"/>
                </a:cubicBezTo>
                <a:cubicBezTo>
                  <a:pt x="15757" y="21600"/>
                  <a:pt x="15781" y="21553"/>
                  <a:pt x="15781" y="21495"/>
                </a:cubicBezTo>
                <a:lnTo>
                  <a:pt x="15781" y="21275"/>
                </a:lnTo>
                <a:cubicBezTo>
                  <a:pt x="15781" y="21218"/>
                  <a:pt x="15757" y="21171"/>
                  <a:pt x="15728" y="21171"/>
                </a:cubicBezTo>
                <a:close/>
                <a:moveTo>
                  <a:pt x="16578" y="21171"/>
                </a:moveTo>
                <a:cubicBezTo>
                  <a:pt x="16549" y="21171"/>
                  <a:pt x="16525" y="21218"/>
                  <a:pt x="16525" y="21275"/>
                </a:cubicBezTo>
                <a:lnTo>
                  <a:pt x="16525" y="21495"/>
                </a:lnTo>
                <a:cubicBezTo>
                  <a:pt x="16525" y="21553"/>
                  <a:pt x="16549" y="21600"/>
                  <a:pt x="16578" y="21600"/>
                </a:cubicBezTo>
                <a:cubicBezTo>
                  <a:pt x="16607" y="21600"/>
                  <a:pt x="16630" y="21553"/>
                  <a:pt x="16630" y="21495"/>
                </a:cubicBezTo>
                <a:lnTo>
                  <a:pt x="16630" y="21275"/>
                </a:lnTo>
                <a:cubicBezTo>
                  <a:pt x="16630" y="21218"/>
                  <a:pt x="16607" y="21171"/>
                  <a:pt x="16578" y="21171"/>
                </a:cubicBezTo>
                <a:close/>
                <a:moveTo>
                  <a:pt x="16892" y="21171"/>
                </a:moveTo>
                <a:cubicBezTo>
                  <a:pt x="16863" y="21171"/>
                  <a:pt x="16839" y="21218"/>
                  <a:pt x="16839" y="21275"/>
                </a:cubicBezTo>
                <a:lnTo>
                  <a:pt x="16839" y="21495"/>
                </a:lnTo>
                <a:cubicBezTo>
                  <a:pt x="16839" y="21553"/>
                  <a:pt x="16863" y="21600"/>
                  <a:pt x="16892" y="21600"/>
                </a:cubicBezTo>
                <a:cubicBezTo>
                  <a:pt x="16921" y="21600"/>
                  <a:pt x="16944" y="21553"/>
                  <a:pt x="16944" y="21495"/>
                </a:cubicBezTo>
                <a:lnTo>
                  <a:pt x="16944" y="21275"/>
                </a:lnTo>
                <a:cubicBezTo>
                  <a:pt x="16944" y="21218"/>
                  <a:pt x="16921" y="21171"/>
                  <a:pt x="16892" y="21171"/>
                </a:cubicBezTo>
                <a:close/>
                <a:moveTo>
                  <a:pt x="17741" y="21171"/>
                </a:moveTo>
                <a:cubicBezTo>
                  <a:pt x="17712" y="21171"/>
                  <a:pt x="17689" y="21218"/>
                  <a:pt x="17689" y="21275"/>
                </a:cubicBezTo>
                <a:lnTo>
                  <a:pt x="17689" y="21495"/>
                </a:lnTo>
                <a:cubicBezTo>
                  <a:pt x="17689" y="21553"/>
                  <a:pt x="17712" y="21600"/>
                  <a:pt x="17741" y="21600"/>
                </a:cubicBezTo>
                <a:cubicBezTo>
                  <a:pt x="17770" y="21600"/>
                  <a:pt x="17794" y="21553"/>
                  <a:pt x="17794" y="21495"/>
                </a:cubicBezTo>
                <a:lnTo>
                  <a:pt x="17794" y="21275"/>
                </a:lnTo>
                <a:cubicBezTo>
                  <a:pt x="17794" y="21218"/>
                  <a:pt x="17770" y="21171"/>
                  <a:pt x="17741" y="21171"/>
                </a:cubicBezTo>
                <a:close/>
                <a:moveTo>
                  <a:pt x="18055" y="21171"/>
                </a:moveTo>
                <a:cubicBezTo>
                  <a:pt x="18026" y="21171"/>
                  <a:pt x="18002" y="21218"/>
                  <a:pt x="18002" y="21275"/>
                </a:cubicBezTo>
                <a:lnTo>
                  <a:pt x="18002" y="21495"/>
                </a:lnTo>
                <a:cubicBezTo>
                  <a:pt x="18002" y="21553"/>
                  <a:pt x="18026" y="21600"/>
                  <a:pt x="18055" y="21600"/>
                </a:cubicBezTo>
                <a:cubicBezTo>
                  <a:pt x="18085" y="21600"/>
                  <a:pt x="18108" y="21553"/>
                  <a:pt x="18108" y="21495"/>
                </a:cubicBezTo>
                <a:lnTo>
                  <a:pt x="18108" y="21275"/>
                </a:lnTo>
                <a:cubicBezTo>
                  <a:pt x="18108" y="21218"/>
                  <a:pt x="18085" y="21171"/>
                  <a:pt x="18055" y="21171"/>
                </a:cubicBezTo>
                <a:close/>
                <a:moveTo>
                  <a:pt x="18905" y="21171"/>
                </a:moveTo>
                <a:cubicBezTo>
                  <a:pt x="18876" y="21171"/>
                  <a:pt x="18852" y="21218"/>
                  <a:pt x="18852" y="21275"/>
                </a:cubicBezTo>
                <a:lnTo>
                  <a:pt x="18852" y="21495"/>
                </a:lnTo>
                <a:cubicBezTo>
                  <a:pt x="18852" y="21553"/>
                  <a:pt x="18876" y="21600"/>
                  <a:pt x="18905" y="21600"/>
                </a:cubicBezTo>
                <a:cubicBezTo>
                  <a:pt x="18934" y="21600"/>
                  <a:pt x="18958" y="21553"/>
                  <a:pt x="18958" y="21495"/>
                </a:cubicBezTo>
                <a:lnTo>
                  <a:pt x="18958" y="21275"/>
                </a:lnTo>
                <a:cubicBezTo>
                  <a:pt x="18958" y="21218"/>
                  <a:pt x="18934" y="21171"/>
                  <a:pt x="18905" y="21171"/>
                </a:cubicBezTo>
                <a:close/>
                <a:moveTo>
                  <a:pt x="19220" y="21171"/>
                </a:moveTo>
                <a:cubicBezTo>
                  <a:pt x="19191" y="21171"/>
                  <a:pt x="19167" y="21218"/>
                  <a:pt x="19167" y="21275"/>
                </a:cubicBezTo>
                <a:lnTo>
                  <a:pt x="19167" y="21495"/>
                </a:lnTo>
                <a:cubicBezTo>
                  <a:pt x="19167" y="21553"/>
                  <a:pt x="19191" y="21600"/>
                  <a:pt x="19220" y="21600"/>
                </a:cubicBezTo>
                <a:cubicBezTo>
                  <a:pt x="19249" y="21600"/>
                  <a:pt x="19273" y="21553"/>
                  <a:pt x="19273" y="21495"/>
                </a:cubicBezTo>
                <a:lnTo>
                  <a:pt x="19273" y="21275"/>
                </a:lnTo>
                <a:cubicBezTo>
                  <a:pt x="19273" y="21218"/>
                  <a:pt x="19249" y="21171"/>
                  <a:pt x="19220" y="21171"/>
                </a:cubicBezTo>
                <a:close/>
                <a:moveTo>
                  <a:pt x="20069" y="21171"/>
                </a:moveTo>
                <a:cubicBezTo>
                  <a:pt x="20040" y="21171"/>
                  <a:pt x="20016" y="21218"/>
                  <a:pt x="20016" y="21275"/>
                </a:cubicBezTo>
                <a:lnTo>
                  <a:pt x="20016" y="21495"/>
                </a:lnTo>
                <a:cubicBezTo>
                  <a:pt x="20016" y="21553"/>
                  <a:pt x="20040" y="21600"/>
                  <a:pt x="20069" y="21600"/>
                </a:cubicBezTo>
                <a:cubicBezTo>
                  <a:pt x="20099" y="21600"/>
                  <a:pt x="20122" y="21553"/>
                  <a:pt x="20122" y="21495"/>
                </a:cubicBezTo>
                <a:lnTo>
                  <a:pt x="20122" y="21275"/>
                </a:lnTo>
                <a:cubicBezTo>
                  <a:pt x="20122" y="21218"/>
                  <a:pt x="20099" y="21171"/>
                  <a:pt x="20069" y="21171"/>
                </a:cubicBezTo>
                <a:close/>
                <a:moveTo>
                  <a:pt x="20384" y="21171"/>
                </a:moveTo>
                <a:cubicBezTo>
                  <a:pt x="20355" y="21171"/>
                  <a:pt x="20331" y="21218"/>
                  <a:pt x="20331" y="21275"/>
                </a:cubicBezTo>
                <a:lnTo>
                  <a:pt x="20331" y="21495"/>
                </a:lnTo>
                <a:cubicBezTo>
                  <a:pt x="20331" y="21553"/>
                  <a:pt x="20355" y="21600"/>
                  <a:pt x="20384" y="21600"/>
                </a:cubicBezTo>
                <a:cubicBezTo>
                  <a:pt x="20413" y="21600"/>
                  <a:pt x="20436" y="21553"/>
                  <a:pt x="20436" y="21495"/>
                </a:cubicBezTo>
                <a:lnTo>
                  <a:pt x="20436" y="21275"/>
                </a:lnTo>
                <a:cubicBezTo>
                  <a:pt x="20436" y="21218"/>
                  <a:pt x="20413" y="21171"/>
                  <a:pt x="20384" y="21171"/>
                </a:cubicBezTo>
                <a:close/>
                <a:moveTo>
                  <a:pt x="21234" y="21171"/>
                </a:moveTo>
                <a:cubicBezTo>
                  <a:pt x="21204" y="21171"/>
                  <a:pt x="21181" y="21218"/>
                  <a:pt x="21181" y="21275"/>
                </a:cubicBezTo>
                <a:lnTo>
                  <a:pt x="21181" y="21495"/>
                </a:lnTo>
                <a:cubicBezTo>
                  <a:pt x="21181" y="21553"/>
                  <a:pt x="21204" y="21600"/>
                  <a:pt x="21234" y="21600"/>
                </a:cubicBezTo>
                <a:cubicBezTo>
                  <a:pt x="21263" y="21600"/>
                  <a:pt x="21285" y="21553"/>
                  <a:pt x="21285" y="21495"/>
                </a:cubicBezTo>
                <a:lnTo>
                  <a:pt x="21285" y="21275"/>
                </a:lnTo>
                <a:cubicBezTo>
                  <a:pt x="21285" y="21218"/>
                  <a:pt x="21263" y="21171"/>
                  <a:pt x="21234" y="21171"/>
                </a:cubicBezTo>
                <a:close/>
                <a:moveTo>
                  <a:pt x="21547" y="21171"/>
                </a:moveTo>
                <a:cubicBezTo>
                  <a:pt x="21518" y="21171"/>
                  <a:pt x="21495" y="21218"/>
                  <a:pt x="21495" y="21275"/>
                </a:cubicBezTo>
                <a:lnTo>
                  <a:pt x="21495" y="21495"/>
                </a:lnTo>
                <a:cubicBezTo>
                  <a:pt x="21495" y="21553"/>
                  <a:pt x="21518" y="21600"/>
                  <a:pt x="21547" y="21600"/>
                </a:cubicBezTo>
                <a:cubicBezTo>
                  <a:pt x="21576" y="21600"/>
                  <a:pt x="21600" y="21553"/>
                  <a:pt x="21600" y="21495"/>
                </a:cubicBezTo>
                <a:lnTo>
                  <a:pt x="21600" y="21275"/>
                </a:lnTo>
                <a:cubicBezTo>
                  <a:pt x="21600" y="21218"/>
                  <a:pt x="21576" y="21171"/>
                  <a:pt x="21547" y="21171"/>
                </a:cubicBezTo>
                <a:close/>
              </a:path>
            </a:pathLst>
          </a:custGeom>
          <a:gradFill>
            <a:gsLst>
              <a:gs pos="845">
                <a:srgbClr val="E8E9F0">
                  <a:alpha val="49711"/>
                </a:srgbClr>
              </a:gs>
              <a:gs pos="24764">
                <a:srgbClr val="F4F4F8">
                  <a:alpha val="49711"/>
                </a:srgbClr>
              </a:gs>
              <a:gs pos="34398">
                <a:srgbClr val="FFFFFF">
                  <a:alpha val="49711"/>
                </a:srgbClr>
              </a:gs>
            </a:gsLst>
            <a:path>
              <a:fillToRect l="31295" t="-9993" r="68704" b="109993"/>
            </a:path>
          </a:gradFill>
          <a:ln w="12700">
            <a:miter lim="400000"/>
          </a:ln>
        </p:spPr>
        <p:txBody>
          <a:bodyPr lIns="45719" rIns="45719" anchor="ctr"/>
          <a:lstStyle/>
          <a:p>
            <a:pPr defTabSz="914400">
              <a:lnSpc>
                <a:spcPct val="100000"/>
              </a:lnSpc>
              <a:buClrTx/>
              <a:defRPr sz="1800" baseline="0"/>
            </a:pPr>
            <a:endParaRPr/>
          </a:p>
        </p:txBody>
      </p:sp>
      <p:sp>
        <p:nvSpPr>
          <p:cNvPr id="1289" name="Zvýšení produktivity…"/>
          <p:cNvSpPr txBox="1">
            <a:spLocks noGrp="1"/>
          </p:cNvSpPr>
          <p:nvPr>
            <p:ph type="body" sz="half" idx="21"/>
          </p:nvPr>
        </p:nvSpPr>
        <p:spPr>
          <a:xfrm>
            <a:off x="2462307" y="5447293"/>
            <a:ext cx="19459386" cy="4613618"/>
          </a:xfrm>
          <a:prstGeom prst="rect">
            <a:avLst/>
          </a:prstGeom>
        </p:spPr>
        <p:txBody>
          <a:bodyPr lIns="50800" tIns="50800" rIns="50800" bIns="50800" numCol="2" spcCol="972969">
            <a:noAutofit/>
          </a:bodyPr>
          <a:lstStyle/>
          <a:p>
            <a:pPr marL="698499" indent="-634999" defTabSz="825500">
              <a:lnSpc>
                <a:spcPct val="150000"/>
              </a:lnSpc>
              <a:spcBef>
                <a:spcPts val="0"/>
              </a:spcBef>
              <a:buSzPct val="50000"/>
              <a:buFontTx/>
              <a:buBlip>
                <a:blip r:embed="rId2"/>
              </a:buBlip>
              <a:defRPr sz="3800">
                <a:latin typeface="+mn-lt"/>
                <a:ea typeface="+mn-ea"/>
                <a:cs typeface="+mn-cs"/>
                <a:sym typeface="Montserrat SemiBold"/>
              </a:defRPr>
            </a:pPr>
            <a:r>
              <a:t>Zvýšení produktivity</a:t>
            </a:r>
          </a:p>
          <a:p>
            <a:pPr marL="698499" indent="-634999" defTabSz="825500">
              <a:lnSpc>
                <a:spcPct val="150000"/>
              </a:lnSpc>
              <a:spcBef>
                <a:spcPts val="0"/>
              </a:spcBef>
              <a:buSzPct val="50000"/>
              <a:buFontTx/>
              <a:buBlip>
                <a:blip r:embed="rId2"/>
              </a:buBlip>
              <a:defRPr sz="3800">
                <a:latin typeface="+mn-lt"/>
                <a:ea typeface="+mn-ea"/>
                <a:cs typeface="+mn-cs"/>
                <a:sym typeface="Montserrat SemiBold"/>
              </a:defRPr>
            </a:pPr>
            <a:r>
              <a:t>Efektivní komunikace</a:t>
            </a:r>
          </a:p>
          <a:p>
            <a:pPr marL="698499" indent="-634999" defTabSz="825500">
              <a:lnSpc>
                <a:spcPct val="150000"/>
              </a:lnSpc>
              <a:spcBef>
                <a:spcPts val="0"/>
              </a:spcBef>
              <a:buSzPct val="50000"/>
              <a:buFontTx/>
              <a:buBlip>
                <a:blip r:embed="rId2"/>
              </a:buBlip>
              <a:defRPr sz="3800">
                <a:latin typeface="+mn-lt"/>
                <a:ea typeface="+mn-ea"/>
                <a:cs typeface="+mn-cs"/>
                <a:sym typeface="Montserrat SemiBold"/>
              </a:defRPr>
            </a:pPr>
            <a:r>
              <a:t>Cloudové služby</a:t>
            </a:r>
          </a:p>
          <a:p>
            <a:pPr marL="698499" indent="-634999" defTabSz="825500">
              <a:lnSpc>
                <a:spcPct val="150000"/>
              </a:lnSpc>
              <a:spcBef>
                <a:spcPts val="0"/>
              </a:spcBef>
              <a:buSzPct val="50000"/>
              <a:buFontTx/>
              <a:buBlip>
                <a:blip r:embed="rId2"/>
              </a:buBlip>
              <a:defRPr sz="3800">
                <a:latin typeface="+mn-lt"/>
                <a:ea typeface="+mn-ea"/>
                <a:cs typeface="+mn-cs"/>
                <a:sym typeface="Montserrat SemiBold"/>
              </a:defRPr>
            </a:pPr>
            <a:r>
              <a:t>Data analýza</a:t>
            </a:r>
          </a:p>
          <a:p>
            <a:pPr marL="698499" indent="-634999" defTabSz="825500">
              <a:lnSpc>
                <a:spcPct val="150000"/>
              </a:lnSpc>
              <a:spcBef>
                <a:spcPts val="0"/>
              </a:spcBef>
              <a:buSzPct val="50000"/>
              <a:buFontTx/>
              <a:buBlip>
                <a:blip r:embed="rId2"/>
              </a:buBlip>
              <a:defRPr sz="3800">
                <a:latin typeface="+mn-lt"/>
                <a:ea typeface="+mn-ea"/>
                <a:cs typeface="+mn-cs"/>
                <a:sym typeface="Montserrat SemiBold"/>
              </a:defRPr>
            </a:pPr>
            <a:r>
              <a:t>Kybernetická bezpečnost</a:t>
            </a:r>
          </a:p>
          <a:p>
            <a:pPr marL="698499" indent="-634999" defTabSz="825500">
              <a:lnSpc>
                <a:spcPct val="150000"/>
              </a:lnSpc>
              <a:spcBef>
                <a:spcPts val="0"/>
              </a:spcBef>
              <a:buSzPct val="50000"/>
              <a:buFontTx/>
              <a:buBlip>
                <a:blip r:embed="rId2"/>
              </a:buBlip>
              <a:defRPr sz="3800">
                <a:latin typeface="+mn-lt"/>
                <a:ea typeface="+mn-ea"/>
                <a:cs typeface="+mn-cs"/>
                <a:sym typeface="Montserrat SemiBold"/>
              </a:defRPr>
            </a:pPr>
            <a:r>
              <a:t>Internet věcí</a:t>
            </a:r>
          </a:p>
          <a:p>
            <a:pPr marL="698499" indent="-634999" defTabSz="825500">
              <a:lnSpc>
                <a:spcPct val="150000"/>
              </a:lnSpc>
              <a:spcBef>
                <a:spcPts val="0"/>
              </a:spcBef>
              <a:buSzPct val="50000"/>
              <a:buFontTx/>
              <a:buBlip>
                <a:blip r:embed="rId2"/>
              </a:buBlip>
              <a:defRPr sz="3800">
                <a:latin typeface="+mn-lt"/>
                <a:ea typeface="+mn-ea"/>
                <a:cs typeface="+mn-cs"/>
                <a:sym typeface="Montserrat SemiBold"/>
              </a:defRPr>
            </a:pPr>
            <a:r>
              <a:t>Umělá inteligence</a:t>
            </a:r>
          </a:p>
          <a:p>
            <a:pPr marL="698499" indent="-634999" defTabSz="825500">
              <a:lnSpc>
                <a:spcPct val="150000"/>
              </a:lnSpc>
              <a:spcBef>
                <a:spcPts val="0"/>
              </a:spcBef>
              <a:buSzPct val="50000"/>
              <a:buFontTx/>
              <a:buBlip>
                <a:blip r:embed="rId2"/>
              </a:buBlip>
              <a:defRPr sz="3800">
                <a:latin typeface="+mn-lt"/>
                <a:ea typeface="+mn-ea"/>
                <a:cs typeface="+mn-cs"/>
                <a:sym typeface="Montserrat SemiBold"/>
              </a:defRPr>
            </a:pPr>
            <a:r>
              <a:t>Virtuální realita</a:t>
            </a:r>
          </a:p>
          <a:p>
            <a:pPr marL="698499" indent="-634999" defTabSz="825500">
              <a:lnSpc>
                <a:spcPct val="150000"/>
              </a:lnSpc>
              <a:spcBef>
                <a:spcPts val="0"/>
              </a:spcBef>
              <a:buSzPct val="50000"/>
              <a:buFontTx/>
              <a:buBlip>
                <a:blip r:embed="rId2"/>
              </a:buBlip>
              <a:defRPr sz="3800">
                <a:latin typeface="+mn-lt"/>
                <a:ea typeface="+mn-ea"/>
                <a:cs typeface="+mn-cs"/>
                <a:sym typeface="Montserrat SemiBold"/>
              </a:defRPr>
            </a:pPr>
            <a:r>
              <a:t>Mobilní aplikace</a:t>
            </a:r>
          </a:p>
          <a:p>
            <a:pPr marL="698499" indent="-634999" defTabSz="825500">
              <a:lnSpc>
                <a:spcPct val="150000"/>
              </a:lnSpc>
              <a:spcBef>
                <a:spcPts val="0"/>
              </a:spcBef>
              <a:buSzPct val="50000"/>
              <a:buFontTx/>
              <a:buBlip>
                <a:blip r:embed="rId2"/>
              </a:buBlip>
              <a:defRPr sz="3800">
                <a:latin typeface="+mn-lt"/>
                <a:ea typeface="+mn-ea"/>
                <a:cs typeface="+mn-cs"/>
                <a:sym typeface="Montserrat SemiBold"/>
              </a:defRPr>
            </a:pPr>
            <a:r>
              <a:t>Digitální transformace</a:t>
            </a:r>
          </a:p>
        </p:txBody>
      </p:sp>
      <p:sp>
        <p:nvSpPr>
          <p:cNvPr id="1290" name="H1 Montserrat SemiBold 64 – nadpis vlevo"/>
          <p:cNvSpPr txBox="1">
            <a:spLocks noGrp="1"/>
          </p:cNvSpPr>
          <p:nvPr>
            <p:ph type="body" sz="quarter" idx="22"/>
          </p:nvPr>
        </p:nvSpPr>
        <p:spPr>
          <a:xfrm>
            <a:off x="1371548" y="1522656"/>
            <a:ext cx="21640905" cy="1092201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/>
          <a:p>
            <a:pPr marL="0" indent="0" algn="ctr" defTabSz="825500">
              <a:lnSpc>
                <a:spcPct val="15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6400" i="1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t>H1 </a:t>
            </a:r>
            <a:r>
              <a:rPr>
                <a:solidFill>
                  <a:srgbClr val="6BE0C3"/>
                </a:solidFill>
              </a:rPr>
              <a:t>Montserrat</a:t>
            </a:r>
            <a:r>
              <a:t> SemiBold 64 – nadpis vlevo</a:t>
            </a:r>
          </a:p>
        </p:txBody>
      </p:sp>
      <p:sp>
        <p:nvSpPr>
          <p:cNvPr id="1291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2001499" y="13080999"/>
            <a:ext cx="368505" cy="374600"/>
          </a:xfrm>
          <a:prstGeom prst="rect">
            <a:avLst/>
          </a:prstGeom>
        </p:spPr>
        <p:txBody>
          <a:bodyPr lIns="50800" tIns="50800" rIns="50800" bIns="50800" anchor="b"/>
          <a:lstStyle>
            <a:lvl1pPr algn="ctr" defTabSz="584200">
              <a:buClr>
                <a:srgbClr val="000000"/>
              </a:buClr>
              <a:defRPr sz="1800" b="0">
                <a:solidFill>
                  <a:srgbClr val="000000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Kontakt (doplň si sebe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8" name="Volný tvar 6"/>
          <p:cNvSpPr/>
          <p:nvPr/>
        </p:nvSpPr>
        <p:spPr>
          <a:xfrm>
            <a:off x="134619" y="128682"/>
            <a:ext cx="24114762" cy="122132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3" y="0"/>
                </a:moveTo>
                <a:cubicBezTo>
                  <a:pt x="24" y="0"/>
                  <a:pt x="0" y="47"/>
                  <a:pt x="0" y="105"/>
                </a:cubicBezTo>
                <a:lnTo>
                  <a:pt x="0" y="325"/>
                </a:lnTo>
                <a:cubicBezTo>
                  <a:pt x="0" y="382"/>
                  <a:pt x="24" y="427"/>
                  <a:pt x="53" y="427"/>
                </a:cubicBezTo>
                <a:cubicBezTo>
                  <a:pt x="82" y="427"/>
                  <a:pt x="106" y="382"/>
                  <a:pt x="106" y="325"/>
                </a:cubicBezTo>
                <a:lnTo>
                  <a:pt x="106" y="105"/>
                </a:lnTo>
                <a:cubicBezTo>
                  <a:pt x="106" y="47"/>
                  <a:pt x="82" y="0"/>
                  <a:pt x="53" y="0"/>
                </a:cubicBezTo>
                <a:close/>
                <a:moveTo>
                  <a:pt x="367" y="0"/>
                </a:moveTo>
                <a:cubicBezTo>
                  <a:pt x="338" y="0"/>
                  <a:pt x="315" y="47"/>
                  <a:pt x="315" y="105"/>
                </a:cubicBezTo>
                <a:lnTo>
                  <a:pt x="315" y="325"/>
                </a:lnTo>
                <a:cubicBezTo>
                  <a:pt x="315" y="382"/>
                  <a:pt x="338" y="427"/>
                  <a:pt x="367" y="427"/>
                </a:cubicBezTo>
                <a:cubicBezTo>
                  <a:pt x="397" y="427"/>
                  <a:pt x="420" y="382"/>
                  <a:pt x="420" y="325"/>
                </a:cubicBezTo>
                <a:lnTo>
                  <a:pt x="420" y="105"/>
                </a:lnTo>
                <a:cubicBezTo>
                  <a:pt x="420" y="47"/>
                  <a:pt x="397" y="0"/>
                  <a:pt x="367" y="0"/>
                </a:cubicBezTo>
                <a:close/>
                <a:moveTo>
                  <a:pt x="1217" y="0"/>
                </a:moveTo>
                <a:cubicBezTo>
                  <a:pt x="1188" y="0"/>
                  <a:pt x="1164" y="47"/>
                  <a:pt x="1164" y="105"/>
                </a:cubicBezTo>
                <a:lnTo>
                  <a:pt x="1164" y="325"/>
                </a:lnTo>
                <a:cubicBezTo>
                  <a:pt x="1164" y="382"/>
                  <a:pt x="1188" y="427"/>
                  <a:pt x="1217" y="427"/>
                </a:cubicBezTo>
                <a:cubicBezTo>
                  <a:pt x="1246" y="427"/>
                  <a:pt x="1270" y="382"/>
                  <a:pt x="1270" y="325"/>
                </a:cubicBezTo>
                <a:lnTo>
                  <a:pt x="1270" y="105"/>
                </a:lnTo>
                <a:cubicBezTo>
                  <a:pt x="1270" y="47"/>
                  <a:pt x="1246" y="0"/>
                  <a:pt x="1217" y="0"/>
                </a:cubicBezTo>
                <a:close/>
                <a:moveTo>
                  <a:pt x="1532" y="0"/>
                </a:moveTo>
                <a:cubicBezTo>
                  <a:pt x="1503" y="0"/>
                  <a:pt x="1479" y="47"/>
                  <a:pt x="1479" y="105"/>
                </a:cubicBezTo>
                <a:lnTo>
                  <a:pt x="1479" y="325"/>
                </a:lnTo>
                <a:cubicBezTo>
                  <a:pt x="1479" y="382"/>
                  <a:pt x="1503" y="427"/>
                  <a:pt x="1532" y="427"/>
                </a:cubicBezTo>
                <a:cubicBezTo>
                  <a:pt x="1561" y="427"/>
                  <a:pt x="1584" y="382"/>
                  <a:pt x="1584" y="325"/>
                </a:cubicBezTo>
                <a:lnTo>
                  <a:pt x="1584" y="105"/>
                </a:lnTo>
                <a:cubicBezTo>
                  <a:pt x="1584" y="47"/>
                  <a:pt x="1561" y="0"/>
                  <a:pt x="1532" y="0"/>
                </a:cubicBezTo>
                <a:close/>
                <a:moveTo>
                  <a:pt x="2380" y="0"/>
                </a:moveTo>
                <a:cubicBezTo>
                  <a:pt x="2351" y="0"/>
                  <a:pt x="2329" y="47"/>
                  <a:pt x="2329" y="105"/>
                </a:cubicBezTo>
                <a:lnTo>
                  <a:pt x="2329" y="325"/>
                </a:lnTo>
                <a:cubicBezTo>
                  <a:pt x="2329" y="382"/>
                  <a:pt x="2351" y="427"/>
                  <a:pt x="2380" y="427"/>
                </a:cubicBezTo>
                <a:cubicBezTo>
                  <a:pt x="2409" y="427"/>
                  <a:pt x="2433" y="382"/>
                  <a:pt x="2433" y="325"/>
                </a:cubicBezTo>
                <a:lnTo>
                  <a:pt x="2433" y="105"/>
                </a:lnTo>
                <a:cubicBezTo>
                  <a:pt x="2433" y="47"/>
                  <a:pt x="2409" y="0"/>
                  <a:pt x="2380" y="0"/>
                </a:cubicBezTo>
                <a:close/>
                <a:moveTo>
                  <a:pt x="2695" y="0"/>
                </a:moveTo>
                <a:cubicBezTo>
                  <a:pt x="2666" y="0"/>
                  <a:pt x="2643" y="47"/>
                  <a:pt x="2643" y="105"/>
                </a:cubicBezTo>
                <a:lnTo>
                  <a:pt x="2643" y="325"/>
                </a:lnTo>
                <a:cubicBezTo>
                  <a:pt x="2643" y="382"/>
                  <a:pt x="2666" y="427"/>
                  <a:pt x="2695" y="427"/>
                </a:cubicBezTo>
                <a:cubicBezTo>
                  <a:pt x="2724" y="427"/>
                  <a:pt x="2748" y="382"/>
                  <a:pt x="2748" y="325"/>
                </a:cubicBezTo>
                <a:lnTo>
                  <a:pt x="2748" y="105"/>
                </a:lnTo>
                <a:cubicBezTo>
                  <a:pt x="2748" y="47"/>
                  <a:pt x="2724" y="0"/>
                  <a:pt x="2695" y="0"/>
                </a:cubicBezTo>
                <a:close/>
                <a:moveTo>
                  <a:pt x="3545" y="0"/>
                </a:moveTo>
                <a:cubicBezTo>
                  <a:pt x="3516" y="0"/>
                  <a:pt x="3492" y="47"/>
                  <a:pt x="3492" y="105"/>
                </a:cubicBezTo>
                <a:lnTo>
                  <a:pt x="3492" y="325"/>
                </a:lnTo>
                <a:cubicBezTo>
                  <a:pt x="3492" y="382"/>
                  <a:pt x="3516" y="427"/>
                  <a:pt x="3545" y="427"/>
                </a:cubicBezTo>
                <a:cubicBezTo>
                  <a:pt x="3574" y="427"/>
                  <a:pt x="3598" y="382"/>
                  <a:pt x="3598" y="325"/>
                </a:cubicBezTo>
                <a:lnTo>
                  <a:pt x="3598" y="105"/>
                </a:lnTo>
                <a:cubicBezTo>
                  <a:pt x="3598" y="47"/>
                  <a:pt x="3574" y="0"/>
                  <a:pt x="3545" y="0"/>
                </a:cubicBezTo>
                <a:close/>
                <a:moveTo>
                  <a:pt x="3859" y="0"/>
                </a:moveTo>
                <a:cubicBezTo>
                  <a:pt x="3830" y="0"/>
                  <a:pt x="3806" y="47"/>
                  <a:pt x="3806" y="105"/>
                </a:cubicBezTo>
                <a:lnTo>
                  <a:pt x="3806" y="325"/>
                </a:lnTo>
                <a:cubicBezTo>
                  <a:pt x="3806" y="382"/>
                  <a:pt x="3830" y="427"/>
                  <a:pt x="3859" y="427"/>
                </a:cubicBezTo>
                <a:cubicBezTo>
                  <a:pt x="3888" y="427"/>
                  <a:pt x="3912" y="382"/>
                  <a:pt x="3912" y="325"/>
                </a:cubicBezTo>
                <a:lnTo>
                  <a:pt x="3912" y="105"/>
                </a:lnTo>
                <a:cubicBezTo>
                  <a:pt x="3912" y="47"/>
                  <a:pt x="3888" y="0"/>
                  <a:pt x="3859" y="0"/>
                </a:cubicBezTo>
                <a:close/>
                <a:moveTo>
                  <a:pt x="4709" y="0"/>
                </a:moveTo>
                <a:cubicBezTo>
                  <a:pt x="4680" y="0"/>
                  <a:pt x="4656" y="47"/>
                  <a:pt x="4656" y="105"/>
                </a:cubicBezTo>
                <a:lnTo>
                  <a:pt x="4656" y="325"/>
                </a:lnTo>
                <a:cubicBezTo>
                  <a:pt x="4656" y="382"/>
                  <a:pt x="4680" y="427"/>
                  <a:pt x="4709" y="427"/>
                </a:cubicBezTo>
                <a:cubicBezTo>
                  <a:pt x="4738" y="427"/>
                  <a:pt x="4762" y="382"/>
                  <a:pt x="4762" y="325"/>
                </a:cubicBezTo>
                <a:lnTo>
                  <a:pt x="4762" y="105"/>
                </a:lnTo>
                <a:cubicBezTo>
                  <a:pt x="4762" y="47"/>
                  <a:pt x="4738" y="0"/>
                  <a:pt x="4709" y="0"/>
                </a:cubicBezTo>
                <a:close/>
                <a:moveTo>
                  <a:pt x="5023" y="0"/>
                </a:moveTo>
                <a:cubicBezTo>
                  <a:pt x="4994" y="0"/>
                  <a:pt x="4970" y="47"/>
                  <a:pt x="4970" y="105"/>
                </a:cubicBezTo>
                <a:lnTo>
                  <a:pt x="4970" y="325"/>
                </a:lnTo>
                <a:cubicBezTo>
                  <a:pt x="4970" y="382"/>
                  <a:pt x="4994" y="427"/>
                  <a:pt x="5023" y="427"/>
                </a:cubicBezTo>
                <a:cubicBezTo>
                  <a:pt x="5053" y="427"/>
                  <a:pt x="5076" y="382"/>
                  <a:pt x="5076" y="325"/>
                </a:cubicBezTo>
                <a:lnTo>
                  <a:pt x="5076" y="105"/>
                </a:lnTo>
                <a:cubicBezTo>
                  <a:pt x="5076" y="47"/>
                  <a:pt x="5053" y="0"/>
                  <a:pt x="5023" y="0"/>
                </a:cubicBezTo>
                <a:close/>
                <a:moveTo>
                  <a:pt x="5873" y="0"/>
                </a:moveTo>
                <a:cubicBezTo>
                  <a:pt x="5844" y="0"/>
                  <a:pt x="5820" y="47"/>
                  <a:pt x="5820" y="105"/>
                </a:cubicBezTo>
                <a:lnTo>
                  <a:pt x="5820" y="325"/>
                </a:lnTo>
                <a:cubicBezTo>
                  <a:pt x="5820" y="382"/>
                  <a:pt x="5844" y="427"/>
                  <a:pt x="5873" y="427"/>
                </a:cubicBezTo>
                <a:cubicBezTo>
                  <a:pt x="5902" y="427"/>
                  <a:pt x="5926" y="382"/>
                  <a:pt x="5926" y="325"/>
                </a:cubicBezTo>
                <a:lnTo>
                  <a:pt x="5926" y="105"/>
                </a:lnTo>
                <a:cubicBezTo>
                  <a:pt x="5926" y="47"/>
                  <a:pt x="5902" y="0"/>
                  <a:pt x="5873" y="0"/>
                </a:cubicBezTo>
                <a:close/>
                <a:moveTo>
                  <a:pt x="6188" y="0"/>
                </a:moveTo>
                <a:cubicBezTo>
                  <a:pt x="6159" y="0"/>
                  <a:pt x="6135" y="47"/>
                  <a:pt x="6135" y="105"/>
                </a:cubicBezTo>
                <a:lnTo>
                  <a:pt x="6135" y="325"/>
                </a:lnTo>
                <a:cubicBezTo>
                  <a:pt x="6135" y="382"/>
                  <a:pt x="6159" y="427"/>
                  <a:pt x="6188" y="427"/>
                </a:cubicBezTo>
                <a:cubicBezTo>
                  <a:pt x="6217" y="427"/>
                  <a:pt x="6240" y="382"/>
                  <a:pt x="6240" y="325"/>
                </a:cubicBezTo>
                <a:lnTo>
                  <a:pt x="6240" y="105"/>
                </a:lnTo>
                <a:cubicBezTo>
                  <a:pt x="6240" y="47"/>
                  <a:pt x="6217" y="0"/>
                  <a:pt x="6188" y="0"/>
                </a:cubicBezTo>
                <a:close/>
                <a:moveTo>
                  <a:pt x="7036" y="0"/>
                </a:moveTo>
                <a:cubicBezTo>
                  <a:pt x="7007" y="0"/>
                  <a:pt x="6984" y="47"/>
                  <a:pt x="6984" y="105"/>
                </a:cubicBezTo>
                <a:lnTo>
                  <a:pt x="6984" y="325"/>
                </a:lnTo>
                <a:cubicBezTo>
                  <a:pt x="6984" y="382"/>
                  <a:pt x="7007" y="427"/>
                  <a:pt x="7036" y="427"/>
                </a:cubicBezTo>
                <a:cubicBezTo>
                  <a:pt x="7065" y="427"/>
                  <a:pt x="7089" y="382"/>
                  <a:pt x="7089" y="325"/>
                </a:cubicBezTo>
                <a:lnTo>
                  <a:pt x="7089" y="105"/>
                </a:lnTo>
                <a:cubicBezTo>
                  <a:pt x="7089" y="47"/>
                  <a:pt x="7065" y="0"/>
                  <a:pt x="7036" y="0"/>
                </a:cubicBezTo>
                <a:close/>
                <a:moveTo>
                  <a:pt x="7351" y="0"/>
                </a:moveTo>
                <a:cubicBezTo>
                  <a:pt x="7322" y="0"/>
                  <a:pt x="7299" y="47"/>
                  <a:pt x="7299" y="105"/>
                </a:cubicBezTo>
                <a:lnTo>
                  <a:pt x="7299" y="325"/>
                </a:lnTo>
                <a:cubicBezTo>
                  <a:pt x="7299" y="382"/>
                  <a:pt x="7322" y="427"/>
                  <a:pt x="7351" y="427"/>
                </a:cubicBezTo>
                <a:cubicBezTo>
                  <a:pt x="7380" y="427"/>
                  <a:pt x="7404" y="382"/>
                  <a:pt x="7404" y="325"/>
                </a:cubicBezTo>
                <a:lnTo>
                  <a:pt x="7404" y="105"/>
                </a:lnTo>
                <a:cubicBezTo>
                  <a:pt x="7404" y="47"/>
                  <a:pt x="7380" y="0"/>
                  <a:pt x="7351" y="0"/>
                </a:cubicBezTo>
                <a:close/>
                <a:moveTo>
                  <a:pt x="8201" y="0"/>
                </a:moveTo>
                <a:cubicBezTo>
                  <a:pt x="8171" y="0"/>
                  <a:pt x="8148" y="47"/>
                  <a:pt x="8148" y="105"/>
                </a:cubicBezTo>
                <a:lnTo>
                  <a:pt x="8148" y="325"/>
                </a:lnTo>
                <a:cubicBezTo>
                  <a:pt x="8148" y="382"/>
                  <a:pt x="8171" y="427"/>
                  <a:pt x="8201" y="427"/>
                </a:cubicBezTo>
                <a:cubicBezTo>
                  <a:pt x="8230" y="427"/>
                  <a:pt x="8254" y="382"/>
                  <a:pt x="8254" y="325"/>
                </a:cubicBezTo>
                <a:lnTo>
                  <a:pt x="8254" y="105"/>
                </a:lnTo>
                <a:cubicBezTo>
                  <a:pt x="8254" y="47"/>
                  <a:pt x="8230" y="0"/>
                  <a:pt x="8201" y="0"/>
                </a:cubicBezTo>
                <a:close/>
                <a:moveTo>
                  <a:pt x="8515" y="0"/>
                </a:moveTo>
                <a:cubicBezTo>
                  <a:pt x="8486" y="0"/>
                  <a:pt x="8462" y="47"/>
                  <a:pt x="8462" y="105"/>
                </a:cubicBezTo>
                <a:lnTo>
                  <a:pt x="8462" y="325"/>
                </a:lnTo>
                <a:cubicBezTo>
                  <a:pt x="8462" y="382"/>
                  <a:pt x="8486" y="427"/>
                  <a:pt x="8515" y="427"/>
                </a:cubicBezTo>
                <a:cubicBezTo>
                  <a:pt x="8544" y="427"/>
                  <a:pt x="8568" y="382"/>
                  <a:pt x="8568" y="325"/>
                </a:cubicBezTo>
                <a:lnTo>
                  <a:pt x="8568" y="105"/>
                </a:lnTo>
                <a:cubicBezTo>
                  <a:pt x="8568" y="47"/>
                  <a:pt x="8544" y="0"/>
                  <a:pt x="8515" y="0"/>
                </a:cubicBezTo>
                <a:close/>
                <a:moveTo>
                  <a:pt x="9365" y="0"/>
                </a:moveTo>
                <a:cubicBezTo>
                  <a:pt x="9336" y="0"/>
                  <a:pt x="9312" y="47"/>
                  <a:pt x="9312" y="105"/>
                </a:cubicBezTo>
                <a:lnTo>
                  <a:pt x="9312" y="325"/>
                </a:lnTo>
                <a:cubicBezTo>
                  <a:pt x="9312" y="382"/>
                  <a:pt x="9336" y="427"/>
                  <a:pt x="9365" y="427"/>
                </a:cubicBezTo>
                <a:cubicBezTo>
                  <a:pt x="9394" y="427"/>
                  <a:pt x="9418" y="382"/>
                  <a:pt x="9418" y="325"/>
                </a:cubicBezTo>
                <a:lnTo>
                  <a:pt x="9418" y="105"/>
                </a:lnTo>
                <a:cubicBezTo>
                  <a:pt x="9418" y="47"/>
                  <a:pt x="9394" y="0"/>
                  <a:pt x="9365" y="0"/>
                </a:cubicBezTo>
                <a:close/>
                <a:moveTo>
                  <a:pt x="9679" y="0"/>
                </a:moveTo>
                <a:cubicBezTo>
                  <a:pt x="9650" y="0"/>
                  <a:pt x="9626" y="47"/>
                  <a:pt x="9626" y="105"/>
                </a:cubicBezTo>
                <a:lnTo>
                  <a:pt x="9626" y="325"/>
                </a:lnTo>
                <a:cubicBezTo>
                  <a:pt x="9626" y="382"/>
                  <a:pt x="9650" y="427"/>
                  <a:pt x="9679" y="427"/>
                </a:cubicBezTo>
                <a:cubicBezTo>
                  <a:pt x="9708" y="427"/>
                  <a:pt x="9732" y="382"/>
                  <a:pt x="9732" y="325"/>
                </a:cubicBezTo>
                <a:lnTo>
                  <a:pt x="9732" y="105"/>
                </a:lnTo>
                <a:cubicBezTo>
                  <a:pt x="9732" y="47"/>
                  <a:pt x="9708" y="0"/>
                  <a:pt x="9679" y="0"/>
                </a:cubicBezTo>
                <a:close/>
                <a:moveTo>
                  <a:pt x="10529" y="0"/>
                </a:moveTo>
                <a:cubicBezTo>
                  <a:pt x="10500" y="0"/>
                  <a:pt x="10476" y="47"/>
                  <a:pt x="10476" y="105"/>
                </a:cubicBezTo>
                <a:lnTo>
                  <a:pt x="10476" y="325"/>
                </a:lnTo>
                <a:cubicBezTo>
                  <a:pt x="10476" y="382"/>
                  <a:pt x="10500" y="427"/>
                  <a:pt x="10529" y="427"/>
                </a:cubicBezTo>
                <a:cubicBezTo>
                  <a:pt x="10558" y="427"/>
                  <a:pt x="10582" y="382"/>
                  <a:pt x="10582" y="325"/>
                </a:cubicBezTo>
                <a:lnTo>
                  <a:pt x="10582" y="105"/>
                </a:lnTo>
                <a:cubicBezTo>
                  <a:pt x="10582" y="47"/>
                  <a:pt x="10558" y="0"/>
                  <a:pt x="10529" y="0"/>
                </a:cubicBezTo>
                <a:close/>
                <a:moveTo>
                  <a:pt x="10844" y="0"/>
                </a:moveTo>
                <a:cubicBezTo>
                  <a:pt x="10814" y="0"/>
                  <a:pt x="10791" y="47"/>
                  <a:pt x="10791" y="105"/>
                </a:cubicBezTo>
                <a:lnTo>
                  <a:pt x="10791" y="325"/>
                </a:lnTo>
                <a:cubicBezTo>
                  <a:pt x="10791" y="382"/>
                  <a:pt x="10814" y="427"/>
                  <a:pt x="10844" y="427"/>
                </a:cubicBezTo>
                <a:cubicBezTo>
                  <a:pt x="10873" y="427"/>
                  <a:pt x="10895" y="382"/>
                  <a:pt x="10895" y="325"/>
                </a:cubicBezTo>
                <a:lnTo>
                  <a:pt x="10895" y="105"/>
                </a:lnTo>
                <a:cubicBezTo>
                  <a:pt x="10895" y="47"/>
                  <a:pt x="10873" y="0"/>
                  <a:pt x="10844" y="0"/>
                </a:cubicBezTo>
                <a:close/>
                <a:moveTo>
                  <a:pt x="11692" y="0"/>
                </a:moveTo>
                <a:cubicBezTo>
                  <a:pt x="11663" y="0"/>
                  <a:pt x="11640" y="47"/>
                  <a:pt x="11640" y="105"/>
                </a:cubicBezTo>
                <a:lnTo>
                  <a:pt x="11640" y="325"/>
                </a:lnTo>
                <a:cubicBezTo>
                  <a:pt x="11640" y="382"/>
                  <a:pt x="11663" y="427"/>
                  <a:pt x="11692" y="427"/>
                </a:cubicBezTo>
                <a:cubicBezTo>
                  <a:pt x="11721" y="427"/>
                  <a:pt x="11745" y="382"/>
                  <a:pt x="11745" y="325"/>
                </a:cubicBezTo>
                <a:lnTo>
                  <a:pt x="11745" y="105"/>
                </a:lnTo>
                <a:cubicBezTo>
                  <a:pt x="11745" y="47"/>
                  <a:pt x="11721" y="0"/>
                  <a:pt x="11692" y="0"/>
                </a:cubicBezTo>
                <a:close/>
                <a:moveTo>
                  <a:pt x="12007" y="0"/>
                </a:moveTo>
                <a:cubicBezTo>
                  <a:pt x="11978" y="0"/>
                  <a:pt x="11955" y="47"/>
                  <a:pt x="11955" y="105"/>
                </a:cubicBezTo>
                <a:lnTo>
                  <a:pt x="11955" y="325"/>
                </a:lnTo>
                <a:cubicBezTo>
                  <a:pt x="11955" y="382"/>
                  <a:pt x="11978" y="427"/>
                  <a:pt x="12007" y="427"/>
                </a:cubicBezTo>
                <a:cubicBezTo>
                  <a:pt x="12036" y="427"/>
                  <a:pt x="12060" y="382"/>
                  <a:pt x="12060" y="325"/>
                </a:cubicBezTo>
                <a:lnTo>
                  <a:pt x="12060" y="105"/>
                </a:lnTo>
                <a:cubicBezTo>
                  <a:pt x="12060" y="47"/>
                  <a:pt x="12036" y="0"/>
                  <a:pt x="12007" y="0"/>
                </a:cubicBezTo>
                <a:close/>
                <a:moveTo>
                  <a:pt x="12856" y="0"/>
                </a:moveTo>
                <a:cubicBezTo>
                  <a:pt x="12827" y="0"/>
                  <a:pt x="12804" y="47"/>
                  <a:pt x="12804" y="105"/>
                </a:cubicBezTo>
                <a:lnTo>
                  <a:pt x="12804" y="325"/>
                </a:lnTo>
                <a:cubicBezTo>
                  <a:pt x="12804" y="382"/>
                  <a:pt x="12827" y="427"/>
                  <a:pt x="12856" y="427"/>
                </a:cubicBezTo>
                <a:cubicBezTo>
                  <a:pt x="12886" y="427"/>
                  <a:pt x="12909" y="382"/>
                  <a:pt x="12909" y="325"/>
                </a:cubicBezTo>
                <a:lnTo>
                  <a:pt x="12909" y="105"/>
                </a:lnTo>
                <a:cubicBezTo>
                  <a:pt x="12909" y="47"/>
                  <a:pt x="12886" y="0"/>
                  <a:pt x="12856" y="0"/>
                </a:cubicBezTo>
                <a:close/>
                <a:moveTo>
                  <a:pt x="13171" y="0"/>
                </a:moveTo>
                <a:cubicBezTo>
                  <a:pt x="13142" y="0"/>
                  <a:pt x="13118" y="47"/>
                  <a:pt x="13118" y="105"/>
                </a:cubicBezTo>
                <a:lnTo>
                  <a:pt x="13118" y="325"/>
                </a:lnTo>
                <a:cubicBezTo>
                  <a:pt x="13118" y="382"/>
                  <a:pt x="13142" y="427"/>
                  <a:pt x="13171" y="427"/>
                </a:cubicBezTo>
                <a:cubicBezTo>
                  <a:pt x="13200" y="427"/>
                  <a:pt x="13224" y="382"/>
                  <a:pt x="13224" y="325"/>
                </a:cubicBezTo>
                <a:lnTo>
                  <a:pt x="13224" y="105"/>
                </a:lnTo>
                <a:cubicBezTo>
                  <a:pt x="13224" y="47"/>
                  <a:pt x="13200" y="0"/>
                  <a:pt x="13171" y="0"/>
                </a:cubicBezTo>
                <a:close/>
                <a:moveTo>
                  <a:pt x="14021" y="0"/>
                </a:moveTo>
                <a:cubicBezTo>
                  <a:pt x="13992" y="0"/>
                  <a:pt x="13968" y="47"/>
                  <a:pt x="13968" y="105"/>
                </a:cubicBezTo>
                <a:lnTo>
                  <a:pt x="13968" y="325"/>
                </a:lnTo>
                <a:cubicBezTo>
                  <a:pt x="13968" y="382"/>
                  <a:pt x="13992" y="427"/>
                  <a:pt x="14021" y="427"/>
                </a:cubicBezTo>
                <a:cubicBezTo>
                  <a:pt x="14050" y="427"/>
                  <a:pt x="14074" y="382"/>
                  <a:pt x="14074" y="325"/>
                </a:cubicBezTo>
                <a:lnTo>
                  <a:pt x="14074" y="105"/>
                </a:lnTo>
                <a:cubicBezTo>
                  <a:pt x="14074" y="47"/>
                  <a:pt x="14050" y="0"/>
                  <a:pt x="14021" y="0"/>
                </a:cubicBezTo>
                <a:close/>
                <a:moveTo>
                  <a:pt x="14335" y="0"/>
                </a:moveTo>
                <a:cubicBezTo>
                  <a:pt x="14306" y="0"/>
                  <a:pt x="14282" y="47"/>
                  <a:pt x="14282" y="105"/>
                </a:cubicBezTo>
                <a:lnTo>
                  <a:pt x="14282" y="325"/>
                </a:lnTo>
                <a:cubicBezTo>
                  <a:pt x="14282" y="382"/>
                  <a:pt x="14306" y="427"/>
                  <a:pt x="14335" y="427"/>
                </a:cubicBezTo>
                <a:cubicBezTo>
                  <a:pt x="14364" y="427"/>
                  <a:pt x="14388" y="382"/>
                  <a:pt x="14388" y="325"/>
                </a:cubicBezTo>
                <a:lnTo>
                  <a:pt x="14388" y="105"/>
                </a:lnTo>
                <a:cubicBezTo>
                  <a:pt x="14388" y="47"/>
                  <a:pt x="14364" y="0"/>
                  <a:pt x="14335" y="0"/>
                </a:cubicBezTo>
                <a:close/>
                <a:moveTo>
                  <a:pt x="15185" y="0"/>
                </a:moveTo>
                <a:cubicBezTo>
                  <a:pt x="15156" y="0"/>
                  <a:pt x="15132" y="47"/>
                  <a:pt x="15132" y="105"/>
                </a:cubicBezTo>
                <a:lnTo>
                  <a:pt x="15132" y="325"/>
                </a:lnTo>
                <a:cubicBezTo>
                  <a:pt x="15132" y="382"/>
                  <a:pt x="15156" y="427"/>
                  <a:pt x="15185" y="427"/>
                </a:cubicBezTo>
                <a:cubicBezTo>
                  <a:pt x="15214" y="427"/>
                  <a:pt x="15237" y="382"/>
                  <a:pt x="15237" y="325"/>
                </a:cubicBezTo>
                <a:lnTo>
                  <a:pt x="15237" y="105"/>
                </a:lnTo>
                <a:cubicBezTo>
                  <a:pt x="15237" y="47"/>
                  <a:pt x="15214" y="0"/>
                  <a:pt x="15185" y="0"/>
                </a:cubicBezTo>
                <a:close/>
                <a:moveTo>
                  <a:pt x="15500" y="0"/>
                </a:moveTo>
                <a:cubicBezTo>
                  <a:pt x="15470" y="0"/>
                  <a:pt x="15447" y="47"/>
                  <a:pt x="15447" y="105"/>
                </a:cubicBezTo>
                <a:lnTo>
                  <a:pt x="15447" y="325"/>
                </a:lnTo>
                <a:cubicBezTo>
                  <a:pt x="15447" y="382"/>
                  <a:pt x="15470" y="427"/>
                  <a:pt x="15500" y="427"/>
                </a:cubicBezTo>
                <a:cubicBezTo>
                  <a:pt x="15529" y="427"/>
                  <a:pt x="15551" y="382"/>
                  <a:pt x="15551" y="325"/>
                </a:cubicBezTo>
                <a:lnTo>
                  <a:pt x="15551" y="105"/>
                </a:lnTo>
                <a:cubicBezTo>
                  <a:pt x="15551" y="47"/>
                  <a:pt x="15529" y="0"/>
                  <a:pt x="15500" y="0"/>
                </a:cubicBezTo>
                <a:close/>
                <a:moveTo>
                  <a:pt x="16349" y="0"/>
                </a:moveTo>
                <a:cubicBezTo>
                  <a:pt x="16320" y="0"/>
                  <a:pt x="16296" y="47"/>
                  <a:pt x="16296" y="105"/>
                </a:cubicBezTo>
                <a:lnTo>
                  <a:pt x="16296" y="325"/>
                </a:lnTo>
                <a:cubicBezTo>
                  <a:pt x="16296" y="382"/>
                  <a:pt x="16320" y="427"/>
                  <a:pt x="16349" y="427"/>
                </a:cubicBezTo>
                <a:cubicBezTo>
                  <a:pt x="16378" y="427"/>
                  <a:pt x="16401" y="382"/>
                  <a:pt x="16401" y="325"/>
                </a:cubicBezTo>
                <a:lnTo>
                  <a:pt x="16401" y="105"/>
                </a:lnTo>
                <a:cubicBezTo>
                  <a:pt x="16401" y="47"/>
                  <a:pt x="16378" y="0"/>
                  <a:pt x="16349" y="0"/>
                </a:cubicBezTo>
                <a:close/>
                <a:moveTo>
                  <a:pt x="16663" y="0"/>
                </a:moveTo>
                <a:cubicBezTo>
                  <a:pt x="16634" y="0"/>
                  <a:pt x="16611" y="47"/>
                  <a:pt x="16611" y="105"/>
                </a:cubicBezTo>
                <a:lnTo>
                  <a:pt x="16611" y="325"/>
                </a:lnTo>
                <a:cubicBezTo>
                  <a:pt x="16611" y="382"/>
                  <a:pt x="16634" y="427"/>
                  <a:pt x="16663" y="427"/>
                </a:cubicBezTo>
                <a:cubicBezTo>
                  <a:pt x="16692" y="427"/>
                  <a:pt x="16716" y="382"/>
                  <a:pt x="16716" y="325"/>
                </a:cubicBezTo>
                <a:lnTo>
                  <a:pt x="16716" y="105"/>
                </a:lnTo>
                <a:cubicBezTo>
                  <a:pt x="16716" y="47"/>
                  <a:pt x="16692" y="0"/>
                  <a:pt x="16663" y="0"/>
                </a:cubicBezTo>
                <a:close/>
                <a:moveTo>
                  <a:pt x="17512" y="0"/>
                </a:moveTo>
                <a:cubicBezTo>
                  <a:pt x="17483" y="0"/>
                  <a:pt x="17459" y="47"/>
                  <a:pt x="17459" y="105"/>
                </a:cubicBezTo>
                <a:lnTo>
                  <a:pt x="17459" y="325"/>
                </a:lnTo>
                <a:cubicBezTo>
                  <a:pt x="17459" y="382"/>
                  <a:pt x="17483" y="427"/>
                  <a:pt x="17512" y="427"/>
                </a:cubicBezTo>
                <a:cubicBezTo>
                  <a:pt x="17541" y="427"/>
                  <a:pt x="17565" y="382"/>
                  <a:pt x="17565" y="325"/>
                </a:cubicBezTo>
                <a:lnTo>
                  <a:pt x="17565" y="105"/>
                </a:lnTo>
                <a:cubicBezTo>
                  <a:pt x="17565" y="47"/>
                  <a:pt x="17541" y="0"/>
                  <a:pt x="17512" y="0"/>
                </a:cubicBezTo>
                <a:close/>
                <a:moveTo>
                  <a:pt x="17827" y="0"/>
                </a:moveTo>
                <a:cubicBezTo>
                  <a:pt x="17798" y="0"/>
                  <a:pt x="17774" y="47"/>
                  <a:pt x="17774" y="105"/>
                </a:cubicBezTo>
                <a:lnTo>
                  <a:pt x="17774" y="325"/>
                </a:lnTo>
                <a:cubicBezTo>
                  <a:pt x="17774" y="382"/>
                  <a:pt x="17798" y="427"/>
                  <a:pt x="17827" y="427"/>
                </a:cubicBezTo>
                <a:cubicBezTo>
                  <a:pt x="17856" y="427"/>
                  <a:pt x="17880" y="382"/>
                  <a:pt x="17880" y="325"/>
                </a:cubicBezTo>
                <a:lnTo>
                  <a:pt x="17880" y="105"/>
                </a:lnTo>
                <a:cubicBezTo>
                  <a:pt x="17880" y="47"/>
                  <a:pt x="17856" y="0"/>
                  <a:pt x="17827" y="0"/>
                </a:cubicBezTo>
                <a:close/>
                <a:moveTo>
                  <a:pt x="18677" y="0"/>
                </a:moveTo>
                <a:cubicBezTo>
                  <a:pt x="18648" y="0"/>
                  <a:pt x="18624" y="47"/>
                  <a:pt x="18624" y="105"/>
                </a:cubicBezTo>
                <a:lnTo>
                  <a:pt x="18624" y="325"/>
                </a:lnTo>
                <a:cubicBezTo>
                  <a:pt x="18624" y="382"/>
                  <a:pt x="18648" y="427"/>
                  <a:pt x="18677" y="427"/>
                </a:cubicBezTo>
                <a:cubicBezTo>
                  <a:pt x="18706" y="427"/>
                  <a:pt x="18730" y="382"/>
                  <a:pt x="18730" y="325"/>
                </a:cubicBezTo>
                <a:lnTo>
                  <a:pt x="18730" y="105"/>
                </a:lnTo>
                <a:cubicBezTo>
                  <a:pt x="18730" y="47"/>
                  <a:pt x="18706" y="0"/>
                  <a:pt x="18677" y="0"/>
                </a:cubicBezTo>
                <a:close/>
                <a:moveTo>
                  <a:pt x="18991" y="0"/>
                </a:moveTo>
                <a:cubicBezTo>
                  <a:pt x="18962" y="0"/>
                  <a:pt x="18938" y="47"/>
                  <a:pt x="18938" y="105"/>
                </a:cubicBezTo>
                <a:lnTo>
                  <a:pt x="18938" y="325"/>
                </a:lnTo>
                <a:cubicBezTo>
                  <a:pt x="18938" y="382"/>
                  <a:pt x="18962" y="427"/>
                  <a:pt x="18991" y="427"/>
                </a:cubicBezTo>
                <a:cubicBezTo>
                  <a:pt x="19020" y="427"/>
                  <a:pt x="19044" y="382"/>
                  <a:pt x="19044" y="325"/>
                </a:cubicBezTo>
                <a:lnTo>
                  <a:pt x="19044" y="105"/>
                </a:lnTo>
                <a:cubicBezTo>
                  <a:pt x="19044" y="47"/>
                  <a:pt x="19020" y="0"/>
                  <a:pt x="18991" y="0"/>
                </a:cubicBezTo>
                <a:close/>
                <a:moveTo>
                  <a:pt x="19841" y="0"/>
                </a:moveTo>
                <a:cubicBezTo>
                  <a:pt x="19812" y="0"/>
                  <a:pt x="19788" y="47"/>
                  <a:pt x="19788" y="105"/>
                </a:cubicBezTo>
                <a:lnTo>
                  <a:pt x="19788" y="325"/>
                </a:lnTo>
                <a:cubicBezTo>
                  <a:pt x="19788" y="382"/>
                  <a:pt x="19812" y="427"/>
                  <a:pt x="19841" y="427"/>
                </a:cubicBezTo>
                <a:cubicBezTo>
                  <a:pt x="19870" y="427"/>
                  <a:pt x="19894" y="382"/>
                  <a:pt x="19894" y="325"/>
                </a:cubicBezTo>
                <a:lnTo>
                  <a:pt x="19894" y="105"/>
                </a:lnTo>
                <a:cubicBezTo>
                  <a:pt x="19894" y="47"/>
                  <a:pt x="19870" y="0"/>
                  <a:pt x="19841" y="0"/>
                </a:cubicBezTo>
                <a:close/>
                <a:moveTo>
                  <a:pt x="20155" y="0"/>
                </a:moveTo>
                <a:cubicBezTo>
                  <a:pt x="20126" y="0"/>
                  <a:pt x="20102" y="47"/>
                  <a:pt x="20102" y="105"/>
                </a:cubicBezTo>
                <a:lnTo>
                  <a:pt x="20102" y="325"/>
                </a:lnTo>
                <a:cubicBezTo>
                  <a:pt x="20102" y="382"/>
                  <a:pt x="20126" y="427"/>
                  <a:pt x="20155" y="427"/>
                </a:cubicBezTo>
                <a:cubicBezTo>
                  <a:pt x="20184" y="427"/>
                  <a:pt x="20207" y="382"/>
                  <a:pt x="20207" y="325"/>
                </a:cubicBezTo>
                <a:lnTo>
                  <a:pt x="20207" y="105"/>
                </a:lnTo>
                <a:cubicBezTo>
                  <a:pt x="20207" y="47"/>
                  <a:pt x="20184" y="0"/>
                  <a:pt x="20155" y="0"/>
                </a:cubicBezTo>
                <a:close/>
                <a:moveTo>
                  <a:pt x="21004" y="0"/>
                </a:moveTo>
                <a:cubicBezTo>
                  <a:pt x="20975" y="0"/>
                  <a:pt x="20952" y="47"/>
                  <a:pt x="20952" y="105"/>
                </a:cubicBezTo>
                <a:lnTo>
                  <a:pt x="20952" y="325"/>
                </a:lnTo>
                <a:cubicBezTo>
                  <a:pt x="20952" y="382"/>
                  <a:pt x="20975" y="427"/>
                  <a:pt x="21004" y="427"/>
                </a:cubicBezTo>
                <a:cubicBezTo>
                  <a:pt x="21033" y="427"/>
                  <a:pt x="21057" y="382"/>
                  <a:pt x="21057" y="325"/>
                </a:cubicBezTo>
                <a:lnTo>
                  <a:pt x="21057" y="105"/>
                </a:lnTo>
                <a:cubicBezTo>
                  <a:pt x="21057" y="47"/>
                  <a:pt x="21033" y="0"/>
                  <a:pt x="21004" y="0"/>
                </a:cubicBezTo>
                <a:close/>
                <a:moveTo>
                  <a:pt x="21319" y="0"/>
                </a:moveTo>
                <a:cubicBezTo>
                  <a:pt x="21289" y="0"/>
                  <a:pt x="21267" y="47"/>
                  <a:pt x="21267" y="105"/>
                </a:cubicBezTo>
                <a:lnTo>
                  <a:pt x="21267" y="325"/>
                </a:lnTo>
                <a:cubicBezTo>
                  <a:pt x="21267" y="382"/>
                  <a:pt x="21289" y="427"/>
                  <a:pt x="21319" y="427"/>
                </a:cubicBezTo>
                <a:cubicBezTo>
                  <a:pt x="21348" y="427"/>
                  <a:pt x="21372" y="382"/>
                  <a:pt x="21372" y="325"/>
                </a:cubicBezTo>
                <a:lnTo>
                  <a:pt x="21372" y="105"/>
                </a:lnTo>
                <a:cubicBezTo>
                  <a:pt x="21372" y="47"/>
                  <a:pt x="21348" y="0"/>
                  <a:pt x="21319" y="0"/>
                </a:cubicBezTo>
                <a:close/>
                <a:moveTo>
                  <a:pt x="281" y="730"/>
                </a:moveTo>
                <a:cubicBezTo>
                  <a:pt x="252" y="730"/>
                  <a:pt x="228" y="777"/>
                  <a:pt x="228" y="835"/>
                </a:cubicBezTo>
                <a:lnTo>
                  <a:pt x="228" y="1055"/>
                </a:lnTo>
                <a:cubicBezTo>
                  <a:pt x="228" y="1112"/>
                  <a:pt x="252" y="1157"/>
                  <a:pt x="281" y="1157"/>
                </a:cubicBezTo>
                <a:cubicBezTo>
                  <a:pt x="311" y="1157"/>
                  <a:pt x="334" y="1112"/>
                  <a:pt x="334" y="1055"/>
                </a:cubicBezTo>
                <a:lnTo>
                  <a:pt x="334" y="835"/>
                </a:lnTo>
                <a:cubicBezTo>
                  <a:pt x="334" y="777"/>
                  <a:pt x="311" y="730"/>
                  <a:pt x="281" y="730"/>
                </a:cubicBezTo>
                <a:close/>
                <a:moveTo>
                  <a:pt x="596" y="730"/>
                </a:moveTo>
                <a:cubicBezTo>
                  <a:pt x="567" y="730"/>
                  <a:pt x="543" y="777"/>
                  <a:pt x="543" y="835"/>
                </a:cubicBezTo>
                <a:lnTo>
                  <a:pt x="543" y="1055"/>
                </a:lnTo>
                <a:cubicBezTo>
                  <a:pt x="543" y="1112"/>
                  <a:pt x="567" y="1157"/>
                  <a:pt x="596" y="1157"/>
                </a:cubicBezTo>
                <a:cubicBezTo>
                  <a:pt x="625" y="1157"/>
                  <a:pt x="649" y="1112"/>
                  <a:pt x="649" y="1055"/>
                </a:cubicBezTo>
                <a:lnTo>
                  <a:pt x="649" y="835"/>
                </a:lnTo>
                <a:cubicBezTo>
                  <a:pt x="649" y="777"/>
                  <a:pt x="625" y="730"/>
                  <a:pt x="596" y="730"/>
                </a:cubicBezTo>
                <a:close/>
                <a:moveTo>
                  <a:pt x="1446" y="730"/>
                </a:moveTo>
                <a:cubicBezTo>
                  <a:pt x="1417" y="730"/>
                  <a:pt x="1393" y="777"/>
                  <a:pt x="1393" y="835"/>
                </a:cubicBezTo>
                <a:lnTo>
                  <a:pt x="1393" y="1055"/>
                </a:lnTo>
                <a:cubicBezTo>
                  <a:pt x="1393" y="1112"/>
                  <a:pt x="1417" y="1157"/>
                  <a:pt x="1446" y="1157"/>
                </a:cubicBezTo>
                <a:cubicBezTo>
                  <a:pt x="1475" y="1157"/>
                  <a:pt x="1499" y="1112"/>
                  <a:pt x="1499" y="1055"/>
                </a:cubicBezTo>
                <a:lnTo>
                  <a:pt x="1499" y="835"/>
                </a:lnTo>
                <a:cubicBezTo>
                  <a:pt x="1499" y="777"/>
                  <a:pt x="1475" y="730"/>
                  <a:pt x="1446" y="730"/>
                </a:cubicBezTo>
                <a:close/>
                <a:moveTo>
                  <a:pt x="1760" y="730"/>
                </a:moveTo>
                <a:cubicBezTo>
                  <a:pt x="1731" y="730"/>
                  <a:pt x="1707" y="777"/>
                  <a:pt x="1707" y="835"/>
                </a:cubicBezTo>
                <a:lnTo>
                  <a:pt x="1707" y="1055"/>
                </a:lnTo>
                <a:cubicBezTo>
                  <a:pt x="1707" y="1112"/>
                  <a:pt x="1731" y="1157"/>
                  <a:pt x="1760" y="1157"/>
                </a:cubicBezTo>
                <a:cubicBezTo>
                  <a:pt x="1789" y="1157"/>
                  <a:pt x="1813" y="1112"/>
                  <a:pt x="1813" y="1055"/>
                </a:cubicBezTo>
                <a:lnTo>
                  <a:pt x="1813" y="835"/>
                </a:lnTo>
                <a:cubicBezTo>
                  <a:pt x="1813" y="777"/>
                  <a:pt x="1789" y="730"/>
                  <a:pt x="1760" y="730"/>
                </a:cubicBezTo>
                <a:close/>
                <a:moveTo>
                  <a:pt x="2610" y="730"/>
                </a:moveTo>
                <a:cubicBezTo>
                  <a:pt x="2581" y="730"/>
                  <a:pt x="2557" y="777"/>
                  <a:pt x="2557" y="835"/>
                </a:cubicBezTo>
                <a:lnTo>
                  <a:pt x="2557" y="1055"/>
                </a:lnTo>
                <a:cubicBezTo>
                  <a:pt x="2557" y="1112"/>
                  <a:pt x="2581" y="1157"/>
                  <a:pt x="2610" y="1157"/>
                </a:cubicBezTo>
                <a:cubicBezTo>
                  <a:pt x="2639" y="1157"/>
                  <a:pt x="2662" y="1112"/>
                  <a:pt x="2662" y="1055"/>
                </a:cubicBezTo>
                <a:lnTo>
                  <a:pt x="2662" y="835"/>
                </a:lnTo>
                <a:cubicBezTo>
                  <a:pt x="2662" y="777"/>
                  <a:pt x="2639" y="730"/>
                  <a:pt x="2610" y="730"/>
                </a:cubicBezTo>
                <a:close/>
                <a:moveTo>
                  <a:pt x="2924" y="730"/>
                </a:moveTo>
                <a:cubicBezTo>
                  <a:pt x="2895" y="730"/>
                  <a:pt x="2871" y="777"/>
                  <a:pt x="2871" y="835"/>
                </a:cubicBezTo>
                <a:lnTo>
                  <a:pt x="2871" y="1055"/>
                </a:lnTo>
                <a:cubicBezTo>
                  <a:pt x="2871" y="1112"/>
                  <a:pt x="2895" y="1157"/>
                  <a:pt x="2924" y="1157"/>
                </a:cubicBezTo>
                <a:cubicBezTo>
                  <a:pt x="2954" y="1157"/>
                  <a:pt x="2976" y="1112"/>
                  <a:pt x="2976" y="1055"/>
                </a:cubicBezTo>
                <a:lnTo>
                  <a:pt x="2976" y="835"/>
                </a:lnTo>
                <a:cubicBezTo>
                  <a:pt x="2976" y="777"/>
                  <a:pt x="2954" y="730"/>
                  <a:pt x="2924" y="730"/>
                </a:cubicBezTo>
                <a:close/>
                <a:moveTo>
                  <a:pt x="3773" y="730"/>
                </a:moveTo>
                <a:cubicBezTo>
                  <a:pt x="3744" y="730"/>
                  <a:pt x="3721" y="777"/>
                  <a:pt x="3721" y="835"/>
                </a:cubicBezTo>
                <a:lnTo>
                  <a:pt x="3721" y="1055"/>
                </a:lnTo>
                <a:cubicBezTo>
                  <a:pt x="3721" y="1112"/>
                  <a:pt x="3744" y="1157"/>
                  <a:pt x="3773" y="1157"/>
                </a:cubicBezTo>
                <a:cubicBezTo>
                  <a:pt x="3802" y="1157"/>
                  <a:pt x="3826" y="1112"/>
                  <a:pt x="3826" y="1055"/>
                </a:cubicBezTo>
                <a:lnTo>
                  <a:pt x="3826" y="835"/>
                </a:lnTo>
                <a:cubicBezTo>
                  <a:pt x="3826" y="777"/>
                  <a:pt x="3802" y="730"/>
                  <a:pt x="3773" y="730"/>
                </a:cubicBezTo>
                <a:close/>
                <a:moveTo>
                  <a:pt x="4088" y="730"/>
                </a:moveTo>
                <a:cubicBezTo>
                  <a:pt x="4058" y="730"/>
                  <a:pt x="4035" y="777"/>
                  <a:pt x="4035" y="835"/>
                </a:cubicBezTo>
                <a:lnTo>
                  <a:pt x="4035" y="1055"/>
                </a:lnTo>
                <a:cubicBezTo>
                  <a:pt x="4035" y="1112"/>
                  <a:pt x="4058" y="1157"/>
                  <a:pt x="4088" y="1157"/>
                </a:cubicBezTo>
                <a:cubicBezTo>
                  <a:pt x="4117" y="1157"/>
                  <a:pt x="4141" y="1112"/>
                  <a:pt x="4141" y="1055"/>
                </a:cubicBezTo>
                <a:lnTo>
                  <a:pt x="4141" y="835"/>
                </a:lnTo>
                <a:cubicBezTo>
                  <a:pt x="4141" y="777"/>
                  <a:pt x="4117" y="730"/>
                  <a:pt x="4088" y="730"/>
                </a:cubicBezTo>
                <a:close/>
                <a:moveTo>
                  <a:pt x="4937" y="730"/>
                </a:moveTo>
                <a:cubicBezTo>
                  <a:pt x="4908" y="730"/>
                  <a:pt x="4884" y="777"/>
                  <a:pt x="4884" y="835"/>
                </a:cubicBezTo>
                <a:lnTo>
                  <a:pt x="4884" y="1055"/>
                </a:lnTo>
                <a:cubicBezTo>
                  <a:pt x="4884" y="1112"/>
                  <a:pt x="4908" y="1157"/>
                  <a:pt x="4937" y="1157"/>
                </a:cubicBezTo>
                <a:cubicBezTo>
                  <a:pt x="4966" y="1157"/>
                  <a:pt x="4990" y="1112"/>
                  <a:pt x="4990" y="1055"/>
                </a:cubicBezTo>
                <a:lnTo>
                  <a:pt x="4990" y="835"/>
                </a:lnTo>
                <a:cubicBezTo>
                  <a:pt x="4990" y="777"/>
                  <a:pt x="4966" y="730"/>
                  <a:pt x="4937" y="730"/>
                </a:cubicBezTo>
                <a:close/>
                <a:moveTo>
                  <a:pt x="5252" y="730"/>
                </a:moveTo>
                <a:cubicBezTo>
                  <a:pt x="5223" y="730"/>
                  <a:pt x="5199" y="777"/>
                  <a:pt x="5199" y="835"/>
                </a:cubicBezTo>
                <a:lnTo>
                  <a:pt x="5199" y="1055"/>
                </a:lnTo>
                <a:cubicBezTo>
                  <a:pt x="5199" y="1112"/>
                  <a:pt x="5223" y="1157"/>
                  <a:pt x="5252" y="1157"/>
                </a:cubicBezTo>
                <a:cubicBezTo>
                  <a:pt x="5281" y="1157"/>
                  <a:pt x="5305" y="1112"/>
                  <a:pt x="5305" y="1055"/>
                </a:cubicBezTo>
                <a:lnTo>
                  <a:pt x="5305" y="835"/>
                </a:lnTo>
                <a:cubicBezTo>
                  <a:pt x="5305" y="777"/>
                  <a:pt x="5281" y="730"/>
                  <a:pt x="5252" y="730"/>
                </a:cubicBezTo>
                <a:close/>
                <a:moveTo>
                  <a:pt x="6102" y="730"/>
                </a:moveTo>
                <a:cubicBezTo>
                  <a:pt x="6072" y="730"/>
                  <a:pt x="6049" y="777"/>
                  <a:pt x="6049" y="835"/>
                </a:cubicBezTo>
                <a:lnTo>
                  <a:pt x="6049" y="1055"/>
                </a:lnTo>
                <a:cubicBezTo>
                  <a:pt x="6049" y="1112"/>
                  <a:pt x="6072" y="1157"/>
                  <a:pt x="6102" y="1157"/>
                </a:cubicBezTo>
                <a:cubicBezTo>
                  <a:pt x="6131" y="1157"/>
                  <a:pt x="6155" y="1112"/>
                  <a:pt x="6155" y="1055"/>
                </a:cubicBezTo>
                <a:lnTo>
                  <a:pt x="6155" y="835"/>
                </a:lnTo>
                <a:cubicBezTo>
                  <a:pt x="6155" y="777"/>
                  <a:pt x="6131" y="730"/>
                  <a:pt x="6102" y="730"/>
                </a:cubicBezTo>
                <a:close/>
                <a:moveTo>
                  <a:pt x="6416" y="730"/>
                </a:moveTo>
                <a:cubicBezTo>
                  <a:pt x="6387" y="730"/>
                  <a:pt x="6363" y="777"/>
                  <a:pt x="6363" y="835"/>
                </a:cubicBezTo>
                <a:lnTo>
                  <a:pt x="6363" y="1055"/>
                </a:lnTo>
                <a:cubicBezTo>
                  <a:pt x="6363" y="1112"/>
                  <a:pt x="6387" y="1157"/>
                  <a:pt x="6416" y="1157"/>
                </a:cubicBezTo>
                <a:cubicBezTo>
                  <a:pt x="6445" y="1157"/>
                  <a:pt x="6469" y="1112"/>
                  <a:pt x="6469" y="1055"/>
                </a:cubicBezTo>
                <a:lnTo>
                  <a:pt x="6469" y="835"/>
                </a:lnTo>
                <a:cubicBezTo>
                  <a:pt x="6469" y="777"/>
                  <a:pt x="6445" y="730"/>
                  <a:pt x="6416" y="730"/>
                </a:cubicBezTo>
                <a:close/>
                <a:moveTo>
                  <a:pt x="7266" y="730"/>
                </a:moveTo>
                <a:cubicBezTo>
                  <a:pt x="7237" y="730"/>
                  <a:pt x="7213" y="777"/>
                  <a:pt x="7213" y="835"/>
                </a:cubicBezTo>
                <a:lnTo>
                  <a:pt x="7213" y="1055"/>
                </a:lnTo>
                <a:cubicBezTo>
                  <a:pt x="7213" y="1112"/>
                  <a:pt x="7237" y="1157"/>
                  <a:pt x="7266" y="1157"/>
                </a:cubicBezTo>
                <a:cubicBezTo>
                  <a:pt x="7295" y="1157"/>
                  <a:pt x="7318" y="1112"/>
                  <a:pt x="7318" y="1055"/>
                </a:cubicBezTo>
                <a:lnTo>
                  <a:pt x="7318" y="835"/>
                </a:lnTo>
                <a:cubicBezTo>
                  <a:pt x="7318" y="777"/>
                  <a:pt x="7295" y="730"/>
                  <a:pt x="7266" y="730"/>
                </a:cubicBezTo>
                <a:close/>
                <a:moveTo>
                  <a:pt x="7580" y="730"/>
                </a:moveTo>
                <a:cubicBezTo>
                  <a:pt x="7551" y="730"/>
                  <a:pt x="7527" y="777"/>
                  <a:pt x="7527" y="835"/>
                </a:cubicBezTo>
                <a:lnTo>
                  <a:pt x="7527" y="1055"/>
                </a:lnTo>
                <a:cubicBezTo>
                  <a:pt x="7527" y="1112"/>
                  <a:pt x="7551" y="1157"/>
                  <a:pt x="7580" y="1157"/>
                </a:cubicBezTo>
                <a:cubicBezTo>
                  <a:pt x="7609" y="1157"/>
                  <a:pt x="7632" y="1112"/>
                  <a:pt x="7632" y="1055"/>
                </a:cubicBezTo>
                <a:lnTo>
                  <a:pt x="7632" y="835"/>
                </a:lnTo>
                <a:cubicBezTo>
                  <a:pt x="7632" y="777"/>
                  <a:pt x="7609" y="730"/>
                  <a:pt x="7580" y="730"/>
                </a:cubicBezTo>
                <a:close/>
                <a:moveTo>
                  <a:pt x="8429" y="730"/>
                </a:moveTo>
                <a:cubicBezTo>
                  <a:pt x="8400" y="730"/>
                  <a:pt x="8377" y="777"/>
                  <a:pt x="8377" y="835"/>
                </a:cubicBezTo>
                <a:lnTo>
                  <a:pt x="8377" y="1055"/>
                </a:lnTo>
                <a:cubicBezTo>
                  <a:pt x="8377" y="1112"/>
                  <a:pt x="8400" y="1157"/>
                  <a:pt x="8429" y="1157"/>
                </a:cubicBezTo>
                <a:cubicBezTo>
                  <a:pt x="8458" y="1157"/>
                  <a:pt x="8482" y="1112"/>
                  <a:pt x="8482" y="1055"/>
                </a:cubicBezTo>
                <a:lnTo>
                  <a:pt x="8482" y="835"/>
                </a:lnTo>
                <a:cubicBezTo>
                  <a:pt x="8482" y="777"/>
                  <a:pt x="8458" y="730"/>
                  <a:pt x="8429" y="730"/>
                </a:cubicBezTo>
                <a:close/>
                <a:moveTo>
                  <a:pt x="8744" y="730"/>
                </a:moveTo>
                <a:cubicBezTo>
                  <a:pt x="8714" y="730"/>
                  <a:pt x="8691" y="777"/>
                  <a:pt x="8691" y="835"/>
                </a:cubicBezTo>
                <a:lnTo>
                  <a:pt x="8691" y="1055"/>
                </a:lnTo>
                <a:cubicBezTo>
                  <a:pt x="8691" y="1112"/>
                  <a:pt x="8714" y="1157"/>
                  <a:pt x="8744" y="1157"/>
                </a:cubicBezTo>
                <a:cubicBezTo>
                  <a:pt x="8773" y="1157"/>
                  <a:pt x="8796" y="1112"/>
                  <a:pt x="8796" y="1055"/>
                </a:cubicBezTo>
                <a:lnTo>
                  <a:pt x="8796" y="835"/>
                </a:lnTo>
                <a:cubicBezTo>
                  <a:pt x="8796" y="777"/>
                  <a:pt x="8773" y="730"/>
                  <a:pt x="8744" y="730"/>
                </a:cubicBezTo>
                <a:close/>
                <a:moveTo>
                  <a:pt x="9593" y="730"/>
                </a:moveTo>
                <a:cubicBezTo>
                  <a:pt x="9564" y="730"/>
                  <a:pt x="9540" y="777"/>
                  <a:pt x="9540" y="835"/>
                </a:cubicBezTo>
                <a:lnTo>
                  <a:pt x="9540" y="1055"/>
                </a:lnTo>
                <a:cubicBezTo>
                  <a:pt x="9540" y="1112"/>
                  <a:pt x="9564" y="1157"/>
                  <a:pt x="9593" y="1157"/>
                </a:cubicBezTo>
                <a:cubicBezTo>
                  <a:pt x="9622" y="1157"/>
                  <a:pt x="9646" y="1112"/>
                  <a:pt x="9646" y="1055"/>
                </a:cubicBezTo>
                <a:lnTo>
                  <a:pt x="9646" y="835"/>
                </a:lnTo>
                <a:cubicBezTo>
                  <a:pt x="9646" y="777"/>
                  <a:pt x="9622" y="730"/>
                  <a:pt x="9593" y="730"/>
                </a:cubicBezTo>
                <a:close/>
                <a:moveTo>
                  <a:pt x="9908" y="730"/>
                </a:moveTo>
                <a:cubicBezTo>
                  <a:pt x="9879" y="730"/>
                  <a:pt x="9855" y="777"/>
                  <a:pt x="9855" y="835"/>
                </a:cubicBezTo>
                <a:lnTo>
                  <a:pt x="9855" y="1055"/>
                </a:lnTo>
                <a:cubicBezTo>
                  <a:pt x="9855" y="1112"/>
                  <a:pt x="9879" y="1157"/>
                  <a:pt x="9908" y="1157"/>
                </a:cubicBezTo>
                <a:cubicBezTo>
                  <a:pt x="9937" y="1157"/>
                  <a:pt x="9961" y="1112"/>
                  <a:pt x="9961" y="1055"/>
                </a:cubicBezTo>
                <a:lnTo>
                  <a:pt x="9961" y="835"/>
                </a:lnTo>
                <a:cubicBezTo>
                  <a:pt x="9961" y="777"/>
                  <a:pt x="9937" y="730"/>
                  <a:pt x="9908" y="730"/>
                </a:cubicBezTo>
                <a:close/>
                <a:moveTo>
                  <a:pt x="10758" y="730"/>
                </a:moveTo>
                <a:cubicBezTo>
                  <a:pt x="10728" y="730"/>
                  <a:pt x="10705" y="777"/>
                  <a:pt x="10705" y="835"/>
                </a:cubicBezTo>
                <a:lnTo>
                  <a:pt x="10705" y="1055"/>
                </a:lnTo>
                <a:cubicBezTo>
                  <a:pt x="10705" y="1112"/>
                  <a:pt x="10728" y="1157"/>
                  <a:pt x="10758" y="1157"/>
                </a:cubicBezTo>
                <a:cubicBezTo>
                  <a:pt x="10787" y="1157"/>
                  <a:pt x="10810" y="1112"/>
                  <a:pt x="10810" y="1055"/>
                </a:cubicBezTo>
                <a:lnTo>
                  <a:pt x="10810" y="835"/>
                </a:lnTo>
                <a:cubicBezTo>
                  <a:pt x="10810" y="777"/>
                  <a:pt x="10787" y="730"/>
                  <a:pt x="10758" y="730"/>
                </a:cubicBezTo>
                <a:close/>
                <a:moveTo>
                  <a:pt x="11072" y="730"/>
                </a:moveTo>
                <a:cubicBezTo>
                  <a:pt x="11043" y="730"/>
                  <a:pt x="11019" y="777"/>
                  <a:pt x="11019" y="835"/>
                </a:cubicBezTo>
                <a:lnTo>
                  <a:pt x="11019" y="1055"/>
                </a:lnTo>
                <a:cubicBezTo>
                  <a:pt x="11019" y="1112"/>
                  <a:pt x="11043" y="1157"/>
                  <a:pt x="11072" y="1157"/>
                </a:cubicBezTo>
                <a:cubicBezTo>
                  <a:pt x="11101" y="1157"/>
                  <a:pt x="11125" y="1112"/>
                  <a:pt x="11125" y="1055"/>
                </a:cubicBezTo>
                <a:lnTo>
                  <a:pt x="11125" y="835"/>
                </a:lnTo>
                <a:cubicBezTo>
                  <a:pt x="11125" y="777"/>
                  <a:pt x="11101" y="730"/>
                  <a:pt x="11072" y="730"/>
                </a:cubicBezTo>
                <a:close/>
                <a:moveTo>
                  <a:pt x="11922" y="730"/>
                </a:moveTo>
                <a:cubicBezTo>
                  <a:pt x="11893" y="730"/>
                  <a:pt x="11869" y="777"/>
                  <a:pt x="11869" y="835"/>
                </a:cubicBezTo>
                <a:lnTo>
                  <a:pt x="11869" y="1055"/>
                </a:lnTo>
                <a:cubicBezTo>
                  <a:pt x="11869" y="1112"/>
                  <a:pt x="11893" y="1157"/>
                  <a:pt x="11922" y="1157"/>
                </a:cubicBezTo>
                <a:cubicBezTo>
                  <a:pt x="11951" y="1157"/>
                  <a:pt x="11974" y="1112"/>
                  <a:pt x="11974" y="1055"/>
                </a:cubicBezTo>
                <a:lnTo>
                  <a:pt x="11974" y="835"/>
                </a:lnTo>
                <a:cubicBezTo>
                  <a:pt x="11974" y="777"/>
                  <a:pt x="11951" y="730"/>
                  <a:pt x="11922" y="730"/>
                </a:cubicBezTo>
                <a:close/>
                <a:moveTo>
                  <a:pt x="12236" y="730"/>
                </a:moveTo>
                <a:cubicBezTo>
                  <a:pt x="12207" y="730"/>
                  <a:pt x="12183" y="777"/>
                  <a:pt x="12183" y="835"/>
                </a:cubicBezTo>
                <a:lnTo>
                  <a:pt x="12183" y="1055"/>
                </a:lnTo>
                <a:cubicBezTo>
                  <a:pt x="12183" y="1112"/>
                  <a:pt x="12207" y="1157"/>
                  <a:pt x="12236" y="1157"/>
                </a:cubicBezTo>
                <a:cubicBezTo>
                  <a:pt x="12265" y="1157"/>
                  <a:pt x="12288" y="1112"/>
                  <a:pt x="12288" y="1055"/>
                </a:cubicBezTo>
                <a:lnTo>
                  <a:pt x="12288" y="835"/>
                </a:lnTo>
                <a:cubicBezTo>
                  <a:pt x="12288" y="777"/>
                  <a:pt x="12265" y="730"/>
                  <a:pt x="12236" y="730"/>
                </a:cubicBezTo>
                <a:close/>
                <a:moveTo>
                  <a:pt x="13085" y="730"/>
                </a:moveTo>
                <a:cubicBezTo>
                  <a:pt x="13056" y="730"/>
                  <a:pt x="13032" y="777"/>
                  <a:pt x="13032" y="835"/>
                </a:cubicBezTo>
                <a:lnTo>
                  <a:pt x="13032" y="1055"/>
                </a:lnTo>
                <a:cubicBezTo>
                  <a:pt x="13032" y="1112"/>
                  <a:pt x="13056" y="1157"/>
                  <a:pt x="13085" y="1157"/>
                </a:cubicBezTo>
                <a:cubicBezTo>
                  <a:pt x="13114" y="1157"/>
                  <a:pt x="13138" y="1112"/>
                  <a:pt x="13138" y="1055"/>
                </a:cubicBezTo>
                <a:lnTo>
                  <a:pt x="13138" y="835"/>
                </a:lnTo>
                <a:cubicBezTo>
                  <a:pt x="13138" y="777"/>
                  <a:pt x="13114" y="730"/>
                  <a:pt x="13085" y="730"/>
                </a:cubicBezTo>
                <a:close/>
                <a:moveTo>
                  <a:pt x="13399" y="730"/>
                </a:moveTo>
                <a:cubicBezTo>
                  <a:pt x="13370" y="730"/>
                  <a:pt x="13348" y="777"/>
                  <a:pt x="13348" y="835"/>
                </a:cubicBezTo>
                <a:lnTo>
                  <a:pt x="13348" y="1055"/>
                </a:lnTo>
                <a:cubicBezTo>
                  <a:pt x="13348" y="1112"/>
                  <a:pt x="13370" y="1157"/>
                  <a:pt x="13399" y="1157"/>
                </a:cubicBezTo>
                <a:cubicBezTo>
                  <a:pt x="13428" y="1157"/>
                  <a:pt x="13452" y="1112"/>
                  <a:pt x="13452" y="1055"/>
                </a:cubicBezTo>
                <a:lnTo>
                  <a:pt x="13452" y="835"/>
                </a:lnTo>
                <a:cubicBezTo>
                  <a:pt x="13452" y="777"/>
                  <a:pt x="13428" y="730"/>
                  <a:pt x="13399" y="730"/>
                </a:cubicBezTo>
                <a:close/>
                <a:moveTo>
                  <a:pt x="14249" y="730"/>
                </a:moveTo>
                <a:cubicBezTo>
                  <a:pt x="14220" y="730"/>
                  <a:pt x="14196" y="777"/>
                  <a:pt x="14196" y="835"/>
                </a:cubicBezTo>
                <a:lnTo>
                  <a:pt x="14196" y="1055"/>
                </a:lnTo>
                <a:cubicBezTo>
                  <a:pt x="14196" y="1112"/>
                  <a:pt x="14220" y="1157"/>
                  <a:pt x="14249" y="1157"/>
                </a:cubicBezTo>
                <a:cubicBezTo>
                  <a:pt x="14278" y="1157"/>
                  <a:pt x="14302" y="1112"/>
                  <a:pt x="14302" y="1055"/>
                </a:cubicBezTo>
                <a:lnTo>
                  <a:pt x="14302" y="835"/>
                </a:lnTo>
                <a:cubicBezTo>
                  <a:pt x="14302" y="777"/>
                  <a:pt x="14278" y="730"/>
                  <a:pt x="14249" y="730"/>
                </a:cubicBezTo>
                <a:close/>
                <a:moveTo>
                  <a:pt x="14564" y="730"/>
                </a:moveTo>
                <a:cubicBezTo>
                  <a:pt x="14535" y="730"/>
                  <a:pt x="14511" y="777"/>
                  <a:pt x="14511" y="835"/>
                </a:cubicBezTo>
                <a:lnTo>
                  <a:pt x="14511" y="1055"/>
                </a:lnTo>
                <a:cubicBezTo>
                  <a:pt x="14511" y="1112"/>
                  <a:pt x="14535" y="1157"/>
                  <a:pt x="14564" y="1157"/>
                </a:cubicBezTo>
                <a:cubicBezTo>
                  <a:pt x="14593" y="1157"/>
                  <a:pt x="14617" y="1112"/>
                  <a:pt x="14617" y="1055"/>
                </a:cubicBezTo>
                <a:lnTo>
                  <a:pt x="14617" y="835"/>
                </a:lnTo>
                <a:cubicBezTo>
                  <a:pt x="14617" y="777"/>
                  <a:pt x="14593" y="730"/>
                  <a:pt x="14564" y="730"/>
                </a:cubicBezTo>
                <a:close/>
                <a:moveTo>
                  <a:pt x="15413" y="730"/>
                </a:moveTo>
                <a:cubicBezTo>
                  <a:pt x="15384" y="730"/>
                  <a:pt x="15360" y="777"/>
                  <a:pt x="15360" y="835"/>
                </a:cubicBezTo>
                <a:lnTo>
                  <a:pt x="15360" y="1055"/>
                </a:lnTo>
                <a:cubicBezTo>
                  <a:pt x="15360" y="1112"/>
                  <a:pt x="15384" y="1157"/>
                  <a:pt x="15413" y="1157"/>
                </a:cubicBezTo>
                <a:cubicBezTo>
                  <a:pt x="15442" y="1157"/>
                  <a:pt x="15465" y="1112"/>
                  <a:pt x="15465" y="1055"/>
                </a:cubicBezTo>
                <a:lnTo>
                  <a:pt x="15465" y="835"/>
                </a:lnTo>
                <a:cubicBezTo>
                  <a:pt x="15465" y="777"/>
                  <a:pt x="15442" y="730"/>
                  <a:pt x="15413" y="730"/>
                </a:cubicBezTo>
                <a:close/>
                <a:moveTo>
                  <a:pt x="15728" y="730"/>
                </a:moveTo>
                <a:cubicBezTo>
                  <a:pt x="15699" y="730"/>
                  <a:pt x="15675" y="777"/>
                  <a:pt x="15675" y="835"/>
                </a:cubicBezTo>
                <a:lnTo>
                  <a:pt x="15675" y="1055"/>
                </a:lnTo>
                <a:cubicBezTo>
                  <a:pt x="15675" y="1112"/>
                  <a:pt x="15699" y="1157"/>
                  <a:pt x="15728" y="1157"/>
                </a:cubicBezTo>
                <a:cubicBezTo>
                  <a:pt x="15757" y="1157"/>
                  <a:pt x="15781" y="1112"/>
                  <a:pt x="15781" y="1055"/>
                </a:cubicBezTo>
                <a:lnTo>
                  <a:pt x="15781" y="835"/>
                </a:lnTo>
                <a:cubicBezTo>
                  <a:pt x="15781" y="777"/>
                  <a:pt x="15757" y="730"/>
                  <a:pt x="15728" y="730"/>
                </a:cubicBezTo>
                <a:close/>
                <a:moveTo>
                  <a:pt x="16578" y="730"/>
                </a:moveTo>
                <a:cubicBezTo>
                  <a:pt x="16549" y="730"/>
                  <a:pt x="16525" y="777"/>
                  <a:pt x="16525" y="835"/>
                </a:cubicBezTo>
                <a:lnTo>
                  <a:pt x="16525" y="1055"/>
                </a:lnTo>
                <a:cubicBezTo>
                  <a:pt x="16525" y="1112"/>
                  <a:pt x="16549" y="1157"/>
                  <a:pt x="16578" y="1157"/>
                </a:cubicBezTo>
                <a:cubicBezTo>
                  <a:pt x="16607" y="1157"/>
                  <a:pt x="16630" y="1112"/>
                  <a:pt x="16630" y="1055"/>
                </a:cubicBezTo>
                <a:lnTo>
                  <a:pt x="16630" y="835"/>
                </a:lnTo>
                <a:cubicBezTo>
                  <a:pt x="16630" y="777"/>
                  <a:pt x="16607" y="730"/>
                  <a:pt x="16578" y="730"/>
                </a:cubicBezTo>
                <a:close/>
                <a:moveTo>
                  <a:pt x="16892" y="730"/>
                </a:moveTo>
                <a:cubicBezTo>
                  <a:pt x="16863" y="730"/>
                  <a:pt x="16839" y="777"/>
                  <a:pt x="16839" y="835"/>
                </a:cubicBezTo>
                <a:lnTo>
                  <a:pt x="16839" y="1055"/>
                </a:lnTo>
                <a:cubicBezTo>
                  <a:pt x="16839" y="1112"/>
                  <a:pt x="16863" y="1157"/>
                  <a:pt x="16892" y="1157"/>
                </a:cubicBezTo>
                <a:cubicBezTo>
                  <a:pt x="16921" y="1157"/>
                  <a:pt x="16944" y="1112"/>
                  <a:pt x="16944" y="1055"/>
                </a:cubicBezTo>
                <a:lnTo>
                  <a:pt x="16944" y="835"/>
                </a:lnTo>
                <a:cubicBezTo>
                  <a:pt x="16944" y="777"/>
                  <a:pt x="16921" y="730"/>
                  <a:pt x="16892" y="730"/>
                </a:cubicBezTo>
                <a:close/>
                <a:moveTo>
                  <a:pt x="17741" y="730"/>
                </a:moveTo>
                <a:cubicBezTo>
                  <a:pt x="17712" y="730"/>
                  <a:pt x="17689" y="777"/>
                  <a:pt x="17689" y="835"/>
                </a:cubicBezTo>
                <a:lnTo>
                  <a:pt x="17689" y="1055"/>
                </a:lnTo>
                <a:cubicBezTo>
                  <a:pt x="17689" y="1112"/>
                  <a:pt x="17712" y="1157"/>
                  <a:pt x="17741" y="1157"/>
                </a:cubicBezTo>
                <a:cubicBezTo>
                  <a:pt x="17770" y="1157"/>
                  <a:pt x="17794" y="1112"/>
                  <a:pt x="17794" y="1055"/>
                </a:cubicBezTo>
                <a:lnTo>
                  <a:pt x="17794" y="835"/>
                </a:lnTo>
                <a:cubicBezTo>
                  <a:pt x="17794" y="777"/>
                  <a:pt x="17770" y="730"/>
                  <a:pt x="17741" y="730"/>
                </a:cubicBezTo>
                <a:close/>
                <a:moveTo>
                  <a:pt x="18055" y="730"/>
                </a:moveTo>
                <a:cubicBezTo>
                  <a:pt x="18026" y="730"/>
                  <a:pt x="18002" y="777"/>
                  <a:pt x="18002" y="835"/>
                </a:cubicBezTo>
                <a:lnTo>
                  <a:pt x="18002" y="1055"/>
                </a:lnTo>
                <a:cubicBezTo>
                  <a:pt x="18002" y="1112"/>
                  <a:pt x="18026" y="1157"/>
                  <a:pt x="18055" y="1157"/>
                </a:cubicBezTo>
                <a:cubicBezTo>
                  <a:pt x="18085" y="1157"/>
                  <a:pt x="18108" y="1112"/>
                  <a:pt x="18108" y="1055"/>
                </a:cubicBezTo>
                <a:lnTo>
                  <a:pt x="18108" y="835"/>
                </a:lnTo>
                <a:cubicBezTo>
                  <a:pt x="18108" y="777"/>
                  <a:pt x="18085" y="730"/>
                  <a:pt x="18055" y="730"/>
                </a:cubicBezTo>
                <a:close/>
                <a:moveTo>
                  <a:pt x="18905" y="730"/>
                </a:moveTo>
                <a:cubicBezTo>
                  <a:pt x="18876" y="730"/>
                  <a:pt x="18852" y="777"/>
                  <a:pt x="18852" y="835"/>
                </a:cubicBezTo>
                <a:lnTo>
                  <a:pt x="18852" y="1055"/>
                </a:lnTo>
                <a:cubicBezTo>
                  <a:pt x="18852" y="1112"/>
                  <a:pt x="18876" y="1157"/>
                  <a:pt x="18905" y="1157"/>
                </a:cubicBezTo>
                <a:cubicBezTo>
                  <a:pt x="18934" y="1157"/>
                  <a:pt x="18958" y="1112"/>
                  <a:pt x="18958" y="1055"/>
                </a:cubicBezTo>
                <a:lnTo>
                  <a:pt x="18958" y="835"/>
                </a:lnTo>
                <a:cubicBezTo>
                  <a:pt x="18958" y="777"/>
                  <a:pt x="18934" y="730"/>
                  <a:pt x="18905" y="730"/>
                </a:cubicBezTo>
                <a:close/>
                <a:moveTo>
                  <a:pt x="19220" y="730"/>
                </a:moveTo>
                <a:cubicBezTo>
                  <a:pt x="19191" y="730"/>
                  <a:pt x="19167" y="777"/>
                  <a:pt x="19167" y="835"/>
                </a:cubicBezTo>
                <a:lnTo>
                  <a:pt x="19167" y="1055"/>
                </a:lnTo>
                <a:cubicBezTo>
                  <a:pt x="19167" y="1112"/>
                  <a:pt x="19191" y="1157"/>
                  <a:pt x="19220" y="1157"/>
                </a:cubicBezTo>
                <a:cubicBezTo>
                  <a:pt x="19249" y="1157"/>
                  <a:pt x="19273" y="1112"/>
                  <a:pt x="19273" y="1055"/>
                </a:cubicBezTo>
                <a:lnTo>
                  <a:pt x="19273" y="835"/>
                </a:lnTo>
                <a:cubicBezTo>
                  <a:pt x="19273" y="777"/>
                  <a:pt x="19249" y="730"/>
                  <a:pt x="19220" y="730"/>
                </a:cubicBezTo>
                <a:close/>
                <a:moveTo>
                  <a:pt x="20069" y="730"/>
                </a:moveTo>
                <a:cubicBezTo>
                  <a:pt x="20040" y="730"/>
                  <a:pt x="20016" y="777"/>
                  <a:pt x="20016" y="835"/>
                </a:cubicBezTo>
                <a:lnTo>
                  <a:pt x="20016" y="1055"/>
                </a:lnTo>
                <a:cubicBezTo>
                  <a:pt x="20016" y="1112"/>
                  <a:pt x="20040" y="1157"/>
                  <a:pt x="20069" y="1157"/>
                </a:cubicBezTo>
                <a:cubicBezTo>
                  <a:pt x="20099" y="1157"/>
                  <a:pt x="20122" y="1112"/>
                  <a:pt x="20122" y="1055"/>
                </a:cubicBezTo>
                <a:lnTo>
                  <a:pt x="20122" y="835"/>
                </a:lnTo>
                <a:cubicBezTo>
                  <a:pt x="20122" y="777"/>
                  <a:pt x="20099" y="730"/>
                  <a:pt x="20069" y="730"/>
                </a:cubicBezTo>
                <a:close/>
                <a:moveTo>
                  <a:pt x="20384" y="730"/>
                </a:moveTo>
                <a:cubicBezTo>
                  <a:pt x="20355" y="730"/>
                  <a:pt x="20331" y="777"/>
                  <a:pt x="20331" y="835"/>
                </a:cubicBezTo>
                <a:lnTo>
                  <a:pt x="20331" y="1055"/>
                </a:lnTo>
                <a:cubicBezTo>
                  <a:pt x="20331" y="1112"/>
                  <a:pt x="20355" y="1157"/>
                  <a:pt x="20384" y="1157"/>
                </a:cubicBezTo>
                <a:cubicBezTo>
                  <a:pt x="20413" y="1157"/>
                  <a:pt x="20436" y="1112"/>
                  <a:pt x="20436" y="1055"/>
                </a:cubicBezTo>
                <a:lnTo>
                  <a:pt x="20436" y="835"/>
                </a:lnTo>
                <a:cubicBezTo>
                  <a:pt x="20436" y="777"/>
                  <a:pt x="20413" y="730"/>
                  <a:pt x="20384" y="730"/>
                </a:cubicBezTo>
                <a:close/>
                <a:moveTo>
                  <a:pt x="21234" y="730"/>
                </a:moveTo>
                <a:cubicBezTo>
                  <a:pt x="21204" y="730"/>
                  <a:pt x="21181" y="777"/>
                  <a:pt x="21181" y="835"/>
                </a:cubicBezTo>
                <a:lnTo>
                  <a:pt x="21181" y="1055"/>
                </a:lnTo>
                <a:cubicBezTo>
                  <a:pt x="21181" y="1112"/>
                  <a:pt x="21204" y="1157"/>
                  <a:pt x="21234" y="1157"/>
                </a:cubicBezTo>
                <a:cubicBezTo>
                  <a:pt x="21263" y="1157"/>
                  <a:pt x="21285" y="1112"/>
                  <a:pt x="21285" y="1055"/>
                </a:cubicBezTo>
                <a:lnTo>
                  <a:pt x="21285" y="835"/>
                </a:lnTo>
                <a:cubicBezTo>
                  <a:pt x="21285" y="777"/>
                  <a:pt x="21263" y="730"/>
                  <a:pt x="21234" y="730"/>
                </a:cubicBezTo>
                <a:close/>
                <a:moveTo>
                  <a:pt x="21547" y="730"/>
                </a:moveTo>
                <a:cubicBezTo>
                  <a:pt x="21518" y="730"/>
                  <a:pt x="21495" y="777"/>
                  <a:pt x="21495" y="835"/>
                </a:cubicBezTo>
                <a:lnTo>
                  <a:pt x="21495" y="1055"/>
                </a:lnTo>
                <a:cubicBezTo>
                  <a:pt x="21495" y="1112"/>
                  <a:pt x="21518" y="1157"/>
                  <a:pt x="21547" y="1157"/>
                </a:cubicBezTo>
                <a:cubicBezTo>
                  <a:pt x="21576" y="1157"/>
                  <a:pt x="21600" y="1112"/>
                  <a:pt x="21600" y="1055"/>
                </a:cubicBezTo>
                <a:lnTo>
                  <a:pt x="21600" y="835"/>
                </a:lnTo>
                <a:cubicBezTo>
                  <a:pt x="21600" y="777"/>
                  <a:pt x="21576" y="730"/>
                  <a:pt x="21547" y="730"/>
                </a:cubicBezTo>
                <a:close/>
                <a:moveTo>
                  <a:pt x="53" y="1460"/>
                </a:moveTo>
                <a:cubicBezTo>
                  <a:pt x="24" y="1460"/>
                  <a:pt x="0" y="1507"/>
                  <a:pt x="0" y="1564"/>
                </a:cubicBezTo>
                <a:lnTo>
                  <a:pt x="0" y="1785"/>
                </a:lnTo>
                <a:cubicBezTo>
                  <a:pt x="0" y="1842"/>
                  <a:pt x="24" y="1887"/>
                  <a:pt x="53" y="1887"/>
                </a:cubicBezTo>
                <a:cubicBezTo>
                  <a:pt x="82" y="1887"/>
                  <a:pt x="106" y="1842"/>
                  <a:pt x="106" y="1785"/>
                </a:cubicBezTo>
                <a:lnTo>
                  <a:pt x="106" y="1564"/>
                </a:lnTo>
                <a:cubicBezTo>
                  <a:pt x="106" y="1507"/>
                  <a:pt x="82" y="1460"/>
                  <a:pt x="53" y="1460"/>
                </a:cubicBezTo>
                <a:close/>
                <a:moveTo>
                  <a:pt x="367" y="1460"/>
                </a:moveTo>
                <a:cubicBezTo>
                  <a:pt x="338" y="1460"/>
                  <a:pt x="315" y="1507"/>
                  <a:pt x="315" y="1564"/>
                </a:cubicBezTo>
                <a:lnTo>
                  <a:pt x="315" y="1785"/>
                </a:lnTo>
                <a:cubicBezTo>
                  <a:pt x="315" y="1842"/>
                  <a:pt x="338" y="1887"/>
                  <a:pt x="367" y="1887"/>
                </a:cubicBezTo>
                <a:cubicBezTo>
                  <a:pt x="397" y="1887"/>
                  <a:pt x="420" y="1842"/>
                  <a:pt x="420" y="1785"/>
                </a:cubicBezTo>
                <a:lnTo>
                  <a:pt x="420" y="1564"/>
                </a:lnTo>
                <a:cubicBezTo>
                  <a:pt x="420" y="1507"/>
                  <a:pt x="397" y="1460"/>
                  <a:pt x="367" y="1460"/>
                </a:cubicBezTo>
                <a:close/>
                <a:moveTo>
                  <a:pt x="1217" y="1460"/>
                </a:moveTo>
                <a:cubicBezTo>
                  <a:pt x="1188" y="1460"/>
                  <a:pt x="1164" y="1507"/>
                  <a:pt x="1164" y="1564"/>
                </a:cubicBezTo>
                <a:lnTo>
                  <a:pt x="1164" y="1785"/>
                </a:lnTo>
                <a:cubicBezTo>
                  <a:pt x="1164" y="1842"/>
                  <a:pt x="1188" y="1887"/>
                  <a:pt x="1217" y="1887"/>
                </a:cubicBezTo>
                <a:cubicBezTo>
                  <a:pt x="1246" y="1887"/>
                  <a:pt x="1270" y="1842"/>
                  <a:pt x="1270" y="1785"/>
                </a:cubicBezTo>
                <a:lnTo>
                  <a:pt x="1270" y="1564"/>
                </a:lnTo>
                <a:cubicBezTo>
                  <a:pt x="1270" y="1507"/>
                  <a:pt x="1246" y="1460"/>
                  <a:pt x="1217" y="1460"/>
                </a:cubicBezTo>
                <a:close/>
                <a:moveTo>
                  <a:pt x="1532" y="1460"/>
                </a:moveTo>
                <a:cubicBezTo>
                  <a:pt x="1503" y="1460"/>
                  <a:pt x="1479" y="1507"/>
                  <a:pt x="1479" y="1564"/>
                </a:cubicBezTo>
                <a:lnTo>
                  <a:pt x="1479" y="1785"/>
                </a:lnTo>
                <a:cubicBezTo>
                  <a:pt x="1479" y="1842"/>
                  <a:pt x="1503" y="1887"/>
                  <a:pt x="1532" y="1887"/>
                </a:cubicBezTo>
                <a:cubicBezTo>
                  <a:pt x="1561" y="1887"/>
                  <a:pt x="1584" y="1842"/>
                  <a:pt x="1584" y="1785"/>
                </a:cubicBezTo>
                <a:lnTo>
                  <a:pt x="1584" y="1564"/>
                </a:lnTo>
                <a:cubicBezTo>
                  <a:pt x="1584" y="1507"/>
                  <a:pt x="1561" y="1460"/>
                  <a:pt x="1532" y="1460"/>
                </a:cubicBezTo>
                <a:close/>
                <a:moveTo>
                  <a:pt x="2380" y="1460"/>
                </a:moveTo>
                <a:cubicBezTo>
                  <a:pt x="2351" y="1460"/>
                  <a:pt x="2329" y="1507"/>
                  <a:pt x="2329" y="1564"/>
                </a:cubicBezTo>
                <a:lnTo>
                  <a:pt x="2329" y="1785"/>
                </a:lnTo>
                <a:cubicBezTo>
                  <a:pt x="2329" y="1842"/>
                  <a:pt x="2351" y="1887"/>
                  <a:pt x="2380" y="1887"/>
                </a:cubicBezTo>
                <a:cubicBezTo>
                  <a:pt x="2409" y="1887"/>
                  <a:pt x="2433" y="1842"/>
                  <a:pt x="2433" y="1785"/>
                </a:cubicBezTo>
                <a:lnTo>
                  <a:pt x="2433" y="1564"/>
                </a:lnTo>
                <a:cubicBezTo>
                  <a:pt x="2433" y="1507"/>
                  <a:pt x="2409" y="1460"/>
                  <a:pt x="2380" y="1460"/>
                </a:cubicBezTo>
                <a:close/>
                <a:moveTo>
                  <a:pt x="2695" y="1460"/>
                </a:moveTo>
                <a:cubicBezTo>
                  <a:pt x="2666" y="1460"/>
                  <a:pt x="2643" y="1507"/>
                  <a:pt x="2643" y="1564"/>
                </a:cubicBezTo>
                <a:lnTo>
                  <a:pt x="2643" y="1785"/>
                </a:lnTo>
                <a:cubicBezTo>
                  <a:pt x="2643" y="1842"/>
                  <a:pt x="2666" y="1887"/>
                  <a:pt x="2695" y="1887"/>
                </a:cubicBezTo>
                <a:cubicBezTo>
                  <a:pt x="2724" y="1887"/>
                  <a:pt x="2748" y="1842"/>
                  <a:pt x="2748" y="1785"/>
                </a:cubicBezTo>
                <a:lnTo>
                  <a:pt x="2748" y="1564"/>
                </a:lnTo>
                <a:cubicBezTo>
                  <a:pt x="2748" y="1507"/>
                  <a:pt x="2724" y="1460"/>
                  <a:pt x="2695" y="1460"/>
                </a:cubicBezTo>
                <a:close/>
                <a:moveTo>
                  <a:pt x="3545" y="1460"/>
                </a:moveTo>
                <a:cubicBezTo>
                  <a:pt x="3516" y="1460"/>
                  <a:pt x="3492" y="1507"/>
                  <a:pt x="3492" y="1564"/>
                </a:cubicBezTo>
                <a:lnTo>
                  <a:pt x="3492" y="1785"/>
                </a:lnTo>
                <a:cubicBezTo>
                  <a:pt x="3492" y="1842"/>
                  <a:pt x="3516" y="1887"/>
                  <a:pt x="3545" y="1887"/>
                </a:cubicBezTo>
                <a:cubicBezTo>
                  <a:pt x="3574" y="1887"/>
                  <a:pt x="3598" y="1842"/>
                  <a:pt x="3598" y="1785"/>
                </a:cubicBezTo>
                <a:lnTo>
                  <a:pt x="3598" y="1564"/>
                </a:lnTo>
                <a:cubicBezTo>
                  <a:pt x="3598" y="1507"/>
                  <a:pt x="3574" y="1460"/>
                  <a:pt x="3545" y="1460"/>
                </a:cubicBezTo>
                <a:close/>
                <a:moveTo>
                  <a:pt x="3859" y="1460"/>
                </a:moveTo>
                <a:cubicBezTo>
                  <a:pt x="3830" y="1460"/>
                  <a:pt x="3806" y="1507"/>
                  <a:pt x="3806" y="1564"/>
                </a:cubicBezTo>
                <a:lnTo>
                  <a:pt x="3806" y="1785"/>
                </a:lnTo>
                <a:cubicBezTo>
                  <a:pt x="3806" y="1842"/>
                  <a:pt x="3830" y="1887"/>
                  <a:pt x="3859" y="1887"/>
                </a:cubicBezTo>
                <a:cubicBezTo>
                  <a:pt x="3888" y="1887"/>
                  <a:pt x="3912" y="1842"/>
                  <a:pt x="3912" y="1785"/>
                </a:cubicBezTo>
                <a:lnTo>
                  <a:pt x="3912" y="1564"/>
                </a:lnTo>
                <a:cubicBezTo>
                  <a:pt x="3912" y="1507"/>
                  <a:pt x="3888" y="1460"/>
                  <a:pt x="3859" y="1460"/>
                </a:cubicBezTo>
                <a:close/>
                <a:moveTo>
                  <a:pt x="4709" y="1460"/>
                </a:moveTo>
                <a:cubicBezTo>
                  <a:pt x="4680" y="1460"/>
                  <a:pt x="4656" y="1507"/>
                  <a:pt x="4656" y="1564"/>
                </a:cubicBezTo>
                <a:lnTo>
                  <a:pt x="4656" y="1785"/>
                </a:lnTo>
                <a:cubicBezTo>
                  <a:pt x="4656" y="1842"/>
                  <a:pt x="4680" y="1887"/>
                  <a:pt x="4709" y="1887"/>
                </a:cubicBezTo>
                <a:cubicBezTo>
                  <a:pt x="4738" y="1887"/>
                  <a:pt x="4762" y="1842"/>
                  <a:pt x="4762" y="1785"/>
                </a:cubicBezTo>
                <a:lnTo>
                  <a:pt x="4762" y="1564"/>
                </a:lnTo>
                <a:cubicBezTo>
                  <a:pt x="4762" y="1507"/>
                  <a:pt x="4738" y="1460"/>
                  <a:pt x="4709" y="1460"/>
                </a:cubicBezTo>
                <a:close/>
                <a:moveTo>
                  <a:pt x="5023" y="1460"/>
                </a:moveTo>
                <a:cubicBezTo>
                  <a:pt x="4994" y="1460"/>
                  <a:pt x="4970" y="1507"/>
                  <a:pt x="4970" y="1564"/>
                </a:cubicBezTo>
                <a:lnTo>
                  <a:pt x="4970" y="1785"/>
                </a:lnTo>
                <a:cubicBezTo>
                  <a:pt x="4970" y="1842"/>
                  <a:pt x="4994" y="1887"/>
                  <a:pt x="5023" y="1887"/>
                </a:cubicBezTo>
                <a:cubicBezTo>
                  <a:pt x="5053" y="1887"/>
                  <a:pt x="5076" y="1842"/>
                  <a:pt x="5076" y="1785"/>
                </a:cubicBezTo>
                <a:lnTo>
                  <a:pt x="5076" y="1564"/>
                </a:lnTo>
                <a:cubicBezTo>
                  <a:pt x="5076" y="1507"/>
                  <a:pt x="5053" y="1460"/>
                  <a:pt x="5023" y="1460"/>
                </a:cubicBezTo>
                <a:close/>
                <a:moveTo>
                  <a:pt x="5873" y="1460"/>
                </a:moveTo>
                <a:cubicBezTo>
                  <a:pt x="5844" y="1460"/>
                  <a:pt x="5820" y="1507"/>
                  <a:pt x="5820" y="1564"/>
                </a:cubicBezTo>
                <a:lnTo>
                  <a:pt x="5820" y="1785"/>
                </a:lnTo>
                <a:cubicBezTo>
                  <a:pt x="5820" y="1842"/>
                  <a:pt x="5844" y="1887"/>
                  <a:pt x="5873" y="1887"/>
                </a:cubicBezTo>
                <a:cubicBezTo>
                  <a:pt x="5902" y="1887"/>
                  <a:pt x="5926" y="1842"/>
                  <a:pt x="5926" y="1785"/>
                </a:cubicBezTo>
                <a:lnTo>
                  <a:pt x="5926" y="1564"/>
                </a:lnTo>
                <a:cubicBezTo>
                  <a:pt x="5926" y="1507"/>
                  <a:pt x="5902" y="1460"/>
                  <a:pt x="5873" y="1460"/>
                </a:cubicBezTo>
                <a:close/>
                <a:moveTo>
                  <a:pt x="6188" y="1460"/>
                </a:moveTo>
                <a:cubicBezTo>
                  <a:pt x="6159" y="1460"/>
                  <a:pt x="6135" y="1507"/>
                  <a:pt x="6135" y="1564"/>
                </a:cubicBezTo>
                <a:lnTo>
                  <a:pt x="6135" y="1785"/>
                </a:lnTo>
                <a:cubicBezTo>
                  <a:pt x="6135" y="1842"/>
                  <a:pt x="6159" y="1887"/>
                  <a:pt x="6188" y="1887"/>
                </a:cubicBezTo>
                <a:cubicBezTo>
                  <a:pt x="6217" y="1887"/>
                  <a:pt x="6240" y="1842"/>
                  <a:pt x="6240" y="1785"/>
                </a:cubicBezTo>
                <a:lnTo>
                  <a:pt x="6240" y="1564"/>
                </a:lnTo>
                <a:cubicBezTo>
                  <a:pt x="6240" y="1507"/>
                  <a:pt x="6217" y="1460"/>
                  <a:pt x="6188" y="1460"/>
                </a:cubicBezTo>
                <a:close/>
                <a:moveTo>
                  <a:pt x="7036" y="1460"/>
                </a:moveTo>
                <a:cubicBezTo>
                  <a:pt x="7007" y="1460"/>
                  <a:pt x="6984" y="1507"/>
                  <a:pt x="6984" y="1564"/>
                </a:cubicBezTo>
                <a:lnTo>
                  <a:pt x="6984" y="1785"/>
                </a:lnTo>
                <a:cubicBezTo>
                  <a:pt x="6984" y="1842"/>
                  <a:pt x="7007" y="1887"/>
                  <a:pt x="7036" y="1887"/>
                </a:cubicBezTo>
                <a:cubicBezTo>
                  <a:pt x="7065" y="1887"/>
                  <a:pt x="7089" y="1842"/>
                  <a:pt x="7089" y="1785"/>
                </a:cubicBezTo>
                <a:lnTo>
                  <a:pt x="7089" y="1564"/>
                </a:lnTo>
                <a:cubicBezTo>
                  <a:pt x="7089" y="1507"/>
                  <a:pt x="7065" y="1460"/>
                  <a:pt x="7036" y="1460"/>
                </a:cubicBezTo>
                <a:close/>
                <a:moveTo>
                  <a:pt x="7351" y="1460"/>
                </a:moveTo>
                <a:cubicBezTo>
                  <a:pt x="7322" y="1460"/>
                  <a:pt x="7299" y="1507"/>
                  <a:pt x="7299" y="1564"/>
                </a:cubicBezTo>
                <a:lnTo>
                  <a:pt x="7299" y="1785"/>
                </a:lnTo>
                <a:cubicBezTo>
                  <a:pt x="7299" y="1842"/>
                  <a:pt x="7322" y="1887"/>
                  <a:pt x="7351" y="1887"/>
                </a:cubicBezTo>
                <a:cubicBezTo>
                  <a:pt x="7380" y="1887"/>
                  <a:pt x="7404" y="1842"/>
                  <a:pt x="7404" y="1785"/>
                </a:cubicBezTo>
                <a:lnTo>
                  <a:pt x="7404" y="1564"/>
                </a:lnTo>
                <a:cubicBezTo>
                  <a:pt x="7404" y="1507"/>
                  <a:pt x="7380" y="1460"/>
                  <a:pt x="7351" y="1460"/>
                </a:cubicBezTo>
                <a:close/>
                <a:moveTo>
                  <a:pt x="8201" y="1460"/>
                </a:moveTo>
                <a:cubicBezTo>
                  <a:pt x="8171" y="1460"/>
                  <a:pt x="8148" y="1507"/>
                  <a:pt x="8148" y="1564"/>
                </a:cubicBezTo>
                <a:lnTo>
                  <a:pt x="8148" y="1785"/>
                </a:lnTo>
                <a:cubicBezTo>
                  <a:pt x="8148" y="1842"/>
                  <a:pt x="8171" y="1887"/>
                  <a:pt x="8201" y="1887"/>
                </a:cubicBezTo>
                <a:cubicBezTo>
                  <a:pt x="8230" y="1887"/>
                  <a:pt x="8254" y="1842"/>
                  <a:pt x="8254" y="1785"/>
                </a:cubicBezTo>
                <a:lnTo>
                  <a:pt x="8254" y="1564"/>
                </a:lnTo>
                <a:cubicBezTo>
                  <a:pt x="8254" y="1507"/>
                  <a:pt x="8230" y="1460"/>
                  <a:pt x="8201" y="1460"/>
                </a:cubicBezTo>
                <a:close/>
                <a:moveTo>
                  <a:pt x="8515" y="1460"/>
                </a:moveTo>
                <a:cubicBezTo>
                  <a:pt x="8486" y="1460"/>
                  <a:pt x="8462" y="1507"/>
                  <a:pt x="8462" y="1564"/>
                </a:cubicBezTo>
                <a:lnTo>
                  <a:pt x="8462" y="1785"/>
                </a:lnTo>
                <a:cubicBezTo>
                  <a:pt x="8462" y="1842"/>
                  <a:pt x="8486" y="1887"/>
                  <a:pt x="8515" y="1887"/>
                </a:cubicBezTo>
                <a:cubicBezTo>
                  <a:pt x="8544" y="1887"/>
                  <a:pt x="8568" y="1842"/>
                  <a:pt x="8568" y="1785"/>
                </a:cubicBezTo>
                <a:lnTo>
                  <a:pt x="8568" y="1564"/>
                </a:lnTo>
                <a:cubicBezTo>
                  <a:pt x="8568" y="1507"/>
                  <a:pt x="8544" y="1460"/>
                  <a:pt x="8515" y="1460"/>
                </a:cubicBezTo>
                <a:close/>
                <a:moveTo>
                  <a:pt x="9365" y="1460"/>
                </a:moveTo>
                <a:cubicBezTo>
                  <a:pt x="9336" y="1460"/>
                  <a:pt x="9312" y="1507"/>
                  <a:pt x="9312" y="1564"/>
                </a:cubicBezTo>
                <a:lnTo>
                  <a:pt x="9312" y="1785"/>
                </a:lnTo>
                <a:cubicBezTo>
                  <a:pt x="9312" y="1842"/>
                  <a:pt x="9336" y="1887"/>
                  <a:pt x="9365" y="1887"/>
                </a:cubicBezTo>
                <a:cubicBezTo>
                  <a:pt x="9394" y="1887"/>
                  <a:pt x="9418" y="1842"/>
                  <a:pt x="9418" y="1785"/>
                </a:cubicBezTo>
                <a:lnTo>
                  <a:pt x="9418" y="1564"/>
                </a:lnTo>
                <a:cubicBezTo>
                  <a:pt x="9418" y="1507"/>
                  <a:pt x="9394" y="1460"/>
                  <a:pt x="9365" y="1460"/>
                </a:cubicBezTo>
                <a:close/>
                <a:moveTo>
                  <a:pt x="9679" y="1460"/>
                </a:moveTo>
                <a:cubicBezTo>
                  <a:pt x="9650" y="1460"/>
                  <a:pt x="9626" y="1507"/>
                  <a:pt x="9626" y="1564"/>
                </a:cubicBezTo>
                <a:lnTo>
                  <a:pt x="9626" y="1785"/>
                </a:lnTo>
                <a:cubicBezTo>
                  <a:pt x="9626" y="1842"/>
                  <a:pt x="9650" y="1887"/>
                  <a:pt x="9679" y="1887"/>
                </a:cubicBezTo>
                <a:cubicBezTo>
                  <a:pt x="9708" y="1887"/>
                  <a:pt x="9732" y="1842"/>
                  <a:pt x="9732" y="1785"/>
                </a:cubicBezTo>
                <a:lnTo>
                  <a:pt x="9732" y="1564"/>
                </a:lnTo>
                <a:cubicBezTo>
                  <a:pt x="9732" y="1507"/>
                  <a:pt x="9708" y="1460"/>
                  <a:pt x="9679" y="1460"/>
                </a:cubicBezTo>
                <a:close/>
                <a:moveTo>
                  <a:pt x="10529" y="1460"/>
                </a:moveTo>
                <a:cubicBezTo>
                  <a:pt x="10500" y="1460"/>
                  <a:pt x="10476" y="1507"/>
                  <a:pt x="10476" y="1564"/>
                </a:cubicBezTo>
                <a:lnTo>
                  <a:pt x="10476" y="1785"/>
                </a:lnTo>
                <a:cubicBezTo>
                  <a:pt x="10476" y="1842"/>
                  <a:pt x="10500" y="1887"/>
                  <a:pt x="10529" y="1887"/>
                </a:cubicBezTo>
                <a:cubicBezTo>
                  <a:pt x="10558" y="1887"/>
                  <a:pt x="10582" y="1842"/>
                  <a:pt x="10582" y="1785"/>
                </a:cubicBezTo>
                <a:lnTo>
                  <a:pt x="10582" y="1564"/>
                </a:lnTo>
                <a:cubicBezTo>
                  <a:pt x="10582" y="1507"/>
                  <a:pt x="10558" y="1460"/>
                  <a:pt x="10529" y="1460"/>
                </a:cubicBezTo>
                <a:close/>
                <a:moveTo>
                  <a:pt x="10844" y="1460"/>
                </a:moveTo>
                <a:cubicBezTo>
                  <a:pt x="10814" y="1460"/>
                  <a:pt x="10791" y="1507"/>
                  <a:pt x="10791" y="1564"/>
                </a:cubicBezTo>
                <a:lnTo>
                  <a:pt x="10791" y="1785"/>
                </a:lnTo>
                <a:cubicBezTo>
                  <a:pt x="10791" y="1842"/>
                  <a:pt x="10814" y="1887"/>
                  <a:pt x="10844" y="1887"/>
                </a:cubicBezTo>
                <a:cubicBezTo>
                  <a:pt x="10873" y="1887"/>
                  <a:pt x="10895" y="1842"/>
                  <a:pt x="10895" y="1785"/>
                </a:cubicBezTo>
                <a:lnTo>
                  <a:pt x="10895" y="1564"/>
                </a:lnTo>
                <a:cubicBezTo>
                  <a:pt x="10895" y="1507"/>
                  <a:pt x="10873" y="1460"/>
                  <a:pt x="10844" y="1460"/>
                </a:cubicBezTo>
                <a:close/>
                <a:moveTo>
                  <a:pt x="11692" y="1460"/>
                </a:moveTo>
                <a:cubicBezTo>
                  <a:pt x="11663" y="1460"/>
                  <a:pt x="11640" y="1507"/>
                  <a:pt x="11640" y="1564"/>
                </a:cubicBezTo>
                <a:lnTo>
                  <a:pt x="11640" y="1785"/>
                </a:lnTo>
                <a:cubicBezTo>
                  <a:pt x="11640" y="1842"/>
                  <a:pt x="11663" y="1887"/>
                  <a:pt x="11692" y="1887"/>
                </a:cubicBezTo>
                <a:cubicBezTo>
                  <a:pt x="11721" y="1887"/>
                  <a:pt x="11745" y="1842"/>
                  <a:pt x="11745" y="1785"/>
                </a:cubicBezTo>
                <a:lnTo>
                  <a:pt x="11745" y="1564"/>
                </a:lnTo>
                <a:cubicBezTo>
                  <a:pt x="11745" y="1507"/>
                  <a:pt x="11721" y="1460"/>
                  <a:pt x="11692" y="1460"/>
                </a:cubicBezTo>
                <a:close/>
                <a:moveTo>
                  <a:pt x="12007" y="1460"/>
                </a:moveTo>
                <a:cubicBezTo>
                  <a:pt x="11978" y="1460"/>
                  <a:pt x="11955" y="1507"/>
                  <a:pt x="11955" y="1564"/>
                </a:cubicBezTo>
                <a:lnTo>
                  <a:pt x="11955" y="1785"/>
                </a:lnTo>
                <a:cubicBezTo>
                  <a:pt x="11955" y="1842"/>
                  <a:pt x="11978" y="1887"/>
                  <a:pt x="12007" y="1887"/>
                </a:cubicBezTo>
                <a:cubicBezTo>
                  <a:pt x="12036" y="1887"/>
                  <a:pt x="12060" y="1842"/>
                  <a:pt x="12060" y="1785"/>
                </a:cubicBezTo>
                <a:lnTo>
                  <a:pt x="12060" y="1564"/>
                </a:lnTo>
                <a:cubicBezTo>
                  <a:pt x="12060" y="1507"/>
                  <a:pt x="12036" y="1460"/>
                  <a:pt x="12007" y="1460"/>
                </a:cubicBezTo>
                <a:close/>
                <a:moveTo>
                  <a:pt x="12856" y="1460"/>
                </a:moveTo>
                <a:cubicBezTo>
                  <a:pt x="12827" y="1460"/>
                  <a:pt x="12804" y="1507"/>
                  <a:pt x="12804" y="1564"/>
                </a:cubicBezTo>
                <a:lnTo>
                  <a:pt x="12804" y="1785"/>
                </a:lnTo>
                <a:cubicBezTo>
                  <a:pt x="12804" y="1842"/>
                  <a:pt x="12827" y="1887"/>
                  <a:pt x="12856" y="1887"/>
                </a:cubicBezTo>
                <a:cubicBezTo>
                  <a:pt x="12886" y="1887"/>
                  <a:pt x="12909" y="1842"/>
                  <a:pt x="12909" y="1785"/>
                </a:cubicBezTo>
                <a:lnTo>
                  <a:pt x="12909" y="1564"/>
                </a:lnTo>
                <a:cubicBezTo>
                  <a:pt x="12909" y="1507"/>
                  <a:pt x="12886" y="1460"/>
                  <a:pt x="12856" y="1460"/>
                </a:cubicBezTo>
                <a:close/>
                <a:moveTo>
                  <a:pt x="13171" y="1460"/>
                </a:moveTo>
                <a:cubicBezTo>
                  <a:pt x="13142" y="1460"/>
                  <a:pt x="13118" y="1507"/>
                  <a:pt x="13118" y="1564"/>
                </a:cubicBezTo>
                <a:lnTo>
                  <a:pt x="13118" y="1785"/>
                </a:lnTo>
                <a:cubicBezTo>
                  <a:pt x="13118" y="1842"/>
                  <a:pt x="13142" y="1887"/>
                  <a:pt x="13171" y="1887"/>
                </a:cubicBezTo>
                <a:cubicBezTo>
                  <a:pt x="13200" y="1887"/>
                  <a:pt x="13224" y="1842"/>
                  <a:pt x="13224" y="1785"/>
                </a:cubicBezTo>
                <a:lnTo>
                  <a:pt x="13224" y="1564"/>
                </a:lnTo>
                <a:cubicBezTo>
                  <a:pt x="13224" y="1507"/>
                  <a:pt x="13200" y="1460"/>
                  <a:pt x="13171" y="1460"/>
                </a:cubicBezTo>
                <a:close/>
                <a:moveTo>
                  <a:pt x="14021" y="1460"/>
                </a:moveTo>
                <a:cubicBezTo>
                  <a:pt x="13992" y="1460"/>
                  <a:pt x="13968" y="1507"/>
                  <a:pt x="13968" y="1564"/>
                </a:cubicBezTo>
                <a:lnTo>
                  <a:pt x="13968" y="1785"/>
                </a:lnTo>
                <a:cubicBezTo>
                  <a:pt x="13968" y="1842"/>
                  <a:pt x="13992" y="1887"/>
                  <a:pt x="14021" y="1887"/>
                </a:cubicBezTo>
                <a:cubicBezTo>
                  <a:pt x="14050" y="1887"/>
                  <a:pt x="14074" y="1842"/>
                  <a:pt x="14074" y="1785"/>
                </a:cubicBezTo>
                <a:lnTo>
                  <a:pt x="14074" y="1564"/>
                </a:lnTo>
                <a:cubicBezTo>
                  <a:pt x="14074" y="1507"/>
                  <a:pt x="14050" y="1460"/>
                  <a:pt x="14021" y="1460"/>
                </a:cubicBezTo>
                <a:close/>
                <a:moveTo>
                  <a:pt x="14335" y="1460"/>
                </a:moveTo>
                <a:cubicBezTo>
                  <a:pt x="14306" y="1460"/>
                  <a:pt x="14282" y="1507"/>
                  <a:pt x="14282" y="1564"/>
                </a:cubicBezTo>
                <a:lnTo>
                  <a:pt x="14282" y="1785"/>
                </a:lnTo>
                <a:cubicBezTo>
                  <a:pt x="14282" y="1842"/>
                  <a:pt x="14306" y="1887"/>
                  <a:pt x="14335" y="1887"/>
                </a:cubicBezTo>
                <a:cubicBezTo>
                  <a:pt x="14364" y="1887"/>
                  <a:pt x="14388" y="1842"/>
                  <a:pt x="14388" y="1785"/>
                </a:cubicBezTo>
                <a:lnTo>
                  <a:pt x="14388" y="1564"/>
                </a:lnTo>
                <a:cubicBezTo>
                  <a:pt x="14388" y="1507"/>
                  <a:pt x="14364" y="1460"/>
                  <a:pt x="14335" y="1460"/>
                </a:cubicBezTo>
                <a:close/>
                <a:moveTo>
                  <a:pt x="15185" y="1460"/>
                </a:moveTo>
                <a:cubicBezTo>
                  <a:pt x="15156" y="1460"/>
                  <a:pt x="15132" y="1507"/>
                  <a:pt x="15132" y="1564"/>
                </a:cubicBezTo>
                <a:lnTo>
                  <a:pt x="15132" y="1785"/>
                </a:lnTo>
                <a:cubicBezTo>
                  <a:pt x="15132" y="1842"/>
                  <a:pt x="15156" y="1887"/>
                  <a:pt x="15185" y="1887"/>
                </a:cubicBezTo>
                <a:cubicBezTo>
                  <a:pt x="15214" y="1887"/>
                  <a:pt x="15237" y="1842"/>
                  <a:pt x="15237" y="1785"/>
                </a:cubicBezTo>
                <a:lnTo>
                  <a:pt x="15237" y="1564"/>
                </a:lnTo>
                <a:cubicBezTo>
                  <a:pt x="15237" y="1507"/>
                  <a:pt x="15214" y="1460"/>
                  <a:pt x="15185" y="1460"/>
                </a:cubicBezTo>
                <a:close/>
                <a:moveTo>
                  <a:pt x="15500" y="1460"/>
                </a:moveTo>
                <a:cubicBezTo>
                  <a:pt x="15470" y="1460"/>
                  <a:pt x="15447" y="1507"/>
                  <a:pt x="15447" y="1564"/>
                </a:cubicBezTo>
                <a:lnTo>
                  <a:pt x="15447" y="1785"/>
                </a:lnTo>
                <a:cubicBezTo>
                  <a:pt x="15447" y="1842"/>
                  <a:pt x="15470" y="1887"/>
                  <a:pt x="15500" y="1887"/>
                </a:cubicBezTo>
                <a:cubicBezTo>
                  <a:pt x="15529" y="1887"/>
                  <a:pt x="15551" y="1842"/>
                  <a:pt x="15551" y="1785"/>
                </a:cubicBezTo>
                <a:lnTo>
                  <a:pt x="15551" y="1564"/>
                </a:lnTo>
                <a:cubicBezTo>
                  <a:pt x="15551" y="1507"/>
                  <a:pt x="15529" y="1460"/>
                  <a:pt x="15500" y="1460"/>
                </a:cubicBezTo>
                <a:close/>
                <a:moveTo>
                  <a:pt x="16349" y="1460"/>
                </a:moveTo>
                <a:cubicBezTo>
                  <a:pt x="16320" y="1460"/>
                  <a:pt x="16296" y="1507"/>
                  <a:pt x="16296" y="1564"/>
                </a:cubicBezTo>
                <a:lnTo>
                  <a:pt x="16296" y="1785"/>
                </a:lnTo>
                <a:cubicBezTo>
                  <a:pt x="16296" y="1842"/>
                  <a:pt x="16320" y="1887"/>
                  <a:pt x="16349" y="1887"/>
                </a:cubicBezTo>
                <a:cubicBezTo>
                  <a:pt x="16378" y="1887"/>
                  <a:pt x="16401" y="1842"/>
                  <a:pt x="16401" y="1785"/>
                </a:cubicBezTo>
                <a:lnTo>
                  <a:pt x="16401" y="1564"/>
                </a:lnTo>
                <a:cubicBezTo>
                  <a:pt x="16401" y="1507"/>
                  <a:pt x="16378" y="1460"/>
                  <a:pt x="16349" y="1460"/>
                </a:cubicBezTo>
                <a:close/>
                <a:moveTo>
                  <a:pt x="16663" y="1460"/>
                </a:moveTo>
                <a:cubicBezTo>
                  <a:pt x="16634" y="1460"/>
                  <a:pt x="16611" y="1507"/>
                  <a:pt x="16611" y="1564"/>
                </a:cubicBezTo>
                <a:lnTo>
                  <a:pt x="16611" y="1785"/>
                </a:lnTo>
                <a:cubicBezTo>
                  <a:pt x="16611" y="1842"/>
                  <a:pt x="16634" y="1887"/>
                  <a:pt x="16663" y="1887"/>
                </a:cubicBezTo>
                <a:cubicBezTo>
                  <a:pt x="16692" y="1887"/>
                  <a:pt x="16716" y="1842"/>
                  <a:pt x="16716" y="1785"/>
                </a:cubicBezTo>
                <a:lnTo>
                  <a:pt x="16716" y="1564"/>
                </a:lnTo>
                <a:cubicBezTo>
                  <a:pt x="16716" y="1507"/>
                  <a:pt x="16692" y="1460"/>
                  <a:pt x="16663" y="1460"/>
                </a:cubicBezTo>
                <a:close/>
                <a:moveTo>
                  <a:pt x="17512" y="1460"/>
                </a:moveTo>
                <a:cubicBezTo>
                  <a:pt x="17483" y="1460"/>
                  <a:pt x="17459" y="1507"/>
                  <a:pt x="17459" y="1564"/>
                </a:cubicBezTo>
                <a:lnTo>
                  <a:pt x="17459" y="1785"/>
                </a:lnTo>
                <a:cubicBezTo>
                  <a:pt x="17459" y="1842"/>
                  <a:pt x="17483" y="1887"/>
                  <a:pt x="17512" y="1887"/>
                </a:cubicBezTo>
                <a:cubicBezTo>
                  <a:pt x="17541" y="1887"/>
                  <a:pt x="17565" y="1842"/>
                  <a:pt x="17565" y="1785"/>
                </a:cubicBezTo>
                <a:lnTo>
                  <a:pt x="17565" y="1564"/>
                </a:lnTo>
                <a:cubicBezTo>
                  <a:pt x="17565" y="1507"/>
                  <a:pt x="17541" y="1460"/>
                  <a:pt x="17512" y="1460"/>
                </a:cubicBezTo>
                <a:close/>
                <a:moveTo>
                  <a:pt x="17827" y="1460"/>
                </a:moveTo>
                <a:cubicBezTo>
                  <a:pt x="17798" y="1460"/>
                  <a:pt x="17774" y="1507"/>
                  <a:pt x="17774" y="1564"/>
                </a:cubicBezTo>
                <a:lnTo>
                  <a:pt x="17774" y="1785"/>
                </a:lnTo>
                <a:cubicBezTo>
                  <a:pt x="17774" y="1842"/>
                  <a:pt x="17798" y="1887"/>
                  <a:pt x="17827" y="1887"/>
                </a:cubicBezTo>
                <a:cubicBezTo>
                  <a:pt x="17856" y="1887"/>
                  <a:pt x="17880" y="1842"/>
                  <a:pt x="17880" y="1785"/>
                </a:cubicBezTo>
                <a:lnTo>
                  <a:pt x="17880" y="1564"/>
                </a:lnTo>
                <a:cubicBezTo>
                  <a:pt x="17880" y="1507"/>
                  <a:pt x="17856" y="1460"/>
                  <a:pt x="17827" y="1460"/>
                </a:cubicBezTo>
                <a:close/>
                <a:moveTo>
                  <a:pt x="18677" y="1460"/>
                </a:moveTo>
                <a:cubicBezTo>
                  <a:pt x="18648" y="1460"/>
                  <a:pt x="18624" y="1507"/>
                  <a:pt x="18624" y="1564"/>
                </a:cubicBezTo>
                <a:lnTo>
                  <a:pt x="18624" y="1785"/>
                </a:lnTo>
                <a:cubicBezTo>
                  <a:pt x="18624" y="1842"/>
                  <a:pt x="18648" y="1887"/>
                  <a:pt x="18677" y="1887"/>
                </a:cubicBezTo>
                <a:cubicBezTo>
                  <a:pt x="18706" y="1887"/>
                  <a:pt x="18730" y="1842"/>
                  <a:pt x="18730" y="1785"/>
                </a:cubicBezTo>
                <a:lnTo>
                  <a:pt x="18730" y="1564"/>
                </a:lnTo>
                <a:cubicBezTo>
                  <a:pt x="18730" y="1507"/>
                  <a:pt x="18706" y="1460"/>
                  <a:pt x="18677" y="1460"/>
                </a:cubicBezTo>
                <a:close/>
                <a:moveTo>
                  <a:pt x="18991" y="1460"/>
                </a:moveTo>
                <a:cubicBezTo>
                  <a:pt x="18962" y="1460"/>
                  <a:pt x="18938" y="1507"/>
                  <a:pt x="18938" y="1564"/>
                </a:cubicBezTo>
                <a:lnTo>
                  <a:pt x="18938" y="1785"/>
                </a:lnTo>
                <a:cubicBezTo>
                  <a:pt x="18938" y="1842"/>
                  <a:pt x="18962" y="1887"/>
                  <a:pt x="18991" y="1887"/>
                </a:cubicBezTo>
                <a:cubicBezTo>
                  <a:pt x="19020" y="1887"/>
                  <a:pt x="19044" y="1842"/>
                  <a:pt x="19044" y="1785"/>
                </a:cubicBezTo>
                <a:lnTo>
                  <a:pt x="19044" y="1564"/>
                </a:lnTo>
                <a:cubicBezTo>
                  <a:pt x="19044" y="1507"/>
                  <a:pt x="19020" y="1460"/>
                  <a:pt x="18991" y="1460"/>
                </a:cubicBezTo>
                <a:close/>
                <a:moveTo>
                  <a:pt x="19841" y="1460"/>
                </a:moveTo>
                <a:cubicBezTo>
                  <a:pt x="19812" y="1460"/>
                  <a:pt x="19788" y="1507"/>
                  <a:pt x="19788" y="1564"/>
                </a:cubicBezTo>
                <a:lnTo>
                  <a:pt x="19788" y="1785"/>
                </a:lnTo>
                <a:cubicBezTo>
                  <a:pt x="19788" y="1842"/>
                  <a:pt x="19812" y="1887"/>
                  <a:pt x="19841" y="1887"/>
                </a:cubicBezTo>
                <a:cubicBezTo>
                  <a:pt x="19870" y="1887"/>
                  <a:pt x="19894" y="1842"/>
                  <a:pt x="19894" y="1785"/>
                </a:cubicBezTo>
                <a:lnTo>
                  <a:pt x="19894" y="1564"/>
                </a:lnTo>
                <a:cubicBezTo>
                  <a:pt x="19894" y="1507"/>
                  <a:pt x="19870" y="1460"/>
                  <a:pt x="19841" y="1460"/>
                </a:cubicBezTo>
                <a:close/>
                <a:moveTo>
                  <a:pt x="20155" y="1460"/>
                </a:moveTo>
                <a:cubicBezTo>
                  <a:pt x="20126" y="1460"/>
                  <a:pt x="20102" y="1507"/>
                  <a:pt x="20102" y="1564"/>
                </a:cubicBezTo>
                <a:lnTo>
                  <a:pt x="20102" y="1785"/>
                </a:lnTo>
                <a:cubicBezTo>
                  <a:pt x="20102" y="1842"/>
                  <a:pt x="20126" y="1887"/>
                  <a:pt x="20155" y="1887"/>
                </a:cubicBezTo>
                <a:cubicBezTo>
                  <a:pt x="20184" y="1887"/>
                  <a:pt x="20207" y="1842"/>
                  <a:pt x="20207" y="1785"/>
                </a:cubicBezTo>
                <a:lnTo>
                  <a:pt x="20207" y="1564"/>
                </a:lnTo>
                <a:cubicBezTo>
                  <a:pt x="20207" y="1507"/>
                  <a:pt x="20184" y="1460"/>
                  <a:pt x="20155" y="1460"/>
                </a:cubicBezTo>
                <a:close/>
                <a:moveTo>
                  <a:pt x="21004" y="1460"/>
                </a:moveTo>
                <a:cubicBezTo>
                  <a:pt x="20975" y="1460"/>
                  <a:pt x="20952" y="1507"/>
                  <a:pt x="20952" y="1564"/>
                </a:cubicBezTo>
                <a:lnTo>
                  <a:pt x="20952" y="1785"/>
                </a:lnTo>
                <a:cubicBezTo>
                  <a:pt x="20952" y="1842"/>
                  <a:pt x="20975" y="1887"/>
                  <a:pt x="21004" y="1887"/>
                </a:cubicBezTo>
                <a:cubicBezTo>
                  <a:pt x="21033" y="1887"/>
                  <a:pt x="21057" y="1842"/>
                  <a:pt x="21057" y="1785"/>
                </a:cubicBezTo>
                <a:lnTo>
                  <a:pt x="21057" y="1564"/>
                </a:lnTo>
                <a:cubicBezTo>
                  <a:pt x="21057" y="1507"/>
                  <a:pt x="21033" y="1460"/>
                  <a:pt x="21004" y="1460"/>
                </a:cubicBezTo>
                <a:close/>
                <a:moveTo>
                  <a:pt x="21319" y="1460"/>
                </a:moveTo>
                <a:cubicBezTo>
                  <a:pt x="21289" y="1460"/>
                  <a:pt x="21267" y="1507"/>
                  <a:pt x="21267" y="1564"/>
                </a:cubicBezTo>
                <a:lnTo>
                  <a:pt x="21267" y="1785"/>
                </a:lnTo>
                <a:cubicBezTo>
                  <a:pt x="21267" y="1842"/>
                  <a:pt x="21289" y="1887"/>
                  <a:pt x="21319" y="1887"/>
                </a:cubicBezTo>
                <a:cubicBezTo>
                  <a:pt x="21348" y="1887"/>
                  <a:pt x="21372" y="1842"/>
                  <a:pt x="21372" y="1785"/>
                </a:cubicBezTo>
                <a:lnTo>
                  <a:pt x="21372" y="1564"/>
                </a:lnTo>
                <a:cubicBezTo>
                  <a:pt x="21372" y="1507"/>
                  <a:pt x="21348" y="1460"/>
                  <a:pt x="21319" y="1460"/>
                </a:cubicBezTo>
                <a:close/>
                <a:moveTo>
                  <a:pt x="281" y="2190"/>
                </a:moveTo>
                <a:cubicBezTo>
                  <a:pt x="252" y="2190"/>
                  <a:pt x="228" y="2237"/>
                  <a:pt x="228" y="2294"/>
                </a:cubicBezTo>
                <a:lnTo>
                  <a:pt x="228" y="2515"/>
                </a:lnTo>
                <a:cubicBezTo>
                  <a:pt x="228" y="2572"/>
                  <a:pt x="252" y="2617"/>
                  <a:pt x="281" y="2617"/>
                </a:cubicBezTo>
                <a:cubicBezTo>
                  <a:pt x="311" y="2617"/>
                  <a:pt x="334" y="2572"/>
                  <a:pt x="334" y="2515"/>
                </a:cubicBezTo>
                <a:lnTo>
                  <a:pt x="334" y="2294"/>
                </a:lnTo>
                <a:cubicBezTo>
                  <a:pt x="334" y="2237"/>
                  <a:pt x="311" y="2190"/>
                  <a:pt x="281" y="2190"/>
                </a:cubicBezTo>
                <a:close/>
                <a:moveTo>
                  <a:pt x="596" y="2190"/>
                </a:moveTo>
                <a:cubicBezTo>
                  <a:pt x="567" y="2190"/>
                  <a:pt x="543" y="2237"/>
                  <a:pt x="543" y="2294"/>
                </a:cubicBezTo>
                <a:lnTo>
                  <a:pt x="543" y="2515"/>
                </a:lnTo>
                <a:cubicBezTo>
                  <a:pt x="543" y="2572"/>
                  <a:pt x="567" y="2617"/>
                  <a:pt x="596" y="2617"/>
                </a:cubicBezTo>
                <a:cubicBezTo>
                  <a:pt x="625" y="2617"/>
                  <a:pt x="649" y="2572"/>
                  <a:pt x="649" y="2515"/>
                </a:cubicBezTo>
                <a:lnTo>
                  <a:pt x="649" y="2294"/>
                </a:lnTo>
                <a:cubicBezTo>
                  <a:pt x="649" y="2237"/>
                  <a:pt x="625" y="2190"/>
                  <a:pt x="596" y="2190"/>
                </a:cubicBezTo>
                <a:close/>
                <a:moveTo>
                  <a:pt x="1446" y="2190"/>
                </a:moveTo>
                <a:cubicBezTo>
                  <a:pt x="1417" y="2190"/>
                  <a:pt x="1393" y="2237"/>
                  <a:pt x="1393" y="2294"/>
                </a:cubicBezTo>
                <a:lnTo>
                  <a:pt x="1393" y="2515"/>
                </a:lnTo>
                <a:cubicBezTo>
                  <a:pt x="1393" y="2572"/>
                  <a:pt x="1417" y="2617"/>
                  <a:pt x="1446" y="2617"/>
                </a:cubicBezTo>
                <a:cubicBezTo>
                  <a:pt x="1475" y="2617"/>
                  <a:pt x="1499" y="2572"/>
                  <a:pt x="1499" y="2515"/>
                </a:cubicBezTo>
                <a:lnTo>
                  <a:pt x="1499" y="2294"/>
                </a:lnTo>
                <a:cubicBezTo>
                  <a:pt x="1499" y="2237"/>
                  <a:pt x="1475" y="2190"/>
                  <a:pt x="1446" y="2190"/>
                </a:cubicBezTo>
                <a:close/>
                <a:moveTo>
                  <a:pt x="1760" y="2190"/>
                </a:moveTo>
                <a:cubicBezTo>
                  <a:pt x="1731" y="2190"/>
                  <a:pt x="1707" y="2237"/>
                  <a:pt x="1707" y="2294"/>
                </a:cubicBezTo>
                <a:lnTo>
                  <a:pt x="1707" y="2515"/>
                </a:lnTo>
                <a:cubicBezTo>
                  <a:pt x="1707" y="2572"/>
                  <a:pt x="1731" y="2617"/>
                  <a:pt x="1760" y="2617"/>
                </a:cubicBezTo>
                <a:cubicBezTo>
                  <a:pt x="1789" y="2617"/>
                  <a:pt x="1813" y="2572"/>
                  <a:pt x="1813" y="2515"/>
                </a:cubicBezTo>
                <a:lnTo>
                  <a:pt x="1813" y="2294"/>
                </a:lnTo>
                <a:cubicBezTo>
                  <a:pt x="1813" y="2237"/>
                  <a:pt x="1789" y="2190"/>
                  <a:pt x="1760" y="2190"/>
                </a:cubicBezTo>
                <a:close/>
                <a:moveTo>
                  <a:pt x="2610" y="2190"/>
                </a:moveTo>
                <a:cubicBezTo>
                  <a:pt x="2581" y="2190"/>
                  <a:pt x="2557" y="2237"/>
                  <a:pt x="2557" y="2294"/>
                </a:cubicBezTo>
                <a:lnTo>
                  <a:pt x="2557" y="2515"/>
                </a:lnTo>
                <a:cubicBezTo>
                  <a:pt x="2557" y="2572"/>
                  <a:pt x="2581" y="2617"/>
                  <a:pt x="2610" y="2617"/>
                </a:cubicBezTo>
                <a:cubicBezTo>
                  <a:pt x="2639" y="2617"/>
                  <a:pt x="2662" y="2572"/>
                  <a:pt x="2662" y="2515"/>
                </a:cubicBezTo>
                <a:lnTo>
                  <a:pt x="2662" y="2294"/>
                </a:lnTo>
                <a:cubicBezTo>
                  <a:pt x="2662" y="2237"/>
                  <a:pt x="2639" y="2190"/>
                  <a:pt x="2610" y="2190"/>
                </a:cubicBezTo>
                <a:close/>
                <a:moveTo>
                  <a:pt x="2924" y="2190"/>
                </a:moveTo>
                <a:cubicBezTo>
                  <a:pt x="2895" y="2190"/>
                  <a:pt x="2871" y="2237"/>
                  <a:pt x="2871" y="2294"/>
                </a:cubicBezTo>
                <a:lnTo>
                  <a:pt x="2871" y="2515"/>
                </a:lnTo>
                <a:cubicBezTo>
                  <a:pt x="2871" y="2572"/>
                  <a:pt x="2895" y="2617"/>
                  <a:pt x="2924" y="2617"/>
                </a:cubicBezTo>
                <a:cubicBezTo>
                  <a:pt x="2954" y="2617"/>
                  <a:pt x="2976" y="2572"/>
                  <a:pt x="2976" y="2515"/>
                </a:cubicBezTo>
                <a:lnTo>
                  <a:pt x="2976" y="2294"/>
                </a:lnTo>
                <a:cubicBezTo>
                  <a:pt x="2976" y="2237"/>
                  <a:pt x="2954" y="2190"/>
                  <a:pt x="2924" y="2190"/>
                </a:cubicBezTo>
                <a:close/>
                <a:moveTo>
                  <a:pt x="3773" y="2190"/>
                </a:moveTo>
                <a:cubicBezTo>
                  <a:pt x="3744" y="2190"/>
                  <a:pt x="3721" y="2237"/>
                  <a:pt x="3721" y="2294"/>
                </a:cubicBezTo>
                <a:lnTo>
                  <a:pt x="3721" y="2515"/>
                </a:lnTo>
                <a:cubicBezTo>
                  <a:pt x="3721" y="2572"/>
                  <a:pt x="3744" y="2617"/>
                  <a:pt x="3773" y="2617"/>
                </a:cubicBezTo>
                <a:cubicBezTo>
                  <a:pt x="3802" y="2617"/>
                  <a:pt x="3826" y="2572"/>
                  <a:pt x="3826" y="2515"/>
                </a:cubicBezTo>
                <a:lnTo>
                  <a:pt x="3826" y="2294"/>
                </a:lnTo>
                <a:cubicBezTo>
                  <a:pt x="3826" y="2237"/>
                  <a:pt x="3802" y="2190"/>
                  <a:pt x="3773" y="2190"/>
                </a:cubicBezTo>
                <a:close/>
                <a:moveTo>
                  <a:pt x="4088" y="2190"/>
                </a:moveTo>
                <a:cubicBezTo>
                  <a:pt x="4058" y="2190"/>
                  <a:pt x="4035" y="2237"/>
                  <a:pt x="4035" y="2294"/>
                </a:cubicBezTo>
                <a:lnTo>
                  <a:pt x="4035" y="2515"/>
                </a:lnTo>
                <a:cubicBezTo>
                  <a:pt x="4035" y="2572"/>
                  <a:pt x="4058" y="2617"/>
                  <a:pt x="4088" y="2617"/>
                </a:cubicBezTo>
                <a:cubicBezTo>
                  <a:pt x="4117" y="2617"/>
                  <a:pt x="4141" y="2572"/>
                  <a:pt x="4141" y="2515"/>
                </a:cubicBezTo>
                <a:lnTo>
                  <a:pt x="4141" y="2294"/>
                </a:lnTo>
                <a:cubicBezTo>
                  <a:pt x="4141" y="2237"/>
                  <a:pt x="4117" y="2190"/>
                  <a:pt x="4088" y="2190"/>
                </a:cubicBezTo>
                <a:close/>
                <a:moveTo>
                  <a:pt x="4937" y="2190"/>
                </a:moveTo>
                <a:cubicBezTo>
                  <a:pt x="4908" y="2190"/>
                  <a:pt x="4884" y="2237"/>
                  <a:pt x="4884" y="2294"/>
                </a:cubicBezTo>
                <a:lnTo>
                  <a:pt x="4884" y="2515"/>
                </a:lnTo>
                <a:cubicBezTo>
                  <a:pt x="4884" y="2572"/>
                  <a:pt x="4908" y="2617"/>
                  <a:pt x="4937" y="2617"/>
                </a:cubicBezTo>
                <a:cubicBezTo>
                  <a:pt x="4966" y="2617"/>
                  <a:pt x="4990" y="2572"/>
                  <a:pt x="4990" y="2515"/>
                </a:cubicBezTo>
                <a:lnTo>
                  <a:pt x="4990" y="2294"/>
                </a:lnTo>
                <a:cubicBezTo>
                  <a:pt x="4990" y="2237"/>
                  <a:pt x="4966" y="2190"/>
                  <a:pt x="4937" y="2190"/>
                </a:cubicBezTo>
                <a:close/>
                <a:moveTo>
                  <a:pt x="5252" y="2190"/>
                </a:moveTo>
                <a:cubicBezTo>
                  <a:pt x="5223" y="2190"/>
                  <a:pt x="5199" y="2237"/>
                  <a:pt x="5199" y="2294"/>
                </a:cubicBezTo>
                <a:lnTo>
                  <a:pt x="5199" y="2515"/>
                </a:lnTo>
                <a:cubicBezTo>
                  <a:pt x="5199" y="2572"/>
                  <a:pt x="5223" y="2617"/>
                  <a:pt x="5252" y="2617"/>
                </a:cubicBezTo>
                <a:cubicBezTo>
                  <a:pt x="5281" y="2617"/>
                  <a:pt x="5305" y="2572"/>
                  <a:pt x="5305" y="2515"/>
                </a:cubicBezTo>
                <a:lnTo>
                  <a:pt x="5305" y="2294"/>
                </a:lnTo>
                <a:cubicBezTo>
                  <a:pt x="5305" y="2237"/>
                  <a:pt x="5281" y="2190"/>
                  <a:pt x="5252" y="2190"/>
                </a:cubicBezTo>
                <a:close/>
                <a:moveTo>
                  <a:pt x="6102" y="2190"/>
                </a:moveTo>
                <a:cubicBezTo>
                  <a:pt x="6072" y="2190"/>
                  <a:pt x="6049" y="2237"/>
                  <a:pt x="6049" y="2294"/>
                </a:cubicBezTo>
                <a:lnTo>
                  <a:pt x="6049" y="2515"/>
                </a:lnTo>
                <a:cubicBezTo>
                  <a:pt x="6049" y="2572"/>
                  <a:pt x="6072" y="2617"/>
                  <a:pt x="6102" y="2617"/>
                </a:cubicBezTo>
                <a:cubicBezTo>
                  <a:pt x="6131" y="2617"/>
                  <a:pt x="6155" y="2572"/>
                  <a:pt x="6155" y="2515"/>
                </a:cubicBezTo>
                <a:lnTo>
                  <a:pt x="6155" y="2294"/>
                </a:lnTo>
                <a:cubicBezTo>
                  <a:pt x="6155" y="2237"/>
                  <a:pt x="6131" y="2190"/>
                  <a:pt x="6102" y="2190"/>
                </a:cubicBezTo>
                <a:close/>
                <a:moveTo>
                  <a:pt x="6416" y="2190"/>
                </a:moveTo>
                <a:cubicBezTo>
                  <a:pt x="6387" y="2190"/>
                  <a:pt x="6363" y="2237"/>
                  <a:pt x="6363" y="2294"/>
                </a:cubicBezTo>
                <a:lnTo>
                  <a:pt x="6363" y="2515"/>
                </a:lnTo>
                <a:cubicBezTo>
                  <a:pt x="6363" y="2572"/>
                  <a:pt x="6387" y="2617"/>
                  <a:pt x="6416" y="2617"/>
                </a:cubicBezTo>
                <a:cubicBezTo>
                  <a:pt x="6445" y="2617"/>
                  <a:pt x="6469" y="2572"/>
                  <a:pt x="6469" y="2515"/>
                </a:cubicBezTo>
                <a:lnTo>
                  <a:pt x="6469" y="2294"/>
                </a:lnTo>
                <a:cubicBezTo>
                  <a:pt x="6469" y="2237"/>
                  <a:pt x="6445" y="2190"/>
                  <a:pt x="6416" y="2190"/>
                </a:cubicBezTo>
                <a:close/>
                <a:moveTo>
                  <a:pt x="7266" y="2190"/>
                </a:moveTo>
                <a:cubicBezTo>
                  <a:pt x="7237" y="2190"/>
                  <a:pt x="7213" y="2237"/>
                  <a:pt x="7213" y="2294"/>
                </a:cubicBezTo>
                <a:lnTo>
                  <a:pt x="7213" y="2515"/>
                </a:lnTo>
                <a:cubicBezTo>
                  <a:pt x="7213" y="2572"/>
                  <a:pt x="7237" y="2617"/>
                  <a:pt x="7266" y="2617"/>
                </a:cubicBezTo>
                <a:cubicBezTo>
                  <a:pt x="7295" y="2617"/>
                  <a:pt x="7318" y="2572"/>
                  <a:pt x="7318" y="2515"/>
                </a:cubicBezTo>
                <a:lnTo>
                  <a:pt x="7318" y="2294"/>
                </a:lnTo>
                <a:cubicBezTo>
                  <a:pt x="7318" y="2237"/>
                  <a:pt x="7295" y="2190"/>
                  <a:pt x="7266" y="2190"/>
                </a:cubicBezTo>
                <a:close/>
                <a:moveTo>
                  <a:pt x="7580" y="2190"/>
                </a:moveTo>
                <a:cubicBezTo>
                  <a:pt x="7551" y="2190"/>
                  <a:pt x="7527" y="2237"/>
                  <a:pt x="7527" y="2294"/>
                </a:cubicBezTo>
                <a:lnTo>
                  <a:pt x="7527" y="2515"/>
                </a:lnTo>
                <a:cubicBezTo>
                  <a:pt x="7527" y="2572"/>
                  <a:pt x="7551" y="2617"/>
                  <a:pt x="7580" y="2617"/>
                </a:cubicBezTo>
                <a:cubicBezTo>
                  <a:pt x="7609" y="2617"/>
                  <a:pt x="7632" y="2572"/>
                  <a:pt x="7632" y="2515"/>
                </a:cubicBezTo>
                <a:lnTo>
                  <a:pt x="7632" y="2294"/>
                </a:lnTo>
                <a:cubicBezTo>
                  <a:pt x="7632" y="2237"/>
                  <a:pt x="7609" y="2190"/>
                  <a:pt x="7580" y="2190"/>
                </a:cubicBezTo>
                <a:close/>
                <a:moveTo>
                  <a:pt x="8429" y="2190"/>
                </a:moveTo>
                <a:cubicBezTo>
                  <a:pt x="8400" y="2190"/>
                  <a:pt x="8377" y="2237"/>
                  <a:pt x="8377" y="2294"/>
                </a:cubicBezTo>
                <a:lnTo>
                  <a:pt x="8377" y="2515"/>
                </a:lnTo>
                <a:cubicBezTo>
                  <a:pt x="8377" y="2572"/>
                  <a:pt x="8400" y="2617"/>
                  <a:pt x="8429" y="2617"/>
                </a:cubicBezTo>
                <a:cubicBezTo>
                  <a:pt x="8458" y="2617"/>
                  <a:pt x="8482" y="2572"/>
                  <a:pt x="8482" y="2515"/>
                </a:cubicBezTo>
                <a:lnTo>
                  <a:pt x="8482" y="2294"/>
                </a:lnTo>
                <a:cubicBezTo>
                  <a:pt x="8482" y="2237"/>
                  <a:pt x="8458" y="2190"/>
                  <a:pt x="8429" y="2190"/>
                </a:cubicBezTo>
                <a:close/>
                <a:moveTo>
                  <a:pt x="8744" y="2190"/>
                </a:moveTo>
                <a:cubicBezTo>
                  <a:pt x="8714" y="2190"/>
                  <a:pt x="8691" y="2237"/>
                  <a:pt x="8691" y="2294"/>
                </a:cubicBezTo>
                <a:lnTo>
                  <a:pt x="8691" y="2515"/>
                </a:lnTo>
                <a:cubicBezTo>
                  <a:pt x="8691" y="2572"/>
                  <a:pt x="8714" y="2617"/>
                  <a:pt x="8744" y="2617"/>
                </a:cubicBezTo>
                <a:cubicBezTo>
                  <a:pt x="8773" y="2617"/>
                  <a:pt x="8796" y="2572"/>
                  <a:pt x="8796" y="2515"/>
                </a:cubicBezTo>
                <a:lnTo>
                  <a:pt x="8796" y="2294"/>
                </a:lnTo>
                <a:cubicBezTo>
                  <a:pt x="8796" y="2237"/>
                  <a:pt x="8773" y="2190"/>
                  <a:pt x="8744" y="2190"/>
                </a:cubicBezTo>
                <a:close/>
                <a:moveTo>
                  <a:pt x="9593" y="2190"/>
                </a:moveTo>
                <a:cubicBezTo>
                  <a:pt x="9564" y="2190"/>
                  <a:pt x="9540" y="2237"/>
                  <a:pt x="9540" y="2294"/>
                </a:cubicBezTo>
                <a:lnTo>
                  <a:pt x="9540" y="2515"/>
                </a:lnTo>
                <a:cubicBezTo>
                  <a:pt x="9540" y="2572"/>
                  <a:pt x="9564" y="2617"/>
                  <a:pt x="9593" y="2617"/>
                </a:cubicBezTo>
                <a:cubicBezTo>
                  <a:pt x="9622" y="2617"/>
                  <a:pt x="9646" y="2572"/>
                  <a:pt x="9646" y="2515"/>
                </a:cubicBezTo>
                <a:lnTo>
                  <a:pt x="9646" y="2294"/>
                </a:lnTo>
                <a:cubicBezTo>
                  <a:pt x="9646" y="2237"/>
                  <a:pt x="9622" y="2190"/>
                  <a:pt x="9593" y="2190"/>
                </a:cubicBezTo>
                <a:close/>
                <a:moveTo>
                  <a:pt x="9908" y="2190"/>
                </a:moveTo>
                <a:cubicBezTo>
                  <a:pt x="9879" y="2190"/>
                  <a:pt x="9855" y="2237"/>
                  <a:pt x="9855" y="2294"/>
                </a:cubicBezTo>
                <a:lnTo>
                  <a:pt x="9855" y="2515"/>
                </a:lnTo>
                <a:cubicBezTo>
                  <a:pt x="9855" y="2572"/>
                  <a:pt x="9879" y="2617"/>
                  <a:pt x="9908" y="2617"/>
                </a:cubicBezTo>
                <a:cubicBezTo>
                  <a:pt x="9937" y="2617"/>
                  <a:pt x="9961" y="2572"/>
                  <a:pt x="9961" y="2515"/>
                </a:cubicBezTo>
                <a:lnTo>
                  <a:pt x="9961" y="2294"/>
                </a:lnTo>
                <a:cubicBezTo>
                  <a:pt x="9961" y="2237"/>
                  <a:pt x="9937" y="2190"/>
                  <a:pt x="9908" y="2190"/>
                </a:cubicBezTo>
                <a:close/>
                <a:moveTo>
                  <a:pt x="10758" y="2190"/>
                </a:moveTo>
                <a:cubicBezTo>
                  <a:pt x="10728" y="2190"/>
                  <a:pt x="10705" y="2237"/>
                  <a:pt x="10705" y="2294"/>
                </a:cubicBezTo>
                <a:lnTo>
                  <a:pt x="10705" y="2515"/>
                </a:lnTo>
                <a:cubicBezTo>
                  <a:pt x="10705" y="2572"/>
                  <a:pt x="10728" y="2617"/>
                  <a:pt x="10758" y="2617"/>
                </a:cubicBezTo>
                <a:cubicBezTo>
                  <a:pt x="10787" y="2617"/>
                  <a:pt x="10810" y="2572"/>
                  <a:pt x="10810" y="2515"/>
                </a:cubicBezTo>
                <a:lnTo>
                  <a:pt x="10810" y="2294"/>
                </a:lnTo>
                <a:cubicBezTo>
                  <a:pt x="10810" y="2237"/>
                  <a:pt x="10787" y="2190"/>
                  <a:pt x="10758" y="2190"/>
                </a:cubicBezTo>
                <a:close/>
                <a:moveTo>
                  <a:pt x="11072" y="2190"/>
                </a:moveTo>
                <a:cubicBezTo>
                  <a:pt x="11043" y="2190"/>
                  <a:pt x="11019" y="2237"/>
                  <a:pt x="11019" y="2294"/>
                </a:cubicBezTo>
                <a:lnTo>
                  <a:pt x="11019" y="2515"/>
                </a:lnTo>
                <a:cubicBezTo>
                  <a:pt x="11019" y="2572"/>
                  <a:pt x="11043" y="2617"/>
                  <a:pt x="11072" y="2617"/>
                </a:cubicBezTo>
                <a:cubicBezTo>
                  <a:pt x="11101" y="2617"/>
                  <a:pt x="11125" y="2572"/>
                  <a:pt x="11125" y="2515"/>
                </a:cubicBezTo>
                <a:lnTo>
                  <a:pt x="11125" y="2294"/>
                </a:lnTo>
                <a:cubicBezTo>
                  <a:pt x="11125" y="2237"/>
                  <a:pt x="11101" y="2190"/>
                  <a:pt x="11072" y="2190"/>
                </a:cubicBezTo>
                <a:close/>
                <a:moveTo>
                  <a:pt x="11922" y="2190"/>
                </a:moveTo>
                <a:cubicBezTo>
                  <a:pt x="11893" y="2190"/>
                  <a:pt x="11869" y="2237"/>
                  <a:pt x="11869" y="2294"/>
                </a:cubicBezTo>
                <a:lnTo>
                  <a:pt x="11869" y="2515"/>
                </a:lnTo>
                <a:cubicBezTo>
                  <a:pt x="11869" y="2572"/>
                  <a:pt x="11893" y="2617"/>
                  <a:pt x="11922" y="2617"/>
                </a:cubicBezTo>
                <a:cubicBezTo>
                  <a:pt x="11951" y="2617"/>
                  <a:pt x="11974" y="2572"/>
                  <a:pt x="11974" y="2515"/>
                </a:cubicBezTo>
                <a:lnTo>
                  <a:pt x="11974" y="2294"/>
                </a:lnTo>
                <a:cubicBezTo>
                  <a:pt x="11974" y="2237"/>
                  <a:pt x="11951" y="2190"/>
                  <a:pt x="11922" y="2190"/>
                </a:cubicBezTo>
                <a:close/>
                <a:moveTo>
                  <a:pt x="12236" y="2190"/>
                </a:moveTo>
                <a:cubicBezTo>
                  <a:pt x="12207" y="2190"/>
                  <a:pt x="12183" y="2237"/>
                  <a:pt x="12183" y="2294"/>
                </a:cubicBezTo>
                <a:lnTo>
                  <a:pt x="12183" y="2515"/>
                </a:lnTo>
                <a:cubicBezTo>
                  <a:pt x="12183" y="2572"/>
                  <a:pt x="12207" y="2617"/>
                  <a:pt x="12236" y="2617"/>
                </a:cubicBezTo>
                <a:cubicBezTo>
                  <a:pt x="12265" y="2617"/>
                  <a:pt x="12288" y="2572"/>
                  <a:pt x="12288" y="2515"/>
                </a:cubicBezTo>
                <a:lnTo>
                  <a:pt x="12288" y="2294"/>
                </a:lnTo>
                <a:cubicBezTo>
                  <a:pt x="12288" y="2237"/>
                  <a:pt x="12265" y="2190"/>
                  <a:pt x="12236" y="2190"/>
                </a:cubicBezTo>
                <a:close/>
                <a:moveTo>
                  <a:pt x="13085" y="2190"/>
                </a:moveTo>
                <a:cubicBezTo>
                  <a:pt x="13056" y="2190"/>
                  <a:pt x="13032" y="2237"/>
                  <a:pt x="13032" y="2294"/>
                </a:cubicBezTo>
                <a:lnTo>
                  <a:pt x="13032" y="2515"/>
                </a:lnTo>
                <a:cubicBezTo>
                  <a:pt x="13032" y="2572"/>
                  <a:pt x="13056" y="2617"/>
                  <a:pt x="13085" y="2617"/>
                </a:cubicBezTo>
                <a:cubicBezTo>
                  <a:pt x="13114" y="2617"/>
                  <a:pt x="13138" y="2572"/>
                  <a:pt x="13138" y="2515"/>
                </a:cubicBezTo>
                <a:lnTo>
                  <a:pt x="13138" y="2294"/>
                </a:lnTo>
                <a:cubicBezTo>
                  <a:pt x="13138" y="2237"/>
                  <a:pt x="13114" y="2190"/>
                  <a:pt x="13085" y="2190"/>
                </a:cubicBezTo>
                <a:close/>
                <a:moveTo>
                  <a:pt x="13399" y="2190"/>
                </a:moveTo>
                <a:cubicBezTo>
                  <a:pt x="13370" y="2190"/>
                  <a:pt x="13348" y="2237"/>
                  <a:pt x="13348" y="2294"/>
                </a:cubicBezTo>
                <a:lnTo>
                  <a:pt x="13348" y="2515"/>
                </a:lnTo>
                <a:cubicBezTo>
                  <a:pt x="13348" y="2572"/>
                  <a:pt x="13370" y="2617"/>
                  <a:pt x="13399" y="2617"/>
                </a:cubicBezTo>
                <a:cubicBezTo>
                  <a:pt x="13428" y="2617"/>
                  <a:pt x="13452" y="2572"/>
                  <a:pt x="13452" y="2515"/>
                </a:cubicBezTo>
                <a:lnTo>
                  <a:pt x="13452" y="2294"/>
                </a:lnTo>
                <a:cubicBezTo>
                  <a:pt x="13452" y="2237"/>
                  <a:pt x="13428" y="2190"/>
                  <a:pt x="13399" y="2190"/>
                </a:cubicBezTo>
                <a:close/>
                <a:moveTo>
                  <a:pt x="14249" y="2190"/>
                </a:moveTo>
                <a:cubicBezTo>
                  <a:pt x="14220" y="2190"/>
                  <a:pt x="14196" y="2237"/>
                  <a:pt x="14196" y="2294"/>
                </a:cubicBezTo>
                <a:lnTo>
                  <a:pt x="14196" y="2515"/>
                </a:lnTo>
                <a:cubicBezTo>
                  <a:pt x="14196" y="2572"/>
                  <a:pt x="14220" y="2617"/>
                  <a:pt x="14249" y="2617"/>
                </a:cubicBezTo>
                <a:cubicBezTo>
                  <a:pt x="14278" y="2617"/>
                  <a:pt x="14302" y="2572"/>
                  <a:pt x="14302" y="2515"/>
                </a:cubicBezTo>
                <a:lnTo>
                  <a:pt x="14302" y="2294"/>
                </a:lnTo>
                <a:cubicBezTo>
                  <a:pt x="14302" y="2237"/>
                  <a:pt x="14278" y="2190"/>
                  <a:pt x="14249" y="2190"/>
                </a:cubicBezTo>
                <a:close/>
                <a:moveTo>
                  <a:pt x="14564" y="2190"/>
                </a:moveTo>
                <a:cubicBezTo>
                  <a:pt x="14535" y="2190"/>
                  <a:pt x="14511" y="2237"/>
                  <a:pt x="14511" y="2294"/>
                </a:cubicBezTo>
                <a:lnTo>
                  <a:pt x="14511" y="2515"/>
                </a:lnTo>
                <a:cubicBezTo>
                  <a:pt x="14511" y="2572"/>
                  <a:pt x="14535" y="2617"/>
                  <a:pt x="14564" y="2617"/>
                </a:cubicBezTo>
                <a:cubicBezTo>
                  <a:pt x="14593" y="2617"/>
                  <a:pt x="14617" y="2572"/>
                  <a:pt x="14617" y="2515"/>
                </a:cubicBezTo>
                <a:lnTo>
                  <a:pt x="14617" y="2294"/>
                </a:lnTo>
                <a:cubicBezTo>
                  <a:pt x="14617" y="2237"/>
                  <a:pt x="14593" y="2190"/>
                  <a:pt x="14564" y="2190"/>
                </a:cubicBezTo>
                <a:close/>
                <a:moveTo>
                  <a:pt x="15413" y="2190"/>
                </a:moveTo>
                <a:cubicBezTo>
                  <a:pt x="15384" y="2190"/>
                  <a:pt x="15360" y="2237"/>
                  <a:pt x="15360" y="2294"/>
                </a:cubicBezTo>
                <a:lnTo>
                  <a:pt x="15360" y="2515"/>
                </a:lnTo>
                <a:cubicBezTo>
                  <a:pt x="15360" y="2572"/>
                  <a:pt x="15384" y="2617"/>
                  <a:pt x="15413" y="2617"/>
                </a:cubicBezTo>
                <a:cubicBezTo>
                  <a:pt x="15442" y="2617"/>
                  <a:pt x="15465" y="2572"/>
                  <a:pt x="15465" y="2515"/>
                </a:cubicBezTo>
                <a:lnTo>
                  <a:pt x="15465" y="2294"/>
                </a:lnTo>
                <a:cubicBezTo>
                  <a:pt x="15465" y="2237"/>
                  <a:pt x="15442" y="2190"/>
                  <a:pt x="15413" y="2190"/>
                </a:cubicBezTo>
                <a:close/>
                <a:moveTo>
                  <a:pt x="15728" y="2190"/>
                </a:moveTo>
                <a:cubicBezTo>
                  <a:pt x="15699" y="2190"/>
                  <a:pt x="15675" y="2237"/>
                  <a:pt x="15675" y="2294"/>
                </a:cubicBezTo>
                <a:lnTo>
                  <a:pt x="15675" y="2515"/>
                </a:lnTo>
                <a:cubicBezTo>
                  <a:pt x="15675" y="2572"/>
                  <a:pt x="15699" y="2617"/>
                  <a:pt x="15728" y="2617"/>
                </a:cubicBezTo>
                <a:cubicBezTo>
                  <a:pt x="15757" y="2617"/>
                  <a:pt x="15781" y="2572"/>
                  <a:pt x="15781" y="2515"/>
                </a:cubicBezTo>
                <a:lnTo>
                  <a:pt x="15781" y="2294"/>
                </a:lnTo>
                <a:cubicBezTo>
                  <a:pt x="15781" y="2237"/>
                  <a:pt x="15757" y="2190"/>
                  <a:pt x="15728" y="2190"/>
                </a:cubicBezTo>
                <a:close/>
                <a:moveTo>
                  <a:pt x="16578" y="2190"/>
                </a:moveTo>
                <a:cubicBezTo>
                  <a:pt x="16549" y="2190"/>
                  <a:pt x="16525" y="2237"/>
                  <a:pt x="16525" y="2294"/>
                </a:cubicBezTo>
                <a:lnTo>
                  <a:pt x="16525" y="2515"/>
                </a:lnTo>
                <a:cubicBezTo>
                  <a:pt x="16525" y="2572"/>
                  <a:pt x="16549" y="2617"/>
                  <a:pt x="16578" y="2617"/>
                </a:cubicBezTo>
                <a:cubicBezTo>
                  <a:pt x="16607" y="2617"/>
                  <a:pt x="16630" y="2572"/>
                  <a:pt x="16630" y="2515"/>
                </a:cubicBezTo>
                <a:lnTo>
                  <a:pt x="16630" y="2294"/>
                </a:lnTo>
                <a:cubicBezTo>
                  <a:pt x="16630" y="2237"/>
                  <a:pt x="16607" y="2190"/>
                  <a:pt x="16578" y="2190"/>
                </a:cubicBezTo>
                <a:close/>
                <a:moveTo>
                  <a:pt x="16892" y="2190"/>
                </a:moveTo>
                <a:cubicBezTo>
                  <a:pt x="16863" y="2190"/>
                  <a:pt x="16839" y="2237"/>
                  <a:pt x="16839" y="2294"/>
                </a:cubicBezTo>
                <a:lnTo>
                  <a:pt x="16839" y="2515"/>
                </a:lnTo>
                <a:cubicBezTo>
                  <a:pt x="16839" y="2572"/>
                  <a:pt x="16863" y="2617"/>
                  <a:pt x="16892" y="2617"/>
                </a:cubicBezTo>
                <a:cubicBezTo>
                  <a:pt x="16921" y="2617"/>
                  <a:pt x="16944" y="2572"/>
                  <a:pt x="16944" y="2515"/>
                </a:cubicBezTo>
                <a:lnTo>
                  <a:pt x="16944" y="2294"/>
                </a:lnTo>
                <a:cubicBezTo>
                  <a:pt x="16944" y="2237"/>
                  <a:pt x="16921" y="2190"/>
                  <a:pt x="16892" y="2190"/>
                </a:cubicBezTo>
                <a:close/>
                <a:moveTo>
                  <a:pt x="17741" y="2190"/>
                </a:moveTo>
                <a:cubicBezTo>
                  <a:pt x="17712" y="2190"/>
                  <a:pt x="17689" y="2237"/>
                  <a:pt x="17689" y="2294"/>
                </a:cubicBezTo>
                <a:lnTo>
                  <a:pt x="17689" y="2515"/>
                </a:lnTo>
                <a:cubicBezTo>
                  <a:pt x="17689" y="2572"/>
                  <a:pt x="17712" y="2617"/>
                  <a:pt x="17741" y="2617"/>
                </a:cubicBezTo>
                <a:cubicBezTo>
                  <a:pt x="17770" y="2617"/>
                  <a:pt x="17794" y="2572"/>
                  <a:pt x="17794" y="2515"/>
                </a:cubicBezTo>
                <a:lnTo>
                  <a:pt x="17794" y="2294"/>
                </a:lnTo>
                <a:cubicBezTo>
                  <a:pt x="17794" y="2237"/>
                  <a:pt x="17770" y="2190"/>
                  <a:pt x="17741" y="2190"/>
                </a:cubicBezTo>
                <a:close/>
                <a:moveTo>
                  <a:pt x="18055" y="2190"/>
                </a:moveTo>
                <a:cubicBezTo>
                  <a:pt x="18026" y="2190"/>
                  <a:pt x="18002" y="2237"/>
                  <a:pt x="18002" y="2294"/>
                </a:cubicBezTo>
                <a:lnTo>
                  <a:pt x="18002" y="2515"/>
                </a:lnTo>
                <a:cubicBezTo>
                  <a:pt x="18002" y="2572"/>
                  <a:pt x="18026" y="2617"/>
                  <a:pt x="18055" y="2617"/>
                </a:cubicBezTo>
                <a:cubicBezTo>
                  <a:pt x="18085" y="2617"/>
                  <a:pt x="18108" y="2572"/>
                  <a:pt x="18108" y="2515"/>
                </a:cubicBezTo>
                <a:lnTo>
                  <a:pt x="18108" y="2294"/>
                </a:lnTo>
                <a:cubicBezTo>
                  <a:pt x="18108" y="2237"/>
                  <a:pt x="18085" y="2190"/>
                  <a:pt x="18055" y="2190"/>
                </a:cubicBezTo>
                <a:close/>
                <a:moveTo>
                  <a:pt x="18905" y="2190"/>
                </a:moveTo>
                <a:cubicBezTo>
                  <a:pt x="18876" y="2190"/>
                  <a:pt x="18852" y="2237"/>
                  <a:pt x="18852" y="2294"/>
                </a:cubicBezTo>
                <a:lnTo>
                  <a:pt x="18852" y="2515"/>
                </a:lnTo>
                <a:cubicBezTo>
                  <a:pt x="18852" y="2572"/>
                  <a:pt x="18876" y="2617"/>
                  <a:pt x="18905" y="2617"/>
                </a:cubicBezTo>
                <a:cubicBezTo>
                  <a:pt x="18934" y="2617"/>
                  <a:pt x="18958" y="2572"/>
                  <a:pt x="18958" y="2515"/>
                </a:cubicBezTo>
                <a:lnTo>
                  <a:pt x="18958" y="2294"/>
                </a:lnTo>
                <a:cubicBezTo>
                  <a:pt x="18958" y="2237"/>
                  <a:pt x="18934" y="2190"/>
                  <a:pt x="18905" y="2190"/>
                </a:cubicBezTo>
                <a:close/>
                <a:moveTo>
                  <a:pt x="19220" y="2190"/>
                </a:moveTo>
                <a:cubicBezTo>
                  <a:pt x="19191" y="2190"/>
                  <a:pt x="19167" y="2237"/>
                  <a:pt x="19167" y="2294"/>
                </a:cubicBezTo>
                <a:lnTo>
                  <a:pt x="19167" y="2515"/>
                </a:lnTo>
                <a:cubicBezTo>
                  <a:pt x="19167" y="2572"/>
                  <a:pt x="19191" y="2617"/>
                  <a:pt x="19220" y="2617"/>
                </a:cubicBezTo>
                <a:cubicBezTo>
                  <a:pt x="19249" y="2617"/>
                  <a:pt x="19273" y="2572"/>
                  <a:pt x="19273" y="2515"/>
                </a:cubicBezTo>
                <a:lnTo>
                  <a:pt x="19273" y="2294"/>
                </a:lnTo>
                <a:cubicBezTo>
                  <a:pt x="19273" y="2237"/>
                  <a:pt x="19249" y="2190"/>
                  <a:pt x="19220" y="2190"/>
                </a:cubicBezTo>
                <a:close/>
                <a:moveTo>
                  <a:pt x="20069" y="2190"/>
                </a:moveTo>
                <a:cubicBezTo>
                  <a:pt x="20040" y="2190"/>
                  <a:pt x="20016" y="2237"/>
                  <a:pt x="20016" y="2294"/>
                </a:cubicBezTo>
                <a:lnTo>
                  <a:pt x="20016" y="2515"/>
                </a:lnTo>
                <a:cubicBezTo>
                  <a:pt x="20016" y="2572"/>
                  <a:pt x="20040" y="2617"/>
                  <a:pt x="20069" y="2617"/>
                </a:cubicBezTo>
                <a:cubicBezTo>
                  <a:pt x="20099" y="2617"/>
                  <a:pt x="20122" y="2572"/>
                  <a:pt x="20122" y="2515"/>
                </a:cubicBezTo>
                <a:lnTo>
                  <a:pt x="20122" y="2294"/>
                </a:lnTo>
                <a:cubicBezTo>
                  <a:pt x="20122" y="2237"/>
                  <a:pt x="20099" y="2190"/>
                  <a:pt x="20069" y="2190"/>
                </a:cubicBezTo>
                <a:close/>
                <a:moveTo>
                  <a:pt x="20384" y="2190"/>
                </a:moveTo>
                <a:cubicBezTo>
                  <a:pt x="20355" y="2190"/>
                  <a:pt x="20331" y="2237"/>
                  <a:pt x="20331" y="2294"/>
                </a:cubicBezTo>
                <a:lnTo>
                  <a:pt x="20331" y="2515"/>
                </a:lnTo>
                <a:cubicBezTo>
                  <a:pt x="20331" y="2572"/>
                  <a:pt x="20355" y="2617"/>
                  <a:pt x="20384" y="2617"/>
                </a:cubicBezTo>
                <a:cubicBezTo>
                  <a:pt x="20413" y="2617"/>
                  <a:pt x="20436" y="2572"/>
                  <a:pt x="20436" y="2515"/>
                </a:cubicBezTo>
                <a:lnTo>
                  <a:pt x="20436" y="2294"/>
                </a:lnTo>
                <a:cubicBezTo>
                  <a:pt x="20436" y="2237"/>
                  <a:pt x="20413" y="2190"/>
                  <a:pt x="20384" y="2190"/>
                </a:cubicBezTo>
                <a:close/>
                <a:moveTo>
                  <a:pt x="21234" y="2190"/>
                </a:moveTo>
                <a:cubicBezTo>
                  <a:pt x="21204" y="2190"/>
                  <a:pt x="21181" y="2237"/>
                  <a:pt x="21181" y="2294"/>
                </a:cubicBezTo>
                <a:lnTo>
                  <a:pt x="21181" y="2515"/>
                </a:lnTo>
                <a:cubicBezTo>
                  <a:pt x="21181" y="2572"/>
                  <a:pt x="21204" y="2617"/>
                  <a:pt x="21234" y="2617"/>
                </a:cubicBezTo>
                <a:cubicBezTo>
                  <a:pt x="21263" y="2617"/>
                  <a:pt x="21285" y="2572"/>
                  <a:pt x="21285" y="2515"/>
                </a:cubicBezTo>
                <a:lnTo>
                  <a:pt x="21285" y="2294"/>
                </a:lnTo>
                <a:cubicBezTo>
                  <a:pt x="21285" y="2237"/>
                  <a:pt x="21263" y="2190"/>
                  <a:pt x="21234" y="2190"/>
                </a:cubicBezTo>
                <a:close/>
                <a:moveTo>
                  <a:pt x="21547" y="2190"/>
                </a:moveTo>
                <a:cubicBezTo>
                  <a:pt x="21518" y="2190"/>
                  <a:pt x="21495" y="2237"/>
                  <a:pt x="21495" y="2294"/>
                </a:cubicBezTo>
                <a:lnTo>
                  <a:pt x="21495" y="2515"/>
                </a:lnTo>
                <a:cubicBezTo>
                  <a:pt x="21495" y="2572"/>
                  <a:pt x="21518" y="2617"/>
                  <a:pt x="21547" y="2617"/>
                </a:cubicBezTo>
                <a:cubicBezTo>
                  <a:pt x="21576" y="2617"/>
                  <a:pt x="21600" y="2572"/>
                  <a:pt x="21600" y="2515"/>
                </a:cubicBezTo>
                <a:lnTo>
                  <a:pt x="21600" y="2294"/>
                </a:lnTo>
                <a:cubicBezTo>
                  <a:pt x="21600" y="2237"/>
                  <a:pt x="21576" y="2190"/>
                  <a:pt x="21547" y="2190"/>
                </a:cubicBezTo>
                <a:close/>
                <a:moveTo>
                  <a:pt x="53" y="2920"/>
                </a:moveTo>
                <a:cubicBezTo>
                  <a:pt x="24" y="2920"/>
                  <a:pt x="0" y="2967"/>
                  <a:pt x="0" y="3024"/>
                </a:cubicBezTo>
                <a:lnTo>
                  <a:pt x="0" y="3244"/>
                </a:lnTo>
                <a:cubicBezTo>
                  <a:pt x="0" y="3302"/>
                  <a:pt x="24" y="3347"/>
                  <a:pt x="53" y="3347"/>
                </a:cubicBezTo>
                <a:cubicBezTo>
                  <a:pt x="82" y="3347"/>
                  <a:pt x="106" y="3302"/>
                  <a:pt x="106" y="3244"/>
                </a:cubicBezTo>
                <a:lnTo>
                  <a:pt x="106" y="3024"/>
                </a:lnTo>
                <a:cubicBezTo>
                  <a:pt x="106" y="2967"/>
                  <a:pt x="82" y="2920"/>
                  <a:pt x="53" y="2920"/>
                </a:cubicBezTo>
                <a:close/>
                <a:moveTo>
                  <a:pt x="367" y="2920"/>
                </a:moveTo>
                <a:cubicBezTo>
                  <a:pt x="338" y="2920"/>
                  <a:pt x="315" y="2967"/>
                  <a:pt x="315" y="3024"/>
                </a:cubicBezTo>
                <a:lnTo>
                  <a:pt x="315" y="3244"/>
                </a:lnTo>
                <a:cubicBezTo>
                  <a:pt x="315" y="3302"/>
                  <a:pt x="338" y="3347"/>
                  <a:pt x="367" y="3347"/>
                </a:cubicBezTo>
                <a:cubicBezTo>
                  <a:pt x="397" y="3347"/>
                  <a:pt x="420" y="3302"/>
                  <a:pt x="420" y="3244"/>
                </a:cubicBezTo>
                <a:lnTo>
                  <a:pt x="420" y="3024"/>
                </a:lnTo>
                <a:cubicBezTo>
                  <a:pt x="420" y="2967"/>
                  <a:pt x="397" y="2920"/>
                  <a:pt x="367" y="2920"/>
                </a:cubicBezTo>
                <a:close/>
                <a:moveTo>
                  <a:pt x="1217" y="2920"/>
                </a:moveTo>
                <a:cubicBezTo>
                  <a:pt x="1188" y="2920"/>
                  <a:pt x="1164" y="2967"/>
                  <a:pt x="1164" y="3024"/>
                </a:cubicBezTo>
                <a:lnTo>
                  <a:pt x="1164" y="3244"/>
                </a:lnTo>
                <a:cubicBezTo>
                  <a:pt x="1164" y="3302"/>
                  <a:pt x="1188" y="3347"/>
                  <a:pt x="1217" y="3347"/>
                </a:cubicBezTo>
                <a:cubicBezTo>
                  <a:pt x="1246" y="3347"/>
                  <a:pt x="1270" y="3302"/>
                  <a:pt x="1270" y="3244"/>
                </a:cubicBezTo>
                <a:lnTo>
                  <a:pt x="1270" y="3024"/>
                </a:lnTo>
                <a:cubicBezTo>
                  <a:pt x="1270" y="2967"/>
                  <a:pt x="1246" y="2920"/>
                  <a:pt x="1217" y="2920"/>
                </a:cubicBezTo>
                <a:close/>
                <a:moveTo>
                  <a:pt x="1532" y="2920"/>
                </a:moveTo>
                <a:cubicBezTo>
                  <a:pt x="1503" y="2920"/>
                  <a:pt x="1479" y="2967"/>
                  <a:pt x="1479" y="3024"/>
                </a:cubicBezTo>
                <a:lnTo>
                  <a:pt x="1479" y="3244"/>
                </a:lnTo>
                <a:cubicBezTo>
                  <a:pt x="1479" y="3302"/>
                  <a:pt x="1503" y="3347"/>
                  <a:pt x="1532" y="3347"/>
                </a:cubicBezTo>
                <a:cubicBezTo>
                  <a:pt x="1561" y="3347"/>
                  <a:pt x="1584" y="3302"/>
                  <a:pt x="1584" y="3244"/>
                </a:cubicBezTo>
                <a:lnTo>
                  <a:pt x="1584" y="3024"/>
                </a:lnTo>
                <a:cubicBezTo>
                  <a:pt x="1584" y="2967"/>
                  <a:pt x="1561" y="2920"/>
                  <a:pt x="1532" y="2920"/>
                </a:cubicBezTo>
                <a:close/>
                <a:moveTo>
                  <a:pt x="2380" y="2920"/>
                </a:moveTo>
                <a:cubicBezTo>
                  <a:pt x="2351" y="2920"/>
                  <a:pt x="2329" y="2967"/>
                  <a:pt x="2329" y="3024"/>
                </a:cubicBezTo>
                <a:lnTo>
                  <a:pt x="2329" y="3244"/>
                </a:lnTo>
                <a:cubicBezTo>
                  <a:pt x="2329" y="3302"/>
                  <a:pt x="2351" y="3347"/>
                  <a:pt x="2380" y="3347"/>
                </a:cubicBezTo>
                <a:cubicBezTo>
                  <a:pt x="2409" y="3347"/>
                  <a:pt x="2433" y="3302"/>
                  <a:pt x="2433" y="3244"/>
                </a:cubicBezTo>
                <a:lnTo>
                  <a:pt x="2433" y="3024"/>
                </a:lnTo>
                <a:cubicBezTo>
                  <a:pt x="2433" y="2967"/>
                  <a:pt x="2409" y="2920"/>
                  <a:pt x="2380" y="2920"/>
                </a:cubicBezTo>
                <a:close/>
                <a:moveTo>
                  <a:pt x="2695" y="2920"/>
                </a:moveTo>
                <a:cubicBezTo>
                  <a:pt x="2666" y="2920"/>
                  <a:pt x="2643" y="2967"/>
                  <a:pt x="2643" y="3024"/>
                </a:cubicBezTo>
                <a:lnTo>
                  <a:pt x="2643" y="3244"/>
                </a:lnTo>
                <a:cubicBezTo>
                  <a:pt x="2643" y="3302"/>
                  <a:pt x="2666" y="3347"/>
                  <a:pt x="2695" y="3347"/>
                </a:cubicBezTo>
                <a:cubicBezTo>
                  <a:pt x="2724" y="3347"/>
                  <a:pt x="2748" y="3302"/>
                  <a:pt x="2748" y="3244"/>
                </a:cubicBezTo>
                <a:lnTo>
                  <a:pt x="2748" y="3024"/>
                </a:lnTo>
                <a:cubicBezTo>
                  <a:pt x="2748" y="2967"/>
                  <a:pt x="2724" y="2920"/>
                  <a:pt x="2695" y="2920"/>
                </a:cubicBezTo>
                <a:close/>
                <a:moveTo>
                  <a:pt x="3545" y="2920"/>
                </a:moveTo>
                <a:cubicBezTo>
                  <a:pt x="3516" y="2920"/>
                  <a:pt x="3492" y="2967"/>
                  <a:pt x="3492" y="3024"/>
                </a:cubicBezTo>
                <a:lnTo>
                  <a:pt x="3492" y="3244"/>
                </a:lnTo>
                <a:cubicBezTo>
                  <a:pt x="3492" y="3302"/>
                  <a:pt x="3516" y="3347"/>
                  <a:pt x="3545" y="3347"/>
                </a:cubicBezTo>
                <a:cubicBezTo>
                  <a:pt x="3574" y="3347"/>
                  <a:pt x="3598" y="3302"/>
                  <a:pt x="3598" y="3244"/>
                </a:cubicBezTo>
                <a:lnTo>
                  <a:pt x="3598" y="3024"/>
                </a:lnTo>
                <a:cubicBezTo>
                  <a:pt x="3598" y="2967"/>
                  <a:pt x="3574" y="2920"/>
                  <a:pt x="3545" y="2920"/>
                </a:cubicBezTo>
                <a:close/>
                <a:moveTo>
                  <a:pt x="3859" y="2920"/>
                </a:moveTo>
                <a:cubicBezTo>
                  <a:pt x="3830" y="2920"/>
                  <a:pt x="3806" y="2967"/>
                  <a:pt x="3806" y="3024"/>
                </a:cubicBezTo>
                <a:lnTo>
                  <a:pt x="3806" y="3244"/>
                </a:lnTo>
                <a:cubicBezTo>
                  <a:pt x="3806" y="3302"/>
                  <a:pt x="3830" y="3347"/>
                  <a:pt x="3859" y="3347"/>
                </a:cubicBezTo>
                <a:cubicBezTo>
                  <a:pt x="3888" y="3347"/>
                  <a:pt x="3912" y="3302"/>
                  <a:pt x="3912" y="3244"/>
                </a:cubicBezTo>
                <a:lnTo>
                  <a:pt x="3912" y="3024"/>
                </a:lnTo>
                <a:cubicBezTo>
                  <a:pt x="3912" y="2967"/>
                  <a:pt x="3888" y="2920"/>
                  <a:pt x="3859" y="2920"/>
                </a:cubicBezTo>
                <a:close/>
                <a:moveTo>
                  <a:pt x="4709" y="2920"/>
                </a:moveTo>
                <a:cubicBezTo>
                  <a:pt x="4680" y="2920"/>
                  <a:pt x="4656" y="2967"/>
                  <a:pt x="4656" y="3024"/>
                </a:cubicBezTo>
                <a:lnTo>
                  <a:pt x="4656" y="3244"/>
                </a:lnTo>
                <a:cubicBezTo>
                  <a:pt x="4656" y="3302"/>
                  <a:pt x="4680" y="3347"/>
                  <a:pt x="4709" y="3347"/>
                </a:cubicBezTo>
                <a:cubicBezTo>
                  <a:pt x="4738" y="3347"/>
                  <a:pt x="4762" y="3302"/>
                  <a:pt x="4762" y="3244"/>
                </a:cubicBezTo>
                <a:lnTo>
                  <a:pt x="4762" y="3024"/>
                </a:lnTo>
                <a:cubicBezTo>
                  <a:pt x="4762" y="2967"/>
                  <a:pt x="4738" y="2920"/>
                  <a:pt x="4709" y="2920"/>
                </a:cubicBezTo>
                <a:close/>
                <a:moveTo>
                  <a:pt x="5023" y="2920"/>
                </a:moveTo>
                <a:cubicBezTo>
                  <a:pt x="4994" y="2920"/>
                  <a:pt x="4970" y="2967"/>
                  <a:pt x="4970" y="3024"/>
                </a:cubicBezTo>
                <a:lnTo>
                  <a:pt x="4970" y="3244"/>
                </a:lnTo>
                <a:cubicBezTo>
                  <a:pt x="4970" y="3302"/>
                  <a:pt x="4994" y="3347"/>
                  <a:pt x="5023" y="3347"/>
                </a:cubicBezTo>
                <a:cubicBezTo>
                  <a:pt x="5053" y="3347"/>
                  <a:pt x="5076" y="3302"/>
                  <a:pt x="5076" y="3244"/>
                </a:cubicBezTo>
                <a:lnTo>
                  <a:pt x="5076" y="3024"/>
                </a:lnTo>
                <a:cubicBezTo>
                  <a:pt x="5076" y="2967"/>
                  <a:pt x="5053" y="2920"/>
                  <a:pt x="5023" y="2920"/>
                </a:cubicBezTo>
                <a:close/>
                <a:moveTo>
                  <a:pt x="5873" y="2920"/>
                </a:moveTo>
                <a:cubicBezTo>
                  <a:pt x="5844" y="2920"/>
                  <a:pt x="5820" y="2967"/>
                  <a:pt x="5820" y="3024"/>
                </a:cubicBezTo>
                <a:lnTo>
                  <a:pt x="5820" y="3244"/>
                </a:lnTo>
                <a:cubicBezTo>
                  <a:pt x="5820" y="3302"/>
                  <a:pt x="5844" y="3347"/>
                  <a:pt x="5873" y="3347"/>
                </a:cubicBezTo>
                <a:cubicBezTo>
                  <a:pt x="5902" y="3347"/>
                  <a:pt x="5926" y="3302"/>
                  <a:pt x="5926" y="3244"/>
                </a:cubicBezTo>
                <a:lnTo>
                  <a:pt x="5926" y="3024"/>
                </a:lnTo>
                <a:cubicBezTo>
                  <a:pt x="5926" y="2967"/>
                  <a:pt x="5902" y="2920"/>
                  <a:pt x="5873" y="2920"/>
                </a:cubicBezTo>
                <a:close/>
                <a:moveTo>
                  <a:pt x="6188" y="2920"/>
                </a:moveTo>
                <a:cubicBezTo>
                  <a:pt x="6159" y="2920"/>
                  <a:pt x="6135" y="2967"/>
                  <a:pt x="6135" y="3024"/>
                </a:cubicBezTo>
                <a:lnTo>
                  <a:pt x="6135" y="3244"/>
                </a:lnTo>
                <a:cubicBezTo>
                  <a:pt x="6135" y="3302"/>
                  <a:pt x="6159" y="3347"/>
                  <a:pt x="6188" y="3347"/>
                </a:cubicBezTo>
                <a:cubicBezTo>
                  <a:pt x="6217" y="3347"/>
                  <a:pt x="6240" y="3302"/>
                  <a:pt x="6240" y="3244"/>
                </a:cubicBezTo>
                <a:lnTo>
                  <a:pt x="6240" y="3024"/>
                </a:lnTo>
                <a:cubicBezTo>
                  <a:pt x="6240" y="2967"/>
                  <a:pt x="6217" y="2920"/>
                  <a:pt x="6188" y="2920"/>
                </a:cubicBezTo>
                <a:close/>
                <a:moveTo>
                  <a:pt x="7036" y="2920"/>
                </a:moveTo>
                <a:cubicBezTo>
                  <a:pt x="7007" y="2920"/>
                  <a:pt x="6984" y="2967"/>
                  <a:pt x="6984" y="3024"/>
                </a:cubicBezTo>
                <a:lnTo>
                  <a:pt x="6984" y="3244"/>
                </a:lnTo>
                <a:cubicBezTo>
                  <a:pt x="6984" y="3302"/>
                  <a:pt x="7007" y="3347"/>
                  <a:pt x="7036" y="3347"/>
                </a:cubicBezTo>
                <a:cubicBezTo>
                  <a:pt x="7065" y="3347"/>
                  <a:pt x="7089" y="3302"/>
                  <a:pt x="7089" y="3244"/>
                </a:cubicBezTo>
                <a:lnTo>
                  <a:pt x="7089" y="3024"/>
                </a:lnTo>
                <a:cubicBezTo>
                  <a:pt x="7089" y="2967"/>
                  <a:pt x="7065" y="2920"/>
                  <a:pt x="7036" y="2920"/>
                </a:cubicBezTo>
                <a:close/>
                <a:moveTo>
                  <a:pt x="7351" y="2920"/>
                </a:moveTo>
                <a:cubicBezTo>
                  <a:pt x="7322" y="2920"/>
                  <a:pt x="7299" y="2967"/>
                  <a:pt x="7299" y="3024"/>
                </a:cubicBezTo>
                <a:lnTo>
                  <a:pt x="7299" y="3244"/>
                </a:lnTo>
                <a:cubicBezTo>
                  <a:pt x="7299" y="3302"/>
                  <a:pt x="7322" y="3347"/>
                  <a:pt x="7351" y="3347"/>
                </a:cubicBezTo>
                <a:cubicBezTo>
                  <a:pt x="7380" y="3347"/>
                  <a:pt x="7404" y="3302"/>
                  <a:pt x="7404" y="3244"/>
                </a:cubicBezTo>
                <a:lnTo>
                  <a:pt x="7404" y="3024"/>
                </a:lnTo>
                <a:cubicBezTo>
                  <a:pt x="7404" y="2967"/>
                  <a:pt x="7380" y="2920"/>
                  <a:pt x="7351" y="2920"/>
                </a:cubicBezTo>
                <a:close/>
                <a:moveTo>
                  <a:pt x="8201" y="2920"/>
                </a:moveTo>
                <a:cubicBezTo>
                  <a:pt x="8171" y="2920"/>
                  <a:pt x="8148" y="2967"/>
                  <a:pt x="8148" y="3024"/>
                </a:cubicBezTo>
                <a:lnTo>
                  <a:pt x="8148" y="3244"/>
                </a:lnTo>
                <a:cubicBezTo>
                  <a:pt x="8148" y="3302"/>
                  <a:pt x="8171" y="3347"/>
                  <a:pt x="8201" y="3347"/>
                </a:cubicBezTo>
                <a:cubicBezTo>
                  <a:pt x="8230" y="3347"/>
                  <a:pt x="8254" y="3302"/>
                  <a:pt x="8254" y="3244"/>
                </a:cubicBezTo>
                <a:lnTo>
                  <a:pt x="8254" y="3024"/>
                </a:lnTo>
                <a:cubicBezTo>
                  <a:pt x="8254" y="2967"/>
                  <a:pt x="8230" y="2920"/>
                  <a:pt x="8201" y="2920"/>
                </a:cubicBezTo>
                <a:close/>
                <a:moveTo>
                  <a:pt x="8515" y="2920"/>
                </a:moveTo>
                <a:cubicBezTo>
                  <a:pt x="8486" y="2920"/>
                  <a:pt x="8462" y="2967"/>
                  <a:pt x="8462" y="3024"/>
                </a:cubicBezTo>
                <a:lnTo>
                  <a:pt x="8462" y="3244"/>
                </a:lnTo>
                <a:cubicBezTo>
                  <a:pt x="8462" y="3302"/>
                  <a:pt x="8486" y="3347"/>
                  <a:pt x="8515" y="3347"/>
                </a:cubicBezTo>
                <a:cubicBezTo>
                  <a:pt x="8544" y="3347"/>
                  <a:pt x="8568" y="3302"/>
                  <a:pt x="8568" y="3244"/>
                </a:cubicBezTo>
                <a:lnTo>
                  <a:pt x="8568" y="3024"/>
                </a:lnTo>
                <a:cubicBezTo>
                  <a:pt x="8568" y="2967"/>
                  <a:pt x="8544" y="2920"/>
                  <a:pt x="8515" y="2920"/>
                </a:cubicBezTo>
                <a:close/>
                <a:moveTo>
                  <a:pt x="9365" y="2920"/>
                </a:moveTo>
                <a:cubicBezTo>
                  <a:pt x="9336" y="2920"/>
                  <a:pt x="9312" y="2967"/>
                  <a:pt x="9312" y="3024"/>
                </a:cubicBezTo>
                <a:lnTo>
                  <a:pt x="9312" y="3244"/>
                </a:lnTo>
                <a:cubicBezTo>
                  <a:pt x="9312" y="3302"/>
                  <a:pt x="9336" y="3347"/>
                  <a:pt x="9365" y="3347"/>
                </a:cubicBezTo>
                <a:cubicBezTo>
                  <a:pt x="9394" y="3347"/>
                  <a:pt x="9418" y="3302"/>
                  <a:pt x="9418" y="3244"/>
                </a:cubicBezTo>
                <a:lnTo>
                  <a:pt x="9418" y="3024"/>
                </a:lnTo>
                <a:cubicBezTo>
                  <a:pt x="9418" y="2967"/>
                  <a:pt x="9394" y="2920"/>
                  <a:pt x="9365" y="2920"/>
                </a:cubicBezTo>
                <a:close/>
                <a:moveTo>
                  <a:pt x="9679" y="2920"/>
                </a:moveTo>
                <a:cubicBezTo>
                  <a:pt x="9650" y="2920"/>
                  <a:pt x="9626" y="2967"/>
                  <a:pt x="9626" y="3024"/>
                </a:cubicBezTo>
                <a:lnTo>
                  <a:pt x="9626" y="3244"/>
                </a:lnTo>
                <a:cubicBezTo>
                  <a:pt x="9626" y="3302"/>
                  <a:pt x="9650" y="3347"/>
                  <a:pt x="9679" y="3347"/>
                </a:cubicBezTo>
                <a:cubicBezTo>
                  <a:pt x="9708" y="3347"/>
                  <a:pt x="9732" y="3302"/>
                  <a:pt x="9732" y="3244"/>
                </a:cubicBezTo>
                <a:lnTo>
                  <a:pt x="9732" y="3024"/>
                </a:lnTo>
                <a:cubicBezTo>
                  <a:pt x="9732" y="2967"/>
                  <a:pt x="9708" y="2920"/>
                  <a:pt x="9679" y="2920"/>
                </a:cubicBezTo>
                <a:close/>
                <a:moveTo>
                  <a:pt x="10529" y="2920"/>
                </a:moveTo>
                <a:cubicBezTo>
                  <a:pt x="10500" y="2920"/>
                  <a:pt x="10476" y="2967"/>
                  <a:pt x="10476" y="3024"/>
                </a:cubicBezTo>
                <a:lnTo>
                  <a:pt x="10476" y="3244"/>
                </a:lnTo>
                <a:cubicBezTo>
                  <a:pt x="10476" y="3302"/>
                  <a:pt x="10500" y="3347"/>
                  <a:pt x="10529" y="3347"/>
                </a:cubicBezTo>
                <a:cubicBezTo>
                  <a:pt x="10558" y="3347"/>
                  <a:pt x="10582" y="3302"/>
                  <a:pt x="10582" y="3244"/>
                </a:cubicBezTo>
                <a:lnTo>
                  <a:pt x="10582" y="3024"/>
                </a:lnTo>
                <a:cubicBezTo>
                  <a:pt x="10582" y="2967"/>
                  <a:pt x="10558" y="2920"/>
                  <a:pt x="10529" y="2920"/>
                </a:cubicBezTo>
                <a:close/>
                <a:moveTo>
                  <a:pt x="10844" y="2920"/>
                </a:moveTo>
                <a:cubicBezTo>
                  <a:pt x="10814" y="2920"/>
                  <a:pt x="10791" y="2967"/>
                  <a:pt x="10791" y="3024"/>
                </a:cubicBezTo>
                <a:lnTo>
                  <a:pt x="10791" y="3244"/>
                </a:lnTo>
                <a:cubicBezTo>
                  <a:pt x="10791" y="3302"/>
                  <a:pt x="10814" y="3347"/>
                  <a:pt x="10844" y="3347"/>
                </a:cubicBezTo>
                <a:cubicBezTo>
                  <a:pt x="10873" y="3347"/>
                  <a:pt x="10895" y="3302"/>
                  <a:pt x="10895" y="3244"/>
                </a:cubicBezTo>
                <a:lnTo>
                  <a:pt x="10895" y="3024"/>
                </a:lnTo>
                <a:cubicBezTo>
                  <a:pt x="10895" y="2967"/>
                  <a:pt x="10873" y="2920"/>
                  <a:pt x="10844" y="2920"/>
                </a:cubicBezTo>
                <a:close/>
                <a:moveTo>
                  <a:pt x="11692" y="2920"/>
                </a:moveTo>
                <a:cubicBezTo>
                  <a:pt x="11663" y="2920"/>
                  <a:pt x="11640" y="2967"/>
                  <a:pt x="11640" y="3024"/>
                </a:cubicBezTo>
                <a:lnTo>
                  <a:pt x="11640" y="3244"/>
                </a:lnTo>
                <a:cubicBezTo>
                  <a:pt x="11640" y="3302"/>
                  <a:pt x="11663" y="3347"/>
                  <a:pt x="11692" y="3347"/>
                </a:cubicBezTo>
                <a:cubicBezTo>
                  <a:pt x="11721" y="3347"/>
                  <a:pt x="11745" y="3302"/>
                  <a:pt x="11745" y="3244"/>
                </a:cubicBezTo>
                <a:lnTo>
                  <a:pt x="11745" y="3024"/>
                </a:lnTo>
                <a:cubicBezTo>
                  <a:pt x="11745" y="2967"/>
                  <a:pt x="11721" y="2920"/>
                  <a:pt x="11692" y="2920"/>
                </a:cubicBezTo>
                <a:close/>
                <a:moveTo>
                  <a:pt x="12007" y="2920"/>
                </a:moveTo>
                <a:cubicBezTo>
                  <a:pt x="11978" y="2920"/>
                  <a:pt x="11955" y="2967"/>
                  <a:pt x="11955" y="3024"/>
                </a:cubicBezTo>
                <a:lnTo>
                  <a:pt x="11955" y="3244"/>
                </a:lnTo>
                <a:cubicBezTo>
                  <a:pt x="11955" y="3302"/>
                  <a:pt x="11978" y="3347"/>
                  <a:pt x="12007" y="3347"/>
                </a:cubicBezTo>
                <a:cubicBezTo>
                  <a:pt x="12036" y="3347"/>
                  <a:pt x="12060" y="3302"/>
                  <a:pt x="12060" y="3244"/>
                </a:cubicBezTo>
                <a:lnTo>
                  <a:pt x="12060" y="3024"/>
                </a:lnTo>
                <a:cubicBezTo>
                  <a:pt x="12060" y="2967"/>
                  <a:pt x="12036" y="2920"/>
                  <a:pt x="12007" y="2920"/>
                </a:cubicBezTo>
                <a:close/>
                <a:moveTo>
                  <a:pt x="12856" y="2920"/>
                </a:moveTo>
                <a:cubicBezTo>
                  <a:pt x="12827" y="2920"/>
                  <a:pt x="12804" y="2967"/>
                  <a:pt x="12804" y="3024"/>
                </a:cubicBezTo>
                <a:lnTo>
                  <a:pt x="12804" y="3244"/>
                </a:lnTo>
                <a:cubicBezTo>
                  <a:pt x="12804" y="3302"/>
                  <a:pt x="12827" y="3347"/>
                  <a:pt x="12856" y="3347"/>
                </a:cubicBezTo>
                <a:cubicBezTo>
                  <a:pt x="12886" y="3347"/>
                  <a:pt x="12909" y="3302"/>
                  <a:pt x="12909" y="3244"/>
                </a:cubicBezTo>
                <a:lnTo>
                  <a:pt x="12909" y="3024"/>
                </a:lnTo>
                <a:cubicBezTo>
                  <a:pt x="12909" y="2967"/>
                  <a:pt x="12886" y="2920"/>
                  <a:pt x="12856" y="2920"/>
                </a:cubicBezTo>
                <a:close/>
                <a:moveTo>
                  <a:pt x="13171" y="2920"/>
                </a:moveTo>
                <a:cubicBezTo>
                  <a:pt x="13142" y="2920"/>
                  <a:pt x="13118" y="2967"/>
                  <a:pt x="13118" y="3024"/>
                </a:cubicBezTo>
                <a:lnTo>
                  <a:pt x="13118" y="3244"/>
                </a:lnTo>
                <a:cubicBezTo>
                  <a:pt x="13118" y="3302"/>
                  <a:pt x="13142" y="3347"/>
                  <a:pt x="13171" y="3347"/>
                </a:cubicBezTo>
                <a:cubicBezTo>
                  <a:pt x="13200" y="3347"/>
                  <a:pt x="13224" y="3302"/>
                  <a:pt x="13224" y="3244"/>
                </a:cubicBezTo>
                <a:lnTo>
                  <a:pt x="13224" y="3024"/>
                </a:lnTo>
                <a:cubicBezTo>
                  <a:pt x="13224" y="2967"/>
                  <a:pt x="13200" y="2920"/>
                  <a:pt x="13171" y="2920"/>
                </a:cubicBezTo>
                <a:close/>
                <a:moveTo>
                  <a:pt x="14021" y="2920"/>
                </a:moveTo>
                <a:cubicBezTo>
                  <a:pt x="13992" y="2920"/>
                  <a:pt x="13968" y="2967"/>
                  <a:pt x="13968" y="3024"/>
                </a:cubicBezTo>
                <a:lnTo>
                  <a:pt x="13968" y="3244"/>
                </a:lnTo>
                <a:cubicBezTo>
                  <a:pt x="13968" y="3302"/>
                  <a:pt x="13992" y="3347"/>
                  <a:pt x="14021" y="3347"/>
                </a:cubicBezTo>
                <a:cubicBezTo>
                  <a:pt x="14050" y="3347"/>
                  <a:pt x="14074" y="3302"/>
                  <a:pt x="14074" y="3244"/>
                </a:cubicBezTo>
                <a:lnTo>
                  <a:pt x="14074" y="3024"/>
                </a:lnTo>
                <a:cubicBezTo>
                  <a:pt x="14074" y="2967"/>
                  <a:pt x="14050" y="2920"/>
                  <a:pt x="14021" y="2920"/>
                </a:cubicBezTo>
                <a:close/>
                <a:moveTo>
                  <a:pt x="14335" y="2920"/>
                </a:moveTo>
                <a:cubicBezTo>
                  <a:pt x="14306" y="2920"/>
                  <a:pt x="14282" y="2967"/>
                  <a:pt x="14282" y="3024"/>
                </a:cubicBezTo>
                <a:lnTo>
                  <a:pt x="14282" y="3244"/>
                </a:lnTo>
                <a:cubicBezTo>
                  <a:pt x="14282" y="3302"/>
                  <a:pt x="14306" y="3347"/>
                  <a:pt x="14335" y="3347"/>
                </a:cubicBezTo>
                <a:cubicBezTo>
                  <a:pt x="14364" y="3347"/>
                  <a:pt x="14388" y="3302"/>
                  <a:pt x="14388" y="3244"/>
                </a:cubicBezTo>
                <a:lnTo>
                  <a:pt x="14388" y="3024"/>
                </a:lnTo>
                <a:cubicBezTo>
                  <a:pt x="14388" y="2967"/>
                  <a:pt x="14364" y="2920"/>
                  <a:pt x="14335" y="2920"/>
                </a:cubicBezTo>
                <a:close/>
                <a:moveTo>
                  <a:pt x="15185" y="2920"/>
                </a:moveTo>
                <a:cubicBezTo>
                  <a:pt x="15156" y="2920"/>
                  <a:pt x="15132" y="2967"/>
                  <a:pt x="15132" y="3024"/>
                </a:cubicBezTo>
                <a:lnTo>
                  <a:pt x="15132" y="3244"/>
                </a:lnTo>
                <a:cubicBezTo>
                  <a:pt x="15132" y="3302"/>
                  <a:pt x="15156" y="3347"/>
                  <a:pt x="15185" y="3347"/>
                </a:cubicBezTo>
                <a:cubicBezTo>
                  <a:pt x="15214" y="3347"/>
                  <a:pt x="15237" y="3302"/>
                  <a:pt x="15237" y="3244"/>
                </a:cubicBezTo>
                <a:lnTo>
                  <a:pt x="15237" y="3024"/>
                </a:lnTo>
                <a:cubicBezTo>
                  <a:pt x="15237" y="2967"/>
                  <a:pt x="15214" y="2920"/>
                  <a:pt x="15185" y="2920"/>
                </a:cubicBezTo>
                <a:close/>
                <a:moveTo>
                  <a:pt x="15500" y="2920"/>
                </a:moveTo>
                <a:cubicBezTo>
                  <a:pt x="15470" y="2920"/>
                  <a:pt x="15447" y="2967"/>
                  <a:pt x="15447" y="3024"/>
                </a:cubicBezTo>
                <a:lnTo>
                  <a:pt x="15447" y="3244"/>
                </a:lnTo>
                <a:cubicBezTo>
                  <a:pt x="15447" y="3302"/>
                  <a:pt x="15470" y="3347"/>
                  <a:pt x="15500" y="3347"/>
                </a:cubicBezTo>
                <a:cubicBezTo>
                  <a:pt x="15529" y="3347"/>
                  <a:pt x="15551" y="3302"/>
                  <a:pt x="15551" y="3244"/>
                </a:cubicBezTo>
                <a:lnTo>
                  <a:pt x="15551" y="3024"/>
                </a:lnTo>
                <a:cubicBezTo>
                  <a:pt x="15551" y="2967"/>
                  <a:pt x="15529" y="2920"/>
                  <a:pt x="15500" y="2920"/>
                </a:cubicBezTo>
                <a:close/>
                <a:moveTo>
                  <a:pt x="16349" y="2920"/>
                </a:moveTo>
                <a:cubicBezTo>
                  <a:pt x="16320" y="2920"/>
                  <a:pt x="16296" y="2967"/>
                  <a:pt x="16296" y="3024"/>
                </a:cubicBezTo>
                <a:lnTo>
                  <a:pt x="16296" y="3244"/>
                </a:lnTo>
                <a:cubicBezTo>
                  <a:pt x="16296" y="3302"/>
                  <a:pt x="16320" y="3347"/>
                  <a:pt x="16349" y="3347"/>
                </a:cubicBezTo>
                <a:cubicBezTo>
                  <a:pt x="16378" y="3347"/>
                  <a:pt x="16401" y="3302"/>
                  <a:pt x="16401" y="3244"/>
                </a:cubicBezTo>
                <a:lnTo>
                  <a:pt x="16401" y="3024"/>
                </a:lnTo>
                <a:cubicBezTo>
                  <a:pt x="16401" y="2967"/>
                  <a:pt x="16378" y="2920"/>
                  <a:pt x="16349" y="2920"/>
                </a:cubicBezTo>
                <a:close/>
                <a:moveTo>
                  <a:pt x="16663" y="2920"/>
                </a:moveTo>
                <a:cubicBezTo>
                  <a:pt x="16634" y="2920"/>
                  <a:pt x="16611" y="2967"/>
                  <a:pt x="16611" y="3024"/>
                </a:cubicBezTo>
                <a:lnTo>
                  <a:pt x="16611" y="3244"/>
                </a:lnTo>
                <a:cubicBezTo>
                  <a:pt x="16611" y="3302"/>
                  <a:pt x="16634" y="3347"/>
                  <a:pt x="16663" y="3347"/>
                </a:cubicBezTo>
                <a:cubicBezTo>
                  <a:pt x="16692" y="3347"/>
                  <a:pt x="16716" y="3302"/>
                  <a:pt x="16716" y="3244"/>
                </a:cubicBezTo>
                <a:lnTo>
                  <a:pt x="16716" y="3024"/>
                </a:lnTo>
                <a:cubicBezTo>
                  <a:pt x="16716" y="2967"/>
                  <a:pt x="16692" y="2920"/>
                  <a:pt x="16663" y="2920"/>
                </a:cubicBezTo>
                <a:close/>
                <a:moveTo>
                  <a:pt x="17512" y="2920"/>
                </a:moveTo>
                <a:cubicBezTo>
                  <a:pt x="17483" y="2920"/>
                  <a:pt x="17459" y="2967"/>
                  <a:pt x="17459" y="3024"/>
                </a:cubicBezTo>
                <a:lnTo>
                  <a:pt x="17459" y="3244"/>
                </a:lnTo>
                <a:cubicBezTo>
                  <a:pt x="17459" y="3302"/>
                  <a:pt x="17483" y="3347"/>
                  <a:pt x="17512" y="3347"/>
                </a:cubicBezTo>
                <a:cubicBezTo>
                  <a:pt x="17541" y="3347"/>
                  <a:pt x="17565" y="3302"/>
                  <a:pt x="17565" y="3244"/>
                </a:cubicBezTo>
                <a:lnTo>
                  <a:pt x="17565" y="3024"/>
                </a:lnTo>
                <a:cubicBezTo>
                  <a:pt x="17565" y="2967"/>
                  <a:pt x="17541" y="2920"/>
                  <a:pt x="17512" y="2920"/>
                </a:cubicBezTo>
                <a:close/>
                <a:moveTo>
                  <a:pt x="17827" y="2920"/>
                </a:moveTo>
                <a:cubicBezTo>
                  <a:pt x="17798" y="2920"/>
                  <a:pt x="17774" y="2967"/>
                  <a:pt x="17774" y="3024"/>
                </a:cubicBezTo>
                <a:lnTo>
                  <a:pt x="17774" y="3244"/>
                </a:lnTo>
                <a:cubicBezTo>
                  <a:pt x="17774" y="3302"/>
                  <a:pt x="17798" y="3347"/>
                  <a:pt x="17827" y="3347"/>
                </a:cubicBezTo>
                <a:cubicBezTo>
                  <a:pt x="17856" y="3347"/>
                  <a:pt x="17880" y="3302"/>
                  <a:pt x="17880" y="3244"/>
                </a:cubicBezTo>
                <a:lnTo>
                  <a:pt x="17880" y="3024"/>
                </a:lnTo>
                <a:cubicBezTo>
                  <a:pt x="17880" y="2967"/>
                  <a:pt x="17856" y="2920"/>
                  <a:pt x="17827" y="2920"/>
                </a:cubicBezTo>
                <a:close/>
                <a:moveTo>
                  <a:pt x="18677" y="2920"/>
                </a:moveTo>
                <a:cubicBezTo>
                  <a:pt x="18648" y="2920"/>
                  <a:pt x="18624" y="2967"/>
                  <a:pt x="18624" y="3024"/>
                </a:cubicBezTo>
                <a:lnTo>
                  <a:pt x="18624" y="3244"/>
                </a:lnTo>
                <a:cubicBezTo>
                  <a:pt x="18624" y="3302"/>
                  <a:pt x="18648" y="3347"/>
                  <a:pt x="18677" y="3347"/>
                </a:cubicBezTo>
                <a:cubicBezTo>
                  <a:pt x="18706" y="3347"/>
                  <a:pt x="18730" y="3302"/>
                  <a:pt x="18730" y="3244"/>
                </a:cubicBezTo>
                <a:lnTo>
                  <a:pt x="18730" y="3024"/>
                </a:lnTo>
                <a:cubicBezTo>
                  <a:pt x="18730" y="2967"/>
                  <a:pt x="18706" y="2920"/>
                  <a:pt x="18677" y="2920"/>
                </a:cubicBezTo>
                <a:close/>
                <a:moveTo>
                  <a:pt x="18991" y="2920"/>
                </a:moveTo>
                <a:cubicBezTo>
                  <a:pt x="18962" y="2920"/>
                  <a:pt x="18938" y="2967"/>
                  <a:pt x="18938" y="3024"/>
                </a:cubicBezTo>
                <a:lnTo>
                  <a:pt x="18938" y="3244"/>
                </a:lnTo>
                <a:cubicBezTo>
                  <a:pt x="18938" y="3302"/>
                  <a:pt x="18962" y="3347"/>
                  <a:pt x="18991" y="3347"/>
                </a:cubicBezTo>
                <a:cubicBezTo>
                  <a:pt x="19020" y="3347"/>
                  <a:pt x="19044" y="3302"/>
                  <a:pt x="19044" y="3244"/>
                </a:cubicBezTo>
                <a:lnTo>
                  <a:pt x="19044" y="3024"/>
                </a:lnTo>
                <a:cubicBezTo>
                  <a:pt x="19044" y="2967"/>
                  <a:pt x="19020" y="2920"/>
                  <a:pt x="18991" y="2920"/>
                </a:cubicBezTo>
                <a:close/>
                <a:moveTo>
                  <a:pt x="19841" y="2920"/>
                </a:moveTo>
                <a:cubicBezTo>
                  <a:pt x="19812" y="2920"/>
                  <a:pt x="19788" y="2967"/>
                  <a:pt x="19788" y="3024"/>
                </a:cubicBezTo>
                <a:lnTo>
                  <a:pt x="19788" y="3244"/>
                </a:lnTo>
                <a:cubicBezTo>
                  <a:pt x="19788" y="3302"/>
                  <a:pt x="19812" y="3347"/>
                  <a:pt x="19841" y="3347"/>
                </a:cubicBezTo>
                <a:cubicBezTo>
                  <a:pt x="19870" y="3347"/>
                  <a:pt x="19894" y="3302"/>
                  <a:pt x="19894" y="3244"/>
                </a:cubicBezTo>
                <a:lnTo>
                  <a:pt x="19894" y="3024"/>
                </a:lnTo>
                <a:cubicBezTo>
                  <a:pt x="19894" y="2967"/>
                  <a:pt x="19870" y="2920"/>
                  <a:pt x="19841" y="2920"/>
                </a:cubicBezTo>
                <a:close/>
                <a:moveTo>
                  <a:pt x="20155" y="2920"/>
                </a:moveTo>
                <a:cubicBezTo>
                  <a:pt x="20126" y="2920"/>
                  <a:pt x="20102" y="2967"/>
                  <a:pt x="20102" y="3024"/>
                </a:cubicBezTo>
                <a:lnTo>
                  <a:pt x="20102" y="3244"/>
                </a:lnTo>
                <a:cubicBezTo>
                  <a:pt x="20102" y="3302"/>
                  <a:pt x="20126" y="3347"/>
                  <a:pt x="20155" y="3347"/>
                </a:cubicBezTo>
                <a:cubicBezTo>
                  <a:pt x="20184" y="3347"/>
                  <a:pt x="20207" y="3302"/>
                  <a:pt x="20207" y="3244"/>
                </a:cubicBezTo>
                <a:lnTo>
                  <a:pt x="20207" y="3024"/>
                </a:lnTo>
                <a:cubicBezTo>
                  <a:pt x="20207" y="2967"/>
                  <a:pt x="20184" y="2920"/>
                  <a:pt x="20155" y="2920"/>
                </a:cubicBezTo>
                <a:close/>
                <a:moveTo>
                  <a:pt x="21004" y="2920"/>
                </a:moveTo>
                <a:cubicBezTo>
                  <a:pt x="20975" y="2920"/>
                  <a:pt x="20952" y="2967"/>
                  <a:pt x="20952" y="3024"/>
                </a:cubicBezTo>
                <a:lnTo>
                  <a:pt x="20952" y="3244"/>
                </a:lnTo>
                <a:cubicBezTo>
                  <a:pt x="20952" y="3302"/>
                  <a:pt x="20975" y="3347"/>
                  <a:pt x="21004" y="3347"/>
                </a:cubicBezTo>
                <a:cubicBezTo>
                  <a:pt x="21033" y="3347"/>
                  <a:pt x="21057" y="3302"/>
                  <a:pt x="21057" y="3244"/>
                </a:cubicBezTo>
                <a:lnTo>
                  <a:pt x="21057" y="3024"/>
                </a:lnTo>
                <a:cubicBezTo>
                  <a:pt x="21057" y="2967"/>
                  <a:pt x="21033" y="2920"/>
                  <a:pt x="21004" y="2920"/>
                </a:cubicBezTo>
                <a:close/>
                <a:moveTo>
                  <a:pt x="21319" y="2920"/>
                </a:moveTo>
                <a:cubicBezTo>
                  <a:pt x="21289" y="2920"/>
                  <a:pt x="21267" y="2967"/>
                  <a:pt x="21267" y="3024"/>
                </a:cubicBezTo>
                <a:lnTo>
                  <a:pt x="21267" y="3244"/>
                </a:lnTo>
                <a:cubicBezTo>
                  <a:pt x="21267" y="3302"/>
                  <a:pt x="21289" y="3347"/>
                  <a:pt x="21319" y="3347"/>
                </a:cubicBezTo>
                <a:cubicBezTo>
                  <a:pt x="21348" y="3347"/>
                  <a:pt x="21372" y="3302"/>
                  <a:pt x="21372" y="3244"/>
                </a:cubicBezTo>
                <a:lnTo>
                  <a:pt x="21372" y="3024"/>
                </a:lnTo>
                <a:cubicBezTo>
                  <a:pt x="21372" y="2967"/>
                  <a:pt x="21348" y="2920"/>
                  <a:pt x="21319" y="2920"/>
                </a:cubicBezTo>
                <a:close/>
                <a:moveTo>
                  <a:pt x="281" y="3650"/>
                </a:moveTo>
                <a:cubicBezTo>
                  <a:pt x="252" y="3650"/>
                  <a:pt x="228" y="3697"/>
                  <a:pt x="228" y="3754"/>
                </a:cubicBezTo>
                <a:lnTo>
                  <a:pt x="228" y="3974"/>
                </a:lnTo>
                <a:cubicBezTo>
                  <a:pt x="228" y="4032"/>
                  <a:pt x="252" y="4077"/>
                  <a:pt x="281" y="4077"/>
                </a:cubicBezTo>
                <a:cubicBezTo>
                  <a:pt x="311" y="4077"/>
                  <a:pt x="334" y="4032"/>
                  <a:pt x="334" y="3974"/>
                </a:cubicBezTo>
                <a:lnTo>
                  <a:pt x="334" y="3754"/>
                </a:lnTo>
                <a:cubicBezTo>
                  <a:pt x="334" y="3697"/>
                  <a:pt x="311" y="3650"/>
                  <a:pt x="281" y="3650"/>
                </a:cubicBezTo>
                <a:close/>
                <a:moveTo>
                  <a:pt x="596" y="3650"/>
                </a:moveTo>
                <a:cubicBezTo>
                  <a:pt x="567" y="3650"/>
                  <a:pt x="543" y="3697"/>
                  <a:pt x="543" y="3754"/>
                </a:cubicBezTo>
                <a:lnTo>
                  <a:pt x="543" y="3974"/>
                </a:lnTo>
                <a:cubicBezTo>
                  <a:pt x="543" y="4032"/>
                  <a:pt x="567" y="4077"/>
                  <a:pt x="596" y="4077"/>
                </a:cubicBezTo>
                <a:cubicBezTo>
                  <a:pt x="625" y="4077"/>
                  <a:pt x="649" y="4032"/>
                  <a:pt x="649" y="3974"/>
                </a:cubicBezTo>
                <a:lnTo>
                  <a:pt x="649" y="3754"/>
                </a:lnTo>
                <a:cubicBezTo>
                  <a:pt x="649" y="3697"/>
                  <a:pt x="625" y="3650"/>
                  <a:pt x="596" y="3650"/>
                </a:cubicBezTo>
                <a:close/>
                <a:moveTo>
                  <a:pt x="1446" y="3650"/>
                </a:moveTo>
                <a:cubicBezTo>
                  <a:pt x="1417" y="3650"/>
                  <a:pt x="1393" y="3697"/>
                  <a:pt x="1393" y="3754"/>
                </a:cubicBezTo>
                <a:lnTo>
                  <a:pt x="1393" y="3974"/>
                </a:lnTo>
                <a:cubicBezTo>
                  <a:pt x="1393" y="4032"/>
                  <a:pt x="1417" y="4077"/>
                  <a:pt x="1446" y="4077"/>
                </a:cubicBezTo>
                <a:cubicBezTo>
                  <a:pt x="1475" y="4077"/>
                  <a:pt x="1499" y="4032"/>
                  <a:pt x="1499" y="3974"/>
                </a:cubicBezTo>
                <a:lnTo>
                  <a:pt x="1499" y="3754"/>
                </a:lnTo>
                <a:cubicBezTo>
                  <a:pt x="1499" y="3697"/>
                  <a:pt x="1475" y="3650"/>
                  <a:pt x="1446" y="3650"/>
                </a:cubicBezTo>
                <a:close/>
                <a:moveTo>
                  <a:pt x="1760" y="3650"/>
                </a:moveTo>
                <a:cubicBezTo>
                  <a:pt x="1731" y="3650"/>
                  <a:pt x="1707" y="3697"/>
                  <a:pt x="1707" y="3754"/>
                </a:cubicBezTo>
                <a:lnTo>
                  <a:pt x="1707" y="3974"/>
                </a:lnTo>
                <a:cubicBezTo>
                  <a:pt x="1707" y="4032"/>
                  <a:pt x="1731" y="4077"/>
                  <a:pt x="1760" y="4077"/>
                </a:cubicBezTo>
                <a:cubicBezTo>
                  <a:pt x="1789" y="4077"/>
                  <a:pt x="1813" y="4032"/>
                  <a:pt x="1813" y="3974"/>
                </a:cubicBezTo>
                <a:lnTo>
                  <a:pt x="1813" y="3754"/>
                </a:lnTo>
                <a:cubicBezTo>
                  <a:pt x="1813" y="3697"/>
                  <a:pt x="1789" y="3650"/>
                  <a:pt x="1760" y="3650"/>
                </a:cubicBezTo>
                <a:close/>
                <a:moveTo>
                  <a:pt x="2610" y="3650"/>
                </a:moveTo>
                <a:cubicBezTo>
                  <a:pt x="2581" y="3650"/>
                  <a:pt x="2557" y="3697"/>
                  <a:pt x="2557" y="3754"/>
                </a:cubicBezTo>
                <a:lnTo>
                  <a:pt x="2557" y="3974"/>
                </a:lnTo>
                <a:cubicBezTo>
                  <a:pt x="2557" y="4032"/>
                  <a:pt x="2581" y="4077"/>
                  <a:pt x="2610" y="4077"/>
                </a:cubicBezTo>
                <a:cubicBezTo>
                  <a:pt x="2639" y="4077"/>
                  <a:pt x="2662" y="4032"/>
                  <a:pt x="2662" y="3974"/>
                </a:cubicBezTo>
                <a:lnTo>
                  <a:pt x="2662" y="3754"/>
                </a:lnTo>
                <a:cubicBezTo>
                  <a:pt x="2662" y="3697"/>
                  <a:pt x="2639" y="3650"/>
                  <a:pt x="2610" y="3650"/>
                </a:cubicBezTo>
                <a:close/>
                <a:moveTo>
                  <a:pt x="2924" y="3650"/>
                </a:moveTo>
                <a:cubicBezTo>
                  <a:pt x="2895" y="3650"/>
                  <a:pt x="2871" y="3697"/>
                  <a:pt x="2871" y="3754"/>
                </a:cubicBezTo>
                <a:lnTo>
                  <a:pt x="2871" y="3974"/>
                </a:lnTo>
                <a:cubicBezTo>
                  <a:pt x="2871" y="4032"/>
                  <a:pt x="2895" y="4077"/>
                  <a:pt x="2924" y="4077"/>
                </a:cubicBezTo>
                <a:cubicBezTo>
                  <a:pt x="2954" y="4077"/>
                  <a:pt x="2976" y="4032"/>
                  <a:pt x="2976" y="3974"/>
                </a:cubicBezTo>
                <a:lnTo>
                  <a:pt x="2976" y="3754"/>
                </a:lnTo>
                <a:cubicBezTo>
                  <a:pt x="2976" y="3697"/>
                  <a:pt x="2954" y="3650"/>
                  <a:pt x="2924" y="3650"/>
                </a:cubicBezTo>
                <a:close/>
                <a:moveTo>
                  <a:pt x="3773" y="3650"/>
                </a:moveTo>
                <a:cubicBezTo>
                  <a:pt x="3744" y="3650"/>
                  <a:pt x="3721" y="3697"/>
                  <a:pt x="3721" y="3754"/>
                </a:cubicBezTo>
                <a:lnTo>
                  <a:pt x="3721" y="3974"/>
                </a:lnTo>
                <a:cubicBezTo>
                  <a:pt x="3721" y="4032"/>
                  <a:pt x="3744" y="4077"/>
                  <a:pt x="3773" y="4077"/>
                </a:cubicBezTo>
                <a:cubicBezTo>
                  <a:pt x="3802" y="4077"/>
                  <a:pt x="3826" y="4032"/>
                  <a:pt x="3826" y="3974"/>
                </a:cubicBezTo>
                <a:lnTo>
                  <a:pt x="3826" y="3754"/>
                </a:lnTo>
                <a:cubicBezTo>
                  <a:pt x="3826" y="3697"/>
                  <a:pt x="3802" y="3650"/>
                  <a:pt x="3773" y="3650"/>
                </a:cubicBezTo>
                <a:close/>
                <a:moveTo>
                  <a:pt x="4088" y="3650"/>
                </a:moveTo>
                <a:cubicBezTo>
                  <a:pt x="4058" y="3650"/>
                  <a:pt x="4035" y="3697"/>
                  <a:pt x="4035" y="3754"/>
                </a:cubicBezTo>
                <a:lnTo>
                  <a:pt x="4035" y="3974"/>
                </a:lnTo>
                <a:cubicBezTo>
                  <a:pt x="4035" y="4032"/>
                  <a:pt x="4058" y="4077"/>
                  <a:pt x="4088" y="4077"/>
                </a:cubicBezTo>
                <a:cubicBezTo>
                  <a:pt x="4117" y="4077"/>
                  <a:pt x="4141" y="4032"/>
                  <a:pt x="4141" y="3974"/>
                </a:cubicBezTo>
                <a:lnTo>
                  <a:pt x="4141" y="3754"/>
                </a:lnTo>
                <a:cubicBezTo>
                  <a:pt x="4141" y="3697"/>
                  <a:pt x="4117" y="3650"/>
                  <a:pt x="4088" y="3650"/>
                </a:cubicBezTo>
                <a:close/>
                <a:moveTo>
                  <a:pt x="4937" y="3650"/>
                </a:moveTo>
                <a:cubicBezTo>
                  <a:pt x="4908" y="3650"/>
                  <a:pt x="4884" y="3697"/>
                  <a:pt x="4884" y="3754"/>
                </a:cubicBezTo>
                <a:lnTo>
                  <a:pt x="4884" y="3974"/>
                </a:lnTo>
                <a:cubicBezTo>
                  <a:pt x="4884" y="4032"/>
                  <a:pt x="4908" y="4077"/>
                  <a:pt x="4937" y="4077"/>
                </a:cubicBezTo>
                <a:cubicBezTo>
                  <a:pt x="4966" y="4077"/>
                  <a:pt x="4990" y="4032"/>
                  <a:pt x="4990" y="3974"/>
                </a:cubicBezTo>
                <a:lnTo>
                  <a:pt x="4990" y="3754"/>
                </a:lnTo>
                <a:cubicBezTo>
                  <a:pt x="4990" y="3697"/>
                  <a:pt x="4966" y="3650"/>
                  <a:pt x="4937" y="3650"/>
                </a:cubicBezTo>
                <a:close/>
                <a:moveTo>
                  <a:pt x="5252" y="3650"/>
                </a:moveTo>
                <a:cubicBezTo>
                  <a:pt x="5223" y="3650"/>
                  <a:pt x="5199" y="3697"/>
                  <a:pt x="5199" y="3754"/>
                </a:cubicBezTo>
                <a:lnTo>
                  <a:pt x="5199" y="3974"/>
                </a:lnTo>
                <a:cubicBezTo>
                  <a:pt x="5199" y="4032"/>
                  <a:pt x="5223" y="4077"/>
                  <a:pt x="5252" y="4077"/>
                </a:cubicBezTo>
                <a:cubicBezTo>
                  <a:pt x="5281" y="4077"/>
                  <a:pt x="5305" y="4032"/>
                  <a:pt x="5305" y="3974"/>
                </a:cubicBezTo>
                <a:lnTo>
                  <a:pt x="5305" y="3754"/>
                </a:lnTo>
                <a:cubicBezTo>
                  <a:pt x="5305" y="3697"/>
                  <a:pt x="5281" y="3650"/>
                  <a:pt x="5252" y="3650"/>
                </a:cubicBezTo>
                <a:close/>
                <a:moveTo>
                  <a:pt x="6102" y="3650"/>
                </a:moveTo>
                <a:cubicBezTo>
                  <a:pt x="6072" y="3650"/>
                  <a:pt x="6049" y="3697"/>
                  <a:pt x="6049" y="3754"/>
                </a:cubicBezTo>
                <a:lnTo>
                  <a:pt x="6049" y="3974"/>
                </a:lnTo>
                <a:cubicBezTo>
                  <a:pt x="6049" y="4032"/>
                  <a:pt x="6072" y="4077"/>
                  <a:pt x="6102" y="4077"/>
                </a:cubicBezTo>
                <a:cubicBezTo>
                  <a:pt x="6131" y="4077"/>
                  <a:pt x="6155" y="4032"/>
                  <a:pt x="6155" y="3974"/>
                </a:cubicBezTo>
                <a:lnTo>
                  <a:pt x="6155" y="3754"/>
                </a:lnTo>
                <a:cubicBezTo>
                  <a:pt x="6155" y="3697"/>
                  <a:pt x="6131" y="3650"/>
                  <a:pt x="6102" y="3650"/>
                </a:cubicBezTo>
                <a:close/>
                <a:moveTo>
                  <a:pt x="6416" y="3650"/>
                </a:moveTo>
                <a:cubicBezTo>
                  <a:pt x="6387" y="3650"/>
                  <a:pt x="6363" y="3697"/>
                  <a:pt x="6363" y="3754"/>
                </a:cubicBezTo>
                <a:lnTo>
                  <a:pt x="6363" y="3974"/>
                </a:lnTo>
                <a:cubicBezTo>
                  <a:pt x="6363" y="4032"/>
                  <a:pt x="6387" y="4077"/>
                  <a:pt x="6416" y="4077"/>
                </a:cubicBezTo>
                <a:cubicBezTo>
                  <a:pt x="6445" y="4077"/>
                  <a:pt x="6469" y="4032"/>
                  <a:pt x="6469" y="3974"/>
                </a:cubicBezTo>
                <a:lnTo>
                  <a:pt x="6469" y="3754"/>
                </a:lnTo>
                <a:cubicBezTo>
                  <a:pt x="6469" y="3697"/>
                  <a:pt x="6445" y="3650"/>
                  <a:pt x="6416" y="3650"/>
                </a:cubicBezTo>
                <a:close/>
                <a:moveTo>
                  <a:pt x="7266" y="3650"/>
                </a:moveTo>
                <a:cubicBezTo>
                  <a:pt x="7237" y="3650"/>
                  <a:pt x="7213" y="3697"/>
                  <a:pt x="7213" y="3754"/>
                </a:cubicBezTo>
                <a:lnTo>
                  <a:pt x="7213" y="3974"/>
                </a:lnTo>
                <a:cubicBezTo>
                  <a:pt x="7213" y="4032"/>
                  <a:pt x="7237" y="4077"/>
                  <a:pt x="7266" y="4077"/>
                </a:cubicBezTo>
                <a:cubicBezTo>
                  <a:pt x="7295" y="4077"/>
                  <a:pt x="7318" y="4032"/>
                  <a:pt x="7318" y="3974"/>
                </a:cubicBezTo>
                <a:lnTo>
                  <a:pt x="7318" y="3754"/>
                </a:lnTo>
                <a:cubicBezTo>
                  <a:pt x="7318" y="3697"/>
                  <a:pt x="7295" y="3650"/>
                  <a:pt x="7266" y="3650"/>
                </a:cubicBezTo>
                <a:close/>
                <a:moveTo>
                  <a:pt x="7580" y="3650"/>
                </a:moveTo>
                <a:cubicBezTo>
                  <a:pt x="7551" y="3650"/>
                  <a:pt x="7527" y="3697"/>
                  <a:pt x="7527" y="3754"/>
                </a:cubicBezTo>
                <a:lnTo>
                  <a:pt x="7527" y="3974"/>
                </a:lnTo>
                <a:cubicBezTo>
                  <a:pt x="7527" y="4032"/>
                  <a:pt x="7551" y="4077"/>
                  <a:pt x="7580" y="4077"/>
                </a:cubicBezTo>
                <a:cubicBezTo>
                  <a:pt x="7609" y="4077"/>
                  <a:pt x="7632" y="4032"/>
                  <a:pt x="7632" y="3974"/>
                </a:cubicBezTo>
                <a:lnTo>
                  <a:pt x="7632" y="3754"/>
                </a:lnTo>
                <a:cubicBezTo>
                  <a:pt x="7632" y="3697"/>
                  <a:pt x="7609" y="3650"/>
                  <a:pt x="7580" y="3650"/>
                </a:cubicBezTo>
                <a:close/>
                <a:moveTo>
                  <a:pt x="8429" y="3650"/>
                </a:moveTo>
                <a:cubicBezTo>
                  <a:pt x="8400" y="3650"/>
                  <a:pt x="8377" y="3697"/>
                  <a:pt x="8377" y="3754"/>
                </a:cubicBezTo>
                <a:lnTo>
                  <a:pt x="8377" y="3974"/>
                </a:lnTo>
                <a:cubicBezTo>
                  <a:pt x="8377" y="4032"/>
                  <a:pt x="8400" y="4077"/>
                  <a:pt x="8429" y="4077"/>
                </a:cubicBezTo>
                <a:cubicBezTo>
                  <a:pt x="8458" y="4077"/>
                  <a:pt x="8482" y="4032"/>
                  <a:pt x="8482" y="3974"/>
                </a:cubicBezTo>
                <a:lnTo>
                  <a:pt x="8482" y="3754"/>
                </a:lnTo>
                <a:cubicBezTo>
                  <a:pt x="8482" y="3697"/>
                  <a:pt x="8458" y="3650"/>
                  <a:pt x="8429" y="3650"/>
                </a:cubicBezTo>
                <a:close/>
                <a:moveTo>
                  <a:pt x="8744" y="3650"/>
                </a:moveTo>
                <a:cubicBezTo>
                  <a:pt x="8714" y="3650"/>
                  <a:pt x="8691" y="3697"/>
                  <a:pt x="8691" y="3754"/>
                </a:cubicBezTo>
                <a:lnTo>
                  <a:pt x="8691" y="3974"/>
                </a:lnTo>
                <a:cubicBezTo>
                  <a:pt x="8691" y="4032"/>
                  <a:pt x="8714" y="4077"/>
                  <a:pt x="8744" y="4077"/>
                </a:cubicBezTo>
                <a:cubicBezTo>
                  <a:pt x="8773" y="4077"/>
                  <a:pt x="8796" y="4032"/>
                  <a:pt x="8796" y="3974"/>
                </a:cubicBezTo>
                <a:lnTo>
                  <a:pt x="8796" y="3754"/>
                </a:lnTo>
                <a:cubicBezTo>
                  <a:pt x="8796" y="3697"/>
                  <a:pt x="8773" y="3650"/>
                  <a:pt x="8744" y="3650"/>
                </a:cubicBezTo>
                <a:close/>
                <a:moveTo>
                  <a:pt x="9593" y="3650"/>
                </a:moveTo>
                <a:cubicBezTo>
                  <a:pt x="9564" y="3650"/>
                  <a:pt x="9540" y="3697"/>
                  <a:pt x="9540" y="3754"/>
                </a:cubicBezTo>
                <a:lnTo>
                  <a:pt x="9540" y="3974"/>
                </a:lnTo>
                <a:cubicBezTo>
                  <a:pt x="9540" y="4032"/>
                  <a:pt x="9564" y="4077"/>
                  <a:pt x="9593" y="4077"/>
                </a:cubicBezTo>
                <a:cubicBezTo>
                  <a:pt x="9622" y="4077"/>
                  <a:pt x="9646" y="4032"/>
                  <a:pt x="9646" y="3974"/>
                </a:cubicBezTo>
                <a:lnTo>
                  <a:pt x="9646" y="3754"/>
                </a:lnTo>
                <a:cubicBezTo>
                  <a:pt x="9646" y="3697"/>
                  <a:pt x="9622" y="3650"/>
                  <a:pt x="9593" y="3650"/>
                </a:cubicBezTo>
                <a:close/>
                <a:moveTo>
                  <a:pt x="9908" y="3650"/>
                </a:moveTo>
                <a:cubicBezTo>
                  <a:pt x="9879" y="3650"/>
                  <a:pt x="9855" y="3697"/>
                  <a:pt x="9855" y="3754"/>
                </a:cubicBezTo>
                <a:lnTo>
                  <a:pt x="9855" y="3974"/>
                </a:lnTo>
                <a:cubicBezTo>
                  <a:pt x="9855" y="4032"/>
                  <a:pt x="9879" y="4077"/>
                  <a:pt x="9908" y="4077"/>
                </a:cubicBezTo>
                <a:cubicBezTo>
                  <a:pt x="9937" y="4077"/>
                  <a:pt x="9961" y="4032"/>
                  <a:pt x="9961" y="3974"/>
                </a:cubicBezTo>
                <a:lnTo>
                  <a:pt x="9961" y="3754"/>
                </a:lnTo>
                <a:cubicBezTo>
                  <a:pt x="9961" y="3697"/>
                  <a:pt x="9937" y="3650"/>
                  <a:pt x="9908" y="3650"/>
                </a:cubicBezTo>
                <a:close/>
                <a:moveTo>
                  <a:pt x="10758" y="3650"/>
                </a:moveTo>
                <a:cubicBezTo>
                  <a:pt x="10728" y="3650"/>
                  <a:pt x="10705" y="3697"/>
                  <a:pt x="10705" y="3754"/>
                </a:cubicBezTo>
                <a:lnTo>
                  <a:pt x="10705" y="3974"/>
                </a:lnTo>
                <a:cubicBezTo>
                  <a:pt x="10705" y="4032"/>
                  <a:pt x="10728" y="4077"/>
                  <a:pt x="10758" y="4077"/>
                </a:cubicBezTo>
                <a:cubicBezTo>
                  <a:pt x="10787" y="4077"/>
                  <a:pt x="10810" y="4032"/>
                  <a:pt x="10810" y="3974"/>
                </a:cubicBezTo>
                <a:lnTo>
                  <a:pt x="10810" y="3754"/>
                </a:lnTo>
                <a:cubicBezTo>
                  <a:pt x="10810" y="3697"/>
                  <a:pt x="10787" y="3650"/>
                  <a:pt x="10758" y="3650"/>
                </a:cubicBezTo>
                <a:close/>
                <a:moveTo>
                  <a:pt x="11072" y="3650"/>
                </a:moveTo>
                <a:cubicBezTo>
                  <a:pt x="11043" y="3650"/>
                  <a:pt x="11019" y="3697"/>
                  <a:pt x="11019" y="3754"/>
                </a:cubicBezTo>
                <a:lnTo>
                  <a:pt x="11019" y="3974"/>
                </a:lnTo>
                <a:cubicBezTo>
                  <a:pt x="11019" y="4032"/>
                  <a:pt x="11043" y="4077"/>
                  <a:pt x="11072" y="4077"/>
                </a:cubicBezTo>
                <a:cubicBezTo>
                  <a:pt x="11101" y="4077"/>
                  <a:pt x="11125" y="4032"/>
                  <a:pt x="11125" y="3974"/>
                </a:cubicBezTo>
                <a:lnTo>
                  <a:pt x="11125" y="3754"/>
                </a:lnTo>
                <a:cubicBezTo>
                  <a:pt x="11125" y="3697"/>
                  <a:pt x="11101" y="3650"/>
                  <a:pt x="11072" y="3650"/>
                </a:cubicBezTo>
                <a:close/>
                <a:moveTo>
                  <a:pt x="11922" y="3650"/>
                </a:moveTo>
                <a:cubicBezTo>
                  <a:pt x="11893" y="3650"/>
                  <a:pt x="11869" y="3697"/>
                  <a:pt x="11869" y="3754"/>
                </a:cubicBezTo>
                <a:lnTo>
                  <a:pt x="11869" y="3974"/>
                </a:lnTo>
                <a:cubicBezTo>
                  <a:pt x="11869" y="4032"/>
                  <a:pt x="11893" y="4077"/>
                  <a:pt x="11922" y="4077"/>
                </a:cubicBezTo>
                <a:cubicBezTo>
                  <a:pt x="11951" y="4077"/>
                  <a:pt x="11974" y="4032"/>
                  <a:pt x="11974" y="3974"/>
                </a:cubicBezTo>
                <a:lnTo>
                  <a:pt x="11974" y="3754"/>
                </a:lnTo>
                <a:cubicBezTo>
                  <a:pt x="11974" y="3697"/>
                  <a:pt x="11951" y="3650"/>
                  <a:pt x="11922" y="3650"/>
                </a:cubicBezTo>
                <a:close/>
                <a:moveTo>
                  <a:pt x="12236" y="3650"/>
                </a:moveTo>
                <a:cubicBezTo>
                  <a:pt x="12207" y="3650"/>
                  <a:pt x="12183" y="3697"/>
                  <a:pt x="12183" y="3754"/>
                </a:cubicBezTo>
                <a:lnTo>
                  <a:pt x="12183" y="3974"/>
                </a:lnTo>
                <a:cubicBezTo>
                  <a:pt x="12183" y="4032"/>
                  <a:pt x="12207" y="4077"/>
                  <a:pt x="12236" y="4077"/>
                </a:cubicBezTo>
                <a:cubicBezTo>
                  <a:pt x="12265" y="4077"/>
                  <a:pt x="12288" y="4032"/>
                  <a:pt x="12288" y="3974"/>
                </a:cubicBezTo>
                <a:lnTo>
                  <a:pt x="12288" y="3754"/>
                </a:lnTo>
                <a:cubicBezTo>
                  <a:pt x="12288" y="3697"/>
                  <a:pt x="12265" y="3650"/>
                  <a:pt x="12236" y="3650"/>
                </a:cubicBezTo>
                <a:close/>
                <a:moveTo>
                  <a:pt x="13085" y="3650"/>
                </a:moveTo>
                <a:cubicBezTo>
                  <a:pt x="13056" y="3650"/>
                  <a:pt x="13032" y="3697"/>
                  <a:pt x="13032" y="3754"/>
                </a:cubicBezTo>
                <a:lnTo>
                  <a:pt x="13032" y="3974"/>
                </a:lnTo>
                <a:cubicBezTo>
                  <a:pt x="13032" y="4032"/>
                  <a:pt x="13056" y="4077"/>
                  <a:pt x="13085" y="4077"/>
                </a:cubicBezTo>
                <a:cubicBezTo>
                  <a:pt x="13114" y="4077"/>
                  <a:pt x="13138" y="4032"/>
                  <a:pt x="13138" y="3974"/>
                </a:cubicBezTo>
                <a:lnTo>
                  <a:pt x="13138" y="3754"/>
                </a:lnTo>
                <a:cubicBezTo>
                  <a:pt x="13138" y="3697"/>
                  <a:pt x="13114" y="3650"/>
                  <a:pt x="13085" y="3650"/>
                </a:cubicBezTo>
                <a:close/>
                <a:moveTo>
                  <a:pt x="13399" y="3650"/>
                </a:moveTo>
                <a:cubicBezTo>
                  <a:pt x="13370" y="3650"/>
                  <a:pt x="13348" y="3697"/>
                  <a:pt x="13348" y="3754"/>
                </a:cubicBezTo>
                <a:lnTo>
                  <a:pt x="13348" y="3974"/>
                </a:lnTo>
                <a:cubicBezTo>
                  <a:pt x="13348" y="4032"/>
                  <a:pt x="13370" y="4077"/>
                  <a:pt x="13399" y="4077"/>
                </a:cubicBezTo>
                <a:cubicBezTo>
                  <a:pt x="13428" y="4077"/>
                  <a:pt x="13452" y="4032"/>
                  <a:pt x="13452" y="3974"/>
                </a:cubicBezTo>
                <a:lnTo>
                  <a:pt x="13452" y="3754"/>
                </a:lnTo>
                <a:cubicBezTo>
                  <a:pt x="13452" y="3697"/>
                  <a:pt x="13428" y="3650"/>
                  <a:pt x="13399" y="3650"/>
                </a:cubicBezTo>
                <a:close/>
                <a:moveTo>
                  <a:pt x="14249" y="3650"/>
                </a:moveTo>
                <a:cubicBezTo>
                  <a:pt x="14220" y="3650"/>
                  <a:pt x="14196" y="3697"/>
                  <a:pt x="14196" y="3754"/>
                </a:cubicBezTo>
                <a:lnTo>
                  <a:pt x="14196" y="3974"/>
                </a:lnTo>
                <a:cubicBezTo>
                  <a:pt x="14196" y="4032"/>
                  <a:pt x="14220" y="4077"/>
                  <a:pt x="14249" y="4077"/>
                </a:cubicBezTo>
                <a:cubicBezTo>
                  <a:pt x="14278" y="4077"/>
                  <a:pt x="14302" y="4032"/>
                  <a:pt x="14302" y="3974"/>
                </a:cubicBezTo>
                <a:lnTo>
                  <a:pt x="14302" y="3754"/>
                </a:lnTo>
                <a:cubicBezTo>
                  <a:pt x="14302" y="3697"/>
                  <a:pt x="14278" y="3650"/>
                  <a:pt x="14249" y="3650"/>
                </a:cubicBezTo>
                <a:close/>
                <a:moveTo>
                  <a:pt x="14564" y="3650"/>
                </a:moveTo>
                <a:cubicBezTo>
                  <a:pt x="14535" y="3650"/>
                  <a:pt x="14511" y="3697"/>
                  <a:pt x="14511" y="3754"/>
                </a:cubicBezTo>
                <a:lnTo>
                  <a:pt x="14511" y="3974"/>
                </a:lnTo>
                <a:cubicBezTo>
                  <a:pt x="14511" y="4032"/>
                  <a:pt x="14535" y="4077"/>
                  <a:pt x="14564" y="4077"/>
                </a:cubicBezTo>
                <a:cubicBezTo>
                  <a:pt x="14593" y="4077"/>
                  <a:pt x="14617" y="4032"/>
                  <a:pt x="14617" y="3974"/>
                </a:cubicBezTo>
                <a:lnTo>
                  <a:pt x="14617" y="3754"/>
                </a:lnTo>
                <a:cubicBezTo>
                  <a:pt x="14617" y="3697"/>
                  <a:pt x="14593" y="3650"/>
                  <a:pt x="14564" y="3650"/>
                </a:cubicBezTo>
                <a:close/>
                <a:moveTo>
                  <a:pt x="15413" y="3650"/>
                </a:moveTo>
                <a:cubicBezTo>
                  <a:pt x="15384" y="3650"/>
                  <a:pt x="15360" y="3697"/>
                  <a:pt x="15360" y="3754"/>
                </a:cubicBezTo>
                <a:lnTo>
                  <a:pt x="15360" y="3974"/>
                </a:lnTo>
                <a:cubicBezTo>
                  <a:pt x="15360" y="4032"/>
                  <a:pt x="15384" y="4077"/>
                  <a:pt x="15413" y="4077"/>
                </a:cubicBezTo>
                <a:cubicBezTo>
                  <a:pt x="15442" y="4077"/>
                  <a:pt x="15465" y="4032"/>
                  <a:pt x="15465" y="3974"/>
                </a:cubicBezTo>
                <a:lnTo>
                  <a:pt x="15465" y="3754"/>
                </a:lnTo>
                <a:cubicBezTo>
                  <a:pt x="15465" y="3697"/>
                  <a:pt x="15442" y="3650"/>
                  <a:pt x="15413" y="3650"/>
                </a:cubicBezTo>
                <a:close/>
                <a:moveTo>
                  <a:pt x="15728" y="3650"/>
                </a:moveTo>
                <a:cubicBezTo>
                  <a:pt x="15699" y="3650"/>
                  <a:pt x="15675" y="3697"/>
                  <a:pt x="15675" y="3754"/>
                </a:cubicBezTo>
                <a:lnTo>
                  <a:pt x="15675" y="3974"/>
                </a:lnTo>
                <a:cubicBezTo>
                  <a:pt x="15675" y="4032"/>
                  <a:pt x="15699" y="4077"/>
                  <a:pt x="15728" y="4077"/>
                </a:cubicBezTo>
                <a:cubicBezTo>
                  <a:pt x="15757" y="4077"/>
                  <a:pt x="15781" y="4032"/>
                  <a:pt x="15781" y="3974"/>
                </a:cubicBezTo>
                <a:lnTo>
                  <a:pt x="15781" y="3754"/>
                </a:lnTo>
                <a:cubicBezTo>
                  <a:pt x="15781" y="3697"/>
                  <a:pt x="15757" y="3650"/>
                  <a:pt x="15728" y="3650"/>
                </a:cubicBezTo>
                <a:close/>
                <a:moveTo>
                  <a:pt x="16578" y="3650"/>
                </a:moveTo>
                <a:cubicBezTo>
                  <a:pt x="16549" y="3650"/>
                  <a:pt x="16525" y="3697"/>
                  <a:pt x="16525" y="3754"/>
                </a:cubicBezTo>
                <a:lnTo>
                  <a:pt x="16525" y="3974"/>
                </a:lnTo>
                <a:cubicBezTo>
                  <a:pt x="16525" y="4032"/>
                  <a:pt x="16549" y="4077"/>
                  <a:pt x="16578" y="4077"/>
                </a:cubicBezTo>
                <a:cubicBezTo>
                  <a:pt x="16607" y="4077"/>
                  <a:pt x="16630" y="4032"/>
                  <a:pt x="16630" y="3974"/>
                </a:cubicBezTo>
                <a:lnTo>
                  <a:pt x="16630" y="3754"/>
                </a:lnTo>
                <a:cubicBezTo>
                  <a:pt x="16630" y="3697"/>
                  <a:pt x="16607" y="3650"/>
                  <a:pt x="16578" y="3650"/>
                </a:cubicBezTo>
                <a:close/>
                <a:moveTo>
                  <a:pt x="16892" y="3650"/>
                </a:moveTo>
                <a:cubicBezTo>
                  <a:pt x="16863" y="3650"/>
                  <a:pt x="16839" y="3697"/>
                  <a:pt x="16839" y="3754"/>
                </a:cubicBezTo>
                <a:lnTo>
                  <a:pt x="16839" y="3974"/>
                </a:lnTo>
                <a:cubicBezTo>
                  <a:pt x="16839" y="4032"/>
                  <a:pt x="16863" y="4077"/>
                  <a:pt x="16892" y="4077"/>
                </a:cubicBezTo>
                <a:cubicBezTo>
                  <a:pt x="16921" y="4077"/>
                  <a:pt x="16944" y="4032"/>
                  <a:pt x="16944" y="3974"/>
                </a:cubicBezTo>
                <a:lnTo>
                  <a:pt x="16944" y="3754"/>
                </a:lnTo>
                <a:cubicBezTo>
                  <a:pt x="16944" y="3697"/>
                  <a:pt x="16921" y="3650"/>
                  <a:pt x="16892" y="3650"/>
                </a:cubicBezTo>
                <a:close/>
                <a:moveTo>
                  <a:pt x="17741" y="3650"/>
                </a:moveTo>
                <a:cubicBezTo>
                  <a:pt x="17712" y="3650"/>
                  <a:pt x="17689" y="3697"/>
                  <a:pt x="17689" y="3754"/>
                </a:cubicBezTo>
                <a:lnTo>
                  <a:pt x="17689" y="3974"/>
                </a:lnTo>
                <a:cubicBezTo>
                  <a:pt x="17689" y="4032"/>
                  <a:pt x="17712" y="4077"/>
                  <a:pt x="17741" y="4077"/>
                </a:cubicBezTo>
                <a:cubicBezTo>
                  <a:pt x="17770" y="4077"/>
                  <a:pt x="17794" y="4032"/>
                  <a:pt x="17794" y="3974"/>
                </a:cubicBezTo>
                <a:lnTo>
                  <a:pt x="17794" y="3754"/>
                </a:lnTo>
                <a:cubicBezTo>
                  <a:pt x="17794" y="3697"/>
                  <a:pt x="17770" y="3650"/>
                  <a:pt x="17741" y="3650"/>
                </a:cubicBezTo>
                <a:close/>
                <a:moveTo>
                  <a:pt x="18055" y="3650"/>
                </a:moveTo>
                <a:cubicBezTo>
                  <a:pt x="18026" y="3650"/>
                  <a:pt x="18002" y="3697"/>
                  <a:pt x="18002" y="3754"/>
                </a:cubicBezTo>
                <a:lnTo>
                  <a:pt x="18002" y="3974"/>
                </a:lnTo>
                <a:cubicBezTo>
                  <a:pt x="18002" y="4032"/>
                  <a:pt x="18026" y="4077"/>
                  <a:pt x="18055" y="4077"/>
                </a:cubicBezTo>
                <a:cubicBezTo>
                  <a:pt x="18085" y="4077"/>
                  <a:pt x="18108" y="4032"/>
                  <a:pt x="18108" y="3974"/>
                </a:cubicBezTo>
                <a:lnTo>
                  <a:pt x="18108" y="3754"/>
                </a:lnTo>
                <a:cubicBezTo>
                  <a:pt x="18108" y="3697"/>
                  <a:pt x="18085" y="3650"/>
                  <a:pt x="18055" y="3650"/>
                </a:cubicBezTo>
                <a:close/>
                <a:moveTo>
                  <a:pt x="18905" y="3650"/>
                </a:moveTo>
                <a:cubicBezTo>
                  <a:pt x="18876" y="3650"/>
                  <a:pt x="18852" y="3697"/>
                  <a:pt x="18852" y="3754"/>
                </a:cubicBezTo>
                <a:lnTo>
                  <a:pt x="18852" y="3974"/>
                </a:lnTo>
                <a:cubicBezTo>
                  <a:pt x="18852" y="4032"/>
                  <a:pt x="18876" y="4077"/>
                  <a:pt x="18905" y="4077"/>
                </a:cubicBezTo>
                <a:cubicBezTo>
                  <a:pt x="18934" y="4077"/>
                  <a:pt x="18958" y="4032"/>
                  <a:pt x="18958" y="3974"/>
                </a:cubicBezTo>
                <a:lnTo>
                  <a:pt x="18958" y="3754"/>
                </a:lnTo>
                <a:cubicBezTo>
                  <a:pt x="18958" y="3697"/>
                  <a:pt x="18934" y="3650"/>
                  <a:pt x="18905" y="3650"/>
                </a:cubicBezTo>
                <a:close/>
                <a:moveTo>
                  <a:pt x="19220" y="3650"/>
                </a:moveTo>
                <a:cubicBezTo>
                  <a:pt x="19191" y="3650"/>
                  <a:pt x="19167" y="3697"/>
                  <a:pt x="19167" y="3754"/>
                </a:cubicBezTo>
                <a:lnTo>
                  <a:pt x="19167" y="3974"/>
                </a:lnTo>
                <a:cubicBezTo>
                  <a:pt x="19167" y="4032"/>
                  <a:pt x="19191" y="4077"/>
                  <a:pt x="19220" y="4077"/>
                </a:cubicBezTo>
                <a:cubicBezTo>
                  <a:pt x="19249" y="4077"/>
                  <a:pt x="19273" y="4032"/>
                  <a:pt x="19273" y="3974"/>
                </a:cubicBezTo>
                <a:lnTo>
                  <a:pt x="19273" y="3754"/>
                </a:lnTo>
                <a:cubicBezTo>
                  <a:pt x="19273" y="3697"/>
                  <a:pt x="19249" y="3650"/>
                  <a:pt x="19220" y="3650"/>
                </a:cubicBezTo>
                <a:close/>
                <a:moveTo>
                  <a:pt x="20069" y="3650"/>
                </a:moveTo>
                <a:cubicBezTo>
                  <a:pt x="20040" y="3650"/>
                  <a:pt x="20016" y="3697"/>
                  <a:pt x="20016" y="3754"/>
                </a:cubicBezTo>
                <a:lnTo>
                  <a:pt x="20016" y="3974"/>
                </a:lnTo>
                <a:cubicBezTo>
                  <a:pt x="20016" y="4032"/>
                  <a:pt x="20040" y="4077"/>
                  <a:pt x="20069" y="4077"/>
                </a:cubicBezTo>
                <a:cubicBezTo>
                  <a:pt x="20099" y="4077"/>
                  <a:pt x="20122" y="4032"/>
                  <a:pt x="20122" y="3974"/>
                </a:cubicBezTo>
                <a:lnTo>
                  <a:pt x="20122" y="3754"/>
                </a:lnTo>
                <a:cubicBezTo>
                  <a:pt x="20122" y="3697"/>
                  <a:pt x="20099" y="3650"/>
                  <a:pt x="20069" y="3650"/>
                </a:cubicBezTo>
                <a:close/>
                <a:moveTo>
                  <a:pt x="20384" y="3650"/>
                </a:moveTo>
                <a:cubicBezTo>
                  <a:pt x="20355" y="3650"/>
                  <a:pt x="20331" y="3697"/>
                  <a:pt x="20331" y="3754"/>
                </a:cubicBezTo>
                <a:lnTo>
                  <a:pt x="20331" y="3974"/>
                </a:lnTo>
                <a:cubicBezTo>
                  <a:pt x="20331" y="4032"/>
                  <a:pt x="20355" y="4077"/>
                  <a:pt x="20384" y="4077"/>
                </a:cubicBezTo>
                <a:cubicBezTo>
                  <a:pt x="20413" y="4077"/>
                  <a:pt x="20436" y="4032"/>
                  <a:pt x="20436" y="3974"/>
                </a:cubicBezTo>
                <a:lnTo>
                  <a:pt x="20436" y="3754"/>
                </a:lnTo>
                <a:cubicBezTo>
                  <a:pt x="20436" y="3697"/>
                  <a:pt x="20413" y="3650"/>
                  <a:pt x="20384" y="3650"/>
                </a:cubicBezTo>
                <a:close/>
                <a:moveTo>
                  <a:pt x="21234" y="3650"/>
                </a:moveTo>
                <a:cubicBezTo>
                  <a:pt x="21204" y="3650"/>
                  <a:pt x="21181" y="3697"/>
                  <a:pt x="21181" y="3754"/>
                </a:cubicBezTo>
                <a:lnTo>
                  <a:pt x="21181" y="3974"/>
                </a:lnTo>
                <a:cubicBezTo>
                  <a:pt x="21181" y="4032"/>
                  <a:pt x="21204" y="4077"/>
                  <a:pt x="21234" y="4077"/>
                </a:cubicBezTo>
                <a:cubicBezTo>
                  <a:pt x="21263" y="4077"/>
                  <a:pt x="21285" y="4032"/>
                  <a:pt x="21285" y="3974"/>
                </a:cubicBezTo>
                <a:lnTo>
                  <a:pt x="21285" y="3754"/>
                </a:lnTo>
                <a:cubicBezTo>
                  <a:pt x="21285" y="3697"/>
                  <a:pt x="21263" y="3650"/>
                  <a:pt x="21234" y="3650"/>
                </a:cubicBezTo>
                <a:close/>
                <a:moveTo>
                  <a:pt x="21547" y="3650"/>
                </a:moveTo>
                <a:cubicBezTo>
                  <a:pt x="21518" y="3650"/>
                  <a:pt x="21495" y="3697"/>
                  <a:pt x="21495" y="3754"/>
                </a:cubicBezTo>
                <a:lnTo>
                  <a:pt x="21495" y="3974"/>
                </a:lnTo>
                <a:cubicBezTo>
                  <a:pt x="21495" y="4032"/>
                  <a:pt x="21518" y="4077"/>
                  <a:pt x="21547" y="4077"/>
                </a:cubicBezTo>
                <a:cubicBezTo>
                  <a:pt x="21576" y="4077"/>
                  <a:pt x="21600" y="4032"/>
                  <a:pt x="21600" y="3974"/>
                </a:cubicBezTo>
                <a:lnTo>
                  <a:pt x="21600" y="3754"/>
                </a:lnTo>
                <a:cubicBezTo>
                  <a:pt x="21600" y="3697"/>
                  <a:pt x="21576" y="3650"/>
                  <a:pt x="21547" y="3650"/>
                </a:cubicBezTo>
                <a:close/>
                <a:moveTo>
                  <a:pt x="53" y="4380"/>
                </a:moveTo>
                <a:cubicBezTo>
                  <a:pt x="24" y="4380"/>
                  <a:pt x="0" y="4427"/>
                  <a:pt x="0" y="4484"/>
                </a:cubicBezTo>
                <a:lnTo>
                  <a:pt x="0" y="4704"/>
                </a:lnTo>
                <a:cubicBezTo>
                  <a:pt x="0" y="4762"/>
                  <a:pt x="24" y="4809"/>
                  <a:pt x="53" y="4809"/>
                </a:cubicBezTo>
                <a:cubicBezTo>
                  <a:pt x="82" y="4809"/>
                  <a:pt x="106" y="4762"/>
                  <a:pt x="106" y="4704"/>
                </a:cubicBezTo>
                <a:lnTo>
                  <a:pt x="106" y="4484"/>
                </a:lnTo>
                <a:cubicBezTo>
                  <a:pt x="106" y="4427"/>
                  <a:pt x="82" y="4380"/>
                  <a:pt x="53" y="4380"/>
                </a:cubicBezTo>
                <a:close/>
                <a:moveTo>
                  <a:pt x="367" y="4380"/>
                </a:moveTo>
                <a:cubicBezTo>
                  <a:pt x="338" y="4380"/>
                  <a:pt x="315" y="4427"/>
                  <a:pt x="315" y="4484"/>
                </a:cubicBezTo>
                <a:lnTo>
                  <a:pt x="315" y="4704"/>
                </a:lnTo>
                <a:cubicBezTo>
                  <a:pt x="315" y="4762"/>
                  <a:pt x="338" y="4809"/>
                  <a:pt x="367" y="4809"/>
                </a:cubicBezTo>
                <a:cubicBezTo>
                  <a:pt x="397" y="4809"/>
                  <a:pt x="420" y="4762"/>
                  <a:pt x="420" y="4704"/>
                </a:cubicBezTo>
                <a:lnTo>
                  <a:pt x="420" y="4484"/>
                </a:lnTo>
                <a:cubicBezTo>
                  <a:pt x="420" y="4427"/>
                  <a:pt x="397" y="4380"/>
                  <a:pt x="367" y="4380"/>
                </a:cubicBezTo>
                <a:close/>
                <a:moveTo>
                  <a:pt x="1217" y="4380"/>
                </a:moveTo>
                <a:cubicBezTo>
                  <a:pt x="1188" y="4380"/>
                  <a:pt x="1164" y="4427"/>
                  <a:pt x="1164" y="4484"/>
                </a:cubicBezTo>
                <a:lnTo>
                  <a:pt x="1164" y="4704"/>
                </a:lnTo>
                <a:cubicBezTo>
                  <a:pt x="1164" y="4762"/>
                  <a:pt x="1188" y="4809"/>
                  <a:pt x="1217" y="4809"/>
                </a:cubicBezTo>
                <a:cubicBezTo>
                  <a:pt x="1246" y="4809"/>
                  <a:pt x="1270" y="4762"/>
                  <a:pt x="1270" y="4704"/>
                </a:cubicBezTo>
                <a:lnTo>
                  <a:pt x="1270" y="4484"/>
                </a:lnTo>
                <a:cubicBezTo>
                  <a:pt x="1270" y="4427"/>
                  <a:pt x="1246" y="4380"/>
                  <a:pt x="1217" y="4380"/>
                </a:cubicBezTo>
                <a:close/>
                <a:moveTo>
                  <a:pt x="1532" y="4380"/>
                </a:moveTo>
                <a:cubicBezTo>
                  <a:pt x="1503" y="4380"/>
                  <a:pt x="1479" y="4427"/>
                  <a:pt x="1479" y="4484"/>
                </a:cubicBezTo>
                <a:lnTo>
                  <a:pt x="1479" y="4704"/>
                </a:lnTo>
                <a:cubicBezTo>
                  <a:pt x="1479" y="4762"/>
                  <a:pt x="1503" y="4809"/>
                  <a:pt x="1532" y="4809"/>
                </a:cubicBezTo>
                <a:cubicBezTo>
                  <a:pt x="1561" y="4809"/>
                  <a:pt x="1584" y="4762"/>
                  <a:pt x="1584" y="4704"/>
                </a:cubicBezTo>
                <a:lnTo>
                  <a:pt x="1584" y="4484"/>
                </a:lnTo>
                <a:cubicBezTo>
                  <a:pt x="1584" y="4427"/>
                  <a:pt x="1561" y="4380"/>
                  <a:pt x="1532" y="4380"/>
                </a:cubicBezTo>
                <a:close/>
                <a:moveTo>
                  <a:pt x="2380" y="4380"/>
                </a:moveTo>
                <a:cubicBezTo>
                  <a:pt x="2351" y="4380"/>
                  <a:pt x="2329" y="4427"/>
                  <a:pt x="2329" y="4484"/>
                </a:cubicBezTo>
                <a:lnTo>
                  <a:pt x="2329" y="4704"/>
                </a:lnTo>
                <a:cubicBezTo>
                  <a:pt x="2329" y="4762"/>
                  <a:pt x="2351" y="4809"/>
                  <a:pt x="2380" y="4809"/>
                </a:cubicBezTo>
                <a:cubicBezTo>
                  <a:pt x="2409" y="4809"/>
                  <a:pt x="2433" y="4762"/>
                  <a:pt x="2433" y="4704"/>
                </a:cubicBezTo>
                <a:lnTo>
                  <a:pt x="2433" y="4484"/>
                </a:lnTo>
                <a:cubicBezTo>
                  <a:pt x="2433" y="4427"/>
                  <a:pt x="2409" y="4380"/>
                  <a:pt x="2380" y="4380"/>
                </a:cubicBezTo>
                <a:close/>
                <a:moveTo>
                  <a:pt x="2695" y="4380"/>
                </a:moveTo>
                <a:cubicBezTo>
                  <a:pt x="2666" y="4380"/>
                  <a:pt x="2643" y="4427"/>
                  <a:pt x="2643" y="4484"/>
                </a:cubicBezTo>
                <a:lnTo>
                  <a:pt x="2643" y="4704"/>
                </a:lnTo>
                <a:cubicBezTo>
                  <a:pt x="2643" y="4762"/>
                  <a:pt x="2666" y="4809"/>
                  <a:pt x="2695" y="4809"/>
                </a:cubicBezTo>
                <a:cubicBezTo>
                  <a:pt x="2724" y="4809"/>
                  <a:pt x="2748" y="4762"/>
                  <a:pt x="2748" y="4704"/>
                </a:cubicBezTo>
                <a:lnTo>
                  <a:pt x="2748" y="4484"/>
                </a:lnTo>
                <a:cubicBezTo>
                  <a:pt x="2748" y="4427"/>
                  <a:pt x="2724" y="4380"/>
                  <a:pt x="2695" y="4380"/>
                </a:cubicBezTo>
                <a:close/>
                <a:moveTo>
                  <a:pt x="3545" y="4380"/>
                </a:moveTo>
                <a:cubicBezTo>
                  <a:pt x="3516" y="4380"/>
                  <a:pt x="3492" y="4427"/>
                  <a:pt x="3492" y="4484"/>
                </a:cubicBezTo>
                <a:lnTo>
                  <a:pt x="3492" y="4704"/>
                </a:lnTo>
                <a:cubicBezTo>
                  <a:pt x="3492" y="4762"/>
                  <a:pt x="3516" y="4809"/>
                  <a:pt x="3545" y="4809"/>
                </a:cubicBezTo>
                <a:cubicBezTo>
                  <a:pt x="3574" y="4809"/>
                  <a:pt x="3598" y="4762"/>
                  <a:pt x="3598" y="4704"/>
                </a:cubicBezTo>
                <a:lnTo>
                  <a:pt x="3598" y="4484"/>
                </a:lnTo>
                <a:cubicBezTo>
                  <a:pt x="3598" y="4427"/>
                  <a:pt x="3574" y="4380"/>
                  <a:pt x="3545" y="4380"/>
                </a:cubicBezTo>
                <a:close/>
                <a:moveTo>
                  <a:pt x="3859" y="4380"/>
                </a:moveTo>
                <a:cubicBezTo>
                  <a:pt x="3830" y="4380"/>
                  <a:pt x="3806" y="4427"/>
                  <a:pt x="3806" y="4484"/>
                </a:cubicBezTo>
                <a:lnTo>
                  <a:pt x="3806" y="4704"/>
                </a:lnTo>
                <a:cubicBezTo>
                  <a:pt x="3806" y="4762"/>
                  <a:pt x="3830" y="4809"/>
                  <a:pt x="3859" y="4809"/>
                </a:cubicBezTo>
                <a:cubicBezTo>
                  <a:pt x="3888" y="4809"/>
                  <a:pt x="3912" y="4762"/>
                  <a:pt x="3912" y="4704"/>
                </a:cubicBezTo>
                <a:lnTo>
                  <a:pt x="3912" y="4484"/>
                </a:lnTo>
                <a:cubicBezTo>
                  <a:pt x="3912" y="4427"/>
                  <a:pt x="3888" y="4380"/>
                  <a:pt x="3859" y="4380"/>
                </a:cubicBezTo>
                <a:close/>
                <a:moveTo>
                  <a:pt x="4709" y="4380"/>
                </a:moveTo>
                <a:cubicBezTo>
                  <a:pt x="4680" y="4380"/>
                  <a:pt x="4656" y="4427"/>
                  <a:pt x="4656" y="4484"/>
                </a:cubicBezTo>
                <a:lnTo>
                  <a:pt x="4656" y="4704"/>
                </a:lnTo>
                <a:cubicBezTo>
                  <a:pt x="4656" y="4762"/>
                  <a:pt x="4680" y="4809"/>
                  <a:pt x="4709" y="4809"/>
                </a:cubicBezTo>
                <a:cubicBezTo>
                  <a:pt x="4738" y="4809"/>
                  <a:pt x="4762" y="4762"/>
                  <a:pt x="4762" y="4704"/>
                </a:cubicBezTo>
                <a:lnTo>
                  <a:pt x="4762" y="4484"/>
                </a:lnTo>
                <a:cubicBezTo>
                  <a:pt x="4762" y="4427"/>
                  <a:pt x="4738" y="4380"/>
                  <a:pt x="4709" y="4380"/>
                </a:cubicBezTo>
                <a:close/>
                <a:moveTo>
                  <a:pt x="5023" y="4380"/>
                </a:moveTo>
                <a:cubicBezTo>
                  <a:pt x="4994" y="4380"/>
                  <a:pt x="4970" y="4427"/>
                  <a:pt x="4970" y="4484"/>
                </a:cubicBezTo>
                <a:lnTo>
                  <a:pt x="4970" y="4704"/>
                </a:lnTo>
                <a:cubicBezTo>
                  <a:pt x="4970" y="4762"/>
                  <a:pt x="4994" y="4809"/>
                  <a:pt x="5023" y="4809"/>
                </a:cubicBezTo>
                <a:cubicBezTo>
                  <a:pt x="5053" y="4809"/>
                  <a:pt x="5076" y="4762"/>
                  <a:pt x="5076" y="4704"/>
                </a:cubicBezTo>
                <a:lnTo>
                  <a:pt x="5076" y="4484"/>
                </a:lnTo>
                <a:cubicBezTo>
                  <a:pt x="5076" y="4427"/>
                  <a:pt x="5053" y="4380"/>
                  <a:pt x="5023" y="4380"/>
                </a:cubicBezTo>
                <a:close/>
                <a:moveTo>
                  <a:pt x="5873" y="4380"/>
                </a:moveTo>
                <a:cubicBezTo>
                  <a:pt x="5844" y="4380"/>
                  <a:pt x="5820" y="4427"/>
                  <a:pt x="5820" y="4484"/>
                </a:cubicBezTo>
                <a:lnTo>
                  <a:pt x="5820" y="4704"/>
                </a:lnTo>
                <a:cubicBezTo>
                  <a:pt x="5820" y="4762"/>
                  <a:pt x="5844" y="4809"/>
                  <a:pt x="5873" y="4809"/>
                </a:cubicBezTo>
                <a:cubicBezTo>
                  <a:pt x="5902" y="4809"/>
                  <a:pt x="5926" y="4762"/>
                  <a:pt x="5926" y="4704"/>
                </a:cubicBezTo>
                <a:lnTo>
                  <a:pt x="5926" y="4484"/>
                </a:lnTo>
                <a:cubicBezTo>
                  <a:pt x="5926" y="4427"/>
                  <a:pt x="5902" y="4380"/>
                  <a:pt x="5873" y="4380"/>
                </a:cubicBezTo>
                <a:close/>
                <a:moveTo>
                  <a:pt x="6188" y="4380"/>
                </a:moveTo>
                <a:cubicBezTo>
                  <a:pt x="6159" y="4380"/>
                  <a:pt x="6135" y="4427"/>
                  <a:pt x="6135" y="4484"/>
                </a:cubicBezTo>
                <a:lnTo>
                  <a:pt x="6135" y="4704"/>
                </a:lnTo>
                <a:cubicBezTo>
                  <a:pt x="6135" y="4762"/>
                  <a:pt x="6159" y="4809"/>
                  <a:pt x="6188" y="4809"/>
                </a:cubicBezTo>
                <a:cubicBezTo>
                  <a:pt x="6217" y="4809"/>
                  <a:pt x="6240" y="4762"/>
                  <a:pt x="6240" y="4704"/>
                </a:cubicBezTo>
                <a:lnTo>
                  <a:pt x="6240" y="4484"/>
                </a:lnTo>
                <a:cubicBezTo>
                  <a:pt x="6240" y="4427"/>
                  <a:pt x="6217" y="4380"/>
                  <a:pt x="6188" y="4380"/>
                </a:cubicBezTo>
                <a:close/>
                <a:moveTo>
                  <a:pt x="7036" y="4380"/>
                </a:moveTo>
                <a:cubicBezTo>
                  <a:pt x="7007" y="4380"/>
                  <a:pt x="6984" y="4427"/>
                  <a:pt x="6984" y="4484"/>
                </a:cubicBezTo>
                <a:lnTo>
                  <a:pt x="6984" y="4704"/>
                </a:lnTo>
                <a:cubicBezTo>
                  <a:pt x="6984" y="4762"/>
                  <a:pt x="7007" y="4809"/>
                  <a:pt x="7036" y="4809"/>
                </a:cubicBezTo>
                <a:cubicBezTo>
                  <a:pt x="7065" y="4809"/>
                  <a:pt x="7089" y="4762"/>
                  <a:pt x="7089" y="4704"/>
                </a:cubicBezTo>
                <a:lnTo>
                  <a:pt x="7089" y="4484"/>
                </a:lnTo>
                <a:cubicBezTo>
                  <a:pt x="7089" y="4427"/>
                  <a:pt x="7065" y="4380"/>
                  <a:pt x="7036" y="4380"/>
                </a:cubicBezTo>
                <a:close/>
                <a:moveTo>
                  <a:pt x="7351" y="4380"/>
                </a:moveTo>
                <a:cubicBezTo>
                  <a:pt x="7322" y="4380"/>
                  <a:pt x="7299" y="4427"/>
                  <a:pt x="7299" y="4484"/>
                </a:cubicBezTo>
                <a:lnTo>
                  <a:pt x="7299" y="4704"/>
                </a:lnTo>
                <a:cubicBezTo>
                  <a:pt x="7299" y="4762"/>
                  <a:pt x="7322" y="4809"/>
                  <a:pt x="7351" y="4809"/>
                </a:cubicBezTo>
                <a:cubicBezTo>
                  <a:pt x="7380" y="4809"/>
                  <a:pt x="7404" y="4762"/>
                  <a:pt x="7404" y="4704"/>
                </a:cubicBezTo>
                <a:lnTo>
                  <a:pt x="7404" y="4484"/>
                </a:lnTo>
                <a:cubicBezTo>
                  <a:pt x="7404" y="4427"/>
                  <a:pt x="7380" y="4380"/>
                  <a:pt x="7351" y="4380"/>
                </a:cubicBezTo>
                <a:close/>
                <a:moveTo>
                  <a:pt x="8201" y="4380"/>
                </a:moveTo>
                <a:cubicBezTo>
                  <a:pt x="8171" y="4380"/>
                  <a:pt x="8148" y="4427"/>
                  <a:pt x="8148" y="4484"/>
                </a:cubicBezTo>
                <a:lnTo>
                  <a:pt x="8148" y="4704"/>
                </a:lnTo>
                <a:cubicBezTo>
                  <a:pt x="8148" y="4762"/>
                  <a:pt x="8171" y="4809"/>
                  <a:pt x="8201" y="4809"/>
                </a:cubicBezTo>
                <a:cubicBezTo>
                  <a:pt x="8230" y="4809"/>
                  <a:pt x="8254" y="4762"/>
                  <a:pt x="8254" y="4704"/>
                </a:cubicBezTo>
                <a:lnTo>
                  <a:pt x="8254" y="4484"/>
                </a:lnTo>
                <a:cubicBezTo>
                  <a:pt x="8254" y="4427"/>
                  <a:pt x="8230" y="4380"/>
                  <a:pt x="8201" y="4380"/>
                </a:cubicBezTo>
                <a:close/>
                <a:moveTo>
                  <a:pt x="8515" y="4380"/>
                </a:moveTo>
                <a:cubicBezTo>
                  <a:pt x="8486" y="4380"/>
                  <a:pt x="8462" y="4427"/>
                  <a:pt x="8462" y="4484"/>
                </a:cubicBezTo>
                <a:lnTo>
                  <a:pt x="8462" y="4704"/>
                </a:lnTo>
                <a:cubicBezTo>
                  <a:pt x="8462" y="4762"/>
                  <a:pt x="8486" y="4809"/>
                  <a:pt x="8515" y="4809"/>
                </a:cubicBezTo>
                <a:cubicBezTo>
                  <a:pt x="8544" y="4809"/>
                  <a:pt x="8568" y="4762"/>
                  <a:pt x="8568" y="4704"/>
                </a:cubicBezTo>
                <a:lnTo>
                  <a:pt x="8568" y="4484"/>
                </a:lnTo>
                <a:cubicBezTo>
                  <a:pt x="8568" y="4427"/>
                  <a:pt x="8544" y="4380"/>
                  <a:pt x="8515" y="4380"/>
                </a:cubicBezTo>
                <a:close/>
                <a:moveTo>
                  <a:pt x="9365" y="4380"/>
                </a:moveTo>
                <a:cubicBezTo>
                  <a:pt x="9336" y="4380"/>
                  <a:pt x="9312" y="4427"/>
                  <a:pt x="9312" y="4484"/>
                </a:cubicBezTo>
                <a:lnTo>
                  <a:pt x="9312" y="4704"/>
                </a:lnTo>
                <a:cubicBezTo>
                  <a:pt x="9312" y="4762"/>
                  <a:pt x="9336" y="4809"/>
                  <a:pt x="9365" y="4809"/>
                </a:cubicBezTo>
                <a:cubicBezTo>
                  <a:pt x="9394" y="4809"/>
                  <a:pt x="9418" y="4762"/>
                  <a:pt x="9418" y="4704"/>
                </a:cubicBezTo>
                <a:lnTo>
                  <a:pt x="9418" y="4484"/>
                </a:lnTo>
                <a:cubicBezTo>
                  <a:pt x="9418" y="4427"/>
                  <a:pt x="9394" y="4380"/>
                  <a:pt x="9365" y="4380"/>
                </a:cubicBezTo>
                <a:close/>
                <a:moveTo>
                  <a:pt x="9679" y="4380"/>
                </a:moveTo>
                <a:cubicBezTo>
                  <a:pt x="9650" y="4380"/>
                  <a:pt x="9626" y="4427"/>
                  <a:pt x="9626" y="4484"/>
                </a:cubicBezTo>
                <a:lnTo>
                  <a:pt x="9626" y="4704"/>
                </a:lnTo>
                <a:cubicBezTo>
                  <a:pt x="9626" y="4762"/>
                  <a:pt x="9650" y="4809"/>
                  <a:pt x="9679" y="4809"/>
                </a:cubicBezTo>
                <a:cubicBezTo>
                  <a:pt x="9708" y="4809"/>
                  <a:pt x="9732" y="4762"/>
                  <a:pt x="9732" y="4704"/>
                </a:cubicBezTo>
                <a:lnTo>
                  <a:pt x="9732" y="4484"/>
                </a:lnTo>
                <a:cubicBezTo>
                  <a:pt x="9732" y="4427"/>
                  <a:pt x="9708" y="4380"/>
                  <a:pt x="9679" y="4380"/>
                </a:cubicBezTo>
                <a:close/>
                <a:moveTo>
                  <a:pt x="10529" y="4380"/>
                </a:moveTo>
                <a:cubicBezTo>
                  <a:pt x="10500" y="4380"/>
                  <a:pt x="10476" y="4427"/>
                  <a:pt x="10476" y="4484"/>
                </a:cubicBezTo>
                <a:lnTo>
                  <a:pt x="10476" y="4704"/>
                </a:lnTo>
                <a:cubicBezTo>
                  <a:pt x="10476" y="4762"/>
                  <a:pt x="10500" y="4809"/>
                  <a:pt x="10529" y="4809"/>
                </a:cubicBezTo>
                <a:cubicBezTo>
                  <a:pt x="10558" y="4809"/>
                  <a:pt x="10582" y="4762"/>
                  <a:pt x="10582" y="4704"/>
                </a:cubicBezTo>
                <a:lnTo>
                  <a:pt x="10582" y="4484"/>
                </a:lnTo>
                <a:cubicBezTo>
                  <a:pt x="10582" y="4427"/>
                  <a:pt x="10558" y="4380"/>
                  <a:pt x="10529" y="4380"/>
                </a:cubicBezTo>
                <a:close/>
                <a:moveTo>
                  <a:pt x="10844" y="4380"/>
                </a:moveTo>
                <a:cubicBezTo>
                  <a:pt x="10814" y="4380"/>
                  <a:pt x="10791" y="4427"/>
                  <a:pt x="10791" y="4484"/>
                </a:cubicBezTo>
                <a:lnTo>
                  <a:pt x="10791" y="4704"/>
                </a:lnTo>
                <a:cubicBezTo>
                  <a:pt x="10791" y="4762"/>
                  <a:pt x="10814" y="4809"/>
                  <a:pt x="10844" y="4809"/>
                </a:cubicBezTo>
                <a:cubicBezTo>
                  <a:pt x="10873" y="4809"/>
                  <a:pt x="10895" y="4762"/>
                  <a:pt x="10895" y="4704"/>
                </a:cubicBezTo>
                <a:lnTo>
                  <a:pt x="10895" y="4484"/>
                </a:lnTo>
                <a:cubicBezTo>
                  <a:pt x="10895" y="4427"/>
                  <a:pt x="10873" y="4380"/>
                  <a:pt x="10844" y="4380"/>
                </a:cubicBezTo>
                <a:close/>
                <a:moveTo>
                  <a:pt x="11692" y="4380"/>
                </a:moveTo>
                <a:cubicBezTo>
                  <a:pt x="11663" y="4380"/>
                  <a:pt x="11640" y="4427"/>
                  <a:pt x="11640" y="4484"/>
                </a:cubicBezTo>
                <a:lnTo>
                  <a:pt x="11640" y="4704"/>
                </a:lnTo>
                <a:cubicBezTo>
                  <a:pt x="11640" y="4762"/>
                  <a:pt x="11663" y="4809"/>
                  <a:pt x="11692" y="4809"/>
                </a:cubicBezTo>
                <a:cubicBezTo>
                  <a:pt x="11721" y="4809"/>
                  <a:pt x="11745" y="4762"/>
                  <a:pt x="11745" y="4704"/>
                </a:cubicBezTo>
                <a:lnTo>
                  <a:pt x="11745" y="4484"/>
                </a:lnTo>
                <a:cubicBezTo>
                  <a:pt x="11745" y="4427"/>
                  <a:pt x="11721" y="4380"/>
                  <a:pt x="11692" y="4380"/>
                </a:cubicBezTo>
                <a:close/>
                <a:moveTo>
                  <a:pt x="12007" y="4380"/>
                </a:moveTo>
                <a:cubicBezTo>
                  <a:pt x="11978" y="4380"/>
                  <a:pt x="11955" y="4427"/>
                  <a:pt x="11955" y="4484"/>
                </a:cubicBezTo>
                <a:lnTo>
                  <a:pt x="11955" y="4704"/>
                </a:lnTo>
                <a:cubicBezTo>
                  <a:pt x="11955" y="4762"/>
                  <a:pt x="11978" y="4809"/>
                  <a:pt x="12007" y="4809"/>
                </a:cubicBezTo>
                <a:cubicBezTo>
                  <a:pt x="12036" y="4809"/>
                  <a:pt x="12060" y="4762"/>
                  <a:pt x="12060" y="4704"/>
                </a:cubicBezTo>
                <a:lnTo>
                  <a:pt x="12060" y="4484"/>
                </a:lnTo>
                <a:cubicBezTo>
                  <a:pt x="12060" y="4427"/>
                  <a:pt x="12036" y="4380"/>
                  <a:pt x="12007" y="4380"/>
                </a:cubicBezTo>
                <a:close/>
                <a:moveTo>
                  <a:pt x="12856" y="4380"/>
                </a:moveTo>
                <a:cubicBezTo>
                  <a:pt x="12827" y="4380"/>
                  <a:pt x="12804" y="4427"/>
                  <a:pt x="12804" y="4484"/>
                </a:cubicBezTo>
                <a:lnTo>
                  <a:pt x="12804" y="4704"/>
                </a:lnTo>
                <a:cubicBezTo>
                  <a:pt x="12804" y="4762"/>
                  <a:pt x="12827" y="4809"/>
                  <a:pt x="12856" y="4809"/>
                </a:cubicBezTo>
                <a:cubicBezTo>
                  <a:pt x="12886" y="4809"/>
                  <a:pt x="12909" y="4762"/>
                  <a:pt x="12909" y="4704"/>
                </a:cubicBezTo>
                <a:lnTo>
                  <a:pt x="12909" y="4484"/>
                </a:lnTo>
                <a:cubicBezTo>
                  <a:pt x="12909" y="4427"/>
                  <a:pt x="12886" y="4380"/>
                  <a:pt x="12856" y="4380"/>
                </a:cubicBezTo>
                <a:close/>
                <a:moveTo>
                  <a:pt x="13171" y="4380"/>
                </a:moveTo>
                <a:cubicBezTo>
                  <a:pt x="13142" y="4380"/>
                  <a:pt x="13118" y="4427"/>
                  <a:pt x="13118" y="4484"/>
                </a:cubicBezTo>
                <a:lnTo>
                  <a:pt x="13118" y="4704"/>
                </a:lnTo>
                <a:cubicBezTo>
                  <a:pt x="13118" y="4762"/>
                  <a:pt x="13142" y="4809"/>
                  <a:pt x="13171" y="4809"/>
                </a:cubicBezTo>
                <a:cubicBezTo>
                  <a:pt x="13200" y="4809"/>
                  <a:pt x="13224" y="4762"/>
                  <a:pt x="13224" y="4704"/>
                </a:cubicBezTo>
                <a:lnTo>
                  <a:pt x="13224" y="4484"/>
                </a:lnTo>
                <a:cubicBezTo>
                  <a:pt x="13224" y="4427"/>
                  <a:pt x="13200" y="4380"/>
                  <a:pt x="13171" y="4380"/>
                </a:cubicBezTo>
                <a:close/>
                <a:moveTo>
                  <a:pt x="14021" y="4380"/>
                </a:moveTo>
                <a:cubicBezTo>
                  <a:pt x="13992" y="4380"/>
                  <a:pt x="13968" y="4427"/>
                  <a:pt x="13968" y="4484"/>
                </a:cubicBezTo>
                <a:lnTo>
                  <a:pt x="13968" y="4704"/>
                </a:lnTo>
                <a:cubicBezTo>
                  <a:pt x="13968" y="4762"/>
                  <a:pt x="13992" y="4809"/>
                  <a:pt x="14021" y="4809"/>
                </a:cubicBezTo>
                <a:cubicBezTo>
                  <a:pt x="14050" y="4809"/>
                  <a:pt x="14074" y="4762"/>
                  <a:pt x="14074" y="4704"/>
                </a:cubicBezTo>
                <a:lnTo>
                  <a:pt x="14074" y="4484"/>
                </a:lnTo>
                <a:cubicBezTo>
                  <a:pt x="14074" y="4427"/>
                  <a:pt x="14050" y="4380"/>
                  <a:pt x="14021" y="4380"/>
                </a:cubicBezTo>
                <a:close/>
                <a:moveTo>
                  <a:pt x="14335" y="4380"/>
                </a:moveTo>
                <a:cubicBezTo>
                  <a:pt x="14306" y="4380"/>
                  <a:pt x="14282" y="4427"/>
                  <a:pt x="14282" y="4484"/>
                </a:cubicBezTo>
                <a:lnTo>
                  <a:pt x="14282" y="4704"/>
                </a:lnTo>
                <a:cubicBezTo>
                  <a:pt x="14282" y="4762"/>
                  <a:pt x="14306" y="4809"/>
                  <a:pt x="14335" y="4809"/>
                </a:cubicBezTo>
                <a:cubicBezTo>
                  <a:pt x="14364" y="4809"/>
                  <a:pt x="14388" y="4762"/>
                  <a:pt x="14388" y="4704"/>
                </a:cubicBezTo>
                <a:lnTo>
                  <a:pt x="14388" y="4484"/>
                </a:lnTo>
                <a:cubicBezTo>
                  <a:pt x="14388" y="4427"/>
                  <a:pt x="14364" y="4380"/>
                  <a:pt x="14335" y="4380"/>
                </a:cubicBezTo>
                <a:close/>
                <a:moveTo>
                  <a:pt x="15185" y="4380"/>
                </a:moveTo>
                <a:cubicBezTo>
                  <a:pt x="15156" y="4380"/>
                  <a:pt x="15132" y="4427"/>
                  <a:pt x="15132" y="4484"/>
                </a:cubicBezTo>
                <a:lnTo>
                  <a:pt x="15132" y="4704"/>
                </a:lnTo>
                <a:cubicBezTo>
                  <a:pt x="15132" y="4762"/>
                  <a:pt x="15156" y="4809"/>
                  <a:pt x="15185" y="4809"/>
                </a:cubicBezTo>
                <a:cubicBezTo>
                  <a:pt x="15214" y="4809"/>
                  <a:pt x="15237" y="4762"/>
                  <a:pt x="15237" y="4704"/>
                </a:cubicBezTo>
                <a:lnTo>
                  <a:pt x="15237" y="4484"/>
                </a:lnTo>
                <a:cubicBezTo>
                  <a:pt x="15237" y="4427"/>
                  <a:pt x="15214" y="4380"/>
                  <a:pt x="15185" y="4380"/>
                </a:cubicBezTo>
                <a:close/>
                <a:moveTo>
                  <a:pt x="15500" y="4380"/>
                </a:moveTo>
                <a:cubicBezTo>
                  <a:pt x="15470" y="4380"/>
                  <a:pt x="15447" y="4427"/>
                  <a:pt x="15447" y="4484"/>
                </a:cubicBezTo>
                <a:lnTo>
                  <a:pt x="15447" y="4704"/>
                </a:lnTo>
                <a:cubicBezTo>
                  <a:pt x="15447" y="4762"/>
                  <a:pt x="15470" y="4809"/>
                  <a:pt x="15500" y="4809"/>
                </a:cubicBezTo>
                <a:cubicBezTo>
                  <a:pt x="15529" y="4809"/>
                  <a:pt x="15551" y="4762"/>
                  <a:pt x="15551" y="4704"/>
                </a:cubicBezTo>
                <a:lnTo>
                  <a:pt x="15551" y="4484"/>
                </a:lnTo>
                <a:cubicBezTo>
                  <a:pt x="15551" y="4427"/>
                  <a:pt x="15529" y="4380"/>
                  <a:pt x="15500" y="4380"/>
                </a:cubicBezTo>
                <a:close/>
                <a:moveTo>
                  <a:pt x="16349" y="4380"/>
                </a:moveTo>
                <a:cubicBezTo>
                  <a:pt x="16320" y="4380"/>
                  <a:pt x="16296" y="4427"/>
                  <a:pt x="16296" y="4484"/>
                </a:cubicBezTo>
                <a:lnTo>
                  <a:pt x="16296" y="4704"/>
                </a:lnTo>
                <a:cubicBezTo>
                  <a:pt x="16296" y="4762"/>
                  <a:pt x="16320" y="4809"/>
                  <a:pt x="16349" y="4809"/>
                </a:cubicBezTo>
                <a:cubicBezTo>
                  <a:pt x="16378" y="4809"/>
                  <a:pt x="16401" y="4762"/>
                  <a:pt x="16401" y="4704"/>
                </a:cubicBezTo>
                <a:lnTo>
                  <a:pt x="16401" y="4484"/>
                </a:lnTo>
                <a:cubicBezTo>
                  <a:pt x="16401" y="4427"/>
                  <a:pt x="16378" y="4380"/>
                  <a:pt x="16349" y="4380"/>
                </a:cubicBezTo>
                <a:close/>
                <a:moveTo>
                  <a:pt x="16663" y="4380"/>
                </a:moveTo>
                <a:cubicBezTo>
                  <a:pt x="16634" y="4380"/>
                  <a:pt x="16611" y="4427"/>
                  <a:pt x="16611" y="4484"/>
                </a:cubicBezTo>
                <a:lnTo>
                  <a:pt x="16611" y="4704"/>
                </a:lnTo>
                <a:cubicBezTo>
                  <a:pt x="16611" y="4762"/>
                  <a:pt x="16634" y="4809"/>
                  <a:pt x="16663" y="4809"/>
                </a:cubicBezTo>
                <a:cubicBezTo>
                  <a:pt x="16692" y="4809"/>
                  <a:pt x="16716" y="4762"/>
                  <a:pt x="16716" y="4704"/>
                </a:cubicBezTo>
                <a:lnTo>
                  <a:pt x="16716" y="4484"/>
                </a:lnTo>
                <a:cubicBezTo>
                  <a:pt x="16716" y="4427"/>
                  <a:pt x="16692" y="4380"/>
                  <a:pt x="16663" y="4380"/>
                </a:cubicBezTo>
                <a:close/>
                <a:moveTo>
                  <a:pt x="17512" y="4380"/>
                </a:moveTo>
                <a:cubicBezTo>
                  <a:pt x="17483" y="4380"/>
                  <a:pt x="17459" y="4427"/>
                  <a:pt x="17459" y="4484"/>
                </a:cubicBezTo>
                <a:lnTo>
                  <a:pt x="17459" y="4704"/>
                </a:lnTo>
                <a:cubicBezTo>
                  <a:pt x="17459" y="4762"/>
                  <a:pt x="17483" y="4809"/>
                  <a:pt x="17512" y="4809"/>
                </a:cubicBezTo>
                <a:cubicBezTo>
                  <a:pt x="17541" y="4809"/>
                  <a:pt x="17565" y="4762"/>
                  <a:pt x="17565" y="4704"/>
                </a:cubicBezTo>
                <a:lnTo>
                  <a:pt x="17565" y="4484"/>
                </a:lnTo>
                <a:cubicBezTo>
                  <a:pt x="17565" y="4427"/>
                  <a:pt x="17541" y="4380"/>
                  <a:pt x="17512" y="4380"/>
                </a:cubicBezTo>
                <a:close/>
                <a:moveTo>
                  <a:pt x="17827" y="4380"/>
                </a:moveTo>
                <a:cubicBezTo>
                  <a:pt x="17798" y="4380"/>
                  <a:pt x="17774" y="4427"/>
                  <a:pt x="17774" y="4484"/>
                </a:cubicBezTo>
                <a:lnTo>
                  <a:pt x="17774" y="4704"/>
                </a:lnTo>
                <a:cubicBezTo>
                  <a:pt x="17774" y="4762"/>
                  <a:pt x="17798" y="4809"/>
                  <a:pt x="17827" y="4809"/>
                </a:cubicBezTo>
                <a:cubicBezTo>
                  <a:pt x="17856" y="4809"/>
                  <a:pt x="17880" y="4762"/>
                  <a:pt x="17880" y="4704"/>
                </a:cubicBezTo>
                <a:lnTo>
                  <a:pt x="17880" y="4484"/>
                </a:lnTo>
                <a:cubicBezTo>
                  <a:pt x="17880" y="4427"/>
                  <a:pt x="17856" y="4380"/>
                  <a:pt x="17827" y="4380"/>
                </a:cubicBezTo>
                <a:close/>
                <a:moveTo>
                  <a:pt x="18677" y="4380"/>
                </a:moveTo>
                <a:cubicBezTo>
                  <a:pt x="18648" y="4380"/>
                  <a:pt x="18624" y="4427"/>
                  <a:pt x="18624" y="4484"/>
                </a:cubicBezTo>
                <a:lnTo>
                  <a:pt x="18624" y="4704"/>
                </a:lnTo>
                <a:cubicBezTo>
                  <a:pt x="18624" y="4762"/>
                  <a:pt x="18648" y="4809"/>
                  <a:pt x="18677" y="4809"/>
                </a:cubicBezTo>
                <a:cubicBezTo>
                  <a:pt x="18706" y="4809"/>
                  <a:pt x="18730" y="4762"/>
                  <a:pt x="18730" y="4704"/>
                </a:cubicBezTo>
                <a:lnTo>
                  <a:pt x="18730" y="4484"/>
                </a:lnTo>
                <a:cubicBezTo>
                  <a:pt x="18730" y="4427"/>
                  <a:pt x="18706" y="4380"/>
                  <a:pt x="18677" y="4380"/>
                </a:cubicBezTo>
                <a:close/>
                <a:moveTo>
                  <a:pt x="18991" y="4380"/>
                </a:moveTo>
                <a:cubicBezTo>
                  <a:pt x="18962" y="4380"/>
                  <a:pt x="18938" y="4427"/>
                  <a:pt x="18938" y="4484"/>
                </a:cubicBezTo>
                <a:lnTo>
                  <a:pt x="18938" y="4704"/>
                </a:lnTo>
                <a:cubicBezTo>
                  <a:pt x="18938" y="4762"/>
                  <a:pt x="18962" y="4809"/>
                  <a:pt x="18991" y="4809"/>
                </a:cubicBezTo>
                <a:cubicBezTo>
                  <a:pt x="19020" y="4809"/>
                  <a:pt x="19044" y="4762"/>
                  <a:pt x="19044" y="4704"/>
                </a:cubicBezTo>
                <a:lnTo>
                  <a:pt x="19044" y="4484"/>
                </a:lnTo>
                <a:cubicBezTo>
                  <a:pt x="19044" y="4427"/>
                  <a:pt x="19020" y="4380"/>
                  <a:pt x="18991" y="4380"/>
                </a:cubicBezTo>
                <a:close/>
                <a:moveTo>
                  <a:pt x="19841" y="4380"/>
                </a:moveTo>
                <a:cubicBezTo>
                  <a:pt x="19812" y="4380"/>
                  <a:pt x="19788" y="4427"/>
                  <a:pt x="19788" y="4484"/>
                </a:cubicBezTo>
                <a:lnTo>
                  <a:pt x="19788" y="4704"/>
                </a:lnTo>
                <a:cubicBezTo>
                  <a:pt x="19788" y="4762"/>
                  <a:pt x="19812" y="4809"/>
                  <a:pt x="19841" y="4809"/>
                </a:cubicBezTo>
                <a:cubicBezTo>
                  <a:pt x="19870" y="4809"/>
                  <a:pt x="19894" y="4762"/>
                  <a:pt x="19894" y="4704"/>
                </a:cubicBezTo>
                <a:lnTo>
                  <a:pt x="19894" y="4484"/>
                </a:lnTo>
                <a:cubicBezTo>
                  <a:pt x="19894" y="4427"/>
                  <a:pt x="19870" y="4380"/>
                  <a:pt x="19841" y="4380"/>
                </a:cubicBezTo>
                <a:close/>
                <a:moveTo>
                  <a:pt x="20155" y="4380"/>
                </a:moveTo>
                <a:cubicBezTo>
                  <a:pt x="20126" y="4380"/>
                  <a:pt x="20102" y="4427"/>
                  <a:pt x="20102" y="4484"/>
                </a:cubicBezTo>
                <a:lnTo>
                  <a:pt x="20102" y="4704"/>
                </a:lnTo>
                <a:cubicBezTo>
                  <a:pt x="20102" y="4762"/>
                  <a:pt x="20126" y="4809"/>
                  <a:pt x="20155" y="4809"/>
                </a:cubicBezTo>
                <a:cubicBezTo>
                  <a:pt x="20184" y="4809"/>
                  <a:pt x="20207" y="4762"/>
                  <a:pt x="20207" y="4704"/>
                </a:cubicBezTo>
                <a:lnTo>
                  <a:pt x="20207" y="4484"/>
                </a:lnTo>
                <a:cubicBezTo>
                  <a:pt x="20207" y="4427"/>
                  <a:pt x="20184" y="4380"/>
                  <a:pt x="20155" y="4380"/>
                </a:cubicBezTo>
                <a:close/>
                <a:moveTo>
                  <a:pt x="21004" y="4380"/>
                </a:moveTo>
                <a:cubicBezTo>
                  <a:pt x="20975" y="4380"/>
                  <a:pt x="20952" y="4427"/>
                  <a:pt x="20952" y="4484"/>
                </a:cubicBezTo>
                <a:lnTo>
                  <a:pt x="20952" y="4704"/>
                </a:lnTo>
                <a:cubicBezTo>
                  <a:pt x="20952" y="4762"/>
                  <a:pt x="20975" y="4809"/>
                  <a:pt x="21004" y="4809"/>
                </a:cubicBezTo>
                <a:cubicBezTo>
                  <a:pt x="21033" y="4809"/>
                  <a:pt x="21057" y="4762"/>
                  <a:pt x="21057" y="4704"/>
                </a:cubicBezTo>
                <a:lnTo>
                  <a:pt x="21057" y="4484"/>
                </a:lnTo>
                <a:cubicBezTo>
                  <a:pt x="21057" y="4427"/>
                  <a:pt x="21033" y="4380"/>
                  <a:pt x="21004" y="4380"/>
                </a:cubicBezTo>
                <a:close/>
                <a:moveTo>
                  <a:pt x="21319" y="4380"/>
                </a:moveTo>
                <a:cubicBezTo>
                  <a:pt x="21289" y="4380"/>
                  <a:pt x="21267" y="4427"/>
                  <a:pt x="21267" y="4484"/>
                </a:cubicBezTo>
                <a:lnTo>
                  <a:pt x="21267" y="4704"/>
                </a:lnTo>
                <a:cubicBezTo>
                  <a:pt x="21267" y="4762"/>
                  <a:pt x="21289" y="4809"/>
                  <a:pt x="21319" y="4809"/>
                </a:cubicBezTo>
                <a:cubicBezTo>
                  <a:pt x="21348" y="4809"/>
                  <a:pt x="21372" y="4762"/>
                  <a:pt x="21372" y="4704"/>
                </a:cubicBezTo>
                <a:lnTo>
                  <a:pt x="21372" y="4484"/>
                </a:lnTo>
                <a:cubicBezTo>
                  <a:pt x="21372" y="4427"/>
                  <a:pt x="21348" y="4380"/>
                  <a:pt x="21319" y="4380"/>
                </a:cubicBezTo>
                <a:close/>
                <a:moveTo>
                  <a:pt x="281" y="5110"/>
                </a:moveTo>
                <a:cubicBezTo>
                  <a:pt x="252" y="5110"/>
                  <a:pt x="228" y="5157"/>
                  <a:pt x="228" y="5214"/>
                </a:cubicBezTo>
                <a:lnTo>
                  <a:pt x="228" y="5434"/>
                </a:lnTo>
                <a:cubicBezTo>
                  <a:pt x="228" y="5492"/>
                  <a:pt x="252" y="5539"/>
                  <a:pt x="281" y="5539"/>
                </a:cubicBezTo>
                <a:cubicBezTo>
                  <a:pt x="311" y="5539"/>
                  <a:pt x="334" y="5492"/>
                  <a:pt x="334" y="5434"/>
                </a:cubicBezTo>
                <a:lnTo>
                  <a:pt x="334" y="5214"/>
                </a:lnTo>
                <a:cubicBezTo>
                  <a:pt x="334" y="5157"/>
                  <a:pt x="311" y="5110"/>
                  <a:pt x="281" y="5110"/>
                </a:cubicBezTo>
                <a:close/>
                <a:moveTo>
                  <a:pt x="596" y="5110"/>
                </a:moveTo>
                <a:cubicBezTo>
                  <a:pt x="567" y="5110"/>
                  <a:pt x="543" y="5157"/>
                  <a:pt x="543" y="5214"/>
                </a:cubicBezTo>
                <a:lnTo>
                  <a:pt x="543" y="5434"/>
                </a:lnTo>
                <a:cubicBezTo>
                  <a:pt x="543" y="5492"/>
                  <a:pt x="567" y="5539"/>
                  <a:pt x="596" y="5539"/>
                </a:cubicBezTo>
                <a:cubicBezTo>
                  <a:pt x="625" y="5539"/>
                  <a:pt x="649" y="5492"/>
                  <a:pt x="649" y="5434"/>
                </a:cubicBezTo>
                <a:lnTo>
                  <a:pt x="649" y="5214"/>
                </a:lnTo>
                <a:cubicBezTo>
                  <a:pt x="649" y="5157"/>
                  <a:pt x="625" y="5110"/>
                  <a:pt x="596" y="5110"/>
                </a:cubicBezTo>
                <a:close/>
                <a:moveTo>
                  <a:pt x="1446" y="5110"/>
                </a:moveTo>
                <a:cubicBezTo>
                  <a:pt x="1417" y="5110"/>
                  <a:pt x="1393" y="5157"/>
                  <a:pt x="1393" y="5214"/>
                </a:cubicBezTo>
                <a:lnTo>
                  <a:pt x="1393" y="5434"/>
                </a:lnTo>
                <a:cubicBezTo>
                  <a:pt x="1393" y="5492"/>
                  <a:pt x="1417" y="5539"/>
                  <a:pt x="1446" y="5539"/>
                </a:cubicBezTo>
                <a:cubicBezTo>
                  <a:pt x="1475" y="5539"/>
                  <a:pt x="1499" y="5492"/>
                  <a:pt x="1499" y="5434"/>
                </a:cubicBezTo>
                <a:lnTo>
                  <a:pt x="1499" y="5214"/>
                </a:lnTo>
                <a:cubicBezTo>
                  <a:pt x="1499" y="5157"/>
                  <a:pt x="1475" y="5110"/>
                  <a:pt x="1446" y="5110"/>
                </a:cubicBezTo>
                <a:close/>
                <a:moveTo>
                  <a:pt x="1760" y="5110"/>
                </a:moveTo>
                <a:cubicBezTo>
                  <a:pt x="1731" y="5110"/>
                  <a:pt x="1707" y="5157"/>
                  <a:pt x="1707" y="5214"/>
                </a:cubicBezTo>
                <a:lnTo>
                  <a:pt x="1707" y="5434"/>
                </a:lnTo>
                <a:cubicBezTo>
                  <a:pt x="1707" y="5492"/>
                  <a:pt x="1731" y="5539"/>
                  <a:pt x="1760" y="5539"/>
                </a:cubicBezTo>
                <a:cubicBezTo>
                  <a:pt x="1789" y="5539"/>
                  <a:pt x="1813" y="5492"/>
                  <a:pt x="1813" y="5434"/>
                </a:cubicBezTo>
                <a:lnTo>
                  <a:pt x="1813" y="5214"/>
                </a:lnTo>
                <a:cubicBezTo>
                  <a:pt x="1813" y="5157"/>
                  <a:pt x="1789" y="5110"/>
                  <a:pt x="1760" y="5110"/>
                </a:cubicBezTo>
                <a:close/>
                <a:moveTo>
                  <a:pt x="2610" y="5110"/>
                </a:moveTo>
                <a:cubicBezTo>
                  <a:pt x="2581" y="5110"/>
                  <a:pt x="2557" y="5157"/>
                  <a:pt x="2557" y="5214"/>
                </a:cubicBezTo>
                <a:lnTo>
                  <a:pt x="2557" y="5434"/>
                </a:lnTo>
                <a:cubicBezTo>
                  <a:pt x="2557" y="5492"/>
                  <a:pt x="2581" y="5539"/>
                  <a:pt x="2610" y="5539"/>
                </a:cubicBezTo>
                <a:cubicBezTo>
                  <a:pt x="2639" y="5539"/>
                  <a:pt x="2662" y="5492"/>
                  <a:pt x="2662" y="5434"/>
                </a:cubicBezTo>
                <a:lnTo>
                  <a:pt x="2662" y="5214"/>
                </a:lnTo>
                <a:cubicBezTo>
                  <a:pt x="2662" y="5157"/>
                  <a:pt x="2639" y="5110"/>
                  <a:pt x="2610" y="5110"/>
                </a:cubicBezTo>
                <a:close/>
                <a:moveTo>
                  <a:pt x="2924" y="5110"/>
                </a:moveTo>
                <a:cubicBezTo>
                  <a:pt x="2895" y="5110"/>
                  <a:pt x="2871" y="5157"/>
                  <a:pt x="2871" y="5214"/>
                </a:cubicBezTo>
                <a:lnTo>
                  <a:pt x="2871" y="5434"/>
                </a:lnTo>
                <a:cubicBezTo>
                  <a:pt x="2871" y="5492"/>
                  <a:pt x="2895" y="5539"/>
                  <a:pt x="2924" y="5539"/>
                </a:cubicBezTo>
                <a:cubicBezTo>
                  <a:pt x="2954" y="5539"/>
                  <a:pt x="2976" y="5492"/>
                  <a:pt x="2976" y="5434"/>
                </a:cubicBezTo>
                <a:lnTo>
                  <a:pt x="2976" y="5214"/>
                </a:lnTo>
                <a:cubicBezTo>
                  <a:pt x="2976" y="5157"/>
                  <a:pt x="2954" y="5110"/>
                  <a:pt x="2924" y="5110"/>
                </a:cubicBezTo>
                <a:close/>
                <a:moveTo>
                  <a:pt x="3773" y="5110"/>
                </a:moveTo>
                <a:cubicBezTo>
                  <a:pt x="3744" y="5110"/>
                  <a:pt x="3721" y="5157"/>
                  <a:pt x="3721" y="5214"/>
                </a:cubicBezTo>
                <a:lnTo>
                  <a:pt x="3721" y="5434"/>
                </a:lnTo>
                <a:cubicBezTo>
                  <a:pt x="3721" y="5492"/>
                  <a:pt x="3744" y="5539"/>
                  <a:pt x="3773" y="5539"/>
                </a:cubicBezTo>
                <a:cubicBezTo>
                  <a:pt x="3802" y="5539"/>
                  <a:pt x="3826" y="5492"/>
                  <a:pt x="3826" y="5434"/>
                </a:cubicBezTo>
                <a:lnTo>
                  <a:pt x="3826" y="5214"/>
                </a:lnTo>
                <a:cubicBezTo>
                  <a:pt x="3826" y="5157"/>
                  <a:pt x="3802" y="5110"/>
                  <a:pt x="3773" y="5110"/>
                </a:cubicBezTo>
                <a:close/>
                <a:moveTo>
                  <a:pt x="4088" y="5110"/>
                </a:moveTo>
                <a:cubicBezTo>
                  <a:pt x="4058" y="5110"/>
                  <a:pt x="4035" y="5157"/>
                  <a:pt x="4035" y="5214"/>
                </a:cubicBezTo>
                <a:lnTo>
                  <a:pt x="4035" y="5434"/>
                </a:lnTo>
                <a:cubicBezTo>
                  <a:pt x="4035" y="5492"/>
                  <a:pt x="4058" y="5539"/>
                  <a:pt x="4088" y="5539"/>
                </a:cubicBezTo>
                <a:cubicBezTo>
                  <a:pt x="4117" y="5539"/>
                  <a:pt x="4141" y="5492"/>
                  <a:pt x="4141" y="5434"/>
                </a:cubicBezTo>
                <a:lnTo>
                  <a:pt x="4141" y="5214"/>
                </a:lnTo>
                <a:cubicBezTo>
                  <a:pt x="4141" y="5157"/>
                  <a:pt x="4117" y="5110"/>
                  <a:pt x="4088" y="5110"/>
                </a:cubicBezTo>
                <a:close/>
                <a:moveTo>
                  <a:pt x="4937" y="5110"/>
                </a:moveTo>
                <a:cubicBezTo>
                  <a:pt x="4908" y="5110"/>
                  <a:pt x="4884" y="5157"/>
                  <a:pt x="4884" y="5214"/>
                </a:cubicBezTo>
                <a:lnTo>
                  <a:pt x="4884" y="5434"/>
                </a:lnTo>
                <a:cubicBezTo>
                  <a:pt x="4884" y="5492"/>
                  <a:pt x="4908" y="5539"/>
                  <a:pt x="4937" y="5539"/>
                </a:cubicBezTo>
                <a:cubicBezTo>
                  <a:pt x="4966" y="5539"/>
                  <a:pt x="4990" y="5492"/>
                  <a:pt x="4990" y="5434"/>
                </a:cubicBezTo>
                <a:lnTo>
                  <a:pt x="4990" y="5214"/>
                </a:lnTo>
                <a:cubicBezTo>
                  <a:pt x="4990" y="5157"/>
                  <a:pt x="4966" y="5110"/>
                  <a:pt x="4937" y="5110"/>
                </a:cubicBezTo>
                <a:close/>
                <a:moveTo>
                  <a:pt x="5252" y="5110"/>
                </a:moveTo>
                <a:cubicBezTo>
                  <a:pt x="5223" y="5110"/>
                  <a:pt x="5199" y="5157"/>
                  <a:pt x="5199" y="5214"/>
                </a:cubicBezTo>
                <a:lnTo>
                  <a:pt x="5199" y="5434"/>
                </a:lnTo>
                <a:cubicBezTo>
                  <a:pt x="5199" y="5492"/>
                  <a:pt x="5223" y="5539"/>
                  <a:pt x="5252" y="5539"/>
                </a:cubicBezTo>
                <a:cubicBezTo>
                  <a:pt x="5281" y="5539"/>
                  <a:pt x="5305" y="5492"/>
                  <a:pt x="5305" y="5434"/>
                </a:cubicBezTo>
                <a:lnTo>
                  <a:pt x="5305" y="5214"/>
                </a:lnTo>
                <a:cubicBezTo>
                  <a:pt x="5305" y="5157"/>
                  <a:pt x="5281" y="5110"/>
                  <a:pt x="5252" y="5110"/>
                </a:cubicBezTo>
                <a:close/>
                <a:moveTo>
                  <a:pt x="6102" y="5110"/>
                </a:moveTo>
                <a:cubicBezTo>
                  <a:pt x="6072" y="5110"/>
                  <a:pt x="6049" y="5157"/>
                  <a:pt x="6049" y="5214"/>
                </a:cubicBezTo>
                <a:lnTo>
                  <a:pt x="6049" y="5434"/>
                </a:lnTo>
                <a:cubicBezTo>
                  <a:pt x="6049" y="5492"/>
                  <a:pt x="6072" y="5539"/>
                  <a:pt x="6102" y="5539"/>
                </a:cubicBezTo>
                <a:cubicBezTo>
                  <a:pt x="6131" y="5539"/>
                  <a:pt x="6155" y="5492"/>
                  <a:pt x="6155" y="5434"/>
                </a:cubicBezTo>
                <a:lnTo>
                  <a:pt x="6155" y="5214"/>
                </a:lnTo>
                <a:cubicBezTo>
                  <a:pt x="6155" y="5157"/>
                  <a:pt x="6131" y="5110"/>
                  <a:pt x="6102" y="5110"/>
                </a:cubicBezTo>
                <a:close/>
                <a:moveTo>
                  <a:pt x="6416" y="5110"/>
                </a:moveTo>
                <a:cubicBezTo>
                  <a:pt x="6387" y="5110"/>
                  <a:pt x="6363" y="5157"/>
                  <a:pt x="6363" y="5214"/>
                </a:cubicBezTo>
                <a:lnTo>
                  <a:pt x="6363" y="5434"/>
                </a:lnTo>
                <a:cubicBezTo>
                  <a:pt x="6363" y="5492"/>
                  <a:pt x="6387" y="5539"/>
                  <a:pt x="6416" y="5539"/>
                </a:cubicBezTo>
                <a:cubicBezTo>
                  <a:pt x="6445" y="5539"/>
                  <a:pt x="6469" y="5492"/>
                  <a:pt x="6469" y="5434"/>
                </a:cubicBezTo>
                <a:lnTo>
                  <a:pt x="6469" y="5214"/>
                </a:lnTo>
                <a:cubicBezTo>
                  <a:pt x="6469" y="5157"/>
                  <a:pt x="6445" y="5110"/>
                  <a:pt x="6416" y="5110"/>
                </a:cubicBezTo>
                <a:close/>
                <a:moveTo>
                  <a:pt x="7266" y="5110"/>
                </a:moveTo>
                <a:cubicBezTo>
                  <a:pt x="7237" y="5110"/>
                  <a:pt x="7213" y="5157"/>
                  <a:pt x="7213" y="5214"/>
                </a:cubicBezTo>
                <a:lnTo>
                  <a:pt x="7213" y="5434"/>
                </a:lnTo>
                <a:cubicBezTo>
                  <a:pt x="7213" y="5492"/>
                  <a:pt x="7237" y="5539"/>
                  <a:pt x="7266" y="5539"/>
                </a:cubicBezTo>
                <a:cubicBezTo>
                  <a:pt x="7295" y="5539"/>
                  <a:pt x="7318" y="5492"/>
                  <a:pt x="7318" y="5434"/>
                </a:cubicBezTo>
                <a:lnTo>
                  <a:pt x="7318" y="5214"/>
                </a:lnTo>
                <a:cubicBezTo>
                  <a:pt x="7318" y="5157"/>
                  <a:pt x="7295" y="5110"/>
                  <a:pt x="7266" y="5110"/>
                </a:cubicBezTo>
                <a:close/>
                <a:moveTo>
                  <a:pt x="7580" y="5110"/>
                </a:moveTo>
                <a:cubicBezTo>
                  <a:pt x="7551" y="5110"/>
                  <a:pt x="7527" y="5157"/>
                  <a:pt x="7527" y="5214"/>
                </a:cubicBezTo>
                <a:lnTo>
                  <a:pt x="7527" y="5434"/>
                </a:lnTo>
                <a:cubicBezTo>
                  <a:pt x="7527" y="5492"/>
                  <a:pt x="7551" y="5539"/>
                  <a:pt x="7580" y="5539"/>
                </a:cubicBezTo>
                <a:cubicBezTo>
                  <a:pt x="7609" y="5539"/>
                  <a:pt x="7632" y="5492"/>
                  <a:pt x="7632" y="5434"/>
                </a:cubicBezTo>
                <a:lnTo>
                  <a:pt x="7632" y="5214"/>
                </a:lnTo>
                <a:cubicBezTo>
                  <a:pt x="7632" y="5157"/>
                  <a:pt x="7609" y="5110"/>
                  <a:pt x="7580" y="5110"/>
                </a:cubicBezTo>
                <a:close/>
                <a:moveTo>
                  <a:pt x="8429" y="5110"/>
                </a:moveTo>
                <a:cubicBezTo>
                  <a:pt x="8400" y="5110"/>
                  <a:pt x="8377" y="5157"/>
                  <a:pt x="8377" y="5214"/>
                </a:cubicBezTo>
                <a:lnTo>
                  <a:pt x="8377" y="5434"/>
                </a:lnTo>
                <a:cubicBezTo>
                  <a:pt x="8377" y="5492"/>
                  <a:pt x="8400" y="5539"/>
                  <a:pt x="8429" y="5539"/>
                </a:cubicBezTo>
                <a:cubicBezTo>
                  <a:pt x="8458" y="5539"/>
                  <a:pt x="8482" y="5492"/>
                  <a:pt x="8482" y="5434"/>
                </a:cubicBezTo>
                <a:lnTo>
                  <a:pt x="8482" y="5214"/>
                </a:lnTo>
                <a:cubicBezTo>
                  <a:pt x="8482" y="5157"/>
                  <a:pt x="8458" y="5110"/>
                  <a:pt x="8429" y="5110"/>
                </a:cubicBezTo>
                <a:close/>
                <a:moveTo>
                  <a:pt x="8744" y="5110"/>
                </a:moveTo>
                <a:cubicBezTo>
                  <a:pt x="8714" y="5110"/>
                  <a:pt x="8691" y="5157"/>
                  <a:pt x="8691" y="5214"/>
                </a:cubicBezTo>
                <a:lnTo>
                  <a:pt x="8691" y="5434"/>
                </a:lnTo>
                <a:cubicBezTo>
                  <a:pt x="8691" y="5492"/>
                  <a:pt x="8714" y="5539"/>
                  <a:pt x="8744" y="5539"/>
                </a:cubicBezTo>
                <a:cubicBezTo>
                  <a:pt x="8773" y="5539"/>
                  <a:pt x="8796" y="5492"/>
                  <a:pt x="8796" y="5434"/>
                </a:cubicBezTo>
                <a:lnTo>
                  <a:pt x="8796" y="5214"/>
                </a:lnTo>
                <a:cubicBezTo>
                  <a:pt x="8796" y="5157"/>
                  <a:pt x="8773" y="5110"/>
                  <a:pt x="8744" y="5110"/>
                </a:cubicBezTo>
                <a:close/>
                <a:moveTo>
                  <a:pt x="9593" y="5110"/>
                </a:moveTo>
                <a:cubicBezTo>
                  <a:pt x="9564" y="5110"/>
                  <a:pt x="9540" y="5157"/>
                  <a:pt x="9540" y="5214"/>
                </a:cubicBezTo>
                <a:lnTo>
                  <a:pt x="9540" y="5434"/>
                </a:lnTo>
                <a:cubicBezTo>
                  <a:pt x="9540" y="5492"/>
                  <a:pt x="9564" y="5539"/>
                  <a:pt x="9593" y="5539"/>
                </a:cubicBezTo>
                <a:cubicBezTo>
                  <a:pt x="9622" y="5539"/>
                  <a:pt x="9646" y="5492"/>
                  <a:pt x="9646" y="5434"/>
                </a:cubicBezTo>
                <a:lnTo>
                  <a:pt x="9646" y="5214"/>
                </a:lnTo>
                <a:cubicBezTo>
                  <a:pt x="9646" y="5157"/>
                  <a:pt x="9622" y="5110"/>
                  <a:pt x="9593" y="5110"/>
                </a:cubicBezTo>
                <a:close/>
                <a:moveTo>
                  <a:pt x="9908" y="5110"/>
                </a:moveTo>
                <a:cubicBezTo>
                  <a:pt x="9879" y="5110"/>
                  <a:pt x="9855" y="5157"/>
                  <a:pt x="9855" y="5214"/>
                </a:cubicBezTo>
                <a:lnTo>
                  <a:pt x="9855" y="5434"/>
                </a:lnTo>
                <a:cubicBezTo>
                  <a:pt x="9855" y="5492"/>
                  <a:pt x="9879" y="5539"/>
                  <a:pt x="9908" y="5539"/>
                </a:cubicBezTo>
                <a:cubicBezTo>
                  <a:pt x="9937" y="5539"/>
                  <a:pt x="9961" y="5492"/>
                  <a:pt x="9961" y="5434"/>
                </a:cubicBezTo>
                <a:lnTo>
                  <a:pt x="9961" y="5214"/>
                </a:lnTo>
                <a:cubicBezTo>
                  <a:pt x="9961" y="5157"/>
                  <a:pt x="9937" y="5110"/>
                  <a:pt x="9908" y="5110"/>
                </a:cubicBezTo>
                <a:close/>
                <a:moveTo>
                  <a:pt x="10758" y="5110"/>
                </a:moveTo>
                <a:cubicBezTo>
                  <a:pt x="10728" y="5110"/>
                  <a:pt x="10705" y="5157"/>
                  <a:pt x="10705" y="5214"/>
                </a:cubicBezTo>
                <a:lnTo>
                  <a:pt x="10705" y="5434"/>
                </a:lnTo>
                <a:cubicBezTo>
                  <a:pt x="10705" y="5492"/>
                  <a:pt x="10728" y="5539"/>
                  <a:pt x="10758" y="5539"/>
                </a:cubicBezTo>
                <a:cubicBezTo>
                  <a:pt x="10787" y="5539"/>
                  <a:pt x="10810" y="5492"/>
                  <a:pt x="10810" y="5434"/>
                </a:cubicBezTo>
                <a:lnTo>
                  <a:pt x="10810" y="5214"/>
                </a:lnTo>
                <a:cubicBezTo>
                  <a:pt x="10810" y="5157"/>
                  <a:pt x="10787" y="5110"/>
                  <a:pt x="10758" y="5110"/>
                </a:cubicBezTo>
                <a:close/>
                <a:moveTo>
                  <a:pt x="11072" y="5110"/>
                </a:moveTo>
                <a:cubicBezTo>
                  <a:pt x="11043" y="5110"/>
                  <a:pt x="11019" y="5157"/>
                  <a:pt x="11019" y="5214"/>
                </a:cubicBezTo>
                <a:lnTo>
                  <a:pt x="11019" y="5434"/>
                </a:lnTo>
                <a:cubicBezTo>
                  <a:pt x="11019" y="5492"/>
                  <a:pt x="11043" y="5539"/>
                  <a:pt x="11072" y="5539"/>
                </a:cubicBezTo>
                <a:cubicBezTo>
                  <a:pt x="11101" y="5539"/>
                  <a:pt x="11125" y="5492"/>
                  <a:pt x="11125" y="5434"/>
                </a:cubicBezTo>
                <a:lnTo>
                  <a:pt x="11125" y="5214"/>
                </a:lnTo>
                <a:cubicBezTo>
                  <a:pt x="11125" y="5157"/>
                  <a:pt x="11101" y="5110"/>
                  <a:pt x="11072" y="5110"/>
                </a:cubicBezTo>
                <a:close/>
                <a:moveTo>
                  <a:pt x="11922" y="5110"/>
                </a:moveTo>
                <a:cubicBezTo>
                  <a:pt x="11893" y="5110"/>
                  <a:pt x="11869" y="5157"/>
                  <a:pt x="11869" y="5214"/>
                </a:cubicBezTo>
                <a:lnTo>
                  <a:pt x="11869" y="5434"/>
                </a:lnTo>
                <a:cubicBezTo>
                  <a:pt x="11869" y="5492"/>
                  <a:pt x="11893" y="5539"/>
                  <a:pt x="11922" y="5539"/>
                </a:cubicBezTo>
                <a:cubicBezTo>
                  <a:pt x="11951" y="5539"/>
                  <a:pt x="11974" y="5492"/>
                  <a:pt x="11974" y="5434"/>
                </a:cubicBezTo>
                <a:lnTo>
                  <a:pt x="11974" y="5214"/>
                </a:lnTo>
                <a:cubicBezTo>
                  <a:pt x="11974" y="5157"/>
                  <a:pt x="11951" y="5110"/>
                  <a:pt x="11922" y="5110"/>
                </a:cubicBezTo>
                <a:close/>
                <a:moveTo>
                  <a:pt x="12236" y="5110"/>
                </a:moveTo>
                <a:cubicBezTo>
                  <a:pt x="12207" y="5110"/>
                  <a:pt x="12183" y="5157"/>
                  <a:pt x="12183" y="5214"/>
                </a:cubicBezTo>
                <a:lnTo>
                  <a:pt x="12183" y="5434"/>
                </a:lnTo>
                <a:cubicBezTo>
                  <a:pt x="12183" y="5492"/>
                  <a:pt x="12207" y="5539"/>
                  <a:pt x="12236" y="5539"/>
                </a:cubicBezTo>
                <a:cubicBezTo>
                  <a:pt x="12265" y="5539"/>
                  <a:pt x="12288" y="5492"/>
                  <a:pt x="12288" y="5434"/>
                </a:cubicBezTo>
                <a:lnTo>
                  <a:pt x="12288" y="5214"/>
                </a:lnTo>
                <a:cubicBezTo>
                  <a:pt x="12288" y="5157"/>
                  <a:pt x="12265" y="5110"/>
                  <a:pt x="12236" y="5110"/>
                </a:cubicBezTo>
                <a:close/>
                <a:moveTo>
                  <a:pt x="13085" y="5110"/>
                </a:moveTo>
                <a:cubicBezTo>
                  <a:pt x="13056" y="5110"/>
                  <a:pt x="13032" y="5157"/>
                  <a:pt x="13032" y="5214"/>
                </a:cubicBezTo>
                <a:lnTo>
                  <a:pt x="13032" y="5434"/>
                </a:lnTo>
                <a:cubicBezTo>
                  <a:pt x="13032" y="5492"/>
                  <a:pt x="13056" y="5539"/>
                  <a:pt x="13085" y="5539"/>
                </a:cubicBezTo>
                <a:cubicBezTo>
                  <a:pt x="13114" y="5539"/>
                  <a:pt x="13138" y="5492"/>
                  <a:pt x="13138" y="5434"/>
                </a:cubicBezTo>
                <a:lnTo>
                  <a:pt x="13138" y="5214"/>
                </a:lnTo>
                <a:cubicBezTo>
                  <a:pt x="13138" y="5157"/>
                  <a:pt x="13114" y="5110"/>
                  <a:pt x="13085" y="5110"/>
                </a:cubicBezTo>
                <a:close/>
                <a:moveTo>
                  <a:pt x="13399" y="5110"/>
                </a:moveTo>
                <a:cubicBezTo>
                  <a:pt x="13370" y="5110"/>
                  <a:pt x="13348" y="5157"/>
                  <a:pt x="13348" y="5214"/>
                </a:cubicBezTo>
                <a:lnTo>
                  <a:pt x="13348" y="5434"/>
                </a:lnTo>
                <a:cubicBezTo>
                  <a:pt x="13348" y="5492"/>
                  <a:pt x="13370" y="5539"/>
                  <a:pt x="13399" y="5539"/>
                </a:cubicBezTo>
                <a:cubicBezTo>
                  <a:pt x="13428" y="5539"/>
                  <a:pt x="13452" y="5492"/>
                  <a:pt x="13452" y="5434"/>
                </a:cubicBezTo>
                <a:lnTo>
                  <a:pt x="13452" y="5214"/>
                </a:lnTo>
                <a:cubicBezTo>
                  <a:pt x="13452" y="5157"/>
                  <a:pt x="13428" y="5110"/>
                  <a:pt x="13399" y="5110"/>
                </a:cubicBezTo>
                <a:close/>
                <a:moveTo>
                  <a:pt x="14249" y="5110"/>
                </a:moveTo>
                <a:cubicBezTo>
                  <a:pt x="14220" y="5110"/>
                  <a:pt x="14196" y="5157"/>
                  <a:pt x="14196" y="5214"/>
                </a:cubicBezTo>
                <a:lnTo>
                  <a:pt x="14196" y="5434"/>
                </a:lnTo>
                <a:cubicBezTo>
                  <a:pt x="14196" y="5492"/>
                  <a:pt x="14220" y="5539"/>
                  <a:pt x="14249" y="5539"/>
                </a:cubicBezTo>
                <a:cubicBezTo>
                  <a:pt x="14278" y="5539"/>
                  <a:pt x="14302" y="5492"/>
                  <a:pt x="14302" y="5434"/>
                </a:cubicBezTo>
                <a:lnTo>
                  <a:pt x="14302" y="5214"/>
                </a:lnTo>
                <a:cubicBezTo>
                  <a:pt x="14302" y="5157"/>
                  <a:pt x="14278" y="5110"/>
                  <a:pt x="14249" y="5110"/>
                </a:cubicBezTo>
                <a:close/>
                <a:moveTo>
                  <a:pt x="14564" y="5110"/>
                </a:moveTo>
                <a:cubicBezTo>
                  <a:pt x="14535" y="5110"/>
                  <a:pt x="14511" y="5157"/>
                  <a:pt x="14511" y="5214"/>
                </a:cubicBezTo>
                <a:lnTo>
                  <a:pt x="14511" y="5434"/>
                </a:lnTo>
                <a:cubicBezTo>
                  <a:pt x="14511" y="5492"/>
                  <a:pt x="14535" y="5539"/>
                  <a:pt x="14564" y="5539"/>
                </a:cubicBezTo>
                <a:cubicBezTo>
                  <a:pt x="14593" y="5539"/>
                  <a:pt x="14617" y="5492"/>
                  <a:pt x="14617" y="5434"/>
                </a:cubicBezTo>
                <a:lnTo>
                  <a:pt x="14617" y="5214"/>
                </a:lnTo>
                <a:cubicBezTo>
                  <a:pt x="14617" y="5157"/>
                  <a:pt x="14593" y="5110"/>
                  <a:pt x="14564" y="5110"/>
                </a:cubicBezTo>
                <a:close/>
                <a:moveTo>
                  <a:pt x="15413" y="5110"/>
                </a:moveTo>
                <a:cubicBezTo>
                  <a:pt x="15384" y="5110"/>
                  <a:pt x="15360" y="5157"/>
                  <a:pt x="15360" y="5214"/>
                </a:cubicBezTo>
                <a:lnTo>
                  <a:pt x="15360" y="5434"/>
                </a:lnTo>
                <a:cubicBezTo>
                  <a:pt x="15360" y="5492"/>
                  <a:pt x="15384" y="5539"/>
                  <a:pt x="15413" y="5539"/>
                </a:cubicBezTo>
                <a:cubicBezTo>
                  <a:pt x="15442" y="5539"/>
                  <a:pt x="15465" y="5492"/>
                  <a:pt x="15465" y="5434"/>
                </a:cubicBezTo>
                <a:lnTo>
                  <a:pt x="15465" y="5214"/>
                </a:lnTo>
                <a:cubicBezTo>
                  <a:pt x="15465" y="5157"/>
                  <a:pt x="15442" y="5110"/>
                  <a:pt x="15413" y="5110"/>
                </a:cubicBezTo>
                <a:close/>
                <a:moveTo>
                  <a:pt x="15728" y="5110"/>
                </a:moveTo>
                <a:cubicBezTo>
                  <a:pt x="15699" y="5110"/>
                  <a:pt x="15675" y="5157"/>
                  <a:pt x="15675" y="5214"/>
                </a:cubicBezTo>
                <a:lnTo>
                  <a:pt x="15675" y="5434"/>
                </a:lnTo>
                <a:cubicBezTo>
                  <a:pt x="15675" y="5492"/>
                  <a:pt x="15699" y="5539"/>
                  <a:pt x="15728" y="5539"/>
                </a:cubicBezTo>
                <a:cubicBezTo>
                  <a:pt x="15757" y="5539"/>
                  <a:pt x="15781" y="5492"/>
                  <a:pt x="15781" y="5434"/>
                </a:cubicBezTo>
                <a:lnTo>
                  <a:pt x="15781" y="5214"/>
                </a:lnTo>
                <a:cubicBezTo>
                  <a:pt x="15781" y="5157"/>
                  <a:pt x="15757" y="5110"/>
                  <a:pt x="15728" y="5110"/>
                </a:cubicBezTo>
                <a:close/>
                <a:moveTo>
                  <a:pt x="16578" y="5110"/>
                </a:moveTo>
                <a:cubicBezTo>
                  <a:pt x="16549" y="5110"/>
                  <a:pt x="16525" y="5157"/>
                  <a:pt x="16525" y="5214"/>
                </a:cubicBezTo>
                <a:lnTo>
                  <a:pt x="16525" y="5434"/>
                </a:lnTo>
                <a:cubicBezTo>
                  <a:pt x="16525" y="5492"/>
                  <a:pt x="16549" y="5539"/>
                  <a:pt x="16578" y="5539"/>
                </a:cubicBezTo>
                <a:cubicBezTo>
                  <a:pt x="16607" y="5539"/>
                  <a:pt x="16630" y="5492"/>
                  <a:pt x="16630" y="5434"/>
                </a:cubicBezTo>
                <a:lnTo>
                  <a:pt x="16630" y="5214"/>
                </a:lnTo>
                <a:cubicBezTo>
                  <a:pt x="16630" y="5157"/>
                  <a:pt x="16607" y="5110"/>
                  <a:pt x="16578" y="5110"/>
                </a:cubicBezTo>
                <a:close/>
                <a:moveTo>
                  <a:pt x="16892" y="5110"/>
                </a:moveTo>
                <a:cubicBezTo>
                  <a:pt x="16863" y="5110"/>
                  <a:pt x="16839" y="5157"/>
                  <a:pt x="16839" y="5214"/>
                </a:cubicBezTo>
                <a:lnTo>
                  <a:pt x="16839" y="5434"/>
                </a:lnTo>
                <a:cubicBezTo>
                  <a:pt x="16839" y="5492"/>
                  <a:pt x="16863" y="5539"/>
                  <a:pt x="16892" y="5539"/>
                </a:cubicBezTo>
                <a:cubicBezTo>
                  <a:pt x="16921" y="5539"/>
                  <a:pt x="16944" y="5492"/>
                  <a:pt x="16944" y="5434"/>
                </a:cubicBezTo>
                <a:lnTo>
                  <a:pt x="16944" y="5214"/>
                </a:lnTo>
                <a:cubicBezTo>
                  <a:pt x="16944" y="5157"/>
                  <a:pt x="16921" y="5110"/>
                  <a:pt x="16892" y="5110"/>
                </a:cubicBezTo>
                <a:close/>
                <a:moveTo>
                  <a:pt x="17741" y="5110"/>
                </a:moveTo>
                <a:cubicBezTo>
                  <a:pt x="17712" y="5110"/>
                  <a:pt x="17689" y="5157"/>
                  <a:pt x="17689" y="5214"/>
                </a:cubicBezTo>
                <a:lnTo>
                  <a:pt x="17689" y="5434"/>
                </a:lnTo>
                <a:cubicBezTo>
                  <a:pt x="17689" y="5492"/>
                  <a:pt x="17712" y="5539"/>
                  <a:pt x="17741" y="5539"/>
                </a:cubicBezTo>
                <a:cubicBezTo>
                  <a:pt x="17770" y="5539"/>
                  <a:pt x="17794" y="5492"/>
                  <a:pt x="17794" y="5434"/>
                </a:cubicBezTo>
                <a:lnTo>
                  <a:pt x="17794" y="5214"/>
                </a:lnTo>
                <a:cubicBezTo>
                  <a:pt x="17794" y="5157"/>
                  <a:pt x="17770" y="5110"/>
                  <a:pt x="17741" y="5110"/>
                </a:cubicBezTo>
                <a:close/>
                <a:moveTo>
                  <a:pt x="18055" y="5110"/>
                </a:moveTo>
                <a:cubicBezTo>
                  <a:pt x="18026" y="5110"/>
                  <a:pt x="18002" y="5157"/>
                  <a:pt x="18002" y="5214"/>
                </a:cubicBezTo>
                <a:lnTo>
                  <a:pt x="18002" y="5434"/>
                </a:lnTo>
                <a:cubicBezTo>
                  <a:pt x="18002" y="5492"/>
                  <a:pt x="18026" y="5539"/>
                  <a:pt x="18055" y="5539"/>
                </a:cubicBezTo>
                <a:cubicBezTo>
                  <a:pt x="18085" y="5539"/>
                  <a:pt x="18108" y="5492"/>
                  <a:pt x="18108" y="5434"/>
                </a:cubicBezTo>
                <a:lnTo>
                  <a:pt x="18108" y="5214"/>
                </a:lnTo>
                <a:cubicBezTo>
                  <a:pt x="18108" y="5157"/>
                  <a:pt x="18085" y="5110"/>
                  <a:pt x="18055" y="5110"/>
                </a:cubicBezTo>
                <a:close/>
                <a:moveTo>
                  <a:pt x="18905" y="5110"/>
                </a:moveTo>
                <a:cubicBezTo>
                  <a:pt x="18876" y="5110"/>
                  <a:pt x="18852" y="5157"/>
                  <a:pt x="18852" y="5214"/>
                </a:cubicBezTo>
                <a:lnTo>
                  <a:pt x="18852" y="5434"/>
                </a:lnTo>
                <a:cubicBezTo>
                  <a:pt x="18852" y="5492"/>
                  <a:pt x="18876" y="5539"/>
                  <a:pt x="18905" y="5539"/>
                </a:cubicBezTo>
                <a:cubicBezTo>
                  <a:pt x="18934" y="5539"/>
                  <a:pt x="18958" y="5492"/>
                  <a:pt x="18958" y="5434"/>
                </a:cubicBezTo>
                <a:lnTo>
                  <a:pt x="18958" y="5214"/>
                </a:lnTo>
                <a:cubicBezTo>
                  <a:pt x="18958" y="5157"/>
                  <a:pt x="18934" y="5110"/>
                  <a:pt x="18905" y="5110"/>
                </a:cubicBezTo>
                <a:close/>
                <a:moveTo>
                  <a:pt x="19220" y="5110"/>
                </a:moveTo>
                <a:cubicBezTo>
                  <a:pt x="19191" y="5110"/>
                  <a:pt x="19167" y="5157"/>
                  <a:pt x="19167" y="5214"/>
                </a:cubicBezTo>
                <a:lnTo>
                  <a:pt x="19167" y="5434"/>
                </a:lnTo>
                <a:cubicBezTo>
                  <a:pt x="19167" y="5492"/>
                  <a:pt x="19191" y="5539"/>
                  <a:pt x="19220" y="5539"/>
                </a:cubicBezTo>
                <a:cubicBezTo>
                  <a:pt x="19249" y="5539"/>
                  <a:pt x="19273" y="5492"/>
                  <a:pt x="19273" y="5434"/>
                </a:cubicBezTo>
                <a:lnTo>
                  <a:pt x="19273" y="5214"/>
                </a:lnTo>
                <a:cubicBezTo>
                  <a:pt x="19273" y="5157"/>
                  <a:pt x="19249" y="5110"/>
                  <a:pt x="19220" y="5110"/>
                </a:cubicBezTo>
                <a:close/>
                <a:moveTo>
                  <a:pt x="20069" y="5110"/>
                </a:moveTo>
                <a:cubicBezTo>
                  <a:pt x="20040" y="5110"/>
                  <a:pt x="20016" y="5157"/>
                  <a:pt x="20016" y="5214"/>
                </a:cubicBezTo>
                <a:lnTo>
                  <a:pt x="20016" y="5434"/>
                </a:lnTo>
                <a:cubicBezTo>
                  <a:pt x="20016" y="5492"/>
                  <a:pt x="20040" y="5539"/>
                  <a:pt x="20069" y="5539"/>
                </a:cubicBezTo>
                <a:cubicBezTo>
                  <a:pt x="20099" y="5539"/>
                  <a:pt x="20122" y="5492"/>
                  <a:pt x="20122" y="5434"/>
                </a:cubicBezTo>
                <a:lnTo>
                  <a:pt x="20122" y="5214"/>
                </a:lnTo>
                <a:cubicBezTo>
                  <a:pt x="20122" y="5157"/>
                  <a:pt x="20099" y="5110"/>
                  <a:pt x="20069" y="5110"/>
                </a:cubicBezTo>
                <a:close/>
                <a:moveTo>
                  <a:pt x="20384" y="5110"/>
                </a:moveTo>
                <a:cubicBezTo>
                  <a:pt x="20355" y="5110"/>
                  <a:pt x="20331" y="5157"/>
                  <a:pt x="20331" y="5214"/>
                </a:cubicBezTo>
                <a:lnTo>
                  <a:pt x="20331" y="5434"/>
                </a:lnTo>
                <a:cubicBezTo>
                  <a:pt x="20331" y="5492"/>
                  <a:pt x="20355" y="5539"/>
                  <a:pt x="20384" y="5539"/>
                </a:cubicBezTo>
                <a:cubicBezTo>
                  <a:pt x="20413" y="5539"/>
                  <a:pt x="20436" y="5492"/>
                  <a:pt x="20436" y="5434"/>
                </a:cubicBezTo>
                <a:lnTo>
                  <a:pt x="20436" y="5214"/>
                </a:lnTo>
                <a:cubicBezTo>
                  <a:pt x="20436" y="5157"/>
                  <a:pt x="20413" y="5110"/>
                  <a:pt x="20384" y="5110"/>
                </a:cubicBezTo>
                <a:close/>
                <a:moveTo>
                  <a:pt x="21234" y="5110"/>
                </a:moveTo>
                <a:cubicBezTo>
                  <a:pt x="21204" y="5110"/>
                  <a:pt x="21181" y="5157"/>
                  <a:pt x="21181" y="5214"/>
                </a:cubicBezTo>
                <a:lnTo>
                  <a:pt x="21181" y="5434"/>
                </a:lnTo>
                <a:cubicBezTo>
                  <a:pt x="21181" y="5492"/>
                  <a:pt x="21204" y="5539"/>
                  <a:pt x="21234" y="5539"/>
                </a:cubicBezTo>
                <a:cubicBezTo>
                  <a:pt x="21263" y="5539"/>
                  <a:pt x="21285" y="5492"/>
                  <a:pt x="21285" y="5434"/>
                </a:cubicBezTo>
                <a:lnTo>
                  <a:pt x="21285" y="5214"/>
                </a:lnTo>
                <a:cubicBezTo>
                  <a:pt x="21285" y="5157"/>
                  <a:pt x="21263" y="5110"/>
                  <a:pt x="21234" y="5110"/>
                </a:cubicBezTo>
                <a:close/>
                <a:moveTo>
                  <a:pt x="21547" y="5110"/>
                </a:moveTo>
                <a:cubicBezTo>
                  <a:pt x="21518" y="5110"/>
                  <a:pt x="21495" y="5157"/>
                  <a:pt x="21495" y="5214"/>
                </a:cubicBezTo>
                <a:lnTo>
                  <a:pt x="21495" y="5434"/>
                </a:lnTo>
                <a:cubicBezTo>
                  <a:pt x="21495" y="5492"/>
                  <a:pt x="21518" y="5539"/>
                  <a:pt x="21547" y="5539"/>
                </a:cubicBezTo>
                <a:cubicBezTo>
                  <a:pt x="21576" y="5539"/>
                  <a:pt x="21600" y="5492"/>
                  <a:pt x="21600" y="5434"/>
                </a:cubicBezTo>
                <a:lnTo>
                  <a:pt x="21600" y="5214"/>
                </a:lnTo>
                <a:cubicBezTo>
                  <a:pt x="21600" y="5157"/>
                  <a:pt x="21576" y="5110"/>
                  <a:pt x="21547" y="5110"/>
                </a:cubicBezTo>
                <a:close/>
                <a:moveTo>
                  <a:pt x="53" y="5840"/>
                </a:moveTo>
                <a:cubicBezTo>
                  <a:pt x="24" y="5840"/>
                  <a:pt x="0" y="5887"/>
                  <a:pt x="0" y="5944"/>
                </a:cubicBezTo>
                <a:lnTo>
                  <a:pt x="0" y="6164"/>
                </a:lnTo>
                <a:cubicBezTo>
                  <a:pt x="0" y="6222"/>
                  <a:pt x="24" y="6269"/>
                  <a:pt x="53" y="6269"/>
                </a:cubicBezTo>
                <a:cubicBezTo>
                  <a:pt x="82" y="6269"/>
                  <a:pt x="106" y="6222"/>
                  <a:pt x="106" y="6164"/>
                </a:cubicBezTo>
                <a:lnTo>
                  <a:pt x="106" y="5944"/>
                </a:lnTo>
                <a:cubicBezTo>
                  <a:pt x="106" y="5887"/>
                  <a:pt x="82" y="5840"/>
                  <a:pt x="53" y="5840"/>
                </a:cubicBezTo>
                <a:close/>
                <a:moveTo>
                  <a:pt x="367" y="5840"/>
                </a:moveTo>
                <a:cubicBezTo>
                  <a:pt x="338" y="5840"/>
                  <a:pt x="315" y="5887"/>
                  <a:pt x="315" y="5944"/>
                </a:cubicBezTo>
                <a:lnTo>
                  <a:pt x="315" y="6164"/>
                </a:lnTo>
                <a:cubicBezTo>
                  <a:pt x="315" y="6222"/>
                  <a:pt x="338" y="6269"/>
                  <a:pt x="367" y="6269"/>
                </a:cubicBezTo>
                <a:cubicBezTo>
                  <a:pt x="397" y="6269"/>
                  <a:pt x="420" y="6222"/>
                  <a:pt x="420" y="6164"/>
                </a:cubicBezTo>
                <a:lnTo>
                  <a:pt x="420" y="5944"/>
                </a:lnTo>
                <a:cubicBezTo>
                  <a:pt x="420" y="5887"/>
                  <a:pt x="397" y="5840"/>
                  <a:pt x="367" y="5840"/>
                </a:cubicBezTo>
                <a:close/>
                <a:moveTo>
                  <a:pt x="1217" y="5840"/>
                </a:moveTo>
                <a:cubicBezTo>
                  <a:pt x="1188" y="5840"/>
                  <a:pt x="1164" y="5887"/>
                  <a:pt x="1164" y="5944"/>
                </a:cubicBezTo>
                <a:lnTo>
                  <a:pt x="1164" y="6164"/>
                </a:lnTo>
                <a:cubicBezTo>
                  <a:pt x="1164" y="6222"/>
                  <a:pt x="1188" y="6269"/>
                  <a:pt x="1217" y="6269"/>
                </a:cubicBezTo>
                <a:cubicBezTo>
                  <a:pt x="1246" y="6269"/>
                  <a:pt x="1270" y="6222"/>
                  <a:pt x="1270" y="6164"/>
                </a:cubicBezTo>
                <a:lnTo>
                  <a:pt x="1270" y="5944"/>
                </a:lnTo>
                <a:cubicBezTo>
                  <a:pt x="1270" y="5887"/>
                  <a:pt x="1246" y="5840"/>
                  <a:pt x="1217" y="5840"/>
                </a:cubicBezTo>
                <a:close/>
                <a:moveTo>
                  <a:pt x="1532" y="5840"/>
                </a:moveTo>
                <a:cubicBezTo>
                  <a:pt x="1503" y="5840"/>
                  <a:pt x="1479" y="5887"/>
                  <a:pt x="1479" y="5944"/>
                </a:cubicBezTo>
                <a:lnTo>
                  <a:pt x="1479" y="6164"/>
                </a:lnTo>
                <a:cubicBezTo>
                  <a:pt x="1479" y="6222"/>
                  <a:pt x="1503" y="6269"/>
                  <a:pt x="1532" y="6269"/>
                </a:cubicBezTo>
                <a:cubicBezTo>
                  <a:pt x="1561" y="6269"/>
                  <a:pt x="1584" y="6222"/>
                  <a:pt x="1584" y="6164"/>
                </a:cubicBezTo>
                <a:lnTo>
                  <a:pt x="1584" y="5944"/>
                </a:lnTo>
                <a:cubicBezTo>
                  <a:pt x="1584" y="5887"/>
                  <a:pt x="1561" y="5840"/>
                  <a:pt x="1532" y="5840"/>
                </a:cubicBezTo>
                <a:close/>
                <a:moveTo>
                  <a:pt x="2380" y="5840"/>
                </a:moveTo>
                <a:cubicBezTo>
                  <a:pt x="2351" y="5840"/>
                  <a:pt x="2329" y="5887"/>
                  <a:pt x="2329" y="5944"/>
                </a:cubicBezTo>
                <a:lnTo>
                  <a:pt x="2329" y="6164"/>
                </a:lnTo>
                <a:cubicBezTo>
                  <a:pt x="2329" y="6222"/>
                  <a:pt x="2351" y="6269"/>
                  <a:pt x="2380" y="6269"/>
                </a:cubicBezTo>
                <a:cubicBezTo>
                  <a:pt x="2409" y="6269"/>
                  <a:pt x="2433" y="6222"/>
                  <a:pt x="2433" y="6164"/>
                </a:cubicBezTo>
                <a:lnTo>
                  <a:pt x="2433" y="5944"/>
                </a:lnTo>
                <a:cubicBezTo>
                  <a:pt x="2433" y="5887"/>
                  <a:pt x="2409" y="5840"/>
                  <a:pt x="2380" y="5840"/>
                </a:cubicBezTo>
                <a:close/>
                <a:moveTo>
                  <a:pt x="2695" y="5840"/>
                </a:moveTo>
                <a:cubicBezTo>
                  <a:pt x="2666" y="5840"/>
                  <a:pt x="2643" y="5887"/>
                  <a:pt x="2643" y="5944"/>
                </a:cubicBezTo>
                <a:lnTo>
                  <a:pt x="2643" y="6164"/>
                </a:lnTo>
                <a:cubicBezTo>
                  <a:pt x="2643" y="6222"/>
                  <a:pt x="2666" y="6269"/>
                  <a:pt x="2695" y="6269"/>
                </a:cubicBezTo>
                <a:cubicBezTo>
                  <a:pt x="2724" y="6269"/>
                  <a:pt x="2748" y="6222"/>
                  <a:pt x="2748" y="6164"/>
                </a:cubicBezTo>
                <a:lnTo>
                  <a:pt x="2748" y="5944"/>
                </a:lnTo>
                <a:cubicBezTo>
                  <a:pt x="2748" y="5887"/>
                  <a:pt x="2724" y="5840"/>
                  <a:pt x="2695" y="5840"/>
                </a:cubicBezTo>
                <a:close/>
                <a:moveTo>
                  <a:pt x="3545" y="5840"/>
                </a:moveTo>
                <a:cubicBezTo>
                  <a:pt x="3516" y="5840"/>
                  <a:pt x="3492" y="5887"/>
                  <a:pt x="3492" y="5944"/>
                </a:cubicBezTo>
                <a:lnTo>
                  <a:pt x="3492" y="6164"/>
                </a:lnTo>
                <a:cubicBezTo>
                  <a:pt x="3492" y="6222"/>
                  <a:pt x="3516" y="6269"/>
                  <a:pt x="3545" y="6269"/>
                </a:cubicBezTo>
                <a:cubicBezTo>
                  <a:pt x="3574" y="6269"/>
                  <a:pt x="3598" y="6222"/>
                  <a:pt x="3598" y="6164"/>
                </a:cubicBezTo>
                <a:lnTo>
                  <a:pt x="3598" y="5944"/>
                </a:lnTo>
                <a:cubicBezTo>
                  <a:pt x="3598" y="5887"/>
                  <a:pt x="3574" y="5840"/>
                  <a:pt x="3545" y="5840"/>
                </a:cubicBezTo>
                <a:close/>
                <a:moveTo>
                  <a:pt x="3859" y="5840"/>
                </a:moveTo>
                <a:cubicBezTo>
                  <a:pt x="3830" y="5840"/>
                  <a:pt x="3806" y="5887"/>
                  <a:pt x="3806" y="5944"/>
                </a:cubicBezTo>
                <a:lnTo>
                  <a:pt x="3806" y="6164"/>
                </a:lnTo>
                <a:cubicBezTo>
                  <a:pt x="3806" y="6222"/>
                  <a:pt x="3830" y="6269"/>
                  <a:pt x="3859" y="6269"/>
                </a:cubicBezTo>
                <a:cubicBezTo>
                  <a:pt x="3888" y="6269"/>
                  <a:pt x="3912" y="6222"/>
                  <a:pt x="3912" y="6164"/>
                </a:cubicBezTo>
                <a:lnTo>
                  <a:pt x="3912" y="5944"/>
                </a:lnTo>
                <a:cubicBezTo>
                  <a:pt x="3912" y="5887"/>
                  <a:pt x="3888" y="5840"/>
                  <a:pt x="3859" y="5840"/>
                </a:cubicBezTo>
                <a:close/>
                <a:moveTo>
                  <a:pt x="4709" y="5840"/>
                </a:moveTo>
                <a:cubicBezTo>
                  <a:pt x="4680" y="5840"/>
                  <a:pt x="4656" y="5887"/>
                  <a:pt x="4656" y="5944"/>
                </a:cubicBezTo>
                <a:lnTo>
                  <a:pt x="4656" y="6164"/>
                </a:lnTo>
                <a:cubicBezTo>
                  <a:pt x="4656" y="6222"/>
                  <a:pt x="4680" y="6269"/>
                  <a:pt x="4709" y="6269"/>
                </a:cubicBezTo>
                <a:cubicBezTo>
                  <a:pt x="4738" y="6269"/>
                  <a:pt x="4762" y="6222"/>
                  <a:pt x="4762" y="6164"/>
                </a:cubicBezTo>
                <a:lnTo>
                  <a:pt x="4762" y="5944"/>
                </a:lnTo>
                <a:cubicBezTo>
                  <a:pt x="4762" y="5887"/>
                  <a:pt x="4738" y="5840"/>
                  <a:pt x="4709" y="5840"/>
                </a:cubicBezTo>
                <a:close/>
                <a:moveTo>
                  <a:pt x="5023" y="5840"/>
                </a:moveTo>
                <a:cubicBezTo>
                  <a:pt x="4994" y="5840"/>
                  <a:pt x="4970" y="5887"/>
                  <a:pt x="4970" y="5944"/>
                </a:cubicBezTo>
                <a:lnTo>
                  <a:pt x="4970" y="6164"/>
                </a:lnTo>
                <a:cubicBezTo>
                  <a:pt x="4970" y="6222"/>
                  <a:pt x="4994" y="6269"/>
                  <a:pt x="5023" y="6269"/>
                </a:cubicBezTo>
                <a:cubicBezTo>
                  <a:pt x="5053" y="6269"/>
                  <a:pt x="5076" y="6222"/>
                  <a:pt x="5076" y="6164"/>
                </a:cubicBezTo>
                <a:lnTo>
                  <a:pt x="5076" y="5944"/>
                </a:lnTo>
                <a:cubicBezTo>
                  <a:pt x="5076" y="5887"/>
                  <a:pt x="5053" y="5840"/>
                  <a:pt x="5023" y="5840"/>
                </a:cubicBezTo>
                <a:close/>
                <a:moveTo>
                  <a:pt x="5873" y="5840"/>
                </a:moveTo>
                <a:cubicBezTo>
                  <a:pt x="5844" y="5840"/>
                  <a:pt x="5820" y="5887"/>
                  <a:pt x="5820" y="5944"/>
                </a:cubicBezTo>
                <a:lnTo>
                  <a:pt x="5820" y="6164"/>
                </a:lnTo>
                <a:cubicBezTo>
                  <a:pt x="5820" y="6222"/>
                  <a:pt x="5844" y="6269"/>
                  <a:pt x="5873" y="6269"/>
                </a:cubicBezTo>
                <a:cubicBezTo>
                  <a:pt x="5902" y="6269"/>
                  <a:pt x="5926" y="6222"/>
                  <a:pt x="5926" y="6164"/>
                </a:cubicBezTo>
                <a:lnTo>
                  <a:pt x="5926" y="5944"/>
                </a:lnTo>
                <a:cubicBezTo>
                  <a:pt x="5926" y="5887"/>
                  <a:pt x="5902" y="5840"/>
                  <a:pt x="5873" y="5840"/>
                </a:cubicBezTo>
                <a:close/>
                <a:moveTo>
                  <a:pt x="6188" y="5840"/>
                </a:moveTo>
                <a:cubicBezTo>
                  <a:pt x="6159" y="5840"/>
                  <a:pt x="6135" y="5887"/>
                  <a:pt x="6135" y="5944"/>
                </a:cubicBezTo>
                <a:lnTo>
                  <a:pt x="6135" y="6164"/>
                </a:lnTo>
                <a:cubicBezTo>
                  <a:pt x="6135" y="6222"/>
                  <a:pt x="6159" y="6269"/>
                  <a:pt x="6188" y="6269"/>
                </a:cubicBezTo>
                <a:cubicBezTo>
                  <a:pt x="6217" y="6269"/>
                  <a:pt x="6240" y="6222"/>
                  <a:pt x="6240" y="6164"/>
                </a:cubicBezTo>
                <a:lnTo>
                  <a:pt x="6240" y="5944"/>
                </a:lnTo>
                <a:cubicBezTo>
                  <a:pt x="6240" y="5887"/>
                  <a:pt x="6217" y="5840"/>
                  <a:pt x="6188" y="5840"/>
                </a:cubicBezTo>
                <a:close/>
                <a:moveTo>
                  <a:pt x="7036" y="5840"/>
                </a:moveTo>
                <a:cubicBezTo>
                  <a:pt x="7007" y="5840"/>
                  <a:pt x="6984" y="5887"/>
                  <a:pt x="6984" y="5944"/>
                </a:cubicBezTo>
                <a:lnTo>
                  <a:pt x="6984" y="6164"/>
                </a:lnTo>
                <a:cubicBezTo>
                  <a:pt x="6984" y="6222"/>
                  <a:pt x="7007" y="6269"/>
                  <a:pt x="7036" y="6269"/>
                </a:cubicBezTo>
                <a:cubicBezTo>
                  <a:pt x="7065" y="6269"/>
                  <a:pt x="7089" y="6222"/>
                  <a:pt x="7089" y="6164"/>
                </a:cubicBezTo>
                <a:lnTo>
                  <a:pt x="7089" y="5944"/>
                </a:lnTo>
                <a:cubicBezTo>
                  <a:pt x="7089" y="5887"/>
                  <a:pt x="7065" y="5840"/>
                  <a:pt x="7036" y="5840"/>
                </a:cubicBezTo>
                <a:close/>
                <a:moveTo>
                  <a:pt x="7351" y="5840"/>
                </a:moveTo>
                <a:cubicBezTo>
                  <a:pt x="7322" y="5840"/>
                  <a:pt x="7299" y="5887"/>
                  <a:pt x="7299" y="5944"/>
                </a:cubicBezTo>
                <a:lnTo>
                  <a:pt x="7299" y="6164"/>
                </a:lnTo>
                <a:cubicBezTo>
                  <a:pt x="7299" y="6222"/>
                  <a:pt x="7322" y="6269"/>
                  <a:pt x="7351" y="6269"/>
                </a:cubicBezTo>
                <a:cubicBezTo>
                  <a:pt x="7380" y="6269"/>
                  <a:pt x="7404" y="6222"/>
                  <a:pt x="7404" y="6164"/>
                </a:cubicBezTo>
                <a:lnTo>
                  <a:pt x="7404" y="5944"/>
                </a:lnTo>
                <a:cubicBezTo>
                  <a:pt x="7404" y="5887"/>
                  <a:pt x="7380" y="5840"/>
                  <a:pt x="7351" y="5840"/>
                </a:cubicBezTo>
                <a:close/>
                <a:moveTo>
                  <a:pt x="8201" y="5840"/>
                </a:moveTo>
                <a:cubicBezTo>
                  <a:pt x="8171" y="5840"/>
                  <a:pt x="8148" y="5887"/>
                  <a:pt x="8148" y="5944"/>
                </a:cubicBezTo>
                <a:lnTo>
                  <a:pt x="8148" y="6164"/>
                </a:lnTo>
                <a:cubicBezTo>
                  <a:pt x="8148" y="6222"/>
                  <a:pt x="8171" y="6269"/>
                  <a:pt x="8201" y="6269"/>
                </a:cubicBezTo>
                <a:cubicBezTo>
                  <a:pt x="8230" y="6269"/>
                  <a:pt x="8254" y="6222"/>
                  <a:pt x="8254" y="6164"/>
                </a:cubicBezTo>
                <a:lnTo>
                  <a:pt x="8254" y="5944"/>
                </a:lnTo>
                <a:cubicBezTo>
                  <a:pt x="8254" y="5887"/>
                  <a:pt x="8230" y="5840"/>
                  <a:pt x="8201" y="5840"/>
                </a:cubicBezTo>
                <a:close/>
                <a:moveTo>
                  <a:pt x="8515" y="5840"/>
                </a:moveTo>
                <a:cubicBezTo>
                  <a:pt x="8486" y="5840"/>
                  <a:pt x="8462" y="5887"/>
                  <a:pt x="8462" y="5944"/>
                </a:cubicBezTo>
                <a:lnTo>
                  <a:pt x="8462" y="6164"/>
                </a:lnTo>
                <a:cubicBezTo>
                  <a:pt x="8462" y="6222"/>
                  <a:pt x="8486" y="6269"/>
                  <a:pt x="8515" y="6269"/>
                </a:cubicBezTo>
                <a:cubicBezTo>
                  <a:pt x="8544" y="6269"/>
                  <a:pt x="8568" y="6222"/>
                  <a:pt x="8568" y="6164"/>
                </a:cubicBezTo>
                <a:lnTo>
                  <a:pt x="8568" y="5944"/>
                </a:lnTo>
                <a:cubicBezTo>
                  <a:pt x="8568" y="5887"/>
                  <a:pt x="8544" y="5840"/>
                  <a:pt x="8515" y="5840"/>
                </a:cubicBezTo>
                <a:close/>
                <a:moveTo>
                  <a:pt x="9365" y="5840"/>
                </a:moveTo>
                <a:cubicBezTo>
                  <a:pt x="9336" y="5840"/>
                  <a:pt x="9312" y="5887"/>
                  <a:pt x="9312" y="5944"/>
                </a:cubicBezTo>
                <a:lnTo>
                  <a:pt x="9312" y="6164"/>
                </a:lnTo>
                <a:cubicBezTo>
                  <a:pt x="9312" y="6222"/>
                  <a:pt x="9336" y="6269"/>
                  <a:pt x="9365" y="6269"/>
                </a:cubicBezTo>
                <a:cubicBezTo>
                  <a:pt x="9394" y="6269"/>
                  <a:pt x="9418" y="6222"/>
                  <a:pt x="9418" y="6164"/>
                </a:cubicBezTo>
                <a:lnTo>
                  <a:pt x="9418" y="5944"/>
                </a:lnTo>
                <a:cubicBezTo>
                  <a:pt x="9418" y="5887"/>
                  <a:pt x="9394" y="5840"/>
                  <a:pt x="9365" y="5840"/>
                </a:cubicBezTo>
                <a:close/>
                <a:moveTo>
                  <a:pt x="9679" y="5840"/>
                </a:moveTo>
                <a:cubicBezTo>
                  <a:pt x="9650" y="5840"/>
                  <a:pt x="9626" y="5887"/>
                  <a:pt x="9626" y="5944"/>
                </a:cubicBezTo>
                <a:lnTo>
                  <a:pt x="9626" y="6164"/>
                </a:lnTo>
                <a:cubicBezTo>
                  <a:pt x="9626" y="6222"/>
                  <a:pt x="9650" y="6269"/>
                  <a:pt x="9679" y="6269"/>
                </a:cubicBezTo>
                <a:cubicBezTo>
                  <a:pt x="9708" y="6269"/>
                  <a:pt x="9732" y="6222"/>
                  <a:pt x="9732" y="6164"/>
                </a:cubicBezTo>
                <a:lnTo>
                  <a:pt x="9732" y="5944"/>
                </a:lnTo>
                <a:cubicBezTo>
                  <a:pt x="9732" y="5887"/>
                  <a:pt x="9708" y="5840"/>
                  <a:pt x="9679" y="5840"/>
                </a:cubicBezTo>
                <a:close/>
                <a:moveTo>
                  <a:pt x="10529" y="5840"/>
                </a:moveTo>
                <a:cubicBezTo>
                  <a:pt x="10500" y="5840"/>
                  <a:pt x="10476" y="5887"/>
                  <a:pt x="10476" y="5944"/>
                </a:cubicBezTo>
                <a:lnTo>
                  <a:pt x="10476" y="6164"/>
                </a:lnTo>
                <a:cubicBezTo>
                  <a:pt x="10476" y="6222"/>
                  <a:pt x="10500" y="6269"/>
                  <a:pt x="10529" y="6269"/>
                </a:cubicBezTo>
                <a:cubicBezTo>
                  <a:pt x="10558" y="6269"/>
                  <a:pt x="10582" y="6222"/>
                  <a:pt x="10582" y="6164"/>
                </a:cubicBezTo>
                <a:lnTo>
                  <a:pt x="10582" y="5944"/>
                </a:lnTo>
                <a:cubicBezTo>
                  <a:pt x="10582" y="5887"/>
                  <a:pt x="10558" y="5840"/>
                  <a:pt x="10529" y="5840"/>
                </a:cubicBezTo>
                <a:close/>
                <a:moveTo>
                  <a:pt x="10844" y="5840"/>
                </a:moveTo>
                <a:cubicBezTo>
                  <a:pt x="10814" y="5840"/>
                  <a:pt x="10791" y="5887"/>
                  <a:pt x="10791" y="5944"/>
                </a:cubicBezTo>
                <a:lnTo>
                  <a:pt x="10791" y="6164"/>
                </a:lnTo>
                <a:cubicBezTo>
                  <a:pt x="10791" y="6222"/>
                  <a:pt x="10814" y="6269"/>
                  <a:pt x="10844" y="6269"/>
                </a:cubicBezTo>
                <a:cubicBezTo>
                  <a:pt x="10873" y="6269"/>
                  <a:pt x="10895" y="6222"/>
                  <a:pt x="10895" y="6164"/>
                </a:cubicBezTo>
                <a:lnTo>
                  <a:pt x="10895" y="5944"/>
                </a:lnTo>
                <a:cubicBezTo>
                  <a:pt x="10895" y="5887"/>
                  <a:pt x="10873" y="5840"/>
                  <a:pt x="10844" y="5840"/>
                </a:cubicBezTo>
                <a:close/>
                <a:moveTo>
                  <a:pt x="11692" y="5840"/>
                </a:moveTo>
                <a:cubicBezTo>
                  <a:pt x="11663" y="5840"/>
                  <a:pt x="11640" y="5887"/>
                  <a:pt x="11640" y="5944"/>
                </a:cubicBezTo>
                <a:lnTo>
                  <a:pt x="11640" y="6164"/>
                </a:lnTo>
                <a:cubicBezTo>
                  <a:pt x="11640" y="6222"/>
                  <a:pt x="11663" y="6269"/>
                  <a:pt x="11692" y="6269"/>
                </a:cubicBezTo>
                <a:cubicBezTo>
                  <a:pt x="11721" y="6269"/>
                  <a:pt x="11745" y="6222"/>
                  <a:pt x="11745" y="6164"/>
                </a:cubicBezTo>
                <a:lnTo>
                  <a:pt x="11745" y="5944"/>
                </a:lnTo>
                <a:cubicBezTo>
                  <a:pt x="11745" y="5887"/>
                  <a:pt x="11721" y="5840"/>
                  <a:pt x="11692" y="5840"/>
                </a:cubicBezTo>
                <a:close/>
                <a:moveTo>
                  <a:pt x="12007" y="5840"/>
                </a:moveTo>
                <a:cubicBezTo>
                  <a:pt x="11978" y="5840"/>
                  <a:pt x="11955" y="5887"/>
                  <a:pt x="11955" y="5944"/>
                </a:cubicBezTo>
                <a:lnTo>
                  <a:pt x="11955" y="6164"/>
                </a:lnTo>
                <a:cubicBezTo>
                  <a:pt x="11955" y="6222"/>
                  <a:pt x="11978" y="6269"/>
                  <a:pt x="12007" y="6269"/>
                </a:cubicBezTo>
                <a:cubicBezTo>
                  <a:pt x="12036" y="6269"/>
                  <a:pt x="12060" y="6222"/>
                  <a:pt x="12060" y="6164"/>
                </a:cubicBezTo>
                <a:lnTo>
                  <a:pt x="12060" y="5944"/>
                </a:lnTo>
                <a:cubicBezTo>
                  <a:pt x="12060" y="5887"/>
                  <a:pt x="12036" y="5840"/>
                  <a:pt x="12007" y="5840"/>
                </a:cubicBezTo>
                <a:close/>
                <a:moveTo>
                  <a:pt x="12856" y="5840"/>
                </a:moveTo>
                <a:cubicBezTo>
                  <a:pt x="12827" y="5840"/>
                  <a:pt x="12804" y="5887"/>
                  <a:pt x="12804" y="5944"/>
                </a:cubicBezTo>
                <a:lnTo>
                  <a:pt x="12804" y="6164"/>
                </a:lnTo>
                <a:cubicBezTo>
                  <a:pt x="12804" y="6222"/>
                  <a:pt x="12827" y="6269"/>
                  <a:pt x="12856" y="6269"/>
                </a:cubicBezTo>
                <a:cubicBezTo>
                  <a:pt x="12886" y="6269"/>
                  <a:pt x="12909" y="6222"/>
                  <a:pt x="12909" y="6164"/>
                </a:cubicBezTo>
                <a:lnTo>
                  <a:pt x="12909" y="5944"/>
                </a:lnTo>
                <a:cubicBezTo>
                  <a:pt x="12909" y="5887"/>
                  <a:pt x="12886" y="5840"/>
                  <a:pt x="12856" y="5840"/>
                </a:cubicBezTo>
                <a:close/>
                <a:moveTo>
                  <a:pt x="13171" y="5840"/>
                </a:moveTo>
                <a:cubicBezTo>
                  <a:pt x="13142" y="5840"/>
                  <a:pt x="13118" y="5887"/>
                  <a:pt x="13118" y="5944"/>
                </a:cubicBezTo>
                <a:lnTo>
                  <a:pt x="13118" y="6164"/>
                </a:lnTo>
                <a:cubicBezTo>
                  <a:pt x="13118" y="6222"/>
                  <a:pt x="13142" y="6269"/>
                  <a:pt x="13171" y="6269"/>
                </a:cubicBezTo>
                <a:cubicBezTo>
                  <a:pt x="13200" y="6269"/>
                  <a:pt x="13224" y="6222"/>
                  <a:pt x="13224" y="6164"/>
                </a:cubicBezTo>
                <a:lnTo>
                  <a:pt x="13224" y="5944"/>
                </a:lnTo>
                <a:cubicBezTo>
                  <a:pt x="13224" y="5887"/>
                  <a:pt x="13200" y="5840"/>
                  <a:pt x="13171" y="5840"/>
                </a:cubicBezTo>
                <a:close/>
                <a:moveTo>
                  <a:pt x="14021" y="5840"/>
                </a:moveTo>
                <a:cubicBezTo>
                  <a:pt x="13992" y="5840"/>
                  <a:pt x="13968" y="5887"/>
                  <a:pt x="13968" y="5944"/>
                </a:cubicBezTo>
                <a:lnTo>
                  <a:pt x="13968" y="6164"/>
                </a:lnTo>
                <a:cubicBezTo>
                  <a:pt x="13968" y="6222"/>
                  <a:pt x="13992" y="6269"/>
                  <a:pt x="14021" y="6269"/>
                </a:cubicBezTo>
                <a:cubicBezTo>
                  <a:pt x="14050" y="6269"/>
                  <a:pt x="14074" y="6222"/>
                  <a:pt x="14074" y="6164"/>
                </a:cubicBezTo>
                <a:lnTo>
                  <a:pt x="14074" y="5944"/>
                </a:lnTo>
                <a:cubicBezTo>
                  <a:pt x="14074" y="5887"/>
                  <a:pt x="14050" y="5840"/>
                  <a:pt x="14021" y="5840"/>
                </a:cubicBezTo>
                <a:close/>
                <a:moveTo>
                  <a:pt x="14335" y="5840"/>
                </a:moveTo>
                <a:cubicBezTo>
                  <a:pt x="14306" y="5840"/>
                  <a:pt x="14282" y="5887"/>
                  <a:pt x="14282" y="5944"/>
                </a:cubicBezTo>
                <a:lnTo>
                  <a:pt x="14282" y="6164"/>
                </a:lnTo>
                <a:cubicBezTo>
                  <a:pt x="14282" y="6222"/>
                  <a:pt x="14306" y="6269"/>
                  <a:pt x="14335" y="6269"/>
                </a:cubicBezTo>
                <a:cubicBezTo>
                  <a:pt x="14364" y="6269"/>
                  <a:pt x="14388" y="6222"/>
                  <a:pt x="14388" y="6164"/>
                </a:cubicBezTo>
                <a:lnTo>
                  <a:pt x="14388" y="5944"/>
                </a:lnTo>
                <a:cubicBezTo>
                  <a:pt x="14388" y="5887"/>
                  <a:pt x="14364" y="5840"/>
                  <a:pt x="14335" y="5840"/>
                </a:cubicBezTo>
                <a:close/>
                <a:moveTo>
                  <a:pt x="15185" y="5840"/>
                </a:moveTo>
                <a:cubicBezTo>
                  <a:pt x="15156" y="5840"/>
                  <a:pt x="15132" y="5887"/>
                  <a:pt x="15132" y="5944"/>
                </a:cubicBezTo>
                <a:lnTo>
                  <a:pt x="15132" y="6164"/>
                </a:lnTo>
                <a:cubicBezTo>
                  <a:pt x="15132" y="6222"/>
                  <a:pt x="15156" y="6269"/>
                  <a:pt x="15185" y="6269"/>
                </a:cubicBezTo>
                <a:cubicBezTo>
                  <a:pt x="15214" y="6269"/>
                  <a:pt x="15237" y="6222"/>
                  <a:pt x="15237" y="6164"/>
                </a:cubicBezTo>
                <a:lnTo>
                  <a:pt x="15237" y="5944"/>
                </a:lnTo>
                <a:cubicBezTo>
                  <a:pt x="15237" y="5887"/>
                  <a:pt x="15214" y="5840"/>
                  <a:pt x="15185" y="5840"/>
                </a:cubicBezTo>
                <a:close/>
                <a:moveTo>
                  <a:pt x="15500" y="5840"/>
                </a:moveTo>
                <a:cubicBezTo>
                  <a:pt x="15470" y="5840"/>
                  <a:pt x="15447" y="5887"/>
                  <a:pt x="15447" y="5944"/>
                </a:cubicBezTo>
                <a:lnTo>
                  <a:pt x="15447" y="6164"/>
                </a:lnTo>
                <a:cubicBezTo>
                  <a:pt x="15447" y="6222"/>
                  <a:pt x="15470" y="6269"/>
                  <a:pt x="15500" y="6269"/>
                </a:cubicBezTo>
                <a:cubicBezTo>
                  <a:pt x="15529" y="6269"/>
                  <a:pt x="15551" y="6222"/>
                  <a:pt x="15551" y="6164"/>
                </a:cubicBezTo>
                <a:lnTo>
                  <a:pt x="15551" y="5944"/>
                </a:lnTo>
                <a:cubicBezTo>
                  <a:pt x="15551" y="5887"/>
                  <a:pt x="15529" y="5840"/>
                  <a:pt x="15500" y="5840"/>
                </a:cubicBezTo>
                <a:close/>
                <a:moveTo>
                  <a:pt x="16349" y="5840"/>
                </a:moveTo>
                <a:cubicBezTo>
                  <a:pt x="16320" y="5840"/>
                  <a:pt x="16296" y="5887"/>
                  <a:pt x="16296" y="5944"/>
                </a:cubicBezTo>
                <a:lnTo>
                  <a:pt x="16296" y="6164"/>
                </a:lnTo>
                <a:cubicBezTo>
                  <a:pt x="16296" y="6222"/>
                  <a:pt x="16320" y="6269"/>
                  <a:pt x="16349" y="6269"/>
                </a:cubicBezTo>
                <a:cubicBezTo>
                  <a:pt x="16378" y="6269"/>
                  <a:pt x="16401" y="6222"/>
                  <a:pt x="16401" y="6164"/>
                </a:cubicBezTo>
                <a:lnTo>
                  <a:pt x="16401" y="5944"/>
                </a:lnTo>
                <a:cubicBezTo>
                  <a:pt x="16401" y="5887"/>
                  <a:pt x="16378" y="5840"/>
                  <a:pt x="16349" y="5840"/>
                </a:cubicBezTo>
                <a:close/>
                <a:moveTo>
                  <a:pt x="16663" y="5840"/>
                </a:moveTo>
                <a:cubicBezTo>
                  <a:pt x="16634" y="5840"/>
                  <a:pt x="16611" y="5887"/>
                  <a:pt x="16611" y="5944"/>
                </a:cubicBezTo>
                <a:lnTo>
                  <a:pt x="16611" y="6164"/>
                </a:lnTo>
                <a:cubicBezTo>
                  <a:pt x="16611" y="6222"/>
                  <a:pt x="16634" y="6269"/>
                  <a:pt x="16663" y="6269"/>
                </a:cubicBezTo>
                <a:cubicBezTo>
                  <a:pt x="16692" y="6269"/>
                  <a:pt x="16716" y="6222"/>
                  <a:pt x="16716" y="6164"/>
                </a:cubicBezTo>
                <a:lnTo>
                  <a:pt x="16716" y="5944"/>
                </a:lnTo>
                <a:cubicBezTo>
                  <a:pt x="16716" y="5887"/>
                  <a:pt x="16692" y="5840"/>
                  <a:pt x="16663" y="5840"/>
                </a:cubicBezTo>
                <a:close/>
                <a:moveTo>
                  <a:pt x="17512" y="5840"/>
                </a:moveTo>
                <a:cubicBezTo>
                  <a:pt x="17483" y="5840"/>
                  <a:pt x="17459" y="5887"/>
                  <a:pt x="17459" y="5944"/>
                </a:cubicBezTo>
                <a:lnTo>
                  <a:pt x="17459" y="6164"/>
                </a:lnTo>
                <a:cubicBezTo>
                  <a:pt x="17459" y="6222"/>
                  <a:pt x="17483" y="6269"/>
                  <a:pt x="17512" y="6269"/>
                </a:cubicBezTo>
                <a:cubicBezTo>
                  <a:pt x="17541" y="6269"/>
                  <a:pt x="17565" y="6222"/>
                  <a:pt x="17565" y="6164"/>
                </a:cubicBezTo>
                <a:lnTo>
                  <a:pt x="17565" y="5944"/>
                </a:lnTo>
                <a:cubicBezTo>
                  <a:pt x="17565" y="5887"/>
                  <a:pt x="17541" y="5840"/>
                  <a:pt x="17512" y="5840"/>
                </a:cubicBezTo>
                <a:close/>
                <a:moveTo>
                  <a:pt x="17827" y="5840"/>
                </a:moveTo>
                <a:cubicBezTo>
                  <a:pt x="17798" y="5840"/>
                  <a:pt x="17774" y="5887"/>
                  <a:pt x="17774" y="5944"/>
                </a:cubicBezTo>
                <a:lnTo>
                  <a:pt x="17774" y="6164"/>
                </a:lnTo>
                <a:cubicBezTo>
                  <a:pt x="17774" y="6222"/>
                  <a:pt x="17798" y="6269"/>
                  <a:pt x="17827" y="6269"/>
                </a:cubicBezTo>
                <a:cubicBezTo>
                  <a:pt x="17856" y="6269"/>
                  <a:pt x="17880" y="6222"/>
                  <a:pt x="17880" y="6164"/>
                </a:cubicBezTo>
                <a:lnTo>
                  <a:pt x="17880" y="5944"/>
                </a:lnTo>
                <a:cubicBezTo>
                  <a:pt x="17880" y="5887"/>
                  <a:pt x="17856" y="5840"/>
                  <a:pt x="17827" y="5840"/>
                </a:cubicBezTo>
                <a:close/>
                <a:moveTo>
                  <a:pt x="18677" y="5840"/>
                </a:moveTo>
                <a:cubicBezTo>
                  <a:pt x="18648" y="5840"/>
                  <a:pt x="18624" y="5887"/>
                  <a:pt x="18624" y="5944"/>
                </a:cubicBezTo>
                <a:lnTo>
                  <a:pt x="18624" y="6164"/>
                </a:lnTo>
                <a:cubicBezTo>
                  <a:pt x="18624" y="6222"/>
                  <a:pt x="18648" y="6269"/>
                  <a:pt x="18677" y="6269"/>
                </a:cubicBezTo>
                <a:cubicBezTo>
                  <a:pt x="18706" y="6269"/>
                  <a:pt x="18730" y="6222"/>
                  <a:pt x="18730" y="6164"/>
                </a:cubicBezTo>
                <a:lnTo>
                  <a:pt x="18730" y="5944"/>
                </a:lnTo>
                <a:cubicBezTo>
                  <a:pt x="18730" y="5887"/>
                  <a:pt x="18706" y="5840"/>
                  <a:pt x="18677" y="5840"/>
                </a:cubicBezTo>
                <a:close/>
                <a:moveTo>
                  <a:pt x="18991" y="5840"/>
                </a:moveTo>
                <a:cubicBezTo>
                  <a:pt x="18962" y="5840"/>
                  <a:pt x="18938" y="5887"/>
                  <a:pt x="18938" y="5944"/>
                </a:cubicBezTo>
                <a:lnTo>
                  <a:pt x="18938" y="6164"/>
                </a:lnTo>
                <a:cubicBezTo>
                  <a:pt x="18938" y="6222"/>
                  <a:pt x="18962" y="6269"/>
                  <a:pt x="18991" y="6269"/>
                </a:cubicBezTo>
                <a:cubicBezTo>
                  <a:pt x="19020" y="6269"/>
                  <a:pt x="19044" y="6222"/>
                  <a:pt x="19044" y="6164"/>
                </a:cubicBezTo>
                <a:lnTo>
                  <a:pt x="19044" y="5944"/>
                </a:lnTo>
                <a:cubicBezTo>
                  <a:pt x="19044" y="5887"/>
                  <a:pt x="19020" y="5840"/>
                  <a:pt x="18991" y="5840"/>
                </a:cubicBezTo>
                <a:close/>
                <a:moveTo>
                  <a:pt x="19841" y="5840"/>
                </a:moveTo>
                <a:cubicBezTo>
                  <a:pt x="19812" y="5840"/>
                  <a:pt x="19788" y="5887"/>
                  <a:pt x="19788" y="5944"/>
                </a:cubicBezTo>
                <a:lnTo>
                  <a:pt x="19788" y="6164"/>
                </a:lnTo>
                <a:cubicBezTo>
                  <a:pt x="19788" y="6222"/>
                  <a:pt x="19812" y="6269"/>
                  <a:pt x="19841" y="6269"/>
                </a:cubicBezTo>
                <a:cubicBezTo>
                  <a:pt x="19870" y="6269"/>
                  <a:pt x="19894" y="6222"/>
                  <a:pt x="19894" y="6164"/>
                </a:cubicBezTo>
                <a:lnTo>
                  <a:pt x="19894" y="5944"/>
                </a:lnTo>
                <a:cubicBezTo>
                  <a:pt x="19894" y="5887"/>
                  <a:pt x="19870" y="5840"/>
                  <a:pt x="19841" y="5840"/>
                </a:cubicBezTo>
                <a:close/>
                <a:moveTo>
                  <a:pt x="20155" y="5840"/>
                </a:moveTo>
                <a:cubicBezTo>
                  <a:pt x="20126" y="5840"/>
                  <a:pt x="20102" y="5887"/>
                  <a:pt x="20102" y="5944"/>
                </a:cubicBezTo>
                <a:lnTo>
                  <a:pt x="20102" y="6164"/>
                </a:lnTo>
                <a:cubicBezTo>
                  <a:pt x="20102" y="6222"/>
                  <a:pt x="20126" y="6269"/>
                  <a:pt x="20155" y="6269"/>
                </a:cubicBezTo>
                <a:cubicBezTo>
                  <a:pt x="20184" y="6269"/>
                  <a:pt x="20207" y="6222"/>
                  <a:pt x="20207" y="6164"/>
                </a:cubicBezTo>
                <a:lnTo>
                  <a:pt x="20207" y="5944"/>
                </a:lnTo>
                <a:cubicBezTo>
                  <a:pt x="20207" y="5887"/>
                  <a:pt x="20184" y="5840"/>
                  <a:pt x="20155" y="5840"/>
                </a:cubicBezTo>
                <a:close/>
                <a:moveTo>
                  <a:pt x="21004" y="5840"/>
                </a:moveTo>
                <a:cubicBezTo>
                  <a:pt x="20975" y="5840"/>
                  <a:pt x="20952" y="5887"/>
                  <a:pt x="20952" y="5944"/>
                </a:cubicBezTo>
                <a:lnTo>
                  <a:pt x="20952" y="6164"/>
                </a:lnTo>
                <a:cubicBezTo>
                  <a:pt x="20952" y="6222"/>
                  <a:pt x="20975" y="6269"/>
                  <a:pt x="21004" y="6269"/>
                </a:cubicBezTo>
                <a:cubicBezTo>
                  <a:pt x="21033" y="6269"/>
                  <a:pt x="21057" y="6222"/>
                  <a:pt x="21057" y="6164"/>
                </a:cubicBezTo>
                <a:lnTo>
                  <a:pt x="21057" y="5944"/>
                </a:lnTo>
                <a:cubicBezTo>
                  <a:pt x="21057" y="5887"/>
                  <a:pt x="21033" y="5840"/>
                  <a:pt x="21004" y="5840"/>
                </a:cubicBezTo>
                <a:close/>
                <a:moveTo>
                  <a:pt x="21319" y="5840"/>
                </a:moveTo>
                <a:cubicBezTo>
                  <a:pt x="21289" y="5840"/>
                  <a:pt x="21267" y="5887"/>
                  <a:pt x="21267" y="5944"/>
                </a:cubicBezTo>
                <a:lnTo>
                  <a:pt x="21267" y="6164"/>
                </a:lnTo>
                <a:cubicBezTo>
                  <a:pt x="21267" y="6222"/>
                  <a:pt x="21289" y="6269"/>
                  <a:pt x="21319" y="6269"/>
                </a:cubicBezTo>
                <a:cubicBezTo>
                  <a:pt x="21348" y="6269"/>
                  <a:pt x="21372" y="6222"/>
                  <a:pt x="21372" y="6164"/>
                </a:cubicBezTo>
                <a:lnTo>
                  <a:pt x="21372" y="5944"/>
                </a:lnTo>
                <a:cubicBezTo>
                  <a:pt x="21372" y="5887"/>
                  <a:pt x="21348" y="5840"/>
                  <a:pt x="21319" y="5840"/>
                </a:cubicBezTo>
                <a:close/>
                <a:moveTo>
                  <a:pt x="281" y="6570"/>
                </a:moveTo>
                <a:cubicBezTo>
                  <a:pt x="252" y="6570"/>
                  <a:pt x="228" y="6617"/>
                  <a:pt x="228" y="6674"/>
                </a:cubicBezTo>
                <a:lnTo>
                  <a:pt x="228" y="6894"/>
                </a:lnTo>
                <a:cubicBezTo>
                  <a:pt x="228" y="6952"/>
                  <a:pt x="252" y="6999"/>
                  <a:pt x="281" y="6999"/>
                </a:cubicBezTo>
                <a:cubicBezTo>
                  <a:pt x="311" y="6999"/>
                  <a:pt x="334" y="6952"/>
                  <a:pt x="334" y="6894"/>
                </a:cubicBezTo>
                <a:lnTo>
                  <a:pt x="334" y="6674"/>
                </a:lnTo>
                <a:cubicBezTo>
                  <a:pt x="334" y="6617"/>
                  <a:pt x="311" y="6570"/>
                  <a:pt x="281" y="6570"/>
                </a:cubicBezTo>
                <a:close/>
                <a:moveTo>
                  <a:pt x="596" y="6570"/>
                </a:moveTo>
                <a:cubicBezTo>
                  <a:pt x="567" y="6570"/>
                  <a:pt x="543" y="6617"/>
                  <a:pt x="543" y="6674"/>
                </a:cubicBezTo>
                <a:lnTo>
                  <a:pt x="543" y="6894"/>
                </a:lnTo>
                <a:cubicBezTo>
                  <a:pt x="543" y="6952"/>
                  <a:pt x="567" y="6999"/>
                  <a:pt x="596" y="6999"/>
                </a:cubicBezTo>
                <a:cubicBezTo>
                  <a:pt x="625" y="6999"/>
                  <a:pt x="649" y="6952"/>
                  <a:pt x="649" y="6894"/>
                </a:cubicBezTo>
                <a:lnTo>
                  <a:pt x="649" y="6674"/>
                </a:lnTo>
                <a:cubicBezTo>
                  <a:pt x="649" y="6617"/>
                  <a:pt x="625" y="6570"/>
                  <a:pt x="596" y="6570"/>
                </a:cubicBezTo>
                <a:close/>
                <a:moveTo>
                  <a:pt x="1446" y="6570"/>
                </a:moveTo>
                <a:cubicBezTo>
                  <a:pt x="1417" y="6570"/>
                  <a:pt x="1393" y="6617"/>
                  <a:pt x="1393" y="6674"/>
                </a:cubicBezTo>
                <a:lnTo>
                  <a:pt x="1393" y="6894"/>
                </a:lnTo>
                <a:cubicBezTo>
                  <a:pt x="1393" y="6952"/>
                  <a:pt x="1417" y="6999"/>
                  <a:pt x="1446" y="6999"/>
                </a:cubicBezTo>
                <a:cubicBezTo>
                  <a:pt x="1475" y="6999"/>
                  <a:pt x="1499" y="6952"/>
                  <a:pt x="1499" y="6894"/>
                </a:cubicBezTo>
                <a:lnTo>
                  <a:pt x="1499" y="6674"/>
                </a:lnTo>
                <a:cubicBezTo>
                  <a:pt x="1499" y="6617"/>
                  <a:pt x="1475" y="6570"/>
                  <a:pt x="1446" y="6570"/>
                </a:cubicBezTo>
                <a:close/>
                <a:moveTo>
                  <a:pt x="1760" y="6570"/>
                </a:moveTo>
                <a:cubicBezTo>
                  <a:pt x="1731" y="6570"/>
                  <a:pt x="1707" y="6617"/>
                  <a:pt x="1707" y="6674"/>
                </a:cubicBezTo>
                <a:lnTo>
                  <a:pt x="1707" y="6894"/>
                </a:lnTo>
                <a:cubicBezTo>
                  <a:pt x="1707" y="6952"/>
                  <a:pt x="1731" y="6999"/>
                  <a:pt x="1760" y="6999"/>
                </a:cubicBezTo>
                <a:cubicBezTo>
                  <a:pt x="1789" y="6999"/>
                  <a:pt x="1813" y="6952"/>
                  <a:pt x="1813" y="6894"/>
                </a:cubicBezTo>
                <a:lnTo>
                  <a:pt x="1813" y="6674"/>
                </a:lnTo>
                <a:cubicBezTo>
                  <a:pt x="1813" y="6617"/>
                  <a:pt x="1789" y="6570"/>
                  <a:pt x="1760" y="6570"/>
                </a:cubicBezTo>
                <a:close/>
                <a:moveTo>
                  <a:pt x="2610" y="6570"/>
                </a:moveTo>
                <a:cubicBezTo>
                  <a:pt x="2581" y="6570"/>
                  <a:pt x="2557" y="6617"/>
                  <a:pt x="2557" y="6674"/>
                </a:cubicBezTo>
                <a:lnTo>
                  <a:pt x="2557" y="6894"/>
                </a:lnTo>
                <a:cubicBezTo>
                  <a:pt x="2557" y="6952"/>
                  <a:pt x="2581" y="6999"/>
                  <a:pt x="2610" y="6999"/>
                </a:cubicBezTo>
                <a:cubicBezTo>
                  <a:pt x="2639" y="6999"/>
                  <a:pt x="2662" y="6952"/>
                  <a:pt x="2662" y="6894"/>
                </a:cubicBezTo>
                <a:lnTo>
                  <a:pt x="2662" y="6674"/>
                </a:lnTo>
                <a:cubicBezTo>
                  <a:pt x="2662" y="6617"/>
                  <a:pt x="2639" y="6570"/>
                  <a:pt x="2610" y="6570"/>
                </a:cubicBezTo>
                <a:close/>
                <a:moveTo>
                  <a:pt x="2924" y="6570"/>
                </a:moveTo>
                <a:cubicBezTo>
                  <a:pt x="2895" y="6570"/>
                  <a:pt x="2871" y="6617"/>
                  <a:pt x="2871" y="6674"/>
                </a:cubicBezTo>
                <a:lnTo>
                  <a:pt x="2871" y="6894"/>
                </a:lnTo>
                <a:cubicBezTo>
                  <a:pt x="2871" y="6952"/>
                  <a:pt x="2895" y="6999"/>
                  <a:pt x="2924" y="6999"/>
                </a:cubicBezTo>
                <a:cubicBezTo>
                  <a:pt x="2954" y="6999"/>
                  <a:pt x="2976" y="6952"/>
                  <a:pt x="2976" y="6894"/>
                </a:cubicBezTo>
                <a:lnTo>
                  <a:pt x="2976" y="6674"/>
                </a:lnTo>
                <a:cubicBezTo>
                  <a:pt x="2976" y="6617"/>
                  <a:pt x="2954" y="6570"/>
                  <a:pt x="2924" y="6570"/>
                </a:cubicBezTo>
                <a:close/>
                <a:moveTo>
                  <a:pt x="3773" y="6570"/>
                </a:moveTo>
                <a:cubicBezTo>
                  <a:pt x="3744" y="6570"/>
                  <a:pt x="3721" y="6617"/>
                  <a:pt x="3721" y="6674"/>
                </a:cubicBezTo>
                <a:lnTo>
                  <a:pt x="3721" y="6894"/>
                </a:lnTo>
                <a:cubicBezTo>
                  <a:pt x="3721" y="6952"/>
                  <a:pt x="3744" y="6999"/>
                  <a:pt x="3773" y="6999"/>
                </a:cubicBezTo>
                <a:cubicBezTo>
                  <a:pt x="3802" y="6999"/>
                  <a:pt x="3826" y="6952"/>
                  <a:pt x="3826" y="6894"/>
                </a:cubicBezTo>
                <a:lnTo>
                  <a:pt x="3826" y="6674"/>
                </a:lnTo>
                <a:cubicBezTo>
                  <a:pt x="3826" y="6617"/>
                  <a:pt x="3802" y="6570"/>
                  <a:pt x="3773" y="6570"/>
                </a:cubicBezTo>
                <a:close/>
                <a:moveTo>
                  <a:pt x="4088" y="6570"/>
                </a:moveTo>
                <a:cubicBezTo>
                  <a:pt x="4058" y="6570"/>
                  <a:pt x="4035" y="6617"/>
                  <a:pt x="4035" y="6674"/>
                </a:cubicBezTo>
                <a:lnTo>
                  <a:pt x="4035" y="6894"/>
                </a:lnTo>
                <a:cubicBezTo>
                  <a:pt x="4035" y="6952"/>
                  <a:pt x="4058" y="6999"/>
                  <a:pt x="4088" y="6999"/>
                </a:cubicBezTo>
                <a:cubicBezTo>
                  <a:pt x="4117" y="6999"/>
                  <a:pt x="4141" y="6952"/>
                  <a:pt x="4141" y="6894"/>
                </a:cubicBezTo>
                <a:lnTo>
                  <a:pt x="4141" y="6674"/>
                </a:lnTo>
                <a:cubicBezTo>
                  <a:pt x="4141" y="6617"/>
                  <a:pt x="4117" y="6570"/>
                  <a:pt x="4088" y="6570"/>
                </a:cubicBezTo>
                <a:close/>
                <a:moveTo>
                  <a:pt x="4937" y="6570"/>
                </a:moveTo>
                <a:cubicBezTo>
                  <a:pt x="4908" y="6570"/>
                  <a:pt x="4884" y="6617"/>
                  <a:pt x="4884" y="6674"/>
                </a:cubicBezTo>
                <a:lnTo>
                  <a:pt x="4884" y="6894"/>
                </a:lnTo>
                <a:cubicBezTo>
                  <a:pt x="4884" y="6952"/>
                  <a:pt x="4908" y="6999"/>
                  <a:pt x="4937" y="6999"/>
                </a:cubicBezTo>
                <a:cubicBezTo>
                  <a:pt x="4966" y="6999"/>
                  <a:pt x="4990" y="6952"/>
                  <a:pt x="4990" y="6894"/>
                </a:cubicBezTo>
                <a:lnTo>
                  <a:pt x="4990" y="6674"/>
                </a:lnTo>
                <a:cubicBezTo>
                  <a:pt x="4990" y="6617"/>
                  <a:pt x="4966" y="6570"/>
                  <a:pt x="4937" y="6570"/>
                </a:cubicBezTo>
                <a:close/>
                <a:moveTo>
                  <a:pt x="5252" y="6570"/>
                </a:moveTo>
                <a:cubicBezTo>
                  <a:pt x="5223" y="6570"/>
                  <a:pt x="5199" y="6617"/>
                  <a:pt x="5199" y="6674"/>
                </a:cubicBezTo>
                <a:lnTo>
                  <a:pt x="5199" y="6894"/>
                </a:lnTo>
                <a:cubicBezTo>
                  <a:pt x="5199" y="6952"/>
                  <a:pt x="5223" y="6999"/>
                  <a:pt x="5252" y="6999"/>
                </a:cubicBezTo>
                <a:cubicBezTo>
                  <a:pt x="5281" y="6999"/>
                  <a:pt x="5305" y="6952"/>
                  <a:pt x="5305" y="6894"/>
                </a:cubicBezTo>
                <a:lnTo>
                  <a:pt x="5305" y="6674"/>
                </a:lnTo>
                <a:cubicBezTo>
                  <a:pt x="5305" y="6617"/>
                  <a:pt x="5281" y="6570"/>
                  <a:pt x="5252" y="6570"/>
                </a:cubicBezTo>
                <a:close/>
                <a:moveTo>
                  <a:pt x="6102" y="6570"/>
                </a:moveTo>
                <a:cubicBezTo>
                  <a:pt x="6072" y="6570"/>
                  <a:pt x="6049" y="6617"/>
                  <a:pt x="6049" y="6674"/>
                </a:cubicBezTo>
                <a:lnTo>
                  <a:pt x="6049" y="6894"/>
                </a:lnTo>
                <a:cubicBezTo>
                  <a:pt x="6049" y="6952"/>
                  <a:pt x="6072" y="6999"/>
                  <a:pt x="6102" y="6999"/>
                </a:cubicBezTo>
                <a:cubicBezTo>
                  <a:pt x="6131" y="6999"/>
                  <a:pt x="6155" y="6952"/>
                  <a:pt x="6155" y="6894"/>
                </a:cubicBezTo>
                <a:lnTo>
                  <a:pt x="6155" y="6674"/>
                </a:lnTo>
                <a:cubicBezTo>
                  <a:pt x="6155" y="6617"/>
                  <a:pt x="6131" y="6570"/>
                  <a:pt x="6102" y="6570"/>
                </a:cubicBezTo>
                <a:close/>
                <a:moveTo>
                  <a:pt x="6416" y="6570"/>
                </a:moveTo>
                <a:cubicBezTo>
                  <a:pt x="6387" y="6570"/>
                  <a:pt x="6363" y="6617"/>
                  <a:pt x="6363" y="6674"/>
                </a:cubicBezTo>
                <a:lnTo>
                  <a:pt x="6363" y="6894"/>
                </a:lnTo>
                <a:cubicBezTo>
                  <a:pt x="6363" y="6952"/>
                  <a:pt x="6387" y="6999"/>
                  <a:pt x="6416" y="6999"/>
                </a:cubicBezTo>
                <a:cubicBezTo>
                  <a:pt x="6445" y="6999"/>
                  <a:pt x="6469" y="6952"/>
                  <a:pt x="6469" y="6894"/>
                </a:cubicBezTo>
                <a:lnTo>
                  <a:pt x="6469" y="6674"/>
                </a:lnTo>
                <a:cubicBezTo>
                  <a:pt x="6469" y="6617"/>
                  <a:pt x="6445" y="6570"/>
                  <a:pt x="6416" y="6570"/>
                </a:cubicBezTo>
                <a:close/>
                <a:moveTo>
                  <a:pt x="7266" y="6570"/>
                </a:moveTo>
                <a:cubicBezTo>
                  <a:pt x="7237" y="6570"/>
                  <a:pt x="7213" y="6617"/>
                  <a:pt x="7213" y="6674"/>
                </a:cubicBezTo>
                <a:lnTo>
                  <a:pt x="7213" y="6894"/>
                </a:lnTo>
                <a:cubicBezTo>
                  <a:pt x="7213" y="6952"/>
                  <a:pt x="7237" y="6999"/>
                  <a:pt x="7266" y="6999"/>
                </a:cubicBezTo>
                <a:cubicBezTo>
                  <a:pt x="7295" y="6999"/>
                  <a:pt x="7318" y="6952"/>
                  <a:pt x="7318" y="6894"/>
                </a:cubicBezTo>
                <a:lnTo>
                  <a:pt x="7318" y="6674"/>
                </a:lnTo>
                <a:cubicBezTo>
                  <a:pt x="7318" y="6617"/>
                  <a:pt x="7295" y="6570"/>
                  <a:pt x="7266" y="6570"/>
                </a:cubicBezTo>
                <a:close/>
                <a:moveTo>
                  <a:pt x="7580" y="6570"/>
                </a:moveTo>
                <a:cubicBezTo>
                  <a:pt x="7551" y="6570"/>
                  <a:pt x="7527" y="6617"/>
                  <a:pt x="7527" y="6674"/>
                </a:cubicBezTo>
                <a:lnTo>
                  <a:pt x="7527" y="6894"/>
                </a:lnTo>
                <a:cubicBezTo>
                  <a:pt x="7527" y="6952"/>
                  <a:pt x="7551" y="6999"/>
                  <a:pt x="7580" y="6999"/>
                </a:cubicBezTo>
                <a:cubicBezTo>
                  <a:pt x="7609" y="6999"/>
                  <a:pt x="7632" y="6952"/>
                  <a:pt x="7632" y="6894"/>
                </a:cubicBezTo>
                <a:lnTo>
                  <a:pt x="7632" y="6674"/>
                </a:lnTo>
                <a:cubicBezTo>
                  <a:pt x="7632" y="6617"/>
                  <a:pt x="7609" y="6570"/>
                  <a:pt x="7580" y="6570"/>
                </a:cubicBezTo>
                <a:close/>
                <a:moveTo>
                  <a:pt x="8429" y="6570"/>
                </a:moveTo>
                <a:cubicBezTo>
                  <a:pt x="8400" y="6570"/>
                  <a:pt x="8377" y="6617"/>
                  <a:pt x="8377" y="6674"/>
                </a:cubicBezTo>
                <a:lnTo>
                  <a:pt x="8377" y="6894"/>
                </a:lnTo>
                <a:cubicBezTo>
                  <a:pt x="8377" y="6952"/>
                  <a:pt x="8400" y="6999"/>
                  <a:pt x="8429" y="6999"/>
                </a:cubicBezTo>
                <a:cubicBezTo>
                  <a:pt x="8458" y="6999"/>
                  <a:pt x="8482" y="6952"/>
                  <a:pt x="8482" y="6894"/>
                </a:cubicBezTo>
                <a:lnTo>
                  <a:pt x="8482" y="6674"/>
                </a:lnTo>
                <a:cubicBezTo>
                  <a:pt x="8482" y="6617"/>
                  <a:pt x="8458" y="6570"/>
                  <a:pt x="8429" y="6570"/>
                </a:cubicBezTo>
                <a:close/>
                <a:moveTo>
                  <a:pt x="8744" y="6570"/>
                </a:moveTo>
                <a:cubicBezTo>
                  <a:pt x="8714" y="6570"/>
                  <a:pt x="8691" y="6617"/>
                  <a:pt x="8691" y="6674"/>
                </a:cubicBezTo>
                <a:lnTo>
                  <a:pt x="8691" y="6894"/>
                </a:lnTo>
                <a:cubicBezTo>
                  <a:pt x="8691" y="6952"/>
                  <a:pt x="8714" y="6999"/>
                  <a:pt x="8744" y="6999"/>
                </a:cubicBezTo>
                <a:cubicBezTo>
                  <a:pt x="8773" y="6999"/>
                  <a:pt x="8796" y="6952"/>
                  <a:pt x="8796" y="6894"/>
                </a:cubicBezTo>
                <a:lnTo>
                  <a:pt x="8796" y="6674"/>
                </a:lnTo>
                <a:cubicBezTo>
                  <a:pt x="8796" y="6617"/>
                  <a:pt x="8773" y="6570"/>
                  <a:pt x="8744" y="6570"/>
                </a:cubicBezTo>
                <a:close/>
                <a:moveTo>
                  <a:pt x="9593" y="6570"/>
                </a:moveTo>
                <a:cubicBezTo>
                  <a:pt x="9564" y="6570"/>
                  <a:pt x="9540" y="6617"/>
                  <a:pt x="9540" y="6674"/>
                </a:cubicBezTo>
                <a:lnTo>
                  <a:pt x="9540" y="6894"/>
                </a:lnTo>
                <a:cubicBezTo>
                  <a:pt x="9540" y="6952"/>
                  <a:pt x="9564" y="6999"/>
                  <a:pt x="9593" y="6999"/>
                </a:cubicBezTo>
                <a:cubicBezTo>
                  <a:pt x="9622" y="6999"/>
                  <a:pt x="9646" y="6952"/>
                  <a:pt x="9646" y="6894"/>
                </a:cubicBezTo>
                <a:lnTo>
                  <a:pt x="9646" y="6674"/>
                </a:lnTo>
                <a:cubicBezTo>
                  <a:pt x="9646" y="6617"/>
                  <a:pt x="9622" y="6570"/>
                  <a:pt x="9593" y="6570"/>
                </a:cubicBezTo>
                <a:close/>
                <a:moveTo>
                  <a:pt x="9908" y="6570"/>
                </a:moveTo>
                <a:cubicBezTo>
                  <a:pt x="9879" y="6570"/>
                  <a:pt x="9855" y="6617"/>
                  <a:pt x="9855" y="6674"/>
                </a:cubicBezTo>
                <a:lnTo>
                  <a:pt x="9855" y="6894"/>
                </a:lnTo>
                <a:cubicBezTo>
                  <a:pt x="9855" y="6952"/>
                  <a:pt x="9879" y="6999"/>
                  <a:pt x="9908" y="6999"/>
                </a:cubicBezTo>
                <a:cubicBezTo>
                  <a:pt x="9937" y="6999"/>
                  <a:pt x="9961" y="6952"/>
                  <a:pt x="9961" y="6894"/>
                </a:cubicBezTo>
                <a:lnTo>
                  <a:pt x="9961" y="6674"/>
                </a:lnTo>
                <a:cubicBezTo>
                  <a:pt x="9961" y="6617"/>
                  <a:pt x="9937" y="6570"/>
                  <a:pt x="9908" y="6570"/>
                </a:cubicBezTo>
                <a:close/>
                <a:moveTo>
                  <a:pt x="10758" y="6570"/>
                </a:moveTo>
                <a:cubicBezTo>
                  <a:pt x="10728" y="6570"/>
                  <a:pt x="10705" y="6617"/>
                  <a:pt x="10705" y="6674"/>
                </a:cubicBezTo>
                <a:lnTo>
                  <a:pt x="10705" y="6894"/>
                </a:lnTo>
                <a:cubicBezTo>
                  <a:pt x="10705" y="6952"/>
                  <a:pt x="10728" y="6999"/>
                  <a:pt x="10758" y="6999"/>
                </a:cubicBezTo>
                <a:cubicBezTo>
                  <a:pt x="10787" y="6999"/>
                  <a:pt x="10810" y="6952"/>
                  <a:pt x="10810" y="6894"/>
                </a:cubicBezTo>
                <a:lnTo>
                  <a:pt x="10810" y="6674"/>
                </a:lnTo>
                <a:cubicBezTo>
                  <a:pt x="10810" y="6617"/>
                  <a:pt x="10787" y="6570"/>
                  <a:pt x="10758" y="6570"/>
                </a:cubicBezTo>
                <a:close/>
                <a:moveTo>
                  <a:pt x="11072" y="6570"/>
                </a:moveTo>
                <a:cubicBezTo>
                  <a:pt x="11043" y="6570"/>
                  <a:pt x="11019" y="6617"/>
                  <a:pt x="11019" y="6674"/>
                </a:cubicBezTo>
                <a:lnTo>
                  <a:pt x="11019" y="6894"/>
                </a:lnTo>
                <a:cubicBezTo>
                  <a:pt x="11019" y="6952"/>
                  <a:pt x="11043" y="6999"/>
                  <a:pt x="11072" y="6999"/>
                </a:cubicBezTo>
                <a:cubicBezTo>
                  <a:pt x="11101" y="6999"/>
                  <a:pt x="11125" y="6952"/>
                  <a:pt x="11125" y="6894"/>
                </a:cubicBezTo>
                <a:lnTo>
                  <a:pt x="11125" y="6674"/>
                </a:lnTo>
                <a:cubicBezTo>
                  <a:pt x="11125" y="6617"/>
                  <a:pt x="11101" y="6570"/>
                  <a:pt x="11072" y="6570"/>
                </a:cubicBezTo>
                <a:close/>
                <a:moveTo>
                  <a:pt x="11922" y="6570"/>
                </a:moveTo>
                <a:cubicBezTo>
                  <a:pt x="11893" y="6570"/>
                  <a:pt x="11869" y="6617"/>
                  <a:pt x="11869" y="6674"/>
                </a:cubicBezTo>
                <a:lnTo>
                  <a:pt x="11869" y="6894"/>
                </a:lnTo>
                <a:cubicBezTo>
                  <a:pt x="11869" y="6952"/>
                  <a:pt x="11893" y="6999"/>
                  <a:pt x="11922" y="6999"/>
                </a:cubicBezTo>
                <a:cubicBezTo>
                  <a:pt x="11951" y="6999"/>
                  <a:pt x="11974" y="6952"/>
                  <a:pt x="11974" y="6894"/>
                </a:cubicBezTo>
                <a:lnTo>
                  <a:pt x="11974" y="6674"/>
                </a:lnTo>
                <a:cubicBezTo>
                  <a:pt x="11974" y="6617"/>
                  <a:pt x="11951" y="6570"/>
                  <a:pt x="11922" y="6570"/>
                </a:cubicBezTo>
                <a:close/>
                <a:moveTo>
                  <a:pt x="12236" y="6570"/>
                </a:moveTo>
                <a:cubicBezTo>
                  <a:pt x="12207" y="6570"/>
                  <a:pt x="12183" y="6617"/>
                  <a:pt x="12183" y="6674"/>
                </a:cubicBezTo>
                <a:lnTo>
                  <a:pt x="12183" y="6894"/>
                </a:lnTo>
                <a:cubicBezTo>
                  <a:pt x="12183" y="6952"/>
                  <a:pt x="12207" y="6999"/>
                  <a:pt x="12236" y="6999"/>
                </a:cubicBezTo>
                <a:cubicBezTo>
                  <a:pt x="12265" y="6999"/>
                  <a:pt x="12288" y="6952"/>
                  <a:pt x="12288" y="6894"/>
                </a:cubicBezTo>
                <a:lnTo>
                  <a:pt x="12288" y="6674"/>
                </a:lnTo>
                <a:cubicBezTo>
                  <a:pt x="12288" y="6617"/>
                  <a:pt x="12265" y="6570"/>
                  <a:pt x="12236" y="6570"/>
                </a:cubicBezTo>
                <a:close/>
                <a:moveTo>
                  <a:pt x="13085" y="6570"/>
                </a:moveTo>
                <a:cubicBezTo>
                  <a:pt x="13056" y="6570"/>
                  <a:pt x="13032" y="6617"/>
                  <a:pt x="13032" y="6674"/>
                </a:cubicBezTo>
                <a:lnTo>
                  <a:pt x="13032" y="6894"/>
                </a:lnTo>
                <a:cubicBezTo>
                  <a:pt x="13032" y="6952"/>
                  <a:pt x="13056" y="6999"/>
                  <a:pt x="13085" y="6999"/>
                </a:cubicBezTo>
                <a:cubicBezTo>
                  <a:pt x="13114" y="6999"/>
                  <a:pt x="13138" y="6952"/>
                  <a:pt x="13138" y="6894"/>
                </a:cubicBezTo>
                <a:lnTo>
                  <a:pt x="13138" y="6674"/>
                </a:lnTo>
                <a:cubicBezTo>
                  <a:pt x="13138" y="6617"/>
                  <a:pt x="13114" y="6570"/>
                  <a:pt x="13085" y="6570"/>
                </a:cubicBezTo>
                <a:close/>
                <a:moveTo>
                  <a:pt x="13399" y="6570"/>
                </a:moveTo>
                <a:cubicBezTo>
                  <a:pt x="13370" y="6570"/>
                  <a:pt x="13348" y="6617"/>
                  <a:pt x="13348" y="6674"/>
                </a:cubicBezTo>
                <a:lnTo>
                  <a:pt x="13348" y="6894"/>
                </a:lnTo>
                <a:cubicBezTo>
                  <a:pt x="13348" y="6952"/>
                  <a:pt x="13370" y="6999"/>
                  <a:pt x="13399" y="6999"/>
                </a:cubicBezTo>
                <a:cubicBezTo>
                  <a:pt x="13428" y="6999"/>
                  <a:pt x="13452" y="6952"/>
                  <a:pt x="13452" y="6894"/>
                </a:cubicBezTo>
                <a:lnTo>
                  <a:pt x="13452" y="6674"/>
                </a:lnTo>
                <a:cubicBezTo>
                  <a:pt x="13452" y="6617"/>
                  <a:pt x="13428" y="6570"/>
                  <a:pt x="13399" y="6570"/>
                </a:cubicBezTo>
                <a:close/>
                <a:moveTo>
                  <a:pt x="14249" y="6570"/>
                </a:moveTo>
                <a:cubicBezTo>
                  <a:pt x="14220" y="6570"/>
                  <a:pt x="14196" y="6617"/>
                  <a:pt x="14196" y="6674"/>
                </a:cubicBezTo>
                <a:lnTo>
                  <a:pt x="14196" y="6894"/>
                </a:lnTo>
                <a:cubicBezTo>
                  <a:pt x="14196" y="6952"/>
                  <a:pt x="14220" y="6999"/>
                  <a:pt x="14249" y="6999"/>
                </a:cubicBezTo>
                <a:cubicBezTo>
                  <a:pt x="14278" y="6999"/>
                  <a:pt x="14302" y="6952"/>
                  <a:pt x="14302" y="6894"/>
                </a:cubicBezTo>
                <a:lnTo>
                  <a:pt x="14302" y="6674"/>
                </a:lnTo>
                <a:cubicBezTo>
                  <a:pt x="14302" y="6617"/>
                  <a:pt x="14278" y="6570"/>
                  <a:pt x="14249" y="6570"/>
                </a:cubicBezTo>
                <a:close/>
                <a:moveTo>
                  <a:pt x="14564" y="6570"/>
                </a:moveTo>
                <a:cubicBezTo>
                  <a:pt x="14535" y="6570"/>
                  <a:pt x="14511" y="6617"/>
                  <a:pt x="14511" y="6674"/>
                </a:cubicBezTo>
                <a:lnTo>
                  <a:pt x="14511" y="6894"/>
                </a:lnTo>
                <a:cubicBezTo>
                  <a:pt x="14511" y="6952"/>
                  <a:pt x="14535" y="6999"/>
                  <a:pt x="14564" y="6999"/>
                </a:cubicBezTo>
                <a:cubicBezTo>
                  <a:pt x="14593" y="6999"/>
                  <a:pt x="14617" y="6952"/>
                  <a:pt x="14617" y="6894"/>
                </a:cubicBezTo>
                <a:lnTo>
                  <a:pt x="14617" y="6674"/>
                </a:lnTo>
                <a:cubicBezTo>
                  <a:pt x="14617" y="6617"/>
                  <a:pt x="14593" y="6570"/>
                  <a:pt x="14564" y="6570"/>
                </a:cubicBezTo>
                <a:close/>
                <a:moveTo>
                  <a:pt x="15413" y="6570"/>
                </a:moveTo>
                <a:cubicBezTo>
                  <a:pt x="15384" y="6570"/>
                  <a:pt x="15360" y="6617"/>
                  <a:pt x="15360" y="6674"/>
                </a:cubicBezTo>
                <a:lnTo>
                  <a:pt x="15360" y="6894"/>
                </a:lnTo>
                <a:cubicBezTo>
                  <a:pt x="15360" y="6952"/>
                  <a:pt x="15384" y="6999"/>
                  <a:pt x="15413" y="6999"/>
                </a:cubicBezTo>
                <a:cubicBezTo>
                  <a:pt x="15442" y="6999"/>
                  <a:pt x="15465" y="6952"/>
                  <a:pt x="15465" y="6894"/>
                </a:cubicBezTo>
                <a:lnTo>
                  <a:pt x="15465" y="6674"/>
                </a:lnTo>
                <a:cubicBezTo>
                  <a:pt x="15465" y="6617"/>
                  <a:pt x="15442" y="6570"/>
                  <a:pt x="15413" y="6570"/>
                </a:cubicBezTo>
                <a:close/>
                <a:moveTo>
                  <a:pt x="15728" y="6570"/>
                </a:moveTo>
                <a:cubicBezTo>
                  <a:pt x="15699" y="6570"/>
                  <a:pt x="15675" y="6617"/>
                  <a:pt x="15675" y="6674"/>
                </a:cubicBezTo>
                <a:lnTo>
                  <a:pt x="15675" y="6894"/>
                </a:lnTo>
                <a:cubicBezTo>
                  <a:pt x="15675" y="6952"/>
                  <a:pt x="15699" y="6999"/>
                  <a:pt x="15728" y="6999"/>
                </a:cubicBezTo>
                <a:cubicBezTo>
                  <a:pt x="15757" y="6999"/>
                  <a:pt x="15781" y="6952"/>
                  <a:pt x="15781" y="6894"/>
                </a:cubicBezTo>
                <a:lnTo>
                  <a:pt x="15781" y="6674"/>
                </a:lnTo>
                <a:cubicBezTo>
                  <a:pt x="15781" y="6617"/>
                  <a:pt x="15757" y="6570"/>
                  <a:pt x="15728" y="6570"/>
                </a:cubicBezTo>
                <a:close/>
                <a:moveTo>
                  <a:pt x="16578" y="6570"/>
                </a:moveTo>
                <a:cubicBezTo>
                  <a:pt x="16549" y="6570"/>
                  <a:pt x="16525" y="6617"/>
                  <a:pt x="16525" y="6674"/>
                </a:cubicBezTo>
                <a:lnTo>
                  <a:pt x="16525" y="6894"/>
                </a:lnTo>
                <a:cubicBezTo>
                  <a:pt x="16525" y="6952"/>
                  <a:pt x="16549" y="6999"/>
                  <a:pt x="16578" y="6999"/>
                </a:cubicBezTo>
                <a:cubicBezTo>
                  <a:pt x="16607" y="6999"/>
                  <a:pt x="16630" y="6952"/>
                  <a:pt x="16630" y="6894"/>
                </a:cubicBezTo>
                <a:lnTo>
                  <a:pt x="16630" y="6674"/>
                </a:lnTo>
                <a:cubicBezTo>
                  <a:pt x="16630" y="6617"/>
                  <a:pt x="16607" y="6570"/>
                  <a:pt x="16578" y="6570"/>
                </a:cubicBezTo>
                <a:close/>
                <a:moveTo>
                  <a:pt x="16892" y="6570"/>
                </a:moveTo>
                <a:cubicBezTo>
                  <a:pt x="16863" y="6570"/>
                  <a:pt x="16839" y="6617"/>
                  <a:pt x="16839" y="6674"/>
                </a:cubicBezTo>
                <a:lnTo>
                  <a:pt x="16839" y="6894"/>
                </a:lnTo>
                <a:cubicBezTo>
                  <a:pt x="16839" y="6952"/>
                  <a:pt x="16863" y="6999"/>
                  <a:pt x="16892" y="6999"/>
                </a:cubicBezTo>
                <a:cubicBezTo>
                  <a:pt x="16921" y="6999"/>
                  <a:pt x="16944" y="6952"/>
                  <a:pt x="16944" y="6894"/>
                </a:cubicBezTo>
                <a:lnTo>
                  <a:pt x="16944" y="6674"/>
                </a:lnTo>
                <a:cubicBezTo>
                  <a:pt x="16944" y="6617"/>
                  <a:pt x="16921" y="6570"/>
                  <a:pt x="16892" y="6570"/>
                </a:cubicBezTo>
                <a:close/>
                <a:moveTo>
                  <a:pt x="17741" y="6570"/>
                </a:moveTo>
                <a:cubicBezTo>
                  <a:pt x="17712" y="6570"/>
                  <a:pt x="17689" y="6617"/>
                  <a:pt x="17689" y="6674"/>
                </a:cubicBezTo>
                <a:lnTo>
                  <a:pt x="17689" y="6894"/>
                </a:lnTo>
                <a:cubicBezTo>
                  <a:pt x="17689" y="6952"/>
                  <a:pt x="17712" y="6999"/>
                  <a:pt x="17741" y="6999"/>
                </a:cubicBezTo>
                <a:cubicBezTo>
                  <a:pt x="17770" y="6999"/>
                  <a:pt x="17794" y="6952"/>
                  <a:pt x="17794" y="6894"/>
                </a:cubicBezTo>
                <a:lnTo>
                  <a:pt x="17794" y="6674"/>
                </a:lnTo>
                <a:cubicBezTo>
                  <a:pt x="17794" y="6617"/>
                  <a:pt x="17770" y="6570"/>
                  <a:pt x="17741" y="6570"/>
                </a:cubicBezTo>
                <a:close/>
                <a:moveTo>
                  <a:pt x="18055" y="6570"/>
                </a:moveTo>
                <a:cubicBezTo>
                  <a:pt x="18026" y="6570"/>
                  <a:pt x="18002" y="6617"/>
                  <a:pt x="18002" y="6674"/>
                </a:cubicBezTo>
                <a:lnTo>
                  <a:pt x="18002" y="6894"/>
                </a:lnTo>
                <a:cubicBezTo>
                  <a:pt x="18002" y="6952"/>
                  <a:pt x="18026" y="6999"/>
                  <a:pt x="18055" y="6999"/>
                </a:cubicBezTo>
                <a:cubicBezTo>
                  <a:pt x="18085" y="6999"/>
                  <a:pt x="18108" y="6952"/>
                  <a:pt x="18108" y="6894"/>
                </a:cubicBezTo>
                <a:lnTo>
                  <a:pt x="18108" y="6674"/>
                </a:lnTo>
                <a:cubicBezTo>
                  <a:pt x="18108" y="6617"/>
                  <a:pt x="18085" y="6570"/>
                  <a:pt x="18055" y="6570"/>
                </a:cubicBezTo>
                <a:close/>
                <a:moveTo>
                  <a:pt x="18905" y="6570"/>
                </a:moveTo>
                <a:cubicBezTo>
                  <a:pt x="18876" y="6570"/>
                  <a:pt x="18852" y="6617"/>
                  <a:pt x="18852" y="6674"/>
                </a:cubicBezTo>
                <a:lnTo>
                  <a:pt x="18852" y="6894"/>
                </a:lnTo>
                <a:cubicBezTo>
                  <a:pt x="18852" y="6952"/>
                  <a:pt x="18876" y="6999"/>
                  <a:pt x="18905" y="6999"/>
                </a:cubicBezTo>
                <a:cubicBezTo>
                  <a:pt x="18934" y="6999"/>
                  <a:pt x="18958" y="6952"/>
                  <a:pt x="18958" y="6894"/>
                </a:cubicBezTo>
                <a:lnTo>
                  <a:pt x="18958" y="6674"/>
                </a:lnTo>
                <a:cubicBezTo>
                  <a:pt x="18958" y="6617"/>
                  <a:pt x="18934" y="6570"/>
                  <a:pt x="18905" y="6570"/>
                </a:cubicBezTo>
                <a:close/>
                <a:moveTo>
                  <a:pt x="19220" y="6570"/>
                </a:moveTo>
                <a:cubicBezTo>
                  <a:pt x="19191" y="6570"/>
                  <a:pt x="19167" y="6617"/>
                  <a:pt x="19167" y="6674"/>
                </a:cubicBezTo>
                <a:lnTo>
                  <a:pt x="19167" y="6894"/>
                </a:lnTo>
                <a:cubicBezTo>
                  <a:pt x="19167" y="6952"/>
                  <a:pt x="19191" y="6999"/>
                  <a:pt x="19220" y="6999"/>
                </a:cubicBezTo>
                <a:cubicBezTo>
                  <a:pt x="19249" y="6999"/>
                  <a:pt x="19273" y="6952"/>
                  <a:pt x="19273" y="6894"/>
                </a:cubicBezTo>
                <a:lnTo>
                  <a:pt x="19273" y="6674"/>
                </a:lnTo>
                <a:cubicBezTo>
                  <a:pt x="19273" y="6617"/>
                  <a:pt x="19249" y="6570"/>
                  <a:pt x="19220" y="6570"/>
                </a:cubicBezTo>
                <a:close/>
                <a:moveTo>
                  <a:pt x="20069" y="6570"/>
                </a:moveTo>
                <a:cubicBezTo>
                  <a:pt x="20040" y="6570"/>
                  <a:pt x="20016" y="6617"/>
                  <a:pt x="20016" y="6674"/>
                </a:cubicBezTo>
                <a:lnTo>
                  <a:pt x="20016" y="6894"/>
                </a:lnTo>
                <a:cubicBezTo>
                  <a:pt x="20016" y="6952"/>
                  <a:pt x="20040" y="6999"/>
                  <a:pt x="20069" y="6999"/>
                </a:cubicBezTo>
                <a:cubicBezTo>
                  <a:pt x="20099" y="6999"/>
                  <a:pt x="20122" y="6952"/>
                  <a:pt x="20122" y="6894"/>
                </a:cubicBezTo>
                <a:lnTo>
                  <a:pt x="20122" y="6674"/>
                </a:lnTo>
                <a:cubicBezTo>
                  <a:pt x="20122" y="6617"/>
                  <a:pt x="20099" y="6570"/>
                  <a:pt x="20069" y="6570"/>
                </a:cubicBezTo>
                <a:close/>
                <a:moveTo>
                  <a:pt x="20384" y="6570"/>
                </a:moveTo>
                <a:cubicBezTo>
                  <a:pt x="20355" y="6570"/>
                  <a:pt x="20331" y="6617"/>
                  <a:pt x="20331" y="6674"/>
                </a:cubicBezTo>
                <a:lnTo>
                  <a:pt x="20331" y="6894"/>
                </a:lnTo>
                <a:cubicBezTo>
                  <a:pt x="20331" y="6952"/>
                  <a:pt x="20355" y="6999"/>
                  <a:pt x="20384" y="6999"/>
                </a:cubicBezTo>
                <a:cubicBezTo>
                  <a:pt x="20413" y="6999"/>
                  <a:pt x="20436" y="6952"/>
                  <a:pt x="20436" y="6894"/>
                </a:cubicBezTo>
                <a:lnTo>
                  <a:pt x="20436" y="6674"/>
                </a:lnTo>
                <a:cubicBezTo>
                  <a:pt x="20436" y="6617"/>
                  <a:pt x="20413" y="6570"/>
                  <a:pt x="20384" y="6570"/>
                </a:cubicBezTo>
                <a:close/>
                <a:moveTo>
                  <a:pt x="21234" y="6570"/>
                </a:moveTo>
                <a:cubicBezTo>
                  <a:pt x="21204" y="6570"/>
                  <a:pt x="21181" y="6617"/>
                  <a:pt x="21181" y="6674"/>
                </a:cubicBezTo>
                <a:lnTo>
                  <a:pt x="21181" y="6894"/>
                </a:lnTo>
                <a:cubicBezTo>
                  <a:pt x="21181" y="6952"/>
                  <a:pt x="21204" y="6999"/>
                  <a:pt x="21234" y="6999"/>
                </a:cubicBezTo>
                <a:cubicBezTo>
                  <a:pt x="21263" y="6999"/>
                  <a:pt x="21285" y="6952"/>
                  <a:pt x="21285" y="6894"/>
                </a:cubicBezTo>
                <a:lnTo>
                  <a:pt x="21285" y="6674"/>
                </a:lnTo>
                <a:cubicBezTo>
                  <a:pt x="21285" y="6617"/>
                  <a:pt x="21263" y="6570"/>
                  <a:pt x="21234" y="6570"/>
                </a:cubicBezTo>
                <a:close/>
                <a:moveTo>
                  <a:pt x="21547" y="6570"/>
                </a:moveTo>
                <a:cubicBezTo>
                  <a:pt x="21518" y="6570"/>
                  <a:pt x="21495" y="6617"/>
                  <a:pt x="21495" y="6674"/>
                </a:cubicBezTo>
                <a:lnTo>
                  <a:pt x="21495" y="6894"/>
                </a:lnTo>
                <a:cubicBezTo>
                  <a:pt x="21495" y="6952"/>
                  <a:pt x="21518" y="6999"/>
                  <a:pt x="21547" y="6999"/>
                </a:cubicBezTo>
                <a:cubicBezTo>
                  <a:pt x="21576" y="6999"/>
                  <a:pt x="21600" y="6952"/>
                  <a:pt x="21600" y="6894"/>
                </a:cubicBezTo>
                <a:lnTo>
                  <a:pt x="21600" y="6674"/>
                </a:lnTo>
                <a:cubicBezTo>
                  <a:pt x="21600" y="6617"/>
                  <a:pt x="21576" y="6570"/>
                  <a:pt x="21547" y="6570"/>
                </a:cubicBezTo>
                <a:close/>
                <a:moveTo>
                  <a:pt x="53" y="7300"/>
                </a:moveTo>
                <a:cubicBezTo>
                  <a:pt x="24" y="7300"/>
                  <a:pt x="0" y="7347"/>
                  <a:pt x="0" y="7404"/>
                </a:cubicBezTo>
                <a:lnTo>
                  <a:pt x="0" y="7624"/>
                </a:lnTo>
                <a:cubicBezTo>
                  <a:pt x="0" y="7682"/>
                  <a:pt x="24" y="7729"/>
                  <a:pt x="53" y="7729"/>
                </a:cubicBezTo>
                <a:cubicBezTo>
                  <a:pt x="82" y="7729"/>
                  <a:pt x="106" y="7682"/>
                  <a:pt x="106" y="7624"/>
                </a:cubicBezTo>
                <a:lnTo>
                  <a:pt x="106" y="7404"/>
                </a:lnTo>
                <a:cubicBezTo>
                  <a:pt x="106" y="7347"/>
                  <a:pt x="82" y="7300"/>
                  <a:pt x="53" y="7300"/>
                </a:cubicBezTo>
                <a:close/>
                <a:moveTo>
                  <a:pt x="367" y="7300"/>
                </a:moveTo>
                <a:cubicBezTo>
                  <a:pt x="338" y="7300"/>
                  <a:pt x="315" y="7347"/>
                  <a:pt x="315" y="7404"/>
                </a:cubicBezTo>
                <a:lnTo>
                  <a:pt x="315" y="7624"/>
                </a:lnTo>
                <a:cubicBezTo>
                  <a:pt x="315" y="7682"/>
                  <a:pt x="338" y="7729"/>
                  <a:pt x="367" y="7729"/>
                </a:cubicBezTo>
                <a:cubicBezTo>
                  <a:pt x="397" y="7729"/>
                  <a:pt x="420" y="7682"/>
                  <a:pt x="420" y="7624"/>
                </a:cubicBezTo>
                <a:lnTo>
                  <a:pt x="420" y="7404"/>
                </a:lnTo>
                <a:cubicBezTo>
                  <a:pt x="420" y="7347"/>
                  <a:pt x="397" y="7300"/>
                  <a:pt x="367" y="7300"/>
                </a:cubicBezTo>
                <a:close/>
                <a:moveTo>
                  <a:pt x="1217" y="7300"/>
                </a:moveTo>
                <a:cubicBezTo>
                  <a:pt x="1188" y="7300"/>
                  <a:pt x="1164" y="7347"/>
                  <a:pt x="1164" y="7404"/>
                </a:cubicBezTo>
                <a:lnTo>
                  <a:pt x="1164" y="7624"/>
                </a:lnTo>
                <a:cubicBezTo>
                  <a:pt x="1164" y="7682"/>
                  <a:pt x="1188" y="7729"/>
                  <a:pt x="1217" y="7729"/>
                </a:cubicBezTo>
                <a:cubicBezTo>
                  <a:pt x="1246" y="7729"/>
                  <a:pt x="1270" y="7682"/>
                  <a:pt x="1270" y="7624"/>
                </a:cubicBezTo>
                <a:lnTo>
                  <a:pt x="1270" y="7404"/>
                </a:lnTo>
                <a:cubicBezTo>
                  <a:pt x="1270" y="7347"/>
                  <a:pt x="1246" y="7300"/>
                  <a:pt x="1217" y="7300"/>
                </a:cubicBezTo>
                <a:close/>
                <a:moveTo>
                  <a:pt x="1532" y="7300"/>
                </a:moveTo>
                <a:cubicBezTo>
                  <a:pt x="1503" y="7300"/>
                  <a:pt x="1479" y="7347"/>
                  <a:pt x="1479" y="7404"/>
                </a:cubicBezTo>
                <a:lnTo>
                  <a:pt x="1479" y="7624"/>
                </a:lnTo>
                <a:cubicBezTo>
                  <a:pt x="1479" y="7682"/>
                  <a:pt x="1503" y="7729"/>
                  <a:pt x="1532" y="7729"/>
                </a:cubicBezTo>
                <a:cubicBezTo>
                  <a:pt x="1561" y="7729"/>
                  <a:pt x="1584" y="7682"/>
                  <a:pt x="1584" y="7624"/>
                </a:cubicBezTo>
                <a:lnTo>
                  <a:pt x="1584" y="7404"/>
                </a:lnTo>
                <a:cubicBezTo>
                  <a:pt x="1584" y="7347"/>
                  <a:pt x="1561" y="7300"/>
                  <a:pt x="1532" y="7300"/>
                </a:cubicBezTo>
                <a:close/>
                <a:moveTo>
                  <a:pt x="2380" y="7300"/>
                </a:moveTo>
                <a:cubicBezTo>
                  <a:pt x="2351" y="7300"/>
                  <a:pt x="2329" y="7347"/>
                  <a:pt x="2329" y="7404"/>
                </a:cubicBezTo>
                <a:lnTo>
                  <a:pt x="2329" y="7624"/>
                </a:lnTo>
                <a:cubicBezTo>
                  <a:pt x="2329" y="7682"/>
                  <a:pt x="2351" y="7729"/>
                  <a:pt x="2380" y="7729"/>
                </a:cubicBezTo>
                <a:cubicBezTo>
                  <a:pt x="2409" y="7729"/>
                  <a:pt x="2433" y="7682"/>
                  <a:pt x="2433" y="7624"/>
                </a:cubicBezTo>
                <a:lnTo>
                  <a:pt x="2433" y="7404"/>
                </a:lnTo>
                <a:cubicBezTo>
                  <a:pt x="2433" y="7347"/>
                  <a:pt x="2409" y="7300"/>
                  <a:pt x="2380" y="7300"/>
                </a:cubicBezTo>
                <a:close/>
                <a:moveTo>
                  <a:pt x="2695" y="7300"/>
                </a:moveTo>
                <a:cubicBezTo>
                  <a:pt x="2666" y="7300"/>
                  <a:pt x="2643" y="7347"/>
                  <a:pt x="2643" y="7404"/>
                </a:cubicBezTo>
                <a:lnTo>
                  <a:pt x="2643" y="7624"/>
                </a:lnTo>
                <a:cubicBezTo>
                  <a:pt x="2643" y="7682"/>
                  <a:pt x="2666" y="7729"/>
                  <a:pt x="2695" y="7729"/>
                </a:cubicBezTo>
                <a:cubicBezTo>
                  <a:pt x="2724" y="7729"/>
                  <a:pt x="2748" y="7682"/>
                  <a:pt x="2748" y="7624"/>
                </a:cubicBezTo>
                <a:lnTo>
                  <a:pt x="2748" y="7404"/>
                </a:lnTo>
                <a:cubicBezTo>
                  <a:pt x="2748" y="7347"/>
                  <a:pt x="2724" y="7300"/>
                  <a:pt x="2695" y="7300"/>
                </a:cubicBezTo>
                <a:close/>
                <a:moveTo>
                  <a:pt x="3545" y="7300"/>
                </a:moveTo>
                <a:cubicBezTo>
                  <a:pt x="3516" y="7300"/>
                  <a:pt x="3492" y="7347"/>
                  <a:pt x="3492" y="7404"/>
                </a:cubicBezTo>
                <a:lnTo>
                  <a:pt x="3492" y="7624"/>
                </a:lnTo>
                <a:cubicBezTo>
                  <a:pt x="3492" y="7682"/>
                  <a:pt x="3516" y="7729"/>
                  <a:pt x="3545" y="7729"/>
                </a:cubicBezTo>
                <a:cubicBezTo>
                  <a:pt x="3574" y="7729"/>
                  <a:pt x="3598" y="7682"/>
                  <a:pt x="3598" y="7624"/>
                </a:cubicBezTo>
                <a:lnTo>
                  <a:pt x="3598" y="7404"/>
                </a:lnTo>
                <a:cubicBezTo>
                  <a:pt x="3598" y="7347"/>
                  <a:pt x="3574" y="7300"/>
                  <a:pt x="3545" y="7300"/>
                </a:cubicBezTo>
                <a:close/>
                <a:moveTo>
                  <a:pt x="3859" y="7300"/>
                </a:moveTo>
                <a:cubicBezTo>
                  <a:pt x="3830" y="7300"/>
                  <a:pt x="3806" y="7347"/>
                  <a:pt x="3806" y="7404"/>
                </a:cubicBezTo>
                <a:lnTo>
                  <a:pt x="3806" y="7624"/>
                </a:lnTo>
                <a:cubicBezTo>
                  <a:pt x="3806" y="7682"/>
                  <a:pt x="3830" y="7729"/>
                  <a:pt x="3859" y="7729"/>
                </a:cubicBezTo>
                <a:cubicBezTo>
                  <a:pt x="3888" y="7729"/>
                  <a:pt x="3912" y="7682"/>
                  <a:pt x="3912" y="7624"/>
                </a:cubicBezTo>
                <a:lnTo>
                  <a:pt x="3912" y="7404"/>
                </a:lnTo>
                <a:cubicBezTo>
                  <a:pt x="3912" y="7347"/>
                  <a:pt x="3888" y="7300"/>
                  <a:pt x="3859" y="7300"/>
                </a:cubicBezTo>
                <a:close/>
                <a:moveTo>
                  <a:pt x="4709" y="7300"/>
                </a:moveTo>
                <a:cubicBezTo>
                  <a:pt x="4680" y="7300"/>
                  <a:pt x="4656" y="7347"/>
                  <a:pt x="4656" y="7404"/>
                </a:cubicBezTo>
                <a:lnTo>
                  <a:pt x="4656" y="7624"/>
                </a:lnTo>
                <a:cubicBezTo>
                  <a:pt x="4656" y="7682"/>
                  <a:pt x="4680" y="7729"/>
                  <a:pt x="4709" y="7729"/>
                </a:cubicBezTo>
                <a:cubicBezTo>
                  <a:pt x="4738" y="7729"/>
                  <a:pt x="4762" y="7682"/>
                  <a:pt x="4762" y="7624"/>
                </a:cubicBezTo>
                <a:lnTo>
                  <a:pt x="4762" y="7404"/>
                </a:lnTo>
                <a:cubicBezTo>
                  <a:pt x="4762" y="7347"/>
                  <a:pt x="4738" y="7300"/>
                  <a:pt x="4709" y="7300"/>
                </a:cubicBezTo>
                <a:close/>
                <a:moveTo>
                  <a:pt x="5023" y="7300"/>
                </a:moveTo>
                <a:cubicBezTo>
                  <a:pt x="4994" y="7300"/>
                  <a:pt x="4970" y="7347"/>
                  <a:pt x="4970" y="7404"/>
                </a:cubicBezTo>
                <a:lnTo>
                  <a:pt x="4970" y="7624"/>
                </a:lnTo>
                <a:cubicBezTo>
                  <a:pt x="4970" y="7682"/>
                  <a:pt x="4994" y="7729"/>
                  <a:pt x="5023" y="7729"/>
                </a:cubicBezTo>
                <a:cubicBezTo>
                  <a:pt x="5053" y="7729"/>
                  <a:pt x="5076" y="7682"/>
                  <a:pt x="5076" y="7624"/>
                </a:cubicBezTo>
                <a:lnTo>
                  <a:pt x="5076" y="7404"/>
                </a:lnTo>
                <a:cubicBezTo>
                  <a:pt x="5076" y="7347"/>
                  <a:pt x="5053" y="7300"/>
                  <a:pt x="5023" y="7300"/>
                </a:cubicBezTo>
                <a:close/>
                <a:moveTo>
                  <a:pt x="5873" y="7300"/>
                </a:moveTo>
                <a:cubicBezTo>
                  <a:pt x="5844" y="7300"/>
                  <a:pt x="5820" y="7347"/>
                  <a:pt x="5820" y="7404"/>
                </a:cubicBezTo>
                <a:lnTo>
                  <a:pt x="5820" y="7624"/>
                </a:lnTo>
                <a:cubicBezTo>
                  <a:pt x="5820" y="7682"/>
                  <a:pt x="5844" y="7729"/>
                  <a:pt x="5873" y="7729"/>
                </a:cubicBezTo>
                <a:cubicBezTo>
                  <a:pt x="5902" y="7729"/>
                  <a:pt x="5926" y="7682"/>
                  <a:pt x="5926" y="7624"/>
                </a:cubicBezTo>
                <a:lnTo>
                  <a:pt x="5926" y="7404"/>
                </a:lnTo>
                <a:cubicBezTo>
                  <a:pt x="5926" y="7347"/>
                  <a:pt x="5902" y="7300"/>
                  <a:pt x="5873" y="7300"/>
                </a:cubicBezTo>
                <a:close/>
                <a:moveTo>
                  <a:pt x="6188" y="7300"/>
                </a:moveTo>
                <a:cubicBezTo>
                  <a:pt x="6159" y="7300"/>
                  <a:pt x="6135" y="7347"/>
                  <a:pt x="6135" y="7404"/>
                </a:cubicBezTo>
                <a:lnTo>
                  <a:pt x="6135" y="7624"/>
                </a:lnTo>
                <a:cubicBezTo>
                  <a:pt x="6135" y="7682"/>
                  <a:pt x="6159" y="7729"/>
                  <a:pt x="6188" y="7729"/>
                </a:cubicBezTo>
                <a:cubicBezTo>
                  <a:pt x="6217" y="7729"/>
                  <a:pt x="6240" y="7682"/>
                  <a:pt x="6240" y="7624"/>
                </a:cubicBezTo>
                <a:lnTo>
                  <a:pt x="6240" y="7404"/>
                </a:lnTo>
                <a:cubicBezTo>
                  <a:pt x="6240" y="7347"/>
                  <a:pt x="6217" y="7300"/>
                  <a:pt x="6188" y="7300"/>
                </a:cubicBezTo>
                <a:close/>
                <a:moveTo>
                  <a:pt x="7036" y="7300"/>
                </a:moveTo>
                <a:cubicBezTo>
                  <a:pt x="7007" y="7300"/>
                  <a:pt x="6984" y="7347"/>
                  <a:pt x="6984" y="7404"/>
                </a:cubicBezTo>
                <a:lnTo>
                  <a:pt x="6984" y="7624"/>
                </a:lnTo>
                <a:cubicBezTo>
                  <a:pt x="6984" y="7682"/>
                  <a:pt x="7007" y="7729"/>
                  <a:pt x="7036" y="7729"/>
                </a:cubicBezTo>
                <a:cubicBezTo>
                  <a:pt x="7065" y="7729"/>
                  <a:pt x="7089" y="7682"/>
                  <a:pt x="7089" y="7624"/>
                </a:cubicBezTo>
                <a:lnTo>
                  <a:pt x="7089" y="7404"/>
                </a:lnTo>
                <a:cubicBezTo>
                  <a:pt x="7089" y="7347"/>
                  <a:pt x="7065" y="7300"/>
                  <a:pt x="7036" y="7300"/>
                </a:cubicBezTo>
                <a:close/>
                <a:moveTo>
                  <a:pt x="7351" y="7300"/>
                </a:moveTo>
                <a:cubicBezTo>
                  <a:pt x="7322" y="7300"/>
                  <a:pt x="7299" y="7347"/>
                  <a:pt x="7299" y="7404"/>
                </a:cubicBezTo>
                <a:lnTo>
                  <a:pt x="7299" y="7624"/>
                </a:lnTo>
                <a:cubicBezTo>
                  <a:pt x="7299" y="7682"/>
                  <a:pt x="7322" y="7729"/>
                  <a:pt x="7351" y="7729"/>
                </a:cubicBezTo>
                <a:cubicBezTo>
                  <a:pt x="7380" y="7729"/>
                  <a:pt x="7404" y="7682"/>
                  <a:pt x="7404" y="7624"/>
                </a:cubicBezTo>
                <a:lnTo>
                  <a:pt x="7404" y="7404"/>
                </a:lnTo>
                <a:cubicBezTo>
                  <a:pt x="7404" y="7347"/>
                  <a:pt x="7380" y="7300"/>
                  <a:pt x="7351" y="7300"/>
                </a:cubicBezTo>
                <a:close/>
                <a:moveTo>
                  <a:pt x="8201" y="7300"/>
                </a:moveTo>
                <a:cubicBezTo>
                  <a:pt x="8171" y="7300"/>
                  <a:pt x="8148" y="7347"/>
                  <a:pt x="8148" y="7404"/>
                </a:cubicBezTo>
                <a:lnTo>
                  <a:pt x="8148" y="7624"/>
                </a:lnTo>
                <a:cubicBezTo>
                  <a:pt x="8148" y="7682"/>
                  <a:pt x="8171" y="7729"/>
                  <a:pt x="8201" y="7729"/>
                </a:cubicBezTo>
                <a:cubicBezTo>
                  <a:pt x="8230" y="7729"/>
                  <a:pt x="8254" y="7682"/>
                  <a:pt x="8254" y="7624"/>
                </a:cubicBezTo>
                <a:lnTo>
                  <a:pt x="8254" y="7404"/>
                </a:lnTo>
                <a:cubicBezTo>
                  <a:pt x="8254" y="7347"/>
                  <a:pt x="8230" y="7300"/>
                  <a:pt x="8201" y="7300"/>
                </a:cubicBezTo>
                <a:close/>
                <a:moveTo>
                  <a:pt x="8515" y="7300"/>
                </a:moveTo>
                <a:cubicBezTo>
                  <a:pt x="8486" y="7300"/>
                  <a:pt x="8462" y="7347"/>
                  <a:pt x="8462" y="7404"/>
                </a:cubicBezTo>
                <a:lnTo>
                  <a:pt x="8462" y="7624"/>
                </a:lnTo>
                <a:cubicBezTo>
                  <a:pt x="8462" y="7682"/>
                  <a:pt x="8486" y="7729"/>
                  <a:pt x="8515" y="7729"/>
                </a:cubicBezTo>
                <a:cubicBezTo>
                  <a:pt x="8544" y="7729"/>
                  <a:pt x="8568" y="7682"/>
                  <a:pt x="8568" y="7624"/>
                </a:cubicBezTo>
                <a:lnTo>
                  <a:pt x="8568" y="7404"/>
                </a:lnTo>
                <a:cubicBezTo>
                  <a:pt x="8568" y="7347"/>
                  <a:pt x="8544" y="7300"/>
                  <a:pt x="8515" y="7300"/>
                </a:cubicBezTo>
                <a:close/>
                <a:moveTo>
                  <a:pt x="9365" y="7300"/>
                </a:moveTo>
                <a:cubicBezTo>
                  <a:pt x="9336" y="7300"/>
                  <a:pt x="9312" y="7347"/>
                  <a:pt x="9312" y="7404"/>
                </a:cubicBezTo>
                <a:lnTo>
                  <a:pt x="9312" y="7624"/>
                </a:lnTo>
                <a:cubicBezTo>
                  <a:pt x="9312" y="7682"/>
                  <a:pt x="9336" y="7729"/>
                  <a:pt x="9365" y="7729"/>
                </a:cubicBezTo>
                <a:cubicBezTo>
                  <a:pt x="9394" y="7729"/>
                  <a:pt x="9418" y="7682"/>
                  <a:pt x="9418" y="7624"/>
                </a:cubicBezTo>
                <a:lnTo>
                  <a:pt x="9418" y="7404"/>
                </a:lnTo>
                <a:cubicBezTo>
                  <a:pt x="9418" y="7347"/>
                  <a:pt x="9394" y="7300"/>
                  <a:pt x="9365" y="7300"/>
                </a:cubicBezTo>
                <a:close/>
                <a:moveTo>
                  <a:pt x="9679" y="7300"/>
                </a:moveTo>
                <a:cubicBezTo>
                  <a:pt x="9650" y="7300"/>
                  <a:pt x="9626" y="7347"/>
                  <a:pt x="9626" y="7404"/>
                </a:cubicBezTo>
                <a:lnTo>
                  <a:pt x="9626" y="7624"/>
                </a:lnTo>
                <a:cubicBezTo>
                  <a:pt x="9626" y="7682"/>
                  <a:pt x="9650" y="7729"/>
                  <a:pt x="9679" y="7729"/>
                </a:cubicBezTo>
                <a:cubicBezTo>
                  <a:pt x="9708" y="7729"/>
                  <a:pt x="9732" y="7682"/>
                  <a:pt x="9732" y="7624"/>
                </a:cubicBezTo>
                <a:lnTo>
                  <a:pt x="9732" y="7404"/>
                </a:lnTo>
                <a:cubicBezTo>
                  <a:pt x="9732" y="7347"/>
                  <a:pt x="9708" y="7300"/>
                  <a:pt x="9679" y="7300"/>
                </a:cubicBezTo>
                <a:close/>
                <a:moveTo>
                  <a:pt x="10529" y="7300"/>
                </a:moveTo>
                <a:cubicBezTo>
                  <a:pt x="10500" y="7300"/>
                  <a:pt x="10476" y="7347"/>
                  <a:pt x="10476" y="7404"/>
                </a:cubicBezTo>
                <a:lnTo>
                  <a:pt x="10476" y="7624"/>
                </a:lnTo>
                <a:cubicBezTo>
                  <a:pt x="10476" y="7682"/>
                  <a:pt x="10500" y="7729"/>
                  <a:pt x="10529" y="7729"/>
                </a:cubicBezTo>
                <a:cubicBezTo>
                  <a:pt x="10558" y="7729"/>
                  <a:pt x="10582" y="7682"/>
                  <a:pt x="10582" y="7624"/>
                </a:cubicBezTo>
                <a:lnTo>
                  <a:pt x="10582" y="7404"/>
                </a:lnTo>
                <a:cubicBezTo>
                  <a:pt x="10582" y="7347"/>
                  <a:pt x="10558" y="7300"/>
                  <a:pt x="10529" y="7300"/>
                </a:cubicBezTo>
                <a:close/>
                <a:moveTo>
                  <a:pt x="10844" y="7300"/>
                </a:moveTo>
                <a:cubicBezTo>
                  <a:pt x="10814" y="7300"/>
                  <a:pt x="10791" y="7347"/>
                  <a:pt x="10791" y="7404"/>
                </a:cubicBezTo>
                <a:lnTo>
                  <a:pt x="10791" y="7624"/>
                </a:lnTo>
                <a:cubicBezTo>
                  <a:pt x="10791" y="7682"/>
                  <a:pt x="10814" y="7729"/>
                  <a:pt x="10844" y="7729"/>
                </a:cubicBezTo>
                <a:cubicBezTo>
                  <a:pt x="10873" y="7729"/>
                  <a:pt x="10895" y="7682"/>
                  <a:pt x="10895" y="7624"/>
                </a:cubicBezTo>
                <a:lnTo>
                  <a:pt x="10895" y="7404"/>
                </a:lnTo>
                <a:cubicBezTo>
                  <a:pt x="10895" y="7347"/>
                  <a:pt x="10873" y="7300"/>
                  <a:pt x="10844" y="7300"/>
                </a:cubicBezTo>
                <a:close/>
                <a:moveTo>
                  <a:pt x="11692" y="7300"/>
                </a:moveTo>
                <a:cubicBezTo>
                  <a:pt x="11663" y="7300"/>
                  <a:pt x="11640" y="7347"/>
                  <a:pt x="11640" y="7404"/>
                </a:cubicBezTo>
                <a:lnTo>
                  <a:pt x="11640" y="7624"/>
                </a:lnTo>
                <a:cubicBezTo>
                  <a:pt x="11640" y="7682"/>
                  <a:pt x="11663" y="7729"/>
                  <a:pt x="11692" y="7729"/>
                </a:cubicBezTo>
                <a:cubicBezTo>
                  <a:pt x="11721" y="7729"/>
                  <a:pt x="11745" y="7682"/>
                  <a:pt x="11745" y="7624"/>
                </a:cubicBezTo>
                <a:lnTo>
                  <a:pt x="11745" y="7404"/>
                </a:lnTo>
                <a:cubicBezTo>
                  <a:pt x="11745" y="7347"/>
                  <a:pt x="11721" y="7300"/>
                  <a:pt x="11692" y="7300"/>
                </a:cubicBezTo>
                <a:close/>
                <a:moveTo>
                  <a:pt x="12007" y="7300"/>
                </a:moveTo>
                <a:cubicBezTo>
                  <a:pt x="11978" y="7300"/>
                  <a:pt x="11955" y="7347"/>
                  <a:pt x="11955" y="7404"/>
                </a:cubicBezTo>
                <a:lnTo>
                  <a:pt x="11955" y="7624"/>
                </a:lnTo>
                <a:cubicBezTo>
                  <a:pt x="11955" y="7682"/>
                  <a:pt x="11978" y="7729"/>
                  <a:pt x="12007" y="7729"/>
                </a:cubicBezTo>
                <a:cubicBezTo>
                  <a:pt x="12036" y="7729"/>
                  <a:pt x="12060" y="7682"/>
                  <a:pt x="12060" y="7624"/>
                </a:cubicBezTo>
                <a:lnTo>
                  <a:pt x="12060" y="7404"/>
                </a:lnTo>
                <a:cubicBezTo>
                  <a:pt x="12060" y="7347"/>
                  <a:pt x="12036" y="7300"/>
                  <a:pt x="12007" y="7300"/>
                </a:cubicBezTo>
                <a:close/>
                <a:moveTo>
                  <a:pt x="12856" y="7300"/>
                </a:moveTo>
                <a:cubicBezTo>
                  <a:pt x="12827" y="7300"/>
                  <a:pt x="12804" y="7347"/>
                  <a:pt x="12804" y="7404"/>
                </a:cubicBezTo>
                <a:lnTo>
                  <a:pt x="12804" y="7624"/>
                </a:lnTo>
                <a:cubicBezTo>
                  <a:pt x="12804" y="7682"/>
                  <a:pt x="12827" y="7729"/>
                  <a:pt x="12856" y="7729"/>
                </a:cubicBezTo>
                <a:cubicBezTo>
                  <a:pt x="12886" y="7729"/>
                  <a:pt x="12909" y="7682"/>
                  <a:pt x="12909" y="7624"/>
                </a:cubicBezTo>
                <a:lnTo>
                  <a:pt x="12909" y="7404"/>
                </a:lnTo>
                <a:cubicBezTo>
                  <a:pt x="12909" y="7347"/>
                  <a:pt x="12886" y="7300"/>
                  <a:pt x="12856" y="7300"/>
                </a:cubicBezTo>
                <a:close/>
                <a:moveTo>
                  <a:pt x="13171" y="7300"/>
                </a:moveTo>
                <a:cubicBezTo>
                  <a:pt x="13142" y="7300"/>
                  <a:pt x="13118" y="7347"/>
                  <a:pt x="13118" y="7404"/>
                </a:cubicBezTo>
                <a:lnTo>
                  <a:pt x="13118" y="7624"/>
                </a:lnTo>
                <a:cubicBezTo>
                  <a:pt x="13118" y="7682"/>
                  <a:pt x="13142" y="7729"/>
                  <a:pt x="13171" y="7729"/>
                </a:cubicBezTo>
                <a:cubicBezTo>
                  <a:pt x="13200" y="7729"/>
                  <a:pt x="13224" y="7682"/>
                  <a:pt x="13224" y="7624"/>
                </a:cubicBezTo>
                <a:lnTo>
                  <a:pt x="13224" y="7404"/>
                </a:lnTo>
                <a:cubicBezTo>
                  <a:pt x="13224" y="7347"/>
                  <a:pt x="13200" y="7300"/>
                  <a:pt x="13171" y="7300"/>
                </a:cubicBezTo>
                <a:close/>
                <a:moveTo>
                  <a:pt x="14021" y="7300"/>
                </a:moveTo>
                <a:cubicBezTo>
                  <a:pt x="13992" y="7300"/>
                  <a:pt x="13968" y="7347"/>
                  <a:pt x="13968" y="7404"/>
                </a:cubicBezTo>
                <a:lnTo>
                  <a:pt x="13968" y="7624"/>
                </a:lnTo>
                <a:cubicBezTo>
                  <a:pt x="13968" y="7682"/>
                  <a:pt x="13992" y="7729"/>
                  <a:pt x="14021" y="7729"/>
                </a:cubicBezTo>
                <a:cubicBezTo>
                  <a:pt x="14050" y="7729"/>
                  <a:pt x="14074" y="7682"/>
                  <a:pt x="14074" y="7624"/>
                </a:cubicBezTo>
                <a:lnTo>
                  <a:pt x="14074" y="7404"/>
                </a:lnTo>
                <a:cubicBezTo>
                  <a:pt x="14074" y="7347"/>
                  <a:pt x="14050" y="7300"/>
                  <a:pt x="14021" y="7300"/>
                </a:cubicBezTo>
                <a:close/>
                <a:moveTo>
                  <a:pt x="14335" y="7300"/>
                </a:moveTo>
                <a:cubicBezTo>
                  <a:pt x="14306" y="7300"/>
                  <a:pt x="14282" y="7347"/>
                  <a:pt x="14282" y="7404"/>
                </a:cubicBezTo>
                <a:lnTo>
                  <a:pt x="14282" y="7624"/>
                </a:lnTo>
                <a:cubicBezTo>
                  <a:pt x="14282" y="7682"/>
                  <a:pt x="14306" y="7729"/>
                  <a:pt x="14335" y="7729"/>
                </a:cubicBezTo>
                <a:cubicBezTo>
                  <a:pt x="14364" y="7729"/>
                  <a:pt x="14388" y="7682"/>
                  <a:pt x="14388" y="7624"/>
                </a:cubicBezTo>
                <a:lnTo>
                  <a:pt x="14388" y="7404"/>
                </a:lnTo>
                <a:cubicBezTo>
                  <a:pt x="14388" y="7347"/>
                  <a:pt x="14364" y="7300"/>
                  <a:pt x="14335" y="7300"/>
                </a:cubicBezTo>
                <a:close/>
                <a:moveTo>
                  <a:pt x="15185" y="7300"/>
                </a:moveTo>
                <a:cubicBezTo>
                  <a:pt x="15156" y="7300"/>
                  <a:pt x="15132" y="7347"/>
                  <a:pt x="15132" y="7404"/>
                </a:cubicBezTo>
                <a:lnTo>
                  <a:pt x="15132" y="7624"/>
                </a:lnTo>
                <a:cubicBezTo>
                  <a:pt x="15132" y="7682"/>
                  <a:pt x="15156" y="7729"/>
                  <a:pt x="15185" y="7729"/>
                </a:cubicBezTo>
                <a:cubicBezTo>
                  <a:pt x="15214" y="7729"/>
                  <a:pt x="15237" y="7682"/>
                  <a:pt x="15237" y="7624"/>
                </a:cubicBezTo>
                <a:lnTo>
                  <a:pt x="15237" y="7404"/>
                </a:lnTo>
                <a:cubicBezTo>
                  <a:pt x="15237" y="7347"/>
                  <a:pt x="15214" y="7300"/>
                  <a:pt x="15185" y="7300"/>
                </a:cubicBezTo>
                <a:close/>
                <a:moveTo>
                  <a:pt x="15500" y="7300"/>
                </a:moveTo>
                <a:cubicBezTo>
                  <a:pt x="15470" y="7300"/>
                  <a:pt x="15447" y="7347"/>
                  <a:pt x="15447" y="7404"/>
                </a:cubicBezTo>
                <a:lnTo>
                  <a:pt x="15447" y="7624"/>
                </a:lnTo>
                <a:cubicBezTo>
                  <a:pt x="15447" y="7682"/>
                  <a:pt x="15470" y="7729"/>
                  <a:pt x="15500" y="7729"/>
                </a:cubicBezTo>
                <a:cubicBezTo>
                  <a:pt x="15529" y="7729"/>
                  <a:pt x="15551" y="7682"/>
                  <a:pt x="15551" y="7624"/>
                </a:cubicBezTo>
                <a:lnTo>
                  <a:pt x="15551" y="7404"/>
                </a:lnTo>
                <a:cubicBezTo>
                  <a:pt x="15551" y="7347"/>
                  <a:pt x="15529" y="7300"/>
                  <a:pt x="15500" y="7300"/>
                </a:cubicBezTo>
                <a:close/>
                <a:moveTo>
                  <a:pt x="16349" y="7300"/>
                </a:moveTo>
                <a:cubicBezTo>
                  <a:pt x="16320" y="7300"/>
                  <a:pt x="16296" y="7347"/>
                  <a:pt x="16296" y="7404"/>
                </a:cubicBezTo>
                <a:lnTo>
                  <a:pt x="16296" y="7624"/>
                </a:lnTo>
                <a:cubicBezTo>
                  <a:pt x="16296" y="7682"/>
                  <a:pt x="16320" y="7729"/>
                  <a:pt x="16349" y="7729"/>
                </a:cubicBezTo>
                <a:cubicBezTo>
                  <a:pt x="16378" y="7729"/>
                  <a:pt x="16401" y="7682"/>
                  <a:pt x="16401" y="7624"/>
                </a:cubicBezTo>
                <a:lnTo>
                  <a:pt x="16401" y="7404"/>
                </a:lnTo>
                <a:cubicBezTo>
                  <a:pt x="16401" y="7347"/>
                  <a:pt x="16378" y="7300"/>
                  <a:pt x="16349" y="7300"/>
                </a:cubicBezTo>
                <a:close/>
                <a:moveTo>
                  <a:pt x="16663" y="7300"/>
                </a:moveTo>
                <a:cubicBezTo>
                  <a:pt x="16634" y="7300"/>
                  <a:pt x="16611" y="7347"/>
                  <a:pt x="16611" y="7404"/>
                </a:cubicBezTo>
                <a:lnTo>
                  <a:pt x="16611" y="7624"/>
                </a:lnTo>
                <a:cubicBezTo>
                  <a:pt x="16611" y="7682"/>
                  <a:pt x="16634" y="7729"/>
                  <a:pt x="16663" y="7729"/>
                </a:cubicBezTo>
                <a:cubicBezTo>
                  <a:pt x="16692" y="7729"/>
                  <a:pt x="16716" y="7682"/>
                  <a:pt x="16716" y="7624"/>
                </a:cubicBezTo>
                <a:lnTo>
                  <a:pt x="16716" y="7404"/>
                </a:lnTo>
                <a:cubicBezTo>
                  <a:pt x="16716" y="7347"/>
                  <a:pt x="16692" y="7300"/>
                  <a:pt x="16663" y="7300"/>
                </a:cubicBezTo>
                <a:close/>
                <a:moveTo>
                  <a:pt x="17512" y="7300"/>
                </a:moveTo>
                <a:cubicBezTo>
                  <a:pt x="17483" y="7300"/>
                  <a:pt x="17459" y="7347"/>
                  <a:pt x="17459" y="7404"/>
                </a:cubicBezTo>
                <a:lnTo>
                  <a:pt x="17459" y="7624"/>
                </a:lnTo>
                <a:cubicBezTo>
                  <a:pt x="17459" y="7682"/>
                  <a:pt x="17483" y="7729"/>
                  <a:pt x="17512" y="7729"/>
                </a:cubicBezTo>
                <a:cubicBezTo>
                  <a:pt x="17541" y="7729"/>
                  <a:pt x="17565" y="7682"/>
                  <a:pt x="17565" y="7624"/>
                </a:cubicBezTo>
                <a:lnTo>
                  <a:pt x="17565" y="7404"/>
                </a:lnTo>
                <a:cubicBezTo>
                  <a:pt x="17565" y="7347"/>
                  <a:pt x="17541" y="7300"/>
                  <a:pt x="17512" y="7300"/>
                </a:cubicBezTo>
                <a:close/>
                <a:moveTo>
                  <a:pt x="17827" y="7300"/>
                </a:moveTo>
                <a:cubicBezTo>
                  <a:pt x="17798" y="7300"/>
                  <a:pt x="17774" y="7347"/>
                  <a:pt x="17774" y="7404"/>
                </a:cubicBezTo>
                <a:lnTo>
                  <a:pt x="17774" y="7624"/>
                </a:lnTo>
                <a:cubicBezTo>
                  <a:pt x="17774" y="7682"/>
                  <a:pt x="17798" y="7729"/>
                  <a:pt x="17827" y="7729"/>
                </a:cubicBezTo>
                <a:cubicBezTo>
                  <a:pt x="17856" y="7729"/>
                  <a:pt x="17880" y="7682"/>
                  <a:pt x="17880" y="7624"/>
                </a:cubicBezTo>
                <a:lnTo>
                  <a:pt x="17880" y="7404"/>
                </a:lnTo>
                <a:cubicBezTo>
                  <a:pt x="17880" y="7347"/>
                  <a:pt x="17856" y="7300"/>
                  <a:pt x="17827" y="7300"/>
                </a:cubicBezTo>
                <a:close/>
                <a:moveTo>
                  <a:pt x="18677" y="7300"/>
                </a:moveTo>
                <a:cubicBezTo>
                  <a:pt x="18648" y="7300"/>
                  <a:pt x="18624" y="7347"/>
                  <a:pt x="18624" y="7404"/>
                </a:cubicBezTo>
                <a:lnTo>
                  <a:pt x="18624" y="7624"/>
                </a:lnTo>
                <a:cubicBezTo>
                  <a:pt x="18624" y="7682"/>
                  <a:pt x="18648" y="7729"/>
                  <a:pt x="18677" y="7729"/>
                </a:cubicBezTo>
                <a:cubicBezTo>
                  <a:pt x="18706" y="7729"/>
                  <a:pt x="18730" y="7682"/>
                  <a:pt x="18730" y="7624"/>
                </a:cubicBezTo>
                <a:lnTo>
                  <a:pt x="18730" y="7404"/>
                </a:lnTo>
                <a:cubicBezTo>
                  <a:pt x="18730" y="7347"/>
                  <a:pt x="18706" y="7300"/>
                  <a:pt x="18677" y="7300"/>
                </a:cubicBezTo>
                <a:close/>
                <a:moveTo>
                  <a:pt x="18991" y="7300"/>
                </a:moveTo>
                <a:cubicBezTo>
                  <a:pt x="18962" y="7300"/>
                  <a:pt x="18938" y="7347"/>
                  <a:pt x="18938" y="7404"/>
                </a:cubicBezTo>
                <a:lnTo>
                  <a:pt x="18938" y="7624"/>
                </a:lnTo>
                <a:cubicBezTo>
                  <a:pt x="18938" y="7682"/>
                  <a:pt x="18962" y="7729"/>
                  <a:pt x="18991" y="7729"/>
                </a:cubicBezTo>
                <a:cubicBezTo>
                  <a:pt x="19020" y="7729"/>
                  <a:pt x="19044" y="7682"/>
                  <a:pt x="19044" y="7624"/>
                </a:cubicBezTo>
                <a:lnTo>
                  <a:pt x="19044" y="7404"/>
                </a:lnTo>
                <a:cubicBezTo>
                  <a:pt x="19044" y="7347"/>
                  <a:pt x="19020" y="7300"/>
                  <a:pt x="18991" y="7300"/>
                </a:cubicBezTo>
                <a:close/>
                <a:moveTo>
                  <a:pt x="19841" y="7300"/>
                </a:moveTo>
                <a:cubicBezTo>
                  <a:pt x="19812" y="7300"/>
                  <a:pt x="19788" y="7347"/>
                  <a:pt x="19788" y="7404"/>
                </a:cubicBezTo>
                <a:lnTo>
                  <a:pt x="19788" y="7624"/>
                </a:lnTo>
                <a:cubicBezTo>
                  <a:pt x="19788" y="7682"/>
                  <a:pt x="19812" y="7729"/>
                  <a:pt x="19841" y="7729"/>
                </a:cubicBezTo>
                <a:cubicBezTo>
                  <a:pt x="19870" y="7729"/>
                  <a:pt x="19894" y="7682"/>
                  <a:pt x="19894" y="7624"/>
                </a:cubicBezTo>
                <a:lnTo>
                  <a:pt x="19894" y="7404"/>
                </a:lnTo>
                <a:cubicBezTo>
                  <a:pt x="19894" y="7347"/>
                  <a:pt x="19870" y="7300"/>
                  <a:pt x="19841" y="7300"/>
                </a:cubicBezTo>
                <a:close/>
                <a:moveTo>
                  <a:pt x="20155" y="7300"/>
                </a:moveTo>
                <a:cubicBezTo>
                  <a:pt x="20126" y="7300"/>
                  <a:pt x="20102" y="7347"/>
                  <a:pt x="20102" y="7404"/>
                </a:cubicBezTo>
                <a:lnTo>
                  <a:pt x="20102" y="7624"/>
                </a:lnTo>
                <a:cubicBezTo>
                  <a:pt x="20102" y="7682"/>
                  <a:pt x="20126" y="7729"/>
                  <a:pt x="20155" y="7729"/>
                </a:cubicBezTo>
                <a:cubicBezTo>
                  <a:pt x="20184" y="7729"/>
                  <a:pt x="20207" y="7682"/>
                  <a:pt x="20207" y="7624"/>
                </a:cubicBezTo>
                <a:lnTo>
                  <a:pt x="20207" y="7404"/>
                </a:lnTo>
                <a:cubicBezTo>
                  <a:pt x="20207" y="7347"/>
                  <a:pt x="20184" y="7300"/>
                  <a:pt x="20155" y="7300"/>
                </a:cubicBezTo>
                <a:close/>
                <a:moveTo>
                  <a:pt x="21004" y="7300"/>
                </a:moveTo>
                <a:cubicBezTo>
                  <a:pt x="20975" y="7300"/>
                  <a:pt x="20952" y="7347"/>
                  <a:pt x="20952" y="7404"/>
                </a:cubicBezTo>
                <a:lnTo>
                  <a:pt x="20952" y="7624"/>
                </a:lnTo>
                <a:cubicBezTo>
                  <a:pt x="20952" y="7682"/>
                  <a:pt x="20975" y="7729"/>
                  <a:pt x="21004" y="7729"/>
                </a:cubicBezTo>
                <a:cubicBezTo>
                  <a:pt x="21033" y="7729"/>
                  <a:pt x="21057" y="7682"/>
                  <a:pt x="21057" y="7624"/>
                </a:cubicBezTo>
                <a:lnTo>
                  <a:pt x="21057" y="7404"/>
                </a:lnTo>
                <a:cubicBezTo>
                  <a:pt x="21057" y="7347"/>
                  <a:pt x="21033" y="7300"/>
                  <a:pt x="21004" y="7300"/>
                </a:cubicBezTo>
                <a:close/>
                <a:moveTo>
                  <a:pt x="21319" y="7300"/>
                </a:moveTo>
                <a:cubicBezTo>
                  <a:pt x="21289" y="7300"/>
                  <a:pt x="21267" y="7347"/>
                  <a:pt x="21267" y="7404"/>
                </a:cubicBezTo>
                <a:lnTo>
                  <a:pt x="21267" y="7624"/>
                </a:lnTo>
                <a:cubicBezTo>
                  <a:pt x="21267" y="7682"/>
                  <a:pt x="21289" y="7729"/>
                  <a:pt x="21319" y="7729"/>
                </a:cubicBezTo>
                <a:cubicBezTo>
                  <a:pt x="21348" y="7729"/>
                  <a:pt x="21372" y="7682"/>
                  <a:pt x="21372" y="7624"/>
                </a:cubicBezTo>
                <a:lnTo>
                  <a:pt x="21372" y="7404"/>
                </a:lnTo>
                <a:cubicBezTo>
                  <a:pt x="21372" y="7347"/>
                  <a:pt x="21348" y="7300"/>
                  <a:pt x="21319" y="7300"/>
                </a:cubicBezTo>
                <a:close/>
                <a:moveTo>
                  <a:pt x="281" y="8029"/>
                </a:moveTo>
                <a:cubicBezTo>
                  <a:pt x="252" y="8029"/>
                  <a:pt x="228" y="8077"/>
                  <a:pt x="228" y="8134"/>
                </a:cubicBezTo>
                <a:lnTo>
                  <a:pt x="228" y="8354"/>
                </a:lnTo>
                <a:cubicBezTo>
                  <a:pt x="228" y="8412"/>
                  <a:pt x="252" y="8459"/>
                  <a:pt x="281" y="8459"/>
                </a:cubicBezTo>
                <a:cubicBezTo>
                  <a:pt x="311" y="8459"/>
                  <a:pt x="334" y="8412"/>
                  <a:pt x="334" y="8354"/>
                </a:cubicBezTo>
                <a:lnTo>
                  <a:pt x="334" y="8134"/>
                </a:lnTo>
                <a:cubicBezTo>
                  <a:pt x="334" y="8077"/>
                  <a:pt x="311" y="8029"/>
                  <a:pt x="281" y="8029"/>
                </a:cubicBezTo>
                <a:close/>
                <a:moveTo>
                  <a:pt x="596" y="8029"/>
                </a:moveTo>
                <a:cubicBezTo>
                  <a:pt x="567" y="8029"/>
                  <a:pt x="543" y="8077"/>
                  <a:pt x="543" y="8134"/>
                </a:cubicBezTo>
                <a:lnTo>
                  <a:pt x="543" y="8354"/>
                </a:lnTo>
                <a:cubicBezTo>
                  <a:pt x="543" y="8412"/>
                  <a:pt x="567" y="8459"/>
                  <a:pt x="596" y="8459"/>
                </a:cubicBezTo>
                <a:cubicBezTo>
                  <a:pt x="625" y="8459"/>
                  <a:pt x="649" y="8412"/>
                  <a:pt x="649" y="8354"/>
                </a:cubicBezTo>
                <a:lnTo>
                  <a:pt x="649" y="8134"/>
                </a:lnTo>
                <a:cubicBezTo>
                  <a:pt x="649" y="8077"/>
                  <a:pt x="625" y="8029"/>
                  <a:pt x="596" y="8029"/>
                </a:cubicBezTo>
                <a:close/>
                <a:moveTo>
                  <a:pt x="1446" y="8029"/>
                </a:moveTo>
                <a:cubicBezTo>
                  <a:pt x="1417" y="8029"/>
                  <a:pt x="1393" y="8077"/>
                  <a:pt x="1393" y="8134"/>
                </a:cubicBezTo>
                <a:lnTo>
                  <a:pt x="1393" y="8354"/>
                </a:lnTo>
                <a:cubicBezTo>
                  <a:pt x="1393" y="8412"/>
                  <a:pt x="1417" y="8459"/>
                  <a:pt x="1446" y="8459"/>
                </a:cubicBezTo>
                <a:cubicBezTo>
                  <a:pt x="1475" y="8459"/>
                  <a:pt x="1499" y="8412"/>
                  <a:pt x="1499" y="8354"/>
                </a:cubicBezTo>
                <a:lnTo>
                  <a:pt x="1499" y="8134"/>
                </a:lnTo>
                <a:cubicBezTo>
                  <a:pt x="1499" y="8077"/>
                  <a:pt x="1475" y="8029"/>
                  <a:pt x="1446" y="8029"/>
                </a:cubicBezTo>
                <a:close/>
                <a:moveTo>
                  <a:pt x="1760" y="8029"/>
                </a:moveTo>
                <a:cubicBezTo>
                  <a:pt x="1731" y="8029"/>
                  <a:pt x="1707" y="8077"/>
                  <a:pt x="1707" y="8134"/>
                </a:cubicBezTo>
                <a:lnTo>
                  <a:pt x="1707" y="8354"/>
                </a:lnTo>
                <a:cubicBezTo>
                  <a:pt x="1707" y="8412"/>
                  <a:pt x="1731" y="8459"/>
                  <a:pt x="1760" y="8459"/>
                </a:cubicBezTo>
                <a:cubicBezTo>
                  <a:pt x="1789" y="8459"/>
                  <a:pt x="1813" y="8412"/>
                  <a:pt x="1813" y="8354"/>
                </a:cubicBezTo>
                <a:lnTo>
                  <a:pt x="1813" y="8134"/>
                </a:lnTo>
                <a:cubicBezTo>
                  <a:pt x="1813" y="8077"/>
                  <a:pt x="1789" y="8029"/>
                  <a:pt x="1760" y="8029"/>
                </a:cubicBezTo>
                <a:close/>
                <a:moveTo>
                  <a:pt x="2610" y="8029"/>
                </a:moveTo>
                <a:cubicBezTo>
                  <a:pt x="2581" y="8029"/>
                  <a:pt x="2557" y="8077"/>
                  <a:pt x="2557" y="8134"/>
                </a:cubicBezTo>
                <a:lnTo>
                  <a:pt x="2557" y="8354"/>
                </a:lnTo>
                <a:cubicBezTo>
                  <a:pt x="2557" y="8412"/>
                  <a:pt x="2581" y="8459"/>
                  <a:pt x="2610" y="8459"/>
                </a:cubicBezTo>
                <a:cubicBezTo>
                  <a:pt x="2639" y="8459"/>
                  <a:pt x="2662" y="8412"/>
                  <a:pt x="2662" y="8354"/>
                </a:cubicBezTo>
                <a:lnTo>
                  <a:pt x="2662" y="8134"/>
                </a:lnTo>
                <a:cubicBezTo>
                  <a:pt x="2662" y="8077"/>
                  <a:pt x="2639" y="8029"/>
                  <a:pt x="2610" y="8029"/>
                </a:cubicBezTo>
                <a:close/>
                <a:moveTo>
                  <a:pt x="2924" y="8029"/>
                </a:moveTo>
                <a:cubicBezTo>
                  <a:pt x="2895" y="8029"/>
                  <a:pt x="2871" y="8077"/>
                  <a:pt x="2871" y="8134"/>
                </a:cubicBezTo>
                <a:lnTo>
                  <a:pt x="2871" y="8354"/>
                </a:lnTo>
                <a:cubicBezTo>
                  <a:pt x="2871" y="8412"/>
                  <a:pt x="2895" y="8459"/>
                  <a:pt x="2924" y="8459"/>
                </a:cubicBezTo>
                <a:cubicBezTo>
                  <a:pt x="2954" y="8459"/>
                  <a:pt x="2976" y="8412"/>
                  <a:pt x="2976" y="8354"/>
                </a:cubicBezTo>
                <a:lnTo>
                  <a:pt x="2976" y="8134"/>
                </a:lnTo>
                <a:cubicBezTo>
                  <a:pt x="2976" y="8077"/>
                  <a:pt x="2954" y="8029"/>
                  <a:pt x="2924" y="8029"/>
                </a:cubicBezTo>
                <a:close/>
                <a:moveTo>
                  <a:pt x="3773" y="8029"/>
                </a:moveTo>
                <a:cubicBezTo>
                  <a:pt x="3744" y="8029"/>
                  <a:pt x="3721" y="8077"/>
                  <a:pt x="3721" y="8134"/>
                </a:cubicBezTo>
                <a:lnTo>
                  <a:pt x="3721" y="8354"/>
                </a:lnTo>
                <a:cubicBezTo>
                  <a:pt x="3721" y="8412"/>
                  <a:pt x="3744" y="8459"/>
                  <a:pt x="3773" y="8459"/>
                </a:cubicBezTo>
                <a:cubicBezTo>
                  <a:pt x="3802" y="8459"/>
                  <a:pt x="3826" y="8412"/>
                  <a:pt x="3826" y="8354"/>
                </a:cubicBezTo>
                <a:lnTo>
                  <a:pt x="3826" y="8134"/>
                </a:lnTo>
                <a:cubicBezTo>
                  <a:pt x="3826" y="8077"/>
                  <a:pt x="3802" y="8029"/>
                  <a:pt x="3773" y="8029"/>
                </a:cubicBezTo>
                <a:close/>
                <a:moveTo>
                  <a:pt x="4088" y="8029"/>
                </a:moveTo>
                <a:cubicBezTo>
                  <a:pt x="4058" y="8029"/>
                  <a:pt x="4035" y="8077"/>
                  <a:pt x="4035" y="8134"/>
                </a:cubicBezTo>
                <a:lnTo>
                  <a:pt x="4035" y="8354"/>
                </a:lnTo>
                <a:cubicBezTo>
                  <a:pt x="4035" y="8412"/>
                  <a:pt x="4058" y="8459"/>
                  <a:pt x="4088" y="8459"/>
                </a:cubicBezTo>
                <a:cubicBezTo>
                  <a:pt x="4117" y="8459"/>
                  <a:pt x="4141" y="8412"/>
                  <a:pt x="4141" y="8354"/>
                </a:cubicBezTo>
                <a:lnTo>
                  <a:pt x="4141" y="8134"/>
                </a:lnTo>
                <a:cubicBezTo>
                  <a:pt x="4141" y="8077"/>
                  <a:pt x="4117" y="8029"/>
                  <a:pt x="4088" y="8029"/>
                </a:cubicBezTo>
                <a:close/>
                <a:moveTo>
                  <a:pt x="4937" y="8029"/>
                </a:moveTo>
                <a:cubicBezTo>
                  <a:pt x="4908" y="8029"/>
                  <a:pt x="4884" y="8077"/>
                  <a:pt x="4884" y="8134"/>
                </a:cubicBezTo>
                <a:lnTo>
                  <a:pt x="4884" y="8354"/>
                </a:lnTo>
                <a:cubicBezTo>
                  <a:pt x="4884" y="8412"/>
                  <a:pt x="4908" y="8459"/>
                  <a:pt x="4937" y="8459"/>
                </a:cubicBezTo>
                <a:cubicBezTo>
                  <a:pt x="4966" y="8459"/>
                  <a:pt x="4990" y="8412"/>
                  <a:pt x="4990" y="8354"/>
                </a:cubicBezTo>
                <a:lnTo>
                  <a:pt x="4990" y="8134"/>
                </a:lnTo>
                <a:cubicBezTo>
                  <a:pt x="4990" y="8077"/>
                  <a:pt x="4966" y="8029"/>
                  <a:pt x="4937" y="8029"/>
                </a:cubicBezTo>
                <a:close/>
                <a:moveTo>
                  <a:pt x="5252" y="8029"/>
                </a:moveTo>
                <a:cubicBezTo>
                  <a:pt x="5223" y="8029"/>
                  <a:pt x="5199" y="8077"/>
                  <a:pt x="5199" y="8134"/>
                </a:cubicBezTo>
                <a:lnTo>
                  <a:pt x="5199" y="8354"/>
                </a:lnTo>
                <a:cubicBezTo>
                  <a:pt x="5199" y="8412"/>
                  <a:pt x="5223" y="8459"/>
                  <a:pt x="5252" y="8459"/>
                </a:cubicBezTo>
                <a:cubicBezTo>
                  <a:pt x="5281" y="8459"/>
                  <a:pt x="5305" y="8412"/>
                  <a:pt x="5305" y="8354"/>
                </a:cubicBezTo>
                <a:lnTo>
                  <a:pt x="5305" y="8134"/>
                </a:lnTo>
                <a:cubicBezTo>
                  <a:pt x="5305" y="8077"/>
                  <a:pt x="5281" y="8029"/>
                  <a:pt x="5252" y="8029"/>
                </a:cubicBezTo>
                <a:close/>
                <a:moveTo>
                  <a:pt x="6102" y="8029"/>
                </a:moveTo>
                <a:cubicBezTo>
                  <a:pt x="6072" y="8029"/>
                  <a:pt x="6049" y="8077"/>
                  <a:pt x="6049" y="8134"/>
                </a:cubicBezTo>
                <a:lnTo>
                  <a:pt x="6049" y="8354"/>
                </a:lnTo>
                <a:cubicBezTo>
                  <a:pt x="6049" y="8412"/>
                  <a:pt x="6072" y="8459"/>
                  <a:pt x="6102" y="8459"/>
                </a:cubicBezTo>
                <a:cubicBezTo>
                  <a:pt x="6131" y="8459"/>
                  <a:pt x="6155" y="8412"/>
                  <a:pt x="6155" y="8354"/>
                </a:cubicBezTo>
                <a:lnTo>
                  <a:pt x="6155" y="8134"/>
                </a:lnTo>
                <a:cubicBezTo>
                  <a:pt x="6155" y="8077"/>
                  <a:pt x="6131" y="8029"/>
                  <a:pt x="6102" y="8029"/>
                </a:cubicBezTo>
                <a:close/>
                <a:moveTo>
                  <a:pt x="6416" y="8029"/>
                </a:moveTo>
                <a:cubicBezTo>
                  <a:pt x="6387" y="8029"/>
                  <a:pt x="6363" y="8077"/>
                  <a:pt x="6363" y="8134"/>
                </a:cubicBezTo>
                <a:lnTo>
                  <a:pt x="6363" y="8354"/>
                </a:lnTo>
                <a:cubicBezTo>
                  <a:pt x="6363" y="8412"/>
                  <a:pt x="6387" y="8459"/>
                  <a:pt x="6416" y="8459"/>
                </a:cubicBezTo>
                <a:cubicBezTo>
                  <a:pt x="6445" y="8459"/>
                  <a:pt x="6469" y="8412"/>
                  <a:pt x="6469" y="8354"/>
                </a:cubicBezTo>
                <a:lnTo>
                  <a:pt x="6469" y="8134"/>
                </a:lnTo>
                <a:cubicBezTo>
                  <a:pt x="6469" y="8077"/>
                  <a:pt x="6445" y="8029"/>
                  <a:pt x="6416" y="8029"/>
                </a:cubicBezTo>
                <a:close/>
                <a:moveTo>
                  <a:pt x="7266" y="8029"/>
                </a:moveTo>
                <a:cubicBezTo>
                  <a:pt x="7237" y="8029"/>
                  <a:pt x="7213" y="8077"/>
                  <a:pt x="7213" y="8134"/>
                </a:cubicBezTo>
                <a:lnTo>
                  <a:pt x="7213" y="8354"/>
                </a:lnTo>
                <a:cubicBezTo>
                  <a:pt x="7213" y="8412"/>
                  <a:pt x="7237" y="8459"/>
                  <a:pt x="7266" y="8459"/>
                </a:cubicBezTo>
                <a:cubicBezTo>
                  <a:pt x="7295" y="8459"/>
                  <a:pt x="7318" y="8412"/>
                  <a:pt x="7318" y="8354"/>
                </a:cubicBezTo>
                <a:lnTo>
                  <a:pt x="7318" y="8134"/>
                </a:lnTo>
                <a:cubicBezTo>
                  <a:pt x="7318" y="8077"/>
                  <a:pt x="7295" y="8029"/>
                  <a:pt x="7266" y="8029"/>
                </a:cubicBezTo>
                <a:close/>
                <a:moveTo>
                  <a:pt x="7580" y="8029"/>
                </a:moveTo>
                <a:cubicBezTo>
                  <a:pt x="7551" y="8029"/>
                  <a:pt x="7527" y="8077"/>
                  <a:pt x="7527" y="8134"/>
                </a:cubicBezTo>
                <a:lnTo>
                  <a:pt x="7527" y="8354"/>
                </a:lnTo>
                <a:cubicBezTo>
                  <a:pt x="7527" y="8412"/>
                  <a:pt x="7551" y="8459"/>
                  <a:pt x="7580" y="8459"/>
                </a:cubicBezTo>
                <a:cubicBezTo>
                  <a:pt x="7609" y="8459"/>
                  <a:pt x="7632" y="8412"/>
                  <a:pt x="7632" y="8354"/>
                </a:cubicBezTo>
                <a:lnTo>
                  <a:pt x="7632" y="8134"/>
                </a:lnTo>
                <a:cubicBezTo>
                  <a:pt x="7632" y="8077"/>
                  <a:pt x="7609" y="8029"/>
                  <a:pt x="7580" y="8029"/>
                </a:cubicBezTo>
                <a:close/>
                <a:moveTo>
                  <a:pt x="8429" y="8029"/>
                </a:moveTo>
                <a:cubicBezTo>
                  <a:pt x="8400" y="8029"/>
                  <a:pt x="8377" y="8077"/>
                  <a:pt x="8377" y="8134"/>
                </a:cubicBezTo>
                <a:lnTo>
                  <a:pt x="8377" y="8354"/>
                </a:lnTo>
                <a:cubicBezTo>
                  <a:pt x="8377" y="8412"/>
                  <a:pt x="8400" y="8459"/>
                  <a:pt x="8429" y="8459"/>
                </a:cubicBezTo>
                <a:cubicBezTo>
                  <a:pt x="8458" y="8459"/>
                  <a:pt x="8482" y="8412"/>
                  <a:pt x="8482" y="8354"/>
                </a:cubicBezTo>
                <a:lnTo>
                  <a:pt x="8482" y="8134"/>
                </a:lnTo>
                <a:cubicBezTo>
                  <a:pt x="8482" y="8077"/>
                  <a:pt x="8458" y="8029"/>
                  <a:pt x="8429" y="8029"/>
                </a:cubicBezTo>
                <a:close/>
                <a:moveTo>
                  <a:pt x="8744" y="8029"/>
                </a:moveTo>
                <a:cubicBezTo>
                  <a:pt x="8714" y="8029"/>
                  <a:pt x="8691" y="8077"/>
                  <a:pt x="8691" y="8134"/>
                </a:cubicBezTo>
                <a:lnTo>
                  <a:pt x="8691" y="8354"/>
                </a:lnTo>
                <a:cubicBezTo>
                  <a:pt x="8691" y="8412"/>
                  <a:pt x="8714" y="8459"/>
                  <a:pt x="8744" y="8459"/>
                </a:cubicBezTo>
                <a:cubicBezTo>
                  <a:pt x="8773" y="8459"/>
                  <a:pt x="8796" y="8412"/>
                  <a:pt x="8796" y="8354"/>
                </a:cubicBezTo>
                <a:lnTo>
                  <a:pt x="8796" y="8134"/>
                </a:lnTo>
                <a:cubicBezTo>
                  <a:pt x="8796" y="8077"/>
                  <a:pt x="8773" y="8029"/>
                  <a:pt x="8744" y="8029"/>
                </a:cubicBezTo>
                <a:close/>
                <a:moveTo>
                  <a:pt x="9593" y="8029"/>
                </a:moveTo>
                <a:cubicBezTo>
                  <a:pt x="9564" y="8029"/>
                  <a:pt x="9540" y="8077"/>
                  <a:pt x="9540" y="8134"/>
                </a:cubicBezTo>
                <a:lnTo>
                  <a:pt x="9540" y="8354"/>
                </a:lnTo>
                <a:cubicBezTo>
                  <a:pt x="9540" y="8412"/>
                  <a:pt x="9564" y="8459"/>
                  <a:pt x="9593" y="8459"/>
                </a:cubicBezTo>
                <a:cubicBezTo>
                  <a:pt x="9622" y="8459"/>
                  <a:pt x="9646" y="8412"/>
                  <a:pt x="9646" y="8354"/>
                </a:cubicBezTo>
                <a:lnTo>
                  <a:pt x="9646" y="8134"/>
                </a:lnTo>
                <a:cubicBezTo>
                  <a:pt x="9646" y="8077"/>
                  <a:pt x="9622" y="8029"/>
                  <a:pt x="9593" y="8029"/>
                </a:cubicBezTo>
                <a:close/>
                <a:moveTo>
                  <a:pt x="9908" y="8029"/>
                </a:moveTo>
                <a:cubicBezTo>
                  <a:pt x="9879" y="8029"/>
                  <a:pt x="9855" y="8077"/>
                  <a:pt x="9855" y="8134"/>
                </a:cubicBezTo>
                <a:lnTo>
                  <a:pt x="9855" y="8354"/>
                </a:lnTo>
                <a:cubicBezTo>
                  <a:pt x="9855" y="8412"/>
                  <a:pt x="9879" y="8459"/>
                  <a:pt x="9908" y="8459"/>
                </a:cubicBezTo>
                <a:cubicBezTo>
                  <a:pt x="9937" y="8459"/>
                  <a:pt x="9961" y="8412"/>
                  <a:pt x="9961" y="8354"/>
                </a:cubicBezTo>
                <a:lnTo>
                  <a:pt x="9961" y="8134"/>
                </a:lnTo>
                <a:cubicBezTo>
                  <a:pt x="9961" y="8077"/>
                  <a:pt x="9937" y="8029"/>
                  <a:pt x="9908" y="8029"/>
                </a:cubicBezTo>
                <a:close/>
                <a:moveTo>
                  <a:pt x="10758" y="8029"/>
                </a:moveTo>
                <a:cubicBezTo>
                  <a:pt x="10728" y="8029"/>
                  <a:pt x="10705" y="8077"/>
                  <a:pt x="10705" y="8134"/>
                </a:cubicBezTo>
                <a:lnTo>
                  <a:pt x="10705" y="8354"/>
                </a:lnTo>
                <a:cubicBezTo>
                  <a:pt x="10705" y="8412"/>
                  <a:pt x="10728" y="8459"/>
                  <a:pt x="10758" y="8459"/>
                </a:cubicBezTo>
                <a:cubicBezTo>
                  <a:pt x="10787" y="8459"/>
                  <a:pt x="10810" y="8412"/>
                  <a:pt x="10810" y="8354"/>
                </a:cubicBezTo>
                <a:lnTo>
                  <a:pt x="10810" y="8134"/>
                </a:lnTo>
                <a:cubicBezTo>
                  <a:pt x="10810" y="8077"/>
                  <a:pt x="10787" y="8029"/>
                  <a:pt x="10758" y="8029"/>
                </a:cubicBezTo>
                <a:close/>
                <a:moveTo>
                  <a:pt x="11072" y="8029"/>
                </a:moveTo>
                <a:cubicBezTo>
                  <a:pt x="11043" y="8029"/>
                  <a:pt x="11019" y="8077"/>
                  <a:pt x="11019" y="8134"/>
                </a:cubicBezTo>
                <a:lnTo>
                  <a:pt x="11019" y="8354"/>
                </a:lnTo>
                <a:cubicBezTo>
                  <a:pt x="11019" y="8412"/>
                  <a:pt x="11043" y="8459"/>
                  <a:pt x="11072" y="8459"/>
                </a:cubicBezTo>
                <a:cubicBezTo>
                  <a:pt x="11101" y="8459"/>
                  <a:pt x="11125" y="8412"/>
                  <a:pt x="11125" y="8354"/>
                </a:cubicBezTo>
                <a:lnTo>
                  <a:pt x="11125" y="8134"/>
                </a:lnTo>
                <a:cubicBezTo>
                  <a:pt x="11125" y="8077"/>
                  <a:pt x="11101" y="8029"/>
                  <a:pt x="11072" y="8029"/>
                </a:cubicBezTo>
                <a:close/>
                <a:moveTo>
                  <a:pt x="11922" y="8029"/>
                </a:moveTo>
                <a:cubicBezTo>
                  <a:pt x="11893" y="8029"/>
                  <a:pt x="11869" y="8077"/>
                  <a:pt x="11869" y="8134"/>
                </a:cubicBezTo>
                <a:lnTo>
                  <a:pt x="11869" y="8354"/>
                </a:lnTo>
                <a:cubicBezTo>
                  <a:pt x="11869" y="8412"/>
                  <a:pt x="11893" y="8459"/>
                  <a:pt x="11922" y="8459"/>
                </a:cubicBezTo>
                <a:cubicBezTo>
                  <a:pt x="11951" y="8459"/>
                  <a:pt x="11974" y="8412"/>
                  <a:pt x="11974" y="8354"/>
                </a:cubicBezTo>
                <a:lnTo>
                  <a:pt x="11974" y="8134"/>
                </a:lnTo>
                <a:cubicBezTo>
                  <a:pt x="11974" y="8077"/>
                  <a:pt x="11951" y="8029"/>
                  <a:pt x="11922" y="8029"/>
                </a:cubicBezTo>
                <a:close/>
                <a:moveTo>
                  <a:pt x="12236" y="8029"/>
                </a:moveTo>
                <a:cubicBezTo>
                  <a:pt x="12207" y="8029"/>
                  <a:pt x="12183" y="8077"/>
                  <a:pt x="12183" y="8134"/>
                </a:cubicBezTo>
                <a:lnTo>
                  <a:pt x="12183" y="8354"/>
                </a:lnTo>
                <a:cubicBezTo>
                  <a:pt x="12183" y="8412"/>
                  <a:pt x="12207" y="8459"/>
                  <a:pt x="12236" y="8459"/>
                </a:cubicBezTo>
                <a:cubicBezTo>
                  <a:pt x="12265" y="8459"/>
                  <a:pt x="12288" y="8412"/>
                  <a:pt x="12288" y="8354"/>
                </a:cubicBezTo>
                <a:lnTo>
                  <a:pt x="12288" y="8134"/>
                </a:lnTo>
                <a:cubicBezTo>
                  <a:pt x="12288" y="8077"/>
                  <a:pt x="12265" y="8029"/>
                  <a:pt x="12236" y="8029"/>
                </a:cubicBezTo>
                <a:close/>
                <a:moveTo>
                  <a:pt x="13085" y="8029"/>
                </a:moveTo>
                <a:cubicBezTo>
                  <a:pt x="13056" y="8029"/>
                  <a:pt x="13032" y="8077"/>
                  <a:pt x="13032" y="8134"/>
                </a:cubicBezTo>
                <a:lnTo>
                  <a:pt x="13032" y="8354"/>
                </a:lnTo>
                <a:cubicBezTo>
                  <a:pt x="13032" y="8412"/>
                  <a:pt x="13056" y="8459"/>
                  <a:pt x="13085" y="8459"/>
                </a:cubicBezTo>
                <a:cubicBezTo>
                  <a:pt x="13114" y="8459"/>
                  <a:pt x="13138" y="8412"/>
                  <a:pt x="13138" y="8354"/>
                </a:cubicBezTo>
                <a:lnTo>
                  <a:pt x="13138" y="8134"/>
                </a:lnTo>
                <a:cubicBezTo>
                  <a:pt x="13138" y="8077"/>
                  <a:pt x="13114" y="8029"/>
                  <a:pt x="13085" y="8029"/>
                </a:cubicBezTo>
                <a:close/>
                <a:moveTo>
                  <a:pt x="13399" y="8029"/>
                </a:moveTo>
                <a:cubicBezTo>
                  <a:pt x="13370" y="8029"/>
                  <a:pt x="13348" y="8077"/>
                  <a:pt x="13348" y="8134"/>
                </a:cubicBezTo>
                <a:lnTo>
                  <a:pt x="13348" y="8354"/>
                </a:lnTo>
                <a:cubicBezTo>
                  <a:pt x="13348" y="8412"/>
                  <a:pt x="13370" y="8459"/>
                  <a:pt x="13399" y="8459"/>
                </a:cubicBezTo>
                <a:cubicBezTo>
                  <a:pt x="13428" y="8459"/>
                  <a:pt x="13452" y="8412"/>
                  <a:pt x="13452" y="8354"/>
                </a:cubicBezTo>
                <a:lnTo>
                  <a:pt x="13452" y="8134"/>
                </a:lnTo>
                <a:cubicBezTo>
                  <a:pt x="13452" y="8077"/>
                  <a:pt x="13428" y="8029"/>
                  <a:pt x="13399" y="8029"/>
                </a:cubicBezTo>
                <a:close/>
                <a:moveTo>
                  <a:pt x="14249" y="8029"/>
                </a:moveTo>
                <a:cubicBezTo>
                  <a:pt x="14220" y="8029"/>
                  <a:pt x="14196" y="8077"/>
                  <a:pt x="14196" y="8134"/>
                </a:cubicBezTo>
                <a:lnTo>
                  <a:pt x="14196" y="8354"/>
                </a:lnTo>
                <a:cubicBezTo>
                  <a:pt x="14196" y="8412"/>
                  <a:pt x="14220" y="8459"/>
                  <a:pt x="14249" y="8459"/>
                </a:cubicBezTo>
                <a:cubicBezTo>
                  <a:pt x="14278" y="8459"/>
                  <a:pt x="14302" y="8412"/>
                  <a:pt x="14302" y="8354"/>
                </a:cubicBezTo>
                <a:lnTo>
                  <a:pt x="14302" y="8134"/>
                </a:lnTo>
                <a:cubicBezTo>
                  <a:pt x="14302" y="8077"/>
                  <a:pt x="14278" y="8029"/>
                  <a:pt x="14249" y="8029"/>
                </a:cubicBezTo>
                <a:close/>
                <a:moveTo>
                  <a:pt x="14564" y="8029"/>
                </a:moveTo>
                <a:cubicBezTo>
                  <a:pt x="14535" y="8029"/>
                  <a:pt x="14511" y="8077"/>
                  <a:pt x="14511" y="8134"/>
                </a:cubicBezTo>
                <a:lnTo>
                  <a:pt x="14511" y="8354"/>
                </a:lnTo>
                <a:cubicBezTo>
                  <a:pt x="14511" y="8412"/>
                  <a:pt x="14535" y="8459"/>
                  <a:pt x="14564" y="8459"/>
                </a:cubicBezTo>
                <a:cubicBezTo>
                  <a:pt x="14593" y="8459"/>
                  <a:pt x="14617" y="8412"/>
                  <a:pt x="14617" y="8354"/>
                </a:cubicBezTo>
                <a:lnTo>
                  <a:pt x="14617" y="8134"/>
                </a:lnTo>
                <a:cubicBezTo>
                  <a:pt x="14617" y="8077"/>
                  <a:pt x="14593" y="8029"/>
                  <a:pt x="14564" y="8029"/>
                </a:cubicBezTo>
                <a:close/>
                <a:moveTo>
                  <a:pt x="15413" y="8029"/>
                </a:moveTo>
                <a:cubicBezTo>
                  <a:pt x="15384" y="8029"/>
                  <a:pt x="15360" y="8077"/>
                  <a:pt x="15360" y="8134"/>
                </a:cubicBezTo>
                <a:lnTo>
                  <a:pt x="15360" y="8354"/>
                </a:lnTo>
                <a:cubicBezTo>
                  <a:pt x="15360" y="8412"/>
                  <a:pt x="15384" y="8459"/>
                  <a:pt x="15413" y="8459"/>
                </a:cubicBezTo>
                <a:cubicBezTo>
                  <a:pt x="15442" y="8459"/>
                  <a:pt x="15465" y="8412"/>
                  <a:pt x="15465" y="8354"/>
                </a:cubicBezTo>
                <a:lnTo>
                  <a:pt x="15465" y="8134"/>
                </a:lnTo>
                <a:cubicBezTo>
                  <a:pt x="15465" y="8077"/>
                  <a:pt x="15442" y="8029"/>
                  <a:pt x="15413" y="8029"/>
                </a:cubicBezTo>
                <a:close/>
                <a:moveTo>
                  <a:pt x="15728" y="8029"/>
                </a:moveTo>
                <a:cubicBezTo>
                  <a:pt x="15699" y="8029"/>
                  <a:pt x="15675" y="8077"/>
                  <a:pt x="15675" y="8134"/>
                </a:cubicBezTo>
                <a:lnTo>
                  <a:pt x="15675" y="8354"/>
                </a:lnTo>
                <a:cubicBezTo>
                  <a:pt x="15675" y="8412"/>
                  <a:pt x="15699" y="8459"/>
                  <a:pt x="15728" y="8459"/>
                </a:cubicBezTo>
                <a:cubicBezTo>
                  <a:pt x="15757" y="8459"/>
                  <a:pt x="15781" y="8412"/>
                  <a:pt x="15781" y="8354"/>
                </a:cubicBezTo>
                <a:lnTo>
                  <a:pt x="15781" y="8134"/>
                </a:lnTo>
                <a:cubicBezTo>
                  <a:pt x="15781" y="8077"/>
                  <a:pt x="15757" y="8029"/>
                  <a:pt x="15728" y="8029"/>
                </a:cubicBezTo>
                <a:close/>
                <a:moveTo>
                  <a:pt x="16578" y="8029"/>
                </a:moveTo>
                <a:cubicBezTo>
                  <a:pt x="16549" y="8029"/>
                  <a:pt x="16525" y="8077"/>
                  <a:pt x="16525" y="8134"/>
                </a:cubicBezTo>
                <a:lnTo>
                  <a:pt x="16525" y="8354"/>
                </a:lnTo>
                <a:cubicBezTo>
                  <a:pt x="16525" y="8412"/>
                  <a:pt x="16549" y="8459"/>
                  <a:pt x="16578" y="8459"/>
                </a:cubicBezTo>
                <a:cubicBezTo>
                  <a:pt x="16607" y="8459"/>
                  <a:pt x="16630" y="8412"/>
                  <a:pt x="16630" y="8354"/>
                </a:cubicBezTo>
                <a:lnTo>
                  <a:pt x="16630" y="8134"/>
                </a:lnTo>
                <a:cubicBezTo>
                  <a:pt x="16630" y="8077"/>
                  <a:pt x="16607" y="8029"/>
                  <a:pt x="16578" y="8029"/>
                </a:cubicBezTo>
                <a:close/>
                <a:moveTo>
                  <a:pt x="16892" y="8029"/>
                </a:moveTo>
                <a:cubicBezTo>
                  <a:pt x="16863" y="8029"/>
                  <a:pt x="16839" y="8077"/>
                  <a:pt x="16839" y="8134"/>
                </a:cubicBezTo>
                <a:lnTo>
                  <a:pt x="16839" y="8354"/>
                </a:lnTo>
                <a:cubicBezTo>
                  <a:pt x="16839" y="8412"/>
                  <a:pt x="16863" y="8459"/>
                  <a:pt x="16892" y="8459"/>
                </a:cubicBezTo>
                <a:cubicBezTo>
                  <a:pt x="16921" y="8459"/>
                  <a:pt x="16944" y="8412"/>
                  <a:pt x="16944" y="8354"/>
                </a:cubicBezTo>
                <a:lnTo>
                  <a:pt x="16944" y="8134"/>
                </a:lnTo>
                <a:cubicBezTo>
                  <a:pt x="16944" y="8077"/>
                  <a:pt x="16921" y="8029"/>
                  <a:pt x="16892" y="8029"/>
                </a:cubicBezTo>
                <a:close/>
                <a:moveTo>
                  <a:pt x="17741" y="8029"/>
                </a:moveTo>
                <a:cubicBezTo>
                  <a:pt x="17712" y="8029"/>
                  <a:pt x="17689" y="8077"/>
                  <a:pt x="17689" y="8134"/>
                </a:cubicBezTo>
                <a:lnTo>
                  <a:pt x="17689" y="8354"/>
                </a:lnTo>
                <a:cubicBezTo>
                  <a:pt x="17689" y="8412"/>
                  <a:pt x="17712" y="8459"/>
                  <a:pt x="17741" y="8459"/>
                </a:cubicBezTo>
                <a:cubicBezTo>
                  <a:pt x="17770" y="8459"/>
                  <a:pt x="17794" y="8412"/>
                  <a:pt x="17794" y="8354"/>
                </a:cubicBezTo>
                <a:lnTo>
                  <a:pt x="17794" y="8134"/>
                </a:lnTo>
                <a:cubicBezTo>
                  <a:pt x="17794" y="8077"/>
                  <a:pt x="17770" y="8029"/>
                  <a:pt x="17741" y="8029"/>
                </a:cubicBezTo>
                <a:close/>
                <a:moveTo>
                  <a:pt x="18055" y="8029"/>
                </a:moveTo>
                <a:cubicBezTo>
                  <a:pt x="18026" y="8029"/>
                  <a:pt x="18002" y="8077"/>
                  <a:pt x="18002" y="8134"/>
                </a:cubicBezTo>
                <a:lnTo>
                  <a:pt x="18002" y="8354"/>
                </a:lnTo>
                <a:cubicBezTo>
                  <a:pt x="18002" y="8412"/>
                  <a:pt x="18026" y="8459"/>
                  <a:pt x="18055" y="8459"/>
                </a:cubicBezTo>
                <a:cubicBezTo>
                  <a:pt x="18085" y="8459"/>
                  <a:pt x="18108" y="8412"/>
                  <a:pt x="18108" y="8354"/>
                </a:cubicBezTo>
                <a:lnTo>
                  <a:pt x="18108" y="8134"/>
                </a:lnTo>
                <a:cubicBezTo>
                  <a:pt x="18108" y="8077"/>
                  <a:pt x="18085" y="8029"/>
                  <a:pt x="18055" y="8029"/>
                </a:cubicBezTo>
                <a:close/>
                <a:moveTo>
                  <a:pt x="18905" y="8029"/>
                </a:moveTo>
                <a:cubicBezTo>
                  <a:pt x="18876" y="8029"/>
                  <a:pt x="18852" y="8077"/>
                  <a:pt x="18852" y="8134"/>
                </a:cubicBezTo>
                <a:lnTo>
                  <a:pt x="18852" y="8354"/>
                </a:lnTo>
                <a:cubicBezTo>
                  <a:pt x="18852" y="8412"/>
                  <a:pt x="18876" y="8459"/>
                  <a:pt x="18905" y="8459"/>
                </a:cubicBezTo>
                <a:cubicBezTo>
                  <a:pt x="18934" y="8459"/>
                  <a:pt x="18958" y="8412"/>
                  <a:pt x="18958" y="8354"/>
                </a:cubicBezTo>
                <a:lnTo>
                  <a:pt x="18958" y="8134"/>
                </a:lnTo>
                <a:cubicBezTo>
                  <a:pt x="18958" y="8077"/>
                  <a:pt x="18934" y="8029"/>
                  <a:pt x="18905" y="8029"/>
                </a:cubicBezTo>
                <a:close/>
                <a:moveTo>
                  <a:pt x="19220" y="8029"/>
                </a:moveTo>
                <a:cubicBezTo>
                  <a:pt x="19191" y="8029"/>
                  <a:pt x="19167" y="8077"/>
                  <a:pt x="19167" y="8134"/>
                </a:cubicBezTo>
                <a:lnTo>
                  <a:pt x="19167" y="8354"/>
                </a:lnTo>
                <a:cubicBezTo>
                  <a:pt x="19167" y="8412"/>
                  <a:pt x="19191" y="8459"/>
                  <a:pt x="19220" y="8459"/>
                </a:cubicBezTo>
                <a:cubicBezTo>
                  <a:pt x="19249" y="8459"/>
                  <a:pt x="19273" y="8412"/>
                  <a:pt x="19273" y="8354"/>
                </a:cubicBezTo>
                <a:lnTo>
                  <a:pt x="19273" y="8134"/>
                </a:lnTo>
                <a:cubicBezTo>
                  <a:pt x="19273" y="8077"/>
                  <a:pt x="19249" y="8029"/>
                  <a:pt x="19220" y="8029"/>
                </a:cubicBezTo>
                <a:close/>
                <a:moveTo>
                  <a:pt x="20069" y="8029"/>
                </a:moveTo>
                <a:cubicBezTo>
                  <a:pt x="20040" y="8029"/>
                  <a:pt x="20016" y="8077"/>
                  <a:pt x="20016" y="8134"/>
                </a:cubicBezTo>
                <a:lnTo>
                  <a:pt x="20016" y="8354"/>
                </a:lnTo>
                <a:cubicBezTo>
                  <a:pt x="20016" y="8412"/>
                  <a:pt x="20040" y="8459"/>
                  <a:pt x="20069" y="8459"/>
                </a:cubicBezTo>
                <a:cubicBezTo>
                  <a:pt x="20099" y="8459"/>
                  <a:pt x="20122" y="8412"/>
                  <a:pt x="20122" y="8354"/>
                </a:cubicBezTo>
                <a:lnTo>
                  <a:pt x="20122" y="8134"/>
                </a:lnTo>
                <a:cubicBezTo>
                  <a:pt x="20122" y="8077"/>
                  <a:pt x="20099" y="8029"/>
                  <a:pt x="20069" y="8029"/>
                </a:cubicBezTo>
                <a:close/>
                <a:moveTo>
                  <a:pt x="20384" y="8029"/>
                </a:moveTo>
                <a:cubicBezTo>
                  <a:pt x="20355" y="8029"/>
                  <a:pt x="20331" y="8077"/>
                  <a:pt x="20331" y="8134"/>
                </a:cubicBezTo>
                <a:lnTo>
                  <a:pt x="20331" y="8354"/>
                </a:lnTo>
                <a:cubicBezTo>
                  <a:pt x="20331" y="8412"/>
                  <a:pt x="20355" y="8459"/>
                  <a:pt x="20384" y="8459"/>
                </a:cubicBezTo>
                <a:cubicBezTo>
                  <a:pt x="20413" y="8459"/>
                  <a:pt x="20436" y="8412"/>
                  <a:pt x="20436" y="8354"/>
                </a:cubicBezTo>
                <a:lnTo>
                  <a:pt x="20436" y="8134"/>
                </a:lnTo>
                <a:cubicBezTo>
                  <a:pt x="20436" y="8077"/>
                  <a:pt x="20413" y="8029"/>
                  <a:pt x="20384" y="8029"/>
                </a:cubicBezTo>
                <a:close/>
                <a:moveTo>
                  <a:pt x="21234" y="8029"/>
                </a:moveTo>
                <a:cubicBezTo>
                  <a:pt x="21204" y="8029"/>
                  <a:pt x="21181" y="8077"/>
                  <a:pt x="21181" y="8134"/>
                </a:cubicBezTo>
                <a:lnTo>
                  <a:pt x="21181" y="8354"/>
                </a:lnTo>
                <a:cubicBezTo>
                  <a:pt x="21181" y="8412"/>
                  <a:pt x="21204" y="8459"/>
                  <a:pt x="21234" y="8459"/>
                </a:cubicBezTo>
                <a:cubicBezTo>
                  <a:pt x="21263" y="8459"/>
                  <a:pt x="21285" y="8412"/>
                  <a:pt x="21285" y="8354"/>
                </a:cubicBezTo>
                <a:lnTo>
                  <a:pt x="21285" y="8134"/>
                </a:lnTo>
                <a:cubicBezTo>
                  <a:pt x="21285" y="8077"/>
                  <a:pt x="21263" y="8029"/>
                  <a:pt x="21234" y="8029"/>
                </a:cubicBezTo>
                <a:close/>
                <a:moveTo>
                  <a:pt x="21547" y="8029"/>
                </a:moveTo>
                <a:cubicBezTo>
                  <a:pt x="21518" y="8029"/>
                  <a:pt x="21495" y="8077"/>
                  <a:pt x="21495" y="8134"/>
                </a:cubicBezTo>
                <a:lnTo>
                  <a:pt x="21495" y="8354"/>
                </a:lnTo>
                <a:cubicBezTo>
                  <a:pt x="21495" y="8412"/>
                  <a:pt x="21518" y="8459"/>
                  <a:pt x="21547" y="8459"/>
                </a:cubicBezTo>
                <a:cubicBezTo>
                  <a:pt x="21576" y="8459"/>
                  <a:pt x="21600" y="8412"/>
                  <a:pt x="21600" y="8354"/>
                </a:cubicBezTo>
                <a:lnTo>
                  <a:pt x="21600" y="8134"/>
                </a:lnTo>
                <a:cubicBezTo>
                  <a:pt x="21600" y="8077"/>
                  <a:pt x="21576" y="8029"/>
                  <a:pt x="21547" y="8029"/>
                </a:cubicBezTo>
                <a:close/>
                <a:moveTo>
                  <a:pt x="53" y="8759"/>
                </a:moveTo>
                <a:cubicBezTo>
                  <a:pt x="24" y="8759"/>
                  <a:pt x="0" y="8807"/>
                  <a:pt x="0" y="8864"/>
                </a:cubicBezTo>
                <a:lnTo>
                  <a:pt x="0" y="9084"/>
                </a:lnTo>
                <a:cubicBezTo>
                  <a:pt x="0" y="9142"/>
                  <a:pt x="24" y="9189"/>
                  <a:pt x="53" y="9189"/>
                </a:cubicBezTo>
                <a:cubicBezTo>
                  <a:pt x="82" y="9189"/>
                  <a:pt x="106" y="9142"/>
                  <a:pt x="106" y="9084"/>
                </a:cubicBezTo>
                <a:lnTo>
                  <a:pt x="106" y="8864"/>
                </a:lnTo>
                <a:cubicBezTo>
                  <a:pt x="106" y="8807"/>
                  <a:pt x="82" y="8759"/>
                  <a:pt x="53" y="8759"/>
                </a:cubicBezTo>
                <a:close/>
                <a:moveTo>
                  <a:pt x="367" y="8759"/>
                </a:moveTo>
                <a:cubicBezTo>
                  <a:pt x="338" y="8759"/>
                  <a:pt x="315" y="8807"/>
                  <a:pt x="315" y="8864"/>
                </a:cubicBezTo>
                <a:lnTo>
                  <a:pt x="315" y="9084"/>
                </a:lnTo>
                <a:cubicBezTo>
                  <a:pt x="315" y="9142"/>
                  <a:pt x="338" y="9189"/>
                  <a:pt x="367" y="9189"/>
                </a:cubicBezTo>
                <a:cubicBezTo>
                  <a:pt x="397" y="9189"/>
                  <a:pt x="420" y="9142"/>
                  <a:pt x="420" y="9084"/>
                </a:cubicBezTo>
                <a:lnTo>
                  <a:pt x="420" y="8864"/>
                </a:lnTo>
                <a:cubicBezTo>
                  <a:pt x="420" y="8807"/>
                  <a:pt x="397" y="8759"/>
                  <a:pt x="367" y="8759"/>
                </a:cubicBezTo>
                <a:close/>
                <a:moveTo>
                  <a:pt x="1217" y="8759"/>
                </a:moveTo>
                <a:cubicBezTo>
                  <a:pt x="1188" y="8759"/>
                  <a:pt x="1164" y="8807"/>
                  <a:pt x="1164" y="8864"/>
                </a:cubicBezTo>
                <a:lnTo>
                  <a:pt x="1164" y="9084"/>
                </a:lnTo>
                <a:cubicBezTo>
                  <a:pt x="1164" y="9142"/>
                  <a:pt x="1188" y="9189"/>
                  <a:pt x="1217" y="9189"/>
                </a:cubicBezTo>
                <a:cubicBezTo>
                  <a:pt x="1246" y="9189"/>
                  <a:pt x="1270" y="9142"/>
                  <a:pt x="1270" y="9084"/>
                </a:cubicBezTo>
                <a:lnTo>
                  <a:pt x="1270" y="8864"/>
                </a:lnTo>
                <a:cubicBezTo>
                  <a:pt x="1270" y="8807"/>
                  <a:pt x="1246" y="8759"/>
                  <a:pt x="1217" y="8759"/>
                </a:cubicBezTo>
                <a:close/>
                <a:moveTo>
                  <a:pt x="1532" y="8759"/>
                </a:moveTo>
                <a:cubicBezTo>
                  <a:pt x="1503" y="8759"/>
                  <a:pt x="1479" y="8807"/>
                  <a:pt x="1479" y="8864"/>
                </a:cubicBezTo>
                <a:lnTo>
                  <a:pt x="1479" y="9084"/>
                </a:lnTo>
                <a:cubicBezTo>
                  <a:pt x="1479" y="9142"/>
                  <a:pt x="1503" y="9189"/>
                  <a:pt x="1532" y="9189"/>
                </a:cubicBezTo>
                <a:cubicBezTo>
                  <a:pt x="1561" y="9189"/>
                  <a:pt x="1584" y="9142"/>
                  <a:pt x="1584" y="9084"/>
                </a:cubicBezTo>
                <a:lnTo>
                  <a:pt x="1584" y="8864"/>
                </a:lnTo>
                <a:cubicBezTo>
                  <a:pt x="1584" y="8807"/>
                  <a:pt x="1561" y="8759"/>
                  <a:pt x="1532" y="8759"/>
                </a:cubicBezTo>
                <a:close/>
                <a:moveTo>
                  <a:pt x="2380" y="8759"/>
                </a:moveTo>
                <a:cubicBezTo>
                  <a:pt x="2351" y="8759"/>
                  <a:pt x="2329" y="8807"/>
                  <a:pt x="2329" y="8864"/>
                </a:cubicBezTo>
                <a:lnTo>
                  <a:pt x="2329" y="9084"/>
                </a:lnTo>
                <a:cubicBezTo>
                  <a:pt x="2329" y="9142"/>
                  <a:pt x="2351" y="9189"/>
                  <a:pt x="2380" y="9189"/>
                </a:cubicBezTo>
                <a:cubicBezTo>
                  <a:pt x="2409" y="9189"/>
                  <a:pt x="2433" y="9142"/>
                  <a:pt x="2433" y="9084"/>
                </a:cubicBezTo>
                <a:lnTo>
                  <a:pt x="2433" y="8864"/>
                </a:lnTo>
                <a:cubicBezTo>
                  <a:pt x="2433" y="8807"/>
                  <a:pt x="2409" y="8759"/>
                  <a:pt x="2380" y="8759"/>
                </a:cubicBezTo>
                <a:close/>
                <a:moveTo>
                  <a:pt x="2695" y="8759"/>
                </a:moveTo>
                <a:cubicBezTo>
                  <a:pt x="2666" y="8759"/>
                  <a:pt x="2643" y="8807"/>
                  <a:pt x="2643" y="8864"/>
                </a:cubicBezTo>
                <a:lnTo>
                  <a:pt x="2643" y="9084"/>
                </a:lnTo>
                <a:cubicBezTo>
                  <a:pt x="2643" y="9142"/>
                  <a:pt x="2666" y="9189"/>
                  <a:pt x="2695" y="9189"/>
                </a:cubicBezTo>
                <a:cubicBezTo>
                  <a:pt x="2724" y="9189"/>
                  <a:pt x="2748" y="9142"/>
                  <a:pt x="2748" y="9084"/>
                </a:cubicBezTo>
                <a:lnTo>
                  <a:pt x="2748" y="8864"/>
                </a:lnTo>
                <a:cubicBezTo>
                  <a:pt x="2748" y="8807"/>
                  <a:pt x="2724" y="8759"/>
                  <a:pt x="2695" y="8759"/>
                </a:cubicBezTo>
                <a:close/>
                <a:moveTo>
                  <a:pt x="3545" y="8759"/>
                </a:moveTo>
                <a:cubicBezTo>
                  <a:pt x="3516" y="8759"/>
                  <a:pt x="3492" y="8807"/>
                  <a:pt x="3492" y="8864"/>
                </a:cubicBezTo>
                <a:lnTo>
                  <a:pt x="3492" y="9084"/>
                </a:lnTo>
                <a:cubicBezTo>
                  <a:pt x="3492" y="9142"/>
                  <a:pt x="3516" y="9189"/>
                  <a:pt x="3545" y="9189"/>
                </a:cubicBezTo>
                <a:cubicBezTo>
                  <a:pt x="3574" y="9189"/>
                  <a:pt x="3598" y="9142"/>
                  <a:pt x="3598" y="9084"/>
                </a:cubicBezTo>
                <a:lnTo>
                  <a:pt x="3598" y="8864"/>
                </a:lnTo>
                <a:cubicBezTo>
                  <a:pt x="3598" y="8807"/>
                  <a:pt x="3574" y="8759"/>
                  <a:pt x="3545" y="8759"/>
                </a:cubicBezTo>
                <a:close/>
                <a:moveTo>
                  <a:pt x="3859" y="8759"/>
                </a:moveTo>
                <a:cubicBezTo>
                  <a:pt x="3830" y="8759"/>
                  <a:pt x="3806" y="8807"/>
                  <a:pt x="3806" y="8864"/>
                </a:cubicBezTo>
                <a:lnTo>
                  <a:pt x="3806" y="9084"/>
                </a:lnTo>
                <a:cubicBezTo>
                  <a:pt x="3806" y="9142"/>
                  <a:pt x="3830" y="9189"/>
                  <a:pt x="3859" y="9189"/>
                </a:cubicBezTo>
                <a:cubicBezTo>
                  <a:pt x="3888" y="9189"/>
                  <a:pt x="3912" y="9142"/>
                  <a:pt x="3912" y="9084"/>
                </a:cubicBezTo>
                <a:lnTo>
                  <a:pt x="3912" y="8864"/>
                </a:lnTo>
                <a:cubicBezTo>
                  <a:pt x="3912" y="8807"/>
                  <a:pt x="3888" y="8759"/>
                  <a:pt x="3859" y="8759"/>
                </a:cubicBezTo>
                <a:close/>
                <a:moveTo>
                  <a:pt x="4709" y="8759"/>
                </a:moveTo>
                <a:cubicBezTo>
                  <a:pt x="4680" y="8759"/>
                  <a:pt x="4656" y="8807"/>
                  <a:pt x="4656" y="8864"/>
                </a:cubicBezTo>
                <a:lnTo>
                  <a:pt x="4656" y="9084"/>
                </a:lnTo>
                <a:cubicBezTo>
                  <a:pt x="4656" y="9142"/>
                  <a:pt x="4680" y="9189"/>
                  <a:pt x="4709" y="9189"/>
                </a:cubicBezTo>
                <a:cubicBezTo>
                  <a:pt x="4738" y="9189"/>
                  <a:pt x="4762" y="9142"/>
                  <a:pt x="4762" y="9084"/>
                </a:cubicBezTo>
                <a:lnTo>
                  <a:pt x="4762" y="8864"/>
                </a:lnTo>
                <a:cubicBezTo>
                  <a:pt x="4762" y="8807"/>
                  <a:pt x="4738" y="8759"/>
                  <a:pt x="4709" y="8759"/>
                </a:cubicBezTo>
                <a:close/>
                <a:moveTo>
                  <a:pt x="5023" y="8759"/>
                </a:moveTo>
                <a:cubicBezTo>
                  <a:pt x="4994" y="8759"/>
                  <a:pt x="4970" y="8807"/>
                  <a:pt x="4970" y="8864"/>
                </a:cubicBezTo>
                <a:lnTo>
                  <a:pt x="4970" y="9084"/>
                </a:lnTo>
                <a:cubicBezTo>
                  <a:pt x="4970" y="9142"/>
                  <a:pt x="4994" y="9189"/>
                  <a:pt x="5023" y="9189"/>
                </a:cubicBezTo>
                <a:cubicBezTo>
                  <a:pt x="5053" y="9189"/>
                  <a:pt x="5076" y="9142"/>
                  <a:pt x="5076" y="9084"/>
                </a:cubicBezTo>
                <a:lnTo>
                  <a:pt x="5076" y="8864"/>
                </a:lnTo>
                <a:cubicBezTo>
                  <a:pt x="5076" y="8807"/>
                  <a:pt x="5053" y="8759"/>
                  <a:pt x="5023" y="8759"/>
                </a:cubicBezTo>
                <a:close/>
                <a:moveTo>
                  <a:pt x="5873" y="8759"/>
                </a:moveTo>
                <a:cubicBezTo>
                  <a:pt x="5844" y="8759"/>
                  <a:pt x="5820" y="8807"/>
                  <a:pt x="5820" y="8864"/>
                </a:cubicBezTo>
                <a:lnTo>
                  <a:pt x="5820" y="9084"/>
                </a:lnTo>
                <a:cubicBezTo>
                  <a:pt x="5820" y="9142"/>
                  <a:pt x="5844" y="9189"/>
                  <a:pt x="5873" y="9189"/>
                </a:cubicBezTo>
                <a:cubicBezTo>
                  <a:pt x="5902" y="9189"/>
                  <a:pt x="5926" y="9142"/>
                  <a:pt x="5926" y="9084"/>
                </a:cubicBezTo>
                <a:lnTo>
                  <a:pt x="5926" y="8864"/>
                </a:lnTo>
                <a:cubicBezTo>
                  <a:pt x="5926" y="8807"/>
                  <a:pt x="5902" y="8759"/>
                  <a:pt x="5873" y="8759"/>
                </a:cubicBezTo>
                <a:close/>
                <a:moveTo>
                  <a:pt x="6188" y="8759"/>
                </a:moveTo>
                <a:cubicBezTo>
                  <a:pt x="6159" y="8759"/>
                  <a:pt x="6135" y="8807"/>
                  <a:pt x="6135" y="8864"/>
                </a:cubicBezTo>
                <a:lnTo>
                  <a:pt x="6135" y="9084"/>
                </a:lnTo>
                <a:cubicBezTo>
                  <a:pt x="6135" y="9142"/>
                  <a:pt x="6159" y="9189"/>
                  <a:pt x="6188" y="9189"/>
                </a:cubicBezTo>
                <a:cubicBezTo>
                  <a:pt x="6217" y="9189"/>
                  <a:pt x="6240" y="9142"/>
                  <a:pt x="6240" y="9084"/>
                </a:cubicBezTo>
                <a:lnTo>
                  <a:pt x="6240" y="8864"/>
                </a:lnTo>
                <a:cubicBezTo>
                  <a:pt x="6240" y="8807"/>
                  <a:pt x="6217" y="8759"/>
                  <a:pt x="6188" y="8759"/>
                </a:cubicBezTo>
                <a:close/>
                <a:moveTo>
                  <a:pt x="7036" y="8759"/>
                </a:moveTo>
                <a:cubicBezTo>
                  <a:pt x="7007" y="8759"/>
                  <a:pt x="6984" y="8807"/>
                  <a:pt x="6984" y="8864"/>
                </a:cubicBezTo>
                <a:lnTo>
                  <a:pt x="6984" y="9084"/>
                </a:lnTo>
                <a:cubicBezTo>
                  <a:pt x="6984" y="9142"/>
                  <a:pt x="7007" y="9189"/>
                  <a:pt x="7036" y="9189"/>
                </a:cubicBezTo>
                <a:cubicBezTo>
                  <a:pt x="7065" y="9189"/>
                  <a:pt x="7089" y="9142"/>
                  <a:pt x="7089" y="9084"/>
                </a:cubicBezTo>
                <a:lnTo>
                  <a:pt x="7089" y="8864"/>
                </a:lnTo>
                <a:cubicBezTo>
                  <a:pt x="7089" y="8807"/>
                  <a:pt x="7065" y="8759"/>
                  <a:pt x="7036" y="8759"/>
                </a:cubicBezTo>
                <a:close/>
                <a:moveTo>
                  <a:pt x="7351" y="8759"/>
                </a:moveTo>
                <a:cubicBezTo>
                  <a:pt x="7322" y="8759"/>
                  <a:pt x="7299" y="8807"/>
                  <a:pt x="7299" y="8864"/>
                </a:cubicBezTo>
                <a:lnTo>
                  <a:pt x="7299" y="9084"/>
                </a:lnTo>
                <a:cubicBezTo>
                  <a:pt x="7299" y="9142"/>
                  <a:pt x="7322" y="9189"/>
                  <a:pt x="7351" y="9189"/>
                </a:cubicBezTo>
                <a:cubicBezTo>
                  <a:pt x="7380" y="9189"/>
                  <a:pt x="7404" y="9142"/>
                  <a:pt x="7404" y="9084"/>
                </a:cubicBezTo>
                <a:lnTo>
                  <a:pt x="7404" y="8864"/>
                </a:lnTo>
                <a:cubicBezTo>
                  <a:pt x="7404" y="8807"/>
                  <a:pt x="7380" y="8759"/>
                  <a:pt x="7351" y="8759"/>
                </a:cubicBezTo>
                <a:close/>
                <a:moveTo>
                  <a:pt x="8201" y="8759"/>
                </a:moveTo>
                <a:cubicBezTo>
                  <a:pt x="8171" y="8759"/>
                  <a:pt x="8148" y="8807"/>
                  <a:pt x="8148" y="8864"/>
                </a:cubicBezTo>
                <a:lnTo>
                  <a:pt x="8148" y="9084"/>
                </a:lnTo>
                <a:cubicBezTo>
                  <a:pt x="8148" y="9142"/>
                  <a:pt x="8171" y="9189"/>
                  <a:pt x="8201" y="9189"/>
                </a:cubicBezTo>
                <a:cubicBezTo>
                  <a:pt x="8230" y="9189"/>
                  <a:pt x="8254" y="9142"/>
                  <a:pt x="8254" y="9084"/>
                </a:cubicBezTo>
                <a:lnTo>
                  <a:pt x="8254" y="8864"/>
                </a:lnTo>
                <a:cubicBezTo>
                  <a:pt x="8254" y="8807"/>
                  <a:pt x="8230" y="8759"/>
                  <a:pt x="8201" y="8759"/>
                </a:cubicBezTo>
                <a:close/>
                <a:moveTo>
                  <a:pt x="8515" y="8759"/>
                </a:moveTo>
                <a:cubicBezTo>
                  <a:pt x="8486" y="8759"/>
                  <a:pt x="8462" y="8807"/>
                  <a:pt x="8462" y="8864"/>
                </a:cubicBezTo>
                <a:lnTo>
                  <a:pt x="8462" y="9084"/>
                </a:lnTo>
                <a:cubicBezTo>
                  <a:pt x="8462" y="9142"/>
                  <a:pt x="8486" y="9189"/>
                  <a:pt x="8515" y="9189"/>
                </a:cubicBezTo>
                <a:cubicBezTo>
                  <a:pt x="8544" y="9189"/>
                  <a:pt x="8568" y="9142"/>
                  <a:pt x="8568" y="9084"/>
                </a:cubicBezTo>
                <a:lnTo>
                  <a:pt x="8568" y="8864"/>
                </a:lnTo>
                <a:cubicBezTo>
                  <a:pt x="8568" y="8807"/>
                  <a:pt x="8544" y="8759"/>
                  <a:pt x="8515" y="8759"/>
                </a:cubicBezTo>
                <a:close/>
                <a:moveTo>
                  <a:pt x="9365" y="8759"/>
                </a:moveTo>
                <a:cubicBezTo>
                  <a:pt x="9336" y="8759"/>
                  <a:pt x="9312" y="8807"/>
                  <a:pt x="9312" y="8864"/>
                </a:cubicBezTo>
                <a:lnTo>
                  <a:pt x="9312" y="9084"/>
                </a:lnTo>
                <a:cubicBezTo>
                  <a:pt x="9312" y="9142"/>
                  <a:pt x="9336" y="9189"/>
                  <a:pt x="9365" y="9189"/>
                </a:cubicBezTo>
                <a:cubicBezTo>
                  <a:pt x="9394" y="9189"/>
                  <a:pt x="9418" y="9142"/>
                  <a:pt x="9418" y="9084"/>
                </a:cubicBezTo>
                <a:lnTo>
                  <a:pt x="9418" y="8864"/>
                </a:lnTo>
                <a:cubicBezTo>
                  <a:pt x="9418" y="8807"/>
                  <a:pt x="9394" y="8759"/>
                  <a:pt x="9365" y="8759"/>
                </a:cubicBezTo>
                <a:close/>
                <a:moveTo>
                  <a:pt x="9679" y="8759"/>
                </a:moveTo>
                <a:cubicBezTo>
                  <a:pt x="9650" y="8759"/>
                  <a:pt x="9626" y="8807"/>
                  <a:pt x="9626" y="8864"/>
                </a:cubicBezTo>
                <a:lnTo>
                  <a:pt x="9626" y="9084"/>
                </a:lnTo>
                <a:cubicBezTo>
                  <a:pt x="9626" y="9142"/>
                  <a:pt x="9650" y="9189"/>
                  <a:pt x="9679" y="9189"/>
                </a:cubicBezTo>
                <a:cubicBezTo>
                  <a:pt x="9708" y="9189"/>
                  <a:pt x="9732" y="9142"/>
                  <a:pt x="9732" y="9084"/>
                </a:cubicBezTo>
                <a:lnTo>
                  <a:pt x="9732" y="8864"/>
                </a:lnTo>
                <a:cubicBezTo>
                  <a:pt x="9732" y="8807"/>
                  <a:pt x="9708" y="8759"/>
                  <a:pt x="9679" y="8759"/>
                </a:cubicBezTo>
                <a:close/>
                <a:moveTo>
                  <a:pt x="10529" y="8759"/>
                </a:moveTo>
                <a:cubicBezTo>
                  <a:pt x="10500" y="8759"/>
                  <a:pt x="10476" y="8807"/>
                  <a:pt x="10476" y="8864"/>
                </a:cubicBezTo>
                <a:lnTo>
                  <a:pt x="10476" y="9084"/>
                </a:lnTo>
                <a:cubicBezTo>
                  <a:pt x="10476" y="9142"/>
                  <a:pt x="10500" y="9189"/>
                  <a:pt x="10529" y="9189"/>
                </a:cubicBezTo>
                <a:cubicBezTo>
                  <a:pt x="10558" y="9189"/>
                  <a:pt x="10582" y="9142"/>
                  <a:pt x="10582" y="9084"/>
                </a:cubicBezTo>
                <a:lnTo>
                  <a:pt x="10582" y="8864"/>
                </a:lnTo>
                <a:cubicBezTo>
                  <a:pt x="10582" y="8807"/>
                  <a:pt x="10558" y="8759"/>
                  <a:pt x="10529" y="8759"/>
                </a:cubicBezTo>
                <a:close/>
                <a:moveTo>
                  <a:pt x="10844" y="8759"/>
                </a:moveTo>
                <a:cubicBezTo>
                  <a:pt x="10814" y="8759"/>
                  <a:pt x="10791" y="8807"/>
                  <a:pt x="10791" y="8864"/>
                </a:cubicBezTo>
                <a:lnTo>
                  <a:pt x="10791" y="9084"/>
                </a:lnTo>
                <a:cubicBezTo>
                  <a:pt x="10791" y="9142"/>
                  <a:pt x="10814" y="9189"/>
                  <a:pt x="10844" y="9189"/>
                </a:cubicBezTo>
                <a:cubicBezTo>
                  <a:pt x="10873" y="9189"/>
                  <a:pt x="10895" y="9142"/>
                  <a:pt x="10895" y="9084"/>
                </a:cubicBezTo>
                <a:lnTo>
                  <a:pt x="10895" y="8864"/>
                </a:lnTo>
                <a:cubicBezTo>
                  <a:pt x="10895" y="8807"/>
                  <a:pt x="10873" y="8759"/>
                  <a:pt x="10844" y="8759"/>
                </a:cubicBezTo>
                <a:close/>
                <a:moveTo>
                  <a:pt x="11692" y="8759"/>
                </a:moveTo>
                <a:cubicBezTo>
                  <a:pt x="11663" y="8759"/>
                  <a:pt x="11640" y="8807"/>
                  <a:pt x="11640" y="8864"/>
                </a:cubicBezTo>
                <a:lnTo>
                  <a:pt x="11640" y="9084"/>
                </a:lnTo>
                <a:cubicBezTo>
                  <a:pt x="11640" y="9142"/>
                  <a:pt x="11663" y="9189"/>
                  <a:pt x="11692" y="9189"/>
                </a:cubicBezTo>
                <a:cubicBezTo>
                  <a:pt x="11721" y="9189"/>
                  <a:pt x="11745" y="9142"/>
                  <a:pt x="11745" y="9084"/>
                </a:cubicBezTo>
                <a:lnTo>
                  <a:pt x="11745" y="8864"/>
                </a:lnTo>
                <a:cubicBezTo>
                  <a:pt x="11745" y="8807"/>
                  <a:pt x="11721" y="8759"/>
                  <a:pt x="11692" y="8759"/>
                </a:cubicBezTo>
                <a:close/>
                <a:moveTo>
                  <a:pt x="12007" y="8759"/>
                </a:moveTo>
                <a:cubicBezTo>
                  <a:pt x="11978" y="8759"/>
                  <a:pt x="11955" y="8807"/>
                  <a:pt x="11955" y="8864"/>
                </a:cubicBezTo>
                <a:lnTo>
                  <a:pt x="11955" y="9084"/>
                </a:lnTo>
                <a:cubicBezTo>
                  <a:pt x="11955" y="9142"/>
                  <a:pt x="11978" y="9189"/>
                  <a:pt x="12007" y="9189"/>
                </a:cubicBezTo>
                <a:cubicBezTo>
                  <a:pt x="12036" y="9189"/>
                  <a:pt x="12060" y="9142"/>
                  <a:pt x="12060" y="9084"/>
                </a:cubicBezTo>
                <a:lnTo>
                  <a:pt x="12060" y="8864"/>
                </a:lnTo>
                <a:cubicBezTo>
                  <a:pt x="12060" y="8807"/>
                  <a:pt x="12036" y="8759"/>
                  <a:pt x="12007" y="8759"/>
                </a:cubicBezTo>
                <a:close/>
                <a:moveTo>
                  <a:pt x="12856" y="8759"/>
                </a:moveTo>
                <a:cubicBezTo>
                  <a:pt x="12827" y="8759"/>
                  <a:pt x="12804" y="8807"/>
                  <a:pt x="12804" y="8864"/>
                </a:cubicBezTo>
                <a:lnTo>
                  <a:pt x="12804" y="9084"/>
                </a:lnTo>
                <a:cubicBezTo>
                  <a:pt x="12804" y="9142"/>
                  <a:pt x="12827" y="9189"/>
                  <a:pt x="12856" y="9189"/>
                </a:cubicBezTo>
                <a:cubicBezTo>
                  <a:pt x="12886" y="9189"/>
                  <a:pt x="12909" y="9142"/>
                  <a:pt x="12909" y="9084"/>
                </a:cubicBezTo>
                <a:lnTo>
                  <a:pt x="12909" y="8864"/>
                </a:lnTo>
                <a:cubicBezTo>
                  <a:pt x="12909" y="8807"/>
                  <a:pt x="12886" y="8759"/>
                  <a:pt x="12856" y="8759"/>
                </a:cubicBezTo>
                <a:close/>
                <a:moveTo>
                  <a:pt x="13171" y="8759"/>
                </a:moveTo>
                <a:cubicBezTo>
                  <a:pt x="13142" y="8759"/>
                  <a:pt x="13118" y="8807"/>
                  <a:pt x="13118" y="8864"/>
                </a:cubicBezTo>
                <a:lnTo>
                  <a:pt x="13118" y="9084"/>
                </a:lnTo>
                <a:cubicBezTo>
                  <a:pt x="13118" y="9142"/>
                  <a:pt x="13142" y="9189"/>
                  <a:pt x="13171" y="9189"/>
                </a:cubicBezTo>
                <a:cubicBezTo>
                  <a:pt x="13200" y="9189"/>
                  <a:pt x="13224" y="9142"/>
                  <a:pt x="13224" y="9084"/>
                </a:cubicBezTo>
                <a:lnTo>
                  <a:pt x="13224" y="8864"/>
                </a:lnTo>
                <a:cubicBezTo>
                  <a:pt x="13224" y="8807"/>
                  <a:pt x="13200" y="8759"/>
                  <a:pt x="13171" y="8759"/>
                </a:cubicBezTo>
                <a:close/>
                <a:moveTo>
                  <a:pt x="14021" y="8759"/>
                </a:moveTo>
                <a:cubicBezTo>
                  <a:pt x="13992" y="8759"/>
                  <a:pt x="13968" y="8807"/>
                  <a:pt x="13968" y="8864"/>
                </a:cubicBezTo>
                <a:lnTo>
                  <a:pt x="13968" y="9084"/>
                </a:lnTo>
                <a:cubicBezTo>
                  <a:pt x="13968" y="9142"/>
                  <a:pt x="13992" y="9189"/>
                  <a:pt x="14021" y="9189"/>
                </a:cubicBezTo>
                <a:cubicBezTo>
                  <a:pt x="14050" y="9189"/>
                  <a:pt x="14074" y="9142"/>
                  <a:pt x="14074" y="9084"/>
                </a:cubicBezTo>
                <a:lnTo>
                  <a:pt x="14074" y="8864"/>
                </a:lnTo>
                <a:cubicBezTo>
                  <a:pt x="14074" y="8807"/>
                  <a:pt x="14050" y="8759"/>
                  <a:pt x="14021" y="8759"/>
                </a:cubicBezTo>
                <a:close/>
                <a:moveTo>
                  <a:pt x="14335" y="8759"/>
                </a:moveTo>
                <a:cubicBezTo>
                  <a:pt x="14306" y="8759"/>
                  <a:pt x="14282" y="8807"/>
                  <a:pt x="14282" y="8864"/>
                </a:cubicBezTo>
                <a:lnTo>
                  <a:pt x="14282" y="9084"/>
                </a:lnTo>
                <a:cubicBezTo>
                  <a:pt x="14282" y="9142"/>
                  <a:pt x="14306" y="9189"/>
                  <a:pt x="14335" y="9189"/>
                </a:cubicBezTo>
                <a:cubicBezTo>
                  <a:pt x="14364" y="9189"/>
                  <a:pt x="14388" y="9142"/>
                  <a:pt x="14388" y="9084"/>
                </a:cubicBezTo>
                <a:lnTo>
                  <a:pt x="14388" y="8864"/>
                </a:lnTo>
                <a:cubicBezTo>
                  <a:pt x="14388" y="8807"/>
                  <a:pt x="14364" y="8759"/>
                  <a:pt x="14335" y="8759"/>
                </a:cubicBezTo>
                <a:close/>
                <a:moveTo>
                  <a:pt x="15185" y="8759"/>
                </a:moveTo>
                <a:cubicBezTo>
                  <a:pt x="15156" y="8759"/>
                  <a:pt x="15132" y="8807"/>
                  <a:pt x="15132" y="8864"/>
                </a:cubicBezTo>
                <a:lnTo>
                  <a:pt x="15132" y="9084"/>
                </a:lnTo>
                <a:cubicBezTo>
                  <a:pt x="15132" y="9142"/>
                  <a:pt x="15156" y="9189"/>
                  <a:pt x="15185" y="9189"/>
                </a:cubicBezTo>
                <a:cubicBezTo>
                  <a:pt x="15214" y="9189"/>
                  <a:pt x="15237" y="9142"/>
                  <a:pt x="15237" y="9084"/>
                </a:cubicBezTo>
                <a:lnTo>
                  <a:pt x="15237" y="8864"/>
                </a:lnTo>
                <a:cubicBezTo>
                  <a:pt x="15237" y="8807"/>
                  <a:pt x="15214" y="8759"/>
                  <a:pt x="15185" y="8759"/>
                </a:cubicBezTo>
                <a:close/>
                <a:moveTo>
                  <a:pt x="15500" y="8759"/>
                </a:moveTo>
                <a:cubicBezTo>
                  <a:pt x="15470" y="8759"/>
                  <a:pt x="15447" y="8807"/>
                  <a:pt x="15447" y="8864"/>
                </a:cubicBezTo>
                <a:lnTo>
                  <a:pt x="15447" y="9084"/>
                </a:lnTo>
                <a:cubicBezTo>
                  <a:pt x="15447" y="9142"/>
                  <a:pt x="15470" y="9189"/>
                  <a:pt x="15500" y="9189"/>
                </a:cubicBezTo>
                <a:cubicBezTo>
                  <a:pt x="15529" y="9189"/>
                  <a:pt x="15551" y="9142"/>
                  <a:pt x="15551" y="9084"/>
                </a:cubicBezTo>
                <a:lnTo>
                  <a:pt x="15551" y="8864"/>
                </a:lnTo>
                <a:cubicBezTo>
                  <a:pt x="15551" y="8807"/>
                  <a:pt x="15529" y="8759"/>
                  <a:pt x="15500" y="8759"/>
                </a:cubicBezTo>
                <a:close/>
                <a:moveTo>
                  <a:pt x="16349" y="8759"/>
                </a:moveTo>
                <a:cubicBezTo>
                  <a:pt x="16320" y="8759"/>
                  <a:pt x="16296" y="8807"/>
                  <a:pt x="16296" y="8864"/>
                </a:cubicBezTo>
                <a:lnTo>
                  <a:pt x="16296" y="9084"/>
                </a:lnTo>
                <a:cubicBezTo>
                  <a:pt x="16296" y="9142"/>
                  <a:pt x="16320" y="9189"/>
                  <a:pt x="16349" y="9189"/>
                </a:cubicBezTo>
                <a:cubicBezTo>
                  <a:pt x="16378" y="9189"/>
                  <a:pt x="16401" y="9142"/>
                  <a:pt x="16401" y="9084"/>
                </a:cubicBezTo>
                <a:lnTo>
                  <a:pt x="16401" y="8864"/>
                </a:lnTo>
                <a:cubicBezTo>
                  <a:pt x="16401" y="8807"/>
                  <a:pt x="16378" y="8759"/>
                  <a:pt x="16349" y="8759"/>
                </a:cubicBezTo>
                <a:close/>
                <a:moveTo>
                  <a:pt x="16663" y="8759"/>
                </a:moveTo>
                <a:cubicBezTo>
                  <a:pt x="16634" y="8759"/>
                  <a:pt x="16611" y="8807"/>
                  <a:pt x="16611" y="8864"/>
                </a:cubicBezTo>
                <a:lnTo>
                  <a:pt x="16611" y="9084"/>
                </a:lnTo>
                <a:cubicBezTo>
                  <a:pt x="16611" y="9142"/>
                  <a:pt x="16634" y="9189"/>
                  <a:pt x="16663" y="9189"/>
                </a:cubicBezTo>
                <a:cubicBezTo>
                  <a:pt x="16692" y="9189"/>
                  <a:pt x="16716" y="9142"/>
                  <a:pt x="16716" y="9084"/>
                </a:cubicBezTo>
                <a:lnTo>
                  <a:pt x="16716" y="8864"/>
                </a:lnTo>
                <a:cubicBezTo>
                  <a:pt x="16716" y="8807"/>
                  <a:pt x="16692" y="8759"/>
                  <a:pt x="16663" y="8759"/>
                </a:cubicBezTo>
                <a:close/>
                <a:moveTo>
                  <a:pt x="17512" y="8759"/>
                </a:moveTo>
                <a:cubicBezTo>
                  <a:pt x="17483" y="8759"/>
                  <a:pt x="17459" y="8807"/>
                  <a:pt x="17459" y="8864"/>
                </a:cubicBezTo>
                <a:lnTo>
                  <a:pt x="17459" y="9084"/>
                </a:lnTo>
                <a:cubicBezTo>
                  <a:pt x="17459" y="9142"/>
                  <a:pt x="17483" y="9189"/>
                  <a:pt x="17512" y="9189"/>
                </a:cubicBezTo>
                <a:cubicBezTo>
                  <a:pt x="17541" y="9189"/>
                  <a:pt x="17565" y="9142"/>
                  <a:pt x="17565" y="9084"/>
                </a:cubicBezTo>
                <a:lnTo>
                  <a:pt x="17565" y="8864"/>
                </a:lnTo>
                <a:cubicBezTo>
                  <a:pt x="17565" y="8807"/>
                  <a:pt x="17541" y="8759"/>
                  <a:pt x="17512" y="8759"/>
                </a:cubicBezTo>
                <a:close/>
                <a:moveTo>
                  <a:pt x="17827" y="8759"/>
                </a:moveTo>
                <a:cubicBezTo>
                  <a:pt x="17798" y="8759"/>
                  <a:pt x="17774" y="8807"/>
                  <a:pt x="17774" y="8864"/>
                </a:cubicBezTo>
                <a:lnTo>
                  <a:pt x="17774" y="9084"/>
                </a:lnTo>
                <a:cubicBezTo>
                  <a:pt x="17774" y="9142"/>
                  <a:pt x="17798" y="9189"/>
                  <a:pt x="17827" y="9189"/>
                </a:cubicBezTo>
                <a:cubicBezTo>
                  <a:pt x="17856" y="9189"/>
                  <a:pt x="17880" y="9142"/>
                  <a:pt x="17880" y="9084"/>
                </a:cubicBezTo>
                <a:lnTo>
                  <a:pt x="17880" y="8864"/>
                </a:lnTo>
                <a:cubicBezTo>
                  <a:pt x="17880" y="8807"/>
                  <a:pt x="17856" y="8759"/>
                  <a:pt x="17827" y="8759"/>
                </a:cubicBezTo>
                <a:close/>
                <a:moveTo>
                  <a:pt x="18677" y="8759"/>
                </a:moveTo>
                <a:cubicBezTo>
                  <a:pt x="18648" y="8759"/>
                  <a:pt x="18624" y="8807"/>
                  <a:pt x="18624" y="8864"/>
                </a:cubicBezTo>
                <a:lnTo>
                  <a:pt x="18624" y="9084"/>
                </a:lnTo>
                <a:cubicBezTo>
                  <a:pt x="18624" y="9142"/>
                  <a:pt x="18648" y="9189"/>
                  <a:pt x="18677" y="9189"/>
                </a:cubicBezTo>
                <a:cubicBezTo>
                  <a:pt x="18706" y="9189"/>
                  <a:pt x="18730" y="9142"/>
                  <a:pt x="18730" y="9084"/>
                </a:cubicBezTo>
                <a:lnTo>
                  <a:pt x="18730" y="8864"/>
                </a:lnTo>
                <a:cubicBezTo>
                  <a:pt x="18730" y="8807"/>
                  <a:pt x="18706" y="8759"/>
                  <a:pt x="18677" y="8759"/>
                </a:cubicBezTo>
                <a:close/>
                <a:moveTo>
                  <a:pt x="18991" y="8759"/>
                </a:moveTo>
                <a:cubicBezTo>
                  <a:pt x="18962" y="8759"/>
                  <a:pt x="18938" y="8807"/>
                  <a:pt x="18938" y="8864"/>
                </a:cubicBezTo>
                <a:lnTo>
                  <a:pt x="18938" y="9084"/>
                </a:lnTo>
                <a:cubicBezTo>
                  <a:pt x="18938" y="9142"/>
                  <a:pt x="18962" y="9189"/>
                  <a:pt x="18991" y="9189"/>
                </a:cubicBezTo>
                <a:cubicBezTo>
                  <a:pt x="19020" y="9189"/>
                  <a:pt x="19044" y="9142"/>
                  <a:pt x="19044" y="9084"/>
                </a:cubicBezTo>
                <a:lnTo>
                  <a:pt x="19044" y="8864"/>
                </a:lnTo>
                <a:cubicBezTo>
                  <a:pt x="19044" y="8807"/>
                  <a:pt x="19020" y="8759"/>
                  <a:pt x="18991" y="8759"/>
                </a:cubicBezTo>
                <a:close/>
                <a:moveTo>
                  <a:pt x="19841" y="8759"/>
                </a:moveTo>
                <a:cubicBezTo>
                  <a:pt x="19812" y="8759"/>
                  <a:pt x="19788" y="8807"/>
                  <a:pt x="19788" y="8864"/>
                </a:cubicBezTo>
                <a:lnTo>
                  <a:pt x="19788" y="9084"/>
                </a:lnTo>
                <a:cubicBezTo>
                  <a:pt x="19788" y="9142"/>
                  <a:pt x="19812" y="9189"/>
                  <a:pt x="19841" y="9189"/>
                </a:cubicBezTo>
                <a:cubicBezTo>
                  <a:pt x="19870" y="9189"/>
                  <a:pt x="19894" y="9142"/>
                  <a:pt x="19894" y="9084"/>
                </a:cubicBezTo>
                <a:lnTo>
                  <a:pt x="19894" y="8864"/>
                </a:lnTo>
                <a:cubicBezTo>
                  <a:pt x="19894" y="8807"/>
                  <a:pt x="19870" y="8759"/>
                  <a:pt x="19841" y="8759"/>
                </a:cubicBezTo>
                <a:close/>
                <a:moveTo>
                  <a:pt x="20155" y="8759"/>
                </a:moveTo>
                <a:cubicBezTo>
                  <a:pt x="20126" y="8759"/>
                  <a:pt x="20102" y="8807"/>
                  <a:pt x="20102" y="8864"/>
                </a:cubicBezTo>
                <a:lnTo>
                  <a:pt x="20102" y="9084"/>
                </a:lnTo>
                <a:cubicBezTo>
                  <a:pt x="20102" y="9142"/>
                  <a:pt x="20126" y="9189"/>
                  <a:pt x="20155" y="9189"/>
                </a:cubicBezTo>
                <a:cubicBezTo>
                  <a:pt x="20184" y="9189"/>
                  <a:pt x="20207" y="9142"/>
                  <a:pt x="20207" y="9084"/>
                </a:cubicBezTo>
                <a:lnTo>
                  <a:pt x="20207" y="8864"/>
                </a:lnTo>
                <a:cubicBezTo>
                  <a:pt x="20207" y="8807"/>
                  <a:pt x="20184" y="8759"/>
                  <a:pt x="20155" y="8759"/>
                </a:cubicBezTo>
                <a:close/>
                <a:moveTo>
                  <a:pt x="21004" y="8759"/>
                </a:moveTo>
                <a:cubicBezTo>
                  <a:pt x="20975" y="8759"/>
                  <a:pt x="20952" y="8807"/>
                  <a:pt x="20952" y="8864"/>
                </a:cubicBezTo>
                <a:lnTo>
                  <a:pt x="20952" y="9084"/>
                </a:lnTo>
                <a:cubicBezTo>
                  <a:pt x="20952" y="9142"/>
                  <a:pt x="20975" y="9189"/>
                  <a:pt x="21004" y="9189"/>
                </a:cubicBezTo>
                <a:cubicBezTo>
                  <a:pt x="21033" y="9189"/>
                  <a:pt x="21057" y="9142"/>
                  <a:pt x="21057" y="9084"/>
                </a:cubicBezTo>
                <a:lnTo>
                  <a:pt x="21057" y="8864"/>
                </a:lnTo>
                <a:cubicBezTo>
                  <a:pt x="21057" y="8807"/>
                  <a:pt x="21033" y="8759"/>
                  <a:pt x="21004" y="8759"/>
                </a:cubicBezTo>
                <a:close/>
                <a:moveTo>
                  <a:pt x="21319" y="8759"/>
                </a:moveTo>
                <a:cubicBezTo>
                  <a:pt x="21289" y="8759"/>
                  <a:pt x="21267" y="8807"/>
                  <a:pt x="21267" y="8864"/>
                </a:cubicBezTo>
                <a:lnTo>
                  <a:pt x="21267" y="9084"/>
                </a:lnTo>
                <a:cubicBezTo>
                  <a:pt x="21267" y="9142"/>
                  <a:pt x="21289" y="9189"/>
                  <a:pt x="21319" y="9189"/>
                </a:cubicBezTo>
                <a:cubicBezTo>
                  <a:pt x="21348" y="9189"/>
                  <a:pt x="21372" y="9142"/>
                  <a:pt x="21372" y="9084"/>
                </a:cubicBezTo>
                <a:lnTo>
                  <a:pt x="21372" y="8864"/>
                </a:lnTo>
                <a:cubicBezTo>
                  <a:pt x="21372" y="8807"/>
                  <a:pt x="21348" y="8759"/>
                  <a:pt x="21319" y="8759"/>
                </a:cubicBezTo>
                <a:close/>
                <a:moveTo>
                  <a:pt x="281" y="9489"/>
                </a:moveTo>
                <a:cubicBezTo>
                  <a:pt x="252" y="9489"/>
                  <a:pt x="228" y="9536"/>
                  <a:pt x="228" y="9594"/>
                </a:cubicBezTo>
                <a:lnTo>
                  <a:pt x="228" y="9814"/>
                </a:lnTo>
                <a:cubicBezTo>
                  <a:pt x="228" y="9871"/>
                  <a:pt x="252" y="9919"/>
                  <a:pt x="281" y="9919"/>
                </a:cubicBezTo>
                <a:cubicBezTo>
                  <a:pt x="311" y="9919"/>
                  <a:pt x="334" y="9871"/>
                  <a:pt x="334" y="9814"/>
                </a:cubicBezTo>
                <a:lnTo>
                  <a:pt x="334" y="9594"/>
                </a:lnTo>
                <a:cubicBezTo>
                  <a:pt x="334" y="9536"/>
                  <a:pt x="311" y="9489"/>
                  <a:pt x="281" y="9489"/>
                </a:cubicBezTo>
                <a:close/>
                <a:moveTo>
                  <a:pt x="596" y="9489"/>
                </a:moveTo>
                <a:cubicBezTo>
                  <a:pt x="567" y="9489"/>
                  <a:pt x="543" y="9536"/>
                  <a:pt x="543" y="9594"/>
                </a:cubicBezTo>
                <a:lnTo>
                  <a:pt x="543" y="9814"/>
                </a:lnTo>
                <a:cubicBezTo>
                  <a:pt x="543" y="9871"/>
                  <a:pt x="567" y="9919"/>
                  <a:pt x="596" y="9919"/>
                </a:cubicBezTo>
                <a:cubicBezTo>
                  <a:pt x="625" y="9919"/>
                  <a:pt x="649" y="9871"/>
                  <a:pt x="649" y="9814"/>
                </a:cubicBezTo>
                <a:lnTo>
                  <a:pt x="649" y="9594"/>
                </a:lnTo>
                <a:cubicBezTo>
                  <a:pt x="649" y="9536"/>
                  <a:pt x="625" y="9489"/>
                  <a:pt x="596" y="9489"/>
                </a:cubicBezTo>
                <a:close/>
                <a:moveTo>
                  <a:pt x="1446" y="9489"/>
                </a:moveTo>
                <a:cubicBezTo>
                  <a:pt x="1417" y="9489"/>
                  <a:pt x="1393" y="9536"/>
                  <a:pt x="1393" y="9594"/>
                </a:cubicBezTo>
                <a:lnTo>
                  <a:pt x="1393" y="9814"/>
                </a:lnTo>
                <a:cubicBezTo>
                  <a:pt x="1393" y="9871"/>
                  <a:pt x="1417" y="9919"/>
                  <a:pt x="1446" y="9919"/>
                </a:cubicBezTo>
                <a:cubicBezTo>
                  <a:pt x="1475" y="9919"/>
                  <a:pt x="1499" y="9871"/>
                  <a:pt x="1499" y="9814"/>
                </a:cubicBezTo>
                <a:lnTo>
                  <a:pt x="1499" y="9594"/>
                </a:lnTo>
                <a:cubicBezTo>
                  <a:pt x="1499" y="9536"/>
                  <a:pt x="1475" y="9489"/>
                  <a:pt x="1446" y="9489"/>
                </a:cubicBezTo>
                <a:close/>
                <a:moveTo>
                  <a:pt x="1760" y="9489"/>
                </a:moveTo>
                <a:cubicBezTo>
                  <a:pt x="1731" y="9489"/>
                  <a:pt x="1707" y="9536"/>
                  <a:pt x="1707" y="9594"/>
                </a:cubicBezTo>
                <a:lnTo>
                  <a:pt x="1707" y="9814"/>
                </a:lnTo>
                <a:cubicBezTo>
                  <a:pt x="1707" y="9871"/>
                  <a:pt x="1731" y="9919"/>
                  <a:pt x="1760" y="9919"/>
                </a:cubicBezTo>
                <a:cubicBezTo>
                  <a:pt x="1789" y="9919"/>
                  <a:pt x="1813" y="9871"/>
                  <a:pt x="1813" y="9814"/>
                </a:cubicBezTo>
                <a:lnTo>
                  <a:pt x="1813" y="9594"/>
                </a:lnTo>
                <a:cubicBezTo>
                  <a:pt x="1813" y="9536"/>
                  <a:pt x="1789" y="9489"/>
                  <a:pt x="1760" y="9489"/>
                </a:cubicBezTo>
                <a:close/>
                <a:moveTo>
                  <a:pt x="2610" y="9489"/>
                </a:moveTo>
                <a:cubicBezTo>
                  <a:pt x="2581" y="9489"/>
                  <a:pt x="2557" y="9536"/>
                  <a:pt x="2557" y="9594"/>
                </a:cubicBezTo>
                <a:lnTo>
                  <a:pt x="2557" y="9814"/>
                </a:lnTo>
                <a:cubicBezTo>
                  <a:pt x="2557" y="9871"/>
                  <a:pt x="2581" y="9919"/>
                  <a:pt x="2610" y="9919"/>
                </a:cubicBezTo>
                <a:cubicBezTo>
                  <a:pt x="2639" y="9919"/>
                  <a:pt x="2662" y="9871"/>
                  <a:pt x="2662" y="9814"/>
                </a:cubicBezTo>
                <a:lnTo>
                  <a:pt x="2662" y="9594"/>
                </a:lnTo>
                <a:cubicBezTo>
                  <a:pt x="2662" y="9536"/>
                  <a:pt x="2639" y="9489"/>
                  <a:pt x="2610" y="9489"/>
                </a:cubicBezTo>
                <a:close/>
                <a:moveTo>
                  <a:pt x="2924" y="9489"/>
                </a:moveTo>
                <a:cubicBezTo>
                  <a:pt x="2895" y="9489"/>
                  <a:pt x="2871" y="9536"/>
                  <a:pt x="2871" y="9594"/>
                </a:cubicBezTo>
                <a:lnTo>
                  <a:pt x="2871" y="9814"/>
                </a:lnTo>
                <a:cubicBezTo>
                  <a:pt x="2871" y="9871"/>
                  <a:pt x="2895" y="9919"/>
                  <a:pt x="2924" y="9919"/>
                </a:cubicBezTo>
                <a:cubicBezTo>
                  <a:pt x="2954" y="9919"/>
                  <a:pt x="2976" y="9871"/>
                  <a:pt x="2976" y="9814"/>
                </a:cubicBezTo>
                <a:lnTo>
                  <a:pt x="2976" y="9594"/>
                </a:lnTo>
                <a:cubicBezTo>
                  <a:pt x="2976" y="9536"/>
                  <a:pt x="2954" y="9489"/>
                  <a:pt x="2924" y="9489"/>
                </a:cubicBezTo>
                <a:close/>
                <a:moveTo>
                  <a:pt x="3773" y="9489"/>
                </a:moveTo>
                <a:cubicBezTo>
                  <a:pt x="3744" y="9489"/>
                  <a:pt x="3721" y="9536"/>
                  <a:pt x="3721" y="9594"/>
                </a:cubicBezTo>
                <a:lnTo>
                  <a:pt x="3721" y="9814"/>
                </a:lnTo>
                <a:cubicBezTo>
                  <a:pt x="3721" y="9871"/>
                  <a:pt x="3744" y="9919"/>
                  <a:pt x="3773" y="9919"/>
                </a:cubicBezTo>
                <a:cubicBezTo>
                  <a:pt x="3802" y="9919"/>
                  <a:pt x="3826" y="9871"/>
                  <a:pt x="3826" y="9814"/>
                </a:cubicBezTo>
                <a:lnTo>
                  <a:pt x="3826" y="9594"/>
                </a:lnTo>
                <a:cubicBezTo>
                  <a:pt x="3826" y="9536"/>
                  <a:pt x="3802" y="9489"/>
                  <a:pt x="3773" y="9489"/>
                </a:cubicBezTo>
                <a:close/>
                <a:moveTo>
                  <a:pt x="4088" y="9489"/>
                </a:moveTo>
                <a:cubicBezTo>
                  <a:pt x="4058" y="9489"/>
                  <a:pt x="4035" y="9536"/>
                  <a:pt x="4035" y="9594"/>
                </a:cubicBezTo>
                <a:lnTo>
                  <a:pt x="4035" y="9814"/>
                </a:lnTo>
                <a:cubicBezTo>
                  <a:pt x="4035" y="9871"/>
                  <a:pt x="4058" y="9919"/>
                  <a:pt x="4088" y="9919"/>
                </a:cubicBezTo>
                <a:cubicBezTo>
                  <a:pt x="4117" y="9919"/>
                  <a:pt x="4141" y="9871"/>
                  <a:pt x="4141" y="9814"/>
                </a:cubicBezTo>
                <a:lnTo>
                  <a:pt x="4141" y="9594"/>
                </a:lnTo>
                <a:cubicBezTo>
                  <a:pt x="4141" y="9536"/>
                  <a:pt x="4117" y="9489"/>
                  <a:pt x="4088" y="9489"/>
                </a:cubicBezTo>
                <a:close/>
                <a:moveTo>
                  <a:pt x="4937" y="9489"/>
                </a:moveTo>
                <a:cubicBezTo>
                  <a:pt x="4908" y="9489"/>
                  <a:pt x="4884" y="9536"/>
                  <a:pt x="4884" y="9594"/>
                </a:cubicBezTo>
                <a:lnTo>
                  <a:pt x="4884" y="9814"/>
                </a:lnTo>
                <a:cubicBezTo>
                  <a:pt x="4884" y="9871"/>
                  <a:pt x="4908" y="9919"/>
                  <a:pt x="4937" y="9919"/>
                </a:cubicBezTo>
                <a:cubicBezTo>
                  <a:pt x="4966" y="9919"/>
                  <a:pt x="4990" y="9871"/>
                  <a:pt x="4990" y="9814"/>
                </a:cubicBezTo>
                <a:lnTo>
                  <a:pt x="4990" y="9594"/>
                </a:lnTo>
                <a:cubicBezTo>
                  <a:pt x="4990" y="9536"/>
                  <a:pt x="4966" y="9489"/>
                  <a:pt x="4937" y="9489"/>
                </a:cubicBezTo>
                <a:close/>
                <a:moveTo>
                  <a:pt x="5252" y="9489"/>
                </a:moveTo>
                <a:cubicBezTo>
                  <a:pt x="5223" y="9489"/>
                  <a:pt x="5199" y="9536"/>
                  <a:pt x="5199" y="9594"/>
                </a:cubicBezTo>
                <a:lnTo>
                  <a:pt x="5199" y="9814"/>
                </a:lnTo>
                <a:cubicBezTo>
                  <a:pt x="5199" y="9871"/>
                  <a:pt x="5223" y="9919"/>
                  <a:pt x="5252" y="9919"/>
                </a:cubicBezTo>
                <a:cubicBezTo>
                  <a:pt x="5281" y="9919"/>
                  <a:pt x="5305" y="9871"/>
                  <a:pt x="5305" y="9814"/>
                </a:cubicBezTo>
                <a:lnTo>
                  <a:pt x="5305" y="9594"/>
                </a:lnTo>
                <a:cubicBezTo>
                  <a:pt x="5305" y="9536"/>
                  <a:pt x="5281" y="9489"/>
                  <a:pt x="5252" y="9489"/>
                </a:cubicBezTo>
                <a:close/>
                <a:moveTo>
                  <a:pt x="6102" y="9489"/>
                </a:moveTo>
                <a:cubicBezTo>
                  <a:pt x="6072" y="9489"/>
                  <a:pt x="6049" y="9536"/>
                  <a:pt x="6049" y="9594"/>
                </a:cubicBezTo>
                <a:lnTo>
                  <a:pt x="6049" y="9814"/>
                </a:lnTo>
                <a:cubicBezTo>
                  <a:pt x="6049" y="9871"/>
                  <a:pt x="6072" y="9919"/>
                  <a:pt x="6102" y="9919"/>
                </a:cubicBezTo>
                <a:cubicBezTo>
                  <a:pt x="6131" y="9919"/>
                  <a:pt x="6155" y="9871"/>
                  <a:pt x="6155" y="9814"/>
                </a:cubicBezTo>
                <a:lnTo>
                  <a:pt x="6155" y="9594"/>
                </a:lnTo>
                <a:cubicBezTo>
                  <a:pt x="6155" y="9536"/>
                  <a:pt x="6131" y="9489"/>
                  <a:pt x="6102" y="9489"/>
                </a:cubicBezTo>
                <a:close/>
                <a:moveTo>
                  <a:pt x="6416" y="9489"/>
                </a:moveTo>
                <a:cubicBezTo>
                  <a:pt x="6387" y="9489"/>
                  <a:pt x="6363" y="9536"/>
                  <a:pt x="6363" y="9594"/>
                </a:cubicBezTo>
                <a:lnTo>
                  <a:pt x="6363" y="9814"/>
                </a:lnTo>
                <a:cubicBezTo>
                  <a:pt x="6363" y="9871"/>
                  <a:pt x="6387" y="9919"/>
                  <a:pt x="6416" y="9919"/>
                </a:cubicBezTo>
                <a:cubicBezTo>
                  <a:pt x="6445" y="9919"/>
                  <a:pt x="6469" y="9871"/>
                  <a:pt x="6469" y="9814"/>
                </a:cubicBezTo>
                <a:lnTo>
                  <a:pt x="6469" y="9594"/>
                </a:lnTo>
                <a:cubicBezTo>
                  <a:pt x="6469" y="9536"/>
                  <a:pt x="6445" y="9489"/>
                  <a:pt x="6416" y="9489"/>
                </a:cubicBezTo>
                <a:close/>
                <a:moveTo>
                  <a:pt x="7266" y="9489"/>
                </a:moveTo>
                <a:cubicBezTo>
                  <a:pt x="7237" y="9489"/>
                  <a:pt x="7213" y="9536"/>
                  <a:pt x="7213" y="9594"/>
                </a:cubicBezTo>
                <a:lnTo>
                  <a:pt x="7213" y="9814"/>
                </a:lnTo>
                <a:cubicBezTo>
                  <a:pt x="7213" y="9871"/>
                  <a:pt x="7237" y="9919"/>
                  <a:pt x="7266" y="9919"/>
                </a:cubicBezTo>
                <a:cubicBezTo>
                  <a:pt x="7295" y="9919"/>
                  <a:pt x="7318" y="9871"/>
                  <a:pt x="7318" y="9814"/>
                </a:cubicBezTo>
                <a:lnTo>
                  <a:pt x="7318" y="9594"/>
                </a:lnTo>
                <a:cubicBezTo>
                  <a:pt x="7318" y="9536"/>
                  <a:pt x="7295" y="9489"/>
                  <a:pt x="7266" y="9489"/>
                </a:cubicBezTo>
                <a:close/>
                <a:moveTo>
                  <a:pt x="7580" y="9489"/>
                </a:moveTo>
                <a:cubicBezTo>
                  <a:pt x="7551" y="9489"/>
                  <a:pt x="7527" y="9536"/>
                  <a:pt x="7527" y="9594"/>
                </a:cubicBezTo>
                <a:lnTo>
                  <a:pt x="7527" y="9814"/>
                </a:lnTo>
                <a:cubicBezTo>
                  <a:pt x="7527" y="9871"/>
                  <a:pt x="7551" y="9919"/>
                  <a:pt x="7580" y="9919"/>
                </a:cubicBezTo>
                <a:cubicBezTo>
                  <a:pt x="7609" y="9919"/>
                  <a:pt x="7632" y="9871"/>
                  <a:pt x="7632" y="9814"/>
                </a:cubicBezTo>
                <a:lnTo>
                  <a:pt x="7632" y="9594"/>
                </a:lnTo>
                <a:cubicBezTo>
                  <a:pt x="7632" y="9536"/>
                  <a:pt x="7609" y="9489"/>
                  <a:pt x="7580" y="9489"/>
                </a:cubicBezTo>
                <a:close/>
                <a:moveTo>
                  <a:pt x="8429" y="9489"/>
                </a:moveTo>
                <a:cubicBezTo>
                  <a:pt x="8400" y="9489"/>
                  <a:pt x="8377" y="9536"/>
                  <a:pt x="8377" y="9594"/>
                </a:cubicBezTo>
                <a:lnTo>
                  <a:pt x="8377" y="9814"/>
                </a:lnTo>
                <a:cubicBezTo>
                  <a:pt x="8377" y="9871"/>
                  <a:pt x="8400" y="9919"/>
                  <a:pt x="8429" y="9919"/>
                </a:cubicBezTo>
                <a:cubicBezTo>
                  <a:pt x="8458" y="9919"/>
                  <a:pt x="8482" y="9871"/>
                  <a:pt x="8482" y="9814"/>
                </a:cubicBezTo>
                <a:lnTo>
                  <a:pt x="8482" y="9594"/>
                </a:lnTo>
                <a:cubicBezTo>
                  <a:pt x="8482" y="9536"/>
                  <a:pt x="8458" y="9489"/>
                  <a:pt x="8429" y="9489"/>
                </a:cubicBezTo>
                <a:close/>
                <a:moveTo>
                  <a:pt x="8744" y="9489"/>
                </a:moveTo>
                <a:cubicBezTo>
                  <a:pt x="8714" y="9489"/>
                  <a:pt x="8691" y="9536"/>
                  <a:pt x="8691" y="9594"/>
                </a:cubicBezTo>
                <a:lnTo>
                  <a:pt x="8691" y="9814"/>
                </a:lnTo>
                <a:cubicBezTo>
                  <a:pt x="8691" y="9871"/>
                  <a:pt x="8714" y="9919"/>
                  <a:pt x="8744" y="9919"/>
                </a:cubicBezTo>
                <a:cubicBezTo>
                  <a:pt x="8773" y="9919"/>
                  <a:pt x="8796" y="9871"/>
                  <a:pt x="8796" y="9814"/>
                </a:cubicBezTo>
                <a:lnTo>
                  <a:pt x="8796" y="9594"/>
                </a:lnTo>
                <a:cubicBezTo>
                  <a:pt x="8796" y="9536"/>
                  <a:pt x="8773" y="9489"/>
                  <a:pt x="8744" y="9489"/>
                </a:cubicBezTo>
                <a:close/>
                <a:moveTo>
                  <a:pt x="9593" y="9489"/>
                </a:moveTo>
                <a:cubicBezTo>
                  <a:pt x="9564" y="9489"/>
                  <a:pt x="9540" y="9536"/>
                  <a:pt x="9540" y="9594"/>
                </a:cubicBezTo>
                <a:lnTo>
                  <a:pt x="9540" y="9814"/>
                </a:lnTo>
                <a:cubicBezTo>
                  <a:pt x="9540" y="9871"/>
                  <a:pt x="9564" y="9919"/>
                  <a:pt x="9593" y="9919"/>
                </a:cubicBezTo>
                <a:cubicBezTo>
                  <a:pt x="9622" y="9919"/>
                  <a:pt x="9646" y="9871"/>
                  <a:pt x="9646" y="9814"/>
                </a:cubicBezTo>
                <a:lnTo>
                  <a:pt x="9646" y="9594"/>
                </a:lnTo>
                <a:cubicBezTo>
                  <a:pt x="9646" y="9536"/>
                  <a:pt x="9622" y="9489"/>
                  <a:pt x="9593" y="9489"/>
                </a:cubicBezTo>
                <a:close/>
                <a:moveTo>
                  <a:pt x="9908" y="9489"/>
                </a:moveTo>
                <a:cubicBezTo>
                  <a:pt x="9879" y="9489"/>
                  <a:pt x="9855" y="9536"/>
                  <a:pt x="9855" y="9594"/>
                </a:cubicBezTo>
                <a:lnTo>
                  <a:pt x="9855" y="9814"/>
                </a:lnTo>
                <a:cubicBezTo>
                  <a:pt x="9855" y="9871"/>
                  <a:pt x="9879" y="9919"/>
                  <a:pt x="9908" y="9919"/>
                </a:cubicBezTo>
                <a:cubicBezTo>
                  <a:pt x="9937" y="9919"/>
                  <a:pt x="9961" y="9871"/>
                  <a:pt x="9961" y="9814"/>
                </a:cubicBezTo>
                <a:lnTo>
                  <a:pt x="9961" y="9594"/>
                </a:lnTo>
                <a:cubicBezTo>
                  <a:pt x="9961" y="9536"/>
                  <a:pt x="9937" y="9489"/>
                  <a:pt x="9908" y="9489"/>
                </a:cubicBezTo>
                <a:close/>
                <a:moveTo>
                  <a:pt x="10758" y="9489"/>
                </a:moveTo>
                <a:cubicBezTo>
                  <a:pt x="10728" y="9489"/>
                  <a:pt x="10705" y="9536"/>
                  <a:pt x="10705" y="9594"/>
                </a:cubicBezTo>
                <a:lnTo>
                  <a:pt x="10705" y="9814"/>
                </a:lnTo>
                <a:cubicBezTo>
                  <a:pt x="10705" y="9871"/>
                  <a:pt x="10728" y="9919"/>
                  <a:pt x="10758" y="9919"/>
                </a:cubicBezTo>
                <a:cubicBezTo>
                  <a:pt x="10787" y="9919"/>
                  <a:pt x="10810" y="9871"/>
                  <a:pt x="10810" y="9814"/>
                </a:cubicBezTo>
                <a:lnTo>
                  <a:pt x="10810" y="9594"/>
                </a:lnTo>
                <a:cubicBezTo>
                  <a:pt x="10810" y="9536"/>
                  <a:pt x="10787" y="9489"/>
                  <a:pt x="10758" y="9489"/>
                </a:cubicBezTo>
                <a:close/>
                <a:moveTo>
                  <a:pt x="11072" y="9489"/>
                </a:moveTo>
                <a:cubicBezTo>
                  <a:pt x="11043" y="9489"/>
                  <a:pt x="11019" y="9536"/>
                  <a:pt x="11019" y="9594"/>
                </a:cubicBezTo>
                <a:lnTo>
                  <a:pt x="11019" y="9814"/>
                </a:lnTo>
                <a:cubicBezTo>
                  <a:pt x="11019" y="9871"/>
                  <a:pt x="11043" y="9919"/>
                  <a:pt x="11072" y="9919"/>
                </a:cubicBezTo>
                <a:cubicBezTo>
                  <a:pt x="11101" y="9919"/>
                  <a:pt x="11125" y="9871"/>
                  <a:pt x="11125" y="9814"/>
                </a:cubicBezTo>
                <a:lnTo>
                  <a:pt x="11125" y="9594"/>
                </a:lnTo>
                <a:cubicBezTo>
                  <a:pt x="11125" y="9536"/>
                  <a:pt x="11101" y="9489"/>
                  <a:pt x="11072" y="9489"/>
                </a:cubicBezTo>
                <a:close/>
                <a:moveTo>
                  <a:pt x="11922" y="9489"/>
                </a:moveTo>
                <a:cubicBezTo>
                  <a:pt x="11893" y="9489"/>
                  <a:pt x="11869" y="9536"/>
                  <a:pt x="11869" y="9594"/>
                </a:cubicBezTo>
                <a:lnTo>
                  <a:pt x="11869" y="9814"/>
                </a:lnTo>
                <a:cubicBezTo>
                  <a:pt x="11869" y="9871"/>
                  <a:pt x="11893" y="9919"/>
                  <a:pt x="11922" y="9919"/>
                </a:cubicBezTo>
                <a:cubicBezTo>
                  <a:pt x="11951" y="9919"/>
                  <a:pt x="11974" y="9871"/>
                  <a:pt x="11974" y="9814"/>
                </a:cubicBezTo>
                <a:lnTo>
                  <a:pt x="11974" y="9594"/>
                </a:lnTo>
                <a:cubicBezTo>
                  <a:pt x="11974" y="9536"/>
                  <a:pt x="11951" y="9489"/>
                  <a:pt x="11922" y="9489"/>
                </a:cubicBezTo>
                <a:close/>
                <a:moveTo>
                  <a:pt x="12236" y="9489"/>
                </a:moveTo>
                <a:cubicBezTo>
                  <a:pt x="12207" y="9489"/>
                  <a:pt x="12183" y="9536"/>
                  <a:pt x="12183" y="9594"/>
                </a:cubicBezTo>
                <a:lnTo>
                  <a:pt x="12183" y="9814"/>
                </a:lnTo>
                <a:cubicBezTo>
                  <a:pt x="12183" y="9871"/>
                  <a:pt x="12207" y="9919"/>
                  <a:pt x="12236" y="9919"/>
                </a:cubicBezTo>
                <a:cubicBezTo>
                  <a:pt x="12265" y="9919"/>
                  <a:pt x="12288" y="9871"/>
                  <a:pt x="12288" y="9814"/>
                </a:cubicBezTo>
                <a:lnTo>
                  <a:pt x="12288" y="9594"/>
                </a:lnTo>
                <a:cubicBezTo>
                  <a:pt x="12288" y="9536"/>
                  <a:pt x="12265" y="9489"/>
                  <a:pt x="12236" y="9489"/>
                </a:cubicBezTo>
                <a:close/>
                <a:moveTo>
                  <a:pt x="13085" y="9489"/>
                </a:moveTo>
                <a:cubicBezTo>
                  <a:pt x="13056" y="9489"/>
                  <a:pt x="13032" y="9536"/>
                  <a:pt x="13032" y="9594"/>
                </a:cubicBezTo>
                <a:lnTo>
                  <a:pt x="13032" y="9814"/>
                </a:lnTo>
                <a:cubicBezTo>
                  <a:pt x="13032" y="9871"/>
                  <a:pt x="13056" y="9919"/>
                  <a:pt x="13085" y="9919"/>
                </a:cubicBezTo>
                <a:cubicBezTo>
                  <a:pt x="13114" y="9919"/>
                  <a:pt x="13138" y="9871"/>
                  <a:pt x="13138" y="9814"/>
                </a:cubicBezTo>
                <a:lnTo>
                  <a:pt x="13138" y="9594"/>
                </a:lnTo>
                <a:cubicBezTo>
                  <a:pt x="13138" y="9536"/>
                  <a:pt x="13114" y="9489"/>
                  <a:pt x="13085" y="9489"/>
                </a:cubicBezTo>
                <a:close/>
                <a:moveTo>
                  <a:pt x="13399" y="9489"/>
                </a:moveTo>
                <a:cubicBezTo>
                  <a:pt x="13370" y="9489"/>
                  <a:pt x="13348" y="9536"/>
                  <a:pt x="13348" y="9594"/>
                </a:cubicBezTo>
                <a:lnTo>
                  <a:pt x="13348" y="9814"/>
                </a:lnTo>
                <a:cubicBezTo>
                  <a:pt x="13348" y="9871"/>
                  <a:pt x="13370" y="9919"/>
                  <a:pt x="13399" y="9919"/>
                </a:cubicBezTo>
                <a:cubicBezTo>
                  <a:pt x="13428" y="9919"/>
                  <a:pt x="13452" y="9871"/>
                  <a:pt x="13452" y="9814"/>
                </a:cubicBezTo>
                <a:lnTo>
                  <a:pt x="13452" y="9594"/>
                </a:lnTo>
                <a:cubicBezTo>
                  <a:pt x="13452" y="9536"/>
                  <a:pt x="13428" y="9489"/>
                  <a:pt x="13399" y="9489"/>
                </a:cubicBezTo>
                <a:close/>
                <a:moveTo>
                  <a:pt x="14249" y="9489"/>
                </a:moveTo>
                <a:cubicBezTo>
                  <a:pt x="14220" y="9489"/>
                  <a:pt x="14196" y="9536"/>
                  <a:pt x="14196" y="9594"/>
                </a:cubicBezTo>
                <a:lnTo>
                  <a:pt x="14196" y="9814"/>
                </a:lnTo>
                <a:cubicBezTo>
                  <a:pt x="14196" y="9871"/>
                  <a:pt x="14220" y="9919"/>
                  <a:pt x="14249" y="9919"/>
                </a:cubicBezTo>
                <a:cubicBezTo>
                  <a:pt x="14278" y="9919"/>
                  <a:pt x="14302" y="9871"/>
                  <a:pt x="14302" y="9814"/>
                </a:cubicBezTo>
                <a:lnTo>
                  <a:pt x="14302" y="9594"/>
                </a:lnTo>
                <a:cubicBezTo>
                  <a:pt x="14302" y="9536"/>
                  <a:pt x="14278" y="9489"/>
                  <a:pt x="14249" y="9489"/>
                </a:cubicBezTo>
                <a:close/>
                <a:moveTo>
                  <a:pt x="14564" y="9489"/>
                </a:moveTo>
                <a:cubicBezTo>
                  <a:pt x="14535" y="9489"/>
                  <a:pt x="14511" y="9536"/>
                  <a:pt x="14511" y="9594"/>
                </a:cubicBezTo>
                <a:lnTo>
                  <a:pt x="14511" y="9814"/>
                </a:lnTo>
                <a:cubicBezTo>
                  <a:pt x="14511" y="9871"/>
                  <a:pt x="14535" y="9919"/>
                  <a:pt x="14564" y="9919"/>
                </a:cubicBezTo>
                <a:cubicBezTo>
                  <a:pt x="14593" y="9919"/>
                  <a:pt x="14617" y="9871"/>
                  <a:pt x="14617" y="9814"/>
                </a:cubicBezTo>
                <a:lnTo>
                  <a:pt x="14617" y="9594"/>
                </a:lnTo>
                <a:cubicBezTo>
                  <a:pt x="14617" y="9536"/>
                  <a:pt x="14593" y="9489"/>
                  <a:pt x="14564" y="9489"/>
                </a:cubicBezTo>
                <a:close/>
                <a:moveTo>
                  <a:pt x="15413" y="9489"/>
                </a:moveTo>
                <a:cubicBezTo>
                  <a:pt x="15384" y="9489"/>
                  <a:pt x="15360" y="9536"/>
                  <a:pt x="15360" y="9594"/>
                </a:cubicBezTo>
                <a:lnTo>
                  <a:pt x="15360" y="9814"/>
                </a:lnTo>
                <a:cubicBezTo>
                  <a:pt x="15360" y="9871"/>
                  <a:pt x="15384" y="9919"/>
                  <a:pt x="15413" y="9919"/>
                </a:cubicBezTo>
                <a:cubicBezTo>
                  <a:pt x="15442" y="9919"/>
                  <a:pt x="15465" y="9871"/>
                  <a:pt x="15465" y="9814"/>
                </a:cubicBezTo>
                <a:lnTo>
                  <a:pt x="15465" y="9594"/>
                </a:lnTo>
                <a:cubicBezTo>
                  <a:pt x="15465" y="9536"/>
                  <a:pt x="15442" y="9489"/>
                  <a:pt x="15413" y="9489"/>
                </a:cubicBezTo>
                <a:close/>
                <a:moveTo>
                  <a:pt x="15728" y="9489"/>
                </a:moveTo>
                <a:cubicBezTo>
                  <a:pt x="15699" y="9489"/>
                  <a:pt x="15675" y="9536"/>
                  <a:pt x="15675" y="9594"/>
                </a:cubicBezTo>
                <a:lnTo>
                  <a:pt x="15675" y="9814"/>
                </a:lnTo>
                <a:cubicBezTo>
                  <a:pt x="15675" y="9871"/>
                  <a:pt x="15699" y="9919"/>
                  <a:pt x="15728" y="9919"/>
                </a:cubicBezTo>
                <a:cubicBezTo>
                  <a:pt x="15757" y="9919"/>
                  <a:pt x="15781" y="9871"/>
                  <a:pt x="15781" y="9814"/>
                </a:cubicBezTo>
                <a:lnTo>
                  <a:pt x="15781" y="9594"/>
                </a:lnTo>
                <a:cubicBezTo>
                  <a:pt x="15781" y="9536"/>
                  <a:pt x="15757" y="9489"/>
                  <a:pt x="15728" y="9489"/>
                </a:cubicBezTo>
                <a:close/>
                <a:moveTo>
                  <a:pt x="16578" y="9489"/>
                </a:moveTo>
                <a:cubicBezTo>
                  <a:pt x="16549" y="9489"/>
                  <a:pt x="16525" y="9536"/>
                  <a:pt x="16525" y="9594"/>
                </a:cubicBezTo>
                <a:lnTo>
                  <a:pt x="16525" y="9814"/>
                </a:lnTo>
                <a:cubicBezTo>
                  <a:pt x="16525" y="9871"/>
                  <a:pt x="16549" y="9919"/>
                  <a:pt x="16578" y="9919"/>
                </a:cubicBezTo>
                <a:cubicBezTo>
                  <a:pt x="16607" y="9919"/>
                  <a:pt x="16630" y="9871"/>
                  <a:pt x="16630" y="9814"/>
                </a:cubicBezTo>
                <a:lnTo>
                  <a:pt x="16630" y="9594"/>
                </a:lnTo>
                <a:cubicBezTo>
                  <a:pt x="16630" y="9536"/>
                  <a:pt x="16607" y="9489"/>
                  <a:pt x="16578" y="9489"/>
                </a:cubicBezTo>
                <a:close/>
                <a:moveTo>
                  <a:pt x="16892" y="9489"/>
                </a:moveTo>
                <a:cubicBezTo>
                  <a:pt x="16863" y="9489"/>
                  <a:pt x="16839" y="9536"/>
                  <a:pt x="16839" y="9594"/>
                </a:cubicBezTo>
                <a:lnTo>
                  <a:pt x="16839" y="9814"/>
                </a:lnTo>
                <a:cubicBezTo>
                  <a:pt x="16839" y="9871"/>
                  <a:pt x="16863" y="9919"/>
                  <a:pt x="16892" y="9919"/>
                </a:cubicBezTo>
                <a:cubicBezTo>
                  <a:pt x="16921" y="9919"/>
                  <a:pt x="16944" y="9871"/>
                  <a:pt x="16944" y="9814"/>
                </a:cubicBezTo>
                <a:lnTo>
                  <a:pt x="16944" y="9594"/>
                </a:lnTo>
                <a:cubicBezTo>
                  <a:pt x="16944" y="9536"/>
                  <a:pt x="16921" y="9489"/>
                  <a:pt x="16892" y="9489"/>
                </a:cubicBezTo>
                <a:close/>
                <a:moveTo>
                  <a:pt x="17741" y="9489"/>
                </a:moveTo>
                <a:cubicBezTo>
                  <a:pt x="17712" y="9489"/>
                  <a:pt x="17689" y="9536"/>
                  <a:pt x="17689" y="9594"/>
                </a:cubicBezTo>
                <a:lnTo>
                  <a:pt x="17689" y="9814"/>
                </a:lnTo>
                <a:cubicBezTo>
                  <a:pt x="17689" y="9871"/>
                  <a:pt x="17712" y="9919"/>
                  <a:pt x="17741" y="9919"/>
                </a:cubicBezTo>
                <a:cubicBezTo>
                  <a:pt x="17770" y="9919"/>
                  <a:pt x="17794" y="9871"/>
                  <a:pt x="17794" y="9814"/>
                </a:cubicBezTo>
                <a:lnTo>
                  <a:pt x="17794" y="9594"/>
                </a:lnTo>
                <a:cubicBezTo>
                  <a:pt x="17794" y="9536"/>
                  <a:pt x="17770" y="9489"/>
                  <a:pt x="17741" y="9489"/>
                </a:cubicBezTo>
                <a:close/>
                <a:moveTo>
                  <a:pt x="18055" y="9489"/>
                </a:moveTo>
                <a:cubicBezTo>
                  <a:pt x="18026" y="9489"/>
                  <a:pt x="18002" y="9536"/>
                  <a:pt x="18002" y="9594"/>
                </a:cubicBezTo>
                <a:lnTo>
                  <a:pt x="18002" y="9814"/>
                </a:lnTo>
                <a:cubicBezTo>
                  <a:pt x="18002" y="9871"/>
                  <a:pt x="18026" y="9919"/>
                  <a:pt x="18055" y="9919"/>
                </a:cubicBezTo>
                <a:cubicBezTo>
                  <a:pt x="18085" y="9919"/>
                  <a:pt x="18108" y="9871"/>
                  <a:pt x="18108" y="9814"/>
                </a:cubicBezTo>
                <a:lnTo>
                  <a:pt x="18108" y="9594"/>
                </a:lnTo>
                <a:cubicBezTo>
                  <a:pt x="18108" y="9536"/>
                  <a:pt x="18085" y="9489"/>
                  <a:pt x="18055" y="9489"/>
                </a:cubicBezTo>
                <a:close/>
                <a:moveTo>
                  <a:pt x="18905" y="9489"/>
                </a:moveTo>
                <a:cubicBezTo>
                  <a:pt x="18876" y="9489"/>
                  <a:pt x="18852" y="9536"/>
                  <a:pt x="18852" y="9594"/>
                </a:cubicBezTo>
                <a:lnTo>
                  <a:pt x="18852" y="9814"/>
                </a:lnTo>
                <a:cubicBezTo>
                  <a:pt x="18852" y="9871"/>
                  <a:pt x="18876" y="9919"/>
                  <a:pt x="18905" y="9919"/>
                </a:cubicBezTo>
                <a:cubicBezTo>
                  <a:pt x="18934" y="9919"/>
                  <a:pt x="18958" y="9871"/>
                  <a:pt x="18958" y="9814"/>
                </a:cubicBezTo>
                <a:lnTo>
                  <a:pt x="18958" y="9594"/>
                </a:lnTo>
                <a:cubicBezTo>
                  <a:pt x="18958" y="9536"/>
                  <a:pt x="18934" y="9489"/>
                  <a:pt x="18905" y="9489"/>
                </a:cubicBezTo>
                <a:close/>
                <a:moveTo>
                  <a:pt x="19220" y="9489"/>
                </a:moveTo>
                <a:cubicBezTo>
                  <a:pt x="19191" y="9489"/>
                  <a:pt x="19167" y="9536"/>
                  <a:pt x="19167" y="9594"/>
                </a:cubicBezTo>
                <a:lnTo>
                  <a:pt x="19167" y="9814"/>
                </a:lnTo>
                <a:cubicBezTo>
                  <a:pt x="19167" y="9871"/>
                  <a:pt x="19191" y="9919"/>
                  <a:pt x="19220" y="9919"/>
                </a:cubicBezTo>
                <a:cubicBezTo>
                  <a:pt x="19249" y="9919"/>
                  <a:pt x="19273" y="9871"/>
                  <a:pt x="19273" y="9814"/>
                </a:cubicBezTo>
                <a:lnTo>
                  <a:pt x="19273" y="9594"/>
                </a:lnTo>
                <a:cubicBezTo>
                  <a:pt x="19273" y="9536"/>
                  <a:pt x="19249" y="9489"/>
                  <a:pt x="19220" y="9489"/>
                </a:cubicBezTo>
                <a:close/>
                <a:moveTo>
                  <a:pt x="20069" y="9489"/>
                </a:moveTo>
                <a:cubicBezTo>
                  <a:pt x="20040" y="9489"/>
                  <a:pt x="20016" y="9536"/>
                  <a:pt x="20016" y="9594"/>
                </a:cubicBezTo>
                <a:lnTo>
                  <a:pt x="20016" y="9814"/>
                </a:lnTo>
                <a:cubicBezTo>
                  <a:pt x="20016" y="9871"/>
                  <a:pt x="20040" y="9919"/>
                  <a:pt x="20069" y="9919"/>
                </a:cubicBezTo>
                <a:cubicBezTo>
                  <a:pt x="20099" y="9919"/>
                  <a:pt x="20122" y="9871"/>
                  <a:pt x="20122" y="9814"/>
                </a:cubicBezTo>
                <a:lnTo>
                  <a:pt x="20122" y="9594"/>
                </a:lnTo>
                <a:cubicBezTo>
                  <a:pt x="20122" y="9536"/>
                  <a:pt x="20099" y="9489"/>
                  <a:pt x="20069" y="9489"/>
                </a:cubicBezTo>
                <a:close/>
                <a:moveTo>
                  <a:pt x="20384" y="9489"/>
                </a:moveTo>
                <a:cubicBezTo>
                  <a:pt x="20355" y="9489"/>
                  <a:pt x="20331" y="9536"/>
                  <a:pt x="20331" y="9594"/>
                </a:cubicBezTo>
                <a:lnTo>
                  <a:pt x="20331" y="9814"/>
                </a:lnTo>
                <a:cubicBezTo>
                  <a:pt x="20331" y="9871"/>
                  <a:pt x="20355" y="9919"/>
                  <a:pt x="20384" y="9919"/>
                </a:cubicBezTo>
                <a:cubicBezTo>
                  <a:pt x="20413" y="9919"/>
                  <a:pt x="20436" y="9871"/>
                  <a:pt x="20436" y="9814"/>
                </a:cubicBezTo>
                <a:lnTo>
                  <a:pt x="20436" y="9594"/>
                </a:lnTo>
                <a:cubicBezTo>
                  <a:pt x="20436" y="9536"/>
                  <a:pt x="20413" y="9489"/>
                  <a:pt x="20384" y="9489"/>
                </a:cubicBezTo>
                <a:close/>
                <a:moveTo>
                  <a:pt x="21234" y="9489"/>
                </a:moveTo>
                <a:cubicBezTo>
                  <a:pt x="21204" y="9489"/>
                  <a:pt x="21181" y="9536"/>
                  <a:pt x="21181" y="9594"/>
                </a:cubicBezTo>
                <a:lnTo>
                  <a:pt x="21181" y="9814"/>
                </a:lnTo>
                <a:cubicBezTo>
                  <a:pt x="21181" y="9871"/>
                  <a:pt x="21204" y="9919"/>
                  <a:pt x="21234" y="9919"/>
                </a:cubicBezTo>
                <a:cubicBezTo>
                  <a:pt x="21263" y="9919"/>
                  <a:pt x="21285" y="9871"/>
                  <a:pt x="21285" y="9814"/>
                </a:cubicBezTo>
                <a:lnTo>
                  <a:pt x="21285" y="9594"/>
                </a:lnTo>
                <a:cubicBezTo>
                  <a:pt x="21285" y="9536"/>
                  <a:pt x="21263" y="9489"/>
                  <a:pt x="21234" y="9489"/>
                </a:cubicBezTo>
                <a:close/>
                <a:moveTo>
                  <a:pt x="21547" y="9489"/>
                </a:moveTo>
                <a:cubicBezTo>
                  <a:pt x="21518" y="9489"/>
                  <a:pt x="21495" y="9536"/>
                  <a:pt x="21495" y="9594"/>
                </a:cubicBezTo>
                <a:lnTo>
                  <a:pt x="21495" y="9814"/>
                </a:lnTo>
                <a:cubicBezTo>
                  <a:pt x="21495" y="9871"/>
                  <a:pt x="21518" y="9919"/>
                  <a:pt x="21547" y="9919"/>
                </a:cubicBezTo>
                <a:cubicBezTo>
                  <a:pt x="21576" y="9919"/>
                  <a:pt x="21600" y="9871"/>
                  <a:pt x="21600" y="9814"/>
                </a:cubicBezTo>
                <a:lnTo>
                  <a:pt x="21600" y="9594"/>
                </a:lnTo>
                <a:cubicBezTo>
                  <a:pt x="21600" y="9536"/>
                  <a:pt x="21576" y="9489"/>
                  <a:pt x="21547" y="9489"/>
                </a:cubicBezTo>
                <a:close/>
                <a:moveTo>
                  <a:pt x="53" y="10219"/>
                </a:moveTo>
                <a:cubicBezTo>
                  <a:pt x="24" y="10219"/>
                  <a:pt x="0" y="10266"/>
                  <a:pt x="0" y="10324"/>
                </a:cubicBezTo>
                <a:lnTo>
                  <a:pt x="0" y="10544"/>
                </a:lnTo>
                <a:cubicBezTo>
                  <a:pt x="0" y="10601"/>
                  <a:pt x="24" y="10649"/>
                  <a:pt x="53" y="10649"/>
                </a:cubicBezTo>
                <a:cubicBezTo>
                  <a:pt x="82" y="10649"/>
                  <a:pt x="106" y="10601"/>
                  <a:pt x="106" y="10544"/>
                </a:cubicBezTo>
                <a:lnTo>
                  <a:pt x="106" y="10324"/>
                </a:lnTo>
                <a:cubicBezTo>
                  <a:pt x="106" y="10266"/>
                  <a:pt x="82" y="10219"/>
                  <a:pt x="53" y="10219"/>
                </a:cubicBezTo>
                <a:close/>
                <a:moveTo>
                  <a:pt x="367" y="10219"/>
                </a:moveTo>
                <a:cubicBezTo>
                  <a:pt x="338" y="10219"/>
                  <a:pt x="315" y="10266"/>
                  <a:pt x="315" y="10324"/>
                </a:cubicBezTo>
                <a:lnTo>
                  <a:pt x="315" y="10544"/>
                </a:lnTo>
                <a:cubicBezTo>
                  <a:pt x="315" y="10601"/>
                  <a:pt x="338" y="10649"/>
                  <a:pt x="367" y="10649"/>
                </a:cubicBezTo>
                <a:cubicBezTo>
                  <a:pt x="397" y="10649"/>
                  <a:pt x="420" y="10601"/>
                  <a:pt x="420" y="10544"/>
                </a:cubicBezTo>
                <a:lnTo>
                  <a:pt x="420" y="10324"/>
                </a:lnTo>
                <a:cubicBezTo>
                  <a:pt x="420" y="10266"/>
                  <a:pt x="397" y="10219"/>
                  <a:pt x="367" y="10219"/>
                </a:cubicBezTo>
                <a:close/>
                <a:moveTo>
                  <a:pt x="1217" y="10219"/>
                </a:moveTo>
                <a:cubicBezTo>
                  <a:pt x="1188" y="10219"/>
                  <a:pt x="1164" y="10266"/>
                  <a:pt x="1164" y="10324"/>
                </a:cubicBezTo>
                <a:lnTo>
                  <a:pt x="1164" y="10544"/>
                </a:lnTo>
                <a:cubicBezTo>
                  <a:pt x="1164" y="10601"/>
                  <a:pt x="1188" y="10649"/>
                  <a:pt x="1217" y="10649"/>
                </a:cubicBezTo>
                <a:cubicBezTo>
                  <a:pt x="1246" y="10649"/>
                  <a:pt x="1270" y="10601"/>
                  <a:pt x="1270" y="10544"/>
                </a:cubicBezTo>
                <a:lnTo>
                  <a:pt x="1270" y="10324"/>
                </a:lnTo>
                <a:cubicBezTo>
                  <a:pt x="1270" y="10266"/>
                  <a:pt x="1246" y="10219"/>
                  <a:pt x="1217" y="10219"/>
                </a:cubicBezTo>
                <a:close/>
                <a:moveTo>
                  <a:pt x="1532" y="10219"/>
                </a:moveTo>
                <a:cubicBezTo>
                  <a:pt x="1503" y="10219"/>
                  <a:pt x="1479" y="10266"/>
                  <a:pt x="1479" y="10324"/>
                </a:cubicBezTo>
                <a:lnTo>
                  <a:pt x="1479" y="10544"/>
                </a:lnTo>
                <a:cubicBezTo>
                  <a:pt x="1479" y="10601"/>
                  <a:pt x="1503" y="10649"/>
                  <a:pt x="1532" y="10649"/>
                </a:cubicBezTo>
                <a:cubicBezTo>
                  <a:pt x="1561" y="10649"/>
                  <a:pt x="1584" y="10601"/>
                  <a:pt x="1584" y="10544"/>
                </a:cubicBezTo>
                <a:lnTo>
                  <a:pt x="1584" y="10324"/>
                </a:lnTo>
                <a:cubicBezTo>
                  <a:pt x="1584" y="10266"/>
                  <a:pt x="1561" y="10219"/>
                  <a:pt x="1532" y="10219"/>
                </a:cubicBezTo>
                <a:close/>
                <a:moveTo>
                  <a:pt x="2380" y="10219"/>
                </a:moveTo>
                <a:cubicBezTo>
                  <a:pt x="2351" y="10219"/>
                  <a:pt x="2329" y="10266"/>
                  <a:pt x="2329" y="10324"/>
                </a:cubicBezTo>
                <a:lnTo>
                  <a:pt x="2329" y="10544"/>
                </a:lnTo>
                <a:cubicBezTo>
                  <a:pt x="2329" y="10601"/>
                  <a:pt x="2351" y="10649"/>
                  <a:pt x="2380" y="10649"/>
                </a:cubicBezTo>
                <a:cubicBezTo>
                  <a:pt x="2409" y="10649"/>
                  <a:pt x="2433" y="10601"/>
                  <a:pt x="2433" y="10544"/>
                </a:cubicBezTo>
                <a:lnTo>
                  <a:pt x="2433" y="10324"/>
                </a:lnTo>
                <a:cubicBezTo>
                  <a:pt x="2433" y="10266"/>
                  <a:pt x="2409" y="10219"/>
                  <a:pt x="2380" y="10219"/>
                </a:cubicBezTo>
                <a:close/>
                <a:moveTo>
                  <a:pt x="2695" y="10219"/>
                </a:moveTo>
                <a:cubicBezTo>
                  <a:pt x="2666" y="10219"/>
                  <a:pt x="2643" y="10266"/>
                  <a:pt x="2643" y="10324"/>
                </a:cubicBezTo>
                <a:lnTo>
                  <a:pt x="2643" y="10544"/>
                </a:lnTo>
                <a:cubicBezTo>
                  <a:pt x="2643" y="10601"/>
                  <a:pt x="2666" y="10649"/>
                  <a:pt x="2695" y="10649"/>
                </a:cubicBezTo>
                <a:cubicBezTo>
                  <a:pt x="2724" y="10649"/>
                  <a:pt x="2748" y="10601"/>
                  <a:pt x="2748" y="10544"/>
                </a:cubicBezTo>
                <a:lnTo>
                  <a:pt x="2748" y="10324"/>
                </a:lnTo>
                <a:cubicBezTo>
                  <a:pt x="2748" y="10266"/>
                  <a:pt x="2724" y="10219"/>
                  <a:pt x="2695" y="10219"/>
                </a:cubicBezTo>
                <a:close/>
                <a:moveTo>
                  <a:pt x="3545" y="10219"/>
                </a:moveTo>
                <a:cubicBezTo>
                  <a:pt x="3516" y="10219"/>
                  <a:pt x="3492" y="10266"/>
                  <a:pt x="3492" y="10324"/>
                </a:cubicBezTo>
                <a:lnTo>
                  <a:pt x="3492" y="10544"/>
                </a:lnTo>
                <a:cubicBezTo>
                  <a:pt x="3492" y="10601"/>
                  <a:pt x="3516" y="10649"/>
                  <a:pt x="3545" y="10649"/>
                </a:cubicBezTo>
                <a:cubicBezTo>
                  <a:pt x="3574" y="10649"/>
                  <a:pt x="3598" y="10601"/>
                  <a:pt x="3598" y="10544"/>
                </a:cubicBezTo>
                <a:lnTo>
                  <a:pt x="3598" y="10324"/>
                </a:lnTo>
                <a:cubicBezTo>
                  <a:pt x="3598" y="10266"/>
                  <a:pt x="3574" y="10219"/>
                  <a:pt x="3545" y="10219"/>
                </a:cubicBezTo>
                <a:close/>
                <a:moveTo>
                  <a:pt x="3859" y="10219"/>
                </a:moveTo>
                <a:cubicBezTo>
                  <a:pt x="3830" y="10219"/>
                  <a:pt x="3806" y="10266"/>
                  <a:pt x="3806" y="10324"/>
                </a:cubicBezTo>
                <a:lnTo>
                  <a:pt x="3806" y="10544"/>
                </a:lnTo>
                <a:cubicBezTo>
                  <a:pt x="3806" y="10601"/>
                  <a:pt x="3830" y="10649"/>
                  <a:pt x="3859" y="10649"/>
                </a:cubicBezTo>
                <a:cubicBezTo>
                  <a:pt x="3888" y="10649"/>
                  <a:pt x="3912" y="10601"/>
                  <a:pt x="3912" y="10544"/>
                </a:cubicBezTo>
                <a:lnTo>
                  <a:pt x="3912" y="10324"/>
                </a:lnTo>
                <a:cubicBezTo>
                  <a:pt x="3912" y="10266"/>
                  <a:pt x="3888" y="10219"/>
                  <a:pt x="3859" y="10219"/>
                </a:cubicBezTo>
                <a:close/>
                <a:moveTo>
                  <a:pt x="4709" y="10219"/>
                </a:moveTo>
                <a:cubicBezTo>
                  <a:pt x="4680" y="10219"/>
                  <a:pt x="4656" y="10266"/>
                  <a:pt x="4656" y="10324"/>
                </a:cubicBezTo>
                <a:lnTo>
                  <a:pt x="4656" y="10544"/>
                </a:lnTo>
                <a:cubicBezTo>
                  <a:pt x="4656" y="10601"/>
                  <a:pt x="4680" y="10649"/>
                  <a:pt x="4709" y="10649"/>
                </a:cubicBezTo>
                <a:cubicBezTo>
                  <a:pt x="4738" y="10649"/>
                  <a:pt x="4762" y="10601"/>
                  <a:pt x="4762" y="10544"/>
                </a:cubicBezTo>
                <a:lnTo>
                  <a:pt x="4762" y="10324"/>
                </a:lnTo>
                <a:cubicBezTo>
                  <a:pt x="4762" y="10266"/>
                  <a:pt x="4738" y="10219"/>
                  <a:pt x="4709" y="10219"/>
                </a:cubicBezTo>
                <a:close/>
                <a:moveTo>
                  <a:pt x="5023" y="10219"/>
                </a:moveTo>
                <a:cubicBezTo>
                  <a:pt x="4994" y="10219"/>
                  <a:pt x="4970" y="10266"/>
                  <a:pt x="4970" y="10324"/>
                </a:cubicBezTo>
                <a:lnTo>
                  <a:pt x="4970" y="10544"/>
                </a:lnTo>
                <a:cubicBezTo>
                  <a:pt x="4970" y="10601"/>
                  <a:pt x="4994" y="10649"/>
                  <a:pt x="5023" y="10649"/>
                </a:cubicBezTo>
                <a:cubicBezTo>
                  <a:pt x="5053" y="10649"/>
                  <a:pt x="5076" y="10601"/>
                  <a:pt x="5076" y="10544"/>
                </a:cubicBezTo>
                <a:lnTo>
                  <a:pt x="5076" y="10324"/>
                </a:lnTo>
                <a:cubicBezTo>
                  <a:pt x="5076" y="10266"/>
                  <a:pt x="5053" y="10219"/>
                  <a:pt x="5023" y="10219"/>
                </a:cubicBezTo>
                <a:close/>
                <a:moveTo>
                  <a:pt x="5873" y="10219"/>
                </a:moveTo>
                <a:cubicBezTo>
                  <a:pt x="5844" y="10219"/>
                  <a:pt x="5820" y="10266"/>
                  <a:pt x="5820" y="10324"/>
                </a:cubicBezTo>
                <a:lnTo>
                  <a:pt x="5820" y="10544"/>
                </a:lnTo>
                <a:cubicBezTo>
                  <a:pt x="5820" y="10601"/>
                  <a:pt x="5844" y="10649"/>
                  <a:pt x="5873" y="10649"/>
                </a:cubicBezTo>
                <a:cubicBezTo>
                  <a:pt x="5902" y="10649"/>
                  <a:pt x="5926" y="10601"/>
                  <a:pt x="5926" y="10544"/>
                </a:cubicBezTo>
                <a:lnTo>
                  <a:pt x="5926" y="10324"/>
                </a:lnTo>
                <a:cubicBezTo>
                  <a:pt x="5926" y="10266"/>
                  <a:pt x="5902" y="10219"/>
                  <a:pt x="5873" y="10219"/>
                </a:cubicBezTo>
                <a:close/>
                <a:moveTo>
                  <a:pt x="6188" y="10219"/>
                </a:moveTo>
                <a:cubicBezTo>
                  <a:pt x="6159" y="10219"/>
                  <a:pt x="6135" y="10266"/>
                  <a:pt x="6135" y="10324"/>
                </a:cubicBezTo>
                <a:lnTo>
                  <a:pt x="6135" y="10544"/>
                </a:lnTo>
                <a:cubicBezTo>
                  <a:pt x="6135" y="10601"/>
                  <a:pt x="6159" y="10649"/>
                  <a:pt x="6188" y="10649"/>
                </a:cubicBezTo>
                <a:cubicBezTo>
                  <a:pt x="6217" y="10649"/>
                  <a:pt x="6240" y="10601"/>
                  <a:pt x="6240" y="10544"/>
                </a:cubicBezTo>
                <a:lnTo>
                  <a:pt x="6240" y="10324"/>
                </a:lnTo>
                <a:cubicBezTo>
                  <a:pt x="6240" y="10266"/>
                  <a:pt x="6217" y="10219"/>
                  <a:pt x="6188" y="10219"/>
                </a:cubicBezTo>
                <a:close/>
                <a:moveTo>
                  <a:pt x="7036" y="10219"/>
                </a:moveTo>
                <a:cubicBezTo>
                  <a:pt x="7007" y="10219"/>
                  <a:pt x="6984" y="10266"/>
                  <a:pt x="6984" y="10324"/>
                </a:cubicBezTo>
                <a:lnTo>
                  <a:pt x="6984" y="10544"/>
                </a:lnTo>
                <a:cubicBezTo>
                  <a:pt x="6984" y="10601"/>
                  <a:pt x="7007" y="10649"/>
                  <a:pt x="7036" y="10649"/>
                </a:cubicBezTo>
                <a:cubicBezTo>
                  <a:pt x="7065" y="10649"/>
                  <a:pt x="7089" y="10601"/>
                  <a:pt x="7089" y="10544"/>
                </a:cubicBezTo>
                <a:lnTo>
                  <a:pt x="7089" y="10324"/>
                </a:lnTo>
                <a:cubicBezTo>
                  <a:pt x="7089" y="10266"/>
                  <a:pt x="7065" y="10219"/>
                  <a:pt x="7036" y="10219"/>
                </a:cubicBezTo>
                <a:close/>
                <a:moveTo>
                  <a:pt x="7351" y="10219"/>
                </a:moveTo>
                <a:cubicBezTo>
                  <a:pt x="7322" y="10219"/>
                  <a:pt x="7299" y="10266"/>
                  <a:pt x="7299" y="10324"/>
                </a:cubicBezTo>
                <a:lnTo>
                  <a:pt x="7299" y="10544"/>
                </a:lnTo>
                <a:cubicBezTo>
                  <a:pt x="7299" y="10601"/>
                  <a:pt x="7322" y="10649"/>
                  <a:pt x="7351" y="10649"/>
                </a:cubicBezTo>
                <a:cubicBezTo>
                  <a:pt x="7380" y="10649"/>
                  <a:pt x="7404" y="10601"/>
                  <a:pt x="7404" y="10544"/>
                </a:cubicBezTo>
                <a:lnTo>
                  <a:pt x="7404" y="10324"/>
                </a:lnTo>
                <a:cubicBezTo>
                  <a:pt x="7404" y="10266"/>
                  <a:pt x="7380" y="10219"/>
                  <a:pt x="7351" y="10219"/>
                </a:cubicBezTo>
                <a:close/>
                <a:moveTo>
                  <a:pt x="8201" y="10219"/>
                </a:moveTo>
                <a:cubicBezTo>
                  <a:pt x="8171" y="10219"/>
                  <a:pt x="8148" y="10266"/>
                  <a:pt x="8148" y="10324"/>
                </a:cubicBezTo>
                <a:lnTo>
                  <a:pt x="8148" y="10544"/>
                </a:lnTo>
                <a:cubicBezTo>
                  <a:pt x="8148" y="10601"/>
                  <a:pt x="8171" y="10649"/>
                  <a:pt x="8201" y="10649"/>
                </a:cubicBezTo>
                <a:cubicBezTo>
                  <a:pt x="8230" y="10649"/>
                  <a:pt x="8254" y="10601"/>
                  <a:pt x="8254" y="10544"/>
                </a:cubicBezTo>
                <a:lnTo>
                  <a:pt x="8254" y="10324"/>
                </a:lnTo>
                <a:cubicBezTo>
                  <a:pt x="8254" y="10266"/>
                  <a:pt x="8230" y="10219"/>
                  <a:pt x="8201" y="10219"/>
                </a:cubicBezTo>
                <a:close/>
                <a:moveTo>
                  <a:pt x="8515" y="10219"/>
                </a:moveTo>
                <a:cubicBezTo>
                  <a:pt x="8486" y="10219"/>
                  <a:pt x="8462" y="10266"/>
                  <a:pt x="8462" y="10324"/>
                </a:cubicBezTo>
                <a:lnTo>
                  <a:pt x="8462" y="10544"/>
                </a:lnTo>
                <a:cubicBezTo>
                  <a:pt x="8462" y="10601"/>
                  <a:pt x="8486" y="10649"/>
                  <a:pt x="8515" y="10649"/>
                </a:cubicBezTo>
                <a:cubicBezTo>
                  <a:pt x="8544" y="10649"/>
                  <a:pt x="8568" y="10601"/>
                  <a:pt x="8568" y="10544"/>
                </a:cubicBezTo>
                <a:lnTo>
                  <a:pt x="8568" y="10324"/>
                </a:lnTo>
                <a:cubicBezTo>
                  <a:pt x="8568" y="10266"/>
                  <a:pt x="8544" y="10219"/>
                  <a:pt x="8515" y="10219"/>
                </a:cubicBezTo>
                <a:close/>
                <a:moveTo>
                  <a:pt x="9365" y="10219"/>
                </a:moveTo>
                <a:cubicBezTo>
                  <a:pt x="9336" y="10219"/>
                  <a:pt x="9312" y="10266"/>
                  <a:pt x="9312" y="10324"/>
                </a:cubicBezTo>
                <a:lnTo>
                  <a:pt x="9312" y="10544"/>
                </a:lnTo>
                <a:cubicBezTo>
                  <a:pt x="9312" y="10601"/>
                  <a:pt x="9336" y="10649"/>
                  <a:pt x="9365" y="10649"/>
                </a:cubicBezTo>
                <a:cubicBezTo>
                  <a:pt x="9394" y="10649"/>
                  <a:pt x="9418" y="10601"/>
                  <a:pt x="9418" y="10544"/>
                </a:cubicBezTo>
                <a:lnTo>
                  <a:pt x="9418" y="10324"/>
                </a:lnTo>
                <a:cubicBezTo>
                  <a:pt x="9418" y="10266"/>
                  <a:pt x="9394" y="10219"/>
                  <a:pt x="9365" y="10219"/>
                </a:cubicBezTo>
                <a:close/>
                <a:moveTo>
                  <a:pt x="9679" y="10219"/>
                </a:moveTo>
                <a:cubicBezTo>
                  <a:pt x="9650" y="10219"/>
                  <a:pt x="9626" y="10266"/>
                  <a:pt x="9626" y="10324"/>
                </a:cubicBezTo>
                <a:lnTo>
                  <a:pt x="9626" y="10544"/>
                </a:lnTo>
                <a:cubicBezTo>
                  <a:pt x="9626" y="10601"/>
                  <a:pt x="9650" y="10649"/>
                  <a:pt x="9679" y="10649"/>
                </a:cubicBezTo>
                <a:cubicBezTo>
                  <a:pt x="9708" y="10649"/>
                  <a:pt x="9732" y="10601"/>
                  <a:pt x="9732" y="10544"/>
                </a:cubicBezTo>
                <a:lnTo>
                  <a:pt x="9732" y="10324"/>
                </a:lnTo>
                <a:cubicBezTo>
                  <a:pt x="9732" y="10266"/>
                  <a:pt x="9708" y="10219"/>
                  <a:pt x="9679" y="10219"/>
                </a:cubicBezTo>
                <a:close/>
                <a:moveTo>
                  <a:pt x="10529" y="10219"/>
                </a:moveTo>
                <a:cubicBezTo>
                  <a:pt x="10500" y="10219"/>
                  <a:pt x="10476" y="10266"/>
                  <a:pt x="10476" y="10324"/>
                </a:cubicBezTo>
                <a:lnTo>
                  <a:pt x="10476" y="10544"/>
                </a:lnTo>
                <a:cubicBezTo>
                  <a:pt x="10476" y="10601"/>
                  <a:pt x="10500" y="10649"/>
                  <a:pt x="10529" y="10649"/>
                </a:cubicBezTo>
                <a:cubicBezTo>
                  <a:pt x="10558" y="10649"/>
                  <a:pt x="10582" y="10601"/>
                  <a:pt x="10582" y="10544"/>
                </a:cubicBezTo>
                <a:lnTo>
                  <a:pt x="10582" y="10324"/>
                </a:lnTo>
                <a:cubicBezTo>
                  <a:pt x="10582" y="10266"/>
                  <a:pt x="10558" y="10219"/>
                  <a:pt x="10529" y="10219"/>
                </a:cubicBezTo>
                <a:close/>
                <a:moveTo>
                  <a:pt x="10844" y="10219"/>
                </a:moveTo>
                <a:cubicBezTo>
                  <a:pt x="10814" y="10219"/>
                  <a:pt x="10791" y="10266"/>
                  <a:pt x="10791" y="10324"/>
                </a:cubicBezTo>
                <a:lnTo>
                  <a:pt x="10791" y="10544"/>
                </a:lnTo>
                <a:cubicBezTo>
                  <a:pt x="10791" y="10601"/>
                  <a:pt x="10814" y="10649"/>
                  <a:pt x="10844" y="10649"/>
                </a:cubicBezTo>
                <a:cubicBezTo>
                  <a:pt x="10873" y="10649"/>
                  <a:pt x="10895" y="10601"/>
                  <a:pt x="10895" y="10544"/>
                </a:cubicBezTo>
                <a:lnTo>
                  <a:pt x="10895" y="10324"/>
                </a:lnTo>
                <a:cubicBezTo>
                  <a:pt x="10895" y="10266"/>
                  <a:pt x="10873" y="10219"/>
                  <a:pt x="10844" y="10219"/>
                </a:cubicBezTo>
                <a:close/>
                <a:moveTo>
                  <a:pt x="11692" y="10219"/>
                </a:moveTo>
                <a:cubicBezTo>
                  <a:pt x="11663" y="10219"/>
                  <a:pt x="11640" y="10266"/>
                  <a:pt x="11640" y="10324"/>
                </a:cubicBezTo>
                <a:lnTo>
                  <a:pt x="11640" y="10544"/>
                </a:lnTo>
                <a:cubicBezTo>
                  <a:pt x="11640" y="10601"/>
                  <a:pt x="11663" y="10649"/>
                  <a:pt x="11692" y="10649"/>
                </a:cubicBezTo>
                <a:cubicBezTo>
                  <a:pt x="11721" y="10649"/>
                  <a:pt x="11745" y="10601"/>
                  <a:pt x="11745" y="10544"/>
                </a:cubicBezTo>
                <a:lnTo>
                  <a:pt x="11745" y="10324"/>
                </a:lnTo>
                <a:cubicBezTo>
                  <a:pt x="11745" y="10266"/>
                  <a:pt x="11721" y="10219"/>
                  <a:pt x="11692" y="10219"/>
                </a:cubicBezTo>
                <a:close/>
                <a:moveTo>
                  <a:pt x="12007" y="10219"/>
                </a:moveTo>
                <a:cubicBezTo>
                  <a:pt x="11978" y="10219"/>
                  <a:pt x="11955" y="10266"/>
                  <a:pt x="11955" y="10324"/>
                </a:cubicBezTo>
                <a:lnTo>
                  <a:pt x="11955" y="10544"/>
                </a:lnTo>
                <a:cubicBezTo>
                  <a:pt x="11955" y="10601"/>
                  <a:pt x="11978" y="10649"/>
                  <a:pt x="12007" y="10649"/>
                </a:cubicBezTo>
                <a:cubicBezTo>
                  <a:pt x="12036" y="10649"/>
                  <a:pt x="12060" y="10601"/>
                  <a:pt x="12060" y="10544"/>
                </a:cubicBezTo>
                <a:lnTo>
                  <a:pt x="12060" y="10324"/>
                </a:lnTo>
                <a:cubicBezTo>
                  <a:pt x="12060" y="10266"/>
                  <a:pt x="12036" y="10219"/>
                  <a:pt x="12007" y="10219"/>
                </a:cubicBezTo>
                <a:close/>
                <a:moveTo>
                  <a:pt x="12856" y="10219"/>
                </a:moveTo>
                <a:cubicBezTo>
                  <a:pt x="12827" y="10219"/>
                  <a:pt x="12804" y="10266"/>
                  <a:pt x="12804" y="10324"/>
                </a:cubicBezTo>
                <a:lnTo>
                  <a:pt x="12804" y="10544"/>
                </a:lnTo>
                <a:cubicBezTo>
                  <a:pt x="12804" y="10601"/>
                  <a:pt x="12827" y="10649"/>
                  <a:pt x="12856" y="10649"/>
                </a:cubicBezTo>
                <a:cubicBezTo>
                  <a:pt x="12886" y="10649"/>
                  <a:pt x="12909" y="10601"/>
                  <a:pt x="12909" y="10544"/>
                </a:cubicBezTo>
                <a:lnTo>
                  <a:pt x="12909" y="10324"/>
                </a:lnTo>
                <a:cubicBezTo>
                  <a:pt x="12909" y="10266"/>
                  <a:pt x="12886" y="10219"/>
                  <a:pt x="12856" y="10219"/>
                </a:cubicBezTo>
                <a:close/>
                <a:moveTo>
                  <a:pt x="13171" y="10219"/>
                </a:moveTo>
                <a:cubicBezTo>
                  <a:pt x="13142" y="10219"/>
                  <a:pt x="13118" y="10266"/>
                  <a:pt x="13118" y="10324"/>
                </a:cubicBezTo>
                <a:lnTo>
                  <a:pt x="13118" y="10544"/>
                </a:lnTo>
                <a:cubicBezTo>
                  <a:pt x="13118" y="10601"/>
                  <a:pt x="13142" y="10649"/>
                  <a:pt x="13171" y="10649"/>
                </a:cubicBezTo>
                <a:cubicBezTo>
                  <a:pt x="13200" y="10649"/>
                  <a:pt x="13224" y="10601"/>
                  <a:pt x="13224" y="10544"/>
                </a:cubicBezTo>
                <a:lnTo>
                  <a:pt x="13224" y="10324"/>
                </a:lnTo>
                <a:cubicBezTo>
                  <a:pt x="13224" y="10266"/>
                  <a:pt x="13200" y="10219"/>
                  <a:pt x="13171" y="10219"/>
                </a:cubicBezTo>
                <a:close/>
                <a:moveTo>
                  <a:pt x="14021" y="10219"/>
                </a:moveTo>
                <a:cubicBezTo>
                  <a:pt x="13992" y="10219"/>
                  <a:pt x="13968" y="10266"/>
                  <a:pt x="13968" y="10324"/>
                </a:cubicBezTo>
                <a:lnTo>
                  <a:pt x="13968" y="10544"/>
                </a:lnTo>
                <a:cubicBezTo>
                  <a:pt x="13968" y="10601"/>
                  <a:pt x="13992" y="10649"/>
                  <a:pt x="14021" y="10649"/>
                </a:cubicBezTo>
                <a:cubicBezTo>
                  <a:pt x="14050" y="10649"/>
                  <a:pt x="14074" y="10601"/>
                  <a:pt x="14074" y="10544"/>
                </a:cubicBezTo>
                <a:lnTo>
                  <a:pt x="14074" y="10324"/>
                </a:lnTo>
                <a:cubicBezTo>
                  <a:pt x="14074" y="10266"/>
                  <a:pt x="14050" y="10219"/>
                  <a:pt x="14021" y="10219"/>
                </a:cubicBezTo>
                <a:close/>
                <a:moveTo>
                  <a:pt x="14335" y="10219"/>
                </a:moveTo>
                <a:cubicBezTo>
                  <a:pt x="14306" y="10219"/>
                  <a:pt x="14282" y="10266"/>
                  <a:pt x="14282" y="10324"/>
                </a:cubicBezTo>
                <a:lnTo>
                  <a:pt x="14282" y="10544"/>
                </a:lnTo>
                <a:cubicBezTo>
                  <a:pt x="14282" y="10601"/>
                  <a:pt x="14306" y="10649"/>
                  <a:pt x="14335" y="10649"/>
                </a:cubicBezTo>
                <a:cubicBezTo>
                  <a:pt x="14364" y="10649"/>
                  <a:pt x="14388" y="10601"/>
                  <a:pt x="14388" y="10544"/>
                </a:cubicBezTo>
                <a:lnTo>
                  <a:pt x="14388" y="10324"/>
                </a:lnTo>
                <a:cubicBezTo>
                  <a:pt x="14388" y="10266"/>
                  <a:pt x="14364" y="10219"/>
                  <a:pt x="14335" y="10219"/>
                </a:cubicBezTo>
                <a:close/>
                <a:moveTo>
                  <a:pt x="15185" y="10219"/>
                </a:moveTo>
                <a:cubicBezTo>
                  <a:pt x="15156" y="10219"/>
                  <a:pt x="15132" y="10266"/>
                  <a:pt x="15132" y="10324"/>
                </a:cubicBezTo>
                <a:lnTo>
                  <a:pt x="15132" y="10544"/>
                </a:lnTo>
                <a:cubicBezTo>
                  <a:pt x="15132" y="10601"/>
                  <a:pt x="15156" y="10649"/>
                  <a:pt x="15185" y="10649"/>
                </a:cubicBezTo>
                <a:cubicBezTo>
                  <a:pt x="15214" y="10649"/>
                  <a:pt x="15237" y="10601"/>
                  <a:pt x="15237" y="10544"/>
                </a:cubicBezTo>
                <a:lnTo>
                  <a:pt x="15237" y="10324"/>
                </a:lnTo>
                <a:cubicBezTo>
                  <a:pt x="15237" y="10266"/>
                  <a:pt x="15214" y="10219"/>
                  <a:pt x="15185" y="10219"/>
                </a:cubicBezTo>
                <a:close/>
                <a:moveTo>
                  <a:pt x="15500" y="10219"/>
                </a:moveTo>
                <a:cubicBezTo>
                  <a:pt x="15470" y="10219"/>
                  <a:pt x="15447" y="10266"/>
                  <a:pt x="15447" y="10324"/>
                </a:cubicBezTo>
                <a:lnTo>
                  <a:pt x="15447" y="10544"/>
                </a:lnTo>
                <a:cubicBezTo>
                  <a:pt x="15447" y="10601"/>
                  <a:pt x="15470" y="10649"/>
                  <a:pt x="15500" y="10649"/>
                </a:cubicBezTo>
                <a:cubicBezTo>
                  <a:pt x="15529" y="10649"/>
                  <a:pt x="15551" y="10601"/>
                  <a:pt x="15551" y="10544"/>
                </a:cubicBezTo>
                <a:lnTo>
                  <a:pt x="15551" y="10324"/>
                </a:lnTo>
                <a:cubicBezTo>
                  <a:pt x="15551" y="10266"/>
                  <a:pt x="15529" y="10219"/>
                  <a:pt x="15500" y="10219"/>
                </a:cubicBezTo>
                <a:close/>
                <a:moveTo>
                  <a:pt x="16349" y="10219"/>
                </a:moveTo>
                <a:cubicBezTo>
                  <a:pt x="16320" y="10219"/>
                  <a:pt x="16296" y="10266"/>
                  <a:pt x="16296" y="10324"/>
                </a:cubicBezTo>
                <a:lnTo>
                  <a:pt x="16296" y="10544"/>
                </a:lnTo>
                <a:cubicBezTo>
                  <a:pt x="16296" y="10601"/>
                  <a:pt x="16320" y="10649"/>
                  <a:pt x="16349" y="10649"/>
                </a:cubicBezTo>
                <a:cubicBezTo>
                  <a:pt x="16378" y="10649"/>
                  <a:pt x="16401" y="10601"/>
                  <a:pt x="16401" y="10544"/>
                </a:cubicBezTo>
                <a:lnTo>
                  <a:pt x="16401" y="10324"/>
                </a:lnTo>
                <a:cubicBezTo>
                  <a:pt x="16401" y="10266"/>
                  <a:pt x="16378" y="10219"/>
                  <a:pt x="16349" y="10219"/>
                </a:cubicBezTo>
                <a:close/>
                <a:moveTo>
                  <a:pt x="16663" y="10219"/>
                </a:moveTo>
                <a:cubicBezTo>
                  <a:pt x="16634" y="10219"/>
                  <a:pt x="16611" y="10266"/>
                  <a:pt x="16611" y="10324"/>
                </a:cubicBezTo>
                <a:lnTo>
                  <a:pt x="16611" y="10544"/>
                </a:lnTo>
                <a:cubicBezTo>
                  <a:pt x="16611" y="10601"/>
                  <a:pt x="16634" y="10649"/>
                  <a:pt x="16663" y="10649"/>
                </a:cubicBezTo>
                <a:cubicBezTo>
                  <a:pt x="16692" y="10649"/>
                  <a:pt x="16716" y="10601"/>
                  <a:pt x="16716" y="10544"/>
                </a:cubicBezTo>
                <a:lnTo>
                  <a:pt x="16716" y="10324"/>
                </a:lnTo>
                <a:cubicBezTo>
                  <a:pt x="16716" y="10266"/>
                  <a:pt x="16692" y="10219"/>
                  <a:pt x="16663" y="10219"/>
                </a:cubicBezTo>
                <a:close/>
                <a:moveTo>
                  <a:pt x="17512" y="10219"/>
                </a:moveTo>
                <a:cubicBezTo>
                  <a:pt x="17483" y="10219"/>
                  <a:pt x="17459" y="10266"/>
                  <a:pt x="17459" y="10324"/>
                </a:cubicBezTo>
                <a:lnTo>
                  <a:pt x="17459" y="10544"/>
                </a:lnTo>
                <a:cubicBezTo>
                  <a:pt x="17459" y="10601"/>
                  <a:pt x="17483" y="10649"/>
                  <a:pt x="17512" y="10649"/>
                </a:cubicBezTo>
                <a:cubicBezTo>
                  <a:pt x="17541" y="10649"/>
                  <a:pt x="17565" y="10601"/>
                  <a:pt x="17565" y="10544"/>
                </a:cubicBezTo>
                <a:lnTo>
                  <a:pt x="17565" y="10324"/>
                </a:lnTo>
                <a:cubicBezTo>
                  <a:pt x="17565" y="10266"/>
                  <a:pt x="17541" y="10219"/>
                  <a:pt x="17512" y="10219"/>
                </a:cubicBezTo>
                <a:close/>
                <a:moveTo>
                  <a:pt x="17827" y="10219"/>
                </a:moveTo>
                <a:cubicBezTo>
                  <a:pt x="17798" y="10219"/>
                  <a:pt x="17774" y="10266"/>
                  <a:pt x="17774" y="10324"/>
                </a:cubicBezTo>
                <a:lnTo>
                  <a:pt x="17774" y="10544"/>
                </a:lnTo>
                <a:cubicBezTo>
                  <a:pt x="17774" y="10601"/>
                  <a:pt x="17798" y="10649"/>
                  <a:pt x="17827" y="10649"/>
                </a:cubicBezTo>
                <a:cubicBezTo>
                  <a:pt x="17856" y="10649"/>
                  <a:pt x="17880" y="10601"/>
                  <a:pt x="17880" y="10544"/>
                </a:cubicBezTo>
                <a:lnTo>
                  <a:pt x="17880" y="10324"/>
                </a:lnTo>
                <a:cubicBezTo>
                  <a:pt x="17880" y="10266"/>
                  <a:pt x="17856" y="10219"/>
                  <a:pt x="17827" y="10219"/>
                </a:cubicBezTo>
                <a:close/>
                <a:moveTo>
                  <a:pt x="18677" y="10219"/>
                </a:moveTo>
                <a:cubicBezTo>
                  <a:pt x="18648" y="10219"/>
                  <a:pt x="18624" y="10266"/>
                  <a:pt x="18624" y="10324"/>
                </a:cubicBezTo>
                <a:lnTo>
                  <a:pt x="18624" y="10544"/>
                </a:lnTo>
                <a:cubicBezTo>
                  <a:pt x="18624" y="10601"/>
                  <a:pt x="18648" y="10649"/>
                  <a:pt x="18677" y="10649"/>
                </a:cubicBezTo>
                <a:cubicBezTo>
                  <a:pt x="18706" y="10649"/>
                  <a:pt x="18730" y="10601"/>
                  <a:pt x="18730" y="10544"/>
                </a:cubicBezTo>
                <a:lnTo>
                  <a:pt x="18730" y="10324"/>
                </a:lnTo>
                <a:cubicBezTo>
                  <a:pt x="18730" y="10266"/>
                  <a:pt x="18706" y="10219"/>
                  <a:pt x="18677" y="10219"/>
                </a:cubicBezTo>
                <a:close/>
                <a:moveTo>
                  <a:pt x="18991" y="10219"/>
                </a:moveTo>
                <a:cubicBezTo>
                  <a:pt x="18962" y="10219"/>
                  <a:pt x="18938" y="10266"/>
                  <a:pt x="18938" y="10324"/>
                </a:cubicBezTo>
                <a:lnTo>
                  <a:pt x="18938" y="10544"/>
                </a:lnTo>
                <a:cubicBezTo>
                  <a:pt x="18938" y="10601"/>
                  <a:pt x="18962" y="10649"/>
                  <a:pt x="18991" y="10649"/>
                </a:cubicBezTo>
                <a:cubicBezTo>
                  <a:pt x="19020" y="10649"/>
                  <a:pt x="19044" y="10601"/>
                  <a:pt x="19044" y="10544"/>
                </a:cubicBezTo>
                <a:lnTo>
                  <a:pt x="19044" y="10324"/>
                </a:lnTo>
                <a:cubicBezTo>
                  <a:pt x="19044" y="10266"/>
                  <a:pt x="19020" y="10219"/>
                  <a:pt x="18991" y="10219"/>
                </a:cubicBezTo>
                <a:close/>
                <a:moveTo>
                  <a:pt x="19841" y="10219"/>
                </a:moveTo>
                <a:cubicBezTo>
                  <a:pt x="19812" y="10219"/>
                  <a:pt x="19788" y="10266"/>
                  <a:pt x="19788" y="10324"/>
                </a:cubicBezTo>
                <a:lnTo>
                  <a:pt x="19788" y="10544"/>
                </a:lnTo>
                <a:cubicBezTo>
                  <a:pt x="19788" y="10601"/>
                  <a:pt x="19812" y="10649"/>
                  <a:pt x="19841" y="10649"/>
                </a:cubicBezTo>
                <a:cubicBezTo>
                  <a:pt x="19870" y="10649"/>
                  <a:pt x="19894" y="10601"/>
                  <a:pt x="19894" y="10544"/>
                </a:cubicBezTo>
                <a:lnTo>
                  <a:pt x="19894" y="10324"/>
                </a:lnTo>
                <a:cubicBezTo>
                  <a:pt x="19894" y="10266"/>
                  <a:pt x="19870" y="10219"/>
                  <a:pt x="19841" y="10219"/>
                </a:cubicBezTo>
                <a:close/>
                <a:moveTo>
                  <a:pt x="20155" y="10219"/>
                </a:moveTo>
                <a:cubicBezTo>
                  <a:pt x="20126" y="10219"/>
                  <a:pt x="20102" y="10266"/>
                  <a:pt x="20102" y="10324"/>
                </a:cubicBezTo>
                <a:lnTo>
                  <a:pt x="20102" y="10544"/>
                </a:lnTo>
                <a:cubicBezTo>
                  <a:pt x="20102" y="10601"/>
                  <a:pt x="20126" y="10649"/>
                  <a:pt x="20155" y="10649"/>
                </a:cubicBezTo>
                <a:cubicBezTo>
                  <a:pt x="20184" y="10649"/>
                  <a:pt x="20207" y="10601"/>
                  <a:pt x="20207" y="10544"/>
                </a:cubicBezTo>
                <a:lnTo>
                  <a:pt x="20207" y="10324"/>
                </a:lnTo>
                <a:cubicBezTo>
                  <a:pt x="20207" y="10266"/>
                  <a:pt x="20184" y="10219"/>
                  <a:pt x="20155" y="10219"/>
                </a:cubicBezTo>
                <a:close/>
                <a:moveTo>
                  <a:pt x="21004" y="10219"/>
                </a:moveTo>
                <a:cubicBezTo>
                  <a:pt x="20975" y="10219"/>
                  <a:pt x="20952" y="10266"/>
                  <a:pt x="20952" y="10324"/>
                </a:cubicBezTo>
                <a:lnTo>
                  <a:pt x="20952" y="10544"/>
                </a:lnTo>
                <a:cubicBezTo>
                  <a:pt x="20952" y="10601"/>
                  <a:pt x="20975" y="10649"/>
                  <a:pt x="21004" y="10649"/>
                </a:cubicBezTo>
                <a:cubicBezTo>
                  <a:pt x="21033" y="10649"/>
                  <a:pt x="21057" y="10601"/>
                  <a:pt x="21057" y="10544"/>
                </a:cubicBezTo>
                <a:lnTo>
                  <a:pt x="21057" y="10324"/>
                </a:lnTo>
                <a:cubicBezTo>
                  <a:pt x="21057" y="10266"/>
                  <a:pt x="21033" y="10219"/>
                  <a:pt x="21004" y="10219"/>
                </a:cubicBezTo>
                <a:close/>
                <a:moveTo>
                  <a:pt x="21319" y="10219"/>
                </a:moveTo>
                <a:cubicBezTo>
                  <a:pt x="21289" y="10219"/>
                  <a:pt x="21267" y="10266"/>
                  <a:pt x="21267" y="10324"/>
                </a:cubicBezTo>
                <a:lnTo>
                  <a:pt x="21267" y="10544"/>
                </a:lnTo>
                <a:cubicBezTo>
                  <a:pt x="21267" y="10601"/>
                  <a:pt x="21289" y="10649"/>
                  <a:pt x="21319" y="10649"/>
                </a:cubicBezTo>
                <a:cubicBezTo>
                  <a:pt x="21348" y="10649"/>
                  <a:pt x="21372" y="10601"/>
                  <a:pt x="21372" y="10544"/>
                </a:cubicBezTo>
                <a:lnTo>
                  <a:pt x="21372" y="10324"/>
                </a:lnTo>
                <a:cubicBezTo>
                  <a:pt x="21372" y="10266"/>
                  <a:pt x="21348" y="10219"/>
                  <a:pt x="21319" y="10219"/>
                </a:cubicBezTo>
                <a:close/>
                <a:moveTo>
                  <a:pt x="281" y="10949"/>
                </a:moveTo>
                <a:cubicBezTo>
                  <a:pt x="252" y="10949"/>
                  <a:pt x="228" y="10996"/>
                  <a:pt x="228" y="11054"/>
                </a:cubicBezTo>
                <a:lnTo>
                  <a:pt x="228" y="11274"/>
                </a:lnTo>
                <a:cubicBezTo>
                  <a:pt x="228" y="11331"/>
                  <a:pt x="252" y="11379"/>
                  <a:pt x="281" y="11379"/>
                </a:cubicBezTo>
                <a:cubicBezTo>
                  <a:pt x="311" y="11379"/>
                  <a:pt x="334" y="11331"/>
                  <a:pt x="334" y="11274"/>
                </a:cubicBezTo>
                <a:lnTo>
                  <a:pt x="334" y="11054"/>
                </a:lnTo>
                <a:cubicBezTo>
                  <a:pt x="334" y="10996"/>
                  <a:pt x="311" y="10949"/>
                  <a:pt x="281" y="10949"/>
                </a:cubicBezTo>
                <a:close/>
                <a:moveTo>
                  <a:pt x="596" y="10949"/>
                </a:moveTo>
                <a:cubicBezTo>
                  <a:pt x="567" y="10949"/>
                  <a:pt x="543" y="10996"/>
                  <a:pt x="543" y="11054"/>
                </a:cubicBezTo>
                <a:lnTo>
                  <a:pt x="543" y="11274"/>
                </a:lnTo>
                <a:cubicBezTo>
                  <a:pt x="543" y="11331"/>
                  <a:pt x="567" y="11379"/>
                  <a:pt x="596" y="11379"/>
                </a:cubicBezTo>
                <a:cubicBezTo>
                  <a:pt x="625" y="11379"/>
                  <a:pt x="649" y="11331"/>
                  <a:pt x="649" y="11274"/>
                </a:cubicBezTo>
                <a:lnTo>
                  <a:pt x="649" y="11054"/>
                </a:lnTo>
                <a:cubicBezTo>
                  <a:pt x="649" y="10996"/>
                  <a:pt x="625" y="10949"/>
                  <a:pt x="596" y="10949"/>
                </a:cubicBezTo>
                <a:close/>
                <a:moveTo>
                  <a:pt x="1446" y="10949"/>
                </a:moveTo>
                <a:cubicBezTo>
                  <a:pt x="1417" y="10949"/>
                  <a:pt x="1393" y="10996"/>
                  <a:pt x="1393" y="11054"/>
                </a:cubicBezTo>
                <a:lnTo>
                  <a:pt x="1393" y="11274"/>
                </a:lnTo>
                <a:cubicBezTo>
                  <a:pt x="1393" y="11331"/>
                  <a:pt x="1417" y="11379"/>
                  <a:pt x="1446" y="11379"/>
                </a:cubicBezTo>
                <a:cubicBezTo>
                  <a:pt x="1475" y="11379"/>
                  <a:pt x="1499" y="11331"/>
                  <a:pt x="1499" y="11274"/>
                </a:cubicBezTo>
                <a:lnTo>
                  <a:pt x="1499" y="11054"/>
                </a:lnTo>
                <a:cubicBezTo>
                  <a:pt x="1499" y="10996"/>
                  <a:pt x="1475" y="10949"/>
                  <a:pt x="1446" y="10949"/>
                </a:cubicBezTo>
                <a:close/>
                <a:moveTo>
                  <a:pt x="1760" y="10949"/>
                </a:moveTo>
                <a:cubicBezTo>
                  <a:pt x="1731" y="10949"/>
                  <a:pt x="1707" y="10996"/>
                  <a:pt x="1707" y="11054"/>
                </a:cubicBezTo>
                <a:lnTo>
                  <a:pt x="1707" y="11274"/>
                </a:lnTo>
                <a:cubicBezTo>
                  <a:pt x="1707" y="11331"/>
                  <a:pt x="1731" y="11379"/>
                  <a:pt x="1760" y="11379"/>
                </a:cubicBezTo>
                <a:cubicBezTo>
                  <a:pt x="1789" y="11379"/>
                  <a:pt x="1813" y="11331"/>
                  <a:pt x="1813" y="11274"/>
                </a:cubicBezTo>
                <a:lnTo>
                  <a:pt x="1813" y="11054"/>
                </a:lnTo>
                <a:cubicBezTo>
                  <a:pt x="1813" y="10996"/>
                  <a:pt x="1789" y="10949"/>
                  <a:pt x="1760" y="10949"/>
                </a:cubicBezTo>
                <a:close/>
                <a:moveTo>
                  <a:pt x="2610" y="10949"/>
                </a:moveTo>
                <a:cubicBezTo>
                  <a:pt x="2581" y="10949"/>
                  <a:pt x="2557" y="10996"/>
                  <a:pt x="2557" y="11054"/>
                </a:cubicBezTo>
                <a:lnTo>
                  <a:pt x="2557" y="11274"/>
                </a:lnTo>
                <a:cubicBezTo>
                  <a:pt x="2557" y="11331"/>
                  <a:pt x="2581" y="11379"/>
                  <a:pt x="2610" y="11379"/>
                </a:cubicBezTo>
                <a:cubicBezTo>
                  <a:pt x="2639" y="11379"/>
                  <a:pt x="2662" y="11331"/>
                  <a:pt x="2662" y="11274"/>
                </a:cubicBezTo>
                <a:lnTo>
                  <a:pt x="2662" y="11054"/>
                </a:lnTo>
                <a:cubicBezTo>
                  <a:pt x="2662" y="10996"/>
                  <a:pt x="2639" y="10949"/>
                  <a:pt x="2610" y="10949"/>
                </a:cubicBezTo>
                <a:close/>
                <a:moveTo>
                  <a:pt x="2924" y="10949"/>
                </a:moveTo>
                <a:cubicBezTo>
                  <a:pt x="2895" y="10949"/>
                  <a:pt x="2871" y="10996"/>
                  <a:pt x="2871" y="11054"/>
                </a:cubicBezTo>
                <a:lnTo>
                  <a:pt x="2871" y="11274"/>
                </a:lnTo>
                <a:cubicBezTo>
                  <a:pt x="2871" y="11331"/>
                  <a:pt x="2895" y="11379"/>
                  <a:pt x="2924" y="11379"/>
                </a:cubicBezTo>
                <a:cubicBezTo>
                  <a:pt x="2954" y="11379"/>
                  <a:pt x="2976" y="11331"/>
                  <a:pt x="2976" y="11274"/>
                </a:cubicBezTo>
                <a:lnTo>
                  <a:pt x="2976" y="11054"/>
                </a:lnTo>
                <a:cubicBezTo>
                  <a:pt x="2976" y="10996"/>
                  <a:pt x="2954" y="10949"/>
                  <a:pt x="2924" y="10949"/>
                </a:cubicBezTo>
                <a:close/>
                <a:moveTo>
                  <a:pt x="3773" y="10949"/>
                </a:moveTo>
                <a:cubicBezTo>
                  <a:pt x="3744" y="10949"/>
                  <a:pt x="3721" y="10996"/>
                  <a:pt x="3721" y="11054"/>
                </a:cubicBezTo>
                <a:lnTo>
                  <a:pt x="3721" y="11274"/>
                </a:lnTo>
                <a:cubicBezTo>
                  <a:pt x="3721" y="11331"/>
                  <a:pt x="3744" y="11379"/>
                  <a:pt x="3773" y="11379"/>
                </a:cubicBezTo>
                <a:cubicBezTo>
                  <a:pt x="3802" y="11379"/>
                  <a:pt x="3826" y="11331"/>
                  <a:pt x="3826" y="11274"/>
                </a:cubicBezTo>
                <a:lnTo>
                  <a:pt x="3826" y="11054"/>
                </a:lnTo>
                <a:cubicBezTo>
                  <a:pt x="3826" y="10996"/>
                  <a:pt x="3802" y="10949"/>
                  <a:pt x="3773" y="10949"/>
                </a:cubicBezTo>
                <a:close/>
                <a:moveTo>
                  <a:pt x="4088" y="10949"/>
                </a:moveTo>
                <a:cubicBezTo>
                  <a:pt x="4058" y="10949"/>
                  <a:pt x="4035" y="10996"/>
                  <a:pt x="4035" y="11054"/>
                </a:cubicBezTo>
                <a:lnTo>
                  <a:pt x="4035" y="11274"/>
                </a:lnTo>
                <a:cubicBezTo>
                  <a:pt x="4035" y="11331"/>
                  <a:pt x="4058" y="11379"/>
                  <a:pt x="4088" y="11379"/>
                </a:cubicBezTo>
                <a:cubicBezTo>
                  <a:pt x="4117" y="11379"/>
                  <a:pt x="4141" y="11331"/>
                  <a:pt x="4141" y="11274"/>
                </a:cubicBezTo>
                <a:lnTo>
                  <a:pt x="4141" y="11054"/>
                </a:lnTo>
                <a:cubicBezTo>
                  <a:pt x="4141" y="10996"/>
                  <a:pt x="4117" y="10949"/>
                  <a:pt x="4088" y="10949"/>
                </a:cubicBezTo>
                <a:close/>
                <a:moveTo>
                  <a:pt x="4937" y="10949"/>
                </a:moveTo>
                <a:cubicBezTo>
                  <a:pt x="4908" y="10949"/>
                  <a:pt x="4884" y="10996"/>
                  <a:pt x="4884" y="11054"/>
                </a:cubicBezTo>
                <a:lnTo>
                  <a:pt x="4884" y="11274"/>
                </a:lnTo>
                <a:cubicBezTo>
                  <a:pt x="4884" y="11331"/>
                  <a:pt x="4908" y="11379"/>
                  <a:pt x="4937" y="11379"/>
                </a:cubicBezTo>
                <a:cubicBezTo>
                  <a:pt x="4966" y="11379"/>
                  <a:pt x="4990" y="11331"/>
                  <a:pt x="4990" y="11274"/>
                </a:cubicBezTo>
                <a:lnTo>
                  <a:pt x="4990" y="11054"/>
                </a:lnTo>
                <a:cubicBezTo>
                  <a:pt x="4990" y="10996"/>
                  <a:pt x="4966" y="10949"/>
                  <a:pt x="4937" y="10949"/>
                </a:cubicBezTo>
                <a:close/>
                <a:moveTo>
                  <a:pt x="5252" y="10949"/>
                </a:moveTo>
                <a:cubicBezTo>
                  <a:pt x="5223" y="10949"/>
                  <a:pt x="5199" y="10996"/>
                  <a:pt x="5199" y="11054"/>
                </a:cubicBezTo>
                <a:lnTo>
                  <a:pt x="5199" y="11274"/>
                </a:lnTo>
                <a:cubicBezTo>
                  <a:pt x="5199" y="11331"/>
                  <a:pt x="5223" y="11379"/>
                  <a:pt x="5252" y="11379"/>
                </a:cubicBezTo>
                <a:cubicBezTo>
                  <a:pt x="5281" y="11379"/>
                  <a:pt x="5305" y="11331"/>
                  <a:pt x="5305" y="11274"/>
                </a:cubicBezTo>
                <a:lnTo>
                  <a:pt x="5305" y="11054"/>
                </a:lnTo>
                <a:cubicBezTo>
                  <a:pt x="5305" y="10996"/>
                  <a:pt x="5281" y="10949"/>
                  <a:pt x="5252" y="10949"/>
                </a:cubicBezTo>
                <a:close/>
                <a:moveTo>
                  <a:pt x="6102" y="10949"/>
                </a:moveTo>
                <a:cubicBezTo>
                  <a:pt x="6072" y="10949"/>
                  <a:pt x="6049" y="10996"/>
                  <a:pt x="6049" y="11054"/>
                </a:cubicBezTo>
                <a:lnTo>
                  <a:pt x="6049" y="11274"/>
                </a:lnTo>
                <a:cubicBezTo>
                  <a:pt x="6049" y="11331"/>
                  <a:pt x="6072" y="11379"/>
                  <a:pt x="6102" y="11379"/>
                </a:cubicBezTo>
                <a:cubicBezTo>
                  <a:pt x="6131" y="11379"/>
                  <a:pt x="6155" y="11331"/>
                  <a:pt x="6155" y="11274"/>
                </a:cubicBezTo>
                <a:lnTo>
                  <a:pt x="6155" y="11054"/>
                </a:lnTo>
                <a:cubicBezTo>
                  <a:pt x="6155" y="10996"/>
                  <a:pt x="6131" y="10949"/>
                  <a:pt x="6102" y="10949"/>
                </a:cubicBezTo>
                <a:close/>
                <a:moveTo>
                  <a:pt x="6416" y="10949"/>
                </a:moveTo>
                <a:cubicBezTo>
                  <a:pt x="6387" y="10949"/>
                  <a:pt x="6363" y="10996"/>
                  <a:pt x="6363" y="11054"/>
                </a:cubicBezTo>
                <a:lnTo>
                  <a:pt x="6363" y="11274"/>
                </a:lnTo>
                <a:cubicBezTo>
                  <a:pt x="6363" y="11331"/>
                  <a:pt x="6387" y="11379"/>
                  <a:pt x="6416" y="11379"/>
                </a:cubicBezTo>
                <a:cubicBezTo>
                  <a:pt x="6445" y="11379"/>
                  <a:pt x="6469" y="11331"/>
                  <a:pt x="6469" y="11274"/>
                </a:cubicBezTo>
                <a:lnTo>
                  <a:pt x="6469" y="11054"/>
                </a:lnTo>
                <a:cubicBezTo>
                  <a:pt x="6469" y="10996"/>
                  <a:pt x="6445" y="10949"/>
                  <a:pt x="6416" y="10949"/>
                </a:cubicBezTo>
                <a:close/>
                <a:moveTo>
                  <a:pt x="7266" y="10949"/>
                </a:moveTo>
                <a:cubicBezTo>
                  <a:pt x="7237" y="10949"/>
                  <a:pt x="7213" y="10996"/>
                  <a:pt x="7213" y="11054"/>
                </a:cubicBezTo>
                <a:lnTo>
                  <a:pt x="7213" y="11274"/>
                </a:lnTo>
                <a:cubicBezTo>
                  <a:pt x="7213" y="11331"/>
                  <a:pt x="7237" y="11379"/>
                  <a:pt x="7266" y="11379"/>
                </a:cubicBezTo>
                <a:cubicBezTo>
                  <a:pt x="7295" y="11379"/>
                  <a:pt x="7318" y="11331"/>
                  <a:pt x="7318" y="11274"/>
                </a:cubicBezTo>
                <a:lnTo>
                  <a:pt x="7318" y="11054"/>
                </a:lnTo>
                <a:cubicBezTo>
                  <a:pt x="7318" y="10996"/>
                  <a:pt x="7295" y="10949"/>
                  <a:pt x="7266" y="10949"/>
                </a:cubicBezTo>
                <a:close/>
                <a:moveTo>
                  <a:pt x="7580" y="10949"/>
                </a:moveTo>
                <a:cubicBezTo>
                  <a:pt x="7551" y="10949"/>
                  <a:pt x="7527" y="10996"/>
                  <a:pt x="7527" y="11054"/>
                </a:cubicBezTo>
                <a:lnTo>
                  <a:pt x="7527" y="11274"/>
                </a:lnTo>
                <a:cubicBezTo>
                  <a:pt x="7527" y="11331"/>
                  <a:pt x="7551" y="11379"/>
                  <a:pt x="7580" y="11379"/>
                </a:cubicBezTo>
                <a:cubicBezTo>
                  <a:pt x="7609" y="11379"/>
                  <a:pt x="7632" y="11331"/>
                  <a:pt x="7632" y="11274"/>
                </a:cubicBezTo>
                <a:lnTo>
                  <a:pt x="7632" y="11054"/>
                </a:lnTo>
                <a:cubicBezTo>
                  <a:pt x="7632" y="10996"/>
                  <a:pt x="7609" y="10949"/>
                  <a:pt x="7580" y="10949"/>
                </a:cubicBezTo>
                <a:close/>
                <a:moveTo>
                  <a:pt x="8429" y="10949"/>
                </a:moveTo>
                <a:cubicBezTo>
                  <a:pt x="8400" y="10949"/>
                  <a:pt x="8377" y="10996"/>
                  <a:pt x="8377" y="11054"/>
                </a:cubicBezTo>
                <a:lnTo>
                  <a:pt x="8377" y="11274"/>
                </a:lnTo>
                <a:cubicBezTo>
                  <a:pt x="8377" y="11331"/>
                  <a:pt x="8400" y="11379"/>
                  <a:pt x="8429" y="11379"/>
                </a:cubicBezTo>
                <a:cubicBezTo>
                  <a:pt x="8458" y="11379"/>
                  <a:pt x="8482" y="11331"/>
                  <a:pt x="8482" y="11274"/>
                </a:cubicBezTo>
                <a:lnTo>
                  <a:pt x="8482" y="11054"/>
                </a:lnTo>
                <a:cubicBezTo>
                  <a:pt x="8482" y="10996"/>
                  <a:pt x="8458" y="10949"/>
                  <a:pt x="8429" y="10949"/>
                </a:cubicBezTo>
                <a:close/>
                <a:moveTo>
                  <a:pt x="8744" y="10949"/>
                </a:moveTo>
                <a:cubicBezTo>
                  <a:pt x="8714" y="10949"/>
                  <a:pt x="8691" y="10996"/>
                  <a:pt x="8691" y="11054"/>
                </a:cubicBezTo>
                <a:lnTo>
                  <a:pt x="8691" y="11274"/>
                </a:lnTo>
                <a:cubicBezTo>
                  <a:pt x="8691" y="11331"/>
                  <a:pt x="8714" y="11379"/>
                  <a:pt x="8744" y="11379"/>
                </a:cubicBezTo>
                <a:cubicBezTo>
                  <a:pt x="8773" y="11379"/>
                  <a:pt x="8796" y="11331"/>
                  <a:pt x="8796" y="11274"/>
                </a:cubicBezTo>
                <a:lnTo>
                  <a:pt x="8796" y="11054"/>
                </a:lnTo>
                <a:cubicBezTo>
                  <a:pt x="8796" y="10996"/>
                  <a:pt x="8773" y="10949"/>
                  <a:pt x="8744" y="10949"/>
                </a:cubicBezTo>
                <a:close/>
                <a:moveTo>
                  <a:pt x="9593" y="10949"/>
                </a:moveTo>
                <a:cubicBezTo>
                  <a:pt x="9564" y="10949"/>
                  <a:pt x="9540" y="10996"/>
                  <a:pt x="9540" y="11054"/>
                </a:cubicBezTo>
                <a:lnTo>
                  <a:pt x="9540" y="11274"/>
                </a:lnTo>
                <a:cubicBezTo>
                  <a:pt x="9540" y="11331"/>
                  <a:pt x="9564" y="11379"/>
                  <a:pt x="9593" y="11379"/>
                </a:cubicBezTo>
                <a:cubicBezTo>
                  <a:pt x="9622" y="11379"/>
                  <a:pt x="9646" y="11331"/>
                  <a:pt x="9646" y="11274"/>
                </a:cubicBezTo>
                <a:lnTo>
                  <a:pt x="9646" y="11054"/>
                </a:lnTo>
                <a:cubicBezTo>
                  <a:pt x="9646" y="10996"/>
                  <a:pt x="9622" y="10949"/>
                  <a:pt x="9593" y="10949"/>
                </a:cubicBezTo>
                <a:close/>
                <a:moveTo>
                  <a:pt x="9908" y="10949"/>
                </a:moveTo>
                <a:cubicBezTo>
                  <a:pt x="9879" y="10949"/>
                  <a:pt x="9855" y="10996"/>
                  <a:pt x="9855" y="11054"/>
                </a:cubicBezTo>
                <a:lnTo>
                  <a:pt x="9855" y="11274"/>
                </a:lnTo>
                <a:cubicBezTo>
                  <a:pt x="9855" y="11331"/>
                  <a:pt x="9879" y="11379"/>
                  <a:pt x="9908" y="11379"/>
                </a:cubicBezTo>
                <a:cubicBezTo>
                  <a:pt x="9937" y="11379"/>
                  <a:pt x="9961" y="11331"/>
                  <a:pt x="9961" y="11274"/>
                </a:cubicBezTo>
                <a:lnTo>
                  <a:pt x="9961" y="11054"/>
                </a:lnTo>
                <a:cubicBezTo>
                  <a:pt x="9961" y="10996"/>
                  <a:pt x="9937" y="10949"/>
                  <a:pt x="9908" y="10949"/>
                </a:cubicBezTo>
                <a:close/>
                <a:moveTo>
                  <a:pt x="10758" y="10949"/>
                </a:moveTo>
                <a:cubicBezTo>
                  <a:pt x="10728" y="10949"/>
                  <a:pt x="10705" y="10996"/>
                  <a:pt x="10705" y="11054"/>
                </a:cubicBezTo>
                <a:lnTo>
                  <a:pt x="10705" y="11274"/>
                </a:lnTo>
                <a:cubicBezTo>
                  <a:pt x="10705" y="11331"/>
                  <a:pt x="10728" y="11379"/>
                  <a:pt x="10758" y="11379"/>
                </a:cubicBezTo>
                <a:cubicBezTo>
                  <a:pt x="10787" y="11379"/>
                  <a:pt x="10810" y="11331"/>
                  <a:pt x="10810" y="11274"/>
                </a:cubicBezTo>
                <a:lnTo>
                  <a:pt x="10810" y="11054"/>
                </a:lnTo>
                <a:cubicBezTo>
                  <a:pt x="10810" y="10996"/>
                  <a:pt x="10787" y="10949"/>
                  <a:pt x="10758" y="10949"/>
                </a:cubicBezTo>
                <a:close/>
                <a:moveTo>
                  <a:pt x="11072" y="10949"/>
                </a:moveTo>
                <a:cubicBezTo>
                  <a:pt x="11043" y="10949"/>
                  <a:pt x="11019" y="10996"/>
                  <a:pt x="11019" y="11054"/>
                </a:cubicBezTo>
                <a:lnTo>
                  <a:pt x="11019" y="11274"/>
                </a:lnTo>
                <a:cubicBezTo>
                  <a:pt x="11019" y="11331"/>
                  <a:pt x="11043" y="11379"/>
                  <a:pt x="11072" y="11379"/>
                </a:cubicBezTo>
                <a:cubicBezTo>
                  <a:pt x="11101" y="11379"/>
                  <a:pt x="11125" y="11331"/>
                  <a:pt x="11125" y="11274"/>
                </a:cubicBezTo>
                <a:lnTo>
                  <a:pt x="11125" y="11054"/>
                </a:lnTo>
                <a:cubicBezTo>
                  <a:pt x="11125" y="10996"/>
                  <a:pt x="11101" y="10949"/>
                  <a:pt x="11072" y="10949"/>
                </a:cubicBezTo>
                <a:close/>
                <a:moveTo>
                  <a:pt x="11922" y="10949"/>
                </a:moveTo>
                <a:cubicBezTo>
                  <a:pt x="11893" y="10949"/>
                  <a:pt x="11869" y="10996"/>
                  <a:pt x="11869" y="11054"/>
                </a:cubicBezTo>
                <a:lnTo>
                  <a:pt x="11869" y="11274"/>
                </a:lnTo>
                <a:cubicBezTo>
                  <a:pt x="11869" y="11331"/>
                  <a:pt x="11893" y="11379"/>
                  <a:pt x="11922" y="11379"/>
                </a:cubicBezTo>
                <a:cubicBezTo>
                  <a:pt x="11951" y="11379"/>
                  <a:pt x="11974" y="11331"/>
                  <a:pt x="11974" y="11274"/>
                </a:cubicBezTo>
                <a:lnTo>
                  <a:pt x="11974" y="11054"/>
                </a:lnTo>
                <a:cubicBezTo>
                  <a:pt x="11974" y="10996"/>
                  <a:pt x="11951" y="10949"/>
                  <a:pt x="11922" y="10949"/>
                </a:cubicBezTo>
                <a:close/>
                <a:moveTo>
                  <a:pt x="12236" y="10949"/>
                </a:moveTo>
                <a:cubicBezTo>
                  <a:pt x="12207" y="10949"/>
                  <a:pt x="12183" y="10996"/>
                  <a:pt x="12183" y="11054"/>
                </a:cubicBezTo>
                <a:lnTo>
                  <a:pt x="12183" y="11274"/>
                </a:lnTo>
                <a:cubicBezTo>
                  <a:pt x="12183" y="11331"/>
                  <a:pt x="12207" y="11379"/>
                  <a:pt x="12236" y="11379"/>
                </a:cubicBezTo>
                <a:cubicBezTo>
                  <a:pt x="12265" y="11379"/>
                  <a:pt x="12288" y="11331"/>
                  <a:pt x="12288" y="11274"/>
                </a:cubicBezTo>
                <a:lnTo>
                  <a:pt x="12288" y="11054"/>
                </a:lnTo>
                <a:cubicBezTo>
                  <a:pt x="12288" y="10996"/>
                  <a:pt x="12265" y="10949"/>
                  <a:pt x="12236" y="10949"/>
                </a:cubicBezTo>
                <a:close/>
                <a:moveTo>
                  <a:pt x="13085" y="10949"/>
                </a:moveTo>
                <a:cubicBezTo>
                  <a:pt x="13056" y="10949"/>
                  <a:pt x="13032" y="10996"/>
                  <a:pt x="13032" y="11054"/>
                </a:cubicBezTo>
                <a:lnTo>
                  <a:pt x="13032" y="11274"/>
                </a:lnTo>
                <a:cubicBezTo>
                  <a:pt x="13032" y="11331"/>
                  <a:pt x="13056" y="11379"/>
                  <a:pt x="13085" y="11379"/>
                </a:cubicBezTo>
                <a:cubicBezTo>
                  <a:pt x="13114" y="11379"/>
                  <a:pt x="13138" y="11331"/>
                  <a:pt x="13138" y="11274"/>
                </a:cubicBezTo>
                <a:lnTo>
                  <a:pt x="13138" y="11054"/>
                </a:lnTo>
                <a:cubicBezTo>
                  <a:pt x="13138" y="10996"/>
                  <a:pt x="13114" y="10949"/>
                  <a:pt x="13085" y="10949"/>
                </a:cubicBezTo>
                <a:close/>
                <a:moveTo>
                  <a:pt x="13399" y="10949"/>
                </a:moveTo>
                <a:cubicBezTo>
                  <a:pt x="13370" y="10949"/>
                  <a:pt x="13348" y="10996"/>
                  <a:pt x="13348" y="11054"/>
                </a:cubicBezTo>
                <a:lnTo>
                  <a:pt x="13348" y="11274"/>
                </a:lnTo>
                <a:cubicBezTo>
                  <a:pt x="13348" y="11331"/>
                  <a:pt x="13370" y="11379"/>
                  <a:pt x="13399" y="11379"/>
                </a:cubicBezTo>
                <a:cubicBezTo>
                  <a:pt x="13428" y="11379"/>
                  <a:pt x="13452" y="11331"/>
                  <a:pt x="13452" y="11274"/>
                </a:cubicBezTo>
                <a:lnTo>
                  <a:pt x="13452" y="11054"/>
                </a:lnTo>
                <a:cubicBezTo>
                  <a:pt x="13452" y="10996"/>
                  <a:pt x="13428" y="10949"/>
                  <a:pt x="13399" y="10949"/>
                </a:cubicBezTo>
                <a:close/>
                <a:moveTo>
                  <a:pt x="14249" y="10949"/>
                </a:moveTo>
                <a:cubicBezTo>
                  <a:pt x="14220" y="10949"/>
                  <a:pt x="14196" y="10996"/>
                  <a:pt x="14196" y="11054"/>
                </a:cubicBezTo>
                <a:lnTo>
                  <a:pt x="14196" y="11274"/>
                </a:lnTo>
                <a:cubicBezTo>
                  <a:pt x="14196" y="11331"/>
                  <a:pt x="14220" y="11379"/>
                  <a:pt x="14249" y="11379"/>
                </a:cubicBezTo>
                <a:cubicBezTo>
                  <a:pt x="14278" y="11379"/>
                  <a:pt x="14302" y="11331"/>
                  <a:pt x="14302" y="11274"/>
                </a:cubicBezTo>
                <a:lnTo>
                  <a:pt x="14302" y="11054"/>
                </a:lnTo>
                <a:cubicBezTo>
                  <a:pt x="14302" y="10996"/>
                  <a:pt x="14278" y="10949"/>
                  <a:pt x="14249" y="10949"/>
                </a:cubicBezTo>
                <a:close/>
                <a:moveTo>
                  <a:pt x="14564" y="10949"/>
                </a:moveTo>
                <a:cubicBezTo>
                  <a:pt x="14535" y="10949"/>
                  <a:pt x="14511" y="10996"/>
                  <a:pt x="14511" y="11054"/>
                </a:cubicBezTo>
                <a:lnTo>
                  <a:pt x="14511" y="11274"/>
                </a:lnTo>
                <a:cubicBezTo>
                  <a:pt x="14511" y="11331"/>
                  <a:pt x="14535" y="11379"/>
                  <a:pt x="14564" y="11379"/>
                </a:cubicBezTo>
                <a:cubicBezTo>
                  <a:pt x="14593" y="11379"/>
                  <a:pt x="14617" y="11331"/>
                  <a:pt x="14617" y="11274"/>
                </a:cubicBezTo>
                <a:lnTo>
                  <a:pt x="14617" y="11054"/>
                </a:lnTo>
                <a:cubicBezTo>
                  <a:pt x="14617" y="10996"/>
                  <a:pt x="14593" y="10949"/>
                  <a:pt x="14564" y="10949"/>
                </a:cubicBezTo>
                <a:close/>
                <a:moveTo>
                  <a:pt x="15413" y="10949"/>
                </a:moveTo>
                <a:cubicBezTo>
                  <a:pt x="15384" y="10949"/>
                  <a:pt x="15360" y="10996"/>
                  <a:pt x="15360" y="11054"/>
                </a:cubicBezTo>
                <a:lnTo>
                  <a:pt x="15360" y="11274"/>
                </a:lnTo>
                <a:cubicBezTo>
                  <a:pt x="15360" y="11331"/>
                  <a:pt x="15384" y="11379"/>
                  <a:pt x="15413" y="11379"/>
                </a:cubicBezTo>
                <a:cubicBezTo>
                  <a:pt x="15442" y="11379"/>
                  <a:pt x="15465" y="11331"/>
                  <a:pt x="15465" y="11274"/>
                </a:cubicBezTo>
                <a:lnTo>
                  <a:pt x="15465" y="11054"/>
                </a:lnTo>
                <a:cubicBezTo>
                  <a:pt x="15465" y="10996"/>
                  <a:pt x="15442" y="10949"/>
                  <a:pt x="15413" y="10949"/>
                </a:cubicBezTo>
                <a:close/>
                <a:moveTo>
                  <a:pt x="15728" y="10949"/>
                </a:moveTo>
                <a:cubicBezTo>
                  <a:pt x="15699" y="10949"/>
                  <a:pt x="15675" y="10996"/>
                  <a:pt x="15675" y="11054"/>
                </a:cubicBezTo>
                <a:lnTo>
                  <a:pt x="15675" y="11274"/>
                </a:lnTo>
                <a:cubicBezTo>
                  <a:pt x="15675" y="11331"/>
                  <a:pt x="15699" y="11379"/>
                  <a:pt x="15728" y="11379"/>
                </a:cubicBezTo>
                <a:cubicBezTo>
                  <a:pt x="15757" y="11379"/>
                  <a:pt x="15781" y="11331"/>
                  <a:pt x="15781" y="11274"/>
                </a:cubicBezTo>
                <a:lnTo>
                  <a:pt x="15781" y="11054"/>
                </a:lnTo>
                <a:cubicBezTo>
                  <a:pt x="15781" y="10996"/>
                  <a:pt x="15757" y="10949"/>
                  <a:pt x="15728" y="10949"/>
                </a:cubicBezTo>
                <a:close/>
                <a:moveTo>
                  <a:pt x="16578" y="10949"/>
                </a:moveTo>
                <a:cubicBezTo>
                  <a:pt x="16549" y="10949"/>
                  <a:pt x="16525" y="10996"/>
                  <a:pt x="16525" y="11054"/>
                </a:cubicBezTo>
                <a:lnTo>
                  <a:pt x="16525" y="11274"/>
                </a:lnTo>
                <a:cubicBezTo>
                  <a:pt x="16525" y="11331"/>
                  <a:pt x="16549" y="11379"/>
                  <a:pt x="16578" y="11379"/>
                </a:cubicBezTo>
                <a:cubicBezTo>
                  <a:pt x="16607" y="11379"/>
                  <a:pt x="16630" y="11331"/>
                  <a:pt x="16630" y="11274"/>
                </a:cubicBezTo>
                <a:lnTo>
                  <a:pt x="16630" y="11054"/>
                </a:lnTo>
                <a:cubicBezTo>
                  <a:pt x="16630" y="10996"/>
                  <a:pt x="16607" y="10949"/>
                  <a:pt x="16578" y="10949"/>
                </a:cubicBezTo>
                <a:close/>
                <a:moveTo>
                  <a:pt x="16892" y="10949"/>
                </a:moveTo>
                <a:cubicBezTo>
                  <a:pt x="16863" y="10949"/>
                  <a:pt x="16839" y="10996"/>
                  <a:pt x="16839" y="11054"/>
                </a:cubicBezTo>
                <a:lnTo>
                  <a:pt x="16839" y="11274"/>
                </a:lnTo>
                <a:cubicBezTo>
                  <a:pt x="16839" y="11331"/>
                  <a:pt x="16863" y="11379"/>
                  <a:pt x="16892" y="11379"/>
                </a:cubicBezTo>
                <a:cubicBezTo>
                  <a:pt x="16921" y="11379"/>
                  <a:pt x="16944" y="11331"/>
                  <a:pt x="16944" y="11274"/>
                </a:cubicBezTo>
                <a:lnTo>
                  <a:pt x="16944" y="11054"/>
                </a:lnTo>
                <a:cubicBezTo>
                  <a:pt x="16944" y="10996"/>
                  <a:pt x="16921" y="10949"/>
                  <a:pt x="16892" y="10949"/>
                </a:cubicBezTo>
                <a:close/>
                <a:moveTo>
                  <a:pt x="17741" y="10949"/>
                </a:moveTo>
                <a:cubicBezTo>
                  <a:pt x="17712" y="10949"/>
                  <a:pt x="17689" y="10996"/>
                  <a:pt x="17689" y="11054"/>
                </a:cubicBezTo>
                <a:lnTo>
                  <a:pt x="17689" y="11274"/>
                </a:lnTo>
                <a:cubicBezTo>
                  <a:pt x="17689" y="11331"/>
                  <a:pt x="17712" y="11379"/>
                  <a:pt x="17741" y="11379"/>
                </a:cubicBezTo>
                <a:cubicBezTo>
                  <a:pt x="17770" y="11379"/>
                  <a:pt x="17794" y="11331"/>
                  <a:pt x="17794" y="11274"/>
                </a:cubicBezTo>
                <a:lnTo>
                  <a:pt x="17794" y="11054"/>
                </a:lnTo>
                <a:cubicBezTo>
                  <a:pt x="17794" y="10996"/>
                  <a:pt x="17770" y="10949"/>
                  <a:pt x="17741" y="10949"/>
                </a:cubicBezTo>
                <a:close/>
                <a:moveTo>
                  <a:pt x="18055" y="10949"/>
                </a:moveTo>
                <a:cubicBezTo>
                  <a:pt x="18026" y="10949"/>
                  <a:pt x="18002" y="10996"/>
                  <a:pt x="18002" y="11054"/>
                </a:cubicBezTo>
                <a:lnTo>
                  <a:pt x="18002" y="11274"/>
                </a:lnTo>
                <a:cubicBezTo>
                  <a:pt x="18002" y="11331"/>
                  <a:pt x="18026" y="11379"/>
                  <a:pt x="18055" y="11379"/>
                </a:cubicBezTo>
                <a:cubicBezTo>
                  <a:pt x="18085" y="11379"/>
                  <a:pt x="18108" y="11331"/>
                  <a:pt x="18108" y="11274"/>
                </a:cubicBezTo>
                <a:lnTo>
                  <a:pt x="18108" y="11054"/>
                </a:lnTo>
                <a:cubicBezTo>
                  <a:pt x="18108" y="10996"/>
                  <a:pt x="18085" y="10949"/>
                  <a:pt x="18055" y="10949"/>
                </a:cubicBezTo>
                <a:close/>
                <a:moveTo>
                  <a:pt x="18905" y="10949"/>
                </a:moveTo>
                <a:cubicBezTo>
                  <a:pt x="18876" y="10949"/>
                  <a:pt x="18852" y="10996"/>
                  <a:pt x="18852" y="11054"/>
                </a:cubicBezTo>
                <a:lnTo>
                  <a:pt x="18852" y="11274"/>
                </a:lnTo>
                <a:cubicBezTo>
                  <a:pt x="18852" y="11331"/>
                  <a:pt x="18876" y="11379"/>
                  <a:pt x="18905" y="11379"/>
                </a:cubicBezTo>
                <a:cubicBezTo>
                  <a:pt x="18934" y="11379"/>
                  <a:pt x="18958" y="11331"/>
                  <a:pt x="18958" y="11274"/>
                </a:cubicBezTo>
                <a:lnTo>
                  <a:pt x="18958" y="11054"/>
                </a:lnTo>
                <a:cubicBezTo>
                  <a:pt x="18958" y="10996"/>
                  <a:pt x="18934" y="10949"/>
                  <a:pt x="18905" y="10949"/>
                </a:cubicBezTo>
                <a:close/>
                <a:moveTo>
                  <a:pt x="19220" y="10949"/>
                </a:moveTo>
                <a:cubicBezTo>
                  <a:pt x="19191" y="10949"/>
                  <a:pt x="19167" y="10996"/>
                  <a:pt x="19167" y="11054"/>
                </a:cubicBezTo>
                <a:lnTo>
                  <a:pt x="19167" y="11274"/>
                </a:lnTo>
                <a:cubicBezTo>
                  <a:pt x="19167" y="11331"/>
                  <a:pt x="19191" y="11379"/>
                  <a:pt x="19220" y="11379"/>
                </a:cubicBezTo>
                <a:cubicBezTo>
                  <a:pt x="19249" y="11379"/>
                  <a:pt x="19273" y="11331"/>
                  <a:pt x="19273" y="11274"/>
                </a:cubicBezTo>
                <a:lnTo>
                  <a:pt x="19273" y="11054"/>
                </a:lnTo>
                <a:cubicBezTo>
                  <a:pt x="19273" y="10996"/>
                  <a:pt x="19249" y="10949"/>
                  <a:pt x="19220" y="10949"/>
                </a:cubicBezTo>
                <a:close/>
                <a:moveTo>
                  <a:pt x="20069" y="10949"/>
                </a:moveTo>
                <a:cubicBezTo>
                  <a:pt x="20040" y="10949"/>
                  <a:pt x="20016" y="10996"/>
                  <a:pt x="20016" y="11054"/>
                </a:cubicBezTo>
                <a:lnTo>
                  <a:pt x="20016" y="11274"/>
                </a:lnTo>
                <a:cubicBezTo>
                  <a:pt x="20016" y="11331"/>
                  <a:pt x="20040" y="11379"/>
                  <a:pt x="20069" y="11379"/>
                </a:cubicBezTo>
                <a:cubicBezTo>
                  <a:pt x="20099" y="11379"/>
                  <a:pt x="20122" y="11331"/>
                  <a:pt x="20122" y="11274"/>
                </a:cubicBezTo>
                <a:lnTo>
                  <a:pt x="20122" y="11054"/>
                </a:lnTo>
                <a:cubicBezTo>
                  <a:pt x="20122" y="10996"/>
                  <a:pt x="20099" y="10949"/>
                  <a:pt x="20069" y="10949"/>
                </a:cubicBezTo>
                <a:close/>
                <a:moveTo>
                  <a:pt x="20384" y="10949"/>
                </a:moveTo>
                <a:cubicBezTo>
                  <a:pt x="20355" y="10949"/>
                  <a:pt x="20331" y="10996"/>
                  <a:pt x="20331" y="11054"/>
                </a:cubicBezTo>
                <a:lnTo>
                  <a:pt x="20331" y="11274"/>
                </a:lnTo>
                <a:cubicBezTo>
                  <a:pt x="20331" y="11331"/>
                  <a:pt x="20355" y="11379"/>
                  <a:pt x="20384" y="11379"/>
                </a:cubicBezTo>
                <a:cubicBezTo>
                  <a:pt x="20413" y="11379"/>
                  <a:pt x="20436" y="11331"/>
                  <a:pt x="20436" y="11274"/>
                </a:cubicBezTo>
                <a:lnTo>
                  <a:pt x="20436" y="11054"/>
                </a:lnTo>
                <a:cubicBezTo>
                  <a:pt x="20436" y="10996"/>
                  <a:pt x="20413" y="10949"/>
                  <a:pt x="20384" y="10949"/>
                </a:cubicBezTo>
                <a:close/>
                <a:moveTo>
                  <a:pt x="21234" y="10949"/>
                </a:moveTo>
                <a:cubicBezTo>
                  <a:pt x="21204" y="10949"/>
                  <a:pt x="21181" y="10996"/>
                  <a:pt x="21181" y="11054"/>
                </a:cubicBezTo>
                <a:lnTo>
                  <a:pt x="21181" y="11274"/>
                </a:lnTo>
                <a:cubicBezTo>
                  <a:pt x="21181" y="11331"/>
                  <a:pt x="21204" y="11379"/>
                  <a:pt x="21234" y="11379"/>
                </a:cubicBezTo>
                <a:cubicBezTo>
                  <a:pt x="21263" y="11379"/>
                  <a:pt x="21285" y="11331"/>
                  <a:pt x="21285" y="11274"/>
                </a:cubicBezTo>
                <a:lnTo>
                  <a:pt x="21285" y="11054"/>
                </a:lnTo>
                <a:cubicBezTo>
                  <a:pt x="21285" y="10996"/>
                  <a:pt x="21263" y="10949"/>
                  <a:pt x="21234" y="10949"/>
                </a:cubicBezTo>
                <a:close/>
                <a:moveTo>
                  <a:pt x="21547" y="10949"/>
                </a:moveTo>
                <a:cubicBezTo>
                  <a:pt x="21518" y="10949"/>
                  <a:pt x="21495" y="10996"/>
                  <a:pt x="21495" y="11054"/>
                </a:cubicBezTo>
                <a:lnTo>
                  <a:pt x="21495" y="11274"/>
                </a:lnTo>
                <a:cubicBezTo>
                  <a:pt x="21495" y="11331"/>
                  <a:pt x="21518" y="11379"/>
                  <a:pt x="21547" y="11379"/>
                </a:cubicBezTo>
                <a:cubicBezTo>
                  <a:pt x="21576" y="11379"/>
                  <a:pt x="21600" y="11331"/>
                  <a:pt x="21600" y="11274"/>
                </a:cubicBezTo>
                <a:lnTo>
                  <a:pt x="21600" y="11054"/>
                </a:lnTo>
                <a:cubicBezTo>
                  <a:pt x="21600" y="10996"/>
                  <a:pt x="21576" y="10949"/>
                  <a:pt x="21547" y="10949"/>
                </a:cubicBezTo>
                <a:close/>
                <a:moveTo>
                  <a:pt x="53" y="11681"/>
                </a:moveTo>
                <a:cubicBezTo>
                  <a:pt x="24" y="11681"/>
                  <a:pt x="0" y="11726"/>
                  <a:pt x="0" y="11784"/>
                </a:cubicBezTo>
                <a:lnTo>
                  <a:pt x="0" y="12004"/>
                </a:lnTo>
                <a:cubicBezTo>
                  <a:pt x="0" y="12061"/>
                  <a:pt x="24" y="12108"/>
                  <a:pt x="53" y="12108"/>
                </a:cubicBezTo>
                <a:cubicBezTo>
                  <a:pt x="82" y="12108"/>
                  <a:pt x="106" y="12061"/>
                  <a:pt x="106" y="12004"/>
                </a:cubicBezTo>
                <a:lnTo>
                  <a:pt x="106" y="11784"/>
                </a:lnTo>
                <a:cubicBezTo>
                  <a:pt x="106" y="11726"/>
                  <a:pt x="82" y="11681"/>
                  <a:pt x="53" y="11681"/>
                </a:cubicBezTo>
                <a:close/>
                <a:moveTo>
                  <a:pt x="367" y="11681"/>
                </a:moveTo>
                <a:cubicBezTo>
                  <a:pt x="338" y="11681"/>
                  <a:pt x="315" y="11726"/>
                  <a:pt x="315" y="11784"/>
                </a:cubicBezTo>
                <a:lnTo>
                  <a:pt x="315" y="12004"/>
                </a:lnTo>
                <a:cubicBezTo>
                  <a:pt x="315" y="12061"/>
                  <a:pt x="338" y="12108"/>
                  <a:pt x="367" y="12108"/>
                </a:cubicBezTo>
                <a:cubicBezTo>
                  <a:pt x="397" y="12108"/>
                  <a:pt x="420" y="12061"/>
                  <a:pt x="420" y="12004"/>
                </a:cubicBezTo>
                <a:lnTo>
                  <a:pt x="420" y="11784"/>
                </a:lnTo>
                <a:cubicBezTo>
                  <a:pt x="420" y="11726"/>
                  <a:pt x="397" y="11681"/>
                  <a:pt x="367" y="11681"/>
                </a:cubicBezTo>
                <a:close/>
                <a:moveTo>
                  <a:pt x="1217" y="11681"/>
                </a:moveTo>
                <a:cubicBezTo>
                  <a:pt x="1188" y="11681"/>
                  <a:pt x="1164" y="11726"/>
                  <a:pt x="1164" y="11784"/>
                </a:cubicBezTo>
                <a:lnTo>
                  <a:pt x="1164" y="12004"/>
                </a:lnTo>
                <a:cubicBezTo>
                  <a:pt x="1164" y="12061"/>
                  <a:pt x="1188" y="12108"/>
                  <a:pt x="1217" y="12108"/>
                </a:cubicBezTo>
                <a:cubicBezTo>
                  <a:pt x="1246" y="12108"/>
                  <a:pt x="1270" y="12061"/>
                  <a:pt x="1270" y="12004"/>
                </a:cubicBezTo>
                <a:lnTo>
                  <a:pt x="1270" y="11784"/>
                </a:lnTo>
                <a:cubicBezTo>
                  <a:pt x="1270" y="11726"/>
                  <a:pt x="1246" y="11681"/>
                  <a:pt x="1217" y="11681"/>
                </a:cubicBezTo>
                <a:close/>
                <a:moveTo>
                  <a:pt x="1532" y="11681"/>
                </a:moveTo>
                <a:cubicBezTo>
                  <a:pt x="1503" y="11681"/>
                  <a:pt x="1479" y="11726"/>
                  <a:pt x="1479" y="11784"/>
                </a:cubicBezTo>
                <a:lnTo>
                  <a:pt x="1479" y="12004"/>
                </a:lnTo>
                <a:cubicBezTo>
                  <a:pt x="1479" y="12061"/>
                  <a:pt x="1503" y="12108"/>
                  <a:pt x="1532" y="12108"/>
                </a:cubicBezTo>
                <a:cubicBezTo>
                  <a:pt x="1561" y="12108"/>
                  <a:pt x="1584" y="12061"/>
                  <a:pt x="1584" y="12004"/>
                </a:cubicBezTo>
                <a:lnTo>
                  <a:pt x="1584" y="11784"/>
                </a:lnTo>
                <a:cubicBezTo>
                  <a:pt x="1584" y="11726"/>
                  <a:pt x="1561" y="11681"/>
                  <a:pt x="1532" y="11681"/>
                </a:cubicBezTo>
                <a:close/>
                <a:moveTo>
                  <a:pt x="2380" y="11681"/>
                </a:moveTo>
                <a:cubicBezTo>
                  <a:pt x="2351" y="11681"/>
                  <a:pt x="2329" y="11726"/>
                  <a:pt x="2329" y="11784"/>
                </a:cubicBezTo>
                <a:lnTo>
                  <a:pt x="2329" y="12004"/>
                </a:lnTo>
                <a:cubicBezTo>
                  <a:pt x="2329" y="12061"/>
                  <a:pt x="2351" y="12108"/>
                  <a:pt x="2380" y="12108"/>
                </a:cubicBezTo>
                <a:cubicBezTo>
                  <a:pt x="2409" y="12108"/>
                  <a:pt x="2433" y="12061"/>
                  <a:pt x="2433" y="12004"/>
                </a:cubicBezTo>
                <a:lnTo>
                  <a:pt x="2433" y="11784"/>
                </a:lnTo>
                <a:cubicBezTo>
                  <a:pt x="2433" y="11726"/>
                  <a:pt x="2409" y="11681"/>
                  <a:pt x="2380" y="11681"/>
                </a:cubicBezTo>
                <a:close/>
                <a:moveTo>
                  <a:pt x="2695" y="11681"/>
                </a:moveTo>
                <a:cubicBezTo>
                  <a:pt x="2666" y="11681"/>
                  <a:pt x="2643" y="11726"/>
                  <a:pt x="2643" y="11784"/>
                </a:cubicBezTo>
                <a:lnTo>
                  <a:pt x="2643" y="12004"/>
                </a:lnTo>
                <a:cubicBezTo>
                  <a:pt x="2643" y="12061"/>
                  <a:pt x="2666" y="12108"/>
                  <a:pt x="2695" y="12108"/>
                </a:cubicBezTo>
                <a:cubicBezTo>
                  <a:pt x="2724" y="12108"/>
                  <a:pt x="2748" y="12061"/>
                  <a:pt x="2748" y="12004"/>
                </a:cubicBezTo>
                <a:lnTo>
                  <a:pt x="2748" y="11784"/>
                </a:lnTo>
                <a:cubicBezTo>
                  <a:pt x="2748" y="11726"/>
                  <a:pt x="2724" y="11681"/>
                  <a:pt x="2695" y="11681"/>
                </a:cubicBezTo>
                <a:close/>
                <a:moveTo>
                  <a:pt x="3545" y="11681"/>
                </a:moveTo>
                <a:cubicBezTo>
                  <a:pt x="3516" y="11681"/>
                  <a:pt x="3492" y="11726"/>
                  <a:pt x="3492" y="11784"/>
                </a:cubicBezTo>
                <a:lnTo>
                  <a:pt x="3492" y="12004"/>
                </a:lnTo>
                <a:cubicBezTo>
                  <a:pt x="3492" y="12061"/>
                  <a:pt x="3516" y="12108"/>
                  <a:pt x="3545" y="12108"/>
                </a:cubicBezTo>
                <a:cubicBezTo>
                  <a:pt x="3574" y="12108"/>
                  <a:pt x="3598" y="12061"/>
                  <a:pt x="3598" y="12004"/>
                </a:cubicBezTo>
                <a:lnTo>
                  <a:pt x="3598" y="11784"/>
                </a:lnTo>
                <a:cubicBezTo>
                  <a:pt x="3598" y="11726"/>
                  <a:pt x="3574" y="11681"/>
                  <a:pt x="3545" y="11681"/>
                </a:cubicBezTo>
                <a:close/>
                <a:moveTo>
                  <a:pt x="3859" y="11681"/>
                </a:moveTo>
                <a:cubicBezTo>
                  <a:pt x="3830" y="11681"/>
                  <a:pt x="3806" y="11726"/>
                  <a:pt x="3806" y="11784"/>
                </a:cubicBezTo>
                <a:lnTo>
                  <a:pt x="3806" y="12004"/>
                </a:lnTo>
                <a:cubicBezTo>
                  <a:pt x="3806" y="12061"/>
                  <a:pt x="3830" y="12108"/>
                  <a:pt x="3859" y="12108"/>
                </a:cubicBezTo>
                <a:cubicBezTo>
                  <a:pt x="3888" y="12108"/>
                  <a:pt x="3912" y="12061"/>
                  <a:pt x="3912" y="12004"/>
                </a:cubicBezTo>
                <a:lnTo>
                  <a:pt x="3912" y="11784"/>
                </a:lnTo>
                <a:cubicBezTo>
                  <a:pt x="3912" y="11726"/>
                  <a:pt x="3888" y="11681"/>
                  <a:pt x="3859" y="11681"/>
                </a:cubicBezTo>
                <a:close/>
                <a:moveTo>
                  <a:pt x="4709" y="11681"/>
                </a:moveTo>
                <a:cubicBezTo>
                  <a:pt x="4680" y="11681"/>
                  <a:pt x="4656" y="11726"/>
                  <a:pt x="4656" y="11784"/>
                </a:cubicBezTo>
                <a:lnTo>
                  <a:pt x="4656" y="12004"/>
                </a:lnTo>
                <a:cubicBezTo>
                  <a:pt x="4656" y="12061"/>
                  <a:pt x="4680" y="12108"/>
                  <a:pt x="4709" y="12108"/>
                </a:cubicBezTo>
                <a:cubicBezTo>
                  <a:pt x="4738" y="12108"/>
                  <a:pt x="4762" y="12061"/>
                  <a:pt x="4762" y="12004"/>
                </a:cubicBezTo>
                <a:lnTo>
                  <a:pt x="4762" y="11784"/>
                </a:lnTo>
                <a:cubicBezTo>
                  <a:pt x="4762" y="11726"/>
                  <a:pt x="4738" y="11681"/>
                  <a:pt x="4709" y="11681"/>
                </a:cubicBezTo>
                <a:close/>
                <a:moveTo>
                  <a:pt x="5023" y="11681"/>
                </a:moveTo>
                <a:cubicBezTo>
                  <a:pt x="4994" y="11681"/>
                  <a:pt x="4970" y="11726"/>
                  <a:pt x="4970" y="11784"/>
                </a:cubicBezTo>
                <a:lnTo>
                  <a:pt x="4970" y="12004"/>
                </a:lnTo>
                <a:cubicBezTo>
                  <a:pt x="4970" y="12061"/>
                  <a:pt x="4994" y="12108"/>
                  <a:pt x="5023" y="12108"/>
                </a:cubicBezTo>
                <a:cubicBezTo>
                  <a:pt x="5053" y="12108"/>
                  <a:pt x="5076" y="12061"/>
                  <a:pt x="5076" y="12004"/>
                </a:cubicBezTo>
                <a:lnTo>
                  <a:pt x="5076" y="11784"/>
                </a:lnTo>
                <a:cubicBezTo>
                  <a:pt x="5076" y="11726"/>
                  <a:pt x="5053" y="11681"/>
                  <a:pt x="5023" y="11681"/>
                </a:cubicBezTo>
                <a:close/>
                <a:moveTo>
                  <a:pt x="5873" y="11681"/>
                </a:moveTo>
                <a:cubicBezTo>
                  <a:pt x="5844" y="11681"/>
                  <a:pt x="5820" y="11726"/>
                  <a:pt x="5820" y="11784"/>
                </a:cubicBezTo>
                <a:lnTo>
                  <a:pt x="5820" y="12004"/>
                </a:lnTo>
                <a:cubicBezTo>
                  <a:pt x="5820" y="12061"/>
                  <a:pt x="5844" y="12108"/>
                  <a:pt x="5873" y="12108"/>
                </a:cubicBezTo>
                <a:cubicBezTo>
                  <a:pt x="5902" y="12108"/>
                  <a:pt x="5926" y="12061"/>
                  <a:pt x="5926" y="12004"/>
                </a:cubicBezTo>
                <a:lnTo>
                  <a:pt x="5926" y="11784"/>
                </a:lnTo>
                <a:cubicBezTo>
                  <a:pt x="5926" y="11726"/>
                  <a:pt x="5902" y="11681"/>
                  <a:pt x="5873" y="11681"/>
                </a:cubicBezTo>
                <a:close/>
                <a:moveTo>
                  <a:pt x="6188" y="11681"/>
                </a:moveTo>
                <a:cubicBezTo>
                  <a:pt x="6159" y="11681"/>
                  <a:pt x="6135" y="11726"/>
                  <a:pt x="6135" y="11784"/>
                </a:cubicBezTo>
                <a:lnTo>
                  <a:pt x="6135" y="12004"/>
                </a:lnTo>
                <a:cubicBezTo>
                  <a:pt x="6135" y="12061"/>
                  <a:pt x="6159" y="12108"/>
                  <a:pt x="6188" y="12108"/>
                </a:cubicBezTo>
                <a:cubicBezTo>
                  <a:pt x="6217" y="12108"/>
                  <a:pt x="6240" y="12061"/>
                  <a:pt x="6240" y="12004"/>
                </a:cubicBezTo>
                <a:lnTo>
                  <a:pt x="6240" y="11784"/>
                </a:lnTo>
                <a:cubicBezTo>
                  <a:pt x="6240" y="11726"/>
                  <a:pt x="6217" y="11681"/>
                  <a:pt x="6188" y="11681"/>
                </a:cubicBezTo>
                <a:close/>
                <a:moveTo>
                  <a:pt x="7036" y="11681"/>
                </a:moveTo>
                <a:cubicBezTo>
                  <a:pt x="7007" y="11681"/>
                  <a:pt x="6984" y="11726"/>
                  <a:pt x="6984" y="11784"/>
                </a:cubicBezTo>
                <a:lnTo>
                  <a:pt x="6984" y="12004"/>
                </a:lnTo>
                <a:cubicBezTo>
                  <a:pt x="6984" y="12061"/>
                  <a:pt x="7007" y="12108"/>
                  <a:pt x="7036" y="12108"/>
                </a:cubicBezTo>
                <a:cubicBezTo>
                  <a:pt x="7065" y="12108"/>
                  <a:pt x="7089" y="12061"/>
                  <a:pt x="7089" y="12004"/>
                </a:cubicBezTo>
                <a:lnTo>
                  <a:pt x="7089" y="11784"/>
                </a:lnTo>
                <a:cubicBezTo>
                  <a:pt x="7089" y="11726"/>
                  <a:pt x="7065" y="11681"/>
                  <a:pt x="7036" y="11681"/>
                </a:cubicBezTo>
                <a:close/>
                <a:moveTo>
                  <a:pt x="7351" y="11681"/>
                </a:moveTo>
                <a:cubicBezTo>
                  <a:pt x="7322" y="11681"/>
                  <a:pt x="7299" y="11726"/>
                  <a:pt x="7299" y="11784"/>
                </a:cubicBezTo>
                <a:lnTo>
                  <a:pt x="7299" y="12004"/>
                </a:lnTo>
                <a:cubicBezTo>
                  <a:pt x="7299" y="12061"/>
                  <a:pt x="7322" y="12108"/>
                  <a:pt x="7351" y="12108"/>
                </a:cubicBezTo>
                <a:cubicBezTo>
                  <a:pt x="7380" y="12108"/>
                  <a:pt x="7404" y="12061"/>
                  <a:pt x="7404" y="12004"/>
                </a:cubicBezTo>
                <a:lnTo>
                  <a:pt x="7404" y="11784"/>
                </a:lnTo>
                <a:cubicBezTo>
                  <a:pt x="7404" y="11726"/>
                  <a:pt x="7380" y="11681"/>
                  <a:pt x="7351" y="11681"/>
                </a:cubicBezTo>
                <a:close/>
                <a:moveTo>
                  <a:pt x="8201" y="11681"/>
                </a:moveTo>
                <a:cubicBezTo>
                  <a:pt x="8171" y="11681"/>
                  <a:pt x="8148" y="11726"/>
                  <a:pt x="8148" y="11784"/>
                </a:cubicBezTo>
                <a:lnTo>
                  <a:pt x="8148" y="12004"/>
                </a:lnTo>
                <a:cubicBezTo>
                  <a:pt x="8148" y="12061"/>
                  <a:pt x="8171" y="12108"/>
                  <a:pt x="8201" y="12108"/>
                </a:cubicBezTo>
                <a:cubicBezTo>
                  <a:pt x="8230" y="12108"/>
                  <a:pt x="8254" y="12061"/>
                  <a:pt x="8254" y="12004"/>
                </a:cubicBezTo>
                <a:lnTo>
                  <a:pt x="8254" y="11784"/>
                </a:lnTo>
                <a:cubicBezTo>
                  <a:pt x="8254" y="11726"/>
                  <a:pt x="8230" y="11681"/>
                  <a:pt x="8201" y="11681"/>
                </a:cubicBezTo>
                <a:close/>
                <a:moveTo>
                  <a:pt x="8515" y="11681"/>
                </a:moveTo>
                <a:cubicBezTo>
                  <a:pt x="8486" y="11681"/>
                  <a:pt x="8462" y="11726"/>
                  <a:pt x="8462" y="11784"/>
                </a:cubicBezTo>
                <a:lnTo>
                  <a:pt x="8462" y="12004"/>
                </a:lnTo>
                <a:cubicBezTo>
                  <a:pt x="8462" y="12061"/>
                  <a:pt x="8486" y="12108"/>
                  <a:pt x="8515" y="12108"/>
                </a:cubicBezTo>
                <a:cubicBezTo>
                  <a:pt x="8544" y="12108"/>
                  <a:pt x="8568" y="12061"/>
                  <a:pt x="8568" y="12004"/>
                </a:cubicBezTo>
                <a:lnTo>
                  <a:pt x="8568" y="11784"/>
                </a:lnTo>
                <a:cubicBezTo>
                  <a:pt x="8568" y="11726"/>
                  <a:pt x="8544" y="11681"/>
                  <a:pt x="8515" y="11681"/>
                </a:cubicBezTo>
                <a:close/>
                <a:moveTo>
                  <a:pt x="9365" y="11681"/>
                </a:moveTo>
                <a:cubicBezTo>
                  <a:pt x="9336" y="11681"/>
                  <a:pt x="9312" y="11726"/>
                  <a:pt x="9312" y="11784"/>
                </a:cubicBezTo>
                <a:lnTo>
                  <a:pt x="9312" y="12004"/>
                </a:lnTo>
                <a:cubicBezTo>
                  <a:pt x="9312" y="12061"/>
                  <a:pt x="9336" y="12108"/>
                  <a:pt x="9365" y="12108"/>
                </a:cubicBezTo>
                <a:cubicBezTo>
                  <a:pt x="9394" y="12108"/>
                  <a:pt x="9418" y="12061"/>
                  <a:pt x="9418" y="12004"/>
                </a:cubicBezTo>
                <a:lnTo>
                  <a:pt x="9418" y="11784"/>
                </a:lnTo>
                <a:cubicBezTo>
                  <a:pt x="9418" y="11726"/>
                  <a:pt x="9394" y="11681"/>
                  <a:pt x="9365" y="11681"/>
                </a:cubicBezTo>
                <a:close/>
                <a:moveTo>
                  <a:pt x="9679" y="11681"/>
                </a:moveTo>
                <a:cubicBezTo>
                  <a:pt x="9650" y="11681"/>
                  <a:pt x="9626" y="11726"/>
                  <a:pt x="9626" y="11784"/>
                </a:cubicBezTo>
                <a:lnTo>
                  <a:pt x="9626" y="12004"/>
                </a:lnTo>
                <a:cubicBezTo>
                  <a:pt x="9626" y="12061"/>
                  <a:pt x="9650" y="12108"/>
                  <a:pt x="9679" y="12108"/>
                </a:cubicBezTo>
                <a:cubicBezTo>
                  <a:pt x="9708" y="12108"/>
                  <a:pt x="9732" y="12061"/>
                  <a:pt x="9732" y="12004"/>
                </a:cubicBezTo>
                <a:lnTo>
                  <a:pt x="9732" y="11784"/>
                </a:lnTo>
                <a:cubicBezTo>
                  <a:pt x="9732" y="11726"/>
                  <a:pt x="9708" y="11681"/>
                  <a:pt x="9679" y="11681"/>
                </a:cubicBezTo>
                <a:close/>
                <a:moveTo>
                  <a:pt x="10529" y="11681"/>
                </a:moveTo>
                <a:cubicBezTo>
                  <a:pt x="10500" y="11681"/>
                  <a:pt x="10476" y="11726"/>
                  <a:pt x="10476" y="11784"/>
                </a:cubicBezTo>
                <a:lnTo>
                  <a:pt x="10476" y="12004"/>
                </a:lnTo>
                <a:cubicBezTo>
                  <a:pt x="10476" y="12061"/>
                  <a:pt x="10500" y="12108"/>
                  <a:pt x="10529" y="12108"/>
                </a:cubicBezTo>
                <a:cubicBezTo>
                  <a:pt x="10558" y="12108"/>
                  <a:pt x="10582" y="12061"/>
                  <a:pt x="10582" y="12004"/>
                </a:cubicBezTo>
                <a:lnTo>
                  <a:pt x="10582" y="11784"/>
                </a:lnTo>
                <a:cubicBezTo>
                  <a:pt x="10582" y="11726"/>
                  <a:pt x="10558" y="11681"/>
                  <a:pt x="10529" y="11681"/>
                </a:cubicBezTo>
                <a:close/>
                <a:moveTo>
                  <a:pt x="10844" y="11681"/>
                </a:moveTo>
                <a:cubicBezTo>
                  <a:pt x="10814" y="11681"/>
                  <a:pt x="10791" y="11726"/>
                  <a:pt x="10791" y="11784"/>
                </a:cubicBezTo>
                <a:lnTo>
                  <a:pt x="10791" y="12004"/>
                </a:lnTo>
                <a:cubicBezTo>
                  <a:pt x="10791" y="12061"/>
                  <a:pt x="10814" y="12108"/>
                  <a:pt x="10844" y="12108"/>
                </a:cubicBezTo>
                <a:cubicBezTo>
                  <a:pt x="10873" y="12108"/>
                  <a:pt x="10895" y="12061"/>
                  <a:pt x="10895" y="12004"/>
                </a:cubicBezTo>
                <a:lnTo>
                  <a:pt x="10895" y="11784"/>
                </a:lnTo>
                <a:cubicBezTo>
                  <a:pt x="10895" y="11726"/>
                  <a:pt x="10873" y="11681"/>
                  <a:pt x="10844" y="11681"/>
                </a:cubicBezTo>
                <a:close/>
                <a:moveTo>
                  <a:pt x="11692" y="11681"/>
                </a:moveTo>
                <a:cubicBezTo>
                  <a:pt x="11663" y="11681"/>
                  <a:pt x="11640" y="11726"/>
                  <a:pt x="11640" y="11784"/>
                </a:cubicBezTo>
                <a:lnTo>
                  <a:pt x="11640" y="12004"/>
                </a:lnTo>
                <a:cubicBezTo>
                  <a:pt x="11640" y="12061"/>
                  <a:pt x="11663" y="12108"/>
                  <a:pt x="11692" y="12108"/>
                </a:cubicBezTo>
                <a:cubicBezTo>
                  <a:pt x="11721" y="12108"/>
                  <a:pt x="11745" y="12061"/>
                  <a:pt x="11745" y="12004"/>
                </a:cubicBezTo>
                <a:lnTo>
                  <a:pt x="11745" y="11784"/>
                </a:lnTo>
                <a:cubicBezTo>
                  <a:pt x="11745" y="11726"/>
                  <a:pt x="11721" y="11681"/>
                  <a:pt x="11692" y="11681"/>
                </a:cubicBezTo>
                <a:close/>
                <a:moveTo>
                  <a:pt x="12007" y="11681"/>
                </a:moveTo>
                <a:cubicBezTo>
                  <a:pt x="11978" y="11681"/>
                  <a:pt x="11955" y="11726"/>
                  <a:pt x="11955" y="11784"/>
                </a:cubicBezTo>
                <a:lnTo>
                  <a:pt x="11955" y="12004"/>
                </a:lnTo>
                <a:cubicBezTo>
                  <a:pt x="11955" y="12061"/>
                  <a:pt x="11978" y="12108"/>
                  <a:pt x="12007" y="12108"/>
                </a:cubicBezTo>
                <a:cubicBezTo>
                  <a:pt x="12036" y="12108"/>
                  <a:pt x="12060" y="12061"/>
                  <a:pt x="12060" y="12004"/>
                </a:cubicBezTo>
                <a:lnTo>
                  <a:pt x="12060" y="11784"/>
                </a:lnTo>
                <a:cubicBezTo>
                  <a:pt x="12060" y="11726"/>
                  <a:pt x="12036" y="11681"/>
                  <a:pt x="12007" y="11681"/>
                </a:cubicBezTo>
                <a:close/>
                <a:moveTo>
                  <a:pt x="12856" y="11681"/>
                </a:moveTo>
                <a:cubicBezTo>
                  <a:pt x="12827" y="11681"/>
                  <a:pt x="12804" y="11726"/>
                  <a:pt x="12804" y="11784"/>
                </a:cubicBezTo>
                <a:lnTo>
                  <a:pt x="12804" y="12004"/>
                </a:lnTo>
                <a:cubicBezTo>
                  <a:pt x="12804" y="12061"/>
                  <a:pt x="12827" y="12108"/>
                  <a:pt x="12856" y="12108"/>
                </a:cubicBezTo>
                <a:cubicBezTo>
                  <a:pt x="12886" y="12108"/>
                  <a:pt x="12909" y="12061"/>
                  <a:pt x="12909" y="12004"/>
                </a:cubicBezTo>
                <a:lnTo>
                  <a:pt x="12909" y="11784"/>
                </a:lnTo>
                <a:cubicBezTo>
                  <a:pt x="12909" y="11726"/>
                  <a:pt x="12886" y="11681"/>
                  <a:pt x="12856" y="11681"/>
                </a:cubicBezTo>
                <a:close/>
                <a:moveTo>
                  <a:pt x="13171" y="11681"/>
                </a:moveTo>
                <a:cubicBezTo>
                  <a:pt x="13142" y="11681"/>
                  <a:pt x="13118" y="11726"/>
                  <a:pt x="13118" y="11784"/>
                </a:cubicBezTo>
                <a:lnTo>
                  <a:pt x="13118" y="12004"/>
                </a:lnTo>
                <a:cubicBezTo>
                  <a:pt x="13118" y="12061"/>
                  <a:pt x="13142" y="12108"/>
                  <a:pt x="13171" y="12108"/>
                </a:cubicBezTo>
                <a:cubicBezTo>
                  <a:pt x="13200" y="12108"/>
                  <a:pt x="13224" y="12061"/>
                  <a:pt x="13224" y="12004"/>
                </a:cubicBezTo>
                <a:lnTo>
                  <a:pt x="13224" y="11784"/>
                </a:lnTo>
                <a:cubicBezTo>
                  <a:pt x="13224" y="11726"/>
                  <a:pt x="13200" y="11681"/>
                  <a:pt x="13171" y="11681"/>
                </a:cubicBezTo>
                <a:close/>
                <a:moveTo>
                  <a:pt x="14021" y="11681"/>
                </a:moveTo>
                <a:cubicBezTo>
                  <a:pt x="13992" y="11681"/>
                  <a:pt x="13968" y="11726"/>
                  <a:pt x="13968" y="11784"/>
                </a:cubicBezTo>
                <a:lnTo>
                  <a:pt x="13968" y="12004"/>
                </a:lnTo>
                <a:cubicBezTo>
                  <a:pt x="13968" y="12061"/>
                  <a:pt x="13992" y="12108"/>
                  <a:pt x="14021" y="12108"/>
                </a:cubicBezTo>
                <a:cubicBezTo>
                  <a:pt x="14050" y="12108"/>
                  <a:pt x="14074" y="12061"/>
                  <a:pt x="14074" y="12004"/>
                </a:cubicBezTo>
                <a:lnTo>
                  <a:pt x="14074" y="11784"/>
                </a:lnTo>
                <a:cubicBezTo>
                  <a:pt x="14074" y="11726"/>
                  <a:pt x="14050" y="11681"/>
                  <a:pt x="14021" y="11681"/>
                </a:cubicBezTo>
                <a:close/>
                <a:moveTo>
                  <a:pt x="14335" y="11681"/>
                </a:moveTo>
                <a:cubicBezTo>
                  <a:pt x="14306" y="11681"/>
                  <a:pt x="14282" y="11726"/>
                  <a:pt x="14282" y="11784"/>
                </a:cubicBezTo>
                <a:lnTo>
                  <a:pt x="14282" y="12004"/>
                </a:lnTo>
                <a:cubicBezTo>
                  <a:pt x="14282" y="12061"/>
                  <a:pt x="14306" y="12108"/>
                  <a:pt x="14335" y="12108"/>
                </a:cubicBezTo>
                <a:cubicBezTo>
                  <a:pt x="14364" y="12108"/>
                  <a:pt x="14388" y="12061"/>
                  <a:pt x="14388" y="12004"/>
                </a:cubicBezTo>
                <a:lnTo>
                  <a:pt x="14388" y="11784"/>
                </a:lnTo>
                <a:cubicBezTo>
                  <a:pt x="14388" y="11726"/>
                  <a:pt x="14364" y="11681"/>
                  <a:pt x="14335" y="11681"/>
                </a:cubicBezTo>
                <a:close/>
                <a:moveTo>
                  <a:pt x="15185" y="11681"/>
                </a:moveTo>
                <a:cubicBezTo>
                  <a:pt x="15156" y="11681"/>
                  <a:pt x="15132" y="11726"/>
                  <a:pt x="15132" y="11784"/>
                </a:cubicBezTo>
                <a:lnTo>
                  <a:pt x="15132" y="12004"/>
                </a:lnTo>
                <a:cubicBezTo>
                  <a:pt x="15132" y="12061"/>
                  <a:pt x="15156" y="12108"/>
                  <a:pt x="15185" y="12108"/>
                </a:cubicBezTo>
                <a:cubicBezTo>
                  <a:pt x="15214" y="12108"/>
                  <a:pt x="15237" y="12061"/>
                  <a:pt x="15237" y="12004"/>
                </a:cubicBezTo>
                <a:lnTo>
                  <a:pt x="15237" y="11784"/>
                </a:lnTo>
                <a:cubicBezTo>
                  <a:pt x="15237" y="11726"/>
                  <a:pt x="15214" y="11681"/>
                  <a:pt x="15185" y="11681"/>
                </a:cubicBezTo>
                <a:close/>
                <a:moveTo>
                  <a:pt x="15500" y="11681"/>
                </a:moveTo>
                <a:cubicBezTo>
                  <a:pt x="15470" y="11681"/>
                  <a:pt x="15447" y="11726"/>
                  <a:pt x="15447" y="11784"/>
                </a:cubicBezTo>
                <a:lnTo>
                  <a:pt x="15447" y="12004"/>
                </a:lnTo>
                <a:cubicBezTo>
                  <a:pt x="15447" y="12061"/>
                  <a:pt x="15470" y="12108"/>
                  <a:pt x="15500" y="12108"/>
                </a:cubicBezTo>
                <a:cubicBezTo>
                  <a:pt x="15529" y="12108"/>
                  <a:pt x="15551" y="12061"/>
                  <a:pt x="15551" y="12004"/>
                </a:cubicBezTo>
                <a:lnTo>
                  <a:pt x="15551" y="11784"/>
                </a:lnTo>
                <a:cubicBezTo>
                  <a:pt x="15551" y="11726"/>
                  <a:pt x="15529" y="11681"/>
                  <a:pt x="15500" y="11681"/>
                </a:cubicBezTo>
                <a:close/>
                <a:moveTo>
                  <a:pt x="16349" y="11681"/>
                </a:moveTo>
                <a:cubicBezTo>
                  <a:pt x="16320" y="11681"/>
                  <a:pt x="16296" y="11726"/>
                  <a:pt x="16296" y="11784"/>
                </a:cubicBezTo>
                <a:lnTo>
                  <a:pt x="16296" y="12004"/>
                </a:lnTo>
                <a:cubicBezTo>
                  <a:pt x="16296" y="12061"/>
                  <a:pt x="16320" y="12108"/>
                  <a:pt x="16349" y="12108"/>
                </a:cubicBezTo>
                <a:cubicBezTo>
                  <a:pt x="16378" y="12108"/>
                  <a:pt x="16401" y="12061"/>
                  <a:pt x="16401" y="12004"/>
                </a:cubicBezTo>
                <a:lnTo>
                  <a:pt x="16401" y="11784"/>
                </a:lnTo>
                <a:cubicBezTo>
                  <a:pt x="16401" y="11726"/>
                  <a:pt x="16378" y="11681"/>
                  <a:pt x="16349" y="11681"/>
                </a:cubicBezTo>
                <a:close/>
                <a:moveTo>
                  <a:pt x="16663" y="11681"/>
                </a:moveTo>
                <a:cubicBezTo>
                  <a:pt x="16634" y="11681"/>
                  <a:pt x="16611" y="11726"/>
                  <a:pt x="16611" y="11784"/>
                </a:cubicBezTo>
                <a:lnTo>
                  <a:pt x="16611" y="12004"/>
                </a:lnTo>
                <a:cubicBezTo>
                  <a:pt x="16611" y="12061"/>
                  <a:pt x="16634" y="12108"/>
                  <a:pt x="16663" y="12108"/>
                </a:cubicBezTo>
                <a:cubicBezTo>
                  <a:pt x="16692" y="12108"/>
                  <a:pt x="16716" y="12061"/>
                  <a:pt x="16716" y="12004"/>
                </a:cubicBezTo>
                <a:lnTo>
                  <a:pt x="16716" y="11784"/>
                </a:lnTo>
                <a:cubicBezTo>
                  <a:pt x="16716" y="11726"/>
                  <a:pt x="16692" y="11681"/>
                  <a:pt x="16663" y="11681"/>
                </a:cubicBezTo>
                <a:close/>
                <a:moveTo>
                  <a:pt x="17512" y="11681"/>
                </a:moveTo>
                <a:cubicBezTo>
                  <a:pt x="17483" y="11681"/>
                  <a:pt x="17459" y="11726"/>
                  <a:pt x="17459" y="11784"/>
                </a:cubicBezTo>
                <a:lnTo>
                  <a:pt x="17459" y="12004"/>
                </a:lnTo>
                <a:cubicBezTo>
                  <a:pt x="17459" y="12061"/>
                  <a:pt x="17483" y="12108"/>
                  <a:pt x="17512" y="12108"/>
                </a:cubicBezTo>
                <a:cubicBezTo>
                  <a:pt x="17541" y="12108"/>
                  <a:pt x="17565" y="12061"/>
                  <a:pt x="17565" y="12004"/>
                </a:cubicBezTo>
                <a:lnTo>
                  <a:pt x="17565" y="11784"/>
                </a:lnTo>
                <a:cubicBezTo>
                  <a:pt x="17565" y="11726"/>
                  <a:pt x="17541" y="11681"/>
                  <a:pt x="17512" y="11681"/>
                </a:cubicBezTo>
                <a:close/>
                <a:moveTo>
                  <a:pt x="17827" y="11681"/>
                </a:moveTo>
                <a:cubicBezTo>
                  <a:pt x="17798" y="11681"/>
                  <a:pt x="17774" y="11726"/>
                  <a:pt x="17774" y="11784"/>
                </a:cubicBezTo>
                <a:lnTo>
                  <a:pt x="17774" y="12004"/>
                </a:lnTo>
                <a:cubicBezTo>
                  <a:pt x="17774" y="12061"/>
                  <a:pt x="17798" y="12108"/>
                  <a:pt x="17827" y="12108"/>
                </a:cubicBezTo>
                <a:cubicBezTo>
                  <a:pt x="17856" y="12108"/>
                  <a:pt x="17880" y="12061"/>
                  <a:pt x="17880" y="12004"/>
                </a:cubicBezTo>
                <a:lnTo>
                  <a:pt x="17880" y="11784"/>
                </a:lnTo>
                <a:cubicBezTo>
                  <a:pt x="17880" y="11726"/>
                  <a:pt x="17856" y="11681"/>
                  <a:pt x="17827" y="11681"/>
                </a:cubicBezTo>
                <a:close/>
                <a:moveTo>
                  <a:pt x="18677" y="11681"/>
                </a:moveTo>
                <a:cubicBezTo>
                  <a:pt x="18648" y="11681"/>
                  <a:pt x="18624" y="11726"/>
                  <a:pt x="18624" y="11784"/>
                </a:cubicBezTo>
                <a:lnTo>
                  <a:pt x="18624" y="12004"/>
                </a:lnTo>
                <a:cubicBezTo>
                  <a:pt x="18624" y="12061"/>
                  <a:pt x="18648" y="12108"/>
                  <a:pt x="18677" y="12108"/>
                </a:cubicBezTo>
                <a:cubicBezTo>
                  <a:pt x="18706" y="12108"/>
                  <a:pt x="18730" y="12061"/>
                  <a:pt x="18730" y="12004"/>
                </a:cubicBezTo>
                <a:lnTo>
                  <a:pt x="18730" y="11784"/>
                </a:lnTo>
                <a:cubicBezTo>
                  <a:pt x="18730" y="11726"/>
                  <a:pt x="18706" y="11681"/>
                  <a:pt x="18677" y="11681"/>
                </a:cubicBezTo>
                <a:close/>
                <a:moveTo>
                  <a:pt x="18991" y="11681"/>
                </a:moveTo>
                <a:cubicBezTo>
                  <a:pt x="18962" y="11681"/>
                  <a:pt x="18938" y="11726"/>
                  <a:pt x="18938" y="11784"/>
                </a:cubicBezTo>
                <a:lnTo>
                  <a:pt x="18938" y="12004"/>
                </a:lnTo>
                <a:cubicBezTo>
                  <a:pt x="18938" y="12061"/>
                  <a:pt x="18962" y="12108"/>
                  <a:pt x="18991" y="12108"/>
                </a:cubicBezTo>
                <a:cubicBezTo>
                  <a:pt x="19020" y="12108"/>
                  <a:pt x="19044" y="12061"/>
                  <a:pt x="19044" y="12004"/>
                </a:cubicBezTo>
                <a:lnTo>
                  <a:pt x="19044" y="11784"/>
                </a:lnTo>
                <a:cubicBezTo>
                  <a:pt x="19044" y="11726"/>
                  <a:pt x="19020" y="11681"/>
                  <a:pt x="18991" y="11681"/>
                </a:cubicBezTo>
                <a:close/>
                <a:moveTo>
                  <a:pt x="19841" y="11681"/>
                </a:moveTo>
                <a:cubicBezTo>
                  <a:pt x="19812" y="11681"/>
                  <a:pt x="19788" y="11726"/>
                  <a:pt x="19788" y="11784"/>
                </a:cubicBezTo>
                <a:lnTo>
                  <a:pt x="19788" y="12004"/>
                </a:lnTo>
                <a:cubicBezTo>
                  <a:pt x="19788" y="12061"/>
                  <a:pt x="19812" y="12108"/>
                  <a:pt x="19841" y="12108"/>
                </a:cubicBezTo>
                <a:cubicBezTo>
                  <a:pt x="19870" y="12108"/>
                  <a:pt x="19894" y="12061"/>
                  <a:pt x="19894" y="12004"/>
                </a:cubicBezTo>
                <a:lnTo>
                  <a:pt x="19894" y="11784"/>
                </a:lnTo>
                <a:cubicBezTo>
                  <a:pt x="19894" y="11726"/>
                  <a:pt x="19870" y="11681"/>
                  <a:pt x="19841" y="11681"/>
                </a:cubicBezTo>
                <a:close/>
                <a:moveTo>
                  <a:pt x="20155" y="11681"/>
                </a:moveTo>
                <a:cubicBezTo>
                  <a:pt x="20126" y="11681"/>
                  <a:pt x="20102" y="11726"/>
                  <a:pt x="20102" y="11784"/>
                </a:cubicBezTo>
                <a:lnTo>
                  <a:pt x="20102" y="12004"/>
                </a:lnTo>
                <a:cubicBezTo>
                  <a:pt x="20102" y="12061"/>
                  <a:pt x="20126" y="12108"/>
                  <a:pt x="20155" y="12108"/>
                </a:cubicBezTo>
                <a:cubicBezTo>
                  <a:pt x="20184" y="12108"/>
                  <a:pt x="20207" y="12061"/>
                  <a:pt x="20207" y="12004"/>
                </a:cubicBezTo>
                <a:lnTo>
                  <a:pt x="20207" y="11784"/>
                </a:lnTo>
                <a:cubicBezTo>
                  <a:pt x="20207" y="11726"/>
                  <a:pt x="20184" y="11681"/>
                  <a:pt x="20155" y="11681"/>
                </a:cubicBezTo>
                <a:close/>
                <a:moveTo>
                  <a:pt x="21004" y="11681"/>
                </a:moveTo>
                <a:cubicBezTo>
                  <a:pt x="20975" y="11681"/>
                  <a:pt x="20952" y="11726"/>
                  <a:pt x="20952" y="11784"/>
                </a:cubicBezTo>
                <a:lnTo>
                  <a:pt x="20952" y="12004"/>
                </a:lnTo>
                <a:cubicBezTo>
                  <a:pt x="20952" y="12061"/>
                  <a:pt x="20975" y="12108"/>
                  <a:pt x="21004" y="12108"/>
                </a:cubicBezTo>
                <a:cubicBezTo>
                  <a:pt x="21033" y="12108"/>
                  <a:pt x="21057" y="12061"/>
                  <a:pt x="21057" y="12004"/>
                </a:cubicBezTo>
                <a:lnTo>
                  <a:pt x="21057" y="11784"/>
                </a:lnTo>
                <a:cubicBezTo>
                  <a:pt x="21057" y="11726"/>
                  <a:pt x="21033" y="11681"/>
                  <a:pt x="21004" y="11681"/>
                </a:cubicBezTo>
                <a:close/>
                <a:moveTo>
                  <a:pt x="21319" y="11681"/>
                </a:moveTo>
                <a:cubicBezTo>
                  <a:pt x="21289" y="11681"/>
                  <a:pt x="21267" y="11726"/>
                  <a:pt x="21267" y="11784"/>
                </a:cubicBezTo>
                <a:lnTo>
                  <a:pt x="21267" y="12004"/>
                </a:lnTo>
                <a:cubicBezTo>
                  <a:pt x="21267" y="12061"/>
                  <a:pt x="21289" y="12108"/>
                  <a:pt x="21319" y="12108"/>
                </a:cubicBezTo>
                <a:cubicBezTo>
                  <a:pt x="21348" y="12108"/>
                  <a:pt x="21372" y="12061"/>
                  <a:pt x="21372" y="12004"/>
                </a:cubicBezTo>
                <a:lnTo>
                  <a:pt x="21372" y="11784"/>
                </a:lnTo>
                <a:cubicBezTo>
                  <a:pt x="21372" y="11726"/>
                  <a:pt x="21348" y="11681"/>
                  <a:pt x="21319" y="11681"/>
                </a:cubicBezTo>
                <a:close/>
                <a:moveTo>
                  <a:pt x="281" y="12411"/>
                </a:moveTo>
                <a:cubicBezTo>
                  <a:pt x="252" y="12411"/>
                  <a:pt x="228" y="12456"/>
                  <a:pt x="228" y="12514"/>
                </a:cubicBezTo>
                <a:lnTo>
                  <a:pt x="228" y="12734"/>
                </a:lnTo>
                <a:cubicBezTo>
                  <a:pt x="228" y="12791"/>
                  <a:pt x="252" y="12838"/>
                  <a:pt x="281" y="12838"/>
                </a:cubicBezTo>
                <a:cubicBezTo>
                  <a:pt x="311" y="12838"/>
                  <a:pt x="334" y="12791"/>
                  <a:pt x="334" y="12734"/>
                </a:cubicBezTo>
                <a:lnTo>
                  <a:pt x="334" y="12514"/>
                </a:lnTo>
                <a:cubicBezTo>
                  <a:pt x="334" y="12456"/>
                  <a:pt x="311" y="12411"/>
                  <a:pt x="281" y="12411"/>
                </a:cubicBezTo>
                <a:close/>
                <a:moveTo>
                  <a:pt x="596" y="12411"/>
                </a:moveTo>
                <a:cubicBezTo>
                  <a:pt x="567" y="12411"/>
                  <a:pt x="543" y="12456"/>
                  <a:pt x="543" y="12514"/>
                </a:cubicBezTo>
                <a:lnTo>
                  <a:pt x="543" y="12734"/>
                </a:lnTo>
                <a:cubicBezTo>
                  <a:pt x="543" y="12791"/>
                  <a:pt x="567" y="12838"/>
                  <a:pt x="596" y="12838"/>
                </a:cubicBezTo>
                <a:cubicBezTo>
                  <a:pt x="625" y="12838"/>
                  <a:pt x="649" y="12791"/>
                  <a:pt x="649" y="12734"/>
                </a:cubicBezTo>
                <a:lnTo>
                  <a:pt x="649" y="12514"/>
                </a:lnTo>
                <a:cubicBezTo>
                  <a:pt x="649" y="12456"/>
                  <a:pt x="625" y="12411"/>
                  <a:pt x="596" y="12411"/>
                </a:cubicBezTo>
                <a:close/>
                <a:moveTo>
                  <a:pt x="1446" y="12411"/>
                </a:moveTo>
                <a:cubicBezTo>
                  <a:pt x="1417" y="12411"/>
                  <a:pt x="1393" y="12456"/>
                  <a:pt x="1393" y="12514"/>
                </a:cubicBezTo>
                <a:lnTo>
                  <a:pt x="1393" y="12734"/>
                </a:lnTo>
                <a:cubicBezTo>
                  <a:pt x="1393" y="12791"/>
                  <a:pt x="1417" y="12838"/>
                  <a:pt x="1446" y="12838"/>
                </a:cubicBezTo>
                <a:cubicBezTo>
                  <a:pt x="1475" y="12838"/>
                  <a:pt x="1499" y="12791"/>
                  <a:pt x="1499" y="12734"/>
                </a:cubicBezTo>
                <a:lnTo>
                  <a:pt x="1499" y="12514"/>
                </a:lnTo>
                <a:cubicBezTo>
                  <a:pt x="1499" y="12456"/>
                  <a:pt x="1475" y="12411"/>
                  <a:pt x="1446" y="12411"/>
                </a:cubicBezTo>
                <a:close/>
                <a:moveTo>
                  <a:pt x="1760" y="12411"/>
                </a:moveTo>
                <a:cubicBezTo>
                  <a:pt x="1731" y="12411"/>
                  <a:pt x="1707" y="12456"/>
                  <a:pt x="1707" y="12514"/>
                </a:cubicBezTo>
                <a:lnTo>
                  <a:pt x="1707" y="12734"/>
                </a:lnTo>
                <a:cubicBezTo>
                  <a:pt x="1707" y="12791"/>
                  <a:pt x="1731" y="12838"/>
                  <a:pt x="1760" y="12838"/>
                </a:cubicBezTo>
                <a:cubicBezTo>
                  <a:pt x="1789" y="12838"/>
                  <a:pt x="1813" y="12791"/>
                  <a:pt x="1813" y="12734"/>
                </a:cubicBezTo>
                <a:lnTo>
                  <a:pt x="1813" y="12514"/>
                </a:lnTo>
                <a:cubicBezTo>
                  <a:pt x="1813" y="12456"/>
                  <a:pt x="1789" y="12411"/>
                  <a:pt x="1760" y="12411"/>
                </a:cubicBezTo>
                <a:close/>
                <a:moveTo>
                  <a:pt x="2610" y="12411"/>
                </a:moveTo>
                <a:cubicBezTo>
                  <a:pt x="2581" y="12411"/>
                  <a:pt x="2557" y="12456"/>
                  <a:pt x="2557" y="12514"/>
                </a:cubicBezTo>
                <a:lnTo>
                  <a:pt x="2557" y="12734"/>
                </a:lnTo>
                <a:cubicBezTo>
                  <a:pt x="2557" y="12791"/>
                  <a:pt x="2581" y="12838"/>
                  <a:pt x="2610" y="12838"/>
                </a:cubicBezTo>
                <a:cubicBezTo>
                  <a:pt x="2639" y="12838"/>
                  <a:pt x="2662" y="12791"/>
                  <a:pt x="2662" y="12734"/>
                </a:cubicBezTo>
                <a:lnTo>
                  <a:pt x="2662" y="12514"/>
                </a:lnTo>
                <a:cubicBezTo>
                  <a:pt x="2662" y="12456"/>
                  <a:pt x="2639" y="12411"/>
                  <a:pt x="2610" y="12411"/>
                </a:cubicBezTo>
                <a:close/>
                <a:moveTo>
                  <a:pt x="2924" y="12411"/>
                </a:moveTo>
                <a:cubicBezTo>
                  <a:pt x="2895" y="12411"/>
                  <a:pt x="2871" y="12456"/>
                  <a:pt x="2871" y="12514"/>
                </a:cubicBezTo>
                <a:lnTo>
                  <a:pt x="2871" y="12734"/>
                </a:lnTo>
                <a:cubicBezTo>
                  <a:pt x="2871" y="12791"/>
                  <a:pt x="2895" y="12838"/>
                  <a:pt x="2924" y="12838"/>
                </a:cubicBezTo>
                <a:cubicBezTo>
                  <a:pt x="2954" y="12838"/>
                  <a:pt x="2976" y="12791"/>
                  <a:pt x="2976" y="12734"/>
                </a:cubicBezTo>
                <a:lnTo>
                  <a:pt x="2976" y="12514"/>
                </a:lnTo>
                <a:cubicBezTo>
                  <a:pt x="2976" y="12456"/>
                  <a:pt x="2954" y="12411"/>
                  <a:pt x="2924" y="12411"/>
                </a:cubicBezTo>
                <a:close/>
                <a:moveTo>
                  <a:pt x="3773" y="12411"/>
                </a:moveTo>
                <a:cubicBezTo>
                  <a:pt x="3744" y="12411"/>
                  <a:pt x="3721" y="12456"/>
                  <a:pt x="3721" y="12514"/>
                </a:cubicBezTo>
                <a:lnTo>
                  <a:pt x="3721" y="12734"/>
                </a:lnTo>
                <a:cubicBezTo>
                  <a:pt x="3721" y="12791"/>
                  <a:pt x="3744" y="12838"/>
                  <a:pt x="3773" y="12838"/>
                </a:cubicBezTo>
                <a:cubicBezTo>
                  <a:pt x="3802" y="12838"/>
                  <a:pt x="3826" y="12791"/>
                  <a:pt x="3826" y="12734"/>
                </a:cubicBezTo>
                <a:lnTo>
                  <a:pt x="3826" y="12514"/>
                </a:lnTo>
                <a:cubicBezTo>
                  <a:pt x="3826" y="12456"/>
                  <a:pt x="3802" y="12411"/>
                  <a:pt x="3773" y="12411"/>
                </a:cubicBezTo>
                <a:close/>
                <a:moveTo>
                  <a:pt x="4088" y="12411"/>
                </a:moveTo>
                <a:cubicBezTo>
                  <a:pt x="4058" y="12411"/>
                  <a:pt x="4035" y="12456"/>
                  <a:pt x="4035" y="12514"/>
                </a:cubicBezTo>
                <a:lnTo>
                  <a:pt x="4035" y="12734"/>
                </a:lnTo>
                <a:cubicBezTo>
                  <a:pt x="4035" y="12791"/>
                  <a:pt x="4058" y="12838"/>
                  <a:pt x="4088" y="12838"/>
                </a:cubicBezTo>
                <a:cubicBezTo>
                  <a:pt x="4117" y="12838"/>
                  <a:pt x="4141" y="12791"/>
                  <a:pt x="4141" y="12734"/>
                </a:cubicBezTo>
                <a:lnTo>
                  <a:pt x="4141" y="12514"/>
                </a:lnTo>
                <a:cubicBezTo>
                  <a:pt x="4141" y="12456"/>
                  <a:pt x="4117" y="12411"/>
                  <a:pt x="4088" y="12411"/>
                </a:cubicBezTo>
                <a:close/>
                <a:moveTo>
                  <a:pt x="4937" y="12411"/>
                </a:moveTo>
                <a:cubicBezTo>
                  <a:pt x="4908" y="12411"/>
                  <a:pt x="4884" y="12456"/>
                  <a:pt x="4884" y="12514"/>
                </a:cubicBezTo>
                <a:lnTo>
                  <a:pt x="4884" y="12734"/>
                </a:lnTo>
                <a:cubicBezTo>
                  <a:pt x="4884" y="12791"/>
                  <a:pt x="4908" y="12838"/>
                  <a:pt x="4937" y="12838"/>
                </a:cubicBezTo>
                <a:cubicBezTo>
                  <a:pt x="4966" y="12838"/>
                  <a:pt x="4990" y="12791"/>
                  <a:pt x="4990" y="12734"/>
                </a:cubicBezTo>
                <a:lnTo>
                  <a:pt x="4990" y="12514"/>
                </a:lnTo>
                <a:cubicBezTo>
                  <a:pt x="4990" y="12456"/>
                  <a:pt x="4966" y="12411"/>
                  <a:pt x="4937" y="12411"/>
                </a:cubicBezTo>
                <a:close/>
                <a:moveTo>
                  <a:pt x="5252" y="12411"/>
                </a:moveTo>
                <a:cubicBezTo>
                  <a:pt x="5223" y="12411"/>
                  <a:pt x="5199" y="12456"/>
                  <a:pt x="5199" y="12514"/>
                </a:cubicBezTo>
                <a:lnTo>
                  <a:pt x="5199" y="12734"/>
                </a:lnTo>
                <a:cubicBezTo>
                  <a:pt x="5199" y="12791"/>
                  <a:pt x="5223" y="12838"/>
                  <a:pt x="5252" y="12838"/>
                </a:cubicBezTo>
                <a:cubicBezTo>
                  <a:pt x="5281" y="12838"/>
                  <a:pt x="5305" y="12791"/>
                  <a:pt x="5305" y="12734"/>
                </a:cubicBezTo>
                <a:lnTo>
                  <a:pt x="5305" y="12514"/>
                </a:lnTo>
                <a:cubicBezTo>
                  <a:pt x="5305" y="12456"/>
                  <a:pt x="5281" y="12411"/>
                  <a:pt x="5252" y="12411"/>
                </a:cubicBezTo>
                <a:close/>
                <a:moveTo>
                  <a:pt x="6102" y="12411"/>
                </a:moveTo>
                <a:cubicBezTo>
                  <a:pt x="6072" y="12411"/>
                  <a:pt x="6049" y="12456"/>
                  <a:pt x="6049" y="12514"/>
                </a:cubicBezTo>
                <a:lnTo>
                  <a:pt x="6049" y="12734"/>
                </a:lnTo>
                <a:cubicBezTo>
                  <a:pt x="6049" y="12791"/>
                  <a:pt x="6072" y="12838"/>
                  <a:pt x="6102" y="12838"/>
                </a:cubicBezTo>
                <a:cubicBezTo>
                  <a:pt x="6131" y="12838"/>
                  <a:pt x="6155" y="12791"/>
                  <a:pt x="6155" y="12734"/>
                </a:cubicBezTo>
                <a:lnTo>
                  <a:pt x="6155" y="12514"/>
                </a:lnTo>
                <a:cubicBezTo>
                  <a:pt x="6155" y="12456"/>
                  <a:pt x="6131" y="12411"/>
                  <a:pt x="6102" y="12411"/>
                </a:cubicBezTo>
                <a:close/>
                <a:moveTo>
                  <a:pt x="6416" y="12411"/>
                </a:moveTo>
                <a:cubicBezTo>
                  <a:pt x="6387" y="12411"/>
                  <a:pt x="6363" y="12456"/>
                  <a:pt x="6363" y="12514"/>
                </a:cubicBezTo>
                <a:lnTo>
                  <a:pt x="6363" y="12734"/>
                </a:lnTo>
                <a:cubicBezTo>
                  <a:pt x="6363" y="12791"/>
                  <a:pt x="6387" y="12838"/>
                  <a:pt x="6416" y="12838"/>
                </a:cubicBezTo>
                <a:cubicBezTo>
                  <a:pt x="6445" y="12838"/>
                  <a:pt x="6469" y="12791"/>
                  <a:pt x="6469" y="12734"/>
                </a:cubicBezTo>
                <a:lnTo>
                  <a:pt x="6469" y="12514"/>
                </a:lnTo>
                <a:cubicBezTo>
                  <a:pt x="6469" y="12456"/>
                  <a:pt x="6445" y="12411"/>
                  <a:pt x="6416" y="12411"/>
                </a:cubicBezTo>
                <a:close/>
                <a:moveTo>
                  <a:pt x="7266" y="12411"/>
                </a:moveTo>
                <a:cubicBezTo>
                  <a:pt x="7237" y="12411"/>
                  <a:pt x="7213" y="12456"/>
                  <a:pt x="7213" y="12514"/>
                </a:cubicBezTo>
                <a:lnTo>
                  <a:pt x="7213" y="12734"/>
                </a:lnTo>
                <a:cubicBezTo>
                  <a:pt x="7213" y="12791"/>
                  <a:pt x="7237" y="12838"/>
                  <a:pt x="7266" y="12838"/>
                </a:cubicBezTo>
                <a:cubicBezTo>
                  <a:pt x="7295" y="12838"/>
                  <a:pt x="7318" y="12791"/>
                  <a:pt x="7318" y="12734"/>
                </a:cubicBezTo>
                <a:lnTo>
                  <a:pt x="7318" y="12514"/>
                </a:lnTo>
                <a:cubicBezTo>
                  <a:pt x="7318" y="12456"/>
                  <a:pt x="7295" y="12411"/>
                  <a:pt x="7266" y="12411"/>
                </a:cubicBezTo>
                <a:close/>
                <a:moveTo>
                  <a:pt x="7580" y="12411"/>
                </a:moveTo>
                <a:cubicBezTo>
                  <a:pt x="7551" y="12411"/>
                  <a:pt x="7527" y="12456"/>
                  <a:pt x="7527" y="12514"/>
                </a:cubicBezTo>
                <a:lnTo>
                  <a:pt x="7527" y="12734"/>
                </a:lnTo>
                <a:cubicBezTo>
                  <a:pt x="7527" y="12791"/>
                  <a:pt x="7551" y="12838"/>
                  <a:pt x="7580" y="12838"/>
                </a:cubicBezTo>
                <a:cubicBezTo>
                  <a:pt x="7609" y="12838"/>
                  <a:pt x="7632" y="12791"/>
                  <a:pt x="7632" y="12734"/>
                </a:cubicBezTo>
                <a:lnTo>
                  <a:pt x="7632" y="12514"/>
                </a:lnTo>
                <a:cubicBezTo>
                  <a:pt x="7632" y="12456"/>
                  <a:pt x="7609" y="12411"/>
                  <a:pt x="7580" y="12411"/>
                </a:cubicBezTo>
                <a:close/>
                <a:moveTo>
                  <a:pt x="8429" y="12411"/>
                </a:moveTo>
                <a:cubicBezTo>
                  <a:pt x="8400" y="12411"/>
                  <a:pt x="8377" y="12456"/>
                  <a:pt x="8377" y="12514"/>
                </a:cubicBezTo>
                <a:lnTo>
                  <a:pt x="8377" y="12734"/>
                </a:lnTo>
                <a:cubicBezTo>
                  <a:pt x="8377" y="12791"/>
                  <a:pt x="8400" y="12838"/>
                  <a:pt x="8429" y="12838"/>
                </a:cubicBezTo>
                <a:cubicBezTo>
                  <a:pt x="8458" y="12838"/>
                  <a:pt x="8482" y="12791"/>
                  <a:pt x="8482" y="12734"/>
                </a:cubicBezTo>
                <a:lnTo>
                  <a:pt x="8482" y="12514"/>
                </a:lnTo>
                <a:cubicBezTo>
                  <a:pt x="8482" y="12456"/>
                  <a:pt x="8458" y="12411"/>
                  <a:pt x="8429" y="12411"/>
                </a:cubicBezTo>
                <a:close/>
                <a:moveTo>
                  <a:pt x="8744" y="12411"/>
                </a:moveTo>
                <a:cubicBezTo>
                  <a:pt x="8714" y="12411"/>
                  <a:pt x="8691" y="12456"/>
                  <a:pt x="8691" y="12514"/>
                </a:cubicBezTo>
                <a:lnTo>
                  <a:pt x="8691" y="12734"/>
                </a:lnTo>
                <a:cubicBezTo>
                  <a:pt x="8691" y="12791"/>
                  <a:pt x="8714" y="12838"/>
                  <a:pt x="8744" y="12838"/>
                </a:cubicBezTo>
                <a:cubicBezTo>
                  <a:pt x="8773" y="12838"/>
                  <a:pt x="8796" y="12791"/>
                  <a:pt x="8796" y="12734"/>
                </a:cubicBezTo>
                <a:lnTo>
                  <a:pt x="8796" y="12514"/>
                </a:lnTo>
                <a:cubicBezTo>
                  <a:pt x="8796" y="12456"/>
                  <a:pt x="8773" y="12411"/>
                  <a:pt x="8744" y="12411"/>
                </a:cubicBezTo>
                <a:close/>
                <a:moveTo>
                  <a:pt x="9593" y="12411"/>
                </a:moveTo>
                <a:cubicBezTo>
                  <a:pt x="9564" y="12411"/>
                  <a:pt x="9540" y="12456"/>
                  <a:pt x="9540" y="12514"/>
                </a:cubicBezTo>
                <a:lnTo>
                  <a:pt x="9540" y="12734"/>
                </a:lnTo>
                <a:cubicBezTo>
                  <a:pt x="9540" y="12791"/>
                  <a:pt x="9564" y="12838"/>
                  <a:pt x="9593" y="12838"/>
                </a:cubicBezTo>
                <a:cubicBezTo>
                  <a:pt x="9622" y="12838"/>
                  <a:pt x="9646" y="12791"/>
                  <a:pt x="9646" y="12734"/>
                </a:cubicBezTo>
                <a:lnTo>
                  <a:pt x="9646" y="12514"/>
                </a:lnTo>
                <a:cubicBezTo>
                  <a:pt x="9646" y="12456"/>
                  <a:pt x="9622" y="12411"/>
                  <a:pt x="9593" y="12411"/>
                </a:cubicBezTo>
                <a:close/>
                <a:moveTo>
                  <a:pt x="9908" y="12411"/>
                </a:moveTo>
                <a:cubicBezTo>
                  <a:pt x="9879" y="12411"/>
                  <a:pt x="9855" y="12456"/>
                  <a:pt x="9855" y="12514"/>
                </a:cubicBezTo>
                <a:lnTo>
                  <a:pt x="9855" y="12734"/>
                </a:lnTo>
                <a:cubicBezTo>
                  <a:pt x="9855" y="12791"/>
                  <a:pt x="9879" y="12838"/>
                  <a:pt x="9908" y="12838"/>
                </a:cubicBezTo>
                <a:cubicBezTo>
                  <a:pt x="9937" y="12838"/>
                  <a:pt x="9961" y="12791"/>
                  <a:pt x="9961" y="12734"/>
                </a:cubicBezTo>
                <a:lnTo>
                  <a:pt x="9961" y="12514"/>
                </a:lnTo>
                <a:cubicBezTo>
                  <a:pt x="9961" y="12456"/>
                  <a:pt x="9937" y="12411"/>
                  <a:pt x="9908" y="12411"/>
                </a:cubicBezTo>
                <a:close/>
                <a:moveTo>
                  <a:pt x="10758" y="12411"/>
                </a:moveTo>
                <a:cubicBezTo>
                  <a:pt x="10728" y="12411"/>
                  <a:pt x="10705" y="12456"/>
                  <a:pt x="10705" y="12514"/>
                </a:cubicBezTo>
                <a:lnTo>
                  <a:pt x="10705" y="12734"/>
                </a:lnTo>
                <a:cubicBezTo>
                  <a:pt x="10705" y="12791"/>
                  <a:pt x="10728" y="12838"/>
                  <a:pt x="10758" y="12838"/>
                </a:cubicBezTo>
                <a:cubicBezTo>
                  <a:pt x="10787" y="12838"/>
                  <a:pt x="10810" y="12791"/>
                  <a:pt x="10810" y="12734"/>
                </a:cubicBezTo>
                <a:lnTo>
                  <a:pt x="10810" y="12514"/>
                </a:lnTo>
                <a:cubicBezTo>
                  <a:pt x="10810" y="12456"/>
                  <a:pt x="10787" y="12411"/>
                  <a:pt x="10758" y="12411"/>
                </a:cubicBezTo>
                <a:close/>
                <a:moveTo>
                  <a:pt x="11072" y="12411"/>
                </a:moveTo>
                <a:cubicBezTo>
                  <a:pt x="11043" y="12411"/>
                  <a:pt x="11019" y="12456"/>
                  <a:pt x="11019" y="12514"/>
                </a:cubicBezTo>
                <a:lnTo>
                  <a:pt x="11019" y="12734"/>
                </a:lnTo>
                <a:cubicBezTo>
                  <a:pt x="11019" y="12791"/>
                  <a:pt x="11043" y="12838"/>
                  <a:pt x="11072" y="12838"/>
                </a:cubicBezTo>
                <a:cubicBezTo>
                  <a:pt x="11101" y="12838"/>
                  <a:pt x="11125" y="12791"/>
                  <a:pt x="11125" y="12734"/>
                </a:cubicBezTo>
                <a:lnTo>
                  <a:pt x="11125" y="12514"/>
                </a:lnTo>
                <a:cubicBezTo>
                  <a:pt x="11125" y="12456"/>
                  <a:pt x="11101" y="12411"/>
                  <a:pt x="11072" y="12411"/>
                </a:cubicBezTo>
                <a:close/>
                <a:moveTo>
                  <a:pt x="11922" y="12411"/>
                </a:moveTo>
                <a:cubicBezTo>
                  <a:pt x="11893" y="12411"/>
                  <a:pt x="11869" y="12456"/>
                  <a:pt x="11869" y="12514"/>
                </a:cubicBezTo>
                <a:lnTo>
                  <a:pt x="11869" y="12734"/>
                </a:lnTo>
                <a:cubicBezTo>
                  <a:pt x="11869" y="12791"/>
                  <a:pt x="11893" y="12838"/>
                  <a:pt x="11922" y="12838"/>
                </a:cubicBezTo>
                <a:cubicBezTo>
                  <a:pt x="11951" y="12838"/>
                  <a:pt x="11974" y="12791"/>
                  <a:pt x="11974" y="12734"/>
                </a:cubicBezTo>
                <a:lnTo>
                  <a:pt x="11974" y="12514"/>
                </a:lnTo>
                <a:cubicBezTo>
                  <a:pt x="11974" y="12456"/>
                  <a:pt x="11951" y="12411"/>
                  <a:pt x="11922" y="12411"/>
                </a:cubicBezTo>
                <a:close/>
                <a:moveTo>
                  <a:pt x="12236" y="12411"/>
                </a:moveTo>
                <a:cubicBezTo>
                  <a:pt x="12207" y="12411"/>
                  <a:pt x="12183" y="12456"/>
                  <a:pt x="12183" y="12514"/>
                </a:cubicBezTo>
                <a:lnTo>
                  <a:pt x="12183" y="12734"/>
                </a:lnTo>
                <a:cubicBezTo>
                  <a:pt x="12183" y="12791"/>
                  <a:pt x="12207" y="12838"/>
                  <a:pt x="12236" y="12838"/>
                </a:cubicBezTo>
                <a:cubicBezTo>
                  <a:pt x="12265" y="12838"/>
                  <a:pt x="12288" y="12791"/>
                  <a:pt x="12288" y="12734"/>
                </a:cubicBezTo>
                <a:lnTo>
                  <a:pt x="12288" y="12514"/>
                </a:lnTo>
                <a:cubicBezTo>
                  <a:pt x="12288" y="12456"/>
                  <a:pt x="12265" y="12411"/>
                  <a:pt x="12236" y="12411"/>
                </a:cubicBezTo>
                <a:close/>
                <a:moveTo>
                  <a:pt x="13085" y="12411"/>
                </a:moveTo>
                <a:cubicBezTo>
                  <a:pt x="13056" y="12411"/>
                  <a:pt x="13032" y="12456"/>
                  <a:pt x="13032" y="12514"/>
                </a:cubicBezTo>
                <a:lnTo>
                  <a:pt x="13032" y="12734"/>
                </a:lnTo>
                <a:cubicBezTo>
                  <a:pt x="13032" y="12791"/>
                  <a:pt x="13056" y="12838"/>
                  <a:pt x="13085" y="12838"/>
                </a:cubicBezTo>
                <a:cubicBezTo>
                  <a:pt x="13114" y="12838"/>
                  <a:pt x="13138" y="12791"/>
                  <a:pt x="13138" y="12734"/>
                </a:cubicBezTo>
                <a:lnTo>
                  <a:pt x="13138" y="12514"/>
                </a:lnTo>
                <a:cubicBezTo>
                  <a:pt x="13138" y="12456"/>
                  <a:pt x="13114" y="12411"/>
                  <a:pt x="13085" y="12411"/>
                </a:cubicBezTo>
                <a:close/>
                <a:moveTo>
                  <a:pt x="13399" y="12411"/>
                </a:moveTo>
                <a:cubicBezTo>
                  <a:pt x="13370" y="12411"/>
                  <a:pt x="13348" y="12456"/>
                  <a:pt x="13348" y="12514"/>
                </a:cubicBezTo>
                <a:lnTo>
                  <a:pt x="13348" y="12734"/>
                </a:lnTo>
                <a:cubicBezTo>
                  <a:pt x="13348" y="12791"/>
                  <a:pt x="13370" y="12838"/>
                  <a:pt x="13399" y="12838"/>
                </a:cubicBezTo>
                <a:cubicBezTo>
                  <a:pt x="13428" y="12838"/>
                  <a:pt x="13452" y="12791"/>
                  <a:pt x="13452" y="12734"/>
                </a:cubicBezTo>
                <a:lnTo>
                  <a:pt x="13452" y="12514"/>
                </a:lnTo>
                <a:cubicBezTo>
                  <a:pt x="13452" y="12456"/>
                  <a:pt x="13428" y="12411"/>
                  <a:pt x="13399" y="12411"/>
                </a:cubicBezTo>
                <a:close/>
                <a:moveTo>
                  <a:pt x="14249" y="12411"/>
                </a:moveTo>
                <a:cubicBezTo>
                  <a:pt x="14220" y="12411"/>
                  <a:pt x="14196" y="12456"/>
                  <a:pt x="14196" y="12514"/>
                </a:cubicBezTo>
                <a:lnTo>
                  <a:pt x="14196" y="12734"/>
                </a:lnTo>
                <a:cubicBezTo>
                  <a:pt x="14196" y="12791"/>
                  <a:pt x="14220" y="12838"/>
                  <a:pt x="14249" y="12838"/>
                </a:cubicBezTo>
                <a:cubicBezTo>
                  <a:pt x="14278" y="12838"/>
                  <a:pt x="14302" y="12791"/>
                  <a:pt x="14302" y="12734"/>
                </a:cubicBezTo>
                <a:lnTo>
                  <a:pt x="14302" y="12514"/>
                </a:lnTo>
                <a:cubicBezTo>
                  <a:pt x="14302" y="12456"/>
                  <a:pt x="14278" y="12411"/>
                  <a:pt x="14249" y="12411"/>
                </a:cubicBezTo>
                <a:close/>
                <a:moveTo>
                  <a:pt x="14564" y="12411"/>
                </a:moveTo>
                <a:cubicBezTo>
                  <a:pt x="14535" y="12411"/>
                  <a:pt x="14511" y="12456"/>
                  <a:pt x="14511" y="12514"/>
                </a:cubicBezTo>
                <a:lnTo>
                  <a:pt x="14511" y="12734"/>
                </a:lnTo>
                <a:cubicBezTo>
                  <a:pt x="14511" y="12791"/>
                  <a:pt x="14535" y="12838"/>
                  <a:pt x="14564" y="12838"/>
                </a:cubicBezTo>
                <a:cubicBezTo>
                  <a:pt x="14593" y="12838"/>
                  <a:pt x="14617" y="12791"/>
                  <a:pt x="14617" y="12734"/>
                </a:cubicBezTo>
                <a:lnTo>
                  <a:pt x="14617" y="12514"/>
                </a:lnTo>
                <a:cubicBezTo>
                  <a:pt x="14617" y="12456"/>
                  <a:pt x="14593" y="12411"/>
                  <a:pt x="14564" y="12411"/>
                </a:cubicBezTo>
                <a:close/>
                <a:moveTo>
                  <a:pt x="15413" y="12411"/>
                </a:moveTo>
                <a:cubicBezTo>
                  <a:pt x="15384" y="12411"/>
                  <a:pt x="15360" y="12456"/>
                  <a:pt x="15360" y="12514"/>
                </a:cubicBezTo>
                <a:lnTo>
                  <a:pt x="15360" y="12734"/>
                </a:lnTo>
                <a:cubicBezTo>
                  <a:pt x="15360" y="12791"/>
                  <a:pt x="15384" y="12838"/>
                  <a:pt x="15413" y="12838"/>
                </a:cubicBezTo>
                <a:cubicBezTo>
                  <a:pt x="15442" y="12838"/>
                  <a:pt x="15465" y="12791"/>
                  <a:pt x="15465" y="12734"/>
                </a:cubicBezTo>
                <a:lnTo>
                  <a:pt x="15465" y="12514"/>
                </a:lnTo>
                <a:cubicBezTo>
                  <a:pt x="15465" y="12456"/>
                  <a:pt x="15442" y="12411"/>
                  <a:pt x="15413" y="12411"/>
                </a:cubicBezTo>
                <a:close/>
                <a:moveTo>
                  <a:pt x="15728" y="12411"/>
                </a:moveTo>
                <a:cubicBezTo>
                  <a:pt x="15699" y="12411"/>
                  <a:pt x="15675" y="12456"/>
                  <a:pt x="15675" y="12514"/>
                </a:cubicBezTo>
                <a:lnTo>
                  <a:pt x="15675" y="12734"/>
                </a:lnTo>
                <a:cubicBezTo>
                  <a:pt x="15675" y="12791"/>
                  <a:pt x="15699" y="12838"/>
                  <a:pt x="15728" y="12838"/>
                </a:cubicBezTo>
                <a:cubicBezTo>
                  <a:pt x="15757" y="12838"/>
                  <a:pt x="15781" y="12791"/>
                  <a:pt x="15781" y="12734"/>
                </a:cubicBezTo>
                <a:lnTo>
                  <a:pt x="15781" y="12514"/>
                </a:lnTo>
                <a:cubicBezTo>
                  <a:pt x="15781" y="12456"/>
                  <a:pt x="15757" y="12411"/>
                  <a:pt x="15728" y="12411"/>
                </a:cubicBezTo>
                <a:close/>
                <a:moveTo>
                  <a:pt x="16578" y="12411"/>
                </a:moveTo>
                <a:cubicBezTo>
                  <a:pt x="16549" y="12411"/>
                  <a:pt x="16525" y="12456"/>
                  <a:pt x="16525" y="12514"/>
                </a:cubicBezTo>
                <a:lnTo>
                  <a:pt x="16525" y="12734"/>
                </a:lnTo>
                <a:cubicBezTo>
                  <a:pt x="16525" y="12791"/>
                  <a:pt x="16549" y="12838"/>
                  <a:pt x="16578" y="12838"/>
                </a:cubicBezTo>
                <a:cubicBezTo>
                  <a:pt x="16607" y="12838"/>
                  <a:pt x="16630" y="12791"/>
                  <a:pt x="16630" y="12734"/>
                </a:cubicBezTo>
                <a:lnTo>
                  <a:pt x="16630" y="12514"/>
                </a:lnTo>
                <a:cubicBezTo>
                  <a:pt x="16630" y="12456"/>
                  <a:pt x="16607" y="12411"/>
                  <a:pt x="16578" y="12411"/>
                </a:cubicBezTo>
                <a:close/>
                <a:moveTo>
                  <a:pt x="16892" y="12411"/>
                </a:moveTo>
                <a:cubicBezTo>
                  <a:pt x="16863" y="12411"/>
                  <a:pt x="16839" y="12456"/>
                  <a:pt x="16839" y="12514"/>
                </a:cubicBezTo>
                <a:lnTo>
                  <a:pt x="16839" y="12734"/>
                </a:lnTo>
                <a:cubicBezTo>
                  <a:pt x="16839" y="12791"/>
                  <a:pt x="16863" y="12838"/>
                  <a:pt x="16892" y="12838"/>
                </a:cubicBezTo>
                <a:cubicBezTo>
                  <a:pt x="16921" y="12838"/>
                  <a:pt x="16944" y="12791"/>
                  <a:pt x="16944" y="12734"/>
                </a:cubicBezTo>
                <a:lnTo>
                  <a:pt x="16944" y="12514"/>
                </a:lnTo>
                <a:cubicBezTo>
                  <a:pt x="16944" y="12456"/>
                  <a:pt x="16921" y="12411"/>
                  <a:pt x="16892" y="12411"/>
                </a:cubicBezTo>
                <a:close/>
                <a:moveTo>
                  <a:pt x="17741" y="12411"/>
                </a:moveTo>
                <a:cubicBezTo>
                  <a:pt x="17712" y="12411"/>
                  <a:pt x="17689" y="12456"/>
                  <a:pt x="17689" y="12514"/>
                </a:cubicBezTo>
                <a:lnTo>
                  <a:pt x="17689" y="12734"/>
                </a:lnTo>
                <a:cubicBezTo>
                  <a:pt x="17689" y="12791"/>
                  <a:pt x="17712" y="12838"/>
                  <a:pt x="17741" y="12838"/>
                </a:cubicBezTo>
                <a:cubicBezTo>
                  <a:pt x="17770" y="12838"/>
                  <a:pt x="17794" y="12791"/>
                  <a:pt x="17794" y="12734"/>
                </a:cubicBezTo>
                <a:lnTo>
                  <a:pt x="17794" y="12514"/>
                </a:lnTo>
                <a:cubicBezTo>
                  <a:pt x="17794" y="12456"/>
                  <a:pt x="17770" y="12411"/>
                  <a:pt x="17741" y="12411"/>
                </a:cubicBezTo>
                <a:close/>
                <a:moveTo>
                  <a:pt x="18055" y="12411"/>
                </a:moveTo>
                <a:cubicBezTo>
                  <a:pt x="18026" y="12411"/>
                  <a:pt x="18002" y="12456"/>
                  <a:pt x="18002" y="12514"/>
                </a:cubicBezTo>
                <a:lnTo>
                  <a:pt x="18002" y="12734"/>
                </a:lnTo>
                <a:cubicBezTo>
                  <a:pt x="18002" y="12791"/>
                  <a:pt x="18026" y="12838"/>
                  <a:pt x="18055" y="12838"/>
                </a:cubicBezTo>
                <a:cubicBezTo>
                  <a:pt x="18085" y="12838"/>
                  <a:pt x="18108" y="12791"/>
                  <a:pt x="18108" y="12734"/>
                </a:cubicBezTo>
                <a:lnTo>
                  <a:pt x="18108" y="12514"/>
                </a:lnTo>
                <a:cubicBezTo>
                  <a:pt x="18108" y="12456"/>
                  <a:pt x="18085" y="12411"/>
                  <a:pt x="18055" y="12411"/>
                </a:cubicBezTo>
                <a:close/>
                <a:moveTo>
                  <a:pt x="18905" y="12411"/>
                </a:moveTo>
                <a:cubicBezTo>
                  <a:pt x="18876" y="12411"/>
                  <a:pt x="18852" y="12456"/>
                  <a:pt x="18852" y="12514"/>
                </a:cubicBezTo>
                <a:lnTo>
                  <a:pt x="18852" y="12734"/>
                </a:lnTo>
                <a:cubicBezTo>
                  <a:pt x="18852" y="12791"/>
                  <a:pt x="18876" y="12838"/>
                  <a:pt x="18905" y="12838"/>
                </a:cubicBezTo>
                <a:cubicBezTo>
                  <a:pt x="18934" y="12838"/>
                  <a:pt x="18958" y="12791"/>
                  <a:pt x="18958" y="12734"/>
                </a:cubicBezTo>
                <a:lnTo>
                  <a:pt x="18958" y="12514"/>
                </a:lnTo>
                <a:cubicBezTo>
                  <a:pt x="18958" y="12456"/>
                  <a:pt x="18934" y="12411"/>
                  <a:pt x="18905" y="12411"/>
                </a:cubicBezTo>
                <a:close/>
                <a:moveTo>
                  <a:pt x="19220" y="12411"/>
                </a:moveTo>
                <a:cubicBezTo>
                  <a:pt x="19191" y="12411"/>
                  <a:pt x="19167" y="12456"/>
                  <a:pt x="19167" y="12514"/>
                </a:cubicBezTo>
                <a:lnTo>
                  <a:pt x="19167" y="12734"/>
                </a:lnTo>
                <a:cubicBezTo>
                  <a:pt x="19167" y="12791"/>
                  <a:pt x="19191" y="12838"/>
                  <a:pt x="19220" y="12838"/>
                </a:cubicBezTo>
                <a:cubicBezTo>
                  <a:pt x="19249" y="12838"/>
                  <a:pt x="19273" y="12791"/>
                  <a:pt x="19273" y="12734"/>
                </a:cubicBezTo>
                <a:lnTo>
                  <a:pt x="19273" y="12514"/>
                </a:lnTo>
                <a:cubicBezTo>
                  <a:pt x="19273" y="12456"/>
                  <a:pt x="19249" y="12411"/>
                  <a:pt x="19220" y="12411"/>
                </a:cubicBezTo>
                <a:close/>
                <a:moveTo>
                  <a:pt x="20069" y="12411"/>
                </a:moveTo>
                <a:cubicBezTo>
                  <a:pt x="20040" y="12411"/>
                  <a:pt x="20016" y="12456"/>
                  <a:pt x="20016" y="12514"/>
                </a:cubicBezTo>
                <a:lnTo>
                  <a:pt x="20016" y="12734"/>
                </a:lnTo>
                <a:cubicBezTo>
                  <a:pt x="20016" y="12791"/>
                  <a:pt x="20040" y="12838"/>
                  <a:pt x="20069" y="12838"/>
                </a:cubicBezTo>
                <a:cubicBezTo>
                  <a:pt x="20099" y="12838"/>
                  <a:pt x="20122" y="12791"/>
                  <a:pt x="20122" y="12734"/>
                </a:cubicBezTo>
                <a:lnTo>
                  <a:pt x="20122" y="12514"/>
                </a:lnTo>
                <a:cubicBezTo>
                  <a:pt x="20122" y="12456"/>
                  <a:pt x="20099" y="12411"/>
                  <a:pt x="20069" y="12411"/>
                </a:cubicBezTo>
                <a:close/>
                <a:moveTo>
                  <a:pt x="20384" y="12411"/>
                </a:moveTo>
                <a:cubicBezTo>
                  <a:pt x="20355" y="12411"/>
                  <a:pt x="20331" y="12456"/>
                  <a:pt x="20331" y="12514"/>
                </a:cubicBezTo>
                <a:lnTo>
                  <a:pt x="20331" y="12734"/>
                </a:lnTo>
                <a:cubicBezTo>
                  <a:pt x="20331" y="12791"/>
                  <a:pt x="20355" y="12838"/>
                  <a:pt x="20384" y="12838"/>
                </a:cubicBezTo>
                <a:cubicBezTo>
                  <a:pt x="20413" y="12838"/>
                  <a:pt x="20436" y="12791"/>
                  <a:pt x="20436" y="12734"/>
                </a:cubicBezTo>
                <a:lnTo>
                  <a:pt x="20436" y="12514"/>
                </a:lnTo>
                <a:cubicBezTo>
                  <a:pt x="20436" y="12456"/>
                  <a:pt x="20413" y="12411"/>
                  <a:pt x="20384" y="12411"/>
                </a:cubicBezTo>
                <a:close/>
                <a:moveTo>
                  <a:pt x="21234" y="12411"/>
                </a:moveTo>
                <a:cubicBezTo>
                  <a:pt x="21204" y="12411"/>
                  <a:pt x="21181" y="12456"/>
                  <a:pt x="21181" y="12514"/>
                </a:cubicBezTo>
                <a:lnTo>
                  <a:pt x="21181" y="12734"/>
                </a:lnTo>
                <a:cubicBezTo>
                  <a:pt x="21181" y="12791"/>
                  <a:pt x="21204" y="12838"/>
                  <a:pt x="21234" y="12838"/>
                </a:cubicBezTo>
                <a:cubicBezTo>
                  <a:pt x="21263" y="12838"/>
                  <a:pt x="21285" y="12791"/>
                  <a:pt x="21285" y="12734"/>
                </a:cubicBezTo>
                <a:lnTo>
                  <a:pt x="21285" y="12514"/>
                </a:lnTo>
                <a:cubicBezTo>
                  <a:pt x="21285" y="12456"/>
                  <a:pt x="21263" y="12411"/>
                  <a:pt x="21234" y="12411"/>
                </a:cubicBezTo>
                <a:close/>
                <a:moveTo>
                  <a:pt x="21547" y="12411"/>
                </a:moveTo>
                <a:cubicBezTo>
                  <a:pt x="21518" y="12411"/>
                  <a:pt x="21495" y="12456"/>
                  <a:pt x="21495" y="12514"/>
                </a:cubicBezTo>
                <a:lnTo>
                  <a:pt x="21495" y="12734"/>
                </a:lnTo>
                <a:cubicBezTo>
                  <a:pt x="21495" y="12791"/>
                  <a:pt x="21518" y="12838"/>
                  <a:pt x="21547" y="12838"/>
                </a:cubicBezTo>
                <a:cubicBezTo>
                  <a:pt x="21576" y="12838"/>
                  <a:pt x="21600" y="12791"/>
                  <a:pt x="21600" y="12734"/>
                </a:cubicBezTo>
                <a:lnTo>
                  <a:pt x="21600" y="12514"/>
                </a:lnTo>
                <a:cubicBezTo>
                  <a:pt x="21600" y="12456"/>
                  <a:pt x="21576" y="12411"/>
                  <a:pt x="21547" y="12411"/>
                </a:cubicBezTo>
                <a:close/>
                <a:moveTo>
                  <a:pt x="53" y="13141"/>
                </a:moveTo>
                <a:cubicBezTo>
                  <a:pt x="24" y="13141"/>
                  <a:pt x="0" y="13186"/>
                  <a:pt x="0" y="13244"/>
                </a:cubicBezTo>
                <a:lnTo>
                  <a:pt x="0" y="13464"/>
                </a:lnTo>
                <a:cubicBezTo>
                  <a:pt x="0" y="13521"/>
                  <a:pt x="24" y="13568"/>
                  <a:pt x="53" y="13568"/>
                </a:cubicBezTo>
                <a:cubicBezTo>
                  <a:pt x="82" y="13568"/>
                  <a:pt x="106" y="13521"/>
                  <a:pt x="106" y="13464"/>
                </a:cubicBezTo>
                <a:lnTo>
                  <a:pt x="106" y="13244"/>
                </a:lnTo>
                <a:cubicBezTo>
                  <a:pt x="106" y="13186"/>
                  <a:pt x="82" y="13141"/>
                  <a:pt x="53" y="13141"/>
                </a:cubicBezTo>
                <a:close/>
                <a:moveTo>
                  <a:pt x="367" y="13141"/>
                </a:moveTo>
                <a:cubicBezTo>
                  <a:pt x="338" y="13141"/>
                  <a:pt x="315" y="13186"/>
                  <a:pt x="315" y="13244"/>
                </a:cubicBezTo>
                <a:lnTo>
                  <a:pt x="315" y="13464"/>
                </a:lnTo>
                <a:cubicBezTo>
                  <a:pt x="315" y="13521"/>
                  <a:pt x="338" y="13568"/>
                  <a:pt x="367" y="13568"/>
                </a:cubicBezTo>
                <a:cubicBezTo>
                  <a:pt x="397" y="13568"/>
                  <a:pt x="420" y="13521"/>
                  <a:pt x="420" y="13464"/>
                </a:cubicBezTo>
                <a:lnTo>
                  <a:pt x="420" y="13244"/>
                </a:lnTo>
                <a:cubicBezTo>
                  <a:pt x="420" y="13186"/>
                  <a:pt x="397" y="13141"/>
                  <a:pt x="367" y="13141"/>
                </a:cubicBezTo>
                <a:close/>
                <a:moveTo>
                  <a:pt x="1217" y="13141"/>
                </a:moveTo>
                <a:cubicBezTo>
                  <a:pt x="1188" y="13141"/>
                  <a:pt x="1164" y="13186"/>
                  <a:pt x="1164" y="13244"/>
                </a:cubicBezTo>
                <a:lnTo>
                  <a:pt x="1164" y="13464"/>
                </a:lnTo>
                <a:cubicBezTo>
                  <a:pt x="1164" y="13521"/>
                  <a:pt x="1188" y="13568"/>
                  <a:pt x="1217" y="13568"/>
                </a:cubicBezTo>
                <a:cubicBezTo>
                  <a:pt x="1246" y="13568"/>
                  <a:pt x="1270" y="13521"/>
                  <a:pt x="1270" y="13464"/>
                </a:cubicBezTo>
                <a:lnTo>
                  <a:pt x="1270" y="13244"/>
                </a:lnTo>
                <a:cubicBezTo>
                  <a:pt x="1270" y="13186"/>
                  <a:pt x="1246" y="13141"/>
                  <a:pt x="1217" y="13141"/>
                </a:cubicBezTo>
                <a:close/>
                <a:moveTo>
                  <a:pt x="1532" y="13141"/>
                </a:moveTo>
                <a:cubicBezTo>
                  <a:pt x="1503" y="13141"/>
                  <a:pt x="1479" y="13186"/>
                  <a:pt x="1479" y="13244"/>
                </a:cubicBezTo>
                <a:lnTo>
                  <a:pt x="1479" y="13464"/>
                </a:lnTo>
                <a:cubicBezTo>
                  <a:pt x="1479" y="13521"/>
                  <a:pt x="1503" y="13568"/>
                  <a:pt x="1532" y="13568"/>
                </a:cubicBezTo>
                <a:cubicBezTo>
                  <a:pt x="1561" y="13568"/>
                  <a:pt x="1584" y="13521"/>
                  <a:pt x="1584" y="13464"/>
                </a:cubicBezTo>
                <a:lnTo>
                  <a:pt x="1584" y="13244"/>
                </a:lnTo>
                <a:cubicBezTo>
                  <a:pt x="1584" y="13186"/>
                  <a:pt x="1561" y="13141"/>
                  <a:pt x="1532" y="13141"/>
                </a:cubicBezTo>
                <a:close/>
                <a:moveTo>
                  <a:pt x="2380" y="13141"/>
                </a:moveTo>
                <a:cubicBezTo>
                  <a:pt x="2351" y="13141"/>
                  <a:pt x="2329" y="13186"/>
                  <a:pt x="2329" y="13244"/>
                </a:cubicBezTo>
                <a:lnTo>
                  <a:pt x="2329" y="13464"/>
                </a:lnTo>
                <a:cubicBezTo>
                  <a:pt x="2329" y="13521"/>
                  <a:pt x="2351" y="13568"/>
                  <a:pt x="2380" y="13568"/>
                </a:cubicBezTo>
                <a:cubicBezTo>
                  <a:pt x="2409" y="13568"/>
                  <a:pt x="2433" y="13521"/>
                  <a:pt x="2433" y="13464"/>
                </a:cubicBezTo>
                <a:lnTo>
                  <a:pt x="2433" y="13244"/>
                </a:lnTo>
                <a:cubicBezTo>
                  <a:pt x="2433" y="13186"/>
                  <a:pt x="2409" y="13141"/>
                  <a:pt x="2380" y="13141"/>
                </a:cubicBezTo>
                <a:close/>
                <a:moveTo>
                  <a:pt x="2695" y="13141"/>
                </a:moveTo>
                <a:cubicBezTo>
                  <a:pt x="2666" y="13141"/>
                  <a:pt x="2643" y="13186"/>
                  <a:pt x="2643" y="13244"/>
                </a:cubicBezTo>
                <a:lnTo>
                  <a:pt x="2643" y="13464"/>
                </a:lnTo>
                <a:cubicBezTo>
                  <a:pt x="2643" y="13521"/>
                  <a:pt x="2666" y="13568"/>
                  <a:pt x="2695" y="13568"/>
                </a:cubicBezTo>
                <a:cubicBezTo>
                  <a:pt x="2724" y="13568"/>
                  <a:pt x="2748" y="13521"/>
                  <a:pt x="2748" y="13464"/>
                </a:cubicBezTo>
                <a:lnTo>
                  <a:pt x="2748" y="13244"/>
                </a:lnTo>
                <a:cubicBezTo>
                  <a:pt x="2748" y="13186"/>
                  <a:pt x="2724" y="13141"/>
                  <a:pt x="2695" y="13141"/>
                </a:cubicBezTo>
                <a:close/>
                <a:moveTo>
                  <a:pt x="3545" y="13141"/>
                </a:moveTo>
                <a:cubicBezTo>
                  <a:pt x="3516" y="13141"/>
                  <a:pt x="3492" y="13186"/>
                  <a:pt x="3492" y="13244"/>
                </a:cubicBezTo>
                <a:lnTo>
                  <a:pt x="3492" y="13464"/>
                </a:lnTo>
                <a:cubicBezTo>
                  <a:pt x="3492" y="13521"/>
                  <a:pt x="3516" y="13568"/>
                  <a:pt x="3545" y="13568"/>
                </a:cubicBezTo>
                <a:cubicBezTo>
                  <a:pt x="3574" y="13568"/>
                  <a:pt x="3598" y="13521"/>
                  <a:pt x="3598" y="13464"/>
                </a:cubicBezTo>
                <a:lnTo>
                  <a:pt x="3598" y="13244"/>
                </a:lnTo>
                <a:cubicBezTo>
                  <a:pt x="3598" y="13186"/>
                  <a:pt x="3574" y="13141"/>
                  <a:pt x="3545" y="13141"/>
                </a:cubicBezTo>
                <a:close/>
                <a:moveTo>
                  <a:pt x="3859" y="13141"/>
                </a:moveTo>
                <a:cubicBezTo>
                  <a:pt x="3830" y="13141"/>
                  <a:pt x="3806" y="13186"/>
                  <a:pt x="3806" y="13244"/>
                </a:cubicBezTo>
                <a:lnTo>
                  <a:pt x="3806" y="13464"/>
                </a:lnTo>
                <a:cubicBezTo>
                  <a:pt x="3806" y="13521"/>
                  <a:pt x="3830" y="13568"/>
                  <a:pt x="3859" y="13568"/>
                </a:cubicBezTo>
                <a:cubicBezTo>
                  <a:pt x="3888" y="13568"/>
                  <a:pt x="3912" y="13521"/>
                  <a:pt x="3912" y="13464"/>
                </a:cubicBezTo>
                <a:lnTo>
                  <a:pt x="3912" y="13244"/>
                </a:lnTo>
                <a:cubicBezTo>
                  <a:pt x="3912" y="13186"/>
                  <a:pt x="3888" y="13141"/>
                  <a:pt x="3859" y="13141"/>
                </a:cubicBezTo>
                <a:close/>
                <a:moveTo>
                  <a:pt x="4709" y="13141"/>
                </a:moveTo>
                <a:cubicBezTo>
                  <a:pt x="4680" y="13141"/>
                  <a:pt x="4656" y="13186"/>
                  <a:pt x="4656" y="13244"/>
                </a:cubicBezTo>
                <a:lnTo>
                  <a:pt x="4656" y="13464"/>
                </a:lnTo>
                <a:cubicBezTo>
                  <a:pt x="4656" y="13521"/>
                  <a:pt x="4680" y="13568"/>
                  <a:pt x="4709" y="13568"/>
                </a:cubicBezTo>
                <a:cubicBezTo>
                  <a:pt x="4738" y="13568"/>
                  <a:pt x="4762" y="13521"/>
                  <a:pt x="4762" y="13464"/>
                </a:cubicBezTo>
                <a:lnTo>
                  <a:pt x="4762" y="13244"/>
                </a:lnTo>
                <a:cubicBezTo>
                  <a:pt x="4762" y="13186"/>
                  <a:pt x="4738" y="13141"/>
                  <a:pt x="4709" y="13141"/>
                </a:cubicBezTo>
                <a:close/>
                <a:moveTo>
                  <a:pt x="5023" y="13141"/>
                </a:moveTo>
                <a:cubicBezTo>
                  <a:pt x="4994" y="13141"/>
                  <a:pt x="4970" y="13186"/>
                  <a:pt x="4970" y="13244"/>
                </a:cubicBezTo>
                <a:lnTo>
                  <a:pt x="4970" y="13464"/>
                </a:lnTo>
                <a:cubicBezTo>
                  <a:pt x="4970" y="13521"/>
                  <a:pt x="4994" y="13568"/>
                  <a:pt x="5023" y="13568"/>
                </a:cubicBezTo>
                <a:cubicBezTo>
                  <a:pt x="5053" y="13568"/>
                  <a:pt x="5076" y="13521"/>
                  <a:pt x="5076" y="13464"/>
                </a:cubicBezTo>
                <a:lnTo>
                  <a:pt x="5076" y="13244"/>
                </a:lnTo>
                <a:cubicBezTo>
                  <a:pt x="5076" y="13186"/>
                  <a:pt x="5053" y="13141"/>
                  <a:pt x="5023" y="13141"/>
                </a:cubicBezTo>
                <a:close/>
                <a:moveTo>
                  <a:pt x="5873" y="13141"/>
                </a:moveTo>
                <a:cubicBezTo>
                  <a:pt x="5844" y="13141"/>
                  <a:pt x="5820" y="13186"/>
                  <a:pt x="5820" y="13244"/>
                </a:cubicBezTo>
                <a:lnTo>
                  <a:pt x="5820" y="13464"/>
                </a:lnTo>
                <a:cubicBezTo>
                  <a:pt x="5820" y="13521"/>
                  <a:pt x="5844" y="13568"/>
                  <a:pt x="5873" y="13568"/>
                </a:cubicBezTo>
                <a:cubicBezTo>
                  <a:pt x="5902" y="13568"/>
                  <a:pt x="5926" y="13521"/>
                  <a:pt x="5926" y="13464"/>
                </a:cubicBezTo>
                <a:lnTo>
                  <a:pt x="5926" y="13244"/>
                </a:lnTo>
                <a:cubicBezTo>
                  <a:pt x="5926" y="13186"/>
                  <a:pt x="5902" y="13141"/>
                  <a:pt x="5873" y="13141"/>
                </a:cubicBezTo>
                <a:close/>
                <a:moveTo>
                  <a:pt x="6188" y="13141"/>
                </a:moveTo>
                <a:cubicBezTo>
                  <a:pt x="6159" y="13141"/>
                  <a:pt x="6135" y="13186"/>
                  <a:pt x="6135" y="13244"/>
                </a:cubicBezTo>
                <a:lnTo>
                  <a:pt x="6135" y="13464"/>
                </a:lnTo>
                <a:cubicBezTo>
                  <a:pt x="6135" y="13521"/>
                  <a:pt x="6159" y="13568"/>
                  <a:pt x="6188" y="13568"/>
                </a:cubicBezTo>
                <a:cubicBezTo>
                  <a:pt x="6217" y="13568"/>
                  <a:pt x="6240" y="13521"/>
                  <a:pt x="6240" y="13464"/>
                </a:cubicBezTo>
                <a:lnTo>
                  <a:pt x="6240" y="13244"/>
                </a:lnTo>
                <a:cubicBezTo>
                  <a:pt x="6240" y="13186"/>
                  <a:pt x="6217" y="13141"/>
                  <a:pt x="6188" y="13141"/>
                </a:cubicBezTo>
                <a:close/>
                <a:moveTo>
                  <a:pt x="7036" y="13141"/>
                </a:moveTo>
                <a:cubicBezTo>
                  <a:pt x="7007" y="13141"/>
                  <a:pt x="6984" y="13186"/>
                  <a:pt x="6984" y="13244"/>
                </a:cubicBezTo>
                <a:lnTo>
                  <a:pt x="6984" y="13464"/>
                </a:lnTo>
                <a:cubicBezTo>
                  <a:pt x="6984" y="13521"/>
                  <a:pt x="7007" y="13568"/>
                  <a:pt x="7036" y="13568"/>
                </a:cubicBezTo>
                <a:cubicBezTo>
                  <a:pt x="7065" y="13568"/>
                  <a:pt x="7089" y="13521"/>
                  <a:pt x="7089" y="13464"/>
                </a:cubicBezTo>
                <a:lnTo>
                  <a:pt x="7089" y="13244"/>
                </a:lnTo>
                <a:cubicBezTo>
                  <a:pt x="7089" y="13186"/>
                  <a:pt x="7065" y="13141"/>
                  <a:pt x="7036" y="13141"/>
                </a:cubicBezTo>
                <a:close/>
                <a:moveTo>
                  <a:pt x="7351" y="13141"/>
                </a:moveTo>
                <a:cubicBezTo>
                  <a:pt x="7322" y="13141"/>
                  <a:pt x="7299" y="13186"/>
                  <a:pt x="7299" y="13244"/>
                </a:cubicBezTo>
                <a:lnTo>
                  <a:pt x="7299" y="13464"/>
                </a:lnTo>
                <a:cubicBezTo>
                  <a:pt x="7299" y="13521"/>
                  <a:pt x="7322" y="13568"/>
                  <a:pt x="7351" y="13568"/>
                </a:cubicBezTo>
                <a:cubicBezTo>
                  <a:pt x="7380" y="13568"/>
                  <a:pt x="7404" y="13521"/>
                  <a:pt x="7404" y="13464"/>
                </a:cubicBezTo>
                <a:lnTo>
                  <a:pt x="7404" y="13244"/>
                </a:lnTo>
                <a:cubicBezTo>
                  <a:pt x="7404" y="13186"/>
                  <a:pt x="7380" y="13141"/>
                  <a:pt x="7351" y="13141"/>
                </a:cubicBezTo>
                <a:close/>
                <a:moveTo>
                  <a:pt x="8201" y="13141"/>
                </a:moveTo>
                <a:cubicBezTo>
                  <a:pt x="8171" y="13141"/>
                  <a:pt x="8148" y="13186"/>
                  <a:pt x="8148" y="13244"/>
                </a:cubicBezTo>
                <a:lnTo>
                  <a:pt x="8148" y="13464"/>
                </a:lnTo>
                <a:cubicBezTo>
                  <a:pt x="8148" y="13521"/>
                  <a:pt x="8171" y="13568"/>
                  <a:pt x="8201" y="13568"/>
                </a:cubicBezTo>
                <a:cubicBezTo>
                  <a:pt x="8230" y="13568"/>
                  <a:pt x="8254" y="13521"/>
                  <a:pt x="8254" y="13464"/>
                </a:cubicBezTo>
                <a:lnTo>
                  <a:pt x="8254" y="13244"/>
                </a:lnTo>
                <a:cubicBezTo>
                  <a:pt x="8254" y="13186"/>
                  <a:pt x="8230" y="13141"/>
                  <a:pt x="8201" y="13141"/>
                </a:cubicBezTo>
                <a:close/>
                <a:moveTo>
                  <a:pt x="8515" y="13141"/>
                </a:moveTo>
                <a:cubicBezTo>
                  <a:pt x="8486" y="13141"/>
                  <a:pt x="8462" y="13186"/>
                  <a:pt x="8462" y="13244"/>
                </a:cubicBezTo>
                <a:lnTo>
                  <a:pt x="8462" y="13464"/>
                </a:lnTo>
                <a:cubicBezTo>
                  <a:pt x="8462" y="13521"/>
                  <a:pt x="8486" y="13568"/>
                  <a:pt x="8515" y="13568"/>
                </a:cubicBezTo>
                <a:cubicBezTo>
                  <a:pt x="8544" y="13568"/>
                  <a:pt x="8568" y="13521"/>
                  <a:pt x="8568" y="13464"/>
                </a:cubicBezTo>
                <a:lnTo>
                  <a:pt x="8568" y="13244"/>
                </a:lnTo>
                <a:cubicBezTo>
                  <a:pt x="8568" y="13186"/>
                  <a:pt x="8544" y="13141"/>
                  <a:pt x="8515" y="13141"/>
                </a:cubicBezTo>
                <a:close/>
                <a:moveTo>
                  <a:pt x="9365" y="13141"/>
                </a:moveTo>
                <a:cubicBezTo>
                  <a:pt x="9336" y="13141"/>
                  <a:pt x="9312" y="13186"/>
                  <a:pt x="9312" y="13244"/>
                </a:cubicBezTo>
                <a:lnTo>
                  <a:pt x="9312" y="13464"/>
                </a:lnTo>
                <a:cubicBezTo>
                  <a:pt x="9312" y="13521"/>
                  <a:pt x="9336" y="13568"/>
                  <a:pt x="9365" y="13568"/>
                </a:cubicBezTo>
                <a:cubicBezTo>
                  <a:pt x="9394" y="13568"/>
                  <a:pt x="9418" y="13521"/>
                  <a:pt x="9418" y="13464"/>
                </a:cubicBezTo>
                <a:lnTo>
                  <a:pt x="9418" y="13244"/>
                </a:lnTo>
                <a:cubicBezTo>
                  <a:pt x="9418" y="13186"/>
                  <a:pt x="9394" y="13141"/>
                  <a:pt x="9365" y="13141"/>
                </a:cubicBezTo>
                <a:close/>
                <a:moveTo>
                  <a:pt x="9679" y="13141"/>
                </a:moveTo>
                <a:cubicBezTo>
                  <a:pt x="9650" y="13141"/>
                  <a:pt x="9626" y="13186"/>
                  <a:pt x="9626" y="13244"/>
                </a:cubicBezTo>
                <a:lnTo>
                  <a:pt x="9626" y="13464"/>
                </a:lnTo>
                <a:cubicBezTo>
                  <a:pt x="9626" y="13521"/>
                  <a:pt x="9650" y="13568"/>
                  <a:pt x="9679" y="13568"/>
                </a:cubicBezTo>
                <a:cubicBezTo>
                  <a:pt x="9708" y="13568"/>
                  <a:pt x="9732" y="13521"/>
                  <a:pt x="9732" y="13464"/>
                </a:cubicBezTo>
                <a:lnTo>
                  <a:pt x="9732" y="13244"/>
                </a:lnTo>
                <a:cubicBezTo>
                  <a:pt x="9732" y="13186"/>
                  <a:pt x="9708" y="13141"/>
                  <a:pt x="9679" y="13141"/>
                </a:cubicBezTo>
                <a:close/>
                <a:moveTo>
                  <a:pt x="10529" y="13141"/>
                </a:moveTo>
                <a:cubicBezTo>
                  <a:pt x="10500" y="13141"/>
                  <a:pt x="10476" y="13186"/>
                  <a:pt x="10476" y="13244"/>
                </a:cubicBezTo>
                <a:lnTo>
                  <a:pt x="10476" y="13464"/>
                </a:lnTo>
                <a:cubicBezTo>
                  <a:pt x="10476" y="13521"/>
                  <a:pt x="10500" y="13568"/>
                  <a:pt x="10529" y="13568"/>
                </a:cubicBezTo>
                <a:cubicBezTo>
                  <a:pt x="10558" y="13568"/>
                  <a:pt x="10582" y="13521"/>
                  <a:pt x="10582" y="13464"/>
                </a:cubicBezTo>
                <a:lnTo>
                  <a:pt x="10582" y="13244"/>
                </a:lnTo>
                <a:cubicBezTo>
                  <a:pt x="10582" y="13186"/>
                  <a:pt x="10558" y="13141"/>
                  <a:pt x="10529" y="13141"/>
                </a:cubicBezTo>
                <a:close/>
                <a:moveTo>
                  <a:pt x="10844" y="13141"/>
                </a:moveTo>
                <a:cubicBezTo>
                  <a:pt x="10814" y="13141"/>
                  <a:pt x="10791" y="13186"/>
                  <a:pt x="10791" y="13244"/>
                </a:cubicBezTo>
                <a:lnTo>
                  <a:pt x="10791" y="13464"/>
                </a:lnTo>
                <a:cubicBezTo>
                  <a:pt x="10791" y="13521"/>
                  <a:pt x="10814" y="13568"/>
                  <a:pt x="10844" y="13568"/>
                </a:cubicBezTo>
                <a:cubicBezTo>
                  <a:pt x="10873" y="13568"/>
                  <a:pt x="10895" y="13521"/>
                  <a:pt x="10895" y="13464"/>
                </a:cubicBezTo>
                <a:lnTo>
                  <a:pt x="10895" y="13244"/>
                </a:lnTo>
                <a:cubicBezTo>
                  <a:pt x="10895" y="13186"/>
                  <a:pt x="10873" y="13141"/>
                  <a:pt x="10844" y="13141"/>
                </a:cubicBezTo>
                <a:close/>
                <a:moveTo>
                  <a:pt x="11692" y="13141"/>
                </a:moveTo>
                <a:cubicBezTo>
                  <a:pt x="11663" y="13141"/>
                  <a:pt x="11640" y="13186"/>
                  <a:pt x="11640" y="13244"/>
                </a:cubicBezTo>
                <a:lnTo>
                  <a:pt x="11640" y="13464"/>
                </a:lnTo>
                <a:cubicBezTo>
                  <a:pt x="11640" y="13521"/>
                  <a:pt x="11663" y="13568"/>
                  <a:pt x="11692" y="13568"/>
                </a:cubicBezTo>
                <a:cubicBezTo>
                  <a:pt x="11721" y="13568"/>
                  <a:pt x="11745" y="13521"/>
                  <a:pt x="11745" y="13464"/>
                </a:cubicBezTo>
                <a:lnTo>
                  <a:pt x="11745" y="13244"/>
                </a:lnTo>
                <a:cubicBezTo>
                  <a:pt x="11745" y="13186"/>
                  <a:pt x="11721" y="13141"/>
                  <a:pt x="11692" y="13141"/>
                </a:cubicBezTo>
                <a:close/>
                <a:moveTo>
                  <a:pt x="12007" y="13141"/>
                </a:moveTo>
                <a:cubicBezTo>
                  <a:pt x="11978" y="13141"/>
                  <a:pt x="11955" y="13186"/>
                  <a:pt x="11955" y="13244"/>
                </a:cubicBezTo>
                <a:lnTo>
                  <a:pt x="11955" y="13464"/>
                </a:lnTo>
                <a:cubicBezTo>
                  <a:pt x="11955" y="13521"/>
                  <a:pt x="11978" y="13568"/>
                  <a:pt x="12007" y="13568"/>
                </a:cubicBezTo>
                <a:cubicBezTo>
                  <a:pt x="12036" y="13568"/>
                  <a:pt x="12060" y="13521"/>
                  <a:pt x="12060" y="13464"/>
                </a:cubicBezTo>
                <a:lnTo>
                  <a:pt x="12060" y="13244"/>
                </a:lnTo>
                <a:cubicBezTo>
                  <a:pt x="12060" y="13186"/>
                  <a:pt x="12036" y="13141"/>
                  <a:pt x="12007" y="13141"/>
                </a:cubicBezTo>
                <a:close/>
                <a:moveTo>
                  <a:pt x="12856" y="13141"/>
                </a:moveTo>
                <a:cubicBezTo>
                  <a:pt x="12827" y="13141"/>
                  <a:pt x="12804" y="13186"/>
                  <a:pt x="12804" y="13244"/>
                </a:cubicBezTo>
                <a:lnTo>
                  <a:pt x="12804" y="13464"/>
                </a:lnTo>
                <a:cubicBezTo>
                  <a:pt x="12804" y="13521"/>
                  <a:pt x="12827" y="13568"/>
                  <a:pt x="12856" y="13568"/>
                </a:cubicBezTo>
                <a:cubicBezTo>
                  <a:pt x="12886" y="13568"/>
                  <a:pt x="12909" y="13521"/>
                  <a:pt x="12909" y="13464"/>
                </a:cubicBezTo>
                <a:lnTo>
                  <a:pt x="12909" y="13244"/>
                </a:lnTo>
                <a:cubicBezTo>
                  <a:pt x="12909" y="13186"/>
                  <a:pt x="12886" y="13141"/>
                  <a:pt x="12856" y="13141"/>
                </a:cubicBezTo>
                <a:close/>
                <a:moveTo>
                  <a:pt x="13171" y="13141"/>
                </a:moveTo>
                <a:cubicBezTo>
                  <a:pt x="13142" y="13141"/>
                  <a:pt x="13118" y="13186"/>
                  <a:pt x="13118" y="13244"/>
                </a:cubicBezTo>
                <a:lnTo>
                  <a:pt x="13118" y="13464"/>
                </a:lnTo>
                <a:cubicBezTo>
                  <a:pt x="13118" y="13521"/>
                  <a:pt x="13142" y="13568"/>
                  <a:pt x="13171" y="13568"/>
                </a:cubicBezTo>
                <a:cubicBezTo>
                  <a:pt x="13200" y="13568"/>
                  <a:pt x="13224" y="13521"/>
                  <a:pt x="13224" y="13464"/>
                </a:cubicBezTo>
                <a:lnTo>
                  <a:pt x="13224" y="13244"/>
                </a:lnTo>
                <a:cubicBezTo>
                  <a:pt x="13224" y="13186"/>
                  <a:pt x="13200" y="13141"/>
                  <a:pt x="13171" y="13141"/>
                </a:cubicBezTo>
                <a:close/>
                <a:moveTo>
                  <a:pt x="14021" y="13141"/>
                </a:moveTo>
                <a:cubicBezTo>
                  <a:pt x="13992" y="13141"/>
                  <a:pt x="13968" y="13186"/>
                  <a:pt x="13968" y="13244"/>
                </a:cubicBezTo>
                <a:lnTo>
                  <a:pt x="13968" y="13464"/>
                </a:lnTo>
                <a:cubicBezTo>
                  <a:pt x="13968" y="13521"/>
                  <a:pt x="13992" y="13568"/>
                  <a:pt x="14021" y="13568"/>
                </a:cubicBezTo>
                <a:cubicBezTo>
                  <a:pt x="14050" y="13568"/>
                  <a:pt x="14074" y="13521"/>
                  <a:pt x="14074" y="13464"/>
                </a:cubicBezTo>
                <a:lnTo>
                  <a:pt x="14074" y="13244"/>
                </a:lnTo>
                <a:cubicBezTo>
                  <a:pt x="14074" y="13186"/>
                  <a:pt x="14050" y="13141"/>
                  <a:pt x="14021" y="13141"/>
                </a:cubicBezTo>
                <a:close/>
                <a:moveTo>
                  <a:pt x="14335" y="13141"/>
                </a:moveTo>
                <a:cubicBezTo>
                  <a:pt x="14306" y="13141"/>
                  <a:pt x="14282" y="13186"/>
                  <a:pt x="14282" y="13244"/>
                </a:cubicBezTo>
                <a:lnTo>
                  <a:pt x="14282" y="13464"/>
                </a:lnTo>
                <a:cubicBezTo>
                  <a:pt x="14282" y="13521"/>
                  <a:pt x="14306" y="13568"/>
                  <a:pt x="14335" y="13568"/>
                </a:cubicBezTo>
                <a:cubicBezTo>
                  <a:pt x="14364" y="13568"/>
                  <a:pt x="14388" y="13521"/>
                  <a:pt x="14388" y="13464"/>
                </a:cubicBezTo>
                <a:lnTo>
                  <a:pt x="14388" y="13244"/>
                </a:lnTo>
                <a:cubicBezTo>
                  <a:pt x="14388" y="13186"/>
                  <a:pt x="14364" y="13141"/>
                  <a:pt x="14335" y="13141"/>
                </a:cubicBezTo>
                <a:close/>
                <a:moveTo>
                  <a:pt x="15185" y="13141"/>
                </a:moveTo>
                <a:cubicBezTo>
                  <a:pt x="15156" y="13141"/>
                  <a:pt x="15132" y="13186"/>
                  <a:pt x="15132" y="13244"/>
                </a:cubicBezTo>
                <a:lnTo>
                  <a:pt x="15132" y="13464"/>
                </a:lnTo>
                <a:cubicBezTo>
                  <a:pt x="15132" y="13521"/>
                  <a:pt x="15156" y="13568"/>
                  <a:pt x="15185" y="13568"/>
                </a:cubicBezTo>
                <a:cubicBezTo>
                  <a:pt x="15214" y="13568"/>
                  <a:pt x="15237" y="13521"/>
                  <a:pt x="15237" y="13464"/>
                </a:cubicBezTo>
                <a:lnTo>
                  <a:pt x="15237" y="13244"/>
                </a:lnTo>
                <a:cubicBezTo>
                  <a:pt x="15237" y="13186"/>
                  <a:pt x="15214" y="13141"/>
                  <a:pt x="15185" y="13141"/>
                </a:cubicBezTo>
                <a:close/>
                <a:moveTo>
                  <a:pt x="15500" y="13141"/>
                </a:moveTo>
                <a:cubicBezTo>
                  <a:pt x="15470" y="13141"/>
                  <a:pt x="15447" y="13186"/>
                  <a:pt x="15447" y="13244"/>
                </a:cubicBezTo>
                <a:lnTo>
                  <a:pt x="15447" y="13464"/>
                </a:lnTo>
                <a:cubicBezTo>
                  <a:pt x="15447" y="13521"/>
                  <a:pt x="15470" y="13568"/>
                  <a:pt x="15500" y="13568"/>
                </a:cubicBezTo>
                <a:cubicBezTo>
                  <a:pt x="15529" y="13568"/>
                  <a:pt x="15551" y="13521"/>
                  <a:pt x="15551" y="13464"/>
                </a:cubicBezTo>
                <a:lnTo>
                  <a:pt x="15551" y="13244"/>
                </a:lnTo>
                <a:cubicBezTo>
                  <a:pt x="15551" y="13186"/>
                  <a:pt x="15529" y="13141"/>
                  <a:pt x="15500" y="13141"/>
                </a:cubicBezTo>
                <a:close/>
                <a:moveTo>
                  <a:pt x="16349" y="13141"/>
                </a:moveTo>
                <a:cubicBezTo>
                  <a:pt x="16320" y="13141"/>
                  <a:pt x="16296" y="13186"/>
                  <a:pt x="16296" y="13244"/>
                </a:cubicBezTo>
                <a:lnTo>
                  <a:pt x="16296" y="13464"/>
                </a:lnTo>
                <a:cubicBezTo>
                  <a:pt x="16296" y="13521"/>
                  <a:pt x="16320" y="13568"/>
                  <a:pt x="16349" y="13568"/>
                </a:cubicBezTo>
                <a:cubicBezTo>
                  <a:pt x="16378" y="13568"/>
                  <a:pt x="16401" y="13521"/>
                  <a:pt x="16401" y="13464"/>
                </a:cubicBezTo>
                <a:lnTo>
                  <a:pt x="16401" y="13244"/>
                </a:lnTo>
                <a:cubicBezTo>
                  <a:pt x="16401" y="13186"/>
                  <a:pt x="16378" y="13141"/>
                  <a:pt x="16349" y="13141"/>
                </a:cubicBezTo>
                <a:close/>
                <a:moveTo>
                  <a:pt x="16663" y="13141"/>
                </a:moveTo>
                <a:cubicBezTo>
                  <a:pt x="16634" y="13141"/>
                  <a:pt x="16611" y="13186"/>
                  <a:pt x="16611" y="13244"/>
                </a:cubicBezTo>
                <a:lnTo>
                  <a:pt x="16611" y="13464"/>
                </a:lnTo>
                <a:cubicBezTo>
                  <a:pt x="16611" y="13521"/>
                  <a:pt x="16634" y="13568"/>
                  <a:pt x="16663" y="13568"/>
                </a:cubicBezTo>
                <a:cubicBezTo>
                  <a:pt x="16692" y="13568"/>
                  <a:pt x="16716" y="13521"/>
                  <a:pt x="16716" y="13464"/>
                </a:cubicBezTo>
                <a:lnTo>
                  <a:pt x="16716" y="13244"/>
                </a:lnTo>
                <a:cubicBezTo>
                  <a:pt x="16716" y="13186"/>
                  <a:pt x="16692" y="13141"/>
                  <a:pt x="16663" y="13141"/>
                </a:cubicBezTo>
                <a:close/>
                <a:moveTo>
                  <a:pt x="17512" y="13141"/>
                </a:moveTo>
                <a:cubicBezTo>
                  <a:pt x="17483" y="13141"/>
                  <a:pt x="17459" y="13186"/>
                  <a:pt x="17459" y="13244"/>
                </a:cubicBezTo>
                <a:lnTo>
                  <a:pt x="17459" y="13464"/>
                </a:lnTo>
                <a:cubicBezTo>
                  <a:pt x="17459" y="13521"/>
                  <a:pt x="17483" y="13568"/>
                  <a:pt x="17512" y="13568"/>
                </a:cubicBezTo>
                <a:cubicBezTo>
                  <a:pt x="17541" y="13568"/>
                  <a:pt x="17565" y="13521"/>
                  <a:pt x="17565" y="13464"/>
                </a:cubicBezTo>
                <a:lnTo>
                  <a:pt x="17565" y="13244"/>
                </a:lnTo>
                <a:cubicBezTo>
                  <a:pt x="17565" y="13186"/>
                  <a:pt x="17541" y="13141"/>
                  <a:pt x="17512" y="13141"/>
                </a:cubicBezTo>
                <a:close/>
                <a:moveTo>
                  <a:pt x="17827" y="13141"/>
                </a:moveTo>
                <a:cubicBezTo>
                  <a:pt x="17798" y="13141"/>
                  <a:pt x="17774" y="13186"/>
                  <a:pt x="17774" y="13244"/>
                </a:cubicBezTo>
                <a:lnTo>
                  <a:pt x="17774" y="13464"/>
                </a:lnTo>
                <a:cubicBezTo>
                  <a:pt x="17774" y="13521"/>
                  <a:pt x="17798" y="13568"/>
                  <a:pt x="17827" y="13568"/>
                </a:cubicBezTo>
                <a:cubicBezTo>
                  <a:pt x="17856" y="13568"/>
                  <a:pt x="17880" y="13521"/>
                  <a:pt x="17880" y="13464"/>
                </a:cubicBezTo>
                <a:lnTo>
                  <a:pt x="17880" y="13244"/>
                </a:lnTo>
                <a:cubicBezTo>
                  <a:pt x="17880" y="13186"/>
                  <a:pt x="17856" y="13141"/>
                  <a:pt x="17827" y="13141"/>
                </a:cubicBezTo>
                <a:close/>
                <a:moveTo>
                  <a:pt x="18677" y="13141"/>
                </a:moveTo>
                <a:cubicBezTo>
                  <a:pt x="18648" y="13141"/>
                  <a:pt x="18624" y="13186"/>
                  <a:pt x="18624" y="13244"/>
                </a:cubicBezTo>
                <a:lnTo>
                  <a:pt x="18624" y="13464"/>
                </a:lnTo>
                <a:cubicBezTo>
                  <a:pt x="18624" y="13521"/>
                  <a:pt x="18648" y="13568"/>
                  <a:pt x="18677" y="13568"/>
                </a:cubicBezTo>
                <a:cubicBezTo>
                  <a:pt x="18706" y="13568"/>
                  <a:pt x="18730" y="13521"/>
                  <a:pt x="18730" y="13464"/>
                </a:cubicBezTo>
                <a:lnTo>
                  <a:pt x="18730" y="13244"/>
                </a:lnTo>
                <a:cubicBezTo>
                  <a:pt x="18730" y="13186"/>
                  <a:pt x="18706" y="13141"/>
                  <a:pt x="18677" y="13141"/>
                </a:cubicBezTo>
                <a:close/>
                <a:moveTo>
                  <a:pt x="18991" y="13141"/>
                </a:moveTo>
                <a:cubicBezTo>
                  <a:pt x="18962" y="13141"/>
                  <a:pt x="18938" y="13186"/>
                  <a:pt x="18938" y="13244"/>
                </a:cubicBezTo>
                <a:lnTo>
                  <a:pt x="18938" y="13464"/>
                </a:lnTo>
                <a:cubicBezTo>
                  <a:pt x="18938" y="13521"/>
                  <a:pt x="18962" y="13568"/>
                  <a:pt x="18991" y="13568"/>
                </a:cubicBezTo>
                <a:cubicBezTo>
                  <a:pt x="19020" y="13568"/>
                  <a:pt x="19044" y="13521"/>
                  <a:pt x="19044" y="13464"/>
                </a:cubicBezTo>
                <a:lnTo>
                  <a:pt x="19044" y="13244"/>
                </a:lnTo>
                <a:cubicBezTo>
                  <a:pt x="19044" y="13186"/>
                  <a:pt x="19020" y="13141"/>
                  <a:pt x="18991" y="13141"/>
                </a:cubicBezTo>
                <a:close/>
                <a:moveTo>
                  <a:pt x="19841" y="13141"/>
                </a:moveTo>
                <a:cubicBezTo>
                  <a:pt x="19812" y="13141"/>
                  <a:pt x="19788" y="13186"/>
                  <a:pt x="19788" y="13244"/>
                </a:cubicBezTo>
                <a:lnTo>
                  <a:pt x="19788" y="13464"/>
                </a:lnTo>
                <a:cubicBezTo>
                  <a:pt x="19788" y="13521"/>
                  <a:pt x="19812" y="13568"/>
                  <a:pt x="19841" y="13568"/>
                </a:cubicBezTo>
                <a:cubicBezTo>
                  <a:pt x="19870" y="13568"/>
                  <a:pt x="19894" y="13521"/>
                  <a:pt x="19894" y="13464"/>
                </a:cubicBezTo>
                <a:lnTo>
                  <a:pt x="19894" y="13244"/>
                </a:lnTo>
                <a:cubicBezTo>
                  <a:pt x="19894" y="13186"/>
                  <a:pt x="19870" y="13141"/>
                  <a:pt x="19841" y="13141"/>
                </a:cubicBezTo>
                <a:close/>
                <a:moveTo>
                  <a:pt x="20155" y="13141"/>
                </a:moveTo>
                <a:cubicBezTo>
                  <a:pt x="20126" y="13141"/>
                  <a:pt x="20102" y="13186"/>
                  <a:pt x="20102" y="13244"/>
                </a:cubicBezTo>
                <a:lnTo>
                  <a:pt x="20102" y="13464"/>
                </a:lnTo>
                <a:cubicBezTo>
                  <a:pt x="20102" y="13521"/>
                  <a:pt x="20126" y="13568"/>
                  <a:pt x="20155" y="13568"/>
                </a:cubicBezTo>
                <a:cubicBezTo>
                  <a:pt x="20184" y="13568"/>
                  <a:pt x="20207" y="13521"/>
                  <a:pt x="20207" y="13464"/>
                </a:cubicBezTo>
                <a:lnTo>
                  <a:pt x="20207" y="13244"/>
                </a:lnTo>
                <a:cubicBezTo>
                  <a:pt x="20207" y="13186"/>
                  <a:pt x="20184" y="13141"/>
                  <a:pt x="20155" y="13141"/>
                </a:cubicBezTo>
                <a:close/>
                <a:moveTo>
                  <a:pt x="21004" y="13141"/>
                </a:moveTo>
                <a:cubicBezTo>
                  <a:pt x="20975" y="13141"/>
                  <a:pt x="20952" y="13186"/>
                  <a:pt x="20952" y="13244"/>
                </a:cubicBezTo>
                <a:lnTo>
                  <a:pt x="20952" y="13464"/>
                </a:lnTo>
                <a:cubicBezTo>
                  <a:pt x="20952" y="13521"/>
                  <a:pt x="20975" y="13568"/>
                  <a:pt x="21004" y="13568"/>
                </a:cubicBezTo>
                <a:cubicBezTo>
                  <a:pt x="21033" y="13568"/>
                  <a:pt x="21057" y="13521"/>
                  <a:pt x="21057" y="13464"/>
                </a:cubicBezTo>
                <a:lnTo>
                  <a:pt x="21057" y="13244"/>
                </a:lnTo>
                <a:cubicBezTo>
                  <a:pt x="21057" y="13186"/>
                  <a:pt x="21033" y="13141"/>
                  <a:pt x="21004" y="13141"/>
                </a:cubicBezTo>
                <a:close/>
                <a:moveTo>
                  <a:pt x="21319" y="13141"/>
                </a:moveTo>
                <a:cubicBezTo>
                  <a:pt x="21289" y="13141"/>
                  <a:pt x="21267" y="13186"/>
                  <a:pt x="21267" y="13244"/>
                </a:cubicBezTo>
                <a:lnTo>
                  <a:pt x="21267" y="13464"/>
                </a:lnTo>
                <a:cubicBezTo>
                  <a:pt x="21267" y="13521"/>
                  <a:pt x="21289" y="13568"/>
                  <a:pt x="21319" y="13568"/>
                </a:cubicBezTo>
                <a:cubicBezTo>
                  <a:pt x="21348" y="13568"/>
                  <a:pt x="21372" y="13521"/>
                  <a:pt x="21372" y="13464"/>
                </a:cubicBezTo>
                <a:lnTo>
                  <a:pt x="21372" y="13244"/>
                </a:lnTo>
                <a:cubicBezTo>
                  <a:pt x="21372" y="13186"/>
                  <a:pt x="21348" y="13141"/>
                  <a:pt x="21319" y="13141"/>
                </a:cubicBezTo>
                <a:close/>
                <a:moveTo>
                  <a:pt x="281" y="13871"/>
                </a:moveTo>
                <a:cubicBezTo>
                  <a:pt x="252" y="13871"/>
                  <a:pt x="228" y="13916"/>
                  <a:pt x="228" y="13974"/>
                </a:cubicBezTo>
                <a:lnTo>
                  <a:pt x="228" y="14194"/>
                </a:lnTo>
                <a:cubicBezTo>
                  <a:pt x="228" y="14251"/>
                  <a:pt x="252" y="14298"/>
                  <a:pt x="281" y="14298"/>
                </a:cubicBezTo>
                <a:cubicBezTo>
                  <a:pt x="311" y="14298"/>
                  <a:pt x="334" y="14251"/>
                  <a:pt x="334" y="14194"/>
                </a:cubicBezTo>
                <a:lnTo>
                  <a:pt x="334" y="13974"/>
                </a:lnTo>
                <a:cubicBezTo>
                  <a:pt x="334" y="13916"/>
                  <a:pt x="311" y="13871"/>
                  <a:pt x="281" y="13871"/>
                </a:cubicBezTo>
                <a:close/>
                <a:moveTo>
                  <a:pt x="596" y="13871"/>
                </a:moveTo>
                <a:cubicBezTo>
                  <a:pt x="567" y="13871"/>
                  <a:pt x="543" y="13916"/>
                  <a:pt x="543" y="13974"/>
                </a:cubicBezTo>
                <a:lnTo>
                  <a:pt x="543" y="14194"/>
                </a:lnTo>
                <a:cubicBezTo>
                  <a:pt x="543" y="14251"/>
                  <a:pt x="567" y="14298"/>
                  <a:pt x="596" y="14298"/>
                </a:cubicBezTo>
                <a:cubicBezTo>
                  <a:pt x="625" y="14298"/>
                  <a:pt x="649" y="14251"/>
                  <a:pt x="649" y="14194"/>
                </a:cubicBezTo>
                <a:lnTo>
                  <a:pt x="649" y="13974"/>
                </a:lnTo>
                <a:cubicBezTo>
                  <a:pt x="649" y="13916"/>
                  <a:pt x="625" y="13871"/>
                  <a:pt x="596" y="13871"/>
                </a:cubicBezTo>
                <a:close/>
                <a:moveTo>
                  <a:pt x="1446" y="13871"/>
                </a:moveTo>
                <a:cubicBezTo>
                  <a:pt x="1417" y="13871"/>
                  <a:pt x="1393" y="13916"/>
                  <a:pt x="1393" y="13974"/>
                </a:cubicBezTo>
                <a:lnTo>
                  <a:pt x="1393" y="14194"/>
                </a:lnTo>
                <a:cubicBezTo>
                  <a:pt x="1393" y="14251"/>
                  <a:pt x="1417" y="14298"/>
                  <a:pt x="1446" y="14298"/>
                </a:cubicBezTo>
                <a:cubicBezTo>
                  <a:pt x="1475" y="14298"/>
                  <a:pt x="1499" y="14251"/>
                  <a:pt x="1499" y="14194"/>
                </a:cubicBezTo>
                <a:lnTo>
                  <a:pt x="1499" y="13974"/>
                </a:lnTo>
                <a:cubicBezTo>
                  <a:pt x="1499" y="13916"/>
                  <a:pt x="1475" y="13871"/>
                  <a:pt x="1446" y="13871"/>
                </a:cubicBezTo>
                <a:close/>
                <a:moveTo>
                  <a:pt x="1760" y="13871"/>
                </a:moveTo>
                <a:cubicBezTo>
                  <a:pt x="1731" y="13871"/>
                  <a:pt x="1707" y="13916"/>
                  <a:pt x="1707" y="13974"/>
                </a:cubicBezTo>
                <a:lnTo>
                  <a:pt x="1707" y="14194"/>
                </a:lnTo>
                <a:cubicBezTo>
                  <a:pt x="1707" y="14251"/>
                  <a:pt x="1731" y="14298"/>
                  <a:pt x="1760" y="14298"/>
                </a:cubicBezTo>
                <a:cubicBezTo>
                  <a:pt x="1789" y="14298"/>
                  <a:pt x="1813" y="14251"/>
                  <a:pt x="1813" y="14194"/>
                </a:cubicBezTo>
                <a:lnTo>
                  <a:pt x="1813" y="13974"/>
                </a:lnTo>
                <a:cubicBezTo>
                  <a:pt x="1813" y="13916"/>
                  <a:pt x="1789" y="13871"/>
                  <a:pt x="1760" y="13871"/>
                </a:cubicBezTo>
                <a:close/>
                <a:moveTo>
                  <a:pt x="2610" y="13871"/>
                </a:moveTo>
                <a:cubicBezTo>
                  <a:pt x="2581" y="13871"/>
                  <a:pt x="2557" y="13916"/>
                  <a:pt x="2557" y="13974"/>
                </a:cubicBezTo>
                <a:lnTo>
                  <a:pt x="2557" y="14194"/>
                </a:lnTo>
                <a:cubicBezTo>
                  <a:pt x="2557" y="14251"/>
                  <a:pt x="2581" y="14298"/>
                  <a:pt x="2610" y="14298"/>
                </a:cubicBezTo>
                <a:cubicBezTo>
                  <a:pt x="2639" y="14298"/>
                  <a:pt x="2662" y="14251"/>
                  <a:pt x="2662" y="14194"/>
                </a:cubicBezTo>
                <a:lnTo>
                  <a:pt x="2662" y="13974"/>
                </a:lnTo>
                <a:cubicBezTo>
                  <a:pt x="2662" y="13916"/>
                  <a:pt x="2639" y="13871"/>
                  <a:pt x="2610" y="13871"/>
                </a:cubicBezTo>
                <a:close/>
                <a:moveTo>
                  <a:pt x="2924" y="13871"/>
                </a:moveTo>
                <a:cubicBezTo>
                  <a:pt x="2895" y="13871"/>
                  <a:pt x="2871" y="13916"/>
                  <a:pt x="2871" y="13974"/>
                </a:cubicBezTo>
                <a:lnTo>
                  <a:pt x="2871" y="14194"/>
                </a:lnTo>
                <a:cubicBezTo>
                  <a:pt x="2871" y="14251"/>
                  <a:pt x="2895" y="14298"/>
                  <a:pt x="2924" y="14298"/>
                </a:cubicBezTo>
                <a:cubicBezTo>
                  <a:pt x="2954" y="14298"/>
                  <a:pt x="2976" y="14251"/>
                  <a:pt x="2976" y="14194"/>
                </a:cubicBezTo>
                <a:lnTo>
                  <a:pt x="2976" y="13974"/>
                </a:lnTo>
                <a:cubicBezTo>
                  <a:pt x="2976" y="13916"/>
                  <a:pt x="2954" y="13871"/>
                  <a:pt x="2924" y="13871"/>
                </a:cubicBezTo>
                <a:close/>
                <a:moveTo>
                  <a:pt x="3773" y="13871"/>
                </a:moveTo>
                <a:cubicBezTo>
                  <a:pt x="3744" y="13871"/>
                  <a:pt x="3721" y="13916"/>
                  <a:pt x="3721" y="13974"/>
                </a:cubicBezTo>
                <a:lnTo>
                  <a:pt x="3721" y="14194"/>
                </a:lnTo>
                <a:cubicBezTo>
                  <a:pt x="3721" y="14251"/>
                  <a:pt x="3744" y="14298"/>
                  <a:pt x="3773" y="14298"/>
                </a:cubicBezTo>
                <a:cubicBezTo>
                  <a:pt x="3802" y="14298"/>
                  <a:pt x="3826" y="14251"/>
                  <a:pt x="3826" y="14194"/>
                </a:cubicBezTo>
                <a:lnTo>
                  <a:pt x="3826" y="13974"/>
                </a:lnTo>
                <a:cubicBezTo>
                  <a:pt x="3826" y="13916"/>
                  <a:pt x="3802" y="13871"/>
                  <a:pt x="3773" y="13871"/>
                </a:cubicBezTo>
                <a:close/>
                <a:moveTo>
                  <a:pt x="4088" y="13871"/>
                </a:moveTo>
                <a:cubicBezTo>
                  <a:pt x="4058" y="13871"/>
                  <a:pt x="4035" y="13916"/>
                  <a:pt x="4035" y="13974"/>
                </a:cubicBezTo>
                <a:lnTo>
                  <a:pt x="4035" y="14194"/>
                </a:lnTo>
                <a:cubicBezTo>
                  <a:pt x="4035" y="14251"/>
                  <a:pt x="4058" y="14298"/>
                  <a:pt x="4088" y="14298"/>
                </a:cubicBezTo>
                <a:cubicBezTo>
                  <a:pt x="4117" y="14298"/>
                  <a:pt x="4141" y="14251"/>
                  <a:pt x="4141" y="14194"/>
                </a:cubicBezTo>
                <a:lnTo>
                  <a:pt x="4141" y="13974"/>
                </a:lnTo>
                <a:cubicBezTo>
                  <a:pt x="4141" y="13916"/>
                  <a:pt x="4117" y="13871"/>
                  <a:pt x="4088" y="13871"/>
                </a:cubicBezTo>
                <a:close/>
                <a:moveTo>
                  <a:pt x="4937" y="13871"/>
                </a:moveTo>
                <a:cubicBezTo>
                  <a:pt x="4908" y="13871"/>
                  <a:pt x="4884" y="13916"/>
                  <a:pt x="4884" y="13974"/>
                </a:cubicBezTo>
                <a:lnTo>
                  <a:pt x="4884" y="14194"/>
                </a:lnTo>
                <a:cubicBezTo>
                  <a:pt x="4884" y="14251"/>
                  <a:pt x="4908" y="14298"/>
                  <a:pt x="4937" y="14298"/>
                </a:cubicBezTo>
                <a:cubicBezTo>
                  <a:pt x="4966" y="14298"/>
                  <a:pt x="4990" y="14251"/>
                  <a:pt x="4990" y="14194"/>
                </a:cubicBezTo>
                <a:lnTo>
                  <a:pt x="4990" y="13974"/>
                </a:lnTo>
                <a:cubicBezTo>
                  <a:pt x="4990" y="13916"/>
                  <a:pt x="4966" y="13871"/>
                  <a:pt x="4937" y="13871"/>
                </a:cubicBezTo>
                <a:close/>
                <a:moveTo>
                  <a:pt x="5252" y="13871"/>
                </a:moveTo>
                <a:cubicBezTo>
                  <a:pt x="5223" y="13871"/>
                  <a:pt x="5199" y="13916"/>
                  <a:pt x="5199" y="13974"/>
                </a:cubicBezTo>
                <a:lnTo>
                  <a:pt x="5199" y="14194"/>
                </a:lnTo>
                <a:cubicBezTo>
                  <a:pt x="5199" y="14251"/>
                  <a:pt x="5223" y="14298"/>
                  <a:pt x="5252" y="14298"/>
                </a:cubicBezTo>
                <a:cubicBezTo>
                  <a:pt x="5281" y="14298"/>
                  <a:pt x="5305" y="14251"/>
                  <a:pt x="5305" y="14194"/>
                </a:cubicBezTo>
                <a:lnTo>
                  <a:pt x="5305" y="13974"/>
                </a:lnTo>
                <a:cubicBezTo>
                  <a:pt x="5305" y="13916"/>
                  <a:pt x="5281" y="13871"/>
                  <a:pt x="5252" y="13871"/>
                </a:cubicBezTo>
                <a:close/>
                <a:moveTo>
                  <a:pt x="6102" y="13871"/>
                </a:moveTo>
                <a:cubicBezTo>
                  <a:pt x="6072" y="13871"/>
                  <a:pt x="6049" y="13916"/>
                  <a:pt x="6049" y="13974"/>
                </a:cubicBezTo>
                <a:lnTo>
                  <a:pt x="6049" y="14194"/>
                </a:lnTo>
                <a:cubicBezTo>
                  <a:pt x="6049" y="14251"/>
                  <a:pt x="6072" y="14298"/>
                  <a:pt x="6102" y="14298"/>
                </a:cubicBezTo>
                <a:cubicBezTo>
                  <a:pt x="6131" y="14298"/>
                  <a:pt x="6155" y="14251"/>
                  <a:pt x="6155" y="14194"/>
                </a:cubicBezTo>
                <a:lnTo>
                  <a:pt x="6155" y="13974"/>
                </a:lnTo>
                <a:cubicBezTo>
                  <a:pt x="6155" y="13916"/>
                  <a:pt x="6131" y="13871"/>
                  <a:pt x="6102" y="13871"/>
                </a:cubicBezTo>
                <a:close/>
                <a:moveTo>
                  <a:pt x="6416" y="13871"/>
                </a:moveTo>
                <a:cubicBezTo>
                  <a:pt x="6387" y="13871"/>
                  <a:pt x="6363" y="13916"/>
                  <a:pt x="6363" y="13974"/>
                </a:cubicBezTo>
                <a:lnTo>
                  <a:pt x="6363" y="14194"/>
                </a:lnTo>
                <a:cubicBezTo>
                  <a:pt x="6363" y="14251"/>
                  <a:pt x="6387" y="14298"/>
                  <a:pt x="6416" y="14298"/>
                </a:cubicBezTo>
                <a:cubicBezTo>
                  <a:pt x="6445" y="14298"/>
                  <a:pt x="6469" y="14251"/>
                  <a:pt x="6469" y="14194"/>
                </a:cubicBezTo>
                <a:lnTo>
                  <a:pt x="6469" y="13974"/>
                </a:lnTo>
                <a:cubicBezTo>
                  <a:pt x="6469" y="13916"/>
                  <a:pt x="6445" y="13871"/>
                  <a:pt x="6416" y="13871"/>
                </a:cubicBezTo>
                <a:close/>
                <a:moveTo>
                  <a:pt x="7266" y="13871"/>
                </a:moveTo>
                <a:cubicBezTo>
                  <a:pt x="7237" y="13871"/>
                  <a:pt x="7213" y="13916"/>
                  <a:pt x="7213" y="13974"/>
                </a:cubicBezTo>
                <a:lnTo>
                  <a:pt x="7213" y="14194"/>
                </a:lnTo>
                <a:cubicBezTo>
                  <a:pt x="7213" y="14251"/>
                  <a:pt x="7237" y="14298"/>
                  <a:pt x="7266" y="14298"/>
                </a:cubicBezTo>
                <a:cubicBezTo>
                  <a:pt x="7295" y="14298"/>
                  <a:pt x="7318" y="14251"/>
                  <a:pt x="7318" y="14194"/>
                </a:cubicBezTo>
                <a:lnTo>
                  <a:pt x="7318" y="13974"/>
                </a:lnTo>
                <a:cubicBezTo>
                  <a:pt x="7318" y="13916"/>
                  <a:pt x="7295" y="13871"/>
                  <a:pt x="7266" y="13871"/>
                </a:cubicBezTo>
                <a:close/>
                <a:moveTo>
                  <a:pt x="7580" y="13871"/>
                </a:moveTo>
                <a:cubicBezTo>
                  <a:pt x="7551" y="13871"/>
                  <a:pt x="7527" y="13916"/>
                  <a:pt x="7527" y="13974"/>
                </a:cubicBezTo>
                <a:lnTo>
                  <a:pt x="7527" y="14194"/>
                </a:lnTo>
                <a:cubicBezTo>
                  <a:pt x="7527" y="14251"/>
                  <a:pt x="7551" y="14298"/>
                  <a:pt x="7580" y="14298"/>
                </a:cubicBezTo>
                <a:cubicBezTo>
                  <a:pt x="7609" y="14298"/>
                  <a:pt x="7632" y="14251"/>
                  <a:pt x="7632" y="14194"/>
                </a:cubicBezTo>
                <a:lnTo>
                  <a:pt x="7632" y="13974"/>
                </a:lnTo>
                <a:cubicBezTo>
                  <a:pt x="7632" y="13916"/>
                  <a:pt x="7609" y="13871"/>
                  <a:pt x="7580" y="13871"/>
                </a:cubicBezTo>
                <a:close/>
                <a:moveTo>
                  <a:pt x="8429" y="13871"/>
                </a:moveTo>
                <a:cubicBezTo>
                  <a:pt x="8400" y="13871"/>
                  <a:pt x="8377" y="13916"/>
                  <a:pt x="8377" y="13974"/>
                </a:cubicBezTo>
                <a:lnTo>
                  <a:pt x="8377" y="14194"/>
                </a:lnTo>
                <a:cubicBezTo>
                  <a:pt x="8377" y="14251"/>
                  <a:pt x="8400" y="14298"/>
                  <a:pt x="8429" y="14298"/>
                </a:cubicBezTo>
                <a:cubicBezTo>
                  <a:pt x="8458" y="14298"/>
                  <a:pt x="8482" y="14251"/>
                  <a:pt x="8482" y="14194"/>
                </a:cubicBezTo>
                <a:lnTo>
                  <a:pt x="8482" y="13974"/>
                </a:lnTo>
                <a:cubicBezTo>
                  <a:pt x="8482" y="13916"/>
                  <a:pt x="8458" y="13871"/>
                  <a:pt x="8429" y="13871"/>
                </a:cubicBezTo>
                <a:close/>
                <a:moveTo>
                  <a:pt x="8744" y="13871"/>
                </a:moveTo>
                <a:cubicBezTo>
                  <a:pt x="8714" y="13871"/>
                  <a:pt x="8691" y="13916"/>
                  <a:pt x="8691" y="13974"/>
                </a:cubicBezTo>
                <a:lnTo>
                  <a:pt x="8691" y="14194"/>
                </a:lnTo>
                <a:cubicBezTo>
                  <a:pt x="8691" y="14251"/>
                  <a:pt x="8714" y="14298"/>
                  <a:pt x="8744" y="14298"/>
                </a:cubicBezTo>
                <a:cubicBezTo>
                  <a:pt x="8773" y="14298"/>
                  <a:pt x="8796" y="14251"/>
                  <a:pt x="8796" y="14194"/>
                </a:cubicBezTo>
                <a:lnTo>
                  <a:pt x="8796" y="13974"/>
                </a:lnTo>
                <a:cubicBezTo>
                  <a:pt x="8796" y="13916"/>
                  <a:pt x="8773" y="13871"/>
                  <a:pt x="8744" y="13871"/>
                </a:cubicBezTo>
                <a:close/>
                <a:moveTo>
                  <a:pt x="9593" y="13871"/>
                </a:moveTo>
                <a:cubicBezTo>
                  <a:pt x="9564" y="13871"/>
                  <a:pt x="9540" y="13916"/>
                  <a:pt x="9540" y="13974"/>
                </a:cubicBezTo>
                <a:lnTo>
                  <a:pt x="9540" y="14194"/>
                </a:lnTo>
                <a:cubicBezTo>
                  <a:pt x="9540" y="14251"/>
                  <a:pt x="9564" y="14298"/>
                  <a:pt x="9593" y="14298"/>
                </a:cubicBezTo>
                <a:cubicBezTo>
                  <a:pt x="9622" y="14298"/>
                  <a:pt x="9646" y="14251"/>
                  <a:pt x="9646" y="14194"/>
                </a:cubicBezTo>
                <a:lnTo>
                  <a:pt x="9646" y="13974"/>
                </a:lnTo>
                <a:cubicBezTo>
                  <a:pt x="9646" y="13916"/>
                  <a:pt x="9622" y="13871"/>
                  <a:pt x="9593" y="13871"/>
                </a:cubicBezTo>
                <a:close/>
                <a:moveTo>
                  <a:pt x="9908" y="13871"/>
                </a:moveTo>
                <a:cubicBezTo>
                  <a:pt x="9879" y="13871"/>
                  <a:pt x="9855" y="13916"/>
                  <a:pt x="9855" y="13974"/>
                </a:cubicBezTo>
                <a:lnTo>
                  <a:pt x="9855" y="14194"/>
                </a:lnTo>
                <a:cubicBezTo>
                  <a:pt x="9855" y="14251"/>
                  <a:pt x="9879" y="14298"/>
                  <a:pt x="9908" y="14298"/>
                </a:cubicBezTo>
                <a:cubicBezTo>
                  <a:pt x="9937" y="14298"/>
                  <a:pt x="9961" y="14251"/>
                  <a:pt x="9961" y="14194"/>
                </a:cubicBezTo>
                <a:lnTo>
                  <a:pt x="9961" y="13974"/>
                </a:lnTo>
                <a:cubicBezTo>
                  <a:pt x="9961" y="13916"/>
                  <a:pt x="9937" y="13871"/>
                  <a:pt x="9908" y="13871"/>
                </a:cubicBezTo>
                <a:close/>
                <a:moveTo>
                  <a:pt x="10758" y="13871"/>
                </a:moveTo>
                <a:cubicBezTo>
                  <a:pt x="10728" y="13871"/>
                  <a:pt x="10705" y="13916"/>
                  <a:pt x="10705" y="13974"/>
                </a:cubicBezTo>
                <a:lnTo>
                  <a:pt x="10705" y="14194"/>
                </a:lnTo>
                <a:cubicBezTo>
                  <a:pt x="10705" y="14251"/>
                  <a:pt x="10728" y="14298"/>
                  <a:pt x="10758" y="14298"/>
                </a:cubicBezTo>
                <a:cubicBezTo>
                  <a:pt x="10787" y="14298"/>
                  <a:pt x="10810" y="14251"/>
                  <a:pt x="10810" y="14194"/>
                </a:cubicBezTo>
                <a:lnTo>
                  <a:pt x="10810" y="13974"/>
                </a:lnTo>
                <a:cubicBezTo>
                  <a:pt x="10810" y="13916"/>
                  <a:pt x="10787" y="13871"/>
                  <a:pt x="10758" y="13871"/>
                </a:cubicBezTo>
                <a:close/>
                <a:moveTo>
                  <a:pt x="11072" y="13871"/>
                </a:moveTo>
                <a:cubicBezTo>
                  <a:pt x="11043" y="13871"/>
                  <a:pt x="11019" y="13916"/>
                  <a:pt x="11019" y="13974"/>
                </a:cubicBezTo>
                <a:lnTo>
                  <a:pt x="11019" y="14194"/>
                </a:lnTo>
                <a:cubicBezTo>
                  <a:pt x="11019" y="14251"/>
                  <a:pt x="11043" y="14298"/>
                  <a:pt x="11072" y="14298"/>
                </a:cubicBezTo>
                <a:cubicBezTo>
                  <a:pt x="11101" y="14298"/>
                  <a:pt x="11125" y="14251"/>
                  <a:pt x="11125" y="14194"/>
                </a:cubicBezTo>
                <a:lnTo>
                  <a:pt x="11125" y="13974"/>
                </a:lnTo>
                <a:cubicBezTo>
                  <a:pt x="11125" y="13916"/>
                  <a:pt x="11101" y="13871"/>
                  <a:pt x="11072" y="13871"/>
                </a:cubicBezTo>
                <a:close/>
                <a:moveTo>
                  <a:pt x="11922" y="13871"/>
                </a:moveTo>
                <a:cubicBezTo>
                  <a:pt x="11893" y="13871"/>
                  <a:pt x="11869" y="13916"/>
                  <a:pt x="11869" y="13974"/>
                </a:cubicBezTo>
                <a:lnTo>
                  <a:pt x="11869" y="14194"/>
                </a:lnTo>
                <a:cubicBezTo>
                  <a:pt x="11869" y="14251"/>
                  <a:pt x="11893" y="14298"/>
                  <a:pt x="11922" y="14298"/>
                </a:cubicBezTo>
                <a:cubicBezTo>
                  <a:pt x="11951" y="14298"/>
                  <a:pt x="11974" y="14251"/>
                  <a:pt x="11974" y="14194"/>
                </a:cubicBezTo>
                <a:lnTo>
                  <a:pt x="11974" y="13974"/>
                </a:lnTo>
                <a:cubicBezTo>
                  <a:pt x="11974" y="13916"/>
                  <a:pt x="11951" y="13871"/>
                  <a:pt x="11922" y="13871"/>
                </a:cubicBezTo>
                <a:close/>
                <a:moveTo>
                  <a:pt x="12236" y="13871"/>
                </a:moveTo>
                <a:cubicBezTo>
                  <a:pt x="12207" y="13871"/>
                  <a:pt x="12183" y="13916"/>
                  <a:pt x="12183" y="13974"/>
                </a:cubicBezTo>
                <a:lnTo>
                  <a:pt x="12183" y="14194"/>
                </a:lnTo>
                <a:cubicBezTo>
                  <a:pt x="12183" y="14251"/>
                  <a:pt x="12207" y="14298"/>
                  <a:pt x="12236" y="14298"/>
                </a:cubicBezTo>
                <a:cubicBezTo>
                  <a:pt x="12265" y="14298"/>
                  <a:pt x="12288" y="14251"/>
                  <a:pt x="12288" y="14194"/>
                </a:cubicBezTo>
                <a:lnTo>
                  <a:pt x="12288" y="13974"/>
                </a:lnTo>
                <a:cubicBezTo>
                  <a:pt x="12288" y="13916"/>
                  <a:pt x="12265" y="13871"/>
                  <a:pt x="12236" y="13871"/>
                </a:cubicBezTo>
                <a:close/>
                <a:moveTo>
                  <a:pt x="13085" y="13871"/>
                </a:moveTo>
                <a:cubicBezTo>
                  <a:pt x="13056" y="13871"/>
                  <a:pt x="13032" y="13916"/>
                  <a:pt x="13032" y="13974"/>
                </a:cubicBezTo>
                <a:lnTo>
                  <a:pt x="13032" y="14194"/>
                </a:lnTo>
                <a:cubicBezTo>
                  <a:pt x="13032" y="14251"/>
                  <a:pt x="13056" y="14298"/>
                  <a:pt x="13085" y="14298"/>
                </a:cubicBezTo>
                <a:cubicBezTo>
                  <a:pt x="13114" y="14298"/>
                  <a:pt x="13138" y="14251"/>
                  <a:pt x="13138" y="14194"/>
                </a:cubicBezTo>
                <a:lnTo>
                  <a:pt x="13138" y="13974"/>
                </a:lnTo>
                <a:cubicBezTo>
                  <a:pt x="13138" y="13916"/>
                  <a:pt x="13114" y="13871"/>
                  <a:pt x="13085" y="13871"/>
                </a:cubicBezTo>
                <a:close/>
                <a:moveTo>
                  <a:pt x="13399" y="13871"/>
                </a:moveTo>
                <a:cubicBezTo>
                  <a:pt x="13370" y="13871"/>
                  <a:pt x="13348" y="13916"/>
                  <a:pt x="13348" y="13974"/>
                </a:cubicBezTo>
                <a:lnTo>
                  <a:pt x="13348" y="14194"/>
                </a:lnTo>
                <a:cubicBezTo>
                  <a:pt x="13348" y="14251"/>
                  <a:pt x="13370" y="14298"/>
                  <a:pt x="13399" y="14298"/>
                </a:cubicBezTo>
                <a:cubicBezTo>
                  <a:pt x="13428" y="14298"/>
                  <a:pt x="13452" y="14251"/>
                  <a:pt x="13452" y="14194"/>
                </a:cubicBezTo>
                <a:lnTo>
                  <a:pt x="13452" y="13974"/>
                </a:lnTo>
                <a:cubicBezTo>
                  <a:pt x="13452" y="13916"/>
                  <a:pt x="13428" y="13871"/>
                  <a:pt x="13399" y="13871"/>
                </a:cubicBezTo>
                <a:close/>
                <a:moveTo>
                  <a:pt x="14249" y="13871"/>
                </a:moveTo>
                <a:cubicBezTo>
                  <a:pt x="14220" y="13871"/>
                  <a:pt x="14196" y="13916"/>
                  <a:pt x="14196" y="13974"/>
                </a:cubicBezTo>
                <a:lnTo>
                  <a:pt x="14196" y="14194"/>
                </a:lnTo>
                <a:cubicBezTo>
                  <a:pt x="14196" y="14251"/>
                  <a:pt x="14220" y="14298"/>
                  <a:pt x="14249" y="14298"/>
                </a:cubicBezTo>
                <a:cubicBezTo>
                  <a:pt x="14278" y="14298"/>
                  <a:pt x="14302" y="14251"/>
                  <a:pt x="14302" y="14194"/>
                </a:cubicBezTo>
                <a:lnTo>
                  <a:pt x="14302" y="13974"/>
                </a:lnTo>
                <a:cubicBezTo>
                  <a:pt x="14302" y="13916"/>
                  <a:pt x="14278" y="13871"/>
                  <a:pt x="14249" y="13871"/>
                </a:cubicBezTo>
                <a:close/>
                <a:moveTo>
                  <a:pt x="14564" y="13871"/>
                </a:moveTo>
                <a:cubicBezTo>
                  <a:pt x="14535" y="13871"/>
                  <a:pt x="14511" y="13916"/>
                  <a:pt x="14511" y="13974"/>
                </a:cubicBezTo>
                <a:lnTo>
                  <a:pt x="14511" y="14194"/>
                </a:lnTo>
                <a:cubicBezTo>
                  <a:pt x="14511" y="14251"/>
                  <a:pt x="14535" y="14298"/>
                  <a:pt x="14564" y="14298"/>
                </a:cubicBezTo>
                <a:cubicBezTo>
                  <a:pt x="14593" y="14298"/>
                  <a:pt x="14617" y="14251"/>
                  <a:pt x="14617" y="14194"/>
                </a:cubicBezTo>
                <a:lnTo>
                  <a:pt x="14617" y="13974"/>
                </a:lnTo>
                <a:cubicBezTo>
                  <a:pt x="14617" y="13916"/>
                  <a:pt x="14593" y="13871"/>
                  <a:pt x="14564" y="13871"/>
                </a:cubicBezTo>
                <a:close/>
                <a:moveTo>
                  <a:pt x="15413" y="13871"/>
                </a:moveTo>
                <a:cubicBezTo>
                  <a:pt x="15384" y="13871"/>
                  <a:pt x="15360" y="13916"/>
                  <a:pt x="15360" y="13974"/>
                </a:cubicBezTo>
                <a:lnTo>
                  <a:pt x="15360" y="14194"/>
                </a:lnTo>
                <a:cubicBezTo>
                  <a:pt x="15360" y="14251"/>
                  <a:pt x="15384" y="14298"/>
                  <a:pt x="15413" y="14298"/>
                </a:cubicBezTo>
                <a:cubicBezTo>
                  <a:pt x="15442" y="14298"/>
                  <a:pt x="15465" y="14251"/>
                  <a:pt x="15465" y="14194"/>
                </a:cubicBezTo>
                <a:lnTo>
                  <a:pt x="15465" y="13974"/>
                </a:lnTo>
                <a:cubicBezTo>
                  <a:pt x="15465" y="13916"/>
                  <a:pt x="15442" y="13871"/>
                  <a:pt x="15413" y="13871"/>
                </a:cubicBezTo>
                <a:close/>
                <a:moveTo>
                  <a:pt x="15728" y="13871"/>
                </a:moveTo>
                <a:cubicBezTo>
                  <a:pt x="15699" y="13871"/>
                  <a:pt x="15675" y="13916"/>
                  <a:pt x="15675" y="13974"/>
                </a:cubicBezTo>
                <a:lnTo>
                  <a:pt x="15675" y="14194"/>
                </a:lnTo>
                <a:cubicBezTo>
                  <a:pt x="15675" y="14251"/>
                  <a:pt x="15699" y="14298"/>
                  <a:pt x="15728" y="14298"/>
                </a:cubicBezTo>
                <a:cubicBezTo>
                  <a:pt x="15757" y="14298"/>
                  <a:pt x="15781" y="14251"/>
                  <a:pt x="15781" y="14194"/>
                </a:cubicBezTo>
                <a:lnTo>
                  <a:pt x="15781" y="13974"/>
                </a:lnTo>
                <a:cubicBezTo>
                  <a:pt x="15781" y="13916"/>
                  <a:pt x="15757" y="13871"/>
                  <a:pt x="15728" y="13871"/>
                </a:cubicBezTo>
                <a:close/>
                <a:moveTo>
                  <a:pt x="16578" y="13871"/>
                </a:moveTo>
                <a:cubicBezTo>
                  <a:pt x="16549" y="13871"/>
                  <a:pt x="16525" y="13916"/>
                  <a:pt x="16525" y="13974"/>
                </a:cubicBezTo>
                <a:lnTo>
                  <a:pt x="16525" y="14194"/>
                </a:lnTo>
                <a:cubicBezTo>
                  <a:pt x="16525" y="14251"/>
                  <a:pt x="16549" y="14298"/>
                  <a:pt x="16578" y="14298"/>
                </a:cubicBezTo>
                <a:cubicBezTo>
                  <a:pt x="16607" y="14298"/>
                  <a:pt x="16630" y="14251"/>
                  <a:pt x="16630" y="14194"/>
                </a:cubicBezTo>
                <a:lnTo>
                  <a:pt x="16630" y="13974"/>
                </a:lnTo>
                <a:cubicBezTo>
                  <a:pt x="16630" y="13916"/>
                  <a:pt x="16607" y="13871"/>
                  <a:pt x="16578" y="13871"/>
                </a:cubicBezTo>
                <a:close/>
                <a:moveTo>
                  <a:pt x="16892" y="13871"/>
                </a:moveTo>
                <a:cubicBezTo>
                  <a:pt x="16863" y="13871"/>
                  <a:pt x="16839" y="13916"/>
                  <a:pt x="16839" y="13974"/>
                </a:cubicBezTo>
                <a:lnTo>
                  <a:pt x="16839" y="14194"/>
                </a:lnTo>
                <a:cubicBezTo>
                  <a:pt x="16839" y="14251"/>
                  <a:pt x="16863" y="14298"/>
                  <a:pt x="16892" y="14298"/>
                </a:cubicBezTo>
                <a:cubicBezTo>
                  <a:pt x="16921" y="14298"/>
                  <a:pt x="16944" y="14251"/>
                  <a:pt x="16944" y="14194"/>
                </a:cubicBezTo>
                <a:lnTo>
                  <a:pt x="16944" y="13974"/>
                </a:lnTo>
                <a:cubicBezTo>
                  <a:pt x="16944" y="13916"/>
                  <a:pt x="16921" y="13871"/>
                  <a:pt x="16892" y="13871"/>
                </a:cubicBezTo>
                <a:close/>
                <a:moveTo>
                  <a:pt x="17741" y="13871"/>
                </a:moveTo>
                <a:cubicBezTo>
                  <a:pt x="17712" y="13871"/>
                  <a:pt x="17689" y="13916"/>
                  <a:pt x="17689" y="13974"/>
                </a:cubicBezTo>
                <a:lnTo>
                  <a:pt x="17689" y="14194"/>
                </a:lnTo>
                <a:cubicBezTo>
                  <a:pt x="17689" y="14251"/>
                  <a:pt x="17712" y="14298"/>
                  <a:pt x="17741" y="14298"/>
                </a:cubicBezTo>
                <a:cubicBezTo>
                  <a:pt x="17770" y="14298"/>
                  <a:pt x="17794" y="14251"/>
                  <a:pt x="17794" y="14194"/>
                </a:cubicBezTo>
                <a:lnTo>
                  <a:pt x="17794" y="13974"/>
                </a:lnTo>
                <a:cubicBezTo>
                  <a:pt x="17794" y="13916"/>
                  <a:pt x="17770" y="13871"/>
                  <a:pt x="17741" y="13871"/>
                </a:cubicBezTo>
                <a:close/>
                <a:moveTo>
                  <a:pt x="18055" y="13871"/>
                </a:moveTo>
                <a:cubicBezTo>
                  <a:pt x="18026" y="13871"/>
                  <a:pt x="18002" y="13916"/>
                  <a:pt x="18002" y="13974"/>
                </a:cubicBezTo>
                <a:lnTo>
                  <a:pt x="18002" y="14194"/>
                </a:lnTo>
                <a:cubicBezTo>
                  <a:pt x="18002" y="14251"/>
                  <a:pt x="18026" y="14298"/>
                  <a:pt x="18055" y="14298"/>
                </a:cubicBezTo>
                <a:cubicBezTo>
                  <a:pt x="18085" y="14298"/>
                  <a:pt x="18108" y="14251"/>
                  <a:pt x="18108" y="14194"/>
                </a:cubicBezTo>
                <a:lnTo>
                  <a:pt x="18108" y="13974"/>
                </a:lnTo>
                <a:cubicBezTo>
                  <a:pt x="18108" y="13916"/>
                  <a:pt x="18085" y="13871"/>
                  <a:pt x="18055" y="13871"/>
                </a:cubicBezTo>
                <a:close/>
                <a:moveTo>
                  <a:pt x="18905" y="13871"/>
                </a:moveTo>
                <a:cubicBezTo>
                  <a:pt x="18876" y="13871"/>
                  <a:pt x="18852" y="13916"/>
                  <a:pt x="18852" y="13974"/>
                </a:cubicBezTo>
                <a:lnTo>
                  <a:pt x="18852" y="14194"/>
                </a:lnTo>
                <a:cubicBezTo>
                  <a:pt x="18852" y="14251"/>
                  <a:pt x="18876" y="14298"/>
                  <a:pt x="18905" y="14298"/>
                </a:cubicBezTo>
                <a:cubicBezTo>
                  <a:pt x="18934" y="14298"/>
                  <a:pt x="18958" y="14251"/>
                  <a:pt x="18958" y="14194"/>
                </a:cubicBezTo>
                <a:lnTo>
                  <a:pt x="18958" y="13974"/>
                </a:lnTo>
                <a:cubicBezTo>
                  <a:pt x="18958" y="13916"/>
                  <a:pt x="18934" y="13871"/>
                  <a:pt x="18905" y="13871"/>
                </a:cubicBezTo>
                <a:close/>
                <a:moveTo>
                  <a:pt x="19220" y="13871"/>
                </a:moveTo>
                <a:cubicBezTo>
                  <a:pt x="19191" y="13871"/>
                  <a:pt x="19167" y="13916"/>
                  <a:pt x="19167" y="13974"/>
                </a:cubicBezTo>
                <a:lnTo>
                  <a:pt x="19167" y="14194"/>
                </a:lnTo>
                <a:cubicBezTo>
                  <a:pt x="19167" y="14251"/>
                  <a:pt x="19191" y="14298"/>
                  <a:pt x="19220" y="14298"/>
                </a:cubicBezTo>
                <a:cubicBezTo>
                  <a:pt x="19249" y="14298"/>
                  <a:pt x="19273" y="14251"/>
                  <a:pt x="19273" y="14194"/>
                </a:cubicBezTo>
                <a:lnTo>
                  <a:pt x="19273" y="13974"/>
                </a:lnTo>
                <a:cubicBezTo>
                  <a:pt x="19273" y="13916"/>
                  <a:pt x="19249" y="13871"/>
                  <a:pt x="19220" y="13871"/>
                </a:cubicBezTo>
                <a:close/>
                <a:moveTo>
                  <a:pt x="20069" y="13871"/>
                </a:moveTo>
                <a:cubicBezTo>
                  <a:pt x="20040" y="13871"/>
                  <a:pt x="20016" y="13916"/>
                  <a:pt x="20016" y="13974"/>
                </a:cubicBezTo>
                <a:lnTo>
                  <a:pt x="20016" y="14194"/>
                </a:lnTo>
                <a:cubicBezTo>
                  <a:pt x="20016" y="14251"/>
                  <a:pt x="20040" y="14298"/>
                  <a:pt x="20069" y="14298"/>
                </a:cubicBezTo>
                <a:cubicBezTo>
                  <a:pt x="20099" y="14298"/>
                  <a:pt x="20122" y="14251"/>
                  <a:pt x="20122" y="14194"/>
                </a:cubicBezTo>
                <a:lnTo>
                  <a:pt x="20122" y="13974"/>
                </a:lnTo>
                <a:cubicBezTo>
                  <a:pt x="20122" y="13916"/>
                  <a:pt x="20099" y="13871"/>
                  <a:pt x="20069" y="13871"/>
                </a:cubicBezTo>
                <a:close/>
                <a:moveTo>
                  <a:pt x="20384" y="13871"/>
                </a:moveTo>
                <a:cubicBezTo>
                  <a:pt x="20355" y="13871"/>
                  <a:pt x="20331" y="13916"/>
                  <a:pt x="20331" y="13974"/>
                </a:cubicBezTo>
                <a:lnTo>
                  <a:pt x="20331" y="14194"/>
                </a:lnTo>
                <a:cubicBezTo>
                  <a:pt x="20331" y="14251"/>
                  <a:pt x="20355" y="14298"/>
                  <a:pt x="20384" y="14298"/>
                </a:cubicBezTo>
                <a:cubicBezTo>
                  <a:pt x="20413" y="14298"/>
                  <a:pt x="20436" y="14251"/>
                  <a:pt x="20436" y="14194"/>
                </a:cubicBezTo>
                <a:lnTo>
                  <a:pt x="20436" y="13974"/>
                </a:lnTo>
                <a:cubicBezTo>
                  <a:pt x="20436" y="13916"/>
                  <a:pt x="20413" y="13871"/>
                  <a:pt x="20384" y="13871"/>
                </a:cubicBezTo>
                <a:close/>
                <a:moveTo>
                  <a:pt x="21234" y="13871"/>
                </a:moveTo>
                <a:cubicBezTo>
                  <a:pt x="21204" y="13871"/>
                  <a:pt x="21181" y="13916"/>
                  <a:pt x="21181" y="13974"/>
                </a:cubicBezTo>
                <a:lnTo>
                  <a:pt x="21181" y="14194"/>
                </a:lnTo>
                <a:cubicBezTo>
                  <a:pt x="21181" y="14251"/>
                  <a:pt x="21204" y="14298"/>
                  <a:pt x="21234" y="14298"/>
                </a:cubicBezTo>
                <a:cubicBezTo>
                  <a:pt x="21263" y="14298"/>
                  <a:pt x="21285" y="14251"/>
                  <a:pt x="21285" y="14194"/>
                </a:cubicBezTo>
                <a:lnTo>
                  <a:pt x="21285" y="13974"/>
                </a:lnTo>
                <a:cubicBezTo>
                  <a:pt x="21285" y="13916"/>
                  <a:pt x="21263" y="13871"/>
                  <a:pt x="21234" y="13871"/>
                </a:cubicBezTo>
                <a:close/>
                <a:moveTo>
                  <a:pt x="21547" y="13871"/>
                </a:moveTo>
                <a:cubicBezTo>
                  <a:pt x="21518" y="13871"/>
                  <a:pt x="21495" y="13916"/>
                  <a:pt x="21495" y="13974"/>
                </a:cubicBezTo>
                <a:lnTo>
                  <a:pt x="21495" y="14194"/>
                </a:lnTo>
                <a:cubicBezTo>
                  <a:pt x="21495" y="14251"/>
                  <a:pt x="21518" y="14298"/>
                  <a:pt x="21547" y="14298"/>
                </a:cubicBezTo>
                <a:cubicBezTo>
                  <a:pt x="21576" y="14298"/>
                  <a:pt x="21600" y="14251"/>
                  <a:pt x="21600" y="14194"/>
                </a:cubicBezTo>
                <a:lnTo>
                  <a:pt x="21600" y="13974"/>
                </a:lnTo>
                <a:cubicBezTo>
                  <a:pt x="21600" y="13916"/>
                  <a:pt x="21576" y="13871"/>
                  <a:pt x="21547" y="13871"/>
                </a:cubicBezTo>
                <a:close/>
                <a:moveTo>
                  <a:pt x="53" y="14601"/>
                </a:moveTo>
                <a:cubicBezTo>
                  <a:pt x="24" y="14601"/>
                  <a:pt x="0" y="14646"/>
                  <a:pt x="0" y="14704"/>
                </a:cubicBezTo>
                <a:lnTo>
                  <a:pt x="0" y="14924"/>
                </a:lnTo>
                <a:cubicBezTo>
                  <a:pt x="0" y="14981"/>
                  <a:pt x="24" y="15028"/>
                  <a:pt x="53" y="15028"/>
                </a:cubicBezTo>
                <a:cubicBezTo>
                  <a:pt x="82" y="15028"/>
                  <a:pt x="106" y="14981"/>
                  <a:pt x="106" y="14924"/>
                </a:cubicBezTo>
                <a:lnTo>
                  <a:pt x="106" y="14704"/>
                </a:lnTo>
                <a:cubicBezTo>
                  <a:pt x="106" y="14646"/>
                  <a:pt x="82" y="14601"/>
                  <a:pt x="53" y="14601"/>
                </a:cubicBezTo>
                <a:close/>
                <a:moveTo>
                  <a:pt x="367" y="14601"/>
                </a:moveTo>
                <a:cubicBezTo>
                  <a:pt x="338" y="14601"/>
                  <a:pt x="315" y="14646"/>
                  <a:pt x="315" y="14704"/>
                </a:cubicBezTo>
                <a:lnTo>
                  <a:pt x="315" y="14924"/>
                </a:lnTo>
                <a:cubicBezTo>
                  <a:pt x="315" y="14981"/>
                  <a:pt x="338" y="15028"/>
                  <a:pt x="367" y="15028"/>
                </a:cubicBezTo>
                <a:cubicBezTo>
                  <a:pt x="397" y="15028"/>
                  <a:pt x="420" y="14981"/>
                  <a:pt x="420" y="14924"/>
                </a:cubicBezTo>
                <a:lnTo>
                  <a:pt x="420" y="14704"/>
                </a:lnTo>
                <a:cubicBezTo>
                  <a:pt x="420" y="14646"/>
                  <a:pt x="397" y="14601"/>
                  <a:pt x="367" y="14601"/>
                </a:cubicBezTo>
                <a:close/>
                <a:moveTo>
                  <a:pt x="1217" y="14601"/>
                </a:moveTo>
                <a:cubicBezTo>
                  <a:pt x="1188" y="14601"/>
                  <a:pt x="1164" y="14646"/>
                  <a:pt x="1164" y="14704"/>
                </a:cubicBezTo>
                <a:lnTo>
                  <a:pt x="1164" y="14924"/>
                </a:lnTo>
                <a:cubicBezTo>
                  <a:pt x="1164" y="14981"/>
                  <a:pt x="1188" y="15028"/>
                  <a:pt x="1217" y="15028"/>
                </a:cubicBezTo>
                <a:cubicBezTo>
                  <a:pt x="1246" y="15028"/>
                  <a:pt x="1270" y="14981"/>
                  <a:pt x="1270" y="14924"/>
                </a:cubicBezTo>
                <a:lnTo>
                  <a:pt x="1270" y="14704"/>
                </a:lnTo>
                <a:cubicBezTo>
                  <a:pt x="1270" y="14646"/>
                  <a:pt x="1246" y="14601"/>
                  <a:pt x="1217" y="14601"/>
                </a:cubicBezTo>
                <a:close/>
                <a:moveTo>
                  <a:pt x="1532" y="14601"/>
                </a:moveTo>
                <a:cubicBezTo>
                  <a:pt x="1503" y="14601"/>
                  <a:pt x="1479" y="14646"/>
                  <a:pt x="1479" y="14704"/>
                </a:cubicBezTo>
                <a:lnTo>
                  <a:pt x="1479" y="14924"/>
                </a:lnTo>
                <a:cubicBezTo>
                  <a:pt x="1479" y="14981"/>
                  <a:pt x="1503" y="15028"/>
                  <a:pt x="1532" y="15028"/>
                </a:cubicBezTo>
                <a:cubicBezTo>
                  <a:pt x="1561" y="15028"/>
                  <a:pt x="1584" y="14981"/>
                  <a:pt x="1584" y="14924"/>
                </a:cubicBezTo>
                <a:lnTo>
                  <a:pt x="1584" y="14704"/>
                </a:lnTo>
                <a:cubicBezTo>
                  <a:pt x="1584" y="14646"/>
                  <a:pt x="1561" y="14601"/>
                  <a:pt x="1532" y="14601"/>
                </a:cubicBezTo>
                <a:close/>
                <a:moveTo>
                  <a:pt x="2380" y="14601"/>
                </a:moveTo>
                <a:cubicBezTo>
                  <a:pt x="2351" y="14601"/>
                  <a:pt x="2329" y="14646"/>
                  <a:pt x="2329" y="14704"/>
                </a:cubicBezTo>
                <a:lnTo>
                  <a:pt x="2329" y="14924"/>
                </a:lnTo>
                <a:cubicBezTo>
                  <a:pt x="2329" y="14981"/>
                  <a:pt x="2351" y="15028"/>
                  <a:pt x="2380" y="15028"/>
                </a:cubicBezTo>
                <a:cubicBezTo>
                  <a:pt x="2409" y="15028"/>
                  <a:pt x="2433" y="14981"/>
                  <a:pt x="2433" y="14924"/>
                </a:cubicBezTo>
                <a:lnTo>
                  <a:pt x="2433" y="14704"/>
                </a:lnTo>
                <a:cubicBezTo>
                  <a:pt x="2433" y="14646"/>
                  <a:pt x="2409" y="14601"/>
                  <a:pt x="2380" y="14601"/>
                </a:cubicBezTo>
                <a:close/>
                <a:moveTo>
                  <a:pt x="2695" y="14601"/>
                </a:moveTo>
                <a:cubicBezTo>
                  <a:pt x="2666" y="14601"/>
                  <a:pt x="2643" y="14646"/>
                  <a:pt x="2643" y="14704"/>
                </a:cubicBezTo>
                <a:lnTo>
                  <a:pt x="2643" y="14924"/>
                </a:lnTo>
                <a:cubicBezTo>
                  <a:pt x="2643" y="14981"/>
                  <a:pt x="2666" y="15028"/>
                  <a:pt x="2695" y="15028"/>
                </a:cubicBezTo>
                <a:cubicBezTo>
                  <a:pt x="2724" y="15028"/>
                  <a:pt x="2748" y="14981"/>
                  <a:pt x="2748" y="14924"/>
                </a:cubicBezTo>
                <a:lnTo>
                  <a:pt x="2748" y="14704"/>
                </a:lnTo>
                <a:cubicBezTo>
                  <a:pt x="2748" y="14646"/>
                  <a:pt x="2724" y="14601"/>
                  <a:pt x="2695" y="14601"/>
                </a:cubicBezTo>
                <a:close/>
                <a:moveTo>
                  <a:pt x="3545" y="14601"/>
                </a:moveTo>
                <a:cubicBezTo>
                  <a:pt x="3516" y="14601"/>
                  <a:pt x="3492" y="14646"/>
                  <a:pt x="3492" y="14704"/>
                </a:cubicBezTo>
                <a:lnTo>
                  <a:pt x="3492" y="14924"/>
                </a:lnTo>
                <a:cubicBezTo>
                  <a:pt x="3492" y="14981"/>
                  <a:pt x="3516" y="15028"/>
                  <a:pt x="3545" y="15028"/>
                </a:cubicBezTo>
                <a:cubicBezTo>
                  <a:pt x="3574" y="15028"/>
                  <a:pt x="3598" y="14981"/>
                  <a:pt x="3598" y="14924"/>
                </a:cubicBezTo>
                <a:lnTo>
                  <a:pt x="3598" y="14704"/>
                </a:lnTo>
                <a:cubicBezTo>
                  <a:pt x="3598" y="14646"/>
                  <a:pt x="3574" y="14601"/>
                  <a:pt x="3545" y="14601"/>
                </a:cubicBezTo>
                <a:close/>
                <a:moveTo>
                  <a:pt x="3859" y="14601"/>
                </a:moveTo>
                <a:cubicBezTo>
                  <a:pt x="3830" y="14601"/>
                  <a:pt x="3806" y="14646"/>
                  <a:pt x="3806" y="14704"/>
                </a:cubicBezTo>
                <a:lnTo>
                  <a:pt x="3806" y="14924"/>
                </a:lnTo>
                <a:cubicBezTo>
                  <a:pt x="3806" y="14981"/>
                  <a:pt x="3830" y="15028"/>
                  <a:pt x="3859" y="15028"/>
                </a:cubicBezTo>
                <a:cubicBezTo>
                  <a:pt x="3888" y="15028"/>
                  <a:pt x="3912" y="14981"/>
                  <a:pt x="3912" y="14924"/>
                </a:cubicBezTo>
                <a:lnTo>
                  <a:pt x="3912" y="14704"/>
                </a:lnTo>
                <a:cubicBezTo>
                  <a:pt x="3912" y="14646"/>
                  <a:pt x="3888" y="14601"/>
                  <a:pt x="3859" y="14601"/>
                </a:cubicBezTo>
                <a:close/>
                <a:moveTo>
                  <a:pt x="4709" y="14601"/>
                </a:moveTo>
                <a:cubicBezTo>
                  <a:pt x="4680" y="14601"/>
                  <a:pt x="4656" y="14646"/>
                  <a:pt x="4656" y="14704"/>
                </a:cubicBezTo>
                <a:lnTo>
                  <a:pt x="4656" y="14924"/>
                </a:lnTo>
                <a:cubicBezTo>
                  <a:pt x="4656" y="14981"/>
                  <a:pt x="4680" y="15028"/>
                  <a:pt x="4709" y="15028"/>
                </a:cubicBezTo>
                <a:cubicBezTo>
                  <a:pt x="4738" y="15028"/>
                  <a:pt x="4762" y="14981"/>
                  <a:pt x="4762" y="14924"/>
                </a:cubicBezTo>
                <a:lnTo>
                  <a:pt x="4762" y="14704"/>
                </a:lnTo>
                <a:cubicBezTo>
                  <a:pt x="4762" y="14646"/>
                  <a:pt x="4738" y="14601"/>
                  <a:pt x="4709" y="14601"/>
                </a:cubicBezTo>
                <a:close/>
                <a:moveTo>
                  <a:pt x="5023" y="14601"/>
                </a:moveTo>
                <a:cubicBezTo>
                  <a:pt x="4994" y="14601"/>
                  <a:pt x="4970" y="14646"/>
                  <a:pt x="4970" y="14704"/>
                </a:cubicBezTo>
                <a:lnTo>
                  <a:pt x="4970" y="14924"/>
                </a:lnTo>
                <a:cubicBezTo>
                  <a:pt x="4970" y="14981"/>
                  <a:pt x="4994" y="15028"/>
                  <a:pt x="5023" y="15028"/>
                </a:cubicBezTo>
                <a:cubicBezTo>
                  <a:pt x="5053" y="15028"/>
                  <a:pt x="5076" y="14981"/>
                  <a:pt x="5076" y="14924"/>
                </a:cubicBezTo>
                <a:lnTo>
                  <a:pt x="5076" y="14704"/>
                </a:lnTo>
                <a:cubicBezTo>
                  <a:pt x="5076" y="14646"/>
                  <a:pt x="5053" y="14601"/>
                  <a:pt x="5023" y="14601"/>
                </a:cubicBezTo>
                <a:close/>
                <a:moveTo>
                  <a:pt x="5873" y="14601"/>
                </a:moveTo>
                <a:cubicBezTo>
                  <a:pt x="5844" y="14601"/>
                  <a:pt x="5820" y="14646"/>
                  <a:pt x="5820" y="14704"/>
                </a:cubicBezTo>
                <a:lnTo>
                  <a:pt x="5820" y="14924"/>
                </a:lnTo>
                <a:cubicBezTo>
                  <a:pt x="5820" y="14981"/>
                  <a:pt x="5844" y="15028"/>
                  <a:pt x="5873" y="15028"/>
                </a:cubicBezTo>
                <a:cubicBezTo>
                  <a:pt x="5902" y="15028"/>
                  <a:pt x="5926" y="14981"/>
                  <a:pt x="5926" y="14924"/>
                </a:cubicBezTo>
                <a:lnTo>
                  <a:pt x="5926" y="14704"/>
                </a:lnTo>
                <a:cubicBezTo>
                  <a:pt x="5926" y="14646"/>
                  <a:pt x="5902" y="14601"/>
                  <a:pt x="5873" y="14601"/>
                </a:cubicBezTo>
                <a:close/>
                <a:moveTo>
                  <a:pt x="6188" y="14601"/>
                </a:moveTo>
                <a:cubicBezTo>
                  <a:pt x="6159" y="14601"/>
                  <a:pt x="6135" y="14646"/>
                  <a:pt x="6135" y="14704"/>
                </a:cubicBezTo>
                <a:lnTo>
                  <a:pt x="6135" y="14924"/>
                </a:lnTo>
                <a:cubicBezTo>
                  <a:pt x="6135" y="14981"/>
                  <a:pt x="6159" y="15028"/>
                  <a:pt x="6188" y="15028"/>
                </a:cubicBezTo>
                <a:cubicBezTo>
                  <a:pt x="6217" y="15028"/>
                  <a:pt x="6240" y="14981"/>
                  <a:pt x="6240" y="14924"/>
                </a:cubicBezTo>
                <a:lnTo>
                  <a:pt x="6240" y="14704"/>
                </a:lnTo>
                <a:cubicBezTo>
                  <a:pt x="6240" y="14646"/>
                  <a:pt x="6217" y="14601"/>
                  <a:pt x="6188" y="14601"/>
                </a:cubicBezTo>
                <a:close/>
                <a:moveTo>
                  <a:pt x="7036" y="14601"/>
                </a:moveTo>
                <a:cubicBezTo>
                  <a:pt x="7007" y="14601"/>
                  <a:pt x="6984" y="14646"/>
                  <a:pt x="6984" y="14704"/>
                </a:cubicBezTo>
                <a:lnTo>
                  <a:pt x="6984" y="14924"/>
                </a:lnTo>
                <a:cubicBezTo>
                  <a:pt x="6984" y="14981"/>
                  <a:pt x="7007" y="15028"/>
                  <a:pt x="7036" y="15028"/>
                </a:cubicBezTo>
                <a:cubicBezTo>
                  <a:pt x="7065" y="15028"/>
                  <a:pt x="7089" y="14981"/>
                  <a:pt x="7089" y="14924"/>
                </a:cubicBezTo>
                <a:lnTo>
                  <a:pt x="7089" y="14704"/>
                </a:lnTo>
                <a:cubicBezTo>
                  <a:pt x="7089" y="14646"/>
                  <a:pt x="7065" y="14601"/>
                  <a:pt x="7036" y="14601"/>
                </a:cubicBezTo>
                <a:close/>
                <a:moveTo>
                  <a:pt x="7351" y="14601"/>
                </a:moveTo>
                <a:cubicBezTo>
                  <a:pt x="7322" y="14601"/>
                  <a:pt x="7299" y="14646"/>
                  <a:pt x="7299" y="14704"/>
                </a:cubicBezTo>
                <a:lnTo>
                  <a:pt x="7299" y="14924"/>
                </a:lnTo>
                <a:cubicBezTo>
                  <a:pt x="7299" y="14981"/>
                  <a:pt x="7322" y="15028"/>
                  <a:pt x="7351" y="15028"/>
                </a:cubicBezTo>
                <a:cubicBezTo>
                  <a:pt x="7380" y="15028"/>
                  <a:pt x="7404" y="14981"/>
                  <a:pt x="7404" y="14924"/>
                </a:cubicBezTo>
                <a:lnTo>
                  <a:pt x="7404" y="14704"/>
                </a:lnTo>
                <a:cubicBezTo>
                  <a:pt x="7404" y="14646"/>
                  <a:pt x="7380" y="14601"/>
                  <a:pt x="7351" y="14601"/>
                </a:cubicBezTo>
                <a:close/>
                <a:moveTo>
                  <a:pt x="8201" y="14601"/>
                </a:moveTo>
                <a:cubicBezTo>
                  <a:pt x="8171" y="14601"/>
                  <a:pt x="8148" y="14646"/>
                  <a:pt x="8148" y="14704"/>
                </a:cubicBezTo>
                <a:lnTo>
                  <a:pt x="8148" y="14924"/>
                </a:lnTo>
                <a:cubicBezTo>
                  <a:pt x="8148" y="14981"/>
                  <a:pt x="8171" y="15028"/>
                  <a:pt x="8201" y="15028"/>
                </a:cubicBezTo>
                <a:cubicBezTo>
                  <a:pt x="8230" y="15028"/>
                  <a:pt x="8254" y="14981"/>
                  <a:pt x="8254" y="14924"/>
                </a:cubicBezTo>
                <a:lnTo>
                  <a:pt x="8254" y="14704"/>
                </a:lnTo>
                <a:cubicBezTo>
                  <a:pt x="8254" y="14646"/>
                  <a:pt x="8230" y="14601"/>
                  <a:pt x="8201" y="14601"/>
                </a:cubicBezTo>
                <a:close/>
                <a:moveTo>
                  <a:pt x="8515" y="14601"/>
                </a:moveTo>
                <a:cubicBezTo>
                  <a:pt x="8486" y="14601"/>
                  <a:pt x="8462" y="14646"/>
                  <a:pt x="8462" y="14704"/>
                </a:cubicBezTo>
                <a:lnTo>
                  <a:pt x="8462" y="14924"/>
                </a:lnTo>
                <a:cubicBezTo>
                  <a:pt x="8462" y="14981"/>
                  <a:pt x="8486" y="15028"/>
                  <a:pt x="8515" y="15028"/>
                </a:cubicBezTo>
                <a:cubicBezTo>
                  <a:pt x="8544" y="15028"/>
                  <a:pt x="8568" y="14981"/>
                  <a:pt x="8568" y="14924"/>
                </a:cubicBezTo>
                <a:lnTo>
                  <a:pt x="8568" y="14704"/>
                </a:lnTo>
                <a:cubicBezTo>
                  <a:pt x="8568" y="14646"/>
                  <a:pt x="8544" y="14601"/>
                  <a:pt x="8515" y="14601"/>
                </a:cubicBezTo>
                <a:close/>
                <a:moveTo>
                  <a:pt x="9365" y="14601"/>
                </a:moveTo>
                <a:cubicBezTo>
                  <a:pt x="9336" y="14601"/>
                  <a:pt x="9312" y="14646"/>
                  <a:pt x="9312" y="14704"/>
                </a:cubicBezTo>
                <a:lnTo>
                  <a:pt x="9312" y="14924"/>
                </a:lnTo>
                <a:cubicBezTo>
                  <a:pt x="9312" y="14981"/>
                  <a:pt x="9336" y="15028"/>
                  <a:pt x="9365" y="15028"/>
                </a:cubicBezTo>
                <a:cubicBezTo>
                  <a:pt x="9394" y="15028"/>
                  <a:pt x="9418" y="14981"/>
                  <a:pt x="9418" y="14924"/>
                </a:cubicBezTo>
                <a:lnTo>
                  <a:pt x="9418" y="14704"/>
                </a:lnTo>
                <a:cubicBezTo>
                  <a:pt x="9418" y="14646"/>
                  <a:pt x="9394" y="14601"/>
                  <a:pt x="9365" y="14601"/>
                </a:cubicBezTo>
                <a:close/>
                <a:moveTo>
                  <a:pt x="9679" y="14601"/>
                </a:moveTo>
                <a:cubicBezTo>
                  <a:pt x="9650" y="14601"/>
                  <a:pt x="9626" y="14646"/>
                  <a:pt x="9626" y="14704"/>
                </a:cubicBezTo>
                <a:lnTo>
                  <a:pt x="9626" y="14924"/>
                </a:lnTo>
                <a:cubicBezTo>
                  <a:pt x="9626" y="14981"/>
                  <a:pt x="9650" y="15028"/>
                  <a:pt x="9679" y="15028"/>
                </a:cubicBezTo>
                <a:cubicBezTo>
                  <a:pt x="9708" y="15028"/>
                  <a:pt x="9732" y="14981"/>
                  <a:pt x="9732" y="14924"/>
                </a:cubicBezTo>
                <a:lnTo>
                  <a:pt x="9732" y="14704"/>
                </a:lnTo>
                <a:cubicBezTo>
                  <a:pt x="9732" y="14646"/>
                  <a:pt x="9708" y="14601"/>
                  <a:pt x="9679" y="14601"/>
                </a:cubicBezTo>
                <a:close/>
                <a:moveTo>
                  <a:pt x="10529" y="14601"/>
                </a:moveTo>
                <a:cubicBezTo>
                  <a:pt x="10500" y="14601"/>
                  <a:pt x="10476" y="14646"/>
                  <a:pt x="10476" y="14704"/>
                </a:cubicBezTo>
                <a:lnTo>
                  <a:pt x="10476" y="14924"/>
                </a:lnTo>
                <a:cubicBezTo>
                  <a:pt x="10476" y="14981"/>
                  <a:pt x="10500" y="15028"/>
                  <a:pt x="10529" y="15028"/>
                </a:cubicBezTo>
                <a:cubicBezTo>
                  <a:pt x="10558" y="15028"/>
                  <a:pt x="10582" y="14981"/>
                  <a:pt x="10582" y="14924"/>
                </a:cubicBezTo>
                <a:lnTo>
                  <a:pt x="10582" y="14704"/>
                </a:lnTo>
                <a:cubicBezTo>
                  <a:pt x="10582" y="14646"/>
                  <a:pt x="10558" y="14601"/>
                  <a:pt x="10529" y="14601"/>
                </a:cubicBezTo>
                <a:close/>
                <a:moveTo>
                  <a:pt x="10844" y="14601"/>
                </a:moveTo>
                <a:cubicBezTo>
                  <a:pt x="10814" y="14601"/>
                  <a:pt x="10791" y="14646"/>
                  <a:pt x="10791" y="14704"/>
                </a:cubicBezTo>
                <a:lnTo>
                  <a:pt x="10791" y="14924"/>
                </a:lnTo>
                <a:cubicBezTo>
                  <a:pt x="10791" y="14981"/>
                  <a:pt x="10814" y="15028"/>
                  <a:pt x="10844" y="15028"/>
                </a:cubicBezTo>
                <a:cubicBezTo>
                  <a:pt x="10873" y="15028"/>
                  <a:pt x="10895" y="14981"/>
                  <a:pt x="10895" y="14924"/>
                </a:cubicBezTo>
                <a:lnTo>
                  <a:pt x="10895" y="14704"/>
                </a:lnTo>
                <a:cubicBezTo>
                  <a:pt x="10895" y="14646"/>
                  <a:pt x="10873" y="14601"/>
                  <a:pt x="10844" y="14601"/>
                </a:cubicBezTo>
                <a:close/>
                <a:moveTo>
                  <a:pt x="11692" y="14601"/>
                </a:moveTo>
                <a:cubicBezTo>
                  <a:pt x="11663" y="14601"/>
                  <a:pt x="11640" y="14646"/>
                  <a:pt x="11640" y="14704"/>
                </a:cubicBezTo>
                <a:lnTo>
                  <a:pt x="11640" y="14924"/>
                </a:lnTo>
                <a:cubicBezTo>
                  <a:pt x="11640" y="14981"/>
                  <a:pt x="11663" y="15028"/>
                  <a:pt x="11692" y="15028"/>
                </a:cubicBezTo>
                <a:cubicBezTo>
                  <a:pt x="11721" y="15028"/>
                  <a:pt x="11745" y="14981"/>
                  <a:pt x="11745" y="14924"/>
                </a:cubicBezTo>
                <a:lnTo>
                  <a:pt x="11745" y="14704"/>
                </a:lnTo>
                <a:cubicBezTo>
                  <a:pt x="11745" y="14646"/>
                  <a:pt x="11721" y="14601"/>
                  <a:pt x="11692" y="14601"/>
                </a:cubicBezTo>
                <a:close/>
                <a:moveTo>
                  <a:pt x="12007" y="14601"/>
                </a:moveTo>
                <a:cubicBezTo>
                  <a:pt x="11978" y="14601"/>
                  <a:pt x="11955" y="14646"/>
                  <a:pt x="11955" y="14704"/>
                </a:cubicBezTo>
                <a:lnTo>
                  <a:pt x="11955" y="14924"/>
                </a:lnTo>
                <a:cubicBezTo>
                  <a:pt x="11955" y="14981"/>
                  <a:pt x="11978" y="15028"/>
                  <a:pt x="12007" y="15028"/>
                </a:cubicBezTo>
                <a:cubicBezTo>
                  <a:pt x="12036" y="15028"/>
                  <a:pt x="12060" y="14981"/>
                  <a:pt x="12060" y="14924"/>
                </a:cubicBezTo>
                <a:lnTo>
                  <a:pt x="12060" y="14704"/>
                </a:lnTo>
                <a:cubicBezTo>
                  <a:pt x="12060" y="14646"/>
                  <a:pt x="12036" y="14601"/>
                  <a:pt x="12007" y="14601"/>
                </a:cubicBezTo>
                <a:close/>
                <a:moveTo>
                  <a:pt x="12856" y="14601"/>
                </a:moveTo>
                <a:cubicBezTo>
                  <a:pt x="12827" y="14601"/>
                  <a:pt x="12804" y="14646"/>
                  <a:pt x="12804" y="14704"/>
                </a:cubicBezTo>
                <a:lnTo>
                  <a:pt x="12804" y="14924"/>
                </a:lnTo>
                <a:cubicBezTo>
                  <a:pt x="12804" y="14981"/>
                  <a:pt x="12827" y="15028"/>
                  <a:pt x="12856" y="15028"/>
                </a:cubicBezTo>
                <a:cubicBezTo>
                  <a:pt x="12886" y="15028"/>
                  <a:pt x="12909" y="14981"/>
                  <a:pt x="12909" y="14924"/>
                </a:cubicBezTo>
                <a:lnTo>
                  <a:pt x="12909" y="14704"/>
                </a:lnTo>
                <a:cubicBezTo>
                  <a:pt x="12909" y="14646"/>
                  <a:pt x="12886" y="14601"/>
                  <a:pt x="12856" y="14601"/>
                </a:cubicBezTo>
                <a:close/>
                <a:moveTo>
                  <a:pt x="13171" y="14601"/>
                </a:moveTo>
                <a:cubicBezTo>
                  <a:pt x="13142" y="14601"/>
                  <a:pt x="13118" y="14646"/>
                  <a:pt x="13118" y="14704"/>
                </a:cubicBezTo>
                <a:lnTo>
                  <a:pt x="13118" y="14924"/>
                </a:lnTo>
                <a:cubicBezTo>
                  <a:pt x="13118" y="14981"/>
                  <a:pt x="13142" y="15028"/>
                  <a:pt x="13171" y="15028"/>
                </a:cubicBezTo>
                <a:cubicBezTo>
                  <a:pt x="13200" y="15028"/>
                  <a:pt x="13224" y="14981"/>
                  <a:pt x="13224" y="14924"/>
                </a:cubicBezTo>
                <a:lnTo>
                  <a:pt x="13224" y="14704"/>
                </a:lnTo>
                <a:cubicBezTo>
                  <a:pt x="13224" y="14646"/>
                  <a:pt x="13200" y="14601"/>
                  <a:pt x="13171" y="14601"/>
                </a:cubicBezTo>
                <a:close/>
                <a:moveTo>
                  <a:pt x="14021" y="14601"/>
                </a:moveTo>
                <a:cubicBezTo>
                  <a:pt x="13992" y="14601"/>
                  <a:pt x="13968" y="14646"/>
                  <a:pt x="13968" y="14704"/>
                </a:cubicBezTo>
                <a:lnTo>
                  <a:pt x="13968" y="14924"/>
                </a:lnTo>
                <a:cubicBezTo>
                  <a:pt x="13968" y="14981"/>
                  <a:pt x="13992" y="15028"/>
                  <a:pt x="14021" y="15028"/>
                </a:cubicBezTo>
                <a:cubicBezTo>
                  <a:pt x="14050" y="15028"/>
                  <a:pt x="14074" y="14981"/>
                  <a:pt x="14074" y="14924"/>
                </a:cubicBezTo>
                <a:lnTo>
                  <a:pt x="14074" y="14704"/>
                </a:lnTo>
                <a:cubicBezTo>
                  <a:pt x="14074" y="14646"/>
                  <a:pt x="14050" y="14601"/>
                  <a:pt x="14021" y="14601"/>
                </a:cubicBezTo>
                <a:close/>
                <a:moveTo>
                  <a:pt x="14335" y="14601"/>
                </a:moveTo>
                <a:cubicBezTo>
                  <a:pt x="14306" y="14601"/>
                  <a:pt x="14282" y="14646"/>
                  <a:pt x="14282" y="14704"/>
                </a:cubicBezTo>
                <a:lnTo>
                  <a:pt x="14282" y="14924"/>
                </a:lnTo>
                <a:cubicBezTo>
                  <a:pt x="14282" y="14981"/>
                  <a:pt x="14306" y="15028"/>
                  <a:pt x="14335" y="15028"/>
                </a:cubicBezTo>
                <a:cubicBezTo>
                  <a:pt x="14364" y="15028"/>
                  <a:pt x="14388" y="14981"/>
                  <a:pt x="14388" y="14924"/>
                </a:cubicBezTo>
                <a:lnTo>
                  <a:pt x="14388" y="14704"/>
                </a:lnTo>
                <a:cubicBezTo>
                  <a:pt x="14388" y="14646"/>
                  <a:pt x="14364" y="14601"/>
                  <a:pt x="14335" y="14601"/>
                </a:cubicBezTo>
                <a:close/>
                <a:moveTo>
                  <a:pt x="15185" y="14601"/>
                </a:moveTo>
                <a:cubicBezTo>
                  <a:pt x="15156" y="14601"/>
                  <a:pt x="15132" y="14646"/>
                  <a:pt x="15132" y="14704"/>
                </a:cubicBezTo>
                <a:lnTo>
                  <a:pt x="15132" y="14924"/>
                </a:lnTo>
                <a:cubicBezTo>
                  <a:pt x="15132" y="14981"/>
                  <a:pt x="15156" y="15028"/>
                  <a:pt x="15185" y="15028"/>
                </a:cubicBezTo>
                <a:cubicBezTo>
                  <a:pt x="15214" y="15028"/>
                  <a:pt x="15237" y="14981"/>
                  <a:pt x="15237" y="14924"/>
                </a:cubicBezTo>
                <a:lnTo>
                  <a:pt x="15237" y="14704"/>
                </a:lnTo>
                <a:cubicBezTo>
                  <a:pt x="15237" y="14646"/>
                  <a:pt x="15214" y="14601"/>
                  <a:pt x="15185" y="14601"/>
                </a:cubicBezTo>
                <a:close/>
                <a:moveTo>
                  <a:pt x="15500" y="14601"/>
                </a:moveTo>
                <a:cubicBezTo>
                  <a:pt x="15470" y="14601"/>
                  <a:pt x="15447" y="14646"/>
                  <a:pt x="15447" y="14704"/>
                </a:cubicBezTo>
                <a:lnTo>
                  <a:pt x="15447" y="14924"/>
                </a:lnTo>
                <a:cubicBezTo>
                  <a:pt x="15447" y="14981"/>
                  <a:pt x="15470" y="15028"/>
                  <a:pt x="15500" y="15028"/>
                </a:cubicBezTo>
                <a:cubicBezTo>
                  <a:pt x="15529" y="15028"/>
                  <a:pt x="15551" y="14981"/>
                  <a:pt x="15551" y="14924"/>
                </a:cubicBezTo>
                <a:lnTo>
                  <a:pt x="15551" y="14704"/>
                </a:lnTo>
                <a:cubicBezTo>
                  <a:pt x="15551" y="14646"/>
                  <a:pt x="15529" y="14601"/>
                  <a:pt x="15500" y="14601"/>
                </a:cubicBezTo>
                <a:close/>
                <a:moveTo>
                  <a:pt x="16349" y="14601"/>
                </a:moveTo>
                <a:cubicBezTo>
                  <a:pt x="16320" y="14601"/>
                  <a:pt x="16296" y="14646"/>
                  <a:pt x="16296" y="14704"/>
                </a:cubicBezTo>
                <a:lnTo>
                  <a:pt x="16296" y="14924"/>
                </a:lnTo>
                <a:cubicBezTo>
                  <a:pt x="16296" y="14981"/>
                  <a:pt x="16320" y="15028"/>
                  <a:pt x="16349" y="15028"/>
                </a:cubicBezTo>
                <a:cubicBezTo>
                  <a:pt x="16378" y="15028"/>
                  <a:pt x="16401" y="14981"/>
                  <a:pt x="16401" y="14924"/>
                </a:cubicBezTo>
                <a:lnTo>
                  <a:pt x="16401" y="14704"/>
                </a:lnTo>
                <a:cubicBezTo>
                  <a:pt x="16401" y="14646"/>
                  <a:pt x="16378" y="14601"/>
                  <a:pt x="16349" y="14601"/>
                </a:cubicBezTo>
                <a:close/>
                <a:moveTo>
                  <a:pt x="16663" y="14601"/>
                </a:moveTo>
                <a:cubicBezTo>
                  <a:pt x="16634" y="14601"/>
                  <a:pt x="16611" y="14646"/>
                  <a:pt x="16611" y="14704"/>
                </a:cubicBezTo>
                <a:lnTo>
                  <a:pt x="16611" y="14924"/>
                </a:lnTo>
                <a:cubicBezTo>
                  <a:pt x="16611" y="14981"/>
                  <a:pt x="16634" y="15028"/>
                  <a:pt x="16663" y="15028"/>
                </a:cubicBezTo>
                <a:cubicBezTo>
                  <a:pt x="16692" y="15028"/>
                  <a:pt x="16716" y="14981"/>
                  <a:pt x="16716" y="14924"/>
                </a:cubicBezTo>
                <a:lnTo>
                  <a:pt x="16716" y="14704"/>
                </a:lnTo>
                <a:cubicBezTo>
                  <a:pt x="16716" y="14646"/>
                  <a:pt x="16692" y="14601"/>
                  <a:pt x="16663" y="14601"/>
                </a:cubicBezTo>
                <a:close/>
                <a:moveTo>
                  <a:pt x="17512" y="14601"/>
                </a:moveTo>
                <a:cubicBezTo>
                  <a:pt x="17483" y="14601"/>
                  <a:pt x="17459" y="14646"/>
                  <a:pt x="17459" y="14704"/>
                </a:cubicBezTo>
                <a:lnTo>
                  <a:pt x="17459" y="14924"/>
                </a:lnTo>
                <a:cubicBezTo>
                  <a:pt x="17459" y="14981"/>
                  <a:pt x="17483" y="15028"/>
                  <a:pt x="17512" y="15028"/>
                </a:cubicBezTo>
                <a:cubicBezTo>
                  <a:pt x="17541" y="15028"/>
                  <a:pt x="17565" y="14981"/>
                  <a:pt x="17565" y="14924"/>
                </a:cubicBezTo>
                <a:lnTo>
                  <a:pt x="17565" y="14704"/>
                </a:lnTo>
                <a:cubicBezTo>
                  <a:pt x="17565" y="14646"/>
                  <a:pt x="17541" y="14601"/>
                  <a:pt x="17512" y="14601"/>
                </a:cubicBezTo>
                <a:close/>
                <a:moveTo>
                  <a:pt x="17827" y="14601"/>
                </a:moveTo>
                <a:cubicBezTo>
                  <a:pt x="17798" y="14601"/>
                  <a:pt x="17774" y="14646"/>
                  <a:pt x="17774" y="14704"/>
                </a:cubicBezTo>
                <a:lnTo>
                  <a:pt x="17774" y="14924"/>
                </a:lnTo>
                <a:cubicBezTo>
                  <a:pt x="17774" y="14981"/>
                  <a:pt x="17798" y="15028"/>
                  <a:pt x="17827" y="15028"/>
                </a:cubicBezTo>
                <a:cubicBezTo>
                  <a:pt x="17856" y="15028"/>
                  <a:pt x="17880" y="14981"/>
                  <a:pt x="17880" y="14924"/>
                </a:cubicBezTo>
                <a:lnTo>
                  <a:pt x="17880" y="14704"/>
                </a:lnTo>
                <a:cubicBezTo>
                  <a:pt x="17880" y="14646"/>
                  <a:pt x="17856" y="14601"/>
                  <a:pt x="17827" y="14601"/>
                </a:cubicBezTo>
                <a:close/>
                <a:moveTo>
                  <a:pt x="18677" y="14601"/>
                </a:moveTo>
                <a:cubicBezTo>
                  <a:pt x="18648" y="14601"/>
                  <a:pt x="18624" y="14646"/>
                  <a:pt x="18624" y="14704"/>
                </a:cubicBezTo>
                <a:lnTo>
                  <a:pt x="18624" y="14924"/>
                </a:lnTo>
                <a:cubicBezTo>
                  <a:pt x="18624" y="14981"/>
                  <a:pt x="18648" y="15028"/>
                  <a:pt x="18677" y="15028"/>
                </a:cubicBezTo>
                <a:cubicBezTo>
                  <a:pt x="18706" y="15028"/>
                  <a:pt x="18730" y="14981"/>
                  <a:pt x="18730" y="14924"/>
                </a:cubicBezTo>
                <a:lnTo>
                  <a:pt x="18730" y="14704"/>
                </a:lnTo>
                <a:cubicBezTo>
                  <a:pt x="18730" y="14646"/>
                  <a:pt x="18706" y="14601"/>
                  <a:pt x="18677" y="14601"/>
                </a:cubicBezTo>
                <a:close/>
                <a:moveTo>
                  <a:pt x="18991" y="14601"/>
                </a:moveTo>
                <a:cubicBezTo>
                  <a:pt x="18962" y="14601"/>
                  <a:pt x="18938" y="14646"/>
                  <a:pt x="18938" y="14704"/>
                </a:cubicBezTo>
                <a:lnTo>
                  <a:pt x="18938" y="14924"/>
                </a:lnTo>
                <a:cubicBezTo>
                  <a:pt x="18938" y="14981"/>
                  <a:pt x="18962" y="15028"/>
                  <a:pt x="18991" y="15028"/>
                </a:cubicBezTo>
                <a:cubicBezTo>
                  <a:pt x="19020" y="15028"/>
                  <a:pt x="19044" y="14981"/>
                  <a:pt x="19044" y="14924"/>
                </a:cubicBezTo>
                <a:lnTo>
                  <a:pt x="19044" y="14704"/>
                </a:lnTo>
                <a:cubicBezTo>
                  <a:pt x="19044" y="14646"/>
                  <a:pt x="19020" y="14601"/>
                  <a:pt x="18991" y="14601"/>
                </a:cubicBezTo>
                <a:close/>
                <a:moveTo>
                  <a:pt x="19841" y="14601"/>
                </a:moveTo>
                <a:cubicBezTo>
                  <a:pt x="19812" y="14601"/>
                  <a:pt x="19788" y="14646"/>
                  <a:pt x="19788" y="14704"/>
                </a:cubicBezTo>
                <a:lnTo>
                  <a:pt x="19788" y="14924"/>
                </a:lnTo>
                <a:cubicBezTo>
                  <a:pt x="19788" y="14981"/>
                  <a:pt x="19812" y="15028"/>
                  <a:pt x="19841" y="15028"/>
                </a:cubicBezTo>
                <a:cubicBezTo>
                  <a:pt x="19870" y="15028"/>
                  <a:pt x="19894" y="14981"/>
                  <a:pt x="19894" y="14924"/>
                </a:cubicBezTo>
                <a:lnTo>
                  <a:pt x="19894" y="14704"/>
                </a:lnTo>
                <a:cubicBezTo>
                  <a:pt x="19894" y="14646"/>
                  <a:pt x="19870" y="14601"/>
                  <a:pt x="19841" y="14601"/>
                </a:cubicBezTo>
                <a:close/>
                <a:moveTo>
                  <a:pt x="20155" y="14601"/>
                </a:moveTo>
                <a:cubicBezTo>
                  <a:pt x="20126" y="14601"/>
                  <a:pt x="20102" y="14646"/>
                  <a:pt x="20102" y="14704"/>
                </a:cubicBezTo>
                <a:lnTo>
                  <a:pt x="20102" y="14924"/>
                </a:lnTo>
                <a:cubicBezTo>
                  <a:pt x="20102" y="14981"/>
                  <a:pt x="20126" y="15028"/>
                  <a:pt x="20155" y="15028"/>
                </a:cubicBezTo>
                <a:cubicBezTo>
                  <a:pt x="20184" y="15028"/>
                  <a:pt x="20207" y="14981"/>
                  <a:pt x="20207" y="14924"/>
                </a:cubicBezTo>
                <a:lnTo>
                  <a:pt x="20207" y="14704"/>
                </a:lnTo>
                <a:cubicBezTo>
                  <a:pt x="20207" y="14646"/>
                  <a:pt x="20184" y="14601"/>
                  <a:pt x="20155" y="14601"/>
                </a:cubicBezTo>
                <a:close/>
                <a:moveTo>
                  <a:pt x="21004" y="14601"/>
                </a:moveTo>
                <a:cubicBezTo>
                  <a:pt x="20975" y="14601"/>
                  <a:pt x="20952" y="14646"/>
                  <a:pt x="20952" y="14704"/>
                </a:cubicBezTo>
                <a:lnTo>
                  <a:pt x="20952" y="14924"/>
                </a:lnTo>
                <a:cubicBezTo>
                  <a:pt x="20952" y="14981"/>
                  <a:pt x="20975" y="15028"/>
                  <a:pt x="21004" y="15028"/>
                </a:cubicBezTo>
                <a:cubicBezTo>
                  <a:pt x="21033" y="15028"/>
                  <a:pt x="21057" y="14981"/>
                  <a:pt x="21057" y="14924"/>
                </a:cubicBezTo>
                <a:lnTo>
                  <a:pt x="21057" y="14704"/>
                </a:lnTo>
                <a:cubicBezTo>
                  <a:pt x="21057" y="14646"/>
                  <a:pt x="21033" y="14601"/>
                  <a:pt x="21004" y="14601"/>
                </a:cubicBezTo>
                <a:close/>
                <a:moveTo>
                  <a:pt x="21319" y="14601"/>
                </a:moveTo>
                <a:cubicBezTo>
                  <a:pt x="21289" y="14601"/>
                  <a:pt x="21267" y="14646"/>
                  <a:pt x="21267" y="14704"/>
                </a:cubicBezTo>
                <a:lnTo>
                  <a:pt x="21267" y="14924"/>
                </a:lnTo>
                <a:cubicBezTo>
                  <a:pt x="21267" y="14981"/>
                  <a:pt x="21289" y="15028"/>
                  <a:pt x="21319" y="15028"/>
                </a:cubicBezTo>
                <a:cubicBezTo>
                  <a:pt x="21348" y="15028"/>
                  <a:pt x="21372" y="14981"/>
                  <a:pt x="21372" y="14924"/>
                </a:cubicBezTo>
                <a:lnTo>
                  <a:pt x="21372" y="14704"/>
                </a:lnTo>
                <a:cubicBezTo>
                  <a:pt x="21372" y="14646"/>
                  <a:pt x="21348" y="14601"/>
                  <a:pt x="21319" y="14601"/>
                </a:cubicBezTo>
                <a:close/>
                <a:moveTo>
                  <a:pt x="281" y="15331"/>
                </a:moveTo>
                <a:cubicBezTo>
                  <a:pt x="252" y="15331"/>
                  <a:pt x="228" y="15376"/>
                  <a:pt x="228" y="15434"/>
                </a:cubicBezTo>
                <a:lnTo>
                  <a:pt x="228" y="15654"/>
                </a:lnTo>
                <a:cubicBezTo>
                  <a:pt x="228" y="15711"/>
                  <a:pt x="252" y="15758"/>
                  <a:pt x="281" y="15758"/>
                </a:cubicBezTo>
                <a:cubicBezTo>
                  <a:pt x="311" y="15758"/>
                  <a:pt x="334" y="15711"/>
                  <a:pt x="334" y="15654"/>
                </a:cubicBezTo>
                <a:lnTo>
                  <a:pt x="334" y="15434"/>
                </a:lnTo>
                <a:cubicBezTo>
                  <a:pt x="334" y="15376"/>
                  <a:pt x="311" y="15331"/>
                  <a:pt x="281" y="15331"/>
                </a:cubicBezTo>
                <a:close/>
                <a:moveTo>
                  <a:pt x="596" y="15331"/>
                </a:moveTo>
                <a:cubicBezTo>
                  <a:pt x="567" y="15331"/>
                  <a:pt x="543" y="15376"/>
                  <a:pt x="543" y="15434"/>
                </a:cubicBezTo>
                <a:lnTo>
                  <a:pt x="543" y="15654"/>
                </a:lnTo>
                <a:cubicBezTo>
                  <a:pt x="543" y="15711"/>
                  <a:pt x="567" y="15758"/>
                  <a:pt x="596" y="15758"/>
                </a:cubicBezTo>
                <a:cubicBezTo>
                  <a:pt x="625" y="15758"/>
                  <a:pt x="649" y="15711"/>
                  <a:pt x="649" y="15654"/>
                </a:cubicBezTo>
                <a:lnTo>
                  <a:pt x="649" y="15434"/>
                </a:lnTo>
                <a:cubicBezTo>
                  <a:pt x="649" y="15376"/>
                  <a:pt x="625" y="15331"/>
                  <a:pt x="596" y="15331"/>
                </a:cubicBezTo>
                <a:close/>
                <a:moveTo>
                  <a:pt x="1446" y="15331"/>
                </a:moveTo>
                <a:cubicBezTo>
                  <a:pt x="1417" y="15331"/>
                  <a:pt x="1393" y="15376"/>
                  <a:pt x="1393" y="15434"/>
                </a:cubicBezTo>
                <a:lnTo>
                  <a:pt x="1393" y="15654"/>
                </a:lnTo>
                <a:cubicBezTo>
                  <a:pt x="1393" y="15711"/>
                  <a:pt x="1417" y="15758"/>
                  <a:pt x="1446" y="15758"/>
                </a:cubicBezTo>
                <a:cubicBezTo>
                  <a:pt x="1475" y="15758"/>
                  <a:pt x="1499" y="15711"/>
                  <a:pt x="1499" y="15654"/>
                </a:cubicBezTo>
                <a:lnTo>
                  <a:pt x="1499" y="15434"/>
                </a:lnTo>
                <a:cubicBezTo>
                  <a:pt x="1499" y="15376"/>
                  <a:pt x="1475" y="15331"/>
                  <a:pt x="1446" y="15331"/>
                </a:cubicBezTo>
                <a:close/>
                <a:moveTo>
                  <a:pt x="1760" y="15331"/>
                </a:moveTo>
                <a:cubicBezTo>
                  <a:pt x="1731" y="15331"/>
                  <a:pt x="1707" y="15376"/>
                  <a:pt x="1707" y="15434"/>
                </a:cubicBezTo>
                <a:lnTo>
                  <a:pt x="1707" y="15654"/>
                </a:lnTo>
                <a:cubicBezTo>
                  <a:pt x="1707" y="15711"/>
                  <a:pt x="1731" y="15758"/>
                  <a:pt x="1760" y="15758"/>
                </a:cubicBezTo>
                <a:cubicBezTo>
                  <a:pt x="1789" y="15758"/>
                  <a:pt x="1813" y="15711"/>
                  <a:pt x="1813" y="15654"/>
                </a:cubicBezTo>
                <a:lnTo>
                  <a:pt x="1813" y="15434"/>
                </a:lnTo>
                <a:cubicBezTo>
                  <a:pt x="1813" y="15376"/>
                  <a:pt x="1789" y="15331"/>
                  <a:pt x="1760" y="15331"/>
                </a:cubicBezTo>
                <a:close/>
                <a:moveTo>
                  <a:pt x="2610" y="15331"/>
                </a:moveTo>
                <a:cubicBezTo>
                  <a:pt x="2581" y="15331"/>
                  <a:pt x="2557" y="15376"/>
                  <a:pt x="2557" y="15434"/>
                </a:cubicBezTo>
                <a:lnTo>
                  <a:pt x="2557" y="15654"/>
                </a:lnTo>
                <a:cubicBezTo>
                  <a:pt x="2557" y="15711"/>
                  <a:pt x="2581" y="15758"/>
                  <a:pt x="2610" y="15758"/>
                </a:cubicBezTo>
                <a:cubicBezTo>
                  <a:pt x="2639" y="15758"/>
                  <a:pt x="2662" y="15711"/>
                  <a:pt x="2662" y="15654"/>
                </a:cubicBezTo>
                <a:lnTo>
                  <a:pt x="2662" y="15434"/>
                </a:lnTo>
                <a:cubicBezTo>
                  <a:pt x="2662" y="15376"/>
                  <a:pt x="2639" y="15331"/>
                  <a:pt x="2610" y="15331"/>
                </a:cubicBezTo>
                <a:close/>
                <a:moveTo>
                  <a:pt x="2924" y="15331"/>
                </a:moveTo>
                <a:cubicBezTo>
                  <a:pt x="2895" y="15331"/>
                  <a:pt x="2871" y="15376"/>
                  <a:pt x="2871" y="15434"/>
                </a:cubicBezTo>
                <a:lnTo>
                  <a:pt x="2871" y="15654"/>
                </a:lnTo>
                <a:cubicBezTo>
                  <a:pt x="2871" y="15711"/>
                  <a:pt x="2895" y="15758"/>
                  <a:pt x="2924" y="15758"/>
                </a:cubicBezTo>
                <a:cubicBezTo>
                  <a:pt x="2954" y="15758"/>
                  <a:pt x="2976" y="15711"/>
                  <a:pt x="2976" y="15654"/>
                </a:cubicBezTo>
                <a:lnTo>
                  <a:pt x="2976" y="15434"/>
                </a:lnTo>
                <a:cubicBezTo>
                  <a:pt x="2976" y="15376"/>
                  <a:pt x="2954" y="15331"/>
                  <a:pt x="2924" y="15331"/>
                </a:cubicBezTo>
                <a:close/>
                <a:moveTo>
                  <a:pt x="3773" y="15331"/>
                </a:moveTo>
                <a:cubicBezTo>
                  <a:pt x="3744" y="15331"/>
                  <a:pt x="3721" y="15376"/>
                  <a:pt x="3721" y="15434"/>
                </a:cubicBezTo>
                <a:lnTo>
                  <a:pt x="3721" y="15654"/>
                </a:lnTo>
                <a:cubicBezTo>
                  <a:pt x="3721" y="15711"/>
                  <a:pt x="3744" y="15758"/>
                  <a:pt x="3773" y="15758"/>
                </a:cubicBezTo>
                <a:cubicBezTo>
                  <a:pt x="3802" y="15758"/>
                  <a:pt x="3826" y="15711"/>
                  <a:pt x="3826" y="15654"/>
                </a:cubicBezTo>
                <a:lnTo>
                  <a:pt x="3826" y="15434"/>
                </a:lnTo>
                <a:cubicBezTo>
                  <a:pt x="3826" y="15376"/>
                  <a:pt x="3802" y="15331"/>
                  <a:pt x="3773" y="15331"/>
                </a:cubicBezTo>
                <a:close/>
                <a:moveTo>
                  <a:pt x="4088" y="15331"/>
                </a:moveTo>
                <a:cubicBezTo>
                  <a:pt x="4058" y="15331"/>
                  <a:pt x="4035" y="15376"/>
                  <a:pt x="4035" y="15434"/>
                </a:cubicBezTo>
                <a:lnTo>
                  <a:pt x="4035" y="15654"/>
                </a:lnTo>
                <a:cubicBezTo>
                  <a:pt x="4035" y="15711"/>
                  <a:pt x="4058" y="15758"/>
                  <a:pt x="4088" y="15758"/>
                </a:cubicBezTo>
                <a:cubicBezTo>
                  <a:pt x="4117" y="15758"/>
                  <a:pt x="4141" y="15711"/>
                  <a:pt x="4141" y="15654"/>
                </a:cubicBezTo>
                <a:lnTo>
                  <a:pt x="4141" y="15434"/>
                </a:lnTo>
                <a:cubicBezTo>
                  <a:pt x="4141" y="15376"/>
                  <a:pt x="4117" y="15331"/>
                  <a:pt x="4088" y="15331"/>
                </a:cubicBezTo>
                <a:close/>
                <a:moveTo>
                  <a:pt x="4937" y="15331"/>
                </a:moveTo>
                <a:cubicBezTo>
                  <a:pt x="4908" y="15331"/>
                  <a:pt x="4884" y="15376"/>
                  <a:pt x="4884" y="15434"/>
                </a:cubicBezTo>
                <a:lnTo>
                  <a:pt x="4884" y="15654"/>
                </a:lnTo>
                <a:cubicBezTo>
                  <a:pt x="4884" y="15711"/>
                  <a:pt x="4908" y="15758"/>
                  <a:pt x="4937" y="15758"/>
                </a:cubicBezTo>
                <a:cubicBezTo>
                  <a:pt x="4966" y="15758"/>
                  <a:pt x="4990" y="15711"/>
                  <a:pt x="4990" y="15654"/>
                </a:cubicBezTo>
                <a:lnTo>
                  <a:pt x="4990" y="15434"/>
                </a:lnTo>
                <a:cubicBezTo>
                  <a:pt x="4990" y="15376"/>
                  <a:pt x="4966" y="15331"/>
                  <a:pt x="4937" y="15331"/>
                </a:cubicBezTo>
                <a:close/>
                <a:moveTo>
                  <a:pt x="5252" y="15331"/>
                </a:moveTo>
                <a:cubicBezTo>
                  <a:pt x="5223" y="15331"/>
                  <a:pt x="5199" y="15376"/>
                  <a:pt x="5199" y="15434"/>
                </a:cubicBezTo>
                <a:lnTo>
                  <a:pt x="5199" y="15654"/>
                </a:lnTo>
                <a:cubicBezTo>
                  <a:pt x="5199" y="15711"/>
                  <a:pt x="5223" y="15758"/>
                  <a:pt x="5252" y="15758"/>
                </a:cubicBezTo>
                <a:cubicBezTo>
                  <a:pt x="5281" y="15758"/>
                  <a:pt x="5305" y="15711"/>
                  <a:pt x="5305" y="15654"/>
                </a:cubicBezTo>
                <a:lnTo>
                  <a:pt x="5305" y="15434"/>
                </a:lnTo>
                <a:cubicBezTo>
                  <a:pt x="5305" y="15376"/>
                  <a:pt x="5281" y="15331"/>
                  <a:pt x="5252" y="15331"/>
                </a:cubicBezTo>
                <a:close/>
                <a:moveTo>
                  <a:pt x="6102" y="15331"/>
                </a:moveTo>
                <a:cubicBezTo>
                  <a:pt x="6072" y="15331"/>
                  <a:pt x="6049" y="15376"/>
                  <a:pt x="6049" y="15434"/>
                </a:cubicBezTo>
                <a:lnTo>
                  <a:pt x="6049" y="15654"/>
                </a:lnTo>
                <a:cubicBezTo>
                  <a:pt x="6049" y="15711"/>
                  <a:pt x="6072" y="15758"/>
                  <a:pt x="6102" y="15758"/>
                </a:cubicBezTo>
                <a:cubicBezTo>
                  <a:pt x="6131" y="15758"/>
                  <a:pt x="6155" y="15711"/>
                  <a:pt x="6155" y="15654"/>
                </a:cubicBezTo>
                <a:lnTo>
                  <a:pt x="6155" y="15434"/>
                </a:lnTo>
                <a:cubicBezTo>
                  <a:pt x="6155" y="15376"/>
                  <a:pt x="6131" y="15331"/>
                  <a:pt x="6102" y="15331"/>
                </a:cubicBezTo>
                <a:close/>
                <a:moveTo>
                  <a:pt x="6416" y="15331"/>
                </a:moveTo>
                <a:cubicBezTo>
                  <a:pt x="6387" y="15331"/>
                  <a:pt x="6363" y="15376"/>
                  <a:pt x="6363" y="15434"/>
                </a:cubicBezTo>
                <a:lnTo>
                  <a:pt x="6363" y="15654"/>
                </a:lnTo>
                <a:cubicBezTo>
                  <a:pt x="6363" y="15711"/>
                  <a:pt x="6387" y="15758"/>
                  <a:pt x="6416" y="15758"/>
                </a:cubicBezTo>
                <a:cubicBezTo>
                  <a:pt x="6445" y="15758"/>
                  <a:pt x="6469" y="15711"/>
                  <a:pt x="6469" y="15654"/>
                </a:cubicBezTo>
                <a:lnTo>
                  <a:pt x="6469" y="15434"/>
                </a:lnTo>
                <a:cubicBezTo>
                  <a:pt x="6469" y="15376"/>
                  <a:pt x="6445" y="15331"/>
                  <a:pt x="6416" y="15331"/>
                </a:cubicBezTo>
                <a:close/>
                <a:moveTo>
                  <a:pt x="7266" y="15331"/>
                </a:moveTo>
                <a:cubicBezTo>
                  <a:pt x="7237" y="15331"/>
                  <a:pt x="7213" y="15376"/>
                  <a:pt x="7213" y="15434"/>
                </a:cubicBezTo>
                <a:lnTo>
                  <a:pt x="7213" y="15654"/>
                </a:lnTo>
                <a:cubicBezTo>
                  <a:pt x="7213" y="15711"/>
                  <a:pt x="7237" y="15758"/>
                  <a:pt x="7266" y="15758"/>
                </a:cubicBezTo>
                <a:cubicBezTo>
                  <a:pt x="7295" y="15758"/>
                  <a:pt x="7318" y="15711"/>
                  <a:pt x="7318" y="15654"/>
                </a:cubicBezTo>
                <a:lnTo>
                  <a:pt x="7318" y="15434"/>
                </a:lnTo>
                <a:cubicBezTo>
                  <a:pt x="7318" y="15376"/>
                  <a:pt x="7295" y="15331"/>
                  <a:pt x="7266" y="15331"/>
                </a:cubicBezTo>
                <a:close/>
                <a:moveTo>
                  <a:pt x="7580" y="15331"/>
                </a:moveTo>
                <a:cubicBezTo>
                  <a:pt x="7551" y="15331"/>
                  <a:pt x="7527" y="15376"/>
                  <a:pt x="7527" y="15434"/>
                </a:cubicBezTo>
                <a:lnTo>
                  <a:pt x="7527" y="15654"/>
                </a:lnTo>
                <a:cubicBezTo>
                  <a:pt x="7527" y="15711"/>
                  <a:pt x="7551" y="15758"/>
                  <a:pt x="7580" y="15758"/>
                </a:cubicBezTo>
                <a:cubicBezTo>
                  <a:pt x="7609" y="15758"/>
                  <a:pt x="7632" y="15711"/>
                  <a:pt x="7632" y="15654"/>
                </a:cubicBezTo>
                <a:lnTo>
                  <a:pt x="7632" y="15434"/>
                </a:lnTo>
                <a:cubicBezTo>
                  <a:pt x="7632" y="15376"/>
                  <a:pt x="7609" y="15331"/>
                  <a:pt x="7580" y="15331"/>
                </a:cubicBezTo>
                <a:close/>
                <a:moveTo>
                  <a:pt x="8429" y="15331"/>
                </a:moveTo>
                <a:cubicBezTo>
                  <a:pt x="8400" y="15331"/>
                  <a:pt x="8377" y="15376"/>
                  <a:pt x="8377" y="15434"/>
                </a:cubicBezTo>
                <a:lnTo>
                  <a:pt x="8377" y="15654"/>
                </a:lnTo>
                <a:cubicBezTo>
                  <a:pt x="8377" y="15711"/>
                  <a:pt x="8400" y="15758"/>
                  <a:pt x="8429" y="15758"/>
                </a:cubicBezTo>
                <a:cubicBezTo>
                  <a:pt x="8458" y="15758"/>
                  <a:pt x="8482" y="15711"/>
                  <a:pt x="8482" y="15654"/>
                </a:cubicBezTo>
                <a:lnTo>
                  <a:pt x="8482" y="15434"/>
                </a:lnTo>
                <a:cubicBezTo>
                  <a:pt x="8482" y="15376"/>
                  <a:pt x="8458" y="15331"/>
                  <a:pt x="8429" y="15331"/>
                </a:cubicBezTo>
                <a:close/>
                <a:moveTo>
                  <a:pt x="8744" y="15331"/>
                </a:moveTo>
                <a:cubicBezTo>
                  <a:pt x="8714" y="15331"/>
                  <a:pt x="8691" y="15376"/>
                  <a:pt x="8691" y="15434"/>
                </a:cubicBezTo>
                <a:lnTo>
                  <a:pt x="8691" y="15654"/>
                </a:lnTo>
                <a:cubicBezTo>
                  <a:pt x="8691" y="15711"/>
                  <a:pt x="8714" y="15758"/>
                  <a:pt x="8744" y="15758"/>
                </a:cubicBezTo>
                <a:cubicBezTo>
                  <a:pt x="8773" y="15758"/>
                  <a:pt x="8796" y="15711"/>
                  <a:pt x="8796" y="15654"/>
                </a:cubicBezTo>
                <a:lnTo>
                  <a:pt x="8796" y="15434"/>
                </a:lnTo>
                <a:cubicBezTo>
                  <a:pt x="8796" y="15376"/>
                  <a:pt x="8773" y="15331"/>
                  <a:pt x="8744" y="15331"/>
                </a:cubicBezTo>
                <a:close/>
                <a:moveTo>
                  <a:pt x="9593" y="15331"/>
                </a:moveTo>
                <a:cubicBezTo>
                  <a:pt x="9564" y="15331"/>
                  <a:pt x="9540" y="15376"/>
                  <a:pt x="9540" y="15434"/>
                </a:cubicBezTo>
                <a:lnTo>
                  <a:pt x="9540" y="15654"/>
                </a:lnTo>
                <a:cubicBezTo>
                  <a:pt x="9540" y="15711"/>
                  <a:pt x="9564" y="15758"/>
                  <a:pt x="9593" y="15758"/>
                </a:cubicBezTo>
                <a:cubicBezTo>
                  <a:pt x="9622" y="15758"/>
                  <a:pt x="9646" y="15711"/>
                  <a:pt x="9646" y="15654"/>
                </a:cubicBezTo>
                <a:lnTo>
                  <a:pt x="9646" y="15434"/>
                </a:lnTo>
                <a:cubicBezTo>
                  <a:pt x="9646" y="15376"/>
                  <a:pt x="9622" y="15331"/>
                  <a:pt x="9593" y="15331"/>
                </a:cubicBezTo>
                <a:close/>
                <a:moveTo>
                  <a:pt x="9908" y="15331"/>
                </a:moveTo>
                <a:cubicBezTo>
                  <a:pt x="9879" y="15331"/>
                  <a:pt x="9855" y="15376"/>
                  <a:pt x="9855" y="15434"/>
                </a:cubicBezTo>
                <a:lnTo>
                  <a:pt x="9855" y="15654"/>
                </a:lnTo>
                <a:cubicBezTo>
                  <a:pt x="9855" y="15711"/>
                  <a:pt x="9879" y="15758"/>
                  <a:pt x="9908" y="15758"/>
                </a:cubicBezTo>
                <a:cubicBezTo>
                  <a:pt x="9937" y="15758"/>
                  <a:pt x="9961" y="15711"/>
                  <a:pt x="9961" y="15654"/>
                </a:cubicBezTo>
                <a:lnTo>
                  <a:pt x="9961" y="15434"/>
                </a:lnTo>
                <a:cubicBezTo>
                  <a:pt x="9961" y="15376"/>
                  <a:pt x="9937" y="15331"/>
                  <a:pt x="9908" y="15331"/>
                </a:cubicBezTo>
                <a:close/>
                <a:moveTo>
                  <a:pt x="10758" y="15331"/>
                </a:moveTo>
                <a:cubicBezTo>
                  <a:pt x="10728" y="15331"/>
                  <a:pt x="10705" y="15376"/>
                  <a:pt x="10705" y="15434"/>
                </a:cubicBezTo>
                <a:lnTo>
                  <a:pt x="10705" y="15654"/>
                </a:lnTo>
                <a:cubicBezTo>
                  <a:pt x="10705" y="15711"/>
                  <a:pt x="10728" y="15758"/>
                  <a:pt x="10758" y="15758"/>
                </a:cubicBezTo>
                <a:cubicBezTo>
                  <a:pt x="10787" y="15758"/>
                  <a:pt x="10810" y="15711"/>
                  <a:pt x="10810" y="15654"/>
                </a:cubicBezTo>
                <a:lnTo>
                  <a:pt x="10810" y="15434"/>
                </a:lnTo>
                <a:cubicBezTo>
                  <a:pt x="10810" y="15376"/>
                  <a:pt x="10787" y="15331"/>
                  <a:pt x="10758" y="15331"/>
                </a:cubicBezTo>
                <a:close/>
                <a:moveTo>
                  <a:pt x="11072" y="15331"/>
                </a:moveTo>
                <a:cubicBezTo>
                  <a:pt x="11043" y="15331"/>
                  <a:pt x="11019" y="15376"/>
                  <a:pt x="11019" y="15434"/>
                </a:cubicBezTo>
                <a:lnTo>
                  <a:pt x="11019" y="15654"/>
                </a:lnTo>
                <a:cubicBezTo>
                  <a:pt x="11019" y="15711"/>
                  <a:pt x="11043" y="15758"/>
                  <a:pt x="11072" y="15758"/>
                </a:cubicBezTo>
                <a:cubicBezTo>
                  <a:pt x="11101" y="15758"/>
                  <a:pt x="11125" y="15711"/>
                  <a:pt x="11125" y="15654"/>
                </a:cubicBezTo>
                <a:lnTo>
                  <a:pt x="11125" y="15434"/>
                </a:lnTo>
                <a:cubicBezTo>
                  <a:pt x="11125" y="15376"/>
                  <a:pt x="11101" y="15331"/>
                  <a:pt x="11072" y="15331"/>
                </a:cubicBezTo>
                <a:close/>
                <a:moveTo>
                  <a:pt x="11922" y="15331"/>
                </a:moveTo>
                <a:cubicBezTo>
                  <a:pt x="11893" y="15331"/>
                  <a:pt x="11869" y="15376"/>
                  <a:pt x="11869" y="15434"/>
                </a:cubicBezTo>
                <a:lnTo>
                  <a:pt x="11869" y="15654"/>
                </a:lnTo>
                <a:cubicBezTo>
                  <a:pt x="11869" y="15711"/>
                  <a:pt x="11893" y="15758"/>
                  <a:pt x="11922" y="15758"/>
                </a:cubicBezTo>
                <a:cubicBezTo>
                  <a:pt x="11951" y="15758"/>
                  <a:pt x="11974" y="15711"/>
                  <a:pt x="11974" y="15654"/>
                </a:cubicBezTo>
                <a:lnTo>
                  <a:pt x="11974" y="15434"/>
                </a:lnTo>
                <a:cubicBezTo>
                  <a:pt x="11974" y="15376"/>
                  <a:pt x="11951" y="15331"/>
                  <a:pt x="11922" y="15331"/>
                </a:cubicBezTo>
                <a:close/>
                <a:moveTo>
                  <a:pt x="12236" y="15331"/>
                </a:moveTo>
                <a:cubicBezTo>
                  <a:pt x="12207" y="15331"/>
                  <a:pt x="12183" y="15376"/>
                  <a:pt x="12183" y="15434"/>
                </a:cubicBezTo>
                <a:lnTo>
                  <a:pt x="12183" y="15654"/>
                </a:lnTo>
                <a:cubicBezTo>
                  <a:pt x="12183" y="15711"/>
                  <a:pt x="12207" y="15758"/>
                  <a:pt x="12236" y="15758"/>
                </a:cubicBezTo>
                <a:cubicBezTo>
                  <a:pt x="12265" y="15758"/>
                  <a:pt x="12288" y="15711"/>
                  <a:pt x="12288" y="15654"/>
                </a:cubicBezTo>
                <a:lnTo>
                  <a:pt x="12288" y="15434"/>
                </a:lnTo>
                <a:cubicBezTo>
                  <a:pt x="12288" y="15376"/>
                  <a:pt x="12265" y="15331"/>
                  <a:pt x="12236" y="15331"/>
                </a:cubicBezTo>
                <a:close/>
                <a:moveTo>
                  <a:pt x="13085" y="15331"/>
                </a:moveTo>
                <a:cubicBezTo>
                  <a:pt x="13056" y="15331"/>
                  <a:pt x="13032" y="15376"/>
                  <a:pt x="13032" y="15434"/>
                </a:cubicBezTo>
                <a:lnTo>
                  <a:pt x="13032" y="15654"/>
                </a:lnTo>
                <a:cubicBezTo>
                  <a:pt x="13032" y="15711"/>
                  <a:pt x="13056" y="15758"/>
                  <a:pt x="13085" y="15758"/>
                </a:cubicBezTo>
                <a:cubicBezTo>
                  <a:pt x="13114" y="15758"/>
                  <a:pt x="13138" y="15711"/>
                  <a:pt x="13138" y="15654"/>
                </a:cubicBezTo>
                <a:lnTo>
                  <a:pt x="13138" y="15434"/>
                </a:lnTo>
                <a:cubicBezTo>
                  <a:pt x="13138" y="15376"/>
                  <a:pt x="13114" y="15331"/>
                  <a:pt x="13085" y="15331"/>
                </a:cubicBezTo>
                <a:close/>
                <a:moveTo>
                  <a:pt x="13399" y="15331"/>
                </a:moveTo>
                <a:cubicBezTo>
                  <a:pt x="13370" y="15331"/>
                  <a:pt x="13348" y="15376"/>
                  <a:pt x="13348" y="15434"/>
                </a:cubicBezTo>
                <a:lnTo>
                  <a:pt x="13348" y="15654"/>
                </a:lnTo>
                <a:cubicBezTo>
                  <a:pt x="13348" y="15711"/>
                  <a:pt x="13370" y="15758"/>
                  <a:pt x="13399" y="15758"/>
                </a:cubicBezTo>
                <a:cubicBezTo>
                  <a:pt x="13428" y="15758"/>
                  <a:pt x="13452" y="15711"/>
                  <a:pt x="13452" y="15654"/>
                </a:cubicBezTo>
                <a:lnTo>
                  <a:pt x="13452" y="15434"/>
                </a:lnTo>
                <a:cubicBezTo>
                  <a:pt x="13452" y="15376"/>
                  <a:pt x="13428" y="15331"/>
                  <a:pt x="13399" y="15331"/>
                </a:cubicBezTo>
                <a:close/>
                <a:moveTo>
                  <a:pt x="14249" y="15331"/>
                </a:moveTo>
                <a:cubicBezTo>
                  <a:pt x="14220" y="15331"/>
                  <a:pt x="14196" y="15376"/>
                  <a:pt x="14196" y="15434"/>
                </a:cubicBezTo>
                <a:lnTo>
                  <a:pt x="14196" y="15654"/>
                </a:lnTo>
                <a:cubicBezTo>
                  <a:pt x="14196" y="15711"/>
                  <a:pt x="14220" y="15758"/>
                  <a:pt x="14249" y="15758"/>
                </a:cubicBezTo>
                <a:cubicBezTo>
                  <a:pt x="14278" y="15758"/>
                  <a:pt x="14302" y="15711"/>
                  <a:pt x="14302" y="15654"/>
                </a:cubicBezTo>
                <a:lnTo>
                  <a:pt x="14302" y="15434"/>
                </a:lnTo>
                <a:cubicBezTo>
                  <a:pt x="14302" y="15376"/>
                  <a:pt x="14278" y="15331"/>
                  <a:pt x="14249" y="15331"/>
                </a:cubicBezTo>
                <a:close/>
                <a:moveTo>
                  <a:pt x="14564" y="15331"/>
                </a:moveTo>
                <a:cubicBezTo>
                  <a:pt x="14535" y="15331"/>
                  <a:pt x="14511" y="15376"/>
                  <a:pt x="14511" y="15434"/>
                </a:cubicBezTo>
                <a:lnTo>
                  <a:pt x="14511" y="15654"/>
                </a:lnTo>
                <a:cubicBezTo>
                  <a:pt x="14511" y="15711"/>
                  <a:pt x="14535" y="15758"/>
                  <a:pt x="14564" y="15758"/>
                </a:cubicBezTo>
                <a:cubicBezTo>
                  <a:pt x="14593" y="15758"/>
                  <a:pt x="14617" y="15711"/>
                  <a:pt x="14617" y="15654"/>
                </a:cubicBezTo>
                <a:lnTo>
                  <a:pt x="14617" y="15434"/>
                </a:lnTo>
                <a:cubicBezTo>
                  <a:pt x="14617" y="15376"/>
                  <a:pt x="14593" y="15331"/>
                  <a:pt x="14564" y="15331"/>
                </a:cubicBezTo>
                <a:close/>
                <a:moveTo>
                  <a:pt x="15413" y="15331"/>
                </a:moveTo>
                <a:cubicBezTo>
                  <a:pt x="15384" y="15331"/>
                  <a:pt x="15360" y="15376"/>
                  <a:pt x="15360" y="15434"/>
                </a:cubicBezTo>
                <a:lnTo>
                  <a:pt x="15360" y="15654"/>
                </a:lnTo>
                <a:cubicBezTo>
                  <a:pt x="15360" y="15711"/>
                  <a:pt x="15384" y="15758"/>
                  <a:pt x="15413" y="15758"/>
                </a:cubicBezTo>
                <a:cubicBezTo>
                  <a:pt x="15442" y="15758"/>
                  <a:pt x="15465" y="15711"/>
                  <a:pt x="15465" y="15654"/>
                </a:cubicBezTo>
                <a:lnTo>
                  <a:pt x="15465" y="15434"/>
                </a:lnTo>
                <a:cubicBezTo>
                  <a:pt x="15465" y="15376"/>
                  <a:pt x="15442" y="15331"/>
                  <a:pt x="15413" y="15331"/>
                </a:cubicBezTo>
                <a:close/>
                <a:moveTo>
                  <a:pt x="15728" y="15331"/>
                </a:moveTo>
                <a:cubicBezTo>
                  <a:pt x="15699" y="15331"/>
                  <a:pt x="15675" y="15376"/>
                  <a:pt x="15675" y="15434"/>
                </a:cubicBezTo>
                <a:lnTo>
                  <a:pt x="15675" y="15654"/>
                </a:lnTo>
                <a:cubicBezTo>
                  <a:pt x="15675" y="15711"/>
                  <a:pt x="15699" y="15758"/>
                  <a:pt x="15728" y="15758"/>
                </a:cubicBezTo>
                <a:cubicBezTo>
                  <a:pt x="15757" y="15758"/>
                  <a:pt x="15781" y="15711"/>
                  <a:pt x="15781" y="15654"/>
                </a:cubicBezTo>
                <a:lnTo>
                  <a:pt x="15781" y="15434"/>
                </a:lnTo>
                <a:cubicBezTo>
                  <a:pt x="15781" y="15376"/>
                  <a:pt x="15757" y="15331"/>
                  <a:pt x="15728" y="15331"/>
                </a:cubicBezTo>
                <a:close/>
                <a:moveTo>
                  <a:pt x="16578" y="15331"/>
                </a:moveTo>
                <a:cubicBezTo>
                  <a:pt x="16549" y="15331"/>
                  <a:pt x="16525" y="15376"/>
                  <a:pt x="16525" y="15434"/>
                </a:cubicBezTo>
                <a:lnTo>
                  <a:pt x="16525" y="15654"/>
                </a:lnTo>
                <a:cubicBezTo>
                  <a:pt x="16525" y="15711"/>
                  <a:pt x="16549" y="15758"/>
                  <a:pt x="16578" y="15758"/>
                </a:cubicBezTo>
                <a:cubicBezTo>
                  <a:pt x="16607" y="15758"/>
                  <a:pt x="16630" y="15711"/>
                  <a:pt x="16630" y="15654"/>
                </a:cubicBezTo>
                <a:lnTo>
                  <a:pt x="16630" y="15434"/>
                </a:lnTo>
                <a:cubicBezTo>
                  <a:pt x="16630" y="15376"/>
                  <a:pt x="16607" y="15331"/>
                  <a:pt x="16578" y="15331"/>
                </a:cubicBezTo>
                <a:close/>
                <a:moveTo>
                  <a:pt x="16892" y="15331"/>
                </a:moveTo>
                <a:cubicBezTo>
                  <a:pt x="16863" y="15331"/>
                  <a:pt x="16839" y="15376"/>
                  <a:pt x="16839" y="15434"/>
                </a:cubicBezTo>
                <a:lnTo>
                  <a:pt x="16839" y="15654"/>
                </a:lnTo>
                <a:cubicBezTo>
                  <a:pt x="16839" y="15711"/>
                  <a:pt x="16863" y="15758"/>
                  <a:pt x="16892" y="15758"/>
                </a:cubicBezTo>
                <a:cubicBezTo>
                  <a:pt x="16921" y="15758"/>
                  <a:pt x="16944" y="15711"/>
                  <a:pt x="16944" y="15654"/>
                </a:cubicBezTo>
                <a:lnTo>
                  <a:pt x="16944" y="15434"/>
                </a:lnTo>
                <a:cubicBezTo>
                  <a:pt x="16944" y="15376"/>
                  <a:pt x="16921" y="15331"/>
                  <a:pt x="16892" y="15331"/>
                </a:cubicBezTo>
                <a:close/>
                <a:moveTo>
                  <a:pt x="17741" y="15331"/>
                </a:moveTo>
                <a:cubicBezTo>
                  <a:pt x="17712" y="15331"/>
                  <a:pt x="17689" y="15376"/>
                  <a:pt x="17689" y="15434"/>
                </a:cubicBezTo>
                <a:lnTo>
                  <a:pt x="17689" y="15654"/>
                </a:lnTo>
                <a:cubicBezTo>
                  <a:pt x="17689" y="15711"/>
                  <a:pt x="17712" y="15758"/>
                  <a:pt x="17741" y="15758"/>
                </a:cubicBezTo>
                <a:cubicBezTo>
                  <a:pt x="17770" y="15758"/>
                  <a:pt x="17794" y="15711"/>
                  <a:pt x="17794" y="15654"/>
                </a:cubicBezTo>
                <a:lnTo>
                  <a:pt x="17794" y="15434"/>
                </a:lnTo>
                <a:cubicBezTo>
                  <a:pt x="17794" y="15376"/>
                  <a:pt x="17770" y="15331"/>
                  <a:pt x="17741" y="15331"/>
                </a:cubicBezTo>
                <a:close/>
                <a:moveTo>
                  <a:pt x="18055" y="15331"/>
                </a:moveTo>
                <a:cubicBezTo>
                  <a:pt x="18026" y="15331"/>
                  <a:pt x="18002" y="15376"/>
                  <a:pt x="18002" y="15434"/>
                </a:cubicBezTo>
                <a:lnTo>
                  <a:pt x="18002" y="15654"/>
                </a:lnTo>
                <a:cubicBezTo>
                  <a:pt x="18002" y="15711"/>
                  <a:pt x="18026" y="15758"/>
                  <a:pt x="18055" y="15758"/>
                </a:cubicBezTo>
                <a:cubicBezTo>
                  <a:pt x="18085" y="15758"/>
                  <a:pt x="18108" y="15711"/>
                  <a:pt x="18108" y="15654"/>
                </a:cubicBezTo>
                <a:lnTo>
                  <a:pt x="18108" y="15434"/>
                </a:lnTo>
                <a:cubicBezTo>
                  <a:pt x="18108" y="15376"/>
                  <a:pt x="18085" y="15331"/>
                  <a:pt x="18055" y="15331"/>
                </a:cubicBezTo>
                <a:close/>
                <a:moveTo>
                  <a:pt x="18905" y="15331"/>
                </a:moveTo>
                <a:cubicBezTo>
                  <a:pt x="18876" y="15331"/>
                  <a:pt x="18852" y="15376"/>
                  <a:pt x="18852" y="15434"/>
                </a:cubicBezTo>
                <a:lnTo>
                  <a:pt x="18852" y="15654"/>
                </a:lnTo>
                <a:cubicBezTo>
                  <a:pt x="18852" y="15711"/>
                  <a:pt x="18876" y="15758"/>
                  <a:pt x="18905" y="15758"/>
                </a:cubicBezTo>
                <a:cubicBezTo>
                  <a:pt x="18934" y="15758"/>
                  <a:pt x="18958" y="15711"/>
                  <a:pt x="18958" y="15654"/>
                </a:cubicBezTo>
                <a:lnTo>
                  <a:pt x="18958" y="15434"/>
                </a:lnTo>
                <a:cubicBezTo>
                  <a:pt x="18958" y="15376"/>
                  <a:pt x="18934" y="15331"/>
                  <a:pt x="18905" y="15331"/>
                </a:cubicBezTo>
                <a:close/>
                <a:moveTo>
                  <a:pt x="19220" y="15331"/>
                </a:moveTo>
                <a:cubicBezTo>
                  <a:pt x="19191" y="15331"/>
                  <a:pt x="19167" y="15376"/>
                  <a:pt x="19167" y="15434"/>
                </a:cubicBezTo>
                <a:lnTo>
                  <a:pt x="19167" y="15654"/>
                </a:lnTo>
                <a:cubicBezTo>
                  <a:pt x="19167" y="15711"/>
                  <a:pt x="19191" y="15758"/>
                  <a:pt x="19220" y="15758"/>
                </a:cubicBezTo>
                <a:cubicBezTo>
                  <a:pt x="19249" y="15758"/>
                  <a:pt x="19273" y="15711"/>
                  <a:pt x="19273" y="15654"/>
                </a:cubicBezTo>
                <a:lnTo>
                  <a:pt x="19273" y="15434"/>
                </a:lnTo>
                <a:cubicBezTo>
                  <a:pt x="19273" y="15376"/>
                  <a:pt x="19249" y="15331"/>
                  <a:pt x="19220" y="15331"/>
                </a:cubicBezTo>
                <a:close/>
                <a:moveTo>
                  <a:pt x="20069" y="15331"/>
                </a:moveTo>
                <a:cubicBezTo>
                  <a:pt x="20040" y="15331"/>
                  <a:pt x="20016" y="15376"/>
                  <a:pt x="20016" y="15434"/>
                </a:cubicBezTo>
                <a:lnTo>
                  <a:pt x="20016" y="15654"/>
                </a:lnTo>
                <a:cubicBezTo>
                  <a:pt x="20016" y="15711"/>
                  <a:pt x="20040" y="15758"/>
                  <a:pt x="20069" y="15758"/>
                </a:cubicBezTo>
                <a:cubicBezTo>
                  <a:pt x="20099" y="15758"/>
                  <a:pt x="20122" y="15711"/>
                  <a:pt x="20122" y="15654"/>
                </a:cubicBezTo>
                <a:lnTo>
                  <a:pt x="20122" y="15434"/>
                </a:lnTo>
                <a:cubicBezTo>
                  <a:pt x="20122" y="15376"/>
                  <a:pt x="20099" y="15331"/>
                  <a:pt x="20069" y="15331"/>
                </a:cubicBezTo>
                <a:close/>
                <a:moveTo>
                  <a:pt x="20384" y="15331"/>
                </a:moveTo>
                <a:cubicBezTo>
                  <a:pt x="20355" y="15331"/>
                  <a:pt x="20331" y="15376"/>
                  <a:pt x="20331" y="15434"/>
                </a:cubicBezTo>
                <a:lnTo>
                  <a:pt x="20331" y="15654"/>
                </a:lnTo>
                <a:cubicBezTo>
                  <a:pt x="20331" y="15711"/>
                  <a:pt x="20355" y="15758"/>
                  <a:pt x="20384" y="15758"/>
                </a:cubicBezTo>
                <a:cubicBezTo>
                  <a:pt x="20413" y="15758"/>
                  <a:pt x="20436" y="15711"/>
                  <a:pt x="20436" y="15654"/>
                </a:cubicBezTo>
                <a:lnTo>
                  <a:pt x="20436" y="15434"/>
                </a:lnTo>
                <a:cubicBezTo>
                  <a:pt x="20436" y="15376"/>
                  <a:pt x="20413" y="15331"/>
                  <a:pt x="20384" y="15331"/>
                </a:cubicBezTo>
                <a:close/>
                <a:moveTo>
                  <a:pt x="21234" y="15331"/>
                </a:moveTo>
                <a:cubicBezTo>
                  <a:pt x="21204" y="15331"/>
                  <a:pt x="21181" y="15376"/>
                  <a:pt x="21181" y="15434"/>
                </a:cubicBezTo>
                <a:lnTo>
                  <a:pt x="21181" y="15654"/>
                </a:lnTo>
                <a:cubicBezTo>
                  <a:pt x="21181" y="15711"/>
                  <a:pt x="21204" y="15758"/>
                  <a:pt x="21234" y="15758"/>
                </a:cubicBezTo>
                <a:cubicBezTo>
                  <a:pt x="21263" y="15758"/>
                  <a:pt x="21285" y="15711"/>
                  <a:pt x="21285" y="15654"/>
                </a:cubicBezTo>
                <a:lnTo>
                  <a:pt x="21285" y="15434"/>
                </a:lnTo>
                <a:cubicBezTo>
                  <a:pt x="21285" y="15376"/>
                  <a:pt x="21263" y="15331"/>
                  <a:pt x="21234" y="15331"/>
                </a:cubicBezTo>
                <a:close/>
                <a:moveTo>
                  <a:pt x="21547" y="15331"/>
                </a:moveTo>
                <a:cubicBezTo>
                  <a:pt x="21518" y="15331"/>
                  <a:pt x="21495" y="15376"/>
                  <a:pt x="21495" y="15434"/>
                </a:cubicBezTo>
                <a:lnTo>
                  <a:pt x="21495" y="15654"/>
                </a:lnTo>
                <a:cubicBezTo>
                  <a:pt x="21495" y="15711"/>
                  <a:pt x="21518" y="15758"/>
                  <a:pt x="21547" y="15758"/>
                </a:cubicBezTo>
                <a:cubicBezTo>
                  <a:pt x="21576" y="15758"/>
                  <a:pt x="21600" y="15711"/>
                  <a:pt x="21600" y="15654"/>
                </a:cubicBezTo>
                <a:lnTo>
                  <a:pt x="21600" y="15434"/>
                </a:lnTo>
                <a:cubicBezTo>
                  <a:pt x="21600" y="15376"/>
                  <a:pt x="21576" y="15331"/>
                  <a:pt x="21547" y="15331"/>
                </a:cubicBezTo>
                <a:close/>
                <a:moveTo>
                  <a:pt x="53" y="16061"/>
                </a:moveTo>
                <a:cubicBezTo>
                  <a:pt x="24" y="16061"/>
                  <a:pt x="0" y="16108"/>
                  <a:pt x="0" y="16166"/>
                </a:cubicBezTo>
                <a:lnTo>
                  <a:pt x="0" y="16384"/>
                </a:lnTo>
                <a:cubicBezTo>
                  <a:pt x="0" y="16441"/>
                  <a:pt x="24" y="16488"/>
                  <a:pt x="53" y="16488"/>
                </a:cubicBezTo>
                <a:cubicBezTo>
                  <a:pt x="82" y="16488"/>
                  <a:pt x="106" y="16441"/>
                  <a:pt x="106" y="16384"/>
                </a:cubicBezTo>
                <a:lnTo>
                  <a:pt x="106" y="16166"/>
                </a:lnTo>
                <a:cubicBezTo>
                  <a:pt x="106" y="16108"/>
                  <a:pt x="82" y="16061"/>
                  <a:pt x="53" y="16061"/>
                </a:cubicBezTo>
                <a:close/>
                <a:moveTo>
                  <a:pt x="367" y="16061"/>
                </a:moveTo>
                <a:cubicBezTo>
                  <a:pt x="338" y="16061"/>
                  <a:pt x="315" y="16108"/>
                  <a:pt x="315" y="16166"/>
                </a:cubicBezTo>
                <a:lnTo>
                  <a:pt x="315" y="16384"/>
                </a:lnTo>
                <a:cubicBezTo>
                  <a:pt x="315" y="16441"/>
                  <a:pt x="338" y="16488"/>
                  <a:pt x="367" y="16488"/>
                </a:cubicBezTo>
                <a:cubicBezTo>
                  <a:pt x="397" y="16488"/>
                  <a:pt x="420" y="16441"/>
                  <a:pt x="420" y="16384"/>
                </a:cubicBezTo>
                <a:lnTo>
                  <a:pt x="420" y="16166"/>
                </a:lnTo>
                <a:cubicBezTo>
                  <a:pt x="420" y="16108"/>
                  <a:pt x="397" y="16061"/>
                  <a:pt x="367" y="16061"/>
                </a:cubicBezTo>
                <a:close/>
                <a:moveTo>
                  <a:pt x="1217" y="16061"/>
                </a:moveTo>
                <a:cubicBezTo>
                  <a:pt x="1188" y="16061"/>
                  <a:pt x="1164" y="16108"/>
                  <a:pt x="1164" y="16166"/>
                </a:cubicBezTo>
                <a:lnTo>
                  <a:pt x="1164" y="16384"/>
                </a:lnTo>
                <a:cubicBezTo>
                  <a:pt x="1164" y="16441"/>
                  <a:pt x="1188" y="16488"/>
                  <a:pt x="1217" y="16488"/>
                </a:cubicBezTo>
                <a:cubicBezTo>
                  <a:pt x="1246" y="16488"/>
                  <a:pt x="1270" y="16441"/>
                  <a:pt x="1270" y="16384"/>
                </a:cubicBezTo>
                <a:lnTo>
                  <a:pt x="1270" y="16166"/>
                </a:lnTo>
                <a:cubicBezTo>
                  <a:pt x="1270" y="16108"/>
                  <a:pt x="1246" y="16061"/>
                  <a:pt x="1217" y="16061"/>
                </a:cubicBezTo>
                <a:close/>
                <a:moveTo>
                  <a:pt x="1532" y="16061"/>
                </a:moveTo>
                <a:cubicBezTo>
                  <a:pt x="1503" y="16061"/>
                  <a:pt x="1479" y="16108"/>
                  <a:pt x="1479" y="16166"/>
                </a:cubicBezTo>
                <a:lnTo>
                  <a:pt x="1479" y="16384"/>
                </a:lnTo>
                <a:cubicBezTo>
                  <a:pt x="1479" y="16441"/>
                  <a:pt x="1503" y="16488"/>
                  <a:pt x="1532" y="16488"/>
                </a:cubicBezTo>
                <a:cubicBezTo>
                  <a:pt x="1561" y="16488"/>
                  <a:pt x="1584" y="16441"/>
                  <a:pt x="1584" y="16384"/>
                </a:cubicBezTo>
                <a:lnTo>
                  <a:pt x="1584" y="16166"/>
                </a:lnTo>
                <a:cubicBezTo>
                  <a:pt x="1584" y="16108"/>
                  <a:pt x="1561" y="16061"/>
                  <a:pt x="1532" y="16061"/>
                </a:cubicBezTo>
                <a:close/>
                <a:moveTo>
                  <a:pt x="2380" y="16061"/>
                </a:moveTo>
                <a:cubicBezTo>
                  <a:pt x="2351" y="16061"/>
                  <a:pt x="2329" y="16108"/>
                  <a:pt x="2329" y="16166"/>
                </a:cubicBezTo>
                <a:lnTo>
                  <a:pt x="2329" y="16384"/>
                </a:lnTo>
                <a:cubicBezTo>
                  <a:pt x="2329" y="16441"/>
                  <a:pt x="2351" y="16488"/>
                  <a:pt x="2380" y="16488"/>
                </a:cubicBezTo>
                <a:cubicBezTo>
                  <a:pt x="2409" y="16488"/>
                  <a:pt x="2433" y="16441"/>
                  <a:pt x="2433" y="16384"/>
                </a:cubicBezTo>
                <a:lnTo>
                  <a:pt x="2433" y="16166"/>
                </a:lnTo>
                <a:cubicBezTo>
                  <a:pt x="2433" y="16108"/>
                  <a:pt x="2409" y="16061"/>
                  <a:pt x="2380" y="16061"/>
                </a:cubicBezTo>
                <a:close/>
                <a:moveTo>
                  <a:pt x="2695" y="16061"/>
                </a:moveTo>
                <a:cubicBezTo>
                  <a:pt x="2666" y="16061"/>
                  <a:pt x="2643" y="16108"/>
                  <a:pt x="2643" y="16166"/>
                </a:cubicBezTo>
                <a:lnTo>
                  <a:pt x="2643" y="16384"/>
                </a:lnTo>
                <a:cubicBezTo>
                  <a:pt x="2643" y="16441"/>
                  <a:pt x="2666" y="16488"/>
                  <a:pt x="2695" y="16488"/>
                </a:cubicBezTo>
                <a:cubicBezTo>
                  <a:pt x="2724" y="16488"/>
                  <a:pt x="2748" y="16441"/>
                  <a:pt x="2748" y="16384"/>
                </a:cubicBezTo>
                <a:lnTo>
                  <a:pt x="2748" y="16166"/>
                </a:lnTo>
                <a:cubicBezTo>
                  <a:pt x="2748" y="16108"/>
                  <a:pt x="2724" y="16061"/>
                  <a:pt x="2695" y="16061"/>
                </a:cubicBezTo>
                <a:close/>
                <a:moveTo>
                  <a:pt x="3545" y="16061"/>
                </a:moveTo>
                <a:cubicBezTo>
                  <a:pt x="3516" y="16061"/>
                  <a:pt x="3492" y="16108"/>
                  <a:pt x="3492" y="16166"/>
                </a:cubicBezTo>
                <a:lnTo>
                  <a:pt x="3492" y="16384"/>
                </a:lnTo>
                <a:cubicBezTo>
                  <a:pt x="3492" y="16441"/>
                  <a:pt x="3516" y="16488"/>
                  <a:pt x="3545" y="16488"/>
                </a:cubicBezTo>
                <a:cubicBezTo>
                  <a:pt x="3574" y="16488"/>
                  <a:pt x="3598" y="16441"/>
                  <a:pt x="3598" y="16384"/>
                </a:cubicBezTo>
                <a:lnTo>
                  <a:pt x="3598" y="16166"/>
                </a:lnTo>
                <a:cubicBezTo>
                  <a:pt x="3598" y="16108"/>
                  <a:pt x="3574" y="16061"/>
                  <a:pt x="3545" y="16061"/>
                </a:cubicBezTo>
                <a:close/>
                <a:moveTo>
                  <a:pt x="3859" y="16061"/>
                </a:moveTo>
                <a:cubicBezTo>
                  <a:pt x="3830" y="16061"/>
                  <a:pt x="3806" y="16108"/>
                  <a:pt x="3806" y="16166"/>
                </a:cubicBezTo>
                <a:lnTo>
                  <a:pt x="3806" y="16384"/>
                </a:lnTo>
                <a:cubicBezTo>
                  <a:pt x="3806" y="16441"/>
                  <a:pt x="3830" y="16488"/>
                  <a:pt x="3859" y="16488"/>
                </a:cubicBezTo>
                <a:cubicBezTo>
                  <a:pt x="3888" y="16488"/>
                  <a:pt x="3912" y="16441"/>
                  <a:pt x="3912" y="16384"/>
                </a:cubicBezTo>
                <a:lnTo>
                  <a:pt x="3912" y="16166"/>
                </a:lnTo>
                <a:cubicBezTo>
                  <a:pt x="3912" y="16108"/>
                  <a:pt x="3888" y="16061"/>
                  <a:pt x="3859" y="16061"/>
                </a:cubicBezTo>
                <a:close/>
                <a:moveTo>
                  <a:pt x="4709" y="16061"/>
                </a:moveTo>
                <a:cubicBezTo>
                  <a:pt x="4680" y="16061"/>
                  <a:pt x="4656" y="16108"/>
                  <a:pt x="4656" y="16166"/>
                </a:cubicBezTo>
                <a:lnTo>
                  <a:pt x="4656" y="16384"/>
                </a:lnTo>
                <a:cubicBezTo>
                  <a:pt x="4656" y="16441"/>
                  <a:pt x="4680" y="16488"/>
                  <a:pt x="4709" y="16488"/>
                </a:cubicBezTo>
                <a:cubicBezTo>
                  <a:pt x="4738" y="16488"/>
                  <a:pt x="4762" y="16441"/>
                  <a:pt x="4762" y="16384"/>
                </a:cubicBezTo>
                <a:lnTo>
                  <a:pt x="4762" y="16166"/>
                </a:lnTo>
                <a:cubicBezTo>
                  <a:pt x="4762" y="16108"/>
                  <a:pt x="4738" y="16061"/>
                  <a:pt x="4709" y="16061"/>
                </a:cubicBezTo>
                <a:close/>
                <a:moveTo>
                  <a:pt x="5023" y="16061"/>
                </a:moveTo>
                <a:cubicBezTo>
                  <a:pt x="4994" y="16061"/>
                  <a:pt x="4970" y="16108"/>
                  <a:pt x="4970" y="16166"/>
                </a:cubicBezTo>
                <a:lnTo>
                  <a:pt x="4970" y="16384"/>
                </a:lnTo>
                <a:cubicBezTo>
                  <a:pt x="4970" y="16441"/>
                  <a:pt x="4994" y="16488"/>
                  <a:pt x="5023" y="16488"/>
                </a:cubicBezTo>
                <a:cubicBezTo>
                  <a:pt x="5053" y="16488"/>
                  <a:pt x="5076" y="16441"/>
                  <a:pt x="5076" y="16384"/>
                </a:cubicBezTo>
                <a:lnTo>
                  <a:pt x="5076" y="16166"/>
                </a:lnTo>
                <a:cubicBezTo>
                  <a:pt x="5076" y="16108"/>
                  <a:pt x="5053" y="16061"/>
                  <a:pt x="5023" y="16061"/>
                </a:cubicBezTo>
                <a:close/>
                <a:moveTo>
                  <a:pt x="5873" y="16061"/>
                </a:moveTo>
                <a:cubicBezTo>
                  <a:pt x="5844" y="16061"/>
                  <a:pt x="5820" y="16108"/>
                  <a:pt x="5820" y="16166"/>
                </a:cubicBezTo>
                <a:lnTo>
                  <a:pt x="5820" y="16384"/>
                </a:lnTo>
                <a:cubicBezTo>
                  <a:pt x="5820" y="16441"/>
                  <a:pt x="5844" y="16488"/>
                  <a:pt x="5873" y="16488"/>
                </a:cubicBezTo>
                <a:cubicBezTo>
                  <a:pt x="5902" y="16488"/>
                  <a:pt x="5926" y="16441"/>
                  <a:pt x="5926" y="16384"/>
                </a:cubicBezTo>
                <a:lnTo>
                  <a:pt x="5926" y="16166"/>
                </a:lnTo>
                <a:cubicBezTo>
                  <a:pt x="5926" y="16108"/>
                  <a:pt x="5902" y="16061"/>
                  <a:pt x="5873" y="16061"/>
                </a:cubicBezTo>
                <a:close/>
                <a:moveTo>
                  <a:pt x="6188" y="16061"/>
                </a:moveTo>
                <a:cubicBezTo>
                  <a:pt x="6159" y="16061"/>
                  <a:pt x="6135" y="16108"/>
                  <a:pt x="6135" y="16166"/>
                </a:cubicBezTo>
                <a:lnTo>
                  <a:pt x="6135" y="16384"/>
                </a:lnTo>
                <a:cubicBezTo>
                  <a:pt x="6135" y="16441"/>
                  <a:pt x="6159" y="16488"/>
                  <a:pt x="6188" y="16488"/>
                </a:cubicBezTo>
                <a:cubicBezTo>
                  <a:pt x="6217" y="16488"/>
                  <a:pt x="6240" y="16441"/>
                  <a:pt x="6240" y="16384"/>
                </a:cubicBezTo>
                <a:lnTo>
                  <a:pt x="6240" y="16166"/>
                </a:lnTo>
                <a:cubicBezTo>
                  <a:pt x="6240" y="16108"/>
                  <a:pt x="6217" y="16061"/>
                  <a:pt x="6188" y="16061"/>
                </a:cubicBezTo>
                <a:close/>
                <a:moveTo>
                  <a:pt x="7036" y="16061"/>
                </a:moveTo>
                <a:cubicBezTo>
                  <a:pt x="7007" y="16061"/>
                  <a:pt x="6984" y="16108"/>
                  <a:pt x="6984" y="16166"/>
                </a:cubicBezTo>
                <a:lnTo>
                  <a:pt x="6984" y="16384"/>
                </a:lnTo>
                <a:cubicBezTo>
                  <a:pt x="6984" y="16441"/>
                  <a:pt x="7007" y="16488"/>
                  <a:pt x="7036" y="16488"/>
                </a:cubicBezTo>
                <a:cubicBezTo>
                  <a:pt x="7065" y="16488"/>
                  <a:pt x="7089" y="16441"/>
                  <a:pt x="7089" y="16384"/>
                </a:cubicBezTo>
                <a:lnTo>
                  <a:pt x="7089" y="16166"/>
                </a:lnTo>
                <a:cubicBezTo>
                  <a:pt x="7089" y="16108"/>
                  <a:pt x="7065" y="16061"/>
                  <a:pt x="7036" y="16061"/>
                </a:cubicBezTo>
                <a:close/>
                <a:moveTo>
                  <a:pt x="7351" y="16061"/>
                </a:moveTo>
                <a:cubicBezTo>
                  <a:pt x="7322" y="16061"/>
                  <a:pt x="7299" y="16108"/>
                  <a:pt x="7299" y="16166"/>
                </a:cubicBezTo>
                <a:lnTo>
                  <a:pt x="7299" y="16384"/>
                </a:lnTo>
                <a:cubicBezTo>
                  <a:pt x="7299" y="16441"/>
                  <a:pt x="7322" y="16488"/>
                  <a:pt x="7351" y="16488"/>
                </a:cubicBezTo>
                <a:cubicBezTo>
                  <a:pt x="7380" y="16488"/>
                  <a:pt x="7404" y="16441"/>
                  <a:pt x="7404" y="16384"/>
                </a:cubicBezTo>
                <a:lnTo>
                  <a:pt x="7404" y="16166"/>
                </a:lnTo>
                <a:cubicBezTo>
                  <a:pt x="7404" y="16108"/>
                  <a:pt x="7380" y="16061"/>
                  <a:pt x="7351" y="16061"/>
                </a:cubicBezTo>
                <a:close/>
                <a:moveTo>
                  <a:pt x="8201" y="16061"/>
                </a:moveTo>
                <a:cubicBezTo>
                  <a:pt x="8171" y="16061"/>
                  <a:pt x="8148" y="16108"/>
                  <a:pt x="8148" y="16166"/>
                </a:cubicBezTo>
                <a:lnTo>
                  <a:pt x="8148" y="16384"/>
                </a:lnTo>
                <a:cubicBezTo>
                  <a:pt x="8148" y="16441"/>
                  <a:pt x="8171" y="16488"/>
                  <a:pt x="8201" y="16488"/>
                </a:cubicBezTo>
                <a:cubicBezTo>
                  <a:pt x="8230" y="16488"/>
                  <a:pt x="8254" y="16441"/>
                  <a:pt x="8254" y="16384"/>
                </a:cubicBezTo>
                <a:lnTo>
                  <a:pt x="8254" y="16166"/>
                </a:lnTo>
                <a:cubicBezTo>
                  <a:pt x="8254" y="16108"/>
                  <a:pt x="8230" y="16061"/>
                  <a:pt x="8201" y="16061"/>
                </a:cubicBezTo>
                <a:close/>
                <a:moveTo>
                  <a:pt x="8515" y="16061"/>
                </a:moveTo>
                <a:cubicBezTo>
                  <a:pt x="8486" y="16061"/>
                  <a:pt x="8462" y="16108"/>
                  <a:pt x="8462" y="16166"/>
                </a:cubicBezTo>
                <a:lnTo>
                  <a:pt x="8462" y="16384"/>
                </a:lnTo>
                <a:cubicBezTo>
                  <a:pt x="8462" y="16441"/>
                  <a:pt x="8486" y="16488"/>
                  <a:pt x="8515" y="16488"/>
                </a:cubicBezTo>
                <a:cubicBezTo>
                  <a:pt x="8544" y="16488"/>
                  <a:pt x="8568" y="16441"/>
                  <a:pt x="8568" y="16384"/>
                </a:cubicBezTo>
                <a:lnTo>
                  <a:pt x="8568" y="16166"/>
                </a:lnTo>
                <a:cubicBezTo>
                  <a:pt x="8568" y="16108"/>
                  <a:pt x="8544" y="16061"/>
                  <a:pt x="8515" y="16061"/>
                </a:cubicBezTo>
                <a:close/>
                <a:moveTo>
                  <a:pt x="9365" y="16061"/>
                </a:moveTo>
                <a:cubicBezTo>
                  <a:pt x="9336" y="16061"/>
                  <a:pt x="9312" y="16108"/>
                  <a:pt x="9312" y="16166"/>
                </a:cubicBezTo>
                <a:lnTo>
                  <a:pt x="9312" y="16384"/>
                </a:lnTo>
                <a:cubicBezTo>
                  <a:pt x="9312" y="16441"/>
                  <a:pt x="9336" y="16488"/>
                  <a:pt x="9365" y="16488"/>
                </a:cubicBezTo>
                <a:cubicBezTo>
                  <a:pt x="9394" y="16488"/>
                  <a:pt x="9418" y="16441"/>
                  <a:pt x="9418" y="16384"/>
                </a:cubicBezTo>
                <a:lnTo>
                  <a:pt x="9418" y="16166"/>
                </a:lnTo>
                <a:cubicBezTo>
                  <a:pt x="9418" y="16108"/>
                  <a:pt x="9394" y="16061"/>
                  <a:pt x="9365" y="16061"/>
                </a:cubicBezTo>
                <a:close/>
                <a:moveTo>
                  <a:pt x="9679" y="16061"/>
                </a:moveTo>
                <a:cubicBezTo>
                  <a:pt x="9650" y="16061"/>
                  <a:pt x="9626" y="16108"/>
                  <a:pt x="9626" y="16166"/>
                </a:cubicBezTo>
                <a:lnTo>
                  <a:pt x="9626" y="16384"/>
                </a:lnTo>
                <a:cubicBezTo>
                  <a:pt x="9626" y="16441"/>
                  <a:pt x="9650" y="16488"/>
                  <a:pt x="9679" y="16488"/>
                </a:cubicBezTo>
                <a:cubicBezTo>
                  <a:pt x="9708" y="16488"/>
                  <a:pt x="9732" y="16441"/>
                  <a:pt x="9732" y="16384"/>
                </a:cubicBezTo>
                <a:lnTo>
                  <a:pt x="9732" y="16166"/>
                </a:lnTo>
                <a:cubicBezTo>
                  <a:pt x="9732" y="16108"/>
                  <a:pt x="9708" y="16061"/>
                  <a:pt x="9679" y="16061"/>
                </a:cubicBezTo>
                <a:close/>
                <a:moveTo>
                  <a:pt x="10529" y="16061"/>
                </a:moveTo>
                <a:cubicBezTo>
                  <a:pt x="10500" y="16061"/>
                  <a:pt x="10476" y="16108"/>
                  <a:pt x="10476" y="16166"/>
                </a:cubicBezTo>
                <a:lnTo>
                  <a:pt x="10476" y="16384"/>
                </a:lnTo>
                <a:cubicBezTo>
                  <a:pt x="10476" y="16441"/>
                  <a:pt x="10500" y="16488"/>
                  <a:pt x="10529" y="16488"/>
                </a:cubicBezTo>
                <a:cubicBezTo>
                  <a:pt x="10558" y="16488"/>
                  <a:pt x="10582" y="16441"/>
                  <a:pt x="10582" y="16384"/>
                </a:cubicBezTo>
                <a:lnTo>
                  <a:pt x="10582" y="16166"/>
                </a:lnTo>
                <a:cubicBezTo>
                  <a:pt x="10582" y="16108"/>
                  <a:pt x="10558" y="16061"/>
                  <a:pt x="10529" y="16061"/>
                </a:cubicBezTo>
                <a:close/>
                <a:moveTo>
                  <a:pt x="10844" y="16061"/>
                </a:moveTo>
                <a:cubicBezTo>
                  <a:pt x="10814" y="16061"/>
                  <a:pt x="10791" y="16108"/>
                  <a:pt x="10791" y="16166"/>
                </a:cubicBezTo>
                <a:lnTo>
                  <a:pt x="10791" y="16384"/>
                </a:lnTo>
                <a:cubicBezTo>
                  <a:pt x="10791" y="16441"/>
                  <a:pt x="10814" y="16488"/>
                  <a:pt x="10844" y="16488"/>
                </a:cubicBezTo>
                <a:cubicBezTo>
                  <a:pt x="10873" y="16488"/>
                  <a:pt x="10895" y="16441"/>
                  <a:pt x="10895" y="16384"/>
                </a:cubicBezTo>
                <a:lnTo>
                  <a:pt x="10895" y="16166"/>
                </a:lnTo>
                <a:cubicBezTo>
                  <a:pt x="10895" y="16108"/>
                  <a:pt x="10873" y="16061"/>
                  <a:pt x="10844" y="16061"/>
                </a:cubicBezTo>
                <a:close/>
                <a:moveTo>
                  <a:pt x="11692" y="16061"/>
                </a:moveTo>
                <a:cubicBezTo>
                  <a:pt x="11663" y="16061"/>
                  <a:pt x="11640" y="16108"/>
                  <a:pt x="11640" y="16166"/>
                </a:cubicBezTo>
                <a:lnTo>
                  <a:pt x="11640" y="16384"/>
                </a:lnTo>
                <a:cubicBezTo>
                  <a:pt x="11640" y="16441"/>
                  <a:pt x="11663" y="16488"/>
                  <a:pt x="11692" y="16488"/>
                </a:cubicBezTo>
                <a:cubicBezTo>
                  <a:pt x="11721" y="16488"/>
                  <a:pt x="11745" y="16441"/>
                  <a:pt x="11745" y="16384"/>
                </a:cubicBezTo>
                <a:lnTo>
                  <a:pt x="11745" y="16166"/>
                </a:lnTo>
                <a:cubicBezTo>
                  <a:pt x="11745" y="16108"/>
                  <a:pt x="11721" y="16061"/>
                  <a:pt x="11692" y="16061"/>
                </a:cubicBezTo>
                <a:close/>
                <a:moveTo>
                  <a:pt x="12007" y="16061"/>
                </a:moveTo>
                <a:cubicBezTo>
                  <a:pt x="11978" y="16061"/>
                  <a:pt x="11955" y="16108"/>
                  <a:pt x="11955" y="16166"/>
                </a:cubicBezTo>
                <a:lnTo>
                  <a:pt x="11955" y="16384"/>
                </a:lnTo>
                <a:cubicBezTo>
                  <a:pt x="11955" y="16441"/>
                  <a:pt x="11978" y="16488"/>
                  <a:pt x="12007" y="16488"/>
                </a:cubicBezTo>
                <a:cubicBezTo>
                  <a:pt x="12036" y="16488"/>
                  <a:pt x="12060" y="16441"/>
                  <a:pt x="12060" y="16384"/>
                </a:cubicBezTo>
                <a:lnTo>
                  <a:pt x="12060" y="16166"/>
                </a:lnTo>
                <a:cubicBezTo>
                  <a:pt x="12060" y="16108"/>
                  <a:pt x="12036" y="16061"/>
                  <a:pt x="12007" y="16061"/>
                </a:cubicBezTo>
                <a:close/>
                <a:moveTo>
                  <a:pt x="12856" y="16061"/>
                </a:moveTo>
                <a:cubicBezTo>
                  <a:pt x="12827" y="16061"/>
                  <a:pt x="12804" y="16108"/>
                  <a:pt x="12804" y="16166"/>
                </a:cubicBezTo>
                <a:lnTo>
                  <a:pt x="12804" y="16384"/>
                </a:lnTo>
                <a:cubicBezTo>
                  <a:pt x="12804" y="16441"/>
                  <a:pt x="12827" y="16488"/>
                  <a:pt x="12856" y="16488"/>
                </a:cubicBezTo>
                <a:cubicBezTo>
                  <a:pt x="12886" y="16488"/>
                  <a:pt x="12909" y="16441"/>
                  <a:pt x="12909" y="16384"/>
                </a:cubicBezTo>
                <a:lnTo>
                  <a:pt x="12909" y="16166"/>
                </a:lnTo>
                <a:cubicBezTo>
                  <a:pt x="12909" y="16108"/>
                  <a:pt x="12886" y="16061"/>
                  <a:pt x="12856" y="16061"/>
                </a:cubicBezTo>
                <a:close/>
                <a:moveTo>
                  <a:pt x="13171" y="16061"/>
                </a:moveTo>
                <a:cubicBezTo>
                  <a:pt x="13142" y="16061"/>
                  <a:pt x="13118" y="16108"/>
                  <a:pt x="13118" y="16166"/>
                </a:cubicBezTo>
                <a:lnTo>
                  <a:pt x="13118" y="16384"/>
                </a:lnTo>
                <a:cubicBezTo>
                  <a:pt x="13118" y="16441"/>
                  <a:pt x="13142" y="16488"/>
                  <a:pt x="13171" y="16488"/>
                </a:cubicBezTo>
                <a:cubicBezTo>
                  <a:pt x="13200" y="16488"/>
                  <a:pt x="13224" y="16441"/>
                  <a:pt x="13224" y="16384"/>
                </a:cubicBezTo>
                <a:lnTo>
                  <a:pt x="13224" y="16166"/>
                </a:lnTo>
                <a:cubicBezTo>
                  <a:pt x="13224" y="16108"/>
                  <a:pt x="13200" y="16061"/>
                  <a:pt x="13171" y="16061"/>
                </a:cubicBezTo>
                <a:close/>
                <a:moveTo>
                  <a:pt x="14021" y="16061"/>
                </a:moveTo>
                <a:cubicBezTo>
                  <a:pt x="13992" y="16061"/>
                  <a:pt x="13968" y="16108"/>
                  <a:pt x="13968" y="16166"/>
                </a:cubicBezTo>
                <a:lnTo>
                  <a:pt x="13968" y="16384"/>
                </a:lnTo>
                <a:cubicBezTo>
                  <a:pt x="13968" y="16441"/>
                  <a:pt x="13992" y="16488"/>
                  <a:pt x="14021" y="16488"/>
                </a:cubicBezTo>
                <a:cubicBezTo>
                  <a:pt x="14050" y="16488"/>
                  <a:pt x="14074" y="16441"/>
                  <a:pt x="14074" y="16384"/>
                </a:cubicBezTo>
                <a:lnTo>
                  <a:pt x="14074" y="16166"/>
                </a:lnTo>
                <a:cubicBezTo>
                  <a:pt x="14074" y="16108"/>
                  <a:pt x="14050" y="16061"/>
                  <a:pt x="14021" y="16061"/>
                </a:cubicBezTo>
                <a:close/>
                <a:moveTo>
                  <a:pt x="14335" y="16061"/>
                </a:moveTo>
                <a:cubicBezTo>
                  <a:pt x="14306" y="16061"/>
                  <a:pt x="14282" y="16108"/>
                  <a:pt x="14282" y="16166"/>
                </a:cubicBezTo>
                <a:lnTo>
                  <a:pt x="14282" y="16384"/>
                </a:lnTo>
                <a:cubicBezTo>
                  <a:pt x="14282" y="16441"/>
                  <a:pt x="14306" y="16488"/>
                  <a:pt x="14335" y="16488"/>
                </a:cubicBezTo>
                <a:cubicBezTo>
                  <a:pt x="14364" y="16488"/>
                  <a:pt x="14388" y="16441"/>
                  <a:pt x="14388" y="16384"/>
                </a:cubicBezTo>
                <a:lnTo>
                  <a:pt x="14388" y="16166"/>
                </a:lnTo>
                <a:cubicBezTo>
                  <a:pt x="14388" y="16108"/>
                  <a:pt x="14364" y="16061"/>
                  <a:pt x="14335" y="16061"/>
                </a:cubicBezTo>
                <a:close/>
                <a:moveTo>
                  <a:pt x="15185" y="16061"/>
                </a:moveTo>
                <a:cubicBezTo>
                  <a:pt x="15156" y="16061"/>
                  <a:pt x="15132" y="16108"/>
                  <a:pt x="15132" y="16166"/>
                </a:cubicBezTo>
                <a:lnTo>
                  <a:pt x="15132" y="16384"/>
                </a:lnTo>
                <a:cubicBezTo>
                  <a:pt x="15132" y="16441"/>
                  <a:pt x="15156" y="16488"/>
                  <a:pt x="15185" y="16488"/>
                </a:cubicBezTo>
                <a:cubicBezTo>
                  <a:pt x="15214" y="16488"/>
                  <a:pt x="15237" y="16441"/>
                  <a:pt x="15237" y="16384"/>
                </a:cubicBezTo>
                <a:lnTo>
                  <a:pt x="15237" y="16166"/>
                </a:lnTo>
                <a:cubicBezTo>
                  <a:pt x="15237" y="16108"/>
                  <a:pt x="15214" y="16061"/>
                  <a:pt x="15185" y="16061"/>
                </a:cubicBezTo>
                <a:close/>
                <a:moveTo>
                  <a:pt x="15500" y="16061"/>
                </a:moveTo>
                <a:cubicBezTo>
                  <a:pt x="15470" y="16061"/>
                  <a:pt x="15447" y="16108"/>
                  <a:pt x="15447" y="16166"/>
                </a:cubicBezTo>
                <a:lnTo>
                  <a:pt x="15447" y="16384"/>
                </a:lnTo>
                <a:cubicBezTo>
                  <a:pt x="15447" y="16441"/>
                  <a:pt x="15470" y="16488"/>
                  <a:pt x="15500" y="16488"/>
                </a:cubicBezTo>
                <a:cubicBezTo>
                  <a:pt x="15529" y="16488"/>
                  <a:pt x="15551" y="16441"/>
                  <a:pt x="15551" y="16384"/>
                </a:cubicBezTo>
                <a:lnTo>
                  <a:pt x="15551" y="16166"/>
                </a:lnTo>
                <a:cubicBezTo>
                  <a:pt x="15551" y="16108"/>
                  <a:pt x="15529" y="16061"/>
                  <a:pt x="15500" y="16061"/>
                </a:cubicBezTo>
                <a:close/>
                <a:moveTo>
                  <a:pt x="16349" y="16061"/>
                </a:moveTo>
                <a:cubicBezTo>
                  <a:pt x="16320" y="16061"/>
                  <a:pt x="16296" y="16108"/>
                  <a:pt x="16296" y="16166"/>
                </a:cubicBezTo>
                <a:lnTo>
                  <a:pt x="16296" y="16384"/>
                </a:lnTo>
                <a:cubicBezTo>
                  <a:pt x="16296" y="16441"/>
                  <a:pt x="16320" y="16488"/>
                  <a:pt x="16349" y="16488"/>
                </a:cubicBezTo>
                <a:cubicBezTo>
                  <a:pt x="16378" y="16488"/>
                  <a:pt x="16401" y="16441"/>
                  <a:pt x="16401" y="16384"/>
                </a:cubicBezTo>
                <a:lnTo>
                  <a:pt x="16401" y="16166"/>
                </a:lnTo>
                <a:cubicBezTo>
                  <a:pt x="16401" y="16108"/>
                  <a:pt x="16378" y="16061"/>
                  <a:pt x="16349" y="16061"/>
                </a:cubicBezTo>
                <a:close/>
                <a:moveTo>
                  <a:pt x="16663" y="16061"/>
                </a:moveTo>
                <a:cubicBezTo>
                  <a:pt x="16634" y="16061"/>
                  <a:pt x="16611" y="16108"/>
                  <a:pt x="16611" y="16166"/>
                </a:cubicBezTo>
                <a:lnTo>
                  <a:pt x="16611" y="16384"/>
                </a:lnTo>
                <a:cubicBezTo>
                  <a:pt x="16611" y="16441"/>
                  <a:pt x="16634" y="16488"/>
                  <a:pt x="16663" y="16488"/>
                </a:cubicBezTo>
                <a:cubicBezTo>
                  <a:pt x="16692" y="16488"/>
                  <a:pt x="16716" y="16441"/>
                  <a:pt x="16716" y="16384"/>
                </a:cubicBezTo>
                <a:lnTo>
                  <a:pt x="16716" y="16166"/>
                </a:lnTo>
                <a:cubicBezTo>
                  <a:pt x="16716" y="16108"/>
                  <a:pt x="16692" y="16061"/>
                  <a:pt x="16663" y="16061"/>
                </a:cubicBezTo>
                <a:close/>
                <a:moveTo>
                  <a:pt x="17512" y="16061"/>
                </a:moveTo>
                <a:cubicBezTo>
                  <a:pt x="17483" y="16061"/>
                  <a:pt x="17459" y="16108"/>
                  <a:pt x="17459" y="16166"/>
                </a:cubicBezTo>
                <a:lnTo>
                  <a:pt x="17459" y="16384"/>
                </a:lnTo>
                <a:cubicBezTo>
                  <a:pt x="17459" y="16441"/>
                  <a:pt x="17483" y="16488"/>
                  <a:pt x="17512" y="16488"/>
                </a:cubicBezTo>
                <a:cubicBezTo>
                  <a:pt x="17541" y="16488"/>
                  <a:pt x="17565" y="16441"/>
                  <a:pt x="17565" y="16384"/>
                </a:cubicBezTo>
                <a:lnTo>
                  <a:pt x="17565" y="16166"/>
                </a:lnTo>
                <a:cubicBezTo>
                  <a:pt x="17565" y="16108"/>
                  <a:pt x="17541" y="16061"/>
                  <a:pt x="17512" y="16061"/>
                </a:cubicBezTo>
                <a:close/>
                <a:moveTo>
                  <a:pt x="17827" y="16061"/>
                </a:moveTo>
                <a:cubicBezTo>
                  <a:pt x="17798" y="16061"/>
                  <a:pt x="17774" y="16108"/>
                  <a:pt x="17774" y="16166"/>
                </a:cubicBezTo>
                <a:lnTo>
                  <a:pt x="17774" y="16384"/>
                </a:lnTo>
                <a:cubicBezTo>
                  <a:pt x="17774" y="16441"/>
                  <a:pt x="17798" y="16488"/>
                  <a:pt x="17827" y="16488"/>
                </a:cubicBezTo>
                <a:cubicBezTo>
                  <a:pt x="17856" y="16488"/>
                  <a:pt x="17880" y="16441"/>
                  <a:pt x="17880" y="16384"/>
                </a:cubicBezTo>
                <a:lnTo>
                  <a:pt x="17880" y="16166"/>
                </a:lnTo>
                <a:cubicBezTo>
                  <a:pt x="17880" y="16108"/>
                  <a:pt x="17856" y="16061"/>
                  <a:pt x="17827" y="16061"/>
                </a:cubicBezTo>
                <a:close/>
                <a:moveTo>
                  <a:pt x="18677" y="16061"/>
                </a:moveTo>
                <a:cubicBezTo>
                  <a:pt x="18648" y="16061"/>
                  <a:pt x="18624" y="16108"/>
                  <a:pt x="18624" y="16166"/>
                </a:cubicBezTo>
                <a:lnTo>
                  <a:pt x="18624" y="16384"/>
                </a:lnTo>
                <a:cubicBezTo>
                  <a:pt x="18624" y="16441"/>
                  <a:pt x="18648" y="16488"/>
                  <a:pt x="18677" y="16488"/>
                </a:cubicBezTo>
                <a:cubicBezTo>
                  <a:pt x="18706" y="16488"/>
                  <a:pt x="18730" y="16441"/>
                  <a:pt x="18730" y="16384"/>
                </a:cubicBezTo>
                <a:lnTo>
                  <a:pt x="18730" y="16166"/>
                </a:lnTo>
                <a:cubicBezTo>
                  <a:pt x="18730" y="16108"/>
                  <a:pt x="18706" y="16061"/>
                  <a:pt x="18677" y="16061"/>
                </a:cubicBezTo>
                <a:close/>
                <a:moveTo>
                  <a:pt x="18991" y="16061"/>
                </a:moveTo>
                <a:cubicBezTo>
                  <a:pt x="18962" y="16061"/>
                  <a:pt x="18938" y="16108"/>
                  <a:pt x="18938" y="16166"/>
                </a:cubicBezTo>
                <a:lnTo>
                  <a:pt x="18938" y="16384"/>
                </a:lnTo>
                <a:cubicBezTo>
                  <a:pt x="18938" y="16441"/>
                  <a:pt x="18962" y="16488"/>
                  <a:pt x="18991" y="16488"/>
                </a:cubicBezTo>
                <a:cubicBezTo>
                  <a:pt x="19020" y="16488"/>
                  <a:pt x="19044" y="16441"/>
                  <a:pt x="19044" y="16384"/>
                </a:cubicBezTo>
                <a:lnTo>
                  <a:pt x="19044" y="16166"/>
                </a:lnTo>
                <a:cubicBezTo>
                  <a:pt x="19044" y="16108"/>
                  <a:pt x="19020" y="16061"/>
                  <a:pt x="18991" y="16061"/>
                </a:cubicBezTo>
                <a:close/>
                <a:moveTo>
                  <a:pt x="19841" y="16061"/>
                </a:moveTo>
                <a:cubicBezTo>
                  <a:pt x="19812" y="16061"/>
                  <a:pt x="19788" y="16108"/>
                  <a:pt x="19788" y="16166"/>
                </a:cubicBezTo>
                <a:lnTo>
                  <a:pt x="19788" y="16384"/>
                </a:lnTo>
                <a:cubicBezTo>
                  <a:pt x="19788" y="16441"/>
                  <a:pt x="19812" y="16488"/>
                  <a:pt x="19841" y="16488"/>
                </a:cubicBezTo>
                <a:cubicBezTo>
                  <a:pt x="19870" y="16488"/>
                  <a:pt x="19894" y="16441"/>
                  <a:pt x="19894" y="16384"/>
                </a:cubicBezTo>
                <a:lnTo>
                  <a:pt x="19894" y="16166"/>
                </a:lnTo>
                <a:cubicBezTo>
                  <a:pt x="19894" y="16108"/>
                  <a:pt x="19870" y="16061"/>
                  <a:pt x="19841" y="16061"/>
                </a:cubicBezTo>
                <a:close/>
                <a:moveTo>
                  <a:pt x="20155" y="16061"/>
                </a:moveTo>
                <a:cubicBezTo>
                  <a:pt x="20126" y="16061"/>
                  <a:pt x="20102" y="16108"/>
                  <a:pt x="20102" y="16166"/>
                </a:cubicBezTo>
                <a:lnTo>
                  <a:pt x="20102" y="16384"/>
                </a:lnTo>
                <a:cubicBezTo>
                  <a:pt x="20102" y="16441"/>
                  <a:pt x="20126" y="16488"/>
                  <a:pt x="20155" y="16488"/>
                </a:cubicBezTo>
                <a:cubicBezTo>
                  <a:pt x="20184" y="16488"/>
                  <a:pt x="20207" y="16441"/>
                  <a:pt x="20207" y="16384"/>
                </a:cubicBezTo>
                <a:lnTo>
                  <a:pt x="20207" y="16166"/>
                </a:lnTo>
                <a:cubicBezTo>
                  <a:pt x="20207" y="16108"/>
                  <a:pt x="20184" y="16061"/>
                  <a:pt x="20155" y="16061"/>
                </a:cubicBezTo>
                <a:close/>
                <a:moveTo>
                  <a:pt x="21004" y="16061"/>
                </a:moveTo>
                <a:cubicBezTo>
                  <a:pt x="20975" y="16061"/>
                  <a:pt x="20952" y="16108"/>
                  <a:pt x="20952" y="16166"/>
                </a:cubicBezTo>
                <a:lnTo>
                  <a:pt x="20952" y="16384"/>
                </a:lnTo>
                <a:cubicBezTo>
                  <a:pt x="20952" y="16441"/>
                  <a:pt x="20975" y="16488"/>
                  <a:pt x="21004" y="16488"/>
                </a:cubicBezTo>
                <a:cubicBezTo>
                  <a:pt x="21033" y="16488"/>
                  <a:pt x="21057" y="16441"/>
                  <a:pt x="21057" y="16384"/>
                </a:cubicBezTo>
                <a:lnTo>
                  <a:pt x="21057" y="16166"/>
                </a:lnTo>
                <a:cubicBezTo>
                  <a:pt x="21057" y="16108"/>
                  <a:pt x="21033" y="16061"/>
                  <a:pt x="21004" y="16061"/>
                </a:cubicBezTo>
                <a:close/>
                <a:moveTo>
                  <a:pt x="21319" y="16061"/>
                </a:moveTo>
                <a:cubicBezTo>
                  <a:pt x="21289" y="16061"/>
                  <a:pt x="21267" y="16108"/>
                  <a:pt x="21267" y="16166"/>
                </a:cubicBezTo>
                <a:lnTo>
                  <a:pt x="21267" y="16384"/>
                </a:lnTo>
                <a:cubicBezTo>
                  <a:pt x="21267" y="16441"/>
                  <a:pt x="21289" y="16488"/>
                  <a:pt x="21319" y="16488"/>
                </a:cubicBezTo>
                <a:cubicBezTo>
                  <a:pt x="21348" y="16488"/>
                  <a:pt x="21372" y="16441"/>
                  <a:pt x="21372" y="16384"/>
                </a:cubicBezTo>
                <a:lnTo>
                  <a:pt x="21372" y="16166"/>
                </a:lnTo>
                <a:cubicBezTo>
                  <a:pt x="21372" y="16108"/>
                  <a:pt x="21348" y="16061"/>
                  <a:pt x="21319" y="16061"/>
                </a:cubicBezTo>
                <a:close/>
                <a:moveTo>
                  <a:pt x="281" y="16791"/>
                </a:moveTo>
                <a:cubicBezTo>
                  <a:pt x="252" y="16791"/>
                  <a:pt x="228" y="16838"/>
                  <a:pt x="228" y="16896"/>
                </a:cubicBezTo>
                <a:lnTo>
                  <a:pt x="228" y="17116"/>
                </a:lnTo>
                <a:cubicBezTo>
                  <a:pt x="228" y="17173"/>
                  <a:pt x="252" y="17218"/>
                  <a:pt x="281" y="17218"/>
                </a:cubicBezTo>
                <a:cubicBezTo>
                  <a:pt x="311" y="17218"/>
                  <a:pt x="334" y="17173"/>
                  <a:pt x="334" y="17116"/>
                </a:cubicBezTo>
                <a:lnTo>
                  <a:pt x="334" y="16896"/>
                </a:lnTo>
                <a:cubicBezTo>
                  <a:pt x="334" y="16838"/>
                  <a:pt x="311" y="16791"/>
                  <a:pt x="281" y="16791"/>
                </a:cubicBezTo>
                <a:close/>
                <a:moveTo>
                  <a:pt x="596" y="16791"/>
                </a:moveTo>
                <a:cubicBezTo>
                  <a:pt x="567" y="16791"/>
                  <a:pt x="543" y="16838"/>
                  <a:pt x="543" y="16896"/>
                </a:cubicBezTo>
                <a:lnTo>
                  <a:pt x="543" y="17116"/>
                </a:lnTo>
                <a:cubicBezTo>
                  <a:pt x="543" y="17173"/>
                  <a:pt x="567" y="17218"/>
                  <a:pt x="596" y="17218"/>
                </a:cubicBezTo>
                <a:cubicBezTo>
                  <a:pt x="625" y="17218"/>
                  <a:pt x="649" y="17173"/>
                  <a:pt x="649" y="17116"/>
                </a:cubicBezTo>
                <a:lnTo>
                  <a:pt x="649" y="16896"/>
                </a:lnTo>
                <a:cubicBezTo>
                  <a:pt x="649" y="16838"/>
                  <a:pt x="625" y="16791"/>
                  <a:pt x="596" y="16791"/>
                </a:cubicBezTo>
                <a:close/>
                <a:moveTo>
                  <a:pt x="1446" y="16791"/>
                </a:moveTo>
                <a:cubicBezTo>
                  <a:pt x="1417" y="16791"/>
                  <a:pt x="1393" y="16838"/>
                  <a:pt x="1393" y="16896"/>
                </a:cubicBezTo>
                <a:lnTo>
                  <a:pt x="1393" y="17116"/>
                </a:lnTo>
                <a:cubicBezTo>
                  <a:pt x="1393" y="17173"/>
                  <a:pt x="1417" y="17218"/>
                  <a:pt x="1446" y="17218"/>
                </a:cubicBezTo>
                <a:cubicBezTo>
                  <a:pt x="1475" y="17218"/>
                  <a:pt x="1499" y="17173"/>
                  <a:pt x="1499" y="17116"/>
                </a:cubicBezTo>
                <a:lnTo>
                  <a:pt x="1499" y="16896"/>
                </a:lnTo>
                <a:cubicBezTo>
                  <a:pt x="1499" y="16838"/>
                  <a:pt x="1475" y="16791"/>
                  <a:pt x="1446" y="16791"/>
                </a:cubicBezTo>
                <a:close/>
                <a:moveTo>
                  <a:pt x="1760" y="16791"/>
                </a:moveTo>
                <a:cubicBezTo>
                  <a:pt x="1731" y="16791"/>
                  <a:pt x="1707" y="16838"/>
                  <a:pt x="1707" y="16896"/>
                </a:cubicBezTo>
                <a:lnTo>
                  <a:pt x="1707" y="17116"/>
                </a:lnTo>
                <a:cubicBezTo>
                  <a:pt x="1707" y="17173"/>
                  <a:pt x="1731" y="17218"/>
                  <a:pt x="1760" y="17218"/>
                </a:cubicBezTo>
                <a:cubicBezTo>
                  <a:pt x="1789" y="17218"/>
                  <a:pt x="1813" y="17173"/>
                  <a:pt x="1813" y="17116"/>
                </a:cubicBezTo>
                <a:lnTo>
                  <a:pt x="1813" y="16896"/>
                </a:lnTo>
                <a:cubicBezTo>
                  <a:pt x="1813" y="16838"/>
                  <a:pt x="1789" y="16791"/>
                  <a:pt x="1760" y="16791"/>
                </a:cubicBezTo>
                <a:close/>
                <a:moveTo>
                  <a:pt x="2610" y="16791"/>
                </a:moveTo>
                <a:cubicBezTo>
                  <a:pt x="2581" y="16791"/>
                  <a:pt x="2557" y="16838"/>
                  <a:pt x="2557" y="16896"/>
                </a:cubicBezTo>
                <a:lnTo>
                  <a:pt x="2557" y="17116"/>
                </a:lnTo>
                <a:cubicBezTo>
                  <a:pt x="2557" y="17173"/>
                  <a:pt x="2581" y="17218"/>
                  <a:pt x="2610" y="17218"/>
                </a:cubicBezTo>
                <a:cubicBezTo>
                  <a:pt x="2639" y="17218"/>
                  <a:pt x="2662" y="17173"/>
                  <a:pt x="2662" y="17116"/>
                </a:cubicBezTo>
                <a:lnTo>
                  <a:pt x="2662" y="16896"/>
                </a:lnTo>
                <a:cubicBezTo>
                  <a:pt x="2662" y="16838"/>
                  <a:pt x="2639" y="16791"/>
                  <a:pt x="2610" y="16791"/>
                </a:cubicBezTo>
                <a:close/>
                <a:moveTo>
                  <a:pt x="2924" y="16791"/>
                </a:moveTo>
                <a:cubicBezTo>
                  <a:pt x="2895" y="16791"/>
                  <a:pt x="2871" y="16838"/>
                  <a:pt x="2871" y="16896"/>
                </a:cubicBezTo>
                <a:lnTo>
                  <a:pt x="2871" y="17116"/>
                </a:lnTo>
                <a:cubicBezTo>
                  <a:pt x="2871" y="17173"/>
                  <a:pt x="2895" y="17218"/>
                  <a:pt x="2924" y="17218"/>
                </a:cubicBezTo>
                <a:cubicBezTo>
                  <a:pt x="2954" y="17218"/>
                  <a:pt x="2976" y="17173"/>
                  <a:pt x="2976" y="17116"/>
                </a:cubicBezTo>
                <a:lnTo>
                  <a:pt x="2976" y="16896"/>
                </a:lnTo>
                <a:cubicBezTo>
                  <a:pt x="2976" y="16838"/>
                  <a:pt x="2954" y="16791"/>
                  <a:pt x="2924" y="16791"/>
                </a:cubicBezTo>
                <a:close/>
                <a:moveTo>
                  <a:pt x="3773" y="16791"/>
                </a:moveTo>
                <a:cubicBezTo>
                  <a:pt x="3744" y="16791"/>
                  <a:pt x="3721" y="16838"/>
                  <a:pt x="3721" y="16896"/>
                </a:cubicBezTo>
                <a:lnTo>
                  <a:pt x="3721" y="17116"/>
                </a:lnTo>
                <a:cubicBezTo>
                  <a:pt x="3721" y="17173"/>
                  <a:pt x="3744" y="17218"/>
                  <a:pt x="3773" y="17218"/>
                </a:cubicBezTo>
                <a:cubicBezTo>
                  <a:pt x="3802" y="17218"/>
                  <a:pt x="3826" y="17173"/>
                  <a:pt x="3826" y="17116"/>
                </a:cubicBezTo>
                <a:lnTo>
                  <a:pt x="3826" y="16896"/>
                </a:lnTo>
                <a:cubicBezTo>
                  <a:pt x="3826" y="16838"/>
                  <a:pt x="3802" y="16791"/>
                  <a:pt x="3773" y="16791"/>
                </a:cubicBezTo>
                <a:close/>
                <a:moveTo>
                  <a:pt x="4088" y="16791"/>
                </a:moveTo>
                <a:cubicBezTo>
                  <a:pt x="4058" y="16791"/>
                  <a:pt x="4035" y="16838"/>
                  <a:pt x="4035" y="16896"/>
                </a:cubicBezTo>
                <a:lnTo>
                  <a:pt x="4035" y="17116"/>
                </a:lnTo>
                <a:cubicBezTo>
                  <a:pt x="4035" y="17173"/>
                  <a:pt x="4058" y="17218"/>
                  <a:pt x="4088" y="17218"/>
                </a:cubicBezTo>
                <a:cubicBezTo>
                  <a:pt x="4117" y="17218"/>
                  <a:pt x="4141" y="17173"/>
                  <a:pt x="4141" y="17116"/>
                </a:cubicBezTo>
                <a:lnTo>
                  <a:pt x="4141" y="16896"/>
                </a:lnTo>
                <a:cubicBezTo>
                  <a:pt x="4141" y="16838"/>
                  <a:pt x="4117" y="16791"/>
                  <a:pt x="4088" y="16791"/>
                </a:cubicBezTo>
                <a:close/>
                <a:moveTo>
                  <a:pt x="4937" y="16791"/>
                </a:moveTo>
                <a:cubicBezTo>
                  <a:pt x="4908" y="16791"/>
                  <a:pt x="4884" y="16838"/>
                  <a:pt x="4884" y="16896"/>
                </a:cubicBezTo>
                <a:lnTo>
                  <a:pt x="4884" y="17116"/>
                </a:lnTo>
                <a:cubicBezTo>
                  <a:pt x="4884" y="17173"/>
                  <a:pt x="4908" y="17218"/>
                  <a:pt x="4937" y="17218"/>
                </a:cubicBezTo>
                <a:cubicBezTo>
                  <a:pt x="4966" y="17218"/>
                  <a:pt x="4990" y="17173"/>
                  <a:pt x="4990" y="17116"/>
                </a:cubicBezTo>
                <a:lnTo>
                  <a:pt x="4990" y="16896"/>
                </a:lnTo>
                <a:cubicBezTo>
                  <a:pt x="4990" y="16838"/>
                  <a:pt x="4966" y="16791"/>
                  <a:pt x="4937" y="16791"/>
                </a:cubicBezTo>
                <a:close/>
                <a:moveTo>
                  <a:pt x="5252" y="16791"/>
                </a:moveTo>
                <a:cubicBezTo>
                  <a:pt x="5223" y="16791"/>
                  <a:pt x="5199" y="16838"/>
                  <a:pt x="5199" y="16896"/>
                </a:cubicBezTo>
                <a:lnTo>
                  <a:pt x="5199" y="17116"/>
                </a:lnTo>
                <a:cubicBezTo>
                  <a:pt x="5199" y="17173"/>
                  <a:pt x="5223" y="17218"/>
                  <a:pt x="5252" y="17218"/>
                </a:cubicBezTo>
                <a:cubicBezTo>
                  <a:pt x="5281" y="17218"/>
                  <a:pt x="5305" y="17173"/>
                  <a:pt x="5305" y="17116"/>
                </a:cubicBezTo>
                <a:lnTo>
                  <a:pt x="5305" y="16896"/>
                </a:lnTo>
                <a:cubicBezTo>
                  <a:pt x="5305" y="16838"/>
                  <a:pt x="5281" y="16791"/>
                  <a:pt x="5252" y="16791"/>
                </a:cubicBezTo>
                <a:close/>
                <a:moveTo>
                  <a:pt x="6102" y="16791"/>
                </a:moveTo>
                <a:cubicBezTo>
                  <a:pt x="6072" y="16791"/>
                  <a:pt x="6049" y="16838"/>
                  <a:pt x="6049" y="16896"/>
                </a:cubicBezTo>
                <a:lnTo>
                  <a:pt x="6049" y="17116"/>
                </a:lnTo>
                <a:cubicBezTo>
                  <a:pt x="6049" y="17173"/>
                  <a:pt x="6072" y="17218"/>
                  <a:pt x="6102" y="17218"/>
                </a:cubicBezTo>
                <a:cubicBezTo>
                  <a:pt x="6131" y="17218"/>
                  <a:pt x="6155" y="17173"/>
                  <a:pt x="6155" y="17116"/>
                </a:cubicBezTo>
                <a:lnTo>
                  <a:pt x="6155" y="16896"/>
                </a:lnTo>
                <a:cubicBezTo>
                  <a:pt x="6155" y="16838"/>
                  <a:pt x="6131" y="16791"/>
                  <a:pt x="6102" y="16791"/>
                </a:cubicBezTo>
                <a:close/>
                <a:moveTo>
                  <a:pt x="6416" y="16791"/>
                </a:moveTo>
                <a:cubicBezTo>
                  <a:pt x="6387" y="16791"/>
                  <a:pt x="6363" y="16838"/>
                  <a:pt x="6363" y="16896"/>
                </a:cubicBezTo>
                <a:lnTo>
                  <a:pt x="6363" y="17116"/>
                </a:lnTo>
                <a:cubicBezTo>
                  <a:pt x="6363" y="17173"/>
                  <a:pt x="6387" y="17218"/>
                  <a:pt x="6416" y="17218"/>
                </a:cubicBezTo>
                <a:cubicBezTo>
                  <a:pt x="6445" y="17218"/>
                  <a:pt x="6469" y="17173"/>
                  <a:pt x="6469" y="17116"/>
                </a:cubicBezTo>
                <a:lnTo>
                  <a:pt x="6469" y="16896"/>
                </a:lnTo>
                <a:cubicBezTo>
                  <a:pt x="6469" y="16838"/>
                  <a:pt x="6445" y="16791"/>
                  <a:pt x="6416" y="16791"/>
                </a:cubicBezTo>
                <a:close/>
                <a:moveTo>
                  <a:pt x="7266" y="16791"/>
                </a:moveTo>
                <a:cubicBezTo>
                  <a:pt x="7237" y="16791"/>
                  <a:pt x="7213" y="16838"/>
                  <a:pt x="7213" y="16896"/>
                </a:cubicBezTo>
                <a:lnTo>
                  <a:pt x="7213" y="17116"/>
                </a:lnTo>
                <a:cubicBezTo>
                  <a:pt x="7213" y="17173"/>
                  <a:pt x="7237" y="17218"/>
                  <a:pt x="7266" y="17218"/>
                </a:cubicBezTo>
                <a:cubicBezTo>
                  <a:pt x="7295" y="17218"/>
                  <a:pt x="7318" y="17173"/>
                  <a:pt x="7318" y="17116"/>
                </a:cubicBezTo>
                <a:lnTo>
                  <a:pt x="7318" y="16896"/>
                </a:lnTo>
                <a:cubicBezTo>
                  <a:pt x="7318" y="16838"/>
                  <a:pt x="7295" y="16791"/>
                  <a:pt x="7266" y="16791"/>
                </a:cubicBezTo>
                <a:close/>
                <a:moveTo>
                  <a:pt x="7580" y="16791"/>
                </a:moveTo>
                <a:cubicBezTo>
                  <a:pt x="7551" y="16791"/>
                  <a:pt x="7527" y="16838"/>
                  <a:pt x="7527" y="16896"/>
                </a:cubicBezTo>
                <a:lnTo>
                  <a:pt x="7527" y="17116"/>
                </a:lnTo>
                <a:cubicBezTo>
                  <a:pt x="7527" y="17173"/>
                  <a:pt x="7551" y="17218"/>
                  <a:pt x="7580" y="17218"/>
                </a:cubicBezTo>
                <a:cubicBezTo>
                  <a:pt x="7609" y="17218"/>
                  <a:pt x="7632" y="17173"/>
                  <a:pt x="7632" y="17116"/>
                </a:cubicBezTo>
                <a:lnTo>
                  <a:pt x="7632" y="16896"/>
                </a:lnTo>
                <a:cubicBezTo>
                  <a:pt x="7632" y="16838"/>
                  <a:pt x="7609" y="16791"/>
                  <a:pt x="7580" y="16791"/>
                </a:cubicBezTo>
                <a:close/>
                <a:moveTo>
                  <a:pt x="8429" y="16791"/>
                </a:moveTo>
                <a:cubicBezTo>
                  <a:pt x="8400" y="16791"/>
                  <a:pt x="8377" y="16838"/>
                  <a:pt x="8377" y="16896"/>
                </a:cubicBezTo>
                <a:lnTo>
                  <a:pt x="8377" y="17116"/>
                </a:lnTo>
                <a:cubicBezTo>
                  <a:pt x="8377" y="17173"/>
                  <a:pt x="8400" y="17218"/>
                  <a:pt x="8429" y="17218"/>
                </a:cubicBezTo>
                <a:cubicBezTo>
                  <a:pt x="8458" y="17218"/>
                  <a:pt x="8482" y="17173"/>
                  <a:pt x="8482" y="17116"/>
                </a:cubicBezTo>
                <a:lnTo>
                  <a:pt x="8482" y="16896"/>
                </a:lnTo>
                <a:cubicBezTo>
                  <a:pt x="8482" y="16838"/>
                  <a:pt x="8458" y="16791"/>
                  <a:pt x="8429" y="16791"/>
                </a:cubicBezTo>
                <a:close/>
                <a:moveTo>
                  <a:pt x="8744" y="16791"/>
                </a:moveTo>
                <a:cubicBezTo>
                  <a:pt x="8714" y="16791"/>
                  <a:pt x="8691" y="16838"/>
                  <a:pt x="8691" y="16896"/>
                </a:cubicBezTo>
                <a:lnTo>
                  <a:pt x="8691" y="17116"/>
                </a:lnTo>
                <a:cubicBezTo>
                  <a:pt x="8691" y="17173"/>
                  <a:pt x="8714" y="17218"/>
                  <a:pt x="8744" y="17218"/>
                </a:cubicBezTo>
                <a:cubicBezTo>
                  <a:pt x="8773" y="17218"/>
                  <a:pt x="8796" y="17173"/>
                  <a:pt x="8796" y="17116"/>
                </a:cubicBezTo>
                <a:lnTo>
                  <a:pt x="8796" y="16896"/>
                </a:lnTo>
                <a:cubicBezTo>
                  <a:pt x="8796" y="16838"/>
                  <a:pt x="8773" y="16791"/>
                  <a:pt x="8744" y="16791"/>
                </a:cubicBezTo>
                <a:close/>
                <a:moveTo>
                  <a:pt x="9593" y="16791"/>
                </a:moveTo>
                <a:cubicBezTo>
                  <a:pt x="9564" y="16791"/>
                  <a:pt x="9540" y="16838"/>
                  <a:pt x="9540" y="16896"/>
                </a:cubicBezTo>
                <a:lnTo>
                  <a:pt x="9540" y="17116"/>
                </a:lnTo>
                <a:cubicBezTo>
                  <a:pt x="9540" y="17173"/>
                  <a:pt x="9564" y="17218"/>
                  <a:pt x="9593" y="17218"/>
                </a:cubicBezTo>
                <a:cubicBezTo>
                  <a:pt x="9622" y="17218"/>
                  <a:pt x="9646" y="17173"/>
                  <a:pt x="9646" y="17116"/>
                </a:cubicBezTo>
                <a:lnTo>
                  <a:pt x="9646" y="16896"/>
                </a:lnTo>
                <a:cubicBezTo>
                  <a:pt x="9646" y="16838"/>
                  <a:pt x="9622" y="16791"/>
                  <a:pt x="9593" y="16791"/>
                </a:cubicBezTo>
                <a:close/>
                <a:moveTo>
                  <a:pt x="9908" y="16791"/>
                </a:moveTo>
                <a:cubicBezTo>
                  <a:pt x="9879" y="16791"/>
                  <a:pt x="9855" y="16838"/>
                  <a:pt x="9855" y="16896"/>
                </a:cubicBezTo>
                <a:lnTo>
                  <a:pt x="9855" y="17116"/>
                </a:lnTo>
                <a:cubicBezTo>
                  <a:pt x="9855" y="17173"/>
                  <a:pt x="9879" y="17218"/>
                  <a:pt x="9908" y="17218"/>
                </a:cubicBezTo>
                <a:cubicBezTo>
                  <a:pt x="9937" y="17218"/>
                  <a:pt x="9961" y="17173"/>
                  <a:pt x="9961" y="17116"/>
                </a:cubicBezTo>
                <a:lnTo>
                  <a:pt x="9961" y="16896"/>
                </a:lnTo>
                <a:cubicBezTo>
                  <a:pt x="9961" y="16838"/>
                  <a:pt x="9937" y="16791"/>
                  <a:pt x="9908" y="16791"/>
                </a:cubicBezTo>
                <a:close/>
                <a:moveTo>
                  <a:pt x="10758" y="16791"/>
                </a:moveTo>
                <a:cubicBezTo>
                  <a:pt x="10728" y="16791"/>
                  <a:pt x="10705" y="16838"/>
                  <a:pt x="10705" y="16896"/>
                </a:cubicBezTo>
                <a:lnTo>
                  <a:pt x="10705" y="17116"/>
                </a:lnTo>
                <a:cubicBezTo>
                  <a:pt x="10705" y="17173"/>
                  <a:pt x="10728" y="17218"/>
                  <a:pt x="10758" y="17218"/>
                </a:cubicBezTo>
                <a:cubicBezTo>
                  <a:pt x="10787" y="17218"/>
                  <a:pt x="10810" y="17173"/>
                  <a:pt x="10810" y="17116"/>
                </a:cubicBezTo>
                <a:lnTo>
                  <a:pt x="10810" y="16896"/>
                </a:lnTo>
                <a:cubicBezTo>
                  <a:pt x="10810" y="16838"/>
                  <a:pt x="10787" y="16791"/>
                  <a:pt x="10758" y="16791"/>
                </a:cubicBezTo>
                <a:close/>
                <a:moveTo>
                  <a:pt x="11072" y="16791"/>
                </a:moveTo>
                <a:cubicBezTo>
                  <a:pt x="11043" y="16791"/>
                  <a:pt x="11019" y="16838"/>
                  <a:pt x="11019" y="16896"/>
                </a:cubicBezTo>
                <a:lnTo>
                  <a:pt x="11019" y="17116"/>
                </a:lnTo>
                <a:cubicBezTo>
                  <a:pt x="11019" y="17173"/>
                  <a:pt x="11043" y="17218"/>
                  <a:pt x="11072" y="17218"/>
                </a:cubicBezTo>
                <a:cubicBezTo>
                  <a:pt x="11101" y="17218"/>
                  <a:pt x="11125" y="17173"/>
                  <a:pt x="11125" y="17116"/>
                </a:cubicBezTo>
                <a:lnTo>
                  <a:pt x="11125" y="16896"/>
                </a:lnTo>
                <a:cubicBezTo>
                  <a:pt x="11125" y="16838"/>
                  <a:pt x="11101" y="16791"/>
                  <a:pt x="11072" y="16791"/>
                </a:cubicBezTo>
                <a:close/>
                <a:moveTo>
                  <a:pt x="11922" y="16791"/>
                </a:moveTo>
                <a:cubicBezTo>
                  <a:pt x="11893" y="16791"/>
                  <a:pt x="11869" y="16838"/>
                  <a:pt x="11869" y="16896"/>
                </a:cubicBezTo>
                <a:lnTo>
                  <a:pt x="11869" y="17116"/>
                </a:lnTo>
                <a:cubicBezTo>
                  <a:pt x="11869" y="17173"/>
                  <a:pt x="11893" y="17218"/>
                  <a:pt x="11922" y="17218"/>
                </a:cubicBezTo>
                <a:cubicBezTo>
                  <a:pt x="11951" y="17218"/>
                  <a:pt x="11974" y="17173"/>
                  <a:pt x="11974" y="17116"/>
                </a:cubicBezTo>
                <a:lnTo>
                  <a:pt x="11974" y="16896"/>
                </a:lnTo>
                <a:cubicBezTo>
                  <a:pt x="11974" y="16838"/>
                  <a:pt x="11951" y="16791"/>
                  <a:pt x="11922" y="16791"/>
                </a:cubicBezTo>
                <a:close/>
                <a:moveTo>
                  <a:pt x="12236" y="16791"/>
                </a:moveTo>
                <a:cubicBezTo>
                  <a:pt x="12207" y="16791"/>
                  <a:pt x="12183" y="16838"/>
                  <a:pt x="12183" y="16896"/>
                </a:cubicBezTo>
                <a:lnTo>
                  <a:pt x="12183" y="17116"/>
                </a:lnTo>
                <a:cubicBezTo>
                  <a:pt x="12183" y="17173"/>
                  <a:pt x="12207" y="17218"/>
                  <a:pt x="12236" y="17218"/>
                </a:cubicBezTo>
                <a:cubicBezTo>
                  <a:pt x="12265" y="17218"/>
                  <a:pt x="12288" y="17173"/>
                  <a:pt x="12288" y="17116"/>
                </a:cubicBezTo>
                <a:lnTo>
                  <a:pt x="12288" y="16896"/>
                </a:lnTo>
                <a:cubicBezTo>
                  <a:pt x="12288" y="16838"/>
                  <a:pt x="12265" y="16791"/>
                  <a:pt x="12236" y="16791"/>
                </a:cubicBezTo>
                <a:close/>
                <a:moveTo>
                  <a:pt x="13085" y="16791"/>
                </a:moveTo>
                <a:cubicBezTo>
                  <a:pt x="13056" y="16791"/>
                  <a:pt x="13032" y="16838"/>
                  <a:pt x="13032" y="16896"/>
                </a:cubicBezTo>
                <a:lnTo>
                  <a:pt x="13032" y="17116"/>
                </a:lnTo>
                <a:cubicBezTo>
                  <a:pt x="13032" y="17173"/>
                  <a:pt x="13056" y="17218"/>
                  <a:pt x="13085" y="17218"/>
                </a:cubicBezTo>
                <a:cubicBezTo>
                  <a:pt x="13114" y="17218"/>
                  <a:pt x="13138" y="17173"/>
                  <a:pt x="13138" y="17116"/>
                </a:cubicBezTo>
                <a:lnTo>
                  <a:pt x="13138" y="16896"/>
                </a:lnTo>
                <a:cubicBezTo>
                  <a:pt x="13138" y="16838"/>
                  <a:pt x="13114" y="16791"/>
                  <a:pt x="13085" y="16791"/>
                </a:cubicBezTo>
                <a:close/>
                <a:moveTo>
                  <a:pt x="13399" y="16791"/>
                </a:moveTo>
                <a:cubicBezTo>
                  <a:pt x="13370" y="16791"/>
                  <a:pt x="13348" y="16838"/>
                  <a:pt x="13348" y="16896"/>
                </a:cubicBezTo>
                <a:lnTo>
                  <a:pt x="13348" y="17116"/>
                </a:lnTo>
                <a:cubicBezTo>
                  <a:pt x="13348" y="17173"/>
                  <a:pt x="13370" y="17218"/>
                  <a:pt x="13399" y="17218"/>
                </a:cubicBezTo>
                <a:cubicBezTo>
                  <a:pt x="13428" y="17218"/>
                  <a:pt x="13452" y="17173"/>
                  <a:pt x="13452" y="17116"/>
                </a:cubicBezTo>
                <a:lnTo>
                  <a:pt x="13452" y="16896"/>
                </a:lnTo>
                <a:cubicBezTo>
                  <a:pt x="13452" y="16838"/>
                  <a:pt x="13428" y="16791"/>
                  <a:pt x="13399" y="16791"/>
                </a:cubicBezTo>
                <a:close/>
                <a:moveTo>
                  <a:pt x="14249" y="16791"/>
                </a:moveTo>
                <a:cubicBezTo>
                  <a:pt x="14220" y="16791"/>
                  <a:pt x="14196" y="16838"/>
                  <a:pt x="14196" y="16896"/>
                </a:cubicBezTo>
                <a:lnTo>
                  <a:pt x="14196" y="17116"/>
                </a:lnTo>
                <a:cubicBezTo>
                  <a:pt x="14196" y="17173"/>
                  <a:pt x="14220" y="17218"/>
                  <a:pt x="14249" y="17218"/>
                </a:cubicBezTo>
                <a:cubicBezTo>
                  <a:pt x="14278" y="17218"/>
                  <a:pt x="14302" y="17173"/>
                  <a:pt x="14302" y="17116"/>
                </a:cubicBezTo>
                <a:lnTo>
                  <a:pt x="14302" y="16896"/>
                </a:lnTo>
                <a:cubicBezTo>
                  <a:pt x="14302" y="16838"/>
                  <a:pt x="14278" y="16791"/>
                  <a:pt x="14249" y="16791"/>
                </a:cubicBezTo>
                <a:close/>
                <a:moveTo>
                  <a:pt x="14564" y="16791"/>
                </a:moveTo>
                <a:cubicBezTo>
                  <a:pt x="14535" y="16791"/>
                  <a:pt x="14511" y="16838"/>
                  <a:pt x="14511" y="16896"/>
                </a:cubicBezTo>
                <a:lnTo>
                  <a:pt x="14511" y="17116"/>
                </a:lnTo>
                <a:cubicBezTo>
                  <a:pt x="14511" y="17173"/>
                  <a:pt x="14535" y="17218"/>
                  <a:pt x="14564" y="17218"/>
                </a:cubicBezTo>
                <a:cubicBezTo>
                  <a:pt x="14593" y="17218"/>
                  <a:pt x="14617" y="17173"/>
                  <a:pt x="14617" y="17116"/>
                </a:cubicBezTo>
                <a:lnTo>
                  <a:pt x="14617" y="16896"/>
                </a:lnTo>
                <a:cubicBezTo>
                  <a:pt x="14617" y="16838"/>
                  <a:pt x="14593" y="16791"/>
                  <a:pt x="14564" y="16791"/>
                </a:cubicBezTo>
                <a:close/>
                <a:moveTo>
                  <a:pt x="15413" y="16791"/>
                </a:moveTo>
                <a:cubicBezTo>
                  <a:pt x="15384" y="16791"/>
                  <a:pt x="15360" y="16838"/>
                  <a:pt x="15360" y="16896"/>
                </a:cubicBezTo>
                <a:lnTo>
                  <a:pt x="15360" y="17116"/>
                </a:lnTo>
                <a:cubicBezTo>
                  <a:pt x="15360" y="17173"/>
                  <a:pt x="15384" y="17218"/>
                  <a:pt x="15413" y="17218"/>
                </a:cubicBezTo>
                <a:cubicBezTo>
                  <a:pt x="15442" y="17218"/>
                  <a:pt x="15465" y="17173"/>
                  <a:pt x="15465" y="17116"/>
                </a:cubicBezTo>
                <a:lnTo>
                  <a:pt x="15465" y="16896"/>
                </a:lnTo>
                <a:cubicBezTo>
                  <a:pt x="15465" y="16838"/>
                  <a:pt x="15442" y="16791"/>
                  <a:pt x="15413" y="16791"/>
                </a:cubicBezTo>
                <a:close/>
                <a:moveTo>
                  <a:pt x="15728" y="16791"/>
                </a:moveTo>
                <a:cubicBezTo>
                  <a:pt x="15699" y="16791"/>
                  <a:pt x="15675" y="16838"/>
                  <a:pt x="15675" y="16896"/>
                </a:cubicBezTo>
                <a:lnTo>
                  <a:pt x="15675" y="17116"/>
                </a:lnTo>
                <a:cubicBezTo>
                  <a:pt x="15675" y="17173"/>
                  <a:pt x="15699" y="17218"/>
                  <a:pt x="15728" y="17218"/>
                </a:cubicBezTo>
                <a:cubicBezTo>
                  <a:pt x="15757" y="17218"/>
                  <a:pt x="15781" y="17173"/>
                  <a:pt x="15781" y="17116"/>
                </a:cubicBezTo>
                <a:lnTo>
                  <a:pt x="15781" y="16896"/>
                </a:lnTo>
                <a:cubicBezTo>
                  <a:pt x="15781" y="16838"/>
                  <a:pt x="15757" y="16791"/>
                  <a:pt x="15728" y="16791"/>
                </a:cubicBezTo>
                <a:close/>
                <a:moveTo>
                  <a:pt x="16578" y="16791"/>
                </a:moveTo>
                <a:cubicBezTo>
                  <a:pt x="16549" y="16791"/>
                  <a:pt x="16525" y="16838"/>
                  <a:pt x="16525" y="16896"/>
                </a:cubicBezTo>
                <a:lnTo>
                  <a:pt x="16525" y="17116"/>
                </a:lnTo>
                <a:cubicBezTo>
                  <a:pt x="16525" y="17173"/>
                  <a:pt x="16549" y="17218"/>
                  <a:pt x="16578" y="17218"/>
                </a:cubicBezTo>
                <a:cubicBezTo>
                  <a:pt x="16607" y="17218"/>
                  <a:pt x="16630" y="17173"/>
                  <a:pt x="16630" y="17116"/>
                </a:cubicBezTo>
                <a:lnTo>
                  <a:pt x="16630" y="16896"/>
                </a:lnTo>
                <a:cubicBezTo>
                  <a:pt x="16630" y="16838"/>
                  <a:pt x="16607" y="16791"/>
                  <a:pt x="16578" y="16791"/>
                </a:cubicBezTo>
                <a:close/>
                <a:moveTo>
                  <a:pt x="16892" y="16791"/>
                </a:moveTo>
                <a:cubicBezTo>
                  <a:pt x="16863" y="16791"/>
                  <a:pt x="16839" y="16838"/>
                  <a:pt x="16839" y="16896"/>
                </a:cubicBezTo>
                <a:lnTo>
                  <a:pt x="16839" y="17116"/>
                </a:lnTo>
                <a:cubicBezTo>
                  <a:pt x="16839" y="17173"/>
                  <a:pt x="16863" y="17218"/>
                  <a:pt x="16892" y="17218"/>
                </a:cubicBezTo>
                <a:cubicBezTo>
                  <a:pt x="16921" y="17218"/>
                  <a:pt x="16944" y="17173"/>
                  <a:pt x="16944" y="17116"/>
                </a:cubicBezTo>
                <a:lnTo>
                  <a:pt x="16944" y="16896"/>
                </a:lnTo>
                <a:cubicBezTo>
                  <a:pt x="16944" y="16838"/>
                  <a:pt x="16921" y="16791"/>
                  <a:pt x="16892" y="16791"/>
                </a:cubicBezTo>
                <a:close/>
                <a:moveTo>
                  <a:pt x="17741" y="16791"/>
                </a:moveTo>
                <a:cubicBezTo>
                  <a:pt x="17712" y="16791"/>
                  <a:pt x="17689" y="16838"/>
                  <a:pt x="17689" y="16896"/>
                </a:cubicBezTo>
                <a:lnTo>
                  <a:pt x="17689" y="17116"/>
                </a:lnTo>
                <a:cubicBezTo>
                  <a:pt x="17689" y="17173"/>
                  <a:pt x="17712" y="17218"/>
                  <a:pt x="17741" y="17218"/>
                </a:cubicBezTo>
                <a:cubicBezTo>
                  <a:pt x="17770" y="17218"/>
                  <a:pt x="17794" y="17173"/>
                  <a:pt x="17794" y="17116"/>
                </a:cubicBezTo>
                <a:lnTo>
                  <a:pt x="17794" y="16896"/>
                </a:lnTo>
                <a:cubicBezTo>
                  <a:pt x="17794" y="16838"/>
                  <a:pt x="17770" y="16791"/>
                  <a:pt x="17741" y="16791"/>
                </a:cubicBezTo>
                <a:close/>
                <a:moveTo>
                  <a:pt x="18055" y="16791"/>
                </a:moveTo>
                <a:cubicBezTo>
                  <a:pt x="18026" y="16791"/>
                  <a:pt x="18002" y="16838"/>
                  <a:pt x="18002" y="16896"/>
                </a:cubicBezTo>
                <a:lnTo>
                  <a:pt x="18002" y="17116"/>
                </a:lnTo>
                <a:cubicBezTo>
                  <a:pt x="18002" y="17173"/>
                  <a:pt x="18026" y="17218"/>
                  <a:pt x="18055" y="17218"/>
                </a:cubicBezTo>
                <a:cubicBezTo>
                  <a:pt x="18085" y="17218"/>
                  <a:pt x="18108" y="17173"/>
                  <a:pt x="18108" y="17116"/>
                </a:cubicBezTo>
                <a:lnTo>
                  <a:pt x="18108" y="16896"/>
                </a:lnTo>
                <a:cubicBezTo>
                  <a:pt x="18108" y="16838"/>
                  <a:pt x="18085" y="16791"/>
                  <a:pt x="18055" y="16791"/>
                </a:cubicBezTo>
                <a:close/>
                <a:moveTo>
                  <a:pt x="18905" y="16791"/>
                </a:moveTo>
                <a:cubicBezTo>
                  <a:pt x="18876" y="16791"/>
                  <a:pt x="18852" y="16838"/>
                  <a:pt x="18852" y="16896"/>
                </a:cubicBezTo>
                <a:lnTo>
                  <a:pt x="18852" y="17116"/>
                </a:lnTo>
                <a:cubicBezTo>
                  <a:pt x="18852" y="17173"/>
                  <a:pt x="18876" y="17218"/>
                  <a:pt x="18905" y="17218"/>
                </a:cubicBezTo>
                <a:cubicBezTo>
                  <a:pt x="18934" y="17218"/>
                  <a:pt x="18958" y="17173"/>
                  <a:pt x="18958" y="17116"/>
                </a:cubicBezTo>
                <a:lnTo>
                  <a:pt x="18958" y="16896"/>
                </a:lnTo>
                <a:cubicBezTo>
                  <a:pt x="18958" y="16838"/>
                  <a:pt x="18934" y="16791"/>
                  <a:pt x="18905" y="16791"/>
                </a:cubicBezTo>
                <a:close/>
                <a:moveTo>
                  <a:pt x="19220" y="16791"/>
                </a:moveTo>
                <a:cubicBezTo>
                  <a:pt x="19191" y="16791"/>
                  <a:pt x="19167" y="16838"/>
                  <a:pt x="19167" y="16896"/>
                </a:cubicBezTo>
                <a:lnTo>
                  <a:pt x="19167" y="17116"/>
                </a:lnTo>
                <a:cubicBezTo>
                  <a:pt x="19167" y="17173"/>
                  <a:pt x="19191" y="17218"/>
                  <a:pt x="19220" y="17218"/>
                </a:cubicBezTo>
                <a:cubicBezTo>
                  <a:pt x="19249" y="17218"/>
                  <a:pt x="19273" y="17173"/>
                  <a:pt x="19273" y="17116"/>
                </a:cubicBezTo>
                <a:lnTo>
                  <a:pt x="19273" y="16896"/>
                </a:lnTo>
                <a:cubicBezTo>
                  <a:pt x="19273" y="16838"/>
                  <a:pt x="19249" y="16791"/>
                  <a:pt x="19220" y="16791"/>
                </a:cubicBezTo>
                <a:close/>
                <a:moveTo>
                  <a:pt x="20069" y="16791"/>
                </a:moveTo>
                <a:cubicBezTo>
                  <a:pt x="20040" y="16791"/>
                  <a:pt x="20016" y="16838"/>
                  <a:pt x="20016" y="16896"/>
                </a:cubicBezTo>
                <a:lnTo>
                  <a:pt x="20016" y="17116"/>
                </a:lnTo>
                <a:cubicBezTo>
                  <a:pt x="20016" y="17173"/>
                  <a:pt x="20040" y="17218"/>
                  <a:pt x="20069" y="17218"/>
                </a:cubicBezTo>
                <a:cubicBezTo>
                  <a:pt x="20099" y="17218"/>
                  <a:pt x="20122" y="17173"/>
                  <a:pt x="20122" y="17116"/>
                </a:cubicBezTo>
                <a:lnTo>
                  <a:pt x="20122" y="16896"/>
                </a:lnTo>
                <a:cubicBezTo>
                  <a:pt x="20122" y="16838"/>
                  <a:pt x="20099" y="16791"/>
                  <a:pt x="20069" y="16791"/>
                </a:cubicBezTo>
                <a:close/>
                <a:moveTo>
                  <a:pt x="20384" y="16791"/>
                </a:moveTo>
                <a:cubicBezTo>
                  <a:pt x="20355" y="16791"/>
                  <a:pt x="20331" y="16838"/>
                  <a:pt x="20331" y="16896"/>
                </a:cubicBezTo>
                <a:lnTo>
                  <a:pt x="20331" y="17116"/>
                </a:lnTo>
                <a:cubicBezTo>
                  <a:pt x="20331" y="17173"/>
                  <a:pt x="20355" y="17218"/>
                  <a:pt x="20384" y="17218"/>
                </a:cubicBezTo>
                <a:cubicBezTo>
                  <a:pt x="20413" y="17218"/>
                  <a:pt x="20436" y="17173"/>
                  <a:pt x="20436" y="17116"/>
                </a:cubicBezTo>
                <a:lnTo>
                  <a:pt x="20436" y="16896"/>
                </a:lnTo>
                <a:cubicBezTo>
                  <a:pt x="20436" y="16838"/>
                  <a:pt x="20413" y="16791"/>
                  <a:pt x="20384" y="16791"/>
                </a:cubicBezTo>
                <a:close/>
                <a:moveTo>
                  <a:pt x="21234" y="16791"/>
                </a:moveTo>
                <a:cubicBezTo>
                  <a:pt x="21204" y="16791"/>
                  <a:pt x="21181" y="16838"/>
                  <a:pt x="21181" y="16896"/>
                </a:cubicBezTo>
                <a:lnTo>
                  <a:pt x="21181" y="17116"/>
                </a:lnTo>
                <a:cubicBezTo>
                  <a:pt x="21181" y="17173"/>
                  <a:pt x="21204" y="17218"/>
                  <a:pt x="21234" y="17218"/>
                </a:cubicBezTo>
                <a:cubicBezTo>
                  <a:pt x="21263" y="17218"/>
                  <a:pt x="21285" y="17173"/>
                  <a:pt x="21285" y="17116"/>
                </a:cubicBezTo>
                <a:lnTo>
                  <a:pt x="21285" y="16896"/>
                </a:lnTo>
                <a:cubicBezTo>
                  <a:pt x="21285" y="16838"/>
                  <a:pt x="21263" y="16791"/>
                  <a:pt x="21234" y="16791"/>
                </a:cubicBezTo>
                <a:close/>
                <a:moveTo>
                  <a:pt x="21547" y="16791"/>
                </a:moveTo>
                <a:cubicBezTo>
                  <a:pt x="21518" y="16791"/>
                  <a:pt x="21495" y="16838"/>
                  <a:pt x="21495" y="16896"/>
                </a:cubicBezTo>
                <a:lnTo>
                  <a:pt x="21495" y="17116"/>
                </a:lnTo>
                <a:cubicBezTo>
                  <a:pt x="21495" y="17173"/>
                  <a:pt x="21518" y="17218"/>
                  <a:pt x="21547" y="17218"/>
                </a:cubicBezTo>
                <a:cubicBezTo>
                  <a:pt x="21576" y="17218"/>
                  <a:pt x="21600" y="17173"/>
                  <a:pt x="21600" y="17116"/>
                </a:cubicBezTo>
                <a:lnTo>
                  <a:pt x="21600" y="16896"/>
                </a:lnTo>
                <a:cubicBezTo>
                  <a:pt x="21600" y="16838"/>
                  <a:pt x="21576" y="16791"/>
                  <a:pt x="21547" y="16791"/>
                </a:cubicBezTo>
                <a:close/>
                <a:moveTo>
                  <a:pt x="53" y="17521"/>
                </a:moveTo>
                <a:cubicBezTo>
                  <a:pt x="24" y="17521"/>
                  <a:pt x="0" y="17568"/>
                  <a:pt x="0" y="17626"/>
                </a:cubicBezTo>
                <a:lnTo>
                  <a:pt x="0" y="17846"/>
                </a:lnTo>
                <a:cubicBezTo>
                  <a:pt x="0" y="17903"/>
                  <a:pt x="24" y="17948"/>
                  <a:pt x="53" y="17948"/>
                </a:cubicBezTo>
                <a:cubicBezTo>
                  <a:pt x="82" y="17948"/>
                  <a:pt x="106" y="17903"/>
                  <a:pt x="106" y="17846"/>
                </a:cubicBezTo>
                <a:lnTo>
                  <a:pt x="106" y="17626"/>
                </a:lnTo>
                <a:cubicBezTo>
                  <a:pt x="106" y="17568"/>
                  <a:pt x="82" y="17521"/>
                  <a:pt x="53" y="17521"/>
                </a:cubicBezTo>
                <a:close/>
                <a:moveTo>
                  <a:pt x="367" y="17521"/>
                </a:moveTo>
                <a:cubicBezTo>
                  <a:pt x="338" y="17521"/>
                  <a:pt x="315" y="17568"/>
                  <a:pt x="315" y="17626"/>
                </a:cubicBezTo>
                <a:lnTo>
                  <a:pt x="315" y="17846"/>
                </a:lnTo>
                <a:cubicBezTo>
                  <a:pt x="315" y="17903"/>
                  <a:pt x="338" y="17948"/>
                  <a:pt x="367" y="17948"/>
                </a:cubicBezTo>
                <a:cubicBezTo>
                  <a:pt x="397" y="17948"/>
                  <a:pt x="420" y="17903"/>
                  <a:pt x="420" y="17846"/>
                </a:cubicBezTo>
                <a:lnTo>
                  <a:pt x="420" y="17626"/>
                </a:lnTo>
                <a:cubicBezTo>
                  <a:pt x="420" y="17568"/>
                  <a:pt x="397" y="17521"/>
                  <a:pt x="367" y="17521"/>
                </a:cubicBezTo>
                <a:close/>
                <a:moveTo>
                  <a:pt x="1217" y="17521"/>
                </a:moveTo>
                <a:cubicBezTo>
                  <a:pt x="1188" y="17521"/>
                  <a:pt x="1164" y="17568"/>
                  <a:pt x="1164" y="17626"/>
                </a:cubicBezTo>
                <a:lnTo>
                  <a:pt x="1164" y="17846"/>
                </a:lnTo>
                <a:cubicBezTo>
                  <a:pt x="1164" y="17903"/>
                  <a:pt x="1188" y="17948"/>
                  <a:pt x="1217" y="17948"/>
                </a:cubicBezTo>
                <a:cubicBezTo>
                  <a:pt x="1246" y="17948"/>
                  <a:pt x="1270" y="17903"/>
                  <a:pt x="1270" y="17846"/>
                </a:cubicBezTo>
                <a:lnTo>
                  <a:pt x="1270" y="17626"/>
                </a:lnTo>
                <a:cubicBezTo>
                  <a:pt x="1270" y="17568"/>
                  <a:pt x="1246" y="17521"/>
                  <a:pt x="1217" y="17521"/>
                </a:cubicBezTo>
                <a:close/>
                <a:moveTo>
                  <a:pt x="1532" y="17521"/>
                </a:moveTo>
                <a:cubicBezTo>
                  <a:pt x="1503" y="17521"/>
                  <a:pt x="1479" y="17568"/>
                  <a:pt x="1479" y="17626"/>
                </a:cubicBezTo>
                <a:lnTo>
                  <a:pt x="1479" y="17846"/>
                </a:lnTo>
                <a:cubicBezTo>
                  <a:pt x="1479" y="17903"/>
                  <a:pt x="1503" y="17948"/>
                  <a:pt x="1532" y="17948"/>
                </a:cubicBezTo>
                <a:cubicBezTo>
                  <a:pt x="1561" y="17948"/>
                  <a:pt x="1584" y="17903"/>
                  <a:pt x="1584" y="17846"/>
                </a:cubicBezTo>
                <a:lnTo>
                  <a:pt x="1584" y="17626"/>
                </a:lnTo>
                <a:cubicBezTo>
                  <a:pt x="1584" y="17568"/>
                  <a:pt x="1561" y="17521"/>
                  <a:pt x="1532" y="17521"/>
                </a:cubicBezTo>
                <a:close/>
                <a:moveTo>
                  <a:pt x="2380" y="17521"/>
                </a:moveTo>
                <a:cubicBezTo>
                  <a:pt x="2351" y="17521"/>
                  <a:pt x="2329" y="17568"/>
                  <a:pt x="2329" y="17626"/>
                </a:cubicBezTo>
                <a:lnTo>
                  <a:pt x="2329" y="17846"/>
                </a:lnTo>
                <a:cubicBezTo>
                  <a:pt x="2329" y="17903"/>
                  <a:pt x="2351" y="17948"/>
                  <a:pt x="2380" y="17948"/>
                </a:cubicBezTo>
                <a:cubicBezTo>
                  <a:pt x="2409" y="17948"/>
                  <a:pt x="2433" y="17903"/>
                  <a:pt x="2433" y="17846"/>
                </a:cubicBezTo>
                <a:lnTo>
                  <a:pt x="2433" y="17626"/>
                </a:lnTo>
                <a:cubicBezTo>
                  <a:pt x="2433" y="17568"/>
                  <a:pt x="2409" y="17521"/>
                  <a:pt x="2380" y="17521"/>
                </a:cubicBezTo>
                <a:close/>
                <a:moveTo>
                  <a:pt x="2695" y="17521"/>
                </a:moveTo>
                <a:cubicBezTo>
                  <a:pt x="2666" y="17521"/>
                  <a:pt x="2643" y="17568"/>
                  <a:pt x="2643" y="17626"/>
                </a:cubicBezTo>
                <a:lnTo>
                  <a:pt x="2643" y="17846"/>
                </a:lnTo>
                <a:cubicBezTo>
                  <a:pt x="2643" y="17903"/>
                  <a:pt x="2666" y="17948"/>
                  <a:pt x="2695" y="17948"/>
                </a:cubicBezTo>
                <a:cubicBezTo>
                  <a:pt x="2724" y="17948"/>
                  <a:pt x="2748" y="17903"/>
                  <a:pt x="2748" y="17846"/>
                </a:cubicBezTo>
                <a:lnTo>
                  <a:pt x="2748" y="17626"/>
                </a:lnTo>
                <a:cubicBezTo>
                  <a:pt x="2748" y="17568"/>
                  <a:pt x="2724" y="17521"/>
                  <a:pt x="2695" y="17521"/>
                </a:cubicBezTo>
                <a:close/>
                <a:moveTo>
                  <a:pt x="3545" y="17521"/>
                </a:moveTo>
                <a:cubicBezTo>
                  <a:pt x="3516" y="17521"/>
                  <a:pt x="3492" y="17568"/>
                  <a:pt x="3492" y="17626"/>
                </a:cubicBezTo>
                <a:lnTo>
                  <a:pt x="3492" y="17846"/>
                </a:lnTo>
                <a:cubicBezTo>
                  <a:pt x="3492" y="17903"/>
                  <a:pt x="3516" y="17948"/>
                  <a:pt x="3545" y="17948"/>
                </a:cubicBezTo>
                <a:cubicBezTo>
                  <a:pt x="3574" y="17948"/>
                  <a:pt x="3598" y="17903"/>
                  <a:pt x="3598" y="17846"/>
                </a:cubicBezTo>
                <a:lnTo>
                  <a:pt x="3598" y="17626"/>
                </a:lnTo>
                <a:cubicBezTo>
                  <a:pt x="3598" y="17568"/>
                  <a:pt x="3574" y="17521"/>
                  <a:pt x="3545" y="17521"/>
                </a:cubicBezTo>
                <a:close/>
                <a:moveTo>
                  <a:pt x="3859" y="17521"/>
                </a:moveTo>
                <a:cubicBezTo>
                  <a:pt x="3830" y="17521"/>
                  <a:pt x="3806" y="17568"/>
                  <a:pt x="3806" y="17626"/>
                </a:cubicBezTo>
                <a:lnTo>
                  <a:pt x="3806" y="17846"/>
                </a:lnTo>
                <a:cubicBezTo>
                  <a:pt x="3806" y="17903"/>
                  <a:pt x="3830" y="17948"/>
                  <a:pt x="3859" y="17948"/>
                </a:cubicBezTo>
                <a:cubicBezTo>
                  <a:pt x="3888" y="17948"/>
                  <a:pt x="3912" y="17903"/>
                  <a:pt x="3912" y="17846"/>
                </a:cubicBezTo>
                <a:lnTo>
                  <a:pt x="3912" y="17626"/>
                </a:lnTo>
                <a:cubicBezTo>
                  <a:pt x="3912" y="17568"/>
                  <a:pt x="3888" y="17521"/>
                  <a:pt x="3859" y="17521"/>
                </a:cubicBezTo>
                <a:close/>
                <a:moveTo>
                  <a:pt x="4709" y="17521"/>
                </a:moveTo>
                <a:cubicBezTo>
                  <a:pt x="4680" y="17521"/>
                  <a:pt x="4656" y="17568"/>
                  <a:pt x="4656" y="17626"/>
                </a:cubicBezTo>
                <a:lnTo>
                  <a:pt x="4656" y="17846"/>
                </a:lnTo>
                <a:cubicBezTo>
                  <a:pt x="4656" y="17903"/>
                  <a:pt x="4680" y="17948"/>
                  <a:pt x="4709" y="17948"/>
                </a:cubicBezTo>
                <a:cubicBezTo>
                  <a:pt x="4738" y="17948"/>
                  <a:pt x="4762" y="17903"/>
                  <a:pt x="4762" y="17846"/>
                </a:cubicBezTo>
                <a:lnTo>
                  <a:pt x="4762" y="17626"/>
                </a:lnTo>
                <a:cubicBezTo>
                  <a:pt x="4762" y="17568"/>
                  <a:pt x="4738" y="17521"/>
                  <a:pt x="4709" y="17521"/>
                </a:cubicBezTo>
                <a:close/>
                <a:moveTo>
                  <a:pt x="5023" y="17521"/>
                </a:moveTo>
                <a:cubicBezTo>
                  <a:pt x="4994" y="17521"/>
                  <a:pt x="4970" y="17568"/>
                  <a:pt x="4970" y="17626"/>
                </a:cubicBezTo>
                <a:lnTo>
                  <a:pt x="4970" y="17846"/>
                </a:lnTo>
                <a:cubicBezTo>
                  <a:pt x="4970" y="17903"/>
                  <a:pt x="4994" y="17948"/>
                  <a:pt x="5023" y="17948"/>
                </a:cubicBezTo>
                <a:cubicBezTo>
                  <a:pt x="5053" y="17948"/>
                  <a:pt x="5076" y="17903"/>
                  <a:pt x="5076" y="17846"/>
                </a:cubicBezTo>
                <a:lnTo>
                  <a:pt x="5076" y="17626"/>
                </a:lnTo>
                <a:cubicBezTo>
                  <a:pt x="5076" y="17568"/>
                  <a:pt x="5053" y="17521"/>
                  <a:pt x="5023" y="17521"/>
                </a:cubicBezTo>
                <a:close/>
                <a:moveTo>
                  <a:pt x="5873" y="17521"/>
                </a:moveTo>
                <a:cubicBezTo>
                  <a:pt x="5844" y="17521"/>
                  <a:pt x="5820" y="17568"/>
                  <a:pt x="5820" y="17626"/>
                </a:cubicBezTo>
                <a:lnTo>
                  <a:pt x="5820" y="17846"/>
                </a:lnTo>
                <a:cubicBezTo>
                  <a:pt x="5820" y="17903"/>
                  <a:pt x="5844" y="17948"/>
                  <a:pt x="5873" y="17948"/>
                </a:cubicBezTo>
                <a:cubicBezTo>
                  <a:pt x="5902" y="17948"/>
                  <a:pt x="5926" y="17903"/>
                  <a:pt x="5926" y="17846"/>
                </a:cubicBezTo>
                <a:lnTo>
                  <a:pt x="5926" y="17626"/>
                </a:lnTo>
                <a:cubicBezTo>
                  <a:pt x="5926" y="17568"/>
                  <a:pt x="5902" y="17521"/>
                  <a:pt x="5873" y="17521"/>
                </a:cubicBezTo>
                <a:close/>
                <a:moveTo>
                  <a:pt x="6188" y="17521"/>
                </a:moveTo>
                <a:cubicBezTo>
                  <a:pt x="6159" y="17521"/>
                  <a:pt x="6135" y="17568"/>
                  <a:pt x="6135" y="17626"/>
                </a:cubicBezTo>
                <a:lnTo>
                  <a:pt x="6135" y="17846"/>
                </a:lnTo>
                <a:cubicBezTo>
                  <a:pt x="6135" y="17903"/>
                  <a:pt x="6159" y="17948"/>
                  <a:pt x="6188" y="17948"/>
                </a:cubicBezTo>
                <a:cubicBezTo>
                  <a:pt x="6217" y="17948"/>
                  <a:pt x="6240" y="17903"/>
                  <a:pt x="6240" y="17846"/>
                </a:cubicBezTo>
                <a:lnTo>
                  <a:pt x="6240" y="17626"/>
                </a:lnTo>
                <a:cubicBezTo>
                  <a:pt x="6240" y="17568"/>
                  <a:pt x="6217" y="17521"/>
                  <a:pt x="6188" y="17521"/>
                </a:cubicBezTo>
                <a:close/>
                <a:moveTo>
                  <a:pt x="7036" y="17521"/>
                </a:moveTo>
                <a:cubicBezTo>
                  <a:pt x="7007" y="17521"/>
                  <a:pt x="6984" y="17568"/>
                  <a:pt x="6984" y="17626"/>
                </a:cubicBezTo>
                <a:lnTo>
                  <a:pt x="6984" y="17846"/>
                </a:lnTo>
                <a:cubicBezTo>
                  <a:pt x="6984" y="17903"/>
                  <a:pt x="7007" y="17948"/>
                  <a:pt x="7036" y="17948"/>
                </a:cubicBezTo>
                <a:cubicBezTo>
                  <a:pt x="7065" y="17948"/>
                  <a:pt x="7089" y="17903"/>
                  <a:pt x="7089" y="17846"/>
                </a:cubicBezTo>
                <a:lnTo>
                  <a:pt x="7089" y="17626"/>
                </a:lnTo>
                <a:cubicBezTo>
                  <a:pt x="7089" y="17568"/>
                  <a:pt x="7065" y="17521"/>
                  <a:pt x="7036" y="17521"/>
                </a:cubicBezTo>
                <a:close/>
                <a:moveTo>
                  <a:pt x="7351" y="17521"/>
                </a:moveTo>
                <a:cubicBezTo>
                  <a:pt x="7322" y="17521"/>
                  <a:pt x="7299" y="17568"/>
                  <a:pt x="7299" y="17626"/>
                </a:cubicBezTo>
                <a:lnTo>
                  <a:pt x="7299" y="17846"/>
                </a:lnTo>
                <a:cubicBezTo>
                  <a:pt x="7299" y="17903"/>
                  <a:pt x="7322" y="17948"/>
                  <a:pt x="7351" y="17948"/>
                </a:cubicBezTo>
                <a:cubicBezTo>
                  <a:pt x="7380" y="17948"/>
                  <a:pt x="7404" y="17903"/>
                  <a:pt x="7404" y="17846"/>
                </a:cubicBezTo>
                <a:lnTo>
                  <a:pt x="7404" y="17626"/>
                </a:lnTo>
                <a:cubicBezTo>
                  <a:pt x="7404" y="17568"/>
                  <a:pt x="7380" y="17521"/>
                  <a:pt x="7351" y="17521"/>
                </a:cubicBezTo>
                <a:close/>
                <a:moveTo>
                  <a:pt x="8201" y="17521"/>
                </a:moveTo>
                <a:cubicBezTo>
                  <a:pt x="8171" y="17521"/>
                  <a:pt x="8148" y="17568"/>
                  <a:pt x="8148" y="17626"/>
                </a:cubicBezTo>
                <a:lnTo>
                  <a:pt x="8148" y="17846"/>
                </a:lnTo>
                <a:cubicBezTo>
                  <a:pt x="8148" y="17903"/>
                  <a:pt x="8171" y="17948"/>
                  <a:pt x="8201" y="17948"/>
                </a:cubicBezTo>
                <a:cubicBezTo>
                  <a:pt x="8230" y="17948"/>
                  <a:pt x="8254" y="17903"/>
                  <a:pt x="8254" y="17846"/>
                </a:cubicBezTo>
                <a:lnTo>
                  <a:pt x="8254" y="17626"/>
                </a:lnTo>
                <a:cubicBezTo>
                  <a:pt x="8254" y="17568"/>
                  <a:pt x="8230" y="17521"/>
                  <a:pt x="8201" y="17521"/>
                </a:cubicBezTo>
                <a:close/>
                <a:moveTo>
                  <a:pt x="8515" y="17521"/>
                </a:moveTo>
                <a:cubicBezTo>
                  <a:pt x="8486" y="17521"/>
                  <a:pt x="8462" y="17568"/>
                  <a:pt x="8462" y="17626"/>
                </a:cubicBezTo>
                <a:lnTo>
                  <a:pt x="8462" y="17846"/>
                </a:lnTo>
                <a:cubicBezTo>
                  <a:pt x="8462" y="17903"/>
                  <a:pt x="8486" y="17948"/>
                  <a:pt x="8515" y="17948"/>
                </a:cubicBezTo>
                <a:cubicBezTo>
                  <a:pt x="8544" y="17948"/>
                  <a:pt x="8568" y="17903"/>
                  <a:pt x="8568" y="17846"/>
                </a:cubicBezTo>
                <a:lnTo>
                  <a:pt x="8568" y="17626"/>
                </a:lnTo>
                <a:cubicBezTo>
                  <a:pt x="8568" y="17568"/>
                  <a:pt x="8544" y="17521"/>
                  <a:pt x="8515" y="17521"/>
                </a:cubicBezTo>
                <a:close/>
                <a:moveTo>
                  <a:pt x="9365" y="17521"/>
                </a:moveTo>
                <a:cubicBezTo>
                  <a:pt x="9336" y="17521"/>
                  <a:pt x="9312" y="17568"/>
                  <a:pt x="9312" y="17626"/>
                </a:cubicBezTo>
                <a:lnTo>
                  <a:pt x="9312" y="17846"/>
                </a:lnTo>
                <a:cubicBezTo>
                  <a:pt x="9312" y="17903"/>
                  <a:pt x="9336" y="17948"/>
                  <a:pt x="9365" y="17948"/>
                </a:cubicBezTo>
                <a:cubicBezTo>
                  <a:pt x="9394" y="17948"/>
                  <a:pt x="9418" y="17903"/>
                  <a:pt x="9418" y="17846"/>
                </a:cubicBezTo>
                <a:lnTo>
                  <a:pt x="9418" y="17626"/>
                </a:lnTo>
                <a:cubicBezTo>
                  <a:pt x="9418" y="17568"/>
                  <a:pt x="9394" y="17521"/>
                  <a:pt x="9365" y="17521"/>
                </a:cubicBezTo>
                <a:close/>
                <a:moveTo>
                  <a:pt x="9679" y="17521"/>
                </a:moveTo>
                <a:cubicBezTo>
                  <a:pt x="9650" y="17521"/>
                  <a:pt x="9626" y="17568"/>
                  <a:pt x="9626" y="17626"/>
                </a:cubicBezTo>
                <a:lnTo>
                  <a:pt x="9626" y="17846"/>
                </a:lnTo>
                <a:cubicBezTo>
                  <a:pt x="9626" y="17903"/>
                  <a:pt x="9650" y="17948"/>
                  <a:pt x="9679" y="17948"/>
                </a:cubicBezTo>
                <a:cubicBezTo>
                  <a:pt x="9708" y="17948"/>
                  <a:pt x="9732" y="17903"/>
                  <a:pt x="9732" y="17846"/>
                </a:cubicBezTo>
                <a:lnTo>
                  <a:pt x="9732" y="17626"/>
                </a:lnTo>
                <a:cubicBezTo>
                  <a:pt x="9732" y="17568"/>
                  <a:pt x="9708" y="17521"/>
                  <a:pt x="9679" y="17521"/>
                </a:cubicBezTo>
                <a:close/>
                <a:moveTo>
                  <a:pt x="10529" y="17521"/>
                </a:moveTo>
                <a:cubicBezTo>
                  <a:pt x="10500" y="17521"/>
                  <a:pt x="10476" y="17568"/>
                  <a:pt x="10476" y="17626"/>
                </a:cubicBezTo>
                <a:lnTo>
                  <a:pt x="10476" y="17846"/>
                </a:lnTo>
                <a:cubicBezTo>
                  <a:pt x="10476" y="17903"/>
                  <a:pt x="10500" y="17948"/>
                  <a:pt x="10529" y="17948"/>
                </a:cubicBezTo>
                <a:cubicBezTo>
                  <a:pt x="10558" y="17948"/>
                  <a:pt x="10582" y="17903"/>
                  <a:pt x="10582" y="17846"/>
                </a:cubicBezTo>
                <a:lnTo>
                  <a:pt x="10582" y="17626"/>
                </a:lnTo>
                <a:cubicBezTo>
                  <a:pt x="10582" y="17568"/>
                  <a:pt x="10558" y="17521"/>
                  <a:pt x="10529" y="17521"/>
                </a:cubicBezTo>
                <a:close/>
                <a:moveTo>
                  <a:pt x="10844" y="17521"/>
                </a:moveTo>
                <a:cubicBezTo>
                  <a:pt x="10814" y="17521"/>
                  <a:pt x="10791" y="17568"/>
                  <a:pt x="10791" y="17626"/>
                </a:cubicBezTo>
                <a:lnTo>
                  <a:pt x="10791" y="17846"/>
                </a:lnTo>
                <a:cubicBezTo>
                  <a:pt x="10791" y="17903"/>
                  <a:pt x="10814" y="17948"/>
                  <a:pt x="10844" y="17948"/>
                </a:cubicBezTo>
                <a:cubicBezTo>
                  <a:pt x="10873" y="17948"/>
                  <a:pt x="10895" y="17903"/>
                  <a:pt x="10895" y="17846"/>
                </a:cubicBezTo>
                <a:lnTo>
                  <a:pt x="10895" y="17626"/>
                </a:lnTo>
                <a:cubicBezTo>
                  <a:pt x="10895" y="17568"/>
                  <a:pt x="10873" y="17521"/>
                  <a:pt x="10844" y="17521"/>
                </a:cubicBezTo>
                <a:close/>
                <a:moveTo>
                  <a:pt x="11692" y="17521"/>
                </a:moveTo>
                <a:cubicBezTo>
                  <a:pt x="11663" y="17521"/>
                  <a:pt x="11640" y="17568"/>
                  <a:pt x="11640" y="17626"/>
                </a:cubicBezTo>
                <a:lnTo>
                  <a:pt x="11640" y="17846"/>
                </a:lnTo>
                <a:cubicBezTo>
                  <a:pt x="11640" y="17903"/>
                  <a:pt x="11663" y="17948"/>
                  <a:pt x="11692" y="17948"/>
                </a:cubicBezTo>
                <a:cubicBezTo>
                  <a:pt x="11721" y="17948"/>
                  <a:pt x="11745" y="17903"/>
                  <a:pt x="11745" y="17846"/>
                </a:cubicBezTo>
                <a:lnTo>
                  <a:pt x="11745" y="17626"/>
                </a:lnTo>
                <a:cubicBezTo>
                  <a:pt x="11745" y="17568"/>
                  <a:pt x="11721" y="17521"/>
                  <a:pt x="11692" y="17521"/>
                </a:cubicBezTo>
                <a:close/>
                <a:moveTo>
                  <a:pt x="12007" y="17521"/>
                </a:moveTo>
                <a:cubicBezTo>
                  <a:pt x="11978" y="17521"/>
                  <a:pt x="11955" y="17568"/>
                  <a:pt x="11955" y="17626"/>
                </a:cubicBezTo>
                <a:lnTo>
                  <a:pt x="11955" y="17846"/>
                </a:lnTo>
                <a:cubicBezTo>
                  <a:pt x="11955" y="17903"/>
                  <a:pt x="11978" y="17948"/>
                  <a:pt x="12007" y="17948"/>
                </a:cubicBezTo>
                <a:cubicBezTo>
                  <a:pt x="12036" y="17948"/>
                  <a:pt x="12060" y="17903"/>
                  <a:pt x="12060" y="17846"/>
                </a:cubicBezTo>
                <a:lnTo>
                  <a:pt x="12060" y="17626"/>
                </a:lnTo>
                <a:cubicBezTo>
                  <a:pt x="12060" y="17568"/>
                  <a:pt x="12036" y="17521"/>
                  <a:pt x="12007" y="17521"/>
                </a:cubicBezTo>
                <a:close/>
                <a:moveTo>
                  <a:pt x="12856" y="17521"/>
                </a:moveTo>
                <a:cubicBezTo>
                  <a:pt x="12827" y="17521"/>
                  <a:pt x="12804" y="17568"/>
                  <a:pt x="12804" y="17626"/>
                </a:cubicBezTo>
                <a:lnTo>
                  <a:pt x="12804" y="17846"/>
                </a:lnTo>
                <a:cubicBezTo>
                  <a:pt x="12804" y="17903"/>
                  <a:pt x="12827" y="17948"/>
                  <a:pt x="12856" y="17948"/>
                </a:cubicBezTo>
                <a:cubicBezTo>
                  <a:pt x="12886" y="17948"/>
                  <a:pt x="12909" y="17903"/>
                  <a:pt x="12909" y="17846"/>
                </a:cubicBezTo>
                <a:lnTo>
                  <a:pt x="12909" y="17626"/>
                </a:lnTo>
                <a:cubicBezTo>
                  <a:pt x="12909" y="17568"/>
                  <a:pt x="12886" y="17521"/>
                  <a:pt x="12856" y="17521"/>
                </a:cubicBezTo>
                <a:close/>
                <a:moveTo>
                  <a:pt x="13171" y="17521"/>
                </a:moveTo>
                <a:cubicBezTo>
                  <a:pt x="13142" y="17521"/>
                  <a:pt x="13118" y="17568"/>
                  <a:pt x="13118" y="17626"/>
                </a:cubicBezTo>
                <a:lnTo>
                  <a:pt x="13118" y="17846"/>
                </a:lnTo>
                <a:cubicBezTo>
                  <a:pt x="13118" y="17903"/>
                  <a:pt x="13142" y="17948"/>
                  <a:pt x="13171" y="17948"/>
                </a:cubicBezTo>
                <a:cubicBezTo>
                  <a:pt x="13200" y="17948"/>
                  <a:pt x="13224" y="17903"/>
                  <a:pt x="13224" y="17846"/>
                </a:cubicBezTo>
                <a:lnTo>
                  <a:pt x="13224" y="17626"/>
                </a:lnTo>
                <a:cubicBezTo>
                  <a:pt x="13224" y="17568"/>
                  <a:pt x="13200" y="17521"/>
                  <a:pt x="13171" y="17521"/>
                </a:cubicBezTo>
                <a:close/>
                <a:moveTo>
                  <a:pt x="14021" y="17521"/>
                </a:moveTo>
                <a:cubicBezTo>
                  <a:pt x="13992" y="17521"/>
                  <a:pt x="13968" y="17568"/>
                  <a:pt x="13968" y="17626"/>
                </a:cubicBezTo>
                <a:lnTo>
                  <a:pt x="13968" y="17846"/>
                </a:lnTo>
                <a:cubicBezTo>
                  <a:pt x="13968" y="17903"/>
                  <a:pt x="13992" y="17948"/>
                  <a:pt x="14021" y="17948"/>
                </a:cubicBezTo>
                <a:cubicBezTo>
                  <a:pt x="14050" y="17948"/>
                  <a:pt x="14074" y="17903"/>
                  <a:pt x="14074" y="17846"/>
                </a:cubicBezTo>
                <a:lnTo>
                  <a:pt x="14074" y="17626"/>
                </a:lnTo>
                <a:cubicBezTo>
                  <a:pt x="14074" y="17568"/>
                  <a:pt x="14050" y="17521"/>
                  <a:pt x="14021" y="17521"/>
                </a:cubicBezTo>
                <a:close/>
                <a:moveTo>
                  <a:pt x="14335" y="17521"/>
                </a:moveTo>
                <a:cubicBezTo>
                  <a:pt x="14306" y="17521"/>
                  <a:pt x="14282" y="17568"/>
                  <a:pt x="14282" y="17626"/>
                </a:cubicBezTo>
                <a:lnTo>
                  <a:pt x="14282" y="17846"/>
                </a:lnTo>
                <a:cubicBezTo>
                  <a:pt x="14282" y="17903"/>
                  <a:pt x="14306" y="17948"/>
                  <a:pt x="14335" y="17948"/>
                </a:cubicBezTo>
                <a:cubicBezTo>
                  <a:pt x="14364" y="17948"/>
                  <a:pt x="14388" y="17903"/>
                  <a:pt x="14388" y="17846"/>
                </a:cubicBezTo>
                <a:lnTo>
                  <a:pt x="14388" y="17626"/>
                </a:lnTo>
                <a:cubicBezTo>
                  <a:pt x="14388" y="17568"/>
                  <a:pt x="14364" y="17521"/>
                  <a:pt x="14335" y="17521"/>
                </a:cubicBezTo>
                <a:close/>
                <a:moveTo>
                  <a:pt x="15185" y="17521"/>
                </a:moveTo>
                <a:cubicBezTo>
                  <a:pt x="15156" y="17521"/>
                  <a:pt x="15132" y="17568"/>
                  <a:pt x="15132" y="17626"/>
                </a:cubicBezTo>
                <a:lnTo>
                  <a:pt x="15132" y="17846"/>
                </a:lnTo>
                <a:cubicBezTo>
                  <a:pt x="15132" y="17903"/>
                  <a:pt x="15156" y="17948"/>
                  <a:pt x="15185" y="17948"/>
                </a:cubicBezTo>
                <a:cubicBezTo>
                  <a:pt x="15214" y="17948"/>
                  <a:pt x="15237" y="17903"/>
                  <a:pt x="15237" y="17846"/>
                </a:cubicBezTo>
                <a:lnTo>
                  <a:pt x="15237" y="17626"/>
                </a:lnTo>
                <a:cubicBezTo>
                  <a:pt x="15237" y="17568"/>
                  <a:pt x="15214" y="17521"/>
                  <a:pt x="15185" y="17521"/>
                </a:cubicBezTo>
                <a:close/>
                <a:moveTo>
                  <a:pt x="15500" y="17521"/>
                </a:moveTo>
                <a:cubicBezTo>
                  <a:pt x="15470" y="17521"/>
                  <a:pt x="15447" y="17568"/>
                  <a:pt x="15447" y="17626"/>
                </a:cubicBezTo>
                <a:lnTo>
                  <a:pt x="15447" y="17846"/>
                </a:lnTo>
                <a:cubicBezTo>
                  <a:pt x="15447" y="17903"/>
                  <a:pt x="15470" y="17948"/>
                  <a:pt x="15500" y="17948"/>
                </a:cubicBezTo>
                <a:cubicBezTo>
                  <a:pt x="15529" y="17948"/>
                  <a:pt x="15551" y="17903"/>
                  <a:pt x="15551" y="17846"/>
                </a:cubicBezTo>
                <a:lnTo>
                  <a:pt x="15551" y="17626"/>
                </a:lnTo>
                <a:cubicBezTo>
                  <a:pt x="15551" y="17568"/>
                  <a:pt x="15529" y="17521"/>
                  <a:pt x="15500" y="17521"/>
                </a:cubicBezTo>
                <a:close/>
                <a:moveTo>
                  <a:pt x="16349" y="17521"/>
                </a:moveTo>
                <a:cubicBezTo>
                  <a:pt x="16320" y="17521"/>
                  <a:pt x="16296" y="17568"/>
                  <a:pt x="16296" y="17626"/>
                </a:cubicBezTo>
                <a:lnTo>
                  <a:pt x="16296" y="17846"/>
                </a:lnTo>
                <a:cubicBezTo>
                  <a:pt x="16296" y="17903"/>
                  <a:pt x="16320" y="17948"/>
                  <a:pt x="16349" y="17948"/>
                </a:cubicBezTo>
                <a:cubicBezTo>
                  <a:pt x="16378" y="17948"/>
                  <a:pt x="16401" y="17903"/>
                  <a:pt x="16401" y="17846"/>
                </a:cubicBezTo>
                <a:lnTo>
                  <a:pt x="16401" y="17626"/>
                </a:lnTo>
                <a:cubicBezTo>
                  <a:pt x="16401" y="17568"/>
                  <a:pt x="16378" y="17521"/>
                  <a:pt x="16349" y="17521"/>
                </a:cubicBezTo>
                <a:close/>
                <a:moveTo>
                  <a:pt x="16663" y="17521"/>
                </a:moveTo>
                <a:cubicBezTo>
                  <a:pt x="16634" y="17521"/>
                  <a:pt x="16611" y="17568"/>
                  <a:pt x="16611" y="17626"/>
                </a:cubicBezTo>
                <a:lnTo>
                  <a:pt x="16611" y="17846"/>
                </a:lnTo>
                <a:cubicBezTo>
                  <a:pt x="16611" y="17903"/>
                  <a:pt x="16634" y="17948"/>
                  <a:pt x="16663" y="17948"/>
                </a:cubicBezTo>
                <a:cubicBezTo>
                  <a:pt x="16692" y="17948"/>
                  <a:pt x="16716" y="17903"/>
                  <a:pt x="16716" y="17846"/>
                </a:cubicBezTo>
                <a:lnTo>
                  <a:pt x="16716" y="17626"/>
                </a:lnTo>
                <a:cubicBezTo>
                  <a:pt x="16716" y="17568"/>
                  <a:pt x="16692" y="17521"/>
                  <a:pt x="16663" y="17521"/>
                </a:cubicBezTo>
                <a:close/>
                <a:moveTo>
                  <a:pt x="17512" y="17521"/>
                </a:moveTo>
                <a:cubicBezTo>
                  <a:pt x="17483" y="17521"/>
                  <a:pt x="17459" y="17568"/>
                  <a:pt x="17459" y="17626"/>
                </a:cubicBezTo>
                <a:lnTo>
                  <a:pt x="17459" y="17846"/>
                </a:lnTo>
                <a:cubicBezTo>
                  <a:pt x="17459" y="17903"/>
                  <a:pt x="17483" y="17948"/>
                  <a:pt x="17512" y="17948"/>
                </a:cubicBezTo>
                <a:cubicBezTo>
                  <a:pt x="17541" y="17948"/>
                  <a:pt x="17565" y="17903"/>
                  <a:pt x="17565" y="17846"/>
                </a:cubicBezTo>
                <a:lnTo>
                  <a:pt x="17565" y="17626"/>
                </a:lnTo>
                <a:cubicBezTo>
                  <a:pt x="17565" y="17568"/>
                  <a:pt x="17541" y="17521"/>
                  <a:pt x="17512" y="17521"/>
                </a:cubicBezTo>
                <a:close/>
                <a:moveTo>
                  <a:pt x="17827" y="17521"/>
                </a:moveTo>
                <a:cubicBezTo>
                  <a:pt x="17798" y="17521"/>
                  <a:pt x="17774" y="17568"/>
                  <a:pt x="17774" y="17626"/>
                </a:cubicBezTo>
                <a:lnTo>
                  <a:pt x="17774" y="17846"/>
                </a:lnTo>
                <a:cubicBezTo>
                  <a:pt x="17774" y="17903"/>
                  <a:pt x="17798" y="17948"/>
                  <a:pt x="17827" y="17948"/>
                </a:cubicBezTo>
                <a:cubicBezTo>
                  <a:pt x="17856" y="17948"/>
                  <a:pt x="17880" y="17903"/>
                  <a:pt x="17880" y="17846"/>
                </a:cubicBezTo>
                <a:lnTo>
                  <a:pt x="17880" y="17626"/>
                </a:lnTo>
                <a:cubicBezTo>
                  <a:pt x="17880" y="17568"/>
                  <a:pt x="17856" y="17521"/>
                  <a:pt x="17827" y="17521"/>
                </a:cubicBezTo>
                <a:close/>
                <a:moveTo>
                  <a:pt x="18677" y="17521"/>
                </a:moveTo>
                <a:cubicBezTo>
                  <a:pt x="18648" y="17521"/>
                  <a:pt x="18624" y="17568"/>
                  <a:pt x="18624" y="17626"/>
                </a:cubicBezTo>
                <a:lnTo>
                  <a:pt x="18624" y="17846"/>
                </a:lnTo>
                <a:cubicBezTo>
                  <a:pt x="18624" y="17903"/>
                  <a:pt x="18648" y="17948"/>
                  <a:pt x="18677" y="17948"/>
                </a:cubicBezTo>
                <a:cubicBezTo>
                  <a:pt x="18706" y="17948"/>
                  <a:pt x="18730" y="17903"/>
                  <a:pt x="18730" y="17846"/>
                </a:cubicBezTo>
                <a:lnTo>
                  <a:pt x="18730" y="17626"/>
                </a:lnTo>
                <a:cubicBezTo>
                  <a:pt x="18730" y="17568"/>
                  <a:pt x="18706" y="17521"/>
                  <a:pt x="18677" y="17521"/>
                </a:cubicBezTo>
                <a:close/>
                <a:moveTo>
                  <a:pt x="18991" y="17521"/>
                </a:moveTo>
                <a:cubicBezTo>
                  <a:pt x="18962" y="17521"/>
                  <a:pt x="18938" y="17568"/>
                  <a:pt x="18938" y="17626"/>
                </a:cubicBezTo>
                <a:lnTo>
                  <a:pt x="18938" y="17846"/>
                </a:lnTo>
                <a:cubicBezTo>
                  <a:pt x="18938" y="17903"/>
                  <a:pt x="18962" y="17948"/>
                  <a:pt x="18991" y="17948"/>
                </a:cubicBezTo>
                <a:cubicBezTo>
                  <a:pt x="19020" y="17948"/>
                  <a:pt x="19044" y="17903"/>
                  <a:pt x="19044" y="17846"/>
                </a:cubicBezTo>
                <a:lnTo>
                  <a:pt x="19044" y="17626"/>
                </a:lnTo>
                <a:cubicBezTo>
                  <a:pt x="19044" y="17568"/>
                  <a:pt x="19020" y="17521"/>
                  <a:pt x="18991" y="17521"/>
                </a:cubicBezTo>
                <a:close/>
                <a:moveTo>
                  <a:pt x="19841" y="17521"/>
                </a:moveTo>
                <a:cubicBezTo>
                  <a:pt x="19812" y="17521"/>
                  <a:pt x="19788" y="17568"/>
                  <a:pt x="19788" y="17626"/>
                </a:cubicBezTo>
                <a:lnTo>
                  <a:pt x="19788" y="17846"/>
                </a:lnTo>
                <a:cubicBezTo>
                  <a:pt x="19788" y="17903"/>
                  <a:pt x="19812" y="17948"/>
                  <a:pt x="19841" y="17948"/>
                </a:cubicBezTo>
                <a:cubicBezTo>
                  <a:pt x="19870" y="17948"/>
                  <a:pt x="19894" y="17903"/>
                  <a:pt x="19894" y="17846"/>
                </a:cubicBezTo>
                <a:lnTo>
                  <a:pt x="19894" y="17626"/>
                </a:lnTo>
                <a:cubicBezTo>
                  <a:pt x="19894" y="17568"/>
                  <a:pt x="19870" y="17521"/>
                  <a:pt x="19841" y="17521"/>
                </a:cubicBezTo>
                <a:close/>
                <a:moveTo>
                  <a:pt x="20155" y="17521"/>
                </a:moveTo>
                <a:cubicBezTo>
                  <a:pt x="20126" y="17521"/>
                  <a:pt x="20102" y="17568"/>
                  <a:pt x="20102" y="17626"/>
                </a:cubicBezTo>
                <a:lnTo>
                  <a:pt x="20102" y="17846"/>
                </a:lnTo>
                <a:cubicBezTo>
                  <a:pt x="20102" y="17903"/>
                  <a:pt x="20126" y="17948"/>
                  <a:pt x="20155" y="17948"/>
                </a:cubicBezTo>
                <a:cubicBezTo>
                  <a:pt x="20184" y="17948"/>
                  <a:pt x="20207" y="17903"/>
                  <a:pt x="20207" y="17846"/>
                </a:cubicBezTo>
                <a:lnTo>
                  <a:pt x="20207" y="17626"/>
                </a:lnTo>
                <a:cubicBezTo>
                  <a:pt x="20207" y="17568"/>
                  <a:pt x="20184" y="17521"/>
                  <a:pt x="20155" y="17521"/>
                </a:cubicBezTo>
                <a:close/>
                <a:moveTo>
                  <a:pt x="21004" y="17521"/>
                </a:moveTo>
                <a:cubicBezTo>
                  <a:pt x="20975" y="17521"/>
                  <a:pt x="20952" y="17568"/>
                  <a:pt x="20952" y="17626"/>
                </a:cubicBezTo>
                <a:lnTo>
                  <a:pt x="20952" y="17846"/>
                </a:lnTo>
                <a:cubicBezTo>
                  <a:pt x="20952" y="17903"/>
                  <a:pt x="20975" y="17948"/>
                  <a:pt x="21004" y="17948"/>
                </a:cubicBezTo>
                <a:cubicBezTo>
                  <a:pt x="21033" y="17948"/>
                  <a:pt x="21057" y="17903"/>
                  <a:pt x="21057" y="17846"/>
                </a:cubicBezTo>
                <a:lnTo>
                  <a:pt x="21057" y="17626"/>
                </a:lnTo>
                <a:cubicBezTo>
                  <a:pt x="21057" y="17568"/>
                  <a:pt x="21033" y="17521"/>
                  <a:pt x="21004" y="17521"/>
                </a:cubicBezTo>
                <a:close/>
                <a:moveTo>
                  <a:pt x="21319" y="17521"/>
                </a:moveTo>
                <a:cubicBezTo>
                  <a:pt x="21289" y="17521"/>
                  <a:pt x="21267" y="17568"/>
                  <a:pt x="21267" y="17626"/>
                </a:cubicBezTo>
                <a:lnTo>
                  <a:pt x="21267" y="17846"/>
                </a:lnTo>
                <a:cubicBezTo>
                  <a:pt x="21267" y="17903"/>
                  <a:pt x="21289" y="17948"/>
                  <a:pt x="21319" y="17948"/>
                </a:cubicBezTo>
                <a:cubicBezTo>
                  <a:pt x="21348" y="17948"/>
                  <a:pt x="21372" y="17903"/>
                  <a:pt x="21372" y="17846"/>
                </a:cubicBezTo>
                <a:lnTo>
                  <a:pt x="21372" y="17626"/>
                </a:lnTo>
                <a:cubicBezTo>
                  <a:pt x="21372" y="17568"/>
                  <a:pt x="21348" y="17521"/>
                  <a:pt x="21319" y="17521"/>
                </a:cubicBezTo>
                <a:close/>
                <a:moveTo>
                  <a:pt x="281" y="18251"/>
                </a:moveTo>
                <a:cubicBezTo>
                  <a:pt x="252" y="18251"/>
                  <a:pt x="228" y="18298"/>
                  <a:pt x="228" y="18356"/>
                </a:cubicBezTo>
                <a:lnTo>
                  <a:pt x="228" y="18576"/>
                </a:lnTo>
                <a:cubicBezTo>
                  <a:pt x="228" y="18633"/>
                  <a:pt x="252" y="18678"/>
                  <a:pt x="281" y="18678"/>
                </a:cubicBezTo>
                <a:cubicBezTo>
                  <a:pt x="311" y="18678"/>
                  <a:pt x="334" y="18633"/>
                  <a:pt x="334" y="18576"/>
                </a:cubicBezTo>
                <a:lnTo>
                  <a:pt x="334" y="18356"/>
                </a:lnTo>
                <a:cubicBezTo>
                  <a:pt x="334" y="18298"/>
                  <a:pt x="311" y="18251"/>
                  <a:pt x="281" y="18251"/>
                </a:cubicBezTo>
                <a:close/>
                <a:moveTo>
                  <a:pt x="596" y="18251"/>
                </a:moveTo>
                <a:cubicBezTo>
                  <a:pt x="567" y="18251"/>
                  <a:pt x="543" y="18298"/>
                  <a:pt x="543" y="18356"/>
                </a:cubicBezTo>
                <a:lnTo>
                  <a:pt x="543" y="18576"/>
                </a:lnTo>
                <a:cubicBezTo>
                  <a:pt x="543" y="18633"/>
                  <a:pt x="567" y="18678"/>
                  <a:pt x="596" y="18678"/>
                </a:cubicBezTo>
                <a:cubicBezTo>
                  <a:pt x="625" y="18678"/>
                  <a:pt x="649" y="18633"/>
                  <a:pt x="649" y="18576"/>
                </a:cubicBezTo>
                <a:lnTo>
                  <a:pt x="649" y="18356"/>
                </a:lnTo>
                <a:cubicBezTo>
                  <a:pt x="649" y="18298"/>
                  <a:pt x="625" y="18251"/>
                  <a:pt x="596" y="18251"/>
                </a:cubicBezTo>
                <a:close/>
                <a:moveTo>
                  <a:pt x="1446" y="18251"/>
                </a:moveTo>
                <a:cubicBezTo>
                  <a:pt x="1417" y="18251"/>
                  <a:pt x="1393" y="18298"/>
                  <a:pt x="1393" y="18356"/>
                </a:cubicBezTo>
                <a:lnTo>
                  <a:pt x="1393" y="18576"/>
                </a:lnTo>
                <a:cubicBezTo>
                  <a:pt x="1393" y="18633"/>
                  <a:pt x="1417" y="18678"/>
                  <a:pt x="1446" y="18678"/>
                </a:cubicBezTo>
                <a:cubicBezTo>
                  <a:pt x="1475" y="18678"/>
                  <a:pt x="1499" y="18633"/>
                  <a:pt x="1499" y="18576"/>
                </a:cubicBezTo>
                <a:lnTo>
                  <a:pt x="1499" y="18356"/>
                </a:lnTo>
                <a:cubicBezTo>
                  <a:pt x="1499" y="18298"/>
                  <a:pt x="1475" y="18251"/>
                  <a:pt x="1446" y="18251"/>
                </a:cubicBezTo>
                <a:close/>
                <a:moveTo>
                  <a:pt x="1760" y="18251"/>
                </a:moveTo>
                <a:cubicBezTo>
                  <a:pt x="1731" y="18251"/>
                  <a:pt x="1707" y="18298"/>
                  <a:pt x="1707" y="18356"/>
                </a:cubicBezTo>
                <a:lnTo>
                  <a:pt x="1707" y="18576"/>
                </a:lnTo>
                <a:cubicBezTo>
                  <a:pt x="1707" y="18633"/>
                  <a:pt x="1731" y="18678"/>
                  <a:pt x="1760" y="18678"/>
                </a:cubicBezTo>
                <a:cubicBezTo>
                  <a:pt x="1789" y="18678"/>
                  <a:pt x="1813" y="18633"/>
                  <a:pt x="1813" y="18576"/>
                </a:cubicBezTo>
                <a:lnTo>
                  <a:pt x="1813" y="18356"/>
                </a:lnTo>
                <a:cubicBezTo>
                  <a:pt x="1813" y="18298"/>
                  <a:pt x="1789" y="18251"/>
                  <a:pt x="1760" y="18251"/>
                </a:cubicBezTo>
                <a:close/>
                <a:moveTo>
                  <a:pt x="2610" y="18251"/>
                </a:moveTo>
                <a:cubicBezTo>
                  <a:pt x="2581" y="18251"/>
                  <a:pt x="2557" y="18298"/>
                  <a:pt x="2557" y="18356"/>
                </a:cubicBezTo>
                <a:lnTo>
                  <a:pt x="2557" y="18576"/>
                </a:lnTo>
                <a:cubicBezTo>
                  <a:pt x="2557" y="18633"/>
                  <a:pt x="2581" y="18678"/>
                  <a:pt x="2610" y="18678"/>
                </a:cubicBezTo>
                <a:cubicBezTo>
                  <a:pt x="2639" y="18678"/>
                  <a:pt x="2662" y="18633"/>
                  <a:pt x="2662" y="18576"/>
                </a:cubicBezTo>
                <a:lnTo>
                  <a:pt x="2662" y="18356"/>
                </a:lnTo>
                <a:cubicBezTo>
                  <a:pt x="2662" y="18298"/>
                  <a:pt x="2639" y="18251"/>
                  <a:pt x="2610" y="18251"/>
                </a:cubicBezTo>
                <a:close/>
                <a:moveTo>
                  <a:pt x="2924" y="18251"/>
                </a:moveTo>
                <a:cubicBezTo>
                  <a:pt x="2895" y="18251"/>
                  <a:pt x="2871" y="18298"/>
                  <a:pt x="2871" y="18356"/>
                </a:cubicBezTo>
                <a:lnTo>
                  <a:pt x="2871" y="18576"/>
                </a:lnTo>
                <a:cubicBezTo>
                  <a:pt x="2871" y="18633"/>
                  <a:pt x="2895" y="18678"/>
                  <a:pt x="2924" y="18678"/>
                </a:cubicBezTo>
                <a:cubicBezTo>
                  <a:pt x="2954" y="18678"/>
                  <a:pt x="2976" y="18633"/>
                  <a:pt x="2976" y="18576"/>
                </a:cubicBezTo>
                <a:lnTo>
                  <a:pt x="2976" y="18356"/>
                </a:lnTo>
                <a:cubicBezTo>
                  <a:pt x="2976" y="18298"/>
                  <a:pt x="2954" y="18251"/>
                  <a:pt x="2924" y="18251"/>
                </a:cubicBezTo>
                <a:close/>
                <a:moveTo>
                  <a:pt x="3773" y="18251"/>
                </a:moveTo>
                <a:cubicBezTo>
                  <a:pt x="3744" y="18251"/>
                  <a:pt x="3721" y="18298"/>
                  <a:pt x="3721" y="18356"/>
                </a:cubicBezTo>
                <a:lnTo>
                  <a:pt x="3721" y="18576"/>
                </a:lnTo>
                <a:cubicBezTo>
                  <a:pt x="3721" y="18633"/>
                  <a:pt x="3744" y="18678"/>
                  <a:pt x="3773" y="18678"/>
                </a:cubicBezTo>
                <a:cubicBezTo>
                  <a:pt x="3802" y="18678"/>
                  <a:pt x="3826" y="18633"/>
                  <a:pt x="3826" y="18576"/>
                </a:cubicBezTo>
                <a:lnTo>
                  <a:pt x="3826" y="18356"/>
                </a:lnTo>
                <a:cubicBezTo>
                  <a:pt x="3826" y="18298"/>
                  <a:pt x="3802" y="18251"/>
                  <a:pt x="3773" y="18251"/>
                </a:cubicBezTo>
                <a:close/>
                <a:moveTo>
                  <a:pt x="4088" y="18251"/>
                </a:moveTo>
                <a:cubicBezTo>
                  <a:pt x="4058" y="18251"/>
                  <a:pt x="4035" y="18298"/>
                  <a:pt x="4035" y="18356"/>
                </a:cubicBezTo>
                <a:lnTo>
                  <a:pt x="4035" y="18576"/>
                </a:lnTo>
                <a:cubicBezTo>
                  <a:pt x="4035" y="18633"/>
                  <a:pt x="4058" y="18678"/>
                  <a:pt x="4088" y="18678"/>
                </a:cubicBezTo>
                <a:cubicBezTo>
                  <a:pt x="4117" y="18678"/>
                  <a:pt x="4141" y="18633"/>
                  <a:pt x="4141" y="18576"/>
                </a:cubicBezTo>
                <a:lnTo>
                  <a:pt x="4141" y="18356"/>
                </a:lnTo>
                <a:cubicBezTo>
                  <a:pt x="4141" y="18298"/>
                  <a:pt x="4117" y="18251"/>
                  <a:pt x="4088" y="18251"/>
                </a:cubicBezTo>
                <a:close/>
                <a:moveTo>
                  <a:pt x="4937" y="18251"/>
                </a:moveTo>
                <a:cubicBezTo>
                  <a:pt x="4908" y="18251"/>
                  <a:pt x="4884" y="18298"/>
                  <a:pt x="4884" y="18356"/>
                </a:cubicBezTo>
                <a:lnTo>
                  <a:pt x="4884" y="18576"/>
                </a:lnTo>
                <a:cubicBezTo>
                  <a:pt x="4884" y="18633"/>
                  <a:pt x="4908" y="18678"/>
                  <a:pt x="4937" y="18678"/>
                </a:cubicBezTo>
                <a:cubicBezTo>
                  <a:pt x="4966" y="18678"/>
                  <a:pt x="4990" y="18633"/>
                  <a:pt x="4990" y="18576"/>
                </a:cubicBezTo>
                <a:lnTo>
                  <a:pt x="4990" y="18356"/>
                </a:lnTo>
                <a:cubicBezTo>
                  <a:pt x="4990" y="18298"/>
                  <a:pt x="4966" y="18251"/>
                  <a:pt x="4937" y="18251"/>
                </a:cubicBezTo>
                <a:close/>
                <a:moveTo>
                  <a:pt x="5252" y="18251"/>
                </a:moveTo>
                <a:cubicBezTo>
                  <a:pt x="5223" y="18251"/>
                  <a:pt x="5199" y="18298"/>
                  <a:pt x="5199" y="18356"/>
                </a:cubicBezTo>
                <a:lnTo>
                  <a:pt x="5199" y="18576"/>
                </a:lnTo>
                <a:cubicBezTo>
                  <a:pt x="5199" y="18633"/>
                  <a:pt x="5223" y="18678"/>
                  <a:pt x="5252" y="18678"/>
                </a:cubicBezTo>
                <a:cubicBezTo>
                  <a:pt x="5281" y="18678"/>
                  <a:pt x="5305" y="18633"/>
                  <a:pt x="5305" y="18576"/>
                </a:cubicBezTo>
                <a:lnTo>
                  <a:pt x="5305" y="18356"/>
                </a:lnTo>
                <a:cubicBezTo>
                  <a:pt x="5305" y="18298"/>
                  <a:pt x="5281" y="18251"/>
                  <a:pt x="5252" y="18251"/>
                </a:cubicBezTo>
                <a:close/>
                <a:moveTo>
                  <a:pt x="6102" y="18251"/>
                </a:moveTo>
                <a:cubicBezTo>
                  <a:pt x="6072" y="18251"/>
                  <a:pt x="6049" y="18298"/>
                  <a:pt x="6049" y="18356"/>
                </a:cubicBezTo>
                <a:lnTo>
                  <a:pt x="6049" y="18576"/>
                </a:lnTo>
                <a:cubicBezTo>
                  <a:pt x="6049" y="18633"/>
                  <a:pt x="6072" y="18678"/>
                  <a:pt x="6102" y="18678"/>
                </a:cubicBezTo>
                <a:cubicBezTo>
                  <a:pt x="6131" y="18678"/>
                  <a:pt x="6155" y="18633"/>
                  <a:pt x="6155" y="18576"/>
                </a:cubicBezTo>
                <a:lnTo>
                  <a:pt x="6155" y="18356"/>
                </a:lnTo>
                <a:cubicBezTo>
                  <a:pt x="6155" y="18298"/>
                  <a:pt x="6131" y="18251"/>
                  <a:pt x="6102" y="18251"/>
                </a:cubicBezTo>
                <a:close/>
                <a:moveTo>
                  <a:pt x="6416" y="18251"/>
                </a:moveTo>
                <a:cubicBezTo>
                  <a:pt x="6387" y="18251"/>
                  <a:pt x="6363" y="18298"/>
                  <a:pt x="6363" y="18356"/>
                </a:cubicBezTo>
                <a:lnTo>
                  <a:pt x="6363" y="18576"/>
                </a:lnTo>
                <a:cubicBezTo>
                  <a:pt x="6363" y="18633"/>
                  <a:pt x="6387" y="18678"/>
                  <a:pt x="6416" y="18678"/>
                </a:cubicBezTo>
                <a:cubicBezTo>
                  <a:pt x="6445" y="18678"/>
                  <a:pt x="6469" y="18633"/>
                  <a:pt x="6469" y="18576"/>
                </a:cubicBezTo>
                <a:lnTo>
                  <a:pt x="6469" y="18356"/>
                </a:lnTo>
                <a:cubicBezTo>
                  <a:pt x="6469" y="18298"/>
                  <a:pt x="6445" y="18251"/>
                  <a:pt x="6416" y="18251"/>
                </a:cubicBezTo>
                <a:close/>
                <a:moveTo>
                  <a:pt x="7266" y="18251"/>
                </a:moveTo>
                <a:cubicBezTo>
                  <a:pt x="7237" y="18251"/>
                  <a:pt x="7213" y="18298"/>
                  <a:pt x="7213" y="18356"/>
                </a:cubicBezTo>
                <a:lnTo>
                  <a:pt x="7213" y="18576"/>
                </a:lnTo>
                <a:cubicBezTo>
                  <a:pt x="7213" y="18633"/>
                  <a:pt x="7237" y="18678"/>
                  <a:pt x="7266" y="18678"/>
                </a:cubicBezTo>
                <a:cubicBezTo>
                  <a:pt x="7295" y="18678"/>
                  <a:pt x="7318" y="18633"/>
                  <a:pt x="7318" y="18576"/>
                </a:cubicBezTo>
                <a:lnTo>
                  <a:pt x="7318" y="18356"/>
                </a:lnTo>
                <a:cubicBezTo>
                  <a:pt x="7318" y="18298"/>
                  <a:pt x="7295" y="18251"/>
                  <a:pt x="7266" y="18251"/>
                </a:cubicBezTo>
                <a:close/>
                <a:moveTo>
                  <a:pt x="7580" y="18251"/>
                </a:moveTo>
                <a:cubicBezTo>
                  <a:pt x="7551" y="18251"/>
                  <a:pt x="7527" y="18298"/>
                  <a:pt x="7527" y="18356"/>
                </a:cubicBezTo>
                <a:lnTo>
                  <a:pt x="7527" y="18576"/>
                </a:lnTo>
                <a:cubicBezTo>
                  <a:pt x="7527" y="18633"/>
                  <a:pt x="7551" y="18678"/>
                  <a:pt x="7580" y="18678"/>
                </a:cubicBezTo>
                <a:cubicBezTo>
                  <a:pt x="7609" y="18678"/>
                  <a:pt x="7632" y="18633"/>
                  <a:pt x="7632" y="18576"/>
                </a:cubicBezTo>
                <a:lnTo>
                  <a:pt x="7632" y="18356"/>
                </a:lnTo>
                <a:cubicBezTo>
                  <a:pt x="7632" y="18298"/>
                  <a:pt x="7609" y="18251"/>
                  <a:pt x="7580" y="18251"/>
                </a:cubicBezTo>
                <a:close/>
                <a:moveTo>
                  <a:pt x="8429" y="18251"/>
                </a:moveTo>
                <a:cubicBezTo>
                  <a:pt x="8400" y="18251"/>
                  <a:pt x="8377" y="18298"/>
                  <a:pt x="8377" y="18356"/>
                </a:cubicBezTo>
                <a:lnTo>
                  <a:pt x="8377" y="18576"/>
                </a:lnTo>
                <a:cubicBezTo>
                  <a:pt x="8377" y="18633"/>
                  <a:pt x="8400" y="18678"/>
                  <a:pt x="8429" y="18678"/>
                </a:cubicBezTo>
                <a:cubicBezTo>
                  <a:pt x="8458" y="18678"/>
                  <a:pt x="8482" y="18633"/>
                  <a:pt x="8482" y="18576"/>
                </a:cubicBezTo>
                <a:lnTo>
                  <a:pt x="8482" y="18356"/>
                </a:lnTo>
                <a:cubicBezTo>
                  <a:pt x="8482" y="18298"/>
                  <a:pt x="8458" y="18251"/>
                  <a:pt x="8429" y="18251"/>
                </a:cubicBezTo>
                <a:close/>
                <a:moveTo>
                  <a:pt x="8744" y="18251"/>
                </a:moveTo>
                <a:cubicBezTo>
                  <a:pt x="8714" y="18251"/>
                  <a:pt x="8691" y="18298"/>
                  <a:pt x="8691" y="18356"/>
                </a:cubicBezTo>
                <a:lnTo>
                  <a:pt x="8691" y="18576"/>
                </a:lnTo>
                <a:cubicBezTo>
                  <a:pt x="8691" y="18633"/>
                  <a:pt x="8714" y="18678"/>
                  <a:pt x="8744" y="18678"/>
                </a:cubicBezTo>
                <a:cubicBezTo>
                  <a:pt x="8773" y="18678"/>
                  <a:pt x="8796" y="18633"/>
                  <a:pt x="8796" y="18576"/>
                </a:cubicBezTo>
                <a:lnTo>
                  <a:pt x="8796" y="18356"/>
                </a:lnTo>
                <a:cubicBezTo>
                  <a:pt x="8796" y="18298"/>
                  <a:pt x="8773" y="18251"/>
                  <a:pt x="8744" y="18251"/>
                </a:cubicBezTo>
                <a:close/>
                <a:moveTo>
                  <a:pt x="9593" y="18251"/>
                </a:moveTo>
                <a:cubicBezTo>
                  <a:pt x="9564" y="18251"/>
                  <a:pt x="9540" y="18298"/>
                  <a:pt x="9540" y="18356"/>
                </a:cubicBezTo>
                <a:lnTo>
                  <a:pt x="9540" y="18576"/>
                </a:lnTo>
                <a:cubicBezTo>
                  <a:pt x="9540" y="18633"/>
                  <a:pt x="9564" y="18678"/>
                  <a:pt x="9593" y="18678"/>
                </a:cubicBezTo>
                <a:cubicBezTo>
                  <a:pt x="9622" y="18678"/>
                  <a:pt x="9646" y="18633"/>
                  <a:pt x="9646" y="18576"/>
                </a:cubicBezTo>
                <a:lnTo>
                  <a:pt x="9646" y="18356"/>
                </a:lnTo>
                <a:cubicBezTo>
                  <a:pt x="9646" y="18298"/>
                  <a:pt x="9622" y="18251"/>
                  <a:pt x="9593" y="18251"/>
                </a:cubicBezTo>
                <a:close/>
                <a:moveTo>
                  <a:pt x="9908" y="18251"/>
                </a:moveTo>
                <a:cubicBezTo>
                  <a:pt x="9879" y="18251"/>
                  <a:pt x="9855" y="18298"/>
                  <a:pt x="9855" y="18356"/>
                </a:cubicBezTo>
                <a:lnTo>
                  <a:pt x="9855" y="18576"/>
                </a:lnTo>
                <a:cubicBezTo>
                  <a:pt x="9855" y="18633"/>
                  <a:pt x="9879" y="18678"/>
                  <a:pt x="9908" y="18678"/>
                </a:cubicBezTo>
                <a:cubicBezTo>
                  <a:pt x="9937" y="18678"/>
                  <a:pt x="9961" y="18633"/>
                  <a:pt x="9961" y="18576"/>
                </a:cubicBezTo>
                <a:lnTo>
                  <a:pt x="9961" y="18356"/>
                </a:lnTo>
                <a:cubicBezTo>
                  <a:pt x="9961" y="18298"/>
                  <a:pt x="9937" y="18251"/>
                  <a:pt x="9908" y="18251"/>
                </a:cubicBezTo>
                <a:close/>
                <a:moveTo>
                  <a:pt x="10758" y="18251"/>
                </a:moveTo>
                <a:cubicBezTo>
                  <a:pt x="10728" y="18251"/>
                  <a:pt x="10705" y="18298"/>
                  <a:pt x="10705" y="18356"/>
                </a:cubicBezTo>
                <a:lnTo>
                  <a:pt x="10705" y="18576"/>
                </a:lnTo>
                <a:cubicBezTo>
                  <a:pt x="10705" y="18633"/>
                  <a:pt x="10728" y="18678"/>
                  <a:pt x="10758" y="18678"/>
                </a:cubicBezTo>
                <a:cubicBezTo>
                  <a:pt x="10787" y="18678"/>
                  <a:pt x="10810" y="18633"/>
                  <a:pt x="10810" y="18576"/>
                </a:cubicBezTo>
                <a:lnTo>
                  <a:pt x="10810" y="18356"/>
                </a:lnTo>
                <a:cubicBezTo>
                  <a:pt x="10810" y="18298"/>
                  <a:pt x="10787" y="18251"/>
                  <a:pt x="10758" y="18251"/>
                </a:cubicBezTo>
                <a:close/>
                <a:moveTo>
                  <a:pt x="11072" y="18251"/>
                </a:moveTo>
                <a:cubicBezTo>
                  <a:pt x="11043" y="18251"/>
                  <a:pt x="11019" y="18298"/>
                  <a:pt x="11019" y="18356"/>
                </a:cubicBezTo>
                <a:lnTo>
                  <a:pt x="11019" y="18576"/>
                </a:lnTo>
                <a:cubicBezTo>
                  <a:pt x="11019" y="18633"/>
                  <a:pt x="11043" y="18678"/>
                  <a:pt x="11072" y="18678"/>
                </a:cubicBezTo>
                <a:cubicBezTo>
                  <a:pt x="11101" y="18678"/>
                  <a:pt x="11125" y="18633"/>
                  <a:pt x="11125" y="18576"/>
                </a:cubicBezTo>
                <a:lnTo>
                  <a:pt x="11125" y="18356"/>
                </a:lnTo>
                <a:cubicBezTo>
                  <a:pt x="11125" y="18298"/>
                  <a:pt x="11101" y="18251"/>
                  <a:pt x="11072" y="18251"/>
                </a:cubicBezTo>
                <a:close/>
                <a:moveTo>
                  <a:pt x="11922" y="18251"/>
                </a:moveTo>
                <a:cubicBezTo>
                  <a:pt x="11893" y="18251"/>
                  <a:pt x="11869" y="18298"/>
                  <a:pt x="11869" y="18356"/>
                </a:cubicBezTo>
                <a:lnTo>
                  <a:pt x="11869" y="18576"/>
                </a:lnTo>
                <a:cubicBezTo>
                  <a:pt x="11869" y="18633"/>
                  <a:pt x="11893" y="18678"/>
                  <a:pt x="11922" y="18678"/>
                </a:cubicBezTo>
                <a:cubicBezTo>
                  <a:pt x="11951" y="18678"/>
                  <a:pt x="11974" y="18633"/>
                  <a:pt x="11974" y="18576"/>
                </a:cubicBezTo>
                <a:lnTo>
                  <a:pt x="11974" y="18356"/>
                </a:lnTo>
                <a:cubicBezTo>
                  <a:pt x="11974" y="18298"/>
                  <a:pt x="11951" y="18251"/>
                  <a:pt x="11922" y="18251"/>
                </a:cubicBezTo>
                <a:close/>
                <a:moveTo>
                  <a:pt x="12236" y="18251"/>
                </a:moveTo>
                <a:cubicBezTo>
                  <a:pt x="12207" y="18251"/>
                  <a:pt x="12183" y="18298"/>
                  <a:pt x="12183" y="18356"/>
                </a:cubicBezTo>
                <a:lnTo>
                  <a:pt x="12183" y="18576"/>
                </a:lnTo>
                <a:cubicBezTo>
                  <a:pt x="12183" y="18633"/>
                  <a:pt x="12207" y="18678"/>
                  <a:pt x="12236" y="18678"/>
                </a:cubicBezTo>
                <a:cubicBezTo>
                  <a:pt x="12265" y="18678"/>
                  <a:pt x="12288" y="18633"/>
                  <a:pt x="12288" y="18576"/>
                </a:cubicBezTo>
                <a:lnTo>
                  <a:pt x="12288" y="18356"/>
                </a:lnTo>
                <a:cubicBezTo>
                  <a:pt x="12288" y="18298"/>
                  <a:pt x="12265" y="18251"/>
                  <a:pt x="12236" y="18251"/>
                </a:cubicBezTo>
                <a:close/>
                <a:moveTo>
                  <a:pt x="13085" y="18251"/>
                </a:moveTo>
                <a:cubicBezTo>
                  <a:pt x="13056" y="18251"/>
                  <a:pt x="13032" y="18298"/>
                  <a:pt x="13032" y="18356"/>
                </a:cubicBezTo>
                <a:lnTo>
                  <a:pt x="13032" y="18576"/>
                </a:lnTo>
                <a:cubicBezTo>
                  <a:pt x="13032" y="18633"/>
                  <a:pt x="13056" y="18678"/>
                  <a:pt x="13085" y="18678"/>
                </a:cubicBezTo>
                <a:cubicBezTo>
                  <a:pt x="13114" y="18678"/>
                  <a:pt x="13138" y="18633"/>
                  <a:pt x="13138" y="18576"/>
                </a:cubicBezTo>
                <a:lnTo>
                  <a:pt x="13138" y="18356"/>
                </a:lnTo>
                <a:cubicBezTo>
                  <a:pt x="13138" y="18298"/>
                  <a:pt x="13114" y="18251"/>
                  <a:pt x="13085" y="18251"/>
                </a:cubicBezTo>
                <a:close/>
                <a:moveTo>
                  <a:pt x="13399" y="18251"/>
                </a:moveTo>
                <a:cubicBezTo>
                  <a:pt x="13370" y="18251"/>
                  <a:pt x="13348" y="18298"/>
                  <a:pt x="13348" y="18356"/>
                </a:cubicBezTo>
                <a:lnTo>
                  <a:pt x="13348" y="18576"/>
                </a:lnTo>
                <a:cubicBezTo>
                  <a:pt x="13348" y="18633"/>
                  <a:pt x="13370" y="18678"/>
                  <a:pt x="13399" y="18678"/>
                </a:cubicBezTo>
                <a:cubicBezTo>
                  <a:pt x="13428" y="18678"/>
                  <a:pt x="13452" y="18633"/>
                  <a:pt x="13452" y="18576"/>
                </a:cubicBezTo>
                <a:lnTo>
                  <a:pt x="13452" y="18356"/>
                </a:lnTo>
                <a:cubicBezTo>
                  <a:pt x="13452" y="18298"/>
                  <a:pt x="13428" y="18251"/>
                  <a:pt x="13399" y="18251"/>
                </a:cubicBezTo>
                <a:close/>
                <a:moveTo>
                  <a:pt x="14249" y="18251"/>
                </a:moveTo>
                <a:cubicBezTo>
                  <a:pt x="14220" y="18251"/>
                  <a:pt x="14196" y="18298"/>
                  <a:pt x="14196" y="18356"/>
                </a:cubicBezTo>
                <a:lnTo>
                  <a:pt x="14196" y="18576"/>
                </a:lnTo>
                <a:cubicBezTo>
                  <a:pt x="14196" y="18633"/>
                  <a:pt x="14220" y="18678"/>
                  <a:pt x="14249" y="18678"/>
                </a:cubicBezTo>
                <a:cubicBezTo>
                  <a:pt x="14278" y="18678"/>
                  <a:pt x="14302" y="18633"/>
                  <a:pt x="14302" y="18576"/>
                </a:cubicBezTo>
                <a:lnTo>
                  <a:pt x="14302" y="18356"/>
                </a:lnTo>
                <a:cubicBezTo>
                  <a:pt x="14302" y="18298"/>
                  <a:pt x="14278" y="18251"/>
                  <a:pt x="14249" y="18251"/>
                </a:cubicBezTo>
                <a:close/>
                <a:moveTo>
                  <a:pt x="14564" y="18251"/>
                </a:moveTo>
                <a:cubicBezTo>
                  <a:pt x="14535" y="18251"/>
                  <a:pt x="14511" y="18298"/>
                  <a:pt x="14511" y="18356"/>
                </a:cubicBezTo>
                <a:lnTo>
                  <a:pt x="14511" y="18576"/>
                </a:lnTo>
                <a:cubicBezTo>
                  <a:pt x="14511" y="18633"/>
                  <a:pt x="14535" y="18678"/>
                  <a:pt x="14564" y="18678"/>
                </a:cubicBezTo>
                <a:cubicBezTo>
                  <a:pt x="14593" y="18678"/>
                  <a:pt x="14617" y="18633"/>
                  <a:pt x="14617" y="18576"/>
                </a:cubicBezTo>
                <a:lnTo>
                  <a:pt x="14617" y="18356"/>
                </a:lnTo>
                <a:cubicBezTo>
                  <a:pt x="14617" y="18298"/>
                  <a:pt x="14593" y="18251"/>
                  <a:pt x="14564" y="18251"/>
                </a:cubicBezTo>
                <a:close/>
                <a:moveTo>
                  <a:pt x="15413" y="18251"/>
                </a:moveTo>
                <a:cubicBezTo>
                  <a:pt x="15384" y="18251"/>
                  <a:pt x="15360" y="18298"/>
                  <a:pt x="15360" y="18356"/>
                </a:cubicBezTo>
                <a:lnTo>
                  <a:pt x="15360" y="18576"/>
                </a:lnTo>
                <a:cubicBezTo>
                  <a:pt x="15360" y="18633"/>
                  <a:pt x="15384" y="18678"/>
                  <a:pt x="15413" y="18678"/>
                </a:cubicBezTo>
                <a:cubicBezTo>
                  <a:pt x="15442" y="18678"/>
                  <a:pt x="15465" y="18633"/>
                  <a:pt x="15465" y="18576"/>
                </a:cubicBezTo>
                <a:lnTo>
                  <a:pt x="15465" y="18356"/>
                </a:lnTo>
                <a:cubicBezTo>
                  <a:pt x="15465" y="18298"/>
                  <a:pt x="15442" y="18251"/>
                  <a:pt x="15413" y="18251"/>
                </a:cubicBezTo>
                <a:close/>
                <a:moveTo>
                  <a:pt x="15728" y="18251"/>
                </a:moveTo>
                <a:cubicBezTo>
                  <a:pt x="15699" y="18251"/>
                  <a:pt x="15675" y="18298"/>
                  <a:pt x="15675" y="18356"/>
                </a:cubicBezTo>
                <a:lnTo>
                  <a:pt x="15675" y="18576"/>
                </a:lnTo>
                <a:cubicBezTo>
                  <a:pt x="15675" y="18633"/>
                  <a:pt x="15699" y="18678"/>
                  <a:pt x="15728" y="18678"/>
                </a:cubicBezTo>
                <a:cubicBezTo>
                  <a:pt x="15757" y="18678"/>
                  <a:pt x="15781" y="18633"/>
                  <a:pt x="15781" y="18576"/>
                </a:cubicBezTo>
                <a:lnTo>
                  <a:pt x="15781" y="18356"/>
                </a:lnTo>
                <a:cubicBezTo>
                  <a:pt x="15781" y="18298"/>
                  <a:pt x="15757" y="18251"/>
                  <a:pt x="15728" y="18251"/>
                </a:cubicBezTo>
                <a:close/>
                <a:moveTo>
                  <a:pt x="16578" y="18251"/>
                </a:moveTo>
                <a:cubicBezTo>
                  <a:pt x="16549" y="18251"/>
                  <a:pt x="16525" y="18298"/>
                  <a:pt x="16525" y="18356"/>
                </a:cubicBezTo>
                <a:lnTo>
                  <a:pt x="16525" y="18576"/>
                </a:lnTo>
                <a:cubicBezTo>
                  <a:pt x="16525" y="18633"/>
                  <a:pt x="16549" y="18678"/>
                  <a:pt x="16578" y="18678"/>
                </a:cubicBezTo>
                <a:cubicBezTo>
                  <a:pt x="16607" y="18678"/>
                  <a:pt x="16630" y="18633"/>
                  <a:pt x="16630" y="18576"/>
                </a:cubicBezTo>
                <a:lnTo>
                  <a:pt x="16630" y="18356"/>
                </a:lnTo>
                <a:cubicBezTo>
                  <a:pt x="16630" y="18298"/>
                  <a:pt x="16607" y="18251"/>
                  <a:pt x="16578" y="18251"/>
                </a:cubicBezTo>
                <a:close/>
                <a:moveTo>
                  <a:pt x="16892" y="18251"/>
                </a:moveTo>
                <a:cubicBezTo>
                  <a:pt x="16863" y="18251"/>
                  <a:pt x="16839" y="18298"/>
                  <a:pt x="16839" y="18356"/>
                </a:cubicBezTo>
                <a:lnTo>
                  <a:pt x="16839" y="18576"/>
                </a:lnTo>
                <a:cubicBezTo>
                  <a:pt x="16839" y="18633"/>
                  <a:pt x="16863" y="18678"/>
                  <a:pt x="16892" y="18678"/>
                </a:cubicBezTo>
                <a:cubicBezTo>
                  <a:pt x="16921" y="18678"/>
                  <a:pt x="16944" y="18633"/>
                  <a:pt x="16944" y="18576"/>
                </a:cubicBezTo>
                <a:lnTo>
                  <a:pt x="16944" y="18356"/>
                </a:lnTo>
                <a:cubicBezTo>
                  <a:pt x="16944" y="18298"/>
                  <a:pt x="16921" y="18251"/>
                  <a:pt x="16892" y="18251"/>
                </a:cubicBezTo>
                <a:close/>
                <a:moveTo>
                  <a:pt x="17741" y="18251"/>
                </a:moveTo>
                <a:cubicBezTo>
                  <a:pt x="17712" y="18251"/>
                  <a:pt x="17689" y="18298"/>
                  <a:pt x="17689" y="18356"/>
                </a:cubicBezTo>
                <a:lnTo>
                  <a:pt x="17689" y="18576"/>
                </a:lnTo>
                <a:cubicBezTo>
                  <a:pt x="17689" y="18633"/>
                  <a:pt x="17712" y="18678"/>
                  <a:pt x="17741" y="18678"/>
                </a:cubicBezTo>
                <a:cubicBezTo>
                  <a:pt x="17770" y="18678"/>
                  <a:pt x="17794" y="18633"/>
                  <a:pt x="17794" y="18576"/>
                </a:cubicBezTo>
                <a:lnTo>
                  <a:pt x="17794" y="18356"/>
                </a:lnTo>
                <a:cubicBezTo>
                  <a:pt x="17794" y="18298"/>
                  <a:pt x="17770" y="18251"/>
                  <a:pt x="17741" y="18251"/>
                </a:cubicBezTo>
                <a:close/>
                <a:moveTo>
                  <a:pt x="18055" y="18251"/>
                </a:moveTo>
                <a:cubicBezTo>
                  <a:pt x="18026" y="18251"/>
                  <a:pt x="18002" y="18298"/>
                  <a:pt x="18002" y="18356"/>
                </a:cubicBezTo>
                <a:lnTo>
                  <a:pt x="18002" y="18576"/>
                </a:lnTo>
                <a:cubicBezTo>
                  <a:pt x="18002" y="18633"/>
                  <a:pt x="18026" y="18678"/>
                  <a:pt x="18055" y="18678"/>
                </a:cubicBezTo>
                <a:cubicBezTo>
                  <a:pt x="18085" y="18678"/>
                  <a:pt x="18108" y="18633"/>
                  <a:pt x="18108" y="18576"/>
                </a:cubicBezTo>
                <a:lnTo>
                  <a:pt x="18108" y="18356"/>
                </a:lnTo>
                <a:cubicBezTo>
                  <a:pt x="18108" y="18298"/>
                  <a:pt x="18085" y="18251"/>
                  <a:pt x="18055" y="18251"/>
                </a:cubicBezTo>
                <a:close/>
                <a:moveTo>
                  <a:pt x="18905" y="18251"/>
                </a:moveTo>
                <a:cubicBezTo>
                  <a:pt x="18876" y="18251"/>
                  <a:pt x="18852" y="18298"/>
                  <a:pt x="18852" y="18356"/>
                </a:cubicBezTo>
                <a:lnTo>
                  <a:pt x="18852" y="18576"/>
                </a:lnTo>
                <a:cubicBezTo>
                  <a:pt x="18852" y="18633"/>
                  <a:pt x="18876" y="18678"/>
                  <a:pt x="18905" y="18678"/>
                </a:cubicBezTo>
                <a:cubicBezTo>
                  <a:pt x="18934" y="18678"/>
                  <a:pt x="18958" y="18633"/>
                  <a:pt x="18958" y="18576"/>
                </a:cubicBezTo>
                <a:lnTo>
                  <a:pt x="18958" y="18356"/>
                </a:lnTo>
                <a:cubicBezTo>
                  <a:pt x="18958" y="18298"/>
                  <a:pt x="18934" y="18251"/>
                  <a:pt x="18905" y="18251"/>
                </a:cubicBezTo>
                <a:close/>
                <a:moveTo>
                  <a:pt x="19220" y="18251"/>
                </a:moveTo>
                <a:cubicBezTo>
                  <a:pt x="19191" y="18251"/>
                  <a:pt x="19167" y="18298"/>
                  <a:pt x="19167" y="18356"/>
                </a:cubicBezTo>
                <a:lnTo>
                  <a:pt x="19167" y="18576"/>
                </a:lnTo>
                <a:cubicBezTo>
                  <a:pt x="19167" y="18633"/>
                  <a:pt x="19191" y="18678"/>
                  <a:pt x="19220" y="18678"/>
                </a:cubicBezTo>
                <a:cubicBezTo>
                  <a:pt x="19249" y="18678"/>
                  <a:pt x="19273" y="18633"/>
                  <a:pt x="19273" y="18576"/>
                </a:cubicBezTo>
                <a:lnTo>
                  <a:pt x="19273" y="18356"/>
                </a:lnTo>
                <a:cubicBezTo>
                  <a:pt x="19273" y="18298"/>
                  <a:pt x="19249" y="18251"/>
                  <a:pt x="19220" y="18251"/>
                </a:cubicBezTo>
                <a:close/>
                <a:moveTo>
                  <a:pt x="20069" y="18251"/>
                </a:moveTo>
                <a:cubicBezTo>
                  <a:pt x="20040" y="18251"/>
                  <a:pt x="20016" y="18298"/>
                  <a:pt x="20016" y="18356"/>
                </a:cubicBezTo>
                <a:lnTo>
                  <a:pt x="20016" y="18576"/>
                </a:lnTo>
                <a:cubicBezTo>
                  <a:pt x="20016" y="18633"/>
                  <a:pt x="20040" y="18678"/>
                  <a:pt x="20069" y="18678"/>
                </a:cubicBezTo>
                <a:cubicBezTo>
                  <a:pt x="20099" y="18678"/>
                  <a:pt x="20122" y="18633"/>
                  <a:pt x="20122" y="18576"/>
                </a:cubicBezTo>
                <a:lnTo>
                  <a:pt x="20122" y="18356"/>
                </a:lnTo>
                <a:cubicBezTo>
                  <a:pt x="20122" y="18298"/>
                  <a:pt x="20099" y="18251"/>
                  <a:pt x="20069" y="18251"/>
                </a:cubicBezTo>
                <a:close/>
                <a:moveTo>
                  <a:pt x="20384" y="18251"/>
                </a:moveTo>
                <a:cubicBezTo>
                  <a:pt x="20355" y="18251"/>
                  <a:pt x="20331" y="18298"/>
                  <a:pt x="20331" y="18356"/>
                </a:cubicBezTo>
                <a:lnTo>
                  <a:pt x="20331" y="18576"/>
                </a:lnTo>
                <a:cubicBezTo>
                  <a:pt x="20331" y="18633"/>
                  <a:pt x="20355" y="18678"/>
                  <a:pt x="20384" y="18678"/>
                </a:cubicBezTo>
                <a:cubicBezTo>
                  <a:pt x="20413" y="18678"/>
                  <a:pt x="20436" y="18633"/>
                  <a:pt x="20436" y="18576"/>
                </a:cubicBezTo>
                <a:lnTo>
                  <a:pt x="20436" y="18356"/>
                </a:lnTo>
                <a:cubicBezTo>
                  <a:pt x="20436" y="18298"/>
                  <a:pt x="20413" y="18251"/>
                  <a:pt x="20384" y="18251"/>
                </a:cubicBezTo>
                <a:close/>
                <a:moveTo>
                  <a:pt x="21234" y="18251"/>
                </a:moveTo>
                <a:cubicBezTo>
                  <a:pt x="21204" y="18251"/>
                  <a:pt x="21181" y="18298"/>
                  <a:pt x="21181" y="18356"/>
                </a:cubicBezTo>
                <a:lnTo>
                  <a:pt x="21181" y="18576"/>
                </a:lnTo>
                <a:cubicBezTo>
                  <a:pt x="21181" y="18633"/>
                  <a:pt x="21204" y="18678"/>
                  <a:pt x="21234" y="18678"/>
                </a:cubicBezTo>
                <a:cubicBezTo>
                  <a:pt x="21263" y="18678"/>
                  <a:pt x="21285" y="18633"/>
                  <a:pt x="21285" y="18576"/>
                </a:cubicBezTo>
                <a:lnTo>
                  <a:pt x="21285" y="18356"/>
                </a:lnTo>
                <a:cubicBezTo>
                  <a:pt x="21285" y="18298"/>
                  <a:pt x="21263" y="18251"/>
                  <a:pt x="21234" y="18251"/>
                </a:cubicBezTo>
                <a:close/>
                <a:moveTo>
                  <a:pt x="21547" y="18251"/>
                </a:moveTo>
                <a:cubicBezTo>
                  <a:pt x="21518" y="18251"/>
                  <a:pt x="21495" y="18298"/>
                  <a:pt x="21495" y="18356"/>
                </a:cubicBezTo>
                <a:lnTo>
                  <a:pt x="21495" y="18576"/>
                </a:lnTo>
                <a:cubicBezTo>
                  <a:pt x="21495" y="18633"/>
                  <a:pt x="21518" y="18678"/>
                  <a:pt x="21547" y="18678"/>
                </a:cubicBezTo>
                <a:cubicBezTo>
                  <a:pt x="21576" y="18678"/>
                  <a:pt x="21600" y="18633"/>
                  <a:pt x="21600" y="18576"/>
                </a:cubicBezTo>
                <a:lnTo>
                  <a:pt x="21600" y="18356"/>
                </a:lnTo>
                <a:cubicBezTo>
                  <a:pt x="21600" y="18298"/>
                  <a:pt x="21576" y="18251"/>
                  <a:pt x="21547" y="18251"/>
                </a:cubicBezTo>
                <a:close/>
                <a:moveTo>
                  <a:pt x="53" y="18981"/>
                </a:moveTo>
                <a:cubicBezTo>
                  <a:pt x="24" y="18981"/>
                  <a:pt x="0" y="19028"/>
                  <a:pt x="0" y="19085"/>
                </a:cubicBezTo>
                <a:lnTo>
                  <a:pt x="0" y="19306"/>
                </a:lnTo>
                <a:cubicBezTo>
                  <a:pt x="0" y="19363"/>
                  <a:pt x="24" y="19408"/>
                  <a:pt x="53" y="19408"/>
                </a:cubicBezTo>
                <a:cubicBezTo>
                  <a:pt x="82" y="19408"/>
                  <a:pt x="106" y="19363"/>
                  <a:pt x="106" y="19306"/>
                </a:cubicBezTo>
                <a:lnTo>
                  <a:pt x="106" y="19085"/>
                </a:lnTo>
                <a:cubicBezTo>
                  <a:pt x="106" y="19028"/>
                  <a:pt x="82" y="18981"/>
                  <a:pt x="53" y="18981"/>
                </a:cubicBezTo>
                <a:close/>
                <a:moveTo>
                  <a:pt x="367" y="18981"/>
                </a:moveTo>
                <a:cubicBezTo>
                  <a:pt x="338" y="18981"/>
                  <a:pt x="315" y="19028"/>
                  <a:pt x="315" y="19085"/>
                </a:cubicBezTo>
                <a:lnTo>
                  <a:pt x="315" y="19306"/>
                </a:lnTo>
                <a:cubicBezTo>
                  <a:pt x="315" y="19363"/>
                  <a:pt x="338" y="19408"/>
                  <a:pt x="367" y="19408"/>
                </a:cubicBezTo>
                <a:cubicBezTo>
                  <a:pt x="397" y="19408"/>
                  <a:pt x="420" y="19363"/>
                  <a:pt x="420" y="19306"/>
                </a:cubicBezTo>
                <a:lnTo>
                  <a:pt x="420" y="19085"/>
                </a:lnTo>
                <a:cubicBezTo>
                  <a:pt x="420" y="19028"/>
                  <a:pt x="397" y="18981"/>
                  <a:pt x="367" y="18981"/>
                </a:cubicBezTo>
                <a:close/>
                <a:moveTo>
                  <a:pt x="1217" y="18981"/>
                </a:moveTo>
                <a:cubicBezTo>
                  <a:pt x="1188" y="18981"/>
                  <a:pt x="1164" y="19028"/>
                  <a:pt x="1164" y="19085"/>
                </a:cubicBezTo>
                <a:lnTo>
                  <a:pt x="1164" y="19306"/>
                </a:lnTo>
                <a:cubicBezTo>
                  <a:pt x="1164" y="19363"/>
                  <a:pt x="1188" y="19408"/>
                  <a:pt x="1217" y="19408"/>
                </a:cubicBezTo>
                <a:cubicBezTo>
                  <a:pt x="1246" y="19408"/>
                  <a:pt x="1270" y="19363"/>
                  <a:pt x="1270" y="19306"/>
                </a:cubicBezTo>
                <a:lnTo>
                  <a:pt x="1270" y="19085"/>
                </a:lnTo>
                <a:cubicBezTo>
                  <a:pt x="1270" y="19028"/>
                  <a:pt x="1246" y="18981"/>
                  <a:pt x="1217" y="18981"/>
                </a:cubicBezTo>
                <a:close/>
                <a:moveTo>
                  <a:pt x="1532" y="18981"/>
                </a:moveTo>
                <a:cubicBezTo>
                  <a:pt x="1503" y="18981"/>
                  <a:pt x="1479" y="19028"/>
                  <a:pt x="1479" y="19085"/>
                </a:cubicBezTo>
                <a:lnTo>
                  <a:pt x="1479" y="19306"/>
                </a:lnTo>
                <a:cubicBezTo>
                  <a:pt x="1479" y="19363"/>
                  <a:pt x="1503" y="19408"/>
                  <a:pt x="1532" y="19408"/>
                </a:cubicBezTo>
                <a:cubicBezTo>
                  <a:pt x="1561" y="19408"/>
                  <a:pt x="1584" y="19363"/>
                  <a:pt x="1584" y="19306"/>
                </a:cubicBezTo>
                <a:lnTo>
                  <a:pt x="1584" y="19085"/>
                </a:lnTo>
                <a:cubicBezTo>
                  <a:pt x="1584" y="19028"/>
                  <a:pt x="1561" y="18981"/>
                  <a:pt x="1532" y="18981"/>
                </a:cubicBezTo>
                <a:close/>
                <a:moveTo>
                  <a:pt x="2380" y="18981"/>
                </a:moveTo>
                <a:cubicBezTo>
                  <a:pt x="2351" y="18981"/>
                  <a:pt x="2329" y="19028"/>
                  <a:pt x="2329" y="19085"/>
                </a:cubicBezTo>
                <a:lnTo>
                  <a:pt x="2329" y="19306"/>
                </a:lnTo>
                <a:cubicBezTo>
                  <a:pt x="2329" y="19363"/>
                  <a:pt x="2351" y="19408"/>
                  <a:pt x="2380" y="19408"/>
                </a:cubicBezTo>
                <a:cubicBezTo>
                  <a:pt x="2409" y="19408"/>
                  <a:pt x="2433" y="19363"/>
                  <a:pt x="2433" y="19306"/>
                </a:cubicBezTo>
                <a:lnTo>
                  <a:pt x="2433" y="19085"/>
                </a:lnTo>
                <a:cubicBezTo>
                  <a:pt x="2433" y="19028"/>
                  <a:pt x="2409" y="18981"/>
                  <a:pt x="2380" y="18981"/>
                </a:cubicBezTo>
                <a:close/>
                <a:moveTo>
                  <a:pt x="2695" y="18981"/>
                </a:moveTo>
                <a:cubicBezTo>
                  <a:pt x="2666" y="18981"/>
                  <a:pt x="2643" y="19028"/>
                  <a:pt x="2643" y="19085"/>
                </a:cubicBezTo>
                <a:lnTo>
                  <a:pt x="2643" y="19306"/>
                </a:lnTo>
                <a:cubicBezTo>
                  <a:pt x="2643" y="19363"/>
                  <a:pt x="2666" y="19408"/>
                  <a:pt x="2695" y="19408"/>
                </a:cubicBezTo>
                <a:cubicBezTo>
                  <a:pt x="2724" y="19408"/>
                  <a:pt x="2748" y="19363"/>
                  <a:pt x="2748" y="19306"/>
                </a:cubicBezTo>
                <a:lnTo>
                  <a:pt x="2748" y="19085"/>
                </a:lnTo>
                <a:cubicBezTo>
                  <a:pt x="2748" y="19028"/>
                  <a:pt x="2724" y="18981"/>
                  <a:pt x="2695" y="18981"/>
                </a:cubicBezTo>
                <a:close/>
                <a:moveTo>
                  <a:pt x="3545" y="18981"/>
                </a:moveTo>
                <a:cubicBezTo>
                  <a:pt x="3516" y="18981"/>
                  <a:pt x="3492" y="19028"/>
                  <a:pt x="3492" y="19085"/>
                </a:cubicBezTo>
                <a:lnTo>
                  <a:pt x="3492" y="19306"/>
                </a:lnTo>
                <a:cubicBezTo>
                  <a:pt x="3492" y="19363"/>
                  <a:pt x="3516" y="19408"/>
                  <a:pt x="3545" y="19408"/>
                </a:cubicBezTo>
                <a:cubicBezTo>
                  <a:pt x="3574" y="19408"/>
                  <a:pt x="3598" y="19363"/>
                  <a:pt x="3598" y="19306"/>
                </a:cubicBezTo>
                <a:lnTo>
                  <a:pt x="3598" y="19085"/>
                </a:lnTo>
                <a:cubicBezTo>
                  <a:pt x="3598" y="19028"/>
                  <a:pt x="3574" y="18981"/>
                  <a:pt x="3545" y="18981"/>
                </a:cubicBezTo>
                <a:close/>
                <a:moveTo>
                  <a:pt x="3859" y="18981"/>
                </a:moveTo>
                <a:cubicBezTo>
                  <a:pt x="3830" y="18981"/>
                  <a:pt x="3806" y="19028"/>
                  <a:pt x="3806" y="19085"/>
                </a:cubicBezTo>
                <a:lnTo>
                  <a:pt x="3806" y="19306"/>
                </a:lnTo>
                <a:cubicBezTo>
                  <a:pt x="3806" y="19363"/>
                  <a:pt x="3830" y="19408"/>
                  <a:pt x="3859" y="19408"/>
                </a:cubicBezTo>
                <a:cubicBezTo>
                  <a:pt x="3888" y="19408"/>
                  <a:pt x="3912" y="19363"/>
                  <a:pt x="3912" y="19306"/>
                </a:cubicBezTo>
                <a:lnTo>
                  <a:pt x="3912" y="19085"/>
                </a:lnTo>
                <a:cubicBezTo>
                  <a:pt x="3912" y="19028"/>
                  <a:pt x="3888" y="18981"/>
                  <a:pt x="3859" y="18981"/>
                </a:cubicBezTo>
                <a:close/>
                <a:moveTo>
                  <a:pt x="4709" y="18981"/>
                </a:moveTo>
                <a:cubicBezTo>
                  <a:pt x="4680" y="18981"/>
                  <a:pt x="4656" y="19028"/>
                  <a:pt x="4656" y="19085"/>
                </a:cubicBezTo>
                <a:lnTo>
                  <a:pt x="4656" y="19306"/>
                </a:lnTo>
                <a:cubicBezTo>
                  <a:pt x="4656" y="19363"/>
                  <a:pt x="4680" y="19408"/>
                  <a:pt x="4709" y="19408"/>
                </a:cubicBezTo>
                <a:cubicBezTo>
                  <a:pt x="4738" y="19408"/>
                  <a:pt x="4762" y="19363"/>
                  <a:pt x="4762" y="19306"/>
                </a:cubicBezTo>
                <a:lnTo>
                  <a:pt x="4762" y="19085"/>
                </a:lnTo>
                <a:cubicBezTo>
                  <a:pt x="4762" y="19028"/>
                  <a:pt x="4738" y="18981"/>
                  <a:pt x="4709" y="18981"/>
                </a:cubicBezTo>
                <a:close/>
                <a:moveTo>
                  <a:pt x="5023" y="18981"/>
                </a:moveTo>
                <a:cubicBezTo>
                  <a:pt x="4994" y="18981"/>
                  <a:pt x="4970" y="19028"/>
                  <a:pt x="4970" y="19085"/>
                </a:cubicBezTo>
                <a:lnTo>
                  <a:pt x="4970" y="19306"/>
                </a:lnTo>
                <a:cubicBezTo>
                  <a:pt x="4970" y="19363"/>
                  <a:pt x="4994" y="19408"/>
                  <a:pt x="5023" y="19408"/>
                </a:cubicBezTo>
                <a:cubicBezTo>
                  <a:pt x="5053" y="19408"/>
                  <a:pt x="5076" y="19363"/>
                  <a:pt x="5076" y="19306"/>
                </a:cubicBezTo>
                <a:lnTo>
                  <a:pt x="5076" y="19085"/>
                </a:lnTo>
                <a:cubicBezTo>
                  <a:pt x="5076" y="19028"/>
                  <a:pt x="5053" y="18981"/>
                  <a:pt x="5023" y="18981"/>
                </a:cubicBezTo>
                <a:close/>
                <a:moveTo>
                  <a:pt x="5873" y="18981"/>
                </a:moveTo>
                <a:cubicBezTo>
                  <a:pt x="5844" y="18981"/>
                  <a:pt x="5820" y="19028"/>
                  <a:pt x="5820" y="19085"/>
                </a:cubicBezTo>
                <a:lnTo>
                  <a:pt x="5820" y="19306"/>
                </a:lnTo>
                <a:cubicBezTo>
                  <a:pt x="5820" y="19363"/>
                  <a:pt x="5844" y="19408"/>
                  <a:pt x="5873" y="19408"/>
                </a:cubicBezTo>
                <a:cubicBezTo>
                  <a:pt x="5902" y="19408"/>
                  <a:pt x="5926" y="19363"/>
                  <a:pt x="5926" y="19306"/>
                </a:cubicBezTo>
                <a:lnTo>
                  <a:pt x="5926" y="19085"/>
                </a:lnTo>
                <a:cubicBezTo>
                  <a:pt x="5926" y="19028"/>
                  <a:pt x="5902" y="18981"/>
                  <a:pt x="5873" y="18981"/>
                </a:cubicBezTo>
                <a:close/>
                <a:moveTo>
                  <a:pt x="6188" y="18981"/>
                </a:moveTo>
                <a:cubicBezTo>
                  <a:pt x="6159" y="18981"/>
                  <a:pt x="6135" y="19028"/>
                  <a:pt x="6135" y="19085"/>
                </a:cubicBezTo>
                <a:lnTo>
                  <a:pt x="6135" y="19306"/>
                </a:lnTo>
                <a:cubicBezTo>
                  <a:pt x="6135" y="19363"/>
                  <a:pt x="6159" y="19408"/>
                  <a:pt x="6188" y="19408"/>
                </a:cubicBezTo>
                <a:cubicBezTo>
                  <a:pt x="6217" y="19408"/>
                  <a:pt x="6240" y="19363"/>
                  <a:pt x="6240" y="19306"/>
                </a:cubicBezTo>
                <a:lnTo>
                  <a:pt x="6240" y="19085"/>
                </a:lnTo>
                <a:cubicBezTo>
                  <a:pt x="6240" y="19028"/>
                  <a:pt x="6217" y="18981"/>
                  <a:pt x="6188" y="18981"/>
                </a:cubicBezTo>
                <a:close/>
                <a:moveTo>
                  <a:pt x="7036" y="18981"/>
                </a:moveTo>
                <a:cubicBezTo>
                  <a:pt x="7007" y="18981"/>
                  <a:pt x="6984" y="19028"/>
                  <a:pt x="6984" y="19085"/>
                </a:cubicBezTo>
                <a:lnTo>
                  <a:pt x="6984" y="19306"/>
                </a:lnTo>
                <a:cubicBezTo>
                  <a:pt x="6984" y="19363"/>
                  <a:pt x="7007" y="19408"/>
                  <a:pt x="7036" y="19408"/>
                </a:cubicBezTo>
                <a:cubicBezTo>
                  <a:pt x="7065" y="19408"/>
                  <a:pt x="7089" y="19363"/>
                  <a:pt x="7089" y="19306"/>
                </a:cubicBezTo>
                <a:lnTo>
                  <a:pt x="7089" y="19085"/>
                </a:lnTo>
                <a:cubicBezTo>
                  <a:pt x="7089" y="19028"/>
                  <a:pt x="7065" y="18981"/>
                  <a:pt x="7036" y="18981"/>
                </a:cubicBezTo>
                <a:close/>
                <a:moveTo>
                  <a:pt x="7351" y="18981"/>
                </a:moveTo>
                <a:cubicBezTo>
                  <a:pt x="7322" y="18981"/>
                  <a:pt x="7299" y="19028"/>
                  <a:pt x="7299" y="19085"/>
                </a:cubicBezTo>
                <a:lnTo>
                  <a:pt x="7299" y="19306"/>
                </a:lnTo>
                <a:cubicBezTo>
                  <a:pt x="7299" y="19363"/>
                  <a:pt x="7322" y="19408"/>
                  <a:pt x="7351" y="19408"/>
                </a:cubicBezTo>
                <a:cubicBezTo>
                  <a:pt x="7380" y="19408"/>
                  <a:pt x="7404" y="19363"/>
                  <a:pt x="7404" y="19306"/>
                </a:cubicBezTo>
                <a:lnTo>
                  <a:pt x="7404" y="19085"/>
                </a:lnTo>
                <a:cubicBezTo>
                  <a:pt x="7404" y="19028"/>
                  <a:pt x="7380" y="18981"/>
                  <a:pt x="7351" y="18981"/>
                </a:cubicBezTo>
                <a:close/>
                <a:moveTo>
                  <a:pt x="8201" y="18981"/>
                </a:moveTo>
                <a:cubicBezTo>
                  <a:pt x="8171" y="18981"/>
                  <a:pt x="8148" y="19028"/>
                  <a:pt x="8148" y="19085"/>
                </a:cubicBezTo>
                <a:lnTo>
                  <a:pt x="8148" y="19306"/>
                </a:lnTo>
                <a:cubicBezTo>
                  <a:pt x="8148" y="19363"/>
                  <a:pt x="8171" y="19408"/>
                  <a:pt x="8201" y="19408"/>
                </a:cubicBezTo>
                <a:cubicBezTo>
                  <a:pt x="8230" y="19408"/>
                  <a:pt x="8254" y="19363"/>
                  <a:pt x="8254" y="19306"/>
                </a:cubicBezTo>
                <a:lnTo>
                  <a:pt x="8254" y="19085"/>
                </a:lnTo>
                <a:cubicBezTo>
                  <a:pt x="8254" y="19028"/>
                  <a:pt x="8230" y="18981"/>
                  <a:pt x="8201" y="18981"/>
                </a:cubicBezTo>
                <a:close/>
                <a:moveTo>
                  <a:pt x="8515" y="18981"/>
                </a:moveTo>
                <a:cubicBezTo>
                  <a:pt x="8486" y="18981"/>
                  <a:pt x="8462" y="19028"/>
                  <a:pt x="8462" y="19085"/>
                </a:cubicBezTo>
                <a:lnTo>
                  <a:pt x="8462" y="19306"/>
                </a:lnTo>
                <a:cubicBezTo>
                  <a:pt x="8462" y="19363"/>
                  <a:pt x="8486" y="19408"/>
                  <a:pt x="8515" y="19408"/>
                </a:cubicBezTo>
                <a:cubicBezTo>
                  <a:pt x="8544" y="19408"/>
                  <a:pt x="8568" y="19363"/>
                  <a:pt x="8568" y="19306"/>
                </a:cubicBezTo>
                <a:lnTo>
                  <a:pt x="8568" y="19085"/>
                </a:lnTo>
                <a:cubicBezTo>
                  <a:pt x="8568" y="19028"/>
                  <a:pt x="8544" y="18981"/>
                  <a:pt x="8515" y="18981"/>
                </a:cubicBezTo>
                <a:close/>
                <a:moveTo>
                  <a:pt x="9365" y="18981"/>
                </a:moveTo>
                <a:cubicBezTo>
                  <a:pt x="9336" y="18981"/>
                  <a:pt x="9312" y="19028"/>
                  <a:pt x="9312" y="19085"/>
                </a:cubicBezTo>
                <a:lnTo>
                  <a:pt x="9312" y="19306"/>
                </a:lnTo>
                <a:cubicBezTo>
                  <a:pt x="9312" y="19363"/>
                  <a:pt x="9336" y="19408"/>
                  <a:pt x="9365" y="19408"/>
                </a:cubicBezTo>
                <a:cubicBezTo>
                  <a:pt x="9394" y="19408"/>
                  <a:pt x="9418" y="19363"/>
                  <a:pt x="9418" y="19306"/>
                </a:cubicBezTo>
                <a:lnTo>
                  <a:pt x="9418" y="19085"/>
                </a:lnTo>
                <a:cubicBezTo>
                  <a:pt x="9418" y="19028"/>
                  <a:pt x="9394" y="18981"/>
                  <a:pt x="9365" y="18981"/>
                </a:cubicBezTo>
                <a:close/>
                <a:moveTo>
                  <a:pt x="9679" y="18981"/>
                </a:moveTo>
                <a:cubicBezTo>
                  <a:pt x="9650" y="18981"/>
                  <a:pt x="9626" y="19028"/>
                  <a:pt x="9626" y="19085"/>
                </a:cubicBezTo>
                <a:lnTo>
                  <a:pt x="9626" y="19306"/>
                </a:lnTo>
                <a:cubicBezTo>
                  <a:pt x="9626" y="19363"/>
                  <a:pt x="9650" y="19408"/>
                  <a:pt x="9679" y="19408"/>
                </a:cubicBezTo>
                <a:cubicBezTo>
                  <a:pt x="9708" y="19408"/>
                  <a:pt x="9732" y="19363"/>
                  <a:pt x="9732" y="19306"/>
                </a:cubicBezTo>
                <a:lnTo>
                  <a:pt x="9732" y="19085"/>
                </a:lnTo>
                <a:cubicBezTo>
                  <a:pt x="9732" y="19028"/>
                  <a:pt x="9708" y="18981"/>
                  <a:pt x="9679" y="18981"/>
                </a:cubicBezTo>
                <a:close/>
                <a:moveTo>
                  <a:pt x="10529" y="18981"/>
                </a:moveTo>
                <a:cubicBezTo>
                  <a:pt x="10500" y="18981"/>
                  <a:pt x="10476" y="19028"/>
                  <a:pt x="10476" y="19085"/>
                </a:cubicBezTo>
                <a:lnTo>
                  <a:pt x="10476" y="19306"/>
                </a:lnTo>
                <a:cubicBezTo>
                  <a:pt x="10476" y="19363"/>
                  <a:pt x="10500" y="19408"/>
                  <a:pt x="10529" y="19408"/>
                </a:cubicBezTo>
                <a:cubicBezTo>
                  <a:pt x="10558" y="19408"/>
                  <a:pt x="10582" y="19363"/>
                  <a:pt x="10582" y="19306"/>
                </a:cubicBezTo>
                <a:lnTo>
                  <a:pt x="10582" y="19085"/>
                </a:lnTo>
                <a:cubicBezTo>
                  <a:pt x="10582" y="19028"/>
                  <a:pt x="10558" y="18981"/>
                  <a:pt x="10529" y="18981"/>
                </a:cubicBezTo>
                <a:close/>
                <a:moveTo>
                  <a:pt x="10844" y="18981"/>
                </a:moveTo>
                <a:cubicBezTo>
                  <a:pt x="10814" y="18981"/>
                  <a:pt x="10791" y="19028"/>
                  <a:pt x="10791" y="19085"/>
                </a:cubicBezTo>
                <a:lnTo>
                  <a:pt x="10791" y="19306"/>
                </a:lnTo>
                <a:cubicBezTo>
                  <a:pt x="10791" y="19363"/>
                  <a:pt x="10814" y="19408"/>
                  <a:pt x="10844" y="19408"/>
                </a:cubicBezTo>
                <a:cubicBezTo>
                  <a:pt x="10873" y="19408"/>
                  <a:pt x="10895" y="19363"/>
                  <a:pt x="10895" y="19306"/>
                </a:cubicBezTo>
                <a:lnTo>
                  <a:pt x="10895" y="19085"/>
                </a:lnTo>
                <a:cubicBezTo>
                  <a:pt x="10895" y="19028"/>
                  <a:pt x="10873" y="18981"/>
                  <a:pt x="10844" y="18981"/>
                </a:cubicBezTo>
                <a:close/>
                <a:moveTo>
                  <a:pt x="11692" y="18981"/>
                </a:moveTo>
                <a:cubicBezTo>
                  <a:pt x="11663" y="18981"/>
                  <a:pt x="11640" y="19028"/>
                  <a:pt x="11640" y="19085"/>
                </a:cubicBezTo>
                <a:lnTo>
                  <a:pt x="11640" y="19306"/>
                </a:lnTo>
                <a:cubicBezTo>
                  <a:pt x="11640" y="19363"/>
                  <a:pt x="11663" y="19408"/>
                  <a:pt x="11692" y="19408"/>
                </a:cubicBezTo>
                <a:cubicBezTo>
                  <a:pt x="11721" y="19408"/>
                  <a:pt x="11745" y="19363"/>
                  <a:pt x="11745" y="19306"/>
                </a:cubicBezTo>
                <a:lnTo>
                  <a:pt x="11745" y="19085"/>
                </a:lnTo>
                <a:cubicBezTo>
                  <a:pt x="11745" y="19028"/>
                  <a:pt x="11721" y="18981"/>
                  <a:pt x="11692" y="18981"/>
                </a:cubicBezTo>
                <a:close/>
                <a:moveTo>
                  <a:pt x="12007" y="18981"/>
                </a:moveTo>
                <a:cubicBezTo>
                  <a:pt x="11978" y="18981"/>
                  <a:pt x="11955" y="19028"/>
                  <a:pt x="11955" y="19085"/>
                </a:cubicBezTo>
                <a:lnTo>
                  <a:pt x="11955" y="19306"/>
                </a:lnTo>
                <a:cubicBezTo>
                  <a:pt x="11955" y="19363"/>
                  <a:pt x="11978" y="19408"/>
                  <a:pt x="12007" y="19408"/>
                </a:cubicBezTo>
                <a:cubicBezTo>
                  <a:pt x="12036" y="19408"/>
                  <a:pt x="12060" y="19363"/>
                  <a:pt x="12060" y="19306"/>
                </a:cubicBezTo>
                <a:lnTo>
                  <a:pt x="12060" y="19085"/>
                </a:lnTo>
                <a:cubicBezTo>
                  <a:pt x="12060" y="19028"/>
                  <a:pt x="12036" y="18981"/>
                  <a:pt x="12007" y="18981"/>
                </a:cubicBezTo>
                <a:close/>
                <a:moveTo>
                  <a:pt x="12856" y="18981"/>
                </a:moveTo>
                <a:cubicBezTo>
                  <a:pt x="12827" y="18981"/>
                  <a:pt x="12804" y="19028"/>
                  <a:pt x="12804" y="19085"/>
                </a:cubicBezTo>
                <a:lnTo>
                  <a:pt x="12804" y="19306"/>
                </a:lnTo>
                <a:cubicBezTo>
                  <a:pt x="12804" y="19363"/>
                  <a:pt x="12827" y="19408"/>
                  <a:pt x="12856" y="19408"/>
                </a:cubicBezTo>
                <a:cubicBezTo>
                  <a:pt x="12886" y="19408"/>
                  <a:pt x="12909" y="19363"/>
                  <a:pt x="12909" y="19306"/>
                </a:cubicBezTo>
                <a:lnTo>
                  <a:pt x="12909" y="19085"/>
                </a:lnTo>
                <a:cubicBezTo>
                  <a:pt x="12909" y="19028"/>
                  <a:pt x="12886" y="18981"/>
                  <a:pt x="12856" y="18981"/>
                </a:cubicBezTo>
                <a:close/>
                <a:moveTo>
                  <a:pt x="13171" y="18981"/>
                </a:moveTo>
                <a:cubicBezTo>
                  <a:pt x="13142" y="18981"/>
                  <a:pt x="13118" y="19028"/>
                  <a:pt x="13118" y="19085"/>
                </a:cubicBezTo>
                <a:lnTo>
                  <a:pt x="13118" y="19306"/>
                </a:lnTo>
                <a:cubicBezTo>
                  <a:pt x="13118" y="19363"/>
                  <a:pt x="13142" y="19408"/>
                  <a:pt x="13171" y="19408"/>
                </a:cubicBezTo>
                <a:cubicBezTo>
                  <a:pt x="13200" y="19408"/>
                  <a:pt x="13224" y="19363"/>
                  <a:pt x="13224" y="19306"/>
                </a:cubicBezTo>
                <a:lnTo>
                  <a:pt x="13224" y="19085"/>
                </a:lnTo>
                <a:cubicBezTo>
                  <a:pt x="13224" y="19028"/>
                  <a:pt x="13200" y="18981"/>
                  <a:pt x="13171" y="18981"/>
                </a:cubicBezTo>
                <a:close/>
                <a:moveTo>
                  <a:pt x="14021" y="18981"/>
                </a:moveTo>
                <a:cubicBezTo>
                  <a:pt x="13992" y="18981"/>
                  <a:pt x="13968" y="19028"/>
                  <a:pt x="13968" y="19085"/>
                </a:cubicBezTo>
                <a:lnTo>
                  <a:pt x="13968" y="19306"/>
                </a:lnTo>
                <a:cubicBezTo>
                  <a:pt x="13968" y="19363"/>
                  <a:pt x="13992" y="19408"/>
                  <a:pt x="14021" y="19408"/>
                </a:cubicBezTo>
                <a:cubicBezTo>
                  <a:pt x="14050" y="19408"/>
                  <a:pt x="14074" y="19363"/>
                  <a:pt x="14074" y="19306"/>
                </a:cubicBezTo>
                <a:lnTo>
                  <a:pt x="14074" y="19085"/>
                </a:lnTo>
                <a:cubicBezTo>
                  <a:pt x="14074" y="19028"/>
                  <a:pt x="14050" y="18981"/>
                  <a:pt x="14021" y="18981"/>
                </a:cubicBezTo>
                <a:close/>
                <a:moveTo>
                  <a:pt x="14335" y="18981"/>
                </a:moveTo>
                <a:cubicBezTo>
                  <a:pt x="14306" y="18981"/>
                  <a:pt x="14282" y="19028"/>
                  <a:pt x="14282" y="19085"/>
                </a:cubicBezTo>
                <a:lnTo>
                  <a:pt x="14282" y="19306"/>
                </a:lnTo>
                <a:cubicBezTo>
                  <a:pt x="14282" y="19363"/>
                  <a:pt x="14306" y="19408"/>
                  <a:pt x="14335" y="19408"/>
                </a:cubicBezTo>
                <a:cubicBezTo>
                  <a:pt x="14364" y="19408"/>
                  <a:pt x="14388" y="19363"/>
                  <a:pt x="14388" y="19306"/>
                </a:cubicBezTo>
                <a:lnTo>
                  <a:pt x="14388" y="19085"/>
                </a:lnTo>
                <a:cubicBezTo>
                  <a:pt x="14388" y="19028"/>
                  <a:pt x="14364" y="18981"/>
                  <a:pt x="14335" y="18981"/>
                </a:cubicBezTo>
                <a:close/>
                <a:moveTo>
                  <a:pt x="15185" y="18981"/>
                </a:moveTo>
                <a:cubicBezTo>
                  <a:pt x="15156" y="18981"/>
                  <a:pt x="15132" y="19028"/>
                  <a:pt x="15132" y="19085"/>
                </a:cubicBezTo>
                <a:lnTo>
                  <a:pt x="15132" y="19306"/>
                </a:lnTo>
                <a:cubicBezTo>
                  <a:pt x="15132" y="19363"/>
                  <a:pt x="15156" y="19408"/>
                  <a:pt x="15185" y="19408"/>
                </a:cubicBezTo>
                <a:cubicBezTo>
                  <a:pt x="15214" y="19408"/>
                  <a:pt x="15237" y="19363"/>
                  <a:pt x="15237" y="19306"/>
                </a:cubicBezTo>
                <a:lnTo>
                  <a:pt x="15237" y="19085"/>
                </a:lnTo>
                <a:cubicBezTo>
                  <a:pt x="15237" y="19028"/>
                  <a:pt x="15214" y="18981"/>
                  <a:pt x="15185" y="18981"/>
                </a:cubicBezTo>
                <a:close/>
                <a:moveTo>
                  <a:pt x="15500" y="18981"/>
                </a:moveTo>
                <a:cubicBezTo>
                  <a:pt x="15470" y="18981"/>
                  <a:pt x="15447" y="19028"/>
                  <a:pt x="15447" y="19085"/>
                </a:cubicBezTo>
                <a:lnTo>
                  <a:pt x="15447" y="19306"/>
                </a:lnTo>
                <a:cubicBezTo>
                  <a:pt x="15447" y="19363"/>
                  <a:pt x="15470" y="19408"/>
                  <a:pt x="15500" y="19408"/>
                </a:cubicBezTo>
                <a:cubicBezTo>
                  <a:pt x="15529" y="19408"/>
                  <a:pt x="15551" y="19363"/>
                  <a:pt x="15551" y="19306"/>
                </a:cubicBezTo>
                <a:lnTo>
                  <a:pt x="15551" y="19085"/>
                </a:lnTo>
                <a:cubicBezTo>
                  <a:pt x="15551" y="19028"/>
                  <a:pt x="15529" y="18981"/>
                  <a:pt x="15500" y="18981"/>
                </a:cubicBezTo>
                <a:close/>
                <a:moveTo>
                  <a:pt x="16349" y="18981"/>
                </a:moveTo>
                <a:cubicBezTo>
                  <a:pt x="16320" y="18981"/>
                  <a:pt x="16296" y="19028"/>
                  <a:pt x="16296" y="19085"/>
                </a:cubicBezTo>
                <a:lnTo>
                  <a:pt x="16296" y="19306"/>
                </a:lnTo>
                <a:cubicBezTo>
                  <a:pt x="16296" y="19363"/>
                  <a:pt x="16320" y="19408"/>
                  <a:pt x="16349" y="19408"/>
                </a:cubicBezTo>
                <a:cubicBezTo>
                  <a:pt x="16378" y="19408"/>
                  <a:pt x="16401" y="19363"/>
                  <a:pt x="16401" y="19306"/>
                </a:cubicBezTo>
                <a:lnTo>
                  <a:pt x="16401" y="19085"/>
                </a:lnTo>
                <a:cubicBezTo>
                  <a:pt x="16401" y="19028"/>
                  <a:pt x="16378" y="18981"/>
                  <a:pt x="16349" y="18981"/>
                </a:cubicBezTo>
                <a:close/>
                <a:moveTo>
                  <a:pt x="16663" y="18981"/>
                </a:moveTo>
                <a:cubicBezTo>
                  <a:pt x="16634" y="18981"/>
                  <a:pt x="16611" y="19028"/>
                  <a:pt x="16611" y="19085"/>
                </a:cubicBezTo>
                <a:lnTo>
                  <a:pt x="16611" y="19306"/>
                </a:lnTo>
                <a:cubicBezTo>
                  <a:pt x="16611" y="19363"/>
                  <a:pt x="16634" y="19408"/>
                  <a:pt x="16663" y="19408"/>
                </a:cubicBezTo>
                <a:cubicBezTo>
                  <a:pt x="16692" y="19408"/>
                  <a:pt x="16716" y="19363"/>
                  <a:pt x="16716" y="19306"/>
                </a:cubicBezTo>
                <a:lnTo>
                  <a:pt x="16716" y="19085"/>
                </a:lnTo>
                <a:cubicBezTo>
                  <a:pt x="16716" y="19028"/>
                  <a:pt x="16692" y="18981"/>
                  <a:pt x="16663" y="18981"/>
                </a:cubicBezTo>
                <a:close/>
                <a:moveTo>
                  <a:pt x="17512" y="18981"/>
                </a:moveTo>
                <a:cubicBezTo>
                  <a:pt x="17483" y="18981"/>
                  <a:pt x="17459" y="19028"/>
                  <a:pt x="17459" y="19085"/>
                </a:cubicBezTo>
                <a:lnTo>
                  <a:pt x="17459" y="19306"/>
                </a:lnTo>
                <a:cubicBezTo>
                  <a:pt x="17459" y="19363"/>
                  <a:pt x="17483" y="19408"/>
                  <a:pt x="17512" y="19408"/>
                </a:cubicBezTo>
                <a:cubicBezTo>
                  <a:pt x="17541" y="19408"/>
                  <a:pt x="17565" y="19363"/>
                  <a:pt x="17565" y="19306"/>
                </a:cubicBezTo>
                <a:lnTo>
                  <a:pt x="17565" y="19085"/>
                </a:lnTo>
                <a:cubicBezTo>
                  <a:pt x="17565" y="19028"/>
                  <a:pt x="17541" y="18981"/>
                  <a:pt x="17512" y="18981"/>
                </a:cubicBezTo>
                <a:close/>
                <a:moveTo>
                  <a:pt x="17827" y="18981"/>
                </a:moveTo>
                <a:cubicBezTo>
                  <a:pt x="17798" y="18981"/>
                  <a:pt x="17774" y="19028"/>
                  <a:pt x="17774" y="19085"/>
                </a:cubicBezTo>
                <a:lnTo>
                  <a:pt x="17774" y="19306"/>
                </a:lnTo>
                <a:cubicBezTo>
                  <a:pt x="17774" y="19363"/>
                  <a:pt x="17798" y="19408"/>
                  <a:pt x="17827" y="19408"/>
                </a:cubicBezTo>
                <a:cubicBezTo>
                  <a:pt x="17856" y="19408"/>
                  <a:pt x="17880" y="19363"/>
                  <a:pt x="17880" y="19306"/>
                </a:cubicBezTo>
                <a:lnTo>
                  <a:pt x="17880" y="19085"/>
                </a:lnTo>
                <a:cubicBezTo>
                  <a:pt x="17880" y="19028"/>
                  <a:pt x="17856" y="18981"/>
                  <a:pt x="17827" y="18981"/>
                </a:cubicBezTo>
                <a:close/>
                <a:moveTo>
                  <a:pt x="18677" y="18981"/>
                </a:moveTo>
                <a:cubicBezTo>
                  <a:pt x="18648" y="18981"/>
                  <a:pt x="18624" y="19028"/>
                  <a:pt x="18624" y="19085"/>
                </a:cubicBezTo>
                <a:lnTo>
                  <a:pt x="18624" y="19306"/>
                </a:lnTo>
                <a:cubicBezTo>
                  <a:pt x="18624" y="19363"/>
                  <a:pt x="18648" y="19408"/>
                  <a:pt x="18677" y="19408"/>
                </a:cubicBezTo>
                <a:cubicBezTo>
                  <a:pt x="18706" y="19408"/>
                  <a:pt x="18730" y="19363"/>
                  <a:pt x="18730" y="19306"/>
                </a:cubicBezTo>
                <a:lnTo>
                  <a:pt x="18730" y="19085"/>
                </a:lnTo>
                <a:cubicBezTo>
                  <a:pt x="18730" y="19028"/>
                  <a:pt x="18706" y="18981"/>
                  <a:pt x="18677" y="18981"/>
                </a:cubicBezTo>
                <a:close/>
                <a:moveTo>
                  <a:pt x="18991" y="18981"/>
                </a:moveTo>
                <a:cubicBezTo>
                  <a:pt x="18962" y="18981"/>
                  <a:pt x="18938" y="19028"/>
                  <a:pt x="18938" y="19085"/>
                </a:cubicBezTo>
                <a:lnTo>
                  <a:pt x="18938" y="19306"/>
                </a:lnTo>
                <a:cubicBezTo>
                  <a:pt x="18938" y="19363"/>
                  <a:pt x="18962" y="19408"/>
                  <a:pt x="18991" y="19408"/>
                </a:cubicBezTo>
                <a:cubicBezTo>
                  <a:pt x="19020" y="19408"/>
                  <a:pt x="19044" y="19363"/>
                  <a:pt x="19044" y="19306"/>
                </a:cubicBezTo>
                <a:lnTo>
                  <a:pt x="19044" y="19085"/>
                </a:lnTo>
                <a:cubicBezTo>
                  <a:pt x="19044" y="19028"/>
                  <a:pt x="19020" y="18981"/>
                  <a:pt x="18991" y="18981"/>
                </a:cubicBezTo>
                <a:close/>
                <a:moveTo>
                  <a:pt x="19841" y="18981"/>
                </a:moveTo>
                <a:cubicBezTo>
                  <a:pt x="19812" y="18981"/>
                  <a:pt x="19788" y="19028"/>
                  <a:pt x="19788" y="19085"/>
                </a:cubicBezTo>
                <a:lnTo>
                  <a:pt x="19788" y="19306"/>
                </a:lnTo>
                <a:cubicBezTo>
                  <a:pt x="19788" y="19363"/>
                  <a:pt x="19812" y="19408"/>
                  <a:pt x="19841" y="19408"/>
                </a:cubicBezTo>
                <a:cubicBezTo>
                  <a:pt x="19870" y="19408"/>
                  <a:pt x="19894" y="19363"/>
                  <a:pt x="19894" y="19306"/>
                </a:cubicBezTo>
                <a:lnTo>
                  <a:pt x="19894" y="19085"/>
                </a:lnTo>
                <a:cubicBezTo>
                  <a:pt x="19894" y="19028"/>
                  <a:pt x="19870" y="18981"/>
                  <a:pt x="19841" y="18981"/>
                </a:cubicBezTo>
                <a:close/>
                <a:moveTo>
                  <a:pt x="20155" y="18981"/>
                </a:moveTo>
                <a:cubicBezTo>
                  <a:pt x="20126" y="18981"/>
                  <a:pt x="20102" y="19028"/>
                  <a:pt x="20102" y="19085"/>
                </a:cubicBezTo>
                <a:lnTo>
                  <a:pt x="20102" y="19306"/>
                </a:lnTo>
                <a:cubicBezTo>
                  <a:pt x="20102" y="19363"/>
                  <a:pt x="20126" y="19408"/>
                  <a:pt x="20155" y="19408"/>
                </a:cubicBezTo>
                <a:cubicBezTo>
                  <a:pt x="20184" y="19408"/>
                  <a:pt x="20207" y="19363"/>
                  <a:pt x="20207" y="19306"/>
                </a:cubicBezTo>
                <a:lnTo>
                  <a:pt x="20207" y="19085"/>
                </a:lnTo>
                <a:cubicBezTo>
                  <a:pt x="20207" y="19028"/>
                  <a:pt x="20184" y="18981"/>
                  <a:pt x="20155" y="18981"/>
                </a:cubicBezTo>
                <a:close/>
                <a:moveTo>
                  <a:pt x="21004" y="18981"/>
                </a:moveTo>
                <a:cubicBezTo>
                  <a:pt x="20975" y="18981"/>
                  <a:pt x="20952" y="19028"/>
                  <a:pt x="20952" y="19085"/>
                </a:cubicBezTo>
                <a:lnTo>
                  <a:pt x="20952" y="19306"/>
                </a:lnTo>
                <a:cubicBezTo>
                  <a:pt x="20952" y="19363"/>
                  <a:pt x="20975" y="19408"/>
                  <a:pt x="21004" y="19408"/>
                </a:cubicBezTo>
                <a:cubicBezTo>
                  <a:pt x="21033" y="19408"/>
                  <a:pt x="21057" y="19363"/>
                  <a:pt x="21057" y="19306"/>
                </a:cubicBezTo>
                <a:lnTo>
                  <a:pt x="21057" y="19085"/>
                </a:lnTo>
                <a:cubicBezTo>
                  <a:pt x="21057" y="19028"/>
                  <a:pt x="21033" y="18981"/>
                  <a:pt x="21004" y="18981"/>
                </a:cubicBezTo>
                <a:close/>
                <a:moveTo>
                  <a:pt x="21319" y="18981"/>
                </a:moveTo>
                <a:cubicBezTo>
                  <a:pt x="21289" y="18981"/>
                  <a:pt x="21267" y="19028"/>
                  <a:pt x="21267" y="19085"/>
                </a:cubicBezTo>
                <a:lnTo>
                  <a:pt x="21267" y="19306"/>
                </a:lnTo>
                <a:cubicBezTo>
                  <a:pt x="21267" y="19363"/>
                  <a:pt x="21289" y="19408"/>
                  <a:pt x="21319" y="19408"/>
                </a:cubicBezTo>
                <a:cubicBezTo>
                  <a:pt x="21348" y="19408"/>
                  <a:pt x="21372" y="19363"/>
                  <a:pt x="21372" y="19306"/>
                </a:cubicBezTo>
                <a:lnTo>
                  <a:pt x="21372" y="19085"/>
                </a:lnTo>
                <a:cubicBezTo>
                  <a:pt x="21372" y="19028"/>
                  <a:pt x="21348" y="18981"/>
                  <a:pt x="21319" y="18981"/>
                </a:cubicBezTo>
                <a:close/>
                <a:moveTo>
                  <a:pt x="281" y="19711"/>
                </a:moveTo>
                <a:cubicBezTo>
                  <a:pt x="252" y="19711"/>
                  <a:pt x="228" y="19758"/>
                  <a:pt x="228" y="19815"/>
                </a:cubicBezTo>
                <a:lnTo>
                  <a:pt x="228" y="20036"/>
                </a:lnTo>
                <a:cubicBezTo>
                  <a:pt x="228" y="20093"/>
                  <a:pt x="252" y="20138"/>
                  <a:pt x="281" y="20138"/>
                </a:cubicBezTo>
                <a:cubicBezTo>
                  <a:pt x="311" y="20138"/>
                  <a:pt x="334" y="20093"/>
                  <a:pt x="334" y="20036"/>
                </a:cubicBezTo>
                <a:lnTo>
                  <a:pt x="334" y="19815"/>
                </a:lnTo>
                <a:cubicBezTo>
                  <a:pt x="334" y="19758"/>
                  <a:pt x="311" y="19711"/>
                  <a:pt x="281" y="19711"/>
                </a:cubicBezTo>
                <a:close/>
                <a:moveTo>
                  <a:pt x="596" y="19711"/>
                </a:moveTo>
                <a:cubicBezTo>
                  <a:pt x="567" y="19711"/>
                  <a:pt x="543" y="19758"/>
                  <a:pt x="543" y="19815"/>
                </a:cubicBezTo>
                <a:lnTo>
                  <a:pt x="543" y="20036"/>
                </a:lnTo>
                <a:cubicBezTo>
                  <a:pt x="543" y="20093"/>
                  <a:pt x="567" y="20138"/>
                  <a:pt x="596" y="20138"/>
                </a:cubicBezTo>
                <a:cubicBezTo>
                  <a:pt x="625" y="20138"/>
                  <a:pt x="649" y="20093"/>
                  <a:pt x="649" y="20036"/>
                </a:cubicBezTo>
                <a:lnTo>
                  <a:pt x="649" y="19815"/>
                </a:lnTo>
                <a:cubicBezTo>
                  <a:pt x="649" y="19758"/>
                  <a:pt x="625" y="19711"/>
                  <a:pt x="596" y="19711"/>
                </a:cubicBezTo>
                <a:close/>
                <a:moveTo>
                  <a:pt x="1446" y="19711"/>
                </a:moveTo>
                <a:cubicBezTo>
                  <a:pt x="1417" y="19711"/>
                  <a:pt x="1393" y="19758"/>
                  <a:pt x="1393" y="19815"/>
                </a:cubicBezTo>
                <a:lnTo>
                  <a:pt x="1393" y="20036"/>
                </a:lnTo>
                <a:cubicBezTo>
                  <a:pt x="1393" y="20093"/>
                  <a:pt x="1417" y="20138"/>
                  <a:pt x="1446" y="20138"/>
                </a:cubicBezTo>
                <a:cubicBezTo>
                  <a:pt x="1475" y="20138"/>
                  <a:pt x="1499" y="20093"/>
                  <a:pt x="1499" y="20036"/>
                </a:cubicBezTo>
                <a:lnTo>
                  <a:pt x="1499" y="19815"/>
                </a:lnTo>
                <a:cubicBezTo>
                  <a:pt x="1499" y="19758"/>
                  <a:pt x="1475" y="19711"/>
                  <a:pt x="1446" y="19711"/>
                </a:cubicBezTo>
                <a:close/>
                <a:moveTo>
                  <a:pt x="1760" y="19711"/>
                </a:moveTo>
                <a:cubicBezTo>
                  <a:pt x="1731" y="19711"/>
                  <a:pt x="1707" y="19758"/>
                  <a:pt x="1707" y="19815"/>
                </a:cubicBezTo>
                <a:lnTo>
                  <a:pt x="1707" y="20036"/>
                </a:lnTo>
                <a:cubicBezTo>
                  <a:pt x="1707" y="20093"/>
                  <a:pt x="1731" y="20138"/>
                  <a:pt x="1760" y="20138"/>
                </a:cubicBezTo>
                <a:cubicBezTo>
                  <a:pt x="1789" y="20138"/>
                  <a:pt x="1813" y="20093"/>
                  <a:pt x="1813" y="20036"/>
                </a:cubicBezTo>
                <a:lnTo>
                  <a:pt x="1813" y="19815"/>
                </a:lnTo>
                <a:cubicBezTo>
                  <a:pt x="1813" y="19758"/>
                  <a:pt x="1789" y="19711"/>
                  <a:pt x="1760" y="19711"/>
                </a:cubicBezTo>
                <a:close/>
                <a:moveTo>
                  <a:pt x="2610" y="19711"/>
                </a:moveTo>
                <a:cubicBezTo>
                  <a:pt x="2581" y="19711"/>
                  <a:pt x="2557" y="19758"/>
                  <a:pt x="2557" y="19815"/>
                </a:cubicBezTo>
                <a:lnTo>
                  <a:pt x="2557" y="20036"/>
                </a:lnTo>
                <a:cubicBezTo>
                  <a:pt x="2557" y="20093"/>
                  <a:pt x="2581" y="20138"/>
                  <a:pt x="2610" y="20138"/>
                </a:cubicBezTo>
                <a:cubicBezTo>
                  <a:pt x="2639" y="20138"/>
                  <a:pt x="2662" y="20093"/>
                  <a:pt x="2662" y="20036"/>
                </a:cubicBezTo>
                <a:lnTo>
                  <a:pt x="2662" y="19815"/>
                </a:lnTo>
                <a:cubicBezTo>
                  <a:pt x="2662" y="19758"/>
                  <a:pt x="2639" y="19711"/>
                  <a:pt x="2610" y="19711"/>
                </a:cubicBezTo>
                <a:close/>
                <a:moveTo>
                  <a:pt x="2924" y="19711"/>
                </a:moveTo>
                <a:cubicBezTo>
                  <a:pt x="2895" y="19711"/>
                  <a:pt x="2871" y="19758"/>
                  <a:pt x="2871" y="19815"/>
                </a:cubicBezTo>
                <a:lnTo>
                  <a:pt x="2871" y="20036"/>
                </a:lnTo>
                <a:cubicBezTo>
                  <a:pt x="2871" y="20093"/>
                  <a:pt x="2895" y="20138"/>
                  <a:pt x="2924" y="20138"/>
                </a:cubicBezTo>
                <a:cubicBezTo>
                  <a:pt x="2954" y="20138"/>
                  <a:pt x="2976" y="20093"/>
                  <a:pt x="2976" y="20036"/>
                </a:cubicBezTo>
                <a:lnTo>
                  <a:pt x="2976" y="19815"/>
                </a:lnTo>
                <a:cubicBezTo>
                  <a:pt x="2976" y="19758"/>
                  <a:pt x="2954" y="19711"/>
                  <a:pt x="2924" y="19711"/>
                </a:cubicBezTo>
                <a:close/>
                <a:moveTo>
                  <a:pt x="3773" y="19711"/>
                </a:moveTo>
                <a:cubicBezTo>
                  <a:pt x="3744" y="19711"/>
                  <a:pt x="3721" y="19758"/>
                  <a:pt x="3721" y="19815"/>
                </a:cubicBezTo>
                <a:lnTo>
                  <a:pt x="3721" y="20036"/>
                </a:lnTo>
                <a:cubicBezTo>
                  <a:pt x="3721" y="20093"/>
                  <a:pt x="3744" y="20138"/>
                  <a:pt x="3773" y="20138"/>
                </a:cubicBezTo>
                <a:cubicBezTo>
                  <a:pt x="3802" y="20138"/>
                  <a:pt x="3826" y="20093"/>
                  <a:pt x="3826" y="20036"/>
                </a:cubicBezTo>
                <a:lnTo>
                  <a:pt x="3826" y="19815"/>
                </a:lnTo>
                <a:cubicBezTo>
                  <a:pt x="3826" y="19758"/>
                  <a:pt x="3802" y="19711"/>
                  <a:pt x="3773" y="19711"/>
                </a:cubicBezTo>
                <a:close/>
                <a:moveTo>
                  <a:pt x="4088" y="19711"/>
                </a:moveTo>
                <a:cubicBezTo>
                  <a:pt x="4058" y="19711"/>
                  <a:pt x="4035" y="19758"/>
                  <a:pt x="4035" y="19815"/>
                </a:cubicBezTo>
                <a:lnTo>
                  <a:pt x="4035" y="20036"/>
                </a:lnTo>
                <a:cubicBezTo>
                  <a:pt x="4035" y="20093"/>
                  <a:pt x="4058" y="20138"/>
                  <a:pt x="4088" y="20138"/>
                </a:cubicBezTo>
                <a:cubicBezTo>
                  <a:pt x="4117" y="20138"/>
                  <a:pt x="4141" y="20093"/>
                  <a:pt x="4141" y="20036"/>
                </a:cubicBezTo>
                <a:lnTo>
                  <a:pt x="4141" y="19815"/>
                </a:lnTo>
                <a:cubicBezTo>
                  <a:pt x="4141" y="19758"/>
                  <a:pt x="4117" y="19711"/>
                  <a:pt x="4088" y="19711"/>
                </a:cubicBezTo>
                <a:close/>
                <a:moveTo>
                  <a:pt x="4937" y="19711"/>
                </a:moveTo>
                <a:cubicBezTo>
                  <a:pt x="4908" y="19711"/>
                  <a:pt x="4884" y="19758"/>
                  <a:pt x="4884" y="19815"/>
                </a:cubicBezTo>
                <a:lnTo>
                  <a:pt x="4884" y="20036"/>
                </a:lnTo>
                <a:cubicBezTo>
                  <a:pt x="4884" y="20093"/>
                  <a:pt x="4908" y="20138"/>
                  <a:pt x="4937" y="20138"/>
                </a:cubicBezTo>
                <a:cubicBezTo>
                  <a:pt x="4966" y="20138"/>
                  <a:pt x="4990" y="20093"/>
                  <a:pt x="4990" y="20036"/>
                </a:cubicBezTo>
                <a:lnTo>
                  <a:pt x="4990" y="19815"/>
                </a:lnTo>
                <a:cubicBezTo>
                  <a:pt x="4990" y="19758"/>
                  <a:pt x="4966" y="19711"/>
                  <a:pt x="4937" y="19711"/>
                </a:cubicBezTo>
                <a:close/>
                <a:moveTo>
                  <a:pt x="5252" y="19711"/>
                </a:moveTo>
                <a:cubicBezTo>
                  <a:pt x="5223" y="19711"/>
                  <a:pt x="5199" y="19758"/>
                  <a:pt x="5199" y="19815"/>
                </a:cubicBezTo>
                <a:lnTo>
                  <a:pt x="5199" y="20036"/>
                </a:lnTo>
                <a:cubicBezTo>
                  <a:pt x="5199" y="20093"/>
                  <a:pt x="5223" y="20138"/>
                  <a:pt x="5252" y="20138"/>
                </a:cubicBezTo>
                <a:cubicBezTo>
                  <a:pt x="5281" y="20138"/>
                  <a:pt x="5305" y="20093"/>
                  <a:pt x="5305" y="20036"/>
                </a:cubicBezTo>
                <a:lnTo>
                  <a:pt x="5305" y="19815"/>
                </a:lnTo>
                <a:cubicBezTo>
                  <a:pt x="5305" y="19758"/>
                  <a:pt x="5281" y="19711"/>
                  <a:pt x="5252" y="19711"/>
                </a:cubicBezTo>
                <a:close/>
                <a:moveTo>
                  <a:pt x="6102" y="19711"/>
                </a:moveTo>
                <a:cubicBezTo>
                  <a:pt x="6072" y="19711"/>
                  <a:pt x="6049" y="19758"/>
                  <a:pt x="6049" y="19815"/>
                </a:cubicBezTo>
                <a:lnTo>
                  <a:pt x="6049" y="20036"/>
                </a:lnTo>
                <a:cubicBezTo>
                  <a:pt x="6049" y="20093"/>
                  <a:pt x="6072" y="20138"/>
                  <a:pt x="6102" y="20138"/>
                </a:cubicBezTo>
                <a:cubicBezTo>
                  <a:pt x="6131" y="20138"/>
                  <a:pt x="6155" y="20093"/>
                  <a:pt x="6155" y="20036"/>
                </a:cubicBezTo>
                <a:lnTo>
                  <a:pt x="6155" y="19815"/>
                </a:lnTo>
                <a:cubicBezTo>
                  <a:pt x="6155" y="19758"/>
                  <a:pt x="6131" y="19711"/>
                  <a:pt x="6102" y="19711"/>
                </a:cubicBezTo>
                <a:close/>
                <a:moveTo>
                  <a:pt x="6416" y="19711"/>
                </a:moveTo>
                <a:cubicBezTo>
                  <a:pt x="6387" y="19711"/>
                  <a:pt x="6363" y="19758"/>
                  <a:pt x="6363" y="19815"/>
                </a:cubicBezTo>
                <a:lnTo>
                  <a:pt x="6363" y="20036"/>
                </a:lnTo>
                <a:cubicBezTo>
                  <a:pt x="6363" y="20093"/>
                  <a:pt x="6387" y="20138"/>
                  <a:pt x="6416" y="20138"/>
                </a:cubicBezTo>
                <a:cubicBezTo>
                  <a:pt x="6445" y="20138"/>
                  <a:pt x="6469" y="20093"/>
                  <a:pt x="6469" y="20036"/>
                </a:cubicBezTo>
                <a:lnTo>
                  <a:pt x="6469" y="19815"/>
                </a:lnTo>
                <a:cubicBezTo>
                  <a:pt x="6469" y="19758"/>
                  <a:pt x="6445" y="19711"/>
                  <a:pt x="6416" y="19711"/>
                </a:cubicBezTo>
                <a:close/>
                <a:moveTo>
                  <a:pt x="7266" y="19711"/>
                </a:moveTo>
                <a:cubicBezTo>
                  <a:pt x="7237" y="19711"/>
                  <a:pt x="7213" y="19758"/>
                  <a:pt x="7213" y="19815"/>
                </a:cubicBezTo>
                <a:lnTo>
                  <a:pt x="7213" y="20036"/>
                </a:lnTo>
                <a:cubicBezTo>
                  <a:pt x="7213" y="20093"/>
                  <a:pt x="7237" y="20138"/>
                  <a:pt x="7266" y="20138"/>
                </a:cubicBezTo>
                <a:cubicBezTo>
                  <a:pt x="7295" y="20138"/>
                  <a:pt x="7318" y="20093"/>
                  <a:pt x="7318" y="20036"/>
                </a:cubicBezTo>
                <a:lnTo>
                  <a:pt x="7318" y="19815"/>
                </a:lnTo>
                <a:cubicBezTo>
                  <a:pt x="7318" y="19758"/>
                  <a:pt x="7295" y="19711"/>
                  <a:pt x="7266" y="19711"/>
                </a:cubicBezTo>
                <a:close/>
                <a:moveTo>
                  <a:pt x="7580" y="19711"/>
                </a:moveTo>
                <a:cubicBezTo>
                  <a:pt x="7551" y="19711"/>
                  <a:pt x="7527" y="19758"/>
                  <a:pt x="7527" y="19815"/>
                </a:cubicBezTo>
                <a:lnTo>
                  <a:pt x="7527" y="20036"/>
                </a:lnTo>
                <a:cubicBezTo>
                  <a:pt x="7527" y="20093"/>
                  <a:pt x="7551" y="20138"/>
                  <a:pt x="7580" y="20138"/>
                </a:cubicBezTo>
                <a:cubicBezTo>
                  <a:pt x="7609" y="20138"/>
                  <a:pt x="7632" y="20093"/>
                  <a:pt x="7632" y="20036"/>
                </a:cubicBezTo>
                <a:lnTo>
                  <a:pt x="7632" y="19815"/>
                </a:lnTo>
                <a:cubicBezTo>
                  <a:pt x="7632" y="19758"/>
                  <a:pt x="7609" y="19711"/>
                  <a:pt x="7580" y="19711"/>
                </a:cubicBezTo>
                <a:close/>
                <a:moveTo>
                  <a:pt x="8429" y="19711"/>
                </a:moveTo>
                <a:cubicBezTo>
                  <a:pt x="8400" y="19711"/>
                  <a:pt x="8377" y="19758"/>
                  <a:pt x="8377" y="19815"/>
                </a:cubicBezTo>
                <a:lnTo>
                  <a:pt x="8377" y="20036"/>
                </a:lnTo>
                <a:cubicBezTo>
                  <a:pt x="8377" y="20093"/>
                  <a:pt x="8400" y="20138"/>
                  <a:pt x="8429" y="20138"/>
                </a:cubicBezTo>
                <a:cubicBezTo>
                  <a:pt x="8458" y="20138"/>
                  <a:pt x="8482" y="20093"/>
                  <a:pt x="8482" y="20036"/>
                </a:cubicBezTo>
                <a:lnTo>
                  <a:pt x="8482" y="19815"/>
                </a:lnTo>
                <a:cubicBezTo>
                  <a:pt x="8482" y="19758"/>
                  <a:pt x="8458" y="19711"/>
                  <a:pt x="8429" y="19711"/>
                </a:cubicBezTo>
                <a:close/>
                <a:moveTo>
                  <a:pt x="8744" y="19711"/>
                </a:moveTo>
                <a:cubicBezTo>
                  <a:pt x="8714" y="19711"/>
                  <a:pt x="8691" y="19758"/>
                  <a:pt x="8691" y="19815"/>
                </a:cubicBezTo>
                <a:lnTo>
                  <a:pt x="8691" y="20036"/>
                </a:lnTo>
                <a:cubicBezTo>
                  <a:pt x="8691" y="20093"/>
                  <a:pt x="8714" y="20138"/>
                  <a:pt x="8744" y="20138"/>
                </a:cubicBezTo>
                <a:cubicBezTo>
                  <a:pt x="8773" y="20138"/>
                  <a:pt x="8796" y="20093"/>
                  <a:pt x="8796" y="20036"/>
                </a:cubicBezTo>
                <a:lnTo>
                  <a:pt x="8796" y="19815"/>
                </a:lnTo>
                <a:cubicBezTo>
                  <a:pt x="8796" y="19758"/>
                  <a:pt x="8773" y="19711"/>
                  <a:pt x="8744" y="19711"/>
                </a:cubicBezTo>
                <a:close/>
                <a:moveTo>
                  <a:pt x="9593" y="19711"/>
                </a:moveTo>
                <a:cubicBezTo>
                  <a:pt x="9564" y="19711"/>
                  <a:pt x="9540" y="19758"/>
                  <a:pt x="9540" y="19815"/>
                </a:cubicBezTo>
                <a:lnTo>
                  <a:pt x="9540" y="20036"/>
                </a:lnTo>
                <a:cubicBezTo>
                  <a:pt x="9540" y="20093"/>
                  <a:pt x="9564" y="20138"/>
                  <a:pt x="9593" y="20138"/>
                </a:cubicBezTo>
                <a:cubicBezTo>
                  <a:pt x="9622" y="20138"/>
                  <a:pt x="9646" y="20093"/>
                  <a:pt x="9646" y="20036"/>
                </a:cubicBezTo>
                <a:lnTo>
                  <a:pt x="9646" y="19815"/>
                </a:lnTo>
                <a:cubicBezTo>
                  <a:pt x="9646" y="19758"/>
                  <a:pt x="9622" y="19711"/>
                  <a:pt x="9593" y="19711"/>
                </a:cubicBezTo>
                <a:close/>
                <a:moveTo>
                  <a:pt x="9908" y="19711"/>
                </a:moveTo>
                <a:cubicBezTo>
                  <a:pt x="9879" y="19711"/>
                  <a:pt x="9855" y="19758"/>
                  <a:pt x="9855" y="19815"/>
                </a:cubicBezTo>
                <a:lnTo>
                  <a:pt x="9855" y="20036"/>
                </a:lnTo>
                <a:cubicBezTo>
                  <a:pt x="9855" y="20093"/>
                  <a:pt x="9879" y="20138"/>
                  <a:pt x="9908" y="20138"/>
                </a:cubicBezTo>
                <a:cubicBezTo>
                  <a:pt x="9937" y="20138"/>
                  <a:pt x="9961" y="20093"/>
                  <a:pt x="9961" y="20036"/>
                </a:cubicBezTo>
                <a:lnTo>
                  <a:pt x="9961" y="19815"/>
                </a:lnTo>
                <a:cubicBezTo>
                  <a:pt x="9961" y="19758"/>
                  <a:pt x="9937" y="19711"/>
                  <a:pt x="9908" y="19711"/>
                </a:cubicBezTo>
                <a:close/>
                <a:moveTo>
                  <a:pt x="10758" y="19711"/>
                </a:moveTo>
                <a:cubicBezTo>
                  <a:pt x="10728" y="19711"/>
                  <a:pt x="10705" y="19758"/>
                  <a:pt x="10705" y="19815"/>
                </a:cubicBezTo>
                <a:lnTo>
                  <a:pt x="10705" y="20036"/>
                </a:lnTo>
                <a:cubicBezTo>
                  <a:pt x="10705" y="20093"/>
                  <a:pt x="10728" y="20138"/>
                  <a:pt x="10758" y="20138"/>
                </a:cubicBezTo>
                <a:cubicBezTo>
                  <a:pt x="10787" y="20138"/>
                  <a:pt x="10810" y="20093"/>
                  <a:pt x="10810" y="20036"/>
                </a:cubicBezTo>
                <a:lnTo>
                  <a:pt x="10810" y="19815"/>
                </a:lnTo>
                <a:cubicBezTo>
                  <a:pt x="10810" y="19758"/>
                  <a:pt x="10787" y="19711"/>
                  <a:pt x="10758" y="19711"/>
                </a:cubicBezTo>
                <a:close/>
                <a:moveTo>
                  <a:pt x="11072" y="19711"/>
                </a:moveTo>
                <a:cubicBezTo>
                  <a:pt x="11043" y="19711"/>
                  <a:pt x="11019" y="19758"/>
                  <a:pt x="11019" y="19815"/>
                </a:cubicBezTo>
                <a:lnTo>
                  <a:pt x="11019" y="20036"/>
                </a:lnTo>
                <a:cubicBezTo>
                  <a:pt x="11019" y="20093"/>
                  <a:pt x="11043" y="20138"/>
                  <a:pt x="11072" y="20138"/>
                </a:cubicBezTo>
                <a:cubicBezTo>
                  <a:pt x="11101" y="20138"/>
                  <a:pt x="11125" y="20093"/>
                  <a:pt x="11125" y="20036"/>
                </a:cubicBezTo>
                <a:lnTo>
                  <a:pt x="11125" y="19815"/>
                </a:lnTo>
                <a:cubicBezTo>
                  <a:pt x="11125" y="19758"/>
                  <a:pt x="11101" y="19711"/>
                  <a:pt x="11072" y="19711"/>
                </a:cubicBezTo>
                <a:close/>
                <a:moveTo>
                  <a:pt x="11922" y="19711"/>
                </a:moveTo>
                <a:cubicBezTo>
                  <a:pt x="11893" y="19711"/>
                  <a:pt x="11869" y="19758"/>
                  <a:pt x="11869" y="19815"/>
                </a:cubicBezTo>
                <a:lnTo>
                  <a:pt x="11869" y="20036"/>
                </a:lnTo>
                <a:cubicBezTo>
                  <a:pt x="11869" y="20093"/>
                  <a:pt x="11893" y="20138"/>
                  <a:pt x="11922" y="20138"/>
                </a:cubicBezTo>
                <a:cubicBezTo>
                  <a:pt x="11951" y="20138"/>
                  <a:pt x="11974" y="20093"/>
                  <a:pt x="11974" y="20036"/>
                </a:cubicBezTo>
                <a:lnTo>
                  <a:pt x="11974" y="19815"/>
                </a:lnTo>
                <a:cubicBezTo>
                  <a:pt x="11974" y="19758"/>
                  <a:pt x="11951" y="19711"/>
                  <a:pt x="11922" y="19711"/>
                </a:cubicBezTo>
                <a:close/>
                <a:moveTo>
                  <a:pt x="12236" y="19711"/>
                </a:moveTo>
                <a:cubicBezTo>
                  <a:pt x="12207" y="19711"/>
                  <a:pt x="12183" y="19758"/>
                  <a:pt x="12183" y="19815"/>
                </a:cubicBezTo>
                <a:lnTo>
                  <a:pt x="12183" y="20036"/>
                </a:lnTo>
                <a:cubicBezTo>
                  <a:pt x="12183" y="20093"/>
                  <a:pt x="12207" y="20138"/>
                  <a:pt x="12236" y="20138"/>
                </a:cubicBezTo>
                <a:cubicBezTo>
                  <a:pt x="12265" y="20138"/>
                  <a:pt x="12288" y="20093"/>
                  <a:pt x="12288" y="20036"/>
                </a:cubicBezTo>
                <a:lnTo>
                  <a:pt x="12288" y="19815"/>
                </a:lnTo>
                <a:cubicBezTo>
                  <a:pt x="12288" y="19758"/>
                  <a:pt x="12265" y="19711"/>
                  <a:pt x="12236" y="19711"/>
                </a:cubicBezTo>
                <a:close/>
                <a:moveTo>
                  <a:pt x="13085" y="19711"/>
                </a:moveTo>
                <a:cubicBezTo>
                  <a:pt x="13056" y="19711"/>
                  <a:pt x="13032" y="19758"/>
                  <a:pt x="13032" y="19815"/>
                </a:cubicBezTo>
                <a:lnTo>
                  <a:pt x="13032" y="20036"/>
                </a:lnTo>
                <a:cubicBezTo>
                  <a:pt x="13032" y="20093"/>
                  <a:pt x="13056" y="20138"/>
                  <a:pt x="13085" y="20138"/>
                </a:cubicBezTo>
                <a:cubicBezTo>
                  <a:pt x="13114" y="20138"/>
                  <a:pt x="13138" y="20093"/>
                  <a:pt x="13138" y="20036"/>
                </a:cubicBezTo>
                <a:lnTo>
                  <a:pt x="13138" y="19815"/>
                </a:lnTo>
                <a:cubicBezTo>
                  <a:pt x="13138" y="19758"/>
                  <a:pt x="13114" y="19711"/>
                  <a:pt x="13085" y="19711"/>
                </a:cubicBezTo>
                <a:close/>
                <a:moveTo>
                  <a:pt x="13399" y="19711"/>
                </a:moveTo>
                <a:cubicBezTo>
                  <a:pt x="13370" y="19711"/>
                  <a:pt x="13348" y="19758"/>
                  <a:pt x="13348" y="19815"/>
                </a:cubicBezTo>
                <a:lnTo>
                  <a:pt x="13348" y="20036"/>
                </a:lnTo>
                <a:cubicBezTo>
                  <a:pt x="13348" y="20093"/>
                  <a:pt x="13370" y="20138"/>
                  <a:pt x="13399" y="20138"/>
                </a:cubicBezTo>
                <a:cubicBezTo>
                  <a:pt x="13428" y="20138"/>
                  <a:pt x="13452" y="20093"/>
                  <a:pt x="13452" y="20036"/>
                </a:cubicBezTo>
                <a:lnTo>
                  <a:pt x="13452" y="19815"/>
                </a:lnTo>
                <a:cubicBezTo>
                  <a:pt x="13452" y="19758"/>
                  <a:pt x="13428" y="19711"/>
                  <a:pt x="13399" y="19711"/>
                </a:cubicBezTo>
                <a:close/>
                <a:moveTo>
                  <a:pt x="14249" y="19711"/>
                </a:moveTo>
                <a:cubicBezTo>
                  <a:pt x="14220" y="19711"/>
                  <a:pt x="14196" y="19758"/>
                  <a:pt x="14196" y="19815"/>
                </a:cubicBezTo>
                <a:lnTo>
                  <a:pt x="14196" y="20036"/>
                </a:lnTo>
                <a:cubicBezTo>
                  <a:pt x="14196" y="20093"/>
                  <a:pt x="14220" y="20138"/>
                  <a:pt x="14249" y="20138"/>
                </a:cubicBezTo>
                <a:cubicBezTo>
                  <a:pt x="14278" y="20138"/>
                  <a:pt x="14302" y="20093"/>
                  <a:pt x="14302" y="20036"/>
                </a:cubicBezTo>
                <a:lnTo>
                  <a:pt x="14302" y="19815"/>
                </a:lnTo>
                <a:cubicBezTo>
                  <a:pt x="14302" y="19758"/>
                  <a:pt x="14278" y="19711"/>
                  <a:pt x="14249" y="19711"/>
                </a:cubicBezTo>
                <a:close/>
                <a:moveTo>
                  <a:pt x="14564" y="19711"/>
                </a:moveTo>
                <a:cubicBezTo>
                  <a:pt x="14535" y="19711"/>
                  <a:pt x="14511" y="19758"/>
                  <a:pt x="14511" y="19815"/>
                </a:cubicBezTo>
                <a:lnTo>
                  <a:pt x="14511" y="20036"/>
                </a:lnTo>
                <a:cubicBezTo>
                  <a:pt x="14511" y="20093"/>
                  <a:pt x="14535" y="20138"/>
                  <a:pt x="14564" y="20138"/>
                </a:cubicBezTo>
                <a:cubicBezTo>
                  <a:pt x="14593" y="20138"/>
                  <a:pt x="14617" y="20093"/>
                  <a:pt x="14617" y="20036"/>
                </a:cubicBezTo>
                <a:lnTo>
                  <a:pt x="14617" y="19815"/>
                </a:lnTo>
                <a:cubicBezTo>
                  <a:pt x="14617" y="19758"/>
                  <a:pt x="14593" y="19711"/>
                  <a:pt x="14564" y="19711"/>
                </a:cubicBezTo>
                <a:close/>
                <a:moveTo>
                  <a:pt x="15413" y="19711"/>
                </a:moveTo>
                <a:cubicBezTo>
                  <a:pt x="15384" y="19711"/>
                  <a:pt x="15360" y="19758"/>
                  <a:pt x="15360" y="19815"/>
                </a:cubicBezTo>
                <a:lnTo>
                  <a:pt x="15360" y="20036"/>
                </a:lnTo>
                <a:cubicBezTo>
                  <a:pt x="15360" y="20093"/>
                  <a:pt x="15384" y="20138"/>
                  <a:pt x="15413" y="20138"/>
                </a:cubicBezTo>
                <a:cubicBezTo>
                  <a:pt x="15442" y="20138"/>
                  <a:pt x="15465" y="20093"/>
                  <a:pt x="15465" y="20036"/>
                </a:cubicBezTo>
                <a:lnTo>
                  <a:pt x="15465" y="19815"/>
                </a:lnTo>
                <a:cubicBezTo>
                  <a:pt x="15465" y="19758"/>
                  <a:pt x="15442" y="19711"/>
                  <a:pt x="15413" y="19711"/>
                </a:cubicBezTo>
                <a:close/>
                <a:moveTo>
                  <a:pt x="15728" y="19711"/>
                </a:moveTo>
                <a:cubicBezTo>
                  <a:pt x="15699" y="19711"/>
                  <a:pt x="15675" y="19758"/>
                  <a:pt x="15675" y="19815"/>
                </a:cubicBezTo>
                <a:lnTo>
                  <a:pt x="15675" y="20036"/>
                </a:lnTo>
                <a:cubicBezTo>
                  <a:pt x="15675" y="20093"/>
                  <a:pt x="15699" y="20138"/>
                  <a:pt x="15728" y="20138"/>
                </a:cubicBezTo>
                <a:cubicBezTo>
                  <a:pt x="15757" y="20138"/>
                  <a:pt x="15781" y="20093"/>
                  <a:pt x="15781" y="20036"/>
                </a:cubicBezTo>
                <a:lnTo>
                  <a:pt x="15781" y="19815"/>
                </a:lnTo>
                <a:cubicBezTo>
                  <a:pt x="15781" y="19758"/>
                  <a:pt x="15757" y="19711"/>
                  <a:pt x="15728" y="19711"/>
                </a:cubicBezTo>
                <a:close/>
                <a:moveTo>
                  <a:pt x="16578" y="19711"/>
                </a:moveTo>
                <a:cubicBezTo>
                  <a:pt x="16549" y="19711"/>
                  <a:pt x="16525" y="19758"/>
                  <a:pt x="16525" y="19815"/>
                </a:cubicBezTo>
                <a:lnTo>
                  <a:pt x="16525" y="20036"/>
                </a:lnTo>
                <a:cubicBezTo>
                  <a:pt x="16525" y="20093"/>
                  <a:pt x="16549" y="20138"/>
                  <a:pt x="16578" y="20138"/>
                </a:cubicBezTo>
                <a:cubicBezTo>
                  <a:pt x="16607" y="20138"/>
                  <a:pt x="16630" y="20093"/>
                  <a:pt x="16630" y="20036"/>
                </a:cubicBezTo>
                <a:lnTo>
                  <a:pt x="16630" y="19815"/>
                </a:lnTo>
                <a:cubicBezTo>
                  <a:pt x="16630" y="19758"/>
                  <a:pt x="16607" y="19711"/>
                  <a:pt x="16578" y="19711"/>
                </a:cubicBezTo>
                <a:close/>
                <a:moveTo>
                  <a:pt x="16892" y="19711"/>
                </a:moveTo>
                <a:cubicBezTo>
                  <a:pt x="16863" y="19711"/>
                  <a:pt x="16839" y="19758"/>
                  <a:pt x="16839" y="19815"/>
                </a:cubicBezTo>
                <a:lnTo>
                  <a:pt x="16839" y="20036"/>
                </a:lnTo>
                <a:cubicBezTo>
                  <a:pt x="16839" y="20093"/>
                  <a:pt x="16863" y="20138"/>
                  <a:pt x="16892" y="20138"/>
                </a:cubicBezTo>
                <a:cubicBezTo>
                  <a:pt x="16921" y="20138"/>
                  <a:pt x="16944" y="20093"/>
                  <a:pt x="16944" y="20036"/>
                </a:cubicBezTo>
                <a:lnTo>
                  <a:pt x="16944" y="19815"/>
                </a:lnTo>
                <a:cubicBezTo>
                  <a:pt x="16944" y="19758"/>
                  <a:pt x="16921" y="19711"/>
                  <a:pt x="16892" y="19711"/>
                </a:cubicBezTo>
                <a:close/>
                <a:moveTo>
                  <a:pt x="17741" y="19711"/>
                </a:moveTo>
                <a:cubicBezTo>
                  <a:pt x="17712" y="19711"/>
                  <a:pt x="17689" y="19758"/>
                  <a:pt x="17689" y="19815"/>
                </a:cubicBezTo>
                <a:lnTo>
                  <a:pt x="17689" y="20036"/>
                </a:lnTo>
                <a:cubicBezTo>
                  <a:pt x="17689" y="20093"/>
                  <a:pt x="17712" y="20138"/>
                  <a:pt x="17741" y="20138"/>
                </a:cubicBezTo>
                <a:cubicBezTo>
                  <a:pt x="17770" y="20138"/>
                  <a:pt x="17794" y="20093"/>
                  <a:pt x="17794" y="20036"/>
                </a:cubicBezTo>
                <a:lnTo>
                  <a:pt x="17794" y="19815"/>
                </a:lnTo>
                <a:cubicBezTo>
                  <a:pt x="17794" y="19758"/>
                  <a:pt x="17770" y="19711"/>
                  <a:pt x="17741" y="19711"/>
                </a:cubicBezTo>
                <a:close/>
                <a:moveTo>
                  <a:pt x="18055" y="19711"/>
                </a:moveTo>
                <a:cubicBezTo>
                  <a:pt x="18026" y="19711"/>
                  <a:pt x="18002" y="19758"/>
                  <a:pt x="18002" y="19815"/>
                </a:cubicBezTo>
                <a:lnTo>
                  <a:pt x="18002" y="20036"/>
                </a:lnTo>
                <a:cubicBezTo>
                  <a:pt x="18002" y="20093"/>
                  <a:pt x="18026" y="20138"/>
                  <a:pt x="18055" y="20138"/>
                </a:cubicBezTo>
                <a:cubicBezTo>
                  <a:pt x="18085" y="20138"/>
                  <a:pt x="18108" y="20093"/>
                  <a:pt x="18108" y="20036"/>
                </a:cubicBezTo>
                <a:lnTo>
                  <a:pt x="18108" y="19815"/>
                </a:lnTo>
                <a:cubicBezTo>
                  <a:pt x="18108" y="19758"/>
                  <a:pt x="18085" y="19711"/>
                  <a:pt x="18055" y="19711"/>
                </a:cubicBezTo>
                <a:close/>
                <a:moveTo>
                  <a:pt x="18905" y="19711"/>
                </a:moveTo>
                <a:cubicBezTo>
                  <a:pt x="18876" y="19711"/>
                  <a:pt x="18852" y="19758"/>
                  <a:pt x="18852" y="19815"/>
                </a:cubicBezTo>
                <a:lnTo>
                  <a:pt x="18852" y="20036"/>
                </a:lnTo>
                <a:cubicBezTo>
                  <a:pt x="18852" y="20093"/>
                  <a:pt x="18876" y="20138"/>
                  <a:pt x="18905" y="20138"/>
                </a:cubicBezTo>
                <a:cubicBezTo>
                  <a:pt x="18934" y="20138"/>
                  <a:pt x="18958" y="20093"/>
                  <a:pt x="18958" y="20036"/>
                </a:cubicBezTo>
                <a:lnTo>
                  <a:pt x="18958" y="19815"/>
                </a:lnTo>
                <a:cubicBezTo>
                  <a:pt x="18958" y="19758"/>
                  <a:pt x="18934" y="19711"/>
                  <a:pt x="18905" y="19711"/>
                </a:cubicBezTo>
                <a:close/>
                <a:moveTo>
                  <a:pt x="19220" y="19711"/>
                </a:moveTo>
                <a:cubicBezTo>
                  <a:pt x="19191" y="19711"/>
                  <a:pt x="19167" y="19758"/>
                  <a:pt x="19167" y="19815"/>
                </a:cubicBezTo>
                <a:lnTo>
                  <a:pt x="19167" y="20036"/>
                </a:lnTo>
                <a:cubicBezTo>
                  <a:pt x="19167" y="20093"/>
                  <a:pt x="19191" y="20138"/>
                  <a:pt x="19220" y="20138"/>
                </a:cubicBezTo>
                <a:cubicBezTo>
                  <a:pt x="19249" y="20138"/>
                  <a:pt x="19273" y="20093"/>
                  <a:pt x="19273" y="20036"/>
                </a:cubicBezTo>
                <a:lnTo>
                  <a:pt x="19273" y="19815"/>
                </a:lnTo>
                <a:cubicBezTo>
                  <a:pt x="19273" y="19758"/>
                  <a:pt x="19249" y="19711"/>
                  <a:pt x="19220" y="19711"/>
                </a:cubicBezTo>
                <a:close/>
                <a:moveTo>
                  <a:pt x="20069" y="19711"/>
                </a:moveTo>
                <a:cubicBezTo>
                  <a:pt x="20040" y="19711"/>
                  <a:pt x="20016" y="19758"/>
                  <a:pt x="20016" y="19815"/>
                </a:cubicBezTo>
                <a:lnTo>
                  <a:pt x="20016" y="20036"/>
                </a:lnTo>
                <a:cubicBezTo>
                  <a:pt x="20016" y="20093"/>
                  <a:pt x="20040" y="20138"/>
                  <a:pt x="20069" y="20138"/>
                </a:cubicBezTo>
                <a:cubicBezTo>
                  <a:pt x="20099" y="20138"/>
                  <a:pt x="20122" y="20093"/>
                  <a:pt x="20122" y="20036"/>
                </a:cubicBezTo>
                <a:lnTo>
                  <a:pt x="20122" y="19815"/>
                </a:lnTo>
                <a:cubicBezTo>
                  <a:pt x="20122" y="19758"/>
                  <a:pt x="20099" y="19711"/>
                  <a:pt x="20069" y="19711"/>
                </a:cubicBezTo>
                <a:close/>
                <a:moveTo>
                  <a:pt x="20384" y="19711"/>
                </a:moveTo>
                <a:cubicBezTo>
                  <a:pt x="20355" y="19711"/>
                  <a:pt x="20331" y="19758"/>
                  <a:pt x="20331" y="19815"/>
                </a:cubicBezTo>
                <a:lnTo>
                  <a:pt x="20331" y="20036"/>
                </a:lnTo>
                <a:cubicBezTo>
                  <a:pt x="20331" y="20093"/>
                  <a:pt x="20355" y="20138"/>
                  <a:pt x="20384" y="20138"/>
                </a:cubicBezTo>
                <a:cubicBezTo>
                  <a:pt x="20413" y="20138"/>
                  <a:pt x="20436" y="20093"/>
                  <a:pt x="20436" y="20036"/>
                </a:cubicBezTo>
                <a:lnTo>
                  <a:pt x="20436" y="19815"/>
                </a:lnTo>
                <a:cubicBezTo>
                  <a:pt x="20436" y="19758"/>
                  <a:pt x="20413" y="19711"/>
                  <a:pt x="20384" y="19711"/>
                </a:cubicBezTo>
                <a:close/>
                <a:moveTo>
                  <a:pt x="21234" y="19711"/>
                </a:moveTo>
                <a:cubicBezTo>
                  <a:pt x="21204" y="19711"/>
                  <a:pt x="21181" y="19758"/>
                  <a:pt x="21181" y="19815"/>
                </a:cubicBezTo>
                <a:lnTo>
                  <a:pt x="21181" y="20036"/>
                </a:lnTo>
                <a:cubicBezTo>
                  <a:pt x="21181" y="20093"/>
                  <a:pt x="21204" y="20138"/>
                  <a:pt x="21234" y="20138"/>
                </a:cubicBezTo>
                <a:cubicBezTo>
                  <a:pt x="21263" y="20138"/>
                  <a:pt x="21285" y="20093"/>
                  <a:pt x="21285" y="20036"/>
                </a:cubicBezTo>
                <a:lnTo>
                  <a:pt x="21285" y="19815"/>
                </a:lnTo>
                <a:cubicBezTo>
                  <a:pt x="21285" y="19758"/>
                  <a:pt x="21263" y="19711"/>
                  <a:pt x="21234" y="19711"/>
                </a:cubicBezTo>
                <a:close/>
                <a:moveTo>
                  <a:pt x="21547" y="19711"/>
                </a:moveTo>
                <a:cubicBezTo>
                  <a:pt x="21518" y="19711"/>
                  <a:pt x="21495" y="19758"/>
                  <a:pt x="21495" y="19815"/>
                </a:cubicBezTo>
                <a:lnTo>
                  <a:pt x="21495" y="20036"/>
                </a:lnTo>
                <a:cubicBezTo>
                  <a:pt x="21495" y="20093"/>
                  <a:pt x="21518" y="20138"/>
                  <a:pt x="21547" y="20138"/>
                </a:cubicBezTo>
                <a:cubicBezTo>
                  <a:pt x="21576" y="20138"/>
                  <a:pt x="21600" y="20093"/>
                  <a:pt x="21600" y="20036"/>
                </a:cubicBezTo>
                <a:lnTo>
                  <a:pt x="21600" y="19815"/>
                </a:lnTo>
                <a:cubicBezTo>
                  <a:pt x="21600" y="19758"/>
                  <a:pt x="21576" y="19711"/>
                  <a:pt x="21547" y="19711"/>
                </a:cubicBezTo>
                <a:close/>
                <a:moveTo>
                  <a:pt x="53" y="20441"/>
                </a:moveTo>
                <a:cubicBezTo>
                  <a:pt x="24" y="20441"/>
                  <a:pt x="0" y="20488"/>
                  <a:pt x="0" y="20545"/>
                </a:cubicBezTo>
                <a:lnTo>
                  <a:pt x="0" y="20765"/>
                </a:lnTo>
                <a:cubicBezTo>
                  <a:pt x="0" y="20823"/>
                  <a:pt x="24" y="20868"/>
                  <a:pt x="53" y="20868"/>
                </a:cubicBezTo>
                <a:cubicBezTo>
                  <a:pt x="82" y="20868"/>
                  <a:pt x="106" y="20823"/>
                  <a:pt x="106" y="20765"/>
                </a:cubicBezTo>
                <a:lnTo>
                  <a:pt x="106" y="20545"/>
                </a:lnTo>
                <a:cubicBezTo>
                  <a:pt x="106" y="20488"/>
                  <a:pt x="82" y="20441"/>
                  <a:pt x="53" y="20441"/>
                </a:cubicBezTo>
                <a:close/>
                <a:moveTo>
                  <a:pt x="367" y="20441"/>
                </a:moveTo>
                <a:cubicBezTo>
                  <a:pt x="338" y="20441"/>
                  <a:pt x="315" y="20488"/>
                  <a:pt x="315" y="20545"/>
                </a:cubicBezTo>
                <a:lnTo>
                  <a:pt x="315" y="20765"/>
                </a:lnTo>
                <a:cubicBezTo>
                  <a:pt x="315" y="20823"/>
                  <a:pt x="338" y="20868"/>
                  <a:pt x="367" y="20868"/>
                </a:cubicBezTo>
                <a:cubicBezTo>
                  <a:pt x="397" y="20868"/>
                  <a:pt x="420" y="20823"/>
                  <a:pt x="420" y="20765"/>
                </a:cubicBezTo>
                <a:lnTo>
                  <a:pt x="420" y="20545"/>
                </a:lnTo>
                <a:cubicBezTo>
                  <a:pt x="420" y="20488"/>
                  <a:pt x="397" y="20441"/>
                  <a:pt x="367" y="20441"/>
                </a:cubicBezTo>
                <a:close/>
                <a:moveTo>
                  <a:pt x="1217" y="20441"/>
                </a:moveTo>
                <a:cubicBezTo>
                  <a:pt x="1188" y="20441"/>
                  <a:pt x="1164" y="20488"/>
                  <a:pt x="1164" y="20545"/>
                </a:cubicBezTo>
                <a:lnTo>
                  <a:pt x="1164" y="20765"/>
                </a:lnTo>
                <a:cubicBezTo>
                  <a:pt x="1164" y="20823"/>
                  <a:pt x="1188" y="20868"/>
                  <a:pt x="1217" y="20868"/>
                </a:cubicBezTo>
                <a:cubicBezTo>
                  <a:pt x="1246" y="20868"/>
                  <a:pt x="1270" y="20823"/>
                  <a:pt x="1270" y="20765"/>
                </a:cubicBezTo>
                <a:lnTo>
                  <a:pt x="1270" y="20545"/>
                </a:lnTo>
                <a:cubicBezTo>
                  <a:pt x="1270" y="20488"/>
                  <a:pt x="1246" y="20441"/>
                  <a:pt x="1217" y="20441"/>
                </a:cubicBezTo>
                <a:close/>
                <a:moveTo>
                  <a:pt x="1532" y="20441"/>
                </a:moveTo>
                <a:cubicBezTo>
                  <a:pt x="1503" y="20441"/>
                  <a:pt x="1479" y="20488"/>
                  <a:pt x="1479" y="20545"/>
                </a:cubicBezTo>
                <a:lnTo>
                  <a:pt x="1479" y="20765"/>
                </a:lnTo>
                <a:cubicBezTo>
                  <a:pt x="1479" y="20823"/>
                  <a:pt x="1503" y="20868"/>
                  <a:pt x="1532" y="20868"/>
                </a:cubicBezTo>
                <a:cubicBezTo>
                  <a:pt x="1561" y="20868"/>
                  <a:pt x="1584" y="20823"/>
                  <a:pt x="1584" y="20765"/>
                </a:cubicBezTo>
                <a:lnTo>
                  <a:pt x="1584" y="20545"/>
                </a:lnTo>
                <a:cubicBezTo>
                  <a:pt x="1584" y="20488"/>
                  <a:pt x="1561" y="20441"/>
                  <a:pt x="1532" y="20441"/>
                </a:cubicBezTo>
                <a:close/>
                <a:moveTo>
                  <a:pt x="2380" y="20441"/>
                </a:moveTo>
                <a:cubicBezTo>
                  <a:pt x="2351" y="20441"/>
                  <a:pt x="2329" y="20488"/>
                  <a:pt x="2329" y="20545"/>
                </a:cubicBezTo>
                <a:lnTo>
                  <a:pt x="2329" y="20765"/>
                </a:lnTo>
                <a:cubicBezTo>
                  <a:pt x="2329" y="20823"/>
                  <a:pt x="2351" y="20868"/>
                  <a:pt x="2380" y="20868"/>
                </a:cubicBezTo>
                <a:cubicBezTo>
                  <a:pt x="2409" y="20868"/>
                  <a:pt x="2433" y="20823"/>
                  <a:pt x="2433" y="20765"/>
                </a:cubicBezTo>
                <a:lnTo>
                  <a:pt x="2433" y="20545"/>
                </a:lnTo>
                <a:cubicBezTo>
                  <a:pt x="2433" y="20488"/>
                  <a:pt x="2409" y="20441"/>
                  <a:pt x="2380" y="20441"/>
                </a:cubicBezTo>
                <a:close/>
                <a:moveTo>
                  <a:pt x="2695" y="20441"/>
                </a:moveTo>
                <a:cubicBezTo>
                  <a:pt x="2666" y="20441"/>
                  <a:pt x="2643" y="20488"/>
                  <a:pt x="2643" y="20545"/>
                </a:cubicBezTo>
                <a:lnTo>
                  <a:pt x="2643" y="20765"/>
                </a:lnTo>
                <a:cubicBezTo>
                  <a:pt x="2643" y="20823"/>
                  <a:pt x="2666" y="20868"/>
                  <a:pt x="2695" y="20868"/>
                </a:cubicBezTo>
                <a:cubicBezTo>
                  <a:pt x="2724" y="20868"/>
                  <a:pt x="2748" y="20823"/>
                  <a:pt x="2748" y="20765"/>
                </a:cubicBezTo>
                <a:lnTo>
                  <a:pt x="2748" y="20545"/>
                </a:lnTo>
                <a:cubicBezTo>
                  <a:pt x="2748" y="20488"/>
                  <a:pt x="2724" y="20441"/>
                  <a:pt x="2695" y="20441"/>
                </a:cubicBezTo>
                <a:close/>
                <a:moveTo>
                  <a:pt x="3545" y="20441"/>
                </a:moveTo>
                <a:cubicBezTo>
                  <a:pt x="3516" y="20441"/>
                  <a:pt x="3492" y="20488"/>
                  <a:pt x="3492" y="20545"/>
                </a:cubicBezTo>
                <a:lnTo>
                  <a:pt x="3492" y="20765"/>
                </a:lnTo>
                <a:cubicBezTo>
                  <a:pt x="3492" y="20823"/>
                  <a:pt x="3516" y="20868"/>
                  <a:pt x="3545" y="20868"/>
                </a:cubicBezTo>
                <a:cubicBezTo>
                  <a:pt x="3574" y="20868"/>
                  <a:pt x="3598" y="20823"/>
                  <a:pt x="3598" y="20765"/>
                </a:cubicBezTo>
                <a:lnTo>
                  <a:pt x="3598" y="20545"/>
                </a:lnTo>
                <a:cubicBezTo>
                  <a:pt x="3598" y="20488"/>
                  <a:pt x="3574" y="20441"/>
                  <a:pt x="3545" y="20441"/>
                </a:cubicBezTo>
                <a:close/>
                <a:moveTo>
                  <a:pt x="3859" y="20441"/>
                </a:moveTo>
                <a:cubicBezTo>
                  <a:pt x="3830" y="20441"/>
                  <a:pt x="3806" y="20488"/>
                  <a:pt x="3806" y="20545"/>
                </a:cubicBezTo>
                <a:lnTo>
                  <a:pt x="3806" y="20765"/>
                </a:lnTo>
                <a:cubicBezTo>
                  <a:pt x="3806" y="20823"/>
                  <a:pt x="3830" y="20868"/>
                  <a:pt x="3859" y="20868"/>
                </a:cubicBezTo>
                <a:cubicBezTo>
                  <a:pt x="3888" y="20868"/>
                  <a:pt x="3912" y="20823"/>
                  <a:pt x="3912" y="20765"/>
                </a:cubicBezTo>
                <a:lnTo>
                  <a:pt x="3912" y="20545"/>
                </a:lnTo>
                <a:cubicBezTo>
                  <a:pt x="3912" y="20488"/>
                  <a:pt x="3888" y="20441"/>
                  <a:pt x="3859" y="20441"/>
                </a:cubicBezTo>
                <a:close/>
                <a:moveTo>
                  <a:pt x="4709" y="20441"/>
                </a:moveTo>
                <a:cubicBezTo>
                  <a:pt x="4680" y="20441"/>
                  <a:pt x="4656" y="20488"/>
                  <a:pt x="4656" y="20545"/>
                </a:cubicBezTo>
                <a:lnTo>
                  <a:pt x="4656" y="20765"/>
                </a:lnTo>
                <a:cubicBezTo>
                  <a:pt x="4656" y="20823"/>
                  <a:pt x="4680" y="20868"/>
                  <a:pt x="4709" y="20868"/>
                </a:cubicBezTo>
                <a:cubicBezTo>
                  <a:pt x="4738" y="20868"/>
                  <a:pt x="4762" y="20823"/>
                  <a:pt x="4762" y="20765"/>
                </a:cubicBezTo>
                <a:lnTo>
                  <a:pt x="4762" y="20545"/>
                </a:lnTo>
                <a:cubicBezTo>
                  <a:pt x="4762" y="20488"/>
                  <a:pt x="4738" y="20441"/>
                  <a:pt x="4709" y="20441"/>
                </a:cubicBezTo>
                <a:close/>
                <a:moveTo>
                  <a:pt x="5023" y="20441"/>
                </a:moveTo>
                <a:cubicBezTo>
                  <a:pt x="4994" y="20441"/>
                  <a:pt x="4970" y="20488"/>
                  <a:pt x="4970" y="20545"/>
                </a:cubicBezTo>
                <a:lnTo>
                  <a:pt x="4970" y="20765"/>
                </a:lnTo>
                <a:cubicBezTo>
                  <a:pt x="4970" y="20823"/>
                  <a:pt x="4994" y="20868"/>
                  <a:pt x="5023" y="20868"/>
                </a:cubicBezTo>
                <a:cubicBezTo>
                  <a:pt x="5053" y="20868"/>
                  <a:pt x="5076" y="20823"/>
                  <a:pt x="5076" y="20765"/>
                </a:cubicBezTo>
                <a:lnTo>
                  <a:pt x="5076" y="20545"/>
                </a:lnTo>
                <a:cubicBezTo>
                  <a:pt x="5076" y="20488"/>
                  <a:pt x="5053" y="20441"/>
                  <a:pt x="5023" y="20441"/>
                </a:cubicBezTo>
                <a:close/>
                <a:moveTo>
                  <a:pt x="5873" y="20441"/>
                </a:moveTo>
                <a:cubicBezTo>
                  <a:pt x="5844" y="20441"/>
                  <a:pt x="5820" y="20488"/>
                  <a:pt x="5820" y="20545"/>
                </a:cubicBezTo>
                <a:lnTo>
                  <a:pt x="5820" y="20765"/>
                </a:lnTo>
                <a:cubicBezTo>
                  <a:pt x="5820" y="20823"/>
                  <a:pt x="5844" y="20868"/>
                  <a:pt x="5873" y="20868"/>
                </a:cubicBezTo>
                <a:cubicBezTo>
                  <a:pt x="5902" y="20868"/>
                  <a:pt x="5926" y="20823"/>
                  <a:pt x="5926" y="20765"/>
                </a:cubicBezTo>
                <a:lnTo>
                  <a:pt x="5926" y="20545"/>
                </a:lnTo>
                <a:cubicBezTo>
                  <a:pt x="5926" y="20488"/>
                  <a:pt x="5902" y="20441"/>
                  <a:pt x="5873" y="20441"/>
                </a:cubicBezTo>
                <a:close/>
                <a:moveTo>
                  <a:pt x="6188" y="20441"/>
                </a:moveTo>
                <a:cubicBezTo>
                  <a:pt x="6159" y="20441"/>
                  <a:pt x="6135" y="20488"/>
                  <a:pt x="6135" y="20545"/>
                </a:cubicBezTo>
                <a:lnTo>
                  <a:pt x="6135" y="20765"/>
                </a:lnTo>
                <a:cubicBezTo>
                  <a:pt x="6135" y="20823"/>
                  <a:pt x="6159" y="20868"/>
                  <a:pt x="6188" y="20868"/>
                </a:cubicBezTo>
                <a:cubicBezTo>
                  <a:pt x="6217" y="20868"/>
                  <a:pt x="6240" y="20823"/>
                  <a:pt x="6240" y="20765"/>
                </a:cubicBezTo>
                <a:lnTo>
                  <a:pt x="6240" y="20545"/>
                </a:lnTo>
                <a:cubicBezTo>
                  <a:pt x="6240" y="20488"/>
                  <a:pt x="6217" y="20441"/>
                  <a:pt x="6188" y="20441"/>
                </a:cubicBezTo>
                <a:close/>
                <a:moveTo>
                  <a:pt x="7036" y="20441"/>
                </a:moveTo>
                <a:cubicBezTo>
                  <a:pt x="7007" y="20441"/>
                  <a:pt x="6984" y="20488"/>
                  <a:pt x="6984" y="20545"/>
                </a:cubicBezTo>
                <a:lnTo>
                  <a:pt x="6984" y="20765"/>
                </a:lnTo>
                <a:cubicBezTo>
                  <a:pt x="6984" y="20823"/>
                  <a:pt x="7007" y="20868"/>
                  <a:pt x="7036" y="20868"/>
                </a:cubicBezTo>
                <a:cubicBezTo>
                  <a:pt x="7065" y="20868"/>
                  <a:pt x="7089" y="20823"/>
                  <a:pt x="7089" y="20765"/>
                </a:cubicBezTo>
                <a:lnTo>
                  <a:pt x="7089" y="20545"/>
                </a:lnTo>
                <a:cubicBezTo>
                  <a:pt x="7089" y="20488"/>
                  <a:pt x="7065" y="20441"/>
                  <a:pt x="7036" y="20441"/>
                </a:cubicBezTo>
                <a:close/>
                <a:moveTo>
                  <a:pt x="7351" y="20441"/>
                </a:moveTo>
                <a:cubicBezTo>
                  <a:pt x="7322" y="20441"/>
                  <a:pt x="7299" y="20488"/>
                  <a:pt x="7299" y="20545"/>
                </a:cubicBezTo>
                <a:lnTo>
                  <a:pt x="7299" y="20765"/>
                </a:lnTo>
                <a:cubicBezTo>
                  <a:pt x="7299" y="20823"/>
                  <a:pt x="7322" y="20868"/>
                  <a:pt x="7351" y="20868"/>
                </a:cubicBezTo>
                <a:cubicBezTo>
                  <a:pt x="7380" y="20868"/>
                  <a:pt x="7404" y="20823"/>
                  <a:pt x="7404" y="20765"/>
                </a:cubicBezTo>
                <a:lnTo>
                  <a:pt x="7404" y="20545"/>
                </a:lnTo>
                <a:cubicBezTo>
                  <a:pt x="7404" y="20488"/>
                  <a:pt x="7380" y="20441"/>
                  <a:pt x="7351" y="20441"/>
                </a:cubicBezTo>
                <a:close/>
                <a:moveTo>
                  <a:pt x="8201" y="20441"/>
                </a:moveTo>
                <a:cubicBezTo>
                  <a:pt x="8171" y="20441"/>
                  <a:pt x="8148" y="20488"/>
                  <a:pt x="8148" y="20545"/>
                </a:cubicBezTo>
                <a:lnTo>
                  <a:pt x="8148" y="20765"/>
                </a:lnTo>
                <a:cubicBezTo>
                  <a:pt x="8148" y="20823"/>
                  <a:pt x="8171" y="20868"/>
                  <a:pt x="8201" y="20868"/>
                </a:cubicBezTo>
                <a:cubicBezTo>
                  <a:pt x="8230" y="20868"/>
                  <a:pt x="8254" y="20823"/>
                  <a:pt x="8254" y="20765"/>
                </a:cubicBezTo>
                <a:lnTo>
                  <a:pt x="8254" y="20545"/>
                </a:lnTo>
                <a:cubicBezTo>
                  <a:pt x="8254" y="20488"/>
                  <a:pt x="8230" y="20441"/>
                  <a:pt x="8201" y="20441"/>
                </a:cubicBezTo>
                <a:close/>
                <a:moveTo>
                  <a:pt x="8515" y="20441"/>
                </a:moveTo>
                <a:cubicBezTo>
                  <a:pt x="8486" y="20441"/>
                  <a:pt x="8462" y="20488"/>
                  <a:pt x="8462" y="20545"/>
                </a:cubicBezTo>
                <a:lnTo>
                  <a:pt x="8462" y="20765"/>
                </a:lnTo>
                <a:cubicBezTo>
                  <a:pt x="8462" y="20823"/>
                  <a:pt x="8486" y="20868"/>
                  <a:pt x="8515" y="20868"/>
                </a:cubicBezTo>
                <a:cubicBezTo>
                  <a:pt x="8544" y="20868"/>
                  <a:pt x="8568" y="20823"/>
                  <a:pt x="8568" y="20765"/>
                </a:cubicBezTo>
                <a:lnTo>
                  <a:pt x="8568" y="20545"/>
                </a:lnTo>
                <a:cubicBezTo>
                  <a:pt x="8568" y="20488"/>
                  <a:pt x="8544" y="20441"/>
                  <a:pt x="8515" y="20441"/>
                </a:cubicBezTo>
                <a:close/>
                <a:moveTo>
                  <a:pt x="9365" y="20441"/>
                </a:moveTo>
                <a:cubicBezTo>
                  <a:pt x="9336" y="20441"/>
                  <a:pt x="9312" y="20488"/>
                  <a:pt x="9312" y="20545"/>
                </a:cubicBezTo>
                <a:lnTo>
                  <a:pt x="9312" y="20765"/>
                </a:lnTo>
                <a:cubicBezTo>
                  <a:pt x="9312" y="20823"/>
                  <a:pt x="9336" y="20868"/>
                  <a:pt x="9365" y="20868"/>
                </a:cubicBezTo>
                <a:cubicBezTo>
                  <a:pt x="9394" y="20868"/>
                  <a:pt x="9418" y="20823"/>
                  <a:pt x="9418" y="20765"/>
                </a:cubicBezTo>
                <a:lnTo>
                  <a:pt x="9418" y="20545"/>
                </a:lnTo>
                <a:cubicBezTo>
                  <a:pt x="9418" y="20488"/>
                  <a:pt x="9394" y="20441"/>
                  <a:pt x="9365" y="20441"/>
                </a:cubicBezTo>
                <a:close/>
                <a:moveTo>
                  <a:pt x="9679" y="20441"/>
                </a:moveTo>
                <a:cubicBezTo>
                  <a:pt x="9650" y="20441"/>
                  <a:pt x="9626" y="20488"/>
                  <a:pt x="9626" y="20545"/>
                </a:cubicBezTo>
                <a:lnTo>
                  <a:pt x="9626" y="20765"/>
                </a:lnTo>
                <a:cubicBezTo>
                  <a:pt x="9626" y="20823"/>
                  <a:pt x="9650" y="20868"/>
                  <a:pt x="9679" y="20868"/>
                </a:cubicBezTo>
                <a:cubicBezTo>
                  <a:pt x="9708" y="20868"/>
                  <a:pt x="9732" y="20823"/>
                  <a:pt x="9732" y="20765"/>
                </a:cubicBezTo>
                <a:lnTo>
                  <a:pt x="9732" y="20545"/>
                </a:lnTo>
                <a:cubicBezTo>
                  <a:pt x="9732" y="20488"/>
                  <a:pt x="9708" y="20441"/>
                  <a:pt x="9679" y="20441"/>
                </a:cubicBezTo>
                <a:close/>
                <a:moveTo>
                  <a:pt x="10529" y="20441"/>
                </a:moveTo>
                <a:cubicBezTo>
                  <a:pt x="10500" y="20441"/>
                  <a:pt x="10476" y="20488"/>
                  <a:pt x="10476" y="20545"/>
                </a:cubicBezTo>
                <a:lnTo>
                  <a:pt x="10476" y="20765"/>
                </a:lnTo>
                <a:cubicBezTo>
                  <a:pt x="10476" y="20823"/>
                  <a:pt x="10500" y="20868"/>
                  <a:pt x="10529" y="20868"/>
                </a:cubicBezTo>
                <a:cubicBezTo>
                  <a:pt x="10558" y="20868"/>
                  <a:pt x="10582" y="20823"/>
                  <a:pt x="10582" y="20765"/>
                </a:cubicBezTo>
                <a:lnTo>
                  <a:pt x="10582" y="20545"/>
                </a:lnTo>
                <a:cubicBezTo>
                  <a:pt x="10582" y="20488"/>
                  <a:pt x="10558" y="20441"/>
                  <a:pt x="10529" y="20441"/>
                </a:cubicBezTo>
                <a:close/>
                <a:moveTo>
                  <a:pt x="10844" y="20441"/>
                </a:moveTo>
                <a:cubicBezTo>
                  <a:pt x="10814" y="20441"/>
                  <a:pt x="10791" y="20488"/>
                  <a:pt x="10791" y="20545"/>
                </a:cubicBezTo>
                <a:lnTo>
                  <a:pt x="10791" y="20765"/>
                </a:lnTo>
                <a:cubicBezTo>
                  <a:pt x="10791" y="20823"/>
                  <a:pt x="10814" y="20868"/>
                  <a:pt x="10844" y="20868"/>
                </a:cubicBezTo>
                <a:cubicBezTo>
                  <a:pt x="10873" y="20868"/>
                  <a:pt x="10895" y="20823"/>
                  <a:pt x="10895" y="20765"/>
                </a:cubicBezTo>
                <a:lnTo>
                  <a:pt x="10895" y="20545"/>
                </a:lnTo>
                <a:cubicBezTo>
                  <a:pt x="10895" y="20488"/>
                  <a:pt x="10873" y="20441"/>
                  <a:pt x="10844" y="20441"/>
                </a:cubicBezTo>
                <a:close/>
                <a:moveTo>
                  <a:pt x="11692" y="20441"/>
                </a:moveTo>
                <a:cubicBezTo>
                  <a:pt x="11663" y="20441"/>
                  <a:pt x="11640" y="20488"/>
                  <a:pt x="11640" y="20545"/>
                </a:cubicBezTo>
                <a:lnTo>
                  <a:pt x="11640" y="20765"/>
                </a:lnTo>
                <a:cubicBezTo>
                  <a:pt x="11640" y="20823"/>
                  <a:pt x="11663" y="20868"/>
                  <a:pt x="11692" y="20868"/>
                </a:cubicBezTo>
                <a:cubicBezTo>
                  <a:pt x="11721" y="20868"/>
                  <a:pt x="11745" y="20823"/>
                  <a:pt x="11745" y="20765"/>
                </a:cubicBezTo>
                <a:lnTo>
                  <a:pt x="11745" y="20545"/>
                </a:lnTo>
                <a:cubicBezTo>
                  <a:pt x="11745" y="20488"/>
                  <a:pt x="11721" y="20441"/>
                  <a:pt x="11692" y="20441"/>
                </a:cubicBezTo>
                <a:close/>
                <a:moveTo>
                  <a:pt x="12007" y="20441"/>
                </a:moveTo>
                <a:cubicBezTo>
                  <a:pt x="11978" y="20441"/>
                  <a:pt x="11955" y="20488"/>
                  <a:pt x="11955" y="20545"/>
                </a:cubicBezTo>
                <a:lnTo>
                  <a:pt x="11955" y="20765"/>
                </a:lnTo>
                <a:cubicBezTo>
                  <a:pt x="11955" y="20823"/>
                  <a:pt x="11978" y="20868"/>
                  <a:pt x="12007" y="20868"/>
                </a:cubicBezTo>
                <a:cubicBezTo>
                  <a:pt x="12036" y="20868"/>
                  <a:pt x="12060" y="20823"/>
                  <a:pt x="12060" y="20765"/>
                </a:cubicBezTo>
                <a:lnTo>
                  <a:pt x="12060" y="20545"/>
                </a:lnTo>
                <a:cubicBezTo>
                  <a:pt x="12060" y="20488"/>
                  <a:pt x="12036" y="20441"/>
                  <a:pt x="12007" y="20441"/>
                </a:cubicBezTo>
                <a:close/>
                <a:moveTo>
                  <a:pt x="12856" y="20441"/>
                </a:moveTo>
                <a:cubicBezTo>
                  <a:pt x="12827" y="20441"/>
                  <a:pt x="12804" y="20488"/>
                  <a:pt x="12804" y="20545"/>
                </a:cubicBezTo>
                <a:lnTo>
                  <a:pt x="12804" y="20765"/>
                </a:lnTo>
                <a:cubicBezTo>
                  <a:pt x="12804" y="20823"/>
                  <a:pt x="12827" y="20868"/>
                  <a:pt x="12856" y="20868"/>
                </a:cubicBezTo>
                <a:cubicBezTo>
                  <a:pt x="12886" y="20868"/>
                  <a:pt x="12909" y="20823"/>
                  <a:pt x="12909" y="20765"/>
                </a:cubicBezTo>
                <a:lnTo>
                  <a:pt x="12909" y="20545"/>
                </a:lnTo>
                <a:cubicBezTo>
                  <a:pt x="12909" y="20488"/>
                  <a:pt x="12886" y="20441"/>
                  <a:pt x="12856" y="20441"/>
                </a:cubicBezTo>
                <a:close/>
                <a:moveTo>
                  <a:pt x="13171" y="20441"/>
                </a:moveTo>
                <a:cubicBezTo>
                  <a:pt x="13142" y="20441"/>
                  <a:pt x="13118" y="20488"/>
                  <a:pt x="13118" y="20545"/>
                </a:cubicBezTo>
                <a:lnTo>
                  <a:pt x="13118" y="20765"/>
                </a:lnTo>
                <a:cubicBezTo>
                  <a:pt x="13118" y="20823"/>
                  <a:pt x="13142" y="20868"/>
                  <a:pt x="13171" y="20868"/>
                </a:cubicBezTo>
                <a:cubicBezTo>
                  <a:pt x="13200" y="20868"/>
                  <a:pt x="13224" y="20823"/>
                  <a:pt x="13224" y="20765"/>
                </a:cubicBezTo>
                <a:lnTo>
                  <a:pt x="13224" y="20545"/>
                </a:lnTo>
                <a:cubicBezTo>
                  <a:pt x="13224" y="20488"/>
                  <a:pt x="13200" y="20441"/>
                  <a:pt x="13171" y="20441"/>
                </a:cubicBezTo>
                <a:close/>
                <a:moveTo>
                  <a:pt x="14021" y="20441"/>
                </a:moveTo>
                <a:cubicBezTo>
                  <a:pt x="13992" y="20441"/>
                  <a:pt x="13968" y="20488"/>
                  <a:pt x="13968" y="20545"/>
                </a:cubicBezTo>
                <a:lnTo>
                  <a:pt x="13968" y="20765"/>
                </a:lnTo>
                <a:cubicBezTo>
                  <a:pt x="13968" y="20823"/>
                  <a:pt x="13992" y="20868"/>
                  <a:pt x="14021" y="20868"/>
                </a:cubicBezTo>
                <a:cubicBezTo>
                  <a:pt x="14050" y="20868"/>
                  <a:pt x="14074" y="20823"/>
                  <a:pt x="14074" y="20765"/>
                </a:cubicBezTo>
                <a:lnTo>
                  <a:pt x="14074" y="20545"/>
                </a:lnTo>
                <a:cubicBezTo>
                  <a:pt x="14074" y="20488"/>
                  <a:pt x="14050" y="20441"/>
                  <a:pt x="14021" y="20441"/>
                </a:cubicBezTo>
                <a:close/>
                <a:moveTo>
                  <a:pt x="14335" y="20441"/>
                </a:moveTo>
                <a:cubicBezTo>
                  <a:pt x="14306" y="20441"/>
                  <a:pt x="14282" y="20488"/>
                  <a:pt x="14282" y="20545"/>
                </a:cubicBezTo>
                <a:lnTo>
                  <a:pt x="14282" y="20765"/>
                </a:lnTo>
                <a:cubicBezTo>
                  <a:pt x="14282" y="20823"/>
                  <a:pt x="14306" y="20868"/>
                  <a:pt x="14335" y="20868"/>
                </a:cubicBezTo>
                <a:cubicBezTo>
                  <a:pt x="14364" y="20868"/>
                  <a:pt x="14388" y="20823"/>
                  <a:pt x="14388" y="20765"/>
                </a:cubicBezTo>
                <a:lnTo>
                  <a:pt x="14388" y="20545"/>
                </a:lnTo>
                <a:cubicBezTo>
                  <a:pt x="14388" y="20488"/>
                  <a:pt x="14364" y="20441"/>
                  <a:pt x="14335" y="20441"/>
                </a:cubicBezTo>
                <a:close/>
                <a:moveTo>
                  <a:pt x="15185" y="20441"/>
                </a:moveTo>
                <a:cubicBezTo>
                  <a:pt x="15156" y="20441"/>
                  <a:pt x="15132" y="20488"/>
                  <a:pt x="15132" y="20545"/>
                </a:cubicBezTo>
                <a:lnTo>
                  <a:pt x="15132" y="20765"/>
                </a:lnTo>
                <a:cubicBezTo>
                  <a:pt x="15132" y="20823"/>
                  <a:pt x="15156" y="20868"/>
                  <a:pt x="15185" y="20868"/>
                </a:cubicBezTo>
                <a:cubicBezTo>
                  <a:pt x="15214" y="20868"/>
                  <a:pt x="15237" y="20823"/>
                  <a:pt x="15237" y="20765"/>
                </a:cubicBezTo>
                <a:lnTo>
                  <a:pt x="15237" y="20545"/>
                </a:lnTo>
                <a:cubicBezTo>
                  <a:pt x="15237" y="20488"/>
                  <a:pt x="15214" y="20441"/>
                  <a:pt x="15185" y="20441"/>
                </a:cubicBezTo>
                <a:close/>
                <a:moveTo>
                  <a:pt x="15500" y="20441"/>
                </a:moveTo>
                <a:cubicBezTo>
                  <a:pt x="15470" y="20441"/>
                  <a:pt x="15447" y="20488"/>
                  <a:pt x="15447" y="20545"/>
                </a:cubicBezTo>
                <a:lnTo>
                  <a:pt x="15447" y="20765"/>
                </a:lnTo>
                <a:cubicBezTo>
                  <a:pt x="15447" y="20823"/>
                  <a:pt x="15470" y="20868"/>
                  <a:pt x="15500" y="20868"/>
                </a:cubicBezTo>
                <a:cubicBezTo>
                  <a:pt x="15529" y="20868"/>
                  <a:pt x="15551" y="20823"/>
                  <a:pt x="15551" y="20765"/>
                </a:cubicBezTo>
                <a:lnTo>
                  <a:pt x="15551" y="20545"/>
                </a:lnTo>
                <a:cubicBezTo>
                  <a:pt x="15551" y="20488"/>
                  <a:pt x="15529" y="20441"/>
                  <a:pt x="15500" y="20441"/>
                </a:cubicBezTo>
                <a:close/>
                <a:moveTo>
                  <a:pt x="16349" y="20441"/>
                </a:moveTo>
                <a:cubicBezTo>
                  <a:pt x="16320" y="20441"/>
                  <a:pt x="16296" y="20488"/>
                  <a:pt x="16296" y="20545"/>
                </a:cubicBezTo>
                <a:lnTo>
                  <a:pt x="16296" y="20765"/>
                </a:lnTo>
                <a:cubicBezTo>
                  <a:pt x="16296" y="20823"/>
                  <a:pt x="16320" y="20868"/>
                  <a:pt x="16349" y="20868"/>
                </a:cubicBezTo>
                <a:cubicBezTo>
                  <a:pt x="16378" y="20868"/>
                  <a:pt x="16401" y="20823"/>
                  <a:pt x="16401" y="20765"/>
                </a:cubicBezTo>
                <a:lnTo>
                  <a:pt x="16401" y="20545"/>
                </a:lnTo>
                <a:cubicBezTo>
                  <a:pt x="16401" y="20488"/>
                  <a:pt x="16378" y="20441"/>
                  <a:pt x="16349" y="20441"/>
                </a:cubicBezTo>
                <a:close/>
                <a:moveTo>
                  <a:pt x="16663" y="20441"/>
                </a:moveTo>
                <a:cubicBezTo>
                  <a:pt x="16634" y="20441"/>
                  <a:pt x="16611" y="20488"/>
                  <a:pt x="16611" y="20545"/>
                </a:cubicBezTo>
                <a:lnTo>
                  <a:pt x="16611" y="20765"/>
                </a:lnTo>
                <a:cubicBezTo>
                  <a:pt x="16611" y="20823"/>
                  <a:pt x="16634" y="20868"/>
                  <a:pt x="16663" y="20868"/>
                </a:cubicBezTo>
                <a:cubicBezTo>
                  <a:pt x="16692" y="20868"/>
                  <a:pt x="16716" y="20823"/>
                  <a:pt x="16716" y="20765"/>
                </a:cubicBezTo>
                <a:lnTo>
                  <a:pt x="16716" y="20545"/>
                </a:lnTo>
                <a:cubicBezTo>
                  <a:pt x="16716" y="20488"/>
                  <a:pt x="16692" y="20441"/>
                  <a:pt x="16663" y="20441"/>
                </a:cubicBezTo>
                <a:close/>
                <a:moveTo>
                  <a:pt x="17512" y="20441"/>
                </a:moveTo>
                <a:cubicBezTo>
                  <a:pt x="17483" y="20441"/>
                  <a:pt x="17459" y="20488"/>
                  <a:pt x="17459" y="20545"/>
                </a:cubicBezTo>
                <a:lnTo>
                  <a:pt x="17459" y="20765"/>
                </a:lnTo>
                <a:cubicBezTo>
                  <a:pt x="17459" y="20823"/>
                  <a:pt x="17483" y="20868"/>
                  <a:pt x="17512" y="20868"/>
                </a:cubicBezTo>
                <a:cubicBezTo>
                  <a:pt x="17541" y="20868"/>
                  <a:pt x="17565" y="20823"/>
                  <a:pt x="17565" y="20765"/>
                </a:cubicBezTo>
                <a:lnTo>
                  <a:pt x="17565" y="20545"/>
                </a:lnTo>
                <a:cubicBezTo>
                  <a:pt x="17565" y="20488"/>
                  <a:pt x="17541" y="20441"/>
                  <a:pt x="17512" y="20441"/>
                </a:cubicBezTo>
                <a:close/>
                <a:moveTo>
                  <a:pt x="17827" y="20441"/>
                </a:moveTo>
                <a:cubicBezTo>
                  <a:pt x="17798" y="20441"/>
                  <a:pt x="17774" y="20488"/>
                  <a:pt x="17774" y="20545"/>
                </a:cubicBezTo>
                <a:lnTo>
                  <a:pt x="17774" y="20765"/>
                </a:lnTo>
                <a:cubicBezTo>
                  <a:pt x="17774" y="20823"/>
                  <a:pt x="17798" y="20868"/>
                  <a:pt x="17827" y="20868"/>
                </a:cubicBezTo>
                <a:cubicBezTo>
                  <a:pt x="17856" y="20868"/>
                  <a:pt x="17880" y="20823"/>
                  <a:pt x="17880" y="20765"/>
                </a:cubicBezTo>
                <a:lnTo>
                  <a:pt x="17880" y="20545"/>
                </a:lnTo>
                <a:cubicBezTo>
                  <a:pt x="17880" y="20488"/>
                  <a:pt x="17856" y="20441"/>
                  <a:pt x="17827" y="20441"/>
                </a:cubicBezTo>
                <a:close/>
                <a:moveTo>
                  <a:pt x="18677" y="20441"/>
                </a:moveTo>
                <a:cubicBezTo>
                  <a:pt x="18648" y="20441"/>
                  <a:pt x="18624" y="20488"/>
                  <a:pt x="18624" y="20545"/>
                </a:cubicBezTo>
                <a:lnTo>
                  <a:pt x="18624" y="20765"/>
                </a:lnTo>
                <a:cubicBezTo>
                  <a:pt x="18624" y="20823"/>
                  <a:pt x="18648" y="20868"/>
                  <a:pt x="18677" y="20868"/>
                </a:cubicBezTo>
                <a:cubicBezTo>
                  <a:pt x="18706" y="20868"/>
                  <a:pt x="18730" y="20823"/>
                  <a:pt x="18730" y="20765"/>
                </a:cubicBezTo>
                <a:lnTo>
                  <a:pt x="18730" y="20545"/>
                </a:lnTo>
                <a:cubicBezTo>
                  <a:pt x="18730" y="20488"/>
                  <a:pt x="18706" y="20441"/>
                  <a:pt x="18677" y="20441"/>
                </a:cubicBezTo>
                <a:close/>
                <a:moveTo>
                  <a:pt x="18991" y="20441"/>
                </a:moveTo>
                <a:cubicBezTo>
                  <a:pt x="18962" y="20441"/>
                  <a:pt x="18938" y="20488"/>
                  <a:pt x="18938" y="20545"/>
                </a:cubicBezTo>
                <a:lnTo>
                  <a:pt x="18938" y="20765"/>
                </a:lnTo>
                <a:cubicBezTo>
                  <a:pt x="18938" y="20823"/>
                  <a:pt x="18962" y="20868"/>
                  <a:pt x="18991" y="20868"/>
                </a:cubicBezTo>
                <a:cubicBezTo>
                  <a:pt x="19020" y="20868"/>
                  <a:pt x="19044" y="20823"/>
                  <a:pt x="19044" y="20765"/>
                </a:cubicBezTo>
                <a:lnTo>
                  <a:pt x="19044" y="20545"/>
                </a:lnTo>
                <a:cubicBezTo>
                  <a:pt x="19044" y="20488"/>
                  <a:pt x="19020" y="20441"/>
                  <a:pt x="18991" y="20441"/>
                </a:cubicBezTo>
                <a:close/>
                <a:moveTo>
                  <a:pt x="19841" y="20441"/>
                </a:moveTo>
                <a:cubicBezTo>
                  <a:pt x="19812" y="20441"/>
                  <a:pt x="19788" y="20488"/>
                  <a:pt x="19788" y="20545"/>
                </a:cubicBezTo>
                <a:lnTo>
                  <a:pt x="19788" y="20765"/>
                </a:lnTo>
                <a:cubicBezTo>
                  <a:pt x="19788" y="20823"/>
                  <a:pt x="19812" y="20868"/>
                  <a:pt x="19841" y="20868"/>
                </a:cubicBezTo>
                <a:cubicBezTo>
                  <a:pt x="19870" y="20868"/>
                  <a:pt x="19894" y="20823"/>
                  <a:pt x="19894" y="20765"/>
                </a:cubicBezTo>
                <a:lnTo>
                  <a:pt x="19894" y="20545"/>
                </a:lnTo>
                <a:cubicBezTo>
                  <a:pt x="19894" y="20488"/>
                  <a:pt x="19870" y="20441"/>
                  <a:pt x="19841" y="20441"/>
                </a:cubicBezTo>
                <a:close/>
                <a:moveTo>
                  <a:pt x="20155" y="20441"/>
                </a:moveTo>
                <a:cubicBezTo>
                  <a:pt x="20126" y="20441"/>
                  <a:pt x="20102" y="20488"/>
                  <a:pt x="20102" y="20545"/>
                </a:cubicBezTo>
                <a:lnTo>
                  <a:pt x="20102" y="20765"/>
                </a:lnTo>
                <a:cubicBezTo>
                  <a:pt x="20102" y="20823"/>
                  <a:pt x="20126" y="20868"/>
                  <a:pt x="20155" y="20868"/>
                </a:cubicBezTo>
                <a:cubicBezTo>
                  <a:pt x="20184" y="20868"/>
                  <a:pt x="20207" y="20823"/>
                  <a:pt x="20207" y="20765"/>
                </a:cubicBezTo>
                <a:lnTo>
                  <a:pt x="20207" y="20545"/>
                </a:lnTo>
                <a:cubicBezTo>
                  <a:pt x="20207" y="20488"/>
                  <a:pt x="20184" y="20441"/>
                  <a:pt x="20155" y="20441"/>
                </a:cubicBezTo>
                <a:close/>
                <a:moveTo>
                  <a:pt x="21004" y="20441"/>
                </a:moveTo>
                <a:cubicBezTo>
                  <a:pt x="20975" y="20441"/>
                  <a:pt x="20952" y="20488"/>
                  <a:pt x="20952" y="20545"/>
                </a:cubicBezTo>
                <a:lnTo>
                  <a:pt x="20952" y="20765"/>
                </a:lnTo>
                <a:cubicBezTo>
                  <a:pt x="20952" y="20823"/>
                  <a:pt x="20975" y="20868"/>
                  <a:pt x="21004" y="20868"/>
                </a:cubicBezTo>
                <a:cubicBezTo>
                  <a:pt x="21033" y="20868"/>
                  <a:pt x="21057" y="20823"/>
                  <a:pt x="21057" y="20765"/>
                </a:cubicBezTo>
                <a:lnTo>
                  <a:pt x="21057" y="20545"/>
                </a:lnTo>
                <a:cubicBezTo>
                  <a:pt x="21057" y="20488"/>
                  <a:pt x="21033" y="20441"/>
                  <a:pt x="21004" y="20441"/>
                </a:cubicBezTo>
                <a:close/>
                <a:moveTo>
                  <a:pt x="21319" y="20441"/>
                </a:moveTo>
                <a:cubicBezTo>
                  <a:pt x="21289" y="20441"/>
                  <a:pt x="21267" y="20488"/>
                  <a:pt x="21267" y="20545"/>
                </a:cubicBezTo>
                <a:lnTo>
                  <a:pt x="21267" y="20765"/>
                </a:lnTo>
                <a:cubicBezTo>
                  <a:pt x="21267" y="20823"/>
                  <a:pt x="21289" y="20868"/>
                  <a:pt x="21319" y="20868"/>
                </a:cubicBezTo>
                <a:cubicBezTo>
                  <a:pt x="21348" y="20868"/>
                  <a:pt x="21372" y="20823"/>
                  <a:pt x="21372" y="20765"/>
                </a:cubicBezTo>
                <a:lnTo>
                  <a:pt x="21372" y="20545"/>
                </a:lnTo>
                <a:cubicBezTo>
                  <a:pt x="21372" y="20488"/>
                  <a:pt x="21348" y="20441"/>
                  <a:pt x="21319" y="20441"/>
                </a:cubicBezTo>
                <a:close/>
                <a:moveTo>
                  <a:pt x="281" y="21171"/>
                </a:moveTo>
                <a:cubicBezTo>
                  <a:pt x="252" y="21171"/>
                  <a:pt x="228" y="21218"/>
                  <a:pt x="228" y="21275"/>
                </a:cubicBezTo>
                <a:lnTo>
                  <a:pt x="228" y="21495"/>
                </a:lnTo>
                <a:cubicBezTo>
                  <a:pt x="228" y="21553"/>
                  <a:pt x="252" y="21600"/>
                  <a:pt x="281" y="21600"/>
                </a:cubicBezTo>
                <a:cubicBezTo>
                  <a:pt x="311" y="21600"/>
                  <a:pt x="334" y="21553"/>
                  <a:pt x="334" y="21495"/>
                </a:cubicBezTo>
                <a:lnTo>
                  <a:pt x="334" y="21275"/>
                </a:lnTo>
                <a:cubicBezTo>
                  <a:pt x="334" y="21218"/>
                  <a:pt x="311" y="21171"/>
                  <a:pt x="281" y="21171"/>
                </a:cubicBezTo>
                <a:close/>
                <a:moveTo>
                  <a:pt x="596" y="21171"/>
                </a:moveTo>
                <a:cubicBezTo>
                  <a:pt x="567" y="21171"/>
                  <a:pt x="543" y="21218"/>
                  <a:pt x="543" y="21275"/>
                </a:cubicBezTo>
                <a:lnTo>
                  <a:pt x="543" y="21495"/>
                </a:lnTo>
                <a:cubicBezTo>
                  <a:pt x="543" y="21553"/>
                  <a:pt x="567" y="21600"/>
                  <a:pt x="596" y="21600"/>
                </a:cubicBezTo>
                <a:cubicBezTo>
                  <a:pt x="625" y="21600"/>
                  <a:pt x="649" y="21553"/>
                  <a:pt x="649" y="21495"/>
                </a:cubicBezTo>
                <a:lnTo>
                  <a:pt x="649" y="21275"/>
                </a:lnTo>
                <a:cubicBezTo>
                  <a:pt x="649" y="21218"/>
                  <a:pt x="625" y="21171"/>
                  <a:pt x="596" y="21171"/>
                </a:cubicBezTo>
                <a:close/>
                <a:moveTo>
                  <a:pt x="1446" y="21171"/>
                </a:moveTo>
                <a:cubicBezTo>
                  <a:pt x="1417" y="21171"/>
                  <a:pt x="1393" y="21218"/>
                  <a:pt x="1393" y="21275"/>
                </a:cubicBezTo>
                <a:lnTo>
                  <a:pt x="1393" y="21495"/>
                </a:lnTo>
                <a:cubicBezTo>
                  <a:pt x="1393" y="21553"/>
                  <a:pt x="1417" y="21600"/>
                  <a:pt x="1446" y="21600"/>
                </a:cubicBezTo>
                <a:cubicBezTo>
                  <a:pt x="1475" y="21600"/>
                  <a:pt x="1499" y="21553"/>
                  <a:pt x="1499" y="21495"/>
                </a:cubicBezTo>
                <a:lnTo>
                  <a:pt x="1499" y="21275"/>
                </a:lnTo>
                <a:cubicBezTo>
                  <a:pt x="1499" y="21218"/>
                  <a:pt x="1475" y="21171"/>
                  <a:pt x="1446" y="21171"/>
                </a:cubicBezTo>
                <a:close/>
                <a:moveTo>
                  <a:pt x="1760" y="21171"/>
                </a:moveTo>
                <a:cubicBezTo>
                  <a:pt x="1731" y="21171"/>
                  <a:pt x="1707" y="21218"/>
                  <a:pt x="1707" y="21275"/>
                </a:cubicBezTo>
                <a:lnTo>
                  <a:pt x="1707" y="21495"/>
                </a:lnTo>
                <a:cubicBezTo>
                  <a:pt x="1707" y="21553"/>
                  <a:pt x="1731" y="21600"/>
                  <a:pt x="1760" y="21600"/>
                </a:cubicBezTo>
                <a:cubicBezTo>
                  <a:pt x="1789" y="21600"/>
                  <a:pt x="1813" y="21553"/>
                  <a:pt x="1813" y="21495"/>
                </a:cubicBezTo>
                <a:lnTo>
                  <a:pt x="1813" y="21275"/>
                </a:lnTo>
                <a:cubicBezTo>
                  <a:pt x="1813" y="21218"/>
                  <a:pt x="1789" y="21171"/>
                  <a:pt x="1760" y="21171"/>
                </a:cubicBezTo>
                <a:close/>
                <a:moveTo>
                  <a:pt x="2610" y="21171"/>
                </a:moveTo>
                <a:cubicBezTo>
                  <a:pt x="2581" y="21171"/>
                  <a:pt x="2557" y="21218"/>
                  <a:pt x="2557" y="21275"/>
                </a:cubicBezTo>
                <a:lnTo>
                  <a:pt x="2557" y="21495"/>
                </a:lnTo>
                <a:cubicBezTo>
                  <a:pt x="2557" y="21553"/>
                  <a:pt x="2581" y="21600"/>
                  <a:pt x="2610" y="21600"/>
                </a:cubicBezTo>
                <a:cubicBezTo>
                  <a:pt x="2639" y="21600"/>
                  <a:pt x="2662" y="21553"/>
                  <a:pt x="2662" y="21495"/>
                </a:cubicBezTo>
                <a:lnTo>
                  <a:pt x="2662" y="21275"/>
                </a:lnTo>
                <a:cubicBezTo>
                  <a:pt x="2662" y="21218"/>
                  <a:pt x="2639" y="21171"/>
                  <a:pt x="2610" y="21171"/>
                </a:cubicBezTo>
                <a:close/>
                <a:moveTo>
                  <a:pt x="2924" y="21171"/>
                </a:moveTo>
                <a:cubicBezTo>
                  <a:pt x="2895" y="21171"/>
                  <a:pt x="2871" y="21218"/>
                  <a:pt x="2871" y="21275"/>
                </a:cubicBezTo>
                <a:lnTo>
                  <a:pt x="2871" y="21495"/>
                </a:lnTo>
                <a:cubicBezTo>
                  <a:pt x="2871" y="21553"/>
                  <a:pt x="2895" y="21600"/>
                  <a:pt x="2924" y="21600"/>
                </a:cubicBezTo>
                <a:cubicBezTo>
                  <a:pt x="2954" y="21600"/>
                  <a:pt x="2976" y="21553"/>
                  <a:pt x="2976" y="21495"/>
                </a:cubicBezTo>
                <a:lnTo>
                  <a:pt x="2976" y="21275"/>
                </a:lnTo>
                <a:cubicBezTo>
                  <a:pt x="2976" y="21218"/>
                  <a:pt x="2954" y="21171"/>
                  <a:pt x="2924" y="21171"/>
                </a:cubicBezTo>
                <a:close/>
                <a:moveTo>
                  <a:pt x="3773" y="21171"/>
                </a:moveTo>
                <a:cubicBezTo>
                  <a:pt x="3744" y="21171"/>
                  <a:pt x="3721" y="21218"/>
                  <a:pt x="3721" y="21275"/>
                </a:cubicBezTo>
                <a:lnTo>
                  <a:pt x="3721" y="21495"/>
                </a:lnTo>
                <a:cubicBezTo>
                  <a:pt x="3721" y="21553"/>
                  <a:pt x="3744" y="21600"/>
                  <a:pt x="3773" y="21600"/>
                </a:cubicBezTo>
                <a:cubicBezTo>
                  <a:pt x="3802" y="21600"/>
                  <a:pt x="3826" y="21553"/>
                  <a:pt x="3826" y="21495"/>
                </a:cubicBezTo>
                <a:lnTo>
                  <a:pt x="3826" y="21275"/>
                </a:lnTo>
                <a:cubicBezTo>
                  <a:pt x="3826" y="21218"/>
                  <a:pt x="3802" y="21171"/>
                  <a:pt x="3773" y="21171"/>
                </a:cubicBezTo>
                <a:close/>
                <a:moveTo>
                  <a:pt x="4088" y="21171"/>
                </a:moveTo>
                <a:cubicBezTo>
                  <a:pt x="4058" y="21171"/>
                  <a:pt x="4035" y="21218"/>
                  <a:pt x="4035" y="21275"/>
                </a:cubicBezTo>
                <a:lnTo>
                  <a:pt x="4035" y="21495"/>
                </a:lnTo>
                <a:cubicBezTo>
                  <a:pt x="4035" y="21553"/>
                  <a:pt x="4058" y="21600"/>
                  <a:pt x="4088" y="21600"/>
                </a:cubicBezTo>
                <a:cubicBezTo>
                  <a:pt x="4117" y="21600"/>
                  <a:pt x="4141" y="21553"/>
                  <a:pt x="4141" y="21495"/>
                </a:cubicBezTo>
                <a:lnTo>
                  <a:pt x="4141" y="21275"/>
                </a:lnTo>
                <a:cubicBezTo>
                  <a:pt x="4141" y="21218"/>
                  <a:pt x="4117" y="21171"/>
                  <a:pt x="4088" y="21171"/>
                </a:cubicBezTo>
                <a:close/>
                <a:moveTo>
                  <a:pt x="4937" y="21171"/>
                </a:moveTo>
                <a:cubicBezTo>
                  <a:pt x="4908" y="21171"/>
                  <a:pt x="4884" y="21218"/>
                  <a:pt x="4884" y="21275"/>
                </a:cubicBezTo>
                <a:lnTo>
                  <a:pt x="4884" y="21495"/>
                </a:lnTo>
                <a:cubicBezTo>
                  <a:pt x="4884" y="21553"/>
                  <a:pt x="4908" y="21600"/>
                  <a:pt x="4937" y="21600"/>
                </a:cubicBezTo>
                <a:cubicBezTo>
                  <a:pt x="4966" y="21600"/>
                  <a:pt x="4990" y="21553"/>
                  <a:pt x="4990" y="21495"/>
                </a:cubicBezTo>
                <a:lnTo>
                  <a:pt x="4990" y="21275"/>
                </a:lnTo>
                <a:cubicBezTo>
                  <a:pt x="4990" y="21218"/>
                  <a:pt x="4966" y="21171"/>
                  <a:pt x="4937" y="21171"/>
                </a:cubicBezTo>
                <a:close/>
                <a:moveTo>
                  <a:pt x="5252" y="21171"/>
                </a:moveTo>
                <a:cubicBezTo>
                  <a:pt x="5223" y="21171"/>
                  <a:pt x="5199" y="21218"/>
                  <a:pt x="5199" y="21275"/>
                </a:cubicBezTo>
                <a:lnTo>
                  <a:pt x="5199" y="21495"/>
                </a:lnTo>
                <a:cubicBezTo>
                  <a:pt x="5199" y="21553"/>
                  <a:pt x="5223" y="21600"/>
                  <a:pt x="5252" y="21600"/>
                </a:cubicBezTo>
                <a:cubicBezTo>
                  <a:pt x="5281" y="21600"/>
                  <a:pt x="5305" y="21553"/>
                  <a:pt x="5305" y="21495"/>
                </a:cubicBezTo>
                <a:lnTo>
                  <a:pt x="5305" y="21275"/>
                </a:lnTo>
                <a:cubicBezTo>
                  <a:pt x="5305" y="21218"/>
                  <a:pt x="5281" y="21171"/>
                  <a:pt x="5252" y="21171"/>
                </a:cubicBezTo>
                <a:close/>
                <a:moveTo>
                  <a:pt x="6102" y="21171"/>
                </a:moveTo>
                <a:cubicBezTo>
                  <a:pt x="6072" y="21171"/>
                  <a:pt x="6049" y="21218"/>
                  <a:pt x="6049" y="21275"/>
                </a:cubicBezTo>
                <a:lnTo>
                  <a:pt x="6049" y="21495"/>
                </a:lnTo>
                <a:cubicBezTo>
                  <a:pt x="6049" y="21553"/>
                  <a:pt x="6072" y="21600"/>
                  <a:pt x="6102" y="21600"/>
                </a:cubicBezTo>
                <a:cubicBezTo>
                  <a:pt x="6131" y="21600"/>
                  <a:pt x="6155" y="21553"/>
                  <a:pt x="6155" y="21495"/>
                </a:cubicBezTo>
                <a:lnTo>
                  <a:pt x="6155" y="21275"/>
                </a:lnTo>
                <a:cubicBezTo>
                  <a:pt x="6155" y="21218"/>
                  <a:pt x="6131" y="21171"/>
                  <a:pt x="6102" y="21171"/>
                </a:cubicBezTo>
                <a:close/>
                <a:moveTo>
                  <a:pt x="6416" y="21171"/>
                </a:moveTo>
                <a:cubicBezTo>
                  <a:pt x="6387" y="21171"/>
                  <a:pt x="6363" y="21218"/>
                  <a:pt x="6363" y="21275"/>
                </a:cubicBezTo>
                <a:lnTo>
                  <a:pt x="6363" y="21495"/>
                </a:lnTo>
                <a:cubicBezTo>
                  <a:pt x="6363" y="21553"/>
                  <a:pt x="6387" y="21600"/>
                  <a:pt x="6416" y="21600"/>
                </a:cubicBezTo>
                <a:cubicBezTo>
                  <a:pt x="6445" y="21600"/>
                  <a:pt x="6469" y="21553"/>
                  <a:pt x="6469" y="21495"/>
                </a:cubicBezTo>
                <a:lnTo>
                  <a:pt x="6469" y="21275"/>
                </a:lnTo>
                <a:cubicBezTo>
                  <a:pt x="6469" y="21218"/>
                  <a:pt x="6445" y="21171"/>
                  <a:pt x="6416" y="21171"/>
                </a:cubicBezTo>
                <a:close/>
                <a:moveTo>
                  <a:pt x="7266" y="21171"/>
                </a:moveTo>
                <a:cubicBezTo>
                  <a:pt x="7237" y="21171"/>
                  <a:pt x="7213" y="21218"/>
                  <a:pt x="7213" y="21275"/>
                </a:cubicBezTo>
                <a:lnTo>
                  <a:pt x="7213" y="21495"/>
                </a:lnTo>
                <a:cubicBezTo>
                  <a:pt x="7213" y="21553"/>
                  <a:pt x="7237" y="21600"/>
                  <a:pt x="7266" y="21600"/>
                </a:cubicBezTo>
                <a:cubicBezTo>
                  <a:pt x="7295" y="21600"/>
                  <a:pt x="7318" y="21553"/>
                  <a:pt x="7318" y="21495"/>
                </a:cubicBezTo>
                <a:lnTo>
                  <a:pt x="7318" y="21275"/>
                </a:lnTo>
                <a:cubicBezTo>
                  <a:pt x="7318" y="21218"/>
                  <a:pt x="7295" y="21171"/>
                  <a:pt x="7266" y="21171"/>
                </a:cubicBezTo>
                <a:close/>
                <a:moveTo>
                  <a:pt x="7580" y="21171"/>
                </a:moveTo>
                <a:cubicBezTo>
                  <a:pt x="7551" y="21171"/>
                  <a:pt x="7527" y="21218"/>
                  <a:pt x="7527" y="21275"/>
                </a:cubicBezTo>
                <a:lnTo>
                  <a:pt x="7527" y="21495"/>
                </a:lnTo>
                <a:cubicBezTo>
                  <a:pt x="7527" y="21553"/>
                  <a:pt x="7551" y="21600"/>
                  <a:pt x="7580" y="21600"/>
                </a:cubicBezTo>
                <a:cubicBezTo>
                  <a:pt x="7609" y="21600"/>
                  <a:pt x="7632" y="21553"/>
                  <a:pt x="7632" y="21495"/>
                </a:cubicBezTo>
                <a:lnTo>
                  <a:pt x="7632" y="21275"/>
                </a:lnTo>
                <a:cubicBezTo>
                  <a:pt x="7632" y="21218"/>
                  <a:pt x="7609" y="21171"/>
                  <a:pt x="7580" y="21171"/>
                </a:cubicBezTo>
                <a:close/>
                <a:moveTo>
                  <a:pt x="8429" y="21171"/>
                </a:moveTo>
                <a:cubicBezTo>
                  <a:pt x="8400" y="21171"/>
                  <a:pt x="8377" y="21218"/>
                  <a:pt x="8377" y="21275"/>
                </a:cubicBezTo>
                <a:lnTo>
                  <a:pt x="8377" y="21495"/>
                </a:lnTo>
                <a:cubicBezTo>
                  <a:pt x="8377" y="21553"/>
                  <a:pt x="8400" y="21600"/>
                  <a:pt x="8429" y="21600"/>
                </a:cubicBezTo>
                <a:cubicBezTo>
                  <a:pt x="8458" y="21600"/>
                  <a:pt x="8482" y="21553"/>
                  <a:pt x="8482" y="21495"/>
                </a:cubicBezTo>
                <a:lnTo>
                  <a:pt x="8482" y="21275"/>
                </a:lnTo>
                <a:cubicBezTo>
                  <a:pt x="8482" y="21218"/>
                  <a:pt x="8458" y="21171"/>
                  <a:pt x="8429" y="21171"/>
                </a:cubicBezTo>
                <a:close/>
                <a:moveTo>
                  <a:pt x="8744" y="21171"/>
                </a:moveTo>
                <a:cubicBezTo>
                  <a:pt x="8714" y="21171"/>
                  <a:pt x="8691" y="21218"/>
                  <a:pt x="8691" y="21275"/>
                </a:cubicBezTo>
                <a:lnTo>
                  <a:pt x="8691" y="21495"/>
                </a:lnTo>
                <a:cubicBezTo>
                  <a:pt x="8691" y="21553"/>
                  <a:pt x="8714" y="21600"/>
                  <a:pt x="8744" y="21600"/>
                </a:cubicBezTo>
                <a:cubicBezTo>
                  <a:pt x="8773" y="21600"/>
                  <a:pt x="8796" y="21553"/>
                  <a:pt x="8796" y="21495"/>
                </a:cubicBezTo>
                <a:lnTo>
                  <a:pt x="8796" y="21275"/>
                </a:lnTo>
                <a:cubicBezTo>
                  <a:pt x="8796" y="21218"/>
                  <a:pt x="8773" y="21171"/>
                  <a:pt x="8744" y="21171"/>
                </a:cubicBezTo>
                <a:close/>
                <a:moveTo>
                  <a:pt x="9593" y="21171"/>
                </a:moveTo>
                <a:cubicBezTo>
                  <a:pt x="9564" y="21171"/>
                  <a:pt x="9540" y="21218"/>
                  <a:pt x="9540" y="21275"/>
                </a:cubicBezTo>
                <a:lnTo>
                  <a:pt x="9540" y="21495"/>
                </a:lnTo>
                <a:cubicBezTo>
                  <a:pt x="9540" y="21553"/>
                  <a:pt x="9564" y="21600"/>
                  <a:pt x="9593" y="21600"/>
                </a:cubicBezTo>
                <a:cubicBezTo>
                  <a:pt x="9622" y="21600"/>
                  <a:pt x="9646" y="21553"/>
                  <a:pt x="9646" y="21495"/>
                </a:cubicBezTo>
                <a:lnTo>
                  <a:pt x="9646" y="21275"/>
                </a:lnTo>
                <a:cubicBezTo>
                  <a:pt x="9646" y="21218"/>
                  <a:pt x="9622" y="21171"/>
                  <a:pt x="9593" y="21171"/>
                </a:cubicBezTo>
                <a:close/>
                <a:moveTo>
                  <a:pt x="9908" y="21171"/>
                </a:moveTo>
                <a:cubicBezTo>
                  <a:pt x="9879" y="21171"/>
                  <a:pt x="9855" y="21218"/>
                  <a:pt x="9855" y="21275"/>
                </a:cubicBezTo>
                <a:lnTo>
                  <a:pt x="9855" y="21495"/>
                </a:lnTo>
                <a:cubicBezTo>
                  <a:pt x="9855" y="21553"/>
                  <a:pt x="9879" y="21600"/>
                  <a:pt x="9908" y="21600"/>
                </a:cubicBezTo>
                <a:cubicBezTo>
                  <a:pt x="9937" y="21600"/>
                  <a:pt x="9961" y="21553"/>
                  <a:pt x="9961" y="21495"/>
                </a:cubicBezTo>
                <a:lnTo>
                  <a:pt x="9961" y="21275"/>
                </a:lnTo>
                <a:cubicBezTo>
                  <a:pt x="9961" y="21218"/>
                  <a:pt x="9937" y="21171"/>
                  <a:pt x="9908" y="21171"/>
                </a:cubicBezTo>
                <a:close/>
                <a:moveTo>
                  <a:pt x="10758" y="21171"/>
                </a:moveTo>
                <a:cubicBezTo>
                  <a:pt x="10728" y="21171"/>
                  <a:pt x="10705" y="21218"/>
                  <a:pt x="10705" y="21275"/>
                </a:cubicBezTo>
                <a:lnTo>
                  <a:pt x="10705" y="21495"/>
                </a:lnTo>
                <a:cubicBezTo>
                  <a:pt x="10705" y="21553"/>
                  <a:pt x="10728" y="21600"/>
                  <a:pt x="10758" y="21600"/>
                </a:cubicBezTo>
                <a:cubicBezTo>
                  <a:pt x="10787" y="21600"/>
                  <a:pt x="10810" y="21553"/>
                  <a:pt x="10810" y="21495"/>
                </a:cubicBezTo>
                <a:lnTo>
                  <a:pt x="10810" y="21275"/>
                </a:lnTo>
                <a:cubicBezTo>
                  <a:pt x="10810" y="21218"/>
                  <a:pt x="10787" y="21171"/>
                  <a:pt x="10758" y="21171"/>
                </a:cubicBezTo>
                <a:close/>
                <a:moveTo>
                  <a:pt x="11072" y="21171"/>
                </a:moveTo>
                <a:cubicBezTo>
                  <a:pt x="11043" y="21171"/>
                  <a:pt x="11019" y="21218"/>
                  <a:pt x="11019" y="21275"/>
                </a:cubicBezTo>
                <a:lnTo>
                  <a:pt x="11019" y="21495"/>
                </a:lnTo>
                <a:cubicBezTo>
                  <a:pt x="11019" y="21553"/>
                  <a:pt x="11043" y="21600"/>
                  <a:pt x="11072" y="21600"/>
                </a:cubicBezTo>
                <a:cubicBezTo>
                  <a:pt x="11101" y="21600"/>
                  <a:pt x="11125" y="21553"/>
                  <a:pt x="11125" y="21495"/>
                </a:cubicBezTo>
                <a:lnTo>
                  <a:pt x="11125" y="21275"/>
                </a:lnTo>
                <a:cubicBezTo>
                  <a:pt x="11125" y="21218"/>
                  <a:pt x="11101" y="21171"/>
                  <a:pt x="11072" y="21171"/>
                </a:cubicBezTo>
                <a:close/>
                <a:moveTo>
                  <a:pt x="11922" y="21171"/>
                </a:moveTo>
                <a:cubicBezTo>
                  <a:pt x="11893" y="21171"/>
                  <a:pt x="11869" y="21218"/>
                  <a:pt x="11869" y="21275"/>
                </a:cubicBezTo>
                <a:lnTo>
                  <a:pt x="11869" y="21495"/>
                </a:lnTo>
                <a:cubicBezTo>
                  <a:pt x="11869" y="21553"/>
                  <a:pt x="11893" y="21600"/>
                  <a:pt x="11922" y="21600"/>
                </a:cubicBezTo>
                <a:cubicBezTo>
                  <a:pt x="11951" y="21600"/>
                  <a:pt x="11974" y="21553"/>
                  <a:pt x="11974" y="21495"/>
                </a:cubicBezTo>
                <a:lnTo>
                  <a:pt x="11974" y="21275"/>
                </a:lnTo>
                <a:cubicBezTo>
                  <a:pt x="11974" y="21218"/>
                  <a:pt x="11951" y="21171"/>
                  <a:pt x="11922" y="21171"/>
                </a:cubicBezTo>
                <a:close/>
                <a:moveTo>
                  <a:pt x="12236" y="21171"/>
                </a:moveTo>
                <a:cubicBezTo>
                  <a:pt x="12207" y="21171"/>
                  <a:pt x="12183" y="21218"/>
                  <a:pt x="12183" y="21275"/>
                </a:cubicBezTo>
                <a:lnTo>
                  <a:pt x="12183" y="21495"/>
                </a:lnTo>
                <a:cubicBezTo>
                  <a:pt x="12183" y="21553"/>
                  <a:pt x="12207" y="21600"/>
                  <a:pt x="12236" y="21600"/>
                </a:cubicBezTo>
                <a:cubicBezTo>
                  <a:pt x="12265" y="21600"/>
                  <a:pt x="12288" y="21553"/>
                  <a:pt x="12288" y="21495"/>
                </a:cubicBezTo>
                <a:lnTo>
                  <a:pt x="12288" y="21275"/>
                </a:lnTo>
                <a:cubicBezTo>
                  <a:pt x="12288" y="21218"/>
                  <a:pt x="12265" y="21171"/>
                  <a:pt x="12236" y="21171"/>
                </a:cubicBezTo>
                <a:close/>
                <a:moveTo>
                  <a:pt x="13085" y="21171"/>
                </a:moveTo>
                <a:cubicBezTo>
                  <a:pt x="13056" y="21171"/>
                  <a:pt x="13032" y="21218"/>
                  <a:pt x="13032" y="21275"/>
                </a:cubicBezTo>
                <a:lnTo>
                  <a:pt x="13032" y="21495"/>
                </a:lnTo>
                <a:cubicBezTo>
                  <a:pt x="13032" y="21553"/>
                  <a:pt x="13056" y="21600"/>
                  <a:pt x="13085" y="21600"/>
                </a:cubicBezTo>
                <a:cubicBezTo>
                  <a:pt x="13114" y="21600"/>
                  <a:pt x="13138" y="21553"/>
                  <a:pt x="13138" y="21495"/>
                </a:cubicBezTo>
                <a:lnTo>
                  <a:pt x="13138" y="21275"/>
                </a:lnTo>
                <a:cubicBezTo>
                  <a:pt x="13138" y="21218"/>
                  <a:pt x="13114" y="21171"/>
                  <a:pt x="13085" y="21171"/>
                </a:cubicBezTo>
                <a:close/>
                <a:moveTo>
                  <a:pt x="13399" y="21171"/>
                </a:moveTo>
                <a:cubicBezTo>
                  <a:pt x="13370" y="21171"/>
                  <a:pt x="13348" y="21218"/>
                  <a:pt x="13348" y="21275"/>
                </a:cubicBezTo>
                <a:lnTo>
                  <a:pt x="13348" y="21495"/>
                </a:lnTo>
                <a:cubicBezTo>
                  <a:pt x="13348" y="21553"/>
                  <a:pt x="13370" y="21600"/>
                  <a:pt x="13399" y="21600"/>
                </a:cubicBezTo>
                <a:cubicBezTo>
                  <a:pt x="13428" y="21600"/>
                  <a:pt x="13452" y="21553"/>
                  <a:pt x="13452" y="21495"/>
                </a:cubicBezTo>
                <a:lnTo>
                  <a:pt x="13452" y="21275"/>
                </a:lnTo>
                <a:cubicBezTo>
                  <a:pt x="13452" y="21218"/>
                  <a:pt x="13428" y="21171"/>
                  <a:pt x="13399" y="21171"/>
                </a:cubicBezTo>
                <a:close/>
                <a:moveTo>
                  <a:pt x="14249" y="21171"/>
                </a:moveTo>
                <a:cubicBezTo>
                  <a:pt x="14220" y="21171"/>
                  <a:pt x="14196" y="21218"/>
                  <a:pt x="14196" y="21275"/>
                </a:cubicBezTo>
                <a:lnTo>
                  <a:pt x="14196" y="21495"/>
                </a:lnTo>
                <a:cubicBezTo>
                  <a:pt x="14196" y="21553"/>
                  <a:pt x="14220" y="21600"/>
                  <a:pt x="14249" y="21600"/>
                </a:cubicBezTo>
                <a:cubicBezTo>
                  <a:pt x="14278" y="21600"/>
                  <a:pt x="14302" y="21553"/>
                  <a:pt x="14302" y="21495"/>
                </a:cubicBezTo>
                <a:lnTo>
                  <a:pt x="14302" y="21275"/>
                </a:lnTo>
                <a:cubicBezTo>
                  <a:pt x="14302" y="21218"/>
                  <a:pt x="14278" y="21171"/>
                  <a:pt x="14249" y="21171"/>
                </a:cubicBezTo>
                <a:close/>
                <a:moveTo>
                  <a:pt x="14564" y="21171"/>
                </a:moveTo>
                <a:cubicBezTo>
                  <a:pt x="14535" y="21171"/>
                  <a:pt x="14511" y="21218"/>
                  <a:pt x="14511" y="21275"/>
                </a:cubicBezTo>
                <a:lnTo>
                  <a:pt x="14511" y="21495"/>
                </a:lnTo>
                <a:cubicBezTo>
                  <a:pt x="14511" y="21553"/>
                  <a:pt x="14535" y="21600"/>
                  <a:pt x="14564" y="21600"/>
                </a:cubicBezTo>
                <a:cubicBezTo>
                  <a:pt x="14593" y="21600"/>
                  <a:pt x="14617" y="21553"/>
                  <a:pt x="14617" y="21495"/>
                </a:cubicBezTo>
                <a:lnTo>
                  <a:pt x="14617" y="21275"/>
                </a:lnTo>
                <a:cubicBezTo>
                  <a:pt x="14617" y="21218"/>
                  <a:pt x="14593" y="21171"/>
                  <a:pt x="14564" y="21171"/>
                </a:cubicBezTo>
                <a:close/>
                <a:moveTo>
                  <a:pt x="15413" y="21171"/>
                </a:moveTo>
                <a:cubicBezTo>
                  <a:pt x="15384" y="21171"/>
                  <a:pt x="15360" y="21218"/>
                  <a:pt x="15360" y="21275"/>
                </a:cubicBezTo>
                <a:lnTo>
                  <a:pt x="15360" y="21495"/>
                </a:lnTo>
                <a:cubicBezTo>
                  <a:pt x="15360" y="21553"/>
                  <a:pt x="15384" y="21600"/>
                  <a:pt x="15413" y="21600"/>
                </a:cubicBezTo>
                <a:cubicBezTo>
                  <a:pt x="15442" y="21600"/>
                  <a:pt x="15465" y="21553"/>
                  <a:pt x="15465" y="21495"/>
                </a:cubicBezTo>
                <a:lnTo>
                  <a:pt x="15465" y="21275"/>
                </a:lnTo>
                <a:cubicBezTo>
                  <a:pt x="15465" y="21218"/>
                  <a:pt x="15442" y="21171"/>
                  <a:pt x="15413" y="21171"/>
                </a:cubicBezTo>
                <a:close/>
                <a:moveTo>
                  <a:pt x="15728" y="21171"/>
                </a:moveTo>
                <a:cubicBezTo>
                  <a:pt x="15699" y="21171"/>
                  <a:pt x="15675" y="21218"/>
                  <a:pt x="15675" y="21275"/>
                </a:cubicBezTo>
                <a:lnTo>
                  <a:pt x="15675" y="21495"/>
                </a:lnTo>
                <a:cubicBezTo>
                  <a:pt x="15675" y="21553"/>
                  <a:pt x="15699" y="21600"/>
                  <a:pt x="15728" y="21600"/>
                </a:cubicBezTo>
                <a:cubicBezTo>
                  <a:pt x="15757" y="21600"/>
                  <a:pt x="15781" y="21553"/>
                  <a:pt x="15781" y="21495"/>
                </a:cubicBezTo>
                <a:lnTo>
                  <a:pt x="15781" y="21275"/>
                </a:lnTo>
                <a:cubicBezTo>
                  <a:pt x="15781" y="21218"/>
                  <a:pt x="15757" y="21171"/>
                  <a:pt x="15728" y="21171"/>
                </a:cubicBezTo>
                <a:close/>
                <a:moveTo>
                  <a:pt x="16578" y="21171"/>
                </a:moveTo>
                <a:cubicBezTo>
                  <a:pt x="16549" y="21171"/>
                  <a:pt x="16525" y="21218"/>
                  <a:pt x="16525" y="21275"/>
                </a:cubicBezTo>
                <a:lnTo>
                  <a:pt x="16525" y="21495"/>
                </a:lnTo>
                <a:cubicBezTo>
                  <a:pt x="16525" y="21553"/>
                  <a:pt x="16549" y="21600"/>
                  <a:pt x="16578" y="21600"/>
                </a:cubicBezTo>
                <a:cubicBezTo>
                  <a:pt x="16607" y="21600"/>
                  <a:pt x="16630" y="21553"/>
                  <a:pt x="16630" y="21495"/>
                </a:cubicBezTo>
                <a:lnTo>
                  <a:pt x="16630" y="21275"/>
                </a:lnTo>
                <a:cubicBezTo>
                  <a:pt x="16630" y="21218"/>
                  <a:pt x="16607" y="21171"/>
                  <a:pt x="16578" y="21171"/>
                </a:cubicBezTo>
                <a:close/>
                <a:moveTo>
                  <a:pt x="16892" y="21171"/>
                </a:moveTo>
                <a:cubicBezTo>
                  <a:pt x="16863" y="21171"/>
                  <a:pt x="16839" y="21218"/>
                  <a:pt x="16839" y="21275"/>
                </a:cubicBezTo>
                <a:lnTo>
                  <a:pt x="16839" y="21495"/>
                </a:lnTo>
                <a:cubicBezTo>
                  <a:pt x="16839" y="21553"/>
                  <a:pt x="16863" y="21600"/>
                  <a:pt x="16892" y="21600"/>
                </a:cubicBezTo>
                <a:cubicBezTo>
                  <a:pt x="16921" y="21600"/>
                  <a:pt x="16944" y="21553"/>
                  <a:pt x="16944" y="21495"/>
                </a:cubicBezTo>
                <a:lnTo>
                  <a:pt x="16944" y="21275"/>
                </a:lnTo>
                <a:cubicBezTo>
                  <a:pt x="16944" y="21218"/>
                  <a:pt x="16921" y="21171"/>
                  <a:pt x="16892" y="21171"/>
                </a:cubicBezTo>
                <a:close/>
                <a:moveTo>
                  <a:pt x="17741" y="21171"/>
                </a:moveTo>
                <a:cubicBezTo>
                  <a:pt x="17712" y="21171"/>
                  <a:pt x="17689" y="21218"/>
                  <a:pt x="17689" y="21275"/>
                </a:cubicBezTo>
                <a:lnTo>
                  <a:pt x="17689" y="21495"/>
                </a:lnTo>
                <a:cubicBezTo>
                  <a:pt x="17689" y="21553"/>
                  <a:pt x="17712" y="21600"/>
                  <a:pt x="17741" y="21600"/>
                </a:cubicBezTo>
                <a:cubicBezTo>
                  <a:pt x="17770" y="21600"/>
                  <a:pt x="17794" y="21553"/>
                  <a:pt x="17794" y="21495"/>
                </a:cubicBezTo>
                <a:lnTo>
                  <a:pt x="17794" y="21275"/>
                </a:lnTo>
                <a:cubicBezTo>
                  <a:pt x="17794" y="21218"/>
                  <a:pt x="17770" y="21171"/>
                  <a:pt x="17741" y="21171"/>
                </a:cubicBezTo>
                <a:close/>
                <a:moveTo>
                  <a:pt x="18055" y="21171"/>
                </a:moveTo>
                <a:cubicBezTo>
                  <a:pt x="18026" y="21171"/>
                  <a:pt x="18002" y="21218"/>
                  <a:pt x="18002" y="21275"/>
                </a:cubicBezTo>
                <a:lnTo>
                  <a:pt x="18002" y="21495"/>
                </a:lnTo>
                <a:cubicBezTo>
                  <a:pt x="18002" y="21553"/>
                  <a:pt x="18026" y="21600"/>
                  <a:pt x="18055" y="21600"/>
                </a:cubicBezTo>
                <a:cubicBezTo>
                  <a:pt x="18085" y="21600"/>
                  <a:pt x="18108" y="21553"/>
                  <a:pt x="18108" y="21495"/>
                </a:cubicBezTo>
                <a:lnTo>
                  <a:pt x="18108" y="21275"/>
                </a:lnTo>
                <a:cubicBezTo>
                  <a:pt x="18108" y="21218"/>
                  <a:pt x="18085" y="21171"/>
                  <a:pt x="18055" y="21171"/>
                </a:cubicBezTo>
                <a:close/>
                <a:moveTo>
                  <a:pt x="18905" y="21171"/>
                </a:moveTo>
                <a:cubicBezTo>
                  <a:pt x="18876" y="21171"/>
                  <a:pt x="18852" y="21218"/>
                  <a:pt x="18852" y="21275"/>
                </a:cubicBezTo>
                <a:lnTo>
                  <a:pt x="18852" y="21495"/>
                </a:lnTo>
                <a:cubicBezTo>
                  <a:pt x="18852" y="21553"/>
                  <a:pt x="18876" y="21600"/>
                  <a:pt x="18905" y="21600"/>
                </a:cubicBezTo>
                <a:cubicBezTo>
                  <a:pt x="18934" y="21600"/>
                  <a:pt x="18958" y="21553"/>
                  <a:pt x="18958" y="21495"/>
                </a:cubicBezTo>
                <a:lnTo>
                  <a:pt x="18958" y="21275"/>
                </a:lnTo>
                <a:cubicBezTo>
                  <a:pt x="18958" y="21218"/>
                  <a:pt x="18934" y="21171"/>
                  <a:pt x="18905" y="21171"/>
                </a:cubicBezTo>
                <a:close/>
                <a:moveTo>
                  <a:pt x="19220" y="21171"/>
                </a:moveTo>
                <a:cubicBezTo>
                  <a:pt x="19191" y="21171"/>
                  <a:pt x="19167" y="21218"/>
                  <a:pt x="19167" y="21275"/>
                </a:cubicBezTo>
                <a:lnTo>
                  <a:pt x="19167" y="21495"/>
                </a:lnTo>
                <a:cubicBezTo>
                  <a:pt x="19167" y="21553"/>
                  <a:pt x="19191" y="21600"/>
                  <a:pt x="19220" y="21600"/>
                </a:cubicBezTo>
                <a:cubicBezTo>
                  <a:pt x="19249" y="21600"/>
                  <a:pt x="19273" y="21553"/>
                  <a:pt x="19273" y="21495"/>
                </a:cubicBezTo>
                <a:lnTo>
                  <a:pt x="19273" y="21275"/>
                </a:lnTo>
                <a:cubicBezTo>
                  <a:pt x="19273" y="21218"/>
                  <a:pt x="19249" y="21171"/>
                  <a:pt x="19220" y="21171"/>
                </a:cubicBezTo>
                <a:close/>
                <a:moveTo>
                  <a:pt x="20069" y="21171"/>
                </a:moveTo>
                <a:cubicBezTo>
                  <a:pt x="20040" y="21171"/>
                  <a:pt x="20016" y="21218"/>
                  <a:pt x="20016" y="21275"/>
                </a:cubicBezTo>
                <a:lnTo>
                  <a:pt x="20016" y="21495"/>
                </a:lnTo>
                <a:cubicBezTo>
                  <a:pt x="20016" y="21553"/>
                  <a:pt x="20040" y="21600"/>
                  <a:pt x="20069" y="21600"/>
                </a:cubicBezTo>
                <a:cubicBezTo>
                  <a:pt x="20099" y="21600"/>
                  <a:pt x="20122" y="21553"/>
                  <a:pt x="20122" y="21495"/>
                </a:cubicBezTo>
                <a:lnTo>
                  <a:pt x="20122" y="21275"/>
                </a:lnTo>
                <a:cubicBezTo>
                  <a:pt x="20122" y="21218"/>
                  <a:pt x="20099" y="21171"/>
                  <a:pt x="20069" y="21171"/>
                </a:cubicBezTo>
                <a:close/>
                <a:moveTo>
                  <a:pt x="20384" y="21171"/>
                </a:moveTo>
                <a:cubicBezTo>
                  <a:pt x="20355" y="21171"/>
                  <a:pt x="20331" y="21218"/>
                  <a:pt x="20331" y="21275"/>
                </a:cubicBezTo>
                <a:lnTo>
                  <a:pt x="20331" y="21495"/>
                </a:lnTo>
                <a:cubicBezTo>
                  <a:pt x="20331" y="21553"/>
                  <a:pt x="20355" y="21600"/>
                  <a:pt x="20384" y="21600"/>
                </a:cubicBezTo>
                <a:cubicBezTo>
                  <a:pt x="20413" y="21600"/>
                  <a:pt x="20436" y="21553"/>
                  <a:pt x="20436" y="21495"/>
                </a:cubicBezTo>
                <a:lnTo>
                  <a:pt x="20436" y="21275"/>
                </a:lnTo>
                <a:cubicBezTo>
                  <a:pt x="20436" y="21218"/>
                  <a:pt x="20413" y="21171"/>
                  <a:pt x="20384" y="21171"/>
                </a:cubicBezTo>
                <a:close/>
                <a:moveTo>
                  <a:pt x="21234" y="21171"/>
                </a:moveTo>
                <a:cubicBezTo>
                  <a:pt x="21204" y="21171"/>
                  <a:pt x="21181" y="21218"/>
                  <a:pt x="21181" y="21275"/>
                </a:cubicBezTo>
                <a:lnTo>
                  <a:pt x="21181" y="21495"/>
                </a:lnTo>
                <a:cubicBezTo>
                  <a:pt x="21181" y="21553"/>
                  <a:pt x="21204" y="21600"/>
                  <a:pt x="21234" y="21600"/>
                </a:cubicBezTo>
                <a:cubicBezTo>
                  <a:pt x="21263" y="21600"/>
                  <a:pt x="21285" y="21553"/>
                  <a:pt x="21285" y="21495"/>
                </a:cubicBezTo>
                <a:lnTo>
                  <a:pt x="21285" y="21275"/>
                </a:lnTo>
                <a:cubicBezTo>
                  <a:pt x="21285" y="21218"/>
                  <a:pt x="21263" y="21171"/>
                  <a:pt x="21234" y="21171"/>
                </a:cubicBezTo>
                <a:close/>
                <a:moveTo>
                  <a:pt x="21547" y="21171"/>
                </a:moveTo>
                <a:cubicBezTo>
                  <a:pt x="21518" y="21171"/>
                  <a:pt x="21495" y="21218"/>
                  <a:pt x="21495" y="21275"/>
                </a:cubicBezTo>
                <a:lnTo>
                  <a:pt x="21495" y="21495"/>
                </a:lnTo>
                <a:cubicBezTo>
                  <a:pt x="21495" y="21553"/>
                  <a:pt x="21518" y="21600"/>
                  <a:pt x="21547" y="21600"/>
                </a:cubicBezTo>
                <a:cubicBezTo>
                  <a:pt x="21576" y="21600"/>
                  <a:pt x="21600" y="21553"/>
                  <a:pt x="21600" y="21495"/>
                </a:cubicBezTo>
                <a:lnTo>
                  <a:pt x="21600" y="21275"/>
                </a:lnTo>
                <a:cubicBezTo>
                  <a:pt x="21600" y="21218"/>
                  <a:pt x="21576" y="21171"/>
                  <a:pt x="21547" y="21171"/>
                </a:cubicBezTo>
                <a:close/>
              </a:path>
            </a:pathLst>
          </a:custGeom>
          <a:gradFill>
            <a:gsLst>
              <a:gs pos="845">
                <a:srgbClr val="E8E9F0">
                  <a:alpha val="49711"/>
                </a:srgbClr>
              </a:gs>
              <a:gs pos="24764">
                <a:srgbClr val="F4F4F8">
                  <a:alpha val="49711"/>
                </a:srgbClr>
              </a:gs>
              <a:gs pos="34398">
                <a:srgbClr val="FFFFFF">
                  <a:alpha val="49711"/>
                </a:srgbClr>
              </a:gs>
            </a:gsLst>
            <a:path>
              <a:fillToRect l="31295" t="-9993" r="68704" b="109993"/>
            </a:path>
          </a:gradFill>
          <a:ln w="12700">
            <a:miter lim="400000"/>
          </a:ln>
        </p:spPr>
        <p:txBody>
          <a:bodyPr lIns="45719" rIns="45719" anchor="ctr"/>
          <a:lstStyle/>
          <a:p>
            <a:pPr defTabSz="914400">
              <a:lnSpc>
                <a:spcPct val="100000"/>
              </a:lnSpc>
              <a:buClrTx/>
              <a:defRPr sz="1800" baseline="0"/>
            </a:pPr>
            <a:endParaRPr/>
          </a:p>
        </p:txBody>
      </p:sp>
      <p:sp>
        <p:nvSpPr>
          <p:cNvPr id="1299" name="zavorka"/>
          <p:cNvSpPr/>
          <p:nvPr/>
        </p:nvSpPr>
        <p:spPr>
          <a:xfrm>
            <a:off x="2440304" y="5762142"/>
            <a:ext cx="5058569" cy="35238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66" y="9394"/>
                </a:moveTo>
                <a:cubicBezTo>
                  <a:pt x="20112" y="9394"/>
                  <a:pt x="19902" y="9139"/>
                  <a:pt x="19902" y="8631"/>
                </a:cubicBezTo>
                <a:cubicBezTo>
                  <a:pt x="19902" y="8516"/>
                  <a:pt x="19902" y="8422"/>
                  <a:pt x="19918" y="8308"/>
                </a:cubicBezTo>
                <a:lnTo>
                  <a:pt x="20498" y="4224"/>
                </a:lnTo>
                <a:cubicBezTo>
                  <a:pt x="20546" y="3878"/>
                  <a:pt x="20577" y="3532"/>
                  <a:pt x="20577" y="3209"/>
                </a:cubicBezTo>
                <a:cubicBezTo>
                  <a:pt x="20577" y="1223"/>
                  <a:pt x="19646" y="0"/>
                  <a:pt x="18053" y="0"/>
                </a:cubicBezTo>
                <a:lnTo>
                  <a:pt x="6553" y="0"/>
                </a:lnTo>
                <a:cubicBezTo>
                  <a:pt x="5476" y="0"/>
                  <a:pt x="4672" y="306"/>
                  <a:pt x="4089" y="966"/>
                </a:cubicBezTo>
                <a:cubicBezTo>
                  <a:pt x="3507" y="1627"/>
                  <a:pt x="3145" y="2642"/>
                  <a:pt x="2952" y="4061"/>
                </a:cubicBezTo>
                <a:lnTo>
                  <a:pt x="2356" y="8308"/>
                </a:lnTo>
                <a:cubicBezTo>
                  <a:pt x="2300" y="8677"/>
                  <a:pt x="2195" y="8948"/>
                  <a:pt x="2051" y="9127"/>
                </a:cubicBezTo>
                <a:cubicBezTo>
                  <a:pt x="1906" y="9307"/>
                  <a:pt x="1721" y="9394"/>
                  <a:pt x="1504" y="9394"/>
                </a:cubicBezTo>
                <a:lnTo>
                  <a:pt x="386" y="9394"/>
                </a:lnTo>
                <a:lnTo>
                  <a:pt x="0" y="12209"/>
                </a:lnTo>
                <a:lnTo>
                  <a:pt x="1118" y="12209"/>
                </a:lnTo>
                <a:cubicBezTo>
                  <a:pt x="1473" y="12209"/>
                  <a:pt x="1682" y="12463"/>
                  <a:pt x="1682" y="12969"/>
                </a:cubicBezTo>
                <a:cubicBezTo>
                  <a:pt x="1682" y="13084"/>
                  <a:pt x="1682" y="13178"/>
                  <a:pt x="1666" y="13292"/>
                </a:cubicBezTo>
                <a:lnTo>
                  <a:pt x="1102" y="17376"/>
                </a:lnTo>
                <a:cubicBezTo>
                  <a:pt x="1054" y="17745"/>
                  <a:pt x="1023" y="18068"/>
                  <a:pt x="1023" y="18391"/>
                </a:cubicBezTo>
                <a:cubicBezTo>
                  <a:pt x="1023" y="20377"/>
                  <a:pt x="1938" y="21600"/>
                  <a:pt x="3547" y="21600"/>
                </a:cubicBezTo>
                <a:lnTo>
                  <a:pt x="15047" y="21600"/>
                </a:lnTo>
                <a:cubicBezTo>
                  <a:pt x="16116" y="21600"/>
                  <a:pt x="16916" y="21294"/>
                  <a:pt x="17497" y="20634"/>
                </a:cubicBezTo>
                <a:cubicBezTo>
                  <a:pt x="18077" y="19973"/>
                  <a:pt x="18439" y="18958"/>
                  <a:pt x="18632" y="17539"/>
                </a:cubicBezTo>
                <a:lnTo>
                  <a:pt x="19244" y="13292"/>
                </a:lnTo>
                <a:cubicBezTo>
                  <a:pt x="19291" y="12923"/>
                  <a:pt x="19392" y="12652"/>
                  <a:pt x="19537" y="12473"/>
                </a:cubicBezTo>
                <a:cubicBezTo>
                  <a:pt x="19682" y="12293"/>
                  <a:pt x="19871" y="12206"/>
                  <a:pt x="20096" y="12206"/>
                </a:cubicBezTo>
                <a:lnTo>
                  <a:pt x="21198" y="12206"/>
                </a:lnTo>
                <a:lnTo>
                  <a:pt x="21600" y="9391"/>
                </a:lnTo>
                <a:lnTo>
                  <a:pt x="20466" y="9391"/>
                </a:lnTo>
                <a:lnTo>
                  <a:pt x="20466" y="9394"/>
                </a:lnTo>
                <a:close/>
              </a:path>
            </a:pathLst>
          </a:custGeom>
          <a:solidFill>
            <a:srgbClr val="DDFDF5"/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 defTabSz="825500">
              <a:lnSpc>
                <a:spcPct val="100000"/>
              </a:lnSpc>
              <a:defRPr sz="3200" baseline="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1300" name="Obrázek"/>
          <p:cNvSpPr>
            <a:spLocks noGrp="1"/>
          </p:cNvSpPr>
          <p:nvPr>
            <p:ph type="pic" sz="quarter" idx="21"/>
          </p:nvPr>
        </p:nvSpPr>
        <p:spPr>
          <a:xfrm>
            <a:off x="2292949" y="4098513"/>
            <a:ext cx="5439750" cy="6908773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1301" name="Tvar"/>
          <p:cNvSpPr/>
          <p:nvPr/>
        </p:nvSpPr>
        <p:spPr>
          <a:xfrm>
            <a:off x="1661554" y="7154697"/>
            <a:ext cx="6702588" cy="39952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532" y="0"/>
                </a:moveTo>
                <a:cubicBezTo>
                  <a:pt x="17532" y="12"/>
                  <a:pt x="17532" y="23"/>
                  <a:pt x="17532" y="35"/>
                </a:cubicBezTo>
                <a:cubicBezTo>
                  <a:pt x="17532" y="484"/>
                  <a:pt x="17690" y="709"/>
                  <a:pt x="17957" y="709"/>
                </a:cubicBezTo>
                <a:lnTo>
                  <a:pt x="17957" y="707"/>
                </a:lnTo>
                <a:lnTo>
                  <a:pt x="18813" y="707"/>
                </a:lnTo>
                <a:lnTo>
                  <a:pt x="18510" y="3189"/>
                </a:lnTo>
                <a:lnTo>
                  <a:pt x="17678" y="3189"/>
                </a:lnTo>
                <a:cubicBezTo>
                  <a:pt x="17508" y="3189"/>
                  <a:pt x="17365" y="3266"/>
                  <a:pt x="17256" y="3424"/>
                </a:cubicBezTo>
                <a:cubicBezTo>
                  <a:pt x="17146" y="3582"/>
                  <a:pt x="17070" y="3821"/>
                  <a:pt x="17034" y="4147"/>
                </a:cubicBezTo>
                <a:lnTo>
                  <a:pt x="16573" y="7892"/>
                </a:lnTo>
                <a:cubicBezTo>
                  <a:pt x="16427" y="9144"/>
                  <a:pt x="16154" y="10040"/>
                  <a:pt x="15716" y="10622"/>
                </a:cubicBezTo>
                <a:cubicBezTo>
                  <a:pt x="15277" y="11205"/>
                  <a:pt x="14674" y="11475"/>
                  <a:pt x="13867" y="11475"/>
                </a:cubicBezTo>
                <a:lnTo>
                  <a:pt x="5188" y="11475"/>
                </a:lnTo>
                <a:cubicBezTo>
                  <a:pt x="3974" y="11475"/>
                  <a:pt x="3283" y="10396"/>
                  <a:pt x="3283" y="8644"/>
                </a:cubicBezTo>
                <a:cubicBezTo>
                  <a:pt x="3283" y="8359"/>
                  <a:pt x="3307" y="8074"/>
                  <a:pt x="3343" y="7749"/>
                </a:cubicBezTo>
                <a:lnTo>
                  <a:pt x="3768" y="4147"/>
                </a:lnTo>
                <a:cubicBezTo>
                  <a:pt x="3780" y="4046"/>
                  <a:pt x="3780" y="3964"/>
                  <a:pt x="3780" y="3863"/>
                </a:cubicBezTo>
                <a:cubicBezTo>
                  <a:pt x="3780" y="3416"/>
                  <a:pt x="3622" y="3192"/>
                  <a:pt x="3355" y="3192"/>
                </a:cubicBezTo>
                <a:lnTo>
                  <a:pt x="2511" y="3192"/>
                </a:lnTo>
                <a:lnTo>
                  <a:pt x="2803" y="709"/>
                </a:lnTo>
                <a:lnTo>
                  <a:pt x="3646" y="709"/>
                </a:lnTo>
                <a:cubicBezTo>
                  <a:pt x="3810" y="709"/>
                  <a:pt x="3950" y="632"/>
                  <a:pt x="4059" y="474"/>
                </a:cubicBezTo>
                <a:cubicBezTo>
                  <a:pt x="4138" y="359"/>
                  <a:pt x="4200" y="201"/>
                  <a:pt x="4246" y="0"/>
                </a:cubicBez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17532" y="0"/>
                </a:ln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 defTabSz="825500">
              <a:lnSpc>
                <a:spcPct val="100000"/>
              </a:lnSpc>
              <a:defRPr sz="3200" baseline="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1302" name="Zaoblený obdélník"/>
          <p:cNvSpPr/>
          <p:nvPr/>
        </p:nvSpPr>
        <p:spPr>
          <a:xfrm>
            <a:off x="13339964" y="7910533"/>
            <a:ext cx="10494984" cy="7030484"/>
          </a:xfrm>
          <a:prstGeom prst="roundRect">
            <a:avLst>
              <a:gd name="adj" fmla="val 7223"/>
            </a:avLst>
          </a:prstGeom>
          <a:solidFill>
            <a:srgbClr val="040E3C"/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 defTabSz="825500">
              <a:lnSpc>
                <a:spcPct val="100000"/>
              </a:lnSpc>
              <a:defRPr sz="3200" baseline="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pic>
        <p:nvPicPr>
          <p:cNvPr id="1303" name="pasted-image.tiff" descr="pasted-image.tiff">
            <a:hlinkClick r:id="rId2"/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326085" y="8522203"/>
            <a:ext cx="381001" cy="393701"/>
          </a:xfrm>
          <a:prstGeom prst="rect">
            <a:avLst/>
          </a:prstGeom>
          <a:ln w="12700">
            <a:miter lim="400000"/>
          </a:ln>
        </p:spPr>
      </p:pic>
      <p:pic>
        <p:nvPicPr>
          <p:cNvPr id="1304" name="pasted-image.tiff" descr="pasted-image.tiff">
            <a:hlinkClick r:id="rId4"/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2078284" y="8528553"/>
            <a:ext cx="190501" cy="381001"/>
          </a:xfrm>
          <a:prstGeom prst="rect">
            <a:avLst/>
          </a:prstGeom>
          <a:ln w="12700">
            <a:miter lim="400000"/>
          </a:ln>
        </p:spPr>
      </p:pic>
      <p:pic>
        <p:nvPicPr>
          <p:cNvPr id="1305" name="pasted-image.tiff" descr="pasted-image.tiff">
            <a:hlinkClick r:id="rId6"/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2643100" y="8515853"/>
            <a:ext cx="406401" cy="406401"/>
          </a:xfrm>
          <a:prstGeom prst="rect">
            <a:avLst/>
          </a:prstGeom>
          <a:ln w="12700">
            <a:miter lim="400000"/>
          </a:ln>
        </p:spPr>
      </p:pic>
      <p:sp>
        <p:nvSpPr>
          <p:cNvPr id="1306" name="Lenka Mens Štrbová"/>
          <p:cNvSpPr txBox="1"/>
          <p:nvPr/>
        </p:nvSpPr>
        <p:spPr>
          <a:xfrm>
            <a:off x="2049417" y="9871411"/>
            <a:ext cx="6551323" cy="58458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45719" rIns="45719" anchor="ctr"/>
          <a:lstStyle>
            <a:lvl1pPr defTabSz="825500">
              <a:lnSpc>
                <a:spcPct val="100000"/>
              </a:lnSpc>
              <a:buClrTx/>
              <a:defRPr i="1" baseline="0"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Lenka Mens Štrbová</a:t>
            </a:r>
          </a:p>
        </p:txBody>
      </p:sp>
      <p:sp>
        <p:nvSpPr>
          <p:cNvPr id="1307" name="Project Manager &amp; Customer Care"/>
          <p:cNvSpPr txBox="1"/>
          <p:nvPr/>
        </p:nvSpPr>
        <p:spPr>
          <a:xfrm>
            <a:off x="2049417" y="10403465"/>
            <a:ext cx="7195868" cy="50450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45719" rIns="45719" anchor="ctr"/>
          <a:lstStyle>
            <a:lvl1pPr defTabSz="825500">
              <a:lnSpc>
                <a:spcPct val="100000"/>
              </a:lnSpc>
              <a:buClrTx/>
              <a:defRPr sz="2000" baseline="0"/>
            </a:lvl1pPr>
          </a:lstStyle>
          <a:p>
            <a:r>
              <a:t>Project Manager &amp; Customer Care</a:t>
            </a:r>
          </a:p>
        </p:txBody>
      </p:sp>
      <p:sp>
        <p:nvSpPr>
          <p:cNvPr id="1308" name="lenka.mens@digiskills.cz"/>
          <p:cNvSpPr txBox="1"/>
          <p:nvPr/>
        </p:nvSpPr>
        <p:spPr>
          <a:xfrm>
            <a:off x="2049417" y="11176702"/>
            <a:ext cx="4050585" cy="46446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45719" rIns="45719" anchor="ctr"/>
          <a:lstStyle>
            <a:lvl1pPr defTabSz="825500">
              <a:lnSpc>
                <a:spcPct val="100000"/>
              </a:lnSpc>
              <a:buClrTx/>
              <a:defRPr sz="2000" baseline="0">
                <a:latin typeface="+mn-lt"/>
                <a:ea typeface="+mn-ea"/>
                <a:cs typeface="+mn-cs"/>
                <a:sym typeface="Montserrat SemiBold"/>
              </a:defRPr>
            </a:lvl1pPr>
          </a:lstStyle>
          <a:p>
            <a:r>
              <a:t>lenka.mens@digiskills.cz</a:t>
            </a:r>
          </a:p>
        </p:txBody>
      </p:sp>
      <p:sp>
        <p:nvSpPr>
          <p:cNvPr id="1309" name="+420 704 821 259"/>
          <p:cNvSpPr txBox="1"/>
          <p:nvPr/>
        </p:nvSpPr>
        <p:spPr>
          <a:xfrm>
            <a:off x="2049417" y="11717237"/>
            <a:ext cx="4050585" cy="46446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45719" rIns="45719" anchor="ctr"/>
          <a:lstStyle>
            <a:lvl1pPr defTabSz="825500">
              <a:lnSpc>
                <a:spcPct val="100000"/>
              </a:lnSpc>
              <a:buClrTx/>
              <a:defRPr sz="2000" baseline="0">
                <a:latin typeface="+mn-lt"/>
                <a:ea typeface="+mn-ea"/>
                <a:cs typeface="+mn-cs"/>
                <a:sym typeface="Montserrat SemiBold"/>
              </a:defRPr>
            </a:lvl1pPr>
          </a:lstStyle>
          <a:p>
            <a:r>
              <a:t>+420 704 821 259</a:t>
            </a:r>
          </a:p>
        </p:txBody>
      </p:sp>
      <p:sp>
        <p:nvSpPr>
          <p:cNvPr id="1310" name="Hledáte řešení pro vaši společnost?"/>
          <p:cNvSpPr txBox="1"/>
          <p:nvPr/>
        </p:nvSpPr>
        <p:spPr>
          <a:xfrm>
            <a:off x="1377696" y="1524000"/>
            <a:ext cx="21628609" cy="10922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>
            <a:spAutoFit/>
          </a:bodyPr>
          <a:lstStyle/>
          <a:p>
            <a:pPr defTabSz="825500">
              <a:lnSpc>
                <a:spcPct val="150000"/>
              </a:lnSpc>
              <a:defRPr sz="6400" i="1" baseline="0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t>Hledáte </a:t>
            </a:r>
            <a:r>
              <a:rPr>
                <a:solidFill>
                  <a:srgbClr val="FF7575"/>
                </a:solidFill>
              </a:rPr>
              <a:t>řešení</a:t>
            </a:r>
            <a:r>
              <a:t> pro vaši společnost?</a:t>
            </a:r>
          </a:p>
        </p:txBody>
      </p:sp>
      <p:sp>
        <p:nvSpPr>
          <p:cNvPr id="1311" name="Pojďme společně posunout digitální mindset i ve vaší firmě!"/>
          <p:cNvSpPr txBox="1"/>
          <p:nvPr/>
        </p:nvSpPr>
        <p:spPr>
          <a:xfrm>
            <a:off x="12000828" y="4704660"/>
            <a:ext cx="10628363" cy="181610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>
            <a:spAutoFit/>
          </a:bodyPr>
          <a:lstStyle>
            <a:lvl1pPr defTabSz="825500">
              <a:lnSpc>
                <a:spcPct val="150000"/>
              </a:lnSpc>
              <a:defRPr sz="4400" i="1" baseline="0">
                <a:solidFill>
                  <a:srgbClr val="F7981D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Pojďme společně posunout digitální mindset i ve vaší firmě!</a:t>
            </a:r>
          </a:p>
        </p:txBody>
      </p:sp>
      <p:sp>
        <p:nvSpPr>
          <p:cNvPr id="1312" name="Kontaktujte nás"/>
          <p:cNvSpPr txBox="1"/>
          <p:nvPr/>
        </p:nvSpPr>
        <p:spPr>
          <a:xfrm>
            <a:off x="14709798" y="8972456"/>
            <a:ext cx="6702588" cy="48260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>
            <a:spAutoFit/>
          </a:bodyPr>
          <a:lstStyle>
            <a:lvl1pPr defTabSz="825500">
              <a:defRPr sz="2500" i="1" baseline="0">
                <a:solidFill>
                  <a:srgbClr val="FDF9F5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Kontaktujte nás</a:t>
            </a:r>
          </a:p>
        </p:txBody>
      </p:sp>
      <p:sp>
        <p:nvSpPr>
          <p:cNvPr id="1313" name="+420 704 821 259   |   podpora@digiskills.cz…"/>
          <p:cNvSpPr txBox="1"/>
          <p:nvPr/>
        </p:nvSpPr>
        <p:spPr>
          <a:xfrm>
            <a:off x="14693917" y="9997789"/>
            <a:ext cx="5242186" cy="315341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>
            <a:spAutoFit/>
          </a:bodyPr>
          <a:lstStyle/>
          <a:p>
            <a:pPr defTabSz="825500">
              <a:defRPr sz="1800" baseline="0">
                <a:solidFill>
                  <a:srgbClr val="6BE0C3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t>+420 704 821 259   |   podpora@digiskills.cz</a:t>
            </a:r>
          </a:p>
          <a:p>
            <a:pPr defTabSz="825500">
              <a:defRPr sz="1800" baseline="0">
                <a:solidFill>
                  <a:srgbClr val="FDF9F5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endParaRPr/>
          </a:p>
          <a:p>
            <a:pPr defTabSz="825500">
              <a:defRPr sz="1600" baseline="0">
                <a:solidFill>
                  <a:srgbClr val="FDF9F5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endParaRPr/>
          </a:p>
          <a:p>
            <a:pPr defTabSz="825500">
              <a:defRPr sz="1400" baseline="0">
                <a:solidFill>
                  <a:srgbClr val="FDF9F5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t>Fakturační údaje</a:t>
            </a:r>
          </a:p>
          <a:p>
            <a:pPr defTabSz="825500">
              <a:defRPr sz="1400" baseline="0">
                <a:solidFill>
                  <a:srgbClr val="FDF9F5"/>
                </a:solidFill>
              </a:defRPr>
            </a:pPr>
            <a:r>
              <a:t>Digiskills s. r. o.</a:t>
            </a:r>
          </a:p>
          <a:p>
            <a:pPr defTabSz="825500">
              <a:defRPr sz="1400" baseline="0">
                <a:solidFill>
                  <a:srgbClr val="FDF9F5"/>
                </a:solidFill>
              </a:defRPr>
            </a:pPr>
            <a:r>
              <a:t>Národní 416/37, 110 00 Praha</a:t>
            </a:r>
          </a:p>
          <a:p>
            <a:pPr defTabSz="825500">
              <a:defRPr sz="1400" baseline="0">
                <a:solidFill>
                  <a:srgbClr val="FDF9F5"/>
                </a:solidFill>
              </a:defRPr>
            </a:pPr>
            <a:r>
              <a:t>IČ: 05883075, DIČ: CZ05883075</a:t>
            </a:r>
          </a:p>
          <a:p>
            <a:pPr defTabSz="825500">
              <a:defRPr sz="1400" baseline="0">
                <a:solidFill>
                  <a:srgbClr val="FDF9F5"/>
                </a:solidFill>
              </a:defRPr>
            </a:pPr>
            <a:endParaRPr/>
          </a:p>
          <a:p>
            <a:pPr defTabSz="825500">
              <a:defRPr sz="1400" baseline="0">
                <a:solidFill>
                  <a:srgbClr val="FDF9F5"/>
                </a:solidFill>
              </a:defRPr>
            </a:pPr>
            <a:r>
              <a:t>nebo nás navštivte</a:t>
            </a:r>
          </a:p>
          <a:p>
            <a:pPr defTabSz="825500">
              <a:defRPr sz="1400" baseline="0">
                <a:solidFill>
                  <a:srgbClr val="FDF9F5"/>
                </a:solidFill>
              </a:defRPr>
            </a:pPr>
            <a:r>
              <a:t>Štefánikova 38a, 612 00 Brno</a:t>
            </a:r>
          </a:p>
        </p:txBody>
      </p:sp>
      <p:sp>
        <p:nvSpPr>
          <p:cNvPr id="1314" name="Číslo účtu…"/>
          <p:cNvSpPr txBox="1"/>
          <p:nvPr/>
        </p:nvSpPr>
        <p:spPr>
          <a:xfrm>
            <a:off x="19370087" y="9975428"/>
            <a:ext cx="2220063" cy="255905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>
            <a:spAutoFit/>
          </a:bodyPr>
          <a:lstStyle/>
          <a:p>
            <a:pPr defTabSz="825500">
              <a:defRPr sz="1800" baseline="0">
                <a:solidFill>
                  <a:srgbClr val="FDF9F5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t> </a:t>
            </a:r>
          </a:p>
          <a:p>
            <a:pPr defTabSz="825500">
              <a:defRPr sz="1800" baseline="0">
                <a:solidFill>
                  <a:srgbClr val="FDF9F5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endParaRPr/>
          </a:p>
          <a:p>
            <a:pPr defTabSz="825500">
              <a:defRPr sz="1600" baseline="0">
                <a:solidFill>
                  <a:srgbClr val="FDF9F5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endParaRPr/>
          </a:p>
          <a:p>
            <a:pPr defTabSz="825500">
              <a:defRPr sz="1400" baseline="0">
                <a:solidFill>
                  <a:srgbClr val="FDF9F5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t>Číslo účtu</a:t>
            </a:r>
          </a:p>
          <a:p>
            <a:pPr defTabSz="825500">
              <a:defRPr sz="1400" baseline="0">
                <a:solidFill>
                  <a:srgbClr val="FDF9F5"/>
                </a:solidFill>
              </a:defRPr>
            </a:pPr>
            <a:r>
              <a:t>2701182993/2010</a:t>
            </a:r>
          </a:p>
          <a:p>
            <a:pPr defTabSz="825500">
              <a:defRPr sz="1400" baseline="0">
                <a:solidFill>
                  <a:srgbClr val="FDF9F5"/>
                </a:solidFill>
              </a:defRPr>
            </a:pPr>
            <a:r>
              <a:t> </a:t>
            </a:r>
          </a:p>
          <a:p>
            <a:pPr defTabSz="825500">
              <a:defRPr sz="1400" baseline="0">
                <a:solidFill>
                  <a:srgbClr val="FDF9F5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t>Majitel</a:t>
            </a:r>
          </a:p>
          <a:p>
            <a:pPr defTabSz="825500">
              <a:defRPr sz="1400" baseline="0">
                <a:solidFill>
                  <a:srgbClr val="FDF9F5"/>
                </a:solidFill>
              </a:defRPr>
            </a:pPr>
            <a:r>
              <a:t>Digiskills s.r.o.</a:t>
            </a:r>
          </a:p>
        </p:txBody>
      </p:sp>
      <p:sp>
        <p:nvSpPr>
          <p:cNvPr id="1315" name="Text"/>
          <p:cNvSpPr txBox="1"/>
          <p:nvPr/>
        </p:nvSpPr>
        <p:spPr>
          <a:xfrm>
            <a:off x="12128500" y="6629399"/>
            <a:ext cx="127000" cy="45720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50800" tIns="50800" rIns="50800" bIns="50800" anchor="ctr">
            <a:spAutoFit/>
          </a:bodyPr>
          <a:lstStyle/>
          <a:p>
            <a:pPr>
              <a:lnSpc>
                <a:spcPct val="100000"/>
              </a:lnSpc>
              <a:defRPr sz="1200" baseline="0">
                <a:latin typeface="Times Roman"/>
                <a:ea typeface="Times Roman"/>
                <a:cs typeface="Times Roman"/>
                <a:sym typeface="Times Roman"/>
              </a:defRPr>
            </a:pPr>
            <a:endParaRPr/>
          </a:p>
        </p:txBody>
      </p:sp>
      <p:sp>
        <p:nvSpPr>
          <p:cNvPr id="1316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2001499" y="13080999"/>
            <a:ext cx="368505" cy="374600"/>
          </a:xfrm>
          <a:prstGeom prst="rect">
            <a:avLst/>
          </a:prstGeom>
        </p:spPr>
        <p:txBody>
          <a:bodyPr lIns="50800" tIns="50800" rIns="50800" bIns="50800" anchor="b"/>
          <a:lstStyle>
            <a:lvl1pPr algn="ctr" defTabSz="584200">
              <a:buClr>
                <a:srgbClr val="000000"/>
              </a:buClr>
              <a:defRPr sz="1800" b="0">
                <a:solidFill>
                  <a:srgbClr val="000000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Mindest">
    <p:bg>
      <p:bgPr>
        <a:solidFill>
          <a:srgbClr val="04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3" name="zavorka"/>
          <p:cNvSpPr/>
          <p:nvPr/>
        </p:nvSpPr>
        <p:spPr>
          <a:xfrm>
            <a:off x="13329556" y="4804791"/>
            <a:ext cx="8910391" cy="620697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66" y="9394"/>
                </a:moveTo>
                <a:cubicBezTo>
                  <a:pt x="20112" y="9394"/>
                  <a:pt x="19902" y="9139"/>
                  <a:pt x="19902" y="8631"/>
                </a:cubicBezTo>
                <a:cubicBezTo>
                  <a:pt x="19902" y="8516"/>
                  <a:pt x="19902" y="8422"/>
                  <a:pt x="19918" y="8308"/>
                </a:cubicBezTo>
                <a:lnTo>
                  <a:pt x="20498" y="4224"/>
                </a:lnTo>
                <a:cubicBezTo>
                  <a:pt x="20546" y="3878"/>
                  <a:pt x="20577" y="3532"/>
                  <a:pt x="20577" y="3209"/>
                </a:cubicBezTo>
                <a:cubicBezTo>
                  <a:pt x="20577" y="1223"/>
                  <a:pt x="19646" y="0"/>
                  <a:pt x="18053" y="0"/>
                </a:cubicBezTo>
                <a:lnTo>
                  <a:pt x="6553" y="0"/>
                </a:lnTo>
                <a:cubicBezTo>
                  <a:pt x="5476" y="0"/>
                  <a:pt x="4672" y="306"/>
                  <a:pt x="4089" y="966"/>
                </a:cubicBezTo>
                <a:cubicBezTo>
                  <a:pt x="3507" y="1627"/>
                  <a:pt x="3145" y="2642"/>
                  <a:pt x="2952" y="4061"/>
                </a:cubicBezTo>
                <a:lnTo>
                  <a:pt x="2356" y="8308"/>
                </a:lnTo>
                <a:cubicBezTo>
                  <a:pt x="2300" y="8677"/>
                  <a:pt x="2195" y="8948"/>
                  <a:pt x="2051" y="9127"/>
                </a:cubicBezTo>
                <a:cubicBezTo>
                  <a:pt x="1906" y="9307"/>
                  <a:pt x="1721" y="9394"/>
                  <a:pt x="1504" y="9394"/>
                </a:cubicBezTo>
                <a:lnTo>
                  <a:pt x="386" y="9394"/>
                </a:lnTo>
                <a:lnTo>
                  <a:pt x="0" y="12209"/>
                </a:lnTo>
                <a:lnTo>
                  <a:pt x="1118" y="12209"/>
                </a:lnTo>
                <a:cubicBezTo>
                  <a:pt x="1473" y="12209"/>
                  <a:pt x="1682" y="12463"/>
                  <a:pt x="1682" y="12969"/>
                </a:cubicBezTo>
                <a:cubicBezTo>
                  <a:pt x="1682" y="13084"/>
                  <a:pt x="1682" y="13178"/>
                  <a:pt x="1666" y="13292"/>
                </a:cubicBezTo>
                <a:lnTo>
                  <a:pt x="1102" y="17376"/>
                </a:lnTo>
                <a:cubicBezTo>
                  <a:pt x="1054" y="17745"/>
                  <a:pt x="1023" y="18068"/>
                  <a:pt x="1023" y="18391"/>
                </a:cubicBezTo>
                <a:cubicBezTo>
                  <a:pt x="1023" y="20377"/>
                  <a:pt x="1938" y="21600"/>
                  <a:pt x="3547" y="21600"/>
                </a:cubicBezTo>
                <a:lnTo>
                  <a:pt x="15047" y="21600"/>
                </a:lnTo>
                <a:cubicBezTo>
                  <a:pt x="16116" y="21600"/>
                  <a:pt x="16916" y="21294"/>
                  <a:pt x="17497" y="20634"/>
                </a:cubicBezTo>
                <a:cubicBezTo>
                  <a:pt x="18077" y="19973"/>
                  <a:pt x="18439" y="18958"/>
                  <a:pt x="18632" y="17539"/>
                </a:cubicBezTo>
                <a:lnTo>
                  <a:pt x="19244" y="13292"/>
                </a:lnTo>
                <a:cubicBezTo>
                  <a:pt x="19291" y="12923"/>
                  <a:pt x="19392" y="12652"/>
                  <a:pt x="19537" y="12473"/>
                </a:cubicBezTo>
                <a:cubicBezTo>
                  <a:pt x="19682" y="12293"/>
                  <a:pt x="19871" y="12206"/>
                  <a:pt x="20096" y="12206"/>
                </a:cubicBezTo>
                <a:lnTo>
                  <a:pt x="21198" y="12206"/>
                </a:lnTo>
                <a:lnTo>
                  <a:pt x="21600" y="9391"/>
                </a:lnTo>
                <a:lnTo>
                  <a:pt x="20466" y="9391"/>
                </a:lnTo>
                <a:lnTo>
                  <a:pt x="20466" y="9394"/>
                </a:lnTo>
                <a:close/>
              </a:path>
            </a:pathLst>
          </a:custGeom>
          <a:solidFill>
            <a:srgbClr val="6BE0C3"/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 defTabSz="825500">
              <a:lnSpc>
                <a:spcPct val="100000"/>
              </a:lnSpc>
              <a:defRPr sz="3200" baseline="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pic>
        <p:nvPicPr>
          <p:cNvPr id="1324" name="pasted-image.tiff" descr="pasted-image.tiff"/>
          <p:cNvPicPr>
            <a:picLocks noChangeAspect="1"/>
          </p:cNvPicPr>
          <p:nvPr/>
        </p:nvPicPr>
        <p:blipFill>
          <a:blip r:embed="rId2"/>
          <a:srcRect t="3714" r="1528"/>
          <a:stretch>
            <a:fillRect/>
          </a:stretch>
        </p:blipFill>
        <p:spPr>
          <a:xfrm>
            <a:off x="13880757" y="3008087"/>
            <a:ext cx="7954296" cy="8069443"/>
          </a:xfrm>
          <a:prstGeom prst="rect">
            <a:avLst/>
          </a:prstGeom>
          <a:ln w="12700">
            <a:miter lim="400000"/>
          </a:ln>
        </p:spPr>
      </p:pic>
      <p:sp>
        <p:nvSpPr>
          <p:cNvPr id="1325" name="Tvar"/>
          <p:cNvSpPr/>
          <p:nvPr/>
        </p:nvSpPr>
        <p:spPr>
          <a:xfrm>
            <a:off x="11954877" y="7273280"/>
            <a:ext cx="11806238" cy="70373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532" y="0"/>
                </a:moveTo>
                <a:cubicBezTo>
                  <a:pt x="17532" y="12"/>
                  <a:pt x="17532" y="23"/>
                  <a:pt x="17532" y="35"/>
                </a:cubicBezTo>
                <a:cubicBezTo>
                  <a:pt x="17532" y="484"/>
                  <a:pt x="17690" y="709"/>
                  <a:pt x="17957" y="709"/>
                </a:cubicBezTo>
                <a:lnTo>
                  <a:pt x="17957" y="707"/>
                </a:lnTo>
                <a:lnTo>
                  <a:pt x="18813" y="707"/>
                </a:lnTo>
                <a:lnTo>
                  <a:pt x="18510" y="3189"/>
                </a:lnTo>
                <a:lnTo>
                  <a:pt x="17678" y="3189"/>
                </a:lnTo>
                <a:cubicBezTo>
                  <a:pt x="17508" y="3189"/>
                  <a:pt x="17365" y="3266"/>
                  <a:pt x="17256" y="3424"/>
                </a:cubicBezTo>
                <a:cubicBezTo>
                  <a:pt x="17146" y="3582"/>
                  <a:pt x="17070" y="3821"/>
                  <a:pt x="17034" y="4147"/>
                </a:cubicBezTo>
                <a:lnTo>
                  <a:pt x="16573" y="7892"/>
                </a:lnTo>
                <a:cubicBezTo>
                  <a:pt x="16427" y="9144"/>
                  <a:pt x="16154" y="10040"/>
                  <a:pt x="15716" y="10622"/>
                </a:cubicBezTo>
                <a:cubicBezTo>
                  <a:pt x="15277" y="11205"/>
                  <a:pt x="14674" y="11475"/>
                  <a:pt x="13867" y="11475"/>
                </a:cubicBezTo>
                <a:lnTo>
                  <a:pt x="5188" y="11475"/>
                </a:lnTo>
                <a:cubicBezTo>
                  <a:pt x="3974" y="11475"/>
                  <a:pt x="3283" y="10396"/>
                  <a:pt x="3283" y="8644"/>
                </a:cubicBezTo>
                <a:cubicBezTo>
                  <a:pt x="3283" y="8359"/>
                  <a:pt x="3307" y="8074"/>
                  <a:pt x="3343" y="7749"/>
                </a:cubicBezTo>
                <a:lnTo>
                  <a:pt x="3768" y="4147"/>
                </a:lnTo>
                <a:cubicBezTo>
                  <a:pt x="3780" y="4046"/>
                  <a:pt x="3780" y="3964"/>
                  <a:pt x="3780" y="3863"/>
                </a:cubicBezTo>
                <a:cubicBezTo>
                  <a:pt x="3780" y="3416"/>
                  <a:pt x="3622" y="3192"/>
                  <a:pt x="3355" y="3192"/>
                </a:cubicBezTo>
                <a:lnTo>
                  <a:pt x="2511" y="3192"/>
                </a:lnTo>
                <a:lnTo>
                  <a:pt x="2803" y="709"/>
                </a:lnTo>
                <a:lnTo>
                  <a:pt x="3646" y="709"/>
                </a:lnTo>
                <a:cubicBezTo>
                  <a:pt x="3810" y="709"/>
                  <a:pt x="3950" y="632"/>
                  <a:pt x="4059" y="474"/>
                </a:cubicBezTo>
                <a:cubicBezTo>
                  <a:pt x="4138" y="359"/>
                  <a:pt x="4200" y="201"/>
                  <a:pt x="4246" y="0"/>
                </a:cubicBez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17532" y="0"/>
                </a:lnTo>
                <a:close/>
              </a:path>
            </a:pathLst>
          </a:custGeom>
          <a:solidFill>
            <a:srgbClr val="040E3C"/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 defTabSz="825500">
              <a:lnSpc>
                <a:spcPct val="100000"/>
              </a:lnSpc>
              <a:defRPr sz="3200" baseline="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grpSp>
        <p:nvGrpSpPr>
          <p:cNvPr id="1328" name="Obdélník: se zakulacenými rohy 10"/>
          <p:cNvGrpSpPr/>
          <p:nvPr/>
        </p:nvGrpSpPr>
        <p:grpSpPr>
          <a:xfrm>
            <a:off x="18884822" y="3564927"/>
            <a:ext cx="4850524" cy="1804074"/>
            <a:chOff x="0" y="0"/>
            <a:chExt cx="4850522" cy="1804073"/>
          </a:xfrm>
        </p:grpSpPr>
        <p:sp>
          <p:nvSpPr>
            <p:cNvPr id="1326" name="Zaoblený obdélník"/>
            <p:cNvSpPr/>
            <p:nvPr/>
          </p:nvSpPr>
          <p:spPr>
            <a:xfrm>
              <a:off x="0" y="0"/>
              <a:ext cx="4850523" cy="1804074"/>
            </a:xfrm>
            <a:prstGeom prst="roundRect">
              <a:avLst>
                <a:gd name="adj" fmla="val 16667"/>
              </a:avLst>
            </a:prstGeom>
            <a:solidFill>
              <a:srgbClr val="FFFFFF"/>
            </a:solidFill>
            <a:ln w="12700" cap="flat">
              <a:noFill/>
              <a:miter lim="400000"/>
            </a:ln>
            <a:effectLst>
              <a:outerShdw blurRad="368300" dist="374713" dir="5400000" rotWithShape="0">
                <a:srgbClr val="000000">
                  <a:alpha val="16497"/>
                </a:srgbClr>
              </a:outerShdw>
            </a:effectLst>
          </p:spPr>
          <p:txBody>
            <a:bodyPr wrap="square" lIns="50800" tIns="50800" rIns="50800" bIns="5080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 baseline="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/>
            </a:p>
          </p:txBody>
        </p:sp>
        <p:sp>
          <p:nvSpPr>
            <p:cNvPr id="1327" name="Změňte styl myšlení,…"/>
            <p:cNvSpPr txBox="1"/>
            <p:nvPr/>
          </p:nvSpPr>
          <p:spPr>
            <a:xfrm>
              <a:off x="402347" y="449916"/>
              <a:ext cx="4045828" cy="9042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</a:ext>
            </a:extLst>
          </p:spPr>
          <p:txBody>
            <a:bodyPr wrap="square" lIns="45719" tIns="45719" rIns="45719" bIns="45719" numCol="1" anchor="ctr">
              <a:spAutoFit/>
            </a:bodyPr>
            <a:lstStyle/>
            <a:p>
              <a:pPr defTabSz="825500">
                <a:lnSpc>
                  <a:spcPct val="100000"/>
                </a:lnSpc>
                <a:buClrTx/>
                <a:defRPr sz="2600" baseline="0"/>
              </a:pPr>
              <a:r>
                <a:t>Změňte styl myšlení,</a:t>
              </a:r>
            </a:p>
            <a:p>
              <a:pPr defTabSz="825500">
                <a:lnSpc>
                  <a:spcPct val="100000"/>
                </a:lnSpc>
                <a:buClrTx/>
                <a:defRPr sz="2600" baseline="0"/>
              </a:pPr>
              <a:r>
                <a:t>Nastavte </a:t>
              </a:r>
              <a:r>
                <a:rPr>
                  <a:latin typeface="Montserrat Bold"/>
                  <a:ea typeface="Montserrat Bold"/>
                  <a:cs typeface="Montserrat Bold"/>
                  <a:sym typeface="Montserrat Bold"/>
                </a:rPr>
                <a:t>#digimindset</a:t>
              </a:r>
            </a:p>
          </p:txBody>
        </p:sp>
      </p:grpSp>
      <p:grpSp>
        <p:nvGrpSpPr>
          <p:cNvPr id="1331" name="Obdélník: se zakulacenými rohy 13"/>
          <p:cNvGrpSpPr/>
          <p:nvPr/>
        </p:nvGrpSpPr>
        <p:grpSpPr>
          <a:xfrm>
            <a:off x="11176930" y="5955963"/>
            <a:ext cx="4039884" cy="1804074"/>
            <a:chOff x="0" y="0"/>
            <a:chExt cx="4039882" cy="1804073"/>
          </a:xfrm>
        </p:grpSpPr>
        <p:sp>
          <p:nvSpPr>
            <p:cNvPr id="1329" name="Zaoblený obdélník"/>
            <p:cNvSpPr/>
            <p:nvPr/>
          </p:nvSpPr>
          <p:spPr>
            <a:xfrm>
              <a:off x="0" y="0"/>
              <a:ext cx="4039883" cy="1804074"/>
            </a:xfrm>
            <a:prstGeom prst="roundRect">
              <a:avLst>
                <a:gd name="adj" fmla="val 16667"/>
              </a:avLst>
            </a:prstGeom>
            <a:solidFill>
              <a:srgbClr val="F5F7FB"/>
            </a:solidFill>
            <a:ln w="12700" cap="flat">
              <a:noFill/>
              <a:miter lim="400000"/>
            </a:ln>
            <a:effectLst>
              <a:outerShdw blurRad="368300" dist="374713" dir="5400000" rotWithShape="0">
                <a:srgbClr val="000000">
                  <a:alpha val="16497"/>
                </a:srgbClr>
              </a:outerShdw>
            </a:effectLst>
          </p:spPr>
          <p:txBody>
            <a:bodyPr wrap="square" lIns="50800" tIns="50800" rIns="50800" bIns="5080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 baseline="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/>
            </a:p>
          </p:txBody>
        </p:sp>
        <p:sp>
          <p:nvSpPr>
            <p:cNvPr id="1330" name="Automatizujte co nejvíce rutinních činností"/>
            <p:cNvSpPr txBox="1"/>
            <p:nvPr/>
          </p:nvSpPr>
          <p:spPr>
            <a:xfrm>
              <a:off x="402348" y="246716"/>
              <a:ext cx="3235186" cy="13106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</a:ext>
            </a:extLst>
          </p:spPr>
          <p:txBody>
            <a:bodyPr wrap="square" lIns="45719" tIns="45719" rIns="45719" bIns="45719" numCol="1" anchor="ctr">
              <a:spAutoFit/>
            </a:bodyPr>
            <a:lstStyle/>
            <a:p>
              <a:pPr defTabSz="825500">
                <a:lnSpc>
                  <a:spcPct val="100000"/>
                </a:lnSpc>
                <a:buClrTx/>
                <a:defRPr sz="2600" baseline="0"/>
              </a:pPr>
              <a:r>
                <a:rPr>
                  <a:latin typeface="Montserrat Bold"/>
                  <a:ea typeface="Montserrat Bold"/>
                  <a:cs typeface="Montserrat Bold"/>
                  <a:sym typeface="Montserrat Bold"/>
                </a:rPr>
                <a:t>Automatizujte</a:t>
              </a:r>
              <a:r>
                <a:t> co nejvíce rutinních činností</a:t>
              </a:r>
            </a:p>
          </p:txBody>
        </p:sp>
      </p:grpSp>
      <p:grpSp>
        <p:nvGrpSpPr>
          <p:cNvPr id="1334" name="Obdélník: se zakulacenými rohy 12"/>
          <p:cNvGrpSpPr/>
          <p:nvPr/>
        </p:nvGrpSpPr>
        <p:grpSpPr>
          <a:xfrm>
            <a:off x="20078144" y="8094006"/>
            <a:ext cx="4850524" cy="1804074"/>
            <a:chOff x="0" y="0"/>
            <a:chExt cx="4850522" cy="1804073"/>
          </a:xfrm>
        </p:grpSpPr>
        <p:sp>
          <p:nvSpPr>
            <p:cNvPr id="1332" name="Zaoblený obdélník"/>
            <p:cNvSpPr/>
            <p:nvPr/>
          </p:nvSpPr>
          <p:spPr>
            <a:xfrm>
              <a:off x="0" y="0"/>
              <a:ext cx="4850523" cy="1804074"/>
            </a:xfrm>
            <a:prstGeom prst="roundRect">
              <a:avLst>
                <a:gd name="adj" fmla="val 16667"/>
              </a:avLst>
            </a:prstGeom>
            <a:solidFill>
              <a:srgbClr val="FFFFFF"/>
            </a:solidFill>
            <a:ln w="12700" cap="flat">
              <a:noFill/>
              <a:miter lim="400000"/>
            </a:ln>
            <a:effectLst>
              <a:outerShdw blurRad="368300" dist="374713" dir="5400000" rotWithShape="0">
                <a:srgbClr val="000000">
                  <a:alpha val="16497"/>
                </a:srgbClr>
              </a:outerShdw>
            </a:effectLst>
          </p:spPr>
          <p:txBody>
            <a:bodyPr wrap="square" lIns="50800" tIns="50800" rIns="50800" bIns="5080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 baseline="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/>
            </a:p>
          </p:txBody>
        </p:sp>
        <p:sp>
          <p:nvSpPr>
            <p:cNvPr id="1333" name="Vyberte si správný druh komunikace"/>
            <p:cNvSpPr txBox="1"/>
            <p:nvPr/>
          </p:nvSpPr>
          <p:spPr>
            <a:xfrm>
              <a:off x="402347" y="449916"/>
              <a:ext cx="4045828" cy="9042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</a:ext>
            </a:extLst>
          </p:spPr>
          <p:txBody>
            <a:bodyPr wrap="square" lIns="45719" tIns="45719" rIns="45719" bIns="45719" numCol="1" anchor="ctr">
              <a:spAutoFit/>
            </a:bodyPr>
            <a:lstStyle/>
            <a:p>
              <a:pPr defTabSz="825500">
                <a:lnSpc>
                  <a:spcPct val="100000"/>
                </a:lnSpc>
                <a:buClrTx/>
                <a:defRPr sz="2600" baseline="0"/>
              </a:pPr>
              <a:r>
                <a:t>Vyberte si </a:t>
              </a:r>
              <a:r>
                <a:rPr>
                  <a:latin typeface="Montserrat Bold"/>
                  <a:ea typeface="Montserrat Bold"/>
                  <a:cs typeface="Montserrat Bold"/>
                  <a:sym typeface="Montserrat Bold"/>
                </a:rPr>
                <a:t>správný druh komunikace</a:t>
              </a:r>
            </a:p>
          </p:txBody>
        </p:sp>
      </p:grpSp>
      <p:grpSp>
        <p:nvGrpSpPr>
          <p:cNvPr id="1337" name="Obdélník: se zakulacenými rohy 18"/>
          <p:cNvGrpSpPr/>
          <p:nvPr/>
        </p:nvGrpSpPr>
        <p:grpSpPr>
          <a:xfrm>
            <a:off x="10443200" y="10466317"/>
            <a:ext cx="5440667" cy="1804074"/>
            <a:chOff x="0" y="0"/>
            <a:chExt cx="5440665" cy="1804073"/>
          </a:xfrm>
        </p:grpSpPr>
        <p:sp>
          <p:nvSpPr>
            <p:cNvPr id="1335" name="Zaoblený obdélník"/>
            <p:cNvSpPr/>
            <p:nvPr/>
          </p:nvSpPr>
          <p:spPr>
            <a:xfrm>
              <a:off x="0" y="0"/>
              <a:ext cx="5440666" cy="1804074"/>
            </a:xfrm>
            <a:prstGeom prst="roundRect">
              <a:avLst>
                <a:gd name="adj" fmla="val 16667"/>
              </a:avLst>
            </a:prstGeom>
            <a:solidFill>
              <a:srgbClr val="FFFFFF"/>
            </a:solidFill>
            <a:ln w="12700" cap="flat">
              <a:noFill/>
              <a:miter lim="400000"/>
            </a:ln>
            <a:effectLst>
              <a:outerShdw blurRad="368300" dist="374713" dir="5400000" rotWithShape="0">
                <a:srgbClr val="000000">
                  <a:alpha val="16497"/>
                </a:srgbClr>
              </a:outerShdw>
            </a:effectLst>
          </p:spPr>
          <p:txBody>
            <a:bodyPr wrap="square" lIns="50800" tIns="50800" rIns="50800" bIns="5080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 baseline="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/>
            </a:p>
          </p:txBody>
        </p:sp>
        <p:sp>
          <p:nvSpPr>
            <p:cNvPr id="1336" name="Pohybujte se v digitálním světě bezpečně"/>
            <p:cNvSpPr txBox="1"/>
            <p:nvPr/>
          </p:nvSpPr>
          <p:spPr>
            <a:xfrm>
              <a:off x="402347" y="449916"/>
              <a:ext cx="4635972" cy="9042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</a:ext>
            </a:extLst>
          </p:spPr>
          <p:txBody>
            <a:bodyPr wrap="square" lIns="45719" tIns="45719" rIns="45719" bIns="45719" numCol="1" anchor="ctr">
              <a:spAutoFit/>
            </a:bodyPr>
            <a:lstStyle/>
            <a:p>
              <a:pPr defTabSz="825500">
                <a:lnSpc>
                  <a:spcPct val="100000"/>
                </a:lnSpc>
                <a:buClrTx/>
                <a:defRPr sz="2600" baseline="0"/>
              </a:pPr>
              <a:r>
                <a:t>Pohybujte se v digitálním světě </a:t>
              </a:r>
              <a:r>
                <a:rPr>
                  <a:latin typeface="Montserrat Bold"/>
                  <a:ea typeface="Montserrat Bold"/>
                  <a:cs typeface="Montserrat Bold"/>
                  <a:sym typeface="Montserrat Bold"/>
                </a:rPr>
                <a:t>bezpečně</a:t>
              </a:r>
            </a:p>
          </p:txBody>
        </p:sp>
      </p:grpSp>
      <p:grpSp>
        <p:nvGrpSpPr>
          <p:cNvPr id="1340" name="Obdélník: se zakulacenými rohy 19"/>
          <p:cNvGrpSpPr/>
          <p:nvPr/>
        </p:nvGrpSpPr>
        <p:grpSpPr>
          <a:xfrm>
            <a:off x="18885991" y="10725517"/>
            <a:ext cx="3440310" cy="2142641"/>
            <a:chOff x="0" y="-1031856"/>
            <a:chExt cx="3440309" cy="2142640"/>
          </a:xfrm>
        </p:grpSpPr>
        <p:sp>
          <p:nvSpPr>
            <p:cNvPr id="1338" name="Zaoblený obdélník"/>
            <p:cNvSpPr/>
            <p:nvPr/>
          </p:nvSpPr>
          <p:spPr>
            <a:xfrm>
              <a:off x="0" y="-1031857"/>
              <a:ext cx="3440310" cy="2142641"/>
            </a:xfrm>
            <a:prstGeom prst="roundRect">
              <a:avLst>
                <a:gd name="adj" fmla="val 8640"/>
              </a:avLst>
            </a:prstGeom>
            <a:solidFill>
              <a:srgbClr val="FDF9F5"/>
            </a:solidFill>
            <a:ln w="12700" cap="flat">
              <a:noFill/>
              <a:miter lim="400000"/>
            </a:ln>
            <a:effectLst>
              <a:outerShdw blurRad="368300" dist="374713" dir="5400000" rotWithShape="0">
                <a:srgbClr val="000000">
                  <a:alpha val="16497"/>
                </a:srgbClr>
              </a:outerShdw>
            </a:effectLst>
          </p:spPr>
          <p:txBody>
            <a:bodyPr wrap="square" lIns="50800" tIns="50800" rIns="50800" bIns="5080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 baseline="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/>
            </a:p>
          </p:txBody>
        </p:sp>
        <p:sp>
          <p:nvSpPr>
            <p:cNvPr id="1339" name="Odstraňte strach a nedůvěru v digitální svět"/>
            <p:cNvSpPr txBox="1"/>
            <p:nvPr/>
          </p:nvSpPr>
          <p:spPr>
            <a:xfrm>
              <a:off x="247729" y="-717712"/>
              <a:ext cx="2944852" cy="1551479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</a:ext>
            </a:extLst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825500">
                <a:lnSpc>
                  <a:spcPct val="100000"/>
                </a:lnSpc>
                <a:buClrTx/>
                <a:defRPr sz="2600" baseline="0"/>
              </a:pPr>
              <a:r>
                <a:t>Odstraňte </a:t>
              </a:r>
              <a:r>
                <a:rPr>
                  <a:latin typeface="Montserrat Bold"/>
                  <a:ea typeface="Montserrat Bold"/>
                  <a:cs typeface="Montserrat Bold"/>
                  <a:sym typeface="Montserrat Bold"/>
                </a:rPr>
                <a:t>strach</a:t>
              </a:r>
              <a:r>
                <a:t> a nedůvěru v digitální svět</a:t>
              </a:r>
            </a:p>
          </p:txBody>
        </p:sp>
      </p:grpSp>
      <p:sp>
        <p:nvSpPr>
          <p:cNvPr id="1341" name="CO JE TO DigComp?"/>
          <p:cNvSpPr>
            <a:spLocks noGrp="1"/>
          </p:cNvSpPr>
          <p:nvPr>
            <p:ph type="body" sz="quarter" idx="21"/>
          </p:nvPr>
        </p:nvSpPr>
        <p:spPr>
          <a:xfrm>
            <a:off x="1557169" y="11357020"/>
            <a:ext cx="5210576" cy="879635"/>
          </a:xfrm>
          <a:prstGeom prst="roundRect">
            <a:avLst>
              <a:gd name="adj" fmla="val 50000"/>
            </a:avLst>
          </a:prstGeom>
          <a:solidFill>
            <a:srgbClr val="F89801"/>
          </a:solidFill>
        </p:spPr>
        <p:txBody>
          <a:bodyPr lIns="203200" tIns="203200" rIns="203200" bIns="203200" anchor="ctr">
            <a:noAutofit/>
          </a:bodyPr>
          <a:lstStyle>
            <a:lvl1pPr marL="635000" marR="63500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1800">
                <a:solidFill>
                  <a:srgbClr val="FFFFFF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CO JE TO DigComp?</a:t>
            </a:r>
          </a:p>
        </p:txBody>
      </p:sp>
      <p:sp>
        <p:nvSpPr>
          <p:cNvPr id="1342" name="Co to vlastně je?…"/>
          <p:cNvSpPr txBox="1"/>
          <p:nvPr/>
        </p:nvSpPr>
        <p:spPr>
          <a:xfrm>
            <a:off x="1452360" y="3732347"/>
            <a:ext cx="8801101" cy="627761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>
            <a:spAutoFit/>
          </a:bodyPr>
          <a:lstStyle/>
          <a:p>
            <a:pPr defTabSz="825500">
              <a:defRPr baseline="0">
                <a:solidFill>
                  <a:srgbClr val="FFFFFF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t>Co to vlastně je?</a:t>
            </a:r>
          </a:p>
          <a:p>
            <a:pPr defTabSz="825500">
              <a:defRPr sz="2500" baseline="0">
                <a:solidFill>
                  <a:srgbClr val="FFFFFF"/>
                </a:solidFill>
              </a:defRPr>
            </a:pPr>
            <a:r>
              <a:t>Nastavení mysli, díky kterému lidé i celé organizace vidí a vyhledávají příležitosti k digitálnímu růstu. Jsou otevření k digitálním inovacím, hledání nových cest a zkoušení nových digitálních nástrojů.</a:t>
            </a:r>
          </a:p>
          <a:p>
            <a:pPr defTabSz="825500">
              <a:defRPr sz="2500" baseline="0">
                <a:solidFill>
                  <a:srgbClr val="FFFFFF"/>
                </a:solidFill>
              </a:defRPr>
            </a:pPr>
            <a:endParaRPr/>
          </a:p>
          <a:p>
            <a:pPr defTabSz="825500">
              <a:defRPr baseline="0">
                <a:solidFill>
                  <a:srgbClr val="FFFFFF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t>S digitálním mindsetem přichází také kompetence pro 21. století:</a:t>
            </a:r>
          </a:p>
          <a:p>
            <a:pPr defTabSz="825500">
              <a:defRPr sz="2500" baseline="0">
                <a:solidFill>
                  <a:srgbClr val="FFFFFF"/>
                </a:solidFill>
              </a:defRPr>
            </a:pPr>
            <a:endParaRPr/>
          </a:p>
          <a:p>
            <a:pPr defTabSz="825500">
              <a:defRPr sz="2500" baseline="0">
                <a:solidFill>
                  <a:srgbClr val="FFFFFF"/>
                </a:solidFill>
              </a:defRPr>
            </a:pPr>
            <a:r>
              <a:t>Jde o základní dovednosti potřebné nejen pro práci, ale i obecně pro pohyb v digitálním prostředí. Definuje je Evropský rámec digitálních kompetencí DigComp.</a:t>
            </a:r>
          </a:p>
        </p:txBody>
      </p:sp>
      <p:sp>
        <p:nvSpPr>
          <p:cNvPr id="1343" name="Digitální Mindset"/>
          <p:cNvSpPr txBox="1"/>
          <p:nvPr/>
        </p:nvSpPr>
        <p:spPr>
          <a:xfrm>
            <a:off x="1371548" y="1522656"/>
            <a:ext cx="21640905" cy="109220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>
            <a:spAutoFit/>
          </a:bodyPr>
          <a:lstStyle/>
          <a:p>
            <a:pPr defTabSz="825500">
              <a:lnSpc>
                <a:spcPct val="150000"/>
              </a:lnSpc>
              <a:buClrTx/>
              <a:defRPr sz="6400" i="1" baseline="0">
                <a:solidFill>
                  <a:srgbClr val="FFFFFF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t>Digitální </a:t>
            </a:r>
            <a:r>
              <a:rPr>
                <a:solidFill>
                  <a:srgbClr val="77F9D9"/>
                </a:solidFill>
              </a:rPr>
              <a:t>Mindset</a:t>
            </a:r>
          </a:p>
        </p:txBody>
      </p:sp>
      <p:sp>
        <p:nvSpPr>
          <p:cNvPr id="1344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2001499" y="13080999"/>
            <a:ext cx="368505" cy="374600"/>
          </a:xfrm>
          <a:prstGeom prst="rect">
            <a:avLst/>
          </a:prstGeom>
        </p:spPr>
        <p:txBody>
          <a:bodyPr lIns="50800" tIns="50800" rIns="50800" bIns="50800" anchor="b"/>
          <a:lstStyle>
            <a:lvl1pPr algn="ctr" defTabSz="584200">
              <a:buClr>
                <a:srgbClr val="000000"/>
              </a:buClr>
              <a:defRPr sz="1800" b="0">
                <a:solidFill>
                  <a:srgbClr val="000000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Téma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3" name="Seskupit"/>
          <p:cNvGrpSpPr/>
          <p:nvPr/>
        </p:nvGrpSpPr>
        <p:grpSpPr>
          <a:xfrm>
            <a:off x="9958783" y="1729242"/>
            <a:ext cx="3981848" cy="5261254"/>
            <a:chOff x="-30" y="0"/>
            <a:chExt cx="3981846" cy="5261253"/>
          </a:xfrm>
        </p:grpSpPr>
        <p:sp>
          <p:nvSpPr>
            <p:cNvPr id="1351" name="Zaoblený obdélník"/>
            <p:cNvSpPr/>
            <p:nvPr/>
          </p:nvSpPr>
          <p:spPr>
            <a:xfrm>
              <a:off x="0" y="3742"/>
              <a:ext cx="3981635" cy="5257512"/>
            </a:xfrm>
            <a:prstGeom prst="roundRect">
              <a:avLst>
                <a:gd name="adj" fmla="val 3017"/>
              </a:avLst>
            </a:prstGeom>
            <a:solidFill>
              <a:srgbClr val="FFFFFF"/>
            </a:solidFill>
            <a:ln w="12700" cap="flat">
              <a:solidFill>
                <a:srgbClr val="E4E4E4"/>
              </a:solidFill>
              <a:prstDash val="solid"/>
              <a:miter lim="400000"/>
            </a:ln>
            <a:effectLst>
              <a:outerShdw blurRad="368300" dist="381000" dir="5400000" rotWithShape="0">
                <a:srgbClr val="000000">
                  <a:alpha val="9983"/>
                </a:srgbClr>
              </a:outerShdw>
            </a:effectLst>
          </p:spPr>
          <p:txBody>
            <a:bodyPr wrap="square" lIns="50800" tIns="50800" rIns="50800" bIns="5080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 baseline="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/>
            </a:p>
          </p:txBody>
        </p:sp>
        <p:pic>
          <p:nvPicPr>
            <p:cNvPr id="1352" name="Obrázek 4" descr="Obrázek 4"/>
            <p:cNvPicPr>
              <a:picLocks noChangeAspect="1"/>
            </p:cNvPicPr>
            <p:nvPr/>
          </p:nvPicPr>
          <p:blipFill>
            <a:blip r:embed="rId2"/>
            <a:srcRect l="4727" r="4722" b="5"/>
            <a:stretch>
              <a:fillRect/>
            </a:stretch>
          </p:blipFill>
          <p:spPr>
            <a:xfrm>
              <a:off x="-31" y="0"/>
              <a:ext cx="3981847" cy="23082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97" y="0"/>
                  </a:moveTo>
                  <a:cubicBezTo>
                    <a:pt x="851" y="0"/>
                    <a:pt x="732" y="1"/>
                    <a:pt x="637" y="11"/>
                  </a:cubicBezTo>
                  <a:cubicBezTo>
                    <a:pt x="542" y="22"/>
                    <a:pt x="470" y="43"/>
                    <a:pt x="411" y="85"/>
                  </a:cubicBezTo>
                  <a:cubicBezTo>
                    <a:pt x="327" y="138"/>
                    <a:pt x="252" y="219"/>
                    <a:pt x="189" y="327"/>
                  </a:cubicBezTo>
                  <a:cubicBezTo>
                    <a:pt x="127" y="435"/>
                    <a:pt x="80" y="564"/>
                    <a:pt x="50" y="709"/>
                  </a:cubicBezTo>
                  <a:cubicBezTo>
                    <a:pt x="25" y="810"/>
                    <a:pt x="13" y="935"/>
                    <a:pt x="6" y="1099"/>
                  </a:cubicBezTo>
                  <a:cubicBezTo>
                    <a:pt x="0" y="1263"/>
                    <a:pt x="0" y="1467"/>
                    <a:pt x="0" y="1720"/>
                  </a:cubicBezTo>
                  <a:lnTo>
                    <a:pt x="6" y="21600"/>
                  </a:lnTo>
                  <a:lnTo>
                    <a:pt x="21589" y="21600"/>
                  </a:lnTo>
                  <a:lnTo>
                    <a:pt x="21600" y="1720"/>
                  </a:lnTo>
                  <a:cubicBezTo>
                    <a:pt x="21600" y="1467"/>
                    <a:pt x="21600" y="1263"/>
                    <a:pt x="21594" y="1099"/>
                  </a:cubicBezTo>
                  <a:cubicBezTo>
                    <a:pt x="21587" y="935"/>
                    <a:pt x="21575" y="810"/>
                    <a:pt x="21550" y="709"/>
                  </a:cubicBezTo>
                  <a:cubicBezTo>
                    <a:pt x="21520" y="564"/>
                    <a:pt x="21471" y="435"/>
                    <a:pt x="21408" y="327"/>
                  </a:cubicBezTo>
                  <a:cubicBezTo>
                    <a:pt x="21346" y="219"/>
                    <a:pt x="21271" y="138"/>
                    <a:pt x="21187" y="85"/>
                  </a:cubicBezTo>
                  <a:cubicBezTo>
                    <a:pt x="21128" y="43"/>
                    <a:pt x="21056" y="22"/>
                    <a:pt x="20961" y="11"/>
                  </a:cubicBezTo>
                  <a:cubicBezTo>
                    <a:pt x="20866" y="1"/>
                    <a:pt x="20749" y="0"/>
                    <a:pt x="20603" y="0"/>
                  </a:cubicBezTo>
                  <a:lnTo>
                    <a:pt x="997" y="0"/>
                  </a:lnTo>
                  <a:close/>
                </a:path>
              </a:pathLst>
            </a:custGeom>
            <a:ln w="12700" cap="flat">
              <a:noFill/>
              <a:miter lim="400000"/>
            </a:ln>
            <a:effectLst/>
          </p:spPr>
        </p:pic>
      </p:grpSp>
      <p:grpSp>
        <p:nvGrpSpPr>
          <p:cNvPr id="1356" name="Seskupit"/>
          <p:cNvGrpSpPr/>
          <p:nvPr/>
        </p:nvGrpSpPr>
        <p:grpSpPr>
          <a:xfrm>
            <a:off x="14351206" y="1729242"/>
            <a:ext cx="3981848" cy="5261254"/>
            <a:chOff x="-30" y="0"/>
            <a:chExt cx="3981846" cy="5261253"/>
          </a:xfrm>
        </p:grpSpPr>
        <p:sp>
          <p:nvSpPr>
            <p:cNvPr id="1354" name="Zaoblený obdélník"/>
            <p:cNvSpPr/>
            <p:nvPr/>
          </p:nvSpPr>
          <p:spPr>
            <a:xfrm>
              <a:off x="0" y="3742"/>
              <a:ext cx="3981635" cy="5257512"/>
            </a:xfrm>
            <a:prstGeom prst="roundRect">
              <a:avLst>
                <a:gd name="adj" fmla="val 3017"/>
              </a:avLst>
            </a:prstGeom>
            <a:solidFill>
              <a:srgbClr val="FFFFFF"/>
            </a:solidFill>
            <a:ln w="12700" cap="flat">
              <a:solidFill>
                <a:srgbClr val="E4E4E4"/>
              </a:solidFill>
              <a:prstDash val="solid"/>
              <a:miter lim="400000"/>
            </a:ln>
            <a:effectLst>
              <a:outerShdw blurRad="368300" dist="381000" dir="5400000" rotWithShape="0">
                <a:srgbClr val="000000">
                  <a:alpha val="9983"/>
                </a:srgbClr>
              </a:outerShdw>
            </a:effectLst>
          </p:spPr>
          <p:txBody>
            <a:bodyPr wrap="square" lIns="50800" tIns="50800" rIns="50800" bIns="5080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 baseline="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/>
            </a:p>
          </p:txBody>
        </p:sp>
        <p:pic>
          <p:nvPicPr>
            <p:cNvPr id="1355" name="Obrázek 4" descr="Obrázek 4"/>
            <p:cNvPicPr>
              <a:picLocks noChangeAspect="1"/>
            </p:cNvPicPr>
            <p:nvPr/>
          </p:nvPicPr>
          <p:blipFill>
            <a:blip r:embed="rId3"/>
            <a:srcRect l="8821" r="628" b="5"/>
            <a:stretch>
              <a:fillRect/>
            </a:stretch>
          </p:blipFill>
          <p:spPr>
            <a:xfrm>
              <a:off x="-31" y="0"/>
              <a:ext cx="3981847" cy="23082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97" y="0"/>
                  </a:moveTo>
                  <a:cubicBezTo>
                    <a:pt x="851" y="0"/>
                    <a:pt x="732" y="1"/>
                    <a:pt x="637" y="11"/>
                  </a:cubicBezTo>
                  <a:cubicBezTo>
                    <a:pt x="542" y="22"/>
                    <a:pt x="470" y="43"/>
                    <a:pt x="411" y="85"/>
                  </a:cubicBezTo>
                  <a:cubicBezTo>
                    <a:pt x="327" y="138"/>
                    <a:pt x="252" y="219"/>
                    <a:pt x="189" y="327"/>
                  </a:cubicBezTo>
                  <a:cubicBezTo>
                    <a:pt x="127" y="435"/>
                    <a:pt x="80" y="564"/>
                    <a:pt x="50" y="709"/>
                  </a:cubicBezTo>
                  <a:cubicBezTo>
                    <a:pt x="25" y="810"/>
                    <a:pt x="13" y="935"/>
                    <a:pt x="6" y="1099"/>
                  </a:cubicBezTo>
                  <a:cubicBezTo>
                    <a:pt x="0" y="1263"/>
                    <a:pt x="0" y="1467"/>
                    <a:pt x="0" y="1720"/>
                  </a:cubicBezTo>
                  <a:lnTo>
                    <a:pt x="6" y="21600"/>
                  </a:lnTo>
                  <a:lnTo>
                    <a:pt x="21589" y="21600"/>
                  </a:lnTo>
                  <a:lnTo>
                    <a:pt x="21600" y="1720"/>
                  </a:lnTo>
                  <a:cubicBezTo>
                    <a:pt x="21600" y="1467"/>
                    <a:pt x="21600" y="1263"/>
                    <a:pt x="21594" y="1099"/>
                  </a:cubicBezTo>
                  <a:cubicBezTo>
                    <a:pt x="21587" y="935"/>
                    <a:pt x="21575" y="810"/>
                    <a:pt x="21550" y="709"/>
                  </a:cubicBezTo>
                  <a:cubicBezTo>
                    <a:pt x="21520" y="564"/>
                    <a:pt x="21471" y="435"/>
                    <a:pt x="21408" y="327"/>
                  </a:cubicBezTo>
                  <a:cubicBezTo>
                    <a:pt x="21346" y="219"/>
                    <a:pt x="21271" y="138"/>
                    <a:pt x="21187" y="85"/>
                  </a:cubicBezTo>
                  <a:cubicBezTo>
                    <a:pt x="21128" y="43"/>
                    <a:pt x="21056" y="22"/>
                    <a:pt x="20961" y="11"/>
                  </a:cubicBezTo>
                  <a:cubicBezTo>
                    <a:pt x="20866" y="1"/>
                    <a:pt x="20749" y="0"/>
                    <a:pt x="20603" y="0"/>
                  </a:cubicBezTo>
                  <a:lnTo>
                    <a:pt x="997" y="0"/>
                  </a:lnTo>
                  <a:close/>
                </a:path>
              </a:pathLst>
            </a:custGeom>
            <a:ln w="12700" cap="flat">
              <a:noFill/>
              <a:miter lim="400000"/>
            </a:ln>
            <a:effectLst/>
          </p:spPr>
        </p:pic>
      </p:grpSp>
      <p:grpSp>
        <p:nvGrpSpPr>
          <p:cNvPr id="1359" name="Seskupit"/>
          <p:cNvGrpSpPr/>
          <p:nvPr/>
        </p:nvGrpSpPr>
        <p:grpSpPr>
          <a:xfrm>
            <a:off x="18743629" y="1729242"/>
            <a:ext cx="3981848" cy="5261254"/>
            <a:chOff x="-30" y="0"/>
            <a:chExt cx="3981846" cy="5261253"/>
          </a:xfrm>
        </p:grpSpPr>
        <p:sp>
          <p:nvSpPr>
            <p:cNvPr id="1357" name="Zaoblený obdélník"/>
            <p:cNvSpPr/>
            <p:nvPr/>
          </p:nvSpPr>
          <p:spPr>
            <a:xfrm>
              <a:off x="0" y="3742"/>
              <a:ext cx="3981635" cy="5257512"/>
            </a:xfrm>
            <a:prstGeom prst="roundRect">
              <a:avLst>
                <a:gd name="adj" fmla="val 3017"/>
              </a:avLst>
            </a:prstGeom>
            <a:solidFill>
              <a:srgbClr val="FFFFFF"/>
            </a:solidFill>
            <a:ln w="12700" cap="flat">
              <a:solidFill>
                <a:srgbClr val="E4E4E4"/>
              </a:solidFill>
              <a:prstDash val="solid"/>
              <a:miter lim="400000"/>
            </a:ln>
            <a:effectLst>
              <a:outerShdw blurRad="368300" dist="381000" dir="5400000" rotWithShape="0">
                <a:srgbClr val="000000">
                  <a:alpha val="9983"/>
                </a:srgbClr>
              </a:outerShdw>
            </a:effectLst>
          </p:spPr>
          <p:txBody>
            <a:bodyPr wrap="square" lIns="50800" tIns="50800" rIns="50800" bIns="5080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 baseline="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/>
            </a:p>
          </p:txBody>
        </p:sp>
        <p:pic>
          <p:nvPicPr>
            <p:cNvPr id="1358" name="Obrázek 4" descr="Obrázek 4"/>
            <p:cNvPicPr>
              <a:picLocks noChangeAspect="1"/>
            </p:cNvPicPr>
            <p:nvPr/>
          </p:nvPicPr>
          <p:blipFill>
            <a:blip r:embed="rId4"/>
            <a:srcRect l="8821" r="628" b="5"/>
            <a:stretch>
              <a:fillRect/>
            </a:stretch>
          </p:blipFill>
          <p:spPr>
            <a:xfrm>
              <a:off x="-31" y="0"/>
              <a:ext cx="3981847" cy="23082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97" y="0"/>
                  </a:moveTo>
                  <a:cubicBezTo>
                    <a:pt x="851" y="0"/>
                    <a:pt x="732" y="1"/>
                    <a:pt x="637" y="11"/>
                  </a:cubicBezTo>
                  <a:cubicBezTo>
                    <a:pt x="542" y="22"/>
                    <a:pt x="470" y="43"/>
                    <a:pt x="411" y="85"/>
                  </a:cubicBezTo>
                  <a:cubicBezTo>
                    <a:pt x="327" y="138"/>
                    <a:pt x="252" y="219"/>
                    <a:pt x="189" y="327"/>
                  </a:cubicBezTo>
                  <a:cubicBezTo>
                    <a:pt x="127" y="435"/>
                    <a:pt x="80" y="564"/>
                    <a:pt x="50" y="709"/>
                  </a:cubicBezTo>
                  <a:cubicBezTo>
                    <a:pt x="25" y="810"/>
                    <a:pt x="13" y="935"/>
                    <a:pt x="6" y="1099"/>
                  </a:cubicBezTo>
                  <a:cubicBezTo>
                    <a:pt x="0" y="1263"/>
                    <a:pt x="0" y="1467"/>
                    <a:pt x="0" y="1720"/>
                  </a:cubicBezTo>
                  <a:lnTo>
                    <a:pt x="6" y="21600"/>
                  </a:lnTo>
                  <a:lnTo>
                    <a:pt x="21589" y="21600"/>
                  </a:lnTo>
                  <a:lnTo>
                    <a:pt x="21600" y="1720"/>
                  </a:lnTo>
                  <a:cubicBezTo>
                    <a:pt x="21600" y="1467"/>
                    <a:pt x="21600" y="1263"/>
                    <a:pt x="21594" y="1099"/>
                  </a:cubicBezTo>
                  <a:cubicBezTo>
                    <a:pt x="21587" y="935"/>
                    <a:pt x="21575" y="810"/>
                    <a:pt x="21550" y="709"/>
                  </a:cubicBezTo>
                  <a:cubicBezTo>
                    <a:pt x="21520" y="564"/>
                    <a:pt x="21471" y="435"/>
                    <a:pt x="21408" y="327"/>
                  </a:cubicBezTo>
                  <a:cubicBezTo>
                    <a:pt x="21346" y="219"/>
                    <a:pt x="21271" y="138"/>
                    <a:pt x="21187" y="85"/>
                  </a:cubicBezTo>
                  <a:cubicBezTo>
                    <a:pt x="21128" y="43"/>
                    <a:pt x="21056" y="22"/>
                    <a:pt x="20961" y="11"/>
                  </a:cubicBezTo>
                  <a:cubicBezTo>
                    <a:pt x="20866" y="1"/>
                    <a:pt x="20749" y="0"/>
                    <a:pt x="20603" y="0"/>
                  </a:cubicBezTo>
                  <a:lnTo>
                    <a:pt x="997" y="0"/>
                  </a:lnTo>
                  <a:close/>
                </a:path>
              </a:pathLst>
            </a:custGeom>
            <a:ln w="12700" cap="flat">
              <a:noFill/>
              <a:miter lim="400000"/>
            </a:ln>
            <a:effectLst/>
          </p:spPr>
        </p:pic>
      </p:grpSp>
      <p:grpSp>
        <p:nvGrpSpPr>
          <p:cNvPr id="1362" name="Seskupit"/>
          <p:cNvGrpSpPr/>
          <p:nvPr/>
        </p:nvGrpSpPr>
        <p:grpSpPr>
          <a:xfrm>
            <a:off x="9958784" y="7309823"/>
            <a:ext cx="3981848" cy="5261254"/>
            <a:chOff x="-30" y="0"/>
            <a:chExt cx="3981846" cy="5261253"/>
          </a:xfrm>
        </p:grpSpPr>
        <p:sp>
          <p:nvSpPr>
            <p:cNvPr id="1360" name="Zaoblený obdélník"/>
            <p:cNvSpPr/>
            <p:nvPr/>
          </p:nvSpPr>
          <p:spPr>
            <a:xfrm>
              <a:off x="0" y="3742"/>
              <a:ext cx="3981635" cy="5257512"/>
            </a:xfrm>
            <a:prstGeom prst="roundRect">
              <a:avLst>
                <a:gd name="adj" fmla="val 3017"/>
              </a:avLst>
            </a:prstGeom>
            <a:solidFill>
              <a:srgbClr val="FFFFFF"/>
            </a:solidFill>
            <a:ln w="12700" cap="flat">
              <a:solidFill>
                <a:srgbClr val="E4E4E4"/>
              </a:solidFill>
              <a:prstDash val="solid"/>
              <a:miter lim="400000"/>
            </a:ln>
            <a:effectLst>
              <a:outerShdw blurRad="368300" dist="381000" dir="5400000" rotWithShape="0">
                <a:srgbClr val="000000">
                  <a:alpha val="9983"/>
                </a:srgbClr>
              </a:outerShdw>
            </a:effectLst>
          </p:spPr>
          <p:txBody>
            <a:bodyPr wrap="square" lIns="50800" tIns="50800" rIns="50800" bIns="5080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 baseline="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/>
            </a:p>
          </p:txBody>
        </p:sp>
        <p:pic>
          <p:nvPicPr>
            <p:cNvPr id="1361" name="Obrázek 4" descr="Obrázek 4"/>
            <p:cNvPicPr>
              <a:picLocks noChangeAspect="1"/>
            </p:cNvPicPr>
            <p:nvPr/>
          </p:nvPicPr>
          <p:blipFill>
            <a:blip r:embed="rId5"/>
            <a:srcRect l="8411" r="1038" b="5"/>
            <a:stretch>
              <a:fillRect/>
            </a:stretch>
          </p:blipFill>
          <p:spPr>
            <a:xfrm>
              <a:off x="-31" y="0"/>
              <a:ext cx="3981847" cy="23082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97" y="0"/>
                  </a:moveTo>
                  <a:cubicBezTo>
                    <a:pt x="851" y="0"/>
                    <a:pt x="732" y="1"/>
                    <a:pt x="637" y="11"/>
                  </a:cubicBezTo>
                  <a:cubicBezTo>
                    <a:pt x="542" y="22"/>
                    <a:pt x="470" y="43"/>
                    <a:pt x="411" y="85"/>
                  </a:cubicBezTo>
                  <a:cubicBezTo>
                    <a:pt x="327" y="138"/>
                    <a:pt x="252" y="219"/>
                    <a:pt x="189" y="327"/>
                  </a:cubicBezTo>
                  <a:cubicBezTo>
                    <a:pt x="127" y="435"/>
                    <a:pt x="80" y="564"/>
                    <a:pt x="50" y="709"/>
                  </a:cubicBezTo>
                  <a:cubicBezTo>
                    <a:pt x="25" y="810"/>
                    <a:pt x="13" y="935"/>
                    <a:pt x="6" y="1099"/>
                  </a:cubicBezTo>
                  <a:cubicBezTo>
                    <a:pt x="0" y="1263"/>
                    <a:pt x="0" y="1467"/>
                    <a:pt x="0" y="1720"/>
                  </a:cubicBezTo>
                  <a:lnTo>
                    <a:pt x="6" y="21600"/>
                  </a:lnTo>
                  <a:lnTo>
                    <a:pt x="21589" y="21600"/>
                  </a:lnTo>
                  <a:lnTo>
                    <a:pt x="21600" y="1720"/>
                  </a:lnTo>
                  <a:cubicBezTo>
                    <a:pt x="21600" y="1467"/>
                    <a:pt x="21600" y="1263"/>
                    <a:pt x="21594" y="1099"/>
                  </a:cubicBezTo>
                  <a:cubicBezTo>
                    <a:pt x="21587" y="935"/>
                    <a:pt x="21575" y="810"/>
                    <a:pt x="21550" y="709"/>
                  </a:cubicBezTo>
                  <a:cubicBezTo>
                    <a:pt x="21520" y="564"/>
                    <a:pt x="21471" y="435"/>
                    <a:pt x="21408" y="327"/>
                  </a:cubicBezTo>
                  <a:cubicBezTo>
                    <a:pt x="21346" y="219"/>
                    <a:pt x="21271" y="138"/>
                    <a:pt x="21187" y="85"/>
                  </a:cubicBezTo>
                  <a:cubicBezTo>
                    <a:pt x="21128" y="43"/>
                    <a:pt x="21056" y="22"/>
                    <a:pt x="20961" y="11"/>
                  </a:cubicBezTo>
                  <a:cubicBezTo>
                    <a:pt x="20866" y="1"/>
                    <a:pt x="20749" y="0"/>
                    <a:pt x="20603" y="0"/>
                  </a:cubicBezTo>
                  <a:lnTo>
                    <a:pt x="997" y="0"/>
                  </a:lnTo>
                  <a:close/>
                </a:path>
              </a:pathLst>
            </a:custGeom>
            <a:ln w="12700" cap="flat">
              <a:noFill/>
              <a:miter lim="400000"/>
            </a:ln>
            <a:effectLst/>
          </p:spPr>
        </p:pic>
      </p:grpSp>
      <p:grpSp>
        <p:nvGrpSpPr>
          <p:cNvPr id="1365" name="Seskupit"/>
          <p:cNvGrpSpPr/>
          <p:nvPr/>
        </p:nvGrpSpPr>
        <p:grpSpPr>
          <a:xfrm>
            <a:off x="14351207" y="7309823"/>
            <a:ext cx="3981848" cy="5261254"/>
            <a:chOff x="-30" y="0"/>
            <a:chExt cx="3981846" cy="5261253"/>
          </a:xfrm>
        </p:grpSpPr>
        <p:sp>
          <p:nvSpPr>
            <p:cNvPr id="1363" name="Zaoblený obdélník"/>
            <p:cNvSpPr/>
            <p:nvPr/>
          </p:nvSpPr>
          <p:spPr>
            <a:xfrm>
              <a:off x="0" y="3742"/>
              <a:ext cx="3981635" cy="5257512"/>
            </a:xfrm>
            <a:prstGeom prst="roundRect">
              <a:avLst>
                <a:gd name="adj" fmla="val 3017"/>
              </a:avLst>
            </a:prstGeom>
            <a:solidFill>
              <a:srgbClr val="FFFFFF"/>
            </a:solidFill>
            <a:ln w="12700" cap="flat">
              <a:solidFill>
                <a:srgbClr val="E4E4E4"/>
              </a:solidFill>
              <a:prstDash val="solid"/>
              <a:miter lim="400000"/>
            </a:ln>
            <a:effectLst>
              <a:outerShdw blurRad="368300" dist="381000" dir="5400000" rotWithShape="0">
                <a:srgbClr val="000000">
                  <a:alpha val="9983"/>
                </a:srgbClr>
              </a:outerShdw>
            </a:effectLst>
          </p:spPr>
          <p:txBody>
            <a:bodyPr wrap="square" lIns="50800" tIns="50800" rIns="50800" bIns="5080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 baseline="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/>
            </a:p>
          </p:txBody>
        </p:sp>
        <p:pic>
          <p:nvPicPr>
            <p:cNvPr id="1364" name="Obrázek 4" descr="Obrázek 4"/>
            <p:cNvPicPr>
              <a:picLocks noChangeAspect="1"/>
            </p:cNvPicPr>
            <p:nvPr/>
          </p:nvPicPr>
          <p:blipFill>
            <a:blip r:embed="rId6"/>
            <a:srcRect l="3115" r="11593" b="5"/>
            <a:stretch>
              <a:fillRect/>
            </a:stretch>
          </p:blipFill>
          <p:spPr>
            <a:xfrm>
              <a:off x="-31" y="0"/>
              <a:ext cx="3981847" cy="23082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97" y="0"/>
                  </a:moveTo>
                  <a:cubicBezTo>
                    <a:pt x="851" y="0"/>
                    <a:pt x="732" y="1"/>
                    <a:pt x="637" y="11"/>
                  </a:cubicBezTo>
                  <a:cubicBezTo>
                    <a:pt x="542" y="22"/>
                    <a:pt x="470" y="43"/>
                    <a:pt x="411" y="85"/>
                  </a:cubicBezTo>
                  <a:cubicBezTo>
                    <a:pt x="327" y="138"/>
                    <a:pt x="252" y="219"/>
                    <a:pt x="189" y="327"/>
                  </a:cubicBezTo>
                  <a:cubicBezTo>
                    <a:pt x="127" y="435"/>
                    <a:pt x="80" y="564"/>
                    <a:pt x="50" y="709"/>
                  </a:cubicBezTo>
                  <a:cubicBezTo>
                    <a:pt x="25" y="810"/>
                    <a:pt x="13" y="935"/>
                    <a:pt x="6" y="1099"/>
                  </a:cubicBezTo>
                  <a:cubicBezTo>
                    <a:pt x="0" y="1263"/>
                    <a:pt x="0" y="1467"/>
                    <a:pt x="0" y="1720"/>
                  </a:cubicBezTo>
                  <a:lnTo>
                    <a:pt x="6" y="21600"/>
                  </a:lnTo>
                  <a:lnTo>
                    <a:pt x="21589" y="21600"/>
                  </a:lnTo>
                  <a:lnTo>
                    <a:pt x="21600" y="1720"/>
                  </a:lnTo>
                  <a:cubicBezTo>
                    <a:pt x="21600" y="1467"/>
                    <a:pt x="21600" y="1263"/>
                    <a:pt x="21594" y="1099"/>
                  </a:cubicBezTo>
                  <a:cubicBezTo>
                    <a:pt x="21587" y="935"/>
                    <a:pt x="21575" y="810"/>
                    <a:pt x="21550" y="709"/>
                  </a:cubicBezTo>
                  <a:cubicBezTo>
                    <a:pt x="21520" y="564"/>
                    <a:pt x="21471" y="435"/>
                    <a:pt x="21408" y="327"/>
                  </a:cubicBezTo>
                  <a:cubicBezTo>
                    <a:pt x="21346" y="219"/>
                    <a:pt x="21271" y="138"/>
                    <a:pt x="21187" y="85"/>
                  </a:cubicBezTo>
                  <a:cubicBezTo>
                    <a:pt x="21128" y="43"/>
                    <a:pt x="21056" y="22"/>
                    <a:pt x="20961" y="11"/>
                  </a:cubicBezTo>
                  <a:cubicBezTo>
                    <a:pt x="20866" y="1"/>
                    <a:pt x="20749" y="0"/>
                    <a:pt x="20603" y="0"/>
                  </a:cubicBezTo>
                  <a:lnTo>
                    <a:pt x="997" y="0"/>
                  </a:lnTo>
                  <a:close/>
                </a:path>
              </a:pathLst>
            </a:custGeom>
            <a:ln w="12700" cap="flat">
              <a:noFill/>
              <a:miter lim="400000"/>
            </a:ln>
            <a:effectLst/>
          </p:spPr>
        </p:pic>
      </p:grpSp>
      <p:grpSp>
        <p:nvGrpSpPr>
          <p:cNvPr id="1368" name="Seskupit"/>
          <p:cNvGrpSpPr/>
          <p:nvPr/>
        </p:nvGrpSpPr>
        <p:grpSpPr>
          <a:xfrm>
            <a:off x="18743629" y="7309823"/>
            <a:ext cx="3981848" cy="5261254"/>
            <a:chOff x="-30" y="0"/>
            <a:chExt cx="3981846" cy="5261253"/>
          </a:xfrm>
        </p:grpSpPr>
        <p:sp>
          <p:nvSpPr>
            <p:cNvPr id="1366" name="Zaoblený obdélník"/>
            <p:cNvSpPr/>
            <p:nvPr/>
          </p:nvSpPr>
          <p:spPr>
            <a:xfrm>
              <a:off x="0" y="3742"/>
              <a:ext cx="3981635" cy="5257512"/>
            </a:xfrm>
            <a:prstGeom prst="roundRect">
              <a:avLst>
                <a:gd name="adj" fmla="val 3017"/>
              </a:avLst>
            </a:prstGeom>
            <a:solidFill>
              <a:srgbClr val="FFFFFF"/>
            </a:solidFill>
            <a:ln w="12700" cap="flat">
              <a:solidFill>
                <a:srgbClr val="E4E4E4"/>
              </a:solidFill>
              <a:prstDash val="solid"/>
              <a:miter lim="400000"/>
            </a:ln>
            <a:effectLst>
              <a:outerShdw blurRad="368300" dist="381000" dir="5400000" rotWithShape="0">
                <a:srgbClr val="000000">
                  <a:alpha val="9983"/>
                </a:srgbClr>
              </a:outerShdw>
            </a:effectLst>
          </p:spPr>
          <p:txBody>
            <a:bodyPr wrap="square" lIns="50800" tIns="50800" rIns="50800" bIns="5080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 baseline="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/>
            </a:p>
          </p:txBody>
        </p:sp>
        <p:pic>
          <p:nvPicPr>
            <p:cNvPr id="1367" name="Obrázek 4" descr="Obrázek 4"/>
            <p:cNvPicPr>
              <a:picLocks noChangeAspect="1"/>
            </p:cNvPicPr>
            <p:nvPr/>
          </p:nvPicPr>
          <p:blipFill>
            <a:blip r:embed="rId7"/>
            <a:srcRect l="8002" r="1447" b="5"/>
            <a:stretch>
              <a:fillRect/>
            </a:stretch>
          </p:blipFill>
          <p:spPr>
            <a:xfrm>
              <a:off x="-31" y="0"/>
              <a:ext cx="3981847" cy="23082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97" y="0"/>
                  </a:moveTo>
                  <a:cubicBezTo>
                    <a:pt x="851" y="0"/>
                    <a:pt x="732" y="1"/>
                    <a:pt x="637" y="11"/>
                  </a:cubicBezTo>
                  <a:cubicBezTo>
                    <a:pt x="542" y="22"/>
                    <a:pt x="470" y="43"/>
                    <a:pt x="411" y="85"/>
                  </a:cubicBezTo>
                  <a:cubicBezTo>
                    <a:pt x="327" y="138"/>
                    <a:pt x="252" y="219"/>
                    <a:pt x="189" y="327"/>
                  </a:cubicBezTo>
                  <a:cubicBezTo>
                    <a:pt x="127" y="435"/>
                    <a:pt x="80" y="564"/>
                    <a:pt x="50" y="709"/>
                  </a:cubicBezTo>
                  <a:cubicBezTo>
                    <a:pt x="25" y="810"/>
                    <a:pt x="13" y="935"/>
                    <a:pt x="6" y="1099"/>
                  </a:cubicBezTo>
                  <a:cubicBezTo>
                    <a:pt x="0" y="1263"/>
                    <a:pt x="0" y="1467"/>
                    <a:pt x="0" y="1720"/>
                  </a:cubicBezTo>
                  <a:lnTo>
                    <a:pt x="6" y="21600"/>
                  </a:lnTo>
                  <a:lnTo>
                    <a:pt x="21589" y="21600"/>
                  </a:lnTo>
                  <a:lnTo>
                    <a:pt x="21600" y="1720"/>
                  </a:lnTo>
                  <a:cubicBezTo>
                    <a:pt x="21600" y="1467"/>
                    <a:pt x="21600" y="1263"/>
                    <a:pt x="21594" y="1099"/>
                  </a:cubicBezTo>
                  <a:cubicBezTo>
                    <a:pt x="21587" y="935"/>
                    <a:pt x="21575" y="810"/>
                    <a:pt x="21550" y="709"/>
                  </a:cubicBezTo>
                  <a:cubicBezTo>
                    <a:pt x="21520" y="564"/>
                    <a:pt x="21471" y="435"/>
                    <a:pt x="21408" y="327"/>
                  </a:cubicBezTo>
                  <a:cubicBezTo>
                    <a:pt x="21346" y="219"/>
                    <a:pt x="21271" y="138"/>
                    <a:pt x="21187" y="85"/>
                  </a:cubicBezTo>
                  <a:cubicBezTo>
                    <a:pt x="21128" y="43"/>
                    <a:pt x="21056" y="22"/>
                    <a:pt x="20961" y="11"/>
                  </a:cubicBezTo>
                  <a:cubicBezTo>
                    <a:pt x="20866" y="1"/>
                    <a:pt x="20749" y="0"/>
                    <a:pt x="20603" y="0"/>
                  </a:cubicBezTo>
                  <a:lnTo>
                    <a:pt x="997" y="0"/>
                  </a:lnTo>
                  <a:close/>
                </a:path>
              </a:pathLst>
            </a:custGeom>
            <a:ln w="12700" cap="flat">
              <a:noFill/>
              <a:miter lim="400000"/>
            </a:ln>
            <a:effectLst/>
          </p:spPr>
        </p:pic>
      </p:grpSp>
      <p:sp>
        <p:nvSpPr>
          <p:cNvPr id="1369" name="ZOBRAZIT VŠECHNA TÉMATA">
            <a:hlinkClick r:id="rId8"/>
          </p:cNvPr>
          <p:cNvSpPr>
            <a:spLocks noGrp="1"/>
          </p:cNvSpPr>
          <p:nvPr>
            <p:ph type="body" sz="quarter" idx="21"/>
          </p:nvPr>
        </p:nvSpPr>
        <p:spPr>
          <a:xfrm>
            <a:off x="1557169" y="11357020"/>
            <a:ext cx="5756428" cy="879635"/>
          </a:xfrm>
          <a:prstGeom prst="roundRect">
            <a:avLst>
              <a:gd name="adj" fmla="val 50000"/>
            </a:avLst>
          </a:prstGeom>
          <a:solidFill>
            <a:srgbClr val="F89801"/>
          </a:solidFill>
        </p:spPr>
        <p:txBody>
          <a:bodyPr lIns="203200" tIns="203200" rIns="203200" bIns="203200" anchor="ctr">
            <a:noAutofit/>
          </a:bodyPr>
          <a:lstStyle>
            <a:lvl1pPr marL="635000" marR="63500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1800">
                <a:solidFill>
                  <a:srgbClr val="FFFFFF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ZOBRAZIT VŠECHNA TÉMATA</a:t>
            </a:r>
          </a:p>
        </p:txBody>
      </p:sp>
      <p:sp>
        <p:nvSpPr>
          <p:cNvPr id="1370" name="Vybrousíme vaše digiskills. Kombinujeme znalosti technologií s lidským přístupem a dopadem na budoucnost práce.…"/>
          <p:cNvSpPr txBox="1"/>
          <p:nvPr/>
        </p:nvSpPr>
        <p:spPr>
          <a:xfrm>
            <a:off x="1449704" y="3267253"/>
            <a:ext cx="6702588" cy="484759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>
            <a:spAutoFit/>
          </a:bodyPr>
          <a:lstStyle/>
          <a:p>
            <a:pPr defTabSz="825500">
              <a:defRPr baseline="0">
                <a:latin typeface="Montserrat Light"/>
                <a:ea typeface="Montserrat Light"/>
                <a:cs typeface="Montserrat Light"/>
                <a:sym typeface="Montserrat Light"/>
              </a:defRPr>
            </a:pPr>
            <a:r>
              <a:t>Vybrousíme vaše </a:t>
            </a:r>
            <a:r>
              <a:rPr>
                <a:solidFill>
                  <a:srgbClr val="2596FF"/>
                </a:solidFill>
                <a:latin typeface="Montserrat Bold"/>
                <a:ea typeface="Montserrat Bold"/>
                <a:cs typeface="Montserrat Bold"/>
                <a:sym typeface="Montserrat Bold"/>
              </a:rPr>
              <a:t>digiskills</a:t>
            </a:r>
            <a:r>
              <a:t>. Kombinujeme znalosti technologií s lidským přístupem a dopadem na budoucnost práce.</a:t>
            </a:r>
          </a:p>
          <a:p>
            <a:pPr defTabSz="825500">
              <a:defRPr baseline="0">
                <a:latin typeface="Montserrat Light"/>
                <a:ea typeface="Montserrat Light"/>
                <a:cs typeface="Montserrat Light"/>
                <a:sym typeface="Montserrat Light"/>
              </a:defRPr>
            </a:pPr>
            <a:endParaRPr/>
          </a:p>
          <a:p>
            <a:pPr defTabSz="825500">
              <a:defRPr baseline="0">
                <a:latin typeface="Montserrat Light"/>
                <a:ea typeface="Montserrat Light"/>
                <a:cs typeface="Montserrat Light"/>
                <a:sym typeface="Montserrat Light"/>
              </a:defRPr>
            </a:pPr>
            <a:r>
              <a:t>Pečlivě vybíráme </a:t>
            </a:r>
            <a:r>
              <a:rPr>
                <a:solidFill>
                  <a:srgbClr val="FF7575"/>
                </a:solidFill>
                <a:latin typeface="Montserrat Bold"/>
                <a:ea typeface="Montserrat Bold"/>
                <a:cs typeface="Montserrat Bold"/>
                <a:sym typeface="Montserrat Bold"/>
              </a:rPr>
              <a:t>žhavá témata</a:t>
            </a:r>
            <a:r>
              <a:t> našich kurzů podle aktuálních trendů.</a:t>
            </a:r>
          </a:p>
        </p:txBody>
      </p:sp>
      <p:sp>
        <p:nvSpPr>
          <p:cNvPr id="1371" name="Microsoft Teams je v současnosti jedna z nejdůležitějších aplikací v balíku Microsoft 365. Naučte se, jak využít potenciál této aplikace opravdu naplno."/>
          <p:cNvSpPr txBox="1"/>
          <p:nvPr/>
        </p:nvSpPr>
        <p:spPr>
          <a:xfrm>
            <a:off x="10171637" y="4892218"/>
            <a:ext cx="3556001" cy="159766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>
            <a:spAutoFit/>
          </a:bodyPr>
          <a:lstStyle>
            <a:lvl1pPr defTabSz="825500">
              <a:defRPr sz="1500" baseline="0"/>
            </a:lvl1pPr>
          </a:lstStyle>
          <a:p>
            <a:r>
              <a:t>Microsoft Teams je v současnosti jedna z nejdůležitějších aplikací v balíku Microsoft 365. Naučte se, jak využít potenciál této aplikace opravdu naplno.</a:t>
            </a:r>
          </a:p>
        </p:txBody>
      </p:sp>
      <p:sp>
        <p:nvSpPr>
          <p:cNvPr id="1372" name="Microsoft Teams"/>
          <p:cNvSpPr txBox="1"/>
          <p:nvPr/>
        </p:nvSpPr>
        <p:spPr>
          <a:xfrm>
            <a:off x="10170209" y="4447718"/>
            <a:ext cx="3556001" cy="38100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>
            <a:spAutoFit/>
          </a:bodyPr>
          <a:lstStyle>
            <a:lvl1pPr defTabSz="825500">
              <a:defRPr sz="1800" baseline="0">
                <a:latin typeface="+mn-lt"/>
                <a:ea typeface="+mn-ea"/>
                <a:cs typeface="+mn-cs"/>
                <a:sym typeface="Montserrat SemiBold"/>
              </a:defRPr>
            </a:lvl1pPr>
          </a:lstStyle>
          <a:p>
            <a:r>
              <a:t>Microsoft Teams</a:t>
            </a:r>
          </a:p>
        </p:txBody>
      </p:sp>
      <p:sp>
        <p:nvSpPr>
          <p:cNvPr id="1373" name="Řešení Microsoft 365 přináší mnohem více, než známý Word, Excel nebo Outlook. Poznejte i ostatní cloudové nástroje z tohoto balíčku, které vám umožní ve firmě efektivněji spolupracovat."/>
          <p:cNvSpPr txBox="1"/>
          <p:nvPr/>
        </p:nvSpPr>
        <p:spPr>
          <a:xfrm>
            <a:off x="14564774" y="4879518"/>
            <a:ext cx="3556001" cy="191135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>
            <a:spAutoFit/>
          </a:bodyPr>
          <a:lstStyle>
            <a:lvl1pPr defTabSz="825500">
              <a:defRPr sz="1500" baseline="0"/>
            </a:lvl1pPr>
          </a:lstStyle>
          <a:p>
            <a:r>
              <a:t>Řešení Microsoft 365 přináší mnohem více, než známý Word, Excel nebo Outlook. Poznejte i ostatní cloudové nástroje z tohoto balíčku, které vám umožní ve firmě efektivněji spolupracovat. </a:t>
            </a:r>
          </a:p>
        </p:txBody>
      </p:sp>
      <p:sp>
        <p:nvSpPr>
          <p:cNvPr id="1374" name="Microsoft Office 365"/>
          <p:cNvSpPr txBox="1"/>
          <p:nvPr/>
        </p:nvSpPr>
        <p:spPr>
          <a:xfrm>
            <a:off x="14563346" y="4435018"/>
            <a:ext cx="3556001" cy="38100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>
            <a:spAutoFit/>
          </a:bodyPr>
          <a:lstStyle>
            <a:lvl1pPr defTabSz="825500">
              <a:defRPr sz="1800" baseline="0">
                <a:latin typeface="+mn-lt"/>
                <a:ea typeface="+mn-ea"/>
                <a:cs typeface="+mn-cs"/>
                <a:sym typeface="Montserrat SemiBold"/>
              </a:defRPr>
            </a:lvl1pPr>
          </a:lstStyle>
          <a:p>
            <a:r>
              <a:t>Microsoft Office 365</a:t>
            </a:r>
          </a:p>
        </p:txBody>
      </p:sp>
      <p:sp>
        <p:nvSpPr>
          <p:cNvPr id="1375" name="Řešení Google Workspace přináší celou řadu šikovných aplikací. Poznejte ucelený ekosystém, který vám umožní ve firmě efektivněji spolupracovat."/>
          <p:cNvSpPr txBox="1"/>
          <p:nvPr/>
        </p:nvSpPr>
        <p:spPr>
          <a:xfrm>
            <a:off x="18959338" y="4889371"/>
            <a:ext cx="3556001" cy="159766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>
            <a:spAutoFit/>
          </a:bodyPr>
          <a:lstStyle>
            <a:lvl1pPr defTabSz="825500">
              <a:defRPr sz="1500" baseline="0"/>
            </a:lvl1pPr>
          </a:lstStyle>
          <a:p>
            <a:r>
              <a:t>Řešení Google Workspace přináší celou řadu šikovných aplikací. Poznejte ucelený ekosystém, který vám umožní ve firmě efektivněji spolupracovat.</a:t>
            </a:r>
          </a:p>
        </p:txBody>
      </p:sp>
      <p:sp>
        <p:nvSpPr>
          <p:cNvPr id="1376" name="Google Workspace"/>
          <p:cNvSpPr txBox="1"/>
          <p:nvPr/>
        </p:nvSpPr>
        <p:spPr>
          <a:xfrm>
            <a:off x="18957911" y="4444871"/>
            <a:ext cx="3556001" cy="38100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>
            <a:spAutoFit/>
          </a:bodyPr>
          <a:lstStyle>
            <a:lvl1pPr defTabSz="825500">
              <a:defRPr sz="1800" baseline="0">
                <a:latin typeface="+mn-lt"/>
                <a:ea typeface="+mn-ea"/>
                <a:cs typeface="+mn-cs"/>
                <a:sym typeface="Montserrat SemiBold"/>
              </a:defRPr>
            </a:lvl1pPr>
          </a:lstStyle>
          <a:p>
            <a:r>
              <a:t>Google Workspace</a:t>
            </a:r>
          </a:p>
        </p:txBody>
      </p:sp>
      <p:sp>
        <p:nvSpPr>
          <p:cNvPr id="1377" name="Poznejte hrozby, která dnes na nás číhají a jak se jim vyhnout.…"/>
          <p:cNvSpPr txBox="1"/>
          <p:nvPr/>
        </p:nvSpPr>
        <p:spPr>
          <a:xfrm>
            <a:off x="10170923" y="10470517"/>
            <a:ext cx="3556001" cy="159766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>
            <a:spAutoFit/>
          </a:bodyPr>
          <a:lstStyle/>
          <a:p>
            <a:pPr defTabSz="825500">
              <a:defRPr sz="1500" baseline="0"/>
            </a:pPr>
            <a:r>
              <a:t>Poznejte hrozby, která dnes na nás číhají a jak se jim vyhnout.</a:t>
            </a:r>
          </a:p>
          <a:p>
            <a:pPr defTabSz="825500">
              <a:defRPr sz="1500" baseline="0"/>
            </a:pPr>
            <a:r>
              <a:t>Naučíme vás, jak se v online prostředí pohybovat bezpečně.</a:t>
            </a:r>
          </a:p>
          <a:p>
            <a:pPr defTabSz="825500">
              <a:defRPr sz="1500" baseline="0"/>
            </a:pPr>
            <a:r>
              <a:t>A jak se z toho nezbláznit.</a:t>
            </a:r>
          </a:p>
        </p:txBody>
      </p:sp>
      <p:sp>
        <p:nvSpPr>
          <p:cNvPr id="1378" name="Bezpečnost a soukromí"/>
          <p:cNvSpPr txBox="1"/>
          <p:nvPr/>
        </p:nvSpPr>
        <p:spPr>
          <a:xfrm>
            <a:off x="10169495" y="10026017"/>
            <a:ext cx="3556001" cy="38100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>
            <a:spAutoFit/>
          </a:bodyPr>
          <a:lstStyle>
            <a:lvl1pPr defTabSz="825500">
              <a:defRPr sz="1800" baseline="0">
                <a:latin typeface="+mn-lt"/>
                <a:ea typeface="+mn-ea"/>
                <a:cs typeface="+mn-cs"/>
                <a:sym typeface="Montserrat SemiBold"/>
              </a:defRPr>
            </a:lvl1pPr>
          </a:lstStyle>
          <a:p>
            <a:r>
              <a:t>Bezpečnost a soukromí</a:t>
            </a:r>
          </a:p>
        </p:txBody>
      </p:sp>
      <p:sp>
        <p:nvSpPr>
          <p:cNvPr id="1379" name="Jaké by to bylo, kdyby část vaší práce dělal někdo za vás? A co když je to možné? Poznejte nepřeberné možnosti automatizace.  Existuje mnoho činností, které všichni děláme každý den zbytečně!"/>
          <p:cNvSpPr txBox="1"/>
          <p:nvPr/>
        </p:nvSpPr>
        <p:spPr>
          <a:xfrm>
            <a:off x="14564059" y="10457817"/>
            <a:ext cx="3556001" cy="191135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>
            <a:spAutoFit/>
          </a:bodyPr>
          <a:lstStyle>
            <a:lvl1pPr defTabSz="825500">
              <a:defRPr sz="1500" baseline="0"/>
            </a:lvl1pPr>
          </a:lstStyle>
          <a:p>
            <a:r>
              <a:t>Jaké by to bylo, kdyby část vaší práce dělal někdo za vás? A co když je to možné? Poznejte nepřeberné možnosti automatizace.  Existuje mnoho činností, které všichni děláme každý den zbytečně! </a:t>
            </a:r>
          </a:p>
        </p:txBody>
      </p:sp>
      <p:sp>
        <p:nvSpPr>
          <p:cNvPr id="1380" name="Automatizace"/>
          <p:cNvSpPr txBox="1"/>
          <p:nvPr/>
        </p:nvSpPr>
        <p:spPr>
          <a:xfrm>
            <a:off x="14562632" y="10013317"/>
            <a:ext cx="3556001" cy="38100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>
            <a:spAutoFit/>
          </a:bodyPr>
          <a:lstStyle>
            <a:lvl1pPr defTabSz="825500">
              <a:defRPr sz="1800" baseline="0">
                <a:latin typeface="+mn-lt"/>
                <a:ea typeface="+mn-ea"/>
                <a:cs typeface="+mn-cs"/>
                <a:sym typeface="Montserrat SemiBold"/>
              </a:defRPr>
            </a:lvl1pPr>
          </a:lstStyle>
          <a:p>
            <a:r>
              <a:t>Automatizace</a:t>
            </a:r>
          </a:p>
        </p:txBody>
      </p:sp>
      <p:sp>
        <p:nvSpPr>
          <p:cNvPr id="1381" name="Chcete vytvářet profesionální reporty a sami zpracovávat data? Ať už jste začátečník nebo pokročilí, s námi se naučíte vytvářet reporty budoucnosti - jasné, přehledné a hravé."/>
          <p:cNvSpPr txBox="1"/>
          <p:nvPr/>
        </p:nvSpPr>
        <p:spPr>
          <a:xfrm>
            <a:off x="18958624" y="10467670"/>
            <a:ext cx="3556001" cy="191135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>
            <a:spAutoFit/>
          </a:bodyPr>
          <a:lstStyle>
            <a:lvl1pPr defTabSz="825500">
              <a:defRPr sz="1500" baseline="0"/>
            </a:lvl1pPr>
          </a:lstStyle>
          <a:p>
            <a:r>
              <a:t>Chcete vytvářet profesionální reporty a sami zpracovávat data? Ať už jste začátečník nebo pokročilí, s námi se naučíte vytvářet reporty budoucnosti - jasné, přehledné a hravé.</a:t>
            </a:r>
          </a:p>
        </p:txBody>
      </p:sp>
      <p:sp>
        <p:nvSpPr>
          <p:cNvPr id="1382" name="Datová analytika"/>
          <p:cNvSpPr txBox="1"/>
          <p:nvPr/>
        </p:nvSpPr>
        <p:spPr>
          <a:xfrm>
            <a:off x="18957196" y="10023170"/>
            <a:ext cx="3556001" cy="38100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>
            <a:spAutoFit/>
          </a:bodyPr>
          <a:lstStyle>
            <a:lvl1pPr defTabSz="825500">
              <a:defRPr sz="1800" baseline="0">
                <a:latin typeface="+mn-lt"/>
                <a:ea typeface="+mn-ea"/>
                <a:cs typeface="+mn-cs"/>
                <a:sym typeface="Montserrat SemiBold"/>
              </a:defRPr>
            </a:lvl1pPr>
          </a:lstStyle>
          <a:p>
            <a:r>
              <a:t>Datová analytika</a:t>
            </a:r>
          </a:p>
        </p:txBody>
      </p:sp>
      <p:sp>
        <p:nvSpPr>
          <p:cNvPr id="1383" name="Naše témata"/>
          <p:cNvSpPr txBox="1"/>
          <p:nvPr/>
        </p:nvSpPr>
        <p:spPr>
          <a:xfrm>
            <a:off x="1371548" y="1522656"/>
            <a:ext cx="21640905" cy="109220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>
            <a:spAutoFit/>
          </a:bodyPr>
          <a:lstStyle>
            <a:lvl1pPr defTabSz="825500">
              <a:lnSpc>
                <a:spcPct val="150000"/>
              </a:lnSpc>
              <a:defRPr sz="6400" i="1" baseline="0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Naše témata</a:t>
            </a:r>
          </a:p>
        </p:txBody>
      </p:sp>
      <p:sp>
        <p:nvSpPr>
          <p:cNvPr id="1384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2001499" y="13080999"/>
            <a:ext cx="368505" cy="374600"/>
          </a:xfrm>
          <a:prstGeom prst="rect">
            <a:avLst/>
          </a:prstGeom>
        </p:spPr>
        <p:txBody>
          <a:bodyPr lIns="50800" tIns="50800" rIns="50800" bIns="50800" anchor="b"/>
          <a:lstStyle>
            <a:lvl1pPr algn="ctr" defTabSz="584200">
              <a:buClr>
                <a:srgbClr val="000000"/>
              </a:buClr>
              <a:defRPr sz="1800" b="0">
                <a:solidFill>
                  <a:srgbClr val="000000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Co teda děláme?">
    <p:bg>
      <p:bgPr>
        <a:solidFill>
          <a:srgbClr val="04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9" name="Spojnice"/>
          <p:cNvSpPr/>
          <p:nvPr/>
        </p:nvSpPr>
        <p:spPr>
          <a:xfrm>
            <a:off x="10964362" y="11572409"/>
            <a:ext cx="2713322" cy="107578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16539" extrusionOk="0">
                <a:moveTo>
                  <a:pt x="0" y="0"/>
                </a:moveTo>
                <a:cubicBezTo>
                  <a:pt x="5873" y="18896"/>
                  <a:pt x="13073" y="21600"/>
                  <a:pt x="21600" y="8111"/>
                </a:cubicBezTo>
              </a:path>
            </a:pathLst>
          </a:custGeom>
          <a:ln w="63500">
            <a:solidFill>
              <a:srgbClr val="E8FBF1"/>
            </a:solidFill>
            <a:miter lim="400000"/>
          </a:ln>
        </p:spPr>
        <p:txBody>
          <a:bodyPr/>
          <a:lstStyle/>
          <a:p>
            <a:endParaRPr/>
          </a:p>
        </p:txBody>
      </p:sp>
      <p:sp>
        <p:nvSpPr>
          <p:cNvPr id="1450" name="Spojnice"/>
          <p:cNvSpPr/>
          <p:nvPr/>
        </p:nvSpPr>
        <p:spPr>
          <a:xfrm>
            <a:off x="7779307" y="3816179"/>
            <a:ext cx="1188352" cy="118835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419" h="20419" extrusionOk="0">
                <a:moveTo>
                  <a:pt x="169" y="20419"/>
                </a:moveTo>
                <a:cubicBezTo>
                  <a:pt x="-1181" y="5569"/>
                  <a:pt x="5569" y="-1181"/>
                  <a:pt x="20419" y="169"/>
                </a:cubicBezTo>
              </a:path>
            </a:pathLst>
          </a:custGeom>
          <a:ln w="63500">
            <a:solidFill>
              <a:srgbClr val="F4EFFD"/>
            </a:solidFill>
            <a:miter lim="400000"/>
          </a:ln>
        </p:spPr>
        <p:txBody>
          <a:bodyPr/>
          <a:lstStyle/>
          <a:p>
            <a:endParaRPr/>
          </a:p>
        </p:txBody>
      </p:sp>
      <p:sp>
        <p:nvSpPr>
          <p:cNvPr id="1451" name="Spojnice"/>
          <p:cNvSpPr/>
          <p:nvPr/>
        </p:nvSpPr>
        <p:spPr>
          <a:xfrm>
            <a:off x="15985408" y="6763014"/>
            <a:ext cx="2600158" cy="125833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600"/>
                </a:moveTo>
                <a:cubicBezTo>
                  <a:pt x="7564" y="21375"/>
                  <a:pt x="14764" y="14175"/>
                  <a:pt x="21600" y="0"/>
                </a:cubicBezTo>
              </a:path>
            </a:pathLst>
          </a:custGeom>
          <a:ln w="63500">
            <a:solidFill>
              <a:srgbClr val="FEECD6"/>
            </a:solidFill>
            <a:miter lim="400000"/>
          </a:ln>
        </p:spPr>
        <p:txBody>
          <a:bodyPr/>
          <a:lstStyle/>
          <a:p>
            <a:endParaRPr/>
          </a:p>
        </p:txBody>
      </p:sp>
      <p:grpSp>
        <p:nvGrpSpPr>
          <p:cNvPr id="1397" name="Seskupit"/>
          <p:cNvGrpSpPr/>
          <p:nvPr/>
        </p:nvGrpSpPr>
        <p:grpSpPr>
          <a:xfrm>
            <a:off x="17295708" y="2945456"/>
            <a:ext cx="4007004" cy="4229315"/>
            <a:chOff x="0" y="0"/>
            <a:chExt cx="4007002" cy="4229314"/>
          </a:xfrm>
        </p:grpSpPr>
        <p:sp>
          <p:nvSpPr>
            <p:cNvPr id="1394" name="Seskupit"/>
            <p:cNvSpPr/>
            <p:nvPr/>
          </p:nvSpPr>
          <p:spPr>
            <a:xfrm>
              <a:off x="0" y="0"/>
              <a:ext cx="4007003" cy="4229315"/>
            </a:xfrm>
            <a:prstGeom prst="roundRect">
              <a:avLst>
                <a:gd name="adj" fmla="val 4445"/>
              </a:avLst>
            </a:prstGeom>
            <a:solidFill>
              <a:srgbClr val="FFFFFF"/>
            </a:solidFill>
            <a:ln w="12700" cap="flat">
              <a:noFill/>
              <a:miter lim="400000"/>
            </a:ln>
            <a:effectLst>
              <a:outerShdw blurRad="368300" dist="381000" dir="5400000" rotWithShape="0">
                <a:srgbClr val="000000">
                  <a:alpha val="9983"/>
                </a:srgbClr>
              </a:outerShdw>
            </a:effectLst>
          </p:spPr>
          <p:txBody>
            <a:bodyPr wrap="square" lIns="50800" tIns="50800" rIns="50800" bIns="5080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 baseline="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/>
            </a:p>
          </p:txBody>
        </p:sp>
        <p:sp>
          <p:nvSpPr>
            <p:cNvPr id="1395" name="Ovál"/>
            <p:cNvSpPr/>
            <p:nvPr/>
          </p:nvSpPr>
          <p:spPr>
            <a:xfrm>
              <a:off x="502052" y="511611"/>
              <a:ext cx="710309" cy="718904"/>
            </a:xfrm>
            <a:prstGeom prst="ellipse">
              <a:avLst/>
            </a:prstGeom>
            <a:solidFill>
              <a:srgbClr val="050C3D">
                <a:alpha val="76295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 baseline="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/>
            </a:p>
          </p:txBody>
        </p:sp>
        <p:sp>
          <p:nvSpPr>
            <p:cNvPr id="1396" name="Šachovnicový praporek"/>
            <p:cNvSpPr/>
            <p:nvPr/>
          </p:nvSpPr>
          <p:spPr>
            <a:xfrm>
              <a:off x="731116" y="726817"/>
              <a:ext cx="252180" cy="4075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0" y="21600"/>
                  </a:lnTo>
                  <a:lnTo>
                    <a:pt x="1887" y="21600"/>
                  </a:lnTo>
                  <a:lnTo>
                    <a:pt x="1887" y="11088"/>
                  </a:lnTo>
                  <a:lnTo>
                    <a:pt x="21600" y="11088"/>
                  </a:lnTo>
                  <a:lnTo>
                    <a:pt x="21600" y="706"/>
                  </a:lnTo>
                  <a:lnTo>
                    <a:pt x="1887" y="706"/>
                  </a:lnTo>
                  <a:lnTo>
                    <a:pt x="1887" y="0"/>
                  </a:lnTo>
                  <a:lnTo>
                    <a:pt x="0" y="0"/>
                  </a:lnTo>
                  <a:close/>
                  <a:moveTo>
                    <a:pt x="5661" y="1225"/>
                  </a:moveTo>
                  <a:lnTo>
                    <a:pt x="9437" y="1225"/>
                  </a:lnTo>
                  <a:lnTo>
                    <a:pt x="9437" y="3560"/>
                  </a:lnTo>
                  <a:lnTo>
                    <a:pt x="13211" y="3560"/>
                  </a:lnTo>
                  <a:lnTo>
                    <a:pt x="13211" y="1225"/>
                  </a:lnTo>
                  <a:lnTo>
                    <a:pt x="16985" y="1225"/>
                  </a:lnTo>
                  <a:lnTo>
                    <a:pt x="16985" y="3560"/>
                  </a:lnTo>
                  <a:lnTo>
                    <a:pt x="20762" y="3560"/>
                  </a:lnTo>
                  <a:lnTo>
                    <a:pt x="20762" y="5897"/>
                  </a:lnTo>
                  <a:lnTo>
                    <a:pt x="16985" y="5897"/>
                  </a:lnTo>
                  <a:lnTo>
                    <a:pt x="16985" y="8232"/>
                  </a:lnTo>
                  <a:lnTo>
                    <a:pt x="20762" y="8232"/>
                  </a:lnTo>
                  <a:lnTo>
                    <a:pt x="20762" y="10568"/>
                  </a:lnTo>
                  <a:lnTo>
                    <a:pt x="16985" y="10568"/>
                  </a:lnTo>
                  <a:lnTo>
                    <a:pt x="16985" y="8232"/>
                  </a:lnTo>
                  <a:lnTo>
                    <a:pt x="13211" y="8232"/>
                  </a:lnTo>
                  <a:lnTo>
                    <a:pt x="13211" y="10568"/>
                  </a:lnTo>
                  <a:lnTo>
                    <a:pt x="9437" y="10568"/>
                  </a:lnTo>
                  <a:lnTo>
                    <a:pt x="9437" y="8232"/>
                  </a:lnTo>
                  <a:lnTo>
                    <a:pt x="5661" y="8232"/>
                  </a:lnTo>
                  <a:lnTo>
                    <a:pt x="5661" y="10568"/>
                  </a:lnTo>
                  <a:lnTo>
                    <a:pt x="1887" y="10568"/>
                  </a:lnTo>
                  <a:lnTo>
                    <a:pt x="1887" y="8232"/>
                  </a:lnTo>
                  <a:lnTo>
                    <a:pt x="5661" y="8232"/>
                  </a:lnTo>
                  <a:lnTo>
                    <a:pt x="5661" y="5897"/>
                  </a:lnTo>
                  <a:lnTo>
                    <a:pt x="1887" y="5897"/>
                  </a:lnTo>
                  <a:lnTo>
                    <a:pt x="1887" y="3560"/>
                  </a:lnTo>
                  <a:lnTo>
                    <a:pt x="5661" y="3560"/>
                  </a:lnTo>
                  <a:lnTo>
                    <a:pt x="5661" y="1225"/>
                  </a:lnTo>
                  <a:close/>
                  <a:moveTo>
                    <a:pt x="5661" y="3560"/>
                  </a:moveTo>
                  <a:lnTo>
                    <a:pt x="5661" y="5897"/>
                  </a:lnTo>
                  <a:lnTo>
                    <a:pt x="9437" y="5897"/>
                  </a:lnTo>
                  <a:lnTo>
                    <a:pt x="9437" y="3560"/>
                  </a:lnTo>
                  <a:lnTo>
                    <a:pt x="5661" y="3560"/>
                  </a:lnTo>
                  <a:close/>
                  <a:moveTo>
                    <a:pt x="9437" y="5897"/>
                  </a:moveTo>
                  <a:lnTo>
                    <a:pt x="9437" y="8232"/>
                  </a:lnTo>
                  <a:lnTo>
                    <a:pt x="13211" y="8232"/>
                  </a:lnTo>
                  <a:lnTo>
                    <a:pt x="13211" y="5897"/>
                  </a:lnTo>
                  <a:lnTo>
                    <a:pt x="9437" y="5897"/>
                  </a:lnTo>
                  <a:close/>
                  <a:moveTo>
                    <a:pt x="13211" y="5897"/>
                  </a:moveTo>
                  <a:lnTo>
                    <a:pt x="16985" y="5897"/>
                  </a:lnTo>
                  <a:lnTo>
                    <a:pt x="16985" y="3560"/>
                  </a:lnTo>
                  <a:lnTo>
                    <a:pt x="13211" y="3560"/>
                  </a:lnTo>
                  <a:lnTo>
                    <a:pt x="13211" y="5897"/>
                  </a:lnTo>
                  <a:close/>
                </a:path>
              </a:pathLst>
            </a:custGeom>
            <a:solidFill>
              <a:srgbClr val="F5F7FB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 baseline="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/>
            </a:p>
          </p:txBody>
        </p:sp>
      </p:grpSp>
      <p:grpSp>
        <p:nvGrpSpPr>
          <p:cNvPr id="1401" name="Seskupit"/>
          <p:cNvGrpSpPr/>
          <p:nvPr/>
        </p:nvGrpSpPr>
        <p:grpSpPr>
          <a:xfrm>
            <a:off x="8340664" y="3243329"/>
            <a:ext cx="4007004" cy="4229315"/>
            <a:chOff x="0" y="0"/>
            <a:chExt cx="4007002" cy="4229314"/>
          </a:xfrm>
        </p:grpSpPr>
        <p:sp>
          <p:nvSpPr>
            <p:cNvPr id="1398" name="Seskupit"/>
            <p:cNvSpPr/>
            <p:nvPr/>
          </p:nvSpPr>
          <p:spPr>
            <a:xfrm>
              <a:off x="0" y="0"/>
              <a:ext cx="4007003" cy="4229315"/>
            </a:xfrm>
            <a:prstGeom prst="roundRect">
              <a:avLst>
                <a:gd name="adj" fmla="val 4445"/>
              </a:avLst>
            </a:prstGeom>
            <a:solidFill>
              <a:srgbClr val="FFFFFF"/>
            </a:solidFill>
            <a:ln w="12700" cap="flat">
              <a:noFill/>
              <a:miter lim="400000"/>
            </a:ln>
            <a:effectLst>
              <a:outerShdw blurRad="368300" dist="381000" dir="5400000" rotWithShape="0">
                <a:srgbClr val="000000">
                  <a:alpha val="9983"/>
                </a:srgbClr>
              </a:outerShdw>
            </a:effectLst>
          </p:spPr>
          <p:txBody>
            <a:bodyPr wrap="square" lIns="50800" tIns="50800" rIns="50800" bIns="5080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 baseline="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/>
            </a:p>
          </p:txBody>
        </p:sp>
        <p:sp>
          <p:nvSpPr>
            <p:cNvPr id="1399" name="Ovál"/>
            <p:cNvSpPr/>
            <p:nvPr/>
          </p:nvSpPr>
          <p:spPr>
            <a:xfrm>
              <a:off x="502052" y="511611"/>
              <a:ext cx="710309" cy="718904"/>
            </a:xfrm>
            <a:prstGeom prst="ellipse">
              <a:avLst/>
            </a:prstGeom>
            <a:solidFill>
              <a:srgbClr val="5267F6">
                <a:alpha val="78627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 baseline="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/>
            </a:p>
          </p:txBody>
        </p:sp>
        <p:pic>
          <p:nvPicPr>
            <p:cNvPr id="1400" name="pasted-image.png" descr="pasted-image.png"/>
            <p:cNvPicPr>
              <a:picLocks noChangeAspect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>
            <a:xfrm>
              <a:off x="651397" y="742816"/>
              <a:ext cx="387810" cy="232686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</p:grpSp>
      <p:grpSp>
        <p:nvGrpSpPr>
          <p:cNvPr id="1405" name="Seskupit"/>
          <p:cNvGrpSpPr/>
          <p:nvPr/>
        </p:nvGrpSpPr>
        <p:grpSpPr>
          <a:xfrm>
            <a:off x="12817001" y="3882459"/>
            <a:ext cx="4007004" cy="4229316"/>
            <a:chOff x="0" y="0"/>
            <a:chExt cx="4007002" cy="4229314"/>
          </a:xfrm>
        </p:grpSpPr>
        <p:sp>
          <p:nvSpPr>
            <p:cNvPr id="1402" name="Seskupit"/>
            <p:cNvSpPr/>
            <p:nvPr/>
          </p:nvSpPr>
          <p:spPr>
            <a:xfrm>
              <a:off x="0" y="0"/>
              <a:ext cx="4007003" cy="4229315"/>
            </a:xfrm>
            <a:prstGeom prst="roundRect">
              <a:avLst>
                <a:gd name="adj" fmla="val 4445"/>
              </a:avLst>
            </a:prstGeom>
            <a:solidFill>
              <a:srgbClr val="FFFFFF"/>
            </a:solidFill>
            <a:ln w="12700" cap="flat">
              <a:noFill/>
              <a:miter lim="400000"/>
            </a:ln>
            <a:effectLst>
              <a:outerShdw blurRad="368300" dist="381000" dir="5400000" rotWithShape="0">
                <a:srgbClr val="000000">
                  <a:alpha val="9983"/>
                </a:srgbClr>
              </a:outerShdw>
            </a:effectLst>
          </p:spPr>
          <p:txBody>
            <a:bodyPr wrap="square" lIns="50800" tIns="50800" rIns="50800" bIns="5080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 baseline="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/>
            </a:p>
          </p:txBody>
        </p:sp>
        <p:sp>
          <p:nvSpPr>
            <p:cNvPr id="1403" name="Ovál"/>
            <p:cNvSpPr/>
            <p:nvPr/>
          </p:nvSpPr>
          <p:spPr>
            <a:xfrm>
              <a:off x="502052" y="511611"/>
              <a:ext cx="710309" cy="718904"/>
            </a:xfrm>
            <a:prstGeom prst="ellipse">
              <a:avLst/>
            </a:prstGeom>
            <a:solidFill>
              <a:srgbClr val="F9ECE9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 baseline="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/>
            </a:p>
          </p:txBody>
        </p:sp>
        <p:pic>
          <p:nvPicPr>
            <p:cNvPr id="1404" name="pasted-image.tiff" descr="pasted-image.tiff"/>
            <p:cNvPicPr>
              <a:picLocks noChangeAspect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>
            <a:xfrm>
              <a:off x="645665" y="722113"/>
              <a:ext cx="423083" cy="345518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</p:grpSp>
      <p:grpSp>
        <p:nvGrpSpPr>
          <p:cNvPr id="1409" name="Seskupit"/>
          <p:cNvGrpSpPr/>
          <p:nvPr/>
        </p:nvGrpSpPr>
        <p:grpSpPr>
          <a:xfrm>
            <a:off x="3864632" y="3774413"/>
            <a:ext cx="4006700" cy="4229316"/>
            <a:chOff x="0" y="0"/>
            <a:chExt cx="4006698" cy="4229314"/>
          </a:xfrm>
        </p:grpSpPr>
        <p:sp>
          <p:nvSpPr>
            <p:cNvPr id="1406" name="Seskupit"/>
            <p:cNvSpPr/>
            <p:nvPr/>
          </p:nvSpPr>
          <p:spPr>
            <a:xfrm>
              <a:off x="0" y="-1"/>
              <a:ext cx="4006699" cy="4229316"/>
            </a:xfrm>
            <a:prstGeom prst="roundRect">
              <a:avLst>
                <a:gd name="adj" fmla="val 4445"/>
              </a:avLst>
            </a:prstGeom>
            <a:solidFill>
              <a:srgbClr val="FFFFFF"/>
            </a:solidFill>
            <a:ln w="12700" cap="flat">
              <a:noFill/>
              <a:miter lim="400000"/>
            </a:ln>
            <a:effectLst>
              <a:outerShdw blurRad="368300" dist="381000" dir="5400000" rotWithShape="0">
                <a:srgbClr val="000000">
                  <a:alpha val="9983"/>
                </a:srgbClr>
              </a:outerShdw>
            </a:effectLst>
          </p:spPr>
          <p:txBody>
            <a:bodyPr wrap="square" lIns="50800" tIns="50800" rIns="50800" bIns="5080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 baseline="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/>
            </a:p>
          </p:txBody>
        </p:sp>
        <p:sp>
          <p:nvSpPr>
            <p:cNvPr id="1407" name="Ovál"/>
            <p:cNvSpPr/>
            <p:nvPr/>
          </p:nvSpPr>
          <p:spPr>
            <a:xfrm>
              <a:off x="502052" y="511611"/>
              <a:ext cx="710309" cy="718904"/>
            </a:xfrm>
            <a:prstGeom prst="ellipse">
              <a:avLst/>
            </a:prstGeom>
            <a:solidFill>
              <a:schemeClr val="accent4">
                <a:hueOff val="-476017"/>
                <a:lumOff val="-10042"/>
                <a:alpha val="40253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 baseline="0"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/>
            </a:p>
          </p:txBody>
        </p:sp>
        <p:sp>
          <p:nvSpPr>
            <p:cNvPr id="1408" name="Stuha"/>
            <p:cNvSpPr/>
            <p:nvPr/>
          </p:nvSpPr>
          <p:spPr>
            <a:xfrm>
              <a:off x="720341" y="688114"/>
              <a:ext cx="273730" cy="4135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3" h="21600" extrusionOk="0">
                  <a:moveTo>
                    <a:pt x="10250" y="0"/>
                  </a:moveTo>
                  <a:cubicBezTo>
                    <a:pt x="9814" y="0"/>
                    <a:pt x="9433" y="155"/>
                    <a:pt x="9220" y="385"/>
                  </a:cubicBezTo>
                  <a:cubicBezTo>
                    <a:pt x="9223" y="388"/>
                    <a:pt x="9226" y="391"/>
                    <a:pt x="9230" y="394"/>
                  </a:cubicBezTo>
                  <a:cubicBezTo>
                    <a:pt x="9058" y="411"/>
                    <a:pt x="8887" y="431"/>
                    <a:pt x="8717" y="453"/>
                  </a:cubicBezTo>
                  <a:cubicBezTo>
                    <a:pt x="8396" y="278"/>
                    <a:pt x="7949" y="215"/>
                    <a:pt x="7531" y="316"/>
                  </a:cubicBezTo>
                  <a:lnTo>
                    <a:pt x="6587" y="545"/>
                  </a:lnTo>
                  <a:cubicBezTo>
                    <a:pt x="6177" y="644"/>
                    <a:pt x="5899" y="876"/>
                    <a:pt x="5817" y="1141"/>
                  </a:cubicBezTo>
                  <a:cubicBezTo>
                    <a:pt x="5823" y="1143"/>
                    <a:pt x="5828" y="1147"/>
                    <a:pt x="5835" y="1149"/>
                  </a:cubicBezTo>
                  <a:cubicBezTo>
                    <a:pt x="5683" y="1204"/>
                    <a:pt x="5533" y="1261"/>
                    <a:pt x="5386" y="1321"/>
                  </a:cubicBezTo>
                  <a:cubicBezTo>
                    <a:pt x="4992" y="1227"/>
                    <a:pt x="4537" y="1270"/>
                    <a:pt x="4194" y="1462"/>
                  </a:cubicBezTo>
                  <a:lnTo>
                    <a:pt x="3426" y="1891"/>
                  </a:lnTo>
                  <a:cubicBezTo>
                    <a:pt x="3092" y="2078"/>
                    <a:pt x="2949" y="2358"/>
                    <a:pt x="3008" y="2627"/>
                  </a:cubicBezTo>
                  <a:cubicBezTo>
                    <a:pt x="3018" y="2628"/>
                    <a:pt x="3026" y="2630"/>
                    <a:pt x="3036" y="2632"/>
                  </a:cubicBezTo>
                  <a:cubicBezTo>
                    <a:pt x="2922" y="2717"/>
                    <a:pt x="2810" y="2805"/>
                    <a:pt x="2702" y="2895"/>
                  </a:cubicBezTo>
                  <a:cubicBezTo>
                    <a:pt x="2281" y="2894"/>
                    <a:pt x="1873" y="3038"/>
                    <a:pt x="1648" y="3297"/>
                  </a:cubicBezTo>
                  <a:lnTo>
                    <a:pt x="1146" y="3876"/>
                  </a:lnTo>
                  <a:cubicBezTo>
                    <a:pt x="928" y="4128"/>
                    <a:pt x="937" y="4424"/>
                    <a:pt x="1130" y="4662"/>
                  </a:cubicBezTo>
                  <a:cubicBezTo>
                    <a:pt x="1140" y="4661"/>
                    <a:pt x="1149" y="4662"/>
                    <a:pt x="1159" y="4661"/>
                  </a:cubicBezTo>
                  <a:cubicBezTo>
                    <a:pt x="1095" y="4767"/>
                    <a:pt x="1035" y="4874"/>
                    <a:pt x="980" y="4983"/>
                  </a:cubicBezTo>
                  <a:cubicBezTo>
                    <a:pt x="585" y="5078"/>
                    <a:pt x="275" y="5307"/>
                    <a:pt x="197" y="5601"/>
                  </a:cubicBezTo>
                  <a:lnTo>
                    <a:pt x="23" y="6260"/>
                  </a:lnTo>
                  <a:cubicBezTo>
                    <a:pt x="-52" y="6546"/>
                    <a:pt x="109" y="6822"/>
                    <a:pt x="414" y="7002"/>
                  </a:cubicBezTo>
                  <a:cubicBezTo>
                    <a:pt x="423" y="6998"/>
                    <a:pt x="432" y="6997"/>
                    <a:pt x="442" y="6993"/>
                  </a:cubicBezTo>
                  <a:cubicBezTo>
                    <a:pt x="439" y="7058"/>
                    <a:pt x="437" y="7123"/>
                    <a:pt x="437" y="7189"/>
                  </a:cubicBezTo>
                  <a:cubicBezTo>
                    <a:pt x="437" y="7238"/>
                    <a:pt x="440" y="7287"/>
                    <a:pt x="442" y="7336"/>
                  </a:cubicBezTo>
                  <a:cubicBezTo>
                    <a:pt x="118" y="7516"/>
                    <a:pt x="-60" y="7802"/>
                    <a:pt x="18" y="8097"/>
                  </a:cubicBezTo>
                  <a:lnTo>
                    <a:pt x="194" y="8756"/>
                  </a:lnTo>
                  <a:cubicBezTo>
                    <a:pt x="270" y="9042"/>
                    <a:pt x="563" y="9265"/>
                    <a:pt x="942" y="9365"/>
                  </a:cubicBezTo>
                  <a:cubicBezTo>
                    <a:pt x="947" y="9361"/>
                    <a:pt x="954" y="9356"/>
                    <a:pt x="960" y="9352"/>
                  </a:cubicBezTo>
                  <a:cubicBezTo>
                    <a:pt x="1014" y="9461"/>
                    <a:pt x="1073" y="9569"/>
                    <a:pt x="1136" y="9676"/>
                  </a:cubicBezTo>
                  <a:cubicBezTo>
                    <a:pt x="927" y="9918"/>
                    <a:pt x="912" y="10224"/>
                    <a:pt x="1136" y="10483"/>
                  </a:cubicBezTo>
                  <a:lnTo>
                    <a:pt x="1636" y="11061"/>
                  </a:lnTo>
                  <a:cubicBezTo>
                    <a:pt x="1854" y="11313"/>
                    <a:pt x="2246" y="11456"/>
                    <a:pt x="2653" y="11464"/>
                  </a:cubicBezTo>
                  <a:cubicBezTo>
                    <a:pt x="2656" y="11459"/>
                    <a:pt x="2661" y="11454"/>
                    <a:pt x="2664" y="11449"/>
                  </a:cubicBezTo>
                  <a:cubicBezTo>
                    <a:pt x="2771" y="11539"/>
                    <a:pt x="2881" y="11629"/>
                    <a:pt x="2995" y="11715"/>
                  </a:cubicBezTo>
                  <a:cubicBezTo>
                    <a:pt x="2924" y="11989"/>
                    <a:pt x="3066" y="12279"/>
                    <a:pt x="3409" y="12471"/>
                  </a:cubicBezTo>
                  <a:lnTo>
                    <a:pt x="4176" y="12900"/>
                  </a:lnTo>
                  <a:cubicBezTo>
                    <a:pt x="4511" y="13087"/>
                    <a:pt x="4953" y="13131"/>
                    <a:pt x="5340" y="13046"/>
                  </a:cubicBezTo>
                  <a:cubicBezTo>
                    <a:pt x="5340" y="13043"/>
                    <a:pt x="5340" y="13040"/>
                    <a:pt x="5340" y="13036"/>
                  </a:cubicBezTo>
                  <a:cubicBezTo>
                    <a:pt x="5487" y="13097"/>
                    <a:pt x="5639" y="13155"/>
                    <a:pt x="5791" y="13211"/>
                  </a:cubicBezTo>
                  <a:cubicBezTo>
                    <a:pt x="5868" y="13482"/>
                    <a:pt x="6150" y="13721"/>
                    <a:pt x="6567" y="13822"/>
                  </a:cubicBezTo>
                  <a:lnTo>
                    <a:pt x="7511" y="14050"/>
                  </a:lnTo>
                  <a:cubicBezTo>
                    <a:pt x="7920" y="14149"/>
                    <a:pt x="8357" y="14090"/>
                    <a:pt x="8676" y="13922"/>
                  </a:cubicBezTo>
                  <a:cubicBezTo>
                    <a:pt x="8676" y="13921"/>
                    <a:pt x="8675" y="13921"/>
                    <a:pt x="8674" y="13919"/>
                  </a:cubicBezTo>
                  <a:cubicBezTo>
                    <a:pt x="8844" y="13942"/>
                    <a:pt x="9016" y="13962"/>
                    <a:pt x="9189" y="13980"/>
                  </a:cubicBezTo>
                  <a:cubicBezTo>
                    <a:pt x="9402" y="14215"/>
                    <a:pt x="9789" y="14372"/>
                    <a:pt x="10230" y="14372"/>
                  </a:cubicBezTo>
                  <a:lnTo>
                    <a:pt x="11233" y="14372"/>
                  </a:lnTo>
                  <a:cubicBezTo>
                    <a:pt x="11669" y="14372"/>
                    <a:pt x="12049" y="14217"/>
                    <a:pt x="12263" y="13987"/>
                  </a:cubicBezTo>
                  <a:cubicBezTo>
                    <a:pt x="12263" y="13987"/>
                    <a:pt x="12263" y="13985"/>
                    <a:pt x="12263" y="13985"/>
                  </a:cubicBezTo>
                  <a:cubicBezTo>
                    <a:pt x="12437" y="13968"/>
                    <a:pt x="12610" y="13948"/>
                    <a:pt x="12781" y="13926"/>
                  </a:cubicBezTo>
                  <a:cubicBezTo>
                    <a:pt x="13101" y="14095"/>
                    <a:pt x="13541" y="14154"/>
                    <a:pt x="13952" y="14055"/>
                  </a:cubicBezTo>
                  <a:lnTo>
                    <a:pt x="14896" y="13827"/>
                  </a:lnTo>
                  <a:cubicBezTo>
                    <a:pt x="15303" y="13729"/>
                    <a:pt x="15582" y="13498"/>
                    <a:pt x="15666" y="13235"/>
                  </a:cubicBezTo>
                  <a:cubicBezTo>
                    <a:pt x="15823" y="13178"/>
                    <a:pt x="15979" y="13118"/>
                    <a:pt x="16131" y="13056"/>
                  </a:cubicBezTo>
                  <a:cubicBezTo>
                    <a:pt x="16516" y="13141"/>
                    <a:pt x="16955" y="13097"/>
                    <a:pt x="17289" y="12910"/>
                  </a:cubicBezTo>
                  <a:lnTo>
                    <a:pt x="18059" y="12481"/>
                  </a:lnTo>
                  <a:cubicBezTo>
                    <a:pt x="18391" y="12296"/>
                    <a:pt x="18533" y="12017"/>
                    <a:pt x="18477" y="11751"/>
                  </a:cubicBezTo>
                  <a:cubicBezTo>
                    <a:pt x="18597" y="11662"/>
                    <a:pt x="18712" y="11569"/>
                    <a:pt x="18824" y="11476"/>
                  </a:cubicBezTo>
                  <a:cubicBezTo>
                    <a:pt x="19229" y="11467"/>
                    <a:pt x="19620" y="11325"/>
                    <a:pt x="19837" y="11075"/>
                  </a:cubicBezTo>
                  <a:lnTo>
                    <a:pt x="20337" y="10496"/>
                  </a:lnTo>
                  <a:cubicBezTo>
                    <a:pt x="20552" y="10248"/>
                    <a:pt x="20546" y="9955"/>
                    <a:pt x="20360" y="9718"/>
                  </a:cubicBezTo>
                  <a:cubicBezTo>
                    <a:pt x="20427" y="9606"/>
                    <a:pt x="20491" y="9493"/>
                    <a:pt x="20549" y="9377"/>
                  </a:cubicBezTo>
                  <a:cubicBezTo>
                    <a:pt x="20922" y="9276"/>
                    <a:pt x="21211" y="9052"/>
                    <a:pt x="21286" y="8769"/>
                  </a:cubicBezTo>
                  <a:lnTo>
                    <a:pt x="21460" y="8112"/>
                  </a:lnTo>
                  <a:cubicBezTo>
                    <a:pt x="21534" y="7829"/>
                    <a:pt x="21377" y="7554"/>
                    <a:pt x="21080" y="7374"/>
                  </a:cubicBezTo>
                  <a:cubicBezTo>
                    <a:pt x="21082" y="7312"/>
                    <a:pt x="21082" y="7251"/>
                    <a:pt x="21082" y="7189"/>
                  </a:cubicBezTo>
                  <a:cubicBezTo>
                    <a:pt x="21082" y="7130"/>
                    <a:pt x="21082" y="7072"/>
                    <a:pt x="21080" y="7014"/>
                  </a:cubicBezTo>
                  <a:cubicBezTo>
                    <a:pt x="21380" y="6834"/>
                    <a:pt x="21540" y="6557"/>
                    <a:pt x="21465" y="6274"/>
                  </a:cubicBezTo>
                  <a:lnTo>
                    <a:pt x="21289" y="5616"/>
                  </a:lnTo>
                  <a:cubicBezTo>
                    <a:pt x="21214" y="5334"/>
                    <a:pt x="20924" y="5112"/>
                    <a:pt x="20551" y="5010"/>
                  </a:cubicBezTo>
                  <a:cubicBezTo>
                    <a:pt x="20494" y="4896"/>
                    <a:pt x="20434" y="4783"/>
                    <a:pt x="20368" y="4671"/>
                  </a:cubicBezTo>
                  <a:cubicBezTo>
                    <a:pt x="20557" y="4433"/>
                    <a:pt x="20567" y="4138"/>
                    <a:pt x="20350" y="3888"/>
                  </a:cubicBezTo>
                  <a:lnTo>
                    <a:pt x="19847" y="3309"/>
                  </a:lnTo>
                  <a:cubicBezTo>
                    <a:pt x="19630" y="3059"/>
                    <a:pt x="19240" y="2917"/>
                    <a:pt x="18835" y="2908"/>
                  </a:cubicBezTo>
                  <a:cubicBezTo>
                    <a:pt x="18725" y="2816"/>
                    <a:pt x="18610" y="2726"/>
                    <a:pt x="18493" y="2638"/>
                  </a:cubicBezTo>
                  <a:cubicBezTo>
                    <a:pt x="18553" y="2370"/>
                    <a:pt x="18409" y="2087"/>
                    <a:pt x="18074" y="1900"/>
                  </a:cubicBezTo>
                  <a:lnTo>
                    <a:pt x="17307" y="1470"/>
                  </a:lnTo>
                  <a:cubicBezTo>
                    <a:pt x="16972" y="1284"/>
                    <a:pt x="16530" y="1239"/>
                    <a:pt x="16143" y="1324"/>
                  </a:cubicBezTo>
                  <a:cubicBezTo>
                    <a:pt x="16143" y="1325"/>
                    <a:pt x="16143" y="1326"/>
                    <a:pt x="16143" y="1326"/>
                  </a:cubicBezTo>
                  <a:cubicBezTo>
                    <a:pt x="15994" y="1265"/>
                    <a:pt x="15843" y="1207"/>
                    <a:pt x="15689" y="1151"/>
                  </a:cubicBezTo>
                  <a:cubicBezTo>
                    <a:pt x="15609" y="884"/>
                    <a:pt x="15328" y="650"/>
                    <a:pt x="14916" y="550"/>
                  </a:cubicBezTo>
                  <a:lnTo>
                    <a:pt x="13972" y="321"/>
                  </a:lnTo>
                  <a:cubicBezTo>
                    <a:pt x="13562" y="222"/>
                    <a:pt x="13126" y="280"/>
                    <a:pt x="12807" y="448"/>
                  </a:cubicBezTo>
                  <a:cubicBezTo>
                    <a:pt x="12808" y="450"/>
                    <a:pt x="12808" y="452"/>
                    <a:pt x="12809" y="453"/>
                  </a:cubicBezTo>
                  <a:cubicBezTo>
                    <a:pt x="12639" y="431"/>
                    <a:pt x="12466" y="411"/>
                    <a:pt x="12294" y="394"/>
                  </a:cubicBezTo>
                  <a:cubicBezTo>
                    <a:pt x="12082" y="158"/>
                    <a:pt x="11697" y="0"/>
                    <a:pt x="11256" y="0"/>
                  </a:cubicBezTo>
                  <a:lnTo>
                    <a:pt x="10250" y="0"/>
                  </a:lnTo>
                  <a:close/>
                  <a:moveTo>
                    <a:pt x="10761" y="2494"/>
                  </a:moveTo>
                  <a:cubicBezTo>
                    <a:pt x="14153" y="2494"/>
                    <a:pt x="16984" y="4085"/>
                    <a:pt x="17666" y="6207"/>
                  </a:cubicBezTo>
                  <a:cubicBezTo>
                    <a:pt x="17678" y="6243"/>
                    <a:pt x="17689" y="6280"/>
                    <a:pt x="17699" y="6316"/>
                  </a:cubicBezTo>
                  <a:cubicBezTo>
                    <a:pt x="17710" y="6352"/>
                    <a:pt x="17718" y="6388"/>
                    <a:pt x="17727" y="6425"/>
                  </a:cubicBezTo>
                  <a:cubicBezTo>
                    <a:pt x="17735" y="6454"/>
                    <a:pt x="17744" y="6482"/>
                    <a:pt x="17750" y="6511"/>
                  </a:cubicBezTo>
                  <a:cubicBezTo>
                    <a:pt x="17762" y="6564"/>
                    <a:pt x="17770" y="6616"/>
                    <a:pt x="17778" y="6669"/>
                  </a:cubicBezTo>
                  <a:cubicBezTo>
                    <a:pt x="17785" y="6707"/>
                    <a:pt x="17791" y="6744"/>
                    <a:pt x="17796" y="6781"/>
                  </a:cubicBezTo>
                  <a:cubicBezTo>
                    <a:pt x="17800" y="6805"/>
                    <a:pt x="17801" y="6830"/>
                    <a:pt x="17804" y="6854"/>
                  </a:cubicBezTo>
                  <a:cubicBezTo>
                    <a:pt x="17812" y="6927"/>
                    <a:pt x="17817" y="6999"/>
                    <a:pt x="17819" y="7072"/>
                  </a:cubicBezTo>
                  <a:cubicBezTo>
                    <a:pt x="17820" y="7082"/>
                    <a:pt x="17822" y="7093"/>
                    <a:pt x="17822" y="7104"/>
                  </a:cubicBezTo>
                  <a:cubicBezTo>
                    <a:pt x="17826" y="7244"/>
                    <a:pt x="17819" y="7385"/>
                    <a:pt x="17804" y="7523"/>
                  </a:cubicBezTo>
                  <a:lnTo>
                    <a:pt x="17807" y="7523"/>
                  </a:lnTo>
                  <a:cubicBezTo>
                    <a:pt x="17796" y="7624"/>
                    <a:pt x="17780" y="7723"/>
                    <a:pt x="17761" y="7822"/>
                  </a:cubicBezTo>
                  <a:lnTo>
                    <a:pt x="17756" y="7822"/>
                  </a:lnTo>
                  <a:cubicBezTo>
                    <a:pt x="17743" y="7882"/>
                    <a:pt x="17731" y="7943"/>
                    <a:pt x="17715" y="8004"/>
                  </a:cubicBezTo>
                  <a:cubicBezTo>
                    <a:pt x="17611" y="8394"/>
                    <a:pt x="17437" y="8765"/>
                    <a:pt x="17205" y="9111"/>
                  </a:cubicBezTo>
                  <a:lnTo>
                    <a:pt x="17212" y="9111"/>
                  </a:lnTo>
                  <a:cubicBezTo>
                    <a:pt x="17151" y="9202"/>
                    <a:pt x="17086" y="9294"/>
                    <a:pt x="17016" y="9382"/>
                  </a:cubicBezTo>
                  <a:lnTo>
                    <a:pt x="17006" y="9381"/>
                  </a:lnTo>
                  <a:cubicBezTo>
                    <a:pt x="16963" y="9435"/>
                    <a:pt x="16919" y="9489"/>
                    <a:pt x="16873" y="9542"/>
                  </a:cubicBezTo>
                  <a:cubicBezTo>
                    <a:pt x="16575" y="9885"/>
                    <a:pt x="16224" y="10193"/>
                    <a:pt x="15827" y="10466"/>
                  </a:cubicBezTo>
                  <a:lnTo>
                    <a:pt x="15832" y="10467"/>
                  </a:lnTo>
                  <a:cubicBezTo>
                    <a:pt x="15727" y="10539"/>
                    <a:pt x="15620" y="10610"/>
                    <a:pt x="15508" y="10678"/>
                  </a:cubicBezTo>
                  <a:lnTo>
                    <a:pt x="15500" y="10674"/>
                  </a:lnTo>
                  <a:cubicBezTo>
                    <a:pt x="15433" y="10715"/>
                    <a:pt x="15365" y="10755"/>
                    <a:pt x="15294" y="10795"/>
                  </a:cubicBezTo>
                  <a:cubicBezTo>
                    <a:pt x="14838" y="11049"/>
                    <a:pt x="14347" y="11259"/>
                    <a:pt x="13835" y="11425"/>
                  </a:cubicBezTo>
                  <a:lnTo>
                    <a:pt x="13840" y="11430"/>
                  </a:lnTo>
                  <a:cubicBezTo>
                    <a:pt x="13704" y="11474"/>
                    <a:pt x="13564" y="11512"/>
                    <a:pt x="13424" y="11550"/>
                  </a:cubicBezTo>
                  <a:lnTo>
                    <a:pt x="13421" y="11547"/>
                  </a:lnTo>
                  <a:cubicBezTo>
                    <a:pt x="13337" y="11570"/>
                    <a:pt x="13251" y="11592"/>
                    <a:pt x="13164" y="11613"/>
                  </a:cubicBezTo>
                  <a:cubicBezTo>
                    <a:pt x="12604" y="11749"/>
                    <a:pt x="12037" y="11834"/>
                    <a:pt x="11470" y="11873"/>
                  </a:cubicBezTo>
                  <a:lnTo>
                    <a:pt x="11470" y="11875"/>
                  </a:lnTo>
                  <a:cubicBezTo>
                    <a:pt x="11269" y="11888"/>
                    <a:pt x="11066" y="11895"/>
                    <a:pt x="10860" y="11897"/>
                  </a:cubicBezTo>
                  <a:cubicBezTo>
                    <a:pt x="10824" y="11897"/>
                    <a:pt x="10786" y="11898"/>
                    <a:pt x="10750" y="11899"/>
                  </a:cubicBezTo>
                  <a:cubicBezTo>
                    <a:pt x="6853" y="11895"/>
                    <a:pt x="3697" y="9792"/>
                    <a:pt x="3697" y="7197"/>
                  </a:cubicBezTo>
                  <a:cubicBezTo>
                    <a:pt x="3697" y="4600"/>
                    <a:pt x="6859" y="2494"/>
                    <a:pt x="10761" y="2494"/>
                  </a:cubicBezTo>
                  <a:close/>
                  <a:moveTo>
                    <a:pt x="10740" y="2745"/>
                  </a:moveTo>
                  <a:cubicBezTo>
                    <a:pt x="7061" y="2745"/>
                    <a:pt x="4069" y="4737"/>
                    <a:pt x="4069" y="7185"/>
                  </a:cubicBezTo>
                  <a:cubicBezTo>
                    <a:pt x="4069" y="9634"/>
                    <a:pt x="7061" y="11625"/>
                    <a:pt x="10740" y="11625"/>
                  </a:cubicBezTo>
                  <a:cubicBezTo>
                    <a:pt x="14419" y="11625"/>
                    <a:pt x="17414" y="9634"/>
                    <a:pt x="17414" y="7185"/>
                  </a:cubicBezTo>
                  <a:cubicBezTo>
                    <a:pt x="17414" y="4737"/>
                    <a:pt x="14419" y="2745"/>
                    <a:pt x="10740" y="2745"/>
                  </a:cubicBezTo>
                  <a:close/>
                  <a:moveTo>
                    <a:pt x="16115" y="13233"/>
                  </a:moveTo>
                  <a:lnTo>
                    <a:pt x="16100" y="13289"/>
                  </a:lnTo>
                  <a:cubicBezTo>
                    <a:pt x="15983" y="13667"/>
                    <a:pt x="15588" y="13971"/>
                    <a:pt x="15046" y="14102"/>
                  </a:cubicBezTo>
                  <a:lnTo>
                    <a:pt x="14102" y="14332"/>
                  </a:lnTo>
                  <a:cubicBezTo>
                    <a:pt x="13920" y="14376"/>
                    <a:pt x="13731" y="14398"/>
                    <a:pt x="13539" y="14398"/>
                  </a:cubicBezTo>
                  <a:cubicBezTo>
                    <a:pt x="13190" y="14398"/>
                    <a:pt x="12858" y="14324"/>
                    <a:pt x="12585" y="14196"/>
                  </a:cubicBezTo>
                  <a:cubicBezTo>
                    <a:pt x="12381" y="14389"/>
                    <a:pt x="12098" y="14530"/>
                    <a:pt x="11773" y="14605"/>
                  </a:cubicBezTo>
                  <a:lnTo>
                    <a:pt x="10965" y="16610"/>
                  </a:lnTo>
                  <a:lnTo>
                    <a:pt x="12975" y="21600"/>
                  </a:lnTo>
                  <a:lnTo>
                    <a:pt x="15587" y="20004"/>
                  </a:lnTo>
                  <a:lnTo>
                    <a:pt x="19049" y="20517"/>
                  </a:lnTo>
                  <a:lnTo>
                    <a:pt x="16115" y="13233"/>
                  </a:lnTo>
                  <a:close/>
                  <a:moveTo>
                    <a:pt x="5365" y="13294"/>
                  </a:moveTo>
                  <a:lnTo>
                    <a:pt x="2457" y="20517"/>
                  </a:lnTo>
                  <a:lnTo>
                    <a:pt x="5921" y="20004"/>
                  </a:lnTo>
                  <a:lnTo>
                    <a:pt x="8534" y="21600"/>
                  </a:lnTo>
                  <a:lnTo>
                    <a:pt x="11327" y="14663"/>
                  </a:lnTo>
                  <a:cubicBezTo>
                    <a:pt x="11296" y="14664"/>
                    <a:pt x="11264" y="14664"/>
                    <a:pt x="11233" y="14664"/>
                  </a:cubicBezTo>
                  <a:lnTo>
                    <a:pt x="10227" y="14664"/>
                  </a:lnTo>
                  <a:cubicBezTo>
                    <a:pt x="9666" y="14664"/>
                    <a:pt x="9169" y="14476"/>
                    <a:pt x="8870" y="14191"/>
                  </a:cubicBezTo>
                  <a:cubicBezTo>
                    <a:pt x="8592" y="14320"/>
                    <a:pt x="8260" y="14393"/>
                    <a:pt x="7921" y="14393"/>
                  </a:cubicBezTo>
                  <a:cubicBezTo>
                    <a:pt x="7729" y="14393"/>
                    <a:pt x="7541" y="14370"/>
                    <a:pt x="7360" y="14326"/>
                  </a:cubicBezTo>
                  <a:lnTo>
                    <a:pt x="6416" y="14097"/>
                  </a:lnTo>
                  <a:cubicBezTo>
                    <a:pt x="6002" y="13997"/>
                    <a:pt x="5669" y="13795"/>
                    <a:pt x="5483" y="13528"/>
                  </a:cubicBezTo>
                  <a:cubicBezTo>
                    <a:pt x="5429" y="13452"/>
                    <a:pt x="5391" y="13374"/>
                    <a:pt x="5365" y="13294"/>
                  </a:cubicBezTo>
                  <a:close/>
                </a:path>
              </a:pathLst>
            </a:custGeom>
            <a:solidFill>
              <a:schemeClr val="accent4">
                <a:hueOff val="-476017"/>
                <a:lumOff val="-10042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 baseline="0"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/>
            </a:p>
          </p:txBody>
        </p:sp>
      </p:grpSp>
      <p:grpSp>
        <p:nvGrpSpPr>
          <p:cNvPr id="1413" name="Seskupit"/>
          <p:cNvGrpSpPr/>
          <p:nvPr/>
        </p:nvGrpSpPr>
        <p:grpSpPr>
          <a:xfrm>
            <a:off x="17295708" y="7616512"/>
            <a:ext cx="4007004" cy="4229315"/>
            <a:chOff x="0" y="0"/>
            <a:chExt cx="4007002" cy="4229314"/>
          </a:xfrm>
        </p:grpSpPr>
        <p:sp>
          <p:nvSpPr>
            <p:cNvPr id="1410" name="Seskupit"/>
            <p:cNvSpPr/>
            <p:nvPr/>
          </p:nvSpPr>
          <p:spPr>
            <a:xfrm>
              <a:off x="0" y="0"/>
              <a:ext cx="4007003" cy="4229315"/>
            </a:xfrm>
            <a:prstGeom prst="roundRect">
              <a:avLst>
                <a:gd name="adj" fmla="val 4445"/>
              </a:avLst>
            </a:prstGeom>
            <a:solidFill>
              <a:srgbClr val="FFFFFF"/>
            </a:solidFill>
            <a:ln w="12700" cap="flat">
              <a:noFill/>
              <a:miter lim="400000"/>
            </a:ln>
            <a:effectLst>
              <a:outerShdw blurRad="368300" dist="381000" dir="5400000" rotWithShape="0">
                <a:srgbClr val="000000">
                  <a:alpha val="9983"/>
                </a:srgbClr>
              </a:outerShdw>
            </a:effectLst>
          </p:spPr>
          <p:txBody>
            <a:bodyPr wrap="square" lIns="50800" tIns="50800" rIns="50800" bIns="5080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 baseline="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/>
            </a:p>
          </p:txBody>
        </p:sp>
        <p:sp>
          <p:nvSpPr>
            <p:cNvPr id="1411" name="Ovál"/>
            <p:cNvSpPr/>
            <p:nvPr/>
          </p:nvSpPr>
          <p:spPr>
            <a:xfrm>
              <a:off x="502052" y="511611"/>
              <a:ext cx="710309" cy="718904"/>
            </a:xfrm>
            <a:prstGeom prst="ellipse">
              <a:avLst/>
            </a:prstGeom>
            <a:solidFill>
              <a:srgbClr val="F6CF57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 baseline="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/>
            </a:p>
          </p:txBody>
        </p:sp>
        <p:sp>
          <p:nvSpPr>
            <p:cNvPr id="1412" name="Finální verze"/>
            <p:cNvSpPr/>
            <p:nvPr/>
          </p:nvSpPr>
          <p:spPr>
            <a:xfrm>
              <a:off x="702747" y="716604"/>
              <a:ext cx="308918" cy="3089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0"/>
                  </a:moveTo>
                  <a:cubicBezTo>
                    <a:pt x="4836" y="0"/>
                    <a:pt x="0" y="4836"/>
                    <a:pt x="0" y="10800"/>
                  </a:cubicBezTo>
                  <a:cubicBezTo>
                    <a:pt x="0" y="16764"/>
                    <a:pt x="4836" y="21600"/>
                    <a:pt x="10800" y="21600"/>
                  </a:cubicBezTo>
                  <a:cubicBezTo>
                    <a:pt x="16764" y="21600"/>
                    <a:pt x="21600" y="16764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  <a:close/>
                  <a:moveTo>
                    <a:pt x="10800" y="2377"/>
                  </a:moveTo>
                  <a:lnTo>
                    <a:pt x="12757" y="8229"/>
                  </a:lnTo>
                  <a:lnTo>
                    <a:pt x="18845" y="8229"/>
                  </a:lnTo>
                  <a:lnTo>
                    <a:pt x="13939" y="11923"/>
                  </a:lnTo>
                  <a:lnTo>
                    <a:pt x="15873" y="17710"/>
                  </a:lnTo>
                  <a:lnTo>
                    <a:pt x="10800" y="14219"/>
                  </a:lnTo>
                  <a:lnTo>
                    <a:pt x="5727" y="17710"/>
                  </a:lnTo>
                  <a:lnTo>
                    <a:pt x="7661" y="11923"/>
                  </a:lnTo>
                  <a:lnTo>
                    <a:pt x="2755" y="8229"/>
                  </a:lnTo>
                  <a:lnTo>
                    <a:pt x="8845" y="8229"/>
                  </a:lnTo>
                  <a:lnTo>
                    <a:pt x="10800" y="237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 baseline="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/>
            </a:p>
          </p:txBody>
        </p:sp>
      </p:grpSp>
      <p:grpSp>
        <p:nvGrpSpPr>
          <p:cNvPr id="1417" name="Seskupit"/>
          <p:cNvGrpSpPr/>
          <p:nvPr/>
        </p:nvGrpSpPr>
        <p:grpSpPr>
          <a:xfrm>
            <a:off x="8340664" y="7914385"/>
            <a:ext cx="4007004" cy="4229315"/>
            <a:chOff x="0" y="0"/>
            <a:chExt cx="4007002" cy="4229314"/>
          </a:xfrm>
        </p:grpSpPr>
        <p:sp>
          <p:nvSpPr>
            <p:cNvPr id="1414" name="Seskupit"/>
            <p:cNvSpPr/>
            <p:nvPr/>
          </p:nvSpPr>
          <p:spPr>
            <a:xfrm>
              <a:off x="0" y="0"/>
              <a:ext cx="4007003" cy="4229315"/>
            </a:xfrm>
            <a:prstGeom prst="roundRect">
              <a:avLst>
                <a:gd name="adj" fmla="val 4445"/>
              </a:avLst>
            </a:prstGeom>
            <a:solidFill>
              <a:srgbClr val="FFFFFF"/>
            </a:solidFill>
            <a:ln w="12700" cap="flat">
              <a:noFill/>
              <a:miter lim="400000"/>
            </a:ln>
            <a:effectLst>
              <a:outerShdw blurRad="368300" dist="381000" dir="5400000" rotWithShape="0">
                <a:srgbClr val="000000">
                  <a:alpha val="9983"/>
                </a:srgbClr>
              </a:outerShdw>
            </a:effectLst>
          </p:spPr>
          <p:txBody>
            <a:bodyPr wrap="square" lIns="50800" tIns="50800" rIns="50800" bIns="5080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 baseline="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/>
            </a:p>
          </p:txBody>
        </p:sp>
        <p:sp>
          <p:nvSpPr>
            <p:cNvPr id="1415" name="Ovál"/>
            <p:cNvSpPr/>
            <p:nvPr/>
          </p:nvSpPr>
          <p:spPr>
            <a:xfrm>
              <a:off x="502052" y="511611"/>
              <a:ext cx="710309" cy="718904"/>
            </a:xfrm>
            <a:prstGeom prst="ellipse">
              <a:avLst/>
            </a:prstGeom>
            <a:solidFill>
              <a:srgbClr val="57E1CB">
                <a:alpha val="35534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 baseline="0"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/>
            </a:p>
          </p:txBody>
        </p:sp>
        <p:sp>
          <p:nvSpPr>
            <p:cNvPr id="1416" name="Mikrofon"/>
            <p:cNvSpPr/>
            <p:nvPr/>
          </p:nvSpPr>
          <p:spPr>
            <a:xfrm>
              <a:off x="764609" y="694951"/>
              <a:ext cx="185194" cy="3522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341" y="0"/>
                  </a:moveTo>
                  <a:cubicBezTo>
                    <a:pt x="6808" y="0"/>
                    <a:pt x="3916" y="1519"/>
                    <a:pt x="3916" y="3377"/>
                  </a:cubicBezTo>
                  <a:lnTo>
                    <a:pt x="3916" y="11505"/>
                  </a:lnTo>
                  <a:cubicBezTo>
                    <a:pt x="3916" y="13363"/>
                    <a:pt x="6808" y="14882"/>
                    <a:pt x="10341" y="14882"/>
                  </a:cubicBezTo>
                  <a:lnTo>
                    <a:pt x="11259" y="14882"/>
                  </a:lnTo>
                  <a:cubicBezTo>
                    <a:pt x="14792" y="14882"/>
                    <a:pt x="17684" y="13363"/>
                    <a:pt x="17684" y="11505"/>
                  </a:cubicBezTo>
                  <a:lnTo>
                    <a:pt x="17684" y="3377"/>
                  </a:lnTo>
                  <a:cubicBezTo>
                    <a:pt x="17684" y="1519"/>
                    <a:pt x="14792" y="0"/>
                    <a:pt x="11259" y="0"/>
                  </a:cubicBezTo>
                  <a:lnTo>
                    <a:pt x="10341" y="0"/>
                  </a:lnTo>
                  <a:close/>
                  <a:moveTo>
                    <a:pt x="1127" y="6630"/>
                  </a:moveTo>
                  <a:cubicBezTo>
                    <a:pt x="503" y="6630"/>
                    <a:pt x="0" y="6896"/>
                    <a:pt x="0" y="7224"/>
                  </a:cubicBezTo>
                  <a:lnTo>
                    <a:pt x="0" y="11087"/>
                  </a:lnTo>
                  <a:cubicBezTo>
                    <a:pt x="0" y="14039"/>
                    <a:pt x="4307" y="16472"/>
                    <a:pt x="9792" y="16740"/>
                  </a:cubicBezTo>
                  <a:lnTo>
                    <a:pt x="9792" y="20540"/>
                  </a:lnTo>
                  <a:lnTo>
                    <a:pt x="5353" y="20540"/>
                  </a:lnTo>
                  <a:cubicBezTo>
                    <a:pt x="4797" y="20540"/>
                    <a:pt x="4349" y="20778"/>
                    <a:pt x="4349" y="21070"/>
                  </a:cubicBezTo>
                  <a:cubicBezTo>
                    <a:pt x="4349" y="21363"/>
                    <a:pt x="4797" y="21600"/>
                    <a:pt x="5353" y="21600"/>
                  </a:cubicBezTo>
                  <a:lnTo>
                    <a:pt x="16243" y="21600"/>
                  </a:lnTo>
                  <a:cubicBezTo>
                    <a:pt x="16799" y="21600"/>
                    <a:pt x="17251" y="21363"/>
                    <a:pt x="17251" y="21070"/>
                  </a:cubicBezTo>
                  <a:cubicBezTo>
                    <a:pt x="17251" y="20778"/>
                    <a:pt x="16799" y="20540"/>
                    <a:pt x="16243" y="20540"/>
                  </a:cubicBezTo>
                  <a:lnTo>
                    <a:pt x="11808" y="20540"/>
                  </a:lnTo>
                  <a:lnTo>
                    <a:pt x="11808" y="16740"/>
                  </a:lnTo>
                  <a:cubicBezTo>
                    <a:pt x="17293" y="16472"/>
                    <a:pt x="21600" y="14040"/>
                    <a:pt x="21600" y="11087"/>
                  </a:cubicBezTo>
                  <a:lnTo>
                    <a:pt x="21600" y="7224"/>
                  </a:lnTo>
                  <a:cubicBezTo>
                    <a:pt x="21600" y="6896"/>
                    <a:pt x="21097" y="6630"/>
                    <a:pt x="20473" y="6630"/>
                  </a:cubicBezTo>
                  <a:cubicBezTo>
                    <a:pt x="19850" y="6630"/>
                    <a:pt x="19344" y="6896"/>
                    <a:pt x="19344" y="7224"/>
                  </a:cubicBezTo>
                  <a:lnTo>
                    <a:pt x="19344" y="11087"/>
                  </a:lnTo>
                  <a:cubicBezTo>
                    <a:pt x="19344" y="13564"/>
                    <a:pt x="15511" y="15579"/>
                    <a:pt x="10800" y="15579"/>
                  </a:cubicBezTo>
                  <a:cubicBezTo>
                    <a:pt x="6089" y="15579"/>
                    <a:pt x="2256" y="13564"/>
                    <a:pt x="2256" y="11087"/>
                  </a:cubicBezTo>
                  <a:lnTo>
                    <a:pt x="2256" y="7224"/>
                  </a:lnTo>
                  <a:cubicBezTo>
                    <a:pt x="2256" y="6896"/>
                    <a:pt x="1750" y="6630"/>
                    <a:pt x="1127" y="6630"/>
                  </a:cubicBezTo>
                  <a:close/>
                </a:path>
              </a:pathLst>
            </a:custGeom>
            <a:solidFill>
              <a:srgbClr val="47B9A7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 baseline="0"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/>
            </a:p>
          </p:txBody>
        </p:sp>
      </p:grpSp>
      <p:grpSp>
        <p:nvGrpSpPr>
          <p:cNvPr id="1421" name="Seskupit"/>
          <p:cNvGrpSpPr/>
          <p:nvPr/>
        </p:nvGrpSpPr>
        <p:grpSpPr>
          <a:xfrm>
            <a:off x="12817001" y="8553516"/>
            <a:ext cx="4007004" cy="4229315"/>
            <a:chOff x="0" y="0"/>
            <a:chExt cx="4007002" cy="4229314"/>
          </a:xfrm>
        </p:grpSpPr>
        <p:sp>
          <p:nvSpPr>
            <p:cNvPr id="1418" name="Seskupit"/>
            <p:cNvSpPr/>
            <p:nvPr/>
          </p:nvSpPr>
          <p:spPr>
            <a:xfrm>
              <a:off x="0" y="0"/>
              <a:ext cx="4007003" cy="4229315"/>
            </a:xfrm>
            <a:prstGeom prst="roundRect">
              <a:avLst>
                <a:gd name="adj" fmla="val 4445"/>
              </a:avLst>
            </a:prstGeom>
            <a:solidFill>
              <a:srgbClr val="FFFFFF"/>
            </a:solidFill>
            <a:ln w="12700" cap="flat">
              <a:noFill/>
              <a:miter lim="400000"/>
            </a:ln>
            <a:effectLst>
              <a:outerShdw blurRad="368300" dist="381000" dir="5400000" rotWithShape="0">
                <a:srgbClr val="000000">
                  <a:alpha val="9983"/>
                </a:srgbClr>
              </a:outerShdw>
            </a:effectLst>
          </p:spPr>
          <p:txBody>
            <a:bodyPr wrap="square" lIns="50800" tIns="50800" rIns="50800" bIns="5080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 baseline="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/>
            </a:p>
          </p:txBody>
        </p:sp>
        <p:sp>
          <p:nvSpPr>
            <p:cNvPr id="1419" name="Ovál"/>
            <p:cNvSpPr/>
            <p:nvPr/>
          </p:nvSpPr>
          <p:spPr>
            <a:xfrm>
              <a:off x="502052" y="511611"/>
              <a:ext cx="710309" cy="718904"/>
            </a:xfrm>
            <a:prstGeom prst="ellipse">
              <a:avLst/>
            </a:prstGeom>
            <a:solidFill>
              <a:srgbClr val="FBEDD9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 baseline="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/>
            </a:p>
          </p:txBody>
        </p:sp>
        <p:pic>
          <p:nvPicPr>
            <p:cNvPr id="1420" name="pasted-image.tiff" descr="pasted-image.tiff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21515" y="689114"/>
              <a:ext cx="271382" cy="363898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</p:grpSp>
      <p:grpSp>
        <p:nvGrpSpPr>
          <p:cNvPr id="1425" name="Seskupit"/>
          <p:cNvGrpSpPr/>
          <p:nvPr/>
        </p:nvGrpSpPr>
        <p:grpSpPr>
          <a:xfrm>
            <a:off x="3864632" y="8445470"/>
            <a:ext cx="4007004" cy="4229315"/>
            <a:chOff x="0" y="0"/>
            <a:chExt cx="4007002" cy="4229314"/>
          </a:xfrm>
        </p:grpSpPr>
        <p:sp>
          <p:nvSpPr>
            <p:cNvPr id="1422" name="Seskupit"/>
            <p:cNvSpPr/>
            <p:nvPr/>
          </p:nvSpPr>
          <p:spPr>
            <a:xfrm>
              <a:off x="0" y="0"/>
              <a:ext cx="4007003" cy="4229315"/>
            </a:xfrm>
            <a:prstGeom prst="roundRect">
              <a:avLst>
                <a:gd name="adj" fmla="val 4445"/>
              </a:avLst>
            </a:prstGeom>
            <a:solidFill>
              <a:srgbClr val="FFFFFF"/>
            </a:solidFill>
            <a:ln w="12700" cap="flat">
              <a:noFill/>
              <a:miter lim="400000"/>
            </a:ln>
            <a:effectLst>
              <a:outerShdw blurRad="368300" dist="381000" dir="5400000" rotWithShape="0">
                <a:srgbClr val="000000">
                  <a:alpha val="9983"/>
                </a:srgbClr>
              </a:outerShdw>
            </a:effectLst>
          </p:spPr>
          <p:txBody>
            <a:bodyPr wrap="square" lIns="50800" tIns="50800" rIns="50800" bIns="5080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 baseline="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/>
            </a:p>
          </p:txBody>
        </p:sp>
        <p:sp>
          <p:nvSpPr>
            <p:cNvPr id="1423" name="Ovál"/>
            <p:cNvSpPr/>
            <p:nvPr/>
          </p:nvSpPr>
          <p:spPr>
            <a:xfrm>
              <a:off x="502052" y="511611"/>
              <a:ext cx="710309" cy="718904"/>
            </a:xfrm>
            <a:prstGeom prst="ellipse">
              <a:avLst/>
            </a:prstGeom>
            <a:solidFill>
              <a:srgbClr val="F3EFFC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 baseline="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/>
            </a:p>
          </p:txBody>
        </p:sp>
        <p:pic>
          <p:nvPicPr>
            <p:cNvPr id="1424" name="pasted-image.tiff" descr="pasted-image.tiff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26470" y="754797"/>
              <a:ext cx="261473" cy="280149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</p:grpSp>
      <p:sp>
        <p:nvSpPr>
          <p:cNvPr id="1426" name="Digitální assessment"/>
          <p:cNvSpPr txBox="1"/>
          <p:nvPr/>
        </p:nvSpPr>
        <p:spPr>
          <a:xfrm>
            <a:off x="4294184" y="5253213"/>
            <a:ext cx="3104140" cy="792148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/>
          <a:lstStyle>
            <a:lvl1pPr defTabSz="825500">
              <a:defRPr sz="2200" baseline="0">
                <a:latin typeface="+mn-lt"/>
                <a:ea typeface="+mn-ea"/>
                <a:cs typeface="+mn-cs"/>
                <a:sym typeface="Montserrat SemiBold"/>
              </a:defRPr>
            </a:lvl1pPr>
          </a:lstStyle>
          <a:p>
            <a:r>
              <a:t>Digitální assessment</a:t>
            </a:r>
          </a:p>
        </p:txBody>
      </p:sp>
      <p:sp>
        <p:nvSpPr>
          <p:cNvPr id="1427" name="Detailní analýza digitálních kompetencí vašich zaměstnanců. Slabá místa a příležitosti pro další rozvoj."/>
          <p:cNvSpPr txBox="1"/>
          <p:nvPr/>
        </p:nvSpPr>
        <p:spPr>
          <a:xfrm>
            <a:off x="4301536" y="5829905"/>
            <a:ext cx="3118238" cy="220859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/>
          <a:lstStyle>
            <a:lvl1pPr defTabSz="825500">
              <a:defRPr sz="1800" baseline="0">
                <a:latin typeface="Montserrat Light"/>
                <a:ea typeface="Montserrat Light"/>
                <a:cs typeface="Montserrat Light"/>
                <a:sym typeface="Montserrat Light"/>
              </a:defRPr>
            </a:lvl1pPr>
          </a:lstStyle>
          <a:p>
            <a:r>
              <a:t>Detailní analýza digitálních kompetencí vašich zaměstnanců. Slabá místa a příležitosti pro další rozvoj.</a:t>
            </a:r>
          </a:p>
        </p:txBody>
      </p:sp>
      <p:sp>
        <p:nvSpPr>
          <p:cNvPr id="1428" name="Úhledný balíček videí, infografik, testů či úkolů. Jeden online kurz je jedna nová dovednost."/>
          <p:cNvSpPr txBox="1"/>
          <p:nvPr/>
        </p:nvSpPr>
        <p:spPr>
          <a:xfrm>
            <a:off x="8736600" y="5303855"/>
            <a:ext cx="3123106" cy="159781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/>
          <a:lstStyle>
            <a:lvl1pPr defTabSz="825500">
              <a:defRPr sz="1800" baseline="0">
                <a:latin typeface="Montserrat Light"/>
                <a:ea typeface="Montserrat Light"/>
                <a:cs typeface="Montserrat Light"/>
                <a:sym typeface="Montserrat Light"/>
              </a:defRPr>
            </a:lvl1pPr>
          </a:lstStyle>
          <a:p>
            <a:r>
              <a:t>Úhledný balíček videí, infografik, testů či úkolů. Jeden online kurz je jedna nová dovednost.</a:t>
            </a:r>
          </a:p>
        </p:txBody>
      </p:sp>
      <p:sp>
        <p:nvSpPr>
          <p:cNvPr id="1429" name="Online kurzy"/>
          <p:cNvSpPr txBox="1"/>
          <p:nvPr/>
        </p:nvSpPr>
        <p:spPr>
          <a:xfrm>
            <a:off x="8770216" y="4722129"/>
            <a:ext cx="2677263" cy="792148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/>
          <a:lstStyle>
            <a:lvl1pPr defTabSz="825500">
              <a:defRPr sz="2200" baseline="0">
                <a:latin typeface="+mn-lt"/>
                <a:ea typeface="+mn-ea"/>
                <a:cs typeface="+mn-cs"/>
                <a:sym typeface="Montserrat SemiBold"/>
              </a:defRPr>
            </a:lvl1pPr>
          </a:lstStyle>
          <a:p>
            <a:r>
              <a:t>Online kurzy</a:t>
            </a:r>
          </a:p>
        </p:txBody>
      </p:sp>
      <p:sp>
        <p:nvSpPr>
          <p:cNvPr id="1430" name="Postupné dávkování vzdělávacího obsahu po lehce stravitelných kouscích. Lifehack během kávičky."/>
          <p:cNvSpPr txBox="1"/>
          <p:nvPr/>
        </p:nvSpPr>
        <p:spPr>
          <a:xfrm>
            <a:off x="13211032" y="5951267"/>
            <a:ext cx="3123106" cy="1813467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/>
          <a:lstStyle>
            <a:lvl1pPr defTabSz="825500">
              <a:defRPr sz="1800" baseline="0">
                <a:latin typeface="Montserrat Light"/>
                <a:ea typeface="Montserrat Light"/>
                <a:cs typeface="Montserrat Light"/>
                <a:sym typeface="Montserrat Light"/>
              </a:defRPr>
            </a:lvl1pPr>
          </a:lstStyle>
          <a:p>
            <a:r>
              <a:t>Postupné dávkování vzdělávacího obsahu po lehce stravitelných kouscích. Lifehack během kávičky.</a:t>
            </a:r>
          </a:p>
        </p:txBody>
      </p:sp>
      <p:sp>
        <p:nvSpPr>
          <p:cNvPr id="1431" name="Microlearning"/>
          <p:cNvSpPr txBox="1"/>
          <p:nvPr/>
        </p:nvSpPr>
        <p:spPr>
          <a:xfrm>
            <a:off x="13246554" y="5361259"/>
            <a:ext cx="2677263" cy="792148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/>
          <a:lstStyle>
            <a:lvl1pPr defTabSz="825500">
              <a:defRPr sz="2200" baseline="0">
                <a:latin typeface="+mn-lt"/>
                <a:ea typeface="+mn-ea"/>
                <a:cs typeface="+mn-cs"/>
                <a:sym typeface="Montserrat SemiBold"/>
              </a:defRPr>
            </a:lvl1pPr>
          </a:lstStyle>
          <a:p>
            <a:r>
              <a:t>Microlearning</a:t>
            </a:r>
          </a:p>
        </p:txBody>
      </p:sp>
      <p:sp>
        <p:nvSpPr>
          <p:cNvPr id="1432" name="Kompletní vzdělávací cesta od A do Ž. Kombinuje více formátů a je vhodná pro celé firmy."/>
          <p:cNvSpPr txBox="1"/>
          <p:nvPr/>
        </p:nvSpPr>
        <p:spPr>
          <a:xfrm>
            <a:off x="17695878" y="5409502"/>
            <a:ext cx="3123106" cy="159782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/>
          <a:lstStyle>
            <a:lvl1pPr defTabSz="825500">
              <a:defRPr sz="1800" baseline="0">
                <a:latin typeface="Montserrat Light"/>
                <a:ea typeface="Montserrat Light"/>
                <a:cs typeface="Montserrat Light"/>
                <a:sym typeface="Montserrat Light"/>
              </a:defRPr>
            </a:lvl1pPr>
          </a:lstStyle>
          <a:p>
            <a:r>
              <a:t>Kompletní vzdělávací cesta od A do Ž. Kombinuje více formátů a je vhodná pro celé firmy.</a:t>
            </a:r>
          </a:p>
        </p:txBody>
      </p:sp>
      <p:sp>
        <p:nvSpPr>
          <p:cNvPr id="1433" name="Adopční programy pro firmy"/>
          <p:cNvSpPr txBox="1"/>
          <p:nvPr/>
        </p:nvSpPr>
        <p:spPr>
          <a:xfrm>
            <a:off x="17725262" y="4424255"/>
            <a:ext cx="3064337" cy="109220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/>
          <a:lstStyle>
            <a:lvl1pPr defTabSz="825500">
              <a:defRPr sz="2200" baseline="0">
                <a:latin typeface="+mn-lt"/>
                <a:ea typeface="+mn-ea"/>
                <a:cs typeface="+mn-cs"/>
                <a:sym typeface="Montserrat SemiBold"/>
              </a:defRPr>
            </a:lvl1pPr>
          </a:lstStyle>
          <a:p>
            <a:r>
              <a:t>Adopční programy pro firmy</a:t>
            </a:r>
          </a:p>
        </p:txBody>
      </p:sp>
      <p:sp>
        <p:nvSpPr>
          <p:cNvPr id="1434" name="Živé workshopy a webináře"/>
          <p:cNvSpPr txBox="1"/>
          <p:nvPr/>
        </p:nvSpPr>
        <p:spPr>
          <a:xfrm>
            <a:off x="4294184" y="9924270"/>
            <a:ext cx="3087889" cy="92511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/>
          <a:lstStyle>
            <a:lvl1pPr defTabSz="825500">
              <a:defRPr sz="2200" baseline="0">
                <a:latin typeface="+mn-lt"/>
                <a:ea typeface="+mn-ea"/>
                <a:cs typeface="+mn-cs"/>
                <a:sym typeface="Montserrat SemiBold"/>
              </a:defRPr>
            </a:lvl1pPr>
          </a:lstStyle>
          <a:p>
            <a:r>
              <a:t>Živé workshopy a webináře</a:t>
            </a:r>
          </a:p>
        </p:txBody>
      </p:sp>
      <p:sp>
        <p:nvSpPr>
          <p:cNvPr id="1435" name="Dopřávají studujícím potřebný kontakt s autoritou v podobě našich sympatických lektorů."/>
          <p:cNvSpPr txBox="1"/>
          <p:nvPr/>
        </p:nvSpPr>
        <p:spPr>
          <a:xfrm>
            <a:off x="4301536" y="10909517"/>
            <a:ext cx="3123106" cy="159781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/>
          <a:lstStyle>
            <a:lvl1pPr defTabSz="825500">
              <a:defRPr sz="1800" baseline="0">
                <a:latin typeface="Montserrat Light"/>
                <a:ea typeface="Montserrat Light"/>
                <a:cs typeface="Montserrat Light"/>
                <a:sym typeface="Montserrat Light"/>
              </a:defRPr>
            </a:lvl1pPr>
          </a:lstStyle>
          <a:p>
            <a:r>
              <a:t>Dopřávají studujícím potřebný kontakt s autoritou v podobě našich sympatických lektorů.</a:t>
            </a:r>
          </a:p>
        </p:txBody>
      </p:sp>
      <p:sp>
        <p:nvSpPr>
          <p:cNvPr id="1436" name="Pomůžeme vám přesněji definovat problém a najít řešení."/>
          <p:cNvSpPr txBox="1"/>
          <p:nvPr/>
        </p:nvSpPr>
        <p:spPr>
          <a:xfrm>
            <a:off x="8777568" y="10378431"/>
            <a:ext cx="3123106" cy="194145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/>
          <a:lstStyle>
            <a:lvl1pPr defTabSz="825500">
              <a:defRPr sz="1800" baseline="0">
                <a:latin typeface="Montserrat Light"/>
                <a:ea typeface="Montserrat Light"/>
                <a:cs typeface="Montserrat Light"/>
                <a:sym typeface="Montserrat Light"/>
              </a:defRPr>
            </a:lvl1pPr>
          </a:lstStyle>
          <a:p>
            <a:r>
              <a:t>Pomůžeme vám přesněji definovat problém a najít řešení.</a:t>
            </a:r>
          </a:p>
        </p:txBody>
      </p:sp>
      <p:sp>
        <p:nvSpPr>
          <p:cNvPr id="1437" name="Individuální konzultace"/>
          <p:cNvSpPr txBox="1"/>
          <p:nvPr/>
        </p:nvSpPr>
        <p:spPr>
          <a:xfrm>
            <a:off x="8770216" y="9393185"/>
            <a:ext cx="3087889" cy="92512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/>
          <a:lstStyle>
            <a:lvl1pPr defTabSz="825500">
              <a:defRPr sz="2200" baseline="0">
                <a:latin typeface="+mn-lt"/>
                <a:ea typeface="+mn-ea"/>
                <a:cs typeface="+mn-cs"/>
                <a:sym typeface="Montserrat SemiBold"/>
              </a:defRPr>
            </a:lvl1pPr>
          </a:lstStyle>
          <a:p>
            <a:r>
              <a:t>Individuální konzultace</a:t>
            </a:r>
          </a:p>
        </p:txBody>
      </p:sp>
      <p:sp>
        <p:nvSpPr>
          <p:cNvPr id="1438" name="Všechny studijní materiály, odkazy na videa, registrace na workshopy přehledně na jednom místě."/>
          <p:cNvSpPr txBox="1"/>
          <p:nvPr/>
        </p:nvSpPr>
        <p:spPr>
          <a:xfrm>
            <a:off x="13218331" y="11017563"/>
            <a:ext cx="3167609" cy="181346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/>
          <a:lstStyle>
            <a:lvl1pPr defTabSz="825500">
              <a:defRPr sz="1800" baseline="0">
                <a:latin typeface="Montserrat Light"/>
                <a:ea typeface="Montserrat Light"/>
                <a:cs typeface="Montserrat Light"/>
                <a:sym typeface="Montserrat Light"/>
              </a:defRPr>
            </a:lvl1pPr>
          </a:lstStyle>
          <a:p>
            <a:r>
              <a:t>Všechny studijní materiály, odkazy na videa, registrace na workshopy přehledně na jednom místě.</a:t>
            </a:r>
          </a:p>
        </p:txBody>
      </p:sp>
      <p:sp>
        <p:nvSpPr>
          <p:cNvPr id="1439" name="Přehledný studijní portál"/>
          <p:cNvSpPr txBox="1"/>
          <p:nvPr/>
        </p:nvSpPr>
        <p:spPr>
          <a:xfrm>
            <a:off x="13246554" y="10032316"/>
            <a:ext cx="3066661" cy="92511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/>
          <a:lstStyle>
            <a:lvl1pPr defTabSz="825500">
              <a:defRPr sz="2200" baseline="0">
                <a:latin typeface="+mn-lt"/>
                <a:ea typeface="+mn-ea"/>
                <a:cs typeface="+mn-cs"/>
                <a:sym typeface="Montserrat SemiBold"/>
              </a:defRPr>
            </a:lvl1pPr>
          </a:lstStyle>
          <a:p>
            <a:r>
              <a:t>Přehledný studijní portál</a:t>
            </a:r>
          </a:p>
        </p:txBody>
      </p:sp>
      <p:sp>
        <p:nvSpPr>
          <p:cNvPr id="1440" name="Absolventi se stávají pevným bodem digitální transformace a dokáží přivést změnu do firmy."/>
          <p:cNvSpPr txBox="1"/>
          <p:nvPr/>
        </p:nvSpPr>
        <p:spPr>
          <a:xfrm>
            <a:off x="17703596" y="10080559"/>
            <a:ext cx="3123107" cy="181346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/>
          <a:lstStyle>
            <a:lvl1pPr defTabSz="825500">
              <a:defRPr sz="1800" baseline="0">
                <a:latin typeface="Montserrat Light"/>
                <a:ea typeface="Montserrat Light"/>
                <a:cs typeface="Montserrat Light"/>
                <a:sym typeface="Montserrat Light"/>
              </a:defRPr>
            </a:lvl1pPr>
          </a:lstStyle>
          <a:p>
            <a:r>
              <a:t>Absolventi se stávají pevným bodem digitální transformace a dokáží přivést změnu do firmy.</a:t>
            </a:r>
          </a:p>
        </p:txBody>
      </p:sp>
      <p:sp>
        <p:nvSpPr>
          <p:cNvPr id="1441" name="Formujeme ambasadory"/>
          <p:cNvSpPr txBox="1"/>
          <p:nvPr/>
        </p:nvSpPr>
        <p:spPr>
          <a:xfrm>
            <a:off x="17725262" y="9095312"/>
            <a:ext cx="3118237" cy="92511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/>
          <a:lstStyle>
            <a:lvl1pPr defTabSz="825500">
              <a:defRPr sz="2200" baseline="0">
                <a:latin typeface="+mn-lt"/>
                <a:ea typeface="+mn-ea"/>
                <a:cs typeface="+mn-cs"/>
                <a:sym typeface="Montserrat SemiBold"/>
              </a:defRPr>
            </a:lvl1pPr>
          </a:lstStyle>
          <a:p>
            <a:r>
              <a:t>Formujeme ambasadory</a:t>
            </a:r>
          </a:p>
        </p:txBody>
      </p:sp>
      <p:sp>
        <p:nvSpPr>
          <p:cNvPr id="1442" name="Naše metody a přístupy"/>
          <p:cNvSpPr txBox="1"/>
          <p:nvPr/>
        </p:nvSpPr>
        <p:spPr>
          <a:xfrm>
            <a:off x="1377696" y="1523999"/>
            <a:ext cx="21628609" cy="109220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 anchor="ctr">
            <a:normAutofit fontScale="92500" lnSpcReduction="20000"/>
          </a:bodyPr>
          <a:lstStyle>
            <a:lvl1pPr defTabSz="825500">
              <a:defRPr sz="6400" i="1" baseline="0">
                <a:solidFill>
                  <a:srgbClr val="77F9D9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Naše metody a přístupy</a:t>
            </a:r>
          </a:p>
        </p:txBody>
      </p:sp>
      <p:sp>
        <p:nvSpPr>
          <p:cNvPr id="1443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2001499" y="13080999"/>
            <a:ext cx="368505" cy="374600"/>
          </a:xfrm>
          <a:prstGeom prst="rect">
            <a:avLst/>
          </a:prstGeom>
        </p:spPr>
        <p:txBody>
          <a:bodyPr lIns="50800" tIns="50800" rIns="50800" bIns="50800" anchor="b"/>
          <a:lstStyle>
            <a:lvl1pPr algn="ctr" defTabSz="584200">
              <a:buClr>
                <a:srgbClr val="000000"/>
              </a:buClr>
              <a:defRPr sz="1800" b="0">
                <a:solidFill>
                  <a:srgbClr val="000000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Digitální akademie">
    <p:bg>
      <p:bgPr>
        <a:solidFill>
          <a:srgbClr val="04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3" name="VŠECHNY DIGITÁLNÍ AKADEMIE"/>
          <p:cNvSpPr>
            <a:spLocks noGrp="1"/>
          </p:cNvSpPr>
          <p:nvPr>
            <p:ph type="body" sz="quarter" idx="21"/>
          </p:nvPr>
        </p:nvSpPr>
        <p:spPr>
          <a:xfrm>
            <a:off x="1557169" y="11357020"/>
            <a:ext cx="5918602" cy="879635"/>
          </a:xfrm>
          <a:prstGeom prst="roundRect">
            <a:avLst>
              <a:gd name="adj" fmla="val 50000"/>
            </a:avLst>
          </a:prstGeom>
          <a:solidFill>
            <a:srgbClr val="F89801"/>
          </a:solidFill>
        </p:spPr>
        <p:txBody>
          <a:bodyPr lIns="203200" tIns="203200" rIns="203200" bIns="203200" anchor="ctr">
            <a:noAutofit/>
          </a:bodyPr>
          <a:lstStyle>
            <a:lvl1pPr marL="635000" marR="63500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1800">
                <a:solidFill>
                  <a:srgbClr val="FFFFFF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VŠECHNY DIGITÁLNÍ AKADEMIE</a:t>
            </a:r>
          </a:p>
        </p:txBody>
      </p:sp>
      <p:sp>
        <p:nvSpPr>
          <p:cNvPr id="1454" name="Digitální akademie"/>
          <p:cNvSpPr txBox="1"/>
          <p:nvPr/>
        </p:nvSpPr>
        <p:spPr>
          <a:xfrm>
            <a:off x="1377696" y="1525146"/>
            <a:ext cx="21628609" cy="109220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 anchor="ctr">
            <a:normAutofit fontScale="92500" lnSpcReduction="20000"/>
          </a:bodyPr>
          <a:lstStyle>
            <a:lvl1pPr defTabSz="825500">
              <a:defRPr sz="6400" i="1" baseline="0">
                <a:solidFill>
                  <a:srgbClr val="77F9D9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Digitální akademie</a:t>
            </a:r>
          </a:p>
        </p:txBody>
      </p:sp>
      <p:sp>
        <p:nvSpPr>
          <p:cNvPr id="1455" name="Digitální akademie je komplexní online studijní program.…"/>
          <p:cNvSpPr txBox="1"/>
          <p:nvPr/>
        </p:nvSpPr>
        <p:spPr>
          <a:xfrm>
            <a:off x="1449704" y="3755531"/>
            <a:ext cx="7968102" cy="668020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>
            <a:spAutoFit/>
          </a:bodyPr>
          <a:lstStyle/>
          <a:p>
            <a:pPr defTabSz="825500">
              <a:defRPr baseline="0">
                <a:solidFill>
                  <a:srgbClr val="FDF9F5"/>
                </a:solidFill>
                <a:latin typeface="Montserrat Light"/>
                <a:ea typeface="Montserrat Light"/>
                <a:cs typeface="Montserrat Light"/>
                <a:sym typeface="Montserrat Light"/>
              </a:defRPr>
            </a:pPr>
            <a:r>
              <a:t>Digitální akademie je komplexní online studijní program.</a:t>
            </a:r>
          </a:p>
          <a:p>
            <a:pPr defTabSz="825500">
              <a:defRPr baseline="0">
                <a:solidFill>
                  <a:srgbClr val="FDF9F5"/>
                </a:solidFill>
                <a:latin typeface="Montserrat Light"/>
                <a:ea typeface="Montserrat Light"/>
                <a:cs typeface="Montserrat Light"/>
                <a:sym typeface="Montserrat Light"/>
              </a:defRPr>
            </a:pPr>
            <a:endParaRPr/>
          </a:p>
          <a:p>
            <a:pPr defTabSz="825500">
              <a:defRPr baseline="0">
                <a:solidFill>
                  <a:srgbClr val="FDF9F5"/>
                </a:solidFill>
                <a:latin typeface="Montserrat Light"/>
                <a:ea typeface="Montserrat Light"/>
                <a:cs typeface="Montserrat Light"/>
                <a:sym typeface="Montserrat Light"/>
              </a:defRPr>
            </a:pPr>
            <a:r>
              <a:t>Skládá se z webinářů, workshopů, online kurzů a dalších aktivit.</a:t>
            </a:r>
          </a:p>
          <a:p>
            <a:pPr defTabSz="825500">
              <a:defRPr baseline="0">
                <a:solidFill>
                  <a:srgbClr val="FDF9F5"/>
                </a:solidFill>
                <a:latin typeface="Montserrat Light"/>
                <a:ea typeface="Montserrat Light"/>
                <a:cs typeface="Montserrat Light"/>
                <a:sym typeface="Montserrat Light"/>
              </a:defRPr>
            </a:pPr>
            <a:endParaRPr/>
          </a:p>
          <a:p>
            <a:pPr defTabSz="825500">
              <a:defRPr baseline="0">
                <a:solidFill>
                  <a:srgbClr val="FDF9F5"/>
                </a:solidFill>
                <a:latin typeface="Montserrat Light"/>
                <a:ea typeface="Montserrat Light"/>
                <a:cs typeface="Montserrat Light"/>
                <a:sym typeface="Montserrat Light"/>
              </a:defRPr>
            </a:pPr>
            <a:r>
              <a:t>Můžeme připravit soukromou akademii pro vaši společnost, nebo se můžete přihlásit do otevřené akademie, kde  jsou účastníci z více společností a sdílí své zkušenosti.</a:t>
            </a:r>
          </a:p>
        </p:txBody>
      </p:sp>
      <p:grpSp>
        <p:nvGrpSpPr>
          <p:cNvPr id="1465" name="Seskupit"/>
          <p:cNvGrpSpPr/>
          <p:nvPr/>
        </p:nvGrpSpPr>
        <p:grpSpPr>
          <a:xfrm>
            <a:off x="11070909" y="2783832"/>
            <a:ext cx="5714165" cy="4154788"/>
            <a:chOff x="0" y="0"/>
            <a:chExt cx="5714164" cy="4154786"/>
          </a:xfrm>
        </p:grpSpPr>
        <p:sp>
          <p:nvSpPr>
            <p:cNvPr id="1456" name="Zaoblený obdélník"/>
            <p:cNvSpPr/>
            <p:nvPr/>
          </p:nvSpPr>
          <p:spPr>
            <a:xfrm>
              <a:off x="0" y="0"/>
              <a:ext cx="5571666" cy="4154787"/>
            </a:xfrm>
            <a:prstGeom prst="roundRect">
              <a:avLst>
                <a:gd name="adj" fmla="val 2891"/>
              </a:avLst>
            </a:prstGeom>
            <a:solidFill>
              <a:srgbClr val="F9FAFD"/>
            </a:solidFill>
            <a:ln w="12700" cap="flat">
              <a:noFill/>
              <a:miter lim="400000"/>
            </a:ln>
            <a:effectLst>
              <a:outerShdw blurRad="368300" dist="381000" dir="5400000" rotWithShape="0">
                <a:srgbClr val="000000">
                  <a:alpha val="9983"/>
                </a:srgbClr>
              </a:outerShdw>
            </a:effectLst>
          </p:spPr>
          <p:txBody>
            <a:bodyPr wrap="square" lIns="50800" tIns="50800" rIns="50800" bIns="5080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 baseline="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/>
            </a:p>
          </p:txBody>
        </p:sp>
        <p:sp>
          <p:nvSpPr>
            <p:cNvPr id="1457" name="Tvar"/>
            <p:cNvSpPr/>
            <p:nvPr/>
          </p:nvSpPr>
          <p:spPr>
            <a:xfrm>
              <a:off x="2557008" y="2348786"/>
              <a:ext cx="3014702" cy="18058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97" extrusionOk="0">
                  <a:moveTo>
                    <a:pt x="5636" y="0"/>
                  </a:moveTo>
                  <a:cubicBezTo>
                    <a:pt x="4709" y="0"/>
                    <a:pt x="4018" y="306"/>
                    <a:pt x="3516" y="966"/>
                  </a:cubicBezTo>
                  <a:cubicBezTo>
                    <a:pt x="3015" y="1626"/>
                    <a:pt x="2704" y="2643"/>
                    <a:pt x="2538" y="4062"/>
                  </a:cubicBezTo>
                  <a:lnTo>
                    <a:pt x="2026" y="8308"/>
                  </a:lnTo>
                  <a:cubicBezTo>
                    <a:pt x="1977" y="8676"/>
                    <a:pt x="1888" y="8947"/>
                    <a:pt x="1764" y="9126"/>
                  </a:cubicBezTo>
                  <a:cubicBezTo>
                    <a:pt x="1639" y="9306"/>
                    <a:pt x="1479" y="9393"/>
                    <a:pt x="1292" y="9393"/>
                  </a:cubicBezTo>
                  <a:lnTo>
                    <a:pt x="331" y="9393"/>
                  </a:lnTo>
                  <a:lnTo>
                    <a:pt x="0" y="12208"/>
                  </a:lnTo>
                  <a:lnTo>
                    <a:pt x="962" y="12208"/>
                  </a:lnTo>
                  <a:cubicBezTo>
                    <a:pt x="1266" y="12208"/>
                    <a:pt x="1444" y="12461"/>
                    <a:pt x="1444" y="12967"/>
                  </a:cubicBezTo>
                  <a:cubicBezTo>
                    <a:pt x="1444" y="13082"/>
                    <a:pt x="1444" y="13180"/>
                    <a:pt x="1430" y="13294"/>
                  </a:cubicBezTo>
                  <a:lnTo>
                    <a:pt x="948" y="17374"/>
                  </a:lnTo>
                  <a:cubicBezTo>
                    <a:pt x="907" y="17743"/>
                    <a:pt x="879" y="18068"/>
                    <a:pt x="879" y="18391"/>
                  </a:cubicBezTo>
                  <a:cubicBezTo>
                    <a:pt x="879" y="20377"/>
                    <a:pt x="1668" y="21597"/>
                    <a:pt x="3051" y="21597"/>
                  </a:cubicBezTo>
                  <a:lnTo>
                    <a:pt x="12939" y="21597"/>
                  </a:lnTo>
                  <a:lnTo>
                    <a:pt x="20324" y="21597"/>
                  </a:lnTo>
                  <a:cubicBezTo>
                    <a:pt x="20698" y="21597"/>
                    <a:pt x="20924" y="21600"/>
                    <a:pt x="21074" y="21496"/>
                  </a:cubicBezTo>
                  <a:cubicBezTo>
                    <a:pt x="21289" y="21365"/>
                    <a:pt x="21458" y="21078"/>
                    <a:pt x="21537" y="20718"/>
                  </a:cubicBezTo>
                  <a:cubicBezTo>
                    <a:pt x="21599" y="20469"/>
                    <a:pt x="21600" y="20096"/>
                    <a:pt x="21600" y="19472"/>
                  </a:cubicBezTo>
                  <a:lnTo>
                    <a:pt x="21600" y="0"/>
                  </a:lnTo>
                  <a:lnTo>
                    <a:pt x="5636" y="0"/>
                  </a:lnTo>
                  <a:close/>
                </a:path>
              </a:pathLst>
            </a:custGeom>
            <a:solidFill>
              <a:srgbClr val="A0FBE4"/>
            </a:solidFill>
            <a:ln w="12700" cap="flat">
              <a:noFill/>
              <a:miter lim="400000"/>
            </a:ln>
            <a:effectLst>
              <a:outerShdw blurRad="368300" dist="381000" dir="5400000" rotWithShape="0">
                <a:srgbClr val="000000">
                  <a:alpha val="9983"/>
                </a:srgbClr>
              </a:outerShdw>
            </a:effectLst>
          </p:spPr>
          <p:txBody>
            <a:bodyPr wrap="square" lIns="50800" tIns="50800" rIns="50800" bIns="5080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 baseline="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/>
            </a:p>
          </p:txBody>
        </p:sp>
        <p:sp>
          <p:nvSpPr>
            <p:cNvPr id="1458" name="Pomůžeme vám AI začlenit do každodenního pracovního prostředí kombinaci webinářů, workshopů a detailně zpracovaného studijního plánu na téma Microsoft 365 Copilot."/>
            <p:cNvSpPr txBox="1"/>
            <p:nvPr/>
          </p:nvSpPr>
          <p:spPr>
            <a:xfrm>
              <a:off x="405547" y="950338"/>
              <a:ext cx="4757717" cy="128397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</a:ext>
            </a:extLst>
          </p:spPr>
          <p:txBody>
            <a:bodyPr wrap="square" lIns="50800" tIns="50800" rIns="50800" bIns="50800" numCol="1" anchor="t">
              <a:spAutoFit/>
            </a:bodyPr>
            <a:lstStyle>
              <a:lvl1pPr defTabSz="825500">
                <a:defRPr sz="1500" baseline="0"/>
              </a:lvl1pPr>
            </a:lstStyle>
            <a:p>
              <a:r>
                <a:t>Pomůžeme vám AI začlenit do každodenního pracovního prostředí kombinaci webinářů, workshopů a detailně zpracovaného studijního plánu na téma Microsoft 365 Copilot.</a:t>
              </a:r>
            </a:p>
          </p:txBody>
        </p:sp>
        <p:sp>
          <p:nvSpPr>
            <p:cNvPr id="1459" name="Akademie Microsoft 365 Copilot"/>
            <p:cNvSpPr txBox="1"/>
            <p:nvPr/>
          </p:nvSpPr>
          <p:spPr>
            <a:xfrm>
              <a:off x="405547" y="505838"/>
              <a:ext cx="4007895" cy="3810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</a:ext>
            </a:extLst>
          </p:spPr>
          <p:txBody>
            <a:bodyPr wrap="square" lIns="50800" tIns="50800" rIns="50800" bIns="50800" numCol="1" anchor="t">
              <a:spAutoFit/>
            </a:bodyPr>
            <a:lstStyle>
              <a:lvl1pPr defTabSz="825500">
                <a:defRPr sz="1800" baseline="0">
                  <a:latin typeface="+mn-lt"/>
                  <a:ea typeface="+mn-ea"/>
                  <a:cs typeface="+mn-cs"/>
                  <a:sym typeface="Montserrat SemiBold"/>
                </a:defRPr>
              </a:lvl1pPr>
            </a:lstStyle>
            <a:p>
              <a:r>
                <a:t>Akademie Microsoft 365 Copilot</a:t>
              </a:r>
            </a:p>
          </p:txBody>
        </p:sp>
        <p:pic>
          <p:nvPicPr>
            <p:cNvPr id="1460" name="vložený-film.png" descr="vložený-film.png"/>
            <p:cNvPicPr>
              <a:picLocks noChangeAspect="1"/>
            </p:cNvPicPr>
            <p:nvPr/>
          </p:nvPicPr>
          <p:blipFill>
            <a:blip r:embed="rId2"/>
            <a:srcRect b="13914"/>
            <a:stretch>
              <a:fillRect/>
            </a:stretch>
          </p:blipFill>
          <p:spPr>
            <a:xfrm>
              <a:off x="3232118" y="1932742"/>
              <a:ext cx="2482047" cy="2221955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sp>
          <p:nvSpPr>
            <p:cNvPr id="1461" name="Tomáš…"/>
            <p:cNvSpPr txBox="1"/>
            <p:nvPr/>
          </p:nvSpPr>
          <p:spPr>
            <a:xfrm>
              <a:off x="405547" y="3192892"/>
              <a:ext cx="851345" cy="65659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</a:ext>
            </a:extLst>
          </p:spPr>
          <p:txBody>
            <a:bodyPr wrap="none" lIns="50800" tIns="50800" rIns="50800" bIns="50800" numCol="1" anchor="b">
              <a:spAutoFit/>
            </a:bodyPr>
            <a:lstStyle/>
            <a:p>
              <a:pPr defTabSz="825500">
                <a:defRPr sz="1500" baseline="0">
                  <a:latin typeface="Montserrat Bold"/>
                  <a:ea typeface="Montserrat Bold"/>
                  <a:cs typeface="Montserrat Bold"/>
                  <a:sym typeface="Montserrat Bold"/>
                </a:defRPr>
              </a:pPr>
              <a:r>
                <a:t>Tomáš</a:t>
              </a:r>
            </a:p>
            <a:p>
              <a:pPr defTabSz="825500">
                <a:defRPr sz="1500" baseline="0">
                  <a:latin typeface="Montserrat Bold"/>
                  <a:ea typeface="Montserrat Bold"/>
                  <a:cs typeface="Montserrat Bold"/>
                  <a:sym typeface="Montserrat Bold"/>
                </a:defRPr>
              </a:pPr>
              <a:r>
                <a:t>Doležal</a:t>
              </a:r>
            </a:p>
          </p:txBody>
        </p:sp>
        <p:grpSp>
          <p:nvGrpSpPr>
            <p:cNvPr id="1464" name="Seskupit"/>
            <p:cNvGrpSpPr/>
            <p:nvPr/>
          </p:nvGrpSpPr>
          <p:grpSpPr>
            <a:xfrm>
              <a:off x="2727033" y="2476863"/>
              <a:ext cx="681869" cy="681869"/>
              <a:chOff x="0" y="0"/>
              <a:chExt cx="681868" cy="681868"/>
            </a:xfrm>
          </p:grpSpPr>
          <p:sp>
            <p:nvSpPr>
              <p:cNvPr id="1462" name="Kruh"/>
              <p:cNvSpPr/>
              <p:nvPr/>
            </p:nvSpPr>
            <p:spPr>
              <a:xfrm>
                <a:off x="0" y="0"/>
                <a:ext cx="681869" cy="681869"/>
              </a:xfrm>
              <a:prstGeom prst="ellipse">
                <a:avLst/>
              </a:prstGeom>
              <a:solidFill>
                <a:srgbClr val="FFFFFF"/>
              </a:solidFill>
              <a:ln w="12700" cap="flat">
                <a:noFill/>
                <a:miter lim="400000"/>
              </a:ln>
              <a:effectLst>
                <a:outerShdw blurRad="368300" dist="374713" dir="5400000" rotWithShape="0">
                  <a:srgbClr val="000000">
                    <a:alpha val="16497"/>
                  </a:srgbClr>
                </a:outerShdw>
              </a:effectLst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algn="ctr" defTabSz="825500">
                  <a:lnSpc>
                    <a:spcPct val="100000"/>
                  </a:lnSpc>
                  <a:defRPr sz="3200" baseline="0">
                    <a:solidFill>
                      <a:srgbClr val="FFFFFF"/>
                    </a:solidFill>
                    <a:latin typeface="Helvetica Neue Medium"/>
                    <a:ea typeface="Helvetica Neue Medium"/>
                    <a:cs typeface="Helvetica Neue Medium"/>
                    <a:sym typeface="Helvetica Neue Medium"/>
                  </a:defRPr>
                </a:pPr>
                <a:endParaRPr/>
              </a:p>
            </p:txBody>
          </p:sp>
          <p:pic>
            <p:nvPicPr>
              <p:cNvPr id="1463" name="vložený-film.png" descr="vložený-film.png"/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2550" y="72550"/>
                <a:ext cx="536768" cy="536768"/>
              </a:xfrm>
              <a:prstGeom prst="rect">
                <a:avLst/>
              </a:prstGeom>
              <a:ln w="12700" cap="flat">
                <a:noFill/>
                <a:miter lim="400000"/>
              </a:ln>
              <a:effectLst/>
            </p:spPr>
          </p:pic>
        </p:grpSp>
      </p:grpSp>
      <p:grpSp>
        <p:nvGrpSpPr>
          <p:cNvPr id="1478" name="Seskupit"/>
          <p:cNvGrpSpPr/>
          <p:nvPr/>
        </p:nvGrpSpPr>
        <p:grpSpPr>
          <a:xfrm>
            <a:off x="17174371" y="3201087"/>
            <a:ext cx="5681421" cy="4154787"/>
            <a:chOff x="0" y="0"/>
            <a:chExt cx="5681419" cy="4154786"/>
          </a:xfrm>
        </p:grpSpPr>
        <p:sp>
          <p:nvSpPr>
            <p:cNvPr id="1466" name="Zaoblený obdélník"/>
            <p:cNvSpPr/>
            <p:nvPr/>
          </p:nvSpPr>
          <p:spPr>
            <a:xfrm>
              <a:off x="0" y="0"/>
              <a:ext cx="5571666" cy="4154787"/>
            </a:xfrm>
            <a:prstGeom prst="roundRect">
              <a:avLst>
                <a:gd name="adj" fmla="val 2891"/>
              </a:avLst>
            </a:prstGeom>
            <a:solidFill>
              <a:srgbClr val="F9FAFD"/>
            </a:solidFill>
            <a:ln w="12700" cap="flat">
              <a:noFill/>
              <a:miter lim="400000"/>
            </a:ln>
            <a:effectLst>
              <a:outerShdw blurRad="368300" dist="381000" dir="5400000" rotWithShape="0">
                <a:srgbClr val="000000">
                  <a:alpha val="9983"/>
                </a:srgbClr>
              </a:outerShdw>
            </a:effectLst>
          </p:spPr>
          <p:txBody>
            <a:bodyPr wrap="square" lIns="50800" tIns="50800" rIns="50800" bIns="5080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 baseline="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/>
            </a:p>
          </p:txBody>
        </p:sp>
        <p:sp>
          <p:nvSpPr>
            <p:cNvPr id="1467" name="Tvar"/>
            <p:cNvSpPr/>
            <p:nvPr/>
          </p:nvSpPr>
          <p:spPr>
            <a:xfrm>
              <a:off x="2557008" y="2348786"/>
              <a:ext cx="3014702" cy="18058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97" extrusionOk="0">
                  <a:moveTo>
                    <a:pt x="5636" y="0"/>
                  </a:moveTo>
                  <a:cubicBezTo>
                    <a:pt x="4709" y="0"/>
                    <a:pt x="4018" y="306"/>
                    <a:pt x="3516" y="966"/>
                  </a:cubicBezTo>
                  <a:cubicBezTo>
                    <a:pt x="3015" y="1626"/>
                    <a:pt x="2704" y="2643"/>
                    <a:pt x="2538" y="4062"/>
                  </a:cubicBezTo>
                  <a:lnTo>
                    <a:pt x="2026" y="8308"/>
                  </a:lnTo>
                  <a:cubicBezTo>
                    <a:pt x="1977" y="8676"/>
                    <a:pt x="1888" y="8947"/>
                    <a:pt x="1764" y="9126"/>
                  </a:cubicBezTo>
                  <a:cubicBezTo>
                    <a:pt x="1639" y="9306"/>
                    <a:pt x="1479" y="9393"/>
                    <a:pt x="1292" y="9393"/>
                  </a:cubicBezTo>
                  <a:lnTo>
                    <a:pt x="331" y="9393"/>
                  </a:lnTo>
                  <a:lnTo>
                    <a:pt x="0" y="12208"/>
                  </a:lnTo>
                  <a:lnTo>
                    <a:pt x="962" y="12208"/>
                  </a:lnTo>
                  <a:cubicBezTo>
                    <a:pt x="1266" y="12208"/>
                    <a:pt x="1444" y="12461"/>
                    <a:pt x="1444" y="12967"/>
                  </a:cubicBezTo>
                  <a:cubicBezTo>
                    <a:pt x="1444" y="13082"/>
                    <a:pt x="1444" y="13180"/>
                    <a:pt x="1430" y="13294"/>
                  </a:cubicBezTo>
                  <a:lnTo>
                    <a:pt x="948" y="17374"/>
                  </a:lnTo>
                  <a:cubicBezTo>
                    <a:pt x="907" y="17743"/>
                    <a:pt x="879" y="18068"/>
                    <a:pt x="879" y="18391"/>
                  </a:cubicBezTo>
                  <a:cubicBezTo>
                    <a:pt x="879" y="20377"/>
                    <a:pt x="1668" y="21597"/>
                    <a:pt x="3051" y="21597"/>
                  </a:cubicBezTo>
                  <a:lnTo>
                    <a:pt x="12939" y="21597"/>
                  </a:lnTo>
                  <a:lnTo>
                    <a:pt x="20324" y="21597"/>
                  </a:lnTo>
                  <a:cubicBezTo>
                    <a:pt x="20698" y="21597"/>
                    <a:pt x="20924" y="21600"/>
                    <a:pt x="21074" y="21496"/>
                  </a:cubicBezTo>
                  <a:cubicBezTo>
                    <a:pt x="21289" y="21365"/>
                    <a:pt x="21458" y="21078"/>
                    <a:pt x="21537" y="20718"/>
                  </a:cubicBezTo>
                  <a:cubicBezTo>
                    <a:pt x="21599" y="20469"/>
                    <a:pt x="21600" y="20096"/>
                    <a:pt x="21600" y="19472"/>
                  </a:cubicBezTo>
                  <a:lnTo>
                    <a:pt x="21600" y="0"/>
                  </a:lnTo>
                  <a:lnTo>
                    <a:pt x="5636" y="0"/>
                  </a:lnTo>
                  <a:close/>
                </a:path>
              </a:pathLst>
            </a:custGeom>
            <a:solidFill>
              <a:srgbClr val="FF7575"/>
            </a:solidFill>
            <a:ln w="12700" cap="flat">
              <a:noFill/>
              <a:miter lim="400000"/>
            </a:ln>
            <a:effectLst>
              <a:outerShdw blurRad="368300" dist="381000" dir="5400000" rotWithShape="0">
                <a:srgbClr val="000000">
                  <a:alpha val="9983"/>
                </a:srgbClr>
              </a:outerShdw>
            </a:effectLst>
          </p:spPr>
          <p:txBody>
            <a:bodyPr wrap="square" lIns="50800" tIns="50800" rIns="50800" bIns="5080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 baseline="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/>
            </a:p>
          </p:txBody>
        </p:sp>
        <p:sp>
          <p:nvSpPr>
            <p:cNvPr id="1468" name="Využívejte potenciál Microsoft 365 naplno ve vaší HR praxi. Nastavte si ideální flow, digitalizujte a automatizujete svojí denní práci"/>
            <p:cNvSpPr txBox="1"/>
            <p:nvPr/>
          </p:nvSpPr>
          <p:spPr>
            <a:xfrm>
              <a:off x="405547" y="950338"/>
              <a:ext cx="4757717" cy="97028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</a:ext>
            </a:extLst>
          </p:spPr>
          <p:txBody>
            <a:bodyPr wrap="square" lIns="50800" tIns="50800" rIns="50800" bIns="50800" numCol="1" anchor="t">
              <a:spAutoFit/>
            </a:bodyPr>
            <a:lstStyle>
              <a:lvl1pPr defTabSz="825500">
                <a:defRPr sz="1500" baseline="0"/>
              </a:lvl1pPr>
            </a:lstStyle>
            <a:p>
              <a:r>
                <a:t>Využívejte potenciál Microsoft 365 naplno ve vaší HR praxi. Nastavte si ideální flow, digitalizujte a automatizujete svojí denní práci </a:t>
              </a:r>
            </a:p>
          </p:txBody>
        </p:sp>
        <p:sp>
          <p:nvSpPr>
            <p:cNvPr id="1469" name="HR Heroes"/>
            <p:cNvSpPr txBox="1"/>
            <p:nvPr/>
          </p:nvSpPr>
          <p:spPr>
            <a:xfrm>
              <a:off x="405547" y="505838"/>
              <a:ext cx="4007895" cy="3810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</a:ext>
            </a:extLst>
          </p:spPr>
          <p:txBody>
            <a:bodyPr wrap="square" lIns="50800" tIns="50800" rIns="50800" bIns="50800" numCol="1" anchor="t">
              <a:spAutoFit/>
            </a:bodyPr>
            <a:lstStyle>
              <a:lvl1pPr defTabSz="825500">
                <a:defRPr sz="1800" baseline="0">
                  <a:latin typeface="+mn-lt"/>
                  <a:ea typeface="+mn-ea"/>
                  <a:cs typeface="+mn-cs"/>
                  <a:sym typeface="Montserrat SemiBold"/>
                </a:defRPr>
              </a:lvl1pPr>
            </a:lstStyle>
            <a:p>
              <a:r>
                <a:t>HR Heroes</a:t>
              </a:r>
            </a:p>
          </p:txBody>
        </p:sp>
        <p:pic>
          <p:nvPicPr>
            <p:cNvPr id="1470" name="vložený-film.png" descr="vložený-film.png"/>
            <p:cNvPicPr>
              <a:picLocks noChangeAspect="1"/>
            </p:cNvPicPr>
            <p:nvPr/>
          </p:nvPicPr>
          <p:blipFill>
            <a:blip r:embed="rId4"/>
            <a:srcRect b="29513"/>
            <a:stretch>
              <a:fillRect/>
            </a:stretch>
          </p:blipFill>
          <p:spPr>
            <a:xfrm>
              <a:off x="2918801" y="1681571"/>
              <a:ext cx="2762619" cy="2473126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sp>
          <p:nvSpPr>
            <p:cNvPr id="1471" name="Eva…"/>
            <p:cNvSpPr txBox="1"/>
            <p:nvPr/>
          </p:nvSpPr>
          <p:spPr>
            <a:xfrm>
              <a:off x="405547" y="3192892"/>
              <a:ext cx="684848" cy="65659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</a:ext>
            </a:extLst>
          </p:spPr>
          <p:txBody>
            <a:bodyPr wrap="none" lIns="50800" tIns="50800" rIns="50800" bIns="50800" numCol="1" anchor="b">
              <a:spAutoFit/>
            </a:bodyPr>
            <a:lstStyle/>
            <a:p>
              <a:pPr defTabSz="825500">
                <a:defRPr sz="1500" baseline="0">
                  <a:latin typeface="Montserrat Bold"/>
                  <a:ea typeface="Montserrat Bold"/>
                  <a:cs typeface="Montserrat Bold"/>
                  <a:sym typeface="Montserrat Bold"/>
                </a:defRPr>
              </a:pPr>
              <a:r>
                <a:t>Eva</a:t>
              </a:r>
            </a:p>
            <a:p>
              <a:pPr defTabSz="825500">
                <a:defRPr sz="1500" baseline="0">
                  <a:latin typeface="Montserrat Bold"/>
                  <a:ea typeface="Montserrat Bold"/>
                  <a:cs typeface="Montserrat Bold"/>
                  <a:sym typeface="Montserrat Bold"/>
                </a:defRPr>
              </a:pPr>
              <a:r>
                <a:t>Jokes</a:t>
              </a:r>
            </a:p>
          </p:txBody>
        </p:sp>
        <p:grpSp>
          <p:nvGrpSpPr>
            <p:cNvPr id="1474" name="Seskupit"/>
            <p:cNvGrpSpPr/>
            <p:nvPr/>
          </p:nvGrpSpPr>
          <p:grpSpPr>
            <a:xfrm>
              <a:off x="2455880" y="2235489"/>
              <a:ext cx="659905" cy="659905"/>
              <a:chOff x="0" y="0"/>
              <a:chExt cx="659903" cy="659903"/>
            </a:xfrm>
          </p:grpSpPr>
          <p:sp>
            <p:nvSpPr>
              <p:cNvPr id="1472" name="Kruh"/>
              <p:cNvSpPr/>
              <p:nvPr/>
            </p:nvSpPr>
            <p:spPr>
              <a:xfrm>
                <a:off x="0" y="0"/>
                <a:ext cx="659904" cy="659904"/>
              </a:xfrm>
              <a:prstGeom prst="ellipse">
                <a:avLst/>
              </a:prstGeom>
              <a:solidFill>
                <a:srgbClr val="FFFFFF"/>
              </a:solidFill>
              <a:ln w="12700" cap="flat">
                <a:noFill/>
                <a:miter lim="400000"/>
              </a:ln>
              <a:effectLst>
                <a:outerShdw blurRad="368300" dist="374713" dir="5400000" rotWithShape="0">
                  <a:srgbClr val="000000">
                    <a:alpha val="16497"/>
                  </a:srgbClr>
                </a:outerShdw>
              </a:effectLst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algn="ctr" defTabSz="825500">
                  <a:lnSpc>
                    <a:spcPct val="100000"/>
                  </a:lnSpc>
                  <a:defRPr sz="3200" baseline="0">
                    <a:solidFill>
                      <a:srgbClr val="FFFFFF"/>
                    </a:solidFill>
                    <a:latin typeface="Helvetica Neue Medium"/>
                    <a:ea typeface="Helvetica Neue Medium"/>
                    <a:cs typeface="Helvetica Neue Medium"/>
                    <a:sym typeface="Helvetica Neue Medium"/>
                  </a:defRPr>
                </a:pPr>
                <a:endParaRPr/>
              </a:p>
            </p:txBody>
          </p:sp>
          <p:pic>
            <p:nvPicPr>
              <p:cNvPr id="1473" name="pasted-image.png" descr="pasted-image.png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745" y="140950"/>
                <a:ext cx="406414" cy="378004"/>
              </a:xfrm>
              <a:prstGeom prst="rect">
                <a:avLst/>
              </a:prstGeom>
              <a:ln w="12700" cap="flat">
                <a:noFill/>
                <a:miter lim="400000"/>
              </a:ln>
              <a:effectLst/>
            </p:spPr>
          </p:pic>
        </p:grpSp>
        <p:grpSp>
          <p:nvGrpSpPr>
            <p:cNvPr id="1477" name="Seskupit"/>
            <p:cNvGrpSpPr/>
            <p:nvPr/>
          </p:nvGrpSpPr>
          <p:grpSpPr>
            <a:xfrm>
              <a:off x="1510074" y="2505965"/>
              <a:ext cx="711947" cy="676958"/>
              <a:chOff x="0" y="0"/>
              <a:chExt cx="711946" cy="676956"/>
            </a:xfrm>
          </p:grpSpPr>
          <p:sp>
            <p:nvSpPr>
              <p:cNvPr id="1475" name="Kruh"/>
              <p:cNvSpPr/>
              <p:nvPr/>
            </p:nvSpPr>
            <p:spPr>
              <a:xfrm>
                <a:off x="31034" y="0"/>
                <a:ext cx="676957" cy="676957"/>
              </a:xfrm>
              <a:prstGeom prst="ellipse">
                <a:avLst/>
              </a:prstGeom>
              <a:solidFill>
                <a:srgbClr val="FFFFFF"/>
              </a:solidFill>
              <a:ln w="12700" cap="flat">
                <a:noFill/>
                <a:miter lim="400000"/>
              </a:ln>
              <a:effectLst>
                <a:outerShdw blurRad="368300" dist="374713" dir="5400000" rotWithShape="0">
                  <a:srgbClr val="000000">
                    <a:alpha val="16497"/>
                  </a:srgbClr>
                </a:outerShdw>
              </a:effectLst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algn="ctr" defTabSz="825500">
                  <a:lnSpc>
                    <a:spcPct val="100000"/>
                  </a:lnSpc>
                  <a:defRPr sz="3200" baseline="0">
                    <a:solidFill>
                      <a:srgbClr val="FFFFFF"/>
                    </a:solidFill>
                    <a:latin typeface="Helvetica Neue Medium"/>
                    <a:ea typeface="Helvetica Neue Medium"/>
                    <a:cs typeface="Helvetica Neue Medium"/>
                    <a:sym typeface="Helvetica Neue Medium"/>
                  </a:defRPr>
                </a:pPr>
                <a:endParaRPr/>
              </a:p>
            </p:txBody>
          </p:sp>
          <p:pic>
            <p:nvPicPr>
              <p:cNvPr id="1476" name="pasted-image.png" descr="pasted-image.png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0" y="101162"/>
                <a:ext cx="711947" cy="474632"/>
              </a:xfrm>
              <a:prstGeom prst="rect">
                <a:avLst/>
              </a:prstGeom>
              <a:ln w="12700" cap="flat">
                <a:noFill/>
                <a:miter lim="400000"/>
              </a:ln>
              <a:effectLst/>
            </p:spPr>
          </p:pic>
        </p:grpSp>
      </p:grpSp>
      <p:grpSp>
        <p:nvGrpSpPr>
          <p:cNvPr id="1491" name="Seskupit"/>
          <p:cNvGrpSpPr/>
          <p:nvPr/>
        </p:nvGrpSpPr>
        <p:grpSpPr>
          <a:xfrm>
            <a:off x="11070909" y="7482350"/>
            <a:ext cx="5571710" cy="4154787"/>
            <a:chOff x="0" y="0"/>
            <a:chExt cx="5571709" cy="4154786"/>
          </a:xfrm>
        </p:grpSpPr>
        <p:sp>
          <p:nvSpPr>
            <p:cNvPr id="1479" name="Zaoblený obdélník"/>
            <p:cNvSpPr/>
            <p:nvPr/>
          </p:nvSpPr>
          <p:spPr>
            <a:xfrm>
              <a:off x="0" y="0"/>
              <a:ext cx="5571666" cy="4154787"/>
            </a:xfrm>
            <a:prstGeom prst="roundRect">
              <a:avLst>
                <a:gd name="adj" fmla="val 2891"/>
              </a:avLst>
            </a:prstGeom>
            <a:solidFill>
              <a:srgbClr val="F9FAFD"/>
            </a:solidFill>
            <a:ln w="12700" cap="flat">
              <a:noFill/>
              <a:miter lim="400000"/>
            </a:ln>
            <a:effectLst>
              <a:outerShdw blurRad="368300" dist="381000" dir="5400000" rotWithShape="0">
                <a:srgbClr val="000000">
                  <a:alpha val="9983"/>
                </a:srgbClr>
              </a:outerShdw>
            </a:effectLst>
          </p:spPr>
          <p:txBody>
            <a:bodyPr wrap="square" lIns="50800" tIns="50800" rIns="50800" bIns="5080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 baseline="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/>
            </a:p>
          </p:txBody>
        </p:sp>
        <p:sp>
          <p:nvSpPr>
            <p:cNvPr id="1480" name="Tvar"/>
            <p:cNvSpPr/>
            <p:nvPr/>
          </p:nvSpPr>
          <p:spPr>
            <a:xfrm>
              <a:off x="2557008" y="2348786"/>
              <a:ext cx="3014702" cy="18058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97" extrusionOk="0">
                  <a:moveTo>
                    <a:pt x="5636" y="0"/>
                  </a:moveTo>
                  <a:cubicBezTo>
                    <a:pt x="4709" y="0"/>
                    <a:pt x="4018" y="306"/>
                    <a:pt x="3516" y="966"/>
                  </a:cubicBezTo>
                  <a:cubicBezTo>
                    <a:pt x="3015" y="1626"/>
                    <a:pt x="2704" y="2643"/>
                    <a:pt x="2538" y="4062"/>
                  </a:cubicBezTo>
                  <a:lnTo>
                    <a:pt x="2026" y="8308"/>
                  </a:lnTo>
                  <a:cubicBezTo>
                    <a:pt x="1977" y="8676"/>
                    <a:pt x="1888" y="8947"/>
                    <a:pt x="1764" y="9126"/>
                  </a:cubicBezTo>
                  <a:cubicBezTo>
                    <a:pt x="1639" y="9306"/>
                    <a:pt x="1479" y="9393"/>
                    <a:pt x="1292" y="9393"/>
                  </a:cubicBezTo>
                  <a:lnTo>
                    <a:pt x="331" y="9393"/>
                  </a:lnTo>
                  <a:lnTo>
                    <a:pt x="0" y="12208"/>
                  </a:lnTo>
                  <a:lnTo>
                    <a:pt x="962" y="12208"/>
                  </a:lnTo>
                  <a:cubicBezTo>
                    <a:pt x="1266" y="12208"/>
                    <a:pt x="1444" y="12461"/>
                    <a:pt x="1444" y="12967"/>
                  </a:cubicBezTo>
                  <a:cubicBezTo>
                    <a:pt x="1444" y="13082"/>
                    <a:pt x="1444" y="13180"/>
                    <a:pt x="1430" y="13294"/>
                  </a:cubicBezTo>
                  <a:lnTo>
                    <a:pt x="948" y="17374"/>
                  </a:lnTo>
                  <a:cubicBezTo>
                    <a:pt x="907" y="17743"/>
                    <a:pt x="879" y="18068"/>
                    <a:pt x="879" y="18391"/>
                  </a:cubicBezTo>
                  <a:cubicBezTo>
                    <a:pt x="879" y="20377"/>
                    <a:pt x="1668" y="21597"/>
                    <a:pt x="3051" y="21597"/>
                  </a:cubicBezTo>
                  <a:lnTo>
                    <a:pt x="12939" y="21597"/>
                  </a:lnTo>
                  <a:lnTo>
                    <a:pt x="20324" y="21597"/>
                  </a:lnTo>
                  <a:cubicBezTo>
                    <a:pt x="20698" y="21597"/>
                    <a:pt x="20924" y="21600"/>
                    <a:pt x="21074" y="21496"/>
                  </a:cubicBezTo>
                  <a:cubicBezTo>
                    <a:pt x="21289" y="21365"/>
                    <a:pt x="21458" y="21078"/>
                    <a:pt x="21537" y="20718"/>
                  </a:cubicBezTo>
                  <a:cubicBezTo>
                    <a:pt x="21599" y="20469"/>
                    <a:pt x="21600" y="20096"/>
                    <a:pt x="21600" y="19472"/>
                  </a:cubicBezTo>
                  <a:lnTo>
                    <a:pt x="21600" y="0"/>
                  </a:lnTo>
                  <a:lnTo>
                    <a:pt x="5636" y="0"/>
                  </a:lnTo>
                  <a:close/>
                </a:path>
              </a:pathLst>
            </a:custGeom>
            <a:solidFill>
              <a:srgbClr val="A97FEF"/>
            </a:solidFill>
            <a:ln w="12700" cap="flat">
              <a:noFill/>
              <a:miter lim="400000"/>
            </a:ln>
            <a:effectLst>
              <a:outerShdw blurRad="368300" dist="381000" dir="5400000" rotWithShape="0">
                <a:srgbClr val="000000">
                  <a:alpha val="9983"/>
                </a:srgbClr>
              </a:outerShdw>
            </a:effectLst>
          </p:spPr>
          <p:txBody>
            <a:bodyPr wrap="square" lIns="50800" tIns="50800" rIns="50800" bIns="5080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 baseline="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/>
            </a:p>
          </p:txBody>
        </p:sp>
        <p:sp>
          <p:nvSpPr>
            <p:cNvPr id="1481" name="Za pouhé 2 měsíce ovládnete aplikace Microsoft 365, budete připraveni jejich záludnosti a naučíte se předávat tyto dovednosti vašim kolegům."/>
            <p:cNvSpPr txBox="1"/>
            <p:nvPr/>
          </p:nvSpPr>
          <p:spPr>
            <a:xfrm>
              <a:off x="405547" y="950338"/>
              <a:ext cx="4757717" cy="97028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</a:ext>
            </a:extLst>
          </p:spPr>
          <p:txBody>
            <a:bodyPr wrap="square" lIns="50800" tIns="50800" rIns="50800" bIns="50800" numCol="1" anchor="t">
              <a:spAutoFit/>
            </a:bodyPr>
            <a:lstStyle>
              <a:lvl1pPr defTabSz="825500">
                <a:defRPr sz="1500" baseline="0"/>
              </a:lvl1pPr>
            </a:lstStyle>
            <a:p>
              <a:r>
                <a:t>Za pouhé 2 měsíce ovládnete aplikace Microsoft 365, budete připraveni jejich záludnosti a naučíte se předávat tyto dovednosti vašim kolegům. </a:t>
              </a:r>
            </a:p>
          </p:txBody>
        </p:sp>
        <p:sp>
          <p:nvSpPr>
            <p:cNvPr id="1482" name="365 Heroes"/>
            <p:cNvSpPr txBox="1"/>
            <p:nvPr/>
          </p:nvSpPr>
          <p:spPr>
            <a:xfrm>
              <a:off x="405547" y="505838"/>
              <a:ext cx="4007895" cy="3810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</a:ext>
            </a:extLst>
          </p:spPr>
          <p:txBody>
            <a:bodyPr wrap="square" lIns="50800" tIns="50800" rIns="50800" bIns="50800" numCol="1" anchor="t">
              <a:spAutoFit/>
            </a:bodyPr>
            <a:lstStyle>
              <a:lvl1pPr defTabSz="825500">
                <a:defRPr sz="1800" baseline="0">
                  <a:latin typeface="+mn-lt"/>
                  <a:ea typeface="+mn-ea"/>
                  <a:cs typeface="+mn-cs"/>
                  <a:sym typeface="Montserrat SemiBold"/>
                </a:defRPr>
              </a:lvl1pPr>
            </a:lstStyle>
            <a:p>
              <a:r>
                <a:t>365 Heroes</a:t>
              </a:r>
            </a:p>
          </p:txBody>
        </p:sp>
        <p:pic>
          <p:nvPicPr>
            <p:cNvPr id="1483" name="vložený-film.png" descr="vložený-film.png"/>
            <p:cNvPicPr>
              <a:picLocks noChangeAspect="1"/>
            </p:cNvPicPr>
            <p:nvPr/>
          </p:nvPicPr>
          <p:blipFill>
            <a:blip r:embed="rId7"/>
            <a:srcRect l="1258" b="18209"/>
            <a:stretch>
              <a:fillRect/>
            </a:stretch>
          </p:blipFill>
          <p:spPr>
            <a:xfrm>
              <a:off x="3397218" y="1937215"/>
              <a:ext cx="1992102" cy="2217482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sp>
          <p:nvSpPr>
            <p:cNvPr id="1484" name="Adam…"/>
            <p:cNvSpPr txBox="1"/>
            <p:nvPr/>
          </p:nvSpPr>
          <p:spPr>
            <a:xfrm>
              <a:off x="405547" y="3192892"/>
              <a:ext cx="718948" cy="65659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</a:ext>
            </a:extLst>
          </p:spPr>
          <p:txBody>
            <a:bodyPr wrap="none" lIns="50800" tIns="50800" rIns="50800" bIns="50800" numCol="1" anchor="b">
              <a:spAutoFit/>
            </a:bodyPr>
            <a:lstStyle/>
            <a:p>
              <a:pPr defTabSz="825500">
                <a:defRPr sz="1500" baseline="0">
                  <a:latin typeface="Montserrat Bold"/>
                  <a:ea typeface="Montserrat Bold"/>
                  <a:cs typeface="Montserrat Bold"/>
                  <a:sym typeface="Montserrat Bold"/>
                </a:defRPr>
              </a:pPr>
              <a:r>
                <a:t>Adam</a:t>
              </a:r>
            </a:p>
            <a:p>
              <a:pPr defTabSz="825500">
                <a:defRPr sz="1500" baseline="0">
                  <a:latin typeface="Montserrat Bold"/>
                  <a:ea typeface="Montserrat Bold"/>
                  <a:cs typeface="Montserrat Bold"/>
                  <a:sym typeface="Montserrat Bold"/>
                </a:defRPr>
              </a:pPr>
              <a:r>
                <a:t>Pešek</a:t>
              </a:r>
            </a:p>
          </p:txBody>
        </p:sp>
        <p:grpSp>
          <p:nvGrpSpPr>
            <p:cNvPr id="1487" name="Seskupit"/>
            <p:cNvGrpSpPr/>
            <p:nvPr/>
          </p:nvGrpSpPr>
          <p:grpSpPr>
            <a:xfrm>
              <a:off x="1150025" y="2223358"/>
              <a:ext cx="681869" cy="681869"/>
              <a:chOff x="0" y="0"/>
              <a:chExt cx="681868" cy="681868"/>
            </a:xfrm>
          </p:grpSpPr>
          <p:sp>
            <p:nvSpPr>
              <p:cNvPr id="1485" name="Kruh"/>
              <p:cNvSpPr/>
              <p:nvPr/>
            </p:nvSpPr>
            <p:spPr>
              <a:xfrm>
                <a:off x="0" y="0"/>
                <a:ext cx="681869" cy="681869"/>
              </a:xfrm>
              <a:prstGeom prst="ellipse">
                <a:avLst/>
              </a:prstGeom>
              <a:solidFill>
                <a:srgbClr val="FFFFFF"/>
              </a:solidFill>
              <a:ln w="12700" cap="flat">
                <a:noFill/>
                <a:miter lim="400000"/>
              </a:ln>
              <a:effectLst>
                <a:outerShdw blurRad="368300" dist="374713" dir="5400000" rotWithShape="0">
                  <a:srgbClr val="000000">
                    <a:alpha val="16497"/>
                  </a:srgbClr>
                </a:outerShdw>
              </a:effectLst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algn="ctr" defTabSz="825500">
                  <a:lnSpc>
                    <a:spcPct val="100000"/>
                  </a:lnSpc>
                  <a:defRPr sz="3200" baseline="0">
                    <a:solidFill>
                      <a:srgbClr val="FFFFFF"/>
                    </a:solidFill>
                    <a:latin typeface="Helvetica Neue Medium"/>
                    <a:ea typeface="Helvetica Neue Medium"/>
                    <a:cs typeface="Helvetica Neue Medium"/>
                    <a:sym typeface="Helvetica Neue Medium"/>
                  </a:defRPr>
                </a:pPr>
                <a:endParaRPr/>
              </a:p>
            </p:txBody>
          </p:sp>
          <p:pic>
            <p:nvPicPr>
              <p:cNvPr id="1486" name="vložený-film.png" descr="vložený-film.png"/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2550" y="72550"/>
                <a:ext cx="536768" cy="536768"/>
              </a:xfrm>
              <a:prstGeom prst="rect">
                <a:avLst/>
              </a:prstGeom>
              <a:ln w="12700" cap="flat">
                <a:noFill/>
                <a:miter lim="400000"/>
              </a:ln>
              <a:effectLst/>
            </p:spPr>
          </p:pic>
        </p:grpSp>
        <p:grpSp>
          <p:nvGrpSpPr>
            <p:cNvPr id="1490" name="Seskupit"/>
            <p:cNvGrpSpPr/>
            <p:nvPr/>
          </p:nvGrpSpPr>
          <p:grpSpPr>
            <a:xfrm>
              <a:off x="2721137" y="2116799"/>
              <a:ext cx="659905" cy="659905"/>
              <a:chOff x="0" y="0"/>
              <a:chExt cx="659903" cy="659903"/>
            </a:xfrm>
          </p:grpSpPr>
          <p:sp>
            <p:nvSpPr>
              <p:cNvPr id="1488" name="Kruh"/>
              <p:cNvSpPr/>
              <p:nvPr/>
            </p:nvSpPr>
            <p:spPr>
              <a:xfrm>
                <a:off x="0" y="0"/>
                <a:ext cx="659904" cy="659904"/>
              </a:xfrm>
              <a:prstGeom prst="ellipse">
                <a:avLst/>
              </a:prstGeom>
              <a:solidFill>
                <a:srgbClr val="FFFFFF"/>
              </a:solidFill>
              <a:ln w="12700" cap="flat">
                <a:noFill/>
                <a:miter lim="400000"/>
              </a:ln>
              <a:effectLst>
                <a:outerShdw blurRad="368300" dist="374713" dir="5400000" rotWithShape="0">
                  <a:srgbClr val="000000">
                    <a:alpha val="16497"/>
                  </a:srgbClr>
                </a:outerShdw>
              </a:effectLst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algn="ctr" defTabSz="825500">
                  <a:lnSpc>
                    <a:spcPct val="100000"/>
                  </a:lnSpc>
                  <a:defRPr sz="3200" baseline="0">
                    <a:solidFill>
                      <a:srgbClr val="FFFFFF"/>
                    </a:solidFill>
                    <a:latin typeface="Helvetica Neue Medium"/>
                    <a:ea typeface="Helvetica Neue Medium"/>
                    <a:cs typeface="Helvetica Neue Medium"/>
                    <a:sym typeface="Helvetica Neue Medium"/>
                  </a:defRPr>
                </a:pPr>
                <a:endParaRPr/>
              </a:p>
            </p:txBody>
          </p:sp>
          <p:pic>
            <p:nvPicPr>
              <p:cNvPr id="1489" name="pasted-image.png" descr="pasted-image.png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745" y="140950"/>
                <a:ext cx="406414" cy="378004"/>
              </a:xfrm>
              <a:prstGeom prst="rect">
                <a:avLst/>
              </a:prstGeom>
              <a:ln w="12700" cap="flat">
                <a:noFill/>
                <a:miter lim="400000"/>
              </a:ln>
              <a:effectLst/>
            </p:spPr>
          </p:pic>
        </p:grpSp>
      </p:grpSp>
      <p:grpSp>
        <p:nvGrpSpPr>
          <p:cNvPr id="1501" name="Seskupit"/>
          <p:cNvGrpSpPr/>
          <p:nvPr/>
        </p:nvGrpSpPr>
        <p:grpSpPr>
          <a:xfrm>
            <a:off x="17174371" y="7808900"/>
            <a:ext cx="5571711" cy="4154787"/>
            <a:chOff x="0" y="0"/>
            <a:chExt cx="5571709" cy="4154786"/>
          </a:xfrm>
        </p:grpSpPr>
        <p:sp>
          <p:nvSpPr>
            <p:cNvPr id="1492" name="Zaoblený obdélník"/>
            <p:cNvSpPr/>
            <p:nvPr/>
          </p:nvSpPr>
          <p:spPr>
            <a:xfrm>
              <a:off x="0" y="0"/>
              <a:ext cx="5571666" cy="4154787"/>
            </a:xfrm>
            <a:prstGeom prst="roundRect">
              <a:avLst>
                <a:gd name="adj" fmla="val 2891"/>
              </a:avLst>
            </a:prstGeom>
            <a:solidFill>
              <a:srgbClr val="F9FAFD"/>
            </a:solidFill>
            <a:ln w="12700" cap="flat">
              <a:noFill/>
              <a:miter lim="400000"/>
            </a:ln>
            <a:effectLst>
              <a:outerShdw blurRad="368300" dist="381000" dir="5400000" rotWithShape="0">
                <a:srgbClr val="000000">
                  <a:alpha val="9983"/>
                </a:srgbClr>
              </a:outerShdw>
            </a:effectLst>
          </p:spPr>
          <p:txBody>
            <a:bodyPr wrap="square" lIns="50800" tIns="50800" rIns="50800" bIns="5080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 baseline="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/>
            </a:p>
          </p:txBody>
        </p:sp>
        <p:sp>
          <p:nvSpPr>
            <p:cNvPr id="1493" name="Tvar"/>
            <p:cNvSpPr/>
            <p:nvPr/>
          </p:nvSpPr>
          <p:spPr>
            <a:xfrm>
              <a:off x="2557008" y="2348786"/>
              <a:ext cx="3014702" cy="18058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97" extrusionOk="0">
                  <a:moveTo>
                    <a:pt x="5636" y="0"/>
                  </a:moveTo>
                  <a:cubicBezTo>
                    <a:pt x="4709" y="0"/>
                    <a:pt x="4018" y="306"/>
                    <a:pt x="3516" y="966"/>
                  </a:cubicBezTo>
                  <a:cubicBezTo>
                    <a:pt x="3015" y="1626"/>
                    <a:pt x="2704" y="2643"/>
                    <a:pt x="2538" y="4062"/>
                  </a:cubicBezTo>
                  <a:lnTo>
                    <a:pt x="2026" y="8308"/>
                  </a:lnTo>
                  <a:cubicBezTo>
                    <a:pt x="1977" y="8676"/>
                    <a:pt x="1888" y="8947"/>
                    <a:pt x="1764" y="9126"/>
                  </a:cubicBezTo>
                  <a:cubicBezTo>
                    <a:pt x="1639" y="9306"/>
                    <a:pt x="1479" y="9393"/>
                    <a:pt x="1292" y="9393"/>
                  </a:cubicBezTo>
                  <a:lnTo>
                    <a:pt x="331" y="9393"/>
                  </a:lnTo>
                  <a:lnTo>
                    <a:pt x="0" y="12208"/>
                  </a:lnTo>
                  <a:lnTo>
                    <a:pt x="962" y="12208"/>
                  </a:lnTo>
                  <a:cubicBezTo>
                    <a:pt x="1266" y="12208"/>
                    <a:pt x="1444" y="12461"/>
                    <a:pt x="1444" y="12967"/>
                  </a:cubicBezTo>
                  <a:cubicBezTo>
                    <a:pt x="1444" y="13082"/>
                    <a:pt x="1444" y="13180"/>
                    <a:pt x="1430" y="13294"/>
                  </a:cubicBezTo>
                  <a:lnTo>
                    <a:pt x="948" y="17374"/>
                  </a:lnTo>
                  <a:cubicBezTo>
                    <a:pt x="907" y="17743"/>
                    <a:pt x="879" y="18068"/>
                    <a:pt x="879" y="18391"/>
                  </a:cubicBezTo>
                  <a:cubicBezTo>
                    <a:pt x="879" y="20377"/>
                    <a:pt x="1668" y="21597"/>
                    <a:pt x="3051" y="21597"/>
                  </a:cubicBezTo>
                  <a:lnTo>
                    <a:pt x="12939" y="21597"/>
                  </a:lnTo>
                  <a:lnTo>
                    <a:pt x="20324" y="21597"/>
                  </a:lnTo>
                  <a:cubicBezTo>
                    <a:pt x="20698" y="21597"/>
                    <a:pt x="20924" y="21600"/>
                    <a:pt x="21074" y="21496"/>
                  </a:cubicBezTo>
                  <a:cubicBezTo>
                    <a:pt x="21289" y="21365"/>
                    <a:pt x="21458" y="21078"/>
                    <a:pt x="21537" y="20718"/>
                  </a:cubicBezTo>
                  <a:cubicBezTo>
                    <a:pt x="21599" y="20469"/>
                    <a:pt x="21600" y="20096"/>
                    <a:pt x="21600" y="19472"/>
                  </a:cubicBezTo>
                  <a:lnTo>
                    <a:pt x="21600" y="0"/>
                  </a:lnTo>
                  <a:lnTo>
                    <a:pt x="5636" y="0"/>
                  </a:lnTo>
                  <a:close/>
                </a:path>
              </a:pathLst>
            </a:custGeom>
            <a:solidFill>
              <a:srgbClr val="C4C7D4"/>
            </a:solidFill>
            <a:ln w="12700" cap="flat">
              <a:noFill/>
              <a:miter lim="400000"/>
            </a:ln>
            <a:effectLst>
              <a:outerShdw blurRad="368300" dist="381000" dir="5400000" rotWithShape="0">
                <a:srgbClr val="000000">
                  <a:alpha val="9983"/>
                </a:srgbClr>
              </a:outerShdw>
            </a:effectLst>
          </p:spPr>
          <p:txBody>
            <a:bodyPr wrap="square" lIns="50800" tIns="50800" rIns="50800" bIns="5080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 baseline="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/>
            </a:p>
          </p:txBody>
        </p:sp>
        <p:sp>
          <p:nvSpPr>
            <p:cNvPr id="1494" name="Digitální vzdělávací program, který vás osvobodí od rutinních činností díky Power Automate"/>
            <p:cNvSpPr txBox="1"/>
            <p:nvPr/>
          </p:nvSpPr>
          <p:spPr>
            <a:xfrm>
              <a:off x="405547" y="950338"/>
              <a:ext cx="4757717" cy="65659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</a:ext>
            </a:extLst>
          </p:spPr>
          <p:txBody>
            <a:bodyPr wrap="square" lIns="50800" tIns="50800" rIns="50800" bIns="50800" numCol="1" anchor="t">
              <a:spAutoFit/>
            </a:bodyPr>
            <a:lstStyle>
              <a:lvl1pPr defTabSz="825500">
                <a:defRPr sz="1500" baseline="0"/>
              </a:lvl1pPr>
            </a:lstStyle>
            <a:p>
              <a:r>
                <a:t>Digitální vzdělávací program, který vás osvobodí od rutinních činností díky Power Automate</a:t>
              </a:r>
            </a:p>
          </p:txBody>
        </p:sp>
        <p:sp>
          <p:nvSpPr>
            <p:cNvPr id="1495" name="Automatizace v Power Automate"/>
            <p:cNvSpPr txBox="1"/>
            <p:nvPr/>
          </p:nvSpPr>
          <p:spPr>
            <a:xfrm>
              <a:off x="405547" y="505838"/>
              <a:ext cx="4007895" cy="3810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</a:ext>
            </a:extLst>
          </p:spPr>
          <p:txBody>
            <a:bodyPr wrap="square" lIns="50800" tIns="50800" rIns="50800" bIns="50800" numCol="1" anchor="t">
              <a:spAutoFit/>
            </a:bodyPr>
            <a:lstStyle>
              <a:lvl1pPr defTabSz="825500">
                <a:defRPr sz="1800" baseline="0">
                  <a:latin typeface="+mn-lt"/>
                  <a:ea typeface="+mn-ea"/>
                  <a:cs typeface="+mn-cs"/>
                  <a:sym typeface="Montserrat SemiBold"/>
                </a:defRPr>
              </a:lvl1pPr>
            </a:lstStyle>
            <a:p>
              <a:r>
                <a:t>Automatizace v Power Automate</a:t>
              </a:r>
            </a:p>
          </p:txBody>
        </p:sp>
        <p:pic>
          <p:nvPicPr>
            <p:cNvPr id="1496" name="vložený-film.png" descr="vložený-film.png"/>
            <p:cNvPicPr>
              <a:picLocks noChangeAspect="1"/>
            </p:cNvPicPr>
            <p:nvPr/>
          </p:nvPicPr>
          <p:blipFill>
            <a:blip r:embed="rId8"/>
            <a:srcRect l="3884" t="807" b="4970"/>
            <a:stretch>
              <a:fillRect/>
            </a:stretch>
          </p:blipFill>
          <p:spPr>
            <a:xfrm>
              <a:off x="3397218" y="1742384"/>
              <a:ext cx="1939141" cy="2412313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sp>
          <p:nvSpPr>
            <p:cNvPr id="1497" name="Petr…"/>
            <p:cNvSpPr txBox="1"/>
            <p:nvPr/>
          </p:nvSpPr>
          <p:spPr>
            <a:xfrm>
              <a:off x="405547" y="3192892"/>
              <a:ext cx="688277" cy="65659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</a:ext>
            </a:extLst>
          </p:spPr>
          <p:txBody>
            <a:bodyPr wrap="none" lIns="50800" tIns="50800" rIns="50800" bIns="50800" numCol="1" anchor="b">
              <a:spAutoFit/>
            </a:bodyPr>
            <a:lstStyle/>
            <a:p>
              <a:pPr defTabSz="825500">
                <a:defRPr sz="1500" baseline="0">
                  <a:latin typeface="Montserrat Bold"/>
                  <a:ea typeface="Montserrat Bold"/>
                  <a:cs typeface="Montserrat Bold"/>
                  <a:sym typeface="Montserrat Bold"/>
                </a:defRPr>
              </a:pPr>
              <a:r>
                <a:t>Petr</a:t>
              </a:r>
            </a:p>
            <a:p>
              <a:pPr defTabSz="825500">
                <a:defRPr sz="1500" baseline="0">
                  <a:latin typeface="Montserrat Bold"/>
                  <a:ea typeface="Montserrat Bold"/>
                  <a:cs typeface="Montserrat Bold"/>
                  <a:sym typeface="Montserrat Bold"/>
                </a:defRPr>
              </a:pPr>
              <a:r>
                <a:t>Saský</a:t>
              </a:r>
            </a:p>
          </p:txBody>
        </p:sp>
        <p:grpSp>
          <p:nvGrpSpPr>
            <p:cNvPr id="1500" name="Seskupit"/>
            <p:cNvGrpSpPr/>
            <p:nvPr/>
          </p:nvGrpSpPr>
          <p:grpSpPr>
            <a:xfrm>
              <a:off x="2226507" y="1901110"/>
              <a:ext cx="930236" cy="930235"/>
              <a:chOff x="0" y="0"/>
              <a:chExt cx="930234" cy="930234"/>
            </a:xfrm>
          </p:grpSpPr>
          <p:sp>
            <p:nvSpPr>
              <p:cNvPr id="1498" name="Kruh"/>
              <p:cNvSpPr/>
              <p:nvPr/>
            </p:nvSpPr>
            <p:spPr>
              <a:xfrm>
                <a:off x="0" y="0"/>
                <a:ext cx="930235" cy="930235"/>
              </a:xfrm>
              <a:prstGeom prst="ellipse">
                <a:avLst/>
              </a:prstGeom>
              <a:solidFill>
                <a:srgbClr val="FFFFFF"/>
              </a:solidFill>
              <a:ln w="12700" cap="flat">
                <a:noFill/>
                <a:miter lim="400000"/>
              </a:ln>
              <a:effectLst>
                <a:outerShdw blurRad="368300" dist="374713" dir="5400000" rotWithShape="0">
                  <a:srgbClr val="000000">
                    <a:alpha val="16497"/>
                  </a:srgbClr>
                </a:outerShdw>
              </a:effectLst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algn="ctr" defTabSz="825500">
                  <a:lnSpc>
                    <a:spcPct val="100000"/>
                  </a:lnSpc>
                  <a:defRPr sz="3200" baseline="0">
                    <a:solidFill>
                      <a:srgbClr val="FFFFFF"/>
                    </a:solidFill>
                    <a:latin typeface="Helvetica Neue Medium"/>
                    <a:ea typeface="Helvetica Neue Medium"/>
                    <a:cs typeface="Helvetica Neue Medium"/>
                    <a:sym typeface="Helvetica Neue Medium"/>
                  </a:defRPr>
                </a:pPr>
                <a:endParaRPr/>
              </a:p>
            </p:txBody>
          </p:sp>
          <p:pic>
            <p:nvPicPr>
              <p:cNvPr id="1499" name="pasted-image.png" descr="pasted-image.png"/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7044" y="67044"/>
                <a:ext cx="796146" cy="796147"/>
              </a:xfrm>
              <a:prstGeom prst="rect">
                <a:avLst/>
              </a:prstGeom>
              <a:ln w="12700" cap="flat">
                <a:noFill/>
                <a:miter lim="400000"/>
              </a:ln>
              <a:effectLst/>
            </p:spPr>
          </p:pic>
        </p:grpSp>
      </p:grpSp>
      <p:sp>
        <p:nvSpPr>
          <p:cNvPr id="1502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2001499" y="13080999"/>
            <a:ext cx="368505" cy="374600"/>
          </a:xfrm>
          <a:prstGeom prst="rect">
            <a:avLst/>
          </a:prstGeom>
        </p:spPr>
        <p:txBody>
          <a:bodyPr lIns="50800" tIns="50800" rIns="50800" bIns="50800" anchor="b"/>
          <a:lstStyle>
            <a:lvl1pPr algn="ctr" defTabSz="584200">
              <a:buClr>
                <a:srgbClr val="000000"/>
              </a:buClr>
              <a:defRPr sz="1800" b="0">
                <a:solidFill>
                  <a:srgbClr val="000000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Assessment">
    <p:bg>
      <p:bgPr>
        <a:solidFill>
          <a:srgbClr val="FDF9F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9" name="Tvar"/>
          <p:cNvSpPr/>
          <p:nvPr/>
        </p:nvSpPr>
        <p:spPr>
          <a:xfrm rot="10800000">
            <a:off x="-686295" y="3200042"/>
            <a:ext cx="35122263" cy="117992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9" y="0"/>
                </a:moveTo>
                <a:cubicBezTo>
                  <a:pt x="179" y="0"/>
                  <a:pt x="154" y="0"/>
                  <a:pt x="134" y="5"/>
                </a:cubicBezTo>
                <a:cubicBezTo>
                  <a:pt x="114" y="9"/>
                  <a:pt x="99" y="18"/>
                  <a:pt x="86" y="36"/>
                </a:cubicBezTo>
                <a:cubicBezTo>
                  <a:pt x="69" y="59"/>
                  <a:pt x="53" y="94"/>
                  <a:pt x="40" y="140"/>
                </a:cubicBezTo>
                <a:cubicBezTo>
                  <a:pt x="27" y="185"/>
                  <a:pt x="17" y="241"/>
                  <a:pt x="10" y="303"/>
                </a:cubicBezTo>
                <a:cubicBezTo>
                  <a:pt x="5" y="346"/>
                  <a:pt x="3" y="400"/>
                  <a:pt x="1" y="470"/>
                </a:cubicBezTo>
                <a:cubicBezTo>
                  <a:pt x="0" y="540"/>
                  <a:pt x="0" y="626"/>
                  <a:pt x="0" y="734"/>
                </a:cubicBezTo>
                <a:lnTo>
                  <a:pt x="0" y="20867"/>
                </a:lnTo>
                <a:cubicBezTo>
                  <a:pt x="0" y="20975"/>
                  <a:pt x="0" y="21061"/>
                  <a:pt x="1" y="21130"/>
                </a:cubicBezTo>
                <a:cubicBezTo>
                  <a:pt x="3" y="21200"/>
                  <a:pt x="5" y="21254"/>
                  <a:pt x="10" y="21297"/>
                </a:cubicBezTo>
                <a:cubicBezTo>
                  <a:pt x="17" y="21359"/>
                  <a:pt x="27" y="21415"/>
                  <a:pt x="40" y="21460"/>
                </a:cubicBezTo>
                <a:cubicBezTo>
                  <a:pt x="53" y="21506"/>
                  <a:pt x="69" y="21541"/>
                  <a:pt x="86" y="21564"/>
                </a:cubicBezTo>
                <a:cubicBezTo>
                  <a:pt x="99" y="21582"/>
                  <a:pt x="114" y="21591"/>
                  <a:pt x="134" y="21595"/>
                </a:cubicBezTo>
                <a:cubicBezTo>
                  <a:pt x="154" y="21600"/>
                  <a:pt x="179" y="21600"/>
                  <a:pt x="209" y="21600"/>
                </a:cubicBezTo>
                <a:lnTo>
                  <a:pt x="6424" y="21600"/>
                </a:lnTo>
                <a:lnTo>
                  <a:pt x="10382" y="21600"/>
                </a:lnTo>
                <a:lnTo>
                  <a:pt x="11136" y="21600"/>
                </a:lnTo>
                <a:cubicBezTo>
                  <a:pt x="11574" y="21600"/>
                  <a:pt x="11902" y="21294"/>
                  <a:pt x="12140" y="20634"/>
                </a:cubicBezTo>
                <a:cubicBezTo>
                  <a:pt x="12378" y="19973"/>
                  <a:pt x="12526" y="18958"/>
                  <a:pt x="12606" y="17539"/>
                </a:cubicBezTo>
                <a:lnTo>
                  <a:pt x="12856" y="13292"/>
                </a:lnTo>
                <a:cubicBezTo>
                  <a:pt x="12875" y="12923"/>
                  <a:pt x="12917" y="12652"/>
                  <a:pt x="12976" y="12473"/>
                </a:cubicBezTo>
                <a:cubicBezTo>
                  <a:pt x="13035" y="12293"/>
                  <a:pt x="13113" y="12207"/>
                  <a:pt x="13205" y="12207"/>
                </a:cubicBezTo>
                <a:lnTo>
                  <a:pt x="21420" y="12207"/>
                </a:lnTo>
                <a:lnTo>
                  <a:pt x="21600" y="8578"/>
                </a:lnTo>
                <a:lnTo>
                  <a:pt x="13372" y="8578"/>
                </a:lnTo>
                <a:lnTo>
                  <a:pt x="13372" y="8581"/>
                </a:lnTo>
                <a:cubicBezTo>
                  <a:pt x="13227" y="8581"/>
                  <a:pt x="13142" y="8326"/>
                  <a:pt x="13142" y="7817"/>
                </a:cubicBezTo>
                <a:cubicBezTo>
                  <a:pt x="13142" y="7703"/>
                  <a:pt x="13142" y="7609"/>
                  <a:pt x="13148" y="7494"/>
                </a:cubicBezTo>
                <a:lnTo>
                  <a:pt x="13370" y="4224"/>
                </a:lnTo>
                <a:cubicBezTo>
                  <a:pt x="13389" y="3878"/>
                  <a:pt x="13403" y="3532"/>
                  <a:pt x="13403" y="3209"/>
                </a:cubicBezTo>
                <a:cubicBezTo>
                  <a:pt x="13403" y="1223"/>
                  <a:pt x="13021" y="0"/>
                  <a:pt x="12368" y="0"/>
                </a:cubicBezTo>
                <a:lnTo>
                  <a:pt x="10382" y="0"/>
                </a:lnTo>
                <a:lnTo>
                  <a:pt x="7656" y="0"/>
                </a:lnTo>
                <a:lnTo>
                  <a:pt x="209" y="0"/>
                </a:lnTo>
                <a:close/>
              </a:path>
            </a:pathLst>
          </a:custGeom>
          <a:solidFill>
            <a:srgbClr val="F8F0EA"/>
          </a:solidFill>
          <a:ln w="12700">
            <a:miter lim="400000"/>
          </a:ln>
        </p:spPr>
        <p:txBody>
          <a:bodyPr lIns="1511300" tIns="1511300" rIns="1511300" bIns="1511300" anchor="ctr"/>
          <a:lstStyle/>
          <a:p>
            <a:pPr defTabSz="914400">
              <a:buClrTx/>
              <a:defRPr sz="3500" baseline="0">
                <a:solidFill>
                  <a:srgbClr val="F8F0EA"/>
                </a:solidFill>
              </a:defRPr>
            </a:pPr>
            <a:endParaRPr/>
          </a:p>
        </p:txBody>
      </p:sp>
      <p:sp>
        <p:nvSpPr>
          <p:cNvPr id="1510" name="Obrázek"/>
          <p:cNvSpPr>
            <a:spLocks noGrp="1"/>
          </p:cNvSpPr>
          <p:nvPr>
            <p:ph type="pic" sz="half" idx="21"/>
          </p:nvPr>
        </p:nvSpPr>
        <p:spPr>
          <a:xfrm>
            <a:off x="13873157" y="5602607"/>
            <a:ext cx="10472074" cy="7502265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1511" name="VÍCE O DIGISKILLS ASSESSMENTU"/>
          <p:cNvSpPr>
            <a:spLocks noGrp="1"/>
          </p:cNvSpPr>
          <p:nvPr>
            <p:ph type="body" sz="quarter" idx="22"/>
          </p:nvPr>
        </p:nvSpPr>
        <p:spPr>
          <a:xfrm>
            <a:off x="3013338" y="11834125"/>
            <a:ext cx="5743568" cy="879635"/>
          </a:xfrm>
          <a:prstGeom prst="roundRect">
            <a:avLst>
              <a:gd name="adj" fmla="val 50000"/>
            </a:avLst>
          </a:prstGeom>
          <a:solidFill>
            <a:srgbClr val="F89801"/>
          </a:solidFill>
        </p:spPr>
        <p:txBody>
          <a:bodyPr lIns="203200" tIns="203200" rIns="203200" bIns="203200" anchor="ctr">
            <a:noAutofit/>
          </a:bodyPr>
          <a:lstStyle>
            <a:lvl1pPr marL="635000" marR="63500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1800">
                <a:solidFill>
                  <a:srgbClr val="FFFFFF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VÍCE O DIGISKILLS ASSESSMENTU</a:t>
            </a:r>
          </a:p>
        </p:txBody>
      </p:sp>
      <p:sp>
        <p:nvSpPr>
          <p:cNvPr id="1512" name="Komplexní diagnostika vašich digitálních kompetencí…"/>
          <p:cNvSpPr txBox="1">
            <a:spLocks noGrp="1"/>
          </p:cNvSpPr>
          <p:nvPr>
            <p:ph type="body" sz="quarter" idx="23"/>
          </p:nvPr>
        </p:nvSpPr>
        <p:spPr>
          <a:xfrm>
            <a:off x="1455933" y="3184101"/>
            <a:ext cx="10637528" cy="4940301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/>
          <a:p>
            <a:pPr marL="0" indent="0">
              <a:lnSpc>
                <a:spcPct val="130000"/>
              </a:lnSpc>
              <a:spcBef>
                <a:spcPts val="0"/>
              </a:spcBef>
              <a:buSzTx/>
              <a:buFontTx/>
              <a:buNone/>
              <a:defRPr sz="2500"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t>Komplexní diagnostika vašich digitálních kompetencí</a:t>
            </a:r>
          </a:p>
          <a:p>
            <a:pPr marL="0" lvl="2" indent="0">
              <a:lnSpc>
                <a:spcPct val="130000"/>
              </a:lnSpc>
              <a:spcBef>
                <a:spcPts val="0"/>
              </a:spcBef>
              <a:buSzTx/>
              <a:buFontTx/>
              <a:buNone/>
              <a:defRPr sz="2500">
                <a:latin typeface="Montserrat Regular"/>
                <a:ea typeface="Montserrat Regular"/>
                <a:cs typeface="Montserrat Regular"/>
                <a:sym typeface="Montserrat Regular"/>
              </a:defRPr>
            </a:pPr>
            <a:endParaRPr/>
          </a:p>
          <a:p>
            <a:pPr marL="228600" lvl="5" indent="-228600">
              <a:lnSpc>
                <a:spcPct val="130000"/>
              </a:lnSpc>
              <a:spcBef>
                <a:spcPts val="0"/>
              </a:spcBef>
              <a:buFontTx/>
              <a:defRPr sz="2500">
                <a:latin typeface="Montserrat Regular"/>
                <a:ea typeface="Montserrat Regular"/>
                <a:cs typeface="Montserrat Regular"/>
                <a:sym typeface="Montserrat Regular"/>
              </a:defRPr>
            </a:pPr>
            <a:r>
              <a:t>Poznáte digitální </a:t>
            </a:r>
            <a:r>
              <a:rPr>
                <a:latin typeface="Montserrat Bold"/>
                <a:ea typeface="Montserrat Bold"/>
                <a:cs typeface="Montserrat Bold"/>
                <a:sym typeface="Montserrat Bold"/>
              </a:rPr>
              <a:t>kulturu</a:t>
            </a:r>
            <a:r>
              <a:t> ve vaší společnosti.</a:t>
            </a:r>
          </a:p>
          <a:p>
            <a:pPr>
              <a:lnSpc>
                <a:spcPct val="130000"/>
              </a:lnSpc>
              <a:spcBef>
                <a:spcPts val="0"/>
              </a:spcBef>
              <a:buFontTx/>
              <a:defRPr sz="2500">
                <a:latin typeface="Montserrat Regular"/>
                <a:ea typeface="Montserrat Regular"/>
                <a:cs typeface="Montserrat Regular"/>
                <a:sym typeface="Montserrat Regular"/>
              </a:defRPr>
            </a:pPr>
            <a:r>
              <a:t>Zjistíte, jak si stojíte oproti </a:t>
            </a:r>
            <a:r>
              <a:rPr>
                <a:latin typeface="Montserrat Bold"/>
                <a:ea typeface="Montserrat Bold"/>
                <a:cs typeface="Montserrat Bold"/>
                <a:sym typeface="Montserrat Bold"/>
              </a:rPr>
              <a:t>konkurenci</a:t>
            </a:r>
          </a:p>
          <a:p>
            <a:pPr>
              <a:lnSpc>
                <a:spcPct val="130000"/>
              </a:lnSpc>
              <a:spcBef>
                <a:spcPts val="0"/>
              </a:spcBef>
              <a:buFontTx/>
              <a:defRPr sz="2500">
                <a:latin typeface="Montserrat Regular"/>
                <a:ea typeface="Montserrat Regular"/>
                <a:cs typeface="Montserrat Regular"/>
                <a:sym typeface="Montserrat Regular"/>
              </a:defRPr>
            </a:pPr>
            <a:r>
              <a:t>Identifikujete, v čem se musíte </a:t>
            </a:r>
            <a:r>
              <a:rPr>
                <a:latin typeface="Montserrat Bold"/>
                <a:ea typeface="Montserrat Bold"/>
                <a:cs typeface="Montserrat Bold"/>
                <a:sym typeface="Montserrat Bold"/>
              </a:rPr>
              <a:t>zlepšit</a:t>
            </a:r>
          </a:p>
          <a:p>
            <a:pPr>
              <a:lnSpc>
                <a:spcPct val="130000"/>
              </a:lnSpc>
              <a:spcBef>
                <a:spcPts val="0"/>
              </a:spcBef>
              <a:buFontTx/>
              <a:defRPr sz="2500">
                <a:latin typeface="Montserrat Regular"/>
                <a:ea typeface="Montserrat Regular"/>
                <a:cs typeface="Montserrat Regular"/>
                <a:sym typeface="Montserrat Regular"/>
              </a:defRPr>
            </a:pPr>
            <a:r>
              <a:t>Budete </a:t>
            </a:r>
            <a:r>
              <a:rPr>
                <a:latin typeface="Montserrat Bold"/>
                <a:ea typeface="Montserrat Bold"/>
                <a:cs typeface="Montserrat Bold"/>
                <a:sym typeface="Montserrat Bold"/>
              </a:rPr>
              <a:t>vzdělávat cíleně</a:t>
            </a:r>
            <a:r>
              <a:t> a uvidíte konkrétní přínos</a:t>
            </a:r>
          </a:p>
          <a:p>
            <a:pPr>
              <a:lnSpc>
                <a:spcPct val="130000"/>
              </a:lnSpc>
              <a:spcBef>
                <a:spcPts val="0"/>
              </a:spcBef>
              <a:buFontTx/>
              <a:defRPr sz="2500">
                <a:latin typeface="Montserrat Regular"/>
                <a:ea typeface="Montserrat Regular"/>
                <a:cs typeface="Montserrat Regular"/>
                <a:sym typeface="Montserrat Regular"/>
              </a:defRPr>
            </a:pPr>
            <a:r>
              <a:t>Objevíte, kdo jsou vaši firemní </a:t>
            </a:r>
            <a:r>
              <a:rPr>
                <a:latin typeface="Montserrat Bold"/>
                <a:ea typeface="Montserrat Bold"/>
                <a:cs typeface="Montserrat Bold"/>
                <a:sym typeface="Montserrat Bold"/>
              </a:rPr>
              <a:t>digitální</a:t>
            </a:r>
            <a:r>
              <a:t> </a:t>
            </a:r>
            <a:r>
              <a:rPr>
                <a:latin typeface="Montserrat Bold"/>
                <a:ea typeface="Montserrat Bold"/>
                <a:cs typeface="Montserrat Bold"/>
                <a:sym typeface="Montserrat Bold"/>
              </a:rPr>
              <a:t>ambasadoři</a:t>
            </a:r>
          </a:p>
          <a:p>
            <a:pPr marL="0" indent="0">
              <a:lnSpc>
                <a:spcPct val="130000"/>
              </a:lnSpc>
              <a:spcBef>
                <a:spcPts val="0"/>
              </a:spcBef>
              <a:buSzTx/>
              <a:buFontTx/>
              <a:buNone/>
              <a:defRPr sz="2500">
                <a:latin typeface="Montserrat Regular"/>
                <a:ea typeface="Montserrat Regular"/>
                <a:cs typeface="Montserrat Regular"/>
                <a:sym typeface="Montserrat Regular"/>
              </a:defRPr>
            </a:pPr>
            <a:endParaRPr>
              <a:latin typeface="Montserrat Bold"/>
              <a:ea typeface="Montserrat Bold"/>
              <a:cs typeface="Montserrat Bold"/>
              <a:sym typeface="Montserrat Bold"/>
            </a:endParaRPr>
          </a:p>
          <a:p>
            <a:pPr marL="0" indent="0">
              <a:lnSpc>
                <a:spcPct val="130000"/>
              </a:lnSpc>
              <a:spcBef>
                <a:spcPts val="0"/>
              </a:spcBef>
              <a:buSzTx/>
              <a:buFontTx/>
              <a:buNone/>
              <a:defRPr sz="2500">
                <a:latin typeface="Montserrat Regular"/>
                <a:ea typeface="Montserrat Regular"/>
                <a:cs typeface="Montserrat Regular"/>
                <a:sym typeface="Montserrat Regular"/>
              </a:defRPr>
            </a:pPr>
            <a:r>
              <a:t>Ke zjištění digitálních kompetencí využíváme metodiku </a:t>
            </a:r>
            <a:r>
              <a:rPr>
                <a:latin typeface="Montserrat Bold"/>
                <a:ea typeface="Montserrat Bold"/>
                <a:cs typeface="Montserrat Bold"/>
                <a:sym typeface="Montserrat Bold"/>
              </a:rPr>
              <a:t>DigComp</a:t>
            </a:r>
            <a:r>
              <a:t>: Evropský rámec digitálních kompetencí.</a:t>
            </a:r>
          </a:p>
        </p:txBody>
      </p:sp>
      <p:sp>
        <p:nvSpPr>
          <p:cNvPr id="1513" name="Digiskills Assessment"/>
          <p:cNvSpPr txBox="1"/>
          <p:nvPr/>
        </p:nvSpPr>
        <p:spPr>
          <a:xfrm>
            <a:off x="1371548" y="1524000"/>
            <a:ext cx="21640905" cy="10922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>
            <a:spAutoFit/>
          </a:bodyPr>
          <a:lstStyle>
            <a:lvl1pPr defTabSz="825500">
              <a:lnSpc>
                <a:spcPct val="150000"/>
              </a:lnSpc>
              <a:defRPr sz="6400" i="1" baseline="0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Digiskills Assessment</a:t>
            </a:r>
          </a:p>
        </p:txBody>
      </p:sp>
      <p:sp>
        <p:nvSpPr>
          <p:cNvPr id="1514" name="Text"/>
          <p:cNvSpPr txBox="1"/>
          <p:nvPr/>
        </p:nvSpPr>
        <p:spPr>
          <a:xfrm>
            <a:off x="12128500" y="6629399"/>
            <a:ext cx="127000" cy="45720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50800" tIns="50800" rIns="50800" bIns="50800" anchor="ctr">
            <a:spAutoFit/>
          </a:bodyPr>
          <a:lstStyle/>
          <a:p>
            <a:pPr>
              <a:lnSpc>
                <a:spcPct val="100000"/>
              </a:lnSpc>
              <a:defRPr sz="1200" baseline="0">
                <a:latin typeface="Times Roman"/>
                <a:ea typeface="Times Roman"/>
                <a:cs typeface="Times Roman"/>
                <a:sym typeface="Times Roman"/>
              </a:defRPr>
            </a:pPr>
            <a:endParaRPr/>
          </a:p>
        </p:txBody>
      </p:sp>
      <p:pic>
        <p:nvPicPr>
          <p:cNvPr id="1515" name="vložený-film.png" descr="vložený-film.png"/>
          <p:cNvPicPr>
            <a:picLocks noChangeAspect="1"/>
          </p:cNvPicPr>
          <p:nvPr/>
        </p:nvPicPr>
        <p:blipFill>
          <a:blip r:embed="rId2"/>
          <a:srcRect l="3902" r="3902"/>
          <a:stretch>
            <a:fillRect/>
          </a:stretch>
        </p:blipFill>
        <p:spPr>
          <a:xfrm>
            <a:off x="13023953" y="1595478"/>
            <a:ext cx="7461837" cy="4364340"/>
          </a:xfrm>
          <a:prstGeom prst="rect">
            <a:avLst/>
          </a:prstGeom>
          <a:ln w="12700">
            <a:miter lim="400000"/>
          </a:ln>
        </p:spPr>
      </p:pic>
      <p:sp>
        <p:nvSpPr>
          <p:cNvPr id="1516" name="+"/>
          <p:cNvSpPr txBox="1"/>
          <p:nvPr/>
        </p:nvSpPr>
        <p:spPr>
          <a:xfrm>
            <a:off x="5523172" y="9639310"/>
            <a:ext cx="723901" cy="133350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50800" tIns="50800" rIns="50800" bIns="50800" anchor="ctr">
            <a:spAutoFit/>
          </a:bodyPr>
          <a:lstStyle>
            <a:lvl1pPr defTabSz="825500">
              <a:lnSpc>
                <a:spcPct val="150000"/>
              </a:lnSpc>
              <a:defRPr sz="8000" i="1" baseline="0">
                <a:solidFill>
                  <a:srgbClr val="F7981D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+</a:t>
            </a:r>
          </a:p>
        </p:txBody>
      </p:sp>
      <p:sp>
        <p:nvSpPr>
          <p:cNvPr id="1517" name="Váš výsledek srovnáme s celkovým trhem - více než 22 000 respondentů - i s firmami v oblasti vašeho podnikání."/>
          <p:cNvSpPr txBox="1"/>
          <p:nvPr/>
        </p:nvSpPr>
        <p:spPr>
          <a:xfrm>
            <a:off x="1381294" y="8864721"/>
            <a:ext cx="9715231" cy="97790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 anchor="ctr">
            <a:spAutoFit/>
          </a:bodyPr>
          <a:lstStyle/>
          <a:p>
            <a:pPr defTabSz="914400">
              <a:buClrTx/>
              <a:defRPr sz="2500" baseline="0">
                <a:solidFill>
                  <a:srgbClr val="02071E"/>
                </a:solidFill>
              </a:defRPr>
            </a:pPr>
            <a:r>
              <a:t>Váš </a:t>
            </a:r>
            <a:r>
              <a:rPr>
                <a:latin typeface="Montserrat Bold"/>
                <a:ea typeface="Montserrat Bold"/>
                <a:cs typeface="Montserrat Bold"/>
                <a:sym typeface="Montserrat Bold"/>
              </a:rPr>
              <a:t>výsledek</a:t>
            </a:r>
            <a:r>
              <a:t> </a:t>
            </a:r>
            <a:r>
              <a:rPr>
                <a:latin typeface="Montserrat Bold"/>
                <a:ea typeface="Montserrat Bold"/>
                <a:cs typeface="Montserrat Bold"/>
                <a:sym typeface="Montserrat Bold"/>
              </a:rPr>
              <a:t>srovnáme</a:t>
            </a:r>
            <a:r>
              <a:t> s celkovým trhem - více než 22 000 respondentů - i s firmami v oblasti vašeho podnikání.</a:t>
            </a:r>
          </a:p>
        </p:txBody>
      </p:sp>
      <p:sp>
        <p:nvSpPr>
          <p:cNvPr id="1518" name="Zjistíte svůj DIGISKILLS INDEX."/>
          <p:cNvSpPr txBox="1"/>
          <p:nvPr/>
        </p:nvSpPr>
        <p:spPr>
          <a:xfrm>
            <a:off x="3421798" y="10954583"/>
            <a:ext cx="4926648" cy="38100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0" tIns="0" rIns="0" bIns="0" anchor="ctr">
            <a:spAutoFit/>
          </a:bodyPr>
          <a:lstStyle/>
          <a:p>
            <a:pPr algn="ctr" defTabSz="914400">
              <a:buClrTx/>
              <a:defRPr sz="2500" baseline="0"/>
            </a:pPr>
            <a:r>
              <a:t>Zjistíte svůj </a:t>
            </a:r>
            <a:r>
              <a:rPr>
                <a:latin typeface="Montserrat Bold"/>
                <a:ea typeface="Montserrat Bold"/>
                <a:cs typeface="Montserrat Bold"/>
                <a:sym typeface="Montserrat Bold"/>
              </a:rPr>
              <a:t>DIGISKILLS INDEX</a:t>
            </a:r>
            <a:r>
              <a:t>.</a:t>
            </a:r>
          </a:p>
        </p:txBody>
      </p:sp>
      <p:sp>
        <p:nvSpPr>
          <p:cNvPr id="1519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2001499" y="13080999"/>
            <a:ext cx="368505" cy="374600"/>
          </a:xfrm>
          <a:prstGeom prst="rect">
            <a:avLst/>
          </a:prstGeom>
        </p:spPr>
        <p:txBody>
          <a:bodyPr lIns="50800" tIns="50800" rIns="50800" bIns="50800" anchor="b"/>
          <a:lstStyle>
            <a:lvl1pPr algn="ctr" defTabSz="584200">
              <a:buClr>
                <a:srgbClr val="000000"/>
              </a:buClr>
              <a:defRPr sz="1800" b="0">
                <a:solidFill>
                  <a:srgbClr val="000000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Adopce">
    <p:bg>
      <p:bgPr>
        <a:solidFill>
          <a:srgbClr val="04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6" name="Tvar"/>
          <p:cNvSpPr/>
          <p:nvPr/>
        </p:nvSpPr>
        <p:spPr>
          <a:xfrm>
            <a:off x="11025001" y="6474314"/>
            <a:ext cx="15924381" cy="877427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537" y="4224"/>
                </a:moveTo>
                <a:cubicBezTo>
                  <a:pt x="21575" y="3878"/>
                  <a:pt x="21600" y="3532"/>
                  <a:pt x="21600" y="3209"/>
                </a:cubicBezTo>
                <a:cubicBezTo>
                  <a:pt x="21600" y="1223"/>
                  <a:pt x="20863" y="0"/>
                  <a:pt x="19603" y="0"/>
                </a:cubicBezTo>
                <a:lnTo>
                  <a:pt x="5183" y="0"/>
                </a:lnTo>
                <a:cubicBezTo>
                  <a:pt x="4331" y="0"/>
                  <a:pt x="3696" y="306"/>
                  <a:pt x="3235" y="966"/>
                </a:cubicBezTo>
                <a:cubicBezTo>
                  <a:pt x="2774" y="1627"/>
                  <a:pt x="2487" y="2642"/>
                  <a:pt x="2335" y="4061"/>
                </a:cubicBezTo>
                <a:lnTo>
                  <a:pt x="1864" y="8308"/>
                </a:lnTo>
                <a:cubicBezTo>
                  <a:pt x="1819" y="8677"/>
                  <a:pt x="1736" y="8948"/>
                  <a:pt x="1622" y="9127"/>
                </a:cubicBezTo>
                <a:cubicBezTo>
                  <a:pt x="1508" y="9307"/>
                  <a:pt x="1362" y="9394"/>
                  <a:pt x="1190" y="9394"/>
                </a:cubicBezTo>
                <a:lnTo>
                  <a:pt x="305" y="9394"/>
                </a:lnTo>
                <a:lnTo>
                  <a:pt x="0" y="12209"/>
                </a:lnTo>
                <a:lnTo>
                  <a:pt x="885" y="12209"/>
                </a:lnTo>
                <a:cubicBezTo>
                  <a:pt x="1165" y="12209"/>
                  <a:pt x="1330" y="12463"/>
                  <a:pt x="1330" y="12969"/>
                </a:cubicBezTo>
                <a:cubicBezTo>
                  <a:pt x="1330" y="13084"/>
                  <a:pt x="1330" y="13178"/>
                  <a:pt x="1317" y="13292"/>
                </a:cubicBezTo>
                <a:lnTo>
                  <a:pt x="872" y="17376"/>
                </a:lnTo>
                <a:cubicBezTo>
                  <a:pt x="834" y="17745"/>
                  <a:pt x="809" y="18068"/>
                  <a:pt x="809" y="18391"/>
                </a:cubicBezTo>
                <a:cubicBezTo>
                  <a:pt x="809" y="20377"/>
                  <a:pt x="1533" y="21600"/>
                  <a:pt x="2805" y="21600"/>
                </a:cubicBezTo>
                <a:lnTo>
                  <a:pt x="17226" y="21600"/>
                </a:lnTo>
                <a:cubicBezTo>
                  <a:pt x="18071" y="21600"/>
                  <a:pt x="18704" y="21294"/>
                  <a:pt x="19163" y="20634"/>
                </a:cubicBezTo>
                <a:cubicBezTo>
                  <a:pt x="19623" y="19973"/>
                  <a:pt x="19909" y="18958"/>
                  <a:pt x="20062" y="17539"/>
                </a:cubicBezTo>
                <a:lnTo>
                  <a:pt x="21537" y="4224"/>
                </a:lnTo>
                <a:close/>
              </a:path>
            </a:pathLst>
          </a:custGeom>
          <a:solidFill>
            <a:srgbClr val="4246A5"/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 defTabSz="825500">
              <a:lnSpc>
                <a:spcPct val="100000"/>
              </a:lnSpc>
              <a:defRPr sz="3200" baseline="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1527" name="Adopce Microsoft 365"/>
          <p:cNvSpPr txBox="1"/>
          <p:nvPr/>
        </p:nvSpPr>
        <p:spPr>
          <a:xfrm>
            <a:off x="1377698" y="1523999"/>
            <a:ext cx="11798937" cy="109220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 anchor="ctr">
            <a:normAutofit fontScale="92500" lnSpcReduction="20000"/>
          </a:bodyPr>
          <a:lstStyle/>
          <a:p>
            <a:pPr defTabSz="825500">
              <a:defRPr sz="6400" i="1" baseline="0">
                <a:solidFill>
                  <a:srgbClr val="77F9D9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rPr>
                <a:solidFill>
                  <a:srgbClr val="FFFFFF"/>
                </a:solidFill>
              </a:rPr>
              <a:t>Adopce</a:t>
            </a:r>
            <a:r>
              <a:t> Microsoft 365</a:t>
            </a:r>
          </a:p>
        </p:txBody>
      </p:sp>
      <p:grpSp>
        <p:nvGrpSpPr>
          <p:cNvPr id="1530" name="Seskupit"/>
          <p:cNvGrpSpPr/>
          <p:nvPr/>
        </p:nvGrpSpPr>
        <p:grpSpPr>
          <a:xfrm>
            <a:off x="18816194" y="5921467"/>
            <a:ext cx="5005605" cy="1281395"/>
            <a:chOff x="0" y="0"/>
            <a:chExt cx="5005604" cy="1281393"/>
          </a:xfrm>
        </p:grpSpPr>
        <p:sp>
          <p:nvSpPr>
            <p:cNvPr id="1528" name="Obdélník: se zakulacenými rohy 18"/>
            <p:cNvSpPr/>
            <p:nvPr/>
          </p:nvSpPr>
          <p:spPr>
            <a:xfrm>
              <a:off x="0" y="51392"/>
              <a:ext cx="5005605" cy="1178618"/>
            </a:xfrm>
            <a:prstGeom prst="roundRect">
              <a:avLst>
                <a:gd name="adj" fmla="val 21724"/>
              </a:avLst>
            </a:prstGeom>
            <a:solidFill>
              <a:srgbClr val="FFFFFF"/>
            </a:solidFill>
            <a:ln w="12700" cap="flat">
              <a:noFill/>
              <a:miter lim="400000"/>
            </a:ln>
            <a:effectLst>
              <a:outerShdw blurRad="368300" dist="374713" dir="5400000" rotWithShape="0">
                <a:srgbClr val="000000">
                  <a:alpha val="16497"/>
                </a:srgbClr>
              </a:outerShdw>
            </a:effectLst>
          </p:spPr>
          <p:txBody>
            <a:bodyPr wrap="square" lIns="50800" tIns="50800" rIns="50800" bIns="5080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 baseline="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/>
            </a:p>
          </p:txBody>
        </p:sp>
        <p:pic>
          <p:nvPicPr>
            <p:cNvPr id="1529" name="pasted-image.png" descr="pasted-image.png"/>
            <p:cNvPicPr>
              <a:picLocks noChangeAspect="1"/>
            </p:cNvPicPr>
            <p:nvPr/>
          </p:nvPicPr>
          <p:blipFill>
            <a:blip r:embed="rId2"/>
            <a:srcRect t="19990"/>
            <a:stretch>
              <a:fillRect/>
            </a:stretch>
          </p:blipFill>
          <p:spPr>
            <a:xfrm>
              <a:off x="977627" y="0"/>
              <a:ext cx="3050577" cy="1281394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</p:grpSp>
      <p:grpSp>
        <p:nvGrpSpPr>
          <p:cNvPr id="1533" name="Seskupit"/>
          <p:cNvGrpSpPr/>
          <p:nvPr/>
        </p:nvGrpSpPr>
        <p:grpSpPr>
          <a:xfrm>
            <a:off x="18634499" y="998096"/>
            <a:ext cx="1587501" cy="1587501"/>
            <a:chOff x="0" y="0"/>
            <a:chExt cx="1587500" cy="1587500"/>
          </a:xfrm>
        </p:grpSpPr>
        <p:sp>
          <p:nvSpPr>
            <p:cNvPr id="1531" name="Kruh"/>
            <p:cNvSpPr/>
            <p:nvPr/>
          </p:nvSpPr>
          <p:spPr>
            <a:xfrm>
              <a:off x="0" y="0"/>
              <a:ext cx="1587500" cy="1587500"/>
            </a:xfrm>
            <a:prstGeom prst="ellipse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>
              <a:outerShdw blurRad="368300" dist="374713" dir="5400000" rotWithShape="0">
                <a:srgbClr val="000000">
                  <a:alpha val="16497"/>
                </a:srgbClr>
              </a:outerShdw>
            </a:effectLst>
          </p:spPr>
          <p:txBody>
            <a:bodyPr wrap="square" lIns="50800" tIns="50800" rIns="50800" bIns="5080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 baseline="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/>
            </a:p>
          </p:txBody>
        </p:sp>
        <p:pic>
          <p:nvPicPr>
            <p:cNvPr id="1532" name="pasted-image.png" descr="pasted-image.png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04905" y="339078"/>
              <a:ext cx="977689" cy="909344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</p:grpSp>
      <p:grpSp>
        <p:nvGrpSpPr>
          <p:cNvPr id="1536" name="Seskupit"/>
          <p:cNvGrpSpPr/>
          <p:nvPr/>
        </p:nvGrpSpPr>
        <p:grpSpPr>
          <a:xfrm>
            <a:off x="21178187" y="3217225"/>
            <a:ext cx="1587501" cy="1587501"/>
            <a:chOff x="0" y="0"/>
            <a:chExt cx="1587500" cy="1587500"/>
          </a:xfrm>
        </p:grpSpPr>
        <p:sp>
          <p:nvSpPr>
            <p:cNvPr id="1534" name="Kruh"/>
            <p:cNvSpPr/>
            <p:nvPr/>
          </p:nvSpPr>
          <p:spPr>
            <a:xfrm>
              <a:off x="0" y="0"/>
              <a:ext cx="1587500" cy="1587500"/>
            </a:xfrm>
            <a:prstGeom prst="ellipse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>
              <a:outerShdw blurRad="368300" dist="374713" dir="5400000" rotWithShape="0">
                <a:srgbClr val="000000">
                  <a:alpha val="16497"/>
                </a:srgbClr>
              </a:outerShdw>
            </a:effectLst>
          </p:spPr>
          <p:txBody>
            <a:bodyPr wrap="square" lIns="50800" tIns="50800" rIns="50800" bIns="5080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 baseline="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/>
            </a:p>
          </p:txBody>
        </p:sp>
        <p:pic>
          <p:nvPicPr>
            <p:cNvPr id="1535" name="pasted-image.png" descr="pasted-image.png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14415" y="114415"/>
              <a:ext cx="1358670" cy="1358670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</p:grpSp>
      <p:grpSp>
        <p:nvGrpSpPr>
          <p:cNvPr id="1539" name="Seskupit"/>
          <p:cNvGrpSpPr/>
          <p:nvPr/>
        </p:nvGrpSpPr>
        <p:grpSpPr>
          <a:xfrm>
            <a:off x="17440470" y="3562329"/>
            <a:ext cx="1669553" cy="1587501"/>
            <a:chOff x="0" y="0"/>
            <a:chExt cx="1669552" cy="1587500"/>
          </a:xfrm>
        </p:grpSpPr>
        <p:sp>
          <p:nvSpPr>
            <p:cNvPr id="1537" name="Kruh"/>
            <p:cNvSpPr/>
            <p:nvPr/>
          </p:nvSpPr>
          <p:spPr>
            <a:xfrm>
              <a:off x="72776" y="0"/>
              <a:ext cx="1587501" cy="1587500"/>
            </a:xfrm>
            <a:prstGeom prst="ellipse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>
              <a:outerShdw blurRad="368300" dist="374713" dir="5400000" rotWithShape="0">
                <a:srgbClr val="000000">
                  <a:alpha val="16497"/>
                </a:srgbClr>
              </a:outerShdw>
            </a:effectLst>
          </p:spPr>
          <p:txBody>
            <a:bodyPr wrap="square" lIns="50800" tIns="50800" rIns="50800" bIns="5080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 baseline="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/>
            </a:p>
          </p:txBody>
        </p:sp>
        <p:pic>
          <p:nvPicPr>
            <p:cNvPr id="1538" name="pasted-image.png" descr="pasted-image.png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0" y="237232"/>
              <a:ext cx="1669553" cy="1113036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</p:grpSp>
      <p:sp>
        <p:nvSpPr>
          <p:cNvPr id="1540" name="VÍCE O ADOPCI MICROSOFT 365">
            <a:hlinkClick r:id="rId6"/>
          </p:cNvPr>
          <p:cNvSpPr>
            <a:spLocks noGrp="1"/>
          </p:cNvSpPr>
          <p:nvPr>
            <p:ph type="body" sz="quarter" idx="21"/>
          </p:nvPr>
        </p:nvSpPr>
        <p:spPr>
          <a:xfrm>
            <a:off x="1557169" y="11357020"/>
            <a:ext cx="6578496" cy="879635"/>
          </a:xfrm>
          <a:prstGeom prst="roundRect">
            <a:avLst>
              <a:gd name="adj" fmla="val 50000"/>
            </a:avLst>
          </a:prstGeom>
          <a:solidFill>
            <a:srgbClr val="F89801"/>
          </a:solidFill>
        </p:spPr>
        <p:txBody>
          <a:bodyPr lIns="203200" tIns="203200" rIns="203200" bIns="203200" anchor="ctr">
            <a:noAutofit/>
          </a:bodyPr>
          <a:lstStyle>
            <a:lvl1pPr marL="635000" marR="63500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1800">
                <a:solidFill>
                  <a:srgbClr val="FFFFFF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VÍCE O ADOPCI MICROSOFT 365</a:t>
            </a:r>
          </a:p>
        </p:txBody>
      </p:sp>
      <p:sp>
        <p:nvSpPr>
          <p:cNvPr id="1541" name="Jak adopce probíhá?"/>
          <p:cNvSpPr txBox="1"/>
          <p:nvPr/>
        </p:nvSpPr>
        <p:spPr>
          <a:xfrm>
            <a:off x="14041691" y="7683554"/>
            <a:ext cx="3565526" cy="48617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50800" tIns="50800" rIns="50800" bIns="50800" anchor="ctr">
            <a:spAutoFit/>
          </a:bodyPr>
          <a:lstStyle>
            <a:lvl1pPr>
              <a:defRPr sz="2500" baseline="1125">
                <a:solidFill>
                  <a:srgbClr val="FFFFFF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Jak adopce probíhá?</a:t>
            </a:r>
          </a:p>
        </p:txBody>
      </p:sp>
      <p:sp>
        <p:nvSpPr>
          <p:cNvPr id="1542" name="Zjistíme, co skutečně…"/>
          <p:cNvSpPr txBox="1"/>
          <p:nvPr/>
        </p:nvSpPr>
        <p:spPr>
          <a:xfrm>
            <a:off x="15172562" y="8574953"/>
            <a:ext cx="3056942" cy="89849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50800" tIns="50800" rIns="50800" bIns="50800" anchor="ctr">
            <a:spAutoFit/>
          </a:bodyPr>
          <a:lstStyle/>
          <a:p>
            <a:pPr>
              <a:defRPr sz="2200" baseline="1279">
                <a:solidFill>
                  <a:srgbClr val="FFFFFF"/>
                </a:solidFill>
              </a:defRPr>
            </a:pPr>
            <a:r>
              <a:t>Zjistíme, co skutečně</a:t>
            </a:r>
          </a:p>
          <a:p>
            <a:pPr>
              <a:defRPr sz="2200" baseline="1279">
                <a:solidFill>
                  <a:srgbClr val="FFFFFF"/>
                </a:solidFill>
              </a:defRPr>
            </a:pPr>
            <a:r>
              <a:t>potřebujete</a:t>
            </a:r>
          </a:p>
        </p:txBody>
      </p:sp>
      <p:sp>
        <p:nvSpPr>
          <p:cNvPr id="1543" name="Navrhneme kompletní…"/>
          <p:cNvSpPr txBox="1"/>
          <p:nvPr/>
        </p:nvSpPr>
        <p:spPr>
          <a:xfrm>
            <a:off x="15172562" y="9878668"/>
            <a:ext cx="3296108" cy="89849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50800" tIns="50800" rIns="50800" bIns="50800" anchor="ctr">
            <a:spAutoFit/>
          </a:bodyPr>
          <a:lstStyle/>
          <a:p>
            <a:pPr>
              <a:defRPr sz="2200" baseline="1279">
                <a:solidFill>
                  <a:srgbClr val="FFFFFF"/>
                </a:solidFill>
              </a:defRPr>
            </a:pPr>
            <a:r>
              <a:t>Navrhneme kompletní</a:t>
            </a:r>
          </a:p>
          <a:p>
            <a:pPr>
              <a:defRPr sz="2200" baseline="1279">
                <a:solidFill>
                  <a:srgbClr val="FFFFFF"/>
                </a:solidFill>
              </a:defRPr>
            </a:pPr>
            <a:r>
              <a:t>vzdělávací cestu</a:t>
            </a:r>
          </a:p>
        </p:txBody>
      </p:sp>
      <p:sp>
        <p:nvSpPr>
          <p:cNvPr id="1544" name="Naučíme vás pracovat…"/>
          <p:cNvSpPr txBox="1"/>
          <p:nvPr/>
        </p:nvSpPr>
        <p:spPr>
          <a:xfrm>
            <a:off x="15172562" y="11182385"/>
            <a:ext cx="3202788" cy="134890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50800" tIns="50800" rIns="50800" bIns="50800" anchor="ctr">
            <a:spAutoFit/>
          </a:bodyPr>
          <a:lstStyle/>
          <a:p>
            <a:pPr>
              <a:defRPr sz="2200" baseline="1279">
                <a:solidFill>
                  <a:srgbClr val="FFFFFF"/>
                </a:solidFill>
              </a:defRPr>
            </a:pPr>
            <a:r>
              <a:t>Naučíme vás pracovat</a:t>
            </a:r>
          </a:p>
          <a:p>
            <a:pPr>
              <a:defRPr sz="2200" baseline="1279">
                <a:solidFill>
                  <a:srgbClr val="FFFFFF"/>
                </a:solidFill>
              </a:defRPr>
            </a:pPr>
            <a:r>
              <a:t>s jednotlivými nástroji</a:t>
            </a:r>
          </a:p>
          <a:p>
            <a:pPr>
              <a:defRPr sz="2200" baseline="1279">
                <a:solidFill>
                  <a:srgbClr val="FFFFFF"/>
                </a:solidFill>
              </a:defRPr>
            </a:pPr>
            <a:r>
              <a:t>Microsoft 365</a:t>
            </a:r>
          </a:p>
        </p:txBody>
      </p:sp>
      <p:sp>
        <p:nvSpPr>
          <p:cNvPr id="1545" name="Zjistíme, jak na tom…"/>
          <p:cNvSpPr txBox="1"/>
          <p:nvPr/>
        </p:nvSpPr>
        <p:spPr>
          <a:xfrm>
            <a:off x="20125805" y="8574953"/>
            <a:ext cx="2860803" cy="89849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50800" tIns="50800" rIns="50800" bIns="50800" anchor="ctr">
            <a:spAutoFit/>
          </a:bodyPr>
          <a:lstStyle/>
          <a:p>
            <a:pPr>
              <a:defRPr sz="2200" baseline="1279">
                <a:solidFill>
                  <a:srgbClr val="FFFFFF"/>
                </a:solidFill>
              </a:defRPr>
            </a:pPr>
            <a:r>
              <a:t>Zjistíme, jak na tom</a:t>
            </a:r>
          </a:p>
          <a:p>
            <a:pPr>
              <a:defRPr sz="2200" baseline="1279">
                <a:solidFill>
                  <a:srgbClr val="FFFFFF"/>
                </a:solidFill>
              </a:defRPr>
            </a:pPr>
            <a:r>
              <a:t>vlastně jste</a:t>
            </a:r>
          </a:p>
        </p:txBody>
      </p:sp>
      <p:sp>
        <p:nvSpPr>
          <p:cNvPr id="1546" name="Nadchneme vás…"/>
          <p:cNvSpPr txBox="1"/>
          <p:nvPr/>
        </p:nvSpPr>
        <p:spPr>
          <a:xfrm>
            <a:off x="20125805" y="9878668"/>
            <a:ext cx="2386382" cy="89849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50800" tIns="50800" rIns="50800" bIns="50800" anchor="ctr">
            <a:spAutoFit/>
          </a:bodyPr>
          <a:lstStyle/>
          <a:p>
            <a:pPr>
              <a:defRPr sz="2200" baseline="1279">
                <a:solidFill>
                  <a:srgbClr val="FFFFFF"/>
                </a:solidFill>
              </a:defRPr>
            </a:pPr>
            <a:r>
              <a:t>Nadchneme vás</a:t>
            </a:r>
          </a:p>
          <a:p>
            <a:pPr>
              <a:defRPr sz="2200" baseline="1279">
                <a:solidFill>
                  <a:srgbClr val="FFFFFF"/>
                </a:solidFill>
              </a:defRPr>
            </a:pPr>
            <a:r>
              <a:t>a inspirujeme</a:t>
            </a:r>
          </a:p>
        </p:txBody>
      </p:sp>
      <p:sp>
        <p:nvSpPr>
          <p:cNvPr id="1547" name="Vytvoříme vám systém…"/>
          <p:cNvSpPr txBox="1"/>
          <p:nvPr/>
        </p:nvSpPr>
        <p:spPr>
          <a:xfrm>
            <a:off x="20125805" y="11182385"/>
            <a:ext cx="3292476" cy="134890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50800" tIns="50800" rIns="50800" bIns="50800" anchor="ctr">
            <a:spAutoFit/>
          </a:bodyPr>
          <a:lstStyle/>
          <a:p>
            <a:pPr>
              <a:defRPr sz="2200" baseline="1279">
                <a:solidFill>
                  <a:srgbClr val="FFFFFF"/>
                </a:solidFill>
              </a:defRPr>
            </a:pPr>
            <a:r>
              <a:t>Vytvoříme vám systém</a:t>
            </a:r>
          </a:p>
          <a:p>
            <a:pPr>
              <a:defRPr sz="2200" baseline="1279">
                <a:solidFill>
                  <a:srgbClr val="FFFFFF"/>
                </a:solidFill>
              </a:defRPr>
            </a:pPr>
            <a:r>
              <a:t>pravidel a týmových</a:t>
            </a:r>
          </a:p>
          <a:p>
            <a:pPr>
              <a:defRPr sz="2200" baseline="1279">
                <a:solidFill>
                  <a:srgbClr val="FFFFFF"/>
                </a:solidFill>
              </a:defRPr>
            </a:pPr>
            <a:r>
              <a:t>dohod</a:t>
            </a:r>
          </a:p>
        </p:txBody>
      </p:sp>
      <p:sp>
        <p:nvSpPr>
          <p:cNvPr id="1548" name="Adopce je komplexní rozvojový program, který provede vaši firmu technologickou změnou od identifikace slabých míst, přes inspirativní a motivační školení, až po nastavování týmových pravidel spolupráce v rámci nástrojů Microsoft 365.…"/>
          <p:cNvSpPr txBox="1"/>
          <p:nvPr/>
        </p:nvSpPr>
        <p:spPr>
          <a:xfrm>
            <a:off x="1449704" y="3755531"/>
            <a:ext cx="11826557" cy="494030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>
            <a:spAutoFit/>
          </a:bodyPr>
          <a:lstStyle/>
          <a:p>
            <a:pPr defTabSz="825500">
              <a:defRPr sz="2500" baseline="0">
                <a:solidFill>
                  <a:srgbClr val="FDF9F5"/>
                </a:solidFill>
                <a:latin typeface="Montserrat Light"/>
                <a:ea typeface="Montserrat Light"/>
                <a:cs typeface="Montserrat Light"/>
                <a:sym typeface="Montserrat Light"/>
              </a:defRPr>
            </a:pPr>
            <a:r>
              <a:t>Adopce je komplexní rozvojový program, který provede vaši firmu technologickou změnou od identifikace slabých míst, přes inspirativní a motivační školení, až po nastavování týmových pravidel spolupráce v rámci nástrojů Microsoft 365.</a:t>
            </a:r>
          </a:p>
          <a:p>
            <a:pPr defTabSz="825500">
              <a:defRPr sz="2500" baseline="0">
                <a:solidFill>
                  <a:srgbClr val="FDF9F5"/>
                </a:solidFill>
                <a:latin typeface="Montserrat Light"/>
                <a:ea typeface="Montserrat Light"/>
                <a:cs typeface="Montserrat Light"/>
                <a:sym typeface="Montserrat Light"/>
              </a:defRPr>
            </a:pPr>
            <a:endParaRPr/>
          </a:p>
          <a:p>
            <a:pPr defTabSz="825500">
              <a:defRPr sz="2500" baseline="0">
                <a:solidFill>
                  <a:srgbClr val="FDF9F5"/>
                </a:solidFill>
                <a:latin typeface="Montserrat Light"/>
                <a:ea typeface="Montserrat Light"/>
                <a:cs typeface="Montserrat Light"/>
                <a:sym typeface="Montserrat Light"/>
              </a:defRPr>
            </a:pPr>
            <a:r>
              <a:t>Motivujeme a inspirujeme, podpoříme teamleadery, naučíme všechny zaměstnance digitální dovednosti. Vše pak promítneme do nových týmových dohod.</a:t>
            </a:r>
          </a:p>
          <a:p>
            <a:pPr defTabSz="825500">
              <a:defRPr sz="2500" baseline="0">
                <a:solidFill>
                  <a:srgbClr val="FDF9F5"/>
                </a:solidFill>
                <a:latin typeface="Montserrat Light"/>
                <a:ea typeface="Montserrat Light"/>
                <a:cs typeface="Montserrat Light"/>
                <a:sym typeface="Montserrat Light"/>
              </a:defRPr>
            </a:pPr>
            <a:endParaRPr/>
          </a:p>
          <a:p>
            <a:pPr defTabSz="825500">
              <a:defRPr sz="2500" baseline="0">
                <a:solidFill>
                  <a:srgbClr val="FDF9F5"/>
                </a:solidFill>
                <a:latin typeface="Montserrat Light"/>
                <a:ea typeface="Montserrat Light"/>
                <a:cs typeface="Montserrat Light"/>
                <a:sym typeface="Montserrat Light"/>
              </a:defRPr>
            </a:pPr>
            <a:r>
              <a:t>Postaráme se o to, aby změna byla trvalá.</a:t>
            </a:r>
          </a:p>
        </p:txBody>
      </p:sp>
      <p:grpSp>
        <p:nvGrpSpPr>
          <p:cNvPr id="1551" name="Seskupit"/>
          <p:cNvGrpSpPr/>
          <p:nvPr/>
        </p:nvGrpSpPr>
        <p:grpSpPr>
          <a:xfrm>
            <a:off x="15030704" y="1979750"/>
            <a:ext cx="1587501" cy="1587501"/>
            <a:chOff x="0" y="0"/>
            <a:chExt cx="1587500" cy="1587500"/>
          </a:xfrm>
        </p:grpSpPr>
        <p:sp>
          <p:nvSpPr>
            <p:cNvPr id="1549" name="Kruh"/>
            <p:cNvSpPr/>
            <p:nvPr/>
          </p:nvSpPr>
          <p:spPr>
            <a:xfrm>
              <a:off x="0" y="0"/>
              <a:ext cx="1587500" cy="1587500"/>
            </a:xfrm>
            <a:prstGeom prst="ellipse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>
              <a:outerShdw blurRad="368300" dist="374713" dir="5400000" rotWithShape="0">
                <a:srgbClr val="000000">
                  <a:alpha val="16497"/>
                </a:srgbClr>
              </a:outerShdw>
            </a:effectLst>
          </p:spPr>
          <p:txBody>
            <a:bodyPr wrap="square" lIns="50800" tIns="50800" rIns="50800" bIns="5080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 baseline="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/>
            </a:p>
          </p:txBody>
        </p:sp>
        <p:pic>
          <p:nvPicPr>
            <p:cNvPr id="1550" name="vložený-film.png" descr="vložený-film.png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168908" y="168908"/>
              <a:ext cx="1249684" cy="1249684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</p:grpSp>
      <p:sp>
        <p:nvSpPr>
          <p:cNvPr id="1552" name="Tvar"/>
          <p:cNvSpPr/>
          <p:nvPr/>
        </p:nvSpPr>
        <p:spPr>
          <a:xfrm>
            <a:off x="14168955" y="8808502"/>
            <a:ext cx="707484" cy="43139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979" y="0"/>
                </a:moveTo>
                <a:lnTo>
                  <a:pt x="8538" y="13655"/>
                </a:lnTo>
                <a:lnTo>
                  <a:pt x="6621" y="8358"/>
                </a:lnTo>
                <a:lnTo>
                  <a:pt x="0" y="8358"/>
                </a:lnTo>
                <a:lnTo>
                  <a:pt x="4791" y="21600"/>
                </a:lnTo>
                <a:lnTo>
                  <a:pt x="11412" y="21600"/>
                </a:lnTo>
                <a:lnTo>
                  <a:pt x="21600" y="0"/>
                </a:lnTo>
                <a:lnTo>
                  <a:pt x="14979" y="0"/>
                </a:lnTo>
                <a:close/>
              </a:path>
            </a:pathLst>
          </a:custGeom>
          <a:solidFill>
            <a:srgbClr val="F7981C"/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 defTabSz="825500">
              <a:lnSpc>
                <a:spcPct val="100000"/>
              </a:lnSpc>
              <a:defRPr sz="3200" baseline="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1553" name="Tvar"/>
          <p:cNvSpPr/>
          <p:nvPr/>
        </p:nvSpPr>
        <p:spPr>
          <a:xfrm>
            <a:off x="14168953" y="10112218"/>
            <a:ext cx="707485" cy="43139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979" y="0"/>
                </a:moveTo>
                <a:lnTo>
                  <a:pt x="8538" y="13655"/>
                </a:lnTo>
                <a:lnTo>
                  <a:pt x="6621" y="8358"/>
                </a:lnTo>
                <a:lnTo>
                  <a:pt x="0" y="8358"/>
                </a:lnTo>
                <a:lnTo>
                  <a:pt x="4791" y="21600"/>
                </a:lnTo>
                <a:lnTo>
                  <a:pt x="11412" y="21600"/>
                </a:lnTo>
                <a:lnTo>
                  <a:pt x="21600" y="0"/>
                </a:lnTo>
                <a:lnTo>
                  <a:pt x="14979" y="0"/>
                </a:lnTo>
                <a:close/>
              </a:path>
            </a:pathLst>
          </a:custGeom>
          <a:solidFill>
            <a:srgbClr val="F7981C"/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 defTabSz="825500">
              <a:lnSpc>
                <a:spcPct val="100000"/>
              </a:lnSpc>
              <a:defRPr sz="3200" baseline="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1554" name="Tvar"/>
          <p:cNvSpPr/>
          <p:nvPr/>
        </p:nvSpPr>
        <p:spPr>
          <a:xfrm>
            <a:off x="14295789" y="11415934"/>
            <a:ext cx="707484" cy="43139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979" y="0"/>
                </a:moveTo>
                <a:lnTo>
                  <a:pt x="8538" y="13655"/>
                </a:lnTo>
                <a:lnTo>
                  <a:pt x="6621" y="8358"/>
                </a:lnTo>
                <a:lnTo>
                  <a:pt x="0" y="8358"/>
                </a:lnTo>
                <a:lnTo>
                  <a:pt x="4791" y="21600"/>
                </a:lnTo>
                <a:lnTo>
                  <a:pt x="11412" y="21600"/>
                </a:lnTo>
                <a:lnTo>
                  <a:pt x="21600" y="0"/>
                </a:lnTo>
                <a:lnTo>
                  <a:pt x="14979" y="0"/>
                </a:lnTo>
                <a:close/>
              </a:path>
            </a:pathLst>
          </a:custGeom>
          <a:solidFill>
            <a:srgbClr val="F7981C"/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 defTabSz="825500">
              <a:lnSpc>
                <a:spcPct val="100000"/>
              </a:lnSpc>
              <a:defRPr sz="3200" baseline="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1555" name="Tvar"/>
          <p:cNvSpPr/>
          <p:nvPr/>
        </p:nvSpPr>
        <p:spPr>
          <a:xfrm>
            <a:off x="19131370" y="8808502"/>
            <a:ext cx="707484" cy="43139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979" y="0"/>
                </a:moveTo>
                <a:lnTo>
                  <a:pt x="8538" y="13655"/>
                </a:lnTo>
                <a:lnTo>
                  <a:pt x="6621" y="8358"/>
                </a:lnTo>
                <a:lnTo>
                  <a:pt x="0" y="8358"/>
                </a:lnTo>
                <a:lnTo>
                  <a:pt x="4791" y="21600"/>
                </a:lnTo>
                <a:lnTo>
                  <a:pt x="11412" y="21600"/>
                </a:lnTo>
                <a:lnTo>
                  <a:pt x="21600" y="0"/>
                </a:lnTo>
                <a:lnTo>
                  <a:pt x="14979" y="0"/>
                </a:lnTo>
                <a:close/>
              </a:path>
            </a:pathLst>
          </a:custGeom>
          <a:solidFill>
            <a:srgbClr val="F7981C"/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 defTabSz="825500">
              <a:lnSpc>
                <a:spcPct val="100000"/>
              </a:lnSpc>
              <a:defRPr sz="3200" baseline="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1556" name="Tvar"/>
          <p:cNvSpPr/>
          <p:nvPr/>
        </p:nvSpPr>
        <p:spPr>
          <a:xfrm>
            <a:off x="19131370" y="10112218"/>
            <a:ext cx="707484" cy="43139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979" y="0"/>
                </a:moveTo>
                <a:lnTo>
                  <a:pt x="8538" y="13655"/>
                </a:lnTo>
                <a:lnTo>
                  <a:pt x="6621" y="8358"/>
                </a:lnTo>
                <a:lnTo>
                  <a:pt x="0" y="8358"/>
                </a:lnTo>
                <a:lnTo>
                  <a:pt x="4791" y="21600"/>
                </a:lnTo>
                <a:lnTo>
                  <a:pt x="11412" y="21600"/>
                </a:lnTo>
                <a:lnTo>
                  <a:pt x="21600" y="0"/>
                </a:lnTo>
                <a:lnTo>
                  <a:pt x="14979" y="0"/>
                </a:lnTo>
                <a:close/>
              </a:path>
            </a:pathLst>
          </a:custGeom>
          <a:solidFill>
            <a:srgbClr val="F7981C"/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 defTabSz="825500">
              <a:lnSpc>
                <a:spcPct val="100000"/>
              </a:lnSpc>
              <a:defRPr sz="3200" baseline="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1557" name="Tvar"/>
          <p:cNvSpPr/>
          <p:nvPr/>
        </p:nvSpPr>
        <p:spPr>
          <a:xfrm>
            <a:off x="19258205" y="11415934"/>
            <a:ext cx="707485" cy="43139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979" y="0"/>
                </a:moveTo>
                <a:lnTo>
                  <a:pt x="8538" y="13655"/>
                </a:lnTo>
                <a:lnTo>
                  <a:pt x="6621" y="8358"/>
                </a:lnTo>
                <a:lnTo>
                  <a:pt x="0" y="8358"/>
                </a:lnTo>
                <a:lnTo>
                  <a:pt x="4791" y="21600"/>
                </a:lnTo>
                <a:lnTo>
                  <a:pt x="11412" y="21600"/>
                </a:lnTo>
                <a:lnTo>
                  <a:pt x="21600" y="0"/>
                </a:lnTo>
                <a:lnTo>
                  <a:pt x="14979" y="0"/>
                </a:lnTo>
                <a:close/>
              </a:path>
            </a:pathLst>
          </a:custGeom>
          <a:solidFill>
            <a:srgbClr val="F7981C"/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 defTabSz="825500">
              <a:lnSpc>
                <a:spcPct val="100000"/>
              </a:lnSpc>
              <a:defRPr sz="3200" baseline="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1558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2001499" y="13080999"/>
            <a:ext cx="368505" cy="374600"/>
          </a:xfrm>
          <a:prstGeom prst="rect">
            <a:avLst/>
          </a:prstGeom>
        </p:spPr>
        <p:txBody>
          <a:bodyPr lIns="50800" tIns="50800" rIns="50800" bIns="50800" anchor="b"/>
          <a:lstStyle>
            <a:lvl1pPr algn="ctr" defTabSz="584200">
              <a:buClr>
                <a:srgbClr val="000000"/>
              </a:buClr>
              <a:defRPr sz="1800" b="0">
                <a:solidFill>
                  <a:srgbClr val="000000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Veřejné webináře">
    <p:bg>
      <p:bgPr>
        <a:solidFill>
          <a:srgbClr val="FDFAF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5" name="PŘIJĎTE SE INSPIROVAT">
            <a:hlinkClick r:id="rId2"/>
          </p:cNvPr>
          <p:cNvSpPr>
            <a:spLocks noGrp="1"/>
          </p:cNvSpPr>
          <p:nvPr>
            <p:ph type="body" sz="quarter" idx="21"/>
          </p:nvPr>
        </p:nvSpPr>
        <p:spPr>
          <a:xfrm>
            <a:off x="15364766" y="11357020"/>
            <a:ext cx="5210576" cy="879635"/>
          </a:xfrm>
          <a:prstGeom prst="roundRect">
            <a:avLst>
              <a:gd name="adj" fmla="val 50000"/>
            </a:avLst>
          </a:prstGeom>
          <a:solidFill>
            <a:srgbClr val="F89801"/>
          </a:solidFill>
        </p:spPr>
        <p:txBody>
          <a:bodyPr lIns="203200" tIns="203200" rIns="203200" bIns="203200" anchor="ctr">
            <a:noAutofit/>
          </a:bodyPr>
          <a:lstStyle>
            <a:lvl1pPr marL="635000" marR="63500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1800">
                <a:solidFill>
                  <a:srgbClr val="FFFFFF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PŘIJĎTE SE INSPIROVAT</a:t>
            </a:r>
          </a:p>
        </p:txBody>
      </p:sp>
      <p:sp>
        <p:nvSpPr>
          <p:cNvPr id="1566" name="Veřejné webináře a akce"/>
          <p:cNvSpPr txBox="1">
            <a:spLocks noGrp="1"/>
          </p:cNvSpPr>
          <p:nvPr>
            <p:ph type="body" sz="quarter" idx="22"/>
          </p:nvPr>
        </p:nvSpPr>
        <p:spPr>
          <a:xfrm>
            <a:off x="1377696" y="1524176"/>
            <a:ext cx="21628609" cy="1092201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/>
          <a:p>
            <a:pPr marL="0" indent="0" defTabSz="825500">
              <a:lnSpc>
                <a:spcPct val="15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6400" i="1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t>Veřejné </a:t>
            </a:r>
            <a:r>
              <a:rPr>
                <a:solidFill>
                  <a:srgbClr val="F7981D"/>
                </a:solidFill>
              </a:rPr>
              <a:t>webináře</a:t>
            </a:r>
            <a:r>
              <a:t> a akce</a:t>
            </a:r>
          </a:p>
        </p:txBody>
      </p:sp>
      <p:sp>
        <p:nvSpPr>
          <p:cNvPr id="1567" name="Jsme trendsetteři – pravidelně přinášíme nová témata široké veřejnosti ve třech různých formátech:…"/>
          <p:cNvSpPr txBox="1">
            <a:spLocks noGrp="1"/>
          </p:cNvSpPr>
          <p:nvPr>
            <p:ph type="body" sz="half" idx="23"/>
          </p:nvPr>
        </p:nvSpPr>
        <p:spPr>
          <a:xfrm>
            <a:off x="1481314" y="3592857"/>
            <a:ext cx="10291514" cy="7576821"/>
          </a:xfrm>
          <a:prstGeom prst="rect">
            <a:avLst/>
          </a:prstGeom>
        </p:spPr>
        <p:txBody>
          <a:bodyPr lIns="50800" tIns="50800" rIns="50800" bIns="50800" anchor="ctr">
            <a:spAutoFit/>
          </a:bodyPr>
          <a:lstStyle/>
          <a:p>
            <a:pPr marL="0" indent="0">
              <a:lnSpc>
                <a:spcPct val="130000"/>
              </a:lnSpc>
              <a:spcBef>
                <a:spcPts val="0"/>
              </a:spcBef>
              <a:buSzTx/>
              <a:buFontTx/>
              <a:buNone/>
              <a:defRPr sz="2200">
                <a:latin typeface="Montserrat Regular"/>
                <a:ea typeface="Montserrat Regular"/>
                <a:cs typeface="Montserrat Regular"/>
                <a:sym typeface="Montserrat Regular"/>
              </a:defRPr>
            </a:pPr>
            <a:r>
              <a:t>Jsme </a:t>
            </a:r>
            <a:r>
              <a:rPr>
                <a:latin typeface="Montserrat Bold"/>
                <a:ea typeface="Montserrat Bold"/>
                <a:cs typeface="Montserrat Bold"/>
                <a:sym typeface="Montserrat Bold"/>
              </a:rPr>
              <a:t>trendsetteři</a:t>
            </a:r>
            <a:r>
              <a:t> – pravidelně přinášíme nová témata široké veřejnosti ve třech různých formátech:</a:t>
            </a:r>
          </a:p>
          <a:p>
            <a:pPr marL="0" indent="0">
              <a:lnSpc>
                <a:spcPct val="130000"/>
              </a:lnSpc>
              <a:spcBef>
                <a:spcPts val="0"/>
              </a:spcBef>
              <a:buSzTx/>
              <a:buFontTx/>
              <a:buNone/>
              <a:defRPr sz="2200">
                <a:latin typeface="Montserrat Regular"/>
                <a:ea typeface="Montserrat Regular"/>
                <a:cs typeface="Montserrat Regular"/>
                <a:sym typeface="Montserrat Regular"/>
              </a:defRPr>
            </a:pPr>
            <a:endParaRPr/>
          </a:p>
          <a:p>
            <a:pPr marL="0" indent="0">
              <a:lnSpc>
                <a:spcPct val="130000"/>
              </a:lnSpc>
              <a:spcBef>
                <a:spcPts val="0"/>
              </a:spcBef>
              <a:buSzTx/>
              <a:buFontTx/>
              <a:buNone/>
              <a:defRPr sz="2200"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t>Digitální Safari</a:t>
            </a:r>
          </a:p>
          <a:p>
            <a:pPr marL="0" indent="0">
              <a:lnSpc>
                <a:spcPct val="130000"/>
              </a:lnSpc>
              <a:spcBef>
                <a:spcPts val="0"/>
              </a:spcBef>
              <a:buSzTx/>
              <a:buFontTx/>
              <a:buNone/>
              <a:defRPr sz="2200">
                <a:latin typeface="Montserrat Regular"/>
                <a:ea typeface="Montserrat Regular"/>
                <a:cs typeface="Montserrat Regular"/>
                <a:sym typeface="Montserrat Regular"/>
              </a:defRPr>
            </a:pPr>
            <a:r>
              <a:t>Pořad Honzy Dolejše. Nečekejte tu žádnou teorii ani jinou ‚‚omáčku‘‘. Čeká na vás pouze praktická ukázka konkrétních tipů a scénářů ve vybraných aplikacích od vybraných hostů.</a:t>
            </a:r>
          </a:p>
          <a:p>
            <a:pPr marL="0" indent="0">
              <a:lnSpc>
                <a:spcPct val="130000"/>
              </a:lnSpc>
              <a:spcBef>
                <a:spcPts val="0"/>
              </a:spcBef>
              <a:buSzTx/>
              <a:buFontTx/>
              <a:buNone/>
              <a:defRPr sz="2200">
                <a:latin typeface="Montserrat Regular"/>
                <a:ea typeface="Montserrat Regular"/>
                <a:cs typeface="Montserrat Regular"/>
                <a:sym typeface="Montserrat Regular"/>
              </a:defRPr>
            </a:pPr>
            <a:endParaRPr/>
          </a:p>
          <a:p>
            <a:pPr marL="0" indent="0">
              <a:lnSpc>
                <a:spcPct val="130000"/>
              </a:lnSpc>
              <a:spcBef>
                <a:spcPts val="0"/>
              </a:spcBef>
              <a:buSzTx/>
              <a:buFontTx/>
              <a:buNone/>
              <a:defRPr sz="2200"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t>Tematické webináře</a:t>
            </a:r>
          </a:p>
          <a:p>
            <a:pPr marL="0" indent="0">
              <a:lnSpc>
                <a:spcPct val="130000"/>
              </a:lnSpc>
              <a:spcBef>
                <a:spcPts val="0"/>
              </a:spcBef>
              <a:buSzTx/>
              <a:buFontTx/>
              <a:buNone/>
              <a:defRPr sz="2200">
                <a:latin typeface="Montserrat Regular"/>
                <a:ea typeface="Montserrat Regular"/>
                <a:cs typeface="Montserrat Regular"/>
                <a:sym typeface="Montserrat Regular"/>
              </a:defRPr>
            </a:pPr>
            <a:r>
              <a:t>Palčivá témata, která hýbou aktuální (nejen) digitální scénou. Od digitálních nástrojů a aplikací, přes digitální bezpečnost, firemní kulturu, až po digital wellbeing a work-life balance.</a:t>
            </a:r>
          </a:p>
          <a:p>
            <a:pPr marL="0" indent="0">
              <a:lnSpc>
                <a:spcPct val="130000"/>
              </a:lnSpc>
              <a:spcBef>
                <a:spcPts val="0"/>
              </a:spcBef>
              <a:buSzTx/>
              <a:buFontTx/>
              <a:buNone/>
              <a:defRPr sz="2200">
                <a:latin typeface="Montserrat Regular"/>
                <a:ea typeface="Montserrat Regular"/>
                <a:cs typeface="Montserrat Regular"/>
                <a:sym typeface="Montserrat Regular"/>
              </a:defRPr>
            </a:pPr>
            <a:endParaRPr/>
          </a:p>
          <a:p>
            <a:pPr marL="0" indent="0">
              <a:lnSpc>
                <a:spcPct val="130000"/>
              </a:lnSpc>
              <a:spcBef>
                <a:spcPts val="0"/>
              </a:spcBef>
              <a:buSzTx/>
              <a:buFontTx/>
              <a:buNone/>
              <a:defRPr sz="2200"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t>Ochutnávkové webináře a workshopy</a:t>
            </a:r>
          </a:p>
          <a:p>
            <a:pPr marL="0" indent="0">
              <a:lnSpc>
                <a:spcPct val="130000"/>
              </a:lnSpc>
              <a:spcBef>
                <a:spcPts val="0"/>
              </a:spcBef>
              <a:buSzTx/>
              <a:buFontTx/>
              <a:buNone/>
              <a:defRPr sz="2200">
                <a:latin typeface="Montserrat Regular"/>
                <a:ea typeface="Montserrat Regular"/>
                <a:cs typeface="Montserrat Regular"/>
                <a:sym typeface="Montserrat Regular"/>
              </a:defRPr>
            </a:pPr>
            <a:r>
              <a:t>V Digiskills neustále chrlíme nové nápady. Občas je ale potřebujeme malinko uzemnit. Chceme vás pustit do naší kuchyně a namrknout pod pokličku našich nově vznikajících produktů.</a:t>
            </a:r>
          </a:p>
        </p:txBody>
      </p:sp>
      <p:grpSp>
        <p:nvGrpSpPr>
          <p:cNvPr id="1577" name="Seskupit"/>
          <p:cNvGrpSpPr/>
          <p:nvPr/>
        </p:nvGrpSpPr>
        <p:grpSpPr>
          <a:xfrm>
            <a:off x="12722751" y="3354246"/>
            <a:ext cx="10494604" cy="2114159"/>
            <a:chOff x="0" y="-63919"/>
            <a:chExt cx="10494603" cy="2114157"/>
          </a:xfrm>
        </p:grpSpPr>
        <p:sp>
          <p:nvSpPr>
            <p:cNvPr id="1568" name="Zaoblený obdélník"/>
            <p:cNvSpPr/>
            <p:nvPr/>
          </p:nvSpPr>
          <p:spPr>
            <a:xfrm>
              <a:off x="9" y="23"/>
              <a:ext cx="10494595" cy="2043071"/>
            </a:xfrm>
            <a:prstGeom prst="roundRect">
              <a:avLst>
                <a:gd name="adj" fmla="val 5879"/>
              </a:avLst>
            </a:prstGeom>
            <a:solidFill>
              <a:srgbClr val="FFFFFF"/>
            </a:solidFill>
            <a:ln w="12700" cap="flat">
              <a:noFill/>
              <a:miter lim="400000"/>
            </a:ln>
            <a:effectLst>
              <a:outerShdw blurRad="368300" dist="381000" dir="5400000" rotWithShape="0">
                <a:srgbClr val="000000">
                  <a:alpha val="9983"/>
                </a:srgbClr>
              </a:outerShdw>
            </a:effectLst>
          </p:spPr>
          <p:txBody>
            <a:bodyPr wrap="square" lIns="50800" tIns="50800" rIns="50800" bIns="5080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 baseline="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/>
            </a:p>
          </p:txBody>
        </p:sp>
        <p:sp>
          <p:nvSpPr>
            <p:cNvPr id="1569" name="Tvar"/>
            <p:cNvSpPr/>
            <p:nvPr/>
          </p:nvSpPr>
          <p:spPr>
            <a:xfrm>
              <a:off x="0" y="0"/>
              <a:ext cx="3876279" cy="2043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24" y="0"/>
                  </a:moveTo>
                  <a:cubicBezTo>
                    <a:pt x="724" y="0"/>
                    <a:pt x="543" y="1"/>
                    <a:pt x="422" y="97"/>
                  </a:cubicBezTo>
                  <a:cubicBezTo>
                    <a:pt x="249" y="216"/>
                    <a:pt x="114" y="473"/>
                    <a:pt x="51" y="801"/>
                  </a:cubicBezTo>
                  <a:cubicBezTo>
                    <a:pt x="1" y="1029"/>
                    <a:pt x="0" y="1373"/>
                    <a:pt x="0" y="1943"/>
                  </a:cubicBezTo>
                  <a:lnTo>
                    <a:pt x="0" y="19657"/>
                  </a:lnTo>
                  <a:cubicBezTo>
                    <a:pt x="0" y="20227"/>
                    <a:pt x="1" y="20571"/>
                    <a:pt x="51" y="20799"/>
                  </a:cubicBezTo>
                  <a:cubicBezTo>
                    <a:pt x="114" y="21127"/>
                    <a:pt x="249" y="21384"/>
                    <a:pt x="422" y="21503"/>
                  </a:cubicBezTo>
                  <a:cubicBezTo>
                    <a:pt x="543" y="21599"/>
                    <a:pt x="724" y="21600"/>
                    <a:pt x="1024" y="21600"/>
                  </a:cubicBezTo>
                  <a:lnTo>
                    <a:pt x="17206" y="21600"/>
                  </a:lnTo>
                  <a:lnTo>
                    <a:pt x="17803" y="16108"/>
                  </a:lnTo>
                  <a:cubicBezTo>
                    <a:pt x="17880" y="15323"/>
                    <a:pt x="18043" y="14744"/>
                    <a:pt x="18276" y="14362"/>
                  </a:cubicBezTo>
                  <a:cubicBezTo>
                    <a:pt x="18509" y="13981"/>
                    <a:pt x="18814" y="13796"/>
                    <a:pt x="19176" y="13796"/>
                  </a:cubicBezTo>
                  <a:lnTo>
                    <a:pt x="20952" y="13796"/>
                  </a:lnTo>
                  <a:lnTo>
                    <a:pt x="21600" y="7800"/>
                  </a:lnTo>
                  <a:lnTo>
                    <a:pt x="19773" y="7800"/>
                  </a:lnTo>
                  <a:lnTo>
                    <a:pt x="19773" y="7804"/>
                  </a:lnTo>
                  <a:cubicBezTo>
                    <a:pt x="19203" y="7804"/>
                    <a:pt x="18864" y="7263"/>
                    <a:pt x="18864" y="6180"/>
                  </a:cubicBezTo>
                  <a:cubicBezTo>
                    <a:pt x="18864" y="5937"/>
                    <a:pt x="18865" y="5736"/>
                    <a:pt x="18891" y="5492"/>
                  </a:cubicBezTo>
                  <a:lnTo>
                    <a:pt x="19481" y="0"/>
                  </a:lnTo>
                  <a:lnTo>
                    <a:pt x="1024" y="0"/>
                  </a:lnTo>
                  <a:close/>
                </a:path>
              </a:pathLst>
            </a:custGeom>
            <a:solidFill>
              <a:srgbClr val="D3EAFF"/>
            </a:solidFill>
            <a:ln w="12700" cap="flat">
              <a:noFill/>
              <a:miter lim="400000"/>
            </a:ln>
            <a:effectLst>
              <a:outerShdw blurRad="368300" dist="381000" dir="5400000" rotWithShape="0">
                <a:srgbClr val="000000">
                  <a:alpha val="9983"/>
                </a:srgbClr>
              </a:outerShdw>
            </a:effectLst>
          </p:spPr>
          <p:txBody>
            <a:bodyPr wrap="square" lIns="50800" tIns="50800" rIns="50800" bIns="5080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 baseline="0">
                  <a:solidFill>
                    <a:srgbClr val="D3EA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/>
            </a:p>
          </p:txBody>
        </p:sp>
        <p:sp>
          <p:nvSpPr>
            <p:cNvPr id="1570" name="WEBINÁŘE DIGISKILLS"/>
            <p:cNvSpPr/>
            <p:nvPr/>
          </p:nvSpPr>
          <p:spPr>
            <a:xfrm>
              <a:off x="269361" y="321221"/>
              <a:ext cx="1455255" cy="202597"/>
            </a:xfrm>
            <a:prstGeom prst="roundRect">
              <a:avLst>
                <a:gd name="adj" fmla="val 50000"/>
              </a:avLst>
            </a:prstGeom>
            <a:solidFill>
              <a:srgbClr val="B9E1FA"/>
            </a:solidFill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</a:ext>
            </a:extLst>
          </p:spPr>
          <p:txBody>
            <a:bodyPr wrap="square" lIns="0" tIns="0" rIns="0" bIns="0" numCol="1" anchor="ctr">
              <a:noAutofit/>
            </a:bodyPr>
            <a:lstStyle>
              <a:lvl1pPr algn="ctr" defTabSz="825500">
                <a:lnSpc>
                  <a:spcPct val="100000"/>
                </a:lnSpc>
                <a:defRPr sz="700" baseline="0">
                  <a:solidFill>
                    <a:srgbClr val="256096"/>
                  </a:solidFill>
                  <a:latin typeface="Montserrat Bold"/>
                  <a:ea typeface="Montserrat Bold"/>
                  <a:cs typeface="Montserrat Bold"/>
                  <a:sym typeface="Montserrat Bold"/>
                </a:defRPr>
              </a:lvl1pPr>
            </a:lstStyle>
            <a:p>
              <a:r>
                <a:t>WEBINÁŘE DIGISKILLS</a:t>
              </a:r>
            </a:p>
          </p:txBody>
        </p:sp>
        <p:sp>
          <p:nvSpPr>
            <p:cNvPr id="1571" name="DETAIL AKCE"/>
            <p:cNvSpPr/>
            <p:nvPr/>
          </p:nvSpPr>
          <p:spPr>
            <a:xfrm>
              <a:off x="4605194" y="1303487"/>
              <a:ext cx="1184944" cy="381001"/>
            </a:xfrm>
            <a:prstGeom prst="roundRect">
              <a:avLst>
                <a:gd name="adj" fmla="val 50000"/>
              </a:avLst>
            </a:prstGeom>
            <a:solidFill>
              <a:srgbClr val="F89801"/>
            </a:solidFill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</a:ext>
            </a:extLst>
          </p:spPr>
          <p:txBody>
            <a:bodyPr wrap="square" lIns="0" tIns="0" rIns="0" bIns="0" numCol="1" anchor="ctr">
              <a:noAutofit/>
            </a:bodyPr>
            <a:lstStyle>
              <a:lvl1pPr algn="ctr" defTabSz="825500">
                <a:lnSpc>
                  <a:spcPct val="100000"/>
                </a:lnSpc>
                <a:defRPr sz="900" baseline="0">
                  <a:solidFill>
                    <a:srgbClr val="FFFFFF"/>
                  </a:solidFill>
                  <a:latin typeface="Montserrat Bold"/>
                  <a:ea typeface="Montserrat Bold"/>
                  <a:cs typeface="Montserrat Bold"/>
                  <a:sym typeface="Montserrat Bold"/>
                </a:defRPr>
              </a:lvl1pPr>
            </a:lstStyle>
            <a:p>
              <a:r>
                <a:t>DETAIL AKCE</a:t>
              </a:r>
            </a:p>
          </p:txBody>
        </p:sp>
        <p:sp>
          <p:nvSpPr>
            <p:cNvPr id="1572" name="ZDARMA"/>
            <p:cNvSpPr txBox="1"/>
            <p:nvPr/>
          </p:nvSpPr>
          <p:spPr>
            <a:xfrm>
              <a:off x="6855359" y="1253979"/>
              <a:ext cx="891757" cy="3048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</a:ext>
            </a:extLst>
          </p:spPr>
          <p:txBody>
            <a:bodyPr wrap="none" lIns="50800" tIns="50800" rIns="50800" bIns="50800" numCol="1" anchor="ctr">
              <a:spAutoFit/>
            </a:bodyPr>
            <a:lstStyle>
              <a:lvl1pPr defTabSz="825500">
                <a:defRPr sz="1300" baseline="0">
                  <a:latin typeface="Montserrat Bold"/>
                  <a:ea typeface="Montserrat Bold"/>
                  <a:cs typeface="Montserrat Bold"/>
                  <a:sym typeface="Montserrat Bold"/>
                </a:defRPr>
              </a:lvl1pPr>
            </a:lstStyle>
            <a:p>
              <a:r>
                <a:t>ZDARMA</a:t>
              </a:r>
            </a:p>
          </p:txBody>
        </p:sp>
        <p:sp>
          <p:nvSpPr>
            <p:cNvPr id="1573" name="30. 8. 2024"/>
            <p:cNvSpPr txBox="1"/>
            <p:nvPr/>
          </p:nvSpPr>
          <p:spPr>
            <a:xfrm>
              <a:off x="6865449" y="1454004"/>
              <a:ext cx="528676" cy="2032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</a:ext>
            </a:extLst>
          </p:spPr>
          <p:txBody>
            <a:bodyPr wrap="none" lIns="50800" tIns="50800" rIns="50800" bIns="50800" numCol="1" anchor="ctr">
              <a:spAutoFit/>
            </a:bodyPr>
            <a:lstStyle>
              <a:lvl1pPr defTabSz="825500">
                <a:defRPr sz="600" baseline="0">
                  <a:latin typeface="+mn-lt"/>
                  <a:ea typeface="+mn-ea"/>
                  <a:cs typeface="+mn-cs"/>
                  <a:sym typeface="Montserrat SemiBold"/>
                </a:defRPr>
              </a:lvl1pPr>
            </a:lstStyle>
            <a:p>
              <a:r>
                <a:t>30. 8. 2024</a:t>
              </a:r>
            </a:p>
          </p:txBody>
        </p:sp>
        <p:sp>
          <p:nvSpPr>
            <p:cNvPr id="1574" name="Digitipy live s Honzou Dolejšem"/>
            <p:cNvSpPr txBox="1"/>
            <p:nvPr/>
          </p:nvSpPr>
          <p:spPr>
            <a:xfrm>
              <a:off x="4493159" y="358628"/>
              <a:ext cx="3479700" cy="3429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</a:ext>
            </a:extLst>
          </p:spPr>
          <p:txBody>
            <a:bodyPr wrap="none" lIns="50800" tIns="50800" rIns="50800" bIns="50800" numCol="1" anchor="ctr">
              <a:spAutoFit/>
            </a:bodyPr>
            <a:lstStyle>
              <a:lvl1pPr defTabSz="825500">
                <a:defRPr sz="1600" i="1" baseline="0">
                  <a:latin typeface="Montserrat Bold"/>
                  <a:ea typeface="Montserrat Bold"/>
                  <a:cs typeface="Montserrat Bold"/>
                  <a:sym typeface="Montserrat Bold"/>
                </a:defRPr>
              </a:lvl1pPr>
            </a:lstStyle>
            <a:p>
              <a:r>
                <a:t>Digitipy live s Honzou Dolejšem</a:t>
              </a:r>
            </a:p>
          </p:txBody>
        </p:sp>
        <p:sp>
          <p:nvSpPr>
            <p:cNvPr id="1575" name="Chce zlepšit svou digitální gramotnost a získat praktické rady pro efektivnější…"/>
            <p:cNvSpPr txBox="1"/>
            <p:nvPr/>
          </p:nvSpPr>
          <p:spPr>
            <a:xfrm>
              <a:off x="4493159" y="699332"/>
              <a:ext cx="5489259" cy="51054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</a:ext>
            </a:extLst>
          </p:spPr>
          <p:txBody>
            <a:bodyPr wrap="none" lIns="50800" tIns="50800" rIns="50800" bIns="50800" numCol="1" anchor="ctr">
              <a:spAutoFit/>
            </a:bodyPr>
            <a:lstStyle/>
            <a:p>
              <a:pPr defTabSz="825500">
                <a:defRPr sz="1100" baseline="0"/>
              </a:pPr>
              <a:r>
                <a:t>Chce zlepšit svou digitální gramotnost a získat praktické rady pro efektivnější</a:t>
              </a:r>
            </a:p>
            <a:p>
              <a:pPr defTabSz="825500">
                <a:defRPr sz="1100" baseline="0"/>
              </a:pPr>
              <a:r>
                <a:t>využívání technologií ve svém každodenním životě?</a:t>
              </a:r>
            </a:p>
          </p:txBody>
        </p:sp>
        <p:pic>
          <p:nvPicPr>
            <p:cNvPr id="1576" name="IG_LI_Digitipy live  s Honzou Dolejšem.png" descr="IG_LI_Digitipy live  s Honzou Dolejšem.png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881060" y="-63920"/>
              <a:ext cx="2114158" cy="2114159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</p:grpSp>
      <p:grpSp>
        <p:nvGrpSpPr>
          <p:cNvPr id="1587" name="Seskupit"/>
          <p:cNvGrpSpPr/>
          <p:nvPr/>
        </p:nvGrpSpPr>
        <p:grpSpPr>
          <a:xfrm>
            <a:off x="12722751" y="5791028"/>
            <a:ext cx="10494604" cy="2052807"/>
            <a:chOff x="0" y="0"/>
            <a:chExt cx="10494603" cy="2052805"/>
          </a:xfrm>
        </p:grpSpPr>
        <p:sp>
          <p:nvSpPr>
            <p:cNvPr id="1578" name="Zaoblený obdélník"/>
            <p:cNvSpPr/>
            <p:nvPr/>
          </p:nvSpPr>
          <p:spPr>
            <a:xfrm>
              <a:off x="9" y="23"/>
              <a:ext cx="10494595" cy="2043071"/>
            </a:xfrm>
            <a:prstGeom prst="roundRect">
              <a:avLst>
                <a:gd name="adj" fmla="val 5879"/>
              </a:avLst>
            </a:prstGeom>
            <a:solidFill>
              <a:srgbClr val="FFFFFF"/>
            </a:solidFill>
            <a:ln w="12700" cap="flat">
              <a:noFill/>
              <a:miter lim="400000"/>
            </a:ln>
            <a:effectLst>
              <a:outerShdw blurRad="368300" dist="381000" dir="5400000" rotWithShape="0">
                <a:srgbClr val="000000">
                  <a:alpha val="9983"/>
                </a:srgbClr>
              </a:outerShdw>
            </a:effectLst>
          </p:spPr>
          <p:txBody>
            <a:bodyPr wrap="square" lIns="50800" tIns="50800" rIns="50800" bIns="5080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 baseline="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/>
            </a:p>
          </p:txBody>
        </p:sp>
        <p:sp>
          <p:nvSpPr>
            <p:cNvPr id="1579" name="Tvar"/>
            <p:cNvSpPr/>
            <p:nvPr/>
          </p:nvSpPr>
          <p:spPr>
            <a:xfrm>
              <a:off x="0" y="0"/>
              <a:ext cx="3876279" cy="2043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24" y="0"/>
                  </a:moveTo>
                  <a:cubicBezTo>
                    <a:pt x="724" y="0"/>
                    <a:pt x="543" y="1"/>
                    <a:pt x="422" y="97"/>
                  </a:cubicBezTo>
                  <a:cubicBezTo>
                    <a:pt x="249" y="216"/>
                    <a:pt x="114" y="473"/>
                    <a:pt x="51" y="801"/>
                  </a:cubicBezTo>
                  <a:cubicBezTo>
                    <a:pt x="1" y="1029"/>
                    <a:pt x="0" y="1373"/>
                    <a:pt x="0" y="1943"/>
                  </a:cubicBezTo>
                  <a:lnTo>
                    <a:pt x="0" y="19657"/>
                  </a:lnTo>
                  <a:cubicBezTo>
                    <a:pt x="0" y="20227"/>
                    <a:pt x="1" y="20571"/>
                    <a:pt x="51" y="20799"/>
                  </a:cubicBezTo>
                  <a:cubicBezTo>
                    <a:pt x="114" y="21127"/>
                    <a:pt x="249" y="21384"/>
                    <a:pt x="422" y="21503"/>
                  </a:cubicBezTo>
                  <a:cubicBezTo>
                    <a:pt x="543" y="21599"/>
                    <a:pt x="724" y="21600"/>
                    <a:pt x="1024" y="21600"/>
                  </a:cubicBezTo>
                  <a:lnTo>
                    <a:pt x="17206" y="21600"/>
                  </a:lnTo>
                  <a:lnTo>
                    <a:pt x="17803" y="16108"/>
                  </a:lnTo>
                  <a:cubicBezTo>
                    <a:pt x="17880" y="15323"/>
                    <a:pt x="18043" y="14744"/>
                    <a:pt x="18276" y="14362"/>
                  </a:cubicBezTo>
                  <a:cubicBezTo>
                    <a:pt x="18509" y="13981"/>
                    <a:pt x="18814" y="13796"/>
                    <a:pt x="19176" y="13796"/>
                  </a:cubicBezTo>
                  <a:lnTo>
                    <a:pt x="20952" y="13796"/>
                  </a:lnTo>
                  <a:lnTo>
                    <a:pt x="21600" y="7800"/>
                  </a:lnTo>
                  <a:lnTo>
                    <a:pt x="19773" y="7800"/>
                  </a:lnTo>
                  <a:lnTo>
                    <a:pt x="19773" y="7804"/>
                  </a:lnTo>
                  <a:cubicBezTo>
                    <a:pt x="19203" y="7804"/>
                    <a:pt x="18864" y="7263"/>
                    <a:pt x="18864" y="6180"/>
                  </a:cubicBezTo>
                  <a:cubicBezTo>
                    <a:pt x="18864" y="5937"/>
                    <a:pt x="18865" y="5736"/>
                    <a:pt x="18891" y="5492"/>
                  </a:cubicBezTo>
                  <a:lnTo>
                    <a:pt x="19481" y="0"/>
                  </a:lnTo>
                  <a:lnTo>
                    <a:pt x="1024" y="0"/>
                  </a:lnTo>
                  <a:close/>
                </a:path>
              </a:pathLst>
            </a:custGeom>
            <a:solidFill>
              <a:srgbClr val="FF7575">
                <a:alpha val="69736"/>
              </a:srgbClr>
            </a:solidFill>
            <a:ln w="12700" cap="flat">
              <a:noFill/>
              <a:miter lim="400000"/>
            </a:ln>
            <a:effectLst>
              <a:outerShdw blurRad="368300" dist="381000" dir="5400000" rotWithShape="0">
                <a:srgbClr val="000000">
                  <a:alpha val="9983"/>
                </a:srgbClr>
              </a:outerShdw>
            </a:effectLst>
          </p:spPr>
          <p:txBody>
            <a:bodyPr wrap="square" lIns="50800" tIns="50800" rIns="50800" bIns="5080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 baseline="0">
                  <a:solidFill>
                    <a:srgbClr val="FF7575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/>
            </a:p>
          </p:txBody>
        </p:sp>
        <p:sp>
          <p:nvSpPr>
            <p:cNvPr id="1580" name="WEBINÁŘE DIGISKILLS"/>
            <p:cNvSpPr/>
            <p:nvPr/>
          </p:nvSpPr>
          <p:spPr>
            <a:xfrm>
              <a:off x="269361" y="321221"/>
              <a:ext cx="1455255" cy="202597"/>
            </a:xfrm>
            <a:prstGeom prst="roundRect">
              <a:avLst>
                <a:gd name="adj" fmla="val 50000"/>
              </a:avLst>
            </a:prstGeom>
            <a:solidFill>
              <a:srgbClr val="FF7575"/>
            </a:solidFill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</a:ext>
            </a:extLst>
          </p:spPr>
          <p:txBody>
            <a:bodyPr wrap="square" lIns="0" tIns="0" rIns="0" bIns="0" numCol="1" anchor="ctr">
              <a:noAutofit/>
            </a:bodyPr>
            <a:lstStyle>
              <a:lvl1pPr algn="ctr" defTabSz="825500">
                <a:lnSpc>
                  <a:spcPct val="100000"/>
                </a:lnSpc>
                <a:defRPr sz="700" baseline="0">
                  <a:solidFill>
                    <a:srgbClr val="7A3D40"/>
                  </a:solidFill>
                  <a:latin typeface="Montserrat Bold"/>
                  <a:ea typeface="Montserrat Bold"/>
                  <a:cs typeface="Montserrat Bold"/>
                  <a:sym typeface="Montserrat Bold"/>
                </a:defRPr>
              </a:lvl1pPr>
            </a:lstStyle>
            <a:p>
              <a:r>
                <a:t>WEBINÁŘE DIGISKILLS</a:t>
              </a:r>
            </a:p>
          </p:txBody>
        </p:sp>
        <p:sp>
          <p:nvSpPr>
            <p:cNvPr id="1581" name="DETAIL AKCE"/>
            <p:cNvSpPr/>
            <p:nvPr/>
          </p:nvSpPr>
          <p:spPr>
            <a:xfrm>
              <a:off x="4605194" y="1303487"/>
              <a:ext cx="1184944" cy="381001"/>
            </a:xfrm>
            <a:prstGeom prst="roundRect">
              <a:avLst>
                <a:gd name="adj" fmla="val 50000"/>
              </a:avLst>
            </a:prstGeom>
            <a:solidFill>
              <a:srgbClr val="F89801"/>
            </a:solidFill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</a:ext>
            </a:extLst>
          </p:spPr>
          <p:txBody>
            <a:bodyPr wrap="square" lIns="0" tIns="0" rIns="0" bIns="0" numCol="1" anchor="ctr">
              <a:noAutofit/>
            </a:bodyPr>
            <a:lstStyle>
              <a:lvl1pPr algn="ctr" defTabSz="825500">
                <a:lnSpc>
                  <a:spcPct val="100000"/>
                </a:lnSpc>
                <a:defRPr sz="900" baseline="0">
                  <a:solidFill>
                    <a:srgbClr val="FFFFFF"/>
                  </a:solidFill>
                  <a:latin typeface="Montserrat Bold"/>
                  <a:ea typeface="Montserrat Bold"/>
                  <a:cs typeface="Montserrat Bold"/>
                  <a:sym typeface="Montserrat Bold"/>
                </a:defRPr>
              </a:lvl1pPr>
            </a:lstStyle>
            <a:p>
              <a:r>
                <a:t>DETAIL AKCE</a:t>
              </a:r>
            </a:p>
          </p:txBody>
        </p:sp>
        <p:sp>
          <p:nvSpPr>
            <p:cNvPr id="1582" name="ZDARMA"/>
            <p:cNvSpPr txBox="1"/>
            <p:nvPr/>
          </p:nvSpPr>
          <p:spPr>
            <a:xfrm>
              <a:off x="6855359" y="1253979"/>
              <a:ext cx="891757" cy="3048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</a:ext>
            </a:extLst>
          </p:spPr>
          <p:txBody>
            <a:bodyPr wrap="none" lIns="50800" tIns="50800" rIns="50800" bIns="50800" numCol="1" anchor="ctr">
              <a:spAutoFit/>
            </a:bodyPr>
            <a:lstStyle>
              <a:lvl1pPr defTabSz="825500">
                <a:defRPr sz="1300" baseline="0">
                  <a:latin typeface="Montserrat Bold"/>
                  <a:ea typeface="Montserrat Bold"/>
                  <a:cs typeface="Montserrat Bold"/>
                  <a:sym typeface="Montserrat Bold"/>
                </a:defRPr>
              </a:lvl1pPr>
            </a:lstStyle>
            <a:p>
              <a:r>
                <a:t>ZDARMA</a:t>
              </a:r>
            </a:p>
          </p:txBody>
        </p:sp>
        <p:sp>
          <p:nvSpPr>
            <p:cNvPr id="1583" name="30. 7. 2024"/>
            <p:cNvSpPr txBox="1"/>
            <p:nvPr/>
          </p:nvSpPr>
          <p:spPr>
            <a:xfrm>
              <a:off x="6865449" y="1454004"/>
              <a:ext cx="520751" cy="2032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</a:ext>
            </a:extLst>
          </p:spPr>
          <p:txBody>
            <a:bodyPr wrap="none" lIns="50800" tIns="50800" rIns="50800" bIns="50800" numCol="1" anchor="ctr">
              <a:spAutoFit/>
            </a:bodyPr>
            <a:lstStyle>
              <a:lvl1pPr defTabSz="825500">
                <a:defRPr sz="600" baseline="0">
                  <a:latin typeface="+mn-lt"/>
                  <a:ea typeface="+mn-ea"/>
                  <a:cs typeface="+mn-cs"/>
                  <a:sym typeface="Montserrat SemiBold"/>
                </a:defRPr>
              </a:lvl1pPr>
            </a:lstStyle>
            <a:p>
              <a:r>
                <a:t>30. 7. 2024</a:t>
              </a:r>
            </a:p>
          </p:txBody>
        </p:sp>
        <p:sp>
          <p:nvSpPr>
            <p:cNvPr id="1584" name="Digitipy pro nedisciplinované chaotiky"/>
            <p:cNvSpPr txBox="1"/>
            <p:nvPr/>
          </p:nvSpPr>
          <p:spPr>
            <a:xfrm>
              <a:off x="4493159" y="358628"/>
              <a:ext cx="4236823" cy="3429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</a:ext>
            </a:extLst>
          </p:spPr>
          <p:txBody>
            <a:bodyPr wrap="none" lIns="50800" tIns="50800" rIns="50800" bIns="50800" numCol="1" anchor="ctr">
              <a:spAutoFit/>
            </a:bodyPr>
            <a:lstStyle>
              <a:lvl1pPr defTabSz="825500">
                <a:defRPr sz="1600" i="1" baseline="0">
                  <a:latin typeface="Montserrat Bold"/>
                  <a:ea typeface="Montserrat Bold"/>
                  <a:cs typeface="Montserrat Bold"/>
                  <a:sym typeface="Montserrat Bold"/>
                </a:defRPr>
              </a:lvl1pPr>
            </a:lstStyle>
            <a:p>
              <a:r>
                <a:t>Digitipy pro nedisciplinované chaotiky</a:t>
              </a:r>
            </a:p>
          </p:txBody>
        </p:sp>
        <p:sp>
          <p:nvSpPr>
            <p:cNvPr id="1585" name="Eva Jokes – chaotik první třídy, vám ukáže tipy z metod time managementu."/>
            <p:cNvSpPr txBox="1"/>
            <p:nvPr/>
          </p:nvSpPr>
          <p:spPr>
            <a:xfrm>
              <a:off x="4493159" y="814902"/>
              <a:ext cx="5432401" cy="2794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</a:ext>
            </a:extLst>
          </p:spPr>
          <p:txBody>
            <a:bodyPr wrap="none" lIns="50800" tIns="50800" rIns="50800" bIns="50800" numCol="1" anchor="ctr">
              <a:spAutoFit/>
            </a:bodyPr>
            <a:lstStyle>
              <a:lvl1pPr defTabSz="825500">
                <a:defRPr sz="1100" baseline="0"/>
              </a:lvl1pPr>
            </a:lstStyle>
            <a:p>
              <a:r>
                <a:t>Eva Jokes – chaotik první třídy, vám ukáže tipy z metod time managementu.</a:t>
              </a:r>
            </a:p>
          </p:txBody>
        </p:sp>
        <p:pic>
          <p:nvPicPr>
            <p:cNvPr id="1586" name="IG_LI_Digitipy  pro nedisciplinované chaotiky.png" descr="IG_LI_Digitipy  pro nedisciplinované chaotiky.png"/>
            <p:cNvPicPr>
              <a:picLocks noChangeAspect="1"/>
            </p:cNvPicPr>
            <p:nvPr/>
          </p:nvPicPr>
          <p:blipFill>
            <a:blip r:embed="rId4"/>
            <a:srcRect l="29265" t="33450" b="4185"/>
            <a:stretch>
              <a:fillRect/>
            </a:stretch>
          </p:blipFill>
          <p:spPr>
            <a:xfrm>
              <a:off x="1190216" y="268556"/>
              <a:ext cx="2023715" cy="1784250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</p:grpSp>
      <p:grpSp>
        <p:nvGrpSpPr>
          <p:cNvPr id="1597" name="Seskupit"/>
          <p:cNvGrpSpPr/>
          <p:nvPr/>
        </p:nvGrpSpPr>
        <p:grpSpPr>
          <a:xfrm>
            <a:off x="12722751" y="8100428"/>
            <a:ext cx="10494604" cy="2043114"/>
            <a:chOff x="0" y="0"/>
            <a:chExt cx="10494603" cy="2043112"/>
          </a:xfrm>
        </p:grpSpPr>
        <p:sp>
          <p:nvSpPr>
            <p:cNvPr id="1588" name="Zaoblený obdélník"/>
            <p:cNvSpPr/>
            <p:nvPr/>
          </p:nvSpPr>
          <p:spPr>
            <a:xfrm>
              <a:off x="9" y="23"/>
              <a:ext cx="10494595" cy="2043071"/>
            </a:xfrm>
            <a:prstGeom prst="roundRect">
              <a:avLst>
                <a:gd name="adj" fmla="val 5879"/>
              </a:avLst>
            </a:prstGeom>
            <a:solidFill>
              <a:srgbClr val="FFFFFF"/>
            </a:solidFill>
            <a:ln w="12700" cap="flat">
              <a:noFill/>
              <a:miter lim="400000"/>
            </a:ln>
            <a:effectLst>
              <a:outerShdw blurRad="368300" dist="381000" dir="5400000" rotWithShape="0">
                <a:srgbClr val="000000">
                  <a:alpha val="9983"/>
                </a:srgbClr>
              </a:outerShdw>
            </a:effectLst>
          </p:spPr>
          <p:txBody>
            <a:bodyPr wrap="square" lIns="50800" tIns="50800" rIns="50800" bIns="5080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 baseline="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/>
            </a:p>
          </p:txBody>
        </p:sp>
        <p:sp>
          <p:nvSpPr>
            <p:cNvPr id="1589" name="Tvar"/>
            <p:cNvSpPr/>
            <p:nvPr/>
          </p:nvSpPr>
          <p:spPr>
            <a:xfrm>
              <a:off x="0" y="0"/>
              <a:ext cx="3876279" cy="2043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24" y="0"/>
                  </a:moveTo>
                  <a:cubicBezTo>
                    <a:pt x="724" y="0"/>
                    <a:pt x="543" y="1"/>
                    <a:pt x="422" y="97"/>
                  </a:cubicBezTo>
                  <a:cubicBezTo>
                    <a:pt x="249" y="216"/>
                    <a:pt x="114" y="473"/>
                    <a:pt x="51" y="801"/>
                  </a:cubicBezTo>
                  <a:cubicBezTo>
                    <a:pt x="1" y="1029"/>
                    <a:pt x="0" y="1373"/>
                    <a:pt x="0" y="1943"/>
                  </a:cubicBezTo>
                  <a:lnTo>
                    <a:pt x="0" y="19657"/>
                  </a:lnTo>
                  <a:cubicBezTo>
                    <a:pt x="0" y="20227"/>
                    <a:pt x="1" y="20571"/>
                    <a:pt x="51" y="20799"/>
                  </a:cubicBezTo>
                  <a:cubicBezTo>
                    <a:pt x="114" y="21127"/>
                    <a:pt x="249" y="21384"/>
                    <a:pt x="422" y="21503"/>
                  </a:cubicBezTo>
                  <a:cubicBezTo>
                    <a:pt x="543" y="21599"/>
                    <a:pt x="724" y="21600"/>
                    <a:pt x="1024" y="21600"/>
                  </a:cubicBezTo>
                  <a:lnTo>
                    <a:pt x="17206" y="21600"/>
                  </a:lnTo>
                  <a:lnTo>
                    <a:pt x="17803" y="16108"/>
                  </a:lnTo>
                  <a:cubicBezTo>
                    <a:pt x="17880" y="15323"/>
                    <a:pt x="18043" y="14744"/>
                    <a:pt x="18276" y="14362"/>
                  </a:cubicBezTo>
                  <a:cubicBezTo>
                    <a:pt x="18509" y="13981"/>
                    <a:pt x="18814" y="13796"/>
                    <a:pt x="19176" y="13796"/>
                  </a:cubicBezTo>
                  <a:lnTo>
                    <a:pt x="20952" y="13796"/>
                  </a:lnTo>
                  <a:lnTo>
                    <a:pt x="21600" y="7800"/>
                  </a:lnTo>
                  <a:lnTo>
                    <a:pt x="19773" y="7800"/>
                  </a:lnTo>
                  <a:lnTo>
                    <a:pt x="19773" y="7804"/>
                  </a:lnTo>
                  <a:cubicBezTo>
                    <a:pt x="19203" y="7804"/>
                    <a:pt x="18864" y="7263"/>
                    <a:pt x="18864" y="6180"/>
                  </a:cubicBezTo>
                  <a:cubicBezTo>
                    <a:pt x="18864" y="5937"/>
                    <a:pt x="18865" y="5736"/>
                    <a:pt x="18891" y="5492"/>
                  </a:cubicBezTo>
                  <a:lnTo>
                    <a:pt x="19481" y="0"/>
                  </a:lnTo>
                  <a:lnTo>
                    <a:pt x="1024" y="0"/>
                  </a:lnTo>
                  <a:close/>
                </a:path>
              </a:pathLst>
            </a:custGeom>
            <a:solidFill>
              <a:srgbClr val="A0FBE4">
                <a:alpha val="45458"/>
              </a:srgbClr>
            </a:solidFill>
            <a:ln w="12700" cap="flat">
              <a:noFill/>
              <a:miter lim="400000"/>
            </a:ln>
            <a:effectLst>
              <a:outerShdw blurRad="368300" dist="381000" dir="5400000" rotWithShape="0">
                <a:srgbClr val="000000">
                  <a:alpha val="9983"/>
                </a:srgbClr>
              </a:outerShdw>
            </a:effectLst>
          </p:spPr>
          <p:txBody>
            <a:bodyPr wrap="square" lIns="50800" tIns="50800" rIns="50800" bIns="5080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 baseline="0">
                  <a:solidFill>
                    <a:srgbClr val="D3EA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/>
            </a:p>
          </p:txBody>
        </p:sp>
        <p:sp>
          <p:nvSpPr>
            <p:cNvPr id="1590" name="WEBINÁŘE DIGISKILLS"/>
            <p:cNvSpPr/>
            <p:nvPr/>
          </p:nvSpPr>
          <p:spPr>
            <a:xfrm>
              <a:off x="269361" y="321221"/>
              <a:ext cx="1455255" cy="202597"/>
            </a:xfrm>
            <a:prstGeom prst="roundRect">
              <a:avLst>
                <a:gd name="adj" fmla="val 50000"/>
              </a:avLst>
            </a:prstGeom>
            <a:solidFill>
              <a:srgbClr val="6BE0C3"/>
            </a:solidFill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</a:ext>
            </a:extLst>
          </p:spPr>
          <p:txBody>
            <a:bodyPr wrap="square" lIns="0" tIns="0" rIns="0" bIns="0" numCol="1" anchor="ctr">
              <a:noAutofit/>
            </a:bodyPr>
            <a:lstStyle>
              <a:lvl1pPr algn="ctr" defTabSz="825500">
                <a:lnSpc>
                  <a:spcPct val="100000"/>
                </a:lnSpc>
                <a:defRPr sz="700" baseline="0">
                  <a:solidFill>
                    <a:srgbClr val="3D8171"/>
                  </a:solidFill>
                  <a:latin typeface="Montserrat Bold"/>
                  <a:ea typeface="Montserrat Bold"/>
                  <a:cs typeface="Montserrat Bold"/>
                  <a:sym typeface="Montserrat Bold"/>
                </a:defRPr>
              </a:lvl1pPr>
            </a:lstStyle>
            <a:p>
              <a:r>
                <a:t>WEBINÁŘE DIGISKILLS</a:t>
              </a:r>
            </a:p>
          </p:txBody>
        </p:sp>
        <p:sp>
          <p:nvSpPr>
            <p:cNvPr id="1591" name="DETAIL AKCE"/>
            <p:cNvSpPr/>
            <p:nvPr/>
          </p:nvSpPr>
          <p:spPr>
            <a:xfrm>
              <a:off x="4605194" y="1303487"/>
              <a:ext cx="1184944" cy="381001"/>
            </a:xfrm>
            <a:prstGeom prst="roundRect">
              <a:avLst>
                <a:gd name="adj" fmla="val 50000"/>
              </a:avLst>
            </a:prstGeom>
            <a:solidFill>
              <a:srgbClr val="F89801"/>
            </a:solidFill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</a:ext>
            </a:extLst>
          </p:spPr>
          <p:txBody>
            <a:bodyPr wrap="square" lIns="0" tIns="0" rIns="0" bIns="0" numCol="1" anchor="ctr">
              <a:noAutofit/>
            </a:bodyPr>
            <a:lstStyle>
              <a:lvl1pPr algn="ctr" defTabSz="825500">
                <a:lnSpc>
                  <a:spcPct val="100000"/>
                </a:lnSpc>
                <a:defRPr sz="900" baseline="0">
                  <a:solidFill>
                    <a:srgbClr val="FFFFFF"/>
                  </a:solidFill>
                  <a:latin typeface="Montserrat Bold"/>
                  <a:ea typeface="Montserrat Bold"/>
                  <a:cs typeface="Montserrat Bold"/>
                  <a:sym typeface="Montserrat Bold"/>
                </a:defRPr>
              </a:lvl1pPr>
            </a:lstStyle>
            <a:p>
              <a:r>
                <a:t>DETAIL AKCE</a:t>
              </a:r>
            </a:p>
          </p:txBody>
        </p:sp>
        <p:sp>
          <p:nvSpPr>
            <p:cNvPr id="1592" name="ZDARMA"/>
            <p:cNvSpPr txBox="1"/>
            <p:nvPr/>
          </p:nvSpPr>
          <p:spPr>
            <a:xfrm>
              <a:off x="6855359" y="1253979"/>
              <a:ext cx="891757" cy="3048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</a:ext>
            </a:extLst>
          </p:spPr>
          <p:txBody>
            <a:bodyPr wrap="none" lIns="50800" tIns="50800" rIns="50800" bIns="50800" numCol="1" anchor="ctr">
              <a:spAutoFit/>
            </a:bodyPr>
            <a:lstStyle>
              <a:lvl1pPr defTabSz="825500">
                <a:defRPr sz="1300" baseline="0">
                  <a:latin typeface="Montserrat Bold"/>
                  <a:ea typeface="Montserrat Bold"/>
                  <a:cs typeface="Montserrat Bold"/>
                  <a:sym typeface="Montserrat Bold"/>
                </a:defRPr>
              </a:lvl1pPr>
            </a:lstStyle>
            <a:p>
              <a:r>
                <a:t>ZDARMA</a:t>
              </a:r>
            </a:p>
          </p:txBody>
        </p:sp>
        <p:sp>
          <p:nvSpPr>
            <p:cNvPr id="1593" name="29. 5. 2024"/>
            <p:cNvSpPr txBox="1"/>
            <p:nvPr/>
          </p:nvSpPr>
          <p:spPr>
            <a:xfrm>
              <a:off x="6865449" y="1454004"/>
              <a:ext cx="519227" cy="2032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</a:ext>
            </a:extLst>
          </p:spPr>
          <p:txBody>
            <a:bodyPr wrap="none" lIns="50800" tIns="50800" rIns="50800" bIns="50800" numCol="1" anchor="ctr">
              <a:spAutoFit/>
            </a:bodyPr>
            <a:lstStyle>
              <a:lvl1pPr defTabSz="825500">
                <a:defRPr sz="600" baseline="0">
                  <a:latin typeface="+mn-lt"/>
                  <a:ea typeface="+mn-ea"/>
                  <a:cs typeface="+mn-cs"/>
                  <a:sym typeface="Montserrat SemiBold"/>
                </a:defRPr>
              </a:lvl1pPr>
            </a:lstStyle>
            <a:p>
              <a:r>
                <a:t>29. 5. 2024</a:t>
              </a:r>
            </a:p>
          </p:txBody>
        </p:sp>
        <p:sp>
          <p:nvSpPr>
            <p:cNvPr id="1594" name="Firemní kultura v rytmu technologií a změn"/>
            <p:cNvSpPr txBox="1"/>
            <p:nvPr/>
          </p:nvSpPr>
          <p:spPr>
            <a:xfrm>
              <a:off x="4493159" y="358628"/>
              <a:ext cx="4783431" cy="3429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</a:ext>
            </a:extLst>
          </p:spPr>
          <p:txBody>
            <a:bodyPr wrap="none" lIns="50800" tIns="50800" rIns="50800" bIns="50800" numCol="1" anchor="ctr">
              <a:spAutoFit/>
            </a:bodyPr>
            <a:lstStyle>
              <a:lvl1pPr defTabSz="825500">
                <a:defRPr sz="1600" i="1" baseline="0">
                  <a:latin typeface="Montserrat Bold"/>
                  <a:ea typeface="Montserrat Bold"/>
                  <a:cs typeface="Montserrat Bold"/>
                  <a:sym typeface="Montserrat Bold"/>
                </a:defRPr>
              </a:lvl1pPr>
            </a:lstStyle>
            <a:p>
              <a:r>
                <a:t>Firemní kultura v rytmu technologií a změn</a:t>
              </a:r>
            </a:p>
          </p:txBody>
        </p:sp>
        <p:sp>
          <p:nvSpPr>
            <p:cNvPr id="1595" name="Chcete implementovat nové technologie a dosáhnout změny u vás ve firmě?"/>
            <p:cNvSpPr txBox="1"/>
            <p:nvPr/>
          </p:nvSpPr>
          <p:spPr>
            <a:xfrm>
              <a:off x="4493159" y="814902"/>
              <a:ext cx="5481296" cy="279401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</a:ext>
            </a:extLst>
          </p:spPr>
          <p:txBody>
            <a:bodyPr wrap="none" lIns="50800" tIns="50800" rIns="50800" bIns="50800" numCol="1" anchor="ctr">
              <a:spAutoFit/>
            </a:bodyPr>
            <a:lstStyle>
              <a:lvl1pPr defTabSz="825500">
                <a:defRPr sz="1100" baseline="0"/>
              </a:lvl1pPr>
            </a:lstStyle>
            <a:p>
              <a:r>
                <a:t>Chcete implementovat nové technologie a dosáhnout změny u vás ve firmě?</a:t>
              </a:r>
            </a:p>
          </p:txBody>
        </p:sp>
        <p:pic>
          <p:nvPicPr>
            <p:cNvPr id="1596" name="radim.png" descr="radim.png"/>
            <p:cNvPicPr>
              <a:picLocks noChangeAspect="1"/>
            </p:cNvPicPr>
            <p:nvPr/>
          </p:nvPicPr>
          <p:blipFill>
            <a:blip r:embed="rId5"/>
            <a:srcRect l="15968" r="21197" b="5707"/>
            <a:stretch>
              <a:fillRect/>
            </a:stretch>
          </p:blipFill>
          <p:spPr>
            <a:xfrm>
              <a:off x="1062196" y="106775"/>
              <a:ext cx="2290354" cy="1933331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</p:grpSp>
      <p:sp>
        <p:nvSpPr>
          <p:cNvPr id="1598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2001499" y="13080999"/>
            <a:ext cx="368505" cy="374600"/>
          </a:xfrm>
          <a:prstGeom prst="rect">
            <a:avLst/>
          </a:prstGeom>
        </p:spPr>
        <p:txBody>
          <a:bodyPr lIns="50800" tIns="50800" rIns="50800" bIns="50800" anchor="b"/>
          <a:lstStyle>
            <a:lvl1pPr algn="ctr" defTabSz="584200">
              <a:buClr>
                <a:srgbClr val="000000"/>
              </a:buClr>
              <a:defRPr sz="1800" b="0">
                <a:solidFill>
                  <a:srgbClr val="000000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Tabulk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Motivujeme ke změnám!"/>
          <p:cNvSpPr txBox="1">
            <a:spLocks noGrp="1"/>
          </p:cNvSpPr>
          <p:nvPr>
            <p:ph type="body" sz="quarter" idx="21"/>
          </p:nvPr>
        </p:nvSpPr>
        <p:spPr>
          <a:xfrm>
            <a:off x="1371548" y="1522656"/>
            <a:ext cx="21640905" cy="1092201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/>
          <a:p>
            <a:pPr marL="0" indent="0" algn="ctr" defTabSz="825500">
              <a:lnSpc>
                <a:spcPct val="15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6400" i="1"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t>Motivujeme ke </a:t>
            </a:r>
            <a:r>
              <a:rPr>
                <a:solidFill>
                  <a:srgbClr val="FF7575"/>
                </a:solidFill>
              </a:rPr>
              <a:t>změnám</a:t>
            </a:r>
            <a:r>
              <a:t>!</a:t>
            </a:r>
          </a:p>
        </p:txBody>
      </p:sp>
      <p:sp>
        <p:nvSpPr>
          <p:cNvPr id="80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2001499" y="13080999"/>
            <a:ext cx="368505" cy="374600"/>
          </a:xfrm>
          <a:prstGeom prst="rect">
            <a:avLst/>
          </a:prstGeom>
        </p:spPr>
        <p:txBody>
          <a:bodyPr lIns="50800" tIns="50800" rIns="50800" bIns="50800" anchor="b"/>
          <a:lstStyle>
            <a:lvl1pPr algn="ctr" defTabSz="584200">
              <a:buClr>
                <a:srgbClr val="000000"/>
              </a:buClr>
              <a:defRPr sz="1800" b="0">
                <a:solidFill>
                  <a:srgbClr val="000000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Platforma Digiskills">
    <p:bg>
      <p:bgPr>
        <a:solidFill>
          <a:srgbClr val="FDFAF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5" name="Gamifikace, získávání odznaků a certifikátů."/>
          <p:cNvSpPr txBox="1">
            <a:spLocks noGrp="1"/>
          </p:cNvSpPr>
          <p:nvPr>
            <p:ph type="body" sz="quarter" idx="21"/>
          </p:nvPr>
        </p:nvSpPr>
        <p:spPr>
          <a:xfrm>
            <a:off x="3919672" y="3875914"/>
            <a:ext cx="4826001" cy="977901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>
            <a:lvl1pPr marL="0" indent="0" defTabSz="825500">
              <a:lnSpc>
                <a:spcPct val="13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2500">
                <a:latin typeface="Montserrat Light"/>
                <a:ea typeface="Montserrat Light"/>
                <a:cs typeface="Montserrat Light"/>
                <a:sym typeface="Montserrat Light"/>
              </a:defRPr>
            </a:lvl1pPr>
          </a:lstStyle>
          <a:p>
            <a:r>
              <a:t>Gamifikace, získávání odznaků a certifikátů.</a:t>
            </a:r>
          </a:p>
        </p:txBody>
      </p:sp>
      <p:sp>
        <p:nvSpPr>
          <p:cNvPr id="1606" name="Aktivity a úkoly, které vtáhnou studenty do děje."/>
          <p:cNvSpPr txBox="1">
            <a:spLocks noGrp="1"/>
          </p:cNvSpPr>
          <p:nvPr>
            <p:ph type="body" sz="quarter" idx="22"/>
          </p:nvPr>
        </p:nvSpPr>
        <p:spPr>
          <a:xfrm>
            <a:off x="3919672" y="8164189"/>
            <a:ext cx="4826001" cy="977901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>
            <a:lvl1pPr marL="0" indent="0" defTabSz="825500">
              <a:lnSpc>
                <a:spcPct val="13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2500">
                <a:latin typeface="Montserrat Light"/>
                <a:ea typeface="Montserrat Light"/>
                <a:cs typeface="Montserrat Light"/>
                <a:sym typeface="Montserrat Light"/>
              </a:defRPr>
            </a:lvl1pPr>
          </a:lstStyle>
          <a:p>
            <a:r>
              <a:t>Aktivity a úkoly, které vtáhnou studenty do děje.</a:t>
            </a:r>
          </a:p>
        </p:txBody>
      </p:sp>
      <p:sp>
        <p:nvSpPr>
          <p:cNvPr id="1607" name="Individuální vzdělávací programy pro týmy."/>
          <p:cNvSpPr txBox="1">
            <a:spLocks noGrp="1"/>
          </p:cNvSpPr>
          <p:nvPr>
            <p:ph type="body" sz="quarter" idx="23"/>
          </p:nvPr>
        </p:nvSpPr>
        <p:spPr>
          <a:xfrm>
            <a:off x="3919672" y="5305339"/>
            <a:ext cx="4826001" cy="977901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>
            <a:lvl1pPr marL="0" indent="0" defTabSz="825500">
              <a:lnSpc>
                <a:spcPct val="13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2500">
                <a:latin typeface="Montserrat Light"/>
                <a:ea typeface="Montserrat Light"/>
                <a:cs typeface="Montserrat Light"/>
                <a:sym typeface="Montserrat Light"/>
              </a:defRPr>
            </a:lvl1pPr>
          </a:lstStyle>
          <a:p>
            <a:r>
              <a:t>Individuální vzdělávací programy pro týmy.</a:t>
            </a:r>
          </a:p>
        </p:txBody>
      </p:sp>
      <p:sp>
        <p:nvSpPr>
          <p:cNvPr id="1608" name="Statistiky, reporty a manažerské prostředí."/>
          <p:cNvSpPr txBox="1">
            <a:spLocks noGrp="1"/>
          </p:cNvSpPr>
          <p:nvPr>
            <p:ph type="body" sz="quarter" idx="24"/>
          </p:nvPr>
        </p:nvSpPr>
        <p:spPr>
          <a:xfrm>
            <a:off x="3919672" y="9593614"/>
            <a:ext cx="4826001" cy="977901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>
            <a:lvl1pPr marL="0" indent="0" defTabSz="825500">
              <a:lnSpc>
                <a:spcPct val="13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2500">
                <a:latin typeface="Montserrat Light"/>
                <a:ea typeface="Montserrat Light"/>
                <a:cs typeface="Montserrat Light"/>
                <a:sym typeface="Montserrat Light"/>
              </a:defRPr>
            </a:lvl1pPr>
          </a:lstStyle>
          <a:p>
            <a:r>
              <a:t>Statistiky, reporty a manažerské prostředí.</a:t>
            </a:r>
          </a:p>
        </p:txBody>
      </p:sp>
      <p:sp>
        <p:nvSpPr>
          <p:cNvPr id="1609" name="Testování a zpětná vazba.…"/>
          <p:cNvSpPr txBox="1">
            <a:spLocks noGrp="1"/>
          </p:cNvSpPr>
          <p:nvPr>
            <p:ph type="body" sz="quarter" idx="25"/>
          </p:nvPr>
        </p:nvSpPr>
        <p:spPr>
          <a:xfrm>
            <a:off x="3919672" y="6734764"/>
            <a:ext cx="4826001" cy="977901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/>
          <a:p>
            <a:pPr marL="0" indent="0" defTabSz="825500">
              <a:lnSpc>
                <a:spcPct val="13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2500">
                <a:latin typeface="Montserrat Light"/>
                <a:ea typeface="Montserrat Light"/>
                <a:cs typeface="Montserrat Light"/>
                <a:sym typeface="Montserrat Light"/>
              </a:defRPr>
            </a:pPr>
            <a:r>
              <a:t>Testování a zpětná vazba.</a:t>
            </a:r>
          </a:p>
          <a:p>
            <a:pPr marL="0" indent="0" defTabSz="825500">
              <a:lnSpc>
                <a:spcPct val="13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2500">
                <a:latin typeface="Montserrat Light"/>
                <a:ea typeface="Montserrat Light"/>
                <a:cs typeface="Montserrat Light"/>
                <a:sym typeface="Montserrat Light"/>
              </a:defRPr>
            </a:pPr>
            <a:r>
              <a:t>Kvízy a formuláře.</a:t>
            </a:r>
          </a:p>
        </p:txBody>
      </p:sp>
      <p:sp>
        <p:nvSpPr>
          <p:cNvPr id="1610" name="Dostupná vždy a všude.…"/>
          <p:cNvSpPr txBox="1">
            <a:spLocks noGrp="1"/>
          </p:cNvSpPr>
          <p:nvPr>
            <p:ph type="body" sz="quarter" idx="26"/>
          </p:nvPr>
        </p:nvSpPr>
        <p:spPr>
          <a:xfrm>
            <a:off x="3919672" y="11023039"/>
            <a:ext cx="4826001" cy="977901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/>
          <a:p>
            <a:pPr marL="0" indent="0" defTabSz="825500">
              <a:lnSpc>
                <a:spcPct val="13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2500">
                <a:latin typeface="Montserrat Light"/>
                <a:ea typeface="Montserrat Light"/>
                <a:cs typeface="Montserrat Light"/>
                <a:sym typeface="Montserrat Light"/>
              </a:defRPr>
            </a:pPr>
            <a:r>
              <a:t>Dostupná vždy a všude.</a:t>
            </a:r>
          </a:p>
          <a:p>
            <a:pPr marL="0" indent="0" defTabSz="825500">
              <a:lnSpc>
                <a:spcPct val="13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2500">
                <a:latin typeface="Montserrat Light"/>
                <a:ea typeface="Montserrat Light"/>
                <a:cs typeface="Montserrat Light"/>
                <a:sym typeface="Montserrat Light"/>
              </a:defRPr>
            </a:pPr>
            <a:r>
              <a:t>24 - 7 - 365.</a:t>
            </a:r>
          </a:p>
        </p:txBody>
      </p:sp>
      <p:sp>
        <p:nvSpPr>
          <p:cNvPr id="1611" name="Vzdělávací platforma Digiskills.cz"/>
          <p:cNvSpPr txBox="1"/>
          <p:nvPr/>
        </p:nvSpPr>
        <p:spPr>
          <a:xfrm>
            <a:off x="1377696" y="1524000"/>
            <a:ext cx="21628609" cy="10922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>
            <a:spAutoFit/>
          </a:bodyPr>
          <a:lstStyle>
            <a:lvl1pPr defTabSz="825500">
              <a:lnSpc>
                <a:spcPct val="150000"/>
              </a:lnSpc>
              <a:defRPr sz="6400" i="1" baseline="0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Vzdělávací platforma Digiskills.cz</a:t>
            </a:r>
          </a:p>
        </p:txBody>
      </p:sp>
      <p:sp>
        <p:nvSpPr>
          <p:cNvPr id="1612" name="Tvar"/>
          <p:cNvSpPr/>
          <p:nvPr/>
        </p:nvSpPr>
        <p:spPr>
          <a:xfrm>
            <a:off x="2669617" y="4056503"/>
            <a:ext cx="1011423" cy="6167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979" y="0"/>
                </a:moveTo>
                <a:lnTo>
                  <a:pt x="8538" y="13655"/>
                </a:lnTo>
                <a:lnTo>
                  <a:pt x="6621" y="8358"/>
                </a:lnTo>
                <a:lnTo>
                  <a:pt x="0" y="8358"/>
                </a:lnTo>
                <a:lnTo>
                  <a:pt x="4791" y="21600"/>
                </a:lnTo>
                <a:lnTo>
                  <a:pt x="11412" y="21600"/>
                </a:lnTo>
                <a:lnTo>
                  <a:pt x="21600" y="0"/>
                </a:lnTo>
                <a:lnTo>
                  <a:pt x="14979" y="0"/>
                </a:lnTo>
                <a:close/>
              </a:path>
            </a:pathLst>
          </a:custGeom>
          <a:solidFill>
            <a:srgbClr val="F7981C"/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 defTabSz="825500">
              <a:lnSpc>
                <a:spcPct val="100000"/>
              </a:lnSpc>
              <a:defRPr sz="3200" baseline="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1613" name="Tvar"/>
          <p:cNvSpPr/>
          <p:nvPr/>
        </p:nvSpPr>
        <p:spPr>
          <a:xfrm>
            <a:off x="2669617" y="5485929"/>
            <a:ext cx="1011423" cy="6167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979" y="0"/>
                </a:moveTo>
                <a:lnTo>
                  <a:pt x="8538" y="13655"/>
                </a:lnTo>
                <a:lnTo>
                  <a:pt x="6621" y="8358"/>
                </a:lnTo>
                <a:lnTo>
                  <a:pt x="0" y="8358"/>
                </a:lnTo>
                <a:lnTo>
                  <a:pt x="4791" y="21600"/>
                </a:lnTo>
                <a:lnTo>
                  <a:pt x="11412" y="21600"/>
                </a:lnTo>
                <a:lnTo>
                  <a:pt x="21600" y="0"/>
                </a:lnTo>
                <a:lnTo>
                  <a:pt x="14979" y="0"/>
                </a:lnTo>
                <a:close/>
              </a:path>
            </a:pathLst>
          </a:custGeom>
          <a:solidFill>
            <a:srgbClr val="F7981C"/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 defTabSz="825500">
              <a:lnSpc>
                <a:spcPct val="100000"/>
              </a:lnSpc>
              <a:defRPr sz="3200" baseline="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1614" name="Tvar"/>
          <p:cNvSpPr/>
          <p:nvPr/>
        </p:nvSpPr>
        <p:spPr>
          <a:xfrm>
            <a:off x="2669617" y="6917318"/>
            <a:ext cx="1011423" cy="6167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979" y="0"/>
                </a:moveTo>
                <a:lnTo>
                  <a:pt x="8538" y="13655"/>
                </a:lnTo>
                <a:lnTo>
                  <a:pt x="6621" y="8358"/>
                </a:lnTo>
                <a:lnTo>
                  <a:pt x="0" y="8358"/>
                </a:lnTo>
                <a:lnTo>
                  <a:pt x="4791" y="21600"/>
                </a:lnTo>
                <a:lnTo>
                  <a:pt x="11412" y="21600"/>
                </a:lnTo>
                <a:lnTo>
                  <a:pt x="21600" y="0"/>
                </a:lnTo>
                <a:lnTo>
                  <a:pt x="14979" y="0"/>
                </a:lnTo>
                <a:close/>
              </a:path>
            </a:pathLst>
          </a:custGeom>
          <a:solidFill>
            <a:srgbClr val="F7981C"/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 defTabSz="825500">
              <a:lnSpc>
                <a:spcPct val="100000"/>
              </a:lnSpc>
              <a:defRPr sz="3200" baseline="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1615" name="Tvar"/>
          <p:cNvSpPr/>
          <p:nvPr/>
        </p:nvSpPr>
        <p:spPr>
          <a:xfrm>
            <a:off x="2669617" y="8348708"/>
            <a:ext cx="1011423" cy="6167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979" y="0"/>
                </a:moveTo>
                <a:lnTo>
                  <a:pt x="8538" y="13655"/>
                </a:lnTo>
                <a:lnTo>
                  <a:pt x="6621" y="8358"/>
                </a:lnTo>
                <a:lnTo>
                  <a:pt x="0" y="8358"/>
                </a:lnTo>
                <a:lnTo>
                  <a:pt x="4791" y="21600"/>
                </a:lnTo>
                <a:lnTo>
                  <a:pt x="11412" y="21600"/>
                </a:lnTo>
                <a:lnTo>
                  <a:pt x="21600" y="0"/>
                </a:lnTo>
                <a:lnTo>
                  <a:pt x="14979" y="0"/>
                </a:lnTo>
                <a:close/>
              </a:path>
            </a:pathLst>
          </a:custGeom>
          <a:solidFill>
            <a:srgbClr val="F7981C"/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 defTabSz="825500">
              <a:lnSpc>
                <a:spcPct val="100000"/>
              </a:lnSpc>
              <a:defRPr sz="3200" baseline="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1616" name="Tvar"/>
          <p:cNvSpPr/>
          <p:nvPr/>
        </p:nvSpPr>
        <p:spPr>
          <a:xfrm>
            <a:off x="2669617" y="9780097"/>
            <a:ext cx="1011423" cy="6167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979" y="0"/>
                </a:moveTo>
                <a:lnTo>
                  <a:pt x="8538" y="13655"/>
                </a:lnTo>
                <a:lnTo>
                  <a:pt x="6621" y="8358"/>
                </a:lnTo>
                <a:lnTo>
                  <a:pt x="0" y="8358"/>
                </a:lnTo>
                <a:lnTo>
                  <a:pt x="4791" y="21600"/>
                </a:lnTo>
                <a:lnTo>
                  <a:pt x="11412" y="21600"/>
                </a:lnTo>
                <a:lnTo>
                  <a:pt x="21600" y="0"/>
                </a:lnTo>
                <a:lnTo>
                  <a:pt x="14979" y="0"/>
                </a:lnTo>
                <a:close/>
              </a:path>
            </a:pathLst>
          </a:custGeom>
          <a:solidFill>
            <a:srgbClr val="F7981C"/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 defTabSz="825500">
              <a:lnSpc>
                <a:spcPct val="100000"/>
              </a:lnSpc>
              <a:defRPr sz="3200" baseline="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1617" name="Tvar"/>
          <p:cNvSpPr/>
          <p:nvPr/>
        </p:nvSpPr>
        <p:spPr>
          <a:xfrm>
            <a:off x="2669617" y="11211486"/>
            <a:ext cx="1011423" cy="6167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979" y="0"/>
                </a:moveTo>
                <a:lnTo>
                  <a:pt x="8538" y="13655"/>
                </a:lnTo>
                <a:lnTo>
                  <a:pt x="6621" y="8358"/>
                </a:lnTo>
                <a:lnTo>
                  <a:pt x="0" y="8358"/>
                </a:lnTo>
                <a:lnTo>
                  <a:pt x="4791" y="21600"/>
                </a:lnTo>
                <a:lnTo>
                  <a:pt x="11412" y="21600"/>
                </a:lnTo>
                <a:lnTo>
                  <a:pt x="21600" y="0"/>
                </a:lnTo>
                <a:lnTo>
                  <a:pt x="14979" y="0"/>
                </a:lnTo>
                <a:close/>
              </a:path>
            </a:pathLst>
          </a:custGeom>
          <a:solidFill>
            <a:srgbClr val="F7981C"/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 defTabSz="825500">
              <a:lnSpc>
                <a:spcPct val="100000"/>
              </a:lnSpc>
              <a:defRPr sz="3200" baseline="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pic>
        <p:nvPicPr>
          <p:cNvPr id="1618" name="Graphic 13" descr="Graphic 1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468144" y="4362674"/>
            <a:ext cx="13126107" cy="7537073"/>
          </a:xfrm>
          <a:prstGeom prst="rect">
            <a:avLst/>
          </a:prstGeom>
          <a:ln w="12700">
            <a:miter lim="400000"/>
          </a:ln>
        </p:spPr>
      </p:pic>
      <p:sp>
        <p:nvSpPr>
          <p:cNvPr id="1619" name="Picture Placeholder 1"/>
          <p:cNvSpPr>
            <a:spLocks noGrp="1"/>
          </p:cNvSpPr>
          <p:nvPr>
            <p:ph type="pic" sz="half" idx="27"/>
          </p:nvPr>
        </p:nvSpPr>
        <p:spPr>
          <a:xfrm>
            <a:off x="11926695" y="4763125"/>
            <a:ext cx="10209006" cy="6881338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1620" name="+ SSO"/>
          <p:cNvSpPr txBox="1">
            <a:spLocks noGrp="1"/>
          </p:cNvSpPr>
          <p:nvPr>
            <p:ph type="body" sz="quarter" idx="28"/>
          </p:nvPr>
        </p:nvSpPr>
        <p:spPr>
          <a:xfrm rot="21326078">
            <a:off x="19440643" y="3519183"/>
            <a:ext cx="2853310" cy="1197376"/>
          </a:xfrm>
          <a:prstGeom prst="rect">
            <a:avLst/>
          </a:prstGeom>
        </p:spPr>
        <p:txBody>
          <a:bodyPr wrap="none" lIns="50800" tIns="50800" rIns="50800" bIns="50800" anchor="ctr">
            <a:spAutoFit/>
          </a:bodyPr>
          <a:lstStyle>
            <a:lvl1pPr marL="0" indent="0" defTabSz="457200">
              <a:lnSpc>
                <a:spcPct val="13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7000" i="1" baseline="402">
                <a:solidFill>
                  <a:srgbClr val="F7981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+ SSO</a:t>
            </a:r>
          </a:p>
        </p:txBody>
      </p:sp>
      <p:sp>
        <p:nvSpPr>
          <p:cNvPr id="1621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2001499" y="13080999"/>
            <a:ext cx="368505" cy="374600"/>
          </a:xfrm>
          <a:prstGeom prst="rect">
            <a:avLst/>
          </a:prstGeom>
        </p:spPr>
        <p:txBody>
          <a:bodyPr lIns="50800" tIns="50800" rIns="50800" bIns="50800" anchor="b"/>
          <a:lstStyle>
            <a:lvl1pPr algn="ctr" defTabSz="584200">
              <a:buClr>
                <a:srgbClr val="000000"/>
              </a:buClr>
              <a:defRPr sz="1800" b="0">
                <a:solidFill>
                  <a:srgbClr val="000000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Komunika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0" name="Obrázek 2"/>
          <p:cNvGrpSpPr/>
          <p:nvPr/>
        </p:nvGrpSpPr>
        <p:grpSpPr>
          <a:xfrm>
            <a:off x="1836121" y="4004696"/>
            <a:ext cx="6199654" cy="8741815"/>
            <a:chOff x="0" y="0"/>
            <a:chExt cx="6199652" cy="8741813"/>
          </a:xfrm>
        </p:grpSpPr>
        <p:sp>
          <p:nvSpPr>
            <p:cNvPr id="1628" name="Obdélník"/>
            <p:cNvSpPr/>
            <p:nvPr/>
          </p:nvSpPr>
          <p:spPr>
            <a:xfrm>
              <a:off x="0" y="0"/>
              <a:ext cx="6199653" cy="8741814"/>
            </a:xfrm>
            <a:prstGeom prst="rect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buClrTx/>
                <a:defRPr b="1" baseline="0">
                  <a:latin typeface="Calibri"/>
                  <a:ea typeface="Calibri"/>
                  <a:cs typeface="Calibri"/>
                  <a:sym typeface="Calibri"/>
                </a:defRPr>
              </a:pPr>
              <a:endParaRPr/>
            </a:p>
          </p:txBody>
        </p:sp>
        <p:pic>
          <p:nvPicPr>
            <p:cNvPr id="1629" name="image95.png" descr="image95.png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0"/>
              <a:ext cx="6199653" cy="8741814"/>
            </a:xfrm>
            <a:prstGeom prst="rect">
              <a:avLst/>
            </a:prstGeom>
            <a:ln w="12700" cap="flat">
              <a:noFill/>
              <a:miter lim="400000"/>
            </a:ln>
            <a:effectLst>
              <a:outerShdw blurRad="546100" dist="584200" dir="8160000" rotWithShape="0">
                <a:srgbClr val="000000">
                  <a:alpha val="8000"/>
                </a:srgbClr>
              </a:outerShdw>
            </a:effectLst>
          </p:spPr>
        </p:pic>
      </p:grpSp>
      <p:grpSp>
        <p:nvGrpSpPr>
          <p:cNvPr id="1633" name="Obrázek 5"/>
          <p:cNvGrpSpPr/>
          <p:nvPr/>
        </p:nvGrpSpPr>
        <p:grpSpPr>
          <a:xfrm>
            <a:off x="7707777" y="4747918"/>
            <a:ext cx="5201845" cy="7358707"/>
            <a:chOff x="0" y="0"/>
            <a:chExt cx="5201844" cy="7358706"/>
          </a:xfrm>
        </p:grpSpPr>
        <p:sp>
          <p:nvSpPr>
            <p:cNvPr id="1631" name="Obdélník"/>
            <p:cNvSpPr/>
            <p:nvPr/>
          </p:nvSpPr>
          <p:spPr>
            <a:xfrm>
              <a:off x="0" y="0"/>
              <a:ext cx="5201845" cy="7358707"/>
            </a:xfrm>
            <a:prstGeom prst="rect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buClrTx/>
                <a:defRPr b="1" baseline="0">
                  <a:latin typeface="Calibri"/>
                  <a:ea typeface="Calibri"/>
                  <a:cs typeface="Calibri"/>
                  <a:sym typeface="Calibri"/>
                </a:defRPr>
              </a:pPr>
              <a:endParaRPr/>
            </a:p>
          </p:txBody>
        </p:sp>
        <p:pic>
          <p:nvPicPr>
            <p:cNvPr id="1632" name="image96.png" descr="image96.png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0" y="0"/>
              <a:ext cx="5201845" cy="7358707"/>
            </a:xfrm>
            <a:prstGeom prst="rect">
              <a:avLst/>
            </a:prstGeom>
            <a:ln w="12700" cap="flat">
              <a:noFill/>
              <a:miter lim="400000"/>
            </a:ln>
            <a:effectLst>
              <a:outerShdw blurRad="546100" dist="584200" dir="8160000" rotWithShape="0">
                <a:srgbClr val="000000">
                  <a:alpha val="8000"/>
                </a:srgbClr>
              </a:outerShdw>
            </a:effectLst>
          </p:spPr>
        </p:pic>
      </p:grpSp>
      <p:grpSp>
        <p:nvGrpSpPr>
          <p:cNvPr id="1636" name="Obrázek 9"/>
          <p:cNvGrpSpPr/>
          <p:nvPr/>
        </p:nvGrpSpPr>
        <p:grpSpPr>
          <a:xfrm>
            <a:off x="12549083" y="4139970"/>
            <a:ext cx="4549054" cy="6365721"/>
            <a:chOff x="0" y="0"/>
            <a:chExt cx="4549052" cy="6365719"/>
          </a:xfrm>
        </p:grpSpPr>
        <p:sp>
          <p:nvSpPr>
            <p:cNvPr id="1634" name="Obdélník"/>
            <p:cNvSpPr/>
            <p:nvPr/>
          </p:nvSpPr>
          <p:spPr>
            <a:xfrm>
              <a:off x="0" y="0"/>
              <a:ext cx="4549053" cy="6365720"/>
            </a:xfrm>
            <a:prstGeom prst="rect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buClrTx/>
                <a:defRPr b="1" baseline="0">
                  <a:latin typeface="Calibri"/>
                  <a:ea typeface="Calibri"/>
                  <a:cs typeface="Calibri"/>
                  <a:sym typeface="Calibri"/>
                </a:defRPr>
              </a:pPr>
              <a:endParaRPr/>
            </a:p>
          </p:txBody>
        </p:sp>
        <p:pic>
          <p:nvPicPr>
            <p:cNvPr id="1635" name="image97.png" descr="image97.png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0" y="0"/>
              <a:ext cx="4549053" cy="6365720"/>
            </a:xfrm>
            <a:prstGeom prst="rect">
              <a:avLst/>
            </a:prstGeom>
            <a:ln w="12700" cap="flat">
              <a:noFill/>
              <a:miter lim="400000"/>
            </a:ln>
            <a:effectLst>
              <a:outerShdw blurRad="546100" dist="584200" dir="8160000" rotWithShape="0">
                <a:srgbClr val="000000">
                  <a:alpha val="8000"/>
                </a:srgbClr>
              </a:outerShdw>
            </a:effectLst>
          </p:spPr>
        </p:pic>
      </p:grpSp>
      <p:grpSp>
        <p:nvGrpSpPr>
          <p:cNvPr id="1639" name="Obrázek 20"/>
          <p:cNvGrpSpPr/>
          <p:nvPr/>
        </p:nvGrpSpPr>
        <p:grpSpPr>
          <a:xfrm>
            <a:off x="16638534" y="3532022"/>
            <a:ext cx="5909345" cy="8282691"/>
            <a:chOff x="0" y="0"/>
            <a:chExt cx="5909343" cy="8282689"/>
          </a:xfrm>
        </p:grpSpPr>
        <p:sp>
          <p:nvSpPr>
            <p:cNvPr id="1637" name="Obdélník"/>
            <p:cNvSpPr/>
            <p:nvPr/>
          </p:nvSpPr>
          <p:spPr>
            <a:xfrm>
              <a:off x="0" y="0"/>
              <a:ext cx="5909344" cy="8282690"/>
            </a:xfrm>
            <a:prstGeom prst="rect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buClrTx/>
                <a:defRPr b="1" baseline="0">
                  <a:latin typeface="Calibri"/>
                  <a:ea typeface="Calibri"/>
                  <a:cs typeface="Calibri"/>
                  <a:sym typeface="Calibri"/>
                </a:defRPr>
              </a:pPr>
              <a:endParaRPr/>
            </a:p>
          </p:txBody>
        </p:sp>
        <p:pic>
          <p:nvPicPr>
            <p:cNvPr id="1638" name="image98.png" descr="image98.png"/>
            <p:cNvPicPr>
              <a:picLocks noChangeAspect="1"/>
            </p:cNvPicPr>
            <p:nvPr/>
          </p:nvPicPr>
          <p:blipFill>
            <a:blip r:embed="rId5"/>
            <a:srcRect b="1147"/>
            <a:stretch>
              <a:fillRect/>
            </a:stretch>
          </p:blipFill>
          <p:spPr>
            <a:xfrm>
              <a:off x="0" y="-1"/>
              <a:ext cx="5909344" cy="8282691"/>
            </a:xfrm>
            <a:prstGeom prst="rect">
              <a:avLst/>
            </a:prstGeom>
            <a:ln w="12700" cap="flat">
              <a:noFill/>
              <a:miter lim="400000"/>
            </a:ln>
            <a:effectLst>
              <a:outerShdw blurRad="546100" dist="584200" dir="8160000" rotWithShape="0">
                <a:srgbClr val="000000">
                  <a:alpha val="8000"/>
                </a:srgbClr>
              </a:outerShdw>
            </a:effectLst>
          </p:spPr>
        </p:pic>
      </p:grpSp>
      <p:sp>
        <p:nvSpPr>
          <p:cNvPr id="1640" name="Kreativní komunikace a kampaň"/>
          <p:cNvSpPr txBox="1">
            <a:spLocks noGrp="1"/>
          </p:cNvSpPr>
          <p:nvPr>
            <p:ph type="body" sz="quarter" idx="21"/>
          </p:nvPr>
        </p:nvSpPr>
        <p:spPr>
          <a:xfrm>
            <a:off x="1377696" y="1524000"/>
            <a:ext cx="21628608" cy="1092200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/>
          <a:p>
            <a:pPr marL="0" indent="0" defTabSz="825500">
              <a:lnSpc>
                <a:spcPct val="15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6400" i="1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t>Kreativní </a:t>
            </a:r>
            <a:r>
              <a:rPr>
                <a:solidFill>
                  <a:srgbClr val="A97FEF"/>
                </a:solidFill>
              </a:rPr>
              <a:t>komunikace</a:t>
            </a:r>
            <a:r>
              <a:t> a kampaň</a:t>
            </a:r>
          </a:p>
        </p:txBody>
      </p:sp>
      <p:sp>
        <p:nvSpPr>
          <p:cNvPr id="1641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2001499" y="13080999"/>
            <a:ext cx="368505" cy="374600"/>
          </a:xfrm>
          <a:prstGeom prst="rect">
            <a:avLst/>
          </a:prstGeom>
        </p:spPr>
        <p:txBody>
          <a:bodyPr lIns="50800" tIns="50800" rIns="50800" bIns="50800" anchor="b"/>
          <a:lstStyle>
            <a:lvl1pPr algn="ctr" defTabSz="584200">
              <a:buClr>
                <a:srgbClr val="000000"/>
              </a:buClr>
              <a:defRPr sz="1800" b="0">
                <a:solidFill>
                  <a:srgbClr val="000000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Referen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" name="Reference aneb kdo má digiskills?"/>
          <p:cNvSpPr txBox="1">
            <a:spLocks noGrp="1"/>
          </p:cNvSpPr>
          <p:nvPr>
            <p:ph type="body" sz="quarter" idx="21"/>
          </p:nvPr>
        </p:nvSpPr>
        <p:spPr>
          <a:xfrm>
            <a:off x="1377696" y="1524000"/>
            <a:ext cx="21628608" cy="1092200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/>
          <a:p>
            <a:pPr marL="0" indent="0" defTabSz="825500">
              <a:lnSpc>
                <a:spcPct val="15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6400" i="1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t>Reference aneb kdo má </a:t>
            </a:r>
            <a:r>
              <a:rPr>
                <a:solidFill>
                  <a:srgbClr val="FF7575"/>
                </a:solidFill>
              </a:rPr>
              <a:t>digiskills</a:t>
            </a:r>
            <a:r>
              <a:t>?</a:t>
            </a:r>
          </a:p>
        </p:txBody>
      </p:sp>
      <p:sp>
        <p:nvSpPr>
          <p:cNvPr id="1649" name="“"/>
          <p:cNvSpPr txBox="1"/>
          <p:nvPr/>
        </p:nvSpPr>
        <p:spPr>
          <a:xfrm>
            <a:off x="21715340" y="8844762"/>
            <a:ext cx="241708" cy="664098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50800" tIns="50800" rIns="50800" bIns="50800" anchor="ctr">
            <a:spAutoFit/>
          </a:bodyPr>
          <a:lstStyle>
            <a:lvl1pPr algn="r">
              <a:lnSpc>
                <a:spcPct val="110000"/>
              </a:lnSpc>
              <a:defRPr sz="2200" baseline="1279">
                <a:solidFill>
                  <a:srgbClr val="FFFFFF"/>
                </a:solidFill>
                <a:latin typeface="+mn-lt"/>
                <a:ea typeface="+mn-ea"/>
                <a:cs typeface="+mn-cs"/>
                <a:sym typeface="Montserrat SemiBold"/>
              </a:defRPr>
            </a:lvl1pPr>
          </a:lstStyle>
          <a:p>
            <a:r>
              <a:t>“</a:t>
            </a:r>
          </a:p>
        </p:txBody>
      </p:sp>
      <p:sp>
        <p:nvSpPr>
          <p:cNvPr id="1650" name="DALŠÍ REFERENCE">
            <a:hlinkClick r:id="rId2"/>
          </p:cNvPr>
          <p:cNvSpPr>
            <a:spLocks noGrp="1"/>
          </p:cNvSpPr>
          <p:nvPr>
            <p:ph type="body" sz="quarter" idx="22"/>
          </p:nvPr>
        </p:nvSpPr>
        <p:spPr>
          <a:xfrm>
            <a:off x="17631514" y="11676896"/>
            <a:ext cx="5210576" cy="879635"/>
          </a:xfrm>
          <a:prstGeom prst="roundRect">
            <a:avLst>
              <a:gd name="adj" fmla="val 50000"/>
            </a:avLst>
          </a:prstGeom>
          <a:solidFill>
            <a:srgbClr val="F89801"/>
          </a:solidFill>
        </p:spPr>
        <p:txBody>
          <a:bodyPr lIns="203200" tIns="203200" rIns="203200" bIns="203200" anchor="ctr">
            <a:noAutofit/>
          </a:bodyPr>
          <a:lstStyle>
            <a:lvl1pPr marL="635000" marR="63500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1800">
                <a:solidFill>
                  <a:srgbClr val="FFFFFF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DALŠÍ REFERENCE</a:t>
            </a:r>
          </a:p>
        </p:txBody>
      </p:sp>
      <p:pic>
        <p:nvPicPr>
          <p:cNvPr id="1651" name="vložený-film.png" descr="vložený-film.png"/>
          <p:cNvPicPr>
            <a:picLocks noChangeAspect="1"/>
          </p:cNvPicPr>
          <p:nvPr/>
        </p:nvPicPr>
        <p:blipFill>
          <a:blip r:embed="rId3"/>
          <a:srcRect t="3627"/>
          <a:stretch>
            <a:fillRect/>
          </a:stretch>
        </p:blipFill>
        <p:spPr>
          <a:xfrm>
            <a:off x="-147754" y="2567651"/>
            <a:ext cx="17009723" cy="13218464"/>
          </a:xfrm>
          <a:prstGeom prst="rect">
            <a:avLst/>
          </a:prstGeom>
          <a:ln w="12700">
            <a:miter lim="400000"/>
          </a:ln>
        </p:spPr>
      </p:pic>
      <p:sp>
        <p:nvSpPr>
          <p:cNvPr id="1652" name="Pojďme posunout…"/>
          <p:cNvSpPr txBox="1"/>
          <p:nvPr/>
        </p:nvSpPr>
        <p:spPr>
          <a:xfrm>
            <a:off x="17198437" y="5435600"/>
            <a:ext cx="6076731" cy="28448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>
            <a:spAutoFit/>
          </a:bodyPr>
          <a:lstStyle/>
          <a:p>
            <a:pPr defTabSz="825500">
              <a:lnSpc>
                <a:spcPct val="150000"/>
              </a:lnSpc>
              <a:defRPr sz="4400" i="1" baseline="0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t>Pojďme posunout</a:t>
            </a:r>
          </a:p>
          <a:p>
            <a:pPr defTabSz="825500">
              <a:lnSpc>
                <a:spcPct val="150000"/>
              </a:lnSpc>
              <a:defRPr sz="4400" i="1" baseline="0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rPr>
                <a:solidFill>
                  <a:srgbClr val="FF7575"/>
                </a:solidFill>
              </a:rPr>
              <a:t>digitální</a:t>
            </a:r>
            <a:r>
              <a:t> mindset</a:t>
            </a:r>
          </a:p>
          <a:p>
            <a:pPr defTabSz="825500">
              <a:lnSpc>
                <a:spcPct val="150000"/>
              </a:lnSpc>
              <a:defRPr sz="4400" i="1" baseline="0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t>i ve vaší firmě!</a:t>
            </a:r>
          </a:p>
        </p:txBody>
      </p:sp>
      <p:sp>
        <p:nvSpPr>
          <p:cNvPr id="1653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2001499" y="13080999"/>
            <a:ext cx="368505" cy="374600"/>
          </a:xfrm>
          <a:prstGeom prst="rect">
            <a:avLst/>
          </a:prstGeom>
        </p:spPr>
        <p:txBody>
          <a:bodyPr lIns="50800" tIns="50800" rIns="50800" bIns="50800" anchor="b"/>
          <a:lstStyle>
            <a:lvl1pPr algn="ctr" defTabSz="584200">
              <a:buClr>
                <a:srgbClr val="000000"/>
              </a:buClr>
              <a:defRPr sz="1800" b="0">
                <a:solidFill>
                  <a:srgbClr val="000000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Kontak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0" name="Volný tvar 6"/>
          <p:cNvSpPr/>
          <p:nvPr/>
        </p:nvSpPr>
        <p:spPr>
          <a:xfrm>
            <a:off x="134619" y="128682"/>
            <a:ext cx="24114762" cy="122132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3" y="0"/>
                </a:moveTo>
                <a:cubicBezTo>
                  <a:pt x="24" y="0"/>
                  <a:pt x="0" y="47"/>
                  <a:pt x="0" y="105"/>
                </a:cubicBezTo>
                <a:lnTo>
                  <a:pt x="0" y="325"/>
                </a:lnTo>
                <a:cubicBezTo>
                  <a:pt x="0" y="382"/>
                  <a:pt x="24" y="427"/>
                  <a:pt x="53" y="427"/>
                </a:cubicBezTo>
                <a:cubicBezTo>
                  <a:pt x="82" y="427"/>
                  <a:pt x="106" y="382"/>
                  <a:pt x="106" y="325"/>
                </a:cubicBezTo>
                <a:lnTo>
                  <a:pt x="106" y="105"/>
                </a:lnTo>
                <a:cubicBezTo>
                  <a:pt x="106" y="47"/>
                  <a:pt x="82" y="0"/>
                  <a:pt x="53" y="0"/>
                </a:cubicBezTo>
                <a:close/>
                <a:moveTo>
                  <a:pt x="367" y="0"/>
                </a:moveTo>
                <a:cubicBezTo>
                  <a:pt x="338" y="0"/>
                  <a:pt x="315" y="47"/>
                  <a:pt x="315" y="105"/>
                </a:cubicBezTo>
                <a:lnTo>
                  <a:pt x="315" y="325"/>
                </a:lnTo>
                <a:cubicBezTo>
                  <a:pt x="315" y="382"/>
                  <a:pt x="338" y="427"/>
                  <a:pt x="367" y="427"/>
                </a:cubicBezTo>
                <a:cubicBezTo>
                  <a:pt x="397" y="427"/>
                  <a:pt x="420" y="382"/>
                  <a:pt x="420" y="325"/>
                </a:cubicBezTo>
                <a:lnTo>
                  <a:pt x="420" y="105"/>
                </a:lnTo>
                <a:cubicBezTo>
                  <a:pt x="420" y="47"/>
                  <a:pt x="397" y="0"/>
                  <a:pt x="367" y="0"/>
                </a:cubicBezTo>
                <a:close/>
                <a:moveTo>
                  <a:pt x="1217" y="0"/>
                </a:moveTo>
                <a:cubicBezTo>
                  <a:pt x="1188" y="0"/>
                  <a:pt x="1164" y="47"/>
                  <a:pt x="1164" y="105"/>
                </a:cubicBezTo>
                <a:lnTo>
                  <a:pt x="1164" y="325"/>
                </a:lnTo>
                <a:cubicBezTo>
                  <a:pt x="1164" y="382"/>
                  <a:pt x="1188" y="427"/>
                  <a:pt x="1217" y="427"/>
                </a:cubicBezTo>
                <a:cubicBezTo>
                  <a:pt x="1246" y="427"/>
                  <a:pt x="1270" y="382"/>
                  <a:pt x="1270" y="325"/>
                </a:cubicBezTo>
                <a:lnTo>
                  <a:pt x="1270" y="105"/>
                </a:lnTo>
                <a:cubicBezTo>
                  <a:pt x="1270" y="47"/>
                  <a:pt x="1246" y="0"/>
                  <a:pt x="1217" y="0"/>
                </a:cubicBezTo>
                <a:close/>
                <a:moveTo>
                  <a:pt x="1532" y="0"/>
                </a:moveTo>
                <a:cubicBezTo>
                  <a:pt x="1503" y="0"/>
                  <a:pt x="1479" y="47"/>
                  <a:pt x="1479" y="105"/>
                </a:cubicBezTo>
                <a:lnTo>
                  <a:pt x="1479" y="325"/>
                </a:lnTo>
                <a:cubicBezTo>
                  <a:pt x="1479" y="382"/>
                  <a:pt x="1503" y="427"/>
                  <a:pt x="1532" y="427"/>
                </a:cubicBezTo>
                <a:cubicBezTo>
                  <a:pt x="1561" y="427"/>
                  <a:pt x="1584" y="382"/>
                  <a:pt x="1584" y="325"/>
                </a:cubicBezTo>
                <a:lnTo>
                  <a:pt x="1584" y="105"/>
                </a:lnTo>
                <a:cubicBezTo>
                  <a:pt x="1584" y="47"/>
                  <a:pt x="1561" y="0"/>
                  <a:pt x="1532" y="0"/>
                </a:cubicBezTo>
                <a:close/>
                <a:moveTo>
                  <a:pt x="2380" y="0"/>
                </a:moveTo>
                <a:cubicBezTo>
                  <a:pt x="2351" y="0"/>
                  <a:pt x="2329" y="47"/>
                  <a:pt x="2329" y="105"/>
                </a:cubicBezTo>
                <a:lnTo>
                  <a:pt x="2329" y="325"/>
                </a:lnTo>
                <a:cubicBezTo>
                  <a:pt x="2329" y="382"/>
                  <a:pt x="2351" y="427"/>
                  <a:pt x="2380" y="427"/>
                </a:cubicBezTo>
                <a:cubicBezTo>
                  <a:pt x="2409" y="427"/>
                  <a:pt x="2433" y="382"/>
                  <a:pt x="2433" y="325"/>
                </a:cubicBezTo>
                <a:lnTo>
                  <a:pt x="2433" y="105"/>
                </a:lnTo>
                <a:cubicBezTo>
                  <a:pt x="2433" y="47"/>
                  <a:pt x="2409" y="0"/>
                  <a:pt x="2380" y="0"/>
                </a:cubicBezTo>
                <a:close/>
                <a:moveTo>
                  <a:pt x="2695" y="0"/>
                </a:moveTo>
                <a:cubicBezTo>
                  <a:pt x="2666" y="0"/>
                  <a:pt x="2643" y="47"/>
                  <a:pt x="2643" y="105"/>
                </a:cubicBezTo>
                <a:lnTo>
                  <a:pt x="2643" y="325"/>
                </a:lnTo>
                <a:cubicBezTo>
                  <a:pt x="2643" y="382"/>
                  <a:pt x="2666" y="427"/>
                  <a:pt x="2695" y="427"/>
                </a:cubicBezTo>
                <a:cubicBezTo>
                  <a:pt x="2724" y="427"/>
                  <a:pt x="2748" y="382"/>
                  <a:pt x="2748" y="325"/>
                </a:cubicBezTo>
                <a:lnTo>
                  <a:pt x="2748" y="105"/>
                </a:lnTo>
                <a:cubicBezTo>
                  <a:pt x="2748" y="47"/>
                  <a:pt x="2724" y="0"/>
                  <a:pt x="2695" y="0"/>
                </a:cubicBezTo>
                <a:close/>
                <a:moveTo>
                  <a:pt x="3545" y="0"/>
                </a:moveTo>
                <a:cubicBezTo>
                  <a:pt x="3516" y="0"/>
                  <a:pt x="3492" y="47"/>
                  <a:pt x="3492" y="105"/>
                </a:cubicBezTo>
                <a:lnTo>
                  <a:pt x="3492" y="325"/>
                </a:lnTo>
                <a:cubicBezTo>
                  <a:pt x="3492" y="382"/>
                  <a:pt x="3516" y="427"/>
                  <a:pt x="3545" y="427"/>
                </a:cubicBezTo>
                <a:cubicBezTo>
                  <a:pt x="3574" y="427"/>
                  <a:pt x="3598" y="382"/>
                  <a:pt x="3598" y="325"/>
                </a:cubicBezTo>
                <a:lnTo>
                  <a:pt x="3598" y="105"/>
                </a:lnTo>
                <a:cubicBezTo>
                  <a:pt x="3598" y="47"/>
                  <a:pt x="3574" y="0"/>
                  <a:pt x="3545" y="0"/>
                </a:cubicBezTo>
                <a:close/>
                <a:moveTo>
                  <a:pt x="3859" y="0"/>
                </a:moveTo>
                <a:cubicBezTo>
                  <a:pt x="3830" y="0"/>
                  <a:pt x="3806" y="47"/>
                  <a:pt x="3806" y="105"/>
                </a:cubicBezTo>
                <a:lnTo>
                  <a:pt x="3806" y="325"/>
                </a:lnTo>
                <a:cubicBezTo>
                  <a:pt x="3806" y="382"/>
                  <a:pt x="3830" y="427"/>
                  <a:pt x="3859" y="427"/>
                </a:cubicBezTo>
                <a:cubicBezTo>
                  <a:pt x="3888" y="427"/>
                  <a:pt x="3912" y="382"/>
                  <a:pt x="3912" y="325"/>
                </a:cubicBezTo>
                <a:lnTo>
                  <a:pt x="3912" y="105"/>
                </a:lnTo>
                <a:cubicBezTo>
                  <a:pt x="3912" y="47"/>
                  <a:pt x="3888" y="0"/>
                  <a:pt x="3859" y="0"/>
                </a:cubicBezTo>
                <a:close/>
                <a:moveTo>
                  <a:pt x="4709" y="0"/>
                </a:moveTo>
                <a:cubicBezTo>
                  <a:pt x="4680" y="0"/>
                  <a:pt x="4656" y="47"/>
                  <a:pt x="4656" y="105"/>
                </a:cubicBezTo>
                <a:lnTo>
                  <a:pt x="4656" y="325"/>
                </a:lnTo>
                <a:cubicBezTo>
                  <a:pt x="4656" y="382"/>
                  <a:pt x="4680" y="427"/>
                  <a:pt x="4709" y="427"/>
                </a:cubicBezTo>
                <a:cubicBezTo>
                  <a:pt x="4738" y="427"/>
                  <a:pt x="4762" y="382"/>
                  <a:pt x="4762" y="325"/>
                </a:cubicBezTo>
                <a:lnTo>
                  <a:pt x="4762" y="105"/>
                </a:lnTo>
                <a:cubicBezTo>
                  <a:pt x="4762" y="47"/>
                  <a:pt x="4738" y="0"/>
                  <a:pt x="4709" y="0"/>
                </a:cubicBezTo>
                <a:close/>
                <a:moveTo>
                  <a:pt x="5023" y="0"/>
                </a:moveTo>
                <a:cubicBezTo>
                  <a:pt x="4994" y="0"/>
                  <a:pt x="4970" y="47"/>
                  <a:pt x="4970" y="105"/>
                </a:cubicBezTo>
                <a:lnTo>
                  <a:pt x="4970" y="325"/>
                </a:lnTo>
                <a:cubicBezTo>
                  <a:pt x="4970" y="382"/>
                  <a:pt x="4994" y="427"/>
                  <a:pt x="5023" y="427"/>
                </a:cubicBezTo>
                <a:cubicBezTo>
                  <a:pt x="5053" y="427"/>
                  <a:pt x="5076" y="382"/>
                  <a:pt x="5076" y="325"/>
                </a:cubicBezTo>
                <a:lnTo>
                  <a:pt x="5076" y="105"/>
                </a:lnTo>
                <a:cubicBezTo>
                  <a:pt x="5076" y="47"/>
                  <a:pt x="5053" y="0"/>
                  <a:pt x="5023" y="0"/>
                </a:cubicBezTo>
                <a:close/>
                <a:moveTo>
                  <a:pt x="5873" y="0"/>
                </a:moveTo>
                <a:cubicBezTo>
                  <a:pt x="5844" y="0"/>
                  <a:pt x="5820" y="47"/>
                  <a:pt x="5820" y="105"/>
                </a:cubicBezTo>
                <a:lnTo>
                  <a:pt x="5820" y="325"/>
                </a:lnTo>
                <a:cubicBezTo>
                  <a:pt x="5820" y="382"/>
                  <a:pt x="5844" y="427"/>
                  <a:pt x="5873" y="427"/>
                </a:cubicBezTo>
                <a:cubicBezTo>
                  <a:pt x="5902" y="427"/>
                  <a:pt x="5926" y="382"/>
                  <a:pt x="5926" y="325"/>
                </a:cubicBezTo>
                <a:lnTo>
                  <a:pt x="5926" y="105"/>
                </a:lnTo>
                <a:cubicBezTo>
                  <a:pt x="5926" y="47"/>
                  <a:pt x="5902" y="0"/>
                  <a:pt x="5873" y="0"/>
                </a:cubicBezTo>
                <a:close/>
                <a:moveTo>
                  <a:pt x="6188" y="0"/>
                </a:moveTo>
                <a:cubicBezTo>
                  <a:pt x="6159" y="0"/>
                  <a:pt x="6135" y="47"/>
                  <a:pt x="6135" y="105"/>
                </a:cubicBezTo>
                <a:lnTo>
                  <a:pt x="6135" y="325"/>
                </a:lnTo>
                <a:cubicBezTo>
                  <a:pt x="6135" y="382"/>
                  <a:pt x="6159" y="427"/>
                  <a:pt x="6188" y="427"/>
                </a:cubicBezTo>
                <a:cubicBezTo>
                  <a:pt x="6217" y="427"/>
                  <a:pt x="6240" y="382"/>
                  <a:pt x="6240" y="325"/>
                </a:cubicBezTo>
                <a:lnTo>
                  <a:pt x="6240" y="105"/>
                </a:lnTo>
                <a:cubicBezTo>
                  <a:pt x="6240" y="47"/>
                  <a:pt x="6217" y="0"/>
                  <a:pt x="6188" y="0"/>
                </a:cubicBezTo>
                <a:close/>
                <a:moveTo>
                  <a:pt x="7036" y="0"/>
                </a:moveTo>
                <a:cubicBezTo>
                  <a:pt x="7007" y="0"/>
                  <a:pt x="6984" y="47"/>
                  <a:pt x="6984" y="105"/>
                </a:cubicBezTo>
                <a:lnTo>
                  <a:pt x="6984" y="325"/>
                </a:lnTo>
                <a:cubicBezTo>
                  <a:pt x="6984" y="382"/>
                  <a:pt x="7007" y="427"/>
                  <a:pt x="7036" y="427"/>
                </a:cubicBezTo>
                <a:cubicBezTo>
                  <a:pt x="7065" y="427"/>
                  <a:pt x="7089" y="382"/>
                  <a:pt x="7089" y="325"/>
                </a:cubicBezTo>
                <a:lnTo>
                  <a:pt x="7089" y="105"/>
                </a:lnTo>
                <a:cubicBezTo>
                  <a:pt x="7089" y="47"/>
                  <a:pt x="7065" y="0"/>
                  <a:pt x="7036" y="0"/>
                </a:cubicBezTo>
                <a:close/>
                <a:moveTo>
                  <a:pt x="7351" y="0"/>
                </a:moveTo>
                <a:cubicBezTo>
                  <a:pt x="7322" y="0"/>
                  <a:pt x="7299" y="47"/>
                  <a:pt x="7299" y="105"/>
                </a:cubicBezTo>
                <a:lnTo>
                  <a:pt x="7299" y="325"/>
                </a:lnTo>
                <a:cubicBezTo>
                  <a:pt x="7299" y="382"/>
                  <a:pt x="7322" y="427"/>
                  <a:pt x="7351" y="427"/>
                </a:cubicBezTo>
                <a:cubicBezTo>
                  <a:pt x="7380" y="427"/>
                  <a:pt x="7404" y="382"/>
                  <a:pt x="7404" y="325"/>
                </a:cubicBezTo>
                <a:lnTo>
                  <a:pt x="7404" y="105"/>
                </a:lnTo>
                <a:cubicBezTo>
                  <a:pt x="7404" y="47"/>
                  <a:pt x="7380" y="0"/>
                  <a:pt x="7351" y="0"/>
                </a:cubicBezTo>
                <a:close/>
                <a:moveTo>
                  <a:pt x="8201" y="0"/>
                </a:moveTo>
                <a:cubicBezTo>
                  <a:pt x="8171" y="0"/>
                  <a:pt x="8148" y="47"/>
                  <a:pt x="8148" y="105"/>
                </a:cubicBezTo>
                <a:lnTo>
                  <a:pt x="8148" y="325"/>
                </a:lnTo>
                <a:cubicBezTo>
                  <a:pt x="8148" y="382"/>
                  <a:pt x="8171" y="427"/>
                  <a:pt x="8201" y="427"/>
                </a:cubicBezTo>
                <a:cubicBezTo>
                  <a:pt x="8230" y="427"/>
                  <a:pt x="8254" y="382"/>
                  <a:pt x="8254" y="325"/>
                </a:cubicBezTo>
                <a:lnTo>
                  <a:pt x="8254" y="105"/>
                </a:lnTo>
                <a:cubicBezTo>
                  <a:pt x="8254" y="47"/>
                  <a:pt x="8230" y="0"/>
                  <a:pt x="8201" y="0"/>
                </a:cubicBezTo>
                <a:close/>
                <a:moveTo>
                  <a:pt x="8515" y="0"/>
                </a:moveTo>
                <a:cubicBezTo>
                  <a:pt x="8486" y="0"/>
                  <a:pt x="8462" y="47"/>
                  <a:pt x="8462" y="105"/>
                </a:cubicBezTo>
                <a:lnTo>
                  <a:pt x="8462" y="325"/>
                </a:lnTo>
                <a:cubicBezTo>
                  <a:pt x="8462" y="382"/>
                  <a:pt x="8486" y="427"/>
                  <a:pt x="8515" y="427"/>
                </a:cubicBezTo>
                <a:cubicBezTo>
                  <a:pt x="8544" y="427"/>
                  <a:pt x="8568" y="382"/>
                  <a:pt x="8568" y="325"/>
                </a:cubicBezTo>
                <a:lnTo>
                  <a:pt x="8568" y="105"/>
                </a:lnTo>
                <a:cubicBezTo>
                  <a:pt x="8568" y="47"/>
                  <a:pt x="8544" y="0"/>
                  <a:pt x="8515" y="0"/>
                </a:cubicBezTo>
                <a:close/>
                <a:moveTo>
                  <a:pt x="9365" y="0"/>
                </a:moveTo>
                <a:cubicBezTo>
                  <a:pt x="9336" y="0"/>
                  <a:pt x="9312" y="47"/>
                  <a:pt x="9312" y="105"/>
                </a:cubicBezTo>
                <a:lnTo>
                  <a:pt x="9312" y="325"/>
                </a:lnTo>
                <a:cubicBezTo>
                  <a:pt x="9312" y="382"/>
                  <a:pt x="9336" y="427"/>
                  <a:pt x="9365" y="427"/>
                </a:cubicBezTo>
                <a:cubicBezTo>
                  <a:pt x="9394" y="427"/>
                  <a:pt x="9418" y="382"/>
                  <a:pt x="9418" y="325"/>
                </a:cubicBezTo>
                <a:lnTo>
                  <a:pt x="9418" y="105"/>
                </a:lnTo>
                <a:cubicBezTo>
                  <a:pt x="9418" y="47"/>
                  <a:pt x="9394" y="0"/>
                  <a:pt x="9365" y="0"/>
                </a:cubicBezTo>
                <a:close/>
                <a:moveTo>
                  <a:pt x="9679" y="0"/>
                </a:moveTo>
                <a:cubicBezTo>
                  <a:pt x="9650" y="0"/>
                  <a:pt x="9626" y="47"/>
                  <a:pt x="9626" y="105"/>
                </a:cubicBezTo>
                <a:lnTo>
                  <a:pt x="9626" y="325"/>
                </a:lnTo>
                <a:cubicBezTo>
                  <a:pt x="9626" y="382"/>
                  <a:pt x="9650" y="427"/>
                  <a:pt x="9679" y="427"/>
                </a:cubicBezTo>
                <a:cubicBezTo>
                  <a:pt x="9708" y="427"/>
                  <a:pt x="9732" y="382"/>
                  <a:pt x="9732" y="325"/>
                </a:cubicBezTo>
                <a:lnTo>
                  <a:pt x="9732" y="105"/>
                </a:lnTo>
                <a:cubicBezTo>
                  <a:pt x="9732" y="47"/>
                  <a:pt x="9708" y="0"/>
                  <a:pt x="9679" y="0"/>
                </a:cubicBezTo>
                <a:close/>
                <a:moveTo>
                  <a:pt x="10529" y="0"/>
                </a:moveTo>
                <a:cubicBezTo>
                  <a:pt x="10500" y="0"/>
                  <a:pt x="10476" y="47"/>
                  <a:pt x="10476" y="105"/>
                </a:cubicBezTo>
                <a:lnTo>
                  <a:pt x="10476" y="325"/>
                </a:lnTo>
                <a:cubicBezTo>
                  <a:pt x="10476" y="382"/>
                  <a:pt x="10500" y="427"/>
                  <a:pt x="10529" y="427"/>
                </a:cubicBezTo>
                <a:cubicBezTo>
                  <a:pt x="10558" y="427"/>
                  <a:pt x="10582" y="382"/>
                  <a:pt x="10582" y="325"/>
                </a:cubicBezTo>
                <a:lnTo>
                  <a:pt x="10582" y="105"/>
                </a:lnTo>
                <a:cubicBezTo>
                  <a:pt x="10582" y="47"/>
                  <a:pt x="10558" y="0"/>
                  <a:pt x="10529" y="0"/>
                </a:cubicBezTo>
                <a:close/>
                <a:moveTo>
                  <a:pt x="10844" y="0"/>
                </a:moveTo>
                <a:cubicBezTo>
                  <a:pt x="10814" y="0"/>
                  <a:pt x="10791" y="47"/>
                  <a:pt x="10791" y="105"/>
                </a:cubicBezTo>
                <a:lnTo>
                  <a:pt x="10791" y="325"/>
                </a:lnTo>
                <a:cubicBezTo>
                  <a:pt x="10791" y="382"/>
                  <a:pt x="10814" y="427"/>
                  <a:pt x="10844" y="427"/>
                </a:cubicBezTo>
                <a:cubicBezTo>
                  <a:pt x="10873" y="427"/>
                  <a:pt x="10895" y="382"/>
                  <a:pt x="10895" y="325"/>
                </a:cubicBezTo>
                <a:lnTo>
                  <a:pt x="10895" y="105"/>
                </a:lnTo>
                <a:cubicBezTo>
                  <a:pt x="10895" y="47"/>
                  <a:pt x="10873" y="0"/>
                  <a:pt x="10844" y="0"/>
                </a:cubicBezTo>
                <a:close/>
                <a:moveTo>
                  <a:pt x="11692" y="0"/>
                </a:moveTo>
                <a:cubicBezTo>
                  <a:pt x="11663" y="0"/>
                  <a:pt x="11640" y="47"/>
                  <a:pt x="11640" y="105"/>
                </a:cubicBezTo>
                <a:lnTo>
                  <a:pt x="11640" y="325"/>
                </a:lnTo>
                <a:cubicBezTo>
                  <a:pt x="11640" y="382"/>
                  <a:pt x="11663" y="427"/>
                  <a:pt x="11692" y="427"/>
                </a:cubicBezTo>
                <a:cubicBezTo>
                  <a:pt x="11721" y="427"/>
                  <a:pt x="11745" y="382"/>
                  <a:pt x="11745" y="325"/>
                </a:cubicBezTo>
                <a:lnTo>
                  <a:pt x="11745" y="105"/>
                </a:lnTo>
                <a:cubicBezTo>
                  <a:pt x="11745" y="47"/>
                  <a:pt x="11721" y="0"/>
                  <a:pt x="11692" y="0"/>
                </a:cubicBezTo>
                <a:close/>
                <a:moveTo>
                  <a:pt x="12007" y="0"/>
                </a:moveTo>
                <a:cubicBezTo>
                  <a:pt x="11978" y="0"/>
                  <a:pt x="11955" y="47"/>
                  <a:pt x="11955" y="105"/>
                </a:cubicBezTo>
                <a:lnTo>
                  <a:pt x="11955" y="325"/>
                </a:lnTo>
                <a:cubicBezTo>
                  <a:pt x="11955" y="382"/>
                  <a:pt x="11978" y="427"/>
                  <a:pt x="12007" y="427"/>
                </a:cubicBezTo>
                <a:cubicBezTo>
                  <a:pt x="12036" y="427"/>
                  <a:pt x="12060" y="382"/>
                  <a:pt x="12060" y="325"/>
                </a:cubicBezTo>
                <a:lnTo>
                  <a:pt x="12060" y="105"/>
                </a:lnTo>
                <a:cubicBezTo>
                  <a:pt x="12060" y="47"/>
                  <a:pt x="12036" y="0"/>
                  <a:pt x="12007" y="0"/>
                </a:cubicBezTo>
                <a:close/>
                <a:moveTo>
                  <a:pt x="12856" y="0"/>
                </a:moveTo>
                <a:cubicBezTo>
                  <a:pt x="12827" y="0"/>
                  <a:pt x="12804" y="47"/>
                  <a:pt x="12804" y="105"/>
                </a:cubicBezTo>
                <a:lnTo>
                  <a:pt x="12804" y="325"/>
                </a:lnTo>
                <a:cubicBezTo>
                  <a:pt x="12804" y="382"/>
                  <a:pt x="12827" y="427"/>
                  <a:pt x="12856" y="427"/>
                </a:cubicBezTo>
                <a:cubicBezTo>
                  <a:pt x="12886" y="427"/>
                  <a:pt x="12909" y="382"/>
                  <a:pt x="12909" y="325"/>
                </a:cubicBezTo>
                <a:lnTo>
                  <a:pt x="12909" y="105"/>
                </a:lnTo>
                <a:cubicBezTo>
                  <a:pt x="12909" y="47"/>
                  <a:pt x="12886" y="0"/>
                  <a:pt x="12856" y="0"/>
                </a:cubicBezTo>
                <a:close/>
                <a:moveTo>
                  <a:pt x="13171" y="0"/>
                </a:moveTo>
                <a:cubicBezTo>
                  <a:pt x="13142" y="0"/>
                  <a:pt x="13118" y="47"/>
                  <a:pt x="13118" y="105"/>
                </a:cubicBezTo>
                <a:lnTo>
                  <a:pt x="13118" y="325"/>
                </a:lnTo>
                <a:cubicBezTo>
                  <a:pt x="13118" y="382"/>
                  <a:pt x="13142" y="427"/>
                  <a:pt x="13171" y="427"/>
                </a:cubicBezTo>
                <a:cubicBezTo>
                  <a:pt x="13200" y="427"/>
                  <a:pt x="13224" y="382"/>
                  <a:pt x="13224" y="325"/>
                </a:cubicBezTo>
                <a:lnTo>
                  <a:pt x="13224" y="105"/>
                </a:lnTo>
                <a:cubicBezTo>
                  <a:pt x="13224" y="47"/>
                  <a:pt x="13200" y="0"/>
                  <a:pt x="13171" y="0"/>
                </a:cubicBezTo>
                <a:close/>
                <a:moveTo>
                  <a:pt x="14021" y="0"/>
                </a:moveTo>
                <a:cubicBezTo>
                  <a:pt x="13992" y="0"/>
                  <a:pt x="13968" y="47"/>
                  <a:pt x="13968" y="105"/>
                </a:cubicBezTo>
                <a:lnTo>
                  <a:pt x="13968" y="325"/>
                </a:lnTo>
                <a:cubicBezTo>
                  <a:pt x="13968" y="382"/>
                  <a:pt x="13992" y="427"/>
                  <a:pt x="14021" y="427"/>
                </a:cubicBezTo>
                <a:cubicBezTo>
                  <a:pt x="14050" y="427"/>
                  <a:pt x="14074" y="382"/>
                  <a:pt x="14074" y="325"/>
                </a:cubicBezTo>
                <a:lnTo>
                  <a:pt x="14074" y="105"/>
                </a:lnTo>
                <a:cubicBezTo>
                  <a:pt x="14074" y="47"/>
                  <a:pt x="14050" y="0"/>
                  <a:pt x="14021" y="0"/>
                </a:cubicBezTo>
                <a:close/>
                <a:moveTo>
                  <a:pt x="14335" y="0"/>
                </a:moveTo>
                <a:cubicBezTo>
                  <a:pt x="14306" y="0"/>
                  <a:pt x="14282" y="47"/>
                  <a:pt x="14282" y="105"/>
                </a:cubicBezTo>
                <a:lnTo>
                  <a:pt x="14282" y="325"/>
                </a:lnTo>
                <a:cubicBezTo>
                  <a:pt x="14282" y="382"/>
                  <a:pt x="14306" y="427"/>
                  <a:pt x="14335" y="427"/>
                </a:cubicBezTo>
                <a:cubicBezTo>
                  <a:pt x="14364" y="427"/>
                  <a:pt x="14388" y="382"/>
                  <a:pt x="14388" y="325"/>
                </a:cubicBezTo>
                <a:lnTo>
                  <a:pt x="14388" y="105"/>
                </a:lnTo>
                <a:cubicBezTo>
                  <a:pt x="14388" y="47"/>
                  <a:pt x="14364" y="0"/>
                  <a:pt x="14335" y="0"/>
                </a:cubicBezTo>
                <a:close/>
                <a:moveTo>
                  <a:pt x="15185" y="0"/>
                </a:moveTo>
                <a:cubicBezTo>
                  <a:pt x="15156" y="0"/>
                  <a:pt x="15132" y="47"/>
                  <a:pt x="15132" y="105"/>
                </a:cubicBezTo>
                <a:lnTo>
                  <a:pt x="15132" y="325"/>
                </a:lnTo>
                <a:cubicBezTo>
                  <a:pt x="15132" y="382"/>
                  <a:pt x="15156" y="427"/>
                  <a:pt x="15185" y="427"/>
                </a:cubicBezTo>
                <a:cubicBezTo>
                  <a:pt x="15214" y="427"/>
                  <a:pt x="15237" y="382"/>
                  <a:pt x="15237" y="325"/>
                </a:cubicBezTo>
                <a:lnTo>
                  <a:pt x="15237" y="105"/>
                </a:lnTo>
                <a:cubicBezTo>
                  <a:pt x="15237" y="47"/>
                  <a:pt x="15214" y="0"/>
                  <a:pt x="15185" y="0"/>
                </a:cubicBezTo>
                <a:close/>
                <a:moveTo>
                  <a:pt x="15500" y="0"/>
                </a:moveTo>
                <a:cubicBezTo>
                  <a:pt x="15470" y="0"/>
                  <a:pt x="15447" y="47"/>
                  <a:pt x="15447" y="105"/>
                </a:cubicBezTo>
                <a:lnTo>
                  <a:pt x="15447" y="325"/>
                </a:lnTo>
                <a:cubicBezTo>
                  <a:pt x="15447" y="382"/>
                  <a:pt x="15470" y="427"/>
                  <a:pt x="15500" y="427"/>
                </a:cubicBezTo>
                <a:cubicBezTo>
                  <a:pt x="15529" y="427"/>
                  <a:pt x="15551" y="382"/>
                  <a:pt x="15551" y="325"/>
                </a:cubicBezTo>
                <a:lnTo>
                  <a:pt x="15551" y="105"/>
                </a:lnTo>
                <a:cubicBezTo>
                  <a:pt x="15551" y="47"/>
                  <a:pt x="15529" y="0"/>
                  <a:pt x="15500" y="0"/>
                </a:cubicBezTo>
                <a:close/>
                <a:moveTo>
                  <a:pt x="16349" y="0"/>
                </a:moveTo>
                <a:cubicBezTo>
                  <a:pt x="16320" y="0"/>
                  <a:pt x="16296" y="47"/>
                  <a:pt x="16296" y="105"/>
                </a:cubicBezTo>
                <a:lnTo>
                  <a:pt x="16296" y="325"/>
                </a:lnTo>
                <a:cubicBezTo>
                  <a:pt x="16296" y="382"/>
                  <a:pt x="16320" y="427"/>
                  <a:pt x="16349" y="427"/>
                </a:cubicBezTo>
                <a:cubicBezTo>
                  <a:pt x="16378" y="427"/>
                  <a:pt x="16401" y="382"/>
                  <a:pt x="16401" y="325"/>
                </a:cubicBezTo>
                <a:lnTo>
                  <a:pt x="16401" y="105"/>
                </a:lnTo>
                <a:cubicBezTo>
                  <a:pt x="16401" y="47"/>
                  <a:pt x="16378" y="0"/>
                  <a:pt x="16349" y="0"/>
                </a:cubicBezTo>
                <a:close/>
                <a:moveTo>
                  <a:pt x="16663" y="0"/>
                </a:moveTo>
                <a:cubicBezTo>
                  <a:pt x="16634" y="0"/>
                  <a:pt x="16611" y="47"/>
                  <a:pt x="16611" y="105"/>
                </a:cubicBezTo>
                <a:lnTo>
                  <a:pt x="16611" y="325"/>
                </a:lnTo>
                <a:cubicBezTo>
                  <a:pt x="16611" y="382"/>
                  <a:pt x="16634" y="427"/>
                  <a:pt x="16663" y="427"/>
                </a:cubicBezTo>
                <a:cubicBezTo>
                  <a:pt x="16692" y="427"/>
                  <a:pt x="16716" y="382"/>
                  <a:pt x="16716" y="325"/>
                </a:cubicBezTo>
                <a:lnTo>
                  <a:pt x="16716" y="105"/>
                </a:lnTo>
                <a:cubicBezTo>
                  <a:pt x="16716" y="47"/>
                  <a:pt x="16692" y="0"/>
                  <a:pt x="16663" y="0"/>
                </a:cubicBezTo>
                <a:close/>
                <a:moveTo>
                  <a:pt x="17512" y="0"/>
                </a:moveTo>
                <a:cubicBezTo>
                  <a:pt x="17483" y="0"/>
                  <a:pt x="17459" y="47"/>
                  <a:pt x="17459" y="105"/>
                </a:cubicBezTo>
                <a:lnTo>
                  <a:pt x="17459" y="325"/>
                </a:lnTo>
                <a:cubicBezTo>
                  <a:pt x="17459" y="382"/>
                  <a:pt x="17483" y="427"/>
                  <a:pt x="17512" y="427"/>
                </a:cubicBezTo>
                <a:cubicBezTo>
                  <a:pt x="17541" y="427"/>
                  <a:pt x="17565" y="382"/>
                  <a:pt x="17565" y="325"/>
                </a:cubicBezTo>
                <a:lnTo>
                  <a:pt x="17565" y="105"/>
                </a:lnTo>
                <a:cubicBezTo>
                  <a:pt x="17565" y="47"/>
                  <a:pt x="17541" y="0"/>
                  <a:pt x="17512" y="0"/>
                </a:cubicBezTo>
                <a:close/>
                <a:moveTo>
                  <a:pt x="17827" y="0"/>
                </a:moveTo>
                <a:cubicBezTo>
                  <a:pt x="17798" y="0"/>
                  <a:pt x="17774" y="47"/>
                  <a:pt x="17774" y="105"/>
                </a:cubicBezTo>
                <a:lnTo>
                  <a:pt x="17774" y="325"/>
                </a:lnTo>
                <a:cubicBezTo>
                  <a:pt x="17774" y="382"/>
                  <a:pt x="17798" y="427"/>
                  <a:pt x="17827" y="427"/>
                </a:cubicBezTo>
                <a:cubicBezTo>
                  <a:pt x="17856" y="427"/>
                  <a:pt x="17880" y="382"/>
                  <a:pt x="17880" y="325"/>
                </a:cubicBezTo>
                <a:lnTo>
                  <a:pt x="17880" y="105"/>
                </a:lnTo>
                <a:cubicBezTo>
                  <a:pt x="17880" y="47"/>
                  <a:pt x="17856" y="0"/>
                  <a:pt x="17827" y="0"/>
                </a:cubicBezTo>
                <a:close/>
                <a:moveTo>
                  <a:pt x="18677" y="0"/>
                </a:moveTo>
                <a:cubicBezTo>
                  <a:pt x="18648" y="0"/>
                  <a:pt x="18624" y="47"/>
                  <a:pt x="18624" y="105"/>
                </a:cubicBezTo>
                <a:lnTo>
                  <a:pt x="18624" y="325"/>
                </a:lnTo>
                <a:cubicBezTo>
                  <a:pt x="18624" y="382"/>
                  <a:pt x="18648" y="427"/>
                  <a:pt x="18677" y="427"/>
                </a:cubicBezTo>
                <a:cubicBezTo>
                  <a:pt x="18706" y="427"/>
                  <a:pt x="18730" y="382"/>
                  <a:pt x="18730" y="325"/>
                </a:cubicBezTo>
                <a:lnTo>
                  <a:pt x="18730" y="105"/>
                </a:lnTo>
                <a:cubicBezTo>
                  <a:pt x="18730" y="47"/>
                  <a:pt x="18706" y="0"/>
                  <a:pt x="18677" y="0"/>
                </a:cubicBezTo>
                <a:close/>
                <a:moveTo>
                  <a:pt x="18991" y="0"/>
                </a:moveTo>
                <a:cubicBezTo>
                  <a:pt x="18962" y="0"/>
                  <a:pt x="18938" y="47"/>
                  <a:pt x="18938" y="105"/>
                </a:cubicBezTo>
                <a:lnTo>
                  <a:pt x="18938" y="325"/>
                </a:lnTo>
                <a:cubicBezTo>
                  <a:pt x="18938" y="382"/>
                  <a:pt x="18962" y="427"/>
                  <a:pt x="18991" y="427"/>
                </a:cubicBezTo>
                <a:cubicBezTo>
                  <a:pt x="19020" y="427"/>
                  <a:pt x="19044" y="382"/>
                  <a:pt x="19044" y="325"/>
                </a:cubicBezTo>
                <a:lnTo>
                  <a:pt x="19044" y="105"/>
                </a:lnTo>
                <a:cubicBezTo>
                  <a:pt x="19044" y="47"/>
                  <a:pt x="19020" y="0"/>
                  <a:pt x="18991" y="0"/>
                </a:cubicBezTo>
                <a:close/>
                <a:moveTo>
                  <a:pt x="19841" y="0"/>
                </a:moveTo>
                <a:cubicBezTo>
                  <a:pt x="19812" y="0"/>
                  <a:pt x="19788" y="47"/>
                  <a:pt x="19788" y="105"/>
                </a:cubicBezTo>
                <a:lnTo>
                  <a:pt x="19788" y="325"/>
                </a:lnTo>
                <a:cubicBezTo>
                  <a:pt x="19788" y="382"/>
                  <a:pt x="19812" y="427"/>
                  <a:pt x="19841" y="427"/>
                </a:cubicBezTo>
                <a:cubicBezTo>
                  <a:pt x="19870" y="427"/>
                  <a:pt x="19894" y="382"/>
                  <a:pt x="19894" y="325"/>
                </a:cubicBezTo>
                <a:lnTo>
                  <a:pt x="19894" y="105"/>
                </a:lnTo>
                <a:cubicBezTo>
                  <a:pt x="19894" y="47"/>
                  <a:pt x="19870" y="0"/>
                  <a:pt x="19841" y="0"/>
                </a:cubicBezTo>
                <a:close/>
                <a:moveTo>
                  <a:pt x="20155" y="0"/>
                </a:moveTo>
                <a:cubicBezTo>
                  <a:pt x="20126" y="0"/>
                  <a:pt x="20102" y="47"/>
                  <a:pt x="20102" y="105"/>
                </a:cubicBezTo>
                <a:lnTo>
                  <a:pt x="20102" y="325"/>
                </a:lnTo>
                <a:cubicBezTo>
                  <a:pt x="20102" y="382"/>
                  <a:pt x="20126" y="427"/>
                  <a:pt x="20155" y="427"/>
                </a:cubicBezTo>
                <a:cubicBezTo>
                  <a:pt x="20184" y="427"/>
                  <a:pt x="20207" y="382"/>
                  <a:pt x="20207" y="325"/>
                </a:cubicBezTo>
                <a:lnTo>
                  <a:pt x="20207" y="105"/>
                </a:lnTo>
                <a:cubicBezTo>
                  <a:pt x="20207" y="47"/>
                  <a:pt x="20184" y="0"/>
                  <a:pt x="20155" y="0"/>
                </a:cubicBezTo>
                <a:close/>
                <a:moveTo>
                  <a:pt x="21004" y="0"/>
                </a:moveTo>
                <a:cubicBezTo>
                  <a:pt x="20975" y="0"/>
                  <a:pt x="20952" y="47"/>
                  <a:pt x="20952" y="105"/>
                </a:cubicBezTo>
                <a:lnTo>
                  <a:pt x="20952" y="325"/>
                </a:lnTo>
                <a:cubicBezTo>
                  <a:pt x="20952" y="382"/>
                  <a:pt x="20975" y="427"/>
                  <a:pt x="21004" y="427"/>
                </a:cubicBezTo>
                <a:cubicBezTo>
                  <a:pt x="21033" y="427"/>
                  <a:pt x="21057" y="382"/>
                  <a:pt x="21057" y="325"/>
                </a:cubicBezTo>
                <a:lnTo>
                  <a:pt x="21057" y="105"/>
                </a:lnTo>
                <a:cubicBezTo>
                  <a:pt x="21057" y="47"/>
                  <a:pt x="21033" y="0"/>
                  <a:pt x="21004" y="0"/>
                </a:cubicBezTo>
                <a:close/>
                <a:moveTo>
                  <a:pt x="21319" y="0"/>
                </a:moveTo>
                <a:cubicBezTo>
                  <a:pt x="21289" y="0"/>
                  <a:pt x="21267" y="47"/>
                  <a:pt x="21267" y="105"/>
                </a:cubicBezTo>
                <a:lnTo>
                  <a:pt x="21267" y="325"/>
                </a:lnTo>
                <a:cubicBezTo>
                  <a:pt x="21267" y="382"/>
                  <a:pt x="21289" y="427"/>
                  <a:pt x="21319" y="427"/>
                </a:cubicBezTo>
                <a:cubicBezTo>
                  <a:pt x="21348" y="427"/>
                  <a:pt x="21372" y="382"/>
                  <a:pt x="21372" y="325"/>
                </a:cubicBezTo>
                <a:lnTo>
                  <a:pt x="21372" y="105"/>
                </a:lnTo>
                <a:cubicBezTo>
                  <a:pt x="21372" y="47"/>
                  <a:pt x="21348" y="0"/>
                  <a:pt x="21319" y="0"/>
                </a:cubicBezTo>
                <a:close/>
                <a:moveTo>
                  <a:pt x="281" y="730"/>
                </a:moveTo>
                <a:cubicBezTo>
                  <a:pt x="252" y="730"/>
                  <a:pt x="228" y="777"/>
                  <a:pt x="228" y="835"/>
                </a:cubicBezTo>
                <a:lnTo>
                  <a:pt x="228" y="1055"/>
                </a:lnTo>
                <a:cubicBezTo>
                  <a:pt x="228" y="1112"/>
                  <a:pt x="252" y="1157"/>
                  <a:pt x="281" y="1157"/>
                </a:cubicBezTo>
                <a:cubicBezTo>
                  <a:pt x="311" y="1157"/>
                  <a:pt x="334" y="1112"/>
                  <a:pt x="334" y="1055"/>
                </a:cubicBezTo>
                <a:lnTo>
                  <a:pt x="334" y="835"/>
                </a:lnTo>
                <a:cubicBezTo>
                  <a:pt x="334" y="777"/>
                  <a:pt x="311" y="730"/>
                  <a:pt x="281" y="730"/>
                </a:cubicBezTo>
                <a:close/>
                <a:moveTo>
                  <a:pt x="596" y="730"/>
                </a:moveTo>
                <a:cubicBezTo>
                  <a:pt x="567" y="730"/>
                  <a:pt x="543" y="777"/>
                  <a:pt x="543" y="835"/>
                </a:cubicBezTo>
                <a:lnTo>
                  <a:pt x="543" y="1055"/>
                </a:lnTo>
                <a:cubicBezTo>
                  <a:pt x="543" y="1112"/>
                  <a:pt x="567" y="1157"/>
                  <a:pt x="596" y="1157"/>
                </a:cubicBezTo>
                <a:cubicBezTo>
                  <a:pt x="625" y="1157"/>
                  <a:pt x="649" y="1112"/>
                  <a:pt x="649" y="1055"/>
                </a:cubicBezTo>
                <a:lnTo>
                  <a:pt x="649" y="835"/>
                </a:lnTo>
                <a:cubicBezTo>
                  <a:pt x="649" y="777"/>
                  <a:pt x="625" y="730"/>
                  <a:pt x="596" y="730"/>
                </a:cubicBezTo>
                <a:close/>
                <a:moveTo>
                  <a:pt x="1446" y="730"/>
                </a:moveTo>
                <a:cubicBezTo>
                  <a:pt x="1417" y="730"/>
                  <a:pt x="1393" y="777"/>
                  <a:pt x="1393" y="835"/>
                </a:cubicBezTo>
                <a:lnTo>
                  <a:pt x="1393" y="1055"/>
                </a:lnTo>
                <a:cubicBezTo>
                  <a:pt x="1393" y="1112"/>
                  <a:pt x="1417" y="1157"/>
                  <a:pt x="1446" y="1157"/>
                </a:cubicBezTo>
                <a:cubicBezTo>
                  <a:pt x="1475" y="1157"/>
                  <a:pt x="1499" y="1112"/>
                  <a:pt x="1499" y="1055"/>
                </a:cubicBezTo>
                <a:lnTo>
                  <a:pt x="1499" y="835"/>
                </a:lnTo>
                <a:cubicBezTo>
                  <a:pt x="1499" y="777"/>
                  <a:pt x="1475" y="730"/>
                  <a:pt x="1446" y="730"/>
                </a:cubicBezTo>
                <a:close/>
                <a:moveTo>
                  <a:pt x="1760" y="730"/>
                </a:moveTo>
                <a:cubicBezTo>
                  <a:pt x="1731" y="730"/>
                  <a:pt x="1707" y="777"/>
                  <a:pt x="1707" y="835"/>
                </a:cubicBezTo>
                <a:lnTo>
                  <a:pt x="1707" y="1055"/>
                </a:lnTo>
                <a:cubicBezTo>
                  <a:pt x="1707" y="1112"/>
                  <a:pt x="1731" y="1157"/>
                  <a:pt x="1760" y="1157"/>
                </a:cubicBezTo>
                <a:cubicBezTo>
                  <a:pt x="1789" y="1157"/>
                  <a:pt x="1813" y="1112"/>
                  <a:pt x="1813" y="1055"/>
                </a:cubicBezTo>
                <a:lnTo>
                  <a:pt x="1813" y="835"/>
                </a:lnTo>
                <a:cubicBezTo>
                  <a:pt x="1813" y="777"/>
                  <a:pt x="1789" y="730"/>
                  <a:pt x="1760" y="730"/>
                </a:cubicBezTo>
                <a:close/>
                <a:moveTo>
                  <a:pt x="2610" y="730"/>
                </a:moveTo>
                <a:cubicBezTo>
                  <a:pt x="2581" y="730"/>
                  <a:pt x="2557" y="777"/>
                  <a:pt x="2557" y="835"/>
                </a:cubicBezTo>
                <a:lnTo>
                  <a:pt x="2557" y="1055"/>
                </a:lnTo>
                <a:cubicBezTo>
                  <a:pt x="2557" y="1112"/>
                  <a:pt x="2581" y="1157"/>
                  <a:pt x="2610" y="1157"/>
                </a:cubicBezTo>
                <a:cubicBezTo>
                  <a:pt x="2639" y="1157"/>
                  <a:pt x="2662" y="1112"/>
                  <a:pt x="2662" y="1055"/>
                </a:cubicBezTo>
                <a:lnTo>
                  <a:pt x="2662" y="835"/>
                </a:lnTo>
                <a:cubicBezTo>
                  <a:pt x="2662" y="777"/>
                  <a:pt x="2639" y="730"/>
                  <a:pt x="2610" y="730"/>
                </a:cubicBezTo>
                <a:close/>
                <a:moveTo>
                  <a:pt x="2924" y="730"/>
                </a:moveTo>
                <a:cubicBezTo>
                  <a:pt x="2895" y="730"/>
                  <a:pt x="2871" y="777"/>
                  <a:pt x="2871" y="835"/>
                </a:cubicBezTo>
                <a:lnTo>
                  <a:pt x="2871" y="1055"/>
                </a:lnTo>
                <a:cubicBezTo>
                  <a:pt x="2871" y="1112"/>
                  <a:pt x="2895" y="1157"/>
                  <a:pt x="2924" y="1157"/>
                </a:cubicBezTo>
                <a:cubicBezTo>
                  <a:pt x="2954" y="1157"/>
                  <a:pt x="2976" y="1112"/>
                  <a:pt x="2976" y="1055"/>
                </a:cubicBezTo>
                <a:lnTo>
                  <a:pt x="2976" y="835"/>
                </a:lnTo>
                <a:cubicBezTo>
                  <a:pt x="2976" y="777"/>
                  <a:pt x="2954" y="730"/>
                  <a:pt x="2924" y="730"/>
                </a:cubicBezTo>
                <a:close/>
                <a:moveTo>
                  <a:pt x="3773" y="730"/>
                </a:moveTo>
                <a:cubicBezTo>
                  <a:pt x="3744" y="730"/>
                  <a:pt x="3721" y="777"/>
                  <a:pt x="3721" y="835"/>
                </a:cubicBezTo>
                <a:lnTo>
                  <a:pt x="3721" y="1055"/>
                </a:lnTo>
                <a:cubicBezTo>
                  <a:pt x="3721" y="1112"/>
                  <a:pt x="3744" y="1157"/>
                  <a:pt x="3773" y="1157"/>
                </a:cubicBezTo>
                <a:cubicBezTo>
                  <a:pt x="3802" y="1157"/>
                  <a:pt x="3826" y="1112"/>
                  <a:pt x="3826" y="1055"/>
                </a:cubicBezTo>
                <a:lnTo>
                  <a:pt x="3826" y="835"/>
                </a:lnTo>
                <a:cubicBezTo>
                  <a:pt x="3826" y="777"/>
                  <a:pt x="3802" y="730"/>
                  <a:pt x="3773" y="730"/>
                </a:cubicBezTo>
                <a:close/>
                <a:moveTo>
                  <a:pt x="4088" y="730"/>
                </a:moveTo>
                <a:cubicBezTo>
                  <a:pt x="4058" y="730"/>
                  <a:pt x="4035" y="777"/>
                  <a:pt x="4035" y="835"/>
                </a:cubicBezTo>
                <a:lnTo>
                  <a:pt x="4035" y="1055"/>
                </a:lnTo>
                <a:cubicBezTo>
                  <a:pt x="4035" y="1112"/>
                  <a:pt x="4058" y="1157"/>
                  <a:pt x="4088" y="1157"/>
                </a:cubicBezTo>
                <a:cubicBezTo>
                  <a:pt x="4117" y="1157"/>
                  <a:pt x="4141" y="1112"/>
                  <a:pt x="4141" y="1055"/>
                </a:cubicBezTo>
                <a:lnTo>
                  <a:pt x="4141" y="835"/>
                </a:lnTo>
                <a:cubicBezTo>
                  <a:pt x="4141" y="777"/>
                  <a:pt x="4117" y="730"/>
                  <a:pt x="4088" y="730"/>
                </a:cubicBezTo>
                <a:close/>
                <a:moveTo>
                  <a:pt x="4937" y="730"/>
                </a:moveTo>
                <a:cubicBezTo>
                  <a:pt x="4908" y="730"/>
                  <a:pt x="4884" y="777"/>
                  <a:pt x="4884" y="835"/>
                </a:cubicBezTo>
                <a:lnTo>
                  <a:pt x="4884" y="1055"/>
                </a:lnTo>
                <a:cubicBezTo>
                  <a:pt x="4884" y="1112"/>
                  <a:pt x="4908" y="1157"/>
                  <a:pt x="4937" y="1157"/>
                </a:cubicBezTo>
                <a:cubicBezTo>
                  <a:pt x="4966" y="1157"/>
                  <a:pt x="4990" y="1112"/>
                  <a:pt x="4990" y="1055"/>
                </a:cubicBezTo>
                <a:lnTo>
                  <a:pt x="4990" y="835"/>
                </a:lnTo>
                <a:cubicBezTo>
                  <a:pt x="4990" y="777"/>
                  <a:pt x="4966" y="730"/>
                  <a:pt x="4937" y="730"/>
                </a:cubicBezTo>
                <a:close/>
                <a:moveTo>
                  <a:pt x="5252" y="730"/>
                </a:moveTo>
                <a:cubicBezTo>
                  <a:pt x="5223" y="730"/>
                  <a:pt x="5199" y="777"/>
                  <a:pt x="5199" y="835"/>
                </a:cubicBezTo>
                <a:lnTo>
                  <a:pt x="5199" y="1055"/>
                </a:lnTo>
                <a:cubicBezTo>
                  <a:pt x="5199" y="1112"/>
                  <a:pt x="5223" y="1157"/>
                  <a:pt x="5252" y="1157"/>
                </a:cubicBezTo>
                <a:cubicBezTo>
                  <a:pt x="5281" y="1157"/>
                  <a:pt x="5305" y="1112"/>
                  <a:pt x="5305" y="1055"/>
                </a:cubicBezTo>
                <a:lnTo>
                  <a:pt x="5305" y="835"/>
                </a:lnTo>
                <a:cubicBezTo>
                  <a:pt x="5305" y="777"/>
                  <a:pt x="5281" y="730"/>
                  <a:pt x="5252" y="730"/>
                </a:cubicBezTo>
                <a:close/>
                <a:moveTo>
                  <a:pt x="6102" y="730"/>
                </a:moveTo>
                <a:cubicBezTo>
                  <a:pt x="6072" y="730"/>
                  <a:pt x="6049" y="777"/>
                  <a:pt x="6049" y="835"/>
                </a:cubicBezTo>
                <a:lnTo>
                  <a:pt x="6049" y="1055"/>
                </a:lnTo>
                <a:cubicBezTo>
                  <a:pt x="6049" y="1112"/>
                  <a:pt x="6072" y="1157"/>
                  <a:pt x="6102" y="1157"/>
                </a:cubicBezTo>
                <a:cubicBezTo>
                  <a:pt x="6131" y="1157"/>
                  <a:pt x="6155" y="1112"/>
                  <a:pt x="6155" y="1055"/>
                </a:cubicBezTo>
                <a:lnTo>
                  <a:pt x="6155" y="835"/>
                </a:lnTo>
                <a:cubicBezTo>
                  <a:pt x="6155" y="777"/>
                  <a:pt x="6131" y="730"/>
                  <a:pt x="6102" y="730"/>
                </a:cubicBezTo>
                <a:close/>
                <a:moveTo>
                  <a:pt x="6416" y="730"/>
                </a:moveTo>
                <a:cubicBezTo>
                  <a:pt x="6387" y="730"/>
                  <a:pt x="6363" y="777"/>
                  <a:pt x="6363" y="835"/>
                </a:cubicBezTo>
                <a:lnTo>
                  <a:pt x="6363" y="1055"/>
                </a:lnTo>
                <a:cubicBezTo>
                  <a:pt x="6363" y="1112"/>
                  <a:pt x="6387" y="1157"/>
                  <a:pt x="6416" y="1157"/>
                </a:cubicBezTo>
                <a:cubicBezTo>
                  <a:pt x="6445" y="1157"/>
                  <a:pt x="6469" y="1112"/>
                  <a:pt x="6469" y="1055"/>
                </a:cubicBezTo>
                <a:lnTo>
                  <a:pt x="6469" y="835"/>
                </a:lnTo>
                <a:cubicBezTo>
                  <a:pt x="6469" y="777"/>
                  <a:pt x="6445" y="730"/>
                  <a:pt x="6416" y="730"/>
                </a:cubicBezTo>
                <a:close/>
                <a:moveTo>
                  <a:pt x="7266" y="730"/>
                </a:moveTo>
                <a:cubicBezTo>
                  <a:pt x="7237" y="730"/>
                  <a:pt x="7213" y="777"/>
                  <a:pt x="7213" y="835"/>
                </a:cubicBezTo>
                <a:lnTo>
                  <a:pt x="7213" y="1055"/>
                </a:lnTo>
                <a:cubicBezTo>
                  <a:pt x="7213" y="1112"/>
                  <a:pt x="7237" y="1157"/>
                  <a:pt x="7266" y="1157"/>
                </a:cubicBezTo>
                <a:cubicBezTo>
                  <a:pt x="7295" y="1157"/>
                  <a:pt x="7318" y="1112"/>
                  <a:pt x="7318" y="1055"/>
                </a:cubicBezTo>
                <a:lnTo>
                  <a:pt x="7318" y="835"/>
                </a:lnTo>
                <a:cubicBezTo>
                  <a:pt x="7318" y="777"/>
                  <a:pt x="7295" y="730"/>
                  <a:pt x="7266" y="730"/>
                </a:cubicBezTo>
                <a:close/>
                <a:moveTo>
                  <a:pt x="7580" y="730"/>
                </a:moveTo>
                <a:cubicBezTo>
                  <a:pt x="7551" y="730"/>
                  <a:pt x="7527" y="777"/>
                  <a:pt x="7527" y="835"/>
                </a:cubicBezTo>
                <a:lnTo>
                  <a:pt x="7527" y="1055"/>
                </a:lnTo>
                <a:cubicBezTo>
                  <a:pt x="7527" y="1112"/>
                  <a:pt x="7551" y="1157"/>
                  <a:pt x="7580" y="1157"/>
                </a:cubicBezTo>
                <a:cubicBezTo>
                  <a:pt x="7609" y="1157"/>
                  <a:pt x="7632" y="1112"/>
                  <a:pt x="7632" y="1055"/>
                </a:cubicBezTo>
                <a:lnTo>
                  <a:pt x="7632" y="835"/>
                </a:lnTo>
                <a:cubicBezTo>
                  <a:pt x="7632" y="777"/>
                  <a:pt x="7609" y="730"/>
                  <a:pt x="7580" y="730"/>
                </a:cubicBezTo>
                <a:close/>
                <a:moveTo>
                  <a:pt x="8429" y="730"/>
                </a:moveTo>
                <a:cubicBezTo>
                  <a:pt x="8400" y="730"/>
                  <a:pt x="8377" y="777"/>
                  <a:pt x="8377" y="835"/>
                </a:cubicBezTo>
                <a:lnTo>
                  <a:pt x="8377" y="1055"/>
                </a:lnTo>
                <a:cubicBezTo>
                  <a:pt x="8377" y="1112"/>
                  <a:pt x="8400" y="1157"/>
                  <a:pt x="8429" y="1157"/>
                </a:cubicBezTo>
                <a:cubicBezTo>
                  <a:pt x="8458" y="1157"/>
                  <a:pt x="8482" y="1112"/>
                  <a:pt x="8482" y="1055"/>
                </a:cubicBezTo>
                <a:lnTo>
                  <a:pt x="8482" y="835"/>
                </a:lnTo>
                <a:cubicBezTo>
                  <a:pt x="8482" y="777"/>
                  <a:pt x="8458" y="730"/>
                  <a:pt x="8429" y="730"/>
                </a:cubicBezTo>
                <a:close/>
                <a:moveTo>
                  <a:pt x="8744" y="730"/>
                </a:moveTo>
                <a:cubicBezTo>
                  <a:pt x="8714" y="730"/>
                  <a:pt x="8691" y="777"/>
                  <a:pt x="8691" y="835"/>
                </a:cubicBezTo>
                <a:lnTo>
                  <a:pt x="8691" y="1055"/>
                </a:lnTo>
                <a:cubicBezTo>
                  <a:pt x="8691" y="1112"/>
                  <a:pt x="8714" y="1157"/>
                  <a:pt x="8744" y="1157"/>
                </a:cubicBezTo>
                <a:cubicBezTo>
                  <a:pt x="8773" y="1157"/>
                  <a:pt x="8796" y="1112"/>
                  <a:pt x="8796" y="1055"/>
                </a:cubicBezTo>
                <a:lnTo>
                  <a:pt x="8796" y="835"/>
                </a:lnTo>
                <a:cubicBezTo>
                  <a:pt x="8796" y="777"/>
                  <a:pt x="8773" y="730"/>
                  <a:pt x="8744" y="730"/>
                </a:cubicBezTo>
                <a:close/>
                <a:moveTo>
                  <a:pt x="9593" y="730"/>
                </a:moveTo>
                <a:cubicBezTo>
                  <a:pt x="9564" y="730"/>
                  <a:pt x="9540" y="777"/>
                  <a:pt x="9540" y="835"/>
                </a:cubicBezTo>
                <a:lnTo>
                  <a:pt x="9540" y="1055"/>
                </a:lnTo>
                <a:cubicBezTo>
                  <a:pt x="9540" y="1112"/>
                  <a:pt x="9564" y="1157"/>
                  <a:pt x="9593" y="1157"/>
                </a:cubicBezTo>
                <a:cubicBezTo>
                  <a:pt x="9622" y="1157"/>
                  <a:pt x="9646" y="1112"/>
                  <a:pt x="9646" y="1055"/>
                </a:cubicBezTo>
                <a:lnTo>
                  <a:pt x="9646" y="835"/>
                </a:lnTo>
                <a:cubicBezTo>
                  <a:pt x="9646" y="777"/>
                  <a:pt x="9622" y="730"/>
                  <a:pt x="9593" y="730"/>
                </a:cubicBezTo>
                <a:close/>
                <a:moveTo>
                  <a:pt x="9908" y="730"/>
                </a:moveTo>
                <a:cubicBezTo>
                  <a:pt x="9879" y="730"/>
                  <a:pt x="9855" y="777"/>
                  <a:pt x="9855" y="835"/>
                </a:cubicBezTo>
                <a:lnTo>
                  <a:pt x="9855" y="1055"/>
                </a:lnTo>
                <a:cubicBezTo>
                  <a:pt x="9855" y="1112"/>
                  <a:pt x="9879" y="1157"/>
                  <a:pt x="9908" y="1157"/>
                </a:cubicBezTo>
                <a:cubicBezTo>
                  <a:pt x="9937" y="1157"/>
                  <a:pt x="9961" y="1112"/>
                  <a:pt x="9961" y="1055"/>
                </a:cubicBezTo>
                <a:lnTo>
                  <a:pt x="9961" y="835"/>
                </a:lnTo>
                <a:cubicBezTo>
                  <a:pt x="9961" y="777"/>
                  <a:pt x="9937" y="730"/>
                  <a:pt x="9908" y="730"/>
                </a:cubicBezTo>
                <a:close/>
                <a:moveTo>
                  <a:pt x="10758" y="730"/>
                </a:moveTo>
                <a:cubicBezTo>
                  <a:pt x="10728" y="730"/>
                  <a:pt x="10705" y="777"/>
                  <a:pt x="10705" y="835"/>
                </a:cubicBezTo>
                <a:lnTo>
                  <a:pt x="10705" y="1055"/>
                </a:lnTo>
                <a:cubicBezTo>
                  <a:pt x="10705" y="1112"/>
                  <a:pt x="10728" y="1157"/>
                  <a:pt x="10758" y="1157"/>
                </a:cubicBezTo>
                <a:cubicBezTo>
                  <a:pt x="10787" y="1157"/>
                  <a:pt x="10810" y="1112"/>
                  <a:pt x="10810" y="1055"/>
                </a:cubicBezTo>
                <a:lnTo>
                  <a:pt x="10810" y="835"/>
                </a:lnTo>
                <a:cubicBezTo>
                  <a:pt x="10810" y="777"/>
                  <a:pt x="10787" y="730"/>
                  <a:pt x="10758" y="730"/>
                </a:cubicBezTo>
                <a:close/>
                <a:moveTo>
                  <a:pt x="11072" y="730"/>
                </a:moveTo>
                <a:cubicBezTo>
                  <a:pt x="11043" y="730"/>
                  <a:pt x="11019" y="777"/>
                  <a:pt x="11019" y="835"/>
                </a:cubicBezTo>
                <a:lnTo>
                  <a:pt x="11019" y="1055"/>
                </a:lnTo>
                <a:cubicBezTo>
                  <a:pt x="11019" y="1112"/>
                  <a:pt x="11043" y="1157"/>
                  <a:pt x="11072" y="1157"/>
                </a:cubicBezTo>
                <a:cubicBezTo>
                  <a:pt x="11101" y="1157"/>
                  <a:pt x="11125" y="1112"/>
                  <a:pt x="11125" y="1055"/>
                </a:cubicBezTo>
                <a:lnTo>
                  <a:pt x="11125" y="835"/>
                </a:lnTo>
                <a:cubicBezTo>
                  <a:pt x="11125" y="777"/>
                  <a:pt x="11101" y="730"/>
                  <a:pt x="11072" y="730"/>
                </a:cubicBezTo>
                <a:close/>
                <a:moveTo>
                  <a:pt x="11922" y="730"/>
                </a:moveTo>
                <a:cubicBezTo>
                  <a:pt x="11893" y="730"/>
                  <a:pt x="11869" y="777"/>
                  <a:pt x="11869" y="835"/>
                </a:cubicBezTo>
                <a:lnTo>
                  <a:pt x="11869" y="1055"/>
                </a:lnTo>
                <a:cubicBezTo>
                  <a:pt x="11869" y="1112"/>
                  <a:pt x="11893" y="1157"/>
                  <a:pt x="11922" y="1157"/>
                </a:cubicBezTo>
                <a:cubicBezTo>
                  <a:pt x="11951" y="1157"/>
                  <a:pt x="11974" y="1112"/>
                  <a:pt x="11974" y="1055"/>
                </a:cubicBezTo>
                <a:lnTo>
                  <a:pt x="11974" y="835"/>
                </a:lnTo>
                <a:cubicBezTo>
                  <a:pt x="11974" y="777"/>
                  <a:pt x="11951" y="730"/>
                  <a:pt x="11922" y="730"/>
                </a:cubicBezTo>
                <a:close/>
                <a:moveTo>
                  <a:pt x="12236" y="730"/>
                </a:moveTo>
                <a:cubicBezTo>
                  <a:pt x="12207" y="730"/>
                  <a:pt x="12183" y="777"/>
                  <a:pt x="12183" y="835"/>
                </a:cubicBezTo>
                <a:lnTo>
                  <a:pt x="12183" y="1055"/>
                </a:lnTo>
                <a:cubicBezTo>
                  <a:pt x="12183" y="1112"/>
                  <a:pt x="12207" y="1157"/>
                  <a:pt x="12236" y="1157"/>
                </a:cubicBezTo>
                <a:cubicBezTo>
                  <a:pt x="12265" y="1157"/>
                  <a:pt x="12288" y="1112"/>
                  <a:pt x="12288" y="1055"/>
                </a:cubicBezTo>
                <a:lnTo>
                  <a:pt x="12288" y="835"/>
                </a:lnTo>
                <a:cubicBezTo>
                  <a:pt x="12288" y="777"/>
                  <a:pt x="12265" y="730"/>
                  <a:pt x="12236" y="730"/>
                </a:cubicBezTo>
                <a:close/>
                <a:moveTo>
                  <a:pt x="13085" y="730"/>
                </a:moveTo>
                <a:cubicBezTo>
                  <a:pt x="13056" y="730"/>
                  <a:pt x="13032" y="777"/>
                  <a:pt x="13032" y="835"/>
                </a:cubicBezTo>
                <a:lnTo>
                  <a:pt x="13032" y="1055"/>
                </a:lnTo>
                <a:cubicBezTo>
                  <a:pt x="13032" y="1112"/>
                  <a:pt x="13056" y="1157"/>
                  <a:pt x="13085" y="1157"/>
                </a:cubicBezTo>
                <a:cubicBezTo>
                  <a:pt x="13114" y="1157"/>
                  <a:pt x="13138" y="1112"/>
                  <a:pt x="13138" y="1055"/>
                </a:cubicBezTo>
                <a:lnTo>
                  <a:pt x="13138" y="835"/>
                </a:lnTo>
                <a:cubicBezTo>
                  <a:pt x="13138" y="777"/>
                  <a:pt x="13114" y="730"/>
                  <a:pt x="13085" y="730"/>
                </a:cubicBezTo>
                <a:close/>
                <a:moveTo>
                  <a:pt x="13399" y="730"/>
                </a:moveTo>
                <a:cubicBezTo>
                  <a:pt x="13370" y="730"/>
                  <a:pt x="13348" y="777"/>
                  <a:pt x="13348" y="835"/>
                </a:cubicBezTo>
                <a:lnTo>
                  <a:pt x="13348" y="1055"/>
                </a:lnTo>
                <a:cubicBezTo>
                  <a:pt x="13348" y="1112"/>
                  <a:pt x="13370" y="1157"/>
                  <a:pt x="13399" y="1157"/>
                </a:cubicBezTo>
                <a:cubicBezTo>
                  <a:pt x="13428" y="1157"/>
                  <a:pt x="13452" y="1112"/>
                  <a:pt x="13452" y="1055"/>
                </a:cubicBezTo>
                <a:lnTo>
                  <a:pt x="13452" y="835"/>
                </a:lnTo>
                <a:cubicBezTo>
                  <a:pt x="13452" y="777"/>
                  <a:pt x="13428" y="730"/>
                  <a:pt x="13399" y="730"/>
                </a:cubicBezTo>
                <a:close/>
                <a:moveTo>
                  <a:pt x="14249" y="730"/>
                </a:moveTo>
                <a:cubicBezTo>
                  <a:pt x="14220" y="730"/>
                  <a:pt x="14196" y="777"/>
                  <a:pt x="14196" y="835"/>
                </a:cubicBezTo>
                <a:lnTo>
                  <a:pt x="14196" y="1055"/>
                </a:lnTo>
                <a:cubicBezTo>
                  <a:pt x="14196" y="1112"/>
                  <a:pt x="14220" y="1157"/>
                  <a:pt x="14249" y="1157"/>
                </a:cubicBezTo>
                <a:cubicBezTo>
                  <a:pt x="14278" y="1157"/>
                  <a:pt x="14302" y="1112"/>
                  <a:pt x="14302" y="1055"/>
                </a:cubicBezTo>
                <a:lnTo>
                  <a:pt x="14302" y="835"/>
                </a:lnTo>
                <a:cubicBezTo>
                  <a:pt x="14302" y="777"/>
                  <a:pt x="14278" y="730"/>
                  <a:pt x="14249" y="730"/>
                </a:cubicBezTo>
                <a:close/>
                <a:moveTo>
                  <a:pt x="14564" y="730"/>
                </a:moveTo>
                <a:cubicBezTo>
                  <a:pt x="14535" y="730"/>
                  <a:pt x="14511" y="777"/>
                  <a:pt x="14511" y="835"/>
                </a:cubicBezTo>
                <a:lnTo>
                  <a:pt x="14511" y="1055"/>
                </a:lnTo>
                <a:cubicBezTo>
                  <a:pt x="14511" y="1112"/>
                  <a:pt x="14535" y="1157"/>
                  <a:pt x="14564" y="1157"/>
                </a:cubicBezTo>
                <a:cubicBezTo>
                  <a:pt x="14593" y="1157"/>
                  <a:pt x="14617" y="1112"/>
                  <a:pt x="14617" y="1055"/>
                </a:cubicBezTo>
                <a:lnTo>
                  <a:pt x="14617" y="835"/>
                </a:lnTo>
                <a:cubicBezTo>
                  <a:pt x="14617" y="777"/>
                  <a:pt x="14593" y="730"/>
                  <a:pt x="14564" y="730"/>
                </a:cubicBezTo>
                <a:close/>
                <a:moveTo>
                  <a:pt x="15413" y="730"/>
                </a:moveTo>
                <a:cubicBezTo>
                  <a:pt x="15384" y="730"/>
                  <a:pt x="15360" y="777"/>
                  <a:pt x="15360" y="835"/>
                </a:cubicBezTo>
                <a:lnTo>
                  <a:pt x="15360" y="1055"/>
                </a:lnTo>
                <a:cubicBezTo>
                  <a:pt x="15360" y="1112"/>
                  <a:pt x="15384" y="1157"/>
                  <a:pt x="15413" y="1157"/>
                </a:cubicBezTo>
                <a:cubicBezTo>
                  <a:pt x="15442" y="1157"/>
                  <a:pt x="15465" y="1112"/>
                  <a:pt x="15465" y="1055"/>
                </a:cubicBezTo>
                <a:lnTo>
                  <a:pt x="15465" y="835"/>
                </a:lnTo>
                <a:cubicBezTo>
                  <a:pt x="15465" y="777"/>
                  <a:pt x="15442" y="730"/>
                  <a:pt x="15413" y="730"/>
                </a:cubicBezTo>
                <a:close/>
                <a:moveTo>
                  <a:pt x="15728" y="730"/>
                </a:moveTo>
                <a:cubicBezTo>
                  <a:pt x="15699" y="730"/>
                  <a:pt x="15675" y="777"/>
                  <a:pt x="15675" y="835"/>
                </a:cubicBezTo>
                <a:lnTo>
                  <a:pt x="15675" y="1055"/>
                </a:lnTo>
                <a:cubicBezTo>
                  <a:pt x="15675" y="1112"/>
                  <a:pt x="15699" y="1157"/>
                  <a:pt x="15728" y="1157"/>
                </a:cubicBezTo>
                <a:cubicBezTo>
                  <a:pt x="15757" y="1157"/>
                  <a:pt x="15781" y="1112"/>
                  <a:pt x="15781" y="1055"/>
                </a:cubicBezTo>
                <a:lnTo>
                  <a:pt x="15781" y="835"/>
                </a:lnTo>
                <a:cubicBezTo>
                  <a:pt x="15781" y="777"/>
                  <a:pt x="15757" y="730"/>
                  <a:pt x="15728" y="730"/>
                </a:cubicBezTo>
                <a:close/>
                <a:moveTo>
                  <a:pt x="16578" y="730"/>
                </a:moveTo>
                <a:cubicBezTo>
                  <a:pt x="16549" y="730"/>
                  <a:pt x="16525" y="777"/>
                  <a:pt x="16525" y="835"/>
                </a:cubicBezTo>
                <a:lnTo>
                  <a:pt x="16525" y="1055"/>
                </a:lnTo>
                <a:cubicBezTo>
                  <a:pt x="16525" y="1112"/>
                  <a:pt x="16549" y="1157"/>
                  <a:pt x="16578" y="1157"/>
                </a:cubicBezTo>
                <a:cubicBezTo>
                  <a:pt x="16607" y="1157"/>
                  <a:pt x="16630" y="1112"/>
                  <a:pt x="16630" y="1055"/>
                </a:cubicBezTo>
                <a:lnTo>
                  <a:pt x="16630" y="835"/>
                </a:lnTo>
                <a:cubicBezTo>
                  <a:pt x="16630" y="777"/>
                  <a:pt x="16607" y="730"/>
                  <a:pt x="16578" y="730"/>
                </a:cubicBezTo>
                <a:close/>
                <a:moveTo>
                  <a:pt x="16892" y="730"/>
                </a:moveTo>
                <a:cubicBezTo>
                  <a:pt x="16863" y="730"/>
                  <a:pt x="16839" y="777"/>
                  <a:pt x="16839" y="835"/>
                </a:cubicBezTo>
                <a:lnTo>
                  <a:pt x="16839" y="1055"/>
                </a:lnTo>
                <a:cubicBezTo>
                  <a:pt x="16839" y="1112"/>
                  <a:pt x="16863" y="1157"/>
                  <a:pt x="16892" y="1157"/>
                </a:cubicBezTo>
                <a:cubicBezTo>
                  <a:pt x="16921" y="1157"/>
                  <a:pt x="16944" y="1112"/>
                  <a:pt x="16944" y="1055"/>
                </a:cubicBezTo>
                <a:lnTo>
                  <a:pt x="16944" y="835"/>
                </a:lnTo>
                <a:cubicBezTo>
                  <a:pt x="16944" y="777"/>
                  <a:pt x="16921" y="730"/>
                  <a:pt x="16892" y="730"/>
                </a:cubicBezTo>
                <a:close/>
                <a:moveTo>
                  <a:pt x="17741" y="730"/>
                </a:moveTo>
                <a:cubicBezTo>
                  <a:pt x="17712" y="730"/>
                  <a:pt x="17689" y="777"/>
                  <a:pt x="17689" y="835"/>
                </a:cubicBezTo>
                <a:lnTo>
                  <a:pt x="17689" y="1055"/>
                </a:lnTo>
                <a:cubicBezTo>
                  <a:pt x="17689" y="1112"/>
                  <a:pt x="17712" y="1157"/>
                  <a:pt x="17741" y="1157"/>
                </a:cubicBezTo>
                <a:cubicBezTo>
                  <a:pt x="17770" y="1157"/>
                  <a:pt x="17794" y="1112"/>
                  <a:pt x="17794" y="1055"/>
                </a:cubicBezTo>
                <a:lnTo>
                  <a:pt x="17794" y="835"/>
                </a:lnTo>
                <a:cubicBezTo>
                  <a:pt x="17794" y="777"/>
                  <a:pt x="17770" y="730"/>
                  <a:pt x="17741" y="730"/>
                </a:cubicBezTo>
                <a:close/>
                <a:moveTo>
                  <a:pt x="18055" y="730"/>
                </a:moveTo>
                <a:cubicBezTo>
                  <a:pt x="18026" y="730"/>
                  <a:pt x="18002" y="777"/>
                  <a:pt x="18002" y="835"/>
                </a:cubicBezTo>
                <a:lnTo>
                  <a:pt x="18002" y="1055"/>
                </a:lnTo>
                <a:cubicBezTo>
                  <a:pt x="18002" y="1112"/>
                  <a:pt x="18026" y="1157"/>
                  <a:pt x="18055" y="1157"/>
                </a:cubicBezTo>
                <a:cubicBezTo>
                  <a:pt x="18085" y="1157"/>
                  <a:pt x="18108" y="1112"/>
                  <a:pt x="18108" y="1055"/>
                </a:cubicBezTo>
                <a:lnTo>
                  <a:pt x="18108" y="835"/>
                </a:lnTo>
                <a:cubicBezTo>
                  <a:pt x="18108" y="777"/>
                  <a:pt x="18085" y="730"/>
                  <a:pt x="18055" y="730"/>
                </a:cubicBezTo>
                <a:close/>
                <a:moveTo>
                  <a:pt x="18905" y="730"/>
                </a:moveTo>
                <a:cubicBezTo>
                  <a:pt x="18876" y="730"/>
                  <a:pt x="18852" y="777"/>
                  <a:pt x="18852" y="835"/>
                </a:cubicBezTo>
                <a:lnTo>
                  <a:pt x="18852" y="1055"/>
                </a:lnTo>
                <a:cubicBezTo>
                  <a:pt x="18852" y="1112"/>
                  <a:pt x="18876" y="1157"/>
                  <a:pt x="18905" y="1157"/>
                </a:cubicBezTo>
                <a:cubicBezTo>
                  <a:pt x="18934" y="1157"/>
                  <a:pt x="18958" y="1112"/>
                  <a:pt x="18958" y="1055"/>
                </a:cubicBezTo>
                <a:lnTo>
                  <a:pt x="18958" y="835"/>
                </a:lnTo>
                <a:cubicBezTo>
                  <a:pt x="18958" y="777"/>
                  <a:pt x="18934" y="730"/>
                  <a:pt x="18905" y="730"/>
                </a:cubicBezTo>
                <a:close/>
                <a:moveTo>
                  <a:pt x="19220" y="730"/>
                </a:moveTo>
                <a:cubicBezTo>
                  <a:pt x="19191" y="730"/>
                  <a:pt x="19167" y="777"/>
                  <a:pt x="19167" y="835"/>
                </a:cubicBezTo>
                <a:lnTo>
                  <a:pt x="19167" y="1055"/>
                </a:lnTo>
                <a:cubicBezTo>
                  <a:pt x="19167" y="1112"/>
                  <a:pt x="19191" y="1157"/>
                  <a:pt x="19220" y="1157"/>
                </a:cubicBezTo>
                <a:cubicBezTo>
                  <a:pt x="19249" y="1157"/>
                  <a:pt x="19273" y="1112"/>
                  <a:pt x="19273" y="1055"/>
                </a:cubicBezTo>
                <a:lnTo>
                  <a:pt x="19273" y="835"/>
                </a:lnTo>
                <a:cubicBezTo>
                  <a:pt x="19273" y="777"/>
                  <a:pt x="19249" y="730"/>
                  <a:pt x="19220" y="730"/>
                </a:cubicBezTo>
                <a:close/>
                <a:moveTo>
                  <a:pt x="20069" y="730"/>
                </a:moveTo>
                <a:cubicBezTo>
                  <a:pt x="20040" y="730"/>
                  <a:pt x="20016" y="777"/>
                  <a:pt x="20016" y="835"/>
                </a:cubicBezTo>
                <a:lnTo>
                  <a:pt x="20016" y="1055"/>
                </a:lnTo>
                <a:cubicBezTo>
                  <a:pt x="20016" y="1112"/>
                  <a:pt x="20040" y="1157"/>
                  <a:pt x="20069" y="1157"/>
                </a:cubicBezTo>
                <a:cubicBezTo>
                  <a:pt x="20099" y="1157"/>
                  <a:pt x="20122" y="1112"/>
                  <a:pt x="20122" y="1055"/>
                </a:cubicBezTo>
                <a:lnTo>
                  <a:pt x="20122" y="835"/>
                </a:lnTo>
                <a:cubicBezTo>
                  <a:pt x="20122" y="777"/>
                  <a:pt x="20099" y="730"/>
                  <a:pt x="20069" y="730"/>
                </a:cubicBezTo>
                <a:close/>
                <a:moveTo>
                  <a:pt x="20384" y="730"/>
                </a:moveTo>
                <a:cubicBezTo>
                  <a:pt x="20355" y="730"/>
                  <a:pt x="20331" y="777"/>
                  <a:pt x="20331" y="835"/>
                </a:cubicBezTo>
                <a:lnTo>
                  <a:pt x="20331" y="1055"/>
                </a:lnTo>
                <a:cubicBezTo>
                  <a:pt x="20331" y="1112"/>
                  <a:pt x="20355" y="1157"/>
                  <a:pt x="20384" y="1157"/>
                </a:cubicBezTo>
                <a:cubicBezTo>
                  <a:pt x="20413" y="1157"/>
                  <a:pt x="20436" y="1112"/>
                  <a:pt x="20436" y="1055"/>
                </a:cubicBezTo>
                <a:lnTo>
                  <a:pt x="20436" y="835"/>
                </a:lnTo>
                <a:cubicBezTo>
                  <a:pt x="20436" y="777"/>
                  <a:pt x="20413" y="730"/>
                  <a:pt x="20384" y="730"/>
                </a:cubicBezTo>
                <a:close/>
                <a:moveTo>
                  <a:pt x="21234" y="730"/>
                </a:moveTo>
                <a:cubicBezTo>
                  <a:pt x="21204" y="730"/>
                  <a:pt x="21181" y="777"/>
                  <a:pt x="21181" y="835"/>
                </a:cubicBezTo>
                <a:lnTo>
                  <a:pt x="21181" y="1055"/>
                </a:lnTo>
                <a:cubicBezTo>
                  <a:pt x="21181" y="1112"/>
                  <a:pt x="21204" y="1157"/>
                  <a:pt x="21234" y="1157"/>
                </a:cubicBezTo>
                <a:cubicBezTo>
                  <a:pt x="21263" y="1157"/>
                  <a:pt x="21285" y="1112"/>
                  <a:pt x="21285" y="1055"/>
                </a:cubicBezTo>
                <a:lnTo>
                  <a:pt x="21285" y="835"/>
                </a:lnTo>
                <a:cubicBezTo>
                  <a:pt x="21285" y="777"/>
                  <a:pt x="21263" y="730"/>
                  <a:pt x="21234" y="730"/>
                </a:cubicBezTo>
                <a:close/>
                <a:moveTo>
                  <a:pt x="21547" y="730"/>
                </a:moveTo>
                <a:cubicBezTo>
                  <a:pt x="21518" y="730"/>
                  <a:pt x="21495" y="777"/>
                  <a:pt x="21495" y="835"/>
                </a:cubicBezTo>
                <a:lnTo>
                  <a:pt x="21495" y="1055"/>
                </a:lnTo>
                <a:cubicBezTo>
                  <a:pt x="21495" y="1112"/>
                  <a:pt x="21518" y="1157"/>
                  <a:pt x="21547" y="1157"/>
                </a:cubicBezTo>
                <a:cubicBezTo>
                  <a:pt x="21576" y="1157"/>
                  <a:pt x="21600" y="1112"/>
                  <a:pt x="21600" y="1055"/>
                </a:cubicBezTo>
                <a:lnTo>
                  <a:pt x="21600" y="835"/>
                </a:lnTo>
                <a:cubicBezTo>
                  <a:pt x="21600" y="777"/>
                  <a:pt x="21576" y="730"/>
                  <a:pt x="21547" y="730"/>
                </a:cubicBezTo>
                <a:close/>
                <a:moveTo>
                  <a:pt x="53" y="1460"/>
                </a:moveTo>
                <a:cubicBezTo>
                  <a:pt x="24" y="1460"/>
                  <a:pt x="0" y="1507"/>
                  <a:pt x="0" y="1564"/>
                </a:cubicBezTo>
                <a:lnTo>
                  <a:pt x="0" y="1785"/>
                </a:lnTo>
                <a:cubicBezTo>
                  <a:pt x="0" y="1842"/>
                  <a:pt x="24" y="1887"/>
                  <a:pt x="53" y="1887"/>
                </a:cubicBezTo>
                <a:cubicBezTo>
                  <a:pt x="82" y="1887"/>
                  <a:pt x="106" y="1842"/>
                  <a:pt x="106" y="1785"/>
                </a:cubicBezTo>
                <a:lnTo>
                  <a:pt x="106" y="1564"/>
                </a:lnTo>
                <a:cubicBezTo>
                  <a:pt x="106" y="1507"/>
                  <a:pt x="82" y="1460"/>
                  <a:pt x="53" y="1460"/>
                </a:cubicBezTo>
                <a:close/>
                <a:moveTo>
                  <a:pt x="367" y="1460"/>
                </a:moveTo>
                <a:cubicBezTo>
                  <a:pt x="338" y="1460"/>
                  <a:pt x="315" y="1507"/>
                  <a:pt x="315" y="1564"/>
                </a:cubicBezTo>
                <a:lnTo>
                  <a:pt x="315" y="1785"/>
                </a:lnTo>
                <a:cubicBezTo>
                  <a:pt x="315" y="1842"/>
                  <a:pt x="338" y="1887"/>
                  <a:pt x="367" y="1887"/>
                </a:cubicBezTo>
                <a:cubicBezTo>
                  <a:pt x="397" y="1887"/>
                  <a:pt x="420" y="1842"/>
                  <a:pt x="420" y="1785"/>
                </a:cubicBezTo>
                <a:lnTo>
                  <a:pt x="420" y="1564"/>
                </a:lnTo>
                <a:cubicBezTo>
                  <a:pt x="420" y="1507"/>
                  <a:pt x="397" y="1460"/>
                  <a:pt x="367" y="1460"/>
                </a:cubicBezTo>
                <a:close/>
                <a:moveTo>
                  <a:pt x="1217" y="1460"/>
                </a:moveTo>
                <a:cubicBezTo>
                  <a:pt x="1188" y="1460"/>
                  <a:pt x="1164" y="1507"/>
                  <a:pt x="1164" y="1564"/>
                </a:cubicBezTo>
                <a:lnTo>
                  <a:pt x="1164" y="1785"/>
                </a:lnTo>
                <a:cubicBezTo>
                  <a:pt x="1164" y="1842"/>
                  <a:pt x="1188" y="1887"/>
                  <a:pt x="1217" y="1887"/>
                </a:cubicBezTo>
                <a:cubicBezTo>
                  <a:pt x="1246" y="1887"/>
                  <a:pt x="1270" y="1842"/>
                  <a:pt x="1270" y="1785"/>
                </a:cubicBezTo>
                <a:lnTo>
                  <a:pt x="1270" y="1564"/>
                </a:lnTo>
                <a:cubicBezTo>
                  <a:pt x="1270" y="1507"/>
                  <a:pt x="1246" y="1460"/>
                  <a:pt x="1217" y="1460"/>
                </a:cubicBezTo>
                <a:close/>
                <a:moveTo>
                  <a:pt x="1532" y="1460"/>
                </a:moveTo>
                <a:cubicBezTo>
                  <a:pt x="1503" y="1460"/>
                  <a:pt x="1479" y="1507"/>
                  <a:pt x="1479" y="1564"/>
                </a:cubicBezTo>
                <a:lnTo>
                  <a:pt x="1479" y="1785"/>
                </a:lnTo>
                <a:cubicBezTo>
                  <a:pt x="1479" y="1842"/>
                  <a:pt x="1503" y="1887"/>
                  <a:pt x="1532" y="1887"/>
                </a:cubicBezTo>
                <a:cubicBezTo>
                  <a:pt x="1561" y="1887"/>
                  <a:pt x="1584" y="1842"/>
                  <a:pt x="1584" y="1785"/>
                </a:cubicBezTo>
                <a:lnTo>
                  <a:pt x="1584" y="1564"/>
                </a:lnTo>
                <a:cubicBezTo>
                  <a:pt x="1584" y="1507"/>
                  <a:pt x="1561" y="1460"/>
                  <a:pt x="1532" y="1460"/>
                </a:cubicBezTo>
                <a:close/>
                <a:moveTo>
                  <a:pt x="2380" y="1460"/>
                </a:moveTo>
                <a:cubicBezTo>
                  <a:pt x="2351" y="1460"/>
                  <a:pt x="2329" y="1507"/>
                  <a:pt x="2329" y="1564"/>
                </a:cubicBezTo>
                <a:lnTo>
                  <a:pt x="2329" y="1785"/>
                </a:lnTo>
                <a:cubicBezTo>
                  <a:pt x="2329" y="1842"/>
                  <a:pt x="2351" y="1887"/>
                  <a:pt x="2380" y="1887"/>
                </a:cubicBezTo>
                <a:cubicBezTo>
                  <a:pt x="2409" y="1887"/>
                  <a:pt x="2433" y="1842"/>
                  <a:pt x="2433" y="1785"/>
                </a:cubicBezTo>
                <a:lnTo>
                  <a:pt x="2433" y="1564"/>
                </a:lnTo>
                <a:cubicBezTo>
                  <a:pt x="2433" y="1507"/>
                  <a:pt x="2409" y="1460"/>
                  <a:pt x="2380" y="1460"/>
                </a:cubicBezTo>
                <a:close/>
                <a:moveTo>
                  <a:pt x="2695" y="1460"/>
                </a:moveTo>
                <a:cubicBezTo>
                  <a:pt x="2666" y="1460"/>
                  <a:pt x="2643" y="1507"/>
                  <a:pt x="2643" y="1564"/>
                </a:cubicBezTo>
                <a:lnTo>
                  <a:pt x="2643" y="1785"/>
                </a:lnTo>
                <a:cubicBezTo>
                  <a:pt x="2643" y="1842"/>
                  <a:pt x="2666" y="1887"/>
                  <a:pt x="2695" y="1887"/>
                </a:cubicBezTo>
                <a:cubicBezTo>
                  <a:pt x="2724" y="1887"/>
                  <a:pt x="2748" y="1842"/>
                  <a:pt x="2748" y="1785"/>
                </a:cubicBezTo>
                <a:lnTo>
                  <a:pt x="2748" y="1564"/>
                </a:lnTo>
                <a:cubicBezTo>
                  <a:pt x="2748" y="1507"/>
                  <a:pt x="2724" y="1460"/>
                  <a:pt x="2695" y="1460"/>
                </a:cubicBezTo>
                <a:close/>
                <a:moveTo>
                  <a:pt x="3545" y="1460"/>
                </a:moveTo>
                <a:cubicBezTo>
                  <a:pt x="3516" y="1460"/>
                  <a:pt x="3492" y="1507"/>
                  <a:pt x="3492" y="1564"/>
                </a:cubicBezTo>
                <a:lnTo>
                  <a:pt x="3492" y="1785"/>
                </a:lnTo>
                <a:cubicBezTo>
                  <a:pt x="3492" y="1842"/>
                  <a:pt x="3516" y="1887"/>
                  <a:pt x="3545" y="1887"/>
                </a:cubicBezTo>
                <a:cubicBezTo>
                  <a:pt x="3574" y="1887"/>
                  <a:pt x="3598" y="1842"/>
                  <a:pt x="3598" y="1785"/>
                </a:cubicBezTo>
                <a:lnTo>
                  <a:pt x="3598" y="1564"/>
                </a:lnTo>
                <a:cubicBezTo>
                  <a:pt x="3598" y="1507"/>
                  <a:pt x="3574" y="1460"/>
                  <a:pt x="3545" y="1460"/>
                </a:cubicBezTo>
                <a:close/>
                <a:moveTo>
                  <a:pt x="3859" y="1460"/>
                </a:moveTo>
                <a:cubicBezTo>
                  <a:pt x="3830" y="1460"/>
                  <a:pt x="3806" y="1507"/>
                  <a:pt x="3806" y="1564"/>
                </a:cubicBezTo>
                <a:lnTo>
                  <a:pt x="3806" y="1785"/>
                </a:lnTo>
                <a:cubicBezTo>
                  <a:pt x="3806" y="1842"/>
                  <a:pt x="3830" y="1887"/>
                  <a:pt x="3859" y="1887"/>
                </a:cubicBezTo>
                <a:cubicBezTo>
                  <a:pt x="3888" y="1887"/>
                  <a:pt x="3912" y="1842"/>
                  <a:pt x="3912" y="1785"/>
                </a:cubicBezTo>
                <a:lnTo>
                  <a:pt x="3912" y="1564"/>
                </a:lnTo>
                <a:cubicBezTo>
                  <a:pt x="3912" y="1507"/>
                  <a:pt x="3888" y="1460"/>
                  <a:pt x="3859" y="1460"/>
                </a:cubicBezTo>
                <a:close/>
                <a:moveTo>
                  <a:pt x="4709" y="1460"/>
                </a:moveTo>
                <a:cubicBezTo>
                  <a:pt x="4680" y="1460"/>
                  <a:pt x="4656" y="1507"/>
                  <a:pt x="4656" y="1564"/>
                </a:cubicBezTo>
                <a:lnTo>
                  <a:pt x="4656" y="1785"/>
                </a:lnTo>
                <a:cubicBezTo>
                  <a:pt x="4656" y="1842"/>
                  <a:pt x="4680" y="1887"/>
                  <a:pt x="4709" y="1887"/>
                </a:cubicBezTo>
                <a:cubicBezTo>
                  <a:pt x="4738" y="1887"/>
                  <a:pt x="4762" y="1842"/>
                  <a:pt x="4762" y="1785"/>
                </a:cubicBezTo>
                <a:lnTo>
                  <a:pt x="4762" y="1564"/>
                </a:lnTo>
                <a:cubicBezTo>
                  <a:pt x="4762" y="1507"/>
                  <a:pt x="4738" y="1460"/>
                  <a:pt x="4709" y="1460"/>
                </a:cubicBezTo>
                <a:close/>
                <a:moveTo>
                  <a:pt x="5023" y="1460"/>
                </a:moveTo>
                <a:cubicBezTo>
                  <a:pt x="4994" y="1460"/>
                  <a:pt x="4970" y="1507"/>
                  <a:pt x="4970" y="1564"/>
                </a:cubicBezTo>
                <a:lnTo>
                  <a:pt x="4970" y="1785"/>
                </a:lnTo>
                <a:cubicBezTo>
                  <a:pt x="4970" y="1842"/>
                  <a:pt x="4994" y="1887"/>
                  <a:pt x="5023" y="1887"/>
                </a:cubicBezTo>
                <a:cubicBezTo>
                  <a:pt x="5053" y="1887"/>
                  <a:pt x="5076" y="1842"/>
                  <a:pt x="5076" y="1785"/>
                </a:cubicBezTo>
                <a:lnTo>
                  <a:pt x="5076" y="1564"/>
                </a:lnTo>
                <a:cubicBezTo>
                  <a:pt x="5076" y="1507"/>
                  <a:pt x="5053" y="1460"/>
                  <a:pt x="5023" y="1460"/>
                </a:cubicBezTo>
                <a:close/>
                <a:moveTo>
                  <a:pt x="5873" y="1460"/>
                </a:moveTo>
                <a:cubicBezTo>
                  <a:pt x="5844" y="1460"/>
                  <a:pt x="5820" y="1507"/>
                  <a:pt x="5820" y="1564"/>
                </a:cubicBezTo>
                <a:lnTo>
                  <a:pt x="5820" y="1785"/>
                </a:lnTo>
                <a:cubicBezTo>
                  <a:pt x="5820" y="1842"/>
                  <a:pt x="5844" y="1887"/>
                  <a:pt x="5873" y="1887"/>
                </a:cubicBezTo>
                <a:cubicBezTo>
                  <a:pt x="5902" y="1887"/>
                  <a:pt x="5926" y="1842"/>
                  <a:pt x="5926" y="1785"/>
                </a:cubicBezTo>
                <a:lnTo>
                  <a:pt x="5926" y="1564"/>
                </a:lnTo>
                <a:cubicBezTo>
                  <a:pt x="5926" y="1507"/>
                  <a:pt x="5902" y="1460"/>
                  <a:pt x="5873" y="1460"/>
                </a:cubicBezTo>
                <a:close/>
                <a:moveTo>
                  <a:pt x="6188" y="1460"/>
                </a:moveTo>
                <a:cubicBezTo>
                  <a:pt x="6159" y="1460"/>
                  <a:pt x="6135" y="1507"/>
                  <a:pt x="6135" y="1564"/>
                </a:cubicBezTo>
                <a:lnTo>
                  <a:pt x="6135" y="1785"/>
                </a:lnTo>
                <a:cubicBezTo>
                  <a:pt x="6135" y="1842"/>
                  <a:pt x="6159" y="1887"/>
                  <a:pt x="6188" y="1887"/>
                </a:cubicBezTo>
                <a:cubicBezTo>
                  <a:pt x="6217" y="1887"/>
                  <a:pt x="6240" y="1842"/>
                  <a:pt x="6240" y="1785"/>
                </a:cubicBezTo>
                <a:lnTo>
                  <a:pt x="6240" y="1564"/>
                </a:lnTo>
                <a:cubicBezTo>
                  <a:pt x="6240" y="1507"/>
                  <a:pt x="6217" y="1460"/>
                  <a:pt x="6188" y="1460"/>
                </a:cubicBezTo>
                <a:close/>
                <a:moveTo>
                  <a:pt x="7036" y="1460"/>
                </a:moveTo>
                <a:cubicBezTo>
                  <a:pt x="7007" y="1460"/>
                  <a:pt x="6984" y="1507"/>
                  <a:pt x="6984" y="1564"/>
                </a:cubicBezTo>
                <a:lnTo>
                  <a:pt x="6984" y="1785"/>
                </a:lnTo>
                <a:cubicBezTo>
                  <a:pt x="6984" y="1842"/>
                  <a:pt x="7007" y="1887"/>
                  <a:pt x="7036" y="1887"/>
                </a:cubicBezTo>
                <a:cubicBezTo>
                  <a:pt x="7065" y="1887"/>
                  <a:pt x="7089" y="1842"/>
                  <a:pt x="7089" y="1785"/>
                </a:cubicBezTo>
                <a:lnTo>
                  <a:pt x="7089" y="1564"/>
                </a:lnTo>
                <a:cubicBezTo>
                  <a:pt x="7089" y="1507"/>
                  <a:pt x="7065" y="1460"/>
                  <a:pt x="7036" y="1460"/>
                </a:cubicBezTo>
                <a:close/>
                <a:moveTo>
                  <a:pt x="7351" y="1460"/>
                </a:moveTo>
                <a:cubicBezTo>
                  <a:pt x="7322" y="1460"/>
                  <a:pt x="7299" y="1507"/>
                  <a:pt x="7299" y="1564"/>
                </a:cubicBezTo>
                <a:lnTo>
                  <a:pt x="7299" y="1785"/>
                </a:lnTo>
                <a:cubicBezTo>
                  <a:pt x="7299" y="1842"/>
                  <a:pt x="7322" y="1887"/>
                  <a:pt x="7351" y="1887"/>
                </a:cubicBezTo>
                <a:cubicBezTo>
                  <a:pt x="7380" y="1887"/>
                  <a:pt x="7404" y="1842"/>
                  <a:pt x="7404" y="1785"/>
                </a:cubicBezTo>
                <a:lnTo>
                  <a:pt x="7404" y="1564"/>
                </a:lnTo>
                <a:cubicBezTo>
                  <a:pt x="7404" y="1507"/>
                  <a:pt x="7380" y="1460"/>
                  <a:pt x="7351" y="1460"/>
                </a:cubicBezTo>
                <a:close/>
                <a:moveTo>
                  <a:pt x="8201" y="1460"/>
                </a:moveTo>
                <a:cubicBezTo>
                  <a:pt x="8171" y="1460"/>
                  <a:pt x="8148" y="1507"/>
                  <a:pt x="8148" y="1564"/>
                </a:cubicBezTo>
                <a:lnTo>
                  <a:pt x="8148" y="1785"/>
                </a:lnTo>
                <a:cubicBezTo>
                  <a:pt x="8148" y="1842"/>
                  <a:pt x="8171" y="1887"/>
                  <a:pt x="8201" y="1887"/>
                </a:cubicBezTo>
                <a:cubicBezTo>
                  <a:pt x="8230" y="1887"/>
                  <a:pt x="8254" y="1842"/>
                  <a:pt x="8254" y="1785"/>
                </a:cubicBezTo>
                <a:lnTo>
                  <a:pt x="8254" y="1564"/>
                </a:lnTo>
                <a:cubicBezTo>
                  <a:pt x="8254" y="1507"/>
                  <a:pt x="8230" y="1460"/>
                  <a:pt x="8201" y="1460"/>
                </a:cubicBezTo>
                <a:close/>
                <a:moveTo>
                  <a:pt x="8515" y="1460"/>
                </a:moveTo>
                <a:cubicBezTo>
                  <a:pt x="8486" y="1460"/>
                  <a:pt x="8462" y="1507"/>
                  <a:pt x="8462" y="1564"/>
                </a:cubicBezTo>
                <a:lnTo>
                  <a:pt x="8462" y="1785"/>
                </a:lnTo>
                <a:cubicBezTo>
                  <a:pt x="8462" y="1842"/>
                  <a:pt x="8486" y="1887"/>
                  <a:pt x="8515" y="1887"/>
                </a:cubicBezTo>
                <a:cubicBezTo>
                  <a:pt x="8544" y="1887"/>
                  <a:pt x="8568" y="1842"/>
                  <a:pt x="8568" y="1785"/>
                </a:cubicBezTo>
                <a:lnTo>
                  <a:pt x="8568" y="1564"/>
                </a:lnTo>
                <a:cubicBezTo>
                  <a:pt x="8568" y="1507"/>
                  <a:pt x="8544" y="1460"/>
                  <a:pt x="8515" y="1460"/>
                </a:cubicBezTo>
                <a:close/>
                <a:moveTo>
                  <a:pt x="9365" y="1460"/>
                </a:moveTo>
                <a:cubicBezTo>
                  <a:pt x="9336" y="1460"/>
                  <a:pt x="9312" y="1507"/>
                  <a:pt x="9312" y="1564"/>
                </a:cubicBezTo>
                <a:lnTo>
                  <a:pt x="9312" y="1785"/>
                </a:lnTo>
                <a:cubicBezTo>
                  <a:pt x="9312" y="1842"/>
                  <a:pt x="9336" y="1887"/>
                  <a:pt x="9365" y="1887"/>
                </a:cubicBezTo>
                <a:cubicBezTo>
                  <a:pt x="9394" y="1887"/>
                  <a:pt x="9418" y="1842"/>
                  <a:pt x="9418" y="1785"/>
                </a:cubicBezTo>
                <a:lnTo>
                  <a:pt x="9418" y="1564"/>
                </a:lnTo>
                <a:cubicBezTo>
                  <a:pt x="9418" y="1507"/>
                  <a:pt x="9394" y="1460"/>
                  <a:pt x="9365" y="1460"/>
                </a:cubicBezTo>
                <a:close/>
                <a:moveTo>
                  <a:pt x="9679" y="1460"/>
                </a:moveTo>
                <a:cubicBezTo>
                  <a:pt x="9650" y="1460"/>
                  <a:pt x="9626" y="1507"/>
                  <a:pt x="9626" y="1564"/>
                </a:cubicBezTo>
                <a:lnTo>
                  <a:pt x="9626" y="1785"/>
                </a:lnTo>
                <a:cubicBezTo>
                  <a:pt x="9626" y="1842"/>
                  <a:pt x="9650" y="1887"/>
                  <a:pt x="9679" y="1887"/>
                </a:cubicBezTo>
                <a:cubicBezTo>
                  <a:pt x="9708" y="1887"/>
                  <a:pt x="9732" y="1842"/>
                  <a:pt x="9732" y="1785"/>
                </a:cubicBezTo>
                <a:lnTo>
                  <a:pt x="9732" y="1564"/>
                </a:lnTo>
                <a:cubicBezTo>
                  <a:pt x="9732" y="1507"/>
                  <a:pt x="9708" y="1460"/>
                  <a:pt x="9679" y="1460"/>
                </a:cubicBezTo>
                <a:close/>
                <a:moveTo>
                  <a:pt x="10529" y="1460"/>
                </a:moveTo>
                <a:cubicBezTo>
                  <a:pt x="10500" y="1460"/>
                  <a:pt x="10476" y="1507"/>
                  <a:pt x="10476" y="1564"/>
                </a:cubicBezTo>
                <a:lnTo>
                  <a:pt x="10476" y="1785"/>
                </a:lnTo>
                <a:cubicBezTo>
                  <a:pt x="10476" y="1842"/>
                  <a:pt x="10500" y="1887"/>
                  <a:pt x="10529" y="1887"/>
                </a:cubicBezTo>
                <a:cubicBezTo>
                  <a:pt x="10558" y="1887"/>
                  <a:pt x="10582" y="1842"/>
                  <a:pt x="10582" y="1785"/>
                </a:cubicBezTo>
                <a:lnTo>
                  <a:pt x="10582" y="1564"/>
                </a:lnTo>
                <a:cubicBezTo>
                  <a:pt x="10582" y="1507"/>
                  <a:pt x="10558" y="1460"/>
                  <a:pt x="10529" y="1460"/>
                </a:cubicBezTo>
                <a:close/>
                <a:moveTo>
                  <a:pt x="10844" y="1460"/>
                </a:moveTo>
                <a:cubicBezTo>
                  <a:pt x="10814" y="1460"/>
                  <a:pt x="10791" y="1507"/>
                  <a:pt x="10791" y="1564"/>
                </a:cubicBezTo>
                <a:lnTo>
                  <a:pt x="10791" y="1785"/>
                </a:lnTo>
                <a:cubicBezTo>
                  <a:pt x="10791" y="1842"/>
                  <a:pt x="10814" y="1887"/>
                  <a:pt x="10844" y="1887"/>
                </a:cubicBezTo>
                <a:cubicBezTo>
                  <a:pt x="10873" y="1887"/>
                  <a:pt x="10895" y="1842"/>
                  <a:pt x="10895" y="1785"/>
                </a:cubicBezTo>
                <a:lnTo>
                  <a:pt x="10895" y="1564"/>
                </a:lnTo>
                <a:cubicBezTo>
                  <a:pt x="10895" y="1507"/>
                  <a:pt x="10873" y="1460"/>
                  <a:pt x="10844" y="1460"/>
                </a:cubicBezTo>
                <a:close/>
                <a:moveTo>
                  <a:pt x="11692" y="1460"/>
                </a:moveTo>
                <a:cubicBezTo>
                  <a:pt x="11663" y="1460"/>
                  <a:pt x="11640" y="1507"/>
                  <a:pt x="11640" y="1564"/>
                </a:cubicBezTo>
                <a:lnTo>
                  <a:pt x="11640" y="1785"/>
                </a:lnTo>
                <a:cubicBezTo>
                  <a:pt x="11640" y="1842"/>
                  <a:pt x="11663" y="1887"/>
                  <a:pt x="11692" y="1887"/>
                </a:cubicBezTo>
                <a:cubicBezTo>
                  <a:pt x="11721" y="1887"/>
                  <a:pt x="11745" y="1842"/>
                  <a:pt x="11745" y="1785"/>
                </a:cubicBezTo>
                <a:lnTo>
                  <a:pt x="11745" y="1564"/>
                </a:lnTo>
                <a:cubicBezTo>
                  <a:pt x="11745" y="1507"/>
                  <a:pt x="11721" y="1460"/>
                  <a:pt x="11692" y="1460"/>
                </a:cubicBezTo>
                <a:close/>
                <a:moveTo>
                  <a:pt x="12007" y="1460"/>
                </a:moveTo>
                <a:cubicBezTo>
                  <a:pt x="11978" y="1460"/>
                  <a:pt x="11955" y="1507"/>
                  <a:pt x="11955" y="1564"/>
                </a:cubicBezTo>
                <a:lnTo>
                  <a:pt x="11955" y="1785"/>
                </a:lnTo>
                <a:cubicBezTo>
                  <a:pt x="11955" y="1842"/>
                  <a:pt x="11978" y="1887"/>
                  <a:pt x="12007" y="1887"/>
                </a:cubicBezTo>
                <a:cubicBezTo>
                  <a:pt x="12036" y="1887"/>
                  <a:pt x="12060" y="1842"/>
                  <a:pt x="12060" y="1785"/>
                </a:cubicBezTo>
                <a:lnTo>
                  <a:pt x="12060" y="1564"/>
                </a:lnTo>
                <a:cubicBezTo>
                  <a:pt x="12060" y="1507"/>
                  <a:pt x="12036" y="1460"/>
                  <a:pt x="12007" y="1460"/>
                </a:cubicBezTo>
                <a:close/>
                <a:moveTo>
                  <a:pt x="12856" y="1460"/>
                </a:moveTo>
                <a:cubicBezTo>
                  <a:pt x="12827" y="1460"/>
                  <a:pt x="12804" y="1507"/>
                  <a:pt x="12804" y="1564"/>
                </a:cubicBezTo>
                <a:lnTo>
                  <a:pt x="12804" y="1785"/>
                </a:lnTo>
                <a:cubicBezTo>
                  <a:pt x="12804" y="1842"/>
                  <a:pt x="12827" y="1887"/>
                  <a:pt x="12856" y="1887"/>
                </a:cubicBezTo>
                <a:cubicBezTo>
                  <a:pt x="12886" y="1887"/>
                  <a:pt x="12909" y="1842"/>
                  <a:pt x="12909" y="1785"/>
                </a:cubicBezTo>
                <a:lnTo>
                  <a:pt x="12909" y="1564"/>
                </a:lnTo>
                <a:cubicBezTo>
                  <a:pt x="12909" y="1507"/>
                  <a:pt x="12886" y="1460"/>
                  <a:pt x="12856" y="1460"/>
                </a:cubicBezTo>
                <a:close/>
                <a:moveTo>
                  <a:pt x="13171" y="1460"/>
                </a:moveTo>
                <a:cubicBezTo>
                  <a:pt x="13142" y="1460"/>
                  <a:pt x="13118" y="1507"/>
                  <a:pt x="13118" y="1564"/>
                </a:cubicBezTo>
                <a:lnTo>
                  <a:pt x="13118" y="1785"/>
                </a:lnTo>
                <a:cubicBezTo>
                  <a:pt x="13118" y="1842"/>
                  <a:pt x="13142" y="1887"/>
                  <a:pt x="13171" y="1887"/>
                </a:cubicBezTo>
                <a:cubicBezTo>
                  <a:pt x="13200" y="1887"/>
                  <a:pt x="13224" y="1842"/>
                  <a:pt x="13224" y="1785"/>
                </a:cubicBezTo>
                <a:lnTo>
                  <a:pt x="13224" y="1564"/>
                </a:lnTo>
                <a:cubicBezTo>
                  <a:pt x="13224" y="1507"/>
                  <a:pt x="13200" y="1460"/>
                  <a:pt x="13171" y="1460"/>
                </a:cubicBezTo>
                <a:close/>
                <a:moveTo>
                  <a:pt x="14021" y="1460"/>
                </a:moveTo>
                <a:cubicBezTo>
                  <a:pt x="13992" y="1460"/>
                  <a:pt x="13968" y="1507"/>
                  <a:pt x="13968" y="1564"/>
                </a:cubicBezTo>
                <a:lnTo>
                  <a:pt x="13968" y="1785"/>
                </a:lnTo>
                <a:cubicBezTo>
                  <a:pt x="13968" y="1842"/>
                  <a:pt x="13992" y="1887"/>
                  <a:pt x="14021" y="1887"/>
                </a:cubicBezTo>
                <a:cubicBezTo>
                  <a:pt x="14050" y="1887"/>
                  <a:pt x="14074" y="1842"/>
                  <a:pt x="14074" y="1785"/>
                </a:cubicBezTo>
                <a:lnTo>
                  <a:pt x="14074" y="1564"/>
                </a:lnTo>
                <a:cubicBezTo>
                  <a:pt x="14074" y="1507"/>
                  <a:pt x="14050" y="1460"/>
                  <a:pt x="14021" y="1460"/>
                </a:cubicBezTo>
                <a:close/>
                <a:moveTo>
                  <a:pt x="14335" y="1460"/>
                </a:moveTo>
                <a:cubicBezTo>
                  <a:pt x="14306" y="1460"/>
                  <a:pt x="14282" y="1507"/>
                  <a:pt x="14282" y="1564"/>
                </a:cubicBezTo>
                <a:lnTo>
                  <a:pt x="14282" y="1785"/>
                </a:lnTo>
                <a:cubicBezTo>
                  <a:pt x="14282" y="1842"/>
                  <a:pt x="14306" y="1887"/>
                  <a:pt x="14335" y="1887"/>
                </a:cubicBezTo>
                <a:cubicBezTo>
                  <a:pt x="14364" y="1887"/>
                  <a:pt x="14388" y="1842"/>
                  <a:pt x="14388" y="1785"/>
                </a:cubicBezTo>
                <a:lnTo>
                  <a:pt x="14388" y="1564"/>
                </a:lnTo>
                <a:cubicBezTo>
                  <a:pt x="14388" y="1507"/>
                  <a:pt x="14364" y="1460"/>
                  <a:pt x="14335" y="1460"/>
                </a:cubicBezTo>
                <a:close/>
                <a:moveTo>
                  <a:pt x="15185" y="1460"/>
                </a:moveTo>
                <a:cubicBezTo>
                  <a:pt x="15156" y="1460"/>
                  <a:pt x="15132" y="1507"/>
                  <a:pt x="15132" y="1564"/>
                </a:cubicBezTo>
                <a:lnTo>
                  <a:pt x="15132" y="1785"/>
                </a:lnTo>
                <a:cubicBezTo>
                  <a:pt x="15132" y="1842"/>
                  <a:pt x="15156" y="1887"/>
                  <a:pt x="15185" y="1887"/>
                </a:cubicBezTo>
                <a:cubicBezTo>
                  <a:pt x="15214" y="1887"/>
                  <a:pt x="15237" y="1842"/>
                  <a:pt x="15237" y="1785"/>
                </a:cubicBezTo>
                <a:lnTo>
                  <a:pt x="15237" y="1564"/>
                </a:lnTo>
                <a:cubicBezTo>
                  <a:pt x="15237" y="1507"/>
                  <a:pt x="15214" y="1460"/>
                  <a:pt x="15185" y="1460"/>
                </a:cubicBezTo>
                <a:close/>
                <a:moveTo>
                  <a:pt x="15500" y="1460"/>
                </a:moveTo>
                <a:cubicBezTo>
                  <a:pt x="15470" y="1460"/>
                  <a:pt x="15447" y="1507"/>
                  <a:pt x="15447" y="1564"/>
                </a:cubicBezTo>
                <a:lnTo>
                  <a:pt x="15447" y="1785"/>
                </a:lnTo>
                <a:cubicBezTo>
                  <a:pt x="15447" y="1842"/>
                  <a:pt x="15470" y="1887"/>
                  <a:pt x="15500" y="1887"/>
                </a:cubicBezTo>
                <a:cubicBezTo>
                  <a:pt x="15529" y="1887"/>
                  <a:pt x="15551" y="1842"/>
                  <a:pt x="15551" y="1785"/>
                </a:cubicBezTo>
                <a:lnTo>
                  <a:pt x="15551" y="1564"/>
                </a:lnTo>
                <a:cubicBezTo>
                  <a:pt x="15551" y="1507"/>
                  <a:pt x="15529" y="1460"/>
                  <a:pt x="15500" y="1460"/>
                </a:cubicBezTo>
                <a:close/>
                <a:moveTo>
                  <a:pt x="16349" y="1460"/>
                </a:moveTo>
                <a:cubicBezTo>
                  <a:pt x="16320" y="1460"/>
                  <a:pt x="16296" y="1507"/>
                  <a:pt x="16296" y="1564"/>
                </a:cubicBezTo>
                <a:lnTo>
                  <a:pt x="16296" y="1785"/>
                </a:lnTo>
                <a:cubicBezTo>
                  <a:pt x="16296" y="1842"/>
                  <a:pt x="16320" y="1887"/>
                  <a:pt x="16349" y="1887"/>
                </a:cubicBezTo>
                <a:cubicBezTo>
                  <a:pt x="16378" y="1887"/>
                  <a:pt x="16401" y="1842"/>
                  <a:pt x="16401" y="1785"/>
                </a:cubicBezTo>
                <a:lnTo>
                  <a:pt x="16401" y="1564"/>
                </a:lnTo>
                <a:cubicBezTo>
                  <a:pt x="16401" y="1507"/>
                  <a:pt x="16378" y="1460"/>
                  <a:pt x="16349" y="1460"/>
                </a:cubicBezTo>
                <a:close/>
                <a:moveTo>
                  <a:pt x="16663" y="1460"/>
                </a:moveTo>
                <a:cubicBezTo>
                  <a:pt x="16634" y="1460"/>
                  <a:pt x="16611" y="1507"/>
                  <a:pt x="16611" y="1564"/>
                </a:cubicBezTo>
                <a:lnTo>
                  <a:pt x="16611" y="1785"/>
                </a:lnTo>
                <a:cubicBezTo>
                  <a:pt x="16611" y="1842"/>
                  <a:pt x="16634" y="1887"/>
                  <a:pt x="16663" y="1887"/>
                </a:cubicBezTo>
                <a:cubicBezTo>
                  <a:pt x="16692" y="1887"/>
                  <a:pt x="16716" y="1842"/>
                  <a:pt x="16716" y="1785"/>
                </a:cubicBezTo>
                <a:lnTo>
                  <a:pt x="16716" y="1564"/>
                </a:lnTo>
                <a:cubicBezTo>
                  <a:pt x="16716" y="1507"/>
                  <a:pt x="16692" y="1460"/>
                  <a:pt x="16663" y="1460"/>
                </a:cubicBezTo>
                <a:close/>
                <a:moveTo>
                  <a:pt x="17512" y="1460"/>
                </a:moveTo>
                <a:cubicBezTo>
                  <a:pt x="17483" y="1460"/>
                  <a:pt x="17459" y="1507"/>
                  <a:pt x="17459" y="1564"/>
                </a:cubicBezTo>
                <a:lnTo>
                  <a:pt x="17459" y="1785"/>
                </a:lnTo>
                <a:cubicBezTo>
                  <a:pt x="17459" y="1842"/>
                  <a:pt x="17483" y="1887"/>
                  <a:pt x="17512" y="1887"/>
                </a:cubicBezTo>
                <a:cubicBezTo>
                  <a:pt x="17541" y="1887"/>
                  <a:pt x="17565" y="1842"/>
                  <a:pt x="17565" y="1785"/>
                </a:cubicBezTo>
                <a:lnTo>
                  <a:pt x="17565" y="1564"/>
                </a:lnTo>
                <a:cubicBezTo>
                  <a:pt x="17565" y="1507"/>
                  <a:pt x="17541" y="1460"/>
                  <a:pt x="17512" y="1460"/>
                </a:cubicBezTo>
                <a:close/>
                <a:moveTo>
                  <a:pt x="17827" y="1460"/>
                </a:moveTo>
                <a:cubicBezTo>
                  <a:pt x="17798" y="1460"/>
                  <a:pt x="17774" y="1507"/>
                  <a:pt x="17774" y="1564"/>
                </a:cubicBezTo>
                <a:lnTo>
                  <a:pt x="17774" y="1785"/>
                </a:lnTo>
                <a:cubicBezTo>
                  <a:pt x="17774" y="1842"/>
                  <a:pt x="17798" y="1887"/>
                  <a:pt x="17827" y="1887"/>
                </a:cubicBezTo>
                <a:cubicBezTo>
                  <a:pt x="17856" y="1887"/>
                  <a:pt x="17880" y="1842"/>
                  <a:pt x="17880" y="1785"/>
                </a:cubicBezTo>
                <a:lnTo>
                  <a:pt x="17880" y="1564"/>
                </a:lnTo>
                <a:cubicBezTo>
                  <a:pt x="17880" y="1507"/>
                  <a:pt x="17856" y="1460"/>
                  <a:pt x="17827" y="1460"/>
                </a:cubicBezTo>
                <a:close/>
                <a:moveTo>
                  <a:pt x="18677" y="1460"/>
                </a:moveTo>
                <a:cubicBezTo>
                  <a:pt x="18648" y="1460"/>
                  <a:pt x="18624" y="1507"/>
                  <a:pt x="18624" y="1564"/>
                </a:cubicBezTo>
                <a:lnTo>
                  <a:pt x="18624" y="1785"/>
                </a:lnTo>
                <a:cubicBezTo>
                  <a:pt x="18624" y="1842"/>
                  <a:pt x="18648" y="1887"/>
                  <a:pt x="18677" y="1887"/>
                </a:cubicBezTo>
                <a:cubicBezTo>
                  <a:pt x="18706" y="1887"/>
                  <a:pt x="18730" y="1842"/>
                  <a:pt x="18730" y="1785"/>
                </a:cubicBezTo>
                <a:lnTo>
                  <a:pt x="18730" y="1564"/>
                </a:lnTo>
                <a:cubicBezTo>
                  <a:pt x="18730" y="1507"/>
                  <a:pt x="18706" y="1460"/>
                  <a:pt x="18677" y="1460"/>
                </a:cubicBezTo>
                <a:close/>
                <a:moveTo>
                  <a:pt x="18991" y="1460"/>
                </a:moveTo>
                <a:cubicBezTo>
                  <a:pt x="18962" y="1460"/>
                  <a:pt x="18938" y="1507"/>
                  <a:pt x="18938" y="1564"/>
                </a:cubicBezTo>
                <a:lnTo>
                  <a:pt x="18938" y="1785"/>
                </a:lnTo>
                <a:cubicBezTo>
                  <a:pt x="18938" y="1842"/>
                  <a:pt x="18962" y="1887"/>
                  <a:pt x="18991" y="1887"/>
                </a:cubicBezTo>
                <a:cubicBezTo>
                  <a:pt x="19020" y="1887"/>
                  <a:pt x="19044" y="1842"/>
                  <a:pt x="19044" y="1785"/>
                </a:cubicBezTo>
                <a:lnTo>
                  <a:pt x="19044" y="1564"/>
                </a:lnTo>
                <a:cubicBezTo>
                  <a:pt x="19044" y="1507"/>
                  <a:pt x="19020" y="1460"/>
                  <a:pt x="18991" y="1460"/>
                </a:cubicBezTo>
                <a:close/>
                <a:moveTo>
                  <a:pt x="19841" y="1460"/>
                </a:moveTo>
                <a:cubicBezTo>
                  <a:pt x="19812" y="1460"/>
                  <a:pt x="19788" y="1507"/>
                  <a:pt x="19788" y="1564"/>
                </a:cubicBezTo>
                <a:lnTo>
                  <a:pt x="19788" y="1785"/>
                </a:lnTo>
                <a:cubicBezTo>
                  <a:pt x="19788" y="1842"/>
                  <a:pt x="19812" y="1887"/>
                  <a:pt x="19841" y="1887"/>
                </a:cubicBezTo>
                <a:cubicBezTo>
                  <a:pt x="19870" y="1887"/>
                  <a:pt x="19894" y="1842"/>
                  <a:pt x="19894" y="1785"/>
                </a:cubicBezTo>
                <a:lnTo>
                  <a:pt x="19894" y="1564"/>
                </a:lnTo>
                <a:cubicBezTo>
                  <a:pt x="19894" y="1507"/>
                  <a:pt x="19870" y="1460"/>
                  <a:pt x="19841" y="1460"/>
                </a:cubicBezTo>
                <a:close/>
                <a:moveTo>
                  <a:pt x="20155" y="1460"/>
                </a:moveTo>
                <a:cubicBezTo>
                  <a:pt x="20126" y="1460"/>
                  <a:pt x="20102" y="1507"/>
                  <a:pt x="20102" y="1564"/>
                </a:cubicBezTo>
                <a:lnTo>
                  <a:pt x="20102" y="1785"/>
                </a:lnTo>
                <a:cubicBezTo>
                  <a:pt x="20102" y="1842"/>
                  <a:pt x="20126" y="1887"/>
                  <a:pt x="20155" y="1887"/>
                </a:cubicBezTo>
                <a:cubicBezTo>
                  <a:pt x="20184" y="1887"/>
                  <a:pt x="20207" y="1842"/>
                  <a:pt x="20207" y="1785"/>
                </a:cubicBezTo>
                <a:lnTo>
                  <a:pt x="20207" y="1564"/>
                </a:lnTo>
                <a:cubicBezTo>
                  <a:pt x="20207" y="1507"/>
                  <a:pt x="20184" y="1460"/>
                  <a:pt x="20155" y="1460"/>
                </a:cubicBezTo>
                <a:close/>
                <a:moveTo>
                  <a:pt x="21004" y="1460"/>
                </a:moveTo>
                <a:cubicBezTo>
                  <a:pt x="20975" y="1460"/>
                  <a:pt x="20952" y="1507"/>
                  <a:pt x="20952" y="1564"/>
                </a:cubicBezTo>
                <a:lnTo>
                  <a:pt x="20952" y="1785"/>
                </a:lnTo>
                <a:cubicBezTo>
                  <a:pt x="20952" y="1842"/>
                  <a:pt x="20975" y="1887"/>
                  <a:pt x="21004" y="1887"/>
                </a:cubicBezTo>
                <a:cubicBezTo>
                  <a:pt x="21033" y="1887"/>
                  <a:pt x="21057" y="1842"/>
                  <a:pt x="21057" y="1785"/>
                </a:cubicBezTo>
                <a:lnTo>
                  <a:pt x="21057" y="1564"/>
                </a:lnTo>
                <a:cubicBezTo>
                  <a:pt x="21057" y="1507"/>
                  <a:pt x="21033" y="1460"/>
                  <a:pt x="21004" y="1460"/>
                </a:cubicBezTo>
                <a:close/>
                <a:moveTo>
                  <a:pt x="21319" y="1460"/>
                </a:moveTo>
                <a:cubicBezTo>
                  <a:pt x="21289" y="1460"/>
                  <a:pt x="21267" y="1507"/>
                  <a:pt x="21267" y="1564"/>
                </a:cubicBezTo>
                <a:lnTo>
                  <a:pt x="21267" y="1785"/>
                </a:lnTo>
                <a:cubicBezTo>
                  <a:pt x="21267" y="1842"/>
                  <a:pt x="21289" y="1887"/>
                  <a:pt x="21319" y="1887"/>
                </a:cubicBezTo>
                <a:cubicBezTo>
                  <a:pt x="21348" y="1887"/>
                  <a:pt x="21372" y="1842"/>
                  <a:pt x="21372" y="1785"/>
                </a:cubicBezTo>
                <a:lnTo>
                  <a:pt x="21372" y="1564"/>
                </a:lnTo>
                <a:cubicBezTo>
                  <a:pt x="21372" y="1507"/>
                  <a:pt x="21348" y="1460"/>
                  <a:pt x="21319" y="1460"/>
                </a:cubicBezTo>
                <a:close/>
                <a:moveTo>
                  <a:pt x="281" y="2190"/>
                </a:moveTo>
                <a:cubicBezTo>
                  <a:pt x="252" y="2190"/>
                  <a:pt x="228" y="2237"/>
                  <a:pt x="228" y="2294"/>
                </a:cubicBezTo>
                <a:lnTo>
                  <a:pt x="228" y="2515"/>
                </a:lnTo>
                <a:cubicBezTo>
                  <a:pt x="228" y="2572"/>
                  <a:pt x="252" y="2617"/>
                  <a:pt x="281" y="2617"/>
                </a:cubicBezTo>
                <a:cubicBezTo>
                  <a:pt x="311" y="2617"/>
                  <a:pt x="334" y="2572"/>
                  <a:pt x="334" y="2515"/>
                </a:cubicBezTo>
                <a:lnTo>
                  <a:pt x="334" y="2294"/>
                </a:lnTo>
                <a:cubicBezTo>
                  <a:pt x="334" y="2237"/>
                  <a:pt x="311" y="2190"/>
                  <a:pt x="281" y="2190"/>
                </a:cubicBezTo>
                <a:close/>
                <a:moveTo>
                  <a:pt x="596" y="2190"/>
                </a:moveTo>
                <a:cubicBezTo>
                  <a:pt x="567" y="2190"/>
                  <a:pt x="543" y="2237"/>
                  <a:pt x="543" y="2294"/>
                </a:cubicBezTo>
                <a:lnTo>
                  <a:pt x="543" y="2515"/>
                </a:lnTo>
                <a:cubicBezTo>
                  <a:pt x="543" y="2572"/>
                  <a:pt x="567" y="2617"/>
                  <a:pt x="596" y="2617"/>
                </a:cubicBezTo>
                <a:cubicBezTo>
                  <a:pt x="625" y="2617"/>
                  <a:pt x="649" y="2572"/>
                  <a:pt x="649" y="2515"/>
                </a:cubicBezTo>
                <a:lnTo>
                  <a:pt x="649" y="2294"/>
                </a:lnTo>
                <a:cubicBezTo>
                  <a:pt x="649" y="2237"/>
                  <a:pt x="625" y="2190"/>
                  <a:pt x="596" y="2190"/>
                </a:cubicBezTo>
                <a:close/>
                <a:moveTo>
                  <a:pt x="1446" y="2190"/>
                </a:moveTo>
                <a:cubicBezTo>
                  <a:pt x="1417" y="2190"/>
                  <a:pt x="1393" y="2237"/>
                  <a:pt x="1393" y="2294"/>
                </a:cubicBezTo>
                <a:lnTo>
                  <a:pt x="1393" y="2515"/>
                </a:lnTo>
                <a:cubicBezTo>
                  <a:pt x="1393" y="2572"/>
                  <a:pt x="1417" y="2617"/>
                  <a:pt x="1446" y="2617"/>
                </a:cubicBezTo>
                <a:cubicBezTo>
                  <a:pt x="1475" y="2617"/>
                  <a:pt x="1499" y="2572"/>
                  <a:pt x="1499" y="2515"/>
                </a:cubicBezTo>
                <a:lnTo>
                  <a:pt x="1499" y="2294"/>
                </a:lnTo>
                <a:cubicBezTo>
                  <a:pt x="1499" y="2237"/>
                  <a:pt x="1475" y="2190"/>
                  <a:pt x="1446" y="2190"/>
                </a:cubicBezTo>
                <a:close/>
                <a:moveTo>
                  <a:pt x="1760" y="2190"/>
                </a:moveTo>
                <a:cubicBezTo>
                  <a:pt x="1731" y="2190"/>
                  <a:pt x="1707" y="2237"/>
                  <a:pt x="1707" y="2294"/>
                </a:cubicBezTo>
                <a:lnTo>
                  <a:pt x="1707" y="2515"/>
                </a:lnTo>
                <a:cubicBezTo>
                  <a:pt x="1707" y="2572"/>
                  <a:pt x="1731" y="2617"/>
                  <a:pt x="1760" y="2617"/>
                </a:cubicBezTo>
                <a:cubicBezTo>
                  <a:pt x="1789" y="2617"/>
                  <a:pt x="1813" y="2572"/>
                  <a:pt x="1813" y="2515"/>
                </a:cubicBezTo>
                <a:lnTo>
                  <a:pt x="1813" y="2294"/>
                </a:lnTo>
                <a:cubicBezTo>
                  <a:pt x="1813" y="2237"/>
                  <a:pt x="1789" y="2190"/>
                  <a:pt x="1760" y="2190"/>
                </a:cubicBezTo>
                <a:close/>
                <a:moveTo>
                  <a:pt x="2610" y="2190"/>
                </a:moveTo>
                <a:cubicBezTo>
                  <a:pt x="2581" y="2190"/>
                  <a:pt x="2557" y="2237"/>
                  <a:pt x="2557" y="2294"/>
                </a:cubicBezTo>
                <a:lnTo>
                  <a:pt x="2557" y="2515"/>
                </a:lnTo>
                <a:cubicBezTo>
                  <a:pt x="2557" y="2572"/>
                  <a:pt x="2581" y="2617"/>
                  <a:pt x="2610" y="2617"/>
                </a:cubicBezTo>
                <a:cubicBezTo>
                  <a:pt x="2639" y="2617"/>
                  <a:pt x="2662" y="2572"/>
                  <a:pt x="2662" y="2515"/>
                </a:cubicBezTo>
                <a:lnTo>
                  <a:pt x="2662" y="2294"/>
                </a:lnTo>
                <a:cubicBezTo>
                  <a:pt x="2662" y="2237"/>
                  <a:pt x="2639" y="2190"/>
                  <a:pt x="2610" y="2190"/>
                </a:cubicBezTo>
                <a:close/>
                <a:moveTo>
                  <a:pt x="2924" y="2190"/>
                </a:moveTo>
                <a:cubicBezTo>
                  <a:pt x="2895" y="2190"/>
                  <a:pt x="2871" y="2237"/>
                  <a:pt x="2871" y="2294"/>
                </a:cubicBezTo>
                <a:lnTo>
                  <a:pt x="2871" y="2515"/>
                </a:lnTo>
                <a:cubicBezTo>
                  <a:pt x="2871" y="2572"/>
                  <a:pt x="2895" y="2617"/>
                  <a:pt x="2924" y="2617"/>
                </a:cubicBezTo>
                <a:cubicBezTo>
                  <a:pt x="2954" y="2617"/>
                  <a:pt x="2976" y="2572"/>
                  <a:pt x="2976" y="2515"/>
                </a:cubicBezTo>
                <a:lnTo>
                  <a:pt x="2976" y="2294"/>
                </a:lnTo>
                <a:cubicBezTo>
                  <a:pt x="2976" y="2237"/>
                  <a:pt x="2954" y="2190"/>
                  <a:pt x="2924" y="2190"/>
                </a:cubicBezTo>
                <a:close/>
                <a:moveTo>
                  <a:pt x="3773" y="2190"/>
                </a:moveTo>
                <a:cubicBezTo>
                  <a:pt x="3744" y="2190"/>
                  <a:pt x="3721" y="2237"/>
                  <a:pt x="3721" y="2294"/>
                </a:cubicBezTo>
                <a:lnTo>
                  <a:pt x="3721" y="2515"/>
                </a:lnTo>
                <a:cubicBezTo>
                  <a:pt x="3721" y="2572"/>
                  <a:pt x="3744" y="2617"/>
                  <a:pt x="3773" y="2617"/>
                </a:cubicBezTo>
                <a:cubicBezTo>
                  <a:pt x="3802" y="2617"/>
                  <a:pt x="3826" y="2572"/>
                  <a:pt x="3826" y="2515"/>
                </a:cubicBezTo>
                <a:lnTo>
                  <a:pt x="3826" y="2294"/>
                </a:lnTo>
                <a:cubicBezTo>
                  <a:pt x="3826" y="2237"/>
                  <a:pt x="3802" y="2190"/>
                  <a:pt x="3773" y="2190"/>
                </a:cubicBezTo>
                <a:close/>
                <a:moveTo>
                  <a:pt x="4088" y="2190"/>
                </a:moveTo>
                <a:cubicBezTo>
                  <a:pt x="4058" y="2190"/>
                  <a:pt x="4035" y="2237"/>
                  <a:pt x="4035" y="2294"/>
                </a:cubicBezTo>
                <a:lnTo>
                  <a:pt x="4035" y="2515"/>
                </a:lnTo>
                <a:cubicBezTo>
                  <a:pt x="4035" y="2572"/>
                  <a:pt x="4058" y="2617"/>
                  <a:pt x="4088" y="2617"/>
                </a:cubicBezTo>
                <a:cubicBezTo>
                  <a:pt x="4117" y="2617"/>
                  <a:pt x="4141" y="2572"/>
                  <a:pt x="4141" y="2515"/>
                </a:cubicBezTo>
                <a:lnTo>
                  <a:pt x="4141" y="2294"/>
                </a:lnTo>
                <a:cubicBezTo>
                  <a:pt x="4141" y="2237"/>
                  <a:pt x="4117" y="2190"/>
                  <a:pt x="4088" y="2190"/>
                </a:cubicBezTo>
                <a:close/>
                <a:moveTo>
                  <a:pt x="4937" y="2190"/>
                </a:moveTo>
                <a:cubicBezTo>
                  <a:pt x="4908" y="2190"/>
                  <a:pt x="4884" y="2237"/>
                  <a:pt x="4884" y="2294"/>
                </a:cubicBezTo>
                <a:lnTo>
                  <a:pt x="4884" y="2515"/>
                </a:lnTo>
                <a:cubicBezTo>
                  <a:pt x="4884" y="2572"/>
                  <a:pt x="4908" y="2617"/>
                  <a:pt x="4937" y="2617"/>
                </a:cubicBezTo>
                <a:cubicBezTo>
                  <a:pt x="4966" y="2617"/>
                  <a:pt x="4990" y="2572"/>
                  <a:pt x="4990" y="2515"/>
                </a:cubicBezTo>
                <a:lnTo>
                  <a:pt x="4990" y="2294"/>
                </a:lnTo>
                <a:cubicBezTo>
                  <a:pt x="4990" y="2237"/>
                  <a:pt x="4966" y="2190"/>
                  <a:pt x="4937" y="2190"/>
                </a:cubicBezTo>
                <a:close/>
                <a:moveTo>
                  <a:pt x="5252" y="2190"/>
                </a:moveTo>
                <a:cubicBezTo>
                  <a:pt x="5223" y="2190"/>
                  <a:pt x="5199" y="2237"/>
                  <a:pt x="5199" y="2294"/>
                </a:cubicBezTo>
                <a:lnTo>
                  <a:pt x="5199" y="2515"/>
                </a:lnTo>
                <a:cubicBezTo>
                  <a:pt x="5199" y="2572"/>
                  <a:pt x="5223" y="2617"/>
                  <a:pt x="5252" y="2617"/>
                </a:cubicBezTo>
                <a:cubicBezTo>
                  <a:pt x="5281" y="2617"/>
                  <a:pt x="5305" y="2572"/>
                  <a:pt x="5305" y="2515"/>
                </a:cubicBezTo>
                <a:lnTo>
                  <a:pt x="5305" y="2294"/>
                </a:lnTo>
                <a:cubicBezTo>
                  <a:pt x="5305" y="2237"/>
                  <a:pt x="5281" y="2190"/>
                  <a:pt x="5252" y="2190"/>
                </a:cubicBezTo>
                <a:close/>
                <a:moveTo>
                  <a:pt x="6102" y="2190"/>
                </a:moveTo>
                <a:cubicBezTo>
                  <a:pt x="6072" y="2190"/>
                  <a:pt x="6049" y="2237"/>
                  <a:pt x="6049" y="2294"/>
                </a:cubicBezTo>
                <a:lnTo>
                  <a:pt x="6049" y="2515"/>
                </a:lnTo>
                <a:cubicBezTo>
                  <a:pt x="6049" y="2572"/>
                  <a:pt x="6072" y="2617"/>
                  <a:pt x="6102" y="2617"/>
                </a:cubicBezTo>
                <a:cubicBezTo>
                  <a:pt x="6131" y="2617"/>
                  <a:pt x="6155" y="2572"/>
                  <a:pt x="6155" y="2515"/>
                </a:cubicBezTo>
                <a:lnTo>
                  <a:pt x="6155" y="2294"/>
                </a:lnTo>
                <a:cubicBezTo>
                  <a:pt x="6155" y="2237"/>
                  <a:pt x="6131" y="2190"/>
                  <a:pt x="6102" y="2190"/>
                </a:cubicBezTo>
                <a:close/>
                <a:moveTo>
                  <a:pt x="6416" y="2190"/>
                </a:moveTo>
                <a:cubicBezTo>
                  <a:pt x="6387" y="2190"/>
                  <a:pt x="6363" y="2237"/>
                  <a:pt x="6363" y="2294"/>
                </a:cubicBezTo>
                <a:lnTo>
                  <a:pt x="6363" y="2515"/>
                </a:lnTo>
                <a:cubicBezTo>
                  <a:pt x="6363" y="2572"/>
                  <a:pt x="6387" y="2617"/>
                  <a:pt x="6416" y="2617"/>
                </a:cubicBezTo>
                <a:cubicBezTo>
                  <a:pt x="6445" y="2617"/>
                  <a:pt x="6469" y="2572"/>
                  <a:pt x="6469" y="2515"/>
                </a:cubicBezTo>
                <a:lnTo>
                  <a:pt x="6469" y="2294"/>
                </a:lnTo>
                <a:cubicBezTo>
                  <a:pt x="6469" y="2237"/>
                  <a:pt x="6445" y="2190"/>
                  <a:pt x="6416" y="2190"/>
                </a:cubicBezTo>
                <a:close/>
                <a:moveTo>
                  <a:pt x="7266" y="2190"/>
                </a:moveTo>
                <a:cubicBezTo>
                  <a:pt x="7237" y="2190"/>
                  <a:pt x="7213" y="2237"/>
                  <a:pt x="7213" y="2294"/>
                </a:cubicBezTo>
                <a:lnTo>
                  <a:pt x="7213" y="2515"/>
                </a:lnTo>
                <a:cubicBezTo>
                  <a:pt x="7213" y="2572"/>
                  <a:pt x="7237" y="2617"/>
                  <a:pt x="7266" y="2617"/>
                </a:cubicBezTo>
                <a:cubicBezTo>
                  <a:pt x="7295" y="2617"/>
                  <a:pt x="7318" y="2572"/>
                  <a:pt x="7318" y="2515"/>
                </a:cubicBezTo>
                <a:lnTo>
                  <a:pt x="7318" y="2294"/>
                </a:lnTo>
                <a:cubicBezTo>
                  <a:pt x="7318" y="2237"/>
                  <a:pt x="7295" y="2190"/>
                  <a:pt x="7266" y="2190"/>
                </a:cubicBezTo>
                <a:close/>
                <a:moveTo>
                  <a:pt x="7580" y="2190"/>
                </a:moveTo>
                <a:cubicBezTo>
                  <a:pt x="7551" y="2190"/>
                  <a:pt x="7527" y="2237"/>
                  <a:pt x="7527" y="2294"/>
                </a:cubicBezTo>
                <a:lnTo>
                  <a:pt x="7527" y="2515"/>
                </a:lnTo>
                <a:cubicBezTo>
                  <a:pt x="7527" y="2572"/>
                  <a:pt x="7551" y="2617"/>
                  <a:pt x="7580" y="2617"/>
                </a:cubicBezTo>
                <a:cubicBezTo>
                  <a:pt x="7609" y="2617"/>
                  <a:pt x="7632" y="2572"/>
                  <a:pt x="7632" y="2515"/>
                </a:cubicBezTo>
                <a:lnTo>
                  <a:pt x="7632" y="2294"/>
                </a:lnTo>
                <a:cubicBezTo>
                  <a:pt x="7632" y="2237"/>
                  <a:pt x="7609" y="2190"/>
                  <a:pt x="7580" y="2190"/>
                </a:cubicBezTo>
                <a:close/>
                <a:moveTo>
                  <a:pt x="8429" y="2190"/>
                </a:moveTo>
                <a:cubicBezTo>
                  <a:pt x="8400" y="2190"/>
                  <a:pt x="8377" y="2237"/>
                  <a:pt x="8377" y="2294"/>
                </a:cubicBezTo>
                <a:lnTo>
                  <a:pt x="8377" y="2515"/>
                </a:lnTo>
                <a:cubicBezTo>
                  <a:pt x="8377" y="2572"/>
                  <a:pt x="8400" y="2617"/>
                  <a:pt x="8429" y="2617"/>
                </a:cubicBezTo>
                <a:cubicBezTo>
                  <a:pt x="8458" y="2617"/>
                  <a:pt x="8482" y="2572"/>
                  <a:pt x="8482" y="2515"/>
                </a:cubicBezTo>
                <a:lnTo>
                  <a:pt x="8482" y="2294"/>
                </a:lnTo>
                <a:cubicBezTo>
                  <a:pt x="8482" y="2237"/>
                  <a:pt x="8458" y="2190"/>
                  <a:pt x="8429" y="2190"/>
                </a:cubicBezTo>
                <a:close/>
                <a:moveTo>
                  <a:pt x="8744" y="2190"/>
                </a:moveTo>
                <a:cubicBezTo>
                  <a:pt x="8714" y="2190"/>
                  <a:pt x="8691" y="2237"/>
                  <a:pt x="8691" y="2294"/>
                </a:cubicBezTo>
                <a:lnTo>
                  <a:pt x="8691" y="2515"/>
                </a:lnTo>
                <a:cubicBezTo>
                  <a:pt x="8691" y="2572"/>
                  <a:pt x="8714" y="2617"/>
                  <a:pt x="8744" y="2617"/>
                </a:cubicBezTo>
                <a:cubicBezTo>
                  <a:pt x="8773" y="2617"/>
                  <a:pt x="8796" y="2572"/>
                  <a:pt x="8796" y="2515"/>
                </a:cubicBezTo>
                <a:lnTo>
                  <a:pt x="8796" y="2294"/>
                </a:lnTo>
                <a:cubicBezTo>
                  <a:pt x="8796" y="2237"/>
                  <a:pt x="8773" y="2190"/>
                  <a:pt x="8744" y="2190"/>
                </a:cubicBezTo>
                <a:close/>
                <a:moveTo>
                  <a:pt x="9593" y="2190"/>
                </a:moveTo>
                <a:cubicBezTo>
                  <a:pt x="9564" y="2190"/>
                  <a:pt x="9540" y="2237"/>
                  <a:pt x="9540" y="2294"/>
                </a:cubicBezTo>
                <a:lnTo>
                  <a:pt x="9540" y="2515"/>
                </a:lnTo>
                <a:cubicBezTo>
                  <a:pt x="9540" y="2572"/>
                  <a:pt x="9564" y="2617"/>
                  <a:pt x="9593" y="2617"/>
                </a:cubicBezTo>
                <a:cubicBezTo>
                  <a:pt x="9622" y="2617"/>
                  <a:pt x="9646" y="2572"/>
                  <a:pt x="9646" y="2515"/>
                </a:cubicBezTo>
                <a:lnTo>
                  <a:pt x="9646" y="2294"/>
                </a:lnTo>
                <a:cubicBezTo>
                  <a:pt x="9646" y="2237"/>
                  <a:pt x="9622" y="2190"/>
                  <a:pt x="9593" y="2190"/>
                </a:cubicBezTo>
                <a:close/>
                <a:moveTo>
                  <a:pt x="9908" y="2190"/>
                </a:moveTo>
                <a:cubicBezTo>
                  <a:pt x="9879" y="2190"/>
                  <a:pt x="9855" y="2237"/>
                  <a:pt x="9855" y="2294"/>
                </a:cubicBezTo>
                <a:lnTo>
                  <a:pt x="9855" y="2515"/>
                </a:lnTo>
                <a:cubicBezTo>
                  <a:pt x="9855" y="2572"/>
                  <a:pt x="9879" y="2617"/>
                  <a:pt x="9908" y="2617"/>
                </a:cubicBezTo>
                <a:cubicBezTo>
                  <a:pt x="9937" y="2617"/>
                  <a:pt x="9961" y="2572"/>
                  <a:pt x="9961" y="2515"/>
                </a:cubicBezTo>
                <a:lnTo>
                  <a:pt x="9961" y="2294"/>
                </a:lnTo>
                <a:cubicBezTo>
                  <a:pt x="9961" y="2237"/>
                  <a:pt x="9937" y="2190"/>
                  <a:pt x="9908" y="2190"/>
                </a:cubicBezTo>
                <a:close/>
                <a:moveTo>
                  <a:pt x="10758" y="2190"/>
                </a:moveTo>
                <a:cubicBezTo>
                  <a:pt x="10728" y="2190"/>
                  <a:pt x="10705" y="2237"/>
                  <a:pt x="10705" y="2294"/>
                </a:cubicBezTo>
                <a:lnTo>
                  <a:pt x="10705" y="2515"/>
                </a:lnTo>
                <a:cubicBezTo>
                  <a:pt x="10705" y="2572"/>
                  <a:pt x="10728" y="2617"/>
                  <a:pt x="10758" y="2617"/>
                </a:cubicBezTo>
                <a:cubicBezTo>
                  <a:pt x="10787" y="2617"/>
                  <a:pt x="10810" y="2572"/>
                  <a:pt x="10810" y="2515"/>
                </a:cubicBezTo>
                <a:lnTo>
                  <a:pt x="10810" y="2294"/>
                </a:lnTo>
                <a:cubicBezTo>
                  <a:pt x="10810" y="2237"/>
                  <a:pt x="10787" y="2190"/>
                  <a:pt x="10758" y="2190"/>
                </a:cubicBezTo>
                <a:close/>
                <a:moveTo>
                  <a:pt x="11072" y="2190"/>
                </a:moveTo>
                <a:cubicBezTo>
                  <a:pt x="11043" y="2190"/>
                  <a:pt x="11019" y="2237"/>
                  <a:pt x="11019" y="2294"/>
                </a:cubicBezTo>
                <a:lnTo>
                  <a:pt x="11019" y="2515"/>
                </a:lnTo>
                <a:cubicBezTo>
                  <a:pt x="11019" y="2572"/>
                  <a:pt x="11043" y="2617"/>
                  <a:pt x="11072" y="2617"/>
                </a:cubicBezTo>
                <a:cubicBezTo>
                  <a:pt x="11101" y="2617"/>
                  <a:pt x="11125" y="2572"/>
                  <a:pt x="11125" y="2515"/>
                </a:cubicBezTo>
                <a:lnTo>
                  <a:pt x="11125" y="2294"/>
                </a:lnTo>
                <a:cubicBezTo>
                  <a:pt x="11125" y="2237"/>
                  <a:pt x="11101" y="2190"/>
                  <a:pt x="11072" y="2190"/>
                </a:cubicBezTo>
                <a:close/>
                <a:moveTo>
                  <a:pt x="11922" y="2190"/>
                </a:moveTo>
                <a:cubicBezTo>
                  <a:pt x="11893" y="2190"/>
                  <a:pt x="11869" y="2237"/>
                  <a:pt x="11869" y="2294"/>
                </a:cubicBezTo>
                <a:lnTo>
                  <a:pt x="11869" y="2515"/>
                </a:lnTo>
                <a:cubicBezTo>
                  <a:pt x="11869" y="2572"/>
                  <a:pt x="11893" y="2617"/>
                  <a:pt x="11922" y="2617"/>
                </a:cubicBezTo>
                <a:cubicBezTo>
                  <a:pt x="11951" y="2617"/>
                  <a:pt x="11974" y="2572"/>
                  <a:pt x="11974" y="2515"/>
                </a:cubicBezTo>
                <a:lnTo>
                  <a:pt x="11974" y="2294"/>
                </a:lnTo>
                <a:cubicBezTo>
                  <a:pt x="11974" y="2237"/>
                  <a:pt x="11951" y="2190"/>
                  <a:pt x="11922" y="2190"/>
                </a:cubicBezTo>
                <a:close/>
                <a:moveTo>
                  <a:pt x="12236" y="2190"/>
                </a:moveTo>
                <a:cubicBezTo>
                  <a:pt x="12207" y="2190"/>
                  <a:pt x="12183" y="2237"/>
                  <a:pt x="12183" y="2294"/>
                </a:cubicBezTo>
                <a:lnTo>
                  <a:pt x="12183" y="2515"/>
                </a:lnTo>
                <a:cubicBezTo>
                  <a:pt x="12183" y="2572"/>
                  <a:pt x="12207" y="2617"/>
                  <a:pt x="12236" y="2617"/>
                </a:cubicBezTo>
                <a:cubicBezTo>
                  <a:pt x="12265" y="2617"/>
                  <a:pt x="12288" y="2572"/>
                  <a:pt x="12288" y="2515"/>
                </a:cubicBezTo>
                <a:lnTo>
                  <a:pt x="12288" y="2294"/>
                </a:lnTo>
                <a:cubicBezTo>
                  <a:pt x="12288" y="2237"/>
                  <a:pt x="12265" y="2190"/>
                  <a:pt x="12236" y="2190"/>
                </a:cubicBezTo>
                <a:close/>
                <a:moveTo>
                  <a:pt x="13085" y="2190"/>
                </a:moveTo>
                <a:cubicBezTo>
                  <a:pt x="13056" y="2190"/>
                  <a:pt x="13032" y="2237"/>
                  <a:pt x="13032" y="2294"/>
                </a:cubicBezTo>
                <a:lnTo>
                  <a:pt x="13032" y="2515"/>
                </a:lnTo>
                <a:cubicBezTo>
                  <a:pt x="13032" y="2572"/>
                  <a:pt x="13056" y="2617"/>
                  <a:pt x="13085" y="2617"/>
                </a:cubicBezTo>
                <a:cubicBezTo>
                  <a:pt x="13114" y="2617"/>
                  <a:pt x="13138" y="2572"/>
                  <a:pt x="13138" y="2515"/>
                </a:cubicBezTo>
                <a:lnTo>
                  <a:pt x="13138" y="2294"/>
                </a:lnTo>
                <a:cubicBezTo>
                  <a:pt x="13138" y="2237"/>
                  <a:pt x="13114" y="2190"/>
                  <a:pt x="13085" y="2190"/>
                </a:cubicBezTo>
                <a:close/>
                <a:moveTo>
                  <a:pt x="13399" y="2190"/>
                </a:moveTo>
                <a:cubicBezTo>
                  <a:pt x="13370" y="2190"/>
                  <a:pt x="13348" y="2237"/>
                  <a:pt x="13348" y="2294"/>
                </a:cubicBezTo>
                <a:lnTo>
                  <a:pt x="13348" y="2515"/>
                </a:lnTo>
                <a:cubicBezTo>
                  <a:pt x="13348" y="2572"/>
                  <a:pt x="13370" y="2617"/>
                  <a:pt x="13399" y="2617"/>
                </a:cubicBezTo>
                <a:cubicBezTo>
                  <a:pt x="13428" y="2617"/>
                  <a:pt x="13452" y="2572"/>
                  <a:pt x="13452" y="2515"/>
                </a:cubicBezTo>
                <a:lnTo>
                  <a:pt x="13452" y="2294"/>
                </a:lnTo>
                <a:cubicBezTo>
                  <a:pt x="13452" y="2237"/>
                  <a:pt x="13428" y="2190"/>
                  <a:pt x="13399" y="2190"/>
                </a:cubicBezTo>
                <a:close/>
                <a:moveTo>
                  <a:pt x="14249" y="2190"/>
                </a:moveTo>
                <a:cubicBezTo>
                  <a:pt x="14220" y="2190"/>
                  <a:pt x="14196" y="2237"/>
                  <a:pt x="14196" y="2294"/>
                </a:cubicBezTo>
                <a:lnTo>
                  <a:pt x="14196" y="2515"/>
                </a:lnTo>
                <a:cubicBezTo>
                  <a:pt x="14196" y="2572"/>
                  <a:pt x="14220" y="2617"/>
                  <a:pt x="14249" y="2617"/>
                </a:cubicBezTo>
                <a:cubicBezTo>
                  <a:pt x="14278" y="2617"/>
                  <a:pt x="14302" y="2572"/>
                  <a:pt x="14302" y="2515"/>
                </a:cubicBezTo>
                <a:lnTo>
                  <a:pt x="14302" y="2294"/>
                </a:lnTo>
                <a:cubicBezTo>
                  <a:pt x="14302" y="2237"/>
                  <a:pt x="14278" y="2190"/>
                  <a:pt x="14249" y="2190"/>
                </a:cubicBezTo>
                <a:close/>
                <a:moveTo>
                  <a:pt x="14564" y="2190"/>
                </a:moveTo>
                <a:cubicBezTo>
                  <a:pt x="14535" y="2190"/>
                  <a:pt x="14511" y="2237"/>
                  <a:pt x="14511" y="2294"/>
                </a:cubicBezTo>
                <a:lnTo>
                  <a:pt x="14511" y="2515"/>
                </a:lnTo>
                <a:cubicBezTo>
                  <a:pt x="14511" y="2572"/>
                  <a:pt x="14535" y="2617"/>
                  <a:pt x="14564" y="2617"/>
                </a:cubicBezTo>
                <a:cubicBezTo>
                  <a:pt x="14593" y="2617"/>
                  <a:pt x="14617" y="2572"/>
                  <a:pt x="14617" y="2515"/>
                </a:cubicBezTo>
                <a:lnTo>
                  <a:pt x="14617" y="2294"/>
                </a:lnTo>
                <a:cubicBezTo>
                  <a:pt x="14617" y="2237"/>
                  <a:pt x="14593" y="2190"/>
                  <a:pt x="14564" y="2190"/>
                </a:cubicBezTo>
                <a:close/>
                <a:moveTo>
                  <a:pt x="15413" y="2190"/>
                </a:moveTo>
                <a:cubicBezTo>
                  <a:pt x="15384" y="2190"/>
                  <a:pt x="15360" y="2237"/>
                  <a:pt x="15360" y="2294"/>
                </a:cubicBezTo>
                <a:lnTo>
                  <a:pt x="15360" y="2515"/>
                </a:lnTo>
                <a:cubicBezTo>
                  <a:pt x="15360" y="2572"/>
                  <a:pt x="15384" y="2617"/>
                  <a:pt x="15413" y="2617"/>
                </a:cubicBezTo>
                <a:cubicBezTo>
                  <a:pt x="15442" y="2617"/>
                  <a:pt x="15465" y="2572"/>
                  <a:pt x="15465" y="2515"/>
                </a:cubicBezTo>
                <a:lnTo>
                  <a:pt x="15465" y="2294"/>
                </a:lnTo>
                <a:cubicBezTo>
                  <a:pt x="15465" y="2237"/>
                  <a:pt x="15442" y="2190"/>
                  <a:pt x="15413" y="2190"/>
                </a:cubicBezTo>
                <a:close/>
                <a:moveTo>
                  <a:pt x="15728" y="2190"/>
                </a:moveTo>
                <a:cubicBezTo>
                  <a:pt x="15699" y="2190"/>
                  <a:pt x="15675" y="2237"/>
                  <a:pt x="15675" y="2294"/>
                </a:cubicBezTo>
                <a:lnTo>
                  <a:pt x="15675" y="2515"/>
                </a:lnTo>
                <a:cubicBezTo>
                  <a:pt x="15675" y="2572"/>
                  <a:pt x="15699" y="2617"/>
                  <a:pt x="15728" y="2617"/>
                </a:cubicBezTo>
                <a:cubicBezTo>
                  <a:pt x="15757" y="2617"/>
                  <a:pt x="15781" y="2572"/>
                  <a:pt x="15781" y="2515"/>
                </a:cubicBezTo>
                <a:lnTo>
                  <a:pt x="15781" y="2294"/>
                </a:lnTo>
                <a:cubicBezTo>
                  <a:pt x="15781" y="2237"/>
                  <a:pt x="15757" y="2190"/>
                  <a:pt x="15728" y="2190"/>
                </a:cubicBezTo>
                <a:close/>
                <a:moveTo>
                  <a:pt x="16578" y="2190"/>
                </a:moveTo>
                <a:cubicBezTo>
                  <a:pt x="16549" y="2190"/>
                  <a:pt x="16525" y="2237"/>
                  <a:pt x="16525" y="2294"/>
                </a:cubicBezTo>
                <a:lnTo>
                  <a:pt x="16525" y="2515"/>
                </a:lnTo>
                <a:cubicBezTo>
                  <a:pt x="16525" y="2572"/>
                  <a:pt x="16549" y="2617"/>
                  <a:pt x="16578" y="2617"/>
                </a:cubicBezTo>
                <a:cubicBezTo>
                  <a:pt x="16607" y="2617"/>
                  <a:pt x="16630" y="2572"/>
                  <a:pt x="16630" y="2515"/>
                </a:cubicBezTo>
                <a:lnTo>
                  <a:pt x="16630" y="2294"/>
                </a:lnTo>
                <a:cubicBezTo>
                  <a:pt x="16630" y="2237"/>
                  <a:pt x="16607" y="2190"/>
                  <a:pt x="16578" y="2190"/>
                </a:cubicBezTo>
                <a:close/>
                <a:moveTo>
                  <a:pt x="16892" y="2190"/>
                </a:moveTo>
                <a:cubicBezTo>
                  <a:pt x="16863" y="2190"/>
                  <a:pt x="16839" y="2237"/>
                  <a:pt x="16839" y="2294"/>
                </a:cubicBezTo>
                <a:lnTo>
                  <a:pt x="16839" y="2515"/>
                </a:lnTo>
                <a:cubicBezTo>
                  <a:pt x="16839" y="2572"/>
                  <a:pt x="16863" y="2617"/>
                  <a:pt x="16892" y="2617"/>
                </a:cubicBezTo>
                <a:cubicBezTo>
                  <a:pt x="16921" y="2617"/>
                  <a:pt x="16944" y="2572"/>
                  <a:pt x="16944" y="2515"/>
                </a:cubicBezTo>
                <a:lnTo>
                  <a:pt x="16944" y="2294"/>
                </a:lnTo>
                <a:cubicBezTo>
                  <a:pt x="16944" y="2237"/>
                  <a:pt x="16921" y="2190"/>
                  <a:pt x="16892" y="2190"/>
                </a:cubicBezTo>
                <a:close/>
                <a:moveTo>
                  <a:pt x="17741" y="2190"/>
                </a:moveTo>
                <a:cubicBezTo>
                  <a:pt x="17712" y="2190"/>
                  <a:pt x="17689" y="2237"/>
                  <a:pt x="17689" y="2294"/>
                </a:cubicBezTo>
                <a:lnTo>
                  <a:pt x="17689" y="2515"/>
                </a:lnTo>
                <a:cubicBezTo>
                  <a:pt x="17689" y="2572"/>
                  <a:pt x="17712" y="2617"/>
                  <a:pt x="17741" y="2617"/>
                </a:cubicBezTo>
                <a:cubicBezTo>
                  <a:pt x="17770" y="2617"/>
                  <a:pt x="17794" y="2572"/>
                  <a:pt x="17794" y="2515"/>
                </a:cubicBezTo>
                <a:lnTo>
                  <a:pt x="17794" y="2294"/>
                </a:lnTo>
                <a:cubicBezTo>
                  <a:pt x="17794" y="2237"/>
                  <a:pt x="17770" y="2190"/>
                  <a:pt x="17741" y="2190"/>
                </a:cubicBezTo>
                <a:close/>
                <a:moveTo>
                  <a:pt x="18055" y="2190"/>
                </a:moveTo>
                <a:cubicBezTo>
                  <a:pt x="18026" y="2190"/>
                  <a:pt x="18002" y="2237"/>
                  <a:pt x="18002" y="2294"/>
                </a:cubicBezTo>
                <a:lnTo>
                  <a:pt x="18002" y="2515"/>
                </a:lnTo>
                <a:cubicBezTo>
                  <a:pt x="18002" y="2572"/>
                  <a:pt x="18026" y="2617"/>
                  <a:pt x="18055" y="2617"/>
                </a:cubicBezTo>
                <a:cubicBezTo>
                  <a:pt x="18085" y="2617"/>
                  <a:pt x="18108" y="2572"/>
                  <a:pt x="18108" y="2515"/>
                </a:cubicBezTo>
                <a:lnTo>
                  <a:pt x="18108" y="2294"/>
                </a:lnTo>
                <a:cubicBezTo>
                  <a:pt x="18108" y="2237"/>
                  <a:pt x="18085" y="2190"/>
                  <a:pt x="18055" y="2190"/>
                </a:cubicBezTo>
                <a:close/>
                <a:moveTo>
                  <a:pt x="18905" y="2190"/>
                </a:moveTo>
                <a:cubicBezTo>
                  <a:pt x="18876" y="2190"/>
                  <a:pt x="18852" y="2237"/>
                  <a:pt x="18852" y="2294"/>
                </a:cubicBezTo>
                <a:lnTo>
                  <a:pt x="18852" y="2515"/>
                </a:lnTo>
                <a:cubicBezTo>
                  <a:pt x="18852" y="2572"/>
                  <a:pt x="18876" y="2617"/>
                  <a:pt x="18905" y="2617"/>
                </a:cubicBezTo>
                <a:cubicBezTo>
                  <a:pt x="18934" y="2617"/>
                  <a:pt x="18958" y="2572"/>
                  <a:pt x="18958" y="2515"/>
                </a:cubicBezTo>
                <a:lnTo>
                  <a:pt x="18958" y="2294"/>
                </a:lnTo>
                <a:cubicBezTo>
                  <a:pt x="18958" y="2237"/>
                  <a:pt x="18934" y="2190"/>
                  <a:pt x="18905" y="2190"/>
                </a:cubicBezTo>
                <a:close/>
                <a:moveTo>
                  <a:pt x="19220" y="2190"/>
                </a:moveTo>
                <a:cubicBezTo>
                  <a:pt x="19191" y="2190"/>
                  <a:pt x="19167" y="2237"/>
                  <a:pt x="19167" y="2294"/>
                </a:cubicBezTo>
                <a:lnTo>
                  <a:pt x="19167" y="2515"/>
                </a:lnTo>
                <a:cubicBezTo>
                  <a:pt x="19167" y="2572"/>
                  <a:pt x="19191" y="2617"/>
                  <a:pt x="19220" y="2617"/>
                </a:cubicBezTo>
                <a:cubicBezTo>
                  <a:pt x="19249" y="2617"/>
                  <a:pt x="19273" y="2572"/>
                  <a:pt x="19273" y="2515"/>
                </a:cubicBezTo>
                <a:lnTo>
                  <a:pt x="19273" y="2294"/>
                </a:lnTo>
                <a:cubicBezTo>
                  <a:pt x="19273" y="2237"/>
                  <a:pt x="19249" y="2190"/>
                  <a:pt x="19220" y="2190"/>
                </a:cubicBezTo>
                <a:close/>
                <a:moveTo>
                  <a:pt x="20069" y="2190"/>
                </a:moveTo>
                <a:cubicBezTo>
                  <a:pt x="20040" y="2190"/>
                  <a:pt x="20016" y="2237"/>
                  <a:pt x="20016" y="2294"/>
                </a:cubicBezTo>
                <a:lnTo>
                  <a:pt x="20016" y="2515"/>
                </a:lnTo>
                <a:cubicBezTo>
                  <a:pt x="20016" y="2572"/>
                  <a:pt x="20040" y="2617"/>
                  <a:pt x="20069" y="2617"/>
                </a:cubicBezTo>
                <a:cubicBezTo>
                  <a:pt x="20099" y="2617"/>
                  <a:pt x="20122" y="2572"/>
                  <a:pt x="20122" y="2515"/>
                </a:cubicBezTo>
                <a:lnTo>
                  <a:pt x="20122" y="2294"/>
                </a:lnTo>
                <a:cubicBezTo>
                  <a:pt x="20122" y="2237"/>
                  <a:pt x="20099" y="2190"/>
                  <a:pt x="20069" y="2190"/>
                </a:cubicBezTo>
                <a:close/>
                <a:moveTo>
                  <a:pt x="20384" y="2190"/>
                </a:moveTo>
                <a:cubicBezTo>
                  <a:pt x="20355" y="2190"/>
                  <a:pt x="20331" y="2237"/>
                  <a:pt x="20331" y="2294"/>
                </a:cubicBezTo>
                <a:lnTo>
                  <a:pt x="20331" y="2515"/>
                </a:lnTo>
                <a:cubicBezTo>
                  <a:pt x="20331" y="2572"/>
                  <a:pt x="20355" y="2617"/>
                  <a:pt x="20384" y="2617"/>
                </a:cubicBezTo>
                <a:cubicBezTo>
                  <a:pt x="20413" y="2617"/>
                  <a:pt x="20436" y="2572"/>
                  <a:pt x="20436" y="2515"/>
                </a:cubicBezTo>
                <a:lnTo>
                  <a:pt x="20436" y="2294"/>
                </a:lnTo>
                <a:cubicBezTo>
                  <a:pt x="20436" y="2237"/>
                  <a:pt x="20413" y="2190"/>
                  <a:pt x="20384" y="2190"/>
                </a:cubicBezTo>
                <a:close/>
                <a:moveTo>
                  <a:pt x="21234" y="2190"/>
                </a:moveTo>
                <a:cubicBezTo>
                  <a:pt x="21204" y="2190"/>
                  <a:pt x="21181" y="2237"/>
                  <a:pt x="21181" y="2294"/>
                </a:cubicBezTo>
                <a:lnTo>
                  <a:pt x="21181" y="2515"/>
                </a:lnTo>
                <a:cubicBezTo>
                  <a:pt x="21181" y="2572"/>
                  <a:pt x="21204" y="2617"/>
                  <a:pt x="21234" y="2617"/>
                </a:cubicBezTo>
                <a:cubicBezTo>
                  <a:pt x="21263" y="2617"/>
                  <a:pt x="21285" y="2572"/>
                  <a:pt x="21285" y="2515"/>
                </a:cubicBezTo>
                <a:lnTo>
                  <a:pt x="21285" y="2294"/>
                </a:lnTo>
                <a:cubicBezTo>
                  <a:pt x="21285" y="2237"/>
                  <a:pt x="21263" y="2190"/>
                  <a:pt x="21234" y="2190"/>
                </a:cubicBezTo>
                <a:close/>
                <a:moveTo>
                  <a:pt x="21547" y="2190"/>
                </a:moveTo>
                <a:cubicBezTo>
                  <a:pt x="21518" y="2190"/>
                  <a:pt x="21495" y="2237"/>
                  <a:pt x="21495" y="2294"/>
                </a:cubicBezTo>
                <a:lnTo>
                  <a:pt x="21495" y="2515"/>
                </a:lnTo>
                <a:cubicBezTo>
                  <a:pt x="21495" y="2572"/>
                  <a:pt x="21518" y="2617"/>
                  <a:pt x="21547" y="2617"/>
                </a:cubicBezTo>
                <a:cubicBezTo>
                  <a:pt x="21576" y="2617"/>
                  <a:pt x="21600" y="2572"/>
                  <a:pt x="21600" y="2515"/>
                </a:cubicBezTo>
                <a:lnTo>
                  <a:pt x="21600" y="2294"/>
                </a:lnTo>
                <a:cubicBezTo>
                  <a:pt x="21600" y="2237"/>
                  <a:pt x="21576" y="2190"/>
                  <a:pt x="21547" y="2190"/>
                </a:cubicBezTo>
                <a:close/>
                <a:moveTo>
                  <a:pt x="53" y="2920"/>
                </a:moveTo>
                <a:cubicBezTo>
                  <a:pt x="24" y="2920"/>
                  <a:pt x="0" y="2967"/>
                  <a:pt x="0" y="3024"/>
                </a:cubicBezTo>
                <a:lnTo>
                  <a:pt x="0" y="3244"/>
                </a:lnTo>
                <a:cubicBezTo>
                  <a:pt x="0" y="3302"/>
                  <a:pt x="24" y="3347"/>
                  <a:pt x="53" y="3347"/>
                </a:cubicBezTo>
                <a:cubicBezTo>
                  <a:pt x="82" y="3347"/>
                  <a:pt x="106" y="3302"/>
                  <a:pt x="106" y="3244"/>
                </a:cubicBezTo>
                <a:lnTo>
                  <a:pt x="106" y="3024"/>
                </a:lnTo>
                <a:cubicBezTo>
                  <a:pt x="106" y="2967"/>
                  <a:pt x="82" y="2920"/>
                  <a:pt x="53" y="2920"/>
                </a:cubicBezTo>
                <a:close/>
                <a:moveTo>
                  <a:pt x="367" y="2920"/>
                </a:moveTo>
                <a:cubicBezTo>
                  <a:pt x="338" y="2920"/>
                  <a:pt x="315" y="2967"/>
                  <a:pt x="315" y="3024"/>
                </a:cubicBezTo>
                <a:lnTo>
                  <a:pt x="315" y="3244"/>
                </a:lnTo>
                <a:cubicBezTo>
                  <a:pt x="315" y="3302"/>
                  <a:pt x="338" y="3347"/>
                  <a:pt x="367" y="3347"/>
                </a:cubicBezTo>
                <a:cubicBezTo>
                  <a:pt x="397" y="3347"/>
                  <a:pt x="420" y="3302"/>
                  <a:pt x="420" y="3244"/>
                </a:cubicBezTo>
                <a:lnTo>
                  <a:pt x="420" y="3024"/>
                </a:lnTo>
                <a:cubicBezTo>
                  <a:pt x="420" y="2967"/>
                  <a:pt x="397" y="2920"/>
                  <a:pt x="367" y="2920"/>
                </a:cubicBezTo>
                <a:close/>
                <a:moveTo>
                  <a:pt x="1217" y="2920"/>
                </a:moveTo>
                <a:cubicBezTo>
                  <a:pt x="1188" y="2920"/>
                  <a:pt x="1164" y="2967"/>
                  <a:pt x="1164" y="3024"/>
                </a:cubicBezTo>
                <a:lnTo>
                  <a:pt x="1164" y="3244"/>
                </a:lnTo>
                <a:cubicBezTo>
                  <a:pt x="1164" y="3302"/>
                  <a:pt x="1188" y="3347"/>
                  <a:pt x="1217" y="3347"/>
                </a:cubicBezTo>
                <a:cubicBezTo>
                  <a:pt x="1246" y="3347"/>
                  <a:pt x="1270" y="3302"/>
                  <a:pt x="1270" y="3244"/>
                </a:cubicBezTo>
                <a:lnTo>
                  <a:pt x="1270" y="3024"/>
                </a:lnTo>
                <a:cubicBezTo>
                  <a:pt x="1270" y="2967"/>
                  <a:pt x="1246" y="2920"/>
                  <a:pt x="1217" y="2920"/>
                </a:cubicBezTo>
                <a:close/>
                <a:moveTo>
                  <a:pt x="1532" y="2920"/>
                </a:moveTo>
                <a:cubicBezTo>
                  <a:pt x="1503" y="2920"/>
                  <a:pt x="1479" y="2967"/>
                  <a:pt x="1479" y="3024"/>
                </a:cubicBezTo>
                <a:lnTo>
                  <a:pt x="1479" y="3244"/>
                </a:lnTo>
                <a:cubicBezTo>
                  <a:pt x="1479" y="3302"/>
                  <a:pt x="1503" y="3347"/>
                  <a:pt x="1532" y="3347"/>
                </a:cubicBezTo>
                <a:cubicBezTo>
                  <a:pt x="1561" y="3347"/>
                  <a:pt x="1584" y="3302"/>
                  <a:pt x="1584" y="3244"/>
                </a:cubicBezTo>
                <a:lnTo>
                  <a:pt x="1584" y="3024"/>
                </a:lnTo>
                <a:cubicBezTo>
                  <a:pt x="1584" y="2967"/>
                  <a:pt x="1561" y="2920"/>
                  <a:pt x="1532" y="2920"/>
                </a:cubicBezTo>
                <a:close/>
                <a:moveTo>
                  <a:pt x="2380" y="2920"/>
                </a:moveTo>
                <a:cubicBezTo>
                  <a:pt x="2351" y="2920"/>
                  <a:pt x="2329" y="2967"/>
                  <a:pt x="2329" y="3024"/>
                </a:cubicBezTo>
                <a:lnTo>
                  <a:pt x="2329" y="3244"/>
                </a:lnTo>
                <a:cubicBezTo>
                  <a:pt x="2329" y="3302"/>
                  <a:pt x="2351" y="3347"/>
                  <a:pt x="2380" y="3347"/>
                </a:cubicBezTo>
                <a:cubicBezTo>
                  <a:pt x="2409" y="3347"/>
                  <a:pt x="2433" y="3302"/>
                  <a:pt x="2433" y="3244"/>
                </a:cubicBezTo>
                <a:lnTo>
                  <a:pt x="2433" y="3024"/>
                </a:lnTo>
                <a:cubicBezTo>
                  <a:pt x="2433" y="2967"/>
                  <a:pt x="2409" y="2920"/>
                  <a:pt x="2380" y="2920"/>
                </a:cubicBezTo>
                <a:close/>
                <a:moveTo>
                  <a:pt x="2695" y="2920"/>
                </a:moveTo>
                <a:cubicBezTo>
                  <a:pt x="2666" y="2920"/>
                  <a:pt x="2643" y="2967"/>
                  <a:pt x="2643" y="3024"/>
                </a:cubicBezTo>
                <a:lnTo>
                  <a:pt x="2643" y="3244"/>
                </a:lnTo>
                <a:cubicBezTo>
                  <a:pt x="2643" y="3302"/>
                  <a:pt x="2666" y="3347"/>
                  <a:pt x="2695" y="3347"/>
                </a:cubicBezTo>
                <a:cubicBezTo>
                  <a:pt x="2724" y="3347"/>
                  <a:pt x="2748" y="3302"/>
                  <a:pt x="2748" y="3244"/>
                </a:cubicBezTo>
                <a:lnTo>
                  <a:pt x="2748" y="3024"/>
                </a:lnTo>
                <a:cubicBezTo>
                  <a:pt x="2748" y="2967"/>
                  <a:pt x="2724" y="2920"/>
                  <a:pt x="2695" y="2920"/>
                </a:cubicBezTo>
                <a:close/>
                <a:moveTo>
                  <a:pt x="3545" y="2920"/>
                </a:moveTo>
                <a:cubicBezTo>
                  <a:pt x="3516" y="2920"/>
                  <a:pt x="3492" y="2967"/>
                  <a:pt x="3492" y="3024"/>
                </a:cubicBezTo>
                <a:lnTo>
                  <a:pt x="3492" y="3244"/>
                </a:lnTo>
                <a:cubicBezTo>
                  <a:pt x="3492" y="3302"/>
                  <a:pt x="3516" y="3347"/>
                  <a:pt x="3545" y="3347"/>
                </a:cubicBezTo>
                <a:cubicBezTo>
                  <a:pt x="3574" y="3347"/>
                  <a:pt x="3598" y="3302"/>
                  <a:pt x="3598" y="3244"/>
                </a:cubicBezTo>
                <a:lnTo>
                  <a:pt x="3598" y="3024"/>
                </a:lnTo>
                <a:cubicBezTo>
                  <a:pt x="3598" y="2967"/>
                  <a:pt x="3574" y="2920"/>
                  <a:pt x="3545" y="2920"/>
                </a:cubicBezTo>
                <a:close/>
                <a:moveTo>
                  <a:pt x="3859" y="2920"/>
                </a:moveTo>
                <a:cubicBezTo>
                  <a:pt x="3830" y="2920"/>
                  <a:pt x="3806" y="2967"/>
                  <a:pt x="3806" y="3024"/>
                </a:cubicBezTo>
                <a:lnTo>
                  <a:pt x="3806" y="3244"/>
                </a:lnTo>
                <a:cubicBezTo>
                  <a:pt x="3806" y="3302"/>
                  <a:pt x="3830" y="3347"/>
                  <a:pt x="3859" y="3347"/>
                </a:cubicBezTo>
                <a:cubicBezTo>
                  <a:pt x="3888" y="3347"/>
                  <a:pt x="3912" y="3302"/>
                  <a:pt x="3912" y="3244"/>
                </a:cubicBezTo>
                <a:lnTo>
                  <a:pt x="3912" y="3024"/>
                </a:lnTo>
                <a:cubicBezTo>
                  <a:pt x="3912" y="2967"/>
                  <a:pt x="3888" y="2920"/>
                  <a:pt x="3859" y="2920"/>
                </a:cubicBezTo>
                <a:close/>
                <a:moveTo>
                  <a:pt x="4709" y="2920"/>
                </a:moveTo>
                <a:cubicBezTo>
                  <a:pt x="4680" y="2920"/>
                  <a:pt x="4656" y="2967"/>
                  <a:pt x="4656" y="3024"/>
                </a:cubicBezTo>
                <a:lnTo>
                  <a:pt x="4656" y="3244"/>
                </a:lnTo>
                <a:cubicBezTo>
                  <a:pt x="4656" y="3302"/>
                  <a:pt x="4680" y="3347"/>
                  <a:pt x="4709" y="3347"/>
                </a:cubicBezTo>
                <a:cubicBezTo>
                  <a:pt x="4738" y="3347"/>
                  <a:pt x="4762" y="3302"/>
                  <a:pt x="4762" y="3244"/>
                </a:cubicBezTo>
                <a:lnTo>
                  <a:pt x="4762" y="3024"/>
                </a:lnTo>
                <a:cubicBezTo>
                  <a:pt x="4762" y="2967"/>
                  <a:pt x="4738" y="2920"/>
                  <a:pt x="4709" y="2920"/>
                </a:cubicBezTo>
                <a:close/>
                <a:moveTo>
                  <a:pt x="5023" y="2920"/>
                </a:moveTo>
                <a:cubicBezTo>
                  <a:pt x="4994" y="2920"/>
                  <a:pt x="4970" y="2967"/>
                  <a:pt x="4970" y="3024"/>
                </a:cubicBezTo>
                <a:lnTo>
                  <a:pt x="4970" y="3244"/>
                </a:lnTo>
                <a:cubicBezTo>
                  <a:pt x="4970" y="3302"/>
                  <a:pt x="4994" y="3347"/>
                  <a:pt x="5023" y="3347"/>
                </a:cubicBezTo>
                <a:cubicBezTo>
                  <a:pt x="5053" y="3347"/>
                  <a:pt x="5076" y="3302"/>
                  <a:pt x="5076" y="3244"/>
                </a:cubicBezTo>
                <a:lnTo>
                  <a:pt x="5076" y="3024"/>
                </a:lnTo>
                <a:cubicBezTo>
                  <a:pt x="5076" y="2967"/>
                  <a:pt x="5053" y="2920"/>
                  <a:pt x="5023" y="2920"/>
                </a:cubicBezTo>
                <a:close/>
                <a:moveTo>
                  <a:pt x="5873" y="2920"/>
                </a:moveTo>
                <a:cubicBezTo>
                  <a:pt x="5844" y="2920"/>
                  <a:pt x="5820" y="2967"/>
                  <a:pt x="5820" y="3024"/>
                </a:cubicBezTo>
                <a:lnTo>
                  <a:pt x="5820" y="3244"/>
                </a:lnTo>
                <a:cubicBezTo>
                  <a:pt x="5820" y="3302"/>
                  <a:pt x="5844" y="3347"/>
                  <a:pt x="5873" y="3347"/>
                </a:cubicBezTo>
                <a:cubicBezTo>
                  <a:pt x="5902" y="3347"/>
                  <a:pt x="5926" y="3302"/>
                  <a:pt x="5926" y="3244"/>
                </a:cubicBezTo>
                <a:lnTo>
                  <a:pt x="5926" y="3024"/>
                </a:lnTo>
                <a:cubicBezTo>
                  <a:pt x="5926" y="2967"/>
                  <a:pt x="5902" y="2920"/>
                  <a:pt x="5873" y="2920"/>
                </a:cubicBezTo>
                <a:close/>
                <a:moveTo>
                  <a:pt x="6188" y="2920"/>
                </a:moveTo>
                <a:cubicBezTo>
                  <a:pt x="6159" y="2920"/>
                  <a:pt x="6135" y="2967"/>
                  <a:pt x="6135" y="3024"/>
                </a:cubicBezTo>
                <a:lnTo>
                  <a:pt x="6135" y="3244"/>
                </a:lnTo>
                <a:cubicBezTo>
                  <a:pt x="6135" y="3302"/>
                  <a:pt x="6159" y="3347"/>
                  <a:pt x="6188" y="3347"/>
                </a:cubicBezTo>
                <a:cubicBezTo>
                  <a:pt x="6217" y="3347"/>
                  <a:pt x="6240" y="3302"/>
                  <a:pt x="6240" y="3244"/>
                </a:cubicBezTo>
                <a:lnTo>
                  <a:pt x="6240" y="3024"/>
                </a:lnTo>
                <a:cubicBezTo>
                  <a:pt x="6240" y="2967"/>
                  <a:pt x="6217" y="2920"/>
                  <a:pt x="6188" y="2920"/>
                </a:cubicBezTo>
                <a:close/>
                <a:moveTo>
                  <a:pt x="7036" y="2920"/>
                </a:moveTo>
                <a:cubicBezTo>
                  <a:pt x="7007" y="2920"/>
                  <a:pt x="6984" y="2967"/>
                  <a:pt x="6984" y="3024"/>
                </a:cubicBezTo>
                <a:lnTo>
                  <a:pt x="6984" y="3244"/>
                </a:lnTo>
                <a:cubicBezTo>
                  <a:pt x="6984" y="3302"/>
                  <a:pt x="7007" y="3347"/>
                  <a:pt x="7036" y="3347"/>
                </a:cubicBezTo>
                <a:cubicBezTo>
                  <a:pt x="7065" y="3347"/>
                  <a:pt x="7089" y="3302"/>
                  <a:pt x="7089" y="3244"/>
                </a:cubicBezTo>
                <a:lnTo>
                  <a:pt x="7089" y="3024"/>
                </a:lnTo>
                <a:cubicBezTo>
                  <a:pt x="7089" y="2967"/>
                  <a:pt x="7065" y="2920"/>
                  <a:pt x="7036" y="2920"/>
                </a:cubicBezTo>
                <a:close/>
                <a:moveTo>
                  <a:pt x="7351" y="2920"/>
                </a:moveTo>
                <a:cubicBezTo>
                  <a:pt x="7322" y="2920"/>
                  <a:pt x="7299" y="2967"/>
                  <a:pt x="7299" y="3024"/>
                </a:cubicBezTo>
                <a:lnTo>
                  <a:pt x="7299" y="3244"/>
                </a:lnTo>
                <a:cubicBezTo>
                  <a:pt x="7299" y="3302"/>
                  <a:pt x="7322" y="3347"/>
                  <a:pt x="7351" y="3347"/>
                </a:cubicBezTo>
                <a:cubicBezTo>
                  <a:pt x="7380" y="3347"/>
                  <a:pt x="7404" y="3302"/>
                  <a:pt x="7404" y="3244"/>
                </a:cubicBezTo>
                <a:lnTo>
                  <a:pt x="7404" y="3024"/>
                </a:lnTo>
                <a:cubicBezTo>
                  <a:pt x="7404" y="2967"/>
                  <a:pt x="7380" y="2920"/>
                  <a:pt x="7351" y="2920"/>
                </a:cubicBezTo>
                <a:close/>
                <a:moveTo>
                  <a:pt x="8201" y="2920"/>
                </a:moveTo>
                <a:cubicBezTo>
                  <a:pt x="8171" y="2920"/>
                  <a:pt x="8148" y="2967"/>
                  <a:pt x="8148" y="3024"/>
                </a:cubicBezTo>
                <a:lnTo>
                  <a:pt x="8148" y="3244"/>
                </a:lnTo>
                <a:cubicBezTo>
                  <a:pt x="8148" y="3302"/>
                  <a:pt x="8171" y="3347"/>
                  <a:pt x="8201" y="3347"/>
                </a:cubicBezTo>
                <a:cubicBezTo>
                  <a:pt x="8230" y="3347"/>
                  <a:pt x="8254" y="3302"/>
                  <a:pt x="8254" y="3244"/>
                </a:cubicBezTo>
                <a:lnTo>
                  <a:pt x="8254" y="3024"/>
                </a:lnTo>
                <a:cubicBezTo>
                  <a:pt x="8254" y="2967"/>
                  <a:pt x="8230" y="2920"/>
                  <a:pt x="8201" y="2920"/>
                </a:cubicBezTo>
                <a:close/>
                <a:moveTo>
                  <a:pt x="8515" y="2920"/>
                </a:moveTo>
                <a:cubicBezTo>
                  <a:pt x="8486" y="2920"/>
                  <a:pt x="8462" y="2967"/>
                  <a:pt x="8462" y="3024"/>
                </a:cubicBezTo>
                <a:lnTo>
                  <a:pt x="8462" y="3244"/>
                </a:lnTo>
                <a:cubicBezTo>
                  <a:pt x="8462" y="3302"/>
                  <a:pt x="8486" y="3347"/>
                  <a:pt x="8515" y="3347"/>
                </a:cubicBezTo>
                <a:cubicBezTo>
                  <a:pt x="8544" y="3347"/>
                  <a:pt x="8568" y="3302"/>
                  <a:pt x="8568" y="3244"/>
                </a:cubicBezTo>
                <a:lnTo>
                  <a:pt x="8568" y="3024"/>
                </a:lnTo>
                <a:cubicBezTo>
                  <a:pt x="8568" y="2967"/>
                  <a:pt x="8544" y="2920"/>
                  <a:pt x="8515" y="2920"/>
                </a:cubicBezTo>
                <a:close/>
                <a:moveTo>
                  <a:pt x="9365" y="2920"/>
                </a:moveTo>
                <a:cubicBezTo>
                  <a:pt x="9336" y="2920"/>
                  <a:pt x="9312" y="2967"/>
                  <a:pt x="9312" y="3024"/>
                </a:cubicBezTo>
                <a:lnTo>
                  <a:pt x="9312" y="3244"/>
                </a:lnTo>
                <a:cubicBezTo>
                  <a:pt x="9312" y="3302"/>
                  <a:pt x="9336" y="3347"/>
                  <a:pt x="9365" y="3347"/>
                </a:cubicBezTo>
                <a:cubicBezTo>
                  <a:pt x="9394" y="3347"/>
                  <a:pt x="9418" y="3302"/>
                  <a:pt x="9418" y="3244"/>
                </a:cubicBezTo>
                <a:lnTo>
                  <a:pt x="9418" y="3024"/>
                </a:lnTo>
                <a:cubicBezTo>
                  <a:pt x="9418" y="2967"/>
                  <a:pt x="9394" y="2920"/>
                  <a:pt x="9365" y="2920"/>
                </a:cubicBezTo>
                <a:close/>
                <a:moveTo>
                  <a:pt x="9679" y="2920"/>
                </a:moveTo>
                <a:cubicBezTo>
                  <a:pt x="9650" y="2920"/>
                  <a:pt x="9626" y="2967"/>
                  <a:pt x="9626" y="3024"/>
                </a:cubicBezTo>
                <a:lnTo>
                  <a:pt x="9626" y="3244"/>
                </a:lnTo>
                <a:cubicBezTo>
                  <a:pt x="9626" y="3302"/>
                  <a:pt x="9650" y="3347"/>
                  <a:pt x="9679" y="3347"/>
                </a:cubicBezTo>
                <a:cubicBezTo>
                  <a:pt x="9708" y="3347"/>
                  <a:pt x="9732" y="3302"/>
                  <a:pt x="9732" y="3244"/>
                </a:cubicBezTo>
                <a:lnTo>
                  <a:pt x="9732" y="3024"/>
                </a:lnTo>
                <a:cubicBezTo>
                  <a:pt x="9732" y="2967"/>
                  <a:pt x="9708" y="2920"/>
                  <a:pt x="9679" y="2920"/>
                </a:cubicBezTo>
                <a:close/>
                <a:moveTo>
                  <a:pt x="10529" y="2920"/>
                </a:moveTo>
                <a:cubicBezTo>
                  <a:pt x="10500" y="2920"/>
                  <a:pt x="10476" y="2967"/>
                  <a:pt x="10476" y="3024"/>
                </a:cubicBezTo>
                <a:lnTo>
                  <a:pt x="10476" y="3244"/>
                </a:lnTo>
                <a:cubicBezTo>
                  <a:pt x="10476" y="3302"/>
                  <a:pt x="10500" y="3347"/>
                  <a:pt x="10529" y="3347"/>
                </a:cubicBezTo>
                <a:cubicBezTo>
                  <a:pt x="10558" y="3347"/>
                  <a:pt x="10582" y="3302"/>
                  <a:pt x="10582" y="3244"/>
                </a:cubicBezTo>
                <a:lnTo>
                  <a:pt x="10582" y="3024"/>
                </a:lnTo>
                <a:cubicBezTo>
                  <a:pt x="10582" y="2967"/>
                  <a:pt x="10558" y="2920"/>
                  <a:pt x="10529" y="2920"/>
                </a:cubicBezTo>
                <a:close/>
                <a:moveTo>
                  <a:pt x="10844" y="2920"/>
                </a:moveTo>
                <a:cubicBezTo>
                  <a:pt x="10814" y="2920"/>
                  <a:pt x="10791" y="2967"/>
                  <a:pt x="10791" y="3024"/>
                </a:cubicBezTo>
                <a:lnTo>
                  <a:pt x="10791" y="3244"/>
                </a:lnTo>
                <a:cubicBezTo>
                  <a:pt x="10791" y="3302"/>
                  <a:pt x="10814" y="3347"/>
                  <a:pt x="10844" y="3347"/>
                </a:cubicBezTo>
                <a:cubicBezTo>
                  <a:pt x="10873" y="3347"/>
                  <a:pt x="10895" y="3302"/>
                  <a:pt x="10895" y="3244"/>
                </a:cubicBezTo>
                <a:lnTo>
                  <a:pt x="10895" y="3024"/>
                </a:lnTo>
                <a:cubicBezTo>
                  <a:pt x="10895" y="2967"/>
                  <a:pt x="10873" y="2920"/>
                  <a:pt x="10844" y="2920"/>
                </a:cubicBezTo>
                <a:close/>
                <a:moveTo>
                  <a:pt x="11692" y="2920"/>
                </a:moveTo>
                <a:cubicBezTo>
                  <a:pt x="11663" y="2920"/>
                  <a:pt x="11640" y="2967"/>
                  <a:pt x="11640" y="3024"/>
                </a:cubicBezTo>
                <a:lnTo>
                  <a:pt x="11640" y="3244"/>
                </a:lnTo>
                <a:cubicBezTo>
                  <a:pt x="11640" y="3302"/>
                  <a:pt x="11663" y="3347"/>
                  <a:pt x="11692" y="3347"/>
                </a:cubicBezTo>
                <a:cubicBezTo>
                  <a:pt x="11721" y="3347"/>
                  <a:pt x="11745" y="3302"/>
                  <a:pt x="11745" y="3244"/>
                </a:cubicBezTo>
                <a:lnTo>
                  <a:pt x="11745" y="3024"/>
                </a:lnTo>
                <a:cubicBezTo>
                  <a:pt x="11745" y="2967"/>
                  <a:pt x="11721" y="2920"/>
                  <a:pt x="11692" y="2920"/>
                </a:cubicBezTo>
                <a:close/>
                <a:moveTo>
                  <a:pt x="12007" y="2920"/>
                </a:moveTo>
                <a:cubicBezTo>
                  <a:pt x="11978" y="2920"/>
                  <a:pt x="11955" y="2967"/>
                  <a:pt x="11955" y="3024"/>
                </a:cubicBezTo>
                <a:lnTo>
                  <a:pt x="11955" y="3244"/>
                </a:lnTo>
                <a:cubicBezTo>
                  <a:pt x="11955" y="3302"/>
                  <a:pt x="11978" y="3347"/>
                  <a:pt x="12007" y="3347"/>
                </a:cubicBezTo>
                <a:cubicBezTo>
                  <a:pt x="12036" y="3347"/>
                  <a:pt x="12060" y="3302"/>
                  <a:pt x="12060" y="3244"/>
                </a:cubicBezTo>
                <a:lnTo>
                  <a:pt x="12060" y="3024"/>
                </a:lnTo>
                <a:cubicBezTo>
                  <a:pt x="12060" y="2967"/>
                  <a:pt x="12036" y="2920"/>
                  <a:pt x="12007" y="2920"/>
                </a:cubicBezTo>
                <a:close/>
                <a:moveTo>
                  <a:pt x="12856" y="2920"/>
                </a:moveTo>
                <a:cubicBezTo>
                  <a:pt x="12827" y="2920"/>
                  <a:pt x="12804" y="2967"/>
                  <a:pt x="12804" y="3024"/>
                </a:cubicBezTo>
                <a:lnTo>
                  <a:pt x="12804" y="3244"/>
                </a:lnTo>
                <a:cubicBezTo>
                  <a:pt x="12804" y="3302"/>
                  <a:pt x="12827" y="3347"/>
                  <a:pt x="12856" y="3347"/>
                </a:cubicBezTo>
                <a:cubicBezTo>
                  <a:pt x="12886" y="3347"/>
                  <a:pt x="12909" y="3302"/>
                  <a:pt x="12909" y="3244"/>
                </a:cubicBezTo>
                <a:lnTo>
                  <a:pt x="12909" y="3024"/>
                </a:lnTo>
                <a:cubicBezTo>
                  <a:pt x="12909" y="2967"/>
                  <a:pt x="12886" y="2920"/>
                  <a:pt x="12856" y="2920"/>
                </a:cubicBezTo>
                <a:close/>
                <a:moveTo>
                  <a:pt x="13171" y="2920"/>
                </a:moveTo>
                <a:cubicBezTo>
                  <a:pt x="13142" y="2920"/>
                  <a:pt x="13118" y="2967"/>
                  <a:pt x="13118" y="3024"/>
                </a:cubicBezTo>
                <a:lnTo>
                  <a:pt x="13118" y="3244"/>
                </a:lnTo>
                <a:cubicBezTo>
                  <a:pt x="13118" y="3302"/>
                  <a:pt x="13142" y="3347"/>
                  <a:pt x="13171" y="3347"/>
                </a:cubicBezTo>
                <a:cubicBezTo>
                  <a:pt x="13200" y="3347"/>
                  <a:pt x="13224" y="3302"/>
                  <a:pt x="13224" y="3244"/>
                </a:cubicBezTo>
                <a:lnTo>
                  <a:pt x="13224" y="3024"/>
                </a:lnTo>
                <a:cubicBezTo>
                  <a:pt x="13224" y="2967"/>
                  <a:pt x="13200" y="2920"/>
                  <a:pt x="13171" y="2920"/>
                </a:cubicBezTo>
                <a:close/>
                <a:moveTo>
                  <a:pt x="14021" y="2920"/>
                </a:moveTo>
                <a:cubicBezTo>
                  <a:pt x="13992" y="2920"/>
                  <a:pt x="13968" y="2967"/>
                  <a:pt x="13968" y="3024"/>
                </a:cubicBezTo>
                <a:lnTo>
                  <a:pt x="13968" y="3244"/>
                </a:lnTo>
                <a:cubicBezTo>
                  <a:pt x="13968" y="3302"/>
                  <a:pt x="13992" y="3347"/>
                  <a:pt x="14021" y="3347"/>
                </a:cubicBezTo>
                <a:cubicBezTo>
                  <a:pt x="14050" y="3347"/>
                  <a:pt x="14074" y="3302"/>
                  <a:pt x="14074" y="3244"/>
                </a:cubicBezTo>
                <a:lnTo>
                  <a:pt x="14074" y="3024"/>
                </a:lnTo>
                <a:cubicBezTo>
                  <a:pt x="14074" y="2967"/>
                  <a:pt x="14050" y="2920"/>
                  <a:pt x="14021" y="2920"/>
                </a:cubicBezTo>
                <a:close/>
                <a:moveTo>
                  <a:pt x="14335" y="2920"/>
                </a:moveTo>
                <a:cubicBezTo>
                  <a:pt x="14306" y="2920"/>
                  <a:pt x="14282" y="2967"/>
                  <a:pt x="14282" y="3024"/>
                </a:cubicBezTo>
                <a:lnTo>
                  <a:pt x="14282" y="3244"/>
                </a:lnTo>
                <a:cubicBezTo>
                  <a:pt x="14282" y="3302"/>
                  <a:pt x="14306" y="3347"/>
                  <a:pt x="14335" y="3347"/>
                </a:cubicBezTo>
                <a:cubicBezTo>
                  <a:pt x="14364" y="3347"/>
                  <a:pt x="14388" y="3302"/>
                  <a:pt x="14388" y="3244"/>
                </a:cubicBezTo>
                <a:lnTo>
                  <a:pt x="14388" y="3024"/>
                </a:lnTo>
                <a:cubicBezTo>
                  <a:pt x="14388" y="2967"/>
                  <a:pt x="14364" y="2920"/>
                  <a:pt x="14335" y="2920"/>
                </a:cubicBezTo>
                <a:close/>
                <a:moveTo>
                  <a:pt x="15185" y="2920"/>
                </a:moveTo>
                <a:cubicBezTo>
                  <a:pt x="15156" y="2920"/>
                  <a:pt x="15132" y="2967"/>
                  <a:pt x="15132" y="3024"/>
                </a:cubicBezTo>
                <a:lnTo>
                  <a:pt x="15132" y="3244"/>
                </a:lnTo>
                <a:cubicBezTo>
                  <a:pt x="15132" y="3302"/>
                  <a:pt x="15156" y="3347"/>
                  <a:pt x="15185" y="3347"/>
                </a:cubicBezTo>
                <a:cubicBezTo>
                  <a:pt x="15214" y="3347"/>
                  <a:pt x="15237" y="3302"/>
                  <a:pt x="15237" y="3244"/>
                </a:cubicBezTo>
                <a:lnTo>
                  <a:pt x="15237" y="3024"/>
                </a:lnTo>
                <a:cubicBezTo>
                  <a:pt x="15237" y="2967"/>
                  <a:pt x="15214" y="2920"/>
                  <a:pt x="15185" y="2920"/>
                </a:cubicBezTo>
                <a:close/>
                <a:moveTo>
                  <a:pt x="15500" y="2920"/>
                </a:moveTo>
                <a:cubicBezTo>
                  <a:pt x="15470" y="2920"/>
                  <a:pt x="15447" y="2967"/>
                  <a:pt x="15447" y="3024"/>
                </a:cubicBezTo>
                <a:lnTo>
                  <a:pt x="15447" y="3244"/>
                </a:lnTo>
                <a:cubicBezTo>
                  <a:pt x="15447" y="3302"/>
                  <a:pt x="15470" y="3347"/>
                  <a:pt x="15500" y="3347"/>
                </a:cubicBezTo>
                <a:cubicBezTo>
                  <a:pt x="15529" y="3347"/>
                  <a:pt x="15551" y="3302"/>
                  <a:pt x="15551" y="3244"/>
                </a:cubicBezTo>
                <a:lnTo>
                  <a:pt x="15551" y="3024"/>
                </a:lnTo>
                <a:cubicBezTo>
                  <a:pt x="15551" y="2967"/>
                  <a:pt x="15529" y="2920"/>
                  <a:pt x="15500" y="2920"/>
                </a:cubicBezTo>
                <a:close/>
                <a:moveTo>
                  <a:pt x="16349" y="2920"/>
                </a:moveTo>
                <a:cubicBezTo>
                  <a:pt x="16320" y="2920"/>
                  <a:pt x="16296" y="2967"/>
                  <a:pt x="16296" y="3024"/>
                </a:cubicBezTo>
                <a:lnTo>
                  <a:pt x="16296" y="3244"/>
                </a:lnTo>
                <a:cubicBezTo>
                  <a:pt x="16296" y="3302"/>
                  <a:pt x="16320" y="3347"/>
                  <a:pt x="16349" y="3347"/>
                </a:cubicBezTo>
                <a:cubicBezTo>
                  <a:pt x="16378" y="3347"/>
                  <a:pt x="16401" y="3302"/>
                  <a:pt x="16401" y="3244"/>
                </a:cubicBezTo>
                <a:lnTo>
                  <a:pt x="16401" y="3024"/>
                </a:lnTo>
                <a:cubicBezTo>
                  <a:pt x="16401" y="2967"/>
                  <a:pt x="16378" y="2920"/>
                  <a:pt x="16349" y="2920"/>
                </a:cubicBezTo>
                <a:close/>
                <a:moveTo>
                  <a:pt x="16663" y="2920"/>
                </a:moveTo>
                <a:cubicBezTo>
                  <a:pt x="16634" y="2920"/>
                  <a:pt x="16611" y="2967"/>
                  <a:pt x="16611" y="3024"/>
                </a:cubicBezTo>
                <a:lnTo>
                  <a:pt x="16611" y="3244"/>
                </a:lnTo>
                <a:cubicBezTo>
                  <a:pt x="16611" y="3302"/>
                  <a:pt x="16634" y="3347"/>
                  <a:pt x="16663" y="3347"/>
                </a:cubicBezTo>
                <a:cubicBezTo>
                  <a:pt x="16692" y="3347"/>
                  <a:pt x="16716" y="3302"/>
                  <a:pt x="16716" y="3244"/>
                </a:cubicBezTo>
                <a:lnTo>
                  <a:pt x="16716" y="3024"/>
                </a:lnTo>
                <a:cubicBezTo>
                  <a:pt x="16716" y="2967"/>
                  <a:pt x="16692" y="2920"/>
                  <a:pt x="16663" y="2920"/>
                </a:cubicBezTo>
                <a:close/>
                <a:moveTo>
                  <a:pt x="17512" y="2920"/>
                </a:moveTo>
                <a:cubicBezTo>
                  <a:pt x="17483" y="2920"/>
                  <a:pt x="17459" y="2967"/>
                  <a:pt x="17459" y="3024"/>
                </a:cubicBezTo>
                <a:lnTo>
                  <a:pt x="17459" y="3244"/>
                </a:lnTo>
                <a:cubicBezTo>
                  <a:pt x="17459" y="3302"/>
                  <a:pt x="17483" y="3347"/>
                  <a:pt x="17512" y="3347"/>
                </a:cubicBezTo>
                <a:cubicBezTo>
                  <a:pt x="17541" y="3347"/>
                  <a:pt x="17565" y="3302"/>
                  <a:pt x="17565" y="3244"/>
                </a:cubicBezTo>
                <a:lnTo>
                  <a:pt x="17565" y="3024"/>
                </a:lnTo>
                <a:cubicBezTo>
                  <a:pt x="17565" y="2967"/>
                  <a:pt x="17541" y="2920"/>
                  <a:pt x="17512" y="2920"/>
                </a:cubicBezTo>
                <a:close/>
                <a:moveTo>
                  <a:pt x="17827" y="2920"/>
                </a:moveTo>
                <a:cubicBezTo>
                  <a:pt x="17798" y="2920"/>
                  <a:pt x="17774" y="2967"/>
                  <a:pt x="17774" y="3024"/>
                </a:cubicBezTo>
                <a:lnTo>
                  <a:pt x="17774" y="3244"/>
                </a:lnTo>
                <a:cubicBezTo>
                  <a:pt x="17774" y="3302"/>
                  <a:pt x="17798" y="3347"/>
                  <a:pt x="17827" y="3347"/>
                </a:cubicBezTo>
                <a:cubicBezTo>
                  <a:pt x="17856" y="3347"/>
                  <a:pt x="17880" y="3302"/>
                  <a:pt x="17880" y="3244"/>
                </a:cubicBezTo>
                <a:lnTo>
                  <a:pt x="17880" y="3024"/>
                </a:lnTo>
                <a:cubicBezTo>
                  <a:pt x="17880" y="2967"/>
                  <a:pt x="17856" y="2920"/>
                  <a:pt x="17827" y="2920"/>
                </a:cubicBezTo>
                <a:close/>
                <a:moveTo>
                  <a:pt x="18677" y="2920"/>
                </a:moveTo>
                <a:cubicBezTo>
                  <a:pt x="18648" y="2920"/>
                  <a:pt x="18624" y="2967"/>
                  <a:pt x="18624" y="3024"/>
                </a:cubicBezTo>
                <a:lnTo>
                  <a:pt x="18624" y="3244"/>
                </a:lnTo>
                <a:cubicBezTo>
                  <a:pt x="18624" y="3302"/>
                  <a:pt x="18648" y="3347"/>
                  <a:pt x="18677" y="3347"/>
                </a:cubicBezTo>
                <a:cubicBezTo>
                  <a:pt x="18706" y="3347"/>
                  <a:pt x="18730" y="3302"/>
                  <a:pt x="18730" y="3244"/>
                </a:cubicBezTo>
                <a:lnTo>
                  <a:pt x="18730" y="3024"/>
                </a:lnTo>
                <a:cubicBezTo>
                  <a:pt x="18730" y="2967"/>
                  <a:pt x="18706" y="2920"/>
                  <a:pt x="18677" y="2920"/>
                </a:cubicBezTo>
                <a:close/>
                <a:moveTo>
                  <a:pt x="18991" y="2920"/>
                </a:moveTo>
                <a:cubicBezTo>
                  <a:pt x="18962" y="2920"/>
                  <a:pt x="18938" y="2967"/>
                  <a:pt x="18938" y="3024"/>
                </a:cubicBezTo>
                <a:lnTo>
                  <a:pt x="18938" y="3244"/>
                </a:lnTo>
                <a:cubicBezTo>
                  <a:pt x="18938" y="3302"/>
                  <a:pt x="18962" y="3347"/>
                  <a:pt x="18991" y="3347"/>
                </a:cubicBezTo>
                <a:cubicBezTo>
                  <a:pt x="19020" y="3347"/>
                  <a:pt x="19044" y="3302"/>
                  <a:pt x="19044" y="3244"/>
                </a:cubicBezTo>
                <a:lnTo>
                  <a:pt x="19044" y="3024"/>
                </a:lnTo>
                <a:cubicBezTo>
                  <a:pt x="19044" y="2967"/>
                  <a:pt x="19020" y="2920"/>
                  <a:pt x="18991" y="2920"/>
                </a:cubicBezTo>
                <a:close/>
                <a:moveTo>
                  <a:pt x="19841" y="2920"/>
                </a:moveTo>
                <a:cubicBezTo>
                  <a:pt x="19812" y="2920"/>
                  <a:pt x="19788" y="2967"/>
                  <a:pt x="19788" y="3024"/>
                </a:cubicBezTo>
                <a:lnTo>
                  <a:pt x="19788" y="3244"/>
                </a:lnTo>
                <a:cubicBezTo>
                  <a:pt x="19788" y="3302"/>
                  <a:pt x="19812" y="3347"/>
                  <a:pt x="19841" y="3347"/>
                </a:cubicBezTo>
                <a:cubicBezTo>
                  <a:pt x="19870" y="3347"/>
                  <a:pt x="19894" y="3302"/>
                  <a:pt x="19894" y="3244"/>
                </a:cubicBezTo>
                <a:lnTo>
                  <a:pt x="19894" y="3024"/>
                </a:lnTo>
                <a:cubicBezTo>
                  <a:pt x="19894" y="2967"/>
                  <a:pt x="19870" y="2920"/>
                  <a:pt x="19841" y="2920"/>
                </a:cubicBezTo>
                <a:close/>
                <a:moveTo>
                  <a:pt x="20155" y="2920"/>
                </a:moveTo>
                <a:cubicBezTo>
                  <a:pt x="20126" y="2920"/>
                  <a:pt x="20102" y="2967"/>
                  <a:pt x="20102" y="3024"/>
                </a:cubicBezTo>
                <a:lnTo>
                  <a:pt x="20102" y="3244"/>
                </a:lnTo>
                <a:cubicBezTo>
                  <a:pt x="20102" y="3302"/>
                  <a:pt x="20126" y="3347"/>
                  <a:pt x="20155" y="3347"/>
                </a:cubicBezTo>
                <a:cubicBezTo>
                  <a:pt x="20184" y="3347"/>
                  <a:pt x="20207" y="3302"/>
                  <a:pt x="20207" y="3244"/>
                </a:cubicBezTo>
                <a:lnTo>
                  <a:pt x="20207" y="3024"/>
                </a:lnTo>
                <a:cubicBezTo>
                  <a:pt x="20207" y="2967"/>
                  <a:pt x="20184" y="2920"/>
                  <a:pt x="20155" y="2920"/>
                </a:cubicBezTo>
                <a:close/>
                <a:moveTo>
                  <a:pt x="21004" y="2920"/>
                </a:moveTo>
                <a:cubicBezTo>
                  <a:pt x="20975" y="2920"/>
                  <a:pt x="20952" y="2967"/>
                  <a:pt x="20952" y="3024"/>
                </a:cubicBezTo>
                <a:lnTo>
                  <a:pt x="20952" y="3244"/>
                </a:lnTo>
                <a:cubicBezTo>
                  <a:pt x="20952" y="3302"/>
                  <a:pt x="20975" y="3347"/>
                  <a:pt x="21004" y="3347"/>
                </a:cubicBezTo>
                <a:cubicBezTo>
                  <a:pt x="21033" y="3347"/>
                  <a:pt x="21057" y="3302"/>
                  <a:pt x="21057" y="3244"/>
                </a:cubicBezTo>
                <a:lnTo>
                  <a:pt x="21057" y="3024"/>
                </a:lnTo>
                <a:cubicBezTo>
                  <a:pt x="21057" y="2967"/>
                  <a:pt x="21033" y="2920"/>
                  <a:pt x="21004" y="2920"/>
                </a:cubicBezTo>
                <a:close/>
                <a:moveTo>
                  <a:pt x="21319" y="2920"/>
                </a:moveTo>
                <a:cubicBezTo>
                  <a:pt x="21289" y="2920"/>
                  <a:pt x="21267" y="2967"/>
                  <a:pt x="21267" y="3024"/>
                </a:cubicBezTo>
                <a:lnTo>
                  <a:pt x="21267" y="3244"/>
                </a:lnTo>
                <a:cubicBezTo>
                  <a:pt x="21267" y="3302"/>
                  <a:pt x="21289" y="3347"/>
                  <a:pt x="21319" y="3347"/>
                </a:cubicBezTo>
                <a:cubicBezTo>
                  <a:pt x="21348" y="3347"/>
                  <a:pt x="21372" y="3302"/>
                  <a:pt x="21372" y="3244"/>
                </a:cubicBezTo>
                <a:lnTo>
                  <a:pt x="21372" y="3024"/>
                </a:lnTo>
                <a:cubicBezTo>
                  <a:pt x="21372" y="2967"/>
                  <a:pt x="21348" y="2920"/>
                  <a:pt x="21319" y="2920"/>
                </a:cubicBezTo>
                <a:close/>
                <a:moveTo>
                  <a:pt x="281" y="3650"/>
                </a:moveTo>
                <a:cubicBezTo>
                  <a:pt x="252" y="3650"/>
                  <a:pt x="228" y="3697"/>
                  <a:pt x="228" y="3754"/>
                </a:cubicBezTo>
                <a:lnTo>
                  <a:pt x="228" y="3974"/>
                </a:lnTo>
                <a:cubicBezTo>
                  <a:pt x="228" y="4032"/>
                  <a:pt x="252" y="4077"/>
                  <a:pt x="281" y="4077"/>
                </a:cubicBezTo>
                <a:cubicBezTo>
                  <a:pt x="311" y="4077"/>
                  <a:pt x="334" y="4032"/>
                  <a:pt x="334" y="3974"/>
                </a:cubicBezTo>
                <a:lnTo>
                  <a:pt x="334" y="3754"/>
                </a:lnTo>
                <a:cubicBezTo>
                  <a:pt x="334" y="3697"/>
                  <a:pt x="311" y="3650"/>
                  <a:pt x="281" y="3650"/>
                </a:cubicBezTo>
                <a:close/>
                <a:moveTo>
                  <a:pt x="596" y="3650"/>
                </a:moveTo>
                <a:cubicBezTo>
                  <a:pt x="567" y="3650"/>
                  <a:pt x="543" y="3697"/>
                  <a:pt x="543" y="3754"/>
                </a:cubicBezTo>
                <a:lnTo>
                  <a:pt x="543" y="3974"/>
                </a:lnTo>
                <a:cubicBezTo>
                  <a:pt x="543" y="4032"/>
                  <a:pt x="567" y="4077"/>
                  <a:pt x="596" y="4077"/>
                </a:cubicBezTo>
                <a:cubicBezTo>
                  <a:pt x="625" y="4077"/>
                  <a:pt x="649" y="4032"/>
                  <a:pt x="649" y="3974"/>
                </a:cubicBezTo>
                <a:lnTo>
                  <a:pt x="649" y="3754"/>
                </a:lnTo>
                <a:cubicBezTo>
                  <a:pt x="649" y="3697"/>
                  <a:pt x="625" y="3650"/>
                  <a:pt x="596" y="3650"/>
                </a:cubicBezTo>
                <a:close/>
                <a:moveTo>
                  <a:pt x="1446" y="3650"/>
                </a:moveTo>
                <a:cubicBezTo>
                  <a:pt x="1417" y="3650"/>
                  <a:pt x="1393" y="3697"/>
                  <a:pt x="1393" y="3754"/>
                </a:cubicBezTo>
                <a:lnTo>
                  <a:pt x="1393" y="3974"/>
                </a:lnTo>
                <a:cubicBezTo>
                  <a:pt x="1393" y="4032"/>
                  <a:pt x="1417" y="4077"/>
                  <a:pt x="1446" y="4077"/>
                </a:cubicBezTo>
                <a:cubicBezTo>
                  <a:pt x="1475" y="4077"/>
                  <a:pt x="1499" y="4032"/>
                  <a:pt x="1499" y="3974"/>
                </a:cubicBezTo>
                <a:lnTo>
                  <a:pt x="1499" y="3754"/>
                </a:lnTo>
                <a:cubicBezTo>
                  <a:pt x="1499" y="3697"/>
                  <a:pt x="1475" y="3650"/>
                  <a:pt x="1446" y="3650"/>
                </a:cubicBezTo>
                <a:close/>
                <a:moveTo>
                  <a:pt x="1760" y="3650"/>
                </a:moveTo>
                <a:cubicBezTo>
                  <a:pt x="1731" y="3650"/>
                  <a:pt x="1707" y="3697"/>
                  <a:pt x="1707" y="3754"/>
                </a:cubicBezTo>
                <a:lnTo>
                  <a:pt x="1707" y="3974"/>
                </a:lnTo>
                <a:cubicBezTo>
                  <a:pt x="1707" y="4032"/>
                  <a:pt x="1731" y="4077"/>
                  <a:pt x="1760" y="4077"/>
                </a:cubicBezTo>
                <a:cubicBezTo>
                  <a:pt x="1789" y="4077"/>
                  <a:pt x="1813" y="4032"/>
                  <a:pt x="1813" y="3974"/>
                </a:cubicBezTo>
                <a:lnTo>
                  <a:pt x="1813" y="3754"/>
                </a:lnTo>
                <a:cubicBezTo>
                  <a:pt x="1813" y="3697"/>
                  <a:pt x="1789" y="3650"/>
                  <a:pt x="1760" y="3650"/>
                </a:cubicBezTo>
                <a:close/>
                <a:moveTo>
                  <a:pt x="2610" y="3650"/>
                </a:moveTo>
                <a:cubicBezTo>
                  <a:pt x="2581" y="3650"/>
                  <a:pt x="2557" y="3697"/>
                  <a:pt x="2557" y="3754"/>
                </a:cubicBezTo>
                <a:lnTo>
                  <a:pt x="2557" y="3974"/>
                </a:lnTo>
                <a:cubicBezTo>
                  <a:pt x="2557" y="4032"/>
                  <a:pt x="2581" y="4077"/>
                  <a:pt x="2610" y="4077"/>
                </a:cubicBezTo>
                <a:cubicBezTo>
                  <a:pt x="2639" y="4077"/>
                  <a:pt x="2662" y="4032"/>
                  <a:pt x="2662" y="3974"/>
                </a:cubicBezTo>
                <a:lnTo>
                  <a:pt x="2662" y="3754"/>
                </a:lnTo>
                <a:cubicBezTo>
                  <a:pt x="2662" y="3697"/>
                  <a:pt x="2639" y="3650"/>
                  <a:pt x="2610" y="3650"/>
                </a:cubicBezTo>
                <a:close/>
                <a:moveTo>
                  <a:pt x="2924" y="3650"/>
                </a:moveTo>
                <a:cubicBezTo>
                  <a:pt x="2895" y="3650"/>
                  <a:pt x="2871" y="3697"/>
                  <a:pt x="2871" y="3754"/>
                </a:cubicBezTo>
                <a:lnTo>
                  <a:pt x="2871" y="3974"/>
                </a:lnTo>
                <a:cubicBezTo>
                  <a:pt x="2871" y="4032"/>
                  <a:pt x="2895" y="4077"/>
                  <a:pt x="2924" y="4077"/>
                </a:cubicBezTo>
                <a:cubicBezTo>
                  <a:pt x="2954" y="4077"/>
                  <a:pt x="2976" y="4032"/>
                  <a:pt x="2976" y="3974"/>
                </a:cubicBezTo>
                <a:lnTo>
                  <a:pt x="2976" y="3754"/>
                </a:lnTo>
                <a:cubicBezTo>
                  <a:pt x="2976" y="3697"/>
                  <a:pt x="2954" y="3650"/>
                  <a:pt x="2924" y="3650"/>
                </a:cubicBezTo>
                <a:close/>
                <a:moveTo>
                  <a:pt x="3773" y="3650"/>
                </a:moveTo>
                <a:cubicBezTo>
                  <a:pt x="3744" y="3650"/>
                  <a:pt x="3721" y="3697"/>
                  <a:pt x="3721" y="3754"/>
                </a:cubicBezTo>
                <a:lnTo>
                  <a:pt x="3721" y="3974"/>
                </a:lnTo>
                <a:cubicBezTo>
                  <a:pt x="3721" y="4032"/>
                  <a:pt x="3744" y="4077"/>
                  <a:pt x="3773" y="4077"/>
                </a:cubicBezTo>
                <a:cubicBezTo>
                  <a:pt x="3802" y="4077"/>
                  <a:pt x="3826" y="4032"/>
                  <a:pt x="3826" y="3974"/>
                </a:cubicBezTo>
                <a:lnTo>
                  <a:pt x="3826" y="3754"/>
                </a:lnTo>
                <a:cubicBezTo>
                  <a:pt x="3826" y="3697"/>
                  <a:pt x="3802" y="3650"/>
                  <a:pt x="3773" y="3650"/>
                </a:cubicBezTo>
                <a:close/>
                <a:moveTo>
                  <a:pt x="4088" y="3650"/>
                </a:moveTo>
                <a:cubicBezTo>
                  <a:pt x="4058" y="3650"/>
                  <a:pt x="4035" y="3697"/>
                  <a:pt x="4035" y="3754"/>
                </a:cubicBezTo>
                <a:lnTo>
                  <a:pt x="4035" y="3974"/>
                </a:lnTo>
                <a:cubicBezTo>
                  <a:pt x="4035" y="4032"/>
                  <a:pt x="4058" y="4077"/>
                  <a:pt x="4088" y="4077"/>
                </a:cubicBezTo>
                <a:cubicBezTo>
                  <a:pt x="4117" y="4077"/>
                  <a:pt x="4141" y="4032"/>
                  <a:pt x="4141" y="3974"/>
                </a:cubicBezTo>
                <a:lnTo>
                  <a:pt x="4141" y="3754"/>
                </a:lnTo>
                <a:cubicBezTo>
                  <a:pt x="4141" y="3697"/>
                  <a:pt x="4117" y="3650"/>
                  <a:pt x="4088" y="3650"/>
                </a:cubicBezTo>
                <a:close/>
                <a:moveTo>
                  <a:pt x="4937" y="3650"/>
                </a:moveTo>
                <a:cubicBezTo>
                  <a:pt x="4908" y="3650"/>
                  <a:pt x="4884" y="3697"/>
                  <a:pt x="4884" y="3754"/>
                </a:cubicBezTo>
                <a:lnTo>
                  <a:pt x="4884" y="3974"/>
                </a:lnTo>
                <a:cubicBezTo>
                  <a:pt x="4884" y="4032"/>
                  <a:pt x="4908" y="4077"/>
                  <a:pt x="4937" y="4077"/>
                </a:cubicBezTo>
                <a:cubicBezTo>
                  <a:pt x="4966" y="4077"/>
                  <a:pt x="4990" y="4032"/>
                  <a:pt x="4990" y="3974"/>
                </a:cubicBezTo>
                <a:lnTo>
                  <a:pt x="4990" y="3754"/>
                </a:lnTo>
                <a:cubicBezTo>
                  <a:pt x="4990" y="3697"/>
                  <a:pt x="4966" y="3650"/>
                  <a:pt x="4937" y="3650"/>
                </a:cubicBezTo>
                <a:close/>
                <a:moveTo>
                  <a:pt x="5252" y="3650"/>
                </a:moveTo>
                <a:cubicBezTo>
                  <a:pt x="5223" y="3650"/>
                  <a:pt x="5199" y="3697"/>
                  <a:pt x="5199" y="3754"/>
                </a:cubicBezTo>
                <a:lnTo>
                  <a:pt x="5199" y="3974"/>
                </a:lnTo>
                <a:cubicBezTo>
                  <a:pt x="5199" y="4032"/>
                  <a:pt x="5223" y="4077"/>
                  <a:pt x="5252" y="4077"/>
                </a:cubicBezTo>
                <a:cubicBezTo>
                  <a:pt x="5281" y="4077"/>
                  <a:pt x="5305" y="4032"/>
                  <a:pt x="5305" y="3974"/>
                </a:cubicBezTo>
                <a:lnTo>
                  <a:pt x="5305" y="3754"/>
                </a:lnTo>
                <a:cubicBezTo>
                  <a:pt x="5305" y="3697"/>
                  <a:pt x="5281" y="3650"/>
                  <a:pt x="5252" y="3650"/>
                </a:cubicBezTo>
                <a:close/>
                <a:moveTo>
                  <a:pt x="6102" y="3650"/>
                </a:moveTo>
                <a:cubicBezTo>
                  <a:pt x="6072" y="3650"/>
                  <a:pt x="6049" y="3697"/>
                  <a:pt x="6049" y="3754"/>
                </a:cubicBezTo>
                <a:lnTo>
                  <a:pt x="6049" y="3974"/>
                </a:lnTo>
                <a:cubicBezTo>
                  <a:pt x="6049" y="4032"/>
                  <a:pt x="6072" y="4077"/>
                  <a:pt x="6102" y="4077"/>
                </a:cubicBezTo>
                <a:cubicBezTo>
                  <a:pt x="6131" y="4077"/>
                  <a:pt x="6155" y="4032"/>
                  <a:pt x="6155" y="3974"/>
                </a:cubicBezTo>
                <a:lnTo>
                  <a:pt x="6155" y="3754"/>
                </a:lnTo>
                <a:cubicBezTo>
                  <a:pt x="6155" y="3697"/>
                  <a:pt x="6131" y="3650"/>
                  <a:pt x="6102" y="3650"/>
                </a:cubicBezTo>
                <a:close/>
                <a:moveTo>
                  <a:pt x="6416" y="3650"/>
                </a:moveTo>
                <a:cubicBezTo>
                  <a:pt x="6387" y="3650"/>
                  <a:pt x="6363" y="3697"/>
                  <a:pt x="6363" y="3754"/>
                </a:cubicBezTo>
                <a:lnTo>
                  <a:pt x="6363" y="3974"/>
                </a:lnTo>
                <a:cubicBezTo>
                  <a:pt x="6363" y="4032"/>
                  <a:pt x="6387" y="4077"/>
                  <a:pt x="6416" y="4077"/>
                </a:cubicBezTo>
                <a:cubicBezTo>
                  <a:pt x="6445" y="4077"/>
                  <a:pt x="6469" y="4032"/>
                  <a:pt x="6469" y="3974"/>
                </a:cubicBezTo>
                <a:lnTo>
                  <a:pt x="6469" y="3754"/>
                </a:lnTo>
                <a:cubicBezTo>
                  <a:pt x="6469" y="3697"/>
                  <a:pt x="6445" y="3650"/>
                  <a:pt x="6416" y="3650"/>
                </a:cubicBezTo>
                <a:close/>
                <a:moveTo>
                  <a:pt x="7266" y="3650"/>
                </a:moveTo>
                <a:cubicBezTo>
                  <a:pt x="7237" y="3650"/>
                  <a:pt x="7213" y="3697"/>
                  <a:pt x="7213" y="3754"/>
                </a:cubicBezTo>
                <a:lnTo>
                  <a:pt x="7213" y="3974"/>
                </a:lnTo>
                <a:cubicBezTo>
                  <a:pt x="7213" y="4032"/>
                  <a:pt x="7237" y="4077"/>
                  <a:pt x="7266" y="4077"/>
                </a:cubicBezTo>
                <a:cubicBezTo>
                  <a:pt x="7295" y="4077"/>
                  <a:pt x="7318" y="4032"/>
                  <a:pt x="7318" y="3974"/>
                </a:cubicBezTo>
                <a:lnTo>
                  <a:pt x="7318" y="3754"/>
                </a:lnTo>
                <a:cubicBezTo>
                  <a:pt x="7318" y="3697"/>
                  <a:pt x="7295" y="3650"/>
                  <a:pt x="7266" y="3650"/>
                </a:cubicBezTo>
                <a:close/>
                <a:moveTo>
                  <a:pt x="7580" y="3650"/>
                </a:moveTo>
                <a:cubicBezTo>
                  <a:pt x="7551" y="3650"/>
                  <a:pt x="7527" y="3697"/>
                  <a:pt x="7527" y="3754"/>
                </a:cubicBezTo>
                <a:lnTo>
                  <a:pt x="7527" y="3974"/>
                </a:lnTo>
                <a:cubicBezTo>
                  <a:pt x="7527" y="4032"/>
                  <a:pt x="7551" y="4077"/>
                  <a:pt x="7580" y="4077"/>
                </a:cubicBezTo>
                <a:cubicBezTo>
                  <a:pt x="7609" y="4077"/>
                  <a:pt x="7632" y="4032"/>
                  <a:pt x="7632" y="3974"/>
                </a:cubicBezTo>
                <a:lnTo>
                  <a:pt x="7632" y="3754"/>
                </a:lnTo>
                <a:cubicBezTo>
                  <a:pt x="7632" y="3697"/>
                  <a:pt x="7609" y="3650"/>
                  <a:pt x="7580" y="3650"/>
                </a:cubicBezTo>
                <a:close/>
                <a:moveTo>
                  <a:pt x="8429" y="3650"/>
                </a:moveTo>
                <a:cubicBezTo>
                  <a:pt x="8400" y="3650"/>
                  <a:pt x="8377" y="3697"/>
                  <a:pt x="8377" y="3754"/>
                </a:cubicBezTo>
                <a:lnTo>
                  <a:pt x="8377" y="3974"/>
                </a:lnTo>
                <a:cubicBezTo>
                  <a:pt x="8377" y="4032"/>
                  <a:pt x="8400" y="4077"/>
                  <a:pt x="8429" y="4077"/>
                </a:cubicBezTo>
                <a:cubicBezTo>
                  <a:pt x="8458" y="4077"/>
                  <a:pt x="8482" y="4032"/>
                  <a:pt x="8482" y="3974"/>
                </a:cubicBezTo>
                <a:lnTo>
                  <a:pt x="8482" y="3754"/>
                </a:lnTo>
                <a:cubicBezTo>
                  <a:pt x="8482" y="3697"/>
                  <a:pt x="8458" y="3650"/>
                  <a:pt x="8429" y="3650"/>
                </a:cubicBezTo>
                <a:close/>
                <a:moveTo>
                  <a:pt x="8744" y="3650"/>
                </a:moveTo>
                <a:cubicBezTo>
                  <a:pt x="8714" y="3650"/>
                  <a:pt x="8691" y="3697"/>
                  <a:pt x="8691" y="3754"/>
                </a:cubicBezTo>
                <a:lnTo>
                  <a:pt x="8691" y="3974"/>
                </a:lnTo>
                <a:cubicBezTo>
                  <a:pt x="8691" y="4032"/>
                  <a:pt x="8714" y="4077"/>
                  <a:pt x="8744" y="4077"/>
                </a:cubicBezTo>
                <a:cubicBezTo>
                  <a:pt x="8773" y="4077"/>
                  <a:pt x="8796" y="4032"/>
                  <a:pt x="8796" y="3974"/>
                </a:cubicBezTo>
                <a:lnTo>
                  <a:pt x="8796" y="3754"/>
                </a:lnTo>
                <a:cubicBezTo>
                  <a:pt x="8796" y="3697"/>
                  <a:pt x="8773" y="3650"/>
                  <a:pt x="8744" y="3650"/>
                </a:cubicBezTo>
                <a:close/>
                <a:moveTo>
                  <a:pt x="9593" y="3650"/>
                </a:moveTo>
                <a:cubicBezTo>
                  <a:pt x="9564" y="3650"/>
                  <a:pt x="9540" y="3697"/>
                  <a:pt x="9540" y="3754"/>
                </a:cubicBezTo>
                <a:lnTo>
                  <a:pt x="9540" y="3974"/>
                </a:lnTo>
                <a:cubicBezTo>
                  <a:pt x="9540" y="4032"/>
                  <a:pt x="9564" y="4077"/>
                  <a:pt x="9593" y="4077"/>
                </a:cubicBezTo>
                <a:cubicBezTo>
                  <a:pt x="9622" y="4077"/>
                  <a:pt x="9646" y="4032"/>
                  <a:pt x="9646" y="3974"/>
                </a:cubicBezTo>
                <a:lnTo>
                  <a:pt x="9646" y="3754"/>
                </a:lnTo>
                <a:cubicBezTo>
                  <a:pt x="9646" y="3697"/>
                  <a:pt x="9622" y="3650"/>
                  <a:pt x="9593" y="3650"/>
                </a:cubicBezTo>
                <a:close/>
                <a:moveTo>
                  <a:pt x="9908" y="3650"/>
                </a:moveTo>
                <a:cubicBezTo>
                  <a:pt x="9879" y="3650"/>
                  <a:pt x="9855" y="3697"/>
                  <a:pt x="9855" y="3754"/>
                </a:cubicBezTo>
                <a:lnTo>
                  <a:pt x="9855" y="3974"/>
                </a:lnTo>
                <a:cubicBezTo>
                  <a:pt x="9855" y="4032"/>
                  <a:pt x="9879" y="4077"/>
                  <a:pt x="9908" y="4077"/>
                </a:cubicBezTo>
                <a:cubicBezTo>
                  <a:pt x="9937" y="4077"/>
                  <a:pt x="9961" y="4032"/>
                  <a:pt x="9961" y="3974"/>
                </a:cubicBezTo>
                <a:lnTo>
                  <a:pt x="9961" y="3754"/>
                </a:lnTo>
                <a:cubicBezTo>
                  <a:pt x="9961" y="3697"/>
                  <a:pt x="9937" y="3650"/>
                  <a:pt x="9908" y="3650"/>
                </a:cubicBezTo>
                <a:close/>
                <a:moveTo>
                  <a:pt x="10758" y="3650"/>
                </a:moveTo>
                <a:cubicBezTo>
                  <a:pt x="10728" y="3650"/>
                  <a:pt x="10705" y="3697"/>
                  <a:pt x="10705" y="3754"/>
                </a:cubicBezTo>
                <a:lnTo>
                  <a:pt x="10705" y="3974"/>
                </a:lnTo>
                <a:cubicBezTo>
                  <a:pt x="10705" y="4032"/>
                  <a:pt x="10728" y="4077"/>
                  <a:pt x="10758" y="4077"/>
                </a:cubicBezTo>
                <a:cubicBezTo>
                  <a:pt x="10787" y="4077"/>
                  <a:pt x="10810" y="4032"/>
                  <a:pt x="10810" y="3974"/>
                </a:cubicBezTo>
                <a:lnTo>
                  <a:pt x="10810" y="3754"/>
                </a:lnTo>
                <a:cubicBezTo>
                  <a:pt x="10810" y="3697"/>
                  <a:pt x="10787" y="3650"/>
                  <a:pt x="10758" y="3650"/>
                </a:cubicBezTo>
                <a:close/>
                <a:moveTo>
                  <a:pt x="11072" y="3650"/>
                </a:moveTo>
                <a:cubicBezTo>
                  <a:pt x="11043" y="3650"/>
                  <a:pt x="11019" y="3697"/>
                  <a:pt x="11019" y="3754"/>
                </a:cubicBezTo>
                <a:lnTo>
                  <a:pt x="11019" y="3974"/>
                </a:lnTo>
                <a:cubicBezTo>
                  <a:pt x="11019" y="4032"/>
                  <a:pt x="11043" y="4077"/>
                  <a:pt x="11072" y="4077"/>
                </a:cubicBezTo>
                <a:cubicBezTo>
                  <a:pt x="11101" y="4077"/>
                  <a:pt x="11125" y="4032"/>
                  <a:pt x="11125" y="3974"/>
                </a:cubicBezTo>
                <a:lnTo>
                  <a:pt x="11125" y="3754"/>
                </a:lnTo>
                <a:cubicBezTo>
                  <a:pt x="11125" y="3697"/>
                  <a:pt x="11101" y="3650"/>
                  <a:pt x="11072" y="3650"/>
                </a:cubicBezTo>
                <a:close/>
                <a:moveTo>
                  <a:pt x="11922" y="3650"/>
                </a:moveTo>
                <a:cubicBezTo>
                  <a:pt x="11893" y="3650"/>
                  <a:pt x="11869" y="3697"/>
                  <a:pt x="11869" y="3754"/>
                </a:cubicBezTo>
                <a:lnTo>
                  <a:pt x="11869" y="3974"/>
                </a:lnTo>
                <a:cubicBezTo>
                  <a:pt x="11869" y="4032"/>
                  <a:pt x="11893" y="4077"/>
                  <a:pt x="11922" y="4077"/>
                </a:cubicBezTo>
                <a:cubicBezTo>
                  <a:pt x="11951" y="4077"/>
                  <a:pt x="11974" y="4032"/>
                  <a:pt x="11974" y="3974"/>
                </a:cubicBezTo>
                <a:lnTo>
                  <a:pt x="11974" y="3754"/>
                </a:lnTo>
                <a:cubicBezTo>
                  <a:pt x="11974" y="3697"/>
                  <a:pt x="11951" y="3650"/>
                  <a:pt x="11922" y="3650"/>
                </a:cubicBezTo>
                <a:close/>
                <a:moveTo>
                  <a:pt x="12236" y="3650"/>
                </a:moveTo>
                <a:cubicBezTo>
                  <a:pt x="12207" y="3650"/>
                  <a:pt x="12183" y="3697"/>
                  <a:pt x="12183" y="3754"/>
                </a:cubicBezTo>
                <a:lnTo>
                  <a:pt x="12183" y="3974"/>
                </a:lnTo>
                <a:cubicBezTo>
                  <a:pt x="12183" y="4032"/>
                  <a:pt x="12207" y="4077"/>
                  <a:pt x="12236" y="4077"/>
                </a:cubicBezTo>
                <a:cubicBezTo>
                  <a:pt x="12265" y="4077"/>
                  <a:pt x="12288" y="4032"/>
                  <a:pt x="12288" y="3974"/>
                </a:cubicBezTo>
                <a:lnTo>
                  <a:pt x="12288" y="3754"/>
                </a:lnTo>
                <a:cubicBezTo>
                  <a:pt x="12288" y="3697"/>
                  <a:pt x="12265" y="3650"/>
                  <a:pt x="12236" y="3650"/>
                </a:cubicBezTo>
                <a:close/>
                <a:moveTo>
                  <a:pt x="13085" y="3650"/>
                </a:moveTo>
                <a:cubicBezTo>
                  <a:pt x="13056" y="3650"/>
                  <a:pt x="13032" y="3697"/>
                  <a:pt x="13032" y="3754"/>
                </a:cubicBezTo>
                <a:lnTo>
                  <a:pt x="13032" y="3974"/>
                </a:lnTo>
                <a:cubicBezTo>
                  <a:pt x="13032" y="4032"/>
                  <a:pt x="13056" y="4077"/>
                  <a:pt x="13085" y="4077"/>
                </a:cubicBezTo>
                <a:cubicBezTo>
                  <a:pt x="13114" y="4077"/>
                  <a:pt x="13138" y="4032"/>
                  <a:pt x="13138" y="3974"/>
                </a:cubicBezTo>
                <a:lnTo>
                  <a:pt x="13138" y="3754"/>
                </a:lnTo>
                <a:cubicBezTo>
                  <a:pt x="13138" y="3697"/>
                  <a:pt x="13114" y="3650"/>
                  <a:pt x="13085" y="3650"/>
                </a:cubicBezTo>
                <a:close/>
                <a:moveTo>
                  <a:pt x="13399" y="3650"/>
                </a:moveTo>
                <a:cubicBezTo>
                  <a:pt x="13370" y="3650"/>
                  <a:pt x="13348" y="3697"/>
                  <a:pt x="13348" y="3754"/>
                </a:cubicBezTo>
                <a:lnTo>
                  <a:pt x="13348" y="3974"/>
                </a:lnTo>
                <a:cubicBezTo>
                  <a:pt x="13348" y="4032"/>
                  <a:pt x="13370" y="4077"/>
                  <a:pt x="13399" y="4077"/>
                </a:cubicBezTo>
                <a:cubicBezTo>
                  <a:pt x="13428" y="4077"/>
                  <a:pt x="13452" y="4032"/>
                  <a:pt x="13452" y="3974"/>
                </a:cubicBezTo>
                <a:lnTo>
                  <a:pt x="13452" y="3754"/>
                </a:lnTo>
                <a:cubicBezTo>
                  <a:pt x="13452" y="3697"/>
                  <a:pt x="13428" y="3650"/>
                  <a:pt x="13399" y="3650"/>
                </a:cubicBezTo>
                <a:close/>
                <a:moveTo>
                  <a:pt x="14249" y="3650"/>
                </a:moveTo>
                <a:cubicBezTo>
                  <a:pt x="14220" y="3650"/>
                  <a:pt x="14196" y="3697"/>
                  <a:pt x="14196" y="3754"/>
                </a:cubicBezTo>
                <a:lnTo>
                  <a:pt x="14196" y="3974"/>
                </a:lnTo>
                <a:cubicBezTo>
                  <a:pt x="14196" y="4032"/>
                  <a:pt x="14220" y="4077"/>
                  <a:pt x="14249" y="4077"/>
                </a:cubicBezTo>
                <a:cubicBezTo>
                  <a:pt x="14278" y="4077"/>
                  <a:pt x="14302" y="4032"/>
                  <a:pt x="14302" y="3974"/>
                </a:cubicBezTo>
                <a:lnTo>
                  <a:pt x="14302" y="3754"/>
                </a:lnTo>
                <a:cubicBezTo>
                  <a:pt x="14302" y="3697"/>
                  <a:pt x="14278" y="3650"/>
                  <a:pt x="14249" y="3650"/>
                </a:cubicBezTo>
                <a:close/>
                <a:moveTo>
                  <a:pt x="14564" y="3650"/>
                </a:moveTo>
                <a:cubicBezTo>
                  <a:pt x="14535" y="3650"/>
                  <a:pt x="14511" y="3697"/>
                  <a:pt x="14511" y="3754"/>
                </a:cubicBezTo>
                <a:lnTo>
                  <a:pt x="14511" y="3974"/>
                </a:lnTo>
                <a:cubicBezTo>
                  <a:pt x="14511" y="4032"/>
                  <a:pt x="14535" y="4077"/>
                  <a:pt x="14564" y="4077"/>
                </a:cubicBezTo>
                <a:cubicBezTo>
                  <a:pt x="14593" y="4077"/>
                  <a:pt x="14617" y="4032"/>
                  <a:pt x="14617" y="3974"/>
                </a:cubicBezTo>
                <a:lnTo>
                  <a:pt x="14617" y="3754"/>
                </a:lnTo>
                <a:cubicBezTo>
                  <a:pt x="14617" y="3697"/>
                  <a:pt x="14593" y="3650"/>
                  <a:pt x="14564" y="3650"/>
                </a:cubicBezTo>
                <a:close/>
                <a:moveTo>
                  <a:pt x="15413" y="3650"/>
                </a:moveTo>
                <a:cubicBezTo>
                  <a:pt x="15384" y="3650"/>
                  <a:pt x="15360" y="3697"/>
                  <a:pt x="15360" y="3754"/>
                </a:cubicBezTo>
                <a:lnTo>
                  <a:pt x="15360" y="3974"/>
                </a:lnTo>
                <a:cubicBezTo>
                  <a:pt x="15360" y="4032"/>
                  <a:pt x="15384" y="4077"/>
                  <a:pt x="15413" y="4077"/>
                </a:cubicBezTo>
                <a:cubicBezTo>
                  <a:pt x="15442" y="4077"/>
                  <a:pt x="15465" y="4032"/>
                  <a:pt x="15465" y="3974"/>
                </a:cubicBezTo>
                <a:lnTo>
                  <a:pt x="15465" y="3754"/>
                </a:lnTo>
                <a:cubicBezTo>
                  <a:pt x="15465" y="3697"/>
                  <a:pt x="15442" y="3650"/>
                  <a:pt x="15413" y="3650"/>
                </a:cubicBezTo>
                <a:close/>
                <a:moveTo>
                  <a:pt x="15728" y="3650"/>
                </a:moveTo>
                <a:cubicBezTo>
                  <a:pt x="15699" y="3650"/>
                  <a:pt x="15675" y="3697"/>
                  <a:pt x="15675" y="3754"/>
                </a:cubicBezTo>
                <a:lnTo>
                  <a:pt x="15675" y="3974"/>
                </a:lnTo>
                <a:cubicBezTo>
                  <a:pt x="15675" y="4032"/>
                  <a:pt x="15699" y="4077"/>
                  <a:pt x="15728" y="4077"/>
                </a:cubicBezTo>
                <a:cubicBezTo>
                  <a:pt x="15757" y="4077"/>
                  <a:pt x="15781" y="4032"/>
                  <a:pt x="15781" y="3974"/>
                </a:cubicBezTo>
                <a:lnTo>
                  <a:pt x="15781" y="3754"/>
                </a:lnTo>
                <a:cubicBezTo>
                  <a:pt x="15781" y="3697"/>
                  <a:pt x="15757" y="3650"/>
                  <a:pt x="15728" y="3650"/>
                </a:cubicBezTo>
                <a:close/>
                <a:moveTo>
                  <a:pt x="16578" y="3650"/>
                </a:moveTo>
                <a:cubicBezTo>
                  <a:pt x="16549" y="3650"/>
                  <a:pt x="16525" y="3697"/>
                  <a:pt x="16525" y="3754"/>
                </a:cubicBezTo>
                <a:lnTo>
                  <a:pt x="16525" y="3974"/>
                </a:lnTo>
                <a:cubicBezTo>
                  <a:pt x="16525" y="4032"/>
                  <a:pt x="16549" y="4077"/>
                  <a:pt x="16578" y="4077"/>
                </a:cubicBezTo>
                <a:cubicBezTo>
                  <a:pt x="16607" y="4077"/>
                  <a:pt x="16630" y="4032"/>
                  <a:pt x="16630" y="3974"/>
                </a:cubicBezTo>
                <a:lnTo>
                  <a:pt x="16630" y="3754"/>
                </a:lnTo>
                <a:cubicBezTo>
                  <a:pt x="16630" y="3697"/>
                  <a:pt x="16607" y="3650"/>
                  <a:pt x="16578" y="3650"/>
                </a:cubicBezTo>
                <a:close/>
                <a:moveTo>
                  <a:pt x="16892" y="3650"/>
                </a:moveTo>
                <a:cubicBezTo>
                  <a:pt x="16863" y="3650"/>
                  <a:pt x="16839" y="3697"/>
                  <a:pt x="16839" y="3754"/>
                </a:cubicBezTo>
                <a:lnTo>
                  <a:pt x="16839" y="3974"/>
                </a:lnTo>
                <a:cubicBezTo>
                  <a:pt x="16839" y="4032"/>
                  <a:pt x="16863" y="4077"/>
                  <a:pt x="16892" y="4077"/>
                </a:cubicBezTo>
                <a:cubicBezTo>
                  <a:pt x="16921" y="4077"/>
                  <a:pt x="16944" y="4032"/>
                  <a:pt x="16944" y="3974"/>
                </a:cubicBezTo>
                <a:lnTo>
                  <a:pt x="16944" y="3754"/>
                </a:lnTo>
                <a:cubicBezTo>
                  <a:pt x="16944" y="3697"/>
                  <a:pt x="16921" y="3650"/>
                  <a:pt x="16892" y="3650"/>
                </a:cubicBezTo>
                <a:close/>
                <a:moveTo>
                  <a:pt x="17741" y="3650"/>
                </a:moveTo>
                <a:cubicBezTo>
                  <a:pt x="17712" y="3650"/>
                  <a:pt x="17689" y="3697"/>
                  <a:pt x="17689" y="3754"/>
                </a:cubicBezTo>
                <a:lnTo>
                  <a:pt x="17689" y="3974"/>
                </a:lnTo>
                <a:cubicBezTo>
                  <a:pt x="17689" y="4032"/>
                  <a:pt x="17712" y="4077"/>
                  <a:pt x="17741" y="4077"/>
                </a:cubicBezTo>
                <a:cubicBezTo>
                  <a:pt x="17770" y="4077"/>
                  <a:pt x="17794" y="4032"/>
                  <a:pt x="17794" y="3974"/>
                </a:cubicBezTo>
                <a:lnTo>
                  <a:pt x="17794" y="3754"/>
                </a:lnTo>
                <a:cubicBezTo>
                  <a:pt x="17794" y="3697"/>
                  <a:pt x="17770" y="3650"/>
                  <a:pt x="17741" y="3650"/>
                </a:cubicBezTo>
                <a:close/>
                <a:moveTo>
                  <a:pt x="18055" y="3650"/>
                </a:moveTo>
                <a:cubicBezTo>
                  <a:pt x="18026" y="3650"/>
                  <a:pt x="18002" y="3697"/>
                  <a:pt x="18002" y="3754"/>
                </a:cubicBezTo>
                <a:lnTo>
                  <a:pt x="18002" y="3974"/>
                </a:lnTo>
                <a:cubicBezTo>
                  <a:pt x="18002" y="4032"/>
                  <a:pt x="18026" y="4077"/>
                  <a:pt x="18055" y="4077"/>
                </a:cubicBezTo>
                <a:cubicBezTo>
                  <a:pt x="18085" y="4077"/>
                  <a:pt x="18108" y="4032"/>
                  <a:pt x="18108" y="3974"/>
                </a:cubicBezTo>
                <a:lnTo>
                  <a:pt x="18108" y="3754"/>
                </a:lnTo>
                <a:cubicBezTo>
                  <a:pt x="18108" y="3697"/>
                  <a:pt x="18085" y="3650"/>
                  <a:pt x="18055" y="3650"/>
                </a:cubicBezTo>
                <a:close/>
                <a:moveTo>
                  <a:pt x="18905" y="3650"/>
                </a:moveTo>
                <a:cubicBezTo>
                  <a:pt x="18876" y="3650"/>
                  <a:pt x="18852" y="3697"/>
                  <a:pt x="18852" y="3754"/>
                </a:cubicBezTo>
                <a:lnTo>
                  <a:pt x="18852" y="3974"/>
                </a:lnTo>
                <a:cubicBezTo>
                  <a:pt x="18852" y="4032"/>
                  <a:pt x="18876" y="4077"/>
                  <a:pt x="18905" y="4077"/>
                </a:cubicBezTo>
                <a:cubicBezTo>
                  <a:pt x="18934" y="4077"/>
                  <a:pt x="18958" y="4032"/>
                  <a:pt x="18958" y="3974"/>
                </a:cubicBezTo>
                <a:lnTo>
                  <a:pt x="18958" y="3754"/>
                </a:lnTo>
                <a:cubicBezTo>
                  <a:pt x="18958" y="3697"/>
                  <a:pt x="18934" y="3650"/>
                  <a:pt x="18905" y="3650"/>
                </a:cubicBezTo>
                <a:close/>
                <a:moveTo>
                  <a:pt x="19220" y="3650"/>
                </a:moveTo>
                <a:cubicBezTo>
                  <a:pt x="19191" y="3650"/>
                  <a:pt x="19167" y="3697"/>
                  <a:pt x="19167" y="3754"/>
                </a:cubicBezTo>
                <a:lnTo>
                  <a:pt x="19167" y="3974"/>
                </a:lnTo>
                <a:cubicBezTo>
                  <a:pt x="19167" y="4032"/>
                  <a:pt x="19191" y="4077"/>
                  <a:pt x="19220" y="4077"/>
                </a:cubicBezTo>
                <a:cubicBezTo>
                  <a:pt x="19249" y="4077"/>
                  <a:pt x="19273" y="4032"/>
                  <a:pt x="19273" y="3974"/>
                </a:cubicBezTo>
                <a:lnTo>
                  <a:pt x="19273" y="3754"/>
                </a:lnTo>
                <a:cubicBezTo>
                  <a:pt x="19273" y="3697"/>
                  <a:pt x="19249" y="3650"/>
                  <a:pt x="19220" y="3650"/>
                </a:cubicBezTo>
                <a:close/>
                <a:moveTo>
                  <a:pt x="20069" y="3650"/>
                </a:moveTo>
                <a:cubicBezTo>
                  <a:pt x="20040" y="3650"/>
                  <a:pt x="20016" y="3697"/>
                  <a:pt x="20016" y="3754"/>
                </a:cubicBezTo>
                <a:lnTo>
                  <a:pt x="20016" y="3974"/>
                </a:lnTo>
                <a:cubicBezTo>
                  <a:pt x="20016" y="4032"/>
                  <a:pt x="20040" y="4077"/>
                  <a:pt x="20069" y="4077"/>
                </a:cubicBezTo>
                <a:cubicBezTo>
                  <a:pt x="20099" y="4077"/>
                  <a:pt x="20122" y="4032"/>
                  <a:pt x="20122" y="3974"/>
                </a:cubicBezTo>
                <a:lnTo>
                  <a:pt x="20122" y="3754"/>
                </a:lnTo>
                <a:cubicBezTo>
                  <a:pt x="20122" y="3697"/>
                  <a:pt x="20099" y="3650"/>
                  <a:pt x="20069" y="3650"/>
                </a:cubicBezTo>
                <a:close/>
                <a:moveTo>
                  <a:pt x="20384" y="3650"/>
                </a:moveTo>
                <a:cubicBezTo>
                  <a:pt x="20355" y="3650"/>
                  <a:pt x="20331" y="3697"/>
                  <a:pt x="20331" y="3754"/>
                </a:cubicBezTo>
                <a:lnTo>
                  <a:pt x="20331" y="3974"/>
                </a:lnTo>
                <a:cubicBezTo>
                  <a:pt x="20331" y="4032"/>
                  <a:pt x="20355" y="4077"/>
                  <a:pt x="20384" y="4077"/>
                </a:cubicBezTo>
                <a:cubicBezTo>
                  <a:pt x="20413" y="4077"/>
                  <a:pt x="20436" y="4032"/>
                  <a:pt x="20436" y="3974"/>
                </a:cubicBezTo>
                <a:lnTo>
                  <a:pt x="20436" y="3754"/>
                </a:lnTo>
                <a:cubicBezTo>
                  <a:pt x="20436" y="3697"/>
                  <a:pt x="20413" y="3650"/>
                  <a:pt x="20384" y="3650"/>
                </a:cubicBezTo>
                <a:close/>
                <a:moveTo>
                  <a:pt x="21234" y="3650"/>
                </a:moveTo>
                <a:cubicBezTo>
                  <a:pt x="21204" y="3650"/>
                  <a:pt x="21181" y="3697"/>
                  <a:pt x="21181" y="3754"/>
                </a:cubicBezTo>
                <a:lnTo>
                  <a:pt x="21181" y="3974"/>
                </a:lnTo>
                <a:cubicBezTo>
                  <a:pt x="21181" y="4032"/>
                  <a:pt x="21204" y="4077"/>
                  <a:pt x="21234" y="4077"/>
                </a:cubicBezTo>
                <a:cubicBezTo>
                  <a:pt x="21263" y="4077"/>
                  <a:pt x="21285" y="4032"/>
                  <a:pt x="21285" y="3974"/>
                </a:cubicBezTo>
                <a:lnTo>
                  <a:pt x="21285" y="3754"/>
                </a:lnTo>
                <a:cubicBezTo>
                  <a:pt x="21285" y="3697"/>
                  <a:pt x="21263" y="3650"/>
                  <a:pt x="21234" y="3650"/>
                </a:cubicBezTo>
                <a:close/>
                <a:moveTo>
                  <a:pt x="21547" y="3650"/>
                </a:moveTo>
                <a:cubicBezTo>
                  <a:pt x="21518" y="3650"/>
                  <a:pt x="21495" y="3697"/>
                  <a:pt x="21495" y="3754"/>
                </a:cubicBezTo>
                <a:lnTo>
                  <a:pt x="21495" y="3974"/>
                </a:lnTo>
                <a:cubicBezTo>
                  <a:pt x="21495" y="4032"/>
                  <a:pt x="21518" y="4077"/>
                  <a:pt x="21547" y="4077"/>
                </a:cubicBezTo>
                <a:cubicBezTo>
                  <a:pt x="21576" y="4077"/>
                  <a:pt x="21600" y="4032"/>
                  <a:pt x="21600" y="3974"/>
                </a:cubicBezTo>
                <a:lnTo>
                  <a:pt x="21600" y="3754"/>
                </a:lnTo>
                <a:cubicBezTo>
                  <a:pt x="21600" y="3697"/>
                  <a:pt x="21576" y="3650"/>
                  <a:pt x="21547" y="3650"/>
                </a:cubicBezTo>
                <a:close/>
                <a:moveTo>
                  <a:pt x="53" y="4380"/>
                </a:moveTo>
                <a:cubicBezTo>
                  <a:pt x="24" y="4380"/>
                  <a:pt x="0" y="4427"/>
                  <a:pt x="0" y="4484"/>
                </a:cubicBezTo>
                <a:lnTo>
                  <a:pt x="0" y="4704"/>
                </a:lnTo>
                <a:cubicBezTo>
                  <a:pt x="0" y="4762"/>
                  <a:pt x="24" y="4809"/>
                  <a:pt x="53" y="4809"/>
                </a:cubicBezTo>
                <a:cubicBezTo>
                  <a:pt x="82" y="4809"/>
                  <a:pt x="106" y="4762"/>
                  <a:pt x="106" y="4704"/>
                </a:cubicBezTo>
                <a:lnTo>
                  <a:pt x="106" y="4484"/>
                </a:lnTo>
                <a:cubicBezTo>
                  <a:pt x="106" y="4427"/>
                  <a:pt x="82" y="4380"/>
                  <a:pt x="53" y="4380"/>
                </a:cubicBezTo>
                <a:close/>
                <a:moveTo>
                  <a:pt x="367" y="4380"/>
                </a:moveTo>
                <a:cubicBezTo>
                  <a:pt x="338" y="4380"/>
                  <a:pt x="315" y="4427"/>
                  <a:pt x="315" y="4484"/>
                </a:cubicBezTo>
                <a:lnTo>
                  <a:pt x="315" y="4704"/>
                </a:lnTo>
                <a:cubicBezTo>
                  <a:pt x="315" y="4762"/>
                  <a:pt x="338" y="4809"/>
                  <a:pt x="367" y="4809"/>
                </a:cubicBezTo>
                <a:cubicBezTo>
                  <a:pt x="397" y="4809"/>
                  <a:pt x="420" y="4762"/>
                  <a:pt x="420" y="4704"/>
                </a:cubicBezTo>
                <a:lnTo>
                  <a:pt x="420" y="4484"/>
                </a:lnTo>
                <a:cubicBezTo>
                  <a:pt x="420" y="4427"/>
                  <a:pt x="397" y="4380"/>
                  <a:pt x="367" y="4380"/>
                </a:cubicBezTo>
                <a:close/>
                <a:moveTo>
                  <a:pt x="1217" y="4380"/>
                </a:moveTo>
                <a:cubicBezTo>
                  <a:pt x="1188" y="4380"/>
                  <a:pt x="1164" y="4427"/>
                  <a:pt x="1164" y="4484"/>
                </a:cubicBezTo>
                <a:lnTo>
                  <a:pt x="1164" y="4704"/>
                </a:lnTo>
                <a:cubicBezTo>
                  <a:pt x="1164" y="4762"/>
                  <a:pt x="1188" y="4809"/>
                  <a:pt x="1217" y="4809"/>
                </a:cubicBezTo>
                <a:cubicBezTo>
                  <a:pt x="1246" y="4809"/>
                  <a:pt x="1270" y="4762"/>
                  <a:pt x="1270" y="4704"/>
                </a:cubicBezTo>
                <a:lnTo>
                  <a:pt x="1270" y="4484"/>
                </a:lnTo>
                <a:cubicBezTo>
                  <a:pt x="1270" y="4427"/>
                  <a:pt x="1246" y="4380"/>
                  <a:pt x="1217" y="4380"/>
                </a:cubicBezTo>
                <a:close/>
                <a:moveTo>
                  <a:pt x="1532" y="4380"/>
                </a:moveTo>
                <a:cubicBezTo>
                  <a:pt x="1503" y="4380"/>
                  <a:pt x="1479" y="4427"/>
                  <a:pt x="1479" y="4484"/>
                </a:cubicBezTo>
                <a:lnTo>
                  <a:pt x="1479" y="4704"/>
                </a:lnTo>
                <a:cubicBezTo>
                  <a:pt x="1479" y="4762"/>
                  <a:pt x="1503" y="4809"/>
                  <a:pt x="1532" y="4809"/>
                </a:cubicBezTo>
                <a:cubicBezTo>
                  <a:pt x="1561" y="4809"/>
                  <a:pt x="1584" y="4762"/>
                  <a:pt x="1584" y="4704"/>
                </a:cubicBezTo>
                <a:lnTo>
                  <a:pt x="1584" y="4484"/>
                </a:lnTo>
                <a:cubicBezTo>
                  <a:pt x="1584" y="4427"/>
                  <a:pt x="1561" y="4380"/>
                  <a:pt x="1532" y="4380"/>
                </a:cubicBezTo>
                <a:close/>
                <a:moveTo>
                  <a:pt x="2380" y="4380"/>
                </a:moveTo>
                <a:cubicBezTo>
                  <a:pt x="2351" y="4380"/>
                  <a:pt x="2329" y="4427"/>
                  <a:pt x="2329" y="4484"/>
                </a:cubicBezTo>
                <a:lnTo>
                  <a:pt x="2329" y="4704"/>
                </a:lnTo>
                <a:cubicBezTo>
                  <a:pt x="2329" y="4762"/>
                  <a:pt x="2351" y="4809"/>
                  <a:pt x="2380" y="4809"/>
                </a:cubicBezTo>
                <a:cubicBezTo>
                  <a:pt x="2409" y="4809"/>
                  <a:pt x="2433" y="4762"/>
                  <a:pt x="2433" y="4704"/>
                </a:cubicBezTo>
                <a:lnTo>
                  <a:pt x="2433" y="4484"/>
                </a:lnTo>
                <a:cubicBezTo>
                  <a:pt x="2433" y="4427"/>
                  <a:pt x="2409" y="4380"/>
                  <a:pt x="2380" y="4380"/>
                </a:cubicBezTo>
                <a:close/>
                <a:moveTo>
                  <a:pt x="2695" y="4380"/>
                </a:moveTo>
                <a:cubicBezTo>
                  <a:pt x="2666" y="4380"/>
                  <a:pt x="2643" y="4427"/>
                  <a:pt x="2643" y="4484"/>
                </a:cubicBezTo>
                <a:lnTo>
                  <a:pt x="2643" y="4704"/>
                </a:lnTo>
                <a:cubicBezTo>
                  <a:pt x="2643" y="4762"/>
                  <a:pt x="2666" y="4809"/>
                  <a:pt x="2695" y="4809"/>
                </a:cubicBezTo>
                <a:cubicBezTo>
                  <a:pt x="2724" y="4809"/>
                  <a:pt x="2748" y="4762"/>
                  <a:pt x="2748" y="4704"/>
                </a:cubicBezTo>
                <a:lnTo>
                  <a:pt x="2748" y="4484"/>
                </a:lnTo>
                <a:cubicBezTo>
                  <a:pt x="2748" y="4427"/>
                  <a:pt x="2724" y="4380"/>
                  <a:pt x="2695" y="4380"/>
                </a:cubicBezTo>
                <a:close/>
                <a:moveTo>
                  <a:pt x="3545" y="4380"/>
                </a:moveTo>
                <a:cubicBezTo>
                  <a:pt x="3516" y="4380"/>
                  <a:pt x="3492" y="4427"/>
                  <a:pt x="3492" y="4484"/>
                </a:cubicBezTo>
                <a:lnTo>
                  <a:pt x="3492" y="4704"/>
                </a:lnTo>
                <a:cubicBezTo>
                  <a:pt x="3492" y="4762"/>
                  <a:pt x="3516" y="4809"/>
                  <a:pt x="3545" y="4809"/>
                </a:cubicBezTo>
                <a:cubicBezTo>
                  <a:pt x="3574" y="4809"/>
                  <a:pt x="3598" y="4762"/>
                  <a:pt x="3598" y="4704"/>
                </a:cubicBezTo>
                <a:lnTo>
                  <a:pt x="3598" y="4484"/>
                </a:lnTo>
                <a:cubicBezTo>
                  <a:pt x="3598" y="4427"/>
                  <a:pt x="3574" y="4380"/>
                  <a:pt x="3545" y="4380"/>
                </a:cubicBezTo>
                <a:close/>
                <a:moveTo>
                  <a:pt x="3859" y="4380"/>
                </a:moveTo>
                <a:cubicBezTo>
                  <a:pt x="3830" y="4380"/>
                  <a:pt x="3806" y="4427"/>
                  <a:pt x="3806" y="4484"/>
                </a:cubicBezTo>
                <a:lnTo>
                  <a:pt x="3806" y="4704"/>
                </a:lnTo>
                <a:cubicBezTo>
                  <a:pt x="3806" y="4762"/>
                  <a:pt x="3830" y="4809"/>
                  <a:pt x="3859" y="4809"/>
                </a:cubicBezTo>
                <a:cubicBezTo>
                  <a:pt x="3888" y="4809"/>
                  <a:pt x="3912" y="4762"/>
                  <a:pt x="3912" y="4704"/>
                </a:cubicBezTo>
                <a:lnTo>
                  <a:pt x="3912" y="4484"/>
                </a:lnTo>
                <a:cubicBezTo>
                  <a:pt x="3912" y="4427"/>
                  <a:pt x="3888" y="4380"/>
                  <a:pt x="3859" y="4380"/>
                </a:cubicBezTo>
                <a:close/>
                <a:moveTo>
                  <a:pt x="4709" y="4380"/>
                </a:moveTo>
                <a:cubicBezTo>
                  <a:pt x="4680" y="4380"/>
                  <a:pt x="4656" y="4427"/>
                  <a:pt x="4656" y="4484"/>
                </a:cubicBezTo>
                <a:lnTo>
                  <a:pt x="4656" y="4704"/>
                </a:lnTo>
                <a:cubicBezTo>
                  <a:pt x="4656" y="4762"/>
                  <a:pt x="4680" y="4809"/>
                  <a:pt x="4709" y="4809"/>
                </a:cubicBezTo>
                <a:cubicBezTo>
                  <a:pt x="4738" y="4809"/>
                  <a:pt x="4762" y="4762"/>
                  <a:pt x="4762" y="4704"/>
                </a:cubicBezTo>
                <a:lnTo>
                  <a:pt x="4762" y="4484"/>
                </a:lnTo>
                <a:cubicBezTo>
                  <a:pt x="4762" y="4427"/>
                  <a:pt x="4738" y="4380"/>
                  <a:pt x="4709" y="4380"/>
                </a:cubicBezTo>
                <a:close/>
                <a:moveTo>
                  <a:pt x="5023" y="4380"/>
                </a:moveTo>
                <a:cubicBezTo>
                  <a:pt x="4994" y="4380"/>
                  <a:pt x="4970" y="4427"/>
                  <a:pt x="4970" y="4484"/>
                </a:cubicBezTo>
                <a:lnTo>
                  <a:pt x="4970" y="4704"/>
                </a:lnTo>
                <a:cubicBezTo>
                  <a:pt x="4970" y="4762"/>
                  <a:pt x="4994" y="4809"/>
                  <a:pt x="5023" y="4809"/>
                </a:cubicBezTo>
                <a:cubicBezTo>
                  <a:pt x="5053" y="4809"/>
                  <a:pt x="5076" y="4762"/>
                  <a:pt x="5076" y="4704"/>
                </a:cubicBezTo>
                <a:lnTo>
                  <a:pt x="5076" y="4484"/>
                </a:lnTo>
                <a:cubicBezTo>
                  <a:pt x="5076" y="4427"/>
                  <a:pt x="5053" y="4380"/>
                  <a:pt x="5023" y="4380"/>
                </a:cubicBezTo>
                <a:close/>
                <a:moveTo>
                  <a:pt x="5873" y="4380"/>
                </a:moveTo>
                <a:cubicBezTo>
                  <a:pt x="5844" y="4380"/>
                  <a:pt x="5820" y="4427"/>
                  <a:pt x="5820" y="4484"/>
                </a:cubicBezTo>
                <a:lnTo>
                  <a:pt x="5820" y="4704"/>
                </a:lnTo>
                <a:cubicBezTo>
                  <a:pt x="5820" y="4762"/>
                  <a:pt x="5844" y="4809"/>
                  <a:pt x="5873" y="4809"/>
                </a:cubicBezTo>
                <a:cubicBezTo>
                  <a:pt x="5902" y="4809"/>
                  <a:pt x="5926" y="4762"/>
                  <a:pt x="5926" y="4704"/>
                </a:cubicBezTo>
                <a:lnTo>
                  <a:pt x="5926" y="4484"/>
                </a:lnTo>
                <a:cubicBezTo>
                  <a:pt x="5926" y="4427"/>
                  <a:pt x="5902" y="4380"/>
                  <a:pt x="5873" y="4380"/>
                </a:cubicBezTo>
                <a:close/>
                <a:moveTo>
                  <a:pt x="6188" y="4380"/>
                </a:moveTo>
                <a:cubicBezTo>
                  <a:pt x="6159" y="4380"/>
                  <a:pt x="6135" y="4427"/>
                  <a:pt x="6135" y="4484"/>
                </a:cubicBezTo>
                <a:lnTo>
                  <a:pt x="6135" y="4704"/>
                </a:lnTo>
                <a:cubicBezTo>
                  <a:pt x="6135" y="4762"/>
                  <a:pt x="6159" y="4809"/>
                  <a:pt x="6188" y="4809"/>
                </a:cubicBezTo>
                <a:cubicBezTo>
                  <a:pt x="6217" y="4809"/>
                  <a:pt x="6240" y="4762"/>
                  <a:pt x="6240" y="4704"/>
                </a:cubicBezTo>
                <a:lnTo>
                  <a:pt x="6240" y="4484"/>
                </a:lnTo>
                <a:cubicBezTo>
                  <a:pt x="6240" y="4427"/>
                  <a:pt x="6217" y="4380"/>
                  <a:pt x="6188" y="4380"/>
                </a:cubicBezTo>
                <a:close/>
                <a:moveTo>
                  <a:pt x="7036" y="4380"/>
                </a:moveTo>
                <a:cubicBezTo>
                  <a:pt x="7007" y="4380"/>
                  <a:pt x="6984" y="4427"/>
                  <a:pt x="6984" y="4484"/>
                </a:cubicBezTo>
                <a:lnTo>
                  <a:pt x="6984" y="4704"/>
                </a:lnTo>
                <a:cubicBezTo>
                  <a:pt x="6984" y="4762"/>
                  <a:pt x="7007" y="4809"/>
                  <a:pt x="7036" y="4809"/>
                </a:cubicBezTo>
                <a:cubicBezTo>
                  <a:pt x="7065" y="4809"/>
                  <a:pt x="7089" y="4762"/>
                  <a:pt x="7089" y="4704"/>
                </a:cubicBezTo>
                <a:lnTo>
                  <a:pt x="7089" y="4484"/>
                </a:lnTo>
                <a:cubicBezTo>
                  <a:pt x="7089" y="4427"/>
                  <a:pt x="7065" y="4380"/>
                  <a:pt x="7036" y="4380"/>
                </a:cubicBezTo>
                <a:close/>
                <a:moveTo>
                  <a:pt x="7351" y="4380"/>
                </a:moveTo>
                <a:cubicBezTo>
                  <a:pt x="7322" y="4380"/>
                  <a:pt x="7299" y="4427"/>
                  <a:pt x="7299" y="4484"/>
                </a:cubicBezTo>
                <a:lnTo>
                  <a:pt x="7299" y="4704"/>
                </a:lnTo>
                <a:cubicBezTo>
                  <a:pt x="7299" y="4762"/>
                  <a:pt x="7322" y="4809"/>
                  <a:pt x="7351" y="4809"/>
                </a:cubicBezTo>
                <a:cubicBezTo>
                  <a:pt x="7380" y="4809"/>
                  <a:pt x="7404" y="4762"/>
                  <a:pt x="7404" y="4704"/>
                </a:cubicBezTo>
                <a:lnTo>
                  <a:pt x="7404" y="4484"/>
                </a:lnTo>
                <a:cubicBezTo>
                  <a:pt x="7404" y="4427"/>
                  <a:pt x="7380" y="4380"/>
                  <a:pt x="7351" y="4380"/>
                </a:cubicBezTo>
                <a:close/>
                <a:moveTo>
                  <a:pt x="8201" y="4380"/>
                </a:moveTo>
                <a:cubicBezTo>
                  <a:pt x="8171" y="4380"/>
                  <a:pt x="8148" y="4427"/>
                  <a:pt x="8148" y="4484"/>
                </a:cubicBezTo>
                <a:lnTo>
                  <a:pt x="8148" y="4704"/>
                </a:lnTo>
                <a:cubicBezTo>
                  <a:pt x="8148" y="4762"/>
                  <a:pt x="8171" y="4809"/>
                  <a:pt x="8201" y="4809"/>
                </a:cubicBezTo>
                <a:cubicBezTo>
                  <a:pt x="8230" y="4809"/>
                  <a:pt x="8254" y="4762"/>
                  <a:pt x="8254" y="4704"/>
                </a:cubicBezTo>
                <a:lnTo>
                  <a:pt x="8254" y="4484"/>
                </a:lnTo>
                <a:cubicBezTo>
                  <a:pt x="8254" y="4427"/>
                  <a:pt x="8230" y="4380"/>
                  <a:pt x="8201" y="4380"/>
                </a:cubicBezTo>
                <a:close/>
                <a:moveTo>
                  <a:pt x="8515" y="4380"/>
                </a:moveTo>
                <a:cubicBezTo>
                  <a:pt x="8486" y="4380"/>
                  <a:pt x="8462" y="4427"/>
                  <a:pt x="8462" y="4484"/>
                </a:cubicBezTo>
                <a:lnTo>
                  <a:pt x="8462" y="4704"/>
                </a:lnTo>
                <a:cubicBezTo>
                  <a:pt x="8462" y="4762"/>
                  <a:pt x="8486" y="4809"/>
                  <a:pt x="8515" y="4809"/>
                </a:cubicBezTo>
                <a:cubicBezTo>
                  <a:pt x="8544" y="4809"/>
                  <a:pt x="8568" y="4762"/>
                  <a:pt x="8568" y="4704"/>
                </a:cubicBezTo>
                <a:lnTo>
                  <a:pt x="8568" y="4484"/>
                </a:lnTo>
                <a:cubicBezTo>
                  <a:pt x="8568" y="4427"/>
                  <a:pt x="8544" y="4380"/>
                  <a:pt x="8515" y="4380"/>
                </a:cubicBezTo>
                <a:close/>
                <a:moveTo>
                  <a:pt x="9365" y="4380"/>
                </a:moveTo>
                <a:cubicBezTo>
                  <a:pt x="9336" y="4380"/>
                  <a:pt x="9312" y="4427"/>
                  <a:pt x="9312" y="4484"/>
                </a:cubicBezTo>
                <a:lnTo>
                  <a:pt x="9312" y="4704"/>
                </a:lnTo>
                <a:cubicBezTo>
                  <a:pt x="9312" y="4762"/>
                  <a:pt x="9336" y="4809"/>
                  <a:pt x="9365" y="4809"/>
                </a:cubicBezTo>
                <a:cubicBezTo>
                  <a:pt x="9394" y="4809"/>
                  <a:pt x="9418" y="4762"/>
                  <a:pt x="9418" y="4704"/>
                </a:cubicBezTo>
                <a:lnTo>
                  <a:pt x="9418" y="4484"/>
                </a:lnTo>
                <a:cubicBezTo>
                  <a:pt x="9418" y="4427"/>
                  <a:pt x="9394" y="4380"/>
                  <a:pt x="9365" y="4380"/>
                </a:cubicBezTo>
                <a:close/>
                <a:moveTo>
                  <a:pt x="9679" y="4380"/>
                </a:moveTo>
                <a:cubicBezTo>
                  <a:pt x="9650" y="4380"/>
                  <a:pt x="9626" y="4427"/>
                  <a:pt x="9626" y="4484"/>
                </a:cubicBezTo>
                <a:lnTo>
                  <a:pt x="9626" y="4704"/>
                </a:lnTo>
                <a:cubicBezTo>
                  <a:pt x="9626" y="4762"/>
                  <a:pt x="9650" y="4809"/>
                  <a:pt x="9679" y="4809"/>
                </a:cubicBezTo>
                <a:cubicBezTo>
                  <a:pt x="9708" y="4809"/>
                  <a:pt x="9732" y="4762"/>
                  <a:pt x="9732" y="4704"/>
                </a:cubicBezTo>
                <a:lnTo>
                  <a:pt x="9732" y="4484"/>
                </a:lnTo>
                <a:cubicBezTo>
                  <a:pt x="9732" y="4427"/>
                  <a:pt x="9708" y="4380"/>
                  <a:pt x="9679" y="4380"/>
                </a:cubicBezTo>
                <a:close/>
                <a:moveTo>
                  <a:pt x="10529" y="4380"/>
                </a:moveTo>
                <a:cubicBezTo>
                  <a:pt x="10500" y="4380"/>
                  <a:pt x="10476" y="4427"/>
                  <a:pt x="10476" y="4484"/>
                </a:cubicBezTo>
                <a:lnTo>
                  <a:pt x="10476" y="4704"/>
                </a:lnTo>
                <a:cubicBezTo>
                  <a:pt x="10476" y="4762"/>
                  <a:pt x="10500" y="4809"/>
                  <a:pt x="10529" y="4809"/>
                </a:cubicBezTo>
                <a:cubicBezTo>
                  <a:pt x="10558" y="4809"/>
                  <a:pt x="10582" y="4762"/>
                  <a:pt x="10582" y="4704"/>
                </a:cubicBezTo>
                <a:lnTo>
                  <a:pt x="10582" y="4484"/>
                </a:lnTo>
                <a:cubicBezTo>
                  <a:pt x="10582" y="4427"/>
                  <a:pt x="10558" y="4380"/>
                  <a:pt x="10529" y="4380"/>
                </a:cubicBezTo>
                <a:close/>
                <a:moveTo>
                  <a:pt x="10844" y="4380"/>
                </a:moveTo>
                <a:cubicBezTo>
                  <a:pt x="10814" y="4380"/>
                  <a:pt x="10791" y="4427"/>
                  <a:pt x="10791" y="4484"/>
                </a:cubicBezTo>
                <a:lnTo>
                  <a:pt x="10791" y="4704"/>
                </a:lnTo>
                <a:cubicBezTo>
                  <a:pt x="10791" y="4762"/>
                  <a:pt x="10814" y="4809"/>
                  <a:pt x="10844" y="4809"/>
                </a:cubicBezTo>
                <a:cubicBezTo>
                  <a:pt x="10873" y="4809"/>
                  <a:pt x="10895" y="4762"/>
                  <a:pt x="10895" y="4704"/>
                </a:cubicBezTo>
                <a:lnTo>
                  <a:pt x="10895" y="4484"/>
                </a:lnTo>
                <a:cubicBezTo>
                  <a:pt x="10895" y="4427"/>
                  <a:pt x="10873" y="4380"/>
                  <a:pt x="10844" y="4380"/>
                </a:cubicBezTo>
                <a:close/>
                <a:moveTo>
                  <a:pt x="11692" y="4380"/>
                </a:moveTo>
                <a:cubicBezTo>
                  <a:pt x="11663" y="4380"/>
                  <a:pt x="11640" y="4427"/>
                  <a:pt x="11640" y="4484"/>
                </a:cubicBezTo>
                <a:lnTo>
                  <a:pt x="11640" y="4704"/>
                </a:lnTo>
                <a:cubicBezTo>
                  <a:pt x="11640" y="4762"/>
                  <a:pt x="11663" y="4809"/>
                  <a:pt x="11692" y="4809"/>
                </a:cubicBezTo>
                <a:cubicBezTo>
                  <a:pt x="11721" y="4809"/>
                  <a:pt x="11745" y="4762"/>
                  <a:pt x="11745" y="4704"/>
                </a:cubicBezTo>
                <a:lnTo>
                  <a:pt x="11745" y="4484"/>
                </a:lnTo>
                <a:cubicBezTo>
                  <a:pt x="11745" y="4427"/>
                  <a:pt x="11721" y="4380"/>
                  <a:pt x="11692" y="4380"/>
                </a:cubicBezTo>
                <a:close/>
                <a:moveTo>
                  <a:pt x="12007" y="4380"/>
                </a:moveTo>
                <a:cubicBezTo>
                  <a:pt x="11978" y="4380"/>
                  <a:pt x="11955" y="4427"/>
                  <a:pt x="11955" y="4484"/>
                </a:cubicBezTo>
                <a:lnTo>
                  <a:pt x="11955" y="4704"/>
                </a:lnTo>
                <a:cubicBezTo>
                  <a:pt x="11955" y="4762"/>
                  <a:pt x="11978" y="4809"/>
                  <a:pt x="12007" y="4809"/>
                </a:cubicBezTo>
                <a:cubicBezTo>
                  <a:pt x="12036" y="4809"/>
                  <a:pt x="12060" y="4762"/>
                  <a:pt x="12060" y="4704"/>
                </a:cubicBezTo>
                <a:lnTo>
                  <a:pt x="12060" y="4484"/>
                </a:lnTo>
                <a:cubicBezTo>
                  <a:pt x="12060" y="4427"/>
                  <a:pt x="12036" y="4380"/>
                  <a:pt x="12007" y="4380"/>
                </a:cubicBezTo>
                <a:close/>
                <a:moveTo>
                  <a:pt x="12856" y="4380"/>
                </a:moveTo>
                <a:cubicBezTo>
                  <a:pt x="12827" y="4380"/>
                  <a:pt x="12804" y="4427"/>
                  <a:pt x="12804" y="4484"/>
                </a:cubicBezTo>
                <a:lnTo>
                  <a:pt x="12804" y="4704"/>
                </a:lnTo>
                <a:cubicBezTo>
                  <a:pt x="12804" y="4762"/>
                  <a:pt x="12827" y="4809"/>
                  <a:pt x="12856" y="4809"/>
                </a:cubicBezTo>
                <a:cubicBezTo>
                  <a:pt x="12886" y="4809"/>
                  <a:pt x="12909" y="4762"/>
                  <a:pt x="12909" y="4704"/>
                </a:cubicBezTo>
                <a:lnTo>
                  <a:pt x="12909" y="4484"/>
                </a:lnTo>
                <a:cubicBezTo>
                  <a:pt x="12909" y="4427"/>
                  <a:pt x="12886" y="4380"/>
                  <a:pt x="12856" y="4380"/>
                </a:cubicBezTo>
                <a:close/>
                <a:moveTo>
                  <a:pt x="13171" y="4380"/>
                </a:moveTo>
                <a:cubicBezTo>
                  <a:pt x="13142" y="4380"/>
                  <a:pt x="13118" y="4427"/>
                  <a:pt x="13118" y="4484"/>
                </a:cubicBezTo>
                <a:lnTo>
                  <a:pt x="13118" y="4704"/>
                </a:lnTo>
                <a:cubicBezTo>
                  <a:pt x="13118" y="4762"/>
                  <a:pt x="13142" y="4809"/>
                  <a:pt x="13171" y="4809"/>
                </a:cubicBezTo>
                <a:cubicBezTo>
                  <a:pt x="13200" y="4809"/>
                  <a:pt x="13224" y="4762"/>
                  <a:pt x="13224" y="4704"/>
                </a:cubicBezTo>
                <a:lnTo>
                  <a:pt x="13224" y="4484"/>
                </a:lnTo>
                <a:cubicBezTo>
                  <a:pt x="13224" y="4427"/>
                  <a:pt x="13200" y="4380"/>
                  <a:pt x="13171" y="4380"/>
                </a:cubicBezTo>
                <a:close/>
                <a:moveTo>
                  <a:pt x="14021" y="4380"/>
                </a:moveTo>
                <a:cubicBezTo>
                  <a:pt x="13992" y="4380"/>
                  <a:pt x="13968" y="4427"/>
                  <a:pt x="13968" y="4484"/>
                </a:cubicBezTo>
                <a:lnTo>
                  <a:pt x="13968" y="4704"/>
                </a:lnTo>
                <a:cubicBezTo>
                  <a:pt x="13968" y="4762"/>
                  <a:pt x="13992" y="4809"/>
                  <a:pt x="14021" y="4809"/>
                </a:cubicBezTo>
                <a:cubicBezTo>
                  <a:pt x="14050" y="4809"/>
                  <a:pt x="14074" y="4762"/>
                  <a:pt x="14074" y="4704"/>
                </a:cubicBezTo>
                <a:lnTo>
                  <a:pt x="14074" y="4484"/>
                </a:lnTo>
                <a:cubicBezTo>
                  <a:pt x="14074" y="4427"/>
                  <a:pt x="14050" y="4380"/>
                  <a:pt x="14021" y="4380"/>
                </a:cubicBezTo>
                <a:close/>
                <a:moveTo>
                  <a:pt x="14335" y="4380"/>
                </a:moveTo>
                <a:cubicBezTo>
                  <a:pt x="14306" y="4380"/>
                  <a:pt x="14282" y="4427"/>
                  <a:pt x="14282" y="4484"/>
                </a:cubicBezTo>
                <a:lnTo>
                  <a:pt x="14282" y="4704"/>
                </a:lnTo>
                <a:cubicBezTo>
                  <a:pt x="14282" y="4762"/>
                  <a:pt x="14306" y="4809"/>
                  <a:pt x="14335" y="4809"/>
                </a:cubicBezTo>
                <a:cubicBezTo>
                  <a:pt x="14364" y="4809"/>
                  <a:pt x="14388" y="4762"/>
                  <a:pt x="14388" y="4704"/>
                </a:cubicBezTo>
                <a:lnTo>
                  <a:pt x="14388" y="4484"/>
                </a:lnTo>
                <a:cubicBezTo>
                  <a:pt x="14388" y="4427"/>
                  <a:pt x="14364" y="4380"/>
                  <a:pt x="14335" y="4380"/>
                </a:cubicBezTo>
                <a:close/>
                <a:moveTo>
                  <a:pt x="15185" y="4380"/>
                </a:moveTo>
                <a:cubicBezTo>
                  <a:pt x="15156" y="4380"/>
                  <a:pt x="15132" y="4427"/>
                  <a:pt x="15132" y="4484"/>
                </a:cubicBezTo>
                <a:lnTo>
                  <a:pt x="15132" y="4704"/>
                </a:lnTo>
                <a:cubicBezTo>
                  <a:pt x="15132" y="4762"/>
                  <a:pt x="15156" y="4809"/>
                  <a:pt x="15185" y="4809"/>
                </a:cubicBezTo>
                <a:cubicBezTo>
                  <a:pt x="15214" y="4809"/>
                  <a:pt x="15237" y="4762"/>
                  <a:pt x="15237" y="4704"/>
                </a:cubicBezTo>
                <a:lnTo>
                  <a:pt x="15237" y="4484"/>
                </a:lnTo>
                <a:cubicBezTo>
                  <a:pt x="15237" y="4427"/>
                  <a:pt x="15214" y="4380"/>
                  <a:pt x="15185" y="4380"/>
                </a:cubicBezTo>
                <a:close/>
                <a:moveTo>
                  <a:pt x="15500" y="4380"/>
                </a:moveTo>
                <a:cubicBezTo>
                  <a:pt x="15470" y="4380"/>
                  <a:pt x="15447" y="4427"/>
                  <a:pt x="15447" y="4484"/>
                </a:cubicBezTo>
                <a:lnTo>
                  <a:pt x="15447" y="4704"/>
                </a:lnTo>
                <a:cubicBezTo>
                  <a:pt x="15447" y="4762"/>
                  <a:pt x="15470" y="4809"/>
                  <a:pt x="15500" y="4809"/>
                </a:cubicBezTo>
                <a:cubicBezTo>
                  <a:pt x="15529" y="4809"/>
                  <a:pt x="15551" y="4762"/>
                  <a:pt x="15551" y="4704"/>
                </a:cubicBezTo>
                <a:lnTo>
                  <a:pt x="15551" y="4484"/>
                </a:lnTo>
                <a:cubicBezTo>
                  <a:pt x="15551" y="4427"/>
                  <a:pt x="15529" y="4380"/>
                  <a:pt x="15500" y="4380"/>
                </a:cubicBezTo>
                <a:close/>
                <a:moveTo>
                  <a:pt x="16349" y="4380"/>
                </a:moveTo>
                <a:cubicBezTo>
                  <a:pt x="16320" y="4380"/>
                  <a:pt x="16296" y="4427"/>
                  <a:pt x="16296" y="4484"/>
                </a:cubicBezTo>
                <a:lnTo>
                  <a:pt x="16296" y="4704"/>
                </a:lnTo>
                <a:cubicBezTo>
                  <a:pt x="16296" y="4762"/>
                  <a:pt x="16320" y="4809"/>
                  <a:pt x="16349" y="4809"/>
                </a:cubicBezTo>
                <a:cubicBezTo>
                  <a:pt x="16378" y="4809"/>
                  <a:pt x="16401" y="4762"/>
                  <a:pt x="16401" y="4704"/>
                </a:cubicBezTo>
                <a:lnTo>
                  <a:pt x="16401" y="4484"/>
                </a:lnTo>
                <a:cubicBezTo>
                  <a:pt x="16401" y="4427"/>
                  <a:pt x="16378" y="4380"/>
                  <a:pt x="16349" y="4380"/>
                </a:cubicBezTo>
                <a:close/>
                <a:moveTo>
                  <a:pt x="16663" y="4380"/>
                </a:moveTo>
                <a:cubicBezTo>
                  <a:pt x="16634" y="4380"/>
                  <a:pt x="16611" y="4427"/>
                  <a:pt x="16611" y="4484"/>
                </a:cubicBezTo>
                <a:lnTo>
                  <a:pt x="16611" y="4704"/>
                </a:lnTo>
                <a:cubicBezTo>
                  <a:pt x="16611" y="4762"/>
                  <a:pt x="16634" y="4809"/>
                  <a:pt x="16663" y="4809"/>
                </a:cubicBezTo>
                <a:cubicBezTo>
                  <a:pt x="16692" y="4809"/>
                  <a:pt x="16716" y="4762"/>
                  <a:pt x="16716" y="4704"/>
                </a:cubicBezTo>
                <a:lnTo>
                  <a:pt x="16716" y="4484"/>
                </a:lnTo>
                <a:cubicBezTo>
                  <a:pt x="16716" y="4427"/>
                  <a:pt x="16692" y="4380"/>
                  <a:pt x="16663" y="4380"/>
                </a:cubicBezTo>
                <a:close/>
                <a:moveTo>
                  <a:pt x="17512" y="4380"/>
                </a:moveTo>
                <a:cubicBezTo>
                  <a:pt x="17483" y="4380"/>
                  <a:pt x="17459" y="4427"/>
                  <a:pt x="17459" y="4484"/>
                </a:cubicBezTo>
                <a:lnTo>
                  <a:pt x="17459" y="4704"/>
                </a:lnTo>
                <a:cubicBezTo>
                  <a:pt x="17459" y="4762"/>
                  <a:pt x="17483" y="4809"/>
                  <a:pt x="17512" y="4809"/>
                </a:cubicBezTo>
                <a:cubicBezTo>
                  <a:pt x="17541" y="4809"/>
                  <a:pt x="17565" y="4762"/>
                  <a:pt x="17565" y="4704"/>
                </a:cubicBezTo>
                <a:lnTo>
                  <a:pt x="17565" y="4484"/>
                </a:lnTo>
                <a:cubicBezTo>
                  <a:pt x="17565" y="4427"/>
                  <a:pt x="17541" y="4380"/>
                  <a:pt x="17512" y="4380"/>
                </a:cubicBezTo>
                <a:close/>
                <a:moveTo>
                  <a:pt x="17827" y="4380"/>
                </a:moveTo>
                <a:cubicBezTo>
                  <a:pt x="17798" y="4380"/>
                  <a:pt x="17774" y="4427"/>
                  <a:pt x="17774" y="4484"/>
                </a:cubicBezTo>
                <a:lnTo>
                  <a:pt x="17774" y="4704"/>
                </a:lnTo>
                <a:cubicBezTo>
                  <a:pt x="17774" y="4762"/>
                  <a:pt x="17798" y="4809"/>
                  <a:pt x="17827" y="4809"/>
                </a:cubicBezTo>
                <a:cubicBezTo>
                  <a:pt x="17856" y="4809"/>
                  <a:pt x="17880" y="4762"/>
                  <a:pt x="17880" y="4704"/>
                </a:cubicBezTo>
                <a:lnTo>
                  <a:pt x="17880" y="4484"/>
                </a:lnTo>
                <a:cubicBezTo>
                  <a:pt x="17880" y="4427"/>
                  <a:pt x="17856" y="4380"/>
                  <a:pt x="17827" y="4380"/>
                </a:cubicBezTo>
                <a:close/>
                <a:moveTo>
                  <a:pt x="18677" y="4380"/>
                </a:moveTo>
                <a:cubicBezTo>
                  <a:pt x="18648" y="4380"/>
                  <a:pt x="18624" y="4427"/>
                  <a:pt x="18624" y="4484"/>
                </a:cubicBezTo>
                <a:lnTo>
                  <a:pt x="18624" y="4704"/>
                </a:lnTo>
                <a:cubicBezTo>
                  <a:pt x="18624" y="4762"/>
                  <a:pt x="18648" y="4809"/>
                  <a:pt x="18677" y="4809"/>
                </a:cubicBezTo>
                <a:cubicBezTo>
                  <a:pt x="18706" y="4809"/>
                  <a:pt x="18730" y="4762"/>
                  <a:pt x="18730" y="4704"/>
                </a:cubicBezTo>
                <a:lnTo>
                  <a:pt x="18730" y="4484"/>
                </a:lnTo>
                <a:cubicBezTo>
                  <a:pt x="18730" y="4427"/>
                  <a:pt x="18706" y="4380"/>
                  <a:pt x="18677" y="4380"/>
                </a:cubicBezTo>
                <a:close/>
                <a:moveTo>
                  <a:pt x="18991" y="4380"/>
                </a:moveTo>
                <a:cubicBezTo>
                  <a:pt x="18962" y="4380"/>
                  <a:pt x="18938" y="4427"/>
                  <a:pt x="18938" y="4484"/>
                </a:cubicBezTo>
                <a:lnTo>
                  <a:pt x="18938" y="4704"/>
                </a:lnTo>
                <a:cubicBezTo>
                  <a:pt x="18938" y="4762"/>
                  <a:pt x="18962" y="4809"/>
                  <a:pt x="18991" y="4809"/>
                </a:cubicBezTo>
                <a:cubicBezTo>
                  <a:pt x="19020" y="4809"/>
                  <a:pt x="19044" y="4762"/>
                  <a:pt x="19044" y="4704"/>
                </a:cubicBezTo>
                <a:lnTo>
                  <a:pt x="19044" y="4484"/>
                </a:lnTo>
                <a:cubicBezTo>
                  <a:pt x="19044" y="4427"/>
                  <a:pt x="19020" y="4380"/>
                  <a:pt x="18991" y="4380"/>
                </a:cubicBezTo>
                <a:close/>
                <a:moveTo>
                  <a:pt x="19841" y="4380"/>
                </a:moveTo>
                <a:cubicBezTo>
                  <a:pt x="19812" y="4380"/>
                  <a:pt x="19788" y="4427"/>
                  <a:pt x="19788" y="4484"/>
                </a:cubicBezTo>
                <a:lnTo>
                  <a:pt x="19788" y="4704"/>
                </a:lnTo>
                <a:cubicBezTo>
                  <a:pt x="19788" y="4762"/>
                  <a:pt x="19812" y="4809"/>
                  <a:pt x="19841" y="4809"/>
                </a:cubicBezTo>
                <a:cubicBezTo>
                  <a:pt x="19870" y="4809"/>
                  <a:pt x="19894" y="4762"/>
                  <a:pt x="19894" y="4704"/>
                </a:cubicBezTo>
                <a:lnTo>
                  <a:pt x="19894" y="4484"/>
                </a:lnTo>
                <a:cubicBezTo>
                  <a:pt x="19894" y="4427"/>
                  <a:pt x="19870" y="4380"/>
                  <a:pt x="19841" y="4380"/>
                </a:cubicBezTo>
                <a:close/>
                <a:moveTo>
                  <a:pt x="20155" y="4380"/>
                </a:moveTo>
                <a:cubicBezTo>
                  <a:pt x="20126" y="4380"/>
                  <a:pt x="20102" y="4427"/>
                  <a:pt x="20102" y="4484"/>
                </a:cubicBezTo>
                <a:lnTo>
                  <a:pt x="20102" y="4704"/>
                </a:lnTo>
                <a:cubicBezTo>
                  <a:pt x="20102" y="4762"/>
                  <a:pt x="20126" y="4809"/>
                  <a:pt x="20155" y="4809"/>
                </a:cubicBezTo>
                <a:cubicBezTo>
                  <a:pt x="20184" y="4809"/>
                  <a:pt x="20207" y="4762"/>
                  <a:pt x="20207" y="4704"/>
                </a:cubicBezTo>
                <a:lnTo>
                  <a:pt x="20207" y="4484"/>
                </a:lnTo>
                <a:cubicBezTo>
                  <a:pt x="20207" y="4427"/>
                  <a:pt x="20184" y="4380"/>
                  <a:pt x="20155" y="4380"/>
                </a:cubicBezTo>
                <a:close/>
                <a:moveTo>
                  <a:pt x="21004" y="4380"/>
                </a:moveTo>
                <a:cubicBezTo>
                  <a:pt x="20975" y="4380"/>
                  <a:pt x="20952" y="4427"/>
                  <a:pt x="20952" y="4484"/>
                </a:cubicBezTo>
                <a:lnTo>
                  <a:pt x="20952" y="4704"/>
                </a:lnTo>
                <a:cubicBezTo>
                  <a:pt x="20952" y="4762"/>
                  <a:pt x="20975" y="4809"/>
                  <a:pt x="21004" y="4809"/>
                </a:cubicBezTo>
                <a:cubicBezTo>
                  <a:pt x="21033" y="4809"/>
                  <a:pt x="21057" y="4762"/>
                  <a:pt x="21057" y="4704"/>
                </a:cubicBezTo>
                <a:lnTo>
                  <a:pt x="21057" y="4484"/>
                </a:lnTo>
                <a:cubicBezTo>
                  <a:pt x="21057" y="4427"/>
                  <a:pt x="21033" y="4380"/>
                  <a:pt x="21004" y="4380"/>
                </a:cubicBezTo>
                <a:close/>
                <a:moveTo>
                  <a:pt x="21319" y="4380"/>
                </a:moveTo>
                <a:cubicBezTo>
                  <a:pt x="21289" y="4380"/>
                  <a:pt x="21267" y="4427"/>
                  <a:pt x="21267" y="4484"/>
                </a:cubicBezTo>
                <a:lnTo>
                  <a:pt x="21267" y="4704"/>
                </a:lnTo>
                <a:cubicBezTo>
                  <a:pt x="21267" y="4762"/>
                  <a:pt x="21289" y="4809"/>
                  <a:pt x="21319" y="4809"/>
                </a:cubicBezTo>
                <a:cubicBezTo>
                  <a:pt x="21348" y="4809"/>
                  <a:pt x="21372" y="4762"/>
                  <a:pt x="21372" y="4704"/>
                </a:cubicBezTo>
                <a:lnTo>
                  <a:pt x="21372" y="4484"/>
                </a:lnTo>
                <a:cubicBezTo>
                  <a:pt x="21372" y="4427"/>
                  <a:pt x="21348" y="4380"/>
                  <a:pt x="21319" y="4380"/>
                </a:cubicBezTo>
                <a:close/>
                <a:moveTo>
                  <a:pt x="281" y="5110"/>
                </a:moveTo>
                <a:cubicBezTo>
                  <a:pt x="252" y="5110"/>
                  <a:pt x="228" y="5157"/>
                  <a:pt x="228" y="5214"/>
                </a:cubicBezTo>
                <a:lnTo>
                  <a:pt x="228" y="5434"/>
                </a:lnTo>
                <a:cubicBezTo>
                  <a:pt x="228" y="5492"/>
                  <a:pt x="252" y="5539"/>
                  <a:pt x="281" y="5539"/>
                </a:cubicBezTo>
                <a:cubicBezTo>
                  <a:pt x="311" y="5539"/>
                  <a:pt x="334" y="5492"/>
                  <a:pt x="334" y="5434"/>
                </a:cubicBezTo>
                <a:lnTo>
                  <a:pt x="334" y="5214"/>
                </a:lnTo>
                <a:cubicBezTo>
                  <a:pt x="334" y="5157"/>
                  <a:pt x="311" y="5110"/>
                  <a:pt x="281" y="5110"/>
                </a:cubicBezTo>
                <a:close/>
                <a:moveTo>
                  <a:pt x="596" y="5110"/>
                </a:moveTo>
                <a:cubicBezTo>
                  <a:pt x="567" y="5110"/>
                  <a:pt x="543" y="5157"/>
                  <a:pt x="543" y="5214"/>
                </a:cubicBezTo>
                <a:lnTo>
                  <a:pt x="543" y="5434"/>
                </a:lnTo>
                <a:cubicBezTo>
                  <a:pt x="543" y="5492"/>
                  <a:pt x="567" y="5539"/>
                  <a:pt x="596" y="5539"/>
                </a:cubicBezTo>
                <a:cubicBezTo>
                  <a:pt x="625" y="5539"/>
                  <a:pt x="649" y="5492"/>
                  <a:pt x="649" y="5434"/>
                </a:cubicBezTo>
                <a:lnTo>
                  <a:pt x="649" y="5214"/>
                </a:lnTo>
                <a:cubicBezTo>
                  <a:pt x="649" y="5157"/>
                  <a:pt x="625" y="5110"/>
                  <a:pt x="596" y="5110"/>
                </a:cubicBezTo>
                <a:close/>
                <a:moveTo>
                  <a:pt x="1446" y="5110"/>
                </a:moveTo>
                <a:cubicBezTo>
                  <a:pt x="1417" y="5110"/>
                  <a:pt x="1393" y="5157"/>
                  <a:pt x="1393" y="5214"/>
                </a:cubicBezTo>
                <a:lnTo>
                  <a:pt x="1393" y="5434"/>
                </a:lnTo>
                <a:cubicBezTo>
                  <a:pt x="1393" y="5492"/>
                  <a:pt x="1417" y="5539"/>
                  <a:pt x="1446" y="5539"/>
                </a:cubicBezTo>
                <a:cubicBezTo>
                  <a:pt x="1475" y="5539"/>
                  <a:pt x="1499" y="5492"/>
                  <a:pt x="1499" y="5434"/>
                </a:cubicBezTo>
                <a:lnTo>
                  <a:pt x="1499" y="5214"/>
                </a:lnTo>
                <a:cubicBezTo>
                  <a:pt x="1499" y="5157"/>
                  <a:pt x="1475" y="5110"/>
                  <a:pt x="1446" y="5110"/>
                </a:cubicBezTo>
                <a:close/>
                <a:moveTo>
                  <a:pt x="1760" y="5110"/>
                </a:moveTo>
                <a:cubicBezTo>
                  <a:pt x="1731" y="5110"/>
                  <a:pt x="1707" y="5157"/>
                  <a:pt x="1707" y="5214"/>
                </a:cubicBezTo>
                <a:lnTo>
                  <a:pt x="1707" y="5434"/>
                </a:lnTo>
                <a:cubicBezTo>
                  <a:pt x="1707" y="5492"/>
                  <a:pt x="1731" y="5539"/>
                  <a:pt x="1760" y="5539"/>
                </a:cubicBezTo>
                <a:cubicBezTo>
                  <a:pt x="1789" y="5539"/>
                  <a:pt x="1813" y="5492"/>
                  <a:pt x="1813" y="5434"/>
                </a:cubicBezTo>
                <a:lnTo>
                  <a:pt x="1813" y="5214"/>
                </a:lnTo>
                <a:cubicBezTo>
                  <a:pt x="1813" y="5157"/>
                  <a:pt x="1789" y="5110"/>
                  <a:pt x="1760" y="5110"/>
                </a:cubicBezTo>
                <a:close/>
                <a:moveTo>
                  <a:pt x="2610" y="5110"/>
                </a:moveTo>
                <a:cubicBezTo>
                  <a:pt x="2581" y="5110"/>
                  <a:pt x="2557" y="5157"/>
                  <a:pt x="2557" y="5214"/>
                </a:cubicBezTo>
                <a:lnTo>
                  <a:pt x="2557" y="5434"/>
                </a:lnTo>
                <a:cubicBezTo>
                  <a:pt x="2557" y="5492"/>
                  <a:pt x="2581" y="5539"/>
                  <a:pt x="2610" y="5539"/>
                </a:cubicBezTo>
                <a:cubicBezTo>
                  <a:pt x="2639" y="5539"/>
                  <a:pt x="2662" y="5492"/>
                  <a:pt x="2662" y="5434"/>
                </a:cubicBezTo>
                <a:lnTo>
                  <a:pt x="2662" y="5214"/>
                </a:lnTo>
                <a:cubicBezTo>
                  <a:pt x="2662" y="5157"/>
                  <a:pt x="2639" y="5110"/>
                  <a:pt x="2610" y="5110"/>
                </a:cubicBezTo>
                <a:close/>
                <a:moveTo>
                  <a:pt x="2924" y="5110"/>
                </a:moveTo>
                <a:cubicBezTo>
                  <a:pt x="2895" y="5110"/>
                  <a:pt x="2871" y="5157"/>
                  <a:pt x="2871" y="5214"/>
                </a:cubicBezTo>
                <a:lnTo>
                  <a:pt x="2871" y="5434"/>
                </a:lnTo>
                <a:cubicBezTo>
                  <a:pt x="2871" y="5492"/>
                  <a:pt x="2895" y="5539"/>
                  <a:pt x="2924" y="5539"/>
                </a:cubicBezTo>
                <a:cubicBezTo>
                  <a:pt x="2954" y="5539"/>
                  <a:pt x="2976" y="5492"/>
                  <a:pt x="2976" y="5434"/>
                </a:cubicBezTo>
                <a:lnTo>
                  <a:pt x="2976" y="5214"/>
                </a:lnTo>
                <a:cubicBezTo>
                  <a:pt x="2976" y="5157"/>
                  <a:pt x="2954" y="5110"/>
                  <a:pt x="2924" y="5110"/>
                </a:cubicBezTo>
                <a:close/>
                <a:moveTo>
                  <a:pt x="3773" y="5110"/>
                </a:moveTo>
                <a:cubicBezTo>
                  <a:pt x="3744" y="5110"/>
                  <a:pt x="3721" y="5157"/>
                  <a:pt x="3721" y="5214"/>
                </a:cubicBezTo>
                <a:lnTo>
                  <a:pt x="3721" y="5434"/>
                </a:lnTo>
                <a:cubicBezTo>
                  <a:pt x="3721" y="5492"/>
                  <a:pt x="3744" y="5539"/>
                  <a:pt x="3773" y="5539"/>
                </a:cubicBezTo>
                <a:cubicBezTo>
                  <a:pt x="3802" y="5539"/>
                  <a:pt x="3826" y="5492"/>
                  <a:pt x="3826" y="5434"/>
                </a:cubicBezTo>
                <a:lnTo>
                  <a:pt x="3826" y="5214"/>
                </a:lnTo>
                <a:cubicBezTo>
                  <a:pt x="3826" y="5157"/>
                  <a:pt x="3802" y="5110"/>
                  <a:pt x="3773" y="5110"/>
                </a:cubicBezTo>
                <a:close/>
                <a:moveTo>
                  <a:pt x="4088" y="5110"/>
                </a:moveTo>
                <a:cubicBezTo>
                  <a:pt x="4058" y="5110"/>
                  <a:pt x="4035" y="5157"/>
                  <a:pt x="4035" y="5214"/>
                </a:cubicBezTo>
                <a:lnTo>
                  <a:pt x="4035" y="5434"/>
                </a:lnTo>
                <a:cubicBezTo>
                  <a:pt x="4035" y="5492"/>
                  <a:pt x="4058" y="5539"/>
                  <a:pt x="4088" y="5539"/>
                </a:cubicBezTo>
                <a:cubicBezTo>
                  <a:pt x="4117" y="5539"/>
                  <a:pt x="4141" y="5492"/>
                  <a:pt x="4141" y="5434"/>
                </a:cubicBezTo>
                <a:lnTo>
                  <a:pt x="4141" y="5214"/>
                </a:lnTo>
                <a:cubicBezTo>
                  <a:pt x="4141" y="5157"/>
                  <a:pt x="4117" y="5110"/>
                  <a:pt x="4088" y="5110"/>
                </a:cubicBezTo>
                <a:close/>
                <a:moveTo>
                  <a:pt x="4937" y="5110"/>
                </a:moveTo>
                <a:cubicBezTo>
                  <a:pt x="4908" y="5110"/>
                  <a:pt x="4884" y="5157"/>
                  <a:pt x="4884" y="5214"/>
                </a:cubicBezTo>
                <a:lnTo>
                  <a:pt x="4884" y="5434"/>
                </a:lnTo>
                <a:cubicBezTo>
                  <a:pt x="4884" y="5492"/>
                  <a:pt x="4908" y="5539"/>
                  <a:pt x="4937" y="5539"/>
                </a:cubicBezTo>
                <a:cubicBezTo>
                  <a:pt x="4966" y="5539"/>
                  <a:pt x="4990" y="5492"/>
                  <a:pt x="4990" y="5434"/>
                </a:cubicBezTo>
                <a:lnTo>
                  <a:pt x="4990" y="5214"/>
                </a:lnTo>
                <a:cubicBezTo>
                  <a:pt x="4990" y="5157"/>
                  <a:pt x="4966" y="5110"/>
                  <a:pt x="4937" y="5110"/>
                </a:cubicBezTo>
                <a:close/>
                <a:moveTo>
                  <a:pt x="5252" y="5110"/>
                </a:moveTo>
                <a:cubicBezTo>
                  <a:pt x="5223" y="5110"/>
                  <a:pt x="5199" y="5157"/>
                  <a:pt x="5199" y="5214"/>
                </a:cubicBezTo>
                <a:lnTo>
                  <a:pt x="5199" y="5434"/>
                </a:lnTo>
                <a:cubicBezTo>
                  <a:pt x="5199" y="5492"/>
                  <a:pt x="5223" y="5539"/>
                  <a:pt x="5252" y="5539"/>
                </a:cubicBezTo>
                <a:cubicBezTo>
                  <a:pt x="5281" y="5539"/>
                  <a:pt x="5305" y="5492"/>
                  <a:pt x="5305" y="5434"/>
                </a:cubicBezTo>
                <a:lnTo>
                  <a:pt x="5305" y="5214"/>
                </a:lnTo>
                <a:cubicBezTo>
                  <a:pt x="5305" y="5157"/>
                  <a:pt x="5281" y="5110"/>
                  <a:pt x="5252" y="5110"/>
                </a:cubicBezTo>
                <a:close/>
                <a:moveTo>
                  <a:pt x="6102" y="5110"/>
                </a:moveTo>
                <a:cubicBezTo>
                  <a:pt x="6072" y="5110"/>
                  <a:pt x="6049" y="5157"/>
                  <a:pt x="6049" y="5214"/>
                </a:cubicBezTo>
                <a:lnTo>
                  <a:pt x="6049" y="5434"/>
                </a:lnTo>
                <a:cubicBezTo>
                  <a:pt x="6049" y="5492"/>
                  <a:pt x="6072" y="5539"/>
                  <a:pt x="6102" y="5539"/>
                </a:cubicBezTo>
                <a:cubicBezTo>
                  <a:pt x="6131" y="5539"/>
                  <a:pt x="6155" y="5492"/>
                  <a:pt x="6155" y="5434"/>
                </a:cubicBezTo>
                <a:lnTo>
                  <a:pt x="6155" y="5214"/>
                </a:lnTo>
                <a:cubicBezTo>
                  <a:pt x="6155" y="5157"/>
                  <a:pt x="6131" y="5110"/>
                  <a:pt x="6102" y="5110"/>
                </a:cubicBezTo>
                <a:close/>
                <a:moveTo>
                  <a:pt x="6416" y="5110"/>
                </a:moveTo>
                <a:cubicBezTo>
                  <a:pt x="6387" y="5110"/>
                  <a:pt x="6363" y="5157"/>
                  <a:pt x="6363" y="5214"/>
                </a:cubicBezTo>
                <a:lnTo>
                  <a:pt x="6363" y="5434"/>
                </a:lnTo>
                <a:cubicBezTo>
                  <a:pt x="6363" y="5492"/>
                  <a:pt x="6387" y="5539"/>
                  <a:pt x="6416" y="5539"/>
                </a:cubicBezTo>
                <a:cubicBezTo>
                  <a:pt x="6445" y="5539"/>
                  <a:pt x="6469" y="5492"/>
                  <a:pt x="6469" y="5434"/>
                </a:cubicBezTo>
                <a:lnTo>
                  <a:pt x="6469" y="5214"/>
                </a:lnTo>
                <a:cubicBezTo>
                  <a:pt x="6469" y="5157"/>
                  <a:pt x="6445" y="5110"/>
                  <a:pt x="6416" y="5110"/>
                </a:cubicBezTo>
                <a:close/>
                <a:moveTo>
                  <a:pt x="7266" y="5110"/>
                </a:moveTo>
                <a:cubicBezTo>
                  <a:pt x="7237" y="5110"/>
                  <a:pt x="7213" y="5157"/>
                  <a:pt x="7213" y="5214"/>
                </a:cubicBezTo>
                <a:lnTo>
                  <a:pt x="7213" y="5434"/>
                </a:lnTo>
                <a:cubicBezTo>
                  <a:pt x="7213" y="5492"/>
                  <a:pt x="7237" y="5539"/>
                  <a:pt x="7266" y="5539"/>
                </a:cubicBezTo>
                <a:cubicBezTo>
                  <a:pt x="7295" y="5539"/>
                  <a:pt x="7318" y="5492"/>
                  <a:pt x="7318" y="5434"/>
                </a:cubicBezTo>
                <a:lnTo>
                  <a:pt x="7318" y="5214"/>
                </a:lnTo>
                <a:cubicBezTo>
                  <a:pt x="7318" y="5157"/>
                  <a:pt x="7295" y="5110"/>
                  <a:pt x="7266" y="5110"/>
                </a:cubicBezTo>
                <a:close/>
                <a:moveTo>
                  <a:pt x="7580" y="5110"/>
                </a:moveTo>
                <a:cubicBezTo>
                  <a:pt x="7551" y="5110"/>
                  <a:pt x="7527" y="5157"/>
                  <a:pt x="7527" y="5214"/>
                </a:cubicBezTo>
                <a:lnTo>
                  <a:pt x="7527" y="5434"/>
                </a:lnTo>
                <a:cubicBezTo>
                  <a:pt x="7527" y="5492"/>
                  <a:pt x="7551" y="5539"/>
                  <a:pt x="7580" y="5539"/>
                </a:cubicBezTo>
                <a:cubicBezTo>
                  <a:pt x="7609" y="5539"/>
                  <a:pt x="7632" y="5492"/>
                  <a:pt x="7632" y="5434"/>
                </a:cubicBezTo>
                <a:lnTo>
                  <a:pt x="7632" y="5214"/>
                </a:lnTo>
                <a:cubicBezTo>
                  <a:pt x="7632" y="5157"/>
                  <a:pt x="7609" y="5110"/>
                  <a:pt x="7580" y="5110"/>
                </a:cubicBezTo>
                <a:close/>
                <a:moveTo>
                  <a:pt x="8429" y="5110"/>
                </a:moveTo>
                <a:cubicBezTo>
                  <a:pt x="8400" y="5110"/>
                  <a:pt x="8377" y="5157"/>
                  <a:pt x="8377" y="5214"/>
                </a:cubicBezTo>
                <a:lnTo>
                  <a:pt x="8377" y="5434"/>
                </a:lnTo>
                <a:cubicBezTo>
                  <a:pt x="8377" y="5492"/>
                  <a:pt x="8400" y="5539"/>
                  <a:pt x="8429" y="5539"/>
                </a:cubicBezTo>
                <a:cubicBezTo>
                  <a:pt x="8458" y="5539"/>
                  <a:pt x="8482" y="5492"/>
                  <a:pt x="8482" y="5434"/>
                </a:cubicBezTo>
                <a:lnTo>
                  <a:pt x="8482" y="5214"/>
                </a:lnTo>
                <a:cubicBezTo>
                  <a:pt x="8482" y="5157"/>
                  <a:pt x="8458" y="5110"/>
                  <a:pt x="8429" y="5110"/>
                </a:cubicBezTo>
                <a:close/>
                <a:moveTo>
                  <a:pt x="8744" y="5110"/>
                </a:moveTo>
                <a:cubicBezTo>
                  <a:pt x="8714" y="5110"/>
                  <a:pt x="8691" y="5157"/>
                  <a:pt x="8691" y="5214"/>
                </a:cubicBezTo>
                <a:lnTo>
                  <a:pt x="8691" y="5434"/>
                </a:lnTo>
                <a:cubicBezTo>
                  <a:pt x="8691" y="5492"/>
                  <a:pt x="8714" y="5539"/>
                  <a:pt x="8744" y="5539"/>
                </a:cubicBezTo>
                <a:cubicBezTo>
                  <a:pt x="8773" y="5539"/>
                  <a:pt x="8796" y="5492"/>
                  <a:pt x="8796" y="5434"/>
                </a:cubicBezTo>
                <a:lnTo>
                  <a:pt x="8796" y="5214"/>
                </a:lnTo>
                <a:cubicBezTo>
                  <a:pt x="8796" y="5157"/>
                  <a:pt x="8773" y="5110"/>
                  <a:pt x="8744" y="5110"/>
                </a:cubicBezTo>
                <a:close/>
                <a:moveTo>
                  <a:pt x="9593" y="5110"/>
                </a:moveTo>
                <a:cubicBezTo>
                  <a:pt x="9564" y="5110"/>
                  <a:pt x="9540" y="5157"/>
                  <a:pt x="9540" y="5214"/>
                </a:cubicBezTo>
                <a:lnTo>
                  <a:pt x="9540" y="5434"/>
                </a:lnTo>
                <a:cubicBezTo>
                  <a:pt x="9540" y="5492"/>
                  <a:pt x="9564" y="5539"/>
                  <a:pt x="9593" y="5539"/>
                </a:cubicBezTo>
                <a:cubicBezTo>
                  <a:pt x="9622" y="5539"/>
                  <a:pt x="9646" y="5492"/>
                  <a:pt x="9646" y="5434"/>
                </a:cubicBezTo>
                <a:lnTo>
                  <a:pt x="9646" y="5214"/>
                </a:lnTo>
                <a:cubicBezTo>
                  <a:pt x="9646" y="5157"/>
                  <a:pt x="9622" y="5110"/>
                  <a:pt x="9593" y="5110"/>
                </a:cubicBezTo>
                <a:close/>
                <a:moveTo>
                  <a:pt x="9908" y="5110"/>
                </a:moveTo>
                <a:cubicBezTo>
                  <a:pt x="9879" y="5110"/>
                  <a:pt x="9855" y="5157"/>
                  <a:pt x="9855" y="5214"/>
                </a:cubicBezTo>
                <a:lnTo>
                  <a:pt x="9855" y="5434"/>
                </a:lnTo>
                <a:cubicBezTo>
                  <a:pt x="9855" y="5492"/>
                  <a:pt x="9879" y="5539"/>
                  <a:pt x="9908" y="5539"/>
                </a:cubicBezTo>
                <a:cubicBezTo>
                  <a:pt x="9937" y="5539"/>
                  <a:pt x="9961" y="5492"/>
                  <a:pt x="9961" y="5434"/>
                </a:cubicBezTo>
                <a:lnTo>
                  <a:pt x="9961" y="5214"/>
                </a:lnTo>
                <a:cubicBezTo>
                  <a:pt x="9961" y="5157"/>
                  <a:pt x="9937" y="5110"/>
                  <a:pt x="9908" y="5110"/>
                </a:cubicBezTo>
                <a:close/>
                <a:moveTo>
                  <a:pt x="10758" y="5110"/>
                </a:moveTo>
                <a:cubicBezTo>
                  <a:pt x="10728" y="5110"/>
                  <a:pt x="10705" y="5157"/>
                  <a:pt x="10705" y="5214"/>
                </a:cubicBezTo>
                <a:lnTo>
                  <a:pt x="10705" y="5434"/>
                </a:lnTo>
                <a:cubicBezTo>
                  <a:pt x="10705" y="5492"/>
                  <a:pt x="10728" y="5539"/>
                  <a:pt x="10758" y="5539"/>
                </a:cubicBezTo>
                <a:cubicBezTo>
                  <a:pt x="10787" y="5539"/>
                  <a:pt x="10810" y="5492"/>
                  <a:pt x="10810" y="5434"/>
                </a:cubicBezTo>
                <a:lnTo>
                  <a:pt x="10810" y="5214"/>
                </a:lnTo>
                <a:cubicBezTo>
                  <a:pt x="10810" y="5157"/>
                  <a:pt x="10787" y="5110"/>
                  <a:pt x="10758" y="5110"/>
                </a:cubicBezTo>
                <a:close/>
                <a:moveTo>
                  <a:pt x="11072" y="5110"/>
                </a:moveTo>
                <a:cubicBezTo>
                  <a:pt x="11043" y="5110"/>
                  <a:pt x="11019" y="5157"/>
                  <a:pt x="11019" y="5214"/>
                </a:cubicBezTo>
                <a:lnTo>
                  <a:pt x="11019" y="5434"/>
                </a:lnTo>
                <a:cubicBezTo>
                  <a:pt x="11019" y="5492"/>
                  <a:pt x="11043" y="5539"/>
                  <a:pt x="11072" y="5539"/>
                </a:cubicBezTo>
                <a:cubicBezTo>
                  <a:pt x="11101" y="5539"/>
                  <a:pt x="11125" y="5492"/>
                  <a:pt x="11125" y="5434"/>
                </a:cubicBezTo>
                <a:lnTo>
                  <a:pt x="11125" y="5214"/>
                </a:lnTo>
                <a:cubicBezTo>
                  <a:pt x="11125" y="5157"/>
                  <a:pt x="11101" y="5110"/>
                  <a:pt x="11072" y="5110"/>
                </a:cubicBezTo>
                <a:close/>
                <a:moveTo>
                  <a:pt x="11922" y="5110"/>
                </a:moveTo>
                <a:cubicBezTo>
                  <a:pt x="11893" y="5110"/>
                  <a:pt x="11869" y="5157"/>
                  <a:pt x="11869" y="5214"/>
                </a:cubicBezTo>
                <a:lnTo>
                  <a:pt x="11869" y="5434"/>
                </a:lnTo>
                <a:cubicBezTo>
                  <a:pt x="11869" y="5492"/>
                  <a:pt x="11893" y="5539"/>
                  <a:pt x="11922" y="5539"/>
                </a:cubicBezTo>
                <a:cubicBezTo>
                  <a:pt x="11951" y="5539"/>
                  <a:pt x="11974" y="5492"/>
                  <a:pt x="11974" y="5434"/>
                </a:cubicBezTo>
                <a:lnTo>
                  <a:pt x="11974" y="5214"/>
                </a:lnTo>
                <a:cubicBezTo>
                  <a:pt x="11974" y="5157"/>
                  <a:pt x="11951" y="5110"/>
                  <a:pt x="11922" y="5110"/>
                </a:cubicBezTo>
                <a:close/>
                <a:moveTo>
                  <a:pt x="12236" y="5110"/>
                </a:moveTo>
                <a:cubicBezTo>
                  <a:pt x="12207" y="5110"/>
                  <a:pt x="12183" y="5157"/>
                  <a:pt x="12183" y="5214"/>
                </a:cubicBezTo>
                <a:lnTo>
                  <a:pt x="12183" y="5434"/>
                </a:lnTo>
                <a:cubicBezTo>
                  <a:pt x="12183" y="5492"/>
                  <a:pt x="12207" y="5539"/>
                  <a:pt x="12236" y="5539"/>
                </a:cubicBezTo>
                <a:cubicBezTo>
                  <a:pt x="12265" y="5539"/>
                  <a:pt x="12288" y="5492"/>
                  <a:pt x="12288" y="5434"/>
                </a:cubicBezTo>
                <a:lnTo>
                  <a:pt x="12288" y="5214"/>
                </a:lnTo>
                <a:cubicBezTo>
                  <a:pt x="12288" y="5157"/>
                  <a:pt x="12265" y="5110"/>
                  <a:pt x="12236" y="5110"/>
                </a:cubicBezTo>
                <a:close/>
                <a:moveTo>
                  <a:pt x="13085" y="5110"/>
                </a:moveTo>
                <a:cubicBezTo>
                  <a:pt x="13056" y="5110"/>
                  <a:pt x="13032" y="5157"/>
                  <a:pt x="13032" y="5214"/>
                </a:cubicBezTo>
                <a:lnTo>
                  <a:pt x="13032" y="5434"/>
                </a:lnTo>
                <a:cubicBezTo>
                  <a:pt x="13032" y="5492"/>
                  <a:pt x="13056" y="5539"/>
                  <a:pt x="13085" y="5539"/>
                </a:cubicBezTo>
                <a:cubicBezTo>
                  <a:pt x="13114" y="5539"/>
                  <a:pt x="13138" y="5492"/>
                  <a:pt x="13138" y="5434"/>
                </a:cubicBezTo>
                <a:lnTo>
                  <a:pt x="13138" y="5214"/>
                </a:lnTo>
                <a:cubicBezTo>
                  <a:pt x="13138" y="5157"/>
                  <a:pt x="13114" y="5110"/>
                  <a:pt x="13085" y="5110"/>
                </a:cubicBezTo>
                <a:close/>
                <a:moveTo>
                  <a:pt x="13399" y="5110"/>
                </a:moveTo>
                <a:cubicBezTo>
                  <a:pt x="13370" y="5110"/>
                  <a:pt x="13348" y="5157"/>
                  <a:pt x="13348" y="5214"/>
                </a:cubicBezTo>
                <a:lnTo>
                  <a:pt x="13348" y="5434"/>
                </a:lnTo>
                <a:cubicBezTo>
                  <a:pt x="13348" y="5492"/>
                  <a:pt x="13370" y="5539"/>
                  <a:pt x="13399" y="5539"/>
                </a:cubicBezTo>
                <a:cubicBezTo>
                  <a:pt x="13428" y="5539"/>
                  <a:pt x="13452" y="5492"/>
                  <a:pt x="13452" y="5434"/>
                </a:cubicBezTo>
                <a:lnTo>
                  <a:pt x="13452" y="5214"/>
                </a:lnTo>
                <a:cubicBezTo>
                  <a:pt x="13452" y="5157"/>
                  <a:pt x="13428" y="5110"/>
                  <a:pt x="13399" y="5110"/>
                </a:cubicBezTo>
                <a:close/>
                <a:moveTo>
                  <a:pt x="14249" y="5110"/>
                </a:moveTo>
                <a:cubicBezTo>
                  <a:pt x="14220" y="5110"/>
                  <a:pt x="14196" y="5157"/>
                  <a:pt x="14196" y="5214"/>
                </a:cubicBezTo>
                <a:lnTo>
                  <a:pt x="14196" y="5434"/>
                </a:lnTo>
                <a:cubicBezTo>
                  <a:pt x="14196" y="5492"/>
                  <a:pt x="14220" y="5539"/>
                  <a:pt x="14249" y="5539"/>
                </a:cubicBezTo>
                <a:cubicBezTo>
                  <a:pt x="14278" y="5539"/>
                  <a:pt x="14302" y="5492"/>
                  <a:pt x="14302" y="5434"/>
                </a:cubicBezTo>
                <a:lnTo>
                  <a:pt x="14302" y="5214"/>
                </a:lnTo>
                <a:cubicBezTo>
                  <a:pt x="14302" y="5157"/>
                  <a:pt x="14278" y="5110"/>
                  <a:pt x="14249" y="5110"/>
                </a:cubicBezTo>
                <a:close/>
                <a:moveTo>
                  <a:pt x="14564" y="5110"/>
                </a:moveTo>
                <a:cubicBezTo>
                  <a:pt x="14535" y="5110"/>
                  <a:pt x="14511" y="5157"/>
                  <a:pt x="14511" y="5214"/>
                </a:cubicBezTo>
                <a:lnTo>
                  <a:pt x="14511" y="5434"/>
                </a:lnTo>
                <a:cubicBezTo>
                  <a:pt x="14511" y="5492"/>
                  <a:pt x="14535" y="5539"/>
                  <a:pt x="14564" y="5539"/>
                </a:cubicBezTo>
                <a:cubicBezTo>
                  <a:pt x="14593" y="5539"/>
                  <a:pt x="14617" y="5492"/>
                  <a:pt x="14617" y="5434"/>
                </a:cubicBezTo>
                <a:lnTo>
                  <a:pt x="14617" y="5214"/>
                </a:lnTo>
                <a:cubicBezTo>
                  <a:pt x="14617" y="5157"/>
                  <a:pt x="14593" y="5110"/>
                  <a:pt x="14564" y="5110"/>
                </a:cubicBezTo>
                <a:close/>
                <a:moveTo>
                  <a:pt x="15413" y="5110"/>
                </a:moveTo>
                <a:cubicBezTo>
                  <a:pt x="15384" y="5110"/>
                  <a:pt x="15360" y="5157"/>
                  <a:pt x="15360" y="5214"/>
                </a:cubicBezTo>
                <a:lnTo>
                  <a:pt x="15360" y="5434"/>
                </a:lnTo>
                <a:cubicBezTo>
                  <a:pt x="15360" y="5492"/>
                  <a:pt x="15384" y="5539"/>
                  <a:pt x="15413" y="5539"/>
                </a:cubicBezTo>
                <a:cubicBezTo>
                  <a:pt x="15442" y="5539"/>
                  <a:pt x="15465" y="5492"/>
                  <a:pt x="15465" y="5434"/>
                </a:cubicBezTo>
                <a:lnTo>
                  <a:pt x="15465" y="5214"/>
                </a:lnTo>
                <a:cubicBezTo>
                  <a:pt x="15465" y="5157"/>
                  <a:pt x="15442" y="5110"/>
                  <a:pt x="15413" y="5110"/>
                </a:cubicBezTo>
                <a:close/>
                <a:moveTo>
                  <a:pt x="15728" y="5110"/>
                </a:moveTo>
                <a:cubicBezTo>
                  <a:pt x="15699" y="5110"/>
                  <a:pt x="15675" y="5157"/>
                  <a:pt x="15675" y="5214"/>
                </a:cubicBezTo>
                <a:lnTo>
                  <a:pt x="15675" y="5434"/>
                </a:lnTo>
                <a:cubicBezTo>
                  <a:pt x="15675" y="5492"/>
                  <a:pt x="15699" y="5539"/>
                  <a:pt x="15728" y="5539"/>
                </a:cubicBezTo>
                <a:cubicBezTo>
                  <a:pt x="15757" y="5539"/>
                  <a:pt x="15781" y="5492"/>
                  <a:pt x="15781" y="5434"/>
                </a:cubicBezTo>
                <a:lnTo>
                  <a:pt x="15781" y="5214"/>
                </a:lnTo>
                <a:cubicBezTo>
                  <a:pt x="15781" y="5157"/>
                  <a:pt x="15757" y="5110"/>
                  <a:pt x="15728" y="5110"/>
                </a:cubicBezTo>
                <a:close/>
                <a:moveTo>
                  <a:pt x="16578" y="5110"/>
                </a:moveTo>
                <a:cubicBezTo>
                  <a:pt x="16549" y="5110"/>
                  <a:pt x="16525" y="5157"/>
                  <a:pt x="16525" y="5214"/>
                </a:cubicBezTo>
                <a:lnTo>
                  <a:pt x="16525" y="5434"/>
                </a:lnTo>
                <a:cubicBezTo>
                  <a:pt x="16525" y="5492"/>
                  <a:pt x="16549" y="5539"/>
                  <a:pt x="16578" y="5539"/>
                </a:cubicBezTo>
                <a:cubicBezTo>
                  <a:pt x="16607" y="5539"/>
                  <a:pt x="16630" y="5492"/>
                  <a:pt x="16630" y="5434"/>
                </a:cubicBezTo>
                <a:lnTo>
                  <a:pt x="16630" y="5214"/>
                </a:lnTo>
                <a:cubicBezTo>
                  <a:pt x="16630" y="5157"/>
                  <a:pt x="16607" y="5110"/>
                  <a:pt x="16578" y="5110"/>
                </a:cubicBezTo>
                <a:close/>
                <a:moveTo>
                  <a:pt x="16892" y="5110"/>
                </a:moveTo>
                <a:cubicBezTo>
                  <a:pt x="16863" y="5110"/>
                  <a:pt x="16839" y="5157"/>
                  <a:pt x="16839" y="5214"/>
                </a:cubicBezTo>
                <a:lnTo>
                  <a:pt x="16839" y="5434"/>
                </a:lnTo>
                <a:cubicBezTo>
                  <a:pt x="16839" y="5492"/>
                  <a:pt x="16863" y="5539"/>
                  <a:pt x="16892" y="5539"/>
                </a:cubicBezTo>
                <a:cubicBezTo>
                  <a:pt x="16921" y="5539"/>
                  <a:pt x="16944" y="5492"/>
                  <a:pt x="16944" y="5434"/>
                </a:cubicBezTo>
                <a:lnTo>
                  <a:pt x="16944" y="5214"/>
                </a:lnTo>
                <a:cubicBezTo>
                  <a:pt x="16944" y="5157"/>
                  <a:pt x="16921" y="5110"/>
                  <a:pt x="16892" y="5110"/>
                </a:cubicBezTo>
                <a:close/>
                <a:moveTo>
                  <a:pt x="17741" y="5110"/>
                </a:moveTo>
                <a:cubicBezTo>
                  <a:pt x="17712" y="5110"/>
                  <a:pt x="17689" y="5157"/>
                  <a:pt x="17689" y="5214"/>
                </a:cubicBezTo>
                <a:lnTo>
                  <a:pt x="17689" y="5434"/>
                </a:lnTo>
                <a:cubicBezTo>
                  <a:pt x="17689" y="5492"/>
                  <a:pt x="17712" y="5539"/>
                  <a:pt x="17741" y="5539"/>
                </a:cubicBezTo>
                <a:cubicBezTo>
                  <a:pt x="17770" y="5539"/>
                  <a:pt x="17794" y="5492"/>
                  <a:pt x="17794" y="5434"/>
                </a:cubicBezTo>
                <a:lnTo>
                  <a:pt x="17794" y="5214"/>
                </a:lnTo>
                <a:cubicBezTo>
                  <a:pt x="17794" y="5157"/>
                  <a:pt x="17770" y="5110"/>
                  <a:pt x="17741" y="5110"/>
                </a:cubicBezTo>
                <a:close/>
                <a:moveTo>
                  <a:pt x="18055" y="5110"/>
                </a:moveTo>
                <a:cubicBezTo>
                  <a:pt x="18026" y="5110"/>
                  <a:pt x="18002" y="5157"/>
                  <a:pt x="18002" y="5214"/>
                </a:cubicBezTo>
                <a:lnTo>
                  <a:pt x="18002" y="5434"/>
                </a:lnTo>
                <a:cubicBezTo>
                  <a:pt x="18002" y="5492"/>
                  <a:pt x="18026" y="5539"/>
                  <a:pt x="18055" y="5539"/>
                </a:cubicBezTo>
                <a:cubicBezTo>
                  <a:pt x="18085" y="5539"/>
                  <a:pt x="18108" y="5492"/>
                  <a:pt x="18108" y="5434"/>
                </a:cubicBezTo>
                <a:lnTo>
                  <a:pt x="18108" y="5214"/>
                </a:lnTo>
                <a:cubicBezTo>
                  <a:pt x="18108" y="5157"/>
                  <a:pt x="18085" y="5110"/>
                  <a:pt x="18055" y="5110"/>
                </a:cubicBezTo>
                <a:close/>
                <a:moveTo>
                  <a:pt x="18905" y="5110"/>
                </a:moveTo>
                <a:cubicBezTo>
                  <a:pt x="18876" y="5110"/>
                  <a:pt x="18852" y="5157"/>
                  <a:pt x="18852" y="5214"/>
                </a:cubicBezTo>
                <a:lnTo>
                  <a:pt x="18852" y="5434"/>
                </a:lnTo>
                <a:cubicBezTo>
                  <a:pt x="18852" y="5492"/>
                  <a:pt x="18876" y="5539"/>
                  <a:pt x="18905" y="5539"/>
                </a:cubicBezTo>
                <a:cubicBezTo>
                  <a:pt x="18934" y="5539"/>
                  <a:pt x="18958" y="5492"/>
                  <a:pt x="18958" y="5434"/>
                </a:cubicBezTo>
                <a:lnTo>
                  <a:pt x="18958" y="5214"/>
                </a:lnTo>
                <a:cubicBezTo>
                  <a:pt x="18958" y="5157"/>
                  <a:pt x="18934" y="5110"/>
                  <a:pt x="18905" y="5110"/>
                </a:cubicBezTo>
                <a:close/>
                <a:moveTo>
                  <a:pt x="19220" y="5110"/>
                </a:moveTo>
                <a:cubicBezTo>
                  <a:pt x="19191" y="5110"/>
                  <a:pt x="19167" y="5157"/>
                  <a:pt x="19167" y="5214"/>
                </a:cubicBezTo>
                <a:lnTo>
                  <a:pt x="19167" y="5434"/>
                </a:lnTo>
                <a:cubicBezTo>
                  <a:pt x="19167" y="5492"/>
                  <a:pt x="19191" y="5539"/>
                  <a:pt x="19220" y="5539"/>
                </a:cubicBezTo>
                <a:cubicBezTo>
                  <a:pt x="19249" y="5539"/>
                  <a:pt x="19273" y="5492"/>
                  <a:pt x="19273" y="5434"/>
                </a:cubicBezTo>
                <a:lnTo>
                  <a:pt x="19273" y="5214"/>
                </a:lnTo>
                <a:cubicBezTo>
                  <a:pt x="19273" y="5157"/>
                  <a:pt x="19249" y="5110"/>
                  <a:pt x="19220" y="5110"/>
                </a:cubicBezTo>
                <a:close/>
                <a:moveTo>
                  <a:pt x="20069" y="5110"/>
                </a:moveTo>
                <a:cubicBezTo>
                  <a:pt x="20040" y="5110"/>
                  <a:pt x="20016" y="5157"/>
                  <a:pt x="20016" y="5214"/>
                </a:cubicBezTo>
                <a:lnTo>
                  <a:pt x="20016" y="5434"/>
                </a:lnTo>
                <a:cubicBezTo>
                  <a:pt x="20016" y="5492"/>
                  <a:pt x="20040" y="5539"/>
                  <a:pt x="20069" y="5539"/>
                </a:cubicBezTo>
                <a:cubicBezTo>
                  <a:pt x="20099" y="5539"/>
                  <a:pt x="20122" y="5492"/>
                  <a:pt x="20122" y="5434"/>
                </a:cubicBezTo>
                <a:lnTo>
                  <a:pt x="20122" y="5214"/>
                </a:lnTo>
                <a:cubicBezTo>
                  <a:pt x="20122" y="5157"/>
                  <a:pt x="20099" y="5110"/>
                  <a:pt x="20069" y="5110"/>
                </a:cubicBezTo>
                <a:close/>
                <a:moveTo>
                  <a:pt x="20384" y="5110"/>
                </a:moveTo>
                <a:cubicBezTo>
                  <a:pt x="20355" y="5110"/>
                  <a:pt x="20331" y="5157"/>
                  <a:pt x="20331" y="5214"/>
                </a:cubicBezTo>
                <a:lnTo>
                  <a:pt x="20331" y="5434"/>
                </a:lnTo>
                <a:cubicBezTo>
                  <a:pt x="20331" y="5492"/>
                  <a:pt x="20355" y="5539"/>
                  <a:pt x="20384" y="5539"/>
                </a:cubicBezTo>
                <a:cubicBezTo>
                  <a:pt x="20413" y="5539"/>
                  <a:pt x="20436" y="5492"/>
                  <a:pt x="20436" y="5434"/>
                </a:cubicBezTo>
                <a:lnTo>
                  <a:pt x="20436" y="5214"/>
                </a:lnTo>
                <a:cubicBezTo>
                  <a:pt x="20436" y="5157"/>
                  <a:pt x="20413" y="5110"/>
                  <a:pt x="20384" y="5110"/>
                </a:cubicBezTo>
                <a:close/>
                <a:moveTo>
                  <a:pt x="21234" y="5110"/>
                </a:moveTo>
                <a:cubicBezTo>
                  <a:pt x="21204" y="5110"/>
                  <a:pt x="21181" y="5157"/>
                  <a:pt x="21181" y="5214"/>
                </a:cubicBezTo>
                <a:lnTo>
                  <a:pt x="21181" y="5434"/>
                </a:lnTo>
                <a:cubicBezTo>
                  <a:pt x="21181" y="5492"/>
                  <a:pt x="21204" y="5539"/>
                  <a:pt x="21234" y="5539"/>
                </a:cubicBezTo>
                <a:cubicBezTo>
                  <a:pt x="21263" y="5539"/>
                  <a:pt x="21285" y="5492"/>
                  <a:pt x="21285" y="5434"/>
                </a:cubicBezTo>
                <a:lnTo>
                  <a:pt x="21285" y="5214"/>
                </a:lnTo>
                <a:cubicBezTo>
                  <a:pt x="21285" y="5157"/>
                  <a:pt x="21263" y="5110"/>
                  <a:pt x="21234" y="5110"/>
                </a:cubicBezTo>
                <a:close/>
                <a:moveTo>
                  <a:pt x="21547" y="5110"/>
                </a:moveTo>
                <a:cubicBezTo>
                  <a:pt x="21518" y="5110"/>
                  <a:pt x="21495" y="5157"/>
                  <a:pt x="21495" y="5214"/>
                </a:cubicBezTo>
                <a:lnTo>
                  <a:pt x="21495" y="5434"/>
                </a:lnTo>
                <a:cubicBezTo>
                  <a:pt x="21495" y="5492"/>
                  <a:pt x="21518" y="5539"/>
                  <a:pt x="21547" y="5539"/>
                </a:cubicBezTo>
                <a:cubicBezTo>
                  <a:pt x="21576" y="5539"/>
                  <a:pt x="21600" y="5492"/>
                  <a:pt x="21600" y="5434"/>
                </a:cubicBezTo>
                <a:lnTo>
                  <a:pt x="21600" y="5214"/>
                </a:lnTo>
                <a:cubicBezTo>
                  <a:pt x="21600" y="5157"/>
                  <a:pt x="21576" y="5110"/>
                  <a:pt x="21547" y="5110"/>
                </a:cubicBezTo>
                <a:close/>
                <a:moveTo>
                  <a:pt x="53" y="5840"/>
                </a:moveTo>
                <a:cubicBezTo>
                  <a:pt x="24" y="5840"/>
                  <a:pt x="0" y="5887"/>
                  <a:pt x="0" y="5944"/>
                </a:cubicBezTo>
                <a:lnTo>
                  <a:pt x="0" y="6164"/>
                </a:lnTo>
                <a:cubicBezTo>
                  <a:pt x="0" y="6222"/>
                  <a:pt x="24" y="6269"/>
                  <a:pt x="53" y="6269"/>
                </a:cubicBezTo>
                <a:cubicBezTo>
                  <a:pt x="82" y="6269"/>
                  <a:pt x="106" y="6222"/>
                  <a:pt x="106" y="6164"/>
                </a:cubicBezTo>
                <a:lnTo>
                  <a:pt x="106" y="5944"/>
                </a:lnTo>
                <a:cubicBezTo>
                  <a:pt x="106" y="5887"/>
                  <a:pt x="82" y="5840"/>
                  <a:pt x="53" y="5840"/>
                </a:cubicBezTo>
                <a:close/>
                <a:moveTo>
                  <a:pt x="367" y="5840"/>
                </a:moveTo>
                <a:cubicBezTo>
                  <a:pt x="338" y="5840"/>
                  <a:pt x="315" y="5887"/>
                  <a:pt x="315" y="5944"/>
                </a:cubicBezTo>
                <a:lnTo>
                  <a:pt x="315" y="6164"/>
                </a:lnTo>
                <a:cubicBezTo>
                  <a:pt x="315" y="6222"/>
                  <a:pt x="338" y="6269"/>
                  <a:pt x="367" y="6269"/>
                </a:cubicBezTo>
                <a:cubicBezTo>
                  <a:pt x="397" y="6269"/>
                  <a:pt x="420" y="6222"/>
                  <a:pt x="420" y="6164"/>
                </a:cubicBezTo>
                <a:lnTo>
                  <a:pt x="420" y="5944"/>
                </a:lnTo>
                <a:cubicBezTo>
                  <a:pt x="420" y="5887"/>
                  <a:pt x="397" y="5840"/>
                  <a:pt x="367" y="5840"/>
                </a:cubicBezTo>
                <a:close/>
                <a:moveTo>
                  <a:pt x="1217" y="5840"/>
                </a:moveTo>
                <a:cubicBezTo>
                  <a:pt x="1188" y="5840"/>
                  <a:pt x="1164" y="5887"/>
                  <a:pt x="1164" y="5944"/>
                </a:cubicBezTo>
                <a:lnTo>
                  <a:pt x="1164" y="6164"/>
                </a:lnTo>
                <a:cubicBezTo>
                  <a:pt x="1164" y="6222"/>
                  <a:pt x="1188" y="6269"/>
                  <a:pt x="1217" y="6269"/>
                </a:cubicBezTo>
                <a:cubicBezTo>
                  <a:pt x="1246" y="6269"/>
                  <a:pt x="1270" y="6222"/>
                  <a:pt x="1270" y="6164"/>
                </a:cubicBezTo>
                <a:lnTo>
                  <a:pt x="1270" y="5944"/>
                </a:lnTo>
                <a:cubicBezTo>
                  <a:pt x="1270" y="5887"/>
                  <a:pt x="1246" y="5840"/>
                  <a:pt x="1217" y="5840"/>
                </a:cubicBezTo>
                <a:close/>
                <a:moveTo>
                  <a:pt x="1532" y="5840"/>
                </a:moveTo>
                <a:cubicBezTo>
                  <a:pt x="1503" y="5840"/>
                  <a:pt x="1479" y="5887"/>
                  <a:pt x="1479" y="5944"/>
                </a:cubicBezTo>
                <a:lnTo>
                  <a:pt x="1479" y="6164"/>
                </a:lnTo>
                <a:cubicBezTo>
                  <a:pt x="1479" y="6222"/>
                  <a:pt x="1503" y="6269"/>
                  <a:pt x="1532" y="6269"/>
                </a:cubicBezTo>
                <a:cubicBezTo>
                  <a:pt x="1561" y="6269"/>
                  <a:pt x="1584" y="6222"/>
                  <a:pt x="1584" y="6164"/>
                </a:cubicBezTo>
                <a:lnTo>
                  <a:pt x="1584" y="5944"/>
                </a:lnTo>
                <a:cubicBezTo>
                  <a:pt x="1584" y="5887"/>
                  <a:pt x="1561" y="5840"/>
                  <a:pt x="1532" y="5840"/>
                </a:cubicBezTo>
                <a:close/>
                <a:moveTo>
                  <a:pt x="2380" y="5840"/>
                </a:moveTo>
                <a:cubicBezTo>
                  <a:pt x="2351" y="5840"/>
                  <a:pt x="2329" y="5887"/>
                  <a:pt x="2329" y="5944"/>
                </a:cubicBezTo>
                <a:lnTo>
                  <a:pt x="2329" y="6164"/>
                </a:lnTo>
                <a:cubicBezTo>
                  <a:pt x="2329" y="6222"/>
                  <a:pt x="2351" y="6269"/>
                  <a:pt x="2380" y="6269"/>
                </a:cubicBezTo>
                <a:cubicBezTo>
                  <a:pt x="2409" y="6269"/>
                  <a:pt x="2433" y="6222"/>
                  <a:pt x="2433" y="6164"/>
                </a:cubicBezTo>
                <a:lnTo>
                  <a:pt x="2433" y="5944"/>
                </a:lnTo>
                <a:cubicBezTo>
                  <a:pt x="2433" y="5887"/>
                  <a:pt x="2409" y="5840"/>
                  <a:pt x="2380" y="5840"/>
                </a:cubicBezTo>
                <a:close/>
                <a:moveTo>
                  <a:pt x="2695" y="5840"/>
                </a:moveTo>
                <a:cubicBezTo>
                  <a:pt x="2666" y="5840"/>
                  <a:pt x="2643" y="5887"/>
                  <a:pt x="2643" y="5944"/>
                </a:cubicBezTo>
                <a:lnTo>
                  <a:pt x="2643" y="6164"/>
                </a:lnTo>
                <a:cubicBezTo>
                  <a:pt x="2643" y="6222"/>
                  <a:pt x="2666" y="6269"/>
                  <a:pt x="2695" y="6269"/>
                </a:cubicBezTo>
                <a:cubicBezTo>
                  <a:pt x="2724" y="6269"/>
                  <a:pt x="2748" y="6222"/>
                  <a:pt x="2748" y="6164"/>
                </a:cubicBezTo>
                <a:lnTo>
                  <a:pt x="2748" y="5944"/>
                </a:lnTo>
                <a:cubicBezTo>
                  <a:pt x="2748" y="5887"/>
                  <a:pt x="2724" y="5840"/>
                  <a:pt x="2695" y="5840"/>
                </a:cubicBezTo>
                <a:close/>
                <a:moveTo>
                  <a:pt x="3545" y="5840"/>
                </a:moveTo>
                <a:cubicBezTo>
                  <a:pt x="3516" y="5840"/>
                  <a:pt x="3492" y="5887"/>
                  <a:pt x="3492" y="5944"/>
                </a:cubicBezTo>
                <a:lnTo>
                  <a:pt x="3492" y="6164"/>
                </a:lnTo>
                <a:cubicBezTo>
                  <a:pt x="3492" y="6222"/>
                  <a:pt x="3516" y="6269"/>
                  <a:pt x="3545" y="6269"/>
                </a:cubicBezTo>
                <a:cubicBezTo>
                  <a:pt x="3574" y="6269"/>
                  <a:pt x="3598" y="6222"/>
                  <a:pt x="3598" y="6164"/>
                </a:cubicBezTo>
                <a:lnTo>
                  <a:pt x="3598" y="5944"/>
                </a:lnTo>
                <a:cubicBezTo>
                  <a:pt x="3598" y="5887"/>
                  <a:pt x="3574" y="5840"/>
                  <a:pt x="3545" y="5840"/>
                </a:cubicBezTo>
                <a:close/>
                <a:moveTo>
                  <a:pt x="3859" y="5840"/>
                </a:moveTo>
                <a:cubicBezTo>
                  <a:pt x="3830" y="5840"/>
                  <a:pt x="3806" y="5887"/>
                  <a:pt x="3806" y="5944"/>
                </a:cubicBezTo>
                <a:lnTo>
                  <a:pt x="3806" y="6164"/>
                </a:lnTo>
                <a:cubicBezTo>
                  <a:pt x="3806" y="6222"/>
                  <a:pt x="3830" y="6269"/>
                  <a:pt x="3859" y="6269"/>
                </a:cubicBezTo>
                <a:cubicBezTo>
                  <a:pt x="3888" y="6269"/>
                  <a:pt x="3912" y="6222"/>
                  <a:pt x="3912" y="6164"/>
                </a:cubicBezTo>
                <a:lnTo>
                  <a:pt x="3912" y="5944"/>
                </a:lnTo>
                <a:cubicBezTo>
                  <a:pt x="3912" y="5887"/>
                  <a:pt x="3888" y="5840"/>
                  <a:pt x="3859" y="5840"/>
                </a:cubicBezTo>
                <a:close/>
                <a:moveTo>
                  <a:pt x="4709" y="5840"/>
                </a:moveTo>
                <a:cubicBezTo>
                  <a:pt x="4680" y="5840"/>
                  <a:pt x="4656" y="5887"/>
                  <a:pt x="4656" y="5944"/>
                </a:cubicBezTo>
                <a:lnTo>
                  <a:pt x="4656" y="6164"/>
                </a:lnTo>
                <a:cubicBezTo>
                  <a:pt x="4656" y="6222"/>
                  <a:pt x="4680" y="6269"/>
                  <a:pt x="4709" y="6269"/>
                </a:cubicBezTo>
                <a:cubicBezTo>
                  <a:pt x="4738" y="6269"/>
                  <a:pt x="4762" y="6222"/>
                  <a:pt x="4762" y="6164"/>
                </a:cubicBezTo>
                <a:lnTo>
                  <a:pt x="4762" y="5944"/>
                </a:lnTo>
                <a:cubicBezTo>
                  <a:pt x="4762" y="5887"/>
                  <a:pt x="4738" y="5840"/>
                  <a:pt x="4709" y="5840"/>
                </a:cubicBezTo>
                <a:close/>
                <a:moveTo>
                  <a:pt x="5023" y="5840"/>
                </a:moveTo>
                <a:cubicBezTo>
                  <a:pt x="4994" y="5840"/>
                  <a:pt x="4970" y="5887"/>
                  <a:pt x="4970" y="5944"/>
                </a:cubicBezTo>
                <a:lnTo>
                  <a:pt x="4970" y="6164"/>
                </a:lnTo>
                <a:cubicBezTo>
                  <a:pt x="4970" y="6222"/>
                  <a:pt x="4994" y="6269"/>
                  <a:pt x="5023" y="6269"/>
                </a:cubicBezTo>
                <a:cubicBezTo>
                  <a:pt x="5053" y="6269"/>
                  <a:pt x="5076" y="6222"/>
                  <a:pt x="5076" y="6164"/>
                </a:cubicBezTo>
                <a:lnTo>
                  <a:pt x="5076" y="5944"/>
                </a:lnTo>
                <a:cubicBezTo>
                  <a:pt x="5076" y="5887"/>
                  <a:pt x="5053" y="5840"/>
                  <a:pt x="5023" y="5840"/>
                </a:cubicBezTo>
                <a:close/>
                <a:moveTo>
                  <a:pt x="5873" y="5840"/>
                </a:moveTo>
                <a:cubicBezTo>
                  <a:pt x="5844" y="5840"/>
                  <a:pt x="5820" y="5887"/>
                  <a:pt x="5820" y="5944"/>
                </a:cubicBezTo>
                <a:lnTo>
                  <a:pt x="5820" y="6164"/>
                </a:lnTo>
                <a:cubicBezTo>
                  <a:pt x="5820" y="6222"/>
                  <a:pt x="5844" y="6269"/>
                  <a:pt x="5873" y="6269"/>
                </a:cubicBezTo>
                <a:cubicBezTo>
                  <a:pt x="5902" y="6269"/>
                  <a:pt x="5926" y="6222"/>
                  <a:pt x="5926" y="6164"/>
                </a:cubicBezTo>
                <a:lnTo>
                  <a:pt x="5926" y="5944"/>
                </a:lnTo>
                <a:cubicBezTo>
                  <a:pt x="5926" y="5887"/>
                  <a:pt x="5902" y="5840"/>
                  <a:pt x="5873" y="5840"/>
                </a:cubicBezTo>
                <a:close/>
                <a:moveTo>
                  <a:pt x="6188" y="5840"/>
                </a:moveTo>
                <a:cubicBezTo>
                  <a:pt x="6159" y="5840"/>
                  <a:pt x="6135" y="5887"/>
                  <a:pt x="6135" y="5944"/>
                </a:cubicBezTo>
                <a:lnTo>
                  <a:pt x="6135" y="6164"/>
                </a:lnTo>
                <a:cubicBezTo>
                  <a:pt x="6135" y="6222"/>
                  <a:pt x="6159" y="6269"/>
                  <a:pt x="6188" y="6269"/>
                </a:cubicBezTo>
                <a:cubicBezTo>
                  <a:pt x="6217" y="6269"/>
                  <a:pt x="6240" y="6222"/>
                  <a:pt x="6240" y="6164"/>
                </a:cubicBezTo>
                <a:lnTo>
                  <a:pt x="6240" y="5944"/>
                </a:lnTo>
                <a:cubicBezTo>
                  <a:pt x="6240" y="5887"/>
                  <a:pt x="6217" y="5840"/>
                  <a:pt x="6188" y="5840"/>
                </a:cubicBezTo>
                <a:close/>
                <a:moveTo>
                  <a:pt x="7036" y="5840"/>
                </a:moveTo>
                <a:cubicBezTo>
                  <a:pt x="7007" y="5840"/>
                  <a:pt x="6984" y="5887"/>
                  <a:pt x="6984" y="5944"/>
                </a:cubicBezTo>
                <a:lnTo>
                  <a:pt x="6984" y="6164"/>
                </a:lnTo>
                <a:cubicBezTo>
                  <a:pt x="6984" y="6222"/>
                  <a:pt x="7007" y="6269"/>
                  <a:pt x="7036" y="6269"/>
                </a:cubicBezTo>
                <a:cubicBezTo>
                  <a:pt x="7065" y="6269"/>
                  <a:pt x="7089" y="6222"/>
                  <a:pt x="7089" y="6164"/>
                </a:cubicBezTo>
                <a:lnTo>
                  <a:pt x="7089" y="5944"/>
                </a:lnTo>
                <a:cubicBezTo>
                  <a:pt x="7089" y="5887"/>
                  <a:pt x="7065" y="5840"/>
                  <a:pt x="7036" y="5840"/>
                </a:cubicBezTo>
                <a:close/>
                <a:moveTo>
                  <a:pt x="7351" y="5840"/>
                </a:moveTo>
                <a:cubicBezTo>
                  <a:pt x="7322" y="5840"/>
                  <a:pt x="7299" y="5887"/>
                  <a:pt x="7299" y="5944"/>
                </a:cubicBezTo>
                <a:lnTo>
                  <a:pt x="7299" y="6164"/>
                </a:lnTo>
                <a:cubicBezTo>
                  <a:pt x="7299" y="6222"/>
                  <a:pt x="7322" y="6269"/>
                  <a:pt x="7351" y="6269"/>
                </a:cubicBezTo>
                <a:cubicBezTo>
                  <a:pt x="7380" y="6269"/>
                  <a:pt x="7404" y="6222"/>
                  <a:pt x="7404" y="6164"/>
                </a:cubicBezTo>
                <a:lnTo>
                  <a:pt x="7404" y="5944"/>
                </a:lnTo>
                <a:cubicBezTo>
                  <a:pt x="7404" y="5887"/>
                  <a:pt x="7380" y="5840"/>
                  <a:pt x="7351" y="5840"/>
                </a:cubicBezTo>
                <a:close/>
                <a:moveTo>
                  <a:pt x="8201" y="5840"/>
                </a:moveTo>
                <a:cubicBezTo>
                  <a:pt x="8171" y="5840"/>
                  <a:pt x="8148" y="5887"/>
                  <a:pt x="8148" y="5944"/>
                </a:cubicBezTo>
                <a:lnTo>
                  <a:pt x="8148" y="6164"/>
                </a:lnTo>
                <a:cubicBezTo>
                  <a:pt x="8148" y="6222"/>
                  <a:pt x="8171" y="6269"/>
                  <a:pt x="8201" y="6269"/>
                </a:cubicBezTo>
                <a:cubicBezTo>
                  <a:pt x="8230" y="6269"/>
                  <a:pt x="8254" y="6222"/>
                  <a:pt x="8254" y="6164"/>
                </a:cubicBezTo>
                <a:lnTo>
                  <a:pt x="8254" y="5944"/>
                </a:lnTo>
                <a:cubicBezTo>
                  <a:pt x="8254" y="5887"/>
                  <a:pt x="8230" y="5840"/>
                  <a:pt x="8201" y="5840"/>
                </a:cubicBezTo>
                <a:close/>
                <a:moveTo>
                  <a:pt x="8515" y="5840"/>
                </a:moveTo>
                <a:cubicBezTo>
                  <a:pt x="8486" y="5840"/>
                  <a:pt x="8462" y="5887"/>
                  <a:pt x="8462" y="5944"/>
                </a:cubicBezTo>
                <a:lnTo>
                  <a:pt x="8462" y="6164"/>
                </a:lnTo>
                <a:cubicBezTo>
                  <a:pt x="8462" y="6222"/>
                  <a:pt x="8486" y="6269"/>
                  <a:pt x="8515" y="6269"/>
                </a:cubicBezTo>
                <a:cubicBezTo>
                  <a:pt x="8544" y="6269"/>
                  <a:pt x="8568" y="6222"/>
                  <a:pt x="8568" y="6164"/>
                </a:cubicBezTo>
                <a:lnTo>
                  <a:pt x="8568" y="5944"/>
                </a:lnTo>
                <a:cubicBezTo>
                  <a:pt x="8568" y="5887"/>
                  <a:pt x="8544" y="5840"/>
                  <a:pt x="8515" y="5840"/>
                </a:cubicBezTo>
                <a:close/>
                <a:moveTo>
                  <a:pt x="9365" y="5840"/>
                </a:moveTo>
                <a:cubicBezTo>
                  <a:pt x="9336" y="5840"/>
                  <a:pt x="9312" y="5887"/>
                  <a:pt x="9312" y="5944"/>
                </a:cubicBezTo>
                <a:lnTo>
                  <a:pt x="9312" y="6164"/>
                </a:lnTo>
                <a:cubicBezTo>
                  <a:pt x="9312" y="6222"/>
                  <a:pt x="9336" y="6269"/>
                  <a:pt x="9365" y="6269"/>
                </a:cubicBezTo>
                <a:cubicBezTo>
                  <a:pt x="9394" y="6269"/>
                  <a:pt x="9418" y="6222"/>
                  <a:pt x="9418" y="6164"/>
                </a:cubicBezTo>
                <a:lnTo>
                  <a:pt x="9418" y="5944"/>
                </a:lnTo>
                <a:cubicBezTo>
                  <a:pt x="9418" y="5887"/>
                  <a:pt x="9394" y="5840"/>
                  <a:pt x="9365" y="5840"/>
                </a:cubicBezTo>
                <a:close/>
                <a:moveTo>
                  <a:pt x="9679" y="5840"/>
                </a:moveTo>
                <a:cubicBezTo>
                  <a:pt x="9650" y="5840"/>
                  <a:pt x="9626" y="5887"/>
                  <a:pt x="9626" y="5944"/>
                </a:cubicBezTo>
                <a:lnTo>
                  <a:pt x="9626" y="6164"/>
                </a:lnTo>
                <a:cubicBezTo>
                  <a:pt x="9626" y="6222"/>
                  <a:pt x="9650" y="6269"/>
                  <a:pt x="9679" y="6269"/>
                </a:cubicBezTo>
                <a:cubicBezTo>
                  <a:pt x="9708" y="6269"/>
                  <a:pt x="9732" y="6222"/>
                  <a:pt x="9732" y="6164"/>
                </a:cubicBezTo>
                <a:lnTo>
                  <a:pt x="9732" y="5944"/>
                </a:lnTo>
                <a:cubicBezTo>
                  <a:pt x="9732" y="5887"/>
                  <a:pt x="9708" y="5840"/>
                  <a:pt x="9679" y="5840"/>
                </a:cubicBezTo>
                <a:close/>
                <a:moveTo>
                  <a:pt x="10529" y="5840"/>
                </a:moveTo>
                <a:cubicBezTo>
                  <a:pt x="10500" y="5840"/>
                  <a:pt x="10476" y="5887"/>
                  <a:pt x="10476" y="5944"/>
                </a:cubicBezTo>
                <a:lnTo>
                  <a:pt x="10476" y="6164"/>
                </a:lnTo>
                <a:cubicBezTo>
                  <a:pt x="10476" y="6222"/>
                  <a:pt x="10500" y="6269"/>
                  <a:pt x="10529" y="6269"/>
                </a:cubicBezTo>
                <a:cubicBezTo>
                  <a:pt x="10558" y="6269"/>
                  <a:pt x="10582" y="6222"/>
                  <a:pt x="10582" y="6164"/>
                </a:cubicBezTo>
                <a:lnTo>
                  <a:pt x="10582" y="5944"/>
                </a:lnTo>
                <a:cubicBezTo>
                  <a:pt x="10582" y="5887"/>
                  <a:pt x="10558" y="5840"/>
                  <a:pt x="10529" y="5840"/>
                </a:cubicBezTo>
                <a:close/>
                <a:moveTo>
                  <a:pt x="10844" y="5840"/>
                </a:moveTo>
                <a:cubicBezTo>
                  <a:pt x="10814" y="5840"/>
                  <a:pt x="10791" y="5887"/>
                  <a:pt x="10791" y="5944"/>
                </a:cubicBezTo>
                <a:lnTo>
                  <a:pt x="10791" y="6164"/>
                </a:lnTo>
                <a:cubicBezTo>
                  <a:pt x="10791" y="6222"/>
                  <a:pt x="10814" y="6269"/>
                  <a:pt x="10844" y="6269"/>
                </a:cubicBezTo>
                <a:cubicBezTo>
                  <a:pt x="10873" y="6269"/>
                  <a:pt x="10895" y="6222"/>
                  <a:pt x="10895" y="6164"/>
                </a:cubicBezTo>
                <a:lnTo>
                  <a:pt x="10895" y="5944"/>
                </a:lnTo>
                <a:cubicBezTo>
                  <a:pt x="10895" y="5887"/>
                  <a:pt x="10873" y="5840"/>
                  <a:pt x="10844" y="5840"/>
                </a:cubicBezTo>
                <a:close/>
                <a:moveTo>
                  <a:pt x="11692" y="5840"/>
                </a:moveTo>
                <a:cubicBezTo>
                  <a:pt x="11663" y="5840"/>
                  <a:pt x="11640" y="5887"/>
                  <a:pt x="11640" y="5944"/>
                </a:cubicBezTo>
                <a:lnTo>
                  <a:pt x="11640" y="6164"/>
                </a:lnTo>
                <a:cubicBezTo>
                  <a:pt x="11640" y="6222"/>
                  <a:pt x="11663" y="6269"/>
                  <a:pt x="11692" y="6269"/>
                </a:cubicBezTo>
                <a:cubicBezTo>
                  <a:pt x="11721" y="6269"/>
                  <a:pt x="11745" y="6222"/>
                  <a:pt x="11745" y="6164"/>
                </a:cubicBezTo>
                <a:lnTo>
                  <a:pt x="11745" y="5944"/>
                </a:lnTo>
                <a:cubicBezTo>
                  <a:pt x="11745" y="5887"/>
                  <a:pt x="11721" y="5840"/>
                  <a:pt x="11692" y="5840"/>
                </a:cubicBezTo>
                <a:close/>
                <a:moveTo>
                  <a:pt x="12007" y="5840"/>
                </a:moveTo>
                <a:cubicBezTo>
                  <a:pt x="11978" y="5840"/>
                  <a:pt x="11955" y="5887"/>
                  <a:pt x="11955" y="5944"/>
                </a:cubicBezTo>
                <a:lnTo>
                  <a:pt x="11955" y="6164"/>
                </a:lnTo>
                <a:cubicBezTo>
                  <a:pt x="11955" y="6222"/>
                  <a:pt x="11978" y="6269"/>
                  <a:pt x="12007" y="6269"/>
                </a:cubicBezTo>
                <a:cubicBezTo>
                  <a:pt x="12036" y="6269"/>
                  <a:pt x="12060" y="6222"/>
                  <a:pt x="12060" y="6164"/>
                </a:cubicBezTo>
                <a:lnTo>
                  <a:pt x="12060" y="5944"/>
                </a:lnTo>
                <a:cubicBezTo>
                  <a:pt x="12060" y="5887"/>
                  <a:pt x="12036" y="5840"/>
                  <a:pt x="12007" y="5840"/>
                </a:cubicBezTo>
                <a:close/>
                <a:moveTo>
                  <a:pt x="12856" y="5840"/>
                </a:moveTo>
                <a:cubicBezTo>
                  <a:pt x="12827" y="5840"/>
                  <a:pt x="12804" y="5887"/>
                  <a:pt x="12804" y="5944"/>
                </a:cubicBezTo>
                <a:lnTo>
                  <a:pt x="12804" y="6164"/>
                </a:lnTo>
                <a:cubicBezTo>
                  <a:pt x="12804" y="6222"/>
                  <a:pt x="12827" y="6269"/>
                  <a:pt x="12856" y="6269"/>
                </a:cubicBezTo>
                <a:cubicBezTo>
                  <a:pt x="12886" y="6269"/>
                  <a:pt x="12909" y="6222"/>
                  <a:pt x="12909" y="6164"/>
                </a:cubicBezTo>
                <a:lnTo>
                  <a:pt x="12909" y="5944"/>
                </a:lnTo>
                <a:cubicBezTo>
                  <a:pt x="12909" y="5887"/>
                  <a:pt x="12886" y="5840"/>
                  <a:pt x="12856" y="5840"/>
                </a:cubicBezTo>
                <a:close/>
                <a:moveTo>
                  <a:pt x="13171" y="5840"/>
                </a:moveTo>
                <a:cubicBezTo>
                  <a:pt x="13142" y="5840"/>
                  <a:pt x="13118" y="5887"/>
                  <a:pt x="13118" y="5944"/>
                </a:cubicBezTo>
                <a:lnTo>
                  <a:pt x="13118" y="6164"/>
                </a:lnTo>
                <a:cubicBezTo>
                  <a:pt x="13118" y="6222"/>
                  <a:pt x="13142" y="6269"/>
                  <a:pt x="13171" y="6269"/>
                </a:cubicBezTo>
                <a:cubicBezTo>
                  <a:pt x="13200" y="6269"/>
                  <a:pt x="13224" y="6222"/>
                  <a:pt x="13224" y="6164"/>
                </a:cubicBezTo>
                <a:lnTo>
                  <a:pt x="13224" y="5944"/>
                </a:lnTo>
                <a:cubicBezTo>
                  <a:pt x="13224" y="5887"/>
                  <a:pt x="13200" y="5840"/>
                  <a:pt x="13171" y="5840"/>
                </a:cubicBezTo>
                <a:close/>
                <a:moveTo>
                  <a:pt x="14021" y="5840"/>
                </a:moveTo>
                <a:cubicBezTo>
                  <a:pt x="13992" y="5840"/>
                  <a:pt x="13968" y="5887"/>
                  <a:pt x="13968" y="5944"/>
                </a:cubicBezTo>
                <a:lnTo>
                  <a:pt x="13968" y="6164"/>
                </a:lnTo>
                <a:cubicBezTo>
                  <a:pt x="13968" y="6222"/>
                  <a:pt x="13992" y="6269"/>
                  <a:pt x="14021" y="6269"/>
                </a:cubicBezTo>
                <a:cubicBezTo>
                  <a:pt x="14050" y="6269"/>
                  <a:pt x="14074" y="6222"/>
                  <a:pt x="14074" y="6164"/>
                </a:cubicBezTo>
                <a:lnTo>
                  <a:pt x="14074" y="5944"/>
                </a:lnTo>
                <a:cubicBezTo>
                  <a:pt x="14074" y="5887"/>
                  <a:pt x="14050" y="5840"/>
                  <a:pt x="14021" y="5840"/>
                </a:cubicBezTo>
                <a:close/>
                <a:moveTo>
                  <a:pt x="14335" y="5840"/>
                </a:moveTo>
                <a:cubicBezTo>
                  <a:pt x="14306" y="5840"/>
                  <a:pt x="14282" y="5887"/>
                  <a:pt x="14282" y="5944"/>
                </a:cubicBezTo>
                <a:lnTo>
                  <a:pt x="14282" y="6164"/>
                </a:lnTo>
                <a:cubicBezTo>
                  <a:pt x="14282" y="6222"/>
                  <a:pt x="14306" y="6269"/>
                  <a:pt x="14335" y="6269"/>
                </a:cubicBezTo>
                <a:cubicBezTo>
                  <a:pt x="14364" y="6269"/>
                  <a:pt x="14388" y="6222"/>
                  <a:pt x="14388" y="6164"/>
                </a:cubicBezTo>
                <a:lnTo>
                  <a:pt x="14388" y="5944"/>
                </a:lnTo>
                <a:cubicBezTo>
                  <a:pt x="14388" y="5887"/>
                  <a:pt x="14364" y="5840"/>
                  <a:pt x="14335" y="5840"/>
                </a:cubicBezTo>
                <a:close/>
                <a:moveTo>
                  <a:pt x="15185" y="5840"/>
                </a:moveTo>
                <a:cubicBezTo>
                  <a:pt x="15156" y="5840"/>
                  <a:pt x="15132" y="5887"/>
                  <a:pt x="15132" y="5944"/>
                </a:cubicBezTo>
                <a:lnTo>
                  <a:pt x="15132" y="6164"/>
                </a:lnTo>
                <a:cubicBezTo>
                  <a:pt x="15132" y="6222"/>
                  <a:pt x="15156" y="6269"/>
                  <a:pt x="15185" y="6269"/>
                </a:cubicBezTo>
                <a:cubicBezTo>
                  <a:pt x="15214" y="6269"/>
                  <a:pt x="15237" y="6222"/>
                  <a:pt x="15237" y="6164"/>
                </a:cubicBezTo>
                <a:lnTo>
                  <a:pt x="15237" y="5944"/>
                </a:lnTo>
                <a:cubicBezTo>
                  <a:pt x="15237" y="5887"/>
                  <a:pt x="15214" y="5840"/>
                  <a:pt x="15185" y="5840"/>
                </a:cubicBezTo>
                <a:close/>
                <a:moveTo>
                  <a:pt x="15500" y="5840"/>
                </a:moveTo>
                <a:cubicBezTo>
                  <a:pt x="15470" y="5840"/>
                  <a:pt x="15447" y="5887"/>
                  <a:pt x="15447" y="5944"/>
                </a:cubicBezTo>
                <a:lnTo>
                  <a:pt x="15447" y="6164"/>
                </a:lnTo>
                <a:cubicBezTo>
                  <a:pt x="15447" y="6222"/>
                  <a:pt x="15470" y="6269"/>
                  <a:pt x="15500" y="6269"/>
                </a:cubicBezTo>
                <a:cubicBezTo>
                  <a:pt x="15529" y="6269"/>
                  <a:pt x="15551" y="6222"/>
                  <a:pt x="15551" y="6164"/>
                </a:cubicBezTo>
                <a:lnTo>
                  <a:pt x="15551" y="5944"/>
                </a:lnTo>
                <a:cubicBezTo>
                  <a:pt x="15551" y="5887"/>
                  <a:pt x="15529" y="5840"/>
                  <a:pt x="15500" y="5840"/>
                </a:cubicBezTo>
                <a:close/>
                <a:moveTo>
                  <a:pt x="16349" y="5840"/>
                </a:moveTo>
                <a:cubicBezTo>
                  <a:pt x="16320" y="5840"/>
                  <a:pt x="16296" y="5887"/>
                  <a:pt x="16296" y="5944"/>
                </a:cubicBezTo>
                <a:lnTo>
                  <a:pt x="16296" y="6164"/>
                </a:lnTo>
                <a:cubicBezTo>
                  <a:pt x="16296" y="6222"/>
                  <a:pt x="16320" y="6269"/>
                  <a:pt x="16349" y="6269"/>
                </a:cubicBezTo>
                <a:cubicBezTo>
                  <a:pt x="16378" y="6269"/>
                  <a:pt x="16401" y="6222"/>
                  <a:pt x="16401" y="6164"/>
                </a:cubicBezTo>
                <a:lnTo>
                  <a:pt x="16401" y="5944"/>
                </a:lnTo>
                <a:cubicBezTo>
                  <a:pt x="16401" y="5887"/>
                  <a:pt x="16378" y="5840"/>
                  <a:pt x="16349" y="5840"/>
                </a:cubicBezTo>
                <a:close/>
                <a:moveTo>
                  <a:pt x="16663" y="5840"/>
                </a:moveTo>
                <a:cubicBezTo>
                  <a:pt x="16634" y="5840"/>
                  <a:pt x="16611" y="5887"/>
                  <a:pt x="16611" y="5944"/>
                </a:cubicBezTo>
                <a:lnTo>
                  <a:pt x="16611" y="6164"/>
                </a:lnTo>
                <a:cubicBezTo>
                  <a:pt x="16611" y="6222"/>
                  <a:pt x="16634" y="6269"/>
                  <a:pt x="16663" y="6269"/>
                </a:cubicBezTo>
                <a:cubicBezTo>
                  <a:pt x="16692" y="6269"/>
                  <a:pt x="16716" y="6222"/>
                  <a:pt x="16716" y="6164"/>
                </a:cubicBezTo>
                <a:lnTo>
                  <a:pt x="16716" y="5944"/>
                </a:lnTo>
                <a:cubicBezTo>
                  <a:pt x="16716" y="5887"/>
                  <a:pt x="16692" y="5840"/>
                  <a:pt x="16663" y="5840"/>
                </a:cubicBezTo>
                <a:close/>
                <a:moveTo>
                  <a:pt x="17512" y="5840"/>
                </a:moveTo>
                <a:cubicBezTo>
                  <a:pt x="17483" y="5840"/>
                  <a:pt x="17459" y="5887"/>
                  <a:pt x="17459" y="5944"/>
                </a:cubicBezTo>
                <a:lnTo>
                  <a:pt x="17459" y="6164"/>
                </a:lnTo>
                <a:cubicBezTo>
                  <a:pt x="17459" y="6222"/>
                  <a:pt x="17483" y="6269"/>
                  <a:pt x="17512" y="6269"/>
                </a:cubicBezTo>
                <a:cubicBezTo>
                  <a:pt x="17541" y="6269"/>
                  <a:pt x="17565" y="6222"/>
                  <a:pt x="17565" y="6164"/>
                </a:cubicBezTo>
                <a:lnTo>
                  <a:pt x="17565" y="5944"/>
                </a:lnTo>
                <a:cubicBezTo>
                  <a:pt x="17565" y="5887"/>
                  <a:pt x="17541" y="5840"/>
                  <a:pt x="17512" y="5840"/>
                </a:cubicBezTo>
                <a:close/>
                <a:moveTo>
                  <a:pt x="17827" y="5840"/>
                </a:moveTo>
                <a:cubicBezTo>
                  <a:pt x="17798" y="5840"/>
                  <a:pt x="17774" y="5887"/>
                  <a:pt x="17774" y="5944"/>
                </a:cubicBezTo>
                <a:lnTo>
                  <a:pt x="17774" y="6164"/>
                </a:lnTo>
                <a:cubicBezTo>
                  <a:pt x="17774" y="6222"/>
                  <a:pt x="17798" y="6269"/>
                  <a:pt x="17827" y="6269"/>
                </a:cubicBezTo>
                <a:cubicBezTo>
                  <a:pt x="17856" y="6269"/>
                  <a:pt x="17880" y="6222"/>
                  <a:pt x="17880" y="6164"/>
                </a:cubicBezTo>
                <a:lnTo>
                  <a:pt x="17880" y="5944"/>
                </a:lnTo>
                <a:cubicBezTo>
                  <a:pt x="17880" y="5887"/>
                  <a:pt x="17856" y="5840"/>
                  <a:pt x="17827" y="5840"/>
                </a:cubicBezTo>
                <a:close/>
                <a:moveTo>
                  <a:pt x="18677" y="5840"/>
                </a:moveTo>
                <a:cubicBezTo>
                  <a:pt x="18648" y="5840"/>
                  <a:pt x="18624" y="5887"/>
                  <a:pt x="18624" y="5944"/>
                </a:cubicBezTo>
                <a:lnTo>
                  <a:pt x="18624" y="6164"/>
                </a:lnTo>
                <a:cubicBezTo>
                  <a:pt x="18624" y="6222"/>
                  <a:pt x="18648" y="6269"/>
                  <a:pt x="18677" y="6269"/>
                </a:cubicBezTo>
                <a:cubicBezTo>
                  <a:pt x="18706" y="6269"/>
                  <a:pt x="18730" y="6222"/>
                  <a:pt x="18730" y="6164"/>
                </a:cubicBezTo>
                <a:lnTo>
                  <a:pt x="18730" y="5944"/>
                </a:lnTo>
                <a:cubicBezTo>
                  <a:pt x="18730" y="5887"/>
                  <a:pt x="18706" y="5840"/>
                  <a:pt x="18677" y="5840"/>
                </a:cubicBezTo>
                <a:close/>
                <a:moveTo>
                  <a:pt x="18991" y="5840"/>
                </a:moveTo>
                <a:cubicBezTo>
                  <a:pt x="18962" y="5840"/>
                  <a:pt x="18938" y="5887"/>
                  <a:pt x="18938" y="5944"/>
                </a:cubicBezTo>
                <a:lnTo>
                  <a:pt x="18938" y="6164"/>
                </a:lnTo>
                <a:cubicBezTo>
                  <a:pt x="18938" y="6222"/>
                  <a:pt x="18962" y="6269"/>
                  <a:pt x="18991" y="6269"/>
                </a:cubicBezTo>
                <a:cubicBezTo>
                  <a:pt x="19020" y="6269"/>
                  <a:pt x="19044" y="6222"/>
                  <a:pt x="19044" y="6164"/>
                </a:cubicBezTo>
                <a:lnTo>
                  <a:pt x="19044" y="5944"/>
                </a:lnTo>
                <a:cubicBezTo>
                  <a:pt x="19044" y="5887"/>
                  <a:pt x="19020" y="5840"/>
                  <a:pt x="18991" y="5840"/>
                </a:cubicBezTo>
                <a:close/>
                <a:moveTo>
                  <a:pt x="19841" y="5840"/>
                </a:moveTo>
                <a:cubicBezTo>
                  <a:pt x="19812" y="5840"/>
                  <a:pt x="19788" y="5887"/>
                  <a:pt x="19788" y="5944"/>
                </a:cubicBezTo>
                <a:lnTo>
                  <a:pt x="19788" y="6164"/>
                </a:lnTo>
                <a:cubicBezTo>
                  <a:pt x="19788" y="6222"/>
                  <a:pt x="19812" y="6269"/>
                  <a:pt x="19841" y="6269"/>
                </a:cubicBezTo>
                <a:cubicBezTo>
                  <a:pt x="19870" y="6269"/>
                  <a:pt x="19894" y="6222"/>
                  <a:pt x="19894" y="6164"/>
                </a:cubicBezTo>
                <a:lnTo>
                  <a:pt x="19894" y="5944"/>
                </a:lnTo>
                <a:cubicBezTo>
                  <a:pt x="19894" y="5887"/>
                  <a:pt x="19870" y="5840"/>
                  <a:pt x="19841" y="5840"/>
                </a:cubicBezTo>
                <a:close/>
                <a:moveTo>
                  <a:pt x="20155" y="5840"/>
                </a:moveTo>
                <a:cubicBezTo>
                  <a:pt x="20126" y="5840"/>
                  <a:pt x="20102" y="5887"/>
                  <a:pt x="20102" y="5944"/>
                </a:cubicBezTo>
                <a:lnTo>
                  <a:pt x="20102" y="6164"/>
                </a:lnTo>
                <a:cubicBezTo>
                  <a:pt x="20102" y="6222"/>
                  <a:pt x="20126" y="6269"/>
                  <a:pt x="20155" y="6269"/>
                </a:cubicBezTo>
                <a:cubicBezTo>
                  <a:pt x="20184" y="6269"/>
                  <a:pt x="20207" y="6222"/>
                  <a:pt x="20207" y="6164"/>
                </a:cubicBezTo>
                <a:lnTo>
                  <a:pt x="20207" y="5944"/>
                </a:lnTo>
                <a:cubicBezTo>
                  <a:pt x="20207" y="5887"/>
                  <a:pt x="20184" y="5840"/>
                  <a:pt x="20155" y="5840"/>
                </a:cubicBezTo>
                <a:close/>
                <a:moveTo>
                  <a:pt x="21004" y="5840"/>
                </a:moveTo>
                <a:cubicBezTo>
                  <a:pt x="20975" y="5840"/>
                  <a:pt x="20952" y="5887"/>
                  <a:pt x="20952" y="5944"/>
                </a:cubicBezTo>
                <a:lnTo>
                  <a:pt x="20952" y="6164"/>
                </a:lnTo>
                <a:cubicBezTo>
                  <a:pt x="20952" y="6222"/>
                  <a:pt x="20975" y="6269"/>
                  <a:pt x="21004" y="6269"/>
                </a:cubicBezTo>
                <a:cubicBezTo>
                  <a:pt x="21033" y="6269"/>
                  <a:pt x="21057" y="6222"/>
                  <a:pt x="21057" y="6164"/>
                </a:cubicBezTo>
                <a:lnTo>
                  <a:pt x="21057" y="5944"/>
                </a:lnTo>
                <a:cubicBezTo>
                  <a:pt x="21057" y="5887"/>
                  <a:pt x="21033" y="5840"/>
                  <a:pt x="21004" y="5840"/>
                </a:cubicBezTo>
                <a:close/>
                <a:moveTo>
                  <a:pt x="21319" y="5840"/>
                </a:moveTo>
                <a:cubicBezTo>
                  <a:pt x="21289" y="5840"/>
                  <a:pt x="21267" y="5887"/>
                  <a:pt x="21267" y="5944"/>
                </a:cubicBezTo>
                <a:lnTo>
                  <a:pt x="21267" y="6164"/>
                </a:lnTo>
                <a:cubicBezTo>
                  <a:pt x="21267" y="6222"/>
                  <a:pt x="21289" y="6269"/>
                  <a:pt x="21319" y="6269"/>
                </a:cubicBezTo>
                <a:cubicBezTo>
                  <a:pt x="21348" y="6269"/>
                  <a:pt x="21372" y="6222"/>
                  <a:pt x="21372" y="6164"/>
                </a:cubicBezTo>
                <a:lnTo>
                  <a:pt x="21372" y="5944"/>
                </a:lnTo>
                <a:cubicBezTo>
                  <a:pt x="21372" y="5887"/>
                  <a:pt x="21348" y="5840"/>
                  <a:pt x="21319" y="5840"/>
                </a:cubicBezTo>
                <a:close/>
                <a:moveTo>
                  <a:pt x="281" y="6570"/>
                </a:moveTo>
                <a:cubicBezTo>
                  <a:pt x="252" y="6570"/>
                  <a:pt x="228" y="6617"/>
                  <a:pt x="228" y="6674"/>
                </a:cubicBezTo>
                <a:lnTo>
                  <a:pt x="228" y="6894"/>
                </a:lnTo>
                <a:cubicBezTo>
                  <a:pt x="228" y="6952"/>
                  <a:pt x="252" y="6999"/>
                  <a:pt x="281" y="6999"/>
                </a:cubicBezTo>
                <a:cubicBezTo>
                  <a:pt x="311" y="6999"/>
                  <a:pt x="334" y="6952"/>
                  <a:pt x="334" y="6894"/>
                </a:cubicBezTo>
                <a:lnTo>
                  <a:pt x="334" y="6674"/>
                </a:lnTo>
                <a:cubicBezTo>
                  <a:pt x="334" y="6617"/>
                  <a:pt x="311" y="6570"/>
                  <a:pt x="281" y="6570"/>
                </a:cubicBezTo>
                <a:close/>
                <a:moveTo>
                  <a:pt x="596" y="6570"/>
                </a:moveTo>
                <a:cubicBezTo>
                  <a:pt x="567" y="6570"/>
                  <a:pt x="543" y="6617"/>
                  <a:pt x="543" y="6674"/>
                </a:cubicBezTo>
                <a:lnTo>
                  <a:pt x="543" y="6894"/>
                </a:lnTo>
                <a:cubicBezTo>
                  <a:pt x="543" y="6952"/>
                  <a:pt x="567" y="6999"/>
                  <a:pt x="596" y="6999"/>
                </a:cubicBezTo>
                <a:cubicBezTo>
                  <a:pt x="625" y="6999"/>
                  <a:pt x="649" y="6952"/>
                  <a:pt x="649" y="6894"/>
                </a:cubicBezTo>
                <a:lnTo>
                  <a:pt x="649" y="6674"/>
                </a:lnTo>
                <a:cubicBezTo>
                  <a:pt x="649" y="6617"/>
                  <a:pt x="625" y="6570"/>
                  <a:pt x="596" y="6570"/>
                </a:cubicBezTo>
                <a:close/>
                <a:moveTo>
                  <a:pt x="1446" y="6570"/>
                </a:moveTo>
                <a:cubicBezTo>
                  <a:pt x="1417" y="6570"/>
                  <a:pt x="1393" y="6617"/>
                  <a:pt x="1393" y="6674"/>
                </a:cubicBezTo>
                <a:lnTo>
                  <a:pt x="1393" y="6894"/>
                </a:lnTo>
                <a:cubicBezTo>
                  <a:pt x="1393" y="6952"/>
                  <a:pt x="1417" y="6999"/>
                  <a:pt x="1446" y="6999"/>
                </a:cubicBezTo>
                <a:cubicBezTo>
                  <a:pt x="1475" y="6999"/>
                  <a:pt x="1499" y="6952"/>
                  <a:pt x="1499" y="6894"/>
                </a:cubicBezTo>
                <a:lnTo>
                  <a:pt x="1499" y="6674"/>
                </a:lnTo>
                <a:cubicBezTo>
                  <a:pt x="1499" y="6617"/>
                  <a:pt x="1475" y="6570"/>
                  <a:pt x="1446" y="6570"/>
                </a:cubicBezTo>
                <a:close/>
                <a:moveTo>
                  <a:pt x="1760" y="6570"/>
                </a:moveTo>
                <a:cubicBezTo>
                  <a:pt x="1731" y="6570"/>
                  <a:pt x="1707" y="6617"/>
                  <a:pt x="1707" y="6674"/>
                </a:cubicBezTo>
                <a:lnTo>
                  <a:pt x="1707" y="6894"/>
                </a:lnTo>
                <a:cubicBezTo>
                  <a:pt x="1707" y="6952"/>
                  <a:pt x="1731" y="6999"/>
                  <a:pt x="1760" y="6999"/>
                </a:cubicBezTo>
                <a:cubicBezTo>
                  <a:pt x="1789" y="6999"/>
                  <a:pt x="1813" y="6952"/>
                  <a:pt x="1813" y="6894"/>
                </a:cubicBezTo>
                <a:lnTo>
                  <a:pt x="1813" y="6674"/>
                </a:lnTo>
                <a:cubicBezTo>
                  <a:pt x="1813" y="6617"/>
                  <a:pt x="1789" y="6570"/>
                  <a:pt x="1760" y="6570"/>
                </a:cubicBezTo>
                <a:close/>
                <a:moveTo>
                  <a:pt x="2610" y="6570"/>
                </a:moveTo>
                <a:cubicBezTo>
                  <a:pt x="2581" y="6570"/>
                  <a:pt x="2557" y="6617"/>
                  <a:pt x="2557" y="6674"/>
                </a:cubicBezTo>
                <a:lnTo>
                  <a:pt x="2557" y="6894"/>
                </a:lnTo>
                <a:cubicBezTo>
                  <a:pt x="2557" y="6952"/>
                  <a:pt x="2581" y="6999"/>
                  <a:pt x="2610" y="6999"/>
                </a:cubicBezTo>
                <a:cubicBezTo>
                  <a:pt x="2639" y="6999"/>
                  <a:pt x="2662" y="6952"/>
                  <a:pt x="2662" y="6894"/>
                </a:cubicBezTo>
                <a:lnTo>
                  <a:pt x="2662" y="6674"/>
                </a:lnTo>
                <a:cubicBezTo>
                  <a:pt x="2662" y="6617"/>
                  <a:pt x="2639" y="6570"/>
                  <a:pt x="2610" y="6570"/>
                </a:cubicBezTo>
                <a:close/>
                <a:moveTo>
                  <a:pt x="2924" y="6570"/>
                </a:moveTo>
                <a:cubicBezTo>
                  <a:pt x="2895" y="6570"/>
                  <a:pt x="2871" y="6617"/>
                  <a:pt x="2871" y="6674"/>
                </a:cubicBezTo>
                <a:lnTo>
                  <a:pt x="2871" y="6894"/>
                </a:lnTo>
                <a:cubicBezTo>
                  <a:pt x="2871" y="6952"/>
                  <a:pt x="2895" y="6999"/>
                  <a:pt x="2924" y="6999"/>
                </a:cubicBezTo>
                <a:cubicBezTo>
                  <a:pt x="2954" y="6999"/>
                  <a:pt x="2976" y="6952"/>
                  <a:pt x="2976" y="6894"/>
                </a:cubicBezTo>
                <a:lnTo>
                  <a:pt x="2976" y="6674"/>
                </a:lnTo>
                <a:cubicBezTo>
                  <a:pt x="2976" y="6617"/>
                  <a:pt x="2954" y="6570"/>
                  <a:pt x="2924" y="6570"/>
                </a:cubicBezTo>
                <a:close/>
                <a:moveTo>
                  <a:pt x="3773" y="6570"/>
                </a:moveTo>
                <a:cubicBezTo>
                  <a:pt x="3744" y="6570"/>
                  <a:pt x="3721" y="6617"/>
                  <a:pt x="3721" y="6674"/>
                </a:cubicBezTo>
                <a:lnTo>
                  <a:pt x="3721" y="6894"/>
                </a:lnTo>
                <a:cubicBezTo>
                  <a:pt x="3721" y="6952"/>
                  <a:pt x="3744" y="6999"/>
                  <a:pt x="3773" y="6999"/>
                </a:cubicBezTo>
                <a:cubicBezTo>
                  <a:pt x="3802" y="6999"/>
                  <a:pt x="3826" y="6952"/>
                  <a:pt x="3826" y="6894"/>
                </a:cubicBezTo>
                <a:lnTo>
                  <a:pt x="3826" y="6674"/>
                </a:lnTo>
                <a:cubicBezTo>
                  <a:pt x="3826" y="6617"/>
                  <a:pt x="3802" y="6570"/>
                  <a:pt x="3773" y="6570"/>
                </a:cubicBezTo>
                <a:close/>
                <a:moveTo>
                  <a:pt x="4088" y="6570"/>
                </a:moveTo>
                <a:cubicBezTo>
                  <a:pt x="4058" y="6570"/>
                  <a:pt x="4035" y="6617"/>
                  <a:pt x="4035" y="6674"/>
                </a:cubicBezTo>
                <a:lnTo>
                  <a:pt x="4035" y="6894"/>
                </a:lnTo>
                <a:cubicBezTo>
                  <a:pt x="4035" y="6952"/>
                  <a:pt x="4058" y="6999"/>
                  <a:pt x="4088" y="6999"/>
                </a:cubicBezTo>
                <a:cubicBezTo>
                  <a:pt x="4117" y="6999"/>
                  <a:pt x="4141" y="6952"/>
                  <a:pt x="4141" y="6894"/>
                </a:cubicBezTo>
                <a:lnTo>
                  <a:pt x="4141" y="6674"/>
                </a:lnTo>
                <a:cubicBezTo>
                  <a:pt x="4141" y="6617"/>
                  <a:pt x="4117" y="6570"/>
                  <a:pt x="4088" y="6570"/>
                </a:cubicBezTo>
                <a:close/>
                <a:moveTo>
                  <a:pt x="4937" y="6570"/>
                </a:moveTo>
                <a:cubicBezTo>
                  <a:pt x="4908" y="6570"/>
                  <a:pt x="4884" y="6617"/>
                  <a:pt x="4884" y="6674"/>
                </a:cubicBezTo>
                <a:lnTo>
                  <a:pt x="4884" y="6894"/>
                </a:lnTo>
                <a:cubicBezTo>
                  <a:pt x="4884" y="6952"/>
                  <a:pt x="4908" y="6999"/>
                  <a:pt x="4937" y="6999"/>
                </a:cubicBezTo>
                <a:cubicBezTo>
                  <a:pt x="4966" y="6999"/>
                  <a:pt x="4990" y="6952"/>
                  <a:pt x="4990" y="6894"/>
                </a:cubicBezTo>
                <a:lnTo>
                  <a:pt x="4990" y="6674"/>
                </a:lnTo>
                <a:cubicBezTo>
                  <a:pt x="4990" y="6617"/>
                  <a:pt x="4966" y="6570"/>
                  <a:pt x="4937" y="6570"/>
                </a:cubicBezTo>
                <a:close/>
                <a:moveTo>
                  <a:pt x="5252" y="6570"/>
                </a:moveTo>
                <a:cubicBezTo>
                  <a:pt x="5223" y="6570"/>
                  <a:pt x="5199" y="6617"/>
                  <a:pt x="5199" y="6674"/>
                </a:cubicBezTo>
                <a:lnTo>
                  <a:pt x="5199" y="6894"/>
                </a:lnTo>
                <a:cubicBezTo>
                  <a:pt x="5199" y="6952"/>
                  <a:pt x="5223" y="6999"/>
                  <a:pt x="5252" y="6999"/>
                </a:cubicBezTo>
                <a:cubicBezTo>
                  <a:pt x="5281" y="6999"/>
                  <a:pt x="5305" y="6952"/>
                  <a:pt x="5305" y="6894"/>
                </a:cubicBezTo>
                <a:lnTo>
                  <a:pt x="5305" y="6674"/>
                </a:lnTo>
                <a:cubicBezTo>
                  <a:pt x="5305" y="6617"/>
                  <a:pt x="5281" y="6570"/>
                  <a:pt x="5252" y="6570"/>
                </a:cubicBezTo>
                <a:close/>
                <a:moveTo>
                  <a:pt x="6102" y="6570"/>
                </a:moveTo>
                <a:cubicBezTo>
                  <a:pt x="6072" y="6570"/>
                  <a:pt x="6049" y="6617"/>
                  <a:pt x="6049" y="6674"/>
                </a:cubicBezTo>
                <a:lnTo>
                  <a:pt x="6049" y="6894"/>
                </a:lnTo>
                <a:cubicBezTo>
                  <a:pt x="6049" y="6952"/>
                  <a:pt x="6072" y="6999"/>
                  <a:pt x="6102" y="6999"/>
                </a:cubicBezTo>
                <a:cubicBezTo>
                  <a:pt x="6131" y="6999"/>
                  <a:pt x="6155" y="6952"/>
                  <a:pt x="6155" y="6894"/>
                </a:cubicBezTo>
                <a:lnTo>
                  <a:pt x="6155" y="6674"/>
                </a:lnTo>
                <a:cubicBezTo>
                  <a:pt x="6155" y="6617"/>
                  <a:pt x="6131" y="6570"/>
                  <a:pt x="6102" y="6570"/>
                </a:cubicBezTo>
                <a:close/>
                <a:moveTo>
                  <a:pt x="6416" y="6570"/>
                </a:moveTo>
                <a:cubicBezTo>
                  <a:pt x="6387" y="6570"/>
                  <a:pt x="6363" y="6617"/>
                  <a:pt x="6363" y="6674"/>
                </a:cubicBezTo>
                <a:lnTo>
                  <a:pt x="6363" y="6894"/>
                </a:lnTo>
                <a:cubicBezTo>
                  <a:pt x="6363" y="6952"/>
                  <a:pt x="6387" y="6999"/>
                  <a:pt x="6416" y="6999"/>
                </a:cubicBezTo>
                <a:cubicBezTo>
                  <a:pt x="6445" y="6999"/>
                  <a:pt x="6469" y="6952"/>
                  <a:pt x="6469" y="6894"/>
                </a:cubicBezTo>
                <a:lnTo>
                  <a:pt x="6469" y="6674"/>
                </a:lnTo>
                <a:cubicBezTo>
                  <a:pt x="6469" y="6617"/>
                  <a:pt x="6445" y="6570"/>
                  <a:pt x="6416" y="6570"/>
                </a:cubicBezTo>
                <a:close/>
                <a:moveTo>
                  <a:pt x="7266" y="6570"/>
                </a:moveTo>
                <a:cubicBezTo>
                  <a:pt x="7237" y="6570"/>
                  <a:pt x="7213" y="6617"/>
                  <a:pt x="7213" y="6674"/>
                </a:cubicBezTo>
                <a:lnTo>
                  <a:pt x="7213" y="6894"/>
                </a:lnTo>
                <a:cubicBezTo>
                  <a:pt x="7213" y="6952"/>
                  <a:pt x="7237" y="6999"/>
                  <a:pt x="7266" y="6999"/>
                </a:cubicBezTo>
                <a:cubicBezTo>
                  <a:pt x="7295" y="6999"/>
                  <a:pt x="7318" y="6952"/>
                  <a:pt x="7318" y="6894"/>
                </a:cubicBezTo>
                <a:lnTo>
                  <a:pt x="7318" y="6674"/>
                </a:lnTo>
                <a:cubicBezTo>
                  <a:pt x="7318" y="6617"/>
                  <a:pt x="7295" y="6570"/>
                  <a:pt x="7266" y="6570"/>
                </a:cubicBezTo>
                <a:close/>
                <a:moveTo>
                  <a:pt x="7580" y="6570"/>
                </a:moveTo>
                <a:cubicBezTo>
                  <a:pt x="7551" y="6570"/>
                  <a:pt x="7527" y="6617"/>
                  <a:pt x="7527" y="6674"/>
                </a:cubicBezTo>
                <a:lnTo>
                  <a:pt x="7527" y="6894"/>
                </a:lnTo>
                <a:cubicBezTo>
                  <a:pt x="7527" y="6952"/>
                  <a:pt x="7551" y="6999"/>
                  <a:pt x="7580" y="6999"/>
                </a:cubicBezTo>
                <a:cubicBezTo>
                  <a:pt x="7609" y="6999"/>
                  <a:pt x="7632" y="6952"/>
                  <a:pt x="7632" y="6894"/>
                </a:cubicBezTo>
                <a:lnTo>
                  <a:pt x="7632" y="6674"/>
                </a:lnTo>
                <a:cubicBezTo>
                  <a:pt x="7632" y="6617"/>
                  <a:pt x="7609" y="6570"/>
                  <a:pt x="7580" y="6570"/>
                </a:cubicBezTo>
                <a:close/>
                <a:moveTo>
                  <a:pt x="8429" y="6570"/>
                </a:moveTo>
                <a:cubicBezTo>
                  <a:pt x="8400" y="6570"/>
                  <a:pt x="8377" y="6617"/>
                  <a:pt x="8377" y="6674"/>
                </a:cubicBezTo>
                <a:lnTo>
                  <a:pt x="8377" y="6894"/>
                </a:lnTo>
                <a:cubicBezTo>
                  <a:pt x="8377" y="6952"/>
                  <a:pt x="8400" y="6999"/>
                  <a:pt x="8429" y="6999"/>
                </a:cubicBezTo>
                <a:cubicBezTo>
                  <a:pt x="8458" y="6999"/>
                  <a:pt x="8482" y="6952"/>
                  <a:pt x="8482" y="6894"/>
                </a:cubicBezTo>
                <a:lnTo>
                  <a:pt x="8482" y="6674"/>
                </a:lnTo>
                <a:cubicBezTo>
                  <a:pt x="8482" y="6617"/>
                  <a:pt x="8458" y="6570"/>
                  <a:pt x="8429" y="6570"/>
                </a:cubicBezTo>
                <a:close/>
                <a:moveTo>
                  <a:pt x="8744" y="6570"/>
                </a:moveTo>
                <a:cubicBezTo>
                  <a:pt x="8714" y="6570"/>
                  <a:pt x="8691" y="6617"/>
                  <a:pt x="8691" y="6674"/>
                </a:cubicBezTo>
                <a:lnTo>
                  <a:pt x="8691" y="6894"/>
                </a:lnTo>
                <a:cubicBezTo>
                  <a:pt x="8691" y="6952"/>
                  <a:pt x="8714" y="6999"/>
                  <a:pt x="8744" y="6999"/>
                </a:cubicBezTo>
                <a:cubicBezTo>
                  <a:pt x="8773" y="6999"/>
                  <a:pt x="8796" y="6952"/>
                  <a:pt x="8796" y="6894"/>
                </a:cubicBezTo>
                <a:lnTo>
                  <a:pt x="8796" y="6674"/>
                </a:lnTo>
                <a:cubicBezTo>
                  <a:pt x="8796" y="6617"/>
                  <a:pt x="8773" y="6570"/>
                  <a:pt x="8744" y="6570"/>
                </a:cubicBezTo>
                <a:close/>
                <a:moveTo>
                  <a:pt x="9593" y="6570"/>
                </a:moveTo>
                <a:cubicBezTo>
                  <a:pt x="9564" y="6570"/>
                  <a:pt x="9540" y="6617"/>
                  <a:pt x="9540" y="6674"/>
                </a:cubicBezTo>
                <a:lnTo>
                  <a:pt x="9540" y="6894"/>
                </a:lnTo>
                <a:cubicBezTo>
                  <a:pt x="9540" y="6952"/>
                  <a:pt x="9564" y="6999"/>
                  <a:pt x="9593" y="6999"/>
                </a:cubicBezTo>
                <a:cubicBezTo>
                  <a:pt x="9622" y="6999"/>
                  <a:pt x="9646" y="6952"/>
                  <a:pt x="9646" y="6894"/>
                </a:cubicBezTo>
                <a:lnTo>
                  <a:pt x="9646" y="6674"/>
                </a:lnTo>
                <a:cubicBezTo>
                  <a:pt x="9646" y="6617"/>
                  <a:pt x="9622" y="6570"/>
                  <a:pt x="9593" y="6570"/>
                </a:cubicBezTo>
                <a:close/>
                <a:moveTo>
                  <a:pt x="9908" y="6570"/>
                </a:moveTo>
                <a:cubicBezTo>
                  <a:pt x="9879" y="6570"/>
                  <a:pt x="9855" y="6617"/>
                  <a:pt x="9855" y="6674"/>
                </a:cubicBezTo>
                <a:lnTo>
                  <a:pt x="9855" y="6894"/>
                </a:lnTo>
                <a:cubicBezTo>
                  <a:pt x="9855" y="6952"/>
                  <a:pt x="9879" y="6999"/>
                  <a:pt x="9908" y="6999"/>
                </a:cubicBezTo>
                <a:cubicBezTo>
                  <a:pt x="9937" y="6999"/>
                  <a:pt x="9961" y="6952"/>
                  <a:pt x="9961" y="6894"/>
                </a:cubicBezTo>
                <a:lnTo>
                  <a:pt x="9961" y="6674"/>
                </a:lnTo>
                <a:cubicBezTo>
                  <a:pt x="9961" y="6617"/>
                  <a:pt x="9937" y="6570"/>
                  <a:pt x="9908" y="6570"/>
                </a:cubicBezTo>
                <a:close/>
                <a:moveTo>
                  <a:pt x="10758" y="6570"/>
                </a:moveTo>
                <a:cubicBezTo>
                  <a:pt x="10728" y="6570"/>
                  <a:pt x="10705" y="6617"/>
                  <a:pt x="10705" y="6674"/>
                </a:cubicBezTo>
                <a:lnTo>
                  <a:pt x="10705" y="6894"/>
                </a:lnTo>
                <a:cubicBezTo>
                  <a:pt x="10705" y="6952"/>
                  <a:pt x="10728" y="6999"/>
                  <a:pt x="10758" y="6999"/>
                </a:cubicBezTo>
                <a:cubicBezTo>
                  <a:pt x="10787" y="6999"/>
                  <a:pt x="10810" y="6952"/>
                  <a:pt x="10810" y="6894"/>
                </a:cubicBezTo>
                <a:lnTo>
                  <a:pt x="10810" y="6674"/>
                </a:lnTo>
                <a:cubicBezTo>
                  <a:pt x="10810" y="6617"/>
                  <a:pt x="10787" y="6570"/>
                  <a:pt x="10758" y="6570"/>
                </a:cubicBezTo>
                <a:close/>
                <a:moveTo>
                  <a:pt x="11072" y="6570"/>
                </a:moveTo>
                <a:cubicBezTo>
                  <a:pt x="11043" y="6570"/>
                  <a:pt x="11019" y="6617"/>
                  <a:pt x="11019" y="6674"/>
                </a:cubicBezTo>
                <a:lnTo>
                  <a:pt x="11019" y="6894"/>
                </a:lnTo>
                <a:cubicBezTo>
                  <a:pt x="11019" y="6952"/>
                  <a:pt x="11043" y="6999"/>
                  <a:pt x="11072" y="6999"/>
                </a:cubicBezTo>
                <a:cubicBezTo>
                  <a:pt x="11101" y="6999"/>
                  <a:pt x="11125" y="6952"/>
                  <a:pt x="11125" y="6894"/>
                </a:cubicBezTo>
                <a:lnTo>
                  <a:pt x="11125" y="6674"/>
                </a:lnTo>
                <a:cubicBezTo>
                  <a:pt x="11125" y="6617"/>
                  <a:pt x="11101" y="6570"/>
                  <a:pt x="11072" y="6570"/>
                </a:cubicBezTo>
                <a:close/>
                <a:moveTo>
                  <a:pt x="11922" y="6570"/>
                </a:moveTo>
                <a:cubicBezTo>
                  <a:pt x="11893" y="6570"/>
                  <a:pt x="11869" y="6617"/>
                  <a:pt x="11869" y="6674"/>
                </a:cubicBezTo>
                <a:lnTo>
                  <a:pt x="11869" y="6894"/>
                </a:lnTo>
                <a:cubicBezTo>
                  <a:pt x="11869" y="6952"/>
                  <a:pt x="11893" y="6999"/>
                  <a:pt x="11922" y="6999"/>
                </a:cubicBezTo>
                <a:cubicBezTo>
                  <a:pt x="11951" y="6999"/>
                  <a:pt x="11974" y="6952"/>
                  <a:pt x="11974" y="6894"/>
                </a:cubicBezTo>
                <a:lnTo>
                  <a:pt x="11974" y="6674"/>
                </a:lnTo>
                <a:cubicBezTo>
                  <a:pt x="11974" y="6617"/>
                  <a:pt x="11951" y="6570"/>
                  <a:pt x="11922" y="6570"/>
                </a:cubicBezTo>
                <a:close/>
                <a:moveTo>
                  <a:pt x="12236" y="6570"/>
                </a:moveTo>
                <a:cubicBezTo>
                  <a:pt x="12207" y="6570"/>
                  <a:pt x="12183" y="6617"/>
                  <a:pt x="12183" y="6674"/>
                </a:cubicBezTo>
                <a:lnTo>
                  <a:pt x="12183" y="6894"/>
                </a:lnTo>
                <a:cubicBezTo>
                  <a:pt x="12183" y="6952"/>
                  <a:pt x="12207" y="6999"/>
                  <a:pt x="12236" y="6999"/>
                </a:cubicBezTo>
                <a:cubicBezTo>
                  <a:pt x="12265" y="6999"/>
                  <a:pt x="12288" y="6952"/>
                  <a:pt x="12288" y="6894"/>
                </a:cubicBezTo>
                <a:lnTo>
                  <a:pt x="12288" y="6674"/>
                </a:lnTo>
                <a:cubicBezTo>
                  <a:pt x="12288" y="6617"/>
                  <a:pt x="12265" y="6570"/>
                  <a:pt x="12236" y="6570"/>
                </a:cubicBezTo>
                <a:close/>
                <a:moveTo>
                  <a:pt x="13085" y="6570"/>
                </a:moveTo>
                <a:cubicBezTo>
                  <a:pt x="13056" y="6570"/>
                  <a:pt x="13032" y="6617"/>
                  <a:pt x="13032" y="6674"/>
                </a:cubicBezTo>
                <a:lnTo>
                  <a:pt x="13032" y="6894"/>
                </a:lnTo>
                <a:cubicBezTo>
                  <a:pt x="13032" y="6952"/>
                  <a:pt x="13056" y="6999"/>
                  <a:pt x="13085" y="6999"/>
                </a:cubicBezTo>
                <a:cubicBezTo>
                  <a:pt x="13114" y="6999"/>
                  <a:pt x="13138" y="6952"/>
                  <a:pt x="13138" y="6894"/>
                </a:cubicBezTo>
                <a:lnTo>
                  <a:pt x="13138" y="6674"/>
                </a:lnTo>
                <a:cubicBezTo>
                  <a:pt x="13138" y="6617"/>
                  <a:pt x="13114" y="6570"/>
                  <a:pt x="13085" y="6570"/>
                </a:cubicBezTo>
                <a:close/>
                <a:moveTo>
                  <a:pt x="13399" y="6570"/>
                </a:moveTo>
                <a:cubicBezTo>
                  <a:pt x="13370" y="6570"/>
                  <a:pt x="13348" y="6617"/>
                  <a:pt x="13348" y="6674"/>
                </a:cubicBezTo>
                <a:lnTo>
                  <a:pt x="13348" y="6894"/>
                </a:lnTo>
                <a:cubicBezTo>
                  <a:pt x="13348" y="6952"/>
                  <a:pt x="13370" y="6999"/>
                  <a:pt x="13399" y="6999"/>
                </a:cubicBezTo>
                <a:cubicBezTo>
                  <a:pt x="13428" y="6999"/>
                  <a:pt x="13452" y="6952"/>
                  <a:pt x="13452" y="6894"/>
                </a:cubicBezTo>
                <a:lnTo>
                  <a:pt x="13452" y="6674"/>
                </a:lnTo>
                <a:cubicBezTo>
                  <a:pt x="13452" y="6617"/>
                  <a:pt x="13428" y="6570"/>
                  <a:pt x="13399" y="6570"/>
                </a:cubicBezTo>
                <a:close/>
                <a:moveTo>
                  <a:pt x="14249" y="6570"/>
                </a:moveTo>
                <a:cubicBezTo>
                  <a:pt x="14220" y="6570"/>
                  <a:pt x="14196" y="6617"/>
                  <a:pt x="14196" y="6674"/>
                </a:cubicBezTo>
                <a:lnTo>
                  <a:pt x="14196" y="6894"/>
                </a:lnTo>
                <a:cubicBezTo>
                  <a:pt x="14196" y="6952"/>
                  <a:pt x="14220" y="6999"/>
                  <a:pt x="14249" y="6999"/>
                </a:cubicBezTo>
                <a:cubicBezTo>
                  <a:pt x="14278" y="6999"/>
                  <a:pt x="14302" y="6952"/>
                  <a:pt x="14302" y="6894"/>
                </a:cubicBezTo>
                <a:lnTo>
                  <a:pt x="14302" y="6674"/>
                </a:lnTo>
                <a:cubicBezTo>
                  <a:pt x="14302" y="6617"/>
                  <a:pt x="14278" y="6570"/>
                  <a:pt x="14249" y="6570"/>
                </a:cubicBezTo>
                <a:close/>
                <a:moveTo>
                  <a:pt x="14564" y="6570"/>
                </a:moveTo>
                <a:cubicBezTo>
                  <a:pt x="14535" y="6570"/>
                  <a:pt x="14511" y="6617"/>
                  <a:pt x="14511" y="6674"/>
                </a:cubicBezTo>
                <a:lnTo>
                  <a:pt x="14511" y="6894"/>
                </a:lnTo>
                <a:cubicBezTo>
                  <a:pt x="14511" y="6952"/>
                  <a:pt x="14535" y="6999"/>
                  <a:pt x="14564" y="6999"/>
                </a:cubicBezTo>
                <a:cubicBezTo>
                  <a:pt x="14593" y="6999"/>
                  <a:pt x="14617" y="6952"/>
                  <a:pt x="14617" y="6894"/>
                </a:cubicBezTo>
                <a:lnTo>
                  <a:pt x="14617" y="6674"/>
                </a:lnTo>
                <a:cubicBezTo>
                  <a:pt x="14617" y="6617"/>
                  <a:pt x="14593" y="6570"/>
                  <a:pt x="14564" y="6570"/>
                </a:cubicBezTo>
                <a:close/>
                <a:moveTo>
                  <a:pt x="15413" y="6570"/>
                </a:moveTo>
                <a:cubicBezTo>
                  <a:pt x="15384" y="6570"/>
                  <a:pt x="15360" y="6617"/>
                  <a:pt x="15360" y="6674"/>
                </a:cubicBezTo>
                <a:lnTo>
                  <a:pt x="15360" y="6894"/>
                </a:lnTo>
                <a:cubicBezTo>
                  <a:pt x="15360" y="6952"/>
                  <a:pt x="15384" y="6999"/>
                  <a:pt x="15413" y="6999"/>
                </a:cubicBezTo>
                <a:cubicBezTo>
                  <a:pt x="15442" y="6999"/>
                  <a:pt x="15465" y="6952"/>
                  <a:pt x="15465" y="6894"/>
                </a:cubicBezTo>
                <a:lnTo>
                  <a:pt x="15465" y="6674"/>
                </a:lnTo>
                <a:cubicBezTo>
                  <a:pt x="15465" y="6617"/>
                  <a:pt x="15442" y="6570"/>
                  <a:pt x="15413" y="6570"/>
                </a:cubicBezTo>
                <a:close/>
                <a:moveTo>
                  <a:pt x="15728" y="6570"/>
                </a:moveTo>
                <a:cubicBezTo>
                  <a:pt x="15699" y="6570"/>
                  <a:pt x="15675" y="6617"/>
                  <a:pt x="15675" y="6674"/>
                </a:cubicBezTo>
                <a:lnTo>
                  <a:pt x="15675" y="6894"/>
                </a:lnTo>
                <a:cubicBezTo>
                  <a:pt x="15675" y="6952"/>
                  <a:pt x="15699" y="6999"/>
                  <a:pt x="15728" y="6999"/>
                </a:cubicBezTo>
                <a:cubicBezTo>
                  <a:pt x="15757" y="6999"/>
                  <a:pt x="15781" y="6952"/>
                  <a:pt x="15781" y="6894"/>
                </a:cubicBezTo>
                <a:lnTo>
                  <a:pt x="15781" y="6674"/>
                </a:lnTo>
                <a:cubicBezTo>
                  <a:pt x="15781" y="6617"/>
                  <a:pt x="15757" y="6570"/>
                  <a:pt x="15728" y="6570"/>
                </a:cubicBezTo>
                <a:close/>
                <a:moveTo>
                  <a:pt x="16578" y="6570"/>
                </a:moveTo>
                <a:cubicBezTo>
                  <a:pt x="16549" y="6570"/>
                  <a:pt x="16525" y="6617"/>
                  <a:pt x="16525" y="6674"/>
                </a:cubicBezTo>
                <a:lnTo>
                  <a:pt x="16525" y="6894"/>
                </a:lnTo>
                <a:cubicBezTo>
                  <a:pt x="16525" y="6952"/>
                  <a:pt x="16549" y="6999"/>
                  <a:pt x="16578" y="6999"/>
                </a:cubicBezTo>
                <a:cubicBezTo>
                  <a:pt x="16607" y="6999"/>
                  <a:pt x="16630" y="6952"/>
                  <a:pt x="16630" y="6894"/>
                </a:cubicBezTo>
                <a:lnTo>
                  <a:pt x="16630" y="6674"/>
                </a:lnTo>
                <a:cubicBezTo>
                  <a:pt x="16630" y="6617"/>
                  <a:pt x="16607" y="6570"/>
                  <a:pt x="16578" y="6570"/>
                </a:cubicBezTo>
                <a:close/>
                <a:moveTo>
                  <a:pt x="16892" y="6570"/>
                </a:moveTo>
                <a:cubicBezTo>
                  <a:pt x="16863" y="6570"/>
                  <a:pt x="16839" y="6617"/>
                  <a:pt x="16839" y="6674"/>
                </a:cubicBezTo>
                <a:lnTo>
                  <a:pt x="16839" y="6894"/>
                </a:lnTo>
                <a:cubicBezTo>
                  <a:pt x="16839" y="6952"/>
                  <a:pt x="16863" y="6999"/>
                  <a:pt x="16892" y="6999"/>
                </a:cubicBezTo>
                <a:cubicBezTo>
                  <a:pt x="16921" y="6999"/>
                  <a:pt x="16944" y="6952"/>
                  <a:pt x="16944" y="6894"/>
                </a:cubicBezTo>
                <a:lnTo>
                  <a:pt x="16944" y="6674"/>
                </a:lnTo>
                <a:cubicBezTo>
                  <a:pt x="16944" y="6617"/>
                  <a:pt x="16921" y="6570"/>
                  <a:pt x="16892" y="6570"/>
                </a:cubicBezTo>
                <a:close/>
                <a:moveTo>
                  <a:pt x="17741" y="6570"/>
                </a:moveTo>
                <a:cubicBezTo>
                  <a:pt x="17712" y="6570"/>
                  <a:pt x="17689" y="6617"/>
                  <a:pt x="17689" y="6674"/>
                </a:cubicBezTo>
                <a:lnTo>
                  <a:pt x="17689" y="6894"/>
                </a:lnTo>
                <a:cubicBezTo>
                  <a:pt x="17689" y="6952"/>
                  <a:pt x="17712" y="6999"/>
                  <a:pt x="17741" y="6999"/>
                </a:cubicBezTo>
                <a:cubicBezTo>
                  <a:pt x="17770" y="6999"/>
                  <a:pt x="17794" y="6952"/>
                  <a:pt x="17794" y="6894"/>
                </a:cubicBezTo>
                <a:lnTo>
                  <a:pt x="17794" y="6674"/>
                </a:lnTo>
                <a:cubicBezTo>
                  <a:pt x="17794" y="6617"/>
                  <a:pt x="17770" y="6570"/>
                  <a:pt x="17741" y="6570"/>
                </a:cubicBezTo>
                <a:close/>
                <a:moveTo>
                  <a:pt x="18055" y="6570"/>
                </a:moveTo>
                <a:cubicBezTo>
                  <a:pt x="18026" y="6570"/>
                  <a:pt x="18002" y="6617"/>
                  <a:pt x="18002" y="6674"/>
                </a:cubicBezTo>
                <a:lnTo>
                  <a:pt x="18002" y="6894"/>
                </a:lnTo>
                <a:cubicBezTo>
                  <a:pt x="18002" y="6952"/>
                  <a:pt x="18026" y="6999"/>
                  <a:pt x="18055" y="6999"/>
                </a:cubicBezTo>
                <a:cubicBezTo>
                  <a:pt x="18085" y="6999"/>
                  <a:pt x="18108" y="6952"/>
                  <a:pt x="18108" y="6894"/>
                </a:cubicBezTo>
                <a:lnTo>
                  <a:pt x="18108" y="6674"/>
                </a:lnTo>
                <a:cubicBezTo>
                  <a:pt x="18108" y="6617"/>
                  <a:pt x="18085" y="6570"/>
                  <a:pt x="18055" y="6570"/>
                </a:cubicBezTo>
                <a:close/>
                <a:moveTo>
                  <a:pt x="18905" y="6570"/>
                </a:moveTo>
                <a:cubicBezTo>
                  <a:pt x="18876" y="6570"/>
                  <a:pt x="18852" y="6617"/>
                  <a:pt x="18852" y="6674"/>
                </a:cubicBezTo>
                <a:lnTo>
                  <a:pt x="18852" y="6894"/>
                </a:lnTo>
                <a:cubicBezTo>
                  <a:pt x="18852" y="6952"/>
                  <a:pt x="18876" y="6999"/>
                  <a:pt x="18905" y="6999"/>
                </a:cubicBezTo>
                <a:cubicBezTo>
                  <a:pt x="18934" y="6999"/>
                  <a:pt x="18958" y="6952"/>
                  <a:pt x="18958" y="6894"/>
                </a:cubicBezTo>
                <a:lnTo>
                  <a:pt x="18958" y="6674"/>
                </a:lnTo>
                <a:cubicBezTo>
                  <a:pt x="18958" y="6617"/>
                  <a:pt x="18934" y="6570"/>
                  <a:pt x="18905" y="6570"/>
                </a:cubicBezTo>
                <a:close/>
                <a:moveTo>
                  <a:pt x="19220" y="6570"/>
                </a:moveTo>
                <a:cubicBezTo>
                  <a:pt x="19191" y="6570"/>
                  <a:pt x="19167" y="6617"/>
                  <a:pt x="19167" y="6674"/>
                </a:cubicBezTo>
                <a:lnTo>
                  <a:pt x="19167" y="6894"/>
                </a:lnTo>
                <a:cubicBezTo>
                  <a:pt x="19167" y="6952"/>
                  <a:pt x="19191" y="6999"/>
                  <a:pt x="19220" y="6999"/>
                </a:cubicBezTo>
                <a:cubicBezTo>
                  <a:pt x="19249" y="6999"/>
                  <a:pt x="19273" y="6952"/>
                  <a:pt x="19273" y="6894"/>
                </a:cubicBezTo>
                <a:lnTo>
                  <a:pt x="19273" y="6674"/>
                </a:lnTo>
                <a:cubicBezTo>
                  <a:pt x="19273" y="6617"/>
                  <a:pt x="19249" y="6570"/>
                  <a:pt x="19220" y="6570"/>
                </a:cubicBezTo>
                <a:close/>
                <a:moveTo>
                  <a:pt x="20069" y="6570"/>
                </a:moveTo>
                <a:cubicBezTo>
                  <a:pt x="20040" y="6570"/>
                  <a:pt x="20016" y="6617"/>
                  <a:pt x="20016" y="6674"/>
                </a:cubicBezTo>
                <a:lnTo>
                  <a:pt x="20016" y="6894"/>
                </a:lnTo>
                <a:cubicBezTo>
                  <a:pt x="20016" y="6952"/>
                  <a:pt x="20040" y="6999"/>
                  <a:pt x="20069" y="6999"/>
                </a:cubicBezTo>
                <a:cubicBezTo>
                  <a:pt x="20099" y="6999"/>
                  <a:pt x="20122" y="6952"/>
                  <a:pt x="20122" y="6894"/>
                </a:cubicBezTo>
                <a:lnTo>
                  <a:pt x="20122" y="6674"/>
                </a:lnTo>
                <a:cubicBezTo>
                  <a:pt x="20122" y="6617"/>
                  <a:pt x="20099" y="6570"/>
                  <a:pt x="20069" y="6570"/>
                </a:cubicBezTo>
                <a:close/>
                <a:moveTo>
                  <a:pt x="20384" y="6570"/>
                </a:moveTo>
                <a:cubicBezTo>
                  <a:pt x="20355" y="6570"/>
                  <a:pt x="20331" y="6617"/>
                  <a:pt x="20331" y="6674"/>
                </a:cubicBezTo>
                <a:lnTo>
                  <a:pt x="20331" y="6894"/>
                </a:lnTo>
                <a:cubicBezTo>
                  <a:pt x="20331" y="6952"/>
                  <a:pt x="20355" y="6999"/>
                  <a:pt x="20384" y="6999"/>
                </a:cubicBezTo>
                <a:cubicBezTo>
                  <a:pt x="20413" y="6999"/>
                  <a:pt x="20436" y="6952"/>
                  <a:pt x="20436" y="6894"/>
                </a:cubicBezTo>
                <a:lnTo>
                  <a:pt x="20436" y="6674"/>
                </a:lnTo>
                <a:cubicBezTo>
                  <a:pt x="20436" y="6617"/>
                  <a:pt x="20413" y="6570"/>
                  <a:pt x="20384" y="6570"/>
                </a:cubicBezTo>
                <a:close/>
                <a:moveTo>
                  <a:pt x="21234" y="6570"/>
                </a:moveTo>
                <a:cubicBezTo>
                  <a:pt x="21204" y="6570"/>
                  <a:pt x="21181" y="6617"/>
                  <a:pt x="21181" y="6674"/>
                </a:cubicBezTo>
                <a:lnTo>
                  <a:pt x="21181" y="6894"/>
                </a:lnTo>
                <a:cubicBezTo>
                  <a:pt x="21181" y="6952"/>
                  <a:pt x="21204" y="6999"/>
                  <a:pt x="21234" y="6999"/>
                </a:cubicBezTo>
                <a:cubicBezTo>
                  <a:pt x="21263" y="6999"/>
                  <a:pt x="21285" y="6952"/>
                  <a:pt x="21285" y="6894"/>
                </a:cubicBezTo>
                <a:lnTo>
                  <a:pt x="21285" y="6674"/>
                </a:lnTo>
                <a:cubicBezTo>
                  <a:pt x="21285" y="6617"/>
                  <a:pt x="21263" y="6570"/>
                  <a:pt x="21234" y="6570"/>
                </a:cubicBezTo>
                <a:close/>
                <a:moveTo>
                  <a:pt x="21547" y="6570"/>
                </a:moveTo>
                <a:cubicBezTo>
                  <a:pt x="21518" y="6570"/>
                  <a:pt x="21495" y="6617"/>
                  <a:pt x="21495" y="6674"/>
                </a:cubicBezTo>
                <a:lnTo>
                  <a:pt x="21495" y="6894"/>
                </a:lnTo>
                <a:cubicBezTo>
                  <a:pt x="21495" y="6952"/>
                  <a:pt x="21518" y="6999"/>
                  <a:pt x="21547" y="6999"/>
                </a:cubicBezTo>
                <a:cubicBezTo>
                  <a:pt x="21576" y="6999"/>
                  <a:pt x="21600" y="6952"/>
                  <a:pt x="21600" y="6894"/>
                </a:cubicBezTo>
                <a:lnTo>
                  <a:pt x="21600" y="6674"/>
                </a:lnTo>
                <a:cubicBezTo>
                  <a:pt x="21600" y="6617"/>
                  <a:pt x="21576" y="6570"/>
                  <a:pt x="21547" y="6570"/>
                </a:cubicBezTo>
                <a:close/>
                <a:moveTo>
                  <a:pt x="53" y="7300"/>
                </a:moveTo>
                <a:cubicBezTo>
                  <a:pt x="24" y="7300"/>
                  <a:pt x="0" y="7347"/>
                  <a:pt x="0" y="7404"/>
                </a:cubicBezTo>
                <a:lnTo>
                  <a:pt x="0" y="7624"/>
                </a:lnTo>
                <a:cubicBezTo>
                  <a:pt x="0" y="7682"/>
                  <a:pt x="24" y="7729"/>
                  <a:pt x="53" y="7729"/>
                </a:cubicBezTo>
                <a:cubicBezTo>
                  <a:pt x="82" y="7729"/>
                  <a:pt x="106" y="7682"/>
                  <a:pt x="106" y="7624"/>
                </a:cubicBezTo>
                <a:lnTo>
                  <a:pt x="106" y="7404"/>
                </a:lnTo>
                <a:cubicBezTo>
                  <a:pt x="106" y="7347"/>
                  <a:pt x="82" y="7300"/>
                  <a:pt x="53" y="7300"/>
                </a:cubicBezTo>
                <a:close/>
                <a:moveTo>
                  <a:pt x="367" y="7300"/>
                </a:moveTo>
                <a:cubicBezTo>
                  <a:pt x="338" y="7300"/>
                  <a:pt x="315" y="7347"/>
                  <a:pt x="315" y="7404"/>
                </a:cubicBezTo>
                <a:lnTo>
                  <a:pt x="315" y="7624"/>
                </a:lnTo>
                <a:cubicBezTo>
                  <a:pt x="315" y="7682"/>
                  <a:pt x="338" y="7729"/>
                  <a:pt x="367" y="7729"/>
                </a:cubicBezTo>
                <a:cubicBezTo>
                  <a:pt x="397" y="7729"/>
                  <a:pt x="420" y="7682"/>
                  <a:pt x="420" y="7624"/>
                </a:cubicBezTo>
                <a:lnTo>
                  <a:pt x="420" y="7404"/>
                </a:lnTo>
                <a:cubicBezTo>
                  <a:pt x="420" y="7347"/>
                  <a:pt x="397" y="7300"/>
                  <a:pt x="367" y="7300"/>
                </a:cubicBezTo>
                <a:close/>
                <a:moveTo>
                  <a:pt x="1217" y="7300"/>
                </a:moveTo>
                <a:cubicBezTo>
                  <a:pt x="1188" y="7300"/>
                  <a:pt x="1164" y="7347"/>
                  <a:pt x="1164" y="7404"/>
                </a:cubicBezTo>
                <a:lnTo>
                  <a:pt x="1164" y="7624"/>
                </a:lnTo>
                <a:cubicBezTo>
                  <a:pt x="1164" y="7682"/>
                  <a:pt x="1188" y="7729"/>
                  <a:pt x="1217" y="7729"/>
                </a:cubicBezTo>
                <a:cubicBezTo>
                  <a:pt x="1246" y="7729"/>
                  <a:pt x="1270" y="7682"/>
                  <a:pt x="1270" y="7624"/>
                </a:cubicBezTo>
                <a:lnTo>
                  <a:pt x="1270" y="7404"/>
                </a:lnTo>
                <a:cubicBezTo>
                  <a:pt x="1270" y="7347"/>
                  <a:pt x="1246" y="7300"/>
                  <a:pt x="1217" y="7300"/>
                </a:cubicBezTo>
                <a:close/>
                <a:moveTo>
                  <a:pt x="1532" y="7300"/>
                </a:moveTo>
                <a:cubicBezTo>
                  <a:pt x="1503" y="7300"/>
                  <a:pt x="1479" y="7347"/>
                  <a:pt x="1479" y="7404"/>
                </a:cubicBezTo>
                <a:lnTo>
                  <a:pt x="1479" y="7624"/>
                </a:lnTo>
                <a:cubicBezTo>
                  <a:pt x="1479" y="7682"/>
                  <a:pt x="1503" y="7729"/>
                  <a:pt x="1532" y="7729"/>
                </a:cubicBezTo>
                <a:cubicBezTo>
                  <a:pt x="1561" y="7729"/>
                  <a:pt x="1584" y="7682"/>
                  <a:pt x="1584" y="7624"/>
                </a:cubicBezTo>
                <a:lnTo>
                  <a:pt x="1584" y="7404"/>
                </a:lnTo>
                <a:cubicBezTo>
                  <a:pt x="1584" y="7347"/>
                  <a:pt x="1561" y="7300"/>
                  <a:pt x="1532" y="7300"/>
                </a:cubicBezTo>
                <a:close/>
                <a:moveTo>
                  <a:pt x="2380" y="7300"/>
                </a:moveTo>
                <a:cubicBezTo>
                  <a:pt x="2351" y="7300"/>
                  <a:pt x="2329" y="7347"/>
                  <a:pt x="2329" y="7404"/>
                </a:cubicBezTo>
                <a:lnTo>
                  <a:pt x="2329" y="7624"/>
                </a:lnTo>
                <a:cubicBezTo>
                  <a:pt x="2329" y="7682"/>
                  <a:pt x="2351" y="7729"/>
                  <a:pt x="2380" y="7729"/>
                </a:cubicBezTo>
                <a:cubicBezTo>
                  <a:pt x="2409" y="7729"/>
                  <a:pt x="2433" y="7682"/>
                  <a:pt x="2433" y="7624"/>
                </a:cubicBezTo>
                <a:lnTo>
                  <a:pt x="2433" y="7404"/>
                </a:lnTo>
                <a:cubicBezTo>
                  <a:pt x="2433" y="7347"/>
                  <a:pt x="2409" y="7300"/>
                  <a:pt x="2380" y="7300"/>
                </a:cubicBezTo>
                <a:close/>
                <a:moveTo>
                  <a:pt x="2695" y="7300"/>
                </a:moveTo>
                <a:cubicBezTo>
                  <a:pt x="2666" y="7300"/>
                  <a:pt x="2643" y="7347"/>
                  <a:pt x="2643" y="7404"/>
                </a:cubicBezTo>
                <a:lnTo>
                  <a:pt x="2643" y="7624"/>
                </a:lnTo>
                <a:cubicBezTo>
                  <a:pt x="2643" y="7682"/>
                  <a:pt x="2666" y="7729"/>
                  <a:pt x="2695" y="7729"/>
                </a:cubicBezTo>
                <a:cubicBezTo>
                  <a:pt x="2724" y="7729"/>
                  <a:pt x="2748" y="7682"/>
                  <a:pt x="2748" y="7624"/>
                </a:cubicBezTo>
                <a:lnTo>
                  <a:pt x="2748" y="7404"/>
                </a:lnTo>
                <a:cubicBezTo>
                  <a:pt x="2748" y="7347"/>
                  <a:pt x="2724" y="7300"/>
                  <a:pt x="2695" y="7300"/>
                </a:cubicBezTo>
                <a:close/>
                <a:moveTo>
                  <a:pt x="3545" y="7300"/>
                </a:moveTo>
                <a:cubicBezTo>
                  <a:pt x="3516" y="7300"/>
                  <a:pt x="3492" y="7347"/>
                  <a:pt x="3492" y="7404"/>
                </a:cubicBezTo>
                <a:lnTo>
                  <a:pt x="3492" y="7624"/>
                </a:lnTo>
                <a:cubicBezTo>
                  <a:pt x="3492" y="7682"/>
                  <a:pt x="3516" y="7729"/>
                  <a:pt x="3545" y="7729"/>
                </a:cubicBezTo>
                <a:cubicBezTo>
                  <a:pt x="3574" y="7729"/>
                  <a:pt x="3598" y="7682"/>
                  <a:pt x="3598" y="7624"/>
                </a:cubicBezTo>
                <a:lnTo>
                  <a:pt x="3598" y="7404"/>
                </a:lnTo>
                <a:cubicBezTo>
                  <a:pt x="3598" y="7347"/>
                  <a:pt x="3574" y="7300"/>
                  <a:pt x="3545" y="7300"/>
                </a:cubicBezTo>
                <a:close/>
                <a:moveTo>
                  <a:pt x="3859" y="7300"/>
                </a:moveTo>
                <a:cubicBezTo>
                  <a:pt x="3830" y="7300"/>
                  <a:pt x="3806" y="7347"/>
                  <a:pt x="3806" y="7404"/>
                </a:cubicBezTo>
                <a:lnTo>
                  <a:pt x="3806" y="7624"/>
                </a:lnTo>
                <a:cubicBezTo>
                  <a:pt x="3806" y="7682"/>
                  <a:pt x="3830" y="7729"/>
                  <a:pt x="3859" y="7729"/>
                </a:cubicBezTo>
                <a:cubicBezTo>
                  <a:pt x="3888" y="7729"/>
                  <a:pt x="3912" y="7682"/>
                  <a:pt x="3912" y="7624"/>
                </a:cubicBezTo>
                <a:lnTo>
                  <a:pt x="3912" y="7404"/>
                </a:lnTo>
                <a:cubicBezTo>
                  <a:pt x="3912" y="7347"/>
                  <a:pt x="3888" y="7300"/>
                  <a:pt x="3859" y="7300"/>
                </a:cubicBezTo>
                <a:close/>
                <a:moveTo>
                  <a:pt x="4709" y="7300"/>
                </a:moveTo>
                <a:cubicBezTo>
                  <a:pt x="4680" y="7300"/>
                  <a:pt x="4656" y="7347"/>
                  <a:pt x="4656" y="7404"/>
                </a:cubicBezTo>
                <a:lnTo>
                  <a:pt x="4656" y="7624"/>
                </a:lnTo>
                <a:cubicBezTo>
                  <a:pt x="4656" y="7682"/>
                  <a:pt x="4680" y="7729"/>
                  <a:pt x="4709" y="7729"/>
                </a:cubicBezTo>
                <a:cubicBezTo>
                  <a:pt x="4738" y="7729"/>
                  <a:pt x="4762" y="7682"/>
                  <a:pt x="4762" y="7624"/>
                </a:cubicBezTo>
                <a:lnTo>
                  <a:pt x="4762" y="7404"/>
                </a:lnTo>
                <a:cubicBezTo>
                  <a:pt x="4762" y="7347"/>
                  <a:pt x="4738" y="7300"/>
                  <a:pt x="4709" y="7300"/>
                </a:cubicBezTo>
                <a:close/>
                <a:moveTo>
                  <a:pt x="5023" y="7300"/>
                </a:moveTo>
                <a:cubicBezTo>
                  <a:pt x="4994" y="7300"/>
                  <a:pt x="4970" y="7347"/>
                  <a:pt x="4970" y="7404"/>
                </a:cubicBezTo>
                <a:lnTo>
                  <a:pt x="4970" y="7624"/>
                </a:lnTo>
                <a:cubicBezTo>
                  <a:pt x="4970" y="7682"/>
                  <a:pt x="4994" y="7729"/>
                  <a:pt x="5023" y="7729"/>
                </a:cubicBezTo>
                <a:cubicBezTo>
                  <a:pt x="5053" y="7729"/>
                  <a:pt x="5076" y="7682"/>
                  <a:pt x="5076" y="7624"/>
                </a:cubicBezTo>
                <a:lnTo>
                  <a:pt x="5076" y="7404"/>
                </a:lnTo>
                <a:cubicBezTo>
                  <a:pt x="5076" y="7347"/>
                  <a:pt x="5053" y="7300"/>
                  <a:pt x="5023" y="7300"/>
                </a:cubicBezTo>
                <a:close/>
                <a:moveTo>
                  <a:pt x="5873" y="7300"/>
                </a:moveTo>
                <a:cubicBezTo>
                  <a:pt x="5844" y="7300"/>
                  <a:pt x="5820" y="7347"/>
                  <a:pt x="5820" y="7404"/>
                </a:cubicBezTo>
                <a:lnTo>
                  <a:pt x="5820" y="7624"/>
                </a:lnTo>
                <a:cubicBezTo>
                  <a:pt x="5820" y="7682"/>
                  <a:pt x="5844" y="7729"/>
                  <a:pt x="5873" y="7729"/>
                </a:cubicBezTo>
                <a:cubicBezTo>
                  <a:pt x="5902" y="7729"/>
                  <a:pt x="5926" y="7682"/>
                  <a:pt x="5926" y="7624"/>
                </a:cubicBezTo>
                <a:lnTo>
                  <a:pt x="5926" y="7404"/>
                </a:lnTo>
                <a:cubicBezTo>
                  <a:pt x="5926" y="7347"/>
                  <a:pt x="5902" y="7300"/>
                  <a:pt x="5873" y="7300"/>
                </a:cubicBezTo>
                <a:close/>
                <a:moveTo>
                  <a:pt x="6188" y="7300"/>
                </a:moveTo>
                <a:cubicBezTo>
                  <a:pt x="6159" y="7300"/>
                  <a:pt x="6135" y="7347"/>
                  <a:pt x="6135" y="7404"/>
                </a:cubicBezTo>
                <a:lnTo>
                  <a:pt x="6135" y="7624"/>
                </a:lnTo>
                <a:cubicBezTo>
                  <a:pt x="6135" y="7682"/>
                  <a:pt x="6159" y="7729"/>
                  <a:pt x="6188" y="7729"/>
                </a:cubicBezTo>
                <a:cubicBezTo>
                  <a:pt x="6217" y="7729"/>
                  <a:pt x="6240" y="7682"/>
                  <a:pt x="6240" y="7624"/>
                </a:cubicBezTo>
                <a:lnTo>
                  <a:pt x="6240" y="7404"/>
                </a:lnTo>
                <a:cubicBezTo>
                  <a:pt x="6240" y="7347"/>
                  <a:pt x="6217" y="7300"/>
                  <a:pt x="6188" y="7300"/>
                </a:cubicBezTo>
                <a:close/>
                <a:moveTo>
                  <a:pt x="7036" y="7300"/>
                </a:moveTo>
                <a:cubicBezTo>
                  <a:pt x="7007" y="7300"/>
                  <a:pt x="6984" y="7347"/>
                  <a:pt x="6984" y="7404"/>
                </a:cubicBezTo>
                <a:lnTo>
                  <a:pt x="6984" y="7624"/>
                </a:lnTo>
                <a:cubicBezTo>
                  <a:pt x="6984" y="7682"/>
                  <a:pt x="7007" y="7729"/>
                  <a:pt x="7036" y="7729"/>
                </a:cubicBezTo>
                <a:cubicBezTo>
                  <a:pt x="7065" y="7729"/>
                  <a:pt x="7089" y="7682"/>
                  <a:pt x="7089" y="7624"/>
                </a:cubicBezTo>
                <a:lnTo>
                  <a:pt x="7089" y="7404"/>
                </a:lnTo>
                <a:cubicBezTo>
                  <a:pt x="7089" y="7347"/>
                  <a:pt x="7065" y="7300"/>
                  <a:pt x="7036" y="7300"/>
                </a:cubicBezTo>
                <a:close/>
                <a:moveTo>
                  <a:pt x="7351" y="7300"/>
                </a:moveTo>
                <a:cubicBezTo>
                  <a:pt x="7322" y="7300"/>
                  <a:pt x="7299" y="7347"/>
                  <a:pt x="7299" y="7404"/>
                </a:cubicBezTo>
                <a:lnTo>
                  <a:pt x="7299" y="7624"/>
                </a:lnTo>
                <a:cubicBezTo>
                  <a:pt x="7299" y="7682"/>
                  <a:pt x="7322" y="7729"/>
                  <a:pt x="7351" y="7729"/>
                </a:cubicBezTo>
                <a:cubicBezTo>
                  <a:pt x="7380" y="7729"/>
                  <a:pt x="7404" y="7682"/>
                  <a:pt x="7404" y="7624"/>
                </a:cubicBezTo>
                <a:lnTo>
                  <a:pt x="7404" y="7404"/>
                </a:lnTo>
                <a:cubicBezTo>
                  <a:pt x="7404" y="7347"/>
                  <a:pt x="7380" y="7300"/>
                  <a:pt x="7351" y="7300"/>
                </a:cubicBezTo>
                <a:close/>
                <a:moveTo>
                  <a:pt x="8201" y="7300"/>
                </a:moveTo>
                <a:cubicBezTo>
                  <a:pt x="8171" y="7300"/>
                  <a:pt x="8148" y="7347"/>
                  <a:pt x="8148" y="7404"/>
                </a:cubicBezTo>
                <a:lnTo>
                  <a:pt x="8148" y="7624"/>
                </a:lnTo>
                <a:cubicBezTo>
                  <a:pt x="8148" y="7682"/>
                  <a:pt x="8171" y="7729"/>
                  <a:pt x="8201" y="7729"/>
                </a:cubicBezTo>
                <a:cubicBezTo>
                  <a:pt x="8230" y="7729"/>
                  <a:pt x="8254" y="7682"/>
                  <a:pt x="8254" y="7624"/>
                </a:cubicBezTo>
                <a:lnTo>
                  <a:pt x="8254" y="7404"/>
                </a:lnTo>
                <a:cubicBezTo>
                  <a:pt x="8254" y="7347"/>
                  <a:pt x="8230" y="7300"/>
                  <a:pt x="8201" y="7300"/>
                </a:cubicBezTo>
                <a:close/>
                <a:moveTo>
                  <a:pt x="8515" y="7300"/>
                </a:moveTo>
                <a:cubicBezTo>
                  <a:pt x="8486" y="7300"/>
                  <a:pt x="8462" y="7347"/>
                  <a:pt x="8462" y="7404"/>
                </a:cubicBezTo>
                <a:lnTo>
                  <a:pt x="8462" y="7624"/>
                </a:lnTo>
                <a:cubicBezTo>
                  <a:pt x="8462" y="7682"/>
                  <a:pt x="8486" y="7729"/>
                  <a:pt x="8515" y="7729"/>
                </a:cubicBezTo>
                <a:cubicBezTo>
                  <a:pt x="8544" y="7729"/>
                  <a:pt x="8568" y="7682"/>
                  <a:pt x="8568" y="7624"/>
                </a:cubicBezTo>
                <a:lnTo>
                  <a:pt x="8568" y="7404"/>
                </a:lnTo>
                <a:cubicBezTo>
                  <a:pt x="8568" y="7347"/>
                  <a:pt x="8544" y="7300"/>
                  <a:pt x="8515" y="7300"/>
                </a:cubicBezTo>
                <a:close/>
                <a:moveTo>
                  <a:pt x="9365" y="7300"/>
                </a:moveTo>
                <a:cubicBezTo>
                  <a:pt x="9336" y="7300"/>
                  <a:pt x="9312" y="7347"/>
                  <a:pt x="9312" y="7404"/>
                </a:cubicBezTo>
                <a:lnTo>
                  <a:pt x="9312" y="7624"/>
                </a:lnTo>
                <a:cubicBezTo>
                  <a:pt x="9312" y="7682"/>
                  <a:pt x="9336" y="7729"/>
                  <a:pt x="9365" y="7729"/>
                </a:cubicBezTo>
                <a:cubicBezTo>
                  <a:pt x="9394" y="7729"/>
                  <a:pt x="9418" y="7682"/>
                  <a:pt x="9418" y="7624"/>
                </a:cubicBezTo>
                <a:lnTo>
                  <a:pt x="9418" y="7404"/>
                </a:lnTo>
                <a:cubicBezTo>
                  <a:pt x="9418" y="7347"/>
                  <a:pt x="9394" y="7300"/>
                  <a:pt x="9365" y="7300"/>
                </a:cubicBezTo>
                <a:close/>
                <a:moveTo>
                  <a:pt x="9679" y="7300"/>
                </a:moveTo>
                <a:cubicBezTo>
                  <a:pt x="9650" y="7300"/>
                  <a:pt x="9626" y="7347"/>
                  <a:pt x="9626" y="7404"/>
                </a:cubicBezTo>
                <a:lnTo>
                  <a:pt x="9626" y="7624"/>
                </a:lnTo>
                <a:cubicBezTo>
                  <a:pt x="9626" y="7682"/>
                  <a:pt x="9650" y="7729"/>
                  <a:pt x="9679" y="7729"/>
                </a:cubicBezTo>
                <a:cubicBezTo>
                  <a:pt x="9708" y="7729"/>
                  <a:pt x="9732" y="7682"/>
                  <a:pt x="9732" y="7624"/>
                </a:cubicBezTo>
                <a:lnTo>
                  <a:pt x="9732" y="7404"/>
                </a:lnTo>
                <a:cubicBezTo>
                  <a:pt x="9732" y="7347"/>
                  <a:pt x="9708" y="7300"/>
                  <a:pt x="9679" y="7300"/>
                </a:cubicBezTo>
                <a:close/>
                <a:moveTo>
                  <a:pt x="10529" y="7300"/>
                </a:moveTo>
                <a:cubicBezTo>
                  <a:pt x="10500" y="7300"/>
                  <a:pt x="10476" y="7347"/>
                  <a:pt x="10476" y="7404"/>
                </a:cubicBezTo>
                <a:lnTo>
                  <a:pt x="10476" y="7624"/>
                </a:lnTo>
                <a:cubicBezTo>
                  <a:pt x="10476" y="7682"/>
                  <a:pt x="10500" y="7729"/>
                  <a:pt x="10529" y="7729"/>
                </a:cubicBezTo>
                <a:cubicBezTo>
                  <a:pt x="10558" y="7729"/>
                  <a:pt x="10582" y="7682"/>
                  <a:pt x="10582" y="7624"/>
                </a:cubicBezTo>
                <a:lnTo>
                  <a:pt x="10582" y="7404"/>
                </a:lnTo>
                <a:cubicBezTo>
                  <a:pt x="10582" y="7347"/>
                  <a:pt x="10558" y="7300"/>
                  <a:pt x="10529" y="7300"/>
                </a:cubicBezTo>
                <a:close/>
                <a:moveTo>
                  <a:pt x="10844" y="7300"/>
                </a:moveTo>
                <a:cubicBezTo>
                  <a:pt x="10814" y="7300"/>
                  <a:pt x="10791" y="7347"/>
                  <a:pt x="10791" y="7404"/>
                </a:cubicBezTo>
                <a:lnTo>
                  <a:pt x="10791" y="7624"/>
                </a:lnTo>
                <a:cubicBezTo>
                  <a:pt x="10791" y="7682"/>
                  <a:pt x="10814" y="7729"/>
                  <a:pt x="10844" y="7729"/>
                </a:cubicBezTo>
                <a:cubicBezTo>
                  <a:pt x="10873" y="7729"/>
                  <a:pt x="10895" y="7682"/>
                  <a:pt x="10895" y="7624"/>
                </a:cubicBezTo>
                <a:lnTo>
                  <a:pt x="10895" y="7404"/>
                </a:lnTo>
                <a:cubicBezTo>
                  <a:pt x="10895" y="7347"/>
                  <a:pt x="10873" y="7300"/>
                  <a:pt x="10844" y="7300"/>
                </a:cubicBezTo>
                <a:close/>
                <a:moveTo>
                  <a:pt x="11692" y="7300"/>
                </a:moveTo>
                <a:cubicBezTo>
                  <a:pt x="11663" y="7300"/>
                  <a:pt x="11640" y="7347"/>
                  <a:pt x="11640" y="7404"/>
                </a:cubicBezTo>
                <a:lnTo>
                  <a:pt x="11640" y="7624"/>
                </a:lnTo>
                <a:cubicBezTo>
                  <a:pt x="11640" y="7682"/>
                  <a:pt x="11663" y="7729"/>
                  <a:pt x="11692" y="7729"/>
                </a:cubicBezTo>
                <a:cubicBezTo>
                  <a:pt x="11721" y="7729"/>
                  <a:pt x="11745" y="7682"/>
                  <a:pt x="11745" y="7624"/>
                </a:cubicBezTo>
                <a:lnTo>
                  <a:pt x="11745" y="7404"/>
                </a:lnTo>
                <a:cubicBezTo>
                  <a:pt x="11745" y="7347"/>
                  <a:pt x="11721" y="7300"/>
                  <a:pt x="11692" y="7300"/>
                </a:cubicBezTo>
                <a:close/>
                <a:moveTo>
                  <a:pt x="12007" y="7300"/>
                </a:moveTo>
                <a:cubicBezTo>
                  <a:pt x="11978" y="7300"/>
                  <a:pt x="11955" y="7347"/>
                  <a:pt x="11955" y="7404"/>
                </a:cubicBezTo>
                <a:lnTo>
                  <a:pt x="11955" y="7624"/>
                </a:lnTo>
                <a:cubicBezTo>
                  <a:pt x="11955" y="7682"/>
                  <a:pt x="11978" y="7729"/>
                  <a:pt x="12007" y="7729"/>
                </a:cubicBezTo>
                <a:cubicBezTo>
                  <a:pt x="12036" y="7729"/>
                  <a:pt x="12060" y="7682"/>
                  <a:pt x="12060" y="7624"/>
                </a:cubicBezTo>
                <a:lnTo>
                  <a:pt x="12060" y="7404"/>
                </a:lnTo>
                <a:cubicBezTo>
                  <a:pt x="12060" y="7347"/>
                  <a:pt x="12036" y="7300"/>
                  <a:pt x="12007" y="7300"/>
                </a:cubicBezTo>
                <a:close/>
                <a:moveTo>
                  <a:pt x="12856" y="7300"/>
                </a:moveTo>
                <a:cubicBezTo>
                  <a:pt x="12827" y="7300"/>
                  <a:pt x="12804" y="7347"/>
                  <a:pt x="12804" y="7404"/>
                </a:cubicBezTo>
                <a:lnTo>
                  <a:pt x="12804" y="7624"/>
                </a:lnTo>
                <a:cubicBezTo>
                  <a:pt x="12804" y="7682"/>
                  <a:pt x="12827" y="7729"/>
                  <a:pt x="12856" y="7729"/>
                </a:cubicBezTo>
                <a:cubicBezTo>
                  <a:pt x="12886" y="7729"/>
                  <a:pt x="12909" y="7682"/>
                  <a:pt x="12909" y="7624"/>
                </a:cubicBezTo>
                <a:lnTo>
                  <a:pt x="12909" y="7404"/>
                </a:lnTo>
                <a:cubicBezTo>
                  <a:pt x="12909" y="7347"/>
                  <a:pt x="12886" y="7300"/>
                  <a:pt x="12856" y="7300"/>
                </a:cubicBezTo>
                <a:close/>
                <a:moveTo>
                  <a:pt x="13171" y="7300"/>
                </a:moveTo>
                <a:cubicBezTo>
                  <a:pt x="13142" y="7300"/>
                  <a:pt x="13118" y="7347"/>
                  <a:pt x="13118" y="7404"/>
                </a:cubicBezTo>
                <a:lnTo>
                  <a:pt x="13118" y="7624"/>
                </a:lnTo>
                <a:cubicBezTo>
                  <a:pt x="13118" y="7682"/>
                  <a:pt x="13142" y="7729"/>
                  <a:pt x="13171" y="7729"/>
                </a:cubicBezTo>
                <a:cubicBezTo>
                  <a:pt x="13200" y="7729"/>
                  <a:pt x="13224" y="7682"/>
                  <a:pt x="13224" y="7624"/>
                </a:cubicBezTo>
                <a:lnTo>
                  <a:pt x="13224" y="7404"/>
                </a:lnTo>
                <a:cubicBezTo>
                  <a:pt x="13224" y="7347"/>
                  <a:pt x="13200" y="7300"/>
                  <a:pt x="13171" y="7300"/>
                </a:cubicBezTo>
                <a:close/>
                <a:moveTo>
                  <a:pt x="14021" y="7300"/>
                </a:moveTo>
                <a:cubicBezTo>
                  <a:pt x="13992" y="7300"/>
                  <a:pt x="13968" y="7347"/>
                  <a:pt x="13968" y="7404"/>
                </a:cubicBezTo>
                <a:lnTo>
                  <a:pt x="13968" y="7624"/>
                </a:lnTo>
                <a:cubicBezTo>
                  <a:pt x="13968" y="7682"/>
                  <a:pt x="13992" y="7729"/>
                  <a:pt x="14021" y="7729"/>
                </a:cubicBezTo>
                <a:cubicBezTo>
                  <a:pt x="14050" y="7729"/>
                  <a:pt x="14074" y="7682"/>
                  <a:pt x="14074" y="7624"/>
                </a:cubicBezTo>
                <a:lnTo>
                  <a:pt x="14074" y="7404"/>
                </a:lnTo>
                <a:cubicBezTo>
                  <a:pt x="14074" y="7347"/>
                  <a:pt x="14050" y="7300"/>
                  <a:pt x="14021" y="7300"/>
                </a:cubicBezTo>
                <a:close/>
                <a:moveTo>
                  <a:pt x="14335" y="7300"/>
                </a:moveTo>
                <a:cubicBezTo>
                  <a:pt x="14306" y="7300"/>
                  <a:pt x="14282" y="7347"/>
                  <a:pt x="14282" y="7404"/>
                </a:cubicBezTo>
                <a:lnTo>
                  <a:pt x="14282" y="7624"/>
                </a:lnTo>
                <a:cubicBezTo>
                  <a:pt x="14282" y="7682"/>
                  <a:pt x="14306" y="7729"/>
                  <a:pt x="14335" y="7729"/>
                </a:cubicBezTo>
                <a:cubicBezTo>
                  <a:pt x="14364" y="7729"/>
                  <a:pt x="14388" y="7682"/>
                  <a:pt x="14388" y="7624"/>
                </a:cubicBezTo>
                <a:lnTo>
                  <a:pt x="14388" y="7404"/>
                </a:lnTo>
                <a:cubicBezTo>
                  <a:pt x="14388" y="7347"/>
                  <a:pt x="14364" y="7300"/>
                  <a:pt x="14335" y="7300"/>
                </a:cubicBezTo>
                <a:close/>
                <a:moveTo>
                  <a:pt x="15185" y="7300"/>
                </a:moveTo>
                <a:cubicBezTo>
                  <a:pt x="15156" y="7300"/>
                  <a:pt x="15132" y="7347"/>
                  <a:pt x="15132" y="7404"/>
                </a:cubicBezTo>
                <a:lnTo>
                  <a:pt x="15132" y="7624"/>
                </a:lnTo>
                <a:cubicBezTo>
                  <a:pt x="15132" y="7682"/>
                  <a:pt x="15156" y="7729"/>
                  <a:pt x="15185" y="7729"/>
                </a:cubicBezTo>
                <a:cubicBezTo>
                  <a:pt x="15214" y="7729"/>
                  <a:pt x="15237" y="7682"/>
                  <a:pt x="15237" y="7624"/>
                </a:cubicBezTo>
                <a:lnTo>
                  <a:pt x="15237" y="7404"/>
                </a:lnTo>
                <a:cubicBezTo>
                  <a:pt x="15237" y="7347"/>
                  <a:pt x="15214" y="7300"/>
                  <a:pt x="15185" y="7300"/>
                </a:cubicBezTo>
                <a:close/>
                <a:moveTo>
                  <a:pt x="15500" y="7300"/>
                </a:moveTo>
                <a:cubicBezTo>
                  <a:pt x="15470" y="7300"/>
                  <a:pt x="15447" y="7347"/>
                  <a:pt x="15447" y="7404"/>
                </a:cubicBezTo>
                <a:lnTo>
                  <a:pt x="15447" y="7624"/>
                </a:lnTo>
                <a:cubicBezTo>
                  <a:pt x="15447" y="7682"/>
                  <a:pt x="15470" y="7729"/>
                  <a:pt x="15500" y="7729"/>
                </a:cubicBezTo>
                <a:cubicBezTo>
                  <a:pt x="15529" y="7729"/>
                  <a:pt x="15551" y="7682"/>
                  <a:pt x="15551" y="7624"/>
                </a:cubicBezTo>
                <a:lnTo>
                  <a:pt x="15551" y="7404"/>
                </a:lnTo>
                <a:cubicBezTo>
                  <a:pt x="15551" y="7347"/>
                  <a:pt x="15529" y="7300"/>
                  <a:pt x="15500" y="7300"/>
                </a:cubicBezTo>
                <a:close/>
                <a:moveTo>
                  <a:pt x="16349" y="7300"/>
                </a:moveTo>
                <a:cubicBezTo>
                  <a:pt x="16320" y="7300"/>
                  <a:pt x="16296" y="7347"/>
                  <a:pt x="16296" y="7404"/>
                </a:cubicBezTo>
                <a:lnTo>
                  <a:pt x="16296" y="7624"/>
                </a:lnTo>
                <a:cubicBezTo>
                  <a:pt x="16296" y="7682"/>
                  <a:pt x="16320" y="7729"/>
                  <a:pt x="16349" y="7729"/>
                </a:cubicBezTo>
                <a:cubicBezTo>
                  <a:pt x="16378" y="7729"/>
                  <a:pt x="16401" y="7682"/>
                  <a:pt x="16401" y="7624"/>
                </a:cubicBezTo>
                <a:lnTo>
                  <a:pt x="16401" y="7404"/>
                </a:lnTo>
                <a:cubicBezTo>
                  <a:pt x="16401" y="7347"/>
                  <a:pt x="16378" y="7300"/>
                  <a:pt x="16349" y="7300"/>
                </a:cubicBezTo>
                <a:close/>
                <a:moveTo>
                  <a:pt x="16663" y="7300"/>
                </a:moveTo>
                <a:cubicBezTo>
                  <a:pt x="16634" y="7300"/>
                  <a:pt x="16611" y="7347"/>
                  <a:pt x="16611" y="7404"/>
                </a:cubicBezTo>
                <a:lnTo>
                  <a:pt x="16611" y="7624"/>
                </a:lnTo>
                <a:cubicBezTo>
                  <a:pt x="16611" y="7682"/>
                  <a:pt x="16634" y="7729"/>
                  <a:pt x="16663" y="7729"/>
                </a:cubicBezTo>
                <a:cubicBezTo>
                  <a:pt x="16692" y="7729"/>
                  <a:pt x="16716" y="7682"/>
                  <a:pt x="16716" y="7624"/>
                </a:cubicBezTo>
                <a:lnTo>
                  <a:pt x="16716" y="7404"/>
                </a:lnTo>
                <a:cubicBezTo>
                  <a:pt x="16716" y="7347"/>
                  <a:pt x="16692" y="7300"/>
                  <a:pt x="16663" y="7300"/>
                </a:cubicBezTo>
                <a:close/>
                <a:moveTo>
                  <a:pt x="17512" y="7300"/>
                </a:moveTo>
                <a:cubicBezTo>
                  <a:pt x="17483" y="7300"/>
                  <a:pt x="17459" y="7347"/>
                  <a:pt x="17459" y="7404"/>
                </a:cubicBezTo>
                <a:lnTo>
                  <a:pt x="17459" y="7624"/>
                </a:lnTo>
                <a:cubicBezTo>
                  <a:pt x="17459" y="7682"/>
                  <a:pt x="17483" y="7729"/>
                  <a:pt x="17512" y="7729"/>
                </a:cubicBezTo>
                <a:cubicBezTo>
                  <a:pt x="17541" y="7729"/>
                  <a:pt x="17565" y="7682"/>
                  <a:pt x="17565" y="7624"/>
                </a:cubicBezTo>
                <a:lnTo>
                  <a:pt x="17565" y="7404"/>
                </a:lnTo>
                <a:cubicBezTo>
                  <a:pt x="17565" y="7347"/>
                  <a:pt x="17541" y="7300"/>
                  <a:pt x="17512" y="7300"/>
                </a:cubicBezTo>
                <a:close/>
                <a:moveTo>
                  <a:pt x="17827" y="7300"/>
                </a:moveTo>
                <a:cubicBezTo>
                  <a:pt x="17798" y="7300"/>
                  <a:pt x="17774" y="7347"/>
                  <a:pt x="17774" y="7404"/>
                </a:cubicBezTo>
                <a:lnTo>
                  <a:pt x="17774" y="7624"/>
                </a:lnTo>
                <a:cubicBezTo>
                  <a:pt x="17774" y="7682"/>
                  <a:pt x="17798" y="7729"/>
                  <a:pt x="17827" y="7729"/>
                </a:cubicBezTo>
                <a:cubicBezTo>
                  <a:pt x="17856" y="7729"/>
                  <a:pt x="17880" y="7682"/>
                  <a:pt x="17880" y="7624"/>
                </a:cubicBezTo>
                <a:lnTo>
                  <a:pt x="17880" y="7404"/>
                </a:lnTo>
                <a:cubicBezTo>
                  <a:pt x="17880" y="7347"/>
                  <a:pt x="17856" y="7300"/>
                  <a:pt x="17827" y="7300"/>
                </a:cubicBezTo>
                <a:close/>
                <a:moveTo>
                  <a:pt x="18677" y="7300"/>
                </a:moveTo>
                <a:cubicBezTo>
                  <a:pt x="18648" y="7300"/>
                  <a:pt x="18624" y="7347"/>
                  <a:pt x="18624" y="7404"/>
                </a:cubicBezTo>
                <a:lnTo>
                  <a:pt x="18624" y="7624"/>
                </a:lnTo>
                <a:cubicBezTo>
                  <a:pt x="18624" y="7682"/>
                  <a:pt x="18648" y="7729"/>
                  <a:pt x="18677" y="7729"/>
                </a:cubicBezTo>
                <a:cubicBezTo>
                  <a:pt x="18706" y="7729"/>
                  <a:pt x="18730" y="7682"/>
                  <a:pt x="18730" y="7624"/>
                </a:cubicBezTo>
                <a:lnTo>
                  <a:pt x="18730" y="7404"/>
                </a:lnTo>
                <a:cubicBezTo>
                  <a:pt x="18730" y="7347"/>
                  <a:pt x="18706" y="7300"/>
                  <a:pt x="18677" y="7300"/>
                </a:cubicBezTo>
                <a:close/>
                <a:moveTo>
                  <a:pt x="18991" y="7300"/>
                </a:moveTo>
                <a:cubicBezTo>
                  <a:pt x="18962" y="7300"/>
                  <a:pt x="18938" y="7347"/>
                  <a:pt x="18938" y="7404"/>
                </a:cubicBezTo>
                <a:lnTo>
                  <a:pt x="18938" y="7624"/>
                </a:lnTo>
                <a:cubicBezTo>
                  <a:pt x="18938" y="7682"/>
                  <a:pt x="18962" y="7729"/>
                  <a:pt x="18991" y="7729"/>
                </a:cubicBezTo>
                <a:cubicBezTo>
                  <a:pt x="19020" y="7729"/>
                  <a:pt x="19044" y="7682"/>
                  <a:pt x="19044" y="7624"/>
                </a:cubicBezTo>
                <a:lnTo>
                  <a:pt x="19044" y="7404"/>
                </a:lnTo>
                <a:cubicBezTo>
                  <a:pt x="19044" y="7347"/>
                  <a:pt x="19020" y="7300"/>
                  <a:pt x="18991" y="7300"/>
                </a:cubicBezTo>
                <a:close/>
                <a:moveTo>
                  <a:pt x="19841" y="7300"/>
                </a:moveTo>
                <a:cubicBezTo>
                  <a:pt x="19812" y="7300"/>
                  <a:pt x="19788" y="7347"/>
                  <a:pt x="19788" y="7404"/>
                </a:cubicBezTo>
                <a:lnTo>
                  <a:pt x="19788" y="7624"/>
                </a:lnTo>
                <a:cubicBezTo>
                  <a:pt x="19788" y="7682"/>
                  <a:pt x="19812" y="7729"/>
                  <a:pt x="19841" y="7729"/>
                </a:cubicBezTo>
                <a:cubicBezTo>
                  <a:pt x="19870" y="7729"/>
                  <a:pt x="19894" y="7682"/>
                  <a:pt x="19894" y="7624"/>
                </a:cubicBezTo>
                <a:lnTo>
                  <a:pt x="19894" y="7404"/>
                </a:lnTo>
                <a:cubicBezTo>
                  <a:pt x="19894" y="7347"/>
                  <a:pt x="19870" y="7300"/>
                  <a:pt x="19841" y="7300"/>
                </a:cubicBezTo>
                <a:close/>
                <a:moveTo>
                  <a:pt x="20155" y="7300"/>
                </a:moveTo>
                <a:cubicBezTo>
                  <a:pt x="20126" y="7300"/>
                  <a:pt x="20102" y="7347"/>
                  <a:pt x="20102" y="7404"/>
                </a:cubicBezTo>
                <a:lnTo>
                  <a:pt x="20102" y="7624"/>
                </a:lnTo>
                <a:cubicBezTo>
                  <a:pt x="20102" y="7682"/>
                  <a:pt x="20126" y="7729"/>
                  <a:pt x="20155" y="7729"/>
                </a:cubicBezTo>
                <a:cubicBezTo>
                  <a:pt x="20184" y="7729"/>
                  <a:pt x="20207" y="7682"/>
                  <a:pt x="20207" y="7624"/>
                </a:cubicBezTo>
                <a:lnTo>
                  <a:pt x="20207" y="7404"/>
                </a:lnTo>
                <a:cubicBezTo>
                  <a:pt x="20207" y="7347"/>
                  <a:pt x="20184" y="7300"/>
                  <a:pt x="20155" y="7300"/>
                </a:cubicBezTo>
                <a:close/>
                <a:moveTo>
                  <a:pt x="21004" y="7300"/>
                </a:moveTo>
                <a:cubicBezTo>
                  <a:pt x="20975" y="7300"/>
                  <a:pt x="20952" y="7347"/>
                  <a:pt x="20952" y="7404"/>
                </a:cubicBezTo>
                <a:lnTo>
                  <a:pt x="20952" y="7624"/>
                </a:lnTo>
                <a:cubicBezTo>
                  <a:pt x="20952" y="7682"/>
                  <a:pt x="20975" y="7729"/>
                  <a:pt x="21004" y="7729"/>
                </a:cubicBezTo>
                <a:cubicBezTo>
                  <a:pt x="21033" y="7729"/>
                  <a:pt x="21057" y="7682"/>
                  <a:pt x="21057" y="7624"/>
                </a:cubicBezTo>
                <a:lnTo>
                  <a:pt x="21057" y="7404"/>
                </a:lnTo>
                <a:cubicBezTo>
                  <a:pt x="21057" y="7347"/>
                  <a:pt x="21033" y="7300"/>
                  <a:pt x="21004" y="7300"/>
                </a:cubicBezTo>
                <a:close/>
                <a:moveTo>
                  <a:pt x="21319" y="7300"/>
                </a:moveTo>
                <a:cubicBezTo>
                  <a:pt x="21289" y="7300"/>
                  <a:pt x="21267" y="7347"/>
                  <a:pt x="21267" y="7404"/>
                </a:cubicBezTo>
                <a:lnTo>
                  <a:pt x="21267" y="7624"/>
                </a:lnTo>
                <a:cubicBezTo>
                  <a:pt x="21267" y="7682"/>
                  <a:pt x="21289" y="7729"/>
                  <a:pt x="21319" y="7729"/>
                </a:cubicBezTo>
                <a:cubicBezTo>
                  <a:pt x="21348" y="7729"/>
                  <a:pt x="21372" y="7682"/>
                  <a:pt x="21372" y="7624"/>
                </a:cubicBezTo>
                <a:lnTo>
                  <a:pt x="21372" y="7404"/>
                </a:lnTo>
                <a:cubicBezTo>
                  <a:pt x="21372" y="7347"/>
                  <a:pt x="21348" y="7300"/>
                  <a:pt x="21319" y="7300"/>
                </a:cubicBezTo>
                <a:close/>
                <a:moveTo>
                  <a:pt x="281" y="8029"/>
                </a:moveTo>
                <a:cubicBezTo>
                  <a:pt x="252" y="8029"/>
                  <a:pt x="228" y="8077"/>
                  <a:pt x="228" y="8134"/>
                </a:cubicBezTo>
                <a:lnTo>
                  <a:pt x="228" y="8354"/>
                </a:lnTo>
                <a:cubicBezTo>
                  <a:pt x="228" y="8412"/>
                  <a:pt x="252" y="8459"/>
                  <a:pt x="281" y="8459"/>
                </a:cubicBezTo>
                <a:cubicBezTo>
                  <a:pt x="311" y="8459"/>
                  <a:pt x="334" y="8412"/>
                  <a:pt x="334" y="8354"/>
                </a:cubicBezTo>
                <a:lnTo>
                  <a:pt x="334" y="8134"/>
                </a:lnTo>
                <a:cubicBezTo>
                  <a:pt x="334" y="8077"/>
                  <a:pt x="311" y="8029"/>
                  <a:pt x="281" y="8029"/>
                </a:cubicBezTo>
                <a:close/>
                <a:moveTo>
                  <a:pt x="596" y="8029"/>
                </a:moveTo>
                <a:cubicBezTo>
                  <a:pt x="567" y="8029"/>
                  <a:pt x="543" y="8077"/>
                  <a:pt x="543" y="8134"/>
                </a:cubicBezTo>
                <a:lnTo>
                  <a:pt x="543" y="8354"/>
                </a:lnTo>
                <a:cubicBezTo>
                  <a:pt x="543" y="8412"/>
                  <a:pt x="567" y="8459"/>
                  <a:pt x="596" y="8459"/>
                </a:cubicBezTo>
                <a:cubicBezTo>
                  <a:pt x="625" y="8459"/>
                  <a:pt x="649" y="8412"/>
                  <a:pt x="649" y="8354"/>
                </a:cubicBezTo>
                <a:lnTo>
                  <a:pt x="649" y="8134"/>
                </a:lnTo>
                <a:cubicBezTo>
                  <a:pt x="649" y="8077"/>
                  <a:pt x="625" y="8029"/>
                  <a:pt x="596" y="8029"/>
                </a:cubicBezTo>
                <a:close/>
                <a:moveTo>
                  <a:pt x="1446" y="8029"/>
                </a:moveTo>
                <a:cubicBezTo>
                  <a:pt x="1417" y="8029"/>
                  <a:pt x="1393" y="8077"/>
                  <a:pt x="1393" y="8134"/>
                </a:cubicBezTo>
                <a:lnTo>
                  <a:pt x="1393" y="8354"/>
                </a:lnTo>
                <a:cubicBezTo>
                  <a:pt x="1393" y="8412"/>
                  <a:pt x="1417" y="8459"/>
                  <a:pt x="1446" y="8459"/>
                </a:cubicBezTo>
                <a:cubicBezTo>
                  <a:pt x="1475" y="8459"/>
                  <a:pt x="1499" y="8412"/>
                  <a:pt x="1499" y="8354"/>
                </a:cubicBezTo>
                <a:lnTo>
                  <a:pt x="1499" y="8134"/>
                </a:lnTo>
                <a:cubicBezTo>
                  <a:pt x="1499" y="8077"/>
                  <a:pt x="1475" y="8029"/>
                  <a:pt x="1446" y="8029"/>
                </a:cubicBezTo>
                <a:close/>
                <a:moveTo>
                  <a:pt x="1760" y="8029"/>
                </a:moveTo>
                <a:cubicBezTo>
                  <a:pt x="1731" y="8029"/>
                  <a:pt x="1707" y="8077"/>
                  <a:pt x="1707" y="8134"/>
                </a:cubicBezTo>
                <a:lnTo>
                  <a:pt x="1707" y="8354"/>
                </a:lnTo>
                <a:cubicBezTo>
                  <a:pt x="1707" y="8412"/>
                  <a:pt x="1731" y="8459"/>
                  <a:pt x="1760" y="8459"/>
                </a:cubicBezTo>
                <a:cubicBezTo>
                  <a:pt x="1789" y="8459"/>
                  <a:pt x="1813" y="8412"/>
                  <a:pt x="1813" y="8354"/>
                </a:cubicBezTo>
                <a:lnTo>
                  <a:pt x="1813" y="8134"/>
                </a:lnTo>
                <a:cubicBezTo>
                  <a:pt x="1813" y="8077"/>
                  <a:pt x="1789" y="8029"/>
                  <a:pt x="1760" y="8029"/>
                </a:cubicBezTo>
                <a:close/>
                <a:moveTo>
                  <a:pt x="2610" y="8029"/>
                </a:moveTo>
                <a:cubicBezTo>
                  <a:pt x="2581" y="8029"/>
                  <a:pt x="2557" y="8077"/>
                  <a:pt x="2557" y="8134"/>
                </a:cubicBezTo>
                <a:lnTo>
                  <a:pt x="2557" y="8354"/>
                </a:lnTo>
                <a:cubicBezTo>
                  <a:pt x="2557" y="8412"/>
                  <a:pt x="2581" y="8459"/>
                  <a:pt x="2610" y="8459"/>
                </a:cubicBezTo>
                <a:cubicBezTo>
                  <a:pt x="2639" y="8459"/>
                  <a:pt x="2662" y="8412"/>
                  <a:pt x="2662" y="8354"/>
                </a:cubicBezTo>
                <a:lnTo>
                  <a:pt x="2662" y="8134"/>
                </a:lnTo>
                <a:cubicBezTo>
                  <a:pt x="2662" y="8077"/>
                  <a:pt x="2639" y="8029"/>
                  <a:pt x="2610" y="8029"/>
                </a:cubicBezTo>
                <a:close/>
                <a:moveTo>
                  <a:pt x="2924" y="8029"/>
                </a:moveTo>
                <a:cubicBezTo>
                  <a:pt x="2895" y="8029"/>
                  <a:pt x="2871" y="8077"/>
                  <a:pt x="2871" y="8134"/>
                </a:cubicBezTo>
                <a:lnTo>
                  <a:pt x="2871" y="8354"/>
                </a:lnTo>
                <a:cubicBezTo>
                  <a:pt x="2871" y="8412"/>
                  <a:pt x="2895" y="8459"/>
                  <a:pt x="2924" y="8459"/>
                </a:cubicBezTo>
                <a:cubicBezTo>
                  <a:pt x="2954" y="8459"/>
                  <a:pt x="2976" y="8412"/>
                  <a:pt x="2976" y="8354"/>
                </a:cubicBezTo>
                <a:lnTo>
                  <a:pt x="2976" y="8134"/>
                </a:lnTo>
                <a:cubicBezTo>
                  <a:pt x="2976" y="8077"/>
                  <a:pt x="2954" y="8029"/>
                  <a:pt x="2924" y="8029"/>
                </a:cubicBezTo>
                <a:close/>
                <a:moveTo>
                  <a:pt x="3773" y="8029"/>
                </a:moveTo>
                <a:cubicBezTo>
                  <a:pt x="3744" y="8029"/>
                  <a:pt x="3721" y="8077"/>
                  <a:pt x="3721" y="8134"/>
                </a:cubicBezTo>
                <a:lnTo>
                  <a:pt x="3721" y="8354"/>
                </a:lnTo>
                <a:cubicBezTo>
                  <a:pt x="3721" y="8412"/>
                  <a:pt x="3744" y="8459"/>
                  <a:pt x="3773" y="8459"/>
                </a:cubicBezTo>
                <a:cubicBezTo>
                  <a:pt x="3802" y="8459"/>
                  <a:pt x="3826" y="8412"/>
                  <a:pt x="3826" y="8354"/>
                </a:cubicBezTo>
                <a:lnTo>
                  <a:pt x="3826" y="8134"/>
                </a:lnTo>
                <a:cubicBezTo>
                  <a:pt x="3826" y="8077"/>
                  <a:pt x="3802" y="8029"/>
                  <a:pt x="3773" y="8029"/>
                </a:cubicBezTo>
                <a:close/>
                <a:moveTo>
                  <a:pt x="4088" y="8029"/>
                </a:moveTo>
                <a:cubicBezTo>
                  <a:pt x="4058" y="8029"/>
                  <a:pt x="4035" y="8077"/>
                  <a:pt x="4035" y="8134"/>
                </a:cubicBezTo>
                <a:lnTo>
                  <a:pt x="4035" y="8354"/>
                </a:lnTo>
                <a:cubicBezTo>
                  <a:pt x="4035" y="8412"/>
                  <a:pt x="4058" y="8459"/>
                  <a:pt x="4088" y="8459"/>
                </a:cubicBezTo>
                <a:cubicBezTo>
                  <a:pt x="4117" y="8459"/>
                  <a:pt x="4141" y="8412"/>
                  <a:pt x="4141" y="8354"/>
                </a:cubicBezTo>
                <a:lnTo>
                  <a:pt x="4141" y="8134"/>
                </a:lnTo>
                <a:cubicBezTo>
                  <a:pt x="4141" y="8077"/>
                  <a:pt x="4117" y="8029"/>
                  <a:pt x="4088" y="8029"/>
                </a:cubicBezTo>
                <a:close/>
                <a:moveTo>
                  <a:pt x="4937" y="8029"/>
                </a:moveTo>
                <a:cubicBezTo>
                  <a:pt x="4908" y="8029"/>
                  <a:pt x="4884" y="8077"/>
                  <a:pt x="4884" y="8134"/>
                </a:cubicBezTo>
                <a:lnTo>
                  <a:pt x="4884" y="8354"/>
                </a:lnTo>
                <a:cubicBezTo>
                  <a:pt x="4884" y="8412"/>
                  <a:pt x="4908" y="8459"/>
                  <a:pt x="4937" y="8459"/>
                </a:cubicBezTo>
                <a:cubicBezTo>
                  <a:pt x="4966" y="8459"/>
                  <a:pt x="4990" y="8412"/>
                  <a:pt x="4990" y="8354"/>
                </a:cubicBezTo>
                <a:lnTo>
                  <a:pt x="4990" y="8134"/>
                </a:lnTo>
                <a:cubicBezTo>
                  <a:pt x="4990" y="8077"/>
                  <a:pt x="4966" y="8029"/>
                  <a:pt x="4937" y="8029"/>
                </a:cubicBezTo>
                <a:close/>
                <a:moveTo>
                  <a:pt x="5252" y="8029"/>
                </a:moveTo>
                <a:cubicBezTo>
                  <a:pt x="5223" y="8029"/>
                  <a:pt x="5199" y="8077"/>
                  <a:pt x="5199" y="8134"/>
                </a:cubicBezTo>
                <a:lnTo>
                  <a:pt x="5199" y="8354"/>
                </a:lnTo>
                <a:cubicBezTo>
                  <a:pt x="5199" y="8412"/>
                  <a:pt x="5223" y="8459"/>
                  <a:pt x="5252" y="8459"/>
                </a:cubicBezTo>
                <a:cubicBezTo>
                  <a:pt x="5281" y="8459"/>
                  <a:pt x="5305" y="8412"/>
                  <a:pt x="5305" y="8354"/>
                </a:cubicBezTo>
                <a:lnTo>
                  <a:pt x="5305" y="8134"/>
                </a:lnTo>
                <a:cubicBezTo>
                  <a:pt x="5305" y="8077"/>
                  <a:pt x="5281" y="8029"/>
                  <a:pt x="5252" y="8029"/>
                </a:cubicBezTo>
                <a:close/>
                <a:moveTo>
                  <a:pt x="6102" y="8029"/>
                </a:moveTo>
                <a:cubicBezTo>
                  <a:pt x="6072" y="8029"/>
                  <a:pt x="6049" y="8077"/>
                  <a:pt x="6049" y="8134"/>
                </a:cubicBezTo>
                <a:lnTo>
                  <a:pt x="6049" y="8354"/>
                </a:lnTo>
                <a:cubicBezTo>
                  <a:pt x="6049" y="8412"/>
                  <a:pt x="6072" y="8459"/>
                  <a:pt x="6102" y="8459"/>
                </a:cubicBezTo>
                <a:cubicBezTo>
                  <a:pt x="6131" y="8459"/>
                  <a:pt x="6155" y="8412"/>
                  <a:pt x="6155" y="8354"/>
                </a:cubicBezTo>
                <a:lnTo>
                  <a:pt x="6155" y="8134"/>
                </a:lnTo>
                <a:cubicBezTo>
                  <a:pt x="6155" y="8077"/>
                  <a:pt x="6131" y="8029"/>
                  <a:pt x="6102" y="8029"/>
                </a:cubicBezTo>
                <a:close/>
                <a:moveTo>
                  <a:pt x="6416" y="8029"/>
                </a:moveTo>
                <a:cubicBezTo>
                  <a:pt x="6387" y="8029"/>
                  <a:pt x="6363" y="8077"/>
                  <a:pt x="6363" y="8134"/>
                </a:cubicBezTo>
                <a:lnTo>
                  <a:pt x="6363" y="8354"/>
                </a:lnTo>
                <a:cubicBezTo>
                  <a:pt x="6363" y="8412"/>
                  <a:pt x="6387" y="8459"/>
                  <a:pt x="6416" y="8459"/>
                </a:cubicBezTo>
                <a:cubicBezTo>
                  <a:pt x="6445" y="8459"/>
                  <a:pt x="6469" y="8412"/>
                  <a:pt x="6469" y="8354"/>
                </a:cubicBezTo>
                <a:lnTo>
                  <a:pt x="6469" y="8134"/>
                </a:lnTo>
                <a:cubicBezTo>
                  <a:pt x="6469" y="8077"/>
                  <a:pt x="6445" y="8029"/>
                  <a:pt x="6416" y="8029"/>
                </a:cubicBezTo>
                <a:close/>
                <a:moveTo>
                  <a:pt x="7266" y="8029"/>
                </a:moveTo>
                <a:cubicBezTo>
                  <a:pt x="7237" y="8029"/>
                  <a:pt x="7213" y="8077"/>
                  <a:pt x="7213" y="8134"/>
                </a:cubicBezTo>
                <a:lnTo>
                  <a:pt x="7213" y="8354"/>
                </a:lnTo>
                <a:cubicBezTo>
                  <a:pt x="7213" y="8412"/>
                  <a:pt x="7237" y="8459"/>
                  <a:pt x="7266" y="8459"/>
                </a:cubicBezTo>
                <a:cubicBezTo>
                  <a:pt x="7295" y="8459"/>
                  <a:pt x="7318" y="8412"/>
                  <a:pt x="7318" y="8354"/>
                </a:cubicBezTo>
                <a:lnTo>
                  <a:pt x="7318" y="8134"/>
                </a:lnTo>
                <a:cubicBezTo>
                  <a:pt x="7318" y="8077"/>
                  <a:pt x="7295" y="8029"/>
                  <a:pt x="7266" y="8029"/>
                </a:cubicBezTo>
                <a:close/>
                <a:moveTo>
                  <a:pt x="7580" y="8029"/>
                </a:moveTo>
                <a:cubicBezTo>
                  <a:pt x="7551" y="8029"/>
                  <a:pt x="7527" y="8077"/>
                  <a:pt x="7527" y="8134"/>
                </a:cubicBezTo>
                <a:lnTo>
                  <a:pt x="7527" y="8354"/>
                </a:lnTo>
                <a:cubicBezTo>
                  <a:pt x="7527" y="8412"/>
                  <a:pt x="7551" y="8459"/>
                  <a:pt x="7580" y="8459"/>
                </a:cubicBezTo>
                <a:cubicBezTo>
                  <a:pt x="7609" y="8459"/>
                  <a:pt x="7632" y="8412"/>
                  <a:pt x="7632" y="8354"/>
                </a:cubicBezTo>
                <a:lnTo>
                  <a:pt x="7632" y="8134"/>
                </a:lnTo>
                <a:cubicBezTo>
                  <a:pt x="7632" y="8077"/>
                  <a:pt x="7609" y="8029"/>
                  <a:pt x="7580" y="8029"/>
                </a:cubicBezTo>
                <a:close/>
                <a:moveTo>
                  <a:pt x="8429" y="8029"/>
                </a:moveTo>
                <a:cubicBezTo>
                  <a:pt x="8400" y="8029"/>
                  <a:pt x="8377" y="8077"/>
                  <a:pt x="8377" y="8134"/>
                </a:cubicBezTo>
                <a:lnTo>
                  <a:pt x="8377" y="8354"/>
                </a:lnTo>
                <a:cubicBezTo>
                  <a:pt x="8377" y="8412"/>
                  <a:pt x="8400" y="8459"/>
                  <a:pt x="8429" y="8459"/>
                </a:cubicBezTo>
                <a:cubicBezTo>
                  <a:pt x="8458" y="8459"/>
                  <a:pt x="8482" y="8412"/>
                  <a:pt x="8482" y="8354"/>
                </a:cubicBezTo>
                <a:lnTo>
                  <a:pt x="8482" y="8134"/>
                </a:lnTo>
                <a:cubicBezTo>
                  <a:pt x="8482" y="8077"/>
                  <a:pt x="8458" y="8029"/>
                  <a:pt x="8429" y="8029"/>
                </a:cubicBezTo>
                <a:close/>
                <a:moveTo>
                  <a:pt x="8744" y="8029"/>
                </a:moveTo>
                <a:cubicBezTo>
                  <a:pt x="8714" y="8029"/>
                  <a:pt x="8691" y="8077"/>
                  <a:pt x="8691" y="8134"/>
                </a:cubicBezTo>
                <a:lnTo>
                  <a:pt x="8691" y="8354"/>
                </a:lnTo>
                <a:cubicBezTo>
                  <a:pt x="8691" y="8412"/>
                  <a:pt x="8714" y="8459"/>
                  <a:pt x="8744" y="8459"/>
                </a:cubicBezTo>
                <a:cubicBezTo>
                  <a:pt x="8773" y="8459"/>
                  <a:pt x="8796" y="8412"/>
                  <a:pt x="8796" y="8354"/>
                </a:cubicBezTo>
                <a:lnTo>
                  <a:pt x="8796" y="8134"/>
                </a:lnTo>
                <a:cubicBezTo>
                  <a:pt x="8796" y="8077"/>
                  <a:pt x="8773" y="8029"/>
                  <a:pt x="8744" y="8029"/>
                </a:cubicBezTo>
                <a:close/>
                <a:moveTo>
                  <a:pt x="9593" y="8029"/>
                </a:moveTo>
                <a:cubicBezTo>
                  <a:pt x="9564" y="8029"/>
                  <a:pt x="9540" y="8077"/>
                  <a:pt x="9540" y="8134"/>
                </a:cubicBezTo>
                <a:lnTo>
                  <a:pt x="9540" y="8354"/>
                </a:lnTo>
                <a:cubicBezTo>
                  <a:pt x="9540" y="8412"/>
                  <a:pt x="9564" y="8459"/>
                  <a:pt x="9593" y="8459"/>
                </a:cubicBezTo>
                <a:cubicBezTo>
                  <a:pt x="9622" y="8459"/>
                  <a:pt x="9646" y="8412"/>
                  <a:pt x="9646" y="8354"/>
                </a:cubicBezTo>
                <a:lnTo>
                  <a:pt x="9646" y="8134"/>
                </a:lnTo>
                <a:cubicBezTo>
                  <a:pt x="9646" y="8077"/>
                  <a:pt x="9622" y="8029"/>
                  <a:pt x="9593" y="8029"/>
                </a:cubicBezTo>
                <a:close/>
                <a:moveTo>
                  <a:pt x="9908" y="8029"/>
                </a:moveTo>
                <a:cubicBezTo>
                  <a:pt x="9879" y="8029"/>
                  <a:pt x="9855" y="8077"/>
                  <a:pt x="9855" y="8134"/>
                </a:cubicBezTo>
                <a:lnTo>
                  <a:pt x="9855" y="8354"/>
                </a:lnTo>
                <a:cubicBezTo>
                  <a:pt x="9855" y="8412"/>
                  <a:pt x="9879" y="8459"/>
                  <a:pt x="9908" y="8459"/>
                </a:cubicBezTo>
                <a:cubicBezTo>
                  <a:pt x="9937" y="8459"/>
                  <a:pt x="9961" y="8412"/>
                  <a:pt x="9961" y="8354"/>
                </a:cubicBezTo>
                <a:lnTo>
                  <a:pt x="9961" y="8134"/>
                </a:lnTo>
                <a:cubicBezTo>
                  <a:pt x="9961" y="8077"/>
                  <a:pt x="9937" y="8029"/>
                  <a:pt x="9908" y="8029"/>
                </a:cubicBezTo>
                <a:close/>
                <a:moveTo>
                  <a:pt x="10758" y="8029"/>
                </a:moveTo>
                <a:cubicBezTo>
                  <a:pt x="10728" y="8029"/>
                  <a:pt x="10705" y="8077"/>
                  <a:pt x="10705" y="8134"/>
                </a:cubicBezTo>
                <a:lnTo>
                  <a:pt x="10705" y="8354"/>
                </a:lnTo>
                <a:cubicBezTo>
                  <a:pt x="10705" y="8412"/>
                  <a:pt x="10728" y="8459"/>
                  <a:pt x="10758" y="8459"/>
                </a:cubicBezTo>
                <a:cubicBezTo>
                  <a:pt x="10787" y="8459"/>
                  <a:pt x="10810" y="8412"/>
                  <a:pt x="10810" y="8354"/>
                </a:cubicBezTo>
                <a:lnTo>
                  <a:pt x="10810" y="8134"/>
                </a:lnTo>
                <a:cubicBezTo>
                  <a:pt x="10810" y="8077"/>
                  <a:pt x="10787" y="8029"/>
                  <a:pt x="10758" y="8029"/>
                </a:cubicBezTo>
                <a:close/>
                <a:moveTo>
                  <a:pt x="11072" y="8029"/>
                </a:moveTo>
                <a:cubicBezTo>
                  <a:pt x="11043" y="8029"/>
                  <a:pt x="11019" y="8077"/>
                  <a:pt x="11019" y="8134"/>
                </a:cubicBezTo>
                <a:lnTo>
                  <a:pt x="11019" y="8354"/>
                </a:lnTo>
                <a:cubicBezTo>
                  <a:pt x="11019" y="8412"/>
                  <a:pt x="11043" y="8459"/>
                  <a:pt x="11072" y="8459"/>
                </a:cubicBezTo>
                <a:cubicBezTo>
                  <a:pt x="11101" y="8459"/>
                  <a:pt x="11125" y="8412"/>
                  <a:pt x="11125" y="8354"/>
                </a:cubicBezTo>
                <a:lnTo>
                  <a:pt x="11125" y="8134"/>
                </a:lnTo>
                <a:cubicBezTo>
                  <a:pt x="11125" y="8077"/>
                  <a:pt x="11101" y="8029"/>
                  <a:pt x="11072" y="8029"/>
                </a:cubicBezTo>
                <a:close/>
                <a:moveTo>
                  <a:pt x="11922" y="8029"/>
                </a:moveTo>
                <a:cubicBezTo>
                  <a:pt x="11893" y="8029"/>
                  <a:pt x="11869" y="8077"/>
                  <a:pt x="11869" y="8134"/>
                </a:cubicBezTo>
                <a:lnTo>
                  <a:pt x="11869" y="8354"/>
                </a:lnTo>
                <a:cubicBezTo>
                  <a:pt x="11869" y="8412"/>
                  <a:pt x="11893" y="8459"/>
                  <a:pt x="11922" y="8459"/>
                </a:cubicBezTo>
                <a:cubicBezTo>
                  <a:pt x="11951" y="8459"/>
                  <a:pt x="11974" y="8412"/>
                  <a:pt x="11974" y="8354"/>
                </a:cubicBezTo>
                <a:lnTo>
                  <a:pt x="11974" y="8134"/>
                </a:lnTo>
                <a:cubicBezTo>
                  <a:pt x="11974" y="8077"/>
                  <a:pt x="11951" y="8029"/>
                  <a:pt x="11922" y="8029"/>
                </a:cubicBezTo>
                <a:close/>
                <a:moveTo>
                  <a:pt x="12236" y="8029"/>
                </a:moveTo>
                <a:cubicBezTo>
                  <a:pt x="12207" y="8029"/>
                  <a:pt x="12183" y="8077"/>
                  <a:pt x="12183" y="8134"/>
                </a:cubicBezTo>
                <a:lnTo>
                  <a:pt x="12183" y="8354"/>
                </a:lnTo>
                <a:cubicBezTo>
                  <a:pt x="12183" y="8412"/>
                  <a:pt x="12207" y="8459"/>
                  <a:pt x="12236" y="8459"/>
                </a:cubicBezTo>
                <a:cubicBezTo>
                  <a:pt x="12265" y="8459"/>
                  <a:pt x="12288" y="8412"/>
                  <a:pt x="12288" y="8354"/>
                </a:cubicBezTo>
                <a:lnTo>
                  <a:pt x="12288" y="8134"/>
                </a:lnTo>
                <a:cubicBezTo>
                  <a:pt x="12288" y="8077"/>
                  <a:pt x="12265" y="8029"/>
                  <a:pt x="12236" y="8029"/>
                </a:cubicBezTo>
                <a:close/>
                <a:moveTo>
                  <a:pt x="13085" y="8029"/>
                </a:moveTo>
                <a:cubicBezTo>
                  <a:pt x="13056" y="8029"/>
                  <a:pt x="13032" y="8077"/>
                  <a:pt x="13032" y="8134"/>
                </a:cubicBezTo>
                <a:lnTo>
                  <a:pt x="13032" y="8354"/>
                </a:lnTo>
                <a:cubicBezTo>
                  <a:pt x="13032" y="8412"/>
                  <a:pt x="13056" y="8459"/>
                  <a:pt x="13085" y="8459"/>
                </a:cubicBezTo>
                <a:cubicBezTo>
                  <a:pt x="13114" y="8459"/>
                  <a:pt x="13138" y="8412"/>
                  <a:pt x="13138" y="8354"/>
                </a:cubicBezTo>
                <a:lnTo>
                  <a:pt x="13138" y="8134"/>
                </a:lnTo>
                <a:cubicBezTo>
                  <a:pt x="13138" y="8077"/>
                  <a:pt x="13114" y="8029"/>
                  <a:pt x="13085" y="8029"/>
                </a:cubicBezTo>
                <a:close/>
                <a:moveTo>
                  <a:pt x="13399" y="8029"/>
                </a:moveTo>
                <a:cubicBezTo>
                  <a:pt x="13370" y="8029"/>
                  <a:pt x="13348" y="8077"/>
                  <a:pt x="13348" y="8134"/>
                </a:cubicBezTo>
                <a:lnTo>
                  <a:pt x="13348" y="8354"/>
                </a:lnTo>
                <a:cubicBezTo>
                  <a:pt x="13348" y="8412"/>
                  <a:pt x="13370" y="8459"/>
                  <a:pt x="13399" y="8459"/>
                </a:cubicBezTo>
                <a:cubicBezTo>
                  <a:pt x="13428" y="8459"/>
                  <a:pt x="13452" y="8412"/>
                  <a:pt x="13452" y="8354"/>
                </a:cubicBezTo>
                <a:lnTo>
                  <a:pt x="13452" y="8134"/>
                </a:lnTo>
                <a:cubicBezTo>
                  <a:pt x="13452" y="8077"/>
                  <a:pt x="13428" y="8029"/>
                  <a:pt x="13399" y="8029"/>
                </a:cubicBezTo>
                <a:close/>
                <a:moveTo>
                  <a:pt x="14249" y="8029"/>
                </a:moveTo>
                <a:cubicBezTo>
                  <a:pt x="14220" y="8029"/>
                  <a:pt x="14196" y="8077"/>
                  <a:pt x="14196" y="8134"/>
                </a:cubicBezTo>
                <a:lnTo>
                  <a:pt x="14196" y="8354"/>
                </a:lnTo>
                <a:cubicBezTo>
                  <a:pt x="14196" y="8412"/>
                  <a:pt x="14220" y="8459"/>
                  <a:pt x="14249" y="8459"/>
                </a:cubicBezTo>
                <a:cubicBezTo>
                  <a:pt x="14278" y="8459"/>
                  <a:pt x="14302" y="8412"/>
                  <a:pt x="14302" y="8354"/>
                </a:cubicBezTo>
                <a:lnTo>
                  <a:pt x="14302" y="8134"/>
                </a:lnTo>
                <a:cubicBezTo>
                  <a:pt x="14302" y="8077"/>
                  <a:pt x="14278" y="8029"/>
                  <a:pt x="14249" y="8029"/>
                </a:cubicBezTo>
                <a:close/>
                <a:moveTo>
                  <a:pt x="14564" y="8029"/>
                </a:moveTo>
                <a:cubicBezTo>
                  <a:pt x="14535" y="8029"/>
                  <a:pt x="14511" y="8077"/>
                  <a:pt x="14511" y="8134"/>
                </a:cubicBezTo>
                <a:lnTo>
                  <a:pt x="14511" y="8354"/>
                </a:lnTo>
                <a:cubicBezTo>
                  <a:pt x="14511" y="8412"/>
                  <a:pt x="14535" y="8459"/>
                  <a:pt x="14564" y="8459"/>
                </a:cubicBezTo>
                <a:cubicBezTo>
                  <a:pt x="14593" y="8459"/>
                  <a:pt x="14617" y="8412"/>
                  <a:pt x="14617" y="8354"/>
                </a:cubicBezTo>
                <a:lnTo>
                  <a:pt x="14617" y="8134"/>
                </a:lnTo>
                <a:cubicBezTo>
                  <a:pt x="14617" y="8077"/>
                  <a:pt x="14593" y="8029"/>
                  <a:pt x="14564" y="8029"/>
                </a:cubicBezTo>
                <a:close/>
                <a:moveTo>
                  <a:pt x="15413" y="8029"/>
                </a:moveTo>
                <a:cubicBezTo>
                  <a:pt x="15384" y="8029"/>
                  <a:pt x="15360" y="8077"/>
                  <a:pt x="15360" y="8134"/>
                </a:cubicBezTo>
                <a:lnTo>
                  <a:pt x="15360" y="8354"/>
                </a:lnTo>
                <a:cubicBezTo>
                  <a:pt x="15360" y="8412"/>
                  <a:pt x="15384" y="8459"/>
                  <a:pt x="15413" y="8459"/>
                </a:cubicBezTo>
                <a:cubicBezTo>
                  <a:pt x="15442" y="8459"/>
                  <a:pt x="15465" y="8412"/>
                  <a:pt x="15465" y="8354"/>
                </a:cubicBezTo>
                <a:lnTo>
                  <a:pt x="15465" y="8134"/>
                </a:lnTo>
                <a:cubicBezTo>
                  <a:pt x="15465" y="8077"/>
                  <a:pt x="15442" y="8029"/>
                  <a:pt x="15413" y="8029"/>
                </a:cubicBezTo>
                <a:close/>
                <a:moveTo>
                  <a:pt x="15728" y="8029"/>
                </a:moveTo>
                <a:cubicBezTo>
                  <a:pt x="15699" y="8029"/>
                  <a:pt x="15675" y="8077"/>
                  <a:pt x="15675" y="8134"/>
                </a:cubicBezTo>
                <a:lnTo>
                  <a:pt x="15675" y="8354"/>
                </a:lnTo>
                <a:cubicBezTo>
                  <a:pt x="15675" y="8412"/>
                  <a:pt x="15699" y="8459"/>
                  <a:pt x="15728" y="8459"/>
                </a:cubicBezTo>
                <a:cubicBezTo>
                  <a:pt x="15757" y="8459"/>
                  <a:pt x="15781" y="8412"/>
                  <a:pt x="15781" y="8354"/>
                </a:cubicBezTo>
                <a:lnTo>
                  <a:pt x="15781" y="8134"/>
                </a:lnTo>
                <a:cubicBezTo>
                  <a:pt x="15781" y="8077"/>
                  <a:pt x="15757" y="8029"/>
                  <a:pt x="15728" y="8029"/>
                </a:cubicBezTo>
                <a:close/>
                <a:moveTo>
                  <a:pt x="16578" y="8029"/>
                </a:moveTo>
                <a:cubicBezTo>
                  <a:pt x="16549" y="8029"/>
                  <a:pt x="16525" y="8077"/>
                  <a:pt x="16525" y="8134"/>
                </a:cubicBezTo>
                <a:lnTo>
                  <a:pt x="16525" y="8354"/>
                </a:lnTo>
                <a:cubicBezTo>
                  <a:pt x="16525" y="8412"/>
                  <a:pt x="16549" y="8459"/>
                  <a:pt x="16578" y="8459"/>
                </a:cubicBezTo>
                <a:cubicBezTo>
                  <a:pt x="16607" y="8459"/>
                  <a:pt x="16630" y="8412"/>
                  <a:pt x="16630" y="8354"/>
                </a:cubicBezTo>
                <a:lnTo>
                  <a:pt x="16630" y="8134"/>
                </a:lnTo>
                <a:cubicBezTo>
                  <a:pt x="16630" y="8077"/>
                  <a:pt x="16607" y="8029"/>
                  <a:pt x="16578" y="8029"/>
                </a:cubicBezTo>
                <a:close/>
                <a:moveTo>
                  <a:pt x="16892" y="8029"/>
                </a:moveTo>
                <a:cubicBezTo>
                  <a:pt x="16863" y="8029"/>
                  <a:pt x="16839" y="8077"/>
                  <a:pt x="16839" y="8134"/>
                </a:cubicBezTo>
                <a:lnTo>
                  <a:pt x="16839" y="8354"/>
                </a:lnTo>
                <a:cubicBezTo>
                  <a:pt x="16839" y="8412"/>
                  <a:pt x="16863" y="8459"/>
                  <a:pt x="16892" y="8459"/>
                </a:cubicBezTo>
                <a:cubicBezTo>
                  <a:pt x="16921" y="8459"/>
                  <a:pt x="16944" y="8412"/>
                  <a:pt x="16944" y="8354"/>
                </a:cubicBezTo>
                <a:lnTo>
                  <a:pt x="16944" y="8134"/>
                </a:lnTo>
                <a:cubicBezTo>
                  <a:pt x="16944" y="8077"/>
                  <a:pt x="16921" y="8029"/>
                  <a:pt x="16892" y="8029"/>
                </a:cubicBezTo>
                <a:close/>
                <a:moveTo>
                  <a:pt x="17741" y="8029"/>
                </a:moveTo>
                <a:cubicBezTo>
                  <a:pt x="17712" y="8029"/>
                  <a:pt x="17689" y="8077"/>
                  <a:pt x="17689" y="8134"/>
                </a:cubicBezTo>
                <a:lnTo>
                  <a:pt x="17689" y="8354"/>
                </a:lnTo>
                <a:cubicBezTo>
                  <a:pt x="17689" y="8412"/>
                  <a:pt x="17712" y="8459"/>
                  <a:pt x="17741" y="8459"/>
                </a:cubicBezTo>
                <a:cubicBezTo>
                  <a:pt x="17770" y="8459"/>
                  <a:pt x="17794" y="8412"/>
                  <a:pt x="17794" y="8354"/>
                </a:cubicBezTo>
                <a:lnTo>
                  <a:pt x="17794" y="8134"/>
                </a:lnTo>
                <a:cubicBezTo>
                  <a:pt x="17794" y="8077"/>
                  <a:pt x="17770" y="8029"/>
                  <a:pt x="17741" y="8029"/>
                </a:cubicBezTo>
                <a:close/>
                <a:moveTo>
                  <a:pt x="18055" y="8029"/>
                </a:moveTo>
                <a:cubicBezTo>
                  <a:pt x="18026" y="8029"/>
                  <a:pt x="18002" y="8077"/>
                  <a:pt x="18002" y="8134"/>
                </a:cubicBezTo>
                <a:lnTo>
                  <a:pt x="18002" y="8354"/>
                </a:lnTo>
                <a:cubicBezTo>
                  <a:pt x="18002" y="8412"/>
                  <a:pt x="18026" y="8459"/>
                  <a:pt x="18055" y="8459"/>
                </a:cubicBezTo>
                <a:cubicBezTo>
                  <a:pt x="18085" y="8459"/>
                  <a:pt x="18108" y="8412"/>
                  <a:pt x="18108" y="8354"/>
                </a:cubicBezTo>
                <a:lnTo>
                  <a:pt x="18108" y="8134"/>
                </a:lnTo>
                <a:cubicBezTo>
                  <a:pt x="18108" y="8077"/>
                  <a:pt x="18085" y="8029"/>
                  <a:pt x="18055" y="8029"/>
                </a:cubicBezTo>
                <a:close/>
                <a:moveTo>
                  <a:pt x="18905" y="8029"/>
                </a:moveTo>
                <a:cubicBezTo>
                  <a:pt x="18876" y="8029"/>
                  <a:pt x="18852" y="8077"/>
                  <a:pt x="18852" y="8134"/>
                </a:cubicBezTo>
                <a:lnTo>
                  <a:pt x="18852" y="8354"/>
                </a:lnTo>
                <a:cubicBezTo>
                  <a:pt x="18852" y="8412"/>
                  <a:pt x="18876" y="8459"/>
                  <a:pt x="18905" y="8459"/>
                </a:cubicBezTo>
                <a:cubicBezTo>
                  <a:pt x="18934" y="8459"/>
                  <a:pt x="18958" y="8412"/>
                  <a:pt x="18958" y="8354"/>
                </a:cubicBezTo>
                <a:lnTo>
                  <a:pt x="18958" y="8134"/>
                </a:lnTo>
                <a:cubicBezTo>
                  <a:pt x="18958" y="8077"/>
                  <a:pt x="18934" y="8029"/>
                  <a:pt x="18905" y="8029"/>
                </a:cubicBezTo>
                <a:close/>
                <a:moveTo>
                  <a:pt x="19220" y="8029"/>
                </a:moveTo>
                <a:cubicBezTo>
                  <a:pt x="19191" y="8029"/>
                  <a:pt x="19167" y="8077"/>
                  <a:pt x="19167" y="8134"/>
                </a:cubicBezTo>
                <a:lnTo>
                  <a:pt x="19167" y="8354"/>
                </a:lnTo>
                <a:cubicBezTo>
                  <a:pt x="19167" y="8412"/>
                  <a:pt x="19191" y="8459"/>
                  <a:pt x="19220" y="8459"/>
                </a:cubicBezTo>
                <a:cubicBezTo>
                  <a:pt x="19249" y="8459"/>
                  <a:pt x="19273" y="8412"/>
                  <a:pt x="19273" y="8354"/>
                </a:cubicBezTo>
                <a:lnTo>
                  <a:pt x="19273" y="8134"/>
                </a:lnTo>
                <a:cubicBezTo>
                  <a:pt x="19273" y="8077"/>
                  <a:pt x="19249" y="8029"/>
                  <a:pt x="19220" y="8029"/>
                </a:cubicBezTo>
                <a:close/>
                <a:moveTo>
                  <a:pt x="20069" y="8029"/>
                </a:moveTo>
                <a:cubicBezTo>
                  <a:pt x="20040" y="8029"/>
                  <a:pt x="20016" y="8077"/>
                  <a:pt x="20016" y="8134"/>
                </a:cubicBezTo>
                <a:lnTo>
                  <a:pt x="20016" y="8354"/>
                </a:lnTo>
                <a:cubicBezTo>
                  <a:pt x="20016" y="8412"/>
                  <a:pt x="20040" y="8459"/>
                  <a:pt x="20069" y="8459"/>
                </a:cubicBezTo>
                <a:cubicBezTo>
                  <a:pt x="20099" y="8459"/>
                  <a:pt x="20122" y="8412"/>
                  <a:pt x="20122" y="8354"/>
                </a:cubicBezTo>
                <a:lnTo>
                  <a:pt x="20122" y="8134"/>
                </a:lnTo>
                <a:cubicBezTo>
                  <a:pt x="20122" y="8077"/>
                  <a:pt x="20099" y="8029"/>
                  <a:pt x="20069" y="8029"/>
                </a:cubicBezTo>
                <a:close/>
                <a:moveTo>
                  <a:pt x="20384" y="8029"/>
                </a:moveTo>
                <a:cubicBezTo>
                  <a:pt x="20355" y="8029"/>
                  <a:pt x="20331" y="8077"/>
                  <a:pt x="20331" y="8134"/>
                </a:cubicBezTo>
                <a:lnTo>
                  <a:pt x="20331" y="8354"/>
                </a:lnTo>
                <a:cubicBezTo>
                  <a:pt x="20331" y="8412"/>
                  <a:pt x="20355" y="8459"/>
                  <a:pt x="20384" y="8459"/>
                </a:cubicBezTo>
                <a:cubicBezTo>
                  <a:pt x="20413" y="8459"/>
                  <a:pt x="20436" y="8412"/>
                  <a:pt x="20436" y="8354"/>
                </a:cubicBezTo>
                <a:lnTo>
                  <a:pt x="20436" y="8134"/>
                </a:lnTo>
                <a:cubicBezTo>
                  <a:pt x="20436" y="8077"/>
                  <a:pt x="20413" y="8029"/>
                  <a:pt x="20384" y="8029"/>
                </a:cubicBezTo>
                <a:close/>
                <a:moveTo>
                  <a:pt x="21234" y="8029"/>
                </a:moveTo>
                <a:cubicBezTo>
                  <a:pt x="21204" y="8029"/>
                  <a:pt x="21181" y="8077"/>
                  <a:pt x="21181" y="8134"/>
                </a:cubicBezTo>
                <a:lnTo>
                  <a:pt x="21181" y="8354"/>
                </a:lnTo>
                <a:cubicBezTo>
                  <a:pt x="21181" y="8412"/>
                  <a:pt x="21204" y="8459"/>
                  <a:pt x="21234" y="8459"/>
                </a:cubicBezTo>
                <a:cubicBezTo>
                  <a:pt x="21263" y="8459"/>
                  <a:pt x="21285" y="8412"/>
                  <a:pt x="21285" y="8354"/>
                </a:cubicBezTo>
                <a:lnTo>
                  <a:pt x="21285" y="8134"/>
                </a:lnTo>
                <a:cubicBezTo>
                  <a:pt x="21285" y="8077"/>
                  <a:pt x="21263" y="8029"/>
                  <a:pt x="21234" y="8029"/>
                </a:cubicBezTo>
                <a:close/>
                <a:moveTo>
                  <a:pt x="21547" y="8029"/>
                </a:moveTo>
                <a:cubicBezTo>
                  <a:pt x="21518" y="8029"/>
                  <a:pt x="21495" y="8077"/>
                  <a:pt x="21495" y="8134"/>
                </a:cubicBezTo>
                <a:lnTo>
                  <a:pt x="21495" y="8354"/>
                </a:lnTo>
                <a:cubicBezTo>
                  <a:pt x="21495" y="8412"/>
                  <a:pt x="21518" y="8459"/>
                  <a:pt x="21547" y="8459"/>
                </a:cubicBezTo>
                <a:cubicBezTo>
                  <a:pt x="21576" y="8459"/>
                  <a:pt x="21600" y="8412"/>
                  <a:pt x="21600" y="8354"/>
                </a:cubicBezTo>
                <a:lnTo>
                  <a:pt x="21600" y="8134"/>
                </a:lnTo>
                <a:cubicBezTo>
                  <a:pt x="21600" y="8077"/>
                  <a:pt x="21576" y="8029"/>
                  <a:pt x="21547" y="8029"/>
                </a:cubicBezTo>
                <a:close/>
                <a:moveTo>
                  <a:pt x="53" y="8759"/>
                </a:moveTo>
                <a:cubicBezTo>
                  <a:pt x="24" y="8759"/>
                  <a:pt x="0" y="8807"/>
                  <a:pt x="0" y="8864"/>
                </a:cubicBezTo>
                <a:lnTo>
                  <a:pt x="0" y="9084"/>
                </a:lnTo>
                <a:cubicBezTo>
                  <a:pt x="0" y="9142"/>
                  <a:pt x="24" y="9189"/>
                  <a:pt x="53" y="9189"/>
                </a:cubicBezTo>
                <a:cubicBezTo>
                  <a:pt x="82" y="9189"/>
                  <a:pt x="106" y="9142"/>
                  <a:pt x="106" y="9084"/>
                </a:cubicBezTo>
                <a:lnTo>
                  <a:pt x="106" y="8864"/>
                </a:lnTo>
                <a:cubicBezTo>
                  <a:pt x="106" y="8807"/>
                  <a:pt x="82" y="8759"/>
                  <a:pt x="53" y="8759"/>
                </a:cubicBezTo>
                <a:close/>
                <a:moveTo>
                  <a:pt x="367" y="8759"/>
                </a:moveTo>
                <a:cubicBezTo>
                  <a:pt x="338" y="8759"/>
                  <a:pt x="315" y="8807"/>
                  <a:pt x="315" y="8864"/>
                </a:cubicBezTo>
                <a:lnTo>
                  <a:pt x="315" y="9084"/>
                </a:lnTo>
                <a:cubicBezTo>
                  <a:pt x="315" y="9142"/>
                  <a:pt x="338" y="9189"/>
                  <a:pt x="367" y="9189"/>
                </a:cubicBezTo>
                <a:cubicBezTo>
                  <a:pt x="397" y="9189"/>
                  <a:pt x="420" y="9142"/>
                  <a:pt x="420" y="9084"/>
                </a:cubicBezTo>
                <a:lnTo>
                  <a:pt x="420" y="8864"/>
                </a:lnTo>
                <a:cubicBezTo>
                  <a:pt x="420" y="8807"/>
                  <a:pt x="397" y="8759"/>
                  <a:pt x="367" y="8759"/>
                </a:cubicBezTo>
                <a:close/>
                <a:moveTo>
                  <a:pt x="1217" y="8759"/>
                </a:moveTo>
                <a:cubicBezTo>
                  <a:pt x="1188" y="8759"/>
                  <a:pt x="1164" y="8807"/>
                  <a:pt x="1164" y="8864"/>
                </a:cubicBezTo>
                <a:lnTo>
                  <a:pt x="1164" y="9084"/>
                </a:lnTo>
                <a:cubicBezTo>
                  <a:pt x="1164" y="9142"/>
                  <a:pt x="1188" y="9189"/>
                  <a:pt x="1217" y="9189"/>
                </a:cubicBezTo>
                <a:cubicBezTo>
                  <a:pt x="1246" y="9189"/>
                  <a:pt x="1270" y="9142"/>
                  <a:pt x="1270" y="9084"/>
                </a:cubicBezTo>
                <a:lnTo>
                  <a:pt x="1270" y="8864"/>
                </a:lnTo>
                <a:cubicBezTo>
                  <a:pt x="1270" y="8807"/>
                  <a:pt x="1246" y="8759"/>
                  <a:pt x="1217" y="8759"/>
                </a:cubicBezTo>
                <a:close/>
                <a:moveTo>
                  <a:pt x="1532" y="8759"/>
                </a:moveTo>
                <a:cubicBezTo>
                  <a:pt x="1503" y="8759"/>
                  <a:pt x="1479" y="8807"/>
                  <a:pt x="1479" y="8864"/>
                </a:cubicBezTo>
                <a:lnTo>
                  <a:pt x="1479" y="9084"/>
                </a:lnTo>
                <a:cubicBezTo>
                  <a:pt x="1479" y="9142"/>
                  <a:pt x="1503" y="9189"/>
                  <a:pt x="1532" y="9189"/>
                </a:cubicBezTo>
                <a:cubicBezTo>
                  <a:pt x="1561" y="9189"/>
                  <a:pt x="1584" y="9142"/>
                  <a:pt x="1584" y="9084"/>
                </a:cubicBezTo>
                <a:lnTo>
                  <a:pt x="1584" y="8864"/>
                </a:lnTo>
                <a:cubicBezTo>
                  <a:pt x="1584" y="8807"/>
                  <a:pt x="1561" y="8759"/>
                  <a:pt x="1532" y="8759"/>
                </a:cubicBezTo>
                <a:close/>
                <a:moveTo>
                  <a:pt x="2380" y="8759"/>
                </a:moveTo>
                <a:cubicBezTo>
                  <a:pt x="2351" y="8759"/>
                  <a:pt x="2329" y="8807"/>
                  <a:pt x="2329" y="8864"/>
                </a:cubicBezTo>
                <a:lnTo>
                  <a:pt x="2329" y="9084"/>
                </a:lnTo>
                <a:cubicBezTo>
                  <a:pt x="2329" y="9142"/>
                  <a:pt x="2351" y="9189"/>
                  <a:pt x="2380" y="9189"/>
                </a:cubicBezTo>
                <a:cubicBezTo>
                  <a:pt x="2409" y="9189"/>
                  <a:pt x="2433" y="9142"/>
                  <a:pt x="2433" y="9084"/>
                </a:cubicBezTo>
                <a:lnTo>
                  <a:pt x="2433" y="8864"/>
                </a:lnTo>
                <a:cubicBezTo>
                  <a:pt x="2433" y="8807"/>
                  <a:pt x="2409" y="8759"/>
                  <a:pt x="2380" y="8759"/>
                </a:cubicBezTo>
                <a:close/>
                <a:moveTo>
                  <a:pt x="2695" y="8759"/>
                </a:moveTo>
                <a:cubicBezTo>
                  <a:pt x="2666" y="8759"/>
                  <a:pt x="2643" y="8807"/>
                  <a:pt x="2643" y="8864"/>
                </a:cubicBezTo>
                <a:lnTo>
                  <a:pt x="2643" y="9084"/>
                </a:lnTo>
                <a:cubicBezTo>
                  <a:pt x="2643" y="9142"/>
                  <a:pt x="2666" y="9189"/>
                  <a:pt x="2695" y="9189"/>
                </a:cubicBezTo>
                <a:cubicBezTo>
                  <a:pt x="2724" y="9189"/>
                  <a:pt x="2748" y="9142"/>
                  <a:pt x="2748" y="9084"/>
                </a:cubicBezTo>
                <a:lnTo>
                  <a:pt x="2748" y="8864"/>
                </a:lnTo>
                <a:cubicBezTo>
                  <a:pt x="2748" y="8807"/>
                  <a:pt x="2724" y="8759"/>
                  <a:pt x="2695" y="8759"/>
                </a:cubicBezTo>
                <a:close/>
                <a:moveTo>
                  <a:pt x="3545" y="8759"/>
                </a:moveTo>
                <a:cubicBezTo>
                  <a:pt x="3516" y="8759"/>
                  <a:pt x="3492" y="8807"/>
                  <a:pt x="3492" y="8864"/>
                </a:cubicBezTo>
                <a:lnTo>
                  <a:pt x="3492" y="9084"/>
                </a:lnTo>
                <a:cubicBezTo>
                  <a:pt x="3492" y="9142"/>
                  <a:pt x="3516" y="9189"/>
                  <a:pt x="3545" y="9189"/>
                </a:cubicBezTo>
                <a:cubicBezTo>
                  <a:pt x="3574" y="9189"/>
                  <a:pt x="3598" y="9142"/>
                  <a:pt x="3598" y="9084"/>
                </a:cubicBezTo>
                <a:lnTo>
                  <a:pt x="3598" y="8864"/>
                </a:lnTo>
                <a:cubicBezTo>
                  <a:pt x="3598" y="8807"/>
                  <a:pt x="3574" y="8759"/>
                  <a:pt x="3545" y="8759"/>
                </a:cubicBezTo>
                <a:close/>
                <a:moveTo>
                  <a:pt x="3859" y="8759"/>
                </a:moveTo>
                <a:cubicBezTo>
                  <a:pt x="3830" y="8759"/>
                  <a:pt x="3806" y="8807"/>
                  <a:pt x="3806" y="8864"/>
                </a:cubicBezTo>
                <a:lnTo>
                  <a:pt x="3806" y="9084"/>
                </a:lnTo>
                <a:cubicBezTo>
                  <a:pt x="3806" y="9142"/>
                  <a:pt x="3830" y="9189"/>
                  <a:pt x="3859" y="9189"/>
                </a:cubicBezTo>
                <a:cubicBezTo>
                  <a:pt x="3888" y="9189"/>
                  <a:pt x="3912" y="9142"/>
                  <a:pt x="3912" y="9084"/>
                </a:cubicBezTo>
                <a:lnTo>
                  <a:pt x="3912" y="8864"/>
                </a:lnTo>
                <a:cubicBezTo>
                  <a:pt x="3912" y="8807"/>
                  <a:pt x="3888" y="8759"/>
                  <a:pt x="3859" y="8759"/>
                </a:cubicBezTo>
                <a:close/>
                <a:moveTo>
                  <a:pt x="4709" y="8759"/>
                </a:moveTo>
                <a:cubicBezTo>
                  <a:pt x="4680" y="8759"/>
                  <a:pt x="4656" y="8807"/>
                  <a:pt x="4656" y="8864"/>
                </a:cubicBezTo>
                <a:lnTo>
                  <a:pt x="4656" y="9084"/>
                </a:lnTo>
                <a:cubicBezTo>
                  <a:pt x="4656" y="9142"/>
                  <a:pt x="4680" y="9189"/>
                  <a:pt x="4709" y="9189"/>
                </a:cubicBezTo>
                <a:cubicBezTo>
                  <a:pt x="4738" y="9189"/>
                  <a:pt x="4762" y="9142"/>
                  <a:pt x="4762" y="9084"/>
                </a:cubicBezTo>
                <a:lnTo>
                  <a:pt x="4762" y="8864"/>
                </a:lnTo>
                <a:cubicBezTo>
                  <a:pt x="4762" y="8807"/>
                  <a:pt x="4738" y="8759"/>
                  <a:pt x="4709" y="8759"/>
                </a:cubicBezTo>
                <a:close/>
                <a:moveTo>
                  <a:pt x="5023" y="8759"/>
                </a:moveTo>
                <a:cubicBezTo>
                  <a:pt x="4994" y="8759"/>
                  <a:pt x="4970" y="8807"/>
                  <a:pt x="4970" y="8864"/>
                </a:cubicBezTo>
                <a:lnTo>
                  <a:pt x="4970" y="9084"/>
                </a:lnTo>
                <a:cubicBezTo>
                  <a:pt x="4970" y="9142"/>
                  <a:pt x="4994" y="9189"/>
                  <a:pt x="5023" y="9189"/>
                </a:cubicBezTo>
                <a:cubicBezTo>
                  <a:pt x="5053" y="9189"/>
                  <a:pt x="5076" y="9142"/>
                  <a:pt x="5076" y="9084"/>
                </a:cubicBezTo>
                <a:lnTo>
                  <a:pt x="5076" y="8864"/>
                </a:lnTo>
                <a:cubicBezTo>
                  <a:pt x="5076" y="8807"/>
                  <a:pt x="5053" y="8759"/>
                  <a:pt x="5023" y="8759"/>
                </a:cubicBezTo>
                <a:close/>
                <a:moveTo>
                  <a:pt x="5873" y="8759"/>
                </a:moveTo>
                <a:cubicBezTo>
                  <a:pt x="5844" y="8759"/>
                  <a:pt x="5820" y="8807"/>
                  <a:pt x="5820" y="8864"/>
                </a:cubicBezTo>
                <a:lnTo>
                  <a:pt x="5820" y="9084"/>
                </a:lnTo>
                <a:cubicBezTo>
                  <a:pt x="5820" y="9142"/>
                  <a:pt x="5844" y="9189"/>
                  <a:pt x="5873" y="9189"/>
                </a:cubicBezTo>
                <a:cubicBezTo>
                  <a:pt x="5902" y="9189"/>
                  <a:pt x="5926" y="9142"/>
                  <a:pt x="5926" y="9084"/>
                </a:cubicBezTo>
                <a:lnTo>
                  <a:pt x="5926" y="8864"/>
                </a:lnTo>
                <a:cubicBezTo>
                  <a:pt x="5926" y="8807"/>
                  <a:pt x="5902" y="8759"/>
                  <a:pt x="5873" y="8759"/>
                </a:cubicBezTo>
                <a:close/>
                <a:moveTo>
                  <a:pt x="6188" y="8759"/>
                </a:moveTo>
                <a:cubicBezTo>
                  <a:pt x="6159" y="8759"/>
                  <a:pt x="6135" y="8807"/>
                  <a:pt x="6135" y="8864"/>
                </a:cubicBezTo>
                <a:lnTo>
                  <a:pt x="6135" y="9084"/>
                </a:lnTo>
                <a:cubicBezTo>
                  <a:pt x="6135" y="9142"/>
                  <a:pt x="6159" y="9189"/>
                  <a:pt x="6188" y="9189"/>
                </a:cubicBezTo>
                <a:cubicBezTo>
                  <a:pt x="6217" y="9189"/>
                  <a:pt x="6240" y="9142"/>
                  <a:pt x="6240" y="9084"/>
                </a:cubicBezTo>
                <a:lnTo>
                  <a:pt x="6240" y="8864"/>
                </a:lnTo>
                <a:cubicBezTo>
                  <a:pt x="6240" y="8807"/>
                  <a:pt x="6217" y="8759"/>
                  <a:pt x="6188" y="8759"/>
                </a:cubicBezTo>
                <a:close/>
                <a:moveTo>
                  <a:pt x="7036" y="8759"/>
                </a:moveTo>
                <a:cubicBezTo>
                  <a:pt x="7007" y="8759"/>
                  <a:pt x="6984" y="8807"/>
                  <a:pt x="6984" y="8864"/>
                </a:cubicBezTo>
                <a:lnTo>
                  <a:pt x="6984" y="9084"/>
                </a:lnTo>
                <a:cubicBezTo>
                  <a:pt x="6984" y="9142"/>
                  <a:pt x="7007" y="9189"/>
                  <a:pt x="7036" y="9189"/>
                </a:cubicBezTo>
                <a:cubicBezTo>
                  <a:pt x="7065" y="9189"/>
                  <a:pt x="7089" y="9142"/>
                  <a:pt x="7089" y="9084"/>
                </a:cubicBezTo>
                <a:lnTo>
                  <a:pt x="7089" y="8864"/>
                </a:lnTo>
                <a:cubicBezTo>
                  <a:pt x="7089" y="8807"/>
                  <a:pt x="7065" y="8759"/>
                  <a:pt x="7036" y="8759"/>
                </a:cubicBezTo>
                <a:close/>
                <a:moveTo>
                  <a:pt x="7351" y="8759"/>
                </a:moveTo>
                <a:cubicBezTo>
                  <a:pt x="7322" y="8759"/>
                  <a:pt x="7299" y="8807"/>
                  <a:pt x="7299" y="8864"/>
                </a:cubicBezTo>
                <a:lnTo>
                  <a:pt x="7299" y="9084"/>
                </a:lnTo>
                <a:cubicBezTo>
                  <a:pt x="7299" y="9142"/>
                  <a:pt x="7322" y="9189"/>
                  <a:pt x="7351" y="9189"/>
                </a:cubicBezTo>
                <a:cubicBezTo>
                  <a:pt x="7380" y="9189"/>
                  <a:pt x="7404" y="9142"/>
                  <a:pt x="7404" y="9084"/>
                </a:cubicBezTo>
                <a:lnTo>
                  <a:pt x="7404" y="8864"/>
                </a:lnTo>
                <a:cubicBezTo>
                  <a:pt x="7404" y="8807"/>
                  <a:pt x="7380" y="8759"/>
                  <a:pt x="7351" y="8759"/>
                </a:cubicBezTo>
                <a:close/>
                <a:moveTo>
                  <a:pt x="8201" y="8759"/>
                </a:moveTo>
                <a:cubicBezTo>
                  <a:pt x="8171" y="8759"/>
                  <a:pt x="8148" y="8807"/>
                  <a:pt x="8148" y="8864"/>
                </a:cubicBezTo>
                <a:lnTo>
                  <a:pt x="8148" y="9084"/>
                </a:lnTo>
                <a:cubicBezTo>
                  <a:pt x="8148" y="9142"/>
                  <a:pt x="8171" y="9189"/>
                  <a:pt x="8201" y="9189"/>
                </a:cubicBezTo>
                <a:cubicBezTo>
                  <a:pt x="8230" y="9189"/>
                  <a:pt x="8254" y="9142"/>
                  <a:pt x="8254" y="9084"/>
                </a:cubicBezTo>
                <a:lnTo>
                  <a:pt x="8254" y="8864"/>
                </a:lnTo>
                <a:cubicBezTo>
                  <a:pt x="8254" y="8807"/>
                  <a:pt x="8230" y="8759"/>
                  <a:pt x="8201" y="8759"/>
                </a:cubicBezTo>
                <a:close/>
                <a:moveTo>
                  <a:pt x="8515" y="8759"/>
                </a:moveTo>
                <a:cubicBezTo>
                  <a:pt x="8486" y="8759"/>
                  <a:pt x="8462" y="8807"/>
                  <a:pt x="8462" y="8864"/>
                </a:cubicBezTo>
                <a:lnTo>
                  <a:pt x="8462" y="9084"/>
                </a:lnTo>
                <a:cubicBezTo>
                  <a:pt x="8462" y="9142"/>
                  <a:pt x="8486" y="9189"/>
                  <a:pt x="8515" y="9189"/>
                </a:cubicBezTo>
                <a:cubicBezTo>
                  <a:pt x="8544" y="9189"/>
                  <a:pt x="8568" y="9142"/>
                  <a:pt x="8568" y="9084"/>
                </a:cubicBezTo>
                <a:lnTo>
                  <a:pt x="8568" y="8864"/>
                </a:lnTo>
                <a:cubicBezTo>
                  <a:pt x="8568" y="8807"/>
                  <a:pt x="8544" y="8759"/>
                  <a:pt x="8515" y="8759"/>
                </a:cubicBezTo>
                <a:close/>
                <a:moveTo>
                  <a:pt x="9365" y="8759"/>
                </a:moveTo>
                <a:cubicBezTo>
                  <a:pt x="9336" y="8759"/>
                  <a:pt x="9312" y="8807"/>
                  <a:pt x="9312" y="8864"/>
                </a:cubicBezTo>
                <a:lnTo>
                  <a:pt x="9312" y="9084"/>
                </a:lnTo>
                <a:cubicBezTo>
                  <a:pt x="9312" y="9142"/>
                  <a:pt x="9336" y="9189"/>
                  <a:pt x="9365" y="9189"/>
                </a:cubicBezTo>
                <a:cubicBezTo>
                  <a:pt x="9394" y="9189"/>
                  <a:pt x="9418" y="9142"/>
                  <a:pt x="9418" y="9084"/>
                </a:cubicBezTo>
                <a:lnTo>
                  <a:pt x="9418" y="8864"/>
                </a:lnTo>
                <a:cubicBezTo>
                  <a:pt x="9418" y="8807"/>
                  <a:pt x="9394" y="8759"/>
                  <a:pt x="9365" y="8759"/>
                </a:cubicBezTo>
                <a:close/>
                <a:moveTo>
                  <a:pt x="9679" y="8759"/>
                </a:moveTo>
                <a:cubicBezTo>
                  <a:pt x="9650" y="8759"/>
                  <a:pt x="9626" y="8807"/>
                  <a:pt x="9626" y="8864"/>
                </a:cubicBezTo>
                <a:lnTo>
                  <a:pt x="9626" y="9084"/>
                </a:lnTo>
                <a:cubicBezTo>
                  <a:pt x="9626" y="9142"/>
                  <a:pt x="9650" y="9189"/>
                  <a:pt x="9679" y="9189"/>
                </a:cubicBezTo>
                <a:cubicBezTo>
                  <a:pt x="9708" y="9189"/>
                  <a:pt x="9732" y="9142"/>
                  <a:pt x="9732" y="9084"/>
                </a:cubicBezTo>
                <a:lnTo>
                  <a:pt x="9732" y="8864"/>
                </a:lnTo>
                <a:cubicBezTo>
                  <a:pt x="9732" y="8807"/>
                  <a:pt x="9708" y="8759"/>
                  <a:pt x="9679" y="8759"/>
                </a:cubicBezTo>
                <a:close/>
                <a:moveTo>
                  <a:pt x="10529" y="8759"/>
                </a:moveTo>
                <a:cubicBezTo>
                  <a:pt x="10500" y="8759"/>
                  <a:pt x="10476" y="8807"/>
                  <a:pt x="10476" y="8864"/>
                </a:cubicBezTo>
                <a:lnTo>
                  <a:pt x="10476" y="9084"/>
                </a:lnTo>
                <a:cubicBezTo>
                  <a:pt x="10476" y="9142"/>
                  <a:pt x="10500" y="9189"/>
                  <a:pt x="10529" y="9189"/>
                </a:cubicBezTo>
                <a:cubicBezTo>
                  <a:pt x="10558" y="9189"/>
                  <a:pt x="10582" y="9142"/>
                  <a:pt x="10582" y="9084"/>
                </a:cubicBezTo>
                <a:lnTo>
                  <a:pt x="10582" y="8864"/>
                </a:lnTo>
                <a:cubicBezTo>
                  <a:pt x="10582" y="8807"/>
                  <a:pt x="10558" y="8759"/>
                  <a:pt x="10529" y="8759"/>
                </a:cubicBezTo>
                <a:close/>
                <a:moveTo>
                  <a:pt x="10844" y="8759"/>
                </a:moveTo>
                <a:cubicBezTo>
                  <a:pt x="10814" y="8759"/>
                  <a:pt x="10791" y="8807"/>
                  <a:pt x="10791" y="8864"/>
                </a:cubicBezTo>
                <a:lnTo>
                  <a:pt x="10791" y="9084"/>
                </a:lnTo>
                <a:cubicBezTo>
                  <a:pt x="10791" y="9142"/>
                  <a:pt x="10814" y="9189"/>
                  <a:pt x="10844" y="9189"/>
                </a:cubicBezTo>
                <a:cubicBezTo>
                  <a:pt x="10873" y="9189"/>
                  <a:pt x="10895" y="9142"/>
                  <a:pt x="10895" y="9084"/>
                </a:cubicBezTo>
                <a:lnTo>
                  <a:pt x="10895" y="8864"/>
                </a:lnTo>
                <a:cubicBezTo>
                  <a:pt x="10895" y="8807"/>
                  <a:pt x="10873" y="8759"/>
                  <a:pt x="10844" y="8759"/>
                </a:cubicBezTo>
                <a:close/>
                <a:moveTo>
                  <a:pt x="11692" y="8759"/>
                </a:moveTo>
                <a:cubicBezTo>
                  <a:pt x="11663" y="8759"/>
                  <a:pt x="11640" y="8807"/>
                  <a:pt x="11640" y="8864"/>
                </a:cubicBezTo>
                <a:lnTo>
                  <a:pt x="11640" y="9084"/>
                </a:lnTo>
                <a:cubicBezTo>
                  <a:pt x="11640" y="9142"/>
                  <a:pt x="11663" y="9189"/>
                  <a:pt x="11692" y="9189"/>
                </a:cubicBezTo>
                <a:cubicBezTo>
                  <a:pt x="11721" y="9189"/>
                  <a:pt x="11745" y="9142"/>
                  <a:pt x="11745" y="9084"/>
                </a:cubicBezTo>
                <a:lnTo>
                  <a:pt x="11745" y="8864"/>
                </a:lnTo>
                <a:cubicBezTo>
                  <a:pt x="11745" y="8807"/>
                  <a:pt x="11721" y="8759"/>
                  <a:pt x="11692" y="8759"/>
                </a:cubicBezTo>
                <a:close/>
                <a:moveTo>
                  <a:pt x="12007" y="8759"/>
                </a:moveTo>
                <a:cubicBezTo>
                  <a:pt x="11978" y="8759"/>
                  <a:pt x="11955" y="8807"/>
                  <a:pt x="11955" y="8864"/>
                </a:cubicBezTo>
                <a:lnTo>
                  <a:pt x="11955" y="9084"/>
                </a:lnTo>
                <a:cubicBezTo>
                  <a:pt x="11955" y="9142"/>
                  <a:pt x="11978" y="9189"/>
                  <a:pt x="12007" y="9189"/>
                </a:cubicBezTo>
                <a:cubicBezTo>
                  <a:pt x="12036" y="9189"/>
                  <a:pt x="12060" y="9142"/>
                  <a:pt x="12060" y="9084"/>
                </a:cubicBezTo>
                <a:lnTo>
                  <a:pt x="12060" y="8864"/>
                </a:lnTo>
                <a:cubicBezTo>
                  <a:pt x="12060" y="8807"/>
                  <a:pt x="12036" y="8759"/>
                  <a:pt x="12007" y="8759"/>
                </a:cubicBezTo>
                <a:close/>
                <a:moveTo>
                  <a:pt x="12856" y="8759"/>
                </a:moveTo>
                <a:cubicBezTo>
                  <a:pt x="12827" y="8759"/>
                  <a:pt x="12804" y="8807"/>
                  <a:pt x="12804" y="8864"/>
                </a:cubicBezTo>
                <a:lnTo>
                  <a:pt x="12804" y="9084"/>
                </a:lnTo>
                <a:cubicBezTo>
                  <a:pt x="12804" y="9142"/>
                  <a:pt x="12827" y="9189"/>
                  <a:pt x="12856" y="9189"/>
                </a:cubicBezTo>
                <a:cubicBezTo>
                  <a:pt x="12886" y="9189"/>
                  <a:pt x="12909" y="9142"/>
                  <a:pt x="12909" y="9084"/>
                </a:cubicBezTo>
                <a:lnTo>
                  <a:pt x="12909" y="8864"/>
                </a:lnTo>
                <a:cubicBezTo>
                  <a:pt x="12909" y="8807"/>
                  <a:pt x="12886" y="8759"/>
                  <a:pt x="12856" y="8759"/>
                </a:cubicBezTo>
                <a:close/>
                <a:moveTo>
                  <a:pt x="13171" y="8759"/>
                </a:moveTo>
                <a:cubicBezTo>
                  <a:pt x="13142" y="8759"/>
                  <a:pt x="13118" y="8807"/>
                  <a:pt x="13118" y="8864"/>
                </a:cubicBezTo>
                <a:lnTo>
                  <a:pt x="13118" y="9084"/>
                </a:lnTo>
                <a:cubicBezTo>
                  <a:pt x="13118" y="9142"/>
                  <a:pt x="13142" y="9189"/>
                  <a:pt x="13171" y="9189"/>
                </a:cubicBezTo>
                <a:cubicBezTo>
                  <a:pt x="13200" y="9189"/>
                  <a:pt x="13224" y="9142"/>
                  <a:pt x="13224" y="9084"/>
                </a:cubicBezTo>
                <a:lnTo>
                  <a:pt x="13224" y="8864"/>
                </a:lnTo>
                <a:cubicBezTo>
                  <a:pt x="13224" y="8807"/>
                  <a:pt x="13200" y="8759"/>
                  <a:pt x="13171" y="8759"/>
                </a:cubicBezTo>
                <a:close/>
                <a:moveTo>
                  <a:pt x="14021" y="8759"/>
                </a:moveTo>
                <a:cubicBezTo>
                  <a:pt x="13992" y="8759"/>
                  <a:pt x="13968" y="8807"/>
                  <a:pt x="13968" y="8864"/>
                </a:cubicBezTo>
                <a:lnTo>
                  <a:pt x="13968" y="9084"/>
                </a:lnTo>
                <a:cubicBezTo>
                  <a:pt x="13968" y="9142"/>
                  <a:pt x="13992" y="9189"/>
                  <a:pt x="14021" y="9189"/>
                </a:cubicBezTo>
                <a:cubicBezTo>
                  <a:pt x="14050" y="9189"/>
                  <a:pt x="14074" y="9142"/>
                  <a:pt x="14074" y="9084"/>
                </a:cubicBezTo>
                <a:lnTo>
                  <a:pt x="14074" y="8864"/>
                </a:lnTo>
                <a:cubicBezTo>
                  <a:pt x="14074" y="8807"/>
                  <a:pt x="14050" y="8759"/>
                  <a:pt x="14021" y="8759"/>
                </a:cubicBezTo>
                <a:close/>
                <a:moveTo>
                  <a:pt x="14335" y="8759"/>
                </a:moveTo>
                <a:cubicBezTo>
                  <a:pt x="14306" y="8759"/>
                  <a:pt x="14282" y="8807"/>
                  <a:pt x="14282" y="8864"/>
                </a:cubicBezTo>
                <a:lnTo>
                  <a:pt x="14282" y="9084"/>
                </a:lnTo>
                <a:cubicBezTo>
                  <a:pt x="14282" y="9142"/>
                  <a:pt x="14306" y="9189"/>
                  <a:pt x="14335" y="9189"/>
                </a:cubicBezTo>
                <a:cubicBezTo>
                  <a:pt x="14364" y="9189"/>
                  <a:pt x="14388" y="9142"/>
                  <a:pt x="14388" y="9084"/>
                </a:cubicBezTo>
                <a:lnTo>
                  <a:pt x="14388" y="8864"/>
                </a:lnTo>
                <a:cubicBezTo>
                  <a:pt x="14388" y="8807"/>
                  <a:pt x="14364" y="8759"/>
                  <a:pt x="14335" y="8759"/>
                </a:cubicBezTo>
                <a:close/>
                <a:moveTo>
                  <a:pt x="15185" y="8759"/>
                </a:moveTo>
                <a:cubicBezTo>
                  <a:pt x="15156" y="8759"/>
                  <a:pt x="15132" y="8807"/>
                  <a:pt x="15132" y="8864"/>
                </a:cubicBezTo>
                <a:lnTo>
                  <a:pt x="15132" y="9084"/>
                </a:lnTo>
                <a:cubicBezTo>
                  <a:pt x="15132" y="9142"/>
                  <a:pt x="15156" y="9189"/>
                  <a:pt x="15185" y="9189"/>
                </a:cubicBezTo>
                <a:cubicBezTo>
                  <a:pt x="15214" y="9189"/>
                  <a:pt x="15237" y="9142"/>
                  <a:pt x="15237" y="9084"/>
                </a:cubicBezTo>
                <a:lnTo>
                  <a:pt x="15237" y="8864"/>
                </a:lnTo>
                <a:cubicBezTo>
                  <a:pt x="15237" y="8807"/>
                  <a:pt x="15214" y="8759"/>
                  <a:pt x="15185" y="8759"/>
                </a:cubicBezTo>
                <a:close/>
                <a:moveTo>
                  <a:pt x="15500" y="8759"/>
                </a:moveTo>
                <a:cubicBezTo>
                  <a:pt x="15470" y="8759"/>
                  <a:pt x="15447" y="8807"/>
                  <a:pt x="15447" y="8864"/>
                </a:cubicBezTo>
                <a:lnTo>
                  <a:pt x="15447" y="9084"/>
                </a:lnTo>
                <a:cubicBezTo>
                  <a:pt x="15447" y="9142"/>
                  <a:pt x="15470" y="9189"/>
                  <a:pt x="15500" y="9189"/>
                </a:cubicBezTo>
                <a:cubicBezTo>
                  <a:pt x="15529" y="9189"/>
                  <a:pt x="15551" y="9142"/>
                  <a:pt x="15551" y="9084"/>
                </a:cubicBezTo>
                <a:lnTo>
                  <a:pt x="15551" y="8864"/>
                </a:lnTo>
                <a:cubicBezTo>
                  <a:pt x="15551" y="8807"/>
                  <a:pt x="15529" y="8759"/>
                  <a:pt x="15500" y="8759"/>
                </a:cubicBezTo>
                <a:close/>
                <a:moveTo>
                  <a:pt x="16349" y="8759"/>
                </a:moveTo>
                <a:cubicBezTo>
                  <a:pt x="16320" y="8759"/>
                  <a:pt x="16296" y="8807"/>
                  <a:pt x="16296" y="8864"/>
                </a:cubicBezTo>
                <a:lnTo>
                  <a:pt x="16296" y="9084"/>
                </a:lnTo>
                <a:cubicBezTo>
                  <a:pt x="16296" y="9142"/>
                  <a:pt x="16320" y="9189"/>
                  <a:pt x="16349" y="9189"/>
                </a:cubicBezTo>
                <a:cubicBezTo>
                  <a:pt x="16378" y="9189"/>
                  <a:pt x="16401" y="9142"/>
                  <a:pt x="16401" y="9084"/>
                </a:cubicBezTo>
                <a:lnTo>
                  <a:pt x="16401" y="8864"/>
                </a:lnTo>
                <a:cubicBezTo>
                  <a:pt x="16401" y="8807"/>
                  <a:pt x="16378" y="8759"/>
                  <a:pt x="16349" y="8759"/>
                </a:cubicBezTo>
                <a:close/>
                <a:moveTo>
                  <a:pt x="16663" y="8759"/>
                </a:moveTo>
                <a:cubicBezTo>
                  <a:pt x="16634" y="8759"/>
                  <a:pt x="16611" y="8807"/>
                  <a:pt x="16611" y="8864"/>
                </a:cubicBezTo>
                <a:lnTo>
                  <a:pt x="16611" y="9084"/>
                </a:lnTo>
                <a:cubicBezTo>
                  <a:pt x="16611" y="9142"/>
                  <a:pt x="16634" y="9189"/>
                  <a:pt x="16663" y="9189"/>
                </a:cubicBezTo>
                <a:cubicBezTo>
                  <a:pt x="16692" y="9189"/>
                  <a:pt x="16716" y="9142"/>
                  <a:pt x="16716" y="9084"/>
                </a:cubicBezTo>
                <a:lnTo>
                  <a:pt x="16716" y="8864"/>
                </a:lnTo>
                <a:cubicBezTo>
                  <a:pt x="16716" y="8807"/>
                  <a:pt x="16692" y="8759"/>
                  <a:pt x="16663" y="8759"/>
                </a:cubicBezTo>
                <a:close/>
                <a:moveTo>
                  <a:pt x="17512" y="8759"/>
                </a:moveTo>
                <a:cubicBezTo>
                  <a:pt x="17483" y="8759"/>
                  <a:pt x="17459" y="8807"/>
                  <a:pt x="17459" y="8864"/>
                </a:cubicBezTo>
                <a:lnTo>
                  <a:pt x="17459" y="9084"/>
                </a:lnTo>
                <a:cubicBezTo>
                  <a:pt x="17459" y="9142"/>
                  <a:pt x="17483" y="9189"/>
                  <a:pt x="17512" y="9189"/>
                </a:cubicBezTo>
                <a:cubicBezTo>
                  <a:pt x="17541" y="9189"/>
                  <a:pt x="17565" y="9142"/>
                  <a:pt x="17565" y="9084"/>
                </a:cubicBezTo>
                <a:lnTo>
                  <a:pt x="17565" y="8864"/>
                </a:lnTo>
                <a:cubicBezTo>
                  <a:pt x="17565" y="8807"/>
                  <a:pt x="17541" y="8759"/>
                  <a:pt x="17512" y="8759"/>
                </a:cubicBezTo>
                <a:close/>
                <a:moveTo>
                  <a:pt x="17827" y="8759"/>
                </a:moveTo>
                <a:cubicBezTo>
                  <a:pt x="17798" y="8759"/>
                  <a:pt x="17774" y="8807"/>
                  <a:pt x="17774" y="8864"/>
                </a:cubicBezTo>
                <a:lnTo>
                  <a:pt x="17774" y="9084"/>
                </a:lnTo>
                <a:cubicBezTo>
                  <a:pt x="17774" y="9142"/>
                  <a:pt x="17798" y="9189"/>
                  <a:pt x="17827" y="9189"/>
                </a:cubicBezTo>
                <a:cubicBezTo>
                  <a:pt x="17856" y="9189"/>
                  <a:pt x="17880" y="9142"/>
                  <a:pt x="17880" y="9084"/>
                </a:cubicBezTo>
                <a:lnTo>
                  <a:pt x="17880" y="8864"/>
                </a:lnTo>
                <a:cubicBezTo>
                  <a:pt x="17880" y="8807"/>
                  <a:pt x="17856" y="8759"/>
                  <a:pt x="17827" y="8759"/>
                </a:cubicBezTo>
                <a:close/>
                <a:moveTo>
                  <a:pt x="18677" y="8759"/>
                </a:moveTo>
                <a:cubicBezTo>
                  <a:pt x="18648" y="8759"/>
                  <a:pt x="18624" y="8807"/>
                  <a:pt x="18624" y="8864"/>
                </a:cubicBezTo>
                <a:lnTo>
                  <a:pt x="18624" y="9084"/>
                </a:lnTo>
                <a:cubicBezTo>
                  <a:pt x="18624" y="9142"/>
                  <a:pt x="18648" y="9189"/>
                  <a:pt x="18677" y="9189"/>
                </a:cubicBezTo>
                <a:cubicBezTo>
                  <a:pt x="18706" y="9189"/>
                  <a:pt x="18730" y="9142"/>
                  <a:pt x="18730" y="9084"/>
                </a:cubicBezTo>
                <a:lnTo>
                  <a:pt x="18730" y="8864"/>
                </a:lnTo>
                <a:cubicBezTo>
                  <a:pt x="18730" y="8807"/>
                  <a:pt x="18706" y="8759"/>
                  <a:pt x="18677" y="8759"/>
                </a:cubicBezTo>
                <a:close/>
                <a:moveTo>
                  <a:pt x="18991" y="8759"/>
                </a:moveTo>
                <a:cubicBezTo>
                  <a:pt x="18962" y="8759"/>
                  <a:pt x="18938" y="8807"/>
                  <a:pt x="18938" y="8864"/>
                </a:cubicBezTo>
                <a:lnTo>
                  <a:pt x="18938" y="9084"/>
                </a:lnTo>
                <a:cubicBezTo>
                  <a:pt x="18938" y="9142"/>
                  <a:pt x="18962" y="9189"/>
                  <a:pt x="18991" y="9189"/>
                </a:cubicBezTo>
                <a:cubicBezTo>
                  <a:pt x="19020" y="9189"/>
                  <a:pt x="19044" y="9142"/>
                  <a:pt x="19044" y="9084"/>
                </a:cubicBezTo>
                <a:lnTo>
                  <a:pt x="19044" y="8864"/>
                </a:lnTo>
                <a:cubicBezTo>
                  <a:pt x="19044" y="8807"/>
                  <a:pt x="19020" y="8759"/>
                  <a:pt x="18991" y="8759"/>
                </a:cubicBezTo>
                <a:close/>
                <a:moveTo>
                  <a:pt x="19841" y="8759"/>
                </a:moveTo>
                <a:cubicBezTo>
                  <a:pt x="19812" y="8759"/>
                  <a:pt x="19788" y="8807"/>
                  <a:pt x="19788" y="8864"/>
                </a:cubicBezTo>
                <a:lnTo>
                  <a:pt x="19788" y="9084"/>
                </a:lnTo>
                <a:cubicBezTo>
                  <a:pt x="19788" y="9142"/>
                  <a:pt x="19812" y="9189"/>
                  <a:pt x="19841" y="9189"/>
                </a:cubicBezTo>
                <a:cubicBezTo>
                  <a:pt x="19870" y="9189"/>
                  <a:pt x="19894" y="9142"/>
                  <a:pt x="19894" y="9084"/>
                </a:cubicBezTo>
                <a:lnTo>
                  <a:pt x="19894" y="8864"/>
                </a:lnTo>
                <a:cubicBezTo>
                  <a:pt x="19894" y="8807"/>
                  <a:pt x="19870" y="8759"/>
                  <a:pt x="19841" y="8759"/>
                </a:cubicBezTo>
                <a:close/>
                <a:moveTo>
                  <a:pt x="20155" y="8759"/>
                </a:moveTo>
                <a:cubicBezTo>
                  <a:pt x="20126" y="8759"/>
                  <a:pt x="20102" y="8807"/>
                  <a:pt x="20102" y="8864"/>
                </a:cubicBezTo>
                <a:lnTo>
                  <a:pt x="20102" y="9084"/>
                </a:lnTo>
                <a:cubicBezTo>
                  <a:pt x="20102" y="9142"/>
                  <a:pt x="20126" y="9189"/>
                  <a:pt x="20155" y="9189"/>
                </a:cubicBezTo>
                <a:cubicBezTo>
                  <a:pt x="20184" y="9189"/>
                  <a:pt x="20207" y="9142"/>
                  <a:pt x="20207" y="9084"/>
                </a:cubicBezTo>
                <a:lnTo>
                  <a:pt x="20207" y="8864"/>
                </a:lnTo>
                <a:cubicBezTo>
                  <a:pt x="20207" y="8807"/>
                  <a:pt x="20184" y="8759"/>
                  <a:pt x="20155" y="8759"/>
                </a:cubicBezTo>
                <a:close/>
                <a:moveTo>
                  <a:pt x="21004" y="8759"/>
                </a:moveTo>
                <a:cubicBezTo>
                  <a:pt x="20975" y="8759"/>
                  <a:pt x="20952" y="8807"/>
                  <a:pt x="20952" y="8864"/>
                </a:cubicBezTo>
                <a:lnTo>
                  <a:pt x="20952" y="9084"/>
                </a:lnTo>
                <a:cubicBezTo>
                  <a:pt x="20952" y="9142"/>
                  <a:pt x="20975" y="9189"/>
                  <a:pt x="21004" y="9189"/>
                </a:cubicBezTo>
                <a:cubicBezTo>
                  <a:pt x="21033" y="9189"/>
                  <a:pt x="21057" y="9142"/>
                  <a:pt x="21057" y="9084"/>
                </a:cubicBezTo>
                <a:lnTo>
                  <a:pt x="21057" y="8864"/>
                </a:lnTo>
                <a:cubicBezTo>
                  <a:pt x="21057" y="8807"/>
                  <a:pt x="21033" y="8759"/>
                  <a:pt x="21004" y="8759"/>
                </a:cubicBezTo>
                <a:close/>
                <a:moveTo>
                  <a:pt x="21319" y="8759"/>
                </a:moveTo>
                <a:cubicBezTo>
                  <a:pt x="21289" y="8759"/>
                  <a:pt x="21267" y="8807"/>
                  <a:pt x="21267" y="8864"/>
                </a:cubicBezTo>
                <a:lnTo>
                  <a:pt x="21267" y="9084"/>
                </a:lnTo>
                <a:cubicBezTo>
                  <a:pt x="21267" y="9142"/>
                  <a:pt x="21289" y="9189"/>
                  <a:pt x="21319" y="9189"/>
                </a:cubicBezTo>
                <a:cubicBezTo>
                  <a:pt x="21348" y="9189"/>
                  <a:pt x="21372" y="9142"/>
                  <a:pt x="21372" y="9084"/>
                </a:cubicBezTo>
                <a:lnTo>
                  <a:pt x="21372" y="8864"/>
                </a:lnTo>
                <a:cubicBezTo>
                  <a:pt x="21372" y="8807"/>
                  <a:pt x="21348" y="8759"/>
                  <a:pt x="21319" y="8759"/>
                </a:cubicBezTo>
                <a:close/>
                <a:moveTo>
                  <a:pt x="281" y="9489"/>
                </a:moveTo>
                <a:cubicBezTo>
                  <a:pt x="252" y="9489"/>
                  <a:pt x="228" y="9536"/>
                  <a:pt x="228" y="9594"/>
                </a:cubicBezTo>
                <a:lnTo>
                  <a:pt x="228" y="9814"/>
                </a:lnTo>
                <a:cubicBezTo>
                  <a:pt x="228" y="9871"/>
                  <a:pt x="252" y="9919"/>
                  <a:pt x="281" y="9919"/>
                </a:cubicBezTo>
                <a:cubicBezTo>
                  <a:pt x="311" y="9919"/>
                  <a:pt x="334" y="9871"/>
                  <a:pt x="334" y="9814"/>
                </a:cubicBezTo>
                <a:lnTo>
                  <a:pt x="334" y="9594"/>
                </a:lnTo>
                <a:cubicBezTo>
                  <a:pt x="334" y="9536"/>
                  <a:pt x="311" y="9489"/>
                  <a:pt x="281" y="9489"/>
                </a:cubicBezTo>
                <a:close/>
                <a:moveTo>
                  <a:pt x="596" y="9489"/>
                </a:moveTo>
                <a:cubicBezTo>
                  <a:pt x="567" y="9489"/>
                  <a:pt x="543" y="9536"/>
                  <a:pt x="543" y="9594"/>
                </a:cubicBezTo>
                <a:lnTo>
                  <a:pt x="543" y="9814"/>
                </a:lnTo>
                <a:cubicBezTo>
                  <a:pt x="543" y="9871"/>
                  <a:pt x="567" y="9919"/>
                  <a:pt x="596" y="9919"/>
                </a:cubicBezTo>
                <a:cubicBezTo>
                  <a:pt x="625" y="9919"/>
                  <a:pt x="649" y="9871"/>
                  <a:pt x="649" y="9814"/>
                </a:cubicBezTo>
                <a:lnTo>
                  <a:pt x="649" y="9594"/>
                </a:lnTo>
                <a:cubicBezTo>
                  <a:pt x="649" y="9536"/>
                  <a:pt x="625" y="9489"/>
                  <a:pt x="596" y="9489"/>
                </a:cubicBezTo>
                <a:close/>
                <a:moveTo>
                  <a:pt x="1446" y="9489"/>
                </a:moveTo>
                <a:cubicBezTo>
                  <a:pt x="1417" y="9489"/>
                  <a:pt x="1393" y="9536"/>
                  <a:pt x="1393" y="9594"/>
                </a:cubicBezTo>
                <a:lnTo>
                  <a:pt x="1393" y="9814"/>
                </a:lnTo>
                <a:cubicBezTo>
                  <a:pt x="1393" y="9871"/>
                  <a:pt x="1417" y="9919"/>
                  <a:pt x="1446" y="9919"/>
                </a:cubicBezTo>
                <a:cubicBezTo>
                  <a:pt x="1475" y="9919"/>
                  <a:pt x="1499" y="9871"/>
                  <a:pt x="1499" y="9814"/>
                </a:cubicBezTo>
                <a:lnTo>
                  <a:pt x="1499" y="9594"/>
                </a:lnTo>
                <a:cubicBezTo>
                  <a:pt x="1499" y="9536"/>
                  <a:pt x="1475" y="9489"/>
                  <a:pt x="1446" y="9489"/>
                </a:cubicBezTo>
                <a:close/>
                <a:moveTo>
                  <a:pt x="1760" y="9489"/>
                </a:moveTo>
                <a:cubicBezTo>
                  <a:pt x="1731" y="9489"/>
                  <a:pt x="1707" y="9536"/>
                  <a:pt x="1707" y="9594"/>
                </a:cubicBezTo>
                <a:lnTo>
                  <a:pt x="1707" y="9814"/>
                </a:lnTo>
                <a:cubicBezTo>
                  <a:pt x="1707" y="9871"/>
                  <a:pt x="1731" y="9919"/>
                  <a:pt x="1760" y="9919"/>
                </a:cubicBezTo>
                <a:cubicBezTo>
                  <a:pt x="1789" y="9919"/>
                  <a:pt x="1813" y="9871"/>
                  <a:pt x="1813" y="9814"/>
                </a:cubicBezTo>
                <a:lnTo>
                  <a:pt x="1813" y="9594"/>
                </a:lnTo>
                <a:cubicBezTo>
                  <a:pt x="1813" y="9536"/>
                  <a:pt x="1789" y="9489"/>
                  <a:pt x="1760" y="9489"/>
                </a:cubicBezTo>
                <a:close/>
                <a:moveTo>
                  <a:pt x="2610" y="9489"/>
                </a:moveTo>
                <a:cubicBezTo>
                  <a:pt x="2581" y="9489"/>
                  <a:pt x="2557" y="9536"/>
                  <a:pt x="2557" y="9594"/>
                </a:cubicBezTo>
                <a:lnTo>
                  <a:pt x="2557" y="9814"/>
                </a:lnTo>
                <a:cubicBezTo>
                  <a:pt x="2557" y="9871"/>
                  <a:pt x="2581" y="9919"/>
                  <a:pt x="2610" y="9919"/>
                </a:cubicBezTo>
                <a:cubicBezTo>
                  <a:pt x="2639" y="9919"/>
                  <a:pt x="2662" y="9871"/>
                  <a:pt x="2662" y="9814"/>
                </a:cubicBezTo>
                <a:lnTo>
                  <a:pt x="2662" y="9594"/>
                </a:lnTo>
                <a:cubicBezTo>
                  <a:pt x="2662" y="9536"/>
                  <a:pt x="2639" y="9489"/>
                  <a:pt x="2610" y="9489"/>
                </a:cubicBezTo>
                <a:close/>
                <a:moveTo>
                  <a:pt x="2924" y="9489"/>
                </a:moveTo>
                <a:cubicBezTo>
                  <a:pt x="2895" y="9489"/>
                  <a:pt x="2871" y="9536"/>
                  <a:pt x="2871" y="9594"/>
                </a:cubicBezTo>
                <a:lnTo>
                  <a:pt x="2871" y="9814"/>
                </a:lnTo>
                <a:cubicBezTo>
                  <a:pt x="2871" y="9871"/>
                  <a:pt x="2895" y="9919"/>
                  <a:pt x="2924" y="9919"/>
                </a:cubicBezTo>
                <a:cubicBezTo>
                  <a:pt x="2954" y="9919"/>
                  <a:pt x="2976" y="9871"/>
                  <a:pt x="2976" y="9814"/>
                </a:cubicBezTo>
                <a:lnTo>
                  <a:pt x="2976" y="9594"/>
                </a:lnTo>
                <a:cubicBezTo>
                  <a:pt x="2976" y="9536"/>
                  <a:pt x="2954" y="9489"/>
                  <a:pt x="2924" y="9489"/>
                </a:cubicBezTo>
                <a:close/>
                <a:moveTo>
                  <a:pt x="3773" y="9489"/>
                </a:moveTo>
                <a:cubicBezTo>
                  <a:pt x="3744" y="9489"/>
                  <a:pt x="3721" y="9536"/>
                  <a:pt x="3721" y="9594"/>
                </a:cubicBezTo>
                <a:lnTo>
                  <a:pt x="3721" y="9814"/>
                </a:lnTo>
                <a:cubicBezTo>
                  <a:pt x="3721" y="9871"/>
                  <a:pt x="3744" y="9919"/>
                  <a:pt x="3773" y="9919"/>
                </a:cubicBezTo>
                <a:cubicBezTo>
                  <a:pt x="3802" y="9919"/>
                  <a:pt x="3826" y="9871"/>
                  <a:pt x="3826" y="9814"/>
                </a:cubicBezTo>
                <a:lnTo>
                  <a:pt x="3826" y="9594"/>
                </a:lnTo>
                <a:cubicBezTo>
                  <a:pt x="3826" y="9536"/>
                  <a:pt x="3802" y="9489"/>
                  <a:pt x="3773" y="9489"/>
                </a:cubicBezTo>
                <a:close/>
                <a:moveTo>
                  <a:pt x="4088" y="9489"/>
                </a:moveTo>
                <a:cubicBezTo>
                  <a:pt x="4058" y="9489"/>
                  <a:pt x="4035" y="9536"/>
                  <a:pt x="4035" y="9594"/>
                </a:cubicBezTo>
                <a:lnTo>
                  <a:pt x="4035" y="9814"/>
                </a:lnTo>
                <a:cubicBezTo>
                  <a:pt x="4035" y="9871"/>
                  <a:pt x="4058" y="9919"/>
                  <a:pt x="4088" y="9919"/>
                </a:cubicBezTo>
                <a:cubicBezTo>
                  <a:pt x="4117" y="9919"/>
                  <a:pt x="4141" y="9871"/>
                  <a:pt x="4141" y="9814"/>
                </a:cubicBezTo>
                <a:lnTo>
                  <a:pt x="4141" y="9594"/>
                </a:lnTo>
                <a:cubicBezTo>
                  <a:pt x="4141" y="9536"/>
                  <a:pt x="4117" y="9489"/>
                  <a:pt x="4088" y="9489"/>
                </a:cubicBezTo>
                <a:close/>
                <a:moveTo>
                  <a:pt x="4937" y="9489"/>
                </a:moveTo>
                <a:cubicBezTo>
                  <a:pt x="4908" y="9489"/>
                  <a:pt x="4884" y="9536"/>
                  <a:pt x="4884" y="9594"/>
                </a:cubicBezTo>
                <a:lnTo>
                  <a:pt x="4884" y="9814"/>
                </a:lnTo>
                <a:cubicBezTo>
                  <a:pt x="4884" y="9871"/>
                  <a:pt x="4908" y="9919"/>
                  <a:pt x="4937" y="9919"/>
                </a:cubicBezTo>
                <a:cubicBezTo>
                  <a:pt x="4966" y="9919"/>
                  <a:pt x="4990" y="9871"/>
                  <a:pt x="4990" y="9814"/>
                </a:cubicBezTo>
                <a:lnTo>
                  <a:pt x="4990" y="9594"/>
                </a:lnTo>
                <a:cubicBezTo>
                  <a:pt x="4990" y="9536"/>
                  <a:pt x="4966" y="9489"/>
                  <a:pt x="4937" y="9489"/>
                </a:cubicBezTo>
                <a:close/>
                <a:moveTo>
                  <a:pt x="5252" y="9489"/>
                </a:moveTo>
                <a:cubicBezTo>
                  <a:pt x="5223" y="9489"/>
                  <a:pt x="5199" y="9536"/>
                  <a:pt x="5199" y="9594"/>
                </a:cubicBezTo>
                <a:lnTo>
                  <a:pt x="5199" y="9814"/>
                </a:lnTo>
                <a:cubicBezTo>
                  <a:pt x="5199" y="9871"/>
                  <a:pt x="5223" y="9919"/>
                  <a:pt x="5252" y="9919"/>
                </a:cubicBezTo>
                <a:cubicBezTo>
                  <a:pt x="5281" y="9919"/>
                  <a:pt x="5305" y="9871"/>
                  <a:pt x="5305" y="9814"/>
                </a:cubicBezTo>
                <a:lnTo>
                  <a:pt x="5305" y="9594"/>
                </a:lnTo>
                <a:cubicBezTo>
                  <a:pt x="5305" y="9536"/>
                  <a:pt x="5281" y="9489"/>
                  <a:pt x="5252" y="9489"/>
                </a:cubicBezTo>
                <a:close/>
                <a:moveTo>
                  <a:pt x="6102" y="9489"/>
                </a:moveTo>
                <a:cubicBezTo>
                  <a:pt x="6072" y="9489"/>
                  <a:pt x="6049" y="9536"/>
                  <a:pt x="6049" y="9594"/>
                </a:cubicBezTo>
                <a:lnTo>
                  <a:pt x="6049" y="9814"/>
                </a:lnTo>
                <a:cubicBezTo>
                  <a:pt x="6049" y="9871"/>
                  <a:pt x="6072" y="9919"/>
                  <a:pt x="6102" y="9919"/>
                </a:cubicBezTo>
                <a:cubicBezTo>
                  <a:pt x="6131" y="9919"/>
                  <a:pt x="6155" y="9871"/>
                  <a:pt x="6155" y="9814"/>
                </a:cubicBezTo>
                <a:lnTo>
                  <a:pt x="6155" y="9594"/>
                </a:lnTo>
                <a:cubicBezTo>
                  <a:pt x="6155" y="9536"/>
                  <a:pt x="6131" y="9489"/>
                  <a:pt x="6102" y="9489"/>
                </a:cubicBezTo>
                <a:close/>
                <a:moveTo>
                  <a:pt x="6416" y="9489"/>
                </a:moveTo>
                <a:cubicBezTo>
                  <a:pt x="6387" y="9489"/>
                  <a:pt x="6363" y="9536"/>
                  <a:pt x="6363" y="9594"/>
                </a:cubicBezTo>
                <a:lnTo>
                  <a:pt x="6363" y="9814"/>
                </a:lnTo>
                <a:cubicBezTo>
                  <a:pt x="6363" y="9871"/>
                  <a:pt x="6387" y="9919"/>
                  <a:pt x="6416" y="9919"/>
                </a:cubicBezTo>
                <a:cubicBezTo>
                  <a:pt x="6445" y="9919"/>
                  <a:pt x="6469" y="9871"/>
                  <a:pt x="6469" y="9814"/>
                </a:cubicBezTo>
                <a:lnTo>
                  <a:pt x="6469" y="9594"/>
                </a:lnTo>
                <a:cubicBezTo>
                  <a:pt x="6469" y="9536"/>
                  <a:pt x="6445" y="9489"/>
                  <a:pt x="6416" y="9489"/>
                </a:cubicBezTo>
                <a:close/>
                <a:moveTo>
                  <a:pt x="7266" y="9489"/>
                </a:moveTo>
                <a:cubicBezTo>
                  <a:pt x="7237" y="9489"/>
                  <a:pt x="7213" y="9536"/>
                  <a:pt x="7213" y="9594"/>
                </a:cubicBezTo>
                <a:lnTo>
                  <a:pt x="7213" y="9814"/>
                </a:lnTo>
                <a:cubicBezTo>
                  <a:pt x="7213" y="9871"/>
                  <a:pt x="7237" y="9919"/>
                  <a:pt x="7266" y="9919"/>
                </a:cubicBezTo>
                <a:cubicBezTo>
                  <a:pt x="7295" y="9919"/>
                  <a:pt x="7318" y="9871"/>
                  <a:pt x="7318" y="9814"/>
                </a:cubicBezTo>
                <a:lnTo>
                  <a:pt x="7318" y="9594"/>
                </a:lnTo>
                <a:cubicBezTo>
                  <a:pt x="7318" y="9536"/>
                  <a:pt x="7295" y="9489"/>
                  <a:pt x="7266" y="9489"/>
                </a:cubicBezTo>
                <a:close/>
                <a:moveTo>
                  <a:pt x="7580" y="9489"/>
                </a:moveTo>
                <a:cubicBezTo>
                  <a:pt x="7551" y="9489"/>
                  <a:pt x="7527" y="9536"/>
                  <a:pt x="7527" y="9594"/>
                </a:cubicBezTo>
                <a:lnTo>
                  <a:pt x="7527" y="9814"/>
                </a:lnTo>
                <a:cubicBezTo>
                  <a:pt x="7527" y="9871"/>
                  <a:pt x="7551" y="9919"/>
                  <a:pt x="7580" y="9919"/>
                </a:cubicBezTo>
                <a:cubicBezTo>
                  <a:pt x="7609" y="9919"/>
                  <a:pt x="7632" y="9871"/>
                  <a:pt x="7632" y="9814"/>
                </a:cubicBezTo>
                <a:lnTo>
                  <a:pt x="7632" y="9594"/>
                </a:lnTo>
                <a:cubicBezTo>
                  <a:pt x="7632" y="9536"/>
                  <a:pt x="7609" y="9489"/>
                  <a:pt x="7580" y="9489"/>
                </a:cubicBezTo>
                <a:close/>
                <a:moveTo>
                  <a:pt x="8429" y="9489"/>
                </a:moveTo>
                <a:cubicBezTo>
                  <a:pt x="8400" y="9489"/>
                  <a:pt x="8377" y="9536"/>
                  <a:pt x="8377" y="9594"/>
                </a:cubicBezTo>
                <a:lnTo>
                  <a:pt x="8377" y="9814"/>
                </a:lnTo>
                <a:cubicBezTo>
                  <a:pt x="8377" y="9871"/>
                  <a:pt x="8400" y="9919"/>
                  <a:pt x="8429" y="9919"/>
                </a:cubicBezTo>
                <a:cubicBezTo>
                  <a:pt x="8458" y="9919"/>
                  <a:pt x="8482" y="9871"/>
                  <a:pt x="8482" y="9814"/>
                </a:cubicBezTo>
                <a:lnTo>
                  <a:pt x="8482" y="9594"/>
                </a:lnTo>
                <a:cubicBezTo>
                  <a:pt x="8482" y="9536"/>
                  <a:pt x="8458" y="9489"/>
                  <a:pt x="8429" y="9489"/>
                </a:cubicBezTo>
                <a:close/>
                <a:moveTo>
                  <a:pt x="8744" y="9489"/>
                </a:moveTo>
                <a:cubicBezTo>
                  <a:pt x="8714" y="9489"/>
                  <a:pt x="8691" y="9536"/>
                  <a:pt x="8691" y="9594"/>
                </a:cubicBezTo>
                <a:lnTo>
                  <a:pt x="8691" y="9814"/>
                </a:lnTo>
                <a:cubicBezTo>
                  <a:pt x="8691" y="9871"/>
                  <a:pt x="8714" y="9919"/>
                  <a:pt x="8744" y="9919"/>
                </a:cubicBezTo>
                <a:cubicBezTo>
                  <a:pt x="8773" y="9919"/>
                  <a:pt x="8796" y="9871"/>
                  <a:pt x="8796" y="9814"/>
                </a:cubicBezTo>
                <a:lnTo>
                  <a:pt x="8796" y="9594"/>
                </a:lnTo>
                <a:cubicBezTo>
                  <a:pt x="8796" y="9536"/>
                  <a:pt x="8773" y="9489"/>
                  <a:pt x="8744" y="9489"/>
                </a:cubicBezTo>
                <a:close/>
                <a:moveTo>
                  <a:pt x="9593" y="9489"/>
                </a:moveTo>
                <a:cubicBezTo>
                  <a:pt x="9564" y="9489"/>
                  <a:pt x="9540" y="9536"/>
                  <a:pt x="9540" y="9594"/>
                </a:cubicBezTo>
                <a:lnTo>
                  <a:pt x="9540" y="9814"/>
                </a:lnTo>
                <a:cubicBezTo>
                  <a:pt x="9540" y="9871"/>
                  <a:pt x="9564" y="9919"/>
                  <a:pt x="9593" y="9919"/>
                </a:cubicBezTo>
                <a:cubicBezTo>
                  <a:pt x="9622" y="9919"/>
                  <a:pt x="9646" y="9871"/>
                  <a:pt x="9646" y="9814"/>
                </a:cubicBezTo>
                <a:lnTo>
                  <a:pt x="9646" y="9594"/>
                </a:lnTo>
                <a:cubicBezTo>
                  <a:pt x="9646" y="9536"/>
                  <a:pt x="9622" y="9489"/>
                  <a:pt x="9593" y="9489"/>
                </a:cubicBezTo>
                <a:close/>
                <a:moveTo>
                  <a:pt x="9908" y="9489"/>
                </a:moveTo>
                <a:cubicBezTo>
                  <a:pt x="9879" y="9489"/>
                  <a:pt x="9855" y="9536"/>
                  <a:pt x="9855" y="9594"/>
                </a:cubicBezTo>
                <a:lnTo>
                  <a:pt x="9855" y="9814"/>
                </a:lnTo>
                <a:cubicBezTo>
                  <a:pt x="9855" y="9871"/>
                  <a:pt x="9879" y="9919"/>
                  <a:pt x="9908" y="9919"/>
                </a:cubicBezTo>
                <a:cubicBezTo>
                  <a:pt x="9937" y="9919"/>
                  <a:pt x="9961" y="9871"/>
                  <a:pt x="9961" y="9814"/>
                </a:cubicBezTo>
                <a:lnTo>
                  <a:pt x="9961" y="9594"/>
                </a:lnTo>
                <a:cubicBezTo>
                  <a:pt x="9961" y="9536"/>
                  <a:pt x="9937" y="9489"/>
                  <a:pt x="9908" y="9489"/>
                </a:cubicBezTo>
                <a:close/>
                <a:moveTo>
                  <a:pt x="10758" y="9489"/>
                </a:moveTo>
                <a:cubicBezTo>
                  <a:pt x="10728" y="9489"/>
                  <a:pt x="10705" y="9536"/>
                  <a:pt x="10705" y="9594"/>
                </a:cubicBezTo>
                <a:lnTo>
                  <a:pt x="10705" y="9814"/>
                </a:lnTo>
                <a:cubicBezTo>
                  <a:pt x="10705" y="9871"/>
                  <a:pt x="10728" y="9919"/>
                  <a:pt x="10758" y="9919"/>
                </a:cubicBezTo>
                <a:cubicBezTo>
                  <a:pt x="10787" y="9919"/>
                  <a:pt x="10810" y="9871"/>
                  <a:pt x="10810" y="9814"/>
                </a:cubicBezTo>
                <a:lnTo>
                  <a:pt x="10810" y="9594"/>
                </a:lnTo>
                <a:cubicBezTo>
                  <a:pt x="10810" y="9536"/>
                  <a:pt x="10787" y="9489"/>
                  <a:pt x="10758" y="9489"/>
                </a:cubicBezTo>
                <a:close/>
                <a:moveTo>
                  <a:pt x="11072" y="9489"/>
                </a:moveTo>
                <a:cubicBezTo>
                  <a:pt x="11043" y="9489"/>
                  <a:pt x="11019" y="9536"/>
                  <a:pt x="11019" y="9594"/>
                </a:cubicBezTo>
                <a:lnTo>
                  <a:pt x="11019" y="9814"/>
                </a:lnTo>
                <a:cubicBezTo>
                  <a:pt x="11019" y="9871"/>
                  <a:pt x="11043" y="9919"/>
                  <a:pt x="11072" y="9919"/>
                </a:cubicBezTo>
                <a:cubicBezTo>
                  <a:pt x="11101" y="9919"/>
                  <a:pt x="11125" y="9871"/>
                  <a:pt x="11125" y="9814"/>
                </a:cubicBezTo>
                <a:lnTo>
                  <a:pt x="11125" y="9594"/>
                </a:lnTo>
                <a:cubicBezTo>
                  <a:pt x="11125" y="9536"/>
                  <a:pt x="11101" y="9489"/>
                  <a:pt x="11072" y="9489"/>
                </a:cubicBezTo>
                <a:close/>
                <a:moveTo>
                  <a:pt x="11922" y="9489"/>
                </a:moveTo>
                <a:cubicBezTo>
                  <a:pt x="11893" y="9489"/>
                  <a:pt x="11869" y="9536"/>
                  <a:pt x="11869" y="9594"/>
                </a:cubicBezTo>
                <a:lnTo>
                  <a:pt x="11869" y="9814"/>
                </a:lnTo>
                <a:cubicBezTo>
                  <a:pt x="11869" y="9871"/>
                  <a:pt x="11893" y="9919"/>
                  <a:pt x="11922" y="9919"/>
                </a:cubicBezTo>
                <a:cubicBezTo>
                  <a:pt x="11951" y="9919"/>
                  <a:pt x="11974" y="9871"/>
                  <a:pt x="11974" y="9814"/>
                </a:cubicBezTo>
                <a:lnTo>
                  <a:pt x="11974" y="9594"/>
                </a:lnTo>
                <a:cubicBezTo>
                  <a:pt x="11974" y="9536"/>
                  <a:pt x="11951" y="9489"/>
                  <a:pt x="11922" y="9489"/>
                </a:cubicBezTo>
                <a:close/>
                <a:moveTo>
                  <a:pt x="12236" y="9489"/>
                </a:moveTo>
                <a:cubicBezTo>
                  <a:pt x="12207" y="9489"/>
                  <a:pt x="12183" y="9536"/>
                  <a:pt x="12183" y="9594"/>
                </a:cubicBezTo>
                <a:lnTo>
                  <a:pt x="12183" y="9814"/>
                </a:lnTo>
                <a:cubicBezTo>
                  <a:pt x="12183" y="9871"/>
                  <a:pt x="12207" y="9919"/>
                  <a:pt x="12236" y="9919"/>
                </a:cubicBezTo>
                <a:cubicBezTo>
                  <a:pt x="12265" y="9919"/>
                  <a:pt x="12288" y="9871"/>
                  <a:pt x="12288" y="9814"/>
                </a:cubicBezTo>
                <a:lnTo>
                  <a:pt x="12288" y="9594"/>
                </a:lnTo>
                <a:cubicBezTo>
                  <a:pt x="12288" y="9536"/>
                  <a:pt x="12265" y="9489"/>
                  <a:pt x="12236" y="9489"/>
                </a:cubicBezTo>
                <a:close/>
                <a:moveTo>
                  <a:pt x="13085" y="9489"/>
                </a:moveTo>
                <a:cubicBezTo>
                  <a:pt x="13056" y="9489"/>
                  <a:pt x="13032" y="9536"/>
                  <a:pt x="13032" y="9594"/>
                </a:cubicBezTo>
                <a:lnTo>
                  <a:pt x="13032" y="9814"/>
                </a:lnTo>
                <a:cubicBezTo>
                  <a:pt x="13032" y="9871"/>
                  <a:pt x="13056" y="9919"/>
                  <a:pt x="13085" y="9919"/>
                </a:cubicBezTo>
                <a:cubicBezTo>
                  <a:pt x="13114" y="9919"/>
                  <a:pt x="13138" y="9871"/>
                  <a:pt x="13138" y="9814"/>
                </a:cubicBezTo>
                <a:lnTo>
                  <a:pt x="13138" y="9594"/>
                </a:lnTo>
                <a:cubicBezTo>
                  <a:pt x="13138" y="9536"/>
                  <a:pt x="13114" y="9489"/>
                  <a:pt x="13085" y="9489"/>
                </a:cubicBezTo>
                <a:close/>
                <a:moveTo>
                  <a:pt x="13399" y="9489"/>
                </a:moveTo>
                <a:cubicBezTo>
                  <a:pt x="13370" y="9489"/>
                  <a:pt x="13348" y="9536"/>
                  <a:pt x="13348" y="9594"/>
                </a:cubicBezTo>
                <a:lnTo>
                  <a:pt x="13348" y="9814"/>
                </a:lnTo>
                <a:cubicBezTo>
                  <a:pt x="13348" y="9871"/>
                  <a:pt x="13370" y="9919"/>
                  <a:pt x="13399" y="9919"/>
                </a:cubicBezTo>
                <a:cubicBezTo>
                  <a:pt x="13428" y="9919"/>
                  <a:pt x="13452" y="9871"/>
                  <a:pt x="13452" y="9814"/>
                </a:cubicBezTo>
                <a:lnTo>
                  <a:pt x="13452" y="9594"/>
                </a:lnTo>
                <a:cubicBezTo>
                  <a:pt x="13452" y="9536"/>
                  <a:pt x="13428" y="9489"/>
                  <a:pt x="13399" y="9489"/>
                </a:cubicBezTo>
                <a:close/>
                <a:moveTo>
                  <a:pt x="14249" y="9489"/>
                </a:moveTo>
                <a:cubicBezTo>
                  <a:pt x="14220" y="9489"/>
                  <a:pt x="14196" y="9536"/>
                  <a:pt x="14196" y="9594"/>
                </a:cubicBezTo>
                <a:lnTo>
                  <a:pt x="14196" y="9814"/>
                </a:lnTo>
                <a:cubicBezTo>
                  <a:pt x="14196" y="9871"/>
                  <a:pt x="14220" y="9919"/>
                  <a:pt x="14249" y="9919"/>
                </a:cubicBezTo>
                <a:cubicBezTo>
                  <a:pt x="14278" y="9919"/>
                  <a:pt x="14302" y="9871"/>
                  <a:pt x="14302" y="9814"/>
                </a:cubicBezTo>
                <a:lnTo>
                  <a:pt x="14302" y="9594"/>
                </a:lnTo>
                <a:cubicBezTo>
                  <a:pt x="14302" y="9536"/>
                  <a:pt x="14278" y="9489"/>
                  <a:pt x="14249" y="9489"/>
                </a:cubicBezTo>
                <a:close/>
                <a:moveTo>
                  <a:pt x="14564" y="9489"/>
                </a:moveTo>
                <a:cubicBezTo>
                  <a:pt x="14535" y="9489"/>
                  <a:pt x="14511" y="9536"/>
                  <a:pt x="14511" y="9594"/>
                </a:cubicBezTo>
                <a:lnTo>
                  <a:pt x="14511" y="9814"/>
                </a:lnTo>
                <a:cubicBezTo>
                  <a:pt x="14511" y="9871"/>
                  <a:pt x="14535" y="9919"/>
                  <a:pt x="14564" y="9919"/>
                </a:cubicBezTo>
                <a:cubicBezTo>
                  <a:pt x="14593" y="9919"/>
                  <a:pt x="14617" y="9871"/>
                  <a:pt x="14617" y="9814"/>
                </a:cubicBezTo>
                <a:lnTo>
                  <a:pt x="14617" y="9594"/>
                </a:lnTo>
                <a:cubicBezTo>
                  <a:pt x="14617" y="9536"/>
                  <a:pt x="14593" y="9489"/>
                  <a:pt x="14564" y="9489"/>
                </a:cubicBezTo>
                <a:close/>
                <a:moveTo>
                  <a:pt x="15413" y="9489"/>
                </a:moveTo>
                <a:cubicBezTo>
                  <a:pt x="15384" y="9489"/>
                  <a:pt x="15360" y="9536"/>
                  <a:pt x="15360" y="9594"/>
                </a:cubicBezTo>
                <a:lnTo>
                  <a:pt x="15360" y="9814"/>
                </a:lnTo>
                <a:cubicBezTo>
                  <a:pt x="15360" y="9871"/>
                  <a:pt x="15384" y="9919"/>
                  <a:pt x="15413" y="9919"/>
                </a:cubicBezTo>
                <a:cubicBezTo>
                  <a:pt x="15442" y="9919"/>
                  <a:pt x="15465" y="9871"/>
                  <a:pt x="15465" y="9814"/>
                </a:cubicBezTo>
                <a:lnTo>
                  <a:pt x="15465" y="9594"/>
                </a:lnTo>
                <a:cubicBezTo>
                  <a:pt x="15465" y="9536"/>
                  <a:pt x="15442" y="9489"/>
                  <a:pt x="15413" y="9489"/>
                </a:cubicBezTo>
                <a:close/>
                <a:moveTo>
                  <a:pt x="15728" y="9489"/>
                </a:moveTo>
                <a:cubicBezTo>
                  <a:pt x="15699" y="9489"/>
                  <a:pt x="15675" y="9536"/>
                  <a:pt x="15675" y="9594"/>
                </a:cubicBezTo>
                <a:lnTo>
                  <a:pt x="15675" y="9814"/>
                </a:lnTo>
                <a:cubicBezTo>
                  <a:pt x="15675" y="9871"/>
                  <a:pt x="15699" y="9919"/>
                  <a:pt x="15728" y="9919"/>
                </a:cubicBezTo>
                <a:cubicBezTo>
                  <a:pt x="15757" y="9919"/>
                  <a:pt x="15781" y="9871"/>
                  <a:pt x="15781" y="9814"/>
                </a:cubicBezTo>
                <a:lnTo>
                  <a:pt x="15781" y="9594"/>
                </a:lnTo>
                <a:cubicBezTo>
                  <a:pt x="15781" y="9536"/>
                  <a:pt x="15757" y="9489"/>
                  <a:pt x="15728" y="9489"/>
                </a:cubicBezTo>
                <a:close/>
                <a:moveTo>
                  <a:pt x="16578" y="9489"/>
                </a:moveTo>
                <a:cubicBezTo>
                  <a:pt x="16549" y="9489"/>
                  <a:pt x="16525" y="9536"/>
                  <a:pt x="16525" y="9594"/>
                </a:cubicBezTo>
                <a:lnTo>
                  <a:pt x="16525" y="9814"/>
                </a:lnTo>
                <a:cubicBezTo>
                  <a:pt x="16525" y="9871"/>
                  <a:pt x="16549" y="9919"/>
                  <a:pt x="16578" y="9919"/>
                </a:cubicBezTo>
                <a:cubicBezTo>
                  <a:pt x="16607" y="9919"/>
                  <a:pt x="16630" y="9871"/>
                  <a:pt x="16630" y="9814"/>
                </a:cubicBezTo>
                <a:lnTo>
                  <a:pt x="16630" y="9594"/>
                </a:lnTo>
                <a:cubicBezTo>
                  <a:pt x="16630" y="9536"/>
                  <a:pt x="16607" y="9489"/>
                  <a:pt x="16578" y="9489"/>
                </a:cubicBezTo>
                <a:close/>
                <a:moveTo>
                  <a:pt x="16892" y="9489"/>
                </a:moveTo>
                <a:cubicBezTo>
                  <a:pt x="16863" y="9489"/>
                  <a:pt x="16839" y="9536"/>
                  <a:pt x="16839" y="9594"/>
                </a:cubicBezTo>
                <a:lnTo>
                  <a:pt x="16839" y="9814"/>
                </a:lnTo>
                <a:cubicBezTo>
                  <a:pt x="16839" y="9871"/>
                  <a:pt x="16863" y="9919"/>
                  <a:pt x="16892" y="9919"/>
                </a:cubicBezTo>
                <a:cubicBezTo>
                  <a:pt x="16921" y="9919"/>
                  <a:pt x="16944" y="9871"/>
                  <a:pt x="16944" y="9814"/>
                </a:cubicBezTo>
                <a:lnTo>
                  <a:pt x="16944" y="9594"/>
                </a:lnTo>
                <a:cubicBezTo>
                  <a:pt x="16944" y="9536"/>
                  <a:pt x="16921" y="9489"/>
                  <a:pt x="16892" y="9489"/>
                </a:cubicBezTo>
                <a:close/>
                <a:moveTo>
                  <a:pt x="17741" y="9489"/>
                </a:moveTo>
                <a:cubicBezTo>
                  <a:pt x="17712" y="9489"/>
                  <a:pt x="17689" y="9536"/>
                  <a:pt x="17689" y="9594"/>
                </a:cubicBezTo>
                <a:lnTo>
                  <a:pt x="17689" y="9814"/>
                </a:lnTo>
                <a:cubicBezTo>
                  <a:pt x="17689" y="9871"/>
                  <a:pt x="17712" y="9919"/>
                  <a:pt x="17741" y="9919"/>
                </a:cubicBezTo>
                <a:cubicBezTo>
                  <a:pt x="17770" y="9919"/>
                  <a:pt x="17794" y="9871"/>
                  <a:pt x="17794" y="9814"/>
                </a:cubicBezTo>
                <a:lnTo>
                  <a:pt x="17794" y="9594"/>
                </a:lnTo>
                <a:cubicBezTo>
                  <a:pt x="17794" y="9536"/>
                  <a:pt x="17770" y="9489"/>
                  <a:pt x="17741" y="9489"/>
                </a:cubicBezTo>
                <a:close/>
                <a:moveTo>
                  <a:pt x="18055" y="9489"/>
                </a:moveTo>
                <a:cubicBezTo>
                  <a:pt x="18026" y="9489"/>
                  <a:pt x="18002" y="9536"/>
                  <a:pt x="18002" y="9594"/>
                </a:cubicBezTo>
                <a:lnTo>
                  <a:pt x="18002" y="9814"/>
                </a:lnTo>
                <a:cubicBezTo>
                  <a:pt x="18002" y="9871"/>
                  <a:pt x="18026" y="9919"/>
                  <a:pt x="18055" y="9919"/>
                </a:cubicBezTo>
                <a:cubicBezTo>
                  <a:pt x="18085" y="9919"/>
                  <a:pt x="18108" y="9871"/>
                  <a:pt x="18108" y="9814"/>
                </a:cubicBezTo>
                <a:lnTo>
                  <a:pt x="18108" y="9594"/>
                </a:lnTo>
                <a:cubicBezTo>
                  <a:pt x="18108" y="9536"/>
                  <a:pt x="18085" y="9489"/>
                  <a:pt x="18055" y="9489"/>
                </a:cubicBezTo>
                <a:close/>
                <a:moveTo>
                  <a:pt x="18905" y="9489"/>
                </a:moveTo>
                <a:cubicBezTo>
                  <a:pt x="18876" y="9489"/>
                  <a:pt x="18852" y="9536"/>
                  <a:pt x="18852" y="9594"/>
                </a:cubicBezTo>
                <a:lnTo>
                  <a:pt x="18852" y="9814"/>
                </a:lnTo>
                <a:cubicBezTo>
                  <a:pt x="18852" y="9871"/>
                  <a:pt x="18876" y="9919"/>
                  <a:pt x="18905" y="9919"/>
                </a:cubicBezTo>
                <a:cubicBezTo>
                  <a:pt x="18934" y="9919"/>
                  <a:pt x="18958" y="9871"/>
                  <a:pt x="18958" y="9814"/>
                </a:cubicBezTo>
                <a:lnTo>
                  <a:pt x="18958" y="9594"/>
                </a:lnTo>
                <a:cubicBezTo>
                  <a:pt x="18958" y="9536"/>
                  <a:pt x="18934" y="9489"/>
                  <a:pt x="18905" y="9489"/>
                </a:cubicBezTo>
                <a:close/>
                <a:moveTo>
                  <a:pt x="19220" y="9489"/>
                </a:moveTo>
                <a:cubicBezTo>
                  <a:pt x="19191" y="9489"/>
                  <a:pt x="19167" y="9536"/>
                  <a:pt x="19167" y="9594"/>
                </a:cubicBezTo>
                <a:lnTo>
                  <a:pt x="19167" y="9814"/>
                </a:lnTo>
                <a:cubicBezTo>
                  <a:pt x="19167" y="9871"/>
                  <a:pt x="19191" y="9919"/>
                  <a:pt x="19220" y="9919"/>
                </a:cubicBezTo>
                <a:cubicBezTo>
                  <a:pt x="19249" y="9919"/>
                  <a:pt x="19273" y="9871"/>
                  <a:pt x="19273" y="9814"/>
                </a:cubicBezTo>
                <a:lnTo>
                  <a:pt x="19273" y="9594"/>
                </a:lnTo>
                <a:cubicBezTo>
                  <a:pt x="19273" y="9536"/>
                  <a:pt x="19249" y="9489"/>
                  <a:pt x="19220" y="9489"/>
                </a:cubicBezTo>
                <a:close/>
                <a:moveTo>
                  <a:pt x="20069" y="9489"/>
                </a:moveTo>
                <a:cubicBezTo>
                  <a:pt x="20040" y="9489"/>
                  <a:pt x="20016" y="9536"/>
                  <a:pt x="20016" y="9594"/>
                </a:cubicBezTo>
                <a:lnTo>
                  <a:pt x="20016" y="9814"/>
                </a:lnTo>
                <a:cubicBezTo>
                  <a:pt x="20016" y="9871"/>
                  <a:pt x="20040" y="9919"/>
                  <a:pt x="20069" y="9919"/>
                </a:cubicBezTo>
                <a:cubicBezTo>
                  <a:pt x="20099" y="9919"/>
                  <a:pt x="20122" y="9871"/>
                  <a:pt x="20122" y="9814"/>
                </a:cubicBezTo>
                <a:lnTo>
                  <a:pt x="20122" y="9594"/>
                </a:lnTo>
                <a:cubicBezTo>
                  <a:pt x="20122" y="9536"/>
                  <a:pt x="20099" y="9489"/>
                  <a:pt x="20069" y="9489"/>
                </a:cubicBezTo>
                <a:close/>
                <a:moveTo>
                  <a:pt x="20384" y="9489"/>
                </a:moveTo>
                <a:cubicBezTo>
                  <a:pt x="20355" y="9489"/>
                  <a:pt x="20331" y="9536"/>
                  <a:pt x="20331" y="9594"/>
                </a:cubicBezTo>
                <a:lnTo>
                  <a:pt x="20331" y="9814"/>
                </a:lnTo>
                <a:cubicBezTo>
                  <a:pt x="20331" y="9871"/>
                  <a:pt x="20355" y="9919"/>
                  <a:pt x="20384" y="9919"/>
                </a:cubicBezTo>
                <a:cubicBezTo>
                  <a:pt x="20413" y="9919"/>
                  <a:pt x="20436" y="9871"/>
                  <a:pt x="20436" y="9814"/>
                </a:cubicBezTo>
                <a:lnTo>
                  <a:pt x="20436" y="9594"/>
                </a:lnTo>
                <a:cubicBezTo>
                  <a:pt x="20436" y="9536"/>
                  <a:pt x="20413" y="9489"/>
                  <a:pt x="20384" y="9489"/>
                </a:cubicBezTo>
                <a:close/>
                <a:moveTo>
                  <a:pt x="21234" y="9489"/>
                </a:moveTo>
                <a:cubicBezTo>
                  <a:pt x="21204" y="9489"/>
                  <a:pt x="21181" y="9536"/>
                  <a:pt x="21181" y="9594"/>
                </a:cubicBezTo>
                <a:lnTo>
                  <a:pt x="21181" y="9814"/>
                </a:lnTo>
                <a:cubicBezTo>
                  <a:pt x="21181" y="9871"/>
                  <a:pt x="21204" y="9919"/>
                  <a:pt x="21234" y="9919"/>
                </a:cubicBezTo>
                <a:cubicBezTo>
                  <a:pt x="21263" y="9919"/>
                  <a:pt x="21285" y="9871"/>
                  <a:pt x="21285" y="9814"/>
                </a:cubicBezTo>
                <a:lnTo>
                  <a:pt x="21285" y="9594"/>
                </a:lnTo>
                <a:cubicBezTo>
                  <a:pt x="21285" y="9536"/>
                  <a:pt x="21263" y="9489"/>
                  <a:pt x="21234" y="9489"/>
                </a:cubicBezTo>
                <a:close/>
                <a:moveTo>
                  <a:pt x="21547" y="9489"/>
                </a:moveTo>
                <a:cubicBezTo>
                  <a:pt x="21518" y="9489"/>
                  <a:pt x="21495" y="9536"/>
                  <a:pt x="21495" y="9594"/>
                </a:cubicBezTo>
                <a:lnTo>
                  <a:pt x="21495" y="9814"/>
                </a:lnTo>
                <a:cubicBezTo>
                  <a:pt x="21495" y="9871"/>
                  <a:pt x="21518" y="9919"/>
                  <a:pt x="21547" y="9919"/>
                </a:cubicBezTo>
                <a:cubicBezTo>
                  <a:pt x="21576" y="9919"/>
                  <a:pt x="21600" y="9871"/>
                  <a:pt x="21600" y="9814"/>
                </a:cubicBezTo>
                <a:lnTo>
                  <a:pt x="21600" y="9594"/>
                </a:lnTo>
                <a:cubicBezTo>
                  <a:pt x="21600" y="9536"/>
                  <a:pt x="21576" y="9489"/>
                  <a:pt x="21547" y="9489"/>
                </a:cubicBezTo>
                <a:close/>
                <a:moveTo>
                  <a:pt x="53" y="10219"/>
                </a:moveTo>
                <a:cubicBezTo>
                  <a:pt x="24" y="10219"/>
                  <a:pt x="0" y="10266"/>
                  <a:pt x="0" y="10324"/>
                </a:cubicBezTo>
                <a:lnTo>
                  <a:pt x="0" y="10544"/>
                </a:lnTo>
                <a:cubicBezTo>
                  <a:pt x="0" y="10601"/>
                  <a:pt x="24" y="10649"/>
                  <a:pt x="53" y="10649"/>
                </a:cubicBezTo>
                <a:cubicBezTo>
                  <a:pt x="82" y="10649"/>
                  <a:pt x="106" y="10601"/>
                  <a:pt x="106" y="10544"/>
                </a:cubicBezTo>
                <a:lnTo>
                  <a:pt x="106" y="10324"/>
                </a:lnTo>
                <a:cubicBezTo>
                  <a:pt x="106" y="10266"/>
                  <a:pt x="82" y="10219"/>
                  <a:pt x="53" y="10219"/>
                </a:cubicBezTo>
                <a:close/>
                <a:moveTo>
                  <a:pt x="367" y="10219"/>
                </a:moveTo>
                <a:cubicBezTo>
                  <a:pt x="338" y="10219"/>
                  <a:pt x="315" y="10266"/>
                  <a:pt x="315" y="10324"/>
                </a:cubicBezTo>
                <a:lnTo>
                  <a:pt x="315" y="10544"/>
                </a:lnTo>
                <a:cubicBezTo>
                  <a:pt x="315" y="10601"/>
                  <a:pt x="338" y="10649"/>
                  <a:pt x="367" y="10649"/>
                </a:cubicBezTo>
                <a:cubicBezTo>
                  <a:pt x="397" y="10649"/>
                  <a:pt x="420" y="10601"/>
                  <a:pt x="420" y="10544"/>
                </a:cubicBezTo>
                <a:lnTo>
                  <a:pt x="420" y="10324"/>
                </a:lnTo>
                <a:cubicBezTo>
                  <a:pt x="420" y="10266"/>
                  <a:pt x="397" y="10219"/>
                  <a:pt x="367" y="10219"/>
                </a:cubicBezTo>
                <a:close/>
                <a:moveTo>
                  <a:pt x="1217" y="10219"/>
                </a:moveTo>
                <a:cubicBezTo>
                  <a:pt x="1188" y="10219"/>
                  <a:pt x="1164" y="10266"/>
                  <a:pt x="1164" y="10324"/>
                </a:cubicBezTo>
                <a:lnTo>
                  <a:pt x="1164" y="10544"/>
                </a:lnTo>
                <a:cubicBezTo>
                  <a:pt x="1164" y="10601"/>
                  <a:pt x="1188" y="10649"/>
                  <a:pt x="1217" y="10649"/>
                </a:cubicBezTo>
                <a:cubicBezTo>
                  <a:pt x="1246" y="10649"/>
                  <a:pt x="1270" y="10601"/>
                  <a:pt x="1270" y="10544"/>
                </a:cubicBezTo>
                <a:lnTo>
                  <a:pt x="1270" y="10324"/>
                </a:lnTo>
                <a:cubicBezTo>
                  <a:pt x="1270" y="10266"/>
                  <a:pt x="1246" y="10219"/>
                  <a:pt x="1217" y="10219"/>
                </a:cubicBezTo>
                <a:close/>
                <a:moveTo>
                  <a:pt x="1532" y="10219"/>
                </a:moveTo>
                <a:cubicBezTo>
                  <a:pt x="1503" y="10219"/>
                  <a:pt x="1479" y="10266"/>
                  <a:pt x="1479" y="10324"/>
                </a:cubicBezTo>
                <a:lnTo>
                  <a:pt x="1479" y="10544"/>
                </a:lnTo>
                <a:cubicBezTo>
                  <a:pt x="1479" y="10601"/>
                  <a:pt x="1503" y="10649"/>
                  <a:pt x="1532" y="10649"/>
                </a:cubicBezTo>
                <a:cubicBezTo>
                  <a:pt x="1561" y="10649"/>
                  <a:pt x="1584" y="10601"/>
                  <a:pt x="1584" y="10544"/>
                </a:cubicBezTo>
                <a:lnTo>
                  <a:pt x="1584" y="10324"/>
                </a:lnTo>
                <a:cubicBezTo>
                  <a:pt x="1584" y="10266"/>
                  <a:pt x="1561" y="10219"/>
                  <a:pt x="1532" y="10219"/>
                </a:cubicBezTo>
                <a:close/>
                <a:moveTo>
                  <a:pt x="2380" y="10219"/>
                </a:moveTo>
                <a:cubicBezTo>
                  <a:pt x="2351" y="10219"/>
                  <a:pt x="2329" y="10266"/>
                  <a:pt x="2329" y="10324"/>
                </a:cubicBezTo>
                <a:lnTo>
                  <a:pt x="2329" y="10544"/>
                </a:lnTo>
                <a:cubicBezTo>
                  <a:pt x="2329" y="10601"/>
                  <a:pt x="2351" y="10649"/>
                  <a:pt x="2380" y="10649"/>
                </a:cubicBezTo>
                <a:cubicBezTo>
                  <a:pt x="2409" y="10649"/>
                  <a:pt x="2433" y="10601"/>
                  <a:pt x="2433" y="10544"/>
                </a:cubicBezTo>
                <a:lnTo>
                  <a:pt x="2433" y="10324"/>
                </a:lnTo>
                <a:cubicBezTo>
                  <a:pt x="2433" y="10266"/>
                  <a:pt x="2409" y="10219"/>
                  <a:pt x="2380" y="10219"/>
                </a:cubicBezTo>
                <a:close/>
                <a:moveTo>
                  <a:pt x="2695" y="10219"/>
                </a:moveTo>
                <a:cubicBezTo>
                  <a:pt x="2666" y="10219"/>
                  <a:pt x="2643" y="10266"/>
                  <a:pt x="2643" y="10324"/>
                </a:cubicBezTo>
                <a:lnTo>
                  <a:pt x="2643" y="10544"/>
                </a:lnTo>
                <a:cubicBezTo>
                  <a:pt x="2643" y="10601"/>
                  <a:pt x="2666" y="10649"/>
                  <a:pt x="2695" y="10649"/>
                </a:cubicBezTo>
                <a:cubicBezTo>
                  <a:pt x="2724" y="10649"/>
                  <a:pt x="2748" y="10601"/>
                  <a:pt x="2748" y="10544"/>
                </a:cubicBezTo>
                <a:lnTo>
                  <a:pt x="2748" y="10324"/>
                </a:lnTo>
                <a:cubicBezTo>
                  <a:pt x="2748" y="10266"/>
                  <a:pt x="2724" y="10219"/>
                  <a:pt x="2695" y="10219"/>
                </a:cubicBezTo>
                <a:close/>
                <a:moveTo>
                  <a:pt x="3545" y="10219"/>
                </a:moveTo>
                <a:cubicBezTo>
                  <a:pt x="3516" y="10219"/>
                  <a:pt x="3492" y="10266"/>
                  <a:pt x="3492" y="10324"/>
                </a:cubicBezTo>
                <a:lnTo>
                  <a:pt x="3492" y="10544"/>
                </a:lnTo>
                <a:cubicBezTo>
                  <a:pt x="3492" y="10601"/>
                  <a:pt x="3516" y="10649"/>
                  <a:pt x="3545" y="10649"/>
                </a:cubicBezTo>
                <a:cubicBezTo>
                  <a:pt x="3574" y="10649"/>
                  <a:pt x="3598" y="10601"/>
                  <a:pt x="3598" y="10544"/>
                </a:cubicBezTo>
                <a:lnTo>
                  <a:pt x="3598" y="10324"/>
                </a:lnTo>
                <a:cubicBezTo>
                  <a:pt x="3598" y="10266"/>
                  <a:pt x="3574" y="10219"/>
                  <a:pt x="3545" y="10219"/>
                </a:cubicBezTo>
                <a:close/>
                <a:moveTo>
                  <a:pt x="3859" y="10219"/>
                </a:moveTo>
                <a:cubicBezTo>
                  <a:pt x="3830" y="10219"/>
                  <a:pt x="3806" y="10266"/>
                  <a:pt x="3806" y="10324"/>
                </a:cubicBezTo>
                <a:lnTo>
                  <a:pt x="3806" y="10544"/>
                </a:lnTo>
                <a:cubicBezTo>
                  <a:pt x="3806" y="10601"/>
                  <a:pt x="3830" y="10649"/>
                  <a:pt x="3859" y="10649"/>
                </a:cubicBezTo>
                <a:cubicBezTo>
                  <a:pt x="3888" y="10649"/>
                  <a:pt x="3912" y="10601"/>
                  <a:pt x="3912" y="10544"/>
                </a:cubicBezTo>
                <a:lnTo>
                  <a:pt x="3912" y="10324"/>
                </a:lnTo>
                <a:cubicBezTo>
                  <a:pt x="3912" y="10266"/>
                  <a:pt x="3888" y="10219"/>
                  <a:pt x="3859" y="10219"/>
                </a:cubicBezTo>
                <a:close/>
                <a:moveTo>
                  <a:pt x="4709" y="10219"/>
                </a:moveTo>
                <a:cubicBezTo>
                  <a:pt x="4680" y="10219"/>
                  <a:pt x="4656" y="10266"/>
                  <a:pt x="4656" y="10324"/>
                </a:cubicBezTo>
                <a:lnTo>
                  <a:pt x="4656" y="10544"/>
                </a:lnTo>
                <a:cubicBezTo>
                  <a:pt x="4656" y="10601"/>
                  <a:pt x="4680" y="10649"/>
                  <a:pt x="4709" y="10649"/>
                </a:cubicBezTo>
                <a:cubicBezTo>
                  <a:pt x="4738" y="10649"/>
                  <a:pt x="4762" y="10601"/>
                  <a:pt x="4762" y="10544"/>
                </a:cubicBezTo>
                <a:lnTo>
                  <a:pt x="4762" y="10324"/>
                </a:lnTo>
                <a:cubicBezTo>
                  <a:pt x="4762" y="10266"/>
                  <a:pt x="4738" y="10219"/>
                  <a:pt x="4709" y="10219"/>
                </a:cubicBezTo>
                <a:close/>
                <a:moveTo>
                  <a:pt x="5023" y="10219"/>
                </a:moveTo>
                <a:cubicBezTo>
                  <a:pt x="4994" y="10219"/>
                  <a:pt x="4970" y="10266"/>
                  <a:pt x="4970" y="10324"/>
                </a:cubicBezTo>
                <a:lnTo>
                  <a:pt x="4970" y="10544"/>
                </a:lnTo>
                <a:cubicBezTo>
                  <a:pt x="4970" y="10601"/>
                  <a:pt x="4994" y="10649"/>
                  <a:pt x="5023" y="10649"/>
                </a:cubicBezTo>
                <a:cubicBezTo>
                  <a:pt x="5053" y="10649"/>
                  <a:pt x="5076" y="10601"/>
                  <a:pt x="5076" y="10544"/>
                </a:cubicBezTo>
                <a:lnTo>
                  <a:pt x="5076" y="10324"/>
                </a:lnTo>
                <a:cubicBezTo>
                  <a:pt x="5076" y="10266"/>
                  <a:pt x="5053" y="10219"/>
                  <a:pt x="5023" y="10219"/>
                </a:cubicBezTo>
                <a:close/>
                <a:moveTo>
                  <a:pt x="5873" y="10219"/>
                </a:moveTo>
                <a:cubicBezTo>
                  <a:pt x="5844" y="10219"/>
                  <a:pt x="5820" y="10266"/>
                  <a:pt x="5820" y="10324"/>
                </a:cubicBezTo>
                <a:lnTo>
                  <a:pt x="5820" y="10544"/>
                </a:lnTo>
                <a:cubicBezTo>
                  <a:pt x="5820" y="10601"/>
                  <a:pt x="5844" y="10649"/>
                  <a:pt x="5873" y="10649"/>
                </a:cubicBezTo>
                <a:cubicBezTo>
                  <a:pt x="5902" y="10649"/>
                  <a:pt x="5926" y="10601"/>
                  <a:pt x="5926" y="10544"/>
                </a:cubicBezTo>
                <a:lnTo>
                  <a:pt x="5926" y="10324"/>
                </a:lnTo>
                <a:cubicBezTo>
                  <a:pt x="5926" y="10266"/>
                  <a:pt x="5902" y="10219"/>
                  <a:pt x="5873" y="10219"/>
                </a:cubicBezTo>
                <a:close/>
                <a:moveTo>
                  <a:pt x="6188" y="10219"/>
                </a:moveTo>
                <a:cubicBezTo>
                  <a:pt x="6159" y="10219"/>
                  <a:pt x="6135" y="10266"/>
                  <a:pt x="6135" y="10324"/>
                </a:cubicBezTo>
                <a:lnTo>
                  <a:pt x="6135" y="10544"/>
                </a:lnTo>
                <a:cubicBezTo>
                  <a:pt x="6135" y="10601"/>
                  <a:pt x="6159" y="10649"/>
                  <a:pt x="6188" y="10649"/>
                </a:cubicBezTo>
                <a:cubicBezTo>
                  <a:pt x="6217" y="10649"/>
                  <a:pt x="6240" y="10601"/>
                  <a:pt x="6240" y="10544"/>
                </a:cubicBezTo>
                <a:lnTo>
                  <a:pt x="6240" y="10324"/>
                </a:lnTo>
                <a:cubicBezTo>
                  <a:pt x="6240" y="10266"/>
                  <a:pt x="6217" y="10219"/>
                  <a:pt x="6188" y="10219"/>
                </a:cubicBezTo>
                <a:close/>
                <a:moveTo>
                  <a:pt x="7036" y="10219"/>
                </a:moveTo>
                <a:cubicBezTo>
                  <a:pt x="7007" y="10219"/>
                  <a:pt x="6984" y="10266"/>
                  <a:pt x="6984" y="10324"/>
                </a:cubicBezTo>
                <a:lnTo>
                  <a:pt x="6984" y="10544"/>
                </a:lnTo>
                <a:cubicBezTo>
                  <a:pt x="6984" y="10601"/>
                  <a:pt x="7007" y="10649"/>
                  <a:pt x="7036" y="10649"/>
                </a:cubicBezTo>
                <a:cubicBezTo>
                  <a:pt x="7065" y="10649"/>
                  <a:pt x="7089" y="10601"/>
                  <a:pt x="7089" y="10544"/>
                </a:cubicBezTo>
                <a:lnTo>
                  <a:pt x="7089" y="10324"/>
                </a:lnTo>
                <a:cubicBezTo>
                  <a:pt x="7089" y="10266"/>
                  <a:pt x="7065" y="10219"/>
                  <a:pt x="7036" y="10219"/>
                </a:cubicBezTo>
                <a:close/>
                <a:moveTo>
                  <a:pt x="7351" y="10219"/>
                </a:moveTo>
                <a:cubicBezTo>
                  <a:pt x="7322" y="10219"/>
                  <a:pt x="7299" y="10266"/>
                  <a:pt x="7299" y="10324"/>
                </a:cubicBezTo>
                <a:lnTo>
                  <a:pt x="7299" y="10544"/>
                </a:lnTo>
                <a:cubicBezTo>
                  <a:pt x="7299" y="10601"/>
                  <a:pt x="7322" y="10649"/>
                  <a:pt x="7351" y="10649"/>
                </a:cubicBezTo>
                <a:cubicBezTo>
                  <a:pt x="7380" y="10649"/>
                  <a:pt x="7404" y="10601"/>
                  <a:pt x="7404" y="10544"/>
                </a:cubicBezTo>
                <a:lnTo>
                  <a:pt x="7404" y="10324"/>
                </a:lnTo>
                <a:cubicBezTo>
                  <a:pt x="7404" y="10266"/>
                  <a:pt x="7380" y="10219"/>
                  <a:pt x="7351" y="10219"/>
                </a:cubicBezTo>
                <a:close/>
                <a:moveTo>
                  <a:pt x="8201" y="10219"/>
                </a:moveTo>
                <a:cubicBezTo>
                  <a:pt x="8171" y="10219"/>
                  <a:pt x="8148" y="10266"/>
                  <a:pt x="8148" y="10324"/>
                </a:cubicBezTo>
                <a:lnTo>
                  <a:pt x="8148" y="10544"/>
                </a:lnTo>
                <a:cubicBezTo>
                  <a:pt x="8148" y="10601"/>
                  <a:pt x="8171" y="10649"/>
                  <a:pt x="8201" y="10649"/>
                </a:cubicBezTo>
                <a:cubicBezTo>
                  <a:pt x="8230" y="10649"/>
                  <a:pt x="8254" y="10601"/>
                  <a:pt x="8254" y="10544"/>
                </a:cubicBezTo>
                <a:lnTo>
                  <a:pt x="8254" y="10324"/>
                </a:lnTo>
                <a:cubicBezTo>
                  <a:pt x="8254" y="10266"/>
                  <a:pt x="8230" y="10219"/>
                  <a:pt x="8201" y="10219"/>
                </a:cubicBezTo>
                <a:close/>
                <a:moveTo>
                  <a:pt x="8515" y="10219"/>
                </a:moveTo>
                <a:cubicBezTo>
                  <a:pt x="8486" y="10219"/>
                  <a:pt x="8462" y="10266"/>
                  <a:pt x="8462" y="10324"/>
                </a:cubicBezTo>
                <a:lnTo>
                  <a:pt x="8462" y="10544"/>
                </a:lnTo>
                <a:cubicBezTo>
                  <a:pt x="8462" y="10601"/>
                  <a:pt x="8486" y="10649"/>
                  <a:pt x="8515" y="10649"/>
                </a:cubicBezTo>
                <a:cubicBezTo>
                  <a:pt x="8544" y="10649"/>
                  <a:pt x="8568" y="10601"/>
                  <a:pt x="8568" y="10544"/>
                </a:cubicBezTo>
                <a:lnTo>
                  <a:pt x="8568" y="10324"/>
                </a:lnTo>
                <a:cubicBezTo>
                  <a:pt x="8568" y="10266"/>
                  <a:pt x="8544" y="10219"/>
                  <a:pt x="8515" y="10219"/>
                </a:cubicBezTo>
                <a:close/>
                <a:moveTo>
                  <a:pt x="9365" y="10219"/>
                </a:moveTo>
                <a:cubicBezTo>
                  <a:pt x="9336" y="10219"/>
                  <a:pt x="9312" y="10266"/>
                  <a:pt x="9312" y="10324"/>
                </a:cubicBezTo>
                <a:lnTo>
                  <a:pt x="9312" y="10544"/>
                </a:lnTo>
                <a:cubicBezTo>
                  <a:pt x="9312" y="10601"/>
                  <a:pt x="9336" y="10649"/>
                  <a:pt x="9365" y="10649"/>
                </a:cubicBezTo>
                <a:cubicBezTo>
                  <a:pt x="9394" y="10649"/>
                  <a:pt x="9418" y="10601"/>
                  <a:pt x="9418" y="10544"/>
                </a:cubicBezTo>
                <a:lnTo>
                  <a:pt x="9418" y="10324"/>
                </a:lnTo>
                <a:cubicBezTo>
                  <a:pt x="9418" y="10266"/>
                  <a:pt x="9394" y="10219"/>
                  <a:pt x="9365" y="10219"/>
                </a:cubicBezTo>
                <a:close/>
                <a:moveTo>
                  <a:pt x="9679" y="10219"/>
                </a:moveTo>
                <a:cubicBezTo>
                  <a:pt x="9650" y="10219"/>
                  <a:pt x="9626" y="10266"/>
                  <a:pt x="9626" y="10324"/>
                </a:cubicBezTo>
                <a:lnTo>
                  <a:pt x="9626" y="10544"/>
                </a:lnTo>
                <a:cubicBezTo>
                  <a:pt x="9626" y="10601"/>
                  <a:pt x="9650" y="10649"/>
                  <a:pt x="9679" y="10649"/>
                </a:cubicBezTo>
                <a:cubicBezTo>
                  <a:pt x="9708" y="10649"/>
                  <a:pt x="9732" y="10601"/>
                  <a:pt x="9732" y="10544"/>
                </a:cubicBezTo>
                <a:lnTo>
                  <a:pt x="9732" y="10324"/>
                </a:lnTo>
                <a:cubicBezTo>
                  <a:pt x="9732" y="10266"/>
                  <a:pt x="9708" y="10219"/>
                  <a:pt x="9679" y="10219"/>
                </a:cubicBezTo>
                <a:close/>
                <a:moveTo>
                  <a:pt x="10529" y="10219"/>
                </a:moveTo>
                <a:cubicBezTo>
                  <a:pt x="10500" y="10219"/>
                  <a:pt x="10476" y="10266"/>
                  <a:pt x="10476" y="10324"/>
                </a:cubicBezTo>
                <a:lnTo>
                  <a:pt x="10476" y="10544"/>
                </a:lnTo>
                <a:cubicBezTo>
                  <a:pt x="10476" y="10601"/>
                  <a:pt x="10500" y="10649"/>
                  <a:pt x="10529" y="10649"/>
                </a:cubicBezTo>
                <a:cubicBezTo>
                  <a:pt x="10558" y="10649"/>
                  <a:pt x="10582" y="10601"/>
                  <a:pt x="10582" y="10544"/>
                </a:cubicBezTo>
                <a:lnTo>
                  <a:pt x="10582" y="10324"/>
                </a:lnTo>
                <a:cubicBezTo>
                  <a:pt x="10582" y="10266"/>
                  <a:pt x="10558" y="10219"/>
                  <a:pt x="10529" y="10219"/>
                </a:cubicBezTo>
                <a:close/>
                <a:moveTo>
                  <a:pt x="10844" y="10219"/>
                </a:moveTo>
                <a:cubicBezTo>
                  <a:pt x="10814" y="10219"/>
                  <a:pt x="10791" y="10266"/>
                  <a:pt x="10791" y="10324"/>
                </a:cubicBezTo>
                <a:lnTo>
                  <a:pt x="10791" y="10544"/>
                </a:lnTo>
                <a:cubicBezTo>
                  <a:pt x="10791" y="10601"/>
                  <a:pt x="10814" y="10649"/>
                  <a:pt x="10844" y="10649"/>
                </a:cubicBezTo>
                <a:cubicBezTo>
                  <a:pt x="10873" y="10649"/>
                  <a:pt x="10895" y="10601"/>
                  <a:pt x="10895" y="10544"/>
                </a:cubicBezTo>
                <a:lnTo>
                  <a:pt x="10895" y="10324"/>
                </a:lnTo>
                <a:cubicBezTo>
                  <a:pt x="10895" y="10266"/>
                  <a:pt x="10873" y="10219"/>
                  <a:pt x="10844" y="10219"/>
                </a:cubicBezTo>
                <a:close/>
                <a:moveTo>
                  <a:pt x="11692" y="10219"/>
                </a:moveTo>
                <a:cubicBezTo>
                  <a:pt x="11663" y="10219"/>
                  <a:pt x="11640" y="10266"/>
                  <a:pt x="11640" y="10324"/>
                </a:cubicBezTo>
                <a:lnTo>
                  <a:pt x="11640" y="10544"/>
                </a:lnTo>
                <a:cubicBezTo>
                  <a:pt x="11640" y="10601"/>
                  <a:pt x="11663" y="10649"/>
                  <a:pt x="11692" y="10649"/>
                </a:cubicBezTo>
                <a:cubicBezTo>
                  <a:pt x="11721" y="10649"/>
                  <a:pt x="11745" y="10601"/>
                  <a:pt x="11745" y="10544"/>
                </a:cubicBezTo>
                <a:lnTo>
                  <a:pt x="11745" y="10324"/>
                </a:lnTo>
                <a:cubicBezTo>
                  <a:pt x="11745" y="10266"/>
                  <a:pt x="11721" y="10219"/>
                  <a:pt x="11692" y="10219"/>
                </a:cubicBezTo>
                <a:close/>
                <a:moveTo>
                  <a:pt x="12007" y="10219"/>
                </a:moveTo>
                <a:cubicBezTo>
                  <a:pt x="11978" y="10219"/>
                  <a:pt x="11955" y="10266"/>
                  <a:pt x="11955" y="10324"/>
                </a:cubicBezTo>
                <a:lnTo>
                  <a:pt x="11955" y="10544"/>
                </a:lnTo>
                <a:cubicBezTo>
                  <a:pt x="11955" y="10601"/>
                  <a:pt x="11978" y="10649"/>
                  <a:pt x="12007" y="10649"/>
                </a:cubicBezTo>
                <a:cubicBezTo>
                  <a:pt x="12036" y="10649"/>
                  <a:pt x="12060" y="10601"/>
                  <a:pt x="12060" y="10544"/>
                </a:cubicBezTo>
                <a:lnTo>
                  <a:pt x="12060" y="10324"/>
                </a:lnTo>
                <a:cubicBezTo>
                  <a:pt x="12060" y="10266"/>
                  <a:pt x="12036" y="10219"/>
                  <a:pt x="12007" y="10219"/>
                </a:cubicBezTo>
                <a:close/>
                <a:moveTo>
                  <a:pt x="12856" y="10219"/>
                </a:moveTo>
                <a:cubicBezTo>
                  <a:pt x="12827" y="10219"/>
                  <a:pt x="12804" y="10266"/>
                  <a:pt x="12804" y="10324"/>
                </a:cubicBezTo>
                <a:lnTo>
                  <a:pt x="12804" y="10544"/>
                </a:lnTo>
                <a:cubicBezTo>
                  <a:pt x="12804" y="10601"/>
                  <a:pt x="12827" y="10649"/>
                  <a:pt x="12856" y="10649"/>
                </a:cubicBezTo>
                <a:cubicBezTo>
                  <a:pt x="12886" y="10649"/>
                  <a:pt x="12909" y="10601"/>
                  <a:pt x="12909" y="10544"/>
                </a:cubicBezTo>
                <a:lnTo>
                  <a:pt x="12909" y="10324"/>
                </a:lnTo>
                <a:cubicBezTo>
                  <a:pt x="12909" y="10266"/>
                  <a:pt x="12886" y="10219"/>
                  <a:pt x="12856" y="10219"/>
                </a:cubicBezTo>
                <a:close/>
                <a:moveTo>
                  <a:pt x="13171" y="10219"/>
                </a:moveTo>
                <a:cubicBezTo>
                  <a:pt x="13142" y="10219"/>
                  <a:pt x="13118" y="10266"/>
                  <a:pt x="13118" y="10324"/>
                </a:cubicBezTo>
                <a:lnTo>
                  <a:pt x="13118" y="10544"/>
                </a:lnTo>
                <a:cubicBezTo>
                  <a:pt x="13118" y="10601"/>
                  <a:pt x="13142" y="10649"/>
                  <a:pt x="13171" y="10649"/>
                </a:cubicBezTo>
                <a:cubicBezTo>
                  <a:pt x="13200" y="10649"/>
                  <a:pt x="13224" y="10601"/>
                  <a:pt x="13224" y="10544"/>
                </a:cubicBezTo>
                <a:lnTo>
                  <a:pt x="13224" y="10324"/>
                </a:lnTo>
                <a:cubicBezTo>
                  <a:pt x="13224" y="10266"/>
                  <a:pt x="13200" y="10219"/>
                  <a:pt x="13171" y="10219"/>
                </a:cubicBezTo>
                <a:close/>
                <a:moveTo>
                  <a:pt x="14021" y="10219"/>
                </a:moveTo>
                <a:cubicBezTo>
                  <a:pt x="13992" y="10219"/>
                  <a:pt x="13968" y="10266"/>
                  <a:pt x="13968" y="10324"/>
                </a:cubicBezTo>
                <a:lnTo>
                  <a:pt x="13968" y="10544"/>
                </a:lnTo>
                <a:cubicBezTo>
                  <a:pt x="13968" y="10601"/>
                  <a:pt x="13992" y="10649"/>
                  <a:pt x="14021" y="10649"/>
                </a:cubicBezTo>
                <a:cubicBezTo>
                  <a:pt x="14050" y="10649"/>
                  <a:pt x="14074" y="10601"/>
                  <a:pt x="14074" y="10544"/>
                </a:cubicBezTo>
                <a:lnTo>
                  <a:pt x="14074" y="10324"/>
                </a:lnTo>
                <a:cubicBezTo>
                  <a:pt x="14074" y="10266"/>
                  <a:pt x="14050" y="10219"/>
                  <a:pt x="14021" y="10219"/>
                </a:cubicBezTo>
                <a:close/>
                <a:moveTo>
                  <a:pt x="14335" y="10219"/>
                </a:moveTo>
                <a:cubicBezTo>
                  <a:pt x="14306" y="10219"/>
                  <a:pt x="14282" y="10266"/>
                  <a:pt x="14282" y="10324"/>
                </a:cubicBezTo>
                <a:lnTo>
                  <a:pt x="14282" y="10544"/>
                </a:lnTo>
                <a:cubicBezTo>
                  <a:pt x="14282" y="10601"/>
                  <a:pt x="14306" y="10649"/>
                  <a:pt x="14335" y="10649"/>
                </a:cubicBezTo>
                <a:cubicBezTo>
                  <a:pt x="14364" y="10649"/>
                  <a:pt x="14388" y="10601"/>
                  <a:pt x="14388" y="10544"/>
                </a:cubicBezTo>
                <a:lnTo>
                  <a:pt x="14388" y="10324"/>
                </a:lnTo>
                <a:cubicBezTo>
                  <a:pt x="14388" y="10266"/>
                  <a:pt x="14364" y="10219"/>
                  <a:pt x="14335" y="10219"/>
                </a:cubicBezTo>
                <a:close/>
                <a:moveTo>
                  <a:pt x="15185" y="10219"/>
                </a:moveTo>
                <a:cubicBezTo>
                  <a:pt x="15156" y="10219"/>
                  <a:pt x="15132" y="10266"/>
                  <a:pt x="15132" y="10324"/>
                </a:cubicBezTo>
                <a:lnTo>
                  <a:pt x="15132" y="10544"/>
                </a:lnTo>
                <a:cubicBezTo>
                  <a:pt x="15132" y="10601"/>
                  <a:pt x="15156" y="10649"/>
                  <a:pt x="15185" y="10649"/>
                </a:cubicBezTo>
                <a:cubicBezTo>
                  <a:pt x="15214" y="10649"/>
                  <a:pt x="15237" y="10601"/>
                  <a:pt x="15237" y="10544"/>
                </a:cubicBezTo>
                <a:lnTo>
                  <a:pt x="15237" y="10324"/>
                </a:lnTo>
                <a:cubicBezTo>
                  <a:pt x="15237" y="10266"/>
                  <a:pt x="15214" y="10219"/>
                  <a:pt x="15185" y="10219"/>
                </a:cubicBezTo>
                <a:close/>
                <a:moveTo>
                  <a:pt x="15500" y="10219"/>
                </a:moveTo>
                <a:cubicBezTo>
                  <a:pt x="15470" y="10219"/>
                  <a:pt x="15447" y="10266"/>
                  <a:pt x="15447" y="10324"/>
                </a:cubicBezTo>
                <a:lnTo>
                  <a:pt x="15447" y="10544"/>
                </a:lnTo>
                <a:cubicBezTo>
                  <a:pt x="15447" y="10601"/>
                  <a:pt x="15470" y="10649"/>
                  <a:pt x="15500" y="10649"/>
                </a:cubicBezTo>
                <a:cubicBezTo>
                  <a:pt x="15529" y="10649"/>
                  <a:pt x="15551" y="10601"/>
                  <a:pt x="15551" y="10544"/>
                </a:cubicBezTo>
                <a:lnTo>
                  <a:pt x="15551" y="10324"/>
                </a:lnTo>
                <a:cubicBezTo>
                  <a:pt x="15551" y="10266"/>
                  <a:pt x="15529" y="10219"/>
                  <a:pt x="15500" y="10219"/>
                </a:cubicBezTo>
                <a:close/>
                <a:moveTo>
                  <a:pt x="16349" y="10219"/>
                </a:moveTo>
                <a:cubicBezTo>
                  <a:pt x="16320" y="10219"/>
                  <a:pt x="16296" y="10266"/>
                  <a:pt x="16296" y="10324"/>
                </a:cubicBezTo>
                <a:lnTo>
                  <a:pt x="16296" y="10544"/>
                </a:lnTo>
                <a:cubicBezTo>
                  <a:pt x="16296" y="10601"/>
                  <a:pt x="16320" y="10649"/>
                  <a:pt x="16349" y="10649"/>
                </a:cubicBezTo>
                <a:cubicBezTo>
                  <a:pt x="16378" y="10649"/>
                  <a:pt x="16401" y="10601"/>
                  <a:pt x="16401" y="10544"/>
                </a:cubicBezTo>
                <a:lnTo>
                  <a:pt x="16401" y="10324"/>
                </a:lnTo>
                <a:cubicBezTo>
                  <a:pt x="16401" y="10266"/>
                  <a:pt x="16378" y="10219"/>
                  <a:pt x="16349" y="10219"/>
                </a:cubicBezTo>
                <a:close/>
                <a:moveTo>
                  <a:pt x="16663" y="10219"/>
                </a:moveTo>
                <a:cubicBezTo>
                  <a:pt x="16634" y="10219"/>
                  <a:pt x="16611" y="10266"/>
                  <a:pt x="16611" y="10324"/>
                </a:cubicBezTo>
                <a:lnTo>
                  <a:pt x="16611" y="10544"/>
                </a:lnTo>
                <a:cubicBezTo>
                  <a:pt x="16611" y="10601"/>
                  <a:pt x="16634" y="10649"/>
                  <a:pt x="16663" y="10649"/>
                </a:cubicBezTo>
                <a:cubicBezTo>
                  <a:pt x="16692" y="10649"/>
                  <a:pt x="16716" y="10601"/>
                  <a:pt x="16716" y="10544"/>
                </a:cubicBezTo>
                <a:lnTo>
                  <a:pt x="16716" y="10324"/>
                </a:lnTo>
                <a:cubicBezTo>
                  <a:pt x="16716" y="10266"/>
                  <a:pt x="16692" y="10219"/>
                  <a:pt x="16663" y="10219"/>
                </a:cubicBezTo>
                <a:close/>
                <a:moveTo>
                  <a:pt x="17512" y="10219"/>
                </a:moveTo>
                <a:cubicBezTo>
                  <a:pt x="17483" y="10219"/>
                  <a:pt x="17459" y="10266"/>
                  <a:pt x="17459" y="10324"/>
                </a:cubicBezTo>
                <a:lnTo>
                  <a:pt x="17459" y="10544"/>
                </a:lnTo>
                <a:cubicBezTo>
                  <a:pt x="17459" y="10601"/>
                  <a:pt x="17483" y="10649"/>
                  <a:pt x="17512" y="10649"/>
                </a:cubicBezTo>
                <a:cubicBezTo>
                  <a:pt x="17541" y="10649"/>
                  <a:pt x="17565" y="10601"/>
                  <a:pt x="17565" y="10544"/>
                </a:cubicBezTo>
                <a:lnTo>
                  <a:pt x="17565" y="10324"/>
                </a:lnTo>
                <a:cubicBezTo>
                  <a:pt x="17565" y="10266"/>
                  <a:pt x="17541" y="10219"/>
                  <a:pt x="17512" y="10219"/>
                </a:cubicBezTo>
                <a:close/>
                <a:moveTo>
                  <a:pt x="17827" y="10219"/>
                </a:moveTo>
                <a:cubicBezTo>
                  <a:pt x="17798" y="10219"/>
                  <a:pt x="17774" y="10266"/>
                  <a:pt x="17774" y="10324"/>
                </a:cubicBezTo>
                <a:lnTo>
                  <a:pt x="17774" y="10544"/>
                </a:lnTo>
                <a:cubicBezTo>
                  <a:pt x="17774" y="10601"/>
                  <a:pt x="17798" y="10649"/>
                  <a:pt x="17827" y="10649"/>
                </a:cubicBezTo>
                <a:cubicBezTo>
                  <a:pt x="17856" y="10649"/>
                  <a:pt x="17880" y="10601"/>
                  <a:pt x="17880" y="10544"/>
                </a:cubicBezTo>
                <a:lnTo>
                  <a:pt x="17880" y="10324"/>
                </a:lnTo>
                <a:cubicBezTo>
                  <a:pt x="17880" y="10266"/>
                  <a:pt x="17856" y="10219"/>
                  <a:pt x="17827" y="10219"/>
                </a:cubicBezTo>
                <a:close/>
                <a:moveTo>
                  <a:pt x="18677" y="10219"/>
                </a:moveTo>
                <a:cubicBezTo>
                  <a:pt x="18648" y="10219"/>
                  <a:pt x="18624" y="10266"/>
                  <a:pt x="18624" y="10324"/>
                </a:cubicBezTo>
                <a:lnTo>
                  <a:pt x="18624" y="10544"/>
                </a:lnTo>
                <a:cubicBezTo>
                  <a:pt x="18624" y="10601"/>
                  <a:pt x="18648" y="10649"/>
                  <a:pt x="18677" y="10649"/>
                </a:cubicBezTo>
                <a:cubicBezTo>
                  <a:pt x="18706" y="10649"/>
                  <a:pt x="18730" y="10601"/>
                  <a:pt x="18730" y="10544"/>
                </a:cubicBezTo>
                <a:lnTo>
                  <a:pt x="18730" y="10324"/>
                </a:lnTo>
                <a:cubicBezTo>
                  <a:pt x="18730" y="10266"/>
                  <a:pt x="18706" y="10219"/>
                  <a:pt x="18677" y="10219"/>
                </a:cubicBezTo>
                <a:close/>
                <a:moveTo>
                  <a:pt x="18991" y="10219"/>
                </a:moveTo>
                <a:cubicBezTo>
                  <a:pt x="18962" y="10219"/>
                  <a:pt x="18938" y="10266"/>
                  <a:pt x="18938" y="10324"/>
                </a:cubicBezTo>
                <a:lnTo>
                  <a:pt x="18938" y="10544"/>
                </a:lnTo>
                <a:cubicBezTo>
                  <a:pt x="18938" y="10601"/>
                  <a:pt x="18962" y="10649"/>
                  <a:pt x="18991" y="10649"/>
                </a:cubicBezTo>
                <a:cubicBezTo>
                  <a:pt x="19020" y="10649"/>
                  <a:pt x="19044" y="10601"/>
                  <a:pt x="19044" y="10544"/>
                </a:cubicBezTo>
                <a:lnTo>
                  <a:pt x="19044" y="10324"/>
                </a:lnTo>
                <a:cubicBezTo>
                  <a:pt x="19044" y="10266"/>
                  <a:pt x="19020" y="10219"/>
                  <a:pt x="18991" y="10219"/>
                </a:cubicBezTo>
                <a:close/>
                <a:moveTo>
                  <a:pt x="19841" y="10219"/>
                </a:moveTo>
                <a:cubicBezTo>
                  <a:pt x="19812" y="10219"/>
                  <a:pt x="19788" y="10266"/>
                  <a:pt x="19788" y="10324"/>
                </a:cubicBezTo>
                <a:lnTo>
                  <a:pt x="19788" y="10544"/>
                </a:lnTo>
                <a:cubicBezTo>
                  <a:pt x="19788" y="10601"/>
                  <a:pt x="19812" y="10649"/>
                  <a:pt x="19841" y="10649"/>
                </a:cubicBezTo>
                <a:cubicBezTo>
                  <a:pt x="19870" y="10649"/>
                  <a:pt x="19894" y="10601"/>
                  <a:pt x="19894" y="10544"/>
                </a:cubicBezTo>
                <a:lnTo>
                  <a:pt x="19894" y="10324"/>
                </a:lnTo>
                <a:cubicBezTo>
                  <a:pt x="19894" y="10266"/>
                  <a:pt x="19870" y="10219"/>
                  <a:pt x="19841" y="10219"/>
                </a:cubicBezTo>
                <a:close/>
                <a:moveTo>
                  <a:pt x="20155" y="10219"/>
                </a:moveTo>
                <a:cubicBezTo>
                  <a:pt x="20126" y="10219"/>
                  <a:pt x="20102" y="10266"/>
                  <a:pt x="20102" y="10324"/>
                </a:cubicBezTo>
                <a:lnTo>
                  <a:pt x="20102" y="10544"/>
                </a:lnTo>
                <a:cubicBezTo>
                  <a:pt x="20102" y="10601"/>
                  <a:pt x="20126" y="10649"/>
                  <a:pt x="20155" y="10649"/>
                </a:cubicBezTo>
                <a:cubicBezTo>
                  <a:pt x="20184" y="10649"/>
                  <a:pt x="20207" y="10601"/>
                  <a:pt x="20207" y="10544"/>
                </a:cubicBezTo>
                <a:lnTo>
                  <a:pt x="20207" y="10324"/>
                </a:lnTo>
                <a:cubicBezTo>
                  <a:pt x="20207" y="10266"/>
                  <a:pt x="20184" y="10219"/>
                  <a:pt x="20155" y="10219"/>
                </a:cubicBezTo>
                <a:close/>
                <a:moveTo>
                  <a:pt x="21004" y="10219"/>
                </a:moveTo>
                <a:cubicBezTo>
                  <a:pt x="20975" y="10219"/>
                  <a:pt x="20952" y="10266"/>
                  <a:pt x="20952" y="10324"/>
                </a:cubicBezTo>
                <a:lnTo>
                  <a:pt x="20952" y="10544"/>
                </a:lnTo>
                <a:cubicBezTo>
                  <a:pt x="20952" y="10601"/>
                  <a:pt x="20975" y="10649"/>
                  <a:pt x="21004" y="10649"/>
                </a:cubicBezTo>
                <a:cubicBezTo>
                  <a:pt x="21033" y="10649"/>
                  <a:pt x="21057" y="10601"/>
                  <a:pt x="21057" y="10544"/>
                </a:cubicBezTo>
                <a:lnTo>
                  <a:pt x="21057" y="10324"/>
                </a:lnTo>
                <a:cubicBezTo>
                  <a:pt x="21057" y="10266"/>
                  <a:pt x="21033" y="10219"/>
                  <a:pt x="21004" y="10219"/>
                </a:cubicBezTo>
                <a:close/>
                <a:moveTo>
                  <a:pt x="21319" y="10219"/>
                </a:moveTo>
                <a:cubicBezTo>
                  <a:pt x="21289" y="10219"/>
                  <a:pt x="21267" y="10266"/>
                  <a:pt x="21267" y="10324"/>
                </a:cubicBezTo>
                <a:lnTo>
                  <a:pt x="21267" y="10544"/>
                </a:lnTo>
                <a:cubicBezTo>
                  <a:pt x="21267" y="10601"/>
                  <a:pt x="21289" y="10649"/>
                  <a:pt x="21319" y="10649"/>
                </a:cubicBezTo>
                <a:cubicBezTo>
                  <a:pt x="21348" y="10649"/>
                  <a:pt x="21372" y="10601"/>
                  <a:pt x="21372" y="10544"/>
                </a:cubicBezTo>
                <a:lnTo>
                  <a:pt x="21372" y="10324"/>
                </a:lnTo>
                <a:cubicBezTo>
                  <a:pt x="21372" y="10266"/>
                  <a:pt x="21348" y="10219"/>
                  <a:pt x="21319" y="10219"/>
                </a:cubicBezTo>
                <a:close/>
                <a:moveTo>
                  <a:pt x="281" y="10949"/>
                </a:moveTo>
                <a:cubicBezTo>
                  <a:pt x="252" y="10949"/>
                  <a:pt x="228" y="10996"/>
                  <a:pt x="228" y="11054"/>
                </a:cubicBezTo>
                <a:lnTo>
                  <a:pt x="228" y="11274"/>
                </a:lnTo>
                <a:cubicBezTo>
                  <a:pt x="228" y="11331"/>
                  <a:pt x="252" y="11379"/>
                  <a:pt x="281" y="11379"/>
                </a:cubicBezTo>
                <a:cubicBezTo>
                  <a:pt x="311" y="11379"/>
                  <a:pt x="334" y="11331"/>
                  <a:pt x="334" y="11274"/>
                </a:cubicBezTo>
                <a:lnTo>
                  <a:pt x="334" y="11054"/>
                </a:lnTo>
                <a:cubicBezTo>
                  <a:pt x="334" y="10996"/>
                  <a:pt x="311" y="10949"/>
                  <a:pt x="281" y="10949"/>
                </a:cubicBezTo>
                <a:close/>
                <a:moveTo>
                  <a:pt x="596" y="10949"/>
                </a:moveTo>
                <a:cubicBezTo>
                  <a:pt x="567" y="10949"/>
                  <a:pt x="543" y="10996"/>
                  <a:pt x="543" y="11054"/>
                </a:cubicBezTo>
                <a:lnTo>
                  <a:pt x="543" y="11274"/>
                </a:lnTo>
                <a:cubicBezTo>
                  <a:pt x="543" y="11331"/>
                  <a:pt x="567" y="11379"/>
                  <a:pt x="596" y="11379"/>
                </a:cubicBezTo>
                <a:cubicBezTo>
                  <a:pt x="625" y="11379"/>
                  <a:pt x="649" y="11331"/>
                  <a:pt x="649" y="11274"/>
                </a:cubicBezTo>
                <a:lnTo>
                  <a:pt x="649" y="11054"/>
                </a:lnTo>
                <a:cubicBezTo>
                  <a:pt x="649" y="10996"/>
                  <a:pt x="625" y="10949"/>
                  <a:pt x="596" y="10949"/>
                </a:cubicBezTo>
                <a:close/>
                <a:moveTo>
                  <a:pt x="1446" y="10949"/>
                </a:moveTo>
                <a:cubicBezTo>
                  <a:pt x="1417" y="10949"/>
                  <a:pt x="1393" y="10996"/>
                  <a:pt x="1393" y="11054"/>
                </a:cubicBezTo>
                <a:lnTo>
                  <a:pt x="1393" y="11274"/>
                </a:lnTo>
                <a:cubicBezTo>
                  <a:pt x="1393" y="11331"/>
                  <a:pt x="1417" y="11379"/>
                  <a:pt x="1446" y="11379"/>
                </a:cubicBezTo>
                <a:cubicBezTo>
                  <a:pt x="1475" y="11379"/>
                  <a:pt x="1499" y="11331"/>
                  <a:pt x="1499" y="11274"/>
                </a:cubicBezTo>
                <a:lnTo>
                  <a:pt x="1499" y="11054"/>
                </a:lnTo>
                <a:cubicBezTo>
                  <a:pt x="1499" y="10996"/>
                  <a:pt x="1475" y="10949"/>
                  <a:pt x="1446" y="10949"/>
                </a:cubicBezTo>
                <a:close/>
                <a:moveTo>
                  <a:pt x="1760" y="10949"/>
                </a:moveTo>
                <a:cubicBezTo>
                  <a:pt x="1731" y="10949"/>
                  <a:pt x="1707" y="10996"/>
                  <a:pt x="1707" y="11054"/>
                </a:cubicBezTo>
                <a:lnTo>
                  <a:pt x="1707" y="11274"/>
                </a:lnTo>
                <a:cubicBezTo>
                  <a:pt x="1707" y="11331"/>
                  <a:pt x="1731" y="11379"/>
                  <a:pt x="1760" y="11379"/>
                </a:cubicBezTo>
                <a:cubicBezTo>
                  <a:pt x="1789" y="11379"/>
                  <a:pt x="1813" y="11331"/>
                  <a:pt x="1813" y="11274"/>
                </a:cubicBezTo>
                <a:lnTo>
                  <a:pt x="1813" y="11054"/>
                </a:lnTo>
                <a:cubicBezTo>
                  <a:pt x="1813" y="10996"/>
                  <a:pt x="1789" y="10949"/>
                  <a:pt x="1760" y="10949"/>
                </a:cubicBezTo>
                <a:close/>
                <a:moveTo>
                  <a:pt x="2610" y="10949"/>
                </a:moveTo>
                <a:cubicBezTo>
                  <a:pt x="2581" y="10949"/>
                  <a:pt x="2557" y="10996"/>
                  <a:pt x="2557" y="11054"/>
                </a:cubicBezTo>
                <a:lnTo>
                  <a:pt x="2557" y="11274"/>
                </a:lnTo>
                <a:cubicBezTo>
                  <a:pt x="2557" y="11331"/>
                  <a:pt x="2581" y="11379"/>
                  <a:pt x="2610" y="11379"/>
                </a:cubicBezTo>
                <a:cubicBezTo>
                  <a:pt x="2639" y="11379"/>
                  <a:pt x="2662" y="11331"/>
                  <a:pt x="2662" y="11274"/>
                </a:cubicBezTo>
                <a:lnTo>
                  <a:pt x="2662" y="11054"/>
                </a:lnTo>
                <a:cubicBezTo>
                  <a:pt x="2662" y="10996"/>
                  <a:pt x="2639" y="10949"/>
                  <a:pt x="2610" y="10949"/>
                </a:cubicBezTo>
                <a:close/>
                <a:moveTo>
                  <a:pt x="2924" y="10949"/>
                </a:moveTo>
                <a:cubicBezTo>
                  <a:pt x="2895" y="10949"/>
                  <a:pt x="2871" y="10996"/>
                  <a:pt x="2871" y="11054"/>
                </a:cubicBezTo>
                <a:lnTo>
                  <a:pt x="2871" y="11274"/>
                </a:lnTo>
                <a:cubicBezTo>
                  <a:pt x="2871" y="11331"/>
                  <a:pt x="2895" y="11379"/>
                  <a:pt x="2924" y="11379"/>
                </a:cubicBezTo>
                <a:cubicBezTo>
                  <a:pt x="2954" y="11379"/>
                  <a:pt x="2976" y="11331"/>
                  <a:pt x="2976" y="11274"/>
                </a:cubicBezTo>
                <a:lnTo>
                  <a:pt x="2976" y="11054"/>
                </a:lnTo>
                <a:cubicBezTo>
                  <a:pt x="2976" y="10996"/>
                  <a:pt x="2954" y="10949"/>
                  <a:pt x="2924" y="10949"/>
                </a:cubicBezTo>
                <a:close/>
                <a:moveTo>
                  <a:pt x="3773" y="10949"/>
                </a:moveTo>
                <a:cubicBezTo>
                  <a:pt x="3744" y="10949"/>
                  <a:pt x="3721" y="10996"/>
                  <a:pt x="3721" y="11054"/>
                </a:cubicBezTo>
                <a:lnTo>
                  <a:pt x="3721" y="11274"/>
                </a:lnTo>
                <a:cubicBezTo>
                  <a:pt x="3721" y="11331"/>
                  <a:pt x="3744" y="11379"/>
                  <a:pt x="3773" y="11379"/>
                </a:cubicBezTo>
                <a:cubicBezTo>
                  <a:pt x="3802" y="11379"/>
                  <a:pt x="3826" y="11331"/>
                  <a:pt x="3826" y="11274"/>
                </a:cubicBezTo>
                <a:lnTo>
                  <a:pt x="3826" y="11054"/>
                </a:lnTo>
                <a:cubicBezTo>
                  <a:pt x="3826" y="10996"/>
                  <a:pt x="3802" y="10949"/>
                  <a:pt x="3773" y="10949"/>
                </a:cubicBezTo>
                <a:close/>
                <a:moveTo>
                  <a:pt x="4088" y="10949"/>
                </a:moveTo>
                <a:cubicBezTo>
                  <a:pt x="4058" y="10949"/>
                  <a:pt x="4035" y="10996"/>
                  <a:pt x="4035" y="11054"/>
                </a:cubicBezTo>
                <a:lnTo>
                  <a:pt x="4035" y="11274"/>
                </a:lnTo>
                <a:cubicBezTo>
                  <a:pt x="4035" y="11331"/>
                  <a:pt x="4058" y="11379"/>
                  <a:pt x="4088" y="11379"/>
                </a:cubicBezTo>
                <a:cubicBezTo>
                  <a:pt x="4117" y="11379"/>
                  <a:pt x="4141" y="11331"/>
                  <a:pt x="4141" y="11274"/>
                </a:cubicBezTo>
                <a:lnTo>
                  <a:pt x="4141" y="11054"/>
                </a:lnTo>
                <a:cubicBezTo>
                  <a:pt x="4141" y="10996"/>
                  <a:pt x="4117" y="10949"/>
                  <a:pt x="4088" y="10949"/>
                </a:cubicBezTo>
                <a:close/>
                <a:moveTo>
                  <a:pt x="4937" y="10949"/>
                </a:moveTo>
                <a:cubicBezTo>
                  <a:pt x="4908" y="10949"/>
                  <a:pt x="4884" y="10996"/>
                  <a:pt x="4884" y="11054"/>
                </a:cubicBezTo>
                <a:lnTo>
                  <a:pt x="4884" y="11274"/>
                </a:lnTo>
                <a:cubicBezTo>
                  <a:pt x="4884" y="11331"/>
                  <a:pt x="4908" y="11379"/>
                  <a:pt x="4937" y="11379"/>
                </a:cubicBezTo>
                <a:cubicBezTo>
                  <a:pt x="4966" y="11379"/>
                  <a:pt x="4990" y="11331"/>
                  <a:pt x="4990" y="11274"/>
                </a:cubicBezTo>
                <a:lnTo>
                  <a:pt x="4990" y="11054"/>
                </a:lnTo>
                <a:cubicBezTo>
                  <a:pt x="4990" y="10996"/>
                  <a:pt x="4966" y="10949"/>
                  <a:pt x="4937" y="10949"/>
                </a:cubicBezTo>
                <a:close/>
                <a:moveTo>
                  <a:pt x="5252" y="10949"/>
                </a:moveTo>
                <a:cubicBezTo>
                  <a:pt x="5223" y="10949"/>
                  <a:pt x="5199" y="10996"/>
                  <a:pt x="5199" y="11054"/>
                </a:cubicBezTo>
                <a:lnTo>
                  <a:pt x="5199" y="11274"/>
                </a:lnTo>
                <a:cubicBezTo>
                  <a:pt x="5199" y="11331"/>
                  <a:pt x="5223" y="11379"/>
                  <a:pt x="5252" y="11379"/>
                </a:cubicBezTo>
                <a:cubicBezTo>
                  <a:pt x="5281" y="11379"/>
                  <a:pt x="5305" y="11331"/>
                  <a:pt x="5305" y="11274"/>
                </a:cubicBezTo>
                <a:lnTo>
                  <a:pt x="5305" y="11054"/>
                </a:lnTo>
                <a:cubicBezTo>
                  <a:pt x="5305" y="10996"/>
                  <a:pt x="5281" y="10949"/>
                  <a:pt x="5252" y="10949"/>
                </a:cubicBezTo>
                <a:close/>
                <a:moveTo>
                  <a:pt x="6102" y="10949"/>
                </a:moveTo>
                <a:cubicBezTo>
                  <a:pt x="6072" y="10949"/>
                  <a:pt x="6049" y="10996"/>
                  <a:pt x="6049" y="11054"/>
                </a:cubicBezTo>
                <a:lnTo>
                  <a:pt x="6049" y="11274"/>
                </a:lnTo>
                <a:cubicBezTo>
                  <a:pt x="6049" y="11331"/>
                  <a:pt x="6072" y="11379"/>
                  <a:pt x="6102" y="11379"/>
                </a:cubicBezTo>
                <a:cubicBezTo>
                  <a:pt x="6131" y="11379"/>
                  <a:pt x="6155" y="11331"/>
                  <a:pt x="6155" y="11274"/>
                </a:cubicBezTo>
                <a:lnTo>
                  <a:pt x="6155" y="11054"/>
                </a:lnTo>
                <a:cubicBezTo>
                  <a:pt x="6155" y="10996"/>
                  <a:pt x="6131" y="10949"/>
                  <a:pt x="6102" y="10949"/>
                </a:cubicBezTo>
                <a:close/>
                <a:moveTo>
                  <a:pt x="6416" y="10949"/>
                </a:moveTo>
                <a:cubicBezTo>
                  <a:pt x="6387" y="10949"/>
                  <a:pt x="6363" y="10996"/>
                  <a:pt x="6363" y="11054"/>
                </a:cubicBezTo>
                <a:lnTo>
                  <a:pt x="6363" y="11274"/>
                </a:lnTo>
                <a:cubicBezTo>
                  <a:pt x="6363" y="11331"/>
                  <a:pt x="6387" y="11379"/>
                  <a:pt x="6416" y="11379"/>
                </a:cubicBezTo>
                <a:cubicBezTo>
                  <a:pt x="6445" y="11379"/>
                  <a:pt x="6469" y="11331"/>
                  <a:pt x="6469" y="11274"/>
                </a:cubicBezTo>
                <a:lnTo>
                  <a:pt x="6469" y="11054"/>
                </a:lnTo>
                <a:cubicBezTo>
                  <a:pt x="6469" y="10996"/>
                  <a:pt x="6445" y="10949"/>
                  <a:pt x="6416" y="10949"/>
                </a:cubicBezTo>
                <a:close/>
                <a:moveTo>
                  <a:pt x="7266" y="10949"/>
                </a:moveTo>
                <a:cubicBezTo>
                  <a:pt x="7237" y="10949"/>
                  <a:pt x="7213" y="10996"/>
                  <a:pt x="7213" y="11054"/>
                </a:cubicBezTo>
                <a:lnTo>
                  <a:pt x="7213" y="11274"/>
                </a:lnTo>
                <a:cubicBezTo>
                  <a:pt x="7213" y="11331"/>
                  <a:pt x="7237" y="11379"/>
                  <a:pt x="7266" y="11379"/>
                </a:cubicBezTo>
                <a:cubicBezTo>
                  <a:pt x="7295" y="11379"/>
                  <a:pt x="7318" y="11331"/>
                  <a:pt x="7318" y="11274"/>
                </a:cubicBezTo>
                <a:lnTo>
                  <a:pt x="7318" y="11054"/>
                </a:lnTo>
                <a:cubicBezTo>
                  <a:pt x="7318" y="10996"/>
                  <a:pt x="7295" y="10949"/>
                  <a:pt x="7266" y="10949"/>
                </a:cubicBezTo>
                <a:close/>
                <a:moveTo>
                  <a:pt x="7580" y="10949"/>
                </a:moveTo>
                <a:cubicBezTo>
                  <a:pt x="7551" y="10949"/>
                  <a:pt x="7527" y="10996"/>
                  <a:pt x="7527" y="11054"/>
                </a:cubicBezTo>
                <a:lnTo>
                  <a:pt x="7527" y="11274"/>
                </a:lnTo>
                <a:cubicBezTo>
                  <a:pt x="7527" y="11331"/>
                  <a:pt x="7551" y="11379"/>
                  <a:pt x="7580" y="11379"/>
                </a:cubicBezTo>
                <a:cubicBezTo>
                  <a:pt x="7609" y="11379"/>
                  <a:pt x="7632" y="11331"/>
                  <a:pt x="7632" y="11274"/>
                </a:cubicBezTo>
                <a:lnTo>
                  <a:pt x="7632" y="11054"/>
                </a:lnTo>
                <a:cubicBezTo>
                  <a:pt x="7632" y="10996"/>
                  <a:pt x="7609" y="10949"/>
                  <a:pt x="7580" y="10949"/>
                </a:cubicBezTo>
                <a:close/>
                <a:moveTo>
                  <a:pt x="8429" y="10949"/>
                </a:moveTo>
                <a:cubicBezTo>
                  <a:pt x="8400" y="10949"/>
                  <a:pt x="8377" y="10996"/>
                  <a:pt x="8377" y="11054"/>
                </a:cubicBezTo>
                <a:lnTo>
                  <a:pt x="8377" y="11274"/>
                </a:lnTo>
                <a:cubicBezTo>
                  <a:pt x="8377" y="11331"/>
                  <a:pt x="8400" y="11379"/>
                  <a:pt x="8429" y="11379"/>
                </a:cubicBezTo>
                <a:cubicBezTo>
                  <a:pt x="8458" y="11379"/>
                  <a:pt x="8482" y="11331"/>
                  <a:pt x="8482" y="11274"/>
                </a:cubicBezTo>
                <a:lnTo>
                  <a:pt x="8482" y="11054"/>
                </a:lnTo>
                <a:cubicBezTo>
                  <a:pt x="8482" y="10996"/>
                  <a:pt x="8458" y="10949"/>
                  <a:pt x="8429" y="10949"/>
                </a:cubicBezTo>
                <a:close/>
                <a:moveTo>
                  <a:pt x="8744" y="10949"/>
                </a:moveTo>
                <a:cubicBezTo>
                  <a:pt x="8714" y="10949"/>
                  <a:pt x="8691" y="10996"/>
                  <a:pt x="8691" y="11054"/>
                </a:cubicBezTo>
                <a:lnTo>
                  <a:pt x="8691" y="11274"/>
                </a:lnTo>
                <a:cubicBezTo>
                  <a:pt x="8691" y="11331"/>
                  <a:pt x="8714" y="11379"/>
                  <a:pt x="8744" y="11379"/>
                </a:cubicBezTo>
                <a:cubicBezTo>
                  <a:pt x="8773" y="11379"/>
                  <a:pt x="8796" y="11331"/>
                  <a:pt x="8796" y="11274"/>
                </a:cubicBezTo>
                <a:lnTo>
                  <a:pt x="8796" y="11054"/>
                </a:lnTo>
                <a:cubicBezTo>
                  <a:pt x="8796" y="10996"/>
                  <a:pt x="8773" y="10949"/>
                  <a:pt x="8744" y="10949"/>
                </a:cubicBezTo>
                <a:close/>
                <a:moveTo>
                  <a:pt x="9593" y="10949"/>
                </a:moveTo>
                <a:cubicBezTo>
                  <a:pt x="9564" y="10949"/>
                  <a:pt x="9540" y="10996"/>
                  <a:pt x="9540" y="11054"/>
                </a:cubicBezTo>
                <a:lnTo>
                  <a:pt x="9540" y="11274"/>
                </a:lnTo>
                <a:cubicBezTo>
                  <a:pt x="9540" y="11331"/>
                  <a:pt x="9564" y="11379"/>
                  <a:pt x="9593" y="11379"/>
                </a:cubicBezTo>
                <a:cubicBezTo>
                  <a:pt x="9622" y="11379"/>
                  <a:pt x="9646" y="11331"/>
                  <a:pt x="9646" y="11274"/>
                </a:cubicBezTo>
                <a:lnTo>
                  <a:pt x="9646" y="11054"/>
                </a:lnTo>
                <a:cubicBezTo>
                  <a:pt x="9646" y="10996"/>
                  <a:pt x="9622" y="10949"/>
                  <a:pt x="9593" y="10949"/>
                </a:cubicBezTo>
                <a:close/>
                <a:moveTo>
                  <a:pt x="9908" y="10949"/>
                </a:moveTo>
                <a:cubicBezTo>
                  <a:pt x="9879" y="10949"/>
                  <a:pt x="9855" y="10996"/>
                  <a:pt x="9855" y="11054"/>
                </a:cubicBezTo>
                <a:lnTo>
                  <a:pt x="9855" y="11274"/>
                </a:lnTo>
                <a:cubicBezTo>
                  <a:pt x="9855" y="11331"/>
                  <a:pt x="9879" y="11379"/>
                  <a:pt x="9908" y="11379"/>
                </a:cubicBezTo>
                <a:cubicBezTo>
                  <a:pt x="9937" y="11379"/>
                  <a:pt x="9961" y="11331"/>
                  <a:pt x="9961" y="11274"/>
                </a:cubicBezTo>
                <a:lnTo>
                  <a:pt x="9961" y="11054"/>
                </a:lnTo>
                <a:cubicBezTo>
                  <a:pt x="9961" y="10996"/>
                  <a:pt x="9937" y="10949"/>
                  <a:pt x="9908" y="10949"/>
                </a:cubicBezTo>
                <a:close/>
                <a:moveTo>
                  <a:pt x="10758" y="10949"/>
                </a:moveTo>
                <a:cubicBezTo>
                  <a:pt x="10728" y="10949"/>
                  <a:pt x="10705" y="10996"/>
                  <a:pt x="10705" y="11054"/>
                </a:cubicBezTo>
                <a:lnTo>
                  <a:pt x="10705" y="11274"/>
                </a:lnTo>
                <a:cubicBezTo>
                  <a:pt x="10705" y="11331"/>
                  <a:pt x="10728" y="11379"/>
                  <a:pt x="10758" y="11379"/>
                </a:cubicBezTo>
                <a:cubicBezTo>
                  <a:pt x="10787" y="11379"/>
                  <a:pt x="10810" y="11331"/>
                  <a:pt x="10810" y="11274"/>
                </a:cubicBezTo>
                <a:lnTo>
                  <a:pt x="10810" y="11054"/>
                </a:lnTo>
                <a:cubicBezTo>
                  <a:pt x="10810" y="10996"/>
                  <a:pt x="10787" y="10949"/>
                  <a:pt x="10758" y="10949"/>
                </a:cubicBezTo>
                <a:close/>
                <a:moveTo>
                  <a:pt x="11072" y="10949"/>
                </a:moveTo>
                <a:cubicBezTo>
                  <a:pt x="11043" y="10949"/>
                  <a:pt x="11019" y="10996"/>
                  <a:pt x="11019" y="11054"/>
                </a:cubicBezTo>
                <a:lnTo>
                  <a:pt x="11019" y="11274"/>
                </a:lnTo>
                <a:cubicBezTo>
                  <a:pt x="11019" y="11331"/>
                  <a:pt x="11043" y="11379"/>
                  <a:pt x="11072" y="11379"/>
                </a:cubicBezTo>
                <a:cubicBezTo>
                  <a:pt x="11101" y="11379"/>
                  <a:pt x="11125" y="11331"/>
                  <a:pt x="11125" y="11274"/>
                </a:cubicBezTo>
                <a:lnTo>
                  <a:pt x="11125" y="11054"/>
                </a:lnTo>
                <a:cubicBezTo>
                  <a:pt x="11125" y="10996"/>
                  <a:pt x="11101" y="10949"/>
                  <a:pt x="11072" y="10949"/>
                </a:cubicBezTo>
                <a:close/>
                <a:moveTo>
                  <a:pt x="11922" y="10949"/>
                </a:moveTo>
                <a:cubicBezTo>
                  <a:pt x="11893" y="10949"/>
                  <a:pt x="11869" y="10996"/>
                  <a:pt x="11869" y="11054"/>
                </a:cubicBezTo>
                <a:lnTo>
                  <a:pt x="11869" y="11274"/>
                </a:lnTo>
                <a:cubicBezTo>
                  <a:pt x="11869" y="11331"/>
                  <a:pt x="11893" y="11379"/>
                  <a:pt x="11922" y="11379"/>
                </a:cubicBezTo>
                <a:cubicBezTo>
                  <a:pt x="11951" y="11379"/>
                  <a:pt x="11974" y="11331"/>
                  <a:pt x="11974" y="11274"/>
                </a:cubicBezTo>
                <a:lnTo>
                  <a:pt x="11974" y="11054"/>
                </a:lnTo>
                <a:cubicBezTo>
                  <a:pt x="11974" y="10996"/>
                  <a:pt x="11951" y="10949"/>
                  <a:pt x="11922" y="10949"/>
                </a:cubicBezTo>
                <a:close/>
                <a:moveTo>
                  <a:pt x="12236" y="10949"/>
                </a:moveTo>
                <a:cubicBezTo>
                  <a:pt x="12207" y="10949"/>
                  <a:pt x="12183" y="10996"/>
                  <a:pt x="12183" y="11054"/>
                </a:cubicBezTo>
                <a:lnTo>
                  <a:pt x="12183" y="11274"/>
                </a:lnTo>
                <a:cubicBezTo>
                  <a:pt x="12183" y="11331"/>
                  <a:pt x="12207" y="11379"/>
                  <a:pt x="12236" y="11379"/>
                </a:cubicBezTo>
                <a:cubicBezTo>
                  <a:pt x="12265" y="11379"/>
                  <a:pt x="12288" y="11331"/>
                  <a:pt x="12288" y="11274"/>
                </a:cubicBezTo>
                <a:lnTo>
                  <a:pt x="12288" y="11054"/>
                </a:lnTo>
                <a:cubicBezTo>
                  <a:pt x="12288" y="10996"/>
                  <a:pt x="12265" y="10949"/>
                  <a:pt x="12236" y="10949"/>
                </a:cubicBezTo>
                <a:close/>
                <a:moveTo>
                  <a:pt x="13085" y="10949"/>
                </a:moveTo>
                <a:cubicBezTo>
                  <a:pt x="13056" y="10949"/>
                  <a:pt x="13032" y="10996"/>
                  <a:pt x="13032" y="11054"/>
                </a:cubicBezTo>
                <a:lnTo>
                  <a:pt x="13032" y="11274"/>
                </a:lnTo>
                <a:cubicBezTo>
                  <a:pt x="13032" y="11331"/>
                  <a:pt x="13056" y="11379"/>
                  <a:pt x="13085" y="11379"/>
                </a:cubicBezTo>
                <a:cubicBezTo>
                  <a:pt x="13114" y="11379"/>
                  <a:pt x="13138" y="11331"/>
                  <a:pt x="13138" y="11274"/>
                </a:cubicBezTo>
                <a:lnTo>
                  <a:pt x="13138" y="11054"/>
                </a:lnTo>
                <a:cubicBezTo>
                  <a:pt x="13138" y="10996"/>
                  <a:pt x="13114" y="10949"/>
                  <a:pt x="13085" y="10949"/>
                </a:cubicBezTo>
                <a:close/>
                <a:moveTo>
                  <a:pt x="13399" y="10949"/>
                </a:moveTo>
                <a:cubicBezTo>
                  <a:pt x="13370" y="10949"/>
                  <a:pt x="13348" y="10996"/>
                  <a:pt x="13348" y="11054"/>
                </a:cubicBezTo>
                <a:lnTo>
                  <a:pt x="13348" y="11274"/>
                </a:lnTo>
                <a:cubicBezTo>
                  <a:pt x="13348" y="11331"/>
                  <a:pt x="13370" y="11379"/>
                  <a:pt x="13399" y="11379"/>
                </a:cubicBezTo>
                <a:cubicBezTo>
                  <a:pt x="13428" y="11379"/>
                  <a:pt x="13452" y="11331"/>
                  <a:pt x="13452" y="11274"/>
                </a:cubicBezTo>
                <a:lnTo>
                  <a:pt x="13452" y="11054"/>
                </a:lnTo>
                <a:cubicBezTo>
                  <a:pt x="13452" y="10996"/>
                  <a:pt x="13428" y="10949"/>
                  <a:pt x="13399" y="10949"/>
                </a:cubicBezTo>
                <a:close/>
                <a:moveTo>
                  <a:pt x="14249" y="10949"/>
                </a:moveTo>
                <a:cubicBezTo>
                  <a:pt x="14220" y="10949"/>
                  <a:pt x="14196" y="10996"/>
                  <a:pt x="14196" y="11054"/>
                </a:cubicBezTo>
                <a:lnTo>
                  <a:pt x="14196" y="11274"/>
                </a:lnTo>
                <a:cubicBezTo>
                  <a:pt x="14196" y="11331"/>
                  <a:pt x="14220" y="11379"/>
                  <a:pt x="14249" y="11379"/>
                </a:cubicBezTo>
                <a:cubicBezTo>
                  <a:pt x="14278" y="11379"/>
                  <a:pt x="14302" y="11331"/>
                  <a:pt x="14302" y="11274"/>
                </a:cubicBezTo>
                <a:lnTo>
                  <a:pt x="14302" y="11054"/>
                </a:lnTo>
                <a:cubicBezTo>
                  <a:pt x="14302" y="10996"/>
                  <a:pt x="14278" y="10949"/>
                  <a:pt x="14249" y="10949"/>
                </a:cubicBezTo>
                <a:close/>
                <a:moveTo>
                  <a:pt x="14564" y="10949"/>
                </a:moveTo>
                <a:cubicBezTo>
                  <a:pt x="14535" y="10949"/>
                  <a:pt x="14511" y="10996"/>
                  <a:pt x="14511" y="11054"/>
                </a:cubicBezTo>
                <a:lnTo>
                  <a:pt x="14511" y="11274"/>
                </a:lnTo>
                <a:cubicBezTo>
                  <a:pt x="14511" y="11331"/>
                  <a:pt x="14535" y="11379"/>
                  <a:pt x="14564" y="11379"/>
                </a:cubicBezTo>
                <a:cubicBezTo>
                  <a:pt x="14593" y="11379"/>
                  <a:pt x="14617" y="11331"/>
                  <a:pt x="14617" y="11274"/>
                </a:cubicBezTo>
                <a:lnTo>
                  <a:pt x="14617" y="11054"/>
                </a:lnTo>
                <a:cubicBezTo>
                  <a:pt x="14617" y="10996"/>
                  <a:pt x="14593" y="10949"/>
                  <a:pt x="14564" y="10949"/>
                </a:cubicBezTo>
                <a:close/>
                <a:moveTo>
                  <a:pt x="15413" y="10949"/>
                </a:moveTo>
                <a:cubicBezTo>
                  <a:pt x="15384" y="10949"/>
                  <a:pt x="15360" y="10996"/>
                  <a:pt x="15360" y="11054"/>
                </a:cubicBezTo>
                <a:lnTo>
                  <a:pt x="15360" y="11274"/>
                </a:lnTo>
                <a:cubicBezTo>
                  <a:pt x="15360" y="11331"/>
                  <a:pt x="15384" y="11379"/>
                  <a:pt x="15413" y="11379"/>
                </a:cubicBezTo>
                <a:cubicBezTo>
                  <a:pt x="15442" y="11379"/>
                  <a:pt x="15465" y="11331"/>
                  <a:pt x="15465" y="11274"/>
                </a:cubicBezTo>
                <a:lnTo>
                  <a:pt x="15465" y="11054"/>
                </a:lnTo>
                <a:cubicBezTo>
                  <a:pt x="15465" y="10996"/>
                  <a:pt x="15442" y="10949"/>
                  <a:pt x="15413" y="10949"/>
                </a:cubicBezTo>
                <a:close/>
                <a:moveTo>
                  <a:pt x="15728" y="10949"/>
                </a:moveTo>
                <a:cubicBezTo>
                  <a:pt x="15699" y="10949"/>
                  <a:pt x="15675" y="10996"/>
                  <a:pt x="15675" y="11054"/>
                </a:cubicBezTo>
                <a:lnTo>
                  <a:pt x="15675" y="11274"/>
                </a:lnTo>
                <a:cubicBezTo>
                  <a:pt x="15675" y="11331"/>
                  <a:pt x="15699" y="11379"/>
                  <a:pt x="15728" y="11379"/>
                </a:cubicBezTo>
                <a:cubicBezTo>
                  <a:pt x="15757" y="11379"/>
                  <a:pt x="15781" y="11331"/>
                  <a:pt x="15781" y="11274"/>
                </a:cubicBezTo>
                <a:lnTo>
                  <a:pt x="15781" y="11054"/>
                </a:lnTo>
                <a:cubicBezTo>
                  <a:pt x="15781" y="10996"/>
                  <a:pt x="15757" y="10949"/>
                  <a:pt x="15728" y="10949"/>
                </a:cubicBezTo>
                <a:close/>
                <a:moveTo>
                  <a:pt x="16578" y="10949"/>
                </a:moveTo>
                <a:cubicBezTo>
                  <a:pt x="16549" y="10949"/>
                  <a:pt x="16525" y="10996"/>
                  <a:pt x="16525" y="11054"/>
                </a:cubicBezTo>
                <a:lnTo>
                  <a:pt x="16525" y="11274"/>
                </a:lnTo>
                <a:cubicBezTo>
                  <a:pt x="16525" y="11331"/>
                  <a:pt x="16549" y="11379"/>
                  <a:pt x="16578" y="11379"/>
                </a:cubicBezTo>
                <a:cubicBezTo>
                  <a:pt x="16607" y="11379"/>
                  <a:pt x="16630" y="11331"/>
                  <a:pt x="16630" y="11274"/>
                </a:cubicBezTo>
                <a:lnTo>
                  <a:pt x="16630" y="11054"/>
                </a:lnTo>
                <a:cubicBezTo>
                  <a:pt x="16630" y="10996"/>
                  <a:pt x="16607" y="10949"/>
                  <a:pt x="16578" y="10949"/>
                </a:cubicBezTo>
                <a:close/>
                <a:moveTo>
                  <a:pt x="16892" y="10949"/>
                </a:moveTo>
                <a:cubicBezTo>
                  <a:pt x="16863" y="10949"/>
                  <a:pt x="16839" y="10996"/>
                  <a:pt x="16839" y="11054"/>
                </a:cubicBezTo>
                <a:lnTo>
                  <a:pt x="16839" y="11274"/>
                </a:lnTo>
                <a:cubicBezTo>
                  <a:pt x="16839" y="11331"/>
                  <a:pt x="16863" y="11379"/>
                  <a:pt x="16892" y="11379"/>
                </a:cubicBezTo>
                <a:cubicBezTo>
                  <a:pt x="16921" y="11379"/>
                  <a:pt x="16944" y="11331"/>
                  <a:pt x="16944" y="11274"/>
                </a:cubicBezTo>
                <a:lnTo>
                  <a:pt x="16944" y="11054"/>
                </a:lnTo>
                <a:cubicBezTo>
                  <a:pt x="16944" y="10996"/>
                  <a:pt x="16921" y="10949"/>
                  <a:pt x="16892" y="10949"/>
                </a:cubicBezTo>
                <a:close/>
                <a:moveTo>
                  <a:pt x="17741" y="10949"/>
                </a:moveTo>
                <a:cubicBezTo>
                  <a:pt x="17712" y="10949"/>
                  <a:pt x="17689" y="10996"/>
                  <a:pt x="17689" y="11054"/>
                </a:cubicBezTo>
                <a:lnTo>
                  <a:pt x="17689" y="11274"/>
                </a:lnTo>
                <a:cubicBezTo>
                  <a:pt x="17689" y="11331"/>
                  <a:pt x="17712" y="11379"/>
                  <a:pt x="17741" y="11379"/>
                </a:cubicBezTo>
                <a:cubicBezTo>
                  <a:pt x="17770" y="11379"/>
                  <a:pt x="17794" y="11331"/>
                  <a:pt x="17794" y="11274"/>
                </a:cubicBezTo>
                <a:lnTo>
                  <a:pt x="17794" y="11054"/>
                </a:lnTo>
                <a:cubicBezTo>
                  <a:pt x="17794" y="10996"/>
                  <a:pt x="17770" y="10949"/>
                  <a:pt x="17741" y="10949"/>
                </a:cubicBezTo>
                <a:close/>
                <a:moveTo>
                  <a:pt x="18055" y="10949"/>
                </a:moveTo>
                <a:cubicBezTo>
                  <a:pt x="18026" y="10949"/>
                  <a:pt x="18002" y="10996"/>
                  <a:pt x="18002" y="11054"/>
                </a:cubicBezTo>
                <a:lnTo>
                  <a:pt x="18002" y="11274"/>
                </a:lnTo>
                <a:cubicBezTo>
                  <a:pt x="18002" y="11331"/>
                  <a:pt x="18026" y="11379"/>
                  <a:pt x="18055" y="11379"/>
                </a:cubicBezTo>
                <a:cubicBezTo>
                  <a:pt x="18085" y="11379"/>
                  <a:pt x="18108" y="11331"/>
                  <a:pt x="18108" y="11274"/>
                </a:cubicBezTo>
                <a:lnTo>
                  <a:pt x="18108" y="11054"/>
                </a:lnTo>
                <a:cubicBezTo>
                  <a:pt x="18108" y="10996"/>
                  <a:pt x="18085" y="10949"/>
                  <a:pt x="18055" y="10949"/>
                </a:cubicBezTo>
                <a:close/>
                <a:moveTo>
                  <a:pt x="18905" y="10949"/>
                </a:moveTo>
                <a:cubicBezTo>
                  <a:pt x="18876" y="10949"/>
                  <a:pt x="18852" y="10996"/>
                  <a:pt x="18852" y="11054"/>
                </a:cubicBezTo>
                <a:lnTo>
                  <a:pt x="18852" y="11274"/>
                </a:lnTo>
                <a:cubicBezTo>
                  <a:pt x="18852" y="11331"/>
                  <a:pt x="18876" y="11379"/>
                  <a:pt x="18905" y="11379"/>
                </a:cubicBezTo>
                <a:cubicBezTo>
                  <a:pt x="18934" y="11379"/>
                  <a:pt x="18958" y="11331"/>
                  <a:pt x="18958" y="11274"/>
                </a:cubicBezTo>
                <a:lnTo>
                  <a:pt x="18958" y="11054"/>
                </a:lnTo>
                <a:cubicBezTo>
                  <a:pt x="18958" y="10996"/>
                  <a:pt x="18934" y="10949"/>
                  <a:pt x="18905" y="10949"/>
                </a:cubicBezTo>
                <a:close/>
                <a:moveTo>
                  <a:pt x="19220" y="10949"/>
                </a:moveTo>
                <a:cubicBezTo>
                  <a:pt x="19191" y="10949"/>
                  <a:pt x="19167" y="10996"/>
                  <a:pt x="19167" y="11054"/>
                </a:cubicBezTo>
                <a:lnTo>
                  <a:pt x="19167" y="11274"/>
                </a:lnTo>
                <a:cubicBezTo>
                  <a:pt x="19167" y="11331"/>
                  <a:pt x="19191" y="11379"/>
                  <a:pt x="19220" y="11379"/>
                </a:cubicBezTo>
                <a:cubicBezTo>
                  <a:pt x="19249" y="11379"/>
                  <a:pt x="19273" y="11331"/>
                  <a:pt x="19273" y="11274"/>
                </a:cubicBezTo>
                <a:lnTo>
                  <a:pt x="19273" y="11054"/>
                </a:lnTo>
                <a:cubicBezTo>
                  <a:pt x="19273" y="10996"/>
                  <a:pt x="19249" y="10949"/>
                  <a:pt x="19220" y="10949"/>
                </a:cubicBezTo>
                <a:close/>
                <a:moveTo>
                  <a:pt x="20069" y="10949"/>
                </a:moveTo>
                <a:cubicBezTo>
                  <a:pt x="20040" y="10949"/>
                  <a:pt x="20016" y="10996"/>
                  <a:pt x="20016" y="11054"/>
                </a:cubicBezTo>
                <a:lnTo>
                  <a:pt x="20016" y="11274"/>
                </a:lnTo>
                <a:cubicBezTo>
                  <a:pt x="20016" y="11331"/>
                  <a:pt x="20040" y="11379"/>
                  <a:pt x="20069" y="11379"/>
                </a:cubicBezTo>
                <a:cubicBezTo>
                  <a:pt x="20099" y="11379"/>
                  <a:pt x="20122" y="11331"/>
                  <a:pt x="20122" y="11274"/>
                </a:cubicBezTo>
                <a:lnTo>
                  <a:pt x="20122" y="11054"/>
                </a:lnTo>
                <a:cubicBezTo>
                  <a:pt x="20122" y="10996"/>
                  <a:pt x="20099" y="10949"/>
                  <a:pt x="20069" y="10949"/>
                </a:cubicBezTo>
                <a:close/>
                <a:moveTo>
                  <a:pt x="20384" y="10949"/>
                </a:moveTo>
                <a:cubicBezTo>
                  <a:pt x="20355" y="10949"/>
                  <a:pt x="20331" y="10996"/>
                  <a:pt x="20331" y="11054"/>
                </a:cubicBezTo>
                <a:lnTo>
                  <a:pt x="20331" y="11274"/>
                </a:lnTo>
                <a:cubicBezTo>
                  <a:pt x="20331" y="11331"/>
                  <a:pt x="20355" y="11379"/>
                  <a:pt x="20384" y="11379"/>
                </a:cubicBezTo>
                <a:cubicBezTo>
                  <a:pt x="20413" y="11379"/>
                  <a:pt x="20436" y="11331"/>
                  <a:pt x="20436" y="11274"/>
                </a:cubicBezTo>
                <a:lnTo>
                  <a:pt x="20436" y="11054"/>
                </a:lnTo>
                <a:cubicBezTo>
                  <a:pt x="20436" y="10996"/>
                  <a:pt x="20413" y="10949"/>
                  <a:pt x="20384" y="10949"/>
                </a:cubicBezTo>
                <a:close/>
                <a:moveTo>
                  <a:pt x="21234" y="10949"/>
                </a:moveTo>
                <a:cubicBezTo>
                  <a:pt x="21204" y="10949"/>
                  <a:pt x="21181" y="10996"/>
                  <a:pt x="21181" y="11054"/>
                </a:cubicBezTo>
                <a:lnTo>
                  <a:pt x="21181" y="11274"/>
                </a:lnTo>
                <a:cubicBezTo>
                  <a:pt x="21181" y="11331"/>
                  <a:pt x="21204" y="11379"/>
                  <a:pt x="21234" y="11379"/>
                </a:cubicBezTo>
                <a:cubicBezTo>
                  <a:pt x="21263" y="11379"/>
                  <a:pt x="21285" y="11331"/>
                  <a:pt x="21285" y="11274"/>
                </a:cubicBezTo>
                <a:lnTo>
                  <a:pt x="21285" y="11054"/>
                </a:lnTo>
                <a:cubicBezTo>
                  <a:pt x="21285" y="10996"/>
                  <a:pt x="21263" y="10949"/>
                  <a:pt x="21234" y="10949"/>
                </a:cubicBezTo>
                <a:close/>
                <a:moveTo>
                  <a:pt x="21547" y="10949"/>
                </a:moveTo>
                <a:cubicBezTo>
                  <a:pt x="21518" y="10949"/>
                  <a:pt x="21495" y="10996"/>
                  <a:pt x="21495" y="11054"/>
                </a:cubicBezTo>
                <a:lnTo>
                  <a:pt x="21495" y="11274"/>
                </a:lnTo>
                <a:cubicBezTo>
                  <a:pt x="21495" y="11331"/>
                  <a:pt x="21518" y="11379"/>
                  <a:pt x="21547" y="11379"/>
                </a:cubicBezTo>
                <a:cubicBezTo>
                  <a:pt x="21576" y="11379"/>
                  <a:pt x="21600" y="11331"/>
                  <a:pt x="21600" y="11274"/>
                </a:cubicBezTo>
                <a:lnTo>
                  <a:pt x="21600" y="11054"/>
                </a:lnTo>
                <a:cubicBezTo>
                  <a:pt x="21600" y="10996"/>
                  <a:pt x="21576" y="10949"/>
                  <a:pt x="21547" y="10949"/>
                </a:cubicBezTo>
                <a:close/>
                <a:moveTo>
                  <a:pt x="53" y="11681"/>
                </a:moveTo>
                <a:cubicBezTo>
                  <a:pt x="24" y="11681"/>
                  <a:pt x="0" y="11726"/>
                  <a:pt x="0" y="11784"/>
                </a:cubicBezTo>
                <a:lnTo>
                  <a:pt x="0" y="12004"/>
                </a:lnTo>
                <a:cubicBezTo>
                  <a:pt x="0" y="12061"/>
                  <a:pt x="24" y="12108"/>
                  <a:pt x="53" y="12108"/>
                </a:cubicBezTo>
                <a:cubicBezTo>
                  <a:pt x="82" y="12108"/>
                  <a:pt x="106" y="12061"/>
                  <a:pt x="106" y="12004"/>
                </a:cubicBezTo>
                <a:lnTo>
                  <a:pt x="106" y="11784"/>
                </a:lnTo>
                <a:cubicBezTo>
                  <a:pt x="106" y="11726"/>
                  <a:pt x="82" y="11681"/>
                  <a:pt x="53" y="11681"/>
                </a:cubicBezTo>
                <a:close/>
                <a:moveTo>
                  <a:pt x="367" y="11681"/>
                </a:moveTo>
                <a:cubicBezTo>
                  <a:pt x="338" y="11681"/>
                  <a:pt x="315" y="11726"/>
                  <a:pt x="315" y="11784"/>
                </a:cubicBezTo>
                <a:lnTo>
                  <a:pt x="315" y="12004"/>
                </a:lnTo>
                <a:cubicBezTo>
                  <a:pt x="315" y="12061"/>
                  <a:pt x="338" y="12108"/>
                  <a:pt x="367" y="12108"/>
                </a:cubicBezTo>
                <a:cubicBezTo>
                  <a:pt x="397" y="12108"/>
                  <a:pt x="420" y="12061"/>
                  <a:pt x="420" y="12004"/>
                </a:cubicBezTo>
                <a:lnTo>
                  <a:pt x="420" y="11784"/>
                </a:lnTo>
                <a:cubicBezTo>
                  <a:pt x="420" y="11726"/>
                  <a:pt x="397" y="11681"/>
                  <a:pt x="367" y="11681"/>
                </a:cubicBezTo>
                <a:close/>
                <a:moveTo>
                  <a:pt x="1217" y="11681"/>
                </a:moveTo>
                <a:cubicBezTo>
                  <a:pt x="1188" y="11681"/>
                  <a:pt x="1164" y="11726"/>
                  <a:pt x="1164" y="11784"/>
                </a:cubicBezTo>
                <a:lnTo>
                  <a:pt x="1164" y="12004"/>
                </a:lnTo>
                <a:cubicBezTo>
                  <a:pt x="1164" y="12061"/>
                  <a:pt x="1188" y="12108"/>
                  <a:pt x="1217" y="12108"/>
                </a:cubicBezTo>
                <a:cubicBezTo>
                  <a:pt x="1246" y="12108"/>
                  <a:pt x="1270" y="12061"/>
                  <a:pt x="1270" y="12004"/>
                </a:cubicBezTo>
                <a:lnTo>
                  <a:pt x="1270" y="11784"/>
                </a:lnTo>
                <a:cubicBezTo>
                  <a:pt x="1270" y="11726"/>
                  <a:pt x="1246" y="11681"/>
                  <a:pt x="1217" y="11681"/>
                </a:cubicBezTo>
                <a:close/>
                <a:moveTo>
                  <a:pt x="1532" y="11681"/>
                </a:moveTo>
                <a:cubicBezTo>
                  <a:pt x="1503" y="11681"/>
                  <a:pt x="1479" y="11726"/>
                  <a:pt x="1479" y="11784"/>
                </a:cubicBezTo>
                <a:lnTo>
                  <a:pt x="1479" y="12004"/>
                </a:lnTo>
                <a:cubicBezTo>
                  <a:pt x="1479" y="12061"/>
                  <a:pt x="1503" y="12108"/>
                  <a:pt x="1532" y="12108"/>
                </a:cubicBezTo>
                <a:cubicBezTo>
                  <a:pt x="1561" y="12108"/>
                  <a:pt x="1584" y="12061"/>
                  <a:pt x="1584" y="12004"/>
                </a:cubicBezTo>
                <a:lnTo>
                  <a:pt x="1584" y="11784"/>
                </a:lnTo>
                <a:cubicBezTo>
                  <a:pt x="1584" y="11726"/>
                  <a:pt x="1561" y="11681"/>
                  <a:pt x="1532" y="11681"/>
                </a:cubicBezTo>
                <a:close/>
                <a:moveTo>
                  <a:pt x="2380" y="11681"/>
                </a:moveTo>
                <a:cubicBezTo>
                  <a:pt x="2351" y="11681"/>
                  <a:pt x="2329" y="11726"/>
                  <a:pt x="2329" y="11784"/>
                </a:cubicBezTo>
                <a:lnTo>
                  <a:pt x="2329" y="12004"/>
                </a:lnTo>
                <a:cubicBezTo>
                  <a:pt x="2329" y="12061"/>
                  <a:pt x="2351" y="12108"/>
                  <a:pt x="2380" y="12108"/>
                </a:cubicBezTo>
                <a:cubicBezTo>
                  <a:pt x="2409" y="12108"/>
                  <a:pt x="2433" y="12061"/>
                  <a:pt x="2433" y="12004"/>
                </a:cubicBezTo>
                <a:lnTo>
                  <a:pt x="2433" y="11784"/>
                </a:lnTo>
                <a:cubicBezTo>
                  <a:pt x="2433" y="11726"/>
                  <a:pt x="2409" y="11681"/>
                  <a:pt x="2380" y="11681"/>
                </a:cubicBezTo>
                <a:close/>
                <a:moveTo>
                  <a:pt x="2695" y="11681"/>
                </a:moveTo>
                <a:cubicBezTo>
                  <a:pt x="2666" y="11681"/>
                  <a:pt x="2643" y="11726"/>
                  <a:pt x="2643" y="11784"/>
                </a:cubicBezTo>
                <a:lnTo>
                  <a:pt x="2643" y="12004"/>
                </a:lnTo>
                <a:cubicBezTo>
                  <a:pt x="2643" y="12061"/>
                  <a:pt x="2666" y="12108"/>
                  <a:pt x="2695" y="12108"/>
                </a:cubicBezTo>
                <a:cubicBezTo>
                  <a:pt x="2724" y="12108"/>
                  <a:pt x="2748" y="12061"/>
                  <a:pt x="2748" y="12004"/>
                </a:cubicBezTo>
                <a:lnTo>
                  <a:pt x="2748" y="11784"/>
                </a:lnTo>
                <a:cubicBezTo>
                  <a:pt x="2748" y="11726"/>
                  <a:pt x="2724" y="11681"/>
                  <a:pt x="2695" y="11681"/>
                </a:cubicBezTo>
                <a:close/>
                <a:moveTo>
                  <a:pt x="3545" y="11681"/>
                </a:moveTo>
                <a:cubicBezTo>
                  <a:pt x="3516" y="11681"/>
                  <a:pt x="3492" y="11726"/>
                  <a:pt x="3492" y="11784"/>
                </a:cubicBezTo>
                <a:lnTo>
                  <a:pt x="3492" y="12004"/>
                </a:lnTo>
                <a:cubicBezTo>
                  <a:pt x="3492" y="12061"/>
                  <a:pt x="3516" y="12108"/>
                  <a:pt x="3545" y="12108"/>
                </a:cubicBezTo>
                <a:cubicBezTo>
                  <a:pt x="3574" y="12108"/>
                  <a:pt x="3598" y="12061"/>
                  <a:pt x="3598" y="12004"/>
                </a:cubicBezTo>
                <a:lnTo>
                  <a:pt x="3598" y="11784"/>
                </a:lnTo>
                <a:cubicBezTo>
                  <a:pt x="3598" y="11726"/>
                  <a:pt x="3574" y="11681"/>
                  <a:pt x="3545" y="11681"/>
                </a:cubicBezTo>
                <a:close/>
                <a:moveTo>
                  <a:pt x="3859" y="11681"/>
                </a:moveTo>
                <a:cubicBezTo>
                  <a:pt x="3830" y="11681"/>
                  <a:pt x="3806" y="11726"/>
                  <a:pt x="3806" y="11784"/>
                </a:cubicBezTo>
                <a:lnTo>
                  <a:pt x="3806" y="12004"/>
                </a:lnTo>
                <a:cubicBezTo>
                  <a:pt x="3806" y="12061"/>
                  <a:pt x="3830" y="12108"/>
                  <a:pt x="3859" y="12108"/>
                </a:cubicBezTo>
                <a:cubicBezTo>
                  <a:pt x="3888" y="12108"/>
                  <a:pt x="3912" y="12061"/>
                  <a:pt x="3912" y="12004"/>
                </a:cubicBezTo>
                <a:lnTo>
                  <a:pt x="3912" y="11784"/>
                </a:lnTo>
                <a:cubicBezTo>
                  <a:pt x="3912" y="11726"/>
                  <a:pt x="3888" y="11681"/>
                  <a:pt x="3859" y="11681"/>
                </a:cubicBezTo>
                <a:close/>
                <a:moveTo>
                  <a:pt x="4709" y="11681"/>
                </a:moveTo>
                <a:cubicBezTo>
                  <a:pt x="4680" y="11681"/>
                  <a:pt x="4656" y="11726"/>
                  <a:pt x="4656" y="11784"/>
                </a:cubicBezTo>
                <a:lnTo>
                  <a:pt x="4656" y="12004"/>
                </a:lnTo>
                <a:cubicBezTo>
                  <a:pt x="4656" y="12061"/>
                  <a:pt x="4680" y="12108"/>
                  <a:pt x="4709" y="12108"/>
                </a:cubicBezTo>
                <a:cubicBezTo>
                  <a:pt x="4738" y="12108"/>
                  <a:pt x="4762" y="12061"/>
                  <a:pt x="4762" y="12004"/>
                </a:cubicBezTo>
                <a:lnTo>
                  <a:pt x="4762" y="11784"/>
                </a:lnTo>
                <a:cubicBezTo>
                  <a:pt x="4762" y="11726"/>
                  <a:pt x="4738" y="11681"/>
                  <a:pt x="4709" y="11681"/>
                </a:cubicBezTo>
                <a:close/>
                <a:moveTo>
                  <a:pt x="5023" y="11681"/>
                </a:moveTo>
                <a:cubicBezTo>
                  <a:pt x="4994" y="11681"/>
                  <a:pt x="4970" y="11726"/>
                  <a:pt x="4970" y="11784"/>
                </a:cubicBezTo>
                <a:lnTo>
                  <a:pt x="4970" y="12004"/>
                </a:lnTo>
                <a:cubicBezTo>
                  <a:pt x="4970" y="12061"/>
                  <a:pt x="4994" y="12108"/>
                  <a:pt x="5023" y="12108"/>
                </a:cubicBezTo>
                <a:cubicBezTo>
                  <a:pt x="5053" y="12108"/>
                  <a:pt x="5076" y="12061"/>
                  <a:pt x="5076" y="12004"/>
                </a:cubicBezTo>
                <a:lnTo>
                  <a:pt x="5076" y="11784"/>
                </a:lnTo>
                <a:cubicBezTo>
                  <a:pt x="5076" y="11726"/>
                  <a:pt x="5053" y="11681"/>
                  <a:pt x="5023" y="11681"/>
                </a:cubicBezTo>
                <a:close/>
                <a:moveTo>
                  <a:pt x="5873" y="11681"/>
                </a:moveTo>
                <a:cubicBezTo>
                  <a:pt x="5844" y="11681"/>
                  <a:pt x="5820" y="11726"/>
                  <a:pt x="5820" y="11784"/>
                </a:cubicBezTo>
                <a:lnTo>
                  <a:pt x="5820" y="12004"/>
                </a:lnTo>
                <a:cubicBezTo>
                  <a:pt x="5820" y="12061"/>
                  <a:pt x="5844" y="12108"/>
                  <a:pt x="5873" y="12108"/>
                </a:cubicBezTo>
                <a:cubicBezTo>
                  <a:pt x="5902" y="12108"/>
                  <a:pt x="5926" y="12061"/>
                  <a:pt x="5926" y="12004"/>
                </a:cubicBezTo>
                <a:lnTo>
                  <a:pt x="5926" y="11784"/>
                </a:lnTo>
                <a:cubicBezTo>
                  <a:pt x="5926" y="11726"/>
                  <a:pt x="5902" y="11681"/>
                  <a:pt x="5873" y="11681"/>
                </a:cubicBezTo>
                <a:close/>
                <a:moveTo>
                  <a:pt x="6188" y="11681"/>
                </a:moveTo>
                <a:cubicBezTo>
                  <a:pt x="6159" y="11681"/>
                  <a:pt x="6135" y="11726"/>
                  <a:pt x="6135" y="11784"/>
                </a:cubicBezTo>
                <a:lnTo>
                  <a:pt x="6135" y="12004"/>
                </a:lnTo>
                <a:cubicBezTo>
                  <a:pt x="6135" y="12061"/>
                  <a:pt x="6159" y="12108"/>
                  <a:pt x="6188" y="12108"/>
                </a:cubicBezTo>
                <a:cubicBezTo>
                  <a:pt x="6217" y="12108"/>
                  <a:pt x="6240" y="12061"/>
                  <a:pt x="6240" y="12004"/>
                </a:cubicBezTo>
                <a:lnTo>
                  <a:pt x="6240" y="11784"/>
                </a:lnTo>
                <a:cubicBezTo>
                  <a:pt x="6240" y="11726"/>
                  <a:pt x="6217" y="11681"/>
                  <a:pt x="6188" y="11681"/>
                </a:cubicBezTo>
                <a:close/>
                <a:moveTo>
                  <a:pt x="7036" y="11681"/>
                </a:moveTo>
                <a:cubicBezTo>
                  <a:pt x="7007" y="11681"/>
                  <a:pt x="6984" y="11726"/>
                  <a:pt x="6984" y="11784"/>
                </a:cubicBezTo>
                <a:lnTo>
                  <a:pt x="6984" y="12004"/>
                </a:lnTo>
                <a:cubicBezTo>
                  <a:pt x="6984" y="12061"/>
                  <a:pt x="7007" y="12108"/>
                  <a:pt x="7036" y="12108"/>
                </a:cubicBezTo>
                <a:cubicBezTo>
                  <a:pt x="7065" y="12108"/>
                  <a:pt x="7089" y="12061"/>
                  <a:pt x="7089" y="12004"/>
                </a:cubicBezTo>
                <a:lnTo>
                  <a:pt x="7089" y="11784"/>
                </a:lnTo>
                <a:cubicBezTo>
                  <a:pt x="7089" y="11726"/>
                  <a:pt x="7065" y="11681"/>
                  <a:pt x="7036" y="11681"/>
                </a:cubicBezTo>
                <a:close/>
                <a:moveTo>
                  <a:pt x="7351" y="11681"/>
                </a:moveTo>
                <a:cubicBezTo>
                  <a:pt x="7322" y="11681"/>
                  <a:pt x="7299" y="11726"/>
                  <a:pt x="7299" y="11784"/>
                </a:cubicBezTo>
                <a:lnTo>
                  <a:pt x="7299" y="12004"/>
                </a:lnTo>
                <a:cubicBezTo>
                  <a:pt x="7299" y="12061"/>
                  <a:pt x="7322" y="12108"/>
                  <a:pt x="7351" y="12108"/>
                </a:cubicBezTo>
                <a:cubicBezTo>
                  <a:pt x="7380" y="12108"/>
                  <a:pt x="7404" y="12061"/>
                  <a:pt x="7404" y="12004"/>
                </a:cubicBezTo>
                <a:lnTo>
                  <a:pt x="7404" y="11784"/>
                </a:lnTo>
                <a:cubicBezTo>
                  <a:pt x="7404" y="11726"/>
                  <a:pt x="7380" y="11681"/>
                  <a:pt x="7351" y="11681"/>
                </a:cubicBezTo>
                <a:close/>
                <a:moveTo>
                  <a:pt x="8201" y="11681"/>
                </a:moveTo>
                <a:cubicBezTo>
                  <a:pt x="8171" y="11681"/>
                  <a:pt x="8148" y="11726"/>
                  <a:pt x="8148" y="11784"/>
                </a:cubicBezTo>
                <a:lnTo>
                  <a:pt x="8148" y="12004"/>
                </a:lnTo>
                <a:cubicBezTo>
                  <a:pt x="8148" y="12061"/>
                  <a:pt x="8171" y="12108"/>
                  <a:pt x="8201" y="12108"/>
                </a:cubicBezTo>
                <a:cubicBezTo>
                  <a:pt x="8230" y="12108"/>
                  <a:pt x="8254" y="12061"/>
                  <a:pt x="8254" y="12004"/>
                </a:cubicBezTo>
                <a:lnTo>
                  <a:pt x="8254" y="11784"/>
                </a:lnTo>
                <a:cubicBezTo>
                  <a:pt x="8254" y="11726"/>
                  <a:pt x="8230" y="11681"/>
                  <a:pt x="8201" y="11681"/>
                </a:cubicBezTo>
                <a:close/>
                <a:moveTo>
                  <a:pt x="8515" y="11681"/>
                </a:moveTo>
                <a:cubicBezTo>
                  <a:pt x="8486" y="11681"/>
                  <a:pt x="8462" y="11726"/>
                  <a:pt x="8462" y="11784"/>
                </a:cubicBezTo>
                <a:lnTo>
                  <a:pt x="8462" y="12004"/>
                </a:lnTo>
                <a:cubicBezTo>
                  <a:pt x="8462" y="12061"/>
                  <a:pt x="8486" y="12108"/>
                  <a:pt x="8515" y="12108"/>
                </a:cubicBezTo>
                <a:cubicBezTo>
                  <a:pt x="8544" y="12108"/>
                  <a:pt x="8568" y="12061"/>
                  <a:pt x="8568" y="12004"/>
                </a:cubicBezTo>
                <a:lnTo>
                  <a:pt x="8568" y="11784"/>
                </a:lnTo>
                <a:cubicBezTo>
                  <a:pt x="8568" y="11726"/>
                  <a:pt x="8544" y="11681"/>
                  <a:pt x="8515" y="11681"/>
                </a:cubicBezTo>
                <a:close/>
                <a:moveTo>
                  <a:pt x="9365" y="11681"/>
                </a:moveTo>
                <a:cubicBezTo>
                  <a:pt x="9336" y="11681"/>
                  <a:pt x="9312" y="11726"/>
                  <a:pt x="9312" y="11784"/>
                </a:cubicBezTo>
                <a:lnTo>
                  <a:pt x="9312" y="12004"/>
                </a:lnTo>
                <a:cubicBezTo>
                  <a:pt x="9312" y="12061"/>
                  <a:pt x="9336" y="12108"/>
                  <a:pt x="9365" y="12108"/>
                </a:cubicBezTo>
                <a:cubicBezTo>
                  <a:pt x="9394" y="12108"/>
                  <a:pt x="9418" y="12061"/>
                  <a:pt x="9418" y="12004"/>
                </a:cubicBezTo>
                <a:lnTo>
                  <a:pt x="9418" y="11784"/>
                </a:lnTo>
                <a:cubicBezTo>
                  <a:pt x="9418" y="11726"/>
                  <a:pt x="9394" y="11681"/>
                  <a:pt x="9365" y="11681"/>
                </a:cubicBezTo>
                <a:close/>
                <a:moveTo>
                  <a:pt x="9679" y="11681"/>
                </a:moveTo>
                <a:cubicBezTo>
                  <a:pt x="9650" y="11681"/>
                  <a:pt x="9626" y="11726"/>
                  <a:pt x="9626" y="11784"/>
                </a:cubicBezTo>
                <a:lnTo>
                  <a:pt x="9626" y="12004"/>
                </a:lnTo>
                <a:cubicBezTo>
                  <a:pt x="9626" y="12061"/>
                  <a:pt x="9650" y="12108"/>
                  <a:pt x="9679" y="12108"/>
                </a:cubicBezTo>
                <a:cubicBezTo>
                  <a:pt x="9708" y="12108"/>
                  <a:pt x="9732" y="12061"/>
                  <a:pt x="9732" y="12004"/>
                </a:cubicBezTo>
                <a:lnTo>
                  <a:pt x="9732" y="11784"/>
                </a:lnTo>
                <a:cubicBezTo>
                  <a:pt x="9732" y="11726"/>
                  <a:pt x="9708" y="11681"/>
                  <a:pt x="9679" y="11681"/>
                </a:cubicBezTo>
                <a:close/>
                <a:moveTo>
                  <a:pt x="10529" y="11681"/>
                </a:moveTo>
                <a:cubicBezTo>
                  <a:pt x="10500" y="11681"/>
                  <a:pt x="10476" y="11726"/>
                  <a:pt x="10476" y="11784"/>
                </a:cubicBezTo>
                <a:lnTo>
                  <a:pt x="10476" y="12004"/>
                </a:lnTo>
                <a:cubicBezTo>
                  <a:pt x="10476" y="12061"/>
                  <a:pt x="10500" y="12108"/>
                  <a:pt x="10529" y="12108"/>
                </a:cubicBezTo>
                <a:cubicBezTo>
                  <a:pt x="10558" y="12108"/>
                  <a:pt x="10582" y="12061"/>
                  <a:pt x="10582" y="12004"/>
                </a:cubicBezTo>
                <a:lnTo>
                  <a:pt x="10582" y="11784"/>
                </a:lnTo>
                <a:cubicBezTo>
                  <a:pt x="10582" y="11726"/>
                  <a:pt x="10558" y="11681"/>
                  <a:pt x="10529" y="11681"/>
                </a:cubicBezTo>
                <a:close/>
                <a:moveTo>
                  <a:pt x="10844" y="11681"/>
                </a:moveTo>
                <a:cubicBezTo>
                  <a:pt x="10814" y="11681"/>
                  <a:pt x="10791" y="11726"/>
                  <a:pt x="10791" y="11784"/>
                </a:cubicBezTo>
                <a:lnTo>
                  <a:pt x="10791" y="12004"/>
                </a:lnTo>
                <a:cubicBezTo>
                  <a:pt x="10791" y="12061"/>
                  <a:pt x="10814" y="12108"/>
                  <a:pt x="10844" y="12108"/>
                </a:cubicBezTo>
                <a:cubicBezTo>
                  <a:pt x="10873" y="12108"/>
                  <a:pt x="10895" y="12061"/>
                  <a:pt x="10895" y="12004"/>
                </a:cubicBezTo>
                <a:lnTo>
                  <a:pt x="10895" y="11784"/>
                </a:lnTo>
                <a:cubicBezTo>
                  <a:pt x="10895" y="11726"/>
                  <a:pt x="10873" y="11681"/>
                  <a:pt x="10844" y="11681"/>
                </a:cubicBezTo>
                <a:close/>
                <a:moveTo>
                  <a:pt x="11692" y="11681"/>
                </a:moveTo>
                <a:cubicBezTo>
                  <a:pt x="11663" y="11681"/>
                  <a:pt x="11640" y="11726"/>
                  <a:pt x="11640" y="11784"/>
                </a:cubicBezTo>
                <a:lnTo>
                  <a:pt x="11640" y="12004"/>
                </a:lnTo>
                <a:cubicBezTo>
                  <a:pt x="11640" y="12061"/>
                  <a:pt x="11663" y="12108"/>
                  <a:pt x="11692" y="12108"/>
                </a:cubicBezTo>
                <a:cubicBezTo>
                  <a:pt x="11721" y="12108"/>
                  <a:pt x="11745" y="12061"/>
                  <a:pt x="11745" y="12004"/>
                </a:cubicBezTo>
                <a:lnTo>
                  <a:pt x="11745" y="11784"/>
                </a:lnTo>
                <a:cubicBezTo>
                  <a:pt x="11745" y="11726"/>
                  <a:pt x="11721" y="11681"/>
                  <a:pt x="11692" y="11681"/>
                </a:cubicBezTo>
                <a:close/>
                <a:moveTo>
                  <a:pt x="12007" y="11681"/>
                </a:moveTo>
                <a:cubicBezTo>
                  <a:pt x="11978" y="11681"/>
                  <a:pt x="11955" y="11726"/>
                  <a:pt x="11955" y="11784"/>
                </a:cubicBezTo>
                <a:lnTo>
                  <a:pt x="11955" y="12004"/>
                </a:lnTo>
                <a:cubicBezTo>
                  <a:pt x="11955" y="12061"/>
                  <a:pt x="11978" y="12108"/>
                  <a:pt x="12007" y="12108"/>
                </a:cubicBezTo>
                <a:cubicBezTo>
                  <a:pt x="12036" y="12108"/>
                  <a:pt x="12060" y="12061"/>
                  <a:pt x="12060" y="12004"/>
                </a:cubicBezTo>
                <a:lnTo>
                  <a:pt x="12060" y="11784"/>
                </a:lnTo>
                <a:cubicBezTo>
                  <a:pt x="12060" y="11726"/>
                  <a:pt x="12036" y="11681"/>
                  <a:pt x="12007" y="11681"/>
                </a:cubicBezTo>
                <a:close/>
                <a:moveTo>
                  <a:pt x="12856" y="11681"/>
                </a:moveTo>
                <a:cubicBezTo>
                  <a:pt x="12827" y="11681"/>
                  <a:pt x="12804" y="11726"/>
                  <a:pt x="12804" y="11784"/>
                </a:cubicBezTo>
                <a:lnTo>
                  <a:pt x="12804" y="12004"/>
                </a:lnTo>
                <a:cubicBezTo>
                  <a:pt x="12804" y="12061"/>
                  <a:pt x="12827" y="12108"/>
                  <a:pt x="12856" y="12108"/>
                </a:cubicBezTo>
                <a:cubicBezTo>
                  <a:pt x="12886" y="12108"/>
                  <a:pt x="12909" y="12061"/>
                  <a:pt x="12909" y="12004"/>
                </a:cubicBezTo>
                <a:lnTo>
                  <a:pt x="12909" y="11784"/>
                </a:lnTo>
                <a:cubicBezTo>
                  <a:pt x="12909" y="11726"/>
                  <a:pt x="12886" y="11681"/>
                  <a:pt x="12856" y="11681"/>
                </a:cubicBezTo>
                <a:close/>
                <a:moveTo>
                  <a:pt x="13171" y="11681"/>
                </a:moveTo>
                <a:cubicBezTo>
                  <a:pt x="13142" y="11681"/>
                  <a:pt x="13118" y="11726"/>
                  <a:pt x="13118" y="11784"/>
                </a:cubicBezTo>
                <a:lnTo>
                  <a:pt x="13118" y="12004"/>
                </a:lnTo>
                <a:cubicBezTo>
                  <a:pt x="13118" y="12061"/>
                  <a:pt x="13142" y="12108"/>
                  <a:pt x="13171" y="12108"/>
                </a:cubicBezTo>
                <a:cubicBezTo>
                  <a:pt x="13200" y="12108"/>
                  <a:pt x="13224" y="12061"/>
                  <a:pt x="13224" y="12004"/>
                </a:cubicBezTo>
                <a:lnTo>
                  <a:pt x="13224" y="11784"/>
                </a:lnTo>
                <a:cubicBezTo>
                  <a:pt x="13224" y="11726"/>
                  <a:pt x="13200" y="11681"/>
                  <a:pt x="13171" y="11681"/>
                </a:cubicBezTo>
                <a:close/>
                <a:moveTo>
                  <a:pt x="14021" y="11681"/>
                </a:moveTo>
                <a:cubicBezTo>
                  <a:pt x="13992" y="11681"/>
                  <a:pt x="13968" y="11726"/>
                  <a:pt x="13968" y="11784"/>
                </a:cubicBezTo>
                <a:lnTo>
                  <a:pt x="13968" y="12004"/>
                </a:lnTo>
                <a:cubicBezTo>
                  <a:pt x="13968" y="12061"/>
                  <a:pt x="13992" y="12108"/>
                  <a:pt x="14021" y="12108"/>
                </a:cubicBezTo>
                <a:cubicBezTo>
                  <a:pt x="14050" y="12108"/>
                  <a:pt x="14074" y="12061"/>
                  <a:pt x="14074" y="12004"/>
                </a:cubicBezTo>
                <a:lnTo>
                  <a:pt x="14074" y="11784"/>
                </a:lnTo>
                <a:cubicBezTo>
                  <a:pt x="14074" y="11726"/>
                  <a:pt x="14050" y="11681"/>
                  <a:pt x="14021" y="11681"/>
                </a:cubicBezTo>
                <a:close/>
                <a:moveTo>
                  <a:pt x="14335" y="11681"/>
                </a:moveTo>
                <a:cubicBezTo>
                  <a:pt x="14306" y="11681"/>
                  <a:pt x="14282" y="11726"/>
                  <a:pt x="14282" y="11784"/>
                </a:cubicBezTo>
                <a:lnTo>
                  <a:pt x="14282" y="12004"/>
                </a:lnTo>
                <a:cubicBezTo>
                  <a:pt x="14282" y="12061"/>
                  <a:pt x="14306" y="12108"/>
                  <a:pt x="14335" y="12108"/>
                </a:cubicBezTo>
                <a:cubicBezTo>
                  <a:pt x="14364" y="12108"/>
                  <a:pt x="14388" y="12061"/>
                  <a:pt x="14388" y="12004"/>
                </a:cubicBezTo>
                <a:lnTo>
                  <a:pt x="14388" y="11784"/>
                </a:lnTo>
                <a:cubicBezTo>
                  <a:pt x="14388" y="11726"/>
                  <a:pt x="14364" y="11681"/>
                  <a:pt x="14335" y="11681"/>
                </a:cubicBezTo>
                <a:close/>
                <a:moveTo>
                  <a:pt x="15185" y="11681"/>
                </a:moveTo>
                <a:cubicBezTo>
                  <a:pt x="15156" y="11681"/>
                  <a:pt x="15132" y="11726"/>
                  <a:pt x="15132" y="11784"/>
                </a:cubicBezTo>
                <a:lnTo>
                  <a:pt x="15132" y="12004"/>
                </a:lnTo>
                <a:cubicBezTo>
                  <a:pt x="15132" y="12061"/>
                  <a:pt x="15156" y="12108"/>
                  <a:pt x="15185" y="12108"/>
                </a:cubicBezTo>
                <a:cubicBezTo>
                  <a:pt x="15214" y="12108"/>
                  <a:pt x="15237" y="12061"/>
                  <a:pt x="15237" y="12004"/>
                </a:cubicBezTo>
                <a:lnTo>
                  <a:pt x="15237" y="11784"/>
                </a:lnTo>
                <a:cubicBezTo>
                  <a:pt x="15237" y="11726"/>
                  <a:pt x="15214" y="11681"/>
                  <a:pt x="15185" y="11681"/>
                </a:cubicBezTo>
                <a:close/>
                <a:moveTo>
                  <a:pt x="15500" y="11681"/>
                </a:moveTo>
                <a:cubicBezTo>
                  <a:pt x="15470" y="11681"/>
                  <a:pt x="15447" y="11726"/>
                  <a:pt x="15447" y="11784"/>
                </a:cubicBezTo>
                <a:lnTo>
                  <a:pt x="15447" y="12004"/>
                </a:lnTo>
                <a:cubicBezTo>
                  <a:pt x="15447" y="12061"/>
                  <a:pt x="15470" y="12108"/>
                  <a:pt x="15500" y="12108"/>
                </a:cubicBezTo>
                <a:cubicBezTo>
                  <a:pt x="15529" y="12108"/>
                  <a:pt x="15551" y="12061"/>
                  <a:pt x="15551" y="12004"/>
                </a:cubicBezTo>
                <a:lnTo>
                  <a:pt x="15551" y="11784"/>
                </a:lnTo>
                <a:cubicBezTo>
                  <a:pt x="15551" y="11726"/>
                  <a:pt x="15529" y="11681"/>
                  <a:pt x="15500" y="11681"/>
                </a:cubicBezTo>
                <a:close/>
                <a:moveTo>
                  <a:pt x="16349" y="11681"/>
                </a:moveTo>
                <a:cubicBezTo>
                  <a:pt x="16320" y="11681"/>
                  <a:pt x="16296" y="11726"/>
                  <a:pt x="16296" y="11784"/>
                </a:cubicBezTo>
                <a:lnTo>
                  <a:pt x="16296" y="12004"/>
                </a:lnTo>
                <a:cubicBezTo>
                  <a:pt x="16296" y="12061"/>
                  <a:pt x="16320" y="12108"/>
                  <a:pt x="16349" y="12108"/>
                </a:cubicBezTo>
                <a:cubicBezTo>
                  <a:pt x="16378" y="12108"/>
                  <a:pt x="16401" y="12061"/>
                  <a:pt x="16401" y="12004"/>
                </a:cubicBezTo>
                <a:lnTo>
                  <a:pt x="16401" y="11784"/>
                </a:lnTo>
                <a:cubicBezTo>
                  <a:pt x="16401" y="11726"/>
                  <a:pt x="16378" y="11681"/>
                  <a:pt x="16349" y="11681"/>
                </a:cubicBezTo>
                <a:close/>
                <a:moveTo>
                  <a:pt x="16663" y="11681"/>
                </a:moveTo>
                <a:cubicBezTo>
                  <a:pt x="16634" y="11681"/>
                  <a:pt x="16611" y="11726"/>
                  <a:pt x="16611" y="11784"/>
                </a:cubicBezTo>
                <a:lnTo>
                  <a:pt x="16611" y="12004"/>
                </a:lnTo>
                <a:cubicBezTo>
                  <a:pt x="16611" y="12061"/>
                  <a:pt x="16634" y="12108"/>
                  <a:pt x="16663" y="12108"/>
                </a:cubicBezTo>
                <a:cubicBezTo>
                  <a:pt x="16692" y="12108"/>
                  <a:pt x="16716" y="12061"/>
                  <a:pt x="16716" y="12004"/>
                </a:cubicBezTo>
                <a:lnTo>
                  <a:pt x="16716" y="11784"/>
                </a:lnTo>
                <a:cubicBezTo>
                  <a:pt x="16716" y="11726"/>
                  <a:pt x="16692" y="11681"/>
                  <a:pt x="16663" y="11681"/>
                </a:cubicBezTo>
                <a:close/>
                <a:moveTo>
                  <a:pt x="17512" y="11681"/>
                </a:moveTo>
                <a:cubicBezTo>
                  <a:pt x="17483" y="11681"/>
                  <a:pt x="17459" y="11726"/>
                  <a:pt x="17459" y="11784"/>
                </a:cubicBezTo>
                <a:lnTo>
                  <a:pt x="17459" y="12004"/>
                </a:lnTo>
                <a:cubicBezTo>
                  <a:pt x="17459" y="12061"/>
                  <a:pt x="17483" y="12108"/>
                  <a:pt x="17512" y="12108"/>
                </a:cubicBezTo>
                <a:cubicBezTo>
                  <a:pt x="17541" y="12108"/>
                  <a:pt x="17565" y="12061"/>
                  <a:pt x="17565" y="12004"/>
                </a:cubicBezTo>
                <a:lnTo>
                  <a:pt x="17565" y="11784"/>
                </a:lnTo>
                <a:cubicBezTo>
                  <a:pt x="17565" y="11726"/>
                  <a:pt x="17541" y="11681"/>
                  <a:pt x="17512" y="11681"/>
                </a:cubicBezTo>
                <a:close/>
                <a:moveTo>
                  <a:pt x="17827" y="11681"/>
                </a:moveTo>
                <a:cubicBezTo>
                  <a:pt x="17798" y="11681"/>
                  <a:pt x="17774" y="11726"/>
                  <a:pt x="17774" y="11784"/>
                </a:cubicBezTo>
                <a:lnTo>
                  <a:pt x="17774" y="12004"/>
                </a:lnTo>
                <a:cubicBezTo>
                  <a:pt x="17774" y="12061"/>
                  <a:pt x="17798" y="12108"/>
                  <a:pt x="17827" y="12108"/>
                </a:cubicBezTo>
                <a:cubicBezTo>
                  <a:pt x="17856" y="12108"/>
                  <a:pt x="17880" y="12061"/>
                  <a:pt x="17880" y="12004"/>
                </a:cubicBezTo>
                <a:lnTo>
                  <a:pt x="17880" y="11784"/>
                </a:lnTo>
                <a:cubicBezTo>
                  <a:pt x="17880" y="11726"/>
                  <a:pt x="17856" y="11681"/>
                  <a:pt x="17827" y="11681"/>
                </a:cubicBezTo>
                <a:close/>
                <a:moveTo>
                  <a:pt x="18677" y="11681"/>
                </a:moveTo>
                <a:cubicBezTo>
                  <a:pt x="18648" y="11681"/>
                  <a:pt x="18624" y="11726"/>
                  <a:pt x="18624" y="11784"/>
                </a:cubicBezTo>
                <a:lnTo>
                  <a:pt x="18624" y="12004"/>
                </a:lnTo>
                <a:cubicBezTo>
                  <a:pt x="18624" y="12061"/>
                  <a:pt x="18648" y="12108"/>
                  <a:pt x="18677" y="12108"/>
                </a:cubicBezTo>
                <a:cubicBezTo>
                  <a:pt x="18706" y="12108"/>
                  <a:pt x="18730" y="12061"/>
                  <a:pt x="18730" y="12004"/>
                </a:cubicBezTo>
                <a:lnTo>
                  <a:pt x="18730" y="11784"/>
                </a:lnTo>
                <a:cubicBezTo>
                  <a:pt x="18730" y="11726"/>
                  <a:pt x="18706" y="11681"/>
                  <a:pt x="18677" y="11681"/>
                </a:cubicBezTo>
                <a:close/>
                <a:moveTo>
                  <a:pt x="18991" y="11681"/>
                </a:moveTo>
                <a:cubicBezTo>
                  <a:pt x="18962" y="11681"/>
                  <a:pt x="18938" y="11726"/>
                  <a:pt x="18938" y="11784"/>
                </a:cubicBezTo>
                <a:lnTo>
                  <a:pt x="18938" y="12004"/>
                </a:lnTo>
                <a:cubicBezTo>
                  <a:pt x="18938" y="12061"/>
                  <a:pt x="18962" y="12108"/>
                  <a:pt x="18991" y="12108"/>
                </a:cubicBezTo>
                <a:cubicBezTo>
                  <a:pt x="19020" y="12108"/>
                  <a:pt x="19044" y="12061"/>
                  <a:pt x="19044" y="12004"/>
                </a:cubicBezTo>
                <a:lnTo>
                  <a:pt x="19044" y="11784"/>
                </a:lnTo>
                <a:cubicBezTo>
                  <a:pt x="19044" y="11726"/>
                  <a:pt x="19020" y="11681"/>
                  <a:pt x="18991" y="11681"/>
                </a:cubicBezTo>
                <a:close/>
                <a:moveTo>
                  <a:pt x="19841" y="11681"/>
                </a:moveTo>
                <a:cubicBezTo>
                  <a:pt x="19812" y="11681"/>
                  <a:pt x="19788" y="11726"/>
                  <a:pt x="19788" y="11784"/>
                </a:cubicBezTo>
                <a:lnTo>
                  <a:pt x="19788" y="12004"/>
                </a:lnTo>
                <a:cubicBezTo>
                  <a:pt x="19788" y="12061"/>
                  <a:pt x="19812" y="12108"/>
                  <a:pt x="19841" y="12108"/>
                </a:cubicBezTo>
                <a:cubicBezTo>
                  <a:pt x="19870" y="12108"/>
                  <a:pt x="19894" y="12061"/>
                  <a:pt x="19894" y="12004"/>
                </a:cubicBezTo>
                <a:lnTo>
                  <a:pt x="19894" y="11784"/>
                </a:lnTo>
                <a:cubicBezTo>
                  <a:pt x="19894" y="11726"/>
                  <a:pt x="19870" y="11681"/>
                  <a:pt x="19841" y="11681"/>
                </a:cubicBezTo>
                <a:close/>
                <a:moveTo>
                  <a:pt x="20155" y="11681"/>
                </a:moveTo>
                <a:cubicBezTo>
                  <a:pt x="20126" y="11681"/>
                  <a:pt x="20102" y="11726"/>
                  <a:pt x="20102" y="11784"/>
                </a:cubicBezTo>
                <a:lnTo>
                  <a:pt x="20102" y="12004"/>
                </a:lnTo>
                <a:cubicBezTo>
                  <a:pt x="20102" y="12061"/>
                  <a:pt x="20126" y="12108"/>
                  <a:pt x="20155" y="12108"/>
                </a:cubicBezTo>
                <a:cubicBezTo>
                  <a:pt x="20184" y="12108"/>
                  <a:pt x="20207" y="12061"/>
                  <a:pt x="20207" y="12004"/>
                </a:cubicBezTo>
                <a:lnTo>
                  <a:pt x="20207" y="11784"/>
                </a:lnTo>
                <a:cubicBezTo>
                  <a:pt x="20207" y="11726"/>
                  <a:pt x="20184" y="11681"/>
                  <a:pt x="20155" y="11681"/>
                </a:cubicBezTo>
                <a:close/>
                <a:moveTo>
                  <a:pt x="21004" y="11681"/>
                </a:moveTo>
                <a:cubicBezTo>
                  <a:pt x="20975" y="11681"/>
                  <a:pt x="20952" y="11726"/>
                  <a:pt x="20952" y="11784"/>
                </a:cubicBezTo>
                <a:lnTo>
                  <a:pt x="20952" y="12004"/>
                </a:lnTo>
                <a:cubicBezTo>
                  <a:pt x="20952" y="12061"/>
                  <a:pt x="20975" y="12108"/>
                  <a:pt x="21004" y="12108"/>
                </a:cubicBezTo>
                <a:cubicBezTo>
                  <a:pt x="21033" y="12108"/>
                  <a:pt x="21057" y="12061"/>
                  <a:pt x="21057" y="12004"/>
                </a:cubicBezTo>
                <a:lnTo>
                  <a:pt x="21057" y="11784"/>
                </a:lnTo>
                <a:cubicBezTo>
                  <a:pt x="21057" y="11726"/>
                  <a:pt x="21033" y="11681"/>
                  <a:pt x="21004" y="11681"/>
                </a:cubicBezTo>
                <a:close/>
                <a:moveTo>
                  <a:pt x="21319" y="11681"/>
                </a:moveTo>
                <a:cubicBezTo>
                  <a:pt x="21289" y="11681"/>
                  <a:pt x="21267" y="11726"/>
                  <a:pt x="21267" y="11784"/>
                </a:cubicBezTo>
                <a:lnTo>
                  <a:pt x="21267" y="12004"/>
                </a:lnTo>
                <a:cubicBezTo>
                  <a:pt x="21267" y="12061"/>
                  <a:pt x="21289" y="12108"/>
                  <a:pt x="21319" y="12108"/>
                </a:cubicBezTo>
                <a:cubicBezTo>
                  <a:pt x="21348" y="12108"/>
                  <a:pt x="21372" y="12061"/>
                  <a:pt x="21372" y="12004"/>
                </a:cubicBezTo>
                <a:lnTo>
                  <a:pt x="21372" y="11784"/>
                </a:lnTo>
                <a:cubicBezTo>
                  <a:pt x="21372" y="11726"/>
                  <a:pt x="21348" y="11681"/>
                  <a:pt x="21319" y="11681"/>
                </a:cubicBezTo>
                <a:close/>
                <a:moveTo>
                  <a:pt x="281" y="12411"/>
                </a:moveTo>
                <a:cubicBezTo>
                  <a:pt x="252" y="12411"/>
                  <a:pt x="228" y="12456"/>
                  <a:pt x="228" y="12514"/>
                </a:cubicBezTo>
                <a:lnTo>
                  <a:pt x="228" y="12734"/>
                </a:lnTo>
                <a:cubicBezTo>
                  <a:pt x="228" y="12791"/>
                  <a:pt x="252" y="12838"/>
                  <a:pt x="281" y="12838"/>
                </a:cubicBezTo>
                <a:cubicBezTo>
                  <a:pt x="311" y="12838"/>
                  <a:pt x="334" y="12791"/>
                  <a:pt x="334" y="12734"/>
                </a:cubicBezTo>
                <a:lnTo>
                  <a:pt x="334" y="12514"/>
                </a:lnTo>
                <a:cubicBezTo>
                  <a:pt x="334" y="12456"/>
                  <a:pt x="311" y="12411"/>
                  <a:pt x="281" y="12411"/>
                </a:cubicBezTo>
                <a:close/>
                <a:moveTo>
                  <a:pt x="596" y="12411"/>
                </a:moveTo>
                <a:cubicBezTo>
                  <a:pt x="567" y="12411"/>
                  <a:pt x="543" y="12456"/>
                  <a:pt x="543" y="12514"/>
                </a:cubicBezTo>
                <a:lnTo>
                  <a:pt x="543" y="12734"/>
                </a:lnTo>
                <a:cubicBezTo>
                  <a:pt x="543" y="12791"/>
                  <a:pt x="567" y="12838"/>
                  <a:pt x="596" y="12838"/>
                </a:cubicBezTo>
                <a:cubicBezTo>
                  <a:pt x="625" y="12838"/>
                  <a:pt x="649" y="12791"/>
                  <a:pt x="649" y="12734"/>
                </a:cubicBezTo>
                <a:lnTo>
                  <a:pt x="649" y="12514"/>
                </a:lnTo>
                <a:cubicBezTo>
                  <a:pt x="649" y="12456"/>
                  <a:pt x="625" y="12411"/>
                  <a:pt x="596" y="12411"/>
                </a:cubicBezTo>
                <a:close/>
                <a:moveTo>
                  <a:pt x="1446" y="12411"/>
                </a:moveTo>
                <a:cubicBezTo>
                  <a:pt x="1417" y="12411"/>
                  <a:pt x="1393" y="12456"/>
                  <a:pt x="1393" y="12514"/>
                </a:cubicBezTo>
                <a:lnTo>
                  <a:pt x="1393" y="12734"/>
                </a:lnTo>
                <a:cubicBezTo>
                  <a:pt x="1393" y="12791"/>
                  <a:pt x="1417" y="12838"/>
                  <a:pt x="1446" y="12838"/>
                </a:cubicBezTo>
                <a:cubicBezTo>
                  <a:pt x="1475" y="12838"/>
                  <a:pt x="1499" y="12791"/>
                  <a:pt x="1499" y="12734"/>
                </a:cubicBezTo>
                <a:lnTo>
                  <a:pt x="1499" y="12514"/>
                </a:lnTo>
                <a:cubicBezTo>
                  <a:pt x="1499" y="12456"/>
                  <a:pt x="1475" y="12411"/>
                  <a:pt x="1446" y="12411"/>
                </a:cubicBezTo>
                <a:close/>
                <a:moveTo>
                  <a:pt x="1760" y="12411"/>
                </a:moveTo>
                <a:cubicBezTo>
                  <a:pt x="1731" y="12411"/>
                  <a:pt x="1707" y="12456"/>
                  <a:pt x="1707" y="12514"/>
                </a:cubicBezTo>
                <a:lnTo>
                  <a:pt x="1707" y="12734"/>
                </a:lnTo>
                <a:cubicBezTo>
                  <a:pt x="1707" y="12791"/>
                  <a:pt x="1731" y="12838"/>
                  <a:pt x="1760" y="12838"/>
                </a:cubicBezTo>
                <a:cubicBezTo>
                  <a:pt x="1789" y="12838"/>
                  <a:pt x="1813" y="12791"/>
                  <a:pt x="1813" y="12734"/>
                </a:cubicBezTo>
                <a:lnTo>
                  <a:pt x="1813" y="12514"/>
                </a:lnTo>
                <a:cubicBezTo>
                  <a:pt x="1813" y="12456"/>
                  <a:pt x="1789" y="12411"/>
                  <a:pt x="1760" y="12411"/>
                </a:cubicBezTo>
                <a:close/>
                <a:moveTo>
                  <a:pt x="2610" y="12411"/>
                </a:moveTo>
                <a:cubicBezTo>
                  <a:pt x="2581" y="12411"/>
                  <a:pt x="2557" y="12456"/>
                  <a:pt x="2557" y="12514"/>
                </a:cubicBezTo>
                <a:lnTo>
                  <a:pt x="2557" y="12734"/>
                </a:lnTo>
                <a:cubicBezTo>
                  <a:pt x="2557" y="12791"/>
                  <a:pt x="2581" y="12838"/>
                  <a:pt x="2610" y="12838"/>
                </a:cubicBezTo>
                <a:cubicBezTo>
                  <a:pt x="2639" y="12838"/>
                  <a:pt x="2662" y="12791"/>
                  <a:pt x="2662" y="12734"/>
                </a:cubicBezTo>
                <a:lnTo>
                  <a:pt x="2662" y="12514"/>
                </a:lnTo>
                <a:cubicBezTo>
                  <a:pt x="2662" y="12456"/>
                  <a:pt x="2639" y="12411"/>
                  <a:pt x="2610" y="12411"/>
                </a:cubicBezTo>
                <a:close/>
                <a:moveTo>
                  <a:pt x="2924" y="12411"/>
                </a:moveTo>
                <a:cubicBezTo>
                  <a:pt x="2895" y="12411"/>
                  <a:pt x="2871" y="12456"/>
                  <a:pt x="2871" y="12514"/>
                </a:cubicBezTo>
                <a:lnTo>
                  <a:pt x="2871" y="12734"/>
                </a:lnTo>
                <a:cubicBezTo>
                  <a:pt x="2871" y="12791"/>
                  <a:pt x="2895" y="12838"/>
                  <a:pt x="2924" y="12838"/>
                </a:cubicBezTo>
                <a:cubicBezTo>
                  <a:pt x="2954" y="12838"/>
                  <a:pt x="2976" y="12791"/>
                  <a:pt x="2976" y="12734"/>
                </a:cubicBezTo>
                <a:lnTo>
                  <a:pt x="2976" y="12514"/>
                </a:lnTo>
                <a:cubicBezTo>
                  <a:pt x="2976" y="12456"/>
                  <a:pt x="2954" y="12411"/>
                  <a:pt x="2924" y="12411"/>
                </a:cubicBezTo>
                <a:close/>
                <a:moveTo>
                  <a:pt x="3773" y="12411"/>
                </a:moveTo>
                <a:cubicBezTo>
                  <a:pt x="3744" y="12411"/>
                  <a:pt x="3721" y="12456"/>
                  <a:pt x="3721" y="12514"/>
                </a:cubicBezTo>
                <a:lnTo>
                  <a:pt x="3721" y="12734"/>
                </a:lnTo>
                <a:cubicBezTo>
                  <a:pt x="3721" y="12791"/>
                  <a:pt x="3744" y="12838"/>
                  <a:pt x="3773" y="12838"/>
                </a:cubicBezTo>
                <a:cubicBezTo>
                  <a:pt x="3802" y="12838"/>
                  <a:pt x="3826" y="12791"/>
                  <a:pt x="3826" y="12734"/>
                </a:cubicBezTo>
                <a:lnTo>
                  <a:pt x="3826" y="12514"/>
                </a:lnTo>
                <a:cubicBezTo>
                  <a:pt x="3826" y="12456"/>
                  <a:pt x="3802" y="12411"/>
                  <a:pt x="3773" y="12411"/>
                </a:cubicBezTo>
                <a:close/>
                <a:moveTo>
                  <a:pt x="4088" y="12411"/>
                </a:moveTo>
                <a:cubicBezTo>
                  <a:pt x="4058" y="12411"/>
                  <a:pt x="4035" y="12456"/>
                  <a:pt x="4035" y="12514"/>
                </a:cubicBezTo>
                <a:lnTo>
                  <a:pt x="4035" y="12734"/>
                </a:lnTo>
                <a:cubicBezTo>
                  <a:pt x="4035" y="12791"/>
                  <a:pt x="4058" y="12838"/>
                  <a:pt x="4088" y="12838"/>
                </a:cubicBezTo>
                <a:cubicBezTo>
                  <a:pt x="4117" y="12838"/>
                  <a:pt x="4141" y="12791"/>
                  <a:pt x="4141" y="12734"/>
                </a:cubicBezTo>
                <a:lnTo>
                  <a:pt x="4141" y="12514"/>
                </a:lnTo>
                <a:cubicBezTo>
                  <a:pt x="4141" y="12456"/>
                  <a:pt x="4117" y="12411"/>
                  <a:pt x="4088" y="12411"/>
                </a:cubicBezTo>
                <a:close/>
                <a:moveTo>
                  <a:pt x="4937" y="12411"/>
                </a:moveTo>
                <a:cubicBezTo>
                  <a:pt x="4908" y="12411"/>
                  <a:pt x="4884" y="12456"/>
                  <a:pt x="4884" y="12514"/>
                </a:cubicBezTo>
                <a:lnTo>
                  <a:pt x="4884" y="12734"/>
                </a:lnTo>
                <a:cubicBezTo>
                  <a:pt x="4884" y="12791"/>
                  <a:pt x="4908" y="12838"/>
                  <a:pt x="4937" y="12838"/>
                </a:cubicBezTo>
                <a:cubicBezTo>
                  <a:pt x="4966" y="12838"/>
                  <a:pt x="4990" y="12791"/>
                  <a:pt x="4990" y="12734"/>
                </a:cubicBezTo>
                <a:lnTo>
                  <a:pt x="4990" y="12514"/>
                </a:lnTo>
                <a:cubicBezTo>
                  <a:pt x="4990" y="12456"/>
                  <a:pt x="4966" y="12411"/>
                  <a:pt x="4937" y="12411"/>
                </a:cubicBezTo>
                <a:close/>
                <a:moveTo>
                  <a:pt x="5252" y="12411"/>
                </a:moveTo>
                <a:cubicBezTo>
                  <a:pt x="5223" y="12411"/>
                  <a:pt x="5199" y="12456"/>
                  <a:pt x="5199" y="12514"/>
                </a:cubicBezTo>
                <a:lnTo>
                  <a:pt x="5199" y="12734"/>
                </a:lnTo>
                <a:cubicBezTo>
                  <a:pt x="5199" y="12791"/>
                  <a:pt x="5223" y="12838"/>
                  <a:pt x="5252" y="12838"/>
                </a:cubicBezTo>
                <a:cubicBezTo>
                  <a:pt x="5281" y="12838"/>
                  <a:pt x="5305" y="12791"/>
                  <a:pt x="5305" y="12734"/>
                </a:cubicBezTo>
                <a:lnTo>
                  <a:pt x="5305" y="12514"/>
                </a:lnTo>
                <a:cubicBezTo>
                  <a:pt x="5305" y="12456"/>
                  <a:pt x="5281" y="12411"/>
                  <a:pt x="5252" y="12411"/>
                </a:cubicBezTo>
                <a:close/>
                <a:moveTo>
                  <a:pt x="6102" y="12411"/>
                </a:moveTo>
                <a:cubicBezTo>
                  <a:pt x="6072" y="12411"/>
                  <a:pt x="6049" y="12456"/>
                  <a:pt x="6049" y="12514"/>
                </a:cubicBezTo>
                <a:lnTo>
                  <a:pt x="6049" y="12734"/>
                </a:lnTo>
                <a:cubicBezTo>
                  <a:pt x="6049" y="12791"/>
                  <a:pt x="6072" y="12838"/>
                  <a:pt x="6102" y="12838"/>
                </a:cubicBezTo>
                <a:cubicBezTo>
                  <a:pt x="6131" y="12838"/>
                  <a:pt x="6155" y="12791"/>
                  <a:pt x="6155" y="12734"/>
                </a:cubicBezTo>
                <a:lnTo>
                  <a:pt x="6155" y="12514"/>
                </a:lnTo>
                <a:cubicBezTo>
                  <a:pt x="6155" y="12456"/>
                  <a:pt x="6131" y="12411"/>
                  <a:pt x="6102" y="12411"/>
                </a:cubicBezTo>
                <a:close/>
                <a:moveTo>
                  <a:pt x="6416" y="12411"/>
                </a:moveTo>
                <a:cubicBezTo>
                  <a:pt x="6387" y="12411"/>
                  <a:pt x="6363" y="12456"/>
                  <a:pt x="6363" y="12514"/>
                </a:cubicBezTo>
                <a:lnTo>
                  <a:pt x="6363" y="12734"/>
                </a:lnTo>
                <a:cubicBezTo>
                  <a:pt x="6363" y="12791"/>
                  <a:pt x="6387" y="12838"/>
                  <a:pt x="6416" y="12838"/>
                </a:cubicBezTo>
                <a:cubicBezTo>
                  <a:pt x="6445" y="12838"/>
                  <a:pt x="6469" y="12791"/>
                  <a:pt x="6469" y="12734"/>
                </a:cubicBezTo>
                <a:lnTo>
                  <a:pt x="6469" y="12514"/>
                </a:lnTo>
                <a:cubicBezTo>
                  <a:pt x="6469" y="12456"/>
                  <a:pt x="6445" y="12411"/>
                  <a:pt x="6416" y="12411"/>
                </a:cubicBezTo>
                <a:close/>
                <a:moveTo>
                  <a:pt x="7266" y="12411"/>
                </a:moveTo>
                <a:cubicBezTo>
                  <a:pt x="7237" y="12411"/>
                  <a:pt x="7213" y="12456"/>
                  <a:pt x="7213" y="12514"/>
                </a:cubicBezTo>
                <a:lnTo>
                  <a:pt x="7213" y="12734"/>
                </a:lnTo>
                <a:cubicBezTo>
                  <a:pt x="7213" y="12791"/>
                  <a:pt x="7237" y="12838"/>
                  <a:pt x="7266" y="12838"/>
                </a:cubicBezTo>
                <a:cubicBezTo>
                  <a:pt x="7295" y="12838"/>
                  <a:pt x="7318" y="12791"/>
                  <a:pt x="7318" y="12734"/>
                </a:cubicBezTo>
                <a:lnTo>
                  <a:pt x="7318" y="12514"/>
                </a:lnTo>
                <a:cubicBezTo>
                  <a:pt x="7318" y="12456"/>
                  <a:pt x="7295" y="12411"/>
                  <a:pt x="7266" y="12411"/>
                </a:cubicBezTo>
                <a:close/>
                <a:moveTo>
                  <a:pt x="7580" y="12411"/>
                </a:moveTo>
                <a:cubicBezTo>
                  <a:pt x="7551" y="12411"/>
                  <a:pt x="7527" y="12456"/>
                  <a:pt x="7527" y="12514"/>
                </a:cubicBezTo>
                <a:lnTo>
                  <a:pt x="7527" y="12734"/>
                </a:lnTo>
                <a:cubicBezTo>
                  <a:pt x="7527" y="12791"/>
                  <a:pt x="7551" y="12838"/>
                  <a:pt x="7580" y="12838"/>
                </a:cubicBezTo>
                <a:cubicBezTo>
                  <a:pt x="7609" y="12838"/>
                  <a:pt x="7632" y="12791"/>
                  <a:pt x="7632" y="12734"/>
                </a:cubicBezTo>
                <a:lnTo>
                  <a:pt x="7632" y="12514"/>
                </a:lnTo>
                <a:cubicBezTo>
                  <a:pt x="7632" y="12456"/>
                  <a:pt x="7609" y="12411"/>
                  <a:pt x="7580" y="12411"/>
                </a:cubicBezTo>
                <a:close/>
                <a:moveTo>
                  <a:pt x="8429" y="12411"/>
                </a:moveTo>
                <a:cubicBezTo>
                  <a:pt x="8400" y="12411"/>
                  <a:pt x="8377" y="12456"/>
                  <a:pt x="8377" y="12514"/>
                </a:cubicBezTo>
                <a:lnTo>
                  <a:pt x="8377" y="12734"/>
                </a:lnTo>
                <a:cubicBezTo>
                  <a:pt x="8377" y="12791"/>
                  <a:pt x="8400" y="12838"/>
                  <a:pt x="8429" y="12838"/>
                </a:cubicBezTo>
                <a:cubicBezTo>
                  <a:pt x="8458" y="12838"/>
                  <a:pt x="8482" y="12791"/>
                  <a:pt x="8482" y="12734"/>
                </a:cubicBezTo>
                <a:lnTo>
                  <a:pt x="8482" y="12514"/>
                </a:lnTo>
                <a:cubicBezTo>
                  <a:pt x="8482" y="12456"/>
                  <a:pt x="8458" y="12411"/>
                  <a:pt x="8429" y="12411"/>
                </a:cubicBezTo>
                <a:close/>
                <a:moveTo>
                  <a:pt x="8744" y="12411"/>
                </a:moveTo>
                <a:cubicBezTo>
                  <a:pt x="8714" y="12411"/>
                  <a:pt x="8691" y="12456"/>
                  <a:pt x="8691" y="12514"/>
                </a:cubicBezTo>
                <a:lnTo>
                  <a:pt x="8691" y="12734"/>
                </a:lnTo>
                <a:cubicBezTo>
                  <a:pt x="8691" y="12791"/>
                  <a:pt x="8714" y="12838"/>
                  <a:pt x="8744" y="12838"/>
                </a:cubicBezTo>
                <a:cubicBezTo>
                  <a:pt x="8773" y="12838"/>
                  <a:pt x="8796" y="12791"/>
                  <a:pt x="8796" y="12734"/>
                </a:cubicBezTo>
                <a:lnTo>
                  <a:pt x="8796" y="12514"/>
                </a:lnTo>
                <a:cubicBezTo>
                  <a:pt x="8796" y="12456"/>
                  <a:pt x="8773" y="12411"/>
                  <a:pt x="8744" y="12411"/>
                </a:cubicBezTo>
                <a:close/>
                <a:moveTo>
                  <a:pt x="9593" y="12411"/>
                </a:moveTo>
                <a:cubicBezTo>
                  <a:pt x="9564" y="12411"/>
                  <a:pt x="9540" y="12456"/>
                  <a:pt x="9540" y="12514"/>
                </a:cubicBezTo>
                <a:lnTo>
                  <a:pt x="9540" y="12734"/>
                </a:lnTo>
                <a:cubicBezTo>
                  <a:pt x="9540" y="12791"/>
                  <a:pt x="9564" y="12838"/>
                  <a:pt x="9593" y="12838"/>
                </a:cubicBezTo>
                <a:cubicBezTo>
                  <a:pt x="9622" y="12838"/>
                  <a:pt x="9646" y="12791"/>
                  <a:pt x="9646" y="12734"/>
                </a:cubicBezTo>
                <a:lnTo>
                  <a:pt x="9646" y="12514"/>
                </a:lnTo>
                <a:cubicBezTo>
                  <a:pt x="9646" y="12456"/>
                  <a:pt x="9622" y="12411"/>
                  <a:pt x="9593" y="12411"/>
                </a:cubicBezTo>
                <a:close/>
                <a:moveTo>
                  <a:pt x="9908" y="12411"/>
                </a:moveTo>
                <a:cubicBezTo>
                  <a:pt x="9879" y="12411"/>
                  <a:pt x="9855" y="12456"/>
                  <a:pt x="9855" y="12514"/>
                </a:cubicBezTo>
                <a:lnTo>
                  <a:pt x="9855" y="12734"/>
                </a:lnTo>
                <a:cubicBezTo>
                  <a:pt x="9855" y="12791"/>
                  <a:pt x="9879" y="12838"/>
                  <a:pt x="9908" y="12838"/>
                </a:cubicBezTo>
                <a:cubicBezTo>
                  <a:pt x="9937" y="12838"/>
                  <a:pt x="9961" y="12791"/>
                  <a:pt x="9961" y="12734"/>
                </a:cubicBezTo>
                <a:lnTo>
                  <a:pt x="9961" y="12514"/>
                </a:lnTo>
                <a:cubicBezTo>
                  <a:pt x="9961" y="12456"/>
                  <a:pt x="9937" y="12411"/>
                  <a:pt x="9908" y="12411"/>
                </a:cubicBezTo>
                <a:close/>
                <a:moveTo>
                  <a:pt x="10758" y="12411"/>
                </a:moveTo>
                <a:cubicBezTo>
                  <a:pt x="10728" y="12411"/>
                  <a:pt x="10705" y="12456"/>
                  <a:pt x="10705" y="12514"/>
                </a:cubicBezTo>
                <a:lnTo>
                  <a:pt x="10705" y="12734"/>
                </a:lnTo>
                <a:cubicBezTo>
                  <a:pt x="10705" y="12791"/>
                  <a:pt x="10728" y="12838"/>
                  <a:pt x="10758" y="12838"/>
                </a:cubicBezTo>
                <a:cubicBezTo>
                  <a:pt x="10787" y="12838"/>
                  <a:pt x="10810" y="12791"/>
                  <a:pt x="10810" y="12734"/>
                </a:cubicBezTo>
                <a:lnTo>
                  <a:pt x="10810" y="12514"/>
                </a:lnTo>
                <a:cubicBezTo>
                  <a:pt x="10810" y="12456"/>
                  <a:pt x="10787" y="12411"/>
                  <a:pt x="10758" y="12411"/>
                </a:cubicBezTo>
                <a:close/>
                <a:moveTo>
                  <a:pt x="11072" y="12411"/>
                </a:moveTo>
                <a:cubicBezTo>
                  <a:pt x="11043" y="12411"/>
                  <a:pt x="11019" y="12456"/>
                  <a:pt x="11019" y="12514"/>
                </a:cubicBezTo>
                <a:lnTo>
                  <a:pt x="11019" y="12734"/>
                </a:lnTo>
                <a:cubicBezTo>
                  <a:pt x="11019" y="12791"/>
                  <a:pt x="11043" y="12838"/>
                  <a:pt x="11072" y="12838"/>
                </a:cubicBezTo>
                <a:cubicBezTo>
                  <a:pt x="11101" y="12838"/>
                  <a:pt x="11125" y="12791"/>
                  <a:pt x="11125" y="12734"/>
                </a:cubicBezTo>
                <a:lnTo>
                  <a:pt x="11125" y="12514"/>
                </a:lnTo>
                <a:cubicBezTo>
                  <a:pt x="11125" y="12456"/>
                  <a:pt x="11101" y="12411"/>
                  <a:pt x="11072" y="12411"/>
                </a:cubicBezTo>
                <a:close/>
                <a:moveTo>
                  <a:pt x="11922" y="12411"/>
                </a:moveTo>
                <a:cubicBezTo>
                  <a:pt x="11893" y="12411"/>
                  <a:pt x="11869" y="12456"/>
                  <a:pt x="11869" y="12514"/>
                </a:cubicBezTo>
                <a:lnTo>
                  <a:pt x="11869" y="12734"/>
                </a:lnTo>
                <a:cubicBezTo>
                  <a:pt x="11869" y="12791"/>
                  <a:pt x="11893" y="12838"/>
                  <a:pt x="11922" y="12838"/>
                </a:cubicBezTo>
                <a:cubicBezTo>
                  <a:pt x="11951" y="12838"/>
                  <a:pt x="11974" y="12791"/>
                  <a:pt x="11974" y="12734"/>
                </a:cubicBezTo>
                <a:lnTo>
                  <a:pt x="11974" y="12514"/>
                </a:lnTo>
                <a:cubicBezTo>
                  <a:pt x="11974" y="12456"/>
                  <a:pt x="11951" y="12411"/>
                  <a:pt x="11922" y="12411"/>
                </a:cubicBezTo>
                <a:close/>
                <a:moveTo>
                  <a:pt x="12236" y="12411"/>
                </a:moveTo>
                <a:cubicBezTo>
                  <a:pt x="12207" y="12411"/>
                  <a:pt x="12183" y="12456"/>
                  <a:pt x="12183" y="12514"/>
                </a:cubicBezTo>
                <a:lnTo>
                  <a:pt x="12183" y="12734"/>
                </a:lnTo>
                <a:cubicBezTo>
                  <a:pt x="12183" y="12791"/>
                  <a:pt x="12207" y="12838"/>
                  <a:pt x="12236" y="12838"/>
                </a:cubicBezTo>
                <a:cubicBezTo>
                  <a:pt x="12265" y="12838"/>
                  <a:pt x="12288" y="12791"/>
                  <a:pt x="12288" y="12734"/>
                </a:cubicBezTo>
                <a:lnTo>
                  <a:pt x="12288" y="12514"/>
                </a:lnTo>
                <a:cubicBezTo>
                  <a:pt x="12288" y="12456"/>
                  <a:pt x="12265" y="12411"/>
                  <a:pt x="12236" y="12411"/>
                </a:cubicBezTo>
                <a:close/>
                <a:moveTo>
                  <a:pt x="13085" y="12411"/>
                </a:moveTo>
                <a:cubicBezTo>
                  <a:pt x="13056" y="12411"/>
                  <a:pt x="13032" y="12456"/>
                  <a:pt x="13032" y="12514"/>
                </a:cubicBezTo>
                <a:lnTo>
                  <a:pt x="13032" y="12734"/>
                </a:lnTo>
                <a:cubicBezTo>
                  <a:pt x="13032" y="12791"/>
                  <a:pt x="13056" y="12838"/>
                  <a:pt x="13085" y="12838"/>
                </a:cubicBezTo>
                <a:cubicBezTo>
                  <a:pt x="13114" y="12838"/>
                  <a:pt x="13138" y="12791"/>
                  <a:pt x="13138" y="12734"/>
                </a:cubicBezTo>
                <a:lnTo>
                  <a:pt x="13138" y="12514"/>
                </a:lnTo>
                <a:cubicBezTo>
                  <a:pt x="13138" y="12456"/>
                  <a:pt x="13114" y="12411"/>
                  <a:pt x="13085" y="12411"/>
                </a:cubicBezTo>
                <a:close/>
                <a:moveTo>
                  <a:pt x="13399" y="12411"/>
                </a:moveTo>
                <a:cubicBezTo>
                  <a:pt x="13370" y="12411"/>
                  <a:pt x="13348" y="12456"/>
                  <a:pt x="13348" y="12514"/>
                </a:cubicBezTo>
                <a:lnTo>
                  <a:pt x="13348" y="12734"/>
                </a:lnTo>
                <a:cubicBezTo>
                  <a:pt x="13348" y="12791"/>
                  <a:pt x="13370" y="12838"/>
                  <a:pt x="13399" y="12838"/>
                </a:cubicBezTo>
                <a:cubicBezTo>
                  <a:pt x="13428" y="12838"/>
                  <a:pt x="13452" y="12791"/>
                  <a:pt x="13452" y="12734"/>
                </a:cubicBezTo>
                <a:lnTo>
                  <a:pt x="13452" y="12514"/>
                </a:lnTo>
                <a:cubicBezTo>
                  <a:pt x="13452" y="12456"/>
                  <a:pt x="13428" y="12411"/>
                  <a:pt x="13399" y="12411"/>
                </a:cubicBezTo>
                <a:close/>
                <a:moveTo>
                  <a:pt x="14249" y="12411"/>
                </a:moveTo>
                <a:cubicBezTo>
                  <a:pt x="14220" y="12411"/>
                  <a:pt x="14196" y="12456"/>
                  <a:pt x="14196" y="12514"/>
                </a:cubicBezTo>
                <a:lnTo>
                  <a:pt x="14196" y="12734"/>
                </a:lnTo>
                <a:cubicBezTo>
                  <a:pt x="14196" y="12791"/>
                  <a:pt x="14220" y="12838"/>
                  <a:pt x="14249" y="12838"/>
                </a:cubicBezTo>
                <a:cubicBezTo>
                  <a:pt x="14278" y="12838"/>
                  <a:pt x="14302" y="12791"/>
                  <a:pt x="14302" y="12734"/>
                </a:cubicBezTo>
                <a:lnTo>
                  <a:pt x="14302" y="12514"/>
                </a:lnTo>
                <a:cubicBezTo>
                  <a:pt x="14302" y="12456"/>
                  <a:pt x="14278" y="12411"/>
                  <a:pt x="14249" y="12411"/>
                </a:cubicBezTo>
                <a:close/>
                <a:moveTo>
                  <a:pt x="14564" y="12411"/>
                </a:moveTo>
                <a:cubicBezTo>
                  <a:pt x="14535" y="12411"/>
                  <a:pt x="14511" y="12456"/>
                  <a:pt x="14511" y="12514"/>
                </a:cubicBezTo>
                <a:lnTo>
                  <a:pt x="14511" y="12734"/>
                </a:lnTo>
                <a:cubicBezTo>
                  <a:pt x="14511" y="12791"/>
                  <a:pt x="14535" y="12838"/>
                  <a:pt x="14564" y="12838"/>
                </a:cubicBezTo>
                <a:cubicBezTo>
                  <a:pt x="14593" y="12838"/>
                  <a:pt x="14617" y="12791"/>
                  <a:pt x="14617" y="12734"/>
                </a:cubicBezTo>
                <a:lnTo>
                  <a:pt x="14617" y="12514"/>
                </a:lnTo>
                <a:cubicBezTo>
                  <a:pt x="14617" y="12456"/>
                  <a:pt x="14593" y="12411"/>
                  <a:pt x="14564" y="12411"/>
                </a:cubicBezTo>
                <a:close/>
                <a:moveTo>
                  <a:pt x="15413" y="12411"/>
                </a:moveTo>
                <a:cubicBezTo>
                  <a:pt x="15384" y="12411"/>
                  <a:pt x="15360" y="12456"/>
                  <a:pt x="15360" y="12514"/>
                </a:cubicBezTo>
                <a:lnTo>
                  <a:pt x="15360" y="12734"/>
                </a:lnTo>
                <a:cubicBezTo>
                  <a:pt x="15360" y="12791"/>
                  <a:pt x="15384" y="12838"/>
                  <a:pt x="15413" y="12838"/>
                </a:cubicBezTo>
                <a:cubicBezTo>
                  <a:pt x="15442" y="12838"/>
                  <a:pt x="15465" y="12791"/>
                  <a:pt x="15465" y="12734"/>
                </a:cubicBezTo>
                <a:lnTo>
                  <a:pt x="15465" y="12514"/>
                </a:lnTo>
                <a:cubicBezTo>
                  <a:pt x="15465" y="12456"/>
                  <a:pt x="15442" y="12411"/>
                  <a:pt x="15413" y="12411"/>
                </a:cubicBezTo>
                <a:close/>
                <a:moveTo>
                  <a:pt x="15728" y="12411"/>
                </a:moveTo>
                <a:cubicBezTo>
                  <a:pt x="15699" y="12411"/>
                  <a:pt x="15675" y="12456"/>
                  <a:pt x="15675" y="12514"/>
                </a:cubicBezTo>
                <a:lnTo>
                  <a:pt x="15675" y="12734"/>
                </a:lnTo>
                <a:cubicBezTo>
                  <a:pt x="15675" y="12791"/>
                  <a:pt x="15699" y="12838"/>
                  <a:pt x="15728" y="12838"/>
                </a:cubicBezTo>
                <a:cubicBezTo>
                  <a:pt x="15757" y="12838"/>
                  <a:pt x="15781" y="12791"/>
                  <a:pt x="15781" y="12734"/>
                </a:cubicBezTo>
                <a:lnTo>
                  <a:pt x="15781" y="12514"/>
                </a:lnTo>
                <a:cubicBezTo>
                  <a:pt x="15781" y="12456"/>
                  <a:pt x="15757" y="12411"/>
                  <a:pt x="15728" y="12411"/>
                </a:cubicBezTo>
                <a:close/>
                <a:moveTo>
                  <a:pt x="16578" y="12411"/>
                </a:moveTo>
                <a:cubicBezTo>
                  <a:pt x="16549" y="12411"/>
                  <a:pt x="16525" y="12456"/>
                  <a:pt x="16525" y="12514"/>
                </a:cubicBezTo>
                <a:lnTo>
                  <a:pt x="16525" y="12734"/>
                </a:lnTo>
                <a:cubicBezTo>
                  <a:pt x="16525" y="12791"/>
                  <a:pt x="16549" y="12838"/>
                  <a:pt x="16578" y="12838"/>
                </a:cubicBezTo>
                <a:cubicBezTo>
                  <a:pt x="16607" y="12838"/>
                  <a:pt x="16630" y="12791"/>
                  <a:pt x="16630" y="12734"/>
                </a:cubicBezTo>
                <a:lnTo>
                  <a:pt x="16630" y="12514"/>
                </a:lnTo>
                <a:cubicBezTo>
                  <a:pt x="16630" y="12456"/>
                  <a:pt x="16607" y="12411"/>
                  <a:pt x="16578" y="12411"/>
                </a:cubicBezTo>
                <a:close/>
                <a:moveTo>
                  <a:pt x="16892" y="12411"/>
                </a:moveTo>
                <a:cubicBezTo>
                  <a:pt x="16863" y="12411"/>
                  <a:pt x="16839" y="12456"/>
                  <a:pt x="16839" y="12514"/>
                </a:cubicBezTo>
                <a:lnTo>
                  <a:pt x="16839" y="12734"/>
                </a:lnTo>
                <a:cubicBezTo>
                  <a:pt x="16839" y="12791"/>
                  <a:pt x="16863" y="12838"/>
                  <a:pt x="16892" y="12838"/>
                </a:cubicBezTo>
                <a:cubicBezTo>
                  <a:pt x="16921" y="12838"/>
                  <a:pt x="16944" y="12791"/>
                  <a:pt x="16944" y="12734"/>
                </a:cubicBezTo>
                <a:lnTo>
                  <a:pt x="16944" y="12514"/>
                </a:lnTo>
                <a:cubicBezTo>
                  <a:pt x="16944" y="12456"/>
                  <a:pt x="16921" y="12411"/>
                  <a:pt x="16892" y="12411"/>
                </a:cubicBezTo>
                <a:close/>
                <a:moveTo>
                  <a:pt x="17741" y="12411"/>
                </a:moveTo>
                <a:cubicBezTo>
                  <a:pt x="17712" y="12411"/>
                  <a:pt x="17689" y="12456"/>
                  <a:pt x="17689" y="12514"/>
                </a:cubicBezTo>
                <a:lnTo>
                  <a:pt x="17689" y="12734"/>
                </a:lnTo>
                <a:cubicBezTo>
                  <a:pt x="17689" y="12791"/>
                  <a:pt x="17712" y="12838"/>
                  <a:pt x="17741" y="12838"/>
                </a:cubicBezTo>
                <a:cubicBezTo>
                  <a:pt x="17770" y="12838"/>
                  <a:pt x="17794" y="12791"/>
                  <a:pt x="17794" y="12734"/>
                </a:cubicBezTo>
                <a:lnTo>
                  <a:pt x="17794" y="12514"/>
                </a:lnTo>
                <a:cubicBezTo>
                  <a:pt x="17794" y="12456"/>
                  <a:pt x="17770" y="12411"/>
                  <a:pt x="17741" y="12411"/>
                </a:cubicBezTo>
                <a:close/>
                <a:moveTo>
                  <a:pt x="18055" y="12411"/>
                </a:moveTo>
                <a:cubicBezTo>
                  <a:pt x="18026" y="12411"/>
                  <a:pt x="18002" y="12456"/>
                  <a:pt x="18002" y="12514"/>
                </a:cubicBezTo>
                <a:lnTo>
                  <a:pt x="18002" y="12734"/>
                </a:lnTo>
                <a:cubicBezTo>
                  <a:pt x="18002" y="12791"/>
                  <a:pt x="18026" y="12838"/>
                  <a:pt x="18055" y="12838"/>
                </a:cubicBezTo>
                <a:cubicBezTo>
                  <a:pt x="18085" y="12838"/>
                  <a:pt x="18108" y="12791"/>
                  <a:pt x="18108" y="12734"/>
                </a:cubicBezTo>
                <a:lnTo>
                  <a:pt x="18108" y="12514"/>
                </a:lnTo>
                <a:cubicBezTo>
                  <a:pt x="18108" y="12456"/>
                  <a:pt x="18085" y="12411"/>
                  <a:pt x="18055" y="12411"/>
                </a:cubicBezTo>
                <a:close/>
                <a:moveTo>
                  <a:pt x="18905" y="12411"/>
                </a:moveTo>
                <a:cubicBezTo>
                  <a:pt x="18876" y="12411"/>
                  <a:pt x="18852" y="12456"/>
                  <a:pt x="18852" y="12514"/>
                </a:cubicBezTo>
                <a:lnTo>
                  <a:pt x="18852" y="12734"/>
                </a:lnTo>
                <a:cubicBezTo>
                  <a:pt x="18852" y="12791"/>
                  <a:pt x="18876" y="12838"/>
                  <a:pt x="18905" y="12838"/>
                </a:cubicBezTo>
                <a:cubicBezTo>
                  <a:pt x="18934" y="12838"/>
                  <a:pt x="18958" y="12791"/>
                  <a:pt x="18958" y="12734"/>
                </a:cubicBezTo>
                <a:lnTo>
                  <a:pt x="18958" y="12514"/>
                </a:lnTo>
                <a:cubicBezTo>
                  <a:pt x="18958" y="12456"/>
                  <a:pt x="18934" y="12411"/>
                  <a:pt x="18905" y="12411"/>
                </a:cubicBezTo>
                <a:close/>
                <a:moveTo>
                  <a:pt x="19220" y="12411"/>
                </a:moveTo>
                <a:cubicBezTo>
                  <a:pt x="19191" y="12411"/>
                  <a:pt x="19167" y="12456"/>
                  <a:pt x="19167" y="12514"/>
                </a:cubicBezTo>
                <a:lnTo>
                  <a:pt x="19167" y="12734"/>
                </a:lnTo>
                <a:cubicBezTo>
                  <a:pt x="19167" y="12791"/>
                  <a:pt x="19191" y="12838"/>
                  <a:pt x="19220" y="12838"/>
                </a:cubicBezTo>
                <a:cubicBezTo>
                  <a:pt x="19249" y="12838"/>
                  <a:pt x="19273" y="12791"/>
                  <a:pt x="19273" y="12734"/>
                </a:cubicBezTo>
                <a:lnTo>
                  <a:pt x="19273" y="12514"/>
                </a:lnTo>
                <a:cubicBezTo>
                  <a:pt x="19273" y="12456"/>
                  <a:pt x="19249" y="12411"/>
                  <a:pt x="19220" y="12411"/>
                </a:cubicBezTo>
                <a:close/>
                <a:moveTo>
                  <a:pt x="20069" y="12411"/>
                </a:moveTo>
                <a:cubicBezTo>
                  <a:pt x="20040" y="12411"/>
                  <a:pt x="20016" y="12456"/>
                  <a:pt x="20016" y="12514"/>
                </a:cubicBezTo>
                <a:lnTo>
                  <a:pt x="20016" y="12734"/>
                </a:lnTo>
                <a:cubicBezTo>
                  <a:pt x="20016" y="12791"/>
                  <a:pt x="20040" y="12838"/>
                  <a:pt x="20069" y="12838"/>
                </a:cubicBezTo>
                <a:cubicBezTo>
                  <a:pt x="20099" y="12838"/>
                  <a:pt x="20122" y="12791"/>
                  <a:pt x="20122" y="12734"/>
                </a:cubicBezTo>
                <a:lnTo>
                  <a:pt x="20122" y="12514"/>
                </a:lnTo>
                <a:cubicBezTo>
                  <a:pt x="20122" y="12456"/>
                  <a:pt x="20099" y="12411"/>
                  <a:pt x="20069" y="12411"/>
                </a:cubicBezTo>
                <a:close/>
                <a:moveTo>
                  <a:pt x="20384" y="12411"/>
                </a:moveTo>
                <a:cubicBezTo>
                  <a:pt x="20355" y="12411"/>
                  <a:pt x="20331" y="12456"/>
                  <a:pt x="20331" y="12514"/>
                </a:cubicBezTo>
                <a:lnTo>
                  <a:pt x="20331" y="12734"/>
                </a:lnTo>
                <a:cubicBezTo>
                  <a:pt x="20331" y="12791"/>
                  <a:pt x="20355" y="12838"/>
                  <a:pt x="20384" y="12838"/>
                </a:cubicBezTo>
                <a:cubicBezTo>
                  <a:pt x="20413" y="12838"/>
                  <a:pt x="20436" y="12791"/>
                  <a:pt x="20436" y="12734"/>
                </a:cubicBezTo>
                <a:lnTo>
                  <a:pt x="20436" y="12514"/>
                </a:lnTo>
                <a:cubicBezTo>
                  <a:pt x="20436" y="12456"/>
                  <a:pt x="20413" y="12411"/>
                  <a:pt x="20384" y="12411"/>
                </a:cubicBezTo>
                <a:close/>
                <a:moveTo>
                  <a:pt x="21234" y="12411"/>
                </a:moveTo>
                <a:cubicBezTo>
                  <a:pt x="21204" y="12411"/>
                  <a:pt x="21181" y="12456"/>
                  <a:pt x="21181" y="12514"/>
                </a:cubicBezTo>
                <a:lnTo>
                  <a:pt x="21181" y="12734"/>
                </a:lnTo>
                <a:cubicBezTo>
                  <a:pt x="21181" y="12791"/>
                  <a:pt x="21204" y="12838"/>
                  <a:pt x="21234" y="12838"/>
                </a:cubicBezTo>
                <a:cubicBezTo>
                  <a:pt x="21263" y="12838"/>
                  <a:pt x="21285" y="12791"/>
                  <a:pt x="21285" y="12734"/>
                </a:cubicBezTo>
                <a:lnTo>
                  <a:pt x="21285" y="12514"/>
                </a:lnTo>
                <a:cubicBezTo>
                  <a:pt x="21285" y="12456"/>
                  <a:pt x="21263" y="12411"/>
                  <a:pt x="21234" y="12411"/>
                </a:cubicBezTo>
                <a:close/>
                <a:moveTo>
                  <a:pt x="21547" y="12411"/>
                </a:moveTo>
                <a:cubicBezTo>
                  <a:pt x="21518" y="12411"/>
                  <a:pt x="21495" y="12456"/>
                  <a:pt x="21495" y="12514"/>
                </a:cubicBezTo>
                <a:lnTo>
                  <a:pt x="21495" y="12734"/>
                </a:lnTo>
                <a:cubicBezTo>
                  <a:pt x="21495" y="12791"/>
                  <a:pt x="21518" y="12838"/>
                  <a:pt x="21547" y="12838"/>
                </a:cubicBezTo>
                <a:cubicBezTo>
                  <a:pt x="21576" y="12838"/>
                  <a:pt x="21600" y="12791"/>
                  <a:pt x="21600" y="12734"/>
                </a:cubicBezTo>
                <a:lnTo>
                  <a:pt x="21600" y="12514"/>
                </a:lnTo>
                <a:cubicBezTo>
                  <a:pt x="21600" y="12456"/>
                  <a:pt x="21576" y="12411"/>
                  <a:pt x="21547" y="12411"/>
                </a:cubicBezTo>
                <a:close/>
                <a:moveTo>
                  <a:pt x="53" y="13141"/>
                </a:moveTo>
                <a:cubicBezTo>
                  <a:pt x="24" y="13141"/>
                  <a:pt x="0" y="13186"/>
                  <a:pt x="0" y="13244"/>
                </a:cubicBezTo>
                <a:lnTo>
                  <a:pt x="0" y="13464"/>
                </a:lnTo>
                <a:cubicBezTo>
                  <a:pt x="0" y="13521"/>
                  <a:pt x="24" y="13568"/>
                  <a:pt x="53" y="13568"/>
                </a:cubicBezTo>
                <a:cubicBezTo>
                  <a:pt x="82" y="13568"/>
                  <a:pt x="106" y="13521"/>
                  <a:pt x="106" y="13464"/>
                </a:cubicBezTo>
                <a:lnTo>
                  <a:pt x="106" y="13244"/>
                </a:lnTo>
                <a:cubicBezTo>
                  <a:pt x="106" y="13186"/>
                  <a:pt x="82" y="13141"/>
                  <a:pt x="53" y="13141"/>
                </a:cubicBezTo>
                <a:close/>
                <a:moveTo>
                  <a:pt x="367" y="13141"/>
                </a:moveTo>
                <a:cubicBezTo>
                  <a:pt x="338" y="13141"/>
                  <a:pt x="315" y="13186"/>
                  <a:pt x="315" y="13244"/>
                </a:cubicBezTo>
                <a:lnTo>
                  <a:pt x="315" y="13464"/>
                </a:lnTo>
                <a:cubicBezTo>
                  <a:pt x="315" y="13521"/>
                  <a:pt x="338" y="13568"/>
                  <a:pt x="367" y="13568"/>
                </a:cubicBezTo>
                <a:cubicBezTo>
                  <a:pt x="397" y="13568"/>
                  <a:pt x="420" y="13521"/>
                  <a:pt x="420" y="13464"/>
                </a:cubicBezTo>
                <a:lnTo>
                  <a:pt x="420" y="13244"/>
                </a:lnTo>
                <a:cubicBezTo>
                  <a:pt x="420" y="13186"/>
                  <a:pt x="397" y="13141"/>
                  <a:pt x="367" y="13141"/>
                </a:cubicBezTo>
                <a:close/>
                <a:moveTo>
                  <a:pt x="1217" y="13141"/>
                </a:moveTo>
                <a:cubicBezTo>
                  <a:pt x="1188" y="13141"/>
                  <a:pt x="1164" y="13186"/>
                  <a:pt x="1164" y="13244"/>
                </a:cubicBezTo>
                <a:lnTo>
                  <a:pt x="1164" y="13464"/>
                </a:lnTo>
                <a:cubicBezTo>
                  <a:pt x="1164" y="13521"/>
                  <a:pt x="1188" y="13568"/>
                  <a:pt x="1217" y="13568"/>
                </a:cubicBezTo>
                <a:cubicBezTo>
                  <a:pt x="1246" y="13568"/>
                  <a:pt x="1270" y="13521"/>
                  <a:pt x="1270" y="13464"/>
                </a:cubicBezTo>
                <a:lnTo>
                  <a:pt x="1270" y="13244"/>
                </a:lnTo>
                <a:cubicBezTo>
                  <a:pt x="1270" y="13186"/>
                  <a:pt x="1246" y="13141"/>
                  <a:pt x="1217" y="13141"/>
                </a:cubicBezTo>
                <a:close/>
                <a:moveTo>
                  <a:pt x="1532" y="13141"/>
                </a:moveTo>
                <a:cubicBezTo>
                  <a:pt x="1503" y="13141"/>
                  <a:pt x="1479" y="13186"/>
                  <a:pt x="1479" y="13244"/>
                </a:cubicBezTo>
                <a:lnTo>
                  <a:pt x="1479" y="13464"/>
                </a:lnTo>
                <a:cubicBezTo>
                  <a:pt x="1479" y="13521"/>
                  <a:pt x="1503" y="13568"/>
                  <a:pt x="1532" y="13568"/>
                </a:cubicBezTo>
                <a:cubicBezTo>
                  <a:pt x="1561" y="13568"/>
                  <a:pt x="1584" y="13521"/>
                  <a:pt x="1584" y="13464"/>
                </a:cubicBezTo>
                <a:lnTo>
                  <a:pt x="1584" y="13244"/>
                </a:lnTo>
                <a:cubicBezTo>
                  <a:pt x="1584" y="13186"/>
                  <a:pt x="1561" y="13141"/>
                  <a:pt x="1532" y="13141"/>
                </a:cubicBezTo>
                <a:close/>
                <a:moveTo>
                  <a:pt x="2380" y="13141"/>
                </a:moveTo>
                <a:cubicBezTo>
                  <a:pt x="2351" y="13141"/>
                  <a:pt x="2329" y="13186"/>
                  <a:pt x="2329" y="13244"/>
                </a:cubicBezTo>
                <a:lnTo>
                  <a:pt x="2329" y="13464"/>
                </a:lnTo>
                <a:cubicBezTo>
                  <a:pt x="2329" y="13521"/>
                  <a:pt x="2351" y="13568"/>
                  <a:pt x="2380" y="13568"/>
                </a:cubicBezTo>
                <a:cubicBezTo>
                  <a:pt x="2409" y="13568"/>
                  <a:pt x="2433" y="13521"/>
                  <a:pt x="2433" y="13464"/>
                </a:cubicBezTo>
                <a:lnTo>
                  <a:pt x="2433" y="13244"/>
                </a:lnTo>
                <a:cubicBezTo>
                  <a:pt x="2433" y="13186"/>
                  <a:pt x="2409" y="13141"/>
                  <a:pt x="2380" y="13141"/>
                </a:cubicBezTo>
                <a:close/>
                <a:moveTo>
                  <a:pt x="2695" y="13141"/>
                </a:moveTo>
                <a:cubicBezTo>
                  <a:pt x="2666" y="13141"/>
                  <a:pt x="2643" y="13186"/>
                  <a:pt x="2643" y="13244"/>
                </a:cubicBezTo>
                <a:lnTo>
                  <a:pt x="2643" y="13464"/>
                </a:lnTo>
                <a:cubicBezTo>
                  <a:pt x="2643" y="13521"/>
                  <a:pt x="2666" y="13568"/>
                  <a:pt x="2695" y="13568"/>
                </a:cubicBezTo>
                <a:cubicBezTo>
                  <a:pt x="2724" y="13568"/>
                  <a:pt x="2748" y="13521"/>
                  <a:pt x="2748" y="13464"/>
                </a:cubicBezTo>
                <a:lnTo>
                  <a:pt x="2748" y="13244"/>
                </a:lnTo>
                <a:cubicBezTo>
                  <a:pt x="2748" y="13186"/>
                  <a:pt x="2724" y="13141"/>
                  <a:pt x="2695" y="13141"/>
                </a:cubicBezTo>
                <a:close/>
                <a:moveTo>
                  <a:pt x="3545" y="13141"/>
                </a:moveTo>
                <a:cubicBezTo>
                  <a:pt x="3516" y="13141"/>
                  <a:pt x="3492" y="13186"/>
                  <a:pt x="3492" y="13244"/>
                </a:cubicBezTo>
                <a:lnTo>
                  <a:pt x="3492" y="13464"/>
                </a:lnTo>
                <a:cubicBezTo>
                  <a:pt x="3492" y="13521"/>
                  <a:pt x="3516" y="13568"/>
                  <a:pt x="3545" y="13568"/>
                </a:cubicBezTo>
                <a:cubicBezTo>
                  <a:pt x="3574" y="13568"/>
                  <a:pt x="3598" y="13521"/>
                  <a:pt x="3598" y="13464"/>
                </a:cubicBezTo>
                <a:lnTo>
                  <a:pt x="3598" y="13244"/>
                </a:lnTo>
                <a:cubicBezTo>
                  <a:pt x="3598" y="13186"/>
                  <a:pt x="3574" y="13141"/>
                  <a:pt x="3545" y="13141"/>
                </a:cubicBezTo>
                <a:close/>
                <a:moveTo>
                  <a:pt x="3859" y="13141"/>
                </a:moveTo>
                <a:cubicBezTo>
                  <a:pt x="3830" y="13141"/>
                  <a:pt x="3806" y="13186"/>
                  <a:pt x="3806" y="13244"/>
                </a:cubicBezTo>
                <a:lnTo>
                  <a:pt x="3806" y="13464"/>
                </a:lnTo>
                <a:cubicBezTo>
                  <a:pt x="3806" y="13521"/>
                  <a:pt x="3830" y="13568"/>
                  <a:pt x="3859" y="13568"/>
                </a:cubicBezTo>
                <a:cubicBezTo>
                  <a:pt x="3888" y="13568"/>
                  <a:pt x="3912" y="13521"/>
                  <a:pt x="3912" y="13464"/>
                </a:cubicBezTo>
                <a:lnTo>
                  <a:pt x="3912" y="13244"/>
                </a:lnTo>
                <a:cubicBezTo>
                  <a:pt x="3912" y="13186"/>
                  <a:pt x="3888" y="13141"/>
                  <a:pt x="3859" y="13141"/>
                </a:cubicBezTo>
                <a:close/>
                <a:moveTo>
                  <a:pt x="4709" y="13141"/>
                </a:moveTo>
                <a:cubicBezTo>
                  <a:pt x="4680" y="13141"/>
                  <a:pt x="4656" y="13186"/>
                  <a:pt x="4656" y="13244"/>
                </a:cubicBezTo>
                <a:lnTo>
                  <a:pt x="4656" y="13464"/>
                </a:lnTo>
                <a:cubicBezTo>
                  <a:pt x="4656" y="13521"/>
                  <a:pt x="4680" y="13568"/>
                  <a:pt x="4709" y="13568"/>
                </a:cubicBezTo>
                <a:cubicBezTo>
                  <a:pt x="4738" y="13568"/>
                  <a:pt x="4762" y="13521"/>
                  <a:pt x="4762" y="13464"/>
                </a:cubicBezTo>
                <a:lnTo>
                  <a:pt x="4762" y="13244"/>
                </a:lnTo>
                <a:cubicBezTo>
                  <a:pt x="4762" y="13186"/>
                  <a:pt x="4738" y="13141"/>
                  <a:pt x="4709" y="13141"/>
                </a:cubicBezTo>
                <a:close/>
                <a:moveTo>
                  <a:pt x="5023" y="13141"/>
                </a:moveTo>
                <a:cubicBezTo>
                  <a:pt x="4994" y="13141"/>
                  <a:pt x="4970" y="13186"/>
                  <a:pt x="4970" y="13244"/>
                </a:cubicBezTo>
                <a:lnTo>
                  <a:pt x="4970" y="13464"/>
                </a:lnTo>
                <a:cubicBezTo>
                  <a:pt x="4970" y="13521"/>
                  <a:pt x="4994" y="13568"/>
                  <a:pt x="5023" y="13568"/>
                </a:cubicBezTo>
                <a:cubicBezTo>
                  <a:pt x="5053" y="13568"/>
                  <a:pt x="5076" y="13521"/>
                  <a:pt x="5076" y="13464"/>
                </a:cubicBezTo>
                <a:lnTo>
                  <a:pt x="5076" y="13244"/>
                </a:lnTo>
                <a:cubicBezTo>
                  <a:pt x="5076" y="13186"/>
                  <a:pt x="5053" y="13141"/>
                  <a:pt x="5023" y="13141"/>
                </a:cubicBezTo>
                <a:close/>
                <a:moveTo>
                  <a:pt x="5873" y="13141"/>
                </a:moveTo>
                <a:cubicBezTo>
                  <a:pt x="5844" y="13141"/>
                  <a:pt x="5820" y="13186"/>
                  <a:pt x="5820" y="13244"/>
                </a:cubicBezTo>
                <a:lnTo>
                  <a:pt x="5820" y="13464"/>
                </a:lnTo>
                <a:cubicBezTo>
                  <a:pt x="5820" y="13521"/>
                  <a:pt x="5844" y="13568"/>
                  <a:pt x="5873" y="13568"/>
                </a:cubicBezTo>
                <a:cubicBezTo>
                  <a:pt x="5902" y="13568"/>
                  <a:pt x="5926" y="13521"/>
                  <a:pt x="5926" y="13464"/>
                </a:cubicBezTo>
                <a:lnTo>
                  <a:pt x="5926" y="13244"/>
                </a:lnTo>
                <a:cubicBezTo>
                  <a:pt x="5926" y="13186"/>
                  <a:pt x="5902" y="13141"/>
                  <a:pt x="5873" y="13141"/>
                </a:cubicBezTo>
                <a:close/>
                <a:moveTo>
                  <a:pt x="6188" y="13141"/>
                </a:moveTo>
                <a:cubicBezTo>
                  <a:pt x="6159" y="13141"/>
                  <a:pt x="6135" y="13186"/>
                  <a:pt x="6135" y="13244"/>
                </a:cubicBezTo>
                <a:lnTo>
                  <a:pt x="6135" y="13464"/>
                </a:lnTo>
                <a:cubicBezTo>
                  <a:pt x="6135" y="13521"/>
                  <a:pt x="6159" y="13568"/>
                  <a:pt x="6188" y="13568"/>
                </a:cubicBezTo>
                <a:cubicBezTo>
                  <a:pt x="6217" y="13568"/>
                  <a:pt x="6240" y="13521"/>
                  <a:pt x="6240" y="13464"/>
                </a:cubicBezTo>
                <a:lnTo>
                  <a:pt x="6240" y="13244"/>
                </a:lnTo>
                <a:cubicBezTo>
                  <a:pt x="6240" y="13186"/>
                  <a:pt x="6217" y="13141"/>
                  <a:pt x="6188" y="13141"/>
                </a:cubicBezTo>
                <a:close/>
                <a:moveTo>
                  <a:pt x="7036" y="13141"/>
                </a:moveTo>
                <a:cubicBezTo>
                  <a:pt x="7007" y="13141"/>
                  <a:pt x="6984" y="13186"/>
                  <a:pt x="6984" y="13244"/>
                </a:cubicBezTo>
                <a:lnTo>
                  <a:pt x="6984" y="13464"/>
                </a:lnTo>
                <a:cubicBezTo>
                  <a:pt x="6984" y="13521"/>
                  <a:pt x="7007" y="13568"/>
                  <a:pt x="7036" y="13568"/>
                </a:cubicBezTo>
                <a:cubicBezTo>
                  <a:pt x="7065" y="13568"/>
                  <a:pt x="7089" y="13521"/>
                  <a:pt x="7089" y="13464"/>
                </a:cubicBezTo>
                <a:lnTo>
                  <a:pt x="7089" y="13244"/>
                </a:lnTo>
                <a:cubicBezTo>
                  <a:pt x="7089" y="13186"/>
                  <a:pt x="7065" y="13141"/>
                  <a:pt x="7036" y="13141"/>
                </a:cubicBezTo>
                <a:close/>
                <a:moveTo>
                  <a:pt x="7351" y="13141"/>
                </a:moveTo>
                <a:cubicBezTo>
                  <a:pt x="7322" y="13141"/>
                  <a:pt x="7299" y="13186"/>
                  <a:pt x="7299" y="13244"/>
                </a:cubicBezTo>
                <a:lnTo>
                  <a:pt x="7299" y="13464"/>
                </a:lnTo>
                <a:cubicBezTo>
                  <a:pt x="7299" y="13521"/>
                  <a:pt x="7322" y="13568"/>
                  <a:pt x="7351" y="13568"/>
                </a:cubicBezTo>
                <a:cubicBezTo>
                  <a:pt x="7380" y="13568"/>
                  <a:pt x="7404" y="13521"/>
                  <a:pt x="7404" y="13464"/>
                </a:cubicBezTo>
                <a:lnTo>
                  <a:pt x="7404" y="13244"/>
                </a:lnTo>
                <a:cubicBezTo>
                  <a:pt x="7404" y="13186"/>
                  <a:pt x="7380" y="13141"/>
                  <a:pt x="7351" y="13141"/>
                </a:cubicBezTo>
                <a:close/>
                <a:moveTo>
                  <a:pt x="8201" y="13141"/>
                </a:moveTo>
                <a:cubicBezTo>
                  <a:pt x="8171" y="13141"/>
                  <a:pt x="8148" y="13186"/>
                  <a:pt x="8148" y="13244"/>
                </a:cubicBezTo>
                <a:lnTo>
                  <a:pt x="8148" y="13464"/>
                </a:lnTo>
                <a:cubicBezTo>
                  <a:pt x="8148" y="13521"/>
                  <a:pt x="8171" y="13568"/>
                  <a:pt x="8201" y="13568"/>
                </a:cubicBezTo>
                <a:cubicBezTo>
                  <a:pt x="8230" y="13568"/>
                  <a:pt x="8254" y="13521"/>
                  <a:pt x="8254" y="13464"/>
                </a:cubicBezTo>
                <a:lnTo>
                  <a:pt x="8254" y="13244"/>
                </a:lnTo>
                <a:cubicBezTo>
                  <a:pt x="8254" y="13186"/>
                  <a:pt x="8230" y="13141"/>
                  <a:pt x="8201" y="13141"/>
                </a:cubicBezTo>
                <a:close/>
                <a:moveTo>
                  <a:pt x="8515" y="13141"/>
                </a:moveTo>
                <a:cubicBezTo>
                  <a:pt x="8486" y="13141"/>
                  <a:pt x="8462" y="13186"/>
                  <a:pt x="8462" y="13244"/>
                </a:cubicBezTo>
                <a:lnTo>
                  <a:pt x="8462" y="13464"/>
                </a:lnTo>
                <a:cubicBezTo>
                  <a:pt x="8462" y="13521"/>
                  <a:pt x="8486" y="13568"/>
                  <a:pt x="8515" y="13568"/>
                </a:cubicBezTo>
                <a:cubicBezTo>
                  <a:pt x="8544" y="13568"/>
                  <a:pt x="8568" y="13521"/>
                  <a:pt x="8568" y="13464"/>
                </a:cubicBezTo>
                <a:lnTo>
                  <a:pt x="8568" y="13244"/>
                </a:lnTo>
                <a:cubicBezTo>
                  <a:pt x="8568" y="13186"/>
                  <a:pt x="8544" y="13141"/>
                  <a:pt x="8515" y="13141"/>
                </a:cubicBezTo>
                <a:close/>
                <a:moveTo>
                  <a:pt x="9365" y="13141"/>
                </a:moveTo>
                <a:cubicBezTo>
                  <a:pt x="9336" y="13141"/>
                  <a:pt x="9312" y="13186"/>
                  <a:pt x="9312" y="13244"/>
                </a:cubicBezTo>
                <a:lnTo>
                  <a:pt x="9312" y="13464"/>
                </a:lnTo>
                <a:cubicBezTo>
                  <a:pt x="9312" y="13521"/>
                  <a:pt x="9336" y="13568"/>
                  <a:pt x="9365" y="13568"/>
                </a:cubicBezTo>
                <a:cubicBezTo>
                  <a:pt x="9394" y="13568"/>
                  <a:pt x="9418" y="13521"/>
                  <a:pt x="9418" y="13464"/>
                </a:cubicBezTo>
                <a:lnTo>
                  <a:pt x="9418" y="13244"/>
                </a:lnTo>
                <a:cubicBezTo>
                  <a:pt x="9418" y="13186"/>
                  <a:pt x="9394" y="13141"/>
                  <a:pt x="9365" y="13141"/>
                </a:cubicBezTo>
                <a:close/>
                <a:moveTo>
                  <a:pt x="9679" y="13141"/>
                </a:moveTo>
                <a:cubicBezTo>
                  <a:pt x="9650" y="13141"/>
                  <a:pt x="9626" y="13186"/>
                  <a:pt x="9626" y="13244"/>
                </a:cubicBezTo>
                <a:lnTo>
                  <a:pt x="9626" y="13464"/>
                </a:lnTo>
                <a:cubicBezTo>
                  <a:pt x="9626" y="13521"/>
                  <a:pt x="9650" y="13568"/>
                  <a:pt x="9679" y="13568"/>
                </a:cubicBezTo>
                <a:cubicBezTo>
                  <a:pt x="9708" y="13568"/>
                  <a:pt x="9732" y="13521"/>
                  <a:pt x="9732" y="13464"/>
                </a:cubicBezTo>
                <a:lnTo>
                  <a:pt x="9732" y="13244"/>
                </a:lnTo>
                <a:cubicBezTo>
                  <a:pt x="9732" y="13186"/>
                  <a:pt x="9708" y="13141"/>
                  <a:pt x="9679" y="13141"/>
                </a:cubicBezTo>
                <a:close/>
                <a:moveTo>
                  <a:pt x="10529" y="13141"/>
                </a:moveTo>
                <a:cubicBezTo>
                  <a:pt x="10500" y="13141"/>
                  <a:pt x="10476" y="13186"/>
                  <a:pt x="10476" y="13244"/>
                </a:cubicBezTo>
                <a:lnTo>
                  <a:pt x="10476" y="13464"/>
                </a:lnTo>
                <a:cubicBezTo>
                  <a:pt x="10476" y="13521"/>
                  <a:pt x="10500" y="13568"/>
                  <a:pt x="10529" y="13568"/>
                </a:cubicBezTo>
                <a:cubicBezTo>
                  <a:pt x="10558" y="13568"/>
                  <a:pt x="10582" y="13521"/>
                  <a:pt x="10582" y="13464"/>
                </a:cubicBezTo>
                <a:lnTo>
                  <a:pt x="10582" y="13244"/>
                </a:lnTo>
                <a:cubicBezTo>
                  <a:pt x="10582" y="13186"/>
                  <a:pt x="10558" y="13141"/>
                  <a:pt x="10529" y="13141"/>
                </a:cubicBezTo>
                <a:close/>
                <a:moveTo>
                  <a:pt x="10844" y="13141"/>
                </a:moveTo>
                <a:cubicBezTo>
                  <a:pt x="10814" y="13141"/>
                  <a:pt x="10791" y="13186"/>
                  <a:pt x="10791" y="13244"/>
                </a:cubicBezTo>
                <a:lnTo>
                  <a:pt x="10791" y="13464"/>
                </a:lnTo>
                <a:cubicBezTo>
                  <a:pt x="10791" y="13521"/>
                  <a:pt x="10814" y="13568"/>
                  <a:pt x="10844" y="13568"/>
                </a:cubicBezTo>
                <a:cubicBezTo>
                  <a:pt x="10873" y="13568"/>
                  <a:pt x="10895" y="13521"/>
                  <a:pt x="10895" y="13464"/>
                </a:cubicBezTo>
                <a:lnTo>
                  <a:pt x="10895" y="13244"/>
                </a:lnTo>
                <a:cubicBezTo>
                  <a:pt x="10895" y="13186"/>
                  <a:pt x="10873" y="13141"/>
                  <a:pt x="10844" y="13141"/>
                </a:cubicBezTo>
                <a:close/>
                <a:moveTo>
                  <a:pt x="11692" y="13141"/>
                </a:moveTo>
                <a:cubicBezTo>
                  <a:pt x="11663" y="13141"/>
                  <a:pt x="11640" y="13186"/>
                  <a:pt x="11640" y="13244"/>
                </a:cubicBezTo>
                <a:lnTo>
                  <a:pt x="11640" y="13464"/>
                </a:lnTo>
                <a:cubicBezTo>
                  <a:pt x="11640" y="13521"/>
                  <a:pt x="11663" y="13568"/>
                  <a:pt x="11692" y="13568"/>
                </a:cubicBezTo>
                <a:cubicBezTo>
                  <a:pt x="11721" y="13568"/>
                  <a:pt x="11745" y="13521"/>
                  <a:pt x="11745" y="13464"/>
                </a:cubicBezTo>
                <a:lnTo>
                  <a:pt x="11745" y="13244"/>
                </a:lnTo>
                <a:cubicBezTo>
                  <a:pt x="11745" y="13186"/>
                  <a:pt x="11721" y="13141"/>
                  <a:pt x="11692" y="13141"/>
                </a:cubicBezTo>
                <a:close/>
                <a:moveTo>
                  <a:pt x="12007" y="13141"/>
                </a:moveTo>
                <a:cubicBezTo>
                  <a:pt x="11978" y="13141"/>
                  <a:pt x="11955" y="13186"/>
                  <a:pt x="11955" y="13244"/>
                </a:cubicBezTo>
                <a:lnTo>
                  <a:pt x="11955" y="13464"/>
                </a:lnTo>
                <a:cubicBezTo>
                  <a:pt x="11955" y="13521"/>
                  <a:pt x="11978" y="13568"/>
                  <a:pt x="12007" y="13568"/>
                </a:cubicBezTo>
                <a:cubicBezTo>
                  <a:pt x="12036" y="13568"/>
                  <a:pt x="12060" y="13521"/>
                  <a:pt x="12060" y="13464"/>
                </a:cubicBezTo>
                <a:lnTo>
                  <a:pt x="12060" y="13244"/>
                </a:lnTo>
                <a:cubicBezTo>
                  <a:pt x="12060" y="13186"/>
                  <a:pt x="12036" y="13141"/>
                  <a:pt x="12007" y="13141"/>
                </a:cubicBezTo>
                <a:close/>
                <a:moveTo>
                  <a:pt x="12856" y="13141"/>
                </a:moveTo>
                <a:cubicBezTo>
                  <a:pt x="12827" y="13141"/>
                  <a:pt x="12804" y="13186"/>
                  <a:pt x="12804" y="13244"/>
                </a:cubicBezTo>
                <a:lnTo>
                  <a:pt x="12804" y="13464"/>
                </a:lnTo>
                <a:cubicBezTo>
                  <a:pt x="12804" y="13521"/>
                  <a:pt x="12827" y="13568"/>
                  <a:pt x="12856" y="13568"/>
                </a:cubicBezTo>
                <a:cubicBezTo>
                  <a:pt x="12886" y="13568"/>
                  <a:pt x="12909" y="13521"/>
                  <a:pt x="12909" y="13464"/>
                </a:cubicBezTo>
                <a:lnTo>
                  <a:pt x="12909" y="13244"/>
                </a:lnTo>
                <a:cubicBezTo>
                  <a:pt x="12909" y="13186"/>
                  <a:pt x="12886" y="13141"/>
                  <a:pt x="12856" y="13141"/>
                </a:cubicBezTo>
                <a:close/>
                <a:moveTo>
                  <a:pt x="13171" y="13141"/>
                </a:moveTo>
                <a:cubicBezTo>
                  <a:pt x="13142" y="13141"/>
                  <a:pt x="13118" y="13186"/>
                  <a:pt x="13118" y="13244"/>
                </a:cubicBezTo>
                <a:lnTo>
                  <a:pt x="13118" y="13464"/>
                </a:lnTo>
                <a:cubicBezTo>
                  <a:pt x="13118" y="13521"/>
                  <a:pt x="13142" y="13568"/>
                  <a:pt x="13171" y="13568"/>
                </a:cubicBezTo>
                <a:cubicBezTo>
                  <a:pt x="13200" y="13568"/>
                  <a:pt x="13224" y="13521"/>
                  <a:pt x="13224" y="13464"/>
                </a:cubicBezTo>
                <a:lnTo>
                  <a:pt x="13224" y="13244"/>
                </a:lnTo>
                <a:cubicBezTo>
                  <a:pt x="13224" y="13186"/>
                  <a:pt x="13200" y="13141"/>
                  <a:pt x="13171" y="13141"/>
                </a:cubicBezTo>
                <a:close/>
                <a:moveTo>
                  <a:pt x="14021" y="13141"/>
                </a:moveTo>
                <a:cubicBezTo>
                  <a:pt x="13992" y="13141"/>
                  <a:pt x="13968" y="13186"/>
                  <a:pt x="13968" y="13244"/>
                </a:cubicBezTo>
                <a:lnTo>
                  <a:pt x="13968" y="13464"/>
                </a:lnTo>
                <a:cubicBezTo>
                  <a:pt x="13968" y="13521"/>
                  <a:pt x="13992" y="13568"/>
                  <a:pt x="14021" y="13568"/>
                </a:cubicBezTo>
                <a:cubicBezTo>
                  <a:pt x="14050" y="13568"/>
                  <a:pt x="14074" y="13521"/>
                  <a:pt x="14074" y="13464"/>
                </a:cubicBezTo>
                <a:lnTo>
                  <a:pt x="14074" y="13244"/>
                </a:lnTo>
                <a:cubicBezTo>
                  <a:pt x="14074" y="13186"/>
                  <a:pt x="14050" y="13141"/>
                  <a:pt x="14021" y="13141"/>
                </a:cubicBezTo>
                <a:close/>
                <a:moveTo>
                  <a:pt x="14335" y="13141"/>
                </a:moveTo>
                <a:cubicBezTo>
                  <a:pt x="14306" y="13141"/>
                  <a:pt x="14282" y="13186"/>
                  <a:pt x="14282" y="13244"/>
                </a:cubicBezTo>
                <a:lnTo>
                  <a:pt x="14282" y="13464"/>
                </a:lnTo>
                <a:cubicBezTo>
                  <a:pt x="14282" y="13521"/>
                  <a:pt x="14306" y="13568"/>
                  <a:pt x="14335" y="13568"/>
                </a:cubicBezTo>
                <a:cubicBezTo>
                  <a:pt x="14364" y="13568"/>
                  <a:pt x="14388" y="13521"/>
                  <a:pt x="14388" y="13464"/>
                </a:cubicBezTo>
                <a:lnTo>
                  <a:pt x="14388" y="13244"/>
                </a:lnTo>
                <a:cubicBezTo>
                  <a:pt x="14388" y="13186"/>
                  <a:pt x="14364" y="13141"/>
                  <a:pt x="14335" y="13141"/>
                </a:cubicBezTo>
                <a:close/>
                <a:moveTo>
                  <a:pt x="15185" y="13141"/>
                </a:moveTo>
                <a:cubicBezTo>
                  <a:pt x="15156" y="13141"/>
                  <a:pt x="15132" y="13186"/>
                  <a:pt x="15132" y="13244"/>
                </a:cubicBezTo>
                <a:lnTo>
                  <a:pt x="15132" y="13464"/>
                </a:lnTo>
                <a:cubicBezTo>
                  <a:pt x="15132" y="13521"/>
                  <a:pt x="15156" y="13568"/>
                  <a:pt x="15185" y="13568"/>
                </a:cubicBezTo>
                <a:cubicBezTo>
                  <a:pt x="15214" y="13568"/>
                  <a:pt x="15237" y="13521"/>
                  <a:pt x="15237" y="13464"/>
                </a:cubicBezTo>
                <a:lnTo>
                  <a:pt x="15237" y="13244"/>
                </a:lnTo>
                <a:cubicBezTo>
                  <a:pt x="15237" y="13186"/>
                  <a:pt x="15214" y="13141"/>
                  <a:pt x="15185" y="13141"/>
                </a:cubicBezTo>
                <a:close/>
                <a:moveTo>
                  <a:pt x="15500" y="13141"/>
                </a:moveTo>
                <a:cubicBezTo>
                  <a:pt x="15470" y="13141"/>
                  <a:pt x="15447" y="13186"/>
                  <a:pt x="15447" y="13244"/>
                </a:cubicBezTo>
                <a:lnTo>
                  <a:pt x="15447" y="13464"/>
                </a:lnTo>
                <a:cubicBezTo>
                  <a:pt x="15447" y="13521"/>
                  <a:pt x="15470" y="13568"/>
                  <a:pt x="15500" y="13568"/>
                </a:cubicBezTo>
                <a:cubicBezTo>
                  <a:pt x="15529" y="13568"/>
                  <a:pt x="15551" y="13521"/>
                  <a:pt x="15551" y="13464"/>
                </a:cubicBezTo>
                <a:lnTo>
                  <a:pt x="15551" y="13244"/>
                </a:lnTo>
                <a:cubicBezTo>
                  <a:pt x="15551" y="13186"/>
                  <a:pt x="15529" y="13141"/>
                  <a:pt x="15500" y="13141"/>
                </a:cubicBezTo>
                <a:close/>
                <a:moveTo>
                  <a:pt x="16349" y="13141"/>
                </a:moveTo>
                <a:cubicBezTo>
                  <a:pt x="16320" y="13141"/>
                  <a:pt x="16296" y="13186"/>
                  <a:pt x="16296" y="13244"/>
                </a:cubicBezTo>
                <a:lnTo>
                  <a:pt x="16296" y="13464"/>
                </a:lnTo>
                <a:cubicBezTo>
                  <a:pt x="16296" y="13521"/>
                  <a:pt x="16320" y="13568"/>
                  <a:pt x="16349" y="13568"/>
                </a:cubicBezTo>
                <a:cubicBezTo>
                  <a:pt x="16378" y="13568"/>
                  <a:pt x="16401" y="13521"/>
                  <a:pt x="16401" y="13464"/>
                </a:cubicBezTo>
                <a:lnTo>
                  <a:pt x="16401" y="13244"/>
                </a:lnTo>
                <a:cubicBezTo>
                  <a:pt x="16401" y="13186"/>
                  <a:pt x="16378" y="13141"/>
                  <a:pt x="16349" y="13141"/>
                </a:cubicBezTo>
                <a:close/>
                <a:moveTo>
                  <a:pt x="16663" y="13141"/>
                </a:moveTo>
                <a:cubicBezTo>
                  <a:pt x="16634" y="13141"/>
                  <a:pt x="16611" y="13186"/>
                  <a:pt x="16611" y="13244"/>
                </a:cubicBezTo>
                <a:lnTo>
                  <a:pt x="16611" y="13464"/>
                </a:lnTo>
                <a:cubicBezTo>
                  <a:pt x="16611" y="13521"/>
                  <a:pt x="16634" y="13568"/>
                  <a:pt x="16663" y="13568"/>
                </a:cubicBezTo>
                <a:cubicBezTo>
                  <a:pt x="16692" y="13568"/>
                  <a:pt x="16716" y="13521"/>
                  <a:pt x="16716" y="13464"/>
                </a:cubicBezTo>
                <a:lnTo>
                  <a:pt x="16716" y="13244"/>
                </a:lnTo>
                <a:cubicBezTo>
                  <a:pt x="16716" y="13186"/>
                  <a:pt x="16692" y="13141"/>
                  <a:pt x="16663" y="13141"/>
                </a:cubicBezTo>
                <a:close/>
                <a:moveTo>
                  <a:pt x="17512" y="13141"/>
                </a:moveTo>
                <a:cubicBezTo>
                  <a:pt x="17483" y="13141"/>
                  <a:pt x="17459" y="13186"/>
                  <a:pt x="17459" y="13244"/>
                </a:cubicBezTo>
                <a:lnTo>
                  <a:pt x="17459" y="13464"/>
                </a:lnTo>
                <a:cubicBezTo>
                  <a:pt x="17459" y="13521"/>
                  <a:pt x="17483" y="13568"/>
                  <a:pt x="17512" y="13568"/>
                </a:cubicBezTo>
                <a:cubicBezTo>
                  <a:pt x="17541" y="13568"/>
                  <a:pt x="17565" y="13521"/>
                  <a:pt x="17565" y="13464"/>
                </a:cubicBezTo>
                <a:lnTo>
                  <a:pt x="17565" y="13244"/>
                </a:lnTo>
                <a:cubicBezTo>
                  <a:pt x="17565" y="13186"/>
                  <a:pt x="17541" y="13141"/>
                  <a:pt x="17512" y="13141"/>
                </a:cubicBezTo>
                <a:close/>
                <a:moveTo>
                  <a:pt x="17827" y="13141"/>
                </a:moveTo>
                <a:cubicBezTo>
                  <a:pt x="17798" y="13141"/>
                  <a:pt x="17774" y="13186"/>
                  <a:pt x="17774" y="13244"/>
                </a:cubicBezTo>
                <a:lnTo>
                  <a:pt x="17774" y="13464"/>
                </a:lnTo>
                <a:cubicBezTo>
                  <a:pt x="17774" y="13521"/>
                  <a:pt x="17798" y="13568"/>
                  <a:pt x="17827" y="13568"/>
                </a:cubicBezTo>
                <a:cubicBezTo>
                  <a:pt x="17856" y="13568"/>
                  <a:pt x="17880" y="13521"/>
                  <a:pt x="17880" y="13464"/>
                </a:cubicBezTo>
                <a:lnTo>
                  <a:pt x="17880" y="13244"/>
                </a:lnTo>
                <a:cubicBezTo>
                  <a:pt x="17880" y="13186"/>
                  <a:pt x="17856" y="13141"/>
                  <a:pt x="17827" y="13141"/>
                </a:cubicBezTo>
                <a:close/>
                <a:moveTo>
                  <a:pt x="18677" y="13141"/>
                </a:moveTo>
                <a:cubicBezTo>
                  <a:pt x="18648" y="13141"/>
                  <a:pt x="18624" y="13186"/>
                  <a:pt x="18624" y="13244"/>
                </a:cubicBezTo>
                <a:lnTo>
                  <a:pt x="18624" y="13464"/>
                </a:lnTo>
                <a:cubicBezTo>
                  <a:pt x="18624" y="13521"/>
                  <a:pt x="18648" y="13568"/>
                  <a:pt x="18677" y="13568"/>
                </a:cubicBezTo>
                <a:cubicBezTo>
                  <a:pt x="18706" y="13568"/>
                  <a:pt x="18730" y="13521"/>
                  <a:pt x="18730" y="13464"/>
                </a:cubicBezTo>
                <a:lnTo>
                  <a:pt x="18730" y="13244"/>
                </a:lnTo>
                <a:cubicBezTo>
                  <a:pt x="18730" y="13186"/>
                  <a:pt x="18706" y="13141"/>
                  <a:pt x="18677" y="13141"/>
                </a:cubicBezTo>
                <a:close/>
                <a:moveTo>
                  <a:pt x="18991" y="13141"/>
                </a:moveTo>
                <a:cubicBezTo>
                  <a:pt x="18962" y="13141"/>
                  <a:pt x="18938" y="13186"/>
                  <a:pt x="18938" y="13244"/>
                </a:cubicBezTo>
                <a:lnTo>
                  <a:pt x="18938" y="13464"/>
                </a:lnTo>
                <a:cubicBezTo>
                  <a:pt x="18938" y="13521"/>
                  <a:pt x="18962" y="13568"/>
                  <a:pt x="18991" y="13568"/>
                </a:cubicBezTo>
                <a:cubicBezTo>
                  <a:pt x="19020" y="13568"/>
                  <a:pt x="19044" y="13521"/>
                  <a:pt x="19044" y="13464"/>
                </a:cubicBezTo>
                <a:lnTo>
                  <a:pt x="19044" y="13244"/>
                </a:lnTo>
                <a:cubicBezTo>
                  <a:pt x="19044" y="13186"/>
                  <a:pt x="19020" y="13141"/>
                  <a:pt x="18991" y="13141"/>
                </a:cubicBezTo>
                <a:close/>
                <a:moveTo>
                  <a:pt x="19841" y="13141"/>
                </a:moveTo>
                <a:cubicBezTo>
                  <a:pt x="19812" y="13141"/>
                  <a:pt x="19788" y="13186"/>
                  <a:pt x="19788" y="13244"/>
                </a:cubicBezTo>
                <a:lnTo>
                  <a:pt x="19788" y="13464"/>
                </a:lnTo>
                <a:cubicBezTo>
                  <a:pt x="19788" y="13521"/>
                  <a:pt x="19812" y="13568"/>
                  <a:pt x="19841" y="13568"/>
                </a:cubicBezTo>
                <a:cubicBezTo>
                  <a:pt x="19870" y="13568"/>
                  <a:pt x="19894" y="13521"/>
                  <a:pt x="19894" y="13464"/>
                </a:cubicBezTo>
                <a:lnTo>
                  <a:pt x="19894" y="13244"/>
                </a:lnTo>
                <a:cubicBezTo>
                  <a:pt x="19894" y="13186"/>
                  <a:pt x="19870" y="13141"/>
                  <a:pt x="19841" y="13141"/>
                </a:cubicBezTo>
                <a:close/>
                <a:moveTo>
                  <a:pt x="20155" y="13141"/>
                </a:moveTo>
                <a:cubicBezTo>
                  <a:pt x="20126" y="13141"/>
                  <a:pt x="20102" y="13186"/>
                  <a:pt x="20102" y="13244"/>
                </a:cubicBezTo>
                <a:lnTo>
                  <a:pt x="20102" y="13464"/>
                </a:lnTo>
                <a:cubicBezTo>
                  <a:pt x="20102" y="13521"/>
                  <a:pt x="20126" y="13568"/>
                  <a:pt x="20155" y="13568"/>
                </a:cubicBezTo>
                <a:cubicBezTo>
                  <a:pt x="20184" y="13568"/>
                  <a:pt x="20207" y="13521"/>
                  <a:pt x="20207" y="13464"/>
                </a:cubicBezTo>
                <a:lnTo>
                  <a:pt x="20207" y="13244"/>
                </a:lnTo>
                <a:cubicBezTo>
                  <a:pt x="20207" y="13186"/>
                  <a:pt x="20184" y="13141"/>
                  <a:pt x="20155" y="13141"/>
                </a:cubicBezTo>
                <a:close/>
                <a:moveTo>
                  <a:pt x="21004" y="13141"/>
                </a:moveTo>
                <a:cubicBezTo>
                  <a:pt x="20975" y="13141"/>
                  <a:pt x="20952" y="13186"/>
                  <a:pt x="20952" y="13244"/>
                </a:cubicBezTo>
                <a:lnTo>
                  <a:pt x="20952" y="13464"/>
                </a:lnTo>
                <a:cubicBezTo>
                  <a:pt x="20952" y="13521"/>
                  <a:pt x="20975" y="13568"/>
                  <a:pt x="21004" y="13568"/>
                </a:cubicBezTo>
                <a:cubicBezTo>
                  <a:pt x="21033" y="13568"/>
                  <a:pt x="21057" y="13521"/>
                  <a:pt x="21057" y="13464"/>
                </a:cubicBezTo>
                <a:lnTo>
                  <a:pt x="21057" y="13244"/>
                </a:lnTo>
                <a:cubicBezTo>
                  <a:pt x="21057" y="13186"/>
                  <a:pt x="21033" y="13141"/>
                  <a:pt x="21004" y="13141"/>
                </a:cubicBezTo>
                <a:close/>
                <a:moveTo>
                  <a:pt x="21319" y="13141"/>
                </a:moveTo>
                <a:cubicBezTo>
                  <a:pt x="21289" y="13141"/>
                  <a:pt x="21267" y="13186"/>
                  <a:pt x="21267" y="13244"/>
                </a:cubicBezTo>
                <a:lnTo>
                  <a:pt x="21267" y="13464"/>
                </a:lnTo>
                <a:cubicBezTo>
                  <a:pt x="21267" y="13521"/>
                  <a:pt x="21289" y="13568"/>
                  <a:pt x="21319" y="13568"/>
                </a:cubicBezTo>
                <a:cubicBezTo>
                  <a:pt x="21348" y="13568"/>
                  <a:pt x="21372" y="13521"/>
                  <a:pt x="21372" y="13464"/>
                </a:cubicBezTo>
                <a:lnTo>
                  <a:pt x="21372" y="13244"/>
                </a:lnTo>
                <a:cubicBezTo>
                  <a:pt x="21372" y="13186"/>
                  <a:pt x="21348" y="13141"/>
                  <a:pt x="21319" y="13141"/>
                </a:cubicBezTo>
                <a:close/>
                <a:moveTo>
                  <a:pt x="281" y="13871"/>
                </a:moveTo>
                <a:cubicBezTo>
                  <a:pt x="252" y="13871"/>
                  <a:pt x="228" y="13916"/>
                  <a:pt x="228" y="13974"/>
                </a:cubicBezTo>
                <a:lnTo>
                  <a:pt x="228" y="14194"/>
                </a:lnTo>
                <a:cubicBezTo>
                  <a:pt x="228" y="14251"/>
                  <a:pt x="252" y="14298"/>
                  <a:pt x="281" y="14298"/>
                </a:cubicBezTo>
                <a:cubicBezTo>
                  <a:pt x="311" y="14298"/>
                  <a:pt x="334" y="14251"/>
                  <a:pt x="334" y="14194"/>
                </a:cubicBezTo>
                <a:lnTo>
                  <a:pt x="334" y="13974"/>
                </a:lnTo>
                <a:cubicBezTo>
                  <a:pt x="334" y="13916"/>
                  <a:pt x="311" y="13871"/>
                  <a:pt x="281" y="13871"/>
                </a:cubicBezTo>
                <a:close/>
                <a:moveTo>
                  <a:pt x="596" y="13871"/>
                </a:moveTo>
                <a:cubicBezTo>
                  <a:pt x="567" y="13871"/>
                  <a:pt x="543" y="13916"/>
                  <a:pt x="543" y="13974"/>
                </a:cubicBezTo>
                <a:lnTo>
                  <a:pt x="543" y="14194"/>
                </a:lnTo>
                <a:cubicBezTo>
                  <a:pt x="543" y="14251"/>
                  <a:pt x="567" y="14298"/>
                  <a:pt x="596" y="14298"/>
                </a:cubicBezTo>
                <a:cubicBezTo>
                  <a:pt x="625" y="14298"/>
                  <a:pt x="649" y="14251"/>
                  <a:pt x="649" y="14194"/>
                </a:cubicBezTo>
                <a:lnTo>
                  <a:pt x="649" y="13974"/>
                </a:lnTo>
                <a:cubicBezTo>
                  <a:pt x="649" y="13916"/>
                  <a:pt x="625" y="13871"/>
                  <a:pt x="596" y="13871"/>
                </a:cubicBezTo>
                <a:close/>
                <a:moveTo>
                  <a:pt x="1446" y="13871"/>
                </a:moveTo>
                <a:cubicBezTo>
                  <a:pt x="1417" y="13871"/>
                  <a:pt x="1393" y="13916"/>
                  <a:pt x="1393" y="13974"/>
                </a:cubicBezTo>
                <a:lnTo>
                  <a:pt x="1393" y="14194"/>
                </a:lnTo>
                <a:cubicBezTo>
                  <a:pt x="1393" y="14251"/>
                  <a:pt x="1417" y="14298"/>
                  <a:pt x="1446" y="14298"/>
                </a:cubicBezTo>
                <a:cubicBezTo>
                  <a:pt x="1475" y="14298"/>
                  <a:pt x="1499" y="14251"/>
                  <a:pt x="1499" y="14194"/>
                </a:cubicBezTo>
                <a:lnTo>
                  <a:pt x="1499" y="13974"/>
                </a:lnTo>
                <a:cubicBezTo>
                  <a:pt x="1499" y="13916"/>
                  <a:pt x="1475" y="13871"/>
                  <a:pt x="1446" y="13871"/>
                </a:cubicBezTo>
                <a:close/>
                <a:moveTo>
                  <a:pt x="1760" y="13871"/>
                </a:moveTo>
                <a:cubicBezTo>
                  <a:pt x="1731" y="13871"/>
                  <a:pt x="1707" y="13916"/>
                  <a:pt x="1707" y="13974"/>
                </a:cubicBezTo>
                <a:lnTo>
                  <a:pt x="1707" y="14194"/>
                </a:lnTo>
                <a:cubicBezTo>
                  <a:pt x="1707" y="14251"/>
                  <a:pt x="1731" y="14298"/>
                  <a:pt x="1760" y="14298"/>
                </a:cubicBezTo>
                <a:cubicBezTo>
                  <a:pt x="1789" y="14298"/>
                  <a:pt x="1813" y="14251"/>
                  <a:pt x="1813" y="14194"/>
                </a:cubicBezTo>
                <a:lnTo>
                  <a:pt x="1813" y="13974"/>
                </a:lnTo>
                <a:cubicBezTo>
                  <a:pt x="1813" y="13916"/>
                  <a:pt x="1789" y="13871"/>
                  <a:pt x="1760" y="13871"/>
                </a:cubicBezTo>
                <a:close/>
                <a:moveTo>
                  <a:pt x="2610" y="13871"/>
                </a:moveTo>
                <a:cubicBezTo>
                  <a:pt x="2581" y="13871"/>
                  <a:pt x="2557" y="13916"/>
                  <a:pt x="2557" y="13974"/>
                </a:cubicBezTo>
                <a:lnTo>
                  <a:pt x="2557" y="14194"/>
                </a:lnTo>
                <a:cubicBezTo>
                  <a:pt x="2557" y="14251"/>
                  <a:pt x="2581" y="14298"/>
                  <a:pt x="2610" y="14298"/>
                </a:cubicBezTo>
                <a:cubicBezTo>
                  <a:pt x="2639" y="14298"/>
                  <a:pt x="2662" y="14251"/>
                  <a:pt x="2662" y="14194"/>
                </a:cubicBezTo>
                <a:lnTo>
                  <a:pt x="2662" y="13974"/>
                </a:lnTo>
                <a:cubicBezTo>
                  <a:pt x="2662" y="13916"/>
                  <a:pt x="2639" y="13871"/>
                  <a:pt x="2610" y="13871"/>
                </a:cubicBezTo>
                <a:close/>
                <a:moveTo>
                  <a:pt x="2924" y="13871"/>
                </a:moveTo>
                <a:cubicBezTo>
                  <a:pt x="2895" y="13871"/>
                  <a:pt x="2871" y="13916"/>
                  <a:pt x="2871" y="13974"/>
                </a:cubicBezTo>
                <a:lnTo>
                  <a:pt x="2871" y="14194"/>
                </a:lnTo>
                <a:cubicBezTo>
                  <a:pt x="2871" y="14251"/>
                  <a:pt x="2895" y="14298"/>
                  <a:pt x="2924" y="14298"/>
                </a:cubicBezTo>
                <a:cubicBezTo>
                  <a:pt x="2954" y="14298"/>
                  <a:pt x="2976" y="14251"/>
                  <a:pt x="2976" y="14194"/>
                </a:cubicBezTo>
                <a:lnTo>
                  <a:pt x="2976" y="13974"/>
                </a:lnTo>
                <a:cubicBezTo>
                  <a:pt x="2976" y="13916"/>
                  <a:pt x="2954" y="13871"/>
                  <a:pt x="2924" y="13871"/>
                </a:cubicBezTo>
                <a:close/>
                <a:moveTo>
                  <a:pt x="3773" y="13871"/>
                </a:moveTo>
                <a:cubicBezTo>
                  <a:pt x="3744" y="13871"/>
                  <a:pt x="3721" y="13916"/>
                  <a:pt x="3721" y="13974"/>
                </a:cubicBezTo>
                <a:lnTo>
                  <a:pt x="3721" y="14194"/>
                </a:lnTo>
                <a:cubicBezTo>
                  <a:pt x="3721" y="14251"/>
                  <a:pt x="3744" y="14298"/>
                  <a:pt x="3773" y="14298"/>
                </a:cubicBezTo>
                <a:cubicBezTo>
                  <a:pt x="3802" y="14298"/>
                  <a:pt x="3826" y="14251"/>
                  <a:pt x="3826" y="14194"/>
                </a:cubicBezTo>
                <a:lnTo>
                  <a:pt x="3826" y="13974"/>
                </a:lnTo>
                <a:cubicBezTo>
                  <a:pt x="3826" y="13916"/>
                  <a:pt x="3802" y="13871"/>
                  <a:pt x="3773" y="13871"/>
                </a:cubicBezTo>
                <a:close/>
                <a:moveTo>
                  <a:pt x="4088" y="13871"/>
                </a:moveTo>
                <a:cubicBezTo>
                  <a:pt x="4058" y="13871"/>
                  <a:pt x="4035" y="13916"/>
                  <a:pt x="4035" y="13974"/>
                </a:cubicBezTo>
                <a:lnTo>
                  <a:pt x="4035" y="14194"/>
                </a:lnTo>
                <a:cubicBezTo>
                  <a:pt x="4035" y="14251"/>
                  <a:pt x="4058" y="14298"/>
                  <a:pt x="4088" y="14298"/>
                </a:cubicBezTo>
                <a:cubicBezTo>
                  <a:pt x="4117" y="14298"/>
                  <a:pt x="4141" y="14251"/>
                  <a:pt x="4141" y="14194"/>
                </a:cubicBezTo>
                <a:lnTo>
                  <a:pt x="4141" y="13974"/>
                </a:lnTo>
                <a:cubicBezTo>
                  <a:pt x="4141" y="13916"/>
                  <a:pt x="4117" y="13871"/>
                  <a:pt x="4088" y="13871"/>
                </a:cubicBezTo>
                <a:close/>
                <a:moveTo>
                  <a:pt x="4937" y="13871"/>
                </a:moveTo>
                <a:cubicBezTo>
                  <a:pt x="4908" y="13871"/>
                  <a:pt x="4884" y="13916"/>
                  <a:pt x="4884" y="13974"/>
                </a:cubicBezTo>
                <a:lnTo>
                  <a:pt x="4884" y="14194"/>
                </a:lnTo>
                <a:cubicBezTo>
                  <a:pt x="4884" y="14251"/>
                  <a:pt x="4908" y="14298"/>
                  <a:pt x="4937" y="14298"/>
                </a:cubicBezTo>
                <a:cubicBezTo>
                  <a:pt x="4966" y="14298"/>
                  <a:pt x="4990" y="14251"/>
                  <a:pt x="4990" y="14194"/>
                </a:cubicBezTo>
                <a:lnTo>
                  <a:pt x="4990" y="13974"/>
                </a:lnTo>
                <a:cubicBezTo>
                  <a:pt x="4990" y="13916"/>
                  <a:pt x="4966" y="13871"/>
                  <a:pt x="4937" y="13871"/>
                </a:cubicBezTo>
                <a:close/>
                <a:moveTo>
                  <a:pt x="5252" y="13871"/>
                </a:moveTo>
                <a:cubicBezTo>
                  <a:pt x="5223" y="13871"/>
                  <a:pt x="5199" y="13916"/>
                  <a:pt x="5199" y="13974"/>
                </a:cubicBezTo>
                <a:lnTo>
                  <a:pt x="5199" y="14194"/>
                </a:lnTo>
                <a:cubicBezTo>
                  <a:pt x="5199" y="14251"/>
                  <a:pt x="5223" y="14298"/>
                  <a:pt x="5252" y="14298"/>
                </a:cubicBezTo>
                <a:cubicBezTo>
                  <a:pt x="5281" y="14298"/>
                  <a:pt x="5305" y="14251"/>
                  <a:pt x="5305" y="14194"/>
                </a:cubicBezTo>
                <a:lnTo>
                  <a:pt x="5305" y="13974"/>
                </a:lnTo>
                <a:cubicBezTo>
                  <a:pt x="5305" y="13916"/>
                  <a:pt x="5281" y="13871"/>
                  <a:pt x="5252" y="13871"/>
                </a:cubicBezTo>
                <a:close/>
                <a:moveTo>
                  <a:pt x="6102" y="13871"/>
                </a:moveTo>
                <a:cubicBezTo>
                  <a:pt x="6072" y="13871"/>
                  <a:pt x="6049" y="13916"/>
                  <a:pt x="6049" y="13974"/>
                </a:cubicBezTo>
                <a:lnTo>
                  <a:pt x="6049" y="14194"/>
                </a:lnTo>
                <a:cubicBezTo>
                  <a:pt x="6049" y="14251"/>
                  <a:pt x="6072" y="14298"/>
                  <a:pt x="6102" y="14298"/>
                </a:cubicBezTo>
                <a:cubicBezTo>
                  <a:pt x="6131" y="14298"/>
                  <a:pt x="6155" y="14251"/>
                  <a:pt x="6155" y="14194"/>
                </a:cubicBezTo>
                <a:lnTo>
                  <a:pt x="6155" y="13974"/>
                </a:lnTo>
                <a:cubicBezTo>
                  <a:pt x="6155" y="13916"/>
                  <a:pt x="6131" y="13871"/>
                  <a:pt x="6102" y="13871"/>
                </a:cubicBezTo>
                <a:close/>
                <a:moveTo>
                  <a:pt x="6416" y="13871"/>
                </a:moveTo>
                <a:cubicBezTo>
                  <a:pt x="6387" y="13871"/>
                  <a:pt x="6363" y="13916"/>
                  <a:pt x="6363" y="13974"/>
                </a:cubicBezTo>
                <a:lnTo>
                  <a:pt x="6363" y="14194"/>
                </a:lnTo>
                <a:cubicBezTo>
                  <a:pt x="6363" y="14251"/>
                  <a:pt x="6387" y="14298"/>
                  <a:pt x="6416" y="14298"/>
                </a:cubicBezTo>
                <a:cubicBezTo>
                  <a:pt x="6445" y="14298"/>
                  <a:pt x="6469" y="14251"/>
                  <a:pt x="6469" y="14194"/>
                </a:cubicBezTo>
                <a:lnTo>
                  <a:pt x="6469" y="13974"/>
                </a:lnTo>
                <a:cubicBezTo>
                  <a:pt x="6469" y="13916"/>
                  <a:pt x="6445" y="13871"/>
                  <a:pt x="6416" y="13871"/>
                </a:cubicBezTo>
                <a:close/>
                <a:moveTo>
                  <a:pt x="7266" y="13871"/>
                </a:moveTo>
                <a:cubicBezTo>
                  <a:pt x="7237" y="13871"/>
                  <a:pt x="7213" y="13916"/>
                  <a:pt x="7213" y="13974"/>
                </a:cubicBezTo>
                <a:lnTo>
                  <a:pt x="7213" y="14194"/>
                </a:lnTo>
                <a:cubicBezTo>
                  <a:pt x="7213" y="14251"/>
                  <a:pt x="7237" y="14298"/>
                  <a:pt x="7266" y="14298"/>
                </a:cubicBezTo>
                <a:cubicBezTo>
                  <a:pt x="7295" y="14298"/>
                  <a:pt x="7318" y="14251"/>
                  <a:pt x="7318" y="14194"/>
                </a:cubicBezTo>
                <a:lnTo>
                  <a:pt x="7318" y="13974"/>
                </a:lnTo>
                <a:cubicBezTo>
                  <a:pt x="7318" y="13916"/>
                  <a:pt x="7295" y="13871"/>
                  <a:pt x="7266" y="13871"/>
                </a:cubicBezTo>
                <a:close/>
                <a:moveTo>
                  <a:pt x="7580" y="13871"/>
                </a:moveTo>
                <a:cubicBezTo>
                  <a:pt x="7551" y="13871"/>
                  <a:pt x="7527" y="13916"/>
                  <a:pt x="7527" y="13974"/>
                </a:cubicBezTo>
                <a:lnTo>
                  <a:pt x="7527" y="14194"/>
                </a:lnTo>
                <a:cubicBezTo>
                  <a:pt x="7527" y="14251"/>
                  <a:pt x="7551" y="14298"/>
                  <a:pt x="7580" y="14298"/>
                </a:cubicBezTo>
                <a:cubicBezTo>
                  <a:pt x="7609" y="14298"/>
                  <a:pt x="7632" y="14251"/>
                  <a:pt x="7632" y="14194"/>
                </a:cubicBezTo>
                <a:lnTo>
                  <a:pt x="7632" y="13974"/>
                </a:lnTo>
                <a:cubicBezTo>
                  <a:pt x="7632" y="13916"/>
                  <a:pt x="7609" y="13871"/>
                  <a:pt x="7580" y="13871"/>
                </a:cubicBezTo>
                <a:close/>
                <a:moveTo>
                  <a:pt x="8429" y="13871"/>
                </a:moveTo>
                <a:cubicBezTo>
                  <a:pt x="8400" y="13871"/>
                  <a:pt x="8377" y="13916"/>
                  <a:pt x="8377" y="13974"/>
                </a:cubicBezTo>
                <a:lnTo>
                  <a:pt x="8377" y="14194"/>
                </a:lnTo>
                <a:cubicBezTo>
                  <a:pt x="8377" y="14251"/>
                  <a:pt x="8400" y="14298"/>
                  <a:pt x="8429" y="14298"/>
                </a:cubicBezTo>
                <a:cubicBezTo>
                  <a:pt x="8458" y="14298"/>
                  <a:pt x="8482" y="14251"/>
                  <a:pt x="8482" y="14194"/>
                </a:cubicBezTo>
                <a:lnTo>
                  <a:pt x="8482" y="13974"/>
                </a:lnTo>
                <a:cubicBezTo>
                  <a:pt x="8482" y="13916"/>
                  <a:pt x="8458" y="13871"/>
                  <a:pt x="8429" y="13871"/>
                </a:cubicBezTo>
                <a:close/>
                <a:moveTo>
                  <a:pt x="8744" y="13871"/>
                </a:moveTo>
                <a:cubicBezTo>
                  <a:pt x="8714" y="13871"/>
                  <a:pt x="8691" y="13916"/>
                  <a:pt x="8691" y="13974"/>
                </a:cubicBezTo>
                <a:lnTo>
                  <a:pt x="8691" y="14194"/>
                </a:lnTo>
                <a:cubicBezTo>
                  <a:pt x="8691" y="14251"/>
                  <a:pt x="8714" y="14298"/>
                  <a:pt x="8744" y="14298"/>
                </a:cubicBezTo>
                <a:cubicBezTo>
                  <a:pt x="8773" y="14298"/>
                  <a:pt x="8796" y="14251"/>
                  <a:pt x="8796" y="14194"/>
                </a:cubicBezTo>
                <a:lnTo>
                  <a:pt x="8796" y="13974"/>
                </a:lnTo>
                <a:cubicBezTo>
                  <a:pt x="8796" y="13916"/>
                  <a:pt x="8773" y="13871"/>
                  <a:pt x="8744" y="13871"/>
                </a:cubicBezTo>
                <a:close/>
                <a:moveTo>
                  <a:pt x="9593" y="13871"/>
                </a:moveTo>
                <a:cubicBezTo>
                  <a:pt x="9564" y="13871"/>
                  <a:pt x="9540" y="13916"/>
                  <a:pt x="9540" y="13974"/>
                </a:cubicBezTo>
                <a:lnTo>
                  <a:pt x="9540" y="14194"/>
                </a:lnTo>
                <a:cubicBezTo>
                  <a:pt x="9540" y="14251"/>
                  <a:pt x="9564" y="14298"/>
                  <a:pt x="9593" y="14298"/>
                </a:cubicBezTo>
                <a:cubicBezTo>
                  <a:pt x="9622" y="14298"/>
                  <a:pt x="9646" y="14251"/>
                  <a:pt x="9646" y="14194"/>
                </a:cubicBezTo>
                <a:lnTo>
                  <a:pt x="9646" y="13974"/>
                </a:lnTo>
                <a:cubicBezTo>
                  <a:pt x="9646" y="13916"/>
                  <a:pt x="9622" y="13871"/>
                  <a:pt x="9593" y="13871"/>
                </a:cubicBezTo>
                <a:close/>
                <a:moveTo>
                  <a:pt x="9908" y="13871"/>
                </a:moveTo>
                <a:cubicBezTo>
                  <a:pt x="9879" y="13871"/>
                  <a:pt x="9855" y="13916"/>
                  <a:pt x="9855" y="13974"/>
                </a:cubicBezTo>
                <a:lnTo>
                  <a:pt x="9855" y="14194"/>
                </a:lnTo>
                <a:cubicBezTo>
                  <a:pt x="9855" y="14251"/>
                  <a:pt x="9879" y="14298"/>
                  <a:pt x="9908" y="14298"/>
                </a:cubicBezTo>
                <a:cubicBezTo>
                  <a:pt x="9937" y="14298"/>
                  <a:pt x="9961" y="14251"/>
                  <a:pt x="9961" y="14194"/>
                </a:cubicBezTo>
                <a:lnTo>
                  <a:pt x="9961" y="13974"/>
                </a:lnTo>
                <a:cubicBezTo>
                  <a:pt x="9961" y="13916"/>
                  <a:pt x="9937" y="13871"/>
                  <a:pt x="9908" y="13871"/>
                </a:cubicBezTo>
                <a:close/>
                <a:moveTo>
                  <a:pt x="10758" y="13871"/>
                </a:moveTo>
                <a:cubicBezTo>
                  <a:pt x="10728" y="13871"/>
                  <a:pt x="10705" y="13916"/>
                  <a:pt x="10705" y="13974"/>
                </a:cubicBezTo>
                <a:lnTo>
                  <a:pt x="10705" y="14194"/>
                </a:lnTo>
                <a:cubicBezTo>
                  <a:pt x="10705" y="14251"/>
                  <a:pt x="10728" y="14298"/>
                  <a:pt x="10758" y="14298"/>
                </a:cubicBezTo>
                <a:cubicBezTo>
                  <a:pt x="10787" y="14298"/>
                  <a:pt x="10810" y="14251"/>
                  <a:pt x="10810" y="14194"/>
                </a:cubicBezTo>
                <a:lnTo>
                  <a:pt x="10810" y="13974"/>
                </a:lnTo>
                <a:cubicBezTo>
                  <a:pt x="10810" y="13916"/>
                  <a:pt x="10787" y="13871"/>
                  <a:pt x="10758" y="13871"/>
                </a:cubicBezTo>
                <a:close/>
                <a:moveTo>
                  <a:pt x="11072" y="13871"/>
                </a:moveTo>
                <a:cubicBezTo>
                  <a:pt x="11043" y="13871"/>
                  <a:pt x="11019" y="13916"/>
                  <a:pt x="11019" y="13974"/>
                </a:cubicBezTo>
                <a:lnTo>
                  <a:pt x="11019" y="14194"/>
                </a:lnTo>
                <a:cubicBezTo>
                  <a:pt x="11019" y="14251"/>
                  <a:pt x="11043" y="14298"/>
                  <a:pt x="11072" y="14298"/>
                </a:cubicBezTo>
                <a:cubicBezTo>
                  <a:pt x="11101" y="14298"/>
                  <a:pt x="11125" y="14251"/>
                  <a:pt x="11125" y="14194"/>
                </a:cubicBezTo>
                <a:lnTo>
                  <a:pt x="11125" y="13974"/>
                </a:lnTo>
                <a:cubicBezTo>
                  <a:pt x="11125" y="13916"/>
                  <a:pt x="11101" y="13871"/>
                  <a:pt x="11072" y="13871"/>
                </a:cubicBezTo>
                <a:close/>
                <a:moveTo>
                  <a:pt x="11922" y="13871"/>
                </a:moveTo>
                <a:cubicBezTo>
                  <a:pt x="11893" y="13871"/>
                  <a:pt x="11869" y="13916"/>
                  <a:pt x="11869" y="13974"/>
                </a:cubicBezTo>
                <a:lnTo>
                  <a:pt x="11869" y="14194"/>
                </a:lnTo>
                <a:cubicBezTo>
                  <a:pt x="11869" y="14251"/>
                  <a:pt x="11893" y="14298"/>
                  <a:pt x="11922" y="14298"/>
                </a:cubicBezTo>
                <a:cubicBezTo>
                  <a:pt x="11951" y="14298"/>
                  <a:pt x="11974" y="14251"/>
                  <a:pt x="11974" y="14194"/>
                </a:cubicBezTo>
                <a:lnTo>
                  <a:pt x="11974" y="13974"/>
                </a:lnTo>
                <a:cubicBezTo>
                  <a:pt x="11974" y="13916"/>
                  <a:pt x="11951" y="13871"/>
                  <a:pt x="11922" y="13871"/>
                </a:cubicBezTo>
                <a:close/>
                <a:moveTo>
                  <a:pt x="12236" y="13871"/>
                </a:moveTo>
                <a:cubicBezTo>
                  <a:pt x="12207" y="13871"/>
                  <a:pt x="12183" y="13916"/>
                  <a:pt x="12183" y="13974"/>
                </a:cubicBezTo>
                <a:lnTo>
                  <a:pt x="12183" y="14194"/>
                </a:lnTo>
                <a:cubicBezTo>
                  <a:pt x="12183" y="14251"/>
                  <a:pt x="12207" y="14298"/>
                  <a:pt x="12236" y="14298"/>
                </a:cubicBezTo>
                <a:cubicBezTo>
                  <a:pt x="12265" y="14298"/>
                  <a:pt x="12288" y="14251"/>
                  <a:pt x="12288" y="14194"/>
                </a:cubicBezTo>
                <a:lnTo>
                  <a:pt x="12288" y="13974"/>
                </a:lnTo>
                <a:cubicBezTo>
                  <a:pt x="12288" y="13916"/>
                  <a:pt x="12265" y="13871"/>
                  <a:pt x="12236" y="13871"/>
                </a:cubicBezTo>
                <a:close/>
                <a:moveTo>
                  <a:pt x="13085" y="13871"/>
                </a:moveTo>
                <a:cubicBezTo>
                  <a:pt x="13056" y="13871"/>
                  <a:pt x="13032" y="13916"/>
                  <a:pt x="13032" y="13974"/>
                </a:cubicBezTo>
                <a:lnTo>
                  <a:pt x="13032" y="14194"/>
                </a:lnTo>
                <a:cubicBezTo>
                  <a:pt x="13032" y="14251"/>
                  <a:pt x="13056" y="14298"/>
                  <a:pt x="13085" y="14298"/>
                </a:cubicBezTo>
                <a:cubicBezTo>
                  <a:pt x="13114" y="14298"/>
                  <a:pt x="13138" y="14251"/>
                  <a:pt x="13138" y="14194"/>
                </a:cubicBezTo>
                <a:lnTo>
                  <a:pt x="13138" y="13974"/>
                </a:lnTo>
                <a:cubicBezTo>
                  <a:pt x="13138" y="13916"/>
                  <a:pt x="13114" y="13871"/>
                  <a:pt x="13085" y="13871"/>
                </a:cubicBezTo>
                <a:close/>
                <a:moveTo>
                  <a:pt x="13399" y="13871"/>
                </a:moveTo>
                <a:cubicBezTo>
                  <a:pt x="13370" y="13871"/>
                  <a:pt x="13348" y="13916"/>
                  <a:pt x="13348" y="13974"/>
                </a:cubicBezTo>
                <a:lnTo>
                  <a:pt x="13348" y="14194"/>
                </a:lnTo>
                <a:cubicBezTo>
                  <a:pt x="13348" y="14251"/>
                  <a:pt x="13370" y="14298"/>
                  <a:pt x="13399" y="14298"/>
                </a:cubicBezTo>
                <a:cubicBezTo>
                  <a:pt x="13428" y="14298"/>
                  <a:pt x="13452" y="14251"/>
                  <a:pt x="13452" y="14194"/>
                </a:cubicBezTo>
                <a:lnTo>
                  <a:pt x="13452" y="13974"/>
                </a:lnTo>
                <a:cubicBezTo>
                  <a:pt x="13452" y="13916"/>
                  <a:pt x="13428" y="13871"/>
                  <a:pt x="13399" y="13871"/>
                </a:cubicBezTo>
                <a:close/>
                <a:moveTo>
                  <a:pt x="14249" y="13871"/>
                </a:moveTo>
                <a:cubicBezTo>
                  <a:pt x="14220" y="13871"/>
                  <a:pt x="14196" y="13916"/>
                  <a:pt x="14196" y="13974"/>
                </a:cubicBezTo>
                <a:lnTo>
                  <a:pt x="14196" y="14194"/>
                </a:lnTo>
                <a:cubicBezTo>
                  <a:pt x="14196" y="14251"/>
                  <a:pt x="14220" y="14298"/>
                  <a:pt x="14249" y="14298"/>
                </a:cubicBezTo>
                <a:cubicBezTo>
                  <a:pt x="14278" y="14298"/>
                  <a:pt x="14302" y="14251"/>
                  <a:pt x="14302" y="14194"/>
                </a:cubicBezTo>
                <a:lnTo>
                  <a:pt x="14302" y="13974"/>
                </a:lnTo>
                <a:cubicBezTo>
                  <a:pt x="14302" y="13916"/>
                  <a:pt x="14278" y="13871"/>
                  <a:pt x="14249" y="13871"/>
                </a:cubicBezTo>
                <a:close/>
                <a:moveTo>
                  <a:pt x="14564" y="13871"/>
                </a:moveTo>
                <a:cubicBezTo>
                  <a:pt x="14535" y="13871"/>
                  <a:pt x="14511" y="13916"/>
                  <a:pt x="14511" y="13974"/>
                </a:cubicBezTo>
                <a:lnTo>
                  <a:pt x="14511" y="14194"/>
                </a:lnTo>
                <a:cubicBezTo>
                  <a:pt x="14511" y="14251"/>
                  <a:pt x="14535" y="14298"/>
                  <a:pt x="14564" y="14298"/>
                </a:cubicBezTo>
                <a:cubicBezTo>
                  <a:pt x="14593" y="14298"/>
                  <a:pt x="14617" y="14251"/>
                  <a:pt x="14617" y="14194"/>
                </a:cubicBezTo>
                <a:lnTo>
                  <a:pt x="14617" y="13974"/>
                </a:lnTo>
                <a:cubicBezTo>
                  <a:pt x="14617" y="13916"/>
                  <a:pt x="14593" y="13871"/>
                  <a:pt x="14564" y="13871"/>
                </a:cubicBezTo>
                <a:close/>
                <a:moveTo>
                  <a:pt x="15413" y="13871"/>
                </a:moveTo>
                <a:cubicBezTo>
                  <a:pt x="15384" y="13871"/>
                  <a:pt x="15360" y="13916"/>
                  <a:pt x="15360" y="13974"/>
                </a:cubicBezTo>
                <a:lnTo>
                  <a:pt x="15360" y="14194"/>
                </a:lnTo>
                <a:cubicBezTo>
                  <a:pt x="15360" y="14251"/>
                  <a:pt x="15384" y="14298"/>
                  <a:pt x="15413" y="14298"/>
                </a:cubicBezTo>
                <a:cubicBezTo>
                  <a:pt x="15442" y="14298"/>
                  <a:pt x="15465" y="14251"/>
                  <a:pt x="15465" y="14194"/>
                </a:cubicBezTo>
                <a:lnTo>
                  <a:pt x="15465" y="13974"/>
                </a:lnTo>
                <a:cubicBezTo>
                  <a:pt x="15465" y="13916"/>
                  <a:pt x="15442" y="13871"/>
                  <a:pt x="15413" y="13871"/>
                </a:cubicBezTo>
                <a:close/>
                <a:moveTo>
                  <a:pt x="15728" y="13871"/>
                </a:moveTo>
                <a:cubicBezTo>
                  <a:pt x="15699" y="13871"/>
                  <a:pt x="15675" y="13916"/>
                  <a:pt x="15675" y="13974"/>
                </a:cubicBezTo>
                <a:lnTo>
                  <a:pt x="15675" y="14194"/>
                </a:lnTo>
                <a:cubicBezTo>
                  <a:pt x="15675" y="14251"/>
                  <a:pt x="15699" y="14298"/>
                  <a:pt x="15728" y="14298"/>
                </a:cubicBezTo>
                <a:cubicBezTo>
                  <a:pt x="15757" y="14298"/>
                  <a:pt x="15781" y="14251"/>
                  <a:pt x="15781" y="14194"/>
                </a:cubicBezTo>
                <a:lnTo>
                  <a:pt x="15781" y="13974"/>
                </a:lnTo>
                <a:cubicBezTo>
                  <a:pt x="15781" y="13916"/>
                  <a:pt x="15757" y="13871"/>
                  <a:pt x="15728" y="13871"/>
                </a:cubicBezTo>
                <a:close/>
                <a:moveTo>
                  <a:pt x="16578" y="13871"/>
                </a:moveTo>
                <a:cubicBezTo>
                  <a:pt x="16549" y="13871"/>
                  <a:pt x="16525" y="13916"/>
                  <a:pt x="16525" y="13974"/>
                </a:cubicBezTo>
                <a:lnTo>
                  <a:pt x="16525" y="14194"/>
                </a:lnTo>
                <a:cubicBezTo>
                  <a:pt x="16525" y="14251"/>
                  <a:pt x="16549" y="14298"/>
                  <a:pt x="16578" y="14298"/>
                </a:cubicBezTo>
                <a:cubicBezTo>
                  <a:pt x="16607" y="14298"/>
                  <a:pt x="16630" y="14251"/>
                  <a:pt x="16630" y="14194"/>
                </a:cubicBezTo>
                <a:lnTo>
                  <a:pt x="16630" y="13974"/>
                </a:lnTo>
                <a:cubicBezTo>
                  <a:pt x="16630" y="13916"/>
                  <a:pt x="16607" y="13871"/>
                  <a:pt x="16578" y="13871"/>
                </a:cubicBezTo>
                <a:close/>
                <a:moveTo>
                  <a:pt x="16892" y="13871"/>
                </a:moveTo>
                <a:cubicBezTo>
                  <a:pt x="16863" y="13871"/>
                  <a:pt x="16839" y="13916"/>
                  <a:pt x="16839" y="13974"/>
                </a:cubicBezTo>
                <a:lnTo>
                  <a:pt x="16839" y="14194"/>
                </a:lnTo>
                <a:cubicBezTo>
                  <a:pt x="16839" y="14251"/>
                  <a:pt x="16863" y="14298"/>
                  <a:pt x="16892" y="14298"/>
                </a:cubicBezTo>
                <a:cubicBezTo>
                  <a:pt x="16921" y="14298"/>
                  <a:pt x="16944" y="14251"/>
                  <a:pt x="16944" y="14194"/>
                </a:cubicBezTo>
                <a:lnTo>
                  <a:pt x="16944" y="13974"/>
                </a:lnTo>
                <a:cubicBezTo>
                  <a:pt x="16944" y="13916"/>
                  <a:pt x="16921" y="13871"/>
                  <a:pt x="16892" y="13871"/>
                </a:cubicBezTo>
                <a:close/>
                <a:moveTo>
                  <a:pt x="17741" y="13871"/>
                </a:moveTo>
                <a:cubicBezTo>
                  <a:pt x="17712" y="13871"/>
                  <a:pt x="17689" y="13916"/>
                  <a:pt x="17689" y="13974"/>
                </a:cubicBezTo>
                <a:lnTo>
                  <a:pt x="17689" y="14194"/>
                </a:lnTo>
                <a:cubicBezTo>
                  <a:pt x="17689" y="14251"/>
                  <a:pt x="17712" y="14298"/>
                  <a:pt x="17741" y="14298"/>
                </a:cubicBezTo>
                <a:cubicBezTo>
                  <a:pt x="17770" y="14298"/>
                  <a:pt x="17794" y="14251"/>
                  <a:pt x="17794" y="14194"/>
                </a:cubicBezTo>
                <a:lnTo>
                  <a:pt x="17794" y="13974"/>
                </a:lnTo>
                <a:cubicBezTo>
                  <a:pt x="17794" y="13916"/>
                  <a:pt x="17770" y="13871"/>
                  <a:pt x="17741" y="13871"/>
                </a:cubicBezTo>
                <a:close/>
                <a:moveTo>
                  <a:pt x="18055" y="13871"/>
                </a:moveTo>
                <a:cubicBezTo>
                  <a:pt x="18026" y="13871"/>
                  <a:pt x="18002" y="13916"/>
                  <a:pt x="18002" y="13974"/>
                </a:cubicBezTo>
                <a:lnTo>
                  <a:pt x="18002" y="14194"/>
                </a:lnTo>
                <a:cubicBezTo>
                  <a:pt x="18002" y="14251"/>
                  <a:pt x="18026" y="14298"/>
                  <a:pt x="18055" y="14298"/>
                </a:cubicBezTo>
                <a:cubicBezTo>
                  <a:pt x="18085" y="14298"/>
                  <a:pt x="18108" y="14251"/>
                  <a:pt x="18108" y="14194"/>
                </a:cubicBezTo>
                <a:lnTo>
                  <a:pt x="18108" y="13974"/>
                </a:lnTo>
                <a:cubicBezTo>
                  <a:pt x="18108" y="13916"/>
                  <a:pt x="18085" y="13871"/>
                  <a:pt x="18055" y="13871"/>
                </a:cubicBezTo>
                <a:close/>
                <a:moveTo>
                  <a:pt x="18905" y="13871"/>
                </a:moveTo>
                <a:cubicBezTo>
                  <a:pt x="18876" y="13871"/>
                  <a:pt x="18852" y="13916"/>
                  <a:pt x="18852" y="13974"/>
                </a:cubicBezTo>
                <a:lnTo>
                  <a:pt x="18852" y="14194"/>
                </a:lnTo>
                <a:cubicBezTo>
                  <a:pt x="18852" y="14251"/>
                  <a:pt x="18876" y="14298"/>
                  <a:pt x="18905" y="14298"/>
                </a:cubicBezTo>
                <a:cubicBezTo>
                  <a:pt x="18934" y="14298"/>
                  <a:pt x="18958" y="14251"/>
                  <a:pt x="18958" y="14194"/>
                </a:cubicBezTo>
                <a:lnTo>
                  <a:pt x="18958" y="13974"/>
                </a:lnTo>
                <a:cubicBezTo>
                  <a:pt x="18958" y="13916"/>
                  <a:pt x="18934" y="13871"/>
                  <a:pt x="18905" y="13871"/>
                </a:cubicBezTo>
                <a:close/>
                <a:moveTo>
                  <a:pt x="19220" y="13871"/>
                </a:moveTo>
                <a:cubicBezTo>
                  <a:pt x="19191" y="13871"/>
                  <a:pt x="19167" y="13916"/>
                  <a:pt x="19167" y="13974"/>
                </a:cubicBezTo>
                <a:lnTo>
                  <a:pt x="19167" y="14194"/>
                </a:lnTo>
                <a:cubicBezTo>
                  <a:pt x="19167" y="14251"/>
                  <a:pt x="19191" y="14298"/>
                  <a:pt x="19220" y="14298"/>
                </a:cubicBezTo>
                <a:cubicBezTo>
                  <a:pt x="19249" y="14298"/>
                  <a:pt x="19273" y="14251"/>
                  <a:pt x="19273" y="14194"/>
                </a:cubicBezTo>
                <a:lnTo>
                  <a:pt x="19273" y="13974"/>
                </a:lnTo>
                <a:cubicBezTo>
                  <a:pt x="19273" y="13916"/>
                  <a:pt x="19249" y="13871"/>
                  <a:pt x="19220" y="13871"/>
                </a:cubicBezTo>
                <a:close/>
                <a:moveTo>
                  <a:pt x="20069" y="13871"/>
                </a:moveTo>
                <a:cubicBezTo>
                  <a:pt x="20040" y="13871"/>
                  <a:pt x="20016" y="13916"/>
                  <a:pt x="20016" y="13974"/>
                </a:cubicBezTo>
                <a:lnTo>
                  <a:pt x="20016" y="14194"/>
                </a:lnTo>
                <a:cubicBezTo>
                  <a:pt x="20016" y="14251"/>
                  <a:pt x="20040" y="14298"/>
                  <a:pt x="20069" y="14298"/>
                </a:cubicBezTo>
                <a:cubicBezTo>
                  <a:pt x="20099" y="14298"/>
                  <a:pt x="20122" y="14251"/>
                  <a:pt x="20122" y="14194"/>
                </a:cubicBezTo>
                <a:lnTo>
                  <a:pt x="20122" y="13974"/>
                </a:lnTo>
                <a:cubicBezTo>
                  <a:pt x="20122" y="13916"/>
                  <a:pt x="20099" y="13871"/>
                  <a:pt x="20069" y="13871"/>
                </a:cubicBezTo>
                <a:close/>
                <a:moveTo>
                  <a:pt x="20384" y="13871"/>
                </a:moveTo>
                <a:cubicBezTo>
                  <a:pt x="20355" y="13871"/>
                  <a:pt x="20331" y="13916"/>
                  <a:pt x="20331" y="13974"/>
                </a:cubicBezTo>
                <a:lnTo>
                  <a:pt x="20331" y="14194"/>
                </a:lnTo>
                <a:cubicBezTo>
                  <a:pt x="20331" y="14251"/>
                  <a:pt x="20355" y="14298"/>
                  <a:pt x="20384" y="14298"/>
                </a:cubicBezTo>
                <a:cubicBezTo>
                  <a:pt x="20413" y="14298"/>
                  <a:pt x="20436" y="14251"/>
                  <a:pt x="20436" y="14194"/>
                </a:cubicBezTo>
                <a:lnTo>
                  <a:pt x="20436" y="13974"/>
                </a:lnTo>
                <a:cubicBezTo>
                  <a:pt x="20436" y="13916"/>
                  <a:pt x="20413" y="13871"/>
                  <a:pt x="20384" y="13871"/>
                </a:cubicBezTo>
                <a:close/>
                <a:moveTo>
                  <a:pt x="21234" y="13871"/>
                </a:moveTo>
                <a:cubicBezTo>
                  <a:pt x="21204" y="13871"/>
                  <a:pt x="21181" y="13916"/>
                  <a:pt x="21181" y="13974"/>
                </a:cubicBezTo>
                <a:lnTo>
                  <a:pt x="21181" y="14194"/>
                </a:lnTo>
                <a:cubicBezTo>
                  <a:pt x="21181" y="14251"/>
                  <a:pt x="21204" y="14298"/>
                  <a:pt x="21234" y="14298"/>
                </a:cubicBezTo>
                <a:cubicBezTo>
                  <a:pt x="21263" y="14298"/>
                  <a:pt x="21285" y="14251"/>
                  <a:pt x="21285" y="14194"/>
                </a:cubicBezTo>
                <a:lnTo>
                  <a:pt x="21285" y="13974"/>
                </a:lnTo>
                <a:cubicBezTo>
                  <a:pt x="21285" y="13916"/>
                  <a:pt x="21263" y="13871"/>
                  <a:pt x="21234" y="13871"/>
                </a:cubicBezTo>
                <a:close/>
                <a:moveTo>
                  <a:pt x="21547" y="13871"/>
                </a:moveTo>
                <a:cubicBezTo>
                  <a:pt x="21518" y="13871"/>
                  <a:pt x="21495" y="13916"/>
                  <a:pt x="21495" y="13974"/>
                </a:cubicBezTo>
                <a:lnTo>
                  <a:pt x="21495" y="14194"/>
                </a:lnTo>
                <a:cubicBezTo>
                  <a:pt x="21495" y="14251"/>
                  <a:pt x="21518" y="14298"/>
                  <a:pt x="21547" y="14298"/>
                </a:cubicBezTo>
                <a:cubicBezTo>
                  <a:pt x="21576" y="14298"/>
                  <a:pt x="21600" y="14251"/>
                  <a:pt x="21600" y="14194"/>
                </a:cubicBezTo>
                <a:lnTo>
                  <a:pt x="21600" y="13974"/>
                </a:lnTo>
                <a:cubicBezTo>
                  <a:pt x="21600" y="13916"/>
                  <a:pt x="21576" y="13871"/>
                  <a:pt x="21547" y="13871"/>
                </a:cubicBezTo>
                <a:close/>
                <a:moveTo>
                  <a:pt x="53" y="14601"/>
                </a:moveTo>
                <a:cubicBezTo>
                  <a:pt x="24" y="14601"/>
                  <a:pt x="0" y="14646"/>
                  <a:pt x="0" y="14704"/>
                </a:cubicBezTo>
                <a:lnTo>
                  <a:pt x="0" y="14924"/>
                </a:lnTo>
                <a:cubicBezTo>
                  <a:pt x="0" y="14981"/>
                  <a:pt x="24" y="15028"/>
                  <a:pt x="53" y="15028"/>
                </a:cubicBezTo>
                <a:cubicBezTo>
                  <a:pt x="82" y="15028"/>
                  <a:pt x="106" y="14981"/>
                  <a:pt x="106" y="14924"/>
                </a:cubicBezTo>
                <a:lnTo>
                  <a:pt x="106" y="14704"/>
                </a:lnTo>
                <a:cubicBezTo>
                  <a:pt x="106" y="14646"/>
                  <a:pt x="82" y="14601"/>
                  <a:pt x="53" y="14601"/>
                </a:cubicBezTo>
                <a:close/>
                <a:moveTo>
                  <a:pt x="367" y="14601"/>
                </a:moveTo>
                <a:cubicBezTo>
                  <a:pt x="338" y="14601"/>
                  <a:pt x="315" y="14646"/>
                  <a:pt x="315" y="14704"/>
                </a:cubicBezTo>
                <a:lnTo>
                  <a:pt x="315" y="14924"/>
                </a:lnTo>
                <a:cubicBezTo>
                  <a:pt x="315" y="14981"/>
                  <a:pt x="338" y="15028"/>
                  <a:pt x="367" y="15028"/>
                </a:cubicBezTo>
                <a:cubicBezTo>
                  <a:pt x="397" y="15028"/>
                  <a:pt x="420" y="14981"/>
                  <a:pt x="420" y="14924"/>
                </a:cubicBezTo>
                <a:lnTo>
                  <a:pt x="420" y="14704"/>
                </a:lnTo>
                <a:cubicBezTo>
                  <a:pt x="420" y="14646"/>
                  <a:pt x="397" y="14601"/>
                  <a:pt x="367" y="14601"/>
                </a:cubicBezTo>
                <a:close/>
                <a:moveTo>
                  <a:pt x="1217" y="14601"/>
                </a:moveTo>
                <a:cubicBezTo>
                  <a:pt x="1188" y="14601"/>
                  <a:pt x="1164" y="14646"/>
                  <a:pt x="1164" y="14704"/>
                </a:cubicBezTo>
                <a:lnTo>
                  <a:pt x="1164" y="14924"/>
                </a:lnTo>
                <a:cubicBezTo>
                  <a:pt x="1164" y="14981"/>
                  <a:pt x="1188" y="15028"/>
                  <a:pt x="1217" y="15028"/>
                </a:cubicBezTo>
                <a:cubicBezTo>
                  <a:pt x="1246" y="15028"/>
                  <a:pt x="1270" y="14981"/>
                  <a:pt x="1270" y="14924"/>
                </a:cubicBezTo>
                <a:lnTo>
                  <a:pt x="1270" y="14704"/>
                </a:lnTo>
                <a:cubicBezTo>
                  <a:pt x="1270" y="14646"/>
                  <a:pt x="1246" y="14601"/>
                  <a:pt x="1217" y="14601"/>
                </a:cubicBezTo>
                <a:close/>
                <a:moveTo>
                  <a:pt x="1532" y="14601"/>
                </a:moveTo>
                <a:cubicBezTo>
                  <a:pt x="1503" y="14601"/>
                  <a:pt x="1479" y="14646"/>
                  <a:pt x="1479" y="14704"/>
                </a:cubicBezTo>
                <a:lnTo>
                  <a:pt x="1479" y="14924"/>
                </a:lnTo>
                <a:cubicBezTo>
                  <a:pt x="1479" y="14981"/>
                  <a:pt x="1503" y="15028"/>
                  <a:pt x="1532" y="15028"/>
                </a:cubicBezTo>
                <a:cubicBezTo>
                  <a:pt x="1561" y="15028"/>
                  <a:pt x="1584" y="14981"/>
                  <a:pt x="1584" y="14924"/>
                </a:cubicBezTo>
                <a:lnTo>
                  <a:pt x="1584" y="14704"/>
                </a:lnTo>
                <a:cubicBezTo>
                  <a:pt x="1584" y="14646"/>
                  <a:pt x="1561" y="14601"/>
                  <a:pt x="1532" y="14601"/>
                </a:cubicBezTo>
                <a:close/>
                <a:moveTo>
                  <a:pt x="2380" y="14601"/>
                </a:moveTo>
                <a:cubicBezTo>
                  <a:pt x="2351" y="14601"/>
                  <a:pt x="2329" y="14646"/>
                  <a:pt x="2329" y="14704"/>
                </a:cubicBezTo>
                <a:lnTo>
                  <a:pt x="2329" y="14924"/>
                </a:lnTo>
                <a:cubicBezTo>
                  <a:pt x="2329" y="14981"/>
                  <a:pt x="2351" y="15028"/>
                  <a:pt x="2380" y="15028"/>
                </a:cubicBezTo>
                <a:cubicBezTo>
                  <a:pt x="2409" y="15028"/>
                  <a:pt x="2433" y="14981"/>
                  <a:pt x="2433" y="14924"/>
                </a:cubicBezTo>
                <a:lnTo>
                  <a:pt x="2433" y="14704"/>
                </a:lnTo>
                <a:cubicBezTo>
                  <a:pt x="2433" y="14646"/>
                  <a:pt x="2409" y="14601"/>
                  <a:pt x="2380" y="14601"/>
                </a:cubicBezTo>
                <a:close/>
                <a:moveTo>
                  <a:pt x="2695" y="14601"/>
                </a:moveTo>
                <a:cubicBezTo>
                  <a:pt x="2666" y="14601"/>
                  <a:pt x="2643" y="14646"/>
                  <a:pt x="2643" y="14704"/>
                </a:cubicBezTo>
                <a:lnTo>
                  <a:pt x="2643" y="14924"/>
                </a:lnTo>
                <a:cubicBezTo>
                  <a:pt x="2643" y="14981"/>
                  <a:pt x="2666" y="15028"/>
                  <a:pt x="2695" y="15028"/>
                </a:cubicBezTo>
                <a:cubicBezTo>
                  <a:pt x="2724" y="15028"/>
                  <a:pt x="2748" y="14981"/>
                  <a:pt x="2748" y="14924"/>
                </a:cubicBezTo>
                <a:lnTo>
                  <a:pt x="2748" y="14704"/>
                </a:lnTo>
                <a:cubicBezTo>
                  <a:pt x="2748" y="14646"/>
                  <a:pt x="2724" y="14601"/>
                  <a:pt x="2695" y="14601"/>
                </a:cubicBezTo>
                <a:close/>
                <a:moveTo>
                  <a:pt x="3545" y="14601"/>
                </a:moveTo>
                <a:cubicBezTo>
                  <a:pt x="3516" y="14601"/>
                  <a:pt x="3492" y="14646"/>
                  <a:pt x="3492" y="14704"/>
                </a:cubicBezTo>
                <a:lnTo>
                  <a:pt x="3492" y="14924"/>
                </a:lnTo>
                <a:cubicBezTo>
                  <a:pt x="3492" y="14981"/>
                  <a:pt x="3516" y="15028"/>
                  <a:pt x="3545" y="15028"/>
                </a:cubicBezTo>
                <a:cubicBezTo>
                  <a:pt x="3574" y="15028"/>
                  <a:pt x="3598" y="14981"/>
                  <a:pt x="3598" y="14924"/>
                </a:cubicBezTo>
                <a:lnTo>
                  <a:pt x="3598" y="14704"/>
                </a:lnTo>
                <a:cubicBezTo>
                  <a:pt x="3598" y="14646"/>
                  <a:pt x="3574" y="14601"/>
                  <a:pt x="3545" y="14601"/>
                </a:cubicBezTo>
                <a:close/>
                <a:moveTo>
                  <a:pt x="3859" y="14601"/>
                </a:moveTo>
                <a:cubicBezTo>
                  <a:pt x="3830" y="14601"/>
                  <a:pt x="3806" y="14646"/>
                  <a:pt x="3806" y="14704"/>
                </a:cubicBezTo>
                <a:lnTo>
                  <a:pt x="3806" y="14924"/>
                </a:lnTo>
                <a:cubicBezTo>
                  <a:pt x="3806" y="14981"/>
                  <a:pt x="3830" y="15028"/>
                  <a:pt x="3859" y="15028"/>
                </a:cubicBezTo>
                <a:cubicBezTo>
                  <a:pt x="3888" y="15028"/>
                  <a:pt x="3912" y="14981"/>
                  <a:pt x="3912" y="14924"/>
                </a:cubicBezTo>
                <a:lnTo>
                  <a:pt x="3912" y="14704"/>
                </a:lnTo>
                <a:cubicBezTo>
                  <a:pt x="3912" y="14646"/>
                  <a:pt x="3888" y="14601"/>
                  <a:pt x="3859" y="14601"/>
                </a:cubicBezTo>
                <a:close/>
                <a:moveTo>
                  <a:pt x="4709" y="14601"/>
                </a:moveTo>
                <a:cubicBezTo>
                  <a:pt x="4680" y="14601"/>
                  <a:pt x="4656" y="14646"/>
                  <a:pt x="4656" y="14704"/>
                </a:cubicBezTo>
                <a:lnTo>
                  <a:pt x="4656" y="14924"/>
                </a:lnTo>
                <a:cubicBezTo>
                  <a:pt x="4656" y="14981"/>
                  <a:pt x="4680" y="15028"/>
                  <a:pt x="4709" y="15028"/>
                </a:cubicBezTo>
                <a:cubicBezTo>
                  <a:pt x="4738" y="15028"/>
                  <a:pt x="4762" y="14981"/>
                  <a:pt x="4762" y="14924"/>
                </a:cubicBezTo>
                <a:lnTo>
                  <a:pt x="4762" y="14704"/>
                </a:lnTo>
                <a:cubicBezTo>
                  <a:pt x="4762" y="14646"/>
                  <a:pt x="4738" y="14601"/>
                  <a:pt x="4709" y="14601"/>
                </a:cubicBezTo>
                <a:close/>
                <a:moveTo>
                  <a:pt x="5023" y="14601"/>
                </a:moveTo>
                <a:cubicBezTo>
                  <a:pt x="4994" y="14601"/>
                  <a:pt x="4970" y="14646"/>
                  <a:pt x="4970" y="14704"/>
                </a:cubicBezTo>
                <a:lnTo>
                  <a:pt x="4970" y="14924"/>
                </a:lnTo>
                <a:cubicBezTo>
                  <a:pt x="4970" y="14981"/>
                  <a:pt x="4994" y="15028"/>
                  <a:pt x="5023" y="15028"/>
                </a:cubicBezTo>
                <a:cubicBezTo>
                  <a:pt x="5053" y="15028"/>
                  <a:pt x="5076" y="14981"/>
                  <a:pt x="5076" y="14924"/>
                </a:cubicBezTo>
                <a:lnTo>
                  <a:pt x="5076" y="14704"/>
                </a:lnTo>
                <a:cubicBezTo>
                  <a:pt x="5076" y="14646"/>
                  <a:pt x="5053" y="14601"/>
                  <a:pt x="5023" y="14601"/>
                </a:cubicBezTo>
                <a:close/>
                <a:moveTo>
                  <a:pt x="5873" y="14601"/>
                </a:moveTo>
                <a:cubicBezTo>
                  <a:pt x="5844" y="14601"/>
                  <a:pt x="5820" y="14646"/>
                  <a:pt x="5820" y="14704"/>
                </a:cubicBezTo>
                <a:lnTo>
                  <a:pt x="5820" y="14924"/>
                </a:lnTo>
                <a:cubicBezTo>
                  <a:pt x="5820" y="14981"/>
                  <a:pt x="5844" y="15028"/>
                  <a:pt x="5873" y="15028"/>
                </a:cubicBezTo>
                <a:cubicBezTo>
                  <a:pt x="5902" y="15028"/>
                  <a:pt x="5926" y="14981"/>
                  <a:pt x="5926" y="14924"/>
                </a:cubicBezTo>
                <a:lnTo>
                  <a:pt x="5926" y="14704"/>
                </a:lnTo>
                <a:cubicBezTo>
                  <a:pt x="5926" y="14646"/>
                  <a:pt x="5902" y="14601"/>
                  <a:pt x="5873" y="14601"/>
                </a:cubicBezTo>
                <a:close/>
                <a:moveTo>
                  <a:pt x="6188" y="14601"/>
                </a:moveTo>
                <a:cubicBezTo>
                  <a:pt x="6159" y="14601"/>
                  <a:pt x="6135" y="14646"/>
                  <a:pt x="6135" y="14704"/>
                </a:cubicBezTo>
                <a:lnTo>
                  <a:pt x="6135" y="14924"/>
                </a:lnTo>
                <a:cubicBezTo>
                  <a:pt x="6135" y="14981"/>
                  <a:pt x="6159" y="15028"/>
                  <a:pt x="6188" y="15028"/>
                </a:cubicBezTo>
                <a:cubicBezTo>
                  <a:pt x="6217" y="15028"/>
                  <a:pt x="6240" y="14981"/>
                  <a:pt x="6240" y="14924"/>
                </a:cubicBezTo>
                <a:lnTo>
                  <a:pt x="6240" y="14704"/>
                </a:lnTo>
                <a:cubicBezTo>
                  <a:pt x="6240" y="14646"/>
                  <a:pt x="6217" y="14601"/>
                  <a:pt x="6188" y="14601"/>
                </a:cubicBezTo>
                <a:close/>
                <a:moveTo>
                  <a:pt x="7036" y="14601"/>
                </a:moveTo>
                <a:cubicBezTo>
                  <a:pt x="7007" y="14601"/>
                  <a:pt x="6984" y="14646"/>
                  <a:pt x="6984" y="14704"/>
                </a:cubicBezTo>
                <a:lnTo>
                  <a:pt x="6984" y="14924"/>
                </a:lnTo>
                <a:cubicBezTo>
                  <a:pt x="6984" y="14981"/>
                  <a:pt x="7007" y="15028"/>
                  <a:pt x="7036" y="15028"/>
                </a:cubicBezTo>
                <a:cubicBezTo>
                  <a:pt x="7065" y="15028"/>
                  <a:pt x="7089" y="14981"/>
                  <a:pt x="7089" y="14924"/>
                </a:cubicBezTo>
                <a:lnTo>
                  <a:pt x="7089" y="14704"/>
                </a:lnTo>
                <a:cubicBezTo>
                  <a:pt x="7089" y="14646"/>
                  <a:pt x="7065" y="14601"/>
                  <a:pt x="7036" y="14601"/>
                </a:cubicBezTo>
                <a:close/>
                <a:moveTo>
                  <a:pt x="7351" y="14601"/>
                </a:moveTo>
                <a:cubicBezTo>
                  <a:pt x="7322" y="14601"/>
                  <a:pt x="7299" y="14646"/>
                  <a:pt x="7299" y="14704"/>
                </a:cubicBezTo>
                <a:lnTo>
                  <a:pt x="7299" y="14924"/>
                </a:lnTo>
                <a:cubicBezTo>
                  <a:pt x="7299" y="14981"/>
                  <a:pt x="7322" y="15028"/>
                  <a:pt x="7351" y="15028"/>
                </a:cubicBezTo>
                <a:cubicBezTo>
                  <a:pt x="7380" y="15028"/>
                  <a:pt x="7404" y="14981"/>
                  <a:pt x="7404" y="14924"/>
                </a:cubicBezTo>
                <a:lnTo>
                  <a:pt x="7404" y="14704"/>
                </a:lnTo>
                <a:cubicBezTo>
                  <a:pt x="7404" y="14646"/>
                  <a:pt x="7380" y="14601"/>
                  <a:pt x="7351" y="14601"/>
                </a:cubicBezTo>
                <a:close/>
                <a:moveTo>
                  <a:pt x="8201" y="14601"/>
                </a:moveTo>
                <a:cubicBezTo>
                  <a:pt x="8171" y="14601"/>
                  <a:pt x="8148" y="14646"/>
                  <a:pt x="8148" y="14704"/>
                </a:cubicBezTo>
                <a:lnTo>
                  <a:pt x="8148" y="14924"/>
                </a:lnTo>
                <a:cubicBezTo>
                  <a:pt x="8148" y="14981"/>
                  <a:pt x="8171" y="15028"/>
                  <a:pt x="8201" y="15028"/>
                </a:cubicBezTo>
                <a:cubicBezTo>
                  <a:pt x="8230" y="15028"/>
                  <a:pt x="8254" y="14981"/>
                  <a:pt x="8254" y="14924"/>
                </a:cubicBezTo>
                <a:lnTo>
                  <a:pt x="8254" y="14704"/>
                </a:lnTo>
                <a:cubicBezTo>
                  <a:pt x="8254" y="14646"/>
                  <a:pt x="8230" y="14601"/>
                  <a:pt x="8201" y="14601"/>
                </a:cubicBezTo>
                <a:close/>
                <a:moveTo>
                  <a:pt x="8515" y="14601"/>
                </a:moveTo>
                <a:cubicBezTo>
                  <a:pt x="8486" y="14601"/>
                  <a:pt x="8462" y="14646"/>
                  <a:pt x="8462" y="14704"/>
                </a:cubicBezTo>
                <a:lnTo>
                  <a:pt x="8462" y="14924"/>
                </a:lnTo>
                <a:cubicBezTo>
                  <a:pt x="8462" y="14981"/>
                  <a:pt x="8486" y="15028"/>
                  <a:pt x="8515" y="15028"/>
                </a:cubicBezTo>
                <a:cubicBezTo>
                  <a:pt x="8544" y="15028"/>
                  <a:pt x="8568" y="14981"/>
                  <a:pt x="8568" y="14924"/>
                </a:cubicBezTo>
                <a:lnTo>
                  <a:pt x="8568" y="14704"/>
                </a:lnTo>
                <a:cubicBezTo>
                  <a:pt x="8568" y="14646"/>
                  <a:pt x="8544" y="14601"/>
                  <a:pt x="8515" y="14601"/>
                </a:cubicBezTo>
                <a:close/>
                <a:moveTo>
                  <a:pt x="9365" y="14601"/>
                </a:moveTo>
                <a:cubicBezTo>
                  <a:pt x="9336" y="14601"/>
                  <a:pt x="9312" y="14646"/>
                  <a:pt x="9312" y="14704"/>
                </a:cubicBezTo>
                <a:lnTo>
                  <a:pt x="9312" y="14924"/>
                </a:lnTo>
                <a:cubicBezTo>
                  <a:pt x="9312" y="14981"/>
                  <a:pt x="9336" y="15028"/>
                  <a:pt x="9365" y="15028"/>
                </a:cubicBezTo>
                <a:cubicBezTo>
                  <a:pt x="9394" y="15028"/>
                  <a:pt x="9418" y="14981"/>
                  <a:pt x="9418" y="14924"/>
                </a:cubicBezTo>
                <a:lnTo>
                  <a:pt x="9418" y="14704"/>
                </a:lnTo>
                <a:cubicBezTo>
                  <a:pt x="9418" y="14646"/>
                  <a:pt x="9394" y="14601"/>
                  <a:pt x="9365" y="14601"/>
                </a:cubicBezTo>
                <a:close/>
                <a:moveTo>
                  <a:pt x="9679" y="14601"/>
                </a:moveTo>
                <a:cubicBezTo>
                  <a:pt x="9650" y="14601"/>
                  <a:pt x="9626" y="14646"/>
                  <a:pt x="9626" y="14704"/>
                </a:cubicBezTo>
                <a:lnTo>
                  <a:pt x="9626" y="14924"/>
                </a:lnTo>
                <a:cubicBezTo>
                  <a:pt x="9626" y="14981"/>
                  <a:pt x="9650" y="15028"/>
                  <a:pt x="9679" y="15028"/>
                </a:cubicBezTo>
                <a:cubicBezTo>
                  <a:pt x="9708" y="15028"/>
                  <a:pt x="9732" y="14981"/>
                  <a:pt x="9732" y="14924"/>
                </a:cubicBezTo>
                <a:lnTo>
                  <a:pt x="9732" y="14704"/>
                </a:lnTo>
                <a:cubicBezTo>
                  <a:pt x="9732" y="14646"/>
                  <a:pt x="9708" y="14601"/>
                  <a:pt x="9679" y="14601"/>
                </a:cubicBezTo>
                <a:close/>
                <a:moveTo>
                  <a:pt x="10529" y="14601"/>
                </a:moveTo>
                <a:cubicBezTo>
                  <a:pt x="10500" y="14601"/>
                  <a:pt x="10476" y="14646"/>
                  <a:pt x="10476" y="14704"/>
                </a:cubicBezTo>
                <a:lnTo>
                  <a:pt x="10476" y="14924"/>
                </a:lnTo>
                <a:cubicBezTo>
                  <a:pt x="10476" y="14981"/>
                  <a:pt x="10500" y="15028"/>
                  <a:pt x="10529" y="15028"/>
                </a:cubicBezTo>
                <a:cubicBezTo>
                  <a:pt x="10558" y="15028"/>
                  <a:pt x="10582" y="14981"/>
                  <a:pt x="10582" y="14924"/>
                </a:cubicBezTo>
                <a:lnTo>
                  <a:pt x="10582" y="14704"/>
                </a:lnTo>
                <a:cubicBezTo>
                  <a:pt x="10582" y="14646"/>
                  <a:pt x="10558" y="14601"/>
                  <a:pt x="10529" y="14601"/>
                </a:cubicBezTo>
                <a:close/>
                <a:moveTo>
                  <a:pt x="10844" y="14601"/>
                </a:moveTo>
                <a:cubicBezTo>
                  <a:pt x="10814" y="14601"/>
                  <a:pt x="10791" y="14646"/>
                  <a:pt x="10791" y="14704"/>
                </a:cubicBezTo>
                <a:lnTo>
                  <a:pt x="10791" y="14924"/>
                </a:lnTo>
                <a:cubicBezTo>
                  <a:pt x="10791" y="14981"/>
                  <a:pt x="10814" y="15028"/>
                  <a:pt x="10844" y="15028"/>
                </a:cubicBezTo>
                <a:cubicBezTo>
                  <a:pt x="10873" y="15028"/>
                  <a:pt x="10895" y="14981"/>
                  <a:pt x="10895" y="14924"/>
                </a:cubicBezTo>
                <a:lnTo>
                  <a:pt x="10895" y="14704"/>
                </a:lnTo>
                <a:cubicBezTo>
                  <a:pt x="10895" y="14646"/>
                  <a:pt x="10873" y="14601"/>
                  <a:pt x="10844" y="14601"/>
                </a:cubicBezTo>
                <a:close/>
                <a:moveTo>
                  <a:pt x="11692" y="14601"/>
                </a:moveTo>
                <a:cubicBezTo>
                  <a:pt x="11663" y="14601"/>
                  <a:pt x="11640" y="14646"/>
                  <a:pt x="11640" y="14704"/>
                </a:cubicBezTo>
                <a:lnTo>
                  <a:pt x="11640" y="14924"/>
                </a:lnTo>
                <a:cubicBezTo>
                  <a:pt x="11640" y="14981"/>
                  <a:pt x="11663" y="15028"/>
                  <a:pt x="11692" y="15028"/>
                </a:cubicBezTo>
                <a:cubicBezTo>
                  <a:pt x="11721" y="15028"/>
                  <a:pt x="11745" y="14981"/>
                  <a:pt x="11745" y="14924"/>
                </a:cubicBezTo>
                <a:lnTo>
                  <a:pt x="11745" y="14704"/>
                </a:lnTo>
                <a:cubicBezTo>
                  <a:pt x="11745" y="14646"/>
                  <a:pt x="11721" y="14601"/>
                  <a:pt x="11692" y="14601"/>
                </a:cubicBezTo>
                <a:close/>
                <a:moveTo>
                  <a:pt x="12007" y="14601"/>
                </a:moveTo>
                <a:cubicBezTo>
                  <a:pt x="11978" y="14601"/>
                  <a:pt x="11955" y="14646"/>
                  <a:pt x="11955" y="14704"/>
                </a:cubicBezTo>
                <a:lnTo>
                  <a:pt x="11955" y="14924"/>
                </a:lnTo>
                <a:cubicBezTo>
                  <a:pt x="11955" y="14981"/>
                  <a:pt x="11978" y="15028"/>
                  <a:pt x="12007" y="15028"/>
                </a:cubicBezTo>
                <a:cubicBezTo>
                  <a:pt x="12036" y="15028"/>
                  <a:pt x="12060" y="14981"/>
                  <a:pt x="12060" y="14924"/>
                </a:cubicBezTo>
                <a:lnTo>
                  <a:pt x="12060" y="14704"/>
                </a:lnTo>
                <a:cubicBezTo>
                  <a:pt x="12060" y="14646"/>
                  <a:pt x="12036" y="14601"/>
                  <a:pt x="12007" y="14601"/>
                </a:cubicBezTo>
                <a:close/>
                <a:moveTo>
                  <a:pt x="12856" y="14601"/>
                </a:moveTo>
                <a:cubicBezTo>
                  <a:pt x="12827" y="14601"/>
                  <a:pt x="12804" y="14646"/>
                  <a:pt x="12804" y="14704"/>
                </a:cubicBezTo>
                <a:lnTo>
                  <a:pt x="12804" y="14924"/>
                </a:lnTo>
                <a:cubicBezTo>
                  <a:pt x="12804" y="14981"/>
                  <a:pt x="12827" y="15028"/>
                  <a:pt x="12856" y="15028"/>
                </a:cubicBezTo>
                <a:cubicBezTo>
                  <a:pt x="12886" y="15028"/>
                  <a:pt x="12909" y="14981"/>
                  <a:pt x="12909" y="14924"/>
                </a:cubicBezTo>
                <a:lnTo>
                  <a:pt x="12909" y="14704"/>
                </a:lnTo>
                <a:cubicBezTo>
                  <a:pt x="12909" y="14646"/>
                  <a:pt x="12886" y="14601"/>
                  <a:pt x="12856" y="14601"/>
                </a:cubicBezTo>
                <a:close/>
                <a:moveTo>
                  <a:pt x="13171" y="14601"/>
                </a:moveTo>
                <a:cubicBezTo>
                  <a:pt x="13142" y="14601"/>
                  <a:pt x="13118" y="14646"/>
                  <a:pt x="13118" y="14704"/>
                </a:cubicBezTo>
                <a:lnTo>
                  <a:pt x="13118" y="14924"/>
                </a:lnTo>
                <a:cubicBezTo>
                  <a:pt x="13118" y="14981"/>
                  <a:pt x="13142" y="15028"/>
                  <a:pt x="13171" y="15028"/>
                </a:cubicBezTo>
                <a:cubicBezTo>
                  <a:pt x="13200" y="15028"/>
                  <a:pt x="13224" y="14981"/>
                  <a:pt x="13224" y="14924"/>
                </a:cubicBezTo>
                <a:lnTo>
                  <a:pt x="13224" y="14704"/>
                </a:lnTo>
                <a:cubicBezTo>
                  <a:pt x="13224" y="14646"/>
                  <a:pt x="13200" y="14601"/>
                  <a:pt x="13171" y="14601"/>
                </a:cubicBezTo>
                <a:close/>
                <a:moveTo>
                  <a:pt x="14021" y="14601"/>
                </a:moveTo>
                <a:cubicBezTo>
                  <a:pt x="13992" y="14601"/>
                  <a:pt x="13968" y="14646"/>
                  <a:pt x="13968" y="14704"/>
                </a:cubicBezTo>
                <a:lnTo>
                  <a:pt x="13968" y="14924"/>
                </a:lnTo>
                <a:cubicBezTo>
                  <a:pt x="13968" y="14981"/>
                  <a:pt x="13992" y="15028"/>
                  <a:pt x="14021" y="15028"/>
                </a:cubicBezTo>
                <a:cubicBezTo>
                  <a:pt x="14050" y="15028"/>
                  <a:pt x="14074" y="14981"/>
                  <a:pt x="14074" y="14924"/>
                </a:cubicBezTo>
                <a:lnTo>
                  <a:pt x="14074" y="14704"/>
                </a:lnTo>
                <a:cubicBezTo>
                  <a:pt x="14074" y="14646"/>
                  <a:pt x="14050" y="14601"/>
                  <a:pt x="14021" y="14601"/>
                </a:cubicBezTo>
                <a:close/>
                <a:moveTo>
                  <a:pt x="14335" y="14601"/>
                </a:moveTo>
                <a:cubicBezTo>
                  <a:pt x="14306" y="14601"/>
                  <a:pt x="14282" y="14646"/>
                  <a:pt x="14282" y="14704"/>
                </a:cubicBezTo>
                <a:lnTo>
                  <a:pt x="14282" y="14924"/>
                </a:lnTo>
                <a:cubicBezTo>
                  <a:pt x="14282" y="14981"/>
                  <a:pt x="14306" y="15028"/>
                  <a:pt x="14335" y="15028"/>
                </a:cubicBezTo>
                <a:cubicBezTo>
                  <a:pt x="14364" y="15028"/>
                  <a:pt x="14388" y="14981"/>
                  <a:pt x="14388" y="14924"/>
                </a:cubicBezTo>
                <a:lnTo>
                  <a:pt x="14388" y="14704"/>
                </a:lnTo>
                <a:cubicBezTo>
                  <a:pt x="14388" y="14646"/>
                  <a:pt x="14364" y="14601"/>
                  <a:pt x="14335" y="14601"/>
                </a:cubicBezTo>
                <a:close/>
                <a:moveTo>
                  <a:pt x="15185" y="14601"/>
                </a:moveTo>
                <a:cubicBezTo>
                  <a:pt x="15156" y="14601"/>
                  <a:pt x="15132" y="14646"/>
                  <a:pt x="15132" y="14704"/>
                </a:cubicBezTo>
                <a:lnTo>
                  <a:pt x="15132" y="14924"/>
                </a:lnTo>
                <a:cubicBezTo>
                  <a:pt x="15132" y="14981"/>
                  <a:pt x="15156" y="15028"/>
                  <a:pt x="15185" y="15028"/>
                </a:cubicBezTo>
                <a:cubicBezTo>
                  <a:pt x="15214" y="15028"/>
                  <a:pt x="15237" y="14981"/>
                  <a:pt x="15237" y="14924"/>
                </a:cubicBezTo>
                <a:lnTo>
                  <a:pt x="15237" y="14704"/>
                </a:lnTo>
                <a:cubicBezTo>
                  <a:pt x="15237" y="14646"/>
                  <a:pt x="15214" y="14601"/>
                  <a:pt x="15185" y="14601"/>
                </a:cubicBezTo>
                <a:close/>
                <a:moveTo>
                  <a:pt x="15500" y="14601"/>
                </a:moveTo>
                <a:cubicBezTo>
                  <a:pt x="15470" y="14601"/>
                  <a:pt x="15447" y="14646"/>
                  <a:pt x="15447" y="14704"/>
                </a:cubicBezTo>
                <a:lnTo>
                  <a:pt x="15447" y="14924"/>
                </a:lnTo>
                <a:cubicBezTo>
                  <a:pt x="15447" y="14981"/>
                  <a:pt x="15470" y="15028"/>
                  <a:pt x="15500" y="15028"/>
                </a:cubicBezTo>
                <a:cubicBezTo>
                  <a:pt x="15529" y="15028"/>
                  <a:pt x="15551" y="14981"/>
                  <a:pt x="15551" y="14924"/>
                </a:cubicBezTo>
                <a:lnTo>
                  <a:pt x="15551" y="14704"/>
                </a:lnTo>
                <a:cubicBezTo>
                  <a:pt x="15551" y="14646"/>
                  <a:pt x="15529" y="14601"/>
                  <a:pt x="15500" y="14601"/>
                </a:cubicBezTo>
                <a:close/>
                <a:moveTo>
                  <a:pt x="16349" y="14601"/>
                </a:moveTo>
                <a:cubicBezTo>
                  <a:pt x="16320" y="14601"/>
                  <a:pt x="16296" y="14646"/>
                  <a:pt x="16296" y="14704"/>
                </a:cubicBezTo>
                <a:lnTo>
                  <a:pt x="16296" y="14924"/>
                </a:lnTo>
                <a:cubicBezTo>
                  <a:pt x="16296" y="14981"/>
                  <a:pt x="16320" y="15028"/>
                  <a:pt x="16349" y="15028"/>
                </a:cubicBezTo>
                <a:cubicBezTo>
                  <a:pt x="16378" y="15028"/>
                  <a:pt x="16401" y="14981"/>
                  <a:pt x="16401" y="14924"/>
                </a:cubicBezTo>
                <a:lnTo>
                  <a:pt x="16401" y="14704"/>
                </a:lnTo>
                <a:cubicBezTo>
                  <a:pt x="16401" y="14646"/>
                  <a:pt x="16378" y="14601"/>
                  <a:pt x="16349" y="14601"/>
                </a:cubicBezTo>
                <a:close/>
                <a:moveTo>
                  <a:pt x="16663" y="14601"/>
                </a:moveTo>
                <a:cubicBezTo>
                  <a:pt x="16634" y="14601"/>
                  <a:pt x="16611" y="14646"/>
                  <a:pt x="16611" y="14704"/>
                </a:cubicBezTo>
                <a:lnTo>
                  <a:pt x="16611" y="14924"/>
                </a:lnTo>
                <a:cubicBezTo>
                  <a:pt x="16611" y="14981"/>
                  <a:pt x="16634" y="15028"/>
                  <a:pt x="16663" y="15028"/>
                </a:cubicBezTo>
                <a:cubicBezTo>
                  <a:pt x="16692" y="15028"/>
                  <a:pt x="16716" y="14981"/>
                  <a:pt x="16716" y="14924"/>
                </a:cubicBezTo>
                <a:lnTo>
                  <a:pt x="16716" y="14704"/>
                </a:lnTo>
                <a:cubicBezTo>
                  <a:pt x="16716" y="14646"/>
                  <a:pt x="16692" y="14601"/>
                  <a:pt x="16663" y="14601"/>
                </a:cubicBezTo>
                <a:close/>
                <a:moveTo>
                  <a:pt x="17512" y="14601"/>
                </a:moveTo>
                <a:cubicBezTo>
                  <a:pt x="17483" y="14601"/>
                  <a:pt x="17459" y="14646"/>
                  <a:pt x="17459" y="14704"/>
                </a:cubicBezTo>
                <a:lnTo>
                  <a:pt x="17459" y="14924"/>
                </a:lnTo>
                <a:cubicBezTo>
                  <a:pt x="17459" y="14981"/>
                  <a:pt x="17483" y="15028"/>
                  <a:pt x="17512" y="15028"/>
                </a:cubicBezTo>
                <a:cubicBezTo>
                  <a:pt x="17541" y="15028"/>
                  <a:pt x="17565" y="14981"/>
                  <a:pt x="17565" y="14924"/>
                </a:cubicBezTo>
                <a:lnTo>
                  <a:pt x="17565" y="14704"/>
                </a:lnTo>
                <a:cubicBezTo>
                  <a:pt x="17565" y="14646"/>
                  <a:pt x="17541" y="14601"/>
                  <a:pt x="17512" y="14601"/>
                </a:cubicBezTo>
                <a:close/>
                <a:moveTo>
                  <a:pt x="17827" y="14601"/>
                </a:moveTo>
                <a:cubicBezTo>
                  <a:pt x="17798" y="14601"/>
                  <a:pt x="17774" y="14646"/>
                  <a:pt x="17774" y="14704"/>
                </a:cubicBezTo>
                <a:lnTo>
                  <a:pt x="17774" y="14924"/>
                </a:lnTo>
                <a:cubicBezTo>
                  <a:pt x="17774" y="14981"/>
                  <a:pt x="17798" y="15028"/>
                  <a:pt x="17827" y="15028"/>
                </a:cubicBezTo>
                <a:cubicBezTo>
                  <a:pt x="17856" y="15028"/>
                  <a:pt x="17880" y="14981"/>
                  <a:pt x="17880" y="14924"/>
                </a:cubicBezTo>
                <a:lnTo>
                  <a:pt x="17880" y="14704"/>
                </a:lnTo>
                <a:cubicBezTo>
                  <a:pt x="17880" y="14646"/>
                  <a:pt x="17856" y="14601"/>
                  <a:pt x="17827" y="14601"/>
                </a:cubicBezTo>
                <a:close/>
                <a:moveTo>
                  <a:pt x="18677" y="14601"/>
                </a:moveTo>
                <a:cubicBezTo>
                  <a:pt x="18648" y="14601"/>
                  <a:pt x="18624" y="14646"/>
                  <a:pt x="18624" y="14704"/>
                </a:cubicBezTo>
                <a:lnTo>
                  <a:pt x="18624" y="14924"/>
                </a:lnTo>
                <a:cubicBezTo>
                  <a:pt x="18624" y="14981"/>
                  <a:pt x="18648" y="15028"/>
                  <a:pt x="18677" y="15028"/>
                </a:cubicBezTo>
                <a:cubicBezTo>
                  <a:pt x="18706" y="15028"/>
                  <a:pt x="18730" y="14981"/>
                  <a:pt x="18730" y="14924"/>
                </a:cubicBezTo>
                <a:lnTo>
                  <a:pt x="18730" y="14704"/>
                </a:lnTo>
                <a:cubicBezTo>
                  <a:pt x="18730" y="14646"/>
                  <a:pt x="18706" y="14601"/>
                  <a:pt x="18677" y="14601"/>
                </a:cubicBezTo>
                <a:close/>
                <a:moveTo>
                  <a:pt x="18991" y="14601"/>
                </a:moveTo>
                <a:cubicBezTo>
                  <a:pt x="18962" y="14601"/>
                  <a:pt x="18938" y="14646"/>
                  <a:pt x="18938" y="14704"/>
                </a:cubicBezTo>
                <a:lnTo>
                  <a:pt x="18938" y="14924"/>
                </a:lnTo>
                <a:cubicBezTo>
                  <a:pt x="18938" y="14981"/>
                  <a:pt x="18962" y="15028"/>
                  <a:pt x="18991" y="15028"/>
                </a:cubicBezTo>
                <a:cubicBezTo>
                  <a:pt x="19020" y="15028"/>
                  <a:pt x="19044" y="14981"/>
                  <a:pt x="19044" y="14924"/>
                </a:cubicBezTo>
                <a:lnTo>
                  <a:pt x="19044" y="14704"/>
                </a:lnTo>
                <a:cubicBezTo>
                  <a:pt x="19044" y="14646"/>
                  <a:pt x="19020" y="14601"/>
                  <a:pt x="18991" y="14601"/>
                </a:cubicBezTo>
                <a:close/>
                <a:moveTo>
                  <a:pt x="19841" y="14601"/>
                </a:moveTo>
                <a:cubicBezTo>
                  <a:pt x="19812" y="14601"/>
                  <a:pt x="19788" y="14646"/>
                  <a:pt x="19788" y="14704"/>
                </a:cubicBezTo>
                <a:lnTo>
                  <a:pt x="19788" y="14924"/>
                </a:lnTo>
                <a:cubicBezTo>
                  <a:pt x="19788" y="14981"/>
                  <a:pt x="19812" y="15028"/>
                  <a:pt x="19841" y="15028"/>
                </a:cubicBezTo>
                <a:cubicBezTo>
                  <a:pt x="19870" y="15028"/>
                  <a:pt x="19894" y="14981"/>
                  <a:pt x="19894" y="14924"/>
                </a:cubicBezTo>
                <a:lnTo>
                  <a:pt x="19894" y="14704"/>
                </a:lnTo>
                <a:cubicBezTo>
                  <a:pt x="19894" y="14646"/>
                  <a:pt x="19870" y="14601"/>
                  <a:pt x="19841" y="14601"/>
                </a:cubicBezTo>
                <a:close/>
                <a:moveTo>
                  <a:pt x="20155" y="14601"/>
                </a:moveTo>
                <a:cubicBezTo>
                  <a:pt x="20126" y="14601"/>
                  <a:pt x="20102" y="14646"/>
                  <a:pt x="20102" y="14704"/>
                </a:cubicBezTo>
                <a:lnTo>
                  <a:pt x="20102" y="14924"/>
                </a:lnTo>
                <a:cubicBezTo>
                  <a:pt x="20102" y="14981"/>
                  <a:pt x="20126" y="15028"/>
                  <a:pt x="20155" y="15028"/>
                </a:cubicBezTo>
                <a:cubicBezTo>
                  <a:pt x="20184" y="15028"/>
                  <a:pt x="20207" y="14981"/>
                  <a:pt x="20207" y="14924"/>
                </a:cubicBezTo>
                <a:lnTo>
                  <a:pt x="20207" y="14704"/>
                </a:lnTo>
                <a:cubicBezTo>
                  <a:pt x="20207" y="14646"/>
                  <a:pt x="20184" y="14601"/>
                  <a:pt x="20155" y="14601"/>
                </a:cubicBezTo>
                <a:close/>
                <a:moveTo>
                  <a:pt x="21004" y="14601"/>
                </a:moveTo>
                <a:cubicBezTo>
                  <a:pt x="20975" y="14601"/>
                  <a:pt x="20952" y="14646"/>
                  <a:pt x="20952" y="14704"/>
                </a:cubicBezTo>
                <a:lnTo>
                  <a:pt x="20952" y="14924"/>
                </a:lnTo>
                <a:cubicBezTo>
                  <a:pt x="20952" y="14981"/>
                  <a:pt x="20975" y="15028"/>
                  <a:pt x="21004" y="15028"/>
                </a:cubicBezTo>
                <a:cubicBezTo>
                  <a:pt x="21033" y="15028"/>
                  <a:pt x="21057" y="14981"/>
                  <a:pt x="21057" y="14924"/>
                </a:cubicBezTo>
                <a:lnTo>
                  <a:pt x="21057" y="14704"/>
                </a:lnTo>
                <a:cubicBezTo>
                  <a:pt x="21057" y="14646"/>
                  <a:pt x="21033" y="14601"/>
                  <a:pt x="21004" y="14601"/>
                </a:cubicBezTo>
                <a:close/>
                <a:moveTo>
                  <a:pt x="21319" y="14601"/>
                </a:moveTo>
                <a:cubicBezTo>
                  <a:pt x="21289" y="14601"/>
                  <a:pt x="21267" y="14646"/>
                  <a:pt x="21267" y="14704"/>
                </a:cubicBezTo>
                <a:lnTo>
                  <a:pt x="21267" y="14924"/>
                </a:lnTo>
                <a:cubicBezTo>
                  <a:pt x="21267" y="14981"/>
                  <a:pt x="21289" y="15028"/>
                  <a:pt x="21319" y="15028"/>
                </a:cubicBezTo>
                <a:cubicBezTo>
                  <a:pt x="21348" y="15028"/>
                  <a:pt x="21372" y="14981"/>
                  <a:pt x="21372" y="14924"/>
                </a:cubicBezTo>
                <a:lnTo>
                  <a:pt x="21372" y="14704"/>
                </a:lnTo>
                <a:cubicBezTo>
                  <a:pt x="21372" y="14646"/>
                  <a:pt x="21348" y="14601"/>
                  <a:pt x="21319" y="14601"/>
                </a:cubicBezTo>
                <a:close/>
                <a:moveTo>
                  <a:pt x="281" y="15331"/>
                </a:moveTo>
                <a:cubicBezTo>
                  <a:pt x="252" y="15331"/>
                  <a:pt x="228" y="15376"/>
                  <a:pt x="228" y="15434"/>
                </a:cubicBezTo>
                <a:lnTo>
                  <a:pt x="228" y="15654"/>
                </a:lnTo>
                <a:cubicBezTo>
                  <a:pt x="228" y="15711"/>
                  <a:pt x="252" y="15758"/>
                  <a:pt x="281" y="15758"/>
                </a:cubicBezTo>
                <a:cubicBezTo>
                  <a:pt x="311" y="15758"/>
                  <a:pt x="334" y="15711"/>
                  <a:pt x="334" y="15654"/>
                </a:cubicBezTo>
                <a:lnTo>
                  <a:pt x="334" y="15434"/>
                </a:lnTo>
                <a:cubicBezTo>
                  <a:pt x="334" y="15376"/>
                  <a:pt x="311" y="15331"/>
                  <a:pt x="281" y="15331"/>
                </a:cubicBezTo>
                <a:close/>
                <a:moveTo>
                  <a:pt x="596" y="15331"/>
                </a:moveTo>
                <a:cubicBezTo>
                  <a:pt x="567" y="15331"/>
                  <a:pt x="543" y="15376"/>
                  <a:pt x="543" y="15434"/>
                </a:cubicBezTo>
                <a:lnTo>
                  <a:pt x="543" y="15654"/>
                </a:lnTo>
                <a:cubicBezTo>
                  <a:pt x="543" y="15711"/>
                  <a:pt x="567" y="15758"/>
                  <a:pt x="596" y="15758"/>
                </a:cubicBezTo>
                <a:cubicBezTo>
                  <a:pt x="625" y="15758"/>
                  <a:pt x="649" y="15711"/>
                  <a:pt x="649" y="15654"/>
                </a:cubicBezTo>
                <a:lnTo>
                  <a:pt x="649" y="15434"/>
                </a:lnTo>
                <a:cubicBezTo>
                  <a:pt x="649" y="15376"/>
                  <a:pt x="625" y="15331"/>
                  <a:pt x="596" y="15331"/>
                </a:cubicBezTo>
                <a:close/>
                <a:moveTo>
                  <a:pt x="1446" y="15331"/>
                </a:moveTo>
                <a:cubicBezTo>
                  <a:pt x="1417" y="15331"/>
                  <a:pt x="1393" y="15376"/>
                  <a:pt x="1393" y="15434"/>
                </a:cubicBezTo>
                <a:lnTo>
                  <a:pt x="1393" y="15654"/>
                </a:lnTo>
                <a:cubicBezTo>
                  <a:pt x="1393" y="15711"/>
                  <a:pt x="1417" y="15758"/>
                  <a:pt x="1446" y="15758"/>
                </a:cubicBezTo>
                <a:cubicBezTo>
                  <a:pt x="1475" y="15758"/>
                  <a:pt x="1499" y="15711"/>
                  <a:pt x="1499" y="15654"/>
                </a:cubicBezTo>
                <a:lnTo>
                  <a:pt x="1499" y="15434"/>
                </a:lnTo>
                <a:cubicBezTo>
                  <a:pt x="1499" y="15376"/>
                  <a:pt x="1475" y="15331"/>
                  <a:pt x="1446" y="15331"/>
                </a:cubicBezTo>
                <a:close/>
                <a:moveTo>
                  <a:pt x="1760" y="15331"/>
                </a:moveTo>
                <a:cubicBezTo>
                  <a:pt x="1731" y="15331"/>
                  <a:pt x="1707" y="15376"/>
                  <a:pt x="1707" y="15434"/>
                </a:cubicBezTo>
                <a:lnTo>
                  <a:pt x="1707" y="15654"/>
                </a:lnTo>
                <a:cubicBezTo>
                  <a:pt x="1707" y="15711"/>
                  <a:pt x="1731" y="15758"/>
                  <a:pt x="1760" y="15758"/>
                </a:cubicBezTo>
                <a:cubicBezTo>
                  <a:pt x="1789" y="15758"/>
                  <a:pt x="1813" y="15711"/>
                  <a:pt x="1813" y="15654"/>
                </a:cubicBezTo>
                <a:lnTo>
                  <a:pt x="1813" y="15434"/>
                </a:lnTo>
                <a:cubicBezTo>
                  <a:pt x="1813" y="15376"/>
                  <a:pt x="1789" y="15331"/>
                  <a:pt x="1760" y="15331"/>
                </a:cubicBezTo>
                <a:close/>
                <a:moveTo>
                  <a:pt x="2610" y="15331"/>
                </a:moveTo>
                <a:cubicBezTo>
                  <a:pt x="2581" y="15331"/>
                  <a:pt x="2557" y="15376"/>
                  <a:pt x="2557" y="15434"/>
                </a:cubicBezTo>
                <a:lnTo>
                  <a:pt x="2557" y="15654"/>
                </a:lnTo>
                <a:cubicBezTo>
                  <a:pt x="2557" y="15711"/>
                  <a:pt x="2581" y="15758"/>
                  <a:pt x="2610" y="15758"/>
                </a:cubicBezTo>
                <a:cubicBezTo>
                  <a:pt x="2639" y="15758"/>
                  <a:pt x="2662" y="15711"/>
                  <a:pt x="2662" y="15654"/>
                </a:cubicBezTo>
                <a:lnTo>
                  <a:pt x="2662" y="15434"/>
                </a:lnTo>
                <a:cubicBezTo>
                  <a:pt x="2662" y="15376"/>
                  <a:pt x="2639" y="15331"/>
                  <a:pt x="2610" y="15331"/>
                </a:cubicBezTo>
                <a:close/>
                <a:moveTo>
                  <a:pt x="2924" y="15331"/>
                </a:moveTo>
                <a:cubicBezTo>
                  <a:pt x="2895" y="15331"/>
                  <a:pt x="2871" y="15376"/>
                  <a:pt x="2871" y="15434"/>
                </a:cubicBezTo>
                <a:lnTo>
                  <a:pt x="2871" y="15654"/>
                </a:lnTo>
                <a:cubicBezTo>
                  <a:pt x="2871" y="15711"/>
                  <a:pt x="2895" y="15758"/>
                  <a:pt x="2924" y="15758"/>
                </a:cubicBezTo>
                <a:cubicBezTo>
                  <a:pt x="2954" y="15758"/>
                  <a:pt x="2976" y="15711"/>
                  <a:pt x="2976" y="15654"/>
                </a:cubicBezTo>
                <a:lnTo>
                  <a:pt x="2976" y="15434"/>
                </a:lnTo>
                <a:cubicBezTo>
                  <a:pt x="2976" y="15376"/>
                  <a:pt x="2954" y="15331"/>
                  <a:pt x="2924" y="15331"/>
                </a:cubicBezTo>
                <a:close/>
                <a:moveTo>
                  <a:pt x="3773" y="15331"/>
                </a:moveTo>
                <a:cubicBezTo>
                  <a:pt x="3744" y="15331"/>
                  <a:pt x="3721" y="15376"/>
                  <a:pt x="3721" y="15434"/>
                </a:cubicBezTo>
                <a:lnTo>
                  <a:pt x="3721" y="15654"/>
                </a:lnTo>
                <a:cubicBezTo>
                  <a:pt x="3721" y="15711"/>
                  <a:pt x="3744" y="15758"/>
                  <a:pt x="3773" y="15758"/>
                </a:cubicBezTo>
                <a:cubicBezTo>
                  <a:pt x="3802" y="15758"/>
                  <a:pt x="3826" y="15711"/>
                  <a:pt x="3826" y="15654"/>
                </a:cubicBezTo>
                <a:lnTo>
                  <a:pt x="3826" y="15434"/>
                </a:lnTo>
                <a:cubicBezTo>
                  <a:pt x="3826" y="15376"/>
                  <a:pt x="3802" y="15331"/>
                  <a:pt x="3773" y="15331"/>
                </a:cubicBezTo>
                <a:close/>
                <a:moveTo>
                  <a:pt x="4088" y="15331"/>
                </a:moveTo>
                <a:cubicBezTo>
                  <a:pt x="4058" y="15331"/>
                  <a:pt x="4035" y="15376"/>
                  <a:pt x="4035" y="15434"/>
                </a:cubicBezTo>
                <a:lnTo>
                  <a:pt x="4035" y="15654"/>
                </a:lnTo>
                <a:cubicBezTo>
                  <a:pt x="4035" y="15711"/>
                  <a:pt x="4058" y="15758"/>
                  <a:pt x="4088" y="15758"/>
                </a:cubicBezTo>
                <a:cubicBezTo>
                  <a:pt x="4117" y="15758"/>
                  <a:pt x="4141" y="15711"/>
                  <a:pt x="4141" y="15654"/>
                </a:cubicBezTo>
                <a:lnTo>
                  <a:pt x="4141" y="15434"/>
                </a:lnTo>
                <a:cubicBezTo>
                  <a:pt x="4141" y="15376"/>
                  <a:pt x="4117" y="15331"/>
                  <a:pt x="4088" y="15331"/>
                </a:cubicBezTo>
                <a:close/>
                <a:moveTo>
                  <a:pt x="4937" y="15331"/>
                </a:moveTo>
                <a:cubicBezTo>
                  <a:pt x="4908" y="15331"/>
                  <a:pt x="4884" y="15376"/>
                  <a:pt x="4884" y="15434"/>
                </a:cubicBezTo>
                <a:lnTo>
                  <a:pt x="4884" y="15654"/>
                </a:lnTo>
                <a:cubicBezTo>
                  <a:pt x="4884" y="15711"/>
                  <a:pt x="4908" y="15758"/>
                  <a:pt x="4937" y="15758"/>
                </a:cubicBezTo>
                <a:cubicBezTo>
                  <a:pt x="4966" y="15758"/>
                  <a:pt x="4990" y="15711"/>
                  <a:pt x="4990" y="15654"/>
                </a:cubicBezTo>
                <a:lnTo>
                  <a:pt x="4990" y="15434"/>
                </a:lnTo>
                <a:cubicBezTo>
                  <a:pt x="4990" y="15376"/>
                  <a:pt x="4966" y="15331"/>
                  <a:pt x="4937" y="15331"/>
                </a:cubicBezTo>
                <a:close/>
                <a:moveTo>
                  <a:pt x="5252" y="15331"/>
                </a:moveTo>
                <a:cubicBezTo>
                  <a:pt x="5223" y="15331"/>
                  <a:pt x="5199" y="15376"/>
                  <a:pt x="5199" y="15434"/>
                </a:cubicBezTo>
                <a:lnTo>
                  <a:pt x="5199" y="15654"/>
                </a:lnTo>
                <a:cubicBezTo>
                  <a:pt x="5199" y="15711"/>
                  <a:pt x="5223" y="15758"/>
                  <a:pt x="5252" y="15758"/>
                </a:cubicBezTo>
                <a:cubicBezTo>
                  <a:pt x="5281" y="15758"/>
                  <a:pt x="5305" y="15711"/>
                  <a:pt x="5305" y="15654"/>
                </a:cubicBezTo>
                <a:lnTo>
                  <a:pt x="5305" y="15434"/>
                </a:lnTo>
                <a:cubicBezTo>
                  <a:pt x="5305" y="15376"/>
                  <a:pt x="5281" y="15331"/>
                  <a:pt x="5252" y="15331"/>
                </a:cubicBezTo>
                <a:close/>
                <a:moveTo>
                  <a:pt x="6102" y="15331"/>
                </a:moveTo>
                <a:cubicBezTo>
                  <a:pt x="6072" y="15331"/>
                  <a:pt x="6049" y="15376"/>
                  <a:pt x="6049" y="15434"/>
                </a:cubicBezTo>
                <a:lnTo>
                  <a:pt x="6049" y="15654"/>
                </a:lnTo>
                <a:cubicBezTo>
                  <a:pt x="6049" y="15711"/>
                  <a:pt x="6072" y="15758"/>
                  <a:pt x="6102" y="15758"/>
                </a:cubicBezTo>
                <a:cubicBezTo>
                  <a:pt x="6131" y="15758"/>
                  <a:pt x="6155" y="15711"/>
                  <a:pt x="6155" y="15654"/>
                </a:cubicBezTo>
                <a:lnTo>
                  <a:pt x="6155" y="15434"/>
                </a:lnTo>
                <a:cubicBezTo>
                  <a:pt x="6155" y="15376"/>
                  <a:pt x="6131" y="15331"/>
                  <a:pt x="6102" y="15331"/>
                </a:cubicBezTo>
                <a:close/>
                <a:moveTo>
                  <a:pt x="6416" y="15331"/>
                </a:moveTo>
                <a:cubicBezTo>
                  <a:pt x="6387" y="15331"/>
                  <a:pt x="6363" y="15376"/>
                  <a:pt x="6363" y="15434"/>
                </a:cubicBezTo>
                <a:lnTo>
                  <a:pt x="6363" y="15654"/>
                </a:lnTo>
                <a:cubicBezTo>
                  <a:pt x="6363" y="15711"/>
                  <a:pt x="6387" y="15758"/>
                  <a:pt x="6416" y="15758"/>
                </a:cubicBezTo>
                <a:cubicBezTo>
                  <a:pt x="6445" y="15758"/>
                  <a:pt x="6469" y="15711"/>
                  <a:pt x="6469" y="15654"/>
                </a:cubicBezTo>
                <a:lnTo>
                  <a:pt x="6469" y="15434"/>
                </a:lnTo>
                <a:cubicBezTo>
                  <a:pt x="6469" y="15376"/>
                  <a:pt x="6445" y="15331"/>
                  <a:pt x="6416" y="15331"/>
                </a:cubicBezTo>
                <a:close/>
                <a:moveTo>
                  <a:pt x="7266" y="15331"/>
                </a:moveTo>
                <a:cubicBezTo>
                  <a:pt x="7237" y="15331"/>
                  <a:pt x="7213" y="15376"/>
                  <a:pt x="7213" y="15434"/>
                </a:cubicBezTo>
                <a:lnTo>
                  <a:pt x="7213" y="15654"/>
                </a:lnTo>
                <a:cubicBezTo>
                  <a:pt x="7213" y="15711"/>
                  <a:pt x="7237" y="15758"/>
                  <a:pt x="7266" y="15758"/>
                </a:cubicBezTo>
                <a:cubicBezTo>
                  <a:pt x="7295" y="15758"/>
                  <a:pt x="7318" y="15711"/>
                  <a:pt x="7318" y="15654"/>
                </a:cubicBezTo>
                <a:lnTo>
                  <a:pt x="7318" y="15434"/>
                </a:lnTo>
                <a:cubicBezTo>
                  <a:pt x="7318" y="15376"/>
                  <a:pt x="7295" y="15331"/>
                  <a:pt x="7266" y="15331"/>
                </a:cubicBezTo>
                <a:close/>
                <a:moveTo>
                  <a:pt x="7580" y="15331"/>
                </a:moveTo>
                <a:cubicBezTo>
                  <a:pt x="7551" y="15331"/>
                  <a:pt x="7527" y="15376"/>
                  <a:pt x="7527" y="15434"/>
                </a:cubicBezTo>
                <a:lnTo>
                  <a:pt x="7527" y="15654"/>
                </a:lnTo>
                <a:cubicBezTo>
                  <a:pt x="7527" y="15711"/>
                  <a:pt x="7551" y="15758"/>
                  <a:pt x="7580" y="15758"/>
                </a:cubicBezTo>
                <a:cubicBezTo>
                  <a:pt x="7609" y="15758"/>
                  <a:pt x="7632" y="15711"/>
                  <a:pt x="7632" y="15654"/>
                </a:cubicBezTo>
                <a:lnTo>
                  <a:pt x="7632" y="15434"/>
                </a:lnTo>
                <a:cubicBezTo>
                  <a:pt x="7632" y="15376"/>
                  <a:pt x="7609" y="15331"/>
                  <a:pt x="7580" y="15331"/>
                </a:cubicBezTo>
                <a:close/>
                <a:moveTo>
                  <a:pt x="8429" y="15331"/>
                </a:moveTo>
                <a:cubicBezTo>
                  <a:pt x="8400" y="15331"/>
                  <a:pt x="8377" y="15376"/>
                  <a:pt x="8377" y="15434"/>
                </a:cubicBezTo>
                <a:lnTo>
                  <a:pt x="8377" y="15654"/>
                </a:lnTo>
                <a:cubicBezTo>
                  <a:pt x="8377" y="15711"/>
                  <a:pt x="8400" y="15758"/>
                  <a:pt x="8429" y="15758"/>
                </a:cubicBezTo>
                <a:cubicBezTo>
                  <a:pt x="8458" y="15758"/>
                  <a:pt x="8482" y="15711"/>
                  <a:pt x="8482" y="15654"/>
                </a:cubicBezTo>
                <a:lnTo>
                  <a:pt x="8482" y="15434"/>
                </a:lnTo>
                <a:cubicBezTo>
                  <a:pt x="8482" y="15376"/>
                  <a:pt x="8458" y="15331"/>
                  <a:pt x="8429" y="15331"/>
                </a:cubicBezTo>
                <a:close/>
                <a:moveTo>
                  <a:pt x="8744" y="15331"/>
                </a:moveTo>
                <a:cubicBezTo>
                  <a:pt x="8714" y="15331"/>
                  <a:pt x="8691" y="15376"/>
                  <a:pt x="8691" y="15434"/>
                </a:cubicBezTo>
                <a:lnTo>
                  <a:pt x="8691" y="15654"/>
                </a:lnTo>
                <a:cubicBezTo>
                  <a:pt x="8691" y="15711"/>
                  <a:pt x="8714" y="15758"/>
                  <a:pt x="8744" y="15758"/>
                </a:cubicBezTo>
                <a:cubicBezTo>
                  <a:pt x="8773" y="15758"/>
                  <a:pt x="8796" y="15711"/>
                  <a:pt x="8796" y="15654"/>
                </a:cubicBezTo>
                <a:lnTo>
                  <a:pt x="8796" y="15434"/>
                </a:lnTo>
                <a:cubicBezTo>
                  <a:pt x="8796" y="15376"/>
                  <a:pt x="8773" y="15331"/>
                  <a:pt x="8744" y="15331"/>
                </a:cubicBezTo>
                <a:close/>
                <a:moveTo>
                  <a:pt x="9593" y="15331"/>
                </a:moveTo>
                <a:cubicBezTo>
                  <a:pt x="9564" y="15331"/>
                  <a:pt x="9540" y="15376"/>
                  <a:pt x="9540" y="15434"/>
                </a:cubicBezTo>
                <a:lnTo>
                  <a:pt x="9540" y="15654"/>
                </a:lnTo>
                <a:cubicBezTo>
                  <a:pt x="9540" y="15711"/>
                  <a:pt x="9564" y="15758"/>
                  <a:pt x="9593" y="15758"/>
                </a:cubicBezTo>
                <a:cubicBezTo>
                  <a:pt x="9622" y="15758"/>
                  <a:pt x="9646" y="15711"/>
                  <a:pt x="9646" y="15654"/>
                </a:cubicBezTo>
                <a:lnTo>
                  <a:pt x="9646" y="15434"/>
                </a:lnTo>
                <a:cubicBezTo>
                  <a:pt x="9646" y="15376"/>
                  <a:pt x="9622" y="15331"/>
                  <a:pt x="9593" y="15331"/>
                </a:cubicBezTo>
                <a:close/>
                <a:moveTo>
                  <a:pt x="9908" y="15331"/>
                </a:moveTo>
                <a:cubicBezTo>
                  <a:pt x="9879" y="15331"/>
                  <a:pt x="9855" y="15376"/>
                  <a:pt x="9855" y="15434"/>
                </a:cubicBezTo>
                <a:lnTo>
                  <a:pt x="9855" y="15654"/>
                </a:lnTo>
                <a:cubicBezTo>
                  <a:pt x="9855" y="15711"/>
                  <a:pt x="9879" y="15758"/>
                  <a:pt x="9908" y="15758"/>
                </a:cubicBezTo>
                <a:cubicBezTo>
                  <a:pt x="9937" y="15758"/>
                  <a:pt x="9961" y="15711"/>
                  <a:pt x="9961" y="15654"/>
                </a:cubicBezTo>
                <a:lnTo>
                  <a:pt x="9961" y="15434"/>
                </a:lnTo>
                <a:cubicBezTo>
                  <a:pt x="9961" y="15376"/>
                  <a:pt x="9937" y="15331"/>
                  <a:pt x="9908" y="15331"/>
                </a:cubicBezTo>
                <a:close/>
                <a:moveTo>
                  <a:pt x="10758" y="15331"/>
                </a:moveTo>
                <a:cubicBezTo>
                  <a:pt x="10728" y="15331"/>
                  <a:pt x="10705" y="15376"/>
                  <a:pt x="10705" y="15434"/>
                </a:cubicBezTo>
                <a:lnTo>
                  <a:pt x="10705" y="15654"/>
                </a:lnTo>
                <a:cubicBezTo>
                  <a:pt x="10705" y="15711"/>
                  <a:pt x="10728" y="15758"/>
                  <a:pt x="10758" y="15758"/>
                </a:cubicBezTo>
                <a:cubicBezTo>
                  <a:pt x="10787" y="15758"/>
                  <a:pt x="10810" y="15711"/>
                  <a:pt x="10810" y="15654"/>
                </a:cubicBezTo>
                <a:lnTo>
                  <a:pt x="10810" y="15434"/>
                </a:lnTo>
                <a:cubicBezTo>
                  <a:pt x="10810" y="15376"/>
                  <a:pt x="10787" y="15331"/>
                  <a:pt x="10758" y="15331"/>
                </a:cubicBezTo>
                <a:close/>
                <a:moveTo>
                  <a:pt x="11072" y="15331"/>
                </a:moveTo>
                <a:cubicBezTo>
                  <a:pt x="11043" y="15331"/>
                  <a:pt x="11019" y="15376"/>
                  <a:pt x="11019" y="15434"/>
                </a:cubicBezTo>
                <a:lnTo>
                  <a:pt x="11019" y="15654"/>
                </a:lnTo>
                <a:cubicBezTo>
                  <a:pt x="11019" y="15711"/>
                  <a:pt x="11043" y="15758"/>
                  <a:pt x="11072" y="15758"/>
                </a:cubicBezTo>
                <a:cubicBezTo>
                  <a:pt x="11101" y="15758"/>
                  <a:pt x="11125" y="15711"/>
                  <a:pt x="11125" y="15654"/>
                </a:cubicBezTo>
                <a:lnTo>
                  <a:pt x="11125" y="15434"/>
                </a:lnTo>
                <a:cubicBezTo>
                  <a:pt x="11125" y="15376"/>
                  <a:pt x="11101" y="15331"/>
                  <a:pt x="11072" y="15331"/>
                </a:cubicBezTo>
                <a:close/>
                <a:moveTo>
                  <a:pt x="11922" y="15331"/>
                </a:moveTo>
                <a:cubicBezTo>
                  <a:pt x="11893" y="15331"/>
                  <a:pt x="11869" y="15376"/>
                  <a:pt x="11869" y="15434"/>
                </a:cubicBezTo>
                <a:lnTo>
                  <a:pt x="11869" y="15654"/>
                </a:lnTo>
                <a:cubicBezTo>
                  <a:pt x="11869" y="15711"/>
                  <a:pt x="11893" y="15758"/>
                  <a:pt x="11922" y="15758"/>
                </a:cubicBezTo>
                <a:cubicBezTo>
                  <a:pt x="11951" y="15758"/>
                  <a:pt x="11974" y="15711"/>
                  <a:pt x="11974" y="15654"/>
                </a:cubicBezTo>
                <a:lnTo>
                  <a:pt x="11974" y="15434"/>
                </a:lnTo>
                <a:cubicBezTo>
                  <a:pt x="11974" y="15376"/>
                  <a:pt x="11951" y="15331"/>
                  <a:pt x="11922" y="15331"/>
                </a:cubicBezTo>
                <a:close/>
                <a:moveTo>
                  <a:pt x="12236" y="15331"/>
                </a:moveTo>
                <a:cubicBezTo>
                  <a:pt x="12207" y="15331"/>
                  <a:pt x="12183" y="15376"/>
                  <a:pt x="12183" y="15434"/>
                </a:cubicBezTo>
                <a:lnTo>
                  <a:pt x="12183" y="15654"/>
                </a:lnTo>
                <a:cubicBezTo>
                  <a:pt x="12183" y="15711"/>
                  <a:pt x="12207" y="15758"/>
                  <a:pt x="12236" y="15758"/>
                </a:cubicBezTo>
                <a:cubicBezTo>
                  <a:pt x="12265" y="15758"/>
                  <a:pt x="12288" y="15711"/>
                  <a:pt x="12288" y="15654"/>
                </a:cubicBezTo>
                <a:lnTo>
                  <a:pt x="12288" y="15434"/>
                </a:lnTo>
                <a:cubicBezTo>
                  <a:pt x="12288" y="15376"/>
                  <a:pt x="12265" y="15331"/>
                  <a:pt x="12236" y="15331"/>
                </a:cubicBezTo>
                <a:close/>
                <a:moveTo>
                  <a:pt x="13085" y="15331"/>
                </a:moveTo>
                <a:cubicBezTo>
                  <a:pt x="13056" y="15331"/>
                  <a:pt x="13032" y="15376"/>
                  <a:pt x="13032" y="15434"/>
                </a:cubicBezTo>
                <a:lnTo>
                  <a:pt x="13032" y="15654"/>
                </a:lnTo>
                <a:cubicBezTo>
                  <a:pt x="13032" y="15711"/>
                  <a:pt x="13056" y="15758"/>
                  <a:pt x="13085" y="15758"/>
                </a:cubicBezTo>
                <a:cubicBezTo>
                  <a:pt x="13114" y="15758"/>
                  <a:pt x="13138" y="15711"/>
                  <a:pt x="13138" y="15654"/>
                </a:cubicBezTo>
                <a:lnTo>
                  <a:pt x="13138" y="15434"/>
                </a:lnTo>
                <a:cubicBezTo>
                  <a:pt x="13138" y="15376"/>
                  <a:pt x="13114" y="15331"/>
                  <a:pt x="13085" y="15331"/>
                </a:cubicBezTo>
                <a:close/>
                <a:moveTo>
                  <a:pt x="13399" y="15331"/>
                </a:moveTo>
                <a:cubicBezTo>
                  <a:pt x="13370" y="15331"/>
                  <a:pt x="13348" y="15376"/>
                  <a:pt x="13348" y="15434"/>
                </a:cubicBezTo>
                <a:lnTo>
                  <a:pt x="13348" y="15654"/>
                </a:lnTo>
                <a:cubicBezTo>
                  <a:pt x="13348" y="15711"/>
                  <a:pt x="13370" y="15758"/>
                  <a:pt x="13399" y="15758"/>
                </a:cubicBezTo>
                <a:cubicBezTo>
                  <a:pt x="13428" y="15758"/>
                  <a:pt x="13452" y="15711"/>
                  <a:pt x="13452" y="15654"/>
                </a:cubicBezTo>
                <a:lnTo>
                  <a:pt x="13452" y="15434"/>
                </a:lnTo>
                <a:cubicBezTo>
                  <a:pt x="13452" y="15376"/>
                  <a:pt x="13428" y="15331"/>
                  <a:pt x="13399" y="15331"/>
                </a:cubicBezTo>
                <a:close/>
                <a:moveTo>
                  <a:pt x="14249" y="15331"/>
                </a:moveTo>
                <a:cubicBezTo>
                  <a:pt x="14220" y="15331"/>
                  <a:pt x="14196" y="15376"/>
                  <a:pt x="14196" y="15434"/>
                </a:cubicBezTo>
                <a:lnTo>
                  <a:pt x="14196" y="15654"/>
                </a:lnTo>
                <a:cubicBezTo>
                  <a:pt x="14196" y="15711"/>
                  <a:pt x="14220" y="15758"/>
                  <a:pt x="14249" y="15758"/>
                </a:cubicBezTo>
                <a:cubicBezTo>
                  <a:pt x="14278" y="15758"/>
                  <a:pt x="14302" y="15711"/>
                  <a:pt x="14302" y="15654"/>
                </a:cubicBezTo>
                <a:lnTo>
                  <a:pt x="14302" y="15434"/>
                </a:lnTo>
                <a:cubicBezTo>
                  <a:pt x="14302" y="15376"/>
                  <a:pt x="14278" y="15331"/>
                  <a:pt x="14249" y="15331"/>
                </a:cubicBezTo>
                <a:close/>
                <a:moveTo>
                  <a:pt x="14564" y="15331"/>
                </a:moveTo>
                <a:cubicBezTo>
                  <a:pt x="14535" y="15331"/>
                  <a:pt x="14511" y="15376"/>
                  <a:pt x="14511" y="15434"/>
                </a:cubicBezTo>
                <a:lnTo>
                  <a:pt x="14511" y="15654"/>
                </a:lnTo>
                <a:cubicBezTo>
                  <a:pt x="14511" y="15711"/>
                  <a:pt x="14535" y="15758"/>
                  <a:pt x="14564" y="15758"/>
                </a:cubicBezTo>
                <a:cubicBezTo>
                  <a:pt x="14593" y="15758"/>
                  <a:pt x="14617" y="15711"/>
                  <a:pt x="14617" y="15654"/>
                </a:cubicBezTo>
                <a:lnTo>
                  <a:pt x="14617" y="15434"/>
                </a:lnTo>
                <a:cubicBezTo>
                  <a:pt x="14617" y="15376"/>
                  <a:pt x="14593" y="15331"/>
                  <a:pt x="14564" y="15331"/>
                </a:cubicBezTo>
                <a:close/>
                <a:moveTo>
                  <a:pt x="15413" y="15331"/>
                </a:moveTo>
                <a:cubicBezTo>
                  <a:pt x="15384" y="15331"/>
                  <a:pt x="15360" y="15376"/>
                  <a:pt x="15360" y="15434"/>
                </a:cubicBezTo>
                <a:lnTo>
                  <a:pt x="15360" y="15654"/>
                </a:lnTo>
                <a:cubicBezTo>
                  <a:pt x="15360" y="15711"/>
                  <a:pt x="15384" y="15758"/>
                  <a:pt x="15413" y="15758"/>
                </a:cubicBezTo>
                <a:cubicBezTo>
                  <a:pt x="15442" y="15758"/>
                  <a:pt x="15465" y="15711"/>
                  <a:pt x="15465" y="15654"/>
                </a:cubicBezTo>
                <a:lnTo>
                  <a:pt x="15465" y="15434"/>
                </a:lnTo>
                <a:cubicBezTo>
                  <a:pt x="15465" y="15376"/>
                  <a:pt x="15442" y="15331"/>
                  <a:pt x="15413" y="15331"/>
                </a:cubicBezTo>
                <a:close/>
                <a:moveTo>
                  <a:pt x="15728" y="15331"/>
                </a:moveTo>
                <a:cubicBezTo>
                  <a:pt x="15699" y="15331"/>
                  <a:pt x="15675" y="15376"/>
                  <a:pt x="15675" y="15434"/>
                </a:cubicBezTo>
                <a:lnTo>
                  <a:pt x="15675" y="15654"/>
                </a:lnTo>
                <a:cubicBezTo>
                  <a:pt x="15675" y="15711"/>
                  <a:pt x="15699" y="15758"/>
                  <a:pt x="15728" y="15758"/>
                </a:cubicBezTo>
                <a:cubicBezTo>
                  <a:pt x="15757" y="15758"/>
                  <a:pt x="15781" y="15711"/>
                  <a:pt x="15781" y="15654"/>
                </a:cubicBezTo>
                <a:lnTo>
                  <a:pt x="15781" y="15434"/>
                </a:lnTo>
                <a:cubicBezTo>
                  <a:pt x="15781" y="15376"/>
                  <a:pt x="15757" y="15331"/>
                  <a:pt x="15728" y="15331"/>
                </a:cubicBezTo>
                <a:close/>
                <a:moveTo>
                  <a:pt x="16578" y="15331"/>
                </a:moveTo>
                <a:cubicBezTo>
                  <a:pt x="16549" y="15331"/>
                  <a:pt x="16525" y="15376"/>
                  <a:pt x="16525" y="15434"/>
                </a:cubicBezTo>
                <a:lnTo>
                  <a:pt x="16525" y="15654"/>
                </a:lnTo>
                <a:cubicBezTo>
                  <a:pt x="16525" y="15711"/>
                  <a:pt x="16549" y="15758"/>
                  <a:pt x="16578" y="15758"/>
                </a:cubicBezTo>
                <a:cubicBezTo>
                  <a:pt x="16607" y="15758"/>
                  <a:pt x="16630" y="15711"/>
                  <a:pt x="16630" y="15654"/>
                </a:cubicBezTo>
                <a:lnTo>
                  <a:pt x="16630" y="15434"/>
                </a:lnTo>
                <a:cubicBezTo>
                  <a:pt x="16630" y="15376"/>
                  <a:pt x="16607" y="15331"/>
                  <a:pt x="16578" y="15331"/>
                </a:cubicBezTo>
                <a:close/>
                <a:moveTo>
                  <a:pt x="16892" y="15331"/>
                </a:moveTo>
                <a:cubicBezTo>
                  <a:pt x="16863" y="15331"/>
                  <a:pt x="16839" y="15376"/>
                  <a:pt x="16839" y="15434"/>
                </a:cubicBezTo>
                <a:lnTo>
                  <a:pt x="16839" y="15654"/>
                </a:lnTo>
                <a:cubicBezTo>
                  <a:pt x="16839" y="15711"/>
                  <a:pt x="16863" y="15758"/>
                  <a:pt x="16892" y="15758"/>
                </a:cubicBezTo>
                <a:cubicBezTo>
                  <a:pt x="16921" y="15758"/>
                  <a:pt x="16944" y="15711"/>
                  <a:pt x="16944" y="15654"/>
                </a:cubicBezTo>
                <a:lnTo>
                  <a:pt x="16944" y="15434"/>
                </a:lnTo>
                <a:cubicBezTo>
                  <a:pt x="16944" y="15376"/>
                  <a:pt x="16921" y="15331"/>
                  <a:pt x="16892" y="15331"/>
                </a:cubicBezTo>
                <a:close/>
                <a:moveTo>
                  <a:pt x="17741" y="15331"/>
                </a:moveTo>
                <a:cubicBezTo>
                  <a:pt x="17712" y="15331"/>
                  <a:pt x="17689" y="15376"/>
                  <a:pt x="17689" y="15434"/>
                </a:cubicBezTo>
                <a:lnTo>
                  <a:pt x="17689" y="15654"/>
                </a:lnTo>
                <a:cubicBezTo>
                  <a:pt x="17689" y="15711"/>
                  <a:pt x="17712" y="15758"/>
                  <a:pt x="17741" y="15758"/>
                </a:cubicBezTo>
                <a:cubicBezTo>
                  <a:pt x="17770" y="15758"/>
                  <a:pt x="17794" y="15711"/>
                  <a:pt x="17794" y="15654"/>
                </a:cubicBezTo>
                <a:lnTo>
                  <a:pt x="17794" y="15434"/>
                </a:lnTo>
                <a:cubicBezTo>
                  <a:pt x="17794" y="15376"/>
                  <a:pt x="17770" y="15331"/>
                  <a:pt x="17741" y="15331"/>
                </a:cubicBezTo>
                <a:close/>
                <a:moveTo>
                  <a:pt x="18055" y="15331"/>
                </a:moveTo>
                <a:cubicBezTo>
                  <a:pt x="18026" y="15331"/>
                  <a:pt x="18002" y="15376"/>
                  <a:pt x="18002" y="15434"/>
                </a:cubicBezTo>
                <a:lnTo>
                  <a:pt x="18002" y="15654"/>
                </a:lnTo>
                <a:cubicBezTo>
                  <a:pt x="18002" y="15711"/>
                  <a:pt x="18026" y="15758"/>
                  <a:pt x="18055" y="15758"/>
                </a:cubicBezTo>
                <a:cubicBezTo>
                  <a:pt x="18085" y="15758"/>
                  <a:pt x="18108" y="15711"/>
                  <a:pt x="18108" y="15654"/>
                </a:cubicBezTo>
                <a:lnTo>
                  <a:pt x="18108" y="15434"/>
                </a:lnTo>
                <a:cubicBezTo>
                  <a:pt x="18108" y="15376"/>
                  <a:pt x="18085" y="15331"/>
                  <a:pt x="18055" y="15331"/>
                </a:cubicBezTo>
                <a:close/>
                <a:moveTo>
                  <a:pt x="18905" y="15331"/>
                </a:moveTo>
                <a:cubicBezTo>
                  <a:pt x="18876" y="15331"/>
                  <a:pt x="18852" y="15376"/>
                  <a:pt x="18852" y="15434"/>
                </a:cubicBezTo>
                <a:lnTo>
                  <a:pt x="18852" y="15654"/>
                </a:lnTo>
                <a:cubicBezTo>
                  <a:pt x="18852" y="15711"/>
                  <a:pt x="18876" y="15758"/>
                  <a:pt x="18905" y="15758"/>
                </a:cubicBezTo>
                <a:cubicBezTo>
                  <a:pt x="18934" y="15758"/>
                  <a:pt x="18958" y="15711"/>
                  <a:pt x="18958" y="15654"/>
                </a:cubicBezTo>
                <a:lnTo>
                  <a:pt x="18958" y="15434"/>
                </a:lnTo>
                <a:cubicBezTo>
                  <a:pt x="18958" y="15376"/>
                  <a:pt x="18934" y="15331"/>
                  <a:pt x="18905" y="15331"/>
                </a:cubicBezTo>
                <a:close/>
                <a:moveTo>
                  <a:pt x="19220" y="15331"/>
                </a:moveTo>
                <a:cubicBezTo>
                  <a:pt x="19191" y="15331"/>
                  <a:pt x="19167" y="15376"/>
                  <a:pt x="19167" y="15434"/>
                </a:cubicBezTo>
                <a:lnTo>
                  <a:pt x="19167" y="15654"/>
                </a:lnTo>
                <a:cubicBezTo>
                  <a:pt x="19167" y="15711"/>
                  <a:pt x="19191" y="15758"/>
                  <a:pt x="19220" y="15758"/>
                </a:cubicBezTo>
                <a:cubicBezTo>
                  <a:pt x="19249" y="15758"/>
                  <a:pt x="19273" y="15711"/>
                  <a:pt x="19273" y="15654"/>
                </a:cubicBezTo>
                <a:lnTo>
                  <a:pt x="19273" y="15434"/>
                </a:lnTo>
                <a:cubicBezTo>
                  <a:pt x="19273" y="15376"/>
                  <a:pt x="19249" y="15331"/>
                  <a:pt x="19220" y="15331"/>
                </a:cubicBezTo>
                <a:close/>
                <a:moveTo>
                  <a:pt x="20069" y="15331"/>
                </a:moveTo>
                <a:cubicBezTo>
                  <a:pt x="20040" y="15331"/>
                  <a:pt x="20016" y="15376"/>
                  <a:pt x="20016" y="15434"/>
                </a:cubicBezTo>
                <a:lnTo>
                  <a:pt x="20016" y="15654"/>
                </a:lnTo>
                <a:cubicBezTo>
                  <a:pt x="20016" y="15711"/>
                  <a:pt x="20040" y="15758"/>
                  <a:pt x="20069" y="15758"/>
                </a:cubicBezTo>
                <a:cubicBezTo>
                  <a:pt x="20099" y="15758"/>
                  <a:pt x="20122" y="15711"/>
                  <a:pt x="20122" y="15654"/>
                </a:cubicBezTo>
                <a:lnTo>
                  <a:pt x="20122" y="15434"/>
                </a:lnTo>
                <a:cubicBezTo>
                  <a:pt x="20122" y="15376"/>
                  <a:pt x="20099" y="15331"/>
                  <a:pt x="20069" y="15331"/>
                </a:cubicBezTo>
                <a:close/>
                <a:moveTo>
                  <a:pt x="20384" y="15331"/>
                </a:moveTo>
                <a:cubicBezTo>
                  <a:pt x="20355" y="15331"/>
                  <a:pt x="20331" y="15376"/>
                  <a:pt x="20331" y="15434"/>
                </a:cubicBezTo>
                <a:lnTo>
                  <a:pt x="20331" y="15654"/>
                </a:lnTo>
                <a:cubicBezTo>
                  <a:pt x="20331" y="15711"/>
                  <a:pt x="20355" y="15758"/>
                  <a:pt x="20384" y="15758"/>
                </a:cubicBezTo>
                <a:cubicBezTo>
                  <a:pt x="20413" y="15758"/>
                  <a:pt x="20436" y="15711"/>
                  <a:pt x="20436" y="15654"/>
                </a:cubicBezTo>
                <a:lnTo>
                  <a:pt x="20436" y="15434"/>
                </a:lnTo>
                <a:cubicBezTo>
                  <a:pt x="20436" y="15376"/>
                  <a:pt x="20413" y="15331"/>
                  <a:pt x="20384" y="15331"/>
                </a:cubicBezTo>
                <a:close/>
                <a:moveTo>
                  <a:pt x="21234" y="15331"/>
                </a:moveTo>
                <a:cubicBezTo>
                  <a:pt x="21204" y="15331"/>
                  <a:pt x="21181" y="15376"/>
                  <a:pt x="21181" y="15434"/>
                </a:cubicBezTo>
                <a:lnTo>
                  <a:pt x="21181" y="15654"/>
                </a:lnTo>
                <a:cubicBezTo>
                  <a:pt x="21181" y="15711"/>
                  <a:pt x="21204" y="15758"/>
                  <a:pt x="21234" y="15758"/>
                </a:cubicBezTo>
                <a:cubicBezTo>
                  <a:pt x="21263" y="15758"/>
                  <a:pt x="21285" y="15711"/>
                  <a:pt x="21285" y="15654"/>
                </a:cubicBezTo>
                <a:lnTo>
                  <a:pt x="21285" y="15434"/>
                </a:lnTo>
                <a:cubicBezTo>
                  <a:pt x="21285" y="15376"/>
                  <a:pt x="21263" y="15331"/>
                  <a:pt x="21234" y="15331"/>
                </a:cubicBezTo>
                <a:close/>
                <a:moveTo>
                  <a:pt x="21547" y="15331"/>
                </a:moveTo>
                <a:cubicBezTo>
                  <a:pt x="21518" y="15331"/>
                  <a:pt x="21495" y="15376"/>
                  <a:pt x="21495" y="15434"/>
                </a:cubicBezTo>
                <a:lnTo>
                  <a:pt x="21495" y="15654"/>
                </a:lnTo>
                <a:cubicBezTo>
                  <a:pt x="21495" y="15711"/>
                  <a:pt x="21518" y="15758"/>
                  <a:pt x="21547" y="15758"/>
                </a:cubicBezTo>
                <a:cubicBezTo>
                  <a:pt x="21576" y="15758"/>
                  <a:pt x="21600" y="15711"/>
                  <a:pt x="21600" y="15654"/>
                </a:cubicBezTo>
                <a:lnTo>
                  <a:pt x="21600" y="15434"/>
                </a:lnTo>
                <a:cubicBezTo>
                  <a:pt x="21600" y="15376"/>
                  <a:pt x="21576" y="15331"/>
                  <a:pt x="21547" y="15331"/>
                </a:cubicBezTo>
                <a:close/>
                <a:moveTo>
                  <a:pt x="53" y="16061"/>
                </a:moveTo>
                <a:cubicBezTo>
                  <a:pt x="24" y="16061"/>
                  <a:pt x="0" y="16108"/>
                  <a:pt x="0" y="16166"/>
                </a:cubicBezTo>
                <a:lnTo>
                  <a:pt x="0" y="16384"/>
                </a:lnTo>
                <a:cubicBezTo>
                  <a:pt x="0" y="16441"/>
                  <a:pt x="24" y="16488"/>
                  <a:pt x="53" y="16488"/>
                </a:cubicBezTo>
                <a:cubicBezTo>
                  <a:pt x="82" y="16488"/>
                  <a:pt x="106" y="16441"/>
                  <a:pt x="106" y="16384"/>
                </a:cubicBezTo>
                <a:lnTo>
                  <a:pt x="106" y="16166"/>
                </a:lnTo>
                <a:cubicBezTo>
                  <a:pt x="106" y="16108"/>
                  <a:pt x="82" y="16061"/>
                  <a:pt x="53" y="16061"/>
                </a:cubicBezTo>
                <a:close/>
                <a:moveTo>
                  <a:pt x="367" y="16061"/>
                </a:moveTo>
                <a:cubicBezTo>
                  <a:pt x="338" y="16061"/>
                  <a:pt x="315" y="16108"/>
                  <a:pt x="315" y="16166"/>
                </a:cubicBezTo>
                <a:lnTo>
                  <a:pt x="315" y="16384"/>
                </a:lnTo>
                <a:cubicBezTo>
                  <a:pt x="315" y="16441"/>
                  <a:pt x="338" y="16488"/>
                  <a:pt x="367" y="16488"/>
                </a:cubicBezTo>
                <a:cubicBezTo>
                  <a:pt x="397" y="16488"/>
                  <a:pt x="420" y="16441"/>
                  <a:pt x="420" y="16384"/>
                </a:cubicBezTo>
                <a:lnTo>
                  <a:pt x="420" y="16166"/>
                </a:lnTo>
                <a:cubicBezTo>
                  <a:pt x="420" y="16108"/>
                  <a:pt x="397" y="16061"/>
                  <a:pt x="367" y="16061"/>
                </a:cubicBezTo>
                <a:close/>
                <a:moveTo>
                  <a:pt x="1217" y="16061"/>
                </a:moveTo>
                <a:cubicBezTo>
                  <a:pt x="1188" y="16061"/>
                  <a:pt x="1164" y="16108"/>
                  <a:pt x="1164" y="16166"/>
                </a:cubicBezTo>
                <a:lnTo>
                  <a:pt x="1164" y="16384"/>
                </a:lnTo>
                <a:cubicBezTo>
                  <a:pt x="1164" y="16441"/>
                  <a:pt x="1188" y="16488"/>
                  <a:pt x="1217" y="16488"/>
                </a:cubicBezTo>
                <a:cubicBezTo>
                  <a:pt x="1246" y="16488"/>
                  <a:pt x="1270" y="16441"/>
                  <a:pt x="1270" y="16384"/>
                </a:cubicBezTo>
                <a:lnTo>
                  <a:pt x="1270" y="16166"/>
                </a:lnTo>
                <a:cubicBezTo>
                  <a:pt x="1270" y="16108"/>
                  <a:pt x="1246" y="16061"/>
                  <a:pt x="1217" y="16061"/>
                </a:cubicBezTo>
                <a:close/>
                <a:moveTo>
                  <a:pt x="1532" y="16061"/>
                </a:moveTo>
                <a:cubicBezTo>
                  <a:pt x="1503" y="16061"/>
                  <a:pt x="1479" y="16108"/>
                  <a:pt x="1479" y="16166"/>
                </a:cubicBezTo>
                <a:lnTo>
                  <a:pt x="1479" y="16384"/>
                </a:lnTo>
                <a:cubicBezTo>
                  <a:pt x="1479" y="16441"/>
                  <a:pt x="1503" y="16488"/>
                  <a:pt x="1532" y="16488"/>
                </a:cubicBezTo>
                <a:cubicBezTo>
                  <a:pt x="1561" y="16488"/>
                  <a:pt x="1584" y="16441"/>
                  <a:pt x="1584" y="16384"/>
                </a:cubicBezTo>
                <a:lnTo>
                  <a:pt x="1584" y="16166"/>
                </a:lnTo>
                <a:cubicBezTo>
                  <a:pt x="1584" y="16108"/>
                  <a:pt x="1561" y="16061"/>
                  <a:pt x="1532" y="16061"/>
                </a:cubicBezTo>
                <a:close/>
                <a:moveTo>
                  <a:pt x="2380" y="16061"/>
                </a:moveTo>
                <a:cubicBezTo>
                  <a:pt x="2351" y="16061"/>
                  <a:pt x="2329" y="16108"/>
                  <a:pt x="2329" y="16166"/>
                </a:cubicBezTo>
                <a:lnTo>
                  <a:pt x="2329" y="16384"/>
                </a:lnTo>
                <a:cubicBezTo>
                  <a:pt x="2329" y="16441"/>
                  <a:pt x="2351" y="16488"/>
                  <a:pt x="2380" y="16488"/>
                </a:cubicBezTo>
                <a:cubicBezTo>
                  <a:pt x="2409" y="16488"/>
                  <a:pt x="2433" y="16441"/>
                  <a:pt x="2433" y="16384"/>
                </a:cubicBezTo>
                <a:lnTo>
                  <a:pt x="2433" y="16166"/>
                </a:lnTo>
                <a:cubicBezTo>
                  <a:pt x="2433" y="16108"/>
                  <a:pt x="2409" y="16061"/>
                  <a:pt x="2380" y="16061"/>
                </a:cubicBezTo>
                <a:close/>
                <a:moveTo>
                  <a:pt x="2695" y="16061"/>
                </a:moveTo>
                <a:cubicBezTo>
                  <a:pt x="2666" y="16061"/>
                  <a:pt x="2643" y="16108"/>
                  <a:pt x="2643" y="16166"/>
                </a:cubicBezTo>
                <a:lnTo>
                  <a:pt x="2643" y="16384"/>
                </a:lnTo>
                <a:cubicBezTo>
                  <a:pt x="2643" y="16441"/>
                  <a:pt x="2666" y="16488"/>
                  <a:pt x="2695" y="16488"/>
                </a:cubicBezTo>
                <a:cubicBezTo>
                  <a:pt x="2724" y="16488"/>
                  <a:pt x="2748" y="16441"/>
                  <a:pt x="2748" y="16384"/>
                </a:cubicBezTo>
                <a:lnTo>
                  <a:pt x="2748" y="16166"/>
                </a:lnTo>
                <a:cubicBezTo>
                  <a:pt x="2748" y="16108"/>
                  <a:pt x="2724" y="16061"/>
                  <a:pt x="2695" y="16061"/>
                </a:cubicBezTo>
                <a:close/>
                <a:moveTo>
                  <a:pt x="3545" y="16061"/>
                </a:moveTo>
                <a:cubicBezTo>
                  <a:pt x="3516" y="16061"/>
                  <a:pt x="3492" y="16108"/>
                  <a:pt x="3492" y="16166"/>
                </a:cubicBezTo>
                <a:lnTo>
                  <a:pt x="3492" y="16384"/>
                </a:lnTo>
                <a:cubicBezTo>
                  <a:pt x="3492" y="16441"/>
                  <a:pt x="3516" y="16488"/>
                  <a:pt x="3545" y="16488"/>
                </a:cubicBezTo>
                <a:cubicBezTo>
                  <a:pt x="3574" y="16488"/>
                  <a:pt x="3598" y="16441"/>
                  <a:pt x="3598" y="16384"/>
                </a:cubicBezTo>
                <a:lnTo>
                  <a:pt x="3598" y="16166"/>
                </a:lnTo>
                <a:cubicBezTo>
                  <a:pt x="3598" y="16108"/>
                  <a:pt x="3574" y="16061"/>
                  <a:pt x="3545" y="16061"/>
                </a:cubicBezTo>
                <a:close/>
                <a:moveTo>
                  <a:pt x="3859" y="16061"/>
                </a:moveTo>
                <a:cubicBezTo>
                  <a:pt x="3830" y="16061"/>
                  <a:pt x="3806" y="16108"/>
                  <a:pt x="3806" y="16166"/>
                </a:cubicBezTo>
                <a:lnTo>
                  <a:pt x="3806" y="16384"/>
                </a:lnTo>
                <a:cubicBezTo>
                  <a:pt x="3806" y="16441"/>
                  <a:pt x="3830" y="16488"/>
                  <a:pt x="3859" y="16488"/>
                </a:cubicBezTo>
                <a:cubicBezTo>
                  <a:pt x="3888" y="16488"/>
                  <a:pt x="3912" y="16441"/>
                  <a:pt x="3912" y="16384"/>
                </a:cubicBezTo>
                <a:lnTo>
                  <a:pt x="3912" y="16166"/>
                </a:lnTo>
                <a:cubicBezTo>
                  <a:pt x="3912" y="16108"/>
                  <a:pt x="3888" y="16061"/>
                  <a:pt x="3859" y="16061"/>
                </a:cubicBezTo>
                <a:close/>
                <a:moveTo>
                  <a:pt x="4709" y="16061"/>
                </a:moveTo>
                <a:cubicBezTo>
                  <a:pt x="4680" y="16061"/>
                  <a:pt x="4656" y="16108"/>
                  <a:pt x="4656" y="16166"/>
                </a:cubicBezTo>
                <a:lnTo>
                  <a:pt x="4656" y="16384"/>
                </a:lnTo>
                <a:cubicBezTo>
                  <a:pt x="4656" y="16441"/>
                  <a:pt x="4680" y="16488"/>
                  <a:pt x="4709" y="16488"/>
                </a:cubicBezTo>
                <a:cubicBezTo>
                  <a:pt x="4738" y="16488"/>
                  <a:pt x="4762" y="16441"/>
                  <a:pt x="4762" y="16384"/>
                </a:cubicBezTo>
                <a:lnTo>
                  <a:pt x="4762" y="16166"/>
                </a:lnTo>
                <a:cubicBezTo>
                  <a:pt x="4762" y="16108"/>
                  <a:pt x="4738" y="16061"/>
                  <a:pt x="4709" y="16061"/>
                </a:cubicBezTo>
                <a:close/>
                <a:moveTo>
                  <a:pt x="5023" y="16061"/>
                </a:moveTo>
                <a:cubicBezTo>
                  <a:pt x="4994" y="16061"/>
                  <a:pt x="4970" y="16108"/>
                  <a:pt x="4970" y="16166"/>
                </a:cubicBezTo>
                <a:lnTo>
                  <a:pt x="4970" y="16384"/>
                </a:lnTo>
                <a:cubicBezTo>
                  <a:pt x="4970" y="16441"/>
                  <a:pt x="4994" y="16488"/>
                  <a:pt x="5023" y="16488"/>
                </a:cubicBezTo>
                <a:cubicBezTo>
                  <a:pt x="5053" y="16488"/>
                  <a:pt x="5076" y="16441"/>
                  <a:pt x="5076" y="16384"/>
                </a:cubicBezTo>
                <a:lnTo>
                  <a:pt x="5076" y="16166"/>
                </a:lnTo>
                <a:cubicBezTo>
                  <a:pt x="5076" y="16108"/>
                  <a:pt x="5053" y="16061"/>
                  <a:pt x="5023" y="16061"/>
                </a:cubicBezTo>
                <a:close/>
                <a:moveTo>
                  <a:pt x="5873" y="16061"/>
                </a:moveTo>
                <a:cubicBezTo>
                  <a:pt x="5844" y="16061"/>
                  <a:pt x="5820" y="16108"/>
                  <a:pt x="5820" y="16166"/>
                </a:cubicBezTo>
                <a:lnTo>
                  <a:pt x="5820" y="16384"/>
                </a:lnTo>
                <a:cubicBezTo>
                  <a:pt x="5820" y="16441"/>
                  <a:pt x="5844" y="16488"/>
                  <a:pt x="5873" y="16488"/>
                </a:cubicBezTo>
                <a:cubicBezTo>
                  <a:pt x="5902" y="16488"/>
                  <a:pt x="5926" y="16441"/>
                  <a:pt x="5926" y="16384"/>
                </a:cubicBezTo>
                <a:lnTo>
                  <a:pt x="5926" y="16166"/>
                </a:lnTo>
                <a:cubicBezTo>
                  <a:pt x="5926" y="16108"/>
                  <a:pt x="5902" y="16061"/>
                  <a:pt x="5873" y="16061"/>
                </a:cubicBezTo>
                <a:close/>
                <a:moveTo>
                  <a:pt x="6188" y="16061"/>
                </a:moveTo>
                <a:cubicBezTo>
                  <a:pt x="6159" y="16061"/>
                  <a:pt x="6135" y="16108"/>
                  <a:pt x="6135" y="16166"/>
                </a:cubicBezTo>
                <a:lnTo>
                  <a:pt x="6135" y="16384"/>
                </a:lnTo>
                <a:cubicBezTo>
                  <a:pt x="6135" y="16441"/>
                  <a:pt x="6159" y="16488"/>
                  <a:pt x="6188" y="16488"/>
                </a:cubicBezTo>
                <a:cubicBezTo>
                  <a:pt x="6217" y="16488"/>
                  <a:pt x="6240" y="16441"/>
                  <a:pt x="6240" y="16384"/>
                </a:cubicBezTo>
                <a:lnTo>
                  <a:pt x="6240" y="16166"/>
                </a:lnTo>
                <a:cubicBezTo>
                  <a:pt x="6240" y="16108"/>
                  <a:pt x="6217" y="16061"/>
                  <a:pt x="6188" y="16061"/>
                </a:cubicBezTo>
                <a:close/>
                <a:moveTo>
                  <a:pt x="7036" y="16061"/>
                </a:moveTo>
                <a:cubicBezTo>
                  <a:pt x="7007" y="16061"/>
                  <a:pt x="6984" y="16108"/>
                  <a:pt x="6984" y="16166"/>
                </a:cubicBezTo>
                <a:lnTo>
                  <a:pt x="6984" y="16384"/>
                </a:lnTo>
                <a:cubicBezTo>
                  <a:pt x="6984" y="16441"/>
                  <a:pt x="7007" y="16488"/>
                  <a:pt x="7036" y="16488"/>
                </a:cubicBezTo>
                <a:cubicBezTo>
                  <a:pt x="7065" y="16488"/>
                  <a:pt x="7089" y="16441"/>
                  <a:pt x="7089" y="16384"/>
                </a:cubicBezTo>
                <a:lnTo>
                  <a:pt x="7089" y="16166"/>
                </a:lnTo>
                <a:cubicBezTo>
                  <a:pt x="7089" y="16108"/>
                  <a:pt x="7065" y="16061"/>
                  <a:pt x="7036" y="16061"/>
                </a:cubicBezTo>
                <a:close/>
                <a:moveTo>
                  <a:pt x="7351" y="16061"/>
                </a:moveTo>
                <a:cubicBezTo>
                  <a:pt x="7322" y="16061"/>
                  <a:pt x="7299" y="16108"/>
                  <a:pt x="7299" y="16166"/>
                </a:cubicBezTo>
                <a:lnTo>
                  <a:pt x="7299" y="16384"/>
                </a:lnTo>
                <a:cubicBezTo>
                  <a:pt x="7299" y="16441"/>
                  <a:pt x="7322" y="16488"/>
                  <a:pt x="7351" y="16488"/>
                </a:cubicBezTo>
                <a:cubicBezTo>
                  <a:pt x="7380" y="16488"/>
                  <a:pt x="7404" y="16441"/>
                  <a:pt x="7404" y="16384"/>
                </a:cubicBezTo>
                <a:lnTo>
                  <a:pt x="7404" y="16166"/>
                </a:lnTo>
                <a:cubicBezTo>
                  <a:pt x="7404" y="16108"/>
                  <a:pt x="7380" y="16061"/>
                  <a:pt x="7351" y="16061"/>
                </a:cubicBezTo>
                <a:close/>
                <a:moveTo>
                  <a:pt x="8201" y="16061"/>
                </a:moveTo>
                <a:cubicBezTo>
                  <a:pt x="8171" y="16061"/>
                  <a:pt x="8148" y="16108"/>
                  <a:pt x="8148" y="16166"/>
                </a:cubicBezTo>
                <a:lnTo>
                  <a:pt x="8148" y="16384"/>
                </a:lnTo>
                <a:cubicBezTo>
                  <a:pt x="8148" y="16441"/>
                  <a:pt x="8171" y="16488"/>
                  <a:pt x="8201" y="16488"/>
                </a:cubicBezTo>
                <a:cubicBezTo>
                  <a:pt x="8230" y="16488"/>
                  <a:pt x="8254" y="16441"/>
                  <a:pt x="8254" y="16384"/>
                </a:cubicBezTo>
                <a:lnTo>
                  <a:pt x="8254" y="16166"/>
                </a:lnTo>
                <a:cubicBezTo>
                  <a:pt x="8254" y="16108"/>
                  <a:pt x="8230" y="16061"/>
                  <a:pt x="8201" y="16061"/>
                </a:cubicBezTo>
                <a:close/>
                <a:moveTo>
                  <a:pt x="8515" y="16061"/>
                </a:moveTo>
                <a:cubicBezTo>
                  <a:pt x="8486" y="16061"/>
                  <a:pt x="8462" y="16108"/>
                  <a:pt x="8462" y="16166"/>
                </a:cubicBezTo>
                <a:lnTo>
                  <a:pt x="8462" y="16384"/>
                </a:lnTo>
                <a:cubicBezTo>
                  <a:pt x="8462" y="16441"/>
                  <a:pt x="8486" y="16488"/>
                  <a:pt x="8515" y="16488"/>
                </a:cubicBezTo>
                <a:cubicBezTo>
                  <a:pt x="8544" y="16488"/>
                  <a:pt x="8568" y="16441"/>
                  <a:pt x="8568" y="16384"/>
                </a:cubicBezTo>
                <a:lnTo>
                  <a:pt x="8568" y="16166"/>
                </a:lnTo>
                <a:cubicBezTo>
                  <a:pt x="8568" y="16108"/>
                  <a:pt x="8544" y="16061"/>
                  <a:pt x="8515" y="16061"/>
                </a:cubicBezTo>
                <a:close/>
                <a:moveTo>
                  <a:pt x="9365" y="16061"/>
                </a:moveTo>
                <a:cubicBezTo>
                  <a:pt x="9336" y="16061"/>
                  <a:pt x="9312" y="16108"/>
                  <a:pt x="9312" y="16166"/>
                </a:cubicBezTo>
                <a:lnTo>
                  <a:pt x="9312" y="16384"/>
                </a:lnTo>
                <a:cubicBezTo>
                  <a:pt x="9312" y="16441"/>
                  <a:pt x="9336" y="16488"/>
                  <a:pt x="9365" y="16488"/>
                </a:cubicBezTo>
                <a:cubicBezTo>
                  <a:pt x="9394" y="16488"/>
                  <a:pt x="9418" y="16441"/>
                  <a:pt x="9418" y="16384"/>
                </a:cubicBezTo>
                <a:lnTo>
                  <a:pt x="9418" y="16166"/>
                </a:lnTo>
                <a:cubicBezTo>
                  <a:pt x="9418" y="16108"/>
                  <a:pt x="9394" y="16061"/>
                  <a:pt x="9365" y="16061"/>
                </a:cubicBezTo>
                <a:close/>
                <a:moveTo>
                  <a:pt x="9679" y="16061"/>
                </a:moveTo>
                <a:cubicBezTo>
                  <a:pt x="9650" y="16061"/>
                  <a:pt x="9626" y="16108"/>
                  <a:pt x="9626" y="16166"/>
                </a:cubicBezTo>
                <a:lnTo>
                  <a:pt x="9626" y="16384"/>
                </a:lnTo>
                <a:cubicBezTo>
                  <a:pt x="9626" y="16441"/>
                  <a:pt x="9650" y="16488"/>
                  <a:pt x="9679" y="16488"/>
                </a:cubicBezTo>
                <a:cubicBezTo>
                  <a:pt x="9708" y="16488"/>
                  <a:pt x="9732" y="16441"/>
                  <a:pt x="9732" y="16384"/>
                </a:cubicBezTo>
                <a:lnTo>
                  <a:pt x="9732" y="16166"/>
                </a:lnTo>
                <a:cubicBezTo>
                  <a:pt x="9732" y="16108"/>
                  <a:pt x="9708" y="16061"/>
                  <a:pt x="9679" y="16061"/>
                </a:cubicBezTo>
                <a:close/>
                <a:moveTo>
                  <a:pt x="10529" y="16061"/>
                </a:moveTo>
                <a:cubicBezTo>
                  <a:pt x="10500" y="16061"/>
                  <a:pt x="10476" y="16108"/>
                  <a:pt x="10476" y="16166"/>
                </a:cubicBezTo>
                <a:lnTo>
                  <a:pt x="10476" y="16384"/>
                </a:lnTo>
                <a:cubicBezTo>
                  <a:pt x="10476" y="16441"/>
                  <a:pt x="10500" y="16488"/>
                  <a:pt x="10529" y="16488"/>
                </a:cubicBezTo>
                <a:cubicBezTo>
                  <a:pt x="10558" y="16488"/>
                  <a:pt x="10582" y="16441"/>
                  <a:pt x="10582" y="16384"/>
                </a:cubicBezTo>
                <a:lnTo>
                  <a:pt x="10582" y="16166"/>
                </a:lnTo>
                <a:cubicBezTo>
                  <a:pt x="10582" y="16108"/>
                  <a:pt x="10558" y="16061"/>
                  <a:pt x="10529" y="16061"/>
                </a:cubicBezTo>
                <a:close/>
                <a:moveTo>
                  <a:pt x="10844" y="16061"/>
                </a:moveTo>
                <a:cubicBezTo>
                  <a:pt x="10814" y="16061"/>
                  <a:pt x="10791" y="16108"/>
                  <a:pt x="10791" y="16166"/>
                </a:cubicBezTo>
                <a:lnTo>
                  <a:pt x="10791" y="16384"/>
                </a:lnTo>
                <a:cubicBezTo>
                  <a:pt x="10791" y="16441"/>
                  <a:pt x="10814" y="16488"/>
                  <a:pt x="10844" y="16488"/>
                </a:cubicBezTo>
                <a:cubicBezTo>
                  <a:pt x="10873" y="16488"/>
                  <a:pt x="10895" y="16441"/>
                  <a:pt x="10895" y="16384"/>
                </a:cubicBezTo>
                <a:lnTo>
                  <a:pt x="10895" y="16166"/>
                </a:lnTo>
                <a:cubicBezTo>
                  <a:pt x="10895" y="16108"/>
                  <a:pt x="10873" y="16061"/>
                  <a:pt x="10844" y="16061"/>
                </a:cubicBezTo>
                <a:close/>
                <a:moveTo>
                  <a:pt x="11692" y="16061"/>
                </a:moveTo>
                <a:cubicBezTo>
                  <a:pt x="11663" y="16061"/>
                  <a:pt x="11640" y="16108"/>
                  <a:pt x="11640" y="16166"/>
                </a:cubicBezTo>
                <a:lnTo>
                  <a:pt x="11640" y="16384"/>
                </a:lnTo>
                <a:cubicBezTo>
                  <a:pt x="11640" y="16441"/>
                  <a:pt x="11663" y="16488"/>
                  <a:pt x="11692" y="16488"/>
                </a:cubicBezTo>
                <a:cubicBezTo>
                  <a:pt x="11721" y="16488"/>
                  <a:pt x="11745" y="16441"/>
                  <a:pt x="11745" y="16384"/>
                </a:cubicBezTo>
                <a:lnTo>
                  <a:pt x="11745" y="16166"/>
                </a:lnTo>
                <a:cubicBezTo>
                  <a:pt x="11745" y="16108"/>
                  <a:pt x="11721" y="16061"/>
                  <a:pt x="11692" y="16061"/>
                </a:cubicBezTo>
                <a:close/>
                <a:moveTo>
                  <a:pt x="12007" y="16061"/>
                </a:moveTo>
                <a:cubicBezTo>
                  <a:pt x="11978" y="16061"/>
                  <a:pt x="11955" y="16108"/>
                  <a:pt x="11955" y="16166"/>
                </a:cubicBezTo>
                <a:lnTo>
                  <a:pt x="11955" y="16384"/>
                </a:lnTo>
                <a:cubicBezTo>
                  <a:pt x="11955" y="16441"/>
                  <a:pt x="11978" y="16488"/>
                  <a:pt x="12007" y="16488"/>
                </a:cubicBezTo>
                <a:cubicBezTo>
                  <a:pt x="12036" y="16488"/>
                  <a:pt x="12060" y="16441"/>
                  <a:pt x="12060" y="16384"/>
                </a:cubicBezTo>
                <a:lnTo>
                  <a:pt x="12060" y="16166"/>
                </a:lnTo>
                <a:cubicBezTo>
                  <a:pt x="12060" y="16108"/>
                  <a:pt x="12036" y="16061"/>
                  <a:pt x="12007" y="16061"/>
                </a:cubicBezTo>
                <a:close/>
                <a:moveTo>
                  <a:pt x="12856" y="16061"/>
                </a:moveTo>
                <a:cubicBezTo>
                  <a:pt x="12827" y="16061"/>
                  <a:pt x="12804" y="16108"/>
                  <a:pt x="12804" y="16166"/>
                </a:cubicBezTo>
                <a:lnTo>
                  <a:pt x="12804" y="16384"/>
                </a:lnTo>
                <a:cubicBezTo>
                  <a:pt x="12804" y="16441"/>
                  <a:pt x="12827" y="16488"/>
                  <a:pt x="12856" y="16488"/>
                </a:cubicBezTo>
                <a:cubicBezTo>
                  <a:pt x="12886" y="16488"/>
                  <a:pt x="12909" y="16441"/>
                  <a:pt x="12909" y="16384"/>
                </a:cubicBezTo>
                <a:lnTo>
                  <a:pt x="12909" y="16166"/>
                </a:lnTo>
                <a:cubicBezTo>
                  <a:pt x="12909" y="16108"/>
                  <a:pt x="12886" y="16061"/>
                  <a:pt x="12856" y="16061"/>
                </a:cubicBezTo>
                <a:close/>
                <a:moveTo>
                  <a:pt x="13171" y="16061"/>
                </a:moveTo>
                <a:cubicBezTo>
                  <a:pt x="13142" y="16061"/>
                  <a:pt x="13118" y="16108"/>
                  <a:pt x="13118" y="16166"/>
                </a:cubicBezTo>
                <a:lnTo>
                  <a:pt x="13118" y="16384"/>
                </a:lnTo>
                <a:cubicBezTo>
                  <a:pt x="13118" y="16441"/>
                  <a:pt x="13142" y="16488"/>
                  <a:pt x="13171" y="16488"/>
                </a:cubicBezTo>
                <a:cubicBezTo>
                  <a:pt x="13200" y="16488"/>
                  <a:pt x="13224" y="16441"/>
                  <a:pt x="13224" y="16384"/>
                </a:cubicBezTo>
                <a:lnTo>
                  <a:pt x="13224" y="16166"/>
                </a:lnTo>
                <a:cubicBezTo>
                  <a:pt x="13224" y="16108"/>
                  <a:pt x="13200" y="16061"/>
                  <a:pt x="13171" y="16061"/>
                </a:cubicBezTo>
                <a:close/>
                <a:moveTo>
                  <a:pt x="14021" y="16061"/>
                </a:moveTo>
                <a:cubicBezTo>
                  <a:pt x="13992" y="16061"/>
                  <a:pt x="13968" y="16108"/>
                  <a:pt x="13968" y="16166"/>
                </a:cubicBezTo>
                <a:lnTo>
                  <a:pt x="13968" y="16384"/>
                </a:lnTo>
                <a:cubicBezTo>
                  <a:pt x="13968" y="16441"/>
                  <a:pt x="13992" y="16488"/>
                  <a:pt x="14021" y="16488"/>
                </a:cubicBezTo>
                <a:cubicBezTo>
                  <a:pt x="14050" y="16488"/>
                  <a:pt x="14074" y="16441"/>
                  <a:pt x="14074" y="16384"/>
                </a:cubicBezTo>
                <a:lnTo>
                  <a:pt x="14074" y="16166"/>
                </a:lnTo>
                <a:cubicBezTo>
                  <a:pt x="14074" y="16108"/>
                  <a:pt x="14050" y="16061"/>
                  <a:pt x="14021" y="16061"/>
                </a:cubicBezTo>
                <a:close/>
                <a:moveTo>
                  <a:pt x="14335" y="16061"/>
                </a:moveTo>
                <a:cubicBezTo>
                  <a:pt x="14306" y="16061"/>
                  <a:pt x="14282" y="16108"/>
                  <a:pt x="14282" y="16166"/>
                </a:cubicBezTo>
                <a:lnTo>
                  <a:pt x="14282" y="16384"/>
                </a:lnTo>
                <a:cubicBezTo>
                  <a:pt x="14282" y="16441"/>
                  <a:pt x="14306" y="16488"/>
                  <a:pt x="14335" y="16488"/>
                </a:cubicBezTo>
                <a:cubicBezTo>
                  <a:pt x="14364" y="16488"/>
                  <a:pt x="14388" y="16441"/>
                  <a:pt x="14388" y="16384"/>
                </a:cubicBezTo>
                <a:lnTo>
                  <a:pt x="14388" y="16166"/>
                </a:lnTo>
                <a:cubicBezTo>
                  <a:pt x="14388" y="16108"/>
                  <a:pt x="14364" y="16061"/>
                  <a:pt x="14335" y="16061"/>
                </a:cubicBezTo>
                <a:close/>
                <a:moveTo>
                  <a:pt x="15185" y="16061"/>
                </a:moveTo>
                <a:cubicBezTo>
                  <a:pt x="15156" y="16061"/>
                  <a:pt x="15132" y="16108"/>
                  <a:pt x="15132" y="16166"/>
                </a:cubicBezTo>
                <a:lnTo>
                  <a:pt x="15132" y="16384"/>
                </a:lnTo>
                <a:cubicBezTo>
                  <a:pt x="15132" y="16441"/>
                  <a:pt x="15156" y="16488"/>
                  <a:pt x="15185" y="16488"/>
                </a:cubicBezTo>
                <a:cubicBezTo>
                  <a:pt x="15214" y="16488"/>
                  <a:pt x="15237" y="16441"/>
                  <a:pt x="15237" y="16384"/>
                </a:cubicBezTo>
                <a:lnTo>
                  <a:pt x="15237" y="16166"/>
                </a:lnTo>
                <a:cubicBezTo>
                  <a:pt x="15237" y="16108"/>
                  <a:pt x="15214" y="16061"/>
                  <a:pt x="15185" y="16061"/>
                </a:cubicBezTo>
                <a:close/>
                <a:moveTo>
                  <a:pt x="15500" y="16061"/>
                </a:moveTo>
                <a:cubicBezTo>
                  <a:pt x="15470" y="16061"/>
                  <a:pt x="15447" y="16108"/>
                  <a:pt x="15447" y="16166"/>
                </a:cubicBezTo>
                <a:lnTo>
                  <a:pt x="15447" y="16384"/>
                </a:lnTo>
                <a:cubicBezTo>
                  <a:pt x="15447" y="16441"/>
                  <a:pt x="15470" y="16488"/>
                  <a:pt x="15500" y="16488"/>
                </a:cubicBezTo>
                <a:cubicBezTo>
                  <a:pt x="15529" y="16488"/>
                  <a:pt x="15551" y="16441"/>
                  <a:pt x="15551" y="16384"/>
                </a:cubicBezTo>
                <a:lnTo>
                  <a:pt x="15551" y="16166"/>
                </a:lnTo>
                <a:cubicBezTo>
                  <a:pt x="15551" y="16108"/>
                  <a:pt x="15529" y="16061"/>
                  <a:pt x="15500" y="16061"/>
                </a:cubicBezTo>
                <a:close/>
                <a:moveTo>
                  <a:pt x="16349" y="16061"/>
                </a:moveTo>
                <a:cubicBezTo>
                  <a:pt x="16320" y="16061"/>
                  <a:pt x="16296" y="16108"/>
                  <a:pt x="16296" y="16166"/>
                </a:cubicBezTo>
                <a:lnTo>
                  <a:pt x="16296" y="16384"/>
                </a:lnTo>
                <a:cubicBezTo>
                  <a:pt x="16296" y="16441"/>
                  <a:pt x="16320" y="16488"/>
                  <a:pt x="16349" y="16488"/>
                </a:cubicBezTo>
                <a:cubicBezTo>
                  <a:pt x="16378" y="16488"/>
                  <a:pt x="16401" y="16441"/>
                  <a:pt x="16401" y="16384"/>
                </a:cubicBezTo>
                <a:lnTo>
                  <a:pt x="16401" y="16166"/>
                </a:lnTo>
                <a:cubicBezTo>
                  <a:pt x="16401" y="16108"/>
                  <a:pt x="16378" y="16061"/>
                  <a:pt x="16349" y="16061"/>
                </a:cubicBezTo>
                <a:close/>
                <a:moveTo>
                  <a:pt x="16663" y="16061"/>
                </a:moveTo>
                <a:cubicBezTo>
                  <a:pt x="16634" y="16061"/>
                  <a:pt x="16611" y="16108"/>
                  <a:pt x="16611" y="16166"/>
                </a:cubicBezTo>
                <a:lnTo>
                  <a:pt x="16611" y="16384"/>
                </a:lnTo>
                <a:cubicBezTo>
                  <a:pt x="16611" y="16441"/>
                  <a:pt x="16634" y="16488"/>
                  <a:pt x="16663" y="16488"/>
                </a:cubicBezTo>
                <a:cubicBezTo>
                  <a:pt x="16692" y="16488"/>
                  <a:pt x="16716" y="16441"/>
                  <a:pt x="16716" y="16384"/>
                </a:cubicBezTo>
                <a:lnTo>
                  <a:pt x="16716" y="16166"/>
                </a:lnTo>
                <a:cubicBezTo>
                  <a:pt x="16716" y="16108"/>
                  <a:pt x="16692" y="16061"/>
                  <a:pt x="16663" y="16061"/>
                </a:cubicBezTo>
                <a:close/>
                <a:moveTo>
                  <a:pt x="17512" y="16061"/>
                </a:moveTo>
                <a:cubicBezTo>
                  <a:pt x="17483" y="16061"/>
                  <a:pt x="17459" y="16108"/>
                  <a:pt x="17459" y="16166"/>
                </a:cubicBezTo>
                <a:lnTo>
                  <a:pt x="17459" y="16384"/>
                </a:lnTo>
                <a:cubicBezTo>
                  <a:pt x="17459" y="16441"/>
                  <a:pt x="17483" y="16488"/>
                  <a:pt x="17512" y="16488"/>
                </a:cubicBezTo>
                <a:cubicBezTo>
                  <a:pt x="17541" y="16488"/>
                  <a:pt x="17565" y="16441"/>
                  <a:pt x="17565" y="16384"/>
                </a:cubicBezTo>
                <a:lnTo>
                  <a:pt x="17565" y="16166"/>
                </a:lnTo>
                <a:cubicBezTo>
                  <a:pt x="17565" y="16108"/>
                  <a:pt x="17541" y="16061"/>
                  <a:pt x="17512" y="16061"/>
                </a:cubicBezTo>
                <a:close/>
                <a:moveTo>
                  <a:pt x="17827" y="16061"/>
                </a:moveTo>
                <a:cubicBezTo>
                  <a:pt x="17798" y="16061"/>
                  <a:pt x="17774" y="16108"/>
                  <a:pt x="17774" y="16166"/>
                </a:cubicBezTo>
                <a:lnTo>
                  <a:pt x="17774" y="16384"/>
                </a:lnTo>
                <a:cubicBezTo>
                  <a:pt x="17774" y="16441"/>
                  <a:pt x="17798" y="16488"/>
                  <a:pt x="17827" y="16488"/>
                </a:cubicBezTo>
                <a:cubicBezTo>
                  <a:pt x="17856" y="16488"/>
                  <a:pt x="17880" y="16441"/>
                  <a:pt x="17880" y="16384"/>
                </a:cubicBezTo>
                <a:lnTo>
                  <a:pt x="17880" y="16166"/>
                </a:lnTo>
                <a:cubicBezTo>
                  <a:pt x="17880" y="16108"/>
                  <a:pt x="17856" y="16061"/>
                  <a:pt x="17827" y="16061"/>
                </a:cubicBezTo>
                <a:close/>
                <a:moveTo>
                  <a:pt x="18677" y="16061"/>
                </a:moveTo>
                <a:cubicBezTo>
                  <a:pt x="18648" y="16061"/>
                  <a:pt x="18624" y="16108"/>
                  <a:pt x="18624" y="16166"/>
                </a:cubicBezTo>
                <a:lnTo>
                  <a:pt x="18624" y="16384"/>
                </a:lnTo>
                <a:cubicBezTo>
                  <a:pt x="18624" y="16441"/>
                  <a:pt x="18648" y="16488"/>
                  <a:pt x="18677" y="16488"/>
                </a:cubicBezTo>
                <a:cubicBezTo>
                  <a:pt x="18706" y="16488"/>
                  <a:pt x="18730" y="16441"/>
                  <a:pt x="18730" y="16384"/>
                </a:cubicBezTo>
                <a:lnTo>
                  <a:pt x="18730" y="16166"/>
                </a:lnTo>
                <a:cubicBezTo>
                  <a:pt x="18730" y="16108"/>
                  <a:pt x="18706" y="16061"/>
                  <a:pt x="18677" y="16061"/>
                </a:cubicBezTo>
                <a:close/>
                <a:moveTo>
                  <a:pt x="18991" y="16061"/>
                </a:moveTo>
                <a:cubicBezTo>
                  <a:pt x="18962" y="16061"/>
                  <a:pt x="18938" y="16108"/>
                  <a:pt x="18938" y="16166"/>
                </a:cubicBezTo>
                <a:lnTo>
                  <a:pt x="18938" y="16384"/>
                </a:lnTo>
                <a:cubicBezTo>
                  <a:pt x="18938" y="16441"/>
                  <a:pt x="18962" y="16488"/>
                  <a:pt x="18991" y="16488"/>
                </a:cubicBezTo>
                <a:cubicBezTo>
                  <a:pt x="19020" y="16488"/>
                  <a:pt x="19044" y="16441"/>
                  <a:pt x="19044" y="16384"/>
                </a:cubicBezTo>
                <a:lnTo>
                  <a:pt x="19044" y="16166"/>
                </a:lnTo>
                <a:cubicBezTo>
                  <a:pt x="19044" y="16108"/>
                  <a:pt x="19020" y="16061"/>
                  <a:pt x="18991" y="16061"/>
                </a:cubicBezTo>
                <a:close/>
                <a:moveTo>
                  <a:pt x="19841" y="16061"/>
                </a:moveTo>
                <a:cubicBezTo>
                  <a:pt x="19812" y="16061"/>
                  <a:pt x="19788" y="16108"/>
                  <a:pt x="19788" y="16166"/>
                </a:cubicBezTo>
                <a:lnTo>
                  <a:pt x="19788" y="16384"/>
                </a:lnTo>
                <a:cubicBezTo>
                  <a:pt x="19788" y="16441"/>
                  <a:pt x="19812" y="16488"/>
                  <a:pt x="19841" y="16488"/>
                </a:cubicBezTo>
                <a:cubicBezTo>
                  <a:pt x="19870" y="16488"/>
                  <a:pt x="19894" y="16441"/>
                  <a:pt x="19894" y="16384"/>
                </a:cubicBezTo>
                <a:lnTo>
                  <a:pt x="19894" y="16166"/>
                </a:lnTo>
                <a:cubicBezTo>
                  <a:pt x="19894" y="16108"/>
                  <a:pt x="19870" y="16061"/>
                  <a:pt x="19841" y="16061"/>
                </a:cubicBezTo>
                <a:close/>
                <a:moveTo>
                  <a:pt x="20155" y="16061"/>
                </a:moveTo>
                <a:cubicBezTo>
                  <a:pt x="20126" y="16061"/>
                  <a:pt x="20102" y="16108"/>
                  <a:pt x="20102" y="16166"/>
                </a:cubicBezTo>
                <a:lnTo>
                  <a:pt x="20102" y="16384"/>
                </a:lnTo>
                <a:cubicBezTo>
                  <a:pt x="20102" y="16441"/>
                  <a:pt x="20126" y="16488"/>
                  <a:pt x="20155" y="16488"/>
                </a:cubicBezTo>
                <a:cubicBezTo>
                  <a:pt x="20184" y="16488"/>
                  <a:pt x="20207" y="16441"/>
                  <a:pt x="20207" y="16384"/>
                </a:cubicBezTo>
                <a:lnTo>
                  <a:pt x="20207" y="16166"/>
                </a:lnTo>
                <a:cubicBezTo>
                  <a:pt x="20207" y="16108"/>
                  <a:pt x="20184" y="16061"/>
                  <a:pt x="20155" y="16061"/>
                </a:cubicBezTo>
                <a:close/>
                <a:moveTo>
                  <a:pt x="21004" y="16061"/>
                </a:moveTo>
                <a:cubicBezTo>
                  <a:pt x="20975" y="16061"/>
                  <a:pt x="20952" y="16108"/>
                  <a:pt x="20952" y="16166"/>
                </a:cubicBezTo>
                <a:lnTo>
                  <a:pt x="20952" y="16384"/>
                </a:lnTo>
                <a:cubicBezTo>
                  <a:pt x="20952" y="16441"/>
                  <a:pt x="20975" y="16488"/>
                  <a:pt x="21004" y="16488"/>
                </a:cubicBezTo>
                <a:cubicBezTo>
                  <a:pt x="21033" y="16488"/>
                  <a:pt x="21057" y="16441"/>
                  <a:pt x="21057" y="16384"/>
                </a:cubicBezTo>
                <a:lnTo>
                  <a:pt x="21057" y="16166"/>
                </a:lnTo>
                <a:cubicBezTo>
                  <a:pt x="21057" y="16108"/>
                  <a:pt x="21033" y="16061"/>
                  <a:pt x="21004" y="16061"/>
                </a:cubicBezTo>
                <a:close/>
                <a:moveTo>
                  <a:pt x="21319" y="16061"/>
                </a:moveTo>
                <a:cubicBezTo>
                  <a:pt x="21289" y="16061"/>
                  <a:pt x="21267" y="16108"/>
                  <a:pt x="21267" y="16166"/>
                </a:cubicBezTo>
                <a:lnTo>
                  <a:pt x="21267" y="16384"/>
                </a:lnTo>
                <a:cubicBezTo>
                  <a:pt x="21267" y="16441"/>
                  <a:pt x="21289" y="16488"/>
                  <a:pt x="21319" y="16488"/>
                </a:cubicBezTo>
                <a:cubicBezTo>
                  <a:pt x="21348" y="16488"/>
                  <a:pt x="21372" y="16441"/>
                  <a:pt x="21372" y="16384"/>
                </a:cubicBezTo>
                <a:lnTo>
                  <a:pt x="21372" y="16166"/>
                </a:lnTo>
                <a:cubicBezTo>
                  <a:pt x="21372" y="16108"/>
                  <a:pt x="21348" y="16061"/>
                  <a:pt x="21319" y="16061"/>
                </a:cubicBezTo>
                <a:close/>
                <a:moveTo>
                  <a:pt x="281" y="16791"/>
                </a:moveTo>
                <a:cubicBezTo>
                  <a:pt x="252" y="16791"/>
                  <a:pt x="228" y="16838"/>
                  <a:pt x="228" y="16896"/>
                </a:cubicBezTo>
                <a:lnTo>
                  <a:pt x="228" y="17116"/>
                </a:lnTo>
                <a:cubicBezTo>
                  <a:pt x="228" y="17173"/>
                  <a:pt x="252" y="17218"/>
                  <a:pt x="281" y="17218"/>
                </a:cubicBezTo>
                <a:cubicBezTo>
                  <a:pt x="311" y="17218"/>
                  <a:pt x="334" y="17173"/>
                  <a:pt x="334" y="17116"/>
                </a:cubicBezTo>
                <a:lnTo>
                  <a:pt x="334" y="16896"/>
                </a:lnTo>
                <a:cubicBezTo>
                  <a:pt x="334" y="16838"/>
                  <a:pt x="311" y="16791"/>
                  <a:pt x="281" y="16791"/>
                </a:cubicBezTo>
                <a:close/>
                <a:moveTo>
                  <a:pt x="596" y="16791"/>
                </a:moveTo>
                <a:cubicBezTo>
                  <a:pt x="567" y="16791"/>
                  <a:pt x="543" y="16838"/>
                  <a:pt x="543" y="16896"/>
                </a:cubicBezTo>
                <a:lnTo>
                  <a:pt x="543" y="17116"/>
                </a:lnTo>
                <a:cubicBezTo>
                  <a:pt x="543" y="17173"/>
                  <a:pt x="567" y="17218"/>
                  <a:pt x="596" y="17218"/>
                </a:cubicBezTo>
                <a:cubicBezTo>
                  <a:pt x="625" y="17218"/>
                  <a:pt x="649" y="17173"/>
                  <a:pt x="649" y="17116"/>
                </a:cubicBezTo>
                <a:lnTo>
                  <a:pt x="649" y="16896"/>
                </a:lnTo>
                <a:cubicBezTo>
                  <a:pt x="649" y="16838"/>
                  <a:pt x="625" y="16791"/>
                  <a:pt x="596" y="16791"/>
                </a:cubicBezTo>
                <a:close/>
                <a:moveTo>
                  <a:pt x="1446" y="16791"/>
                </a:moveTo>
                <a:cubicBezTo>
                  <a:pt x="1417" y="16791"/>
                  <a:pt x="1393" y="16838"/>
                  <a:pt x="1393" y="16896"/>
                </a:cubicBezTo>
                <a:lnTo>
                  <a:pt x="1393" y="17116"/>
                </a:lnTo>
                <a:cubicBezTo>
                  <a:pt x="1393" y="17173"/>
                  <a:pt x="1417" y="17218"/>
                  <a:pt x="1446" y="17218"/>
                </a:cubicBezTo>
                <a:cubicBezTo>
                  <a:pt x="1475" y="17218"/>
                  <a:pt x="1499" y="17173"/>
                  <a:pt x="1499" y="17116"/>
                </a:cubicBezTo>
                <a:lnTo>
                  <a:pt x="1499" y="16896"/>
                </a:lnTo>
                <a:cubicBezTo>
                  <a:pt x="1499" y="16838"/>
                  <a:pt x="1475" y="16791"/>
                  <a:pt x="1446" y="16791"/>
                </a:cubicBezTo>
                <a:close/>
                <a:moveTo>
                  <a:pt x="1760" y="16791"/>
                </a:moveTo>
                <a:cubicBezTo>
                  <a:pt x="1731" y="16791"/>
                  <a:pt x="1707" y="16838"/>
                  <a:pt x="1707" y="16896"/>
                </a:cubicBezTo>
                <a:lnTo>
                  <a:pt x="1707" y="17116"/>
                </a:lnTo>
                <a:cubicBezTo>
                  <a:pt x="1707" y="17173"/>
                  <a:pt x="1731" y="17218"/>
                  <a:pt x="1760" y="17218"/>
                </a:cubicBezTo>
                <a:cubicBezTo>
                  <a:pt x="1789" y="17218"/>
                  <a:pt x="1813" y="17173"/>
                  <a:pt x="1813" y="17116"/>
                </a:cubicBezTo>
                <a:lnTo>
                  <a:pt x="1813" y="16896"/>
                </a:lnTo>
                <a:cubicBezTo>
                  <a:pt x="1813" y="16838"/>
                  <a:pt x="1789" y="16791"/>
                  <a:pt x="1760" y="16791"/>
                </a:cubicBezTo>
                <a:close/>
                <a:moveTo>
                  <a:pt x="2610" y="16791"/>
                </a:moveTo>
                <a:cubicBezTo>
                  <a:pt x="2581" y="16791"/>
                  <a:pt x="2557" y="16838"/>
                  <a:pt x="2557" y="16896"/>
                </a:cubicBezTo>
                <a:lnTo>
                  <a:pt x="2557" y="17116"/>
                </a:lnTo>
                <a:cubicBezTo>
                  <a:pt x="2557" y="17173"/>
                  <a:pt x="2581" y="17218"/>
                  <a:pt x="2610" y="17218"/>
                </a:cubicBezTo>
                <a:cubicBezTo>
                  <a:pt x="2639" y="17218"/>
                  <a:pt x="2662" y="17173"/>
                  <a:pt x="2662" y="17116"/>
                </a:cubicBezTo>
                <a:lnTo>
                  <a:pt x="2662" y="16896"/>
                </a:lnTo>
                <a:cubicBezTo>
                  <a:pt x="2662" y="16838"/>
                  <a:pt x="2639" y="16791"/>
                  <a:pt x="2610" y="16791"/>
                </a:cubicBezTo>
                <a:close/>
                <a:moveTo>
                  <a:pt x="2924" y="16791"/>
                </a:moveTo>
                <a:cubicBezTo>
                  <a:pt x="2895" y="16791"/>
                  <a:pt x="2871" y="16838"/>
                  <a:pt x="2871" y="16896"/>
                </a:cubicBezTo>
                <a:lnTo>
                  <a:pt x="2871" y="17116"/>
                </a:lnTo>
                <a:cubicBezTo>
                  <a:pt x="2871" y="17173"/>
                  <a:pt x="2895" y="17218"/>
                  <a:pt x="2924" y="17218"/>
                </a:cubicBezTo>
                <a:cubicBezTo>
                  <a:pt x="2954" y="17218"/>
                  <a:pt x="2976" y="17173"/>
                  <a:pt x="2976" y="17116"/>
                </a:cubicBezTo>
                <a:lnTo>
                  <a:pt x="2976" y="16896"/>
                </a:lnTo>
                <a:cubicBezTo>
                  <a:pt x="2976" y="16838"/>
                  <a:pt x="2954" y="16791"/>
                  <a:pt x="2924" y="16791"/>
                </a:cubicBezTo>
                <a:close/>
                <a:moveTo>
                  <a:pt x="3773" y="16791"/>
                </a:moveTo>
                <a:cubicBezTo>
                  <a:pt x="3744" y="16791"/>
                  <a:pt x="3721" y="16838"/>
                  <a:pt x="3721" y="16896"/>
                </a:cubicBezTo>
                <a:lnTo>
                  <a:pt x="3721" y="17116"/>
                </a:lnTo>
                <a:cubicBezTo>
                  <a:pt x="3721" y="17173"/>
                  <a:pt x="3744" y="17218"/>
                  <a:pt x="3773" y="17218"/>
                </a:cubicBezTo>
                <a:cubicBezTo>
                  <a:pt x="3802" y="17218"/>
                  <a:pt x="3826" y="17173"/>
                  <a:pt x="3826" y="17116"/>
                </a:cubicBezTo>
                <a:lnTo>
                  <a:pt x="3826" y="16896"/>
                </a:lnTo>
                <a:cubicBezTo>
                  <a:pt x="3826" y="16838"/>
                  <a:pt x="3802" y="16791"/>
                  <a:pt x="3773" y="16791"/>
                </a:cubicBezTo>
                <a:close/>
                <a:moveTo>
                  <a:pt x="4088" y="16791"/>
                </a:moveTo>
                <a:cubicBezTo>
                  <a:pt x="4058" y="16791"/>
                  <a:pt x="4035" y="16838"/>
                  <a:pt x="4035" y="16896"/>
                </a:cubicBezTo>
                <a:lnTo>
                  <a:pt x="4035" y="17116"/>
                </a:lnTo>
                <a:cubicBezTo>
                  <a:pt x="4035" y="17173"/>
                  <a:pt x="4058" y="17218"/>
                  <a:pt x="4088" y="17218"/>
                </a:cubicBezTo>
                <a:cubicBezTo>
                  <a:pt x="4117" y="17218"/>
                  <a:pt x="4141" y="17173"/>
                  <a:pt x="4141" y="17116"/>
                </a:cubicBezTo>
                <a:lnTo>
                  <a:pt x="4141" y="16896"/>
                </a:lnTo>
                <a:cubicBezTo>
                  <a:pt x="4141" y="16838"/>
                  <a:pt x="4117" y="16791"/>
                  <a:pt x="4088" y="16791"/>
                </a:cubicBezTo>
                <a:close/>
                <a:moveTo>
                  <a:pt x="4937" y="16791"/>
                </a:moveTo>
                <a:cubicBezTo>
                  <a:pt x="4908" y="16791"/>
                  <a:pt x="4884" y="16838"/>
                  <a:pt x="4884" y="16896"/>
                </a:cubicBezTo>
                <a:lnTo>
                  <a:pt x="4884" y="17116"/>
                </a:lnTo>
                <a:cubicBezTo>
                  <a:pt x="4884" y="17173"/>
                  <a:pt x="4908" y="17218"/>
                  <a:pt x="4937" y="17218"/>
                </a:cubicBezTo>
                <a:cubicBezTo>
                  <a:pt x="4966" y="17218"/>
                  <a:pt x="4990" y="17173"/>
                  <a:pt x="4990" y="17116"/>
                </a:cubicBezTo>
                <a:lnTo>
                  <a:pt x="4990" y="16896"/>
                </a:lnTo>
                <a:cubicBezTo>
                  <a:pt x="4990" y="16838"/>
                  <a:pt x="4966" y="16791"/>
                  <a:pt x="4937" y="16791"/>
                </a:cubicBezTo>
                <a:close/>
                <a:moveTo>
                  <a:pt x="5252" y="16791"/>
                </a:moveTo>
                <a:cubicBezTo>
                  <a:pt x="5223" y="16791"/>
                  <a:pt x="5199" y="16838"/>
                  <a:pt x="5199" y="16896"/>
                </a:cubicBezTo>
                <a:lnTo>
                  <a:pt x="5199" y="17116"/>
                </a:lnTo>
                <a:cubicBezTo>
                  <a:pt x="5199" y="17173"/>
                  <a:pt x="5223" y="17218"/>
                  <a:pt x="5252" y="17218"/>
                </a:cubicBezTo>
                <a:cubicBezTo>
                  <a:pt x="5281" y="17218"/>
                  <a:pt x="5305" y="17173"/>
                  <a:pt x="5305" y="17116"/>
                </a:cubicBezTo>
                <a:lnTo>
                  <a:pt x="5305" y="16896"/>
                </a:lnTo>
                <a:cubicBezTo>
                  <a:pt x="5305" y="16838"/>
                  <a:pt x="5281" y="16791"/>
                  <a:pt x="5252" y="16791"/>
                </a:cubicBezTo>
                <a:close/>
                <a:moveTo>
                  <a:pt x="6102" y="16791"/>
                </a:moveTo>
                <a:cubicBezTo>
                  <a:pt x="6072" y="16791"/>
                  <a:pt x="6049" y="16838"/>
                  <a:pt x="6049" y="16896"/>
                </a:cubicBezTo>
                <a:lnTo>
                  <a:pt x="6049" y="17116"/>
                </a:lnTo>
                <a:cubicBezTo>
                  <a:pt x="6049" y="17173"/>
                  <a:pt x="6072" y="17218"/>
                  <a:pt x="6102" y="17218"/>
                </a:cubicBezTo>
                <a:cubicBezTo>
                  <a:pt x="6131" y="17218"/>
                  <a:pt x="6155" y="17173"/>
                  <a:pt x="6155" y="17116"/>
                </a:cubicBezTo>
                <a:lnTo>
                  <a:pt x="6155" y="16896"/>
                </a:lnTo>
                <a:cubicBezTo>
                  <a:pt x="6155" y="16838"/>
                  <a:pt x="6131" y="16791"/>
                  <a:pt x="6102" y="16791"/>
                </a:cubicBezTo>
                <a:close/>
                <a:moveTo>
                  <a:pt x="6416" y="16791"/>
                </a:moveTo>
                <a:cubicBezTo>
                  <a:pt x="6387" y="16791"/>
                  <a:pt x="6363" y="16838"/>
                  <a:pt x="6363" y="16896"/>
                </a:cubicBezTo>
                <a:lnTo>
                  <a:pt x="6363" y="17116"/>
                </a:lnTo>
                <a:cubicBezTo>
                  <a:pt x="6363" y="17173"/>
                  <a:pt x="6387" y="17218"/>
                  <a:pt x="6416" y="17218"/>
                </a:cubicBezTo>
                <a:cubicBezTo>
                  <a:pt x="6445" y="17218"/>
                  <a:pt x="6469" y="17173"/>
                  <a:pt x="6469" y="17116"/>
                </a:cubicBezTo>
                <a:lnTo>
                  <a:pt x="6469" y="16896"/>
                </a:lnTo>
                <a:cubicBezTo>
                  <a:pt x="6469" y="16838"/>
                  <a:pt x="6445" y="16791"/>
                  <a:pt x="6416" y="16791"/>
                </a:cubicBezTo>
                <a:close/>
                <a:moveTo>
                  <a:pt x="7266" y="16791"/>
                </a:moveTo>
                <a:cubicBezTo>
                  <a:pt x="7237" y="16791"/>
                  <a:pt x="7213" y="16838"/>
                  <a:pt x="7213" y="16896"/>
                </a:cubicBezTo>
                <a:lnTo>
                  <a:pt x="7213" y="17116"/>
                </a:lnTo>
                <a:cubicBezTo>
                  <a:pt x="7213" y="17173"/>
                  <a:pt x="7237" y="17218"/>
                  <a:pt x="7266" y="17218"/>
                </a:cubicBezTo>
                <a:cubicBezTo>
                  <a:pt x="7295" y="17218"/>
                  <a:pt x="7318" y="17173"/>
                  <a:pt x="7318" y="17116"/>
                </a:cubicBezTo>
                <a:lnTo>
                  <a:pt x="7318" y="16896"/>
                </a:lnTo>
                <a:cubicBezTo>
                  <a:pt x="7318" y="16838"/>
                  <a:pt x="7295" y="16791"/>
                  <a:pt x="7266" y="16791"/>
                </a:cubicBezTo>
                <a:close/>
                <a:moveTo>
                  <a:pt x="7580" y="16791"/>
                </a:moveTo>
                <a:cubicBezTo>
                  <a:pt x="7551" y="16791"/>
                  <a:pt x="7527" y="16838"/>
                  <a:pt x="7527" y="16896"/>
                </a:cubicBezTo>
                <a:lnTo>
                  <a:pt x="7527" y="17116"/>
                </a:lnTo>
                <a:cubicBezTo>
                  <a:pt x="7527" y="17173"/>
                  <a:pt x="7551" y="17218"/>
                  <a:pt x="7580" y="17218"/>
                </a:cubicBezTo>
                <a:cubicBezTo>
                  <a:pt x="7609" y="17218"/>
                  <a:pt x="7632" y="17173"/>
                  <a:pt x="7632" y="17116"/>
                </a:cubicBezTo>
                <a:lnTo>
                  <a:pt x="7632" y="16896"/>
                </a:lnTo>
                <a:cubicBezTo>
                  <a:pt x="7632" y="16838"/>
                  <a:pt x="7609" y="16791"/>
                  <a:pt x="7580" y="16791"/>
                </a:cubicBezTo>
                <a:close/>
                <a:moveTo>
                  <a:pt x="8429" y="16791"/>
                </a:moveTo>
                <a:cubicBezTo>
                  <a:pt x="8400" y="16791"/>
                  <a:pt x="8377" y="16838"/>
                  <a:pt x="8377" y="16896"/>
                </a:cubicBezTo>
                <a:lnTo>
                  <a:pt x="8377" y="17116"/>
                </a:lnTo>
                <a:cubicBezTo>
                  <a:pt x="8377" y="17173"/>
                  <a:pt x="8400" y="17218"/>
                  <a:pt x="8429" y="17218"/>
                </a:cubicBezTo>
                <a:cubicBezTo>
                  <a:pt x="8458" y="17218"/>
                  <a:pt x="8482" y="17173"/>
                  <a:pt x="8482" y="17116"/>
                </a:cubicBezTo>
                <a:lnTo>
                  <a:pt x="8482" y="16896"/>
                </a:lnTo>
                <a:cubicBezTo>
                  <a:pt x="8482" y="16838"/>
                  <a:pt x="8458" y="16791"/>
                  <a:pt x="8429" y="16791"/>
                </a:cubicBezTo>
                <a:close/>
                <a:moveTo>
                  <a:pt x="8744" y="16791"/>
                </a:moveTo>
                <a:cubicBezTo>
                  <a:pt x="8714" y="16791"/>
                  <a:pt x="8691" y="16838"/>
                  <a:pt x="8691" y="16896"/>
                </a:cubicBezTo>
                <a:lnTo>
                  <a:pt x="8691" y="17116"/>
                </a:lnTo>
                <a:cubicBezTo>
                  <a:pt x="8691" y="17173"/>
                  <a:pt x="8714" y="17218"/>
                  <a:pt x="8744" y="17218"/>
                </a:cubicBezTo>
                <a:cubicBezTo>
                  <a:pt x="8773" y="17218"/>
                  <a:pt x="8796" y="17173"/>
                  <a:pt x="8796" y="17116"/>
                </a:cubicBezTo>
                <a:lnTo>
                  <a:pt x="8796" y="16896"/>
                </a:lnTo>
                <a:cubicBezTo>
                  <a:pt x="8796" y="16838"/>
                  <a:pt x="8773" y="16791"/>
                  <a:pt x="8744" y="16791"/>
                </a:cubicBezTo>
                <a:close/>
                <a:moveTo>
                  <a:pt x="9593" y="16791"/>
                </a:moveTo>
                <a:cubicBezTo>
                  <a:pt x="9564" y="16791"/>
                  <a:pt x="9540" y="16838"/>
                  <a:pt x="9540" y="16896"/>
                </a:cubicBezTo>
                <a:lnTo>
                  <a:pt x="9540" y="17116"/>
                </a:lnTo>
                <a:cubicBezTo>
                  <a:pt x="9540" y="17173"/>
                  <a:pt x="9564" y="17218"/>
                  <a:pt x="9593" y="17218"/>
                </a:cubicBezTo>
                <a:cubicBezTo>
                  <a:pt x="9622" y="17218"/>
                  <a:pt x="9646" y="17173"/>
                  <a:pt x="9646" y="17116"/>
                </a:cubicBezTo>
                <a:lnTo>
                  <a:pt x="9646" y="16896"/>
                </a:lnTo>
                <a:cubicBezTo>
                  <a:pt x="9646" y="16838"/>
                  <a:pt x="9622" y="16791"/>
                  <a:pt x="9593" y="16791"/>
                </a:cubicBezTo>
                <a:close/>
                <a:moveTo>
                  <a:pt x="9908" y="16791"/>
                </a:moveTo>
                <a:cubicBezTo>
                  <a:pt x="9879" y="16791"/>
                  <a:pt x="9855" y="16838"/>
                  <a:pt x="9855" y="16896"/>
                </a:cubicBezTo>
                <a:lnTo>
                  <a:pt x="9855" y="17116"/>
                </a:lnTo>
                <a:cubicBezTo>
                  <a:pt x="9855" y="17173"/>
                  <a:pt x="9879" y="17218"/>
                  <a:pt x="9908" y="17218"/>
                </a:cubicBezTo>
                <a:cubicBezTo>
                  <a:pt x="9937" y="17218"/>
                  <a:pt x="9961" y="17173"/>
                  <a:pt x="9961" y="17116"/>
                </a:cubicBezTo>
                <a:lnTo>
                  <a:pt x="9961" y="16896"/>
                </a:lnTo>
                <a:cubicBezTo>
                  <a:pt x="9961" y="16838"/>
                  <a:pt x="9937" y="16791"/>
                  <a:pt x="9908" y="16791"/>
                </a:cubicBezTo>
                <a:close/>
                <a:moveTo>
                  <a:pt x="10758" y="16791"/>
                </a:moveTo>
                <a:cubicBezTo>
                  <a:pt x="10728" y="16791"/>
                  <a:pt x="10705" y="16838"/>
                  <a:pt x="10705" y="16896"/>
                </a:cubicBezTo>
                <a:lnTo>
                  <a:pt x="10705" y="17116"/>
                </a:lnTo>
                <a:cubicBezTo>
                  <a:pt x="10705" y="17173"/>
                  <a:pt x="10728" y="17218"/>
                  <a:pt x="10758" y="17218"/>
                </a:cubicBezTo>
                <a:cubicBezTo>
                  <a:pt x="10787" y="17218"/>
                  <a:pt x="10810" y="17173"/>
                  <a:pt x="10810" y="17116"/>
                </a:cubicBezTo>
                <a:lnTo>
                  <a:pt x="10810" y="16896"/>
                </a:lnTo>
                <a:cubicBezTo>
                  <a:pt x="10810" y="16838"/>
                  <a:pt x="10787" y="16791"/>
                  <a:pt x="10758" y="16791"/>
                </a:cubicBezTo>
                <a:close/>
                <a:moveTo>
                  <a:pt x="11072" y="16791"/>
                </a:moveTo>
                <a:cubicBezTo>
                  <a:pt x="11043" y="16791"/>
                  <a:pt x="11019" y="16838"/>
                  <a:pt x="11019" y="16896"/>
                </a:cubicBezTo>
                <a:lnTo>
                  <a:pt x="11019" y="17116"/>
                </a:lnTo>
                <a:cubicBezTo>
                  <a:pt x="11019" y="17173"/>
                  <a:pt x="11043" y="17218"/>
                  <a:pt x="11072" y="17218"/>
                </a:cubicBezTo>
                <a:cubicBezTo>
                  <a:pt x="11101" y="17218"/>
                  <a:pt x="11125" y="17173"/>
                  <a:pt x="11125" y="17116"/>
                </a:cubicBezTo>
                <a:lnTo>
                  <a:pt x="11125" y="16896"/>
                </a:lnTo>
                <a:cubicBezTo>
                  <a:pt x="11125" y="16838"/>
                  <a:pt x="11101" y="16791"/>
                  <a:pt x="11072" y="16791"/>
                </a:cubicBezTo>
                <a:close/>
                <a:moveTo>
                  <a:pt x="11922" y="16791"/>
                </a:moveTo>
                <a:cubicBezTo>
                  <a:pt x="11893" y="16791"/>
                  <a:pt x="11869" y="16838"/>
                  <a:pt x="11869" y="16896"/>
                </a:cubicBezTo>
                <a:lnTo>
                  <a:pt x="11869" y="17116"/>
                </a:lnTo>
                <a:cubicBezTo>
                  <a:pt x="11869" y="17173"/>
                  <a:pt x="11893" y="17218"/>
                  <a:pt x="11922" y="17218"/>
                </a:cubicBezTo>
                <a:cubicBezTo>
                  <a:pt x="11951" y="17218"/>
                  <a:pt x="11974" y="17173"/>
                  <a:pt x="11974" y="17116"/>
                </a:cubicBezTo>
                <a:lnTo>
                  <a:pt x="11974" y="16896"/>
                </a:lnTo>
                <a:cubicBezTo>
                  <a:pt x="11974" y="16838"/>
                  <a:pt x="11951" y="16791"/>
                  <a:pt x="11922" y="16791"/>
                </a:cubicBezTo>
                <a:close/>
                <a:moveTo>
                  <a:pt x="12236" y="16791"/>
                </a:moveTo>
                <a:cubicBezTo>
                  <a:pt x="12207" y="16791"/>
                  <a:pt x="12183" y="16838"/>
                  <a:pt x="12183" y="16896"/>
                </a:cubicBezTo>
                <a:lnTo>
                  <a:pt x="12183" y="17116"/>
                </a:lnTo>
                <a:cubicBezTo>
                  <a:pt x="12183" y="17173"/>
                  <a:pt x="12207" y="17218"/>
                  <a:pt x="12236" y="17218"/>
                </a:cubicBezTo>
                <a:cubicBezTo>
                  <a:pt x="12265" y="17218"/>
                  <a:pt x="12288" y="17173"/>
                  <a:pt x="12288" y="17116"/>
                </a:cubicBezTo>
                <a:lnTo>
                  <a:pt x="12288" y="16896"/>
                </a:lnTo>
                <a:cubicBezTo>
                  <a:pt x="12288" y="16838"/>
                  <a:pt x="12265" y="16791"/>
                  <a:pt x="12236" y="16791"/>
                </a:cubicBezTo>
                <a:close/>
                <a:moveTo>
                  <a:pt x="13085" y="16791"/>
                </a:moveTo>
                <a:cubicBezTo>
                  <a:pt x="13056" y="16791"/>
                  <a:pt x="13032" y="16838"/>
                  <a:pt x="13032" y="16896"/>
                </a:cubicBezTo>
                <a:lnTo>
                  <a:pt x="13032" y="17116"/>
                </a:lnTo>
                <a:cubicBezTo>
                  <a:pt x="13032" y="17173"/>
                  <a:pt x="13056" y="17218"/>
                  <a:pt x="13085" y="17218"/>
                </a:cubicBezTo>
                <a:cubicBezTo>
                  <a:pt x="13114" y="17218"/>
                  <a:pt x="13138" y="17173"/>
                  <a:pt x="13138" y="17116"/>
                </a:cubicBezTo>
                <a:lnTo>
                  <a:pt x="13138" y="16896"/>
                </a:lnTo>
                <a:cubicBezTo>
                  <a:pt x="13138" y="16838"/>
                  <a:pt x="13114" y="16791"/>
                  <a:pt x="13085" y="16791"/>
                </a:cubicBezTo>
                <a:close/>
                <a:moveTo>
                  <a:pt x="13399" y="16791"/>
                </a:moveTo>
                <a:cubicBezTo>
                  <a:pt x="13370" y="16791"/>
                  <a:pt x="13348" y="16838"/>
                  <a:pt x="13348" y="16896"/>
                </a:cubicBezTo>
                <a:lnTo>
                  <a:pt x="13348" y="17116"/>
                </a:lnTo>
                <a:cubicBezTo>
                  <a:pt x="13348" y="17173"/>
                  <a:pt x="13370" y="17218"/>
                  <a:pt x="13399" y="17218"/>
                </a:cubicBezTo>
                <a:cubicBezTo>
                  <a:pt x="13428" y="17218"/>
                  <a:pt x="13452" y="17173"/>
                  <a:pt x="13452" y="17116"/>
                </a:cubicBezTo>
                <a:lnTo>
                  <a:pt x="13452" y="16896"/>
                </a:lnTo>
                <a:cubicBezTo>
                  <a:pt x="13452" y="16838"/>
                  <a:pt x="13428" y="16791"/>
                  <a:pt x="13399" y="16791"/>
                </a:cubicBezTo>
                <a:close/>
                <a:moveTo>
                  <a:pt x="14249" y="16791"/>
                </a:moveTo>
                <a:cubicBezTo>
                  <a:pt x="14220" y="16791"/>
                  <a:pt x="14196" y="16838"/>
                  <a:pt x="14196" y="16896"/>
                </a:cubicBezTo>
                <a:lnTo>
                  <a:pt x="14196" y="17116"/>
                </a:lnTo>
                <a:cubicBezTo>
                  <a:pt x="14196" y="17173"/>
                  <a:pt x="14220" y="17218"/>
                  <a:pt x="14249" y="17218"/>
                </a:cubicBezTo>
                <a:cubicBezTo>
                  <a:pt x="14278" y="17218"/>
                  <a:pt x="14302" y="17173"/>
                  <a:pt x="14302" y="17116"/>
                </a:cubicBezTo>
                <a:lnTo>
                  <a:pt x="14302" y="16896"/>
                </a:lnTo>
                <a:cubicBezTo>
                  <a:pt x="14302" y="16838"/>
                  <a:pt x="14278" y="16791"/>
                  <a:pt x="14249" y="16791"/>
                </a:cubicBezTo>
                <a:close/>
                <a:moveTo>
                  <a:pt x="14564" y="16791"/>
                </a:moveTo>
                <a:cubicBezTo>
                  <a:pt x="14535" y="16791"/>
                  <a:pt x="14511" y="16838"/>
                  <a:pt x="14511" y="16896"/>
                </a:cubicBezTo>
                <a:lnTo>
                  <a:pt x="14511" y="17116"/>
                </a:lnTo>
                <a:cubicBezTo>
                  <a:pt x="14511" y="17173"/>
                  <a:pt x="14535" y="17218"/>
                  <a:pt x="14564" y="17218"/>
                </a:cubicBezTo>
                <a:cubicBezTo>
                  <a:pt x="14593" y="17218"/>
                  <a:pt x="14617" y="17173"/>
                  <a:pt x="14617" y="17116"/>
                </a:cubicBezTo>
                <a:lnTo>
                  <a:pt x="14617" y="16896"/>
                </a:lnTo>
                <a:cubicBezTo>
                  <a:pt x="14617" y="16838"/>
                  <a:pt x="14593" y="16791"/>
                  <a:pt x="14564" y="16791"/>
                </a:cubicBezTo>
                <a:close/>
                <a:moveTo>
                  <a:pt x="15413" y="16791"/>
                </a:moveTo>
                <a:cubicBezTo>
                  <a:pt x="15384" y="16791"/>
                  <a:pt x="15360" y="16838"/>
                  <a:pt x="15360" y="16896"/>
                </a:cubicBezTo>
                <a:lnTo>
                  <a:pt x="15360" y="17116"/>
                </a:lnTo>
                <a:cubicBezTo>
                  <a:pt x="15360" y="17173"/>
                  <a:pt x="15384" y="17218"/>
                  <a:pt x="15413" y="17218"/>
                </a:cubicBezTo>
                <a:cubicBezTo>
                  <a:pt x="15442" y="17218"/>
                  <a:pt x="15465" y="17173"/>
                  <a:pt x="15465" y="17116"/>
                </a:cubicBezTo>
                <a:lnTo>
                  <a:pt x="15465" y="16896"/>
                </a:lnTo>
                <a:cubicBezTo>
                  <a:pt x="15465" y="16838"/>
                  <a:pt x="15442" y="16791"/>
                  <a:pt x="15413" y="16791"/>
                </a:cubicBezTo>
                <a:close/>
                <a:moveTo>
                  <a:pt x="15728" y="16791"/>
                </a:moveTo>
                <a:cubicBezTo>
                  <a:pt x="15699" y="16791"/>
                  <a:pt x="15675" y="16838"/>
                  <a:pt x="15675" y="16896"/>
                </a:cubicBezTo>
                <a:lnTo>
                  <a:pt x="15675" y="17116"/>
                </a:lnTo>
                <a:cubicBezTo>
                  <a:pt x="15675" y="17173"/>
                  <a:pt x="15699" y="17218"/>
                  <a:pt x="15728" y="17218"/>
                </a:cubicBezTo>
                <a:cubicBezTo>
                  <a:pt x="15757" y="17218"/>
                  <a:pt x="15781" y="17173"/>
                  <a:pt x="15781" y="17116"/>
                </a:cubicBezTo>
                <a:lnTo>
                  <a:pt x="15781" y="16896"/>
                </a:lnTo>
                <a:cubicBezTo>
                  <a:pt x="15781" y="16838"/>
                  <a:pt x="15757" y="16791"/>
                  <a:pt x="15728" y="16791"/>
                </a:cubicBezTo>
                <a:close/>
                <a:moveTo>
                  <a:pt x="16578" y="16791"/>
                </a:moveTo>
                <a:cubicBezTo>
                  <a:pt x="16549" y="16791"/>
                  <a:pt x="16525" y="16838"/>
                  <a:pt x="16525" y="16896"/>
                </a:cubicBezTo>
                <a:lnTo>
                  <a:pt x="16525" y="17116"/>
                </a:lnTo>
                <a:cubicBezTo>
                  <a:pt x="16525" y="17173"/>
                  <a:pt x="16549" y="17218"/>
                  <a:pt x="16578" y="17218"/>
                </a:cubicBezTo>
                <a:cubicBezTo>
                  <a:pt x="16607" y="17218"/>
                  <a:pt x="16630" y="17173"/>
                  <a:pt x="16630" y="17116"/>
                </a:cubicBezTo>
                <a:lnTo>
                  <a:pt x="16630" y="16896"/>
                </a:lnTo>
                <a:cubicBezTo>
                  <a:pt x="16630" y="16838"/>
                  <a:pt x="16607" y="16791"/>
                  <a:pt x="16578" y="16791"/>
                </a:cubicBezTo>
                <a:close/>
                <a:moveTo>
                  <a:pt x="16892" y="16791"/>
                </a:moveTo>
                <a:cubicBezTo>
                  <a:pt x="16863" y="16791"/>
                  <a:pt x="16839" y="16838"/>
                  <a:pt x="16839" y="16896"/>
                </a:cubicBezTo>
                <a:lnTo>
                  <a:pt x="16839" y="17116"/>
                </a:lnTo>
                <a:cubicBezTo>
                  <a:pt x="16839" y="17173"/>
                  <a:pt x="16863" y="17218"/>
                  <a:pt x="16892" y="17218"/>
                </a:cubicBezTo>
                <a:cubicBezTo>
                  <a:pt x="16921" y="17218"/>
                  <a:pt x="16944" y="17173"/>
                  <a:pt x="16944" y="17116"/>
                </a:cubicBezTo>
                <a:lnTo>
                  <a:pt x="16944" y="16896"/>
                </a:lnTo>
                <a:cubicBezTo>
                  <a:pt x="16944" y="16838"/>
                  <a:pt x="16921" y="16791"/>
                  <a:pt x="16892" y="16791"/>
                </a:cubicBezTo>
                <a:close/>
                <a:moveTo>
                  <a:pt x="17741" y="16791"/>
                </a:moveTo>
                <a:cubicBezTo>
                  <a:pt x="17712" y="16791"/>
                  <a:pt x="17689" y="16838"/>
                  <a:pt x="17689" y="16896"/>
                </a:cubicBezTo>
                <a:lnTo>
                  <a:pt x="17689" y="17116"/>
                </a:lnTo>
                <a:cubicBezTo>
                  <a:pt x="17689" y="17173"/>
                  <a:pt x="17712" y="17218"/>
                  <a:pt x="17741" y="17218"/>
                </a:cubicBezTo>
                <a:cubicBezTo>
                  <a:pt x="17770" y="17218"/>
                  <a:pt x="17794" y="17173"/>
                  <a:pt x="17794" y="17116"/>
                </a:cubicBezTo>
                <a:lnTo>
                  <a:pt x="17794" y="16896"/>
                </a:lnTo>
                <a:cubicBezTo>
                  <a:pt x="17794" y="16838"/>
                  <a:pt x="17770" y="16791"/>
                  <a:pt x="17741" y="16791"/>
                </a:cubicBezTo>
                <a:close/>
                <a:moveTo>
                  <a:pt x="18055" y="16791"/>
                </a:moveTo>
                <a:cubicBezTo>
                  <a:pt x="18026" y="16791"/>
                  <a:pt x="18002" y="16838"/>
                  <a:pt x="18002" y="16896"/>
                </a:cubicBezTo>
                <a:lnTo>
                  <a:pt x="18002" y="17116"/>
                </a:lnTo>
                <a:cubicBezTo>
                  <a:pt x="18002" y="17173"/>
                  <a:pt x="18026" y="17218"/>
                  <a:pt x="18055" y="17218"/>
                </a:cubicBezTo>
                <a:cubicBezTo>
                  <a:pt x="18085" y="17218"/>
                  <a:pt x="18108" y="17173"/>
                  <a:pt x="18108" y="17116"/>
                </a:cubicBezTo>
                <a:lnTo>
                  <a:pt x="18108" y="16896"/>
                </a:lnTo>
                <a:cubicBezTo>
                  <a:pt x="18108" y="16838"/>
                  <a:pt x="18085" y="16791"/>
                  <a:pt x="18055" y="16791"/>
                </a:cubicBezTo>
                <a:close/>
                <a:moveTo>
                  <a:pt x="18905" y="16791"/>
                </a:moveTo>
                <a:cubicBezTo>
                  <a:pt x="18876" y="16791"/>
                  <a:pt x="18852" y="16838"/>
                  <a:pt x="18852" y="16896"/>
                </a:cubicBezTo>
                <a:lnTo>
                  <a:pt x="18852" y="17116"/>
                </a:lnTo>
                <a:cubicBezTo>
                  <a:pt x="18852" y="17173"/>
                  <a:pt x="18876" y="17218"/>
                  <a:pt x="18905" y="17218"/>
                </a:cubicBezTo>
                <a:cubicBezTo>
                  <a:pt x="18934" y="17218"/>
                  <a:pt x="18958" y="17173"/>
                  <a:pt x="18958" y="17116"/>
                </a:cubicBezTo>
                <a:lnTo>
                  <a:pt x="18958" y="16896"/>
                </a:lnTo>
                <a:cubicBezTo>
                  <a:pt x="18958" y="16838"/>
                  <a:pt x="18934" y="16791"/>
                  <a:pt x="18905" y="16791"/>
                </a:cubicBezTo>
                <a:close/>
                <a:moveTo>
                  <a:pt x="19220" y="16791"/>
                </a:moveTo>
                <a:cubicBezTo>
                  <a:pt x="19191" y="16791"/>
                  <a:pt x="19167" y="16838"/>
                  <a:pt x="19167" y="16896"/>
                </a:cubicBezTo>
                <a:lnTo>
                  <a:pt x="19167" y="17116"/>
                </a:lnTo>
                <a:cubicBezTo>
                  <a:pt x="19167" y="17173"/>
                  <a:pt x="19191" y="17218"/>
                  <a:pt x="19220" y="17218"/>
                </a:cubicBezTo>
                <a:cubicBezTo>
                  <a:pt x="19249" y="17218"/>
                  <a:pt x="19273" y="17173"/>
                  <a:pt x="19273" y="17116"/>
                </a:cubicBezTo>
                <a:lnTo>
                  <a:pt x="19273" y="16896"/>
                </a:lnTo>
                <a:cubicBezTo>
                  <a:pt x="19273" y="16838"/>
                  <a:pt x="19249" y="16791"/>
                  <a:pt x="19220" y="16791"/>
                </a:cubicBezTo>
                <a:close/>
                <a:moveTo>
                  <a:pt x="20069" y="16791"/>
                </a:moveTo>
                <a:cubicBezTo>
                  <a:pt x="20040" y="16791"/>
                  <a:pt x="20016" y="16838"/>
                  <a:pt x="20016" y="16896"/>
                </a:cubicBezTo>
                <a:lnTo>
                  <a:pt x="20016" y="17116"/>
                </a:lnTo>
                <a:cubicBezTo>
                  <a:pt x="20016" y="17173"/>
                  <a:pt x="20040" y="17218"/>
                  <a:pt x="20069" y="17218"/>
                </a:cubicBezTo>
                <a:cubicBezTo>
                  <a:pt x="20099" y="17218"/>
                  <a:pt x="20122" y="17173"/>
                  <a:pt x="20122" y="17116"/>
                </a:cubicBezTo>
                <a:lnTo>
                  <a:pt x="20122" y="16896"/>
                </a:lnTo>
                <a:cubicBezTo>
                  <a:pt x="20122" y="16838"/>
                  <a:pt x="20099" y="16791"/>
                  <a:pt x="20069" y="16791"/>
                </a:cubicBezTo>
                <a:close/>
                <a:moveTo>
                  <a:pt x="20384" y="16791"/>
                </a:moveTo>
                <a:cubicBezTo>
                  <a:pt x="20355" y="16791"/>
                  <a:pt x="20331" y="16838"/>
                  <a:pt x="20331" y="16896"/>
                </a:cubicBezTo>
                <a:lnTo>
                  <a:pt x="20331" y="17116"/>
                </a:lnTo>
                <a:cubicBezTo>
                  <a:pt x="20331" y="17173"/>
                  <a:pt x="20355" y="17218"/>
                  <a:pt x="20384" y="17218"/>
                </a:cubicBezTo>
                <a:cubicBezTo>
                  <a:pt x="20413" y="17218"/>
                  <a:pt x="20436" y="17173"/>
                  <a:pt x="20436" y="17116"/>
                </a:cubicBezTo>
                <a:lnTo>
                  <a:pt x="20436" y="16896"/>
                </a:lnTo>
                <a:cubicBezTo>
                  <a:pt x="20436" y="16838"/>
                  <a:pt x="20413" y="16791"/>
                  <a:pt x="20384" y="16791"/>
                </a:cubicBezTo>
                <a:close/>
                <a:moveTo>
                  <a:pt x="21234" y="16791"/>
                </a:moveTo>
                <a:cubicBezTo>
                  <a:pt x="21204" y="16791"/>
                  <a:pt x="21181" y="16838"/>
                  <a:pt x="21181" y="16896"/>
                </a:cubicBezTo>
                <a:lnTo>
                  <a:pt x="21181" y="17116"/>
                </a:lnTo>
                <a:cubicBezTo>
                  <a:pt x="21181" y="17173"/>
                  <a:pt x="21204" y="17218"/>
                  <a:pt x="21234" y="17218"/>
                </a:cubicBezTo>
                <a:cubicBezTo>
                  <a:pt x="21263" y="17218"/>
                  <a:pt x="21285" y="17173"/>
                  <a:pt x="21285" y="17116"/>
                </a:cubicBezTo>
                <a:lnTo>
                  <a:pt x="21285" y="16896"/>
                </a:lnTo>
                <a:cubicBezTo>
                  <a:pt x="21285" y="16838"/>
                  <a:pt x="21263" y="16791"/>
                  <a:pt x="21234" y="16791"/>
                </a:cubicBezTo>
                <a:close/>
                <a:moveTo>
                  <a:pt x="21547" y="16791"/>
                </a:moveTo>
                <a:cubicBezTo>
                  <a:pt x="21518" y="16791"/>
                  <a:pt x="21495" y="16838"/>
                  <a:pt x="21495" y="16896"/>
                </a:cubicBezTo>
                <a:lnTo>
                  <a:pt x="21495" y="17116"/>
                </a:lnTo>
                <a:cubicBezTo>
                  <a:pt x="21495" y="17173"/>
                  <a:pt x="21518" y="17218"/>
                  <a:pt x="21547" y="17218"/>
                </a:cubicBezTo>
                <a:cubicBezTo>
                  <a:pt x="21576" y="17218"/>
                  <a:pt x="21600" y="17173"/>
                  <a:pt x="21600" y="17116"/>
                </a:cubicBezTo>
                <a:lnTo>
                  <a:pt x="21600" y="16896"/>
                </a:lnTo>
                <a:cubicBezTo>
                  <a:pt x="21600" y="16838"/>
                  <a:pt x="21576" y="16791"/>
                  <a:pt x="21547" y="16791"/>
                </a:cubicBezTo>
                <a:close/>
                <a:moveTo>
                  <a:pt x="53" y="17521"/>
                </a:moveTo>
                <a:cubicBezTo>
                  <a:pt x="24" y="17521"/>
                  <a:pt x="0" y="17568"/>
                  <a:pt x="0" y="17626"/>
                </a:cubicBezTo>
                <a:lnTo>
                  <a:pt x="0" y="17846"/>
                </a:lnTo>
                <a:cubicBezTo>
                  <a:pt x="0" y="17903"/>
                  <a:pt x="24" y="17948"/>
                  <a:pt x="53" y="17948"/>
                </a:cubicBezTo>
                <a:cubicBezTo>
                  <a:pt x="82" y="17948"/>
                  <a:pt x="106" y="17903"/>
                  <a:pt x="106" y="17846"/>
                </a:cubicBezTo>
                <a:lnTo>
                  <a:pt x="106" y="17626"/>
                </a:lnTo>
                <a:cubicBezTo>
                  <a:pt x="106" y="17568"/>
                  <a:pt x="82" y="17521"/>
                  <a:pt x="53" y="17521"/>
                </a:cubicBezTo>
                <a:close/>
                <a:moveTo>
                  <a:pt x="367" y="17521"/>
                </a:moveTo>
                <a:cubicBezTo>
                  <a:pt x="338" y="17521"/>
                  <a:pt x="315" y="17568"/>
                  <a:pt x="315" y="17626"/>
                </a:cubicBezTo>
                <a:lnTo>
                  <a:pt x="315" y="17846"/>
                </a:lnTo>
                <a:cubicBezTo>
                  <a:pt x="315" y="17903"/>
                  <a:pt x="338" y="17948"/>
                  <a:pt x="367" y="17948"/>
                </a:cubicBezTo>
                <a:cubicBezTo>
                  <a:pt x="397" y="17948"/>
                  <a:pt x="420" y="17903"/>
                  <a:pt x="420" y="17846"/>
                </a:cubicBezTo>
                <a:lnTo>
                  <a:pt x="420" y="17626"/>
                </a:lnTo>
                <a:cubicBezTo>
                  <a:pt x="420" y="17568"/>
                  <a:pt x="397" y="17521"/>
                  <a:pt x="367" y="17521"/>
                </a:cubicBezTo>
                <a:close/>
                <a:moveTo>
                  <a:pt x="1217" y="17521"/>
                </a:moveTo>
                <a:cubicBezTo>
                  <a:pt x="1188" y="17521"/>
                  <a:pt x="1164" y="17568"/>
                  <a:pt x="1164" y="17626"/>
                </a:cubicBezTo>
                <a:lnTo>
                  <a:pt x="1164" y="17846"/>
                </a:lnTo>
                <a:cubicBezTo>
                  <a:pt x="1164" y="17903"/>
                  <a:pt x="1188" y="17948"/>
                  <a:pt x="1217" y="17948"/>
                </a:cubicBezTo>
                <a:cubicBezTo>
                  <a:pt x="1246" y="17948"/>
                  <a:pt x="1270" y="17903"/>
                  <a:pt x="1270" y="17846"/>
                </a:cubicBezTo>
                <a:lnTo>
                  <a:pt x="1270" y="17626"/>
                </a:lnTo>
                <a:cubicBezTo>
                  <a:pt x="1270" y="17568"/>
                  <a:pt x="1246" y="17521"/>
                  <a:pt x="1217" y="17521"/>
                </a:cubicBezTo>
                <a:close/>
                <a:moveTo>
                  <a:pt x="1532" y="17521"/>
                </a:moveTo>
                <a:cubicBezTo>
                  <a:pt x="1503" y="17521"/>
                  <a:pt x="1479" y="17568"/>
                  <a:pt x="1479" y="17626"/>
                </a:cubicBezTo>
                <a:lnTo>
                  <a:pt x="1479" y="17846"/>
                </a:lnTo>
                <a:cubicBezTo>
                  <a:pt x="1479" y="17903"/>
                  <a:pt x="1503" y="17948"/>
                  <a:pt x="1532" y="17948"/>
                </a:cubicBezTo>
                <a:cubicBezTo>
                  <a:pt x="1561" y="17948"/>
                  <a:pt x="1584" y="17903"/>
                  <a:pt x="1584" y="17846"/>
                </a:cubicBezTo>
                <a:lnTo>
                  <a:pt x="1584" y="17626"/>
                </a:lnTo>
                <a:cubicBezTo>
                  <a:pt x="1584" y="17568"/>
                  <a:pt x="1561" y="17521"/>
                  <a:pt x="1532" y="17521"/>
                </a:cubicBezTo>
                <a:close/>
                <a:moveTo>
                  <a:pt x="2380" y="17521"/>
                </a:moveTo>
                <a:cubicBezTo>
                  <a:pt x="2351" y="17521"/>
                  <a:pt x="2329" y="17568"/>
                  <a:pt x="2329" y="17626"/>
                </a:cubicBezTo>
                <a:lnTo>
                  <a:pt x="2329" y="17846"/>
                </a:lnTo>
                <a:cubicBezTo>
                  <a:pt x="2329" y="17903"/>
                  <a:pt x="2351" y="17948"/>
                  <a:pt x="2380" y="17948"/>
                </a:cubicBezTo>
                <a:cubicBezTo>
                  <a:pt x="2409" y="17948"/>
                  <a:pt x="2433" y="17903"/>
                  <a:pt x="2433" y="17846"/>
                </a:cubicBezTo>
                <a:lnTo>
                  <a:pt x="2433" y="17626"/>
                </a:lnTo>
                <a:cubicBezTo>
                  <a:pt x="2433" y="17568"/>
                  <a:pt x="2409" y="17521"/>
                  <a:pt x="2380" y="17521"/>
                </a:cubicBezTo>
                <a:close/>
                <a:moveTo>
                  <a:pt x="2695" y="17521"/>
                </a:moveTo>
                <a:cubicBezTo>
                  <a:pt x="2666" y="17521"/>
                  <a:pt x="2643" y="17568"/>
                  <a:pt x="2643" y="17626"/>
                </a:cubicBezTo>
                <a:lnTo>
                  <a:pt x="2643" y="17846"/>
                </a:lnTo>
                <a:cubicBezTo>
                  <a:pt x="2643" y="17903"/>
                  <a:pt x="2666" y="17948"/>
                  <a:pt x="2695" y="17948"/>
                </a:cubicBezTo>
                <a:cubicBezTo>
                  <a:pt x="2724" y="17948"/>
                  <a:pt x="2748" y="17903"/>
                  <a:pt x="2748" y="17846"/>
                </a:cubicBezTo>
                <a:lnTo>
                  <a:pt x="2748" y="17626"/>
                </a:lnTo>
                <a:cubicBezTo>
                  <a:pt x="2748" y="17568"/>
                  <a:pt x="2724" y="17521"/>
                  <a:pt x="2695" y="17521"/>
                </a:cubicBezTo>
                <a:close/>
                <a:moveTo>
                  <a:pt x="3545" y="17521"/>
                </a:moveTo>
                <a:cubicBezTo>
                  <a:pt x="3516" y="17521"/>
                  <a:pt x="3492" y="17568"/>
                  <a:pt x="3492" y="17626"/>
                </a:cubicBezTo>
                <a:lnTo>
                  <a:pt x="3492" y="17846"/>
                </a:lnTo>
                <a:cubicBezTo>
                  <a:pt x="3492" y="17903"/>
                  <a:pt x="3516" y="17948"/>
                  <a:pt x="3545" y="17948"/>
                </a:cubicBezTo>
                <a:cubicBezTo>
                  <a:pt x="3574" y="17948"/>
                  <a:pt x="3598" y="17903"/>
                  <a:pt x="3598" y="17846"/>
                </a:cubicBezTo>
                <a:lnTo>
                  <a:pt x="3598" y="17626"/>
                </a:lnTo>
                <a:cubicBezTo>
                  <a:pt x="3598" y="17568"/>
                  <a:pt x="3574" y="17521"/>
                  <a:pt x="3545" y="17521"/>
                </a:cubicBezTo>
                <a:close/>
                <a:moveTo>
                  <a:pt x="3859" y="17521"/>
                </a:moveTo>
                <a:cubicBezTo>
                  <a:pt x="3830" y="17521"/>
                  <a:pt x="3806" y="17568"/>
                  <a:pt x="3806" y="17626"/>
                </a:cubicBezTo>
                <a:lnTo>
                  <a:pt x="3806" y="17846"/>
                </a:lnTo>
                <a:cubicBezTo>
                  <a:pt x="3806" y="17903"/>
                  <a:pt x="3830" y="17948"/>
                  <a:pt x="3859" y="17948"/>
                </a:cubicBezTo>
                <a:cubicBezTo>
                  <a:pt x="3888" y="17948"/>
                  <a:pt x="3912" y="17903"/>
                  <a:pt x="3912" y="17846"/>
                </a:cubicBezTo>
                <a:lnTo>
                  <a:pt x="3912" y="17626"/>
                </a:lnTo>
                <a:cubicBezTo>
                  <a:pt x="3912" y="17568"/>
                  <a:pt x="3888" y="17521"/>
                  <a:pt x="3859" y="17521"/>
                </a:cubicBezTo>
                <a:close/>
                <a:moveTo>
                  <a:pt x="4709" y="17521"/>
                </a:moveTo>
                <a:cubicBezTo>
                  <a:pt x="4680" y="17521"/>
                  <a:pt x="4656" y="17568"/>
                  <a:pt x="4656" y="17626"/>
                </a:cubicBezTo>
                <a:lnTo>
                  <a:pt x="4656" y="17846"/>
                </a:lnTo>
                <a:cubicBezTo>
                  <a:pt x="4656" y="17903"/>
                  <a:pt x="4680" y="17948"/>
                  <a:pt x="4709" y="17948"/>
                </a:cubicBezTo>
                <a:cubicBezTo>
                  <a:pt x="4738" y="17948"/>
                  <a:pt x="4762" y="17903"/>
                  <a:pt x="4762" y="17846"/>
                </a:cubicBezTo>
                <a:lnTo>
                  <a:pt x="4762" y="17626"/>
                </a:lnTo>
                <a:cubicBezTo>
                  <a:pt x="4762" y="17568"/>
                  <a:pt x="4738" y="17521"/>
                  <a:pt x="4709" y="17521"/>
                </a:cubicBezTo>
                <a:close/>
                <a:moveTo>
                  <a:pt x="5023" y="17521"/>
                </a:moveTo>
                <a:cubicBezTo>
                  <a:pt x="4994" y="17521"/>
                  <a:pt x="4970" y="17568"/>
                  <a:pt x="4970" y="17626"/>
                </a:cubicBezTo>
                <a:lnTo>
                  <a:pt x="4970" y="17846"/>
                </a:lnTo>
                <a:cubicBezTo>
                  <a:pt x="4970" y="17903"/>
                  <a:pt x="4994" y="17948"/>
                  <a:pt x="5023" y="17948"/>
                </a:cubicBezTo>
                <a:cubicBezTo>
                  <a:pt x="5053" y="17948"/>
                  <a:pt x="5076" y="17903"/>
                  <a:pt x="5076" y="17846"/>
                </a:cubicBezTo>
                <a:lnTo>
                  <a:pt x="5076" y="17626"/>
                </a:lnTo>
                <a:cubicBezTo>
                  <a:pt x="5076" y="17568"/>
                  <a:pt x="5053" y="17521"/>
                  <a:pt x="5023" y="17521"/>
                </a:cubicBezTo>
                <a:close/>
                <a:moveTo>
                  <a:pt x="5873" y="17521"/>
                </a:moveTo>
                <a:cubicBezTo>
                  <a:pt x="5844" y="17521"/>
                  <a:pt x="5820" y="17568"/>
                  <a:pt x="5820" y="17626"/>
                </a:cubicBezTo>
                <a:lnTo>
                  <a:pt x="5820" y="17846"/>
                </a:lnTo>
                <a:cubicBezTo>
                  <a:pt x="5820" y="17903"/>
                  <a:pt x="5844" y="17948"/>
                  <a:pt x="5873" y="17948"/>
                </a:cubicBezTo>
                <a:cubicBezTo>
                  <a:pt x="5902" y="17948"/>
                  <a:pt x="5926" y="17903"/>
                  <a:pt x="5926" y="17846"/>
                </a:cubicBezTo>
                <a:lnTo>
                  <a:pt x="5926" y="17626"/>
                </a:lnTo>
                <a:cubicBezTo>
                  <a:pt x="5926" y="17568"/>
                  <a:pt x="5902" y="17521"/>
                  <a:pt x="5873" y="17521"/>
                </a:cubicBezTo>
                <a:close/>
                <a:moveTo>
                  <a:pt x="6188" y="17521"/>
                </a:moveTo>
                <a:cubicBezTo>
                  <a:pt x="6159" y="17521"/>
                  <a:pt x="6135" y="17568"/>
                  <a:pt x="6135" y="17626"/>
                </a:cubicBezTo>
                <a:lnTo>
                  <a:pt x="6135" y="17846"/>
                </a:lnTo>
                <a:cubicBezTo>
                  <a:pt x="6135" y="17903"/>
                  <a:pt x="6159" y="17948"/>
                  <a:pt x="6188" y="17948"/>
                </a:cubicBezTo>
                <a:cubicBezTo>
                  <a:pt x="6217" y="17948"/>
                  <a:pt x="6240" y="17903"/>
                  <a:pt x="6240" y="17846"/>
                </a:cubicBezTo>
                <a:lnTo>
                  <a:pt x="6240" y="17626"/>
                </a:lnTo>
                <a:cubicBezTo>
                  <a:pt x="6240" y="17568"/>
                  <a:pt x="6217" y="17521"/>
                  <a:pt x="6188" y="17521"/>
                </a:cubicBezTo>
                <a:close/>
                <a:moveTo>
                  <a:pt x="7036" y="17521"/>
                </a:moveTo>
                <a:cubicBezTo>
                  <a:pt x="7007" y="17521"/>
                  <a:pt x="6984" y="17568"/>
                  <a:pt x="6984" y="17626"/>
                </a:cubicBezTo>
                <a:lnTo>
                  <a:pt x="6984" y="17846"/>
                </a:lnTo>
                <a:cubicBezTo>
                  <a:pt x="6984" y="17903"/>
                  <a:pt x="7007" y="17948"/>
                  <a:pt x="7036" y="17948"/>
                </a:cubicBezTo>
                <a:cubicBezTo>
                  <a:pt x="7065" y="17948"/>
                  <a:pt x="7089" y="17903"/>
                  <a:pt x="7089" y="17846"/>
                </a:cubicBezTo>
                <a:lnTo>
                  <a:pt x="7089" y="17626"/>
                </a:lnTo>
                <a:cubicBezTo>
                  <a:pt x="7089" y="17568"/>
                  <a:pt x="7065" y="17521"/>
                  <a:pt x="7036" y="17521"/>
                </a:cubicBezTo>
                <a:close/>
                <a:moveTo>
                  <a:pt x="7351" y="17521"/>
                </a:moveTo>
                <a:cubicBezTo>
                  <a:pt x="7322" y="17521"/>
                  <a:pt x="7299" y="17568"/>
                  <a:pt x="7299" y="17626"/>
                </a:cubicBezTo>
                <a:lnTo>
                  <a:pt x="7299" y="17846"/>
                </a:lnTo>
                <a:cubicBezTo>
                  <a:pt x="7299" y="17903"/>
                  <a:pt x="7322" y="17948"/>
                  <a:pt x="7351" y="17948"/>
                </a:cubicBezTo>
                <a:cubicBezTo>
                  <a:pt x="7380" y="17948"/>
                  <a:pt x="7404" y="17903"/>
                  <a:pt x="7404" y="17846"/>
                </a:cubicBezTo>
                <a:lnTo>
                  <a:pt x="7404" y="17626"/>
                </a:lnTo>
                <a:cubicBezTo>
                  <a:pt x="7404" y="17568"/>
                  <a:pt x="7380" y="17521"/>
                  <a:pt x="7351" y="17521"/>
                </a:cubicBezTo>
                <a:close/>
                <a:moveTo>
                  <a:pt x="8201" y="17521"/>
                </a:moveTo>
                <a:cubicBezTo>
                  <a:pt x="8171" y="17521"/>
                  <a:pt x="8148" y="17568"/>
                  <a:pt x="8148" y="17626"/>
                </a:cubicBezTo>
                <a:lnTo>
                  <a:pt x="8148" y="17846"/>
                </a:lnTo>
                <a:cubicBezTo>
                  <a:pt x="8148" y="17903"/>
                  <a:pt x="8171" y="17948"/>
                  <a:pt x="8201" y="17948"/>
                </a:cubicBezTo>
                <a:cubicBezTo>
                  <a:pt x="8230" y="17948"/>
                  <a:pt x="8254" y="17903"/>
                  <a:pt x="8254" y="17846"/>
                </a:cubicBezTo>
                <a:lnTo>
                  <a:pt x="8254" y="17626"/>
                </a:lnTo>
                <a:cubicBezTo>
                  <a:pt x="8254" y="17568"/>
                  <a:pt x="8230" y="17521"/>
                  <a:pt x="8201" y="17521"/>
                </a:cubicBezTo>
                <a:close/>
                <a:moveTo>
                  <a:pt x="8515" y="17521"/>
                </a:moveTo>
                <a:cubicBezTo>
                  <a:pt x="8486" y="17521"/>
                  <a:pt x="8462" y="17568"/>
                  <a:pt x="8462" y="17626"/>
                </a:cubicBezTo>
                <a:lnTo>
                  <a:pt x="8462" y="17846"/>
                </a:lnTo>
                <a:cubicBezTo>
                  <a:pt x="8462" y="17903"/>
                  <a:pt x="8486" y="17948"/>
                  <a:pt x="8515" y="17948"/>
                </a:cubicBezTo>
                <a:cubicBezTo>
                  <a:pt x="8544" y="17948"/>
                  <a:pt x="8568" y="17903"/>
                  <a:pt x="8568" y="17846"/>
                </a:cubicBezTo>
                <a:lnTo>
                  <a:pt x="8568" y="17626"/>
                </a:lnTo>
                <a:cubicBezTo>
                  <a:pt x="8568" y="17568"/>
                  <a:pt x="8544" y="17521"/>
                  <a:pt x="8515" y="17521"/>
                </a:cubicBezTo>
                <a:close/>
                <a:moveTo>
                  <a:pt x="9365" y="17521"/>
                </a:moveTo>
                <a:cubicBezTo>
                  <a:pt x="9336" y="17521"/>
                  <a:pt x="9312" y="17568"/>
                  <a:pt x="9312" y="17626"/>
                </a:cubicBezTo>
                <a:lnTo>
                  <a:pt x="9312" y="17846"/>
                </a:lnTo>
                <a:cubicBezTo>
                  <a:pt x="9312" y="17903"/>
                  <a:pt x="9336" y="17948"/>
                  <a:pt x="9365" y="17948"/>
                </a:cubicBezTo>
                <a:cubicBezTo>
                  <a:pt x="9394" y="17948"/>
                  <a:pt x="9418" y="17903"/>
                  <a:pt x="9418" y="17846"/>
                </a:cubicBezTo>
                <a:lnTo>
                  <a:pt x="9418" y="17626"/>
                </a:lnTo>
                <a:cubicBezTo>
                  <a:pt x="9418" y="17568"/>
                  <a:pt x="9394" y="17521"/>
                  <a:pt x="9365" y="17521"/>
                </a:cubicBezTo>
                <a:close/>
                <a:moveTo>
                  <a:pt x="9679" y="17521"/>
                </a:moveTo>
                <a:cubicBezTo>
                  <a:pt x="9650" y="17521"/>
                  <a:pt x="9626" y="17568"/>
                  <a:pt x="9626" y="17626"/>
                </a:cubicBezTo>
                <a:lnTo>
                  <a:pt x="9626" y="17846"/>
                </a:lnTo>
                <a:cubicBezTo>
                  <a:pt x="9626" y="17903"/>
                  <a:pt x="9650" y="17948"/>
                  <a:pt x="9679" y="17948"/>
                </a:cubicBezTo>
                <a:cubicBezTo>
                  <a:pt x="9708" y="17948"/>
                  <a:pt x="9732" y="17903"/>
                  <a:pt x="9732" y="17846"/>
                </a:cubicBezTo>
                <a:lnTo>
                  <a:pt x="9732" y="17626"/>
                </a:lnTo>
                <a:cubicBezTo>
                  <a:pt x="9732" y="17568"/>
                  <a:pt x="9708" y="17521"/>
                  <a:pt x="9679" y="17521"/>
                </a:cubicBezTo>
                <a:close/>
                <a:moveTo>
                  <a:pt x="10529" y="17521"/>
                </a:moveTo>
                <a:cubicBezTo>
                  <a:pt x="10500" y="17521"/>
                  <a:pt x="10476" y="17568"/>
                  <a:pt x="10476" y="17626"/>
                </a:cubicBezTo>
                <a:lnTo>
                  <a:pt x="10476" y="17846"/>
                </a:lnTo>
                <a:cubicBezTo>
                  <a:pt x="10476" y="17903"/>
                  <a:pt x="10500" y="17948"/>
                  <a:pt x="10529" y="17948"/>
                </a:cubicBezTo>
                <a:cubicBezTo>
                  <a:pt x="10558" y="17948"/>
                  <a:pt x="10582" y="17903"/>
                  <a:pt x="10582" y="17846"/>
                </a:cubicBezTo>
                <a:lnTo>
                  <a:pt x="10582" y="17626"/>
                </a:lnTo>
                <a:cubicBezTo>
                  <a:pt x="10582" y="17568"/>
                  <a:pt x="10558" y="17521"/>
                  <a:pt x="10529" y="17521"/>
                </a:cubicBezTo>
                <a:close/>
                <a:moveTo>
                  <a:pt x="10844" y="17521"/>
                </a:moveTo>
                <a:cubicBezTo>
                  <a:pt x="10814" y="17521"/>
                  <a:pt x="10791" y="17568"/>
                  <a:pt x="10791" y="17626"/>
                </a:cubicBezTo>
                <a:lnTo>
                  <a:pt x="10791" y="17846"/>
                </a:lnTo>
                <a:cubicBezTo>
                  <a:pt x="10791" y="17903"/>
                  <a:pt x="10814" y="17948"/>
                  <a:pt x="10844" y="17948"/>
                </a:cubicBezTo>
                <a:cubicBezTo>
                  <a:pt x="10873" y="17948"/>
                  <a:pt x="10895" y="17903"/>
                  <a:pt x="10895" y="17846"/>
                </a:cubicBezTo>
                <a:lnTo>
                  <a:pt x="10895" y="17626"/>
                </a:lnTo>
                <a:cubicBezTo>
                  <a:pt x="10895" y="17568"/>
                  <a:pt x="10873" y="17521"/>
                  <a:pt x="10844" y="17521"/>
                </a:cubicBezTo>
                <a:close/>
                <a:moveTo>
                  <a:pt x="11692" y="17521"/>
                </a:moveTo>
                <a:cubicBezTo>
                  <a:pt x="11663" y="17521"/>
                  <a:pt x="11640" y="17568"/>
                  <a:pt x="11640" y="17626"/>
                </a:cubicBezTo>
                <a:lnTo>
                  <a:pt x="11640" y="17846"/>
                </a:lnTo>
                <a:cubicBezTo>
                  <a:pt x="11640" y="17903"/>
                  <a:pt x="11663" y="17948"/>
                  <a:pt x="11692" y="17948"/>
                </a:cubicBezTo>
                <a:cubicBezTo>
                  <a:pt x="11721" y="17948"/>
                  <a:pt x="11745" y="17903"/>
                  <a:pt x="11745" y="17846"/>
                </a:cubicBezTo>
                <a:lnTo>
                  <a:pt x="11745" y="17626"/>
                </a:lnTo>
                <a:cubicBezTo>
                  <a:pt x="11745" y="17568"/>
                  <a:pt x="11721" y="17521"/>
                  <a:pt x="11692" y="17521"/>
                </a:cubicBezTo>
                <a:close/>
                <a:moveTo>
                  <a:pt x="12007" y="17521"/>
                </a:moveTo>
                <a:cubicBezTo>
                  <a:pt x="11978" y="17521"/>
                  <a:pt x="11955" y="17568"/>
                  <a:pt x="11955" y="17626"/>
                </a:cubicBezTo>
                <a:lnTo>
                  <a:pt x="11955" y="17846"/>
                </a:lnTo>
                <a:cubicBezTo>
                  <a:pt x="11955" y="17903"/>
                  <a:pt x="11978" y="17948"/>
                  <a:pt x="12007" y="17948"/>
                </a:cubicBezTo>
                <a:cubicBezTo>
                  <a:pt x="12036" y="17948"/>
                  <a:pt x="12060" y="17903"/>
                  <a:pt x="12060" y="17846"/>
                </a:cubicBezTo>
                <a:lnTo>
                  <a:pt x="12060" y="17626"/>
                </a:lnTo>
                <a:cubicBezTo>
                  <a:pt x="12060" y="17568"/>
                  <a:pt x="12036" y="17521"/>
                  <a:pt x="12007" y="17521"/>
                </a:cubicBezTo>
                <a:close/>
                <a:moveTo>
                  <a:pt x="12856" y="17521"/>
                </a:moveTo>
                <a:cubicBezTo>
                  <a:pt x="12827" y="17521"/>
                  <a:pt x="12804" y="17568"/>
                  <a:pt x="12804" y="17626"/>
                </a:cubicBezTo>
                <a:lnTo>
                  <a:pt x="12804" y="17846"/>
                </a:lnTo>
                <a:cubicBezTo>
                  <a:pt x="12804" y="17903"/>
                  <a:pt x="12827" y="17948"/>
                  <a:pt x="12856" y="17948"/>
                </a:cubicBezTo>
                <a:cubicBezTo>
                  <a:pt x="12886" y="17948"/>
                  <a:pt x="12909" y="17903"/>
                  <a:pt x="12909" y="17846"/>
                </a:cubicBezTo>
                <a:lnTo>
                  <a:pt x="12909" y="17626"/>
                </a:lnTo>
                <a:cubicBezTo>
                  <a:pt x="12909" y="17568"/>
                  <a:pt x="12886" y="17521"/>
                  <a:pt x="12856" y="17521"/>
                </a:cubicBezTo>
                <a:close/>
                <a:moveTo>
                  <a:pt x="13171" y="17521"/>
                </a:moveTo>
                <a:cubicBezTo>
                  <a:pt x="13142" y="17521"/>
                  <a:pt x="13118" y="17568"/>
                  <a:pt x="13118" y="17626"/>
                </a:cubicBezTo>
                <a:lnTo>
                  <a:pt x="13118" y="17846"/>
                </a:lnTo>
                <a:cubicBezTo>
                  <a:pt x="13118" y="17903"/>
                  <a:pt x="13142" y="17948"/>
                  <a:pt x="13171" y="17948"/>
                </a:cubicBezTo>
                <a:cubicBezTo>
                  <a:pt x="13200" y="17948"/>
                  <a:pt x="13224" y="17903"/>
                  <a:pt x="13224" y="17846"/>
                </a:cubicBezTo>
                <a:lnTo>
                  <a:pt x="13224" y="17626"/>
                </a:lnTo>
                <a:cubicBezTo>
                  <a:pt x="13224" y="17568"/>
                  <a:pt x="13200" y="17521"/>
                  <a:pt x="13171" y="17521"/>
                </a:cubicBezTo>
                <a:close/>
                <a:moveTo>
                  <a:pt x="14021" y="17521"/>
                </a:moveTo>
                <a:cubicBezTo>
                  <a:pt x="13992" y="17521"/>
                  <a:pt x="13968" y="17568"/>
                  <a:pt x="13968" y="17626"/>
                </a:cubicBezTo>
                <a:lnTo>
                  <a:pt x="13968" y="17846"/>
                </a:lnTo>
                <a:cubicBezTo>
                  <a:pt x="13968" y="17903"/>
                  <a:pt x="13992" y="17948"/>
                  <a:pt x="14021" y="17948"/>
                </a:cubicBezTo>
                <a:cubicBezTo>
                  <a:pt x="14050" y="17948"/>
                  <a:pt x="14074" y="17903"/>
                  <a:pt x="14074" y="17846"/>
                </a:cubicBezTo>
                <a:lnTo>
                  <a:pt x="14074" y="17626"/>
                </a:lnTo>
                <a:cubicBezTo>
                  <a:pt x="14074" y="17568"/>
                  <a:pt x="14050" y="17521"/>
                  <a:pt x="14021" y="17521"/>
                </a:cubicBezTo>
                <a:close/>
                <a:moveTo>
                  <a:pt x="14335" y="17521"/>
                </a:moveTo>
                <a:cubicBezTo>
                  <a:pt x="14306" y="17521"/>
                  <a:pt x="14282" y="17568"/>
                  <a:pt x="14282" y="17626"/>
                </a:cubicBezTo>
                <a:lnTo>
                  <a:pt x="14282" y="17846"/>
                </a:lnTo>
                <a:cubicBezTo>
                  <a:pt x="14282" y="17903"/>
                  <a:pt x="14306" y="17948"/>
                  <a:pt x="14335" y="17948"/>
                </a:cubicBezTo>
                <a:cubicBezTo>
                  <a:pt x="14364" y="17948"/>
                  <a:pt x="14388" y="17903"/>
                  <a:pt x="14388" y="17846"/>
                </a:cubicBezTo>
                <a:lnTo>
                  <a:pt x="14388" y="17626"/>
                </a:lnTo>
                <a:cubicBezTo>
                  <a:pt x="14388" y="17568"/>
                  <a:pt x="14364" y="17521"/>
                  <a:pt x="14335" y="17521"/>
                </a:cubicBezTo>
                <a:close/>
                <a:moveTo>
                  <a:pt x="15185" y="17521"/>
                </a:moveTo>
                <a:cubicBezTo>
                  <a:pt x="15156" y="17521"/>
                  <a:pt x="15132" y="17568"/>
                  <a:pt x="15132" y="17626"/>
                </a:cubicBezTo>
                <a:lnTo>
                  <a:pt x="15132" y="17846"/>
                </a:lnTo>
                <a:cubicBezTo>
                  <a:pt x="15132" y="17903"/>
                  <a:pt x="15156" y="17948"/>
                  <a:pt x="15185" y="17948"/>
                </a:cubicBezTo>
                <a:cubicBezTo>
                  <a:pt x="15214" y="17948"/>
                  <a:pt x="15237" y="17903"/>
                  <a:pt x="15237" y="17846"/>
                </a:cubicBezTo>
                <a:lnTo>
                  <a:pt x="15237" y="17626"/>
                </a:lnTo>
                <a:cubicBezTo>
                  <a:pt x="15237" y="17568"/>
                  <a:pt x="15214" y="17521"/>
                  <a:pt x="15185" y="17521"/>
                </a:cubicBezTo>
                <a:close/>
                <a:moveTo>
                  <a:pt x="15500" y="17521"/>
                </a:moveTo>
                <a:cubicBezTo>
                  <a:pt x="15470" y="17521"/>
                  <a:pt x="15447" y="17568"/>
                  <a:pt x="15447" y="17626"/>
                </a:cubicBezTo>
                <a:lnTo>
                  <a:pt x="15447" y="17846"/>
                </a:lnTo>
                <a:cubicBezTo>
                  <a:pt x="15447" y="17903"/>
                  <a:pt x="15470" y="17948"/>
                  <a:pt x="15500" y="17948"/>
                </a:cubicBezTo>
                <a:cubicBezTo>
                  <a:pt x="15529" y="17948"/>
                  <a:pt x="15551" y="17903"/>
                  <a:pt x="15551" y="17846"/>
                </a:cubicBezTo>
                <a:lnTo>
                  <a:pt x="15551" y="17626"/>
                </a:lnTo>
                <a:cubicBezTo>
                  <a:pt x="15551" y="17568"/>
                  <a:pt x="15529" y="17521"/>
                  <a:pt x="15500" y="17521"/>
                </a:cubicBezTo>
                <a:close/>
                <a:moveTo>
                  <a:pt x="16349" y="17521"/>
                </a:moveTo>
                <a:cubicBezTo>
                  <a:pt x="16320" y="17521"/>
                  <a:pt x="16296" y="17568"/>
                  <a:pt x="16296" y="17626"/>
                </a:cubicBezTo>
                <a:lnTo>
                  <a:pt x="16296" y="17846"/>
                </a:lnTo>
                <a:cubicBezTo>
                  <a:pt x="16296" y="17903"/>
                  <a:pt x="16320" y="17948"/>
                  <a:pt x="16349" y="17948"/>
                </a:cubicBezTo>
                <a:cubicBezTo>
                  <a:pt x="16378" y="17948"/>
                  <a:pt x="16401" y="17903"/>
                  <a:pt x="16401" y="17846"/>
                </a:cubicBezTo>
                <a:lnTo>
                  <a:pt x="16401" y="17626"/>
                </a:lnTo>
                <a:cubicBezTo>
                  <a:pt x="16401" y="17568"/>
                  <a:pt x="16378" y="17521"/>
                  <a:pt x="16349" y="17521"/>
                </a:cubicBezTo>
                <a:close/>
                <a:moveTo>
                  <a:pt x="16663" y="17521"/>
                </a:moveTo>
                <a:cubicBezTo>
                  <a:pt x="16634" y="17521"/>
                  <a:pt x="16611" y="17568"/>
                  <a:pt x="16611" y="17626"/>
                </a:cubicBezTo>
                <a:lnTo>
                  <a:pt x="16611" y="17846"/>
                </a:lnTo>
                <a:cubicBezTo>
                  <a:pt x="16611" y="17903"/>
                  <a:pt x="16634" y="17948"/>
                  <a:pt x="16663" y="17948"/>
                </a:cubicBezTo>
                <a:cubicBezTo>
                  <a:pt x="16692" y="17948"/>
                  <a:pt x="16716" y="17903"/>
                  <a:pt x="16716" y="17846"/>
                </a:cubicBezTo>
                <a:lnTo>
                  <a:pt x="16716" y="17626"/>
                </a:lnTo>
                <a:cubicBezTo>
                  <a:pt x="16716" y="17568"/>
                  <a:pt x="16692" y="17521"/>
                  <a:pt x="16663" y="17521"/>
                </a:cubicBezTo>
                <a:close/>
                <a:moveTo>
                  <a:pt x="17512" y="17521"/>
                </a:moveTo>
                <a:cubicBezTo>
                  <a:pt x="17483" y="17521"/>
                  <a:pt x="17459" y="17568"/>
                  <a:pt x="17459" y="17626"/>
                </a:cubicBezTo>
                <a:lnTo>
                  <a:pt x="17459" y="17846"/>
                </a:lnTo>
                <a:cubicBezTo>
                  <a:pt x="17459" y="17903"/>
                  <a:pt x="17483" y="17948"/>
                  <a:pt x="17512" y="17948"/>
                </a:cubicBezTo>
                <a:cubicBezTo>
                  <a:pt x="17541" y="17948"/>
                  <a:pt x="17565" y="17903"/>
                  <a:pt x="17565" y="17846"/>
                </a:cubicBezTo>
                <a:lnTo>
                  <a:pt x="17565" y="17626"/>
                </a:lnTo>
                <a:cubicBezTo>
                  <a:pt x="17565" y="17568"/>
                  <a:pt x="17541" y="17521"/>
                  <a:pt x="17512" y="17521"/>
                </a:cubicBezTo>
                <a:close/>
                <a:moveTo>
                  <a:pt x="17827" y="17521"/>
                </a:moveTo>
                <a:cubicBezTo>
                  <a:pt x="17798" y="17521"/>
                  <a:pt x="17774" y="17568"/>
                  <a:pt x="17774" y="17626"/>
                </a:cubicBezTo>
                <a:lnTo>
                  <a:pt x="17774" y="17846"/>
                </a:lnTo>
                <a:cubicBezTo>
                  <a:pt x="17774" y="17903"/>
                  <a:pt x="17798" y="17948"/>
                  <a:pt x="17827" y="17948"/>
                </a:cubicBezTo>
                <a:cubicBezTo>
                  <a:pt x="17856" y="17948"/>
                  <a:pt x="17880" y="17903"/>
                  <a:pt x="17880" y="17846"/>
                </a:cubicBezTo>
                <a:lnTo>
                  <a:pt x="17880" y="17626"/>
                </a:lnTo>
                <a:cubicBezTo>
                  <a:pt x="17880" y="17568"/>
                  <a:pt x="17856" y="17521"/>
                  <a:pt x="17827" y="17521"/>
                </a:cubicBezTo>
                <a:close/>
                <a:moveTo>
                  <a:pt x="18677" y="17521"/>
                </a:moveTo>
                <a:cubicBezTo>
                  <a:pt x="18648" y="17521"/>
                  <a:pt x="18624" y="17568"/>
                  <a:pt x="18624" y="17626"/>
                </a:cubicBezTo>
                <a:lnTo>
                  <a:pt x="18624" y="17846"/>
                </a:lnTo>
                <a:cubicBezTo>
                  <a:pt x="18624" y="17903"/>
                  <a:pt x="18648" y="17948"/>
                  <a:pt x="18677" y="17948"/>
                </a:cubicBezTo>
                <a:cubicBezTo>
                  <a:pt x="18706" y="17948"/>
                  <a:pt x="18730" y="17903"/>
                  <a:pt x="18730" y="17846"/>
                </a:cubicBezTo>
                <a:lnTo>
                  <a:pt x="18730" y="17626"/>
                </a:lnTo>
                <a:cubicBezTo>
                  <a:pt x="18730" y="17568"/>
                  <a:pt x="18706" y="17521"/>
                  <a:pt x="18677" y="17521"/>
                </a:cubicBezTo>
                <a:close/>
                <a:moveTo>
                  <a:pt x="18991" y="17521"/>
                </a:moveTo>
                <a:cubicBezTo>
                  <a:pt x="18962" y="17521"/>
                  <a:pt x="18938" y="17568"/>
                  <a:pt x="18938" y="17626"/>
                </a:cubicBezTo>
                <a:lnTo>
                  <a:pt x="18938" y="17846"/>
                </a:lnTo>
                <a:cubicBezTo>
                  <a:pt x="18938" y="17903"/>
                  <a:pt x="18962" y="17948"/>
                  <a:pt x="18991" y="17948"/>
                </a:cubicBezTo>
                <a:cubicBezTo>
                  <a:pt x="19020" y="17948"/>
                  <a:pt x="19044" y="17903"/>
                  <a:pt x="19044" y="17846"/>
                </a:cubicBezTo>
                <a:lnTo>
                  <a:pt x="19044" y="17626"/>
                </a:lnTo>
                <a:cubicBezTo>
                  <a:pt x="19044" y="17568"/>
                  <a:pt x="19020" y="17521"/>
                  <a:pt x="18991" y="17521"/>
                </a:cubicBezTo>
                <a:close/>
                <a:moveTo>
                  <a:pt x="19841" y="17521"/>
                </a:moveTo>
                <a:cubicBezTo>
                  <a:pt x="19812" y="17521"/>
                  <a:pt x="19788" y="17568"/>
                  <a:pt x="19788" y="17626"/>
                </a:cubicBezTo>
                <a:lnTo>
                  <a:pt x="19788" y="17846"/>
                </a:lnTo>
                <a:cubicBezTo>
                  <a:pt x="19788" y="17903"/>
                  <a:pt x="19812" y="17948"/>
                  <a:pt x="19841" y="17948"/>
                </a:cubicBezTo>
                <a:cubicBezTo>
                  <a:pt x="19870" y="17948"/>
                  <a:pt x="19894" y="17903"/>
                  <a:pt x="19894" y="17846"/>
                </a:cubicBezTo>
                <a:lnTo>
                  <a:pt x="19894" y="17626"/>
                </a:lnTo>
                <a:cubicBezTo>
                  <a:pt x="19894" y="17568"/>
                  <a:pt x="19870" y="17521"/>
                  <a:pt x="19841" y="17521"/>
                </a:cubicBezTo>
                <a:close/>
                <a:moveTo>
                  <a:pt x="20155" y="17521"/>
                </a:moveTo>
                <a:cubicBezTo>
                  <a:pt x="20126" y="17521"/>
                  <a:pt x="20102" y="17568"/>
                  <a:pt x="20102" y="17626"/>
                </a:cubicBezTo>
                <a:lnTo>
                  <a:pt x="20102" y="17846"/>
                </a:lnTo>
                <a:cubicBezTo>
                  <a:pt x="20102" y="17903"/>
                  <a:pt x="20126" y="17948"/>
                  <a:pt x="20155" y="17948"/>
                </a:cubicBezTo>
                <a:cubicBezTo>
                  <a:pt x="20184" y="17948"/>
                  <a:pt x="20207" y="17903"/>
                  <a:pt x="20207" y="17846"/>
                </a:cubicBezTo>
                <a:lnTo>
                  <a:pt x="20207" y="17626"/>
                </a:lnTo>
                <a:cubicBezTo>
                  <a:pt x="20207" y="17568"/>
                  <a:pt x="20184" y="17521"/>
                  <a:pt x="20155" y="17521"/>
                </a:cubicBezTo>
                <a:close/>
                <a:moveTo>
                  <a:pt x="21004" y="17521"/>
                </a:moveTo>
                <a:cubicBezTo>
                  <a:pt x="20975" y="17521"/>
                  <a:pt x="20952" y="17568"/>
                  <a:pt x="20952" y="17626"/>
                </a:cubicBezTo>
                <a:lnTo>
                  <a:pt x="20952" y="17846"/>
                </a:lnTo>
                <a:cubicBezTo>
                  <a:pt x="20952" y="17903"/>
                  <a:pt x="20975" y="17948"/>
                  <a:pt x="21004" y="17948"/>
                </a:cubicBezTo>
                <a:cubicBezTo>
                  <a:pt x="21033" y="17948"/>
                  <a:pt x="21057" y="17903"/>
                  <a:pt x="21057" y="17846"/>
                </a:cubicBezTo>
                <a:lnTo>
                  <a:pt x="21057" y="17626"/>
                </a:lnTo>
                <a:cubicBezTo>
                  <a:pt x="21057" y="17568"/>
                  <a:pt x="21033" y="17521"/>
                  <a:pt x="21004" y="17521"/>
                </a:cubicBezTo>
                <a:close/>
                <a:moveTo>
                  <a:pt x="21319" y="17521"/>
                </a:moveTo>
                <a:cubicBezTo>
                  <a:pt x="21289" y="17521"/>
                  <a:pt x="21267" y="17568"/>
                  <a:pt x="21267" y="17626"/>
                </a:cubicBezTo>
                <a:lnTo>
                  <a:pt x="21267" y="17846"/>
                </a:lnTo>
                <a:cubicBezTo>
                  <a:pt x="21267" y="17903"/>
                  <a:pt x="21289" y="17948"/>
                  <a:pt x="21319" y="17948"/>
                </a:cubicBezTo>
                <a:cubicBezTo>
                  <a:pt x="21348" y="17948"/>
                  <a:pt x="21372" y="17903"/>
                  <a:pt x="21372" y="17846"/>
                </a:cubicBezTo>
                <a:lnTo>
                  <a:pt x="21372" y="17626"/>
                </a:lnTo>
                <a:cubicBezTo>
                  <a:pt x="21372" y="17568"/>
                  <a:pt x="21348" y="17521"/>
                  <a:pt x="21319" y="17521"/>
                </a:cubicBezTo>
                <a:close/>
                <a:moveTo>
                  <a:pt x="281" y="18251"/>
                </a:moveTo>
                <a:cubicBezTo>
                  <a:pt x="252" y="18251"/>
                  <a:pt x="228" y="18298"/>
                  <a:pt x="228" y="18356"/>
                </a:cubicBezTo>
                <a:lnTo>
                  <a:pt x="228" y="18576"/>
                </a:lnTo>
                <a:cubicBezTo>
                  <a:pt x="228" y="18633"/>
                  <a:pt x="252" y="18678"/>
                  <a:pt x="281" y="18678"/>
                </a:cubicBezTo>
                <a:cubicBezTo>
                  <a:pt x="311" y="18678"/>
                  <a:pt x="334" y="18633"/>
                  <a:pt x="334" y="18576"/>
                </a:cubicBezTo>
                <a:lnTo>
                  <a:pt x="334" y="18356"/>
                </a:lnTo>
                <a:cubicBezTo>
                  <a:pt x="334" y="18298"/>
                  <a:pt x="311" y="18251"/>
                  <a:pt x="281" y="18251"/>
                </a:cubicBezTo>
                <a:close/>
                <a:moveTo>
                  <a:pt x="596" y="18251"/>
                </a:moveTo>
                <a:cubicBezTo>
                  <a:pt x="567" y="18251"/>
                  <a:pt x="543" y="18298"/>
                  <a:pt x="543" y="18356"/>
                </a:cubicBezTo>
                <a:lnTo>
                  <a:pt x="543" y="18576"/>
                </a:lnTo>
                <a:cubicBezTo>
                  <a:pt x="543" y="18633"/>
                  <a:pt x="567" y="18678"/>
                  <a:pt x="596" y="18678"/>
                </a:cubicBezTo>
                <a:cubicBezTo>
                  <a:pt x="625" y="18678"/>
                  <a:pt x="649" y="18633"/>
                  <a:pt x="649" y="18576"/>
                </a:cubicBezTo>
                <a:lnTo>
                  <a:pt x="649" y="18356"/>
                </a:lnTo>
                <a:cubicBezTo>
                  <a:pt x="649" y="18298"/>
                  <a:pt x="625" y="18251"/>
                  <a:pt x="596" y="18251"/>
                </a:cubicBezTo>
                <a:close/>
                <a:moveTo>
                  <a:pt x="1446" y="18251"/>
                </a:moveTo>
                <a:cubicBezTo>
                  <a:pt x="1417" y="18251"/>
                  <a:pt x="1393" y="18298"/>
                  <a:pt x="1393" y="18356"/>
                </a:cubicBezTo>
                <a:lnTo>
                  <a:pt x="1393" y="18576"/>
                </a:lnTo>
                <a:cubicBezTo>
                  <a:pt x="1393" y="18633"/>
                  <a:pt x="1417" y="18678"/>
                  <a:pt x="1446" y="18678"/>
                </a:cubicBezTo>
                <a:cubicBezTo>
                  <a:pt x="1475" y="18678"/>
                  <a:pt x="1499" y="18633"/>
                  <a:pt x="1499" y="18576"/>
                </a:cubicBezTo>
                <a:lnTo>
                  <a:pt x="1499" y="18356"/>
                </a:lnTo>
                <a:cubicBezTo>
                  <a:pt x="1499" y="18298"/>
                  <a:pt x="1475" y="18251"/>
                  <a:pt x="1446" y="18251"/>
                </a:cubicBezTo>
                <a:close/>
                <a:moveTo>
                  <a:pt x="1760" y="18251"/>
                </a:moveTo>
                <a:cubicBezTo>
                  <a:pt x="1731" y="18251"/>
                  <a:pt x="1707" y="18298"/>
                  <a:pt x="1707" y="18356"/>
                </a:cubicBezTo>
                <a:lnTo>
                  <a:pt x="1707" y="18576"/>
                </a:lnTo>
                <a:cubicBezTo>
                  <a:pt x="1707" y="18633"/>
                  <a:pt x="1731" y="18678"/>
                  <a:pt x="1760" y="18678"/>
                </a:cubicBezTo>
                <a:cubicBezTo>
                  <a:pt x="1789" y="18678"/>
                  <a:pt x="1813" y="18633"/>
                  <a:pt x="1813" y="18576"/>
                </a:cubicBezTo>
                <a:lnTo>
                  <a:pt x="1813" y="18356"/>
                </a:lnTo>
                <a:cubicBezTo>
                  <a:pt x="1813" y="18298"/>
                  <a:pt x="1789" y="18251"/>
                  <a:pt x="1760" y="18251"/>
                </a:cubicBezTo>
                <a:close/>
                <a:moveTo>
                  <a:pt x="2610" y="18251"/>
                </a:moveTo>
                <a:cubicBezTo>
                  <a:pt x="2581" y="18251"/>
                  <a:pt x="2557" y="18298"/>
                  <a:pt x="2557" y="18356"/>
                </a:cubicBezTo>
                <a:lnTo>
                  <a:pt x="2557" y="18576"/>
                </a:lnTo>
                <a:cubicBezTo>
                  <a:pt x="2557" y="18633"/>
                  <a:pt x="2581" y="18678"/>
                  <a:pt x="2610" y="18678"/>
                </a:cubicBezTo>
                <a:cubicBezTo>
                  <a:pt x="2639" y="18678"/>
                  <a:pt x="2662" y="18633"/>
                  <a:pt x="2662" y="18576"/>
                </a:cubicBezTo>
                <a:lnTo>
                  <a:pt x="2662" y="18356"/>
                </a:lnTo>
                <a:cubicBezTo>
                  <a:pt x="2662" y="18298"/>
                  <a:pt x="2639" y="18251"/>
                  <a:pt x="2610" y="18251"/>
                </a:cubicBezTo>
                <a:close/>
                <a:moveTo>
                  <a:pt x="2924" y="18251"/>
                </a:moveTo>
                <a:cubicBezTo>
                  <a:pt x="2895" y="18251"/>
                  <a:pt x="2871" y="18298"/>
                  <a:pt x="2871" y="18356"/>
                </a:cubicBezTo>
                <a:lnTo>
                  <a:pt x="2871" y="18576"/>
                </a:lnTo>
                <a:cubicBezTo>
                  <a:pt x="2871" y="18633"/>
                  <a:pt x="2895" y="18678"/>
                  <a:pt x="2924" y="18678"/>
                </a:cubicBezTo>
                <a:cubicBezTo>
                  <a:pt x="2954" y="18678"/>
                  <a:pt x="2976" y="18633"/>
                  <a:pt x="2976" y="18576"/>
                </a:cubicBezTo>
                <a:lnTo>
                  <a:pt x="2976" y="18356"/>
                </a:lnTo>
                <a:cubicBezTo>
                  <a:pt x="2976" y="18298"/>
                  <a:pt x="2954" y="18251"/>
                  <a:pt x="2924" y="18251"/>
                </a:cubicBezTo>
                <a:close/>
                <a:moveTo>
                  <a:pt x="3773" y="18251"/>
                </a:moveTo>
                <a:cubicBezTo>
                  <a:pt x="3744" y="18251"/>
                  <a:pt x="3721" y="18298"/>
                  <a:pt x="3721" y="18356"/>
                </a:cubicBezTo>
                <a:lnTo>
                  <a:pt x="3721" y="18576"/>
                </a:lnTo>
                <a:cubicBezTo>
                  <a:pt x="3721" y="18633"/>
                  <a:pt x="3744" y="18678"/>
                  <a:pt x="3773" y="18678"/>
                </a:cubicBezTo>
                <a:cubicBezTo>
                  <a:pt x="3802" y="18678"/>
                  <a:pt x="3826" y="18633"/>
                  <a:pt x="3826" y="18576"/>
                </a:cubicBezTo>
                <a:lnTo>
                  <a:pt x="3826" y="18356"/>
                </a:lnTo>
                <a:cubicBezTo>
                  <a:pt x="3826" y="18298"/>
                  <a:pt x="3802" y="18251"/>
                  <a:pt x="3773" y="18251"/>
                </a:cubicBezTo>
                <a:close/>
                <a:moveTo>
                  <a:pt x="4088" y="18251"/>
                </a:moveTo>
                <a:cubicBezTo>
                  <a:pt x="4058" y="18251"/>
                  <a:pt x="4035" y="18298"/>
                  <a:pt x="4035" y="18356"/>
                </a:cubicBezTo>
                <a:lnTo>
                  <a:pt x="4035" y="18576"/>
                </a:lnTo>
                <a:cubicBezTo>
                  <a:pt x="4035" y="18633"/>
                  <a:pt x="4058" y="18678"/>
                  <a:pt x="4088" y="18678"/>
                </a:cubicBezTo>
                <a:cubicBezTo>
                  <a:pt x="4117" y="18678"/>
                  <a:pt x="4141" y="18633"/>
                  <a:pt x="4141" y="18576"/>
                </a:cubicBezTo>
                <a:lnTo>
                  <a:pt x="4141" y="18356"/>
                </a:lnTo>
                <a:cubicBezTo>
                  <a:pt x="4141" y="18298"/>
                  <a:pt x="4117" y="18251"/>
                  <a:pt x="4088" y="18251"/>
                </a:cubicBezTo>
                <a:close/>
                <a:moveTo>
                  <a:pt x="4937" y="18251"/>
                </a:moveTo>
                <a:cubicBezTo>
                  <a:pt x="4908" y="18251"/>
                  <a:pt x="4884" y="18298"/>
                  <a:pt x="4884" y="18356"/>
                </a:cubicBezTo>
                <a:lnTo>
                  <a:pt x="4884" y="18576"/>
                </a:lnTo>
                <a:cubicBezTo>
                  <a:pt x="4884" y="18633"/>
                  <a:pt x="4908" y="18678"/>
                  <a:pt x="4937" y="18678"/>
                </a:cubicBezTo>
                <a:cubicBezTo>
                  <a:pt x="4966" y="18678"/>
                  <a:pt x="4990" y="18633"/>
                  <a:pt x="4990" y="18576"/>
                </a:cubicBezTo>
                <a:lnTo>
                  <a:pt x="4990" y="18356"/>
                </a:lnTo>
                <a:cubicBezTo>
                  <a:pt x="4990" y="18298"/>
                  <a:pt x="4966" y="18251"/>
                  <a:pt x="4937" y="18251"/>
                </a:cubicBezTo>
                <a:close/>
                <a:moveTo>
                  <a:pt x="5252" y="18251"/>
                </a:moveTo>
                <a:cubicBezTo>
                  <a:pt x="5223" y="18251"/>
                  <a:pt x="5199" y="18298"/>
                  <a:pt x="5199" y="18356"/>
                </a:cubicBezTo>
                <a:lnTo>
                  <a:pt x="5199" y="18576"/>
                </a:lnTo>
                <a:cubicBezTo>
                  <a:pt x="5199" y="18633"/>
                  <a:pt x="5223" y="18678"/>
                  <a:pt x="5252" y="18678"/>
                </a:cubicBezTo>
                <a:cubicBezTo>
                  <a:pt x="5281" y="18678"/>
                  <a:pt x="5305" y="18633"/>
                  <a:pt x="5305" y="18576"/>
                </a:cubicBezTo>
                <a:lnTo>
                  <a:pt x="5305" y="18356"/>
                </a:lnTo>
                <a:cubicBezTo>
                  <a:pt x="5305" y="18298"/>
                  <a:pt x="5281" y="18251"/>
                  <a:pt x="5252" y="18251"/>
                </a:cubicBezTo>
                <a:close/>
                <a:moveTo>
                  <a:pt x="6102" y="18251"/>
                </a:moveTo>
                <a:cubicBezTo>
                  <a:pt x="6072" y="18251"/>
                  <a:pt x="6049" y="18298"/>
                  <a:pt x="6049" y="18356"/>
                </a:cubicBezTo>
                <a:lnTo>
                  <a:pt x="6049" y="18576"/>
                </a:lnTo>
                <a:cubicBezTo>
                  <a:pt x="6049" y="18633"/>
                  <a:pt x="6072" y="18678"/>
                  <a:pt x="6102" y="18678"/>
                </a:cubicBezTo>
                <a:cubicBezTo>
                  <a:pt x="6131" y="18678"/>
                  <a:pt x="6155" y="18633"/>
                  <a:pt x="6155" y="18576"/>
                </a:cubicBezTo>
                <a:lnTo>
                  <a:pt x="6155" y="18356"/>
                </a:lnTo>
                <a:cubicBezTo>
                  <a:pt x="6155" y="18298"/>
                  <a:pt x="6131" y="18251"/>
                  <a:pt x="6102" y="18251"/>
                </a:cubicBezTo>
                <a:close/>
                <a:moveTo>
                  <a:pt x="6416" y="18251"/>
                </a:moveTo>
                <a:cubicBezTo>
                  <a:pt x="6387" y="18251"/>
                  <a:pt x="6363" y="18298"/>
                  <a:pt x="6363" y="18356"/>
                </a:cubicBezTo>
                <a:lnTo>
                  <a:pt x="6363" y="18576"/>
                </a:lnTo>
                <a:cubicBezTo>
                  <a:pt x="6363" y="18633"/>
                  <a:pt x="6387" y="18678"/>
                  <a:pt x="6416" y="18678"/>
                </a:cubicBezTo>
                <a:cubicBezTo>
                  <a:pt x="6445" y="18678"/>
                  <a:pt x="6469" y="18633"/>
                  <a:pt x="6469" y="18576"/>
                </a:cubicBezTo>
                <a:lnTo>
                  <a:pt x="6469" y="18356"/>
                </a:lnTo>
                <a:cubicBezTo>
                  <a:pt x="6469" y="18298"/>
                  <a:pt x="6445" y="18251"/>
                  <a:pt x="6416" y="18251"/>
                </a:cubicBezTo>
                <a:close/>
                <a:moveTo>
                  <a:pt x="7266" y="18251"/>
                </a:moveTo>
                <a:cubicBezTo>
                  <a:pt x="7237" y="18251"/>
                  <a:pt x="7213" y="18298"/>
                  <a:pt x="7213" y="18356"/>
                </a:cubicBezTo>
                <a:lnTo>
                  <a:pt x="7213" y="18576"/>
                </a:lnTo>
                <a:cubicBezTo>
                  <a:pt x="7213" y="18633"/>
                  <a:pt x="7237" y="18678"/>
                  <a:pt x="7266" y="18678"/>
                </a:cubicBezTo>
                <a:cubicBezTo>
                  <a:pt x="7295" y="18678"/>
                  <a:pt x="7318" y="18633"/>
                  <a:pt x="7318" y="18576"/>
                </a:cubicBezTo>
                <a:lnTo>
                  <a:pt x="7318" y="18356"/>
                </a:lnTo>
                <a:cubicBezTo>
                  <a:pt x="7318" y="18298"/>
                  <a:pt x="7295" y="18251"/>
                  <a:pt x="7266" y="18251"/>
                </a:cubicBezTo>
                <a:close/>
                <a:moveTo>
                  <a:pt x="7580" y="18251"/>
                </a:moveTo>
                <a:cubicBezTo>
                  <a:pt x="7551" y="18251"/>
                  <a:pt x="7527" y="18298"/>
                  <a:pt x="7527" y="18356"/>
                </a:cubicBezTo>
                <a:lnTo>
                  <a:pt x="7527" y="18576"/>
                </a:lnTo>
                <a:cubicBezTo>
                  <a:pt x="7527" y="18633"/>
                  <a:pt x="7551" y="18678"/>
                  <a:pt x="7580" y="18678"/>
                </a:cubicBezTo>
                <a:cubicBezTo>
                  <a:pt x="7609" y="18678"/>
                  <a:pt x="7632" y="18633"/>
                  <a:pt x="7632" y="18576"/>
                </a:cubicBezTo>
                <a:lnTo>
                  <a:pt x="7632" y="18356"/>
                </a:lnTo>
                <a:cubicBezTo>
                  <a:pt x="7632" y="18298"/>
                  <a:pt x="7609" y="18251"/>
                  <a:pt x="7580" y="18251"/>
                </a:cubicBezTo>
                <a:close/>
                <a:moveTo>
                  <a:pt x="8429" y="18251"/>
                </a:moveTo>
                <a:cubicBezTo>
                  <a:pt x="8400" y="18251"/>
                  <a:pt x="8377" y="18298"/>
                  <a:pt x="8377" y="18356"/>
                </a:cubicBezTo>
                <a:lnTo>
                  <a:pt x="8377" y="18576"/>
                </a:lnTo>
                <a:cubicBezTo>
                  <a:pt x="8377" y="18633"/>
                  <a:pt x="8400" y="18678"/>
                  <a:pt x="8429" y="18678"/>
                </a:cubicBezTo>
                <a:cubicBezTo>
                  <a:pt x="8458" y="18678"/>
                  <a:pt x="8482" y="18633"/>
                  <a:pt x="8482" y="18576"/>
                </a:cubicBezTo>
                <a:lnTo>
                  <a:pt x="8482" y="18356"/>
                </a:lnTo>
                <a:cubicBezTo>
                  <a:pt x="8482" y="18298"/>
                  <a:pt x="8458" y="18251"/>
                  <a:pt x="8429" y="18251"/>
                </a:cubicBezTo>
                <a:close/>
                <a:moveTo>
                  <a:pt x="8744" y="18251"/>
                </a:moveTo>
                <a:cubicBezTo>
                  <a:pt x="8714" y="18251"/>
                  <a:pt x="8691" y="18298"/>
                  <a:pt x="8691" y="18356"/>
                </a:cubicBezTo>
                <a:lnTo>
                  <a:pt x="8691" y="18576"/>
                </a:lnTo>
                <a:cubicBezTo>
                  <a:pt x="8691" y="18633"/>
                  <a:pt x="8714" y="18678"/>
                  <a:pt x="8744" y="18678"/>
                </a:cubicBezTo>
                <a:cubicBezTo>
                  <a:pt x="8773" y="18678"/>
                  <a:pt x="8796" y="18633"/>
                  <a:pt x="8796" y="18576"/>
                </a:cubicBezTo>
                <a:lnTo>
                  <a:pt x="8796" y="18356"/>
                </a:lnTo>
                <a:cubicBezTo>
                  <a:pt x="8796" y="18298"/>
                  <a:pt x="8773" y="18251"/>
                  <a:pt x="8744" y="18251"/>
                </a:cubicBezTo>
                <a:close/>
                <a:moveTo>
                  <a:pt x="9593" y="18251"/>
                </a:moveTo>
                <a:cubicBezTo>
                  <a:pt x="9564" y="18251"/>
                  <a:pt x="9540" y="18298"/>
                  <a:pt x="9540" y="18356"/>
                </a:cubicBezTo>
                <a:lnTo>
                  <a:pt x="9540" y="18576"/>
                </a:lnTo>
                <a:cubicBezTo>
                  <a:pt x="9540" y="18633"/>
                  <a:pt x="9564" y="18678"/>
                  <a:pt x="9593" y="18678"/>
                </a:cubicBezTo>
                <a:cubicBezTo>
                  <a:pt x="9622" y="18678"/>
                  <a:pt x="9646" y="18633"/>
                  <a:pt x="9646" y="18576"/>
                </a:cubicBezTo>
                <a:lnTo>
                  <a:pt x="9646" y="18356"/>
                </a:lnTo>
                <a:cubicBezTo>
                  <a:pt x="9646" y="18298"/>
                  <a:pt x="9622" y="18251"/>
                  <a:pt x="9593" y="18251"/>
                </a:cubicBezTo>
                <a:close/>
                <a:moveTo>
                  <a:pt x="9908" y="18251"/>
                </a:moveTo>
                <a:cubicBezTo>
                  <a:pt x="9879" y="18251"/>
                  <a:pt x="9855" y="18298"/>
                  <a:pt x="9855" y="18356"/>
                </a:cubicBezTo>
                <a:lnTo>
                  <a:pt x="9855" y="18576"/>
                </a:lnTo>
                <a:cubicBezTo>
                  <a:pt x="9855" y="18633"/>
                  <a:pt x="9879" y="18678"/>
                  <a:pt x="9908" y="18678"/>
                </a:cubicBezTo>
                <a:cubicBezTo>
                  <a:pt x="9937" y="18678"/>
                  <a:pt x="9961" y="18633"/>
                  <a:pt x="9961" y="18576"/>
                </a:cubicBezTo>
                <a:lnTo>
                  <a:pt x="9961" y="18356"/>
                </a:lnTo>
                <a:cubicBezTo>
                  <a:pt x="9961" y="18298"/>
                  <a:pt x="9937" y="18251"/>
                  <a:pt x="9908" y="18251"/>
                </a:cubicBezTo>
                <a:close/>
                <a:moveTo>
                  <a:pt x="10758" y="18251"/>
                </a:moveTo>
                <a:cubicBezTo>
                  <a:pt x="10728" y="18251"/>
                  <a:pt x="10705" y="18298"/>
                  <a:pt x="10705" y="18356"/>
                </a:cubicBezTo>
                <a:lnTo>
                  <a:pt x="10705" y="18576"/>
                </a:lnTo>
                <a:cubicBezTo>
                  <a:pt x="10705" y="18633"/>
                  <a:pt x="10728" y="18678"/>
                  <a:pt x="10758" y="18678"/>
                </a:cubicBezTo>
                <a:cubicBezTo>
                  <a:pt x="10787" y="18678"/>
                  <a:pt x="10810" y="18633"/>
                  <a:pt x="10810" y="18576"/>
                </a:cubicBezTo>
                <a:lnTo>
                  <a:pt x="10810" y="18356"/>
                </a:lnTo>
                <a:cubicBezTo>
                  <a:pt x="10810" y="18298"/>
                  <a:pt x="10787" y="18251"/>
                  <a:pt x="10758" y="18251"/>
                </a:cubicBezTo>
                <a:close/>
                <a:moveTo>
                  <a:pt x="11072" y="18251"/>
                </a:moveTo>
                <a:cubicBezTo>
                  <a:pt x="11043" y="18251"/>
                  <a:pt x="11019" y="18298"/>
                  <a:pt x="11019" y="18356"/>
                </a:cubicBezTo>
                <a:lnTo>
                  <a:pt x="11019" y="18576"/>
                </a:lnTo>
                <a:cubicBezTo>
                  <a:pt x="11019" y="18633"/>
                  <a:pt x="11043" y="18678"/>
                  <a:pt x="11072" y="18678"/>
                </a:cubicBezTo>
                <a:cubicBezTo>
                  <a:pt x="11101" y="18678"/>
                  <a:pt x="11125" y="18633"/>
                  <a:pt x="11125" y="18576"/>
                </a:cubicBezTo>
                <a:lnTo>
                  <a:pt x="11125" y="18356"/>
                </a:lnTo>
                <a:cubicBezTo>
                  <a:pt x="11125" y="18298"/>
                  <a:pt x="11101" y="18251"/>
                  <a:pt x="11072" y="18251"/>
                </a:cubicBezTo>
                <a:close/>
                <a:moveTo>
                  <a:pt x="11922" y="18251"/>
                </a:moveTo>
                <a:cubicBezTo>
                  <a:pt x="11893" y="18251"/>
                  <a:pt x="11869" y="18298"/>
                  <a:pt x="11869" y="18356"/>
                </a:cubicBezTo>
                <a:lnTo>
                  <a:pt x="11869" y="18576"/>
                </a:lnTo>
                <a:cubicBezTo>
                  <a:pt x="11869" y="18633"/>
                  <a:pt x="11893" y="18678"/>
                  <a:pt x="11922" y="18678"/>
                </a:cubicBezTo>
                <a:cubicBezTo>
                  <a:pt x="11951" y="18678"/>
                  <a:pt x="11974" y="18633"/>
                  <a:pt x="11974" y="18576"/>
                </a:cubicBezTo>
                <a:lnTo>
                  <a:pt x="11974" y="18356"/>
                </a:lnTo>
                <a:cubicBezTo>
                  <a:pt x="11974" y="18298"/>
                  <a:pt x="11951" y="18251"/>
                  <a:pt x="11922" y="18251"/>
                </a:cubicBezTo>
                <a:close/>
                <a:moveTo>
                  <a:pt x="12236" y="18251"/>
                </a:moveTo>
                <a:cubicBezTo>
                  <a:pt x="12207" y="18251"/>
                  <a:pt x="12183" y="18298"/>
                  <a:pt x="12183" y="18356"/>
                </a:cubicBezTo>
                <a:lnTo>
                  <a:pt x="12183" y="18576"/>
                </a:lnTo>
                <a:cubicBezTo>
                  <a:pt x="12183" y="18633"/>
                  <a:pt x="12207" y="18678"/>
                  <a:pt x="12236" y="18678"/>
                </a:cubicBezTo>
                <a:cubicBezTo>
                  <a:pt x="12265" y="18678"/>
                  <a:pt x="12288" y="18633"/>
                  <a:pt x="12288" y="18576"/>
                </a:cubicBezTo>
                <a:lnTo>
                  <a:pt x="12288" y="18356"/>
                </a:lnTo>
                <a:cubicBezTo>
                  <a:pt x="12288" y="18298"/>
                  <a:pt x="12265" y="18251"/>
                  <a:pt x="12236" y="18251"/>
                </a:cubicBezTo>
                <a:close/>
                <a:moveTo>
                  <a:pt x="13085" y="18251"/>
                </a:moveTo>
                <a:cubicBezTo>
                  <a:pt x="13056" y="18251"/>
                  <a:pt x="13032" y="18298"/>
                  <a:pt x="13032" y="18356"/>
                </a:cubicBezTo>
                <a:lnTo>
                  <a:pt x="13032" y="18576"/>
                </a:lnTo>
                <a:cubicBezTo>
                  <a:pt x="13032" y="18633"/>
                  <a:pt x="13056" y="18678"/>
                  <a:pt x="13085" y="18678"/>
                </a:cubicBezTo>
                <a:cubicBezTo>
                  <a:pt x="13114" y="18678"/>
                  <a:pt x="13138" y="18633"/>
                  <a:pt x="13138" y="18576"/>
                </a:cubicBezTo>
                <a:lnTo>
                  <a:pt x="13138" y="18356"/>
                </a:lnTo>
                <a:cubicBezTo>
                  <a:pt x="13138" y="18298"/>
                  <a:pt x="13114" y="18251"/>
                  <a:pt x="13085" y="18251"/>
                </a:cubicBezTo>
                <a:close/>
                <a:moveTo>
                  <a:pt x="13399" y="18251"/>
                </a:moveTo>
                <a:cubicBezTo>
                  <a:pt x="13370" y="18251"/>
                  <a:pt x="13348" y="18298"/>
                  <a:pt x="13348" y="18356"/>
                </a:cubicBezTo>
                <a:lnTo>
                  <a:pt x="13348" y="18576"/>
                </a:lnTo>
                <a:cubicBezTo>
                  <a:pt x="13348" y="18633"/>
                  <a:pt x="13370" y="18678"/>
                  <a:pt x="13399" y="18678"/>
                </a:cubicBezTo>
                <a:cubicBezTo>
                  <a:pt x="13428" y="18678"/>
                  <a:pt x="13452" y="18633"/>
                  <a:pt x="13452" y="18576"/>
                </a:cubicBezTo>
                <a:lnTo>
                  <a:pt x="13452" y="18356"/>
                </a:lnTo>
                <a:cubicBezTo>
                  <a:pt x="13452" y="18298"/>
                  <a:pt x="13428" y="18251"/>
                  <a:pt x="13399" y="18251"/>
                </a:cubicBezTo>
                <a:close/>
                <a:moveTo>
                  <a:pt x="14249" y="18251"/>
                </a:moveTo>
                <a:cubicBezTo>
                  <a:pt x="14220" y="18251"/>
                  <a:pt x="14196" y="18298"/>
                  <a:pt x="14196" y="18356"/>
                </a:cubicBezTo>
                <a:lnTo>
                  <a:pt x="14196" y="18576"/>
                </a:lnTo>
                <a:cubicBezTo>
                  <a:pt x="14196" y="18633"/>
                  <a:pt x="14220" y="18678"/>
                  <a:pt x="14249" y="18678"/>
                </a:cubicBezTo>
                <a:cubicBezTo>
                  <a:pt x="14278" y="18678"/>
                  <a:pt x="14302" y="18633"/>
                  <a:pt x="14302" y="18576"/>
                </a:cubicBezTo>
                <a:lnTo>
                  <a:pt x="14302" y="18356"/>
                </a:lnTo>
                <a:cubicBezTo>
                  <a:pt x="14302" y="18298"/>
                  <a:pt x="14278" y="18251"/>
                  <a:pt x="14249" y="18251"/>
                </a:cubicBezTo>
                <a:close/>
                <a:moveTo>
                  <a:pt x="14564" y="18251"/>
                </a:moveTo>
                <a:cubicBezTo>
                  <a:pt x="14535" y="18251"/>
                  <a:pt x="14511" y="18298"/>
                  <a:pt x="14511" y="18356"/>
                </a:cubicBezTo>
                <a:lnTo>
                  <a:pt x="14511" y="18576"/>
                </a:lnTo>
                <a:cubicBezTo>
                  <a:pt x="14511" y="18633"/>
                  <a:pt x="14535" y="18678"/>
                  <a:pt x="14564" y="18678"/>
                </a:cubicBezTo>
                <a:cubicBezTo>
                  <a:pt x="14593" y="18678"/>
                  <a:pt x="14617" y="18633"/>
                  <a:pt x="14617" y="18576"/>
                </a:cubicBezTo>
                <a:lnTo>
                  <a:pt x="14617" y="18356"/>
                </a:lnTo>
                <a:cubicBezTo>
                  <a:pt x="14617" y="18298"/>
                  <a:pt x="14593" y="18251"/>
                  <a:pt x="14564" y="18251"/>
                </a:cubicBezTo>
                <a:close/>
                <a:moveTo>
                  <a:pt x="15413" y="18251"/>
                </a:moveTo>
                <a:cubicBezTo>
                  <a:pt x="15384" y="18251"/>
                  <a:pt x="15360" y="18298"/>
                  <a:pt x="15360" y="18356"/>
                </a:cubicBezTo>
                <a:lnTo>
                  <a:pt x="15360" y="18576"/>
                </a:lnTo>
                <a:cubicBezTo>
                  <a:pt x="15360" y="18633"/>
                  <a:pt x="15384" y="18678"/>
                  <a:pt x="15413" y="18678"/>
                </a:cubicBezTo>
                <a:cubicBezTo>
                  <a:pt x="15442" y="18678"/>
                  <a:pt x="15465" y="18633"/>
                  <a:pt x="15465" y="18576"/>
                </a:cubicBezTo>
                <a:lnTo>
                  <a:pt x="15465" y="18356"/>
                </a:lnTo>
                <a:cubicBezTo>
                  <a:pt x="15465" y="18298"/>
                  <a:pt x="15442" y="18251"/>
                  <a:pt x="15413" y="18251"/>
                </a:cubicBezTo>
                <a:close/>
                <a:moveTo>
                  <a:pt x="15728" y="18251"/>
                </a:moveTo>
                <a:cubicBezTo>
                  <a:pt x="15699" y="18251"/>
                  <a:pt x="15675" y="18298"/>
                  <a:pt x="15675" y="18356"/>
                </a:cubicBezTo>
                <a:lnTo>
                  <a:pt x="15675" y="18576"/>
                </a:lnTo>
                <a:cubicBezTo>
                  <a:pt x="15675" y="18633"/>
                  <a:pt x="15699" y="18678"/>
                  <a:pt x="15728" y="18678"/>
                </a:cubicBezTo>
                <a:cubicBezTo>
                  <a:pt x="15757" y="18678"/>
                  <a:pt x="15781" y="18633"/>
                  <a:pt x="15781" y="18576"/>
                </a:cubicBezTo>
                <a:lnTo>
                  <a:pt x="15781" y="18356"/>
                </a:lnTo>
                <a:cubicBezTo>
                  <a:pt x="15781" y="18298"/>
                  <a:pt x="15757" y="18251"/>
                  <a:pt x="15728" y="18251"/>
                </a:cubicBezTo>
                <a:close/>
                <a:moveTo>
                  <a:pt x="16578" y="18251"/>
                </a:moveTo>
                <a:cubicBezTo>
                  <a:pt x="16549" y="18251"/>
                  <a:pt x="16525" y="18298"/>
                  <a:pt x="16525" y="18356"/>
                </a:cubicBezTo>
                <a:lnTo>
                  <a:pt x="16525" y="18576"/>
                </a:lnTo>
                <a:cubicBezTo>
                  <a:pt x="16525" y="18633"/>
                  <a:pt x="16549" y="18678"/>
                  <a:pt x="16578" y="18678"/>
                </a:cubicBezTo>
                <a:cubicBezTo>
                  <a:pt x="16607" y="18678"/>
                  <a:pt x="16630" y="18633"/>
                  <a:pt x="16630" y="18576"/>
                </a:cubicBezTo>
                <a:lnTo>
                  <a:pt x="16630" y="18356"/>
                </a:lnTo>
                <a:cubicBezTo>
                  <a:pt x="16630" y="18298"/>
                  <a:pt x="16607" y="18251"/>
                  <a:pt x="16578" y="18251"/>
                </a:cubicBezTo>
                <a:close/>
                <a:moveTo>
                  <a:pt x="16892" y="18251"/>
                </a:moveTo>
                <a:cubicBezTo>
                  <a:pt x="16863" y="18251"/>
                  <a:pt x="16839" y="18298"/>
                  <a:pt x="16839" y="18356"/>
                </a:cubicBezTo>
                <a:lnTo>
                  <a:pt x="16839" y="18576"/>
                </a:lnTo>
                <a:cubicBezTo>
                  <a:pt x="16839" y="18633"/>
                  <a:pt x="16863" y="18678"/>
                  <a:pt x="16892" y="18678"/>
                </a:cubicBezTo>
                <a:cubicBezTo>
                  <a:pt x="16921" y="18678"/>
                  <a:pt x="16944" y="18633"/>
                  <a:pt x="16944" y="18576"/>
                </a:cubicBezTo>
                <a:lnTo>
                  <a:pt x="16944" y="18356"/>
                </a:lnTo>
                <a:cubicBezTo>
                  <a:pt x="16944" y="18298"/>
                  <a:pt x="16921" y="18251"/>
                  <a:pt x="16892" y="18251"/>
                </a:cubicBezTo>
                <a:close/>
                <a:moveTo>
                  <a:pt x="17741" y="18251"/>
                </a:moveTo>
                <a:cubicBezTo>
                  <a:pt x="17712" y="18251"/>
                  <a:pt x="17689" y="18298"/>
                  <a:pt x="17689" y="18356"/>
                </a:cubicBezTo>
                <a:lnTo>
                  <a:pt x="17689" y="18576"/>
                </a:lnTo>
                <a:cubicBezTo>
                  <a:pt x="17689" y="18633"/>
                  <a:pt x="17712" y="18678"/>
                  <a:pt x="17741" y="18678"/>
                </a:cubicBezTo>
                <a:cubicBezTo>
                  <a:pt x="17770" y="18678"/>
                  <a:pt x="17794" y="18633"/>
                  <a:pt x="17794" y="18576"/>
                </a:cubicBezTo>
                <a:lnTo>
                  <a:pt x="17794" y="18356"/>
                </a:lnTo>
                <a:cubicBezTo>
                  <a:pt x="17794" y="18298"/>
                  <a:pt x="17770" y="18251"/>
                  <a:pt x="17741" y="18251"/>
                </a:cubicBezTo>
                <a:close/>
                <a:moveTo>
                  <a:pt x="18055" y="18251"/>
                </a:moveTo>
                <a:cubicBezTo>
                  <a:pt x="18026" y="18251"/>
                  <a:pt x="18002" y="18298"/>
                  <a:pt x="18002" y="18356"/>
                </a:cubicBezTo>
                <a:lnTo>
                  <a:pt x="18002" y="18576"/>
                </a:lnTo>
                <a:cubicBezTo>
                  <a:pt x="18002" y="18633"/>
                  <a:pt x="18026" y="18678"/>
                  <a:pt x="18055" y="18678"/>
                </a:cubicBezTo>
                <a:cubicBezTo>
                  <a:pt x="18085" y="18678"/>
                  <a:pt x="18108" y="18633"/>
                  <a:pt x="18108" y="18576"/>
                </a:cubicBezTo>
                <a:lnTo>
                  <a:pt x="18108" y="18356"/>
                </a:lnTo>
                <a:cubicBezTo>
                  <a:pt x="18108" y="18298"/>
                  <a:pt x="18085" y="18251"/>
                  <a:pt x="18055" y="18251"/>
                </a:cubicBezTo>
                <a:close/>
                <a:moveTo>
                  <a:pt x="18905" y="18251"/>
                </a:moveTo>
                <a:cubicBezTo>
                  <a:pt x="18876" y="18251"/>
                  <a:pt x="18852" y="18298"/>
                  <a:pt x="18852" y="18356"/>
                </a:cubicBezTo>
                <a:lnTo>
                  <a:pt x="18852" y="18576"/>
                </a:lnTo>
                <a:cubicBezTo>
                  <a:pt x="18852" y="18633"/>
                  <a:pt x="18876" y="18678"/>
                  <a:pt x="18905" y="18678"/>
                </a:cubicBezTo>
                <a:cubicBezTo>
                  <a:pt x="18934" y="18678"/>
                  <a:pt x="18958" y="18633"/>
                  <a:pt x="18958" y="18576"/>
                </a:cubicBezTo>
                <a:lnTo>
                  <a:pt x="18958" y="18356"/>
                </a:lnTo>
                <a:cubicBezTo>
                  <a:pt x="18958" y="18298"/>
                  <a:pt x="18934" y="18251"/>
                  <a:pt x="18905" y="18251"/>
                </a:cubicBezTo>
                <a:close/>
                <a:moveTo>
                  <a:pt x="19220" y="18251"/>
                </a:moveTo>
                <a:cubicBezTo>
                  <a:pt x="19191" y="18251"/>
                  <a:pt x="19167" y="18298"/>
                  <a:pt x="19167" y="18356"/>
                </a:cubicBezTo>
                <a:lnTo>
                  <a:pt x="19167" y="18576"/>
                </a:lnTo>
                <a:cubicBezTo>
                  <a:pt x="19167" y="18633"/>
                  <a:pt x="19191" y="18678"/>
                  <a:pt x="19220" y="18678"/>
                </a:cubicBezTo>
                <a:cubicBezTo>
                  <a:pt x="19249" y="18678"/>
                  <a:pt x="19273" y="18633"/>
                  <a:pt x="19273" y="18576"/>
                </a:cubicBezTo>
                <a:lnTo>
                  <a:pt x="19273" y="18356"/>
                </a:lnTo>
                <a:cubicBezTo>
                  <a:pt x="19273" y="18298"/>
                  <a:pt x="19249" y="18251"/>
                  <a:pt x="19220" y="18251"/>
                </a:cubicBezTo>
                <a:close/>
                <a:moveTo>
                  <a:pt x="20069" y="18251"/>
                </a:moveTo>
                <a:cubicBezTo>
                  <a:pt x="20040" y="18251"/>
                  <a:pt x="20016" y="18298"/>
                  <a:pt x="20016" y="18356"/>
                </a:cubicBezTo>
                <a:lnTo>
                  <a:pt x="20016" y="18576"/>
                </a:lnTo>
                <a:cubicBezTo>
                  <a:pt x="20016" y="18633"/>
                  <a:pt x="20040" y="18678"/>
                  <a:pt x="20069" y="18678"/>
                </a:cubicBezTo>
                <a:cubicBezTo>
                  <a:pt x="20099" y="18678"/>
                  <a:pt x="20122" y="18633"/>
                  <a:pt x="20122" y="18576"/>
                </a:cubicBezTo>
                <a:lnTo>
                  <a:pt x="20122" y="18356"/>
                </a:lnTo>
                <a:cubicBezTo>
                  <a:pt x="20122" y="18298"/>
                  <a:pt x="20099" y="18251"/>
                  <a:pt x="20069" y="18251"/>
                </a:cubicBezTo>
                <a:close/>
                <a:moveTo>
                  <a:pt x="20384" y="18251"/>
                </a:moveTo>
                <a:cubicBezTo>
                  <a:pt x="20355" y="18251"/>
                  <a:pt x="20331" y="18298"/>
                  <a:pt x="20331" y="18356"/>
                </a:cubicBezTo>
                <a:lnTo>
                  <a:pt x="20331" y="18576"/>
                </a:lnTo>
                <a:cubicBezTo>
                  <a:pt x="20331" y="18633"/>
                  <a:pt x="20355" y="18678"/>
                  <a:pt x="20384" y="18678"/>
                </a:cubicBezTo>
                <a:cubicBezTo>
                  <a:pt x="20413" y="18678"/>
                  <a:pt x="20436" y="18633"/>
                  <a:pt x="20436" y="18576"/>
                </a:cubicBezTo>
                <a:lnTo>
                  <a:pt x="20436" y="18356"/>
                </a:lnTo>
                <a:cubicBezTo>
                  <a:pt x="20436" y="18298"/>
                  <a:pt x="20413" y="18251"/>
                  <a:pt x="20384" y="18251"/>
                </a:cubicBezTo>
                <a:close/>
                <a:moveTo>
                  <a:pt x="21234" y="18251"/>
                </a:moveTo>
                <a:cubicBezTo>
                  <a:pt x="21204" y="18251"/>
                  <a:pt x="21181" y="18298"/>
                  <a:pt x="21181" y="18356"/>
                </a:cubicBezTo>
                <a:lnTo>
                  <a:pt x="21181" y="18576"/>
                </a:lnTo>
                <a:cubicBezTo>
                  <a:pt x="21181" y="18633"/>
                  <a:pt x="21204" y="18678"/>
                  <a:pt x="21234" y="18678"/>
                </a:cubicBezTo>
                <a:cubicBezTo>
                  <a:pt x="21263" y="18678"/>
                  <a:pt x="21285" y="18633"/>
                  <a:pt x="21285" y="18576"/>
                </a:cubicBezTo>
                <a:lnTo>
                  <a:pt x="21285" y="18356"/>
                </a:lnTo>
                <a:cubicBezTo>
                  <a:pt x="21285" y="18298"/>
                  <a:pt x="21263" y="18251"/>
                  <a:pt x="21234" y="18251"/>
                </a:cubicBezTo>
                <a:close/>
                <a:moveTo>
                  <a:pt x="21547" y="18251"/>
                </a:moveTo>
                <a:cubicBezTo>
                  <a:pt x="21518" y="18251"/>
                  <a:pt x="21495" y="18298"/>
                  <a:pt x="21495" y="18356"/>
                </a:cubicBezTo>
                <a:lnTo>
                  <a:pt x="21495" y="18576"/>
                </a:lnTo>
                <a:cubicBezTo>
                  <a:pt x="21495" y="18633"/>
                  <a:pt x="21518" y="18678"/>
                  <a:pt x="21547" y="18678"/>
                </a:cubicBezTo>
                <a:cubicBezTo>
                  <a:pt x="21576" y="18678"/>
                  <a:pt x="21600" y="18633"/>
                  <a:pt x="21600" y="18576"/>
                </a:cubicBezTo>
                <a:lnTo>
                  <a:pt x="21600" y="18356"/>
                </a:lnTo>
                <a:cubicBezTo>
                  <a:pt x="21600" y="18298"/>
                  <a:pt x="21576" y="18251"/>
                  <a:pt x="21547" y="18251"/>
                </a:cubicBezTo>
                <a:close/>
                <a:moveTo>
                  <a:pt x="53" y="18981"/>
                </a:moveTo>
                <a:cubicBezTo>
                  <a:pt x="24" y="18981"/>
                  <a:pt x="0" y="19028"/>
                  <a:pt x="0" y="19085"/>
                </a:cubicBezTo>
                <a:lnTo>
                  <a:pt x="0" y="19306"/>
                </a:lnTo>
                <a:cubicBezTo>
                  <a:pt x="0" y="19363"/>
                  <a:pt x="24" y="19408"/>
                  <a:pt x="53" y="19408"/>
                </a:cubicBezTo>
                <a:cubicBezTo>
                  <a:pt x="82" y="19408"/>
                  <a:pt x="106" y="19363"/>
                  <a:pt x="106" y="19306"/>
                </a:cubicBezTo>
                <a:lnTo>
                  <a:pt x="106" y="19085"/>
                </a:lnTo>
                <a:cubicBezTo>
                  <a:pt x="106" y="19028"/>
                  <a:pt x="82" y="18981"/>
                  <a:pt x="53" y="18981"/>
                </a:cubicBezTo>
                <a:close/>
                <a:moveTo>
                  <a:pt x="367" y="18981"/>
                </a:moveTo>
                <a:cubicBezTo>
                  <a:pt x="338" y="18981"/>
                  <a:pt x="315" y="19028"/>
                  <a:pt x="315" y="19085"/>
                </a:cubicBezTo>
                <a:lnTo>
                  <a:pt x="315" y="19306"/>
                </a:lnTo>
                <a:cubicBezTo>
                  <a:pt x="315" y="19363"/>
                  <a:pt x="338" y="19408"/>
                  <a:pt x="367" y="19408"/>
                </a:cubicBezTo>
                <a:cubicBezTo>
                  <a:pt x="397" y="19408"/>
                  <a:pt x="420" y="19363"/>
                  <a:pt x="420" y="19306"/>
                </a:cubicBezTo>
                <a:lnTo>
                  <a:pt x="420" y="19085"/>
                </a:lnTo>
                <a:cubicBezTo>
                  <a:pt x="420" y="19028"/>
                  <a:pt x="397" y="18981"/>
                  <a:pt x="367" y="18981"/>
                </a:cubicBezTo>
                <a:close/>
                <a:moveTo>
                  <a:pt x="1217" y="18981"/>
                </a:moveTo>
                <a:cubicBezTo>
                  <a:pt x="1188" y="18981"/>
                  <a:pt x="1164" y="19028"/>
                  <a:pt x="1164" y="19085"/>
                </a:cubicBezTo>
                <a:lnTo>
                  <a:pt x="1164" y="19306"/>
                </a:lnTo>
                <a:cubicBezTo>
                  <a:pt x="1164" y="19363"/>
                  <a:pt x="1188" y="19408"/>
                  <a:pt x="1217" y="19408"/>
                </a:cubicBezTo>
                <a:cubicBezTo>
                  <a:pt x="1246" y="19408"/>
                  <a:pt x="1270" y="19363"/>
                  <a:pt x="1270" y="19306"/>
                </a:cubicBezTo>
                <a:lnTo>
                  <a:pt x="1270" y="19085"/>
                </a:lnTo>
                <a:cubicBezTo>
                  <a:pt x="1270" y="19028"/>
                  <a:pt x="1246" y="18981"/>
                  <a:pt x="1217" y="18981"/>
                </a:cubicBezTo>
                <a:close/>
                <a:moveTo>
                  <a:pt x="1532" y="18981"/>
                </a:moveTo>
                <a:cubicBezTo>
                  <a:pt x="1503" y="18981"/>
                  <a:pt x="1479" y="19028"/>
                  <a:pt x="1479" y="19085"/>
                </a:cubicBezTo>
                <a:lnTo>
                  <a:pt x="1479" y="19306"/>
                </a:lnTo>
                <a:cubicBezTo>
                  <a:pt x="1479" y="19363"/>
                  <a:pt x="1503" y="19408"/>
                  <a:pt x="1532" y="19408"/>
                </a:cubicBezTo>
                <a:cubicBezTo>
                  <a:pt x="1561" y="19408"/>
                  <a:pt x="1584" y="19363"/>
                  <a:pt x="1584" y="19306"/>
                </a:cubicBezTo>
                <a:lnTo>
                  <a:pt x="1584" y="19085"/>
                </a:lnTo>
                <a:cubicBezTo>
                  <a:pt x="1584" y="19028"/>
                  <a:pt x="1561" y="18981"/>
                  <a:pt x="1532" y="18981"/>
                </a:cubicBezTo>
                <a:close/>
                <a:moveTo>
                  <a:pt x="2380" y="18981"/>
                </a:moveTo>
                <a:cubicBezTo>
                  <a:pt x="2351" y="18981"/>
                  <a:pt x="2329" y="19028"/>
                  <a:pt x="2329" y="19085"/>
                </a:cubicBezTo>
                <a:lnTo>
                  <a:pt x="2329" y="19306"/>
                </a:lnTo>
                <a:cubicBezTo>
                  <a:pt x="2329" y="19363"/>
                  <a:pt x="2351" y="19408"/>
                  <a:pt x="2380" y="19408"/>
                </a:cubicBezTo>
                <a:cubicBezTo>
                  <a:pt x="2409" y="19408"/>
                  <a:pt x="2433" y="19363"/>
                  <a:pt x="2433" y="19306"/>
                </a:cubicBezTo>
                <a:lnTo>
                  <a:pt x="2433" y="19085"/>
                </a:lnTo>
                <a:cubicBezTo>
                  <a:pt x="2433" y="19028"/>
                  <a:pt x="2409" y="18981"/>
                  <a:pt x="2380" y="18981"/>
                </a:cubicBezTo>
                <a:close/>
                <a:moveTo>
                  <a:pt x="2695" y="18981"/>
                </a:moveTo>
                <a:cubicBezTo>
                  <a:pt x="2666" y="18981"/>
                  <a:pt x="2643" y="19028"/>
                  <a:pt x="2643" y="19085"/>
                </a:cubicBezTo>
                <a:lnTo>
                  <a:pt x="2643" y="19306"/>
                </a:lnTo>
                <a:cubicBezTo>
                  <a:pt x="2643" y="19363"/>
                  <a:pt x="2666" y="19408"/>
                  <a:pt x="2695" y="19408"/>
                </a:cubicBezTo>
                <a:cubicBezTo>
                  <a:pt x="2724" y="19408"/>
                  <a:pt x="2748" y="19363"/>
                  <a:pt x="2748" y="19306"/>
                </a:cubicBezTo>
                <a:lnTo>
                  <a:pt x="2748" y="19085"/>
                </a:lnTo>
                <a:cubicBezTo>
                  <a:pt x="2748" y="19028"/>
                  <a:pt x="2724" y="18981"/>
                  <a:pt x="2695" y="18981"/>
                </a:cubicBezTo>
                <a:close/>
                <a:moveTo>
                  <a:pt x="3545" y="18981"/>
                </a:moveTo>
                <a:cubicBezTo>
                  <a:pt x="3516" y="18981"/>
                  <a:pt x="3492" y="19028"/>
                  <a:pt x="3492" y="19085"/>
                </a:cubicBezTo>
                <a:lnTo>
                  <a:pt x="3492" y="19306"/>
                </a:lnTo>
                <a:cubicBezTo>
                  <a:pt x="3492" y="19363"/>
                  <a:pt x="3516" y="19408"/>
                  <a:pt x="3545" y="19408"/>
                </a:cubicBezTo>
                <a:cubicBezTo>
                  <a:pt x="3574" y="19408"/>
                  <a:pt x="3598" y="19363"/>
                  <a:pt x="3598" y="19306"/>
                </a:cubicBezTo>
                <a:lnTo>
                  <a:pt x="3598" y="19085"/>
                </a:lnTo>
                <a:cubicBezTo>
                  <a:pt x="3598" y="19028"/>
                  <a:pt x="3574" y="18981"/>
                  <a:pt x="3545" y="18981"/>
                </a:cubicBezTo>
                <a:close/>
                <a:moveTo>
                  <a:pt x="3859" y="18981"/>
                </a:moveTo>
                <a:cubicBezTo>
                  <a:pt x="3830" y="18981"/>
                  <a:pt x="3806" y="19028"/>
                  <a:pt x="3806" y="19085"/>
                </a:cubicBezTo>
                <a:lnTo>
                  <a:pt x="3806" y="19306"/>
                </a:lnTo>
                <a:cubicBezTo>
                  <a:pt x="3806" y="19363"/>
                  <a:pt x="3830" y="19408"/>
                  <a:pt x="3859" y="19408"/>
                </a:cubicBezTo>
                <a:cubicBezTo>
                  <a:pt x="3888" y="19408"/>
                  <a:pt x="3912" y="19363"/>
                  <a:pt x="3912" y="19306"/>
                </a:cubicBezTo>
                <a:lnTo>
                  <a:pt x="3912" y="19085"/>
                </a:lnTo>
                <a:cubicBezTo>
                  <a:pt x="3912" y="19028"/>
                  <a:pt x="3888" y="18981"/>
                  <a:pt x="3859" y="18981"/>
                </a:cubicBezTo>
                <a:close/>
                <a:moveTo>
                  <a:pt x="4709" y="18981"/>
                </a:moveTo>
                <a:cubicBezTo>
                  <a:pt x="4680" y="18981"/>
                  <a:pt x="4656" y="19028"/>
                  <a:pt x="4656" y="19085"/>
                </a:cubicBezTo>
                <a:lnTo>
                  <a:pt x="4656" y="19306"/>
                </a:lnTo>
                <a:cubicBezTo>
                  <a:pt x="4656" y="19363"/>
                  <a:pt x="4680" y="19408"/>
                  <a:pt x="4709" y="19408"/>
                </a:cubicBezTo>
                <a:cubicBezTo>
                  <a:pt x="4738" y="19408"/>
                  <a:pt x="4762" y="19363"/>
                  <a:pt x="4762" y="19306"/>
                </a:cubicBezTo>
                <a:lnTo>
                  <a:pt x="4762" y="19085"/>
                </a:lnTo>
                <a:cubicBezTo>
                  <a:pt x="4762" y="19028"/>
                  <a:pt x="4738" y="18981"/>
                  <a:pt x="4709" y="18981"/>
                </a:cubicBezTo>
                <a:close/>
                <a:moveTo>
                  <a:pt x="5023" y="18981"/>
                </a:moveTo>
                <a:cubicBezTo>
                  <a:pt x="4994" y="18981"/>
                  <a:pt x="4970" y="19028"/>
                  <a:pt x="4970" y="19085"/>
                </a:cubicBezTo>
                <a:lnTo>
                  <a:pt x="4970" y="19306"/>
                </a:lnTo>
                <a:cubicBezTo>
                  <a:pt x="4970" y="19363"/>
                  <a:pt x="4994" y="19408"/>
                  <a:pt x="5023" y="19408"/>
                </a:cubicBezTo>
                <a:cubicBezTo>
                  <a:pt x="5053" y="19408"/>
                  <a:pt x="5076" y="19363"/>
                  <a:pt x="5076" y="19306"/>
                </a:cubicBezTo>
                <a:lnTo>
                  <a:pt x="5076" y="19085"/>
                </a:lnTo>
                <a:cubicBezTo>
                  <a:pt x="5076" y="19028"/>
                  <a:pt x="5053" y="18981"/>
                  <a:pt x="5023" y="18981"/>
                </a:cubicBezTo>
                <a:close/>
                <a:moveTo>
                  <a:pt x="5873" y="18981"/>
                </a:moveTo>
                <a:cubicBezTo>
                  <a:pt x="5844" y="18981"/>
                  <a:pt x="5820" y="19028"/>
                  <a:pt x="5820" y="19085"/>
                </a:cubicBezTo>
                <a:lnTo>
                  <a:pt x="5820" y="19306"/>
                </a:lnTo>
                <a:cubicBezTo>
                  <a:pt x="5820" y="19363"/>
                  <a:pt x="5844" y="19408"/>
                  <a:pt x="5873" y="19408"/>
                </a:cubicBezTo>
                <a:cubicBezTo>
                  <a:pt x="5902" y="19408"/>
                  <a:pt x="5926" y="19363"/>
                  <a:pt x="5926" y="19306"/>
                </a:cubicBezTo>
                <a:lnTo>
                  <a:pt x="5926" y="19085"/>
                </a:lnTo>
                <a:cubicBezTo>
                  <a:pt x="5926" y="19028"/>
                  <a:pt x="5902" y="18981"/>
                  <a:pt x="5873" y="18981"/>
                </a:cubicBezTo>
                <a:close/>
                <a:moveTo>
                  <a:pt x="6188" y="18981"/>
                </a:moveTo>
                <a:cubicBezTo>
                  <a:pt x="6159" y="18981"/>
                  <a:pt x="6135" y="19028"/>
                  <a:pt x="6135" y="19085"/>
                </a:cubicBezTo>
                <a:lnTo>
                  <a:pt x="6135" y="19306"/>
                </a:lnTo>
                <a:cubicBezTo>
                  <a:pt x="6135" y="19363"/>
                  <a:pt x="6159" y="19408"/>
                  <a:pt x="6188" y="19408"/>
                </a:cubicBezTo>
                <a:cubicBezTo>
                  <a:pt x="6217" y="19408"/>
                  <a:pt x="6240" y="19363"/>
                  <a:pt x="6240" y="19306"/>
                </a:cubicBezTo>
                <a:lnTo>
                  <a:pt x="6240" y="19085"/>
                </a:lnTo>
                <a:cubicBezTo>
                  <a:pt x="6240" y="19028"/>
                  <a:pt x="6217" y="18981"/>
                  <a:pt x="6188" y="18981"/>
                </a:cubicBezTo>
                <a:close/>
                <a:moveTo>
                  <a:pt x="7036" y="18981"/>
                </a:moveTo>
                <a:cubicBezTo>
                  <a:pt x="7007" y="18981"/>
                  <a:pt x="6984" y="19028"/>
                  <a:pt x="6984" y="19085"/>
                </a:cubicBezTo>
                <a:lnTo>
                  <a:pt x="6984" y="19306"/>
                </a:lnTo>
                <a:cubicBezTo>
                  <a:pt x="6984" y="19363"/>
                  <a:pt x="7007" y="19408"/>
                  <a:pt x="7036" y="19408"/>
                </a:cubicBezTo>
                <a:cubicBezTo>
                  <a:pt x="7065" y="19408"/>
                  <a:pt x="7089" y="19363"/>
                  <a:pt x="7089" y="19306"/>
                </a:cubicBezTo>
                <a:lnTo>
                  <a:pt x="7089" y="19085"/>
                </a:lnTo>
                <a:cubicBezTo>
                  <a:pt x="7089" y="19028"/>
                  <a:pt x="7065" y="18981"/>
                  <a:pt x="7036" y="18981"/>
                </a:cubicBezTo>
                <a:close/>
                <a:moveTo>
                  <a:pt x="7351" y="18981"/>
                </a:moveTo>
                <a:cubicBezTo>
                  <a:pt x="7322" y="18981"/>
                  <a:pt x="7299" y="19028"/>
                  <a:pt x="7299" y="19085"/>
                </a:cubicBezTo>
                <a:lnTo>
                  <a:pt x="7299" y="19306"/>
                </a:lnTo>
                <a:cubicBezTo>
                  <a:pt x="7299" y="19363"/>
                  <a:pt x="7322" y="19408"/>
                  <a:pt x="7351" y="19408"/>
                </a:cubicBezTo>
                <a:cubicBezTo>
                  <a:pt x="7380" y="19408"/>
                  <a:pt x="7404" y="19363"/>
                  <a:pt x="7404" y="19306"/>
                </a:cubicBezTo>
                <a:lnTo>
                  <a:pt x="7404" y="19085"/>
                </a:lnTo>
                <a:cubicBezTo>
                  <a:pt x="7404" y="19028"/>
                  <a:pt x="7380" y="18981"/>
                  <a:pt x="7351" y="18981"/>
                </a:cubicBezTo>
                <a:close/>
                <a:moveTo>
                  <a:pt x="8201" y="18981"/>
                </a:moveTo>
                <a:cubicBezTo>
                  <a:pt x="8171" y="18981"/>
                  <a:pt x="8148" y="19028"/>
                  <a:pt x="8148" y="19085"/>
                </a:cubicBezTo>
                <a:lnTo>
                  <a:pt x="8148" y="19306"/>
                </a:lnTo>
                <a:cubicBezTo>
                  <a:pt x="8148" y="19363"/>
                  <a:pt x="8171" y="19408"/>
                  <a:pt x="8201" y="19408"/>
                </a:cubicBezTo>
                <a:cubicBezTo>
                  <a:pt x="8230" y="19408"/>
                  <a:pt x="8254" y="19363"/>
                  <a:pt x="8254" y="19306"/>
                </a:cubicBezTo>
                <a:lnTo>
                  <a:pt x="8254" y="19085"/>
                </a:lnTo>
                <a:cubicBezTo>
                  <a:pt x="8254" y="19028"/>
                  <a:pt x="8230" y="18981"/>
                  <a:pt x="8201" y="18981"/>
                </a:cubicBezTo>
                <a:close/>
                <a:moveTo>
                  <a:pt x="8515" y="18981"/>
                </a:moveTo>
                <a:cubicBezTo>
                  <a:pt x="8486" y="18981"/>
                  <a:pt x="8462" y="19028"/>
                  <a:pt x="8462" y="19085"/>
                </a:cubicBezTo>
                <a:lnTo>
                  <a:pt x="8462" y="19306"/>
                </a:lnTo>
                <a:cubicBezTo>
                  <a:pt x="8462" y="19363"/>
                  <a:pt x="8486" y="19408"/>
                  <a:pt x="8515" y="19408"/>
                </a:cubicBezTo>
                <a:cubicBezTo>
                  <a:pt x="8544" y="19408"/>
                  <a:pt x="8568" y="19363"/>
                  <a:pt x="8568" y="19306"/>
                </a:cubicBezTo>
                <a:lnTo>
                  <a:pt x="8568" y="19085"/>
                </a:lnTo>
                <a:cubicBezTo>
                  <a:pt x="8568" y="19028"/>
                  <a:pt x="8544" y="18981"/>
                  <a:pt x="8515" y="18981"/>
                </a:cubicBezTo>
                <a:close/>
                <a:moveTo>
                  <a:pt x="9365" y="18981"/>
                </a:moveTo>
                <a:cubicBezTo>
                  <a:pt x="9336" y="18981"/>
                  <a:pt x="9312" y="19028"/>
                  <a:pt x="9312" y="19085"/>
                </a:cubicBezTo>
                <a:lnTo>
                  <a:pt x="9312" y="19306"/>
                </a:lnTo>
                <a:cubicBezTo>
                  <a:pt x="9312" y="19363"/>
                  <a:pt x="9336" y="19408"/>
                  <a:pt x="9365" y="19408"/>
                </a:cubicBezTo>
                <a:cubicBezTo>
                  <a:pt x="9394" y="19408"/>
                  <a:pt x="9418" y="19363"/>
                  <a:pt x="9418" y="19306"/>
                </a:cubicBezTo>
                <a:lnTo>
                  <a:pt x="9418" y="19085"/>
                </a:lnTo>
                <a:cubicBezTo>
                  <a:pt x="9418" y="19028"/>
                  <a:pt x="9394" y="18981"/>
                  <a:pt x="9365" y="18981"/>
                </a:cubicBezTo>
                <a:close/>
                <a:moveTo>
                  <a:pt x="9679" y="18981"/>
                </a:moveTo>
                <a:cubicBezTo>
                  <a:pt x="9650" y="18981"/>
                  <a:pt x="9626" y="19028"/>
                  <a:pt x="9626" y="19085"/>
                </a:cubicBezTo>
                <a:lnTo>
                  <a:pt x="9626" y="19306"/>
                </a:lnTo>
                <a:cubicBezTo>
                  <a:pt x="9626" y="19363"/>
                  <a:pt x="9650" y="19408"/>
                  <a:pt x="9679" y="19408"/>
                </a:cubicBezTo>
                <a:cubicBezTo>
                  <a:pt x="9708" y="19408"/>
                  <a:pt x="9732" y="19363"/>
                  <a:pt x="9732" y="19306"/>
                </a:cubicBezTo>
                <a:lnTo>
                  <a:pt x="9732" y="19085"/>
                </a:lnTo>
                <a:cubicBezTo>
                  <a:pt x="9732" y="19028"/>
                  <a:pt x="9708" y="18981"/>
                  <a:pt x="9679" y="18981"/>
                </a:cubicBezTo>
                <a:close/>
                <a:moveTo>
                  <a:pt x="10529" y="18981"/>
                </a:moveTo>
                <a:cubicBezTo>
                  <a:pt x="10500" y="18981"/>
                  <a:pt x="10476" y="19028"/>
                  <a:pt x="10476" y="19085"/>
                </a:cubicBezTo>
                <a:lnTo>
                  <a:pt x="10476" y="19306"/>
                </a:lnTo>
                <a:cubicBezTo>
                  <a:pt x="10476" y="19363"/>
                  <a:pt x="10500" y="19408"/>
                  <a:pt x="10529" y="19408"/>
                </a:cubicBezTo>
                <a:cubicBezTo>
                  <a:pt x="10558" y="19408"/>
                  <a:pt x="10582" y="19363"/>
                  <a:pt x="10582" y="19306"/>
                </a:cubicBezTo>
                <a:lnTo>
                  <a:pt x="10582" y="19085"/>
                </a:lnTo>
                <a:cubicBezTo>
                  <a:pt x="10582" y="19028"/>
                  <a:pt x="10558" y="18981"/>
                  <a:pt x="10529" y="18981"/>
                </a:cubicBezTo>
                <a:close/>
                <a:moveTo>
                  <a:pt x="10844" y="18981"/>
                </a:moveTo>
                <a:cubicBezTo>
                  <a:pt x="10814" y="18981"/>
                  <a:pt x="10791" y="19028"/>
                  <a:pt x="10791" y="19085"/>
                </a:cubicBezTo>
                <a:lnTo>
                  <a:pt x="10791" y="19306"/>
                </a:lnTo>
                <a:cubicBezTo>
                  <a:pt x="10791" y="19363"/>
                  <a:pt x="10814" y="19408"/>
                  <a:pt x="10844" y="19408"/>
                </a:cubicBezTo>
                <a:cubicBezTo>
                  <a:pt x="10873" y="19408"/>
                  <a:pt x="10895" y="19363"/>
                  <a:pt x="10895" y="19306"/>
                </a:cubicBezTo>
                <a:lnTo>
                  <a:pt x="10895" y="19085"/>
                </a:lnTo>
                <a:cubicBezTo>
                  <a:pt x="10895" y="19028"/>
                  <a:pt x="10873" y="18981"/>
                  <a:pt x="10844" y="18981"/>
                </a:cubicBezTo>
                <a:close/>
                <a:moveTo>
                  <a:pt x="11692" y="18981"/>
                </a:moveTo>
                <a:cubicBezTo>
                  <a:pt x="11663" y="18981"/>
                  <a:pt x="11640" y="19028"/>
                  <a:pt x="11640" y="19085"/>
                </a:cubicBezTo>
                <a:lnTo>
                  <a:pt x="11640" y="19306"/>
                </a:lnTo>
                <a:cubicBezTo>
                  <a:pt x="11640" y="19363"/>
                  <a:pt x="11663" y="19408"/>
                  <a:pt x="11692" y="19408"/>
                </a:cubicBezTo>
                <a:cubicBezTo>
                  <a:pt x="11721" y="19408"/>
                  <a:pt x="11745" y="19363"/>
                  <a:pt x="11745" y="19306"/>
                </a:cubicBezTo>
                <a:lnTo>
                  <a:pt x="11745" y="19085"/>
                </a:lnTo>
                <a:cubicBezTo>
                  <a:pt x="11745" y="19028"/>
                  <a:pt x="11721" y="18981"/>
                  <a:pt x="11692" y="18981"/>
                </a:cubicBezTo>
                <a:close/>
                <a:moveTo>
                  <a:pt x="12007" y="18981"/>
                </a:moveTo>
                <a:cubicBezTo>
                  <a:pt x="11978" y="18981"/>
                  <a:pt x="11955" y="19028"/>
                  <a:pt x="11955" y="19085"/>
                </a:cubicBezTo>
                <a:lnTo>
                  <a:pt x="11955" y="19306"/>
                </a:lnTo>
                <a:cubicBezTo>
                  <a:pt x="11955" y="19363"/>
                  <a:pt x="11978" y="19408"/>
                  <a:pt x="12007" y="19408"/>
                </a:cubicBezTo>
                <a:cubicBezTo>
                  <a:pt x="12036" y="19408"/>
                  <a:pt x="12060" y="19363"/>
                  <a:pt x="12060" y="19306"/>
                </a:cubicBezTo>
                <a:lnTo>
                  <a:pt x="12060" y="19085"/>
                </a:lnTo>
                <a:cubicBezTo>
                  <a:pt x="12060" y="19028"/>
                  <a:pt x="12036" y="18981"/>
                  <a:pt x="12007" y="18981"/>
                </a:cubicBezTo>
                <a:close/>
                <a:moveTo>
                  <a:pt x="12856" y="18981"/>
                </a:moveTo>
                <a:cubicBezTo>
                  <a:pt x="12827" y="18981"/>
                  <a:pt x="12804" y="19028"/>
                  <a:pt x="12804" y="19085"/>
                </a:cubicBezTo>
                <a:lnTo>
                  <a:pt x="12804" y="19306"/>
                </a:lnTo>
                <a:cubicBezTo>
                  <a:pt x="12804" y="19363"/>
                  <a:pt x="12827" y="19408"/>
                  <a:pt x="12856" y="19408"/>
                </a:cubicBezTo>
                <a:cubicBezTo>
                  <a:pt x="12886" y="19408"/>
                  <a:pt x="12909" y="19363"/>
                  <a:pt x="12909" y="19306"/>
                </a:cubicBezTo>
                <a:lnTo>
                  <a:pt x="12909" y="19085"/>
                </a:lnTo>
                <a:cubicBezTo>
                  <a:pt x="12909" y="19028"/>
                  <a:pt x="12886" y="18981"/>
                  <a:pt x="12856" y="18981"/>
                </a:cubicBezTo>
                <a:close/>
                <a:moveTo>
                  <a:pt x="13171" y="18981"/>
                </a:moveTo>
                <a:cubicBezTo>
                  <a:pt x="13142" y="18981"/>
                  <a:pt x="13118" y="19028"/>
                  <a:pt x="13118" y="19085"/>
                </a:cubicBezTo>
                <a:lnTo>
                  <a:pt x="13118" y="19306"/>
                </a:lnTo>
                <a:cubicBezTo>
                  <a:pt x="13118" y="19363"/>
                  <a:pt x="13142" y="19408"/>
                  <a:pt x="13171" y="19408"/>
                </a:cubicBezTo>
                <a:cubicBezTo>
                  <a:pt x="13200" y="19408"/>
                  <a:pt x="13224" y="19363"/>
                  <a:pt x="13224" y="19306"/>
                </a:cubicBezTo>
                <a:lnTo>
                  <a:pt x="13224" y="19085"/>
                </a:lnTo>
                <a:cubicBezTo>
                  <a:pt x="13224" y="19028"/>
                  <a:pt x="13200" y="18981"/>
                  <a:pt x="13171" y="18981"/>
                </a:cubicBezTo>
                <a:close/>
                <a:moveTo>
                  <a:pt x="14021" y="18981"/>
                </a:moveTo>
                <a:cubicBezTo>
                  <a:pt x="13992" y="18981"/>
                  <a:pt x="13968" y="19028"/>
                  <a:pt x="13968" y="19085"/>
                </a:cubicBezTo>
                <a:lnTo>
                  <a:pt x="13968" y="19306"/>
                </a:lnTo>
                <a:cubicBezTo>
                  <a:pt x="13968" y="19363"/>
                  <a:pt x="13992" y="19408"/>
                  <a:pt x="14021" y="19408"/>
                </a:cubicBezTo>
                <a:cubicBezTo>
                  <a:pt x="14050" y="19408"/>
                  <a:pt x="14074" y="19363"/>
                  <a:pt x="14074" y="19306"/>
                </a:cubicBezTo>
                <a:lnTo>
                  <a:pt x="14074" y="19085"/>
                </a:lnTo>
                <a:cubicBezTo>
                  <a:pt x="14074" y="19028"/>
                  <a:pt x="14050" y="18981"/>
                  <a:pt x="14021" y="18981"/>
                </a:cubicBezTo>
                <a:close/>
                <a:moveTo>
                  <a:pt x="14335" y="18981"/>
                </a:moveTo>
                <a:cubicBezTo>
                  <a:pt x="14306" y="18981"/>
                  <a:pt x="14282" y="19028"/>
                  <a:pt x="14282" y="19085"/>
                </a:cubicBezTo>
                <a:lnTo>
                  <a:pt x="14282" y="19306"/>
                </a:lnTo>
                <a:cubicBezTo>
                  <a:pt x="14282" y="19363"/>
                  <a:pt x="14306" y="19408"/>
                  <a:pt x="14335" y="19408"/>
                </a:cubicBezTo>
                <a:cubicBezTo>
                  <a:pt x="14364" y="19408"/>
                  <a:pt x="14388" y="19363"/>
                  <a:pt x="14388" y="19306"/>
                </a:cubicBezTo>
                <a:lnTo>
                  <a:pt x="14388" y="19085"/>
                </a:lnTo>
                <a:cubicBezTo>
                  <a:pt x="14388" y="19028"/>
                  <a:pt x="14364" y="18981"/>
                  <a:pt x="14335" y="18981"/>
                </a:cubicBezTo>
                <a:close/>
                <a:moveTo>
                  <a:pt x="15185" y="18981"/>
                </a:moveTo>
                <a:cubicBezTo>
                  <a:pt x="15156" y="18981"/>
                  <a:pt x="15132" y="19028"/>
                  <a:pt x="15132" y="19085"/>
                </a:cubicBezTo>
                <a:lnTo>
                  <a:pt x="15132" y="19306"/>
                </a:lnTo>
                <a:cubicBezTo>
                  <a:pt x="15132" y="19363"/>
                  <a:pt x="15156" y="19408"/>
                  <a:pt x="15185" y="19408"/>
                </a:cubicBezTo>
                <a:cubicBezTo>
                  <a:pt x="15214" y="19408"/>
                  <a:pt x="15237" y="19363"/>
                  <a:pt x="15237" y="19306"/>
                </a:cubicBezTo>
                <a:lnTo>
                  <a:pt x="15237" y="19085"/>
                </a:lnTo>
                <a:cubicBezTo>
                  <a:pt x="15237" y="19028"/>
                  <a:pt x="15214" y="18981"/>
                  <a:pt x="15185" y="18981"/>
                </a:cubicBezTo>
                <a:close/>
                <a:moveTo>
                  <a:pt x="15500" y="18981"/>
                </a:moveTo>
                <a:cubicBezTo>
                  <a:pt x="15470" y="18981"/>
                  <a:pt x="15447" y="19028"/>
                  <a:pt x="15447" y="19085"/>
                </a:cubicBezTo>
                <a:lnTo>
                  <a:pt x="15447" y="19306"/>
                </a:lnTo>
                <a:cubicBezTo>
                  <a:pt x="15447" y="19363"/>
                  <a:pt x="15470" y="19408"/>
                  <a:pt x="15500" y="19408"/>
                </a:cubicBezTo>
                <a:cubicBezTo>
                  <a:pt x="15529" y="19408"/>
                  <a:pt x="15551" y="19363"/>
                  <a:pt x="15551" y="19306"/>
                </a:cubicBezTo>
                <a:lnTo>
                  <a:pt x="15551" y="19085"/>
                </a:lnTo>
                <a:cubicBezTo>
                  <a:pt x="15551" y="19028"/>
                  <a:pt x="15529" y="18981"/>
                  <a:pt x="15500" y="18981"/>
                </a:cubicBezTo>
                <a:close/>
                <a:moveTo>
                  <a:pt x="16349" y="18981"/>
                </a:moveTo>
                <a:cubicBezTo>
                  <a:pt x="16320" y="18981"/>
                  <a:pt x="16296" y="19028"/>
                  <a:pt x="16296" y="19085"/>
                </a:cubicBezTo>
                <a:lnTo>
                  <a:pt x="16296" y="19306"/>
                </a:lnTo>
                <a:cubicBezTo>
                  <a:pt x="16296" y="19363"/>
                  <a:pt x="16320" y="19408"/>
                  <a:pt x="16349" y="19408"/>
                </a:cubicBezTo>
                <a:cubicBezTo>
                  <a:pt x="16378" y="19408"/>
                  <a:pt x="16401" y="19363"/>
                  <a:pt x="16401" y="19306"/>
                </a:cubicBezTo>
                <a:lnTo>
                  <a:pt x="16401" y="19085"/>
                </a:lnTo>
                <a:cubicBezTo>
                  <a:pt x="16401" y="19028"/>
                  <a:pt x="16378" y="18981"/>
                  <a:pt x="16349" y="18981"/>
                </a:cubicBezTo>
                <a:close/>
                <a:moveTo>
                  <a:pt x="16663" y="18981"/>
                </a:moveTo>
                <a:cubicBezTo>
                  <a:pt x="16634" y="18981"/>
                  <a:pt x="16611" y="19028"/>
                  <a:pt x="16611" y="19085"/>
                </a:cubicBezTo>
                <a:lnTo>
                  <a:pt x="16611" y="19306"/>
                </a:lnTo>
                <a:cubicBezTo>
                  <a:pt x="16611" y="19363"/>
                  <a:pt x="16634" y="19408"/>
                  <a:pt x="16663" y="19408"/>
                </a:cubicBezTo>
                <a:cubicBezTo>
                  <a:pt x="16692" y="19408"/>
                  <a:pt x="16716" y="19363"/>
                  <a:pt x="16716" y="19306"/>
                </a:cubicBezTo>
                <a:lnTo>
                  <a:pt x="16716" y="19085"/>
                </a:lnTo>
                <a:cubicBezTo>
                  <a:pt x="16716" y="19028"/>
                  <a:pt x="16692" y="18981"/>
                  <a:pt x="16663" y="18981"/>
                </a:cubicBezTo>
                <a:close/>
                <a:moveTo>
                  <a:pt x="17512" y="18981"/>
                </a:moveTo>
                <a:cubicBezTo>
                  <a:pt x="17483" y="18981"/>
                  <a:pt x="17459" y="19028"/>
                  <a:pt x="17459" y="19085"/>
                </a:cubicBezTo>
                <a:lnTo>
                  <a:pt x="17459" y="19306"/>
                </a:lnTo>
                <a:cubicBezTo>
                  <a:pt x="17459" y="19363"/>
                  <a:pt x="17483" y="19408"/>
                  <a:pt x="17512" y="19408"/>
                </a:cubicBezTo>
                <a:cubicBezTo>
                  <a:pt x="17541" y="19408"/>
                  <a:pt x="17565" y="19363"/>
                  <a:pt x="17565" y="19306"/>
                </a:cubicBezTo>
                <a:lnTo>
                  <a:pt x="17565" y="19085"/>
                </a:lnTo>
                <a:cubicBezTo>
                  <a:pt x="17565" y="19028"/>
                  <a:pt x="17541" y="18981"/>
                  <a:pt x="17512" y="18981"/>
                </a:cubicBezTo>
                <a:close/>
                <a:moveTo>
                  <a:pt x="17827" y="18981"/>
                </a:moveTo>
                <a:cubicBezTo>
                  <a:pt x="17798" y="18981"/>
                  <a:pt x="17774" y="19028"/>
                  <a:pt x="17774" y="19085"/>
                </a:cubicBezTo>
                <a:lnTo>
                  <a:pt x="17774" y="19306"/>
                </a:lnTo>
                <a:cubicBezTo>
                  <a:pt x="17774" y="19363"/>
                  <a:pt x="17798" y="19408"/>
                  <a:pt x="17827" y="19408"/>
                </a:cubicBezTo>
                <a:cubicBezTo>
                  <a:pt x="17856" y="19408"/>
                  <a:pt x="17880" y="19363"/>
                  <a:pt x="17880" y="19306"/>
                </a:cubicBezTo>
                <a:lnTo>
                  <a:pt x="17880" y="19085"/>
                </a:lnTo>
                <a:cubicBezTo>
                  <a:pt x="17880" y="19028"/>
                  <a:pt x="17856" y="18981"/>
                  <a:pt x="17827" y="18981"/>
                </a:cubicBezTo>
                <a:close/>
                <a:moveTo>
                  <a:pt x="18677" y="18981"/>
                </a:moveTo>
                <a:cubicBezTo>
                  <a:pt x="18648" y="18981"/>
                  <a:pt x="18624" y="19028"/>
                  <a:pt x="18624" y="19085"/>
                </a:cubicBezTo>
                <a:lnTo>
                  <a:pt x="18624" y="19306"/>
                </a:lnTo>
                <a:cubicBezTo>
                  <a:pt x="18624" y="19363"/>
                  <a:pt x="18648" y="19408"/>
                  <a:pt x="18677" y="19408"/>
                </a:cubicBezTo>
                <a:cubicBezTo>
                  <a:pt x="18706" y="19408"/>
                  <a:pt x="18730" y="19363"/>
                  <a:pt x="18730" y="19306"/>
                </a:cubicBezTo>
                <a:lnTo>
                  <a:pt x="18730" y="19085"/>
                </a:lnTo>
                <a:cubicBezTo>
                  <a:pt x="18730" y="19028"/>
                  <a:pt x="18706" y="18981"/>
                  <a:pt x="18677" y="18981"/>
                </a:cubicBezTo>
                <a:close/>
                <a:moveTo>
                  <a:pt x="18991" y="18981"/>
                </a:moveTo>
                <a:cubicBezTo>
                  <a:pt x="18962" y="18981"/>
                  <a:pt x="18938" y="19028"/>
                  <a:pt x="18938" y="19085"/>
                </a:cubicBezTo>
                <a:lnTo>
                  <a:pt x="18938" y="19306"/>
                </a:lnTo>
                <a:cubicBezTo>
                  <a:pt x="18938" y="19363"/>
                  <a:pt x="18962" y="19408"/>
                  <a:pt x="18991" y="19408"/>
                </a:cubicBezTo>
                <a:cubicBezTo>
                  <a:pt x="19020" y="19408"/>
                  <a:pt x="19044" y="19363"/>
                  <a:pt x="19044" y="19306"/>
                </a:cubicBezTo>
                <a:lnTo>
                  <a:pt x="19044" y="19085"/>
                </a:lnTo>
                <a:cubicBezTo>
                  <a:pt x="19044" y="19028"/>
                  <a:pt x="19020" y="18981"/>
                  <a:pt x="18991" y="18981"/>
                </a:cubicBezTo>
                <a:close/>
                <a:moveTo>
                  <a:pt x="19841" y="18981"/>
                </a:moveTo>
                <a:cubicBezTo>
                  <a:pt x="19812" y="18981"/>
                  <a:pt x="19788" y="19028"/>
                  <a:pt x="19788" y="19085"/>
                </a:cubicBezTo>
                <a:lnTo>
                  <a:pt x="19788" y="19306"/>
                </a:lnTo>
                <a:cubicBezTo>
                  <a:pt x="19788" y="19363"/>
                  <a:pt x="19812" y="19408"/>
                  <a:pt x="19841" y="19408"/>
                </a:cubicBezTo>
                <a:cubicBezTo>
                  <a:pt x="19870" y="19408"/>
                  <a:pt x="19894" y="19363"/>
                  <a:pt x="19894" y="19306"/>
                </a:cubicBezTo>
                <a:lnTo>
                  <a:pt x="19894" y="19085"/>
                </a:lnTo>
                <a:cubicBezTo>
                  <a:pt x="19894" y="19028"/>
                  <a:pt x="19870" y="18981"/>
                  <a:pt x="19841" y="18981"/>
                </a:cubicBezTo>
                <a:close/>
                <a:moveTo>
                  <a:pt x="20155" y="18981"/>
                </a:moveTo>
                <a:cubicBezTo>
                  <a:pt x="20126" y="18981"/>
                  <a:pt x="20102" y="19028"/>
                  <a:pt x="20102" y="19085"/>
                </a:cubicBezTo>
                <a:lnTo>
                  <a:pt x="20102" y="19306"/>
                </a:lnTo>
                <a:cubicBezTo>
                  <a:pt x="20102" y="19363"/>
                  <a:pt x="20126" y="19408"/>
                  <a:pt x="20155" y="19408"/>
                </a:cubicBezTo>
                <a:cubicBezTo>
                  <a:pt x="20184" y="19408"/>
                  <a:pt x="20207" y="19363"/>
                  <a:pt x="20207" y="19306"/>
                </a:cubicBezTo>
                <a:lnTo>
                  <a:pt x="20207" y="19085"/>
                </a:lnTo>
                <a:cubicBezTo>
                  <a:pt x="20207" y="19028"/>
                  <a:pt x="20184" y="18981"/>
                  <a:pt x="20155" y="18981"/>
                </a:cubicBezTo>
                <a:close/>
                <a:moveTo>
                  <a:pt x="21004" y="18981"/>
                </a:moveTo>
                <a:cubicBezTo>
                  <a:pt x="20975" y="18981"/>
                  <a:pt x="20952" y="19028"/>
                  <a:pt x="20952" y="19085"/>
                </a:cubicBezTo>
                <a:lnTo>
                  <a:pt x="20952" y="19306"/>
                </a:lnTo>
                <a:cubicBezTo>
                  <a:pt x="20952" y="19363"/>
                  <a:pt x="20975" y="19408"/>
                  <a:pt x="21004" y="19408"/>
                </a:cubicBezTo>
                <a:cubicBezTo>
                  <a:pt x="21033" y="19408"/>
                  <a:pt x="21057" y="19363"/>
                  <a:pt x="21057" y="19306"/>
                </a:cubicBezTo>
                <a:lnTo>
                  <a:pt x="21057" y="19085"/>
                </a:lnTo>
                <a:cubicBezTo>
                  <a:pt x="21057" y="19028"/>
                  <a:pt x="21033" y="18981"/>
                  <a:pt x="21004" y="18981"/>
                </a:cubicBezTo>
                <a:close/>
                <a:moveTo>
                  <a:pt x="21319" y="18981"/>
                </a:moveTo>
                <a:cubicBezTo>
                  <a:pt x="21289" y="18981"/>
                  <a:pt x="21267" y="19028"/>
                  <a:pt x="21267" y="19085"/>
                </a:cubicBezTo>
                <a:lnTo>
                  <a:pt x="21267" y="19306"/>
                </a:lnTo>
                <a:cubicBezTo>
                  <a:pt x="21267" y="19363"/>
                  <a:pt x="21289" y="19408"/>
                  <a:pt x="21319" y="19408"/>
                </a:cubicBezTo>
                <a:cubicBezTo>
                  <a:pt x="21348" y="19408"/>
                  <a:pt x="21372" y="19363"/>
                  <a:pt x="21372" y="19306"/>
                </a:cubicBezTo>
                <a:lnTo>
                  <a:pt x="21372" y="19085"/>
                </a:lnTo>
                <a:cubicBezTo>
                  <a:pt x="21372" y="19028"/>
                  <a:pt x="21348" y="18981"/>
                  <a:pt x="21319" y="18981"/>
                </a:cubicBezTo>
                <a:close/>
                <a:moveTo>
                  <a:pt x="281" y="19711"/>
                </a:moveTo>
                <a:cubicBezTo>
                  <a:pt x="252" y="19711"/>
                  <a:pt x="228" y="19758"/>
                  <a:pt x="228" y="19815"/>
                </a:cubicBezTo>
                <a:lnTo>
                  <a:pt x="228" y="20036"/>
                </a:lnTo>
                <a:cubicBezTo>
                  <a:pt x="228" y="20093"/>
                  <a:pt x="252" y="20138"/>
                  <a:pt x="281" y="20138"/>
                </a:cubicBezTo>
                <a:cubicBezTo>
                  <a:pt x="311" y="20138"/>
                  <a:pt x="334" y="20093"/>
                  <a:pt x="334" y="20036"/>
                </a:cubicBezTo>
                <a:lnTo>
                  <a:pt x="334" y="19815"/>
                </a:lnTo>
                <a:cubicBezTo>
                  <a:pt x="334" y="19758"/>
                  <a:pt x="311" y="19711"/>
                  <a:pt x="281" y="19711"/>
                </a:cubicBezTo>
                <a:close/>
                <a:moveTo>
                  <a:pt x="596" y="19711"/>
                </a:moveTo>
                <a:cubicBezTo>
                  <a:pt x="567" y="19711"/>
                  <a:pt x="543" y="19758"/>
                  <a:pt x="543" y="19815"/>
                </a:cubicBezTo>
                <a:lnTo>
                  <a:pt x="543" y="20036"/>
                </a:lnTo>
                <a:cubicBezTo>
                  <a:pt x="543" y="20093"/>
                  <a:pt x="567" y="20138"/>
                  <a:pt x="596" y="20138"/>
                </a:cubicBezTo>
                <a:cubicBezTo>
                  <a:pt x="625" y="20138"/>
                  <a:pt x="649" y="20093"/>
                  <a:pt x="649" y="20036"/>
                </a:cubicBezTo>
                <a:lnTo>
                  <a:pt x="649" y="19815"/>
                </a:lnTo>
                <a:cubicBezTo>
                  <a:pt x="649" y="19758"/>
                  <a:pt x="625" y="19711"/>
                  <a:pt x="596" y="19711"/>
                </a:cubicBezTo>
                <a:close/>
                <a:moveTo>
                  <a:pt x="1446" y="19711"/>
                </a:moveTo>
                <a:cubicBezTo>
                  <a:pt x="1417" y="19711"/>
                  <a:pt x="1393" y="19758"/>
                  <a:pt x="1393" y="19815"/>
                </a:cubicBezTo>
                <a:lnTo>
                  <a:pt x="1393" y="20036"/>
                </a:lnTo>
                <a:cubicBezTo>
                  <a:pt x="1393" y="20093"/>
                  <a:pt x="1417" y="20138"/>
                  <a:pt x="1446" y="20138"/>
                </a:cubicBezTo>
                <a:cubicBezTo>
                  <a:pt x="1475" y="20138"/>
                  <a:pt x="1499" y="20093"/>
                  <a:pt x="1499" y="20036"/>
                </a:cubicBezTo>
                <a:lnTo>
                  <a:pt x="1499" y="19815"/>
                </a:lnTo>
                <a:cubicBezTo>
                  <a:pt x="1499" y="19758"/>
                  <a:pt x="1475" y="19711"/>
                  <a:pt x="1446" y="19711"/>
                </a:cubicBezTo>
                <a:close/>
                <a:moveTo>
                  <a:pt x="1760" y="19711"/>
                </a:moveTo>
                <a:cubicBezTo>
                  <a:pt x="1731" y="19711"/>
                  <a:pt x="1707" y="19758"/>
                  <a:pt x="1707" y="19815"/>
                </a:cubicBezTo>
                <a:lnTo>
                  <a:pt x="1707" y="20036"/>
                </a:lnTo>
                <a:cubicBezTo>
                  <a:pt x="1707" y="20093"/>
                  <a:pt x="1731" y="20138"/>
                  <a:pt x="1760" y="20138"/>
                </a:cubicBezTo>
                <a:cubicBezTo>
                  <a:pt x="1789" y="20138"/>
                  <a:pt x="1813" y="20093"/>
                  <a:pt x="1813" y="20036"/>
                </a:cubicBezTo>
                <a:lnTo>
                  <a:pt x="1813" y="19815"/>
                </a:lnTo>
                <a:cubicBezTo>
                  <a:pt x="1813" y="19758"/>
                  <a:pt x="1789" y="19711"/>
                  <a:pt x="1760" y="19711"/>
                </a:cubicBezTo>
                <a:close/>
                <a:moveTo>
                  <a:pt x="2610" y="19711"/>
                </a:moveTo>
                <a:cubicBezTo>
                  <a:pt x="2581" y="19711"/>
                  <a:pt x="2557" y="19758"/>
                  <a:pt x="2557" y="19815"/>
                </a:cubicBezTo>
                <a:lnTo>
                  <a:pt x="2557" y="20036"/>
                </a:lnTo>
                <a:cubicBezTo>
                  <a:pt x="2557" y="20093"/>
                  <a:pt x="2581" y="20138"/>
                  <a:pt x="2610" y="20138"/>
                </a:cubicBezTo>
                <a:cubicBezTo>
                  <a:pt x="2639" y="20138"/>
                  <a:pt x="2662" y="20093"/>
                  <a:pt x="2662" y="20036"/>
                </a:cubicBezTo>
                <a:lnTo>
                  <a:pt x="2662" y="19815"/>
                </a:lnTo>
                <a:cubicBezTo>
                  <a:pt x="2662" y="19758"/>
                  <a:pt x="2639" y="19711"/>
                  <a:pt x="2610" y="19711"/>
                </a:cubicBezTo>
                <a:close/>
                <a:moveTo>
                  <a:pt x="2924" y="19711"/>
                </a:moveTo>
                <a:cubicBezTo>
                  <a:pt x="2895" y="19711"/>
                  <a:pt x="2871" y="19758"/>
                  <a:pt x="2871" y="19815"/>
                </a:cubicBezTo>
                <a:lnTo>
                  <a:pt x="2871" y="20036"/>
                </a:lnTo>
                <a:cubicBezTo>
                  <a:pt x="2871" y="20093"/>
                  <a:pt x="2895" y="20138"/>
                  <a:pt x="2924" y="20138"/>
                </a:cubicBezTo>
                <a:cubicBezTo>
                  <a:pt x="2954" y="20138"/>
                  <a:pt x="2976" y="20093"/>
                  <a:pt x="2976" y="20036"/>
                </a:cubicBezTo>
                <a:lnTo>
                  <a:pt x="2976" y="19815"/>
                </a:lnTo>
                <a:cubicBezTo>
                  <a:pt x="2976" y="19758"/>
                  <a:pt x="2954" y="19711"/>
                  <a:pt x="2924" y="19711"/>
                </a:cubicBezTo>
                <a:close/>
                <a:moveTo>
                  <a:pt x="3773" y="19711"/>
                </a:moveTo>
                <a:cubicBezTo>
                  <a:pt x="3744" y="19711"/>
                  <a:pt x="3721" y="19758"/>
                  <a:pt x="3721" y="19815"/>
                </a:cubicBezTo>
                <a:lnTo>
                  <a:pt x="3721" y="20036"/>
                </a:lnTo>
                <a:cubicBezTo>
                  <a:pt x="3721" y="20093"/>
                  <a:pt x="3744" y="20138"/>
                  <a:pt x="3773" y="20138"/>
                </a:cubicBezTo>
                <a:cubicBezTo>
                  <a:pt x="3802" y="20138"/>
                  <a:pt x="3826" y="20093"/>
                  <a:pt x="3826" y="20036"/>
                </a:cubicBezTo>
                <a:lnTo>
                  <a:pt x="3826" y="19815"/>
                </a:lnTo>
                <a:cubicBezTo>
                  <a:pt x="3826" y="19758"/>
                  <a:pt x="3802" y="19711"/>
                  <a:pt x="3773" y="19711"/>
                </a:cubicBezTo>
                <a:close/>
                <a:moveTo>
                  <a:pt x="4088" y="19711"/>
                </a:moveTo>
                <a:cubicBezTo>
                  <a:pt x="4058" y="19711"/>
                  <a:pt x="4035" y="19758"/>
                  <a:pt x="4035" y="19815"/>
                </a:cubicBezTo>
                <a:lnTo>
                  <a:pt x="4035" y="20036"/>
                </a:lnTo>
                <a:cubicBezTo>
                  <a:pt x="4035" y="20093"/>
                  <a:pt x="4058" y="20138"/>
                  <a:pt x="4088" y="20138"/>
                </a:cubicBezTo>
                <a:cubicBezTo>
                  <a:pt x="4117" y="20138"/>
                  <a:pt x="4141" y="20093"/>
                  <a:pt x="4141" y="20036"/>
                </a:cubicBezTo>
                <a:lnTo>
                  <a:pt x="4141" y="19815"/>
                </a:lnTo>
                <a:cubicBezTo>
                  <a:pt x="4141" y="19758"/>
                  <a:pt x="4117" y="19711"/>
                  <a:pt x="4088" y="19711"/>
                </a:cubicBezTo>
                <a:close/>
                <a:moveTo>
                  <a:pt x="4937" y="19711"/>
                </a:moveTo>
                <a:cubicBezTo>
                  <a:pt x="4908" y="19711"/>
                  <a:pt x="4884" y="19758"/>
                  <a:pt x="4884" y="19815"/>
                </a:cubicBezTo>
                <a:lnTo>
                  <a:pt x="4884" y="20036"/>
                </a:lnTo>
                <a:cubicBezTo>
                  <a:pt x="4884" y="20093"/>
                  <a:pt x="4908" y="20138"/>
                  <a:pt x="4937" y="20138"/>
                </a:cubicBezTo>
                <a:cubicBezTo>
                  <a:pt x="4966" y="20138"/>
                  <a:pt x="4990" y="20093"/>
                  <a:pt x="4990" y="20036"/>
                </a:cubicBezTo>
                <a:lnTo>
                  <a:pt x="4990" y="19815"/>
                </a:lnTo>
                <a:cubicBezTo>
                  <a:pt x="4990" y="19758"/>
                  <a:pt x="4966" y="19711"/>
                  <a:pt x="4937" y="19711"/>
                </a:cubicBezTo>
                <a:close/>
                <a:moveTo>
                  <a:pt x="5252" y="19711"/>
                </a:moveTo>
                <a:cubicBezTo>
                  <a:pt x="5223" y="19711"/>
                  <a:pt x="5199" y="19758"/>
                  <a:pt x="5199" y="19815"/>
                </a:cubicBezTo>
                <a:lnTo>
                  <a:pt x="5199" y="20036"/>
                </a:lnTo>
                <a:cubicBezTo>
                  <a:pt x="5199" y="20093"/>
                  <a:pt x="5223" y="20138"/>
                  <a:pt x="5252" y="20138"/>
                </a:cubicBezTo>
                <a:cubicBezTo>
                  <a:pt x="5281" y="20138"/>
                  <a:pt x="5305" y="20093"/>
                  <a:pt x="5305" y="20036"/>
                </a:cubicBezTo>
                <a:lnTo>
                  <a:pt x="5305" y="19815"/>
                </a:lnTo>
                <a:cubicBezTo>
                  <a:pt x="5305" y="19758"/>
                  <a:pt x="5281" y="19711"/>
                  <a:pt x="5252" y="19711"/>
                </a:cubicBezTo>
                <a:close/>
                <a:moveTo>
                  <a:pt x="6102" y="19711"/>
                </a:moveTo>
                <a:cubicBezTo>
                  <a:pt x="6072" y="19711"/>
                  <a:pt x="6049" y="19758"/>
                  <a:pt x="6049" y="19815"/>
                </a:cubicBezTo>
                <a:lnTo>
                  <a:pt x="6049" y="20036"/>
                </a:lnTo>
                <a:cubicBezTo>
                  <a:pt x="6049" y="20093"/>
                  <a:pt x="6072" y="20138"/>
                  <a:pt x="6102" y="20138"/>
                </a:cubicBezTo>
                <a:cubicBezTo>
                  <a:pt x="6131" y="20138"/>
                  <a:pt x="6155" y="20093"/>
                  <a:pt x="6155" y="20036"/>
                </a:cubicBezTo>
                <a:lnTo>
                  <a:pt x="6155" y="19815"/>
                </a:lnTo>
                <a:cubicBezTo>
                  <a:pt x="6155" y="19758"/>
                  <a:pt x="6131" y="19711"/>
                  <a:pt x="6102" y="19711"/>
                </a:cubicBezTo>
                <a:close/>
                <a:moveTo>
                  <a:pt x="6416" y="19711"/>
                </a:moveTo>
                <a:cubicBezTo>
                  <a:pt x="6387" y="19711"/>
                  <a:pt x="6363" y="19758"/>
                  <a:pt x="6363" y="19815"/>
                </a:cubicBezTo>
                <a:lnTo>
                  <a:pt x="6363" y="20036"/>
                </a:lnTo>
                <a:cubicBezTo>
                  <a:pt x="6363" y="20093"/>
                  <a:pt x="6387" y="20138"/>
                  <a:pt x="6416" y="20138"/>
                </a:cubicBezTo>
                <a:cubicBezTo>
                  <a:pt x="6445" y="20138"/>
                  <a:pt x="6469" y="20093"/>
                  <a:pt x="6469" y="20036"/>
                </a:cubicBezTo>
                <a:lnTo>
                  <a:pt x="6469" y="19815"/>
                </a:lnTo>
                <a:cubicBezTo>
                  <a:pt x="6469" y="19758"/>
                  <a:pt x="6445" y="19711"/>
                  <a:pt x="6416" y="19711"/>
                </a:cubicBezTo>
                <a:close/>
                <a:moveTo>
                  <a:pt x="7266" y="19711"/>
                </a:moveTo>
                <a:cubicBezTo>
                  <a:pt x="7237" y="19711"/>
                  <a:pt x="7213" y="19758"/>
                  <a:pt x="7213" y="19815"/>
                </a:cubicBezTo>
                <a:lnTo>
                  <a:pt x="7213" y="20036"/>
                </a:lnTo>
                <a:cubicBezTo>
                  <a:pt x="7213" y="20093"/>
                  <a:pt x="7237" y="20138"/>
                  <a:pt x="7266" y="20138"/>
                </a:cubicBezTo>
                <a:cubicBezTo>
                  <a:pt x="7295" y="20138"/>
                  <a:pt x="7318" y="20093"/>
                  <a:pt x="7318" y="20036"/>
                </a:cubicBezTo>
                <a:lnTo>
                  <a:pt x="7318" y="19815"/>
                </a:lnTo>
                <a:cubicBezTo>
                  <a:pt x="7318" y="19758"/>
                  <a:pt x="7295" y="19711"/>
                  <a:pt x="7266" y="19711"/>
                </a:cubicBezTo>
                <a:close/>
                <a:moveTo>
                  <a:pt x="7580" y="19711"/>
                </a:moveTo>
                <a:cubicBezTo>
                  <a:pt x="7551" y="19711"/>
                  <a:pt x="7527" y="19758"/>
                  <a:pt x="7527" y="19815"/>
                </a:cubicBezTo>
                <a:lnTo>
                  <a:pt x="7527" y="20036"/>
                </a:lnTo>
                <a:cubicBezTo>
                  <a:pt x="7527" y="20093"/>
                  <a:pt x="7551" y="20138"/>
                  <a:pt x="7580" y="20138"/>
                </a:cubicBezTo>
                <a:cubicBezTo>
                  <a:pt x="7609" y="20138"/>
                  <a:pt x="7632" y="20093"/>
                  <a:pt x="7632" y="20036"/>
                </a:cubicBezTo>
                <a:lnTo>
                  <a:pt x="7632" y="19815"/>
                </a:lnTo>
                <a:cubicBezTo>
                  <a:pt x="7632" y="19758"/>
                  <a:pt x="7609" y="19711"/>
                  <a:pt x="7580" y="19711"/>
                </a:cubicBezTo>
                <a:close/>
                <a:moveTo>
                  <a:pt x="8429" y="19711"/>
                </a:moveTo>
                <a:cubicBezTo>
                  <a:pt x="8400" y="19711"/>
                  <a:pt x="8377" y="19758"/>
                  <a:pt x="8377" y="19815"/>
                </a:cubicBezTo>
                <a:lnTo>
                  <a:pt x="8377" y="20036"/>
                </a:lnTo>
                <a:cubicBezTo>
                  <a:pt x="8377" y="20093"/>
                  <a:pt x="8400" y="20138"/>
                  <a:pt x="8429" y="20138"/>
                </a:cubicBezTo>
                <a:cubicBezTo>
                  <a:pt x="8458" y="20138"/>
                  <a:pt x="8482" y="20093"/>
                  <a:pt x="8482" y="20036"/>
                </a:cubicBezTo>
                <a:lnTo>
                  <a:pt x="8482" y="19815"/>
                </a:lnTo>
                <a:cubicBezTo>
                  <a:pt x="8482" y="19758"/>
                  <a:pt x="8458" y="19711"/>
                  <a:pt x="8429" y="19711"/>
                </a:cubicBezTo>
                <a:close/>
                <a:moveTo>
                  <a:pt x="8744" y="19711"/>
                </a:moveTo>
                <a:cubicBezTo>
                  <a:pt x="8714" y="19711"/>
                  <a:pt x="8691" y="19758"/>
                  <a:pt x="8691" y="19815"/>
                </a:cubicBezTo>
                <a:lnTo>
                  <a:pt x="8691" y="20036"/>
                </a:lnTo>
                <a:cubicBezTo>
                  <a:pt x="8691" y="20093"/>
                  <a:pt x="8714" y="20138"/>
                  <a:pt x="8744" y="20138"/>
                </a:cubicBezTo>
                <a:cubicBezTo>
                  <a:pt x="8773" y="20138"/>
                  <a:pt x="8796" y="20093"/>
                  <a:pt x="8796" y="20036"/>
                </a:cubicBezTo>
                <a:lnTo>
                  <a:pt x="8796" y="19815"/>
                </a:lnTo>
                <a:cubicBezTo>
                  <a:pt x="8796" y="19758"/>
                  <a:pt x="8773" y="19711"/>
                  <a:pt x="8744" y="19711"/>
                </a:cubicBezTo>
                <a:close/>
                <a:moveTo>
                  <a:pt x="9593" y="19711"/>
                </a:moveTo>
                <a:cubicBezTo>
                  <a:pt x="9564" y="19711"/>
                  <a:pt x="9540" y="19758"/>
                  <a:pt x="9540" y="19815"/>
                </a:cubicBezTo>
                <a:lnTo>
                  <a:pt x="9540" y="20036"/>
                </a:lnTo>
                <a:cubicBezTo>
                  <a:pt x="9540" y="20093"/>
                  <a:pt x="9564" y="20138"/>
                  <a:pt x="9593" y="20138"/>
                </a:cubicBezTo>
                <a:cubicBezTo>
                  <a:pt x="9622" y="20138"/>
                  <a:pt x="9646" y="20093"/>
                  <a:pt x="9646" y="20036"/>
                </a:cubicBezTo>
                <a:lnTo>
                  <a:pt x="9646" y="19815"/>
                </a:lnTo>
                <a:cubicBezTo>
                  <a:pt x="9646" y="19758"/>
                  <a:pt x="9622" y="19711"/>
                  <a:pt x="9593" y="19711"/>
                </a:cubicBezTo>
                <a:close/>
                <a:moveTo>
                  <a:pt x="9908" y="19711"/>
                </a:moveTo>
                <a:cubicBezTo>
                  <a:pt x="9879" y="19711"/>
                  <a:pt x="9855" y="19758"/>
                  <a:pt x="9855" y="19815"/>
                </a:cubicBezTo>
                <a:lnTo>
                  <a:pt x="9855" y="20036"/>
                </a:lnTo>
                <a:cubicBezTo>
                  <a:pt x="9855" y="20093"/>
                  <a:pt x="9879" y="20138"/>
                  <a:pt x="9908" y="20138"/>
                </a:cubicBezTo>
                <a:cubicBezTo>
                  <a:pt x="9937" y="20138"/>
                  <a:pt x="9961" y="20093"/>
                  <a:pt x="9961" y="20036"/>
                </a:cubicBezTo>
                <a:lnTo>
                  <a:pt x="9961" y="19815"/>
                </a:lnTo>
                <a:cubicBezTo>
                  <a:pt x="9961" y="19758"/>
                  <a:pt x="9937" y="19711"/>
                  <a:pt x="9908" y="19711"/>
                </a:cubicBezTo>
                <a:close/>
                <a:moveTo>
                  <a:pt x="10758" y="19711"/>
                </a:moveTo>
                <a:cubicBezTo>
                  <a:pt x="10728" y="19711"/>
                  <a:pt x="10705" y="19758"/>
                  <a:pt x="10705" y="19815"/>
                </a:cubicBezTo>
                <a:lnTo>
                  <a:pt x="10705" y="20036"/>
                </a:lnTo>
                <a:cubicBezTo>
                  <a:pt x="10705" y="20093"/>
                  <a:pt x="10728" y="20138"/>
                  <a:pt x="10758" y="20138"/>
                </a:cubicBezTo>
                <a:cubicBezTo>
                  <a:pt x="10787" y="20138"/>
                  <a:pt x="10810" y="20093"/>
                  <a:pt x="10810" y="20036"/>
                </a:cubicBezTo>
                <a:lnTo>
                  <a:pt x="10810" y="19815"/>
                </a:lnTo>
                <a:cubicBezTo>
                  <a:pt x="10810" y="19758"/>
                  <a:pt x="10787" y="19711"/>
                  <a:pt x="10758" y="19711"/>
                </a:cubicBezTo>
                <a:close/>
                <a:moveTo>
                  <a:pt x="11072" y="19711"/>
                </a:moveTo>
                <a:cubicBezTo>
                  <a:pt x="11043" y="19711"/>
                  <a:pt x="11019" y="19758"/>
                  <a:pt x="11019" y="19815"/>
                </a:cubicBezTo>
                <a:lnTo>
                  <a:pt x="11019" y="20036"/>
                </a:lnTo>
                <a:cubicBezTo>
                  <a:pt x="11019" y="20093"/>
                  <a:pt x="11043" y="20138"/>
                  <a:pt x="11072" y="20138"/>
                </a:cubicBezTo>
                <a:cubicBezTo>
                  <a:pt x="11101" y="20138"/>
                  <a:pt x="11125" y="20093"/>
                  <a:pt x="11125" y="20036"/>
                </a:cubicBezTo>
                <a:lnTo>
                  <a:pt x="11125" y="19815"/>
                </a:lnTo>
                <a:cubicBezTo>
                  <a:pt x="11125" y="19758"/>
                  <a:pt x="11101" y="19711"/>
                  <a:pt x="11072" y="19711"/>
                </a:cubicBezTo>
                <a:close/>
                <a:moveTo>
                  <a:pt x="11922" y="19711"/>
                </a:moveTo>
                <a:cubicBezTo>
                  <a:pt x="11893" y="19711"/>
                  <a:pt x="11869" y="19758"/>
                  <a:pt x="11869" y="19815"/>
                </a:cubicBezTo>
                <a:lnTo>
                  <a:pt x="11869" y="20036"/>
                </a:lnTo>
                <a:cubicBezTo>
                  <a:pt x="11869" y="20093"/>
                  <a:pt x="11893" y="20138"/>
                  <a:pt x="11922" y="20138"/>
                </a:cubicBezTo>
                <a:cubicBezTo>
                  <a:pt x="11951" y="20138"/>
                  <a:pt x="11974" y="20093"/>
                  <a:pt x="11974" y="20036"/>
                </a:cubicBezTo>
                <a:lnTo>
                  <a:pt x="11974" y="19815"/>
                </a:lnTo>
                <a:cubicBezTo>
                  <a:pt x="11974" y="19758"/>
                  <a:pt x="11951" y="19711"/>
                  <a:pt x="11922" y="19711"/>
                </a:cubicBezTo>
                <a:close/>
                <a:moveTo>
                  <a:pt x="12236" y="19711"/>
                </a:moveTo>
                <a:cubicBezTo>
                  <a:pt x="12207" y="19711"/>
                  <a:pt x="12183" y="19758"/>
                  <a:pt x="12183" y="19815"/>
                </a:cubicBezTo>
                <a:lnTo>
                  <a:pt x="12183" y="20036"/>
                </a:lnTo>
                <a:cubicBezTo>
                  <a:pt x="12183" y="20093"/>
                  <a:pt x="12207" y="20138"/>
                  <a:pt x="12236" y="20138"/>
                </a:cubicBezTo>
                <a:cubicBezTo>
                  <a:pt x="12265" y="20138"/>
                  <a:pt x="12288" y="20093"/>
                  <a:pt x="12288" y="20036"/>
                </a:cubicBezTo>
                <a:lnTo>
                  <a:pt x="12288" y="19815"/>
                </a:lnTo>
                <a:cubicBezTo>
                  <a:pt x="12288" y="19758"/>
                  <a:pt x="12265" y="19711"/>
                  <a:pt x="12236" y="19711"/>
                </a:cubicBezTo>
                <a:close/>
                <a:moveTo>
                  <a:pt x="13085" y="19711"/>
                </a:moveTo>
                <a:cubicBezTo>
                  <a:pt x="13056" y="19711"/>
                  <a:pt x="13032" y="19758"/>
                  <a:pt x="13032" y="19815"/>
                </a:cubicBezTo>
                <a:lnTo>
                  <a:pt x="13032" y="20036"/>
                </a:lnTo>
                <a:cubicBezTo>
                  <a:pt x="13032" y="20093"/>
                  <a:pt x="13056" y="20138"/>
                  <a:pt x="13085" y="20138"/>
                </a:cubicBezTo>
                <a:cubicBezTo>
                  <a:pt x="13114" y="20138"/>
                  <a:pt x="13138" y="20093"/>
                  <a:pt x="13138" y="20036"/>
                </a:cubicBezTo>
                <a:lnTo>
                  <a:pt x="13138" y="19815"/>
                </a:lnTo>
                <a:cubicBezTo>
                  <a:pt x="13138" y="19758"/>
                  <a:pt x="13114" y="19711"/>
                  <a:pt x="13085" y="19711"/>
                </a:cubicBezTo>
                <a:close/>
                <a:moveTo>
                  <a:pt x="13399" y="19711"/>
                </a:moveTo>
                <a:cubicBezTo>
                  <a:pt x="13370" y="19711"/>
                  <a:pt x="13348" y="19758"/>
                  <a:pt x="13348" y="19815"/>
                </a:cubicBezTo>
                <a:lnTo>
                  <a:pt x="13348" y="20036"/>
                </a:lnTo>
                <a:cubicBezTo>
                  <a:pt x="13348" y="20093"/>
                  <a:pt x="13370" y="20138"/>
                  <a:pt x="13399" y="20138"/>
                </a:cubicBezTo>
                <a:cubicBezTo>
                  <a:pt x="13428" y="20138"/>
                  <a:pt x="13452" y="20093"/>
                  <a:pt x="13452" y="20036"/>
                </a:cubicBezTo>
                <a:lnTo>
                  <a:pt x="13452" y="19815"/>
                </a:lnTo>
                <a:cubicBezTo>
                  <a:pt x="13452" y="19758"/>
                  <a:pt x="13428" y="19711"/>
                  <a:pt x="13399" y="19711"/>
                </a:cubicBezTo>
                <a:close/>
                <a:moveTo>
                  <a:pt x="14249" y="19711"/>
                </a:moveTo>
                <a:cubicBezTo>
                  <a:pt x="14220" y="19711"/>
                  <a:pt x="14196" y="19758"/>
                  <a:pt x="14196" y="19815"/>
                </a:cubicBezTo>
                <a:lnTo>
                  <a:pt x="14196" y="20036"/>
                </a:lnTo>
                <a:cubicBezTo>
                  <a:pt x="14196" y="20093"/>
                  <a:pt x="14220" y="20138"/>
                  <a:pt x="14249" y="20138"/>
                </a:cubicBezTo>
                <a:cubicBezTo>
                  <a:pt x="14278" y="20138"/>
                  <a:pt x="14302" y="20093"/>
                  <a:pt x="14302" y="20036"/>
                </a:cubicBezTo>
                <a:lnTo>
                  <a:pt x="14302" y="19815"/>
                </a:lnTo>
                <a:cubicBezTo>
                  <a:pt x="14302" y="19758"/>
                  <a:pt x="14278" y="19711"/>
                  <a:pt x="14249" y="19711"/>
                </a:cubicBezTo>
                <a:close/>
                <a:moveTo>
                  <a:pt x="14564" y="19711"/>
                </a:moveTo>
                <a:cubicBezTo>
                  <a:pt x="14535" y="19711"/>
                  <a:pt x="14511" y="19758"/>
                  <a:pt x="14511" y="19815"/>
                </a:cubicBezTo>
                <a:lnTo>
                  <a:pt x="14511" y="20036"/>
                </a:lnTo>
                <a:cubicBezTo>
                  <a:pt x="14511" y="20093"/>
                  <a:pt x="14535" y="20138"/>
                  <a:pt x="14564" y="20138"/>
                </a:cubicBezTo>
                <a:cubicBezTo>
                  <a:pt x="14593" y="20138"/>
                  <a:pt x="14617" y="20093"/>
                  <a:pt x="14617" y="20036"/>
                </a:cubicBezTo>
                <a:lnTo>
                  <a:pt x="14617" y="19815"/>
                </a:lnTo>
                <a:cubicBezTo>
                  <a:pt x="14617" y="19758"/>
                  <a:pt x="14593" y="19711"/>
                  <a:pt x="14564" y="19711"/>
                </a:cubicBezTo>
                <a:close/>
                <a:moveTo>
                  <a:pt x="15413" y="19711"/>
                </a:moveTo>
                <a:cubicBezTo>
                  <a:pt x="15384" y="19711"/>
                  <a:pt x="15360" y="19758"/>
                  <a:pt x="15360" y="19815"/>
                </a:cubicBezTo>
                <a:lnTo>
                  <a:pt x="15360" y="20036"/>
                </a:lnTo>
                <a:cubicBezTo>
                  <a:pt x="15360" y="20093"/>
                  <a:pt x="15384" y="20138"/>
                  <a:pt x="15413" y="20138"/>
                </a:cubicBezTo>
                <a:cubicBezTo>
                  <a:pt x="15442" y="20138"/>
                  <a:pt x="15465" y="20093"/>
                  <a:pt x="15465" y="20036"/>
                </a:cubicBezTo>
                <a:lnTo>
                  <a:pt x="15465" y="19815"/>
                </a:lnTo>
                <a:cubicBezTo>
                  <a:pt x="15465" y="19758"/>
                  <a:pt x="15442" y="19711"/>
                  <a:pt x="15413" y="19711"/>
                </a:cubicBezTo>
                <a:close/>
                <a:moveTo>
                  <a:pt x="15728" y="19711"/>
                </a:moveTo>
                <a:cubicBezTo>
                  <a:pt x="15699" y="19711"/>
                  <a:pt x="15675" y="19758"/>
                  <a:pt x="15675" y="19815"/>
                </a:cubicBezTo>
                <a:lnTo>
                  <a:pt x="15675" y="20036"/>
                </a:lnTo>
                <a:cubicBezTo>
                  <a:pt x="15675" y="20093"/>
                  <a:pt x="15699" y="20138"/>
                  <a:pt x="15728" y="20138"/>
                </a:cubicBezTo>
                <a:cubicBezTo>
                  <a:pt x="15757" y="20138"/>
                  <a:pt x="15781" y="20093"/>
                  <a:pt x="15781" y="20036"/>
                </a:cubicBezTo>
                <a:lnTo>
                  <a:pt x="15781" y="19815"/>
                </a:lnTo>
                <a:cubicBezTo>
                  <a:pt x="15781" y="19758"/>
                  <a:pt x="15757" y="19711"/>
                  <a:pt x="15728" y="19711"/>
                </a:cubicBezTo>
                <a:close/>
                <a:moveTo>
                  <a:pt x="16578" y="19711"/>
                </a:moveTo>
                <a:cubicBezTo>
                  <a:pt x="16549" y="19711"/>
                  <a:pt x="16525" y="19758"/>
                  <a:pt x="16525" y="19815"/>
                </a:cubicBezTo>
                <a:lnTo>
                  <a:pt x="16525" y="20036"/>
                </a:lnTo>
                <a:cubicBezTo>
                  <a:pt x="16525" y="20093"/>
                  <a:pt x="16549" y="20138"/>
                  <a:pt x="16578" y="20138"/>
                </a:cubicBezTo>
                <a:cubicBezTo>
                  <a:pt x="16607" y="20138"/>
                  <a:pt x="16630" y="20093"/>
                  <a:pt x="16630" y="20036"/>
                </a:cubicBezTo>
                <a:lnTo>
                  <a:pt x="16630" y="19815"/>
                </a:lnTo>
                <a:cubicBezTo>
                  <a:pt x="16630" y="19758"/>
                  <a:pt x="16607" y="19711"/>
                  <a:pt x="16578" y="19711"/>
                </a:cubicBezTo>
                <a:close/>
                <a:moveTo>
                  <a:pt x="16892" y="19711"/>
                </a:moveTo>
                <a:cubicBezTo>
                  <a:pt x="16863" y="19711"/>
                  <a:pt x="16839" y="19758"/>
                  <a:pt x="16839" y="19815"/>
                </a:cubicBezTo>
                <a:lnTo>
                  <a:pt x="16839" y="20036"/>
                </a:lnTo>
                <a:cubicBezTo>
                  <a:pt x="16839" y="20093"/>
                  <a:pt x="16863" y="20138"/>
                  <a:pt x="16892" y="20138"/>
                </a:cubicBezTo>
                <a:cubicBezTo>
                  <a:pt x="16921" y="20138"/>
                  <a:pt x="16944" y="20093"/>
                  <a:pt x="16944" y="20036"/>
                </a:cubicBezTo>
                <a:lnTo>
                  <a:pt x="16944" y="19815"/>
                </a:lnTo>
                <a:cubicBezTo>
                  <a:pt x="16944" y="19758"/>
                  <a:pt x="16921" y="19711"/>
                  <a:pt x="16892" y="19711"/>
                </a:cubicBezTo>
                <a:close/>
                <a:moveTo>
                  <a:pt x="17741" y="19711"/>
                </a:moveTo>
                <a:cubicBezTo>
                  <a:pt x="17712" y="19711"/>
                  <a:pt x="17689" y="19758"/>
                  <a:pt x="17689" y="19815"/>
                </a:cubicBezTo>
                <a:lnTo>
                  <a:pt x="17689" y="20036"/>
                </a:lnTo>
                <a:cubicBezTo>
                  <a:pt x="17689" y="20093"/>
                  <a:pt x="17712" y="20138"/>
                  <a:pt x="17741" y="20138"/>
                </a:cubicBezTo>
                <a:cubicBezTo>
                  <a:pt x="17770" y="20138"/>
                  <a:pt x="17794" y="20093"/>
                  <a:pt x="17794" y="20036"/>
                </a:cubicBezTo>
                <a:lnTo>
                  <a:pt x="17794" y="19815"/>
                </a:lnTo>
                <a:cubicBezTo>
                  <a:pt x="17794" y="19758"/>
                  <a:pt x="17770" y="19711"/>
                  <a:pt x="17741" y="19711"/>
                </a:cubicBezTo>
                <a:close/>
                <a:moveTo>
                  <a:pt x="18055" y="19711"/>
                </a:moveTo>
                <a:cubicBezTo>
                  <a:pt x="18026" y="19711"/>
                  <a:pt x="18002" y="19758"/>
                  <a:pt x="18002" y="19815"/>
                </a:cubicBezTo>
                <a:lnTo>
                  <a:pt x="18002" y="20036"/>
                </a:lnTo>
                <a:cubicBezTo>
                  <a:pt x="18002" y="20093"/>
                  <a:pt x="18026" y="20138"/>
                  <a:pt x="18055" y="20138"/>
                </a:cubicBezTo>
                <a:cubicBezTo>
                  <a:pt x="18085" y="20138"/>
                  <a:pt x="18108" y="20093"/>
                  <a:pt x="18108" y="20036"/>
                </a:cubicBezTo>
                <a:lnTo>
                  <a:pt x="18108" y="19815"/>
                </a:lnTo>
                <a:cubicBezTo>
                  <a:pt x="18108" y="19758"/>
                  <a:pt x="18085" y="19711"/>
                  <a:pt x="18055" y="19711"/>
                </a:cubicBezTo>
                <a:close/>
                <a:moveTo>
                  <a:pt x="18905" y="19711"/>
                </a:moveTo>
                <a:cubicBezTo>
                  <a:pt x="18876" y="19711"/>
                  <a:pt x="18852" y="19758"/>
                  <a:pt x="18852" y="19815"/>
                </a:cubicBezTo>
                <a:lnTo>
                  <a:pt x="18852" y="20036"/>
                </a:lnTo>
                <a:cubicBezTo>
                  <a:pt x="18852" y="20093"/>
                  <a:pt x="18876" y="20138"/>
                  <a:pt x="18905" y="20138"/>
                </a:cubicBezTo>
                <a:cubicBezTo>
                  <a:pt x="18934" y="20138"/>
                  <a:pt x="18958" y="20093"/>
                  <a:pt x="18958" y="20036"/>
                </a:cubicBezTo>
                <a:lnTo>
                  <a:pt x="18958" y="19815"/>
                </a:lnTo>
                <a:cubicBezTo>
                  <a:pt x="18958" y="19758"/>
                  <a:pt x="18934" y="19711"/>
                  <a:pt x="18905" y="19711"/>
                </a:cubicBezTo>
                <a:close/>
                <a:moveTo>
                  <a:pt x="19220" y="19711"/>
                </a:moveTo>
                <a:cubicBezTo>
                  <a:pt x="19191" y="19711"/>
                  <a:pt x="19167" y="19758"/>
                  <a:pt x="19167" y="19815"/>
                </a:cubicBezTo>
                <a:lnTo>
                  <a:pt x="19167" y="20036"/>
                </a:lnTo>
                <a:cubicBezTo>
                  <a:pt x="19167" y="20093"/>
                  <a:pt x="19191" y="20138"/>
                  <a:pt x="19220" y="20138"/>
                </a:cubicBezTo>
                <a:cubicBezTo>
                  <a:pt x="19249" y="20138"/>
                  <a:pt x="19273" y="20093"/>
                  <a:pt x="19273" y="20036"/>
                </a:cubicBezTo>
                <a:lnTo>
                  <a:pt x="19273" y="19815"/>
                </a:lnTo>
                <a:cubicBezTo>
                  <a:pt x="19273" y="19758"/>
                  <a:pt x="19249" y="19711"/>
                  <a:pt x="19220" y="19711"/>
                </a:cubicBezTo>
                <a:close/>
                <a:moveTo>
                  <a:pt x="20069" y="19711"/>
                </a:moveTo>
                <a:cubicBezTo>
                  <a:pt x="20040" y="19711"/>
                  <a:pt x="20016" y="19758"/>
                  <a:pt x="20016" y="19815"/>
                </a:cubicBezTo>
                <a:lnTo>
                  <a:pt x="20016" y="20036"/>
                </a:lnTo>
                <a:cubicBezTo>
                  <a:pt x="20016" y="20093"/>
                  <a:pt x="20040" y="20138"/>
                  <a:pt x="20069" y="20138"/>
                </a:cubicBezTo>
                <a:cubicBezTo>
                  <a:pt x="20099" y="20138"/>
                  <a:pt x="20122" y="20093"/>
                  <a:pt x="20122" y="20036"/>
                </a:cubicBezTo>
                <a:lnTo>
                  <a:pt x="20122" y="19815"/>
                </a:lnTo>
                <a:cubicBezTo>
                  <a:pt x="20122" y="19758"/>
                  <a:pt x="20099" y="19711"/>
                  <a:pt x="20069" y="19711"/>
                </a:cubicBezTo>
                <a:close/>
                <a:moveTo>
                  <a:pt x="20384" y="19711"/>
                </a:moveTo>
                <a:cubicBezTo>
                  <a:pt x="20355" y="19711"/>
                  <a:pt x="20331" y="19758"/>
                  <a:pt x="20331" y="19815"/>
                </a:cubicBezTo>
                <a:lnTo>
                  <a:pt x="20331" y="20036"/>
                </a:lnTo>
                <a:cubicBezTo>
                  <a:pt x="20331" y="20093"/>
                  <a:pt x="20355" y="20138"/>
                  <a:pt x="20384" y="20138"/>
                </a:cubicBezTo>
                <a:cubicBezTo>
                  <a:pt x="20413" y="20138"/>
                  <a:pt x="20436" y="20093"/>
                  <a:pt x="20436" y="20036"/>
                </a:cubicBezTo>
                <a:lnTo>
                  <a:pt x="20436" y="19815"/>
                </a:lnTo>
                <a:cubicBezTo>
                  <a:pt x="20436" y="19758"/>
                  <a:pt x="20413" y="19711"/>
                  <a:pt x="20384" y="19711"/>
                </a:cubicBezTo>
                <a:close/>
                <a:moveTo>
                  <a:pt x="21234" y="19711"/>
                </a:moveTo>
                <a:cubicBezTo>
                  <a:pt x="21204" y="19711"/>
                  <a:pt x="21181" y="19758"/>
                  <a:pt x="21181" y="19815"/>
                </a:cubicBezTo>
                <a:lnTo>
                  <a:pt x="21181" y="20036"/>
                </a:lnTo>
                <a:cubicBezTo>
                  <a:pt x="21181" y="20093"/>
                  <a:pt x="21204" y="20138"/>
                  <a:pt x="21234" y="20138"/>
                </a:cubicBezTo>
                <a:cubicBezTo>
                  <a:pt x="21263" y="20138"/>
                  <a:pt x="21285" y="20093"/>
                  <a:pt x="21285" y="20036"/>
                </a:cubicBezTo>
                <a:lnTo>
                  <a:pt x="21285" y="19815"/>
                </a:lnTo>
                <a:cubicBezTo>
                  <a:pt x="21285" y="19758"/>
                  <a:pt x="21263" y="19711"/>
                  <a:pt x="21234" y="19711"/>
                </a:cubicBezTo>
                <a:close/>
                <a:moveTo>
                  <a:pt x="21547" y="19711"/>
                </a:moveTo>
                <a:cubicBezTo>
                  <a:pt x="21518" y="19711"/>
                  <a:pt x="21495" y="19758"/>
                  <a:pt x="21495" y="19815"/>
                </a:cubicBezTo>
                <a:lnTo>
                  <a:pt x="21495" y="20036"/>
                </a:lnTo>
                <a:cubicBezTo>
                  <a:pt x="21495" y="20093"/>
                  <a:pt x="21518" y="20138"/>
                  <a:pt x="21547" y="20138"/>
                </a:cubicBezTo>
                <a:cubicBezTo>
                  <a:pt x="21576" y="20138"/>
                  <a:pt x="21600" y="20093"/>
                  <a:pt x="21600" y="20036"/>
                </a:cubicBezTo>
                <a:lnTo>
                  <a:pt x="21600" y="19815"/>
                </a:lnTo>
                <a:cubicBezTo>
                  <a:pt x="21600" y="19758"/>
                  <a:pt x="21576" y="19711"/>
                  <a:pt x="21547" y="19711"/>
                </a:cubicBezTo>
                <a:close/>
                <a:moveTo>
                  <a:pt x="53" y="20441"/>
                </a:moveTo>
                <a:cubicBezTo>
                  <a:pt x="24" y="20441"/>
                  <a:pt x="0" y="20488"/>
                  <a:pt x="0" y="20545"/>
                </a:cubicBezTo>
                <a:lnTo>
                  <a:pt x="0" y="20765"/>
                </a:lnTo>
                <a:cubicBezTo>
                  <a:pt x="0" y="20823"/>
                  <a:pt x="24" y="20868"/>
                  <a:pt x="53" y="20868"/>
                </a:cubicBezTo>
                <a:cubicBezTo>
                  <a:pt x="82" y="20868"/>
                  <a:pt x="106" y="20823"/>
                  <a:pt x="106" y="20765"/>
                </a:cubicBezTo>
                <a:lnTo>
                  <a:pt x="106" y="20545"/>
                </a:lnTo>
                <a:cubicBezTo>
                  <a:pt x="106" y="20488"/>
                  <a:pt x="82" y="20441"/>
                  <a:pt x="53" y="20441"/>
                </a:cubicBezTo>
                <a:close/>
                <a:moveTo>
                  <a:pt x="367" y="20441"/>
                </a:moveTo>
                <a:cubicBezTo>
                  <a:pt x="338" y="20441"/>
                  <a:pt x="315" y="20488"/>
                  <a:pt x="315" y="20545"/>
                </a:cubicBezTo>
                <a:lnTo>
                  <a:pt x="315" y="20765"/>
                </a:lnTo>
                <a:cubicBezTo>
                  <a:pt x="315" y="20823"/>
                  <a:pt x="338" y="20868"/>
                  <a:pt x="367" y="20868"/>
                </a:cubicBezTo>
                <a:cubicBezTo>
                  <a:pt x="397" y="20868"/>
                  <a:pt x="420" y="20823"/>
                  <a:pt x="420" y="20765"/>
                </a:cubicBezTo>
                <a:lnTo>
                  <a:pt x="420" y="20545"/>
                </a:lnTo>
                <a:cubicBezTo>
                  <a:pt x="420" y="20488"/>
                  <a:pt x="397" y="20441"/>
                  <a:pt x="367" y="20441"/>
                </a:cubicBezTo>
                <a:close/>
                <a:moveTo>
                  <a:pt x="1217" y="20441"/>
                </a:moveTo>
                <a:cubicBezTo>
                  <a:pt x="1188" y="20441"/>
                  <a:pt x="1164" y="20488"/>
                  <a:pt x="1164" y="20545"/>
                </a:cubicBezTo>
                <a:lnTo>
                  <a:pt x="1164" y="20765"/>
                </a:lnTo>
                <a:cubicBezTo>
                  <a:pt x="1164" y="20823"/>
                  <a:pt x="1188" y="20868"/>
                  <a:pt x="1217" y="20868"/>
                </a:cubicBezTo>
                <a:cubicBezTo>
                  <a:pt x="1246" y="20868"/>
                  <a:pt x="1270" y="20823"/>
                  <a:pt x="1270" y="20765"/>
                </a:cubicBezTo>
                <a:lnTo>
                  <a:pt x="1270" y="20545"/>
                </a:lnTo>
                <a:cubicBezTo>
                  <a:pt x="1270" y="20488"/>
                  <a:pt x="1246" y="20441"/>
                  <a:pt x="1217" y="20441"/>
                </a:cubicBezTo>
                <a:close/>
                <a:moveTo>
                  <a:pt x="1532" y="20441"/>
                </a:moveTo>
                <a:cubicBezTo>
                  <a:pt x="1503" y="20441"/>
                  <a:pt x="1479" y="20488"/>
                  <a:pt x="1479" y="20545"/>
                </a:cubicBezTo>
                <a:lnTo>
                  <a:pt x="1479" y="20765"/>
                </a:lnTo>
                <a:cubicBezTo>
                  <a:pt x="1479" y="20823"/>
                  <a:pt x="1503" y="20868"/>
                  <a:pt x="1532" y="20868"/>
                </a:cubicBezTo>
                <a:cubicBezTo>
                  <a:pt x="1561" y="20868"/>
                  <a:pt x="1584" y="20823"/>
                  <a:pt x="1584" y="20765"/>
                </a:cubicBezTo>
                <a:lnTo>
                  <a:pt x="1584" y="20545"/>
                </a:lnTo>
                <a:cubicBezTo>
                  <a:pt x="1584" y="20488"/>
                  <a:pt x="1561" y="20441"/>
                  <a:pt x="1532" y="20441"/>
                </a:cubicBezTo>
                <a:close/>
                <a:moveTo>
                  <a:pt x="2380" y="20441"/>
                </a:moveTo>
                <a:cubicBezTo>
                  <a:pt x="2351" y="20441"/>
                  <a:pt x="2329" y="20488"/>
                  <a:pt x="2329" y="20545"/>
                </a:cubicBezTo>
                <a:lnTo>
                  <a:pt x="2329" y="20765"/>
                </a:lnTo>
                <a:cubicBezTo>
                  <a:pt x="2329" y="20823"/>
                  <a:pt x="2351" y="20868"/>
                  <a:pt x="2380" y="20868"/>
                </a:cubicBezTo>
                <a:cubicBezTo>
                  <a:pt x="2409" y="20868"/>
                  <a:pt x="2433" y="20823"/>
                  <a:pt x="2433" y="20765"/>
                </a:cubicBezTo>
                <a:lnTo>
                  <a:pt x="2433" y="20545"/>
                </a:lnTo>
                <a:cubicBezTo>
                  <a:pt x="2433" y="20488"/>
                  <a:pt x="2409" y="20441"/>
                  <a:pt x="2380" y="20441"/>
                </a:cubicBezTo>
                <a:close/>
                <a:moveTo>
                  <a:pt x="2695" y="20441"/>
                </a:moveTo>
                <a:cubicBezTo>
                  <a:pt x="2666" y="20441"/>
                  <a:pt x="2643" y="20488"/>
                  <a:pt x="2643" y="20545"/>
                </a:cubicBezTo>
                <a:lnTo>
                  <a:pt x="2643" y="20765"/>
                </a:lnTo>
                <a:cubicBezTo>
                  <a:pt x="2643" y="20823"/>
                  <a:pt x="2666" y="20868"/>
                  <a:pt x="2695" y="20868"/>
                </a:cubicBezTo>
                <a:cubicBezTo>
                  <a:pt x="2724" y="20868"/>
                  <a:pt x="2748" y="20823"/>
                  <a:pt x="2748" y="20765"/>
                </a:cubicBezTo>
                <a:lnTo>
                  <a:pt x="2748" y="20545"/>
                </a:lnTo>
                <a:cubicBezTo>
                  <a:pt x="2748" y="20488"/>
                  <a:pt x="2724" y="20441"/>
                  <a:pt x="2695" y="20441"/>
                </a:cubicBezTo>
                <a:close/>
                <a:moveTo>
                  <a:pt x="3545" y="20441"/>
                </a:moveTo>
                <a:cubicBezTo>
                  <a:pt x="3516" y="20441"/>
                  <a:pt x="3492" y="20488"/>
                  <a:pt x="3492" y="20545"/>
                </a:cubicBezTo>
                <a:lnTo>
                  <a:pt x="3492" y="20765"/>
                </a:lnTo>
                <a:cubicBezTo>
                  <a:pt x="3492" y="20823"/>
                  <a:pt x="3516" y="20868"/>
                  <a:pt x="3545" y="20868"/>
                </a:cubicBezTo>
                <a:cubicBezTo>
                  <a:pt x="3574" y="20868"/>
                  <a:pt x="3598" y="20823"/>
                  <a:pt x="3598" y="20765"/>
                </a:cubicBezTo>
                <a:lnTo>
                  <a:pt x="3598" y="20545"/>
                </a:lnTo>
                <a:cubicBezTo>
                  <a:pt x="3598" y="20488"/>
                  <a:pt x="3574" y="20441"/>
                  <a:pt x="3545" y="20441"/>
                </a:cubicBezTo>
                <a:close/>
                <a:moveTo>
                  <a:pt x="3859" y="20441"/>
                </a:moveTo>
                <a:cubicBezTo>
                  <a:pt x="3830" y="20441"/>
                  <a:pt x="3806" y="20488"/>
                  <a:pt x="3806" y="20545"/>
                </a:cubicBezTo>
                <a:lnTo>
                  <a:pt x="3806" y="20765"/>
                </a:lnTo>
                <a:cubicBezTo>
                  <a:pt x="3806" y="20823"/>
                  <a:pt x="3830" y="20868"/>
                  <a:pt x="3859" y="20868"/>
                </a:cubicBezTo>
                <a:cubicBezTo>
                  <a:pt x="3888" y="20868"/>
                  <a:pt x="3912" y="20823"/>
                  <a:pt x="3912" y="20765"/>
                </a:cubicBezTo>
                <a:lnTo>
                  <a:pt x="3912" y="20545"/>
                </a:lnTo>
                <a:cubicBezTo>
                  <a:pt x="3912" y="20488"/>
                  <a:pt x="3888" y="20441"/>
                  <a:pt x="3859" y="20441"/>
                </a:cubicBezTo>
                <a:close/>
                <a:moveTo>
                  <a:pt x="4709" y="20441"/>
                </a:moveTo>
                <a:cubicBezTo>
                  <a:pt x="4680" y="20441"/>
                  <a:pt x="4656" y="20488"/>
                  <a:pt x="4656" y="20545"/>
                </a:cubicBezTo>
                <a:lnTo>
                  <a:pt x="4656" y="20765"/>
                </a:lnTo>
                <a:cubicBezTo>
                  <a:pt x="4656" y="20823"/>
                  <a:pt x="4680" y="20868"/>
                  <a:pt x="4709" y="20868"/>
                </a:cubicBezTo>
                <a:cubicBezTo>
                  <a:pt x="4738" y="20868"/>
                  <a:pt x="4762" y="20823"/>
                  <a:pt x="4762" y="20765"/>
                </a:cubicBezTo>
                <a:lnTo>
                  <a:pt x="4762" y="20545"/>
                </a:lnTo>
                <a:cubicBezTo>
                  <a:pt x="4762" y="20488"/>
                  <a:pt x="4738" y="20441"/>
                  <a:pt x="4709" y="20441"/>
                </a:cubicBezTo>
                <a:close/>
                <a:moveTo>
                  <a:pt x="5023" y="20441"/>
                </a:moveTo>
                <a:cubicBezTo>
                  <a:pt x="4994" y="20441"/>
                  <a:pt x="4970" y="20488"/>
                  <a:pt x="4970" y="20545"/>
                </a:cubicBezTo>
                <a:lnTo>
                  <a:pt x="4970" y="20765"/>
                </a:lnTo>
                <a:cubicBezTo>
                  <a:pt x="4970" y="20823"/>
                  <a:pt x="4994" y="20868"/>
                  <a:pt x="5023" y="20868"/>
                </a:cubicBezTo>
                <a:cubicBezTo>
                  <a:pt x="5053" y="20868"/>
                  <a:pt x="5076" y="20823"/>
                  <a:pt x="5076" y="20765"/>
                </a:cubicBezTo>
                <a:lnTo>
                  <a:pt x="5076" y="20545"/>
                </a:lnTo>
                <a:cubicBezTo>
                  <a:pt x="5076" y="20488"/>
                  <a:pt x="5053" y="20441"/>
                  <a:pt x="5023" y="20441"/>
                </a:cubicBezTo>
                <a:close/>
                <a:moveTo>
                  <a:pt x="5873" y="20441"/>
                </a:moveTo>
                <a:cubicBezTo>
                  <a:pt x="5844" y="20441"/>
                  <a:pt x="5820" y="20488"/>
                  <a:pt x="5820" y="20545"/>
                </a:cubicBezTo>
                <a:lnTo>
                  <a:pt x="5820" y="20765"/>
                </a:lnTo>
                <a:cubicBezTo>
                  <a:pt x="5820" y="20823"/>
                  <a:pt x="5844" y="20868"/>
                  <a:pt x="5873" y="20868"/>
                </a:cubicBezTo>
                <a:cubicBezTo>
                  <a:pt x="5902" y="20868"/>
                  <a:pt x="5926" y="20823"/>
                  <a:pt x="5926" y="20765"/>
                </a:cubicBezTo>
                <a:lnTo>
                  <a:pt x="5926" y="20545"/>
                </a:lnTo>
                <a:cubicBezTo>
                  <a:pt x="5926" y="20488"/>
                  <a:pt x="5902" y="20441"/>
                  <a:pt x="5873" y="20441"/>
                </a:cubicBezTo>
                <a:close/>
                <a:moveTo>
                  <a:pt x="6188" y="20441"/>
                </a:moveTo>
                <a:cubicBezTo>
                  <a:pt x="6159" y="20441"/>
                  <a:pt x="6135" y="20488"/>
                  <a:pt x="6135" y="20545"/>
                </a:cubicBezTo>
                <a:lnTo>
                  <a:pt x="6135" y="20765"/>
                </a:lnTo>
                <a:cubicBezTo>
                  <a:pt x="6135" y="20823"/>
                  <a:pt x="6159" y="20868"/>
                  <a:pt x="6188" y="20868"/>
                </a:cubicBezTo>
                <a:cubicBezTo>
                  <a:pt x="6217" y="20868"/>
                  <a:pt x="6240" y="20823"/>
                  <a:pt x="6240" y="20765"/>
                </a:cubicBezTo>
                <a:lnTo>
                  <a:pt x="6240" y="20545"/>
                </a:lnTo>
                <a:cubicBezTo>
                  <a:pt x="6240" y="20488"/>
                  <a:pt x="6217" y="20441"/>
                  <a:pt x="6188" y="20441"/>
                </a:cubicBezTo>
                <a:close/>
                <a:moveTo>
                  <a:pt x="7036" y="20441"/>
                </a:moveTo>
                <a:cubicBezTo>
                  <a:pt x="7007" y="20441"/>
                  <a:pt x="6984" y="20488"/>
                  <a:pt x="6984" y="20545"/>
                </a:cubicBezTo>
                <a:lnTo>
                  <a:pt x="6984" y="20765"/>
                </a:lnTo>
                <a:cubicBezTo>
                  <a:pt x="6984" y="20823"/>
                  <a:pt x="7007" y="20868"/>
                  <a:pt x="7036" y="20868"/>
                </a:cubicBezTo>
                <a:cubicBezTo>
                  <a:pt x="7065" y="20868"/>
                  <a:pt x="7089" y="20823"/>
                  <a:pt x="7089" y="20765"/>
                </a:cubicBezTo>
                <a:lnTo>
                  <a:pt x="7089" y="20545"/>
                </a:lnTo>
                <a:cubicBezTo>
                  <a:pt x="7089" y="20488"/>
                  <a:pt x="7065" y="20441"/>
                  <a:pt x="7036" y="20441"/>
                </a:cubicBezTo>
                <a:close/>
                <a:moveTo>
                  <a:pt x="7351" y="20441"/>
                </a:moveTo>
                <a:cubicBezTo>
                  <a:pt x="7322" y="20441"/>
                  <a:pt x="7299" y="20488"/>
                  <a:pt x="7299" y="20545"/>
                </a:cubicBezTo>
                <a:lnTo>
                  <a:pt x="7299" y="20765"/>
                </a:lnTo>
                <a:cubicBezTo>
                  <a:pt x="7299" y="20823"/>
                  <a:pt x="7322" y="20868"/>
                  <a:pt x="7351" y="20868"/>
                </a:cubicBezTo>
                <a:cubicBezTo>
                  <a:pt x="7380" y="20868"/>
                  <a:pt x="7404" y="20823"/>
                  <a:pt x="7404" y="20765"/>
                </a:cubicBezTo>
                <a:lnTo>
                  <a:pt x="7404" y="20545"/>
                </a:lnTo>
                <a:cubicBezTo>
                  <a:pt x="7404" y="20488"/>
                  <a:pt x="7380" y="20441"/>
                  <a:pt x="7351" y="20441"/>
                </a:cubicBezTo>
                <a:close/>
                <a:moveTo>
                  <a:pt x="8201" y="20441"/>
                </a:moveTo>
                <a:cubicBezTo>
                  <a:pt x="8171" y="20441"/>
                  <a:pt x="8148" y="20488"/>
                  <a:pt x="8148" y="20545"/>
                </a:cubicBezTo>
                <a:lnTo>
                  <a:pt x="8148" y="20765"/>
                </a:lnTo>
                <a:cubicBezTo>
                  <a:pt x="8148" y="20823"/>
                  <a:pt x="8171" y="20868"/>
                  <a:pt x="8201" y="20868"/>
                </a:cubicBezTo>
                <a:cubicBezTo>
                  <a:pt x="8230" y="20868"/>
                  <a:pt x="8254" y="20823"/>
                  <a:pt x="8254" y="20765"/>
                </a:cubicBezTo>
                <a:lnTo>
                  <a:pt x="8254" y="20545"/>
                </a:lnTo>
                <a:cubicBezTo>
                  <a:pt x="8254" y="20488"/>
                  <a:pt x="8230" y="20441"/>
                  <a:pt x="8201" y="20441"/>
                </a:cubicBezTo>
                <a:close/>
                <a:moveTo>
                  <a:pt x="8515" y="20441"/>
                </a:moveTo>
                <a:cubicBezTo>
                  <a:pt x="8486" y="20441"/>
                  <a:pt x="8462" y="20488"/>
                  <a:pt x="8462" y="20545"/>
                </a:cubicBezTo>
                <a:lnTo>
                  <a:pt x="8462" y="20765"/>
                </a:lnTo>
                <a:cubicBezTo>
                  <a:pt x="8462" y="20823"/>
                  <a:pt x="8486" y="20868"/>
                  <a:pt x="8515" y="20868"/>
                </a:cubicBezTo>
                <a:cubicBezTo>
                  <a:pt x="8544" y="20868"/>
                  <a:pt x="8568" y="20823"/>
                  <a:pt x="8568" y="20765"/>
                </a:cubicBezTo>
                <a:lnTo>
                  <a:pt x="8568" y="20545"/>
                </a:lnTo>
                <a:cubicBezTo>
                  <a:pt x="8568" y="20488"/>
                  <a:pt x="8544" y="20441"/>
                  <a:pt x="8515" y="20441"/>
                </a:cubicBezTo>
                <a:close/>
                <a:moveTo>
                  <a:pt x="9365" y="20441"/>
                </a:moveTo>
                <a:cubicBezTo>
                  <a:pt x="9336" y="20441"/>
                  <a:pt x="9312" y="20488"/>
                  <a:pt x="9312" y="20545"/>
                </a:cubicBezTo>
                <a:lnTo>
                  <a:pt x="9312" y="20765"/>
                </a:lnTo>
                <a:cubicBezTo>
                  <a:pt x="9312" y="20823"/>
                  <a:pt x="9336" y="20868"/>
                  <a:pt x="9365" y="20868"/>
                </a:cubicBezTo>
                <a:cubicBezTo>
                  <a:pt x="9394" y="20868"/>
                  <a:pt x="9418" y="20823"/>
                  <a:pt x="9418" y="20765"/>
                </a:cubicBezTo>
                <a:lnTo>
                  <a:pt x="9418" y="20545"/>
                </a:lnTo>
                <a:cubicBezTo>
                  <a:pt x="9418" y="20488"/>
                  <a:pt x="9394" y="20441"/>
                  <a:pt x="9365" y="20441"/>
                </a:cubicBezTo>
                <a:close/>
                <a:moveTo>
                  <a:pt x="9679" y="20441"/>
                </a:moveTo>
                <a:cubicBezTo>
                  <a:pt x="9650" y="20441"/>
                  <a:pt x="9626" y="20488"/>
                  <a:pt x="9626" y="20545"/>
                </a:cubicBezTo>
                <a:lnTo>
                  <a:pt x="9626" y="20765"/>
                </a:lnTo>
                <a:cubicBezTo>
                  <a:pt x="9626" y="20823"/>
                  <a:pt x="9650" y="20868"/>
                  <a:pt x="9679" y="20868"/>
                </a:cubicBezTo>
                <a:cubicBezTo>
                  <a:pt x="9708" y="20868"/>
                  <a:pt x="9732" y="20823"/>
                  <a:pt x="9732" y="20765"/>
                </a:cubicBezTo>
                <a:lnTo>
                  <a:pt x="9732" y="20545"/>
                </a:lnTo>
                <a:cubicBezTo>
                  <a:pt x="9732" y="20488"/>
                  <a:pt x="9708" y="20441"/>
                  <a:pt x="9679" y="20441"/>
                </a:cubicBezTo>
                <a:close/>
                <a:moveTo>
                  <a:pt x="10529" y="20441"/>
                </a:moveTo>
                <a:cubicBezTo>
                  <a:pt x="10500" y="20441"/>
                  <a:pt x="10476" y="20488"/>
                  <a:pt x="10476" y="20545"/>
                </a:cubicBezTo>
                <a:lnTo>
                  <a:pt x="10476" y="20765"/>
                </a:lnTo>
                <a:cubicBezTo>
                  <a:pt x="10476" y="20823"/>
                  <a:pt x="10500" y="20868"/>
                  <a:pt x="10529" y="20868"/>
                </a:cubicBezTo>
                <a:cubicBezTo>
                  <a:pt x="10558" y="20868"/>
                  <a:pt x="10582" y="20823"/>
                  <a:pt x="10582" y="20765"/>
                </a:cubicBezTo>
                <a:lnTo>
                  <a:pt x="10582" y="20545"/>
                </a:lnTo>
                <a:cubicBezTo>
                  <a:pt x="10582" y="20488"/>
                  <a:pt x="10558" y="20441"/>
                  <a:pt x="10529" y="20441"/>
                </a:cubicBezTo>
                <a:close/>
                <a:moveTo>
                  <a:pt x="10844" y="20441"/>
                </a:moveTo>
                <a:cubicBezTo>
                  <a:pt x="10814" y="20441"/>
                  <a:pt x="10791" y="20488"/>
                  <a:pt x="10791" y="20545"/>
                </a:cubicBezTo>
                <a:lnTo>
                  <a:pt x="10791" y="20765"/>
                </a:lnTo>
                <a:cubicBezTo>
                  <a:pt x="10791" y="20823"/>
                  <a:pt x="10814" y="20868"/>
                  <a:pt x="10844" y="20868"/>
                </a:cubicBezTo>
                <a:cubicBezTo>
                  <a:pt x="10873" y="20868"/>
                  <a:pt x="10895" y="20823"/>
                  <a:pt x="10895" y="20765"/>
                </a:cubicBezTo>
                <a:lnTo>
                  <a:pt x="10895" y="20545"/>
                </a:lnTo>
                <a:cubicBezTo>
                  <a:pt x="10895" y="20488"/>
                  <a:pt x="10873" y="20441"/>
                  <a:pt x="10844" y="20441"/>
                </a:cubicBezTo>
                <a:close/>
                <a:moveTo>
                  <a:pt x="11692" y="20441"/>
                </a:moveTo>
                <a:cubicBezTo>
                  <a:pt x="11663" y="20441"/>
                  <a:pt x="11640" y="20488"/>
                  <a:pt x="11640" y="20545"/>
                </a:cubicBezTo>
                <a:lnTo>
                  <a:pt x="11640" y="20765"/>
                </a:lnTo>
                <a:cubicBezTo>
                  <a:pt x="11640" y="20823"/>
                  <a:pt x="11663" y="20868"/>
                  <a:pt x="11692" y="20868"/>
                </a:cubicBezTo>
                <a:cubicBezTo>
                  <a:pt x="11721" y="20868"/>
                  <a:pt x="11745" y="20823"/>
                  <a:pt x="11745" y="20765"/>
                </a:cubicBezTo>
                <a:lnTo>
                  <a:pt x="11745" y="20545"/>
                </a:lnTo>
                <a:cubicBezTo>
                  <a:pt x="11745" y="20488"/>
                  <a:pt x="11721" y="20441"/>
                  <a:pt x="11692" y="20441"/>
                </a:cubicBezTo>
                <a:close/>
                <a:moveTo>
                  <a:pt x="12007" y="20441"/>
                </a:moveTo>
                <a:cubicBezTo>
                  <a:pt x="11978" y="20441"/>
                  <a:pt x="11955" y="20488"/>
                  <a:pt x="11955" y="20545"/>
                </a:cubicBezTo>
                <a:lnTo>
                  <a:pt x="11955" y="20765"/>
                </a:lnTo>
                <a:cubicBezTo>
                  <a:pt x="11955" y="20823"/>
                  <a:pt x="11978" y="20868"/>
                  <a:pt x="12007" y="20868"/>
                </a:cubicBezTo>
                <a:cubicBezTo>
                  <a:pt x="12036" y="20868"/>
                  <a:pt x="12060" y="20823"/>
                  <a:pt x="12060" y="20765"/>
                </a:cubicBezTo>
                <a:lnTo>
                  <a:pt x="12060" y="20545"/>
                </a:lnTo>
                <a:cubicBezTo>
                  <a:pt x="12060" y="20488"/>
                  <a:pt x="12036" y="20441"/>
                  <a:pt x="12007" y="20441"/>
                </a:cubicBezTo>
                <a:close/>
                <a:moveTo>
                  <a:pt x="12856" y="20441"/>
                </a:moveTo>
                <a:cubicBezTo>
                  <a:pt x="12827" y="20441"/>
                  <a:pt x="12804" y="20488"/>
                  <a:pt x="12804" y="20545"/>
                </a:cubicBezTo>
                <a:lnTo>
                  <a:pt x="12804" y="20765"/>
                </a:lnTo>
                <a:cubicBezTo>
                  <a:pt x="12804" y="20823"/>
                  <a:pt x="12827" y="20868"/>
                  <a:pt x="12856" y="20868"/>
                </a:cubicBezTo>
                <a:cubicBezTo>
                  <a:pt x="12886" y="20868"/>
                  <a:pt x="12909" y="20823"/>
                  <a:pt x="12909" y="20765"/>
                </a:cubicBezTo>
                <a:lnTo>
                  <a:pt x="12909" y="20545"/>
                </a:lnTo>
                <a:cubicBezTo>
                  <a:pt x="12909" y="20488"/>
                  <a:pt x="12886" y="20441"/>
                  <a:pt x="12856" y="20441"/>
                </a:cubicBezTo>
                <a:close/>
                <a:moveTo>
                  <a:pt x="13171" y="20441"/>
                </a:moveTo>
                <a:cubicBezTo>
                  <a:pt x="13142" y="20441"/>
                  <a:pt x="13118" y="20488"/>
                  <a:pt x="13118" y="20545"/>
                </a:cubicBezTo>
                <a:lnTo>
                  <a:pt x="13118" y="20765"/>
                </a:lnTo>
                <a:cubicBezTo>
                  <a:pt x="13118" y="20823"/>
                  <a:pt x="13142" y="20868"/>
                  <a:pt x="13171" y="20868"/>
                </a:cubicBezTo>
                <a:cubicBezTo>
                  <a:pt x="13200" y="20868"/>
                  <a:pt x="13224" y="20823"/>
                  <a:pt x="13224" y="20765"/>
                </a:cubicBezTo>
                <a:lnTo>
                  <a:pt x="13224" y="20545"/>
                </a:lnTo>
                <a:cubicBezTo>
                  <a:pt x="13224" y="20488"/>
                  <a:pt x="13200" y="20441"/>
                  <a:pt x="13171" y="20441"/>
                </a:cubicBezTo>
                <a:close/>
                <a:moveTo>
                  <a:pt x="14021" y="20441"/>
                </a:moveTo>
                <a:cubicBezTo>
                  <a:pt x="13992" y="20441"/>
                  <a:pt x="13968" y="20488"/>
                  <a:pt x="13968" y="20545"/>
                </a:cubicBezTo>
                <a:lnTo>
                  <a:pt x="13968" y="20765"/>
                </a:lnTo>
                <a:cubicBezTo>
                  <a:pt x="13968" y="20823"/>
                  <a:pt x="13992" y="20868"/>
                  <a:pt x="14021" y="20868"/>
                </a:cubicBezTo>
                <a:cubicBezTo>
                  <a:pt x="14050" y="20868"/>
                  <a:pt x="14074" y="20823"/>
                  <a:pt x="14074" y="20765"/>
                </a:cubicBezTo>
                <a:lnTo>
                  <a:pt x="14074" y="20545"/>
                </a:lnTo>
                <a:cubicBezTo>
                  <a:pt x="14074" y="20488"/>
                  <a:pt x="14050" y="20441"/>
                  <a:pt x="14021" y="20441"/>
                </a:cubicBezTo>
                <a:close/>
                <a:moveTo>
                  <a:pt x="14335" y="20441"/>
                </a:moveTo>
                <a:cubicBezTo>
                  <a:pt x="14306" y="20441"/>
                  <a:pt x="14282" y="20488"/>
                  <a:pt x="14282" y="20545"/>
                </a:cubicBezTo>
                <a:lnTo>
                  <a:pt x="14282" y="20765"/>
                </a:lnTo>
                <a:cubicBezTo>
                  <a:pt x="14282" y="20823"/>
                  <a:pt x="14306" y="20868"/>
                  <a:pt x="14335" y="20868"/>
                </a:cubicBezTo>
                <a:cubicBezTo>
                  <a:pt x="14364" y="20868"/>
                  <a:pt x="14388" y="20823"/>
                  <a:pt x="14388" y="20765"/>
                </a:cubicBezTo>
                <a:lnTo>
                  <a:pt x="14388" y="20545"/>
                </a:lnTo>
                <a:cubicBezTo>
                  <a:pt x="14388" y="20488"/>
                  <a:pt x="14364" y="20441"/>
                  <a:pt x="14335" y="20441"/>
                </a:cubicBezTo>
                <a:close/>
                <a:moveTo>
                  <a:pt x="15185" y="20441"/>
                </a:moveTo>
                <a:cubicBezTo>
                  <a:pt x="15156" y="20441"/>
                  <a:pt x="15132" y="20488"/>
                  <a:pt x="15132" y="20545"/>
                </a:cubicBezTo>
                <a:lnTo>
                  <a:pt x="15132" y="20765"/>
                </a:lnTo>
                <a:cubicBezTo>
                  <a:pt x="15132" y="20823"/>
                  <a:pt x="15156" y="20868"/>
                  <a:pt x="15185" y="20868"/>
                </a:cubicBezTo>
                <a:cubicBezTo>
                  <a:pt x="15214" y="20868"/>
                  <a:pt x="15237" y="20823"/>
                  <a:pt x="15237" y="20765"/>
                </a:cubicBezTo>
                <a:lnTo>
                  <a:pt x="15237" y="20545"/>
                </a:lnTo>
                <a:cubicBezTo>
                  <a:pt x="15237" y="20488"/>
                  <a:pt x="15214" y="20441"/>
                  <a:pt x="15185" y="20441"/>
                </a:cubicBezTo>
                <a:close/>
                <a:moveTo>
                  <a:pt x="15500" y="20441"/>
                </a:moveTo>
                <a:cubicBezTo>
                  <a:pt x="15470" y="20441"/>
                  <a:pt x="15447" y="20488"/>
                  <a:pt x="15447" y="20545"/>
                </a:cubicBezTo>
                <a:lnTo>
                  <a:pt x="15447" y="20765"/>
                </a:lnTo>
                <a:cubicBezTo>
                  <a:pt x="15447" y="20823"/>
                  <a:pt x="15470" y="20868"/>
                  <a:pt x="15500" y="20868"/>
                </a:cubicBezTo>
                <a:cubicBezTo>
                  <a:pt x="15529" y="20868"/>
                  <a:pt x="15551" y="20823"/>
                  <a:pt x="15551" y="20765"/>
                </a:cubicBezTo>
                <a:lnTo>
                  <a:pt x="15551" y="20545"/>
                </a:lnTo>
                <a:cubicBezTo>
                  <a:pt x="15551" y="20488"/>
                  <a:pt x="15529" y="20441"/>
                  <a:pt x="15500" y="20441"/>
                </a:cubicBezTo>
                <a:close/>
                <a:moveTo>
                  <a:pt x="16349" y="20441"/>
                </a:moveTo>
                <a:cubicBezTo>
                  <a:pt x="16320" y="20441"/>
                  <a:pt x="16296" y="20488"/>
                  <a:pt x="16296" y="20545"/>
                </a:cubicBezTo>
                <a:lnTo>
                  <a:pt x="16296" y="20765"/>
                </a:lnTo>
                <a:cubicBezTo>
                  <a:pt x="16296" y="20823"/>
                  <a:pt x="16320" y="20868"/>
                  <a:pt x="16349" y="20868"/>
                </a:cubicBezTo>
                <a:cubicBezTo>
                  <a:pt x="16378" y="20868"/>
                  <a:pt x="16401" y="20823"/>
                  <a:pt x="16401" y="20765"/>
                </a:cubicBezTo>
                <a:lnTo>
                  <a:pt x="16401" y="20545"/>
                </a:lnTo>
                <a:cubicBezTo>
                  <a:pt x="16401" y="20488"/>
                  <a:pt x="16378" y="20441"/>
                  <a:pt x="16349" y="20441"/>
                </a:cubicBezTo>
                <a:close/>
                <a:moveTo>
                  <a:pt x="16663" y="20441"/>
                </a:moveTo>
                <a:cubicBezTo>
                  <a:pt x="16634" y="20441"/>
                  <a:pt x="16611" y="20488"/>
                  <a:pt x="16611" y="20545"/>
                </a:cubicBezTo>
                <a:lnTo>
                  <a:pt x="16611" y="20765"/>
                </a:lnTo>
                <a:cubicBezTo>
                  <a:pt x="16611" y="20823"/>
                  <a:pt x="16634" y="20868"/>
                  <a:pt x="16663" y="20868"/>
                </a:cubicBezTo>
                <a:cubicBezTo>
                  <a:pt x="16692" y="20868"/>
                  <a:pt x="16716" y="20823"/>
                  <a:pt x="16716" y="20765"/>
                </a:cubicBezTo>
                <a:lnTo>
                  <a:pt x="16716" y="20545"/>
                </a:lnTo>
                <a:cubicBezTo>
                  <a:pt x="16716" y="20488"/>
                  <a:pt x="16692" y="20441"/>
                  <a:pt x="16663" y="20441"/>
                </a:cubicBezTo>
                <a:close/>
                <a:moveTo>
                  <a:pt x="17512" y="20441"/>
                </a:moveTo>
                <a:cubicBezTo>
                  <a:pt x="17483" y="20441"/>
                  <a:pt x="17459" y="20488"/>
                  <a:pt x="17459" y="20545"/>
                </a:cubicBezTo>
                <a:lnTo>
                  <a:pt x="17459" y="20765"/>
                </a:lnTo>
                <a:cubicBezTo>
                  <a:pt x="17459" y="20823"/>
                  <a:pt x="17483" y="20868"/>
                  <a:pt x="17512" y="20868"/>
                </a:cubicBezTo>
                <a:cubicBezTo>
                  <a:pt x="17541" y="20868"/>
                  <a:pt x="17565" y="20823"/>
                  <a:pt x="17565" y="20765"/>
                </a:cubicBezTo>
                <a:lnTo>
                  <a:pt x="17565" y="20545"/>
                </a:lnTo>
                <a:cubicBezTo>
                  <a:pt x="17565" y="20488"/>
                  <a:pt x="17541" y="20441"/>
                  <a:pt x="17512" y="20441"/>
                </a:cubicBezTo>
                <a:close/>
                <a:moveTo>
                  <a:pt x="17827" y="20441"/>
                </a:moveTo>
                <a:cubicBezTo>
                  <a:pt x="17798" y="20441"/>
                  <a:pt x="17774" y="20488"/>
                  <a:pt x="17774" y="20545"/>
                </a:cubicBezTo>
                <a:lnTo>
                  <a:pt x="17774" y="20765"/>
                </a:lnTo>
                <a:cubicBezTo>
                  <a:pt x="17774" y="20823"/>
                  <a:pt x="17798" y="20868"/>
                  <a:pt x="17827" y="20868"/>
                </a:cubicBezTo>
                <a:cubicBezTo>
                  <a:pt x="17856" y="20868"/>
                  <a:pt x="17880" y="20823"/>
                  <a:pt x="17880" y="20765"/>
                </a:cubicBezTo>
                <a:lnTo>
                  <a:pt x="17880" y="20545"/>
                </a:lnTo>
                <a:cubicBezTo>
                  <a:pt x="17880" y="20488"/>
                  <a:pt x="17856" y="20441"/>
                  <a:pt x="17827" y="20441"/>
                </a:cubicBezTo>
                <a:close/>
                <a:moveTo>
                  <a:pt x="18677" y="20441"/>
                </a:moveTo>
                <a:cubicBezTo>
                  <a:pt x="18648" y="20441"/>
                  <a:pt x="18624" y="20488"/>
                  <a:pt x="18624" y="20545"/>
                </a:cubicBezTo>
                <a:lnTo>
                  <a:pt x="18624" y="20765"/>
                </a:lnTo>
                <a:cubicBezTo>
                  <a:pt x="18624" y="20823"/>
                  <a:pt x="18648" y="20868"/>
                  <a:pt x="18677" y="20868"/>
                </a:cubicBezTo>
                <a:cubicBezTo>
                  <a:pt x="18706" y="20868"/>
                  <a:pt x="18730" y="20823"/>
                  <a:pt x="18730" y="20765"/>
                </a:cubicBezTo>
                <a:lnTo>
                  <a:pt x="18730" y="20545"/>
                </a:lnTo>
                <a:cubicBezTo>
                  <a:pt x="18730" y="20488"/>
                  <a:pt x="18706" y="20441"/>
                  <a:pt x="18677" y="20441"/>
                </a:cubicBezTo>
                <a:close/>
                <a:moveTo>
                  <a:pt x="18991" y="20441"/>
                </a:moveTo>
                <a:cubicBezTo>
                  <a:pt x="18962" y="20441"/>
                  <a:pt x="18938" y="20488"/>
                  <a:pt x="18938" y="20545"/>
                </a:cubicBezTo>
                <a:lnTo>
                  <a:pt x="18938" y="20765"/>
                </a:lnTo>
                <a:cubicBezTo>
                  <a:pt x="18938" y="20823"/>
                  <a:pt x="18962" y="20868"/>
                  <a:pt x="18991" y="20868"/>
                </a:cubicBezTo>
                <a:cubicBezTo>
                  <a:pt x="19020" y="20868"/>
                  <a:pt x="19044" y="20823"/>
                  <a:pt x="19044" y="20765"/>
                </a:cubicBezTo>
                <a:lnTo>
                  <a:pt x="19044" y="20545"/>
                </a:lnTo>
                <a:cubicBezTo>
                  <a:pt x="19044" y="20488"/>
                  <a:pt x="19020" y="20441"/>
                  <a:pt x="18991" y="20441"/>
                </a:cubicBezTo>
                <a:close/>
                <a:moveTo>
                  <a:pt x="19841" y="20441"/>
                </a:moveTo>
                <a:cubicBezTo>
                  <a:pt x="19812" y="20441"/>
                  <a:pt x="19788" y="20488"/>
                  <a:pt x="19788" y="20545"/>
                </a:cubicBezTo>
                <a:lnTo>
                  <a:pt x="19788" y="20765"/>
                </a:lnTo>
                <a:cubicBezTo>
                  <a:pt x="19788" y="20823"/>
                  <a:pt x="19812" y="20868"/>
                  <a:pt x="19841" y="20868"/>
                </a:cubicBezTo>
                <a:cubicBezTo>
                  <a:pt x="19870" y="20868"/>
                  <a:pt x="19894" y="20823"/>
                  <a:pt x="19894" y="20765"/>
                </a:cubicBezTo>
                <a:lnTo>
                  <a:pt x="19894" y="20545"/>
                </a:lnTo>
                <a:cubicBezTo>
                  <a:pt x="19894" y="20488"/>
                  <a:pt x="19870" y="20441"/>
                  <a:pt x="19841" y="20441"/>
                </a:cubicBezTo>
                <a:close/>
                <a:moveTo>
                  <a:pt x="20155" y="20441"/>
                </a:moveTo>
                <a:cubicBezTo>
                  <a:pt x="20126" y="20441"/>
                  <a:pt x="20102" y="20488"/>
                  <a:pt x="20102" y="20545"/>
                </a:cubicBezTo>
                <a:lnTo>
                  <a:pt x="20102" y="20765"/>
                </a:lnTo>
                <a:cubicBezTo>
                  <a:pt x="20102" y="20823"/>
                  <a:pt x="20126" y="20868"/>
                  <a:pt x="20155" y="20868"/>
                </a:cubicBezTo>
                <a:cubicBezTo>
                  <a:pt x="20184" y="20868"/>
                  <a:pt x="20207" y="20823"/>
                  <a:pt x="20207" y="20765"/>
                </a:cubicBezTo>
                <a:lnTo>
                  <a:pt x="20207" y="20545"/>
                </a:lnTo>
                <a:cubicBezTo>
                  <a:pt x="20207" y="20488"/>
                  <a:pt x="20184" y="20441"/>
                  <a:pt x="20155" y="20441"/>
                </a:cubicBezTo>
                <a:close/>
                <a:moveTo>
                  <a:pt x="21004" y="20441"/>
                </a:moveTo>
                <a:cubicBezTo>
                  <a:pt x="20975" y="20441"/>
                  <a:pt x="20952" y="20488"/>
                  <a:pt x="20952" y="20545"/>
                </a:cubicBezTo>
                <a:lnTo>
                  <a:pt x="20952" y="20765"/>
                </a:lnTo>
                <a:cubicBezTo>
                  <a:pt x="20952" y="20823"/>
                  <a:pt x="20975" y="20868"/>
                  <a:pt x="21004" y="20868"/>
                </a:cubicBezTo>
                <a:cubicBezTo>
                  <a:pt x="21033" y="20868"/>
                  <a:pt x="21057" y="20823"/>
                  <a:pt x="21057" y="20765"/>
                </a:cubicBezTo>
                <a:lnTo>
                  <a:pt x="21057" y="20545"/>
                </a:lnTo>
                <a:cubicBezTo>
                  <a:pt x="21057" y="20488"/>
                  <a:pt x="21033" y="20441"/>
                  <a:pt x="21004" y="20441"/>
                </a:cubicBezTo>
                <a:close/>
                <a:moveTo>
                  <a:pt x="21319" y="20441"/>
                </a:moveTo>
                <a:cubicBezTo>
                  <a:pt x="21289" y="20441"/>
                  <a:pt x="21267" y="20488"/>
                  <a:pt x="21267" y="20545"/>
                </a:cubicBezTo>
                <a:lnTo>
                  <a:pt x="21267" y="20765"/>
                </a:lnTo>
                <a:cubicBezTo>
                  <a:pt x="21267" y="20823"/>
                  <a:pt x="21289" y="20868"/>
                  <a:pt x="21319" y="20868"/>
                </a:cubicBezTo>
                <a:cubicBezTo>
                  <a:pt x="21348" y="20868"/>
                  <a:pt x="21372" y="20823"/>
                  <a:pt x="21372" y="20765"/>
                </a:cubicBezTo>
                <a:lnTo>
                  <a:pt x="21372" y="20545"/>
                </a:lnTo>
                <a:cubicBezTo>
                  <a:pt x="21372" y="20488"/>
                  <a:pt x="21348" y="20441"/>
                  <a:pt x="21319" y="20441"/>
                </a:cubicBezTo>
                <a:close/>
                <a:moveTo>
                  <a:pt x="281" y="21171"/>
                </a:moveTo>
                <a:cubicBezTo>
                  <a:pt x="252" y="21171"/>
                  <a:pt x="228" y="21218"/>
                  <a:pt x="228" y="21275"/>
                </a:cubicBezTo>
                <a:lnTo>
                  <a:pt x="228" y="21495"/>
                </a:lnTo>
                <a:cubicBezTo>
                  <a:pt x="228" y="21553"/>
                  <a:pt x="252" y="21600"/>
                  <a:pt x="281" y="21600"/>
                </a:cubicBezTo>
                <a:cubicBezTo>
                  <a:pt x="311" y="21600"/>
                  <a:pt x="334" y="21553"/>
                  <a:pt x="334" y="21495"/>
                </a:cubicBezTo>
                <a:lnTo>
                  <a:pt x="334" y="21275"/>
                </a:lnTo>
                <a:cubicBezTo>
                  <a:pt x="334" y="21218"/>
                  <a:pt x="311" y="21171"/>
                  <a:pt x="281" y="21171"/>
                </a:cubicBezTo>
                <a:close/>
                <a:moveTo>
                  <a:pt x="596" y="21171"/>
                </a:moveTo>
                <a:cubicBezTo>
                  <a:pt x="567" y="21171"/>
                  <a:pt x="543" y="21218"/>
                  <a:pt x="543" y="21275"/>
                </a:cubicBezTo>
                <a:lnTo>
                  <a:pt x="543" y="21495"/>
                </a:lnTo>
                <a:cubicBezTo>
                  <a:pt x="543" y="21553"/>
                  <a:pt x="567" y="21600"/>
                  <a:pt x="596" y="21600"/>
                </a:cubicBezTo>
                <a:cubicBezTo>
                  <a:pt x="625" y="21600"/>
                  <a:pt x="649" y="21553"/>
                  <a:pt x="649" y="21495"/>
                </a:cubicBezTo>
                <a:lnTo>
                  <a:pt x="649" y="21275"/>
                </a:lnTo>
                <a:cubicBezTo>
                  <a:pt x="649" y="21218"/>
                  <a:pt x="625" y="21171"/>
                  <a:pt x="596" y="21171"/>
                </a:cubicBezTo>
                <a:close/>
                <a:moveTo>
                  <a:pt x="1446" y="21171"/>
                </a:moveTo>
                <a:cubicBezTo>
                  <a:pt x="1417" y="21171"/>
                  <a:pt x="1393" y="21218"/>
                  <a:pt x="1393" y="21275"/>
                </a:cubicBezTo>
                <a:lnTo>
                  <a:pt x="1393" y="21495"/>
                </a:lnTo>
                <a:cubicBezTo>
                  <a:pt x="1393" y="21553"/>
                  <a:pt x="1417" y="21600"/>
                  <a:pt x="1446" y="21600"/>
                </a:cubicBezTo>
                <a:cubicBezTo>
                  <a:pt x="1475" y="21600"/>
                  <a:pt x="1499" y="21553"/>
                  <a:pt x="1499" y="21495"/>
                </a:cubicBezTo>
                <a:lnTo>
                  <a:pt x="1499" y="21275"/>
                </a:lnTo>
                <a:cubicBezTo>
                  <a:pt x="1499" y="21218"/>
                  <a:pt x="1475" y="21171"/>
                  <a:pt x="1446" y="21171"/>
                </a:cubicBezTo>
                <a:close/>
                <a:moveTo>
                  <a:pt x="1760" y="21171"/>
                </a:moveTo>
                <a:cubicBezTo>
                  <a:pt x="1731" y="21171"/>
                  <a:pt x="1707" y="21218"/>
                  <a:pt x="1707" y="21275"/>
                </a:cubicBezTo>
                <a:lnTo>
                  <a:pt x="1707" y="21495"/>
                </a:lnTo>
                <a:cubicBezTo>
                  <a:pt x="1707" y="21553"/>
                  <a:pt x="1731" y="21600"/>
                  <a:pt x="1760" y="21600"/>
                </a:cubicBezTo>
                <a:cubicBezTo>
                  <a:pt x="1789" y="21600"/>
                  <a:pt x="1813" y="21553"/>
                  <a:pt x="1813" y="21495"/>
                </a:cubicBezTo>
                <a:lnTo>
                  <a:pt x="1813" y="21275"/>
                </a:lnTo>
                <a:cubicBezTo>
                  <a:pt x="1813" y="21218"/>
                  <a:pt x="1789" y="21171"/>
                  <a:pt x="1760" y="21171"/>
                </a:cubicBezTo>
                <a:close/>
                <a:moveTo>
                  <a:pt x="2610" y="21171"/>
                </a:moveTo>
                <a:cubicBezTo>
                  <a:pt x="2581" y="21171"/>
                  <a:pt x="2557" y="21218"/>
                  <a:pt x="2557" y="21275"/>
                </a:cubicBezTo>
                <a:lnTo>
                  <a:pt x="2557" y="21495"/>
                </a:lnTo>
                <a:cubicBezTo>
                  <a:pt x="2557" y="21553"/>
                  <a:pt x="2581" y="21600"/>
                  <a:pt x="2610" y="21600"/>
                </a:cubicBezTo>
                <a:cubicBezTo>
                  <a:pt x="2639" y="21600"/>
                  <a:pt x="2662" y="21553"/>
                  <a:pt x="2662" y="21495"/>
                </a:cubicBezTo>
                <a:lnTo>
                  <a:pt x="2662" y="21275"/>
                </a:lnTo>
                <a:cubicBezTo>
                  <a:pt x="2662" y="21218"/>
                  <a:pt x="2639" y="21171"/>
                  <a:pt x="2610" y="21171"/>
                </a:cubicBezTo>
                <a:close/>
                <a:moveTo>
                  <a:pt x="2924" y="21171"/>
                </a:moveTo>
                <a:cubicBezTo>
                  <a:pt x="2895" y="21171"/>
                  <a:pt x="2871" y="21218"/>
                  <a:pt x="2871" y="21275"/>
                </a:cubicBezTo>
                <a:lnTo>
                  <a:pt x="2871" y="21495"/>
                </a:lnTo>
                <a:cubicBezTo>
                  <a:pt x="2871" y="21553"/>
                  <a:pt x="2895" y="21600"/>
                  <a:pt x="2924" y="21600"/>
                </a:cubicBezTo>
                <a:cubicBezTo>
                  <a:pt x="2954" y="21600"/>
                  <a:pt x="2976" y="21553"/>
                  <a:pt x="2976" y="21495"/>
                </a:cubicBezTo>
                <a:lnTo>
                  <a:pt x="2976" y="21275"/>
                </a:lnTo>
                <a:cubicBezTo>
                  <a:pt x="2976" y="21218"/>
                  <a:pt x="2954" y="21171"/>
                  <a:pt x="2924" y="21171"/>
                </a:cubicBezTo>
                <a:close/>
                <a:moveTo>
                  <a:pt x="3773" y="21171"/>
                </a:moveTo>
                <a:cubicBezTo>
                  <a:pt x="3744" y="21171"/>
                  <a:pt x="3721" y="21218"/>
                  <a:pt x="3721" y="21275"/>
                </a:cubicBezTo>
                <a:lnTo>
                  <a:pt x="3721" y="21495"/>
                </a:lnTo>
                <a:cubicBezTo>
                  <a:pt x="3721" y="21553"/>
                  <a:pt x="3744" y="21600"/>
                  <a:pt x="3773" y="21600"/>
                </a:cubicBezTo>
                <a:cubicBezTo>
                  <a:pt x="3802" y="21600"/>
                  <a:pt x="3826" y="21553"/>
                  <a:pt x="3826" y="21495"/>
                </a:cubicBezTo>
                <a:lnTo>
                  <a:pt x="3826" y="21275"/>
                </a:lnTo>
                <a:cubicBezTo>
                  <a:pt x="3826" y="21218"/>
                  <a:pt x="3802" y="21171"/>
                  <a:pt x="3773" y="21171"/>
                </a:cubicBezTo>
                <a:close/>
                <a:moveTo>
                  <a:pt x="4088" y="21171"/>
                </a:moveTo>
                <a:cubicBezTo>
                  <a:pt x="4058" y="21171"/>
                  <a:pt x="4035" y="21218"/>
                  <a:pt x="4035" y="21275"/>
                </a:cubicBezTo>
                <a:lnTo>
                  <a:pt x="4035" y="21495"/>
                </a:lnTo>
                <a:cubicBezTo>
                  <a:pt x="4035" y="21553"/>
                  <a:pt x="4058" y="21600"/>
                  <a:pt x="4088" y="21600"/>
                </a:cubicBezTo>
                <a:cubicBezTo>
                  <a:pt x="4117" y="21600"/>
                  <a:pt x="4141" y="21553"/>
                  <a:pt x="4141" y="21495"/>
                </a:cubicBezTo>
                <a:lnTo>
                  <a:pt x="4141" y="21275"/>
                </a:lnTo>
                <a:cubicBezTo>
                  <a:pt x="4141" y="21218"/>
                  <a:pt x="4117" y="21171"/>
                  <a:pt x="4088" y="21171"/>
                </a:cubicBezTo>
                <a:close/>
                <a:moveTo>
                  <a:pt x="4937" y="21171"/>
                </a:moveTo>
                <a:cubicBezTo>
                  <a:pt x="4908" y="21171"/>
                  <a:pt x="4884" y="21218"/>
                  <a:pt x="4884" y="21275"/>
                </a:cubicBezTo>
                <a:lnTo>
                  <a:pt x="4884" y="21495"/>
                </a:lnTo>
                <a:cubicBezTo>
                  <a:pt x="4884" y="21553"/>
                  <a:pt x="4908" y="21600"/>
                  <a:pt x="4937" y="21600"/>
                </a:cubicBezTo>
                <a:cubicBezTo>
                  <a:pt x="4966" y="21600"/>
                  <a:pt x="4990" y="21553"/>
                  <a:pt x="4990" y="21495"/>
                </a:cubicBezTo>
                <a:lnTo>
                  <a:pt x="4990" y="21275"/>
                </a:lnTo>
                <a:cubicBezTo>
                  <a:pt x="4990" y="21218"/>
                  <a:pt x="4966" y="21171"/>
                  <a:pt x="4937" y="21171"/>
                </a:cubicBezTo>
                <a:close/>
                <a:moveTo>
                  <a:pt x="5252" y="21171"/>
                </a:moveTo>
                <a:cubicBezTo>
                  <a:pt x="5223" y="21171"/>
                  <a:pt x="5199" y="21218"/>
                  <a:pt x="5199" y="21275"/>
                </a:cubicBezTo>
                <a:lnTo>
                  <a:pt x="5199" y="21495"/>
                </a:lnTo>
                <a:cubicBezTo>
                  <a:pt x="5199" y="21553"/>
                  <a:pt x="5223" y="21600"/>
                  <a:pt x="5252" y="21600"/>
                </a:cubicBezTo>
                <a:cubicBezTo>
                  <a:pt x="5281" y="21600"/>
                  <a:pt x="5305" y="21553"/>
                  <a:pt x="5305" y="21495"/>
                </a:cubicBezTo>
                <a:lnTo>
                  <a:pt x="5305" y="21275"/>
                </a:lnTo>
                <a:cubicBezTo>
                  <a:pt x="5305" y="21218"/>
                  <a:pt x="5281" y="21171"/>
                  <a:pt x="5252" y="21171"/>
                </a:cubicBezTo>
                <a:close/>
                <a:moveTo>
                  <a:pt x="6102" y="21171"/>
                </a:moveTo>
                <a:cubicBezTo>
                  <a:pt x="6072" y="21171"/>
                  <a:pt x="6049" y="21218"/>
                  <a:pt x="6049" y="21275"/>
                </a:cubicBezTo>
                <a:lnTo>
                  <a:pt x="6049" y="21495"/>
                </a:lnTo>
                <a:cubicBezTo>
                  <a:pt x="6049" y="21553"/>
                  <a:pt x="6072" y="21600"/>
                  <a:pt x="6102" y="21600"/>
                </a:cubicBezTo>
                <a:cubicBezTo>
                  <a:pt x="6131" y="21600"/>
                  <a:pt x="6155" y="21553"/>
                  <a:pt x="6155" y="21495"/>
                </a:cubicBezTo>
                <a:lnTo>
                  <a:pt x="6155" y="21275"/>
                </a:lnTo>
                <a:cubicBezTo>
                  <a:pt x="6155" y="21218"/>
                  <a:pt x="6131" y="21171"/>
                  <a:pt x="6102" y="21171"/>
                </a:cubicBezTo>
                <a:close/>
                <a:moveTo>
                  <a:pt x="6416" y="21171"/>
                </a:moveTo>
                <a:cubicBezTo>
                  <a:pt x="6387" y="21171"/>
                  <a:pt x="6363" y="21218"/>
                  <a:pt x="6363" y="21275"/>
                </a:cubicBezTo>
                <a:lnTo>
                  <a:pt x="6363" y="21495"/>
                </a:lnTo>
                <a:cubicBezTo>
                  <a:pt x="6363" y="21553"/>
                  <a:pt x="6387" y="21600"/>
                  <a:pt x="6416" y="21600"/>
                </a:cubicBezTo>
                <a:cubicBezTo>
                  <a:pt x="6445" y="21600"/>
                  <a:pt x="6469" y="21553"/>
                  <a:pt x="6469" y="21495"/>
                </a:cubicBezTo>
                <a:lnTo>
                  <a:pt x="6469" y="21275"/>
                </a:lnTo>
                <a:cubicBezTo>
                  <a:pt x="6469" y="21218"/>
                  <a:pt x="6445" y="21171"/>
                  <a:pt x="6416" y="21171"/>
                </a:cubicBezTo>
                <a:close/>
                <a:moveTo>
                  <a:pt x="7266" y="21171"/>
                </a:moveTo>
                <a:cubicBezTo>
                  <a:pt x="7237" y="21171"/>
                  <a:pt x="7213" y="21218"/>
                  <a:pt x="7213" y="21275"/>
                </a:cubicBezTo>
                <a:lnTo>
                  <a:pt x="7213" y="21495"/>
                </a:lnTo>
                <a:cubicBezTo>
                  <a:pt x="7213" y="21553"/>
                  <a:pt x="7237" y="21600"/>
                  <a:pt x="7266" y="21600"/>
                </a:cubicBezTo>
                <a:cubicBezTo>
                  <a:pt x="7295" y="21600"/>
                  <a:pt x="7318" y="21553"/>
                  <a:pt x="7318" y="21495"/>
                </a:cubicBezTo>
                <a:lnTo>
                  <a:pt x="7318" y="21275"/>
                </a:lnTo>
                <a:cubicBezTo>
                  <a:pt x="7318" y="21218"/>
                  <a:pt x="7295" y="21171"/>
                  <a:pt x="7266" y="21171"/>
                </a:cubicBezTo>
                <a:close/>
                <a:moveTo>
                  <a:pt x="7580" y="21171"/>
                </a:moveTo>
                <a:cubicBezTo>
                  <a:pt x="7551" y="21171"/>
                  <a:pt x="7527" y="21218"/>
                  <a:pt x="7527" y="21275"/>
                </a:cubicBezTo>
                <a:lnTo>
                  <a:pt x="7527" y="21495"/>
                </a:lnTo>
                <a:cubicBezTo>
                  <a:pt x="7527" y="21553"/>
                  <a:pt x="7551" y="21600"/>
                  <a:pt x="7580" y="21600"/>
                </a:cubicBezTo>
                <a:cubicBezTo>
                  <a:pt x="7609" y="21600"/>
                  <a:pt x="7632" y="21553"/>
                  <a:pt x="7632" y="21495"/>
                </a:cubicBezTo>
                <a:lnTo>
                  <a:pt x="7632" y="21275"/>
                </a:lnTo>
                <a:cubicBezTo>
                  <a:pt x="7632" y="21218"/>
                  <a:pt x="7609" y="21171"/>
                  <a:pt x="7580" y="21171"/>
                </a:cubicBezTo>
                <a:close/>
                <a:moveTo>
                  <a:pt x="8429" y="21171"/>
                </a:moveTo>
                <a:cubicBezTo>
                  <a:pt x="8400" y="21171"/>
                  <a:pt x="8377" y="21218"/>
                  <a:pt x="8377" y="21275"/>
                </a:cubicBezTo>
                <a:lnTo>
                  <a:pt x="8377" y="21495"/>
                </a:lnTo>
                <a:cubicBezTo>
                  <a:pt x="8377" y="21553"/>
                  <a:pt x="8400" y="21600"/>
                  <a:pt x="8429" y="21600"/>
                </a:cubicBezTo>
                <a:cubicBezTo>
                  <a:pt x="8458" y="21600"/>
                  <a:pt x="8482" y="21553"/>
                  <a:pt x="8482" y="21495"/>
                </a:cubicBezTo>
                <a:lnTo>
                  <a:pt x="8482" y="21275"/>
                </a:lnTo>
                <a:cubicBezTo>
                  <a:pt x="8482" y="21218"/>
                  <a:pt x="8458" y="21171"/>
                  <a:pt x="8429" y="21171"/>
                </a:cubicBezTo>
                <a:close/>
                <a:moveTo>
                  <a:pt x="8744" y="21171"/>
                </a:moveTo>
                <a:cubicBezTo>
                  <a:pt x="8714" y="21171"/>
                  <a:pt x="8691" y="21218"/>
                  <a:pt x="8691" y="21275"/>
                </a:cubicBezTo>
                <a:lnTo>
                  <a:pt x="8691" y="21495"/>
                </a:lnTo>
                <a:cubicBezTo>
                  <a:pt x="8691" y="21553"/>
                  <a:pt x="8714" y="21600"/>
                  <a:pt x="8744" y="21600"/>
                </a:cubicBezTo>
                <a:cubicBezTo>
                  <a:pt x="8773" y="21600"/>
                  <a:pt x="8796" y="21553"/>
                  <a:pt x="8796" y="21495"/>
                </a:cubicBezTo>
                <a:lnTo>
                  <a:pt x="8796" y="21275"/>
                </a:lnTo>
                <a:cubicBezTo>
                  <a:pt x="8796" y="21218"/>
                  <a:pt x="8773" y="21171"/>
                  <a:pt x="8744" y="21171"/>
                </a:cubicBezTo>
                <a:close/>
                <a:moveTo>
                  <a:pt x="9593" y="21171"/>
                </a:moveTo>
                <a:cubicBezTo>
                  <a:pt x="9564" y="21171"/>
                  <a:pt x="9540" y="21218"/>
                  <a:pt x="9540" y="21275"/>
                </a:cubicBezTo>
                <a:lnTo>
                  <a:pt x="9540" y="21495"/>
                </a:lnTo>
                <a:cubicBezTo>
                  <a:pt x="9540" y="21553"/>
                  <a:pt x="9564" y="21600"/>
                  <a:pt x="9593" y="21600"/>
                </a:cubicBezTo>
                <a:cubicBezTo>
                  <a:pt x="9622" y="21600"/>
                  <a:pt x="9646" y="21553"/>
                  <a:pt x="9646" y="21495"/>
                </a:cubicBezTo>
                <a:lnTo>
                  <a:pt x="9646" y="21275"/>
                </a:lnTo>
                <a:cubicBezTo>
                  <a:pt x="9646" y="21218"/>
                  <a:pt x="9622" y="21171"/>
                  <a:pt x="9593" y="21171"/>
                </a:cubicBezTo>
                <a:close/>
                <a:moveTo>
                  <a:pt x="9908" y="21171"/>
                </a:moveTo>
                <a:cubicBezTo>
                  <a:pt x="9879" y="21171"/>
                  <a:pt x="9855" y="21218"/>
                  <a:pt x="9855" y="21275"/>
                </a:cubicBezTo>
                <a:lnTo>
                  <a:pt x="9855" y="21495"/>
                </a:lnTo>
                <a:cubicBezTo>
                  <a:pt x="9855" y="21553"/>
                  <a:pt x="9879" y="21600"/>
                  <a:pt x="9908" y="21600"/>
                </a:cubicBezTo>
                <a:cubicBezTo>
                  <a:pt x="9937" y="21600"/>
                  <a:pt x="9961" y="21553"/>
                  <a:pt x="9961" y="21495"/>
                </a:cubicBezTo>
                <a:lnTo>
                  <a:pt x="9961" y="21275"/>
                </a:lnTo>
                <a:cubicBezTo>
                  <a:pt x="9961" y="21218"/>
                  <a:pt x="9937" y="21171"/>
                  <a:pt x="9908" y="21171"/>
                </a:cubicBezTo>
                <a:close/>
                <a:moveTo>
                  <a:pt x="10758" y="21171"/>
                </a:moveTo>
                <a:cubicBezTo>
                  <a:pt x="10728" y="21171"/>
                  <a:pt x="10705" y="21218"/>
                  <a:pt x="10705" y="21275"/>
                </a:cubicBezTo>
                <a:lnTo>
                  <a:pt x="10705" y="21495"/>
                </a:lnTo>
                <a:cubicBezTo>
                  <a:pt x="10705" y="21553"/>
                  <a:pt x="10728" y="21600"/>
                  <a:pt x="10758" y="21600"/>
                </a:cubicBezTo>
                <a:cubicBezTo>
                  <a:pt x="10787" y="21600"/>
                  <a:pt x="10810" y="21553"/>
                  <a:pt x="10810" y="21495"/>
                </a:cubicBezTo>
                <a:lnTo>
                  <a:pt x="10810" y="21275"/>
                </a:lnTo>
                <a:cubicBezTo>
                  <a:pt x="10810" y="21218"/>
                  <a:pt x="10787" y="21171"/>
                  <a:pt x="10758" y="21171"/>
                </a:cubicBezTo>
                <a:close/>
                <a:moveTo>
                  <a:pt x="11072" y="21171"/>
                </a:moveTo>
                <a:cubicBezTo>
                  <a:pt x="11043" y="21171"/>
                  <a:pt x="11019" y="21218"/>
                  <a:pt x="11019" y="21275"/>
                </a:cubicBezTo>
                <a:lnTo>
                  <a:pt x="11019" y="21495"/>
                </a:lnTo>
                <a:cubicBezTo>
                  <a:pt x="11019" y="21553"/>
                  <a:pt x="11043" y="21600"/>
                  <a:pt x="11072" y="21600"/>
                </a:cubicBezTo>
                <a:cubicBezTo>
                  <a:pt x="11101" y="21600"/>
                  <a:pt x="11125" y="21553"/>
                  <a:pt x="11125" y="21495"/>
                </a:cubicBezTo>
                <a:lnTo>
                  <a:pt x="11125" y="21275"/>
                </a:lnTo>
                <a:cubicBezTo>
                  <a:pt x="11125" y="21218"/>
                  <a:pt x="11101" y="21171"/>
                  <a:pt x="11072" y="21171"/>
                </a:cubicBezTo>
                <a:close/>
                <a:moveTo>
                  <a:pt x="11922" y="21171"/>
                </a:moveTo>
                <a:cubicBezTo>
                  <a:pt x="11893" y="21171"/>
                  <a:pt x="11869" y="21218"/>
                  <a:pt x="11869" y="21275"/>
                </a:cubicBezTo>
                <a:lnTo>
                  <a:pt x="11869" y="21495"/>
                </a:lnTo>
                <a:cubicBezTo>
                  <a:pt x="11869" y="21553"/>
                  <a:pt x="11893" y="21600"/>
                  <a:pt x="11922" y="21600"/>
                </a:cubicBezTo>
                <a:cubicBezTo>
                  <a:pt x="11951" y="21600"/>
                  <a:pt x="11974" y="21553"/>
                  <a:pt x="11974" y="21495"/>
                </a:cubicBezTo>
                <a:lnTo>
                  <a:pt x="11974" y="21275"/>
                </a:lnTo>
                <a:cubicBezTo>
                  <a:pt x="11974" y="21218"/>
                  <a:pt x="11951" y="21171"/>
                  <a:pt x="11922" y="21171"/>
                </a:cubicBezTo>
                <a:close/>
                <a:moveTo>
                  <a:pt x="12236" y="21171"/>
                </a:moveTo>
                <a:cubicBezTo>
                  <a:pt x="12207" y="21171"/>
                  <a:pt x="12183" y="21218"/>
                  <a:pt x="12183" y="21275"/>
                </a:cubicBezTo>
                <a:lnTo>
                  <a:pt x="12183" y="21495"/>
                </a:lnTo>
                <a:cubicBezTo>
                  <a:pt x="12183" y="21553"/>
                  <a:pt x="12207" y="21600"/>
                  <a:pt x="12236" y="21600"/>
                </a:cubicBezTo>
                <a:cubicBezTo>
                  <a:pt x="12265" y="21600"/>
                  <a:pt x="12288" y="21553"/>
                  <a:pt x="12288" y="21495"/>
                </a:cubicBezTo>
                <a:lnTo>
                  <a:pt x="12288" y="21275"/>
                </a:lnTo>
                <a:cubicBezTo>
                  <a:pt x="12288" y="21218"/>
                  <a:pt x="12265" y="21171"/>
                  <a:pt x="12236" y="21171"/>
                </a:cubicBezTo>
                <a:close/>
                <a:moveTo>
                  <a:pt x="13085" y="21171"/>
                </a:moveTo>
                <a:cubicBezTo>
                  <a:pt x="13056" y="21171"/>
                  <a:pt x="13032" y="21218"/>
                  <a:pt x="13032" y="21275"/>
                </a:cubicBezTo>
                <a:lnTo>
                  <a:pt x="13032" y="21495"/>
                </a:lnTo>
                <a:cubicBezTo>
                  <a:pt x="13032" y="21553"/>
                  <a:pt x="13056" y="21600"/>
                  <a:pt x="13085" y="21600"/>
                </a:cubicBezTo>
                <a:cubicBezTo>
                  <a:pt x="13114" y="21600"/>
                  <a:pt x="13138" y="21553"/>
                  <a:pt x="13138" y="21495"/>
                </a:cubicBezTo>
                <a:lnTo>
                  <a:pt x="13138" y="21275"/>
                </a:lnTo>
                <a:cubicBezTo>
                  <a:pt x="13138" y="21218"/>
                  <a:pt x="13114" y="21171"/>
                  <a:pt x="13085" y="21171"/>
                </a:cubicBezTo>
                <a:close/>
                <a:moveTo>
                  <a:pt x="13399" y="21171"/>
                </a:moveTo>
                <a:cubicBezTo>
                  <a:pt x="13370" y="21171"/>
                  <a:pt x="13348" y="21218"/>
                  <a:pt x="13348" y="21275"/>
                </a:cubicBezTo>
                <a:lnTo>
                  <a:pt x="13348" y="21495"/>
                </a:lnTo>
                <a:cubicBezTo>
                  <a:pt x="13348" y="21553"/>
                  <a:pt x="13370" y="21600"/>
                  <a:pt x="13399" y="21600"/>
                </a:cubicBezTo>
                <a:cubicBezTo>
                  <a:pt x="13428" y="21600"/>
                  <a:pt x="13452" y="21553"/>
                  <a:pt x="13452" y="21495"/>
                </a:cubicBezTo>
                <a:lnTo>
                  <a:pt x="13452" y="21275"/>
                </a:lnTo>
                <a:cubicBezTo>
                  <a:pt x="13452" y="21218"/>
                  <a:pt x="13428" y="21171"/>
                  <a:pt x="13399" y="21171"/>
                </a:cubicBezTo>
                <a:close/>
                <a:moveTo>
                  <a:pt x="14249" y="21171"/>
                </a:moveTo>
                <a:cubicBezTo>
                  <a:pt x="14220" y="21171"/>
                  <a:pt x="14196" y="21218"/>
                  <a:pt x="14196" y="21275"/>
                </a:cubicBezTo>
                <a:lnTo>
                  <a:pt x="14196" y="21495"/>
                </a:lnTo>
                <a:cubicBezTo>
                  <a:pt x="14196" y="21553"/>
                  <a:pt x="14220" y="21600"/>
                  <a:pt x="14249" y="21600"/>
                </a:cubicBezTo>
                <a:cubicBezTo>
                  <a:pt x="14278" y="21600"/>
                  <a:pt x="14302" y="21553"/>
                  <a:pt x="14302" y="21495"/>
                </a:cubicBezTo>
                <a:lnTo>
                  <a:pt x="14302" y="21275"/>
                </a:lnTo>
                <a:cubicBezTo>
                  <a:pt x="14302" y="21218"/>
                  <a:pt x="14278" y="21171"/>
                  <a:pt x="14249" y="21171"/>
                </a:cubicBezTo>
                <a:close/>
                <a:moveTo>
                  <a:pt x="14564" y="21171"/>
                </a:moveTo>
                <a:cubicBezTo>
                  <a:pt x="14535" y="21171"/>
                  <a:pt x="14511" y="21218"/>
                  <a:pt x="14511" y="21275"/>
                </a:cubicBezTo>
                <a:lnTo>
                  <a:pt x="14511" y="21495"/>
                </a:lnTo>
                <a:cubicBezTo>
                  <a:pt x="14511" y="21553"/>
                  <a:pt x="14535" y="21600"/>
                  <a:pt x="14564" y="21600"/>
                </a:cubicBezTo>
                <a:cubicBezTo>
                  <a:pt x="14593" y="21600"/>
                  <a:pt x="14617" y="21553"/>
                  <a:pt x="14617" y="21495"/>
                </a:cubicBezTo>
                <a:lnTo>
                  <a:pt x="14617" y="21275"/>
                </a:lnTo>
                <a:cubicBezTo>
                  <a:pt x="14617" y="21218"/>
                  <a:pt x="14593" y="21171"/>
                  <a:pt x="14564" y="21171"/>
                </a:cubicBezTo>
                <a:close/>
                <a:moveTo>
                  <a:pt x="15413" y="21171"/>
                </a:moveTo>
                <a:cubicBezTo>
                  <a:pt x="15384" y="21171"/>
                  <a:pt x="15360" y="21218"/>
                  <a:pt x="15360" y="21275"/>
                </a:cubicBezTo>
                <a:lnTo>
                  <a:pt x="15360" y="21495"/>
                </a:lnTo>
                <a:cubicBezTo>
                  <a:pt x="15360" y="21553"/>
                  <a:pt x="15384" y="21600"/>
                  <a:pt x="15413" y="21600"/>
                </a:cubicBezTo>
                <a:cubicBezTo>
                  <a:pt x="15442" y="21600"/>
                  <a:pt x="15465" y="21553"/>
                  <a:pt x="15465" y="21495"/>
                </a:cubicBezTo>
                <a:lnTo>
                  <a:pt x="15465" y="21275"/>
                </a:lnTo>
                <a:cubicBezTo>
                  <a:pt x="15465" y="21218"/>
                  <a:pt x="15442" y="21171"/>
                  <a:pt x="15413" y="21171"/>
                </a:cubicBezTo>
                <a:close/>
                <a:moveTo>
                  <a:pt x="15728" y="21171"/>
                </a:moveTo>
                <a:cubicBezTo>
                  <a:pt x="15699" y="21171"/>
                  <a:pt x="15675" y="21218"/>
                  <a:pt x="15675" y="21275"/>
                </a:cubicBezTo>
                <a:lnTo>
                  <a:pt x="15675" y="21495"/>
                </a:lnTo>
                <a:cubicBezTo>
                  <a:pt x="15675" y="21553"/>
                  <a:pt x="15699" y="21600"/>
                  <a:pt x="15728" y="21600"/>
                </a:cubicBezTo>
                <a:cubicBezTo>
                  <a:pt x="15757" y="21600"/>
                  <a:pt x="15781" y="21553"/>
                  <a:pt x="15781" y="21495"/>
                </a:cubicBezTo>
                <a:lnTo>
                  <a:pt x="15781" y="21275"/>
                </a:lnTo>
                <a:cubicBezTo>
                  <a:pt x="15781" y="21218"/>
                  <a:pt x="15757" y="21171"/>
                  <a:pt x="15728" y="21171"/>
                </a:cubicBezTo>
                <a:close/>
                <a:moveTo>
                  <a:pt x="16578" y="21171"/>
                </a:moveTo>
                <a:cubicBezTo>
                  <a:pt x="16549" y="21171"/>
                  <a:pt x="16525" y="21218"/>
                  <a:pt x="16525" y="21275"/>
                </a:cubicBezTo>
                <a:lnTo>
                  <a:pt x="16525" y="21495"/>
                </a:lnTo>
                <a:cubicBezTo>
                  <a:pt x="16525" y="21553"/>
                  <a:pt x="16549" y="21600"/>
                  <a:pt x="16578" y="21600"/>
                </a:cubicBezTo>
                <a:cubicBezTo>
                  <a:pt x="16607" y="21600"/>
                  <a:pt x="16630" y="21553"/>
                  <a:pt x="16630" y="21495"/>
                </a:cubicBezTo>
                <a:lnTo>
                  <a:pt x="16630" y="21275"/>
                </a:lnTo>
                <a:cubicBezTo>
                  <a:pt x="16630" y="21218"/>
                  <a:pt x="16607" y="21171"/>
                  <a:pt x="16578" y="21171"/>
                </a:cubicBezTo>
                <a:close/>
                <a:moveTo>
                  <a:pt x="16892" y="21171"/>
                </a:moveTo>
                <a:cubicBezTo>
                  <a:pt x="16863" y="21171"/>
                  <a:pt x="16839" y="21218"/>
                  <a:pt x="16839" y="21275"/>
                </a:cubicBezTo>
                <a:lnTo>
                  <a:pt x="16839" y="21495"/>
                </a:lnTo>
                <a:cubicBezTo>
                  <a:pt x="16839" y="21553"/>
                  <a:pt x="16863" y="21600"/>
                  <a:pt x="16892" y="21600"/>
                </a:cubicBezTo>
                <a:cubicBezTo>
                  <a:pt x="16921" y="21600"/>
                  <a:pt x="16944" y="21553"/>
                  <a:pt x="16944" y="21495"/>
                </a:cubicBezTo>
                <a:lnTo>
                  <a:pt x="16944" y="21275"/>
                </a:lnTo>
                <a:cubicBezTo>
                  <a:pt x="16944" y="21218"/>
                  <a:pt x="16921" y="21171"/>
                  <a:pt x="16892" y="21171"/>
                </a:cubicBezTo>
                <a:close/>
                <a:moveTo>
                  <a:pt x="17741" y="21171"/>
                </a:moveTo>
                <a:cubicBezTo>
                  <a:pt x="17712" y="21171"/>
                  <a:pt x="17689" y="21218"/>
                  <a:pt x="17689" y="21275"/>
                </a:cubicBezTo>
                <a:lnTo>
                  <a:pt x="17689" y="21495"/>
                </a:lnTo>
                <a:cubicBezTo>
                  <a:pt x="17689" y="21553"/>
                  <a:pt x="17712" y="21600"/>
                  <a:pt x="17741" y="21600"/>
                </a:cubicBezTo>
                <a:cubicBezTo>
                  <a:pt x="17770" y="21600"/>
                  <a:pt x="17794" y="21553"/>
                  <a:pt x="17794" y="21495"/>
                </a:cubicBezTo>
                <a:lnTo>
                  <a:pt x="17794" y="21275"/>
                </a:lnTo>
                <a:cubicBezTo>
                  <a:pt x="17794" y="21218"/>
                  <a:pt x="17770" y="21171"/>
                  <a:pt x="17741" y="21171"/>
                </a:cubicBezTo>
                <a:close/>
                <a:moveTo>
                  <a:pt x="18055" y="21171"/>
                </a:moveTo>
                <a:cubicBezTo>
                  <a:pt x="18026" y="21171"/>
                  <a:pt x="18002" y="21218"/>
                  <a:pt x="18002" y="21275"/>
                </a:cubicBezTo>
                <a:lnTo>
                  <a:pt x="18002" y="21495"/>
                </a:lnTo>
                <a:cubicBezTo>
                  <a:pt x="18002" y="21553"/>
                  <a:pt x="18026" y="21600"/>
                  <a:pt x="18055" y="21600"/>
                </a:cubicBezTo>
                <a:cubicBezTo>
                  <a:pt x="18085" y="21600"/>
                  <a:pt x="18108" y="21553"/>
                  <a:pt x="18108" y="21495"/>
                </a:cubicBezTo>
                <a:lnTo>
                  <a:pt x="18108" y="21275"/>
                </a:lnTo>
                <a:cubicBezTo>
                  <a:pt x="18108" y="21218"/>
                  <a:pt x="18085" y="21171"/>
                  <a:pt x="18055" y="21171"/>
                </a:cubicBezTo>
                <a:close/>
                <a:moveTo>
                  <a:pt x="18905" y="21171"/>
                </a:moveTo>
                <a:cubicBezTo>
                  <a:pt x="18876" y="21171"/>
                  <a:pt x="18852" y="21218"/>
                  <a:pt x="18852" y="21275"/>
                </a:cubicBezTo>
                <a:lnTo>
                  <a:pt x="18852" y="21495"/>
                </a:lnTo>
                <a:cubicBezTo>
                  <a:pt x="18852" y="21553"/>
                  <a:pt x="18876" y="21600"/>
                  <a:pt x="18905" y="21600"/>
                </a:cubicBezTo>
                <a:cubicBezTo>
                  <a:pt x="18934" y="21600"/>
                  <a:pt x="18958" y="21553"/>
                  <a:pt x="18958" y="21495"/>
                </a:cubicBezTo>
                <a:lnTo>
                  <a:pt x="18958" y="21275"/>
                </a:lnTo>
                <a:cubicBezTo>
                  <a:pt x="18958" y="21218"/>
                  <a:pt x="18934" y="21171"/>
                  <a:pt x="18905" y="21171"/>
                </a:cubicBezTo>
                <a:close/>
                <a:moveTo>
                  <a:pt x="19220" y="21171"/>
                </a:moveTo>
                <a:cubicBezTo>
                  <a:pt x="19191" y="21171"/>
                  <a:pt x="19167" y="21218"/>
                  <a:pt x="19167" y="21275"/>
                </a:cubicBezTo>
                <a:lnTo>
                  <a:pt x="19167" y="21495"/>
                </a:lnTo>
                <a:cubicBezTo>
                  <a:pt x="19167" y="21553"/>
                  <a:pt x="19191" y="21600"/>
                  <a:pt x="19220" y="21600"/>
                </a:cubicBezTo>
                <a:cubicBezTo>
                  <a:pt x="19249" y="21600"/>
                  <a:pt x="19273" y="21553"/>
                  <a:pt x="19273" y="21495"/>
                </a:cubicBezTo>
                <a:lnTo>
                  <a:pt x="19273" y="21275"/>
                </a:lnTo>
                <a:cubicBezTo>
                  <a:pt x="19273" y="21218"/>
                  <a:pt x="19249" y="21171"/>
                  <a:pt x="19220" y="21171"/>
                </a:cubicBezTo>
                <a:close/>
                <a:moveTo>
                  <a:pt x="20069" y="21171"/>
                </a:moveTo>
                <a:cubicBezTo>
                  <a:pt x="20040" y="21171"/>
                  <a:pt x="20016" y="21218"/>
                  <a:pt x="20016" y="21275"/>
                </a:cubicBezTo>
                <a:lnTo>
                  <a:pt x="20016" y="21495"/>
                </a:lnTo>
                <a:cubicBezTo>
                  <a:pt x="20016" y="21553"/>
                  <a:pt x="20040" y="21600"/>
                  <a:pt x="20069" y="21600"/>
                </a:cubicBezTo>
                <a:cubicBezTo>
                  <a:pt x="20099" y="21600"/>
                  <a:pt x="20122" y="21553"/>
                  <a:pt x="20122" y="21495"/>
                </a:cubicBezTo>
                <a:lnTo>
                  <a:pt x="20122" y="21275"/>
                </a:lnTo>
                <a:cubicBezTo>
                  <a:pt x="20122" y="21218"/>
                  <a:pt x="20099" y="21171"/>
                  <a:pt x="20069" y="21171"/>
                </a:cubicBezTo>
                <a:close/>
                <a:moveTo>
                  <a:pt x="20384" y="21171"/>
                </a:moveTo>
                <a:cubicBezTo>
                  <a:pt x="20355" y="21171"/>
                  <a:pt x="20331" y="21218"/>
                  <a:pt x="20331" y="21275"/>
                </a:cubicBezTo>
                <a:lnTo>
                  <a:pt x="20331" y="21495"/>
                </a:lnTo>
                <a:cubicBezTo>
                  <a:pt x="20331" y="21553"/>
                  <a:pt x="20355" y="21600"/>
                  <a:pt x="20384" y="21600"/>
                </a:cubicBezTo>
                <a:cubicBezTo>
                  <a:pt x="20413" y="21600"/>
                  <a:pt x="20436" y="21553"/>
                  <a:pt x="20436" y="21495"/>
                </a:cubicBezTo>
                <a:lnTo>
                  <a:pt x="20436" y="21275"/>
                </a:lnTo>
                <a:cubicBezTo>
                  <a:pt x="20436" y="21218"/>
                  <a:pt x="20413" y="21171"/>
                  <a:pt x="20384" y="21171"/>
                </a:cubicBezTo>
                <a:close/>
                <a:moveTo>
                  <a:pt x="21234" y="21171"/>
                </a:moveTo>
                <a:cubicBezTo>
                  <a:pt x="21204" y="21171"/>
                  <a:pt x="21181" y="21218"/>
                  <a:pt x="21181" y="21275"/>
                </a:cubicBezTo>
                <a:lnTo>
                  <a:pt x="21181" y="21495"/>
                </a:lnTo>
                <a:cubicBezTo>
                  <a:pt x="21181" y="21553"/>
                  <a:pt x="21204" y="21600"/>
                  <a:pt x="21234" y="21600"/>
                </a:cubicBezTo>
                <a:cubicBezTo>
                  <a:pt x="21263" y="21600"/>
                  <a:pt x="21285" y="21553"/>
                  <a:pt x="21285" y="21495"/>
                </a:cubicBezTo>
                <a:lnTo>
                  <a:pt x="21285" y="21275"/>
                </a:lnTo>
                <a:cubicBezTo>
                  <a:pt x="21285" y="21218"/>
                  <a:pt x="21263" y="21171"/>
                  <a:pt x="21234" y="21171"/>
                </a:cubicBezTo>
                <a:close/>
                <a:moveTo>
                  <a:pt x="21547" y="21171"/>
                </a:moveTo>
                <a:cubicBezTo>
                  <a:pt x="21518" y="21171"/>
                  <a:pt x="21495" y="21218"/>
                  <a:pt x="21495" y="21275"/>
                </a:cubicBezTo>
                <a:lnTo>
                  <a:pt x="21495" y="21495"/>
                </a:lnTo>
                <a:cubicBezTo>
                  <a:pt x="21495" y="21553"/>
                  <a:pt x="21518" y="21600"/>
                  <a:pt x="21547" y="21600"/>
                </a:cubicBezTo>
                <a:cubicBezTo>
                  <a:pt x="21576" y="21600"/>
                  <a:pt x="21600" y="21553"/>
                  <a:pt x="21600" y="21495"/>
                </a:cubicBezTo>
                <a:lnTo>
                  <a:pt x="21600" y="21275"/>
                </a:lnTo>
                <a:cubicBezTo>
                  <a:pt x="21600" y="21218"/>
                  <a:pt x="21576" y="21171"/>
                  <a:pt x="21547" y="21171"/>
                </a:cubicBezTo>
                <a:close/>
              </a:path>
            </a:pathLst>
          </a:custGeom>
          <a:gradFill>
            <a:gsLst>
              <a:gs pos="845">
                <a:srgbClr val="E8E9F0">
                  <a:alpha val="49711"/>
                </a:srgbClr>
              </a:gs>
              <a:gs pos="24764">
                <a:srgbClr val="F4F4F8">
                  <a:alpha val="49711"/>
                </a:srgbClr>
              </a:gs>
              <a:gs pos="34398">
                <a:srgbClr val="FFFFFF">
                  <a:alpha val="49711"/>
                </a:srgbClr>
              </a:gs>
            </a:gsLst>
            <a:path>
              <a:fillToRect l="31295" t="-9993" r="68704" b="109993"/>
            </a:path>
          </a:gradFill>
          <a:ln w="12700">
            <a:miter lim="400000"/>
          </a:ln>
        </p:spPr>
        <p:txBody>
          <a:bodyPr lIns="45719" rIns="45719" anchor="ctr"/>
          <a:lstStyle/>
          <a:p>
            <a:pPr defTabSz="914400">
              <a:lnSpc>
                <a:spcPct val="100000"/>
              </a:lnSpc>
              <a:buClrTx/>
              <a:defRPr sz="1800" baseline="0"/>
            </a:pPr>
            <a:endParaRPr/>
          </a:p>
        </p:txBody>
      </p:sp>
      <p:sp>
        <p:nvSpPr>
          <p:cNvPr id="1661" name="zavorka"/>
          <p:cNvSpPr/>
          <p:nvPr/>
        </p:nvSpPr>
        <p:spPr>
          <a:xfrm>
            <a:off x="6598806" y="5459919"/>
            <a:ext cx="3446155" cy="240059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66" y="9394"/>
                </a:moveTo>
                <a:cubicBezTo>
                  <a:pt x="20112" y="9394"/>
                  <a:pt x="19902" y="9139"/>
                  <a:pt x="19902" y="8631"/>
                </a:cubicBezTo>
                <a:cubicBezTo>
                  <a:pt x="19902" y="8516"/>
                  <a:pt x="19902" y="8422"/>
                  <a:pt x="19918" y="8308"/>
                </a:cubicBezTo>
                <a:lnTo>
                  <a:pt x="20498" y="4224"/>
                </a:lnTo>
                <a:cubicBezTo>
                  <a:pt x="20546" y="3878"/>
                  <a:pt x="20577" y="3532"/>
                  <a:pt x="20577" y="3209"/>
                </a:cubicBezTo>
                <a:cubicBezTo>
                  <a:pt x="20577" y="1223"/>
                  <a:pt x="19646" y="0"/>
                  <a:pt x="18053" y="0"/>
                </a:cubicBezTo>
                <a:lnTo>
                  <a:pt x="6553" y="0"/>
                </a:lnTo>
                <a:cubicBezTo>
                  <a:pt x="5476" y="0"/>
                  <a:pt x="4672" y="306"/>
                  <a:pt x="4089" y="966"/>
                </a:cubicBezTo>
                <a:cubicBezTo>
                  <a:pt x="3507" y="1627"/>
                  <a:pt x="3145" y="2642"/>
                  <a:pt x="2952" y="4061"/>
                </a:cubicBezTo>
                <a:lnTo>
                  <a:pt x="2356" y="8308"/>
                </a:lnTo>
                <a:cubicBezTo>
                  <a:pt x="2300" y="8677"/>
                  <a:pt x="2195" y="8948"/>
                  <a:pt x="2051" y="9127"/>
                </a:cubicBezTo>
                <a:cubicBezTo>
                  <a:pt x="1906" y="9307"/>
                  <a:pt x="1721" y="9394"/>
                  <a:pt x="1504" y="9394"/>
                </a:cubicBezTo>
                <a:lnTo>
                  <a:pt x="386" y="9394"/>
                </a:lnTo>
                <a:lnTo>
                  <a:pt x="0" y="12209"/>
                </a:lnTo>
                <a:lnTo>
                  <a:pt x="1118" y="12209"/>
                </a:lnTo>
                <a:cubicBezTo>
                  <a:pt x="1473" y="12209"/>
                  <a:pt x="1682" y="12463"/>
                  <a:pt x="1682" y="12969"/>
                </a:cubicBezTo>
                <a:cubicBezTo>
                  <a:pt x="1682" y="13084"/>
                  <a:pt x="1682" y="13178"/>
                  <a:pt x="1666" y="13292"/>
                </a:cubicBezTo>
                <a:lnTo>
                  <a:pt x="1102" y="17376"/>
                </a:lnTo>
                <a:cubicBezTo>
                  <a:pt x="1054" y="17745"/>
                  <a:pt x="1023" y="18068"/>
                  <a:pt x="1023" y="18391"/>
                </a:cubicBezTo>
                <a:cubicBezTo>
                  <a:pt x="1023" y="20377"/>
                  <a:pt x="1938" y="21600"/>
                  <a:pt x="3547" y="21600"/>
                </a:cubicBezTo>
                <a:lnTo>
                  <a:pt x="15047" y="21600"/>
                </a:lnTo>
                <a:cubicBezTo>
                  <a:pt x="16116" y="21600"/>
                  <a:pt x="16916" y="21294"/>
                  <a:pt x="17497" y="20634"/>
                </a:cubicBezTo>
                <a:cubicBezTo>
                  <a:pt x="18077" y="19973"/>
                  <a:pt x="18439" y="18958"/>
                  <a:pt x="18632" y="17539"/>
                </a:cubicBezTo>
                <a:lnTo>
                  <a:pt x="19244" y="13292"/>
                </a:lnTo>
                <a:cubicBezTo>
                  <a:pt x="19291" y="12923"/>
                  <a:pt x="19392" y="12652"/>
                  <a:pt x="19537" y="12473"/>
                </a:cubicBezTo>
                <a:cubicBezTo>
                  <a:pt x="19682" y="12293"/>
                  <a:pt x="19871" y="12206"/>
                  <a:pt x="20096" y="12206"/>
                </a:cubicBezTo>
                <a:lnTo>
                  <a:pt x="21198" y="12206"/>
                </a:lnTo>
                <a:lnTo>
                  <a:pt x="21600" y="9391"/>
                </a:lnTo>
                <a:lnTo>
                  <a:pt x="20466" y="9391"/>
                </a:lnTo>
                <a:lnTo>
                  <a:pt x="20466" y="9394"/>
                </a:lnTo>
                <a:close/>
              </a:path>
            </a:pathLst>
          </a:custGeom>
          <a:solidFill>
            <a:srgbClr val="77F9D9"/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 defTabSz="825500">
              <a:lnSpc>
                <a:spcPct val="100000"/>
              </a:lnSpc>
              <a:defRPr sz="3200" baseline="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pic>
        <p:nvPicPr>
          <p:cNvPr id="1662" name="vložený-film.png" descr="vložený-film.png"/>
          <p:cNvPicPr>
            <a:picLocks noChangeAspect="1"/>
          </p:cNvPicPr>
          <p:nvPr/>
        </p:nvPicPr>
        <p:blipFill>
          <a:blip r:embed="rId2"/>
          <a:srcRect l="7345"/>
          <a:stretch>
            <a:fillRect/>
          </a:stretch>
        </p:blipFill>
        <p:spPr>
          <a:xfrm>
            <a:off x="6894265" y="4667642"/>
            <a:ext cx="3038233" cy="3186251"/>
          </a:xfrm>
          <a:prstGeom prst="rect">
            <a:avLst/>
          </a:prstGeom>
          <a:ln w="12700">
            <a:miter lim="400000"/>
          </a:ln>
        </p:spPr>
      </p:pic>
      <p:sp>
        <p:nvSpPr>
          <p:cNvPr id="1663" name="Tvar"/>
          <p:cNvSpPr/>
          <p:nvPr/>
        </p:nvSpPr>
        <p:spPr>
          <a:xfrm>
            <a:off x="6067140" y="6414623"/>
            <a:ext cx="4566143" cy="27217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532" y="0"/>
                </a:moveTo>
                <a:cubicBezTo>
                  <a:pt x="17532" y="12"/>
                  <a:pt x="17532" y="23"/>
                  <a:pt x="17532" y="35"/>
                </a:cubicBezTo>
                <a:cubicBezTo>
                  <a:pt x="17532" y="484"/>
                  <a:pt x="17690" y="709"/>
                  <a:pt x="17957" y="709"/>
                </a:cubicBezTo>
                <a:lnTo>
                  <a:pt x="17957" y="707"/>
                </a:lnTo>
                <a:lnTo>
                  <a:pt x="18813" y="707"/>
                </a:lnTo>
                <a:lnTo>
                  <a:pt x="18510" y="3189"/>
                </a:lnTo>
                <a:lnTo>
                  <a:pt x="17678" y="3189"/>
                </a:lnTo>
                <a:cubicBezTo>
                  <a:pt x="17508" y="3189"/>
                  <a:pt x="17365" y="3266"/>
                  <a:pt x="17256" y="3424"/>
                </a:cubicBezTo>
                <a:cubicBezTo>
                  <a:pt x="17146" y="3582"/>
                  <a:pt x="17070" y="3821"/>
                  <a:pt x="17034" y="4147"/>
                </a:cubicBezTo>
                <a:lnTo>
                  <a:pt x="16573" y="7892"/>
                </a:lnTo>
                <a:cubicBezTo>
                  <a:pt x="16427" y="9144"/>
                  <a:pt x="16154" y="10040"/>
                  <a:pt x="15716" y="10622"/>
                </a:cubicBezTo>
                <a:cubicBezTo>
                  <a:pt x="15277" y="11205"/>
                  <a:pt x="14674" y="11475"/>
                  <a:pt x="13867" y="11475"/>
                </a:cubicBezTo>
                <a:lnTo>
                  <a:pt x="5188" y="11475"/>
                </a:lnTo>
                <a:cubicBezTo>
                  <a:pt x="3974" y="11475"/>
                  <a:pt x="3283" y="10396"/>
                  <a:pt x="3283" y="8644"/>
                </a:cubicBezTo>
                <a:cubicBezTo>
                  <a:pt x="3283" y="8359"/>
                  <a:pt x="3307" y="8074"/>
                  <a:pt x="3343" y="7749"/>
                </a:cubicBezTo>
                <a:lnTo>
                  <a:pt x="3768" y="4147"/>
                </a:lnTo>
                <a:cubicBezTo>
                  <a:pt x="3780" y="4046"/>
                  <a:pt x="3780" y="3964"/>
                  <a:pt x="3780" y="3863"/>
                </a:cubicBezTo>
                <a:cubicBezTo>
                  <a:pt x="3780" y="3416"/>
                  <a:pt x="3622" y="3192"/>
                  <a:pt x="3355" y="3192"/>
                </a:cubicBezTo>
                <a:lnTo>
                  <a:pt x="2511" y="3192"/>
                </a:lnTo>
                <a:lnTo>
                  <a:pt x="2803" y="709"/>
                </a:lnTo>
                <a:lnTo>
                  <a:pt x="3646" y="709"/>
                </a:lnTo>
                <a:cubicBezTo>
                  <a:pt x="3810" y="709"/>
                  <a:pt x="3950" y="632"/>
                  <a:pt x="4059" y="474"/>
                </a:cubicBezTo>
                <a:cubicBezTo>
                  <a:pt x="4138" y="359"/>
                  <a:pt x="4200" y="201"/>
                  <a:pt x="4246" y="0"/>
                </a:cubicBez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17532" y="0"/>
                </a:ln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 defTabSz="825500">
              <a:lnSpc>
                <a:spcPct val="100000"/>
              </a:lnSpc>
              <a:defRPr sz="3200" baseline="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1664" name="zavorka"/>
          <p:cNvSpPr/>
          <p:nvPr/>
        </p:nvSpPr>
        <p:spPr>
          <a:xfrm>
            <a:off x="1662962" y="5537294"/>
            <a:ext cx="3446154" cy="240059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66" y="9394"/>
                </a:moveTo>
                <a:cubicBezTo>
                  <a:pt x="20112" y="9394"/>
                  <a:pt x="19902" y="9139"/>
                  <a:pt x="19902" y="8631"/>
                </a:cubicBezTo>
                <a:cubicBezTo>
                  <a:pt x="19902" y="8516"/>
                  <a:pt x="19902" y="8422"/>
                  <a:pt x="19918" y="8308"/>
                </a:cubicBezTo>
                <a:lnTo>
                  <a:pt x="20498" y="4224"/>
                </a:lnTo>
                <a:cubicBezTo>
                  <a:pt x="20546" y="3878"/>
                  <a:pt x="20577" y="3532"/>
                  <a:pt x="20577" y="3209"/>
                </a:cubicBezTo>
                <a:cubicBezTo>
                  <a:pt x="20577" y="1223"/>
                  <a:pt x="19646" y="0"/>
                  <a:pt x="18053" y="0"/>
                </a:cubicBezTo>
                <a:lnTo>
                  <a:pt x="6553" y="0"/>
                </a:lnTo>
                <a:cubicBezTo>
                  <a:pt x="5476" y="0"/>
                  <a:pt x="4672" y="306"/>
                  <a:pt x="4089" y="966"/>
                </a:cubicBezTo>
                <a:cubicBezTo>
                  <a:pt x="3507" y="1627"/>
                  <a:pt x="3145" y="2642"/>
                  <a:pt x="2952" y="4061"/>
                </a:cubicBezTo>
                <a:lnTo>
                  <a:pt x="2356" y="8308"/>
                </a:lnTo>
                <a:cubicBezTo>
                  <a:pt x="2300" y="8677"/>
                  <a:pt x="2195" y="8948"/>
                  <a:pt x="2051" y="9127"/>
                </a:cubicBezTo>
                <a:cubicBezTo>
                  <a:pt x="1906" y="9307"/>
                  <a:pt x="1721" y="9394"/>
                  <a:pt x="1504" y="9394"/>
                </a:cubicBezTo>
                <a:lnTo>
                  <a:pt x="386" y="9394"/>
                </a:lnTo>
                <a:lnTo>
                  <a:pt x="0" y="12209"/>
                </a:lnTo>
                <a:lnTo>
                  <a:pt x="1118" y="12209"/>
                </a:lnTo>
                <a:cubicBezTo>
                  <a:pt x="1473" y="12209"/>
                  <a:pt x="1682" y="12463"/>
                  <a:pt x="1682" y="12969"/>
                </a:cubicBezTo>
                <a:cubicBezTo>
                  <a:pt x="1682" y="13084"/>
                  <a:pt x="1682" y="13178"/>
                  <a:pt x="1666" y="13292"/>
                </a:cubicBezTo>
                <a:lnTo>
                  <a:pt x="1102" y="17376"/>
                </a:lnTo>
                <a:cubicBezTo>
                  <a:pt x="1054" y="17745"/>
                  <a:pt x="1023" y="18068"/>
                  <a:pt x="1023" y="18391"/>
                </a:cubicBezTo>
                <a:cubicBezTo>
                  <a:pt x="1023" y="20377"/>
                  <a:pt x="1938" y="21600"/>
                  <a:pt x="3547" y="21600"/>
                </a:cubicBezTo>
                <a:lnTo>
                  <a:pt x="15047" y="21600"/>
                </a:lnTo>
                <a:cubicBezTo>
                  <a:pt x="16116" y="21600"/>
                  <a:pt x="16916" y="21294"/>
                  <a:pt x="17497" y="20634"/>
                </a:cubicBezTo>
                <a:cubicBezTo>
                  <a:pt x="18077" y="19973"/>
                  <a:pt x="18439" y="18958"/>
                  <a:pt x="18632" y="17539"/>
                </a:cubicBezTo>
                <a:lnTo>
                  <a:pt x="19244" y="13292"/>
                </a:lnTo>
                <a:cubicBezTo>
                  <a:pt x="19291" y="12923"/>
                  <a:pt x="19392" y="12652"/>
                  <a:pt x="19537" y="12473"/>
                </a:cubicBezTo>
                <a:cubicBezTo>
                  <a:pt x="19682" y="12293"/>
                  <a:pt x="19871" y="12206"/>
                  <a:pt x="20096" y="12206"/>
                </a:cubicBezTo>
                <a:lnTo>
                  <a:pt x="21198" y="12206"/>
                </a:lnTo>
                <a:lnTo>
                  <a:pt x="21600" y="9391"/>
                </a:lnTo>
                <a:lnTo>
                  <a:pt x="20466" y="9391"/>
                </a:lnTo>
                <a:lnTo>
                  <a:pt x="20466" y="9394"/>
                </a:lnTo>
                <a:close/>
              </a:path>
            </a:pathLst>
          </a:custGeom>
          <a:solidFill>
            <a:srgbClr val="FF7575"/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 defTabSz="825500">
              <a:lnSpc>
                <a:spcPct val="100000"/>
              </a:lnSpc>
              <a:defRPr sz="3200" baseline="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pic>
        <p:nvPicPr>
          <p:cNvPr id="1665" name="0bf823f5-3004-4708-ac61-31acffc556ca.png" descr="0bf823f5-3004-4708-ac61-31acffc556ca.png"/>
          <p:cNvPicPr>
            <a:picLocks noChangeAspect="1"/>
          </p:cNvPicPr>
          <p:nvPr/>
        </p:nvPicPr>
        <p:blipFill>
          <a:blip r:embed="rId3"/>
          <a:srcRect b="16750"/>
          <a:stretch>
            <a:fillRect/>
          </a:stretch>
        </p:blipFill>
        <p:spPr>
          <a:xfrm>
            <a:off x="2123351" y="4537405"/>
            <a:ext cx="3449573" cy="3863744"/>
          </a:xfrm>
          <a:prstGeom prst="rect">
            <a:avLst/>
          </a:prstGeom>
          <a:ln w="12700">
            <a:miter lim="400000"/>
          </a:ln>
        </p:spPr>
      </p:pic>
      <p:sp>
        <p:nvSpPr>
          <p:cNvPr id="1666" name="Tvar"/>
          <p:cNvSpPr/>
          <p:nvPr/>
        </p:nvSpPr>
        <p:spPr>
          <a:xfrm>
            <a:off x="1131295" y="6491999"/>
            <a:ext cx="4566144" cy="27217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532" y="0"/>
                </a:moveTo>
                <a:cubicBezTo>
                  <a:pt x="17532" y="12"/>
                  <a:pt x="17532" y="23"/>
                  <a:pt x="17532" y="35"/>
                </a:cubicBezTo>
                <a:cubicBezTo>
                  <a:pt x="17532" y="484"/>
                  <a:pt x="17690" y="709"/>
                  <a:pt x="17957" y="709"/>
                </a:cubicBezTo>
                <a:lnTo>
                  <a:pt x="17957" y="707"/>
                </a:lnTo>
                <a:lnTo>
                  <a:pt x="18813" y="707"/>
                </a:lnTo>
                <a:lnTo>
                  <a:pt x="18510" y="3189"/>
                </a:lnTo>
                <a:lnTo>
                  <a:pt x="17678" y="3189"/>
                </a:lnTo>
                <a:cubicBezTo>
                  <a:pt x="17508" y="3189"/>
                  <a:pt x="17365" y="3266"/>
                  <a:pt x="17256" y="3424"/>
                </a:cubicBezTo>
                <a:cubicBezTo>
                  <a:pt x="17146" y="3582"/>
                  <a:pt x="17070" y="3821"/>
                  <a:pt x="17034" y="4147"/>
                </a:cubicBezTo>
                <a:lnTo>
                  <a:pt x="16573" y="7892"/>
                </a:lnTo>
                <a:cubicBezTo>
                  <a:pt x="16427" y="9144"/>
                  <a:pt x="16154" y="10040"/>
                  <a:pt x="15716" y="10622"/>
                </a:cubicBezTo>
                <a:cubicBezTo>
                  <a:pt x="15277" y="11205"/>
                  <a:pt x="14674" y="11475"/>
                  <a:pt x="13867" y="11475"/>
                </a:cubicBezTo>
                <a:lnTo>
                  <a:pt x="5188" y="11475"/>
                </a:lnTo>
                <a:cubicBezTo>
                  <a:pt x="3974" y="11475"/>
                  <a:pt x="3283" y="10396"/>
                  <a:pt x="3283" y="8644"/>
                </a:cubicBezTo>
                <a:cubicBezTo>
                  <a:pt x="3283" y="8359"/>
                  <a:pt x="3307" y="8074"/>
                  <a:pt x="3343" y="7749"/>
                </a:cubicBezTo>
                <a:lnTo>
                  <a:pt x="3768" y="4147"/>
                </a:lnTo>
                <a:cubicBezTo>
                  <a:pt x="3780" y="4046"/>
                  <a:pt x="3780" y="3964"/>
                  <a:pt x="3780" y="3863"/>
                </a:cubicBezTo>
                <a:cubicBezTo>
                  <a:pt x="3780" y="3416"/>
                  <a:pt x="3622" y="3192"/>
                  <a:pt x="3355" y="3192"/>
                </a:cubicBezTo>
                <a:lnTo>
                  <a:pt x="2511" y="3192"/>
                </a:lnTo>
                <a:lnTo>
                  <a:pt x="2803" y="709"/>
                </a:lnTo>
                <a:lnTo>
                  <a:pt x="3646" y="709"/>
                </a:lnTo>
                <a:cubicBezTo>
                  <a:pt x="3810" y="709"/>
                  <a:pt x="3950" y="632"/>
                  <a:pt x="4059" y="474"/>
                </a:cubicBezTo>
                <a:cubicBezTo>
                  <a:pt x="4138" y="359"/>
                  <a:pt x="4200" y="201"/>
                  <a:pt x="4246" y="0"/>
                </a:cubicBez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17532" y="0"/>
                </a:ln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 defTabSz="825500">
              <a:lnSpc>
                <a:spcPct val="100000"/>
              </a:lnSpc>
              <a:defRPr sz="3200" baseline="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1667" name="Zaoblený obdélník"/>
          <p:cNvSpPr/>
          <p:nvPr/>
        </p:nvSpPr>
        <p:spPr>
          <a:xfrm>
            <a:off x="13339964" y="7910533"/>
            <a:ext cx="10494984" cy="7030484"/>
          </a:xfrm>
          <a:prstGeom prst="roundRect">
            <a:avLst>
              <a:gd name="adj" fmla="val 7223"/>
            </a:avLst>
          </a:prstGeom>
          <a:solidFill>
            <a:srgbClr val="040E3C"/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 defTabSz="825500">
              <a:lnSpc>
                <a:spcPct val="100000"/>
              </a:lnSpc>
              <a:defRPr sz="3200" baseline="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1668" name="Lenka Mens Štrbová"/>
          <p:cNvSpPr txBox="1"/>
          <p:nvPr/>
        </p:nvSpPr>
        <p:spPr>
          <a:xfrm>
            <a:off x="1856024" y="8832304"/>
            <a:ext cx="2485010" cy="370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45719" rIns="45719">
            <a:spAutoFit/>
          </a:bodyPr>
          <a:lstStyle>
            <a:lvl1pPr defTabSz="825500">
              <a:lnSpc>
                <a:spcPct val="100000"/>
              </a:lnSpc>
              <a:buClrTx/>
              <a:defRPr sz="1800" baseline="0">
                <a:latin typeface="+mn-lt"/>
                <a:ea typeface="+mn-ea"/>
                <a:cs typeface="+mn-cs"/>
                <a:sym typeface="Montserrat SemiBold"/>
              </a:defRPr>
            </a:lvl1pPr>
          </a:lstStyle>
          <a:p>
            <a:r>
              <a:t>Lenka Mens Štrbová</a:t>
            </a:r>
          </a:p>
        </p:txBody>
      </p:sp>
      <p:sp>
        <p:nvSpPr>
          <p:cNvPr id="1669" name="Project Manager &amp; Customer Care"/>
          <p:cNvSpPr txBox="1"/>
          <p:nvPr/>
        </p:nvSpPr>
        <p:spPr>
          <a:xfrm>
            <a:off x="1848952" y="9255998"/>
            <a:ext cx="3130830" cy="3200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45719" rIns="45719">
            <a:spAutoFit/>
          </a:bodyPr>
          <a:lstStyle>
            <a:lvl1pPr defTabSz="825500">
              <a:lnSpc>
                <a:spcPct val="100000"/>
              </a:lnSpc>
              <a:buClrTx/>
              <a:defRPr sz="1400" baseline="0"/>
            </a:lvl1pPr>
          </a:lstStyle>
          <a:p>
            <a:r>
              <a:t>Project Manager &amp; Customer Care</a:t>
            </a:r>
          </a:p>
        </p:txBody>
      </p:sp>
      <p:sp>
        <p:nvSpPr>
          <p:cNvPr id="1670" name="Luboš Suchý"/>
          <p:cNvSpPr txBox="1"/>
          <p:nvPr/>
        </p:nvSpPr>
        <p:spPr>
          <a:xfrm>
            <a:off x="6881169" y="8833970"/>
            <a:ext cx="1598270" cy="3708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45719" rIns="45719">
            <a:spAutoFit/>
          </a:bodyPr>
          <a:lstStyle>
            <a:lvl1pPr defTabSz="825500">
              <a:lnSpc>
                <a:spcPct val="100000"/>
              </a:lnSpc>
              <a:buClrTx/>
              <a:defRPr sz="1800" baseline="0">
                <a:latin typeface="+mn-lt"/>
                <a:ea typeface="+mn-ea"/>
                <a:cs typeface="+mn-cs"/>
                <a:sym typeface="Montserrat SemiBold"/>
              </a:defRPr>
            </a:lvl1pPr>
          </a:lstStyle>
          <a:p>
            <a:r>
              <a:t>Luboš Suchý</a:t>
            </a:r>
          </a:p>
        </p:txBody>
      </p:sp>
      <p:sp>
        <p:nvSpPr>
          <p:cNvPr id="1671" name="Head of Business Development"/>
          <p:cNvSpPr txBox="1"/>
          <p:nvPr/>
        </p:nvSpPr>
        <p:spPr>
          <a:xfrm>
            <a:off x="6874096" y="9257665"/>
            <a:ext cx="2903602" cy="3200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45719" rIns="45719">
            <a:spAutoFit/>
          </a:bodyPr>
          <a:lstStyle>
            <a:lvl1pPr defTabSz="825500">
              <a:lnSpc>
                <a:spcPct val="100000"/>
              </a:lnSpc>
              <a:buClrTx/>
              <a:defRPr sz="1400" baseline="0"/>
            </a:lvl1pPr>
          </a:lstStyle>
          <a:p>
            <a:r>
              <a:t>Head of Business Development</a:t>
            </a:r>
          </a:p>
        </p:txBody>
      </p:sp>
      <p:pic>
        <p:nvPicPr>
          <p:cNvPr id="1672" name="dve-jmena.png" descr="dve-jmena.png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871907" y="9630559"/>
            <a:ext cx="341005" cy="727475"/>
          </a:xfrm>
          <a:prstGeom prst="rect">
            <a:avLst/>
          </a:prstGeom>
          <a:ln w="12700">
            <a:miter lim="400000"/>
          </a:ln>
        </p:spPr>
      </p:pic>
      <p:sp>
        <p:nvSpPr>
          <p:cNvPr id="1673" name="lubos.suchy@digiskills.cz"/>
          <p:cNvSpPr txBox="1"/>
          <p:nvPr/>
        </p:nvSpPr>
        <p:spPr>
          <a:xfrm>
            <a:off x="7229696" y="9667699"/>
            <a:ext cx="2241030" cy="2946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45719" rIns="45719">
            <a:spAutoFit/>
          </a:bodyPr>
          <a:lstStyle>
            <a:lvl1pPr defTabSz="825500">
              <a:lnSpc>
                <a:spcPct val="100000"/>
              </a:lnSpc>
              <a:buClrTx/>
              <a:defRPr sz="1300" baseline="0">
                <a:latin typeface="+mn-lt"/>
                <a:ea typeface="+mn-ea"/>
                <a:cs typeface="+mn-cs"/>
                <a:sym typeface="Montserrat SemiBold"/>
              </a:defRPr>
            </a:lvl1pPr>
          </a:lstStyle>
          <a:p>
            <a:r>
              <a:t>lubos.suchy@digiskills.cz</a:t>
            </a:r>
          </a:p>
        </p:txBody>
      </p:sp>
      <p:sp>
        <p:nvSpPr>
          <p:cNvPr id="1674" name="+420 775 013 023"/>
          <p:cNvSpPr txBox="1"/>
          <p:nvPr/>
        </p:nvSpPr>
        <p:spPr>
          <a:xfrm>
            <a:off x="7229696" y="10010599"/>
            <a:ext cx="1523341" cy="2946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45719" rIns="45719">
            <a:spAutoFit/>
          </a:bodyPr>
          <a:lstStyle>
            <a:lvl1pPr defTabSz="825500">
              <a:lnSpc>
                <a:spcPct val="100000"/>
              </a:lnSpc>
              <a:buClrTx/>
              <a:defRPr sz="1300" baseline="0">
                <a:latin typeface="+mn-lt"/>
                <a:ea typeface="+mn-ea"/>
                <a:cs typeface="+mn-cs"/>
                <a:sym typeface="Montserrat SemiBold"/>
              </a:defRPr>
            </a:lvl1pPr>
          </a:lstStyle>
          <a:p>
            <a:r>
              <a:t>+420 775 013 023</a:t>
            </a:r>
          </a:p>
        </p:txBody>
      </p:sp>
      <p:sp>
        <p:nvSpPr>
          <p:cNvPr id="1675" name="DOMLUVIT SI SCHŮZKU">
            <a:hlinkClick r:id="rId5"/>
          </p:cNvPr>
          <p:cNvSpPr>
            <a:spLocks noGrp="1"/>
          </p:cNvSpPr>
          <p:nvPr>
            <p:ph type="body" sz="quarter" idx="21"/>
          </p:nvPr>
        </p:nvSpPr>
        <p:spPr>
          <a:xfrm>
            <a:off x="3811909" y="11979153"/>
            <a:ext cx="4142597" cy="727475"/>
          </a:xfrm>
          <a:prstGeom prst="roundRect">
            <a:avLst>
              <a:gd name="adj" fmla="val 50000"/>
            </a:avLst>
          </a:prstGeom>
          <a:solidFill>
            <a:srgbClr val="F89801"/>
          </a:solidFill>
        </p:spPr>
        <p:txBody>
          <a:bodyPr lIns="203200" tIns="203200" rIns="203200" bIns="203200" anchor="ctr">
            <a:noAutofit/>
          </a:bodyPr>
          <a:lstStyle>
            <a:lvl1pPr marL="762000" marR="76200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1400">
                <a:solidFill>
                  <a:srgbClr val="FFFFFF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DOMLUVIT SI SCHŮZKU</a:t>
            </a:r>
          </a:p>
        </p:txBody>
      </p:sp>
      <p:pic>
        <p:nvPicPr>
          <p:cNvPr id="1676" name="pasted-image.tiff" descr="pasted-image.tiff">
            <a:hlinkClick r:id="rId6"/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1326085" y="8522203"/>
            <a:ext cx="381001" cy="393701"/>
          </a:xfrm>
          <a:prstGeom prst="rect">
            <a:avLst/>
          </a:prstGeom>
          <a:ln w="12700">
            <a:miter lim="400000"/>
          </a:ln>
        </p:spPr>
      </p:pic>
      <p:pic>
        <p:nvPicPr>
          <p:cNvPr id="1677" name="pasted-image.tiff" descr="pasted-image.tiff">
            <a:hlinkClick r:id="rId8"/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2078284" y="8528553"/>
            <a:ext cx="190501" cy="381001"/>
          </a:xfrm>
          <a:prstGeom prst="rect">
            <a:avLst/>
          </a:prstGeom>
          <a:ln w="12700">
            <a:miter lim="400000"/>
          </a:ln>
        </p:spPr>
      </p:pic>
      <p:pic>
        <p:nvPicPr>
          <p:cNvPr id="1678" name="pasted-image.tiff" descr="pasted-image.tiff">
            <a:hlinkClick r:id="rId10"/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2643100" y="8515853"/>
            <a:ext cx="406401" cy="406401"/>
          </a:xfrm>
          <a:prstGeom prst="rect">
            <a:avLst/>
          </a:prstGeom>
          <a:ln w="12700">
            <a:miter lim="400000"/>
          </a:ln>
        </p:spPr>
      </p:pic>
      <p:pic>
        <p:nvPicPr>
          <p:cNvPr id="1679" name="dve-jmena.png" descr="dve-jmena.png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63255" y="9623201"/>
            <a:ext cx="341005" cy="727476"/>
          </a:xfrm>
          <a:prstGeom prst="rect">
            <a:avLst/>
          </a:prstGeom>
          <a:ln w="12700">
            <a:miter lim="400000"/>
          </a:ln>
        </p:spPr>
      </p:pic>
      <p:sp>
        <p:nvSpPr>
          <p:cNvPr id="1680" name="lenka.mens@digiskills.cz"/>
          <p:cNvSpPr txBox="1"/>
          <p:nvPr/>
        </p:nvSpPr>
        <p:spPr>
          <a:xfrm>
            <a:off x="2221044" y="9660341"/>
            <a:ext cx="2220063" cy="2946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45719" rIns="45719">
            <a:spAutoFit/>
          </a:bodyPr>
          <a:lstStyle>
            <a:lvl1pPr defTabSz="825500">
              <a:lnSpc>
                <a:spcPct val="100000"/>
              </a:lnSpc>
              <a:buClrTx/>
              <a:defRPr sz="1300" baseline="0">
                <a:latin typeface="+mn-lt"/>
                <a:ea typeface="+mn-ea"/>
                <a:cs typeface="+mn-cs"/>
                <a:sym typeface="Montserrat SemiBold"/>
              </a:defRPr>
            </a:lvl1pPr>
          </a:lstStyle>
          <a:p>
            <a:r>
              <a:t>lenka.mens@digiskills.cz</a:t>
            </a:r>
          </a:p>
        </p:txBody>
      </p:sp>
      <p:sp>
        <p:nvSpPr>
          <p:cNvPr id="1681" name="+420 704 821 259"/>
          <p:cNvSpPr txBox="1"/>
          <p:nvPr/>
        </p:nvSpPr>
        <p:spPr>
          <a:xfrm>
            <a:off x="2221044" y="10003241"/>
            <a:ext cx="1540346" cy="2946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45719" rIns="45719">
            <a:spAutoFit/>
          </a:bodyPr>
          <a:lstStyle>
            <a:lvl1pPr defTabSz="825500">
              <a:lnSpc>
                <a:spcPct val="100000"/>
              </a:lnSpc>
              <a:buClrTx/>
              <a:defRPr sz="1300" baseline="0">
                <a:latin typeface="+mn-lt"/>
                <a:ea typeface="+mn-ea"/>
                <a:cs typeface="+mn-cs"/>
                <a:sym typeface="Montserrat SemiBold"/>
              </a:defRPr>
            </a:lvl1pPr>
          </a:lstStyle>
          <a:p>
            <a:r>
              <a:t>+420 704 821 259</a:t>
            </a:r>
          </a:p>
        </p:txBody>
      </p:sp>
      <p:sp>
        <p:nvSpPr>
          <p:cNvPr id="1682" name="Hledáte řešení pro vaši společnost?"/>
          <p:cNvSpPr txBox="1"/>
          <p:nvPr/>
        </p:nvSpPr>
        <p:spPr>
          <a:xfrm>
            <a:off x="1377696" y="1524000"/>
            <a:ext cx="21628609" cy="10922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>
            <a:spAutoFit/>
          </a:bodyPr>
          <a:lstStyle/>
          <a:p>
            <a:pPr defTabSz="825500">
              <a:lnSpc>
                <a:spcPct val="150000"/>
              </a:lnSpc>
              <a:defRPr sz="6400" i="1" baseline="0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t>Hledáte </a:t>
            </a:r>
            <a:r>
              <a:rPr>
                <a:solidFill>
                  <a:srgbClr val="FF7575"/>
                </a:solidFill>
              </a:rPr>
              <a:t>řešení</a:t>
            </a:r>
            <a:r>
              <a:t> pro vaši společnost?</a:t>
            </a:r>
          </a:p>
        </p:txBody>
      </p:sp>
      <p:sp>
        <p:nvSpPr>
          <p:cNvPr id="1683" name="Pojďme posunout…"/>
          <p:cNvSpPr txBox="1"/>
          <p:nvPr/>
        </p:nvSpPr>
        <p:spPr>
          <a:xfrm>
            <a:off x="15983898" y="3840966"/>
            <a:ext cx="7293644" cy="284480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>
            <a:spAutoFit/>
          </a:bodyPr>
          <a:lstStyle/>
          <a:p>
            <a:pPr defTabSz="825500">
              <a:lnSpc>
                <a:spcPct val="150000"/>
              </a:lnSpc>
              <a:defRPr sz="4400" i="1" baseline="0">
                <a:solidFill>
                  <a:srgbClr val="F7981D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t>Pojďme posunout</a:t>
            </a:r>
          </a:p>
          <a:p>
            <a:pPr defTabSz="825500">
              <a:lnSpc>
                <a:spcPct val="150000"/>
              </a:lnSpc>
              <a:defRPr sz="4400" i="1" baseline="0">
                <a:solidFill>
                  <a:srgbClr val="F7981D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t>digitální mindset</a:t>
            </a:r>
          </a:p>
          <a:p>
            <a:pPr defTabSz="825500">
              <a:lnSpc>
                <a:spcPct val="150000"/>
              </a:lnSpc>
              <a:defRPr sz="4400" i="1" baseline="0">
                <a:solidFill>
                  <a:srgbClr val="F7981D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t>i ve vaší firmě!</a:t>
            </a:r>
          </a:p>
        </p:txBody>
      </p:sp>
      <p:sp>
        <p:nvSpPr>
          <p:cNvPr id="1684" name="Kontaktujte nás"/>
          <p:cNvSpPr txBox="1"/>
          <p:nvPr/>
        </p:nvSpPr>
        <p:spPr>
          <a:xfrm>
            <a:off x="14709798" y="8972456"/>
            <a:ext cx="6702588" cy="48260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>
            <a:spAutoFit/>
          </a:bodyPr>
          <a:lstStyle>
            <a:lvl1pPr defTabSz="825500">
              <a:defRPr sz="2500" i="1" baseline="0">
                <a:solidFill>
                  <a:srgbClr val="FDF9F5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Kontaktujte nás</a:t>
            </a:r>
          </a:p>
        </p:txBody>
      </p:sp>
      <p:sp>
        <p:nvSpPr>
          <p:cNvPr id="1685" name="+420 704 821 259   |   podpora@digiskills.cz…"/>
          <p:cNvSpPr txBox="1"/>
          <p:nvPr/>
        </p:nvSpPr>
        <p:spPr>
          <a:xfrm>
            <a:off x="14693917" y="9997789"/>
            <a:ext cx="5242186" cy="226187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>
            <a:spAutoFit/>
          </a:bodyPr>
          <a:lstStyle/>
          <a:p>
            <a:pPr defTabSz="825500">
              <a:defRPr sz="1800" baseline="0">
                <a:solidFill>
                  <a:srgbClr val="6BE0C3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t>+420 704 821 259   |   podpora@digiskills.cz</a:t>
            </a:r>
          </a:p>
          <a:p>
            <a:pPr defTabSz="825500">
              <a:defRPr sz="1800" baseline="0">
                <a:solidFill>
                  <a:srgbClr val="FDF9F5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endParaRPr/>
          </a:p>
          <a:p>
            <a:pPr defTabSz="825500">
              <a:defRPr sz="1600" baseline="0">
                <a:solidFill>
                  <a:srgbClr val="FDF9F5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endParaRPr/>
          </a:p>
          <a:p>
            <a:pPr defTabSz="825500">
              <a:defRPr sz="1400" baseline="0">
                <a:solidFill>
                  <a:srgbClr val="FDF9F5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t>Fakturační údaje</a:t>
            </a:r>
          </a:p>
          <a:p>
            <a:pPr defTabSz="825500">
              <a:defRPr sz="1400" baseline="0">
                <a:solidFill>
                  <a:srgbClr val="FDF9F5"/>
                </a:solidFill>
              </a:defRPr>
            </a:pPr>
            <a:r>
              <a:t>Digiskills s. r. o.</a:t>
            </a:r>
          </a:p>
          <a:p>
            <a:pPr defTabSz="825500">
              <a:defRPr sz="1400" baseline="0">
                <a:solidFill>
                  <a:srgbClr val="FDF9F5"/>
                </a:solidFill>
              </a:defRPr>
            </a:pPr>
            <a:r>
              <a:t>Národní 416/37, 110 00 Praha</a:t>
            </a:r>
          </a:p>
          <a:p>
            <a:pPr defTabSz="825500">
              <a:defRPr sz="1400" baseline="0">
                <a:solidFill>
                  <a:srgbClr val="FDF9F5"/>
                </a:solidFill>
              </a:defRPr>
            </a:pPr>
            <a:r>
              <a:t>IČ: 05883075, DIČ: CZ05883075</a:t>
            </a:r>
          </a:p>
        </p:txBody>
      </p:sp>
      <p:sp>
        <p:nvSpPr>
          <p:cNvPr id="1686" name="Číslo účtu…"/>
          <p:cNvSpPr txBox="1"/>
          <p:nvPr/>
        </p:nvSpPr>
        <p:spPr>
          <a:xfrm>
            <a:off x="19370087" y="9975428"/>
            <a:ext cx="2220063" cy="255905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>
            <a:spAutoFit/>
          </a:bodyPr>
          <a:lstStyle/>
          <a:p>
            <a:pPr defTabSz="825500">
              <a:defRPr sz="1800" baseline="0">
                <a:solidFill>
                  <a:srgbClr val="FDF9F5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t> </a:t>
            </a:r>
          </a:p>
          <a:p>
            <a:pPr defTabSz="825500">
              <a:defRPr sz="1800" baseline="0">
                <a:solidFill>
                  <a:srgbClr val="FDF9F5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endParaRPr/>
          </a:p>
          <a:p>
            <a:pPr defTabSz="825500">
              <a:defRPr sz="1600" baseline="0">
                <a:solidFill>
                  <a:srgbClr val="FDF9F5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endParaRPr/>
          </a:p>
          <a:p>
            <a:pPr defTabSz="825500">
              <a:defRPr sz="1400" baseline="0">
                <a:solidFill>
                  <a:srgbClr val="FDF9F5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t>Číslo účtu</a:t>
            </a:r>
          </a:p>
          <a:p>
            <a:pPr defTabSz="825500">
              <a:defRPr sz="1400" baseline="0">
                <a:solidFill>
                  <a:srgbClr val="FDF9F5"/>
                </a:solidFill>
              </a:defRPr>
            </a:pPr>
            <a:r>
              <a:t>2701182993/2010</a:t>
            </a:r>
          </a:p>
          <a:p>
            <a:pPr defTabSz="825500">
              <a:defRPr sz="1400" baseline="0">
                <a:solidFill>
                  <a:srgbClr val="FDF9F5"/>
                </a:solidFill>
              </a:defRPr>
            </a:pPr>
            <a:r>
              <a:t> </a:t>
            </a:r>
          </a:p>
          <a:p>
            <a:pPr defTabSz="825500">
              <a:defRPr sz="1400" baseline="0">
                <a:solidFill>
                  <a:srgbClr val="FDF9F5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t>Majitel</a:t>
            </a:r>
          </a:p>
          <a:p>
            <a:pPr defTabSz="825500">
              <a:defRPr sz="1400" baseline="0">
                <a:solidFill>
                  <a:srgbClr val="FDF9F5"/>
                </a:solidFill>
              </a:defRPr>
            </a:pPr>
            <a:r>
              <a:t>Digiskills s.r.o.</a:t>
            </a:r>
          </a:p>
        </p:txBody>
      </p:sp>
      <p:sp>
        <p:nvSpPr>
          <p:cNvPr id="1687" name="Text"/>
          <p:cNvSpPr txBox="1"/>
          <p:nvPr/>
        </p:nvSpPr>
        <p:spPr>
          <a:xfrm>
            <a:off x="12128500" y="6629399"/>
            <a:ext cx="127000" cy="45720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50800" tIns="50800" rIns="50800" bIns="50800" anchor="ctr">
            <a:spAutoFit/>
          </a:bodyPr>
          <a:lstStyle/>
          <a:p>
            <a:pPr>
              <a:lnSpc>
                <a:spcPct val="100000"/>
              </a:lnSpc>
              <a:defRPr sz="1200" baseline="0">
                <a:latin typeface="Times Roman"/>
                <a:ea typeface="Times Roman"/>
                <a:cs typeface="Times Roman"/>
                <a:sym typeface="Times Roman"/>
              </a:defRPr>
            </a:pPr>
            <a:endParaRPr/>
          </a:p>
        </p:txBody>
      </p:sp>
      <p:sp>
        <p:nvSpPr>
          <p:cNvPr id="1688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2001499" y="13080999"/>
            <a:ext cx="368505" cy="374600"/>
          </a:xfrm>
          <a:prstGeom prst="rect">
            <a:avLst/>
          </a:prstGeom>
        </p:spPr>
        <p:txBody>
          <a:bodyPr lIns="50800" tIns="50800" rIns="50800" bIns="50800" anchor="b"/>
          <a:lstStyle>
            <a:lvl1pPr algn="ctr" defTabSz="584200">
              <a:buClr>
                <a:srgbClr val="000000"/>
              </a:buClr>
              <a:defRPr sz="1800" b="0">
                <a:solidFill>
                  <a:srgbClr val="000000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iPhone s text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8" name="Seskupit"/>
          <p:cNvGrpSpPr/>
          <p:nvPr/>
        </p:nvGrpSpPr>
        <p:grpSpPr>
          <a:xfrm rot="20763777">
            <a:off x="12821540" y="2534108"/>
            <a:ext cx="8960831" cy="8769491"/>
            <a:chOff x="0" y="0"/>
            <a:chExt cx="8960830" cy="8769489"/>
          </a:xfrm>
        </p:grpSpPr>
        <p:sp>
          <p:nvSpPr>
            <p:cNvPr id="1695" name="mega caranice"/>
            <p:cNvSpPr/>
            <p:nvPr/>
          </p:nvSpPr>
          <p:spPr>
            <a:xfrm rot="101138">
              <a:off x="2460594" y="1103500"/>
              <a:ext cx="6375007" cy="75738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4" h="21238" extrusionOk="0">
                  <a:moveTo>
                    <a:pt x="20438" y="8384"/>
                  </a:moveTo>
                  <a:cubicBezTo>
                    <a:pt x="20152" y="8070"/>
                    <a:pt x="19822" y="7791"/>
                    <a:pt x="19463" y="7540"/>
                  </a:cubicBezTo>
                  <a:cubicBezTo>
                    <a:pt x="19103" y="7289"/>
                    <a:pt x="18715" y="7065"/>
                    <a:pt x="18311" y="6863"/>
                  </a:cubicBezTo>
                  <a:cubicBezTo>
                    <a:pt x="18311" y="6839"/>
                    <a:pt x="18311" y="6815"/>
                    <a:pt x="18311" y="6791"/>
                  </a:cubicBezTo>
                  <a:cubicBezTo>
                    <a:pt x="18306" y="4998"/>
                    <a:pt x="16412" y="3642"/>
                    <a:pt x="14683" y="3405"/>
                  </a:cubicBezTo>
                  <a:cubicBezTo>
                    <a:pt x="14347" y="3359"/>
                    <a:pt x="14010" y="3326"/>
                    <a:pt x="13674" y="3305"/>
                  </a:cubicBezTo>
                  <a:cubicBezTo>
                    <a:pt x="13597" y="3242"/>
                    <a:pt x="13506" y="3194"/>
                    <a:pt x="13407" y="3162"/>
                  </a:cubicBezTo>
                  <a:cubicBezTo>
                    <a:pt x="13309" y="3131"/>
                    <a:pt x="13203" y="3116"/>
                    <a:pt x="13096" y="3119"/>
                  </a:cubicBezTo>
                  <a:cubicBezTo>
                    <a:pt x="13167" y="2947"/>
                    <a:pt x="13240" y="2775"/>
                    <a:pt x="13310" y="2602"/>
                  </a:cubicBezTo>
                  <a:cubicBezTo>
                    <a:pt x="13594" y="1907"/>
                    <a:pt x="13778" y="1186"/>
                    <a:pt x="13310" y="522"/>
                  </a:cubicBezTo>
                  <a:cubicBezTo>
                    <a:pt x="13159" y="308"/>
                    <a:pt x="12810" y="110"/>
                    <a:pt x="12521" y="223"/>
                  </a:cubicBezTo>
                  <a:cubicBezTo>
                    <a:pt x="11146" y="758"/>
                    <a:pt x="10281" y="2017"/>
                    <a:pt x="9478" y="3177"/>
                  </a:cubicBezTo>
                  <a:cubicBezTo>
                    <a:pt x="9455" y="3161"/>
                    <a:pt x="9433" y="3145"/>
                    <a:pt x="9410" y="3130"/>
                  </a:cubicBezTo>
                  <a:cubicBezTo>
                    <a:pt x="9387" y="3114"/>
                    <a:pt x="9364" y="3099"/>
                    <a:pt x="9341" y="3084"/>
                  </a:cubicBezTo>
                  <a:cubicBezTo>
                    <a:pt x="9152" y="2105"/>
                    <a:pt x="8794" y="1170"/>
                    <a:pt x="8202" y="321"/>
                  </a:cubicBezTo>
                  <a:cubicBezTo>
                    <a:pt x="7934" y="-63"/>
                    <a:pt x="7439" y="-96"/>
                    <a:pt x="7075" y="186"/>
                  </a:cubicBezTo>
                  <a:cubicBezTo>
                    <a:pt x="6148" y="909"/>
                    <a:pt x="5392" y="1765"/>
                    <a:pt x="4756" y="2694"/>
                  </a:cubicBezTo>
                  <a:cubicBezTo>
                    <a:pt x="4348" y="2151"/>
                    <a:pt x="3810" y="1736"/>
                    <a:pt x="3082" y="2273"/>
                  </a:cubicBezTo>
                  <a:cubicBezTo>
                    <a:pt x="2219" y="2911"/>
                    <a:pt x="1947" y="4157"/>
                    <a:pt x="1903" y="5121"/>
                  </a:cubicBezTo>
                  <a:cubicBezTo>
                    <a:pt x="1892" y="5441"/>
                    <a:pt x="1901" y="5761"/>
                    <a:pt x="1930" y="6081"/>
                  </a:cubicBezTo>
                  <a:cubicBezTo>
                    <a:pt x="1299" y="6329"/>
                    <a:pt x="606" y="6677"/>
                    <a:pt x="205" y="7154"/>
                  </a:cubicBezTo>
                  <a:cubicBezTo>
                    <a:pt x="-247" y="7689"/>
                    <a:pt x="137" y="8545"/>
                    <a:pt x="517" y="9113"/>
                  </a:cubicBezTo>
                  <a:cubicBezTo>
                    <a:pt x="508" y="9242"/>
                    <a:pt x="510" y="9371"/>
                    <a:pt x="521" y="9500"/>
                  </a:cubicBezTo>
                  <a:cubicBezTo>
                    <a:pt x="556" y="9911"/>
                    <a:pt x="665" y="10314"/>
                    <a:pt x="751" y="10716"/>
                  </a:cubicBezTo>
                  <a:cubicBezTo>
                    <a:pt x="836" y="11119"/>
                    <a:pt x="772" y="11671"/>
                    <a:pt x="912" y="12049"/>
                  </a:cubicBezTo>
                  <a:lnTo>
                    <a:pt x="912" y="12056"/>
                  </a:lnTo>
                  <a:cubicBezTo>
                    <a:pt x="820" y="12511"/>
                    <a:pt x="745" y="12968"/>
                    <a:pt x="694" y="13426"/>
                  </a:cubicBezTo>
                  <a:cubicBezTo>
                    <a:pt x="535" y="14858"/>
                    <a:pt x="676" y="16297"/>
                    <a:pt x="889" y="17717"/>
                  </a:cubicBezTo>
                  <a:cubicBezTo>
                    <a:pt x="909" y="17867"/>
                    <a:pt x="939" y="18017"/>
                    <a:pt x="979" y="18165"/>
                  </a:cubicBezTo>
                  <a:cubicBezTo>
                    <a:pt x="1019" y="18312"/>
                    <a:pt x="1069" y="18458"/>
                    <a:pt x="1128" y="18601"/>
                  </a:cubicBezTo>
                  <a:cubicBezTo>
                    <a:pt x="1055" y="18795"/>
                    <a:pt x="978" y="18988"/>
                    <a:pt x="907" y="19183"/>
                  </a:cubicBezTo>
                  <a:cubicBezTo>
                    <a:pt x="781" y="19522"/>
                    <a:pt x="1050" y="19938"/>
                    <a:pt x="1418" y="20019"/>
                  </a:cubicBezTo>
                  <a:cubicBezTo>
                    <a:pt x="1704" y="20083"/>
                    <a:pt x="2000" y="20106"/>
                    <a:pt x="2295" y="20089"/>
                  </a:cubicBezTo>
                  <a:cubicBezTo>
                    <a:pt x="2250" y="20207"/>
                    <a:pt x="2203" y="20325"/>
                    <a:pt x="2159" y="20444"/>
                  </a:cubicBezTo>
                  <a:cubicBezTo>
                    <a:pt x="1874" y="21212"/>
                    <a:pt x="3013" y="21504"/>
                    <a:pt x="3461" y="20954"/>
                  </a:cubicBezTo>
                  <a:cubicBezTo>
                    <a:pt x="3587" y="20802"/>
                    <a:pt x="3705" y="20648"/>
                    <a:pt x="3826" y="20495"/>
                  </a:cubicBezTo>
                  <a:cubicBezTo>
                    <a:pt x="4544" y="20728"/>
                    <a:pt x="5310" y="20860"/>
                    <a:pt x="6045" y="20695"/>
                  </a:cubicBezTo>
                  <a:cubicBezTo>
                    <a:pt x="7220" y="20430"/>
                    <a:pt x="7766" y="19529"/>
                    <a:pt x="8174" y="18555"/>
                  </a:cubicBezTo>
                  <a:cubicBezTo>
                    <a:pt x="8259" y="18350"/>
                    <a:pt x="8336" y="18145"/>
                    <a:pt x="8409" y="17940"/>
                  </a:cubicBezTo>
                  <a:cubicBezTo>
                    <a:pt x="8651" y="17968"/>
                    <a:pt x="8896" y="17984"/>
                    <a:pt x="9140" y="17988"/>
                  </a:cubicBezTo>
                  <a:cubicBezTo>
                    <a:pt x="9385" y="17992"/>
                    <a:pt x="9630" y="17984"/>
                    <a:pt x="9873" y="17964"/>
                  </a:cubicBezTo>
                  <a:cubicBezTo>
                    <a:pt x="9937" y="17988"/>
                    <a:pt x="10000" y="18012"/>
                    <a:pt x="10063" y="18035"/>
                  </a:cubicBezTo>
                  <a:cubicBezTo>
                    <a:pt x="10126" y="18059"/>
                    <a:pt x="10189" y="18082"/>
                    <a:pt x="10252" y="18104"/>
                  </a:cubicBezTo>
                  <a:cubicBezTo>
                    <a:pt x="12867" y="19377"/>
                    <a:pt x="15865" y="19732"/>
                    <a:pt x="18752" y="19201"/>
                  </a:cubicBezTo>
                  <a:cubicBezTo>
                    <a:pt x="19068" y="19142"/>
                    <a:pt x="19303" y="18819"/>
                    <a:pt x="19302" y="18530"/>
                  </a:cubicBezTo>
                  <a:cubicBezTo>
                    <a:pt x="19297" y="18004"/>
                    <a:pt x="19254" y="17478"/>
                    <a:pt x="19172" y="16957"/>
                  </a:cubicBezTo>
                  <a:cubicBezTo>
                    <a:pt x="19435" y="16863"/>
                    <a:pt x="19687" y="16582"/>
                    <a:pt x="19652" y="16312"/>
                  </a:cubicBezTo>
                  <a:cubicBezTo>
                    <a:pt x="19469" y="14890"/>
                    <a:pt x="18796" y="13669"/>
                    <a:pt x="17873" y="12587"/>
                  </a:cubicBezTo>
                  <a:cubicBezTo>
                    <a:pt x="17908" y="12325"/>
                    <a:pt x="17852" y="12059"/>
                    <a:pt x="17713" y="11823"/>
                  </a:cubicBezTo>
                  <a:cubicBezTo>
                    <a:pt x="17616" y="11656"/>
                    <a:pt x="17486" y="11506"/>
                    <a:pt x="17330" y="11377"/>
                  </a:cubicBezTo>
                  <a:cubicBezTo>
                    <a:pt x="17771" y="11270"/>
                    <a:pt x="18212" y="11155"/>
                    <a:pt x="18650" y="11023"/>
                  </a:cubicBezTo>
                  <a:cubicBezTo>
                    <a:pt x="19308" y="10823"/>
                    <a:pt x="20382" y="10639"/>
                    <a:pt x="20848" y="10107"/>
                  </a:cubicBezTo>
                  <a:cubicBezTo>
                    <a:pt x="21353" y="9528"/>
                    <a:pt x="20871" y="8854"/>
                    <a:pt x="20440" y="8384"/>
                  </a:cubicBezTo>
                  <a:moveTo>
                    <a:pt x="2686" y="18540"/>
                  </a:moveTo>
                  <a:cubicBezTo>
                    <a:pt x="2868" y="18056"/>
                    <a:pt x="3055" y="17574"/>
                    <a:pt x="3249" y="17095"/>
                  </a:cubicBezTo>
                  <a:cubicBezTo>
                    <a:pt x="3442" y="16615"/>
                    <a:pt x="3642" y="16138"/>
                    <a:pt x="3847" y="15663"/>
                  </a:cubicBezTo>
                  <a:cubicBezTo>
                    <a:pt x="3883" y="15711"/>
                    <a:pt x="3920" y="15758"/>
                    <a:pt x="3959" y="15805"/>
                  </a:cubicBezTo>
                  <a:cubicBezTo>
                    <a:pt x="3997" y="15851"/>
                    <a:pt x="4036" y="15897"/>
                    <a:pt x="4077" y="15942"/>
                  </a:cubicBezTo>
                  <a:cubicBezTo>
                    <a:pt x="3869" y="16370"/>
                    <a:pt x="3668" y="16801"/>
                    <a:pt x="3474" y="17235"/>
                  </a:cubicBezTo>
                  <a:cubicBezTo>
                    <a:pt x="3279" y="17668"/>
                    <a:pt x="3091" y="18105"/>
                    <a:pt x="2909" y="18545"/>
                  </a:cubicBezTo>
                  <a:cubicBezTo>
                    <a:pt x="2887" y="18556"/>
                    <a:pt x="2865" y="18566"/>
                    <a:pt x="2843" y="18577"/>
                  </a:cubicBezTo>
                  <a:cubicBezTo>
                    <a:pt x="2822" y="18587"/>
                    <a:pt x="2800" y="18597"/>
                    <a:pt x="2778" y="18606"/>
                  </a:cubicBezTo>
                  <a:cubicBezTo>
                    <a:pt x="2762" y="18596"/>
                    <a:pt x="2746" y="18585"/>
                    <a:pt x="2731" y="18574"/>
                  </a:cubicBezTo>
                  <a:cubicBezTo>
                    <a:pt x="2715" y="18563"/>
                    <a:pt x="2700" y="18552"/>
                    <a:pt x="2685" y="18540"/>
                  </a:cubicBezTo>
                  <a:moveTo>
                    <a:pt x="15168" y="13199"/>
                  </a:moveTo>
                  <a:cubicBezTo>
                    <a:pt x="15146" y="12969"/>
                    <a:pt x="15116" y="12739"/>
                    <a:pt x="15078" y="12510"/>
                  </a:cubicBezTo>
                  <a:cubicBezTo>
                    <a:pt x="15040" y="12280"/>
                    <a:pt x="14993" y="12052"/>
                    <a:pt x="14938" y="11826"/>
                  </a:cubicBezTo>
                  <a:lnTo>
                    <a:pt x="14997" y="11817"/>
                  </a:lnTo>
                  <a:cubicBezTo>
                    <a:pt x="15163" y="11956"/>
                    <a:pt x="15327" y="12096"/>
                    <a:pt x="15489" y="12238"/>
                  </a:cubicBezTo>
                  <a:cubicBezTo>
                    <a:pt x="15690" y="12413"/>
                    <a:pt x="15890" y="12595"/>
                    <a:pt x="16085" y="12783"/>
                  </a:cubicBezTo>
                  <a:lnTo>
                    <a:pt x="16096" y="12802"/>
                  </a:lnTo>
                  <a:cubicBezTo>
                    <a:pt x="15989" y="12889"/>
                    <a:pt x="15848" y="12963"/>
                    <a:pt x="15689" y="13029"/>
                  </a:cubicBezTo>
                  <a:cubicBezTo>
                    <a:pt x="15529" y="13094"/>
                    <a:pt x="15350" y="13150"/>
                    <a:pt x="15168" y="13199"/>
                  </a:cubicBezTo>
                  <a:moveTo>
                    <a:pt x="10509" y="16636"/>
                  </a:moveTo>
                  <a:cubicBezTo>
                    <a:pt x="10488" y="16625"/>
                    <a:pt x="10468" y="16614"/>
                    <a:pt x="10448" y="16602"/>
                  </a:cubicBezTo>
                  <a:cubicBezTo>
                    <a:pt x="10428" y="16591"/>
                    <a:pt x="10408" y="16580"/>
                    <a:pt x="10388" y="16568"/>
                  </a:cubicBezTo>
                  <a:cubicBezTo>
                    <a:pt x="10451" y="16556"/>
                    <a:pt x="10515" y="16543"/>
                    <a:pt x="10579" y="16528"/>
                  </a:cubicBezTo>
                  <a:cubicBezTo>
                    <a:pt x="10643" y="16514"/>
                    <a:pt x="10708" y="16498"/>
                    <a:pt x="10770" y="16481"/>
                  </a:cubicBezTo>
                  <a:lnTo>
                    <a:pt x="10983" y="16547"/>
                  </a:lnTo>
                  <a:cubicBezTo>
                    <a:pt x="10904" y="16565"/>
                    <a:pt x="10825" y="16581"/>
                    <a:pt x="10746" y="16595"/>
                  </a:cubicBezTo>
                  <a:cubicBezTo>
                    <a:pt x="10667" y="16610"/>
                    <a:pt x="10588" y="16623"/>
                    <a:pt x="10509" y="16636"/>
                  </a:cubicBezTo>
                  <a:moveTo>
                    <a:pt x="13762" y="12256"/>
                  </a:moveTo>
                  <a:cubicBezTo>
                    <a:pt x="13795" y="12438"/>
                    <a:pt x="13833" y="12636"/>
                    <a:pt x="13867" y="12842"/>
                  </a:cubicBezTo>
                  <a:cubicBezTo>
                    <a:pt x="13900" y="13048"/>
                    <a:pt x="13930" y="13262"/>
                    <a:pt x="13948" y="13476"/>
                  </a:cubicBezTo>
                  <a:cubicBezTo>
                    <a:pt x="13853" y="13497"/>
                    <a:pt x="13759" y="13518"/>
                    <a:pt x="13664" y="13537"/>
                  </a:cubicBezTo>
                  <a:cubicBezTo>
                    <a:pt x="13568" y="13557"/>
                    <a:pt x="13473" y="13575"/>
                    <a:pt x="13375" y="13592"/>
                  </a:cubicBezTo>
                  <a:cubicBezTo>
                    <a:pt x="13360" y="13451"/>
                    <a:pt x="13335" y="13311"/>
                    <a:pt x="13301" y="13173"/>
                  </a:cubicBezTo>
                  <a:cubicBezTo>
                    <a:pt x="13266" y="13034"/>
                    <a:pt x="13223" y="12898"/>
                    <a:pt x="13170" y="12763"/>
                  </a:cubicBezTo>
                  <a:cubicBezTo>
                    <a:pt x="13210" y="12637"/>
                    <a:pt x="13245" y="12510"/>
                    <a:pt x="13278" y="12382"/>
                  </a:cubicBezTo>
                  <a:cubicBezTo>
                    <a:pt x="13310" y="12253"/>
                    <a:pt x="13339" y="12124"/>
                    <a:pt x="13365" y="11994"/>
                  </a:cubicBezTo>
                  <a:cubicBezTo>
                    <a:pt x="13421" y="11989"/>
                    <a:pt x="13478" y="11985"/>
                    <a:pt x="13534" y="11981"/>
                  </a:cubicBezTo>
                  <a:cubicBezTo>
                    <a:pt x="13591" y="11977"/>
                    <a:pt x="13648" y="11972"/>
                    <a:pt x="13704" y="11967"/>
                  </a:cubicBezTo>
                  <a:cubicBezTo>
                    <a:pt x="13714" y="12015"/>
                    <a:pt x="13724" y="12063"/>
                    <a:pt x="13734" y="12111"/>
                  </a:cubicBezTo>
                  <a:cubicBezTo>
                    <a:pt x="13744" y="12159"/>
                    <a:pt x="13753" y="12207"/>
                    <a:pt x="13762" y="12256"/>
                  </a:cubicBezTo>
                  <a:moveTo>
                    <a:pt x="6975" y="9969"/>
                  </a:moveTo>
                  <a:cubicBezTo>
                    <a:pt x="6996" y="10029"/>
                    <a:pt x="7016" y="10090"/>
                    <a:pt x="7036" y="10150"/>
                  </a:cubicBezTo>
                  <a:cubicBezTo>
                    <a:pt x="7055" y="10211"/>
                    <a:pt x="7074" y="10272"/>
                    <a:pt x="7092" y="10332"/>
                  </a:cubicBezTo>
                  <a:lnTo>
                    <a:pt x="6935" y="10465"/>
                  </a:lnTo>
                  <a:cubicBezTo>
                    <a:pt x="6855" y="10454"/>
                    <a:pt x="6776" y="10443"/>
                    <a:pt x="6697" y="10431"/>
                  </a:cubicBezTo>
                  <a:cubicBezTo>
                    <a:pt x="6618" y="10418"/>
                    <a:pt x="6538" y="10406"/>
                    <a:pt x="6457" y="10393"/>
                  </a:cubicBezTo>
                  <a:cubicBezTo>
                    <a:pt x="6506" y="10307"/>
                    <a:pt x="6553" y="10220"/>
                    <a:pt x="6601" y="10133"/>
                  </a:cubicBezTo>
                  <a:cubicBezTo>
                    <a:pt x="6649" y="10046"/>
                    <a:pt x="6697" y="9959"/>
                    <a:pt x="6748" y="9873"/>
                  </a:cubicBezTo>
                  <a:lnTo>
                    <a:pt x="6769" y="9838"/>
                  </a:lnTo>
                  <a:cubicBezTo>
                    <a:pt x="6804" y="9860"/>
                    <a:pt x="6838" y="9881"/>
                    <a:pt x="6872" y="9903"/>
                  </a:cubicBezTo>
                  <a:cubicBezTo>
                    <a:pt x="6906" y="9925"/>
                    <a:pt x="6941" y="9947"/>
                    <a:pt x="6975" y="9969"/>
                  </a:cubicBezTo>
                  <a:moveTo>
                    <a:pt x="6117" y="7863"/>
                  </a:moveTo>
                  <a:cubicBezTo>
                    <a:pt x="6135" y="7900"/>
                    <a:pt x="6153" y="7938"/>
                    <a:pt x="6170" y="7975"/>
                  </a:cubicBezTo>
                  <a:cubicBezTo>
                    <a:pt x="6188" y="8013"/>
                    <a:pt x="6205" y="8051"/>
                    <a:pt x="6223" y="8088"/>
                  </a:cubicBezTo>
                  <a:cubicBezTo>
                    <a:pt x="6199" y="8127"/>
                    <a:pt x="6176" y="8165"/>
                    <a:pt x="6153" y="8204"/>
                  </a:cubicBezTo>
                  <a:cubicBezTo>
                    <a:pt x="6130" y="8242"/>
                    <a:pt x="6106" y="8280"/>
                    <a:pt x="6083" y="8319"/>
                  </a:cubicBezTo>
                  <a:lnTo>
                    <a:pt x="6006" y="8275"/>
                  </a:lnTo>
                  <a:cubicBezTo>
                    <a:pt x="6023" y="8207"/>
                    <a:pt x="6042" y="8138"/>
                    <a:pt x="6060" y="8070"/>
                  </a:cubicBezTo>
                  <a:cubicBezTo>
                    <a:pt x="6079" y="8001"/>
                    <a:pt x="6098" y="7932"/>
                    <a:pt x="6117" y="7863"/>
                  </a:cubicBezTo>
                  <a:moveTo>
                    <a:pt x="4807" y="7560"/>
                  </a:moveTo>
                  <a:lnTo>
                    <a:pt x="4807" y="7563"/>
                  </a:lnTo>
                  <a:cubicBezTo>
                    <a:pt x="4792" y="7580"/>
                    <a:pt x="4776" y="7597"/>
                    <a:pt x="4761" y="7614"/>
                  </a:cubicBezTo>
                  <a:cubicBezTo>
                    <a:pt x="4745" y="7631"/>
                    <a:pt x="4730" y="7648"/>
                    <a:pt x="4716" y="7665"/>
                  </a:cubicBezTo>
                  <a:cubicBezTo>
                    <a:pt x="4666" y="7646"/>
                    <a:pt x="4615" y="7628"/>
                    <a:pt x="4565" y="7610"/>
                  </a:cubicBezTo>
                  <a:cubicBezTo>
                    <a:pt x="4514" y="7592"/>
                    <a:pt x="4464" y="7575"/>
                    <a:pt x="4413" y="7558"/>
                  </a:cubicBezTo>
                  <a:cubicBezTo>
                    <a:pt x="4436" y="7435"/>
                    <a:pt x="4464" y="7311"/>
                    <a:pt x="4495" y="7187"/>
                  </a:cubicBezTo>
                  <a:cubicBezTo>
                    <a:pt x="4526" y="7064"/>
                    <a:pt x="4560" y="6940"/>
                    <a:pt x="4598" y="6817"/>
                  </a:cubicBezTo>
                  <a:cubicBezTo>
                    <a:pt x="4673" y="6814"/>
                    <a:pt x="4749" y="6813"/>
                    <a:pt x="4825" y="6813"/>
                  </a:cubicBezTo>
                  <a:cubicBezTo>
                    <a:pt x="4901" y="6813"/>
                    <a:pt x="4977" y="6815"/>
                    <a:pt x="5054" y="6817"/>
                  </a:cubicBezTo>
                  <a:cubicBezTo>
                    <a:pt x="5006" y="6951"/>
                    <a:pt x="4962" y="7082"/>
                    <a:pt x="4922" y="7207"/>
                  </a:cubicBezTo>
                  <a:cubicBezTo>
                    <a:pt x="4881" y="7331"/>
                    <a:pt x="4843" y="7450"/>
                    <a:pt x="4808" y="7560"/>
                  </a:cubicBezTo>
                  <a:moveTo>
                    <a:pt x="9906" y="10412"/>
                  </a:moveTo>
                  <a:cubicBezTo>
                    <a:pt x="9937" y="10346"/>
                    <a:pt x="9968" y="10280"/>
                    <a:pt x="9999" y="10214"/>
                  </a:cubicBezTo>
                  <a:cubicBezTo>
                    <a:pt x="10030" y="10148"/>
                    <a:pt x="10061" y="10082"/>
                    <a:pt x="10092" y="10016"/>
                  </a:cubicBezTo>
                  <a:cubicBezTo>
                    <a:pt x="10133" y="10071"/>
                    <a:pt x="10174" y="10126"/>
                    <a:pt x="10215" y="10181"/>
                  </a:cubicBezTo>
                  <a:cubicBezTo>
                    <a:pt x="10256" y="10236"/>
                    <a:pt x="10296" y="10292"/>
                    <a:pt x="10336" y="10348"/>
                  </a:cubicBezTo>
                  <a:cubicBezTo>
                    <a:pt x="10264" y="10357"/>
                    <a:pt x="10193" y="10367"/>
                    <a:pt x="10121" y="10378"/>
                  </a:cubicBezTo>
                  <a:cubicBezTo>
                    <a:pt x="10049" y="10389"/>
                    <a:pt x="9978" y="10400"/>
                    <a:pt x="9906" y="10412"/>
                  </a:cubicBezTo>
                  <a:moveTo>
                    <a:pt x="9826" y="6703"/>
                  </a:moveTo>
                  <a:cubicBezTo>
                    <a:pt x="9760" y="6672"/>
                    <a:pt x="9694" y="6641"/>
                    <a:pt x="9627" y="6611"/>
                  </a:cubicBezTo>
                  <a:cubicBezTo>
                    <a:pt x="9561" y="6581"/>
                    <a:pt x="9495" y="6551"/>
                    <a:pt x="9428" y="6522"/>
                  </a:cubicBezTo>
                  <a:cubicBezTo>
                    <a:pt x="9445" y="6366"/>
                    <a:pt x="9460" y="6211"/>
                    <a:pt x="9473" y="6055"/>
                  </a:cubicBezTo>
                  <a:cubicBezTo>
                    <a:pt x="9485" y="5899"/>
                    <a:pt x="9495" y="5743"/>
                    <a:pt x="9503" y="5588"/>
                  </a:cubicBezTo>
                  <a:lnTo>
                    <a:pt x="9614" y="5600"/>
                  </a:lnTo>
                  <a:lnTo>
                    <a:pt x="9725" y="5612"/>
                  </a:lnTo>
                  <a:cubicBezTo>
                    <a:pt x="9827" y="5685"/>
                    <a:pt x="9929" y="5759"/>
                    <a:pt x="10029" y="5835"/>
                  </a:cubicBezTo>
                  <a:cubicBezTo>
                    <a:pt x="10129" y="5910"/>
                    <a:pt x="10229" y="5987"/>
                    <a:pt x="10328" y="6064"/>
                  </a:cubicBezTo>
                  <a:cubicBezTo>
                    <a:pt x="10243" y="6171"/>
                    <a:pt x="10159" y="6278"/>
                    <a:pt x="10075" y="6385"/>
                  </a:cubicBezTo>
                  <a:cubicBezTo>
                    <a:pt x="9991" y="6492"/>
                    <a:pt x="9907" y="6599"/>
                    <a:pt x="9823" y="6705"/>
                  </a:cubicBezTo>
                  <a:moveTo>
                    <a:pt x="7686" y="5773"/>
                  </a:moveTo>
                  <a:cubicBezTo>
                    <a:pt x="7620" y="5715"/>
                    <a:pt x="7554" y="5657"/>
                    <a:pt x="7487" y="5600"/>
                  </a:cubicBezTo>
                  <a:cubicBezTo>
                    <a:pt x="7421" y="5542"/>
                    <a:pt x="7354" y="5485"/>
                    <a:pt x="7287" y="5429"/>
                  </a:cubicBezTo>
                  <a:cubicBezTo>
                    <a:pt x="7390" y="5429"/>
                    <a:pt x="7492" y="5431"/>
                    <a:pt x="7595" y="5435"/>
                  </a:cubicBezTo>
                  <a:cubicBezTo>
                    <a:pt x="7697" y="5439"/>
                    <a:pt x="7800" y="5444"/>
                    <a:pt x="7901" y="5450"/>
                  </a:cubicBezTo>
                  <a:lnTo>
                    <a:pt x="7686" y="5771"/>
                  </a:lnTo>
                  <a:moveTo>
                    <a:pt x="9045" y="13704"/>
                  </a:moveTo>
                  <a:cubicBezTo>
                    <a:pt x="9043" y="13636"/>
                    <a:pt x="9039" y="13567"/>
                    <a:pt x="9035" y="13498"/>
                  </a:cubicBezTo>
                  <a:cubicBezTo>
                    <a:pt x="9031" y="13430"/>
                    <a:pt x="9027" y="13361"/>
                    <a:pt x="9022" y="13293"/>
                  </a:cubicBezTo>
                  <a:cubicBezTo>
                    <a:pt x="9301" y="13226"/>
                    <a:pt x="9577" y="13152"/>
                    <a:pt x="9851" y="13070"/>
                  </a:cubicBezTo>
                  <a:cubicBezTo>
                    <a:pt x="10124" y="12989"/>
                    <a:pt x="10395" y="12900"/>
                    <a:pt x="10662" y="12805"/>
                  </a:cubicBezTo>
                  <a:cubicBezTo>
                    <a:pt x="10772" y="12909"/>
                    <a:pt x="10881" y="13014"/>
                    <a:pt x="10988" y="13119"/>
                  </a:cubicBezTo>
                  <a:cubicBezTo>
                    <a:pt x="11096" y="13225"/>
                    <a:pt x="11203" y="13332"/>
                    <a:pt x="11308" y="13439"/>
                  </a:cubicBezTo>
                  <a:cubicBezTo>
                    <a:pt x="11274" y="13502"/>
                    <a:pt x="11238" y="13564"/>
                    <a:pt x="11202" y="13626"/>
                  </a:cubicBezTo>
                  <a:cubicBezTo>
                    <a:pt x="11165" y="13688"/>
                    <a:pt x="11128" y="13750"/>
                    <a:pt x="11089" y="13810"/>
                  </a:cubicBezTo>
                  <a:cubicBezTo>
                    <a:pt x="10747" y="13814"/>
                    <a:pt x="10405" y="13807"/>
                    <a:pt x="10064" y="13790"/>
                  </a:cubicBezTo>
                  <a:cubicBezTo>
                    <a:pt x="9723" y="13772"/>
                    <a:pt x="9383" y="13743"/>
                    <a:pt x="9045" y="13703"/>
                  </a:cubicBezTo>
                  <a:moveTo>
                    <a:pt x="12108" y="10219"/>
                  </a:moveTo>
                  <a:cubicBezTo>
                    <a:pt x="12038" y="10219"/>
                    <a:pt x="11967" y="10220"/>
                    <a:pt x="11897" y="10222"/>
                  </a:cubicBezTo>
                  <a:cubicBezTo>
                    <a:pt x="11826" y="10224"/>
                    <a:pt x="11756" y="10226"/>
                    <a:pt x="11685" y="10229"/>
                  </a:cubicBezTo>
                  <a:cubicBezTo>
                    <a:pt x="11374" y="9790"/>
                    <a:pt x="11049" y="9361"/>
                    <a:pt x="10716" y="8945"/>
                  </a:cubicBezTo>
                  <a:cubicBezTo>
                    <a:pt x="10689" y="8911"/>
                    <a:pt x="10659" y="8877"/>
                    <a:pt x="10632" y="8843"/>
                  </a:cubicBezTo>
                  <a:lnTo>
                    <a:pt x="10737" y="8730"/>
                  </a:lnTo>
                  <a:cubicBezTo>
                    <a:pt x="10901" y="8829"/>
                    <a:pt x="11062" y="8930"/>
                    <a:pt x="11218" y="9031"/>
                  </a:cubicBezTo>
                  <a:cubicBezTo>
                    <a:pt x="11497" y="9213"/>
                    <a:pt x="11775" y="9400"/>
                    <a:pt x="12051" y="9590"/>
                  </a:cubicBezTo>
                  <a:cubicBezTo>
                    <a:pt x="12066" y="9695"/>
                    <a:pt x="12078" y="9800"/>
                    <a:pt x="12087" y="9906"/>
                  </a:cubicBezTo>
                  <a:cubicBezTo>
                    <a:pt x="12097" y="10011"/>
                    <a:pt x="12104" y="10117"/>
                    <a:pt x="12108" y="10223"/>
                  </a:cubicBezTo>
                  <a:moveTo>
                    <a:pt x="12592" y="15524"/>
                  </a:moveTo>
                  <a:cubicBezTo>
                    <a:pt x="12644" y="15473"/>
                    <a:pt x="12694" y="15421"/>
                    <a:pt x="12742" y="15368"/>
                  </a:cubicBezTo>
                  <a:cubicBezTo>
                    <a:pt x="12790" y="15314"/>
                    <a:pt x="12836" y="15259"/>
                    <a:pt x="12880" y="15203"/>
                  </a:cubicBezTo>
                  <a:cubicBezTo>
                    <a:pt x="12931" y="15267"/>
                    <a:pt x="12983" y="15331"/>
                    <a:pt x="13034" y="15395"/>
                  </a:cubicBezTo>
                  <a:cubicBezTo>
                    <a:pt x="13085" y="15459"/>
                    <a:pt x="13135" y="15523"/>
                    <a:pt x="13186" y="15587"/>
                  </a:cubicBezTo>
                  <a:lnTo>
                    <a:pt x="13117" y="15641"/>
                  </a:lnTo>
                  <a:cubicBezTo>
                    <a:pt x="13029" y="15623"/>
                    <a:pt x="12941" y="15604"/>
                    <a:pt x="12853" y="15584"/>
                  </a:cubicBezTo>
                  <a:cubicBezTo>
                    <a:pt x="12766" y="15564"/>
                    <a:pt x="12679" y="15544"/>
                    <a:pt x="12592" y="15523"/>
                  </a:cubicBezTo>
                  <a:moveTo>
                    <a:pt x="11015" y="4512"/>
                  </a:moveTo>
                  <a:cubicBezTo>
                    <a:pt x="10970" y="4465"/>
                    <a:pt x="10924" y="4418"/>
                    <a:pt x="10878" y="4372"/>
                  </a:cubicBezTo>
                  <a:cubicBezTo>
                    <a:pt x="10832" y="4325"/>
                    <a:pt x="10786" y="4278"/>
                    <a:pt x="10739" y="4232"/>
                  </a:cubicBezTo>
                  <a:cubicBezTo>
                    <a:pt x="10808" y="4222"/>
                    <a:pt x="10878" y="4213"/>
                    <a:pt x="10947" y="4204"/>
                  </a:cubicBezTo>
                  <a:cubicBezTo>
                    <a:pt x="11017" y="4195"/>
                    <a:pt x="11087" y="4186"/>
                    <a:pt x="11156" y="4179"/>
                  </a:cubicBezTo>
                  <a:cubicBezTo>
                    <a:pt x="11133" y="4234"/>
                    <a:pt x="11109" y="4289"/>
                    <a:pt x="11086" y="4345"/>
                  </a:cubicBezTo>
                  <a:cubicBezTo>
                    <a:pt x="11062" y="4400"/>
                    <a:pt x="11038" y="4456"/>
                    <a:pt x="11015" y="4512"/>
                  </a:cubicBezTo>
                  <a:moveTo>
                    <a:pt x="12298" y="17412"/>
                  </a:moveTo>
                  <a:cubicBezTo>
                    <a:pt x="12428" y="17361"/>
                    <a:pt x="12557" y="17306"/>
                    <a:pt x="12683" y="17248"/>
                  </a:cubicBezTo>
                  <a:cubicBezTo>
                    <a:pt x="12809" y="17190"/>
                    <a:pt x="12933" y="17129"/>
                    <a:pt x="13054" y="17064"/>
                  </a:cubicBezTo>
                  <a:cubicBezTo>
                    <a:pt x="13276" y="17104"/>
                    <a:pt x="13499" y="17141"/>
                    <a:pt x="13721" y="17173"/>
                  </a:cubicBezTo>
                  <a:cubicBezTo>
                    <a:pt x="13944" y="17204"/>
                    <a:pt x="14168" y="17231"/>
                    <a:pt x="14392" y="17254"/>
                  </a:cubicBezTo>
                  <a:cubicBezTo>
                    <a:pt x="14424" y="17301"/>
                    <a:pt x="14455" y="17347"/>
                    <a:pt x="14486" y="17394"/>
                  </a:cubicBezTo>
                  <a:cubicBezTo>
                    <a:pt x="14517" y="17440"/>
                    <a:pt x="14548" y="17487"/>
                    <a:pt x="14577" y="17534"/>
                  </a:cubicBezTo>
                  <a:cubicBezTo>
                    <a:pt x="14336" y="17641"/>
                    <a:pt x="14061" y="17686"/>
                    <a:pt x="13769" y="17689"/>
                  </a:cubicBezTo>
                  <a:cubicBezTo>
                    <a:pt x="13476" y="17691"/>
                    <a:pt x="13167" y="17651"/>
                    <a:pt x="12857" y="17587"/>
                  </a:cubicBezTo>
                  <a:cubicBezTo>
                    <a:pt x="12762" y="17561"/>
                    <a:pt x="12668" y="17533"/>
                    <a:pt x="12574" y="17504"/>
                  </a:cubicBezTo>
                  <a:cubicBezTo>
                    <a:pt x="12480" y="17476"/>
                    <a:pt x="12387" y="17446"/>
                    <a:pt x="12295" y="17415"/>
                  </a:cubicBezTo>
                  <a:moveTo>
                    <a:pt x="15079" y="15911"/>
                  </a:moveTo>
                  <a:cubicBezTo>
                    <a:pt x="15030" y="15846"/>
                    <a:pt x="14981" y="15780"/>
                    <a:pt x="14932" y="15715"/>
                  </a:cubicBezTo>
                  <a:cubicBezTo>
                    <a:pt x="14883" y="15650"/>
                    <a:pt x="14834" y="15585"/>
                    <a:pt x="14784" y="15521"/>
                  </a:cubicBezTo>
                  <a:cubicBezTo>
                    <a:pt x="14862" y="15375"/>
                    <a:pt x="14929" y="15224"/>
                    <a:pt x="14983" y="15070"/>
                  </a:cubicBezTo>
                  <a:cubicBezTo>
                    <a:pt x="15038" y="14917"/>
                    <a:pt x="15081" y="14760"/>
                    <a:pt x="15111" y="14601"/>
                  </a:cubicBezTo>
                  <a:cubicBezTo>
                    <a:pt x="15389" y="14521"/>
                    <a:pt x="15661" y="14426"/>
                    <a:pt x="15925" y="14318"/>
                  </a:cubicBezTo>
                  <a:cubicBezTo>
                    <a:pt x="16189" y="14209"/>
                    <a:pt x="16445" y="14087"/>
                    <a:pt x="16691" y="13951"/>
                  </a:cubicBezTo>
                  <a:cubicBezTo>
                    <a:pt x="16838" y="14262"/>
                    <a:pt x="16972" y="14577"/>
                    <a:pt x="17092" y="14896"/>
                  </a:cubicBezTo>
                  <a:cubicBezTo>
                    <a:pt x="17213" y="15215"/>
                    <a:pt x="17320" y="15538"/>
                    <a:pt x="17414" y="15863"/>
                  </a:cubicBezTo>
                  <a:cubicBezTo>
                    <a:pt x="17027" y="15906"/>
                    <a:pt x="16638" y="15932"/>
                    <a:pt x="16249" y="15940"/>
                  </a:cubicBezTo>
                  <a:cubicBezTo>
                    <a:pt x="15859" y="15948"/>
                    <a:pt x="15469" y="15938"/>
                    <a:pt x="15081" y="15911"/>
                  </a:cubicBezTo>
                  <a:moveTo>
                    <a:pt x="15291" y="9102"/>
                  </a:moveTo>
                  <a:cubicBezTo>
                    <a:pt x="14897" y="8599"/>
                    <a:pt x="14481" y="8109"/>
                    <a:pt x="14044" y="7633"/>
                  </a:cubicBezTo>
                  <a:cubicBezTo>
                    <a:pt x="13607" y="7156"/>
                    <a:pt x="13150" y="6694"/>
                    <a:pt x="12672" y="6246"/>
                  </a:cubicBezTo>
                  <a:cubicBezTo>
                    <a:pt x="12686" y="6225"/>
                    <a:pt x="12699" y="6205"/>
                    <a:pt x="12712" y="6184"/>
                  </a:cubicBezTo>
                  <a:cubicBezTo>
                    <a:pt x="12725" y="6163"/>
                    <a:pt x="12738" y="6142"/>
                    <a:pt x="12751" y="6121"/>
                  </a:cubicBezTo>
                  <a:cubicBezTo>
                    <a:pt x="13167" y="6217"/>
                    <a:pt x="13579" y="6323"/>
                    <a:pt x="13988" y="6438"/>
                  </a:cubicBezTo>
                  <a:cubicBezTo>
                    <a:pt x="15033" y="6728"/>
                    <a:pt x="16050" y="7086"/>
                    <a:pt x="17031" y="7508"/>
                  </a:cubicBezTo>
                  <a:cubicBezTo>
                    <a:pt x="16812" y="7821"/>
                    <a:pt x="16546" y="8108"/>
                    <a:pt x="16250" y="8372"/>
                  </a:cubicBezTo>
                  <a:cubicBezTo>
                    <a:pt x="15953" y="8636"/>
                    <a:pt x="15627" y="8878"/>
                    <a:pt x="15291" y="9101"/>
                  </a:cubicBezTo>
                  <a:moveTo>
                    <a:pt x="16512" y="5039"/>
                  </a:moveTo>
                  <a:cubicBezTo>
                    <a:pt x="16678" y="5213"/>
                    <a:pt x="16847" y="5428"/>
                    <a:pt x="16986" y="5663"/>
                  </a:cubicBezTo>
                  <a:cubicBezTo>
                    <a:pt x="17126" y="5898"/>
                    <a:pt x="17237" y="6153"/>
                    <a:pt x="17290" y="6406"/>
                  </a:cubicBezTo>
                  <a:cubicBezTo>
                    <a:pt x="16643" y="6144"/>
                    <a:pt x="15985" y="5919"/>
                    <a:pt x="15362" y="5711"/>
                  </a:cubicBezTo>
                  <a:cubicBezTo>
                    <a:pt x="14695" y="5487"/>
                    <a:pt x="14018" y="5294"/>
                    <a:pt x="13333" y="5125"/>
                  </a:cubicBezTo>
                  <a:cubicBezTo>
                    <a:pt x="13421" y="4961"/>
                    <a:pt x="13505" y="4795"/>
                    <a:pt x="13587" y="4627"/>
                  </a:cubicBezTo>
                  <a:cubicBezTo>
                    <a:pt x="13668" y="4459"/>
                    <a:pt x="13747" y="4289"/>
                    <a:pt x="13822" y="4118"/>
                  </a:cubicBezTo>
                  <a:cubicBezTo>
                    <a:pt x="13975" y="4128"/>
                    <a:pt x="14127" y="4140"/>
                    <a:pt x="14278" y="4156"/>
                  </a:cubicBezTo>
                  <a:cubicBezTo>
                    <a:pt x="15113" y="4242"/>
                    <a:pt x="15933" y="4437"/>
                    <a:pt x="16512" y="5040"/>
                  </a:cubicBezTo>
                  <a:moveTo>
                    <a:pt x="12124" y="2000"/>
                  </a:moveTo>
                  <a:cubicBezTo>
                    <a:pt x="12053" y="2232"/>
                    <a:pt x="11946" y="2476"/>
                    <a:pt x="11834" y="2705"/>
                  </a:cubicBezTo>
                  <a:cubicBezTo>
                    <a:pt x="11723" y="2935"/>
                    <a:pt x="11608" y="3150"/>
                    <a:pt x="11524" y="3323"/>
                  </a:cubicBezTo>
                  <a:cubicBezTo>
                    <a:pt x="11444" y="3329"/>
                    <a:pt x="11365" y="3336"/>
                    <a:pt x="11286" y="3344"/>
                  </a:cubicBezTo>
                  <a:cubicBezTo>
                    <a:pt x="11206" y="3351"/>
                    <a:pt x="11127" y="3359"/>
                    <a:pt x="11048" y="3368"/>
                  </a:cubicBezTo>
                  <a:cubicBezTo>
                    <a:pt x="11065" y="3345"/>
                    <a:pt x="11081" y="3321"/>
                    <a:pt x="11099" y="3298"/>
                  </a:cubicBezTo>
                  <a:cubicBezTo>
                    <a:pt x="11406" y="2893"/>
                    <a:pt x="11724" y="2392"/>
                    <a:pt x="12124" y="2000"/>
                  </a:cubicBezTo>
                  <a:moveTo>
                    <a:pt x="6907" y="2211"/>
                  </a:moveTo>
                  <a:cubicBezTo>
                    <a:pt x="6985" y="2127"/>
                    <a:pt x="7064" y="2045"/>
                    <a:pt x="7145" y="1964"/>
                  </a:cubicBezTo>
                  <a:cubicBezTo>
                    <a:pt x="7226" y="1883"/>
                    <a:pt x="7308" y="1803"/>
                    <a:pt x="7393" y="1724"/>
                  </a:cubicBezTo>
                  <a:cubicBezTo>
                    <a:pt x="7440" y="1822"/>
                    <a:pt x="7485" y="1921"/>
                    <a:pt x="7528" y="2021"/>
                  </a:cubicBezTo>
                  <a:cubicBezTo>
                    <a:pt x="7570" y="2120"/>
                    <a:pt x="7609" y="2221"/>
                    <a:pt x="7645" y="2322"/>
                  </a:cubicBezTo>
                  <a:cubicBezTo>
                    <a:pt x="7524" y="2293"/>
                    <a:pt x="7402" y="2269"/>
                    <a:pt x="7279" y="2250"/>
                  </a:cubicBezTo>
                  <a:cubicBezTo>
                    <a:pt x="7155" y="2232"/>
                    <a:pt x="7031" y="2218"/>
                    <a:pt x="6906" y="2211"/>
                  </a:cubicBezTo>
                  <a:moveTo>
                    <a:pt x="3658" y="3647"/>
                  </a:moveTo>
                  <a:cubicBezTo>
                    <a:pt x="3671" y="3636"/>
                    <a:pt x="3685" y="3625"/>
                    <a:pt x="3697" y="3613"/>
                  </a:cubicBezTo>
                  <a:cubicBezTo>
                    <a:pt x="3710" y="3602"/>
                    <a:pt x="3722" y="3589"/>
                    <a:pt x="3733" y="3577"/>
                  </a:cubicBezTo>
                  <a:lnTo>
                    <a:pt x="3790" y="3669"/>
                  </a:lnTo>
                  <a:cubicBezTo>
                    <a:pt x="3720" y="3761"/>
                    <a:pt x="3653" y="3854"/>
                    <a:pt x="3589" y="3950"/>
                  </a:cubicBezTo>
                  <a:cubicBezTo>
                    <a:pt x="3526" y="4045"/>
                    <a:pt x="3465" y="4141"/>
                    <a:pt x="3408" y="4240"/>
                  </a:cubicBezTo>
                  <a:cubicBezTo>
                    <a:pt x="3414" y="4219"/>
                    <a:pt x="3419" y="4198"/>
                    <a:pt x="3426" y="4176"/>
                  </a:cubicBezTo>
                  <a:cubicBezTo>
                    <a:pt x="3472" y="4039"/>
                    <a:pt x="3643" y="3790"/>
                    <a:pt x="3658" y="3647"/>
                  </a:cubicBezTo>
                  <a:moveTo>
                    <a:pt x="2156" y="12976"/>
                  </a:moveTo>
                  <a:cubicBezTo>
                    <a:pt x="2156" y="12970"/>
                    <a:pt x="2157" y="12964"/>
                    <a:pt x="2159" y="12958"/>
                  </a:cubicBezTo>
                  <a:cubicBezTo>
                    <a:pt x="2160" y="12952"/>
                    <a:pt x="2162" y="12946"/>
                    <a:pt x="2163" y="12940"/>
                  </a:cubicBezTo>
                  <a:cubicBezTo>
                    <a:pt x="2306" y="12993"/>
                    <a:pt x="2451" y="13042"/>
                    <a:pt x="2590" y="13086"/>
                  </a:cubicBezTo>
                  <a:cubicBezTo>
                    <a:pt x="2728" y="13130"/>
                    <a:pt x="2861" y="13169"/>
                    <a:pt x="2983" y="13204"/>
                  </a:cubicBezTo>
                  <a:cubicBezTo>
                    <a:pt x="2992" y="13330"/>
                    <a:pt x="3005" y="13455"/>
                    <a:pt x="3023" y="13580"/>
                  </a:cubicBezTo>
                  <a:cubicBezTo>
                    <a:pt x="3041" y="13705"/>
                    <a:pt x="3063" y="13829"/>
                    <a:pt x="3090" y="13953"/>
                  </a:cubicBezTo>
                  <a:cubicBezTo>
                    <a:pt x="2918" y="14319"/>
                    <a:pt x="2750" y="14686"/>
                    <a:pt x="2586" y="15054"/>
                  </a:cubicBezTo>
                  <a:cubicBezTo>
                    <a:pt x="2422" y="15422"/>
                    <a:pt x="2261" y="15792"/>
                    <a:pt x="2105" y="16163"/>
                  </a:cubicBezTo>
                  <a:cubicBezTo>
                    <a:pt x="2054" y="15633"/>
                    <a:pt x="2025" y="15100"/>
                    <a:pt x="2029" y="14567"/>
                  </a:cubicBezTo>
                  <a:cubicBezTo>
                    <a:pt x="2034" y="14035"/>
                    <a:pt x="2072" y="13503"/>
                    <a:pt x="2156" y="12977"/>
                  </a:cubicBezTo>
                  <a:moveTo>
                    <a:pt x="4692" y="19356"/>
                  </a:moveTo>
                  <a:cubicBezTo>
                    <a:pt x="4953" y="19000"/>
                    <a:pt x="5208" y="18640"/>
                    <a:pt x="5457" y="18277"/>
                  </a:cubicBezTo>
                  <a:cubicBezTo>
                    <a:pt x="5707" y="17914"/>
                    <a:pt x="5951" y="17549"/>
                    <a:pt x="6189" y="17180"/>
                  </a:cubicBezTo>
                  <a:cubicBezTo>
                    <a:pt x="6325" y="17264"/>
                    <a:pt x="6467" y="17342"/>
                    <a:pt x="6613" y="17414"/>
                  </a:cubicBezTo>
                  <a:cubicBezTo>
                    <a:pt x="6759" y="17486"/>
                    <a:pt x="6909" y="17551"/>
                    <a:pt x="7063" y="17610"/>
                  </a:cubicBezTo>
                  <a:cubicBezTo>
                    <a:pt x="6997" y="17807"/>
                    <a:pt x="6920" y="18001"/>
                    <a:pt x="6832" y="18191"/>
                  </a:cubicBezTo>
                  <a:cubicBezTo>
                    <a:pt x="6745" y="18381"/>
                    <a:pt x="6646" y="18568"/>
                    <a:pt x="6537" y="18751"/>
                  </a:cubicBezTo>
                  <a:cubicBezTo>
                    <a:pt x="6322" y="19098"/>
                    <a:pt x="6039" y="19288"/>
                    <a:pt x="5720" y="19372"/>
                  </a:cubicBezTo>
                  <a:cubicBezTo>
                    <a:pt x="5401" y="19455"/>
                    <a:pt x="5047" y="19433"/>
                    <a:pt x="4692" y="19355"/>
                  </a:cubicBezTo>
                  <a:moveTo>
                    <a:pt x="16064" y="18047"/>
                  </a:moveTo>
                  <a:cubicBezTo>
                    <a:pt x="16135" y="17943"/>
                    <a:pt x="16172" y="17828"/>
                    <a:pt x="16176" y="17713"/>
                  </a:cubicBezTo>
                  <a:cubicBezTo>
                    <a:pt x="16180" y="17597"/>
                    <a:pt x="16150" y="17480"/>
                    <a:pt x="16087" y="17373"/>
                  </a:cubicBezTo>
                  <a:lnTo>
                    <a:pt x="16059" y="17332"/>
                  </a:lnTo>
                  <a:cubicBezTo>
                    <a:pt x="16335" y="17330"/>
                    <a:pt x="16610" y="17320"/>
                    <a:pt x="16885" y="17302"/>
                  </a:cubicBezTo>
                  <a:cubicBezTo>
                    <a:pt x="17160" y="17285"/>
                    <a:pt x="17434" y="17259"/>
                    <a:pt x="17707" y="17225"/>
                  </a:cubicBezTo>
                  <a:cubicBezTo>
                    <a:pt x="17724" y="17344"/>
                    <a:pt x="17740" y="17464"/>
                    <a:pt x="17753" y="17584"/>
                  </a:cubicBezTo>
                  <a:cubicBezTo>
                    <a:pt x="17766" y="17704"/>
                    <a:pt x="17777" y="17825"/>
                    <a:pt x="17784" y="17946"/>
                  </a:cubicBezTo>
                  <a:cubicBezTo>
                    <a:pt x="17499" y="17983"/>
                    <a:pt x="17213" y="18010"/>
                    <a:pt x="16926" y="18027"/>
                  </a:cubicBezTo>
                  <a:cubicBezTo>
                    <a:pt x="16639" y="18044"/>
                    <a:pt x="16352" y="18051"/>
                    <a:pt x="16064" y="18048"/>
                  </a:cubicBezTo>
                  <a:moveTo>
                    <a:pt x="18615" y="9789"/>
                  </a:moveTo>
                  <a:cubicBezTo>
                    <a:pt x="18217" y="9892"/>
                    <a:pt x="17817" y="9988"/>
                    <a:pt x="17414" y="10075"/>
                  </a:cubicBezTo>
                  <a:cubicBezTo>
                    <a:pt x="17011" y="10161"/>
                    <a:pt x="16606" y="10240"/>
                    <a:pt x="16198" y="10310"/>
                  </a:cubicBezTo>
                  <a:cubicBezTo>
                    <a:pt x="16153" y="10247"/>
                    <a:pt x="16107" y="10183"/>
                    <a:pt x="16062" y="10120"/>
                  </a:cubicBezTo>
                  <a:cubicBezTo>
                    <a:pt x="16016" y="10057"/>
                    <a:pt x="15970" y="9994"/>
                    <a:pt x="15924" y="9931"/>
                  </a:cubicBezTo>
                  <a:cubicBezTo>
                    <a:pt x="16301" y="9634"/>
                    <a:pt x="16657" y="9318"/>
                    <a:pt x="16992" y="8986"/>
                  </a:cubicBezTo>
                  <a:cubicBezTo>
                    <a:pt x="17298" y="8683"/>
                    <a:pt x="17650" y="8319"/>
                    <a:pt x="17914" y="7920"/>
                  </a:cubicBezTo>
                  <a:cubicBezTo>
                    <a:pt x="18468" y="8199"/>
                    <a:pt x="19013" y="8518"/>
                    <a:pt x="19448" y="8946"/>
                  </a:cubicBezTo>
                  <a:cubicBezTo>
                    <a:pt x="19548" y="9045"/>
                    <a:pt x="19872" y="9356"/>
                    <a:pt x="19844" y="9434"/>
                  </a:cubicBezTo>
                  <a:cubicBezTo>
                    <a:pt x="19800" y="9555"/>
                    <a:pt x="18779" y="9743"/>
                    <a:pt x="18615" y="9786"/>
                  </a:cubicBezTo>
                </a:path>
              </a:pathLst>
            </a:custGeom>
            <a:solidFill>
              <a:srgbClr val="F7981C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buClrTx/>
                <a:defRPr b="1" baseline="0">
                  <a:latin typeface="Calibri"/>
                  <a:ea typeface="Calibri"/>
                  <a:cs typeface="Calibri"/>
                  <a:sym typeface="Calibri"/>
                </a:defRPr>
              </a:pPr>
              <a:endParaRPr/>
            </a:p>
          </p:txBody>
        </p:sp>
        <p:sp>
          <p:nvSpPr>
            <p:cNvPr id="1696" name="menši tečky"/>
            <p:cNvSpPr/>
            <p:nvPr/>
          </p:nvSpPr>
          <p:spPr>
            <a:xfrm>
              <a:off x="3486280" y="0"/>
              <a:ext cx="5474551" cy="54753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882" y="21519"/>
                  </a:moveTo>
                  <a:cubicBezTo>
                    <a:pt x="11902" y="21519"/>
                    <a:pt x="11922" y="21523"/>
                    <a:pt x="11941" y="21530"/>
                  </a:cubicBezTo>
                  <a:cubicBezTo>
                    <a:pt x="11960" y="21536"/>
                    <a:pt x="11977" y="21546"/>
                    <a:pt x="11993" y="21558"/>
                  </a:cubicBezTo>
                  <a:cubicBezTo>
                    <a:pt x="11953" y="21563"/>
                    <a:pt x="11913" y="21567"/>
                    <a:pt x="11873" y="21570"/>
                  </a:cubicBezTo>
                  <a:cubicBezTo>
                    <a:pt x="11833" y="21574"/>
                    <a:pt x="11793" y="21577"/>
                    <a:pt x="11753" y="21581"/>
                  </a:cubicBezTo>
                  <a:lnTo>
                    <a:pt x="11762" y="21570"/>
                  </a:lnTo>
                  <a:cubicBezTo>
                    <a:pt x="11778" y="21553"/>
                    <a:pt x="11796" y="21541"/>
                    <a:pt x="11817" y="21532"/>
                  </a:cubicBezTo>
                  <a:cubicBezTo>
                    <a:pt x="11837" y="21524"/>
                    <a:pt x="11860" y="21519"/>
                    <a:pt x="11882" y="21519"/>
                  </a:cubicBezTo>
                  <a:close/>
                  <a:moveTo>
                    <a:pt x="9914" y="21517"/>
                  </a:moveTo>
                  <a:cubicBezTo>
                    <a:pt x="9937" y="21517"/>
                    <a:pt x="9959" y="21521"/>
                    <a:pt x="9980" y="21530"/>
                  </a:cubicBezTo>
                  <a:cubicBezTo>
                    <a:pt x="10001" y="21539"/>
                    <a:pt x="10021" y="21551"/>
                    <a:pt x="10037" y="21568"/>
                  </a:cubicBezTo>
                  <a:lnTo>
                    <a:pt x="10058" y="21600"/>
                  </a:lnTo>
                  <a:cubicBezTo>
                    <a:pt x="10012" y="21597"/>
                    <a:pt x="9966" y="21594"/>
                    <a:pt x="9920" y="21590"/>
                  </a:cubicBezTo>
                  <a:cubicBezTo>
                    <a:pt x="9874" y="21587"/>
                    <a:pt x="9828" y="21583"/>
                    <a:pt x="9782" y="21579"/>
                  </a:cubicBezTo>
                  <a:lnTo>
                    <a:pt x="9790" y="21568"/>
                  </a:lnTo>
                  <a:cubicBezTo>
                    <a:pt x="9806" y="21552"/>
                    <a:pt x="9825" y="21539"/>
                    <a:pt x="9846" y="21530"/>
                  </a:cubicBezTo>
                  <a:cubicBezTo>
                    <a:pt x="9868" y="21521"/>
                    <a:pt x="9890" y="21517"/>
                    <a:pt x="9914" y="21517"/>
                  </a:cubicBezTo>
                  <a:close/>
                  <a:moveTo>
                    <a:pt x="14840" y="20540"/>
                  </a:moveTo>
                  <a:cubicBezTo>
                    <a:pt x="14862" y="20540"/>
                    <a:pt x="14884" y="20545"/>
                    <a:pt x="14904" y="20553"/>
                  </a:cubicBezTo>
                  <a:cubicBezTo>
                    <a:pt x="14993" y="20589"/>
                    <a:pt x="15036" y="20691"/>
                    <a:pt x="15000" y="20780"/>
                  </a:cubicBezTo>
                  <a:cubicBezTo>
                    <a:pt x="14963" y="20797"/>
                    <a:pt x="14924" y="20812"/>
                    <a:pt x="14885" y="20827"/>
                  </a:cubicBezTo>
                  <a:cubicBezTo>
                    <a:pt x="14846" y="20842"/>
                    <a:pt x="14806" y="20857"/>
                    <a:pt x="14766" y="20872"/>
                  </a:cubicBezTo>
                  <a:lnTo>
                    <a:pt x="14714" y="20839"/>
                  </a:lnTo>
                  <a:lnTo>
                    <a:pt x="14713" y="20837"/>
                  </a:lnTo>
                  <a:cubicBezTo>
                    <a:pt x="14645" y="20769"/>
                    <a:pt x="14646" y="20659"/>
                    <a:pt x="14714" y="20591"/>
                  </a:cubicBezTo>
                  <a:cubicBezTo>
                    <a:pt x="14747" y="20558"/>
                    <a:pt x="14793" y="20539"/>
                    <a:pt x="14840" y="20540"/>
                  </a:cubicBezTo>
                  <a:close/>
                  <a:moveTo>
                    <a:pt x="12867" y="20535"/>
                  </a:moveTo>
                  <a:cubicBezTo>
                    <a:pt x="12914" y="20535"/>
                    <a:pt x="12958" y="20554"/>
                    <a:pt x="12990" y="20587"/>
                  </a:cubicBezTo>
                  <a:lnTo>
                    <a:pt x="12992" y="20588"/>
                  </a:lnTo>
                  <a:cubicBezTo>
                    <a:pt x="13059" y="20656"/>
                    <a:pt x="13059" y="20766"/>
                    <a:pt x="12990" y="20834"/>
                  </a:cubicBezTo>
                  <a:cubicBezTo>
                    <a:pt x="12958" y="20867"/>
                    <a:pt x="12914" y="20885"/>
                    <a:pt x="12867" y="20885"/>
                  </a:cubicBezTo>
                  <a:cubicBezTo>
                    <a:pt x="12821" y="20885"/>
                    <a:pt x="12777" y="20867"/>
                    <a:pt x="12745" y="20834"/>
                  </a:cubicBezTo>
                  <a:cubicBezTo>
                    <a:pt x="12676" y="20766"/>
                    <a:pt x="12675" y="20655"/>
                    <a:pt x="12743" y="20587"/>
                  </a:cubicBezTo>
                  <a:cubicBezTo>
                    <a:pt x="12776" y="20554"/>
                    <a:pt x="12821" y="20535"/>
                    <a:pt x="12867" y="20535"/>
                  </a:cubicBezTo>
                  <a:close/>
                  <a:moveTo>
                    <a:pt x="10896" y="20531"/>
                  </a:moveTo>
                  <a:cubicBezTo>
                    <a:pt x="10942" y="20531"/>
                    <a:pt x="10987" y="20549"/>
                    <a:pt x="11020" y="20582"/>
                  </a:cubicBezTo>
                  <a:cubicBezTo>
                    <a:pt x="11088" y="20650"/>
                    <a:pt x="11088" y="20760"/>
                    <a:pt x="11020" y="20828"/>
                  </a:cubicBezTo>
                  <a:cubicBezTo>
                    <a:pt x="10952" y="20896"/>
                    <a:pt x="10842" y="20896"/>
                    <a:pt x="10773" y="20828"/>
                  </a:cubicBezTo>
                  <a:cubicBezTo>
                    <a:pt x="10705" y="20760"/>
                    <a:pt x="10705" y="20650"/>
                    <a:pt x="10773" y="20582"/>
                  </a:cubicBezTo>
                  <a:cubicBezTo>
                    <a:pt x="10806" y="20549"/>
                    <a:pt x="10850" y="20531"/>
                    <a:pt x="10896" y="20531"/>
                  </a:cubicBezTo>
                  <a:close/>
                  <a:moveTo>
                    <a:pt x="8925" y="20527"/>
                  </a:moveTo>
                  <a:cubicBezTo>
                    <a:pt x="9022" y="20526"/>
                    <a:pt x="9100" y="20605"/>
                    <a:pt x="9101" y="20701"/>
                  </a:cubicBezTo>
                  <a:cubicBezTo>
                    <a:pt x="9101" y="20798"/>
                    <a:pt x="9022" y="20877"/>
                    <a:pt x="8926" y="20877"/>
                  </a:cubicBezTo>
                  <a:cubicBezTo>
                    <a:pt x="8879" y="20877"/>
                    <a:pt x="8835" y="20858"/>
                    <a:pt x="8802" y="20826"/>
                  </a:cubicBezTo>
                  <a:cubicBezTo>
                    <a:pt x="8769" y="20793"/>
                    <a:pt x="8750" y="20748"/>
                    <a:pt x="8750" y="20702"/>
                  </a:cubicBezTo>
                  <a:cubicBezTo>
                    <a:pt x="8750" y="20605"/>
                    <a:pt x="8828" y="20527"/>
                    <a:pt x="8925" y="20527"/>
                  </a:cubicBezTo>
                  <a:close/>
                  <a:moveTo>
                    <a:pt x="6955" y="20522"/>
                  </a:moveTo>
                  <a:cubicBezTo>
                    <a:pt x="6978" y="20522"/>
                    <a:pt x="7001" y="20526"/>
                    <a:pt x="7022" y="20535"/>
                  </a:cubicBezTo>
                  <a:cubicBezTo>
                    <a:pt x="7043" y="20544"/>
                    <a:pt x="7062" y="20556"/>
                    <a:pt x="7078" y="20573"/>
                  </a:cubicBezTo>
                  <a:lnTo>
                    <a:pt x="7080" y="20575"/>
                  </a:lnTo>
                  <a:cubicBezTo>
                    <a:pt x="7147" y="20643"/>
                    <a:pt x="7147" y="20753"/>
                    <a:pt x="7078" y="20820"/>
                  </a:cubicBezTo>
                  <a:cubicBezTo>
                    <a:pt x="7062" y="20837"/>
                    <a:pt x="7043" y="20850"/>
                    <a:pt x="7022" y="20858"/>
                  </a:cubicBezTo>
                  <a:cubicBezTo>
                    <a:pt x="7001" y="20867"/>
                    <a:pt x="6978" y="20871"/>
                    <a:pt x="6955" y="20871"/>
                  </a:cubicBezTo>
                  <a:cubicBezTo>
                    <a:pt x="6947" y="20872"/>
                    <a:pt x="6939" y="20872"/>
                    <a:pt x="6932" y="20871"/>
                  </a:cubicBezTo>
                  <a:cubicBezTo>
                    <a:pt x="6835" y="20865"/>
                    <a:pt x="6762" y="20781"/>
                    <a:pt x="6769" y="20685"/>
                  </a:cubicBezTo>
                  <a:cubicBezTo>
                    <a:pt x="6775" y="20588"/>
                    <a:pt x="6859" y="20515"/>
                    <a:pt x="6955" y="20522"/>
                  </a:cubicBezTo>
                  <a:close/>
                  <a:moveTo>
                    <a:pt x="15821" y="19557"/>
                  </a:moveTo>
                  <a:cubicBezTo>
                    <a:pt x="15866" y="19557"/>
                    <a:pt x="15910" y="19574"/>
                    <a:pt x="15945" y="19608"/>
                  </a:cubicBezTo>
                  <a:cubicBezTo>
                    <a:pt x="16013" y="19677"/>
                    <a:pt x="16013" y="19787"/>
                    <a:pt x="15945" y="19856"/>
                  </a:cubicBezTo>
                  <a:cubicBezTo>
                    <a:pt x="15876" y="19924"/>
                    <a:pt x="15766" y="19924"/>
                    <a:pt x="15697" y="19856"/>
                  </a:cubicBezTo>
                  <a:cubicBezTo>
                    <a:pt x="15629" y="19788"/>
                    <a:pt x="15628" y="19677"/>
                    <a:pt x="15697" y="19608"/>
                  </a:cubicBezTo>
                  <a:cubicBezTo>
                    <a:pt x="15731" y="19574"/>
                    <a:pt x="15776" y="19557"/>
                    <a:pt x="15821" y="19557"/>
                  </a:cubicBezTo>
                  <a:close/>
                  <a:moveTo>
                    <a:pt x="13850" y="19552"/>
                  </a:moveTo>
                  <a:cubicBezTo>
                    <a:pt x="13947" y="19552"/>
                    <a:pt x="14026" y="19631"/>
                    <a:pt x="14026" y="19727"/>
                  </a:cubicBezTo>
                  <a:cubicBezTo>
                    <a:pt x="14026" y="19824"/>
                    <a:pt x="13947" y="19903"/>
                    <a:pt x="13850" y="19903"/>
                  </a:cubicBezTo>
                  <a:cubicBezTo>
                    <a:pt x="13804" y="19902"/>
                    <a:pt x="13759" y="19884"/>
                    <a:pt x="13726" y="19851"/>
                  </a:cubicBezTo>
                  <a:lnTo>
                    <a:pt x="13725" y="19850"/>
                  </a:lnTo>
                  <a:cubicBezTo>
                    <a:pt x="13657" y="19782"/>
                    <a:pt x="13658" y="19671"/>
                    <a:pt x="13726" y="19603"/>
                  </a:cubicBezTo>
                  <a:cubicBezTo>
                    <a:pt x="13759" y="19571"/>
                    <a:pt x="13804" y="19552"/>
                    <a:pt x="13850" y="19552"/>
                  </a:cubicBezTo>
                  <a:close/>
                  <a:moveTo>
                    <a:pt x="11876" y="19546"/>
                  </a:moveTo>
                  <a:cubicBezTo>
                    <a:pt x="11921" y="19546"/>
                    <a:pt x="11966" y="19563"/>
                    <a:pt x="12000" y="19597"/>
                  </a:cubicBezTo>
                  <a:lnTo>
                    <a:pt x="12001" y="19598"/>
                  </a:lnTo>
                  <a:cubicBezTo>
                    <a:pt x="12069" y="19667"/>
                    <a:pt x="12068" y="19777"/>
                    <a:pt x="12000" y="19845"/>
                  </a:cubicBezTo>
                  <a:cubicBezTo>
                    <a:pt x="11932" y="19913"/>
                    <a:pt x="11821" y="19913"/>
                    <a:pt x="11752" y="19845"/>
                  </a:cubicBezTo>
                  <a:cubicBezTo>
                    <a:pt x="11684" y="19777"/>
                    <a:pt x="11684" y="19666"/>
                    <a:pt x="11752" y="19597"/>
                  </a:cubicBezTo>
                  <a:cubicBezTo>
                    <a:pt x="11786" y="19563"/>
                    <a:pt x="11831" y="19546"/>
                    <a:pt x="11876" y="19546"/>
                  </a:cubicBezTo>
                  <a:close/>
                  <a:moveTo>
                    <a:pt x="9908" y="19543"/>
                  </a:moveTo>
                  <a:cubicBezTo>
                    <a:pt x="10005" y="19543"/>
                    <a:pt x="10084" y="19621"/>
                    <a:pt x="10084" y="19718"/>
                  </a:cubicBezTo>
                  <a:cubicBezTo>
                    <a:pt x="10084" y="19814"/>
                    <a:pt x="10006" y="19893"/>
                    <a:pt x="9909" y="19893"/>
                  </a:cubicBezTo>
                  <a:cubicBezTo>
                    <a:pt x="9862" y="19893"/>
                    <a:pt x="9818" y="19875"/>
                    <a:pt x="9785" y="19842"/>
                  </a:cubicBezTo>
                  <a:cubicBezTo>
                    <a:pt x="9752" y="19809"/>
                    <a:pt x="9733" y="19765"/>
                    <a:pt x="9733" y="19718"/>
                  </a:cubicBezTo>
                  <a:cubicBezTo>
                    <a:pt x="9733" y="19621"/>
                    <a:pt x="9812" y="19543"/>
                    <a:pt x="9908" y="19543"/>
                  </a:cubicBezTo>
                  <a:close/>
                  <a:moveTo>
                    <a:pt x="7938" y="19539"/>
                  </a:moveTo>
                  <a:cubicBezTo>
                    <a:pt x="7945" y="19538"/>
                    <a:pt x="7953" y="19538"/>
                    <a:pt x="7961" y="19539"/>
                  </a:cubicBezTo>
                  <a:cubicBezTo>
                    <a:pt x="8058" y="19545"/>
                    <a:pt x="8131" y="19629"/>
                    <a:pt x="8124" y="19725"/>
                  </a:cubicBezTo>
                  <a:cubicBezTo>
                    <a:pt x="8118" y="19822"/>
                    <a:pt x="8034" y="19895"/>
                    <a:pt x="7938" y="19888"/>
                  </a:cubicBezTo>
                  <a:cubicBezTo>
                    <a:pt x="7914" y="19888"/>
                    <a:pt x="7892" y="19884"/>
                    <a:pt x="7871" y="19875"/>
                  </a:cubicBezTo>
                  <a:cubicBezTo>
                    <a:pt x="7850" y="19866"/>
                    <a:pt x="7831" y="19854"/>
                    <a:pt x="7814" y="19837"/>
                  </a:cubicBezTo>
                  <a:lnTo>
                    <a:pt x="7813" y="19835"/>
                  </a:lnTo>
                  <a:cubicBezTo>
                    <a:pt x="7745" y="19767"/>
                    <a:pt x="7746" y="19657"/>
                    <a:pt x="7814" y="19590"/>
                  </a:cubicBezTo>
                  <a:cubicBezTo>
                    <a:pt x="7831" y="19573"/>
                    <a:pt x="7850" y="19561"/>
                    <a:pt x="7871" y="19552"/>
                  </a:cubicBezTo>
                  <a:cubicBezTo>
                    <a:pt x="7892" y="19543"/>
                    <a:pt x="7914" y="19539"/>
                    <a:pt x="7938" y="19539"/>
                  </a:cubicBezTo>
                  <a:close/>
                  <a:moveTo>
                    <a:pt x="5967" y="19534"/>
                  </a:moveTo>
                  <a:cubicBezTo>
                    <a:pt x="5975" y="19533"/>
                    <a:pt x="5983" y="19533"/>
                    <a:pt x="5991" y="19534"/>
                  </a:cubicBezTo>
                  <a:cubicBezTo>
                    <a:pt x="6087" y="19540"/>
                    <a:pt x="6160" y="19624"/>
                    <a:pt x="6154" y="19721"/>
                  </a:cubicBezTo>
                  <a:cubicBezTo>
                    <a:pt x="6147" y="19817"/>
                    <a:pt x="6064" y="19890"/>
                    <a:pt x="5967" y="19883"/>
                  </a:cubicBezTo>
                  <a:cubicBezTo>
                    <a:pt x="5944" y="19884"/>
                    <a:pt x="5921" y="19879"/>
                    <a:pt x="5900" y="19870"/>
                  </a:cubicBezTo>
                  <a:cubicBezTo>
                    <a:pt x="5879" y="19862"/>
                    <a:pt x="5860" y="19849"/>
                    <a:pt x="5844" y="19832"/>
                  </a:cubicBezTo>
                  <a:lnTo>
                    <a:pt x="5842" y="19831"/>
                  </a:lnTo>
                  <a:cubicBezTo>
                    <a:pt x="5775" y="19762"/>
                    <a:pt x="5776" y="19652"/>
                    <a:pt x="5844" y="19585"/>
                  </a:cubicBezTo>
                  <a:cubicBezTo>
                    <a:pt x="5860" y="19569"/>
                    <a:pt x="5879" y="19556"/>
                    <a:pt x="5900" y="19547"/>
                  </a:cubicBezTo>
                  <a:cubicBezTo>
                    <a:pt x="5921" y="19538"/>
                    <a:pt x="5944" y="19534"/>
                    <a:pt x="5967" y="19534"/>
                  </a:cubicBezTo>
                  <a:close/>
                  <a:moveTo>
                    <a:pt x="16804" y="18574"/>
                  </a:moveTo>
                  <a:cubicBezTo>
                    <a:pt x="16850" y="18574"/>
                    <a:pt x="16895" y="18593"/>
                    <a:pt x="16927" y="18626"/>
                  </a:cubicBezTo>
                  <a:cubicBezTo>
                    <a:pt x="16959" y="18659"/>
                    <a:pt x="16977" y="18702"/>
                    <a:pt x="16978" y="18748"/>
                  </a:cubicBezTo>
                  <a:cubicBezTo>
                    <a:pt x="16979" y="18845"/>
                    <a:pt x="16901" y="18924"/>
                    <a:pt x="16804" y="18924"/>
                  </a:cubicBezTo>
                  <a:cubicBezTo>
                    <a:pt x="16758" y="18924"/>
                    <a:pt x="16713" y="18906"/>
                    <a:pt x="16680" y="18873"/>
                  </a:cubicBezTo>
                  <a:cubicBezTo>
                    <a:pt x="16612" y="18805"/>
                    <a:pt x="16612" y="18694"/>
                    <a:pt x="16680" y="18626"/>
                  </a:cubicBezTo>
                  <a:cubicBezTo>
                    <a:pt x="16713" y="18593"/>
                    <a:pt x="16757" y="18574"/>
                    <a:pt x="16804" y="18574"/>
                  </a:cubicBezTo>
                  <a:close/>
                  <a:moveTo>
                    <a:pt x="14833" y="18570"/>
                  </a:moveTo>
                  <a:cubicBezTo>
                    <a:pt x="14841" y="18569"/>
                    <a:pt x="14849" y="18569"/>
                    <a:pt x="14856" y="18570"/>
                  </a:cubicBezTo>
                  <a:cubicBezTo>
                    <a:pt x="14953" y="18577"/>
                    <a:pt x="15026" y="18660"/>
                    <a:pt x="15019" y="18757"/>
                  </a:cubicBezTo>
                  <a:cubicBezTo>
                    <a:pt x="15013" y="18853"/>
                    <a:pt x="14929" y="18926"/>
                    <a:pt x="14833" y="18920"/>
                  </a:cubicBezTo>
                  <a:cubicBezTo>
                    <a:pt x="14786" y="18920"/>
                    <a:pt x="14742" y="18901"/>
                    <a:pt x="14710" y="18868"/>
                  </a:cubicBezTo>
                  <a:cubicBezTo>
                    <a:pt x="14642" y="18800"/>
                    <a:pt x="14642" y="18690"/>
                    <a:pt x="14710" y="18621"/>
                  </a:cubicBezTo>
                  <a:cubicBezTo>
                    <a:pt x="14742" y="18588"/>
                    <a:pt x="14786" y="18570"/>
                    <a:pt x="14833" y="18570"/>
                  </a:cubicBezTo>
                  <a:close/>
                  <a:moveTo>
                    <a:pt x="12862" y="18565"/>
                  </a:moveTo>
                  <a:cubicBezTo>
                    <a:pt x="12870" y="18565"/>
                    <a:pt x="12878" y="18565"/>
                    <a:pt x="12886" y="18565"/>
                  </a:cubicBezTo>
                  <a:cubicBezTo>
                    <a:pt x="12983" y="18572"/>
                    <a:pt x="13056" y="18655"/>
                    <a:pt x="13049" y="18752"/>
                  </a:cubicBezTo>
                  <a:cubicBezTo>
                    <a:pt x="13042" y="18848"/>
                    <a:pt x="12959" y="18921"/>
                    <a:pt x="12862" y="18915"/>
                  </a:cubicBezTo>
                  <a:cubicBezTo>
                    <a:pt x="12839" y="18915"/>
                    <a:pt x="12817" y="18910"/>
                    <a:pt x="12796" y="18902"/>
                  </a:cubicBezTo>
                  <a:cubicBezTo>
                    <a:pt x="12775" y="18893"/>
                    <a:pt x="12755" y="18880"/>
                    <a:pt x="12739" y="18864"/>
                  </a:cubicBezTo>
                  <a:lnTo>
                    <a:pt x="12738" y="18862"/>
                  </a:lnTo>
                  <a:cubicBezTo>
                    <a:pt x="12704" y="18828"/>
                    <a:pt x="12687" y="18783"/>
                    <a:pt x="12688" y="18739"/>
                  </a:cubicBezTo>
                  <a:cubicBezTo>
                    <a:pt x="12688" y="18694"/>
                    <a:pt x="12705" y="18650"/>
                    <a:pt x="12739" y="18616"/>
                  </a:cubicBezTo>
                  <a:cubicBezTo>
                    <a:pt x="12755" y="18600"/>
                    <a:pt x="12775" y="18587"/>
                    <a:pt x="12796" y="18578"/>
                  </a:cubicBezTo>
                  <a:cubicBezTo>
                    <a:pt x="12817" y="18570"/>
                    <a:pt x="12839" y="18565"/>
                    <a:pt x="12862" y="18565"/>
                  </a:cubicBezTo>
                  <a:close/>
                  <a:moveTo>
                    <a:pt x="10892" y="18557"/>
                  </a:moveTo>
                  <a:cubicBezTo>
                    <a:pt x="10938" y="18557"/>
                    <a:pt x="10983" y="18575"/>
                    <a:pt x="11015" y="18608"/>
                  </a:cubicBezTo>
                  <a:lnTo>
                    <a:pt x="11017" y="18610"/>
                  </a:lnTo>
                  <a:cubicBezTo>
                    <a:pt x="11084" y="18678"/>
                    <a:pt x="11083" y="18788"/>
                    <a:pt x="11015" y="18856"/>
                  </a:cubicBezTo>
                  <a:cubicBezTo>
                    <a:pt x="10999" y="18872"/>
                    <a:pt x="10980" y="18885"/>
                    <a:pt x="10959" y="18894"/>
                  </a:cubicBezTo>
                  <a:cubicBezTo>
                    <a:pt x="10938" y="18902"/>
                    <a:pt x="10915" y="18907"/>
                    <a:pt x="10892" y="18907"/>
                  </a:cubicBezTo>
                  <a:cubicBezTo>
                    <a:pt x="10884" y="18907"/>
                    <a:pt x="10876" y="18907"/>
                    <a:pt x="10868" y="18907"/>
                  </a:cubicBezTo>
                  <a:cubicBezTo>
                    <a:pt x="10772" y="18900"/>
                    <a:pt x="10699" y="18817"/>
                    <a:pt x="10705" y="18720"/>
                  </a:cubicBezTo>
                  <a:cubicBezTo>
                    <a:pt x="10712" y="18624"/>
                    <a:pt x="10795" y="18551"/>
                    <a:pt x="10892" y="18557"/>
                  </a:cubicBezTo>
                  <a:close/>
                  <a:moveTo>
                    <a:pt x="8921" y="18556"/>
                  </a:moveTo>
                  <a:cubicBezTo>
                    <a:pt x="8967" y="18556"/>
                    <a:pt x="9012" y="18574"/>
                    <a:pt x="9045" y="18607"/>
                  </a:cubicBezTo>
                  <a:cubicBezTo>
                    <a:pt x="9077" y="18639"/>
                    <a:pt x="9095" y="18683"/>
                    <a:pt x="9095" y="18728"/>
                  </a:cubicBezTo>
                  <a:cubicBezTo>
                    <a:pt x="9096" y="18826"/>
                    <a:pt x="9018" y="18905"/>
                    <a:pt x="8921" y="18906"/>
                  </a:cubicBezTo>
                  <a:cubicBezTo>
                    <a:pt x="8876" y="18905"/>
                    <a:pt x="8832" y="18887"/>
                    <a:pt x="8800" y="18856"/>
                  </a:cubicBezTo>
                  <a:cubicBezTo>
                    <a:pt x="8731" y="18788"/>
                    <a:pt x="8730" y="18676"/>
                    <a:pt x="8798" y="18607"/>
                  </a:cubicBezTo>
                  <a:cubicBezTo>
                    <a:pt x="8830" y="18574"/>
                    <a:pt x="8875" y="18556"/>
                    <a:pt x="8921" y="18556"/>
                  </a:cubicBezTo>
                  <a:close/>
                  <a:moveTo>
                    <a:pt x="6950" y="18552"/>
                  </a:moveTo>
                  <a:cubicBezTo>
                    <a:pt x="6997" y="18551"/>
                    <a:pt x="7041" y="18570"/>
                    <a:pt x="7074" y="18603"/>
                  </a:cubicBezTo>
                  <a:cubicBezTo>
                    <a:pt x="7106" y="18635"/>
                    <a:pt x="7124" y="18679"/>
                    <a:pt x="7124" y="18725"/>
                  </a:cubicBezTo>
                  <a:cubicBezTo>
                    <a:pt x="7125" y="18821"/>
                    <a:pt x="7047" y="18900"/>
                    <a:pt x="6950" y="18901"/>
                  </a:cubicBezTo>
                  <a:cubicBezTo>
                    <a:pt x="6904" y="18901"/>
                    <a:pt x="6859" y="18883"/>
                    <a:pt x="6826" y="18850"/>
                  </a:cubicBezTo>
                  <a:cubicBezTo>
                    <a:pt x="6794" y="18817"/>
                    <a:pt x="6776" y="18773"/>
                    <a:pt x="6776" y="18727"/>
                  </a:cubicBezTo>
                  <a:cubicBezTo>
                    <a:pt x="6775" y="18631"/>
                    <a:pt x="6854" y="18552"/>
                    <a:pt x="6950" y="18552"/>
                  </a:cubicBezTo>
                  <a:close/>
                  <a:moveTo>
                    <a:pt x="4980" y="18547"/>
                  </a:moveTo>
                  <a:cubicBezTo>
                    <a:pt x="5026" y="18547"/>
                    <a:pt x="5071" y="18565"/>
                    <a:pt x="5103" y="18598"/>
                  </a:cubicBezTo>
                  <a:cubicBezTo>
                    <a:pt x="5171" y="18666"/>
                    <a:pt x="5171" y="18777"/>
                    <a:pt x="5103" y="18845"/>
                  </a:cubicBezTo>
                  <a:cubicBezTo>
                    <a:pt x="5071" y="18878"/>
                    <a:pt x="5026" y="18897"/>
                    <a:pt x="4980" y="18896"/>
                  </a:cubicBezTo>
                  <a:cubicBezTo>
                    <a:pt x="4972" y="18897"/>
                    <a:pt x="4964" y="18897"/>
                    <a:pt x="4956" y="18896"/>
                  </a:cubicBezTo>
                  <a:cubicBezTo>
                    <a:pt x="4860" y="18890"/>
                    <a:pt x="4787" y="18806"/>
                    <a:pt x="4793" y="18710"/>
                  </a:cubicBezTo>
                  <a:cubicBezTo>
                    <a:pt x="4800" y="18613"/>
                    <a:pt x="4883" y="18540"/>
                    <a:pt x="4980" y="18547"/>
                  </a:cubicBezTo>
                  <a:close/>
                  <a:moveTo>
                    <a:pt x="17787" y="17592"/>
                  </a:moveTo>
                  <a:cubicBezTo>
                    <a:pt x="17834" y="17591"/>
                    <a:pt x="17878" y="17610"/>
                    <a:pt x="17910" y="17643"/>
                  </a:cubicBezTo>
                  <a:lnTo>
                    <a:pt x="17912" y="17645"/>
                  </a:lnTo>
                  <a:cubicBezTo>
                    <a:pt x="17979" y="17713"/>
                    <a:pt x="17979" y="17823"/>
                    <a:pt x="17910" y="17890"/>
                  </a:cubicBezTo>
                  <a:cubicBezTo>
                    <a:pt x="17878" y="17923"/>
                    <a:pt x="17834" y="17942"/>
                    <a:pt x="17787" y="17941"/>
                  </a:cubicBezTo>
                  <a:cubicBezTo>
                    <a:pt x="17741" y="17941"/>
                    <a:pt x="17697" y="17923"/>
                    <a:pt x="17665" y="17891"/>
                  </a:cubicBezTo>
                  <a:cubicBezTo>
                    <a:pt x="17596" y="17823"/>
                    <a:pt x="17595" y="17712"/>
                    <a:pt x="17663" y="17643"/>
                  </a:cubicBezTo>
                  <a:cubicBezTo>
                    <a:pt x="17696" y="17610"/>
                    <a:pt x="17741" y="17592"/>
                    <a:pt x="17787" y="17592"/>
                  </a:cubicBezTo>
                  <a:close/>
                  <a:moveTo>
                    <a:pt x="15816" y="17587"/>
                  </a:moveTo>
                  <a:cubicBezTo>
                    <a:pt x="15839" y="17587"/>
                    <a:pt x="15862" y="17592"/>
                    <a:pt x="15883" y="17600"/>
                  </a:cubicBezTo>
                  <a:cubicBezTo>
                    <a:pt x="15904" y="17609"/>
                    <a:pt x="15923" y="17622"/>
                    <a:pt x="15940" y="17638"/>
                  </a:cubicBezTo>
                  <a:cubicBezTo>
                    <a:pt x="15972" y="17671"/>
                    <a:pt x="15990" y="17714"/>
                    <a:pt x="15990" y="17760"/>
                  </a:cubicBezTo>
                  <a:cubicBezTo>
                    <a:pt x="15991" y="17857"/>
                    <a:pt x="15913" y="17936"/>
                    <a:pt x="15816" y="17937"/>
                  </a:cubicBezTo>
                  <a:cubicBezTo>
                    <a:pt x="15770" y="17937"/>
                    <a:pt x="15725" y="17919"/>
                    <a:pt x="15693" y="17885"/>
                  </a:cubicBezTo>
                  <a:cubicBezTo>
                    <a:pt x="15661" y="17853"/>
                    <a:pt x="15643" y="17809"/>
                    <a:pt x="15642" y="17764"/>
                  </a:cubicBezTo>
                  <a:cubicBezTo>
                    <a:pt x="15641" y="17667"/>
                    <a:pt x="15719" y="17588"/>
                    <a:pt x="15816" y="17587"/>
                  </a:cubicBezTo>
                  <a:close/>
                  <a:moveTo>
                    <a:pt x="13846" y="17582"/>
                  </a:moveTo>
                  <a:cubicBezTo>
                    <a:pt x="13892" y="17582"/>
                    <a:pt x="13937" y="17601"/>
                    <a:pt x="13970" y="17633"/>
                  </a:cubicBezTo>
                  <a:cubicBezTo>
                    <a:pt x="14002" y="17666"/>
                    <a:pt x="14021" y="17711"/>
                    <a:pt x="14021" y="17757"/>
                  </a:cubicBezTo>
                  <a:cubicBezTo>
                    <a:pt x="14021" y="17854"/>
                    <a:pt x="13943" y="17932"/>
                    <a:pt x="13846" y="17933"/>
                  </a:cubicBezTo>
                  <a:cubicBezTo>
                    <a:pt x="13749" y="17933"/>
                    <a:pt x="13671" y="17854"/>
                    <a:pt x="13671" y="17758"/>
                  </a:cubicBezTo>
                  <a:cubicBezTo>
                    <a:pt x="13670" y="17661"/>
                    <a:pt x="13749" y="17582"/>
                    <a:pt x="13846" y="17582"/>
                  </a:cubicBezTo>
                  <a:close/>
                  <a:moveTo>
                    <a:pt x="11875" y="17578"/>
                  </a:moveTo>
                  <a:cubicBezTo>
                    <a:pt x="11921" y="17578"/>
                    <a:pt x="11966" y="17596"/>
                    <a:pt x="11998" y="17629"/>
                  </a:cubicBezTo>
                  <a:cubicBezTo>
                    <a:pt x="12067" y="17697"/>
                    <a:pt x="12067" y="17808"/>
                    <a:pt x="11998" y="17877"/>
                  </a:cubicBezTo>
                  <a:cubicBezTo>
                    <a:pt x="11966" y="17910"/>
                    <a:pt x="11922" y="17928"/>
                    <a:pt x="11875" y="17928"/>
                  </a:cubicBezTo>
                  <a:cubicBezTo>
                    <a:pt x="11829" y="17928"/>
                    <a:pt x="11784" y="17909"/>
                    <a:pt x="11751" y="17876"/>
                  </a:cubicBezTo>
                  <a:cubicBezTo>
                    <a:pt x="11683" y="17808"/>
                    <a:pt x="11683" y="17697"/>
                    <a:pt x="11751" y="17629"/>
                  </a:cubicBezTo>
                  <a:cubicBezTo>
                    <a:pt x="11784" y="17596"/>
                    <a:pt x="11829" y="17578"/>
                    <a:pt x="11875" y="17578"/>
                  </a:cubicBezTo>
                  <a:close/>
                  <a:moveTo>
                    <a:pt x="9904" y="17573"/>
                  </a:moveTo>
                  <a:cubicBezTo>
                    <a:pt x="9951" y="17573"/>
                    <a:pt x="9996" y="17592"/>
                    <a:pt x="10029" y="17625"/>
                  </a:cubicBezTo>
                  <a:cubicBezTo>
                    <a:pt x="10097" y="17694"/>
                    <a:pt x="10097" y="17806"/>
                    <a:pt x="10028" y="17874"/>
                  </a:cubicBezTo>
                  <a:cubicBezTo>
                    <a:pt x="9959" y="17943"/>
                    <a:pt x="9848" y="17942"/>
                    <a:pt x="9779" y="17873"/>
                  </a:cubicBezTo>
                  <a:cubicBezTo>
                    <a:pt x="9711" y="17805"/>
                    <a:pt x="9711" y="17693"/>
                    <a:pt x="9780" y="17625"/>
                  </a:cubicBezTo>
                  <a:cubicBezTo>
                    <a:pt x="9813" y="17592"/>
                    <a:pt x="9858" y="17573"/>
                    <a:pt x="9904" y="17573"/>
                  </a:cubicBezTo>
                  <a:close/>
                  <a:moveTo>
                    <a:pt x="5962" y="17568"/>
                  </a:moveTo>
                  <a:cubicBezTo>
                    <a:pt x="6009" y="17568"/>
                    <a:pt x="6053" y="17586"/>
                    <a:pt x="6086" y="17619"/>
                  </a:cubicBezTo>
                  <a:cubicBezTo>
                    <a:pt x="6119" y="17652"/>
                    <a:pt x="6137" y="17696"/>
                    <a:pt x="6137" y="17742"/>
                  </a:cubicBezTo>
                  <a:cubicBezTo>
                    <a:pt x="6137" y="17838"/>
                    <a:pt x="6059" y="17917"/>
                    <a:pt x="5962" y="17917"/>
                  </a:cubicBezTo>
                  <a:cubicBezTo>
                    <a:pt x="5917" y="17917"/>
                    <a:pt x="5873" y="17899"/>
                    <a:pt x="5841" y="17867"/>
                  </a:cubicBezTo>
                  <a:cubicBezTo>
                    <a:pt x="5772" y="17799"/>
                    <a:pt x="5771" y="17688"/>
                    <a:pt x="5839" y="17619"/>
                  </a:cubicBezTo>
                  <a:cubicBezTo>
                    <a:pt x="5872" y="17586"/>
                    <a:pt x="5916" y="17568"/>
                    <a:pt x="5962" y="17568"/>
                  </a:cubicBezTo>
                  <a:close/>
                  <a:moveTo>
                    <a:pt x="7933" y="17567"/>
                  </a:moveTo>
                  <a:cubicBezTo>
                    <a:pt x="8030" y="17567"/>
                    <a:pt x="8108" y="17645"/>
                    <a:pt x="8109" y="17742"/>
                  </a:cubicBezTo>
                  <a:cubicBezTo>
                    <a:pt x="8109" y="17839"/>
                    <a:pt x="8030" y="17917"/>
                    <a:pt x="7934" y="17917"/>
                  </a:cubicBezTo>
                  <a:cubicBezTo>
                    <a:pt x="7887" y="17918"/>
                    <a:pt x="7842" y="17899"/>
                    <a:pt x="7810" y="17866"/>
                  </a:cubicBezTo>
                  <a:cubicBezTo>
                    <a:pt x="7777" y="17833"/>
                    <a:pt x="7758" y="17789"/>
                    <a:pt x="7758" y="17742"/>
                  </a:cubicBezTo>
                  <a:cubicBezTo>
                    <a:pt x="7758" y="17646"/>
                    <a:pt x="7836" y="17567"/>
                    <a:pt x="7933" y="17567"/>
                  </a:cubicBezTo>
                  <a:close/>
                  <a:moveTo>
                    <a:pt x="3992" y="17559"/>
                  </a:moveTo>
                  <a:cubicBezTo>
                    <a:pt x="4038" y="17559"/>
                    <a:pt x="4083" y="17578"/>
                    <a:pt x="4115" y="17611"/>
                  </a:cubicBezTo>
                  <a:cubicBezTo>
                    <a:pt x="4147" y="17643"/>
                    <a:pt x="4165" y="17687"/>
                    <a:pt x="4166" y="17733"/>
                  </a:cubicBezTo>
                  <a:cubicBezTo>
                    <a:pt x="4167" y="17830"/>
                    <a:pt x="4089" y="17909"/>
                    <a:pt x="3992" y="17909"/>
                  </a:cubicBezTo>
                  <a:cubicBezTo>
                    <a:pt x="3969" y="17909"/>
                    <a:pt x="3946" y="17905"/>
                    <a:pt x="3925" y="17896"/>
                  </a:cubicBezTo>
                  <a:cubicBezTo>
                    <a:pt x="3904" y="17887"/>
                    <a:pt x="3885" y="17874"/>
                    <a:pt x="3868" y="17858"/>
                  </a:cubicBezTo>
                  <a:cubicBezTo>
                    <a:pt x="3836" y="17826"/>
                    <a:pt x="3818" y="17782"/>
                    <a:pt x="3818" y="17737"/>
                  </a:cubicBezTo>
                  <a:cubicBezTo>
                    <a:pt x="3817" y="17639"/>
                    <a:pt x="3895" y="17560"/>
                    <a:pt x="3992" y="17559"/>
                  </a:cubicBezTo>
                  <a:close/>
                  <a:moveTo>
                    <a:pt x="18770" y="16610"/>
                  </a:moveTo>
                  <a:cubicBezTo>
                    <a:pt x="18817" y="16609"/>
                    <a:pt x="18861" y="16627"/>
                    <a:pt x="18894" y="16660"/>
                  </a:cubicBezTo>
                  <a:lnTo>
                    <a:pt x="18894" y="16660"/>
                  </a:lnTo>
                  <a:cubicBezTo>
                    <a:pt x="18962" y="16729"/>
                    <a:pt x="18962" y="16840"/>
                    <a:pt x="18894" y="16908"/>
                  </a:cubicBezTo>
                  <a:cubicBezTo>
                    <a:pt x="18825" y="16977"/>
                    <a:pt x="18714" y="16976"/>
                    <a:pt x="18646" y="16908"/>
                  </a:cubicBezTo>
                  <a:cubicBezTo>
                    <a:pt x="18578" y="16839"/>
                    <a:pt x="18578" y="16728"/>
                    <a:pt x="18646" y="16660"/>
                  </a:cubicBezTo>
                  <a:cubicBezTo>
                    <a:pt x="18680" y="16628"/>
                    <a:pt x="18724" y="16609"/>
                    <a:pt x="18770" y="16610"/>
                  </a:cubicBezTo>
                  <a:close/>
                  <a:moveTo>
                    <a:pt x="16800" y="16605"/>
                  </a:moveTo>
                  <a:lnTo>
                    <a:pt x="16800" y="16608"/>
                  </a:lnTo>
                  <a:cubicBezTo>
                    <a:pt x="16846" y="16608"/>
                    <a:pt x="16890" y="16626"/>
                    <a:pt x="16923" y="16659"/>
                  </a:cubicBezTo>
                  <a:cubicBezTo>
                    <a:pt x="16991" y="16727"/>
                    <a:pt x="16992" y="16838"/>
                    <a:pt x="16924" y="16906"/>
                  </a:cubicBezTo>
                  <a:cubicBezTo>
                    <a:pt x="16891" y="16939"/>
                    <a:pt x="16846" y="16957"/>
                    <a:pt x="16800" y="16957"/>
                  </a:cubicBezTo>
                  <a:cubicBezTo>
                    <a:pt x="16752" y="16958"/>
                    <a:pt x="16705" y="16939"/>
                    <a:pt x="16672" y="16904"/>
                  </a:cubicBezTo>
                  <a:cubicBezTo>
                    <a:pt x="16605" y="16834"/>
                    <a:pt x="16607" y="16723"/>
                    <a:pt x="16677" y="16656"/>
                  </a:cubicBezTo>
                  <a:cubicBezTo>
                    <a:pt x="16693" y="16639"/>
                    <a:pt x="16712" y="16627"/>
                    <a:pt x="16733" y="16618"/>
                  </a:cubicBezTo>
                  <a:cubicBezTo>
                    <a:pt x="16754" y="16609"/>
                    <a:pt x="16777" y="16605"/>
                    <a:pt x="16800" y="16605"/>
                  </a:cubicBezTo>
                  <a:close/>
                  <a:moveTo>
                    <a:pt x="14829" y="16600"/>
                  </a:moveTo>
                  <a:cubicBezTo>
                    <a:pt x="14875" y="16600"/>
                    <a:pt x="14920" y="16618"/>
                    <a:pt x="14952" y="16651"/>
                  </a:cubicBezTo>
                  <a:lnTo>
                    <a:pt x="14954" y="16653"/>
                  </a:lnTo>
                  <a:cubicBezTo>
                    <a:pt x="14987" y="16687"/>
                    <a:pt x="15004" y="16731"/>
                    <a:pt x="15004" y="16776"/>
                  </a:cubicBezTo>
                  <a:cubicBezTo>
                    <a:pt x="15003" y="16820"/>
                    <a:pt x="14986" y="16865"/>
                    <a:pt x="14952" y="16898"/>
                  </a:cubicBezTo>
                  <a:cubicBezTo>
                    <a:pt x="14936" y="16915"/>
                    <a:pt x="14917" y="16928"/>
                    <a:pt x="14896" y="16936"/>
                  </a:cubicBezTo>
                  <a:cubicBezTo>
                    <a:pt x="14875" y="16945"/>
                    <a:pt x="14852" y="16950"/>
                    <a:pt x="14829" y="16949"/>
                  </a:cubicBezTo>
                  <a:cubicBezTo>
                    <a:pt x="14821" y="16950"/>
                    <a:pt x="14813" y="16950"/>
                    <a:pt x="14805" y="16949"/>
                  </a:cubicBezTo>
                  <a:cubicBezTo>
                    <a:pt x="14709" y="16943"/>
                    <a:pt x="14636" y="16859"/>
                    <a:pt x="14642" y="16763"/>
                  </a:cubicBezTo>
                  <a:cubicBezTo>
                    <a:pt x="14649" y="16666"/>
                    <a:pt x="14732" y="16593"/>
                    <a:pt x="14829" y="16600"/>
                  </a:cubicBezTo>
                  <a:close/>
                  <a:moveTo>
                    <a:pt x="12858" y="16595"/>
                  </a:moveTo>
                  <a:cubicBezTo>
                    <a:pt x="12865" y="16595"/>
                    <a:pt x="12873" y="16595"/>
                    <a:pt x="12881" y="16595"/>
                  </a:cubicBezTo>
                  <a:cubicBezTo>
                    <a:pt x="12978" y="16602"/>
                    <a:pt x="13051" y="16685"/>
                    <a:pt x="13044" y="16782"/>
                  </a:cubicBezTo>
                  <a:cubicBezTo>
                    <a:pt x="13038" y="16878"/>
                    <a:pt x="12954" y="16951"/>
                    <a:pt x="12858" y="16945"/>
                  </a:cubicBezTo>
                  <a:cubicBezTo>
                    <a:pt x="12834" y="16945"/>
                    <a:pt x="12812" y="16940"/>
                    <a:pt x="12791" y="16932"/>
                  </a:cubicBezTo>
                  <a:cubicBezTo>
                    <a:pt x="12770" y="16923"/>
                    <a:pt x="12751" y="16910"/>
                    <a:pt x="12734" y="16893"/>
                  </a:cubicBezTo>
                  <a:lnTo>
                    <a:pt x="12733" y="16892"/>
                  </a:lnTo>
                  <a:cubicBezTo>
                    <a:pt x="12699" y="16858"/>
                    <a:pt x="12682" y="16813"/>
                    <a:pt x="12683" y="16769"/>
                  </a:cubicBezTo>
                  <a:cubicBezTo>
                    <a:pt x="12683" y="16724"/>
                    <a:pt x="12700" y="16680"/>
                    <a:pt x="12734" y="16646"/>
                  </a:cubicBezTo>
                  <a:cubicBezTo>
                    <a:pt x="12751" y="16630"/>
                    <a:pt x="12770" y="16617"/>
                    <a:pt x="12791" y="16608"/>
                  </a:cubicBezTo>
                  <a:cubicBezTo>
                    <a:pt x="12812" y="16600"/>
                    <a:pt x="12834" y="16595"/>
                    <a:pt x="12858" y="16595"/>
                  </a:cubicBezTo>
                  <a:close/>
                  <a:moveTo>
                    <a:pt x="10887" y="16590"/>
                  </a:moveTo>
                  <a:cubicBezTo>
                    <a:pt x="10934" y="16590"/>
                    <a:pt x="10978" y="16609"/>
                    <a:pt x="11011" y="16642"/>
                  </a:cubicBezTo>
                  <a:cubicBezTo>
                    <a:pt x="11079" y="16710"/>
                    <a:pt x="11079" y="16821"/>
                    <a:pt x="11011" y="16889"/>
                  </a:cubicBezTo>
                  <a:cubicBezTo>
                    <a:pt x="10943" y="16957"/>
                    <a:pt x="10832" y="16958"/>
                    <a:pt x="10763" y="16889"/>
                  </a:cubicBezTo>
                  <a:cubicBezTo>
                    <a:pt x="10695" y="16821"/>
                    <a:pt x="10695" y="16710"/>
                    <a:pt x="10763" y="16642"/>
                  </a:cubicBezTo>
                  <a:cubicBezTo>
                    <a:pt x="10796" y="16609"/>
                    <a:pt x="10841" y="16590"/>
                    <a:pt x="10887" y="16590"/>
                  </a:cubicBezTo>
                  <a:close/>
                  <a:moveTo>
                    <a:pt x="8917" y="16586"/>
                  </a:moveTo>
                  <a:cubicBezTo>
                    <a:pt x="9014" y="16586"/>
                    <a:pt x="9092" y="16664"/>
                    <a:pt x="9092" y="16761"/>
                  </a:cubicBezTo>
                  <a:cubicBezTo>
                    <a:pt x="9092" y="16857"/>
                    <a:pt x="9014" y="16936"/>
                    <a:pt x="8917" y="16936"/>
                  </a:cubicBezTo>
                  <a:cubicBezTo>
                    <a:pt x="8870" y="16936"/>
                    <a:pt x="8826" y="16917"/>
                    <a:pt x="8793" y="16885"/>
                  </a:cubicBezTo>
                  <a:lnTo>
                    <a:pt x="8791" y="16883"/>
                  </a:lnTo>
                  <a:cubicBezTo>
                    <a:pt x="8724" y="16815"/>
                    <a:pt x="8724" y="16704"/>
                    <a:pt x="8793" y="16637"/>
                  </a:cubicBezTo>
                  <a:cubicBezTo>
                    <a:pt x="8826" y="16604"/>
                    <a:pt x="8870" y="16586"/>
                    <a:pt x="8917" y="16586"/>
                  </a:cubicBezTo>
                  <a:close/>
                  <a:moveTo>
                    <a:pt x="6945" y="16581"/>
                  </a:moveTo>
                  <a:cubicBezTo>
                    <a:pt x="7042" y="16581"/>
                    <a:pt x="7120" y="16659"/>
                    <a:pt x="7121" y="16756"/>
                  </a:cubicBezTo>
                  <a:cubicBezTo>
                    <a:pt x="7121" y="16852"/>
                    <a:pt x="7042" y="16931"/>
                    <a:pt x="6946" y="16931"/>
                  </a:cubicBezTo>
                  <a:cubicBezTo>
                    <a:pt x="6899" y="16931"/>
                    <a:pt x="6854" y="16913"/>
                    <a:pt x="6822" y="16880"/>
                  </a:cubicBezTo>
                  <a:cubicBezTo>
                    <a:pt x="6789" y="16847"/>
                    <a:pt x="6770" y="16803"/>
                    <a:pt x="6770" y="16756"/>
                  </a:cubicBezTo>
                  <a:cubicBezTo>
                    <a:pt x="6770" y="16659"/>
                    <a:pt x="6848" y="16581"/>
                    <a:pt x="6945" y="16581"/>
                  </a:cubicBezTo>
                  <a:close/>
                  <a:moveTo>
                    <a:pt x="4975" y="16576"/>
                  </a:moveTo>
                  <a:cubicBezTo>
                    <a:pt x="5072" y="16576"/>
                    <a:pt x="5150" y="16654"/>
                    <a:pt x="5150" y="16751"/>
                  </a:cubicBezTo>
                  <a:cubicBezTo>
                    <a:pt x="5150" y="16848"/>
                    <a:pt x="5072" y="16926"/>
                    <a:pt x="4975" y="16926"/>
                  </a:cubicBezTo>
                  <a:cubicBezTo>
                    <a:pt x="4929" y="16927"/>
                    <a:pt x="4884" y="16908"/>
                    <a:pt x="4851" y="16875"/>
                  </a:cubicBezTo>
                  <a:cubicBezTo>
                    <a:pt x="4818" y="16842"/>
                    <a:pt x="4800" y="16798"/>
                    <a:pt x="4800" y="16751"/>
                  </a:cubicBezTo>
                  <a:cubicBezTo>
                    <a:pt x="4800" y="16655"/>
                    <a:pt x="4878" y="16576"/>
                    <a:pt x="4975" y="16576"/>
                  </a:cubicBezTo>
                  <a:close/>
                  <a:moveTo>
                    <a:pt x="3004" y="16571"/>
                  </a:moveTo>
                  <a:cubicBezTo>
                    <a:pt x="3100" y="16571"/>
                    <a:pt x="3179" y="16649"/>
                    <a:pt x="3179" y="16746"/>
                  </a:cubicBezTo>
                  <a:cubicBezTo>
                    <a:pt x="3179" y="16843"/>
                    <a:pt x="3101" y="16921"/>
                    <a:pt x="3004" y="16921"/>
                  </a:cubicBezTo>
                  <a:cubicBezTo>
                    <a:pt x="2957" y="16922"/>
                    <a:pt x="2913" y="16903"/>
                    <a:pt x="2880" y="16870"/>
                  </a:cubicBezTo>
                  <a:cubicBezTo>
                    <a:pt x="2847" y="16837"/>
                    <a:pt x="2829" y="16793"/>
                    <a:pt x="2829" y="16747"/>
                  </a:cubicBezTo>
                  <a:cubicBezTo>
                    <a:pt x="2828" y="16650"/>
                    <a:pt x="2907" y="16571"/>
                    <a:pt x="3004" y="16571"/>
                  </a:cubicBezTo>
                  <a:close/>
                  <a:moveTo>
                    <a:pt x="19753" y="15626"/>
                  </a:moveTo>
                  <a:cubicBezTo>
                    <a:pt x="19761" y="15626"/>
                    <a:pt x="19769" y="15626"/>
                    <a:pt x="19776" y="15626"/>
                  </a:cubicBezTo>
                  <a:cubicBezTo>
                    <a:pt x="19873" y="15633"/>
                    <a:pt x="19946" y="15717"/>
                    <a:pt x="19939" y="15813"/>
                  </a:cubicBezTo>
                  <a:cubicBezTo>
                    <a:pt x="19933" y="15910"/>
                    <a:pt x="19849" y="15983"/>
                    <a:pt x="19753" y="15976"/>
                  </a:cubicBezTo>
                  <a:cubicBezTo>
                    <a:pt x="19730" y="15976"/>
                    <a:pt x="19707" y="15972"/>
                    <a:pt x="19686" y="15963"/>
                  </a:cubicBezTo>
                  <a:cubicBezTo>
                    <a:pt x="19665" y="15954"/>
                    <a:pt x="19646" y="15941"/>
                    <a:pt x="19630" y="15925"/>
                  </a:cubicBezTo>
                  <a:lnTo>
                    <a:pt x="19628" y="15923"/>
                  </a:lnTo>
                  <a:cubicBezTo>
                    <a:pt x="19594" y="15889"/>
                    <a:pt x="19578" y="15844"/>
                    <a:pt x="19578" y="15800"/>
                  </a:cubicBezTo>
                  <a:cubicBezTo>
                    <a:pt x="19578" y="15756"/>
                    <a:pt x="19595" y="15711"/>
                    <a:pt x="19630" y="15678"/>
                  </a:cubicBezTo>
                  <a:cubicBezTo>
                    <a:pt x="19646" y="15661"/>
                    <a:pt x="19665" y="15648"/>
                    <a:pt x="19686" y="15640"/>
                  </a:cubicBezTo>
                  <a:cubicBezTo>
                    <a:pt x="19707" y="15631"/>
                    <a:pt x="19730" y="15626"/>
                    <a:pt x="19753" y="15626"/>
                  </a:cubicBezTo>
                  <a:close/>
                  <a:moveTo>
                    <a:pt x="17782" y="15622"/>
                  </a:moveTo>
                  <a:cubicBezTo>
                    <a:pt x="17829" y="15621"/>
                    <a:pt x="17873" y="15640"/>
                    <a:pt x="17906" y="15673"/>
                  </a:cubicBezTo>
                  <a:lnTo>
                    <a:pt x="17907" y="15675"/>
                  </a:lnTo>
                  <a:cubicBezTo>
                    <a:pt x="17975" y="15743"/>
                    <a:pt x="17974" y="15853"/>
                    <a:pt x="17906" y="15920"/>
                  </a:cubicBezTo>
                  <a:cubicBezTo>
                    <a:pt x="17889" y="15937"/>
                    <a:pt x="17870" y="15949"/>
                    <a:pt x="17849" y="15958"/>
                  </a:cubicBezTo>
                  <a:cubicBezTo>
                    <a:pt x="17828" y="15967"/>
                    <a:pt x="17806" y="15971"/>
                    <a:pt x="17782" y="15971"/>
                  </a:cubicBezTo>
                  <a:cubicBezTo>
                    <a:pt x="17775" y="15972"/>
                    <a:pt x="17767" y="15972"/>
                    <a:pt x="17759" y="15971"/>
                  </a:cubicBezTo>
                  <a:cubicBezTo>
                    <a:pt x="17662" y="15965"/>
                    <a:pt x="17589" y="15881"/>
                    <a:pt x="17596" y="15785"/>
                  </a:cubicBezTo>
                  <a:cubicBezTo>
                    <a:pt x="17602" y="15688"/>
                    <a:pt x="17686" y="15615"/>
                    <a:pt x="17782" y="15622"/>
                  </a:cubicBezTo>
                  <a:close/>
                  <a:moveTo>
                    <a:pt x="15812" y="15617"/>
                  </a:moveTo>
                  <a:cubicBezTo>
                    <a:pt x="15858" y="15617"/>
                    <a:pt x="15901" y="15635"/>
                    <a:pt x="15934" y="15668"/>
                  </a:cubicBezTo>
                  <a:cubicBezTo>
                    <a:pt x="16003" y="15736"/>
                    <a:pt x="16003" y="15846"/>
                    <a:pt x="15935" y="15915"/>
                  </a:cubicBezTo>
                  <a:cubicBezTo>
                    <a:pt x="15903" y="15948"/>
                    <a:pt x="15858" y="15967"/>
                    <a:pt x="15812" y="15966"/>
                  </a:cubicBezTo>
                  <a:cubicBezTo>
                    <a:pt x="15766" y="15966"/>
                    <a:pt x="15722" y="15948"/>
                    <a:pt x="15689" y="15916"/>
                  </a:cubicBezTo>
                  <a:cubicBezTo>
                    <a:pt x="15621" y="15848"/>
                    <a:pt x="15620" y="15737"/>
                    <a:pt x="15688" y="15668"/>
                  </a:cubicBezTo>
                  <a:cubicBezTo>
                    <a:pt x="15721" y="15635"/>
                    <a:pt x="15766" y="15617"/>
                    <a:pt x="15812" y="15617"/>
                  </a:cubicBezTo>
                  <a:close/>
                  <a:moveTo>
                    <a:pt x="13840" y="15613"/>
                  </a:moveTo>
                  <a:cubicBezTo>
                    <a:pt x="13886" y="15613"/>
                    <a:pt x="13930" y="15631"/>
                    <a:pt x="13963" y="15664"/>
                  </a:cubicBezTo>
                  <a:cubicBezTo>
                    <a:pt x="14031" y="15732"/>
                    <a:pt x="14032" y="15842"/>
                    <a:pt x="13964" y="15911"/>
                  </a:cubicBezTo>
                  <a:cubicBezTo>
                    <a:pt x="13895" y="15979"/>
                    <a:pt x="13785" y="15979"/>
                    <a:pt x="13716" y="15911"/>
                  </a:cubicBezTo>
                  <a:cubicBezTo>
                    <a:pt x="13684" y="15879"/>
                    <a:pt x="13666" y="15835"/>
                    <a:pt x="13665" y="15789"/>
                  </a:cubicBezTo>
                  <a:cubicBezTo>
                    <a:pt x="13665" y="15692"/>
                    <a:pt x="13743" y="15613"/>
                    <a:pt x="13840" y="15613"/>
                  </a:cubicBezTo>
                  <a:close/>
                  <a:moveTo>
                    <a:pt x="11870" y="15608"/>
                  </a:moveTo>
                  <a:cubicBezTo>
                    <a:pt x="11917" y="15608"/>
                    <a:pt x="11961" y="15626"/>
                    <a:pt x="11994" y="15659"/>
                  </a:cubicBezTo>
                  <a:cubicBezTo>
                    <a:pt x="12026" y="15692"/>
                    <a:pt x="12044" y="15735"/>
                    <a:pt x="12044" y="15781"/>
                  </a:cubicBezTo>
                  <a:cubicBezTo>
                    <a:pt x="12045" y="15878"/>
                    <a:pt x="11967" y="15957"/>
                    <a:pt x="11870" y="15958"/>
                  </a:cubicBezTo>
                  <a:cubicBezTo>
                    <a:pt x="11824" y="15957"/>
                    <a:pt x="11779" y="15939"/>
                    <a:pt x="11746" y="15906"/>
                  </a:cubicBezTo>
                  <a:cubicBezTo>
                    <a:pt x="11714" y="15874"/>
                    <a:pt x="11696" y="15830"/>
                    <a:pt x="11696" y="15784"/>
                  </a:cubicBezTo>
                  <a:cubicBezTo>
                    <a:pt x="11695" y="15687"/>
                    <a:pt x="11774" y="15608"/>
                    <a:pt x="11870" y="15608"/>
                  </a:cubicBezTo>
                  <a:close/>
                  <a:moveTo>
                    <a:pt x="9899" y="15603"/>
                  </a:moveTo>
                  <a:cubicBezTo>
                    <a:pt x="9907" y="15603"/>
                    <a:pt x="9915" y="15603"/>
                    <a:pt x="9923" y="15603"/>
                  </a:cubicBezTo>
                  <a:cubicBezTo>
                    <a:pt x="10019" y="15610"/>
                    <a:pt x="10092" y="15693"/>
                    <a:pt x="10086" y="15790"/>
                  </a:cubicBezTo>
                  <a:cubicBezTo>
                    <a:pt x="10079" y="15886"/>
                    <a:pt x="9996" y="15959"/>
                    <a:pt x="9899" y="15953"/>
                  </a:cubicBezTo>
                  <a:cubicBezTo>
                    <a:pt x="9876" y="15953"/>
                    <a:pt x="9853" y="15948"/>
                    <a:pt x="9832" y="15940"/>
                  </a:cubicBezTo>
                  <a:cubicBezTo>
                    <a:pt x="9811" y="15931"/>
                    <a:pt x="9792" y="15918"/>
                    <a:pt x="9776" y="15902"/>
                  </a:cubicBezTo>
                  <a:lnTo>
                    <a:pt x="9774" y="15900"/>
                  </a:lnTo>
                  <a:cubicBezTo>
                    <a:pt x="9741" y="15866"/>
                    <a:pt x="9724" y="15821"/>
                    <a:pt x="9724" y="15777"/>
                  </a:cubicBezTo>
                  <a:cubicBezTo>
                    <a:pt x="9725" y="15732"/>
                    <a:pt x="9742" y="15688"/>
                    <a:pt x="9776" y="15654"/>
                  </a:cubicBezTo>
                  <a:cubicBezTo>
                    <a:pt x="9792" y="15638"/>
                    <a:pt x="9811" y="15625"/>
                    <a:pt x="9832" y="15616"/>
                  </a:cubicBezTo>
                  <a:cubicBezTo>
                    <a:pt x="9853" y="15608"/>
                    <a:pt x="9876" y="15603"/>
                    <a:pt x="9899" y="15603"/>
                  </a:cubicBezTo>
                  <a:close/>
                  <a:moveTo>
                    <a:pt x="7929" y="15598"/>
                  </a:moveTo>
                  <a:cubicBezTo>
                    <a:pt x="7975" y="15598"/>
                    <a:pt x="8020" y="15617"/>
                    <a:pt x="8052" y="15650"/>
                  </a:cubicBezTo>
                  <a:lnTo>
                    <a:pt x="8054" y="15651"/>
                  </a:lnTo>
                  <a:cubicBezTo>
                    <a:pt x="8121" y="15720"/>
                    <a:pt x="8120" y="15829"/>
                    <a:pt x="8052" y="15897"/>
                  </a:cubicBezTo>
                  <a:cubicBezTo>
                    <a:pt x="8036" y="15913"/>
                    <a:pt x="8017" y="15926"/>
                    <a:pt x="7996" y="15935"/>
                  </a:cubicBezTo>
                  <a:cubicBezTo>
                    <a:pt x="7975" y="15944"/>
                    <a:pt x="7952" y="15948"/>
                    <a:pt x="7929" y="15948"/>
                  </a:cubicBezTo>
                  <a:cubicBezTo>
                    <a:pt x="7921" y="15949"/>
                    <a:pt x="7913" y="15949"/>
                    <a:pt x="7905" y="15948"/>
                  </a:cubicBezTo>
                  <a:cubicBezTo>
                    <a:pt x="7809" y="15941"/>
                    <a:pt x="7736" y="15858"/>
                    <a:pt x="7742" y="15761"/>
                  </a:cubicBezTo>
                  <a:cubicBezTo>
                    <a:pt x="7749" y="15665"/>
                    <a:pt x="7832" y="15592"/>
                    <a:pt x="7929" y="15598"/>
                  </a:cubicBezTo>
                  <a:close/>
                  <a:moveTo>
                    <a:pt x="5956" y="15594"/>
                  </a:moveTo>
                  <a:cubicBezTo>
                    <a:pt x="6002" y="15594"/>
                    <a:pt x="6047" y="15612"/>
                    <a:pt x="6080" y="15645"/>
                  </a:cubicBezTo>
                  <a:cubicBezTo>
                    <a:pt x="6112" y="15677"/>
                    <a:pt x="6130" y="15721"/>
                    <a:pt x="6131" y="15766"/>
                  </a:cubicBezTo>
                  <a:cubicBezTo>
                    <a:pt x="6132" y="15863"/>
                    <a:pt x="6054" y="15942"/>
                    <a:pt x="5958" y="15943"/>
                  </a:cubicBezTo>
                  <a:cubicBezTo>
                    <a:pt x="5911" y="15944"/>
                    <a:pt x="5866" y="15925"/>
                    <a:pt x="5833" y="15892"/>
                  </a:cubicBezTo>
                  <a:cubicBezTo>
                    <a:pt x="5801" y="15860"/>
                    <a:pt x="5783" y="15816"/>
                    <a:pt x="5782" y="15770"/>
                  </a:cubicBezTo>
                  <a:cubicBezTo>
                    <a:pt x="5781" y="15673"/>
                    <a:pt x="5859" y="15594"/>
                    <a:pt x="5956" y="15594"/>
                  </a:cubicBezTo>
                  <a:close/>
                  <a:moveTo>
                    <a:pt x="3987" y="15589"/>
                  </a:moveTo>
                  <a:cubicBezTo>
                    <a:pt x="4032" y="15589"/>
                    <a:pt x="4077" y="15606"/>
                    <a:pt x="4111" y="15640"/>
                  </a:cubicBezTo>
                  <a:cubicBezTo>
                    <a:pt x="4143" y="15673"/>
                    <a:pt x="4161" y="15716"/>
                    <a:pt x="4162" y="15762"/>
                  </a:cubicBezTo>
                  <a:cubicBezTo>
                    <a:pt x="4162" y="15859"/>
                    <a:pt x="4084" y="15938"/>
                    <a:pt x="3987" y="15939"/>
                  </a:cubicBezTo>
                  <a:cubicBezTo>
                    <a:pt x="3942" y="15939"/>
                    <a:pt x="3898" y="15921"/>
                    <a:pt x="3866" y="15889"/>
                  </a:cubicBezTo>
                  <a:cubicBezTo>
                    <a:pt x="3796" y="15821"/>
                    <a:pt x="3795" y="15710"/>
                    <a:pt x="3863" y="15640"/>
                  </a:cubicBezTo>
                  <a:cubicBezTo>
                    <a:pt x="3898" y="15606"/>
                    <a:pt x="3942" y="15589"/>
                    <a:pt x="3987" y="15589"/>
                  </a:cubicBezTo>
                  <a:close/>
                  <a:moveTo>
                    <a:pt x="2016" y="15585"/>
                  </a:moveTo>
                  <a:cubicBezTo>
                    <a:pt x="2062" y="15585"/>
                    <a:pt x="2106" y="15603"/>
                    <a:pt x="2139" y="15636"/>
                  </a:cubicBezTo>
                  <a:cubicBezTo>
                    <a:pt x="2207" y="15704"/>
                    <a:pt x="2208" y="15814"/>
                    <a:pt x="2140" y="15883"/>
                  </a:cubicBezTo>
                  <a:cubicBezTo>
                    <a:pt x="2107" y="15916"/>
                    <a:pt x="2062" y="15934"/>
                    <a:pt x="2016" y="15934"/>
                  </a:cubicBezTo>
                  <a:cubicBezTo>
                    <a:pt x="1970" y="15934"/>
                    <a:pt x="1927" y="15916"/>
                    <a:pt x="1894" y="15884"/>
                  </a:cubicBezTo>
                  <a:cubicBezTo>
                    <a:pt x="1825" y="15816"/>
                    <a:pt x="1825" y="15705"/>
                    <a:pt x="1893" y="15636"/>
                  </a:cubicBezTo>
                  <a:cubicBezTo>
                    <a:pt x="1925" y="15603"/>
                    <a:pt x="1970" y="15585"/>
                    <a:pt x="2016" y="15585"/>
                  </a:cubicBezTo>
                  <a:close/>
                  <a:moveTo>
                    <a:pt x="20736" y="14644"/>
                  </a:moveTo>
                  <a:cubicBezTo>
                    <a:pt x="20781" y="14644"/>
                    <a:pt x="20826" y="14661"/>
                    <a:pt x="20860" y="14695"/>
                  </a:cubicBezTo>
                  <a:lnTo>
                    <a:pt x="20888" y="14737"/>
                  </a:lnTo>
                  <a:cubicBezTo>
                    <a:pt x="20872" y="14778"/>
                    <a:pt x="20856" y="14819"/>
                    <a:pt x="20840" y="14860"/>
                  </a:cubicBezTo>
                  <a:cubicBezTo>
                    <a:pt x="20824" y="14902"/>
                    <a:pt x="20808" y="14943"/>
                    <a:pt x="20791" y="14983"/>
                  </a:cubicBezTo>
                  <a:cubicBezTo>
                    <a:pt x="20773" y="14989"/>
                    <a:pt x="20753" y="14992"/>
                    <a:pt x="20734" y="14992"/>
                  </a:cubicBezTo>
                  <a:cubicBezTo>
                    <a:pt x="20688" y="14992"/>
                    <a:pt x="20644" y="14974"/>
                    <a:pt x="20612" y="14942"/>
                  </a:cubicBezTo>
                  <a:cubicBezTo>
                    <a:pt x="20544" y="14873"/>
                    <a:pt x="20544" y="14763"/>
                    <a:pt x="20612" y="14695"/>
                  </a:cubicBezTo>
                  <a:cubicBezTo>
                    <a:pt x="20646" y="14661"/>
                    <a:pt x="20691" y="14644"/>
                    <a:pt x="20736" y="14644"/>
                  </a:cubicBezTo>
                  <a:close/>
                  <a:moveTo>
                    <a:pt x="18766" y="14638"/>
                  </a:moveTo>
                  <a:cubicBezTo>
                    <a:pt x="18812" y="14638"/>
                    <a:pt x="18856" y="14657"/>
                    <a:pt x="18889" y="14690"/>
                  </a:cubicBezTo>
                  <a:cubicBezTo>
                    <a:pt x="18921" y="14722"/>
                    <a:pt x="18939" y="14766"/>
                    <a:pt x="18939" y="14812"/>
                  </a:cubicBezTo>
                  <a:cubicBezTo>
                    <a:pt x="18940" y="14908"/>
                    <a:pt x="18862" y="14987"/>
                    <a:pt x="18766" y="14988"/>
                  </a:cubicBezTo>
                  <a:cubicBezTo>
                    <a:pt x="18742" y="14988"/>
                    <a:pt x="18720" y="14983"/>
                    <a:pt x="18699" y="14975"/>
                  </a:cubicBezTo>
                  <a:cubicBezTo>
                    <a:pt x="18678" y="14966"/>
                    <a:pt x="18658" y="14953"/>
                    <a:pt x="18642" y="14937"/>
                  </a:cubicBezTo>
                  <a:cubicBezTo>
                    <a:pt x="18610" y="14905"/>
                    <a:pt x="18592" y="14861"/>
                    <a:pt x="18591" y="14815"/>
                  </a:cubicBezTo>
                  <a:cubicBezTo>
                    <a:pt x="18590" y="14718"/>
                    <a:pt x="18668" y="14639"/>
                    <a:pt x="18766" y="14638"/>
                  </a:cubicBezTo>
                  <a:close/>
                  <a:moveTo>
                    <a:pt x="16794" y="14638"/>
                  </a:moveTo>
                  <a:cubicBezTo>
                    <a:pt x="16841" y="14637"/>
                    <a:pt x="16887" y="14656"/>
                    <a:pt x="16920" y="14690"/>
                  </a:cubicBezTo>
                  <a:cubicBezTo>
                    <a:pt x="16988" y="14758"/>
                    <a:pt x="16987" y="14868"/>
                    <a:pt x="16918" y="14936"/>
                  </a:cubicBezTo>
                  <a:cubicBezTo>
                    <a:pt x="16850" y="15004"/>
                    <a:pt x="16739" y="15004"/>
                    <a:pt x="16670" y="14936"/>
                  </a:cubicBezTo>
                  <a:cubicBezTo>
                    <a:pt x="16637" y="14903"/>
                    <a:pt x="16618" y="14858"/>
                    <a:pt x="16619" y="14811"/>
                  </a:cubicBezTo>
                  <a:cubicBezTo>
                    <a:pt x="16619" y="14715"/>
                    <a:pt x="16698" y="14637"/>
                    <a:pt x="16794" y="14638"/>
                  </a:cubicBezTo>
                  <a:close/>
                  <a:moveTo>
                    <a:pt x="14824" y="14630"/>
                  </a:moveTo>
                  <a:cubicBezTo>
                    <a:pt x="14870" y="14630"/>
                    <a:pt x="14915" y="14648"/>
                    <a:pt x="14948" y="14681"/>
                  </a:cubicBezTo>
                  <a:cubicBezTo>
                    <a:pt x="14981" y="14714"/>
                    <a:pt x="14999" y="14758"/>
                    <a:pt x="14999" y="14805"/>
                  </a:cubicBezTo>
                  <a:cubicBezTo>
                    <a:pt x="15000" y="14902"/>
                    <a:pt x="14921" y="14980"/>
                    <a:pt x="14824" y="14980"/>
                  </a:cubicBezTo>
                  <a:cubicBezTo>
                    <a:pt x="14728" y="14980"/>
                    <a:pt x="14649" y="14902"/>
                    <a:pt x="14649" y="14805"/>
                  </a:cubicBezTo>
                  <a:cubicBezTo>
                    <a:pt x="14649" y="14708"/>
                    <a:pt x="14727" y="14630"/>
                    <a:pt x="14824" y="14630"/>
                  </a:cubicBezTo>
                  <a:close/>
                  <a:moveTo>
                    <a:pt x="12853" y="14625"/>
                  </a:moveTo>
                  <a:cubicBezTo>
                    <a:pt x="12899" y="14625"/>
                    <a:pt x="12944" y="14643"/>
                    <a:pt x="12977" y="14676"/>
                  </a:cubicBezTo>
                  <a:cubicBezTo>
                    <a:pt x="13010" y="14709"/>
                    <a:pt x="13028" y="14754"/>
                    <a:pt x="13028" y="14800"/>
                  </a:cubicBezTo>
                  <a:cubicBezTo>
                    <a:pt x="13028" y="14897"/>
                    <a:pt x="12950" y="14975"/>
                    <a:pt x="12853" y="14975"/>
                  </a:cubicBezTo>
                  <a:cubicBezTo>
                    <a:pt x="12756" y="14976"/>
                    <a:pt x="12678" y="14897"/>
                    <a:pt x="12678" y="14800"/>
                  </a:cubicBezTo>
                  <a:cubicBezTo>
                    <a:pt x="12678" y="14704"/>
                    <a:pt x="12756" y="14625"/>
                    <a:pt x="12853" y="14625"/>
                  </a:cubicBezTo>
                  <a:close/>
                  <a:moveTo>
                    <a:pt x="10880" y="14620"/>
                  </a:moveTo>
                  <a:cubicBezTo>
                    <a:pt x="10926" y="14621"/>
                    <a:pt x="10969" y="14639"/>
                    <a:pt x="11002" y="14671"/>
                  </a:cubicBezTo>
                  <a:cubicBezTo>
                    <a:pt x="11071" y="14739"/>
                    <a:pt x="11071" y="14850"/>
                    <a:pt x="11003" y="14919"/>
                  </a:cubicBezTo>
                  <a:cubicBezTo>
                    <a:pt x="10971" y="14952"/>
                    <a:pt x="10926" y="14971"/>
                    <a:pt x="10880" y="14971"/>
                  </a:cubicBezTo>
                  <a:cubicBezTo>
                    <a:pt x="10834" y="14970"/>
                    <a:pt x="10791" y="14952"/>
                    <a:pt x="10758" y="14920"/>
                  </a:cubicBezTo>
                  <a:cubicBezTo>
                    <a:pt x="10689" y="14852"/>
                    <a:pt x="10688" y="14741"/>
                    <a:pt x="10756" y="14671"/>
                  </a:cubicBezTo>
                  <a:cubicBezTo>
                    <a:pt x="10773" y="14655"/>
                    <a:pt x="10792" y="14642"/>
                    <a:pt x="10813" y="14634"/>
                  </a:cubicBezTo>
                  <a:cubicBezTo>
                    <a:pt x="10834" y="14625"/>
                    <a:pt x="10857" y="14620"/>
                    <a:pt x="10880" y="14620"/>
                  </a:cubicBezTo>
                  <a:close/>
                  <a:moveTo>
                    <a:pt x="8911" y="14617"/>
                  </a:moveTo>
                  <a:cubicBezTo>
                    <a:pt x="8956" y="14617"/>
                    <a:pt x="9001" y="14634"/>
                    <a:pt x="9035" y="14668"/>
                  </a:cubicBezTo>
                  <a:cubicBezTo>
                    <a:pt x="9103" y="14736"/>
                    <a:pt x="9103" y="14846"/>
                    <a:pt x="9035" y="14915"/>
                  </a:cubicBezTo>
                  <a:cubicBezTo>
                    <a:pt x="9002" y="14947"/>
                    <a:pt x="8958" y="14965"/>
                    <a:pt x="8912" y="14966"/>
                  </a:cubicBezTo>
                  <a:cubicBezTo>
                    <a:pt x="8866" y="14966"/>
                    <a:pt x="8821" y="14947"/>
                    <a:pt x="8788" y="14915"/>
                  </a:cubicBezTo>
                  <a:cubicBezTo>
                    <a:pt x="8720" y="14847"/>
                    <a:pt x="8720" y="14737"/>
                    <a:pt x="8788" y="14669"/>
                  </a:cubicBezTo>
                  <a:cubicBezTo>
                    <a:pt x="8822" y="14634"/>
                    <a:pt x="8867" y="14617"/>
                    <a:pt x="8911" y="14617"/>
                  </a:cubicBezTo>
                  <a:close/>
                  <a:moveTo>
                    <a:pt x="6941" y="14608"/>
                  </a:moveTo>
                  <a:cubicBezTo>
                    <a:pt x="6987" y="14608"/>
                    <a:pt x="7031" y="14627"/>
                    <a:pt x="7063" y="14659"/>
                  </a:cubicBezTo>
                  <a:cubicBezTo>
                    <a:pt x="7132" y="14727"/>
                    <a:pt x="7133" y="14838"/>
                    <a:pt x="7065" y="14907"/>
                  </a:cubicBezTo>
                  <a:cubicBezTo>
                    <a:pt x="7032" y="14939"/>
                    <a:pt x="6987" y="14958"/>
                    <a:pt x="6941" y="14958"/>
                  </a:cubicBezTo>
                  <a:cubicBezTo>
                    <a:pt x="6895" y="14957"/>
                    <a:pt x="6851" y="14939"/>
                    <a:pt x="6819" y="14907"/>
                  </a:cubicBezTo>
                  <a:cubicBezTo>
                    <a:pt x="6750" y="14839"/>
                    <a:pt x="6750" y="14728"/>
                    <a:pt x="6818" y="14659"/>
                  </a:cubicBezTo>
                  <a:cubicBezTo>
                    <a:pt x="6850" y="14626"/>
                    <a:pt x="6894" y="14608"/>
                    <a:pt x="6941" y="14608"/>
                  </a:cubicBezTo>
                  <a:close/>
                  <a:moveTo>
                    <a:pt x="4970" y="14608"/>
                  </a:moveTo>
                  <a:cubicBezTo>
                    <a:pt x="4994" y="14608"/>
                    <a:pt x="5016" y="14613"/>
                    <a:pt x="5037" y="14621"/>
                  </a:cubicBezTo>
                  <a:cubicBezTo>
                    <a:pt x="5058" y="14630"/>
                    <a:pt x="5077" y="14643"/>
                    <a:pt x="5094" y="14659"/>
                  </a:cubicBezTo>
                  <a:lnTo>
                    <a:pt x="5095" y="14661"/>
                  </a:lnTo>
                  <a:cubicBezTo>
                    <a:pt x="5163" y="14729"/>
                    <a:pt x="5162" y="14839"/>
                    <a:pt x="5094" y="14907"/>
                  </a:cubicBezTo>
                  <a:cubicBezTo>
                    <a:pt x="5077" y="14923"/>
                    <a:pt x="5058" y="14936"/>
                    <a:pt x="5037" y="14945"/>
                  </a:cubicBezTo>
                  <a:cubicBezTo>
                    <a:pt x="5016" y="14953"/>
                    <a:pt x="4994" y="14958"/>
                    <a:pt x="4970" y="14958"/>
                  </a:cubicBezTo>
                  <a:cubicBezTo>
                    <a:pt x="4963" y="14958"/>
                    <a:pt x="4955" y="14958"/>
                    <a:pt x="4947" y="14958"/>
                  </a:cubicBezTo>
                  <a:cubicBezTo>
                    <a:pt x="4850" y="14951"/>
                    <a:pt x="4777" y="14868"/>
                    <a:pt x="4784" y="14771"/>
                  </a:cubicBezTo>
                  <a:cubicBezTo>
                    <a:pt x="4790" y="14675"/>
                    <a:pt x="4874" y="14602"/>
                    <a:pt x="4970" y="14608"/>
                  </a:cubicBezTo>
                  <a:close/>
                  <a:moveTo>
                    <a:pt x="3000" y="14601"/>
                  </a:moveTo>
                  <a:cubicBezTo>
                    <a:pt x="3097" y="14601"/>
                    <a:pt x="3175" y="14680"/>
                    <a:pt x="3175" y="14777"/>
                  </a:cubicBezTo>
                  <a:cubicBezTo>
                    <a:pt x="3175" y="14874"/>
                    <a:pt x="3096" y="14952"/>
                    <a:pt x="2999" y="14951"/>
                  </a:cubicBezTo>
                  <a:cubicBezTo>
                    <a:pt x="2953" y="14951"/>
                    <a:pt x="2909" y="14933"/>
                    <a:pt x="2876" y="14900"/>
                  </a:cubicBezTo>
                  <a:cubicBezTo>
                    <a:pt x="2843" y="14867"/>
                    <a:pt x="2824" y="14822"/>
                    <a:pt x="2825" y="14776"/>
                  </a:cubicBezTo>
                  <a:cubicBezTo>
                    <a:pt x="2825" y="14679"/>
                    <a:pt x="2904" y="14601"/>
                    <a:pt x="3000" y="14601"/>
                  </a:cubicBezTo>
                  <a:close/>
                  <a:moveTo>
                    <a:pt x="1028" y="14596"/>
                  </a:moveTo>
                  <a:cubicBezTo>
                    <a:pt x="1125" y="14596"/>
                    <a:pt x="1204" y="14674"/>
                    <a:pt x="1204" y="14771"/>
                  </a:cubicBezTo>
                  <a:cubicBezTo>
                    <a:pt x="1204" y="14868"/>
                    <a:pt x="1126" y="14946"/>
                    <a:pt x="1029" y="14947"/>
                  </a:cubicBezTo>
                  <a:cubicBezTo>
                    <a:pt x="982" y="14947"/>
                    <a:pt x="938" y="14928"/>
                    <a:pt x="905" y="14895"/>
                  </a:cubicBezTo>
                  <a:cubicBezTo>
                    <a:pt x="872" y="14863"/>
                    <a:pt x="853" y="14818"/>
                    <a:pt x="853" y="14772"/>
                  </a:cubicBezTo>
                  <a:cubicBezTo>
                    <a:pt x="853" y="14675"/>
                    <a:pt x="932" y="14596"/>
                    <a:pt x="1028" y="14596"/>
                  </a:cubicBezTo>
                  <a:close/>
                  <a:moveTo>
                    <a:pt x="19748" y="13656"/>
                  </a:moveTo>
                  <a:cubicBezTo>
                    <a:pt x="19756" y="13656"/>
                    <a:pt x="19764" y="13656"/>
                    <a:pt x="19772" y="13656"/>
                  </a:cubicBezTo>
                  <a:cubicBezTo>
                    <a:pt x="19868" y="13663"/>
                    <a:pt x="19941" y="13746"/>
                    <a:pt x="19935" y="13843"/>
                  </a:cubicBezTo>
                  <a:cubicBezTo>
                    <a:pt x="19928" y="13940"/>
                    <a:pt x="19845" y="14012"/>
                    <a:pt x="19748" y="14006"/>
                  </a:cubicBezTo>
                  <a:cubicBezTo>
                    <a:pt x="19702" y="14006"/>
                    <a:pt x="19657" y="13988"/>
                    <a:pt x="19625" y="13955"/>
                  </a:cubicBezTo>
                  <a:cubicBezTo>
                    <a:pt x="19557" y="13886"/>
                    <a:pt x="19557" y="13776"/>
                    <a:pt x="19625" y="13708"/>
                  </a:cubicBezTo>
                  <a:cubicBezTo>
                    <a:pt x="19657" y="13675"/>
                    <a:pt x="19702" y="13656"/>
                    <a:pt x="19748" y="13656"/>
                  </a:cubicBezTo>
                  <a:close/>
                  <a:moveTo>
                    <a:pt x="17778" y="13652"/>
                  </a:moveTo>
                  <a:cubicBezTo>
                    <a:pt x="17824" y="13652"/>
                    <a:pt x="17869" y="13670"/>
                    <a:pt x="17902" y="13703"/>
                  </a:cubicBezTo>
                  <a:cubicBezTo>
                    <a:pt x="17934" y="13735"/>
                    <a:pt x="17952" y="13779"/>
                    <a:pt x="17952" y="13825"/>
                  </a:cubicBezTo>
                  <a:cubicBezTo>
                    <a:pt x="17953" y="13922"/>
                    <a:pt x="17874" y="14001"/>
                    <a:pt x="17778" y="14001"/>
                  </a:cubicBezTo>
                  <a:cubicBezTo>
                    <a:pt x="17731" y="14001"/>
                    <a:pt x="17687" y="13983"/>
                    <a:pt x="17654" y="13950"/>
                  </a:cubicBezTo>
                  <a:cubicBezTo>
                    <a:pt x="17622" y="13917"/>
                    <a:pt x="17604" y="13874"/>
                    <a:pt x="17604" y="13828"/>
                  </a:cubicBezTo>
                  <a:cubicBezTo>
                    <a:pt x="17603" y="13731"/>
                    <a:pt x="17681" y="13652"/>
                    <a:pt x="17778" y="13652"/>
                  </a:cubicBezTo>
                  <a:close/>
                  <a:moveTo>
                    <a:pt x="15807" y="13647"/>
                  </a:moveTo>
                  <a:cubicBezTo>
                    <a:pt x="15904" y="13647"/>
                    <a:pt x="15982" y="13725"/>
                    <a:pt x="15982" y="13822"/>
                  </a:cubicBezTo>
                  <a:cubicBezTo>
                    <a:pt x="15982" y="13919"/>
                    <a:pt x="15904" y="13997"/>
                    <a:pt x="15807" y="13997"/>
                  </a:cubicBezTo>
                  <a:cubicBezTo>
                    <a:pt x="15710" y="13997"/>
                    <a:pt x="15632" y="13919"/>
                    <a:pt x="15632" y="13822"/>
                  </a:cubicBezTo>
                  <a:cubicBezTo>
                    <a:pt x="15632" y="13725"/>
                    <a:pt x="15710" y="13647"/>
                    <a:pt x="15807" y="13647"/>
                  </a:cubicBezTo>
                  <a:close/>
                  <a:moveTo>
                    <a:pt x="13840" y="13643"/>
                  </a:moveTo>
                  <a:cubicBezTo>
                    <a:pt x="13848" y="13642"/>
                    <a:pt x="13856" y="13642"/>
                    <a:pt x="13864" y="13643"/>
                  </a:cubicBezTo>
                  <a:cubicBezTo>
                    <a:pt x="13960" y="13649"/>
                    <a:pt x="14033" y="13733"/>
                    <a:pt x="14027" y="13829"/>
                  </a:cubicBezTo>
                  <a:cubicBezTo>
                    <a:pt x="14020" y="13926"/>
                    <a:pt x="13937" y="13999"/>
                    <a:pt x="13840" y="13992"/>
                  </a:cubicBezTo>
                  <a:cubicBezTo>
                    <a:pt x="13753" y="13986"/>
                    <a:pt x="13683" y="13917"/>
                    <a:pt x="13677" y="13829"/>
                  </a:cubicBezTo>
                  <a:cubicBezTo>
                    <a:pt x="13670" y="13733"/>
                    <a:pt x="13743" y="13649"/>
                    <a:pt x="13840" y="13643"/>
                  </a:cubicBezTo>
                  <a:close/>
                  <a:moveTo>
                    <a:pt x="11866" y="13638"/>
                  </a:moveTo>
                  <a:cubicBezTo>
                    <a:pt x="11912" y="13638"/>
                    <a:pt x="11956" y="13656"/>
                    <a:pt x="11989" y="13689"/>
                  </a:cubicBezTo>
                  <a:lnTo>
                    <a:pt x="11990" y="13691"/>
                  </a:lnTo>
                  <a:cubicBezTo>
                    <a:pt x="12058" y="13759"/>
                    <a:pt x="12057" y="13869"/>
                    <a:pt x="11989" y="13936"/>
                  </a:cubicBezTo>
                  <a:cubicBezTo>
                    <a:pt x="11973" y="13953"/>
                    <a:pt x="11953" y="13966"/>
                    <a:pt x="11932" y="13974"/>
                  </a:cubicBezTo>
                  <a:cubicBezTo>
                    <a:pt x="11911" y="13983"/>
                    <a:pt x="11889" y="13988"/>
                    <a:pt x="11866" y="13988"/>
                  </a:cubicBezTo>
                  <a:cubicBezTo>
                    <a:pt x="11858" y="13988"/>
                    <a:pt x="11850" y="13988"/>
                    <a:pt x="11842" y="13988"/>
                  </a:cubicBezTo>
                  <a:cubicBezTo>
                    <a:pt x="11745" y="13981"/>
                    <a:pt x="11672" y="13897"/>
                    <a:pt x="11679" y="13801"/>
                  </a:cubicBezTo>
                  <a:cubicBezTo>
                    <a:pt x="11686" y="13704"/>
                    <a:pt x="11769" y="13631"/>
                    <a:pt x="11866" y="13638"/>
                  </a:cubicBezTo>
                  <a:close/>
                  <a:moveTo>
                    <a:pt x="9895" y="13633"/>
                  </a:moveTo>
                  <a:cubicBezTo>
                    <a:pt x="9941" y="13633"/>
                    <a:pt x="9986" y="13651"/>
                    <a:pt x="10018" y="13684"/>
                  </a:cubicBezTo>
                  <a:cubicBezTo>
                    <a:pt x="10086" y="13753"/>
                    <a:pt x="10086" y="13863"/>
                    <a:pt x="10018" y="13932"/>
                  </a:cubicBezTo>
                  <a:cubicBezTo>
                    <a:pt x="9986" y="13964"/>
                    <a:pt x="9941" y="13983"/>
                    <a:pt x="9895" y="13983"/>
                  </a:cubicBezTo>
                  <a:cubicBezTo>
                    <a:pt x="9887" y="13983"/>
                    <a:pt x="9879" y="13983"/>
                    <a:pt x="9872" y="13983"/>
                  </a:cubicBezTo>
                  <a:cubicBezTo>
                    <a:pt x="9775" y="13976"/>
                    <a:pt x="9702" y="13893"/>
                    <a:pt x="9709" y="13796"/>
                  </a:cubicBezTo>
                  <a:cubicBezTo>
                    <a:pt x="9715" y="13700"/>
                    <a:pt x="9799" y="13627"/>
                    <a:pt x="9895" y="13633"/>
                  </a:cubicBezTo>
                  <a:close/>
                  <a:moveTo>
                    <a:pt x="7924" y="13628"/>
                  </a:moveTo>
                  <a:cubicBezTo>
                    <a:pt x="7932" y="13628"/>
                    <a:pt x="7940" y="13628"/>
                    <a:pt x="7948" y="13628"/>
                  </a:cubicBezTo>
                  <a:cubicBezTo>
                    <a:pt x="8044" y="13635"/>
                    <a:pt x="8117" y="13718"/>
                    <a:pt x="8111" y="13815"/>
                  </a:cubicBezTo>
                  <a:cubicBezTo>
                    <a:pt x="8104" y="13912"/>
                    <a:pt x="8021" y="13984"/>
                    <a:pt x="7924" y="13978"/>
                  </a:cubicBezTo>
                  <a:cubicBezTo>
                    <a:pt x="7901" y="13978"/>
                    <a:pt x="7878" y="13974"/>
                    <a:pt x="7857" y="13965"/>
                  </a:cubicBezTo>
                  <a:cubicBezTo>
                    <a:pt x="7836" y="13956"/>
                    <a:pt x="7817" y="13943"/>
                    <a:pt x="7801" y="13927"/>
                  </a:cubicBezTo>
                  <a:lnTo>
                    <a:pt x="7799" y="13925"/>
                  </a:lnTo>
                  <a:cubicBezTo>
                    <a:pt x="7732" y="13857"/>
                    <a:pt x="7733" y="13747"/>
                    <a:pt x="7801" y="13680"/>
                  </a:cubicBezTo>
                  <a:cubicBezTo>
                    <a:pt x="7817" y="13663"/>
                    <a:pt x="7836" y="13650"/>
                    <a:pt x="7857" y="13641"/>
                  </a:cubicBezTo>
                  <a:cubicBezTo>
                    <a:pt x="7878" y="13633"/>
                    <a:pt x="7901" y="13628"/>
                    <a:pt x="7924" y="13628"/>
                  </a:cubicBezTo>
                  <a:close/>
                  <a:moveTo>
                    <a:pt x="5955" y="13620"/>
                  </a:moveTo>
                  <a:cubicBezTo>
                    <a:pt x="6000" y="13620"/>
                    <a:pt x="6045" y="13638"/>
                    <a:pt x="6080" y="13673"/>
                  </a:cubicBezTo>
                  <a:cubicBezTo>
                    <a:pt x="6148" y="13743"/>
                    <a:pt x="6147" y="13855"/>
                    <a:pt x="6077" y="13923"/>
                  </a:cubicBezTo>
                  <a:cubicBezTo>
                    <a:pt x="6044" y="13955"/>
                    <a:pt x="6000" y="13973"/>
                    <a:pt x="5954" y="13973"/>
                  </a:cubicBezTo>
                  <a:cubicBezTo>
                    <a:pt x="5906" y="13973"/>
                    <a:pt x="5860" y="13954"/>
                    <a:pt x="5827" y="13920"/>
                  </a:cubicBezTo>
                  <a:cubicBezTo>
                    <a:pt x="5759" y="13850"/>
                    <a:pt x="5760" y="13738"/>
                    <a:pt x="5830" y="13670"/>
                  </a:cubicBezTo>
                  <a:cubicBezTo>
                    <a:pt x="5864" y="13636"/>
                    <a:pt x="5910" y="13619"/>
                    <a:pt x="5955" y="13620"/>
                  </a:cubicBezTo>
                  <a:close/>
                  <a:moveTo>
                    <a:pt x="3982" y="13619"/>
                  </a:moveTo>
                  <a:cubicBezTo>
                    <a:pt x="4027" y="13619"/>
                    <a:pt x="4072" y="13636"/>
                    <a:pt x="4106" y="13670"/>
                  </a:cubicBezTo>
                  <a:cubicBezTo>
                    <a:pt x="4138" y="13702"/>
                    <a:pt x="4156" y="13746"/>
                    <a:pt x="4157" y="13791"/>
                  </a:cubicBezTo>
                  <a:cubicBezTo>
                    <a:pt x="4158" y="13889"/>
                    <a:pt x="4080" y="13968"/>
                    <a:pt x="3982" y="13969"/>
                  </a:cubicBezTo>
                  <a:cubicBezTo>
                    <a:pt x="3937" y="13969"/>
                    <a:pt x="3893" y="13951"/>
                    <a:pt x="3861" y="13919"/>
                  </a:cubicBezTo>
                  <a:cubicBezTo>
                    <a:pt x="3791" y="13851"/>
                    <a:pt x="3790" y="13739"/>
                    <a:pt x="3858" y="13670"/>
                  </a:cubicBezTo>
                  <a:cubicBezTo>
                    <a:pt x="3893" y="13636"/>
                    <a:pt x="3938" y="13619"/>
                    <a:pt x="3982" y="13619"/>
                  </a:cubicBezTo>
                  <a:close/>
                  <a:moveTo>
                    <a:pt x="2012" y="13614"/>
                  </a:moveTo>
                  <a:cubicBezTo>
                    <a:pt x="2108" y="13614"/>
                    <a:pt x="2187" y="13692"/>
                    <a:pt x="2187" y="13789"/>
                  </a:cubicBezTo>
                  <a:cubicBezTo>
                    <a:pt x="2187" y="13886"/>
                    <a:pt x="2109" y="13964"/>
                    <a:pt x="2012" y="13964"/>
                  </a:cubicBezTo>
                  <a:cubicBezTo>
                    <a:pt x="1965" y="13964"/>
                    <a:pt x="1921" y="13946"/>
                    <a:pt x="1888" y="13913"/>
                  </a:cubicBezTo>
                  <a:cubicBezTo>
                    <a:pt x="1855" y="13880"/>
                    <a:pt x="1837" y="13836"/>
                    <a:pt x="1837" y="13789"/>
                  </a:cubicBezTo>
                  <a:cubicBezTo>
                    <a:pt x="1836" y="13693"/>
                    <a:pt x="1915" y="13614"/>
                    <a:pt x="2012" y="13614"/>
                  </a:cubicBezTo>
                  <a:close/>
                  <a:moveTo>
                    <a:pt x="2996" y="12981"/>
                  </a:moveTo>
                  <a:lnTo>
                    <a:pt x="2997" y="12981"/>
                  </a:lnTo>
                  <a:lnTo>
                    <a:pt x="2996" y="12981"/>
                  </a:lnTo>
                  <a:close/>
                  <a:moveTo>
                    <a:pt x="20731" y="12673"/>
                  </a:moveTo>
                  <a:cubicBezTo>
                    <a:pt x="20828" y="12673"/>
                    <a:pt x="20906" y="12752"/>
                    <a:pt x="20906" y="12848"/>
                  </a:cubicBezTo>
                  <a:cubicBezTo>
                    <a:pt x="20906" y="12945"/>
                    <a:pt x="20828" y="13024"/>
                    <a:pt x="20731" y="13024"/>
                  </a:cubicBezTo>
                  <a:cubicBezTo>
                    <a:pt x="20634" y="13024"/>
                    <a:pt x="20556" y="12945"/>
                    <a:pt x="20556" y="12848"/>
                  </a:cubicBezTo>
                  <a:cubicBezTo>
                    <a:pt x="20556" y="12752"/>
                    <a:pt x="20634" y="12673"/>
                    <a:pt x="20731" y="12673"/>
                  </a:cubicBezTo>
                  <a:close/>
                  <a:moveTo>
                    <a:pt x="18761" y="12669"/>
                  </a:moveTo>
                  <a:cubicBezTo>
                    <a:pt x="18807" y="12669"/>
                    <a:pt x="18852" y="12687"/>
                    <a:pt x="18885" y="12720"/>
                  </a:cubicBezTo>
                  <a:cubicBezTo>
                    <a:pt x="18918" y="12753"/>
                    <a:pt x="18936" y="12797"/>
                    <a:pt x="18936" y="12843"/>
                  </a:cubicBezTo>
                  <a:cubicBezTo>
                    <a:pt x="18936" y="12940"/>
                    <a:pt x="18858" y="13019"/>
                    <a:pt x="18761" y="13019"/>
                  </a:cubicBezTo>
                  <a:cubicBezTo>
                    <a:pt x="18664" y="13019"/>
                    <a:pt x="18586" y="12941"/>
                    <a:pt x="18586" y="12844"/>
                  </a:cubicBezTo>
                  <a:cubicBezTo>
                    <a:pt x="18586" y="12747"/>
                    <a:pt x="18664" y="12669"/>
                    <a:pt x="18761" y="12669"/>
                  </a:cubicBezTo>
                  <a:close/>
                  <a:moveTo>
                    <a:pt x="16790" y="12665"/>
                  </a:moveTo>
                  <a:cubicBezTo>
                    <a:pt x="16837" y="12664"/>
                    <a:pt x="16881" y="12683"/>
                    <a:pt x="16914" y="12716"/>
                  </a:cubicBezTo>
                  <a:cubicBezTo>
                    <a:pt x="16982" y="12784"/>
                    <a:pt x="16982" y="12895"/>
                    <a:pt x="16914" y="12963"/>
                  </a:cubicBezTo>
                  <a:cubicBezTo>
                    <a:pt x="16881" y="12996"/>
                    <a:pt x="16837" y="13014"/>
                    <a:pt x="16790" y="13014"/>
                  </a:cubicBezTo>
                  <a:cubicBezTo>
                    <a:pt x="16783" y="13015"/>
                    <a:pt x="16775" y="13015"/>
                    <a:pt x="16767" y="13014"/>
                  </a:cubicBezTo>
                  <a:cubicBezTo>
                    <a:pt x="16670" y="13008"/>
                    <a:pt x="16597" y="12924"/>
                    <a:pt x="16604" y="12827"/>
                  </a:cubicBezTo>
                  <a:cubicBezTo>
                    <a:pt x="16610" y="12731"/>
                    <a:pt x="16694" y="12658"/>
                    <a:pt x="16790" y="12665"/>
                  </a:cubicBezTo>
                  <a:close/>
                  <a:moveTo>
                    <a:pt x="14819" y="12660"/>
                  </a:moveTo>
                  <a:cubicBezTo>
                    <a:pt x="14827" y="12659"/>
                    <a:pt x="14835" y="12659"/>
                    <a:pt x="14843" y="12660"/>
                  </a:cubicBezTo>
                  <a:cubicBezTo>
                    <a:pt x="14939" y="12666"/>
                    <a:pt x="15012" y="12750"/>
                    <a:pt x="15006" y="12846"/>
                  </a:cubicBezTo>
                  <a:cubicBezTo>
                    <a:pt x="14999" y="12943"/>
                    <a:pt x="14916" y="13016"/>
                    <a:pt x="14819" y="13009"/>
                  </a:cubicBezTo>
                  <a:cubicBezTo>
                    <a:pt x="14796" y="13009"/>
                    <a:pt x="14773" y="13005"/>
                    <a:pt x="14752" y="12996"/>
                  </a:cubicBezTo>
                  <a:cubicBezTo>
                    <a:pt x="14731" y="12987"/>
                    <a:pt x="14712" y="12975"/>
                    <a:pt x="14696" y="12958"/>
                  </a:cubicBezTo>
                  <a:lnTo>
                    <a:pt x="14694" y="12956"/>
                  </a:lnTo>
                  <a:cubicBezTo>
                    <a:pt x="14661" y="12922"/>
                    <a:pt x="14644" y="12878"/>
                    <a:pt x="14644" y="12833"/>
                  </a:cubicBezTo>
                  <a:cubicBezTo>
                    <a:pt x="14645" y="12789"/>
                    <a:pt x="14662" y="12745"/>
                    <a:pt x="14696" y="12711"/>
                  </a:cubicBezTo>
                  <a:cubicBezTo>
                    <a:pt x="14712" y="12694"/>
                    <a:pt x="14731" y="12682"/>
                    <a:pt x="14752" y="12673"/>
                  </a:cubicBezTo>
                  <a:cubicBezTo>
                    <a:pt x="14773" y="12664"/>
                    <a:pt x="14796" y="12660"/>
                    <a:pt x="14819" y="12660"/>
                  </a:cubicBezTo>
                  <a:close/>
                  <a:moveTo>
                    <a:pt x="12849" y="12655"/>
                  </a:moveTo>
                  <a:cubicBezTo>
                    <a:pt x="12895" y="12655"/>
                    <a:pt x="12940" y="12673"/>
                    <a:pt x="12972" y="12706"/>
                  </a:cubicBezTo>
                  <a:cubicBezTo>
                    <a:pt x="13040" y="12774"/>
                    <a:pt x="13040" y="12885"/>
                    <a:pt x="12972" y="12953"/>
                  </a:cubicBezTo>
                  <a:cubicBezTo>
                    <a:pt x="12940" y="12986"/>
                    <a:pt x="12895" y="13005"/>
                    <a:pt x="12849" y="13004"/>
                  </a:cubicBezTo>
                  <a:cubicBezTo>
                    <a:pt x="12841" y="13005"/>
                    <a:pt x="12833" y="13005"/>
                    <a:pt x="12825" y="13004"/>
                  </a:cubicBezTo>
                  <a:cubicBezTo>
                    <a:pt x="12729" y="12998"/>
                    <a:pt x="12656" y="12914"/>
                    <a:pt x="12662" y="12818"/>
                  </a:cubicBezTo>
                  <a:cubicBezTo>
                    <a:pt x="12669" y="12721"/>
                    <a:pt x="12752" y="12648"/>
                    <a:pt x="12849" y="12655"/>
                  </a:cubicBezTo>
                  <a:close/>
                  <a:moveTo>
                    <a:pt x="10880" y="12650"/>
                  </a:moveTo>
                  <a:cubicBezTo>
                    <a:pt x="10888" y="12650"/>
                    <a:pt x="10896" y="12650"/>
                    <a:pt x="10904" y="12650"/>
                  </a:cubicBezTo>
                  <a:cubicBezTo>
                    <a:pt x="11000" y="12657"/>
                    <a:pt x="11073" y="12740"/>
                    <a:pt x="11067" y="12837"/>
                  </a:cubicBezTo>
                  <a:cubicBezTo>
                    <a:pt x="11060" y="12933"/>
                    <a:pt x="10977" y="13006"/>
                    <a:pt x="10880" y="13000"/>
                  </a:cubicBezTo>
                  <a:cubicBezTo>
                    <a:pt x="10872" y="13000"/>
                    <a:pt x="10864" y="13000"/>
                    <a:pt x="10856" y="13000"/>
                  </a:cubicBezTo>
                  <a:cubicBezTo>
                    <a:pt x="10760" y="12993"/>
                    <a:pt x="10687" y="12910"/>
                    <a:pt x="10693" y="12813"/>
                  </a:cubicBezTo>
                  <a:cubicBezTo>
                    <a:pt x="10700" y="12717"/>
                    <a:pt x="10783" y="12644"/>
                    <a:pt x="10880" y="12650"/>
                  </a:cubicBezTo>
                  <a:close/>
                  <a:moveTo>
                    <a:pt x="8907" y="12646"/>
                  </a:moveTo>
                  <a:cubicBezTo>
                    <a:pt x="8952" y="12646"/>
                    <a:pt x="8997" y="12663"/>
                    <a:pt x="9031" y="12697"/>
                  </a:cubicBezTo>
                  <a:cubicBezTo>
                    <a:pt x="9099" y="12765"/>
                    <a:pt x="9100" y="12876"/>
                    <a:pt x="9031" y="12944"/>
                  </a:cubicBezTo>
                  <a:cubicBezTo>
                    <a:pt x="8998" y="12977"/>
                    <a:pt x="8954" y="12996"/>
                    <a:pt x="8907" y="12996"/>
                  </a:cubicBezTo>
                  <a:cubicBezTo>
                    <a:pt x="8861" y="12996"/>
                    <a:pt x="8816" y="12977"/>
                    <a:pt x="8783" y="12944"/>
                  </a:cubicBezTo>
                  <a:cubicBezTo>
                    <a:pt x="8715" y="12876"/>
                    <a:pt x="8715" y="12765"/>
                    <a:pt x="8783" y="12697"/>
                  </a:cubicBezTo>
                  <a:cubicBezTo>
                    <a:pt x="8817" y="12663"/>
                    <a:pt x="8862" y="12646"/>
                    <a:pt x="8907" y="12646"/>
                  </a:cubicBezTo>
                  <a:close/>
                  <a:moveTo>
                    <a:pt x="6936" y="12641"/>
                  </a:moveTo>
                  <a:cubicBezTo>
                    <a:pt x="6944" y="12641"/>
                    <a:pt x="6952" y="12641"/>
                    <a:pt x="6960" y="12641"/>
                  </a:cubicBezTo>
                  <a:cubicBezTo>
                    <a:pt x="7056" y="12648"/>
                    <a:pt x="7129" y="12731"/>
                    <a:pt x="7123" y="12828"/>
                  </a:cubicBezTo>
                  <a:cubicBezTo>
                    <a:pt x="7116" y="12924"/>
                    <a:pt x="7033" y="12997"/>
                    <a:pt x="6936" y="12991"/>
                  </a:cubicBezTo>
                  <a:cubicBezTo>
                    <a:pt x="6913" y="12991"/>
                    <a:pt x="6890" y="12986"/>
                    <a:pt x="6869" y="12978"/>
                  </a:cubicBezTo>
                  <a:cubicBezTo>
                    <a:pt x="6848" y="12969"/>
                    <a:pt x="6829" y="12956"/>
                    <a:pt x="6813" y="12940"/>
                  </a:cubicBezTo>
                  <a:lnTo>
                    <a:pt x="6811" y="12938"/>
                  </a:lnTo>
                  <a:cubicBezTo>
                    <a:pt x="6744" y="12870"/>
                    <a:pt x="6745" y="12760"/>
                    <a:pt x="6813" y="12693"/>
                  </a:cubicBezTo>
                  <a:cubicBezTo>
                    <a:pt x="6829" y="12676"/>
                    <a:pt x="6848" y="12663"/>
                    <a:pt x="6869" y="12654"/>
                  </a:cubicBezTo>
                  <a:cubicBezTo>
                    <a:pt x="6890" y="12646"/>
                    <a:pt x="6913" y="12641"/>
                    <a:pt x="6936" y="12641"/>
                  </a:cubicBezTo>
                  <a:close/>
                  <a:moveTo>
                    <a:pt x="4965" y="12636"/>
                  </a:moveTo>
                  <a:cubicBezTo>
                    <a:pt x="5062" y="12636"/>
                    <a:pt x="5140" y="12714"/>
                    <a:pt x="5141" y="12811"/>
                  </a:cubicBezTo>
                  <a:cubicBezTo>
                    <a:pt x="5141" y="12907"/>
                    <a:pt x="5062" y="12986"/>
                    <a:pt x="4966" y="12986"/>
                  </a:cubicBezTo>
                  <a:cubicBezTo>
                    <a:pt x="4919" y="12986"/>
                    <a:pt x="4874" y="12968"/>
                    <a:pt x="4842" y="12935"/>
                  </a:cubicBezTo>
                  <a:cubicBezTo>
                    <a:pt x="4809" y="12902"/>
                    <a:pt x="4790" y="12858"/>
                    <a:pt x="4790" y="12811"/>
                  </a:cubicBezTo>
                  <a:cubicBezTo>
                    <a:pt x="4790" y="12714"/>
                    <a:pt x="4868" y="12636"/>
                    <a:pt x="4965" y="12636"/>
                  </a:cubicBezTo>
                  <a:close/>
                  <a:moveTo>
                    <a:pt x="2997" y="12632"/>
                  </a:moveTo>
                  <a:cubicBezTo>
                    <a:pt x="3043" y="12632"/>
                    <a:pt x="3087" y="12650"/>
                    <a:pt x="3120" y="12683"/>
                  </a:cubicBezTo>
                  <a:cubicBezTo>
                    <a:pt x="3152" y="12716"/>
                    <a:pt x="3171" y="12760"/>
                    <a:pt x="3171" y="12806"/>
                  </a:cubicBezTo>
                  <a:cubicBezTo>
                    <a:pt x="3171" y="12855"/>
                    <a:pt x="3151" y="12898"/>
                    <a:pt x="3119" y="12930"/>
                  </a:cubicBezTo>
                  <a:lnTo>
                    <a:pt x="2996" y="12981"/>
                  </a:lnTo>
                  <a:lnTo>
                    <a:pt x="2874" y="12931"/>
                  </a:lnTo>
                  <a:cubicBezTo>
                    <a:pt x="2805" y="12863"/>
                    <a:pt x="2805" y="12752"/>
                    <a:pt x="2873" y="12683"/>
                  </a:cubicBezTo>
                  <a:cubicBezTo>
                    <a:pt x="2906" y="12650"/>
                    <a:pt x="2950" y="12632"/>
                    <a:pt x="2997" y="12632"/>
                  </a:cubicBezTo>
                  <a:close/>
                  <a:moveTo>
                    <a:pt x="1024" y="12627"/>
                  </a:moveTo>
                  <a:cubicBezTo>
                    <a:pt x="1047" y="12627"/>
                    <a:pt x="1070" y="12632"/>
                    <a:pt x="1091" y="12640"/>
                  </a:cubicBezTo>
                  <a:cubicBezTo>
                    <a:pt x="1112" y="12649"/>
                    <a:pt x="1131" y="12662"/>
                    <a:pt x="1148" y="12678"/>
                  </a:cubicBezTo>
                  <a:cubicBezTo>
                    <a:pt x="1180" y="12711"/>
                    <a:pt x="1198" y="12754"/>
                    <a:pt x="1198" y="12800"/>
                  </a:cubicBezTo>
                  <a:cubicBezTo>
                    <a:pt x="1199" y="12897"/>
                    <a:pt x="1121" y="12976"/>
                    <a:pt x="1024" y="12977"/>
                  </a:cubicBezTo>
                  <a:cubicBezTo>
                    <a:pt x="978" y="12977"/>
                    <a:pt x="933" y="12959"/>
                    <a:pt x="901" y="12925"/>
                  </a:cubicBezTo>
                  <a:cubicBezTo>
                    <a:pt x="869" y="12893"/>
                    <a:pt x="851" y="12849"/>
                    <a:pt x="850" y="12803"/>
                  </a:cubicBezTo>
                  <a:cubicBezTo>
                    <a:pt x="849" y="12707"/>
                    <a:pt x="927" y="12628"/>
                    <a:pt x="1024" y="12627"/>
                  </a:cubicBezTo>
                  <a:close/>
                  <a:moveTo>
                    <a:pt x="21586" y="11749"/>
                  </a:moveTo>
                  <a:cubicBezTo>
                    <a:pt x="21583" y="11783"/>
                    <a:pt x="21580" y="11818"/>
                    <a:pt x="21577" y="11852"/>
                  </a:cubicBezTo>
                  <a:cubicBezTo>
                    <a:pt x="21575" y="11887"/>
                    <a:pt x="21572" y="11921"/>
                    <a:pt x="21568" y="11955"/>
                  </a:cubicBezTo>
                  <a:cubicBezTo>
                    <a:pt x="21548" y="11922"/>
                    <a:pt x="21540" y="11885"/>
                    <a:pt x="21543" y="11849"/>
                  </a:cubicBezTo>
                  <a:cubicBezTo>
                    <a:pt x="21546" y="11812"/>
                    <a:pt x="21561" y="11777"/>
                    <a:pt x="21586" y="11749"/>
                  </a:cubicBezTo>
                  <a:close/>
                  <a:moveTo>
                    <a:pt x="19744" y="11686"/>
                  </a:moveTo>
                  <a:cubicBezTo>
                    <a:pt x="19790" y="11686"/>
                    <a:pt x="19835" y="11704"/>
                    <a:pt x="19867" y="11737"/>
                  </a:cubicBezTo>
                  <a:lnTo>
                    <a:pt x="19869" y="11739"/>
                  </a:lnTo>
                  <a:cubicBezTo>
                    <a:pt x="19936" y="11807"/>
                    <a:pt x="19935" y="11917"/>
                    <a:pt x="19867" y="11985"/>
                  </a:cubicBezTo>
                  <a:cubicBezTo>
                    <a:pt x="19851" y="12001"/>
                    <a:pt x="19832" y="12014"/>
                    <a:pt x="19811" y="12023"/>
                  </a:cubicBezTo>
                  <a:cubicBezTo>
                    <a:pt x="19790" y="12031"/>
                    <a:pt x="19767" y="12036"/>
                    <a:pt x="19744" y="12036"/>
                  </a:cubicBezTo>
                  <a:cubicBezTo>
                    <a:pt x="19736" y="12036"/>
                    <a:pt x="19728" y="12036"/>
                    <a:pt x="19720" y="12036"/>
                  </a:cubicBezTo>
                  <a:cubicBezTo>
                    <a:pt x="19624" y="12029"/>
                    <a:pt x="19551" y="11946"/>
                    <a:pt x="19557" y="11849"/>
                  </a:cubicBezTo>
                  <a:cubicBezTo>
                    <a:pt x="19564" y="11753"/>
                    <a:pt x="19647" y="11680"/>
                    <a:pt x="19744" y="11686"/>
                  </a:cubicBezTo>
                  <a:close/>
                  <a:moveTo>
                    <a:pt x="17773" y="11678"/>
                  </a:moveTo>
                  <a:cubicBezTo>
                    <a:pt x="17781" y="11678"/>
                    <a:pt x="17789" y="11678"/>
                    <a:pt x="17796" y="11678"/>
                  </a:cubicBezTo>
                  <a:cubicBezTo>
                    <a:pt x="17893" y="11685"/>
                    <a:pt x="17966" y="11768"/>
                    <a:pt x="17959" y="11865"/>
                  </a:cubicBezTo>
                  <a:cubicBezTo>
                    <a:pt x="17953" y="11961"/>
                    <a:pt x="17869" y="12034"/>
                    <a:pt x="17773" y="12028"/>
                  </a:cubicBezTo>
                  <a:cubicBezTo>
                    <a:pt x="17750" y="12028"/>
                    <a:pt x="17727" y="12023"/>
                    <a:pt x="17706" y="12015"/>
                  </a:cubicBezTo>
                  <a:cubicBezTo>
                    <a:pt x="17685" y="12006"/>
                    <a:pt x="17666" y="11993"/>
                    <a:pt x="17650" y="11977"/>
                  </a:cubicBezTo>
                  <a:lnTo>
                    <a:pt x="17648" y="11975"/>
                  </a:lnTo>
                  <a:cubicBezTo>
                    <a:pt x="17614" y="11941"/>
                    <a:pt x="17598" y="11896"/>
                    <a:pt x="17598" y="11852"/>
                  </a:cubicBezTo>
                  <a:cubicBezTo>
                    <a:pt x="17598" y="11807"/>
                    <a:pt x="17615" y="11763"/>
                    <a:pt x="17650" y="11729"/>
                  </a:cubicBezTo>
                  <a:cubicBezTo>
                    <a:pt x="17666" y="11713"/>
                    <a:pt x="17685" y="11700"/>
                    <a:pt x="17706" y="11691"/>
                  </a:cubicBezTo>
                  <a:cubicBezTo>
                    <a:pt x="17727" y="11683"/>
                    <a:pt x="17750" y="11678"/>
                    <a:pt x="17773" y="11678"/>
                  </a:cubicBezTo>
                  <a:close/>
                  <a:moveTo>
                    <a:pt x="15802" y="11678"/>
                  </a:moveTo>
                  <a:cubicBezTo>
                    <a:pt x="15849" y="11678"/>
                    <a:pt x="15893" y="11697"/>
                    <a:pt x="15926" y="11729"/>
                  </a:cubicBezTo>
                  <a:cubicBezTo>
                    <a:pt x="15995" y="11798"/>
                    <a:pt x="15995" y="11909"/>
                    <a:pt x="15926" y="11977"/>
                  </a:cubicBezTo>
                  <a:cubicBezTo>
                    <a:pt x="15858" y="12045"/>
                    <a:pt x="15747" y="12046"/>
                    <a:pt x="15679" y="11977"/>
                  </a:cubicBezTo>
                  <a:cubicBezTo>
                    <a:pt x="15610" y="11909"/>
                    <a:pt x="15610" y="11798"/>
                    <a:pt x="15678" y="11729"/>
                  </a:cubicBezTo>
                  <a:cubicBezTo>
                    <a:pt x="15711" y="11697"/>
                    <a:pt x="15756" y="11678"/>
                    <a:pt x="15802" y="11678"/>
                  </a:cubicBezTo>
                  <a:close/>
                  <a:moveTo>
                    <a:pt x="13832" y="11672"/>
                  </a:moveTo>
                  <a:cubicBezTo>
                    <a:pt x="13877" y="11673"/>
                    <a:pt x="13920" y="11691"/>
                    <a:pt x="13953" y="11722"/>
                  </a:cubicBezTo>
                  <a:cubicBezTo>
                    <a:pt x="14022" y="11790"/>
                    <a:pt x="14023" y="11902"/>
                    <a:pt x="13955" y="11971"/>
                  </a:cubicBezTo>
                  <a:cubicBezTo>
                    <a:pt x="13922" y="12004"/>
                    <a:pt x="13878" y="12022"/>
                    <a:pt x="13832" y="12022"/>
                  </a:cubicBezTo>
                  <a:cubicBezTo>
                    <a:pt x="13786" y="12022"/>
                    <a:pt x="13741" y="12004"/>
                    <a:pt x="13708" y="11971"/>
                  </a:cubicBezTo>
                  <a:cubicBezTo>
                    <a:pt x="13676" y="11939"/>
                    <a:pt x="13658" y="11895"/>
                    <a:pt x="13658" y="11850"/>
                  </a:cubicBezTo>
                  <a:cubicBezTo>
                    <a:pt x="13657" y="11752"/>
                    <a:pt x="13735" y="11673"/>
                    <a:pt x="13832" y="11672"/>
                  </a:cubicBezTo>
                  <a:close/>
                  <a:moveTo>
                    <a:pt x="11861" y="11668"/>
                  </a:moveTo>
                  <a:cubicBezTo>
                    <a:pt x="11907" y="11668"/>
                    <a:pt x="11952" y="11686"/>
                    <a:pt x="11985" y="11719"/>
                  </a:cubicBezTo>
                  <a:cubicBezTo>
                    <a:pt x="12018" y="11752"/>
                    <a:pt x="12036" y="11796"/>
                    <a:pt x="12036" y="11843"/>
                  </a:cubicBezTo>
                  <a:cubicBezTo>
                    <a:pt x="12036" y="11940"/>
                    <a:pt x="11958" y="12018"/>
                    <a:pt x="11861" y="12018"/>
                  </a:cubicBezTo>
                  <a:cubicBezTo>
                    <a:pt x="11764" y="12018"/>
                    <a:pt x="11686" y="11940"/>
                    <a:pt x="11686" y="11843"/>
                  </a:cubicBezTo>
                  <a:cubicBezTo>
                    <a:pt x="11686" y="11746"/>
                    <a:pt x="11764" y="11668"/>
                    <a:pt x="11861" y="11668"/>
                  </a:cubicBezTo>
                  <a:close/>
                  <a:moveTo>
                    <a:pt x="9890" y="11663"/>
                  </a:moveTo>
                  <a:cubicBezTo>
                    <a:pt x="9978" y="11669"/>
                    <a:pt x="10047" y="11739"/>
                    <a:pt x="10053" y="11826"/>
                  </a:cubicBezTo>
                  <a:cubicBezTo>
                    <a:pt x="10060" y="11923"/>
                    <a:pt x="9987" y="12006"/>
                    <a:pt x="9890" y="12013"/>
                  </a:cubicBezTo>
                  <a:cubicBezTo>
                    <a:pt x="9883" y="12013"/>
                    <a:pt x="9875" y="12013"/>
                    <a:pt x="9867" y="12013"/>
                  </a:cubicBezTo>
                  <a:cubicBezTo>
                    <a:pt x="9770" y="12006"/>
                    <a:pt x="9697" y="11923"/>
                    <a:pt x="9704" y="11826"/>
                  </a:cubicBezTo>
                  <a:cubicBezTo>
                    <a:pt x="9710" y="11729"/>
                    <a:pt x="9794" y="11657"/>
                    <a:pt x="9890" y="11663"/>
                  </a:cubicBezTo>
                  <a:close/>
                  <a:moveTo>
                    <a:pt x="7920" y="11657"/>
                  </a:moveTo>
                  <a:cubicBezTo>
                    <a:pt x="8016" y="11657"/>
                    <a:pt x="8095" y="11736"/>
                    <a:pt x="8095" y="11832"/>
                  </a:cubicBezTo>
                  <a:cubicBezTo>
                    <a:pt x="8095" y="11929"/>
                    <a:pt x="8017" y="12008"/>
                    <a:pt x="7920" y="12008"/>
                  </a:cubicBezTo>
                  <a:cubicBezTo>
                    <a:pt x="7873" y="12008"/>
                    <a:pt x="7829" y="11989"/>
                    <a:pt x="7796" y="11957"/>
                  </a:cubicBezTo>
                  <a:cubicBezTo>
                    <a:pt x="7763" y="11924"/>
                    <a:pt x="7745" y="11879"/>
                    <a:pt x="7745" y="11833"/>
                  </a:cubicBezTo>
                  <a:cubicBezTo>
                    <a:pt x="7744" y="11736"/>
                    <a:pt x="7823" y="11658"/>
                    <a:pt x="7920" y="11657"/>
                  </a:cubicBezTo>
                  <a:close/>
                  <a:moveTo>
                    <a:pt x="5949" y="11654"/>
                  </a:moveTo>
                  <a:cubicBezTo>
                    <a:pt x="5994" y="11654"/>
                    <a:pt x="6038" y="11671"/>
                    <a:pt x="6073" y="11705"/>
                  </a:cubicBezTo>
                  <a:cubicBezTo>
                    <a:pt x="6106" y="11738"/>
                    <a:pt x="6124" y="11782"/>
                    <a:pt x="6124" y="11829"/>
                  </a:cubicBezTo>
                  <a:cubicBezTo>
                    <a:pt x="6124" y="11926"/>
                    <a:pt x="6046" y="12004"/>
                    <a:pt x="5949" y="12004"/>
                  </a:cubicBezTo>
                  <a:cubicBezTo>
                    <a:pt x="5902" y="12004"/>
                    <a:pt x="5857" y="11985"/>
                    <a:pt x="5825" y="11952"/>
                  </a:cubicBezTo>
                  <a:cubicBezTo>
                    <a:pt x="5756" y="11884"/>
                    <a:pt x="5756" y="11773"/>
                    <a:pt x="5825" y="11705"/>
                  </a:cubicBezTo>
                  <a:cubicBezTo>
                    <a:pt x="5859" y="11671"/>
                    <a:pt x="5904" y="11654"/>
                    <a:pt x="5949" y="11654"/>
                  </a:cubicBezTo>
                  <a:close/>
                  <a:moveTo>
                    <a:pt x="2007" y="11649"/>
                  </a:moveTo>
                  <a:cubicBezTo>
                    <a:pt x="2053" y="11648"/>
                    <a:pt x="2098" y="11667"/>
                    <a:pt x="2130" y="11700"/>
                  </a:cubicBezTo>
                  <a:cubicBezTo>
                    <a:pt x="2163" y="11732"/>
                    <a:pt x="2181" y="11776"/>
                    <a:pt x="2181" y="11822"/>
                  </a:cubicBezTo>
                  <a:cubicBezTo>
                    <a:pt x="2182" y="11918"/>
                    <a:pt x="2104" y="11997"/>
                    <a:pt x="2007" y="11998"/>
                  </a:cubicBezTo>
                  <a:cubicBezTo>
                    <a:pt x="1961" y="11998"/>
                    <a:pt x="1916" y="11980"/>
                    <a:pt x="1883" y="11947"/>
                  </a:cubicBezTo>
                  <a:cubicBezTo>
                    <a:pt x="1851" y="11914"/>
                    <a:pt x="1833" y="11870"/>
                    <a:pt x="1833" y="11824"/>
                  </a:cubicBezTo>
                  <a:cubicBezTo>
                    <a:pt x="1832" y="11728"/>
                    <a:pt x="1910" y="11649"/>
                    <a:pt x="2007" y="11649"/>
                  </a:cubicBezTo>
                  <a:close/>
                  <a:moveTo>
                    <a:pt x="3978" y="11648"/>
                  </a:moveTo>
                  <a:cubicBezTo>
                    <a:pt x="4023" y="11648"/>
                    <a:pt x="4067" y="11666"/>
                    <a:pt x="4099" y="11698"/>
                  </a:cubicBezTo>
                  <a:cubicBezTo>
                    <a:pt x="4169" y="11766"/>
                    <a:pt x="4170" y="11878"/>
                    <a:pt x="4102" y="11947"/>
                  </a:cubicBezTo>
                  <a:cubicBezTo>
                    <a:pt x="4085" y="11963"/>
                    <a:pt x="4066" y="11976"/>
                    <a:pt x="4045" y="11985"/>
                  </a:cubicBezTo>
                  <a:cubicBezTo>
                    <a:pt x="4024" y="11994"/>
                    <a:pt x="4001" y="11998"/>
                    <a:pt x="3978" y="11998"/>
                  </a:cubicBezTo>
                  <a:cubicBezTo>
                    <a:pt x="3932" y="11998"/>
                    <a:pt x="3888" y="11980"/>
                    <a:pt x="3856" y="11948"/>
                  </a:cubicBezTo>
                  <a:cubicBezTo>
                    <a:pt x="3787" y="11880"/>
                    <a:pt x="3786" y="11769"/>
                    <a:pt x="3854" y="11700"/>
                  </a:cubicBezTo>
                  <a:cubicBezTo>
                    <a:pt x="3887" y="11667"/>
                    <a:pt x="3931" y="11648"/>
                    <a:pt x="3978" y="11648"/>
                  </a:cubicBezTo>
                  <a:close/>
                  <a:moveTo>
                    <a:pt x="5" y="11642"/>
                  </a:moveTo>
                  <a:cubicBezTo>
                    <a:pt x="11" y="11642"/>
                    <a:pt x="17" y="11641"/>
                    <a:pt x="22" y="11641"/>
                  </a:cubicBezTo>
                  <a:cubicBezTo>
                    <a:pt x="28" y="11641"/>
                    <a:pt x="34" y="11642"/>
                    <a:pt x="40" y="11642"/>
                  </a:cubicBezTo>
                  <a:cubicBezTo>
                    <a:pt x="85" y="11642"/>
                    <a:pt x="128" y="11659"/>
                    <a:pt x="160" y="11691"/>
                  </a:cubicBezTo>
                  <a:cubicBezTo>
                    <a:pt x="228" y="11759"/>
                    <a:pt x="228" y="11870"/>
                    <a:pt x="160" y="11938"/>
                  </a:cubicBezTo>
                  <a:cubicBezTo>
                    <a:pt x="143" y="11954"/>
                    <a:pt x="124" y="11966"/>
                    <a:pt x="102" y="11974"/>
                  </a:cubicBezTo>
                  <a:cubicBezTo>
                    <a:pt x="81" y="11982"/>
                    <a:pt x="58" y="11986"/>
                    <a:pt x="35" y="11985"/>
                  </a:cubicBezTo>
                  <a:cubicBezTo>
                    <a:pt x="29" y="11928"/>
                    <a:pt x="24" y="11871"/>
                    <a:pt x="19" y="11814"/>
                  </a:cubicBezTo>
                  <a:cubicBezTo>
                    <a:pt x="14" y="11757"/>
                    <a:pt x="9" y="11699"/>
                    <a:pt x="5" y="11642"/>
                  </a:cubicBezTo>
                  <a:close/>
                  <a:moveTo>
                    <a:pt x="18756" y="10699"/>
                  </a:moveTo>
                  <a:cubicBezTo>
                    <a:pt x="18802" y="10699"/>
                    <a:pt x="18847" y="10717"/>
                    <a:pt x="18880" y="10750"/>
                  </a:cubicBezTo>
                  <a:cubicBezTo>
                    <a:pt x="18913" y="10782"/>
                    <a:pt x="18931" y="10826"/>
                    <a:pt x="18932" y="10872"/>
                  </a:cubicBezTo>
                  <a:cubicBezTo>
                    <a:pt x="18932" y="10969"/>
                    <a:pt x="18855" y="11047"/>
                    <a:pt x="18759" y="11048"/>
                  </a:cubicBezTo>
                  <a:cubicBezTo>
                    <a:pt x="18662" y="11049"/>
                    <a:pt x="18584" y="10971"/>
                    <a:pt x="18583" y="10875"/>
                  </a:cubicBezTo>
                  <a:cubicBezTo>
                    <a:pt x="18582" y="10779"/>
                    <a:pt x="18660" y="10700"/>
                    <a:pt x="18756" y="10699"/>
                  </a:cubicBezTo>
                  <a:close/>
                  <a:moveTo>
                    <a:pt x="20747" y="10696"/>
                  </a:moveTo>
                  <a:cubicBezTo>
                    <a:pt x="20792" y="10699"/>
                    <a:pt x="20835" y="10719"/>
                    <a:pt x="20867" y="10755"/>
                  </a:cubicBezTo>
                  <a:cubicBezTo>
                    <a:pt x="20931" y="10828"/>
                    <a:pt x="20923" y="10939"/>
                    <a:pt x="20850" y="11002"/>
                  </a:cubicBezTo>
                  <a:cubicBezTo>
                    <a:pt x="20818" y="11035"/>
                    <a:pt x="20773" y="11053"/>
                    <a:pt x="20727" y="11054"/>
                  </a:cubicBezTo>
                  <a:cubicBezTo>
                    <a:pt x="20681" y="11053"/>
                    <a:pt x="20636" y="11035"/>
                    <a:pt x="20603" y="11002"/>
                  </a:cubicBezTo>
                  <a:lnTo>
                    <a:pt x="20602" y="11001"/>
                  </a:lnTo>
                  <a:cubicBezTo>
                    <a:pt x="20568" y="10967"/>
                    <a:pt x="20551" y="10922"/>
                    <a:pt x="20552" y="10878"/>
                  </a:cubicBezTo>
                  <a:cubicBezTo>
                    <a:pt x="20552" y="10833"/>
                    <a:pt x="20569" y="10789"/>
                    <a:pt x="20603" y="10755"/>
                  </a:cubicBezTo>
                  <a:cubicBezTo>
                    <a:pt x="20608" y="10749"/>
                    <a:pt x="20614" y="10744"/>
                    <a:pt x="20620" y="10738"/>
                  </a:cubicBezTo>
                  <a:cubicBezTo>
                    <a:pt x="20656" y="10707"/>
                    <a:pt x="20702" y="10693"/>
                    <a:pt x="20747" y="10696"/>
                  </a:cubicBezTo>
                  <a:close/>
                  <a:moveTo>
                    <a:pt x="16786" y="10694"/>
                  </a:moveTo>
                  <a:cubicBezTo>
                    <a:pt x="16832" y="10694"/>
                    <a:pt x="16876" y="10713"/>
                    <a:pt x="16909" y="10746"/>
                  </a:cubicBezTo>
                  <a:lnTo>
                    <a:pt x="16910" y="10747"/>
                  </a:lnTo>
                  <a:cubicBezTo>
                    <a:pt x="16978" y="10816"/>
                    <a:pt x="16977" y="10925"/>
                    <a:pt x="16909" y="10993"/>
                  </a:cubicBezTo>
                  <a:cubicBezTo>
                    <a:pt x="16893" y="11009"/>
                    <a:pt x="16873" y="11022"/>
                    <a:pt x="16852" y="11031"/>
                  </a:cubicBezTo>
                  <a:cubicBezTo>
                    <a:pt x="16831" y="11040"/>
                    <a:pt x="16809" y="11044"/>
                    <a:pt x="16786" y="11044"/>
                  </a:cubicBezTo>
                  <a:cubicBezTo>
                    <a:pt x="16778" y="11045"/>
                    <a:pt x="16770" y="11045"/>
                    <a:pt x="16762" y="11044"/>
                  </a:cubicBezTo>
                  <a:cubicBezTo>
                    <a:pt x="16665" y="11037"/>
                    <a:pt x="16592" y="10954"/>
                    <a:pt x="16599" y="10857"/>
                  </a:cubicBezTo>
                  <a:cubicBezTo>
                    <a:pt x="16606" y="10761"/>
                    <a:pt x="16689" y="10688"/>
                    <a:pt x="16786" y="10694"/>
                  </a:cubicBezTo>
                  <a:close/>
                  <a:moveTo>
                    <a:pt x="14814" y="10690"/>
                  </a:moveTo>
                  <a:cubicBezTo>
                    <a:pt x="14822" y="10689"/>
                    <a:pt x="14830" y="10689"/>
                    <a:pt x="14838" y="10690"/>
                  </a:cubicBezTo>
                  <a:cubicBezTo>
                    <a:pt x="14935" y="10696"/>
                    <a:pt x="15008" y="10780"/>
                    <a:pt x="15001" y="10876"/>
                  </a:cubicBezTo>
                  <a:cubicBezTo>
                    <a:pt x="14994" y="10973"/>
                    <a:pt x="14911" y="11046"/>
                    <a:pt x="14814" y="11039"/>
                  </a:cubicBezTo>
                  <a:cubicBezTo>
                    <a:pt x="14791" y="11039"/>
                    <a:pt x="14769" y="11035"/>
                    <a:pt x="14748" y="11026"/>
                  </a:cubicBezTo>
                  <a:cubicBezTo>
                    <a:pt x="14727" y="11017"/>
                    <a:pt x="14707" y="11004"/>
                    <a:pt x="14691" y="10988"/>
                  </a:cubicBezTo>
                  <a:lnTo>
                    <a:pt x="14690" y="10986"/>
                  </a:lnTo>
                  <a:cubicBezTo>
                    <a:pt x="14656" y="10952"/>
                    <a:pt x="14639" y="10908"/>
                    <a:pt x="14640" y="10863"/>
                  </a:cubicBezTo>
                  <a:cubicBezTo>
                    <a:pt x="14640" y="10819"/>
                    <a:pt x="14657" y="10774"/>
                    <a:pt x="14691" y="10741"/>
                  </a:cubicBezTo>
                  <a:cubicBezTo>
                    <a:pt x="14707" y="10724"/>
                    <a:pt x="14727" y="10711"/>
                    <a:pt x="14748" y="10703"/>
                  </a:cubicBezTo>
                  <a:cubicBezTo>
                    <a:pt x="14769" y="10694"/>
                    <a:pt x="14791" y="10689"/>
                    <a:pt x="14814" y="10690"/>
                  </a:cubicBezTo>
                  <a:close/>
                  <a:moveTo>
                    <a:pt x="12844" y="10685"/>
                  </a:moveTo>
                  <a:cubicBezTo>
                    <a:pt x="12890" y="10685"/>
                    <a:pt x="12933" y="10703"/>
                    <a:pt x="12966" y="10735"/>
                  </a:cubicBezTo>
                  <a:cubicBezTo>
                    <a:pt x="13035" y="10803"/>
                    <a:pt x="13035" y="10914"/>
                    <a:pt x="12967" y="10983"/>
                  </a:cubicBezTo>
                  <a:cubicBezTo>
                    <a:pt x="12935" y="11016"/>
                    <a:pt x="12890" y="11035"/>
                    <a:pt x="12844" y="11034"/>
                  </a:cubicBezTo>
                  <a:cubicBezTo>
                    <a:pt x="12798" y="11034"/>
                    <a:pt x="12754" y="11016"/>
                    <a:pt x="12721" y="10984"/>
                  </a:cubicBezTo>
                  <a:cubicBezTo>
                    <a:pt x="12653" y="10916"/>
                    <a:pt x="12652" y="10805"/>
                    <a:pt x="12720" y="10736"/>
                  </a:cubicBezTo>
                  <a:cubicBezTo>
                    <a:pt x="12753" y="10703"/>
                    <a:pt x="12798" y="10685"/>
                    <a:pt x="12844" y="10685"/>
                  </a:cubicBezTo>
                  <a:close/>
                  <a:moveTo>
                    <a:pt x="10873" y="10680"/>
                  </a:moveTo>
                  <a:cubicBezTo>
                    <a:pt x="10919" y="10680"/>
                    <a:pt x="10964" y="10699"/>
                    <a:pt x="10997" y="10731"/>
                  </a:cubicBezTo>
                  <a:lnTo>
                    <a:pt x="10998" y="10733"/>
                  </a:lnTo>
                  <a:cubicBezTo>
                    <a:pt x="11066" y="10801"/>
                    <a:pt x="11065" y="10911"/>
                    <a:pt x="10997" y="10979"/>
                  </a:cubicBezTo>
                  <a:cubicBezTo>
                    <a:pt x="10964" y="11012"/>
                    <a:pt x="10919" y="11030"/>
                    <a:pt x="10873" y="11030"/>
                  </a:cubicBezTo>
                  <a:cubicBezTo>
                    <a:pt x="10776" y="11030"/>
                    <a:pt x="10698" y="10952"/>
                    <a:pt x="10698" y="10855"/>
                  </a:cubicBezTo>
                  <a:cubicBezTo>
                    <a:pt x="10698" y="10758"/>
                    <a:pt x="10776" y="10680"/>
                    <a:pt x="10873" y="10680"/>
                  </a:cubicBezTo>
                  <a:close/>
                  <a:moveTo>
                    <a:pt x="8904" y="10674"/>
                  </a:moveTo>
                  <a:cubicBezTo>
                    <a:pt x="9001" y="10674"/>
                    <a:pt x="9080" y="10753"/>
                    <a:pt x="9079" y="10850"/>
                  </a:cubicBezTo>
                  <a:cubicBezTo>
                    <a:pt x="9079" y="10948"/>
                    <a:pt x="9000" y="11026"/>
                    <a:pt x="8902" y="11026"/>
                  </a:cubicBezTo>
                  <a:cubicBezTo>
                    <a:pt x="8856" y="11025"/>
                    <a:pt x="8811" y="11007"/>
                    <a:pt x="8778" y="10974"/>
                  </a:cubicBezTo>
                  <a:cubicBezTo>
                    <a:pt x="8745" y="10940"/>
                    <a:pt x="8727" y="10895"/>
                    <a:pt x="8727" y="10849"/>
                  </a:cubicBezTo>
                  <a:cubicBezTo>
                    <a:pt x="8728" y="10752"/>
                    <a:pt x="8807" y="10673"/>
                    <a:pt x="8904" y="10674"/>
                  </a:cubicBezTo>
                  <a:close/>
                  <a:moveTo>
                    <a:pt x="6931" y="10671"/>
                  </a:moveTo>
                  <a:cubicBezTo>
                    <a:pt x="6939" y="10671"/>
                    <a:pt x="6947" y="10671"/>
                    <a:pt x="6955" y="10671"/>
                  </a:cubicBezTo>
                  <a:cubicBezTo>
                    <a:pt x="7051" y="10678"/>
                    <a:pt x="7124" y="10761"/>
                    <a:pt x="7118" y="10858"/>
                  </a:cubicBezTo>
                  <a:cubicBezTo>
                    <a:pt x="7111" y="10954"/>
                    <a:pt x="7028" y="11027"/>
                    <a:pt x="6931" y="11021"/>
                  </a:cubicBezTo>
                  <a:cubicBezTo>
                    <a:pt x="6885" y="11021"/>
                    <a:pt x="6840" y="11003"/>
                    <a:pt x="6808" y="10970"/>
                  </a:cubicBezTo>
                  <a:cubicBezTo>
                    <a:pt x="6740" y="10901"/>
                    <a:pt x="6740" y="10791"/>
                    <a:pt x="6808" y="10722"/>
                  </a:cubicBezTo>
                  <a:cubicBezTo>
                    <a:pt x="6840" y="10689"/>
                    <a:pt x="6885" y="10671"/>
                    <a:pt x="6931" y="10671"/>
                  </a:cubicBezTo>
                  <a:close/>
                  <a:moveTo>
                    <a:pt x="4960" y="10666"/>
                  </a:moveTo>
                  <a:cubicBezTo>
                    <a:pt x="4968" y="10666"/>
                    <a:pt x="4976" y="10666"/>
                    <a:pt x="4984" y="10666"/>
                  </a:cubicBezTo>
                  <a:cubicBezTo>
                    <a:pt x="5080" y="10673"/>
                    <a:pt x="5153" y="10756"/>
                    <a:pt x="5147" y="10853"/>
                  </a:cubicBezTo>
                  <a:cubicBezTo>
                    <a:pt x="5140" y="10950"/>
                    <a:pt x="5057" y="11023"/>
                    <a:pt x="4960" y="11016"/>
                  </a:cubicBezTo>
                  <a:cubicBezTo>
                    <a:pt x="4937" y="11016"/>
                    <a:pt x="4914" y="11012"/>
                    <a:pt x="4893" y="11003"/>
                  </a:cubicBezTo>
                  <a:cubicBezTo>
                    <a:pt x="4872" y="10994"/>
                    <a:pt x="4853" y="10981"/>
                    <a:pt x="4837" y="10965"/>
                  </a:cubicBezTo>
                  <a:lnTo>
                    <a:pt x="4835" y="10963"/>
                  </a:lnTo>
                  <a:cubicBezTo>
                    <a:pt x="4768" y="10895"/>
                    <a:pt x="4769" y="10785"/>
                    <a:pt x="4837" y="10718"/>
                  </a:cubicBezTo>
                  <a:cubicBezTo>
                    <a:pt x="4853" y="10701"/>
                    <a:pt x="4872" y="10688"/>
                    <a:pt x="4893" y="10680"/>
                  </a:cubicBezTo>
                  <a:cubicBezTo>
                    <a:pt x="4914" y="10671"/>
                    <a:pt x="4937" y="10666"/>
                    <a:pt x="4960" y="10666"/>
                  </a:cubicBezTo>
                  <a:close/>
                  <a:moveTo>
                    <a:pt x="2990" y="10662"/>
                  </a:moveTo>
                  <a:cubicBezTo>
                    <a:pt x="3014" y="10661"/>
                    <a:pt x="3036" y="10666"/>
                    <a:pt x="3057" y="10675"/>
                  </a:cubicBezTo>
                  <a:cubicBezTo>
                    <a:pt x="3078" y="10683"/>
                    <a:pt x="3097" y="10696"/>
                    <a:pt x="3114" y="10713"/>
                  </a:cubicBezTo>
                  <a:lnTo>
                    <a:pt x="3115" y="10714"/>
                  </a:lnTo>
                  <a:cubicBezTo>
                    <a:pt x="3183" y="10783"/>
                    <a:pt x="3182" y="10893"/>
                    <a:pt x="3114" y="10960"/>
                  </a:cubicBezTo>
                  <a:cubicBezTo>
                    <a:pt x="3097" y="10976"/>
                    <a:pt x="3078" y="10989"/>
                    <a:pt x="3057" y="10998"/>
                  </a:cubicBezTo>
                  <a:cubicBezTo>
                    <a:pt x="3036" y="11007"/>
                    <a:pt x="3014" y="11011"/>
                    <a:pt x="2990" y="11011"/>
                  </a:cubicBezTo>
                  <a:cubicBezTo>
                    <a:pt x="2983" y="11012"/>
                    <a:pt x="2975" y="11012"/>
                    <a:pt x="2967" y="11011"/>
                  </a:cubicBezTo>
                  <a:cubicBezTo>
                    <a:pt x="2870" y="11005"/>
                    <a:pt x="2797" y="10921"/>
                    <a:pt x="2804" y="10825"/>
                  </a:cubicBezTo>
                  <a:cubicBezTo>
                    <a:pt x="2810" y="10728"/>
                    <a:pt x="2894" y="10655"/>
                    <a:pt x="2990" y="10662"/>
                  </a:cubicBezTo>
                  <a:close/>
                  <a:moveTo>
                    <a:pt x="1019" y="10657"/>
                  </a:moveTo>
                  <a:cubicBezTo>
                    <a:pt x="1027" y="10656"/>
                    <a:pt x="1035" y="10656"/>
                    <a:pt x="1043" y="10657"/>
                  </a:cubicBezTo>
                  <a:cubicBezTo>
                    <a:pt x="1139" y="10663"/>
                    <a:pt x="1212" y="10747"/>
                    <a:pt x="1206" y="10843"/>
                  </a:cubicBezTo>
                  <a:cubicBezTo>
                    <a:pt x="1199" y="10940"/>
                    <a:pt x="1116" y="11013"/>
                    <a:pt x="1019" y="11006"/>
                  </a:cubicBezTo>
                  <a:cubicBezTo>
                    <a:pt x="1011" y="11007"/>
                    <a:pt x="1003" y="11007"/>
                    <a:pt x="996" y="11006"/>
                  </a:cubicBezTo>
                  <a:cubicBezTo>
                    <a:pt x="899" y="11000"/>
                    <a:pt x="826" y="10916"/>
                    <a:pt x="833" y="10820"/>
                  </a:cubicBezTo>
                  <a:cubicBezTo>
                    <a:pt x="839" y="10723"/>
                    <a:pt x="923" y="10650"/>
                    <a:pt x="1019" y="10657"/>
                  </a:cubicBezTo>
                  <a:close/>
                  <a:moveTo>
                    <a:pt x="21582" y="9779"/>
                  </a:moveTo>
                  <a:cubicBezTo>
                    <a:pt x="21585" y="9821"/>
                    <a:pt x="21588" y="9863"/>
                    <a:pt x="21591" y="9905"/>
                  </a:cubicBezTo>
                  <a:cubicBezTo>
                    <a:pt x="21594" y="9947"/>
                    <a:pt x="21597" y="9989"/>
                    <a:pt x="21600" y="10029"/>
                  </a:cubicBezTo>
                  <a:lnTo>
                    <a:pt x="21586" y="10019"/>
                  </a:lnTo>
                  <a:cubicBezTo>
                    <a:pt x="21554" y="9986"/>
                    <a:pt x="21537" y="9944"/>
                    <a:pt x="21536" y="9900"/>
                  </a:cubicBezTo>
                  <a:cubicBezTo>
                    <a:pt x="21535" y="9857"/>
                    <a:pt x="21550" y="9814"/>
                    <a:pt x="21582" y="9779"/>
                  </a:cubicBezTo>
                  <a:close/>
                  <a:moveTo>
                    <a:pt x="19739" y="9716"/>
                  </a:moveTo>
                  <a:cubicBezTo>
                    <a:pt x="19786" y="9716"/>
                    <a:pt x="19830" y="9734"/>
                    <a:pt x="19863" y="9767"/>
                  </a:cubicBezTo>
                  <a:cubicBezTo>
                    <a:pt x="19896" y="9800"/>
                    <a:pt x="19915" y="9845"/>
                    <a:pt x="19915" y="9891"/>
                  </a:cubicBezTo>
                  <a:cubicBezTo>
                    <a:pt x="19915" y="9988"/>
                    <a:pt x="19836" y="10066"/>
                    <a:pt x="19740" y="10067"/>
                  </a:cubicBezTo>
                  <a:cubicBezTo>
                    <a:pt x="19643" y="10067"/>
                    <a:pt x="19564" y="9988"/>
                    <a:pt x="19564" y="9892"/>
                  </a:cubicBezTo>
                  <a:cubicBezTo>
                    <a:pt x="19564" y="9795"/>
                    <a:pt x="19642" y="9716"/>
                    <a:pt x="19739" y="9716"/>
                  </a:cubicBezTo>
                  <a:close/>
                  <a:moveTo>
                    <a:pt x="17768" y="9711"/>
                  </a:moveTo>
                  <a:cubicBezTo>
                    <a:pt x="17814" y="9711"/>
                    <a:pt x="17859" y="9730"/>
                    <a:pt x="17892" y="9763"/>
                  </a:cubicBezTo>
                  <a:lnTo>
                    <a:pt x="17893" y="9763"/>
                  </a:lnTo>
                  <a:cubicBezTo>
                    <a:pt x="17961" y="9832"/>
                    <a:pt x="17961" y="9943"/>
                    <a:pt x="17892" y="10011"/>
                  </a:cubicBezTo>
                  <a:cubicBezTo>
                    <a:pt x="17823" y="10079"/>
                    <a:pt x="17712" y="10079"/>
                    <a:pt x="17644" y="10010"/>
                  </a:cubicBezTo>
                  <a:cubicBezTo>
                    <a:pt x="17576" y="9942"/>
                    <a:pt x="17576" y="9831"/>
                    <a:pt x="17645" y="9763"/>
                  </a:cubicBezTo>
                  <a:cubicBezTo>
                    <a:pt x="17677" y="9730"/>
                    <a:pt x="17722" y="9711"/>
                    <a:pt x="17768" y="9711"/>
                  </a:cubicBezTo>
                  <a:close/>
                  <a:moveTo>
                    <a:pt x="15798" y="9707"/>
                  </a:moveTo>
                  <a:cubicBezTo>
                    <a:pt x="15843" y="9707"/>
                    <a:pt x="15887" y="9725"/>
                    <a:pt x="15919" y="9757"/>
                  </a:cubicBezTo>
                  <a:cubicBezTo>
                    <a:pt x="15988" y="9825"/>
                    <a:pt x="15989" y="9936"/>
                    <a:pt x="15921" y="10005"/>
                  </a:cubicBezTo>
                  <a:cubicBezTo>
                    <a:pt x="15888" y="10038"/>
                    <a:pt x="15844" y="10057"/>
                    <a:pt x="15798" y="10057"/>
                  </a:cubicBezTo>
                  <a:cubicBezTo>
                    <a:pt x="15752" y="10057"/>
                    <a:pt x="15709" y="10038"/>
                    <a:pt x="15676" y="10007"/>
                  </a:cubicBezTo>
                  <a:cubicBezTo>
                    <a:pt x="15607" y="9939"/>
                    <a:pt x="15606" y="9827"/>
                    <a:pt x="15674" y="9758"/>
                  </a:cubicBezTo>
                  <a:cubicBezTo>
                    <a:pt x="15690" y="9741"/>
                    <a:pt x="15710" y="9729"/>
                    <a:pt x="15731" y="9720"/>
                  </a:cubicBezTo>
                  <a:cubicBezTo>
                    <a:pt x="15752" y="9711"/>
                    <a:pt x="15774" y="9707"/>
                    <a:pt x="15798" y="9707"/>
                  </a:cubicBezTo>
                  <a:close/>
                  <a:moveTo>
                    <a:pt x="13826" y="9703"/>
                  </a:moveTo>
                  <a:cubicBezTo>
                    <a:pt x="13872" y="9703"/>
                    <a:pt x="13916" y="9721"/>
                    <a:pt x="13949" y="9753"/>
                  </a:cubicBezTo>
                  <a:cubicBezTo>
                    <a:pt x="14018" y="9821"/>
                    <a:pt x="14018" y="9932"/>
                    <a:pt x="13950" y="10001"/>
                  </a:cubicBezTo>
                  <a:lnTo>
                    <a:pt x="13950" y="10001"/>
                  </a:lnTo>
                  <a:cubicBezTo>
                    <a:pt x="13882" y="10069"/>
                    <a:pt x="13771" y="10069"/>
                    <a:pt x="13703" y="10001"/>
                  </a:cubicBezTo>
                  <a:cubicBezTo>
                    <a:pt x="13671" y="9968"/>
                    <a:pt x="13653" y="9925"/>
                    <a:pt x="13653" y="9879"/>
                  </a:cubicBezTo>
                  <a:cubicBezTo>
                    <a:pt x="13652" y="9782"/>
                    <a:pt x="13730" y="9703"/>
                    <a:pt x="13826" y="9703"/>
                  </a:cubicBezTo>
                  <a:close/>
                  <a:moveTo>
                    <a:pt x="11856" y="9698"/>
                  </a:moveTo>
                  <a:cubicBezTo>
                    <a:pt x="11864" y="9697"/>
                    <a:pt x="11872" y="9697"/>
                    <a:pt x="11880" y="9698"/>
                  </a:cubicBezTo>
                  <a:cubicBezTo>
                    <a:pt x="11976" y="9704"/>
                    <a:pt x="12049" y="9788"/>
                    <a:pt x="12043" y="9884"/>
                  </a:cubicBezTo>
                  <a:cubicBezTo>
                    <a:pt x="12036" y="9981"/>
                    <a:pt x="11953" y="10054"/>
                    <a:pt x="11856" y="10047"/>
                  </a:cubicBezTo>
                  <a:cubicBezTo>
                    <a:pt x="11810" y="10048"/>
                    <a:pt x="11765" y="10029"/>
                    <a:pt x="11733" y="9996"/>
                  </a:cubicBezTo>
                  <a:cubicBezTo>
                    <a:pt x="11665" y="9928"/>
                    <a:pt x="11665" y="9817"/>
                    <a:pt x="11733" y="9749"/>
                  </a:cubicBezTo>
                  <a:cubicBezTo>
                    <a:pt x="11765" y="9716"/>
                    <a:pt x="11810" y="9697"/>
                    <a:pt x="11856" y="9698"/>
                  </a:cubicBezTo>
                  <a:close/>
                  <a:moveTo>
                    <a:pt x="9886" y="9693"/>
                  </a:moveTo>
                  <a:cubicBezTo>
                    <a:pt x="9932" y="9693"/>
                    <a:pt x="9976" y="9711"/>
                    <a:pt x="10009" y="9744"/>
                  </a:cubicBezTo>
                  <a:lnTo>
                    <a:pt x="10010" y="9746"/>
                  </a:lnTo>
                  <a:cubicBezTo>
                    <a:pt x="10078" y="9814"/>
                    <a:pt x="10077" y="9924"/>
                    <a:pt x="10009" y="9991"/>
                  </a:cubicBezTo>
                  <a:cubicBezTo>
                    <a:pt x="9993" y="10008"/>
                    <a:pt x="9973" y="10021"/>
                    <a:pt x="9952" y="10029"/>
                  </a:cubicBezTo>
                  <a:cubicBezTo>
                    <a:pt x="9931" y="10038"/>
                    <a:pt x="9909" y="10043"/>
                    <a:pt x="9886" y="10043"/>
                  </a:cubicBezTo>
                  <a:cubicBezTo>
                    <a:pt x="9878" y="10043"/>
                    <a:pt x="9870" y="10043"/>
                    <a:pt x="9862" y="10043"/>
                  </a:cubicBezTo>
                  <a:cubicBezTo>
                    <a:pt x="9765" y="10036"/>
                    <a:pt x="9692" y="9952"/>
                    <a:pt x="9699" y="9856"/>
                  </a:cubicBezTo>
                  <a:cubicBezTo>
                    <a:pt x="9706" y="9759"/>
                    <a:pt x="9789" y="9686"/>
                    <a:pt x="9886" y="9693"/>
                  </a:cubicBezTo>
                  <a:close/>
                  <a:moveTo>
                    <a:pt x="7914" y="9688"/>
                  </a:moveTo>
                  <a:cubicBezTo>
                    <a:pt x="7961" y="9688"/>
                    <a:pt x="8005" y="9707"/>
                    <a:pt x="8038" y="9739"/>
                  </a:cubicBezTo>
                  <a:cubicBezTo>
                    <a:pt x="8071" y="9772"/>
                    <a:pt x="8089" y="9816"/>
                    <a:pt x="8089" y="9862"/>
                  </a:cubicBezTo>
                  <a:cubicBezTo>
                    <a:pt x="8089" y="9959"/>
                    <a:pt x="8011" y="10037"/>
                    <a:pt x="7914" y="10038"/>
                  </a:cubicBezTo>
                  <a:cubicBezTo>
                    <a:pt x="7868" y="10038"/>
                    <a:pt x="7824" y="10020"/>
                    <a:pt x="7791" y="9987"/>
                  </a:cubicBezTo>
                  <a:cubicBezTo>
                    <a:pt x="7759" y="9954"/>
                    <a:pt x="7741" y="9910"/>
                    <a:pt x="7741" y="9865"/>
                  </a:cubicBezTo>
                  <a:cubicBezTo>
                    <a:pt x="7740" y="9768"/>
                    <a:pt x="7818" y="9689"/>
                    <a:pt x="7914" y="9688"/>
                  </a:cubicBezTo>
                  <a:close/>
                  <a:moveTo>
                    <a:pt x="5944" y="9684"/>
                  </a:moveTo>
                  <a:cubicBezTo>
                    <a:pt x="5990" y="9684"/>
                    <a:pt x="6034" y="9703"/>
                    <a:pt x="6067" y="9735"/>
                  </a:cubicBezTo>
                  <a:cubicBezTo>
                    <a:pt x="6135" y="9803"/>
                    <a:pt x="6135" y="9914"/>
                    <a:pt x="6067" y="9982"/>
                  </a:cubicBezTo>
                  <a:cubicBezTo>
                    <a:pt x="6035" y="10015"/>
                    <a:pt x="5990" y="10033"/>
                    <a:pt x="5944" y="10033"/>
                  </a:cubicBezTo>
                  <a:cubicBezTo>
                    <a:pt x="5897" y="10033"/>
                    <a:pt x="5853" y="10015"/>
                    <a:pt x="5820" y="9982"/>
                  </a:cubicBezTo>
                  <a:cubicBezTo>
                    <a:pt x="5787" y="9949"/>
                    <a:pt x="5769" y="9904"/>
                    <a:pt x="5769" y="9858"/>
                  </a:cubicBezTo>
                  <a:cubicBezTo>
                    <a:pt x="5769" y="9762"/>
                    <a:pt x="5848" y="9684"/>
                    <a:pt x="5944" y="9684"/>
                  </a:cubicBezTo>
                  <a:close/>
                  <a:moveTo>
                    <a:pt x="3974" y="9679"/>
                  </a:moveTo>
                  <a:cubicBezTo>
                    <a:pt x="4020" y="9679"/>
                    <a:pt x="4064" y="9697"/>
                    <a:pt x="4097" y="9731"/>
                  </a:cubicBezTo>
                  <a:cubicBezTo>
                    <a:pt x="4129" y="9763"/>
                    <a:pt x="4147" y="9807"/>
                    <a:pt x="4147" y="9852"/>
                  </a:cubicBezTo>
                  <a:cubicBezTo>
                    <a:pt x="4148" y="9949"/>
                    <a:pt x="4070" y="10028"/>
                    <a:pt x="3974" y="10029"/>
                  </a:cubicBezTo>
                  <a:cubicBezTo>
                    <a:pt x="3950" y="10029"/>
                    <a:pt x="3928" y="10024"/>
                    <a:pt x="3907" y="10015"/>
                  </a:cubicBezTo>
                  <a:cubicBezTo>
                    <a:pt x="3886" y="10007"/>
                    <a:pt x="3866" y="9994"/>
                    <a:pt x="3850" y="9978"/>
                  </a:cubicBezTo>
                  <a:cubicBezTo>
                    <a:pt x="3818" y="9945"/>
                    <a:pt x="3800" y="9902"/>
                    <a:pt x="3799" y="9856"/>
                  </a:cubicBezTo>
                  <a:cubicBezTo>
                    <a:pt x="3798" y="9759"/>
                    <a:pt x="3876" y="9680"/>
                    <a:pt x="3974" y="9679"/>
                  </a:cubicBezTo>
                  <a:close/>
                  <a:moveTo>
                    <a:pt x="2000" y="9679"/>
                  </a:moveTo>
                  <a:cubicBezTo>
                    <a:pt x="2019" y="9675"/>
                    <a:pt x="2039" y="9675"/>
                    <a:pt x="2058" y="9679"/>
                  </a:cubicBezTo>
                  <a:cubicBezTo>
                    <a:pt x="2153" y="9695"/>
                    <a:pt x="2218" y="9785"/>
                    <a:pt x="2202" y="9880"/>
                  </a:cubicBezTo>
                  <a:cubicBezTo>
                    <a:pt x="2186" y="9976"/>
                    <a:pt x="2095" y="10040"/>
                    <a:pt x="2000" y="10024"/>
                  </a:cubicBezTo>
                  <a:cubicBezTo>
                    <a:pt x="1977" y="10025"/>
                    <a:pt x="1955" y="10021"/>
                    <a:pt x="1934" y="10013"/>
                  </a:cubicBezTo>
                  <a:cubicBezTo>
                    <a:pt x="1913" y="10005"/>
                    <a:pt x="1893" y="9993"/>
                    <a:pt x="1877" y="9977"/>
                  </a:cubicBezTo>
                  <a:lnTo>
                    <a:pt x="1875" y="9975"/>
                  </a:lnTo>
                  <a:cubicBezTo>
                    <a:pt x="1808" y="9907"/>
                    <a:pt x="1809" y="9797"/>
                    <a:pt x="1877" y="9730"/>
                  </a:cubicBezTo>
                  <a:cubicBezTo>
                    <a:pt x="1893" y="9713"/>
                    <a:pt x="1912" y="9700"/>
                    <a:pt x="1933" y="9692"/>
                  </a:cubicBezTo>
                  <a:cubicBezTo>
                    <a:pt x="1954" y="9683"/>
                    <a:pt x="1977" y="9678"/>
                    <a:pt x="2000" y="9679"/>
                  </a:cubicBezTo>
                  <a:close/>
                  <a:moveTo>
                    <a:pt x="27" y="9671"/>
                  </a:moveTo>
                  <a:lnTo>
                    <a:pt x="33" y="9671"/>
                  </a:lnTo>
                  <a:cubicBezTo>
                    <a:pt x="79" y="9670"/>
                    <a:pt x="123" y="9688"/>
                    <a:pt x="155" y="9721"/>
                  </a:cubicBezTo>
                  <a:lnTo>
                    <a:pt x="157" y="9723"/>
                  </a:lnTo>
                  <a:cubicBezTo>
                    <a:pt x="224" y="9791"/>
                    <a:pt x="223" y="9901"/>
                    <a:pt x="155" y="9968"/>
                  </a:cubicBezTo>
                  <a:cubicBezTo>
                    <a:pt x="139" y="9983"/>
                    <a:pt x="120" y="9995"/>
                    <a:pt x="100" y="10003"/>
                  </a:cubicBezTo>
                  <a:cubicBezTo>
                    <a:pt x="80" y="10010"/>
                    <a:pt x="58" y="10014"/>
                    <a:pt x="36" y="10013"/>
                  </a:cubicBezTo>
                  <a:cubicBezTo>
                    <a:pt x="30" y="10014"/>
                    <a:pt x="24" y="10014"/>
                    <a:pt x="18" y="10014"/>
                  </a:cubicBezTo>
                  <a:cubicBezTo>
                    <a:pt x="12" y="10014"/>
                    <a:pt x="6" y="10014"/>
                    <a:pt x="0" y="10013"/>
                  </a:cubicBezTo>
                  <a:cubicBezTo>
                    <a:pt x="4" y="9956"/>
                    <a:pt x="8" y="9899"/>
                    <a:pt x="12" y="9841"/>
                  </a:cubicBezTo>
                  <a:cubicBezTo>
                    <a:pt x="16" y="9784"/>
                    <a:pt x="21" y="9727"/>
                    <a:pt x="27" y="9671"/>
                  </a:cubicBezTo>
                  <a:close/>
                  <a:moveTo>
                    <a:pt x="20720" y="8733"/>
                  </a:moveTo>
                  <a:cubicBezTo>
                    <a:pt x="20766" y="8733"/>
                    <a:pt x="20809" y="8752"/>
                    <a:pt x="20842" y="8784"/>
                  </a:cubicBezTo>
                  <a:cubicBezTo>
                    <a:pt x="20911" y="8852"/>
                    <a:pt x="20911" y="8963"/>
                    <a:pt x="20843" y="9031"/>
                  </a:cubicBezTo>
                  <a:cubicBezTo>
                    <a:pt x="20811" y="9065"/>
                    <a:pt x="20766" y="9083"/>
                    <a:pt x="20720" y="9083"/>
                  </a:cubicBezTo>
                  <a:cubicBezTo>
                    <a:pt x="20674" y="9083"/>
                    <a:pt x="20631" y="9065"/>
                    <a:pt x="20598" y="9033"/>
                  </a:cubicBezTo>
                  <a:cubicBezTo>
                    <a:pt x="20529" y="8965"/>
                    <a:pt x="20528" y="8854"/>
                    <a:pt x="20596" y="8784"/>
                  </a:cubicBezTo>
                  <a:cubicBezTo>
                    <a:pt x="20613" y="8768"/>
                    <a:pt x="20632" y="8755"/>
                    <a:pt x="20653" y="8747"/>
                  </a:cubicBezTo>
                  <a:cubicBezTo>
                    <a:pt x="20674" y="8738"/>
                    <a:pt x="20697" y="8733"/>
                    <a:pt x="20720" y="8733"/>
                  </a:cubicBezTo>
                  <a:close/>
                  <a:moveTo>
                    <a:pt x="18751" y="8729"/>
                  </a:moveTo>
                  <a:cubicBezTo>
                    <a:pt x="18797" y="8729"/>
                    <a:pt x="18841" y="8747"/>
                    <a:pt x="18874" y="8780"/>
                  </a:cubicBezTo>
                  <a:cubicBezTo>
                    <a:pt x="18943" y="8848"/>
                    <a:pt x="18943" y="8959"/>
                    <a:pt x="18875" y="9027"/>
                  </a:cubicBezTo>
                  <a:cubicBezTo>
                    <a:pt x="18842" y="9060"/>
                    <a:pt x="18798" y="9078"/>
                    <a:pt x="18751" y="9079"/>
                  </a:cubicBezTo>
                  <a:cubicBezTo>
                    <a:pt x="18706" y="9078"/>
                    <a:pt x="18662" y="9060"/>
                    <a:pt x="18629" y="9028"/>
                  </a:cubicBezTo>
                  <a:cubicBezTo>
                    <a:pt x="18561" y="8960"/>
                    <a:pt x="18560" y="8849"/>
                    <a:pt x="18628" y="8780"/>
                  </a:cubicBezTo>
                  <a:cubicBezTo>
                    <a:pt x="18660" y="8747"/>
                    <a:pt x="18705" y="8729"/>
                    <a:pt x="18751" y="8729"/>
                  </a:cubicBezTo>
                  <a:close/>
                  <a:moveTo>
                    <a:pt x="16781" y="8724"/>
                  </a:moveTo>
                  <a:cubicBezTo>
                    <a:pt x="16827" y="8724"/>
                    <a:pt x="16872" y="8742"/>
                    <a:pt x="16904" y="8775"/>
                  </a:cubicBezTo>
                  <a:lnTo>
                    <a:pt x="16906" y="8777"/>
                  </a:lnTo>
                  <a:cubicBezTo>
                    <a:pt x="16973" y="8845"/>
                    <a:pt x="16972" y="8955"/>
                    <a:pt x="16904" y="9023"/>
                  </a:cubicBezTo>
                  <a:lnTo>
                    <a:pt x="16903" y="9024"/>
                  </a:lnTo>
                  <a:cubicBezTo>
                    <a:pt x="16835" y="9091"/>
                    <a:pt x="16725" y="9091"/>
                    <a:pt x="16658" y="9023"/>
                  </a:cubicBezTo>
                  <a:lnTo>
                    <a:pt x="16656" y="9021"/>
                  </a:lnTo>
                  <a:cubicBezTo>
                    <a:pt x="16589" y="8953"/>
                    <a:pt x="16589" y="8843"/>
                    <a:pt x="16658" y="8775"/>
                  </a:cubicBezTo>
                  <a:cubicBezTo>
                    <a:pt x="16674" y="8759"/>
                    <a:pt x="16693" y="8746"/>
                    <a:pt x="16714" y="8737"/>
                  </a:cubicBezTo>
                  <a:cubicBezTo>
                    <a:pt x="16735" y="8729"/>
                    <a:pt x="16758" y="8724"/>
                    <a:pt x="16781" y="8724"/>
                  </a:cubicBezTo>
                  <a:close/>
                  <a:moveTo>
                    <a:pt x="14810" y="8719"/>
                  </a:moveTo>
                  <a:cubicBezTo>
                    <a:pt x="14857" y="8719"/>
                    <a:pt x="14901" y="8737"/>
                    <a:pt x="14934" y="8770"/>
                  </a:cubicBezTo>
                  <a:cubicBezTo>
                    <a:pt x="15002" y="8838"/>
                    <a:pt x="15002" y="8949"/>
                    <a:pt x="14934" y="9017"/>
                  </a:cubicBezTo>
                  <a:cubicBezTo>
                    <a:pt x="14901" y="9050"/>
                    <a:pt x="14857" y="9068"/>
                    <a:pt x="14810" y="9068"/>
                  </a:cubicBezTo>
                  <a:cubicBezTo>
                    <a:pt x="14803" y="9069"/>
                    <a:pt x="14795" y="9069"/>
                    <a:pt x="14787" y="9068"/>
                  </a:cubicBezTo>
                  <a:cubicBezTo>
                    <a:pt x="14690" y="9062"/>
                    <a:pt x="14617" y="8978"/>
                    <a:pt x="14624" y="8882"/>
                  </a:cubicBezTo>
                  <a:cubicBezTo>
                    <a:pt x="14630" y="8785"/>
                    <a:pt x="14714" y="8712"/>
                    <a:pt x="14810" y="8719"/>
                  </a:cubicBezTo>
                  <a:close/>
                  <a:moveTo>
                    <a:pt x="12839" y="8719"/>
                  </a:moveTo>
                  <a:cubicBezTo>
                    <a:pt x="12847" y="8718"/>
                    <a:pt x="12855" y="8718"/>
                    <a:pt x="12863" y="8719"/>
                  </a:cubicBezTo>
                  <a:cubicBezTo>
                    <a:pt x="12959" y="8725"/>
                    <a:pt x="13032" y="8809"/>
                    <a:pt x="13026" y="8905"/>
                  </a:cubicBezTo>
                  <a:cubicBezTo>
                    <a:pt x="13019" y="9002"/>
                    <a:pt x="12936" y="9075"/>
                    <a:pt x="12839" y="9068"/>
                  </a:cubicBezTo>
                  <a:cubicBezTo>
                    <a:pt x="12816" y="9068"/>
                    <a:pt x="12793" y="9064"/>
                    <a:pt x="12772" y="9055"/>
                  </a:cubicBezTo>
                  <a:cubicBezTo>
                    <a:pt x="12751" y="9046"/>
                    <a:pt x="12732" y="9034"/>
                    <a:pt x="12716" y="9017"/>
                  </a:cubicBezTo>
                  <a:lnTo>
                    <a:pt x="12714" y="9015"/>
                  </a:lnTo>
                  <a:cubicBezTo>
                    <a:pt x="12681" y="8981"/>
                    <a:pt x="12664" y="8937"/>
                    <a:pt x="12664" y="8892"/>
                  </a:cubicBezTo>
                  <a:cubicBezTo>
                    <a:pt x="12665" y="8848"/>
                    <a:pt x="12682" y="8804"/>
                    <a:pt x="12716" y="8770"/>
                  </a:cubicBezTo>
                  <a:cubicBezTo>
                    <a:pt x="12732" y="8753"/>
                    <a:pt x="12751" y="8741"/>
                    <a:pt x="12772" y="8732"/>
                  </a:cubicBezTo>
                  <a:cubicBezTo>
                    <a:pt x="12793" y="8723"/>
                    <a:pt x="12816" y="8719"/>
                    <a:pt x="12839" y="8719"/>
                  </a:cubicBezTo>
                  <a:close/>
                  <a:moveTo>
                    <a:pt x="10869" y="8710"/>
                  </a:moveTo>
                  <a:cubicBezTo>
                    <a:pt x="10966" y="8710"/>
                    <a:pt x="11044" y="8788"/>
                    <a:pt x="11044" y="8885"/>
                  </a:cubicBezTo>
                  <a:cubicBezTo>
                    <a:pt x="11044" y="8982"/>
                    <a:pt x="10966" y="9060"/>
                    <a:pt x="10869" y="9060"/>
                  </a:cubicBezTo>
                  <a:cubicBezTo>
                    <a:pt x="10772" y="9060"/>
                    <a:pt x="10694" y="8982"/>
                    <a:pt x="10694" y="8885"/>
                  </a:cubicBezTo>
                  <a:cubicBezTo>
                    <a:pt x="10694" y="8788"/>
                    <a:pt x="10772" y="8710"/>
                    <a:pt x="10869" y="8710"/>
                  </a:cubicBezTo>
                  <a:close/>
                  <a:moveTo>
                    <a:pt x="8897" y="8705"/>
                  </a:moveTo>
                  <a:cubicBezTo>
                    <a:pt x="8994" y="8705"/>
                    <a:pt x="9072" y="8783"/>
                    <a:pt x="9073" y="8880"/>
                  </a:cubicBezTo>
                  <a:cubicBezTo>
                    <a:pt x="9073" y="8977"/>
                    <a:pt x="8994" y="9055"/>
                    <a:pt x="8898" y="9055"/>
                  </a:cubicBezTo>
                  <a:cubicBezTo>
                    <a:pt x="8851" y="9056"/>
                    <a:pt x="8806" y="9037"/>
                    <a:pt x="8774" y="9004"/>
                  </a:cubicBezTo>
                  <a:cubicBezTo>
                    <a:pt x="8741" y="8971"/>
                    <a:pt x="8722" y="8927"/>
                    <a:pt x="8722" y="8881"/>
                  </a:cubicBezTo>
                  <a:cubicBezTo>
                    <a:pt x="8722" y="8784"/>
                    <a:pt x="8800" y="8705"/>
                    <a:pt x="8897" y="8705"/>
                  </a:cubicBezTo>
                  <a:close/>
                  <a:moveTo>
                    <a:pt x="6928" y="8700"/>
                  </a:moveTo>
                  <a:cubicBezTo>
                    <a:pt x="6972" y="8701"/>
                    <a:pt x="7017" y="8718"/>
                    <a:pt x="7051" y="8752"/>
                  </a:cubicBezTo>
                  <a:cubicBezTo>
                    <a:pt x="7118" y="8821"/>
                    <a:pt x="7118" y="8931"/>
                    <a:pt x="7051" y="8999"/>
                  </a:cubicBezTo>
                  <a:cubicBezTo>
                    <a:pt x="7018" y="9032"/>
                    <a:pt x="6974" y="9051"/>
                    <a:pt x="6927" y="9051"/>
                  </a:cubicBezTo>
                  <a:cubicBezTo>
                    <a:pt x="6880" y="9051"/>
                    <a:pt x="6835" y="9032"/>
                    <a:pt x="6802" y="8999"/>
                  </a:cubicBezTo>
                  <a:cubicBezTo>
                    <a:pt x="6734" y="8930"/>
                    <a:pt x="6735" y="8819"/>
                    <a:pt x="6803" y="8751"/>
                  </a:cubicBezTo>
                  <a:cubicBezTo>
                    <a:pt x="6838" y="8717"/>
                    <a:pt x="6883" y="8700"/>
                    <a:pt x="6928" y="8700"/>
                  </a:cubicBezTo>
                  <a:close/>
                  <a:moveTo>
                    <a:pt x="4961" y="8696"/>
                  </a:moveTo>
                  <a:cubicBezTo>
                    <a:pt x="5058" y="8696"/>
                    <a:pt x="5136" y="8775"/>
                    <a:pt x="5136" y="8871"/>
                  </a:cubicBezTo>
                  <a:cubicBezTo>
                    <a:pt x="5135" y="8968"/>
                    <a:pt x="5057" y="9046"/>
                    <a:pt x="4960" y="9046"/>
                  </a:cubicBezTo>
                  <a:cubicBezTo>
                    <a:pt x="4914" y="9046"/>
                    <a:pt x="4869" y="9027"/>
                    <a:pt x="4837" y="8995"/>
                  </a:cubicBezTo>
                  <a:cubicBezTo>
                    <a:pt x="4804" y="8962"/>
                    <a:pt x="4785" y="8917"/>
                    <a:pt x="4785" y="8870"/>
                  </a:cubicBezTo>
                  <a:cubicBezTo>
                    <a:pt x="4786" y="8773"/>
                    <a:pt x="4864" y="8695"/>
                    <a:pt x="4961" y="8696"/>
                  </a:cubicBezTo>
                  <a:close/>
                  <a:moveTo>
                    <a:pt x="2986" y="8689"/>
                  </a:moveTo>
                  <a:cubicBezTo>
                    <a:pt x="3030" y="8689"/>
                    <a:pt x="3075" y="8706"/>
                    <a:pt x="3110" y="8740"/>
                  </a:cubicBezTo>
                  <a:cubicBezTo>
                    <a:pt x="3142" y="8773"/>
                    <a:pt x="3160" y="8817"/>
                    <a:pt x="3160" y="8863"/>
                  </a:cubicBezTo>
                  <a:cubicBezTo>
                    <a:pt x="3161" y="8960"/>
                    <a:pt x="3082" y="9038"/>
                    <a:pt x="2986" y="9039"/>
                  </a:cubicBezTo>
                  <a:cubicBezTo>
                    <a:pt x="2940" y="9038"/>
                    <a:pt x="2896" y="9020"/>
                    <a:pt x="2863" y="8988"/>
                  </a:cubicBezTo>
                  <a:cubicBezTo>
                    <a:pt x="2794" y="8920"/>
                    <a:pt x="2794" y="8809"/>
                    <a:pt x="2862" y="8740"/>
                  </a:cubicBezTo>
                  <a:cubicBezTo>
                    <a:pt x="2896" y="8706"/>
                    <a:pt x="2941" y="8689"/>
                    <a:pt x="2986" y="8689"/>
                  </a:cubicBezTo>
                  <a:close/>
                  <a:moveTo>
                    <a:pt x="1014" y="8688"/>
                  </a:moveTo>
                  <a:cubicBezTo>
                    <a:pt x="1059" y="8688"/>
                    <a:pt x="1104" y="8705"/>
                    <a:pt x="1138" y="8740"/>
                  </a:cubicBezTo>
                  <a:lnTo>
                    <a:pt x="1140" y="8741"/>
                  </a:lnTo>
                  <a:cubicBezTo>
                    <a:pt x="1207" y="8809"/>
                    <a:pt x="1207" y="8920"/>
                    <a:pt x="1138" y="8987"/>
                  </a:cubicBezTo>
                  <a:cubicBezTo>
                    <a:pt x="1106" y="9020"/>
                    <a:pt x="1061" y="9038"/>
                    <a:pt x="1015" y="9039"/>
                  </a:cubicBezTo>
                  <a:cubicBezTo>
                    <a:pt x="969" y="9039"/>
                    <a:pt x="924" y="9020"/>
                    <a:pt x="891" y="8987"/>
                  </a:cubicBezTo>
                  <a:cubicBezTo>
                    <a:pt x="822" y="8919"/>
                    <a:pt x="822" y="8808"/>
                    <a:pt x="891" y="8740"/>
                  </a:cubicBezTo>
                  <a:cubicBezTo>
                    <a:pt x="925" y="8706"/>
                    <a:pt x="970" y="8688"/>
                    <a:pt x="1014" y="8688"/>
                  </a:cubicBezTo>
                  <a:close/>
                  <a:moveTo>
                    <a:pt x="19734" y="7746"/>
                  </a:moveTo>
                  <a:cubicBezTo>
                    <a:pt x="19742" y="7746"/>
                    <a:pt x="19750" y="7746"/>
                    <a:pt x="19758" y="7746"/>
                  </a:cubicBezTo>
                  <a:cubicBezTo>
                    <a:pt x="19855" y="7753"/>
                    <a:pt x="19928" y="7836"/>
                    <a:pt x="19921" y="7933"/>
                  </a:cubicBezTo>
                  <a:cubicBezTo>
                    <a:pt x="19914" y="8029"/>
                    <a:pt x="19831" y="8102"/>
                    <a:pt x="19734" y="8096"/>
                  </a:cubicBezTo>
                  <a:cubicBezTo>
                    <a:pt x="19711" y="8096"/>
                    <a:pt x="19689" y="8091"/>
                    <a:pt x="19668" y="8083"/>
                  </a:cubicBezTo>
                  <a:cubicBezTo>
                    <a:pt x="19647" y="8074"/>
                    <a:pt x="19627" y="8061"/>
                    <a:pt x="19611" y="8044"/>
                  </a:cubicBezTo>
                  <a:lnTo>
                    <a:pt x="19610" y="8043"/>
                  </a:lnTo>
                  <a:cubicBezTo>
                    <a:pt x="19576" y="8009"/>
                    <a:pt x="19559" y="7964"/>
                    <a:pt x="19560" y="7920"/>
                  </a:cubicBezTo>
                  <a:cubicBezTo>
                    <a:pt x="19560" y="7875"/>
                    <a:pt x="19577" y="7831"/>
                    <a:pt x="19611" y="7797"/>
                  </a:cubicBezTo>
                  <a:cubicBezTo>
                    <a:pt x="19627" y="7781"/>
                    <a:pt x="19647" y="7768"/>
                    <a:pt x="19668" y="7759"/>
                  </a:cubicBezTo>
                  <a:cubicBezTo>
                    <a:pt x="19689" y="7750"/>
                    <a:pt x="19711" y="7746"/>
                    <a:pt x="19734" y="7746"/>
                  </a:cubicBezTo>
                  <a:close/>
                  <a:moveTo>
                    <a:pt x="17764" y="7741"/>
                  </a:moveTo>
                  <a:cubicBezTo>
                    <a:pt x="17810" y="7741"/>
                    <a:pt x="17855" y="7759"/>
                    <a:pt x="17887" y="7792"/>
                  </a:cubicBezTo>
                  <a:lnTo>
                    <a:pt x="17889" y="7794"/>
                  </a:lnTo>
                  <a:cubicBezTo>
                    <a:pt x="17956" y="7862"/>
                    <a:pt x="17955" y="7972"/>
                    <a:pt x="17887" y="8040"/>
                  </a:cubicBezTo>
                  <a:cubicBezTo>
                    <a:pt x="17871" y="8056"/>
                    <a:pt x="17852" y="8069"/>
                    <a:pt x="17831" y="8078"/>
                  </a:cubicBezTo>
                  <a:cubicBezTo>
                    <a:pt x="17810" y="8086"/>
                    <a:pt x="17787" y="8091"/>
                    <a:pt x="17764" y="8091"/>
                  </a:cubicBezTo>
                  <a:cubicBezTo>
                    <a:pt x="17756" y="8091"/>
                    <a:pt x="17748" y="8091"/>
                    <a:pt x="17740" y="8091"/>
                  </a:cubicBezTo>
                  <a:cubicBezTo>
                    <a:pt x="17644" y="8084"/>
                    <a:pt x="17571" y="8001"/>
                    <a:pt x="17577" y="7904"/>
                  </a:cubicBezTo>
                  <a:cubicBezTo>
                    <a:pt x="17584" y="7808"/>
                    <a:pt x="17667" y="7735"/>
                    <a:pt x="17764" y="7741"/>
                  </a:cubicBezTo>
                  <a:close/>
                  <a:moveTo>
                    <a:pt x="15793" y="7736"/>
                  </a:moveTo>
                  <a:cubicBezTo>
                    <a:pt x="15838" y="7737"/>
                    <a:pt x="15882" y="7755"/>
                    <a:pt x="15914" y="7787"/>
                  </a:cubicBezTo>
                  <a:cubicBezTo>
                    <a:pt x="15984" y="7855"/>
                    <a:pt x="15985" y="7966"/>
                    <a:pt x="15917" y="8036"/>
                  </a:cubicBezTo>
                  <a:cubicBezTo>
                    <a:pt x="15900" y="8052"/>
                    <a:pt x="15881" y="8065"/>
                    <a:pt x="15860" y="8073"/>
                  </a:cubicBezTo>
                  <a:cubicBezTo>
                    <a:pt x="15839" y="8082"/>
                    <a:pt x="15816" y="8087"/>
                    <a:pt x="15793" y="8087"/>
                  </a:cubicBezTo>
                  <a:cubicBezTo>
                    <a:pt x="15747" y="8086"/>
                    <a:pt x="15703" y="8068"/>
                    <a:pt x="15671" y="8036"/>
                  </a:cubicBezTo>
                  <a:cubicBezTo>
                    <a:pt x="15602" y="7968"/>
                    <a:pt x="15602" y="7857"/>
                    <a:pt x="15670" y="7788"/>
                  </a:cubicBezTo>
                  <a:cubicBezTo>
                    <a:pt x="15702" y="7755"/>
                    <a:pt x="15746" y="7736"/>
                    <a:pt x="15793" y="7736"/>
                  </a:cubicBezTo>
                  <a:close/>
                  <a:moveTo>
                    <a:pt x="13822" y="7732"/>
                  </a:moveTo>
                  <a:cubicBezTo>
                    <a:pt x="13830" y="7732"/>
                    <a:pt x="13838" y="7732"/>
                    <a:pt x="13846" y="7732"/>
                  </a:cubicBezTo>
                  <a:cubicBezTo>
                    <a:pt x="13943" y="7739"/>
                    <a:pt x="14016" y="7823"/>
                    <a:pt x="14009" y="7919"/>
                  </a:cubicBezTo>
                  <a:cubicBezTo>
                    <a:pt x="14002" y="8016"/>
                    <a:pt x="13919" y="8089"/>
                    <a:pt x="13822" y="8082"/>
                  </a:cubicBezTo>
                  <a:cubicBezTo>
                    <a:pt x="13815" y="8083"/>
                    <a:pt x="13807" y="8083"/>
                    <a:pt x="13799" y="8082"/>
                  </a:cubicBezTo>
                  <a:cubicBezTo>
                    <a:pt x="13702" y="8075"/>
                    <a:pt x="13629" y="7992"/>
                    <a:pt x="13636" y="7895"/>
                  </a:cubicBezTo>
                  <a:cubicBezTo>
                    <a:pt x="13642" y="7799"/>
                    <a:pt x="13726" y="7726"/>
                    <a:pt x="13822" y="7732"/>
                  </a:cubicBezTo>
                  <a:close/>
                  <a:moveTo>
                    <a:pt x="11851" y="7728"/>
                  </a:moveTo>
                  <a:cubicBezTo>
                    <a:pt x="11859" y="7727"/>
                    <a:pt x="11867" y="7727"/>
                    <a:pt x="11875" y="7728"/>
                  </a:cubicBezTo>
                  <a:cubicBezTo>
                    <a:pt x="11971" y="7734"/>
                    <a:pt x="12044" y="7818"/>
                    <a:pt x="12038" y="7914"/>
                  </a:cubicBezTo>
                  <a:cubicBezTo>
                    <a:pt x="12031" y="8011"/>
                    <a:pt x="11948" y="8084"/>
                    <a:pt x="11851" y="8077"/>
                  </a:cubicBezTo>
                  <a:cubicBezTo>
                    <a:pt x="11764" y="8071"/>
                    <a:pt x="11694" y="8002"/>
                    <a:pt x="11688" y="7914"/>
                  </a:cubicBezTo>
                  <a:cubicBezTo>
                    <a:pt x="11682" y="7818"/>
                    <a:pt x="11755" y="7734"/>
                    <a:pt x="11851" y="7728"/>
                  </a:cubicBezTo>
                  <a:close/>
                  <a:moveTo>
                    <a:pt x="9881" y="7723"/>
                  </a:moveTo>
                  <a:cubicBezTo>
                    <a:pt x="9927" y="7723"/>
                    <a:pt x="9972" y="7741"/>
                    <a:pt x="10005" y="7774"/>
                  </a:cubicBezTo>
                  <a:cubicBezTo>
                    <a:pt x="10038" y="7807"/>
                    <a:pt x="10056" y="7851"/>
                    <a:pt x="10056" y="7898"/>
                  </a:cubicBezTo>
                  <a:cubicBezTo>
                    <a:pt x="10056" y="7995"/>
                    <a:pt x="9978" y="8073"/>
                    <a:pt x="9881" y="8073"/>
                  </a:cubicBezTo>
                  <a:cubicBezTo>
                    <a:pt x="9784" y="8073"/>
                    <a:pt x="9706" y="7995"/>
                    <a:pt x="9706" y="7898"/>
                  </a:cubicBezTo>
                  <a:cubicBezTo>
                    <a:pt x="9706" y="7802"/>
                    <a:pt x="9784" y="7723"/>
                    <a:pt x="9881" y="7723"/>
                  </a:cubicBezTo>
                  <a:close/>
                  <a:moveTo>
                    <a:pt x="7910" y="7718"/>
                  </a:moveTo>
                  <a:cubicBezTo>
                    <a:pt x="7957" y="7718"/>
                    <a:pt x="8001" y="7736"/>
                    <a:pt x="8034" y="7769"/>
                  </a:cubicBezTo>
                  <a:lnTo>
                    <a:pt x="8035" y="7771"/>
                  </a:lnTo>
                  <a:cubicBezTo>
                    <a:pt x="8103" y="7839"/>
                    <a:pt x="8102" y="7949"/>
                    <a:pt x="8034" y="8016"/>
                  </a:cubicBezTo>
                  <a:cubicBezTo>
                    <a:pt x="8017" y="8033"/>
                    <a:pt x="7998" y="8046"/>
                    <a:pt x="7977" y="8055"/>
                  </a:cubicBezTo>
                  <a:cubicBezTo>
                    <a:pt x="7956" y="8063"/>
                    <a:pt x="7934" y="8068"/>
                    <a:pt x="7910" y="8068"/>
                  </a:cubicBezTo>
                  <a:cubicBezTo>
                    <a:pt x="7903" y="8068"/>
                    <a:pt x="7895" y="8068"/>
                    <a:pt x="7887" y="8068"/>
                  </a:cubicBezTo>
                  <a:cubicBezTo>
                    <a:pt x="7790" y="8061"/>
                    <a:pt x="7717" y="7978"/>
                    <a:pt x="7724" y="7881"/>
                  </a:cubicBezTo>
                  <a:cubicBezTo>
                    <a:pt x="7730" y="7784"/>
                    <a:pt x="7814" y="7712"/>
                    <a:pt x="7910" y="7718"/>
                  </a:cubicBezTo>
                  <a:close/>
                  <a:moveTo>
                    <a:pt x="5939" y="7713"/>
                  </a:moveTo>
                  <a:cubicBezTo>
                    <a:pt x="6036" y="7713"/>
                    <a:pt x="6114" y="7792"/>
                    <a:pt x="6114" y="7888"/>
                  </a:cubicBezTo>
                  <a:cubicBezTo>
                    <a:pt x="6114" y="7985"/>
                    <a:pt x="6036" y="8064"/>
                    <a:pt x="5939" y="8064"/>
                  </a:cubicBezTo>
                  <a:cubicBezTo>
                    <a:pt x="5842" y="8064"/>
                    <a:pt x="5764" y="7985"/>
                    <a:pt x="5764" y="7888"/>
                  </a:cubicBezTo>
                  <a:cubicBezTo>
                    <a:pt x="5764" y="7792"/>
                    <a:pt x="5842" y="7713"/>
                    <a:pt x="5939" y="7713"/>
                  </a:cubicBezTo>
                  <a:close/>
                  <a:moveTo>
                    <a:pt x="3969" y="7709"/>
                  </a:moveTo>
                  <a:cubicBezTo>
                    <a:pt x="3977" y="7709"/>
                    <a:pt x="3985" y="7709"/>
                    <a:pt x="3992" y="7709"/>
                  </a:cubicBezTo>
                  <a:cubicBezTo>
                    <a:pt x="4089" y="7716"/>
                    <a:pt x="4162" y="7799"/>
                    <a:pt x="4155" y="7896"/>
                  </a:cubicBezTo>
                  <a:cubicBezTo>
                    <a:pt x="4149" y="7992"/>
                    <a:pt x="4065" y="8065"/>
                    <a:pt x="3969" y="8059"/>
                  </a:cubicBezTo>
                  <a:cubicBezTo>
                    <a:pt x="3961" y="8059"/>
                    <a:pt x="3953" y="8059"/>
                    <a:pt x="3945" y="8059"/>
                  </a:cubicBezTo>
                  <a:cubicBezTo>
                    <a:pt x="3849" y="8052"/>
                    <a:pt x="3776" y="7969"/>
                    <a:pt x="3782" y="7872"/>
                  </a:cubicBezTo>
                  <a:cubicBezTo>
                    <a:pt x="3789" y="7776"/>
                    <a:pt x="3872" y="7703"/>
                    <a:pt x="3969" y="7709"/>
                  </a:cubicBezTo>
                  <a:close/>
                  <a:moveTo>
                    <a:pt x="2000" y="7704"/>
                  </a:moveTo>
                  <a:cubicBezTo>
                    <a:pt x="2008" y="7704"/>
                    <a:pt x="2016" y="7704"/>
                    <a:pt x="2024" y="7704"/>
                  </a:cubicBezTo>
                  <a:cubicBezTo>
                    <a:pt x="2120" y="7711"/>
                    <a:pt x="2193" y="7795"/>
                    <a:pt x="2187" y="7891"/>
                  </a:cubicBezTo>
                  <a:cubicBezTo>
                    <a:pt x="2180" y="7988"/>
                    <a:pt x="2097" y="8061"/>
                    <a:pt x="2000" y="8054"/>
                  </a:cubicBezTo>
                  <a:cubicBezTo>
                    <a:pt x="1977" y="8054"/>
                    <a:pt x="1954" y="8050"/>
                    <a:pt x="1933" y="8041"/>
                  </a:cubicBezTo>
                  <a:cubicBezTo>
                    <a:pt x="1912" y="8032"/>
                    <a:pt x="1893" y="8019"/>
                    <a:pt x="1877" y="8003"/>
                  </a:cubicBezTo>
                  <a:lnTo>
                    <a:pt x="1875" y="8001"/>
                  </a:lnTo>
                  <a:cubicBezTo>
                    <a:pt x="1808" y="7933"/>
                    <a:pt x="1809" y="7823"/>
                    <a:pt x="1877" y="7756"/>
                  </a:cubicBezTo>
                  <a:cubicBezTo>
                    <a:pt x="1893" y="7739"/>
                    <a:pt x="1912" y="7726"/>
                    <a:pt x="1933" y="7718"/>
                  </a:cubicBezTo>
                  <a:cubicBezTo>
                    <a:pt x="1954" y="7709"/>
                    <a:pt x="1977" y="7704"/>
                    <a:pt x="2000" y="7704"/>
                  </a:cubicBezTo>
                  <a:close/>
                  <a:moveTo>
                    <a:pt x="20720" y="6763"/>
                  </a:moveTo>
                  <a:cubicBezTo>
                    <a:pt x="20766" y="6763"/>
                    <a:pt x="20811" y="6782"/>
                    <a:pt x="20844" y="6814"/>
                  </a:cubicBezTo>
                  <a:cubicBezTo>
                    <a:pt x="20912" y="6883"/>
                    <a:pt x="20912" y="6993"/>
                    <a:pt x="20844" y="7062"/>
                  </a:cubicBezTo>
                  <a:cubicBezTo>
                    <a:pt x="20776" y="7130"/>
                    <a:pt x="20665" y="7130"/>
                    <a:pt x="20596" y="7062"/>
                  </a:cubicBezTo>
                  <a:cubicBezTo>
                    <a:pt x="20528" y="6994"/>
                    <a:pt x="20528" y="6883"/>
                    <a:pt x="20596" y="6814"/>
                  </a:cubicBezTo>
                  <a:cubicBezTo>
                    <a:pt x="20629" y="6782"/>
                    <a:pt x="20674" y="6763"/>
                    <a:pt x="20720" y="6763"/>
                  </a:cubicBezTo>
                  <a:close/>
                  <a:moveTo>
                    <a:pt x="18747" y="6759"/>
                  </a:moveTo>
                  <a:cubicBezTo>
                    <a:pt x="18793" y="6759"/>
                    <a:pt x="18838" y="6777"/>
                    <a:pt x="18870" y="6810"/>
                  </a:cubicBezTo>
                  <a:cubicBezTo>
                    <a:pt x="18938" y="6879"/>
                    <a:pt x="18938" y="6989"/>
                    <a:pt x="18870" y="7057"/>
                  </a:cubicBezTo>
                  <a:cubicBezTo>
                    <a:pt x="18838" y="7090"/>
                    <a:pt x="18793" y="7109"/>
                    <a:pt x="18747" y="7109"/>
                  </a:cubicBezTo>
                  <a:cubicBezTo>
                    <a:pt x="18739" y="7109"/>
                    <a:pt x="18731" y="7109"/>
                    <a:pt x="18724" y="7109"/>
                  </a:cubicBezTo>
                  <a:cubicBezTo>
                    <a:pt x="18627" y="7102"/>
                    <a:pt x="18554" y="7018"/>
                    <a:pt x="18561" y="6922"/>
                  </a:cubicBezTo>
                  <a:cubicBezTo>
                    <a:pt x="18567" y="6825"/>
                    <a:pt x="18651" y="6752"/>
                    <a:pt x="18747" y="6759"/>
                  </a:cubicBezTo>
                  <a:close/>
                  <a:moveTo>
                    <a:pt x="16776" y="6754"/>
                  </a:moveTo>
                  <a:cubicBezTo>
                    <a:pt x="16822" y="6754"/>
                    <a:pt x="16867" y="6772"/>
                    <a:pt x="16900" y="6805"/>
                  </a:cubicBezTo>
                  <a:cubicBezTo>
                    <a:pt x="16933" y="6838"/>
                    <a:pt x="16951" y="6883"/>
                    <a:pt x="16951" y="6929"/>
                  </a:cubicBezTo>
                  <a:cubicBezTo>
                    <a:pt x="16952" y="7026"/>
                    <a:pt x="16873" y="7104"/>
                    <a:pt x="16776" y="7105"/>
                  </a:cubicBezTo>
                  <a:cubicBezTo>
                    <a:pt x="16680" y="7105"/>
                    <a:pt x="16601" y="7026"/>
                    <a:pt x="16601" y="6930"/>
                  </a:cubicBezTo>
                  <a:cubicBezTo>
                    <a:pt x="16601" y="6833"/>
                    <a:pt x="16679" y="6754"/>
                    <a:pt x="16776" y="6754"/>
                  </a:cubicBezTo>
                  <a:close/>
                  <a:moveTo>
                    <a:pt x="14806" y="6749"/>
                  </a:moveTo>
                  <a:cubicBezTo>
                    <a:pt x="14852" y="6749"/>
                    <a:pt x="14896" y="6768"/>
                    <a:pt x="14929" y="6801"/>
                  </a:cubicBezTo>
                  <a:lnTo>
                    <a:pt x="14930" y="6802"/>
                  </a:lnTo>
                  <a:cubicBezTo>
                    <a:pt x="14998" y="6871"/>
                    <a:pt x="14997" y="6980"/>
                    <a:pt x="14929" y="7048"/>
                  </a:cubicBezTo>
                  <a:cubicBezTo>
                    <a:pt x="14913" y="7064"/>
                    <a:pt x="14893" y="7077"/>
                    <a:pt x="14872" y="7086"/>
                  </a:cubicBezTo>
                  <a:cubicBezTo>
                    <a:pt x="14851" y="7095"/>
                    <a:pt x="14829" y="7099"/>
                    <a:pt x="14806" y="7099"/>
                  </a:cubicBezTo>
                  <a:cubicBezTo>
                    <a:pt x="14798" y="7099"/>
                    <a:pt x="14790" y="7099"/>
                    <a:pt x="14782" y="7099"/>
                  </a:cubicBezTo>
                  <a:cubicBezTo>
                    <a:pt x="14685" y="7092"/>
                    <a:pt x="14612" y="7009"/>
                    <a:pt x="14619" y="6912"/>
                  </a:cubicBezTo>
                  <a:cubicBezTo>
                    <a:pt x="14626" y="6816"/>
                    <a:pt x="14709" y="6743"/>
                    <a:pt x="14806" y="6749"/>
                  </a:cubicBezTo>
                  <a:close/>
                  <a:moveTo>
                    <a:pt x="12834" y="6745"/>
                  </a:moveTo>
                  <a:cubicBezTo>
                    <a:pt x="12882" y="6745"/>
                    <a:pt x="12927" y="6765"/>
                    <a:pt x="12960" y="6799"/>
                  </a:cubicBezTo>
                  <a:cubicBezTo>
                    <a:pt x="12991" y="6832"/>
                    <a:pt x="13009" y="6876"/>
                    <a:pt x="13008" y="6921"/>
                  </a:cubicBezTo>
                  <a:cubicBezTo>
                    <a:pt x="13008" y="7018"/>
                    <a:pt x="12929" y="7096"/>
                    <a:pt x="12832" y="7095"/>
                  </a:cubicBezTo>
                  <a:cubicBezTo>
                    <a:pt x="12735" y="7094"/>
                    <a:pt x="12657" y="7015"/>
                    <a:pt x="12658" y="6918"/>
                  </a:cubicBezTo>
                  <a:cubicBezTo>
                    <a:pt x="12659" y="6822"/>
                    <a:pt x="12738" y="6744"/>
                    <a:pt x="12834" y="6745"/>
                  </a:cubicBezTo>
                  <a:close/>
                  <a:moveTo>
                    <a:pt x="10864" y="6740"/>
                  </a:moveTo>
                  <a:cubicBezTo>
                    <a:pt x="10910" y="6740"/>
                    <a:pt x="10955" y="6758"/>
                    <a:pt x="10988" y="6791"/>
                  </a:cubicBezTo>
                  <a:cubicBezTo>
                    <a:pt x="11056" y="6859"/>
                    <a:pt x="11056" y="6970"/>
                    <a:pt x="10988" y="7038"/>
                  </a:cubicBezTo>
                  <a:cubicBezTo>
                    <a:pt x="10920" y="7107"/>
                    <a:pt x="10809" y="7107"/>
                    <a:pt x="10740" y="7039"/>
                  </a:cubicBezTo>
                  <a:cubicBezTo>
                    <a:pt x="10672" y="6970"/>
                    <a:pt x="10672" y="6859"/>
                    <a:pt x="10740" y="6791"/>
                  </a:cubicBezTo>
                  <a:cubicBezTo>
                    <a:pt x="10773" y="6758"/>
                    <a:pt x="10818" y="6740"/>
                    <a:pt x="10864" y="6740"/>
                  </a:cubicBezTo>
                  <a:close/>
                  <a:moveTo>
                    <a:pt x="8893" y="6735"/>
                  </a:moveTo>
                  <a:cubicBezTo>
                    <a:pt x="8938" y="6735"/>
                    <a:pt x="8982" y="6753"/>
                    <a:pt x="9014" y="6785"/>
                  </a:cubicBezTo>
                  <a:cubicBezTo>
                    <a:pt x="9084" y="6853"/>
                    <a:pt x="9085" y="6965"/>
                    <a:pt x="9017" y="7034"/>
                  </a:cubicBezTo>
                  <a:cubicBezTo>
                    <a:pt x="9000" y="7050"/>
                    <a:pt x="8981" y="7063"/>
                    <a:pt x="8960" y="7072"/>
                  </a:cubicBezTo>
                  <a:cubicBezTo>
                    <a:pt x="8939" y="7081"/>
                    <a:pt x="8916" y="7085"/>
                    <a:pt x="8893" y="7085"/>
                  </a:cubicBezTo>
                  <a:cubicBezTo>
                    <a:pt x="8847" y="7085"/>
                    <a:pt x="8803" y="7067"/>
                    <a:pt x="8771" y="7035"/>
                  </a:cubicBezTo>
                  <a:cubicBezTo>
                    <a:pt x="8702" y="6967"/>
                    <a:pt x="8702" y="6856"/>
                    <a:pt x="8770" y="6787"/>
                  </a:cubicBezTo>
                  <a:cubicBezTo>
                    <a:pt x="8802" y="6754"/>
                    <a:pt x="8846" y="6735"/>
                    <a:pt x="8893" y="6735"/>
                  </a:cubicBezTo>
                  <a:close/>
                  <a:moveTo>
                    <a:pt x="6925" y="6730"/>
                  </a:moveTo>
                  <a:cubicBezTo>
                    <a:pt x="7022" y="6731"/>
                    <a:pt x="7100" y="6810"/>
                    <a:pt x="7099" y="6907"/>
                  </a:cubicBezTo>
                  <a:cubicBezTo>
                    <a:pt x="7098" y="7003"/>
                    <a:pt x="7019" y="7081"/>
                    <a:pt x="6922" y="7081"/>
                  </a:cubicBezTo>
                  <a:cubicBezTo>
                    <a:pt x="6876" y="7080"/>
                    <a:pt x="6832" y="7062"/>
                    <a:pt x="6800" y="7029"/>
                  </a:cubicBezTo>
                  <a:cubicBezTo>
                    <a:pt x="6767" y="6996"/>
                    <a:pt x="6748" y="6951"/>
                    <a:pt x="6749" y="6904"/>
                  </a:cubicBezTo>
                  <a:cubicBezTo>
                    <a:pt x="6749" y="6807"/>
                    <a:pt x="6828" y="6729"/>
                    <a:pt x="6925" y="6730"/>
                  </a:cubicBezTo>
                  <a:close/>
                  <a:moveTo>
                    <a:pt x="4951" y="6726"/>
                  </a:moveTo>
                  <a:cubicBezTo>
                    <a:pt x="4959" y="6726"/>
                    <a:pt x="4967" y="6726"/>
                    <a:pt x="4975" y="6726"/>
                  </a:cubicBezTo>
                  <a:cubicBezTo>
                    <a:pt x="5071" y="6733"/>
                    <a:pt x="5144" y="6816"/>
                    <a:pt x="5138" y="6913"/>
                  </a:cubicBezTo>
                  <a:cubicBezTo>
                    <a:pt x="5131" y="7009"/>
                    <a:pt x="5048" y="7082"/>
                    <a:pt x="4951" y="7076"/>
                  </a:cubicBezTo>
                  <a:cubicBezTo>
                    <a:pt x="4928" y="7076"/>
                    <a:pt x="4905" y="7071"/>
                    <a:pt x="4884" y="7063"/>
                  </a:cubicBezTo>
                  <a:cubicBezTo>
                    <a:pt x="4863" y="7054"/>
                    <a:pt x="4844" y="7041"/>
                    <a:pt x="4828" y="7025"/>
                  </a:cubicBezTo>
                  <a:lnTo>
                    <a:pt x="4826" y="7023"/>
                  </a:lnTo>
                  <a:cubicBezTo>
                    <a:pt x="4759" y="6955"/>
                    <a:pt x="4760" y="6845"/>
                    <a:pt x="4828" y="6777"/>
                  </a:cubicBezTo>
                  <a:cubicBezTo>
                    <a:pt x="4844" y="6761"/>
                    <a:pt x="4863" y="6748"/>
                    <a:pt x="4884" y="6739"/>
                  </a:cubicBezTo>
                  <a:cubicBezTo>
                    <a:pt x="4905" y="6731"/>
                    <a:pt x="4928" y="6726"/>
                    <a:pt x="4951" y="6726"/>
                  </a:cubicBezTo>
                  <a:close/>
                  <a:moveTo>
                    <a:pt x="2981" y="6722"/>
                  </a:moveTo>
                  <a:cubicBezTo>
                    <a:pt x="3026" y="6722"/>
                    <a:pt x="3070" y="6739"/>
                    <a:pt x="3105" y="6773"/>
                  </a:cubicBezTo>
                  <a:cubicBezTo>
                    <a:pt x="3137" y="6805"/>
                    <a:pt x="3155" y="6849"/>
                    <a:pt x="3155" y="6895"/>
                  </a:cubicBezTo>
                  <a:cubicBezTo>
                    <a:pt x="3156" y="6992"/>
                    <a:pt x="3078" y="7071"/>
                    <a:pt x="2981" y="7071"/>
                  </a:cubicBezTo>
                  <a:cubicBezTo>
                    <a:pt x="2935" y="7071"/>
                    <a:pt x="2891" y="7053"/>
                    <a:pt x="2858" y="7020"/>
                  </a:cubicBezTo>
                  <a:cubicBezTo>
                    <a:pt x="2789" y="6952"/>
                    <a:pt x="2789" y="6841"/>
                    <a:pt x="2857" y="6773"/>
                  </a:cubicBezTo>
                  <a:cubicBezTo>
                    <a:pt x="2891" y="6739"/>
                    <a:pt x="2936" y="6722"/>
                    <a:pt x="2981" y="6722"/>
                  </a:cubicBezTo>
                  <a:close/>
                  <a:moveTo>
                    <a:pt x="1010" y="6719"/>
                  </a:moveTo>
                  <a:cubicBezTo>
                    <a:pt x="1054" y="6720"/>
                    <a:pt x="1096" y="6737"/>
                    <a:pt x="1128" y="6767"/>
                  </a:cubicBezTo>
                  <a:cubicBezTo>
                    <a:pt x="1198" y="6834"/>
                    <a:pt x="1200" y="6945"/>
                    <a:pt x="1134" y="7015"/>
                  </a:cubicBezTo>
                  <a:cubicBezTo>
                    <a:pt x="1102" y="7049"/>
                    <a:pt x="1057" y="7069"/>
                    <a:pt x="1010" y="7069"/>
                  </a:cubicBezTo>
                  <a:cubicBezTo>
                    <a:pt x="965" y="7069"/>
                    <a:pt x="921" y="7051"/>
                    <a:pt x="889" y="7019"/>
                  </a:cubicBezTo>
                  <a:cubicBezTo>
                    <a:pt x="819" y="6951"/>
                    <a:pt x="818" y="6840"/>
                    <a:pt x="886" y="6770"/>
                  </a:cubicBezTo>
                  <a:cubicBezTo>
                    <a:pt x="903" y="6754"/>
                    <a:pt x="922" y="6741"/>
                    <a:pt x="943" y="6732"/>
                  </a:cubicBezTo>
                  <a:cubicBezTo>
                    <a:pt x="964" y="6724"/>
                    <a:pt x="987" y="6719"/>
                    <a:pt x="1010" y="6719"/>
                  </a:cubicBezTo>
                  <a:close/>
                  <a:moveTo>
                    <a:pt x="19730" y="5776"/>
                  </a:moveTo>
                  <a:cubicBezTo>
                    <a:pt x="19737" y="5775"/>
                    <a:pt x="19745" y="5775"/>
                    <a:pt x="19753" y="5776"/>
                  </a:cubicBezTo>
                  <a:cubicBezTo>
                    <a:pt x="19850" y="5782"/>
                    <a:pt x="19923" y="5866"/>
                    <a:pt x="19916" y="5963"/>
                  </a:cubicBezTo>
                  <a:cubicBezTo>
                    <a:pt x="19910" y="6059"/>
                    <a:pt x="19826" y="6132"/>
                    <a:pt x="19730" y="6125"/>
                  </a:cubicBezTo>
                  <a:cubicBezTo>
                    <a:pt x="19706" y="6126"/>
                    <a:pt x="19684" y="6121"/>
                    <a:pt x="19663" y="6112"/>
                  </a:cubicBezTo>
                  <a:cubicBezTo>
                    <a:pt x="19642" y="6104"/>
                    <a:pt x="19623" y="6091"/>
                    <a:pt x="19606" y="6074"/>
                  </a:cubicBezTo>
                  <a:lnTo>
                    <a:pt x="19605" y="6073"/>
                  </a:lnTo>
                  <a:cubicBezTo>
                    <a:pt x="19537" y="6004"/>
                    <a:pt x="19538" y="5894"/>
                    <a:pt x="19606" y="5827"/>
                  </a:cubicBezTo>
                  <a:cubicBezTo>
                    <a:pt x="19623" y="5811"/>
                    <a:pt x="19642" y="5798"/>
                    <a:pt x="19663" y="5789"/>
                  </a:cubicBezTo>
                  <a:cubicBezTo>
                    <a:pt x="19684" y="5780"/>
                    <a:pt x="19706" y="5776"/>
                    <a:pt x="19730" y="5776"/>
                  </a:cubicBezTo>
                  <a:close/>
                  <a:moveTo>
                    <a:pt x="17760" y="5771"/>
                  </a:moveTo>
                  <a:cubicBezTo>
                    <a:pt x="17806" y="5771"/>
                    <a:pt x="17851" y="5789"/>
                    <a:pt x="17883" y="5822"/>
                  </a:cubicBezTo>
                  <a:lnTo>
                    <a:pt x="17885" y="5824"/>
                  </a:lnTo>
                  <a:cubicBezTo>
                    <a:pt x="17952" y="5892"/>
                    <a:pt x="17951" y="6002"/>
                    <a:pt x="17883" y="6069"/>
                  </a:cubicBezTo>
                  <a:cubicBezTo>
                    <a:pt x="17867" y="6086"/>
                    <a:pt x="17848" y="6099"/>
                    <a:pt x="17827" y="6108"/>
                  </a:cubicBezTo>
                  <a:cubicBezTo>
                    <a:pt x="17806" y="6116"/>
                    <a:pt x="17783" y="6121"/>
                    <a:pt x="17760" y="6121"/>
                  </a:cubicBezTo>
                  <a:cubicBezTo>
                    <a:pt x="17752" y="6121"/>
                    <a:pt x="17744" y="6121"/>
                    <a:pt x="17736" y="6121"/>
                  </a:cubicBezTo>
                  <a:cubicBezTo>
                    <a:pt x="17640" y="6114"/>
                    <a:pt x="17567" y="6031"/>
                    <a:pt x="17573" y="5934"/>
                  </a:cubicBezTo>
                  <a:cubicBezTo>
                    <a:pt x="17580" y="5838"/>
                    <a:pt x="17663" y="5765"/>
                    <a:pt x="17760" y="5771"/>
                  </a:cubicBezTo>
                  <a:close/>
                  <a:moveTo>
                    <a:pt x="15788" y="5766"/>
                  </a:moveTo>
                  <a:cubicBezTo>
                    <a:pt x="15834" y="5767"/>
                    <a:pt x="15879" y="5785"/>
                    <a:pt x="15912" y="5818"/>
                  </a:cubicBezTo>
                  <a:lnTo>
                    <a:pt x="15913" y="5819"/>
                  </a:lnTo>
                  <a:cubicBezTo>
                    <a:pt x="15981" y="5887"/>
                    <a:pt x="15980" y="5998"/>
                    <a:pt x="15912" y="6065"/>
                  </a:cubicBezTo>
                  <a:cubicBezTo>
                    <a:pt x="15879" y="6098"/>
                    <a:pt x="15834" y="6116"/>
                    <a:pt x="15788" y="6117"/>
                  </a:cubicBezTo>
                  <a:cubicBezTo>
                    <a:pt x="15691" y="6117"/>
                    <a:pt x="15613" y="6038"/>
                    <a:pt x="15613" y="5942"/>
                  </a:cubicBezTo>
                  <a:cubicBezTo>
                    <a:pt x="15613" y="5845"/>
                    <a:pt x="15691" y="5766"/>
                    <a:pt x="15788" y="5766"/>
                  </a:cubicBezTo>
                  <a:close/>
                  <a:moveTo>
                    <a:pt x="13818" y="5759"/>
                  </a:moveTo>
                  <a:cubicBezTo>
                    <a:pt x="13864" y="5759"/>
                    <a:pt x="13908" y="5777"/>
                    <a:pt x="13940" y="5810"/>
                  </a:cubicBezTo>
                  <a:cubicBezTo>
                    <a:pt x="14009" y="5878"/>
                    <a:pt x="14010" y="5989"/>
                    <a:pt x="13942" y="6058"/>
                  </a:cubicBezTo>
                  <a:cubicBezTo>
                    <a:pt x="13873" y="6126"/>
                    <a:pt x="13762" y="6126"/>
                    <a:pt x="13694" y="6058"/>
                  </a:cubicBezTo>
                  <a:cubicBezTo>
                    <a:pt x="13661" y="6025"/>
                    <a:pt x="13643" y="5981"/>
                    <a:pt x="13643" y="5935"/>
                  </a:cubicBezTo>
                  <a:cubicBezTo>
                    <a:pt x="13643" y="5838"/>
                    <a:pt x="13721" y="5759"/>
                    <a:pt x="13818" y="5759"/>
                  </a:cubicBezTo>
                  <a:close/>
                  <a:moveTo>
                    <a:pt x="11847" y="5759"/>
                  </a:moveTo>
                  <a:cubicBezTo>
                    <a:pt x="11935" y="5765"/>
                    <a:pt x="12004" y="5835"/>
                    <a:pt x="12010" y="5922"/>
                  </a:cubicBezTo>
                  <a:cubicBezTo>
                    <a:pt x="12017" y="6019"/>
                    <a:pt x="11944" y="6102"/>
                    <a:pt x="11847" y="6109"/>
                  </a:cubicBezTo>
                  <a:cubicBezTo>
                    <a:pt x="11839" y="6109"/>
                    <a:pt x="11831" y="6109"/>
                    <a:pt x="11824" y="6109"/>
                  </a:cubicBezTo>
                  <a:cubicBezTo>
                    <a:pt x="11727" y="6102"/>
                    <a:pt x="11654" y="6019"/>
                    <a:pt x="11661" y="5922"/>
                  </a:cubicBezTo>
                  <a:cubicBezTo>
                    <a:pt x="11667" y="5826"/>
                    <a:pt x="11751" y="5753"/>
                    <a:pt x="11847" y="5759"/>
                  </a:cubicBezTo>
                  <a:close/>
                  <a:moveTo>
                    <a:pt x="9876" y="5753"/>
                  </a:moveTo>
                  <a:cubicBezTo>
                    <a:pt x="9884" y="5752"/>
                    <a:pt x="9892" y="5752"/>
                    <a:pt x="9900" y="5753"/>
                  </a:cubicBezTo>
                  <a:cubicBezTo>
                    <a:pt x="9996" y="5759"/>
                    <a:pt x="10069" y="5843"/>
                    <a:pt x="10063" y="5939"/>
                  </a:cubicBezTo>
                  <a:cubicBezTo>
                    <a:pt x="10056" y="6036"/>
                    <a:pt x="9973" y="6109"/>
                    <a:pt x="9876" y="6102"/>
                  </a:cubicBezTo>
                  <a:cubicBezTo>
                    <a:pt x="9853" y="6102"/>
                    <a:pt x="9830" y="6098"/>
                    <a:pt x="9809" y="6089"/>
                  </a:cubicBezTo>
                  <a:cubicBezTo>
                    <a:pt x="9788" y="6080"/>
                    <a:pt x="9769" y="6068"/>
                    <a:pt x="9753" y="6051"/>
                  </a:cubicBezTo>
                  <a:lnTo>
                    <a:pt x="9751" y="6049"/>
                  </a:lnTo>
                  <a:cubicBezTo>
                    <a:pt x="9684" y="5981"/>
                    <a:pt x="9685" y="5871"/>
                    <a:pt x="9753" y="5804"/>
                  </a:cubicBezTo>
                  <a:cubicBezTo>
                    <a:pt x="9769" y="5787"/>
                    <a:pt x="9788" y="5775"/>
                    <a:pt x="9809" y="5766"/>
                  </a:cubicBezTo>
                  <a:cubicBezTo>
                    <a:pt x="9830" y="5757"/>
                    <a:pt x="9853" y="5753"/>
                    <a:pt x="9876" y="5753"/>
                  </a:cubicBezTo>
                  <a:close/>
                  <a:moveTo>
                    <a:pt x="7906" y="5748"/>
                  </a:moveTo>
                  <a:cubicBezTo>
                    <a:pt x="7951" y="5748"/>
                    <a:pt x="7995" y="5766"/>
                    <a:pt x="8027" y="5799"/>
                  </a:cubicBezTo>
                  <a:cubicBezTo>
                    <a:pt x="8096" y="5867"/>
                    <a:pt x="8097" y="5978"/>
                    <a:pt x="8029" y="6046"/>
                  </a:cubicBezTo>
                  <a:cubicBezTo>
                    <a:pt x="7996" y="6080"/>
                    <a:pt x="7952" y="6098"/>
                    <a:pt x="7906" y="6098"/>
                  </a:cubicBezTo>
                  <a:cubicBezTo>
                    <a:pt x="7860" y="6098"/>
                    <a:pt x="7817" y="6080"/>
                    <a:pt x="7784" y="6048"/>
                  </a:cubicBezTo>
                  <a:cubicBezTo>
                    <a:pt x="7715" y="5980"/>
                    <a:pt x="7714" y="5869"/>
                    <a:pt x="7782" y="5799"/>
                  </a:cubicBezTo>
                  <a:cubicBezTo>
                    <a:pt x="7798" y="5783"/>
                    <a:pt x="7818" y="5770"/>
                    <a:pt x="7839" y="5761"/>
                  </a:cubicBezTo>
                  <a:cubicBezTo>
                    <a:pt x="7860" y="5753"/>
                    <a:pt x="7882" y="5748"/>
                    <a:pt x="7906" y="5748"/>
                  </a:cubicBezTo>
                  <a:close/>
                  <a:moveTo>
                    <a:pt x="5934" y="5743"/>
                  </a:moveTo>
                  <a:cubicBezTo>
                    <a:pt x="6031" y="5743"/>
                    <a:pt x="6110" y="5822"/>
                    <a:pt x="6110" y="5918"/>
                  </a:cubicBezTo>
                  <a:cubicBezTo>
                    <a:pt x="6110" y="6015"/>
                    <a:pt x="6031" y="6093"/>
                    <a:pt x="5934" y="6093"/>
                  </a:cubicBezTo>
                  <a:cubicBezTo>
                    <a:pt x="5838" y="6093"/>
                    <a:pt x="5759" y="6015"/>
                    <a:pt x="5759" y="5918"/>
                  </a:cubicBezTo>
                  <a:cubicBezTo>
                    <a:pt x="5759" y="5822"/>
                    <a:pt x="5838" y="5743"/>
                    <a:pt x="5934" y="5743"/>
                  </a:cubicBezTo>
                  <a:close/>
                  <a:moveTo>
                    <a:pt x="3965" y="5739"/>
                  </a:moveTo>
                  <a:cubicBezTo>
                    <a:pt x="4009" y="5739"/>
                    <a:pt x="4053" y="5756"/>
                    <a:pt x="4087" y="5790"/>
                  </a:cubicBezTo>
                  <a:lnTo>
                    <a:pt x="4089" y="5792"/>
                  </a:lnTo>
                  <a:cubicBezTo>
                    <a:pt x="4156" y="5860"/>
                    <a:pt x="4155" y="5970"/>
                    <a:pt x="4087" y="6038"/>
                  </a:cubicBezTo>
                  <a:cubicBezTo>
                    <a:pt x="4071" y="6054"/>
                    <a:pt x="4052" y="6067"/>
                    <a:pt x="4031" y="6076"/>
                  </a:cubicBezTo>
                  <a:cubicBezTo>
                    <a:pt x="4010" y="6084"/>
                    <a:pt x="3987" y="6089"/>
                    <a:pt x="3964" y="6089"/>
                  </a:cubicBezTo>
                  <a:cubicBezTo>
                    <a:pt x="3918" y="6089"/>
                    <a:pt x="3873" y="6071"/>
                    <a:pt x="3841" y="6038"/>
                  </a:cubicBezTo>
                  <a:lnTo>
                    <a:pt x="3839" y="6036"/>
                  </a:lnTo>
                  <a:cubicBezTo>
                    <a:pt x="3772" y="5968"/>
                    <a:pt x="3773" y="5858"/>
                    <a:pt x="3841" y="5790"/>
                  </a:cubicBezTo>
                  <a:lnTo>
                    <a:pt x="3842" y="5789"/>
                  </a:lnTo>
                  <a:cubicBezTo>
                    <a:pt x="3876" y="5756"/>
                    <a:pt x="3920" y="5739"/>
                    <a:pt x="3965" y="5739"/>
                  </a:cubicBezTo>
                  <a:close/>
                  <a:moveTo>
                    <a:pt x="1993" y="5735"/>
                  </a:moveTo>
                  <a:cubicBezTo>
                    <a:pt x="2038" y="5735"/>
                    <a:pt x="2082" y="5752"/>
                    <a:pt x="2117" y="5786"/>
                  </a:cubicBezTo>
                  <a:cubicBezTo>
                    <a:pt x="2185" y="5854"/>
                    <a:pt x="2185" y="5965"/>
                    <a:pt x="2117" y="6033"/>
                  </a:cubicBezTo>
                  <a:cubicBezTo>
                    <a:pt x="2084" y="6066"/>
                    <a:pt x="2039" y="6084"/>
                    <a:pt x="1993" y="6084"/>
                  </a:cubicBezTo>
                  <a:cubicBezTo>
                    <a:pt x="1947" y="6084"/>
                    <a:pt x="1903" y="6065"/>
                    <a:pt x="1870" y="6033"/>
                  </a:cubicBezTo>
                  <a:cubicBezTo>
                    <a:pt x="1802" y="5965"/>
                    <a:pt x="1802" y="5855"/>
                    <a:pt x="1870" y="5786"/>
                  </a:cubicBezTo>
                  <a:cubicBezTo>
                    <a:pt x="1904" y="5752"/>
                    <a:pt x="1949" y="5735"/>
                    <a:pt x="1993" y="5735"/>
                  </a:cubicBezTo>
                  <a:close/>
                  <a:moveTo>
                    <a:pt x="18742" y="4789"/>
                  </a:moveTo>
                  <a:cubicBezTo>
                    <a:pt x="18788" y="4789"/>
                    <a:pt x="18832" y="4807"/>
                    <a:pt x="18864" y="4840"/>
                  </a:cubicBezTo>
                  <a:cubicBezTo>
                    <a:pt x="18933" y="4908"/>
                    <a:pt x="18934" y="5018"/>
                    <a:pt x="18866" y="5087"/>
                  </a:cubicBezTo>
                  <a:lnTo>
                    <a:pt x="18865" y="5088"/>
                  </a:lnTo>
                  <a:cubicBezTo>
                    <a:pt x="18797" y="5156"/>
                    <a:pt x="18686" y="5155"/>
                    <a:pt x="18618" y="5087"/>
                  </a:cubicBezTo>
                  <a:cubicBezTo>
                    <a:pt x="18586" y="5055"/>
                    <a:pt x="18568" y="5011"/>
                    <a:pt x="18568" y="4965"/>
                  </a:cubicBezTo>
                  <a:cubicBezTo>
                    <a:pt x="18567" y="4869"/>
                    <a:pt x="18645" y="4790"/>
                    <a:pt x="18742" y="4789"/>
                  </a:cubicBezTo>
                  <a:close/>
                  <a:moveTo>
                    <a:pt x="16771" y="4784"/>
                  </a:moveTo>
                  <a:cubicBezTo>
                    <a:pt x="16779" y="4784"/>
                    <a:pt x="16787" y="4784"/>
                    <a:pt x="16795" y="4784"/>
                  </a:cubicBezTo>
                  <a:cubicBezTo>
                    <a:pt x="16891" y="4791"/>
                    <a:pt x="16964" y="4874"/>
                    <a:pt x="16958" y="4971"/>
                  </a:cubicBezTo>
                  <a:cubicBezTo>
                    <a:pt x="16951" y="5067"/>
                    <a:pt x="16868" y="5140"/>
                    <a:pt x="16771" y="5134"/>
                  </a:cubicBezTo>
                  <a:cubicBezTo>
                    <a:pt x="16725" y="5134"/>
                    <a:pt x="16680" y="5115"/>
                    <a:pt x="16648" y="5082"/>
                  </a:cubicBezTo>
                  <a:cubicBezTo>
                    <a:pt x="16580" y="5014"/>
                    <a:pt x="16580" y="4904"/>
                    <a:pt x="16648" y="4835"/>
                  </a:cubicBezTo>
                  <a:cubicBezTo>
                    <a:pt x="16680" y="4802"/>
                    <a:pt x="16725" y="4784"/>
                    <a:pt x="16771" y="4784"/>
                  </a:cubicBezTo>
                  <a:close/>
                  <a:moveTo>
                    <a:pt x="14800" y="4779"/>
                  </a:moveTo>
                  <a:cubicBezTo>
                    <a:pt x="14846" y="4779"/>
                    <a:pt x="14891" y="4797"/>
                    <a:pt x="14923" y="4830"/>
                  </a:cubicBezTo>
                  <a:lnTo>
                    <a:pt x="14925" y="4832"/>
                  </a:lnTo>
                  <a:cubicBezTo>
                    <a:pt x="14992" y="4900"/>
                    <a:pt x="14991" y="5010"/>
                    <a:pt x="14923" y="5078"/>
                  </a:cubicBezTo>
                  <a:cubicBezTo>
                    <a:pt x="14907" y="5094"/>
                    <a:pt x="14888" y="5107"/>
                    <a:pt x="14867" y="5116"/>
                  </a:cubicBezTo>
                  <a:cubicBezTo>
                    <a:pt x="14846" y="5124"/>
                    <a:pt x="14823" y="5129"/>
                    <a:pt x="14800" y="5129"/>
                  </a:cubicBezTo>
                  <a:cubicBezTo>
                    <a:pt x="14792" y="5129"/>
                    <a:pt x="14784" y="5129"/>
                    <a:pt x="14776" y="5129"/>
                  </a:cubicBezTo>
                  <a:cubicBezTo>
                    <a:pt x="14680" y="5122"/>
                    <a:pt x="14607" y="5039"/>
                    <a:pt x="14613" y="4942"/>
                  </a:cubicBezTo>
                  <a:cubicBezTo>
                    <a:pt x="14620" y="4846"/>
                    <a:pt x="14703" y="4773"/>
                    <a:pt x="14800" y="4779"/>
                  </a:cubicBezTo>
                  <a:close/>
                  <a:moveTo>
                    <a:pt x="12830" y="4774"/>
                  </a:moveTo>
                  <a:cubicBezTo>
                    <a:pt x="12876" y="4775"/>
                    <a:pt x="12921" y="4793"/>
                    <a:pt x="12954" y="4826"/>
                  </a:cubicBezTo>
                  <a:cubicBezTo>
                    <a:pt x="12986" y="4858"/>
                    <a:pt x="13004" y="4902"/>
                    <a:pt x="13004" y="4948"/>
                  </a:cubicBezTo>
                  <a:cubicBezTo>
                    <a:pt x="13005" y="5045"/>
                    <a:pt x="12926" y="5124"/>
                    <a:pt x="12830" y="5124"/>
                  </a:cubicBezTo>
                  <a:cubicBezTo>
                    <a:pt x="12783" y="5124"/>
                    <a:pt x="12739" y="5106"/>
                    <a:pt x="12706" y="5073"/>
                  </a:cubicBezTo>
                  <a:cubicBezTo>
                    <a:pt x="12674" y="5040"/>
                    <a:pt x="12656" y="4997"/>
                    <a:pt x="12656" y="4951"/>
                  </a:cubicBezTo>
                  <a:cubicBezTo>
                    <a:pt x="12655" y="4854"/>
                    <a:pt x="12733" y="4775"/>
                    <a:pt x="12830" y="4774"/>
                  </a:cubicBezTo>
                  <a:close/>
                  <a:moveTo>
                    <a:pt x="10859" y="4770"/>
                  </a:moveTo>
                  <a:cubicBezTo>
                    <a:pt x="10906" y="4770"/>
                    <a:pt x="10950" y="4788"/>
                    <a:pt x="10982" y="4822"/>
                  </a:cubicBezTo>
                  <a:cubicBezTo>
                    <a:pt x="11014" y="4854"/>
                    <a:pt x="11033" y="4898"/>
                    <a:pt x="11033" y="4944"/>
                  </a:cubicBezTo>
                  <a:cubicBezTo>
                    <a:pt x="11034" y="5040"/>
                    <a:pt x="10956" y="5119"/>
                    <a:pt x="10859" y="5120"/>
                  </a:cubicBezTo>
                  <a:cubicBezTo>
                    <a:pt x="10836" y="5120"/>
                    <a:pt x="10813" y="5115"/>
                    <a:pt x="10792" y="5107"/>
                  </a:cubicBezTo>
                  <a:cubicBezTo>
                    <a:pt x="10771" y="5098"/>
                    <a:pt x="10752" y="5085"/>
                    <a:pt x="10735" y="5069"/>
                  </a:cubicBezTo>
                  <a:cubicBezTo>
                    <a:pt x="10703" y="5036"/>
                    <a:pt x="10685" y="4993"/>
                    <a:pt x="10685" y="4947"/>
                  </a:cubicBezTo>
                  <a:cubicBezTo>
                    <a:pt x="10684" y="4850"/>
                    <a:pt x="10762" y="4771"/>
                    <a:pt x="10859" y="4770"/>
                  </a:cubicBezTo>
                  <a:close/>
                  <a:moveTo>
                    <a:pt x="8889" y="4769"/>
                  </a:moveTo>
                  <a:cubicBezTo>
                    <a:pt x="8986" y="4769"/>
                    <a:pt x="9064" y="4847"/>
                    <a:pt x="9064" y="4944"/>
                  </a:cubicBezTo>
                  <a:cubicBezTo>
                    <a:pt x="9064" y="5041"/>
                    <a:pt x="8986" y="5119"/>
                    <a:pt x="8889" y="5119"/>
                  </a:cubicBezTo>
                  <a:cubicBezTo>
                    <a:pt x="8792" y="5119"/>
                    <a:pt x="8714" y="5041"/>
                    <a:pt x="8714" y="4944"/>
                  </a:cubicBezTo>
                  <a:cubicBezTo>
                    <a:pt x="8714" y="4847"/>
                    <a:pt x="8792" y="4769"/>
                    <a:pt x="8889" y="4769"/>
                  </a:cubicBezTo>
                  <a:close/>
                  <a:moveTo>
                    <a:pt x="6918" y="4761"/>
                  </a:moveTo>
                  <a:cubicBezTo>
                    <a:pt x="6925" y="4760"/>
                    <a:pt x="6933" y="4760"/>
                    <a:pt x="6941" y="4761"/>
                  </a:cubicBezTo>
                  <a:cubicBezTo>
                    <a:pt x="7038" y="4767"/>
                    <a:pt x="7111" y="4851"/>
                    <a:pt x="7104" y="4947"/>
                  </a:cubicBezTo>
                  <a:cubicBezTo>
                    <a:pt x="7098" y="5044"/>
                    <a:pt x="7014" y="5117"/>
                    <a:pt x="6918" y="5110"/>
                  </a:cubicBezTo>
                  <a:cubicBezTo>
                    <a:pt x="6894" y="5111"/>
                    <a:pt x="6872" y="5106"/>
                    <a:pt x="6851" y="5097"/>
                  </a:cubicBezTo>
                  <a:cubicBezTo>
                    <a:pt x="6830" y="5089"/>
                    <a:pt x="6811" y="5076"/>
                    <a:pt x="6794" y="5059"/>
                  </a:cubicBezTo>
                  <a:lnTo>
                    <a:pt x="6793" y="5058"/>
                  </a:lnTo>
                  <a:cubicBezTo>
                    <a:pt x="6725" y="4989"/>
                    <a:pt x="6726" y="4879"/>
                    <a:pt x="6794" y="4812"/>
                  </a:cubicBezTo>
                  <a:cubicBezTo>
                    <a:pt x="6811" y="4796"/>
                    <a:pt x="6830" y="4783"/>
                    <a:pt x="6851" y="4774"/>
                  </a:cubicBezTo>
                  <a:cubicBezTo>
                    <a:pt x="6872" y="4765"/>
                    <a:pt x="6894" y="4761"/>
                    <a:pt x="6918" y="4761"/>
                  </a:cubicBezTo>
                  <a:close/>
                  <a:moveTo>
                    <a:pt x="4947" y="4755"/>
                  </a:moveTo>
                  <a:cubicBezTo>
                    <a:pt x="5043" y="4755"/>
                    <a:pt x="5122" y="4833"/>
                    <a:pt x="5122" y="4930"/>
                  </a:cubicBezTo>
                  <a:cubicBezTo>
                    <a:pt x="5122" y="5027"/>
                    <a:pt x="5044" y="5106"/>
                    <a:pt x="4947" y="5106"/>
                  </a:cubicBezTo>
                  <a:cubicBezTo>
                    <a:pt x="4901" y="5106"/>
                    <a:pt x="4856" y="5087"/>
                    <a:pt x="4823" y="5054"/>
                  </a:cubicBezTo>
                  <a:cubicBezTo>
                    <a:pt x="4790" y="5022"/>
                    <a:pt x="4772" y="4977"/>
                    <a:pt x="4772" y="4931"/>
                  </a:cubicBezTo>
                  <a:cubicBezTo>
                    <a:pt x="4772" y="4834"/>
                    <a:pt x="4850" y="4755"/>
                    <a:pt x="4947" y="4755"/>
                  </a:cubicBezTo>
                  <a:close/>
                  <a:moveTo>
                    <a:pt x="2976" y="4751"/>
                  </a:moveTo>
                  <a:cubicBezTo>
                    <a:pt x="3022" y="4751"/>
                    <a:pt x="3066" y="4770"/>
                    <a:pt x="3099" y="4802"/>
                  </a:cubicBezTo>
                  <a:cubicBezTo>
                    <a:pt x="3167" y="4870"/>
                    <a:pt x="3168" y="4981"/>
                    <a:pt x="3100" y="5050"/>
                  </a:cubicBezTo>
                  <a:cubicBezTo>
                    <a:pt x="3067" y="5083"/>
                    <a:pt x="3023" y="5101"/>
                    <a:pt x="2976" y="5101"/>
                  </a:cubicBezTo>
                  <a:cubicBezTo>
                    <a:pt x="2930" y="5101"/>
                    <a:pt x="2885" y="5083"/>
                    <a:pt x="2853" y="5050"/>
                  </a:cubicBezTo>
                  <a:cubicBezTo>
                    <a:pt x="2785" y="4981"/>
                    <a:pt x="2785" y="4871"/>
                    <a:pt x="2853" y="4802"/>
                  </a:cubicBezTo>
                  <a:cubicBezTo>
                    <a:pt x="2885" y="4769"/>
                    <a:pt x="2930" y="4751"/>
                    <a:pt x="2976" y="4751"/>
                  </a:cubicBezTo>
                  <a:close/>
                  <a:moveTo>
                    <a:pt x="17754" y="3801"/>
                  </a:moveTo>
                  <a:cubicBezTo>
                    <a:pt x="17762" y="3801"/>
                    <a:pt x="17770" y="3801"/>
                    <a:pt x="17778" y="3801"/>
                  </a:cubicBezTo>
                  <a:cubicBezTo>
                    <a:pt x="17875" y="3808"/>
                    <a:pt x="17948" y="3891"/>
                    <a:pt x="17941" y="3988"/>
                  </a:cubicBezTo>
                  <a:cubicBezTo>
                    <a:pt x="17934" y="4084"/>
                    <a:pt x="17851" y="4157"/>
                    <a:pt x="17754" y="4151"/>
                  </a:cubicBezTo>
                  <a:cubicBezTo>
                    <a:pt x="17746" y="4151"/>
                    <a:pt x="17739" y="4151"/>
                    <a:pt x="17731" y="4151"/>
                  </a:cubicBezTo>
                  <a:cubicBezTo>
                    <a:pt x="17634" y="4144"/>
                    <a:pt x="17561" y="4061"/>
                    <a:pt x="17568" y="3964"/>
                  </a:cubicBezTo>
                  <a:cubicBezTo>
                    <a:pt x="17574" y="3867"/>
                    <a:pt x="17658" y="3795"/>
                    <a:pt x="17754" y="3801"/>
                  </a:cubicBezTo>
                  <a:close/>
                  <a:moveTo>
                    <a:pt x="15784" y="3796"/>
                  </a:moveTo>
                  <a:cubicBezTo>
                    <a:pt x="15881" y="3796"/>
                    <a:pt x="15959" y="3875"/>
                    <a:pt x="15959" y="3971"/>
                  </a:cubicBezTo>
                  <a:cubicBezTo>
                    <a:pt x="15959" y="4068"/>
                    <a:pt x="15881" y="4147"/>
                    <a:pt x="15784" y="4147"/>
                  </a:cubicBezTo>
                  <a:cubicBezTo>
                    <a:pt x="15687" y="4147"/>
                    <a:pt x="15609" y="4068"/>
                    <a:pt x="15609" y="3971"/>
                  </a:cubicBezTo>
                  <a:cubicBezTo>
                    <a:pt x="15609" y="3875"/>
                    <a:pt x="15687" y="3796"/>
                    <a:pt x="15784" y="3796"/>
                  </a:cubicBezTo>
                  <a:close/>
                  <a:moveTo>
                    <a:pt x="13813" y="3792"/>
                  </a:moveTo>
                  <a:cubicBezTo>
                    <a:pt x="13821" y="3792"/>
                    <a:pt x="13829" y="3792"/>
                    <a:pt x="13836" y="3792"/>
                  </a:cubicBezTo>
                  <a:cubicBezTo>
                    <a:pt x="13933" y="3799"/>
                    <a:pt x="14006" y="3882"/>
                    <a:pt x="13999" y="3979"/>
                  </a:cubicBezTo>
                  <a:cubicBezTo>
                    <a:pt x="13993" y="4075"/>
                    <a:pt x="13909" y="4148"/>
                    <a:pt x="13813" y="4142"/>
                  </a:cubicBezTo>
                  <a:cubicBezTo>
                    <a:pt x="13790" y="4142"/>
                    <a:pt x="13767" y="4137"/>
                    <a:pt x="13746" y="4129"/>
                  </a:cubicBezTo>
                  <a:cubicBezTo>
                    <a:pt x="13725" y="4120"/>
                    <a:pt x="13706" y="4107"/>
                    <a:pt x="13690" y="4091"/>
                  </a:cubicBezTo>
                  <a:lnTo>
                    <a:pt x="13688" y="4089"/>
                  </a:lnTo>
                  <a:cubicBezTo>
                    <a:pt x="13621" y="4021"/>
                    <a:pt x="13621" y="3911"/>
                    <a:pt x="13690" y="3843"/>
                  </a:cubicBezTo>
                  <a:cubicBezTo>
                    <a:pt x="13706" y="3827"/>
                    <a:pt x="13725" y="3814"/>
                    <a:pt x="13746" y="3805"/>
                  </a:cubicBezTo>
                  <a:cubicBezTo>
                    <a:pt x="13767" y="3797"/>
                    <a:pt x="13790" y="3792"/>
                    <a:pt x="13813" y="3792"/>
                  </a:cubicBezTo>
                  <a:close/>
                  <a:moveTo>
                    <a:pt x="11840" y="3787"/>
                  </a:moveTo>
                  <a:cubicBezTo>
                    <a:pt x="11886" y="3787"/>
                    <a:pt x="11931" y="3806"/>
                    <a:pt x="11964" y="3839"/>
                  </a:cubicBezTo>
                  <a:cubicBezTo>
                    <a:pt x="12031" y="3907"/>
                    <a:pt x="12031" y="4017"/>
                    <a:pt x="11964" y="4086"/>
                  </a:cubicBezTo>
                  <a:cubicBezTo>
                    <a:pt x="11931" y="4119"/>
                    <a:pt x="11886" y="4138"/>
                    <a:pt x="11839" y="4138"/>
                  </a:cubicBezTo>
                  <a:cubicBezTo>
                    <a:pt x="11742" y="4137"/>
                    <a:pt x="11664" y="4059"/>
                    <a:pt x="11664" y="3962"/>
                  </a:cubicBezTo>
                  <a:cubicBezTo>
                    <a:pt x="11665" y="3865"/>
                    <a:pt x="11743" y="3787"/>
                    <a:pt x="11840" y="3787"/>
                  </a:cubicBezTo>
                  <a:close/>
                  <a:moveTo>
                    <a:pt x="9872" y="3783"/>
                  </a:moveTo>
                  <a:cubicBezTo>
                    <a:pt x="9918" y="3782"/>
                    <a:pt x="9963" y="3801"/>
                    <a:pt x="9995" y="3834"/>
                  </a:cubicBezTo>
                  <a:cubicBezTo>
                    <a:pt x="10063" y="3902"/>
                    <a:pt x="10063" y="4013"/>
                    <a:pt x="9995" y="4081"/>
                  </a:cubicBezTo>
                  <a:cubicBezTo>
                    <a:pt x="9963" y="4114"/>
                    <a:pt x="9918" y="4132"/>
                    <a:pt x="9872" y="4132"/>
                  </a:cubicBezTo>
                  <a:cubicBezTo>
                    <a:pt x="9864" y="4133"/>
                    <a:pt x="9856" y="4133"/>
                    <a:pt x="9848" y="4132"/>
                  </a:cubicBezTo>
                  <a:cubicBezTo>
                    <a:pt x="9752" y="4126"/>
                    <a:pt x="9679" y="4042"/>
                    <a:pt x="9685" y="3946"/>
                  </a:cubicBezTo>
                  <a:cubicBezTo>
                    <a:pt x="9692" y="3849"/>
                    <a:pt x="9775" y="3776"/>
                    <a:pt x="9872" y="3783"/>
                  </a:cubicBezTo>
                  <a:close/>
                  <a:moveTo>
                    <a:pt x="7893" y="3779"/>
                  </a:moveTo>
                  <a:cubicBezTo>
                    <a:pt x="7989" y="3777"/>
                    <a:pt x="8069" y="3853"/>
                    <a:pt x="8071" y="3949"/>
                  </a:cubicBezTo>
                  <a:cubicBezTo>
                    <a:pt x="8073" y="4046"/>
                    <a:pt x="7997" y="4125"/>
                    <a:pt x="7901" y="4127"/>
                  </a:cubicBezTo>
                  <a:cubicBezTo>
                    <a:pt x="7855" y="4128"/>
                    <a:pt x="7810" y="4111"/>
                    <a:pt x="7777" y="4079"/>
                  </a:cubicBezTo>
                  <a:cubicBezTo>
                    <a:pt x="7743" y="4047"/>
                    <a:pt x="7724" y="4003"/>
                    <a:pt x="7723" y="3957"/>
                  </a:cubicBezTo>
                  <a:cubicBezTo>
                    <a:pt x="7721" y="3861"/>
                    <a:pt x="7797" y="3781"/>
                    <a:pt x="7893" y="3779"/>
                  </a:cubicBezTo>
                  <a:close/>
                  <a:moveTo>
                    <a:pt x="5930" y="3773"/>
                  </a:moveTo>
                  <a:cubicBezTo>
                    <a:pt x="5976" y="3773"/>
                    <a:pt x="6020" y="3792"/>
                    <a:pt x="6052" y="3824"/>
                  </a:cubicBezTo>
                  <a:cubicBezTo>
                    <a:pt x="6121" y="3892"/>
                    <a:pt x="6122" y="4003"/>
                    <a:pt x="6054" y="4071"/>
                  </a:cubicBezTo>
                  <a:cubicBezTo>
                    <a:pt x="6021" y="4105"/>
                    <a:pt x="5977" y="4123"/>
                    <a:pt x="5930" y="4123"/>
                  </a:cubicBezTo>
                  <a:cubicBezTo>
                    <a:pt x="5885" y="4123"/>
                    <a:pt x="5841" y="4105"/>
                    <a:pt x="5809" y="4073"/>
                  </a:cubicBezTo>
                  <a:cubicBezTo>
                    <a:pt x="5739" y="4005"/>
                    <a:pt x="5738" y="3894"/>
                    <a:pt x="5806" y="3824"/>
                  </a:cubicBezTo>
                  <a:cubicBezTo>
                    <a:pt x="5823" y="3808"/>
                    <a:pt x="5842" y="3795"/>
                    <a:pt x="5863" y="3786"/>
                  </a:cubicBezTo>
                  <a:cubicBezTo>
                    <a:pt x="5884" y="3778"/>
                    <a:pt x="5907" y="3773"/>
                    <a:pt x="5930" y="3773"/>
                  </a:cubicBezTo>
                  <a:close/>
                  <a:moveTo>
                    <a:pt x="3956" y="3769"/>
                  </a:moveTo>
                  <a:cubicBezTo>
                    <a:pt x="4002" y="3769"/>
                    <a:pt x="4046" y="3787"/>
                    <a:pt x="4079" y="3820"/>
                  </a:cubicBezTo>
                  <a:cubicBezTo>
                    <a:pt x="4147" y="3888"/>
                    <a:pt x="4148" y="3999"/>
                    <a:pt x="4080" y="4067"/>
                  </a:cubicBezTo>
                  <a:cubicBezTo>
                    <a:pt x="4047" y="4100"/>
                    <a:pt x="4002" y="4119"/>
                    <a:pt x="3956" y="4119"/>
                  </a:cubicBezTo>
                  <a:cubicBezTo>
                    <a:pt x="3910" y="4119"/>
                    <a:pt x="3865" y="4100"/>
                    <a:pt x="3833" y="4067"/>
                  </a:cubicBezTo>
                  <a:lnTo>
                    <a:pt x="3831" y="4066"/>
                  </a:lnTo>
                  <a:cubicBezTo>
                    <a:pt x="3764" y="3997"/>
                    <a:pt x="3765" y="3888"/>
                    <a:pt x="3833" y="3820"/>
                  </a:cubicBezTo>
                  <a:cubicBezTo>
                    <a:pt x="3865" y="3787"/>
                    <a:pt x="3910" y="3769"/>
                    <a:pt x="3956" y="3769"/>
                  </a:cubicBezTo>
                  <a:close/>
                  <a:moveTo>
                    <a:pt x="16767" y="2814"/>
                  </a:moveTo>
                  <a:cubicBezTo>
                    <a:pt x="16855" y="2820"/>
                    <a:pt x="16924" y="2889"/>
                    <a:pt x="16930" y="2977"/>
                  </a:cubicBezTo>
                  <a:cubicBezTo>
                    <a:pt x="16937" y="3073"/>
                    <a:pt x="16864" y="3157"/>
                    <a:pt x="16767" y="3164"/>
                  </a:cubicBezTo>
                  <a:cubicBezTo>
                    <a:pt x="16759" y="3164"/>
                    <a:pt x="16751" y="3164"/>
                    <a:pt x="16744" y="3164"/>
                  </a:cubicBezTo>
                  <a:cubicBezTo>
                    <a:pt x="16647" y="3157"/>
                    <a:pt x="16574" y="3073"/>
                    <a:pt x="16581" y="2977"/>
                  </a:cubicBezTo>
                  <a:cubicBezTo>
                    <a:pt x="16587" y="2880"/>
                    <a:pt x="16671" y="2807"/>
                    <a:pt x="16767" y="2814"/>
                  </a:cubicBezTo>
                  <a:close/>
                  <a:moveTo>
                    <a:pt x="14800" y="2809"/>
                  </a:moveTo>
                  <a:cubicBezTo>
                    <a:pt x="14846" y="2809"/>
                    <a:pt x="14891" y="2827"/>
                    <a:pt x="14924" y="2860"/>
                  </a:cubicBezTo>
                  <a:cubicBezTo>
                    <a:pt x="14957" y="2893"/>
                    <a:pt x="14975" y="2938"/>
                    <a:pt x="14975" y="2984"/>
                  </a:cubicBezTo>
                  <a:cubicBezTo>
                    <a:pt x="14976" y="3081"/>
                    <a:pt x="14897" y="3159"/>
                    <a:pt x="14800" y="3160"/>
                  </a:cubicBezTo>
                  <a:cubicBezTo>
                    <a:pt x="14704" y="3160"/>
                    <a:pt x="14625" y="3081"/>
                    <a:pt x="14625" y="2985"/>
                  </a:cubicBezTo>
                  <a:cubicBezTo>
                    <a:pt x="14625" y="2888"/>
                    <a:pt x="14703" y="2809"/>
                    <a:pt x="14800" y="2809"/>
                  </a:cubicBezTo>
                  <a:close/>
                  <a:moveTo>
                    <a:pt x="12826" y="2804"/>
                  </a:moveTo>
                  <a:cubicBezTo>
                    <a:pt x="12871" y="2805"/>
                    <a:pt x="12915" y="2823"/>
                    <a:pt x="12947" y="2855"/>
                  </a:cubicBezTo>
                  <a:cubicBezTo>
                    <a:pt x="13016" y="2923"/>
                    <a:pt x="13017" y="3034"/>
                    <a:pt x="12949" y="3103"/>
                  </a:cubicBezTo>
                  <a:cubicBezTo>
                    <a:pt x="12916" y="3136"/>
                    <a:pt x="12872" y="3155"/>
                    <a:pt x="12826" y="3155"/>
                  </a:cubicBezTo>
                  <a:cubicBezTo>
                    <a:pt x="12780" y="3154"/>
                    <a:pt x="12737" y="3136"/>
                    <a:pt x="12704" y="3104"/>
                  </a:cubicBezTo>
                  <a:cubicBezTo>
                    <a:pt x="12635" y="3036"/>
                    <a:pt x="12634" y="2925"/>
                    <a:pt x="12702" y="2856"/>
                  </a:cubicBezTo>
                  <a:cubicBezTo>
                    <a:pt x="12718" y="2839"/>
                    <a:pt x="12738" y="2827"/>
                    <a:pt x="12759" y="2818"/>
                  </a:cubicBezTo>
                  <a:cubicBezTo>
                    <a:pt x="12780" y="2809"/>
                    <a:pt x="12802" y="2804"/>
                    <a:pt x="12826" y="2804"/>
                  </a:cubicBezTo>
                  <a:close/>
                  <a:moveTo>
                    <a:pt x="10854" y="2800"/>
                  </a:moveTo>
                  <a:cubicBezTo>
                    <a:pt x="10951" y="2800"/>
                    <a:pt x="11030" y="2878"/>
                    <a:pt x="11030" y="2975"/>
                  </a:cubicBezTo>
                  <a:cubicBezTo>
                    <a:pt x="11030" y="3071"/>
                    <a:pt x="10951" y="3150"/>
                    <a:pt x="10854" y="3150"/>
                  </a:cubicBezTo>
                  <a:cubicBezTo>
                    <a:pt x="10758" y="3150"/>
                    <a:pt x="10679" y="3071"/>
                    <a:pt x="10679" y="2975"/>
                  </a:cubicBezTo>
                  <a:cubicBezTo>
                    <a:pt x="10679" y="2878"/>
                    <a:pt x="10758" y="2800"/>
                    <a:pt x="10854" y="2800"/>
                  </a:cubicBezTo>
                  <a:close/>
                  <a:moveTo>
                    <a:pt x="8884" y="2796"/>
                  </a:moveTo>
                  <a:cubicBezTo>
                    <a:pt x="8930" y="2795"/>
                    <a:pt x="8975" y="2814"/>
                    <a:pt x="9007" y="2847"/>
                  </a:cubicBezTo>
                  <a:lnTo>
                    <a:pt x="9009" y="2848"/>
                  </a:lnTo>
                  <a:cubicBezTo>
                    <a:pt x="9076" y="2917"/>
                    <a:pt x="9075" y="3027"/>
                    <a:pt x="9007" y="3094"/>
                  </a:cubicBezTo>
                  <a:cubicBezTo>
                    <a:pt x="8991" y="3110"/>
                    <a:pt x="8972" y="3123"/>
                    <a:pt x="8951" y="3132"/>
                  </a:cubicBezTo>
                  <a:cubicBezTo>
                    <a:pt x="8930" y="3141"/>
                    <a:pt x="8907" y="3145"/>
                    <a:pt x="8884" y="3145"/>
                  </a:cubicBezTo>
                  <a:cubicBezTo>
                    <a:pt x="8876" y="3146"/>
                    <a:pt x="8868" y="3146"/>
                    <a:pt x="8860" y="3145"/>
                  </a:cubicBezTo>
                  <a:cubicBezTo>
                    <a:pt x="8764" y="3139"/>
                    <a:pt x="8691" y="3055"/>
                    <a:pt x="8697" y="2959"/>
                  </a:cubicBezTo>
                  <a:cubicBezTo>
                    <a:pt x="8704" y="2862"/>
                    <a:pt x="8787" y="2789"/>
                    <a:pt x="8884" y="2796"/>
                  </a:cubicBezTo>
                  <a:close/>
                  <a:moveTo>
                    <a:pt x="6913" y="2791"/>
                  </a:moveTo>
                  <a:cubicBezTo>
                    <a:pt x="6921" y="2790"/>
                    <a:pt x="6929" y="2790"/>
                    <a:pt x="6936" y="2791"/>
                  </a:cubicBezTo>
                  <a:cubicBezTo>
                    <a:pt x="7033" y="2797"/>
                    <a:pt x="7106" y="2881"/>
                    <a:pt x="7099" y="2977"/>
                  </a:cubicBezTo>
                  <a:cubicBezTo>
                    <a:pt x="7093" y="3074"/>
                    <a:pt x="7009" y="3147"/>
                    <a:pt x="6913" y="3140"/>
                  </a:cubicBezTo>
                  <a:cubicBezTo>
                    <a:pt x="6890" y="3140"/>
                    <a:pt x="6867" y="3136"/>
                    <a:pt x="6846" y="3127"/>
                  </a:cubicBezTo>
                  <a:cubicBezTo>
                    <a:pt x="6825" y="3119"/>
                    <a:pt x="6806" y="3106"/>
                    <a:pt x="6790" y="3089"/>
                  </a:cubicBezTo>
                  <a:lnTo>
                    <a:pt x="6788" y="3087"/>
                  </a:lnTo>
                  <a:cubicBezTo>
                    <a:pt x="6721" y="3019"/>
                    <a:pt x="6721" y="2909"/>
                    <a:pt x="6790" y="2842"/>
                  </a:cubicBezTo>
                  <a:cubicBezTo>
                    <a:pt x="6806" y="2825"/>
                    <a:pt x="6825" y="2813"/>
                    <a:pt x="6846" y="2804"/>
                  </a:cubicBezTo>
                  <a:cubicBezTo>
                    <a:pt x="6867" y="2795"/>
                    <a:pt x="6890" y="2791"/>
                    <a:pt x="6913" y="2791"/>
                  </a:cubicBezTo>
                  <a:close/>
                  <a:moveTo>
                    <a:pt x="4942" y="2786"/>
                  </a:moveTo>
                  <a:cubicBezTo>
                    <a:pt x="4987" y="2786"/>
                    <a:pt x="5032" y="2803"/>
                    <a:pt x="5066" y="2837"/>
                  </a:cubicBezTo>
                  <a:cubicBezTo>
                    <a:pt x="5135" y="2906"/>
                    <a:pt x="5135" y="3017"/>
                    <a:pt x="5066" y="3085"/>
                  </a:cubicBezTo>
                  <a:cubicBezTo>
                    <a:pt x="4998" y="3154"/>
                    <a:pt x="4887" y="3154"/>
                    <a:pt x="4818" y="3085"/>
                  </a:cubicBezTo>
                  <a:cubicBezTo>
                    <a:pt x="4750" y="3017"/>
                    <a:pt x="4750" y="2906"/>
                    <a:pt x="4818" y="2837"/>
                  </a:cubicBezTo>
                  <a:cubicBezTo>
                    <a:pt x="4853" y="2803"/>
                    <a:pt x="4898" y="2786"/>
                    <a:pt x="4942" y="2786"/>
                  </a:cubicBezTo>
                  <a:close/>
                  <a:moveTo>
                    <a:pt x="15779" y="1827"/>
                  </a:moveTo>
                  <a:cubicBezTo>
                    <a:pt x="15825" y="1827"/>
                    <a:pt x="15869" y="1845"/>
                    <a:pt x="15902" y="1878"/>
                  </a:cubicBezTo>
                  <a:cubicBezTo>
                    <a:pt x="15971" y="1946"/>
                    <a:pt x="15971" y="2056"/>
                    <a:pt x="15903" y="2125"/>
                  </a:cubicBezTo>
                  <a:cubicBezTo>
                    <a:pt x="15835" y="2193"/>
                    <a:pt x="15724" y="2193"/>
                    <a:pt x="15655" y="2125"/>
                  </a:cubicBezTo>
                  <a:cubicBezTo>
                    <a:pt x="15623" y="2093"/>
                    <a:pt x="15605" y="2049"/>
                    <a:pt x="15605" y="2003"/>
                  </a:cubicBezTo>
                  <a:cubicBezTo>
                    <a:pt x="15604" y="1906"/>
                    <a:pt x="15682" y="1827"/>
                    <a:pt x="15779" y="1827"/>
                  </a:cubicBezTo>
                  <a:close/>
                  <a:moveTo>
                    <a:pt x="13808" y="1822"/>
                  </a:moveTo>
                  <a:cubicBezTo>
                    <a:pt x="13854" y="1822"/>
                    <a:pt x="13898" y="1840"/>
                    <a:pt x="13931" y="1873"/>
                  </a:cubicBezTo>
                  <a:cubicBezTo>
                    <a:pt x="13999" y="1941"/>
                    <a:pt x="14000" y="2052"/>
                    <a:pt x="13932" y="2120"/>
                  </a:cubicBezTo>
                  <a:lnTo>
                    <a:pt x="13931" y="2121"/>
                  </a:lnTo>
                  <a:cubicBezTo>
                    <a:pt x="13863" y="2189"/>
                    <a:pt x="13753" y="2189"/>
                    <a:pt x="13685" y="2120"/>
                  </a:cubicBezTo>
                  <a:cubicBezTo>
                    <a:pt x="13653" y="2088"/>
                    <a:pt x="13635" y="2044"/>
                    <a:pt x="13634" y="1999"/>
                  </a:cubicBezTo>
                  <a:cubicBezTo>
                    <a:pt x="13633" y="1902"/>
                    <a:pt x="13711" y="1823"/>
                    <a:pt x="13808" y="1822"/>
                  </a:cubicBezTo>
                  <a:close/>
                  <a:moveTo>
                    <a:pt x="11840" y="1817"/>
                  </a:moveTo>
                  <a:cubicBezTo>
                    <a:pt x="11886" y="1817"/>
                    <a:pt x="11931" y="1836"/>
                    <a:pt x="11964" y="1869"/>
                  </a:cubicBezTo>
                  <a:cubicBezTo>
                    <a:pt x="11997" y="1901"/>
                    <a:pt x="12015" y="1946"/>
                    <a:pt x="12015" y="1992"/>
                  </a:cubicBezTo>
                  <a:cubicBezTo>
                    <a:pt x="12016" y="2089"/>
                    <a:pt x="11937" y="2168"/>
                    <a:pt x="11840" y="2168"/>
                  </a:cubicBezTo>
                  <a:cubicBezTo>
                    <a:pt x="11744" y="2168"/>
                    <a:pt x="11665" y="2089"/>
                    <a:pt x="11665" y="1993"/>
                  </a:cubicBezTo>
                  <a:cubicBezTo>
                    <a:pt x="11665" y="1896"/>
                    <a:pt x="11743" y="1817"/>
                    <a:pt x="11840" y="1817"/>
                  </a:cubicBezTo>
                  <a:close/>
                  <a:moveTo>
                    <a:pt x="9866" y="1813"/>
                  </a:moveTo>
                  <a:cubicBezTo>
                    <a:pt x="9874" y="1812"/>
                    <a:pt x="9882" y="1812"/>
                    <a:pt x="9890" y="1813"/>
                  </a:cubicBezTo>
                  <a:cubicBezTo>
                    <a:pt x="9987" y="1819"/>
                    <a:pt x="10060" y="1903"/>
                    <a:pt x="10053" y="1999"/>
                  </a:cubicBezTo>
                  <a:cubicBezTo>
                    <a:pt x="10046" y="2096"/>
                    <a:pt x="9963" y="2169"/>
                    <a:pt x="9866" y="2162"/>
                  </a:cubicBezTo>
                  <a:cubicBezTo>
                    <a:pt x="9820" y="2162"/>
                    <a:pt x="9776" y="2144"/>
                    <a:pt x="9743" y="2111"/>
                  </a:cubicBezTo>
                  <a:cubicBezTo>
                    <a:pt x="9675" y="2043"/>
                    <a:pt x="9675" y="1932"/>
                    <a:pt x="9743" y="1864"/>
                  </a:cubicBezTo>
                  <a:cubicBezTo>
                    <a:pt x="9776" y="1831"/>
                    <a:pt x="9820" y="1812"/>
                    <a:pt x="9866" y="1813"/>
                  </a:cubicBezTo>
                  <a:close/>
                  <a:moveTo>
                    <a:pt x="7896" y="1808"/>
                  </a:moveTo>
                  <a:cubicBezTo>
                    <a:pt x="7941" y="1808"/>
                    <a:pt x="7986" y="1825"/>
                    <a:pt x="8020" y="1859"/>
                  </a:cubicBezTo>
                  <a:cubicBezTo>
                    <a:pt x="8088" y="1927"/>
                    <a:pt x="8088" y="2038"/>
                    <a:pt x="8020" y="2106"/>
                  </a:cubicBezTo>
                  <a:cubicBezTo>
                    <a:pt x="7953" y="2169"/>
                    <a:pt x="7849" y="2169"/>
                    <a:pt x="7782" y="2106"/>
                  </a:cubicBezTo>
                  <a:cubicBezTo>
                    <a:pt x="7711" y="2041"/>
                    <a:pt x="7706" y="1930"/>
                    <a:pt x="7772" y="1859"/>
                  </a:cubicBezTo>
                  <a:cubicBezTo>
                    <a:pt x="7806" y="1825"/>
                    <a:pt x="7851" y="1808"/>
                    <a:pt x="7896" y="1808"/>
                  </a:cubicBezTo>
                  <a:close/>
                  <a:moveTo>
                    <a:pt x="5926" y="1804"/>
                  </a:moveTo>
                  <a:cubicBezTo>
                    <a:pt x="5972" y="1803"/>
                    <a:pt x="6016" y="1822"/>
                    <a:pt x="6049" y="1855"/>
                  </a:cubicBezTo>
                  <a:lnTo>
                    <a:pt x="6050" y="1857"/>
                  </a:lnTo>
                  <a:cubicBezTo>
                    <a:pt x="6118" y="1925"/>
                    <a:pt x="6117" y="2035"/>
                    <a:pt x="6049" y="2102"/>
                  </a:cubicBezTo>
                  <a:cubicBezTo>
                    <a:pt x="6016" y="2135"/>
                    <a:pt x="5972" y="2153"/>
                    <a:pt x="5926" y="2153"/>
                  </a:cubicBezTo>
                  <a:cubicBezTo>
                    <a:pt x="5879" y="2153"/>
                    <a:pt x="5835" y="2135"/>
                    <a:pt x="5802" y="2102"/>
                  </a:cubicBezTo>
                  <a:cubicBezTo>
                    <a:pt x="5769" y="2069"/>
                    <a:pt x="5751" y="2025"/>
                    <a:pt x="5751" y="1979"/>
                  </a:cubicBezTo>
                  <a:cubicBezTo>
                    <a:pt x="5751" y="1883"/>
                    <a:pt x="5829" y="1804"/>
                    <a:pt x="5926" y="1804"/>
                  </a:cubicBezTo>
                  <a:close/>
                  <a:moveTo>
                    <a:pt x="14791" y="839"/>
                  </a:moveTo>
                  <a:cubicBezTo>
                    <a:pt x="14799" y="839"/>
                    <a:pt x="14807" y="839"/>
                    <a:pt x="14815" y="839"/>
                  </a:cubicBezTo>
                  <a:cubicBezTo>
                    <a:pt x="14911" y="846"/>
                    <a:pt x="14984" y="929"/>
                    <a:pt x="14978" y="1026"/>
                  </a:cubicBezTo>
                  <a:cubicBezTo>
                    <a:pt x="14971" y="1122"/>
                    <a:pt x="14888" y="1195"/>
                    <a:pt x="14791" y="1189"/>
                  </a:cubicBezTo>
                  <a:cubicBezTo>
                    <a:pt x="14768" y="1189"/>
                    <a:pt x="14745" y="1184"/>
                    <a:pt x="14724" y="1176"/>
                  </a:cubicBezTo>
                  <a:cubicBezTo>
                    <a:pt x="14703" y="1167"/>
                    <a:pt x="14684" y="1154"/>
                    <a:pt x="14668" y="1137"/>
                  </a:cubicBezTo>
                  <a:lnTo>
                    <a:pt x="14666" y="1136"/>
                  </a:lnTo>
                  <a:cubicBezTo>
                    <a:pt x="14599" y="1067"/>
                    <a:pt x="14600" y="958"/>
                    <a:pt x="14668" y="890"/>
                  </a:cubicBezTo>
                  <a:cubicBezTo>
                    <a:pt x="14684" y="874"/>
                    <a:pt x="14703" y="861"/>
                    <a:pt x="14724" y="852"/>
                  </a:cubicBezTo>
                  <a:cubicBezTo>
                    <a:pt x="14745" y="843"/>
                    <a:pt x="14768" y="839"/>
                    <a:pt x="14791" y="839"/>
                  </a:cubicBezTo>
                  <a:close/>
                  <a:moveTo>
                    <a:pt x="12821" y="834"/>
                  </a:moveTo>
                  <a:cubicBezTo>
                    <a:pt x="12908" y="840"/>
                    <a:pt x="12978" y="910"/>
                    <a:pt x="12984" y="997"/>
                  </a:cubicBezTo>
                  <a:cubicBezTo>
                    <a:pt x="12990" y="1094"/>
                    <a:pt x="12917" y="1177"/>
                    <a:pt x="12821" y="1184"/>
                  </a:cubicBezTo>
                  <a:cubicBezTo>
                    <a:pt x="12813" y="1184"/>
                    <a:pt x="12805" y="1184"/>
                    <a:pt x="12797" y="1184"/>
                  </a:cubicBezTo>
                  <a:cubicBezTo>
                    <a:pt x="12701" y="1177"/>
                    <a:pt x="12628" y="1094"/>
                    <a:pt x="12634" y="997"/>
                  </a:cubicBezTo>
                  <a:cubicBezTo>
                    <a:pt x="12641" y="901"/>
                    <a:pt x="12724" y="828"/>
                    <a:pt x="12821" y="834"/>
                  </a:cubicBezTo>
                  <a:close/>
                  <a:moveTo>
                    <a:pt x="10850" y="829"/>
                  </a:moveTo>
                  <a:cubicBezTo>
                    <a:pt x="10946" y="829"/>
                    <a:pt x="11025" y="908"/>
                    <a:pt x="11025" y="1005"/>
                  </a:cubicBezTo>
                  <a:cubicBezTo>
                    <a:pt x="11025" y="1101"/>
                    <a:pt x="10946" y="1180"/>
                    <a:pt x="10850" y="1180"/>
                  </a:cubicBezTo>
                  <a:cubicBezTo>
                    <a:pt x="10753" y="1180"/>
                    <a:pt x="10674" y="1101"/>
                    <a:pt x="10674" y="1005"/>
                  </a:cubicBezTo>
                  <a:cubicBezTo>
                    <a:pt x="10674" y="908"/>
                    <a:pt x="10753" y="829"/>
                    <a:pt x="10850" y="829"/>
                  </a:cubicBezTo>
                  <a:close/>
                  <a:moveTo>
                    <a:pt x="8880" y="825"/>
                  </a:moveTo>
                  <a:cubicBezTo>
                    <a:pt x="8924" y="826"/>
                    <a:pt x="8969" y="843"/>
                    <a:pt x="9002" y="877"/>
                  </a:cubicBezTo>
                  <a:lnTo>
                    <a:pt x="9004" y="878"/>
                  </a:lnTo>
                  <a:cubicBezTo>
                    <a:pt x="9071" y="947"/>
                    <a:pt x="9071" y="1057"/>
                    <a:pt x="9002" y="1124"/>
                  </a:cubicBezTo>
                  <a:lnTo>
                    <a:pt x="9002" y="1125"/>
                  </a:lnTo>
                  <a:cubicBezTo>
                    <a:pt x="8933" y="1192"/>
                    <a:pt x="8824" y="1192"/>
                    <a:pt x="8756" y="1124"/>
                  </a:cubicBezTo>
                  <a:lnTo>
                    <a:pt x="8754" y="1122"/>
                  </a:lnTo>
                  <a:cubicBezTo>
                    <a:pt x="8687" y="1054"/>
                    <a:pt x="8688" y="944"/>
                    <a:pt x="8756" y="877"/>
                  </a:cubicBezTo>
                  <a:lnTo>
                    <a:pt x="8757" y="876"/>
                  </a:lnTo>
                  <a:cubicBezTo>
                    <a:pt x="8791" y="842"/>
                    <a:pt x="8835" y="825"/>
                    <a:pt x="8880" y="825"/>
                  </a:cubicBezTo>
                  <a:close/>
                  <a:moveTo>
                    <a:pt x="6909" y="821"/>
                  </a:moveTo>
                  <a:cubicBezTo>
                    <a:pt x="6955" y="821"/>
                    <a:pt x="7000" y="840"/>
                    <a:pt x="7032" y="873"/>
                  </a:cubicBezTo>
                  <a:lnTo>
                    <a:pt x="7034" y="874"/>
                  </a:lnTo>
                  <a:cubicBezTo>
                    <a:pt x="7101" y="943"/>
                    <a:pt x="7100" y="1053"/>
                    <a:pt x="7032" y="1120"/>
                  </a:cubicBezTo>
                  <a:cubicBezTo>
                    <a:pt x="7016" y="1136"/>
                    <a:pt x="6997" y="1149"/>
                    <a:pt x="6976" y="1158"/>
                  </a:cubicBezTo>
                  <a:cubicBezTo>
                    <a:pt x="6955" y="1167"/>
                    <a:pt x="6932" y="1171"/>
                    <a:pt x="6909" y="1171"/>
                  </a:cubicBezTo>
                  <a:cubicBezTo>
                    <a:pt x="6901" y="1172"/>
                    <a:pt x="6893" y="1172"/>
                    <a:pt x="6885" y="1171"/>
                  </a:cubicBezTo>
                  <a:cubicBezTo>
                    <a:pt x="6789" y="1164"/>
                    <a:pt x="6716" y="1081"/>
                    <a:pt x="6722" y="984"/>
                  </a:cubicBezTo>
                  <a:cubicBezTo>
                    <a:pt x="6729" y="888"/>
                    <a:pt x="6812" y="815"/>
                    <a:pt x="6909" y="821"/>
                  </a:cubicBezTo>
                  <a:close/>
                  <a:moveTo>
                    <a:pt x="11661" y="7"/>
                  </a:moveTo>
                  <a:cubicBezTo>
                    <a:pt x="11718" y="12"/>
                    <a:pt x="11776" y="17"/>
                    <a:pt x="11833" y="22"/>
                  </a:cubicBezTo>
                  <a:cubicBezTo>
                    <a:pt x="11891" y="27"/>
                    <a:pt x="11948" y="32"/>
                    <a:pt x="12005" y="38"/>
                  </a:cubicBezTo>
                  <a:cubicBezTo>
                    <a:pt x="12003" y="59"/>
                    <a:pt x="11998" y="78"/>
                    <a:pt x="11990" y="96"/>
                  </a:cubicBezTo>
                  <a:cubicBezTo>
                    <a:pt x="11982" y="114"/>
                    <a:pt x="11971" y="131"/>
                    <a:pt x="11957" y="146"/>
                  </a:cubicBezTo>
                  <a:cubicBezTo>
                    <a:pt x="11924" y="178"/>
                    <a:pt x="11879" y="197"/>
                    <a:pt x="11833" y="197"/>
                  </a:cubicBezTo>
                  <a:cubicBezTo>
                    <a:pt x="11786" y="197"/>
                    <a:pt x="11742" y="179"/>
                    <a:pt x="11710" y="146"/>
                  </a:cubicBezTo>
                  <a:cubicBezTo>
                    <a:pt x="11674" y="109"/>
                    <a:pt x="11656" y="58"/>
                    <a:pt x="11661" y="7"/>
                  </a:cubicBezTo>
                  <a:close/>
                  <a:moveTo>
                    <a:pt x="10034" y="0"/>
                  </a:moveTo>
                  <a:cubicBezTo>
                    <a:pt x="10040" y="52"/>
                    <a:pt x="10023" y="104"/>
                    <a:pt x="9986" y="141"/>
                  </a:cubicBezTo>
                  <a:cubicBezTo>
                    <a:pt x="9953" y="174"/>
                    <a:pt x="9909" y="192"/>
                    <a:pt x="9862" y="192"/>
                  </a:cubicBezTo>
                  <a:cubicBezTo>
                    <a:pt x="9816" y="192"/>
                    <a:pt x="9771" y="174"/>
                    <a:pt x="9738" y="141"/>
                  </a:cubicBezTo>
                  <a:cubicBezTo>
                    <a:pt x="9708" y="110"/>
                    <a:pt x="9690" y="69"/>
                    <a:pt x="9689" y="26"/>
                  </a:cubicBezTo>
                  <a:cubicBezTo>
                    <a:pt x="9746" y="21"/>
                    <a:pt x="9803" y="16"/>
                    <a:pt x="9861" y="12"/>
                  </a:cubicBezTo>
                  <a:cubicBezTo>
                    <a:pt x="9918" y="8"/>
                    <a:pt x="9976" y="4"/>
                    <a:pt x="10034" y="0"/>
                  </a:cubicBezTo>
                  <a:close/>
                </a:path>
              </a:pathLst>
            </a:custGeom>
            <a:solidFill>
              <a:srgbClr val="69DCC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buClrTx/>
                <a:defRPr b="1" baseline="0">
                  <a:latin typeface="Calibri"/>
                  <a:ea typeface="Calibri"/>
                  <a:cs typeface="Calibri"/>
                  <a:sym typeface="Calibri"/>
                </a:defRPr>
              </a:pPr>
              <a:endParaRPr/>
            </a:p>
          </p:txBody>
        </p:sp>
        <p:sp>
          <p:nvSpPr>
            <p:cNvPr id="1697" name="Volný tvar 904"/>
            <p:cNvSpPr/>
            <p:nvPr/>
          </p:nvSpPr>
          <p:spPr>
            <a:xfrm rot="107924">
              <a:off x="83990" y="2888928"/>
              <a:ext cx="3964773" cy="54138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5" h="21512" extrusionOk="0">
                  <a:moveTo>
                    <a:pt x="5874" y="19724"/>
                  </a:moveTo>
                  <a:cubicBezTo>
                    <a:pt x="5935" y="19719"/>
                    <a:pt x="5998" y="19727"/>
                    <a:pt x="6053" y="19751"/>
                  </a:cubicBezTo>
                  <a:cubicBezTo>
                    <a:pt x="6192" y="19809"/>
                    <a:pt x="6239" y="19939"/>
                    <a:pt x="6158" y="20039"/>
                  </a:cubicBezTo>
                  <a:cubicBezTo>
                    <a:pt x="5948" y="20323"/>
                    <a:pt x="5725" y="20598"/>
                    <a:pt x="5494" y="20873"/>
                  </a:cubicBezTo>
                  <a:cubicBezTo>
                    <a:pt x="5288" y="21124"/>
                    <a:pt x="5116" y="21398"/>
                    <a:pt x="4720" y="21501"/>
                  </a:cubicBezTo>
                  <a:cubicBezTo>
                    <a:pt x="4520" y="21552"/>
                    <a:pt x="4373" y="21421"/>
                    <a:pt x="4350" y="21292"/>
                  </a:cubicBezTo>
                  <a:cubicBezTo>
                    <a:pt x="4296" y="20985"/>
                    <a:pt x="4625" y="20711"/>
                    <a:pt x="4861" y="20485"/>
                  </a:cubicBezTo>
                  <a:cubicBezTo>
                    <a:pt x="5117" y="20234"/>
                    <a:pt x="5402" y="19998"/>
                    <a:pt x="5711" y="19781"/>
                  </a:cubicBezTo>
                  <a:lnTo>
                    <a:pt x="5708" y="19781"/>
                  </a:lnTo>
                  <a:cubicBezTo>
                    <a:pt x="5754" y="19748"/>
                    <a:pt x="5813" y="19729"/>
                    <a:pt x="5874" y="19724"/>
                  </a:cubicBezTo>
                  <a:close/>
                  <a:moveTo>
                    <a:pt x="9484" y="19581"/>
                  </a:moveTo>
                  <a:cubicBezTo>
                    <a:pt x="9603" y="19609"/>
                    <a:pt x="9681" y="19715"/>
                    <a:pt x="9654" y="19808"/>
                  </a:cubicBezTo>
                  <a:cubicBezTo>
                    <a:pt x="9575" y="20071"/>
                    <a:pt x="9330" y="20297"/>
                    <a:pt x="9146" y="20522"/>
                  </a:cubicBezTo>
                  <a:cubicBezTo>
                    <a:pt x="8947" y="20773"/>
                    <a:pt x="8810" y="21048"/>
                    <a:pt x="8599" y="21292"/>
                  </a:cubicBezTo>
                  <a:cubicBezTo>
                    <a:pt x="8331" y="21598"/>
                    <a:pt x="7617" y="21406"/>
                    <a:pt x="7772" y="21034"/>
                  </a:cubicBezTo>
                  <a:cubicBezTo>
                    <a:pt x="7934" y="20719"/>
                    <a:pt x="8167" y="20426"/>
                    <a:pt x="8461" y="20167"/>
                  </a:cubicBezTo>
                  <a:cubicBezTo>
                    <a:pt x="8706" y="19924"/>
                    <a:pt x="8961" y="19690"/>
                    <a:pt x="9353" y="19586"/>
                  </a:cubicBezTo>
                  <a:lnTo>
                    <a:pt x="9353" y="19582"/>
                  </a:lnTo>
                  <a:cubicBezTo>
                    <a:pt x="9400" y="19571"/>
                    <a:pt x="9444" y="19572"/>
                    <a:pt x="9484" y="19581"/>
                  </a:cubicBezTo>
                  <a:close/>
                  <a:moveTo>
                    <a:pt x="15397" y="19231"/>
                  </a:moveTo>
                  <a:cubicBezTo>
                    <a:pt x="15480" y="19216"/>
                    <a:pt x="15570" y="19222"/>
                    <a:pt x="15650" y="19254"/>
                  </a:cubicBezTo>
                  <a:cubicBezTo>
                    <a:pt x="15819" y="19321"/>
                    <a:pt x="15882" y="19475"/>
                    <a:pt x="15790" y="19598"/>
                  </a:cubicBezTo>
                  <a:cubicBezTo>
                    <a:pt x="15583" y="19958"/>
                    <a:pt x="15383" y="20323"/>
                    <a:pt x="15143" y="20673"/>
                  </a:cubicBezTo>
                  <a:cubicBezTo>
                    <a:pt x="14942" y="20964"/>
                    <a:pt x="14726" y="21291"/>
                    <a:pt x="14284" y="21397"/>
                  </a:cubicBezTo>
                  <a:cubicBezTo>
                    <a:pt x="14110" y="21431"/>
                    <a:pt x="13932" y="21356"/>
                    <a:pt x="13886" y="21230"/>
                  </a:cubicBezTo>
                  <a:cubicBezTo>
                    <a:pt x="13777" y="20894"/>
                    <a:pt x="14053" y="20581"/>
                    <a:pt x="14287" y="20302"/>
                  </a:cubicBezTo>
                  <a:cubicBezTo>
                    <a:pt x="14572" y="19971"/>
                    <a:pt x="14881" y="19657"/>
                    <a:pt x="15191" y="19340"/>
                  </a:cubicBezTo>
                  <a:cubicBezTo>
                    <a:pt x="15240" y="19284"/>
                    <a:pt x="15315" y="19247"/>
                    <a:pt x="15397" y="19231"/>
                  </a:cubicBezTo>
                  <a:close/>
                  <a:moveTo>
                    <a:pt x="4304" y="18267"/>
                  </a:moveTo>
                  <a:cubicBezTo>
                    <a:pt x="4457" y="18266"/>
                    <a:pt x="4582" y="18356"/>
                    <a:pt x="4584" y="18467"/>
                  </a:cubicBezTo>
                  <a:cubicBezTo>
                    <a:pt x="4553" y="18854"/>
                    <a:pt x="4186" y="19205"/>
                    <a:pt x="3878" y="19525"/>
                  </a:cubicBezTo>
                  <a:cubicBezTo>
                    <a:pt x="3569" y="19844"/>
                    <a:pt x="3201" y="20208"/>
                    <a:pt x="2736" y="20416"/>
                  </a:cubicBezTo>
                  <a:cubicBezTo>
                    <a:pt x="2663" y="20446"/>
                    <a:pt x="2576" y="20455"/>
                    <a:pt x="2494" y="20440"/>
                  </a:cubicBezTo>
                  <a:cubicBezTo>
                    <a:pt x="2314" y="20408"/>
                    <a:pt x="2203" y="20276"/>
                    <a:pt x="2247" y="20144"/>
                  </a:cubicBezTo>
                  <a:cubicBezTo>
                    <a:pt x="2379" y="19754"/>
                    <a:pt x="2758" y="19381"/>
                    <a:pt x="3077" y="19077"/>
                  </a:cubicBezTo>
                  <a:cubicBezTo>
                    <a:pt x="3396" y="18772"/>
                    <a:pt x="3730" y="18420"/>
                    <a:pt x="4232" y="18274"/>
                  </a:cubicBezTo>
                  <a:cubicBezTo>
                    <a:pt x="4256" y="18270"/>
                    <a:pt x="4280" y="18267"/>
                    <a:pt x="4304" y="18267"/>
                  </a:cubicBezTo>
                  <a:close/>
                  <a:moveTo>
                    <a:pt x="13438" y="18028"/>
                  </a:moveTo>
                  <a:cubicBezTo>
                    <a:pt x="13544" y="18009"/>
                    <a:pt x="13653" y="18054"/>
                    <a:pt x="13683" y="18131"/>
                  </a:cubicBezTo>
                  <a:cubicBezTo>
                    <a:pt x="13773" y="18432"/>
                    <a:pt x="13489" y="18758"/>
                    <a:pt x="13308" y="19021"/>
                  </a:cubicBezTo>
                  <a:cubicBezTo>
                    <a:pt x="13096" y="19367"/>
                    <a:pt x="12827" y="19693"/>
                    <a:pt x="12507" y="19992"/>
                  </a:cubicBezTo>
                  <a:cubicBezTo>
                    <a:pt x="12216" y="20249"/>
                    <a:pt x="11620" y="19974"/>
                    <a:pt x="11752" y="19666"/>
                  </a:cubicBezTo>
                  <a:cubicBezTo>
                    <a:pt x="11921" y="19306"/>
                    <a:pt x="12172" y="18969"/>
                    <a:pt x="12495" y="18670"/>
                  </a:cubicBezTo>
                  <a:cubicBezTo>
                    <a:pt x="12730" y="18433"/>
                    <a:pt x="13025" y="18087"/>
                    <a:pt x="13438" y="18028"/>
                  </a:cubicBezTo>
                  <a:close/>
                  <a:moveTo>
                    <a:pt x="8487" y="17707"/>
                  </a:moveTo>
                  <a:cubicBezTo>
                    <a:pt x="8673" y="17711"/>
                    <a:pt x="8855" y="17802"/>
                    <a:pt x="8839" y="17958"/>
                  </a:cubicBezTo>
                  <a:cubicBezTo>
                    <a:pt x="8808" y="18269"/>
                    <a:pt x="8543" y="18561"/>
                    <a:pt x="8360" y="18839"/>
                  </a:cubicBezTo>
                  <a:cubicBezTo>
                    <a:pt x="8178" y="19116"/>
                    <a:pt x="7983" y="19412"/>
                    <a:pt x="7568" y="19525"/>
                  </a:cubicBezTo>
                  <a:cubicBezTo>
                    <a:pt x="7385" y="19561"/>
                    <a:pt x="7196" y="19485"/>
                    <a:pt x="7142" y="19353"/>
                  </a:cubicBezTo>
                  <a:cubicBezTo>
                    <a:pt x="6987" y="19050"/>
                    <a:pt x="7238" y="18702"/>
                    <a:pt x="7452" y="18450"/>
                  </a:cubicBezTo>
                  <a:cubicBezTo>
                    <a:pt x="7665" y="18199"/>
                    <a:pt x="7930" y="17869"/>
                    <a:pt x="8308" y="17734"/>
                  </a:cubicBezTo>
                  <a:lnTo>
                    <a:pt x="8308" y="17733"/>
                  </a:lnTo>
                  <a:cubicBezTo>
                    <a:pt x="8363" y="17714"/>
                    <a:pt x="8425" y="17706"/>
                    <a:pt x="8487" y="17707"/>
                  </a:cubicBezTo>
                  <a:close/>
                  <a:moveTo>
                    <a:pt x="10848" y="16880"/>
                  </a:moveTo>
                  <a:cubicBezTo>
                    <a:pt x="11031" y="16839"/>
                    <a:pt x="11225" y="16914"/>
                    <a:pt x="11281" y="17048"/>
                  </a:cubicBezTo>
                  <a:cubicBezTo>
                    <a:pt x="11352" y="17330"/>
                    <a:pt x="11148" y="17591"/>
                    <a:pt x="10993" y="17844"/>
                  </a:cubicBezTo>
                  <a:cubicBezTo>
                    <a:pt x="10838" y="18097"/>
                    <a:pt x="10626" y="18350"/>
                    <a:pt x="10250" y="18451"/>
                  </a:cubicBezTo>
                  <a:cubicBezTo>
                    <a:pt x="10074" y="18486"/>
                    <a:pt x="9893" y="18413"/>
                    <a:pt x="9841" y="18286"/>
                  </a:cubicBezTo>
                  <a:cubicBezTo>
                    <a:pt x="9765" y="18019"/>
                    <a:pt x="9949" y="17755"/>
                    <a:pt x="10124" y="17535"/>
                  </a:cubicBezTo>
                  <a:cubicBezTo>
                    <a:pt x="10299" y="17315"/>
                    <a:pt x="10468" y="17034"/>
                    <a:pt x="10778" y="16902"/>
                  </a:cubicBezTo>
                  <a:cubicBezTo>
                    <a:pt x="10800" y="16893"/>
                    <a:pt x="10823" y="16885"/>
                    <a:pt x="10848" y="16880"/>
                  </a:cubicBezTo>
                  <a:close/>
                  <a:moveTo>
                    <a:pt x="18967" y="16873"/>
                  </a:moveTo>
                  <a:cubicBezTo>
                    <a:pt x="19044" y="16866"/>
                    <a:pt x="19124" y="16876"/>
                    <a:pt x="19196" y="16905"/>
                  </a:cubicBezTo>
                  <a:lnTo>
                    <a:pt x="19265" y="16945"/>
                  </a:lnTo>
                  <a:lnTo>
                    <a:pt x="19264" y="16945"/>
                  </a:lnTo>
                  <a:cubicBezTo>
                    <a:pt x="19358" y="17011"/>
                    <a:pt x="19394" y="17110"/>
                    <a:pt x="19357" y="17202"/>
                  </a:cubicBezTo>
                  <a:cubicBezTo>
                    <a:pt x="19076" y="17821"/>
                    <a:pt x="18562" y="18571"/>
                    <a:pt x="17808" y="18949"/>
                  </a:cubicBezTo>
                  <a:cubicBezTo>
                    <a:pt x="17772" y="18962"/>
                    <a:pt x="17733" y="18970"/>
                    <a:pt x="17693" y="18971"/>
                  </a:cubicBezTo>
                  <a:cubicBezTo>
                    <a:pt x="17522" y="18979"/>
                    <a:pt x="17375" y="18885"/>
                    <a:pt x="17364" y="18761"/>
                  </a:cubicBezTo>
                  <a:cubicBezTo>
                    <a:pt x="17474" y="18094"/>
                    <a:pt x="18125" y="17420"/>
                    <a:pt x="18757" y="16946"/>
                  </a:cubicBezTo>
                  <a:cubicBezTo>
                    <a:pt x="18816" y="16905"/>
                    <a:pt x="18890" y="16880"/>
                    <a:pt x="18967" y="16873"/>
                  </a:cubicBezTo>
                  <a:close/>
                  <a:moveTo>
                    <a:pt x="2358" y="16838"/>
                  </a:moveTo>
                  <a:cubicBezTo>
                    <a:pt x="2407" y="16829"/>
                    <a:pt x="2458" y="16829"/>
                    <a:pt x="2507" y="16838"/>
                  </a:cubicBezTo>
                  <a:cubicBezTo>
                    <a:pt x="2668" y="16869"/>
                    <a:pt x="2764" y="16988"/>
                    <a:pt x="2722" y="17105"/>
                  </a:cubicBezTo>
                  <a:cubicBezTo>
                    <a:pt x="2654" y="17384"/>
                    <a:pt x="2323" y="17640"/>
                    <a:pt x="2092" y="17868"/>
                  </a:cubicBezTo>
                  <a:cubicBezTo>
                    <a:pt x="1861" y="18096"/>
                    <a:pt x="1612" y="18380"/>
                    <a:pt x="1242" y="18488"/>
                  </a:cubicBezTo>
                  <a:cubicBezTo>
                    <a:pt x="1027" y="18551"/>
                    <a:pt x="835" y="18394"/>
                    <a:pt x="821" y="18252"/>
                  </a:cubicBezTo>
                  <a:cubicBezTo>
                    <a:pt x="791" y="17955"/>
                    <a:pt x="1135" y="17636"/>
                    <a:pt x="1380" y="17412"/>
                  </a:cubicBezTo>
                  <a:cubicBezTo>
                    <a:pt x="1624" y="17189"/>
                    <a:pt x="1962" y="16903"/>
                    <a:pt x="2358" y="16838"/>
                  </a:cubicBezTo>
                  <a:close/>
                  <a:moveTo>
                    <a:pt x="7107" y="16406"/>
                  </a:moveTo>
                  <a:cubicBezTo>
                    <a:pt x="7271" y="16426"/>
                    <a:pt x="7381" y="16539"/>
                    <a:pt x="7354" y="16658"/>
                  </a:cubicBezTo>
                  <a:cubicBezTo>
                    <a:pt x="7190" y="17233"/>
                    <a:pt x="6745" y="18165"/>
                    <a:pt x="5884" y="18375"/>
                  </a:cubicBezTo>
                  <a:cubicBezTo>
                    <a:pt x="5867" y="18378"/>
                    <a:pt x="5850" y="18379"/>
                    <a:pt x="5832" y="18380"/>
                  </a:cubicBezTo>
                  <a:cubicBezTo>
                    <a:pt x="5690" y="18383"/>
                    <a:pt x="5572" y="18302"/>
                    <a:pt x="5567" y="18199"/>
                  </a:cubicBezTo>
                  <a:cubicBezTo>
                    <a:pt x="5567" y="17884"/>
                    <a:pt x="5830" y="17625"/>
                    <a:pt x="6052" y="17367"/>
                  </a:cubicBezTo>
                  <a:cubicBezTo>
                    <a:pt x="6301" y="17075"/>
                    <a:pt x="6547" y="16779"/>
                    <a:pt x="6814" y="16494"/>
                  </a:cubicBezTo>
                  <a:cubicBezTo>
                    <a:pt x="6880" y="16427"/>
                    <a:pt x="6994" y="16392"/>
                    <a:pt x="7107" y="16406"/>
                  </a:cubicBezTo>
                  <a:close/>
                  <a:moveTo>
                    <a:pt x="17155" y="15240"/>
                  </a:moveTo>
                  <a:cubicBezTo>
                    <a:pt x="17366" y="15228"/>
                    <a:pt x="17580" y="15346"/>
                    <a:pt x="17500" y="15532"/>
                  </a:cubicBezTo>
                  <a:cubicBezTo>
                    <a:pt x="17318" y="15892"/>
                    <a:pt x="17100" y="16242"/>
                    <a:pt x="16848" y="16579"/>
                  </a:cubicBezTo>
                  <a:cubicBezTo>
                    <a:pt x="16648" y="16884"/>
                    <a:pt x="16452" y="17228"/>
                    <a:pt x="15987" y="17341"/>
                  </a:cubicBezTo>
                  <a:cubicBezTo>
                    <a:pt x="15871" y="17364"/>
                    <a:pt x="15749" y="17327"/>
                    <a:pt x="15688" y="17252"/>
                  </a:cubicBezTo>
                  <a:cubicBezTo>
                    <a:pt x="15487" y="16904"/>
                    <a:pt x="15708" y="16571"/>
                    <a:pt x="15951" y="16262"/>
                  </a:cubicBezTo>
                  <a:cubicBezTo>
                    <a:pt x="16227" y="15913"/>
                    <a:pt x="16532" y="15557"/>
                    <a:pt x="16956" y="15298"/>
                  </a:cubicBezTo>
                  <a:cubicBezTo>
                    <a:pt x="17015" y="15263"/>
                    <a:pt x="17085" y="15244"/>
                    <a:pt x="17155" y="15240"/>
                  </a:cubicBezTo>
                  <a:close/>
                  <a:moveTo>
                    <a:pt x="5264" y="15130"/>
                  </a:moveTo>
                  <a:cubicBezTo>
                    <a:pt x="5436" y="15160"/>
                    <a:pt x="5541" y="15287"/>
                    <a:pt x="5499" y="15412"/>
                  </a:cubicBezTo>
                  <a:cubicBezTo>
                    <a:pt x="5367" y="15719"/>
                    <a:pt x="5204" y="16017"/>
                    <a:pt x="5011" y="16306"/>
                  </a:cubicBezTo>
                  <a:cubicBezTo>
                    <a:pt x="4844" y="16580"/>
                    <a:pt x="4677" y="16905"/>
                    <a:pt x="4325" y="17072"/>
                  </a:cubicBezTo>
                  <a:cubicBezTo>
                    <a:pt x="4296" y="17085"/>
                    <a:pt x="4265" y="17094"/>
                    <a:pt x="4233" y="17100"/>
                  </a:cubicBezTo>
                  <a:cubicBezTo>
                    <a:pt x="4036" y="17138"/>
                    <a:pt x="3835" y="17052"/>
                    <a:pt x="3783" y="16909"/>
                  </a:cubicBezTo>
                  <a:cubicBezTo>
                    <a:pt x="3637" y="16320"/>
                    <a:pt x="4402" y="15549"/>
                    <a:pt x="4968" y="15182"/>
                  </a:cubicBezTo>
                  <a:lnTo>
                    <a:pt x="4968" y="15186"/>
                  </a:lnTo>
                  <a:cubicBezTo>
                    <a:pt x="5047" y="15132"/>
                    <a:pt x="5158" y="15111"/>
                    <a:pt x="5264" y="15130"/>
                  </a:cubicBezTo>
                  <a:close/>
                  <a:moveTo>
                    <a:pt x="10375" y="14986"/>
                  </a:moveTo>
                  <a:lnTo>
                    <a:pt x="10374" y="14986"/>
                  </a:lnTo>
                  <a:lnTo>
                    <a:pt x="10370" y="14987"/>
                  </a:lnTo>
                  <a:close/>
                  <a:moveTo>
                    <a:pt x="10573" y="14964"/>
                  </a:moveTo>
                  <a:cubicBezTo>
                    <a:pt x="10781" y="14980"/>
                    <a:pt x="10977" y="15105"/>
                    <a:pt x="10888" y="15274"/>
                  </a:cubicBezTo>
                  <a:cubicBezTo>
                    <a:pt x="10718" y="15552"/>
                    <a:pt x="10510" y="15817"/>
                    <a:pt x="10268" y="16065"/>
                  </a:cubicBezTo>
                  <a:cubicBezTo>
                    <a:pt x="10053" y="16312"/>
                    <a:pt x="9813" y="16597"/>
                    <a:pt x="9423" y="16703"/>
                  </a:cubicBezTo>
                  <a:cubicBezTo>
                    <a:pt x="9226" y="16741"/>
                    <a:pt x="9024" y="16657"/>
                    <a:pt x="8971" y="16514"/>
                  </a:cubicBezTo>
                  <a:cubicBezTo>
                    <a:pt x="8873" y="16197"/>
                    <a:pt x="9127" y="15886"/>
                    <a:pt x="9400" y="15632"/>
                  </a:cubicBezTo>
                  <a:cubicBezTo>
                    <a:pt x="9536" y="15505"/>
                    <a:pt x="9679" y="15378"/>
                    <a:pt x="9838" y="15266"/>
                  </a:cubicBezTo>
                  <a:lnTo>
                    <a:pt x="10374" y="14986"/>
                  </a:lnTo>
                  <a:close/>
                  <a:moveTo>
                    <a:pt x="13845" y="14723"/>
                  </a:moveTo>
                  <a:lnTo>
                    <a:pt x="13842" y="14725"/>
                  </a:lnTo>
                  <a:cubicBezTo>
                    <a:pt x="13970" y="14725"/>
                    <a:pt x="14074" y="14800"/>
                    <a:pt x="14076" y="14893"/>
                  </a:cubicBezTo>
                  <a:cubicBezTo>
                    <a:pt x="14050" y="15220"/>
                    <a:pt x="13680" y="15504"/>
                    <a:pt x="13444" y="15769"/>
                  </a:cubicBezTo>
                  <a:cubicBezTo>
                    <a:pt x="13190" y="16059"/>
                    <a:pt x="12980" y="16365"/>
                    <a:pt x="12515" y="16504"/>
                  </a:cubicBezTo>
                  <a:cubicBezTo>
                    <a:pt x="12355" y="16533"/>
                    <a:pt x="12191" y="16465"/>
                    <a:pt x="12144" y="16350"/>
                  </a:cubicBezTo>
                  <a:cubicBezTo>
                    <a:pt x="12013" y="15962"/>
                    <a:pt x="12360" y="15621"/>
                    <a:pt x="12670" y="15334"/>
                  </a:cubicBezTo>
                  <a:cubicBezTo>
                    <a:pt x="12958" y="15075"/>
                    <a:pt x="13351" y="14741"/>
                    <a:pt x="13845" y="14723"/>
                  </a:cubicBezTo>
                  <a:close/>
                  <a:moveTo>
                    <a:pt x="20466" y="13451"/>
                  </a:moveTo>
                  <a:cubicBezTo>
                    <a:pt x="20526" y="13446"/>
                    <a:pt x="20589" y="13455"/>
                    <a:pt x="20645" y="13478"/>
                  </a:cubicBezTo>
                  <a:cubicBezTo>
                    <a:pt x="20784" y="13537"/>
                    <a:pt x="20830" y="13666"/>
                    <a:pt x="20750" y="13767"/>
                  </a:cubicBezTo>
                  <a:cubicBezTo>
                    <a:pt x="20540" y="14050"/>
                    <a:pt x="20317" y="14325"/>
                    <a:pt x="20086" y="14602"/>
                  </a:cubicBezTo>
                  <a:cubicBezTo>
                    <a:pt x="19880" y="14851"/>
                    <a:pt x="19708" y="15127"/>
                    <a:pt x="19312" y="15228"/>
                  </a:cubicBezTo>
                  <a:cubicBezTo>
                    <a:pt x="19112" y="15279"/>
                    <a:pt x="18965" y="15148"/>
                    <a:pt x="18942" y="15019"/>
                  </a:cubicBezTo>
                  <a:cubicBezTo>
                    <a:pt x="18887" y="14712"/>
                    <a:pt x="19217" y="14439"/>
                    <a:pt x="19453" y="14214"/>
                  </a:cubicBezTo>
                  <a:cubicBezTo>
                    <a:pt x="19709" y="13962"/>
                    <a:pt x="19993" y="13726"/>
                    <a:pt x="20303" y="13508"/>
                  </a:cubicBezTo>
                  <a:lnTo>
                    <a:pt x="20300" y="13508"/>
                  </a:lnTo>
                  <a:cubicBezTo>
                    <a:pt x="20346" y="13476"/>
                    <a:pt x="20405" y="13456"/>
                    <a:pt x="20466" y="13451"/>
                  </a:cubicBezTo>
                  <a:close/>
                  <a:moveTo>
                    <a:pt x="3475" y="13450"/>
                  </a:moveTo>
                  <a:lnTo>
                    <a:pt x="3469" y="13452"/>
                  </a:lnTo>
                  <a:cubicBezTo>
                    <a:pt x="3599" y="13453"/>
                    <a:pt x="3704" y="13530"/>
                    <a:pt x="3704" y="13626"/>
                  </a:cubicBezTo>
                  <a:cubicBezTo>
                    <a:pt x="3720" y="13983"/>
                    <a:pt x="3280" y="14349"/>
                    <a:pt x="3034" y="14641"/>
                  </a:cubicBezTo>
                  <a:cubicBezTo>
                    <a:pt x="2759" y="14970"/>
                    <a:pt x="2493" y="15375"/>
                    <a:pt x="1985" y="15534"/>
                  </a:cubicBezTo>
                  <a:cubicBezTo>
                    <a:pt x="1824" y="15585"/>
                    <a:pt x="1584" y="15558"/>
                    <a:pt x="1544" y="15402"/>
                  </a:cubicBezTo>
                  <a:cubicBezTo>
                    <a:pt x="1434" y="14945"/>
                    <a:pt x="1793" y="14562"/>
                    <a:pt x="2163" y="14216"/>
                  </a:cubicBezTo>
                  <a:cubicBezTo>
                    <a:pt x="2485" y="13915"/>
                    <a:pt x="2916" y="13483"/>
                    <a:pt x="3475" y="13450"/>
                  </a:cubicBezTo>
                  <a:close/>
                  <a:moveTo>
                    <a:pt x="9026" y="13247"/>
                  </a:moveTo>
                  <a:cubicBezTo>
                    <a:pt x="9225" y="13248"/>
                    <a:pt x="9423" y="13410"/>
                    <a:pt x="9285" y="13552"/>
                  </a:cubicBezTo>
                  <a:cubicBezTo>
                    <a:pt x="9051" y="13794"/>
                    <a:pt x="8844" y="14044"/>
                    <a:pt x="8636" y="14298"/>
                  </a:cubicBezTo>
                  <a:cubicBezTo>
                    <a:pt x="8450" y="14524"/>
                    <a:pt x="8274" y="14767"/>
                    <a:pt x="7945" y="14898"/>
                  </a:cubicBezTo>
                  <a:cubicBezTo>
                    <a:pt x="7919" y="14908"/>
                    <a:pt x="7889" y="14915"/>
                    <a:pt x="7858" y="14916"/>
                  </a:cubicBezTo>
                  <a:cubicBezTo>
                    <a:pt x="7747" y="14920"/>
                    <a:pt x="7652" y="14858"/>
                    <a:pt x="7647" y="14777"/>
                  </a:cubicBezTo>
                  <a:cubicBezTo>
                    <a:pt x="7560" y="14241"/>
                    <a:pt x="8374" y="13675"/>
                    <a:pt x="8839" y="13310"/>
                  </a:cubicBezTo>
                  <a:lnTo>
                    <a:pt x="8839" y="13306"/>
                  </a:lnTo>
                  <a:cubicBezTo>
                    <a:pt x="8893" y="13264"/>
                    <a:pt x="8960" y="13246"/>
                    <a:pt x="9026" y="13247"/>
                  </a:cubicBezTo>
                  <a:close/>
                  <a:moveTo>
                    <a:pt x="15746" y="12670"/>
                  </a:moveTo>
                  <a:cubicBezTo>
                    <a:pt x="15830" y="12654"/>
                    <a:pt x="15921" y="12660"/>
                    <a:pt x="16004" y="12691"/>
                  </a:cubicBezTo>
                  <a:cubicBezTo>
                    <a:pt x="16183" y="12758"/>
                    <a:pt x="16253" y="12917"/>
                    <a:pt x="16162" y="13048"/>
                  </a:cubicBezTo>
                  <a:cubicBezTo>
                    <a:pt x="15905" y="13411"/>
                    <a:pt x="15761" y="13893"/>
                    <a:pt x="15285" y="14139"/>
                  </a:cubicBezTo>
                  <a:cubicBezTo>
                    <a:pt x="15268" y="14147"/>
                    <a:pt x="15248" y="14153"/>
                    <a:pt x="15228" y="14157"/>
                  </a:cubicBezTo>
                  <a:cubicBezTo>
                    <a:pt x="15099" y="14183"/>
                    <a:pt x="14965" y="14127"/>
                    <a:pt x="14929" y="14033"/>
                  </a:cubicBezTo>
                  <a:cubicBezTo>
                    <a:pt x="14773" y="13591"/>
                    <a:pt x="15225" y="13132"/>
                    <a:pt x="15535" y="12780"/>
                  </a:cubicBezTo>
                  <a:cubicBezTo>
                    <a:pt x="15586" y="12724"/>
                    <a:pt x="15662" y="12686"/>
                    <a:pt x="15746" y="12670"/>
                  </a:cubicBezTo>
                  <a:close/>
                  <a:moveTo>
                    <a:pt x="1815" y="12219"/>
                  </a:moveTo>
                  <a:cubicBezTo>
                    <a:pt x="1860" y="12214"/>
                    <a:pt x="1907" y="12220"/>
                    <a:pt x="1949" y="12236"/>
                  </a:cubicBezTo>
                  <a:cubicBezTo>
                    <a:pt x="2059" y="12279"/>
                    <a:pt x="2101" y="12378"/>
                    <a:pt x="2043" y="12458"/>
                  </a:cubicBezTo>
                  <a:cubicBezTo>
                    <a:pt x="1824" y="12743"/>
                    <a:pt x="1585" y="13020"/>
                    <a:pt x="1327" y="13287"/>
                  </a:cubicBezTo>
                  <a:cubicBezTo>
                    <a:pt x="1116" y="13500"/>
                    <a:pt x="845" y="13740"/>
                    <a:pt x="497" y="13839"/>
                  </a:cubicBezTo>
                  <a:cubicBezTo>
                    <a:pt x="479" y="13842"/>
                    <a:pt x="461" y="13844"/>
                    <a:pt x="443" y="13844"/>
                  </a:cubicBezTo>
                  <a:cubicBezTo>
                    <a:pt x="322" y="13846"/>
                    <a:pt x="222" y="13775"/>
                    <a:pt x="220" y="13687"/>
                  </a:cubicBezTo>
                  <a:cubicBezTo>
                    <a:pt x="319" y="13120"/>
                    <a:pt x="1158" y="12637"/>
                    <a:pt x="1691" y="12261"/>
                  </a:cubicBezTo>
                  <a:cubicBezTo>
                    <a:pt x="1726" y="12237"/>
                    <a:pt x="1769" y="12223"/>
                    <a:pt x="1815" y="12219"/>
                  </a:cubicBezTo>
                  <a:close/>
                  <a:moveTo>
                    <a:pt x="6611" y="12099"/>
                  </a:moveTo>
                  <a:cubicBezTo>
                    <a:pt x="6825" y="12086"/>
                    <a:pt x="7060" y="12213"/>
                    <a:pt x="6962" y="12389"/>
                  </a:cubicBezTo>
                  <a:cubicBezTo>
                    <a:pt x="6721" y="12823"/>
                    <a:pt x="6442" y="13406"/>
                    <a:pt x="5765" y="13559"/>
                  </a:cubicBezTo>
                  <a:cubicBezTo>
                    <a:pt x="5743" y="13563"/>
                    <a:pt x="5720" y="13565"/>
                    <a:pt x="5697" y="13566"/>
                  </a:cubicBezTo>
                  <a:cubicBezTo>
                    <a:pt x="5538" y="13567"/>
                    <a:pt x="5408" y="13474"/>
                    <a:pt x="5406" y="13358"/>
                  </a:cubicBezTo>
                  <a:cubicBezTo>
                    <a:pt x="5356" y="12871"/>
                    <a:pt x="5980" y="12462"/>
                    <a:pt x="6417" y="12157"/>
                  </a:cubicBezTo>
                  <a:lnTo>
                    <a:pt x="6417" y="12163"/>
                  </a:lnTo>
                  <a:cubicBezTo>
                    <a:pt x="6471" y="12124"/>
                    <a:pt x="6540" y="12104"/>
                    <a:pt x="6611" y="12099"/>
                  </a:cubicBezTo>
                  <a:close/>
                  <a:moveTo>
                    <a:pt x="13811" y="12054"/>
                  </a:moveTo>
                  <a:cubicBezTo>
                    <a:pt x="13961" y="12081"/>
                    <a:pt x="14053" y="12192"/>
                    <a:pt x="14016" y="12302"/>
                  </a:cubicBezTo>
                  <a:cubicBezTo>
                    <a:pt x="13853" y="12757"/>
                    <a:pt x="13600" y="13194"/>
                    <a:pt x="13265" y="13596"/>
                  </a:cubicBezTo>
                  <a:cubicBezTo>
                    <a:pt x="13083" y="13822"/>
                    <a:pt x="12710" y="14356"/>
                    <a:pt x="12226" y="14161"/>
                  </a:cubicBezTo>
                  <a:cubicBezTo>
                    <a:pt x="11741" y="13965"/>
                    <a:pt x="12184" y="13430"/>
                    <a:pt x="12360" y="13205"/>
                  </a:cubicBezTo>
                  <a:cubicBezTo>
                    <a:pt x="12662" y="12790"/>
                    <a:pt x="13066" y="12418"/>
                    <a:pt x="13551" y="12109"/>
                  </a:cubicBezTo>
                  <a:lnTo>
                    <a:pt x="13551" y="12104"/>
                  </a:lnTo>
                  <a:cubicBezTo>
                    <a:pt x="13620" y="12057"/>
                    <a:pt x="13718" y="12038"/>
                    <a:pt x="13811" y="12054"/>
                  </a:cubicBezTo>
                  <a:close/>
                  <a:moveTo>
                    <a:pt x="19250" y="11574"/>
                  </a:moveTo>
                  <a:cubicBezTo>
                    <a:pt x="19428" y="11588"/>
                    <a:pt x="19572" y="11733"/>
                    <a:pt x="19532" y="11873"/>
                  </a:cubicBezTo>
                  <a:cubicBezTo>
                    <a:pt x="19432" y="12213"/>
                    <a:pt x="19098" y="12526"/>
                    <a:pt x="18832" y="12799"/>
                  </a:cubicBezTo>
                  <a:cubicBezTo>
                    <a:pt x="18565" y="13073"/>
                    <a:pt x="18270" y="13375"/>
                    <a:pt x="17825" y="13477"/>
                  </a:cubicBezTo>
                  <a:cubicBezTo>
                    <a:pt x="17570" y="13538"/>
                    <a:pt x="17373" y="13348"/>
                    <a:pt x="17415" y="13173"/>
                  </a:cubicBezTo>
                  <a:cubicBezTo>
                    <a:pt x="17492" y="12851"/>
                    <a:pt x="17851" y="12594"/>
                    <a:pt x="18138" y="12342"/>
                  </a:cubicBezTo>
                  <a:cubicBezTo>
                    <a:pt x="18424" y="12091"/>
                    <a:pt x="18692" y="11798"/>
                    <a:pt x="19067" y="11616"/>
                  </a:cubicBezTo>
                  <a:lnTo>
                    <a:pt x="19067" y="11610"/>
                  </a:lnTo>
                  <a:cubicBezTo>
                    <a:pt x="19128" y="11580"/>
                    <a:pt x="19191" y="11570"/>
                    <a:pt x="19250" y="11574"/>
                  </a:cubicBezTo>
                  <a:close/>
                  <a:moveTo>
                    <a:pt x="12388" y="10349"/>
                  </a:moveTo>
                  <a:cubicBezTo>
                    <a:pt x="13162" y="10425"/>
                    <a:pt x="11628" y="11981"/>
                    <a:pt x="11270" y="12103"/>
                  </a:cubicBezTo>
                  <a:cubicBezTo>
                    <a:pt x="11217" y="12125"/>
                    <a:pt x="11158" y="12137"/>
                    <a:pt x="11097" y="12138"/>
                  </a:cubicBezTo>
                  <a:cubicBezTo>
                    <a:pt x="10884" y="12144"/>
                    <a:pt x="10704" y="12023"/>
                    <a:pt x="10696" y="11867"/>
                  </a:cubicBezTo>
                  <a:cubicBezTo>
                    <a:pt x="10671" y="11504"/>
                    <a:pt x="11063" y="11156"/>
                    <a:pt x="11354" y="10881"/>
                  </a:cubicBezTo>
                  <a:cubicBezTo>
                    <a:pt x="11614" y="10640"/>
                    <a:pt x="11924" y="10304"/>
                    <a:pt x="12388" y="10349"/>
                  </a:cubicBezTo>
                  <a:close/>
                  <a:moveTo>
                    <a:pt x="4886" y="10193"/>
                  </a:moveTo>
                  <a:cubicBezTo>
                    <a:pt x="4963" y="10178"/>
                    <a:pt x="5047" y="10183"/>
                    <a:pt x="5122" y="10212"/>
                  </a:cubicBezTo>
                  <a:cubicBezTo>
                    <a:pt x="5282" y="10273"/>
                    <a:pt x="5344" y="10417"/>
                    <a:pt x="5260" y="10533"/>
                  </a:cubicBezTo>
                  <a:cubicBezTo>
                    <a:pt x="5083" y="10843"/>
                    <a:pt x="4879" y="11145"/>
                    <a:pt x="4649" y="11436"/>
                  </a:cubicBezTo>
                  <a:cubicBezTo>
                    <a:pt x="4455" y="11673"/>
                    <a:pt x="4218" y="11990"/>
                    <a:pt x="3820" y="12053"/>
                  </a:cubicBezTo>
                  <a:cubicBezTo>
                    <a:pt x="3659" y="12084"/>
                    <a:pt x="3493" y="12016"/>
                    <a:pt x="3445" y="11900"/>
                  </a:cubicBezTo>
                  <a:cubicBezTo>
                    <a:pt x="3388" y="11593"/>
                    <a:pt x="3647" y="11353"/>
                    <a:pt x="3882" y="11110"/>
                  </a:cubicBezTo>
                  <a:cubicBezTo>
                    <a:pt x="4147" y="10836"/>
                    <a:pt x="4423" y="10568"/>
                    <a:pt x="4695" y="10297"/>
                  </a:cubicBezTo>
                  <a:lnTo>
                    <a:pt x="4695" y="10295"/>
                  </a:lnTo>
                  <a:cubicBezTo>
                    <a:pt x="4741" y="10243"/>
                    <a:pt x="4810" y="10208"/>
                    <a:pt x="4886" y="10193"/>
                  </a:cubicBezTo>
                  <a:close/>
                  <a:moveTo>
                    <a:pt x="17049" y="9927"/>
                  </a:moveTo>
                  <a:cubicBezTo>
                    <a:pt x="17123" y="9904"/>
                    <a:pt x="17209" y="9903"/>
                    <a:pt x="17289" y="9927"/>
                  </a:cubicBezTo>
                  <a:cubicBezTo>
                    <a:pt x="17448" y="9975"/>
                    <a:pt x="17524" y="10109"/>
                    <a:pt x="17458" y="10225"/>
                  </a:cubicBezTo>
                  <a:cubicBezTo>
                    <a:pt x="17351" y="10537"/>
                    <a:pt x="17180" y="10836"/>
                    <a:pt x="16952" y="11111"/>
                  </a:cubicBezTo>
                  <a:cubicBezTo>
                    <a:pt x="16749" y="11357"/>
                    <a:pt x="16475" y="11637"/>
                    <a:pt x="16089" y="11730"/>
                  </a:cubicBezTo>
                  <a:cubicBezTo>
                    <a:pt x="16066" y="11734"/>
                    <a:pt x="16042" y="11736"/>
                    <a:pt x="16018" y="11737"/>
                  </a:cubicBezTo>
                  <a:cubicBezTo>
                    <a:pt x="15857" y="11738"/>
                    <a:pt x="15725" y="11644"/>
                    <a:pt x="15724" y="11526"/>
                  </a:cubicBezTo>
                  <a:cubicBezTo>
                    <a:pt x="15744" y="11257"/>
                    <a:pt x="15985" y="11016"/>
                    <a:pt x="16188" y="10791"/>
                  </a:cubicBezTo>
                  <a:cubicBezTo>
                    <a:pt x="16414" y="10542"/>
                    <a:pt x="16639" y="10293"/>
                    <a:pt x="16879" y="10050"/>
                  </a:cubicBezTo>
                  <a:cubicBezTo>
                    <a:pt x="16912" y="9992"/>
                    <a:pt x="16974" y="9949"/>
                    <a:pt x="17049" y="9927"/>
                  </a:cubicBezTo>
                  <a:close/>
                  <a:moveTo>
                    <a:pt x="9293" y="9586"/>
                  </a:moveTo>
                  <a:cubicBezTo>
                    <a:pt x="9435" y="9586"/>
                    <a:pt x="9550" y="9670"/>
                    <a:pt x="9550" y="9774"/>
                  </a:cubicBezTo>
                  <a:cubicBezTo>
                    <a:pt x="9542" y="10071"/>
                    <a:pt x="9322" y="10354"/>
                    <a:pt x="9158" y="10611"/>
                  </a:cubicBezTo>
                  <a:cubicBezTo>
                    <a:pt x="8994" y="10868"/>
                    <a:pt x="8802" y="11212"/>
                    <a:pt x="8449" y="11349"/>
                  </a:cubicBezTo>
                  <a:cubicBezTo>
                    <a:pt x="8263" y="11416"/>
                    <a:pt x="7967" y="11368"/>
                    <a:pt x="7927" y="11190"/>
                  </a:cubicBezTo>
                  <a:cubicBezTo>
                    <a:pt x="7851" y="10873"/>
                    <a:pt x="8094" y="10551"/>
                    <a:pt x="8316" y="10300"/>
                  </a:cubicBezTo>
                  <a:cubicBezTo>
                    <a:pt x="8537" y="10048"/>
                    <a:pt x="8789" y="9743"/>
                    <a:pt x="9167" y="9610"/>
                  </a:cubicBezTo>
                  <a:cubicBezTo>
                    <a:pt x="9206" y="9594"/>
                    <a:pt x="9249" y="9586"/>
                    <a:pt x="9293" y="9586"/>
                  </a:cubicBezTo>
                  <a:close/>
                  <a:moveTo>
                    <a:pt x="14823" y="9514"/>
                  </a:moveTo>
                  <a:cubicBezTo>
                    <a:pt x="14946" y="9537"/>
                    <a:pt x="15016" y="9636"/>
                    <a:pt x="15005" y="9732"/>
                  </a:cubicBezTo>
                  <a:lnTo>
                    <a:pt x="14946" y="9845"/>
                  </a:lnTo>
                  <a:lnTo>
                    <a:pt x="14936" y="9853"/>
                  </a:lnTo>
                  <a:lnTo>
                    <a:pt x="14942" y="9853"/>
                  </a:lnTo>
                  <a:lnTo>
                    <a:pt x="14946" y="9845"/>
                  </a:lnTo>
                  <a:lnTo>
                    <a:pt x="14963" y="9832"/>
                  </a:lnTo>
                  <a:cubicBezTo>
                    <a:pt x="14965" y="9835"/>
                    <a:pt x="14907" y="9901"/>
                    <a:pt x="14894" y="9916"/>
                  </a:cubicBezTo>
                  <a:cubicBezTo>
                    <a:pt x="14862" y="9953"/>
                    <a:pt x="14828" y="9988"/>
                    <a:pt x="14792" y="10022"/>
                  </a:cubicBezTo>
                  <a:cubicBezTo>
                    <a:pt x="14742" y="10067"/>
                    <a:pt x="14697" y="10126"/>
                    <a:pt x="14652" y="10180"/>
                  </a:cubicBezTo>
                  <a:cubicBezTo>
                    <a:pt x="14597" y="10264"/>
                    <a:pt x="14530" y="10343"/>
                    <a:pt x="14452" y="10416"/>
                  </a:cubicBezTo>
                  <a:cubicBezTo>
                    <a:pt x="14390" y="10468"/>
                    <a:pt x="14313" y="10508"/>
                    <a:pt x="14246" y="10556"/>
                  </a:cubicBezTo>
                  <a:cubicBezTo>
                    <a:pt x="14188" y="10595"/>
                    <a:pt x="14112" y="10617"/>
                    <a:pt x="14033" y="10618"/>
                  </a:cubicBezTo>
                  <a:cubicBezTo>
                    <a:pt x="13852" y="10620"/>
                    <a:pt x="13703" y="10516"/>
                    <a:pt x="13700" y="10384"/>
                  </a:cubicBezTo>
                  <a:cubicBezTo>
                    <a:pt x="13682" y="10168"/>
                    <a:pt x="13795" y="9957"/>
                    <a:pt x="14010" y="9806"/>
                  </a:cubicBezTo>
                  <a:cubicBezTo>
                    <a:pt x="14108" y="9733"/>
                    <a:pt x="14219" y="9668"/>
                    <a:pt x="14338" y="9612"/>
                  </a:cubicBezTo>
                  <a:cubicBezTo>
                    <a:pt x="14448" y="9571"/>
                    <a:pt x="14564" y="9540"/>
                    <a:pt x="14685" y="9521"/>
                  </a:cubicBezTo>
                  <a:cubicBezTo>
                    <a:pt x="14736" y="9508"/>
                    <a:pt x="14783" y="9507"/>
                    <a:pt x="14823" y="9514"/>
                  </a:cubicBezTo>
                  <a:close/>
                  <a:moveTo>
                    <a:pt x="3771" y="8517"/>
                  </a:moveTo>
                  <a:cubicBezTo>
                    <a:pt x="3885" y="8516"/>
                    <a:pt x="3979" y="8581"/>
                    <a:pt x="3981" y="8664"/>
                  </a:cubicBezTo>
                  <a:lnTo>
                    <a:pt x="3977" y="8668"/>
                  </a:lnTo>
                  <a:cubicBezTo>
                    <a:pt x="4011" y="8996"/>
                    <a:pt x="3760" y="9331"/>
                    <a:pt x="3566" y="9622"/>
                  </a:cubicBezTo>
                  <a:cubicBezTo>
                    <a:pt x="3373" y="9914"/>
                    <a:pt x="3198" y="10203"/>
                    <a:pt x="2733" y="10300"/>
                  </a:cubicBezTo>
                  <a:cubicBezTo>
                    <a:pt x="2623" y="10321"/>
                    <a:pt x="2510" y="10275"/>
                    <a:pt x="2478" y="10196"/>
                  </a:cubicBezTo>
                  <a:cubicBezTo>
                    <a:pt x="2372" y="9857"/>
                    <a:pt x="2628" y="9593"/>
                    <a:pt x="2854" y="9318"/>
                  </a:cubicBezTo>
                  <a:cubicBezTo>
                    <a:pt x="3080" y="9042"/>
                    <a:pt x="3297" y="8721"/>
                    <a:pt x="3672" y="8538"/>
                  </a:cubicBezTo>
                  <a:cubicBezTo>
                    <a:pt x="3702" y="8525"/>
                    <a:pt x="3736" y="8518"/>
                    <a:pt x="3771" y="8517"/>
                  </a:cubicBezTo>
                  <a:close/>
                  <a:moveTo>
                    <a:pt x="1510" y="8233"/>
                  </a:moveTo>
                  <a:cubicBezTo>
                    <a:pt x="1698" y="8231"/>
                    <a:pt x="1871" y="8400"/>
                    <a:pt x="1768" y="8549"/>
                  </a:cubicBezTo>
                  <a:cubicBezTo>
                    <a:pt x="1576" y="8834"/>
                    <a:pt x="1400" y="9121"/>
                    <a:pt x="1186" y="9398"/>
                  </a:cubicBezTo>
                  <a:cubicBezTo>
                    <a:pt x="991" y="9653"/>
                    <a:pt x="813" y="9922"/>
                    <a:pt x="465" y="10075"/>
                  </a:cubicBezTo>
                  <a:cubicBezTo>
                    <a:pt x="418" y="10095"/>
                    <a:pt x="364" y="10105"/>
                    <a:pt x="310" y="10105"/>
                  </a:cubicBezTo>
                  <a:cubicBezTo>
                    <a:pt x="139" y="10105"/>
                    <a:pt x="0" y="10004"/>
                    <a:pt x="0" y="9880"/>
                  </a:cubicBezTo>
                  <a:cubicBezTo>
                    <a:pt x="0" y="9286"/>
                    <a:pt x="822" y="8716"/>
                    <a:pt x="1329" y="8303"/>
                  </a:cubicBezTo>
                  <a:lnTo>
                    <a:pt x="1327" y="8300"/>
                  </a:lnTo>
                  <a:cubicBezTo>
                    <a:pt x="1383" y="8254"/>
                    <a:pt x="1447" y="8234"/>
                    <a:pt x="1510" y="8233"/>
                  </a:cubicBezTo>
                  <a:close/>
                  <a:moveTo>
                    <a:pt x="11897" y="8211"/>
                  </a:moveTo>
                  <a:cubicBezTo>
                    <a:pt x="12056" y="8242"/>
                    <a:pt x="12151" y="8362"/>
                    <a:pt x="12108" y="8478"/>
                  </a:cubicBezTo>
                  <a:cubicBezTo>
                    <a:pt x="12050" y="8654"/>
                    <a:pt x="11961" y="8823"/>
                    <a:pt x="11845" y="8983"/>
                  </a:cubicBezTo>
                  <a:cubicBezTo>
                    <a:pt x="11749" y="9152"/>
                    <a:pt x="11637" y="9317"/>
                    <a:pt x="11509" y="9475"/>
                  </a:cubicBezTo>
                  <a:cubicBezTo>
                    <a:pt x="11408" y="9599"/>
                    <a:pt x="11207" y="9660"/>
                    <a:pt x="11015" y="9626"/>
                  </a:cubicBezTo>
                  <a:cubicBezTo>
                    <a:pt x="10978" y="9619"/>
                    <a:pt x="10943" y="9608"/>
                    <a:pt x="10911" y="9593"/>
                  </a:cubicBezTo>
                  <a:cubicBezTo>
                    <a:pt x="10739" y="9513"/>
                    <a:pt x="10658" y="9360"/>
                    <a:pt x="10710" y="9216"/>
                  </a:cubicBezTo>
                  <a:cubicBezTo>
                    <a:pt x="10838" y="8844"/>
                    <a:pt x="11213" y="8402"/>
                    <a:pt x="11677" y="8224"/>
                  </a:cubicBezTo>
                  <a:lnTo>
                    <a:pt x="11677" y="8230"/>
                  </a:lnTo>
                  <a:cubicBezTo>
                    <a:pt x="11745" y="8203"/>
                    <a:pt x="11823" y="8197"/>
                    <a:pt x="11897" y="8211"/>
                  </a:cubicBezTo>
                  <a:close/>
                  <a:moveTo>
                    <a:pt x="20076" y="8195"/>
                  </a:moveTo>
                  <a:cubicBezTo>
                    <a:pt x="20282" y="8210"/>
                    <a:pt x="20454" y="8378"/>
                    <a:pt x="20400" y="8537"/>
                  </a:cubicBezTo>
                  <a:cubicBezTo>
                    <a:pt x="20292" y="8784"/>
                    <a:pt x="20109" y="9011"/>
                    <a:pt x="19864" y="9200"/>
                  </a:cubicBezTo>
                  <a:cubicBezTo>
                    <a:pt x="19674" y="9375"/>
                    <a:pt x="19364" y="9574"/>
                    <a:pt x="19055" y="9620"/>
                  </a:cubicBezTo>
                  <a:cubicBezTo>
                    <a:pt x="19012" y="9628"/>
                    <a:pt x="18967" y="9627"/>
                    <a:pt x="18925" y="9620"/>
                  </a:cubicBezTo>
                  <a:cubicBezTo>
                    <a:pt x="18776" y="9593"/>
                    <a:pt x="18685" y="9484"/>
                    <a:pt x="18722" y="9375"/>
                  </a:cubicBezTo>
                  <a:cubicBezTo>
                    <a:pt x="18766" y="9257"/>
                    <a:pt x="18830" y="9143"/>
                    <a:pt x="18914" y="9037"/>
                  </a:cubicBezTo>
                  <a:cubicBezTo>
                    <a:pt x="18991" y="8936"/>
                    <a:pt x="19084" y="8843"/>
                    <a:pt x="19191" y="8758"/>
                  </a:cubicBezTo>
                  <a:cubicBezTo>
                    <a:pt x="19380" y="8561"/>
                    <a:pt x="19608" y="8387"/>
                    <a:pt x="19868" y="8239"/>
                  </a:cubicBezTo>
                  <a:lnTo>
                    <a:pt x="19868" y="8235"/>
                  </a:lnTo>
                  <a:cubicBezTo>
                    <a:pt x="19936" y="8201"/>
                    <a:pt x="20008" y="8189"/>
                    <a:pt x="20076" y="8195"/>
                  </a:cubicBezTo>
                  <a:close/>
                  <a:moveTo>
                    <a:pt x="15429" y="7360"/>
                  </a:moveTo>
                  <a:cubicBezTo>
                    <a:pt x="15577" y="7356"/>
                    <a:pt x="15701" y="7440"/>
                    <a:pt x="15707" y="7548"/>
                  </a:cubicBezTo>
                  <a:lnTo>
                    <a:pt x="15708" y="7548"/>
                  </a:lnTo>
                  <a:cubicBezTo>
                    <a:pt x="15737" y="7680"/>
                    <a:pt x="15709" y="7815"/>
                    <a:pt x="15628" y="7935"/>
                  </a:cubicBezTo>
                  <a:cubicBezTo>
                    <a:pt x="15560" y="8037"/>
                    <a:pt x="15483" y="8135"/>
                    <a:pt x="15397" y="8229"/>
                  </a:cubicBezTo>
                  <a:cubicBezTo>
                    <a:pt x="15222" y="8427"/>
                    <a:pt x="14929" y="8740"/>
                    <a:pt x="14556" y="8712"/>
                  </a:cubicBezTo>
                  <a:cubicBezTo>
                    <a:pt x="14411" y="8713"/>
                    <a:pt x="14277" y="8659"/>
                    <a:pt x="14202" y="8568"/>
                  </a:cubicBezTo>
                  <a:cubicBezTo>
                    <a:pt x="14100" y="8431"/>
                    <a:pt x="14112" y="8263"/>
                    <a:pt x="14232" y="8134"/>
                  </a:cubicBezTo>
                  <a:cubicBezTo>
                    <a:pt x="14320" y="8016"/>
                    <a:pt x="14424" y="7904"/>
                    <a:pt x="14542" y="7801"/>
                  </a:cubicBezTo>
                  <a:cubicBezTo>
                    <a:pt x="14648" y="7705"/>
                    <a:pt x="14764" y="7614"/>
                    <a:pt x="14889" y="7530"/>
                  </a:cubicBezTo>
                  <a:cubicBezTo>
                    <a:pt x="15025" y="7442"/>
                    <a:pt x="15193" y="7385"/>
                    <a:pt x="15372" y="7366"/>
                  </a:cubicBezTo>
                  <a:cubicBezTo>
                    <a:pt x="15391" y="7363"/>
                    <a:pt x="15410" y="7361"/>
                    <a:pt x="15429" y="7360"/>
                  </a:cubicBezTo>
                  <a:close/>
                  <a:moveTo>
                    <a:pt x="7909" y="7319"/>
                  </a:moveTo>
                  <a:cubicBezTo>
                    <a:pt x="7965" y="7317"/>
                    <a:pt x="8019" y="7323"/>
                    <a:pt x="8071" y="7336"/>
                  </a:cubicBezTo>
                  <a:lnTo>
                    <a:pt x="8079" y="7338"/>
                  </a:lnTo>
                  <a:cubicBezTo>
                    <a:pt x="8543" y="7458"/>
                    <a:pt x="7918" y="8107"/>
                    <a:pt x="7789" y="8273"/>
                  </a:cubicBezTo>
                  <a:cubicBezTo>
                    <a:pt x="7606" y="8512"/>
                    <a:pt x="7211" y="9301"/>
                    <a:pt x="6677" y="9176"/>
                  </a:cubicBezTo>
                  <a:cubicBezTo>
                    <a:pt x="5819" y="8978"/>
                    <a:pt x="7067" y="7347"/>
                    <a:pt x="7909" y="7319"/>
                  </a:cubicBezTo>
                  <a:close/>
                  <a:moveTo>
                    <a:pt x="18587" y="5979"/>
                  </a:moveTo>
                  <a:cubicBezTo>
                    <a:pt x="18634" y="5970"/>
                    <a:pt x="18684" y="5970"/>
                    <a:pt x="18733" y="5979"/>
                  </a:cubicBezTo>
                  <a:cubicBezTo>
                    <a:pt x="18891" y="6008"/>
                    <a:pt x="18985" y="6125"/>
                    <a:pt x="18945" y="6240"/>
                  </a:cubicBezTo>
                  <a:cubicBezTo>
                    <a:pt x="18867" y="6607"/>
                    <a:pt x="18598" y="6959"/>
                    <a:pt x="18376" y="7284"/>
                  </a:cubicBezTo>
                  <a:cubicBezTo>
                    <a:pt x="18141" y="7623"/>
                    <a:pt x="17903" y="7938"/>
                    <a:pt x="17498" y="8187"/>
                  </a:cubicBezTo>
                  <a:cubicBezTo>
                    <a:pt x="17330" y="8286"/>
                    <a:pt x="17011" y="8234"/>
                    <a:pt x="17034" y="8046"/>
                  </a:cubicBezTo>
                  <a:cubicBezTo>
                    <a:pt x="17088" y="7675"/>
                    <a:pt x="17253" y="7318"/>
                    <a:pt x="17515" y="6999"/>
                  </a:cubicBezTo>
                  <a:cubicBezTo>
                    <a:pt x="17771" y="6662"/>
                    <a:pt x="18048" y="6282"/>
                    <a:pt x="18444" y="6029"/>
                  </a:cubicBezTo>
                  <a:lnTo>
                    <a:pt x="18458" y="6030"/>
                  </a:lnTo>
                  <a:cubicBezTo>
                    <a:pt x="18495" y="6005"/>
                    <a:pt x="18539" y="5988"/>
                    <a:pt x="18587" y="5979"/>
                  </a:cubicBezTo>
                  <a:close/>
                  <a:moveTo>
                    <a:pt x="6428" y="5847"/>
                  </a:moveTo>
                  <a:cubicBezTo>
                    <a:pt x="6605" y="5849"/>
                    <a:pt x="6779" y="5937"/>
                    <a:pt x="6766" y="6087"/>
                  </a:cubicBezTo>
                  <a:cubicBezTo>
                    <a:pt x="6731" y="6447"/>
                    <a:pt x="6426" y="6777"/>
                    <a:pt x="6172" y="7081"/>
                  </a:cubicBezTo>
                  <a:cubicBezTo>
                    <a:pt x="5918" y="7384"/>
                    <a:pt x="5665" y="7731"/>
                    <a:pt x="5132" y="7758"/>
                  </a:cubicBezTo>
                  <a:cubicBezTo>
                    <a:pt x="4972" y="7757"/>
                    <a:pt x="4831" y="7679"/>
                    <a:pt x="4786" y="7567"/>
                  </a:cubicBezTo>
                  <a:cubicBezTo>
                    <a:pt x="4625" y="7219"/>
                    <a:pt x="4997" y="6906"/>
                    <a:pt x="5267" y="6637"/>
                  </a:cubicBezTo>
                  <a:cubicBezTo>
                    <a:pt x="5536" y="6369"/>
                    <a:pt x="5836" y="6028"/>
                    <a:pt x="6256" y="5877"/>
                  </a:cubicBezTo>
                  <a:lnTo>
                    <a:pt x="6256" y="5874"/>
                  </a:lnTo>
                  <a:cubicBezTo>
                    <a:pt x="6309" y="5855"/>
                    <a:pt x="6369" y="5846"/>
                    <a:pt x="6428" y="5847"/>
                  </a:cubicBezTo>
                  <a:close/>
                  <a:moveTo>
                    <a:pt x="11747" y="5686"/>
                  </a:moveTo>
                  <a:cubicBezTo>
                    <a:pt x="11918" y="5687"/>
                    <a:pt x="12056" y="5788"/>
                    <a:pt x="12055" y="5913"/>
                  </a:cubicBezTo>
                  <a:lnTo>
                    <a:pt x="12058" y="5913"/>
                  </a:lnTo>
                  <a:cubicBezTo>
                    <a:pt x="12103" y="6265"/>
                    <a:pt x="11792" y="6616"/>
                    <a:pt x="11518" y="6901"/>
                  </a:cubicBezTo>
                  <a:cubicBezTo>
                    <a:pt x="11244" y="7187"/>
                    <a:pt x="10880" y="7476"/>
                    <a:pt x="10415" y="7589"/>
                  </a:cubicBezTo>
                  <a:cubicBezTo>
                    <a:pt x="10360" y="7599"/>
                    <a:pt x="10303" y="7599"/>
                    <a:pt x="10248" y="7589"/>
                  </a:cubicBezTo>
                  <a:cubicBezTo>
                    <a:pt x="10062" y="7555"/>
                    <a:pt x="9950" y="7419"/>
                    <a:pt x="9996" y="7284"/>
                  </a:cubicBezTo>
                  <a:cubicBezTo>
                    <a:pt x="10078" y="6967"/>
                    <a:pt x="10389" y="6676"/>
                    <a:pt x="10662" y="6422"/>
                  </a:cubicBezTo>
                  <a:cubicBezTo>
                    <a:pt x="10934" y="6168"/>
                    <a:pt x="11180" y="5856"/>
                    <a:pt x="11591" y="5716"/>
                  </a:cubicBezTo>
                  <a:cubicBezTo>
                    <a:pt x="11638" y="5696"/>
                    <a:pt x="11692" y="5686"/>
                    <a:pt x="11747" y="5686"/>
                  </a:cubicBezTo>
                  <a:close/>
                  <a:moveTo>
                    <a:pt x="21164" y="5293"/>
                  </a:moveTo>
                  <a:cubicBezTo>
                    <a:pt x="21377" y="5280"/>
                    <a:pt x="21600" y="5456"/>
                    <a:pt x="21548" y="5625"/>
                  </a:cubicBezTo>
                  <a:cubicBezTo>
                    <a:pt x="21455" y="5931"/>
                    <a:pt x="21206" y="6148"/>
                    <a:pt x="20945" y="6382"/>
                  </a:cubicBezTo>
                  <a:cubicBezTo>
                    <a:pt x="20718" y="6589"/>
                    <a:pt x="20526" y="6841"/>
                    <a:pt x="20276" y="7027"/>
                  </a:cubicBezTo>
                  <a:cubicBezTo>
                    <a:pt x="20261" y="7038"/>
                    <a:pt x="20244" y="7048"/>
                    <a:pt x="20225" y="7056"/>
                  </a:cubicBezTo>
                  <a:cubicBezTo>
                    <a:pt x="20100" y="7110"/>
                    <a:pt x="19939" y="7080"/>
                    <a:pt x="19864" y="6988"/>
                  </a:cubicBezTo>
                  <a:cubicBezTo>
                    <a:pt x="19401" y="6391"/>
                    <a:pt x="20530" y="5774"/>
                    <a:pt x="20964" y="5376"/>
                  </a:cubicBezTo>
                  <a:cubicBezTo>
                    <a:pt x="21022" y="5322"/>
                    <a:pt x="21092" y="5297"/>
                    <a:pt x="21164" y="5293"/>
                  </a:cubicBezTo>
                  <a:close/>
                  <a:moveTo>
                    <a:pt x="2467" y="4966"/>
                  </a:moveTo>
                  <a:cubicBezTo>
                    <a:pt x="2610" y="4965"/>
                    <a:pt x="2727" y="5048"/>
                    <a:pt x="2728" y="5152"/>
                  </a:cubicBezTo>
                  <a:cubicBezTo>
                    <a:pt x="2690" y="5519"/>
                    <a:pt x="2402" y="5838"/>
                    <a:pt x="2165" y="6177"/>
                  </a:cubicBezTo>
                  <a:cubicBezTo>
                    <a:pt x="1928" y="6515"/>
                    <a:pt x="1734" y="6889"/>
                    <a:pt x="1308" y="7115"/>
                  </a:cubicBezTo>
                  <a:cubicBezTo>
                    <a:pt x="1075" y="7246"/>
                    <a:pt x="774" y="7073"/>
                    <a:pt x="765" y="6889"/>
                  </a:cubicBezTo>
                  <a:cubicBezTo>
                    <a:pt x="745" y="6505"/>
                    <a:pt x="1084" y="6126"/>
                    <a:pt x="1347" y="5828"/>
                  </a:cubicBezTo>
                  <a:cubicBezTo>
                    <a:pt x="1610" y="5530"/>
                    <a:pt x="1903" y="5159"/>
                    <a:pt x="2344" y="4994"/>
                  </a:cubicBezTo>
                  <a:lnTo>
                    <a:pt x="2344" y="4990"/>
                  </a:lnTo>
                  <a:cubicBezTo>
                    <a:pt x="2382" y="4974"/>
                    <a:pt x="2424" y="4966"/>
                    <a:pt x="2467" y="4966"/>
                  </a:cubicBezTo>
                  <a:close/>
                  <a:moveTo>
                    <a:pt x="9520" y="4258"/>
                  </a:moveTo>
                  <a:cubicBezTo>
                    <a:pt x="9640" y="4260"/>
                    <a:pt x="9745" y="4318"/>
                    <a:pt x="9780" y="4402"/>
                  </a:cubicBezTo>
                  <a:lnTo>
                    <a:pt x="9780" y="4403"/>
                  </a:lnTo>
                  <a:cubicBezTo>
                    <a:pt x="9952" y="4739"/>
                    <a:pt x="9559" y="5180"/>
                    <a:pt x="9347" y="5466"/>
                  </a:cubicBezTo>
                  <a:cubicBezTo>
                    <a:pt x="9175" y="5702"/>
                    <a:pt x="8692" y="6140"/>
                    <a:pt x="8246" y="5908"/>
                  </a:cubicBezTo>
                  <a:cubicBezTo>
                    <a:pt x="7800" y="5677"/>
                    <a:pt x="8119" y="5178"/>
                    <a:pt x="8353" y="4935"/>
                  </a:cubicBezTo>
                  <a:cubicBezTo>
                    <a:pt x="8616" y="4661"/>
                    <a:pt x="9000" y="4246"/>
                    <a:pt x="9520" y="4258"/>
                  </a:cubicBezTo>
                  <a:close/>
                  <a:moveTo>
                    <a:pt x="6128" y="3781"/>
                  </a:moveTo>
                  <a:cubicBezTo>
                    <a:pt x="6294" y="3768"/>
                    <a:pt x="6451" y="3837"/>
                    <a:pt x="6513" y="3950"/>
                  </a:cubicBezTo>
                  <a:lnTo>
                    <a:pt x="6519" y="3946"/>
                  </a:lnTo>
                  <a:cubicBezTo>
                    <a:pt x="6685" y="4290"/>
                    <a:pt x="6222" y="4676"/>
                    <a:pt x="5993" y="4961"/>
                  </a:cubicBezTo>
                  <a:cubicBezTo>
                    <a:pt x="5725" y="5293"/>
                    <a:pt x="5479" y="5668"/>
                    <a:pt x="4977" y="5827"/>
                  </a:cubicBezTo>
                  <a:cubicBezTo>
                    <a:pt x="4940" y="5842"/>
                    <a:pt x="4899" y="5850"/>
                    <a:pt x="4857" y="5850"/>
                  </a:cubicBezTo>
                  <a:cubicBezTo>
                    <a:pt x="4714" y="5852"/>
                    <a:pt x="4597" y="5769"/>
                    <a:pt x="4594" y="5665"/>
                  </a:cubicBezTo>
                  <a:cubicBezTo>
                    <a:pt x="4553" y="5260"/>
                    <a:pt x="4882" y="4931"/>
                    <a:pt x="5160" y="4601"/>
                  </a:cubicBezTo>
                  <a:cubicBezTo>
                    <a:pt x="5392" y="4325"/>
                    <a:pt x="5649" y="3833"/>
                    <a:pt x="6128" y="3781"/>
                  </a:cubicBezTo>
                  <a:close/>
                  <a:moveTo>
                    <a:pt x="15387" y="3737"/>
                  </a:moveTo>
                  <a:cubicBezTo>
                    <a:pt x="15563" y="3734"/>
                    <a:pt x="15725" y="3900"/>
                    <a:pt x="15637" y="4038"/>
                  </a:cubicBezTo>
                  <a:cubicBezTo>
                    <a:pt x="15210" y="4706"/>
                    <a:pt x="14954" y="5579"/>
                    <a:pt x="14157" y="6070"/>
                  </a:cubicBezTo>
                  <a:cubicBezTo>
                    <a:pt x="14106" y="6102"/>
                    <a:pt x="14042" y="6121"/>
                    <a:pt x="13974" y="6125"/>
                  </a:cubicBezTo>
                  <a:cubicBezTo>
                    <a:pt x="13804" y="6133"/>
                    <a:pt x="13656" y="6039"/>
                    <a:pt x="13644" y="5915"/>
                  </a:cubicBezTo>
                  <a:cubicBezTo>
                    <a:pt x="13613" y="5096"/>
                    <a:pt x="14542" y="4391"/>
                    <a:pt x="15216" y="3807"/>
                  </a:cubicBezTo>
                  <a:lnTo>
                    <a:pt x="15216" y="3803"/>
                  </a:lnTo>
                  <a:cubicBezTo>
                    <a:pt x="15268" y="3758"/>
                    <a:pt x="15328" y="3738"/>
                    <a:pt x="15387" y="3737"/>
                  </a:cubicBezTo>
                  <a:close/>
                  <a:moveTo>
                    <a:pt x="18066" y="3627"/>
                  </a:moveTo>
                  <a:cubicBezTo>
                    <a:pt x="18134" y="3621"/>
                    <a:pt x="18204" y="3630"/>
                    <a:pt x="18267" y="3655"/>
                  </a:cubicBezTo>
                  <a:cubicBezTo>
                    <a:pt x="18430" y="3719"/>
                    <a:pt x="18490" y="3867"/>
                    <a:pt x="18403" y="3985"/>
                  </a:cubicBezTo>
                  <a:cubicBezTo>
                    <a:pt x="17963" y="4650"/>
                    <a:pt x="17396" y="5409"/>
                    <a:pt x="16569" y="5850"/>
                  </a:cubicBezTo>
                  <a:cubicBezTo>
                    <a:pt x="16332" y="5978"/>
                    <a:pt x="16050" y="5766"/>
                    <a:pt x="16105" y="5587"/>
                  </a:cubicBezTo>
                  <a:cubicBezTo>
                    <a:pt x="16328" y="4862"/>
                    <a:pt x="17151" y="4176"/>
                    <a:pt x="17885" y="3691"/>
                  </a:cubicBezTo>
                  <a:lnTo>
                    <a:pt x="17881" y="3691"/>
                  </a:lnTo>
                  <a:cubicBezTo>
                    <a:pt x="17933" y="3655"/>
                    <a:pt x="17998" y="3634"/>
                    <a:pt x="18066" y="3627"/>
                  </a:cubicBezTo>
                  <a:close/>
                  <a:moveTo>
                    <a:pt x="4556" y="2626"/>
                  </a:moveTo>
                  <a:cubicBezTo>
                    <a:pt x="4655" y="2629"/>
                    <a:pt x="4742" y="2678"/>
                    <a:pt x="4771" y="2747"/>
                  </a:cubicBezTo>
                  <a:cubicBezTo>
                    <a:pt x="4915" y="3027"/>
                    <a:pt x="4531" y="3376"/>
                    <a:pt x="4376" y="3623"/>
                  </a:cubicBezTo>
                  <a:cubicBezTo>
                    <a:pt x="4204" y="3911"/>
                    <a:pt x="4093" y="4287"/>
                    <a:pt x="3720" y="4466"/>
                  </a:cubicBezTo>
                  <a:cubicBezTo>
                    <a:pt x="3718" y="4466"/>
                    <a:pt x="3717" y="4467"/>
                    <a:pt x="3716" y="4467"/>
                  </a:cubicBezTo>
                  <a:cubicBezTo>
                    <a:pt x="3568" y="4529"/>
                    <a:pt x="3379" y="4492"/>
                    <a:pt x="3294" y="4384"/>
                  </a:cubicBezTo>
                  <a:cubicBezTo>
                    <a:pt x="3089" y="4036"/>
                    <a:pt x="3346" y="3642"/>
                    <a:pt x="3583" y="3331"/>
                  </a:cubicBezTo>
                  <a:cubicBezTo>
                    <a:pt x="3782" y="3078"/>
                    <a:pt x="4091" y="2606"/>
                    <a:pt x="4556" y="2626"/>
                  </a:cubicBezTo>
                  <a:close/>
                  <a:moveTo>
                    <a:pt x="8968" y="2345"/>
                  </a:moveTo>
                  <a:cubicBezTo>
                    <a:pt x="9134" y="2342"/>
                    <a:pt x="9272" y="2438"/>
                    <a:pt x="9276" y="2559"/>
                  </a:cubicBezTo>
                  <a:cubicBezTo>
                    <a:pt x="9254" y="2790"/>
                    <a:pt x="9054" y="2985"/>
                    <a:pt x="8899" y="3185"/>
                  </a:cubicBezTo>
                  <a:cubicBezTo>
                    <a:pt x="8754" y="3406"/>
                    <a:pt x="8592" y="3621"/>
                    <a:pt x="8415" y="3829"/>
                  </a:cubicBezTo>
                  <a:cubicBezTo>
                    <a:pt x="8339" y="3921"/>
                    <a:pt x="8204" y="3977"/>
                    <a:pt x="8057" y="3977"/>
                  </a:cubicBezTo>
                  <a:cubicBezTo>
                    <a:pt x="7983" y="3975"/>
                    <a:pt x="7911" y="3961"/>
                    <a:pt x="7846" y="3936"/>
                  </a:cubicBezTo>
                  <a:cubicBezTo>
                    <a:pt x="7719" y="3883"/>
                    <a:pt x="7640" y="3785"/>
                    <a:pt x="7642" y="3678"/>
                  </a:cubicBezTo>
                  <a:cubicBezTo>
                    <a:pt x="7693" y="3392"/>
                    <a:pt x="7844" y="3120"/>
                    <a:pt x="8079" y="2888"/>
                  </a:cubicBezTo>
                  <a:cubicBezTo>
                    <a:pt x="8278" y="2678"/>
                    <a:pt x="8535" y="2414"/>
                    <a:pt x="8898" y="2353"/>
                  </a:cubicBezTo>
                  <a:lnTo>
                    <a:pt x="8898" y="2352"/>
                  </a:lnTo>
                  <a:cubicBezTo>
                    <a:pt x="8921" y="2348"/>
                    <a:pt x="8945" y="2345"/>
                    <a:pt x="8968" y="2345"/>
                  </a:cubicBezTo>
                  <a:close/>
                  <a:moveTo>
                    <a:pt x="13126" y="2105"/>
                  </a:moveTo>
                  <a:cubicBezTo>
                    <a:pt x="13388" y="2104"/>
                    <a:pt x="13661" y="2332"/>
                    <a:pt x="13483" y="2524"/>
                  </a:cubicBezTo>
                  <a:cubicBezTo>
                    <a:pt x="13265" y="2758"/>
                    <a:pt x="13053" y="3004"/>
                    <a:pt x="12823" y="3230"/>
                  </a:cubicBezTo>
                  <a:cubicBezTo>
                    <a:pt x="12620" y="3433"/>
                    <a:pt x="12359" y="3682"/>
                    <a:pt x="12049" y="3794"/>
                  </a:cubicBezTo>
                  <a:cubicBezTo>
                    <a:pt x="11987" y="3819"/>
                    <a:pt x="11914" y="3827"/>
                    <a:pt x="11845" y="3815"/>
                  </a:cubicBezTo>
                  <a:cubicBezTo>
                    <a:pt x="11689" y="3789"/>
                    <a:pt x="11592" y="3676"/>
                    <a:pt x="11628" y="3562"/>
                  </a:cubicBezTo>
                  <a:cubicBezTo>
                    <a:pt x="11682" y="3315"/>
                    <a:pt x="11938" y="3060"/>
                    <a:pt x="12147" y="2863"/>
                  </a:cubicBezTo>
                  <a:cubicBezTo>
                    <a:pt x="12385" y="2638"/>
                    <a:pt x="12634" y="2422"/>
                    <a:pt x="12879" y="2196"/>
                  </a:cubicBezTo>
                  <a:lnTo>
                    <a:pt x="12885" y="2192"/>
                  </a:lnTo>
                  <a:cubicBezTo>
                    <a:pt x="12953" y="2131"/>
                    <a:pt x="13039" y="2105"/>
                    <a:pt x="13126" y="2105"/>
                  </a:cubicBezTo>
                  <a:close/>
                  <a:moveTo>
                    <a:pt x="20601" y="1713"/>
                  </a:moveTo>
                  <a:cubicBezTo>
                    <a:pt x="20807" y="1754"/>
                    <a:pt x="20948" y="1957"/>
                    <a:pt x="20752" y="2082"/>
                  </a:cubicBezTo>
                  <a:cubicBezTo>
                    <a:pt x="20545" y="2226"/>
                    <a:pt x="20358" y="2385"/>
                    <a:pt x="20194" y="2556"/>
                  </a:cubicBezTo>
                  <a:cubicBezTo>
                    <a:pt x="20103" y="2642"/>
                    <a:pt x="20013" y="2719"/>
                    <a:pt x="19914" y="2798"/>
                  </a:cubicBezTo>
                  <a:cubicBezTo>
                    <a:pt x="19837" y="2875"/>
                    <a:pt x="19753" y="2947"/>
                    <a:pt x="19660" y="3015"/>
                  </a:cubicBezTo>
                  <a:cubicBezTo>
                    <a:pt x="19621" y="3041"/>
                    <a:pt x="19570" y="3057"/>
                    <a:pt x="19517" y="3060"/>
                  </a:cubicBezTo>
                  <a:cubicBezTo>
                    <a:pt x="19389" y="3066"/>
                    <a:pt x="19278" y="2995"/>
                    <a:pt x="19270" y="2902"/>
                  </a:cubicBezTo>
                  <a:cubicBezTo>
                    <a:pt x="19228" y="2674"/>
                    <a:pt x="19398" y="2395"/>
                    <a:pt x="19580" y="2217"/>
                  </a:cubicBezTo>
                  <a:cubicBezTo>
                    <a:pt x="19802" y="2021"/>
                    <a:pt x="20075" y="1859"/>
                    <a:pt x="20383" y="1740"/>
                  </a:cubicBezTo>
                  <a:lnTo>
                    <a:pt x="20383" y="1736"/>
                  </a:lnTo>
                  <a:cubicBezTo>
                    <a:pt x="20456" y="1704"/>
                    <a:pt x="20532" y="1700"/>
                    <a:pt x="20601" y="1713"/>
                  </a:cubicBezTo>
                  <a:close/>
                  <a:moveTo>
                    <a:pt x="16170" y="1155"/>
                  </a:moveTo>
                  <a:cubicBezTo>
                    <a:pt x="16293" y="1164"/>
                    <a:pt x="16409" y="1251"/>
                    <a:pt x="16360" y="1349"/>
                  </a:cubicBezTo>
                  <a:cubicBezTo>
                    <a:pt x="16211" y="1612"/>
                    <a:pt x="16041" y="1868"/>
                    <a:pt x="15851" y="2116"/>
                  </a:cubicBezTo>
                  <a:cubicBezTo>
                    <a:pt x="15682" y="2359"/>
                    <a:pt x="15504" y="2676"/>
                    <a:pt x="15205" y="2846"/>
                  </a:cubicBezTo>
                  <a:cubicBezTo>
                    <a:pt x="15150" y="2884"/>
                    <a:pt x="15077" y="2906"/>
                    <a:pt x="15001" y="2908"/>
                  </a:cubicBezTo>
                  <a:cubicBezTo>
                    <a:pt x="14830" y="2911"/>
                    <a:pt x="14688" y="2813"/>
                    <a:pt x="14683" y="2688"/>
                  </a:cubicBezTo>
                  <a:cubicBezTo>
                    <a:pt x="14617" y="2124"/>
                    <a:pt x="15428" y="1440"/>
                    <a:pt x="16047" y="1173"/>
                  </a:cubicBezTo>
                  <a:lnTo>
                    <a:pt x="16050" y="1173"/>
                  </a:lnTo>
                  <a:cubicBezTo>
                    <a:pt x="16087" y="1157"/>
                    <a:pt x="16129" y="1151"/>
                    <a:pt x="16170" y="1155"/>
                  </a:cubicBezTo>
                  <a:close/>
                  <a:moveTo>
                    <a:pt x="12488" y="0"/>
                  </a:moveTo>
                  <a:cubicBezTo>
                    <a:pt x="12715" y="-2"/>
                    <a:pt x="12909" y="192"/>
                    <a:pt x="12792" y="373"/>
                  </a:cubicBezTo>
                  <a:cubicBezTo>
                    <a:pt x="12608" y="657"/>
                    <a:pt x="12392" y="930"/>
                    <a:pt x="12147" y="1190"/>
                  </a:cubicBezTo>
                  <a:cubicBezTo>
                    <a:pt x="11939" y="1419"/>
                    <a:pt x="11677" y="1696"/>
                    <a:pt x="11341" y="1833"/>
                  </a:cubicBezTo>
                  <a:cubicBezTo>
                    <a:pt x="11270" y="1861"/>
                    <a:pt x="11187" y="1870"/>
                    <a:pt x="11108" y="1856"/>
                  </a:cubicBezTo>
                  <a:cubicBezTo>
                    <a:pt x="10932" y="1825"/>
                    <a:pt x="10823" y="1696"/>
                    <a:pt x="10864" y="1568"/>
                  </a:cubicBezTo>
                  <a:cubicBezTo>
                    <a:pt x="10923" y="1286"/>
                    <a:pt x="11218" y="1009"/>
                    <a:pt x="11450" y="778"/>
                  </a:cubicBezTo>
                  <a:cubicBezTo>
                    <a:pt x="11693" y="528"/>
                    <a:pt x="11963" y="293"/>
                    <a:pt x="12258" y="76"/>
                  </a:cubicBezTo>
                  <a:cubicBezTo>
                    <a:pt x="12332" y="24"/>
                    <a:pt x="12412" y="1"/>
                    <a:pt x="12488" y="0"/>
                  </a:cubicBezTo>
                  <a:close/>
                </a:path>
              </a:pathLst>
            </a:custGeom>
            <a:solidFill>
              <a:srgbClr val="A0ACFB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ctr">
              <a:noAutofit/>
            </a:bodyPr>
            <a:lstStyle/>
            <a:p>
              <a:pPr defTabSz="914400">
                <a:lnSpc>
                  <a:spcPct val="100000"/>
                </a:lnSpc>
                <a:buClrTx/>
                <a:defRPr sz="1800" baseline="0">
                  <a:latin typeface="Calibri"/>
                  <a:ea typeface="Calibri"/>
                  <a:cs typeface="Calibri"/>
                  <a:sym typeface="Calibri"/>
                </a:defRPr>
              </a:pPr>
              <a:endParaRPr/>
            </a:p>
          </p:txBody>
        </p:sp>
      </p:grpSp>
      <p:sp>
        <p:nvSpPr>
          <p:cNvPr id="1699" name="Skvělej nástroj!"/>
          <p:cNvSpPr txBox="1">
            <a:spLocks noGrp="1"/>
          </p:cNvSpPr>
          <p:nvPr>
            <p:ph type="body" sz="quarter" idx="21"/>
          </p:nvPr>
        </p:nvSpPr>
        <p:spPr>
          <a:xfrm>
            <a:off x="2601925" y="4267901"/>
            <a:ext cx="6565901" cy="1082041"/>
          </a:xfrm>
          <a:prstGeom prst="rect">
            <a:avLst/>
          </a:prstGeom>
        </p:spPr>
        <p:txBody>
          <a:bodyPr wrap="none">
            <a:spAutoFit/>
          </a:bodyPr>
          <a:lstStyle>
            <a:lvl1pPr marL="0" indent="0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6400"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Skvělej nástroj!</a:t>
            </a:r>
          </a:p>
        </p:txBody>
      </p:sp>
      <p:sp>
        <p:nvSpPr>
          <p:cNvPr id="1700" name="Jsem lektorem osobní produktivity a moderních nástrojů, které pomáhají lidem s osobní produktivitou. Mými školeními již prošly za poslední roky stovky klientů, ať už v případě firemních školení nebo otevřených kurzů pro veřejnost na serveru Naučmese.…"/>
          <p:cNvSpPr txBox="1">
            <a:spLocks noGrp="1"/>
          </p:cNvSpPr>
          <p:nvPr>
            <p:ph type="body" sz="quarter" idx="22"/>
          </p:nvPr>
        </p:nvSpPr>
        <p:spPr>
          <a:xfrm>
            <a:off x="2601925" y="5616101"/>
            <a:ext cx="7778128" cy="4985696"/>
          </a:xfrm>
          <a:prstGeom prst="rect">
            <a:avLst/>
          </a:prstGeom>
        </p:spPr>
        <p:txBody>
          <a:bodyPr lIns="50800" tIns="50800" rIns="50800" bIns="50800" anchor="ctr">
            <a:spAutoFit/>
          </a:bodyPr>
          <a:lstStyle/>
          <a:p>
            <a:pPr marL="0" indent="0" defTabSz="457200">
              <a:lnSpc>
                <a:spcPct val="130000"/>
              </a:lnSpc>
              <a:spcBef>
                <a:spcPts val="0"/>
              </a:spcBef>
              <a:buSzTx/>
              <a:buFontTx/>
              <a:buNone/>
              <a:defRPr sz="2500" baseline="1125">
                <a:latin typeface="Montserrat Regular"/>
                <a:ea typeface="Montserrat Regular"/>
                <a:cs typeface="Montserrat Regular"/>
                <a:sym typeface="Montserrat Regular"/>
              </a:defRPr>
            </a:pPr>
            <a:r>
              <a:t>Jsem lektorem osobní produktivity a moderních nástrojů, které pomáhají lidem s osobní produktivitou. Mými školeními již prošly za poslední roky stovky klientů, ať už v případě firemních školení nebo otevřených kurzů pro veřejnost na serveru Naučmese.</a:t>
            </a:r>
          </a:p>
          <a:p>
            <a:pPr marL="0" indent="0" defTabSz="457200">
              <a:lnSpc>
                <a:spcPct val="130000"/>
              </a:lnSpc>
              <a:spcBef>
                <a:spcPts val="0"/>
              </a:spcBef>
              <a:buSzTx/>
              <a:buFontTx/>
              <a:buNone/>
              <a:defRPr sz="2500" baseline="1125">
                <a:latin typeface="Montserrat Regular"/>
                <a:ea typeface="Montserrat Regular"/>
                <a:cs typeface="Montserrat Regular"/>
                <a:sym typeface="Montserrat Regular"/>
              </a:defRPr>
            </a:pPr>
            <a:r>
              <a:t>Působím převážně v Praze, ale má školení probíhají po celé ČR. Rád píšu, a proto kromě svého blogu přispívám rovněž články o osobní produktivitě do odborných médií.</a:t>
            </a:r>
          </a:p>
        </p:txBody>
      </p:sp>
      <p:sp>
        <p:nvSpPr>
          <p:cNvPr id="1701" name="Číslo snímku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Obrázek +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8" name="Obrázek"/>
          <p:cNvSpPr>
            <a:spLocks noGrp="1"/>
          </p:cNvSpPr>
          <p:nvPr>
            <p:ph type="pic" idx="21"/>
          </p:nvPr>
        </p:nvSpPr>
        <p:spPr>
          <a:xfrm>
            <a:off x="-326931" y="-82681"/>
            <a:ext cx="25037863" cy="13881362"/>
          </a:xfrm>
          <a:prstGeom prst="rect">
            <a:avLst/>
          </a:prstGeom>
          <a:effectLst>
            <a:reflection stA="50000" endPos="40000" dir="5400000" sy="-100000" algn="bl" rotWithShape="0"/>
          </a:effectLst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1709" name="Text úrovně 1…"/>
          <p:cNvSpPr txBox="1">
            <a:spLocks noGrp="1"/>
          </p:cNvSpPr>
          <p:nvPr>
            <p:ph type="body" sz="quarter" idx="1"/>
          </p:nvPr>
        </p:nvSpPr>
        <p:spPr>
          <a:xfrm>
            <a:off x="6963706" y="7597988"/>
            <a:ext cx="16006263" cy="3911603"/>
          </a:xfrm>
          <a:prstGeom prst="rect">
            <a:avLst/>
          </a:prstGeom>
        </p:spPr>
        <p:txBody>
          <a:bodyPr lIns="50800" tIns="50800" rIns="50800" bIns="50800" anchor="ctr"/>
          <a:lstStyle>
            <a:lvl1pPr marL="0" indent="0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8200">
                <a:solidFill>
                  <a:srgbClr val="FFFFFF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  <a:lvl2pPr marL="1238250" indent="-781050" defTabSz="825500">
              <a:lnSpc>
                <a:spcPct val="100000"/>
              </a:lnSpc>
              <a:spcBef>
                <a:spcPts val="0"/>
              </a:spcBef>
              <a:buFontTx/>
              <a:defRPr sz="8200">
                <a:solidFill>
                  <a:srgbClr val="FFFFFF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2pPr>
            <a:lvl3pPr marL="1851657" indent="-937257" defTabSz="825500">
              <a:lnSpc>
                <a:spcPct val="100000"/>
              </a:lnSpc>
              <a:spcBef>
                <a:spcPts val="0"/>
              </a:spcBef>
              <a:buFontTx/>
              <a:defRPr sz="8200">
                <a:solidFill>
                  <a:srgbClr val="FFFFFF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3pPr>
            <a:lvl4pPr marL="2413000" indent="-1041400" defTabSz="825500">
              <a:lnSpc>
                <a:spcPct val="100000"/>
              </a:lnSpc>
              <a:spcBef>
                <a:spcPts val="0"/>
              </a:spcBef>
              <a:buFontTx/>
              <a:defRPr sz="8200">
                <a:solidFill>
                  <a:srgbClr val="FFFFFF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4pPr>
            <a:lvl5pPr marL="2870200" indent="-1041400" defTabSz="825500">
              <a:lnSpc>
                <a:spcPct val="100000"/>
              </a:lnSpc>
              <a:spcBef>
                <a:spcPts val="0"/>
              </a:spcBef>
              <a:buFontTx/>
              <a:defRPr sz="8200">
                <a:solidFill>
                  <a:srgbClr val="FFFFFF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5pPr>
          </a:lstStyle>
          <a:p>
            <a:r>
              <a:t>Text úrovně 1</a:t>
            </a:r>
          </a:p>
          <a:p>
            <a:pPr lvl="1"/>
            <a:r>
              <a:t>Text úrovně 2</a:t>
            </a:r>
          </a:p>
          <a:p>
            <a:pPr lvl="2"/>
            <a:r>
              <a:t>Text úrovně 3</a:t>
            </a:r>
          </a:p>
          <a:p>
            <a:pPr lvl="3"/>
            <a:r>
              <a:t>Text úrovně 4</a:t>
            </a:r>
          </a:p>
          <a:p>
            <a:pPr lvl="4"/>
            <a:r>
              <a:t>Text úrovně 5</a:t>
            </a:r>
          </a:p>
        </p:txBody>
      </p:sp>
      <p:sp>
        <p:nvSpPr>
          <p:cNvPr id="1710" name="caranice2"/>
          <p:cNvSpPr/>
          <p:nvPr/>
        </p:nvSpPr>
        <p:spPr>
          <a:xfrm>
            <a:off x="-721706" y="-1159119"/>
            <a:ext cx="3819870" cy="354242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08" h="20801" extrusionOk="0">
                <a:moveTo>
                  <a:pt x="20646" y="12708"/>
                </a:moveTo>
                <a:cubicBezTo>
                  <a:pt x="20439" y="12779"/>
                  <a:pt x="20237" y="12864"/>
                  <a:pt x="20041" y="12962"/>
                </a:cubicBezTo>
                <a:cubicBezTo>
                  <a:pt x="19844" y="13060"/>
                  <a:pt x="19654" y="13171"/>
                  <a:pt x="19471" y="13295"/>
                </a:cubicBezTo>
                <a:cubicBezTo>
                  <a:pt x="19984" y="12645"/>
                  <a:pt x="20493" y="11991"/>
                  <a:pt x="21001" y="11333"/>
                </a:cubicBezTo>
                <a:cubicBezTo>
                  <a:pt x="21348" y="10877"/>
                  <a:pt x="20919" y="10160"/>
                  <a:pt x="20378" y="10482"/>
                </a:cubicBezTo>
                <a:cubicBezTo>
                  <a:pt x="18497" y="11602"/>
                  <a:pt x="16785" y="12992"/>
                  <a:pt x="15159" y="14483"/>
                </a:cubicBezTo>
                <a:cubicBezTo>
                  <a:pt x="14733" y="14873"/>
                  <a:pt x="14313" y="15270"/>
                  <a:pt x="13896" y="15671"/>
                </a:cubicBezTo>
                <a:cubicBezTo>
                  <a:pt x="14476" y="15025"/>
                  <a:pt x="15068" y="14396"/>
                  <a:pt x="15639" y="13764"/>
                </a:cubicBezTo>
                <a:cubicBezTo>
                  <a:pt x="17391" y="11833"/>
                  <a:pt x="19174" y="9934"/>
                  <a:pt x="20952" y="8028"/>
                </a:cubicBezTo>
                <a:cubicBezTo>
                  <a:pt x="21539" y="7399"/>
                  <a:pt x="20798" y="6449"/>
                  <a:pt x="20079" y="6836"/>
                </a:cubicBezTo>
                <a:cubicBezTo>
                  <a:pt x="19535" y="7134"/>
                  <a:pt x="19007" y="7463"/>
                  <a:pt x="18497" y="7822"/>
                </a:cubicBezTo>
                <a:cubicBezTo>
                  <a:pt x="18973" y="7268"/>
                  <a:pt x="19455" y="6718"/>
                  <a:pt x="19916" y="6150"/>
                </a:cubicBezTo>
                <a:cubicBezTo>
                  <a:pt x="20376" y="5582"/>
                  <a:pt x="20814" y="4995"/>
                  <a:pt x="21204" y="4368"/>
                </a:cubicBezTo>
                <a:cubicBezTo>
                  <a:pt x="21273" y="4245"/>
                  <a:pt x="21308" y="4107"/>
                  <a:pt x="21308" y="3968"/>
                </a:cubicBezTo>
                <a:cubicBezTo>
                  <a:pt x="21308" y="3829"/>
                  <a:pt x="21273" y="3691"/>
                  <a:pt x="21204" y="3568"/>
                </a:cubicBezTo>
                <a:cubicBezTo>
                  <a:pt x="20697" y="2737"/>
                  <a:pt x="19831" y="2994"/>
                  <a:pt x="19149" y="3403"/>
                </a:cubicBezTo>
                <a:cubicBezTo>
                  <a:pt x="18422" y="3840"/>
                  <a:pt x="17709" y="4300"/>
                  <a:pt x="17009" y="4784"/>
                </a:cubicBezTo>
                <a:cubicBezTo>
                  <a:pt x="15618" y="5744"/>
                  <a:pt x="14276" y="6790"/>
                  <a:pt x="12975" y="7886"/>
                </a:cubicBezTo>
                <a:cubicBezTo>
                  <a:pt x="13772" y="7031"/>
                  <a:pt x="14572" y="6182"/>
                  <a:pt x="15377" y="5338"/>
                </a:cubicBezTo>
                <a:cubicBezTo>
                  <a:pt x="16664" y="3989"/>
                  <a:pt x="17953" y="2641"/>
                  <a:pt x="19244" y="1297"/>
                </a:cubicBezTo>
                <a:cubicBezTo>
                  <a:pt x="19843" y="673"/>
                  <a:pt x="19084" y="-308"/>
                  <a:pt x="18363" y="94"/>
                </a:cubicBezTo>
                <a:cubicBezTo>
                  <a:pt x="12743" y="3227"/>
                  <a:pt x="8226" y="8080"/>
                  <a:pt x="3952" y="12951"/>
                </a:cubicBezTo>
                <a:cubicBezTo>
                  <a:pt x="3350" y="13638"/>
                  <a:pt x="2743" y="14318"/>
                  <a:pt x="2144" y="15005"/>
                </a:cubicBezTo>
                <a:cubicBezTo>
                  <a:pt x="1847" y="15351"/>
                  <a:pt x="1555" y="15702"/>
                  <a:pt x="1259" y="16048"/>
                </a:cubicBezTo>
                <a:cubicBezTo>
                  <a:pt x="1110" y="16225"/>
                  <a:pt x="971" y="16401"/>
                  <a:pt x="832" y="16576"/>
                </a:cubicBezTo>
                <a:lnTo>
                  <a:pt x="660" y="16787"/>
                </a:lnTo>
                <a:lnTo>
                  <a:pt x="594" y="16868"/>
                </a:lnTo>
                <a:cubicBezTo>
                  <a:pt x="567" y="16865"/>
                  <a:pt x="539" y="16865"/>
                  <a:pt x="512" y="16867"/>
                </a:cubicBezTo>
                <a:cubicBezTo>
                  <a:pt x="484" y="16869"/>
                  <a:pt x="457" y="16873"/>
                  <a:pt x="430" y="16880"/>
                </a:cubicBezTo>
                <a:cubicBezTo>
                  <a:pt x="124" y="16963"/>
                  <a:pt x="-61" y="17292"/>
                  <a:pt x="18" y="17616"/>
                </a:cubicBezTo>
                <a:cubicBezTo>
                  <a:pt x="31" y="17670"/>
                  <a:pt x="51" y="17722"/>
                  <a:pt x="78" y="17770"/>
                </a:cubicBezTo>
                <a:cubicBezTo>
                  <a:pt x="299" y="18178"/>
                  <a:pt x="774" y="18119"/>
                  <a:pt x="1077" y="17871"/>
                </a:cubicBezTo>
                <a:cubicBezTo>
                  <a:pt x="1742" y="17330"/>
                  <a:pt x="2329" y="16636"/>
                  <a:pt x="2916" y="16010"/>
                </a:cubicBezTo>
                <a:cubicBezTo>
                  <a:pt x="4147" y="14707"/>
                  <a:pt x="5335" y="13349"/>
                  <a:pt x="6556" y="12029"/>
                </a:cubicBezTo>
                <a:cubicBezTo>
                  <a:pt x="8530" y="9899"/>
                  <a:pt x="10559" y="7800"/>
                  <a:pt x="12747" y="5906"/>
                </a:cubicBezTo>
                <a:cubicBezTo>
                  <a:pt x="9973" y="8851"/>
                  <a:pt x="7261" y="11858"/>
                  <a:pt x="4699" y="15011"/>
                </a:cubicBezTo>
                <a:cubicBezTo>
                  <a:pt x="3536" y="16445"/>
                  <a:pt x="2409" y="17906"/>
                  <a:pt x="1319" y="19392"/>
                </a:cubicBezTo>
                <a:cubicBezTo>
                  <a:pt x="1281" y="19445"/>
                  <a:pt x="1241" y="19498"/>
                  <a:pt x="1202" y="19551"/>
                </a:cubicBezTo>
                <a:cubicBezTo>
                  <a:pt x="980" y="19857"/>
                  <a:pt x="1130" y="20355"/>
                  <a:pt x="1394" y="20563"/>
                </a:cubicBezTo>
                <a:cubicBezTo>
                  <a:pt x="1688" y="20800"/>
                  <a:pt x="2103" y="20774"/>
                  <a:pt x="2368" y="20501"/>
                </a:cubicBezTo>
                <a:cubicBezTo>
                  <a:pt x="6780" y="15881"/>
                  <a:pt x="11131" y="11079"/>
                  <a:pt x="16213" y="7261"/>
                </a:cubicBezTo>
                <a:cubicBezTo>
                  <a:pt x="16828" y="6798"/>
                  <a:pt x="17454" y="6351"/>
                  <a:pt x="18091" y="5922"/>
                </a:cubicBezTo>
                <a:lnTo>
                  <a:pt x="17578" y="6516"/>
                </a:lnTo>
                <a:lnTo>
                  <a:pt x="14888" y="9639"/>
                </a:lnTo>
                <a:cubicBezTo>
                  <a:pt x="13990" y="10680"/>
                  <a:pt x="13094" y="11721"/>
                  <a:pt x="12198" y="12761"/>
                </a:cubicBezTo>
                <a:cubicBezTo>
                  <a:pt x="11302" y="13801"/>
                  <a:pt x="10407" y="14840"/>
                  <a:pt x="9513" y="15879"/>
                </a:cubicBezTo>
                <a:lnTo>
                  <a:pt x="6453" y="19428"/>
                </a:lnTo>
                <a:cubicBezTo>
                  <a:pt x="5798" y="20189"/>
                  <a:pt x="6827" y="21292"/>
                  <a:pt x="7529" y="20561"/>
                </a:cubicBezTo>
                <a:cubicBezTo>
                  <a:pt x="9011" y="19024"/>
                  <a:pt x="10492" y="17481"/>
                  <a:pt x="11980" y="15961"/>
                </a:cubicBezTo>
                <a:cubicBezTo>
                  <a:pt x="11265" y="16859"/>
                  <a:pt x="10640" y="17832"/>
                  <a:pt x="10117" y="18867"/>
                </a:cubicBezTo>
                <a:cubicBezTo>
                  <a:pt x="9965" y="19160"/>
                  <a:pt x="10067" y="19527"/>
                  <a:pt x="10345" y="19687"/>
                </a:cubicBezTo>
                <a:cubicBezTo>
                  <a:pt x="10516" y="19786"/>
                  <a:pt x="10723" y="19786"/>
                  <a:pt x="10894" y="19687"/>
                </a:cubicBezTo>
                <a:cubicBezTo>
                  <a:pt x="11818" y="19227"/>
                  <a:pt x="12595" y="18514"/>
                  <a:pt x="13331" y="17780"/>
                </a:cubicBezTo>
                <a:cubicBezTo>
                  <a:pt x="14110" y="17003"/>
                  <a:pt x="14883" y="16221"/>
                  <a:pt x="15686" y="15471"/>
                </a:cubicBezTo>
                <a:cubicBezTo>
                  <a:pt x="16451" y="14754"/>
                  <a:pt x="17237" y="14063"/>
                  <a:pt x="18051" y="13418"/>
                </a:cubicBezTo>
                <a:cubicBezTo>
                  <a:pt x="16799" y="14988"/>
                  <a:pt x="15516" y="16532"/>
                  <a:pt x="14203" y="18049"/>
                </a:cubicBezTo>
                <a:cubicBezTo>
                  <a:pt x="13772" y="18546"/>
                  <a:pt x="14427" y="19231"/>
                  <a:pt x="14899" y="18782"/>
                </a:cubicBezTo>
                <a:cubicBezTo>
                  <a:pt x="15936" y="17804"/>
                  <a:pt x="16975" y="16826"/>
                  <a:pt x="18016" y="15848"/>
                </a:cubicBezTo>
                <a:cubicBezTo>
                  <a:pt x="18676" y="15228"/>
                  <a:pt x="19334" y="14578"/>
                  <a:pt x="20088" y="14088"/>
                </a:cubicBezTo>
                <a:cubicBezTo>
                  <a:pt x="20064" y="14271"/>
                  <a:pt x="20164" y="14451"/>
                  <a:pt x="20308" y="14543"/>
                </a:cubicBezTo>
                <a:cubicBezTo>
                  <a:pt x="20453" y="14636"/>
                  <a:pt x="20641" y="14640"/>
                  <a:pt x="20793" y="14472"/>
                </a:cubicBezTo>
                <a:cubicBezTo>
                  <a:pt x="20975" y="14290"/>
                  <a:pt x="21105" y="14065"/>
                  <a:pt x="21178" y="13821"/>
                </a:cubicBezTo>
                <a:cubicBezTo>
                  <a:pt x="21252" y="13577"/>
                  <a:pt x="21267" y="13314"/>
                  <a:pt x="21218" y="13055"/>
                </a:cubicBezTo>
                <a:cubicBezTo>
                  <a:pt x="21184" y="12925"/>
                  <a:pt x="21103" y="12820"/>
                  <a:pt x="21000" y="12758"/>
                </a:cubicBezTo>
                <a:cubicBezTo>
                  <a:pt x="20896" y="12695"/>
                  <a:pt x="20770" y="12673"/>
                  <a:pt x="20646" y="12708"/>
                </a:cubicBezTo>
                <a:close/>
              </a:path>
            </a:pathLst>
          </a:custGeom>
          <a:solidFill>
            <a:srgbClr val="E96555"/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 defTabSz="825500">
              <a:lnSpc>
                <a:spcPct val="100000"/>
              </a:lnSpc>
              <a:buClrTx/>
              <a:defRPr sz="3200" baseline="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1711" name="velke tecky"/>
          <p:cNvSpPr/>
          <p:nvPr/>
        </p:nvSpPr>
        <p:spPr>
          <a:xfrm>
            <a:off x="22290239" y="5305883"/>
            <a:ext cx="6874052" cy="938634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56" h="21512" extrusionOk="0">
                <a:moveTo>
                  <a:pt x="5874" y="19724"/>
                </a:moveTo>
                <a:cubicBezTo>
                  <a:pt x="5935" y="19719"/>
                  <a:pt x="5998" y="19727"/>
                  <a:pt x="6053" y="19751"/>
                </a:cubicBezTo>
                <a:cubicBezTo>
                  <a:pt x="6192" y="19809"/>
                  <a:pt x="6239" y="19939"/>
                  <a:pt x="6158" y="20039"/>
                </a:cubicBezTo>
                <a:cubicBezTo>
                  <a:pt x="5948" y="20323"/>
                  <a:pt x="5725" y="20598"/>
                  <a:pt x="5494" y="20873"/>
                </a:cubicBezTo>
                <a:cubicBezTo>
                  <a:pt x="5288" y="21124"/>
                  <a:pt x="5116" y="21398"/>
                  <a:pt x="4720" y="21501"/>
                </a:cubicBezTo>
                <a:cubicBezTo>
                  <a:pt x="4520" y="21552"/>
                  <a:pt x="4373" y="21421"/>
                  <a:pt x="4350" y="21292"/>
                </a:cubicBezTo>
                <a:cubicBezTo>
                  <a:pt x="4296" y="20985"/>
                  <a:pt x="4625" y="20711"/>
                  <a:pt x="4861" y="20485"/>
                </a:cubicBezTo>
                <a:cubicBezTo>
                  <a:pt x="5117" y="20234"/>
                  <a:pt x="5402" y="19998"/>
                  <a:pt x="5711" y="19781"/>
                </a:cubicBezTo>
                <a:lnTo>
                  <a:pt x="5708" y="19781"/>
                </a:lnTo>
                <a:cubicBezTo>
                  <a:pt x="5754" y="19748"/>
                  <a:pt x="5813" y="19729"/>
                  <a:pt x="5874" y="19724"/>
                </a:cubicBezTo>
                <a:close/>
                <a:moveTo>
                  <a:pt x="9484" y="19581"/>
                </a:moveTo>
                <a:cubicBezTo>
                  <a:pt x="9603" y="19609"/>
                  <a:pt x="9681" y="19715"/>
                  <a:pt x="9654" y="19808"/>
                </a:cubicBezTo>
                <a:cubicBezTo>
                  <a:pt x="9575" y="20071"/>
                  <a:pt x="9330" y="20297"/>
                  <a:pt x="9146" y="20522"/>
                </a:cubicBezTo>
                <a:cubicBezTo>
                  <a:pt x="8947" y="20773"/>
                  <a:pt x="8810" y="21048"/>
                  <a:pt x="8599" y="21292"/>
                </a:cubicBezTo>
                <a:cubicBezTo>
                  <a:pt x="8331" y="21598"/>
                  <a:pt x="7617" y="21406"/>
                  <a:pt x="7772" y="21034"/>
                </a:cubicBezTo>
                <a:cubicBezTo>
                  <a:pt x="7853" y="20876"/>
                  <a:pt x="7952" y="20724"/>
                  <a:pt x="8067" y="20579"/>
                </a:cubicBezTo>
                <a:cubicBezTo>
                  <a:pt x="8182" y="20434"/>
                  <a:pt x="8314" y="20296"/>
                  <a:pt x="8461" y="20167"/>
                </a:cubicBezTo>
                <a:cubicBezTo>
                  <a:pt x="8583" y="20046"/>
                  <a:pt x="8709" y="19926"/>
                  <a:pt x="8852" y="19824"/>
                </a:cubicBezTo>
                <a:cubicBezTo>
                  <a:pt x="8995" y="19722"/>
                  <a:pt x="9157" y="19638"/>
                  <a:pt x="9353" y="19586"/>
                </a:cubicBezTo>
                <a:lnTo>
                  <a:pt x="9353" y="19582"/>
                </a:lnTo>
                <a:cubicBezTo>
                  <a:pt x="9400" y="19571"/>
                  <a:pt x="9444" y="19572"/>
                  <a:pt x="9484" y="19581"/>
                </a:cubicBezTo>
                <a:close/>
                <a:moveTo>
                  <a:pt x="15397" y="19231"/>
                </a:moveTo>
                <a:cubicBezTo>
                  <a:pt x="15480" y="19216"/>
                  <a:pt x="15570" y="19222"/>
                  <a:pt x="15650" y="19254"/>
                </a:cubicBezTo>
                <a:cubicBezTo>
                  <a:pt x="15819" y="19321"/>
                  <a:pt x="15882" y="19475"/>
                  <a:pt x="15790" y="19598"/>
                </a:cubicBezTo>
                <a:cubicBezTo>
                  <a:pt x="15583" y="19958"/>
                  <a:pt x="15383" y="20323"/>
                  <a:pt x="15143" y="20673"/>
                </a:cubicBezTo>
                <a:cubicBezTo>
                  <a:pt x="14942" y="20964"/>
                  <a:pt x="14726" y="21291"/>
                  <a:pt x="14284" y="21397"/>
                </a:cubicBezTo>
                <a:cubicBezTo>
                  <a:pt x="14197" y="21414"/>
                  <a:pt x="14109" y="21404"/>
                  <a:pt x="14037" y="21374"/>
                </a:cubicBezTo>
                <a:cubicBezTo>
                  <a:pt x="13965" y="21343"/>
                  <a:pt x="13909" y="21293"/>
                  <a:pt x="13886" y="21230"/>
                </a:cubicBezTo>
                <a:cubicBezTo>
                  <a:pt x="13777" y="20894"/>
                  <a:pt x="14053" y="20581"/>
                  <a:pt x="14287" y="20302"/>
                </a:cubicBezTo>
                <a:cubicBezTo>
                  <a:pt x="14572" y="19971"/>
                  <a:pt x="14881" y="19657"/>
                  <a:pt x="15191" y="19340"/>
                </a:cubicBezTo>
                <a:cubicBezTo>
                  <a:pt x="15240" y="19284"/>
                  <a:pt x="15315" y="19247"/>
                  <a:pt x="15397" y="19231"/>
                </a:cubicBezTo>
                <a:close/>
                <a:moveTo>
                  <a:pt x="4304" y="18267"/>
                </a:moveTo>
                <a:cubicBezTo>
                  <a:pt x="4457" y="18266"/>
                  <a:pt x="4582" y="18356"/>
                  <a:pt x="4584" y="18467"/>
                </a:cubicBezTo>
                <a:cubicBezTo>
                  <a:pt x="4553" y="18854"/>
                  <a:pt x="4186" y="19205"/>
                  <a:pt x="3878" y="19525"/>
                </a:cubicBezTo>
                <a:cubicBezTo>
                  <a:pt x="3569" y="19844"/>
                  <a:pt x="3201" y="20208"/>
                  <a:pt x="2736" y="20416"/>
                </a:cubicBezTo>
                <a:cubicBezTo>
                  <a:pt x="2663" y="20446"/>
                  <a:pt x="2576" y="20455"/>
                  <a:pt x="2494" y="20440"/>
                </a:cubicBezTo>
                <a:cubicBezTo>
                  <a:pt x="2314" y="20408"/>
                  <a:pt x="2203" y="20276"/>
                  <a:pt x="2247" y="20144"/>
                </a:cubicBezTo>
                <a:cubicBezTo>
                  <a:pt x="2379" y="19754"/>
                  <a:pt x="2758" y="19381"/>
                  <a:pt x="3077" y="19077"/>
                </a:cubicBezTo>
                <a:cubicBezTo>
                  <a:pt x="3396" y="18772"/>
                  <a:pt x="3730" y="18420"/>
                  <a:pt x="4232" y="18274"/>
                </a:cubicBezTo>
                <a:cubicBezTo>
                  <a:pt x="4256" y="18270"/>
                  <a:pt x="4280" y="18267"/>
                  <a:pt x="4304" y="18267"/>
                </a:cubicBezTo>
                <a:close/>
                <a:moveTo>
                  <a:pt x="13438" y="18028"/>
                </a:moveTo>
                <a:cubicBezTo>
                  <a:pt x="13491" y="18018"/>
                  <a:pt x="13545" y="18025"/>
                  <a:pt x="13589" y="18044"/>
                </a:cubicBezTo>
                <a:cubicBezTo>
                  <a:pt x="13633" y="18062"/>
                  <a:pt x="13668" y="18093"/>
                  <a:pt x="13683" y="18131"/>
                </a:cubicBezTo>
                <a:cubicBezTo>
                  <a:pt x="13728" y="18282"/>
                  <a:pt x="13679" y="18439"/>
                  <a:pt x="13597" y="18591"/>
                </a:cubicBezTo>
                <a:cubicBezTo>
                  <a:pt x="13515" y="18743"/>
                  <a:pt x="13399" y="18890"/>
                  <a:pt x="13308" y="19021"/>
                </a:cubicBezTo>
                <a:cubicBezTo>
                  <a:pt x="13202" y="19194"/>
                  <a:pt x="13082" y="19362"/>
                  <a:pt x="12948" y="19524"/>
                </a:cubicBezTo>
                <a:cubicBezTo>
                  <a:pt x="12814" y="19686"/>
                  <a:pt x="12667" y="19843"/>
                  <a:pt x="12507" y="19992"/>
                </a:cubicBezTo>
                <a:cubicBezTo>
                  <a:pt x="12362" y="20121"/>
                  <a:pt x="12140" y="20116"/>
                  <a:pt x="11971" y="20041"/>
                </a:cubicBezTo>
                <a:cubicBezTo>
                  <a:pt x="11802" y="19966"/>
                  <a:pt x="11686" y="19820"/>
                  <a:pt x="11752" y="19666"/>
                </a:cubicBezTo>
                <a:cubicBezTo>
                  <a:pt x="11836" y="19486"/>
                  <a:pt x="11942" y="19312"/>
                  <a:pt x="12066" y="19145"/>
                </a:cubicBezTo>
                <a:cubicBezTo>
                  <a:pt x="12190" y="18979"/>
                  <a:pt x="12334" y="18820"/>
                  <a:pt x="12495" y="18670"/>
                </a:cubicBezTo>
                <a:cubicBezTo>
                  <a:pt x="12613" y="18552"/>
                  <a:pt x="12745" y="18406"/>
                  <a:pt x="12900" y="18282"/>
                </a:cubicBezTo>
                <a:cubicBezTo>
                  <a:pt x="13054" y="18159"/>
                  <a:pt x="13231" y="18058"/>
                  <a:pt x="13438" y="18028"/>
                </a:cubicBezTo>
                <a:close/>
                <a:moveTo>
                  <a:pt x="8487" y="17707"/>
                </a:moveTo>
                <a:cubicBezTo>
                  <a:pt x="8673" y="17711"/>
                  <a:pt x="8855" y="17802"/>
                  <a:pt x="8839" y="17958"/>
                </a:cubicBezTo>
                <a:cubicBezTo>
                  <a:pt x="8808" y="18269"/>
                  <a:pt x="8543" y="18561"/>
                  <a:pt x="8360" y="18839"/>
                </a:cubicBezTo>
                <a:cubicBezTo>
                  <a:pt x="8178" y="19116"/>
                  <a:pt x="7983" y="19412"/>
                  <a:pt x="7568" y="19525"/>
                </a:cubicBezTo>
                <a:cubicBezTo>
                  <a:pt x="7476" y="19543"/>
                  <a:pt x="7384" y="19533"/>
                  <a:pt x="7307" y="19502"/>
                </a:cubicBezTo>
                <a:cubicBezTo>
                  <a:pt x="7230" y="19471"/>
                  <a:pt x="7169" y="19419"/>
                  <a:pt x="7142" y="19353"/>
                </a:cubicBezTo>
                <a:cubicBezTo>
                  <a:pt x="6987" y="19050"/>
                  <a:pt x="7238" y="18702"/>
                  <a:pt x="7452" y="18450"/>
                </a:cubicBezTo>
                <a:cubicBezTo>
                  <a:pt x="7665" y="18199"/>
                  <a:pt x="7930" y="17869"/>
                  <a:pt x="8308" y="17734"/>
                </a:cubicBezTo>
                <a:lnTo>
                  <a:pt x="8308" y="17733"/>
                </a:lnTo>
                <a:cubicBezTo>
                  <a:pt x="8363" y="17714"/>
                  <a:pt x="8425" y="17706"/>
                  <a:pt x="8487" y="17707"/>
                </a:cubicBezTo>
                <a:close/>
                <a:moveTo>
                  <a:pt x="10848" y="16880"/>
                </a:moveTo>
                <a:cubicBezTo>
                  <a:pt x="11031" y="16839"/>
                  <a:pt x="11225" y="16914"/>
                  <a:pt x="11281" y="17048"/>
                </a:cubicBezTo>
                <a:cubicBezTo>
                  <a:pt x="11352" y="17330"/>
                  <a:pt x="11148" y="17591"/>
                  <a:pt x="10993" y="17844"/>
                </a:cubicBezTo>
                <a:cubicBezTo>
                  <a:pt x="10838" y="18097"/>
                  <a:pt x="10626" y="18350"/>
                  <a:pt x="10250" y="18451"/>
                </a:cubicBezTo>
                <a:cubicBezTo>
                  <a:pt x="10162" y="18469"/>
                  <a:pt x="10073" y="18459"/>
                  <a:pt x="9999" y="18429"/>
                </a:cubicBezTo>
                <a:cubicBezTo>
                  <a:pt x="9925" y="18399"/>
                  <a:pt x="9867" y="18349"/>
                  <a:pt x="9841" y="18286"/>
                </a:cubicBezTo>
                <a:cubicBezTo>
                  <a:pt x="9765" y="18019"/>
                  <a:pt x="9949" y="17755"/>
                  <a:pt x="10124" y="17535"/>
                </a:cubicBezTo>
                <a:cubicBezTo>
                  <a:pt x="10299" y="17315"/>
                  <a:pt x="10468" y="17034"/>
                  <a:pt x="10778" y="16902"/>
                </a:cubicBezTo>
                <a:cubicBezTo>
                  <a:pt x="10800" y="16893"/>
                  <a:pt x="10823" y="16885"/>
                  <a:pt x="10848" y="16880"/>
                </a:cubicBezTo>
                <a:close/>
                <a:moveTo>
                  <a:pt x="18967" y="16873"/>
                </a:moveTo>
                <a:cubicBezTo>
                  <a:pt x="19044" y="16866"/>
                  <a:pt x="19124" y="16876"/>
                  <a:pt x="19196" y="16905"/>
                </a:cubicBezTo>
                <a:lnTo>
                  <a:pt x="19265" y="16945"/>
                </a:lnTo>
                <a:lnTo>
                  <a:pt x="19264" y="16945"/>
                </a:lnTo>
                <a:cubicBezTo>
                  <a:pt x="19311" y="16978"/>
                  <a:pt x="19343" y="17019"/>
                  <a:pt x="19360" y="17064"/>
                </a:cubicBezTo>
                <a:cubicBezTo>
                  <a:pt x="19376" y="17109"/>
                  <a:pt x="19375" y="17156"/>
                  <a:pt x="19357" y="17202"/>
                </a:cubicBezTo>
                <a:cubicBezTo>
                  <a:pt x="19216" y="17511"/>
                  <a:pt x="19018" y="17854"/>
                  <a:pt x="18760" y="18166"/>
                </a:cubicBezTo>
                <a:cubicBezTo>
                  <a:pt x="18502" y="18478"/>
                  <a:pt x="18185" y="18760"/>
                  <a:pt x="17808" y="18949"/>
                </a:cubicBezTo>
                <a:cubicBezTo>
                  <a:pt x="17772" y="18962"/>
                  <a:pt x="17733" y="18970"/>
                  <a:pt x="17693" y="18971"/>
                </a:cubicBezTo>
                <a:cubicBezTo>
                  <a:pt x="17522" y="18979"/>
                  <a:pt x="17375" y="18885"/>
                  <a:pt x="17364" y="18761"/>
                </a:cubicBezTo>
                <a:cubicBezTo>
                  <a:pt x="17419" y="18427"/>
                  <a:pt x="17609" y="18092"/>
                  <a:pt x="17865" y="17781"/>
                </a:cubicBezTo>
                <a:cubicBezTo>
                  <a:pt x="18120" y="17470"/>
                  <a:pt x="18441" y="17183"/>
                  <a:pt x="18757" y="16946"/>
                </a:cubicBezTo>
                <a:cubicBezTo>
                  <a:pt x="18816" y="16905"/>
                  <a:pt x="18890" y="16880"/>
                  <a:pt x="18967" y="16873"/>
                </a:cubicBezTo>
                <a:close/>
                <a:moveTo>
                  <a:pt x="2358" y="16838"/>
                </a:moveTo>
                <a:cubicBezTo>
                  <a:pt x="2407" y="16829"/>
                  <a:pt x="2458" y="16829"/>
                  <a:pt x="2507" y="16838"/>
                </a:cubicBezTo>
                <a:cubicBezTo>
                  <a:pt x="2668" y="16869"/>
                  <a:pt x="2764" y="16988"/>
                  <a:pt x="2722" y="17105"/>
                </a:cubicBezTo>
                <a:cubicBezTo>
                  <a:pt x="2654" y="17384"/>
                  <a:pt x="2323" y="17640"/>
                  <a:pt x="2092" y="17868"/>
                </a:cubicBezTo>
                <a:cubicBezTo>
                  <a:pt x="1861" y="18096"/>
                  <a:pt x="1612" y="18380"/>
                  <a:pt x="1242" y="18488"/>
                </a:cubicBezTo>
                <a:cubicBezTo>
                  <a:pt x="1027" y="18551"/>
                  <a:pt x="835" y="18394"/>
                  <a:pt x="821" y="18252"/>
                </a:cubicBezTo>
                <a:cubicBezTo>
                  <a:pt x="791" y="17955"/>
                  <a:pt x="1135" y="17636"/>
                  <a:pt x="1380" y="17412"/>
                </a:cubicBezTo>
                <a:cubicBezTo>
                  <a:pt x="1624" y="17189"/>
                  <a:pt x="1962" y="16903"/>
                  <a:pt x="2358" y="16838"/>
                </a:cubicBezTo>
                <a:close/>
                <a:moveTo>
                  <a:pt x="7107" y="16406"/>
                </a:moveTo>
                <a:cubicBezTo>
                  <a:pt x="7271" y="16426"/>
                  <a:pt x="7381" y="16539"/>
                  <a:pt x="7354" y="16658"/>
                </a:cubicBezTo>
                <a:cubicBezTo>
                  <a:pt x="7272" y="16945"/>
                  <a:pt x="7120" y="17322"/>
                  <a:pt x="6880" y="17653"/>
                </a:cubicBezTo>
                <a:cubicBezTo>
                  <a:pt x="6641" y="17984"/>
                  <a:pt x="6315" y="18270"/>
                  <a:pt x="5884" y="18375"/>
                </a:cubicBezTo>
                <a:cubicBezTo>
                  <a:pt x="5867" y="18378"/>
                  <a:pt x="5850" y="18379"/>
                  <a:pt x="5832" y="18380"/>
                </a:cubicBezTo>
                <a:cubicBezTo>
                  <a:pt x="5690" y="18383"/>
                  <a:pt x="5572" y="18302"/>
                  <a:pt x="5567" y="18199"/>
                </a:cubicBezTo>
                <a:cubicBezTo>
                  <a:pt x="5567" y="17884"/>
                  <a:pt x="5830" y="17625"/>
                  <a:pt x="6052" y="17367"/>
                </a:cubicBezTo>
                <a:cubicBezTo>
                  <a:pt x="6301" y="17075"/>
                  <a:pt x="6547" y="16779"/>
                  <a:pt x="6814" y="16494"/>
                </a:cubicBezTo>
                <a:cubicBezTo>
                  <a:pt x="6880" y="16427"/>
                  <a:pt x="6994" y="16392"/>
                  <a:pt x="7107" y="16406"/>
                </a:cubicBezTo>
                <a:close/>
                <a:moveTo>
                  <a:pt x="17155" y="15240"/>
                </a:moveTo>
                <a:cubicBezTo>
                  <a:pt x="17366" y="15228"/>
                  <a:pt x="17580" y="15346"/>
                  <a:pt x="17500" y="15532"/>
                </a:cubicBezTo>
                <a:cubicBezTo>
                  <a:pt x="17409" y="15712"/>
                  <a:pt x="17309" y="15890"/>
                  <a:pt x="17200" y="16064"/>
                </a:cubicBezTo>
                <a:cubicBezTo>
                  <a:pt x="17092" y="16239"/>
                  <a:pt x="16974" y="16411"/>
                  <a:pt x="16848" y="16579"/>
                </a:cubicBezTo>
                <a:cubicBezTo>
                  <a:pt x="16748" y="16732"/>
                  <a:pt x="16649" y="16894"/>
                  <a:pt x="16517" y="17032"/>
                </a:cubicBezTo>
                <a:cubicBezTo>
                  <a:pt x="16385" y="17170"/>
                  <a:pt x="16219" y="17285"/>
                  <a:pt x="15987" y="17341"/>
                </a:cubicBezTo>
                <a:cubicBezTo>
                  <a:pt x="15929" y="17352"/>
                  <a:pt x="15870" y="17349"/>
                  <a:pt x="15817" y="17333"/>
                </a:cubicBezTo>
                <a:cubicBezTo>
                  <a:pt x="15764" y="17317"/>
                  <a:pt x="15718" y="17289"/>
                  <a:pt x="15688" y="17252"/>
                </a:cubicBezTo>
                <a:cubicBezTo>
                  <a:pt x="15487" y="16904"/>
                  <a:pt x="15708" y="16571"/>
                  <a:pt x="15951" y="16262"/>
                </a:cubicBezTo>
                <a:cubicBezTo>
                  <a:pt x="16227" y="15913"/>
                  <a:pt x="16532" y="15557"/>
                  <a:pt x="16956" y="15298"/>
                </a:cubicBezTo>
                <a:cubicBezTo>
                  <a:pt x="17015" y="15263"/>
                  <a:pt x="17085" y="15244"/>
                  <a:pt x="17155" y="15240"/>
                </a:cubicBezTo>
                <a:close/>
                <a:moveTo>
                  <a:pt x="5264" y="15130"/>
                </a:moveTo>
                <a:cubicBezTo>
                  <a:pt x="5436" y="15160"/>
                  <a:pt x="5541" y="15287"/>
                  <a:pt x="5499" y="15412"/>
                </a:cubicBezTo>
                <a:cubicBezTo>
                  <a:pt x="5433" y="15565"/>
                  <a:pt x="5359" y="15717"/>
                  <a:pt x="5278" y="15866"/>
                </a:cubicBezTo>
                <a:cubicBezTo>
                  <a:pt x="5197" y="16015"/>
                  <a:pt x="5108" y="16162"/>
                  <a:pt x="5011" y="16306"/>
                </a:cubicBezTo>
                <a:cubicBezTo>
                  <a:pt x="4927" y="16443"/>
                  <a:pt x="4844" y="16593"/>
                  <a:pt x="4737" y="16729"/>
                </a:cubicBezTo>
                <a:cubicBezTo>
                  <a:pt x="4630" y="16866"/>
                  <a:pt x="4501" y="16989"/>
                  <a:pt x="4325" y="17072"/>
                </a:cubicBezTo>
                <a:cubicBezTo>
                  <a:pt x="4296" y="17085"/>
                  <a:pt x="4265" y="17094"/>
                  <a:pt x="4233" y="17100"/>
                </a:cubicBezTo>
                <a:cubicBezTo>
                  <a:pt x="4036" y="17138"/>
                  <a:pt x="3835" y="17052"/>
                  <a:pt x="3783" y="16909"/>
                </a:cubicBezTo>
                <a:cubicBezTo>
                  <a:pt x="3710" y="16614"/>
                  <a:pt x="3865" y="16274"/>
                  <a:pt x="4109" y="15962"/>
                </a:cubicBezTo>
                <a:cubicBezTo>
                  <a:pt x="4353" y="15650"/>
                  <a:pt x="4685" y="15365"/>
                  <a:pt x="4968" y="15182"/>
                </a:cubicBezTo>
                <a:lnTo>
                  <a:pt x="4968" y="15186"/>
                </a:lnTo>
                <a:cubicBezTo>
                  <a:pt x="5047" y="15132"/>
                  <a:pt x="5158" y="15111"/>
                  <a:pt x="5264" y="15130"/>
                </a:cubicBezTo>
                <a:close/>
                <a:moveTo>
                  <a:pt x="10375" y="14986"/>
                </a:moveTo>
                <a:lnTo>
                  <a:pt x="10374" y="14986"/>
                </a:lnTo>
                <a:lnTo>
                  <a:pt x="10370" y="14987"/>
                </a:lnTo>
                <a:lnTo>
                  <a:pt x="10375" y="14986"/>
                </a:lnTo>
                <a:close/>
                <a:moveTo>
                  <a:pt x="10573" y="14964"/>
                </a:moveTo>
                <a:cubicBezTo>
                  <a:pt x="10677" y="14972"/>
                  <a:pt x="10778" y="15007"/>
                  <a:pt x="10842" y="15062"/>
                </a:cubicBezTo>
                <a:cubicBezTo>
                  <a:pt x="10906" y="15116"/>
                  <a:pt x="10932" y="15190"/>
                  <a:pt x="10888" y="15274"/>
                </a:cubicBezTo>
                <a:cubicBezTo>
                  <a:pt x="10803" y="15413"/>
                  <a:pt x="10708" y="15549"/>
                  <a:pt x="10605" y="15681"/>
                </a:cubicBezTo>
                <a:cubicBezTo>
                  <a:pt x="10502" y="15813"/>
                  <a:pt x="10389" y="15941"/>
                  <a:pt x="10268" y="16065"/>
                </a:cubicBezTo>
                <a:cubicBezTo>
                  <a:pt x="10161" y="16188"/>
                  <a:pt x="10047" y="16321"/>
                  <a:pt x="9911" y="16437"/>
                </a:cubicBezTo>
                <a:cubicBezTo>
                  <a:pt x="9775" y="16552"/>
                  <a:pt x="9618" y="16650"/>
                  <a:pt x="9423" y="16703"/>
                </a:cubicBezTo>
                <a:cubicBezTo>
                  <a:pt x="9324" y="16722"/>
                  <a:pt x="9225" y="16711"/>
                  <a:pt x="9143" y="16676"/>
                </a:cubicBezTo>
                <a:cubicBezTo>
                  <a:pt x="9061" y="16642"/>
                  <a:pt x="8997" y="16585"/>
                  <a:pt x="8971" y="16514"/>
                </a:cubicBezTo>
                <a:cubicBezTo>
                  <a:pt x="8873" y="16197"/>
                  <a:pt x="9127" y="15886"/>
                  <a:pt x="9400" y="15632"/>
                </a:cubicBezTo>
                <a:cubicBezTo>
                  <a:pt x="9536" y="15505"/>
                  <a:pt x="9679" y="15378"/>
                  <a:pt x="9838" y="15266"/>
                </a:cubicBezTo>
                <a:lnTo>
                  <a:pt x="10374" y="14986"/>
                </a:lnTo>
                <a:lnTo>
                  <a:pt x="10573" y="14964"/>
                </a:lnTo>
                <a:close/>
                <a:moveTo>
                  <a:pt x="13845" y="14723"/>
                </a:moveTo>
                <a:lnTo>
                  <a:pt x="13842" y="14725"/>
                </a:lnTo>
                <a:cubicBezTo>
                  <a:pt x="13906" y="14725"/>
                  <a:pt x="13964" y="14744"/>
                  <a:pt x="14007" y="14774"/>
                </a:cubicBezTo>
                <a:cubicBezTo>
                  <a:pt x="14049" y="14804"/>
                  <a:pt x="14075" y="14846"/>
                  <a:pt x="14076" y="14893"/>
                </a:cubicBezTo>
                <a:cubicBezTo>
                  <a:pt x="14050" y="15220"/>
                  <a:pt x="13680" y="15504"/>
                  <a:pt x="13444" y="15769"/>
                </a:cubicBezTo>
                <a:cubicBezTo>
                  <a:pt x="13190" y="16059"/>
                  <a:pt x="12980" y="16365"/>
                  <a:pt x="12515" y="16504"/>
                </a:cubicBezTo>
                <a:cubicBezTo>
                  <a:pt x="12435" y="16518"/>
                  <a:pt x="12354" y="16509"/>
                  <a:pt x="12287" y="16481"/>
                </a:cubicBezTo>
                <a:cubicBezTo>
                  <a:pt x="12220" y="16453"/>
                  <a:pt x="12167" y="16408"/>
                  <a:pt x="12144" y="16350"/>
                </a:cubicBezTo>
                <a:cubicBezTo>
                  <a:pt x="12079" y="16156"/>
                  <a:pt x="12133" y="15974"/>
                  <a:pt x="12242" y="15804"/>
                </a:cubicBezTo>
                <a:cubicBezTo>
                  <a:pt x="12351" y="15635"/>
                  <a:pt x="12515" y="15478"/>
                  <a:pt x="12670" y="15334"/>
                </a:cubicBezTo>
                <a:cubicBezTo>
                  <a:pt x="12814" y="15205"/>
                  <a:pt x="12984" y="15056"/>
                  <a:pt x="13180" y="14938"/>
                </a:cubicBezTo>
                <a:cubicBezTo>
                  <a:pt x="13377" y="14820"/>
                  <a:pt x="13598" y="14732"/>
                  <a:pt x="13845" y="14723"/>
                </a:cubicBezTo>
                <a:close/>
                <a:moveTo>
                  <a:pt x="20466" y="13451"/>
                </a:moveTo>
                <a:cubicBezTo>
                  <a:pt x="20526" y="13446"/>
                  <a:pt x="20589" y="13455"/>
                  <a:pt x="20645" y="13478"/>
                </a:cubicBezTo>
                <a:cubicBezTo>
                  <a:pt x="20784" y="13537"/>
                  <a:pt x="20830" y="13666"/>
                  <a:pt x="20750" y="13767"/>
                </a:cubicBezTo>
                <a:cubicBezTo>
                  <a:pt x="20540" y="14050"/>
                  <a:pt x="20317" y="14325"/>
                  <a:pt x="20086" y="14602"/>
                </a:cubicBezTo>
                <a:cubicBezTo>
                  <a:pt x="19880" y="14851"/>
                  <a:pt x="19708" y="15127"/>
                  <a:pt x="19312" y="15228"/>
                </a:cubicBezTo>
                <a:cubicBezTo>
                  <a:pt x="19112" y="15279"/>
                  <a:pt x="18965" y="15148"/>
                  <a:pt x="18942" y="15019"/>
                </a:cubicBezTo>
                <a:cubicBezTo>
                  <a:pt x="18887" y="14712"/>
                  <a:pt x="19217" y="14439"/>
                  <a:pt x="19453" y="14214"/>
                </a:cubicBezTo>
                <a:cubicBezTo>
                  <a:pt x="19709" y="13962"/>
                  <a:pt x="19993" y="13726"/>
                  <a:pt x="20303" y="13508"/>
                </a:cubicBezTo>
                <a:lnTo>
                  <a:pt x="20300" y="13508"/>
                </a:lnTo>
                <a:cubicBezTo>
                  <a:pt x="20346" y="13476"/>
                  <a:pt x="20405" y="13456"/>
                  <a:pt x="20466" y="13451"/>
                </a:cubicBezTo>
                <a:close/>
                <a:moveTo>
                  <a:pt x="3475" y="13450"/>
                </a:moveTo>
                <a:lnTo>
                  <a:pt x="3469" y="13452"/>
                </a:lnTo>
                <a:cubicBezTo>
                  <a:pt x="3534" y="13452"/>
                  <a:pt x="3593" y="13472"/>
                  <a:pt x="3635" y="13504"/>
                </a:cubicBezTo>
                <a:cubicBezTo>
                  <a:pt x="3678" y="13535"/>
                  <a:pt x="3704" y="13578"/>
                  <a:pt x="3704" y="13626"/>
                </a:cubicBezTo>
                <a:cubicBezTo>
                  <a:pt x="3720" y="13983"/>
                  <a:pt x="3280" y="14349"/>
                  <a:pt x="3034" y="14641"/>
                </a:cubicBezTo>
                <a:cubicBezTo>
                  <a:pt x="2759" y="14970"/>
                  <a:pt x="2493" y="15375"/>
                  <a:pt x="1985" y="15534"/>
                </a:cubicBezTo>
                <a:cubicBezTo>
                  <a:pt x="1824" y="15585"/>
                  <a:pt x="1584" y="15558"/>
                  <a:pt x="1544" y="15402"/>
                </a:cubicBezTo>
                <a:cubicBezTo>
                  <a:pt x="1434" y="14945"/>
                  <a:pt x="1793" y="14562"/>
                  <a:pt x="2163" y="14216"/>
                </a:cubicBezTo>
                <a:cubicBezTo>
                  <a:pt x="2485" y="13915"/>
                  <a:pt x="2916" y="13483"/>
                  <a:pt x="3475" y="13450"/>
                </a:cubicBezTo>
                <a:close/>
                <a:moveTo>
                  <a:pt x="9026" y="13247"/>
                </a:moveTo>
                <a:cubicBezTo>
                  <a:pt x="9225" y="13248"/>
                  <a:pt x="9423" y="13410"/>
                  <a:pt x="9285" y="13552"/>
                </a:cubicBezTo>
                <a:cubicBezTo>
                  <a:pt x="9051" y="13794"/>
                  <a:pt x="8844" y="14044"/>
                  <a:pt x="8636" y="14298"/>
                </a:cubicBezTo>
                <a:cubicBezTo>
                  <a:pt x="8450" y="14524"/>
                  <a:pt x="8274" y="14767"/>
                  <a:pt x="7945" y="14898"/>
                </a:cubicBezTo>
                <a:cubicBezTo>
                  <a:pt x="7919" y="14908"/>
                  <a:pt x="7889" y="14915"/>
                  <a:pt x="7858" y="14916"/>
                </a:cubicBezTo>
                <a:cubicBezTo>
                  <a:pt x="7747" y="14920"/>
                  <a:pt x="7652" y="14858"/>
                  <a:pt x="7647" y="14777"/>
                </a:cubicBezTo>
                <a:cubicBezTo>
                  <a:pt x="7603" y="14509"/>
                  <a:pt x="7785" y="14233"/>
                  <a:pt x="8036" y="13979"/>
                </a:cubicBezTo>
                <a:cubicBezTo>
                  <a:pt x="8287" y="13725"/>
                  <a:pt x="8607" y="13492"/>
                  <a:pt x="8839" y="13310"/>
                </a:cubicBezTo>
                <a:lnTo>
                  <a:pt x="8839" y="13306"/>
                </a:lnTo>
                <a:cubicBezTo>
                  <a:pt x="8893" y="13264"/>
                  <a:pt x="8960" y="13246"/>
                  <a:pt x="9026" y="13247"/>
                </a:cubicBezTo>
                <a:close/>
                <a:moveTo>
                  <a:pt x="15746" y="12670"/>
                </a:moveTo>
                <a:cubicBezTo>
                  <a:pt x="15830" y="12654"/>
                  <a:pt x="15921" y="12660"/>
                  <a:pt x="16004" y="12691"/>
                </a:cubicBezTo>
                <a:cubicBezTo>
                  <a:pt x="16183" y="12758"/>
                  <a:pt x="16253" y="12917"/>
                  <a:pt x="16162" y="13048"/>
                </a:cubicBezTo>
                <a:cubicBezTo>
                  <a:pt x="15905" y="13411"/>
                  <a:pt x="15761" y="13893"/>
                  <a:pt x="15285" y="14139"/>
                </a:cubicBezTo>
                <a:cubicBezTo>
                  <a:pt x="15268" y="14147"/>
                  <a:pt x="15248" y="14153"/>
                  <a:pt x="15228" y="14157"/>
                </a:cubicBezTo>
                <a:cubicBezTo>
                  <a:pt x="15099" y="14183"/>
                  <a:pt x="14965" y="14127"/>
                  <a:pt x="14929" y="14033"/>
                </a:cubicBezTo>
                <a:cubicBezTo>
                  <a:pt x="14851" y="13812"/>
                  <a:pt x="14925" y="13587"/>
                  <a:pt x="15057" y="13373"/>
                </a:cubicBezTo>
                <a:cubicBezTo>
                  <a:pt x="15189" y="13159"/>
                  <a:pt x="15380" y="12956"/>
                  <a:pt x="15535" y="12780"/>
                </a:cubicBezTo>
                <a:cubicBezTo>
                  <a:pt x="15586" y="12724"/>
                  <a:pt x="15662" y="12686"/>
                  <a:pt x="15746" y="12670"/>
                </a:cubicBezTo>
                <a:close/>
                <a:moveTo>
                  <a:pt x="1815" y="12219"/>
                </a:moveTo>
                <a:cubicBezTo>
                  <a:pt x="1860" y="12214"/>
                  <a:pt x="1907" y="12220"/>
                  <a:pt x="1949" y="12236"/>
                </a:cubicBezTo>
                <a:cubicBezTo>
                  <a:pt x="2059" y="12279"/>
                  <a:pt x="2101" y="12378"/>
                  <a:pt x="2043" y="12458"/>
                </a:cubicBezTo>
                <a:cubicBezTo>
                  <a:pt x="1824" y="12743"/>
                  <a:pt x="1585" y="13020"/>
                  <a:pt x="1327" y="13287"/>
                </a:cubicBezTo>
                <a:cubicBezTo>
                  <a:pt x="1116" y="13500"/>
                  <a:pt x="845" y="13740"/>
                  <a:pt x="497" y="13839"/>
                </a:cubicBezTo>
                <a:cubicBezTo>
                  <a:pt x="479" y="13842"/>
                  <a:pt x="461" y="13844"/>
                  <a:pt x="443" y="13844"/>
                </a:cubicBezTo>
                <a:cubicBezTo>
                  <a:pt x="322" y="13846"/>
                  <a:pt x="222" y="13775"/>
                  <a:pt x="220" y="13687"/>
                </a:cubicBezTo>
                <a:cubicBezTo>
                  <a:pt x="269" y="13403"/>
                  <a:pt x="504" y="13141"/>
                  <a:pt x="793" y="12902"/>
                </a:cubicBezTo>
                <a:cubicBezTo>
                  <a:pt x="1082" y="12664"/>
                  <a:pt x="1425" y="12449"/>
                  <a:pt x="1691" y="12261"/>
                </a:cubicBezTo>
                <a:cubicBezTo>
                  <a:pt x="1726" y="12237"/>
                  <a:pt x="1769" y="12223"/>
                  <a:pt x="1815" y="12219"/>
                </a:cubicBezTo>
                <a:close/>
                <a:moveTo>
                  <a:pt x="6611" y="12099"/>
                </a:moveTo>
                <a:cubicBezTo>
                  <a:pt x="6825" y="12086"/>
                  <a:pt x="7060" y="12213"/>
                  <a:pt x="6962" y="12389"/>
                </a:cubicBezTo>
                <a:cubicBezTo>
                  <a:pt x="6721" y="12823"/>
                  <a:pt x="6442" y="13406"/>
                  <a:pt x="5765" y="13559"/>
                </a:cubicBezTo>
                <a:cubicBezTo>
                  <a:pt x="5743" y="13563"/>
                  <a:pt x="5720" y="13565"/>
                  <a:pt x="5697" y="13566"/>
                </a:cubicBezTo>
                <a:cubicBezTo>
                  <a:pt x="5538" y="13567"/>
                  <a:pt x="5408" y="13474"/>
                  <a:pt x="5406" y="13358"/>
                </a:cubicBezTo>
                <a:cubicBezTo>
                  <a:pt x="5381" y="13114"/>
                  <a:pt x="5525" y="12890"/>
                  <a:pt x="5729" y="12689"/>
                </a:cubicBezTo>
                <a:cubicBezTo>
                  <a:pt x="5934" y="12488"/>
                  <a:pt x="6199" y="12310"/>
                  <a:pt x="6417" y="12157"/>
                </a:cubicBezTo>
                <a:lnTo>
                  <a:pt x="6417" y="12163"/>
                </a:lnTo>
                <a:cubicBezTo>
                  <a:pt x="6471" y="12124"/>
                  <a:pt x="6540" y="12104"/>
                  <a:pt x="6611" y="12099"/>
                </a:cubicBezTo>
                <a:close/>
                <a:moveTo>
                  <a:pt x="13811" y="12054"/>
                </a:moveTo>
                <a:cubicBezTo>
                  <a:pt x="13961" y="12081"/>
                  <a:pt x="14053" y="12192"/>
                  <a:pt x="14016" y="12302"/>
                </a:cubicBezTo>
                <a:cubicBezTo>
                  <a:pt x="13934" y="12530"/>
                  <a:pt x="13830" y="12753"/>
                  <a:pt x="13705" y="12969"/>
                </a:cubicBezTo>
                <a:cubicBezTo>
                  <a:pt x="13579" y="13185"/>
                  <a:pt x="13432" y="13395"/>
                  <a:pt x="13265" y="13596"/>
                </a:cubicBezTo>
                <a:cubicBezTo>
                  <a:pt x="13083" y="13822"/>
                  <a:pt x="12710" y="14356"/>
                  <a:pt x="12226" y="14161"/>
                </a:cubicBezTo>
                <a:cubicBezTo>
                  <a:pt x="11741" y="13965"/>
                  <a:pt x="12184" y="13430"/>
                  <a:pt x="12360" y="13205"/>
                </a:cubicBezTo>
                <a:cubicBezTo>
                  <a:pt x="12511" y="12997"/>
                  <a:pt x="12688" y="12801"/>
                  <a:pt x="12887" y="12617"/>
                </a:cubicBezTo>
                <a:cubicBezTo>
                  <a:pt x="13086" y="12434"/>
                  <a:pt x="13309" y="12264"/>
                  <a:pt x="13551" y="12109"/>
                </a:cubicBezTo>
                <a:lnTo>
                  <a:pt x="13551" y="12104"/>
                </a:lnTo>
                <a:cubicBezTo>
                  <a:pt x="13620" y="12057"/>
                  <a:pt x="13718" y="12038"/>
                  <a:pt x="13811" y="12054"/>
                </a:cubicBezTo>
                <a:close/>
                <a:moveTo>
                  <a:pt x="19250" y="11574"/>
                </a:moveTo>
                <a:cubicBezTo>
                  <a:pt x="19428" y="11588"/>
                  <a:pt x="19572" y="11733"/>
                  <a:pt x="19532" y="11873"/>
                </a:cubicBezTo>
                <a:cubicBezTo>
                  <a:pt x="19432" y="12213"/>
                  <a:pt x="19098" y="12526"/>
                  <a:pt x="18832" y="12799"/>
                </a:cubicBezTo>
                <a:cubicBezTo>
                  <a:pt x="18565" y="13073"/>
                  <a:pt x="18270" y="13375"/>
                  <a:pt x="17825" y="13477"/>
                </a:cubicBezTo>
                <a:cubicBezTo>
                  <a:pt x="17570" y="13538"/>
                  <a:pt x="17373" y="13348"/>
                  <a:pt x="17415" y="13173"/>
                </a:cubicBezTo>
                <a:cubicBezTo>
                  <a:pt x="17492" y="12851"/>
                  <a:pt x="17851" y="12594"/>
                  <a:pt x="18138" y="12342"/>
                </a:cubicBezTo>
                <a:cubicBezTo>
                  <a:pt x="18424" y="12091"/>
                  <a:pt x="18692" y="11798"/>
                  <a:pt x="19067" y="11616"/>
                </a:cubicBezTo>
                <a:lnTo>
                  <a:pt x="19067" y="11610"/>
                </a:lnTo>
                <a:cubicBezTo>
                  <a:pt x="19128" y="11580"/>
                  <a:pt x="19191" y="11570"/>
                  <a:pt x="19250" y="11574"/>
                </a:cubicBezTo>
                <a:close/>
                <a:moveTo>
                  <a:pt x="12388" y="10349"/>
                </a:moveTo>
                <a:cubicBezTo>
                  <a:pt x="13162" y="10425"/>
                  <a:pt x="11628" y="11981"/>
                  <a:pt x="11270" y="12103"/>
                </a:cubicBezTo>
                <a:cubicBezTo>
                  <a:pt x="11217" y="12125"/>
                  <a:pt x="11158" y="12137"/>
                  <a:pt x="11097" y="12138"/>
                </a:cubicBezTo>
                <a:cubicBezTo>
                  <a:pt x="10884" y="12144"/>
                  <a:pt x="10704" y="12023"/>
                  <a:pt x="10696" y="11867"/>
                </a:cubicBezTo>
                <a:cubicBezTo>
                  <a:pt x="10671" y="11504"/>
                  <a:pt x="11063" y="11156"/>
                  <a:pt x="11354" y="10881"/>
                </a:cubicBezTo>
                <a:cubicBezTo>
                  <a:pt x="11614" y="10640"/>
                  <a:pt x="11924" y="10304"/>
                  <a:pt x="12388" y="10349"/>
                </a:cubicBezTo>
                <a:close/>
                <a:moveTo>
                  <a:pt x="4886" y="10193"/>
                </a:moveTo>
                <a:cubicBezTo>
                  <a:pt x="4963" y="10178"/>
                  <a:pt x="5047" y="10183"/>
                  <a:pt x="5122" y="10212"/>
                </a:cubicBezTo>
                <a:cubicBezTo>
                  <a:pt x="5282" y="10273"/>
                  <a:pt x="5344" y="10417"/>
                  <a:pt x="5260" y="10533"/>
                </a:cubicBezTo>
                <a:cubicBezTo>
                  <a:pt x="5172" y="10688"/>
                  <a:pt x="5076" y="10841"/>
                  <a:pt x="4974" y="10992"/>
                </a:cubicBezTo>
                <a:cubicBezTo>
                  <a:pt x="4872" y="11142"/>
                  <a:pt x="4764" y="11291"/>
                  <a:pt x="4649" y="11436"/>
                </a:cubicBezTo>
                <a:cubicBezTo>
                  <a:pt x="4552" y="11555"/>
                  <a:pt x="4444" y="11693"/>
                  <a:pt x="4311" y="11810"/>
                </a:cubicBezTo>
                <a:cubicBezTo>
                  <a:pt x="4178" y="11927"/>
                  <a:pt x="4019" y="12022"/>
                  <a:pt x="3820" y="12053"/>
                </a:cubicBezTo>
                <a:cubicBezTo>
                  <a:pt x="3740" y="12069"/>
                  <a:pt x="3658" y="12059"/>
                  <a:pt x="3590" y="12032"/>
                </a:cubicBezTo>
                <a:cubicBezTo>
                  <a:pt x="3523" y="12004"/>
                  <a:pt x="3469" y="11958"/>
                  <a:pt x="3445" y="11900"/>
                </a:cubicBezTo>
                <a:cubicBezTo>
                  <a:pt x="3388" y="11593"/>
                  <a:pt x="3647" y="11353"/>
                  <a:pt x="3882" y="11110"/>
                </a:cubicBezTo>
                <a:cubicBezTo>
                  <a:pt x="4147" y="10836"/>
                  <a:pt x="4423" y="10568"/>
                  <a:pt x="4695" y="10297"/>
                </a:cubicBezTo>
                <a:lnTo>
                  <a:pt x="4695" y="10295"/>
                </a:lnTo>
                <a:cubicBezTo>
                  <a:pt x="4741" y="10243"/>
                  <a:pt x="4810" y="10208"/>
                  <a:pt x="4886" y="10193"/>
                </a:cubicBezTo>
                <a:close/>
                <a:moveTo>
                  <a:pt x="17049" y="9927"/>
                </a:moveTo>
                <a:cubicBezTo>
                  <a:pt x="17123" y="9904"/>
                  <a:pt x="17209" y="9903"/>
                  <a:pt x="17289" y="9927"/>
                </a:cubicBezTo>
                <a:cubicBezTo>
                  <a:pt x="17448" y="9975"/>
                  <a:pt x="17524" y="10109"/>
                  <a:pt x="17458" y="10225"/>
                </a:cubicBezTo>
                <a:cubicBezTo>
                  <a:pt x="17351" y="10537"/>
                  <a:pt x="17180" y="10836"/>
                  <a:pt x="16952" y="11111"/>
                </a:cubicBezTo>
                <a:cubicBezTo>
                  <a:pt x="16749" y="11357"/>
                  <a:pt x="16475" y="11637"/>
                  <a:pt x="16089" y="11730"/>
                </a:cubicBezTo>
                <a:cubicBezTo>
                  <a:pt x="16066" y="11734"/>
                  <a:pt x="16042" y="11736"/>
                  <a:pt x="16018" y="11737"/>
                </a:cubicBezTo>
                <a:cubicBezTo>
                  <a:pt x="15857" y="11738"/>
                  <a:pt x="15725" y="11644"/>
                  <a:pt x="15724" y="11526"/>
                </a:cubicBezTo>
                <a:cubicBezTo>
                  <a:pt x="15744" y="11257"/>
                  <a:pt x="15985" y="11016"/>
                  <a:pt x="16188" y="10791"/>
                </a:cubicBezTo>
                <a:cubicBezTo>
                  <a:pt x="16414" y="10542"/>
                  <a:pt x="16639" y="10293"/>
                  <a:pt x="16879" y="10050"/>
                </a:cubicBezTo>
                <a:cubicBezTo>
                  <a:pt x="16912" y="9992"/>
                  <a:pt x="16974" y="9949"/>
                  <a:pt x="17049" y="9927"/>
                </a:cubicBezTo>
                <a:close/>
                <a:moveTo>
                  <a:pt x="9293" y="9586"/>
                </a:moveTo>
                <a:cubicBezTo>
                  <a:pt x="9435" y="9586"/>
                  <a:pt x="9550" y="9670"/>
                  <a:pt x="9550" y="9774"/>
                </a:cubicBezTo>
                <a:cubicBezTo>
                  <a:pt x="9542" y="10071"/>
                  <a:pt x="9322" y="10354"/>
                  <a:pt x="9158" y="10611"/>
                </a:cubicBezTo>
                <a:cubicBezTo>
                  <a:pt x="8994" y="10868"/>
                  <a:pt x="8802" y="11212"/>
                  <a:pt x="8449" y="11349"/>
                </a:cubicBezTo>
                <a:cubicBezTo>
                  <a:pt x="8263" y="11416"/>
                  <a:pt x="7967" y="11368"/>
                  <a:pt x="7927" y="11190"/>
                </a:cubicBezTo>
                <a:cubicBezTo>
                  <a:pt x="7851" y="10873"/>
                  <a:pt x="8094" y="10551"/>
                  <a:pt x="8316" y="10300"/>
                </a:cubicBezTo>
                <a:cubicBezTo>
                  <a:pt x="8537" y="10048"/>
                  <a:pt x="8789" y="9743"/>
                  <a:pt x="9167" y="9610"/>
                </a:cubicBezTo>
                <a:cubicBezTo>
                  <a:pt x="9206" y="9594"/>
                  <a:pt x="9249" y="9586"/>
                  <a:pt x="9293" y="9586"/>
                </a:cubicBezTo>
                <a:close/>
                <a:moveTo>
                  <a:pt x="14823" y="9514"/>
                </a:moveTo>
                <a:cubicBezTo>
                  <a:pt x="14946" y="9537"/>
                  <a:pt x="15016" y="9636"/>
                  <a:pt x="15005" y="9732"/>
                </a:cubicBezTo>
                <a:lnTo>
                  <a:pt x="14946" y="9845"/>
                </a:lnTo>
                <a:lnTo>
                  <a:pt x="14936" y="9853"/>
                </a:lnTo>
                <a:lnTo>
                  <a:pt x="14942" y="9853"/>
                </a:lnTo>
                <a:lnTo>
                  <a:pt x="14946" y="9845"/>
                </a:lnTo>
                <a:lnTo>
                  <a:pt x="14963" y="9832"/>
                </a:lnTo>
                <a:cubicBezTo>
                  <a:pt x="14965" y="9835"/>
                  <a:pt x="14907" y="9901"/>
                  <a:pt x="14894" y="9916"/>
                </a:cubicBezTo>
                <a:cubicBezTo>
                  <a:pt x="14862" y="9953"/>
                  <a:pt x="14828" y="9988"/>
                  <a:pt x="14792" y="10022"/>
                </a:cubicBezTo>
                <a:cubicBezTo>
                  <a:pt x="14742" y="10067"/>
                  <a:pt x="14697" y="10126"/>
                  <a:pt x="14652" y="10180"/>
                </a:cubicBezTo>
                <a:cubicBezTo>
                  <a:pt x="14625" y="10222"/>
                  <a:pt x="14594" y="10262"/>
                  <a:pt x="14561" y="10302"/>
                </a:cubicBezTo>
                <a:cubicBezTo>
                  <a:pt x="14527" y="10341"/>
                  <a:pt x="14491" y="10379"/>
                  <a:pt x="14452" y="10416"/>
                </a:cubicBezTo>
                <a:cubicBezTo>
                  <a:pt x="14421" y="10442"/>
                  <a:pt x="14387" y="10465"/>
                  <a:pt x="14351" y="10488"/>
                </a:cubicBezTo>
                <a:cubicBezTo>
                  <a:pt x="14316" y="10510"/>
                  <a:pt x="14280" y="10532"/>
                  <a:pt x="14246" y="10556"/>
                </a:cubicBezTo>
                <a:cubicBezTo>
                  <a:pt x="14188" y="10595"/>
                  <a:pt x="14112" y="10617"/>
                  <a:pt x="14033" y="10618"/>
                </a:cubicBezTo>
                <a:cubicBezTo>
                  <a:pt x="13852" y="10620"/>
                  <a:pt x="13703" y="10516"/>
                  <a:pt x="13700" y="10384"/>
                </a:cubicBezTo>
                <a:cubicBezTo>
                  <a:pt x="13691" y="10276"/>
                  <a:pt x="13715" y="10169"/>
                  <a:pt x="13767" y="10071"/>
                </a:cubicBezTo>
                <a:cubicBezTo>
                  <a:pt x="13820" y="9972"/>
                  <a:pt x="13902" y="9882"/>
                  <a:pt x="14010" y="9806"/>
                </a:cubicBezTo>
                <a:cubicBezTo>
                  <a:pt x="14059" y="9770"/>
                  <a:pt x="14111" y="9735"/>
                  <a:pt x="14166" y="9703"/>
                </a:cubicBezTo>
                <a:cubicBezTo>
                  <a:pt x="14221" y="9670"/>
                  <a:pt x="14278" y="9640"/>
                  <a:pt x="14338" y="9612"/>
                </a:cubicBezTo>
                <a:cubicBezTo>
                  <a:pt x="14393" y="9592"/>
                  <a:pt x="14449" y="9574"/>
                  <a:pt x="14507" y="9558"/>
                </a:cubicBezTo>
                <a:cubicBezTo>
                  <a:pt x="14565" y="9543"/>
                  <a:pt x="14624" y="9531"/>
                  <a:pt x="14685" y="9521"/>
                </a:cubicBezTo>
                <a:cubicBezTo>
                  <a:pt x="14736" y="9508"/>
                  <a:pt x="14783" y="9507"/>
                  <a:pt x="14823" y="9514"/>
                </a:cubicBezTo>
                <a:close/>
                <a:moveTo>
                  <a:pt x="3771" y="8517"/>
                </a:moveTo>
                <a:cubicBezTo>
                  <a:pt x="3885" y="8516"/>
                  <a:pt x="3979" y="8581"/>
                  <a:pt x="3981" y="8664"/>
                </a:cubicBezTo>
                <a:lnTo>
                  <a:pt x="3977" y="8668"/>
                </a:lnTo>
                <a:cubicBezTo>
                  <a:pt x="4011" y="8996"/>
                  <a:pt x="3760" y="9331"/>
                  <a:pt x="3566" y="9622"/>
                </a:cubicBezTo>
                <a:cubicBezTo>
                  <a:pt x="3373" y="9914"/>
                  <a:pt x="3198" y="10203"/>
                  <a:pt x="2733" y="10300"/>
                </a:cubicBezTo>
                <a:cubicBezTo>
                  <a:pt x="2678" y="10311"/>
                  <a:pt x="2622" y="10304"/>
                  <a:pt x="2576" y="10286"/>
                </a:cubicBezTo>
                <a:cubicBezTo>
                  <a:pt x="2530" y="10267"/>
                  <a:pt x="2494" y="10236"/>
                  <a:pt x="2478" y="10196"/>
                </a:cubicBezTo>
                <a:cubicBezTo>
                  <a:pt x="2372" y="9857"/>
                  <a:pt x="2628" y="9593"/>
                  <a:pt x="2854" y="9318"/>
                </a:cubicBezTo>
                <a:cubicBezTo>
                  <a:pt x="3080" y="9042"/>
                  <a:pt x="3297" y="8721"/>
                  <a:pt x="3672" y="8538"/>
                </a:cubicBezTo>
                <a:cubicBezTo>
                  <a:pt x="3702" y="8525"/>
                  <a:pt x="3736" y="8518"/>
                  <a:pt x="3771" y="8517"/>
                </a:cubicBezTo>
                <a:close/>
                <a:moveTo>
                  <a:pt x="1510" y="8233"/>
                </a:moveTo>
                <a:cubicBezTo>
                  <a:pt x="1698" y="8231"/>
                  <a:pt x="1871" y="8400"/>
                  <a:pt x="1768" y="8549"/>
                </a:cubicBezTo>
                <a:cubicBezTo>
                  <a:pt x="1576" y="8834"/>
                  <a:pt x="1400" y="9121"/>
                  <a:pt x="1186" y="9398"/>
                </a:cubicBezTo>
                <a:cubicBezTo>
                  <a:pt x="991" y="9653"/>
                  <a:pt x="813" y="9922"/>
                  <a:pt x="465" y="10075"/>
                </a:cubicBezTo>
                <a:cubicBezTo>
                  <a:pt x="418" y="10095"/>
                  <a:pt x="364" y="10105"/>
                  <a:pt x="310" y="10105"/>
                </a:cubicBezTo>
                <a:cubicBezTo>
                  <a:pt x="139" y="10105"/>
                  <a:pt x="0" y="10004"/>
                  <a:pt x="0" y="9880"/>
                </a:cubicBezTo>
                <a:cubicBezTo>
                  <a:pt x="0" y="9286"/>
                  <a:pt x="822" y="8716"/>
                  <a:pt x="1329" y="8303"/>
                </a:cubicBezTo>
                <a:lnTo>
                  <a:pt x="1327" y="8300"/>
                </a:lnTo>
                <a:cubicBezTo>
                  <a:pt x="1383" y="8254"/>
                  <a:pt x="1447" y="8234"/>
                  <a:pt x="1510" y="8233"/>
                </a:cubicBezTo>
                <a:close/>
                <a:moveTo>
                  <a:pt x="11897" y="8211"/>
                </a:moveTo>
                <a:cubicBezTo>
                  <a:pt x="12056" y="8242"/>
                  <a:pt x="12151" y="8362"/>
                  <a:pt x="12108" y="8478"/>
                </a:cubicBezTo>
                <a:cubicBezTo>
                  <a:pt x="12079" y="8566"/>
                  <a:pt x="12042" y="8652"/>
                  <a:pt x="11998" y="8736"/>
                </a:cubicBezTo>
                <a:cubicBezTo>
                  <a:pt x="11954" y="8821"/>
                  <a:pt x="11903" y="8903"/>
                  <a:pt x="11845" y="8983"/>
                </a:cubicBezTo>
                <a:cubicBezTo>
                  <a:pt x="11749" y="9152"/>
                  <a:pt x="11637" y="9317"/>
                  <a:pt x="11509" y="9475"/>
                </a:cubicBezTo>
                <a:cubicBezTo>
                  <a:pt x="11408" y="9599"/>
                  <a:pt x="11207" y="9660"/>
                  <a:pt x="11015" y="9626"/>
                </a:cubicBezTo>
                <a:cubicBezTo>
                  <a:pt x="10978" y="9619"/>
                  <a:pt x="10943" y="9608"/>
                  <a:pt x="10911" y="9593"/>
                </a:cubicBezTo>
                <a:cubicBezTo>
                  <a:pt x="10739" y="9513"/>
                  <a:pt x="10658" y="9360"/>
                  <a:pt x="10710" y="9216"/>
                </a:cubicBezTo>
                <a:cubicBezTo>
                  <a:pt x="10774" y="9030"/>
                  <a:pt x="10900" y="8827"/>
                  <a:pt x="11068" y="8647"/>
                </a:cubicBezTo>
                <a:cubicBezTo>
                  <a:pt x="11235" y="8468"/>
                  <a:pt x="11445" y="8313"/>
                  <a:pt x="11677" y="8224"/>
                </a:cubicBezTo>
                <a:lnTo>
                  <a:pt x="11677" y="8230"/>
                </a:lnTo>
                <a:cubicBezTo>
                  <a:pt x="11745" y="8203"/>
                  <a:pt x="11823" y="8197"/>
                  <a:pt x="11897" y="8211"/>
                </a:cubicBezTo>
                <a:close/>
                <a:moveTo>
                  <a:pt x="20076" y="8195"/>
                </a:moveTo>
                <a:cubicBezTo>
                  <a:pt x="20282" y="8210"/>
                  <a:pt x="20454" y="8378"/>
                  <a:pt x="20400" y="8537"/>
                </a:cubicBezTo>
                <a:cubicBezTo>
                  <a:pt x="20346" y="8661"/>
                  <a:pt x="20273" y="8779"/>
                  <a:pt x="20183" y="8890"/>
                </a:cubicBezTo>
                <a:cubicBezTo>
                  <a:pt x="20093" y="9002"/>
                  <a:pt x="19987" y="9106"/>
                  <a:pt x="19864" y="9200"/>
                </a:cubicBezTo>
                <a:cubicBezTo>
                  <a:pt x="19769" y="9288"/>
                  <a:pt x="19644" y="9381"/>
                  <a:pt x="19504" y="9459"/>
                </a:cubicBezTo>
                <a:cubicBezTo>
                  <a:pt x="19364" y="9536"/>
                  <a:pt x="19209" y="9597"/>
                  <a:pt x="19055" y="9620"/>
                </a:cubicBezTo>
                <a:cubicBezTo>
                  <a:pt x="19012" y="9628"/>
                  <a:pt x="18967" y="9627"/>
                  <a:pt x="18925" y="9620"/>
                </a:cubicBezTo>
                <a:cubicBezTo>
                  <a:pt x="18776" y="9593"/>
                  <a:pt x="18685" y="9484"/>
                  <a:pt x="18722" y="9375"/>
                </a:cubicBezTo>
                <a:cubicBezTo>
                  <a:pt x="18766" y="9257"/>
                  <a:pt x="18830" y="9143"/>
                  <a:pt x="18914" y="9037"/>
                </a:cubicBezTo>
                <a:cubicBezTo>
                  <a:pt x="18991" y="8936"/>
                  <a:pt x="19084" y="8843"/>
                  <a:pt x="19191" y="8758"/>
                </a:cubicBezTo>
                <a:cubicBezTo>
                  <a:pt x="19285" y="8660"/>
                  <a:pt x="19390" y="8567"/>
                  <a:pt x="19503" y="8480"/>
                </a:cubicBezTo>
                <a:cubicBezTo>
                  <a:pt x="19616" y="8393"/>
                  <a:pt x="19738" y="8313"/>
                  <a:pt x="19868" y="8239"/>
                </a:cubicBezTo>
                <a:lnTo>
                  <a:pt x="19868" y="8235"/>
                </a:lnTo>
                <a:cubicBezTo>
                  <a:pt x="19936" y="8201"/>
                  <a:pt x="20008" y="8189"/>
                  <a:pt x="20076" y="8195"/>
                </a:cubicBezTo>
                <a:close/>
                <a:moveTo>
                  <a:pt x="15429" y="7360"/>
                </a:moveTo>
                <a:cubicBezTo>
                  <a:pt x="15577" y="7356"/>
                  <a:pt x="15701" y="7440"/>
                  <a:pt x="15707" y="7548"/>
                </a:cubicBezTo>
                <a:lnTo>
                  <a:pt x="15708" y="7548"/>
                </a:lnTo>
                <a:cubicBezTo>
                  <a:pt x="15737" y="7680"/>
                  <a:pt x="15709" y="7815"/>
                  <a:pt x="15628" y="7935"/>
                </a:cubicBezTo>
                <a:cubicBezTo>
                  <a:pt x="15560" y="8037"/>
                  <a:pt x="15483" y="8135"/>
                  <a:pt x="15397" y="8229"/>
                </a:cubicBezTo>
                <a:cubicBezTo>
                  <a:pt x="15309" y="8328"/>
                  <a:pt x="15193" y="8456"/>
                  <a:pt x="15051" y="8555"/>
                </a:cubicBezTo>
                <a:cubicBezTo>
                  <a:pt x="14909" y="8655"/>
                  <a:pt x="14743" y="8726"/>
                  <a:pt x="14556" y="8712"/>
                </a:cubicBezTo>
                <a:cubicBezTo>
                  <a:pt x="14484" y="8712"/>
                  <a:pt x="14414" y="8699"/>
                  <a:pt x="14353" y="8674"/>
                </a:cubicBezTo>
                <a:cubicBezTo>
                  <a:pt x="14292" y="8650"/>
                  <a:pt x="14239" y="8613"/>
                  <a:pt x="14202" y="8568"/>
                </a:cubicBezTo>
                <a:cubicBezTo>
                  <a:pt x="14151" y="8500"/>
                  <a:pt x="14128" y="8423"/>
                  <a:pt x="14133" y="8348"/>
                </a:cubicBezTo>
                <a:cubicBezTo>
                  <a:pt x="14139" y="8273"/>
                  <a:pt x="14172" y="8199"/>
                  <a:pt x="14232" y="8134"/>
                </a:cubicBezTo>
                <a:cubicBezTo>
                  <a:pt x="14276" y="8075"/>
                  <a:pt x="14324" y="8017"/>
                  <a:pt x="14376" y="7962"/>
                </a:cubicBezTo>
                <a:cubicBezTo>
                  <a:pt x="14428" y="7906"/>
                  <a:pt x="14483" y="7853"/>
                  <a:pt x="14542" y="7801"/>
                </a:cubicBezTo>
                <a:cubicBezTo>
                  <a:pt x="14595" y="7753"/>
                  <a:pt x="14651" y="7706"/>
                  <a:pt x="14709" y="7661"/>
                </a:cubicBezTo>
                <a:cubicBezTo>
                  <a:pt x="14767" y="7616"/>
                  <a:pt x="14827" y="7572"/>
                  <a:pt x="14889" y="7530"/>
                </a:cubicBezTo>
                <a:cubicBezTo>
                  <a:pt x="14957" y="7486"/>
                  <a:pt x="15033" y="7450"/>
                  <a:pt x="15114" y="7422"/>
                </a:cubicBezTo>
                <a:cubicBezTo>
                  <a:pt x="15196" y="7395"/>
                  <a:pt x="15282" y="7376"/>
                  <a:pt x="15372" y="7366"/>
                </a:cubicBezTo>
                <a:cubicBezTo>
                  <a:pt x="15391" y="7363"/>
                  <a:pt x="15410" y="7361"/>
                  <a:pt x="15429" y="7360"/>
                </a:cubicBezTo>
                <a:close/>
                <a:moveTo>
                  <a:pt x="7909" y="7319"/>
                </a:moveTo>
                <a:cubicBezTo>
                  <a:pt x="7965" y="7317"/>
                  <a:pt x="8019" y="7323"/>
                  <a:pt x="8071" y="7336"/>
                </a:cubicBezTo>
                <a:lnTo>
                  <a:pt x="8079" y="7338"/>
                </a:lnTo>
                <a:cubicBezTo>
                  <a:pt x="8543" y="7458"/>
                  <a:pt x="7918" y="8107"/>
                  <a:pt x="7789" y="8273"/>
                </a:cubicBezTo>
                <a:cubicBezTo>
                  <a:pt x="7606" y="8512"/>
                  <a:pt x="7211" y="9301"/>
                  <a:pt x="6677" y="9176"/>
                </a:cubicBezTo>
                <a:cubicBezTo>
                  <a:pt x="5819" y="8978"/>
                  <a:pt x="7067" y="7347"/>
                  <a:pt x="7909" y="7319"/>
                </a:cubicBezTo>
                <a:close/>
                <a:moveTo>
                  <a:pt x="18587" y="5979"/>
                </a:moveTo>
                <a:cubicBezTo>
                  <a:pt x="18634" y="5970"/>
                  <a:pt x="18684" y="5970"/>
                  <a:pt x="18733" y="5979"/>
                </a:cubicBezTo>
                <a:cubicBezTo>
                  <a:pt x="18891" y="6008"/>
                  <a:pt x="18985" y="6125"/>
                  <a:pt x="18945" y="6240"/>
                </a:cubicBezTo>
                <a:cubicBezTo>
                  <a:pt x="18867" y="6607"/>
                  <a:pt x="18598" y="6959"/>
                  <a:pt x="18376" y="7284"/>
                </a:cubicBezTo>
                <a:cubicBezTo>
                  <a:pt x="18141" y="7623"/>
                  <a:pt x="17903" y="7938"/>
                  <a:pt x="17498" y="8187"/>
                </a:cubicBezTo>
                <a:cubicBezTo>
                  <a:pt x="17414" y="8237"/>
                  <a:pt x="17292" y="8248"/>
                  <a:pt x="17194" y="8224"/>
                </a:cubicBezTo>
                <a:cubicBezTo>
                  <a:pt x="17096" y="8200"/>
                  <a:pt x="17022" y="8140"/>
                  <a:pt x="17034" y="8046"/>
                </a:cubicBezTo>
                <a:cubicBezTo>
                  <a:pt x="17061" y="7861"/>
                  <a:pt x="17116" y="7679"/>
                  <a:pt x="17196" y="7503"/>
                </a:cubicBezTo>
                <a:cubicBezTo>
                  <a:pt x="17277" y="7328"/>
                  <a:pt x="17384" y="7158"/>
                  <a:pt x="17515" y="6999"/>
                </a:cubicBezTo>
                <a:cubicBezTo>
                  <a:pt x="17643" y="6830"/>
                  <a:pt x="17776" y="6651"/>
                  <a:pt x="17927" y="6482"/>
                </a:cubicBezTo>
                <a:cubicBezTo>
                  <a:pt x="18078" y="6314"/>
                  <a:pt x="18246" y="6155"/>
                  <a:pt x="18444" y="6029"/>
                </a:cubicBezTo>
                <a:lnTo>
                  <a:pt x="18458" y="6030"/>
                </a:lnTo>
                <a:cubicBezTo>
                  <a:pt x="18495" y="6005"/>
                  <a:pt x="18539" y="5988"/>
                  <a:pt x="18587" y="5979"/>
                </a:cubicBezTo>
                <a:close/>
                <a:moveTo>
                  <a:pt x="6428" y="5847"/>
                </a:moveTo>
                <a:cubicBezTo>
                  <a:pt x="6605" y="5849"/>
                  <a:pt x="6779" y="5937"/>
                  <a:pt x="6766" y="6087"/>
                </a:cubicBezTo>
                <a:cubicBezTo>
                  <a:pt x="6731" y="6447"/>
                  <a:pt x="6426" y="6777"/>
                  <a:pt x="6172" y="7081"/>
                </a:cubicBezTo>
                <a:cubicBezTo>
                  <a:pt x="5918" y="7384"/>
                  <a:pt x="5665" y="7731"/>
                  <a:pt x="5132" y="7758"/>
                </a:cubicBezTo>
                <a:cubicBezTo>
                  <a:pt x="5052" y="7757"/>
                  <a:pt x="4977" y="7738"/>
                  <a:pt x="4916" y="7704"/>
                </a:cubicBezTo>
                <a:cubicBezTo>
                  <a:pt x="4855" y="7671"/>
                  <a:pt x="4809" y="7623"/>
                  <a:pt x="4786" y="7567"/>
                </a:cubicBezTo>
                <a:cubicBezTo>
                  <a:pt x="4625" y="7219"/>
                  <a:pt x="4997" y="6906"/>
                  <a:pt x="5267" y="6637"/>
                </a:cubicBezTo>
                <a:cubicBezTo>
                  <a:pt x="5536" y="6369"/>
                  <a:pt x="5836" y="6028"/>
                  <a:pt x="6256" y="5877"/>
                </a:cubicBezTo>
                <a:lnTo>
                  <a:pt x="6256" y="5874"/>
                </a:lnTo>
                <a:cubicBezTo>
                  <a:pt x="6309" y="5855"/>
                  <a:pt x="6369" y="5846"/>
                  <a:pt x="6428" y="5847"/>
                </a:cubicBezTo>
                <a:close/>
                <a:moveTo>
                  <a:pt x="11747" y="5686"/>
                </a:moveTo>
                <a:cubicBezTo>
                  <a:pt x="11918" y="5687"/>
                  <a:pt x="12056" y="5788"/>
                  <a:pt x="12055" y="5913"/>
                </a:cubicBezTo>
                <a:lnTo>
                  <a:pt x="12058" y="5913"/>
                </a:lnTo>
                <a:cubicBezTo>
                  <a:pt x="12103" y="6265"/>
                  <a:pt x="11792" y="6616"/>
                  <a:pt x="11518" y="6901"/>
                </a:cubicBezTo>
                <a:cubicBezTo>
                  <a:pt x="11244" y="7187"/>
                  <a:pt x="10880" y="7476"/>
                  <a:pt x="10415" y="7589"/>
                </a:cubicBezTo>
                <a:cubicBezTo>
                  <a:pt x="10360" y="7599"/>
                  <a:pt x="10303" y="7599"/>
                  <a:pt x="10248" y="7589"/>
                </a:cubicBezTo>
                <a:cubicBezTo>
                  <a:pt x="10062" y="7555"/>
                  <a:pt x="9950" y="7419"/>
                  <a:pt x="9996" y="7284"/>
                </a:cubicBezTo>
                <a:cubicBezTo>
                  <a:pt x="10078" y="6967"/>
                  <a:pt x="10389" y="6676"/>
                  <a:pt x="10662" y="6422"/>
                </a:cubicBezTo>
                <a:cubicBezTo>
                  <a:pt x="10934" y="6168"/>
                  <a:pt x="11180" y="5856"/>
                  <a:pt x="11591" y="5716"/>
                </a:cubicBezTo>
                <a:cubicBezTo>
                  <a:pt x="11638" y="5696"/>
                  <a:pt x="11692" y="5686"/>
                  <a:pt x="11747" y="5686"/>
                </a:cubicBezTo>
                <a:close/>
                <a:moveTo>
                  <a:pt x="21164" y="5293"/>
                </a:moveTo>
                <a:cubicBezTo>
                  <a:pt x="21377" y="5280"/>
                  <a:pt x="21600" y="5456"/>
                  <a:pt x="21548" y="5625"/>
                </a:cubicBezTo>
                <a:cubicBezTo>
                  <a:pt x="21455" y="5931"/>
                  <a:pt x="21206" y="6148"/>
                  <a:pt x="20945" y="6382"/>
                </a:cubicBezTo>
                <a:cubicBezTo>
                  <a:pt x="20718" y="6589"/>
                  <a:pt x="20526" y="6841"/>
                  <a:pt x="20276" y="7027"/>
                </a:cubicBezTo>
                <a:cubicBezTo>
                  <a:pt x="20261" y="7038"/>
                  <a:pt x="20244" y="7048"/>
                  <a:pt x="20225" y="7056"/>
                </a:cubicBezTo>
                <a:cubicBezTo>
                  <a:pt x="20100" y="7110"/>
                  <a:pt x="19939" y="7080"/>
                  <a:pt x="19864" y="6988"/>
                </a:cubicBezTo>
                <a:cubicBezTo>
                  <a:pt x="19401" y="6391"/>
                  <a:pt x="20530" y="5774"/>
                  <a:pt x="20964" y="5376"/>
                </a:cubicBezTo>
                <a:cubicBezTo>
                  <a:pt x="21022" y="5322"/>
                  <a:pt x="21092" y="5297"/>
                  <a:pt x="21164" y="5293"/>
                </a:cubicBezTo>
                <a:close/>
                <a:moveTo>
                  <a:pt x="2467" y="4966"/>
                </a:moveTo>
                <a:cubicBezTo>
                  <a:pt x="2610" y="4965"/>
                  <a:pt x="2727" y="5048"/>
                  <a:pt x="2728" y="5152"/>
                </a:cubicBezTo>
                <a:cubicBezTo>
                  <a:pt x="2690" y="5519"/>
                  <a:pt x="2402" y="5838"/>
                  <a:pt x="2165" y="6177"/>
                </a:cubicBezTo>
                <a:cubicBezTo>
                  <a:pt x="1928" y="6515"/>
                  <a:pt x="1734" y="6889"/>
                  <a:pt x="1308" y="7115"/>
                </a:cubicBezTo>
                <a:cubicBezTo>
                  <a:pt x="1075" y="7246"/>
                  <a:pt x="774" y="7073"/>
                  <a:pt x="765" y="6889"/>
                </a:cubicBezTo>
                <a:cubicBezTo>
                  <a:pt x="745" y="6505"/>
                  <a:pt x="1084" y="6126"/>
                  <a:pt x="1347" y="5828"/>
                </a:cubicBezTo>
                <a:cubicBezTo>
                  <a:pt x="1610" y="5530"/>
                  <a:pt x="1903" y="5159"/>
                  <a:pt x="2344" y="4994"/>
                </a:cubicBezTo>
                <a:lnTo>
                  <a:pt x="2344" y="4990"/>
                </a:lnTo>
                <a:cubicBezTo>
                  <a:pt x="2382" y="4974"/>
                  <a:pt x="2424" y="4966"/>
                  <a:pt x="2467" y="4966"/>
                </a:cubicBezTo>
                <a:close/>
                <a:moveTo>
                  <a:pt x="9520" y="4258"/>
                </a:moveTo>
                <a:cubicBezTo>
                  <a:pt x="9580" y="4259"/>
                  <a:pt x="9637" y="4274"/>
                  <a:pt x="9682" y="4299"/>
                </a:cubicBezTo>
                <a:cubicBezTo>
                  <a:pt x="9728" y="4324"/>
                  <a:pt x="9763" y="4360"/>
                  <a:pt x="9780" y="4402"/>
                </a:cubicBezTo>
                <a:lnTo>
                  <a:pt x="9780" y="4403"/>
                </a:lnTo>
                <a:cubicBezTo>
                  <a:pt x="9952" y="4739"/>
                  <a:pt x="9559" y="5180"/>
                  <a:pt x="9347" y="5466"/>
                </a:cubicBezTo>
                <a:cubicBezTo>
                  <a:pt x="9175" y="5702"/>
                  <a:pt x="8692" y="6140"/>
                  <a:pt x="8246" y="5908"/>
                </a:cubicBezTo>
                <a:cubicBezTo>
                  <a:pt x="7800" y="5677"/>
                  <a:pt x="8119" y="5178"/>
                  <a:pt x="8353" y="4935"/>
                </a:cubicBezTo>
                <a:cubicBezTo>
                  <a:pt x="8616" y="4661"/>
                  <a:pt x="9000" y="4246"/>
                  <a:pt x="9520" y="4258"/>
                </a:cubicBezTo>
                <a:close/>
                <a:moveTo>
                  <a:pt x="6128" y="3781"/>
                </a:moveTo>
                <a:cubicBezTo>
                  <a:pt x="6211" y="3774"/>
                  <a:pt x="6292" y="3788"/>
                  <a:pt x="6359" y="3818"/>
                </a:cubicBezTo>
                <a:cubicBezTo>
                  <a:pt x="6427" y="3848"/>
                  <a:pt x="6482" y="3894"/>
                  <a:pt x="6513" y="3950"/>
                </a:cubicBezTo>
                <a:lnTo>
                  <a:pt x="6519" y="3946"/>
                </a:lnTo>
                <a:cubicBezTo>
                  <a:pt x="6685" y="4290"/>
                  <a:pt x="6222" y="4676"/>
                  <a:pt x="5993" y="4961"/>
                </a:cubicBezTo>
                <a:cubicBezTo>
                  <a:pt x="5725" y="5293"/>
                  <a:pt x="5479" y="5668"/>
                  <a:pt x="4977" y="5827"/>
                </a:cubicBezTo>
                <a:cubicBezTo>
                  <a:pt x="4940" y="5842"/>
                  <a:pt x="4899" y="5850"/>
                  <a:pt x="4857" y="5850"/>
                </a:cubicBezTo>
                <a:cubicBezTo>
                  <a:pt x="4714" y="5852"/>
                  <a:pt x="4597" y="5769"/>
                  <a:pt x="4594" y="5665"/>
                </a:cubicBezTo>
                <a:cubicBezTo>
                  <a:pt x="4553" y="5260"/>
                  <a:pt x="4882" y="4931"/>
                  <a:pt x="5160" y="4601"/>
                </a:cubicBezTo>
                <a:cubicBezTo>
                  <a:pt x="5392" y="4325"/>
                  <a:pt x="5649" y="3833"/>
                  <a:pt x="6128" y="3781"/>
                </a:cubicBezTo>
                <a:close/>
                <a:moveTo>
                  <a:pt x="15387" y="3737"/>
                </a:moveTo>
                <a:cubicBezTo>
                  <a:pt x="15563" y="3734"/>
                  <a:pt x="15725" y="3900"/>
                  <a:pt x="15637" y="4038"/>
                </a:cubicBezTo>
                <a:cubicBezTo>
                  <a:pt x="15210" y="4706"/>
                  <a:pt x="14954" y="5579"/>
                  <a:pt x="14157" y="6070"/>
                </a:cubicBezTo>
                <a:cubicBezTo>
                  <a:pt x="14106" y="6102"/>
                  <a:pt x="14042" y="6121"/>
                  <a:pt x="13974" y="6125"/>
                </a:cubicBezTo>
                <a:cubicBezTo>
                  <a:pt x="13804" y="6133"/>
                  <a:pt x="13656" y="6039"/>
                  <a:pt x="13644" y="5915"/>
                </a:cubicBezTo>
                <a:cubicBezTo>
                  <a:pt x="13629" y="5505"/>
                  <a:pt x="13853" y="5124"/>
                  <a:pt x="14166" y="4773"/>
                </a:cubicBezTo>
                <a:cubicBezTo>
                  <a:pt x="14478" y="4421"/>
                  <a:pt x="14879" y="4099"/>
                  <a:pt x="15216" y="3807"/>
                </a:cubicBezTo>
                <a:lnTo>
                  <a:pt x="15216" y="3803"/>
                </a:lnTo>
                <a:cubicBezTo>
                  <a:pt x="15268" y="3758"/>
                  <a:pt x="15328" y="3738"/>
                  <a:pt x="15387" y="3737"/>
                </a:cubicBezTo>
                <a:close/>
                <a:moveTo>
                  <a:pt x="18066" y="3627"/>
                </a:moveTo>
                <a:cubicBezTo>
                  <a:pt x="18134" y="3621"/>
                  <a:pt x="18204" y="3630"/>
                  <a:pt x="18267" y="3655"/>
                </a:cubicBezTo>
                <a:cubicBezTo>
                  <a:pt x="18430" y="3719"/>
                  <a:pt x="18490" y="3867"/>
                  <a:pt x="18403" y="3985"/>
                </a:cubicBezTo>
                <a:cubicBezTo>
                  <a:pt x="17963" y="4650"/>
                  <a:pt x="17396" y="5409"/>
                  <a:pt x="16569" y="5850"/>
                </a:cubicBezTo>
                <a:cubicBezTo>
                  <a:pt x="16332" y="5978"/>
                  <a:pt x="16050" y="5766"/>
                  <a:pt x="16105" y="5587"/>
                </a:cubicBezTo>
                <a:cubicBezTo>
                  <a:pt x="16328" y="4862"/>
                  <a:pt x="17151" y="4176"/>
                  <a:pt x="17885" y="3691"/>
                </a:cubicBezTo>
                <a:lnTo>
                  <a:pt x="17881" y="3691"/>
                </a:lnTo>
                <a:cubicBezTo>
                  <a:pt x="17933" y="3655"/>
                  <a:pt x="17998" y="3634"/>
                  <a:pt x="18066" y="3627"/>
                </a:cubicBezTo>
                <a:close/>
                <a:moveTo>
                  <a:pt x="4556" y="2626"/>
                </a:moveTo>
                <a:cubicBezTo>
                  <a:pt x="4606" y="2628"/>
                  <a:pt x="4652" y="2641"/>
                  <a:pt x="4690" y="2662"/>
                </a:cubicBezTo>
                <a:cubicBezTo>
                  <a:pt x="4727" y="2683"/>
                  <a:pt x="4756" y="2712"/>
                  <a:pt x="4771" y="2747"/>
                </a:cubicBezTo>
                <a:cubicBezTo>
                  <a:pt x="4843" y="2887"/>
                  <a:pt x="4783" y="3044"/>
                  <a:pt x="4686" y="3197"/>
                </a:cubicBezTo>
                <a:cubicBezTo>
                  <a:pt x="4588" y="3350"/>
                  <a:pt x="4454" y="3499"/>
                  <a:pt x="4376" y="3623"/>
                </a:cubicBezTo>
                <a:cubicBezTo>
                  <a:pt x="4290" y="3767"/>
                  <a:pt x="4219" y="3933"/>
                  <a:pt x="4123" y="4085"/>
                </a:cubicBezTo>
                <a:cubicBezTo>
                  <a:pt x="4027" y="4237"/>
                  <a:pt x="3906" y="4376"/>
                  <a:pt x="3720" y="4466"/>
                </a:cubicBezTo>
                <a:cubicBezTo>
                  <a:pt x="3718" y="4466"/>
                  <a:pt x="3717" y="4467"/>
                  <a:pt x="3716" y="4467"/>
                </a:cubicBezTo>
                <a:cubicBezTo>
                  <a:pt x="3568" y="4529"/>
                  <a:pt x="3379" y="4492"/>
                  <a:pt x="3294" y="4384"/>
                </a:cubicBezTo>
                <a:cubicBezTo>
                  <a:pt x="3192" y="4210"/>
                  <a:pt x="3205" y="4024"/>
                  <a:pt x="3273" y="3844"/>
                </a:cubicBezTo>
                <a:cubicBezTo>
                  <a:pt x="3341" y="3663"/>
                  <a:pt x="3465" y="3486"/>
                  <a:pt x="3583" y="3331"/>
                </a:cubicBezTo>
                <a:cubicBezTo>
                  <a:pt x="3682" y="3204"/>
                  <a:pt x="3809" y="3023"/>
                  <a:pt x="3970" y="2876"/>
                </a:cubicBezTo>
                <a:cubicBezTo>
                  <a:pt x="4130" y="2729"/>
                  <a:pt x="4323" y="2616"/>
                  <a:pt x="4556" y="2626"/>
                </a:cubicBezTo>
                <a:close/>
                <a:moveTo>
                  <a:pt x="8968" y="2345"/>
                </a:moveTo>
                <a:cubicBezTo>
                  <a:pt x="9134" y="2342"/>
                  <a:pt x="9272" y="2438"/>
                  <a:pt x="9276" y="2559"/>
                </a:cubicBezTo>
                <a:cubicBezTo>
                  <a:pt x="9265" y="2674"/>
                  <a:pt x="9209" y="2781"/>
                  <a:pt x="9137" y="2884"/>
                </a:cubicBezTo>
                <a:cubicBezTo>
                  <a:pt x="9065" y="2986"/>
                  <a:pt x="8977" y="3085"/>
                  <a:pt x="8899" y="3185"/>
                </a:cubicBezTo>
                <a:cubicBezTo>
                  <a:pt x="8827" y="3295"/>
                  <a:pt x="8750" y="3405"/>
                  <a:pt x="8669" y="3512"/>
                </a:cubicBezTo>
                <a:cubicBezTo>
                  <a:pt x="8588" y="3619"/>
                  <a:pt x="8503" y="3725"/>
                  <a:pt x="8415" y="3829"/>
                </a:cubicBezTo>
                <a:cubicBezTo>
                  <a:pt x="8377" y="3875"/>
                  <a:pt x="8324" y="3912"/>
                  <a:pt x="8263" y="3938"/>
                </a:cubicBezTo>
                <a:cubicBezTo>
                  <a:pt x="8201" y="3963"/>
                  <a:pt x="8130" y="3977"/>
                  <a:pt x="8057" y="3977"/>
                </a:cubicBezTo>
                <a:cubicBezTo>
                  <a:pt x="8020" y="3976"/>
                  <a:pt x="7984" y="3972"/>
                  <a:pt x="7948" y="3965"/>
                </a:cubicBezTo>
                <a:cubicBezTo>
                  <a:pt x="7913" y="3958"/>
                  <a:pt x="7879" y="3948"/>
                  <a:pt x="7846" y="3936"/>
                </a:cubicBezTo>
                <a:cubicBezTo>
                  <a:pt x="7783" y="3909"/>
                  <a:pt x="7731" y="3872"/>
                  <a:pt x="7696" y="3827"/>
                </a:cubicBezTo>
                <a:cubicBezTo>
                  <a:pt x="7660" y="3783"/>
                  <a:pt x="7641" y="3731"/>
                  <a:pt x="7642" y="3678"/>
                </a:cubicBezTo>
                <a:cubicBezTo>
                  <a:pt x="7668" y="3535"/>
                  <a:pt x="7718" y="3396"/>
                  <a:pt x="7791" y="3263"/>
                </a:cubicBezTo>
                <a:cubicBezTo>
                  <a:pt x="7865" y="3130"/>
                  <a:pt x="7961" y="3004"/>
                  <a:pt x="8079" y="2888"/>
                </a:cubicBezTo>
                <a:cubicBezTo>
                  <a:pt x="8179" y="2783"/>
                  <a:pt x="8293" y="2665"/>
                  <a:pt x="8427" y="2565"/>
                </a:cubicBezTo>
                <a:cubicBezTo>
                  <a:pt x="8562" y="2465"/>
                  <a:pt x="8717" y="2384"/>
                  <a:pt x="8898" y="2353"/>
                </a:cubicBezTo>
                <a:lnTo>
                  <a:pt x="8898" y="2352"/>
                </a:lnTo>
                <a:cubicBezTo>
                  <a:pt x="8921" y="2348"/>
                  <a:pt x="8945" y="2345"/>
                  <a:pt x="8968" y="2345"/>
                </a:cubicBezTo>
                <a:close/>
                <a:moveTo>
                  <a:pt x="13126" y="2105"/>
                </a:moveTo>
                <a:cubicBezTo>
                  <a:pt x="13388" y="2104"/>
                  <a:pt x="13661" y="2332"/>
                  <a:pt x="13483" y="2524"/>
                </a:cubicBezTo>
                <a:cubicBezTo>
                  <a:pt x="13265" y="2758"/>
                  <a:pt x="13053" y="3004"/>
                  <a:pt x="12823" y="3230"/>
                </a:cubicBezTo>
                <a:cubicBezTo>
                  <a:pt x="12620" y="3433"/>
                  <a:pt x="12359" y="3682"/>
                  <a:pt x="12049" y="3794"/>
                </a:cubicBezTo>
                <a:cubicBezTo>
                  <a:pt x="11987" y="3819"/>
                  <a:pt x="11914" y="3827"/>
                  <a:pt x="11845" y="3815"/>
                </a:cubicBezTo>
                <a:cubicBezTo>
                  <a:pt x="11689" y="3789"/>
                  <a:pt x="11592" y="3676"/>
                  <a:pt x="11628" y="3562"/>
                </a:cubicBezTo>
                <a:cubicBezTo>
                  <a:pt x="11682" y="3315"/>
                  <a:pt x="11938" y="3060"/>
                  <a:pt x="12147" y="2863"/>
                </a:cubicBezTo>
                <a:cubicBezTo>
                  <a:pt x="12385" y="2638"/>
                  <a:pt x="12634" y="2422"/>
                  <a:pt x="12879" y="2196"/>
                </a:cubicBezTo>
                <a:lnTo>
                  <a:pt x="12885" y="2192"/>
                </a:lnTo>
                <a:cubicBezTo>
                  <a:pt x="12953" y="2131"/>
                  <a:pt x="13039" y="2105"/>
                  <a:pt x="13126" y="2105"/>
                </a:cubicBezTo>
                <a:close/>
                <a:moveTo>
                  <a:pt x="20601" y="1713"/>
                </a:moveTo>
                <a:cubicBezTo>
                  <a:pt x="20807" y="1754"/>
                  <a:pt x="20948" y="1957"/>
                  <a:pt x="20752" y="2082"/>
                </a:cubicBezTo>
                <a:cubicBezTo>
                  <a:pt x="20648" y="2154"/>
                  <a:pt x="20550" y="2230"/>
                  <a:pt x="20457" y="2309"/>
                </a:cubicBezTo>
                <a:cubicBezTo>
                  <a:pt x="20364" y="2388"/>
                  <a:pt x="20276" y="2471"/>
                  <a:pt x="20194" y="2556"/>
                </a:cubicBezTo>
                <a:cubicBezTo>
                  <a:pt x="20149" y="2599"/>
                  <a:pt x="20103" y="2640"/>
                  <a:pt x="20057" y="2680"/>
                </a:cubicBezTo>
                <a:cubicBezTo>
                  <a:pt x="20011" y="2719"/>
                  <a:pt x="19964" y="2758"/>
                  <a:pt x="19914" y="2798"/>
                </a:cubicBezTo>
                <a:cubicBezTo>
                  <a:pt x="19876" y="2836"/>
                  <a:pt x="19835" y="2874"/>
                  <a:pt x="19793" y="2910"/>
                </a:cubicBezTo>
                <a:cubicBezTo>
                  <a:pt x="19751" y="2946"/>
                  <a:pt x="19706" y="2981"/>
                  <a:pt x="19660" y="3015"/>
                </a:cubicBezTo>
                <a:cubicBezTo>
                  <a:pt x="19621" y="3041"/>
                  <a:pt x="19570" y="3057"/>
                  <a:pt x="19517" y="3060"/>
                </a:cubicBezTo>
                <a:cubicBezTo>
                  <a:pt x="19389" y="3066"/>
                  <a:pt x="19278" y="2995"/>
                  <a:pt x="19270" y="2902"/>
                </a:cubicBezTo>
                <a:cubicBezTo>
                  <a:pt x="19249" y="2788"/>
                  <a:pt x="19281" y="2661"/>
                  <a:pt x="19341" y="2541"/>
                </a:cubicBezTo>
                <a:cubicBezTo>
                  <a:pt x="19401" y="2420"/>
                  <a:pt x="19489" y="2306"/>
                  <a:pt x="19580" y="2217"/>
                </a:cubicBezTo>
                <a:cubicBezTo>
                  <a:pt x="19691" y="2119"/>
                  <a:pt x="19815" y="2029"/>
                  <a:pt x="19949" y="1950"/>
                </a:cubicBezTo>
                <a:cubicBezTo>
                  <a:pt x="20084" y="1870"/>
                  <a:pt x="20229" y="1800"/>
                  <a:pt x="20383" y="1740"/>
                </a:cubicBezTo>
                <a:lnTo>
                  <a:pt x="20383" y="1736"/>
                </a:lnTo>
                <a:cubicBezTo>
                  <a:pt x="20456" y="1704"/>
                  <a:pt x="20532" y="1700"/>
                  <a:pt x="20601" y="1713"/>
                </a:cubicBezTo>
                <a:close/>
                <a:moveTo>
                  <a:pt x="16170" y="1155"/>
                </a:moveTo>
                <a:cubicBezTo>
                  <a:pt x="16293" y="1164"/>
                  <a:pt x="16409" y="1251"/>
                  <a:pt x="16360" y="1349"/>
                </a:cubicBezTo>
                <a:cubicBezTo>
                  <a:pt x="16286" y="1480"/>
                  <a:pt x="16206" y="1610"/>
                  <a:pt x="16121" y="1738"/>
                </a:cubicBezTo>
                <a:cubicBezTo>
                  <a:pt x="16036" y="1866"/>
                  <a:pt x="15946" y="1992"/>
                  <a:pt x="15851" y="2116"/>
                </a:cubicBezTo>
                <a:cubicBezTo>
                  <a:pt x="15766" y="2238"/>
                  <a:pt x="15680" y="2377"/>
                  <a:pt x="15577" y="2508"/>
                </a:cubicBezTo>
                <a:cubicBezTo>
                  <a:pt x="15474" y="2639"/>
                  <a:pt x="15354" y="2761"/>
                  <a:pt x="15205" y="2846"/>
                </a:cubicBezTo>
                <a:cubicBezTo>
                  <a:pt x="15150" y="2884"/>
                  <a:pt x="15077" y="2906"/>
                  <a:pt x="15001" y="2908"/>
                </a:cubicBezTo>
                <a:cubicBezTo>
                  <a:pt x="14830" y="2911"/>
                  <a:pt x="14688" y="2813"/>
                  <a:pt x="14683" y="2688"/>
                </a:cubicBezTo>
                <a:cubicBezTo>
                  <a:pt x="14650" y="2406"/>
                  <a:pt x="14836" y="2094"/>
                  <a:pt x="15108" y="1819"/>
                </a:cubicBezTo>
                <a:cubicBezTo>
                  <a:pt x="15380" y="1544"/>
                  <a:pt x="15738" y="1306"/>
                  <a:pt x="16047" y="1173"/>
                </a:cubicBezTo>
                <a:lnTo>
                  <a:pt x="16050" y="1173"/>
                </a:lnTo>
                <a:cubicBezTo>
                  <a:pt x="16087" y="1157"/>
                  <a:pt x="16129" y="1151"/>
                  <a:pt x="16170" y="1155"/>
                </a:cubicBezTo>
                <a:close/>
                <a:moveTo>
                  <a:pt x="12488" y="0"/>
                </a:moveTo>
                <a:cubicBezTo>
                  <a:pt x="12715" y="-2"/>
                  <a:pt x="12909" y="192"/>
                  <a:pt x="12792" y="373"/>
                </a:cubicBezTo>
                <a:cubicBezTo>
                  <a:pt x="12608" y="657"/>
                  <a:pt x="12392" y="930"/>
                  <a:pt x="12147" y="1190"/>
                </a:cubicBezTo>
                <a:cubicBezTo>
                  <a:pt x="11939" y="1419"/>
                  <a:pt x="11677" y="1696"/>
                  <a:pt x="11341" y="1833"/>
                </a:cubicBezTo>
                <a:cubicBezTo>
                  <a:pt x="11270" y="1861"/>
                  <a:pt x="11187" y="1870"/>
                  <a:pt x="11108" y="1856"/>
                </a:cubicBezTo>
                <a:cubicBezTo>
                  <a:pt x="10932" y="1825"/>
                  <a:pt x="10823" y="1696"/>
                  <a:pt x="10864" y="1568"/>
                </a:cubicBezTo>
                <a:cubicBezTo>
                  <a:pt x="10894" y="1427"/>
                  <a:pt x="10982" y="1287"/>
                  <a:pt x="11092" y="1154"/>
                </a:cubicBezTo>
                <a:cubicBezTo>
                  <a:pt x="11202" y="1020"/>
                  <a:pt x="11334" y="893"/>
                  <a:pt x="11450" y="778"/>
                </a:cubicBezTo>
                <a:cubicBezTo>
                  <a:pt x="11571" y="653"/>
                  <a:pt x="11700" y="532"/>
                  <a:pt x="11834" y="415"/>
                </a:cubicBezTo>
                <a:cubicBezTo>
                  <a:pt x="11969" y="298"/>
                  <a:pt x="12111" y="185"/>
                  <a:pt x="12258" y="76"/>
                </a:cubicBezTo>
                <a:cubicBezTo>
                  <a:pt x="12332" y="24"/>
                  <a:pt x="12412" y="1"/>
                  <a:pt x="12488" y="0"/>
                </a:cubicBezTo>
                <a:close/>
              </a:path>
            </a:pathLst>
          </a:custGeom>
          <a:solidFill>
            <a:srgbClr val="F3C030"/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 defTabSz="825500">
              <a:lnSpc>
                <a:spcPct val="100000"/>
              </a:lnSpc>
              <a:buClrTx/>
              <a:defRPr sz="3200" baseline="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1712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2001499" y="13080999"/>
            <a:ext cx="368505" cy="374600"/>
          </a:xfrm>
          <a:prstGeom prst="rect">
            <a:avLst/>
          </a:prstGeom>
        </p:spPr>
        <p:txBody>
          <a:bodyPr lIns="50800" tIns="50800" rIns="50800" bIns="50800" anchor="b"/>
          <a:lstStyle>
            <a:lvl1pPr algn="ctr" defTabSz="584200">
              <a:defRPr sz="1800" b="0">
                <a:solidFill>
                  <a:srgbClr val="000000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Pozadí Tmavé (kopie 3)">
    <p:bg>
      <p:bgPr>
        <a:solidFill>
          <a:srgbClr val="040E3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9" name="Volný tvar 6"/>
          <p:cNvSpPr/>
          <p:nvPr/>
        </p:nvSpPr>
        <p:spPr>
          <a:xfrm>
            <a:off x="134619" y="128682"/>
            <a:ext cx="24114762" cy="122132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3" y="0"/>
                </a:moveTo>
                <a:cubicBezTo>
                  <a:pt x="24" y="0"/>
                  <a:pt x="0" y="47"/>
                  <a:pt x="0" y="105"/>
                </a:cubicBezTo>
                <a:lnTo>
                  <a:pt x="0" y="325"/>
                </a:lnTo>
                <a:cubicBezTo>
                  <a:pt x="0" y="382"/>
                  <a:pt x="24" y="427"/>
                  <a:pt x="53" y="427"/>
                </a:cubicBezTo>
                <a:cubicBezTo>
                  <a:pt x="82" y="427"/>
                  <a:pt x="106" y="382"/>
                  <a:pt x="106" y="325"/>
                </a:cubicBezTo>
                <a:lnTo>
                  <a:pt x="106" y="105"/>
                </a:lnTo>
                <a:cubicBezTo>
                  <a:pt x="106" y="47"/>
                  <a:pt x="82" y="0"/>
                  <a:pt x="53" y="0"/>
                </a:cubicBezTo>
                <a:close/>
                <a:moveTo>
                  <a:pt x="367" y="0"/>
                </a:moveTo>
                <a:cubicBezTo>
                  <a:pt x="338" y="0"/>
                  <a:pt x="315" y="47"/>
                  <a:pt x="315" y="105"/>
                </a:cubicBezTo>
                <a:lnTo>
                  <a:pt x="315" y="325"/>
                </a:lnTo>
                <a:cubicBezTo>
                  <a:pt x="315" y="382"/>
                  <a:pt x="338" y="427"/>
                  <a:pt x="367" y="427"/>
                </a:cubicBezTo>
                <a:cubicBezTo>
                  <a:pt x="397" y="427"/>
                  <a:pt x="420" y="382"/>
                  <a:pt x="420" y="325"/>
                </a:cubicBezTo>
                <a:lnTo>
                  <a:pt x="420" y="105"/>
                </a:lnTo>
                <a:cubicBezTo>
                  <a:pt x="420" y="47"/>
                  <a:pt x="397" y="0"/>
                  <a:pt x="367" y="0"/>
                </a:cubicBezTo>
                <a:close/>
                <a:moveTo>
                  <a:pt x="1217" y="0"/>
                </a:moveTo>
                <a:cubicBezTo>
                  <a:pt x="1188" y="0"/>
                  <a:pt x="1164" y="47"/>
                  <a:pt x="1164" y="105"/>
                </a:cubicBezTo>
                <a:lnTo>
                  <a:pt x="1164" y="325"/>
                </a:lnTo>
                <a:cubicBezTo>
                  <a:pt x="1164" y="382"/>
                  <a:pt x="1188" y="427"/>
                  <a:pt x="1217" y="427"/>
                </a:cubicBezTo>
                <a:cubicBezTo>
                  <a:pt x="1246" y="427"/>
                  <a:pt x="1270" y="382"/>
                  <a:pt x="1270" y="325"/>
                </a:cubicBezTo>
                <a:lnTo>
                  <a:pt x="1270" y="105"/>
                </a:lnTo>
                <a:cubicBezTo>
                  <a:pt x="1270" y="47"/>
                  <a:pt x="1246" y="0"/>
                  <a:pt x="1217" y="0"/>
                </a:cubicBezTo>
                <a:close/>
                <a:moveTo>
                  <a:pt x="1532" y="0"/>
                </a:moveTo>
                <a:cubicBezTo>
                  <a:pt x="1503" y="0"/>
                  <a:pt x="1479" y="47"/>
                  <a:pt x="1479" y="105"/>
                </a:cubicBezTo>
                <a:lnTo>
                  <a:pt x="1479" y="325"/>
                </a:lnTo>
                <a:cubicBezTo>
                  <a:pt x="1479" y="382"/>
                  <a:pt x="1503" y="427"/>
                  <a:pt x="1532" y="427"/>
                </a:cubicBezTo>
                <a:cubicBezTo>
                  <a:pt x="1561" y="427"/>
                  <a:pt x="1584" y="382"/>
                  <a:pt x="1584" y="325"/>
                </a:cubicBezTo>
                <a:lnTo>
                  <a:pt x="1584" y="105"/>
                </a:lnTo>
                <a:cubicBezTo>
                  <a:pt x="1584" y="47"/>
                  <a:pt x="1561" y="0"/>
                  <a:pt x="1532" y="0"/>
                </a:cubicBezTo>
                <a:close/>
                <a:moveTo>
                  <a:pt x="2380" y="0"/>
                </a:moveTo>
                <a:cubicBezTo>
                  <a:pt x="2351" y="0"/>
                  <a:pt x="2329" y="47"/>
                  <a:pt x="2329" y="105"/>
                </a:cubicBezTo>
                <a:lnTo>
                  <a:pt x="2329" y="325"/>
                </a:lnTo>
                <a:cubicBezTo>
                  <a:pt x="2329" y="382"/>
                  <a:pt x="2351" y="427"/>
                  <a:pt x="2380" y="427"/>
                </a:cubicBezTo>
                <a:cubicBezTo>
                  <a:pt x="2409" y="427"/>
                  <a:pt x="2433" y="382"/>
                  <a:pt x="2433" y="325"/>
                </a:cubicBezTo>
                <a:lnTo>
                  <a:pt x="2433" y="105"/>
                </a:lnTo>
                <a:cubicBezTo>
                  <a:pt x="2433" y="47"/>
                  <a:pt x="2409" y="0"/>
                  <a:pt x="2380" y="0"/>
                </a:cubicBezTo>
                <a:close/>
                <a:moveTo>
                  <a:pt x="2695" y="0"/>
                </a:moveTo>
                <a:cubicBezTo>
                  <a:pt x="2666" y="0"/>
                  <a:pt x="2643" y="47"/>
                  <a:pt x="2643" y="105"/>
                </a:cubicBezTo>
                <a:lnTo>
                  <a:pt x="2643" y="325"/>
                </a:lnTo>
                <a:cubicBezTo>
                  <a:pt x="2643" y="382"/>
                  <a:pt x="2666" y="427"/>
                  <a:pt x="2695" y="427"/>
                </a:cubicBezTo>
                <a:cubicBezTo>
                  <a:pt x="2724" y="427"/>
                  <a:pt x="2748" y="382"/>
                  <a:pt x="2748" y="325"/>
                </a:cubicBezTo>
                <a:lnTo>
                  <a:pt x="2748" y="105"/>
                </a:lnTo>
                <a:cubicBezTo>
                  <a:pt x="2748" y="47"/>
                  <a:pt x="2724" y="0"/>
                  <a:pt x="2695" y="0"/>
                </a:cubicBezTo>
                <a:close/>
                <a:moveTo>
                  <a:pt x="3545" y="0"/>
                </a:moveTo>
                <a:cubicBezTo>
                  <a:pt x="3516" y="0"/>
                  <a:pt x="3492" y="47"/>
                  <a:pt x="3492" y="105"/>
                </a:cubicBezTo>
                <a:lnTo>
                  <a:pt x="3492" y="325"/>
                </a:lnTo>
                <a:cubicBezTo>
                  <a:pt x="3492" y="382"/>
                  <a:pt x="3516" y="427"/>
                  <a:pt x="3545" y="427"/>
                </a:cubicBezTo>
                <a:cubicBezTo>
                  <a:pt x="3574" y="427"/>
                  <a:pt x="3598" y="382"/>
                  <a:pt x="3598" y="325"/>
                </a:cubicBezTo>
                <a:lnTo>
                  <a:pt x="3598" y="105"/>
                </a:lnTo>
                <a:cubicBezTo>
                  <a:pt x="3598" y="47"/>
                  <a:pt x="3574" y="0"/>
                  <a:pt x="3545" y="0"/>
                </a:cubicBezTo>
                <a:close/>
                <a:moveTo>
                  <a:pt x="3859" y="0"/>
                </a:moveTo>
                <a:cubicBezTo>
                  <a:pt x="3830" y="0"/>
                  <a:pt x="3806" y="47"/>
                  <a:pt x="3806" y="105"/>
                </a:cubicBezTo>
                <a:lnTo>
                  <a:pt x="3806" y="325"/>
                </a:lnTo>
                <a:cubicBezTo>
                  <a:pt x="3806" y="382"/>
                  <a:pt x="3830" y="427"/>
                  <a:pt x="3859" y="427"/>
                </a:cubicBezTo>
                <a:cubicBezTo>
                  <a:pt x="3888" y="427"/>
                  <a:pt x="3912" y="382"/>
                  <a:pt x="3912" y="325"/>
                </a:cubicBezTo>
                <a:lnTo>
                  <a:pt x="3912" y="105"/>
                </a:lnTo>
                <a:cubicBezTo>
                  <a:pt x="3912" y="47"/>
                  <a:pt x="3888" y="0"/>
                  <a:pt x="3859" y="0"/>
                </a:cubicBezTo>
                <a:close/>
                <a:moveTo>
                  <a:pt x="4709" y="0"/>
                </a:moveTo>
                <a:cubicBezTo>
                  <a:pt x="4680" y="0"/>
                  <a:pt x="4656" y="47"/>
                  <a:pt x="4656" y="105"/>
                </a:cubicBezTo>
                <a:lnTo>
                  <a:pt x="4656" y="325"/>
                </a:lnTo>
                <a:cubicBezTo>
                  <a:pt x="4656" y="382"/>
                  <a:pt x="4680" y="427"/>
                  <a:pt x="4709" y="427"/>
                </a:cubicBezTo>
                <a:cubicBezTo>
                  <a:pt x="4738" y="427"/>
                  <a:pt x="4762" y="382"/>
                  <a:pt x="4762" y="325"/>
                </a:cubicBezTo>
                <a:lnTo>
                  <a:pt x="4762" y="105"/>
                </a:lnTo>
                <a:cubicBezTo>
                  <a:pt x="4762" y="47"/>
                  <a:pt x="4738" y="0"/>
                  <a:pt x="4709" y="0"/>
                </a:cubicBezTo>
                <a:close/>
                <a:moveTo>
                  <a:pt x="5023" y="0"/>
                </a:moveTo>
                <a:cubicBezTo>
                  <a:pt x="4994" y="0"/>
                  <a:pt x="4970" y="47"/>
                  <a:pt x="4970" y="105"/>
                </a:cubicBezTo>
                <a:lnTo>
                  <a:pt x="4970" y="325"/>
                </a:lnTo>
                <a:cubicBezTo>
                  <a:pt x="4970" y="382"/>
                  <a:pt x="4994" y="427"/>
                  <a:pt x="5023" y="427"/>
                </a:cubicBezTo>
                <a:cubicBezTo>
                  <a:pt x="5053" y="427"/>
                  <a:pt x="5076" y="382"/>
                  <a:pt x="5076" y="325"/>
                </a:cubicBezTo>
                <a:lnTo>
                  <a:pt x="5076" y="105"/>
                </a:lnTo>
                <a:cubicBezTo>
                  <a:pt x="5076" y="47"/>
                  <a:pt x="5053" y="0"/>
                  <a:pt x="5023" y="0"/>
                </a:cubicBezTo>
                <a:close/>
                <a:moveTo>
                  <a:pt x="5873" y="0"/>
                </a:moveTo>
                <a:cubicBezTo>
                  <a:pt x="5844" y="0"/>
                  <a:pt x="5820" y="47"/>
                  <a:pt x="5820" y="105"/>
                </a:cubicBezTo>
                <a:lnTo>
                  <a:pt x="5820" y="325"/>
                </a:lnTo>
                <a:cubicBezTo>
                  <a:pt x="5820" y="382"/>
                  <a:pt x="5844" y="427"/>
                  <a:pt x="5873" y="427"/>
                </a:cubicBezTo>
                <a:cubicBezTo>
                  <a:pt x="5902" y="427"/>
                  <a:pt x="5926" y="382"/>
                  <a:pt x="5926" y="325"/>
                </a:cubicBezTo>
                <a:lnTo>
                  <a:pt x="5926" y="105"/>
                </a:lnTo>
                <a:cubicBezTo>
                  <a:pt x="5926" y="47"/>
                  <a:pt x="5902" y="0"/>
                  <a:pt x="5873" y="0"/>
                </a:cubicBezTo>
                <a:close/>
                <a:moveTo>
                  <a:pt x="6188" y="0"/>
                </a:moveTo>
                <a:cubicBezTo>
                  <a:pt x="6159" y="0"/>
                  <a:pt x="6135" y="47"/>
                  <a:pt x="6135" y="105"/>
                </a:cubicBezTo>
                <a:lnTo>
                  <a:pt x="6135" y="325"/>
                </a:lnTo>
                <a:cubicBezTo>
                  <a:pt x="6135" y="382"/>
                  <a:pt x="6159" y="427"/>
                  <a:pt x="6188" y="427"/>
                </a:cubicBezTo>
                <a:cubicBezTo>
                  <a:pt x="6217" y="427"/>
                  <a:pt x="6240" y="382"/>
                  <a:pt x="6240" y="325"/>
                </a:cubicBezTo>
                <a:lnTo>
                  <a:pt x="6240" y="105"/>
                </a:lnTo>
                <a:cubicBezTo>
                  <a:pt x="6240" y="47"/>
                  <a:pt x="6217" y="0"/>
                  <a:pt x="6188" y="0"/>
                </a:cubicBezTo>
                <a:close/>
                <a:moveTo>
                  <a:pt x="7036" y="0"/>
                </a:moveTo>
                <a:cubicBezTo>
                  <a:pt x="7007" y="0"/>
                  <a:pt x="6984" y="47"/>
                  <a:pt x="6984" y="105"/>
                </a:cubicBezTo>
                <a:lnTo>
                  <a:pt x="6984" y="325"/>
                </a:lnTo>
                <a:cubicBezTo>
                  <a:pt x="6984" y="382"/>
                  <a:pt x="7007" y="427"/>
                  <a:pt x="7036" y="427"/>
                </a:cubicBezTo>
                <a:cubicBezTo>
                  <a:pt x="7065" y="427"/>
                  <a:pt x="7089" y="382"/>
                  <a:pt x="7089" y="325"/>
                </a:cubicBezTo>
                <a:lnTo>
                  <a:pt x="7089" y="105"/>
                </a:lnTo>
                <a:cubicBezTo>
                  <a:pt x="7089" y="47"/>
                  <a:pt x="7065" y="0"/>
                  <a:pt x="7036" y="0"/>
                </a:cubicBezTo>
                <a:close/>
                <a:moveTo>
                  <a:pt x="7351" y="0"/>
                </a:moveTo>
                <a:cubicBezTo>
                  <a:pt x="7322" y="0"/>
                  <a:pt x="7299" y="47"/>
                  <a:pt x="7299" y="105"/>
                </a:cubicBezTo>
                <a:lnTo>
                  <a:pt x="7299" y="325"/>
                </a:lnTo>
                <a:cubicBezTo>
                  <a:pt x="7299" y="382"/>
                  <a:pt x="7322" y="427"/>
                  <a:pt x="7351" y="427"/>
                </a:cubicBezTo>
                <a:cubicBezTo>
                  <a:pt x="7380" y="427"/>
                  <a:pt x="7404" y="382"/>
                  <a:pt x="7404" y="325"/>
                </a:cubicBezTo>
                <a:lnTo>
                  <a:pt x="7404" y="105"/>
                </a:lnTo>
                <a:cubicBezTo>
                  <a:pt x="7404" y="47"/>
                  <a:pt x="7380" y="0"/>
                  <a:pt x="7351" y="0"/>
                </a:cubicBezTo>
                <a:close/>
                <a:moveTo>
                  <a:pt x="8201" y="0"/>
                </a:moveTo>
                <a:cubicBezTo>
                  <a:pt x="8171" y="0"/>
                  <a:pt x="8148" y="47"/>
                  <a:pt x="8148" y="105"/>
                </a:cubicBezTo>
                <a:lnTo>
                  <a:pt x="8148" y="325"/>
                </a:lnTo>
                <a:cubicBezTo>
                  <a:pt x="8148" y="382"/>
                  <a:pt x="8171" y="427"/>
                  <a:pt x="8201" y="427"/>
                </a:cubicBezTo>
                <a:cubicBezTo>
                  <a:pt x="8230" y="427"/>
                  <a:pt x="8254" y="382"/>
                  <a:pt x="8254" y="325"/>
                </a:cubicBezTo>
                <a:lnTo>
                  <a:pt x="8254" y="105"/>
                </a:lnTo>
                <a:cubicBezTo>
                  <a:pt x="8254" y="47"/>
                  <a:pt x="8230" y="0"/>
                  <a:pt x="8201" y="0"/>
                </a:cubicBezTo>
                <a:close/>
                <a:moveTo>
                  <a:pt x="8515" y="0"/>
                </a:moveTo>
                <a:cubicBezTo>
                  <a:pt x="8486" y="0"/>
                  <a:pt x="8462" y="47"/>
                  <a:pt x="8462" y="105"/>
                </a:cubicBezTo>
                <a:lnTo>
                  <a:pt x="8462" y="325"/>
                </a:lnTo>
                <a:cubicBezTo>
                  <a:pt x="8462" y="382"/>
                  <a:pt x="8486" y="427"/>
                  <a:pt x="8515" y="427"/>
                </a:cubicBezTo>
                <a:cubicBezTo>
                  <a:pt x="8544" y="427"/>
                  <a:pt x="8568" y="382"/>
                  <a:pt x="8568" y="325"/>
                </a:cubicBezTo>
                <a:lnTo>
                  <a:pt x="8568" y="105"/>
                </a:lnTo>
                <a:cubicBezTo>
                  <a:pt x="8568" y="47"/>
                  <a:pt x="8544" y="0"/>
                  <a:pt x="8515" y="0"/>
                </a:cubicBezTo>
                <a:close/>
                <a:moveTo>
                  <a:pt x="9365" y="0"/>
                </a:moveTo>
                <a:cubicBezTo>
                  <a:pt x="9336" y="0"/>
                  <a:pt x="9312" y="47"/>
                  <a:pt x="9312" y="105"/>
                </a:cubicBezTo>
                <a:lnTo>
                  <a:pt x="9312" y="325"/>
                </a:lnTo>
                <a:cubicBezTo>
                  <a:pt x="9312" y="382"/>
                  <a:pt x="9336" y="427"/>
                  <a:pt x="9365" y="427"/>
                </a:cubicBezTo>
                <a:cubicBezTo>
                  <a:pt x="9394" y="427"/>
                  <a:pt x="9418" y="382"/>
                  <a:pt x="9418" y="325"/>
                </a:cubicBezTo>
                <a:lnTo>
                  <a:pt x="9418" y="105"/>
                </a:lnTo>
                <a:cubicBezTo>
                  <a:pt x="9418" y="47"/>
                  <a:pt x="9394" y="0"/>
                  <a:pt x="9365" y="0"/>
                </a:cubicBezTo>
                <a:close/>
                <a:moveTo>
                  <a:pt x="9679" y="0"/>
                </a:moveTo>
                <a:cubicBezTo>
                  <a:pt x="9650" y="0"/>
                  <a:pt x="9626" y="47"/>
                  <a:pt x="9626" y="105"/>
                </a:cubicBezTo>
                <a:lnTo>
                  <a:pt x="9626" y="325"/>
                </a:lnTo>
                <a:cubicBezTo>
                  <a:pt x="9626" y="382"/>
                  <a:pt x="9650" y="427"/>
                  <a:pt x="9679" y="427"/>
                </a:cubicBezTo>
                <a:cubicBezTo>
                  <a:pt x="9708" y="427"/>
                  <a:pt x="9732" y="382"/>
                  <a:pt x="9732" y="325"/>
                </a:cubicBezTo>
                <a:lnTo>
                  <a:pt x="9732" y="105"/>
                </a:lnTo>
                <a:cubicBezTo>
                  <a:pt x="9732" y="47"/>
                  <a:pt x="9708" y="0"/>
                  <a:pt x="9679" y="0"/>
                </a:cubicBezTo>
                <a:close/>
                <a:moveTo>
                  <a:pt x="10529" y="0"/>
                </a:moveTo>
                <a:cubicBezTo>
                  <a:pt x="10500" y="0"/>
                  <a:pt x="10476" y="47"/>
                  <a:pt x="10476" y="105"/>
                </a:cubicBezTo>
                <a:lnTo>
                  <a:pt x="10476" y="325"/>
                </a:lnTo>
                <a:cubicBezTo>
                  <a:pt x="10476" y="382"/>
                  <a:pt x="10500" y="427"/>
                  <a:pt x="10529" y="427"/>
                </a:cubicBezTo>
                <a:cubicBezTo>
                  <a:pt x="10558" y="427"/>
                  <a:pt x="10582" y="382"/>
                  <a:pt x="10582" y="325"/>
                </a:cubicBezTo>
                <a:lnTo>
                  <a:pt x="10582" y="105"/>
                </a:lnTo>
                <a:cubicBezTo>
                  <a:pt x="10582" y="47"/>
                  <a:pt x="10558" y="0"/>
                  <a:pt x="10529" y="0"/>
                </a:cubicBezTo>
                <a:close/>
                <a:moveTo>
                  <a:pt x="10844" y="0"/>
                </a:moveTo>
                <a:cubicBezTo>
                  <a:pt x="10814" y="0"/>
                  <a:pt x="10791" y="47"/>
                  <a:pt x="10791" y="105"/>
                </a:cubicBezTo>
                <a:lnTo>
                  <a:pt x="10791" y="325"/>
                </a:lnTo>
                <a:cubicBezTo>
                  <a:pt x="10791" y="382"/>
                  <a:pt x="10814" y="427"/>
                  <a:pt x="10844" y="427"/>
                </a:cubicBezTo>
                <a:cubicBezTo>
                  <a:pt x="10873" y="427"/>
                  <a:pt x="10895" y="382"/>
                  <a:pt x="10895" y="325"/>
                </a:cubicBezTo>
                <a:lnTo>
                  <a:pt x="10895" y="105"/>
                </a:lnTo>
                <a:cubicBezTo>
                  <a:pt x="10895" y="47"/>
                  <a:pt x="10873" y="0"/>
                  <a:pt x="10844" y="0"/>
                </a:cubicBezTo>
                <a:close/>
                <a:moveTo>
                  <a:pt x="11692" y="0"/>
                </a:moveTo>
                <a:cubicBezTo>
                  <a:pt x="11663" y="0"/>
                  <a:pt x="11640" y="47"/>
                  <a:pt x="11640" y="105"/>
                </a:cubicBezTo>
                <a:lnTo>
                  <a:pt x="11640" y="325"/>
                </a:lnTo>
                <a:cubicBezTo>
                  <a:pt x="11640" y="382"/>
                  <a:pt x="11663" y="427"/>
                  <a:pt x="11692" y="427"/>
                </a:cubicBezTo>
                <a:cubicBezTo>
                  <a:pt x="11721" y="427"/>
                  <a:pt x="11745" y="382"/>
                  <a:pt x="11745" y="325"/>
                </a:cubicBezTo>
                <a:lnTo>
                  <a:pt x="11745" y="105"/>
                </a:lnTo>
                <a:cubicBezTo>
                  <a:pt x="11745" y="47"/>
                  <a:pt x="11721" y="0"/>
                  <a:pt x="11692" y="0"/>
                </a:cubicBezTo>
                <a:close/>
                <a:moveTo>
                  <a:pt x="12007" y="0"/>
                </a:moveTo>
                <a:cubicBezTo>
                  <a:pt x="11978" y="0"/>
                  <a:pt x="11955" y="47"/>
                  <a:pt x="11955" y="105"/>
                </a:cubicBezTo>
                <a:lnTo>
                  <a:pt x="11955" y="325"/>
                </a:lnTo>
                <a:cubicBezTo>
                  <a:pt x="11955" y="382"/>
                  <a:pt x="11978" y="427"/>
                  <a:pt x="12007" y="427"/>
                </a:cubicBezTo>
                <a:cubicBezTo>
                  <a:pt x="12036" y="427"/>
                  <a:pt x="12060" y="382"/>
                  <a:pt x="12060" y="325"/>
                </a:cubicBezTo>
                <a:lnTo>
                  <a:pt x="12060" y="105"/>
                </a:lnTo>
                <a:cubicBezTo>
                  <a:pt x="12060" y="47"/>
                  <a:pt x="12036" y="0"/>
                  <a:pt x="12007" y="0"/>
                </a:cubicBezTo>
                <a:close/>
                <a:moveTo>
                  <a:pt x="12856" y="0"/>
                </a:moveTo>
                <a:cubicBezTo>
                  <a:pt x="12827" y="0"/>
                  <a:pt x="12804" y="47"/>
                  <a:pt x="12804" y="105"/>
                </a:cubicBezTo>
                <a:lnTo>
                  <a:pt x="12804" y="325"/>
                </a:lnTo>
                <a:cubicBezTo>
                  <a:pt x="12804" y="382"/>
                  <a:pt x="12827" y="427"/>
                  <a:pt x="12856" y="427"/>
                </a:cubicBezTo>
                <a:cubicBezTo>
                  <a:pt x="12886" y="427"/>
                  <a:pt x="12909" y="382"/>
                  <a:pt x="12909" y="325"/>
                </a:cubicBezTo>
                <a:lnTo>
                  <a:pt x="12909" y="105"/>
                </a:lnTo>
                <a:cubicBezTo>
                  <a:pt x="12909" y="47"/>
                  <a:pt x="12886" y="0"/>
                  <a:pt x="12856" y="0"/>
                </a:cubicBezTo>
                <a:close/>
                <a:moveTo>
                  <a:pt x="13171" y="0"/>
                </a:moveTo>
                <a:cubicBezTo>
                  <a:pt x="13142" y="0"/>
                  <a:pt x="13118" y="47"/>
                  <a:pt x="13118" y="105"/>
                </a:cubicBezTo>
                <a:lnTo>
                  <a:pt x="13118" y="325"/>
                </a:lnTo>
                <a:cubicBezTo>
                  <a:pt x="13118" y="382"/>
                  <a:pt x="13142" y="427"/>
                  <a:pt x="13171" y="427"/>
                </a:cubicBezTo>
                <a:cubicBezTo>
                  <a:pt x="13200" y="427"/>
                  <a:pt x="13224" y="382"/>
                  <a:pt x="13224" y="325"/>
                </a:cubicBezTo>
                <a:lnTo>
                  <a:pt x="13224" y="105"/>
                </a:lnTo>
                <a:cubicBezTo>
                  <a:pt x="13224" y="47"/>
                  <a:pt x="13200" y="0"/>
                  <a:pt x="13171" y="0"/>
                </a:cubicBezTo>
                <a:close/>
                <a:moveTo>
                  <a:pt x="14021" y="0"/>
                </a:moveTo>
                <a:cubicBezTo>
                  <a:pt x="13992" y="0"/>
                  <a:pt x="13968" y="47"/>
                  <a:pt x="13968" y="105"/>
                </a:cubicBezTo>
                <a:lnTo>
                  <a:pt x="13968" y="325"/>
                </a:lnTo>
                <a:cubicBezTo>
                  <a:pt x="13968" y="382"/>
                  <a:pt x="13992" y="427"/>
                  <a:pt x="14021" y="427"/>
                </a:cubicBezTo>
                <a:cubicBezTo>
                  <a:pt x="14050" y="427"/>
                  <a:pt x="14074" y="382"/>
                  <a:pt x="14074" y="325"/>
                </a:cubicBezTo>
                <a:lnTo>
                  <a:pt x="14074" y="105"/>
                </a:lnTo>
                <a:cubicBezTo>
                  <a:pt x="14074" y="47"/>
                  <a:pt x="14050" y="0"/>
                  <a:pt x="14021" y="0"/>
                </a:cubicBezTo>
                <a:close/>
                <a:moveTo>
                  <a:pt x="14335" y="0"/>
                </a:moveTo>
                <a:cubicBezTo>
                  <a:pt x="14306" y="0"/>
                  <a:pt x="14282" y="47"/>
                  <a:pt x="14282" y="105"/>
                </a:cubicBezTo>
                <a:lnTo>
                  <a:pt x="14282" y="325"/>
                </a:lnTo>
                <a:cubicBezTo>
                  <a:pt x="14282" y="382"/>
                  <a:pt x="14306" y="427"/>
                  <a:pt x="14335" y="427"/>
                </a:cubicBezTo>
                <a:cubicBezTo>
                  <a:pt x="14364" y="427"/>
                  <a:pt x="14388" y="382"/>
                  <a:pt x="14388" y="325"/>
                </a:cubicBezTo>
                <a:lnTo>
                  <a:pt x="14388" y="105"/>
                </a:lnTo>
                <a:cubicBezTo>
                  <a:pt x="14388" y="47"/>
                  <a:pt x="14364" y="0"/>
                  <a:pt x="14335" y="0"/>
                </a:cubicBezTo>
                <a:close/>
                <a:moveTo>
                  <a:pt x="15185" y="0"/>
                </a:moveTo>
                <a:cubicBezTo>
                  <a:pt x="15156" y="0"/>
                  <a:pt x="15132" y="47"/>
                  <a:pt x="15132" y="105"/>
                </a:cubicBezTo>
                <a:lnTo>
                  <a:pt x="15132" y="325"/>
                </a:lnTo>
                <a:cubicBezTo>
                  <a:pt x="15132" y="382"/>
                  <a:pt x="15156" y="427"/>
                  <a:pt x="15185" y="427"/>
                </a:cubicBezTo>
                <a:cubicBezTo>
                  <a:pt x="15214" y="427"/>
                  <a:pt x="15237" y="382"/>
                  <a:pt x="15237" y="325"/>
                </a:cubicBezTo>
                <a:lnTo>
                  <a:pt x="15237" y="105"/>
                </a:lnTo>
                <a:cubicBezTo>
                  <a:pt x="15237" y="47"/>
                  <a:pt x="15214" y="0"/>
                  <a:pt x="15185" y="0"/>
                </a:cubicBezTo>
                <a:close/>
                <a:moveTo>
                  <a:pt x="15500" y="0"/>
                </a:moveTo>
                <a:cubicBezTo>
                  <a:pt x="15470" y="0"/>
                  <a:pt x="15447" y="47"/>
                  <a:pt x="15447" y="105"/>
                </a:cubicBezTo>
                <a:lnTo>
                  <a:pt x="15447" y="325"/>
                </a:lnTo>
                <a:cubicBezTo>
                  <a:pt x="15447" y="382"/>
                  <a:pt x="15470" y="427"/>
                  <a:pt x="15500" y="427"/>
                </a:cubicBezTo>
                <a:cubicBezTo>
                  <a:pt x="15529" y="427"/>
                  <a:pt x="15551" y="382"/>
                  <a:pt x="15551" y="325"/>
                </a:cubicBezTo>
                <a:lnTo>
                  <a:pt x="15551" y="105"/>
                </a:lnTo>
                <a:cubicBezTo>
                  <a:pt x="15551" y="47"/>
                  <a:pt x="15529" y="0"/>
                  <a:pt x="15500" y="0"/>
                </a:cubicBezTo>
                <a:close/>
                <a:moveTo>
                  <a:pt x="16349" y="0"/>
                </a:moveTo>
                <a:cubicBezTo>
                  <a:pt x="16320" y="0"/>
                  <a:pt x="16296" y="47"/>
                  <a:pt x="16296" y="105"/>
                </a:cubicBezTo>
                <a:lnTo>
                  <a:pt x="16296" y="325"/>
                </a:lnTo>
                <a:cubicBezTo>
                  <a:pt x="16296" y="382"/>
                  <a:pt x="16320" y="427"/>
                  <a:pt x="16349" y="427"/>
                </a:cubicBezTo>
                <a:cubicBezTo>
                  <a:pt x="16378" y="427"/>
                  <a:pt x="16401" y="382"/>
                  <a:pt x="16401" y="325"/>
                </a:cubicBezTo>
                <a:lnTo>
                  <a:pt x="16401" y="105"/>
                </a:lnTo>
                <a:cubicBezTo>
                  <a:pt x="16401" y="47"/>
                  <a:pt x="16378" y="0"/>
                  <a:pt x="16349" y="0"/>
                </a:cubicBezTo>
                <a:close/>
                <a:moveTo>
                  <a:pt x="16663" y="0"/>
                </a:moveTo>
                <a:cubicBezTo>
                  <a:pt x="16634" y="0"/>
                  <a:pt x="16611" y="47"/>
                  <a:pt x="16611" y="105"/>
                </a:cubicBezTo>
                <a:lnTo>
                  <a:pt x="16611" y="325"/>
                </a:lnTo>
                <a:cubicBezTo>
                  <a:pt x="16611" y="382"/>
                  <a:pt x="16634" y="427"/>
                  <a:pt x="16663" y="427"/>
                </a:cubicBezTo>
                <a:cubicBezTo>
                  <a:pt x="16692" y="427"/>
                  <a:pt x="16716" y="382"/>
                  <a:pt x="16716" y="325"/>
                </a:cubicBezTo>
                <a:lnTo>
                  <a:pt x="16716" y="105"/>
                </a:lnTo>
                <a:cubicBezTo>
                  <a:pt x="16716" y="47"/>
                  <a:pt x="16692" y="0"/>
                  <a:pt x="16663" y="0"/>
                </a:cubicBezTo>
                <a:close/>
                <a:moveTo>
                  <a:pt x="17512" y="0"/>
                </a:moveTo>
                <a:cubicBezTo>
                  <a:pt x="17483" y="0"/>
                  <a:pt x="17459" y="47"/>
                  <a:pt x="17459" y="105"/>
                </a:cubicBezTo>
                <a:lnTo>
                  <a:pt x="17459" y="325"/>
                </a:lnTo>
                <a:cubicBezTo>
                  <a:pt x="17459" y="382"/>
                  <a:pt x="17483" y="427"/>
                  <a:pt x="17512" y="427"/>
                </a:cubicBezTo>
                <a:cubicBezTo>
                  <a:pt x="17541" y="427"/>
                  <a:pt x="17565" y="382"/>
                  <a:pt x="17565" y="325"/>
                </a:cubicBezTo>
                <a:lnTo>
                  <a:pt x="17565" y="105"/>
                </a:lnTo>
                <a:cubicBezTo>
                  <a:pt x="17565" y="47"/>
                  <a:pt x="17541" y="0"/>
                  <a:pt x="17512" y="0"/>
                </a:cubicBezTo>
                <a:close/>
                <a:moveTo>
                  <a:pt x="17827" y="0"/>
                </a:moveTo>
                <a:cubicBezTo>
                  <a:pt x="17798" y="0"/>
                  <a:pt x="17774" y="47"/>
                  <a:pt x="17774" y="105"/>
                </a:cubicBezTo>
                <a:lnTo>
                  <a:pt x="17774" y="325"/>
                </a:lnTo>
                <a:cubicBezTo>
                  <a:pt x="17774" y="382"/>
                  <a:pt x="17798" y="427"/>
                  <a:pt x="17827" y="427"/>
                </a:cubicBezTo>
                <a:cubicBezTo>
                  <a:pt x="17856" y="427"/>
                  <a:pt x="17880" y="382"/>
                  <a:pt x="17880" y="325"/>
                </a:cubicBezTo>
                <a:lnTo>
                  <a:pt x="17880" y="105"/>
                </a:lnTo>
                <a:cubicBezTo>
                  <a:pt x="17880" y="47"/>
                  <a:pt x="17856" y="0"/>
                  <a:pt x="17827" y="0"/>
                </a:cubicBezTo>
                <a:close/>
                <a:moveTo>
                  <a:pt x="18677" y="0"/>
                </a:moveTo>
                <a:cubicBezTo>
                  <a:pt x="18648" y="0"/>
                  <a:pt x="18624" y="47"/>
                  <a:pt x="18624" y="105"/>
                </a:cubicBezTo>
                <a:lnTo>
                  <a:pt x="18624" y="325"/>
                </a:lnTo>
                <a:cubicBezTo>
                  <a:pt x="18624" y="382"/>
                  <a:pt x="18648" y="427"/>
                  <a:pt x="18677" y="427"/>
                </a:cubicBezTo>
                <a:cubicBezTo>
                  <a:pt x="18706" y="427"/>
                  <a:pt x="18730" y="382"/>
                  <a:pt x="18730" y="325"/>
                </a:cubicBezTo>
                <a:lnTo>
                  <a:pt x="18730" y="105"/>
                </a:lnTo>
                <a:cubicBezTo>
                  <a:pt x="18730" y="47"/>
                  <a:pt x="18706" y="0"/>
                  <a:pt x="18677" y="0"/>
                </a:cubicBezTo>
                <a:close/>
                <a:moveTo>
                  <a:pt x="18991" y="0"/>
                </a:moveTo>
                <a:cubicBezTo>
                  <a:pt x="18962" y="0"/>
                  <a:pt x="18938" y="47"/>
                  <a:pt x="18938" y="105"/>
                </a:cubicBezTo>
                <a:lnTo>
                  <a:pt x="18938" y="325"/>
                </a:lnTo>
                <a:cubicBezTo>
                  <a:pt x="18938" y="382"/>
                  <a:pt x="18962" y="427"/>
                  <a:pt x="18991" y="427"/>
                </a:cubicBezTo>
                <a:cubicBezTo>
                  <a:pt x="19020" y="427"/>
                  <a:pt x="19044" y="382"/>
                  <a:pt x="19044" y="325"/>
                </a:cubicBezTo>
                <a:lnTo>
                  <a:pt x="19044" y="105"/>
                </a:lnTo>
                <a:cubicBezTo>
                  <a:pt x="19044" y="47"/>
                  <a:pt x="19020" y="0"/>
                  <a:pt x="18991" y="0"/>
                </a:cubicBezTo>
                <a:close/>
                <a:moveTo>
                  <a:pt x="19841" y="0"/>
                </a:moveTo>
                <a:cubicBezTo>
                  <a:pt x="19812" y="0"/>
                  <a:pt x="19788" y="47"/>
                  <a:pt x="19788" y="105"/>
                </a:cubicBezTo>
                <a:lnTo>
                  <a:pt x="19788" y="325"/>
                </a:lnTo>
                <a:cubicBezTo>
                  <a:pt x="19788" y="382"/>
                  <a:pt x="19812" y="427"/>
                  <a:pt x="19841" y="427"/>
                </a:cubicBezTo>
                <a:cubicBezTo>
                  <a:pt x="19870" y="427"/>
                  <a:pt x="19894" y="382"/>
                  <a:pt x="19894" y="325"/>
                </a:cubicBezTo>
                <a:lnTo>
                  <a:pt x="19894" y="105"/>
                </a:lnTo>
                <a:cubicBezTo>
                  <a:pt x="19894" y="47"/>
                  <a:pt x="19870" y="0"/>
                  <a:pt x="19841" y="0"/>
                </a:cubicBezTo>
                <a:close/>
                <a:moveTo>
                  <a:pt x="20155" y="0"/>
                </a:moveTo>
                <a:cubicBezTo>
                  <a:pt x="20126" y="0"/>
                  <a:pt x="20102" y="47"/>
                  <a:pt x="20102" y="105"/>
                </a:cubicBezTo>
                <a:lnTo>
                  <a:pt x="20102" y="325"/>
                </a:lnTo>
                <a:cubicBezTo>
                  <a:pt x="20102" y="382"/>
                  <a:pt x="20126" y="427"/>
                  <a:pt x="20155" y="427"/>
                </a:cubicBezTo>
                <a:cubicBezTo>
                  <a:pt x="20184" y="427"/>
                  <a:pt x="20207" y="382"/>
                  <a:pt x="20207" y="325"/>
                </a:cubicBezTo>
                <a:lnTo>
                  <a:pt x="20207" y="105"/>
                </a:lnTo>
                <a:cubicBezTo>
                  <a:pt x="20207" y="47"/>
                  <a:pt x="20184" y="0"/>
                  <a:pt x="20155" y="0"/>
                </a:cubicBezTo>
                <a:close/>
                <a:moveTo>
                  <a:pt x="21004" y="0"/>
                </a:moveTo>
                <a:cubicBezTo>
                  <a:pt x="20975" y="0"/>
                  <a:pt x="20952" y="47"/>
                  <a:pt x="20952" y="105"/>
                </a:cubicBezTo>
                <a:lnTo>
                  <a:pt x="20952" y="325"/>
                </a:lnTo>
                <a:cubicBezTo>
                  <a:pt x="20952" y="382"/>
                  <a:pt x="20975" y="427"/>
                  <a:pt x="21004" y="427"/>
                </a:cubicBezTo>
                <a:cubicBezTo>
                  <a:pt x="21033" y="427"/>
                  <a:pt x="21057" y="382"/>
                  <a:pt x="21057" y="325"/>
                </a:cubicBezTo>
                <a:lnTo>
                  <a:pt x="21057" y="105"/>
                </a:lnTo>
                <a:cubicBezTo>
                  <a:pt x="21057" y="47"/>
                  <a:pt x="21033" y="0"/>
                  <a:pt x="21004" y="0"/>
                </a:cubicBezTo>
                <a:close/>
                <a:moveTo>
                  <a:pt x="21319" y="0"/>
                </a:moveTo>
                <a:cubicBezTo>
                  <a:pt x="21289" y="0"/>
                  <a:pt x="21267" y="47"/>
                  <a:pt x="21267" y="105"/>
                </a:cubicBezTo>
                <a:lnTo>
                  <a:pt x="21267" y="325"/>
                </a:lnTo>
                <a:cubicBezTo>
                  <a:pt x="21267" y="382"/>
                  <a:pt x="21289" y="427"/>
                  <a:pt x="21319" y="427"/>
                </a:cubicBezTo>
                <a:cubicBezTo>
                  <a:pt x="21348" y="427"/>
                  <a:pt x="21372" y="382"/>
                  <a:pt x="21372" y="325"/>
                </a:cubicBezTo>
                <a:lnTo>
                  <a:pt x="21372" y="105"/>
                </a:lnTo>
                <a:cubicBezTo>
                  <a:pt x="21372" y="47"/>
                  <a:pt x="21348" y="0"/>
                  <a:pt x="21319" y="0"/>
                </a:cubicBezTo>
                <a:close/>
                <a:moveTo>
                  <a:pt x="281" y="730"/>
                </a:moveTo>
                <a:cubicBezTo>
                  <a:pt x="252" y="730"/>
                  <a:pt x="228" y="777"/>
                  <a:pt x="228" y="835"/>
                </a:cubicBezTo>
                <a:lnTo>
                  <a:pt x="228" y="1055"/>
                </a:lnTo>
                <a:cubicBezTo>
                  <a:pt x="228" y="1112"/>
                  <a:pt x="252" y="1157"/>
                  <a:pt x="281" y="1157"/>
                </a:cubicBezTo>
                <a:cubicBezTo>
                  <a:pt x="311" y="1157"/>
                  <a:pt x="334" y="1112"/>
                  <a:pt x="334" y="1055"/>
                </a:cubicBezTo>
                <a:lnTo>
                  <a:pt x="334" y="835"/>
                </a:lnTo>
                <a:cubicBezTo>
                  <a:pt x="334" y="777"/>
                  <a:pt x="311" y="730"/>
                  <a:pt x="281" y="730"/>
                </a:cubicBezTo>
                <a:close/>
                <a:moveTo>
                  <a:pt x="596" y="730"/>
                </a:moveTo>
                <a:cubicBezTo>
                  <a:pt x="567" y="730"/>
                  <a:pt x="543" y="777"/>
                  <a:pt x="543" y="835"/>
                </a:cubicBezTo>
                <a:lnTo>
                  <a:pt x="543" y="1055"/>
                </a:lnTo>
                <a:cubicBezTo>
                  <a:pt x="543" y="1112"/>
                  <a:pt x="567" y="1157"/>
                  <a:pt x="596" y="1157"/>
                </a:cubicBezTo>
                <a:cubicBezTo>
                  <a:pt x="625" y="1157"/>
                  <a:pt x="649" y="1112"/>
                  <a:pt x="649" y="1055"/>
                </a:cubicBezTo>
                <a:lnTo>
                  <a:pt x="649" y="835"/>
                </a:lnTo>
                <a:cubicBezTo>
                  <a:pt x="649" y="777"/>
                  <a:pt x="625" y="730"/>
                  <a:pt x="596" y="730"/>
                </a:cubicBezTo>
                <a:close/>
                <a:moveTo>
                  <a:pt x="1446" y="730"/>
                </a:moveTo>
                <a:cubicBezTo>
                  <a:pt x="1417" y="730"/>
                  <a:pt x="1393" y="777"/>
                  <a:pt x="1393" y="835"/>
                </a:cubicBezTo>
                <a:lnTo>
                  <a:pt x="1393" y="1055"/>
                </a:lnTo>
                <a:cubicBezTo>
                  <a:pt x="1393" y="1112"/>
                  <a:pt x="1417" y="1157"/>
                  <a:pt x="1446" y="1157"/>
                </a:cubicBezTo>
                <a:cubicBezTo>
                  <a:pt x="1475" y="1157"/>
                  <a:pt x="1499" y="1112"/>
                  <a:pt x="1499" y="1055"/>
                </a:cubicBezTo>
                <a:lnTo>
                  <a:pt x="1499" y="835"/>
                </a:lnTo>
                <a:cubicBezTo>
                  <a:pt x="1499" y="777"/>
                  <a:pt x="1475" y="730"/>
                  <a:pt x="1446" y="730"/>
                </a:cubicBezTo>
                <a:close/>
                <a:moveTo>
                  <a:pt x="1760" y="730"/>
                </a:moveTo>
                <a:cubicBezTo>
                  <a:pt x="1731" y="730"/>
                  <a:pt x="1707" y="777"/>
                  <a:pt x="1707" y="835"/>
                </a:cubicBezTo>
                <a:lnTo>
                  <a:pt x="1707" y="1055"/>
                </a:lnTo>
                <a:cubicBezTo>
                  <a:pt x="1707" y="1112"/>
                  <a:pt x="1731" y="1157"/>
                  <a:pt x="1760" y="1157"/>
                </a:cubicBezTo>
                <a:cubicBezTo>
                  <a:pt x="1789" y="1157"/>
                  <a:pt x="1813" y="1112"/>
                  <a:pt x="1813" y="1055"/>
                </a:cubicBezTo>
                <a:lnTo>
                  <a:pt x="1813" y="835"/>
                </a:lnTo>
                <a:cubicBezTo>
                  <a:pt x="1813" y="777"/>
                  <a:pt x="1789" y="730"/>
                  <a:pt x="1760" y="730"/>
                </a:cubicBezTo>
                <a:close/>
                <a:moveTo>
                  <a:pt x="2610" y="730"/>
                </a:moveTo>
                <a:cubicBezTo>
                  <a:pt x="2581" y="730"/>
                  <a:pt x="2557" y="777"/>
                  <a:pt x="2557" y="835"/>
                </a:cubicBezTo>
                <a:lnTo>
                  <a:pt x="2557" y="1055"/>
                </a:lnTo>
                <a:cubicBezTo>
                  <a:pt x="2557" y="1112"/>
                  <a:pt x="2581" y="1157"/>
                  <a:pt x="2610" y="1157"/>
                </a:cubicBezTo>
                <a:cubicBezTo>
                  <a:pt x="2639" y="1157"/>
                  <a:pt x="2662" y="1112"/>
                  <a:pt x="2662" y="1055"/>
                </a:cubicBezTo>
                <a:lnTo>
                  <a:pt x="2662" y="835"/>
                </a:lnTo>
                <a:cubicBezTo>
                  <a:pt x="2662" y="777"/>
                  <a:pt x="2639" y="730"/>
                  <a:pt x="2610" y="730"/>
                </a:cubicBezTo>
                <a:close/>
                <a:moveTo>
                  <a:pt x="2924" y="730"/>
                </a:moveTo>
                <a:cubicBezTo>
                  <a:pt x="2895" y="730"/>
                  <a:pt x="2871" y="777"/>
                  <a:pt x="2871" y="835"/>
                </a:cubicBezTo>
                <a:lnTo>
                  <a:pt x="2871" y="1055"/>
                </a:lnTo>
                <a:cubicBezTo>
                  <a:pt x="2871" y="1112"/>
                  <a:pt x="2895" y="1157"/>
                  <a:pt x="2924" y="1157"/>
                </a:cubicBezTo>
                <a:cubicBezTo>
                  <a:pt x="2954" y="1157"/>
                  <a:pt x="2976" y="1112"/>
                  <a:pt x="2976" y="1055"/>
                </a:cubicBezTo>
                <a:lnTo>
                  <a:pt x="2976" y="835"/>
                </a:lnTo>
                <a:cubicBezTo>
                  <a:pt x="2976" y="777"/>
                  <a:pt x="2954" y="730"/>
                  <a:pt x="2924" y="730"/>
                </a:cubicBezTo>
                <a:close/>
                <a:moveTo>
                  <a:pt x="3773" y="730"/>
                </a:moveTo>
                <a:cubicBezTo>
                  <a:pt x="3744" y="730"/>
                  <a:pt x="3721" y="777"/>
                  <a:pt x="3721" y="835"/>
                </a:cubicBezTo>
                <a:lnTo>
                  <a:pt x="3721" y="1055"/>
                </a:lnTo>
                <a:cubicBezTo>
                  <a:pt x="3721" y="1112"/>
                  <a:pt x="3744" y="1157"/>
                  <a:pt x="3773" y="1157"/>
                </a:cubicBezTo>
                <a:cubicBezTo>
                  <a:pt x="3802" y="1157"/>
                  <a:pt x="3826" y="1112"/>
                  <a:pt x="3826" y="1055"/>
                </a:cubicBezTo>
                <a:lnTo>
                  <a:pt x="3826" y="835"/>
                </a:lnTo>
                <a:cubicBezTo>
                  <a:pt x="3826" y="777"/>
                  <a:pt x="3802" y="730"/>
                  <a:pt x="3773" y="730"/>
                </a:cubicBezTo>
                <a:close/>
                <a:moveTo>
                  <a:pt x="4088" y="730"/>
                </a:moveTo>
                <a:cubicBezTo>
                  <a:pt x="4058" y="730"/>
                  <a:pt x="4035" y="777"/>
                  <a:pt x="4035" y="835"/>
                </a:cubicBezTo>
                <a:lnTo>
                  <a:pt x="4035" y="1055"/>
                </a:lnTo>
                <a:cubicBezTo>
                  <a:pt x="4035" y="1112"/>
                  <a:pt x="4058" y="1157"/>
                  <a:pt x="4088" y="1157"/>
                </a:cubicBezTo>
                <a:cubicBezTo>
                  <a:pt x="4117" y="1157"/>
                  <a:pt x="4141" y="1112"/>
                  <a:pt x="4141" y="1055"/>
                </a:cubicBezTo>
                <a:lnTo>
                  <a:pt x="4141" y="835"/>
                </a:lnTo>
                <a:cubicBezTo>
                  <a:pt x="4141" y="777"/>
                  <a:pt x="4117" y="730"/>
                  <a:pt x="4088" y="730"/>
                </a:cubicBezTo>
                <a:close/>
                <a:moveTo>
                  <a:pt x="4937" y="730"/>
                </a:moveTo>
                <a:cubicBezTo>
                  <a:pt x="4908" y="730"/>
                  <a:pt x="4884" y="777"/>
                  <a:pt x="4884" y="835"/>
                </a:cubicBezTo>
                <a:lnTo>
                  <a:pt x="4884" y="1055"/>
                </a:lnTo>
                <a:cubicBezTo>
                  <a:pt x="4884" y="1112"/>
                  <a:pt x="4908" y="1157"/>
                  <a:pt x="4937" y="1157"/>
                </a:cubicBezTo>
                <a:cubicBezTo>
                  <a:pt x="4966" y="1157"/>
                  <a:pt x="4990" y="1112"/>
                  <a:pt x="4990" y="1055"/>
                </a:cubicBezTo>
                <a:lnTo>
                  <a:pt x="4990" y="835"/>
                </a:lnTo>
                <a:cubicBezTo>
                  <a:pt x="4990" y="777"/>
                  <a:pt x="4966" y="730"/>
                  <a:pt x="4937" y="730"/>
                </a:cubicBezTo>
                <a:close/>
                <a:moveTo>
                  <a:pt x="5252" y="730"/>
                </a:moveTo>
                <a:cubicBezTo>
                  <a:pt x="5223" y="730"/>
                  <a:pt x="5199" y="777"/>
                  <a:pt x="5199" y="835"/>
                </a:cubicBezTo>
                <a:lnTo>
                  <a:pt x="5199" y="1055"/>
                </a:lnTo>
                <a:cubicBezTo>
                  <a:pt x="5199" y="1112"/>
                  <a:pt x="5223" y="1157"/>
                  <a:pt x="5252" y="1157"/>
                </a:cubicBezTo>
                <a:cubicBezTo>
                  <a:pt x="5281" y="1157"/>
                  <a:pt x="5305" y="1112"/>
                  <a:pt x="5305" y="1055"/>
                </a:cubicBezTo>
                <a:lnTo>
                  <a:pt x="5305" y="835"/>
                </a:lnTo>
                <a:cubicBezTo>
                  <a:pt x="5305" y="777"/>
                  <a:pt x="5281" y="730"/>
                  <a:pt x="5252" y="730"/>
                </a:cubicBezTo>
                <a:close/>
                <a:moveTo>
                  <a:pt x="6102" y="730"/>
                </a:moveTo>
                <a:cubicBezTo>
                  <a:pt x="6072" y="730"/>
                  <a:pt x="6049" y="777"/>
                  <a:pt x="6049" y="835"/>
                </a:cubicBezTo>
                <a:lnTo>
                  <a:pt x="6049" y="1055"/>
                </a:lnTo>
                <a:cubicBezTo>
                  <a:pt x="6049" y="1112"/>
                  <a:pt x="6072" y="1157"/>
                  <a:pt x="6102" y="1157"/>
                </a:cubicBezTo>
                <a:cubicBezTo>
                  <a:pt x="6131" y="1157"/>
                  <a:pt x="6155" y="1112"/>
                  <a:pt x="6155" y="1055"/>
                </a:cubicBezTo>
                <a:lnTo>
                  <a:pt x="6155" y="835"/>
                </a:lnTo>
                <a:cubicBezTo>
                  <a:pt x="6155" y="777"/>
                  <a:pt x="6131" y="730"/>
                  <a:pt x="6102" y="730"/>
                </a:cubicBezTo>
                <a:close/>
                <a:moveTo>
                  <a:pt x="6416" y="730"/>
                </a:moveTo>
                <a:cubicBezTo>
                  <a:pt x="6387" y="730"/>
                  <a:pt x="6363" y="777"/>
                  <a:pt x="6363" y="835"/>
                </a:cubicBezTo>
                <a:lnTo>
                  <a:pt x="6363" y="1055"/>
                </a:lnTo>
                <a:cubicBezTo>
                  <a:pt x="6363" y="1112"/>
                  <a:pt x="6387" y="1157"/>
                  <a:pt x="6416" y="1157"/>
                </a:cubicBezTo>
                <a:cubicBezTo>
                  <a:pt x="6445" y="1157"/>
                  <a:pt x="6469" y="1112"/>
                  <a:pt x="6469" y="1055"/>
                </a:cubicBezTo>
                <a:lnTo>
                  <a:pt x="6469" y="835"/>
                </a:lnTo>
                <a:cubicBezTo>
                  <a:pt x="6469" y="777"/>
                  <a:pt x="6445" y="730"/>
                  <a:pt x="6416" y="730"/>
                </a:cubicBezTo>
                <a:close/>
                <a:moveTo>
                  <a:pt x="7266" y="730"/>
                </a:moveTo>
                <a:cubicBezTo>
                  <a:pt x="7237" y="730"/>
                  <a:pt x="7213" y="777"/>
                  <a:pt x="7213" y="835"/>
                </a:cubicBezTo>
                <a:lnTo>
                  <a:pt x="7213" y="1055"/>
                </a:lnTo>
                <a:cubicBezTo>
                  <a:pt x="7213" y="1112"/>
                  <a:pt x="7237" y="1157"/>
                  <a:pt x="7266" y="1157"/>
                </a:cubicBezTo>
                <a:cubicBezTo>
                  <a:pt x="7295" y="1157"/>
                  <a:pt x="7318" y="1112"/>
                  <a:pt x="7318" y="1055"/>
                </a:cubicBezTo>
                <a:lnTo>
                  <a:pt x="7318" y="835"/>
                </a:lnTo>
                <a:cubicBezTo>
                  <a:pt x="7318" y="777"/>
                  <a:pt x="7295" y="730"/>
                  <a:pt x="7266" y="730"/>
                </a:cubicBezTo>
                <a:close/>
                <a:moveTo>
                  <a:pt x="7580" y="730"/>
                </a:moveTo>
                <a:cubicBezTo>
                  <a:pt x="7551" y="730"/>
                  <a:pt x="7527" y="777"/>
                  <a:pt x="7527" y="835"/>
                </a:cubicBezTo>
                <a:lnTo>
                  <a:pt x="7527" y="1055"/>
                </a:lnTo>
                <a:cubicBezTo>
                  <a:pt x="7527" y="1112"/>
                  <a:pt x="7551" y="1157"/>
                  <a:pt x="7580" y="1157"/>
                </a:cubicBezTo>
                <a:cubicBezTo>
                  <a:pt x="7609" y="1157"/>
                  <a:pt x="7632" y="1112"/>
                  <a:pt x="7632" y="1055"/>
                </a:cubicBezTo>
                <a:lnTo>
                  <a:pt x="7632" y="835"/>
                </a:lnTo>
                <a:cubicBezTo>
                  <a:pt x="7632" y="777"/>
                  <a:pt x="7609" y="730"/>
                  <a:pt x="7580" y="730"/>
                </a:cubicBezTo>
                <a:close/>
                <a:moveTo>
                  <a:pt x="8429" y="730"/>
                </a:moveTo>
                <a:cubicBezTo>
                  <a:pt x="8400" y="730"/>
                  <a:pt x="8377" y="777"/>
                  <a:pt x="8377" y="835"/>
                </a:cubicBezTo>
                <a:lnTo>
                  <a:pt x="8377" y="1055"/>
                </a:lnTo>
                <a:cubicBezTo>
                  <a:pt x="8377" y="1112"/>
                  <a:pt x="8400" y="1157"/>
                  <a:pt x="8429" y="1157"/>
                </a:cubicBezTo>
                <a:cubicBezTo>
                  <a:pt x="8458" y="1157"/>
                  <a:pt x="8482" y="1112"/>
                  <a:pt x="8482" y="1055"/>
                </a:cubicBezTo>
                <a:lnTo>
                  <a:pt x="8482" y="835"/>
                </a:lnTo>
                <a:cubicBezTo>
                  <a:pt x="8482" y="777"/>
                  <a:pt x="8458" y="730"/>
                  <a:pt x="8429" y="730"/>
                </a:cubicBezTo>
                <a:close/>
                <a:moveTo>
                  <a:pt x="8744" y="730"/>
                </a:moveTo>
                <a:cubicBezTo>
                  <a:pt x="8714" y="730"/>
                  <a:pt x="8691" y="777"/>
                  <a:pt x="8691" y="835"/>
                </a:cubicBezTo>
                <a:lnTo>
                  <a:pt x="8691" y="1055"/>
                </a:lnTo>
                <a:cubicBezTo>
                  <a:pt x="8691" y="1112"/>
                  <a:pt x="8714" y="1157"/>
                  <a:pt x="8744" y="1157"/>
                </a:cubicBezTo>
                <a:cubicBezTo>
                  <a:pt x="8773" y="1157"/>
                  <a:pt x="8796" y="1112"/>
                  <a:pt x="8796" y="1055"/>
                </a:cubicBezTo>
                <a:lnTo>
                  <a:pt x="8796" y="835"/>
                </a:lnTo>
                <a:cubicBezTo>
                  <a:pt x="8796" y="777"/>
                  <a:pt x="8773" y="730"/>
                  <a:pt x="8744" y="730"/>
                </a:cubicBezTo>
                <a:close/>
                <a:moveTo>
                  <a:pt x="9593" y="730"/>
                </a:moveTo>
                <a:cubicBezTo>
                  <a:pt x="9564" y="730"/>
                  <a:pt x="9540" y="777"/>
                  <a:pt x="9540" y="835"/>
                </a:cubicBezTo>
                <a:lnTo>
                  <a:pt x="9540" y="1055"/>
                </a:lnTo>
                <a:cubicBezTo>
                  <a:pt x="9540" y="1112"/>
                  <a:pt x="9564" y="1157"/>
                  <a:pt x="9593" y="1157"/>
                </a:cubicBezTo>
                <a:cubicBezTo>
                  <a:pt x="9622" y="1157"/>
                  <a:pt x="9646" y="1112"/>
                  <a:pt x="9646" y="1055"/>
                </a:cubicBezTo>
                <a:lnTo>
                  <a:pt x="9646" y="835"/>
                </a:lnTo>
                <a:cubicBezTo>
                  <a:pt x="9646" y="777"/>
                  <a:pt x="9622" y="730"/>
                  <a:pt x="9593" y="730"/>
                </a:cubicBezTo>
                <a:close/>
                <a:moveTo>
                  <a:pt x="9908" y="730"/>
                </a:moveTo>
                <a:cubicBezTo>
                  <a:pt x="9879" y="730"/>
                  <a:pt x="9855" y="777"/>
                  <a:pt x="9855" y="835"/>
                </a:cubicBezTo>
                <a:lnTo>
                  <a:pt x="9855" y="1055"/>
                </a:lnTo>
                <a:cubicBezTo>
                  <a:pt x="9855" y="1112"/>
                  <a:pt x="9879" y="1157"/>
                  <a:pt x="9908" y="1157"/>
                </a:cubicBezTo>
                <a:cubicBezTo>
                  <a:pt x="9937" y="1157"/>
                  <a:pt x="9961" y="1112"/>
                  <a:pt x="9961" y="1055"/>
                </a:cubicBezTo>
                <a:lnTo>
                  <a:pt x="9961" y="835"/>
                </a:lnTo>
                <a:cubicBezTo>
                  <a:pt x="9961" y="777"/>
                  <a:pt x="9937" y="730"/>
                  <a:pt x="9908" y="730"/>
                </a:cubicBezTo>
                <a:close/>
                <a:moveTo>
                  <a:pt x="10758" y="730"/>
                </a:moveTo>
                <a:cubicBezTo>
                  <a:pt x="10728" y="730"/>
                  <a:pt x="10705" y="777"/>
                  <a:pt x="10705" y="835"/>
                </a:cubicBezTo>
                <a:lnTo>
                  <a:pt x="10705" y="1055"/>
                </a:lnTo>
                <a:cubicBezTo>
                  <a:pt x="10705" y="1112"/>
                  <a:pt x="10728" y="1157"/>
                  <a:pt x="10758" y="1157"/>
                </a:cubicBezTo>
                <a:cubicBezTo>
                  <a:pt x="10787" y="1157"/>
                  <a:pt x="10810" y="1112"/>
                  <a:pt x="10810" y="1055"/>
                </a:cubicBezTo>
                <a:lnTo>
                  <a:pt x="10810" y="835"/>
                </a:lnTo>
                <a:cubicBezTo>
                  <a:pt x="10810" y="777"/>
                  <a:pt x="10787" y="730"/>
                  <a:pt x="10758" y="730"/>
                </a:cubicBezTo>
                <a:close/>
                <a:moveTo>
                  <a:pt x="11072" y="730"/>
                </a:moveTo>
                <a:cubicBezTo>
                  <a:pt x="11043" y="730"/>
                  <a:pt x="11019" y="777"/>
                  <a:pt x="11019" y="835"/>
                </a:cubicBezTo>
                <a:lnTo>
                  <a:pt x="11019" y="1055"/>
                </a:lnTo>
                <a:cubicBezTo>
                  <a:pt x="11019" y="1112"/>
                  <a:pt x="11043" y="1157"/>
                  <a:pt x="11072" y="1157"/>
                </a:cubicBezTo>
                <a:cubicBezTo>
                  <a:pt x="11101" y="1157"/>
                  <a:pt x="11125" y="1112"/>
                  <a:pt x="11125" y="1055"/>
                </a:cubicBezTo>
                <a:lnTo>
                  <a:pt x="11125" y="835"/>
                </a:lnTo>
                <a:cubicBezTo>
                  <a:pt x="11125" y="777"/>
                  <a:pt x="11101" y="730"/>
                  <a:pt x="11072" y="730"/>
                </a:cubicBezTo>
                <a:close/>
                <a:moveTo>
                  <a:pt x="11922" y="730"/>
                </a:moveTo>
                <a:cubicBezTo>
                  <a:pt x="11893" y="730"/>
                  <a:pt x="11869" y="777"/>
                  <a:pt x="11869" y="835"/>
                </a:cubicBezTo>
                <a:lnTo>
                  <a:pt x="11869" y="1055"/>
                </a:lnTo>
                <a:cubicBezTo>
                  <a:pt x="11869" y="1112"/>
                  <a:pt x="11893" y="1157"/>
                  <a:pt x="11922" y="1157"/>
                </a:cubicBezTo>
                <a:cubicBezTo>
                  <a:pt x="11951" y="1157"/>
                  <a:pt x="11974" y="1112"/>
                  <a:pt x="11974" y="1055"/>
                </a:cubicBezTo>
                <a:lnTo>
                  <a:pt x="11974" y="835"/>
                </a:lnTo>
                <a:cubicBezTo>
                  <a:pt x="11974" y="777"/>
                  <a:pt x="11951" y="730"/>
                  <a:pt x="11922" y="730"/>
                </a:cubicBezTo>
                <a:close/>
                <a:moveTo>
                  <a:pt x="12236" y="730"/>
                </a:moveTo>
                <a:cubicBezTo>
                  <a:pt x="12207" y="730"/>
                  <a:pt x="12183" y="777"/>
                  <a:pt x="12183" y="835"/>
                </a:cubicBezTo>
                <a:lnTo>
                  <a:pt x="12183" y="1055"/>
                </a:lnTo>
                <a:cubicBezTo>
                  <a:pt x="12183" y="1112"/>
                  <a:pt x="12207" y="1157"/>
                  <a:pt x="12236" y="1157"/>
                </a:cubicBezTo>
                <a:cubicBezTo>
                  <a:pt x="12265" y="1157"/>
                  <a:pt x="12288" y="1112"/>
                  <a:pt x="12288" y="1055"/>
                </a:cubicBezTo>
                <a:lnTo>
                  <a:pt x="12288" y="835"/>
                </a:lnTo>
                <a:cubicBezTo>
                  <a:pt x="12288" y="777"/>
                  <a:pt x="12265" y="730"/>
                  <a:pt x="12236" y="730"/>
                </a:cubicBezTo>
                <a:close/>
                <a:moveTo>
                  <a:pt x="13085" y="730"/>
                </a:moveTo>
                <a:cubicBezTo>
                  <a:pt x="13056" y="730"/>
                  <a:pt x="13032" y="777"/>
                  <a:pt x="13032" y="835"/>
                </a:cubicBezTo>
                <a:lnTo>
                  <a:pt x="13032" y="1055"/>
                </a:lnTo>
                <a:cubicBezTo>
                  <a:pt x="13032" y="1112"/>
                  <a:pt x="13056" y="1157"/>
                  <a:pt x="13085" y="1157"/>
                </a:cubicBezTo>
                <a:cubicBezTo>
                  <a:pt x="13114" y="1157"/>
                  <a:pt x="13138" y="1112"/>
                  <a:pt x="13138" y="1055"/>
                </a:cubicBezTo>
                <a:lnTo>
                  <a:pt x="13138" y="835"/>
                </a:lnTo>
                <a:cubicBezTo>
                  <a:pt x="13138" y="777"/>
                  <a:pt x="13114" y="730"/>
                  <a:pt x="13085" y="730"/>
                </a:cubicBezTo>
                <a:close/>
                <a:moveTo>
                  <a:pt x="13399" y="730"/>
                </a:moveTo>
                <a:cubicBezTo>
                  <a:pt x="13370" y="730"/>
                  <a:pt x="13348" y="777"/>
                  <a:pt x="13348" y="835"/>
                </a:cubicBezTo>
                <a:lnTo>
                  <a:pt x="13348" y="1055"/>
                </a:lnTo>
                <a:cubicBezTo>
                  <a:pt x="13348" y="1112"/>
                  <a:pt x="13370" y="1157"/>
                  <a:pt x="13399" y="1157"/>
                </a:cubicBezTo>
                <a:cubicBezTo>
                  <a:pt x="13428" y="1157"/>
                  <a:pt x="13452" y="1112"/>
                  <a:pt x="13452" y="1055"/>
                </a:cubicBezTo>
                <a:lnTo>
                  <a:pt x="13452" y="835"/>
                </a:lnTo>
                <a:cubicBezTo>
                  <a:pt x="13452" y="777"/>
                  <a:pt x="13428" y="730"/>
                  <a:pt x="13399" y="730"/>
                </a:cubicBezTo>
                <a:close/>
                <a:moveTo>
                  <a:pt x="14249" y="730"/>
                </a:moveTo>
                <a:cubicBezTo>
                  <a:pt x="14220" y="730"/>
                  <a:pt x="14196" y="777"/>
                  <a:pt x="14196" y="835"/>
                </a:cubicBezTo>
                <a:lnTo>
                  <a:pt x="14196" y="1055"/>
                </a:lnTo>
                <a:cubicBezTo>
                  <a:pt x="14196" y="1112"/>
                  <a:pt x="14220" y="1157"/>
                  <a:pt x="14249" y="1157"/>
                </a:cubicBezTo>
                <a:cubicBezTo>
                  <a:pt x="14278" y="1157"/>
                  <a:pt x="14302" y="1112"/>
                  <a:pt x="14302" y="1055"/>
                </a:cubicBezTo>
                <a:lnTo>
                  <a:pt x="14302" y="835"/>
                </a:lnTo>
                <a:cubicBezTo>
                  <a:pt x="14302" y="777"/>
                  <a:pt x="14278" y="730"/>
                  <a:pt x="14249" y="730"/>
                </a:cubicBezTo>
                <a:close/>
                <a:moveTo>
                  <a:pt x="14564" y="730"/>
                </a:moveTo>
                <a:cubicBezTo>
                  <a:pt x="14535" y="730"/>
                  <a:pt x="14511" y="777"/>
                  <a:pt x="14511" y="835"/>
                </a:cubicBezTo>
                <a:lnTo>
                  <a:pt x="14511" y="1055"/>
                </a:lnTo>
                <a:cubicBezTo>
                  <a:pt x="14511" y="1112"/>
                  <a:pt x="14535" y="1157"/>
                  <a:pt x="14564" y="1157"/>
                </a:cubicBezTo>
                <a:cubicBezTo>
                  <a:pt x="14593" y="1157"/>
                  <a:pt x="14617" y="1112"/>
                  <a:pt x="14617" y="1055"/>
                </a:cubicBezTo>
                <a:lnTo>
                  <a:pt x="14617" y="835"/>
                </a:lnTo>
                <a:cubicBezTo>
                  <a:pt x="14617" y="777"/>
                  <a:pt x="14593" y="730"/>
                  <a:pt x="14564" y="730"/>
                </a:cubicBezTo>
                <a:close/>
                <a:moveTo>
                  <a:pt x="15413" y="730"/>
                </a:moveTo>
                <a:cubicBezTo>
                  <a:pt x="15384" y="730"/>
                  <a:pt x="15360" y="777"/>
                  <a:pt x="15360" y="835"/>
                </a:cubicBezTo>
                <a:lnTo>
                  <a:pt x="15360" y="1055"/>
                </a:lnTo>
                <a:cubicBezTo>
                  <a:pt x="15360" y="1112"/>
                  <a:pt x="15384" y="1157"/>
                  <a:pt x="15413" y="1157"/>
                </a:cubicBezTo>
                <a:cubicBezTo>
                  <a:pt x="15442" y="1157"/>
                  <a:pt x="15465" y="1112"/>
                  <a:pt x="15465" y="1055"/>
                </a:cubicBezTo>
                <a:lnTo>
                  <a:pt x="15465" y="835"/>
                </a:lnTo>
                <a:cubicBezTo>
                  <a:pt x="15465" y="777"/>
                  <a:pt x="15442" y="730"/>
                  <a:pt x="15413" y="730"/>
                </a:cubicBezTo>
                <a:close/>
                <a:moveTo>
                  <a:pt x="15728" y="730"/>
                </a:moveTo>
                <a:cubicBezTo>
                  <a:pt x="15699" y="730"/>
                  <a:pt x="15675" y="777"/>
                  <a:pt x="15675" y="835"/>
                </a:cubicBezTo>
                <a:lnTo>
                  <a:pt x="15675" y="1055"/>
                </a:lnTo>
                <a:cubicBezTo>
                  <a:pt x="15675" y="1112"/>
                  <a:pt x="15699" y="1157"/>
                  <a:pt x="15728" y="1157"/>
                </a:cubicBezTo>
                <a:cubicBezTo>
                  <a:pt x="15757" y="1157"/>
                  <a:pt x="15781" y="1112"/>
                  <a:pt x="15781" y="1055"/>
                </a:cubicBezTo>
                <a:lnTo>
                  <a:pt x="15781" y="835"/>
                </a:lnTo>
                <a:cubicBezTo>
                  <a:pt x="15781" y="777"/>
                  <a:pt x="15757" y="730"/>
                  <a:pt x="15728" y="730"/>
                </a:cubicBezTo>
                <a:close/>
                <a:moveTo>
                  <a:pt x="16578" y="730"/>
                </a:moveTo>
                <a:cubicBezTo>
                  <a:pt x="16549" y="730"/>
                  <a:pt x="16525" y="777"/>
                  <a:pt x="16525" y="835"/>
                </a:cubicBezTo>
                <a:lnTo>
                  <a:pt x="16525" y="1055"/>
                </a:lnTo>
                <a:cubicBezTo>
                  <a:pt x="16525" y="1112"/>
                  <a:pt x="16549" y="1157"/>
                  <a:pt x="16578" y="1157"/>
                </a:cubicBezTo>
                <a:cubicBezTo>
                  <a:pt x="16607" y="1157"/>
                  <a:pt x="16630" y="1112"/>
                  <a:pt x="16630" y="1055"/>
                </a:cubicBezTo>
                <a:lnTo>
                  <a:pt x="16630" y="835"/>
                </a:lnTo>
                <a:cubicBezTo>
                  <a:pt x="16630" y="777"/>
                  <a:pt x="16607" y="730"/>
                  <a:pt x="16578" y="730"/>
                </a:cubicBezTo>
                <a:close/>
                <a:moveTo>
                  <a:pt x="16892" y="730"/>
                </a:moveTo>
                <a:cubicBezTo>
                  <a:pt x="16863" y="730"/>
                  <a:pt x="16839" y="777"/>
                  <a:pt x="16839" y="835"/>
                </a:cubicBezTo>
                <a:lnTo>
                  <a:pt x="16839" y="1055"/>
                </a:lnTo>
                <a:cubicBezTo>
                  <a:pt x="16839" y="1112"/>
                  <a:pt x="16863" y="1157"/>
                  <a:pt x="16892" y="1157"/>
                </a:cubicBezTo>
                <a:cubicBezTo>
                  <a:pt x="16921" y="1157"/>
                  <a:pt x="16944" y="1112"/>
                  <a:pt x="16944" y="1055"/>
                </a:cubicBezTo>
                <a:lnTo>
                  <a:pt x="16944" y="835"/>
                </a:lnTo>
                <a:cubicBezTo>
                  <a:pt x="16944" y="777"/>
                  <a:pt x="16921" y="730"/>
                  <a:pt x="16892" y="730"/>
                </a:cubicBezTo>
                <a:close/>
                <a:moveTo>
                  <a:pt x="17741" y="730"/>
                </a:moveTo>
                <a:cubicBezTo>
                  <a:pt x="17712" y="730"/>
                  <a:pt x="17689" y="777"/>
                  <a:pt x="17689" y="835"/>
                </a:cubicBezTo>
                <a:lnTo>
                  <a:pt x="17689" y="1055"/>
                </a:lnTo>
                <a:cubicBezTo>
                  <a:pt x="17689" y="1112"/>
                  <a:pt x="17712" y="1157"/>
                  <a:pt x="17741" y="1157"/>
                </a:cubicBezTo>
                <a:cubicBezTo>
                  <a:pt x="17770" y="1157"/>
                  <a:pt x="17794" y="1112"/>
                  <a:pt x="17794" y="1055"/>
                </a:cubicBezTo>
                <a:lnTo>
                  <a:pt x="17794" y="835"/>
                </a:lnTo>
                <a:cubicBezTo>
                  <a:pt x="17794" y="777"/>
                  <a:pt x="17770" y="730"/>
                  <a:pt x="17741" y="730"/>
                </a:cubicBezTo>
                <a:close/>
                <a:moveTo>
                  <a:pt x="18055" y="730"/>
                </a:moveTo>
                <a:cubicBezTo>
                  <a:pt x="18026" y="730"/>
                  <a:pt x="18002" y="777"/>
                  <a:pt x="18002" y="835"/>
                </a:cubicBezTo>
                <a:lnTo>
                  <a:pt x="18002" y="1055"/>
                </a:lnTo>
                <a:cubicBezTo>
                  <a:pt x="18002" y="1112"/>
                  <a:pt x="18026" y="1157"/>
                  <a:pt x="18055" y="1157"/>
                </a:cubicBezTo>
                <a:cubicBezTo>
                  <a:pt x="18085" y="1157"/>
                  <a:pt x="18108" y="1112"/>
                  <a:pt x="18108" y="1055"/>
                </a:cubicBezTo>
                <a:lnTo>
                  <a:pt x="18108" y="835"/>
                </a:lnTo>
                <a:cubicBezTo>
                  <a:pt x="18108" y="777"/>
                  <a:pt x="18085" y="730"/>
                  <a:pt x="18055" y="730"/>
                </a:cubicBezTo>
                <a:close/>
                <a:moveTo>
                  <a:pt x="18905" y="730"/>
                </a:moveTo>
                <a:cubicBezTo>
                  <a:pt x="18876" y="730"/>
                  <a:pt x="18852" y="777"/>
                  <a:pt x="18852" y="835"/>
                </a:cubicBezTo>
                <a:lnTo>
                  <a:pt x="18852" y="1055"/>
                </a:lnTo>
                <a:cubicBezTo>
                  <a:pt x="18852" y="1112"/>
                  <a:pt x="18876" y="1157"/>
                  <a:pt x="18905" y="1157"/>
                </a:cubicBezTo>
                <a:cubicBezTo>
                  <a:pt x="18934" y="1157"/>
                  <a:pt x="18958" y="1112"/>
                  <a:pt x="18958" y="1055"/>
                </a:cubicBezTo>
                <a:lnTo>
                  <a:pt x="18958" y="835"/>
                </a:lnTo>
                <a:cubicBezTo>
                  <a:pt x="18958" y="777"/>
                  <a:pt x="18934" y="730"/>
                  <a:pt x="18905" y="730"/>
                </a:cubicBezTo>
                <a:close/>
                <a:moveTo>
                  <a:pt x="19220" y="730"/>
                </a:moveTo>
                <a:cubicBezTo>
                  <a:pt x="19191" y="730"/>
                  <a:pt x="19167" y="777"/>
                  <a:pt x="19167" y="835"/>
                </a:cubicBezTo>
                <a:lnTo>
                  <a:pt x="19167" y="1055"/>
                </a:lnTo>
                <a:cubicBezTo>
                  <a:pt x="19167" y="1112"/>
                  <a:pt x="19191" y="1157"/>
                  <a:pt x="19220" y="1157"/>
                </a:cubicBezTo>
                <a:cubicBezTo>
                  <a:pt x="19249" y="1157"/>
                  <a:pt x="19273" y="1112"/>
                  <a:pt x="19273" y="1055"/>
                </a:cubicBezTo>
                <a:lnTo>
                  <a:pt x="19273" y="835"/>
                </a:lnTo>
                <a:cubicBezTo>
                  <a:pt x="19273" y="777"/>
                  <a:pt x="19249" y="730"/>
                  <a:pt x="19220" y="730"/>
                </a:cubicBezTo>
                <a:close/>
                <a:moveTo>
                  <a:pt x="20069" y="730"/>
                </a:moveTo>
                <a:cubicBezTo>
                  <a:pt x="20040" y="730"/>
                  <a:pt x="20016" y="777"/>
                  <a:pt x="20016" y="835"/>
                </a:cubicBezTo>
                <a:lnTo>
                  <a:pt x="20016" y="1055"/>
                </a:lnTo>
                <a:cubicBezTo>
                  <a:pt x="20016" y="1112"/>
                  <a:pt x="20040" y="1157"/>
                  <a:pt x="20069" y="1157"/>
                </a:cubicBezTo>
                <a:cubicBezTo>
                  <a:pt x="20099" y="1157"/>
                  <a:pt x="20122" y="1112"/>
                  <a:pt x="20122" y="1055"/>
                </a:cubicBezTo>
                <a:lnTo>
                  <a:pt x="20122" y="835"/>
                </a:lnTo>
                <a:cubicBezTo>
                  <a:pt x="20122" y="777"/>
                  <a:pt x="20099" y="730"/>
                  <a:pt x="20069" y="730"/>
                </a:cubicBezTo>
                <a:close/>
                <a:moveTo>
                  <a:pt x="20384" y="730"/>
                </a:moveTo>
                <a:cubicBezTo>
                  <a:pt x="20355" y="730"/>
                  <a:pt x="20331" y="777"/>
                  <a:pt x="20331" y="835"/>
                </a:cubicBezTo>
                <a:lnTo>
                  <a:pt x="20331" y="1055"/>
                </a:lnTo>
                <a:cubicBezTo>
                  <a:pt x="20331" y="1112"/>
                  <a:pt x="20355" y="1157"/>
                  <a:pt x="20384" y="1157"/>
                </a:cubicBezTo>
                <a:cubicBezTo>
                  <a:pt x="20413" y="1157"/>
                  <a:pt x="20436" y="1112"/>
                  <a:pt x="20436" y="1055"/>
                </a:cubicBezTo>
                <a:lnTo>
                  <a:pt x="20436" y="835"/>
                </a:lnTo>
                <a:cubicBezTo>
                  <a:pt x="20436" y="777"/>
                  <a:pt x="20413" y="730"/>
                  <a:pt x="20384" y="730"/>
                </a:cubicBezTo>
                <a:close/>
                <a:moveTo>
                  <a:pt x="21234" y="730"/>
                </a:moveTo>
                <a:cubicBezTo>
                  <a:pt x="21204" y="730"/>
                  <a:pt x="21181" y="777"/>
                  <a:pt x="21181" y="835"/>
                </a:cubicBezTo>
                <a:lnTo>
                  <a:pt x="21181" y="1055"/>
                </a:lnTo>
                <a:cubicBezTo>
                  <a:pt x="21181" y="1112"/>
                  <a:pt x="21204" y="1157"/>
                  <a:pt x="21234" y="1157"/>
                </a:cubicBezTo>
                <a:cubicBezTo>
                  <a:pt x="21263" y="1157"/>
                  <a:pt x="21285" y="1112"/>
                  <a:pt x="21285" y="1055"/>
                </a:cubicBezTo>
                <a:lnTo>
                  <a:pt x="21285" y="835"/>
                </a:lnTo>
                <a:cubicBezTo>
                  <a:pt x="21285" y="777"/>
                  <a:pt x="21263" y="730"/>
                  <a:pt x="21234" y="730"/>
                </a:cubicBezTo>
                <a:close/>
                <a:moveTo>
                  <a:pt x="21547" y="730"/>
                </a:moveTo>
                <a:cubicBezTo>
                  <a:pt x="21518" y="730"/>
                  <a:pt x="21495" y="777"/>
                  <a:pt x="21495" y="835"/>
                </a:cubicBezTo>
                <a:lnTo>
                  <a:pt x="21495" y="1055"/>
                </a:lnTo>
                <a:cubicBezTo>
                  <a:pt x="21495" y="1112"/>
                  <a:pt x="21518" y="1157"/>
                  <a:pt x="21547" y="1157"/>
                </a:cubicBezTo>
                <a:cubicBezTo>
                  <a:pt x="21576" y="1157"/>
                  <a:pt x="21600" y="1112"/>
                  <a:pt x="21600" y="1055"/>
                </a:cubicBezTo>
                <a:lnTo>
                  <a:pt x="21600" y="835"/>
                </a:lnTo>
                <a:cubicBezTo>
                  <a:pt x="21600" y="777"/>
                  <a:pt x="21576" y="730"/>
                  <a:pt x="21547" y="730"/>
                </a:cubicBezTo>
                <a:close/>
                <a:moveTo>
                  <a:pt x="53" y="1460"/>
                </a:moveTo>
                <a:cubicBezTo>
                  <a:pt x="24" y="1460"/>
                  <a:pt x="0" y="1507"/>
                  <a:pt x="0" y="1564"/>
                </a:cubicBezTo>
                <a:lnTo>
                  <a:pt x="0" y="1785"/>
                </a:lnTo>
                <a:cubicBezTo>
                  <a:pt x="0" y="1842"/>
                  <a:pt x="24" y="1887"/>
                  <a:pt x="53" y="1887"/>
                </a:cubicBezTo>
                <a:cubicBezTo>
                  <a:pt x="82" y="1887"/>
                  <a:pt x="106" y="1842"/>
                  <a:pt x="106" y="1785"/>
                </a:cubicBezTo>
                <a:lnTo>
                  <a:pt x="106" y="1564"/>
                </a:lnTo>
                <a:cubicBezTo>
                  <a:pt x="106" y="1507"/>
                  <a:pt x="82" y="1460"/>
                  <a:pt x="53" y="1460"/>
                </a:cubicBezTo>
                <a:close/>
                <a:moveTo>
                  <a:pt x="367" y="1460"/>
                </a:moveTo>
                <a:cubicBezTo>
                  <a:pt x="338" y="1460"/>
                  <a:pt x="315" y="1507"/>
                  <a:pt x="315" y="1564"/>
                </a:cubicBezTo>
                <a:lnTo>
                  <a:pt x="315" y="1785"/>
                </a:lnTo>
                <a:cubicBezTo>
                  <a:pt x="315" y="1842"/>
                  <a:pt x="338" y="1887"/>
                  <a:pt x="367" y="1887"/>
                </a:cubicBezTo>
                <a:cubicBezTo>
                  <a:pt x="397" y="1887"/>
                  <a:pt x="420" y="1842"/>
                  <a:pt x="420" y="1785"/>
                </a:cubicBezTo>
                <a:lnTo>
                  <a:pt x="420" y="1564"/>
                </a:lnTo>
                <a:cubicBezTo>
                  <a:pt x="420" y="1507"/>
                  <a:pt x="397" y="1460"/>
                  <a:pt x="367" y="1460"/>
                </a:cubicBezTo>
                <a:close/>
                <a:moveTo>
                  <a:pt x="1217" y="1460"/>
                </a:moveTo>
                <a:cubicBezTo>
                  <a:pt x="1188" y="1460"/>
                  <a:pt x="1164" y="1507"/>
                  <a:pt x="1164" y="1564"/>
                </a:cubicBezTo>
                <a:lnTo>
                  <a:pt x="1164" y="1785"/>
                </a:lnTo>
                <a:cubicBezTo>
                  <a:pt x="1164" y="1842"/>
                  <a:pt x="1188" y="1887"/>
                  <a:pt x="1217" y="1887"/>
                </a:cubicBezTo>
                <a:cubicBezTo>
                  <a:pt x="1246" y="1887"/>
                  <a:pt x="1270" y="1842"/>
                  <a:pt x="1270" y="1785"/>
                </a:cubicBezTo>
                <a:lnTo>
                  <a:pt x="1270" y="1564"/>
                </a:lnTo>
                <a:cubicBezTo>
                  <a:pt x="1270" y="1507"/>
                  <a:pt x="1246" y="1460"/>
                  <a:pt x="1217" y="1460"/>
                </a:cubicBezTo>
                <a:close/>
                <a:moveTo>
                  <a:pt x="1532" y="1460"/>
                </a:moveTo>
                <a:cubicBezTo>
                  <a:pt x="1503" y="1460"/>
                  <a:pt x="1479" y="1507"/>
                  <a:pt x="1479" y="1564"/>
                </a:cubicBezTo>
                <a:lnTo>
                  <a:pt x="1479" y="1785"/>
                </a:lnTo>
                <a:cubicBezTo>
                  <a:pt x="1479" y="1842"/>
                  <a:pt x="1503" y="1887"/>
                  <a:pt x="1532" y="1887"/>
                </a:cubicBezTo>
                <a:cubicBezTo>
                  <a:pt x="1561" y="1887"/>
                  <a:pt x="1584" y="1842"/>
                  <a:pt x="1584" y="1785"/>
                </a:cubicBezTo>
                <a:lnTo>
                  <a:pt x="1584" y="1564"/>
                </a:lnTo>
                <a:cubicBezTo>
                  <a:pt x="1584" y="1507"/>
                  <a:pt x="1561" y="1460"/>
                  <a:pt x="1532" y="1460"/>
                </a:cubicBezTo>
                <a:close/>
                <a:moveTo>
                  <a:pt x="2380" y="1460"/>
                </a:moveTo>
                <a:cubicBezTo>
                  <a:pt x="2351" y="1460"/>
                  <a:pt x="2329" y="1507"/>
                  <a:pt x="2329" y="1564"/>
                </a:cubicBezTo>
                <a:lnTo>
                  <a:pt x="2329" y="1785"/>
                </a:lnTo>
                <a:cubicBezTo>
                  <a:pt x="2329" y="1842"/>
                  <a:pt x="2351" y="1887"/>
                  <a:pt x="2380" y="1887"/>
                </a:cubicBezTo>
                <a:cubicBezTo>
                  <a:pt x="2409" y="1887"/>
                  <a:pt x="2433" y="1842"/>
                  <a:pt x="2433" y="1785"/>
                </a:cubicBezTo>
                <a:lnTo>
                  <a:pt x="2433" y="1564"/>
                </a:lnTo>
                <a:cubicBezTo>
                  <a:pt x="2433" y="1507"/>
                  <a:pt x="2409" y="1460"/>
                  <a:pt x="2380" y="1460"/>
                </a:cubicBezTo>
                <a:close/>
                <a:moveTo>
                  <a:pt x="2695" y="1460"/>
                </a:moveTo>
                <a:cubicBezTo>
                  <a:pt x="2666" y="1460"/>
                  <a:pt x="2643" y="1507"/>
                  <a:pt x="2643" y="1564"/>
                </a:cubicBezTo>
                <a:lnTo>
                  <a:pt x="2643" y="1785"/>
                </a:lnTo>
                <a:cubicBezTo>
                  <a:pt x="2643" y="1842"/>
                  <a:pt x="2666" y="1887"/>
                  <a:pt x="2695" y="1887"/>
                </a:cubicBezTo>
                <a:cubicBezTo>
                  <a:pt x="2724" y="1887"/>
                  <a:pt x="2748" y="1842"/>
                  <a:pt x="2748" y="1785"/>
                </a:cubicBezTo>
                <a:lnTo>
                  <a:pt x="2748" y="1564"/>
                </a:lnTo>
                <a:cubicBezTo>
                  <a:pt x="2748" y="1507"/>
                  <a:pt x="2724" y="1460"/>
                  <a:pt x="2695" y="1460"/>
                </a:cubicBezTo>
                <a:close/>
                <a:moveTo>
                  <a:pt x="3545" y="1460"/>
                </a:moveTo>
                <a:cubicBezTo>
                  <a:pt x="3516" y="1460"/>
                  <a:pt x="3492" y="1507"/>
                  <a:pt x="3492" y="1564"/>
                </a:cubicBezTo>
                <a:lnTo>
                  <a:pt x="3492" y="1785"/>
                </a:lnTo>
                <a:cubicBezTo>
                  <a:pt x="3492" y="1842"/>
                  <a:pt x="3516" y="1887"/>
                  <a:pt x="3545" y="1887"/>
                </a:cubicBezTo>
                <a:cubicBezTo>
                  <a:pt x="3574" y="1887"/>
                  <a:pt x="3598" y="1842"/>
                  <a:pt x="3598" y="1785"/>
                </a:cubicBezTo>
                <a:lnTo>
                  <a:pt x="3598" y="1564"/>
                </a:lnTo>
                <a:cubicBezTo>
                  <a:pt x="3598" y="1507"/>
                  <a:pt x="3574" y="1460"/>
                  <a:pt x="3545" y="1460"/>
                </a:cubicBezTo>
                <a:close/>
                <a:moveTo>
                  <a:pt x="3859" y="1460"/>
                </a:moveTo>
                <a:cubicBezTo>
                  <a:pt x="3830" y="1460"/>
                  <a:pt x="3806" y="1507"/>
                  <a:pt x="3806" y="1564"/>
                </a:cubicBezTo>
                <a:lnTo>
                  <a:pt x="3806" y="1785"/>
                </a:lnTo>
                <a:cubicBezTo>
                  <a:pt x="3806" y="1842"/>
                  <a:pt x="3830" y="1887"/>
                  <a:pt x="3859" y="1887"/>
                </a:cubicBezTo>
                <a:cubicBezTo>
                  <a:pt x="3888" y="1887"/>
                  <a:pt x="3912" y="1842"/>
                  <a:pt x="3912" y="1785"/>
                </a:cubicBezTo>
                <a:lnTo>
                  <a:pt x="3912" y="1564"/>
                </a:lnTo>
                <a:cubicBezTo>
                  <a:pt x="3912" y="1507"/>
                  <a:pt x="3888" y="1460"/>
                  <a:pt x="3859" y="1460"/>
                </a:cubicBezTo>
                <a:close/>
                <a:moveTo>
                  <a:pt x="4709" y="1460"/>
                </a:moveTo>
                <a:cubicBezTo>
                  <a:pt x="4680" y="1460"/>
                  <a:pt x="4656" y="1507"/>
                  <a:pt x="4656" y="1564"/>
                </a:cubicBezTo>
                <a:lnTo>
                  <a:pt x="4656" y="1785"/>
                </a:lnTo>
                <a:cubicBezTo>
                  <a:pt x="4656" y="1842"/>
                  <a:pt x="4680" y="1887"/>
                  <a:pt x="4709" y="1887"/>
                </a:cubicBezTo>
                <a:cubicBezTo>
                  <a:pt x="4738" y="1887"/>
                  <a:pt x="4762" y="1842"/>
                  <a:pt x="4762" y="1785"/>
                </a:cubicBezTo>
                <a:lnTo>
                  <a:pt x="4762" y="1564"/>
                </a:lnTo>
                <a:cubicBezTo>
                  <a:pt x="4762" y="1507"/>
                  <a:pt x="4738" y="1460"/>
                  <a:pt x="4709" y="1460"/>
                </a:cubicBezTo>
                <a:close/>
                <a:moveTo>
                  <a:pt x="5023" y="1460"/>
                </a:moveTo>
                <a:cubicBezTo>
                  <a:pt x="4994" y="1460"/>
                  <a:pt x="4970" y="1507"/>
                  <a:pt x="4970" y="1564"/>
                </a:cubicBezTo>
                <a:lnTo>
                  <a:pt x="4970" y="1785"/>
                </a:lnTo>
                <a:cubicBezTo>
                  <a:pt x="4970" y="1842"/>
                  <a:pt x="4994" y="1887"/>
                  <a:pt x="5023" y="1887"/>
                </a:cubicBezTo>
                <a:cubicBezTo>
                  <a:pt x="5053" y="1887"/>
                  <a:pt x="5076" y="1842"/>
                  <a:pt x="5076" y="1785"/>
                </a:cubicBezTo>
                <a:lnTo>
                  <a:pt x="5076" y="1564"/>
                </a:lnTo>
                <a:cubicBezTo>
                  <a:pt x="5076" y="1507"/>
                  <a:pt x="5053" y="1460"/>
                  <a:pt x="5023" y="1460"/>
                </a:cubicBezTo>
                <a:close/>
                <a:moveTo>
                  <a:pt x="5873" y="1460"/>
                </a:moveTo>
                <a:cubicBezTo>
                  <a:pt x="5844" y="1460"/>
                  <a:pt x="5820" y="1507"/>
                  <a:pt x="5820" y="1564"/>
                </a:cubicBezTo>
                <a:lnTo>
                  <a:pt x="5820" y="1785"/>
                </a:lnTo>
                <a:cubicBezTo>
                  <a:pt x="5820" y="1842"/>
                  <a:pt x="5844" y="1887"/>
                  <a:pt x="5873" y="1887"/>
                </a:cubicBezTo>
                <a:cubicBezTo>
                  <a:pt x="5902" y="1887"/>
                  <a:pt x="5926" y="1842"/>
                  <a:pt x="5926" y="1785"/>
                </a:cubicBezTo>
                <a:lnTo>
                  <a:pt x="5926" y="1564"/>
                </a:lnTo>
                <a:cubicBezTo>
                  <a:pt x="5926" y="1507"/>
                  <a:pt x="5902" y="1460"/>
                  <a:pt x="5873" y="1460"/>
                </a:cubicBezTo>
                <a:close/>
                <a:moveTo>
                  <a:pt x="6188" y="1460"/>
                </a:moveTo>
                <a:cubicBezTo>
                  <a:pt x="6159" y="1460"/>
                  <a:pt x="6135" y="1507"/>
                  <a:pt x="6135" y="1564"/>
                </a:cubicBezTo>
                <a:lnTo>
                  <a:pt x="6135" y="1785"/>
                </a:lnTo>
                <a:cubicBezTo>
                  <a:pt x="6135" y="1842"/>
                  <a:pt x="6159" y="1887"/>
                  <a:pt x="6188" y="1887"/>
                </a:cubicBezTo>
                <a:cubicBezTo>
                  <a:pt x="6217" y="1887"/>
                  <a:pt x="6240" y="1842"/>
                  <a:pt x="6240" y="1785"/>
                </a:cubicBezTo>
                <a:lnTo>
                  <a:pt x="6240" y="1564"/>
                </a:lnTo>
                <a:cubicBezTo>
                  <a:pt x="6240" y="1507"/>
                  <a:pt x="6217" y="1460"/>
                  <a:pt x="6188" y="1460"/>
                </a:cubicBezTo>
                <a:close/>
                <a:moveTo>
                  <a:pt x="7036" y="1460"/>
                </a:moveTo>
                <a:cubicBezTo>
                  <a:pt x="7007" y="1460"/>
                  <a:pt x="6984" y="1507"/>
                  <a:pt x="6984" y="1564"/>
                </a:cubicBezTo>
                <a:lnTo>
                  <a:pt x="6984" y="1785"/>
                </a:lnTo>
                <a:cubicBezTo>
                  <a:pt x="6984" y="1842"/>
                  <a:pt x="7007" y="1887"/>
                  <a:pt x="7036" y="1887"/>
                </a:cubicBezTo>
                <a:cubicBezTo>
                  <a:pt x="7065" y="1887"/>
                  <a:pt x="7089" y="1842"/>
                  <a:pt x="7089" y="1785"/>
                </a:cubicBezTo>
                <a:lnTo>
                  <a:pt x="7089" y="1564"/>
                </a:lnTo>
                <a:cubicBezTo>
                  <a:pt x="7089" y="1507"/>
                  <a:pt x="7065" y="1460"/>
                  <a:pt x="7036" y="1460"/>
                </a:cubicBezTo>
                <a:close/>
                <a:moveTo>
                  <a:pt x="7351" y="1460"/>
                </a:moveTo>
                <a:cubicBezTo>
                  <a:pt x="7322" y="1460"/>
                  <a:pt x="7299" y="1507"/>
                  <a:pt x="7299" y="1564"/>
                </a:cubicBezTo>
                <a:lnTo>
                  <a:pt x="7299" y="1785"/>
                </a:lnTo>
                <a:cubicBezTo>
                  <a:pt x="7299" y="1842"/>
                  <a:pt x="7322" y="1887"/>
                  <a:pt x="7351" y="1887"/>
                </a:cubicBezTo>
                <a:cubicBezTo>
                  <a:pt x="7380" y="1887"/>
                  <a:pt x="7404" y="1842"/>
                  <a:pt x="7404" y="1785"/>
                </a:cubicBezTo>
                <a:lnTo>
                  <a:pt x="7404" y="1564"/>
                </a:lnTo>
                <a:cubicBezTo>
                  <a:pt x="7404" y="1507"/>
                  <a:pt x="7380" y="1460"/>
                  <a:pt x="7351" y="1460"/>
                </a:cubicBezTo>
                <a:close/>
                <a:moveTo>
                  <a:pt x="8201" y="1460"/>
                </a:moveTo>
                <a:cubicBezTo>
                  <a:pt x="8171" y="1460"/>
                  <a:pt x="8148" y="1507"/>
                  <a:pt x="8148" y="1564"/>
                </a:cubicBezTo>
                <a:lnTo>
                  <a:pt x="8148" y="1785"/>
                </a:lnTo>
                <a:cubicBezTo>
                  <a:pt x="8148" y="1842"/>
                  <a:pt x="8171" y="1887"/>
                  <a:pt x="8201" y="1887"/>
                </a:cubicBezTo>
                <a:cubicBezTo>
                  <a:pt x="8230" y="1887"/>
                  <a:pt x="8254" y="1842"/>
                  <a:pt x="8254" y="1785"/>
                </a:cubicBezTo>
                <a:lnTo>
                  <a:pt x="8254" y="1564"/>
                </a:lnTo>
                <a:cubicBezTo>
                  <a:pt x="8254" y="1507"/>
                  <a:pt x="8230" y="1460"/>
                  <a:pt x="8201" y="1460"/>
                </a:cubicBezTo>
                <a:close/>
                <a:moveTo>
                  <a:pt x="8515" y="1460"/>
                </a:moveTo>
                <a:cubicBezTo>
                  <a:pt x="8486" y="1460"/>
                  <a:pt x="8462" y="1507"/>
                  <a:pt x="8462" y="1564"/>
                </a:cubicBezTo>
                <a:lnTo>
                  <a:pt x="8462" y="1785"/>
                </a:lnTo>
                <a:cubicBezTo>
                  <a:pt x="8462" y="1842"/>
                  <a:pt x="8486" y="1887"/>
                  <a:pt x="8515" y="1887"/>
                </a:cubicBezTo>
                <a:cubicBezTo>
                  <a:pt x="8544" y="1887"/>
                  <a:pt x="8568" y="1842"/>
                  <a:pt x="8568" y="1785"/>
                </a:cubicBezTo>
                <a:lnTo>
                  <a:pt x="8568" y="1564"/>
                </a:lnTo>
                <a:cubicBezTo>
                  <a:pt x="8568" y="1507"/>
                  <a:pt x="8544" y="1460"/>
                  <a:pt x="8515" y="1460"/>
                </a:cubicBezTo>
                <a:close/>
                <a:moveTo>
                  <a:pt x="9365" y="1460"/>
                </a:moveTo>
                <a:cubicBezTo>
                  <a:pt x="9336" y="1460"/>
                  <a:pt x="9312" y="1507"/>
                  <a:pt x="9312" y="1564"/>
                </a:cubicBezTo>
                <a:lnTo>
                  <a:pt x="9312" y="1785"/>
                </a:lnTo>
                <a:cubicBezTo>
                  <a:pt x="9312" y="1842"/>
                  <a:pt x="9336" y="1887"/>
                  <a:pt x="9365" y="1887"/>
                </a:cubicBezTo>
                <a:cubicBezTo>
                  <a:pt x="9394" y="1887"/>
                  <a:pt x="9418" y="1842"/>
                  <a:pt x="9418" y="1785"/>
                </a:cubicBezTo>
                <a:lnTo>
                  <a:pt x="9418" y="1564"/>
                </a:lnTo>
                <a:cubicBezTo>
                  <a:pt x="9418" y="1507"/>
                  <a:pt x="9394" y="1460"/>
                  <a:pt x="9365" y="1460"/>
                </a:cubicBezTo>
                <a:close/>
                <a:moveTo>
                  <a:pt x="9679" y="1460"/>
                </a:moveTo>
                <a:cubicBezTo>
                  <a:pt x="9650" y="1460"/>
                  <a:pt x="9626" y="1507"/>
                  <a:pt x="9626" y="1564"/>
                </a:cubicBezTo>
                <a:lnTo>
                  <a:pt x="9626" y="1785"/>
                </a:lnTo>
                <a:cubicBezTo>
                  <a:pt x="9626" y="1842"/>
                  <a:pt x="9650" y="1887"/>
                  <a:pt x="9679" y="1887"/>
                </a:cubicBezTo>
                <a:cubicBezTo>
                  <a:pt x="9708" y="1887"/>
                  <a:pt x="9732" y="1842"/>
                  <a:pt x="9732" y="1785"/>
                </a:cubicBezTo>
                <a:lnTo>
                  <a:pt x="9732" y="1564"/>
                </a:lnTo>
                <a:cubicBezTo>
                  <a:pt x="9732" y="1507"/>
                  <a:pt x="9708" y="1460"/>
                  <a:pt x="9679" y="1460"/>
                </a:cubicBezTo>
                <a:close/>
                <a:moveTo>
                  <a:pt x="10529" y="1460"/>
                </a:moveTo>
                <a:cubicBezTo>
                  <a:pt x="10500" y="1460"/>
                  <a:pt x="10476" y="1507"/>
                  <a:pt x="10476" y="1564"/>
                </a:cubicBezTo>
                <a:lnTo>
                  <a:pt x="10476" y="1785"/>
                </a:lnTo>
                <a:cubicBezTo>
                  <a:pt x="10476" y="1842"/>
                  <a:pt x="10500" y="1887"/>
                  <a:pt x="10529" y="1887"/>
                </a:cubicBezTo>
                <a:cubicBezTo>
                  <a:pt x="10558" y="1887"/>
                  <a:pt x="10582" y="1842"/>
                  <a:pt x="10582" y="1785"/>
                </a:cubicBezTo>
                <a:lnTo>
                  <a:pt x="10582" y="1564"/>
                </a:lnTo>
                <a:cubicBezTo>
                  <a:pt x="10582" y="1507"/>
                  <a:pt x="10558" y="1460"/>
                  <a:pt x="10529" y="1460"/>
                </a:cubicBezTo>
                <a:close/>
                <a:moveTo>
                  <a:pt x="10844" y="1460"/>
                </a:moveTo>
                <a:cubicBezTo>
                  <a:pt x="10814" y="1460"/>
                  <a:pt x="10791" y="1507"/>
                  <a:pt x="10791" y="1564"/>
                </a:cubicBezTo>
                <a:lnTo>
                  <a:pt x="10791" y="1785"/>
                </a:lnTo>
                <a:cubicBezTo>
                  <a:pt x="10791" y="1842"/>
                  <a:pt x="10814" y="1887"/>
                  <a:pt x="10844" y="1887"/>
                </a:cubicBezTo>
                <a:cubicBezTo>
                  <a:pt x="10873" y="1887"/>
                  <a:pt x="10895" y="1842"/>
                  <a:pt x="10895" y="1785"/>
                </a:cubicBezTo>
                <a:lnTo>
                  <a:pt x="10895" y="1564"/>
                </a:lnTo>
                <a:cubicBezTo>
                  <a:pt x="10895" y="1507"/>
                  <a:pt x="10873" y="1460"/>
                  <a:pt x="10844" y="1460"/>
                </a:cubicBezTo>
                <a:close/>
                <a:moveTo>
                  <a:pt x="11692" y="1460"/>
                </a:moveTo>
                <a:cubicBezTo>
                  <a:pt x="11663" y="1460"/>
                  <a:pt x="11640" y="1507"/>
                  <a:pt x="11640" y="1564"/>
                </a:cubicBezTo>
                <a:lnTo>
                  <a:pt x="11640" y="1785"/>
                </a:lnTo>
                <a:cubicBezTo>
                  <a:pt x="11640" y="1842"/>
                  <a:pt x="11663" y="1887"/>
                  <a:pt x="11692" y="1887"/>
                </a:cubicBezTo>
                <a:cubicBezTo>
                  <a:pt x="11721" y="1887"/>
                  <a:pt x="11745" y="1842"/>
                  <a:pt x="11745" y="1785"/>
                </a:cubicBezTo>
                <a:lnTo>
                  <a:pt x="11745" y="1564"/>
                </a:lnTo>
                <a:cubicBezTo>
                  <a:pt x="11745" y="1507"/>
                  <a:pt x="11721" y="1460"/>
                  <a:pt x="11692" y="1460"/>
                </a:cubicBezTo>
                <a:close/>
                <a:moveTo>
                  <a:pt x="12007" y="1460"/>
                </a:moveTo>
                <a:cubicBezTo>
                  <a:pt x="11978" y="1460"/>
                  <a:pt x="11955" y="1507"/>
                  <a:pt x="11955" y="1564"/>
                </a:cubicBezTo>
                <a:lnTo>
                  <a:pt x="11955" y="1785"/>
                </a:lnTo>
                <a:cubicBezTo>
                  <a:pt x="11955" y="1842"/>
                  <a:pt x="11978" y="1887"/>
                  <a:pt x="12007" y="1887"/>
                </a:cubicBezTo>
                <a:cubicBezTo>
                  <a:pt x="12036" y="1887"/>
                  <a:pt x="12060" y="1842"/>
                  <a:pt x="12060" y="1785"/>
                </a:cubicBezTo>
                <a:lnTo>
                  <a:pt x="12060" y="1564"/>
                </a:lnTo>
                <a:cubicBezTo>
                  <a:pt x="12060" y="1507"/>
                  <a:pt x="12036" y="1460"/>
                  <a:pt x="12007" y="1460"/>
                </a:cubicBezTo>
                <a:close/>
                <a:moveTo>
                  <a:pt x="12856" y="1460"/>
                </a:moveTo>
                <a:cubicBezTo>
                  <a:pt x="12827" y="1460"/>
                  <a:pt x="12804" y="1507"/>
                  <a:pt x="12804" y="1564"/>
                </a:cubicBezTo>
                <a:lnTo>
                  <a:pt x="12804" y="1785"/>
                </a:lnTo>
                <a:cubicBezTo>
                  <a:pt x="12804" y="1842"/>
                  <a:pt x="12827" y="1887"/>
                  <a:pt x="12856" y="1887"/>
                </a:cubicBezTo>
                <a:cubicBezTo>
                  <a:pt x="12886" y="1887"/>
                  <a:pt x="12909" y="1842"/>
                  <a:pt x="12909" y="1785"/>
                </a:cubicBezTo>
                <a:lnTo>
                  <a:pt x="12909" y="1564"/>
                </a:lnTo>
                <a:cubicBezTo>
                  <a:pt x="12909" y="1507"/>
                  <a:pt x="12886" y="1460"/>
                  <a:pt x="12856" y="1460"/>
                </a:cubicBezTo>
                <a:close/>
                <a:moveTo>
                  <a:pt x="13171" y="1460"/>
                </a:moveTo>
                <a:cubicBezTo>
                  <a:pt x="13142" y="1460"/>
                  <a:pt x="13118" y="1507"/>
                  <a:pt x="13118" y="1564"/>
                </a:cubicBezTo>
                <a:lnTo>
                  <a:pt x="13118" y="1785"/>
                </a:lnTo>
                <a:cubicBezTo>
                  <a:pt x="13118" y="1842"/>
                  <a:pt x="13142" y="1887"/>
                  <a:pt x="13171" y="1887"/>
                </a:cubicBezTo>
                <a:cubicBezTo>
                  <a:pt x="13200" y="1887"/>
                  <a:pt x="13224" y="1842"/>
                  <a:pt x="13224" y="1785"/>
                </a:cubicBezTo>
                <a:lnTo>
                  <a:pt x="13224" y="1564"/>
                </a:lnTo>
                <a:cubicBezTo>
                  <a:pt x="13224" y="1507"/>
                  <a:pt x="13200" y="1460"/>
                  <a:pt x="13171" y="1460"/>
                </a:cubicBezTo>
                <a:close/>
                <a:moveTo>
                  <a:pt x="14021" y="1460"/>
                </a:moveTo>
                <a:cubicBezTo>
                  <a:pt x="13992" y="1460"/>
                  <a:pt x="13968" y="1507"/>
                  <a:pt x="13968" y="1564"/>
                </a:cubicBezTo>
                <a:lnTo>
                  <a:pt x="13968" y="1785"/>
                </a:lnTo>
                <a:cubicBezTo>
                  <a:pt x="13968" y="1842"/>
                  <a:pt x="13992" y="1887"/>
                  <a:pt x="14021" y="1887"/>
                </a:cubicBezTo>
                <a:cubicBezTo>
                  <a:pt x="14050" y="1887"/>
                  <a:pt x="14074" y="1842"/>
                  <a:pt x="14074" y="1785"/>
                </a:cubicBezTo>
                <a:lnTo>
                  <a:pt x="14074" y="1564"/>
                </a:lnTo>
                <a:cubicBezTo>
                  <a:pt x="14074" y="1507"/>
                  <a:pt x="14050" y="1460"/>
                  <a:pt x="14021" y="1460"/>
                </a:cubicBezTo>
                <a:close/>
                <a:moveTo>
                  <a:pt x="14335" y="1460"/>
                </a:moveTo>
                <a:cubicBezTo>
                  <a:pt x="14306" y="1460"/>
                  <a:pt x="14282" y="1507"/>
                  <a:pt x="14282" y="1564"/>
                </a:cubicBezTo>
                <a:lnTo>
                  <a:pt x="14282" y="1785"/>
                </a:lnTo>
                <a:cubicBezTo>
                  <a:pt x="14282" y="1842"/>
                  <a:pt x="14306" y="1887"/>
                  <a:pt x="14335" y="1887"/>
                </a:cubicBezTo>
                <a:cubicBezTo>
                  <a:pt x="14364" y="1887"/>
                  <a:pt x="14388" y="1842"/>
                  <a:pt x="14388" y="1785"/>
                </a:cubicBezTo>
                <a:lnTo>
                  <a:pt x="14388" y="1564"/>
                </a:lnTo>
                <a:cubicBezTo>
                  <a:pt x="14388" y="1507"/>
                  <a:pt x="14364" y="1460"/>
                  <a:pt x="14335" y="1460"/>
                </a:cubicBezTo>
                <a:close/>
                <a:moveTo>
                  <a:pt x="15185" y="1460"/>
                </a:moveTo>
                <a:cubicBezTo>
                  <a:pt x="15156" y="1460"/>
                  <a:pt x="15132" y="1507"/>
                  <a:pt x="15132" y="1564"/>
                </a:cubicBezTo>
                <a:lnTo>
                  <a:pt x="15132" y="1785"/>
                </a:lnTo>
                <a:cubicBezTo>
                  <a:pt x="15132" y="1842"/>
                  <a:pt x="15156" y="1887"/>
                  <a:pt x="15185" y="1887"/>
                </a:cubicBezTo>
                <a:cubicBezTo>
                  <a:pt x="15214" y="1887"/>
                  <a:pt x="15237" y="1842"/>
                  <a:pt x="15237" y="1785"/>
                </a:cubicBezTo>
                <a:lnTo>
                  <a:pt x="15237" y="1564"/>
                </a:lnTo>
                <a:cubicBezTo>
                  <a:pt x="15237" y="1507"/>
                  <a:pt x="15214" y="1460"/>
                  <a:pt x="15185" y="1460"/>
                </a:cubicBezTo>
                <a:close/>
                <a:moveTo>
                  <a:pt x="15500" y="1460"/>
                </a:moveTo>
                <a:cubicBezTo>
                  <a:pt x="15470" y="1460"/>
                  <a:pt x="15447" y="1507"/>
                  <a:pt x="15447" y="1564"/>
                </a:cubicBezTo>
                <a:lnTo>
                  <a:pt x="15447" y="1785"/>
                </a:lnTo>
                <a:cubicBezTo>
                  <a:pt x="15447" y="1842"/>
                  <a:pt x="15470" y="1887"/>
                  <a:pt x="15500" y="1887"/>
                </a:cubicBezTo>
                <a:cubicBezTo>
                  <a:pt x="15529" y="1887"/>
                  <a:pt x="15551" y="1842"/>
                  <a:pt x="15551" y="1785"/>
                </a:cubicBezTo>
                <a:lnTo>
                  <a:pt x="15551" y="1564"/>
                </a:lnTo>
                <a:cubicBezTo>
                  <a:pt x="15551" y="1507"/>
                  <a:pt x="15529" y="1460"/>
                  <a:pt x="15500" y="1460"/>
                </a:cubicBezTo>
                <a:close/>
                <a:moveTo>
                  <a:pt x="16349" y="1460"/>
                </a:moveTo>
                <a:cubicBezTo>
                  <a:pt x="16320" y="1460"/>
                  <a:pt x="16296" y="1507"/>
                  <a:pt x="16296" y="1564"/>
                </a:cubicBezTo>
                <a:lnTo>
                  <a:pt x="16296" y="1785"/>
                </a:lnTo>
                <a:cubicBezTo>
                  <a:pt x="16296" y="1842"/>
                  <a:pt x="16320" y="1887"/>
                  <a:pt x="16349" y="1887"/>
                </a:cubicBezTo>
                <a:cubicBezTo>
                  <a:pt x="16378" y="1887"/>
                  <a:pt x="16401" y="1842"/>
                  <a:pt x="16401" y="1785"/>
                </a:cubicBezTo>
                <a:lnTo>
                  <a:pt x="16401" y="1564"/>
                </a:lnTo>
                <a:cubicBezTo>
                  <a:pt x="16401" y="1507"/>
                  <a:pt x="16378" y="1460"/>
                  <a:pt x="16349" y="1460"/>
                </a:cubicBezTo>
                <a:close/>
                <a:moveTo>
                  <a:pt x="16663" y="1460"/>
                </a:moveTo>
                <a:cubicBezTo>
                  <a:pt x="16634" y="1460"/>
                  <a:pt x="16611" y="1507"/>
                  <a:pt x="16611" y="1564"/>
                </a:cubicBezTo>
                <a:lnTo>
                  <a:pt x="16611" y="1785"/>
                </a:lnTo>
                <a:cubicBezTo>
                  <a:pt x="16611" y="1842"/>
                  <a:pt x="16634" y="1887"/>
                  <a:pt x="16663" y="1887"/>
                </a:cubicBezTo>
                <a:cubicBezTo>
                  <a:pt x="16692" y="1887"/>
                  <a:pt x="16716" y="1842"/>
                  <a:pt x="16716" y="1785"/>
                </a:cubicBezTo>
                <a:lnTo>
                  <a:pt x="16716" y="1564"/>
                </a:lnTo>
                <a:cubicBezTo>
                  <a:pt x="16716" y="1507"/>
                  <a:pt x="16692" y="1460"/>
                  <a:pt x="16663" y="1460"/>
                </a:cubicBezTo>
                <a:close/>
                <a:moveTo>
                  <a:pt x="17512" y="1460"/>
                </a:moveTo>
                <a:cubicBezTo>
                  <a:pt x="17483" y="1460"/>
                  <a:pt x="17459" y="1507"/>
                  <a:pt x="17459" y="1564"/>
                </a:cubicBezTo>
                <a:lnTo>
                  <a:pt x="17459" y="1785"/>
                </a:lnTo>
                <a:cubicBezTo>
                  <a:pt x="17459" y="1842"/>
                  <a:pt x="17483" y="1887"/>
                  <a:pt x="17512" y="1887"/>
                </a:cubicBezTo>
                <a:cubicBezTo>
                  <a:pt x="17541" y="1887"/>
                  <a:pt x="17565" y="1842"/>
                  <a:pt x="17565" y="1785"/>
                </a:cubicBezTo>
                <a:lnTo>
                  <a:pt x="17565" y="1564"/>
                </a:lnTo>
                <a:cubicBezTo>
                  <a:pt x="17565" y="1507"/>
                  <a:pt x="17541" y="1460"/>
                  <a:pt x="17512" y="1460"/>
                </a:cubicBezTo>
                <a:close/>
                <a:moveTo>
                  <a:pt x="17827" y="1460"/>
                </a:moveTo>
                <a:cubicBezTo>
                  <a:pt x="17798" y="1460"/>
                  <a:pt x="17774" y="1507"/>
                  <a:pt x="17774" y="1564"/>
                </a:cubicBezTo>
                <a:lnTo>
                  <a:pt x="17774" y="1785"/>
                </a:lnTo>
                <a:cubicBezTo>
                  <a:pt x="17774" y="1842"/>
                  <a:pt x="17798" y="1887"/>
                  <a:pt x="17827" y="1887"/>
                </a:cubicBezTo>
                <a:cubicBezTo>
                  <a:pt x="17856" y="1887"/>
                  <a:pt x="17880" y="1842"/>
                  <a:pt x="17880" y="1785"/>
                </a:cubicBezTo>
                <a:lnTo>
                  <a:pt x="17880" y="1564"/>
                </a:lnTo>
                <a:cubicBezTo>
                  <a:pt x="17880" y="1507"/>
                  <a:pt x="17856" y="1460"/>
                  <a:pt x="17827" y="1460"/>
                </a:cubicBezTo>
                <a:close/>
                <a:moveTo>
                  <a:pt x="18677" y="1460"/>
                </a:moveTo>
                <a:cubicBezTo>
                  <a:pt x="18648" y="1460"/>
                  <a:pt x="18624" y="1507"/>
                  <a:pt x="18624" y="1564"/>
                </a:cubicBezTo>
                <a:lnTo>
                  <a:pt x="18624" y="1785"/>
                </a:lnTo>
                <a:cubicBezTo>
                  <a:pt x="18624" y="1842"/>
                  <a:pt x="18648" y="1887"/>
                  <a:pt x="18677" y="1887"/>
                </a:cubicBezTo>
                <a:cubicBezTo>
                  <a:pt x="18706" y="1887"/>
                  <a:pt x="18730" y="1842"/>
                  <a:pt x="18730" y="1785"/>
                </a:cubicBezTo>
                <a:lnTo>
                  <a:pt x="18730" y="1564"/>
                </a:lnTo>
                <a:cubicBezTo>
                  <a:pt x="18730" y="1507"/>
                  <a:pt x="18706" y="1460"/>
                  <a:pt x="18677" y="1460"/>
                </a:cubicBezTo>
                <a:close/>
                <a:moveTo>
                  <a:pt x="18991" y="1460"/>
                </a:moveTo>
                <a:cubicBezTo>
                  <a:pt x="18962" y="1460"/>
                  <a:pt x="18938" y="1507"/>
                  <a:pt x="18938" y="1564"/>
                </a:cubicBezTo>
                <a:lnTo>
                  <a:pt x="18938" y="1785"/>
                </a:lnTo>
                <a:cubicBezTo>
                  <a:pt x="18938" y="1842"/>
                  <a:pt x="18962" y="1887"/>
                  <a:pt x="18991" y="1887"/>
                </a:cubicBezTo>
                <a:cubicBezTo>
                  <a:pt x="19020" y="1887"/>
                  <a:pt x="19044" y="1842"/>
                  <a:pt x="19044" y="1785"/>
                </a:cubicBezTo>
                <a:lnTo>
                  <a:pt x="19044" y="1564"/>
                </a:lnTo>
                <a:cubicBezTo>
                  <a:pt x="19044" y="1507"/>
                  <a:pt x="19020" y="1460"/>
                  <a:pt x="18991" y="1460"/>
                </a:cubicBezTo>
                <a:close/>
                <a:moveTo>
                  <a:pt x="19841" y="1460"/>
                </a:moveTo>
                <a:cubicBezTo>
                  <a:pt x="19812" y="1460"/>
                  <a:pt x="19788" y="1507"/>
                  <a:pt x="19788" y="1564"/>
                </a:cubicBezTo>
                <a:lnTo>
                  <a:pt x="19788" y="1785"/>
                </a:lnTo>
                <a:cubicBezTo>
                  <a:pt x="19788" y="1842"/>
                  <a:pt x="19812" y="1887"/>
                  <a:pt x="19841" y="1887"/>
                </a:cubicBezTo>
                <a:cubicBezTo>
                  <a:pt x="19870" y="1887"/>
                  <a:pt x="19894" y="1842"/>
                  <a:pt x="19894" y="1785"/>
                </a:cubicBezTo>
                <a:lnTo>
                  <a:pt x="19894" y="1564"/>
                </a:lnTo>
                <a:cubicBezTo>
                  <a:pt x="19894" y="1507"/>
                  <a:pt x="19870" y="1460"/>
                  <a:pt x="19841" y="1460"/>
                </a:cubicBezTo>
                <a:close/>
                <a:moveTo>
                  <a:pt x="20155" y="1460"/>
                </a:moveTo>
                <a:cubicBezTo>
                  <a:pt x="20126" y="1460"/>
                  <a:pt x="20102" y="1507"/>
                  <a:pt x="20102" y="1564"/>
                </a:cubicBezTo>
                <a:lnTo>
                  <a:pt x="20102" y="1785"/>
                </a:lnTo>
                <a:cubicBezTo>
                  <a:pt x="20102" y="1842"/>
                  <a:pt x="20126" y="1887"/>
                  <a:pt x="20155" y="1887"/>
                </a:cubicBezTo>
                <a:cubicBezTo>
                  <a:pt x="20184" y="1887"/>
                  <a:pt x="20207" y="1842"/>
                  <a:pt x="20207" y="1785"/>
                </a:cubicBezTo>
                <a:lnTo>
                  <a:pt x="20207" y="1564"/>
                </a:lnTo>
                <a:cubicBezTo>
                  <a:pt x="20207" y="1507"/>
                  <a:pt x="20184" y="1460"/>
                  <a:pt x="20155" y="1460"/>
                </a:cubicBezTo>
                <a:close/>
                <a:moveTo>
                  <a:pt x="21004" y="1460"/>
                </a:moveTo>
                <a:cubicBezTo>
                  <a:pt x="20975" y="1460"/>
                  <a:pt x="20952" y="1507"/>
                  <a:pt x="20952" y="1564"/>
                </a:cubicBezTo>
                <a:lnTo>
                  <a:pt x="20952" y="1785"/>
                </a:lnTo>
                <a:cubicBezTo>
                  <a:pt x="20952" y="1842"/>
                  <a:pt x="20975" y="1887"/>
                  <a:pt x="21004" y="1887"/>
                </a:cubicBezTo>
                <a:cubicBezTo>
                  <a:pt x="21033" y="1887"/>
                  <a:pt x="21057" y="1842"/>
                  <a:pt x="21057" y="1785"/>
                </a:cubicBezTo>
                <a:lnTo>
                  <a:pt x="21057" y="1564"/>
                </a:lnTo>
                <a:cubicBezTo>
                  <a:pt x="21057" y="1507"/>
                  <a:pt x="21033" y="1460"/>
                  <a:pt x="21004" y="1460"/>
                </a:cubicBezTo>
                <a:close/>
                <a:moveTo>
                  <a:pt x="21319" y="1460"/>
                </a:moveTo>
                <a:cubicBezTo>
                  <a:pt x="21289" y="1460"/>
                  <a:pt x="21267" y="1507"/>
                  <a:pt x="21267" y="1564"/>
                </a:cubicBezTo>
                <a:lnTo>
                  <a:pt x="21267" y="1785"/>
                </a:lnTo>
                <a:cubicBezTo>
                  <a:pt x="21267" y="1842"/>
                  <a:pt x="21289" y="1887"/>
                  <a:pt x="21319" y="1887"/>
                </a:cubicBezTo>
                <a:cubicBezTo>
                  <a:pt x="21348" y="1887"/>
                  <a:pt x="21372" y="1842"/>
                  <a:pt x="21372" y="1785"/>
                </a:cubicBezTo>
                <a:lnTo>
                  <a:pt x="21372" y="1564"/>
                </a:lnTo>
                <a:cubicBezTo>
                  <a:pt x="21372" y="1507"/>
                  <a:pt x="21348" y="1460"/>
                  <a:pt x="21319" y="1460"/>
                </a:cubicBezTo>
                <a:close/>
                <a:moveTo>
                  <a:pt x="281" y="2190"/>
                </a:moveTo>
                <a:cubicBezTo>
                  <a:pt x="252" y="2190"/>
                  <a:pt x="228" y="2237"/>
                  <a:pt x="228" y="2294"/>
                </a:cubicBezTo>
                <a:lnTo>
                  <a:pt x="228" y="2515"/>
                </a:lnTo>
                <a:cubicBezTo>
                  <a:pt x="228" y="2572"/>
                  <a:pt x="252" y="2617"/>
                  <a:pt x="281" y="2617"/>
                </a:cubicBezTo>
                <a:cubicBezTo>
                  <a:pt x="311" y="2617"/>
                  <a:pt x="334" y="2572"/>
                  <a:pt x="334" y="2515"/>
                </a:cubicBezTo>
                <a:lnTo>
                  <a:pt x="334" y="2294"/>
                </a:lnTo>
                <a:cubicBezTo>
                  <a:pt x="334" y="2237"/>
                  <a:pt x="311" y="2190"/>
                  <a:pt x="281" y="2190"/>
                </a:cubicBezTo>
                <a:close/>
                <a:moveTo>
                  <a:pt x="596" y="2190"/>
                </a:moveTo>
                <a:cubicBezTo>
                  <a:pt x="567" y="2190"/>
                  <a:pt x="543" y="2237"/>
                  <a:pt x="543" y="2294"/>
                </a:cubicBezTo>
                <a:lnTo>
                  <a:pt x="543" y="2515"/>
                </a:lnTo>
                <a:cubicBezTo>
                  <a:pt x="543" y="2572"/>
                  <a:pt x="567" y="2617"/>
                  <a:pt x="596" y="2617"/>
                </a:cubicBezTo>
                <a:cubicBezTo>
                  <a:pt x="625" y="2617"/>
                  <a:pt x="649" y="2572"/>
                  <a:pt x="649" y="2515"/>
                </a:cubicBezTo>
                <a:lnTo>
                  <a:pt x="649" y="2294"/>
                </a:lnTo>
                <a:cubicBezTo>
                  <a:pt x="649" y="2237"/>
                  <a:pt x="625" y="2190"/>
                  <a:pt x="596" y="2190"/>
                </a:cubicBezTo>
                <a:close/>
                <a:moveTo>
                  <a:pt x="1446" y="2190"/>
                </a:moveTo>
                <a:cubicBezTo>
                  <a:pt x="1417" y="2190"/>
                  <a:pt x="1393" y="2237"/>
                  <a:pt x="1393" y="2294"/>
                </a:cubicBezTo>
                <a:lnTo>
                  <a:pt x="1393" y="2515"/>
                </a:lnTo>
                <a:cubicBezTo>
                  <a:pt x="1393" y="2572"/>
                  <a:pt x="1417" y="2617"/>
                  <a:pt x="1446" y="2617"/>
                </a:cubicBezTo>
                <a:cubicBezTo>
                  <a:pt x="1475" y="2617"/>
                  <a:pt x="1499" y="2572"/>
                  <a:pt x="1499" y="2515"/>
                </a:cubicBezTo>
                <a:lnTo>
                  <a:pt x="1499" y="2294"/>
                </a:lnTo>
                <a:cubicBezTo>
                  <a:pt x="1499" y="2237"/>
                  <a:pt x="1475" y="2190"/>
                  <a:pt x="1446" y="2190"/>
                </a:cubicBezTo>
                <a:close/>
                <a:moveTo>
                  <a:pt x="1760" y="2190"/>
                </a:moveTo>
                <a:cubicBezTo>
                  <a:pt x="1731" y="2190"/>
                  <a:pt x="1707" y="2237"/>
                  <a:pt x="1707" y="2294"/>
                </a:cubicBezTo>
                <a:lnTo>
                  <a:pt x="1707" y="2515"/>
                </a:lnTo>
                <a:cubicBezTo>
                  <a:pt x="1707" y="2572"/>
                  <a:pt x="1731" y="2617"/>
                  <a:pt x="1760" y="2617"/>
                </a:cubicBezTo>
                <a:cubicBezTo>
                  <a:pt x="1789" y="2617"/>
                  <a:pt x="1813" y="2572"/>
                  <a:pt x="1813" y="2515"/>
                </a:cubicBezTo>
                <a:lnTo>
                  <a:pt x="1813" y="2294"/>
                </a:lnTo>
                <a:cubicBezTo>
                  <a:pt x="1813" y="2237"/>
                  <a:pt x="1789" y="2190"/>
                  <a:pt x="1760" y="2190"/>
                </a:cubicBezTo>
                <a:close/>
                <a:moveTo>
                  <a:pt x="2610" y="2190"/>
                </a:moveTo>
                <a:cubicBezTo>
                  <a:pt x="2581" y="2190"/>
                  <a:pt x="2557" y="2237"/>
                  <a:pt x="2557" y="2294"/>
                </a:cubicBezTo>
                <a:lnTo>
                  <a:pt x="2557" y="2515"/>
                </a:lnTo>
                <a:cubicBezTo>
                  <a:pt x="2557" y="2572"/>
                  <a:pt x="2581" y="2617"/>
                  <a:pt x="2610" y="2617"/>
                </a:cubicBezTo>
                <a:cubicBezTo>
                  <a:pt x="2639" y="2617"/>
                  <a:pt x="2662" y="2572"/>
                  <a:pt x="2662" y="2515"/>
                </a:cubicBezTo>
                <a:lnTo>
                  <a:pt x="2662" y="2294"/>
                </a:lnTo>
                <a:cubicBezTo>
                  <a:pt x="2662" y="2237"/>
                  <a:pt x="2639" y="2190"/>
                  <a:pt x="2610" y="2190"/>
                </a:cubicBezTo>
                <a:close/>
                <a:moveTo>
                  <a:pt x="2924" y="2190"/>
                </a:moveTo>
                <a:cubicBezTo>
                  <a:pt x="2895" y="2190"/>
                  <a:pt x="2871" y="2237"/>
                  <a:pt x="2871" y="2294"/>
                </a:cubicBezTo>
                <a:lnTo>
                  <a:pt x="2871" y="2515"/>
                </a:lnTo>
                <a:cubicBezTo>
                  <a:pt x="2871" y="2572"/>
                  <a:pt x="2895" y="2617"/>
                  <a:pt x="2924" y="2617"/>
                </a:cubicBezTo>
                <a:cubicBezTo>
                  <a:pt x="2954" y="2617"/>
                  <a:pt x="2976" y="2572"/>
                  <a:pt x="2976" y="2515"/>
                </a:cubicBezTo>
                <a:lnTo>
                  <a:pt x="2976" y="2294"/>
                </a:lnTo>
                <a:cubicBezTo>
                  <a:pt x="2976" y="2237"/>
                  <a:pt x="2954" y="2190"/>
                  <a:pt x="2924" y="2190"/>
                </a:cubicBezTo>
                <a:close/>
                <a:moveTo>
                  <a:pt x="3773" y="2190"/>
                </a:moveTo>
                <a:cubicBezTo>
                  <a:pt x="3744" y="2190"/>
                  <a:pt x="3721" y="2237"/>
                  <a:pt x="3721" y="2294"/>
                </a:cubicBezTo>
                <a:lnTo>
                  <a:pt x="3721" y="2515"/>
                </a:lnTo>
                <a:cubicBezTo>
                  <a:pt x="3721" y="2572"/>
                  <a:pt x="3744" y="2617"/>
                  <a:pt x="3773" y="2617"/>
                </a:cubicBezTo>
                <a:cubicBezTo>
                  <a:pt x="3802" y="2617"/>
                  <a:pt x="3826" y="2572"/>
                  <a:pt x="3826" y="2515"/>
                </a:cubicBezTo>
                <a:lnTo>
                  <a:pt x="3826" y="2294"/>
                </a:lnTo>
                <a:cubicBezTo>
                  <a:pt x="3826" y="2237"/>
                  <a:pt x="3802" y="2190"/>
                  <a:pt x="3773" y="2190"/>
                </a:cubicBezTo>
                <a:close/>
                <a:moveTo>
                  <a:pt x="4088" y="2190"/>
                </a:moveTo>
                <a:cubicBezTo>
                  <a:pt x="4058" y="2190"/>
                  <a:pt x="4035" y="2237"/>
                  <a:pt x="4035" y="2294"/>
                </a:cubicBezTo>
                <a:lnTo>
                  <a:pt x="4035" y="2515"/>
                </a:lnTo>
                <a:cubicBezTo>
                  <a:pt x="4035" y="2572"/>
                  <a:pt x="4058" y="2617"/>
                  <a:pt x="4088" y="2617"/>
                </a:cubicBezTo>
                <a:cubicBezTo>
                  <a:pt x="4117" y="2617"/>
                  <a:pt x="4141" y="2572"/>
                  <a:pt x="4141" y="2515"/>
                </a:cubicBezTo>
                <a:lnTo>
                  <a:pt x="4141" y="2294"/>
                </a:lnTo>
                <a:cubicBezTo>
                  <a:pt x="4141" y="2237"/>
                  <a:pt x="4117" y="2190"/>
                  <a:pt x="4088" y="2190"/>
                </a:cubicBezTo>
                <a:close/>
                <a:moveTo>
                  <a:pt x="4937" y="2190"/>
                </a:moveTo>
                <a:cubicBezTo>
                  <a:pt x="4908" y="2190"/>
                  <a:pt x="4884" y="2237"/>
                  <a:pt x="4884" y="2294"/>
                </a:cubicBezTo>
                <a:lnTo>
                  <a:pt x="4884" y="2515"/>
                </a:lnTo>
                <a:cubicBezTo>
                  <a:pt x="4884" y="2572"/>
                  <a:pt x="4908" y="2617"/>
                  <a:pt x="4937" y="2617"/>
                </a:cubicBezTo>
                <a:cubicBezTo>
                  <a:pt x="4966" y="2617"/>
                  <a:pt x="4990" y="2572"/>
                  <a:pt x="4990" y="2515"/>
                </a:cubicBezTo>
                <a:lnTo>
                  <a:pt x="4990" y="2294"/>
                </a:lnTo>
                <a:cubicBezTo>
                  <a:pt x="4990" y="2237"/>
                  <a:pt x="4966" y="2190"/>
                  <a:pt x="4937" y="2190"/>
                </a:cubicBezTo>
                <a:close/>
                <a:moveTo>
                  <a:pt x="5252" y="2190"/>
                </a:moveTo>
                <a:cubicBezTo>
                  <a:pt x="5223" y="2190"/>
                  <a:pt x="5199" y="2237"/>
                  <a:pt x="5199" y="2294"/>
                </a:cubicBezTo>
                <a:lnTo>
                  <a:pt x="5199" y="2515"/>
                </a:lnTo>
                <a:cubicBezTo>
                  <a:pt x="5199" y="2572"/>
                  <a:pt x="5223" y="2617"/>
                  <a:pt x="5252" y="2617"/>
                </a:cubicBezTo>
                <a:cubicBezTo>
                  <a:pt x="5281" y="2617"/>
                  <a:pt x="5305" y="2572"/>
                  <a:pt x="5305" y="2515"/>
                </a:cubicBezTo>
                <a:lnTo>
                  <a:pt x="5305" y="2294"/>
                </a:lnTo>
                <a:cubicBezTo>
                  <a:pt x="5305" y="2237"/>
                  <a:pt x="5281" y="2190"/>
                  <a:pt x="5252" y="2190"/>
                </a:cubicBezTo>
                <a:close/>
                <a:moveTo>
                  <a:pt x="6102" y="2190"/>
                </a:moveTo>
                <a:cubicBezTo>
                  <a:pt x="6072" y="2190"/>
                  <a:pt x="6049" y="2237"/>
                  <a:pt x="6049" y="2294"/>
                </a:cubicBezTo>
                <a:lnTo>
                  <a:pt x="6049" y="2515"/>
                </a:lnTo>
                <a:cubicBezTo>
                  <a:pt x="6049" y="2572"/>
                  <a:pt x="6072" y="2617"/>
                  <a:pt x="6102" y="2617"/>
                </a:cubicBezTo>
                <a:cubicBezTo>
                  <a:pt x="6131" y="2617"/>
                  <a:pt x="6155" y="2572"/>
                  <a:pt x="6155" y="2515"/>
                </a:cubicBezTo>
                <a:lnTo>
                  <a:pt x="6155" y="2294"/>
                </a:lnTo>
                <a:cubicBezTo>
                  <a:pt x="6155" y="2237"/>
                  <a:pt x="6131" y="2190"/>
                  <a:pt x="6102" y="2190"/>
                </a:cubicBezTo>
                <a:close/>
                <a:moveTo>
                  <a:pt x="6416" y="2190"/>
                </a:moveTo>
                <a:cubicBezTo>
                  <a:pt x="6387" y="2190"/>
                  <a:pt x="6363" y="2237"/>
                  <a:pt x="6363" y="2294"/>
                </a:cubicBezTo>
                <a:lnTo>
                  <a:pt x="6363" y="2515"/>
                </a:lnTo>
                <a:cubicBezTo>
                  <a:pt x="6363" y="2572"/>
                  <a:pt x="6387" y="2617"/>
                  <a:pt x="6416" y="2617"/>
                </a:cubicBezTo>
                <a:cubicBezTo>
                  <a:pt x="6445" y="2617"/>
                  <a:pt x="6469" y="2572"/>
                  <a:pt x="6469" y="2515"/>
                </a:cubicBezTo>
                <a:lnTo>
                  <a:pt x="6469" y="2294"/>
                </a:lnTo>
                <a:cubicBezTo>
                  <a:pt x="6469" y="2237"/>
                  <a:pt x="6445" y="2190"/>
                  <a:pt x="6416" y="2190"/>
                </a:cubicBezTo>
                <a:close/>
                <a:moveTo>
                  <a:pt x="7266" y="2190"/>
                </a:moveTo>
                <a:cubicBezTo>
                  <a:pt x="7237" y="2190"/>
                  <a:pt x="7213" y="2237"/>
                  <a:pt x="7213" y="2294"/>
                </a:cubicBezTo>
                <a:lnTo>
                  <a:pt x="7213" y="2515"/>
                </a:lnTo>
                <a:cubicBezTo>
                  <a:pt x="7213" y="2572"/>
                  <a:pt x="7237" y="2617"/>
                  <a:pt x="7266" y="2617"/>
                </a:cubicBezTo>
                <a:cubicBezTo>
                  <a:pt x="7295" y="2617"/>
                  <a:pt x="7318" y="2572"/>
                  <a:pt x="7318" y="2515"/>
                </a:cubicBezTo>
                <a:lnTo>
                  <a:pt x="7318" y="2294"/>
                </a:lnTo>
                <a:cubicBezTo>
                  <a:pt x="7318" y="2237"/>
                  <a:pt x="7295" y="2190"/>
                  <a:pt x="7266" y="2190"/>
                </a:cubicBezTo>
                <a:close/>
                <a:moveTo>
                  <a:pt x="7580" y="2190"/>
                </a:moveTo>
                <a:cubicBezTo>
                  <a:pt x="7551" y="2190"/>
                  <a:pt x="7527" y="2237"/>
                  <a:pt x="7527" y="2294"/>
                </a:cubicBezTo>
                <a:lnTo>
                  <a:pt x="7527" y="2515"/>
                </a:lnTo>
                <a:cubicBezTo>
                  <a:pt x="7527" y="2572"/>
                  <a:pt x="7551" y="2617"/>
                  <a:pt x="7580" y="2617"/>
                </a:cubicBezTo>
                <a:cubicBezTo>
                  <a:pt x="7609" y="2617"/>
                  <a:pt x="7632" y="2572"/>
                  <a:pt x="7632" y="2515"/>
                </a:cubicBezTo>
                <a:lnTo>
                  <a:pt x="7632" y="2294"/>
                </a:lnTo>
                <a:cubicBezTo>
                  <a:pt x="7632" y="2237"/>
                  <a:pt x="7609" y="2190"/>
                  <a:pt x="7580" y="2190"/>
                </a:cubicBezTo>
                <a:close/>
                <a:moveTo>
                  <a:pt x="8429" y="2190"/>
                </a:moveTo>
                <a:cubicBezTo>
                  <a:pt x="8400" y="2190"/>
                  <a:pt x="8377" y="2237"/>
                  <a:pt x="8377" y="2294"/>
                </a:cubicBezTo>
                <a:lnTo>
                  <a:pt x="8377" y="2515"/>
                </a:lnTo>
                <a:cubicBezTo>
                  <a:pt x="8377" y="2572"/>
                  <a:pt x="8400" y="2617"/>
                  <a:pt x="8429" y="2617"/>
                </a:cubicBezTo>
                <a:cubicBezTo>
                  <a:pt x="8458" y="2617"/>
                  <a:pt x="8482" y="2572"/>
                  <a:pt x="8482" y="2515"/>
                </a:cubicBezTo>
                <a:lnTo>
                  <a:pt x="8482" y="2294"/>
                </a:lnTo>
                <a:cubicBezTo>
                  <a:pt x="8482" y="2237"/>
                  <a:pt x="8458" y="2190"/>
                  <a:pt x="8429" y="2190"/>
                </a:cubicBezTo>
                <a:close/>
                <a:moveTo>
                  <a:pt x="8744" y="2190"/>
                </a:moveTo>
                <a:cubicBezTo>
                  <a:pt x="8714" y="2190"/>
                  <a:pt x="8691" y="2237"/>
                  <a:pt x="8691" y="2294"/>
                </a:cubicBezTo>
                <a:lnTo>
                  <a:pt x="8691" y="2515"/>
                </a:lnTo>
                <a:cubicBezTo>
                  <a:pt x="8691" y="2572"/>
                  <a:pt x="8714" y="2617"/>
                  <a:pt x="8744" y="2617"/>
                </a:cubicBezTo>
                <a:cubicBezTo>
                  <a:pt x="8773" y="2617"/>
                  <a:pt x="8796" y="2572"/>
                  <a:pt x="8796" y="2515"/>
                </a:cubicBezTo>
                <a:lnTo>
                  <a:pt x="8796" y="2294"/>
                </a:lnTo>
                <a:cubicBezTo>
                  <a:pt x="8796" y="2237"/>
                  <a:pt x="8773" y="2190"/>
                  <a:pt x="8744" y="2190"/>
                </a:cubicBezTo>
                <a:close/>
                <a:moveTo>
                  <a:pt x="9593" y="2190"/>
                </a:moveTo>
                <a:cubicBezTo>
                  <a:pt x="9564" y="2190"/>
                  <a:pt x="9540" y="2237"/>
                  <a:pt x="9540" y="2294"/>
                </a:cubicBezTo>
                <a:lnTo>
                  <a:pt x="9540" y="2515"/>
                </a:lnTo>
                <a:cubicBezTo>
                  <a:pt x="9540" y="2572"/>
                  <a:pt x="9564" y="2617"/>
                  <a:pt x="9593" y="2617"/>
                </a:cubicBezTo>
                <a:cubicBezTo>
                  <a:pt x="9622" y="2617"/>
                  <a:pt x="9646" y="2572"/>
                  <a:pt x="9646" y="2515"/>
                </a:cubicBezTo>
                <a:lnTo>
                  <a:pt x="9646" y="2294"/>
                </a:lnTo>
                <a:cubicBezTo>
                  <a:pt x="9646" y="2237"/>
                  <a:pt x="9622" y="2190"/>
                  <a:pt x="9593" y="2190"/>
                </a:cubicBezTo>
                <a:close/>
                <a:moveTo>
                  <a:pt x="9908" y="2190"/>
                </a:moveTo>
                <a:cubicBezTo>
                  <a:pt x="9879" y="2190"/>
                  <a:pt x="9855" y="2237"/>
                  <a:pt x="9855" y="2294"/>
                </a:cubicBezTo>
                <a:lnTo>
                  <a:pt x="9855" y="2515"/>
                </a:lnTo>
                <a:cubicBezTo>
                  <a:pt x="9855" y="2572"/>
                  <a:pt x="9879" y="2617"/>
                  <a:pt x="9908" y="2617"/>
                </a:cubicBezTo>
                <a:cubicBezTo>
                  <a:pt x="9937" y="2617"/>
                  <a:pt x="9961" y="2572"/>
                  <a:pt x="9961" y="2515"/>
                </a:cubicBezTo>
                <a:lnTo>
                  <a:pt x="9961" y="2294"/>
                </a:lnTo>
                <a:cubicBezTo>
                  <a:pt x="9961" y="2237"/>
                  <a:pt x="9937" y="2190"/>
                  <a:pt x="9908" y="2190"/>
                </a:cubicBezTo>
                <a:close/>
                <a:moveTo>
                  <a:pt x="10758" y="2190"/>
                </a:moveTo>
                <a:cubicBezTo>
                  <a:pt x="10728" y="2190"/>
                  <a:pt x="10705" y="2237"/>
                  <a:pt x="10705" y="2294"/>
                </a:cubicBezTo>
                <a:lnTo>
                  <a:pt x="10705" y="2515"/>
                </a:lnTo>
                <a:cubicBezTo>
                  <a:pt x="10705" y="2572"/>
                  <a:pt x="10728" y="2617"/>
                  <a:pt x="10758" y="2617"/>
                </a:cubicBezTo>
                <a:cubicBezTo>
                  <a:pt x="10787" y="2617"/>
                  <a:pt x="10810" y="2572"/>
                  <a:pt x="10810" y="2515"/>
                </a:cubicBezTo>
                <a:lnTo>
                  <a:pt x="10810" y="2294"/>
                </a:lnTo>
                <a:cubicBezTo>
                  <a:pt x="10810" y="2237"/>
                  <a:pt x="10787" y="2190"/>
                  <a:pt x="10758" y="2190"/>
                </a:cubicBezTo>
                <a:close/>
                <a:moveTo>
                  <a:pt x="11072" y="2190"/>
                </a:moveTo>
                <a:cubicBezTo>
                  <a:pt x="11043" y="2190"/>
                  <a:pt x="11019" y="2237"/>
                  <a:pt x="11019" y="2294"/>
                </a:cubicBezTo>
                <a:lnTo>
                  <a:pt x="11019" y="2515"/>
                </a:lnTo>
                <a:cubicBezTo>
                  <a:pt x="11019" y="2572"/>
                  <a:pt x="11043" y="2617"/>
                  <a:pt x="11072" y="2617"/>
                </a:cubicBezTo>
                <a:cubicBezTo>
                  <a:pt x="11101" y="2617"/>
                  <a:pt x="11125" y="2572"/>
                  <a:pt x="11125" y="2515"/>
                </a:cubicBezTo>
                <a:lnTo>
                  <a:pt x="11125" y="2294"/>
                </a:lnTo>
                <a:cubicBezTo>
                  <a:pt x="11125" y="2237"/>
                  <a:pt x="11101" y="2190"/>
                  <a:pt x="11072" y="2190"/>
                </a:cubicBezTo>
                <a:close/>
                <a:moveTo>
                  <a:pt x="11922" y="2190"/>
                </a:moveTo>
                <a:cubicBezTo>
                  <a:pt x="11893" y="2190"/>
                  <a:pt x="11869" y="2237"/>
                  <a:pt x="11869" y="2294"/>
                </a:cubicBezTo>
                <a:lnTo>
                  <a:pt x="11869" y="2515"/>
                </a:lnTo>
                <a:cubicBezTo>
                  <a:pt x="11869" y="2572"/>
                  <a:pt x="11893" y="2617"/>
                  <a:pt x="11922" y="2617"/>
                </a:cubicBezTo>
                <a:cubicBezTo>
                  <a:pt x="11951" y="2617"/>
                  <a:pt x="11974" y="2572"/>
                  <a:pt x="11974" y="2515"/>
                </a:cubicBezTo>
                <a:lnTo>
                  <a:pt x="11974" y="2294"/>
                </a:lnTo>
                <a:cubicBezTo>
                  <a:pt x="11974" y="2237"/>
                  <a:pt x="11951" y="2190"/>
                  <a:pt x="11922" y="2190"/>
                </a:cubicBezTo>
                <a:close/>
                <a:moveTo>
                  <a:pt x="12236" y="2190"/>
                </a:moveTo>
                <a:cubicBezTo>
                  <a:pt x="12207" y="2190"/>
                  <a:pt x="12183" y="2237"/>
                  <a:pt x="12183" y="2294"/>
                </a:cubicBezTo>
                <a:lnTo>
                  <a:pt x="12183" y="2515"/>
                </a:lnTo>
                <a:cubicBezTo>
                  <a:pt x="12183" y="2572"/>
                  <a:pt x="12207" y="2617"/>
                  <a:pt x="12236" y="2617"/>
                </a:cubicBezTo>
                <a:cubicBezTo>
                  <a:pt x="12265" y="2617"/>
                  <a:pt x="12288" y="2572"/>
                  <a:pt x="12288" y="2515"/>
                </a:cubicBezTo>
                <a:lnTo>
                  <a:pt x="12288" y="2294"/>
                </a:lnTo>
                <a:cubicBezTo>
                  <a:pt x="12288" y="2237"/>
                  <a:pt x="12265" y="2190"/>
                  <a:pt x="12236" y="2190"/>
                </a:cubicBezTo>
                <a:close/>
                <a:moveTo>
                  <a:pt x="13085" y="2190"/>
                </a:moveTo>
                <a:cubicBezTo>
                  <a:pt x="13056" y="2190"/>
                  <a:pt x="13032" y="2237"/>
                  <a:pt x="13032" y="2294"/>
                </a:cubicBezTo>
                <a:lnTo>
                  <a:pt x="13032" y="2515"/>
                </a:lnTo>
                <a:cubicBezTo>
                  <a:pt x="13032" y="2572"/>
                  <a:pt x="13056" y="2617"/>
                  <a:pt x="13085" y="2617"/>
                </a:cubicBezTo>
                <a:cubicBezTo>
                  <a:pt x="13114" y="2617"/>
                  <a:pt x="13138" y="2572"/>
                  <a:pt x="13138" y="2515"/>
                </a:cubicBezTo>
                <a:lnTo>
                  <a:pt x="13138" y="2294"/>
                </a:lnTo>
                <a:cubicBezTo>
                  <a:pt x="13138" y="2237"/>
                  <a:pt x="13114" y="2190"/>
                  <a:pt x="13085" y="2190"/>
                </a:cubicBezTo>
                <a:close/>
                <a:moveTo>
                  <a:pt x="13399" y="2190"/>
                </a:moveTo>
                <a:cubicBezTo>
                  <a:pt x="13370" y="2190"/>
                  <a:pt x="13348" y="2237"/>
                  <a:pt x="13348" y="2294"/>
                </a:cubicBezTo>
                <a:lnTo>
                  <a:pt x="13348" y="2515"/>
                </a:lnTo>
                <a:cubicBezTo>
                  <a:pt x="13348" y="2572"/>
                  <a:pt x="13370" y="2617"/>
                  <a:pt x="13399" y="2617"/>
                </a:cubicBezTo>
                <a:cubicBezTo>
                  <a:pt x="13428" y="2617"/>
                  <a:pt x="13452" y="2572"/>
                  <a:pt x="13452" y="2515"/>
                </a:cubicBezTo>
                <a:lnTo>
                  <a:pt x="13452" y="2294"/>
                </a:lnTo>
                <a:cubicBezTo>
                  <a:pt x="13452" y="2237"/>
                  <a:pt x="13428" y="2190"/>
                  <a:pt x="13399" y="2190"/>
                </a:cubicBezTo>
                <a:close/>
                <a:moveTo>
                  <a:pt x="14249" y="2190"/>
                </a:moveTo>
                <a:cubicBezTo>
                  <a:pt x="14220" y="2190"/>
                  <a:pt x="14196" y="2237"/>
                  <a:pt x="14196" y="2294"/>
                </a:cubicBezTo>
                <a:lnTo>
                  <a:pt x="14196" y="2515"/>
                </a:lnTo>
                <a:cubicBezTo>
                  <a:pt x="14196" y="2572"/>
                  <a:pt x="14220" y="2617"/>
                  <a:pt x="14249" y="2617"/>
                </a:cubicBezTo>
                <a:cubicBezTo>
                  <a:pt x="14278" y="2617"/>
                  <a:pt x="14302" y="2572"/>
                  <a:pt x="14302" y="2515"/>
                </a:cubicBezTo>
                <a:lnTo>
                  <a:pt x="14302" y="2294"/>
                </a:lnTo>
                <a:cubicBezTo>
                  <a:pt x="14302" y="2237"/>
                  <a:pt x="14278" y="2190"/>
                  <a:pt x="14249" y="2190"/>
                </a:cubicBezTo>
                <a:close/>
                <a:moveTo>
                  <a:pt x="14564" y="2190"/>
                </a:moveTo>
                <a:cubicBezTo>
                  <a:pt x="14535" y="2190"/>
                  <a:pt x="14511" y="2237"/>
                  <a:pt x="14511" y="2294"/>
                </a:cubicBezTo>
                <a:lnTo>
                  <a:pt x="14511" y="2515"/>
                </a:lnTo>
                <a:cubicBezTo>
                  <a:pt x="14511" y="2572"/>
                  <a:pt x="14535" y="2617"/>
                  <a:pt x="14564" y="2617"/>
                </a:cubicBezTo>
                <a:cubicBezTo>
                  <a:pt x="14593" y="2617"/>
                  <a:pt x="14617" y="2572"/>
                  <a:pt x="14617" y="2515"/>
                </a:cubicBezTo>
                <a:lnTo>
                  <a:pt x="14617" y="2294"/>
                </a:lnTo>
                <a:cubicBezTo>
                  <a:pt x="14617" y="2237"/>
                  <a:pt x="14593" y="2190"/>
                  <a:pt x="14564" y="2190"/>
                </a:cubicBezTo>
                <a:close/>
                <a:moveTo>
                  <a:pt x="15413" y="2190"/>
                </a:moveTo>
                <a:cubicBezTo>
                  <a:pt x="15384" y="2190"/>
                  <a:pt x="15360" y="2237"/>
                  <a:pt x="15360" y="2294"/>
                </a:cubicBezTo>
                <a:lnTo>
                  <a:pt x="15360" y="2515"/>
                </a:lnTo>
                <a:cubicBezTo>
                  <a:pt x="15360" y="2572"/>
                  <a:pt x="15384" y="2617"/>
                  <a:pt x="15413" y="2617"/>
                </a:cubicBezTo>
                <a:cubicBezTo>
                  <a:pt x="15442" y="2617"/>
                  <a:pt x="15465" y="2572"/>
                  <a:pt x="15465" y="2515"/>
                </a:cubicBezTo>
                <a:lnTo>
                  <a:pt x="15465" y="2294"/>
                </a:lnTo>
                <a:cubicBezTo>
                  <a:pt x="15465" y="2237"/>
                  <a:pt x="15442" y="2190"/>
                  <a:pt x="15413" y="2190"/>
                </a:cubicBezTo>
                <a:close/>
                <a:moveTo>
                  <a:pt x="15728" y="2190"/>
                </a:moveTo>
                <a:cubicBezTo>
                  <a:pt x="15699" y="2190"/>
                  <a:pt x="15675" y="2237"/>
                  <a:pt x="15675" y="2294"/>
                </a:cubicBezTo>
                <a:lnTo>
                  <a:pt x="15675" y="2515"/>
                </a:lnTo>
                <a:cubicBezTo>
                  <a:pt x="15675" y="2572"/>
                  <a:pt x="15699" y="2617"/>
                  <a:pt x="15728" y="2617"/>
                </a:cubicBezTo>
                <a:cubicBezTo>
                  <a:pt x="15757" y="2617"/>
                  <a:pt x="15781" y="2572"/>
                  <a:pt x="15781" y="2515"/>
                </a:cubicBezTo>
                <a:lnTo>
                  <a:pt x="15781" y="2294"/>
                </a:lnTo>
                <a:cubicBezTo>
                  <a:pt x="15781" y="2237"/>
                  <a:pt x="15757" y="2190"/>
                  <a:pt x="15728" y="2190"/>
                </a:cubicBezTo>
                <a:close/>
                <a:moveTo>
                  <a:pt x="16578" y="2190"/>
                </a:moveTo>
                <a:cubicBezTo>
                  <a:pt x="16549" y="2190"/>
                  <a:pt x="16525" y="2237"/>
                  <a:pt x="16525" y="2294"/>
                </a:cubicBezTo>
                <a:lnTo>
                  <a:pt x="16525" y="2515"/>
                </a:lnTo>
                <a:cubicBezTo>
                  <a:pt x="16525" y="2572"/>
                  <a:pt x="16549" y="2617"/>
                  <a:pt x="16578" y="2617"/>
                </a:cubicBezTo>
                <a:cubicBezTo>
                  <a:pt x="16607" y="2617"/>
                  <a:pt x="16630" y="2572"/>
                  <a:pt x="16630" y="2515"/>
                </a:cubicBezTo>
                <a:lnTo>
                  <a:pt x="16630" y="2294"/>
                </a:lnTo>
                <a:cubicBezTo>
                  <a:pt x="16630" y="2237"/>
                  <a:pt x="16607" y="2190"/>
                  <a:pt x="16578" y="2190"/>
                </a:cubicBezTo>
                <a:close/>
                <a:moveTo>
                  <a:pt x="16892" y="2190"/>
                </a:moveTo>
                <a:cubicBezTo>
                  <a:pt x="16863" y="2190"/>
                  <a:pt x="16839" y="2237"/>
                  <a:pt x="16839" y="2294"/>
                </a:cubicBezTo>
                <a:lnTo>
                  <a:pt x="16839" y="2515"/>
                </a:lnTo>
                <a:cubicBezTo>
                  <a:pt x="16839" y="2572"/>
                  <a:pt x="16863" y="2617"/>
                  <a:pt x="16892" y="2617"/>
                </a:cubicBezTo>
                <a:cubicBezTo>
                  <a:pt x="16921" y="2617"/>
                  <a:pt x="16944" y="2572"/>
                  <a:pt x="16944" y="2515"/>
                </a:cubicBezTo>
                <a:lnTo>
                  <a:pt x="16944" y="2294"/>
                </a:lnTo>
                <a:cubicBezTo>
                  <a:pt x="16944" y="2237"/>
                  <a:pt x="16921" y="2190"/>
                  <a:pt x="16892" y="2190"/>
                </a:cubicBezTo>
                <a:close/>
                <a:moveTo>
                  <a:pt x="17741" y="2190"/>
                </a:moveTo>
                <a:cubicBezTo>
                  <a:pt x="17712" y="2190"/>
                  <a:pt x="17689" y="2237"/>
                  <a:pt x="17689" y="2294"/>
                </a:cubicBezTo>
                <a:lnTo>
                  <a:pt x="17689" y="2515"/>
                </a:lnTo>
                <a:cubicBezTo>
                  <a:pt x="17689" y="2572"/>
                  <a:pt x="17712" y="2617"/>
                  <a:pt x="17741" y="2617"/>
                </a:cubicBezTo>
                <a:cubicBezTo>
                  <a:pt x="17770" y="2617"/>
                  <a:pt x="17794" y="2572"/>
                  <a:pt x="17794" y="2515"/>
                </a:cubicBezTo>
                <a:lnTo>
                  <a:pt x="17794" y="2294"/>
                </a:lnTo>
                <a:cubicBezTo>
                  <a:pt x="17794" y="2237"/>
                  <a:pt x="17770" y="2190"/>
                  <a:pt x="17741" y="2190"/>
                </a:cubicBezTo>
                <a:close/>
                <a:moveTo>
                  <a:pt x="18055" y="2190"/>
                </a:moveTo>
                <a:cubicBezTo>
                  <a:pt x="18026" y="2190"/>
                  <a:pt x="18002" y="2237"/>
                  <a:pt x="18002" y="2294"/>
                </a:cubicBezTo>
                <a:lnTo>
                  <a:pt x="18002" y="2515"/>
                </a:lnTo>
                <a:cubicBezTo>
                  <a:pt x="18002" y="2572"/>
                  <a:pt x="18026" y="2617"/>
                  <a:pt x="18055" y="2617"/>
                </a:cubicBezTo>
                <a:cubicBezTo>
                  <a:pt x="18085" y="2617"/>
                  <a:pt x="18108" y="2572"/>
                  <a:pt x="18108" y="2515"/>
                </a:cubicBezTo>
                <a:lnTo>
                  <a:pt x="18108" y="2294"/>
                </a:lnTo>
                <a:cubicBezTo>
                  <a:pt x="18108" y="2237"/>
                  <a:pt x="18085" y="2190"/>
                  <a:pt x="18055" y="2190"/>
                </a:cubicBezTo>
                <a:close/>
                <a:moveTo>
                  <a:pt x="18905" y="2190"/>
                </a:moveTo>
                <a:cubicBezTo>
                  <a:pt x="18876" y="2190"/>
                  <a:pt x="18852" y="2237"/>
                  <a:pt x="18852" y="2294"/>
                </a:cubicBezTo>
                <a:lnTo>
                  <a:pt x="18852" y="2515"/>
                </a:lnTo>
                <a:cubicBezTo>
                  <a:pt x="18852" y="2572"/>
                  <a:pt x="18876" y="2617"/>
                  <a:pt x="18905" y="2617"/>
                </a:cubicBezTo>
                <a:cubicBezTo>
                  <a:pt x="18934" y="2617"/>
                  <a:pt x="18958" y="2572"/>
                  <a:pt x="18958" y="2515"/>
                </a:cubicBezTo>
                <a:lnTo>
                  <a:pt x="18958" y="2294"/>
                </a:lnTo>
                <a:cubicBezTo>
                  <a:pt x="18958" y="2237"/>
                  <a:pt x="18934" y="2190"/>
                  <a:pt x="18905" y="2190"/>
                </a:cubicBezTo>
                <a:close/>
                <a:moveTo>
                  <a:pt x="19220" y="2190"/>
                </a:moveTo>
                <a:cubicBezTo>
                  <a:pt x="19191" y="2190"/>
                  <a:pt x="19167" y="2237"/>
                  <a:pt x="19167" y="2294"/>
                </a:cubicBezTo>
                <a:lnTo>
                  <a:pt x="19167" y="2515"/>
                </a:lnTo>
                <a:cubicBezTo>
                  <a:pt x="19167" y="2572"/>
                  <a:pt x="19191" y="2617"/>
                  <a:pt x="19220" y="2617"/>
                </a:cubicBezTo>
                <a:cubicBezTo>
                  <a:pt x="19249" y="2617"/>
                  <a:pt x="19273" y="2572"/>
                  <a:pt x="19273" y="2515"/>
                </a:cubicBezTo>
                <a:lnTo>
                  <a:pt x="19273" y="2294"/>
                </a:lnTo>
                <a:cubicBezTo>
                  <a:pt x="19273" y="2237"/>
                  <a:pt x="19249" y="2190"/>
                  <a:pt x="19220" y="2190"/>
                </a:cubicBezTo>
                <a:close/>
                <a:moveTo>
                  <a:pt x="20069" y="2190"/>
                </a:moveTo>
                <a:cubicBezTo>
                  <a:pt x="20040" y="2190"/>
                  <a:pt x="20016" y="2237"/>
                  <a:pt x="20016" y="2294"/>
                </a:cubicBezTo>
                <a:lnTo>
                  <a:pt x="20016" y="2515"/>
                </a:lnTo>
                <a:cubicBezTo>
                  <a:pt x="20016" y="2572"/>
                  <a:pt x="20040" y="2617"/>
                  <a:pt x="20069" y="2617"/>
                </a:cubicBezTo>
                <a:cubicBezTo>
                  <a:pt x="20099" y="2617"/>
                  <a:pt x="20122" y="2572"/>
                  <a:pt x="20122" y="2515"/>
                </a:cubicBezTo>
                <a:lnTo>
                  <a:pt x="20122" y="2294"/>
                </a:lnTo>
                <a:cubicBezTo>
                  <a:pt x="20122" y="2237"/>
                  <a:pt x="20099" y="2190"/>
                  <a:pt x="20069" y="2190"/>
                </a:cubicBezTo>
                <a:close/>
                <a:moveTo>
                  <a:pt x="20384" y="2190"/>
                </a:moveTo>
                <a:cubicBezTo>
                  <a:pt x="20355" y="2190"/>
                  <a:pt x="20331" y="2237"/>
                  <a:pt x="20331" y="2294"/>
                </a:cubicBezTo>
                <a:lnTo>
                  <a:pt x="20331" y="2515"/>
                </a:lnTo>
                <a:cubicBezTo>
                  <a:pt x="20331" y="2572"/>
                  <a:pt x="20355" y="2617"/>
                  <a:pt x="20384" y="2617"/>
                </a:cubicBezTo>
                <a:cubicBezTo>
                  <a:pt x="20413" y="2617"/>
                  <a:pt x="20436" y="2572"/>
                  <a:pt x="20436" y="2515"/>
                </a:cubicBezTo>
                <a:lnTo>
                  <a:pt x="20436" y="2294"/>
                </a:lnTo>
                <a:cubicBezTo>
                  <a:pt x="20436" y="2237"/>
                  <a:pt x="20413" y="2190"/>
                  <a:pt x="20384" y="2190"/>
                </a:cubicBezTo>
                <a:close/>
                <a:moveTo>
                  <a:pt x="21234" y="2190"/>
                </a:moveTo>
                <a:cubicBezTo>
                  <a:pt x="21204" y="2190"/>
                  <a:pt x="21181" y="2237"/>
                  <a:pt x="21181" y="2294"/>
                </a:cubicBezTo>
                <a:lnTo>
                  <a:pt x="21181" y="2515"/>
                </a:lnTo>
                <a:cubicBezTo>
                  <a:pt x="21181" y="2572"/>
                  <a:pt x="21204" y="2617"/>
                  <a:pt x="21234" y="2617"/>
                </a:cubicBezTo>
                <a:cubicBezTo>
                  <a:pt x="21263" y="2617"/>
                  <a:pt x="21285" y="2572"/>
                  <a:pt x="21285" y="2515"/>
                </a:cubicBezTo>
                <a:lnTo>
                  <a:pt x="21285" y="2294"/>
                </a:lnTo>
                <a:cubicBezTo>
                  <a:pt x="21285" y="2237"/>
                  <a:pt x="21263" y="2190"/>
                  <a:pt x="21234" y="2190"/>
                </a:cubicBezTo>
                <a:close/>
                <a:moveTo>
                  <a:pt x="21547" y="2190"/>
                </a:moveTo>
                <a:cubicBezTo>
                  <a:pt x="21518" y="2190"/>
                  <a:pt x="21495" y="2237"/>
                  <a:pt x="21495" y="2294"/>
                </a:cubicBezTo>
                <a:lnTo>
                  <a:pt x="21495" y="2515"/>
                </a:lnTo>
                <a:cubicBezTo>
                  <a:pt x="21495" y="2572"/>
                  <a:pt x="21518" y="2617"/>
                  <a:pt x="21547" y="2617"/>
                </a:cubicBezTo>
                <a:cubicBezTo>
                  <a:pt x="21576" y="2617"/>
                  <a:pt x="21600" y="2572"/>
                  <a:pt x="21600" y="2515"/>
                </a:cubicBezTo>
                <a:lnTo>
                  <a:pt x="21600" y="2294"/>
                </a:lnTo>
                <a:cubicBezTo>
                  <a:pt x="21600" y="2237"/>
                  <a:pt x="21576" y="2190"/>
                  <a:pt x="21547" y="2190"/>
                </a:cubicBezTo>
                <a:close/>
                <a:moveTo>
                  <a:pt x="53" y="2920"/>
                </a:moveTo>
                <a:cubicBezTo>
                  <a:pt x="24" y="2920"/>
                  <a:pt x="0" y="2967"/>
                  <a:pt x="0" y="3024"/>
                </a:cubicBezTo>
                <a:lnTo>
                  <a:pt x="0" y="3244"/>
                </a:lnTo>
                <a:cubicBezTo>
                  <a:pt x="0" y="3302"/>
                  <a:pt x="24" y="3347"/>
                  <a:pt x="53" y="3347"/>
                </a:cubicBezTo>
                <a:cubicBezTo>
                  <a:pt x="82" y="3347"/>
                  <a:pt x="106" y="3302"/>
                  <a:pt x="106" y="3244"/>
                </a:cubicBezTo>
                <a:lnTo>
                  <a:pt x="106" y="3024"/>
                </a:lnTo>
                <a:cubicBezTo>
                  <a:pt x="106" y="2967"/>
                  <a:pt x="82" y="2920"/>
                  <a:pt x="53" y="2920"/>
                </a:cubicBezTo>
                <a:close/>
                <a:moveTo>
                  <a:pt x="367" y="2920"/>
                </a:moveTo>
                <a:cubicBezTo>
                  <a:pt x="338" y="2920"/>
                  <a:pt x="315" y="2967"/>
                  <a:pt x="315" y="3024"/>
                </a:cubicBezTo>
                <a:lnTo>
                  <a:pt x="315" y="3244"/>
                </a:lnTo>
                <a:cubicBezTo>
                  <a:pt x="315" y="3302"/>
                  <a:pt x="338" y="3347"/>
                  <a:pt x="367" y="3347"/>
                </a:cubicBezTo>
                <a:cubicBezTo>
                  <a:pt x="397" y="3347"/>
                  <a:pt x="420" y="3302"/>
                  <a:pt x="420" y="3244"/>
                </a:cubicBezTo>
                <a:lnTo>
                  <a:pt x="420" y="3024"/>
                </a:lnTo>
                <a:cubicBezTo>
                  <a:pt x="420" y="2967"/>
                  <a:pt x="397" y="2920"/>
                  <a:pt x="367" y="2920"/>
                </a:cubicBezTo>
                <a:close/>
                <a:moveTo>
                  <a:pt x="1217" y="2920"/>
                </a:moveTo>
                <a:cubicBezTo>
                  <a:pt x="1188" y="2920"/>
                  <a:pt x="1164" y="2967"/>
                  <a:pt x="1164" y="3024"/>
                </a:cubicBezTo>
                <a:lnTo>
                  <a:pt x="1164" y="3244"/>
                </a:lnTo>
                <a:cubicBezTo>
                  <a:pt x="1164" y="3302"/>
                  <a:pt x="1188" y="3347"/>
                  <a:pt x="1217" y="3347"/>
                </a:cubicBezTo>
                <a:cubicBezTo>
                  <a:pt x="1246" y="3347"/>
                  <a:pt x="1270" y="3302"/>
                  <a:pt x="1270" y="3244"/>
                </a:cubicBezTo>
                <a:lnTo>
                  <a:pt x="1270" y="3024"/>
                </a:lnTo>
                <a:cubicBezTo>
                  <a:pt x="1270" y="2967"/>
                  <a:pt x="1246" y="2920"/>
                  <a:pt x="1217" y="2920"/>
                </a:cubicBezTo>
                <a:close/>
                <a:moveTo>
                  <a:pt x="1532" y="2920"/>
                </a:moveTo>
                <a:cubicBezTo>
                  <a:pt x="1503" y="2920"/>
                  <a:pt x="1479" y="2967"/>
                  <a:pt x="1479" y="3024"/>
                </a:cubicBezTo>
                <a:lnTo>
                  <a:pt x="1479" y="3244"/>
                </a:lnTo>
                <a:cubicBezTo>
                  <a:pt x="1479" y="3302"/>
                  <a:pt x="1503" y="3347"/>
                  <a:pt x="1532" y="3347"/>
                </a:cubicBezTo>
                <a:cubicBezTo>
                  <a:pt x="1561" y="3347"/>
                  <a:pt x="1584" y="3302"/>
                  <a:pt x="1584" y="3244"/>
                </a:cubicBezTo>
                <a:lnTo>
                  <a:pt x="1584" y="3024"/>
                </a:lnTo>
                <a:cubicBezTo>
                  <a:pt x="1584" y="2967"/>
                  <a:pt x="1561" y="2920"/>
                  <a:pt x="1532" y="2920"/>
                </a:cubicBezTo>
                <a:close/>
                <a:moveTo>
                  <a:pt x="2380" y="2920"/>
                </a:moveTo>
                <a:cubicBezTo>
                  <a:pt x="2351" y="2920"/>
                  <a:pt x="2329" y="2967"/>
                  <a:pt x="2329" y="3024"/>
                </a:cubicBezTo>
                <a:lnTo>
                  <a:pt x="2329" y="3244"/>
                </a:lnTo>
                <a:cubicBezTo>
                  <a:pt x="2329" y="3302"/>
                  <a:pt x="2351" y="3347"/>
                  <a:pt x="2380" y="3347"/>
                </a:cubicBezTo>
                <a:cubicBezTo>
                  <a:pt x="2409" y="3347"/>
                  <a:pt x="2433" y="3302"/>
                  <a:pt x="2433" y="3244"/>
                </a:cubicBezTo>
                <a:lnTo>
                  <a:pt x="2433" y="3024"/>
                </a:lnTo>
                <a:cubicBezTo>
                  <a:pt x="2433" y="2967"/>
                  <a:pt x="2409" y="2920"/>
                  <a:pt x="2380" y="2920"/>
                </a:cubicBezTo>
                <a:close/>
                <a:moveTo>
                  <a:pt x="2695" y="2920"/>
                </a:moveTo>
                <a:cubicBezTo>
                  <a:pt x="2666" y="2920"/>
                  <a:pt x="2643" y="2967"/>
                  <a:pt x="2643" y="3024"/>
                </a:cubicBezTo>
                <a:lnTo>
                  <a:pt x="2643" y="3244"/>
                </a:lnTo>
                <a:cubicBezTo>
                  <a:pt x="2643" y="3302"/>
                  <a:pt x="2666" y="3347"/>
                  <a:pt x="2695" y="3347"/>
                </a:cubicBezTo>
                <a:cubicBezTo>
                  <a:pt x="2724" y="3347"/>
                  <a:pt x="2748" y="3302"/>
                  <a:pt x="2748" y="3244"/>
                </a:cubicBezTo>
                <a:lnTo>
                  <a:pt x="2748" y="3024"/>
                </a:lnTo>
                <a:cubicBezTo>
                  <a:pt x="2748" y="2967"/>
                  <a:pt x="2724" y="2920"/>
                  <a:pt x="2695" y="2920"/>
                </a:cubicBezTo>
                <a:close/>
                <a:moveTo>
                  <a:pt x="3545" y="2920"/>
                </a:moveTo>
                <a:cubicBezTo>
                  <a:pt x="3516" y="2920"/>
                  <a:pt x="3492" y="2967"/>
                  <a:pt x="3492" y="3024"/>
                </a:cubicBezTo>
                <a:lnTo>
                  <a:pt x="3492" y="3244"/>
                </a:lnTo>
                <a:cubicBezTo>
                  <a:pt x="3492" y="3302"/>
                  <a:pt x="3516" y="3347"/>
                  <a:pt x="3545" y="3347"/>
                </a:cubicBezTo>
                <a:cubicBezTo>
                  <a:pt x="3574" y="3347"/>
                  <a:pt x="3598" y="3302"/>
                  <a:pt x="3598" y="3244"/>
                </a:cubicBezTo>
                <a:lnTo>
                  <a:pt x="3598" y="3024"/>
                </a:lnTo>
                <a:cubicBezTo>
                  <a:pt x="3598" y="2967"/>
                  <a:pt x="3574" y="2920"/>
                  <a:pt x="3545" y="2920"/>
                </a:cubicBezTo>
                <a:close/>
                <a:moveTo>
                  <a:pt x="3859" y="2920"/>
                </a:moveTo>
                <a:cubicBezTo>
                  <a:pt x="3830" y="2920"/>
                  <a:pt x="3806" y="2967"/>
                  <a:pt x="3806" y="3024"/>
                </a:cubicBezTo>
                <a:lnTo>
                  <a:pt x="3806" y="3244"/>
                </a:lnTo>
                <a:cubicBezTo>
                  <a:pt x="3806" y="3302"/>
                  <a:pt x="3830" y="3347"/>
                  <a:pt x="3859" y="3347"/>
                </a:cubicBezTo>
                <a:cubicBezTo>
                  <a:pt x="3888" y="3347"/>
                  <a:pt x="3912" y="3302"/>
                  <a:pt x="3912" y="3244"/>
                </a:cubicBezTo>
                <a:lnTo>
                  <a:pt x="3912" y="3024"/>
                </a:lnTo>
                <a:cubicBezTo>
                  <a:pt x="3912" y="2967"/>
                  <a:pt x="3888" y="2920"/>
                  <a:pt x="3859" y="2920"/>
                </a:cubicBezTo>
                <a:close/>
                <a:moveTo>
                  <a:pt x="4709" y="2920"/>
                </a:moveTo>
                <a:cubicBezTo>
                  <a:pt x="4680" y="2920"/>
                  <a:pt x="4656" y="2967"/>
                  <a:pt x="4656" y="3024"/>
                </a:cubicBezTo>
                <a:lnTo>
                  <a:pt x="4656" y="3244"/>
                </a:lnTo>
                <a:cubicBezTo>
                  <a:pt x="4656" y="3302"/>
                  <a:pt x="4680" y="3347"/>
                  <a:pt x="4709" y="3347"/>
                </a:cubicBezTo>
                <a:cubicBezTo>
                  <a:pt x="4738" y="3347"/>
                  <a:pt x="4762" y="3302"/>
                  <a:pt x="4762" y="3244"/>
                </a:cubicBezTo>
                <a:lnTo>
                  <a:pt x="4762" y="3024"/>
                </a:lnTo>
                <a:cubicBezTo>
                  <a:pt x="4762" y="2967"/>
                  <a:pt x="4738" y="2920"/>
                  <a:pt x="4709" y="2920"/>
                </a:cubicBezTo>
                <a:close/>
                <a:moveTo>
                  <a:pt x="5023" y="2920"/>
                </a:moveTo>
                <a:cubicBezTo>
                  <a:pt x="4994" y="2920"/>
                  <a:pt x="4970" y="2967"/>
                  <a:pt x="4970" y="3024"/>
                </a:cubicBezTo>
                <a:lnTo>
                  <a:pt x="4970" y="3244"/>
                </a:lnTo>
                <a:cubicBezTo>
                  <a:pt x="4970" y="3302"/>
                  <a:pt x="4994" y="3347"/>
                  <a:pt x="5023" y="3347"/>
                </a:cubicBezTo>
                <a:cubicBezTo>
                  <a:pt x="5053" y="3347"/>
                  <a:pt x="5076" y="3302"/>
                  <a:pt x="5076" y="3244"/>
                </a:cubicBezTo>
                <a:lnTo>
                  <a:pt x="5076" y="3024"/>
                </a:lnTo>
                <a:cubicBezTo>
                  <a:pt x="5076" y="2967"/>
                  <a:pt x="5053" y="2920"/>
                  <a:pt x="5023" y="2920"/>
                </a:cubicBezTo>
                <a:close/>
                <a:moveTo>
                  <a:pt x="5873" y="2920"/>
                </a:moveTo>
                <a:cubicBezTo>
                  <a:pt x="5844" y="2920"/>
                  <a:pt x="5820" y="2967"/>
                  <a:pt x="5820" y="3024"/>
                </a:cubicBezTo>
                <a:lnTo>
                  <a:pt x="5820" y="3244"/>
                </a:lnTo>
                <a:cubicBezTo>
                  <a:pt x="5820" y="3302"/>
                  <a:pt x="5844" y="3347"/>
                  <a:pt x="5873" y="3347"/>
                </a:cubicBezTo>
                <a:cubicBezTo>
                  <a:pt x="5902" y="3347"/>
                  <a:pt x="5926" y="3302"/>
                  <a:pt x="5926" y="3244"/>
                </a:cubicBezTo>
                <a:lnTo>
                  <a:pt x="5926" y="3024"/>
                </a:lnTo>
                <a:cubicBezTo>
                  <a:pt x="5926" y="2967"/>
                  <a:pt x="5902" y="2920"/>
                  <a:pt x="5873" y="2920"/>
                </a:cubicBezTo>
                <a:close/>
                <a:moveTo>
                  <a:pt x="6188" y="2920"/>
                </a:moveTo>
                <a:cubicBezTo>
                  <a:pt x="6159" y="2920"/>
                  <a:pt x="6135" y="2967"/>
                  <a:pt x="6135" y="3024"/>
                </a:cubicBezTo>
                <a:lnTo>
                  <a:pt x="6135" y="3244"/>
                </a:lnTo>
                <a:cubicBezTo>
                  <a:pt x="6135" y="3302"/>
                  <a:pt x="6159" y="3347"/>
                  <a:pt x="6188" y="3347"/>
                </a:cubicBezTo>
                <a:cubicBezTo>
                  <a:pt x="6217" y="3347"/>
                  <a:pt x="6240" y="3302"/>
                  <a:pt x="6240" y="3244"/>
                </a:cubicBezTo>
                <a:lnTo>
                  <a:pt x="6240" y="3024"/>
                </a:lnTo>
                <a:cubicBezTo>
                  <a:pt x="6240" y="2967"/>
                  <a:pt x="6217" y="2920"/>
                  <a:pt x="6188" y="2920"/>
                </a:cubicBezTo>
                <a:close/>
                <a:moveTo>
                  <a:pt x="7036" y="2920"/>
                </a:moveTo>
                <a:cubicBezTo>
                  <a:pt x="7007" y="2920"/>
                  <a:pt x="6984" y="2967"/>
                  <a:pt x="6984" y="3024"/>
                </a:cubicBezTo>
                <a:lnTo>
                  <a:pt x="6984" y="3244"/>
                </a:lnTo>
                <a:cubicBezTo>
                  <a:pt x="6984" y="3302"/>
                  <a:pt x="7007" y="3347"/>
                  <a:pt x="7036" y="3347"/>
                </a:cubicBezTo>
                <a:cubicBezTo>
                  <a:pt x="7065" y="3347"/>
                  <a:pt x="7089" y="3302"/>
                  <a:pt x="7089" y="3244"/>
                </a:cubicBezTo>
                <a:lnTo>
                  <a:pt x="7089" y="3024"/>
                </a:lnTo>
                <a:cubicBezTo>
                  <a:pt x="7089" y="2967"/>
                  <a:pt x="7065" y="2920"/>
                  <a:pt x="7036" y="2920"/>
                </a:cubicBezTo>
                <a:close/>
                <a:moveTo>
                  <a:pt x="7351" y="2920"/>
                </a:moveTo>
                <a:cubicBezTo>
                  <a:pt x="7322" y="2920"/>
                  <a:pt x="7299" y="2967"/>
                  <a:pt x="7299" y="3024"/>
                </a:cubicBezTo>
                <a:lnTo>
                  <a:pt x="7299" y="3244"/>
                </a:lnTo>
                <a:cubicBezTo>
                  <a:pt x="7299" y="3302"/>
                  <a:pt x="7322" y="3347"/>
                  <a:pt x="7351" y="3347"/>
                </a:cubicBezTo>
                <a:cubicBezTo>
                  <a:pt x="7380" y="3347"/>
                  <a:pt x="7404" y="3302"/>
                  <a:pt x="7404" y="3244"/>
                </a:cubicBezTo>
                <a:lnTo>
                  <a:pt x="7404" y="3024"/>
                </a:lnTo>
                <a:cubicBezTo>
                  <a:pt x="7404" y="2967"/>
                  <a:pt x="7380" y="2920"/>
                  <a:pt x="7351" y="2920"/>
                </a:cubicBezTo>
                <a:close/>
                <a:moveTo>
                  <a:pt x="8201" y="2920"/>
                </a:moveTo>
                <a:cubicBezTo>
                  <a:pt x="8171" y="2920"/>
                  <a:pt x="8148" y="2967"/>
                  <a:pt x="8148" y="3024"/>
                </a:cubicBezTo>
                <a:lnTo>
                  <a:pt x="8148" y="3244"/>
                </a:lnTo>
                <a:cubicBezTo>
                  <a:pt x="8148" y="3302"/>
                  <a:pt x="8171" y="3347"/>
                  <a:pt x="8201" y="3347"/>
                </a:cubicBezTo>
                <a:cubicBezTo>
                  <a:pt x="8230" y="3347"/>
                  <a:pt x="8254" y="3302"/>
                  <a:pt x="8254" y="3244"/>
                </a:cubicBezTo>
                <a:lnTo>
                  <a:pt x="8254" y="3024"/>
                </a:lnTo>
                <a:cubicBezTo>
                  <a:pt x="8254" y="2967"/>
                  <a:pt x="8230" y="2920"/>
                  <a:pt x="8201" y="2920"/>
                </a:cubicBezTo>
                <a:close/>
                <a:moveTo>
                  <a:pt x="8515" y="2920"/>
                </a:moveTo>
                <a:cubicBezTo>
                  <a:pt x="8486" y="2920"/>
                  <a:pt x="8462" y="2967"/>
                  <a:pt x="8462" y="3024"/>
                </a:cubicBezTo>
                <a:lnTo>
                  <a:pt x="8462" y="3244"/>
                </a:lnTo>
                <a:cubicBezTo>
                  <a:pt x="8462" y="3302"/>
                  <a:pt x="8486" y="3347"/>
                  <a:pt x="8515" y="3347"/>
                </a:cubicBezTo>
                <a:cubicBezTo>
                  <a:pt x="8544" y="3347"/>
                  <a:pt x="8568" y="3302"/>
                  <a:pt x="8568" y="3244"/>
                </a:cubicBezTo>
                <a:lnTo>
                  <a:pt x="8568" y="3024"/>
                </a:lnTo>
                <a:cubicBezTo>
                  <a:pt x="8568" y="2967"/>
                  <a:pt x="8544" y="2920"/>
                  <a:pt x="8515" y="2920"/>
                </a:cubicBezTo>
                <a:close/>
                <a:moveTo>
                  <a:pt x="9365" y="2920"/>
                </a:moveTo>
                <a:cubicBezTo>
                  <a:pt x="9336" y="2920"/>
                  <a:pt x="9312" y="2967"/>
                  <a:pt x="9312" y="3024"/>
                </a:cubicBezTo>
                <a:lnTo>
                  <a:pt x="9312" y="3244"/>
                </a:lnTo>
                <a:cubicBezTo>
                  <a:pt x="9312" y="3302"/>
                  <a:pt x="9336" y="3347"/>
                  <a:pt x="9365" y="3347"/>
                </a:cubicBezTo>
                <a:cubicBezTo>
                  <a:pt x="9394" y="3347"/>
                  <a:pt x="9418" y="3302"/>
                  <a:pt x="9418" y="3244"/>
                </a:cubicBezTo>
                <a:lnTo>
                  <a:pt x="9418" y="3024"/>
                </a:lnTo>
                <a:cubicBezTo>
                  <a:pt x="9418" y="2967"/>
                  <a:pt x="9394" y="2920"/>
                  <a:pt x="9365" y="2920"/>
                </a:cubicBezTo>
                <a:close/>
                <a:moveTo>
                  <a:pt x="9679" y="2920"/>
                </a:moveTo>
                <a:cubicBezTo>
                  <a:pt x="9650" y="2920"/>
                  <a:pt x="9626" y="2967"/>
                  <a:pt x="9626" y="3024"/>
                </a:cubicBezTo>
                <a:lnTo>
                  <a:pt x="9626" y="3244"/>
                </a:lnTo>
                <a:cubicBezTo>
                  <a:pt x="9626" y="3302"/>
                  <a:pt x="9650" y="3347"/>
                  <a:pt x="9679" y="3347"/>
                </a:cubicBezTo>
                <a:cubicBezTo>
                  <a:pt x="9708" y="3347"/>
                  <a:pt x="9732" y="3302"/>
                  <a:pt x="9732" y="3244"/>
                </a:cubicBezTo>
                <a:lnTo>
                  <a:pt x="9732" y="3024"/>
                </a:lnTo>
                <a:cubicBezTo>
                  <a:pt x="9732" y="2967"/>
                  <a:pt x="9708" y="2920"/>
                  <a:pt x="9679" y="2920"/>
                </a:cubicBezTo>
                <a:close/>
                <a:moveTo>
                  <a:pt x="10529" y="2920"/>
                </a:moveTo>
                <a:cubicBezTo>
                  <a:pt x="10500" y="2920"/>
                  <a:pt x="10476" y="2967"/>
                  <a:pt x="10476" y="3024"/>
                </a:cubicBezTo>
                <a:lnTo>
                  <a:pt x="10476" y="3244"/>
                </a:lnTo>
                <a:cubicBezTo>
                  <a:pt x="10476" y="3302"/>
                  <a:pt x="10500" y="3347"/>
                  <a:pt x="10529" y="3347"/>
                </a:cubicBezTo>
                <a:cubicBezTo>
                  <a:pt x="10558" y="3347"/>
                  <a:pt x="10582" y="3302"/>
                  <a:pt x="10582" y="3244"/>
                </a:cubicBezTo>
                <a:lnTo>
                  <a:pt x="10582" y="3024"/>
                </a:lnTo>
                <a:cubicBezTo>
                  <a:pt x="10582" y="2967"/>
                  <a:pt x="10558" y="2920"/>
                  <a:pt x="10529" y="2920"/>
                </a:cubicBezTo>
                <a:close/>
                <a:moveTo>
                  <a:pt x="10844" y="2920"/>
                </a:moveTo>
                <a:cubicBezTo>
                  <a:pt x="10814" y="2920"/>
                  <a:pt x="10791" y="2967"/>
                  <a:pt x="10791" y="3024"/>
                </a:cubicBezTo>
                <a:lnTo>
                  <a:pt x="10791" y="3244"/>
                </a:lnTo>
                <a:cubicBezTo>
                  <a:pt x="10791" y="3302"/>
                  <a:pt x="10814" y="3347"/>
                  <a:pt x="10844" y="3347"/>
                </a:cubicBezTo>
                <a:cubicBezTo>
                  <a:pt x="10873" y="3347"/>
                  <a:pt x="10895" y="3302"/>
                  <a:pt x="10895" y="3244"/>
                </a:cubicBezTo>
                <a:lnTo>
                  <a:pt x="10895" y="3024"/>
                </a:lnTo>
                <a:cubicBezTo>
                  <a:pt x="10895" y="2967"/>
                  <a:pt x="10873" y="2920"/>
                  <a:pt x="10844" y="2920"/>
                </a:cubicBezTo>
                <a:close/>
                <a:moveTo>
                  <a:pt x="11692" y="2920"/>
                </a:moveTo>
                <a:cubicBezTo>
                  <a:pt x="11663" y="2920"/>
                  <a:pt x="11640" y="2967"/>
                  <a:pt x="11640" y="3024"/>
                </a:cubicBezTo>
                <a:lnTo>
                  <a:pt x="11640" y="3244"/>
                </a:lnTo>
                <a:cubicBezTo>
                  <a:pt x="11640" y="3302"/>
                  <a:pt x="11663" y="3347"/>
                  <a:pt x="11692" y="3347"/>
                </a:cubicBezTo>
                <a:cubicBezTo>
                  <a:pt x="11721" y="3347"/>
                  <a:pt x="11745" y="3302"/>
                  <a:pt x="11745" y="3244"/>
                </a:cubicBezTo>
                <a:lnTo>
                  <a:pt x="11745" y="3024"/>
                </a:lnTo>
                <a:cubicBezTo>
                  <a:pt x="11745" y="2967"/>
                  <a:pt x="11721" y="2920"/>
                  <a:pt x="11692" y="2920"/>
                </a:cubicBezTo>
                <a:close/>
                <a:moveTo>
                  <a:pt x="12007" y="2920"/>
                </a:moveTo>
                <a:cubicBezTo>
                  <a:pt x="11978" y="2920"/>
                  <a:pt x="11955" y="2967"/>
                  <a:pt x="11955" y="3024"/>
                </a:cubicBezTo>
                <a:lnTo>
                  <a:pt x="11955" y="3244"/>
                </a:lnTo>
                <a:cubicBezTo>
                  <a:pt x="11955" y="3302"/>
                  <a:pt x="11978" y="3347"/>
                  <a:pt x="12007" y="3347"/>
                </a:cubicBezTo>
                <a:cubicBezTo>
                  <a:pt x="12036" y="3347"/>
                  <a:pt x="12060" y="3302"/>
                  <a:pt x="12060" y="3244"/>
                </a:cubicBezTo>
                <a:lnTo>
                  <a:pt x="12060" y="3024"/>
                </a:lnTo>
                <a:cubicBezTo>
                  <a:pt x="12060" y="2967"/>
                  <a:pt x="12036" y="2920"/>
                  <a:pt x="12007" y="2920"/>
                </a:cubicBezTo>
                <a:close/>
                <a:moveTo>
                  <a:pt x="12856" y="2920"/>
                </a:moveTo>
                <a:cubicBezTo>
                  <a:pt x="12827" y="2920"/>
                  <a:pt x="12804" y="2967"/>
                  <a:pt x="12804" y="3024"/>
                </a:cubicBezTo>
                <a:lnTo>
                  <a:pt x="12804" y="3244"/>
                </a:lnTo>
                <a:cubicBezTo>
                  <a:pt x="12804" y="3302"/>
                  <a:pt x="12827" y="3347"/>
                  <a:pt x="12856" y="3347"/>
                </a:cubicBezTo>
                <a:cubicBezTo>
                  <a:pt x="12886" y="3347"/>
                  <a:pt x="12909" y="3302"/>
                  <a:pt x="12909" y="3244"/>
                </a:cubicBezTo>
                <a:lnTo>
                  <a:pt x="12909" y="3024"/>
                </a:lnTo>
                <a:cubicBezTo>
                  <a:pt x="12909" y="2967"/>
                  <a:pt x="12886" y="2920"/>
                  <a:pt x="12856" y="2920"/>
                </a:cubicBezTo>
                <a:close/>
                <a:moveTo>
                  <a:pt x="13171" y="2920"/>
                </a:moveTo>
                <a:cubicBezTo>
                  <a:pt x="13142" y="2920"/>
                  <a:pt x="13118" y="2967"/>
                  <a:pt x="13118" y="3024"/>
                </a:cubicBezTo>
                <a:lnTo>
                  <a:pt x="13118" y="3244"/>
                </a:lnTo>
                <a:cubicBezTo>
                  <a:pt x="13118" y="3302"/>
                  <a:pt x="13142" y="3347"/>
                  <a:pt x="13171" y="3347"/>
                </a:cubicBezTo>
                <a:cubicBezTo>
                  <a:pt x="13200" y="3347"/>
                  <a:pt x="13224" y="3302"/>
                  <a:pt x="13224" y="3244"/>
                </a:cubicBezTo>
                <a:lnTo>
                  <a:pt x="13224" y="3024"/>
                </a:lnTo>
                <a:cubicBezTo>
                  <a:pt x="13224" y="2967"/>
                  <a:pt x="13200" y="2920"/>
                  <a:pt x="13171" y="2920"/>
                </a:cubicBezTo>
                <a:close/>
                <a:moveTo>
                  <a:pt x="14021" y="2920"/>
                </a:moveTo>
                <a:cubicBezTo>
                  <a:pt x="13992" y="2920"/>
                  <a:pt x="13968" y="2967"/>
                  <a:pt x="13968" y="3024"/>
                </a:cubicBezTo>
                <a:lnTo>
                  <a:pt x="13968" y="3244"/>
                </a:lnTo>
                <a:cubicBezTo>
                  <a:pt x="13968" y="3302"/>
                  <a:pt x="13992" y="3347"/>
                  <a:pt x="14021" y="3347"/>
                </a:cubicBezTo>
                <a:cubicBezTo>
                  <a:pt x="14050" y="3347"/>
                  <a:pt x="14074" y="3302"/>
                  <a:pt x="14074" y="3244"/>
                </a:cubicBezTo>
                <a:lnTo>
                  <a:pt x="14074" y="3024"/>
                </a:lnTo>
                <a:cubicBezTo>
                  <a:pt x="14074" y="2967"/>
                  <a:pt x="14050" y="2920"/>
                  <a:pt x="14021" y="2920"/>
                </a:cubicBezTo>
                <a:close/>
                <a:moveTo>
                  <a:pt x="14335" y="2920"/>
                </a:moveTo>
                <a:cubicBezTo>
                  <a:pt x="14306" y="2920"/>
                  <a:pt x="14282" y="2967"/>
                  <a:pt x="14282" y="3024"/>
                </a:cubicBezTo>
                <a:lnTo>
                  <a:pt x="14282" y="3244"/>
                </a:lnTo>
                <a:cubicBezTo>
                  <a:pt x="14282" y="3302"/>
                  <a:pt x="14306" y="3347"/>
                  <a:pt x="14335" y="3347"/>
                </a:cubicBezTo>
                <a:cubicBezTo>
                  <a:pt x="14364" y="3347"/>
                  <a:pt x="14388" y="3302"/>
                  <a:pt x="14388" y="3244"/>
                </a:cubicBezTo>
                <a:lnTo>
                  <a:pt x="14388" y="3024"/>
                </a:lnTo>
                <a:cubicBezTo>
                  <a:pt x="14388" y="2967"/>
                  <a:pt x="14364" y="2920"/>
                  <a:pt x="14335" y="2920"/>
                </a:cubicBezTo>
                <a:close/>
                <a:moveTo>
                  <a:pt x="15185" y="2920"/>
                </a:moveTo>
                <a:cubicBezTo>
                  <a:pt x="15156" y="2920"/>
                  <a:pt x="15132" y="2967"/>
                  <a:pt x="15132" y="3024"/>
                </a:cubicBezTo>
                <a:lnTo>
                  <a:pt x="15132" y="3244"/>
                </a:lnTo>
                <a:cubicBezTo>
                  <a:pt x="15132" y="3302"/>
                  <a:pt x="15156" y="3347"/>
                  <a:pt x="15185" y="3347"/>
                </a:cubicBezTo>
                <a:cubicBezTo>
                  <a:pt x="15214" y="3347"/>
                  <a:pt x="15237" y="3302"/>
                  <a:pt x="15237" y="3244"/>
                </a:cubicBezTo>
                <a:lnTo>
                  <a:pt x="15237" y="3024"/>
                </a:lnTo>
                <a:cubicBezTo>
                  <a:pt x="15237" y="2967"/>
                  <a:pt x="15214" y="2920"/>
                  <a:pt x="15185" y="2920"/>
                </a:cubicBezTo>
                <a:close/>
                <a:moveTo>
                  <a:pt x="15500" y="2920"/>
                </a:moveTo>
                <a:cubicBezTo>
                  <a:pt x="15470" y="2920"/>
                  <a:pt x="15447" y="2967"/>
                  <a:pt x="15447" y="3024"/>
                </a:cubicBezTo>
                <a:lnTo>
                  <a:pt x="15447" y="3244"/>
                </a:lnTo>
                <a:cubicBezTo>
                  <a:pt x="15447" y="3302"/>
                  <a:pt x="15470" y="3347"/>
                  <a:pt x="15500" y="3347"/>
                </a:cubicBezTo>
                <a:cubicBezTo>
                  <a:pt x="15529" y="3347"/>
                  <a:pt x="15551" y="3302"/>
                  <a:pt x="15551" y="3244"/>
                </a:cubicBezTo>
                <a:lnTo>
                  <a:pt x="15551" y="3024"/>
                </a:lnTo>
                <a:cubicBezTo>
                  <a:pt x="15551" y="2967"/>
                  <a:pt x="15529" y="2920"/>
                  <a:pt x="15500" y="2920"/>
                </a:cubicBezTo>
                <a:close/>
                <a:moveTo>
                  <a:pt x="16349" y="2920"/>
                </a:moveTo>
                <a:cubicBezTo>
                  <a:pt x="16320" y="2920"/>
                  <a:pt x="16296" y="2967"/>
                  <a:pt x="16296" y="3024"/>
                </a:cubicBezTo>
                <a:lnTo>
                  <a:pt x="16296" y="3244"/>
                </a:lnTo>
                <a:cubicBezTo>
                  <a:pt x="16296" y="3302"/>
                  <a:pt x="16320" y="3347"/>
                  <a:pt x="16349" y="3347"/>
                </a:cubicBezTo>
                <a:cubicBezTo>
                  <a:pt x="16378" y="3347"/>
                  <a:pt x="16401" y="3302"/>
                  <a:pt x="16401" y="3244"/>
                </a:cubicBezTo>
                <a:lnTo>
                  <a:pt x="16401" y="3024"/>
                </a:lnTo>
                <a:cubicBezTo>
                  <a:pt x="16401" y="2967"/>
                  <a:pt x="16378" y="2920"/>
                  <a:pt x="16349" y="2920"/>
                </a:cubicBezTo>
                <a:close/>
                <a:moveTo>
                  <a:pt x="16663" y="2920"/>
                </a:moveTo>
                <a:cubicBezTo>
                  <a:pt x="16634" y="2920"/>
                  <a:pt x="16611" y="2967"/>
                  <a:pt x="16611" y="3024"/>
                </a:cubicBezTo>
                <a:lnTo>
                  <a:pt x="16611" y="3244"/>
                </a:lnTo>
                <a:cubicBezTo>
                  <a:pt x="16611" y="3302"/>
                  <a:pt x="16634" y="3347"/>
                  <a:pt x="16663" y="3347"/>
                </a:cubicBezTo>
                <a:cubicBezTo>
                  <a:pt x="16692" y="3347"/>
                  <a:pt x="16716" y="3302"/>
                  <a:pt x="16716" y="3244"/>
                </a:cubicBezTo>
                <a:lnTo>
                  <a:pt x="16716" y="3024"/>
                </a:lnTo>
                <a:cubicBezTo>
                  <a:pt x="16716" y="2967"/>
                  <a:pt x="16692" y="2920"/>
                  <a:pt x="16663" y="2920"/>
                </a:cubicBezTo>
                <a:close/>
                <a:moveTo>
                  <a:pt x="17512" y="2920"/>
                </a:moveTo>
                <a:cubicBezTo>
                  <a:pt x="17483" y="2920"/>
                  <a:pt x="17459" y="2967"/>
                  <a:pt x="17459" y="3024"/>
                </a:cubicBezTo>
                <a:lnTo>
                  <a:pt x="17459" y="3244"/>
                </a:lnTo>
                <a:cubicBezTo>
                  <a:pt x="17459" y="3302"/>
                  <a:pt x="17483" y="3347"/>
                  <a:pt x="17512" y="3347"/>
                </a:cubicBezTo>
                <a:cubicBezTo>
                  <a:pt x="17541" y="3347"/>
                  <a:pt x="17565" y="3302"/>
                  <a:pt x="17565" y="3244"/>
                </a:cubicBezTo>
                <a:lnTo>
                  <a:pt x="17565" y="3024"/>
                </a:lnTo>
                <a:cubicBezTo>
                  <a:pt x="17565" y="2967"/>
                  <a:pt x="17541" y="2920"/>
                  <a:pt x="17512" y="2920"/>
                </a:cubicBezTo>
                <a:close/>
                <a:moveTo>
                  <a:pt x="17827" y="2920"/>
                </a:moveTo>
                <a:cubicBezTo>
                  <a:pt x="17798" y="2920"/>
                  <a:pt x="17774" y="2967"/>
                  <a:pt x="17774" y="3024"/>
                </a:cubicBezTo>
                <a:lnTo>
                  <a:pt x="17774" y="3244"/>
                </a:lnTo>
                <a:cubicBezTo>
                  <a:pt x="17774" y="3302"/>
                  <a:pt x="17798" y="3347"/>
                  <a:pt x="17827" y="3347"/>
                </a:cubicBezTo>
                <a:cubicBezTo>
                  <a:pt x="17856" y="3347"/>
                  <a:pt x="17880" y="3302"/>
                  <a:pt x="17880" y="3244"/>
                </a:cubicBezTo>
                <a:lnTo>
                  <a:pt x="17880" y="3024"/>
                </a:lnTo>
                <a:cubicBezTo>
                  <a:pt x="17880" y="2967"/>
                  <a:pt x="17856" y="2920"/>
                  <a:pt x="17827" y="2920"/>
                </a:cubicBezTo>
                <a:close/>
                <a:moveTo>
                  <a:pt x="18677" y="2920"/>
                </a:moveTo>
                <a:cubicBezTo>
                  <a:pt x="18648" y="2920"/>
                  <a:pt x="18624" y="2967"/>
                  <a:pt x="18624" y="3024"/>
                </a:cubicBezTo>
                <a:lnTo>
                  <a:pt x="18624" y="3244"/>
                </a:lnTo>
                <a:cubicBezTo>
                  <a:pt x="18624" y="3302"/>
                  <a:pt x="18648" y="3347"/>
                  <a:pt x="18677" y="3347"/>
                </a:cubicBezTo>
                <a:cubicBezTo>
                  <a:pt x="18706" y="3347"/>
                  <a:pt x="18730" y="3302"/>
                  <a:pt x="18730" y="3244"/>
                </a:cubicBezTo>
                <a:lnTo>
                  <a:pt x="18730" y="3024"/>
                </a:lnTo>
                <a:cubicBezTo>
                  <a:pt x="18730" y="2967"/>
                  <a:pt x="18706" y="2920"/>
                  <a:pt x="18677" y="2920"/>
                </a:cubicBezTo>
                <a:close/>
                <a:moveTo>
                  <a:pt x="18991" y="2920"/>
                </a:moveTo>
                <a:cubicBezTo>
                  <a:pt x="18962" y="2920"/>
                  <a:pt x="18938" y="2967"/>
                  <a:pt x="18938" y="3024"/>
                </a:cubicBezTo>
                <a:lnTo>
                  <a:pt x="18938" y="3244"/>
                </a:lnTo>
                <a:cubicBezTo>
                  <a:pt x="18938" y="3302"/>
                  <a:pt x="18962" y="3347"/>
                  <a:pt x="18991" y="3347"/>
                </a:cubicBezTo>
                <a:cubicBezTo>
                  <a:pt x="19020" y="3347"/>
                  <a:pt x="19044" y="3302"/>
                  <a:pt x="19044" y="3244"/>
                </a:cubicBezTo>
                <a:lnTo>
                  <a:pt x="19044" y="3024"/>
                </a:lnTo>
                <a:cubicBezTo>
                  <a:pt x="19044" y="2967"/>
                  <a:pt x="19020" y="2920"/>
                  <a:pt x="18991" y="2920"/>
                </a:cubicBezTo>
                <a:close/>
                <a:moveTo>
                  <a:pt x="19841" y="2920"/>
                </a:moveTo>
                <a:cubicBezTo>
                  <a:pt x="19812" y="2920"/>
                  <a:pt x="19788" y="2967"/>
                  <a:pt x="19788" y="3024"/>
                </a:cubicBezTo>
                <a:lnTo>
                  <a:pt x="19788" y="3244"/>
                </a:lnTo>
                <a:cubicBezTo>
                  <a:pt x="19788" y="3302"/>
                  <a:pt x="19812" y="3347"/>
                  <a:pt x="19841" y="3347"/>
                </a:cubicBezTo>
                <a:cubicBezTo>
                  <a:pt x="19870" y="3347"/>
                  <a:pt x="19894" y="3302"/>
                  <a:pt x="19894" y="3244"/>
                </a:cubicBezTo>
                <a:lnTo>
                  <a:pt x="19894" y="3024"/>
                </a:lnTo>
                <a:cubicBezTo>
                  <a:pt x="19894" y="2967"/>
                  <a:pt x="19870" y="2920"/>
                  <a:pt x="19841" y="2920"/>
                </a:cubicBezTo>
                <a:close/>
                <a:moveTo>
                  <a:pt x="20155" y="2920"/>
                </a:moveTo>
                <a:cubicBezTo>
                  <a:pt x="20126" y="2920"/>
                  <a:pt x="20102" y="2967"/>
                  <a:pt x="20102" y="3024"/>
                </a:cubicBezTo>
                <a:lnTo>
                  <a:pt x="20102" y="3244"/>
                </a:lnTo>
                <a:cubicBezTo>
                  <a:pt x="20102" y="3302"/>
                  <a:pt x="20126" y="3347"/>
                  <a:pt x="20155" y="3347"/>
                </a:cubicBezTo>
                <a:cubicBezTo>
                  <a:pt x="20184" y="3347"/>
                  <a:pt x="20207" y="3302"/>
                  <a:pt x="20207" y="3244"/>
                </a:cubicBezTo>
                <a:lnTo>
                  <a:pt x="20207" y="3024"/>
                </a:lnTo>
                <a:cubicBezTo>
                  <a:pt x="20207" y="2967"/>
                  <a:pt x="20184" y="2920"/>
                  <a:pt x="20155" y="2920"/>
                </a:cubicBezTo>
                <a:close/>
                <a:moveTo>
                  <a:pt x="21004" y="2920"/>
                </a:moveTo>
                <a:cubicBezTo>
                  <a:pt x="20975" y="2920"/>
                  <a:pt x="20952" y="2967"/>
                  <a:pt x="20952" y="3024"/>
                </a:cubicBezTo>
                <a:lnTo>
                  <a:pt x="20952" y="3244"/>
                </a:lnTo>
                <a:cubicBezTo>
                  <a:pt x="20952" y="3302"/>
                  <a:pt x="20975" y="3347"/>
                  <a:pt x="21004" y="3347"/>
                </a:cubicBezTo>
                <a:cubicBezTo>
                  <a:pt x="21033" y="3347"/>
                  <a:pt x="21057" y="3302"/>
                  <a:pt x="21057" y="3244"/>
                </a:cubicBezTo>
                <a:lnTo>
                  <a:pt x="21057" y="3024"/>
                </a:lnTo>
                <a:cubicBezTo>
                  <a:pt x="21057" y="2967"/>
                  <a:pt x="21033" y="2920"/>
                  <a:pt x="21004" y="2920"/>
                </a:cubicBezTo>
                <a:close/>
                <a:moveTo>
                  <a:pt x="21319" y="2920"/>
                </a:moveTo>
                <a:cubicBezTo>
                  <a:pt x="21289" y="2920"/>
                  <a:pt x="21267" y="2967"/>
                  <a:pt x="21267" y="3024"/>
                </a:cubicBezTo>
                <a:lnTo>
                  <a:pt x="21267" y="3244"/>
                </a:lnTo>
                <a:cubicBezTo>
                  <a:pt x="21267" y="3302"/>
                  <a:pt x="21289" y="3347"/>
                  <a:pt x="21319" y="3347"/>
                </a:cubicBezTo>
                <a:cubicBezTo>
                  <a:pt x="21348" y="3347"/>
                  <a:pt x="21372" y="3302"/>
                  <a:pt x="21372" y="3244"/>
                </a:cubicBezTo>
                <a:lnTo>
                  <a:pt x="21372" y="3024"/>
                </a:lnTo>
                <a:cubicBezTo>
                  <a:pt x="21372" y="2967"/>
                  <a:pt x="21348" y="2920"/>
                  <a:pt x="21319" y="2920"/>
                </a:cubicBezTo>
                <a:close/>
                <a:moveTo>
                  <a:pt x="281" y="3650"/>
                </a:moveTo>
                <a:cubicBezTo>
                  <a:pt x="252" y="3650"/>
                  <a:pt x="228" y="3697"/>
                  <a:pt x="228" y="3754"/>
                </a:cubicBezTo>
                <a:lnTo>
                  <a:pt x="228" y="3974"/>
                </a:lnTo>
                <a:cubicBezTo>
                  <a:pt x="228" y="4032"/>
                  <a:pt x="252" y="4077"/>
                  <a:pt x="281" y="4077"/>
                </a:cubicBezTo>
                <a:cubicBezTo>
                  <a:pt x="311" y="4077"/>
                  <a:pt x="334" y="4032"/>
                  <a:pt x="334" y="3974"/>
                </a:cubicBezTo>
                <a:lnTo>
                  <a:pt x="334" y="3754"/>
                </a:lnTo>
                <a:cubicBezTo>
                  <a:pt x="334" y="3697"/>
                  <a:pt x="311" y="3650"/>
                  <a:pt x="281" y="3650"/>
                </a:cubicBezTo>
                <a:close/>
                <a:moveTo>
                  <a:pt x="596" y="3650"/>
                </a:moveTo>
                <a:cubicBezTo>
                  <a:pt x="567" y="3650"/>
                  <a:pt x="543" y="3697"/>
                  <a:pt x="543" y="3754"/>
                </a:cubicBezTo>
                <a:lnTo>
                  <a:pt x="543" y="3974"/>
                </a:lnTo>
                <a:cubicBezTo>
                  <a:pt x="543" y="4032"/>
                  <a:pt x="567" y="4077"/>
                  <a:pt x="596" y="4077"/>
                </a:cubicBezTo>
                <a:cubicBezTo>
                  <a:pt x="625" y="4077"/>
                  <a:pt x="649" y="4032"/>
                  <a:pt x="649" y="3974"/>
                </a:cubicBezTo>
                <a:lnTo>
                  <a:pt x="649" y="3754"/>
                </a:lnTo>
                <a:cubicBezTo>
                  <a:pt x="649" y="3697"/>
                  <a:pt x="625" y="3650"/>
                  <a:pt x="596" y="3650"/>
                </a:cubicBezTo>
                <a:close/>
                <a:moveTo>
                  <a:pt x="1446" y="3650"/>
                </a:moveTo>
                <a:cubicBezTo>
                  <a:pt x="1417" y="3650"/>
                  <a:pt x="1393" y="3697"/>
                  <a:pt x="1393" y="3754"/>
                </a:cubicBezTo>
                <a:lnTo>
                  <a:pt x="1393" y="3974"/>
                </a:lnTo>
                <a:cubicBezTo>
                  <a:pt x="1393" y="4032"/>
                  <a:pt x="1417" y="4077"/>
                  <a:pt x="1446" y="4077"/>
                </a:cubicBezTo>
                <a:cubicBezTo>
                  <a:pt x="1475" y="4077"/>
                  <a:pt x="1499" y="4032"/>
                  <a:pt x="1499" y="3974"/>
                </a:cubicBezTo>
                <a:lnTo>
                  <a:pt x="1499" y="3754"/>
                </a:lnTo>
                <a:cubicBezTo>
                  <a:pt x="1499" y="3697"/>
                  <a:pt x="1475" y="3650"/>
                  <a:pt x="1446" y="3650"/>
                </a:cubicBezTo>
                <a:close/>
                <a:moveTo>
                  <a:pt x="1760" y="3650"/>
                </a:moveTo>
                <a:cubicBezTo>
                  <a:pt x="1731" y="3650"/>
                  <a:pt x="1707" y="3697"/>
                  <a:pt x="1707" y="3754"/>
                </a:cubicBezTo>
                <a:lnTo>
                  <a:pt x="1707" y="3974"/>
                </a:lnTo>
                <a:cubicBezTo>
                  <a:pt x="1707" y="4032"/>
                  <a:pt x="1731" y="4077"/>
                  <a:pt x="1760" y="4077"/>
                </a:cubicBezTo>
                <a:cubicBezTo>
                  <a:pt x="1789" y="4077"/>
                  <a:pt x="1813" y="4032"/>
                  <a:pt x="1813" y="3974"/>
                </a:cubicBezTo>
                <a:lnTo>
                  <a:pt x="1813" y="3754"/>
                </a:lnTo>
                <a:cubicBezTo>
                  <a:pt x="1813" y="3697"/>
                  <a:pt x="1789" y="3650"/>
                  <a:pt x="1760" y="3650"/>
                </a:cubicBezTo>
                <a:close/>
                <a:moveTo>
                  <a:pt x="2610" y="3650"/>
                </a:moveTo>
                <a:cubicBezTo>
                  <a:pt x="2581" y="3650"/>
                  <a:pt x="2557" y="3697"/>
                  <a:pt x="2557" y="3754"/>
                </a:cubicBezTo>
                <a:lnTo>
                  <a:pt x="2557" y="3974"/>
                </a:lnTo>
                <a:cubicBezTo>
                  <a:pt x="2557" y="4032"/>
                  <a:pt x="2581" y="4077"/>
                  <a:pt x="2610" y="4077"/>
                </a:cubicBezTo>
                <a:cubicBezTo>
                  <a:pt x="2639" y="4077"/>
                  <a:pt x="2662" y="4032"/>
                  <a:pt x="2662" y="3974"/>
                </a:cubicBezTo>
                <a:lnTo>
                  <a:pt x="2662" y="3754"/>
                </a:lnTo>
                <a:cubicBezTo>
                  <a:pt x="2662" y="3697"/>
                  <a:pt x="2639" y="3650"/>
                  <a:pt x="2610" y="3650"/>
                </a:cubicBezTo>
                <a:close/>
                <a:moveTo>
                  <a:pt x="2924" y="3650"/>
                </a:moveTo>
                <a:cubicBezTo>
                  <a:pt x="2895" y="3650"/>
                  <a:pt x="2871" y="3697"/>
                  <a:pt x="2871" y="3754"/>
                </a:cubicBezTo>
                <a:lnTo>
                  <a:pt x="2871" y="3974"/>
                </a:lnTo>
                <a:cubicBezTo>
                  <a:pt x="2871" y="4032"/>
                  <a:pt x="2895" y="4077"/>
                  <a:pt x="2924" y="4077"/>
                </a:cubicBezTo>
                <a:cubicBezTo>
                  <a:pt x="2954" y="4077"/>
                  <a:pt x="2976" y="4032"/>
                  <a:pt x="2976" y="3974"/>
                </a:cubicBezTo>
                <a:lnTo>
                  <a:pt x="2976" y="3754"/>
                </a:lnTo>
                <a:cubicBezTo>
                  <a:pt x="2976" y="3697"/>
                  <a:pt x="2954" y="3650"/>
                  <a:pt x="2924" y="3650"/>
                </a:cubicBezTo>
                <a:close/>
                <a:moveTo>
                  <a:pt x="3773" y="3650"/>
                </a:moveTo>
                <a:cubicBezTo>
                  <a:pt x="3744" y="3650"/>
                  <a:pt x="3721" y="3697"/>
                  <a:pt x="3721" y="3754"/>
                </a:cubicBezTo>
                <a:lnTo>
                  <a:pt x="3721" y="3974"/>
                </a:lnTo>
                <a:cubicBezTo>
                  <a:pt x="3721" y="4032"/>
                  <a:pt x="3744" y="4077"/>
                  <a:pt x="3773" y="4077"/>
                </a:cubicBezTo>
                <a:cubicBezTo>
                  <a:pt x="3802" y="4077"/>
                  <a:pt x="3826" y="4032"/>
                  <a:pt x="3826" y="3974"/>
                </a:cubicBezTo>
                <a:lnTo>
                  <a:pt x="3826" y="3754"/>
                </a:lnTo>
                <a:cubicBezTo>
                  <a:pt x="3826" y="3697"/>
                  <a:pt x="3802" y="3650"/>
                  <a:pt x="3773" y="3650"/>
                </a:cubicBezTo>
                <a:close/>
                <a:moveTo>
                  <a:pt x="4088" y="3650"/>
                </a:moveTo>
                <a:cubicBezTo>
                  <a:pt x="4058" y="3650"/>
                  <a:pt x="4035" y="3697"/>
                  <a:pt x="4035" y="3754"/>
                </a:cubicBezTo>
                <a:lnTo>
                  <a:pt x="4035" y="3974"/>
                </a:lnTo>
                <a:cubicBezTo>
                  <a:pt x="4035" y="4032"/>
                  <a:pt x="4058" y="4077"/>
                  <a:pt x="4088" y="4077"/>
                </a:cubicBezTo>
                <a:cubicBezTo>
                  <a:pt x="4117" y="4077"/>
                  <a:pt x="4141" y="4032"/>
                  <a:pt x="4141" y="3974"/>
                </a:cubicBezTo>
                <a:lnTo>
                  <a:pt x="4141" y="3754"/>
                </a:lnTo>
                <a:cubicBezTo>
                  <a:pt x="4141" y="3697"/>
                  <a:pt x="4117" y="3650"/>
                  <a:pt x="4088" y="3650"/>
                </a:cubicBezTo>
                <a:close/>
                <a:moveTo>
                  <a:pt x="4937" y="3650"/>
                </a:moveTo>
                <a:cubicBezTo>
                  <a:pt x="4908" y="3650"/>
                  <a:pt x="4884" y="3697"/>
                  <a:pt x="4884" y="3754"/>
                </a:cubicBezTo>
                <a:lnTo>
                  <a:pt x="4884" y="3974"/>
                </a:lnTo>
                <a:cubicBezTo>
                  <a:pt x="4884" y="4032"/>
                  <a:pt x="4908" y="4077"/>
                  <a:pt x="4937" y="4077"/>
                </a:cubicBezTo>
                <a:cubicBezTo>
                  <a:pt x="4966" y="4077"/>
                  <a:pt x="4990" y="4032"/>
                  <a:pt x="4990" y="3974"/>
                </a:cubicBezTo>
                <a:lnTo>
                  <a:pt x="4990" y="3754"/>
                </a:lnTo>
                <a:cubicBezTo>
                  <a:pt x="4990" y="3697"/>
                  <a:pt x="4966" y="3650"/>
                  <a:pt x="4937" y="3650"/>
                </a:cubicBezTo>
                <a:close/>
                <a:moveTo>
                  <a:pt x="5252" y="3650"/>
                </a:moveTo>
                <a:cubicBezTo>
                  <a:pt x="5223" y="3650"/>
                  <a:pt x="5199" y="3697"/>
                  <a:pt x="5199" y="3754"/>
                </a:cubicBezTo>
                <a:lnTo>
                  <a:pt x="5199" y="3974"/>
                </a:lnTo>
                <a:cubicBezTo>
                  <a:pt x="5199" y="4032"/>
                  <a:pt x="5223" y="4077"/>
                  <a:pt x="5252" y="4077"/>
                </a:cubicBezTo>
                <a:cubicBezTo>
                  <a:pt x="5281" y="4077"/>
                  <a:pt x="5305" y="4032"/>
                  <a:pt x="5305" y="3974"/>
                </a:cubicBezTo>
                <a:lnTo>
                  <a:pt x="5305" y="3754"/>
                </a:lnTo>
                <a:cubicBezTo>
                  <a:pt x="5305" y="3697"/>
                  <a:pt x="5281" y="3650"/>
                  <a:pt x="5252" y="3650"/>
                </a:cubicBezTo>
                <a:close/>
                <a:moveTo>
                  <a:pt x="6102" y="3650"/>
                </a:moveTo>
                <a:cubicBezTo>
                  <a:pt x="6072" y="3650"/>
                  <a:pt x="6049" y="3697"/>
                  <a:pt x="6049" y="3754"/>
                </a:cubicBezTo>
                <a:lnTo>
                  <a:pt x="6049" y="3974"/>
                </a:lnTo>
                <a:cubicBezTo>
                  <a:pt x="6049" y="4032"/>
                  <a:pt x="6072" y="4077"/>
                  <a:pt x="6102" y="4077"/>
                </a:cubicBezTo>
                <a:cubicBezTo>
                  <a:pt x="6131" y="4077"/>
                  <a:pt x="6155" y="4032"/>
                  <a:pt x="6155" y="3974"/>
                </a:cubicBezTo>
                <a:lnTo>
                  <a:pt x="6155" y="3754"/>
                </a:lnTo>
                <a:cubicBezTo>
                  <a:pt x="6155" y="3697"/>
                  <a:pt x="6131" y="3650"/>
                  <a:pt x="6102" y="3650"/>
                </a:cubicBezTo>
                <a:close/>
                <a:moveTo>
                  <a:pt x="6416" y="3650"/>
                </a:moveTo>
                <a:cubicBezTo>
                  <a:pt x="6387" y="3650"/>
                  <a:pt x="6363" y="3697"/>
                  <a:pt x="6363" y="3754"/>
                </a:cubicBezTo>
                <a:lnTo>
                  <a:pt x="6363" y="3974"/>
                </a:lnTo>
                <a:cubicBezTo>
                  <a:pt x="6363" y="4032"/>
                  <a:pt x="6387" y="4077"/>
                  <a:pt x="6416" y="4077"/>
                </a:cubicBezTo>
                <a:cubicBezTo>
                  <a:pt x="6445" y="4077"/>
                  <a:pt x="6469" y="4032"/>
                  <a:pt x="6469" y="3974"/>
                </a:cubicBezTo>
                <a:lnTo>
                  <a:pt x="6469" y="3754"/>
                </a:lnTo>
                <a:cubicBezTo>
                  <a:pt x="6469" y="3697"/>
                  <a:pt x="6445" y="3650"/>
                  <a:pt x="6416" y="3650"/>
                </a:cubicBezTo>
                <a:close/>
                <a:moveTo>
                  <a:pt x="7266" y="3650"/>
                </a:moveTo>
                <a:cubicBezTo>
                  <a:pt x="7237" y="3650"/>
                  <a:pt x="7213" y="3697"/>
                  <a:pt x="7213" y="3754"/>
                </a:cubicBezTo>
                <a:lnTo>
                  <a:pt x="7213" y="3974"/>
                </a:lnTo>
                <a:cubicBezTo>
                  <a:pt x="7213" y="4032"/>
                  <a:pt x="7237" y="4077"/>
                  <a:pt x="7266" y="4077"/>
                </a:cubicBezTo>
                <a:cubicBezTo>
                  <a:pt x="7295" y="4077"/>
                  <a:pt x="7318" y="4032"/>
                  <a:pt x="7318" y="3974"/>
                </a:cubicBezTo>
                <a:lnTo>
                  <a:pt x="7318" y="3754"/>
                </a:lnTo>
                <a:cubicBezTo>
                  <a:pt x="7318" y="3697"/>
                  <a:pt x="7295" y="3650"/>
                  <a:pt x="7266" y="3650"/>
                </a:cubicBezTo>
                <a:close/>
                <a:moveTo>
                  <a:pt x="7580" y="3650"/>
                </a:moveTo>
                <a:cubicBezTo>
                  <a:pt x="7551" y="3650"/>
                  <a:pt x="7527" y="3697"/>
                  <a:pt x="7527" y="3754"/>
                </a:cubicBezTo>
                <a:lnTo>
                  <a:pt x="7527" y="3974"/>
                </a:lnTo>
                <a:cubicBezTo>
                  <a:pt x="7527" y="4032"/>
                  <a:pt x="7551" y="4077"/>
                  <a:pt x="7580" y="4077"/>
                </a:cubicBezTo>
                <a:cubicBezTo>
                  <a:pt x="7609" y="4077"/>
                  <a:pt x="7632" y="4032"/>
                  <a:pt x="7632" y="3974"/>
                </a:cubicBezTo>
                <a:lnTo>
                  <a:pt x="7632" y="3754"/>
                </a:lnTo>
                <a:cubicBezTo>
                  <a:pt x="7632" y="3697"/>
                  <a:pt x="7609" y="3650"/>
                  <a:pt x="7580" y="3650"/>
                </a:cubicBezTo>
                <a:close/>
                <a:moveTo>
                  <a:pt x="8429" y="3650"/>
                </a:moveTo>
                <a:cubicBezTo>
                  <a:pt x="8400" y="3650"/>
                  <a:pt x="8377" y="3697"/>
                  <a:pt x="8377" y="3754"/>
                </a:cubicBezTo>
                <a:lnTo>
                  <a:pt x="8377" y="3974"/>
                </a:lnTo>
                <a:cubicBezTo>
                  <a:pt x="8377" y="4032"/>
                  <a:pt x="8400" y="4077"/>
                  <a:pt x="8429" y="4077"/>
                </a:cubicBezTo>
                <a:cubicBezTo>
                  <a:pt x="8458" y="4077"/>
                  <a:pt x="8482" y="4032"/>
                  <a:pt x="8482" y="3974"/>
                </a:cubicBezTo>
                <a:lnTo>
                  <a:pt x="8482" y="3754"/>
                </a:lnTo>
                <a:cubicBezTo>
                  <a:pt x="8482" y="3697"/>
                  <a:pt x="8458" y="3650"/>
                  <a:pt x="8429" y="3650"/>
                </a:cubicBezTo>
                <a:close/>
                <a:moveTo>
                  <a:pt x="8744" y="3650"/>
                </a:moveTo>
                <a:cubicBezTo>
                  <a:pt x="8714" y="3650"/>
                  <a:pt x="8691" y="3697"/>
                  <a:pt x="8691" y="3754"/>
                </a:cubicBezTo>
                <a:lnTo>
                  <a:pt x="8691" y="3974"/>
                </a:lnTo>
                <a:cubicBezTo>
                  <a:pt x="8691" y="4032"/>
                  <a:pt x="8714" y="4077"/>
                  <a:pt x="8744" y="4077"/>
                </a:cubicBezTo>
                <a:cubicBezTo>
                  <a:pt x="8773" y="4077"/>
                  <a:pt x="8796" y="4032"/>
                  <a:pt x="8796" y="3974"/>
                </a:cubicBezTo>
                <a:lnTo>
                  <a:pt x="8796" y="3754"/>
                </a:lnTo>
                <a:cubicBezTo>
                  <a:pt x="8796" y="3697"/>
                  <a:pt x="8773" y="3650"/>
                  <a:pt x="8744" y="3650"/>
                </a:cubicBezTo>
                <a:close/>
                <a:moveTo>
                  <a:pt x="9593" y="3650"/>
                </a:moveTo>
                <a:cubicBezTo>
                  <a:pt x="9564" y="3650"/>
                  <a:pt x="9540" y="3697"/>
                  <a:pt x="9540" y="3754"/>
                </a:cubicBezTo>
                <a:lnTo>
                  <a:pt x="9540" y="3974"/>
                </a:lnTo>
                <a:cubicBezTo>
                  <a:pt x="9540" y="4032"/>
                  <a:pt x="9564" y="4077"/>
                  <a:pt x="9593" y="4077"/>
                </a:cubicBezTo>
                <a:cubicBezTo>
                  <a:pt x="9622" y="4077"/>
                  <a:pt x="9646" y="4032"/>
                  <a:pt x="9646" y="3974"/>
                </a:cubicBezTo>
                <a:lnTo>
                  <a:pt x="9646" y="3754"/>
                </a:lnTo>
                <a:cubicBezTo>
                  <a:pt x="9646" y="3697"/>
                  <a:pt x="9622" y="3650"/>
                  <a:pt x="9593" y="3650"/>
                </a:cubicBezTo>
                <a:close/>
                <a:moveTo>
                  <a:pt x="9908" y="3650"/>
                </a:moveTo>
                <a:cubicBezTo>
                  <a:pt x="9879" y="3650"/>
                  <a:pt x="9855" y="3697"/>
                  <a:pt x="9855" y="3754"/>
                </a:cubicBezTo>
                <a:lnTo>
                  <a:pt x="9855" y="3974"/>
                </a:lnTo>
                <a:cubicBezTo>
                  <a:pt x="9855" y="4032"/>
                  <a:pt x="9879" y="4077"/>
                  <a:pt x="9908" y="4077"/>
                </a:cubicBezTo>
                <a:cubicBezTo>
                  <a:pt x="9937" y="4077"/>
                  <a:pt x="9961" y="4032"/>
                  <a:pt x="9961" y="3974"/>
                </a:cubicBezTo>
                <a:lnTo>
                  <a:pt x="9961" y="3754"/>
                </a:lnTo>
                <a:cubicBezTo>
                  <a:pt x="9961" y="3697"/>
                  <a:pt x="9937" y="3650"/>
                  <a:pt x="9908" y="3650"/>
                </a:cubicBezTo>
                <a:close/>
                <a:moveTo>
                  <a:pt x="10758" y="3650"/>
                </a:moveTo>
                <a:cubicBezTo>
                  <a:pt x="10728" y="3650"/>
                  <a:pt x="10705" y="3697"/>
                  <a:pt x="10705" y="3754"/>
                </a:cubicBezTo>
                <a:lnTo>
                  <a:pt x="10705" y="3974"/>
                </a:lnTo>
                <a:cubicBezTo>
                  <a:pt x="10705" y="4032"/>
                  <a:pt x="10728" y="4077"/>
                  <a:pt x="10758" y="4077"/>
                </a:cubicBezTo>
                <a:cubicBezTo>
                  <a:pt x="10787" y="4077"/>
                  <a:pt x="10810" y="4032"/>
                  <a:pt x="10810" y="3974"/>
                </a:cubicBezTo>
                <a:lnTo>
                  <a:pt x="10810" y="3754"/>
                </a:lnTo>
                <a:cubicBezTo>
                  <a:pt x="10810" y="3697"/>
                  <a:pt x="10787" y="3650"/>
                  <a:pt x="10758" y="3650"/>
                </a:cubicBezTo>
                <a:close/>
                <a:moveTo>
                  <a:pt x="11072" y="3650"/>
                </a:moveTo>
                <a:cubicBezTo>
                  <a:pt x="11043" y="3650"/>
                  <a:pt x="11019" y="3697"/>
                  <a:pt x="11019" y="3754"/>
                </a:cubicBezTo>
                <a:lnTo>
                  <a:pt x="11019" y="3974"/>
                </a:lnTo>
                <a:cubicBezTo>
                  <a:pt x="11019" y="4032"/>
                  <a:pt x="11043" y="4077"/>
                  <a:pt x="11072" y="4077"/>
                </a:cubicBezTo>
                <a:cubicBezTo>
                  <a:pt x="11101" y="4077"/>
                  <a:pt x="11125" y="4032"/>
                  <a:pt x="11125" y="3974"/>
                </a:cubicBezTo>
                <a:lnTo>
                  <a:pt x="11125" y="3754"/>
                </a:lnTo>
                <a:cubicBezTo>
                  <a:pt x="11125" y="3697"/>
                  <a:pt x="11101" y="3650"/>
                  <a:pt x="11072" y="3650"/>
                </a:cubicBezTo>
                <a:close/>
                <a:moveTo>
                  <a:pt x="11922" y="3650"/>
                </a:moveTo>
                <a:cubicBezTo>
                  <a:pt x="11893" y="3650"/>
                  <a:pt x="11869" y="3697"/>
                  <a:pt x="11869" y="3754"/>
                </a:cubicBezTo>
                <a:lnTo>
                  <a:pt x="11869" y="3974"/>
                </a:lnTo>
                <a:cubicBezTo>
                  <a:pt x="11869" y="4032"/>
                  <a:pt x="11893" y="4077"/>
                  <a:pt x="11922" y="4077"/>
                </a:cubicBezTo>
                <a:cubicBezTo>
                  <a:pt x="11951" y="4077"/>
                  <a:pt x="11974" y="4032"/>
                  <a:pt x="11974" y="3974"/>
                </a:cubicBezTo>
                <a:lnTo>
                  <a:pt x="11974" y="3754"/>
                </a:lnTo>
                <a:cubicBezTo>
                  <a:pt x="11974" y="3697"/>
                  <a:pt x="11951" y="3650"/>
                  <a:pt x="11922" y="3650"/>
                </a:cubicBezTo>
                <a:close/>
                <a:moveTo>
                  <a:pt x="12236" y="3650"/>
                </a:moveTo>
                <a:cubicBezTo>
                  <a:pt x="12207" y="3650"/>
                  <a:pt x="12183" y="3697"/>
                  <a:pt x="12183" y="3754"/>
                </a:cubicBezTo>
                <a:lnTo>
                  <a:pt x="12183" y="3974"/>
                </a:lnTo>
                <a:cubicBezTo>
                  <a:pt x="12183" y="4032"/>
                  <a:pt x="12207" y="4077"/>
                  <a:pt x="12236" y="4077"/>
                </a:cubicBezTo>
                <a:cubicBezTo>
                  <a:pt x="12265" y="4077"/>
                  <a:pt x="12288" y="4032"/>
                  <a:pt x="12288" y="3974"/>
                </a:cubicBezTo>
                <a:lnTo>
                  <a:pt x="12288" y="3754"/>
                </a:lnTo>
                <a:cubicBezTo>
                  <a:pt x="12288" y="3697"/>
                  <a:pt x="12265" y="3650"/>
                  <a:pt x="12236" y="3650"/>
                </a:cubicBezTo>
                <a:close/>
                <a:moveTo>
                  <a:pt x="13085" y="3650"/>
                </a:moveTo>
                <a:cubicBezTo>
                  <a:pt x="13056" y="3650"/>
                  <a:pt x="13032" y="3697"/>
                  <a:pt x="13032" y="3754"/>
                </a:cubicBezTo>
                <a:lnTo>
                  <a:pt x="13032" y="3974"/>
                </a:lnTo>
                <a:cubicBezTo>
                  <a:pt x="13032" y="4032"/>
                  <a:pt x="13056" y="4077"/>
                  <a:pt x="13085" y="4077"/>
                </a:cubicBezTo>
                <a:cubicBezTo>
                  <a:pt x="13114" y="4077"/>
                  <a:pt x="13138" y="4032"/>
                  <a:pt x="13138" y="3974"/>
                </a:cubicBezTo>
                <a:lnTo>
                  <a:pt x="13138" y="3754"/>
                </a:lnTo>
                <a:cubicBezTo>
                  <a:pt x="13138" y="3697"/>
                  <a:pt x="13114" y="3650"/>
                  <a:pt x="13085" y="3650"/>
                </a:cubicBezTo>
                <a:close/>
                <a:moveTo>
                  <a:pt x="13399" y="3650"/>
                </a:moveTo>
                <a:cubicBezTo>
                  <a:pt x="13370" y="3650"/>
                  <a:pt x="13348" y="3697"/>
                  <a:pt x="13348" y="3754"/>
                </a:cubicBezTo>
                <a:lnTo>
                  <a:pt x="13348" y="3974"/>
                </a:lnTo>
                <a:cubicBezTo>
                  <a:pt x="13348" y="4032"/>
                  <a:pt x="13370" y="4077"/>
                  <a:pt x="13399" y="4077"/>
                </a:cubicBezTo>
                <a:cubicBezTo>
                  <a:pt x="13428" y="4077"/>
                  <a:pt x="13452" y="4032"/>
                  <a:pt x="13452" y="3974"/>
                </a:cubicBezTo>
                <a:lnTo>
                  <a:pt x="13452" y="3754"/>
                </a:lnTo>
                <a:cubicBezTo>
                  <a:pt x="13452" y="3697"/>
                  <a:pt x="13428" y="3650"/>
                  <a:pt x="13399" y="3650"/>
                </a:cubicBezTo>
                <a:close/>
                <a:moveTo>
                  <a:pt x="14249" y="3650"/>
                </a:moveTo>
                <a:cubicBezTo>
                  <a:pt x="14220" y="3650"/>
                  <a:pt x="14196" y="3697"/>
                  <a:pt x="14196" y="3754"/>
                </a:cubicBezTo>
                <a:lnTo>
                  <a:pt x="14196" y="3974"/>
                </a:lnTo>
                <a:cubicBezTo>
                  <a:pt x="14196" y="4032"/>
                  <a:pt x="14220" y="4077"/>
                  <a:pt x="14249" y="4077"/>
                </a:cubicBezTo>
                <a:cubicBezTo>
                  <a:pt x="14278" y="4077"/>
                  <a:pt x="14302" y="4032"/>
                  <a:pt x="14302" y="3974"/>
                </a:cubicBezTo>
                <a:lnTo>
                  <a:pt x="14302" y="3754"/>
                </a:lnTo>
                <a:cubicBezTo>
                  <a:pt x="14302" y="3697"/>
                  <a:pt x="14278" y="3650"/>
                  <a:pt x="14249" y="3650"/>
                </a:cubicBezTo>
                <a:close/>
                <a:moveTo>
                  <a:pt x="14564" y="3650"/>
                </a:moveTo>
                <a:cubicBezTo>
                  <a:pt x="14535" y="3650"/>
                  <a:pt x="14511" y="3697"/>
                  <a:pt x="14511" y="3754"/>
                </a:cubicBezTo>
                <a:lnTo>
                  <a:pt x="14511" y="3974"/>
                </a:lnTo>
                <a:cubicBezTo>
                  <a:pt x="14511" y="4032"/>
                  <a:pt x="14535" y="4077"/>
                  <a:pt x="14564" y="4077"/>
                </a:cubicBezTo>
                <a:cubicBezTo>
                  <a:pt x="14593" y="4077"/>
                  <a:pt x="14617" y="4032"/>
                  <a:pt x="14617" y="3974"/>
                </a:cubicBezTo>
                <a:lnTo>
                  <a:pt x="14617" y="3754"/>
                </a:lnTo>
                <a:cubicBezTo>
                  <a:pt x="14617" y="3697"/>
                  <a:pt x="14593" y="3650"/>
                  <a:pt x="14564" y="3650"/>
                </a:cubicBezTo>
                <a:close/>
                <a:moveTo>
                  <a:pt x="15413" y="3650"/>
                </a:moveTo>
                <a:cubicBezTo>
                  <a:pt x="15384" y="3650"/>
                  <a:pt x="15360" y="3697"/>
                  <a:pt x="15360" y="3754"/>
                </a:cubicBezTo>
                <a:lnTo>
                  <a:pt x="15360" y="3974"/>
                </a:lnTo>
                <a:cubicBezTo>
                  <a:pt x="15360" y="4032"/>
                  <a:pt x="15384" y="4077"/>
                  <a:pt x="15413" y="4077"/>
                </a:cubicBezTo>
                <a:cubicBezTo>
                  <a:pt x="15442" y="4077"/>
                  <a:pt x="15465" y="4032"/>
                  <a:pt x="15465" y="3974"/>
                </a:cubicBezTo>
                <a:lnTo>
                  <a:pt x="15465" y="3754"/>
                </a:lnTo>
                <a:cubicBezTo>
                  <a:pt x="15465" y="3697"/>
                  <a:pt x="15442" y="3650"/>
                  <a:pt x="15413" y="3650"/>
                </a:cubicBezTo>
                <a:close/>
                <a:moveTo>
                  <a:pt x="15728" y="3650"/>
                </a:moveTo>
                <a:cubicBezTo>
                  <a:pt x="15699" y="3650"/>
                  <a:pt x="15675" y="3697"/>
                  <a:pt x="15675" y="3754"/>
                </a:cubicBezTo>
                <a:lnTo>
                  <a:pt x="15675" y="3974"/>
                </a:lnTo>
                <a:cubicBezTo>
                  <a:pt x="15675" y="4032"/>
                  <a:pt x="15699" y="4077"/>
                  <a:pt x="15728" y="4077"/>
                </a:cubicBezTo>
                <a:cubicBezTo>
                  <a:pt x="15757" y="4077"/>
                  <a:pt x="15781" y="4032"/>
                  <a:pt x="15781" y="3974"/>
                </a:cubicBezTo>
                <a:lnTo>
                  <a:pt x="15781" y="3754"/>
                </a:lnTo>
                <a:cubicBezTo>
                  <a:pt x="15781" y="3697"/>
                  <a:pt x="15757" y="3650"/>
                  <a:pt x="15728" y="3650"/>
                </a:cubicBezTo>
                <a:close/>
                <a:moveTo>
                  <a:pt x="16578" y="3650"/>
                </a:moveTo>
                <a:cubicBezTo>
                  <a:pt x="16549" y="3650"/>
                  <a:pt x="16525" y="3697"/>
                  <a:pt x="16525" y="3754"/>
                </a:cubicBezTo>
                <a:lnTo>
                  <a:pt x="16525" y="3974"/>
                </a:lnTo>
                <a:cubicBezTo>
                  <a:pt x="16525" y="4032"/>
                  <a:pt x="16549" y="4077"/>
                  <a:pt x="16578" y="4077"/>
                </a:cubicBezTo>
                <a:cubicBezTo>
                  <a:pt x="16607" y="4077"/>
                  <a:pt x="16630" y="4032"/>
                  <a:pt x="16630" y="3974"/>
                </a:cubicBezTo>
                <a:lnTo>
                  <a:pt x="16630" y="3754"/>
                </a:lnTo>
                <a:cubicBezTo>
                  <a:pt x="16630" y="3697"/>
                  <a:pt x="16607" y="3650"/>
                  <a:pt x="16578" y="3650"/>
                </a:cubicBezTo>
                <a:close/>
                <a:moveTo>
                  <a:pt x="16892" y="3650"/>
                </a:moveTo>
                <a:cubicBezTo>
                  <a:pt x="16863" y="3650"/>
                  <a:pt x="16839" y="3697"/>
                  <a:pt x="16839" y="3754"/>
                </a:cubicBezTo>
                <a:lnTo>
                  <a:pt x="16839" y="3974"/>
                </a:lnTo>
                <a:cubicBezTo>
                  <a:pt x="16839" y="4032"/>
                  <a:pt x="16863" y="4077"/>
                  <a:pt x="16892" y="4077"/>
                </a:cubicBezTo>
                <a:cubicBezTo>
                  <a:pt x="16921" y="4077"/>
                  <a:pt x="16944" y="4032"/>
                  <a:pt x="16944" y="3974"/>
                </a:cubicBezTo>
                <a:lnTo>
                  <a:pt x="16944" y="3754"/>
                </a:lnTo>
                <a:cubicBezTo>
                  <a:pt x="16944" y="3697"/>
                  <a:pt x="16921" y="3650"/>
                  <a:pt x="16892" y="3650"/>
                </a:cubicBezTo>
                <a:close/>
                <a:moveTo>
                  <a:pt x="17741" y="3650"/>
                </a:moveTo>
                <a:cubicBezTo>
                  <a:pt x="17712" y="3650"/>
                  <a:pt x="17689" y="3697"/>
                  <a:pt x="17689" y="3754"/>
                </a:cubicBezTo>
                <a:lnTo>
                  <a:pt x="17689" y="3974"/>
                </a:lnTo>
                <a:cubicBezTo>
                  <a:pt x="17689" y="4032"/>
                  <a:pt x="17712" y="4077"/>
                  <a:pt x="17741" y="4077"/>
                </a:cubicBezTo>
                <a:cubicBezTo>
                  <a:pt x="17770" y="4077"/>
                  <a:pt x="17794" y="4032"/>
                  <a:pt x="17794" y="3974"/>
                </a:cubicBezTo>
                <a:lnTo>
                  <a:pt x="17794" y="3754"/>
                </a:lnTo>
                <a:cubicBezTo>
                  <a:pt x="17794" y="3697"/>
                  <a:pt x="17770" y="3650"/>
                  <a:pt x="17741" y="3650"/>
                </a:cubicBezTo>
                <a:close/>
                <a:moveTo>
                  <a:pt x="18055" y="3650"/>
                </a:moveTo>
                <a:cubicBezTo>
                  <a:pt x="18026" y="3650"/>
                  <a:pt x="18002" y="3697"/>
                  <a:pt x="18002" y="3754"/>
                </a:cubicBezTo>
                <a:lnTo>
                  <a:pt x="18002" y="3974"/>
                </a:lnTo>
                <a:cubicBezTo>
                  <a:pt x="18002" y="4032"/>
                  <a:pt x="18026" y="4077"/>
                  <a:pt x="18055" y="4077"/>
                </a:cubicBezTo>
                <a:cubicBezTo>
                  <a:pt x="18085" y="4077"/>
                  <a:pt x="18108" y="4032"/>
                  <a:pt x="18108" y="3974"/>
                </a:cubicBezTo>
                <a:lnTo>
                  <a:pt x="18108" y="3754"/>
                </a:lnTo>
                <a:cubicBezTo>
                  <a:pt x="18108" y="3697"/>
                  <a:pt x="18085" y="3650"/>
                  <a:pt x="18055" y="3650"/>
                </a:cubicBezTo>
                <a:close/>
                <a:moveTo>
                  <a:pt x="18905" y="3650"/>
                </a:moveTo>
                <a:cubicBezTo>
                  <a:pt x="18876" y="3650"/>
                  <a:pt x="18852" y="3697"/>
                  <a:pt x="18852" y="3754"/>
                </a:cubicBezTo>
                <a:lnTo>
                  <a:pt x="18852" y="3974"/>
                </a:lnTo>
                <a:cubicBezTo>
                  <a:pt x="18852" y="4032"/>
                  <a:pt x="18876" y="4077"/>
                  <a:pt x="18905" y="4077"/>
                </a:cubicBezTo>
                <a:cubicBezTo>
                  <a:pt x="18934" y="4077"/>
                  <a:pt x="18958" y="4032"/>
                  <a:pt x="18958" y="3974"/>
                </a:cubicBezTo>
                <a:lnTo>
                  <a:pt x="18958" y="3754"/>
                </a:lnTo>
                <a:cubicBezTo>
                  <a:pt x="18958" y="3697"/>
                  <a:pt x="18934" y="3650"/>
                  <a:pt x="18905" y="3650"/>
                </a:cubicBezTo>
                <a:close/>
                <a:moveTo>
                  <a:pt x="19220" y="3650"/>
                </a:moveTo>
                <a:cubicBezTo>
                  <a:pt x="19191" y="3650"/>
                  <a:pt x="19167" y="3697"/>
                  <a:pt x="19167" y="3754"/>
                </a:cubicBezTo>
                <a:lnTo>
                  <a:pt x="19167" y="3974"/>
                </a:lnTo>
                <a:cubicBezTo>
                  <a:pt x="19167" y="4032"/>
                  <a:pt x="19191" y="4077"/>
                  <a:pt x="19220" y="4077"/>
                </a:cubicBezTo>
                <a:cubicBezTo>
                  <a:pt x="19249" y="4077"/>
                  <a:pt x="19273" y="4032"/>
                  <a:pt x="19273" y="3974"/>
                </a:cubicBezTo>
                <a:lnTo>
                  <a:pt x="19273" y="3754"/>
                </a:lnTo>
                <a:cubicBezTo>
                  <a:pt x="19273" y="3697"/>
                  <a:pt x="19249" y="3650"/>
                  <a:pt x="19220" y="3650"/>
                </a:cubicBezTo>
                <a:close/>
                <a:moveTo>
                  <a:pt x="20069" y="3650"/>
                </a:moveTo>
                <a:cubicBezTo>
                  <a:pt x="20040" y="3650"/>
                  <a:pt x="20016" y="3697"/>
                  <a:pt x="20016" y="3754"/>
                </a:cubicBezTo>
                <a:lnTo>
                  <a:pt x="20016" y="3974"/>
                </a:lnTo>
                <a:cubicBezTo>
                  <a:pt x="20016" y="4032"/>
                  <a:pt x="20040" y="4077"/>
                  <a:pt x="20069" y="4077"/>
                </a:cubicBezTo>
                <a:cubicBezTo>
                  <a:pt x="20099" y="4077"/>
                  <a:pt x="20122" y="4032"/>
                  <a:pt x="20122" y="3974"/>
                </a:cubicBezTo>
                <a:lnTo>
                  <a:pt x="20122" y="3754"/>
                </a:lnTo>
                <a:cubicBezTo>
                  <a:pt x="20122" y="3697"/>
                  <a:pt x="20099" y="3650"/>
                  <a:pt x="20069" y="3650"/>
                </a:cubicBezTo>
                <a:close/>
                <a:moveTo>
                  <a:pt x="20384" y="3650"/>
                </a:moveTo>
                <a:cubicBezTo>
                  <a:pt x="20355" y="3650"/>
                  <a:pt x="20331" y="3697"/>
                  <a:pt x="20331" y="3754"/>
                </a:cubicBezTo>
                <a:lnTo>
                  <a:pt x="20331" y="3974"/>
                </a:lnTo>
                <a:cubicBezTo>
                  <a:pt x="20331" y="4032"/>
                  <a:pt x="20355" y="4077"/>
                  <a:pt x="20384" y="4077"/>
                </a:cubicBezTo>
                <a:cubicBezTo>
                  <a:pt x="20413" y="4077"/>
                  <a:pt x="20436" y="4032"/>
                  <a:pt x="20436" y="3974"/>
                </a:cubicBezTo>
                <a:lnTo>
                  <a:pt x="20436" y="3754"/>
                </a:lnTo>
                <a:cubicBezTo>
                  <a:pt x="20436" y="3697"/>
                  <a:pt x="20413" y="3650"/>
                  <a:pt x="20384" y="3650"/>
                </a:cubicBezTo>
                <a:close/>
                <a:moveTo>
                  <a:pt x="21234" y="3650"/>
                </a:moveTo>
                <a:cubicBezTo>
                  <a:pt x="21204" y="3650"/>
                  <a:pt x="21181" y="3697"/>
                  <a:pt x="21181" y="3754"/>
                </a:cubicBezTo>
                <a:lnTo>
                  <a:pt x="21181" y="3974"/>
                </a:lnTo>
                <a:cubicBezTo>
                  <a:pt x="21181" y="4032"/>
                  <a:pt x="21204" y="4077"/>
                  <a:pt x="21234" y="4077"/>
                </a:cubicBezTo>
                <a:cubicBezTo>
                  <a:pt x="21263" y="4077"/>
                  <a:pt x="21285" y="4032"/>
                  <a:pt x="21285" y="3974"/>
                </a:cubicBezTo>
                <a:lnTo>
                  <a:pt x="21285" y="3754"/>
                </a:lnTo>
                <a:cubicBezTo>
                  <a:pt x="21285" y="3697"/>
                  <a:pt x="21263" y="3650"/>
                  <a:pt x="21234" y="3650"/>
                </a:cubicBezTo>
                <a:close/>
                <a:moveTo>
                  <a:pt x="21547" y="3650"/>
                </a:moveTo>
                <a:cubicBezTo>
                  <a:pt x="21518" y="3650"/>
                  <a:pt x="21495" y="3697"/>
                  <a:pt x="21495" y="3754"/>
                </a:cubicBezTo>
                <a:lnTo>
                  <a:pt x="21495" y="3974"/>
                </a:lnTo>
                <a:cubicBezTo>
                  <a:pt x="21495" y="4032"/>
                  <a:pt x="21518" y="4077"/>
                  <a:pt x="21547" y="4077"/>
                </a:cubicBezTo>
                <a:cubicBezTo>
                  <a:pt x="21576" y="4077"/>
                  <a:pt x="21600" y="4032"/>
                  <a:pt x="21600" y="3974"/>
                </a:cubicBezTo>
                <a:lnTo>
                  <a:pt x="21600" y="3754"/>
                </a:lnTo>
                <a:cubicBezTo>
                  <a:pt x="21600" y="3697"/>
                  <a:pt x="21576" y="3650"/>
                  <a:pt x="21547" y="3650"/>
                </a:cubicBezTo>
                <a:close/>
                <a:moveTo>
                  <a:pt x="53" y="4380"/>
                </a:moveTo>
                <a:cubicBezTo>
                  <a:pt x="24" y="4380"/>
                  <a:pt x="0" y="4427"/>
                  <a:pt x="0" y="4484"/>
                </a:cubicBezTo>
                <a:lnTo>
                  <a:pt x="0" y="4704"/>
                </a:lnTo>
                <a:cubicBezTo>
                  <a:pt x="0" y="4762"/>
                  <a:pt x="24" y="4809"/>
                  <a:pt x="53" y="4809"/>
                </a:cubicBezTo>
                <a:cubicBezTo>
                  <a:pt x="82" y="4809"/>
                  <a:pt x="106" y="4762"/>
                  <a:pt x="106" y="4704"/>
                </a:cubicBezTo>
                <a:lnTo>
                  <a:pt x="106" y="4484"/>
                </a:lnTo>
                <a:cubicBezTo>
                  <a:pt x="106" y="4427"/>
                  <a:pt x="82" y="4380"/>
                  <a:pt x="53" y="4380"/>
                </a:cubicBezTo>
                <a:close/>
                <a:moveTo>
                  <a:pt x="367" y="4380"/>
                </a:moveTo>
                <a:cubicBezTo>
                  <a:pt x="338" y="4380"/>
                  <a:pt x="315" y="4427"/>
                  <a:pt x="315" y="4484"/>
                </a:cubicBezTo>
                <a:lnTo>
                  <a:pt x="315" y="4704"/>
                </a:lnTo>
                <a:cubicBezTo>
                  <a:pt x="315" y="4762"/>
                  <a:pt x="338" y="4809"/>
                  <a:pt x="367" y="4809"/>
                </a:cubicBezTo>
                <a:cubicBezTo>
                  <a:pt x="397" y="4809"/>
                  <a:pt x="420" y="4762"/>
                  <a:pt x="420" y="4704"/>
                </a:cubicBezTo>
                <a:lnTo>
                  <a:pt x="420" y="4484"/>
                </a:lnTo>
                <a:cubicBezTo>
                  <a:pt x="420" y="4427"/>
                  <a:pt x="397" y="4380"/>
                  <a:pt x="367" y="4380"/>
                </a:cubicBezTo>
                <a:close/>
                <a:moveTo>
                  <a:pt x="1217" y="4380"/>
                </a:moveTo>
                <a:cubicBezTo>
                  <a:pt x="1188" y="4380"/>
                  <a:pt x="1164" y="4427"/>
                  <a:pt x="1164" y="4484"/>
                </a:cubicBezTo>
                <a:lnTo>
                  <a:pt x="1164" y="4704"/>
                </a:lnTo>
                <a:cubicBezTo>
                  <a:pt x="1164" y="4762"/>
                  <a:pt x="1188" y="4809"/>
                  <a:pt x="1217" y="4809"/>
                </a:cubicBezTo>
                <a:cubicBezTo>
                  <a:pt x="1246" y="4809"/>
                  <a:pt x="1270" y="4762"/>
                  <a:pt x="1270" y="4704"/>
                </a:cubicBezTo>
                <a:lnTo>
                  <a:pt x="1270" y="4484"/>
                </a:lnTo>
                <a:cubicBezTo>
                  <a:pt x="1270" y="4427"/>
                  <a:pt x="1246" y="4380"/>
                  <a:pt x="1217" y="4380"/>
                </a:cubicBezTo>
                <a:close/>
                <a:moveTo>
                  <a:pt x="1532" y="4380"/>
                </a:moveTo>
                <a:cubicBezTo>
                  <a:pt x="1503" y="4380"/>
                  <a:pt x="1479" y="4427"/>
                  <a:pt x="1479" y="4484"/>
                </a:cubicBezTo>
                <a:lnTo>
                  <a:pt x="1479" y="4704"/>
                </a:lnTo>
                <a:cubicBezTo>
                  <a:pt x="1479" y="4762"/>
                  <a:pt x="1503" y="4809"/>
                  <a:pt x="1532" y="4809"/>
                </a:cubicBezTo>
                <a:cubicBezTo>
                  <a:pt x="1561" y="4809"/>
                  <a:pt x="1584" y="4762"/>
                  <a:pt x="1584" y="4704"/>
                </a:cubicBezTo>
                <a:lnTo>
                  <a:pt x="1584" y="4484"/>
                </a:lnTo>
                <a:cubicBezTo>
                  <a:pt x="1584" y="4427"/>
                  <a:pt x="1561" y="4380"/>
                  <a:pt x="1532" y="4380"/>
                </a:cubicBezTo>
                <a:close/>
                <a:moveTo>
                  <a:pt x="2380" y="4380"/>
                </a:moveTo>
                <a:cubicBezTo>
                  <a:pt x="2351" y="4380"/>
                  <a:pt x="2329" y="4427"/>
                  <a:pt x="2329" y="4484"/>
                </a:cubicBezTo>
                <a:lnTo>
                  <a:pt x="2329" y="4704"/>
                </a:lnTo>
                <a:cubicBezTo>
                  <a:pt x="2329" y="4762"/>
                  <a:pt x="2351" y="4809"/>
                  <a:pt x="2380" y="4809"/>
                </a:cubicBezTo>
                <a:cubicBezTo>
                  <a:pt x="2409" y="4809"/>
                  <a:pt x="2433" y="4762"/>
                  <a:pt x="2433" y="4704"/>
                </a:cubicBezTo>
                <a:lnTo>
                  <a:pt x="2433" y="4484"/>
                </a:lnTo>
                <a:cubicBezTo>
                  <a:pt x="2433" y="4427"/>
                  <a:pt x="2409" y="4380"/>
                  <a:pt x="2380" y="4380"/>
                </a:cubicBezTo>
                <a:close/>
                <a:moveTo>
                  <a:pt x="2695" y="4380"/>
                </a:moveTo>
                <a:cubicBezTo>
                  <a:pt x="2666" y="4380"/>
                  <a:pt x="2643" y="4427"/>
                  <a:pt x="2643" y="4484"/>
                </a:cubicBezTo>
                <a:lnTo>
                  <a:pt x="2643" y="4704"/>
                </a:lnTo>
                <a:cubicBezTo>
                  <a:pt x="2643" y="4762"/>
                  <a:pt x="2666" y="4809"/>
                  <a:pt x="2695" y="4809"/>
                </a:cubicBezTo>
                <a:cubicBezTo>
                  <a:pt x="2724" y="4809"/>
                  <a:pt x="2748" y="4762"/>
                  <a:pt x="2748" y="4704"/>
                </a:cubicBezTo>
                <a:lnTo>
                  <a:pt x="2748" y="4484"/>
                </a:lnTo>
                <a:cubicBezTo>
                  <a:pt x="2748" y="4427"/>
                  <a:pt x="2724" y="4380"/>
                  <a:pt x="2695" y="4380"/>
                </a:cubicBezTo>
                <a:close/>
                <a:moveTo>
                  <a:pt x="3545" y="4380"/>
                </a:moveTo>
                <a:cubicBezTo>
                  <a:pt x="3516" y="4380"/>
                  <a:pt x="3492" y="4427"/>
                  <a:pt x="3492" y="4484"/>
                </a:cubicBezTo>
                <a:lnTo>
                  <a:pt x="3492" y="4704"/>
                </a:lnTo>
                <a:cubicBezTo>
                  <a:pt x="3492" y="4762"/>
                  <a:pt x="3516" y="4809"/>
                  <a:pt x="3545" y="4809"/>
                </a:cubicBezTo>
                <a:cubicBezTo>
                  <a:pt x="3574" y="4809"/>
                  <a:pt x="3598" y="4762"/>
                  <a:pt x="3598" y="4704"/>
                </a:cubicBezTo>
                <a:lnTo>
                  <a:pt x="3598" y="4484"/>
                </a:lnTo>
                <a:cubicBezTo>
                  <a:pt x="3598" y="4427"/>
                  <a:pt x="3574" y="4380"/>
                  <a:pt x="3545" y="4380"/>
                </a:cubicBezTo>
                <a:close/>
                <a:moveTo>
                  <a:pt x="3859" y="4380"/>
                </a:moveTo>
                <a:cubicBezTo>
                  <a:pt x="3830" y="4380"/>
                  <a:pt x="3806" y="4427"/>
                  <a:pt x="3806" y="4484"/>
                </a:cubicBezTo>
                <a:lnTo>
                  <a:pt x="3806" y="4704"/>
                </a:lnTo>
                <a:cubicBezTo>
                  <a:pt x="3806" y="4762"/>
                  <a:pt x="3830" y="4809"/>
                  <a:pt x="3859" y="4809"/>
                </a:cubicBezTo>
                <a:cubicBezTo>
                  <a:pt x="3888" y="4809"/>
                  <a:pt x="3912" y="4762"/>
                  <a:pt x="3912" y="4704"/>
                </a:cubicBezTo>
                <a:lnTo>
                  <a:pt x="3912" y="4484"/>
                </a:lnTo>
                <a:cubicBezTo>
                  <a:pt x="3912" y="4427"/>
                  <a:pt x="3888" y="4380"/>
                  <a:pt x="3859" y="4380"/>
                </a:cubicBezTo>
                <a:close/>
                <a:moveTo>
                  <a:pt x="4709" y="4380"/>
                </a:moveTo>
                <a:cubicBezTo>
                  <a:pt x="4680" y="4380"/>
                  <a:pt x="4656" y="4427"/>
                  <a:pt x="4656" y="4484"/>
                </a:cubicBezTo>
                <a:lnTo>
                  <a:pt x="4656" y="4704"/>
                </a:lnTo>
                <a:cubicBezTo>
                  <a:pt x="4656" y="4762"/>
                  <a:pt x="4680" y="4809"/>
                  <a:pt x="4709" y="4809"/>
                </a:cubicBezTo>
                <a:cubicBezTo>
                  <a:pt x="4738" y="4809"/>
                  <a:pt x="4762" y="4762"/>
                  <a:pt x="4762" y="4704"/>
                </a:cubicBezTo>
                <a:lnTo>
                  <a:pt x="4762" y="4484"/>
                </a:lnTo>
                <a:cubicBezTo>
                  <a:pt x="4762" y="4427"/>
                  <a:pt x="4738" y="4380"/>
                  <a:pt x="4709" y="4380"/>
                </a:cubicBezTo>
                <a:close/>
                <a:moveTo>
                  <a:pt x="5023" y="4380"/>
                </a:moveTo>
                <a:cubicBezTo>
                  <a:pt x="4994" y="4380"/>
                  <a:pt x="4970" y="4427"/>
                  <a:pt x="4970" y="4484"/>
                </a:cubicBezTo>
                <a:lnTo>
                  <a:pt x="4970" y="4704"/>
                </a:lnTo>
                <a:cubicBezTo>
                  <a:pt x="4970" y="4762"/>
                  <a:pt x="4994" y="4809"/>
                  <a:pt x="5023" y="4809"/>
                </a:cubicBezTo>
                <a:cubicBezTo>
                  <a:pt x="5053" y="4809"/>
                  <a:pt x="5076" y="4762"/>
                  <a:pt x="5076" y="4704"/>
                </a:cubicBezTo>
                <a:lnTo>
                  <a:pt x="5076" y="4484"/>
                </a:lnTo>
                <a:cubicBezTo>
                  <a:pt x="5076" y="4427"/>
                  <a:pt x="5053" y="4380"/>
                  <a:pt x="5023" y="4380"/>
                </a:cubicBezTo>
                <a:close/>
                <a:moveTo>
                  <a:pt x="5873" y="4380"/>
                </a:moveTo>
                <a:cubicBezTo>
                  <a:pt x="5844" y="4380"/>
                  <a:pt x="5820" y="4427"/>
                  <a:pt x="5820" y="4484"/>
                </a:cubicBezTo>
                <a:lnTo>
                  <a:pt x="5820" y="4704"/>
                </a:lnTo>
                <a:cubicBezTo>
                  <a:pt x="5820" y="4762"/>
                  <a:pt x="5844" y="4809"/>
                  <a:pt x="5873" y="4809"/>
                </a:cubicBezTo>
                <a:cubicBezTo>
                  <a:pt x="5902" y="4809"/>
                  <a:pt x="5926" y="4762"/>
                  <a:pt x="5926" y="4704"/>
                </a:cubicBezTo>
                <a:lnTo>
                  <a:pt x="5926" y="4484"/>
                </a:lnTo>
                <a:cubicBezTo>
                  <a:pt x="5926" y="4427"/>
                  <a:pt x="5902" y="4380"/>
                  <a:pt x="5873" y="4380"/>
                </a:cubicBezTo>
                <a:close/>
                <a:moveTo>
                  <a:pt x="6188" y="4380"/>
                </a:moveTo>
                <a:cubicBezTo>
                  <a:pt x="6159" y="4380"/>
                  <a:pt x="6135" y="4427"/>
                  <a:pt x="6135" y="4484"/>
                </a:cubicBezTo>
                <a:lnTo>
                  <a:pt x="6135" y="4704"/>
                </a:lnTo>
                <a:cubicBezTo>
                  <a:pt x="6135" y="4762"/>
                  <a:pt x="6159" y="4809"/>
                  <a:pt x="6188" y="4809"/>
                </a:cubicBezTo>
                <a:cubicBezTo>
                  <a:pt x="6217" y="4809"/>
                  <a:pt x="6240" y="4762"/>
                  <a:pt x="6240" y="4704"/>
                </a:cubicBezTo>
                <a:lnTo>
                  <a:pt x="6240" y="4484"/>
                </a:lnTo>
                <a:cubicBezTo>
                  <a:pt x="6240" y="4427"/>
                  <a:pt x="6217" y="4380"/>
                  <a:pt x="6188" y="4380"/>
                </a:cubicBezTo>
                <a:close/>
                <a:moveTo>
                  <a:pt x="7036" y="4380"/>
                </a:moveTo>
                <a:cubicBezTo>
                  <a:pt x="7007" y="4380"/>
                  <a:pt x="6984" y="4427"/>
                  <a:pt x="6984" y="4484"/>
                </a:cubicBezTo>
                <a:lnTo>
                  <a:pt x="6984" y="4704"/>
                </a:lnTo>
                <a:cubicBezTo>
                  <a:pt x="6984" y="4762"/>
                  <a:pt x="7007" y="4809"/>
                  <a:pt x="7036" y="4809"/>
                </a:cubicBezTo>
                <a:cubicBezTo>
                  <a:pt x="7065" y="4809"/>
                  <a:pt x="7089" y="4762"/>
                  <a:pt x="7089" y="4704"/>
                </a:cubicBezTo>
                <a:lnTo>
                  <a:pt x="7089" y="4484"/>
                </a:lnTo>
                <a:cubicBezTo>
                  <a:pt x="7089" y="4427"/>
                  <a:pt x="7065" y="4380"/>
                  <a:pt x="7036" y="4380"/>
                </a:cubicBezTo>
                <a:close/>
                <a:moveTo>
                  <a:pt x="7351" y="4380"/>
                </a:moveTo>
                <a:cubicBezTo>
                  <a:pt x="7322" y="4380"/>
                  <a:pt x="7299" y="4427"/>
                  <a:pt x="7299" y="4484"/>
                </a:cubicBezTo>
                <a:lnTo>
                  <a:pt x="7299" y="4704"/>
                </a:lnTo>
                <a:cubicBezTo>
                  <a:pt x="7299" y="4762"/>
                  <a:pt x="7322" y="4809"/>
                  <a:pt x="7351" y="4809"/>
                </a:cubicBezTo>
                <a:cubicBezTo>
                  <a:pt x="7380" y="4809"/>
                  <a:pt x="7404" y="4762"/>
                  <a:pt x="7404" y="4704"/>
                </a:cubicBezTo>
                <a:lnTo>
                  <a:pt x="7404" y="4484"/>
                </a:lnTo>
                <a:cubicBezTo>
                  <a:pt x="7404" y="4427"/>
                  <a:pt x="7380" y="4380"/>
                  <a:pt x="7351" y="4380"/>
                </a:cubicBezTo>
                <a:close/>
                <a:moveTo>
                  <a:pt x="8201" y="4380"/>
                </a:moveTo>
                <a:cubicBezTo>
                  <a:pt x="8171" y="4380"/>
                  <a:pt x="8148" y="4427"/>
                  <a:pt x="8148" y="4484"/>
                </a:cubicBezTo>
                <a:lnTo>
                  <a:pt x="8148" y="4704"/>
                </a:lnTo>
                <a:cubicBezTo>
                  <a:pt x="8148" y="4762"/>
                  <a:pt x="8171" y="4809"/>
                  <a:pt x="8201" y="4809"/>
                </a:cubicBezTo>
                <a:cubicBezTo>
                  <a:pt x="8230" y="4809"/>
                  <a:pt x="8254" y="4762"/>
                  <a:pt x="8254" y="4704"/>
                </a:cubicBezTo>
                <a:lnTo>
                  <a:pt x="8254" y="4484"/>
                </a:lnTo>
                <a:cubicBezTo>
                  <a:pt x="8254" y="4427"/>
                  <a:pt x="8230" y="4380"/>
                  <a:pt x="8201" y="4380"/>
                </a:cubicBezTo>
                <a:close/>
                <a:moveTo>
                  <a:pt x="8515" y="4380"/>
                </a:moveTo>
                <a:cubicBezTo>
                  <a:pt x="8486" y="4380"/>
                  <a:pt x="8462" y="4427"/>
                  <a:pt x="8462" y="4484"/>
                </a:cubicBezTo>
                <a:lnTo>
                  <a:pt x="8462" y="4704"/>
                </a:lnTo>
                <a:cubicBezTo>
                  <a:pt x="8462" y="4762"/>
                  <a:pt x="8486" y="4809"/>
                  <a:pt x="8515" y="4809"/>
                </a:cubicBezTo>
                <a:cubicBezTo>
                  <a:pt x="8544" y="4809"/>
                  <a:pt x="8568" y="4762"/>
                  <a:pt x="8568" y="4704"/>
                </a:cubicBezTo>
                <a:lnTo>
                  <a:pt x="8568" y="4484"/>
                </a:lnTo>
                <a:cubicBezTo>
                  <a:pt x="8568" y="4427"/>
                  <a:pt x="8544" y="4380"/>
                  <a:pt x="8515" y="4380"/>
                </a:cubicBezTo>
                <a:close/>
                <a:moveTo>
                  <a:pt x="9365" y="4380"/>
                </a:moveTo>
                <a:cubicBezTo>
                  <a:pt x="9336" y="4380"/>
                  <a:pt x="9312" y="4427"/>
                  <a:pt x="9312" y="4484"/>
                </a:cubicBezTo>
                <a:lnTo>
                  <a:pt x="9312" y="4704"/>
                </a:lnTo>
                <a:cubicBezTo>
                  <a:pt x="9312" y="4762"/>
                  <a:pt x="9336" y="4809"/>
                  <a:pt x="9365" y="4809"/>
                </a:cubicBezTo>
                <a:cubicBezTo>
                  <a:pt x="9394" y="4809"/>
                  <a:pt x="9418" y="4762"/>
                  <a:pt x="9418" y="4704"/>
                </a:cubicBezTo>
                <a:lnTo>
                  <a:pt x="9418" y="4484"/>
                </a:lnTo>
                <a:cubicBezTo>
                  <a:pt x="9418" y="4427"/>
                  <a:pt x="9394" y="4380"/>
                  <a:pt x="9365" y="4380"/>
                </a:cubicBezTo>
                <a:close/>
                <a:moveTo>
                  <a:pt x="9679" y="4380"/>
                </a:moveTo>
                <a:cubicBezTo>
                  <a:pt x="9650" y="4380"/>
                  <a:pt x="9626" y="4427"/>
                  <a:pt x="9626" y="4484"/>
                </a:cubicBezTo>
                <a:lnTo>
                  <a:pt x="9626" y="4704"/>
                </a:lnTo>
                <a:cubicBezTo>
                  <a:pt x="9626" y="4762"/>
                  <a:pt x="9650" y="4809"/>
                  <a:pt x="9679" y="4809"/>
                </a:cubicBezTo>
                <a:cubicBezTo>
                  <a:pt x="9708" y="4809"/>
                  <a:pt x="9732" y="4762"/>
                  <a:pt x="9732" y="4704"/>
                </a:cubicBezTo>
                <a:lnTo>
                  <a:pt x="9732" y="4484"/>
                </a:lnTo>
                <a:cubicBezTo>
                  <a:pt x="9732" y="4427"/>
                  <a:pt x="9708" y="4380"/>
                  <a:pt x="9679" y="4380"/>
                </a:cubicBezTo>
                <a:close/>
                <a:moveTo>
                  <a:pt x="10529" y="4380"/>
                </a:moveTo>
                <a:cubicBezTo>
                  <a:pt x="10500" y="4380"/>
                  <a:pt x="10476" y="4427"/>
                  <a:pt x="10476" y="4484"/>
                </a:cubicBezTo>
                <a:lnTo>
                  <a:pt x="10476" y="4704"/>
                </a:lnTo>
                <a:cubicBezTo>
                  <a:pt x="10476" y="4762"/>
                  <a:pt x="10500" y="4809"/>
                  <a:pt x="10529" y="4809"/>
                </a:cubicBezTo>
                <a:cubicBezTo>
                  <a:pt x="10558" y="4809"/>
                  <a:pt x="10582" y="4762"/>
                  <a:pt x="10582" y="4704"/>
                </a:cubicBezTo>
                <a:lnTo>
                  <a:pt x="10582" y="4484"/>
                </a:lnTo>
                <a:cubicBezTo>
                  <a:pt x="10582" y="4427"/>
                  <a:pt x="10558" y="4380"/>
                  <a:pt x="10529" y="4380"/>
                </a:cubicBezTo>
                <a:close/>
                <a:moveTo>
                  <a:pt x="10844" y="4380"/>
                </a:moveTo>
                <a:cubicBezTo>
                  <a:pt x="10814" y="4380"/>
                  <a:pt x="10791" y="4427"/>
                  <a:pt x="10791" y="4484"/>
                </a:cubicBezTo>
                <a:lnTo>
                  <a:pt x="10791" y="4704"/>
                </a:lnTo>
                <a:cubicBezTo>
                  <a:pt x="10791" y="4762"/>
                  <a:pt x="10814" y="4809"/>
                  <a:pt x="10844" y="4809"/>
                </a:cubicBezTo>
                <a:cubicBezTo>
                  <a:pt x="10873" y="4809"/>
                  <a:pt x="10895" y="4762"/>
                  <a:pt x="10895" y="4704"/>
                </a:cubicBezTo>
                <a:lnTo>
                  <a:pt x="10895" y="4484"/>
                </a:lnTo>
                <a:cubicBezTo>
                  <a:pt x="10895" y="4427"/>
                  <a:pt x="10873" y="4380"/>
                  <a:pt x="10844" y="4380"/>
                </a:cubicBezTo>
                <a:close/>
                <a:moveTo>
                  <a:pt x="11692" y="4380"/>
                </a:moveTo>
                <a:cubicBezTo>
                  <a:pt x="11663" y="4380"/>
                  <a:pt x="11640" y="4427"/>
                  <a:pt x="11640" y="4484"/>
                </a:cubicBezTo>
                <a:lnTo>
                  <a:pt x="11640" y="4704"/>
                </a:lnTo>
                <a:cubicBezTo>
                  <a:pt x="11640" y="4762"/>
                  <a:pt x="11663" y="4809"/>
                  <a:pt x="11692" y="4809"/>
                </a:cubicBezTo>
                <a:cubicBezTo>
                  <a:pt x="11721" y="4809"/>
                  <a:pt x="11745" y="4762"/>
                  <a:pt x="11745" y="4704"/>
                </a:cubicBezTo>
                <a:lnTo>
                  <a:pt x="11745" y="4484"/>
                </a:lnTo>
                <a:cubicBezTo>
                  <a:pt x="11745" y="4427"/>
                  <a:pt x="11721" y="4380"/>
                  <a:pt x="11692" y="4380"/>
                </a:cubicBezTo>
                <a:close/>
                <a:moveTo>
                  <a:pt x="12007" y="4380"/>
                </a:moveTo>
                <a:cubicBezTo>
                  <a:pt x="11978" y="4380"/>
                  <a:pt x="11955" y="4427"/>
                  <a:pt x="11955" y="4484"/>
                </a:cubicBezTo>
                <a:lnTo>
                  <a:pt x="11955" y="4704"/>
                </a:lnTo>
                <a:cubicBezTo>
                  <a:pt x="11955" y="4762"/>
                  <a:pt x="11978" y="4809"/>
                  <a:pt x="12007" y="4809"/>
                </a:cubicBezTo>
                <a:cubicBezTo>
                  <a:pt x="12036" y="4809"/>
                  <a:pt x="12060" y="4762"/>
                  <a:pt x="12060" y="4704"/>
                </a:cubicBezTo>
                <a:lnTo>
                  <a:pt x="12060" y="4484"/>
                </a:lnTo>
                <a:cubicBezTo>
                  <a:pt x="12060" y="4427"/>
                  <a:pt x="12036" y="4380"/>
                  <a:pt x="12007" y="4380"/>
                </a:cubicBezTo>
                <a:close/>
                <a:moveTo>
                  <a:pt x="12856" y="4380"/>
                </a:moveTo>
                <a:cubicBezTo>
                  <a:pt x="12827" y="4380"/>
                  <a:pt x="12804" y="4427"/>
                  <a:pt x="12804" y="4484"/>
                </a:cubicBezTo>
                <a:lnTo>
                  <a:pt x="12804" y="4704"/>
                </a:lnTo>
                <a:cubicBezTo>
                  <a:pt x="12804" y="4762"/>
                  <a:pt x="12827" y="4809"/>
                  <a:pt x="12856" y="4809"/>
                </a:cubicBezTo>
                <a:cubicBezTo>
                  <a:pt x="12886" y="4809"/>
                  <a:pt x="12909" y="4762"/>
                  <a:pt x="12909" y="4704"/>
                </a:cubicBezTo>
                <a:lnTo>
                  <a:pt x="12909" y="4484"/>
                </a:lnTo>
                <a:cubicBezTo>
                  <a:pt x="12909" y="4427"/>
                  <a:pt x="12886" y="4380"/>
                  <a:pt x="12856" y="4380"/>
                </a:cubicBezTo>
                <a:close/>
                <a:moveTo>
                  <a:pt x="13171" y="4380"/>
                </a:moveTo>
                <a:cubicBezTo>
                  <a:pt x="13142" y="4380"/>
                  <a:pt x="13118" y="4427"/>
                  <a:pt x="13118" y="4484"/>
                </a:cubicBezTo>
                <a:lnTo>
                  <a:pt x="13118" y="4704"/>
                </a:lnTo>
                <a:cubicBezTo>
                  <a:pt x="13118" y="4762"/>
                  <a:pt x="13142" y="4809"/>
                  <a:pt x="13171" y="4809"/>
                </a:cubicBezTo>
                <a:cubicBezTo>
                  <a:pt x="13200" y="4809"/>
                  <a:pt x="13224" y="4762"/>
                  <a:pt x="13224" y="4704"/>
                </a:cubicBezTo>
                <a:lnTo>
                  <a:pt x="13224" y="4484"/>
                </a:lnTo>
                <a:cubicBezTo>
                  <a:pt x="13224" y="4427"/>
                  <a:pt x="13200" y="4380"/>
                  <a:pt x="13171" y="4380"/>
                </a:cubicBezTo>
                <a:close/>
                <a:moveTo>
                  <a:pt x="14021" y="4380"/>
                </a:moveTo>
                <a:cubicBezTo>
                  <a:pt x="13992" y="4380"/>
                  <a:pt x="13968" y="4427"/>
                  <a:pt x="13968" y="4484"/>
                </a:cubicBezTo>
                <a:lnTo>
                  <a:pt x="13968" y="4704"/>
                </a:lnTo>
                <a:cubicBezTo>
                  <a:pt x="13968" y="4762"/>
                  <a:pt x="13992" y="4809"/>
                  <a:pt x="14021" y="4809"/>
                </a:cubicBezTo>
                <a:cubicBezTo>
                  <a:pt x="14050" y="4809"/>
                  <a:pt x="14074" y="4762"/>
                  <a:pt x="14074" y="4704"/>
                </a:cubicBezTo>
                <a:lnTo>
                  <a:pt x="14074" y="4484"/>
                </a:lnTo>
                <a:cubicBezTo>
                  <a:pt x="14074" y="4427"/>
                  <a:pt x="14050" y="4380"/>
                  <a:pt x="14021" y="4380"/>
                </a:cubicBezTo>
                <a:close/>
                <a:moveTo>
                  <a:pt x="14335" y="4380"/>
                </a:moveTo>
                <a:cubicBezTo>
                  <a:pt x="14306" y="4380"/>
                  <a:pt x="14282" y="4427"/>
                  <a:pt x="14282" y="4484"/>
                </a:cubicBezTo>
                <a:lnTo>
                  <a:pt x="14282" y="4704"/>
                </a:lnTo>
                <a:cubicBezTo>
                  <a:pt x="14282" y="4762"/>
                  <a:pt x="14306" y="4809"/>
                  <a:pt x="14335" y="4809"/>
                </a:cubicBezTo>
                <a:cubicBezTo>
                  <a:pt x="14364" y="4809"/>
                  <a:pt x="14388" y="4762"/>
                  <a:pt x="14388" y="4704"/>
                </a:cubicBezTo>
                <a:lnTo>
                  <a:pt x="14388" y="4484"/>
                </a:lnTo>
                <a:cubicBezTo>
                  <a:pt x="14388" y="4427"/>
                  <a:pt x="14364" y="4380"/>
                  <a:pt x="14335" y="4380"/>
                </a:cubicBezTo>
                <a:close/>
                <a:moveTo>
                  <a:pt x="15185" y="4380"/>
                </a:moveTo>
                <a:cubicBezTo>
                  <a:pt x="15156" y="4380"/>
                  <a:pt x="15132" y="4427"/>
                  <a:pt x="15132" y="4484"/>
                </a:cubicBezTo>
                <a:lnTo>
                  <a:pt x="15132" y="4704"/>
                </a:lnTo>
                <a:cubicBezTo>
                  <a:pt x="15132" y="4762"/>
                  <a:pt x="15156" y="4809"/>
                  <a:pt x="15185" y="4809"/>
                </a:cubicBezTo>
                <a:cubicBezTo>
                  <a:pt x="15214" y="4809"/>
                  <a:pt x="15237" y="4762"/>
                  <a:pt x="15237" y="4704"/>
                </a:cubicBezTo>
                <a:lnTo>
                  <a:pt x="15237" y="4484"/>
                </a:lnTo>
                <a:cubicBezTo>
                  <a:pt x="15237" y="4427"/>
                  <a:pt x="15214" y="4380"/>
                  <a:pt x="15185" y="4380"/>
                </a:cubicBezTo>
                <a:close/>
                <a:moveTo>
                  <a:pt x="15500" y="4380"/>
                </a:moveTo>
                <a:cubicBezTo>
                  <a:pt x="15470" y="4380"/>
                  <a:pt x="15447" y="4427"/>
                  <a:pt x="15447" y="4484"/>
                </a:cubicBezTo>
                <a:lnTo>
                  <a:pt x="15447" y="4704"/>
                </a:lnTo>
                <a:cubicBezTo>
                  <a:pt x="15447" y="4762"/>
                  <a:pt x="15470" y="4809"/>
                  <a:pt x="15500" y="4809"/>
                </a:cubicBezTo>
                <a:cubicBezTo>
                  <a:pt x="15529" y="4809"/>
                  <a:pt x="15551" y="4762"/>
                  <a:pt x="15551" y="4704"/>
                </a:cubicBezTo>
                <a:lnTo>
                  <a:pt x="15551" y="4484"/>
                </a:lnTo>
                <a:cubicBezTo>
                  <a:pt x="15551" y="4427"/>
                  <a:pt x="15529" y="4380"/>
                  <a:pt x="15500" y="4380"/>
                </a:cubicBezTo>
                <a:close/>
                <a:moveTo>
                  <a:pt x="16349" y="4380"/>
                </a:moveTo>
                <a:cubicBezTo>
                  <a:pt x="16320" y="4380"/>
                  <a:pt x="16296" y="4427"/>
                  <a:pt x="16296" y="4484"/>
                </a:cubicBezTo>
                <a:lnTo>
                  <a:pt x="16296" y="4704"/>
                </a:lnTo>
                <a:cubicBezTo>
                  <a:pt x="16296" y="4762"/>
                  <a:pt x="16320" y="4809"/>
                  <a:pt x="16349" y="4809"/>
                </a:cubicBezTo>
                <a:cubicBezTo>
                  <a:pt x="16378" y="4809"/>
                  <a:pt x="16401" y="4762"/>
                  <a:pt x="16401" y="4704"/>
                </a:cubicBezTo>
                <a:lnTo>
                  <a:pt x="16401" y="4484"/>
                </a:lnTo>
                <a:cubicBezTo>
                  <a:pt x="16401" y="4427"/>
                  <a:pt x="16378" y="4380"/>
                  <a:pt x="16349" y="4380"/>
                </a:cubicBezTo>
                <a:close/>
                <a:moveTo>
                  <a:pt x="16663" y="4380"/>
                </a:moveTo>
                <a:cubicBezTo>
                  <a:pt x="16634" y="4380"/>
                  <a:pt x="16611" y="4427"/>
                  <a:pt x="16611" y="4484"/>
                </a:cubicBezTo>
                <a:lnTo>
                  <a:pt x="16611" y="4704"/>
                </a:lnTo>
                <a:cubicBezTo>
                  <a:pt x="16611" y="4762"/>
                  <a:pt x="16634" y="4809"/>
                  <a:pt x="16663" y="4809"/>
                </a:cubicBezTo>
                <a:cubicBezTo>
                  <a:pt x="16692" y="4809"/>
                  <a:pt x="16716" y="4762"/>
                  <a:pt x="16716" y="4704"/>
                </a:cubicBezTo>
                <a:lnTo>
                  <a:pt x="16716" y="4484"/>
                </a:lnTo>
                <a:cubicBezTo>
                  <a:pt x="16716" y="4427"/>
                  <a:pt x="16692" y="4380"/>
                  <a:pt x="16663" y="4380"/>
                </a:cubicBezTo>
                <a:close/>
                <a:moveTo>
                  <a:pt x="17512" y="4380"/>
                </a:moveTo>
                <a:cubicBezTo>
                  <a:pt x="17483" y="4380"/>
                  <a:pt x="17459" y="4427"/>
                  <a:pt x="17459" y="4484"/>
                </a:cubicBezTo>
                <a:lnTo>
                  <a:pt x="17459" y="4704"/>
                </a:lnTo>
                <a:cubicBezTo>
                  <a:pt x="17459" y="4762"/>
                  <a:pt x="17483" y="4809"/>
                  <a:pt x="17512" y="4809"/>
                </a:cubicBezTo>
                <a:cubicBezTo>
                  <a:pt x="17541" y="4809"/>
                  <a:pt x="17565" y="4762"/>
                  <a:pt x="17565" y="4704"/>
                </a:cubicBezTo>
                <a:lnTo>
                  <a:pt x="17565" y="4484"/>
                </a:lnTo>
                <a:cubicBezTo>
                  <a:pt x="17565" y="4427"/>
                  <a:pt x="17541" y="4380"/>
                  <a:pt x="17512" y="4380"/>
                </a:cubicBezTo>
                <a:close/>
                <a:moveTo>
                  <a:pt x="17827" y="4380"/>
                </a:moveTo>
                <a:cubicBezTo>
                  <a:pt x="17798" y="4380"/>
                  <a:pt x="17774" y="4427"/>
                  <a:pt x="17774" y="4484"/>
                </a:cubicBezTo>
                <a:lnTo>
                  <a:pt x="17774" y="4704"/>
                </a:lnTo>
                <a:cubicBezTo>
                  <a:pt x="17774" y="4762"/>
                  <a:pt x="17798" y="4809"/>
                  <a:pt x="17827" y="4809"/>
                </a:cubicBezTo>
                <a:cubicBezTo>
                  <a:pt x="17856" y="4809"/>
                  <a:pt x="17880" y="4762"/>
                  <a:pt x="17880" y="4704"/>
                </a:cubicBezTo>
                <a:lnTo>
                  <a:pt x="17880" y="4484"/>
                </a:lnTo>
                <a:cubicBezTo>
                  <a:pt x="17880" y="4427"/>
                  <a:pt x="17856" y="4380"/>
                  <a:pt x="17827" y="4380"/>
                </a:cubicBezTo>
                <a:close/>
                <a:moveTo>
                  <a:pt x="18677" y="4380"/>
                </a:moveTo>
                <a:cubicBezTo>
                  <a:pt x="18648" y="4380"/>
                  <a:pt x="18624" y="4427"/>
                  <a:pt x="18624" y="4484"/>
                </a:cubicBezTo>
                <a:lnTo>
                  <a:pt x="18624" y="4704"/>
                </a:lnTo>
                <a:cubicBezTo>
                  <a:pt x="18624" y="4762"/>
                  <a:pt x="18648" y="4809"/>
                  <a:pt x="18677" y="4809"/>
                </a:cubicBezTo>
                <a:cubicBezTo>
                  <a:pt x="18706" y="4809"/>
                  <a:pt x="18730" y="4762"/>
                  <a:pt x="18730" y="4704"/>
                </a:cubicBezTo>
                <a:lnTo>
                  <a:pt x="18730" y="4484"/>
                </a:lnTo>
                <a:cubicBezTo>
                  <a:pt x="18730" y="4427"/>
                  <a:pt x="18706" y="4380"/>
                  <a:pt x="18677" y="4380"/>
                </a:cubicBezTo>
                <a:close/>
                <a:moveTo>
                  <a:pt x="18991" y="4380"/>
                </a:moveTo>
                <a:cubicBezTo>
                  <a:pt x="18962" y="4380"/>
                  <a:pt x="18938" y="4427"/>
                  <a:pt x="18938" y="4484"/>
                </a:cubicBezTo>
                <a:lnTo>
                  <a:pt x="18938" y="4704"/>
                </a:lnTo>
                <a:cubicBezTo>
                  <a:pt x="18938" y="4762"/>
                  <a:pt x="18962" y="4809"/>
                  <a:pt x="18991" y="4809"/>
                </a:cubicBezTo>
                <a:cubicBezTo>
                  <a:pt x="19020" y="4809"/>
                  <a:pt x="19044" y="4762"/>
                  <a:pt x="19044" y="4704"/>
                </a:cubicBezTo>
                <a:lnTo>
                  <a:pt x="19044" y="4484"/>
                </a:lnTo>
                <a:cubicBezTo>
                  <a:pt x="19044" y="4427"/>
                  <a:pt x="19020" y="4380"/>
                  <a:pt x="18991" y="4380"/>
                </a:cubicBezTo>
                <a:close/>
                <a:moveTo>
                  <a:pt x="19841" y="4380"/>
                </a:moveTo>
                <a:cubicBezTo>
                  <a:pt x="19812" y="4380"/>
                  <a:pt x="19788" y="4427"/>
                  <a:pt x="19788" y="4484"/>
                </a:cubicBezTo>
                <a:lnTo>
                  <a:pt x="19788" y="4704"/>
                </a:lnTo>
                <a:cubicBezTo>
                  <a:pt x="19788" y="4762"/>
                  <a:pt x="19812" y="4809"/>
                  <a:pt x="19841" y="4809"/>
                </a:cubicBezTo>
                <a:cubicBezTo>
                  <a:pt x="19870" y="4809"/>
                  <a:pt x="19894" y="4762"/>
                  <a:pt x="19894" y="4704"/>
                </a:cubicBezTo>
                <a:lnTo>
                  <a:pt x="19894" y="4484"/>
                </a:lnTo>
                <a:cubicBezTo>
                  <a:pt x="19894" y="4427"/>
                  <a:pt x="19870" y="4380"/>
                  <a:pt x="19841" y="4380"/>
                </a:cubicBezTo>
                <a:close/>
                <a:moveTo>
                  <a:pt x="20155" y="4380"/>
                </a:moveTo>
                <a:cubicBezTo>
                  <a:pt x="20126" y="4380"/>
                  <a:pt x="20102" y="4427"/>
                  <a:pt x="20102" y="4484"/>
                </a:cubicBezTo>
                <a:lnTo>
                  <a:pt x="20102" y="4704"/>
                </a:lnTo>
                <a:cubicBezTo>
                  <a:pt x="20102" y="4762"/>
                  <a:pt x="20126" y="4809"/>
                  <a:pt x="20155" y="4809"/>
                </a:cubicBezTo>
                <a:cubicBezTo>
                  <a:pt x="20184" y="4809"/>
                  <a:pt x="20207" y="4762"/>
                  <a:pt x="20207" y="4704"/>
                </a:cubicBezTo>
                <a:lnTo>
                  <a:pt x="20207" y="4484"/>
                </a:lnTo>
                <a:cubicBezTo>
                  <a:pt x="20207" y="4427"/>
                  <a:pt x="20184" y="4380"/>
                  <a:pt x="20155" y="4380"/>
                </a:cubicBezTo>
                <a:close/>
                <a:moveTo>
                  <a:pt x="21004" y="4380"/>
                </a:moveTo>
                <a:cubicBezTo>
                  <a:pt x="20975" y="4380"/>
                  <a:pt x="20952" y="4427"/>
                  <a:pt x="20952" y="4484"/>
                </a:cubicBezTo>
                <a:lnTo>
                  <a:pt x="20952" y="4704"/>
                </a:lnTo>
                <a:cubicBezTo>
                  <a:pt x="20952" y="4762"/>
                  <a:pt x="20975" y="4809"/>
                  <a:pt x="21004" y="4809"/>
                </a:cubicBezTo>
                <a:cubicBezTo>
                  <a:pt x="21033" y="4809"/>
                  <a:pt x="21057" y="4762"/>
                  <a:pt x="21057" y="4704"/>
                </a:cubicBezTo>
                <a:lnTo>
                  <a:pt x="21057" y="4484"/>
                </a:lnTo>
                <a:cubicBezTo>
                  <a:pt x="21057" y="4427"/>
                  <a:pt x="21033" y="4380"/>
                  <a:pt x="21004" y="4380"/>
                </a:cubicBezTo>
                <a:close/>
                <a:moveTo>
                  <a:pt x="21319" y="4380"/>
                </a:moveTo>
                <a:cubicBezTo>
                  <a:pt x="21289" y="4380"/>
                  <a:pt x="21267" y="4427"/>
                  <a:pt x="21267" y="4484"/>
                </a:cubicBezTo>
                <a:lnTo>
                  <a:pt x="21267" y="4704"/>
                </a:lnTo>
                <a:cubicBezTo>
                  <a:pt x="21267" y="4762"/>
                  <a:pt x="21289" y="4809"/>
                  <a:pt x="21319" y="4809"/>
                </a:cubicBezTo>
                <a:cubicBezTo>
                  <a:pt x="21348" y="4809"/>
                  <a:pt x="21372" y="4762"/>
                  <a:pt x="21372" y="4704"/>
                </a:cubicBezTo>
                <a:lnTo>
                  <a:pt x="21372" y="4484"/>
                </a:lnTo>
                <a:cubicBezTo>
                  <a:pt x="21372" y="4427"/>
                  <a:pt x="21348" y="4380"/>
                  <a:pt x="21319" y="4380"/>
                </a:cubicBezTo>
                <a:close/>
                <a:moveTo>
                  <a:pt x="281" y="5110"/>
                </a:moveTo>
                <a:cubicBezTo>
                  <a:pt x="252" y="5110"/>
                  <a:pt x="228" y="5157"/>
                  <a:pt x="228" y="5214"/>
                </a:cubicBezTo>
                <a:lnTo>
                  <a:pt x="228" y="5434"/>
                </a:lnTo>
                <a:cubicBezTo>
                  <a:pt x="228" y="5492"/>
                  <a:pt x="252" y="5539"/>
                  <a:pt x="281" y="5539"/>
                </a:cubicBezTo>
                <a:cubicBezTo>
                  <a:pt x="311" y="5539"/>
                  <a:pt x="334" y="5492"/>
                  <a:pt x="334" y="5434"/>
                </a:cubicBezTo>
                <a:lnTo>
                  <a:pt x="334" y="5214"/>
                </a:lnTo>
                <a:cubicBezTo>
                  <a:pt x="334" y="5157"/>
                  <a:pt x="311" y="5110"/>
                  <a:pt x="281" y="5110"/>
                </a:cubicBezTo>
                <a:close/>
                <a:moveTo>
                  <a:pt x="596" y="5110"/>
                </a:moveTo>
                <a:cubicBezTo>
                  <a:pt x="567" y="5110"/>
                  <a:pt x="543" y="5157"/>
                  <a:pt x="543" y="5214"/>
                </a:cubicBezTo>
                <a:lnTo>
                  <a:pt x="543" y="5434"/>
                </a:lnTo>
                <a:cubicBezTo>
                  <a:pt x="543" y="5492"/>
                  <a:pt x="567" y="5539"/>
                  <a:pt x="596" y="5539"/>
                </a:cubicBezTo>
                <a:cubicBezTo>
                  <a:pt x="625" y="5539"/>
                  <a:pt x="649" y="5492"/>
                  <a:pt x="649" y="5434"/>
                </a:cubicBezTo>
                <a:lnTo>
                  <a:pt x="649" y="5214"/>
                </a:lnTo>
                <a:cubicBezTo>
                  <a:pt x="649" y="5157"/>
                  <a:pt x="625" y="5110"/>
                  <a:pt x="596" y="5110"/>
                </a:cubicBezTo>
                <a:close/>
                <a:moveTo>
                  <a:pt x="1446" y="5110"/>
                </a:moveTo>
                <a:cubicBezTo>
                  <a:pt x="1417" y="5110"/>
                  <a:pt x="1393" y="5157"/>
                  <a:pt x="1393" y="5214"/>
                </a:cubicBezTo>
                <a:lnTo>
                  <a:pt x="1393" y="5434"/>
                </a:lnTo>
                <a:cubicBezTo>
                  <a:pt x="1393" y="5492"/>
                  <a:pt x="1417" y="5539"/>
                  <a:pt x="1446" y="5539"/>
                </a:cubicBezTo>
                <a:cubicBezTo>
                  <a:pt x="1475" y="5539"/>
                  <a:pt x="1499" y="5492"/>
                  <a:pt x="1499" y="5434"/>
                </a:cubicBezTo>
                <a:lnTo>
                  <a:pt x="1499" y="5214"/>
                </a:lnTo>
                <a:cubicBezTo>
                  <a:pt x="1499" y="5157"/>
                  <a:pt x="1475" y="5110"/>
                  <a:pt x="1446" y="5110"/>
                </a:cubicBezTo>
                <a:close/>
                <a:moveTo>
                  <a:pt x="1760" y="5110"/>
                </a:moveTo>
                <a:cubicBezTo>
                  <a:pt x="1731" y="5110"/>
                  <a:pt x="1707" y="5157"/>
                  <a:pt x="1707" y="5214"/>
                </a:cubicBezTo>
                <a:lnTo>
                  <a:pt x="1707" y="5434"/>
                </a:lnTo>
                <a:cubicBezTo>
                  <a:pt x="1707" y="5492"/>
                  <a:pt x="1731" y="5539"/>
                  <a:pt x="1760" y="5539"/>
                </a:cubicBezTo>
                <a:cubicBezTo>
                  <a:pt x="1789" y="5539"/>
                  <a:pt x="1813" y="5492"/>
                  <a:pt x="1813" y="5434"/>
                </a:cubicBezTo>
                <a:lnTo>
                  <a:pt x="1813" y="5214"/>
                </a:lnTo>
                <a:cubicBezTo>
                  <a:pt x="1813" y="5157"/>
                  <a:pt x="1789" y="5110"/>
                  <a:pt x="1760" y="5110"/>
                </a:cubicBezTo>
                <a:close/>
                <a:moveTo>
                  <a:pt x="2610" y="5110"/>
                </a:moveTo>
                <a:cubicBezTo>
                  <a:pt x="2581" y="5110"/>
                  <a:pt x="2557" y="5157"/>
                  <a:pt x="2557" y="5214"/>
                </a:cubicBezTo>
                <a:lnTo>
                  <a:pt x="2557" y="5434"/>
                </a:lnTo>
                <a:cubicBezTo>
                  <a:pt x="2557" y="5492"/>
                  <a:pt x="2581" y="5539"/>
                  <a:pt x="2610" y="5539"/>
                </a:cubicBezTo>
                <a:cubicBezTo>
                  <a:pt x="2639" y="5539"/>
                  <a:pt x="2662" y="5492"/>
                  <a:pt x="2662" y="5434"/>
                </a:cubicBezTo>
                <a:lnTo>
                  <a:pt x="2662" y="5214"/>
                </a:lnTo>
                <a:cubicBezTo>
                  <a:pt x="2662" y="5157"/>
                  <a:pt x="2639" y="5110"/>
                  <a:pt x="2610" y="5110"/>
                </a:cubicBezTo>
                <a:close/>
                <a:moveTo>
                  <a:pt x="2924" y="5110"/>
                </a:moveTo>
                <a:cubicBezTo>
                  <a:pt x="2895" y="5110"/>
                  <a:pt x="2871" y="5157"/>
                  <a:pt x="2871" y="5214"/>
                </a:cubicBezTo>
                <a:lnTo>
                  <a:pt x="2871" y="5434"/>
                </a:lnTo>
                <a:cubicBezTo>
                  <a:pt x="2871" y="5492"/>
                  <a:pt x="2895" y="5539"/>
                  <a:pt x="2924" y="5539"/>
                </a:cubicBezTo>
                <a:cubicBezTo>
                  <a:pt x="2954" y="5539"/>
                  <a:pt x="2976" y="5492"/>
                  <a:pt x="2976" y="5434"/>
                </a:cubicBezTo>
                <a:lnTo>
                  <a:pt x="2976" y="5214"/>
                </a:lnTo>
                <a:cubicBezTo>
                  <a:pt x="2976" y="5157"/>
                  <a:pt x="2954" y="5110"/>
                  <a:pt x="2924" y="5110"/>
                </a:cubicBezTo>
                <a:close/>
                <a:moveTo>
                  <a:pt x="3773" y="5110"/>
                </a:moveTo>
                <a:cubicBezTo>
                  <a:pt x="3744" y="5110"/>
                  <a:pt x="3721" y="5157"/>
                  <a:pt x="3721" y="5214"/>
                </a:cubicBezTo>
                <a:lnTo>
                  <a:pt x="3721" y="5434"/>
                </a:lnTo>
                <a:cubicBezTo>
                  <a:pt x="3721" y="5492"/>
                  <a:pt x="3744" y="5539"/>
                  <a:pt x="3773" y="5539"/>
                </a:cubicBezTo>
                <a:cubicBezTo>
                  <a:pt x="3802" y="5539"/>
                  <a:pt x="3826" y="5492"/>
                  <a:pt x="3826" y="5434"/>
                </a:cubicBezTo>
                <a:lnTo>
                  <a:pt x="3826" y="5214"/>
                </a:lnTo>
                <a:cubicBezTo>
                  <a:pt x="3826" y="5157"/>
                  <a:pt x="3802" y="5110"/>
                  <a:pt x="3773" y="5110"/>
                </a:cubicBezTo>
                <a:close/>
                <a:moveTo>
                  <a:pt x="4088" y="5110"/>
                </a:moveTo>
                <a:cubicBezTo>
                  <a:pt x="4058" y="5110"/>
                  <a:pt x="4035" y="5157"/>
                  <a:pt x="4035" y="5214"/>
                </a:cubicBezTo>
                <a:lnTo>
                  <a:pt x="4035" y="5434"/>
                </a:lnTo>
                <a:cubicBezTo>
                  <a:pt x="4035" y="5492"/>
                  <a:pt x="4058" y="5539"/>
                  <a:pt x="4088" y="5539"/>
                </a:cubicBezTo>
                <a:cubicBezTo>
                  <a:pt x="4117" y="5539"/>
                  <a:pt x="4141" y="5492"/>
                  <a:pt x="4141" y="5434"/>
                </a:cubicBezTo>
                <a:lnTo>
                  <a:pt x="4141" y="5214"/>
                </a:lnTo>
                <a:cubicBezTo>
                  <a:pt x="4141" y="5157"/>
                  <a:pt x="4117" y="5110"/>
                  <a:pt x="4088" y="5110"/>
                </a:cubicBezTo>
                <a:close/>
                <a:moveTo>
                  <a:pt x="4937" y="5110"/>
                </a:moveTo>
                <a:cubicBezTo>
                  <a:pt x="4908" y="5110"/>
                  <a:pt x="4884" y="5157"/>
                  <a:pt x="4884" y="5214"/>
                </a:cubicBezTo>
                <a:lnTo>
                  <a:pt x="4884" y="5434"/>
                </a:lnTo>
                <a:cubicBezTo>
                  <a:pt x="4884" y="5492"/>
                  <a:pt x="4908" y="5539"/>
                  <a:pt x="4937" y="5539"/>
                </a:cubicBezTo>
                <a:cubicBezTo>
                  <a:pt x="4966" y="5539"/>
                  <a:pt x="4990" y="5492"/>
                  <a:pt x="4990" y="5434"/>
                </a:cubicBezTo>
                <a:lnTo>
                  <a:pt x="4990" y="5214"/>
                </a:lnTo>
                <a:cubicBezTo>
                  <a:pt x="4990" y="5157"/>
                  <a:pt x="4966" y="5110"/>
                  <a:pt x="4937" y="5110"/>
                </a:cubicBezTo>
                <a:close/>
                <a:moveTo>
                  <a:pt x="5252" y="5110"/>
                </a:moveTo>
                <a:cubicBezTo>
                  <a:pt x="5223" y="5110"/>
                  <a:pt x="5199" y="5157"/>
                  <a:pt x="5199" y="5214"/>
                </a:cubicBezTo>
                <a:lnTo>
                  <a:pt x="5199" y="5434"/>
                </a:lnTo>
                <a:cubicBezTo>
                  <a:pt x="5199" y="5492"/>
                  <a:pt x="5223" y="5539"/>
                  <a:pt x="5252" y="5539"/>
                </a:cubicBezTo>
                <a:cubicBezTo>
                  <a:pt x="5281" y="5539"/>
                  <a:pt x="5305" y="5492"/>
                  <a:pt x="5305" y="5434"/>
                </a:cubicBezTo>
                <a:lnTo>
                  <a:pt x="5305" y="5214"/>
                </a:lnTo>
                <a:cubicBezTo>
                  <a:pt x="5305" y="5157"/>
                  <a:pt x="5281" y="5110"/>
                  <a:pt x="5252" y="5110"/>
                </a:cubicBezTo>
                <a:close/>
                <a:moveTo>
                  <a:pt x="6102" y="5110"/>
                </a:moveTo>
                <a:cubicBezTo>
                  <a:pt x="6072" y="5110"/>
                  <a:pt x="6049" y="5157"/>
                  <a:pt x="6049" y="5214"/>
                </a:cubicBezTo>
                <a:lnTo>
                  <a:pt x="6049" y="5434"/>
                </a:lnTo>
                <a:cubicBezTo>
                  <a:pt x="6049" y="5492"/>
                  <a:pt x="6072" y="5539"/>
                  <a:pt x="6102" y="5539"/>
                </a:cubicBezTo>
                <a:cubicBezTo>
                  <a:pt x="6131" y="5539"/>
                  <a:pt x="6155" y="5492"/>
                  <a:pt x="6155" y="5434"/>
                </a:cubicBezTo>
                <a:lnTo>
                  <a:pt x="6155" y="5214"/>
                </a:lnTo>
                <a:cubicBezTo>
                  <a:pt x="6155" y="5157"/>
                  <a:pt x="6131" y="5110"/>
                  <a:pt x="6102" y="5110"/>
                </a:cubicBezTo>
                <a:close/>
                <a:moveTo>
                  <a:pt x="6416" y="5110"/>
                </a:moveTo>
                <a:cubicBezTo>
                  <a:pt x="6387" y="5110"/>
                  <a:pt x="6363" y="5157"/>
                  <a:pt x="6363" y="5214"/>
                </a:cubicBezTo>
                <a:lnTo>
                  <a:pt x="6363" y="5434"/>
                </a:lnTo>
                <a:cubicBezTo>
                  <a:pt x="6363" y="5492"/>
                  <a:pt x="6387" y="5539"/>
                  <a:pt x="6416" y="5539"/>
                </a:cubicBezTo>
                <a:cubicBezTo>
                  <a:pt x="6445" y="5539"/>
                  <a:pt x="6469" y="5492"/>
                  <a:pt x="6469" y="5434"/>
                </a:cubicBezTo>
                <a:lnTo>
                  <a:pt x="6469" y="5214"/>
                </a:lnTo>
                <a:cubicBezTo>
                  <a:pt x="6469" y="5157"/>
                  <a:pt x="6445" y="5110"/>
                  <a:pt x="6416" y="5110"/>
                </a:cubicBezTo>
                <a:close/>
                <a:moveTo>
                  <a:pt x="7266" y="5110"/>
                </a:moveTo>
                <a:cubicBezTo>
                  <a:pt x="7237" y="5110"/>
                  <a:pt x="7213" y="5157"/>
                  <a:pt x="7213" y="5214"/>
                </a:cubicBezTo>
                <a:lnTo>
                  <a:pt x="7213" y="5434"/>
                </a:lnTo>
                <a:cubicBezTo>
                  <a:pt x="7213" y="5492"/>
                  <a:pt x="7237" y="5539"/>
                  <a:pt x="7266" y="5539"/>
                </a:cubicBezTo>
                <a:cubicBezTo>
                  <a:pt x="7295" y="5539"/>
                  <a:pt x="7318" y="5492"/>
                  <a:pt x="7318" y="5434"/>
                </a:cubicBezTo>
                <a:lnTo>
                  <a:pt x="7318" y="5214"/>
                </a:lnTo>
                <a:cubicBezTo>
                  <a:pt x="7318" y="5157"/>
                  <a:pt x="7295" y="5110"/>
                  <a:pt x="7266" y="5110"/>
                </a:cubicBezTo>
                <a:close/>
                <a:moveTo>
                  <a:pt x="7580" y="5110"/>
                </a:moveTo>
                <a:cubicBezTo>
                  <a:pt x="7551" y="5110"/>
                  <a:pt x="7527" y="5157"/>
                  <a:pt x="7527" y="5214"/>
                </a:cubicBezTo>
                <a:lnTo>
                  <a:pt x="7527" y="5434"/>
                </a:lnTo>
                <a:cubicBezTo>
                  <a:pt x="7527" y="5492"/>
                  <a:pt x="7551" y="5539"/>
                  <a:pt x="7580" y="5539"/>
                </a:cubicBezTo>
                <a:cubicBezTo>
                  <a:pt x="7609" y="5539"/>
                  <a:pt x="7632" y="5492"/>
                  <a:pt x="7632" y="5434"/>
                </a:cubicBezTo>
                <a:lnTo>
                  <a:pt x="7632" y="5214"/>
                </a:lnTo>
                <a:cubicBezTo>
                  <a:pt x="7632" y="5157"/>
                  <a:pt x="7609" y="5110"/>
                  <a:pt x="7580" y="5110"/>
                </a:cubicBezTo>
                <a:close/>
                <a:moveTo>
                  <a:pt x="8429" y="5110"/>
                </a:moveTo>
                <a:cubicBezTo>
                  <a:pt x="8400" y="5110"/>
                  <a:pt x="8377" y="5157"/>
                  <a:pt x="8377" y="5214"/>
                </a:cubicBezTo>
                <a:lnTo>
                  <a:pt x="8377" y="5434"/>
                </a:lnTo>
                <a:cubicBezTo>
                  <a:pt x="8377" y="5492"/>
                  <a:pt x="8400" y="5539"/>
                  <a:pt x="8429" y="5539"/>
                </a:cubicBezTo>
                <a:cubicBezTo>
                  <a:pt x="8458" y="5539"/>
                  <a:pt x="8482" y="5492"/>
                  <a:pt x="8482" y="5434"/>
                </a:cubicBezTo>
                <a:lnTo>
                  <a:pt x="8482" y="5214"/>
                </a:lnTo>
                <a:cubicBezTo>
                  <a:pt x="8482" y="5157"/>
                  <a:pt x="8458" y="5110"/>
                  <a:pt x="8429" y="5110"/>
                </a:cubicBezTo>
                <a:close/>
                <a:moveTo>
                  <a:pt x="8744" y="5110"/>
                </a:moveTo>
                <a:cubicBezTo>
                  <a:pt x="8714" y="5110"/>
                  <a:pt x="8691" y="5157"/>
                  <a:pt x="8691" y="5214"/>
                </a:cubicBezTo>
                <a:lnTo>
                  <a:pt x="8691" y="5434"/>
                </a:lnTo>
                <a:cubicBezTo>
                  <a:pt x="8691" y="5492"/>
                  <a:pt x="8714" y="5539"/>
                  <a:pt x="8744" y="5539"/>
                </a:cubicBezTo>
                <a:cubicBezTo>
                  <a:pt x="8773" y="5539"/>
                  <a:pt x="8796" y="5492"/>
                  <a:pt x="8796" y="5434"/>
                </a:cubicBezTo>
                <a:lnTo>
                  <a:pt x="8796" y="5214"/>
                </a:lnTo>
                <a:cubicBezTo>
                  <a:pt x="8796" y="5157"/>
                  <a:pt x="8773" y="5110"/>
                  <a:pt x="8744" y="5110"/>
                </a:cubicBezTo>
                <a:close/>
                <a:moveTo>
                  <a:pt x="9593" y="5110"/>
                </a:moveTo>
                <a:cubicBezTo>
                  <a:pt x="9564" y="5110"/>
                  <a:pt x="9540" y="5157"/>
                  <a:pt x="9540" y="5214"/>
                </a:cubicBezTo>
                <a:lnTo>
                  <a:pt x="9540" y="5434"/>
                </a:lnTo>
                <a:cubicBezTo>
                  <a:pt x="9540" y="5492"/>
                  <a:pt x="9564" y="5539"/>
                  <a:pt x="9593" y="5539"/>
                </a:cubicBezTo>
                <a:cubicBezTo>
                  <a:pt x="9622" y="5539"/>
                  <a:pt x="9646" y="5492"/>
                  <a:pt x="9646" y="5434"/>
                </a:cubicBezTo>
                <a:lnTo>
                  <a:pt x="9646" y="5214"/>
                </a:lnTo>
                <a:cubicBezTo>
                  <a:pt x="9646" y="5157"/>
                  <a:pt x="9622" y="5110"/>
                  <a:pt x="9593" y="5110"/>
                </a:cubicBezTo>
                <a:close/>
                <a:moveTo>
                  <a:pt x="9908" y="5110"/>
                </a:moveTo>
                <a:cubicBezTo>
                  <a:pt x="9879" y="5110"/>
                  <a:pt x="9855" y="5157"/>
                  <a:pt x="9855" y="5214"/>
                </a:cubicBezTo>
                <a:lnTo>
                  <a:pt x="9855" y="5434"/>
                </a:lnTo>
                <a:cubicBezTo>
                  <a:pt x="9855" y="5492"/>
                  <a:pt x="9879" y="5539"/>
                  <a:pt x="9908" y="5539"/>
                </a:cubicBezTo>
                <a:cubicBezTo>
                  <a:pt x="9937" y="5539"/>
                  <a:pt x="9961" y="5492"/>
                  <a:pt x="9961" y="5434"/>
                </a:cubicBezTo>
                <a:lnTo>
                  <a:pt x="9961" y="5214"/>
                </a:lnTo>
                <a:cubicBezTo>
                  <a:pt x="9961" y="5157"/>
                  <a:pt x="9937" y="5110"/>
                  <a:pt x="9908" y="5110"/>
                </a:cubicBezTo>
                <a:close/>
                <a:moveTo>
                  <a:pt x="10758" y="5110"/>
                </a:moveTo>
                <a:cubicBezTo>
                  <a:pt x="10728" y="5110"/>
                  <a:pt x="10705" y="5157"/>
                  <a:pt x="10705" y="5214"/>
                </a:cubicBezTo>
                <a:lnTo>
                  <a:pt x="10705" y="5434"/>
                </a:lnTo>
                <a:cubicBezTo>
                  <a:pt x="10705" y="5492"/>
                  <a:pt x="10728" y="5539"/>
                  <a:pt x="10758" y="5539"/>
                </a:cubicBezTo>
                <a:cubicBezTo>
                  <a:pt x="10787" y="5539"/>
                  <a:pt x="10810" y="5492"/>
                  <a:pt x="10810" y="5434"/>
                </a:cubicBezTo>
                <a:lnTo>
                  <a:pt x="10810" y="5214"/>
                </a:lnTo>
                <a:cubicBezTo>
                  <a:pt x="10810" y="5157"/>
                  <a:pt x="10787" y="5110"/>
                  <a:pt x="10758" y="5110"/>
                </a:cubicBezTo>
                <a:close/>
                <a:moveTo>
                  <a:pt x="11072" y="5110"/>
                </a:moveTo>
                <a:cubicBezTo>
                  <a:pt x="11043" y="5110"/>
                  <a:pt x="11019" y="5157"/>
                  <a:pt x="11019" y="5214"/>
                </a:cubicBezTo>
                <a:lnTo>
                  <a:pt x="11019" y="5434"/>
                </a:lnTo>
                <a:cubicBezTo>
                  <a:pt x="11019" y="5492"/>
                  <a:pt x="11043" y="5539"/>
                  <a:pt x="11072" y="5539"/>
                </a:cubicBezTo>
                <a:cubicBezTo>
                  <a:pt x="11101" y="5539"/>
                  <a:pt x="11125" y="5492"/>
                  <a:pt x="11125" y="5434"/>
                </a:cubicBezTo>
                <a:lnTo>
                  <a:pt x="11125" y="5214"/>
                </a:lnTo>
                <a:cubicBezTo>
                  <a:pt x="11125" y="5157"/>
                  <a:pt x="11101" y="5110"/>
                  <a:pt x="11072" y="5110"/>
                </a:cubicBezTo>
                <a:close/>
                <a:moveTo>
                  <a:pt x="11922" y="5110"/>
                </a:moveTo>
                <a:cubicBezTo>
                  <a:pt x="11893" y="5110"/>
                  <a:pt x="11869" y="5157"/>
                  <a:pt x="11869" y="5214"/>
                </a:cubicBezTo>
                <a:lnTo>
                  <a:pt x="11869" y="5434"/>
                </a:lnTo>
                <a:cubicBezTo>
                  <a:pt x="11869" y="5492"/>
                  <a:pt x="11893" y="5539"/>
                  <a:pt x="11922" y="5539"/>
                </a:cubicBezTo>
                <a:cubicBezTo>
                  <a:pt x="11951" y="5539"/>
                  <a:pt x="11974" y="5492"/>
                  <a:pt x="11974" y="5434"/>
                </a:cubicBezTo>
                <a:lnTo>
                  <a:pt x="11974" y="5214"/>
                </a:lnTo>
                <a:cubicBezTo>
                  <a:pt x="11974" y="5157"/>
                  <a:pt x="11951" y="5110"/>
                  <a:pt x="11922" y="5110"/>
                </a:cubicBezTo>
                <a:close/>
                <a:moveTo>
                  <a:pt x="12236" y="5110"/>
                </a:moveTo>
                <a:cubicBezTo>
                  <a:pt x="12207" y="5110"/>
                  <a:pt x="12183" y="5157"/>
                  <a:pt x="12183" y="5214"/>
                </a:cubicBezTo>
                <a:lnTo>
                  <a:pt x="12183" y="5434"/>
                </a:lnTo>
                <a:cubicBezTo>
                  <a:pt x="12183" y="5492"/>
                  <a:pt x="12207" y="5539"/>
                  <a:pt x="12236" y="5539"/>
                </a:cubicBezTo>
                <a:cubicBezTo>
                  <a:pt x="12265" y="5539"/>
                  <a:pt x="12288" y="5492"/>
                  <a:pt x="12288" y="5434"/>
                </a:cubicBezTo>
                <a:lnTo>
                  <a:pt x="12288" y="5214"/>
                </a:lnTo>
                <a:cubicBezTo>
                  <a:pt x="12288" y="5157"/>
                  <a:pt x="12265" y="5110"/>
                  <a:pt x="12236" y="5110"/>
                </a:cubicBezTo>
                <a:close/>
                <a:moveTo>
                  <a:pt x="13085" y="5110"/>
                </a:moveTo>
                <a:cubicBezTo>
                  <a:pt x="13056" y="5110"/>
                  <a:pt x="13032" y="5157"/>
                  <a:pt x="13032" y="5214"/>
                </a:cubicBezTo>
                <a:lnTo>
                  <a:pt x="13032" y="5434"/>
                </a:lnTo>
                <a:cubicBezTo>
                  <a:pt x="13032" y="5492"/>
                  <a:pt x="13056" y="5539"/>
                  <a:pt x="13085" y="5539"/>
                </a:cubicBezTo>
                <a:cubicBezTo>
                  <a:pt x="13114" y="5539"/>
                  <a:pt x="13138" y="5492"/>
                  <a:pt x="13138" y="5434"/>
                </a:cubicBezTo>
                <a:lnTo>
                  <a:pt x="13138" y="5214"/>
                </a:lnTo>
                <a:cubicBezTo>
                  <a:pt x="13138" y="5157"/>
                  <a:pt x="13114" y="5110"/>
                  <a:pt x="13085" y="5110"/>
                </a:cubicBezTo>
                <a:close/>
                <a:moveTo>
                  <a:pt x="13399" y="5110"/>
                </a:moveTo>
                <a:cubicBezTo>
                  <a:pt x="13370" y="5110"/>
                  <a:pt x="13348" y="5157"/>
                  <a:pt x="13348" y="5214"/>
                </a:cubicBezTo>
                <a:lnTo>
                  <a:pt x="13348" y="5434"/>
                </a:lnTo>
                <a:cubicBezTo>
                  <a:pt x="13348" y="5492"/>
                  <a:pt x="13370" y="5539"/>
                  <a:pt x="13399" y="5539"/>
                </a:cubicBezTo>
                <a:cubicBezTo>
                  <a:pt x="13428" y="5539"/>
                  <a:pt x="13452" y="5492"/>
                  <a:pt x="13452" y="5434"/>
                </a:cubicBezTo>
                <a:lnTo>
                  <a:pt x="13452" y="5214"/>
                </a:lnTo>
                <a:cubicBezTo>
                  <a:pt x="13452" y="5157"/>
                  <a:pt x="13428" y="5110"/>
                  <a:pt x="13399" y="5110"/>
                </a:cubicBezTo>
                <a:close/>
                <a:moveTo>
                  <a:pt x="14249" y="5110"/>
                </a:moveTo>
                <a:cubicBezTo>
                  <a:pt x="14220" y="5110"/>
                  <a:pt x="14196" y="5157"/>
                  <a:pt x="14196" y="5214"/>
                </a:cubicBezTo>
                <a:lnTo>
                  <a:pt x="14196" y="5434"/>
                </a:lnTo>
                <a:cubicBezTo>
                  <a:pt x="14196" y="5492"/>
                  <a:pt x="14220" y="5539"/>
                  <a:pt x="14249" y="5539"/>
                </a:cubicBezTo>
                <a:cubicBezTo>
                  <a:pt x="14278" y="5539"/>
                  <a:pt x="14302" y="5492"/>
                  <a:pt x="14302" y="5434"/>
                </a:cubicBezTo>
                <a:lnTo>
                  <a:pt x="14302" y="5214"/>
                </a:lnTo>
                <a:cubicBezTo>
                  <a:pt x="14302" y="5157"/>
                  <a:pt x="14278" y="5110"/>
                  <a:pt x="14249" y="5110"/>
                </a:cubicBezTo>
                <a:close/>
                <a:moveTo>
                  <a:pt x="14564" y="5110"/>
                </a:moveTo>
                <a:cubicBezTo>
                  <a:pt x="14535" y="5110"/>
                  <a:pt x="14511" y="5157"/>
                  <a:pt x="14511" y="5214"/>
                </a:cubicBezTo>
                <a:lnTo>
                  <a:pt x="14511" y="5434"/>
                </a:lnTo>
                <a:cubicBezTo>
                  <a:pt x="14511" y="5492"/>
                  <a:pt x="14535" y="5539"/>
                  <a:pt x="14564" y="5539"/>
                </a:cubicBezTo>
                <a:cubicBezTo>
                  <a:pt x="14593" y="5539"/>
                  <a:pt x="14617" y="5492"/>
                  <a:pt x="14617" y="5434"/>
                </a:cubicBezTo>
                <a:lnTo>
                  <a:pt x="14617" y="5214"/>
                </a:lnTo>
                <a:cubicBezTo>
                  <a:pt x="14617" y="5157"/>
                  <a:pt x="14593" y="5110"/>
                  <a:pt x="14564" y="5110"/>
                </a:cubicBezTo>
                <a:close/>
                <a:moveTo>
                  <a:pt x="15413" y="5110"/>
                </a:moveTo>
                <a:cubicBezTo>
                  <a:pt x="15384" y="5110"/>
                  <a:pt x="15360" y="5157"/>
                  <a:pt x="15360" y="5214"/>
                </a:cubicBezTo>
                <a:lnTo>
                  <a:pt x="15360" y="5434"/>
                </a:lnTo>
                <a:cubicBezTo>
                  <a:pt x="15360" y="5492"/>
                  <a:pt x="15384" y="5539"/>
                  <a:pt x="15413" y="5539"/>
                </a:cubicBezTo>
                <a:cubicBezTo>
                  <a:pt x="15442" y="5539"/>
                  <a:pt x="15465" y="5492"/>
                  <a:pt x="15465" y="5434"/>
                </a:cubicBezTo>
                <a:lnTo>
                  <a:pt x="15465" y="5214"/>
                </a:lnTo>
                <a:cubicBezTo>
                  <a:pt x="15465" y="5157"/>
                  <a:pt x="15442" y="5110"/>
                  <a:pt x="15413" y="5110"/>
                </a:cubicBezTo>
                <a:close/>
                <a:moveTo>
                  <a:pt x="15728" y="5110"/>
                </a:moveTo>
                <a:cubicBezTo>
                  <a:pt x="15699" y="5110"/>
                  <a:pt x="15675" y="5157"/>
                  <a:pt x="15675" y="5214"/>
                </a:cubicBezTo>
                <a:lnTo>
                  <a:pt x="15675" y="5434"/>
                </a:lnTo>
                <a:cubicBezTo>
                  <a:pt x="15675" y="5492"/>
                  <a:pt x="15699" y="5539"/>
                  <a:pt x="15728" y="5539"/>
                </a:cubicBezTo>
                <a:cubicBezTo>
                  <a:pt x="15757" y="5539"/>
                  <a:pt x="15781" y="5492"/>
                  <a:pt x="15781" y="5434"/>
                </a:cubicBezTo>
                <a:lnTo>
                  <a:pt x="15781" y="5214"/>
                </a:lnTo>
                <a:cubicBezTo>
                  <a:pt x="15781" y="5157"/>
                  <a:pt x="15757" y="5110"/>
                  <a:pt x="15728" y="5110"/>
                </a:cubicBezTo>
                <a:close/>
                <a:moveTo>
                  <a:pt x="16578" y="5110"/>
                </a:moveTo>
                <a:cubicBezTo>
                  <a:pt x="16549" y="5110"/>
                  <a:pt x="16525" y="5157"/>
                  <a:pt x="16525" y="5214"/>
                </a:cubicBezTo>
                <a:lnTo>
                  <a:pt x="16525" y="5434"/>
                </a:lnTo>
                <a:cubicBezTo>
                  <a:pt x="16525" y="5492"/>
                  <a:pt x="16549" y="5539"/>
                  <a:pt x="16578" y="5539"/>
                </a:cubicBezTo>
                <a:cubicBezTo>
                  <a:pt x="16607" y="5539"/>
                  <a:pt x="16630" y="5492"/>
                  <a:pt x="16630" y="5434"/>
                </a:cubicBezTo>
                <a:lnTo>
                  <a:pt x="16630" y="5214"/>
                </a:lnTo>
                <a:cubicBezTo>
                  <a:pt x="16630" y="5157"/>
                  <a:pt x="16607" y="5110"/>
                  <a:pt x="16578" y="5110"/>
                </a:cubicBezTo>
                <a:close/>
                <a:moveTo>
                  <a:pt x="16892" y="5110"/>
                </a:moveTo>
                <a:cubicBezTo>
                  <a:pt x="16863" y="5110"/>
                  <a:pt x="16839" y="5157"/>
                  <a:pt x="16839" y="5214"/>
                </a:cubicBezTo>
                <a:lnTo>
                  <a:pt x="16839" y="5434"/>
                </a:lnTo>
                <a:cubicBezTo>
                  <a:pt x="16839" y="5492"/>
                  <a:pt x="16863" y="5539"/>
                  <a:pt x="16892" y="5539"/>
                </a:cubicBezTo>
                <a:cubicBezTo>
                  <a:pt x="16921" y="5539"/>
                  <a:pt x="16944" y="5492"/>
                  <a:pt x="16944" y="5434"/>
                </a:cubicBezTo>
                <a:lnTo>
                  <a:pt x="16944" y="5214"/>
                </a:lnTo>
                <a:cubicBezTo>
                  <a:pt x="16944" y="5157"/>
                  <a:pt x="16921" y="5110"/>
                  <a:pt x="16892" y="5110"/>
                </a:cubicBezTo>
                <a:close/>
                <a:moveTo>
                  <a:pt x="17741" y="5110"/>
                </a:moveTo>
                <a:cubicBezTo>
                  <a:pt x="17712" y="5110"/>
                  <a:pt x="17689" y="5157"/>
                  <a:pt x="17689" y="5214"/>
                </a:cubicBezTo>
                <a:lnTo>
                  <a:pt x="17689" y="5434"/>
                </a:lnTo>
                <a:cubicBezTo>
                  <a:pt x="17689" y="5492"/>
                  <a:pt x="17712" y="5539"/>
                  <a:pt x="17741" y="5539"/>
                </a:cubicBezTo>
                <a:cubicBezTo>
                  <a:pt x="17770" y="5539"/>
                  <a:pt x="17794" y="5492"/>
                  <a:pt x="17794" y="5434"/>
                </a:cubicBezTo>
                <a:lnTo>
                  <a:pt x="17794" y="5214"/>
                </a:lnTo>
                <a:cubicBezTo>
                  <a:pt x="17794" y="5157"/>
                  <a:pt x="17770" y="5110"/>
                  <a:pt x="17741" y="5110"/>
                </a:cubicBezTo>
                <a:close/>
                <a:moveTo>
                  <a:pt x="18055" y="5110"/>
                </a:moveTo>
                <a:cubicBezTo>
                  <a:pt x="18026" y="5110"/>
                  <a:pt x="18002" y="5157"/>
                  <a:pt x="18002" y="5214"/>
                </a:cubicBezTo>
                <a:lnTo>
                  <a:pt x="18002" y="5434"/>
                </a:lnTo>
                <a:cubicBezTo>
                  <a:pt x="18002" y="5492"/>
                  <a:pt x="18026" y="5539"/>
                  <a:pt x="18055" y="5539"/>
                </a:cubicBezTo>
                <a:cubicBezTo>
                  <a:pt x="18085" y="5539"/>
                  <a:pt x="18108" y="5492"/>
                  <a:pt x="18108" y="5434"/>
                </a:cubicBezTo>
                <a:lnTo>
                  <a:pt x="18108" y="5214"/>
                </a:lnTo>
                <a:cubicBezTo>
                  <a:pt x="18108" y="5157"/>
                  <a:pt x="18085" y="5110"/>
                  <a:pt x="18055" y="5110"/>
                </a:cubicBezTo>
                <a:close/>
                <a:moveTo>
                  <a:pt x="18905" y="5110"/>
                </a:moveTo>
                <a:cubicBezTo>
                  <a:pt x="18876" y="5110"/>
                  <a:pt x="18852" y="5157"/>
                  <a:pt x="18852" y="5214"/>
                </a:cubicBezTo>
                <a:lnTo>
                  <a:pt x="18852" y="5434"/>
                </a:lnTo>
                <a:cubicBezTo>
                  <a:pt x="18852" y="5492"/>
                  <a:pt x="18876" y="5539"/>
                  <a:pt x="18905" y="5539"/>
                </a:cubicBezTo>
                <a:cubicBezTo>
                  <a:pt x="18934" y="5539"/>
                  <a:pt x="18958" y="5492"/>
                  <a:pt x="18958" y="5434"/>
                </a:cubicBezTo>
                <a:lnTo>
                  <a:pt x="18958" y="5214"/>
                </a:lnTo>
                <a:cubicBezTo>
                  <a:pt x="18958" y="5157"/>
                  <a:pt x="18934" y="5110"/>
                  <a:pt x="18905" y="5110"/>
                </a:cubicBezTo>
                <a:close/>
                <a:moveTo>
                  <a:pt x="19220" y="5110"/>
                </a:moveTo>
                <a:cubicBezTo>
                  <a:pt x="19191" y="5110"/>
                  <a:pt x="19167" y="5157"/>
                  <a:pt x="19167" y="5214"/>
                </a:cubicBezTo>
                <a:lnTo>
                  <a:pt x="19167" y="5434"/>
                </a:lnTo>
                <a:cubicBezTo>
                  <a:pt x="19167" y="5492"/>
                  <a:pt x="19191" y="5539"/>
                  <a:pt x="19220" y="5539"/>
                </a:cubicBezTo>
                <a:cubicBezTo>
                  <a:pt x="19249" y="5539"/>
                  <a:pt x="19273" y="5492"/>
                  <a:pt x="19273" y="5434"/>
                </a:cubicBezTo>
                <a:lnTo>
                  <a:pt x="19273" y="5214"/>
                </a:lnTo>
                <a:cubicBezTo>
                  <a:pt x="19273" y="5157"/>
                  <a:pt x="19249" y="5110"/>
                  <a:pt x="19220" y="5110"/>
                </a:cubicBezTo>
                <a:close/>
                <a:moveTo>
                  <a:pt x="20069" y="5110"/>
                </a:moveTo>
                <a:cubicBezTo>
                  <a:pt x="20040" y="5110"/>
                  <a:pt x="20016" y="5157"/>
                  <a:pt x="20016" y="5214"/>
                </a:cubicBezTo>
                <a:lnTo>
                  <a:pt x="20016" y="5434"/>
                </a:lnTo>
                <a:cubicBezTo>
                  <a:pt x="20016" y="5492"/>
                  <a:pt x="20040" y="5539"/>
                  <a:pt x="20069" y="5539"/>
                </a:cubicBezTo>
                <a:cubicBezTo>
                  <a:pt x="20099" y="5539"/>
                  <a:pt x="20122" y="5492"/>
                  <a:pt x="20122" y="5434"/>
                </a:cubicBezTo>
                <a:lnTo>
                  <a:pt x="20122" y="5214"/>
                </a:lnTo>
                <a:cubicBezTo>
                  <a:pt x="20122" y="5157"/>
                  <a:pt x="20099" y="5110"/>
                  <a:pt x="20069" y="5110"/>
                </a:cubicBezTo>
                <a:close/>
                <a:moveTo>
                  <a:pt x="20384" y="5110"/>
                </a:moveTo>
                <a:cubicBezTo>
                  <a:pt x="20355" y="5110"/>
                  <a:pt x="20331" y="5157"/>
                  <a:pt x="20331" y="5214"/>
                </a:cubicBezTo>
                <a:lnTo>
                  <a:pt x="20331" y="5434"/>
                </a:lnTo>
                <a:cubicBezTo>
                  <a:pt x="20331" y="5492"/>
                  <a:pt x="20355" y="5539"/>
                  <a:pt x="20384" y="5539"/>
                </a:cubicBezTo>
                <a:cubicBezTo>
                  <a:pt x="20413" y="5539"/>
                  <a:pt x="20436" y="5492"/>
                  <a:pt x="20436" y="5434"/>
                </a:cubicBezTo>
                <a:lnTo>
                  <a:pt x="20436" y="5214"/>
                </a:lnTo>
                <a:cubicBezTo>
                  <a:pt x="20436" y="5157"/>
                  <a:pt x="20413" y="5110"/>
                  <a:pt x="20384" y="5110"/>
                </a:cubicBezTo>
                <a:close/>
                <a:moveTo>
                  <a:pt x="21234" y="5110"/>
                </a:moveTo>
                <a:cubicBezTo>
                  <a:pt x="21204" y="5110"/>
                  <a:pt x="21181" y="5157"/>
                  <a:pt x="21181" y="5214"/>
                </a:cubicBezTo>
                <a:lnTo>
                  <a:pt x="21181" y="5434"/>
                </a:lnTo>
                <a:cubicBezTo>
                  <a:pt x="21181" y="5492"/>
                  <a:pt x="21204" y="5539"/>
                  <a:pt x="21234" y="5539"/>
                </a:cubicBezTo>
                <a:cubicBezTo>
                  <a:pt x="21263" y="5539"/>
                  <a:pt x="21285" y="5492"/>
                  <a:pt x="21285" y="5434"/>
                </a:cubicBezTo>
                <a:lnTo>
                  <a:pt x="21285" y="5214"/>
                </a:lnTo>
                <a:cubicBezTo>
                  <a:pt x="21285" y="5157"/>
                  <a:pt x="21263" y="5110"/>
                  <a:pt x="21234" y="5110"/>
                </a:cubicBezTo>
                <a:close/>
                <a:moveTo>
                  <a:pt x="21547" y="5110"/>
                </a:moveTo>
                <a:cubicBezTo>
                  <a:pt x="21518" y="5110"/>
                  <a:pt x="21495" y="5157"/>
                  <a:pt x="21495" y="5214"/>
                </a:cubicBezTo>
                <a:lnTo>
                  <a:pt x="21495" y="5434"/>
                </a:lnTo>
                <a:cubicBezTo>
                  <a:pt x="21495" y="5492"/>
                  <a:pt x="21518" y="5539"/>
                  <a:pt x="21547" y="5539"/>
                </a:cubicBezTo>
                <a:cubicBezTo>
                  <a:pt x="21576" y="5539"/>
                  <a:pt x="21600" y="5492"/>
                  <a:pt x="21600" y="5434"/>
                </a:cubicBezTo>
                <a:lnTo>
                  <a:pt x="21600" y="5214"/>
                </a:lnTo>
                <a:cubicBezTo>
                  <a:pt x="21600" y="5157"/>
                  <a:pt x="21576" y="5110"/>
                  <a:pt x="21547" y="5110"/>
                </a:cubicBezTo>
                <a:close/>
                <a:moveTo>
                  <a:pt x="53" y="5840"/>
                </a:moveTo>
                <a:cubicBezTo>
                  <a:pt x="24" y="5840"/>
                  <a:pt x="0" y="5887"/>
                  <a:pt x="0" y="5944"/>
                </a:cubicBezTo>
                <a:lnTo>
                  <a:pt x="0" y="6164"/>
                </a:lnTo>
                <a:cubicBezTo>
                  <a:pt x="0" y="6222"/>
                  <a:pt x="24" y="6269"/>
                  <a:pt x="53" y="6269"/>
                </a:cubicBezTo>
                <a:cubicBezTo>
                  <a:pt x="82" y="6269"/>
                  <a:pt x="106" y="6222"/>
                  <a:pt x="106" y="6164"/>
                </a:cubicBezTo>
                <a:lnTo>
                  <a:pt x="106" y="5944"/>
                </a:lnTo>
                <a:cubicBezTo>
                  <a:pt x="106" y="5887"/>
                  <a:pt x="82" y="5840"/>
                  <a:pt x="53" y="5840"/>
                </a:cubicBezTo>
                <a:close/>
                <a:moveTo>
                  <a:pt x="367" y="5840"/>
                </a:moveTo>
                <a:cubicBezTo>
                  <a:pt x="338" y="5840"/>
                  <a:pt x="315" y="5887"/>
                  <a:pt x="315" y="5944"/>
                </a:cubicBezTo>
                <a:lnTo>
                  <a:pt x="315" y="6164"/>
                </a:lnTo>
                <a:cubicBezTo>
                  <a:pt x="315" y="6222"/>
                  <a:pt x="338" y="6269"/>
                  <a:pt x="367" y="6269"/>
                </a:cubicBezTo>
                <a:cubicBezTo>
                  <a:pt x="397" y="6269"/>
                  <a:pt x="420" y="6222"/>
                  <a:pt x="420" y="6164"/>
                </a:cubicBezTo>
                <a:lnTo>
                  <a:pt x="420" y="5944"/>
                </a:lnTo>
                <a:cubicBezTo>
                  <a:pt x="420" y="5887"/>
                  <a:pt x="397" y="5840"/>
                  <a:pt x="367" y="5840"/>
                </a:cubicBezTo>
                <a:close/>
                <a:moveTo>
                  <a:pt x="1217" y="5840"/>
                </a:moveTo>
                <a:cubicBezTo>
                  <a:pt x="1188" y="5840"/>
                  <a:pt x="1164" y="5887"/>
                  <a:pt x="1164" y="5944"/>
                </a:cubicBezTo>
                <a:lnTo>
                  <a:pt x="1164" y="6164"/>
                </a:lnTo>
                <a:cubicBezTo>
                  <a:pt x="1164" y="6222"/>
                  <a:pt x="1188" y="6269"/>
                  <a:pt x="1217" y="6269"/>
                </a:cubicBezTo>
                <a:cubicBezTo>
                  <a:pt x="1246" y="6269"/>
                  <a:pt x="1270" y="6222"/>
                  <a:pt x="1270" y="6164"/>
                </a:cubicBezTo>
                <a:lnTo>
                  <a:pt x="1270" y="5944"/>
                </a:lnTo>
                <a:cubicBezTo>
                  <a:pt x="1270" y="5887"/>
                  <a:pt x="1246" y="5840"/>
                  <a:pt x="1217" y="5840"/>
                </a:cubicBezTo>
                <a:close/>
                <a:moveTo>
                  <a:pt x="1532" y="5840"/>
                </a:moveTo>
                <a:cubicBezTo>
                  <a:pt x="1503" y="5840"/>
                  <a:pt x="1479" y="5887"/>
                  <a:pt x="1479" y="5944"/>
                </a:cubicBezTo>
                <a:lnTo>
                  <a:pt x="1479" y="6164"/>
                </a:lnTo>
                <a:cubicBezTo>
                  <a:pt x="1479" y="6222"/>
                  <a:pt x="1503" y="6269"/>
                  <a:pt x="1532" y="6269"/>
                </a:cubicBezTo>
                <a:cubicBezTo>
                  <a:pt x="1561" y="6269"/>
                  <a:pt x="1584" y="6222"/>
                  <a:pt x="1584" y="6164"/>
                </a:cubicBezTo>
                <a:lnTo>
                  <a:pt x="1584" y="5944"/>
                </a:lnTo>
                <a:cubicBezTo>
                  <a:pt x="1584" y="5887"/>
                  <a:pt x="1561" y="5840"/>
                  <a:pt x="1532" y="5840"/>
                </a:cubicBezTo>
                <a:close/>
                <a:moveTo>
                  <a:pt x="2380" y="5840"/>
                </a:moveTo>
                <a:cubicBezTo>
                  <a:pt x="2351" y="5840"/>
                  <a:pt x="2329" y="5887"/>
                  <a:pt x="2329" y="5944"/>
                </a:cubicBezTo>
                <a:lnTo>
                  <a:pt x="2329" y="6164"/>
                </a:lnTo>
                <a:cubicBezTo>
                  <a:pt x="2329" y="6222"/>
                  <a:pt x="2351" y="6269"/>
                  <a:pt x="2380" y="6269"/>
                </a:cubicBezTo>
                <a:cubicBezTo>
                  <a:pt x="2409" y="6269"/>
                  <a:pt x="2433" y="6222"/>
                  <a:pt x="2433" y="6164"/>
                </a:cubicBezTo>
                <a:lnTo>
                  <a:pt x="2433" y="5944"/>
                </a:lnTo>
                <a:cubicBezTo>
                  <a:pt x="2433" y="5887"/>
                  <a:pt x="2409" y="5840"/>
                  <a:pt x="2380" y="5840"/>
                </a:cubicBezTo>
                <a:close/>
                <a:moveTo>
                  <a:pt x="2695" y="5840"/>
                </a:moveTo>
                <a:cubicBezTo>
                  <a:pt x="2666" y="5840"/>
                  <a:pt x="2643" y="5887"/>
                  <a:pt x="2643" y="5944"/>
                </a:cubicBezTo>
                <a:lnTo>
                  <a:pt x="2643" y="6164"/>
                </a:lnTo>
                <a:cubicBezTo>
                  <a:pt x="2643" y="6222"/>
                  <a:pt x="2666" y="6269"/>
                  <a:pt x="2695" y="6269"/>
                </a:cubicBezTo>
                <a:cubicBezTo>
                  <a:pt x="2724" y="6269"/>
                  <a:pt x="2748" y="6222"/>
                  <a:pt x="2748" y="6164"/>
                </a:cubicBezTo>
                <a:lnTo>
                  <a:pt x="2748" y="5944"/>
                </a:lnTo>
                <a:cubicBezTo>
                  <a:pt x="2748" y="5887"/>
                  <a:pt x="2724" y="5840"/>
                  <a:pt x="2695" y="5840"/>
                </a:cubicBezTo>
                <a:close/>
                <a:moveTo>
                  <a:pt x="3545" y="5840"/>
                </a:moveTo>
                <a:cubicBezTo>
                  <a:pt x="3516" y="5840"/>
                  <a:pt x="3492" y="5887"/>
                  <a:pt x="3492" y="5944"/>
                </a:cubicBezTo>
                <a:lnTo>
                  <a:pt x="3492" y="6164"/>
                </a:lnTo>
                <a:cubicBezTo>
                  <a:pt x="3492" y="6222"/>
                  <a:pt x="3516" y="6269"/>
                  <a:pt x="3545" y="6269"/>
                </a:cubicBezTo>
                <a:cubicBezTo>
                  <a:pt x="3574" y="6269"/>
                  <a:pt x="3598" y="6222"/>
                  <a:pt x="3598" y="6164"/>
                </a:cubicBezTo>
                <a:lnTo>
                  <a:pt x="3598" y="5944"/>
                </a:lnTo>
                <a:cubicBezTo>
                  <a:pt x="3598" y="5887"/>
                  <a:pt x="3574" y="5840"/>
                  <a:pt x="3545" y="5840"/>
                </a:cubicBezTo>
                <a:close/>
                <a:moveTo>
                  <a:pt x="3859" y="5840"/>
                </a:moveTo>
                <a:cubicBezTo>
                  <a:pt x="3830" y="5840"/>
                  <a:pt x="3806" y="5887"/>
                  <a:pt x="3806" y="5944"/>
                </a:cubicBezTo>
                <a:lnTo>
                  <a:pt x="3806" y="6164"/>
                </a:lnTo>
                <a:cubicBezTo>
                  <a:pt x="3806" y="6222"/>
                  <a:pt x="3830" y="6269"/>
                  <a:pt x="3859" y="6269"/>
                </a:cubicBezTo>
                <a:cubicBezTo>
                  <a:pt x="3888" y="6269"/>
                  <a:pt x="3912" y="6222"/>
                  <a:pt x="3912" y="6164"/>
                </a:cubicBezTo>
                <a:lnTo>
                  <a:pt x="3912" y="5944"/>
                </a:lnTo>
                <a:cubicBezTo>
                  <a:pt x="3912" y="5887"/>
                  <a:pt x="3888" y="5840"/>
                  <a:pt x="3859" y="5840"/>
                </a:cubicBezTo>
                <a:close/>
                <a:moveTo>
                  <a:pt x="4709" y="5840"/>
                </a:moveTo>
                <a:cubicBezTo>
                  <a:pt x="4680" y="5840"/>
                  <a:pt x="4656" y="5887"/>
                  <a:pt x="4656" y="5944"/>
                </a:cubicBezTo>
                <a:lnTo>
                  <a:pt x="4656" y="6164"/>
                </a:lnTo>
                <a:cubicBezTo>
                  <a:pt x="4656" y="6222"/>
                  <a:pt x="4680" y="6269"/>
                  <a:pt x="4709" y="6269"/>
                </a:cubicBezTo>
                <a:cubicBezTo>
                  <a:pt x="4738" y="6269"/>
                  <a:pt x="4762" y="6222"/>
                  <a:pt x="4762" y="6164"/>
                </a:cubicBezTo>
                <a:lnTo>
                  <a:pt x="4762" y="5944"/>
                </a:lnTo>
                <a:cubicBezTo>
                  <a:pt x="4762" y="5887"/>
                  <a:pt x="4738" y="5840"/>
                  <a:pt x="4709" y="5840"/>
                </a:cubicBezTo>
                <a:close/>
                <a:moveTo>
                  <a:pt x="5023" y="5840"/>
                </a:moveTo>
                <a:cubicBezTo>
                  <a:pt x="4994" y="5840"/>
                  <a:pt x="4970" y="5887"/>
                  <a:pt x="4970" y="5944"/>
                </a:cubicBezTo>
                <a:lnTo>
                  <a:pt x="4970" y="6164"/>
                </a:lnTo>
                <a:cubicBezTo>
                  <a:pt x="4970" y="6222"/>
                  <a:pt x="4994" y="6269"/>
                  <a:pt x="5023" y="6269"/>
                </a:cubicBezTo>
                <a:cubicBezTo>
                  <a:pt x="5053" y="6269"/>
                  <a:pt x="5076" y="6222"/>
                  <a:pt x="5076" y="6164"/>
                </a:cubicBezTo>
                <a:lnTo>
                  <a:pt x="5076" y="5944"/>
                </a:lnTo>
                <a:cubicBezTo>
                  <a:pt x="5076" y="5887"/>
                  <a:pt x="5053" y="5840"/>
                  <a:pt x="5023" y="5840"/>
                </a:cubicBezTo>
                <a:close/>
                <a:moveTo>
                  <a:pt x="5873" y="5840"/>
                </a:moveTo>
                <a:cubicBezTo>
                  <a:pt x="5844" y="5840"/>
                  <a:pt x="5820" y="5887"/>
                  <a:pt x="5820" y="5944"/>
                </a:cubicBezTo>
                <a:lnTo>
                  <a:pt x="5820" y="6164"/>
                </a:lnTo>
                <a:cubicBezTo>
                  <a:pt x="5820" y="6222"/>
                  <a:pt x="5844" y="6269"/>
                  <a:pt x="5873" y="6269"/>
                </a:cubicBezTo>
                <a:cubicBezTo>
                  <a:pt x="5902" y="6269"/>
                  <a:pt x="5926" y="6222"/>
                  <a:pt x="5926" y="6164"/>
                </a:cubicBezTo>
                <a:lnTo>
                  <a:pt x="5926" y="5944"/>
                </a:lnTo>
                <a:cubicBezTo>
                  <a:pt x="5926" y="5887"/>
                  <a:pt x="5902" y="5840"/>
                  <a:pt x="5873" y="5840"/>
                </a:cubicBezTo>
                <a:close/>
                <a:moveTo>
                  <a:pt x="6188" y="5840"/>
                </a:moveTo>
                <a:cubicBezTo>
                  <a:pt x="6159" y="5840"/>
                  <a:pt x="6135" y="5887"/>
                  <a:pt x="6135" y="5944"/>
                </a:cubicBezTo>
                <a:lnTo>
                  <a:pt x="6135" y="6164"/>
                </a:lnTo>
                <a:cubicBezTo>
                  <a:pt x="6135" y="6222"/>
                  <a:pt x="6159" y="6269"/>
                  <a:pt x="6188" y="6269"/>
                </a:cubicBezTo>
                <a:cubicBezTo>
                  <a:pt x="6217" y="6269"/>
                  <a:pt x="6240" y="6222"/>
                  <a:pt x="6240" y="6164"/>
                </a:cubicBezTo>
                <a:lnTo>
                  <a:pt x="6240" y="5944"/>
                </a:lnTo>
                <a:cubicBezTo>
                  <a:pt x="6240" y="5887"/>
                  <a:pt x="6217" y="5840"/>
                  <a:pt x="6188" y="5840"/>
                </a:cubicBezTo>
                <a:close/>
                <a:moveTo>
                  <a:pt x="7036" y="5840"/>
                </a:moveTo>
                <a:cubicBezTo>
                  <a:pt x="7007" y="5840"/>
                  <a:pt x="6984" y="5887"/>
                  <a:pt x="6984" y="5944"/>
                </a:cubicBezTo>
                <a:lnTo>
                  <a:pt x="6984" y="6164"/>
                </a:lnTo>
                <a:cubicBezTo>
                  <a:pt x="6984" y="6222"/>
                  <a:pt x="7007" y="6269"/>
                  <a:pt x="7036" y="6269"/>
                </a:cubicBezTo>
                <a:cubicBezTo>
                  <a:pt x="7065" y="6269"/>
                  <a:pt x="7089" y="6222"/>
                  <a:pt x="7089" y="6164"/>
                </a:cubicBezTo>
                <a:lnTo>
                  <a:pt x="7089" y="5944"/>
                </a:lnTo>
                <a:cubicBezTo>
                  <a:pt x="7089" y="5887"/>
                  <a:pt x="7065" y="5840"/>
                  <a:pt x="7036" y="5840"/>
                </a:cubicBezTo>
                <a:close/>
                <a:moveTo>
                  <a:pt x="7351" y="5840"/>
                </a:moveTo>
                <a:cubicBezTo>
                  <a:pt x="7322" y="5840"/>
                  <a:pt x="7299" y="5887"/>
                  <a:pt x="7299" y="5944"/>
                </a:cubicBezTo>
                <a:lnTo>
                  <a:pt x="7299" y="6164"/>
                </a:lnTo>
                <a:cubicBezTo>
                  <a:pt x="7299" y="6222"/>
                  <a:pt x="7322" y="6269"/>
                  <a:pt x="7351" y="6269"/>
                </a:cubicBezTo>
                <a:cubicBezTo>
                  <a:pt x="7380" y="6269"/>
                  <a:pt x="7404" y="6222"/>
                  <a:pt x="7404" y="6164"/>
                </a:cubicBezTo>
                <a:lnTo>
                  <a:pt x="7404" y="5944"/>
                </a:lnTo>
                <a:cubicBezTo>
                  <a:pt x="7404" y="5887"/>
                  <a:pt x="7380" y="5840"/>
                  <a:pt x="7351" y="5840"/>
                </a:cubicBezTo>
                <a:close/>
                <a:moveTo>
                  <a:pt x="8201" y="5840"/>
                </a:moveTo>
                <a:cubicBezTo>
                  <a:pt x="8171" y="5840"/>
                  <a:pt x="8148" y="5887"/>
                  <a:pt x="8148" y="5944"/>
                </a:cubicBezTo>
                <a:lnTo>
                  <a:pt x="8148" y="6164"/>
                </a:lnTo>
                <a:cubicBezTo>
                  <a:pt x="8148" y="6222"/>
                  <a:pt x="8171" y="6269"/>
                  <a:pt x="8201" y="6269"/>
                </a:cubicBezTo>
                <a:cubicBezTo>
                  <a:pt x="8230" y="6269"/>
                  <a:pt x="8254" y="6222"/>
                  <a:pt x="8254" y="6164"/>
                </a:cubicBezTo>
                <a:lnTo>
                  <a:pt x="8254" y="5944"/>
                </a:lnTo>
                <a:cubicBezTo>
                  <a:pt x="8254" y="5887"/>
                  <a:pt x="8230" y="5840"/>
                  <a:pt x="8201" y="5840"/>
                </a:cubicBezTo>
                <a:close/>
                <a:moveTo>
                  <a:pt x="8515" y="5840"/>
                </a:moveTo>
                <a:cubicBezTo>
                  <a:pt x="8486" y="5840"/>
                  <a:pt x="8462" y="5887"/>
                  <a:pt x="8462" y="5944"/>
                </a:cubicBezTo>
                <a:lnTo>
                  <a:pt x="8462" y="6164"/>
                </a:lnTo>
                <a:cubicBezTo>
                  <a:pt x="8462" y="6222"/>
                  <a:pt x="8486" y="6269"/>
                  <a:pt x="8515" y="6269"/>
                </a:cubicBezTo>
                <a:cubicBezTo>
                  <a:pt x="8544" y="6269"/>
                  <a:pt x="8568" y="6222"/>
                  <a:pt x="8568" y="6164"/>
                </a:cubicBezTo>
                <a:lnTo>
                  <a:pt x="8568" y="5944"/>
                </a:lnTo>
                <a:cubicBezTo>
                  <a:pt x="8568" y="5887"/>
                  <a:pt x="8544" y="5840"/>
                  <a:pt x="8515" y="5840"/>
                </a:cubicBezTo>
                <a:close/>
                <a:moveTo>
                  <a:pt x="9365" y="5840"/>
                </a:moveTo>
                <a:cubicBezTo>
                  <a:pt x="9336" y="5840"/>
                  <a:pt x="9312" y="5887"/>
                  <a:pt x="9312" y="5944"/>
                </a:cubicBezTo>
                <a:lnTo>
                  <a:pt x="9312" y="6164"/>
                </a:lnTo>
                <a:cubicBezTo>
                  <a:pt x="9312" y="6222"/>
                  <a:pt x="9336" y="6269"/>
                  <a:pt x="9365" y="6269"/>
                </a:cubicBezTo>
                <a:cubicBezTo>
                  <a:pt x="9394" y="6269"/>
                  <a:pt x="9418" y="6222"/>
                  <a:pt x="9418" y="6164"/>
                </a:cubicBezTo>
                <a:lnTo>
                  <a:pt x="9418" y="5944"/>
                </a:lnTo>
                <a:cubicBezTo>
                  <a:pt x="9418" y="5887"/>
                  <a:pt x="9394" y="5840"/>
                  <a:pt x="9365" y="5840"/>
                </a:cubicBezTo>
                <a:close/>
                <a:moveTo>
                  <a:pt x="9679" y="5840"/>
                </a:moveTo>
                <a:cubicBezTo>
                  <a:pt x="9650" y="5840"/>
                  <a:pt x="9626" y="5887"/>
                  <a:pt x="9626" y="5944"/>
                </a:cubicBezTo>
                <a:lnTo>
                  <a:pt x="9626" y="6164"/>
                </a:lnTo>
                <a:cubicBezTo>
                  <a:pt x="9626" y="6222"/>
                  <a:pt x="9650" y="6269"/>
                  <a:pt x="9679" y="6269"/>
                </a:cubicBezTo>
                <a:cubicBezTo>
                  <a:pt x="9708" y="6269"/>
                  <a:pt x="9732" y="6222"/>
                  <a:pt x="9732" y="6164"/>
                </a:cubicBezTo>
                <a:lnTo>
                  <a:pt x="9732" y="5944"/>
                </a:lnTo>
                <a:cubicBezTo>
                  <a:pt x="9732" y="5887"/>
                  <a:pt x="9708" y="5840"/>
                  <a:pt x="9679" y="5840"/>
                </a:cubicBezTo>
                <a:close/>
                <a:moveTo>
                  <a:pt x="10529" y="5840"/>
                </a:moveTo>
                <a:cubicBezTo>
                  <a:pt x="10500" y="5840"/>
                  <a:pt x="10476" y="5887"/>
                  <a:pt x="10476" y="5944"/>
                </a:cubicBezTo>
                <a:lnTo>
                  <a:pt x="10476" y="6164"/>
                </a:lnTo>
                <a:cubicBezTo>
                  <a:pt x="10476" y="6222"/>
                  <a:pt x="10500" y="6269"/>
                  <a:pt x="10529" y="6269"/>
                </a:cubicBezTo>
                <a:cubicBezTo>
                  <a:pt x="10558" y="6269"/>
                  <a:pt x="10582" y="6222"/>
                  <a:pt x="10582" y="6164"/>
                </a:cubicBezTo>
                <a:lnTo>
                  <a:pt x="10582" y="5944"/>
                </a:lnTo>
                <a:cubicBezTo>
                  <a:pt x="10582" y="5887"/>
                  <a:pt x="10558" y="5840"/>
                  <a:pt x="10529" y="5840"/>
                </a:cubicBezTo>
                <a:close/>
                <a:moveTo>
                  <a:pt x="10844" y="5840"/>
                </a:moveTo>
                <a:cubicBezTo>
                  <a:pt x="10814" y="5840"/>
                  <a:pt x="10791" y="5887"/>
                  <a:pt x="10791" y="5944"/>
                </a:cubicBezTo>
                <a:lnTo>
                  <a:pt x="10791" y="6164"/>
                </a:lnTo>
                <a:cubicBezTo>
                  <a:pt x="10791" y="6222"/>
                  <a:pt x="10814" y="6269"/>
                  <a:pt x="10844" y="6269"/>
                </a:cubicBezTo>
                <a:cubicBezTo>
                  <a:pt x="10873" y="6269"/>
                  <a:pt x="10895" y="6222"/>
                  <a:pt x="10895" y="6164"/>
                </a:cubicBezTo>
                <a:lnTo>
                  <a:pt x="10895" y="5944"/>
                </a:lnTo>
                <a:cubicBezTo>
                  <a:pt x="10895" y="5887"/>
                  <a:pt x="10873" y="5840"/>
                  <a:pt x="10844" y="5840"/>
                </a:cubicBezTo>
                <a:close/>
                <a:moveTo>
                  <a:pt x="11692" y="5840"/>
                </a:moveTo>
                <a:cubicBezTo>
                  <a:pt x="11663" y="5840"/>
                  <a:pt x="11640" y="5887"/>
                  <a:pt x="11640" y="5944"/>
                </a:cubicBezTo>
                <a:lnTo>
                  <a:pt x="11640" y="6164"/>
                </a:lnTo>
                <a:cubicBezTo>
                  <a:pt x="11640" y="6222"/>
                  <a:pt x="11663" y="6269"/>
                  <a:pt x="11692" y="6269"/>
                </a:cubicBezTo>
                <a:cubicBezTo>
                  <a:pt x="11721" y="6269"/>
                  <a:pt x="11745" y="6222"/>
                  <a:pt x="11745" y="6164"/>
                </a:cubicBezTo>
                <a:lnTo>
                  <a:pt x="11745" y="5944"/>
                </a:lnTo>
                <a:cubicBezTo>
                  <a:pt x="11745" y="5887"/>
                  <a:pt x="11721" y="5840"/>
                  <a:pt x="11692" y="5840"/>
                </a:cubicBezTo>
                <a:close/>
                <a:moveTo>
                  <a:pt x="12007" y="5840"/>
                </a:moveTo>
                <a:cubicBezTo>
                  <a:pt x="11978" y="5840"/>
                  <a:pt x="11955" y="5887"/>
                  <a:pt x="11955" y="5944"/>
                </a:cubicBezTo>
                <a:lnTo>
                  <a:pt x="11955" y="6164"/>
                </a:lnTo>
                <a:cubicBezTo>
                  <a:pt x="11955" y="6222"/>
                  <a:pt x="11978" y="6269"/>
                  <a:pt x="12007" y="6269"/>
                </a:cubicBezTo>
                <a:cubicBezTo>
                  <a:pt x="12036" y="6269"/>
                  <a:pt x="12060" y="6222"/>
                  <a:pt x="12060" y="6164"/>
                </a:cubicBezTo>
                <a:lnTo>
                  <a:pt x="12060" y="5944"/>
                </a:lnTo>
                <a:cubicBezTo>
                  <a:pt x="12060" y="5887"/>
                  <a:pt x="12036" y="5840"/>
                  <a:pt x="12007" y="5840"/>
                </a:cubicBezTo>
                <a:close/>
                <a:moveTo>
                  <a:pt x="12856" y="5840"/>
                </a:moveTo>
                <a:cubicBezTo>
                  <a:pt x="12827" y="5840"/>
                  <a:pt x="12804" y="5887"/>
                  <a:pt x="12804" y="5944"/>
                </a:cubicBezTo>
                <a:lnTo>
                  <a:pt x="12804" y="6164"/>
                </a:lnTo>
                <a:cubicBezTo>
                  <a:pt x="12804" y="6222"/>
                  <a:pt x="12827" y="6269"/>
                  <a:pt x="12856" y="6269"/>
                </a:cubicBezTo>
                <a:cubicBezTo>
                  <a:pt x="12886" y="6269"/>
                  <a:pt x="12909" y="6222"/>
                  <a:pt x="12909" y="6164"/>
                </a:cubicBezTo>
                <a:lnTo>
                  <a:pt x="12909" y="5944"/>
                </a:lnTo>
                <a:cubicBezTo>
                  <a:pt x="12909" y="5887"/>
                  <a:pt x="12886" y="5840"/>
                  <a:pt x="12856" y="5840"/>
                </a:cubicBezTo>
                <a:close/>
                <a:moveTo>
                  <a:pt x="13171" y="5840"/>
                </a:moveTo>
                <a:cubicBezTo>
                  <a:pt x="13142" y="5840"/>
                  <a:pt x="13118" y="5887"/>
                  <a:pt x="13118" y="5944"/>
                </a:cubicBezTo>
                <a:lnTo>
                  <a:pt x="13118" y="6164"/>
                </a:lnTo>
                <a:cubicBezTo>
                  <a:pt x="13118" y="6222"/>
                  <a:pt x="13142" y="6269"/>
                  <a:pt x="13171" y="6269"/>
                </a:cubicBezTo>
                <a:cubicBezTo>
                  <a:pt x="13200" y="6269"/>
                  <a:pt x="13224" y="6222"/>
                  <a:pt x="13224" y="6164"/>
                </a:cubicBezTo>
                <a:lnTo>
                  <a:pt x="13224" y="5944"/>
                </a:lnTo>
                <a:cubicBezTo>
                  <a:pt x="13224" y="5887"/>
                  <a:pt x="13200" y="5840"/>
                  <a:pt x="13171" y="5840"/>
                </a:cubicBezTo>
                <a:close/>
                <a:moveTo>
                  <a:pt x="14021" y="5840"/>
                </a:moveTo>
                <a:cubicBezTo>
                  <a:pt x="13992" y="5840"/>
                  <a:pt x="13968" y="5887"/>
                  <a:pt x="13968" y="5944"/>
                </a:cubicBezTo>
                <a:lnTo>
                  <a:pt x="13968" y="6164"/>
                </a:lnTo>
                <a:cubicBezTo>
                  <a:pt x="13968" y="6222"/>
                  <a:pt x="13992" y="6269"/>
                  <a:pt x="14021" y="6269"/>
                </a:cubicBezTo>
                <a:cubicBezTo>
                  <a:pt x="14050" y="6269"/>
                  <a:pt x="14074" y="6222"/>
                  <a:pt x="14074" y="6164"/>
                </a:cubicBezTo>
                <a:lnTo>
                  <a:pt x="14074" y="5944"/>
                </a:lnTo>
                <a:cubicBezTo>
                  <a:pt x="14074" y="5887"/>
                  <a:pt x="14050" y="5840"/>
                  <a:pt x="14021" y="5840"/>
                </a:cubicBezTo>
                <a:close/>
                <a:moveTo>
                  <a:pt x="14335" y="5840"/>
                </a:moveTo>
                <a:cubicBezTo>
                  <a:pt x="14306" y="5840"/>
                  <a:pt x="14282" y="5887"/>
                  <a:pt x="14282" y="5944"/>
                </a:cubicBezTo>
                <a:lnTo>
                  <a:pt x="14282" y="6164"/>
                </a:lnTo>
                <a:cubicBezTo>
                  <a:pt x="14282" y="6222"/>
                  <a:pt x="14306" y="6269"/>
                  <a:pt x="14335" y="6269"/>
                </a:cubicBezTo>
                <a:cubicBezTo>
                  <a:pt x="14364" y="6269"/>
                  <a:pt x="14388" y="6222"/>
                  <a:pt x="14388" y="6164"/>
                </a:cubicBezTo>
                <a:lnTo>
                  <a:pt x="14388" y="5944"/>
                </a:lnTo>
                <a:cubicBezTo>
                  <a:pt x="14388" y="5887"/>
                  <a:pt x="14364" y="5840"/>
                  <a:pt x="14335" y="5840"/>
                </a:cubicBezTo>
                <a:close/>
                <a:moveTo>
                  <a:pt x="15185" y="5840"/>
                </a:moveTo>
                <a:cubicBezTo>
                  <a:pt x="15156" y="5840"/>
                  <a:pt x="15132" y="5887"/>
                  <a:pt x="15132" y="5944"/>
                </a:cubicBezTo>
                <a:lnTo>
                  <a:pt x="15132" y="6164"/>
                </a:lnTo>
                <a:cubicBezTo>
                  <a:pt x="15132" y="6222"/>
                  <a:pt x="15156" y="6269"/>
                  <a:pt x="15185" y="6269"/>
                </a:cubicBezTo>
                <a:cubicBezTo>
                  <a:pt x="15214" y="6269"/>
                  <a:pt x="15237" y="6222"/>
                  <a:pt x="15237" y="6164"/>
                </a:cubicBezTo>
                <a:lnTo>
                  <a:pt x="15237" y="5944"/>
                </a:lnTo>
                <a:cubicBezTo>
                  <a:pt x="15237" y="5887"/>
                  <a:pt x="15214" y="5840"/>
                  <a:pt x="15185" y="5840"/>
                </a:cubicBezTo>
                <a:close/>
                <a:moveTo>
                  <a:pt x="15500" y="5840"/>
                </a:moveTo>
                <a:cubicBezTo>
                  <a:pt x="15470" y="5840"/>
                  <a:pt x="15447" y="5887"/>
                  <a:pt x="15447" y="5944"/>
                </a:cubicBezTo>
                <a:lnTo>
                  <a:pt x="15447" y="6164"/>
                </a:lnTo>
                <a:cubicBezTo>
                  <a:pt x="15447" y="6222"/>
                  <a:pt x="15470" y="6269"/>
                  <a:pt x="15500" y="6269"/>
                </a:cubicBezTo>
                <a:cubicBezTo>
                  <a:pt x="15529" y="6269"/>
                  <a:pt x="15551" y="6222"/>
                  <a:pt x="15551" y="6164"/>
                </a:cubicBezTo>
                <a:lnTo>
                  <a:pt x="15551" y="5944"/>
                </a:lnTo>
                <a:cubicBezTo>
                  <a:pt x="15551" y="5887"/>
                  <a:pt x="15529" y="5840"/>
                  <a:pt x="15500" y="5840"/>
                </a:cubicBezTo>
                <a:close/>
                <a:moveTo>
                  <a:pt x="16349" y="5840"/>
                </a:moveTo>
                <a:cubicBezTo>
                  <a:pt x="16320" y="5840"/>
                  <a:pt x="16296" y="5887"/>
                  <a:pt x="16296" y="5944"/>
                </a:cubicBezTo>
                <a:lnTo>
                  <a:pt x="16296" y="6164"/>
                </a:lnTo>
                <a:cubicBezTo>
                  <a:pt x="16296" y="6222"/>
                  <a:pt x="16320" y="6269"/>
                  <a:pt x="16349" y="6269"/>
                </a:cubicBezTo>
                <a:cubicBezTo>
                  <a:pt x="16378" y="6269"/>
                  <a:pt x="16401" y="6222"/>
                  <a:pt x="16401" y="6164"/>
                </a:cubicBezTo>
                <a:lnTo>
                  <a:pt x="16401" y="5944"/>
                </a:lnTo>
                <a:cubicBezTo>
                  <a:pt x="16401" y="5887"/>
                  <a:pt x="16378" y="5840"/>
                  <a:pt x="16349" y="5840"/>
                </a:cubicBezTo>
                <a:close/>
                <a:moveTo>
                  <a:pt x="16663" y="5840"/>
                </a:moveTo>
                <a:cubicBezTo>
                  <a:pt x="16634" y="5840"/>
                  <a:pt x="16611" y="5887"/>
                  <a:pt x="16611" y="5944"/>
                </a:cubicBezTo>
                <a:lnTo>
                  <a:pt x="16611" y="6164"/>
                </a:lnTo>
                <a:cubicBezTo>
                  <a:pt x="16611" y="6222"/>
                  <a:pt x="16634" y="6269"/>
                  <a:pt x="16663" y="6269"/>
                </a:cubicBezTo>
                <a:cubicBezTo>
                  <a:pt x="16692" y="6269"/>
                  <a:pt x="16716" y="6222"/>
                  <a:pt x="16716" y="6164"/>
                </a:cubicBezTo>
                <a:lnTo>
                  <a:pt x="16716" y="5944"/>
                </a:lnTo>
                <a:cubicBezTo>
                  <a:pt x="16716" y="5887"/>
                  <a:pt x="16692" y="5840"/>
                  <a:pt x="16663" y="5840"/>
                </a:cubicBezTo>
                <a:close/>
                <a:moveTo>
                  <a:pt x="17512" y="5840"/>
                </a:moveTo>
                <a:cubicBezTo>
                  <a:pt x="17483" y="5840"/>
                  <a:pt x="17459" y="5887"/>
                  <a:pt x="17459" y="5944"/>
                </a:cubicBezTo>
                <a:lnTo>
                  <a:pt x="17459" y="6164"/>
                </a:lnTo>
                <a:cubicBezTo>
                  <a:pt x="17459" y="6222"/>
                  <a:pt x="17483" y="6269"/>
                  <a:pt x="17512" y="6269"/>
                </a:cubicBezTo>
                <a:cubicBezTo>
                  <a:pt x="17541" y="6269"/>
                  <a:pt x="17565" y="6222"/>
                  <a:pt x="17565" y="6164"/>
                </a:cubicBezTo>
                <a:lnTo>
                  <a:pt x="17565" y="5944"/>
                </a:lnTo>
                <a:cubicBezTo>
                  <a:pt x="17565" y="5887"/>
                  <a:pt x="17541" y="5840"/>
                  <a:pt x="17512" y="5840"/>
                </a:cubicBezTo>
                <a:close/>
                <a:moveTo>
                  <a:pt x="17827" y="5840"/>
                </a:moveTo>
                <a:cubicBezTo>
                  <a:pt x="17798" y="5840"/>
                  <a:pt x="17774" y="5887"/>
                  <a:pt x="17774" y="5944"/>
                </a:cubicBezTo>
                <a:lnTo>
                  <a:pt x="17774" y="6164"/>
                </a:lnTo>
                <a:cubicBezTo>
                  <a:pt x="17774" y="6222"/>
                  <a:pt x="17798" y="6269"/>
                  <a:pt x="17827" y="6269"/>
                </a:cubicBezTo>
                <a:cubicBezTo>
                  <a:pt x="17856" y="6269"/>
                  <a:pt x="17880" y="6222"/>
                  <a:pt x="17880" y="6164"/>
                </a:cubicBezTo>
                <a:lnTo>
                  <a:pt x="17880" y="5944"/>
                </a:lnTo>
                <a:cubicBezTo>
                  <a:pt x="17880" y="5887"/>
                  <a:pt x="17856" y="5840"/>
                  <a:pt x="17827" y="5840"/>
                </a:cubicBezTo>
                <a:close/>
                <a:moveTo>
                  <a:pt x="18677" y="5840"/>
                </a:moveTo>
                <a:cubicBezTo>
                  <a:pt x="18648" y="5840"/>
                  <a:pt x="18624" y="5887"/>
                  <a:pt x="18624" y="5944"/>
                </a:cubicBezTo>
                <a:lnTo>
                  <a:pt x="18624" y="6164"/>
                </a:lnTo>
                <a:cubicBezTo>
                  <a:pt x="18624" y="6222"/>
                  <a:pt x="18648" y="6269"/>
                  <a:pt x="18677" y="6269"/>
                </a:cubicBezTo>
                <a:cubicBezTo>
                  <a:pt x="18706" y="6269"/>
                  <a:pt x="18730" y="6222"/>
                  <a:pt x="18730" y="6164"/>
                </a:cubicBezTo>
                <a:lnTo>
                  <a:pt x="18730" y="5944"/>
                </a:lnTo>
                <a:cubicBezTo>
                  <a:pt x="18730" y="5887"/>
                  <a:pt x="18706" y="5840"/>
                  <a:pt x="18677" y="5840"/>
                </a:cubicBezTo>
                <a:close/>
                <a:moveTo>
                  <a:pt x="18991" y="5840"/>
                </a:moveTo>
                <a:cubicBezTo>
                  <a:pt x="18962" y="5840"/>
                  <a:pt x="18938" y="5887"/>
                  <a:pt x="18938" y="5944"/>
                </a:cubicBezTo>
                <a:lnTo>
                  <a:pt x="18938" y="6164"/>
                </a:lnTo>
                <a:cubicBezTo>
                  <a:pt x="18938" y="6222"/>
                  <a:pt x="18962" y="6269"/>
                  <a:pt x="18991" y="6269"/>
                </a:cubicBezTo>
                <a:cubicBezTo>
                  <a:pt x="19020" y="6269"/>
                  <a:pt x="19044" y="6222"/>
                  <a:pt x="19044" y="6164"/>
                </a:cubicBezTo>
                <a:lnTo>
                  <a:pt x="19044" y="5944"/>
                </a:lnTo>
                <a:cubicBezTo>
                  <a:pt x="19044" y="5887"/>
                  <a:pt x="19020" y="5840"/>
                  <a:pt x="18991" y="5840"/>
                </a:cubicBezTo>
                <a:close/>
                <a:moveTo>
                  <a:pt x="19841" y="5840"/>
                </a:moveTo>
                <a:cubicBezTo>
                  <a:pt x="19812" y="5840"/>
                  <a:pt x="19788" y="5887"/>
                  <a:pt x="19788" y="5944"/>
                </a:cubicBezTo>
                <a:lnTo>
                  <a:pt x="19788" y="6164"/>
                </a:lnTo>
                <a:cubicBezTo>
                  <a:pt x="19788" y="6222"/>
                  <a:pt x="19812" y="6269"/>
                  <a:pt x="19841" y="6269"/>
                </a:cubicBezTo>
                <a:cubicBezTo>
                  <a:pt x="19870" y="6269"/>
                  <a:pt x="19894" y="6222"/>
                  <a:pt x="19894" y="6164"/>
                </a:cubicBezTo>
                <a:lnTo>
                  <a:pt x="19894" y="5944"/>
                </a:lnTo>
                <a:cubicBezTo>
                  <a:pt x="19894" y="5887"/>
                  <a:pt x="19870" y="5840"/>
                  <a:pt x="19841" y="5840"/>
                </a:cubicBezTo>
                <a:close/>
                <a:moveTo>
                  <a:pt x="20155" y="5840"/>
                </a:moveTo>
                <a:cubicBezTo>
                  <a:pt x="20126" y="5840"/>
                  <a:pt x="20102" y="5887"/>
                  <a:pt x="20102" y="5944"/>
                </a:cubicBezTo>
                <a:lnTo>
                  <a:pt x="20102" y="6164"/>
                </a:lnTo>
                <a:cubicBezTo>
                  <a:pt x="20102" y="6222"/>
                  <a:pt x="20126" y="6269"/>
                  <a:pt x="20155" y="6269"/>
                </a:cubicBezTo>
                <a:cubicBezTo>
                  <a:pt x="20184" y="6269"/>
                  <a:pt x="20207" y="6222"/>
                  <a:pt x="20207" y="6164"/>
                </a:cubicBezTo>
                <a:lnTo>
                  <a:pt x="20207" y="5944"/>
                </a:lnTo>
                <a:cubicBezTo>
                  <a:pt x="20207" y="5887"/>
                  <a:pt x="20184" y="5840"/>
                  <a:pt x="20155" y="5840"/>
                </a:cubicBezTo>
                <a:close/>
                <a:moveTo>
                  <a:pt x="21004" y="5840"/>
                </a:moveTo>
                <a:cubicBezTo>
                  <a:pt x="20975" y="5840"/>
                  <a:pt x="20952" y="5887"/>
                  <a:pt x="20952" y="5944"/>
                </a:cubicBezTo>
                <a:lnTo>
                  <a:pt x="20952" y="6164"/>
                </a:lnTo>
                <a:cubicBezTo>
                  <a:pt x="20952" y="6222"/>
                  <a:pt x="20975" y="6269"/>
                  <a:pt x="21004" y="6269"/>
                </a:cubicBezTo>
                <a:cubicBezTo>
                  <a:pt x="21033" y="6269"/>
                  <a:pt x="21057" y="6222"/>
                  <a:pt x="21057" y="6164"/>
                </a:cubicBezTo>
                <a:lnTo>
                  <a:pt x="21057" y="5944"/>
                </a:lnTo>
                <a:cubicBezTo>
                  <a:pt x="21057" y="5887"/>
                  <a:pt x="21033" y="5840"/>
                  <a:pt x="21004" y="5840"/>
                </a:cubicBezTo>
                <a:close/>
                <a:moveTo>
                  <a:pt x="21319" y="5840"/>
                </a:moveTo>
                <a:cubicBezTo>
                  <a:pt x="21289" y="5840"/>
                  <a:pt x="21267" y="5887"/>
                  <a:pt x="21267" y="5944"/>
                </a:cubicBezTo>
                <a:lnTo>
                  <a:pt x="21267" y="6164"/>
                </a:lnTo>
                <a:cubicBezTo>
                  <a:pt x="21267" y="6222"/>
                  <a:pt x="21289" y="6269"/>
                  <a:pt x="21319" y="6269"/>
                </a:cubicBezTo>
                <a:cubicBezTo>
                  <a:pt x="21348" y="6269"/>
                  <a:pt x="21372" y="6222"/>
                  <a:pt x="21372" y="6164"/>
                </a:cubicBezTo>
                <a:lnTo>
                  <a:pt x="21372" y="5944"/>
                </a:lnTo>
                <a:cubicBezTo>
                  <a:pt x="21372" y="5887"/>
                  <a:pt x="21348" y="5840"/>
                  <a:pt x="21319" y="5840"/>
                </a:cubicBezTo>
                <a:close/>
                <a:moveTo>
                  <a:pt x="281" y="6570"/>
                </a:moveTo>
                <a:cubicBezTo>
                  <a:pt x="252" y="6570"/>
                  <a:pt x="228" y="6617"/>
                  <a:pt x="228" y="6674"/>
                </a:cubicBezTo>
                <a:lnTo>
                  <a:pt x="228" y="6894"/>
                </a:lnTo>
                <a:cubicBezTo>
                  <a:pt x="228" y="6952"/>
                  <a:pt x="252" y="6999"/>
                  <a:pt x="281" y="6999"/>
                </a:cubicBezTo>
                <a:cubicBezTo>
                  <a:pt x="311" y="6999"/>
                  <a:pt x="334" y="6952"/>
                  <a:pt x="334" y="6894"/>
                </a:cubicBezTo>
                <a:lnTo>
                  <a:pt x="334" y="6674"/>
                </a:lnTo>
                <a:cubicBezTo>
                  <a:pt x="334" y="6617"/>
                  <a:pt x="311" y="6570"/>
                  <a:pt x="281" y="6570"/>
                </a:cubicBezTo>
                <a:close/>
                <a:moveTo>
                  <a:pt x="596" y="6570"/>
                </a:moveTo>
                <a:cubicBezTo>
                  <a:pt x="567" y="6570"/>
                  <a:pt x="543" y="6617"/>
                  <a:pt x="543" y="6674"/>
                </a:cubicBezTo>
                <a:lnTo>
                  <a:pt x="543" y="6894"/>
                </a:lnTo>
                <a:cubicBezTo>
                  <a:pt x="543" y="6952"/>
                  <a:pt x="567" y="6999"/>
                  <a:pt x="596" y="6999"/>
                </a:cubicBezTo>
                <a:cubicBezTo>
                  <a:pt x="625" y="6999"/>
                  <a:pt x="649" y="6952"/>
                  <a:pt x="649" y="6894"/>
                </a:cubicBezTo>
                <a:lnTo>
                  <a:pt x="649" y="6674"/>
                </a:lnTo>
                <a:cubicBezTo>
                  <a:pt x="649" y="6617"/>
                  <a:pt x="625" y="6570"/>
                  <a:pt x="596" y="6570"/>
                </a:cubicBezTo>
                <a:close/>
                <a:moveTo>
                  <a:pt x="1446" y="6570"/>
                </a:moveTo>
                <a:cubicBezTo>
                  <a:pt x="1417" y="6570"/>
                  <a:pt x="1393" y="6617"/>
                  <a:pt x="1393" y="6674"/>
                </a:cubicBezTo>
                <a:lnTo>
                  <a:pt x="1393" y="6894"/>
                </a:lnTo>
                <a:cubicBezTo>
                  <a:pt x="1393" y="6952"/>
                  <a:pt x="1417" y="6999"/>
                  <a:pt x="1446" y="6999"/>
                </a:cubicBezTo>
                <a:cubicBezTo>
                  <a:pt x="1475" y="6999"/>
                  <a:pt x="1499" y="6952"/>
                  <a:pt x="1499" y="6894"/>
                </a:cubicBezTo>
                <a:lnTo>
                  <a:pt x="1499" y="6674"/>
                </a:lnTo>
                <a:cubicBezTo>
                  <a:pt x="1499" y="6617"/>
                  <a:pt x="1475" y="6570"/>
                  <a:pt x="1446" y="6570"/>
                </a:cubicBezTo>
                <a:close/>
                <a:moveTo>
                  <a:pt x="1760" y="6570"/>
                </a:moveTo>
                <a:cubicBezTo>
                  <a:pt x="1731" y="6570"/>
                  <a:pt x="1707" y="6617"/>
                  <a:pt x="1707" y="6674"/>
                </a:cubicBezTo>
                <a:lnTo>
                  <a:pt x="1707" y="6894"/>
                </a:lnTo>
                <a:cubicBezTo>
                  <a:pt x="1707" y="6952"/>
                  <a:pt x="1731" y="6999"/>
                  <a:pt x="1760" y="6999"/>
                </a:cubicBezTo>
                <a:cubicBezTo>
                  <a:pt x="1789" y="6999"/>
                  <a:pt x="1813" y="6952"/>
                  <a:pt x="1813" y="6894"/>
                </a:cubicBezTo>
                <a:lnTo>
                  <a:pt x="1813" y="6674"/>
                </a:lnTo>
                <a:cubicBezTo>
                  <a:pt x="1813" y="6617"/>
                  <a:pt x="1789" y="6570"/>
                  <a:pt x="1760" y="6570"/>
                </a:cubicBezTo>
                <a:close/>
                <a:moveTo>
                  <a:pt x="2610" y="6570"/>
                </a:moveTo>
                <a:cubicBezTo>
                  <a:pt x="2581" y="6570"/>
                  <a:pt x="2557" y="6617"/>
                  <a:pt x="2557" y="6674"/>
                </a:cubicBezTo>
                <a:lnTo>
                  <a:pt x="2557" y="6894"/>
                </a:lnTo>
                <a:cubicBezTo>
                  <a:pt x="2557" y="6952"/>
                  <a:pt x="2581" y="6999"/>
                  <a:pt x="2610" y="6999"/>
                </a:cubicBezTo>
                <a:cubicBezTo>
                  <a:pt x="2639" y="6999"/>
                  <a:pt x="2662" y="6952"/>
                  <a:pt x="2662" y="6894"/>
                </a:cubicBezTo>
                <a:lnTo>
                  <a:pt x="2662" y="6674"/>
                </a:lnTo>
                <a:cubicBezTo>
                  <a:pt x="2662" y="6617"/>
                  <a:pt x="2639" y="6570"/>
                  <a:pt x="2610" y="6570"/>
                </a:cubicBezTo>
                <a:close/>
                <a:moveTo>
                  <a:pt x="2924" y="6570"/>
                </a:moveTo>
                <a:cubicBezTo>
                  <a:pt x="2895" y="6570"/>
                  <a:pt x="2871" y="6617"/>
                  <a:pt x="2871" y="6674"/>
                </a:cubicBezTo>
                <a:lnTo>
                  <a:pt x="2871" y="6894"/>
                </a:lnTo>
                <a:cubicBezTo>
                  <a:pt x="2871" y="6952"/>
                  <a:pt x="2895" y="6999"/>
                  <a:pt x="2924" y="6999"/>
                </a:cubicBezTo>
                <a:cubicBezTo>
                  <a:pt x="2954" y="6999"/>
                  <a:pt x="2976" y="6952"/>
                  <a:pt x="2976" y="6894"/>
                </a:cubicBezTo>
                <a:lnTo>
                  <a:pt x="2976" y="6674"/>
                </a:lnTo>
                <a:cubicBezTo>
                  <a:pt x="2976" y="6617"/>
                  <a:pt x="2954" y="6570"/>
                  <a:pt x="2924" y="6570"/>
                </a:cubicBezTo>
                <a:close/>
                <a:moveTo>
                  <a:pt x="3773" y="6570"/>
                </a:moveTo>
                <a:cubicBezTo>
                  <a:pt x="3744" y="6570"/>
                  <a:pt x="3721" y="6617"/>
                  <a:pt x="3721" y="6674"/>
                </a:cubicBezTo>
                <a:lnTo>
                  <a:pt x="3721" y="6894"/>
                </a:lnTo>
                <a:cubicBezTo>
                  <a:pt x="3721" y="6952"/>
                  <a:pt x="3744" y="6999"/>
                  <a:pt x="3773" y="6999"/>
                </a:cubicBezTo>
                <a:cubicBezTo>
                  <a:pt x="3802" y="6999"/>
                  <a:pt x="3826" y="6952"/>
                  <a:pt x="3826" y="6894"/>
                </a:cubicBezTo>
                <a:lnTo>
                  <a:pt x="3826" y="6674"/>
                </a:lnTo>
                <a:cubicBezTo>
                  <a:pt x="3826" y="6617"/>
                  <a:pt x="3802" y="6570"/>
                  <a:pt x="3773" y="6570"/>
                </a:cubicBezTo>
                <a:close/>
                <a:moveTo>
                  <a:pt x="4088" y="6570"/>
                </a:moveTo>
                <a:cubicBezTo>
                  <a:pt x="4058" y="6570"/>
                  <a:pt x="4035" y="6617"/>
                  <a:pt x="4035" y="6674"/>
                </a:cubicBezTo>
                <a:lnTo>
                  <a:pt x="4035" y="6894"/>
                </a:lnTo>
                <a:cubicBezTo>
                  <a:pt x="4035" y="6952"/>
                  <a:pt x="4058" y="6999"/>
                  <a:pt x="4088" y="6999"/>
                </a:cubicBezTo>
                <a:cubicBezTo>
                  <a:pt x="4117" y="6999"/>
                  <a:pt x="4141" y="6952"/>
                  <a:pt x="4141" y="6894"/>
                </a:cubicBezTo>
                <a:lnTo>
                  <a:pt x="4141" y="6674"/>
                </a:lnTo>
                <a:cubicBezTo>
                  <a:pt x="4141" y="6617"/>
                  <a:pt x="4117" y="6570"/>
                  <a:pt x="4088" y="6570"/>
                </a:cubicBezTo>
                <a:close/>
                <a:moveTo>
                  <a:pt x="4937" y="6570"/>
                </a:moveTo>
                <a:cubicBezTo>
                  <a:pt x="4908" y="6570"/>
                  <a:pt x="4884" y="6617"/>
                  <a:pt x="4884" y="6674"/>
                </a:cubicBezTo>
                <a:lnTo>
                  <a:pt x="4884" y="6894"/>
                </a:lnTo>
                <a:cubicBezTo>
                  <a:pt x="4884" y="6952"/>
                  <a:pt x="4908" y="6999"/>
                  <a:pt x="4937" y="6999"/>
                </a:cubicBezTo>
                <a:cubicBezTo>
                  <a:pt x="4966" y="6999"/>
                  <a:pt x="4990" y="6952"/>
                  <a:pt x="4990" y="6894"/>
                </a:cubicBezTo>
                <a:lnTo>
                  <a:pt x="4990" y="6674"/>
                </a:lnTo>
                <a:cubicBezTo>
                  <a:pt x="4990" y="6617"/>
                  <a:pt x="4966" y="6570"/>
                  <a:pt x="4937" y="6570"/>
                </a:cubicBezTo>
                <a:close/>
                <a:moveTo>
                  <a:pt x="5252" y="6570"/>
                </a:moveTo>
                <a:cubicBezTo>
                  <a:pt x="5223" y="6570"/>
                  <a:pt x="5199" y="6617"/>
                  <a:pt x="5199" y="6674"/>
                </a:cubicBezTo>
                <a:lnTo>
                  <a:pt x="5199" y="6894"/>
                </a:lnTo>
                <a:cubicBezTo>
                  <a:pt x="5199" y="6952"/>
                  <a:pt x="5223" y="6999"/>
                  <a:pt x="5252" y="6999"/>
                </a:cubicBezTo>
                <a:cubicBezTo>
                  <a:pt x="5281" y="6999"/>
                  <a:pt x="5305" y="6952"/>
                  <a:pt x="5305" y="6894"/>
                </a:cubicBezTo>
                <a:lnTo>
                  <a:pt x="5305" y="6674"/>
                </a:lnTo>
                <a:cubicBezTo>
                  <a:pt x="5305" y="6617"/>
                  <a:pt x="5281" y="6570"/>
                  <a:pt x="5252" y="6570"/>
                </a:cubicBezTo>
                <a:close/>
                <a:moveTo>
                  <a:pt x="6102" y="6570"/>
                </a:moveTo>
                <a:cubicBezTo>
                  <a:pt x="6072" y="6570"/>
                  <a:pt x="6049" y="6617"/>
                  <a:pt x="6049" y="6674"/>
                </a:cubicBezTo>
                <a:lnTo>
                  <a:pt x="6049" y="6894"/>
                </a:lnTo>
                <a:cubicBezTo>
                  <a:pt x="6049" y="6952"/>
                  <a:pt x="6072" y="6999"/>
                  <a:pt x="6102" y="6999"/>
                </a:cubicBezTo>
                <a:cubicBezTo>
                  <a:pt x="6131" y="6999"/>
                  <a:pt x="6155" y="6952"/>
                  <a:pt x="6155" y="6894"/>
                </a:cubicBezTo>
                <a:lnTo>
                  <a:pt x="6155" y="6674"/>
                </a:lnTo>
                <a:cubicBezTo>
                  <a:pt x="6155" y="6617"/>
                  <a:pt x="6131" y="6570"/>
                  <a:pt x="6102" y="6570"/>
                </a:cubicBezTo>
                <a:close/>
                <a:moveTo>
                  <a:pt x="6416" y="6570"/>
                </a:moveTo>
                <a:cubicBezTo>
                  <a:pt x="6387" y="6570"/>
                  <a:pt x="6363" y="6617"/>
                  <a:pt x="6363" y="6674"/>
                </a:cubicBezTo>
                <a:lnTo>
                  <a:pt x="6363" y="6894"/>
                </a:lnTo>
                <a:cubicBezTo>
                  <a:pt x="6363" y="6952"/>
                  <a:pt x="6387" y="6999"/>
                  <a:pt x="6416" y="6999"/>
                </a:cubicBezTo>
                <a:cubicBezTo>
                  <a:pt x="6445" y="6999"/>
                  <a:pt x="6469" y="6952"/>
                  <a:pt x="6469" y="6894"/>
                </a:cubicBezTo>
                <a:lnTo>
                  <a:pt x="6469" y="6674"/>
                </a:lnTo>
                <a:cubicBezTo>
                  <a:pt x="6469" y="6617"/>
                  <a:pt x="6445" y="6570"/>
                  <a:pt x="6416" y="6570"/>
                </a:cubicBezTo>
                <a:close/>
                <a:moveTo>
                  <a:pt x="7266" y="6570"/>
                </a:moveTo>
                <a:cubicBezTo>
                  <a:pt x="7237" y="6570"/>
                  <a:pt x="7213" y="6617"/>
                  <a:pt x="7213" y="6674"/>
                </a:cubicBezTo>
                <a:lnTo>
                  <a:pt x="7213" y="6894"/>
                </a:lnTo>
                <a:cubicBezTo>
                  <a:pt x="7213" y="6952"/>
                  <a:pt x="7237" y="6999"/>
                  <a:pt x="7266" y="6999"/>
                </a:cubicBezTo>
                <a:cubicBezTo>
                  <a:pt x="7295" y="6999"/>
                  <a:pt x="7318" y="6952"/>
                  <a:pt x="7318" y="6894"/>
                </a:cubicBezTo>
                <a:lnTo>
                  <a:pt x="7318" y="6674"/>
                </a:lnTo>
                <a:cubicBezTo>
                  <a:pt x="7318" y="6617"/>
                  <a:pt x="7295" y="6570"/>
                  <a:pt x="7266" y="6570"/>
                </a:cubicBezTo>
                <a:close/>
                <a:moveTo>
                  <a:pt x="7580" y="6570"/>
                </a:moveTo>
                <a:cubicBezTo>
                  <a:pt x="7551" y="6570"/>
                  <a:pt x="7527" y="6617"/>
                  <a:pt x="7527" y="6674"/>
                </a:cubicBezTo>
                <a:lnTo>
                  <a:pt x="7527" y="6894"/>
                </a:lnTo>
                <a:cubicBezTo>
                  <a:pt x="7527" y="6952"/>
                  <a:pt x="7551" y="6999"/>
                  <a:pt x="7580" y="6999"/>
                </a:cubicBezTo>
                <a:cubicBezTo>
                  <a:pt x="7609" y="6999"/>
                  <a:pt x="7632" y="6952"/>
                  <a:pt x="7632" y="6894"/>
                </a:cubicBezTo>
                <a:lnTo>
                  <a:pt x="7632" y="6674"/>
                </a:lnTo>
                <a:cubicBezTo>
                  <a:pt x="7632" y="6617"/>
                  <a:pt x="7609" y="6570"/>
                  <a:pt x="7580" y="6570"/>
                </a:cubicBezTo>
                <a:close/>
                <a:moveTo>
                  <a:pt x="8429" y="6570"/>
                </a:moveTo>
                <a:cubicBezTo>
                  <a:pt x="8400" y="6570"/>
                  <a:pt x="8377" y="6617"/>
                  <a:pt x="8377" y="6674"/>
                </a:cubicBezTo>
                <a:lnTo>
                  <a:pt x="8377" y="6894"/>
                </a:lnTo>
                <a:cubicBezTo>
                  <a:pt x="8377" y="6952"/>
                  <a:pt x="8400" y="6999"/>
                  <a:pt x="8429" y="6999"/>
                </a:cubicBezTo>
                <a:cubicBezTo>
                  <a:pt x="8458" y="6999"/>
                  <a:pt x="8482" y="6952"/>
                  <a:pt x="8482" y="6894"/>
                </a:cubicBezTo>
                <a:lnTo>
                  <a:pt x="8482" y="6674"/>
                </a:lnTo>
                <a:cubicBezTo>
                  <a:pt x="8482" y="6617"/>
                  <a:pt x="8458" y="6570"/>
                  <a:pt x="8429" y="6570"/>
                </a:cubicBezTo>
                <a:close/>
                <a:moveTo>
                  <a:pt x="8744" y="6570"/>
                </a:moveTo>
                <a:cubicBezTo>
                  <a:pt x="8714" y="6570"/>
                  <a:pt x="8691" y="6617"/>
                  <a:pt x="8691" y="6674"/>
                </a:cubicBezTo>
                <a:lnTo>
                  <a:pt x="8691" y="6894"/>
                </a:lnTo>
                <a:cubicBezTo>
                  <a:pt x="8691" y="6952"/>
                  <a:pt x="8714" y="6999"/>
                  <a:pt x="8744" y="6999"/>
                </a:cubicBezTo>
                <a:cubicBezTo>
                  <a:pt x="8773" y="6999"/>
                  <a:pt x="8796" y="6952"/>
                  <a:pt x="8796" y="6894"/>
                </a:cubicBezTo>
                <a:lnTo>
                  <a:pt x="8796" y="6674"/>
                </a:lnTo>
                <a:cubicBezTo>
                  <a:pt x="8796" y="6617"/>
                  <a:pt x="8773" y="6570"/>
                  <a:pt x="8744" y="6570"/>
                </a:cubicBezTo>
                <a:close/>
                <a:moveTo>
                  <a:pt x="9593" y="6570"/>
                </a:moveTo>
                <a:cubicBezTo>
                  <a:pt x="9564" y="6570"/>
                  <a:pt x="9540" y="6617"/>
                  <a:pt x="9540" y="6674"/>
                </a:cubicBezTo>
                <a:lnTo>
                  <a:pt x="9540" y="6894"/>
                </a:lnTo>
                <a:cubicBezTo>
                  <a:pt x="9540" y="6952"/>
                  <a:pt x="9564" y="6999"/>
                  <a:pt x="9593" y="6999"/>
                </a:cubicBezTo>
                <a:cubicBezTo>
                  <a:pt x="9622" y="6999"/>
                  <a:pt x="9646" y="6952"/>
                  <a:pt x="9646" y="6894"/>
                </a:cubicBezTo>
                <a:lnTo>
                  <a:pt x="9646" y="6674"/>
                </a:lnTo>
                <a:cubicBezTo>
                  <a:pt x="9646" y="6617"/>
                  <a:pt x="9622" y="6570"/>
                  <a:pt x="9593" y="6570"/>
                </a:cubicBezTo>
                <a:close/>
                <a:moveTo>
                  <a:pt x="9908" y="6570"/>
                </a:moveTo>
                <a:cubicBezTo>
                  <a:pt x="9879" y="6570"/>
                  <a:pt x="9855" y="6617"/>
                  <a:pt x="9855" y="6674"/>
                </a:cubicBezTo>
                <a:lnTo>
                  <a:pt x="9855" y="6894"/>
                </a:lnTo>
                <a:cubicBezTo>
                  <a:pt x="9855" y="6952"/>
                  <a:pt x="9879" y="6999"/>
                  <a:pt x="9908" y="6999"/>
                </a:cubicBezTo>
                <a:cubicBezTo>
                  <a:pt x="9937" y="6999"/>
                  <a:pt x="9961" y="6952"/>
                  <a:pt x="9961" y="6894"/>
                </a:cubicBezTo>
                <a:lnTo>
                  <a:pt x="9961" y="6674"/>
                </a:lnTo>
                <a:cubicBezTo>
                  <a:pt x="9961" y="6617"/>
                  <a:pt x="9937" y="6570"/>
                  <a:pt x="9908" y="6570"/>
                </a:cubicBezTo>
                <a:close/>
                <a:moveTo>
                  <a:pt x="10758" y="6570"/>
                </a:moveTo>
                <a:cubicBezTo>
                  <a:pt x="10728" y="6570"/>
                  <a:pt x="10705" y="6617"/>
                  <a:pt x="10705" y="6674"/>
                </a:cubicBezTo>
                <a:lnTo>
                  <a:pt x="10705" y="6894"/>
                </a:lnTo>
                <a:cubicBezTo>
                  <a:pt x="10705" y="6952"/>
                  <a:pt x="10728" y="6999"/>
                  <a:pt x="10758" y="6999"/>
                </a:cubicBezTo>
                <a:cubicBezTo>
                  <a:pt x="10787" y="6999"/>
                  <a:pt x="10810" y="6952"/>
                  <a:pt x="10810" y="6894"/>
                </a:cubicBezTo>
                <a:lnTo>
                  <a:pt x="10810" y="6674"/>
                </a:lnTo>
                <a:cubicBezTo>
                  <a:pt x="10810" y="6617"/>
                  <a:pt x="10787" y="6570"/>
                  <a:pt x="10758" y="6570"/>
                </a:cubicBezTo>
                <a:close/>
                <a:moveTo>
                  <a:pt x="11072" y="6570"/>
                </a:moveTo>
                <a:cubicBezTo>
                  <a:pt x="11043" y="6570"/>
                  <a:pt x="11019" y="6617"/>
                  <a:pt x="11019" y="6674"/>
                </a:cubicBezTo>
                <a:lnTo>
                  <a:pt x="11019" y="6894"/>
                </a:lnTo>
                <a:cubicBezTo>
                  <a:pt x="11019" y="6952"/>
                  <a:pt x="11043" y="6999"/>
                  <a:pt x="11072" y="6999"/>
                </a:cubicBezTo>
                <a:cubicBezTo>
                  <a:pt x="11101" y="6999"/>
                  <a:pt x="11125" y="6952"/>
                  <a:pt x="11125" y="6894"/>
                </a:cubicBezTo>
                <a:lnTo>
                  <a:pt x="11125" y="6674"/>
                </a:lnTo>
                <a:cubicBezTo>
                  <a:pt x="11125" y="6617"/>
                  <a:pt x="11101" y="6570"/>
                  <a:pt x="11072" y="6570"/>
                </a:cubicBezTo>
                <a:close/>
                <a:moveTo>
                  <a:pt x="11922" y="6570"/>
                </a:moveTo>
                <a:cubicBezTo>
                  <a:pt x="11893" y="6570"/>
                  <a:pt x="11869" y="6617"/>
                  <a:pt x="11869" y="6674"/>
                </a:cubicBezTo>
                <a:lnTo>
                  <a:pt x="11869" y="6894"/>
                </a:lnTo>
                <a:cubicBezTo>
                  <a:pt x="11869" y="6952"/>
                  <a:pt x="11893" y="6999"/>
                  <a:pt x="11922" y="6999"/>
                </a:cubicBezTo>
                <a:cubicBezTo>
                  <a:pt x="11951" y="6999"/>
                  <a:pt x="11974" y="6952"/>
                  <a:pt x="11974" y="6894"/>
                </a:cubicBezTo>
                <a:lnTo>
                  <a:pt x="11974" y="6674"/>
                </a:lnTo>
                <a:cubicBezTo>
                  <a:pt x="11974" y="6617"/>
                  <a:pt x="11951" y="6570"/>
                  <a:pt x="11922" y="6570"/>
                </a:cubicBezTo>
                <a:close/>
                <a:moveTo>
                  <a:pt x="12236" y="6570"/>
                </a:moveTo>
                <a:cubicBezTo>
                  <a:pt x="12207" y="6570"/>
                  <a:pt x="12183" y="6617"/>
                  <a:pt x="12183" y="6674"/>
                </a:cubicBezTo>
                <a:lnTo>
                  <a:pt x="12183" y="6894"/>
                </a:lnTo>
                <a:cubicBezTo>
                  <a:pt x="12183" y="6952"/>
                  <a:pt x="12207" y="6999"/>
                  <a:pt x="12236" y="6999"/>
                </a:cubicBezTo>
                <a:cubicBezTo>
                  <a:pt x="12265" y="6999"/>
                  <a:pt x="12288" y="6952"/>
                  <a:pt x="12288" y="6894"/>
                </a:cubicBezTo>
                <a:lnTo>
                  <a:pt x="12288" y="6674"/>
                </a:lnTo>
                <a:cubicBezTo>
                  <a:pt x="12288" y="6617"/>
                  <a:pt x="12265" y="6570"/>
                  <a:pt x="12236" y="6570"/>
                </a:cubicBezTo>
                <a:close/>
                <a:moveTo>
                  <a:pt x="13085" y="6570"/>
                </a:moveTo>
                <a:cubicBezTo>
                  <a:pt x="13056" y="6570"/>
                  <a:pt x="13032" y="6617"/>
                  <a:pt x="13032" y="6674"/>
                </a:cubicBezTo>
                <a:lnTo>
                  <a:pt x="13032" y="6894"/>
                </a:lnTo>
                <a:cubicBezTo>
                  <a:pt x="13032" y="6952"/>
                  <a:pt x="13056" y="6999"/>
                  <a:pt x="13085" y="6999"/>
                </a:cubicBezTo>
                <a:cubicBezTo>
                  <a:pt x="13114" y="6999"/>
                  <a:pt x="13138" y="6952"/>
                  <a:pt x="13138" y="6894"/>
                </a:cubicBezTo>
                <a:lnTo>
                  <a:pt x="13138" y="6674"/>
                </a:lnTo>
                <a:cubicBezTo>
                  <a:pt x="13138" y="6617"/>
                  <a:pt x="13114" y="6570"/>
                  <a:pt x="13085" y="6570"/>
                </a:cubicBezTo>
                <a:close/>
                <a:moveTo>
                  <a:pt x="13399" y="6570"/>
                </a:moveTo>
                <a:cubicBezTo>
                  <a:pt x="13370" y="6570"/>
                  <a:pt x="13348" y="6617"/>
                  <a:pt x="13348" y="6674"/>
                </a:cubicBezTo>
                <a:lnTo>
                  <a:pt x="13348" y="6894"/>
                </a:lnTo>
                <a:cubicBezTo>
                  <a:pt x="13348" y="6952"/>
                  <a:pt x="13370" y="6999"/>
                  <a:pt x="13399" y="6999"/>
                </a:cubicBezTo>
                <a:cubicBezTo>
                  <a:pt x="13428" y="6999"/>
                  <a:pt x="13452" y="6952"/>
                  <a:pt x="13452" y="6894"/>
                </a:cubicBezTo>
                <a:lnTo>
                  <a:pt x="13452" y="6674"/>
                </a:lnTo>
                <a:cubicBezTo>
                  <a:pt x="13452" y="6617"/>
                  <a:pt x="13428" y="6570"/>
                  <a:pt x="13399" y="6570"/>
                </a:cubicBezTo>
                <a:close/>
                <a:moveTo>
                  <a:pt x="14249" y="6570"/>
                </a:moveTo>
                <a:cubicBezTo>
                  <a:pt x="14220" y="6570"/>
                  <a:pt x="14196" y="6617"/>
                  <a:pt x="14196" y="6674"/>
                </a:cubicBezTo>
                <a:lnTo>
                  <a:pt x="14196" y="6894"/>
                </a:lnTo>
                <a:cubicBezTo>
                  <a:pt x="14196" y="6952"/>
                  <a:pt x="14220" y="6999"/>
                  <a:pt x="14249" y="6999"/>
                </a:cubicBezTo>
                <a:cubicBezTo>
                  <a:pt x="14278" y="6999"/>
                  <a:pt x="14302" y="6952"/>
                  <a:pt x="14302" y="6894"/>
                </a:cubicBezTo>
                <a:lnTo>
                  <a:pt x="14302" y="6674"/>
                </a:lnTo>
                <a:cubicBezTo>
                  <a:pt x="14302" y="6617"/>
                  <a:pt x="14278" y="6570"/>
                  <a:pt x="14249" y="6570"/>
                </a:cubicBezTo>
                <a:close/>
                <a:moveTo>
                  <a:pt x="14564" y="6570"/>
                </a:moveTo>
                <a:cubicBezTo>
                  <a:pt x="14535" y="6570"/>
                  <a:pt x="14511" y="6617"/>
                  <a:pt x="14511" y="6674"/>
                </a:cubicBezTo>
                <a:lnTo>
                  <a:pt x="14511" y="6894"/>
                </a:lnTo>
                <a:cubicBezTo>
                  <a:pt x="14511" y="6952"/>
                  <a:pt x="14535" y="6999"/>
                  <a:pt x="14564" y="6999"/>
                </a:cubicBezTo>
                <a:cubicBezTo>
                  <a:pt x="14593" y="6999"/>
                  <a:pt x="14617" y="6952"/>
                  <a:pt x="14617" y="6894"/>
                </a:cubicBezTo>
                <a:lnTo>
                  <a:pt x="14617" y="6674"/>
                </a:lnTo>
                <a:cubicBezTo>
                  <a:pt x="14617" y="6617"/>
                  <a:pt x="14593" y="6570"/>
                  <a:pt x="14564" y="6570"/>
                </a:cubicBezTo>
                <a:close/>
                <a:moveTo>
                  <a:pt x="15413" y="6570"/>
                </a:moveTo>
                <a:cubicBezTo>
                  <a:pt x="15384" y="6570"/>
                  <a:pt x="15360" y="6617"/>
                  <a:pt x="15360" y="6674"/>
                </a:cubicBezTo>
                <a:lnTo>
                  <a:pt x="15360" y="6894"/>
                </a:lnTo>
                <a:cubicBezTo>
                  <a:pt x="15360" y="6952"/>
                  <a:pt x="15384" y="6999"/>
                  <a:pt x="15413" y="6999"/>
                </a:cubicBezTo>
                <a:cubicBezTo>
                  <a:pt x="15442" y="6999"/>
                  <a:pt x="15465" y="6952"/>
                  <a:pt x="15465" y="6894"/>
                </a:cubicBezTo>
                <a:lnTo>
                  <a:pt x="15465" y="6674"/>
                </a:lnTo>
                <a:cubicBezTo>
                  <a:pt x="15465" y="6617"/>
                  <a:pt x="15442" y="6570"/>
                  <a:pt x="15413" y="6570"/>
                </a:cubicBezTo>
                <a:close/>
                <a:moveTo>
                  <a:pt x="15728" y="6570"/>
                </a:moveTo>
                <a:cubicBezTo>
                  <a:pt x="15699" y="6570"/>
                  <a:pt x="15675" y="6617"/>
                  <a:pt x="15675" y="6674"/>
                </a:cubicBezTo>
                <a:lnTo>
                  <a:pt x="15675" y="6894"/>
                </a:lnTo>
                <a:cubicBezTo>
                  <a:pt x="15675" y="6952"/>
                  <a:pt x="15699" y="6999"/>
                  <a:pt x="15728" y="6999"/>
                </a:cubicBezTo>
                <a:cubicBezTo>
                  <a:pt x="15757" y="6999"/>
                  <a:pt x="15781" y="6952"/>
                  <a:pt x="15781" y="6894"/>
                </a:cubicBezTo>
                <a:lnTo>
                  <a:pt x="15781" y="6674"/>
                </a:lnTo>
                <a:cubicBezTo>
                  <a:pt x="15781" y="6617"/>
                  <a:pt x="15757" y="6570"/>
                  <a:pt x="15728" y="6570"/>
                </a:cubicBezTo>
                <a:close/>
                <a:moveTo>
                  <a:pt x="16578" y="6570"/>
                </a:moveTo>
                <a:cubicBezTo>
                  <a:pt x="16549" y="6570"/>
                  <a:pt x="16525" y="6617"/>
                  <a:pt x="16525" y="6674"/>
                </a:cubicBezTo>
                <a:lnTo>
                  <a:pt x="16525" y="6894"/>
                </a:lnTo>
                <a:cubicBezTo>
                  <a:pt x="16525" y="6952"/>
                  <a:pt x="16549" y="6999"/>
                  <a:pt x="16578" y="6999"/>
                </a:cubicBezTo>
                <a:cubicBezTo>
                  <a:pt x="16607" y="6999"/>
                  <a:pt x="16630" y="6952"/>
                  <a:pt x="16630" y="6894"/>
                </a:cubicBezTo>
                <a:lnTo>
                  <a:pt x="16630" y="6674"/>
                </a:lnTo>
                <a:cubicBezTo>
                  <a:pt x="16630" y="6617"/>
                  <a:pt x="16607" y="6570"/>
                  <a:pt x="16578" y="6570"/>
                </a:cubicBezTo>
                <a:close/>
                <a:moveTo>
                  <a:pt x="16892" y="6570"/>
                </a:moveTo>
                <a:cubicBezTo>
                  <a:pt x="16863" y="6570"/>
                  <a:pt x="16839" y="6617"/>
                  <a:pt x="16839" y="6674"/>
                </a:cubicBezTo>
                <a:lnTo>
                  <a:pt x="16839" y="6894"/>
                </a:lnTo>
                <a:cubicBezTo>
                  <a:pt x="16839" y="6952"/>
                  <a:pt x="16863" y="6999"/>
                  <a:pt x="16892" y="6999"/>
                </a:cubicBezTo>
                <a:cubicBezTo>
                  <a:pt x="16921" y="6999"/>
                  <a:pt x="16944" y="6952"/>
                  <a:pt x="16944" y="6894"/>
                </a:cubicBezTo>
                <a:lnTo>
                  <a:pt x="16944" y="6674"/>
                </a:lnTo>
                <a:cubicBezTo>
                  <a:pt x="16944" y="6617"/>
                  <a:pt x="16921" y="6570"/>
                  <a:pt x="16892" y="6570"/>
                </a:cubicBezTo>
                <a:close/>
                <a:moveTo>
                  <a:pt x="17741" y="6570"/>
                </a:moveTo>
                <a:cubicBezTo>
                  <a:pt x="17712" y="6570"/>
                  <a:pt x="17689" y="6617"/>
                  <a:pt x="17689" y="6674"/>
                </a:cubicBezTo>
                <a:lnTo>
                  <a:pt x="17689" y="6894"/>
                </a:lnTo>
                <a:cubicBezTo>
                  <a:pt x="17689" y="6952"/>
                  <a:pt x="17712" y="6999"/>
                  <a:pt x="17741" y="6999"/>
                </a:cubicBezTo>
                <a:cubicBezTo>
                  <a:pt x="17770" y="6999"/>
                  <a:pt x="17794" y="6952"/>
                  <a:pt x="17794" y="6894"/>
                </a:cubicBezTo>
                <a:lnTo>
                  <a:pt x="17794" y="6674"/>
                </a:lnTo>
                <a:cubicBezTo>
                  <a:pt x="17794" y="6617"/>
                  <a:pt x="17770" y="6570"/>
                  <a:pt x="17741" y="6570"/>
                </a:cubicBezTo>
                <a:close/>
                <a:moveTo>
                  <a:pt x="18055" y="6570"/>
                </a:moveTo>
                <a:cubicBezTo>
                  <a:pt x="18026" y="6570"/>
                  <a:pt x="18002" y="6617"/>
                  <a:pt x="18002" y="6674"/>
                </a:cubicBezTo>
                <a:lnTo>
                  <a:pt x="18002" y="6894"/>
                </a:lnTo>
                <a:cubicBezTo>
                  <a:pt x="18002" y="6952"/>
                  <a:pt x="18026" y="6999"/>
                  <a:pt x="18055" y="6999"/>
                </a:cubicBezTo>
                <a:cubicBezTo>
                  <a:pt x="18085" y="6999"/>
                  <a:pt x="18108" y="6952"/>
                  <a:pt x="18108" y="6894"/>
                </a:cubicBezTo>
                <a:lnTo>
                  <a:pt x="18108" y="6674"/>
                </a:lnTo>
                <a:cubicBezTo>
                  <a:pt x="18108" y="6617"/>
                  <a:pt x="18085" y="6570"/>
                  <a:pt x="18055" y="6570"/>
                </a:cubicBezTo>
                <a:close/>
                <a:moveTo>
                  <a:pt x="18905" y="6570"/>
                </a:moveTo>
                <a:cubicBezTo>
                  <a:pt x="18876" y="6570"/>
                  <a:pt x="18852" y="6617"/>
                  <a:pt x="18852" y="6674"/>
                </a:cubicBezTo>
                <a:lnTo>
                  <a:pt x="18852" y="6894"/>
                </a:lnTo>
                <a:cubicBezTo>
                  <a:pt x="18852" y="6952"/>
                  <a:pt x="18876" y="6999"/>
                  <a:pt x="18905" y="6999"/>
                </a:cubicBezTo>
                <a:cubicBezTo>
                  <a:pt x="18934" y="6999"/>
                  <a:pt x="18958" y="6952"/>
                  <a:pt x="18958" y="6894"/>
                </a:cubicBezTo>
                <a:lnTo>
                  <a:pt x="18958" y="6674"/>
                </a:lnTo>
                <a:cubicBezTo>
                  <a:pt x="18958" y="6617"/>
                  <a:pt x="18934" y="6570"/>
                  <a:pt x="18905" y="6570"/>
                </a:cubicBezTo>
                <a:close/>
                <a:moveTo>
                  <a:pt x="19220" y="6570"/>
                </a:moveTo>
                <a:cubicBezTo>
                  <a:pt x="19191" y="6570"/>
                  <a:pt x="19167" y="6617"/>
                  <a:pt x="19167" y="6674"/>
                </a:cubicBezTo>
                <a:lnTo>
                  <a:pt x="19167" y="6894"/>
                </a:lnTo>
                <a:cubicBezTo>
                  <a:pt x="19167" y="6952"/>
                  <a:pt x="19191" y="6999"/>
                  <a:pt x="19220" y="6999"/>
                </a:cubicBezTo>
                <a:cubicBezTo>
                  <a:pt x="19249" y="6999"/>
                  <a:pt x="19273" y="6952"/>
                  <a:pt x="19273" y="6894"/>
                </a:cubicBezTo>
                <a:lnTo>
                  <a:pt x="19273" y="6674"/>
                </a:lnTo>
                <a:cubicBezTo>
                  <a:pt x="19273" y="6617"/>
                  <a:pt x="19249" y="6570"/>
                  <a:pt x="19220" y="6570"/>
                </a:cubicBezTo>
                <a:close/>
                <a:moveTo>
                  <a:pt x="20069" y="6570"/>
                </a:moveTo>
                <a:cubicBezTo>
                  <a:pt x="20040" y="6570"/>
                  <a:pt x="20016" y="6617"/>
                  <a:pt x="20016" y="6674"/>
                </a:cubicBezTo>
                <a:lnTo>
                  <a:pt x="20016" y="6894"/>
                </a:lnTo>
                <a:cubicBezTo>
                  <a:pt x="20016" y="6952"/>
                  <a:pt x="20040" y="6999"/>
                  <a:pt x="20069" y="6999"/>
                </a:cubicBezTo>
                <a:cubicBezTo>
                  <a:pt x="20099" y="6999"/>
                  <a:pt x="20122" y="6952"/>
                  <a:pt x="20122" y="6894"/>
                </a:cubicBezTo>
                <a:lnTo>
                  <a:pt x="20122" y="6674"/>
                </a:lnTo>
                <a:cubicBezTo>
                  <a:pt x="20122" y="6617"/>
                  <a:pt x="20099" y="6570"/>
                  <a:pt x="20069" y="6570"/>
                </a:cubicBezTo>
                <a:close/>
                <a:moveTo>
                  <a:pt x="20384" y="6570"/>
                </a:moveTo>
                <a:cubicBezTo>
                  <a:pt x="20355" y="6570"/>
                  <a:pt x="20331" y="6617"/>
                  <a:pt x="20331" y="6674"/>
                </a:cubicBezTo>
                <a:lnTo>
                  <a:pt x="20331" y="6894"/>
                </a:lnTo>
                <a:cubicBezTo>
                  <a:pt x="20331" y="6952"/>
                  <a:pt x="20355" y="6999"/>
                  <a:pt x="20384" y="6999"/>
                </a:cubicBezTo>
                <a:cubicBezTo>
                  <a:pt x="20413" y="6999"/>
                  <a:pt x="20436" y="6952"/>
                  <a:pt x="20436" y="6894"/>
                </a:cubicBezTo>
                <a:lnTo>
                  <a:pt x="20436" y="6674"/>
                </a:lnTo>
                <a:cubicBezTo>
                  <a:pt x="20436" y="6617"/>
                  <a:pt x="20413" y="6570"/>
                  <a:pt x="20384" y="6570"/>
                </a:cubicBezTo>
                <a:close/>
                <a:moveTo>
                  <a:pt x="21234" y="6570"/>
                </a:moveTo>
                <a:cubicBezTo>
                  <a:pt x="21204" y="6570"/>
                  <a:pt x="21181" y="6617"/>
                  <a:pt x="21181" y="6674"/>
                </a:cubicBezTo>
                <a:lnTo>
                  <a:pt x="21181" y="6894"/>
                </a:lnTo>
                <a:cubicBezTo>
                  <a:pt x="21181" y="6952"/>
                  <a:pt x="21204" y="6999"/>
                  <a:pt x="21234" y="6999"/>
                </a:cubicBezTo>
                <a:cubicBezTo>
                  <a:pt x="21263" y="6999"/>
                  <a:pt x="21285" y="6952"/>
                  <a:pt x="21285" y="6894"/>
                </a:cubicBezTo>
                <a:lnTo>
                  <a:pt x="21285" y="6674"/>
                </a:lnTo>
                <a:cubicBezTo>
                  <a:pt x="21285" y="6617"/>
                  <a:pt x="21263" y="6570"/>
                  <a:pt x="21234" y="6570"/>
                </a:cubicBezTo>
                <a:close/>
                <a:moveTo>
                  <a:pt x="21547" y="6570"/>
                </a:moveTo>
                <a:cubicBezTo>
                  <a:pt x="21518" y="6570"/>
                  <a:pt x="21495" y="6617"/>
                  <a:pt x="21495" y="6674"/>
                </a:cubicBezTo>
                <a:lnTo>
                  <a:pt x="21495" y="6894"/>
                </a:lnTo>
                <a:cubicBezTo>
                  <a:pt x="21495" y="6952"/>
                  <a:pt x="21518" y="6999"/>
                  <a:pt x="21547" y="6999"/>
                </a:cubicBezTo>
                <a:cubicBezTo>
                  <a:pt x="21576" y="6999"/>
                  <a:pt x="21600" y="6952"/>
                  <a:pt x="21600" y="6894"/>
                </a:cubicBezTo>
                <a:lnTo>
                  <a:pt x="21600" y="6674"/>
                </a:lnTo>
                <a:cubicBezTo>
                  <a:pt x="21600" y="6617"/>
                  <a:pt x="21576" y="6570"/>
                  <a:pt x="21547" y="6570"/>
                </a:cubicBezTo>
                <a:close/>
                <a:moveTo>
                  <a:pt x="53" y="7300"/>
                </a:moveTo>
                <a:cubicBezTo>
                  <a:pt x="24" y="7300"/>
                  <a:pt x="0" y="7347"/>
                  <a:pt x="0" y="7404"/>
                </a:cubicBezTo>
                <a:lnTo>
                  <a:pt x="0" y="7624"/>
                </a:lnTo>
                <a:cubicBezTo>
                  <a:pt x="0" y="7682"/>
                  <a:pt x="24" y="7729"/>
                  <a:pt x="53" y="7729"/>
                </a:cubicBezTo>
                <a:cubicBezTo>
                  <a:pt x="82" y="7729"/>
                  <a:pt x="106" y="7682"/>
                  <a:pt x="106" y="7624"/>
                </a:cubicBezTo>
                <a:lnTo>
                  <a:pt x="106" y="7404"/>
                </a:lnTo>
                <a:cubicBezTo>
                  <a:pt x="106" y="7347"/>
                  <a:pt x="82" y="7300"/>
                  <a:pt x="53" y="7300"/>
                </a:cubicBezTo>
                <a:close/>
                <a:moveTo>
                  <a:pt x="367" y="7300"/>
                </a:moveTo>
                <a:cubicBezTo>
                  <a:pt x="338" y="7300"/>
                  <a:pt x="315" y="7347"/>
                  <a:pt x="315" y="7404"/>
                </a:cubicBezTo>
                <a:lnTo>
                  <a:pt x="315" y="7624"/>
                </a:lnTo>
                <a:cubicBezTo>
                  <a:pt x="315" y="7682"/>
                  <a:pt x="338" y="7729"/>
                  <a:pt x="367" y="7729"/>
                </a:cubicBezTo>
                <a:cubicBezTo>
                  <a:pt x="397" y="7729"/>
                  <a:pt x="420" y="7682"/>
                  <a:pt x="420" y="7624"/>
                </a:cubicBezTo>
                <a:lnTo>
                  <a:pt x="420" y="7404"/>
                </a:lnTo>
                <a:cubicBezTo>
                  <a:pt x="420" y="7347"/>
                  <a:pt x="397" y="7300"/>
                  <a:pt x="367" y="7300"/>
                </a:cubicBezTo>
                <a:close/>
                <a:moveTo>
                  <a:pt x="1217" y="7300"/>
                </a:moveTo>
                <a:cubicBezTo>
                  <a:pt x="1188" y="7300"/>
                  <a:pt x="1164" y="7347"/>
                  <a:pt x="1164" y="7404"/>
                </a:cubicBezTo>
                <a:lnTo>
                  <a:pt x="1164" y="7624"/>
                </a:lnTo>
                <a:cubicBezTo>
                  <a:pt x="1164" y="7682"/>
                  <a:pt x="1188" y="7729"/>
                  <a:pt x="1217" y="7729"/>
                </a:cubicBezTo>
                <a:cubicBezTo>
                  <a:pt x="1246" y="7729"/>
                  <a:pt x="1270" y="7682"/>
                  <a:pt x="1270" y="7624"/>
                </a:cubicBezTo>
                <a:lnTo>
                  <a:pt x="1270" y="7404"/>
                </a:lnTo>
                <a:cubicBezTo>
                  <a:pt x="1270" y="7347"/>
                  <a:pt x="1246" y="7300"/>
                  <a:pt x="1217" y="7300"/>
                </a:cubicBezTo>
                <a:close/>
                <a:moveTo>
                  <a:pt x="1532" y="7300"/>
                </a:moveTo>
                <a:cubicBezTo>
                  <a:pt x="1503" y="7300"/>
                  <a:pt x="1479" y="7347"/>
                  <a:pt x="1479" y="7404"/>
                </a:cubicBezTo>
                <a:lnTo>
                  <a:pt x="1479" y="7624"/>
                </a:lnTo>
                <a:cubicBezTo>
                  <a:pt x="1479" y="7682"/>
                  <a:pt x="1503" y="7729"/>
                  <a:pt x="1532" y="7729"/>
                </a:cubicBezTo>
                <a:cubicBezTo>
                  <a:pt x="1561" y="7729"/>
                  <a:pt x="1584" y="7682"/>
                  <a:pt x="1584" y="7624"/>
                </a:cubicBezTo>
                <a:lnTo>
                  <a:pt x="1584" y="7404"/>
                </a:lnTo>
                <a:cubicBezTo>
                  <a:pt x="1584" y="7347"/>
                  <a:pt x="1561" y="7300"/>
                  <a:pt x="1532" y="7300"/>
                </a:cubicBezTo>
                <a:close/>
                <a:moveTo>
                  <a:pt x="2380" y="7300"/>
                </a:moveTo>
                <a:cubicBezTo>
                  <a:pt x="2351" y="7300"/>
                  <a:pt x="2329" y="7347"/>
                  <a:pt x="2329" y="7404"/>
                </a:cubicBezTo>
                <a:lnTo>
                  <a:pt x="2329" y="7624"/>
                </a:lnTo>
                <a:cubicBezTo>
                  <a:pt x="2329" y="7682"/>
                  <a:pt x="2351" y="7729"/>
                  <a:pt x="2380" y="7729"/>
                </a:cubicBezTo>
                <a:cubicBezTo>
                  <a:pt x="2409" y="7729"/>
                  <a:pt x="2433" y="7682"/>
                  <a:pt x="2433" y="7624"/>
                </a:cubicBezTo>
                <a:lnTo>
                  <a:pt x="2433" y="7404"/>
                </a:lnTo>
                <a:cubicBezTo>
                  <a:pt x="2433" y="7347"/>
                  <a:pt x="2409" y="7300"/>
                  <a:pt x="2380" y="7300"/>
                </a:cubicBezTo>
                <a:close/>
                <a:moveTo>
                  <a:pt x="2695" y="7300"/>
                </a:moveTo>
                <a:cubicBezTo>
                  <a:pt x="2666" y="7300"/>
                  <a:pt x="2643" y="7347"/>
                  <a:pt x="2643" y="7404"/>
                </a:cubicBezTo>
                <a:lnTo>
                  <a:pt x="2643" y="7624"/>
                </a:lnTo>
                <a:cubicBezTo>
                  <a:pt x="2643" y="7682"/>
                  <a:pt x="2666" y="7729"/>
                  <a:pt x="2695" y="7729"/>
                </a:cubicBezTo>
                <a:cubicBezTo>
                  <a:pt x="2724" y="7729"/>
                  <a:pt x="2748" y="7682"/>
                  <a:pt x="2748" y="7624"/>
                </a:cubicBezTo>
                <a:lnTo>
                  <a:pt x="2748" y="7404"/>
                </a:lnTo>
                <a:cubicBezTo>
                  <a:pt x="2748" y="7347"/>
                  <a:pt x="2724" y="7300"/>
                  <a:pt x="2695" y="7300"/>
                </a:cubicBezTo>
                <a:close/>
                <a:moveTo>
                  <a:pt x="3545" y="7300"/>
                </a:moveTo>
                <a:cubicBezTo>
                  <a:pt x="3516" y="7300"/>
                  <a:pt x="3492" y="7347"/>
                  <a:pt x="3492" y="7404"/>
                </a:cubicBezTo>
                <a:lnTo>
                  <a:pt x="3492" y="7624"/>
                </a:lnTo>
                <a:cubicBezTo>
                  <a:pt x="3492" y="7682"/>
                  <a:pt x="3516" y="7729"/>
                  <a:pt x="3545" y="7729"/>
                </a:cubicBezTo>
                <a:cubicBezTo>
                  <a:pt x="3574" y="7729"/>
                  <a:pt x="3598" y="7682"/>
                  <a:pt x="3598" y="7624"/>
                </a:cubicBezTo>
                <a:lnTo>
                  <a:pt x="3598" y="7404"/>
                </a:lnTo>
                <a:cubicBezTo>
                  <a:pt x="3598" y="7347"/>
                  <a:pt x="3574" y="7300"/>
                  <a:pt x="3545" y="7300"/>
                </a:cubicBezTo>
                <a:close/>
                <a:moveTo>
                  <a:pt x="3859" y="7300"/>
                </a:moveTo>
                <a:cubicBezTo>
                  <a:pt x="3830" y="7300"/>
                  <a:pt x="3806" y="7347"/>
                  <a:pt x="3806" y="7404"/>
                </a:cubicBezTo>
                <a:lnTo>
                  <a:pt x="3806" y="7624"/>
                </a:lnTo>
                <a:cubicBezTo>
                  <a:pt x="3806" y="7682"/>
                  <a:pt x="3830" y="7729"/>
                  <a:pt x="3859" y="7729"/>
                </a:cubicBezTo>
                <a:cubicBezTo>
                  <a:pt x="3888" y="7729"/>
                  <a:pt x="3912" y="7682"/>
                  <a:pt x="3912" y="7624"/>
                </a:cubicBezTo>
                <a:lnTo>
                  <a:pt x="3912" y="7404"/>
                </a:lnTo>
                <a:cubicBezTo>
                  <a:pt x="3912" y="7347"/>
                  <a:pt x="3888" y="7300"/>
                  <a:pt x="3859" y="7300"/>
                </a:cubicBezTo>
                <a:close/>
                <a:moveTo>
                  <a:pt x="4709" y="7300"/>
                </a:moveTo>
                <a:cubicBezTo>
                  <a:pt x="4680" y="7300"/>
                  <a:pt x="4656" y="7347"/>
                  <a:pt x="4656" y="7404"/>
                </a:cubicBezTo>
                <a:lnTo>
                  <a:pt x="4656" y="7624"/>
                </a:lnTo>
                <a:cubicBezTo>
                  <a:pt x="4656" y="7682"/>
                  <a:pt x="4680" y="7729"/>
                  <a:pt x="4709" y="7729"/>
                </a:cubicBezTo>
                <a:cubicBezTo>
                  <a:pt x="4738" y="7729"/>
                  <a:pt x="4762" y="7682"/>
                  <a:pt x="4762" y="7624"/>
                </a:cubicBezTo>
                <a:lnTo>
                  <a:pt x="4762" y="7404"/>
                </a:lnTo>
                <a:cubicBezTo>
                  <a:pt x="4762" y="7347"/>
                  <a:pt x="4738" y="7300"/>
                  <a:pt x="4709" y="7300"/>
                </a:cubicBezTo>
                <a:close/>
                <a:moveTo>
                  <a:pt x="5023" y="7300"/>
                </a:moveTo>
                <a:cubicBezTo>
                  <a:pt x="4994" y="7300"/>
                  <a:pt x="4970" y="7347"/>
                  <a:pt x="4970" y="7404"/>
                </a:cubicBezTo>
                <a:lnTo>
                  <a:pt x="4970" y="7624"/>
                </a:lnTo>
                <a:cubicBezTo>
                  <a:pt x="4970" y="7682"/>
                  <a:pt x="4994" y="7729"/>
                  <a:pt x="5023" y="7729"/>
                </a:cubicBezTo>
                <a:cubicBezTo>
                  <a:pt x="5053" y="7729"/>
                  <a:pt x="5076" y="7682"/>
                  <a:pt x="5076" y="7624"/>
                </a:cubicBezTo>
                <a:lnTo>
                  <a:pt x="5076" y="7404"/>
                </a:lnTo>
                <a:cubicBezTo>
                  <a:pt x="5076" y="7347"/>
                  <a:pt x="5053" y="7300"/>
                  <a:pt x="5023" y="7300"/>
                </a:cubicBezTo>
                <a:close/>
                <a:moveTo>
                  <a:pt x="5873" y="7300"/>
                </a:moveTo>
                <a:cubicBezTo>
                  <a:pt x="5844" y="7300"/>
                  <a:pt x="5820" y="7347"/>
                  <a:pt x="5820" y="7404"/>
                </a:cubicBezTo>
                <a:lnTo>
                  <a:pt x="5820" y="7624"/>
                </a:lnTo>
                <a:cubicBezTo>
                  <a:pt x="5820" y="7682"/>
                  <a:pt x="5844" y="7729"/>
                  <a:pt x="5873" y="7729"/>
                </a:cubicBezTo>
                <a:cubicBezTo>
                  <a:pt x="5902" y="7729"/>
                  <a:pt x="5926" y="7682"/>
                  <a:pt x="5926" y="7624"/>
                </a:cubicBezTo>
                <a:lnTo>
                  <a:pt x="5926" y="7404"/>
                </a:lnTo>
                <a:cubicBezTo>
                  <a:pt x="5926" y="7347"/>
                  <a:pt x="5902" y="7300"/>
                  <a:pt x="5873" y="7300"/>
                </a:cubicBezTo>
                <a:close/>
                <a:moveTo>
                  <a:pt x="6188" y="7300"/>
                </a:moveTo>
                <a:cubicBezTo>
                  <a:pt x="6159" y="7300"/>
                  <a:pt x="6135" y="7347"/>
                  <a:pt x="6135" y="7404"/>
                </a:cubicBezTo>
                <a:lnTo>
                  <a:pt x="6135" y="7624"/>
                </a:lnTo>
                <a:cubicBezTo>
                  <a:pt x="6135" y="7682"/>
                  <a:pt x="6159" y="7729"/>
                  <a:pt x="6188" y="7729"/>
                </a:cubicBezTo>
                <a:cubicBezTo>
                  <a:pt x="6217" y="7729"/>
                  <a:pt x="6240" y="7682"/>
                  <a:pt x="6240" y="7624"/>
                </a:cubicBezTo>
                <a:lnTo>
                  <a:pt x="6240" y="7404"/>
                </a:lnTo>
                <a:cubicBezTo>
                  <a:pt x="6240" y="7347"/>
                  <a:pt x="6217" y="7300"/>
                  <a:pt x="6188" y="7300"/>
                </a:cubicBezTo>
                <a:close/>
                <a:moveTo>
                  <a:pt x="7036" y="7300"/>
                </a:moveTo>
                <a:cubicBezTo>
                  <a:pt x="7007" y="7300"/>
                  <a:pt x="6984" y="7347"/>
                  <a:pt x="6984" y="7404"/>
                </a:cubicBezTo>
                <a:lnTo>
                  <a:pt x="6984" y="7624"/>
                </a:lnTo>
                <a:cubicBezTo>
                  <a:pt x="6984" y="7682"/>
                  <a:pt x="7007" y="7729"/>
                  <a:pt x="7036" y="7729"/>
                </a:cubicBezTo>
                <a:cubicBezTo>
                  <a:pt x="7065" y="7729"/>
                  <a:pt x="7089" y="7682"/>
                  <a:pt x="7089" y="7624"/>
                </a:cubicBezTo>
                <a:lnTo>
                  <a:pt x="7089" y="7404"/>
                </a:lnTo>
                <a:cubicBezTo>
                  <a:pt x="7089" y="7347"/>
                  <a:pt x="7065" y="7300"/>
                  <a:pt x="7036" y="7300"/>
                </a:cubicBezTo>
                <a:close/>
                <a:moveTo>
                  <a:pt x="7351" y="7300"/>
                </a:moveTo>
                <a:cubicBezTo>
                  <a:pt x="7322" y="7300"/>
                  <a:pt x="7299" y="7347"/>
                  <a:pt x="7299" y="7404"/>
                </a:cubicBezTo>
                <a:lnTo>
                  <a:pt x="7299" y="7624"/>
                </a:lnTo>
                <a:cubicBezTo>
                  <a:pt x="7299" y="7682"/>
                  <a:pt x="7322" y="7729"/>
                  <a:pt x="7351" y="7729"/>
                </a:cubicBezTo>
                <a:cubicBezTo>
                  <a:pt x="7380" y="7729"/>
                  <a:pt x="7404" y="7682"/>
                  <a:pt x="7404" y="7624"/>
                </a:cubicBezTo>
                <a:lnTo>
                  <a:pt x="7404" y="7404"/>
                </a:lnTo>
                <a:cubicBezTo>
                  <a:pt x="7404" y="7347"/>
                  <a:pt x="7380" y="7300"/>
                  <a:pt x="7351" y="7300"/>
                </a:cubicBezTo>
                <a:close/>
                <a:moveTo>
                  <a:pt x="8201" y="7300"/>
                </a:moveTo>
                <a:cubicBezTo>
                  <a:pt x="8171" y="7300"/>
                  <a:pt x="8148" y="7347"/>
                  <a:pt x="8148" y="7404"/>
                </a:cubicBezTo>
                <a:lnTo>
                  <a:pt x="8148" y="7624"/>
                </a:lnTo>
                <a:cubicBezTo>
                  <a:pt x="8148" y="7682"/>
                  <a:pt x="8171" y="7729"/>
                  <a:pt x="8201" y="7729"/>
                </a:cubicBezTo>
                <a:cubicBezTo>
                  <a:pt x="8230" y="7729"/>
                  <a:pt x="8254" y="7682"/>
                  <a:pt x="8254" y="7624"/>
                </a:cubicBezTo>
                <a:lnTo>
                  <a:pt x="8254" y="7404"/>
                </a:lnTo>
                <a:cubicBezTo>
                  <a:pt x="8254" y="7347"/>
                  <a:pt x="8230" y="7300"/>
                  <a:pt x="8201" y="7300"/>
                </a:cubicBezTo>
                <a:close/>
                <a:moveTo>
                  <a:pt x="8515" y="7300"/>
                </a:moveTo>
                <a:cubicBezTo>
                  <a:pt x="8486" y="7300"/>
                  <a:pt x="8462" y="7347"/>
                  <a:pt x="8462" y="7404"/>
                </a:cubicBezTo>
                <a:lnTo>
                  <a:pt x="8462" y="7624"/>
                </a:lnTo>
                <a:cubicBezTo>
                  <a:pt x="8462" y="7682"/>
                  <a:pt x="8486" y="7729"/>
                  <a:pt x="8515" y="7729"/>
                </a:cubicBezTo>
                <a:cubicBezTo>
                  <a:pt x="8544" y="7729"/>
                  <a:pt x="8568" y="7682"/>
                  <a:pt x="8568" y="7624"/>
                </a:cubicBezTo>
                <a:lnTo>
                  <a:pt x="8568" y="7404"/>
                </a:lnTo>
                <a:cubicBezTo>
                  <a:pt x="8568" y="7347"/>
                  <a:pt x="8544" y="7300"/>
                  <a:pt x="8515" y="7300"/>
                </a:cubicBezTo>
                <a:close/>
                <a:moveTo>
                  <a:pt x="9365" y="7300"/>
                </a:moveTo>
                <a:cubicBezTo>
                  <a:pt x="9336" y="7300"/>
                  <a:pt x="9312" y="7347"/>
                  <a:pt x="9312" y="7404"/>
                </a:cubicBezTo>
                <a:lnTo>
                  <a:pt x="9312" y="7624"/>
                </a:lnTo>
                <a:cubicBezTo>
                  <a:pt x="9312" y="7682"/>
                  <a:pt x="9336" y="7729"/>
                  <a:pt x="9365" y="7729"/>
                </a:cubicBezTo>
                <a:cubicBezTo>
                  <a:pt x="9394" y="7729"/>
                  <a:pt x="9418" y="7682"/>
                  <a:pt x="9418" y="7624"/>
                </a:cubicBezTo>
                <a:lnTo>
                  <a:pt x="9418" y="7404"/>
                </a:lnTo>
                <a:cubicBezTo>
                  <a:pt x="9418" y="7347"/>
                  <a:pt x="9394" y="7300"/>
                  <a:pt x="9365" y="7300"/>
                </a:cubicBezTo>
                <a:close/>
                <a:moveTo>
                  <a:pt x="9679" y="7300"/>
                </a:moveTo>
                <a:cubicBezTo>
                  <a:pt x="9650" y="7300"/>
                  <a:pt x="9626" y="7347"/>
                  <a:pt x="9626" y="7404"/>
                </a:cubicBezTo>
                <a:lnTo>
                  <a:pt x="9626" y="7624"/>
                </a:lnTo>
                <a:cubicBezTo>
                  <a:pt x="9626" y="7682"/>
                  <a:pt x="9650" y="7729"/>
                  <a:pt x="9679" y="7729"/>
                </a:cubicBezTo>
                <a:cubicBezTo>
                  <a:pt x="9708" y="7729"/>
                  <a:pt x="9732" y="7682"/>
                  <a:pt x="9732" y="7624"/>
                </a:cubicBezTo>
                <a:lnTo>
                  <a:pt x="9732" y="7404"/>
                </a:lnTo>
                <a:cubicBezTo>
                  <a:pt x="9732" y="7347"/>
                  <a:pt x="9708" y="7300"/>
                  <a:pt x="9679" y="7300"/>
                </a:cubicBezTo>
                <a:close/>
                <a:moveTo>
                  <a:pt x="10529" y="7300"/>
                </a:moveTo>
                <a:cubicBezTo>
                  <a:pt x="10500" y="7300"/>
                  <a:pt x="10476" y="7347"/>
                  <a:pt x="10476" y="7404"/>
                </a:cubicBezTo>
                <a:lnTo>
                  <a:pt x="10476" y="7624"/>
                </a:lnTo>
                <a:cubicBezTo>
                  <a:pt x="10476" y="7682"/>
                  <a:pt x="10500" y="7729"/>
                  <a:pt x="10529" y="7729"/>
                </a:cubicBezTo>
                <a:cubicBezTo>
                  <a:pt x="10558" y="7729"/>
                  <a:pt x="10582" y="7682"/>
                  <a:pt x="10582" y="7624"/>
                </a:cubicBezTo>
                <a:lnTo>
                  <a:pt x="10582" y="7404"/>
                </a:lnTo>
                <a:cubicBezTo>
                  <a:pt x="10582" y="7347"/>
                  <a:pt x="10558" y="7300"/>
                  <a:pt x="10529" y="7300"/>
                </a:cubicBezTo>
                <a:close/>
                <a:moveTo>
                  <a:pt x="10844" y="7300"/>
                </a:moveTo>
                <a:cubicBezTo>
                  <a:pt x="10814" y="7300"/>
                  <a:pt x="10791" y="7347"/>
                  <a:pt x="10791" y="7404"/>
                </a:cubicBezTo>
                <a:lnTo>
                  <a:pt x="10791" y="7624"/>
                </a:lnTo>
                <a:cubicBezTo>
                  <a:pt x="10791" y="7682"/>
                  <a:pt x="10814" y="7729"/>
                  <a:pt x="10844" y="7729"/>
                </a:cubicBezTo>
                <a:cubicBezTo>
                  <a:pt x="10873" y="7729"/>
                  <a:pt x="10895" y="7682"/>
                  <a:pt x="10895" y="7624"/>
                </a:cubicBezTo>
                <a:lnTo>
                  <a:pt x="10895" y="7404"/>
                </a:lnTo>
                <a:cubicBezTo>
                  <a:pt x="10895" y="7347"/>
                  <a:pt x="10873" y="7300"/>
                  <a:pt x="10844" y="7300"/>
                </a:cubicBezTo>
                <a:close/>
                <a:moveTo>
                  <a:pt x="11692" y="7300"/>
                </a:moveTo>
                <a:cubicBezTo>
                  <a:pt x="11663" y="7300"/>
                  <a:pt x="11640" y="7347"/>
                  <a:pt x="11640" y="7404"/>
                </a:cubicBezTo>
                <a:lnTo>
                  <a:pt x="11640" y="7624"/>
                </a:lnTo>
                <a:cubicBezTo>
                  <a:pt x="11640" y="7682"/>
                  <a:pt x="11663" y="7729"/>
                  <a:pt x="11692" y="7729"/>
                </a:cubicBezTo>
                <a:cubicBezTo>
                  <a:pt x="11721" y="7729"/>
                  <a:pt x="11745" y="7682"/>
                  <a:pt x="11745" y="7624"/>
                </a:cubicBezTo>
                <a:lnTo>
                  <a:pt x="11745" y="7404"/>
                </a:lnTo>
                <a:cubicBezTo>
                  <a:pt x="11745" y="7347"/>
                  <a:pt x="11721" y="7300"/>
                  <a:pt x="11692" y="7300"/>
                </a:cubicBezTo>
                <a:close/>
                <a:moveTo>
                  <a:pt x="12007" y="7300"/>
                </a:moveTo>
                <a:cubicBezTo>
                  <a:pt x="11978" y="7300"/>
                  <a:pt x="11955" y="7347"/>
                  <a:pt x="11955" y="7404"/>
                </a:cubicBezTo>
                <a:lnTo>
                  <a:pt x="11955" y="7624"/>
                </a:lnTo>
                <a:cubicBezTo>
                  <a:pt x="11955" y="7682"/>
                  <a:pt x="11978" y="7729"/>
                  <a:pt x="12007" y="7729"/>
                </a:cubicBezTo>
                <a:cubicBezTo>
                  <a:pt x="12036" y="7729"/>
                  <a:pt x="12060" y="7682"/>
                  <a:pt x="12060" y="7624"/>
                </a:cubicBezTo>
                <a:lnTo>
                  <a:pt x="12060" y="7404"/>
                </a:lnTo>
                <a:cubicBezTo>
                  <a:pt x="12060" y="7347"/>
                  <a:pt x="12036" y="7300"/>
                  <a:pt x="12007" y="7300"/>
                </a:cubicBezTo>
                <a:close/>
                <a:moveTo>
                  <a:pt x="12856" y="7300"/>
                </a:moveTo>
                <a:cubicBezTo>
                  <a:pt x="12827" y="7300"/>
                  <a:pt x="12804" y="7347"/>
                  <a:pt x="12804" y="7404"/>
                </a:cubicBezTo>
                <a:lnTo>
                  <a:pt x="12804" y="7624"/>
                </a:lnTo>
                <a:cubicBezTo>
                  <a:pt x="12804" y="7682"/>
                  <a:pt x="12827" y="7729"/>
                  <a:pt x="12856" y="7729"/>
                </a:cubicBezTo>
                <a:cubicBezTo>
                  <a:pt x="12886" y="7729"/>
                  <a:pt x="12909" y="7682"/>
                  <a:pt x="12909" y="7624"/>
                </a:cubicBezTo>
                <a:lnTo>
                  <a:pt x="12909" y="7404"/>
                </a:lnTo>
                <a:cubicBezTo>
                  <a:pt x="12909" y="7347"/>
                  <a:pt x="12886" y="7300"/>
                  <a:pt x="12856" y="7300"/>
                </a:cubicBezTo>
                <a:close/>
                <a:moveTo>
                  <a:pt x="13171" y="7300"/>
                </a:moveTo>
                <a:cubicBezTo>
                  <a:pt x="13142" y="7300"/>
                  <a:pt x="13118" y="7347"/>
                  <a:pt x="13118" y="7404"/>
                </a:cubicBezTo>
                <a:lnTo>
                  <a:pt x="13118" y="7624"/>
                </a:lnTo>
                <a:cubicBezTo>
                  <a:pt x="13118" y="7682"/>
                  <a:pt x="13142" y="7729"/>
                  <a:pt x="13171" y="7729"/>
                </a:cubicBezTo>
                <a:cubicBezTo>
                  <a:pt x="13200" y="7729"/>
                  <a:pt x="13224" y="7682"/>
                  <a:pt x="13224" y="7624"/>
                </a:cubicBezTo>
                <a:lnTo>
                  <a:pt x="13224" y="7404"/>
                </a:lnTo>
                <a:cubicBezTo>
                  <a:pt x="13224" y="7347"/>
                  <a:pt x="13200" y="7300"/>
                  <a:pt x="13171" y="7300"/>
                </a:cubicBezTo>
                <a:close/>
                <a:moveTo>
                  <a:pt x="14021" y="7300"/>
                </a:moveTo>
                <a:cubicBezTo>
                  <a:pt x="13992" y="7300"/>
                  <a:pt x="13968" y="7347"/>
                  <a:pt x="13968" y="7404"/>
                </a:cubicBezTo>
                <a:lnTo>
                  <a:pt x="13968" y="7624"/>
                </a:lnTo>
                <a:cubicBezTo>
                  <a:pt x="13968" y="7682"/>
                  <a:pt x="13992" y="7729"/>
                  <a:pt x="14021" y="7729"/>
                </a:cubicBezTo>
                <a:cubicBezTo>
                  <a:pt x="14050" y="7729"/>
                  <a:pt x="14074" y="7682"/>
                  <a:pt x="14074" y="7624"/>
                </a:cubicBezTo>
                <a:lnTo>
                  <a:pt x="14074" y="7404"/>
                </a:lnTo>
                <a:cubicBezTo>
                  <a:pt x="14074" y="7347"/>
                  <a:pt x="14050" y="7300"/>
                  <a:pt x="14021" y="7300"/>
                </a:cubicBezTo>
                <a:close/>
                <a:moveTo>
                  <a:pt x="14335" y="7300"/>
                </a:moveTo>
                <a:cubicBezTo>
                  <a:pt x="14306" y="7300"/>
                  <a:pt x="14282" y="7347"/>
                  <a:pt x="14282" y="7404"/>
                </a:cubicBezTo>
                <a:lnTo>
                  <a:pt x="14282" y="7624"/>
                </a:lnTo>
                <a:cubicBezTo>
                  <a:pt x="14282" y="7682"/>
                  <a:pt x="14306" y="7729"/>
                  <a:pt x="14335" y="7729"/>
                </a:cubicBezTo>
                <a:cubicBezTo>
                  <a:pt x="14364" y="7729"/>
                  <a:pt x="14388" y="7682"/>
                  <a:pt x="14388" y="7624"/>
                </a:cubicBezTo>
                <a:lnTo>
                  <a:pt x="14388" y="7404"/>
                </a:lnTo>
                <a:cubicBezTo>
                  <a:pt x="14388" y="7347"/>
                  <a:pt x="14364" y="7300"/>
                  <a:pt x="14335" y="7300"/>
                </a:cubicBezTo>
                <a:close/>
                <a:moveTo>
                  <a:pt x="15185" y="7300"/>
                </a:moveTo>
                <a:cubicBezTo>
                  <a:pt x="15156" y="7300"/>
                  <a:pt x="15132" y="7347"/>
                  <a:pt x="15132" y="7404"/>
                </a:cubicBezTo>
                <a:lnTo>
                  <a:pt x="15132" y="7624"/>
                </a:lnTo>
                <a:cubicBezTo>
                  <a:pt x="15132" y="7682"/>
                  <a:pt x="15156" y="7729"/>
                  <a:pt x="15185" y="7729"/>
                </a:cubicBezTo>
                <a:cubicBezTo>
                  <a:pt x="15214" y="7729"/>
                  <a:pt x="15237" y="7682"/>
                  <a:pt x="15237" y="7624"/>
                </a:cubicBezTo>
                <a:lnTo>
                  <a:pt x="15237" y="7404"/>
                </a:lnTo>
                <a:cubicBezTo>
                  <a:pt x="15237" y="7347"/>
                  <a:pt x="15214" y="7300"/>
                  <a:pt x="15185" y="7300"/>
                </a:cubicBezTo>
                <a:close/>
                <a:moveTo>
                  <a:pt x="15500" y="7300"/>
                </a:moveTo>
                <a:cubicBezTo>
                  <a:pt x="15470" y="7300"/>
                  <a:pt x="15447" y="7347"/>
                  <a:pt x="15447" y="7404"/>
                </a:cubicBezTo>
                <a:lnTo>
                  <a:pt x="15447" y="7624"/>
                </a:lnTo>
                <a:cubicBezTo>
                  <a:pt x="15447" y="7682"/>
                  <a:pt x="15470" y="7729"/>
                  <a:pt x="15500" y="7729"/>
                </a:cubicBezTo>
                <a:cubicBezTo>
                  <a:pt x="15529" y="7729"/>
                  <a:pt x="15551" y="7682"/>
                  <a:pt x="15551" y="7624"/>
                </a:cubicBezTo>
                <a:lnTo>
                  <a:pt x="15551" y="7404"/>
                </a:lnTo>
                <a:cubicBezTo>
                  <a:pt x="15551" y="7347"/>
                  <a:pt x="15529" y="7300"/>
                  <a:pt x="15500" y="7300"/>
                </a:cubicBezTo>
                <a:close/>
                <a:moveTo>
                  <a:pt x="16349" y="7300"/>
                </a:moveTo>
                <a:cubicBezTo>
                  <a:pt x="16320" y="7300"/>
                  <a:pt x="16296" y="7347"/>
                  <a:pt x="16296" y="7404"/>
                </a:cubicBezTo>
                <a:lnTo>
                  <a:pt x="16296" y="7624"/>
                </a:lnTo>
                <a:cubicBezTo>
                  <a:pt x="16296" y="7682"/>
                  <a:pt x="16320" y="7729"/>
                  <a:pt x="16349" y="7729"/>
                </a:cubicBezTo>
                <a:cubicBezTo>
                  <a:pt x="16378" y="7729"/>
                  <a:pt x="16401" y="7682"/>
                  <a:pt x="16401" y="7624"/>
                </a:cubicBezTo>
                <a:lnTo>
                  <a:pt x="16401" y="7404"/>
                </a:lnTo>
                <a:cubicBezTo>
                  <a:pt x="16401" y="7347"/>
                  <a:pt x="16378" y="7300"/>
                  <a:pt x="16349" y="7300"/>
                </a:cubicBezTo>
                <a:close/>
                <a:moveTo>
                  <a:pt x="16663" y="7300"/>
                </a:moveTo>
                <a:cubicBezTo>
                  <a:pt x="16634" y="7300"/>
                  <a:pt x="16611" y="7347"/>
                  <a:pt x="16611" y="7404"/>
                </a:cubicBezTo>
                <a:lnTo>
                  <a:pt x="16611" y="7624"/>
                </a:lnTo>
                <a:cubicBezTo>
                  <a:pt x="16611" y="7682"/>
                  <a:pt x="16634" y="7729"/>
                  <a:pt x="16663" y="7729"/>
                </a:cubicBezTo>
                <a:cubicBezTo>
                  <a:pt x="16692" y="7729"/>
                  <a:pt x="16716" y="7682"/>
                  <a:pt x="16716" y="7624"/>
                </a:cubicBezTo>
                <a:lnTo>
                  <a:pt x="16716" y="7404"/>
                </a:lnTo>
                <a:cubicBezTo>
                  <a:pt x="16716" y="7347"/>
                  <a:pt x="16692" y="7300"/>
                  <a:pt x="16663" y="7300"/>
                </a:cubicBezTo>
                <a:close/>
                <a:moveTo>
                  <a:pt x="17512" y="7300"/>
                </a:moveTo>
                <a:cubicBezTo>
                  <a:pt x="17483" y="7300"/>
                  <a:pt x="17459" y="7347"/>
                  <a:pt x="17459" y="7404"/>
                </a:cubicBezTo>
                <a:lnTo>
                  <a:pt x="17459" y="7624"/>
                </a:lnTo>
                <a:cubicBezTo>
                  <a:pt x="17459" y="7682"/>
                  <a:pt x="17483" y="7729"/>
                  <a:pt x="17512" y="7729"/>
                </a:cubicBezTo>
                <a:cubicBezTo>
                  <a:pt x="17541" y="7729"/>
                  <a:pt x="17565" y="7682"/>
                  <a:pt x="17565" y="7624"/>
                </a:cubicBezTo>
                <a:lnTo>
                  <a:pt x="17565" y="7404"/>
                </a:lnTo>
                <a:cubicBezTo>
                  <a:pt x="17565" y="7347"/>
                  <a:pt x="17541" y="7300"/>
                  <a:pt x="17512" y="7300"/>
                </a:cubicBezTo>
                <a:close/>
                <a:moveTo>
                  <a:pt x="17827" y="7300"/>
                </a:moveTo>
                <a:cubicBezTo>
                  <a:pt x="17798" y="7300"/>
                  <a:pt x="17774" y="7347"/>
                  <a:pt x="17774" y="7404"/>
                </a:cubicBezTo>
                <a:lnTo>
                  <a:pt x="17774" y="7624"/>
                </a:lnTo>
                <a:cubicBezTo>
                  <a:pt x="17774" y="7682"/>
                  <a:pt x="17798" y="7729"/>
                  <a:pt x="17827" y="7729"/>
                </a:cubicBezTo>
                <a:cubicBezTo>
                  <a:pt x="17856" y="7729"/>
                  <a:pt x="17880" y="7682"/>
                  <a:pt x="17880" y="7624"/>
                </a:cubicBezTo>
                <a:lnTo>
                  <a:pt x="17880" y="7404"/>
                </a:lnTo>
                <a:cubicBezTo>
                  <a:pt x="17880" y="7347"/>
                  <a:pt x="17856" y="7300"/>
                  <a:pt x="17827" y="7300"/>
                </a:cubicBezTo>
                <a:close/>
                <a:moveTo>
                  <a:pt x="18677" y="7300"/>
                </a:moveTo>
                <a:cubicBezTo>
                  <a:pt x="18648" y="7300"/>
                  <a:pt x="18624" y="7347"/>
                  <a:pt x="18624" y="7404"/>
                </a:cubicBezTo>
                <a:lnTo>
                  <a:pt x="18624" y="7624"/>
                </a:lnTo>
                <a:cubicBezTo>
                  <a:pt x="18624" y="7682"/>
                  <a:pt x="18648" y="7729"/>
                  <a:pt x="18677" y="7729"/>
                </a:cubicBezTo>
                <a:cubicBezTo>
                  <a:pt x="18706" y="7729"/>
                  <a:pt x="18730" y="7682"/>
                  <a:pt x="18730" y="7624"/>
                </a:cubicBezTo>
                <a:lnTo>
                  <a:pt x="18730" y="7404"/>
                </a:lnTo>
                <a:cubicBezTo>
                  <a:pt x="18730" y="7347"/>
                  <a:pt x="18706" y="7300"/>
                  <a:pt x="18677" y="7300"/>
                </a:cubicBezTo>
                <a:close/>
                <a:moveTo>
                  <a:pt x="18991" y="7300"/>
                </a:moveTo>
                <a:cubicBezTo>
                  <a:pt x="18962" y="7300"/>
                  <a:pt x="18938" y="7347"/>
                  <a:pt x="18938" y="7404"/>
                </a:cubicBezTo>
                <a:lnTo>
                  <a:pt x="18938" y="7624"/>
                </a:lnTo>
                <a:cubicBezTo>
                  <a:pt x="18938" y="7682"/>
                  <a:pt x="18962" y="7729"/>
                  <a:pt x="18991" y="7729"/>
                </a:cubicBezTo>
                <a:cubicBezTo>
                  <a:pt x="19020" y="7729"/>
                  <a:pt x="19044" y="7682"/>
                  <a:pt x="19044" y="7624"/>
                </a:cubicBezTo>
                <a:lnTo>
                  <a:pt x="19044" y="7404"/>
                </a:lnTo>
                <a:cubicBezTo>
                  <a:pt x="19044" y="7347"/>
                  <a:pt x="19020" y="7300"/>
                  <a:pt x="18991" y="7300"/>
                </a:cubicBezTo>
                <a:close/>
                <a:moveTo>
                  <a:pt x="19841" y="7300"/>
                </a:moveTo>
                <a:cubicBezTo>
                  <a:pt x="19812" y="7300"/>
                  <a:pt x="19788" y="7347"/>
                  <a:pt x="19788" y="7404"/>
                </a:cubicBezTo>
                <a:lnTo>
                  <a:pt x="19788" y="7624"/>
                </a:lnTo>
                <a:cubicBezTo>
                  <a:pt x="19788" y="7682"/>
                  <a:pt x="19812" y="7729"/>
                  <a:pt x="19841" y="7729"/>
                </a:cubicBezTo>
                <a:cubicBezTo>
                  <a:pt x="19870" y="7729"/>
                  <a:pt x="19894" y="7682"/>
                  <a:pt x="19894" y="7624"/>
                </a:cubicBezTo>
                <a:lnTo>
                  <a:pt x="19894" y="7404"/>
                </a:lnTo>
                <a:cubicBezTo>
                  <a:pt x="19894" y="7347"/>
                  <a:pt x="19870" y="7300"/>
                  <a:pt x="19841" y="7300"/>
                </a:cubicBezTo>
                <a:close/>
                <a:moveTo>
                  <a:pt x="20155" y="7300"/>
                </a:moveTo>
                <a:cubicBezTo>
                  <a:pt x="20126" y="7300"/>
                  <a:pt x="20102" y="7347"/>
                  <a:pt x="20102" y="7404"/>
                </a:cubicBezTo>
                <a:lnTo>
                  <a:pt x="20102" y="7624"/>
                </a:lnTo>
                <a:cubicBezTo>
                  <a:pt x="20102" y="7682"/>
                  <a:pt x="20126" y="7729"/>
                  <a:pt x="20155" y="7729"/>
                </a:cubicBezTo>
                <a:cubicBezTo>
                  <a:pt x="20184" y="7729"/>
                  <a:pt x="20207" y="7682"/>
                  <a:pt x="20207" y="7624"/>
                </a:cubicBezTo>
                <a:lnTo>
                  <a:pt x="20207" y="7404"/>
                </a:lnTo>
                <a:cubicBezTo>
                  <a:pt x="20207" y="7347"/>
                  <a:pt x="20184" y="7300"/>
                  <a:pt x="20155" y="7300"/>
                </a:cubicBezTo>
                <a:close/>
                <a:moveTo>
                  <a:pt x="21004" y="7300"/>
                </a:moveTo>
                <a:cubicBezTo>
                  <a:pt x="20975" y="7300"/>
                  <a:pt x="20952" y="7347"/>
                  <a:pt x="20952" y="7404"/>
                </a:cubicBezTo>
                <a:lnTo>
                  <a:pt x="20952" y="7624"/>
                </a:lnTo>
                <a:cubicBezTo>
                  <a:pt x="20952" y="7682"/>
                  <a:pt x="20975" y="7729"/>
                  <a:pt x="21004" y="7729"/>
                </a:cubicBezTo>
                <a:cubicBezTo>
                  <a:pt x="21033" y="7729"/>
                  <a:pt x="21057" y="7682"/>
                  <a:pt x="21057" y="7624"/>
                </a:cubicBezTo>
                <a:lnTo>
                  <a:pt x="21057" y="7404"/>
                </a:lnTo>
                <a:cubicBezTo>
                  <a:pt x="21057" y="7347"/>
                  <a:pt x="21033" y="7300"/>
                  <a:pt x="21004" y="7300"/>
                </a:cubicBezTo>
                <a:close/>
                <a:moveTo>
                  <a:pt x="21319" y="7300"/>
                </a:moveTo>
                <a:cubicBezTo>
                  <a:pt x="21289" y="7300"/>
                  <a:pt x="21267" y="7347"/>
                  <a:pt x="21267" y="7404"/>
                </a:cubicBezTo>
                <a:lnTo>
                  <a:pt x="21267" y="7624"/>
                </a:lnTo>
                <a:cubicBezTo>
                  <a:pt x="21267" y="7682"/>
                  <a:pt x="21289" y="7729"/>
                  <a:pt x="21319" y="7729"/>
                </a:cubicBezTo>
                <a:cubicBezTo>
                  <a:pt x="21348" y="7729"/>
                  <a:pt x="21372" y="7682"/>
                  <a:pt x="21372" y="7624"/>
                </a:cubicBezTo>
                <a:lnTo>
                  <a:pt x="21372" y="7404"/>
                </a:lnTo>
                <a:cubicBezTo>
                  <a:pt x="21372" y="7347"/>
                  <a:pt x="21348" y="7300"/>
                  <a:pt x="21319" y="7300"/>
                </a:cubicBezTo>
                <a:close/>
                <a:moveTo>
                  <a:pt x="281" y="8029"/>
                </a:moveTo>
                <a:cubicBezTo>
                  <a:pt x="252" y="8029"/>
                  <a:pt x="228" y="8077"/>
                  <a:pt x="228" y="8134"/>
                </a:cubicBezTo>
                <a:lnTo>
                  <a:pt x="228" y="8354"/>
                </a:lnTo>
                <a:cubicBezTo>
                  <a:pt x="228" y="8412"/>
                  <a:pt x="252" y="8459"/>
                  <a:pt x="281" y="8459"/>
                </a:cubicBezTo>
                <a:cubicBezTo>
                  <a:pt x="311" y="8459"/>
                  <a:pt x="334" y="8412"/>
                  <a:pt x="334" y="8354"/>
                </a:cubicBezTo>
                <a:lnTo>
                  <a:pt x="334" y="8134"/>
                </a:lnTo>
                <a:cubicBezTo>
                  <a:pt x="334" y="8077"/>
                  <a:pt x="311" y="8029"/>
                  <a:pt x="281" y="8029"/>
                </a:cubicBezTo>
                <a:close/>
                <a:moveTo>
                  <a:pt x="596" y="8029"/>
                </a:moveTo>
                <a:cubicBezTo>
                  <a:pt x="567" y="8029"/>
                  <a:pt x="543" y="8077"/>
                  <a:pt x="543" y="8134"/>
                </a:cubicBezTo>
                <a:lnTo>
                  <a:pt x="543" y="8354"/>
                </a:lnTo>
                <a:cubicBezTo>
                  <a:pt x="543" y="8412"/>
                  <a:pt x="567" y="8459"/>
                  <a:pt x="596" y="8459"/>
                </a:cubicBezTo>
                <a:cubicBezTo>
                  <a:pt x="625" y="8459"/>
                  <a:pt x="649" y="8412"/>
                  <a:pt x="649" y="8354"/>
                </a:cubicBezTo>
                <a:lnTo>
                  <a:pt x="649" y="8134"/>
                </a:lnTo>
                <a:cubicBezTo>
                  <a:pt x="649" y="8077"/>
                  <a:pt x="625" y="8029"/>
                  <a:pt x="596" y="8029"/>
                </a:cubicBezTo>
                <a:close/>
                <a:moveTo>
                  <a:pt x="1446" y="8029"/>
                </a:moveTo>
                <a:cubicBezTo>
                  <a:pt x="1417" y="8029"/>
                  <a:pt x="1393" y="8077"/>
                  <a:pt x="1393" y="8134"/>
                </a:cubicBezTo>
                <a:lnTo>
                  <a:pt x="1393" y="8354"/>
                </a:lnTo>
                <a:cubicBezTo>
                  <a:pt x="1393" y="8412"/>
                  <a:pt x="1417" y="8459"/>
                  <a:pt x="1446" y="8459"/>
                </a:cubicBezTo>
                <a:cubicBezTo>
                  <a:pt x="1475" y="8459"/>
                  <a:pt x="1499" y="8412"/>
                  <a:pt x="1499" y="8354"/>
                </a:cubicBezTo>
                <a:lnTo>
                  <a:pt x="1499" y="8134"/>
                </a:lnTo>
                <a:cubicBezTo>
                  <a:pt x="1499" y="8077"/>
                  <a:pt x="1475" y="8029"/>
                  <a:pt x="1446" y="8029"/>
                </a:cubicBezTo>
                <a:close/>
                <a:moveTo>
                  <a:pt x="1760" y="8029"/>
                </a:moveTo>
                <a:cubicBezTo>
                  <a:pt x="1731" y="8029"/>
                  <a:pt x="1707" y="8077"/>
                  <a:pt x="1707" y="8134"/>
                </a:cubicBezTo>
                <a:lnTo>
                  <a:pt x="1707" y="8354"/>
                </a:lnTo>
                <a:cubicBezTo>
                  <a:pt x="1707" y="8412"/>
                  <a:pt x="1731" y="8459"/>
                  <a:pt x="1760" y="8459"/>
                </a:cubicBezTo>
                <a:cubicBezTo>
                  <a:pt x="1789" y="8459"/>
                  <a:pt x="1813" y="8412"/>
                  <a:pt x="1813" y="8354"/>
                </a:cubicBezTo>
                <a:lnTo>
                  <a:pt x="1813" y="8134"/>
                </a:lnTo>
                <a:cubicBezTo>
                  <a:pt x="1813" y="8077"/>
                  <a:pt x="1789" y="8029"/>
                  <a:pt x="1760" y="8029"/>
                </a:cubicBezTo>
                <a:close/>
                <a:moveTo>
                  <a:pt x="2610" y="8029"/>
                </a:moveTo>
                <a:cubicBezTo>
                  <a:pt x="2581" y="8029"/>
                  <a:pt x="2557" y="8077"/>
                  <a:pt x="2557" y="8134"/>
                </a:cubicBezTo>
                <a:lnTo>
                  <a:pt x="2557" y="8354"/>
                </a:lnTo>
                <a:cubicBezTo>
                  <a:pt x="2557" y="8412"/>
                  <a:pt x="2581" y="8459"/>
                  <a:pt x="2610" y="8459"/>
                </a:cubicBezTo>
                <a:cubicBezTo>
                  <a:pt x="2639" y="8459"/>
                  <a:pt x="2662" y="8412"/>
                  <a:pt x="2662" y="8354"/>
                </a:cubicBezTo>
                <a:lnTo>
                  <a:pt x="2662" y="8134"/>
                </a:lnTo>
                <a:cubicBezTo>
                  <a:pt x="2662" y="8077"/>
                  <a:pt x="2639" y="8029"/>
                  <a:pt x="2610" y="8029"/>
                </a:cubicBezTo>
                <a:close/>
                <a:moveTo>
                  <a:pt x="2924" y="8029"/>
                </a:moveTo>
                <a:cubicBezTo>
                  <a:pt x="2895" y="8029"/>
                  <a:pt x="2871" y="8077"/>
                  <a:pt x="2871" y="8134"/>
                </a:cubicBezTo>
                <a:lnTo>
                  <a:pt x="2871" y="8354"/>
                </a:lnTo>
                <a:cubicBezTo>
                  <a:pt x="2871" y="8412"/>
                  <a:pt x="2895" y="8459"/>
                  <a:pt x="2924" y="8459"/>
                </a:cubicBezTo>
                <a:cubicBezTo>
                  <a:pt x="2954" y="8459"/>
                  <a:pt x="2976" y="8412"/>
                  <a:pt x="2976" y="8354"/>
                </a:cubicBezTo>
                <a:lnTo>
                  <a:pt x="2976" y="8134"/>
                </a:lnTo>
                <a:cubicBezTo>
                  <a:pt x="2976" y="8077"/>
                  <a:pt x="2954" y="8029"/>
                  <a:pt x="2924" y="8029"/>
                </a:cubicBezTo>
                <a:close/>
                <a:moveTo>
                  <a:pt x="3773" y="8029"/>
                </a:moveTo>
                <a:cubicBezTo>
                  <a:pt x="3744" y="8029"/>
                  <a:pt x="3721" y="8077"/>
                  <a:pt x="3721" y="8134"/>
                </a:cubicBezTo>
                <a:lnTo>
                  <a:pt x="3721" y="8354"/>
                </a:lnTo>
                <a:cubicBezTo>
                  <a:pt x="3721" y="8412"/>
                  <a:pt x="3744" y="8459"/>
                  <a:pt x="3773" y="8459"/>
                </a:cubicBezTo>
                <a:cubicBezTo>
                  <a:pt x="3802" y="8459"/>
                  <a:pt x="3826" y="8412"/>
                  <a:pt x="3826" y="8354"/>
                </a:cubicBezTo>
                <a:lnTo>
                  <a:pt x="3826" y="8134"/>
                </a:lnTo>
                <a:cubicBezTo>
                  <a:pt x="3826" y="8077"/>
                  <a:pt x="3802" y="8029"/>
                  <a:pt x="3773" y="8029"/>
                </a:cubicBezTo>
                <a:close/>
                <a:moveTo>
                  <a:pt x="4088" y="8029"/>
                </a:moveTo>
                <a:cubicBezTo>
                  <a:pt x="4058" y="8029"/>
                  <a:pt x="4035" y="8077"/>
                  <a:pt x="4035" y="8134"/>
                </a:cubicBezTo>
                <a:lnTo>
                  <a:pt x="4035" y="8354"/>
                </a:lnTo>
                <a:cubicBezTo>
                  <a:pt x="4035" y="8412"/>
                  <a:pt x="4058" y="8459"/>
                  <a:pt x="4088" y="8459"/>
                </a:cubicBezTo>
                <a:cubicBezTo>
                  <a:pt x="4117" y="8459"/>
                  <a:pt x="4141" y="8412"/>
                  <a:pt x="4141" y="8354"/>
                </a:cubicBezTo>
                <a:lnTo>
                  <a:pt x="4141" y="8134"/>
                </a:lnTo>
                <a:cubicBezTo>
                  <a:pt x="4141" y="8077"/>
                  <a:pt x="4117" y="8029"/>
                  <a:pt x="4088" y="8029"/>
                </a:cubicBezTo>
                <a:close/>
                <a:moveTo>
                  <a:pt x="4937" y="8029"/>
                </a:moveTo>
                <a:cubicBezTo>
                  <a:pt x="4908" y="8029"/>
                  <a:pt x="4884" y="8077"/>
                  <a:pt x="4884" y="8134"/>
                </a:cubicBezTo>
                <a:lnTo>
                  <a:pt x="4884" y="8354"/>
                </a:lnTo>
                <a:cubicBezTo>
                  <a:pt x="4884" y="8412"/>
                  <a:pt x="4908" y="8459"/>
                  <a:pt x="4937" y="8459"/>
                </a:cubicBezTo>
                <a:cubicBezTo>
                  <a:pt x="4966" y="8459"/>
                  <a:pt x="4990" y="8412"/>
                  <a:pt x="4990" y="8354"/>
                </a:cubicBezTo>
                <a:lnTo>
                  <a:pt x="4990" y="8134"/>
                </a:lnTo>
                <a:cubicBezTo>
                  <a:pt x="4990" y="8077"/>
                  <a:pt x="4966" y="8029"/>
                  <a:pt x="4937" y="8029"/>
                </a:cubicBezTo>
                <a:close/>
                <a:moveTo>
                  <a:pt x="5252" y="8029"/>
                </a:moveTo>
                <a:cubicBezTo>
                  <a:pt x="5223" y="8029"/>
                  <a:pt x="5199" y="8077"/>
                  <a:pt x="5199" y="8134"/>
                </a:cubicBezTo>
                <a:lnTo>
                  <a:pt x="5199" y="8354"/>
                </a:lnTo>
                <a:cubicBezTo>
                  <a:pt x="5199" y="8412"/>
                  <a:pt x="5223" y="8459"/>
                  <a:pt x="5252" y="8459"/>
                </a:cubicBezTo>
                <a:cubicBezTo>
                  <a:pt x="5281" y="8459"/>
                  <a:pt x="5305" y="8412"/>
                  <a:pt x="5305" y="8354"/>
                </a:cubicBezTo>
                <a:lnTo>
                  <a:pt x="5305" y="8134"/>
                </a:lnTo>
                <a:cubicBezTo>
                  <a:pt x="5305" y="8077"/>
                  <a:pt x="5281" y="8029"/>
                  <a:pt x="5252" y="8029"/>
                </a:cubicBezTo>
                <a:close/>
                <a:moveTo>
                  <a:pt x="6102" y="8029"/>
                </a:moveTo>
                <a:cubicBezTo>
                  <a:pt x="6072" y="8029"/>
                  <a:pt x="6049" y="8077"/>
                  <a:pt x="6049" y="8134"/>
                </a:cubicBezTo>
                <a:lnTo>
                  <a:pt x="6049" y="8354"/>
                </a:lnTo>
                <a:cubicBezTo>
                  <a:pt x="6049" y="8412"/>
                  <a:pt x="6072" y="8459"/>
                  <a:pt x="6102" y="8459"/>
                </a:cubicBezTo>
                <a:cubicBezTo>
                  <a:pt x="6131" y="8459"/>
                  <a:pt x="6155" y="8412"/>
                  <a:pt x="6155" y="8354"/>
                </a:cubicBezTo>
                <a:lnTo>
                  <a:pt x="6155" y="8134"/>
                </a:lnTo>
                <a:cubicBezTo>
                  <a:pt x="6155" y="8077"/>
                  <a:pt x="6131" y="8029"/>
                  <a:pt x="6102" y="8029"/>
                </a:cubicBezTo>
                <a:close/>
                <a:moveTo>
                  <a:pt x="6416" y="8029"/>
                </a:moveTo>
                <a:cubicBezTo>
                  <a:pt x="6387" y="8029"/>
                  <a:pt x="6363" y="8077"/>
                  <a:pt x="6363" y="8134"/>
                </a:cubicBezTo>
                <a:lnTo>
                  <a:pt x="6363" y="8354"/>
                </a:lnTo>
                <a:cubicBezTo>
                  <a:pt x="6363" y="8412"/>
                  <a:pt x="6387" y="8459"/>
                  <a:pt x="6416" y="8459"/>
                </a:cubicBezTo>
                <a:cubicBezTo>
                  <a:pt x="6445" y="8459"/>
                  <a:pt x="6469" y="8412"/>
                  <a:pt x="6469" y="8354"/>
                </a:cubicBezTo>
                <a:lnTo>
                  <a:pt x="6469" y="8134"/>
                </a:lnTo>
                <a:cubicBezTo>
                  <a:pt x="6469" y="8077"/>
                  <a:pt x="6445" y="8029"/>
                  <a:pt x="6416" y="8029"/>
                </a:cubicBezTo>
                <a:close/>
                <a:moveTo>
                  <a:pt x="7266" y="8029"/>
                </a:moveTo>
                <a:cubicBezTo>
                  <a:pt x="7237" y="8029"/>
                  <a:pt x="7213" y="8077"/>
                  <a:pt x="7213" y="8134"/>
                </a:cubicBezTo>
                <a:lnTo>
                  <a:pt x="7213" y="8354"/>
                </a:lnTo>
                <a:cubicBezTo>
                  <a:pt x="7213" y="8412"/>
                  <a:pt x="7237" y="8459"/>
                  <a:pt x="7266" y="8459"/>
                </a:cubicBezTo>
                <a:cubicBezTo>
                  <a:pt x="7295" y="8459"/>
                  <a:pt x="7318" y="8412"/>
                  <a:pt x="7318" y="8354"/>
                </a:cubicBezTo>
                <a:lnTo>
                  <a:pt x="7318" y="8134"/>
                </a:lnTo>
                <a:cubicBezTo>
                  <a:pt x="7318" y="8077"/>
                  <a:pt x="7295" y="8029"/>
                  <a:pt x="7266" y="8029"/>
                </a:cubicBezTo>
                <a:close/>
                <a:moveTo>
                  <a:pt x="7580" y="8029"/>
                </a:moveTo>
                <a:cubicBezTo>
                  <a:pt x="7551" y="8029"/>
                  <a:pt x="7527" y="8077"/>
                  <a:pt x="7527" y="8134"/>
                </a:cubicBezTo>
                <a:lnTo>
                  <a:pt x="7527" y="8354"/>
                </a:lnTo>
                <a:cubicBezTo>
                  <a:pt x="7527" y="8412"/>
                  <a:pt x="7551" y="8459"/>
                  <a:pt x="7580" y="8459"/>
                </a:cubicBezTo>
                <a:cubicBezTo>
                  <a:pt x="7609" y="8459"/>
                  <a:pt x="7632" y="8412"/>
                  <a:pt x="7632" y="8354"/>
                </a:cubicBezTo>
                <a:lnTo>
                  <a:pt x="7632" y="8134"/>
                </a:lnTo>
                <a:cubicBezTo>
                  <a:pt x="7632" y="8077"/>
                  <a:pt x="7609" y="8029"/>
                  <a:pt x="7580" y="8029"/>
                </a:cubicBezTo>
                <a:close/>
                <a:moveTo>
                  <a:pt x="8429" y="8029"/>
                </a:moveTo>
                <a:cubicBezTo>
                  <a:pt x="8400" y="8029"/>
                  <a:pt x="8377" y="8077"/>
                  <a:pt x="8377" y="8134"/>
                </a:cubicBezTo>
                <a:lnTo>
                  <a:pt x="8377" y="8354"/>
                </a:lnTo>
                <a:cubicBezTo>
                  <a:pt x="8377" y="8412"/>
                  <a:pt x="8400" y="8459"/>
                  <a:pt x="8429" y="8459"/>
                </a:cubicBezTo>
                <a:cubicBezTo>
                  <a:pt x="8458" y="8459"/>
                  <a:pt x="8482" y="8412"/>
                  <a:pt x="8482" y="8354"/>
                </a:cubicBezTo>
                <a:lnTo>
                  <a:pt x="8482" y="8134"/>
                </a:lnTo>
                <a:cubicBezTo>
                  <a:pt x="8482" y="8077"/>
                  <a:pt x="8458" y="8029"/>
                  <a:pt x="8429" y="8029"/>
                </a:cubicBezTo>
                <a:close/>
                <a:moveTo>
                  <a:pt x="8744" y="8029"/>
                </a:moveTo>
                <a:cubicBezTo>
                  <a:pt x="8714" y="8029"/>
                  <a:pt x="8691" y="8077"/>
                  <a:pt x="8691" y="8134"/>
                </a:cubicBezTo>
                <a:lnTo>
                  <a:pt x="8691" y="8354"/>
                </a:lnTo>
                <a:cubicBezTo>
                  <a:pt x="8691" y="8412"/>
                  <a:pt x="8714" y="8459"/>
                  <a:pt x="8744" y="8459"/>
                </a:cubicBezTo>
                <a:cubicBezTo>
                  <a:pt x="8773" y="8459"/>
                  <a:pt x="8796" y="8412"/>
                  <a:pt x="8796" y="8354"/>
                </a:cubicBezTo>
                <a:lnTo>
                  <a:pt x="8796" y="8134"/>
                </a:lnTo>
                <a:cubicBezTo>
                  <a:pt x="8796" y="8077"/>
                  <a:pt x="8773" y="8029"/>
                  <a:pt x="8744" y="8029"/>
                </a:cubicBezTo>
                <a:close/>
                <a:moveTo>
                  <a:pt x="9593" y="8029"/>
                </a:moveTo>
                <a:cubicBezTo>
                  <a:pt x="9564" y="8029"/>
                  <a:pt x="9540" y="8077"/>
                  <a:pt x="9540" y="8134"/>
                </a:cubicBezTo>
                <a:lnTo>
                  <a:pt x="9540" y="8354"/>
                </a:lnTo>
                <a:cubicBezTo>
                  <a:pt x="9540" y="8412"/>
                  <a:pt x="9564" y="8459"/>
                  <a:pt x="9593" y="8459"/>
                </a:cubicBezTo>
                <a:cubicBezTo>
                  <a:pt x="9622" y="8459"/>
                  <a:pt x="9646" y="8412"/>
                  <a:pt x="9646" y="8354"/>
                </a:cubicBezTo>
                <a:lnTo>
                  <a:pt x="9646" y="8134"/>
                </a:lnTo>
                <a:cubicBezTo>
                  <a:pt x="9646" y="8077"/>
                  <a:pt x="9622" y="8029"/>
                  <a:pt x="9593" y="8029"/>
                </a:cubicBezTo>
                <a:close/>
                <a:moveTo>
                  <a:pt x="9908" y="8029"/>
                </a:moveTo>
                <a:cubicBezTo>
                  <a:pt x="9879" y="8029"/>
                  <a:pt x="9855" y="8077"/>
                  <a:pt x="9855" y="8134"/>
                </a:cubicBezTo>
                <a:lnTo>
                  <a:pt x="9855" y="8354"/>
                </a:lnTo>
                <a:cubicBezTo>
                  <a:pt x="9855" y="8412"/>
                  <a:pt x="9879" y="8459"/>
                  <a:pt x="9908" y="8459"/>
                </a:cubicBezTo>
                <a:cubicBezTo>
                  <a:pt x="9937" y="8459"/>
                  <a:pt x="9961" y="8412"/>
                  <a:pt x="9961" y="8354"/>
                </a:cubicBezTo>
                <a:lnTo>
                  <a:pt x="9961" y="8134"/>
                </a:lnTo>
                <a:cubicBezTo>
                  <a:pt x="9961" y="8077"/>
                  <a:pt x="9937" y="8029"/>
                  <a:pt x="9908" y="8029"/>
                </a:cubicBezTo>
                <a:close/>
                <a:moveTo>
                  <a:pt x="10758" y="8029"/>
                </a:moveTo>
                <a:cubicBezTo>
                  <a:pt x="10728" y="8029"/>
                  <a:pt x="10705" y="8077"/>
                  <a:pt x="10705" y="8134"/>
                </a:cubicBezTo>
                <a:lnTo>
                  <a:pt x="10705" y="8354"/>
                </a:lnTo>
                <a:cubicBezTo>
                  <a:pt x="10705" y="8412"/>
                  <a:pt x="10728" y="8459"/>
                  <a:pt x="10758" y="8459"/>
                </a:cubicBezTo>
                <a:cubicBezTo>
                  <a:pt x="10787" y="8459"/>
                  <a:pt x="10810" y="8412"/>
                  <a:pt x="10810" y="8354"/>
                </a:cubicBezTo>
                <a:lnTo>
                  <a:pt x="10810" y="8134"/>
                </a:lnTo>
                <a:cubicBezTo>
                  <a:pt x="10810" y="8077"/>
                  <a:pt x="10787" y="8029"/>
                  <a:pt x="10758" y="8029"/>
                </a:cubicBezTo>
                <a:close/>
                <a:moveTo>
                  <a:pt x="11072" y="8029"/>
                </a:moveTo>
                <a:cubicBezTo>
                  <a:pt x="11043" y="8029"/>
                  <a:pt x="11019" y="8077"/>
                  <a:pt x="11019" y="8134"/>
                </a:cubicBezTo>
                <a:lnTo>
                  <a:pt x="11019" y="8354"/>
                </a:lnTo>
                <a:cubicBezTo>
                  <a:pt x="11019" y="8412"/>
                  <a:pt x="11043" y="8459"/>
                  <a:pt x="11072" y="8459"/>
                </a:cubicBezTo>
                <a:cubicBezTo>
                  <a:pt x="11101" y="8459"/>
                  <a:pt x="11125" y="8412"/>
                  <a:pt x="11125" y="8354"/>
                </a:cubicBezTo>
                <a:lnTo>
                  <a:pt x="11125" y="8134"/>
                </a:lnTo>
                <a:cubicBezTo>
                  <a:pt x="11125" y="8077"/>
                  <a:pt x="11101" y="8029"/>
                  <a:pt x="11072" y="8029"/>
                </a:cubicBezTo>
                <a:close/>
                <a:moveTo>
                  <a:pt x="11922" y="8029"/>
                </a:moveTo>
                <a:cubicBezTo>
                  <a:pt x="11893" y="8029"/>
                  <a:pt x="11869" y="8077"/>
                  <a:pt x="11869" y="8134"/>
                </a:cubicBezTo>
                <a:lnTo>
                  <a:pt x="11869" y="8354"/>
                </a:lnTo>
                <a:cubicBezTo>
                  <a:pt x="11869" y="8412"/>
                  <a:pt x="11893" y="8459"/>
                  <a:pt x="11922" y="8459"/>
                </a:cubicBezTo>
                <a:cubicBezTo>
                  <a:pt x="11951" y="8459"/>
                  <a:pt x="11974" y="8412"/>
                  <a:pt x="11974" y="8354"/>
                </a:cubicBezTo>
                <a:lnTo>
                  <a:pt x="11974" y="8134"/>
                </a:lnTo>
                <a:cubicBezTo>
                  <a:pt x="11974" y="8077"/>
                  <a:pt x="11951" y="8029"/>
                  <a:pt x="11922" y="8029"/>
                </a:cubicBezTo>
                <a:close/>
                <a:moveTo>
                  <a:pt x="12236" y="8029"/>
                </a:moveTo>
                <a:cubicBezTo>
                  <a:pt x="12207" y="8029"/>
                  <a:pt x="12183" y="8077"/>
                  <a:pt x="12183" y="8134"/>
                </a:cubicBezTo>
                <a:lnTo>
                  <a:pt x="12183" y="8354"/>
                </a:lnTo>
                <a:cubicBezTo>
                  <a:pt x="12183" y="8412"/>
                  <a:pt x="12207" y="8459"/>
                  <a:pt x="12236" y="8459"/>
                </a:cubicBezTo>
                <a:cubicBezTo>
                  <a:pt x="12265" y="8459"/>
                  <a:pt x="12288" y="8412"/>
                  <a:pt x="12288" y="8354"/>
                </a:cubicBezTo>
                <a:lnTo>
                  <a:pt x="12288" y="8134"/>
                </a:lnTo>
                <a:cubicBezTo>
                  <a:pt x="12288" y="8077"/>
                  <a:pt x="12265" y="8029"/>
                  <a:pt x="12236" y="8029"/>
                </a:cubicBezTo>
                <a:close/>
                <a:moveTo>
                  <a:pt x="13085" y="8029"/>
                </a:moveTo>
                <a:cubicBezTo>
                  <a:pt x="13056" y="8029"/>
                  <a:pt x="13032" y="8077"/>
                  <a:pt x="13032" y="8134"/>
                </a:cubicBezTo>
                <a:lnTo>
                  <a:pt x="13032" y="8354"/>
                </a:lnTo>
                <a:cubicBezTo>
                  <a:pt x="13032" y="8412"/>
                  <a:pt x="13056" y="8459"/>
                  <a:pt x="13085" y="8459"/>
                </a:cubicBezTo>
                <a:cubicBezTo>
                  <a:pt x="13114" y="8459"/>
                  <a:pt x="13138" y="8412"/>
                  <a:pt x="13138" y="8354"/>
                </a:cubicBezTo>
                <a:lnTo>
                  <a:pt x="13138" y="8134"/>
                </a:lnTo>
                <a:cubicBezTo>
                  <a:pt x="13138" y="8077"/>
                  <a:pt x="13114" y="8029"/>
                  <a:pt x="13085" y="8029"/>
                </a:cubicBezTo>
                <a:close/>
                <a:moveTo>
                  <a:pt x="13399" y="8029"/>
                </a:moveTo>
                <a:cubicBezTo>
                  <a:pt x="13370" y="8029"/>
                  <a:pt x="13348" y="8077"/>
                  <a:pt x="13348" y="8134"/>
                </a:cubicBezTo>
                <a:lnTo>
                  <a:pt x="13348" y="8354"/>
                </a:lnTo>
                <a:cubicBezTo>
                  <a:pt x="13348" y="8412"/>
                  <a:pt x="13370" y="8459"/>
                  <a:pt x="13399" y="8459"/>
                </a:cubicBezTo>
                <a:cubicBezTo>
                  <a:pt x="13428" y="8459"/>
                  <a:pt x="13452" y="8412"/>
                  <a:pt x="13452" y="8354"/>
                </a:cubicBezTo>
                <a:lnTo>
                  <a:pt x="13452" y="8134"/>
                </a:lnTo>
                <a:cubicBezTo>
                  <a:pt x="13452" y="8077"/>
                  <a:pt x="13428" y="8029"/>
                  <a:pt x="13399" y="8029"/>
                </a:cubicBezTo>
                <a:close/>
                <a:moveTo>
                  <a:pt x="14249" y="8029"/>
                </a:moveTo>
                <a:cubicBezTo>
                  <a:pt x="14220" y="8029"/>
                  <a:pt x="14196" y="8077"/>
                  <a:pt x="14196" y="8134"/>
                </a:cubicBezTo>
                <a:lnTo>
                  <a:pt x="14196" y="8354"/>
                </a:lnTo>
                <a:cubicBezTo>
                  <a:pt x="14196" y="8412"/>
                  <a:pt x="14220" y="8459"/>
                  <a:pt x="14249" y="8459"/>
                </a:cubicBezTo>
                <a:cubicBezTo>
                  <a:pt x="14278" y="8459"/>
                  <a:pt x="14302" y="8412"/>
                  <a:pt x="14302" y="8354"/>
                </a:cubicBezTo>
                <a:lnTo>
                  <a:pt x="14302" y="8134"/>
                </a:lnTo>
                <a:cubicBezTo>
                  <a:pt x="14302" y="8077"/>
                  <a:pt x="14278" y="8029"/>
                  <a:pt x="14249" y="8029"/>
                </a:cubicBezTo>
                <a:close/>
                <a:moveTo>
                  <a:pt x="14564" y="8029"/>
                </a:moveTo>
                <a:cubicBezTo>
                  <a:pt x="14535" y="8029"/>
                  <a:pt x="14511" y="8077"/>
                  <a:pt x="14511" y="8134"/>
                </a:cubicBezTo>
                <a:lnTo>
                  <a:pt x="14511" y="8354"/>
                </a:lnTo>
                <a:cubicBezTo>
                  <a:pt x="14511" y="8412"/>
                  <a:pt x="14535" y="8459"/>
                  <a:pt x="14564" y="8459"/>
                </a:cubicBezTo>
                <a:cubicBezTo>
                  <a:pt x="14593" y="8459"/>
                  <a:pt x="14617" y="8412"/>
                  <a:pt x="14617" y="8354"/>
                </a:cubicBezTo>
                <a:lnTo>
                  <a:pt x="14617" y="8134"/>
                </a:lnTo>
                <a:cubicBezTo>
                  <a:pt x="14617" y="8077"/>
                  <a:pt x="14593" y="8029"/>
                  <a:pt x="14564" y="8029"/>
                </a:cubicBezTo>
                <a:close/>
                <a:moveTo>
                  <a:pt x="15413" y="8029"/>
                </a:moveTo>
                <a:cubicBezTo>
                  <a:pt x="15384" y="8029"/>
                  <a:pt x="15360" y="8077"/>
                  <a:pt x="15360" y="8134"/>
                </a:cubicBezTo>
                <a:lnTo>
                  <a:pt x="15360" y="8354"/>
                </a:lnTo>
                <a:cubicBezTo>
                  <a:pt x="15360" y="8412"/>
                  <a:pt x="15384" y="8459"/>
                  <a:pt x="15413" y="8459"/>
                </a:cubicBezTo>
                <a:cubicBezTo>
                  <a:pt x="15442" y="8459"/>
                  <a:pt x="15465" y="8412"/>
                  <a:pt x="15465" y="8354"/>
                </a:cubicBezTo>
                <a:lnTo>
                  <a:pt x="15465" y="8134"/>
                </a:lnTo>
                <a:cubicBezTo>
                  <a:pt x="15465" y="8077"/>
                  <a:pt x="15442" y="8029"/>
                  <a:pt x="15413" y="8029"/>
                </a:cubicBezTo>
                <a:close/>
                <a:moveTo>
                  <a:pt x="15728" y="8029"/>
                </a:moveTo>
                <a:cubicBezTo>
                  <a:pt x="15699" y="8029"/>
                  <a:pt x="15675" y="8077"/>
                  <a:pt x="15675" y="8134"/>
                </a:cubicBezTo>
                <a:lnTo>
                  <a:pt x="15675" y="8354"/>
                </a:lnTo>
                <a:cubicBezTo>
                  <a:pt x="15675" y="8412"/>
                  <a:pt x="15699" y="8459"/>
                  <a:pt x="15728" y="8459"/>
                </a:cubicBezTo>
                <a:cubicBezTo>
                  <a:pt x="15757" y="8459"/>
                  <a:pt x="15781" y="8412"/>
                  <a:pt x="15781" y="8354"/>
                </a:cubicBezTo>
                <a:lnTo>
                  <a:pt x="15781" y="8134"/>
                </a:lnTo>
                <a:cubicBezTo>
                  <a:pt x="15781" y="8077"/>
                  <a:pt x="15757" y="8029"/>
                  <a:pt x="15728" y="8029"/>
                </a:cubicBezTo>
                <a:close/>
                <a:moveTo>
                  <a:pt x="16578" y="8029"/>
                </a:moveTo>
                <a:cubicBezTo>
                  <a:pt x="16549" y="8029"/>
                  <a:pt x="16525" y="8077"/>
                  <a:pt x="16525" y="8134"/>
                </a:cubicBezTo>
                <a:lnTo>
                  <a:pt x="16525" y="8354"/>
                </a:lnTo>
                <a:cubicBezTo>
                  <a:pt x="16525" y="8412"/>
                  <a:pt x="16549" y="8459"/>
                  <a:pt x="16578" y="8459"/>
                </a:cubicBezTo>
                <a:cubicBezTo>
                  <a:pt x="16607" y="8459"/>
                  <a:pt x="16630" y="8412"/>
                  <a:pt x="16630" y="8354"/>
                </a:cubicBezTo>
                <a:lnTo>
                  <a:pt x="16630" y="8134"/>
                </a:lnTo>
                <a:cubicBezTo>
                  <a:pt x="16630" y="8077"/>
                  <a:pt x="16607" y="8029"/>
                  <a:pt x="16578" y="8029"/>
                </a:cubicBezTo>
                <a:close/>
                <a:moveTo>
                  <a:pt x="16892" y="8029"/>
                </a:moveTo>
                <a:cubicBezTo>
                  <a:pt x="16863" y="8029"/>
                  <a:pt x="16839" y="8077"/>
                  <a:pt x="16839" y="8134"/>
                </a:cubicBezTo>
                <a:lnTo>
                  <a:pt x="16839" y="8354"/>
                </a:lnTo>
                <a:cubicBezTo>
                  <a:pt x="16839" y="8412"/>
                  <a:pt x="16863" y="8459"/>
                  <a:pt x="16892" y="8459"/>
                </a:cubicBezTo>
                <a:cubicBezTo>
                  <a:pt x="16921" y="8459"/>
                  <a:pt x="16944" y="8412"/>
                  <a:pt x="16944" y="8354"/>
                </a:cubicBezTo>
                <a:lnTo>
                  <a:pt x="16944" y="8134"/>
                </a:lnTo>
                <a:cubicBezTo>
                  <a:pt x="16944" y="8077"/>
                  <a:pt x="16921" y="8029"/>
                  <a:pt x="16892" y="8029"/>
                </a:cubicBezTo>
                <a:close/>
                <a:moveTo>
                  <a:pt x="17741" y="8029"/>
                </a:moveTo>
                <a:cubicBezTo>
                  <a:pt x="17712" y="8029"/>
                  <a:pt x="17689" y="8077"/>
                  <a:pt x="17689" y="8134"/>
                </a:cubicBezTo>
                <a:lnTo>
                  <a:pt x="17689" y="8354"/>
                </a:lnTo>
                <a:cubicBezTo>
                  <a:pt x="17689" y="8412"/>
                  <a:pt x="17712" y="8459"/>
                  <a:pt x="17741" y="8459"/>
                </a:cubicBezTo>
                <a:cubicBezTo>
                  <a:pt x="17770" y="8459"/>
                  <a:pt x="17794" y="8412"/>
                  <a:pt x="17794" y="8354"/>
                </a:cubicBezTo>
                <a:lnTo>
                  <a:pt x="17794" y="8134"/>
                </a:lnTo>
                <a:cubicBezTo>
                  <a:pt x="17794" y="8077"/>
                  <a:pt x="17770" y="8029"/>
                  <a:pt x="17741" y="8029"/>
                </a:cubicBezTo>
                <a:close/>
                <a:moveTo>
                  <a:pt x="18055" y="8029"/>
                </a:moveTo>
                <a:cubicBezTo>
                  <a:pt x="18026" y="8029"/>
                  <a:pt x="18002" y="8077"/>
                  <a:pt x="18002" y="8134"/>
                </a:cubicBezTo>
                <a:lnTo>
                  <a:pt x="18002" y="8354"/>
                </a:lnTo>
                <a:cubicBezTo>
                  <a:pt x="18002" y="8412"/>
                  <a:pt x="18026" y="8459"/>
                  <a:pt x="18055" y="8459"/>
                </a:cubicBezTo>
                <a:cubicBezTo>
                  <a:pt x="18085" y="8459"/>
                  <a:pt x="18108" y="8412"/>
                  <a:pt x="18108" y="8354"/>
                </a:cubicBezTo>
                <a:lnTo>
                  <a:pt x="18108" y="8134"/>
                </a:lnTo>
                <a:cubicBezTo>
                  <a:pt x="18108" y="8077"/>
                  <a:pt x="18085" y="8029"/>
                  <a:pt x="18055" y="8029"/>
                </a:cubicBezTo>
                <a:close/>
                <a:moveTo>
                  <a:pt x="18905" y="8029"/>
                </a:moveTo>
                <a:cubicBezTo>
                  <a:pt x="18876" y="8029"/>
                  <a:pt x="18852" y="8077"/>
                  <a:pt x="18852" y="8134"/>
                </a:cubicBezTo>
                <a:lnTo>
                  <a:pt x="18852" y="8354"/>
                </a:lnTo>
                <a:cubicBezTo>
                  <a:pt x="18852" y="8412"/>
                  <a:pt x="18876" y="8459"/>
                  <a:pt x="18905" y="8459"/>
                </a:cubicBezTo>
                <a:cubicBezTo>
                  <a:pt x="18934" y="8459"/>
                  <a:pt x="18958" y="8412"/>
                  <a:pt x="18958" y="8354"/>
                </a:cubicBezTo>
                <a:lnTo>
                  <a:pt x="18958" y="8134"/>
                </a:lnTo>
                <a:cubicBezTo>
                  <a:pt x="18958" y="8077"/>
                  <a:pt x="18934" y="8029"/>
                  <a:pt x="18905" y="8029"/>
                </a:cubicBezTo>
                <a:close/>
                <a:moveTo>
                  <a:pt x="19220" y="8029"/>
                </a:moveTo>
                <a:cubicBezTo>
                  <a:pt x="19191" y="8029"/>
                  <a:pt x="19167" y="8077"/>
                  <a:pt x="19167" y="8134"/>
                </a:cubicBezTo>
                <a:lnTo>
                  <a:pt x="19167" y="8354"/>
                </a:lnTo>
                <a:cubicBezTo>
                  <a:pt x="19167" y="8412"/>
                  <a:pt x="19191" y="8459"/>
                  <a:pt x="19220" y="8459"/>
                </a:cubicBezTo>
                <a:cubicBezTo>
                  <a:pt x="19249" y="8459"/>
                  <a:pt x="19273" y="8412"/>
                  <a:pt x="19273" y="8354"/>
                </a:cubicBezTo>
                <a:lnTo>
                  <a:pt x="19273" y="8134"/>
                </a:lnTo>
                <a:cubicBezTo>
                  <a:pt x="19273" y="8077"/>
                  <a:pt x="19249" y="8029"/>
                  <a:pt x="19220" y="8029"/>
                </a:cubicBezTo>
                <a:close/>
                <a:moveTo>
                  <a:pt x="20069" y="8029"/>
                </a:moveTo>
                <a:cubicBezTo>
                  <a:pt x="20040" y="8029"/>
                  <a:pt x="20016" y="8077"/>
                  <a:pt x="20016" y="8134"/>
                </a:cubicBezTo>
                <a:lnTo>
                  <a:pt x="20016" y="8354"/>
                </a:lnTo>
                <a:cubicBezTo>
                  <a:pt x="20016" y="8412"/>
                  <a:pt x="20040" y="8459"/>
                  <a:pt x="20069" y="8459"/>
                </a:cubicBezTo>
                <a:cubicBezTo>
                  <a:pt x="20099" y="8459"/>
                  <a:pt x="20122" y="8412"/>
                  <a:pt x="20122" y="8354"/>
                </a:cubicBezTo>
                <a:lnTo>
                  <a:pt x="20122" y="8134"/>
                </a:lnTo>
                <a:cubicBezTo>
                  <a:pt x="20122" y="8077"/>
                  <a:pt x="20099" y="8029"/>
                  <a:pt x="20069" y="8029"/>
                </a:cubicBezTo>
                <a:close/>
                <a:moveTo>
                  <a:pt x="20384" y="8029"/>
                </a:moveTo>
                <a:cubicBezTo>
                  <a:pt x="20355" y="8029"/>
                  <a:pt x="20331" y="8077"/>
                  <a:pt x="20331" y="8134"/>
                </a:cubicBezTo>
                <a:lnTo>
                  <a:pt x="20331" y="8354"/>
                </a:lnTo>
                <a:cubicBezTo>
                  <a:pt x="20331" y="8412"/>
                  <a:pt x="20355" y="8459"/>
                  <a:pt x="20384" y="8459"/>
                </a:cubicBezTo>
                <a:cubicBezTo>
                  <a:pt x="20413" y="8459"/>
                  <a:pt x="20436" y="8412"/>
                  <a:pt x="20436" y="8354"/>
                </a:cubicBezTo>
                <a:lnTo>
                  <a:pt x="20436" y="8134"/>
                </a:lnTo>
                <a:cubicBezTo>
                  <a:pt x="20436" y="8077"/>
                  <a:pt x="20413" y="8029"/>
                  <a:pt x="20384" y="8029"/>
                </a:cubicBezTo>
                <a:close/>
                <a:moveTo>
                  <a:pt x="21234" y="8029"/>
                </a:moveTo>
                <a:cubicBezTo>
                  <a:pt x="21204" y="8029"/>
                  <a:pt x="21181" y="8077"/>
                  <a:pt x="21181" y="8134"/>
                </a:cubicBezTo>
                <a:lnTo>
                  <a:pt x="21181" y="8354"/>
                </a:lnTo>
                <a:cubicBezTo>
                  <a:pt x="21181" y="8412"/>
                  <a:pt x="21204" y="8459"/>
                  <a:pt x="21234" y="8459"/>
                </a:cubicBezTo>
                <a:cubicBezTo>
                  <a:pt x="21263" y="8459"/>
                  <a:pt x="21285" y="8412"/>
                  <a:pt x="21285" y="8354"/>
                </a:cubicBezTo>
                <a:lnTo>
                  <a:pt x="21285" y="8134"/>
                </a:lnTo>
                <a:cubicBezTo>
                  <a:pt x="21285" y="8077"/>
                  <a:pt x="21263" y="8029"/>
                  <a:pt x="21234" y="8029"/>
                </a:cubicBezTo>
                <a:close/>
                <a:moveTo>
                  <a:pt x="21547" y="8029"/>
                </a:moveTo>
                <a:cubicBezTo>
                  <a:pt x="21518" y="8029"/>
                  <a:pt x="21495" y="8077"/>
                  <a:pt x="21495" y="8134"/>
                </a:cubicBezTo>
                <a:lnTo>
                  <a:pt x="21495" y="8354"/>
                </a:lnTo>
                <a:cubicBezTo>
                  <a:pt x="21495" y="8412"/>
                  <a:pt x="21518" y="8459"/>
                  <a:pt x="21547" y="8459"/>
                </a:cubicBezTo>
                <a:cubicBezTo>
                  <a:pt x="21576" y="8459"/>
                  <a:pt x="21600" y="8412"/>
                  <a:pt x="21600" y="8354"/>
                </a:cubicBezTo>
                <a:lnTo>
                  <a:pt x="21600" y="8134"/>
                </a:lnTo>
                <a:cubicBezTo>
                  <a:pt x="21600" y="8077"/>
                  <a:pt x="21576" y="8029"/>
                  <a:pt x="21547" y="8029"/>
                </a:cubicBezTo>
                <a:close/>
                <a:moveTo>
                  <a:pt x="53" y="8759"/>
                </a:moveTo>
                <a:cubicBezTo>
                  <a:pt x="24" y="8759"/>
                  <a:pt x="0" y="8807"/>
                  <a:pt x="0" y="8864"/>
                </a:cubicBezTo>
                <a:lnTo>
                  <a:pt x="0" y="9084"/>
                </a:lnTo>
                <a:cubicBezTo>
                  <a:pt x="0" y="9142"/>
                  <a:pt x="24" y="9189"/>
                  <a:pt x="53" y="9189"/>
                </a:cubicBezTo>
                <a:cubicBezTo>
                  <a:pt x="82" y="9189"/>
                  <a:pt x="106" y="9142"/>
                  <a:pt x="106" y="9084"/>
                </a:cubicBezTo>
                <a:lnTo>
                  <a:pt x="106" y="8864"/>
                </a:lnTo>
                <a:cubicBezTo>
                  <a:pt x="106" y="8807"/>
                  <a:pt x="82" y="8759"/>
                  <a:pt x="53" y="8759"/>
                </a:cubicBezTo>
                <a:close/>
                <a:moveTo>
                  <a:pt x="367" y="8759"/>
                </a:moveTo>
                <a:cubicBezTo>
                  <a:pt x="338" y="8759"/>
                  <a:pt x="315" y="8807"/>
                  <a:pt x="315" y="8864"/>
                </a:cubicBezTo>
                <a:lnTo>
                  <a:pt x="315" y="9084"/>
                </a:lnTo>
                <a:cubicBezTo>
                  <a:pt x="315" y="9142"/>
                  <a:pt x="338" y="9189"/>
                  <a:pt x="367" y="9189"/>
                </a:cubicBezTo>
                <a:cubicBezTo>
                  <a:pt x="397" y="9189"/>
                  <a:pt x="420" y="9142"/>
                  <a:pt x="420" y="9084"/>
                </a:cubicBezTo>
                <a:lnTo>
                  <a:pt x="420" y="8864"/>
                </a:lnTo>
                <a:cubicBezTo>
                  <a:pt x="420" y="8807"/>
                  <a:pt x="397" y="8759"/>
                  <a:pt x="367" y="8759"/>
                </a:cubicBezTo>
                <a:close/>
                <a:moveTo>
                  <a:pt x="1217" y="8759"/>
                </a:moveTo>
                <a:cubicBezTo>
                  <a:pt x="1188" y="8759"/>
                  <a:pt x="1164" y="8807"/>
                  <a:pt x="1164" y="8864"/>
                </a:cubicBezTo>
                <a:lnTo>
                  <a:pt x="1164" y="9084"/>
                </a:lnTo>
                <a:cubicBezTo>
                  <a:pt x="1164" y="9142"/>
                  <a:pt x="1188" y="9189"/>
                  <a:pt x="1217" y="9189"/>
                </a:cubicBezTo>
                <a:cubicBezTo>
                  <a:pt x="1246" y="9189"/>
                  <a:pt x="1270" y="9142"/>
                  <a:pt x="1270" y="9084"/>
                </a:cubicBezTo>
                <a:lnTo>
                  <a:pt x="1270" y="8864"/>
                </a:lnTo>
                <a:cubicBezTo>
                  <a:pt x="1270" y="8807"/>
                  <a:pt x="1246" y="8759"/>
                  <a:pt x="1217" y="8759"/>
                </a:cubicBezTo>
                <a:close/>
                <a:moveTo>
                  <a:pt x="1532" y="8759"/>
                </a:moveTo>
                <a:cubicBezTo>
                  <a:pt x="1503" y="8759"/>
                  <a:pt x="1479" y="8807"/>
                  <a:pt x="1479" y="8864"/>
                </a:cubicBezTo>
                <a:lnTo>
                  <a:pt x="1479" y="9084"/>
                </a:lnTo>
                <a:cubicBezTo>
                  <a:pt x="1479" y="9142"/>
                  <a:pt x="1503" y="9189"/>
                  <a:pt x="1532" y="9189"/>
                </a:cubicBezTo>
                <a:cubicBezTo>
                  <a:pt x="1561" y="9189"/>
                  <a:pt x="1584" y="9142"/>
                  <a:pt x="1584" y="9084"/>
                </a:cubicBezTo>
                <a:lnTo>
                  <a:pt x="1584" y="8864"/>
                </a:lnTo>
                <a:cubicBezTo>
                  <a:pt x="1584" y="8807"/>
                  <a:pt x="1561" y="8759"/>
                  <a:pt x="1532" y="8759"/>
                </a:cubicBezTo>
                <a:close/>
                <a:moveTo>
                  <a:pt x="2380" y="8759"/>
                </a:moveTo>
                <a:cubicBezTo>
                  <a:pt x="2351" y="8759"/>
                  <a:pt x="2329" y="8807"/>
                  <a:pt x="2329" y="8864"/>
                </a:cubicBezTo>
                <a:lnTo>
                  <a:pt x="2329" y="9084"/>
                </a:lnTo>
                <a:cubicBezTo>
                  <a:pt x="2329" y="9142"/>
                  <a:pt x="2351" y="9189"/>
                  <a:pt x="2380" y="9189"/>
                </a:cubicBezTo>
                <a:cubicBezTo>
                  <a:pt x="2409" y="9189"/>
                  <a:pt x="2433" y="9142"/>
                  <a:pt x="2433" y="9084"/>
                </a:cubicBezTo>
                <a:lnTo>
                  <a:pt x="2433" y="8864"/>
                </a:lnTo>
                <a:cubicBezTo>
                  <a:pt x="2433" y="8807"/>
                  <a:pt x="2409" y="8759"/>
                  <a:pt x="2380" y="8759"/>
                </a:cubicBezTo>
                <a:close/>
                <a:moveTo>
                  <a:pt x="2695" y="8759"/>
                </a:moveTo>
                <a:cubicBezTo>
                  <a:pt x="2666" y="8759"/>
                  <a:pt x="2643" y="8807"/>
                  <a:pt x="2643" y="8864"/>
                </a:cubicBezTo>
                <a:lnTo>
                  <a:pt x="2643" y="9084"/>
                </a:lnTo>
                <a:cubicBezTo>
                  <a:pt x="2643" y="9142"/>
                  <a:pt x="2666" y="9189"/>
                  <a:pt x="2695" y="9189"/>
                </a:cubicBezTo>
                <a:cubicBezTo>
                  <a:pt x="2724" y="9189"/>
                  <a:pt x="2748" y="9142"/>
                  <a:pt x="2748" y="9084"/>
                </a:cubicBezTo>
                <a:lnTo>
                  <a:pt x="2748" y="8864"/>
                </a:lnTo>
                <a:cubicBezTo>
                  <a:pt x="2748" y="8807"/>
                  <a:pt x="2724" y="8759"/>
                  <a:pt x="2695" y="8759"/>
                </a:cubicBezTo>
                <a:close/>
                <a:moveTo>
                  <a:pt x="3545" y="8759"/>
                </a:moveTo>
                <a:cubicBezTo>
                  <a:pt x="3516" y="8759"/>
                  <a:pt x="3492" y="8807"/>
                  <a:pt x="3492" y="8864"/>
                </a:cubicBezTo>
                <a:lnTo>
                  <a:pt x="3492" y="9084"/>
                </a:lnTo>
                <a:cubicBezTo>
                  <a:pt x="3492" y="9142"/>
                  <a:pt x="3516" y="9189"/>
                  <a:pt x="3545" y="9189"/>
                </a:cubicBezTo>
                <a:cubicBezTo>
                  <a:pt x="3574" y="9189"/>
                  <a:pt x="3598" y="9142"/>
                  <a:pt x="3598" y="9084"/>
                </a:cubicBezTo>
                <a:lnTo>
                  <a:pt x="3598" y="8864"/>
                </a:lnTo>
                <a:cubicBezTo>
                  <a:pt x="3598" y="8807"/>
                  <a:pt x="3574" y="8759"/>
                  <a:pt x="3545" y="8759"/>
                </a:cubicBezTo>
                <a:close/>
                <a:moveTo>
                  <a:pt x="3859" y="8759"/>
                </a:moveTo>
                <a:cubicBezTo>
                  <a:pt x="3830" y="8759"/>
                  <a:pt x="3806" y="8807"/>
                  <a:pt x="3806" y="8864"/>
                </a:cubicBezTo>
                <a:lnTo>
                  <a:pt x="3806" y="9084"/>
                </a:lnTo>
                <a:cubicBezTo>
                  <a:pt x="3806" y="9142"/>
                  <a:pt x="3830" y="9189"/>
                  <a:pt x="3859" y="9189"/>
                </a:cubicBezTo>
                <a:cubicBezTo>
                  <a:pt x="3888" y="9189"/>
                  <a:pt x="3912" y="9142"/>
                  <a:pt x="3912" y="9084"/>
                </a:cubicBezTo>
                <a:lnTo>
                  <a:pt x="3912" y="8864"/>
                </a:lnTo>
                <a:cubicBezTo>
                  <a:pt x="3912" y="8807"/>
                  <a:pt x="3888" y="8759"/>
                  <a:pt x="3859" y="8759"/>
                </a:cubicBezTo>
                <a:close/>
                <a:moveTo>
                  <a:pt x="4709" y="8759"/>
                </a:moveTo>
                <a:cubicBezTo>
                  <a:pt x="4680" y="8759"/>
                  <a:pt x="4656" y="8807"/>
                  <a:pt x="4656" y="8864"/>
                </a:cubicBezTo>
                <a:lnTo>
                  <a:pt x="4656" y="9084"/>
                </a:lnTo>
                <a:cubicBezTo>
                  <a:pt x="4656" y="9142"/>
                  <a:pt x="4680" y="9189"/>
                  <a:pt x="4709" y="9189"/>
                </a:cubicBezTo>
                <a:cubicBezTo>
                  <a:pt x="4738" y="9189"/>
                  <a:pt x="4762" y="9142"/>
                  <a:pt x="4762" y="9084"/>
                </a:cubicBezTo>
                <a:lnTo>
                  <a:pt x="4762" y="8864"/>
                </a:lnTo>
                <a:cubicBezTo>
                  <a:pt x="4762" y="8807"/>
                  <a:pt x="4738" y="8759"/>
                  <a:pt x="4709" y="8759"/>
                </a:cubicBezTo>
                <a:close/>
                <a:moveTo>
                  <a:pt x="5023" y="8759"/>
                </a:moveTo>
                <a:cubicBezTo>
                  <a:pt x="4994" y="8759"/>
                  <a:pt x="4970" y="8807"/>
                  <a:pt x="4970" y="8864"/>
                </a:cubicBezTo>
                <a:lnTo>
                  <a:pt x="4970" y="9084"/>
                </a:lnTo>
                <a:cubicBezTo>
                  <a:pt x="4970" y="9142"/>
                  <a:pt x="4994" y="9189"/>
                  <a:pt x="5023" y="9189"/>
                </a:cubicBezTo>
                <a:cubicBezTo>
                  <a:pt x="5053" y="9189"/>
                  <a:pt x="5076" y="9142"/>
                  <a:pt x="5076" y="9084"/>
                </a:cubicBezTo>
                <a:lnTo>
                  <a:pt x="5076" y="8864"/>
                </a:lnTo>
                <a:cubicBezTo>
                  <a:pt x="5076" y="8807"/>
                  <a:pt x="5053" y="8759"/>
                  <a:pt x="5023" y="8759"/>
                </a:cubicBezTo>
                <a:close/>
                <a:moveTo>
                  <a:pt x="5873" y="8759"/>
                </a:moveTo>
                <a:cubicBezTo>
                  <a:pt x="5844" y="8759"/>
                  <a:pt x="5820" y="8807"/>
                  <a:pt x="5820" y="8864"/>
                </a:cubicBezTo>
                <a:lnTo>
                  <a:pt x="5820" y="9084"/>
                </a:lnTo>
                <a:cubicBezTo>
                  <a:pt x="5820" y="9142"/>
                  <a:pt x="5844" y="9189"/>
                  <a:pt x="5873" y="9189"/>
                </a:cubicBezTo>
                <a:cubicBezTo>
                  <a:pt x="5902" y="9189"/>
                  <a:pt x="5926" y="9142"/>
                  <a:pt x="5926" y="9084"/>
                </a:cubicBezTo>
                <a:lnTo>
                  <a:pt x="5926" y="8864"/>
                </a:lnTo>
                <a:cubicBezTo>
                  <a:pt x="5926" y="8807"/>
                  <a:pt x="5902" y="8759"/>
                  <a:pt x="5873" y="8759"/>
                </a:cubicBezTo>
                <a:close/>
                <a:moveTo>
                  <a:pt x="6188" y="8759"/>
                </a:moveTo>
                <a:cubicBezTo>
                  <a:pt x="6159" y="8759"/>
                  <a:pt x="6135" y="8807"/>
                  <a:pt x="6135" y="8864"/>
                </a:cubicBezTo>
                <a:lnTo>
                  <a:pt x="6135" y="9084"/>
                </a:lnTo>
                <a:cubicBezTo>
                  <a:pt x="6135" y="9142"/>
                  <a:pt x="6159" y="9189"/>
                  <a:pt x="6188" y="9189"/>
                </a:cubicBezTo>
                <a:cubicBezTo>
                  <a:pt x="6217" y="9189"/>
                  <a:pt x="6240" y="9142"/>
                  <a:pt x="6240" y="9084"/>
                </a:cubicBezTo>
                <a:lnTo>
                  <a:pt x="6240" y="8864"/>
                </a:lnTo>
                <a:cubicBezTo>
                  <a:pt x="6240" y="8807"/>
                  <a:pt x="6217" y="8759"/>
                  <a:pt x="6188" y="8759"/>
                </a:cubicBezTo>
                <a:close/>
                <a:moveTo>
                  <a:pt x="7036" y="8759"/>
                </a:moveTo>
                <a:cubicBezTo>
                  <a:pt x="7007" y="8759"/>
                  <a:pt x="6984" y="8807"/>
                  <a:pt x="6984" y="8864"/>
                </a:cubicBezTo>
                <a:lnTo>
                  <a:pt x="6984" y="9084"/>
                </a:lnTo>
                <a:cubicBezTo>
                  <a:pt x="6984" y="9142"/>
                  <a:pt x="7007" y="9189"/>
                  <a:pt x="7036" y="9189"/>
                </a:cubicBezTo>
                <a:cubicBezTo>
                  <a:pt x="7065" y="9189"/>
                  <a:pt x="7089" y="9142"/>
                  <a:pt x="7089" y="9084"/>
                </a:cubicBezTo>
                <a:lnTo>
                  <a:pt x="7089" y="8864"/>
                </a:lnTo>
                <a:cubicBezTo>
                  <a:pt x="7089" y="8807"/>
                  <a:pt x="7065" y="8759"/>
                  <a:pt x="7036" y="8759"/>
                </a:cubicBezTo>
                <a:close/>
                <a:moveTo>
                  <a:pt x="7351" y="8759"/>
                </a:moveTo>
                <a:cubicBezTo>
                  <a:pt x="7322" y="8759"/>
                  <a:pt x="7299" y="8807"/>
                  <a:pt x="7299" y="8864"/>
                </a:cubicBezTo>
                <a:lnTo>
                  <a:pt x="7299" y="9084"/>
                </a:lnTo>
                <a:cubicBezTo>
                  <a:pt x="7299" y="9142"/>
                  <a:pt x="7322" y="9189"/>
                  <a:pt x="7351" y="9189"/>
                </a:cubicBezTo>
                <a:cubicBezTo>
                  <a:pt x="7380" y="9189"/>
                  <a:pt x="7404" y="9142"/>
                  <a:pt x="7404" y="9084"/>
                </a:cubicBezTo>
                <a:lnTo>
                  <a:pt x="7404" y="8864"/>
                </a:lnTo>
                <a:cubicBezTo>
                  <a:pt x="7404" y="8807"/>
                  <a:pt x="7380" y="8759"/>
                  <a:pt x="7351" y="8759"/>
                </a:cubicBezTo>
                <a:close/>
                <a:moveTo>
                  <a:pt x="8201" y="8759"/>
                </a:moveTo>
                <a:cubicBezTo>
                  <a:pt x="8171" y="8759"/>
                  <a:pt x="8148" y="8807"/>
                  <a:pt x="8148" y="8864"/>
                </a:cubicBezTo>
                <a:lnTo>
                  <a:pt x="8148" y="9084"/>
                </a:lnTo>
                <a:cubicBezTo>
                  <a:pt x="8148" y="9142"/>
                  <a:pt x="8171" y="9189"/>
                  <a:pt x="8201" y="9189"/>
                </a:cubicBezTo>
                <a:cubicBezTo>
                  <a:pt x="8230" y="9189"/>
                  <a:pt x="8254" y="9142"/>
                  <a:pt x="8254" y="9084"/>
                </a:cubicBezTo>
                <a:lnTo>
                  <a:pt x="8254" y="8864"/>
                </a:lnTo>
                <a:cubicBezTo>
                  <a:pt x="8254" y="8807"/>
                  <a:pt x="8230" y="8759"/>
                  <a:pt x="8201" y="8759"/>
                </a:cubicBezTo>
                <a:close/>
                <a:moveTo>
                  <a:pt x="8515" y="8759"/>
                </a:moveTo>
                <a:cubicBezTo>
                  <a:pt x="8486" y="8759"/>
                  <a:pt x="8462" y="8807"/>
                  <a:pt x="8462" y="8864"/>
                </a:cubicBezTo>
                <a:lnTo>
                  <a:pt x="8462" y="9084"/>
                </a:lnTo>
                <a:cubicBezTo>
                  <a:pt x="8462" y="9142"/>
                  <a:pt x="8486" y="9189"/>
                  <a:pt x="8515" y="9189"/>
                </a:cubicBezTo>
                <a:cubicBezTo>
                  <a:pt x="8544" y="9189"/>
                  <a:pt x="8568" y="9142"/>
                  <a:pt x="8568" y="9084"/>
                </a:cubicBezTo>
                <a:lnTo>
                  <a:pt x="8568" y="8864"/>
                </a:lnTo>
                <a:cubicBezTo>
                  <a:pt x="8568" y="8807"/>
                  <a:pt x="8544" y="8759"/>
                  <a:pt x="8515" y="8759"/>
                </a:cubicBezTo>
                <a:close/>
                <a:moveTo>
                  <a:pt x="9365" y="8759"/>
                </a:moveTo>
                <a:cubicBezTo>
                  <a:pt x="9336" y="8759"/>
                  <a:pt x="9312" y="8807"/>
                  <a:pt x="9312" y="8864"/>
                </a:cubicBezTo>
                <a:lnTo>
                  <a:pt x="9312" y="9084"/>
                </a:lnTo>
                <a:cubicBezTo>
                  <a:pt x="9312" y="9142"/>
                  <a:pt x="9336" y="9189"/>
                  <a:pt x="9365" y="9189"/>
                </a:cubicBezTo>
                <a:cubicBezTo>
                  <a:pt x="9394" y="9189"/>
                  <a:pt x="9418" y="9142"/>
                  <a:pt x="9418" y="9084"/>
                </a:cubicBezTo>
                <a:lnTo>
                  <a:pt x="9418" y="8864"/>
                </a:lnTo>
                <a:cubicBezTo>
                  <a:pt x="9418" y="8807"/>
                  <a:pt x="9394" y="8759"/>
                  <a:pt x="9365" y="8759"/>
                </a:cubicBezTo>
                <a:close/>
                <a:moveTo>
                  <a:pt x="9679" y="8759"/>
                </a:moveTo>
                <a:cubicBezTo>
                  <a:pt x="9650" y="8759"/>
                  <a:pt x="9626" y="8807"/>
                  <a:pt x="9626" y="8864"/>
                </a:cubicBezTo>
                <a:lnTo>
                  <a:pt x="9626" y="9084"/>
                </a:lnTo>
                <a:cubicBezTo>
                  <a:pt x="9626" y="9142"/>
                  <a:pt x="9650" y="9189"/>
                  <a:pt x="9679" y="9189"/>
                </a:cubicBezTo>
                <a:cubicBezTo>
                  <a:pt x="9708" y="9189"/>
                  <a:pt x="9732" y="9142"/>
                  <a:pt x="9732" y="9084"/>
                </a:cubicBezTo>
                <a:lnTo>
                  <a:pt x="9732" y="8864"/>
                </a:lnTo>
                <a:cubicBezTo>
                  <a:pt x="9732" y="8807"/>
                  <a:pt x="9708" y="8759"/>
                  <a:pt x="9679" y="8759"/>
                </a:cubicBezTo>
                <a:close/>
                <a:moveTo>
                  <a:pt x="10529" y="8759"/>
                </a:moveTo>
                <a:cubicBezTo>
                  <a:pt x="10500" y="8759"/>
                  <a:pt x="10476" y="8807"/>
                  <a:pt x="10476" y="8864"/>
                </a:cubicBezTo>
                <a:lnTo>
                  <a:pt x="10476" y="9084"/>
                </a:lnTo>
                <a:cubicBezTo>
                  <a:pt x="10476" y="9142"/>
                  <a:pt x="10500" y="9189"/>
                  <a:pt x="10529" y="9189"/>
                </a:cubicBezTo>
                <a:cubicBezTo>
                  <a:pt x="10558" y="9189"/>
                  <a:pt x="10582" y="9142"/>
                  <a:pt x="10582" y="9084"/>
                </a:cubicBezTo>
                <a:lnTo>
                  <a:pt x="10582" y="8864"/>
                </a:lnTo>
                <a:cubicBezTo>
                  <a:pt x="10582" y="8807"/>
                  <a:pt x="10558" y="8759"/>
                  <a:pt x="10529" y="8759"/>
                </a:cubicBezTo>
                <a:close/>
                <a:moveTo>
                  <a:pt x="10844" y="8759"/>
                </a:moveTo>
                <a:cubicBezTo>
                  <a:pt x="10814" y="8759"/>
                  <a:pt x="10791" y="8807"/>
                  <a:pt x="10791" y="8864"/>
                </a:cubicBezTo>
                <a:lnTo>
                  <a:pt x="10791" y="9084"/>
                </a:lnTo>
                <a:cubicBezTo>
                  <a:pt x="10791" y="9142"/>
                  <a:pt x="10814" y="9189"/>
                  <a:pt x="10844" y="9189"/>
                </a:cubicBezTo>
                <a:cubicBezTo>
                  <a:pt x="10873" y="9189"/>
                  <a:pt x="10895" y="9142"/>
                  <a:pt x="10895" y="9084"/>
                </a:cubicBezTo>
                <a:lnTo>
                  <a:pt x="10895" y="8864"/>
                </a:lnTo>
                <a:cubicBezTo>
                  <a:pt x="10895" y="8807"/>
                  <a:pt x="10873" y="8759"/>
                  <a:pt x="10844" y="8759"/>
                </a:cubicBezTo>
                <a:close/>
                <a:moveTo>
                  <a:pt x="11692" y="8759"/>
                </a:moveTo>
                <a:cubicBezTo>
                  <a:pt x="11663" y="8759"/>
                  <a:pt x="11640" y="8807"/>
                  <a:pt x="11640" y="8864"/>
                </a:cubicBezTo>
                <a:lnTo>
                  <a:pt x="11640" y="9084"/>
                </a:lnTo>
                <a:cubicBezTo>
                  <a:pt x="11640" y="9142"/>
                  <a:pt x="11663" y="9189"/>
                  <a:pt x="11692" y="9189"/>
                </a:cubicBezTo>
                <a:cubicBezTo>
                  <a:pt x="11721" y="9189"/>
                  <a:pt x="11745" y="9142"/>
                  <a:pt x="11745" y="9084"/>
                </a:cubicBezTo>
                <a:lnTo>
                  <a:pt x="11745" y="8864"/>
                </a:lnTo>
                <a:cubicBezTo>
                  <a:pt x="11745" y="8807"/>
                  <a:pt x="11721" y="8759"/>
                  <a:pt x="11692" y="8759"/>
                </a:cubicBezTo>
                <a:close/>
                <a:moveTo>
                  <a:pt x="12007" y="8759"/>
                </a:moveTo>
                <a:cubicBezTo>
                  <a:pt x="11978" y="8759"/>
                  <a:pt x="11955" y="8807"/>
                  <a:pt x="11955" y="8864"/>
                </a:cubicBezTo>
                <a:lnTo>
                  <a:pt x="11955" y="9084"/>
                </a:lnTo>
                <a:cubicBezTo>
                  <a:pt x="11955" y="9142"/>
                  <a:pt x="11978" y="9189"/>
                  <a:pt x="12007" y="9189"/>
                </a:cubicBezTo>
                <a:cubicBezTo>
                  <a:pt x="12036" y="9189"/>
                  <a:pt x="12060" y="9142"/>
                  <a:pt x="12060" y="9084"/>
                </a:cubicBezTo>
                <a:lnTo>
                  <a:pt x="12060" y="8864"/>
                </a:lnTo>
                <a:cubicBezTo>
                  <a:pt x="12060" y="8807"/>
                  <a:pt x="12036" y="8759"/>
                  <a:pt x="12007" y="8759"/>
                </a:cubicBezTo>
                <a:close/>
                <a:moveTo>
                  <a:pt x="12856" y="8759"/>
                </a:moveTo>
                <a:cubicBezTo>
                  <a:pt x="12827" y="8759"/>
                  <a:pt x="12804" y="8807"/>
                  <a:pt x="12804" y="8864"/>
                </a:cubicBezTo>
                <a:lnTo>
                  <a:pt x="12804" y="9084"/>
                </a:lnTo>
                <a:cubicBezTo>
                  <a:pt x="12804" y="9142"/>
                  <a:pt x="12827" y="9189"/>
                  <a:pt x="12856" y="9189"/>
                </a:cubicBezTo>
                <a:cubicBezTo>
                  <a:pt x="12886" y="9189"/>
                  <a:pt x="12909" y="9142"/>
                  <a:pt x="12909" y="9084"/>
                </a:cubicBezTo>
                <a:lnTo>
                  <a:pt x="12909" y="8864"/>
                </a:lnTo>
                <a:cubicBezTo>
                  <a:pt x="12909" y="8807"/>
                  <a:pt x="12886" y="8759"/>
                  <a:pt x="12856" y="8759"/>
                </a:cubicBezTo>
                <a:close/>
                <a:moveTo>
                  <a:pt x="13171" y="8759"/>
                </a:moveTo>
                <a:cubicBezTo>
                  <a:pt x="13142" y="8759"/>
                  <a:pt x="13118" y="8807"/>
                  <a:pt x="13118" y="8864"/>
                </a:cubicBezTo>
                <a:lnTo>
                  <a:pt x="13118" y="9084"/>
                </a:lnTo>
                <a:cubicBezTo>
                  <a:pt x="13118" y="9142"/>
                  <a:pt x="13142" y="9189"/>
                  <a:pt x="13171" y="9189"/>
                </a:cubicBezTo>
                <a:cubicBezTo>
                  <a:pt x="13200" y="9189"/>
                  <a:pt x="13224" y="9142"/>
                  <a:pt x="13224" y="9084"/>
                </a:cubicBezTo>
                <a:lnTo>
                  <a:pt x="13224" y="8864"/>
                </a:lnTo>
                <a:cubicBezTo>
                  <a:pt x="13224" y="8807"/>
                  <a:pt x="13200" y="8759"/>
                  <a:pt x="13171" y="8759"/>
                </a:cubicBezTo>
                <a:close/>
                <a:moveTo>
                  <a:pt x="14021" y="8759"/>
                </a:moveTo>
                <a:cubicBezTo>
                  <a:pt x="13992" y="8759"/>
                  <a:pt x="13968" y="8807"/>
                  <a:pt x="13968" y="8864"/>
                </a:cubicBezTo>
                <a:lnTo>
                  <a:pt x="13968" y="9084"/>
                </a:lnTo>
                <a:cubicBezTo>
                  <a:pt x="13968" y="9142"/>
                  <a:pt x="13992" y="9189"/>
                  <a:pt x="14021" y="9189"/>
                </a:cubicBezTo>
                <a:cubicBezTo>
                  <a:pt x="14050" y="9189"/>
                  <a:pt x="14074" y="9142"/>
                  <a:pt x="14074" y="9084"/>
                </a:cubicBezTo>
                <a:lnTo>
                  <a:pt x="14074" y="8864"/>
                </a:lnTo>
                <a:cubicBezTo>
                  <a:pt x="14074" y="8807"/>
                  <a:pt x="14050" y="8759"/>
                  <a:pt x="14021" y="8759"/>
                </a:cubicBezTo>
                <a:close/>
                <a:moveTo>
                  <a:pt x="14335" y="8759"/>
                </a:moveTo>
                <a:cubicBezTo>
                  <a:pt x="14306" y="8759"/>
                  <a:pt x="14282" y="8807"/>
                  <a:pt x="14282" y="8864"/>
                </a:cubicBezTo>
                <a:lnTo>
                  <a:pt x="14282" y="9084"/>
                </a:lnTo>
                <a:cubicBezTo>
                  <a:pt x="14282" y="9142"/>
                  <a:pt x="14306" y="9189"/>
                  <a:pt x="14335" y="9189"/>
                </a:cubicBezTo>
                <a:cubicBezTo>
                  <a:pt x="14364" y="9189"/>
                  <a:pt x="14388" y="9142"/>
                  <a:pt x="14388" y="9084"/>
                </a:cubicBezTo>
                <a:lnTo>
                  <a:pt x="14388" y="8864"/>
                </a:lnTo>
                <a:cubicBezTo>
                  <a:pt x="14388" y="8807"/>
                  <a:pt x="14364" y="8759"/>
                  <a:pt x="14335" y="8759"/>
                </a:cubicBezTo>
                <a:close/>
                <a:moveTo>
                  <a:pt x="15185" y="8759"/>
                </a:moveTo>
                <a:cubicBezTo>
                  <a:pt x="15156" y="8759"/>
                  <a:pt x="15132" y="8807"/>
                  <a:pt x="15132" y="8864"/>
                </a:cubicBezTo>
                <a:lnTo>
                  <a:pt x="15132" y="9084"/>
                </a:lnTo>
                <a:cubicBezTo>
                  <a:pt x="15132" y="9142"/>
                  <a:pt x="15156" y="9189"/>
                  <a:pt x="15185" y="9189"/>
                </a:cubicBezTo>
                <a:cubicBezTo>
                  <a:pt x="15214" y="9189"/>
                  <a:pt x="15237" y="9142"/>
                  <a:pt x="15237" y="9084"/>
                </a:cubicBezTo>
                <a:lnTo>
                  <a:pt x="15237" y="8864"/>
                </a:lnTo>
                <a:cubicBezTo>
                  <a:pt x="15237" y="8807"/>
                  <a:pt x="15214" y="8759"/>
                  <a:pt x="15185" y="8759"/>
                </a:cubicBezTo>
                <a:close/>
                <a:moveTo>
                  <a:pt x="15500" y="8759"/>
                </a:moveTo>
                <a:cubicBezTo>
                  <a:pt x="15470" y="8759"/>
                  <a:pt x="15447" y="8807"/>
                  <a:pt x="15447" y="8864"/>
                </a:cubicBezTo>
                <a:lnTo>
                  <a:pt x="15447" y="9084"/>
                </a:lnTo>
                <a:cubicBezTo>
                  <a:pt x="15447" y="9142"/>
                  <a:pt x="15470" y="9189"/>
                  <a:pt x="15500" y="9189"/>
                </a:cubicBezTo>
                <a:cubicBezTo>
                  <a:pt x="15529" y="9189"/>
                  <a:pt x="15551" y="9142"/>
                  <a:pt x="15551" y="9084"/>
                </a:cubicBezTo>
                <a:lnTo>
                  <a:pt x="15551" y="8864"/>
                </a:lnTo>
                <a:cubicBezTo>
                  <a:pt x="15551" y="8807"/>
                  <a:pt x="15529" y="8759"/>
                  <a:pt x="15500" y="8759"/>
                </a:cubicBezTo>
                <a:close/>
                <a:moveTo>
                  <a:pt x="16349" y="8759"/>
                </a:moveTo>
                <a:cubicBezTo>
                  <a:pt x="16320" y="8759"/>
                  <a:pt x="16296" y="8807"/>
                  <a:pt x="16296" y="8864"/>
                </a:cubicBezTo>
                <a:lnTo>
                  <a:pt x="16296" y="9084"/>
                </a:lnTo>
                <a:cubicBezTo>
                  <a:pt x="16296" y="9142"/>
                  <a:pt x="16320" y="9189"/>
                  <a:pt x="16349" y="9189"/>
                </a:cubicBezTo>
                <a:cubicBezTo>
                  <a:pt x="16378" y="9189"/>
                  <a:pt x="16401" y="9142"/>
                  <a:pt x="16401" y="9084"/>
                </a:cubicBezTo>
                <a:lnTo>
                  <a:pt x="16401" y="8864"/>
                </a:lnTo>
                <a:cubicBezTo>
                  <a:pt x="16401" y="8807"/>
                  <a:pt x="16378" y="8759"/>
                  <a:pt x="16349" y="8759"/>
                </a:cubicBezTo>
                <a:close/>
                <a:moveTo>
                  <a:pt x="16663" y="8759"/>
                </a:moveTo>
                <a:cubicBezTo>
                  <a:pt x="16634" y="8759"/>
                  <a:pt x="16611" y="8807"/>
                  <a:pt x="16611" y="8864"/>
                </a:cubicBezTo>
                <a:lnTo>
                  <a:pt x="16611" y="9084"/>
                </a:lnTo>
                <a:cubicBezTo>
                  <a:pt x="16611" y="9142"/>
                  <a:pt x="16634" y="9189"/>
                  <a:pt x="16663" y="9189"/>
                </a:cubicBezTo>
                <a:cubicBezTo>
                  <a:pt x="16692" y="9189"/>
                  <a:pt x="16716" y="9142"/>
                  <a:pt x="16716" y="9084"/>
                </a:cubicBezTo>
                <a:lnTo>
                  <a:pt x="16716" y="8864"/>
                </a:lnTo>
                <a:cubicBezTo>
                  <a:pt x="16716" y="8807"/>
                  <a:pt x="16692" y="8759"/>
                  <a:pt x="16663" y="8759"/>
                </a:cubicBezTo>
                <a:close/>
                <a:moveTo>
                  <a:pt x="17512" y="8759"/>
                </a:moveTo>
                <a:cubicBezTo>
                  <a:pt x="17483" y="8759"/>
                  <a:pt x="17459" y="8807"/>
                  <a:pt x="17459" y="8864"/>
                </a:cubicBezTo>
                <a:lnTo>
                  <a:pt x="17459" y="9084"/>
                </a:lnTo>
                <a:cubicBezTo>
                  <a:pt x="17459" y="9142"/>
                  <a:pt x="17483" y="9189"/>
                  <a:pt x="17512" y="9189"/>
                </a:cubicBezTo>
                <a:cubicBezTo>
                  <a:pt x="17541" y="9189"/>
                  <a:pt x="17565" y="9142"/>
                  <a:pt x="17565" y="9084"/>
                </a:cubicBezTo>
                <a:lnTo>
                  <a:pt x="17565" y="8864"/>
                </a:lnTo>
                <a:cubicBezTo>
                  <a:pt x="17565" y="8807"/>
                  <a:pt x="17541" y="8759"/>
                  <a:pt x="17512" y="8759"/>
                </a:cubicBezTo>
                <a:close/>
                <a:moveTo>
                  <a:pt x="17827" y="8759"/>
                </a:moveTo>
                <a:cubicBezTo>
                  <a:pt x="17798" y="8759"/>
                  <a:pt x="17774" y="8807"/>
                  <a:pt x="17774" y="8864"/>
                </a:cubicBezTo>
                <a:lnTo>
                  <a:pt x="17774" y="9084"/>
                </a:lnTo>
                <a:cubicBezTo>
                  <a:pt x="17774" y="9142"/>
                  <a:pt x="17798" y="9189"/>
                  <a:pt x="17827" y="9189"/>
                </a:cubicBezTo>
                <a:cubicBezTo>
                  <a:pt x="17856" y="9189"/>
                  <a:pt x="17880" y="9142"/>
                  <a:pt x="17880" y="9084"/>
                </a:cubicBezTo>
                <a:lnTo>
                  <a:pt x="17880" y="8864"/>
                </a:lnTo>
                <a:cubicBezTo>
                  <a:pt x="17880" y="8807"/>
                  <a:pt x="17856" y="8759"/>
                  <a:pt x="17827" y="8759"/>
                </a:cubicBezTo>
                <a:close/>
                <a:moveTo>
                  <a:pt x="18677" y="8759"/>
                </a:moveTo>
                <a:cubicBezTo>
                  <a:pt x="18648" y="8759"/>
                  <a:pt x="18624" y="8807"/>
                  <a:pt x="18624" y="8864"/>
                </a:cubicBezTo>
                <a:lnTo>
                  <a:pt x="18624" y="9084"/>
                </a:lnTo>
                <a:cubicBezTo>
                  <a:pt x="18624" y="9142"/>
                  <a:pt x="18648" y="9189"/>
                  <a:pt x="18677" y="9189"/>
                </a:cubicBezTo>
                <a:cubicBezTo>
                  <a:pt x="18706" y="9189"/>
                  <a:pt x="18730" y="9142"/>
                  <a:pt x="18730" y="9084"/>
                </a:cubicBezTo>
                <a:lnTo>
                  <a:pt x="18730" y="8864"/>
                </a:lnTo>
                <a:cubicBezTo>
                  <a:pt x="18730" y="8807"/>
                  <a:pt x="18706" y="8759"/>
                  <a:pt x="18677" y="8759"/>
                </a:cubicBezTo>
                <a:close/>
                <a:moveTo>
                  <a:pt x="18991" y="8759"/>
                </a:moveTo>
                <a:cubicBezTo>
                  <a:pt x="18962" y="8759"/>
                  <a:pt x="18938" y="8807"/>
                  <a:pt x="18938" y="8864"/>
                </a:cubicBezTo>
                <a:lnTo>
                  <a:pt x="18938" y="9084"/>
                </a:lnTo>
                <a:cubicBezTo>
                  <a:pt x="18938" y="9142"/>
                  <a:pt x="18962" y="9189"/>
                  <a:pt x="18991" y="9189"/>
                </a:cubicBezTo>
                <a:cubicBezTo>
                  <a:pt x="19020" y="9189"/>
                  <a:pt x="19044" y="9142"/>
                  <a:pt x="19044" y="9084"/>
                </a:cubicBezTo>
                <a:lnTo>
                  <a:pt x="19044" y="8864"/>
                </a:lnTo>
                <a:cubicBezTo>
                  <a:pt x="19044" y="8807"/>
                  <a:pt x="19020" y="8759"/>
                  <a:pt x="18991" y="8759"/>
                </a:cubicBezTo>
                <a:close/>
                <a:moveTo>
                  <a:pt x="19841" y="8759"/>
                </a:moveTo>
                <a:cubicBezTo>
                  <a:pt x="19812" y="8759"/>
                  <a:pt x="19788" y="8807"/>
                  <a:pt x="19788" y="8864"/>
                </a:cubicBezTo>
                <a:lnTo>
                  <a:pt x="19788" y="9084"/>
                </a:lnTo>
                <a:cubicBezTo>
                  <a:pt x="19788" y="9142"/>
                  <a:pt x="19812" y="9189"/>
                  <a:pt x="19841" y="9189"/>
                </a:cubicBezTo>
                <a:cubicBezTo>
                  <a:pt x="19870" y="9189"/>
                  <a:pt x="19894" y="9142"/>
                  <a:pt x="19894" y="9084"/>
                </a:cubicBezTo>
                <a:lnTo>
                  <a:pt x="19894" y="8864"/>
                </a:lnTo>
                <a:cubicBezTo>
                  <a:pt x="19894" y="8807"/>
                  <a:pt x="19870" y="8759"/>
                  <a:pt x="19841" y="8759"/>
                </a:cubicBezTo>
                <a:close/>
                <a:moveTo>
                  <a:pt x="20155" y="8759"/>
                </a:moveTo>
                <a:cubicBezTo>
                  <a:pt x="20126" y="8759"/>
                  <a:pt x="20102" y="8807"/>
                  <a:pt x="20102" y="8864"/>
                </a:cubicBezTo>
                <a:lnTo>
                  <a:pt x="20102" y="9084"/>
                </a:lnTo>
                <a:cubicBezTo>
                  <a:pt x="20102" y="9142"/>
                  <a:pt x="20126" y="9189"/>
                  <a:pt x="20155" y="9189"/>
                </a:cubicBezTo>
                <a:cubicBezTo>
                  <a:pt x="20184" y="9189"/>
                  <a:pt x="20207" y="9142"/>
                  <a:pt x="20207" y="9084"/>
                </a:cubicBezTo>
                <a:lnTo>
                  <a:pt x="20207" y="8864"/>
                </a:lnTo>
                <a:cubicBezTo>
                  <a:pt x="20207" y="8807"/>
                  <a:pt x="20184" y="8759"/>
                  <a:pt x="20155" y="8759"/>
                </a:cubicBezTo>
                <a:close/>
                <a:moveTo>
                  <a:pt x="21004" y="8759"/>
                </a:moveTo>
                <a:cubicBezTo>
                  <a:pt x="20975" y="8759"/>
                  <a:pt x="20952" y="8807"/>
                  <a:pt x="20952" y="8864"/>
                </a:cubicBezTo>
                <a:lnTo>
                  <a:pt x="20952" y="9084"/>
                </a:lnTo>
                <a:cubicBezTo>
                  <a:pt x="20952" y="9142"/>
                  <a:pt x="20975" y="9189"/>
                  <a:pt x="21004" y="9189"/>
                </a:cubicBezTo>
                <a:cubicBezTo>
                  <a:pt x="21033" y="9189"/>
                  <a:pt x="21057" y="9142"/>
                  <a:pt x="21057" y="9084"/>
                </a:cubicBezTo>
                <a:lnTo>
                  <a:pt x="21057" y="8864"/>
                </a:lnTo>
                <a:cubicBezTo>
                  <a:pt x="21057" y="8807"/>
                  <a:pt x="21033" y="8759"/>
                  <a:pt x="21004" y="8759"/>
                </a:cubicBezTo>
                <a:close/>
                <a:moveTo>
                  <a:pt x="21319" y="8759"/>
                </a:moveTo>
                <a:cubicBezTo>
                  <a:pt x="21289" y="8759"/>
                  <a:pt x="21267" y="8807"/>
                  <a:pt x="21267" y="8864"/>
                </a:cubicBezTo>
                <a:lnTo>
                  <a:pt x="21267" y="9084"/>
                </a:lnTo>
                <a:cubicBezTo>
                  <a:pt x="21267" y="9142"/>
                  <a:pt x="21289" y="9189"/>
                  <a:pt x="21319" y="9189"/>
                </a:cubicBezTo>
                <a:cubicBezTo>
                  <a:pt x="21348" y="9189"/>
                  <a:pt x="21372" y="9142"/>
                  <a:pt x="21372" y="9084"/>
                </a:cubicBezTo>
                <a:lnTo>
                  <a:pt x="21372" y="8864"/>
                </a:lnTo>
                <a:cubicBezTo>
                  <a:pt x="21372" y="8807"/>
                  <a:pt x="21348" y="8759"/>
                  <a:pt x="21319" y="8759"/>
                </a:cubicBezTo>
                <a:close/>
                <a:moveTo>
                  <a:pt x="281" y="9489"/>
                </a:moveTo>
                <a:cubicBezTo>
                  <a:pt x="252" y="9489"/>
                  <a:pt x="228" y="9536"/>
                  <a:pt x="228" y="9594"/>
                </a:cubicBezTo>
                <a:lnTo>
                  <a:pt x="228" y="9814"/>
                </a:lnTo>
                <a:cubicBezTo>
                  <a:pt x="228" y="9871"/>
                  <a:pt x="252" y="9919"/>
                  <a:pt x="281" y="9919"/>
                </a:cubicBezTo>
                <a:cubicBezTo>
                  <a:pt x="311" y="9919"/>
                  <a:pt x="334" y="9871"/>
                  <a:pt x="334" y="9814"/>
                </a:cubicBezTo>
                <a:lnTo>
                  <a:pt x="334" y="9594"/>
                </a:lnTo>
                <a:cubicBezTo>
                  <a:pt x="334" y="9536"/>
                  <a:pt x="311" y="9489"/>
                  <a:pt x="281" y="9489"/>
                </a:cubicBezTo>
                <a:close/>
                <a:moveTo>
                  <a:pt x="596" y="9489"/>
                </a:moveTo>
                <a:cubicBezTo>
                  <a:pt x="567" y="9489"/>
                  <a:pt x="543" y="9536"/>
                  <a:pt x="543" y="9594"/>
                </a:cubicBezTo>
                <a:lnTo>
                  <a:pt x="543" y="9814"/>
                </a:lnTo>
                <a:cubicBezTo>
                  <a:pt x="543" y="9871"/>
                  <a:pt x="567" y="9919"/>
                  <a:pt x="596" y="9919"/>
                </a:cubicBezTo>
                <a:cubicBezTo>
                  <a:pt x="625" y="9919"/>
                  <a:pt x="649" y="9871"/>
                  <a:pt x="649" y="9814"/>
                </a:cubicBezTo>
                <a:lnTo>
                  <a:pt x="649" y="9594"/>
                </a:lnTo>
                <a:cubicBezTo>
                  <a:pt x="649" y="9536"/>
                  <a:pt x="625" y="9489"/>
                  <a:pt x="596" y="9489"/>
                </a:cubicBezTo>
                <a:close/>
                <a:moveTo>
                  <a:pt x="1446" y="9489"/>
                </a:moveTo>
                <a:cubicBezTo>
                  <a:pt x="1417" y="9489"/>
                  <a:pt x="1393" y="9536"/>
                  <a:pt x="1393" y="9594"/>
                </a:cubicBezTo>
                <a:lnTo>
                  <a:pt x="1393" y="9814"/>
                </a:lnTo>
                <a:cubicBezTo>
                  <a:pt x="1393" y="9871"/>
                  <a:pt x="1417" y="9919"/>
                  <a:pt x="1446" y="9919"/>
                </a:cubicBezTo>
                <a:cubicBezTo>
                  <a:pt x="1475" y="9919"/>
                  <a:pt x="1499" y="9871"/>
                  <a:pt x="1499" y="9814"/>
                </a:cubicBezTo>
                <a:lnTo>
                  <a:pt x="1499" y="9594"/>
                </a:lnTo>
                <a:cubicBezTo>
                  <a:pt x="1499" y="9536"/>
                  <a:pt x="1475" y="9489"/>
                  <a:pt x="1446" y="9489"/>
                </a:cubicBezTo>
                <a:close/>
                <a:moveTo>
                  <a:pt x="1760" y="9489"/>
                </a:moveTo>
                <a:cubicBezTo>
                  <a:pt x="1731" y="9489"/>
                  <a:pt x="1707" y="9536"/>
                  <a:pt x="1707" y="9594"/>
                </a:cubicBezTo>
                <a:lnTo>
                  <a:pt x="1707" y="9814"/>
                </a:lnTo>
                <a:cubicBezTo>
                  <a:pt x="1707" y="9871"/>
                  <a:pt x="1731" y="9919"/>
                  <a:pt x="1760" y="9919"/>
                </a:cubicBezTo>
                <a:cubicBezTo>
                  <a:pt x="1789" y="9919"/>
                  <a:pt x="1813" y="9871"/>
                  <a:pt x="1813" y="9814"/>
                </a:cubicBezTo>
                <a:lnTo>
                  <a:pt x="1813" y="9594"/>
                </a:lnTo>
                <a:cubicBezTo>
                  <a:pt x="1813" y="9536"/>
                  <a:pt x="1789" y="9489"/>
                  <a:pt x="1760" y="9489"/>
                </a:cubicBezTo>
                <a:close/>
                <a:moveTo>
                  <a:pt x="2610" y="9489"/>
                </a:moveTo>
                <a:cubicBezTo>
                  <a:pt x="2581" y="9489"/>
                  <a:pt x="2557" y="9536"/>
                  <a:pt x="2557" y="9594"/>
                </a:cubicBezTo>
                <a:lnTo>
                  <a:pt x="2557" y="9814"/>
                </a:lnTo>
                <a:cubicBezTo>
                  <a:pt x="2557" y="9871"/>
                  <a:pt x="2581" y="9919"/>
                  <a:pt x="2610" y="9919"/>
                </a:cubicBezTo>
                <a:cubicBezTo>
                  <a:pt x="2639" y="9919"/>
                  <a:pt x="2662" y="9871"/>
                  <a:pt x="2662" y="9814"/>
                </a:cubicBezTo>
                <a:lnTo>
                  <a:pt x="2662" y="9594"/>
                </a:lnTo>
                <a:cubicBezTo>
                  <a:pt x="2662" y="9536"/>
                  <a:pt x="2639" y="9489"/>
                  <a:pt x="2610" y="9489"/>
                </a:cubicBezTo>
                <a:close/>
                <a:moveTo>
                  <a:pt x="2924" y="9489"/>
                </a:moveTo>
                <a:cubicBezTo>
                  <a:pt x="2895" y="9489"/>
                  <a:pt x="2871" y="9536"/>
                  <a:pt x="2871" y="9594"/>
                </a:cubicBezTo>
                <a:lnTo>
                  <a:pt x="2871" y="9814"/>
                </a:lnTo>
                <a:cubicBezTo>
                  <a:pt x="2871" y="9871"/>
                  <a:pt x="2895" y="9919"/>
                  <a:pt x="2924" y="9919"/>
                </a:cubicBezTo>
                <a:cubicBezTo>
                  <a:pt x="2954" y="9919"/>
                  <a:pt x="2976" y="9871"/>
                  <a:pt x="2976" y="9814"/>
                </a:cubicBezTo>
                <a:lnTo>
                  <a:pt x="2976" y="9594"/>
                </a:lnTo>
                <a:cubicBezTo>
                  <a:pt x="2976" y="9536"/>
                  <a:pt x="2954" y="9489"/>
                  <a:pt x="2924" y="9489"/>
                </a:cubicBezTo>
                <a:close/>
                <a:moveTo>
                  <a:pt x="3773" y="9489"/>
                </a:moveTo>
                <a:cubicBezTo>
                  <a:pt x="3744" y="9489"/>
                  <a:pt x="3721" y="9536"/>
                  <a:pt x="3721" y="9594"/>
                </a:cubicBezTo>
                <a:lnTo>
                  <a:pt x="3721" y="9814"/>
                </a:lnTo>
                <a:cubicBezTo>
                  <a:pt x="3721" y="9871"/>
                  <a:pt x="3744" y="9919"/>
                  <a:pt x="3773" y="9919"/>
                </a:cubicBezTo>
                <a:cubicBezTo>
                  <a:pt x="3802" y="9919"/>
                  <a:pt x="3826" y="9871"/>
                  <a:pt x="3826" y="9814"/>
                </a:cubicBezTo>
                <a:lnTo>
                  <a:pt x="3826" y="9594"/>
                </a:lnTo>
                <a:cubicBezTo>
                  <a:pt x="3826" y="9536"/>
                  <a:pt x="3802" y="9489"/>
                  <a:pt x="3773" y="9489"/>
                </a:cubicBezTo>
                <a:close/>
                <a:moveTo>
                  <a:pt x="4088" y="9489"/>
                </a:moveTo>
                <a:cubicBezTo>
                  <a:pt x="4058" y="9489"/>
                  <a:pt x="4035" y="9536"/>
                  <a:pt x="4035" y="9594"/>
                </a:cubicBezTo>
                <a:lnTo>
                  <a:pt x="4035" y="9814"/>
                </a:lnTo>
                <a:cubicBezTo>
                  <a:pt x="4035" y="9871"/>
                  <a:pt x="4058" y="9919"/>
                  <a:pt x="4088" y="9919"/>
                </a:cubicBezTo>
                <a:cubicBezTo>
                  <a:pt x="4117" y="9919"/>
                  <a:pt x="4141" y="9871"/>
                  <a:pt x="4141" y="9814"/>
                </a:cubicBezTo>
                <a:lnTo>
                  <a:pt x="4141" y="9594"/>
                </a:lnTo>
                <a:cubicBezTo>
                  <a:pt x="4141" y="9536"/>
                  <a:pt x="4117" y="9489"/>
                  <a:pt x="4088" y="9489"/>
                </a:cubicBezTo>
                <a:close/>
                <a:moveTo>
                  <a:pt x="4937" y="9489"/>
                </a:moveTo>
                <a:cubicBezTo>
                  <a:pt x="4908" y="9489"/>
                  <a:pt x="4884" y="9536"/>
                  <a:pt x="4884" y="9594"/>
                </a:cubicBezTo>
                <a:lnTo>
                  <a:pt x="4884" y="9814"/>
                </a:lnTo>
                <a:cubicBezTo>
                  <a:pt x="4884" y="9871"/>
                  <a:pt x="4908" y="9919"/>
                  <a:pt x="4937" y="9919"/>
                </a:cubicBezTo>
                <a:cubicBezTo>
                  <a:pt x="4966" y="9919"/>
                  <a:pt x="4990" y="9871"/>
                  <a:pt x="4990" y="9814"/>
                </a:cubicBezTo>
                <a:lnTo>
                  <a:pt x="4990" y="9594"/>
                </a:lnTo>
                <a:cubicBezTo>
                  <a:pt x="4990" y="9536"/>
                  <a:pt x="4966" y="9489"/>
                  <a:pt x="4937" y="9489"/>
                </a:cubicBezTo>
                <a:close/>
                <a:moveTo>
                  <a:pt x="5252" y="9489"/>
                </a:moveTo>
                <a:cubicBezTo>
                  <a:pt x="5223" y="9489"/>
                  <a:pt x="5199" y="9536"/>
                  <a:pt x="5199" y="9594"/>
                </a:cubicBezTo>
                <a:lnTo>
                  <a:pt x="5199" y="9814"/>
                </a:lnTo>
                <a:cubicBezTo>
                  <a:pt x="5199" y="9871"/>
                  <a:pt x="5223" y="9919"/>
                  <a:pt x="5252" y="9919"/>
                </a:cubicBezTo>
                <a:cubicBezTo>
                  <a:pt x="5281" y="9919"/>
                  <a:pt x="5305" y="9871"/>
                  <a:pt x="5305" y="9814"/>
                </a:cubicBezTo>
                <a:lnTo>
                  <a:pt x="5305" y="9594"/>
                </a:lnTo>
                <a:cubicBezTo>
                  <a:pt x="5305" y="9536"/>
                  <a:pt x="5281" y="9489"/>
                  <a:pt x="5252" y="9489"/>
                </a:cubicBezTo>
                <a:close/>
                <a:moveTo>
                  <a:pt x="6102" y="9489"/>
                </a:moveTo>
                <a:cubicBezTo>
                  <a:pt x="6072" y="9489"/>
                  <a:pt x="6049" y="9536"/>
                  <a:pt x="6049" y="9594"/>
                </a:cubicBezTo>
                <a:lnTo>
                  <a:pt x="6049" y="9814"/>
                </a:lnTo>
                <a:cubicBezTo>
                  <a:pt x="6049" y="9871"/>
                  <a:pt x="6072" y="9919"/>
                  <a:pt x="6102" y="9919"/>
                </a:cubicBezTo>
                <a:cubicBezTo>
                  <a:pt x="6131" y="9919"/>
                  <a:pt x="6155" y="9871"/>
                  <a:pt x="6155" y="9814"/>
                </a:cubicBezTo>
                <a:lnTo>
                  <a:pt x="6155" y="9594"/>
                </a:lnTo>
                <a:cubicBezTo>
                  <a:pt x="6155" y="9536"/>
                  <a:pt x="6131" y="9489"/>
                  <a:pt x="6102" y="9489"/>
                </a:cubicBezTo>
                <a:close/>
                <a:moveTo>
                  <a:pt x="6416" y="9489"/>
                </a:moveTo>
                <a:cubicBezTo>
                  <a:pt x="6387" y="9489"/>
                  <a:pt x="6363" y="9536"/>
                  <a:pt x="6363" y="9594"/>
                </a:cubicBezTo>
                <a:lnTo>
                  <a:pt x="6363" y="9814"/>
                </a:lnTo>
                <a:cubicBezTo>
                  <a:pt x="6363" y="9871"/>
                  <a:pt x="6387" y="9919"/>
                  <a:pt x="6416" y="9919"/>
                </a:cubicBezTo>
                <a:cubicBezTo>
                  <a:pt x="6445" y="9919"/>
                  <a:pt x="6469" y="9871"/>
                  <a:pt x="6469" y="9814"/>
                </a:cubicBezTo>
                <a:lnTo>
                  <a:pt x="6469" y="9594"/>
                </a:lnTo>
                <a:cubicBezTo>
                  <a:pt x="6469" y="9536"/>
                  <a:pt x="6445" y="9489"/>
                  <a:pt x="6416" y="9489"/>
                </a:cubicBezTo>
                <a:close/>
                <a:moveTo>
                  <a:pt x="7266" y="9489"/>
                </a:moveTo>
                <a:cubicBezTo>
                  <a:pt x="7237" y="9489"/>
                  <a:pt x="7213" y="9536"/>
                  <a:pt x="7213" y="9594"/>
                </a:cubicBezTo>
                <a:lnTo>
                  <a:pt x="7213" y="9814"/>
                </a:lnTo>
                <a:cubicBezTo>
                  <a:pt x="7213" y="9871"/>
                  <a:pt x="7237" y="9919"/>
                  <a:pt x="7266" y="9919"/>
                </a:cubicBezTo>
                <a:cubicBezTo>
                  <a:pt x="7295" y="9919"/>
                  <a:pt x="7318" y="9871"/>
                  <a:pt x="7318" y="9814"/>
                </a:cubicBezTo>
                <a:lnTo>
                  <a:pt x="7318" y="9594"/>
                </a:lnTo>
                <a:cubicBezTo>
                  <a:pt x="7318" y="9536"/>
                  <a:pt x="7295" y="9489"/>
                  <a:pt x="7266" y="9489"/>
                </a:cubicBezTo>
                <a:close/>
                <a:moveTo>
                  <a:pt x="7580" y="9489"/>
                </a:moveTo>
                <a:cubicBezTo>
                  <a:pt x="7551" y="9489"/>
                  <a:pt x="7527" y="9536"/>
                  <a:pt x="7527" y="9594"/>
                </a:cubicBezTo>
                <a:lnTo>
                  <a:pt x="7527" y="9814"/>
                </a:lnTo>
                <a:cubicBezTo>
                  <a:pt x="7527" y="9871"/>
                  <a:pt x="7551" y="9919"/>
                  <a:pt x="7580" y="9919"/>
                </a:cubicBezTo>
                <a:cubicBezTo>
                  <a:pt x="7609" y="9919"/>
                  <a:pt x="7632" y="9871"/>
                  <a:pt x="7632" y="9814"/>
                </a:cubicBezTo>
                <a:lnTo>
                  <a:pt x="7632" y="9594"/>
                </a:lnTo>
                <a:cubicBezTo>
                  <a:pt x="7632" y="9536"/>
                  <a:pt x="7609" y="9489"/>
                  <a:pt x="7580" y="9489"/>
                </a:cubicBezTo>
                <a:close/>
                <a:moveTo>
                  <a:pt x="8429" y="9489"/>
                </a:moveTo>
                <a:cubicBezTo>
                  <a:pt x="8400" y="9489"/>
                  <a:pt x="8377" y="9536"/>
                  <a:pt x="8377" y="9594"/>
                </a:cubicBezTo>
                <a:lnTo>
                  <a:pt x="8377" y="9814"/>
                </a:lnTo>
                <a:cubicBezTo>
                  <a:pt x="8377" y="9871"/>
                  <a:pt x="8400" y="9919"/>
                  <a:pt x="8429" y="9919"/>
                </a:cubicBezTo>
                <a:cubicBezTo>
                  <a:pt x="8458" y="9919"/>
                  <a:pt x="8482" y="9871"/>
                  <a:pt x="8482" y="9814"/>
                </a:cubicBezTo>
                <a:lnTo>
                  <a:pt x="8482" y="9594"/>
                </a:lnTo>
                <a:cubicBezTo>
                  <a:pt x="8482" y="9536"/>
                  <a:pt x="8458" y="9489"/>
                  <a:pt x="8429" y="9489"/>
                </a:cubicBezTo>
                <a:close/>
                <a:moveTo>
                  <a:pt x="8744" y="9489"/>
                </a:moveTo>
                <a:cubicBezTo>
                  <a:pt x="8714" y="9489"/>
                  <a:pt x="8691" y="9536"/>
                  <a:pt x="8691" y="9594"/>
                </a:cubicBezTo>
                <a:lnTo>
                  <a:pt x="8691" y="9814"/>
                </a:lnTo>
                <a:cubicBezTo>
                  <a:pt x="8691" y="9871"/>
                  <a:pt x="8714" y="9919"/>
                  <a:pt x="8744" y="9919"/>
                </a:cubicBezTo>
                <a:cubicBezTo>
                  <a:pt x="8773" y="9919"/>
                  <a:pt x="8796" y="9871"/>
                  <a:pt x="8796" y="9814"/>
                </a:cubicBezTo>
                <a:lnTo>
                  <a:pt x="8796" y="9594"/>
                </a:lnTo>
                <a:cubicBezTo>
                  <a:pt x="8796" y="9536"/>
                  <a:pt x="8773" y="9489"/>
                  <a:pt x="8744" y="9489"/>
                </a:cubicBezTo>
                <a:close/>
                <a:moveTo>
                  <a:pt x="9593" y="9489"/>
                </a:moveTo>
                <a:cubicBezTo>
                  <a:pt x="9564" y="9489"/>
                  <a:pt x="9540" y="9536"/>
                  <a:pt x="9540" y="9594"/>
                </a:cubicBezTo>
                <a:lnTo>
                  <a:pt x="9540" y="9814"/>
                </a:lnTo>
                <a:cubicBezTo>
                  <a:pt x="9540" y="9871"/>
                  <a:pt x="9564" y="9919"/>
                  <a:pt x="9593" y="9919"/>
                </a:cubicBezTo>
                <a:cubicBezTo>
                  <a:pt x="9622" y="9919"/>
                  <a:pt x="9646" y="9871"/>
                  <a:pt x="9646" y="9814"/>
                </a:cubicBezTo>
                <a:lnTo>
                  <a:pt x="9646" y="9594"/>
                </a:lnTo>
                <a:cubicBezTo>
                  <a:pt x="9646" y="9536"/>
                  <a:pt x="9622" y="9489"/>
                  <a:pt x="9593" y="9489"/>
                </a:cubicBezTo>
                <a:close/>
                <a:moveTo>
                  <a:pt x="9908" y="9489"/>
                </a:moveTo>
                <a:cubicBezTo>
                  <a:pt x="9879" y="9489"/>
                  <a:pt x="9855" y="9536"/>
                  <a:pt x="9855" y="9594"/>
                </a:cubicBezTo>
                <a:lnTo>
                  <a:pt x="9855" y="9814"/>
                </a:lnTo>
                <a:cubicBezTo>
                  <a:pt x="9855" y="9871"/>
                  <a:pt x="9879" y="9919"/>
                  <a:pt x="9908" y="9919"/>
                </a:cubicBezTo>
                <a:cubicBezTo>
                  <a:pt x="9937" y="9919"/>
                  <a:pt x="9961" y="9871"/>
                  <a:pt x="9961" y="9814"/>
                </a:cubicBezTo>
                <a:lnTo>
                  <a:pt x="9961" y="9594"/>
                </a:lnTo>
                <a:cubicBezTo>
                  <a:pt x="9961" y="9536"/>
                  <a:pt x="9937" y="9489"/>
                  <a:pt x="9908" y="9489"/>
                </a:cubicBezTo>
                <a:close/>
                <a:moveTo>
                  <a:pt x="10758" y="9489"/>
                </a:moveTo>
                <a:cubicBezTo>
                  <a:pt x="10728" y="9489"/>
                  <a:pt x="10705" y="9536"/>
                  <a:pt x="10705" y="9594"/>
                </a:cubicBezTo>
                <a:lnTo>
                  <a:pt x="10705" y="9814"/>
                </a:lnTo>
                <a:cubicBezTo>
                  <a:pt x="10705" y="9871"/>
                  <a:pt x="10728" y="9919"/>
                  <a:pt x="10758" y="9919"/>
                </a:cubicBezTo>
                <a:cubicBezTo>
                  <a:pt x="10787" y="9919"/>
                  <a:pt x="10810" y="9871"/>
                  <a:pt x="10810" y="9814"/>
                </a:cubicBezTo>
                <a:lnTo>
                  <a:pt x="10810" y="9594"/>
                </a:lnTo>
                <a:cubicBezTo>
                  <a:pt x="10810" y="9536"/>
                  <a:pt x="10787" y="9489"/>
                  <a:pt x="10758" y="9489"/>
                </a:cubicBezTo>
                <a:close/>
                <a:moveTo>
                  <a:pt x="11072" y="9489"/>
                </a:moveTo>
                <a:cubicBezTo>
                  <a:pt x="11043" y="9489"/>
                  <a:pt x="11019" y="9536"/>
                  <a:pt x="11019" y="9594"/>
                </a:cubicBezTo>
                <a:lnTo>
                  <a:pt x="11019" y="9814"/>
                </a:lnTo>
                <a:cubicBezTo>
                  <a:pt x="11019" y="9871"/>
                  <a:pt x="11043" y="9919"/>
                  <a:pt x="11072" y="9919"/>
                </a:cubicBezTo>
                <a:cubicBezTo>
                  <a:pt x="11101" y="9919"/>
                  <a:pt x="11125" y="9871"/>
                  <a:pt x="11125" y="9814"/>
                </a:cubicBezTo>
                <a:lnTo>
                  <a:pt x="11125" y="9594"/>
                </a:lnTo>
                <a:cubicBezTo>
                  <a:pt x="11125" y="9536"/>
                  <a:pt x="11101" y="9489"/>
                  <a:pt x="11072" y="9489"/>
                </a:cubicBezTo>
                <a:close/>
                <a:moveTo>
                  <a:pt x="11922" y="9489"/>
                </a:moveTo>
                <a:cubicBezTo>
                  <a:pt x="11893" y="9489"/>
                  <a:pt x="11869" y="9536"/>
                  <a:pt x="11869" y="9594"/>
                </a:cubicBezTo>
                <a:lnTo>
                  <a:pt x="11869" y="9814"/>
                </a:lnTo>
                <a:cubicBezTo>
                  <a:pt x="11869" y="9871"/>
                  <a:pt x="11893" y="9919"/>
                  <a:pt x="11922" y="9919"/>
                </a:cubicBezTo>
                <a:cubicBezTo>
                  <a:pt x="11951" y="9919"/>
                  <a:pt x="11974" y="9871"/>
                  <a:pt x="11974" y="9814"/>
                </a:cubicBezTo>
                <a:lnTo>
                  <a:pt x="11974" y="9594"/>
                </a:lnTo>
                <a:cubicBezTo>
                  <a:pt x="11974" y="9536"/>
                  <a:pt x="11951" y="9489"/>
                  <a:pt x="11922" y="9489"/>
                </a:cubicBezTo>
                <a:close/>
                <a:moveTo>
                  <a:pt x="12236" y="9489"/>
                </a:moveTo>
                <a:cubicBezTo>
                  <a:pt x="12207" y="9489"/>
                  <a:pt x="12183" y="9536"/>
                  <a:pt x="12183" y="9594"/>
                </a:cubicBezTo>
                <a:lnTo>
                  <a:pt x="12183" y="9814"/>
                </a:lnTo>
                <a:cubicBezTo>
                  <a:pt x="12183" y="9871"/>
                  <a:pt x="12207" y="9919"/>
                  <a:pt x="12236" y="9919"/>
                </a:cubicBezTo>
                <a:cubicBezTo>
                  <a:pt x="12265" y="9919"/>
                  <a:pt x="12288" y="9871"/>
                  <a:pt x="12288" y="9814"/>
                </a:cubicBezTo>
                <a:lnTo>
                  <a:pt x="12288" y="9594"/>
                </a:lnTo>
                <a:cubicBezTo>
                  <a:pt x="12288" y="9536"/>
                  <a:pt x="12265" y="9489"/>
                  <a:pt x="12236" y="9489"/>
                </a:cubicBezTo>
                <a:close/>
                <a:moveTo>
                  <a:pt x="13085" y="9489"/>
                </a:moveTo>
                <a:cubicBezTo>
                  <a:pt x="13056" y="9489"/>
                  <a:pt x="13032" y="9536"/>
                  <a:pt x="13032" y="9594"/>
                </a:cubicBezTo>
                <a:lnTo>
                  <a:pt x="13032" y="9814"/>
                </a:lnTo>
                <a:cubicBezTo>
                  <a:pt x="13032" y="9871"/>
                  <a:pt x="13056" y="9919"/>
                  <a:pt x="13085" y="9919"/>
                </a:cubicBezTo>
                <a:cubicBezTo>
                  <a:pt x="13114" y="9919"/>
                  <a:pt x="13138" y="9871"/>
                  <a:pt x="13138" y="9814"/>
                </a:cubicBezTo>
                <a:lnTo>
                  <a:pt x="13138" y="9594"/>
                </a:lnTo>
                <a:cubicBezTo>
                  <a:pt x="13138" y="9536"/>
                  <a:pt x="13114" y="9489"/>
                  <a:pt x="13085" y="9489"/>
                </a:cubicBezTo>
                <a:close/>
                <a:moveTo>
                  <a:pt x="13399" y="9489"/>
                </a:moveTo>
                <a:cubicBezTo>
                  <a:pt x="13370" y="9489"/>
                  <a:pt x="13348" y="9536"/>
                  <a:pt x="13348" y="9594"/>
                </a:cubicBezTo>
                <a:lnTo>
                  <a:pt x="13348" y="9814"/>
                </a:lnTo>
                <a:cubicBezTo>
                  <a:pt x="13348" y="9871"/>
                  <a:pt x="13370" y="9919"/>
                  <a:pt x="13399" y="9919"/>
                </a:cubicBezTo>
                <a:cubicBezTo>
                  <a:pt x="13428" y="9919"/>
                  <a:pt x="13452" y="9871"/>
                  <a:pt x="13452" y="9814"/>
                </a:cubicBezTo>
                <a:lnTo>
                  <a:pt x="13452" y="9594"/>
                </a:lnTo>
                <a:cubicBezTo>
                  <a:pt x="13452" y="9536"/>
                  <a:pt x="13428" y="9489"/>
                  <a:pt x="13399" y="9489"/>
                </a:cubicBezTo>
                <a:close/>
                <a:moveTo>
                  <a:pt x="14249" y="9489"/>
                </a:moveTo>
                <a:cubicBezTo>
                  <a:pt x="14220" y="9489"/>
                  <a:pt x="14196" y="9536"/>
                  <a:pt x="14196" y="9594"/>
                </a:cubicBezTo>
                <a:lnTo>
                  <a:pt x="14196" y="9814"/>
                </a:lnTo>
                <a:cubicBezTo>
                  <a:pt x="14196" y="9871"/>
                  <a:pt x="14220" y="9919"/>
                  <a:pt x="14249" y="9919"/>
                </a:cubicBezTo>
                <a:cubicBezTo>
                  <a:pt x="14278" y="9919"/>
                  <a:pt x="14302" y="9871"/>
                  <a:pt x="14302" y="9814"/>
                </a:cubicBezTo>
                <a:lnTo>
                  <a:pt x="14302" y="9594"/>
                </a:lnTo>
                <a:cubicBezTo>
                  <a:pt x="14302" y="9536"/>
                  <a:pt x="14278" y="9489"/>
                  <a:pt x="14249" y="9489"/>
                </a:cubicBezTo>
                <a:close/>
                <a:moveTo>
                  <a:pt x="14564" y="9489"/>
                </a:moveTo>
                <a:cubicBezTo>
                  <a:pt x="14535" y="9489"/>
                  <a:pt x="14511" y="9536"/>
                  <a:pt x="14511" y="9594"/>
                </a:cubicBezTo>
                <a:lnTo>
                  <a:pt x="14511" y="9814"/>
                </a:lnTo>
                <a:cubicBezTo>
                  <a:pt x="14511" y="9871"/>
                  <a:pt x="14535" y="9919"/>
                  <a:pt x="14564" y="9919"/>
                </a:cubicBezTo>
                <a:cubicBezTo>
                  <a:pt x="14593" y="9919"/>
                  <a:pt x="14617" y="9871"/>
                  <a:pt x="14617" y="9814"/>
                </a:cubicBezTo>
                <a:lnTo>
                  <a:pt x="14617" y="9594"/>
                </a:lnTo>
                <a:cubicBezTo>
                  <a:pt x="14617" y="9536"/>
                  <a:pt x="14593" y="9489"/>
                  <a:pt x="14564" y="9489"/>
                </a:cubicBezTo>
                <a:close/>
                <a:moveTo>
                  <a:pt x="15413" y="9489"/>
                </a:moveTo>
                <a:cubicBezTo>
                  <a:pt x="15384" y="9489"/>
                  <a:pt x="15360" y="9536"/>
                  <a:pt x="15360" y="9594"/>
                </a:cubicBezTo>
                <a:lnTo>
                  <a:pt x="15360" y="9814"/>
                </a:lnTo>
                <a:cubicBezTo>
                  <a:pt x="15360" y="9871"/>
                  <a:pt x="15384" y="9919"/>
                  <a:pt x="15413" y="9919"/>
                </a:cubicBezTo>
                <a:cubicBezTo>
                  <a:pt x="15442" y="9919"/>
                  <a:pt x="15465" y="9871"/>
                  <a:pt x="15465" y="9814"/>
                </a:cubicBezTo>
                <a:lnTo>
                  <a:pt x="15465" y="9594"/>
                </a:lnTo>
                <a:cubicBezTo>
                  <a:pt x="15465" y="9536"/>
                  <a:pt x="15442" y="9489"/>
                  <a:pt x="15413" y="9489"/>
                </a:cubicBezTo>
                <a:close/>
                <a:moveTo>
                  <a:pt x="15728" y="9489"/>
                </a:moveTo>
                <a:cubicBezTo>
                  <a:pt x="15699" y="9489"/>
                  <a:pt x="15675" y="9536"/>
                  <a:pt x="15675" y="9594"/>
                </a:cubicBezTo>
                <a:lnTo>
                  <a:pt x="15675" y="9814"/>
                </a:lnTo>
                <a:cubicBezTo>
                  <a:pt x="15675" y="9871"/>
                  <a:pt x="15699" y="9919"/>
                  <a:pt x="15728" y="9919"/>
                </a:cubicBezTo>
                <a:cubicBezTo>
                  <a:pt x="15757" y="9919"/>
                  <a:pt x="15781" y="9871"/>
                  <a:pt x="15781" y="9814"/>
                </a:cubicBezTo>
                <a:lnTo>
                  <a:pt x="15781" y="9594"/>
                </a:lnTo>
                <a:cubicBezTo>
                  <a:pt x="15781" y="9536"/>
                  <a:pt x="15757" y="9489"/>
                  <a:pt x="15728" y="9489"/>
                </a:cubicBezTo>
                <a:close/>
                <a:moveTo>
                  <a:pt x="16578" y="9489"/>
                </a:moveTo>
                <a:cubicBezTo>
                  <a:pt x="16549" y="9489"/>
                  <a:pt x="16525" y="9536"/>
                  <a:pt x="16525" y="9594"/>
                </a:cubicBezTo>
                <a:lnTo>
                  <a:pt x="16525" y="9814"/>
                </a:lnTo>
                <a:cubicBezTo>
                  <a:pt x="16525" y="9871"/>
                  <a:pt x="16549" y="9919"/>
                  <a:pt x="16578" y="9919"/>
                </a:cubicBezTo>
                <a:cubicBezTo>
                  <a:pt x="16607" y="9919"/>
                  <a:pt x="16630" y="9871"/>
                  <a:pt x="16630" y="9814"/>
                </a:cubicBezTo>
                <a:lnTo>
                  <a:pt x="16630" y="9594"/>
                </a:lnTo>
                <a:cubicBezTo>
                  <a:pt x="16630" y="9536"/>
                  <a:pt x="16607" y="9489"/>
                  <a:pt x="16578" y="9489"/>
                </a:cubicBezTo>
                <a:close/>
                <a:moveTo>
                  <a:pt x="16892" y="9489"/>
                </a:moveTo>
                <a:cubicBezTo>
                  <a:pt x="16863" y="9489"/>
                  <a:pt x="16839" y="9536"/>
                  <a:pt x="16839" y="9594"/>
                </a:cubicBezTo>
                <a:lnTo>
                  <a:pt x="16839" y="9814"/>
                </a:lnTo>
                <a:cubicBezTo>
                  <a:pt x="16839" y="9871"/>
                  <a:pt x="16863" y="9919"/>
                  <a:pt x="16892" y="9919"/>
                </a:cubicBezTo>
                <a:cubicBezTo>
                  <a:pt x="16921" y="9919"/>
                  <a:pt x="16944" y="9871"/>
                  <a:pt x="16944" y="9814"/>
                </a:cubicBezTo>
                <a:lnTo>
                  <a:pt x="16944" y="9594"/>
                </a:lnTo>
                <a:cubicBezTo>
                  <a:pt x="16944" y="9536"/>
                  <a:pt x="16921" y="9489"/>
                  <a:pt x="16892" y="9489"/>
                </a:cubicBezTo>
                <a:close/>
                <a:moveTo>
                  <a:pt x="17741" y="9489"/>
                </a:moveTo>
                <a:cubicBezTo>
                  <a:pt x="17712" y="9489"/>
                  <a:pt x="17689" y="9536"/>
                  <a:pt x="17689" y="9594"/>
                </a:cubicBezTo>
                <a:lnTo>
                  <a:pt x="17689" y="9814"/>
                </a:lnTo>
                <a:cubicBezTo>
                  <a:pt x="17689" y="9871"/>
                  <a:pt x="17712" y="9919"/>
                  <a:pt x="17741" y="9919"/>
                </a:cubicBezTo>
                <a:cubicBezTo>
                  <a:pt x="17770" y="9919"/>
                  <a:pt x="17794" y="9871"/>
                  <a:pt x="17794" y="9814"/>
                </a:cubicBezTo>
                <a:lnTo>
                  <a:pt x="17794" y="9594"/>
                </a:lnTo>
                <a:cubicBezTo>
                  <a:pt x="17794" y="9536"/>
                  <a:pt x="17770" y="9489"/>
                  <a:pt x="17741" y="9489"/>
                </a:cubicBezTo>
                <a:close/>
                <a:moveTo>
                  <a:pt x="18055" y="9489"/>
                </a:moveTo>
                <a:cubicBezTo>
                  <a:pt x="18026" y="9489"/>
                  <a:pt x="18002" y="9536"/>
                  <a:pt x="18002" y="9594"/>
                </a:cubicBezTo>
                <a:lnTo>
                  <a:pt x="18002" y="9814"/>
                </a:lnTo>
                <a:cubicBezTo>
                  <a:pt x="18002" y="9871"/>
                  <a:pt x="18026" y="9919"/>
                  <a:pt x="18055" y="9919"/>
                </a:cubicBezTo>
                <a:cubicBezTo>
                  <a:pt x="18085" y="9919"/>
                  <a:pt x="18108" y="9871"/>
                  <a:pt x="18108" y="9814"/>
                </a:cubicBezTo>
                <a:lnTo>
                  <a:pt x="18108" y="9594"/>
                </a:lnTo>
                <a:cubicBezTo>
                  <a:pt x="18108" y="9536"/>
                  <a:pt x="18085" y="9489"/>
                  <a:pt x="18055" y="9489"/>
                </a:cubicBezTo>
                <a:close/>
                <a:moveTo>
                  <a:pt x="18905" y="9489"/>
                </a:moveTo>
                <a:cubicBezTo>
                  <a:pt x="18876" y="9489"/>
                  <a:pt x="18852" y="9536"/>
                  <a:pt x="18852" y="9594"/>
                </a:cubicBezTo>
                <a:lnTo>
                  <a:pt x="18852" y="9814"/>
                </a:lnTo>
                <a:cubicBezTo>
                  <a:pt x="18852" y="9871"/>
                  <a:pt x="18876" y="9919"/>
                  <a:pt x="18905" y="9919"/>
                </a:cubicBezTo>
                <a:cubicBezTo>
                  <a:pt x="18934" y="9919"/>
                  <a:pt x="18958" y="9871"/>
                  <a:pt x="18958" y="9814"/>
                </a:cubicBezTo>
                <a:lnTo>
                  <a:pt x="18958" y="9594"/>
                </a:lnTo>
                <a:cubicBezTo>
                  <a:pt x="18958" y="9536"/>
                  <a:pt x="18934" y="9489"/>
                  <a:pt x="18905" y="9489"/>
                </a:cubicBezTo>
                <a:close/>
                <a:moveTo>
                  <a:pt x="19220" y="9489"/>
                </a:moveTo>
                <a:cubicBezTo>
                  <a:pt x="19191" y="9489"/>
                  <a:pt x="19167" y="9536"/>
                  <a:pt x="19167" y="9594"/>
                </a:cubicBezTo>
                <a:lnTo>
                  <a:pt x="19167" y="9814"/>
                </a:lnTo>
                <a:cubicBezTo>
                  <a:pt x="19167" y="9871"/>
                  <a:pt x="19191" y="9919"/>
                  <a:pt x="19220" y="9919"/>
                </a:cubicBezTo>
                <a:cubicBezTo>
                  <a:pt x="19249" y="9919"/>
                  <a:pt x="19273" y="9871"/>
                  <a:pt x="19273" y="9814"/>
                </a:cubicBezTo>
                <a:lnTo>
                  <a:pt x="19273" y="9594"/>
                </a:lnTo>
                <a:cubicBezTo>
                  <a:pt x="19273" y="9536"/>
                  <a:pt x="19249" y="9489"/>
                  <a:pt x="19220" y="9489"/>
                </a:cubicBezTo>
                <a:close/>
                <a:moveTo>
                  <a:pt x="20069" y="9489"/>
                </a:moveTo>
                <a:cubicBezTo>
                  <a:pt x="20040" y="9489"/>
                  <a:pt x="20016" y="9536"/>
                  <a:pt x="20016" y="9594"/>
                </a:cubicBezTo>
                <a:lnTo>
                  <a:pt x="20016" y="9814"/>
                </a:lnTo>
                <a:cubicBezTo>
                  <a:pt x="20016" y="9871"/>
                  <a:pt x="20040" y="9919"/>
                  <a:pt x="20069" y="9919"/>
                </a:cubicBezTo>
                <a:cubicBezTo>
                  <a:pt x="20099" y="9919"/>
                  <a:pt x="20122" y="9871"/>
                  <a:pt x="20122" y="9814"/>
                </a:cubicBezTo>
                <a:lnTo>
                  <a:pt x="20122" y="9594"/>
                </a:lnTo>
                <a:cubicBezTo>
                  <a:pt x="20122" y="9536"/>
                  <a:pt x="20099" y="9489"/>
                  <a:pt x="20069" y="9489"/>
                </a:cubicBezTo>
                <a:close/>
                <a:moveTo>
                  <a:pt x="20384" y="9489"/>
                </a:moveTo>
                <a:cubicBezTo>
                  <a:pt x="20355" y="9489"/>
                  <a:pt x="20331" y="9536"/>
                  <a:pt x="20331" y="9594"/>
                </a:cubicBezTo>
                <a:lnTo>
                  <a:pt x="20331" y="9814"/>
                </a:lnTo>
                <a:cubicBezTo>
                  <a:pt x="20331" y="9871"/>
                  <a:pt x="20355" y="9919"/>
                  <a:pt x="20384" y="9919"/>
                </a:cubicBezTo>
                <a:cubicBezTo>
                  <a:pt x="20413" y="9919"/>
                  <a:pt x="20436" y="9871"/>
                  <a:pt x="20436" y="9814"/>
                </a:cubicBezTo>
                <a:lnTo>
                  <a:pt x="20436" y="9594"/>
                </a:lnTo>
                <a:cubicBezTo>
                  <a:pt x="20436" y="9536"/>
                  <a:pt x="20413" y="9489"/>
                  <a:pt x="20384" y="9489"/>
                </a:cubicBezTo>
                <a:close/>
                <a:moveTo>
                  <a:pt x="21234" y="9489"/>
                </a:moveTo>
                <a:cubicBezTo>
                  <a:pt x="21204" y="9489"/>
                  <a:pt x="21181" y="9536"/>
                  <a:pt x="21181" y="9594"/>
                </a:cubicBezTo>
                <a:lnTo>
                  <a:pt x="21181" y="9814"/>
                </a:lnTo>
                <a:cubicBezTo>
                  <a:pt x="21181" y="9871"/>
                  <a:pt x="21204" y="9919"/>
                  <a:pt x="21234" y="9919"/>
                </a:cubicBezTo>
                <a:cubicBezTo>
                  <a:pt x="21263" y="9919"/>
                  <a:pt x="21285" y="9871"/>
                  <a:pt x="21285" y="9814"/>
                </a:cubicBezTo>
                <a:lnTo>
                  <a:pt x="21285" y="9594"/>
                </a:lnTo>
                <a:cubicBezTo>
                  <a:pt x="21285" y="9536"/>
                  <a:pt x="21263" y="9489"/>
                  <a:pt x="21234" y="9489"/>
                </a:cubicBezTo>
                <a:close/>
                <a:moveTo>
                  <a:pt x="21547" y="9489"/>
                </a:moveTo>
                <a:cubicBezTo>
                  <a:pt x="21518" y="9489"/>
                  <a:pt x="21495" y="9536"/>
                  <a:pt x="21495" y="9594"/>
                </a:cubicBezTo>
                <a:lnTo>
                  <a:pt x="21495" y="9814"/>
                </a:lnTo>
                <a:cubicBezTo>
                  <a:pt x="21495" y="9871"/>
                  <a:pt x="21518" y="9919"/>
                  <a:pt x="21547" y="9919"/>
                </a:cubicBezTo>
                <a:cubicBezTo>
                  <a:pt x="21576" y="9919"/>
                  <a:pt x="21600" y="9871"/>
                  <a:pt x="21600" y="9814"/>
                </a:cubicBezTo>
                <a:lnTo>
                  <a:pt x="21600" y="9594"/>
                </a:lnTo>
                <a:cubicBezTo>
                  <a:pt x="21600" y="9536"/>
                  <a:pt x="21576" y="9489"/>
                  <a:pt x="21547" y="9489"/>
                </a:cubicBezTo>
                <a:close/>
                <a:moveTo>
                  <a:pt x="53" y="10219"/>
                </a:moveTo>
                <a:cubicBezTo>
                  <a:pt x="24" y="10219"/>
                  <a:pt x="0" y="10266"/>
                  <a:pt x="0" y="10324"/>
                </a:cubicBezTo>
                <a:lnTo>
                  <a:pt x="0" y="10544"/>
                </a:lnTo>
                <a:cubicBezTo>
                  <a:pt x="0" y="10601"/>
                  <a:pt x="24" y="10649"/>
                  <a:pt x="53" y="10649"/>
                </a:cubicBezTo>
                <a:cubicBezTo>
                  <a:pt x="82" y="10649"/>
                  <a:pt x="106" y="10601"/>
                  <a:pt x="106" y="10544"/>
                </a:cubicBezTo>
                <a:lnTo>
                  <a:pt x="106" y="10324"/>
                </a:lnTo>
                <a:cubicBezTo>
                  <a:pt x="106" y="10266"/>
                  <a:pt x="82" y="10219"/>
                  <a:pt x="53" y="10219"/>
                </a:cubicBezTo>
                <a:close/>
                <a:moveTo>
                  <a:pt x="367" y="10219"/>
                </a:moveTo>
                <a:cubicBezTo>
                  <a:pt x="338" y="10219"/>
                  <a:pt x="315" y="10266"/>
                  <a:pt x="315" y="10324"/>
                </a:cubicBezTo>
                <a:lnTo>
                  <a:pt x="315" y="10544"/>
                </a:lnTo>
                <a:cubicBezTo>
                  <a:pt x="315" y="10601"/>
                  <a:pt x="338" y="10649"/>
                  <a:pt x="367" y="10649"/>
                </a:cubicBezTo>
                <a:cubicBezTo>
                  <a:pt x="397" y="10649"/>
                  <a:pt x="420" y="10601"/>
                  <a:pt x="420" y="10544"/>
                </a:cubicBezTo>
                <a:lnTo>
                  <a:pt x="420" y="10324"/>
                </a:lnTo>
                <a:cubicBezTo>
                  <a:pt x="420" y="10266"/>
                  <a:pt x="397" y="10219"/>
                  <a:pt x="367" y="10219"/>
                </a:cubicBezTo>
                <a:close/>
                <a:moveTo>
                  <a:pt x="1217" y="10219"/>
                </a:moveTo>
                <a:cubicBezTo>
                  <a:pt x="1188" y="10219"/>
                  <a:pt x="1164" y="10266"/>
                  <a:pt x="1164" y="10324"/>
                </a:cubicBezTo>
                <a:lnTo>
                  <a:pt x="1164" y="10544"/>
                </a:lnTo>
                <a:cubicBezTo>
                  <a:pt x="1164" y="10601"/>
                  <a:pt x="1188" y="10649"/>
                  <a:pt x="1217" y="10649"/>
                </a:cubicBezTo>
                <a:cubicBezTo>
                  <a:pt x="1246" y="10649"/>
                  <a:pt x="1270" y="10601"/>
                  <a:pt x="1270" y="10544"/>
                </a:cubicBezTo>
                <a:lnTo>
                  <a:pt x="1270" y="10324"/>
                </a:lnTo>
                <a:cubicBezTo>
                  <a:pt x="1270" y="10266"/>
                  <a:pt x="1246" y="10219"/>
                  <a:pt x="1217" y="10219"/>
                </a:cubicBezTo>
                <a:close/>
                <a:moveTo>
                  <a:pt x="1532" y="10219"/>
                </a:moveTo>
                <a:cubicBezTo>
                  <a:pt x="1503" y="10219"/>
                  <a:pt x="1479" y="10266"/>
                  <a:pt x="1479" y="10324"/>
                </a:cubicBezTo>
                <a:lnTo>
                  <a:pt x="1479" y="10544"/>
                </a:lnTo>
                <a:cubicBezTo>
                  <a:pt x="1479" y="10601"/>
                  <a:pt x="1503" y="10649"/>
                  <a:pt x="1532" y="10649"/>
                </a:cubicBezTo>
                <a:cubicBezTo>
                  <a:pt x="1561" y="10649"/>
                  <a:pt x="1584" y="10601"/>
                  <a:pt x="1584" y="10544"/>
                </a:cubicBezTo>
                <a:lnTo>
                  <a:pt x="1584" y="10324"/>
                </a:lnTo>
                <a:cubicBezTo>
                  <a:pt x="1584" y="10266"/>
                  <a:pt x="1561" y="10219"/>
                  <a:pt x="1532" y="10219"/>
                </a:cubicBezTo>
                <a:close/>
                <a:moveTo>
                  <a:pt x="2380" y="10219"/>
                </a:moveTo>
                <a:cubicBezTo>
                  <a:pt x="2351" y="10219"/>
                  <a:pt x="2329" y="10266"/>
                  <a:pt x="2329" y="10324"/>
                </a:cubicBezTo>
                <a:lnTo>
                  <a:pt x="2329" y="10544"/>
                </a:lnTo>
                <a:cubicBezTo>
                  <a:pt x="2329" y="10601"/>
                  <a:pt x="2351" y="10649"/>
                  <a:pt x="2380" y="10649"/>
                </a:cubicBezTo>
                <a:cubicBezTo>
                  <a:pt x="2409" y="10649"/>
                  <a:pt x="2433" y="10601"/>
                  <a:pt x="2433" y="10544"/>
                </a:cubicBezTo>
                <a:lnTo>
                  <a:pt x="2433" y="10324"/>
                </a:lnTo>
                <a:cubicBezTo>
                  <a:pt x="2433" y="10266"/>
                  <a:pt x="2409" y="10219"/>
                  <a:pt x="2380" y="10219"/>
                </a:cubicBezTo>
                <a:close/>
                <a:moveTo>
                  <a:pt x="2695" y="10219"/>
                </a:moveTo>
                <a:cubicBezTo>
                  <a:pt x="2666" y="10219"/>
                  <a:pt x="2643" y="10266"/>
                  <a:pt x="2643" y="10324"/>
                </a:cubicBezTo>
                <a:lnTo>
                  <a:pt x="2643" y="10544"/>
                </a:lnTo>
                <a:cubicBezTo>
                  <a:pt x="2643" y="10601"/>
                  <a:pt x="2666" y="10649"/>
                  <a:pt x="2695" y="10649"/>
                </a:cubicBezTo>
                <a:cubicBezTo>
                  <a:pt x="2724" y="10649"/>
                  <a:pt x="2748" y="10601"/>
                  <a:pt x="2748" y="10544"/>
                </a:cubicBezTo>
                <a:lnTo>
                  <a:pt x="2748" y="10324"/>
                </a:lnTo>
                <a:cubicBezTo>
                  <a:pt x="2748" y="10266"/>
                  <a:pt x="2724" y="10219"/>
                  <a:pt x="2695" y="10219"/>
                </a:cubicBezTo>
                <a:close/>
                <a:moveTo>
                  <a:pt x="3545" y="10219"/>
                </a:moveTo>
                <a:cubicBezTo>
                  <a:pt x="3516" y="10219"/>
                  <a:pt x="3492" y="10266"/>
                  <a:pt x="3492" y="10324"/>
                </a:cubicBezTo>
                <a:lnTo>
                  <a:pt x="3492" y="10544"/>
                </a:lnTo>
                <a:cubicBezTo>
                  <a:pt x="3492" y="10601"/>
                  <a:pt x="3516" y="10649"/>
                  <a:pt x="3545" y="10649"/>
                </a:cubicBezTo>
                <a:cubicBezTo>
                  <a:pt x="3574" y="10649"/>
                  <a:pt x="3598" y="10601"/>
                  <a:pt x="3598" y="10544"/>
                </a:cubicBezTo>
                <a:lnTo>
                  <a:pt x="3598" y="10324"/>
                </a:lnTo>
                <a:cubicBezTo>
                  <a:pt x="3598" y="10266"/>
                  <a:pt x="3574" y="10219"/>
                  <a:pt x="3545" y="10219"/>
                </a:cubicBezTo>
                <a:close/>
                <a:moveTo>
                  <a:pt x="3859" y="10219"/>
                </a:moveTo>
                <a:cubicBezTo>
                  <a:pt x="3830" y="10219"/>
                  <a:pt x="3806" y="10266"/>
                  <a:pt x="3806" y="10324"/>
                </a:cubicBezTo>
                <a:lnTo>
                  <a:pt x="3806" y="10544"/>
                </a:lnTo>
                <a:cubicBezTo>
                  <a:pt x="3806" y="10601"/>
                  <a:pt x="3830" y="10649"/>
                  <a:pt x="3859" y="10649"/>
                </a:cubicBezTo>
                <a:cubicBezTo>
                  <a:pt x="3888" y="10649"/>
                  <a:pt x="3912" y="10601"/>
                  <a:pt x="3912" y="10544"/>
                </a:cubicBezTo>
                <a:lnTo>
                  <a:pt x="3912" y="10324"/>
                </a:lnTo>
                <a:cubicBezTo>
                  <a:pt x="3912" y="10266"/>
                  <a:pt x="3888" y="10219"/>
                  <a:pt x="3859" y="10219"/>
                </a:cubicBezTo>
                <a:close/>
                <a:moveTo>
                  <a:pt x="4709" y="10219"/>
                </a:moveTo>
                <a:cubicBezTo>
                  <a:pt x="4680" y="10219"/>
                  <a:pt x="4656" y="10266"/>
                  <a:pt x="4656" y="10324"/>
                </a:cubicBezTo>
                <a:lnTo>
                  <a:pt x="4656" y="10544"/>
                </a:lnTo>
                <a:cubicBezTo>
                  <a:pt x="4656" y="10601"/>
                  <a:pt x="4680" y="10649"/>
                  <a:pt x="4709" y="10649"/>
                </a:cubicBezTo>
                <a:cubicBezTo>
                  <a:pt x="4738" y="10649"/>
                  <a:pt x="4762" y="10601"/>
                  <a:pt x="4762" y="10544"/>
                </a:cubicBezTo>
                <a:lnTo>
                  <a:pt x="4762" y="10324"/>
                </a:lnTo>
                <a:cubicBezTo>
                  <a:pt x="4762" y="10266"/>
                  <a:pt x="4738" y="10219"/>
                  <a:pt x="4709" y="10219"/>
                </a:cubicBezTo>
                <a:close/>
                <a:moveTo>
                  <a:pt x="5023" y="10219"/>
                </a:moveTo>
                <a:cubicBezTo>
                  <a:pt x="4994" y="10219"/>
                  <a:pt x="4970" y="10266"/>
                  <a:pt x="4970" y="10324"/>
                </a:cubicBezTo>
                <a:lnTo>
                  <a:pt x="4970" y="10544"/>
                </a:lnTo>
                <a:cubicBezTo>
                  <a:pt x="4970" y="10601"/>
                  <a:pt x="4994" y="10649"/>
                  <a:pt x="5023" y="10649"/>
                </a:cubicBezTo>
                <a:cubicBezTo>
                  <a:pt x="5053" y="10649"/>
                  <a:pt x="5076" y="10601"/>
                  <a:pt x="5076" y="10544"/>
                </a:cubicBezTo>
                <a:lnTo>
                  <a:pt x="5076" y="10324"/>
                </a:lnTo>
                <a:cubicBezTo>
                  <a:pt x="5076" y="10266"/>
                  <a:pt x="5053" y="10219"/>
                  <a:pt x="5023" y="10219"/>
                </a:cubicBezTo>
                <a:close/>
                <a:moveTo>
                  <a:pt x="5873" y="10219"/>
                </a:moveTo>
                <a:cubicBezTo>
                  <a:pt x="5844" y="10219"/>
                  <a:pt x="5820" y="10266"/>
                  <a:pt x="5820" y="10324"/>
                </a:cubicBezTo>
                <a:lnTo>
                  <a:pt x="5820" y="10544"/>
                </a:lnTo>
                <a:cubicBezTo>
                  <a:pt x="5820" y="10601"/>
                  <a:pt x="5844" y="10649"/>
                  <a:pt x="5873" y="10649"/>
                </a:cubicBezTo>
                <a:cubicBezTo>
                  <a:pt x="5902" y="10649"/>
                  <a:pt x="5926" y="10601"/>
                  <a:pt x="5926" y="10544"/>
                </a:cubicBezTo>
                <a:lnTo>
                  <a:pt x="5926" y="10324"/>
                </a:lnTo>
                <a:cubicBezTo>
                  <a:pt x="5926" y="10266"/>
                  <a:pt x="5902" y="10219"/>
                  <a:pt x="5873" y="10219"/>
                </a:cubicBezTo>
                <a:close/>
                <a:moveTo>
                  <a:pt x="6188" y="10219"/>
                </a:moveTo>
                <a:cubicBezTo>
                  <a:pt x="6159" y="10219"/>
                  <a:pt x="6135" y="10266"/>
                  <a:pt x="6135" y="10324"/>
                </a:cubicBezTo>
                <a:lnTo>
                  <a:pt x="6135" y="10544"/>
                </a:lnTo>
                <a:cubicBezTo>
                  <a:pt x="6135" y="10601"/>
                  <a:pt x="6159" y="10649"/>
                  <a:pt x="6188" y="10649"/>
                </a:cubicBezTo>
                <a:cubicBezTo>
                  <a:pt x="6217" y="10649"/>
                  <a:pt x="6240" y="10601"/>
                  <a:pt x="6240" y="10544"/>
                </a:cubicBezTo>
                <a:lnTo>
                  <a:pt x="6240" y="10324"/>
                </a:lnTo>
                <a:cubicBezTo>
                  <a:pt x="6240" y="10266"/>
                  <a:pt x="6217" y="10219"/>
                  <a:pt x="6188" y="10219"/>
                </a:cubicBezTo>
                <a:close/>
                <a:moveTo>
                  <a:pt x="7036" y="10219"/>
                </a:moveTo>
                <a:cubicBezTo>
                  <a:pt x="7007" y="10219"/>
                  <a:pt x="6984" y="10266"/>
                  <a:pt x="6984" y="10324"/>
                </a:cubicBezTo>
                <a:lnTo>
                  <a:pt x="6984" y="10544"/>
                </a:lnTo>
                <a:cubicBezTo>
                  <a:pt x="6984" y="10601"/>
                  <a:pt x="7007" y="10649"/>
                  <a:pt x="7036" y="10649"/>
                </a:cubicBezTo>
                <a:cubicBezTo>
                  <a:pt x="7065" y="10649"/>
                  <a:pt x="7089" y="10601"/>
                  <a:pt x="7089" y="10544"/>
                </a:cubicBezTo>
                <a:lnTo>
                  <a:pt x="7089" y="10324"/>
                </a:lnTo>
                <a:cubicBezTo>
                  <a:pt x="7089" y="10266"/>
                  <a:pt x="7065" y="10219"/>
                  <a:pt x="7036" y="10219"/>
                </a:cubicBezTo>
                <a:close/>
                <a:moveTo>
                  <a:pt x="7351" y="10219"/>
                </a:moveTo>
                <a:cubicBezTo>
                  <a:pt x="7322" y="10219"/>
                  <a:pt x="7299" y="10266"/>
                  <a:pt x="7299" y="10324"/>
                </a:cubicBezTo>
                <a:lnTo>
                  <a:pt x="7299" y="10544"/>
                </a:lnTo>
                <a:cubicBezTo>
                  <a:pt x="7299" y="10601"/>
                  <a:pt x="7322" y="10649"/>
                  <a:pt x="7351" y="10649"/>
                </a:cubicBezTo>
                <a:cubicBezTo>
                  <a:pt x="7380" y="10649"/>
                  <a:pt x="7404" y="10601"/>
                  <a:pt x="7404" y="10544"/>
                </a:cubicBezTo>
                <a:lnTo>
                  <a:pt x="7404" y="10324"/>
                </a:lnTo>
                <a:cubicBezTo>
                  <a:pt x="7404" y="10266"/>
                  <a:pt x="7380" y="10219"/>
                  <a:pt x="7351" y="10219"/>
                </a:cubicBezTo>
                <a:close/>
                <a:moveTo>
                  <a:pt x="8201" y="10219"/>
                </a:moveTo>
                <a:cubicBezTo>
                  <a:pt x="8171" y="10219"/>
                  <a:pt x="8148" y="10266"/>
                  <a:pt x="8148" y="10324"/>
                </a:cubicBezTo>
                <a:lnTo>
                  <a:pt x="8148" y="10544"/>
                </a:lnTo>
                <a:cubicBezTo>
                  <a:pt x="8148" y="10601"/>
                  <a:pt x="8171" y="10649"/>
                  <a:pt x="8201" y="10649"/>
                </a:cubicBezTo>
                <a:cubicBezTo>
                  <a:pt x="8230" y="10649"/>
                  <a:pt x="8254" y="10601"/>
                  <a:pt x="8254" y="10544"/>
                </a:cubicBezTo>
                <a:lnTo>
                  <a:pt x="8254" y="10324"/>
                </a:lnTo>
                <a:cubicBezTo>
                  <a:pt x="8254" y="10266"/>
                  <a:pt x="8230" y="10219"/>
                  <a:pt x="8201" y="10219"/>
                </a:cubicBezTo>
                <a:close/>
                <a:moveTo>
                  <a:pt x="8515" y="10219"/>
                </a:moveTo>
                <a:cubicBezTo>
                  <a:pt x="8486" y="10219"/>
                  <a:pt x="8462" y="10266"/>
                  <a:pt x="8462" y="10324"/>
                </a:cubicBezTo>
                <a:lnTo>
                  <a:pt x="8462" y="10544"/>
                </a:lnTo>
                <a:cubicBezTo>
                  <a:pt x="8462" y="10601"/>
                  <a:pt x="8486" y="10649"/>
                  <a:pt x="8515" y="10649"/>
                </a:cubicBezTo>
                <a:cubicBezTo>
                  <a:pt x="8544" y="10649"/>
                  <a:pt x="8568" y="10601"/>
                  <a:pt x="8568" y="10544"/>
                </a:cubicBezTo>
                <a:lnTo>
                  <a:pt x="8568" y="10324"/>
                </a:lnTo>
                <a:cubicBezTo>
                  <a:pt x="8568" y="10266"/>
                  <a:pt x="8544" y="10219"/>
                  <a:pt x="8515" y="10219"/>
                </a:cubicBezTo>
                <a:close/>
                <a:moveTo>
                  <a:pt x="9365" y="10219"/>
                </a:moveTo>
                <a:cubicBezTo>
                  <a:pt x="9336" y="10219"/>
                  <a:pt x="9312" y="10266"/>
                  <a:pt x="9312" y="10324"/>
                </a:cubicBezTo>
                <a:lnTo>
                  <a:pt x="9312" y="10544"/>
                </a:lnTo>
                <a:cubicBezTo>
                  <a:pt x="9312" y="10601"/>
                  <a:pt x="9336" y="10649"/>
                  <a:pt x="9365" y="10649"/>
                </a:cubicBezTo>
                <a:cubicBezTo>
                  <a:pt x="9394" y="10649"/>
                  <a:pt x="9418" y="10601"/>
                  <a:pt x="9418" y="10544"/>
                </a:cubicBezTo>
                <a:lnTo>
                  <a:pt x="9418" y="10324"/>
                </a:lnTo>
                <a:cubicBezTo>
                  <a:pt x="9418" y="10266"/>
                  <a:pt x="9394" y="10219"/>
                  <a:pt x="9365" y="10219"/>
                </a:cubicBezTo>
                <a:close/>
                <a:moveTo>
                  <a:pt x="9679" y="10219"/>
                </a:moveTo>
                <a:cubicBezTo>
                  <a:pt x="9650" y="10219"/>
                  <a:pt x="9626" y="10266"/>
                  <a:pt x="9626" y="10324"/>
                </a:cubicBezTo>
                <a:lnTo>
                  <a:pt x="9626" y="10544"/>
                </a:lnTo>
                <a:cubicBezTo>
                  <a:pt x="9626" y="10601"/>
                  <a:pt x="9650" y="10649"/>
                  <a:pt x="9679" y="10649"/>
                </a:cubicBezTo>
                <a:cubicBezTo>
                  <a:pt x="9708" y="10649"/>
                  <a:pt x="9732" y="10601"/>
                  <a:pt x="9732" y="10544"/>
                </a:cubicBezTo>
                <a:lnTo>
                  <a:pt x="9732" y="10324"/>
                </a:lnTo>
                <a:cubicBezTo>
                  <a:pt x="9732" y="10266"/>
                  <a:pt x="9708" y="10219"/>
                  <a:pt x="9679" y="10219"/>
                </a:cubicBezTo>
                <a:close/>
                <a:moveTo>
                  <a:pt x="10529" y="10219"/>
                </a:moveTo>
                <a:cubicBezTo>
                  <a:pt x="10500" y="10219"/>
                  <a:pt x="10476" y="10266"/>
                  <a:pt x="10476" y="10324"/>
                </a:cubicBezTo>
                <a:lnTo>
                  <a:pt x="10476" y="10544"/>
                </a:lnTo>
                <a:cubicBezTo>
                  <a:pt x="10476" y="10601"/>
                  <a:pt x="10500" y="10649"/>
                  <a:pt x="10529" y="10649"/>
                </a:cubicBezTo>
                <a:cubicBezTo>
                  <a:pt x="10558" y="10649"/>
                  <a:pt x="10582" y="10601"/>
                  <a:pt x="10582" y="10544"/>
                </a:cubicBezTo>
                <a:lnTo>
                  <a:pt x="10582" y="10324"/>
                </a:lnTo>
                <a:cubicBezTo>
                  <a:pt x="10582" y="10266"/>
                  <a:pt x="10558" y="10219"/>
                  <a:pt x="10529" y="10219"/>
                </a:cubicBezTo>
                <a:close/>
                <a:moveTo>
                  <a:pt x="10844" y="10219"/>
                </a:moveTo>
                <a:cubicBezTo>
                  <a:pt x="10814" y="10219"/>
                  <a:pt x="10791" y="10266"/>
                  <a:pt x="10791" y="10324"/>
                </a:cubicBezTo>
                <a:lnTo>
                  <a:pt x="10791" y="10544"/>
                </a:lnTo>
                <a:cubicBezTo>
                  <a:pt x="10791" y="10601"/>
                  <a:pt x="10814" y="10649"/>
                  <a:pt x="10844" y="10649"/>
                </a:cubicBezTo>
                <a:cubicBezTo>
                  <a:pt x="10873" y="10649"/>
                  <a:pt x="10895" y="10601"/>
                  <a:pt x="10895" y="10544"/>
                </a:cubicBezTo>
                <a:lnTo>
                  <a:pt x="10895" y="10324"/>
                </a:lnTo>
                <a:cubicBezTo>
                  <a:pt x="10895" y="10266"/>
                  <a:pt x="10873" y="10219"/>
                  <a:pt x="10844" y="10219"/>
                </a:cubicBezTo>
                <a:close/>
                <a:moveTo>
                  <a:pt x="11692" y="10219"/>
                </a:moveTo>
                <a:cubicBezTo>
                  <a:pt x="11663" y="10219"/>
                  <a:pt x="11640" y="10266"/>
                  <a:pt x="11640" y="10324"/>
                </a:cubicBezTo>
                <a:lnTo>
                  <a:pt x="11640" y="10544"/>
                </a:lnTo>
                <a:cubicBezTo>
                  <a:pt x="11640" y="10601"/>
                  <a:pt x="11663" y="10649"/>
                  <a:pt x="11692" y="10649"/>
                </a:cubicBezTo>
                <a:cubicBezTo>
                  <a:pt x="11721" y="10649"/>
                  <a:pt x="11745" y="10601"/>
                  <a:pt x="11745" y="10544"/>
                </a:cubicBezTo>
                <a:lnTo>
                  <a:pt x="11745" y="10324"/>
                </a:lnTo>
                <a:cubicBezTo>
                  <a:pt x="11745" y="10266"/>
                  <a:pt x="11721" y="10219"/>
                  <a:pt x="11692" y="10219"/>
                </a:cubicBezTo>
                <a:close/>
                <a:moveTo>
                  <a:pt x="12007" y="10219"/>
                </a:moveTo>
                <a:cubicBezTo>
                  <a:pt x="11978" y="10219"/>
                  <a:pt x="11955" y="10266"/>
                  <a:pt x="11955" y="10324"/>
                </a:cubicBezTo>
                <a:lnTo>
                  <a:pt x="11955" y="10544"/>
                </a:lnTo>
                <a:cubicBezTo>
                  <a:pt x="11955" y="10601"/>
                  <a:pt x="11978" y="10649"/>
                  <a:pt x="12007" y="10649"/>
                </a:cubicBezTo>
                <a:cubicBezTo>
                  <a:pt x="12036" y="10649"/>
                  <a:pt x="12060" y="10601"/>
                  <a:pt x="12060" y="10544"/>
                </a:cubicBezTo>
                <a:lnTo>
                  <a:pt x="12060" y="10324"/>
                </a:lnTo>
                <a:cubicBezTo>
                  <a:pt x="12060" y="10266"/>
                  <a:pt x="12036" y="10219"/>
                  <a:pt x="12007" y="10219"/>
                </a:cubicBezTo>
                <a:close/>
                <a:moveTo>
                  <a:pt x="12856" y="10219"/>
                </a:moveTo>
                <a:cubicBezTo>
                  <a:pt x="12827" y="10219"/>
                  <a:pt x="12804" y="10266"/>
                  <a:pt x="12804" y="10324"/>
                </a:cubicBezTo>
                <a:lnTo>
                  <a:pt x="12804" y="10544"/>
                </a:lnTo>
                <a:cubicBezTo>
                  <a:pt x="12804" y="10601"/>
                  <a:pt x="12827" y="10649"/>
                  <a:pt x="12856" y="10649"/>
                </a:cubicBezTo>
                <a:cubicBezTo>
                  <a:pt x="12886" y="10649"/>
                  <a:pt x="12909" y="10601"/>
                  <a:pt x="12909" y="10544"/>
                </a:cubicBezTo>
                <a:lnTo>
                  <a:pt x="12909" y="10324"/>
                </a:lnTo>
                <a:cubicBezTo>
                  <a:pt x="12909" y="10266"/>
                  <a:pt x="12886" y="10219"/>
                  <a:pt x="12856" y="10219"/>
                </a:cubicBezTo>
                <a:close/>
                <a:moveTo>
                  <a:pt x="13171" y="10219"/>
                </a:moveTo>
                <a:cubicBezTo>
                  <a:pt x="13142" y="10219"/>
                  <a:pt x="13118" y="10266"/>
                  <a:pt x="13118" y="10324"/>
                </a:cubicBezTo>
                <a:lnTo>
                  <a:pt x="13118" y="10544"/>
                </a:lnTo>
                <a:cubicBezTo>
                  <a:pt x="13118" y="10601"/>
                  <a:pt x="13142" y="10649"/>
                  <a:pt x="13171" y="10649"/>
                </a:cubicBezTo>
                <a:cubicBezTo>
                  <a:pt x="13200" y="10649"/>
                  <a:pt x="13224" y="10601"/>
                  <a:pt x="13224" y="10544"/>
                </a:cubicBezTo>
                <a:lnTo>
                  <a:pt x="13224" y="10324"/>
                </a:lnTo>
                <a:cubicBezTo>
                  <a:pt x="13224" y="10266"/>
                  <a:pt x="13200" y="10219"/>
                  <a:pt x="13171" y="10219"/>
                </a:cubicBezTo>
                <a:close/>
                <a:moveTo>
                  <a:pt x="14021" y="10219"/>
                </a:moveTo>
                <a:cubicBezTo>
                  <a:pt x="13992" y="10219"/>
                  <a:pt x="13968" y="10266"/>
                  <a:pt x="13968" y="10324"/>
                </a:cubicBezTo>
                <a:lnTo>
                  <a:pt x="13968" y="10544"/>
                </a:lnTo>
                <a:cubicBezTo>
                  <a:pt x="13968" y="10601"/>
                  <a:pt x="13992" y="10649"/>
                  <a:pt x="14021" y="10649"/>
                </a:cubicBezTo>
                <a:cubicBezTo>
                  <a:pt x="14050" y="10649"/>
                  <a:pt x="14074" y="10601"/>
                  <a:pt x="14074" y="10544"/>
                </a:cubicBezTo>
                <a:lnTo>
                  <a:pt x="14074" y="10324"/>
                </a:lnTo>
                <a:cubicBezTo>
                  <a:pt x="14074" y="10266"/>
                  <a:pt x="14050" y="10219"/>
                  <a:pt x="14021" y="10219"/>
                </a:cubicBezTo>
                <a:close/>
                <a:moveTo>
                  <a:pt x="14335" y="10219"/>
                </a:moveTo>
                <a:cubicBezTo>
                  <a:pt x="14306" y="10219"/>
                  <a:pt x="14282" y="10266"/>
                  <a:pt x="14282" y="10324"/>
                </a:cubicBezTo>
                <a:lnTo>
                  <a:pt x="14282" y="10544"/>
                </a:lnTo>
                <a:cubicBezTo>
                  <a:pt x="14282" y="10601"/>
                  <a:pt x="14306" y="10649"/>
                  <a:pt x="14335" y="10649"/>
                </a:cubicBezTo>
                <a:cubicBezTo>
                  <a:pt x="14364" y="10649"/>
                  <a:pt x="14388" y="10601"/>
                  <a:pt x="14388" y="10544"/>
                </a:cubicBezTo>
                <a:lnTo>
                  <a:pt x="14388" y="10324"/>
                </a:lnTo>
                <a:cubicBezTo>
                  <a:pt x="14388" y="10266"/>
                  <a:pt x="14364" y="10219"/>
                  <a:pt x="14335" y="10219"/>
                </a:cubicBezTo>
                <a:close/>
                <a:moveTo>
                  <a:pt x="15185" y="10219"/>
                </a:moveTo>
                <a:cubicBezTo>
                  <a:pt x="15156" y="10219"/>
                  <a:pt x="15132" y="10266"/>
                  <a:pt x="15132" y="10324"/>
                </a:cubicBezTo>
                <a:lnTo>
                  <a:pt x="15132" y="10544"/>
                </a:lnTo>
                <a:cubicBezTo>
                  <a:pt x="15132" y="10601"/>
                  <a:pt x="15156" y="10649"/>
                  <a:pt x="15185" y="10649"/>
                </a:cubicBezTo>
                <a:cubicBezTo>
                  <a:pt x="15214" y="10649"/>
                  <a:pt x="15237" y="10601"/>
                  <a:pt x="15237" y="10544"/>
                </a:cubicBezTo>
                <a:lnTo>
                  <a:pt x="15237" y="10324"/>
                </a:lnTo>
                <a:cubicBezTo>
                  <a:pt x="15237" y="10266"/>
                  <a:pt x="15214" y="10219"/>
                  <a:pt x="15185" y="10219"/>
                </a:cubicBezTo>
                <a:close/>
                <a:moveTo>
                  <a:pt x="15500" y="10219"/>
                </a:moveTo>
                <a:cubicBezTo>
                  <a:pt x="15470" y="10219"/>
                  <a:pt x="15447" y="10266"/>
                  <a:pt x="15447" y="10324"/>
                </a:cubicBezTo>
                <a:lnTo>
                  <a:pt x="15447" y="10544"/>
                </a:lnTo>
                <a:cubicBezTo>
                  <a:pt x="15447" y="10601"/>
                  <a:pt x="15470" y="10649"/>
                  <a:pt x="15500" y="10649"/>
                </a:cubicBezTo>
                <a:cubicBezTo>
                  <a:pt x="15529" y="10649"/>
                  <a:pt x="15551" y="10601"/>
                  <a:pt x="15551" y="10544"/>
                </a:cubicBezTo>
                <a:lnTo>
                  <a:pt x="15551" y="10324"/>
                </a:lnTo>
                <a:cubicBezTo>
                  <a:pt x="15551" y="10266"/>
                  <a:pt x="15529" y="10219"/>
                  <a:pt x="15500" y="10219"/>
                </a:cubicBezTo>
                <a:close/>
                <a:moveTo>
                  <a:pt x="16349" y="10219"/>
                </a:moveTo>
                <a:cubicBezTo>
                  <a:pt x="16320" y="10219"/>
                  <a:pt x="16296" y="10266"/>
                  <a:pt x="16296" y="10324"/>
                </a:cubicBezTo>
                <a:lnTo>
                  <a:pt x="16296" y="10544"/>
                </a:lnTo>
                <a:cubicBezTo>
                  <a:pt x="16296" y="10601"/>
                  <a:pt x="16320" y="10649"/>
                  <a:pt x="16349" y="10649"/>
                </a:cubicBezTo>
                <a:cubicBezTo>
                  <a:pt x="16378" y="10649"/>
                  <a:pt x="16401" y="10601"/>
                  <a:pt x="16401" y="10544"/>
                </a:cubicBezTo>
                <a:lnTo>
                  <a:pt x="16401" y="10324"/>
                </a:lnTo>
                <a:cubicBezTo>
                  <a:pt x="16401" y="10266"/>
                  <a:pt x="16378" y="10219"/>
                  <a:pt x="16349" y="10219"/>
                </a:cubicBezTo>
                <a:close/>
                <a:moveTo>
                  <a:pt x="16663" y="10219"/>
                </a:moveTo>
                <a:cubicBezTo>
                  <a:pt x="16634" y="10219"/>
                  <a:pt x="16611" y="10266"/>
                  <a:pt x="16611" y="10324"/>
                </a:cubicBezTo>
                <a:lnTo>
                  <a:pt x="16611" y="10544"/>
                </a:lnTo>
                <a:cubicBezTo>
                  <a:pt x="16611" y="10601"/>
                  <a:pt x="16634" y="10649"/>
                  <a:pt x="16663" y="10649"/>
                </a:cubicBezTo>
                <a:cubicBezTo>
                  <a:pt x="16692" y="10649"/>
                  <a:pt x="16716" y="10601"/>
                  <a:pt x="16716" y="10544"/>
                </a:cubicBezTo>
                <a:lnTo>
                  <a:pt x="16716" y="10324"/>
                </a:lnTo>
                <a:cubicBezTo>
                  <a:pt x="16716" y="10266"/>
                  <a:pt x="16692" y="10219"/>
                  <a:pt x="16663" y="10219"/>
                </a:cubicBezTo>
                <a:close/>
                <a:moveTo>
                  <a:pt x="17512" y="10219"/>
                </a:moveTo>
                <a:cubicBezTo>
                  <a:pt x="17483" y="10219"/>
                  <a:pt x="17459" y="10266"/>
                  <a:pt x="17459" y="10324"/>
                </a:cubicBezTo>
                <a:lnTo>
                  <a:pt x="17459" y="10544"/>
                </a:lnTo>
                <a:cubicBezTo>
                  <a:pt x="17459" y="10601"/>
                  <a:pt x="17483" y="10649"/>
                  <a:pt x="17512" y="10649"/>
                </a:cubicBezTo>
                <a:cubicBezTo>
                  <a:pt x="17541" y="10649"/>
                  <a:pt x="17565" y="10601"/>
                  <a:pt x="17565" y="10544"/>
                </a:cubicBezTo>
                <a:lnTo>
                  <a:pt x="17565" y="10324"/>
                </a:lnTo>
                <a:cubicBezTo>
                  <a:pt x="17565" y="10266"/>
                  <a:pt x="17541" y="10219"/>
                  <a:pt x="17512" y="10219"/>
                </a:cubicBezTo>
                <a:close/>
                <a:moveTo>
                  <a:pt x="17827" y="10219"/>
                </a:moveTo>
                <a:cubicBezTo>
                  <a:pt x="17798" y="10219"/>
                  <a:pt x="17774" y="10266"/>
                  <a:pt x="17774" y="10324"/>
                </a:cubicBezTo>
                <a:lnTo>
                  <a:pt x="17774" y="10544"/>
                </a:lnTo>
                <a:cubicBezTo>
                  <a:pt x="17774" y="10601"/>
                  <a:pt x="17798" y="10649"/>
                  <a:pt x="17827" y="10649"/>
                </a:cubicBezTo>
                <a:cubicBezTo>
                  <a:pt x="17856" y="10649"/>
                  <a:pt x="17880" y="10601"/>
                  <a:pt x="17880" y="10544"/>
                </a:cubicBezTo>
                <a:lnTo>
                  <a:pt x="17880" y="10324"/>
                </a:lnTo>
                <a:cubicBezTo>
                  <a:pt x="17880" y="10266"/>
                  <a:pt x="17856" y="10219"/>
                  <a:pt x="17827" y="10219"/>
                </a:cubicBezTo>
                <a:close/>
                <a:moveTo>
                  <a:pt x="18677" y="10219"/>
                </a:moveTo>
                <a:cubicBezTo>
                  <a:pt x="18648" y="10219"/>
                  <a:pt x="18624" y="10266"/>
                  <a:pt x="18624" y="10324"/>
                </a:cubicBezTo>
                <a:lnTo>
                  <a:pt x="18624" y="10544"/>
                </a:lnTo>
                <a:cubicBezTo>
                  <a:pt x="18624" y="10601"/>
                  <a:pt x="18648" y="10649"/>
                  <a:pt x="18677" y="10649"/>
                </a:cubicBezTo>
                <a:cubicBezTo>
                  <a:pt x="18706" y="10649"/>
                  <a:pt x="18730" y="10601"/>
                  <a:pt x="18730" y="10544"/>
                </a:cubicBezTo>
                <a:lnTo>
                  <a:pt x="18730" y="10324"/>
                </a:lnTo>
                <a:cubicBezTo>
                  <a:pt x="18730" y="10266"/>
                  <a:pt x="18706" y="10219"/>
                  <a:pt x="18677" y="10219"/>
                </a:cubicBezTo>
                <a:close/>
                <a:moveTo>
                  <a:pt x="18991" y="10219"/>
                </a:moveTo>
                <a:cubicBezTo>
                  <a:pt x="18962" y="10219"/>
                  <a:pt x="18938" y="10266"/>
                  <a:pt x="18938" y="10324"/>
                </a:cubicBezTo>
                <a:lnTo>
                  <a:pt x="18938" y="10544"/>
                </a:lnTo>
                <a:cubicBezTo>
                  <a:pt x="18938" y="10601"/>
                  <a:pt x="18962" y="10649"/>
                  <a:pt x="18991" y="10649"/>
                </a:cubicBezTo>
                <a:cubicBezTo>
                  <a:pt x="19020" y="10649"/>
                  <a:pt x="19044" y="10601"/>
                  <a:pt x="19044" y="10544"/>
                </a:cubicBezTo>
                <a:lnTo>
                  <a:pt x="19044" y="10324"/>
                </a:lnTo>
                <a:cubicBezTo>
                  <a:pt x="19044" y="10266"/>
                  <a:pt x="19020" y="10219"/>
                  <a:pt x="18991" y="10219"/>
                </a:cubicBezTo>
                <a:close/>
                <a:moveTo>
                  <a:pt x="19841" y="10219"/>
                </a:moveTo>
                <a:cubicBezTo>
                  <a:pt x="19812" y="10219"/>
                  <a:pt x="19788" y="10266"/>
                  <a:pt x="19788" y="10324"/>
                </a:cubicBezTo>
                <a:lnTo>
                  <a:pt x="19788" y="10544"/>
                </a:lnTo>
                <a:cubicBezTo>
                  <a:pt x="19788" y="10601"/>
                  <a:pt x="19812" y="10649"/>
                  <a:pt x="19841" y="10649"/>
                </a:cubicBezTo>
                <a:cubicBezTo>
                  <a:pt x="19870" y="10649"/>
                  <a:pt x="19894" y="10601"/>
                  <a:pt x="19894" y="10544"/>
                </a:cubicBezTo>
                <a:lnTo>
                  <a:pt x="19894" y="10324"/>
                </a:lnTo>
                <a:cubicBezTo>
                  <a:pt x="19894" y="10266"/>
                  <a:pt x="19870" y="10219"/>
                  <a:pt x="19841" y="10219"/>
                </a:cubicBezTo>
                <a:close/>
                <a:moveTo>
                  <a:pt x="20155" y="10219"/>
                </a:moveTo>
                <a:cubicBezTo>
                  <a:pt x="20126" y="10219"/>
                  <a:pt x="20102" y="10266"/>
                  <a:pt x="20102" y="10324"/>
                </a:cubicBezTo>
                <a:lnTo>
                  <a:pt x="20102" y="10544"/>
                </a:lnTo>
                <a:cubicBezTo>
                  <a:pt x="20102" y="10601"/>
                  <a:pt x="20126" y="10649"/>
                  <a:pt x="20155" y="10649"/>
                </a:cubicBezTo>
                <a:cubicBezTo>
                  <a:pt x="20184" y="10649"/>
                  <a:pt x="20207" y="10601"/>
                  <a:pt x="20207" y="10544"/>
                </a:cubicBezTo>
                <a:lnTo>
                  <a:pt x="20207" y="10324"/>
                </a:lnTo>
                <a:cubicBezTo>
                  <a:pt x="20207" y="10266"/>
                  <a:pt x="20184" y="10219"/>
                  <a:pt x="20155" y="10219"/>
                </a:cubicBezTo>
                <a:close/>
                <a:moveTo>
                  <a:pt x="21004" y="10219"/>
                </a:moveTo>
                <a:cubicBezTo>
                  <a:pt x="20975" y="10219"/>
                  <a:pt x="20952" y="10266"/>
                  <a:pt x="20952" y="10324"/>
                </a:cubicBezTo>
                <a:lnTo>
                  <a:pt x="20952" y="10544"/>
                </a:lnTo>
                <a:cubicBezTo>
                  <a:pt x="20952" y="10601"/>
                  <a:pt x="20975" y="10649"/>
                  <a:pt x="21004" y="10649"/>
                </a:cubicBezTo>
                <a:cubicBezTo>
                  <a:pt x="21033" y="10649"/>
                  <a:pt x="21057" y="10601"/>
                  <a:pt x="21057" y="10544"/>
                </a:cubicBezTo>
                <a:lnTo>
                  <a:pt x="21057" y="10324"/>
                </a:lnTo>
                <a:cubicBezTo>
                  <a:pt x="21057" y="10266"/>
                  <a:pt x="21033" y="10219"/>
                  <a:pt x="21004" y="10219"/>
                </a:cubicBezTo>
                <a:close/>
                <a:moveTo>
                  <a:pt x="21319" y="10219"/>
                </a:moveTo>
                <a:cubicBezTo>
                  <a:pt x="21289" y="10219"/>
                  <a:pt x="21267" y="10266"/>
                  <a:pt x="21267" y="10324"/>
                </a:cubicBezTo>
                <a:lnTo>
                  <a:pt x="21267" y="10544"/>
                </a:lnTo>
                <a:cubicBezTo>
                  <a:pt x="21267" y="10601"/>
                  <a:pt x="21289" y="10649"/>
                  <a:pt x="21319" y="10649"/>
                </a:cubicBezTo>
                <a:cubicBezTo>
                  <a:pt x="21348" y="10649"/>
                  <a:pt x="21372" y="10601"/>
                  <a:pt x="21372" y="10544"/>
                </a:cubicBezTo>
                <a:lnTo>
                  <a:pt x="21372" y="10324"/>
                </a:lnTo>
                <a:cubicBezTo>
                  <a:pt x="21372" y="10266"/>
                  <a:pt x="21348" y="10219"/>
                  <a:pt x="21319" y="10219"/>
                </a:cubicBezTo>
                <a:close/>
                <a:moveTo>
                  <a:pt x="281" y="10949"/>
                </a:moveTo>
                <a:cubicBezTo>
                  <a:pt x="252" y="10949"/>
                  <a:pt x="228" y="10996"/>
                  <a:pt x="228" y="11054"/>
                </a:cubicBezTo>
                <a:lnTo>
                  <a:pt x="228" y="11274"/>
                </a:lnTo>
                <a:cubicBezTo>
                  <a:pt x="228" y="11331"/>
                  <a:pt x="252" y="11379"/>
                  <a:pt x="281" y="11379"/>
                </a:cubicBezTo>
                <a:cubicBezTo>
                  <a:pt x="311" y="11379"/>
                  <a:pt x="334" y="11331"/>
                  <a:pt x="334" y="11274"/>
                </a:cubicBezTo>
                <a:lnTo>
                  <a:pt x="334" y="11054"/>
                </a:lnTo>
                <a:cubicBezTo>
                  <a:pt x="334" y="10996"/>
                  <a:pt x="311" y="10949"/>
                  <a:pt x="281" y="10949"/>
                </a:cubicBezTo>
                <a:close/>
                <a:moveTo>
                  <a:pt x="596" y="10949"/>
                </a:moveTo>
                <a:cubicBezTo>
                  <a:pt x="567" y="10949"/>
                  <a:pt x="543" y="10996"/>
                  <a:pt x="543" y="11054"/>
                </a:cubicBezTo>
                <a:lnTo>
                  <a:pt x="543" y="11274"/>
                </a:lnTo>
                <a:cubicBezTo>
                  <a:pt x="543" y="11331"/>
                  <a:pt x="567" y="11379"/>
                  <a:pt x="596" y="11379"/>
                </a:cubicBezTo>
                <a:cubicBezTo>
                  <a:pt x="625" y="11379"/>
                  <a:pt x="649" y="11331"/>
                  <a:pt x="649" y="11274"/>
                </a:cubicBezTo>
                <a:lnTo>
                  <a:pt x="649" y="11054"/>
                </a:lnTo>
                <a:cubicBezTo>
                  <a:pt x="649" y="10996"/>
                  <a:pt x="625" y="10949"/>
                  <a:pt x="596" y="10949"/>
                </a:cubicBezTo>
                <a:close/>
                <a:moveTo>
                  <a:pt x="1446" y="10949"/>
                </a:moveTo>
                <a:cubicBezTo>
                  <a:pt x="1417" y="10949"/>
                  <a:pt x="1393" y="10996"/>
                  <a:pt x="1393" y="11054"/>
                </a:cubicBezTo>
                <a:lnTo>
                  <a:pt x="1393" y="11274"/>
                </a:lnTo>
                <a:cubicBezTo>
                  <a:pt x="1393" y="11331"/>
                  <a:pt x="1417" y="11379"/>
                  <a:pt x="1446" y="11379"/>
                </a:cubicBezTo>
                <a:cubicBezTo>
                  <a:pt x="1475" y="11379"/>
                  <a:pt x="1499" y="11331"/>
                  <a:pt x="1499" y="11274"/>
                </a:cubicBezTo>
                <a:lnTo>
                  <a:pt x="1499" y="11054"/>
                </a:lnTo>
                <a:cubicBezTo>
                  <a:pt x="1499" y="10996"/>
                  <a:pt x="1475" y="10949"/>
                  <a:pt x="1446" y="10949"/>
                </a:cubicBezTo>
                <a:close/>
                <a:moveTo>
                  <a:pt x="1760" y="10949"/>
                </a:moveTo>
                <a:cubicBezTo>
                  <a:pt x="1731" y="10949"/>
                  <a:pt x="1707" y="10996"/>
                  <a:pt x="1707" y="11054"/>
                </a:cubicBezTo>
                <a:lnTo>
                  <a:pt x="1707" y="11274"/>
                </a:lnTo>
                <a:cubicBezTo>
                  <a:pt x="1707" y="11331"/>
                  <a:pt x="1731" y="11379"/>
                  <a:pt x="1760" y="11379"/>
                </a:cubicBezTo>
                <a:cubicBezTo>
                  <a:pt x="1789" y="11379"/>
                  <a:pt x="1813" y="11331"/>
                  <a:pt x="1813" y="11274"/>
                </a:cubicBezTo>
                <a:lnTo>
                  <a:pt x="1813" y="11054"/>
                </a:lnTo>
                <a:cubicBezTo>
                  <a:pt x="1813" y="10996"/>
                  <a:pt x="1789" y="10949"/>
                  <a:pt x="1760" y="10949"/>
                </a:cubicBezTo>
                <a:close/>
                <a:moveTo>
                  <a:pt x="2610" y="10949"/>
                </a:moveTo>
                <a:cubicBezTo>
                  <a:pt x="2581" y="10949"/>
                  <a:pt x="2557" y="10996"/>
                  <a:pt x="2557" y="11054"/>
                </a:cubicBezTo>
                <a:lnTo>
                  <a:pt x="2557" y="11274"/>
                </a:lnTo>
                <a:cubicBezTo>
                  <a:pt x="2557" y="11331"/>
                  <a:pt x="2581" y="11379"/>
                  <a:pt x="2610" y="11379"/>
                </a:cubicBezTo>
                <a:cubicBezTo>
                  <a:pt x="2639" y="11379"/>
                  <a:pt x="2662" y="11331"/>
                  <a:pt x="2662" y="11274"/>
                </a:cubicBezTo>
                <a:lnTo>
                  <a:pt x="2662" y="11054"/>
                </a:lnTo>
                <a:cubicBezTo>
                  <a:pt x="2662" y="10996"/>
                  <a:pt x="2639" y="10949"/>
                  <a:pt x="2610" y="10949"/>
                </a:cubicBezTo>
                <a:close/>
                <a:moveTo>
                  <a:pt x="2924" y="10949"/>
                </a:moveTo>
                <a:cubicBezTo>
                  <a:pt x="2895" y="10949"/>
                  <a:pt x="2871" y="10996"/>
                  <a:pt x="2871" y="11054"/>
                </a:cubicBezTo>
                <a:lnTo>
                  <a:pt x="2871" y="11274"/>
                </a:lnTo>
                <a:cubicBezTo>
                  <a:pt x="2871" y="11331"/>
                  <a:pt x="2895" y="11379"/>
                  <a:pt x="2924" y="11379"/>
                </a:cubicBezTo>
                <a:cubicBezTo>
                  <a:pt x="2954" y="11379"/>
                  <a:pt x="2976" y="11331"/>
                  <a:pt x="2976" y="11274"/>
                </a:cubicBezTo>
                <a:lnTo>
                  <a:pt x="2976" y="11054"/>
                </a:lnTo>
                <a:cubicBezTo>
                  <a:pt x="2976" y="10996"/>
                  <a:pt x="2954" y="10949"/>
                  <a:pt x="2924" y="10949"/>
                </a:cubicBezTo>
                <a:close/>
                <a:moveTo>
                  <a:pt x="3773" y="10949"/>
                </a:moveTo>
                <a:cubicBezTo>
                  <a:pt x="3744" y="10949"/>
                  <a:pt x="3721" y="10996"/>
                  <a:pt x="3721" y="11054"/>
                </a:cubicBezTo>
                <a:lnTo>
                  <a:pt x="3721" y="11274"/>
                </a:lnTo>
                <a:cubicBezTo>
                  <a:pt x="3721" y="11331"/>
                  <a:pt x="3744" y="11379"/>
                  <a:pt x="3773" y="11379"/>
                </a:cubicBezTo>
                <a:cubicBezTo>
                  <a:pt x="3802" y="11379"/>
                  <a:pt x="3826" y="11331"/>
                  <a:pt x="3826" y="11274"/>
                </a:cubicBezTo>
                <a:lnTo>
                  <a:pt x="3826" y="11054"/>
                </a:lnTo>
                <a:cubicBezTo>
                  <a:pt x="3826" y="10996"/>
                  <a:pt x="3802" y="10949"/>
                  <a:pt x="3773" y="10949"/>
                </a:cubicBezTo>
                <a:close/>
                <a:moveTo>
                  <a:pt x="4088" y="10949"/>
                </a:moveTo>
                <a:cubicBezTo>
                  <a:pt x="4058" y="10949"/>
                  <a:pt x="4035" y="10996"/>
                  <a:pt x="4035" y="11054"/>
                </a:cubicBezTo>
                <a:lnTo>
                  <a:pt x="4035" y="11274"/>
                </a:lnTo>
                <a:cubicBezTo>
                  <a:pt x="4035" y="11331"/>
                  <a:pt x="4058" y="11379"/>
                  <a:pt x="4088" y="11379"/>
                </a:cubicBezTo>
                <a:cubicBezTo>
                  <a:pt x="4117" y="11379"/>
                  <a:pt x="4141" y="11331"/>
                  <a:pt x="4141" y="11274"/>
                </a:cubicBezTo>
                <a:lnTo>
                  <a:pt x="4141" y="11054"/>
                </a:lnTo>
                <a:cubicBezTo>
                  <a:pt x="4141" y="10996"/>
                  <a:pt x="4117" y="10949"/>
                  <a:pt x="4088" y="10949"/>
                </a:cubicBezTo>
                <a:close/>
                <a:moveTo>
                  <a:pt x="4937" y="10949"/>
                </a:moveTo>
                <a:cubicBezTo>
                  <a:pt x="4908" y="10949"/>
                  <a:pt x="4884" y="10996"/>
                  <a:pt x="4884" y="11054"/>
                </a:cubicBezTo>
                <a:lnTo>
                  <a:pt x="4884" y="11274"/>
                </a:lnTo>
                <a:cubicBezTo>
                  <a:pt x="4884" y="11331"/>
                  <a:pt x="4908" y="11379"/>
                  <a:pt x="4937" y="11379"/>
                </a:cubicBezTo>
                <a:cubicBezTo>
                  <a:pt x="4966" y="11379"/>
                  <a:pt x="4990" y="11331"/>
                  <a:pt x="4990" y="11274"/>
                </a:cubicBezTo>
                <a:lnTo>
                  <a:pt x="4990" y="11054"/>
                </a:lnTo>
                <a:cubicBezTo>
                  <a:pt x="4990" y="10996"/>
                  <a:pt x="4966" y="10949"/>
                  <a:pt x="4937" y="10949"/>
                </a:cubicBezTo>
                <a:close/>
                <a:moveTo>
                  <a:pt x="5252" y="10949"/>
                </a:moveTo>
                <a:cubicBezTo>
                  <a:pt x="5223" y="10949"/>
                  <a:pt x="5199" y="10996"/>
                  <a:pt x="5199" y="11054"/>
                </a:cubicBezTo>
                <a:lnTo>
                  <a:pt x="5199" y="11274"/>
                </a:lnTo>
                <a:cubicBezTo>
                  <a:pt x="5199" y="11331"/>
                  <a:pt x="5223" y="11379"/>
                  <a:pt x="5252" y="11379"/>
                </a:cubicBezTo>
                <a:cubicBezTo>
                  <a:pt x="5281" y="11379"/>
                  <a:pt x="5305" y="11331"/>
                  <a:pt x="5305" y="11274"/>
                </a:cubicBezTo>
                <a:lnTo>
                  <a:pt x="5305" y="11054"/>
                </a:lnTo>
                <a:cubicBezTo>
                  <a:pt x="5305" y="10996"/>
                  <a:pt x="5281" y="10949"/>
                  <a:pt x="5252" y="10949"/>
                </a:cubicBezTo>
                <a:close/>
                <a:moveTo>
                  <a:pt x="6102" y="10949"/>
                </a:moveTo>
                <a:cubicBezTo>
                  <a:pt x="6072" y="10949"/>
                  <a:pt x="6049" y="10996"/>
                  <a:pt x="6049" y="11054"/>
                </a:cubicBezTo>
                <a:lnTo>
                  <a:pt x="6049" y="11274"/>
                </a:lnTo>
                <a:cubicBezTo>
                  <a:pt x="6049" y="11331"/>
                  <a:pt x="6072" y="11379"/>
                  <a:pt x="6102" y="11379"/>
                </a:cubicBezTo>
                <a:cubicBezTo>
                  <a:pt x="6131" y="11379"/>
                  <a:pt x="6155" y="11331"/>
                  <a:pt x="6155" y="11274"/>
                </a:cubicBezTo>
                <a:lnTo>
                  <a:pt x="6155" y="11054"/>
                </a:lnTo>
                <a:cubicBezTo>
                  <a:pt x="6155" y="10996"/>
                  <a:pt x="6131" y="10949"/>
                  <a:pt x="6102" y="10949"/>
                </a:cubicBezTo>
                <a:close/>
                <a:moveTo>
                  <a:pt x="6416" y="10949"/>
                </a:moveTo>
                <a:cubicBezTo>
                  <a:pt x="6387" y="10949"/>
                  <a:pt x="6363" y="10996"/>
                  <a:pt x="6363" y="11054"/>
                </a:cubicBezTo>
                <a:lnTo>
                  <a:pt x="6363" y="11274"/>
                </a:lnTo>
                <a:cubicBezTo>
                  <a:pt x="6363" y="11331"/>
                  <a:pt x="6387" y="11379"/>
                  <a:pt x="6416" y="11379"/>
                </a:cubicBezTo>
                <a:cubicBezTo>
                  <a:pt x="6445" y="11379"/>
                  <a:pt x="6469" y="11331"/>
                  <a:pt x="6469" y="11274"/>
                </a:cubicBezTo>
                <a:lnTo>
                  <a:pt x="6469" y="11054"/>
                </a:lnTo>
                <a:cubicBezTo>
                  <a:pt x="6469" y="10996"/>
                  <a:pt x="6445" y="10949"/>
                  <a:pt x="6416" y="10949"/>
                </a:cubicBezTo>
                <a:close/>
                <a:moveTo>
                  <a:pt x="7266" y="10949"/>
                </a:moveTo>
                <a:cubicBezTo>
                  <a:pt x="7237" y="10949"/>
                  <a:pt x="7213" y="10996"/>
                  <a:pt x="7213" y="11054"/>
                </a:cubicBezTo>
                <a:lnTo>
                  <a:pt x="7213" y="11274"/>
                </a:lnTo>
                <a:cubicBezTo>
                  <a:pt x="7213" y="11331"/>
                  <a:pt x="7237" y="11379"/>
                  <a:pt x="7266" y="11379"/>
                </a:cubicBezTo>
                <a:cubicBezTo>
                  <a:pt x="7295" y="11379"/>
                  <a:pt x="7318" y="11331"/>
                  <a:pt x="7318" y="11274"/>
                </a:cubicBezTo>
                <a:lnTo>
                  <a:pt x="7318" y="11054"/>
                </a:lnTo>
                <a:cubicBezTo>
                  <a:pt x="7318" y="10996"/>
                  <a:pt x="7295" y="10949"/>
                  <a:pt x="7266" y="10949"/>
                </a:cubicBezTo>
                <a:close/>
                <a:moveTo>
                  <a:pt x="7580" y="10949"/>
                </a:moveTo>
                <a:cubicBezTo>
                  <a:pt x="7551" y="10949"/>
                  <a:pt x="7527" y="10996"/>
                  <a:pt x="7527" y="11054"/>
                </a:cubicBezTo>
                <a:lnTo>
                  <a:pt x="7527" y="11274"/>
                </a:lnTo>
                <a:cubicBezTo>
                  <a:pt x="7527" y="11331"/>
                  <a:pt x="7551" y="11379"/>
                  <a:pt x="7580" y="11379"/>
                </a:cubicBezTo>
                <a:cubicBezTo>
                  <a:pt x="7609" y="11379"/>
                  <a:pt x="7632" y="11331"/>
                  <a:pt x="7632" y="11274"/>
                </a:cubicBezTo>
                <a:lnTo>
                  <a:pt x="7632" y="11054"/>
                </a:lnTo>
                <a:cubicBezTo>
                  <a:pt x="7632" y="10996"/>
                  <a:pt x="7609" y="10949"/>
                  <a:pt x="7580" y="10949"/>
                </a:cubicBezTo>
                <a:close/>
                <a:moveTo>
                  <a:pt x="8429" y="10949"/>
                </a:moveTo>
                <a:cubicBezTo>
                  <a:pt x="8400" y="10949"/>
                  <a:pt x="8377" y="10996"/>
                  <a:pt x="8377" y="11054"/>
                </a:cubicBezTo>
                <a:lnTo>
                  <a:pt x="8377" y="11274"/>
                </a:lnTo>
                <a:cubicBezTo>
                  <a:pt x="8377" y="11331"/>
                  <a:pt x="8400" y="11379"/>
                  <a:pt x="8429" y="11379"/>
                </a:cubicBezTo>
                <a:cubicBezTo>
                  <a:pt x="8458" y="11379"/>
                  <a:pt x="8482" y="11331"/>
                  <a:pt x="8482" y="11274"/>
                </a:cubicBezTo>
                <a:lnTo>
                  <a:pt x="8482" y="11054"/>
                </a:lnTo>
                <a:cubicBezTo>
                  <a:pt x="8482" y="10996"/>
                  <a:pt x="8458" y="10949"/>
                  <a:pt x="8429" y="10949"/>
                </a:cubicBezTo>
                <a:close/>
                <a:moveTo>
                  <a:pt x="8744" y="10949"/>
                </a:moveTo>
                <a:cubicBezTo>
                  <a:pt x="8714" y="10949"/>
                  <a:pt x="8691" y="10996"/>
                  <a:pt x="8691" y="11054"/>
                </a:cubicBezTo>
                <a:lnTo>
                  <a:pt x="8691" y="11274"/>
                </a:lnTo>
                <a:cubicBezTo>
                  <a:pt x="8691" y="11331"/>
                  <a:pt x="8714" y="11379"/>
                  <a:pt x="8744" y="11379"/>
                </a:cubicBezTo>
                <a:cubicBezTo>
                  <a:pt x="8773" y="11379"/>
                  <a:pt x="8796" y="11331"/>
                  <a:pt x="8796" y="11274"/>
                </a:cubicBezTo>
                <a:lnTo>
                  <a:pt x="8796" y="11054"/>
                </a:lnTo>
                <a:cubicBezTo>
                  <a:pt x="8796" y="10996"/>
                  <a:pt x="8773" y="10949"/>
                  <a:pt x="8744" y="10949"/>
                </a:cubicBezTo>
                <a:close/>
                <a:moveTo>
                  <a:pt x="9593" y="10949"/>
                </a:moveTo>
                <a:cubicBezTo>
                  <a:pt x="9564" y="10949"/>
                  <a:pt x="9540" y="10996"/>
                  <a:pt x="9540" y="11054"/>
                </a:cubicBezTo>
                <a:lnTo>
                  <a:pt x="9540" y="11274"/>
                </a:lnTo>
                <a:cubicBezTo>
                  <a:pt x="9540" y="11331"/>
                  <a:pt x="9564" y="11379"/>
                  <a:pt x="9593" y="11379"/>
                </a:cubicBezTo>
                <a:cubicBezTo>
                  <a:pt x="9622" y="11379"/>
                  <a:pt x="9646" y="11331"/>
                  <a:pt x="9646" y="11274"/>
                </a:cubicBezTo>
                <a:lnTo>
                  <a:pt x="9646" y="11054"/>
                </a:lnTo>
                <a:cubicBezTo>
                  <a:pt x="9646" y="10996"/>
                  <a:pt x="9622" y="10949"/>
                  <a:pt x="9593" y="10949"/>
                </a:cubicBezTo>
                <a:close/>
                <a:moveTo>
                  <a:pt x="9908" y="10949"/>
                </a:moveTo>
                <a:cubicBezTo>
                  <a:pt x="9879" y="10949"/>
                  <a:pt x="9855" y="10996"/>
                  <a:pt x="9855" y="11054"/>
                </a:cubicBezTo>
                <a:lnTo>
                  <a:pt x="9855" y="11274"/>
                </a:lnTo>
                <a:cubicBezTo>
                  <a:pt x="9855" y="11331"/>
                  <a:pt x="9879" y="11379"/>
                  <a:pt x="9908" y="11379"/>
                </a:cubicBezTo>
                <a:cubicBezTo>
                  <a:pt x="9937" y="11379"/>
                  <a:pt x="9961" y="11331"/>
                  <a:pt x="9961" y="11274"/>
                </a:cubicBezTo>
                <a:lnTo>
                  <a:pt x="9961" y="11054"/>
                </a:lnTo>
                <a:cubicBezTo>
                  <a:pt x="9961" y="10996"/>
                  <a:pt x="9937" y="10949"/>
                  <a:pt x="9908" y="10949"/>
                </a:cubicBezTo>
                <a:close/>
                <a:moveTo>
                  <a:pt x="10758" y="10949"/>
                </a:moveTo>
                <a:cubicBezTo>
                  <a:pt x="10728" y="10949"/>
                  <a:pt x="10705" y="10996"/>
                  <a:pt x="10705" y="11054"/>
                </a:cubicBezTo>
                <a:lnTo>
                  <a:pt x="10705" y="11274"/>
                </a:lnTo>
                <a:cubicBezTo>
                  <a:pt x="10705" y="11331"/>
                  <a:pt x="10728" y="11379"/>
                  <a:pt x="10758" y="11379"/>
                </a:cubicBezTo>
                <a:cubicBezTo>
                  <a:pt x="10787" y="11379"/>
                  <a:pt x="10810" y="11331"/>
                  <a:pt x="10810" y="11274"/>
                </a:cubicBezTo>
                <a:lnTo>
                  <a:pt x="10810" y="11054"/>
                </a:lnTo>
                <a:cubicBezTo>
                  <a:pt x="10810" y="10996"/>
                  <a:pt x="10787" y="10949"/>
                  <a:pt x="10758" y="10949"/>
                </a:cubicBezTo>
                <a:close/>
                <a:moveTo>
                  <a:pt x="11072" y="10949"/>
                </a:moveTo>
                <a:cubicBezTo>
                  <a:pt x="11043" y="10949"/>
                  <a:pt x="11019" y="10996"/>
                  <a:pt x="11019" y="11054"/>
                </a:cubicBezTo>
                <a:lnTo>
                  <a:pt x="11019" y="11274"/>
                </a:lnTo>
                <a:cubicBezTo>
                  <a:pt x="11019" y="11331"/>
                  <a:pt x="11043" y="11379"/>
                  <a:pt x="11072" y="11379"/>
                </a:cubicBezTo>
                <a:cubicBezTo>
                  <a:pt x="11101" y="11379"/>
                  <a:pt x="11125" y="11331"/>
                  <a:pt x="11125" y="11274"/>
                </a:cubicBezTo>
                <a:lnTo>
                  <a:pt x="11125" y="11054"/>
                </a:lnTo>
                <a:cubicBezTo>
                  <a:pt x="11125" y="10996"/>
                  <a:pt x="11101" y="10949"/>
                  <a:pt x="11072" y="10949"/>
                </a:cubicBezTo>
                <a:close/>
                <a:moveTo>
                  <a:pt x="11922" y="10949"/>
                </a:moveTo>
                <a:cubicBezTo>
                  <a:pt x="11893" y="10949"/>
                  <a:pt x="11869" y="10996"/>
                  <a:pt x="11869" y="11054"/>
                </a:cubicBezTo>
                <a:lnTo>
                  <a:pt x="11869" y="11274"/>
                </a:lnTo>
                <a:cubicBezTo>
                  <a:pt x="11869" y="11331"/>
                  <a:pt x="11893" y="11379"/>
                  <a:pt x="11922" y="11379"/>
                </a:cubicBezTo>
                <a:cubicBezTo>
                  <a:pt x="11951" y="11379"/>
                  <a:pt x="11974" y="11331"/>
                  <a:pt x="11974" y="11274"/>
                </a:cubicBezTo>
                <a:lnTo>
                  <a:pt x="11974" y="11054"/>
                </a:lnTo>
                <a:cubicBezTo>
                  <a:pt x="11974" y="10996"/>
                  <a:pt x="11951" y="10949"/>
                  <a:pt x="11922" y="10949"/>
                </a:cubicBezTo>
                <a:close/>
                <a:moveTo>
                  <a:pt x="12236" y="10949"/>
                </a:moveTo>
                <a:cubicBezTo>
                  <a:pt x="12207" y="10949"/>
                  <a:pt x="12183" y="10996"/>
                  <a:pt x="12183" y="11054"/>
                </a:cubicBezTo>
                <a:lnTo>
                  <a:pt x="12183" y="11274"/>
                </a:lnTo>
                <a:cubicBezTo>
                  <a:pt x="12183" y="11331"/>
                  <a:pt x="12207" y="11379"/>
                  <a:pt x="12236" y="11379"/>
                </a:cubicBezTo>
                <a:cubicBezTo>
                  <a:pt x="12265" y="11379"/>
                  <a:pt x="12288" y="11331"/>
                  <a:pt x="12288" y="11274"/>
                </a:cubicBezTo>
                <a:lnTo>
                  <a:pt x="12288" y="11054"/>
                </a:lnTo>
                <a:cubicBezTo>
                  <a:pt x="12288" y="10996"/>
                  <a:pt x="12265" y="10949"/>
                  <a:pt x="12236" y="10949"/>
                </a:cubicBezTo>
                <a:close/>
                <a:moveTo>
                  <a:pt x="13085" y="10949"/>
                </a:moveTo>
                <a:cubicBezTo>
                  <a:pt x="13056" y="10949"/>
                  <a:pt x="13032" y="10996"/>
                  <a:pt x="13032" y="11054"/>
                </a:cubicBezTo>
                <a:lnTo>
                  <a:pt x="13032" y="11274"/>
                </a:lnTo>
                <a:cubicBezTo>
                  <a:pt x="13032" y="11331"/>
                  <a:pt x="13056" y="11379"/>
                  <a:pt x="13085" y="11379"/>
                </a:cubicBezTo>
                <a:cubicBezTo>
                  <a:pt x="13114" y="11379"/>
                  <a:pt x="13138" y="11331"/>
                  <a:pt x="13138" y="11274"/>
                </a:cubicBezTo>
                <a:lnTo>
                  <a:pt x="13138" y="11054"/>
                </a:lnTo>
                <a:cubicBezTo>
                  <a:pt x="13138" y="10996"/>
                  <a:pt x="13114" y="10949"/>
                  <a:pt x="13085" y="10949"/>
                </a:cubicBezTo>
                <a:close/>
                <a:moveTo>
                  <a:pt x="13399" y="10949"/>
                </a:moveTo>
                <a:cubicBezTo>
                  <a:pt x="13370" y="10949"/>
                  <a:pt x="13348" y="10996"/>
                  <a:pt x="13348" y="11054"/>
                </a:cubicBezTo>
                <a:lnTo>
                  <a:pt x="13348" y="11274"/>
                </a:lnTo>
                <a:cubicBezTo>
                  <a:pt x="13348" y="11331"/>
                  <a:pt x="13370" y="11379"/>
                  <a:pt x="13399" y="11379"/>
                </a:cubicBezTo>
                <a:cubicBezTo>
                  <a:pt x="13428" y="11379"/>
                  <a:pt x="13452" y="11331"/>
                  <a:pt x="13452" y="11274"/>
                </a:cubicBezTo>
                <a:lnTo>
                  <a:pt x="13452" y="11054"/>
                </a:lnTo>
                <a:cubicBezTo>
                  <a:pt x="13452" y="10996"/>
                  <a:pt x="13428" y="10949"/>
                  <a:pt x="13399" y="10949"/>
                </a:cubicBezTo>
                <a:close/>
                <a:moveTo>
                  <a:pt x="14249" y="10949"/>
                </a:moveTo>
                <a:cubicBezTo>
                  <a:pt x="14220" y="10949"/>
                  <a:pt x="14196" y="10996"/>
                  <a:pt x="14196" y="11054"/>
                </a:cubicBezTo>
                <a:lnTo>
                  <a:pt x="14196" y="11274"/>
                </a:lnTo>
                <a:cubicBezTo>
                  <a:pt x="14196" y="11331"/>
                  <a:pt x="14220" y="11379"/>
                  <a:pt x="14249" y="11379"/>
                </a:cubicBezTo>
                <a:cubicBezTo>
                  <a:pt x="14278" y="11379"/>
                  <a:pt x="14302" y="11331"/>
                  <a:pt x="14302" y="11274"/>
                </a:cubicBezTo>
                <a:lnTo>
                  <a:pt x="14302" y="11054"/>
                </a:lnTo>
                <a:cubicBezTo>
                  <a:pt x="14302" y="10996"/>
                  <a:pt x="14278" y="10949"/>
                  <a:pt x="14249" y="10949"/>
                </a:cubicBezTo>
                <a:close/>
                <a:moveTo>
                  <a:pt x="14564" y="10949"/>
                </a:moveTo>
                <a:cubicBezTo>
                  <a:pt x="14535" y="10949"/>
                  <a:pt x="14511" y="10996"/>
                  <a:pt x="14511" y="11054"/>
                </a:cubicBezTo>
                <a:lnTo>
                  <a:pt x="14511" y="11274"/>
                </a:lnTo>
                <a:cubicBezTo>
                  <a:pt x="14511" y="11331"/>
                  <a:pt x="14535" y="11379"/>
                  <a:pt x="14564" y="11379"/>
                </a:cubicBezTo>
                <a:cubicBezTo>
                  <a:pt x="14593" y="11379"/>
                  <a:pt x="14617" y="11331"/>
                  <a:pt x="14617" y="11274"/>
                </a:cubicBezTo>
                <a:lnTo>
                  <a:pt x="14617" y="11054"/>
                </a:lnTo>
                <a:cubicBezTo>
                  <a:pt x="14617" y="10996"/>
                  <a:pt x="14593" y="10949"/>
                  <a:pt x="14564" y="10949"/>
                </a:cubicBezTo>
                <a:close/>
                <a:moveTo>
                  <a:pt x="15413" y="10949"/>
                </a:moveTo>
                <a:cubicBezTo>
                  <a:pt x="15384" y="10949"/>
                  <a:pt x="15360" y="10996"/>
                  <a:pt x="15360" y="11054"/>
                </a:cubicBezTo>
                <a:lnTo>
                  <a:pt x="15360" y="11274"/>
                </a:lnTo>
                <a:cubicBezTo>
                  <a:pt x="15360" y="11331"/>
                  <a:pt x="15384" y="11379"/>
                  <a:pt x="15413" y="11379"/>
                </a:cubicBezTo>
                <a:cubicBezTo>
                  <a:pt x="15442" y="11379"/>
                  <a:pt x="15465" y="11331"/>
                  <a:pt x="15465" y="11274"/>
                </a:cubicBezTo>
                <a:lnTo>
                  <a:pt x="15465" y="11054"/>
                </a:lnTo>
                <a:cubicBezTo>
                  <a:pt x="15465" y="10996"/>
                  <a:pt x="15442" y="10949"/>
                  <a:pt x="15413" y="10949"/>
                </a:cubicBezTo>
                <a:close/>
                <a:moveTo>
                  <a:pt x="15728" y="10949"/>
                </a:moveTo>
                <a:cubicBezTo>
                  <a:pt x="15699" y="10949"/>
                  <a:pt x="15675" y="10996"/>
                  <a:pt x="15675" y="11054"/>
                </a:cubicBezTo>
                <a:lnTo>
                  <a:pt x="15675" y="11274"/>
                </a:lnTo>
                <a:cubicBezTo>
                  <a:pt x="15675" y="11331"/>
                  <a:pt x="15699" y="11379"/>
                  <a:pt x="15728" y="11379"/>
                </a:cubicBezTo>
                <a:cubicBezTo>
                  <a:pt x="15757" y="11379"/>
                  <a:pt x="15781" y="11331"/>
                  <a:pt x="15781" y="11274"/>
                </a:cubicBezTo>
                <a:lnTo>
                  <a:pt x="15781" y="11054"/>
                </a:lnTo>
                <a:cubicBezTo>
                  <a:pt x="15781" y="10996"/>
                  <a:pt x="15757" y="10949"/>
                  <a:pt x="15728" y="10949"/>
                </a:cubicBezTo>
                <a:close/>
                <a:moveTo>
                  <a:pt x="16578" y="10949"/>
                </a:moveTo>
                <a:cubicBezTo>
                  <a:pt x="16549" y="10949"/>
                  <a:pt x="16525" y="10996"/>
                  <a:pt x="16525" y="11054"/>
                </a:cubicBezTo>
                <a:lnTo>
                  <a:pt x="16525" y="11274"/>
                </a:lnTo>
                <a:cubicBezTo>
                  <a:pt x="16525" y="11331"/>
                  <a:pt x="16549" y="11379"/>
                  <a:pt x="16578" y="11379"/>
                </a:cubicBezTo>
                <a:cubicBezTo>
                  <a:pt x="16607" y="11379"/>
                  <a:pt x="16630" y="11331"/>
                  <a:pt x="16630" y="11274"/>
                </a:cubicBezTo>
                <a:lnTo>
                  <a:pt x="16630" y="11054"/>
                </a:lnTo>
                <a:cubicBezTo>
                  <a:pt x="16630" y="10996"/>
                  <a:pt x="16607" y="10949"/>
                  <a:pt x="16578" y="10949"/>
                </a:cubicBezTo>
                <a:close/>
                <a:moveTo>
                  <a:pt x="16892" y="10949"/>
                </a:moveTo>
                <a:cubicBezTo>
                  <a:pt x="16863" y="10949"/>
                  <a:pt x="16839" y="10996"/>
                  <a:pt x="16839" y="11054"/>
                </a:cubicBezTo>
                <a:lnTo>
                  <a:pt x="16839" y="11274"/>
                </a:lnTo>
                <a:cubicBezTo>
                  <a:pt x="16839" y="11331"/>
                  <a:pt x="16863" y="11379"/>
                  <a:pt x="16892" y="11379"/>
                </a:cubicBezTo>
                <a:cubicBezTo>
                  <a:pt x="16921" y="11379"/>
                  <a:pt x="16944" y="11331"/>
                  <a:pt x="16944" y="11274"/>
                </a:cubicBezTo>
                <a:lnTo>
                  <a:pt x="16944" y="11054"/>
                </a:lnTo>
                <a:cubicBezTo>
                  <a:pt x="16944" y="10996"/>
                  <a:pt x="16921" y="10949"/>
                  <a:pt x="16892" y="10949"/>
                </a:cubicBezTo>
                <a:close/>
                <a:moveTo>
                  <a:pt x="17741" y="10949"/>
                </a:moveTo>
                <a:cubicBezTo>
                  <a:pt x="17712" y="10949"/>
                  <a:pt x="17689" y="10996"/>
                  <a:pt x="17689" y="11054"/>
                </a:cubicBezTo>
                <a:lnTo>
                  <a:pt x="17689" y="11274"/>
                </a:lnTo>
                <a:cubicBezTo>
                  <a:pt x="17689" y="11331"/>
                  <a:pt x="17712" y="11379"/>
                  <a:pt x="17741" y="11379"/>
                </a:cubicBezTo>
                <a:cubicBezTo>
                  <a:pt x="17770" y="11379"/>
                  <a:pt x="17794" y="11331"/>
                  <a:pt x="17794" y="11274"/>
                </a:cubicBezTo>
                <a:lnTo>
                  <a:pt x="17794" y="11054"/>
                </a:lnTo>
                <a:cubicBezTo>
                  <a:pt x="17794" y="10996"/>
                  <a:pt x="17770" y="10949"/>
                  <a:pt x="17741" y="10949"/>
                </a:cubicBezTo>
                <a:close/>
                <a:moveTo>
                  <a:pt x="18055" y="10949"/>
                </a:moveTo>
                <a:cubicBezTo>
                  <a:pt x="18026" y="10949"/>
                  <a:pt x="18002" y="10996"/>
                  <a:pt x="18002" y="11054"/>
                </a:cubicBezTo>
                <a:lnTo>
                  <a:pt x="18002" y="11274"/>
                </a:lnTo>
                <a:cubicBezTo>
                  <a:pt x="18002" y="11331"/>
                  <a:pt x="18026" y="11379"/>
                  <a:pt x="18055" y="11379"/>
                </a:cubicBezTo>
                <a:cubicBezTo>
                  <a:pt x="18085" y="11379"/>
                  <a:pt x="18108" y="11331"/>
                  <a:pt x="18108" y="11274"/>
                </a:cubicBezTo>
                <a:lnTo>
                  <a:pt x="18108" y="11054"/>
                </a:lnTo>
                <a:cubicBezTo>
                  <a:pt x="18108" y="10996"/>
                  <a:pt x="18085" y="10949"/>
                  <a:pt x="18055" y="10949"/>
                </a:cubicBezTo>
                <a:close/>
                <a:moveTo>
                  <a:pt x="18905" y="10949"/>
                </a:moveTo>
                <a:cubicBezTo>
                  <a:pt x="18876" y="10949"/>
                  <a:pt x="18852" y="10996"/>
                  <a:pt x="18852" y="11054"/>
                </a:cubicBezTo>
                <a:lnTo>
                  <a:pt x="18852" y="11274"/>
                </a:lnTo>
                <a:cubicBezTo>
                  <a:pt x="18852" y="11331"/>
                  <a:pt x="18876" y="11379"/>
                  <a:pt x="18905" y="11379"/>
                </a:cubicBezTo>
                <a:cubicBezTo>
                  <a:pt x="18934" y="11379"/>
                  <a:pt x="18958" y="11331"/>
                  <a:pt x="18958" y="11274"/>
                </a:cubicBezTo>
                <a:lnTo>
                  <a:pt x="18958" y="11054"/>
                </a:lnTo>
                <a:cubicBezTo>
                  <a:pt x="18958" y="10996"/>
                  <a:pt x="18934" y="10949"/>
                  <a:pt x="18905" y="10949"/>
                </a:cubicBezTo>
                <a:close/>
                <a:moveTo>
                  <a:pt x="19220" y="10949"/>
                </a:moveTo>
                <a:cubicBezTo>
                  <a:pt x="19191" y="10949"/>
                  <a:pt x="19167" y="10996"/>
                  <a:pt x="19167" y="11054"/>
                </a:cubicBezTo>
                <a:lnTo>
                  <a:pt x="19167" y="11274"/>
                </a:lnTo>
                <a:cubicBezTo>
                  <a:pt x="19167" y="11331"/>
                  <a:pt x="19191" y="11379"/>
                  <a:pt x="19220" y="11379"/>
                </a:cubicBezTo>
                <a:cubicBezTo>
                  <a:pt x="19249" y="11379"/>
                  <a:pt x="19273" y="11331"/>
                  <a:pt x="19273" y="11274"/>
                </a:cubicBezTo>
                <a:lnTo>
                  <a:pt x="19273" y="11054"/>
                </a:lnTo>
                <a:cubicBezTo>
                  <a:pt x="19273" y="10996"/>
                  <a:pt x="19249" y="10949"/>
                  <a:pt x="19220" y="10949"/>
                </a:cubicBezTo>
                <a:close/>
                <a:moveTo>
                  <a:pt x="20069" y="10949"/>
                </a:moveTo>
                <a:cubicBezTo>
                  <a:pt x="20040" y="10949"/>
                  <a:pt x="20016" y="10996"/>
                  <a:pt x="20016" y="11054"/>
                </a:cubicBezTo>
                <a:lnTo>
                  <a:pt x="20016" y="11274"/>
                </a:lnTo>
                <a:cubicBezTo>
                  <a:pt x="20016" y="11331"/>
                  <a:pt x="20040" y="11379"/>
                  <a:pt x="20069" y="11379"/>
                </a:cubicBezTo>
                <a:cubicBezTo>
                  <a:pt x="20099" y="11379"/>
                  <a:pt x="20122" y="11331"/>
                  <a:pt x="20122" y="11274"/>
                </a:cubicBezTo>
                <a:lnTo>
                  <a:pt x="20122" y="11054"/>
                </a:lnTo>
                <a:cubicBezTo>
                  <a:pt x="20122" y="10996"/>
                  <a:pt x="20099" y="10949"/>
                  <a:pt x="20069" y="10949"/>
                </a:cubicBezTo>
                <a:close/>
                <a:moveTo>
                  <a:pt x="20384" y="10949"/>
                </a:moveTo>
                <a:cubicBezTo>
                  <a:pt x="20355" y="10949"/>
                  <a:pt x="20331" y="10996"/>
                  <a:pt x="20331" y="11054"/>
                </a:cubicBezTo>
                <a:lnTo>
                  <a:pt x="20331" y="11274"/>
                </a:lnTo>
                <a:cubicBezTo>
                  <a:pt x="20331" y="11331"/>
                  <a:pt x="20355" y="11379"/>
                  <a:pt x="20384" y="11379"/>
                </a:cubicBezTo>
                <a:cubicBezTo>
                  <a:pt x="20413" y="11379"/>
                  <a:pt x="20436" y="11331"/>
                  <a:pt x="20436" y="11274"/>
                </a:cubicBezTo>
                <a:lnTo>
                  <a:pt x="20436" y="11054"/>
                </a:lnTo>
                <a:cubicBezTo>
                  <a:pt x="20436" y="10996"/>
                  <a:pt x="20413" y="10949"/>
                  <a:pt x="20384" y="10949"/>
                </a:cubicBezTo>
                <a:close/>
                <a:moveTo>
                  <a:pt x="21234" y="10949"/>
                </a:moveTo>
                <a:cubicBezTo>
                  <a:pt x="21204" y="10949"/>
                  <a:pt x="21181" y="10996"/>
                  <a:pt x="21181" y="11054"/>
                </a:cubicBezTo>
                <a:lnTo>
                  <a:pt x="21181" y="11274"/>
                </a:lnTo>
                <a:cubicBezTo>
                  <a:pt x="21181" y="11331"/>
                  <a:pt x="21204" y="11379"/>
                  <a:pt x="21234" y="11379"/>
                </a:cubicBezTo>
                <a:cubicBezTo>
                  <a:pt x="21263" y="11379"/>
                  <a:pt x="21285" y="11331"/>
                  <a:pt x="21285" y="11274"/>
                </a:cubicBezTo>
                <a:lnTo>
                  <a:pt x="21285" y="11054"/>
                </a:lnTo>
                <a:cubicBezTo>
                  <a:pt x="21285" y="10996"/>
                  <a:pt x="21263" y="10949"/>
                  <a:pt x="21234" y="10949"/>
                </a:cubicBezTo>
                <a:close/>
                <a:moveTo>
                  <a:pt x="21547" y="10949"/>
                </a:moveTo>
                <a:cubicBezTo>
                  <a:pt x="21518" y="10949"/>
                  <a:pt x="21495" y="10996"/>
                  <a:pt x="21495" y="11054"/>
                </a:cubicBezTo>
                <a:lnTo>
                  <a:pt x="21495" y="11274"/>
                </a:lnTo>
                <a:cubicBezTo>
                  <a:pt x="21495" y="11331"/>
                  <a:pt x="21518" y="11379"/>
                  <a:pt x="21547" y="11379"/>
                </a:cubicBezTo>
                <a:cubicBezTo>
                  <a:pt x="21576" y="11379"/>
                  <a:pt x="21600" y="11331"/>
                  <a:pt x="21600" y="11274"/>
                </a:cubicBezTo>
                <a:lnTo>
                  <a:pt x="21600" y="11054"/>
                </a:lnTo>
                <a:cubicBezTo>
                  <a:pt x="21600" y="10996"/>
                  <a:pt x="21576" y="10949"/>
                  <a:pt x="21547" y="10949"/>
                </a:cubicBezTo>
                <a:close/>
                <a:moveTo>
                  <a:pt x="53" y="11681"/>
                </a:moveTo>
                <a:cubicBezTo>
                  <a:pt x="24" y="11681"/>
                  <a:pt x="0" y="11726"/>
                  <a:pt x="0" y="11784"/>
                </a:cubicBezTo>
                <a:lnTo>
                  <a:pt x="0" y="12004"/>
                </a:lnTo>
                <a:cubicBezTo>
                  <a:pt x="0" y="12061"/>
                  <a:pt x="24" y="12108"/>
                  <a:pt x="53" y="12108"/>
                </a:cubicBezTo>
                <a:cubicBezTo>
                  <a:pt x="82" y="12108"/>
                  <a:pt x="106" y="12061"/>
                  <a:pt x="106" y="12004"/>
                </a:cubicBezTo>
                <a:lnTo>
                  <a:pt x="106" y="11784"/>
                </a:lnTo>
                <a:cubicBezTo>
                  <a:pt x="106" y="11726"/>
                  <a:pt x="82" y="11681"/>
                  <a:pt x="53" y="11681"/>
                </a:cubicBezTo>
                <a:close/>
                <a:moveTo>
                  <a:pt x="367" y="11681"/>
                </a:moveTo>
                <a:cubicBezTo>
                  <a:pt x="338" y="11681"/>
                  <a:pt x="315" y="11726"/>
                  <a:pt x="315" y="11784"/>
                </a:cubicBezTo>
                <a:lnTo>
                  <a:pt x="315" y="12004"/>
                </a:lnTo>
                <a:cubicBezTo>
                  <a:pt x="315" y="12061"/>
                  <a:pt x="338" y="12108"/>
                  <a:pt x="367" y="12108"/>
                </a:cubicBezTo>
                <a:cubicBezTo>
                  <a:pt x="397" y="12108"/>
                  <a:pt x="420" y="12061"/>
                  <a:pt x="420" y="12004"/>
                </a:cubicBezTo>
                <a:lnTo>
                  <a:pt x="420" y="11784"/>
                </a:lnTo>
                <a:cubicBezTo>
                  <a:pt x="420" y="11726"/>
                  <a:pt x="397" y="11681"/>
                  <a:pt x="367" y="11681"/>
                </a:cubicBezTo>
                <a:close/>
                <a:moveTo>
                  <a:pt x="1217" y="11681"/>
                </a:moveTo>
                <a:cubicBezTo>
                  <a:pt x="1188" y="11681"/>
                  <a:pt x="1164" y="11726"/>
                  <a:pt x="1164" y="11784"/>
                </a:cubicBezTo>
                <a:lnTo>
                  <a:pt x="1164" y="12004"/>
                </a:lnTo>
                <a:cubicBezTo>
                  <a:pt x="1164" y="12061"/>
                  <a:pt x="1188" y="12108"/>
                  <a:pt x="1217" y="12108"/>
                </a:cubicBezTo>
                <a:cubicBezTo>
                  <a:pt x="1246" y="12108"/>
                  <a:pt x="1270" y="12061"/>
                  <a:pt x="1270" y="12004"/>
                </a:cubicBezTo>
                <a:lnTo>
                  <a:pt x="1270" y="11784"/>
                </a:lnTo>
                <a:cubicBezTo>
                  <a:pt x="1270" y="11726"/>
                  <a:pt x="1246" y="11681"/>
                  <a:pt x="1217" y="11681"/>
                </a:cubicBezTo>
                <a:close/>
                <a:moveTo>
                  <a:pt x="1532" y="11681"/>
                </a:moveTo>
                <a:cubicBezTo>
                  <a:pt x="1503" y="11681"/>
                  <a:pt x="1479" y="11726"/>
                  <a:pt x="1479" y="11784"/>
                </a:cubicBezTo>
                <a:lnTo>
                  <a:pt x="1479" y="12004"/>
                </a:lnTo>
                <a:cubicBezTo>
                  <a:pt x="1479" y="12061"/>
                  <a:pt x="1503" y="12108"/>
                  <a:pt x="1532" y="12108"/>
                </a:cubicBezTo>
                <a:cubicBezTo>
                  <a:pt x="1561" y="12108"/>
                  <a:pt x="1584" y="12061"/>
                  <a:pt x="1584" y="12004"/>
                </a:cubicBezTo>
                <a:lnTo>
                  <a:pt x="1584" y="11784"/>
                </a:lnTo>
                <a:cubicBezTo>
                  <a:pt x="1584" y="11726"/>
                  <a:pt x="1561" y="11681"/>
                  <a:pt x="1532" y="11681"/>
                </a:cubicBezTo>
                <a:close/>
                <a:moveTo>
                  <a:pt x="2380" y="11681"/>
                </a:moveTo>
                <a:cubicBezTo>
                  <a:pt x="2351" y="11681"/>
                  <a:pt x="2329" y="11726"/>
                  <a:pt x="2329" y="11784"/>
                </a:cubicBezTo>
                <a:lnTo>
                  <a:pt x="2329" y="12004"/>
                </a:lnTo>
                <a:cubicBezTo>
                  <a:pt x="2329" y="12061"/>
                  <a:pt x="2351" y="12108"/>
                  <a:pt x="2380" y="12108"/>
                </a:cubicBezTo>
                <a:cubicBezTo>
                  <a:pt x="2409" y="12108"/>
                  <a:pt x="2433" y="12061"/>
                  <a:pt x="2433" y="12004"/>
                </a:cubicBezTo>
                <a:lnTo>
                  <a:pt x="2433" y="11784"/>
                </a:lnTo>
                <a:cubicBezTo>
                  <a:pt x="2433" y="11726"/>
                  <a:pt x="2409" y="11681"/>
                  <a:pt x="2380" y="11681"/>
                </a:cubicBezTo>
                <a:close/>
                <a:moveTo>
                  <a:pt x="2695" y="11681"/>
                </a:moveTo>
                <a:cubicBezTo>
                  <a:pt x="2666" y="11681"/>
                  <a:pt x="2643" y="11726"/>
                  <a:pt x="2643" y="11784"/>
                </a:cubicBezTo>
                <a:lnTo>
                  <a:pt x="2643" y="12004"/>
                </a:lnTo>
                <a:cubicBezTo>
                  <a:pt x="2643" y="12061"/>
                  <a:pt x="2666" y="12108"/>
                  <a:pt x="2695" y="12108"/>
                </a:cubicBezTo>
                <a:cubicBezTo>
                  <a:pt x="2724" y="12108"/>
                  <a:pt x="2748" y="12061"/>
                  <a:pt x="2748" y="12004"/>
                </a:cubicBezTo>
                <a:lnTo>
                  <a:pt x="2748" y="11784"/>
                </a:lnTo>
                <a:cubicBezTo>
                  <a:pt x="2748" y="11726"/>
                  <a:pt x="2724" y="11681"/>
                  <a:pt x="2695" y="11681"/>
                </a:cubicBezTo>
                <a:close/>
                <a:moveTo>
                  <a:pt x="3545" y="11681"/>
                </a:moveTo>
                <a:cubicBezTo>
                  <a:pt x="3516" y="11681"/>
                  <a:pt x="3492" y="11726"/>
                  <a:pt x="3492" y="11784"/>
                </a:cubicBezTo>
                <a:lnTo>
                  <a:pt x="3492" y="12004"/>
                </a:lnTo>
                <a:cubicBezTo>
                  <a:pt x="3492" y="12061"/>
                  <a:pt x="3516" y="12108"/>
                  <a:pt x="3545" y="12108"/>
                </a:cubicBezTo>
                <a:cubicBezTo>
                  <a:pt x="3574" y="12108"/>
                  <a:pt x="3598" y="12061"/>
                  <a:pt x="3598" y="12004"/>
                </a:cubicBezTo>
                <a:lnTo>
                  <a:pt x="3598" y="11784"/>
                </a:lnTo>
                <a:cubicBezTo>
                  <a:pt x="3598" y="11726"/>
                  <a:pt x="3574" y="11681"/>
                  <a:pt x="3545" y="11681"/>
                </a:cubicBezTo>
                <a:close/>
                <a:moveTo>
                  <a:pt x="3859" y="11681"/>
                </a:moveTo>
                <a:cubicBezTo>
                  <a:pt x="3830" y="11681"/>
                  <a:pt x="3806" y="11726"/>
                  <a:pt x="3806" y="11784"/>
                </a:cubicBezTo>
                <a:lnTo>
                  <a:pt x="3806" y="12004"/>
                </a:lnTo>
                <a:cubicBezTo>
                  <a:pt x="3806" y="12061"/>
                  <a:pt x="3830" y="12108"/>
                  <a:pt x="3859" y="12108"/>
                </a:cubicBezTo>
                <a:cubicBezTo>
                  <a:pt x="3888" y="12108"/>
                  <a:pt x="3912" y="12061"/>
                  <a:pt x="3912" y="12004"/>
                </a:cubicBezTo>
                <a:lnTo>
                  <a:pt x="3912" y="11784"/>
                </a:lnTo>
                <a:cubicBezTo>
                  <a:pt x="3912" y="11726"/>
                  <a:pt x="3888" y="11681"/>
                  <a:pt x="3859" y="11681"/>
                </a:cubicBezTo>
                <a:close/>
                <a:moveTo>
                  <a:pt x="4709" y="11681"/>
                </a:moveTo>
                <a:cubicBezTo>
                  <a:pt x="4680" y="11681"/>
                  <a:pt x="4656" y="11726"/>
                  <a:pt x="4656" y="11784"/>
                </a:cubicBezTo>
                <a:lnTo>
                  <a:pt x="4656" y="12004"/>
                </a:lnTo>
                <a:cubicBezTo>
                  <a:pt x="4656" y="12061"/>
                  <a:pt x="4680" y="12108"/>
                  <a:pt x="4709" y="12108"/>
                </a:cubicBezTo>
                <a:cubicBezTo>
                  <a:pt x="4738" y="12108"/>
                  <a:pt x="4762" y="12061"/>
                  <a:pt x="4762" y="12004"/>
                </a:cubicBezTo>
                <a:lnTo>
                  <a:pt x="4762" y="11784"/>
                </a:lnTo>
                <a:cubicBezTo>
                  <a:pt x="4762" y="11726"/>
                  <a:pt x="4738" y="11681"/>
                  <a:pt x="4709" y="11681"/>
                </a:cubicBezTo>
                <a:close/>
                <a:moveTo>
                  <a:pt x="5023" y="11681"/>
                </a:moveTo>
                <a:cubicBezTo>
                  <a:pt x="4994" y="11681"/>
                  <a:pt x="4970" y="11726"/>
                  <a:pt x="4970" y="11784"/>
                </a:cubicBezTo>
                <a:lnTo>
                  <a:pt x="4970" y="12004"/>
                </a:lnTo>
                <a:cubicBezTo>
                  <a:pt x="4970" y="12061"/>
                  <a:pt x="4994" y="12108"/>
                  <a:pt x="5023" y="12108"/>
                </a:cubicBezTo>
                <a:cubicBezTo>
                  <a:pt x="5053" y="12108"/>
                  <a:pt x="5076" y="12061"/>
                  <a:pt x="5076" y="12004"/>
                </a:cubicBezTo>
                <a:lnTo>
                  <a:pt x="5076" y="11784"/>
                </a:lnTo>
                <a:cubicBezTo>
                  <a:pt x="5076" y="11726"/>
                  <a:pt x="5053" y="11681"/>
                  <a:pt x="5023" y="11681"/>
                </a:cubicBezTo>
                <a:close/>
                <a:moveTo>
                  <a:pt x="5873" y="11681"/>
                </a:moveTo>
                <a:cubicBezTo>
                  <a:pt x="5844" y="11681"/>
                  <a:pt x="5820" y="11726"/>
                  <a:pt x="5820" y="11784"/>
                </a:cubicBezTo>
                <a:lnTo>
                  <a:pt x="5820" y="12004"/>
                </a:lnTo>
                <a:cubicBezTo>
                  <a:pt x="5820" y="12061"/>
                  <a:pt x="5844" y="12108"/>
                  <a:pt x="5873" y="12108"/>
                </a:cubicBezTo>
                <a:cubicBezTo>
                  <a:pt x="5902" y="12108"/>
                  <a:pt x="5926" y="12061"/>
                  <a:pt x="5926" y="12004"/>
                </a:cubicBezTo>
                <a:lnTo>
                  <a:pt x="5926" y="11784"/>
                </a:lnTo>
                <a:cubicBezTo>
                  <a:pt x="5926" y="11726"/>
                  <a:pt x="5902" y="11681"/>
                  <a:pt x="5873" y="11681"/>
                </a:cubicBezTo>
                <a:close/>
                <a:moveTo>
                  <a:pt x="6188" y="11681"/>
                </a:moveTo>
                <a:cubicBezTo>
                  <a:pt x="6159" y="11681"/>
                  <a:pt x="6135" y="11726"/>
                  <a:pt x="6135" y="11784"/>
                </a:cubicBezTo>
                <a:lnTo>
                  <a:pt x="6135" y="12004"/>
                </a:lnTo>
                <a:cubicBezTo>
                  <a:pt x="6135" y="12061"/>
                  <a:pt x="6159" y="12108"/>
                  <a:pt x="6188" y="12108"/>
                </a:cubicBezTo>
                <a:cubicBezTo>
                  <a:pt x="6217" y="12108"/>
                  <a:pt x="6240" y="12061"/>
                  <a:pt x="6240" y="12004"/>
                </a:cubicBezTo>
                <a:lnTo>
                  <a:pt x="6240" y="11784"/>
                </a:lnTo>
                <a:cubicBezTo>
                  <a:pt x="6240" y="11726"/>
                  <a:pt x="6217" y="11681"/>
                  <a:pt x="6188" y="11681"/>
                </a:cubicBezTo>
                <a:close/>
                <a:moveTo>
                  <a:pt x="7036" y="11681"/>
                </a:moveTo>
                <a:cubicBezTo>
                  <a:pt x="7007" y="11681"/>
                  <a:pt x="6984" y="11726"/>
                  <a:pt x="6984" y="11784"/>
                </a:cubicBezTo>
                <a:lnTo>
                  <a:pt x="6984" y="12004"/>
                </a:lnTo>
                <a:cubicBezTo>
                  <a:pt x="6984" y="12061"/>
                  <a:pt x="7007" y="12108"/>
                  <a:pt x="7036" y="12108"/>
                </a:cubicBezTo>
                <a:cubicBezTo>
                  <a:pt x="7065" y="12108"/>
                  <a:pt x="7089" y="12061"/>
                  <a:pt x="7089" y="12004"/>
                </a:cubicBezTo>
                <a:lnTo>
                  <a:pt x="7089" y="11784"/>
                </a:lnTo>
                <a:cubicBezTo>
                  <a:pt x="7089" y="11726"/>
                  <a:pt x="7065" y="11681"/>
                  <a:pt x="7036" y="11681"/>
                </a:cubicBezTo>
                <a:close/>
                <a:moveTo>
                  <a:pt x="7351" y="11681"/>
                </a:moveTo>
                <a:cubicBezTo>
                  <a:pt x="7322" y="11681"/>
                  <a:pt x="7299" y="11726"/>
                  <a:pt x="7299" y="11784"/>
                </a:cubicBezTo>
                <a:lnTo>
                  <a:pt x="7299" y="12004"/>
                </a:lnTo>
                <a:cubicBezTo>
                  <a:pt x="7299" y="12061"/>
                  <a:pt x="7322" y="12108"/>
                  <a:pt x="7351" y="12108"/>
                </a:cubicBezTo>
                <a:cubicBezTo>
                  <a:pt x="7380" y="12108"/>
                  <a:pt x="7404" y="12061"/>
                  <a:pt x="7404" y="12004"/>
                </a:cubicBezTo>
                <a:lnTo>
                  <a:pt x="7404" y="11784"/>
                </a:lnTo>
                <a:cubicBezTo>
                  <a:pt x="7404" y="11726"/>
                  <a:pt x="7380" y="11681"/>
                  <a:pt x="7351" y="11681"/>
                </a:cubicBezTo>
                <a:close/>
                <a:moveTo>
                  <a:pt x="8201" y="11681"/>
                </a:moveTo>
                <a:cubicBezTo>
                  <a:pt x="8171" y="11681"/>
                  <a:pt x="8148" y="11726"/>
                  <a:pt x="8148" y="11784"/>
                </a:cubicBezTo>
                <a:lnTo>
                  <a:pt x="8148" y="12004"/>
                </a:lnTo>
                <a:cubicBezTo>
                  <a:pt x="8148" y="12061"/>
                  <a:pt x="8171" y="12108"/>
                  <a:pt x="8201" y="12108"/>
                </a:cubicBezTo>
                <a:cubicBezTo>
                  <a:pt x="8230" y="12108"/>
                  <a:pt x="8254" y="12061"/>
                  <a:pt x="8254" y="12004"/>
                </a:cubicBezTo>
                <a:lnTo>
                  <a:pt x="8254" y="11784"/>
                </a:lnTo>
                <a:cubicBezTo>
                  <a:pt x="8254" y="11726"/>
                  <a:pt x="8230" y="11681"/>
                  <a:pt x="8201" y="11681"/>
                </a:cubicBezTo>
                <a:close/>
                <a:moveTo>
                  <a:pt x="8515" y="11681"/>
                </a:moveTo>
                <a:cubicBezTo>
                  <a:pt x="8486" y="11681"/>
                  <a:pt x="8462" y="11726"/>
                  <a:pt x="8462" y="11784"/>
                </a:cubicBezTo>
                <a:lnTo>
                  <a:pt x="8462" y="12004"/>
                </a:lnTo>
                <a:cubicBezTo>
                  <a:pt x="8462" y="12061"/>
                  <a:pt x="8486" y="12108"/>
                  <a:pt x="8515" y="12108"/>
                </a:cubicBezTo>
                <a:cubicBezTo>
                  <a:pt x="8544" y="12108"/>
                  <a:pt x="8568" y="12061"/>
                  <a:pt x="8568" y="12004"/>
                </a:cubicBezTo>
                <a:lnTo>
                  <a:pt x="8568" y="11784"/>
                </a:lnTo>
                <a:cubicBezTo>
                  <a:pt x="8568" y="11726"/>
                  <a:pt x="8544" y="11681"/>
                  <a:pt x="8515" y="11681"/>
                </a:cubicBezTo>
                <a:close/>
                <a:moveTo>
                  <a:pt x="9365" y="11681"/>
                </a:moveTo>
                <a:cubicBezTo>
                  <a:pt x="9336" y="11681"/>
                  <a:pt x="9312" y="11726"/>
                  <a:pt x="9312" y="11784"/>
                </a:cubicBezTo>
                <a:lnTo>
                  <a:pt x="9312" y="12004"/>
                </a:lnTo>
                <a:cubicBezTo>
                  <a:pt x="9312" y="12061"/>
                  <a:pt x="9336" y="12108"/>
                  <a:pt x="9365" y="12108"/>
                </a:cubicBezTo>
                <a:cubicBezTo>
                  <a:pt x="9394" y="12108"/>
                  <a:pt x="9418" y="12061"/>
                  <a:pt x="9418" y="12004"/>
                </a:cubicBezTo>
                <a:lnTo>
                  <a:pt x="9418" y="11784"/>
                </a:lnTo>
                <a:cubicBezTo>
                  <a:pt x="9418" y="11726"/>
                  <a:pt x="9394" y="11681"/>
                  <a:pt x="9365" y="11681"/>
                </a:cubicBezTo>
                <a:close/>
                <a:moveTo>
                  <a:pt x="9679" y="11681"/>
                </a:moveTo>
                <a:cubicBezTo>
                  <a:pt x="9650" y="11681"/>
                  <a:pt x="9626" y="11726"/>
                  <a:pt x="9626" y="11784"/>
                </a:cubicBezTo>
                <a:lnTo>
                  <a:pt x="9626" y="12004"/>
                </a:lnTo>
                <a:cubicBezTo>
                  <a:pt x="9626" y="12061"/>
                  <a:pt x="9650" y="12108"/>
                  <a:pt x="9679" y="12108"/>
                </a:cubicBezTo>
                <a:cubicBezTo>
                  <a:pt x="9708" y="12108"/>
                  <a:pt x="9732" y="12061"/>
                  <a:pt x="9732" y="12004"/>
                </a:cubicBezTo>
                <a:lnTo>
                  <a:pt x="9732" y="11784"/>
                </a:lnTo>
                <a:cubicBezTo>
                  <a:pt x="9732" y="11726"/>
                  <a:pt x="9708" y="11681"/>
                  <a:pt x="9679" y="11681"/>
                </a:cubicBezTo>
                <a:close/>
                <a:moveTo>
                  <a:pt x="10529" y="11681"/>
                </a:moveTo>
                <a:cubicBezTo>
                  <a:pt x="10500" y="11681"/>
                  <a:pt x="10476" y="11726"/>
                  <a:pt x="10476" y="11784"/>
                </a:cubicBezTo>
                <a:lnTo>
                  <a:pt x="10476" y="12004"/>
                </a:lnTo>
                <a:cubicBezTo>
                  <a:pt x="10476" y="12061"/>
                  <a:pt x="10500" y="12108"/>
                  <a:pt x="10529" y="12108"/>
                </a:cubicBezTo>
                <a:cubicBezTo>
                  <a:pt x="10558" y="12108"/>
                  <a:pt x="10582" y="12061"/>
                  <a:pt x="10582" y="12004"/>
                </a:cubicBezTo>
                <a:lnTo>
                  <a:pt x="10582" y="11784"/>
                </a:lnTo>
                <a:cubicBezTo>
                  <a:pt x="10582" y="11726"/>
                  <a:pt x="10558" y="11681"/>
                  <a:pt x="10529" y="11681"/>
                </a:cubicBezTo>
                <a:close/>
                <a:moveTo>
                  <a:pt x="10844" y="11681"/>
                </a:moveTo>
                <a:cubicBezTo>
                  <a:pt x="10814" y="11681"/>
                  <a:pt x="10791" y="11726"/>
                  <a:pt x="10791" y="11784"/>
                </a:cubicBezTo>
                <a:lnTo>
                  <a:pt x="10791" y="12004"/>
                </a:lnTo>
                <a:cubicBezTo>
                  <a:pt x="10791" y="12061"/>
                  <a:pt x="10814" y="12108"/>
                  <a:pt x="10844" y="12108"/>
                </a:cubicBezTo>
                <a:cubicBezTo>
                  <a:pt x="10873" y="12108"/>
                  <a:pt x="10895" y="12061"/>
                  <a:pt x="10895" y="12004"/>
                </a:cubicBezTo>
                <a:lnTo>
                  <a:pt x="10895" y="11784"/>
                </a:lnTo>
                <a:cubicBezTo>
                  <a:pt x="10895" y="11726"/>
                  <a:pt x="10873" y="11681"/>
                  <a:pt x="10844" y="11681"/>
                </a:cubicBezTo>
                <a:close/>
                <a:moveTo>
                  <a:pt x="11692" y="11681"/>
                </a:moveTo>
                <a:cubicBezTo>
                  <a:pt x="11663" y="11681"/>
                  <a:pt x="11640" y="11726"/>
                  <a:pt x="11640" y="11784"/>
                </a:cubicBezTo>
                <a:lnTo>
                  <a:pt x="11640" y="12004"/>
                </a:lnTo>
                <a:cubicBezTo>
                  <a:pt x="11640" y="12061"/>
                  <a:pt x="11663" y="12108"/>
                  <a:pt x="11692" y="12108"/>
                </a:cubicBezTo>
                <a:cubicBezTo>
                  <a:pt x="11721" y="12108"/>
                  <a:pt x="11745" y="12061"/>
                  <a:pt x="11745" y="12004"/>
                </a:cubicBezTo>
                <a:lnTo>
                  <a:pt x="11745" y="11784"/>
                </a:lnTo>
                <a:cubicBezTo>
                  <a:pt x="11745" y="11726"/>
                  <a:pt x="11721" y="11681"/>
                  <a:pt x="11692" y="11681"/>
                </a:cubicBezTo>
                <a:close/>
                <a:moveTo>
                  <a:pt x="12007" y="11681"/>
                </a:moveTo>
                <a:cubicBezTo>
                  <a:pt x="11978" y="11681"/>
                  <a:pt x="11955" y="11726"/>
                  <a:pt x="11955" y="11784"/>
                </a:cubicBezTo>
                <a:lnTo>
                  <a:pt x="11955" y="12004"/>
                </a:lnTo>
                <a:cubicBezTo>
                  <a:pt x="11955" y="12061"/>
                  <a:pt x="11978" y="12108"/>
                  <a:pt x="12007" y="12108"/>
                </a:cubicBezTo>
                <a:cubicBezTo>
                  <a:pt x="12036" y="12108"/>
                  <a:pt x="12060" y="12061"/>
                  <a:pt x="12060" y="12004"/>
                </a:cubicBezTo>
                <a:lnTo>
                  <a:pt x="12060" y="11784"/>
                </a:lnTo>
                <a:cubicBezTo>
                  <a:pt x="12060" y="11726"/>
                  <a:pt x="12036" y="11681"/>
                  <a:pt x="12007" y="11681"/>
                </a:cubicBezTo>
                <a:close/>
                <a:moveTo>
                  <a:pt x="12856" y="11681"/>
                </a:moveTo>
                <a:cubicBezTo>
                  <a:pt x="12827" y="11681"/>
                  <a:pt x="12804" y="11726"/>
                  <a:pt x="12804" y="11784"/>
                </a:cubicBezTo>
                <a:lnTo>
                  <a:pt x="12804" y="12004"/>
                </a:lnTo>
                <a:cubicBezTo>
                  <a:pt x="12804" y="12061"/>
                  <a:pt x="12827" y="12108"/>
                  <a:pt x="12856" y="12108"/>
                </a:cubicBezTo>
                <a:cubicBezTo>
                  <a:pt x="12886" y="12108"/>
                  <a:pt x="12909" y="12061"/>
                  <a:pt x="12909" y="12004"/>
                </a:cubicBezTo>
                <a:lnTo>
                  <a:pt x="12909" y="11784"/>
                </a:lnTo>
                <a:cubicBezTo>
                  <a:pt x="12909" y="11726"/>
                  <a:pt x="12886" y="11681"/>
                  <a:pt x="12856" y="11681"/>
                </a:cubicBezTo>
                <a:close/>
                <a:moveTo>
                  <a:pt x="13171" y="11681"/>
                </a:moveTo>
                <a:cubicBezTo>
                  <a:pt x="13142" y="11681"/>
                  <a:pt x="13118" y="11726"/>
                  <a:pt x="13118" y="11784"/>
                </a:cubicBezTo>
                <a:lnTo>
                  <a:pt x="13118" y="12004"/>
                </a:lnTo>
                <a:cubicBezTo>
                  <a:pt x="13118" y="12061"/>
                  <a:pt x="13142" y="12108"/>
                  <a:pt x="13171" y="12108"/>
                </a:cubicBezTo>
                <a:cubicBezTo>
                  <a:pt x="13200" y="12108"/>
                  <a:pt x="13224" y="12061"/>
                  <a:pt x="13224" y="12004"/>
                </a:cubicBezTo>
                <a:lnTo>
                  <a:pt x="13224" y="11784"/>
                </a:lnTo>
                <a:cubicBezTo>
                  <a:pt x="13224" y="11726"/>
                  <a:pt x="13200" y="11681"/>
                  <a:pt x="13171" y="11681"/>
                </a:cubicBezTo>
                <a:close/>
                <a:moveTo>
                  <a:pt x="14021" y="11681"/>
                </a:moveTo>
                <a:cubicBezTo>
                  <a:pt x="13992" y="11681"/>
                  <a:pt x="13968" y="11726"/>
                  <a:pt x="13968" y="11784"/>
                </a:cubicBezTo>
                <a:lnTo>
                  <a:pt x="13968" y="12004"/>
                </a:lnTo>
                <a:cubicBezTo>
                  <a:pt x="13968" y="12061"/>
                  <a:pt x="13992" y="12108"/>
                  <a:pt x="14021" y="12108"/>
                </a:cubicBezTo>
                <a:cubicBezTo>
                  <a:pt x="14050" y="12108"/>
                  <a:pt x="14074" y="12061"/>
                  <a:pt x="14074" y="12004"/>
                </a:cubicBezTo>
                <a:lnTo>
                  <a:pt x="14074" y="11784"/>
                </a:lnTo>
                <a:cubicBezTo>
                  <a:pt x="14074" y="11726"/>
                  <a:pt x="14050" y="11681"/>
                  <a:pt x="14021" y="11681"/>
                </a:cubicBezTo>
                <a:close/>
                <a:moveTo>
                  <a:pt x="14335" y="11681"/>
                </a:moveTo>
                <a:cubicBezTo>
                  <a:pt x="14306" y="11681"/>
                  <a:pt x="14282" y="11726"/>
                  <a:pt x="14282" y="11784"/>
                </a:cubicBezTo>
                <a:lnTo>
                  <a:pt x="14282" y="12004"/>
                </a:lnTo>
                <a:cubicBezTo>
                  <a:pt x="14282" y="12061"/>
                  <a:pt x="14306" y="12108"/>
                  <a:pt x="14335" y="12108"/>
                </a:cubicBezTo>
                <a:cubicBezTo>
                  <a:pt x="14364" y="12108"/>
                  <a:pt x="14388" y="12061"/>
                  <a:pt x="14388" y="12004"/>
                </a:cubicBezTo>
                <a:lnTo>
                  <a:pt x="14388" y="11784"/>
                </a:lnTo>
                <a:cubicBezTo>
                  <a:pt x="14388" y="11726"/>
                  <a:pt x="14364" y="11681"/>
                  <a:pt x="14335" y="11681"/>
                </a:cubicBezTo>
                <a:close/>
                <a:moveTo>
                  <a:pt x="15185" y="11681"/>
                </a:moveTo>
                <a:cubicBezTo>
                  <a:pt x="15156" y="11681"/>
                  <a:pt x="15132" y="11726"/>
                  <a:pt x="15132" y="11784"/>
                </a:cubicBezTo>
                <a:lnTo>
                  <a:pt x="15132" y="12004"/>
                </a:lnTo>
                <a:cubicBezTo>
                  <a:pt x="15132" y="12061"/>
                  <a:pt x="15156" y="12108"/>
                  <a:pt x="15185" y="12108"/>
                </a:cubicBezTo>
                <a:cubicBezTo>
                  <a:pt x="15214" y="12108"/>
                  <a:pt x="15237" y="12061"/>
                  <a:pt x="15237" y="12004"/>
                </a:cubicBezTo>
                <a:lnTo>
                  <a:pt x="15237" y="11784"/>
                </a:lnTo>
                <a:cubicBezTo>
                  <a:pt x="15237" y="11726"/>
                  <a:pt x="15214" y="11681"/>
                  <a:pt x="15185" y="11681"/>
                </a:cubicBezTo>
                <a:close/>
                <a:moveTo>
                  <a:pt x="15500" y="11681"/>
                </a:moveTo>
                <a:cubicBezTo>
                  <a:pt x="15470" y="11681"/>
                  <a:pt x="15447" y="11726"/>
                  <a:pt x="15447" y="11784"/>
                </a:cubicBezTo>
                <a:lnTo>
                  <a:pt x="15447" y="12004"/>
                </a:lnTo>
                <a:cubicBezTo>
                  <a:pt x="15447" y="12061"/>
                  <a:pt x="15470" y="12108"/>
                  <a:pt x="15500" y="12108"/>
                </a:cubicBezTo>
                <a:cubicBezTo>
                  <a:pt x="15529" y="12108"/>
                  <a:pt x="15551" y="12061"/>
                  <a:pt x="15551" y="12004"/>
                </a:cubicBezTo>
                <a:lnTo>
                  <a:pt x="15551" y="11784"/>
                </a:lnTo>
                <a:cubicBezTo>
                  <a:pt x="15551" y="11726"/>
                  <a:pt x="15529" y="11681"/>
                  <a:pt x="15500" y="11681"/>
                </a:cubicBezTo>
                <a:close/>
                <a:moveTo>
                  <a:pt x="16349" y="11681"/>
                </a:moveTo>
                <a:cubicBezTo>
                  <a:pt x="16320" y="11681"/>
                  <a:pt x="16296" y="11726"/>
                  <a:pt x="16296" y="11784"/>
                </a:cubicBezTo>
                <a:lnTo>
                  <a:pt x="16296" y="12004"/>
                </a:lnTo>
                <a:cubicBezTo>
                  <a:pt x="16296" y="12061"/>
                  <a:pt x="16320" y="12108"/>
                  <a:pt x="16349" y="12108"/>
                </a:cubicBezTo>
                <a:cubicBezTo>
                  <a:pt x="16378" y="12108"/>
                  <a:pt x="16401" y="12061"/>
                  <a:pt x="16401" y="12004"/>
                </a:cubicBezTo>
                <a:lnTo>
                  <a:pt x="16401" y="11784"/>
                </a:lnTo>
                <a:cubicBezTo>
                  <a:pt x="16401" y="11726"/>
                  <a:pt x="16378" y="11681"/>
                  <a:pt x="16349" y="11681"/>
                </a:cubicBezTo>
                <a:close/>
                <a:moveTo>
                  <a:pt x="16663" y="11681"/>
                </a:moveTo>
                <a:cubicBezTo>
                  <a:pt x="16634" y="11681"/>
                  <a:pt x="16611" y="11726"/>
                  <a:pt x="16611" y="11784"/>
                </a:cubicBezTo>
                <a:lnTo>
                  <a:pt x="16611" y="12004"/>
                </a:lnTo>
                <a:cubicBezTo>
                  <a:pt x="16611" y="12061"/>
                  <a:pt x="16634" y="12108"/>
                  <a:pt x="16663" y="12108"/>
                </a:cubicBezTo>
                <a:cubicBezTo>
                  <a:pt x="16692" y="12108"/>
                  <a:pt x="16716" y="12061"/>
                  <a:pt x="16716" y="12004"/>
                </a:cubicBezTo>
                <a:lnTo>
                  <a:pt x="16716" y="11784"/>
                </a:lnTo>
                <a:cubicBezTo>
                  <a:pt x="16716" y="11726"/>
                  <a:pt x="16692" y="11681"/>
                  <a:pt x="16663" y="11681"/>
                </a:cubicBezTo>
                <a:close/>
                <a:moveTo>
                  <a:pt x="17512" y="11681"/>
                </a:moveTo>
                <a:cubicBezTo>
                  <a:pt x="17483" y="11681"/>
                  <a:pt x="17459" y="11726"/>
                  <a:pt x="17459" y="11784"/>
                </a:cubicBezTo>
                <a:lnTo>
                  <a:pt x="17459" y="12004"/>
                </a:lnTo>
                <a:cubicBezTo>
                  <a:pt x="17459" y="12061"/>
                  <a:pt x="17483" y="12108"/>
                  <a:pt x="17512" y="12108"/>
                </a:cubicBezTo>
                <a:cubicBezTo>
                  <a:pt x="17541" y="12108"/>
                  <a:pt x="17565" y="12061"/>
                  <a:pt x="17565" y="12004"/>
                </a:cubicBezTo>
                <a:lnTo>
                  <a:pt x="17565" y="11784"/>
                </a:lnTo>
                <a:cubicBezTo>
                  <a:pt x="17565" y="11726"/>
                  <a:pt x="17541" y="11681"/>
                  <a:pt x="17512" y="11681"/>
                </a:cubicBezTo>
                <a:close/>
                <a:moveTo>
                  <a:pt x="17827" y="11681"/>
                </a:moveTo>
                <a:cubicBezTo>
                  <a:pt x="17798" y="11681"/>
                  <a:pt x="17774" y="11726"/>
                  <a:pt x="17774" y="11784"/>
                </a:cubicBezTo>
                <a:lnTo>
                  <a:pt x="17774" y="12004"/>
                </a:lnTo>
                <a:cubicBezTo>
                  <a:pt x="17774" y="12061"/>
                  <a:pt x="17798" y="12108"/>
                  <a:pt x="17827" y="12108"/>
                </a:cubicBezTo>
                <a:cubicBezTo>
                  <a:pt x="17856" y="12108"/>
                  <a:pt x="17880" y="12061"/>
                  <a:pt x="17880" y="12004"/>
                </a:cubicBezTo>
                <a:lnTo>
                  <a:pt x="17880" y="11784"/>
                </a:lnTo>
                <a:cubicBezTo>
                  <a:pt x="17880" y="11726"/>
                  <a:pt x="17856" y="11681"/>
                  <a:pt x="17827" y="11681"/>
                </a:cubicBezTo>
                <a:close/>
                <a:moveTo>
                  <a:pt x="18677" y="11681"/>
                </a:moveTo>
                <a:cubicBezTo>
                  <a:pt x="18648" y="11681"/>
                  <a:pt x="18624" y="11726"/>
                  <a:pt x="18624" y="11784"/>
                </a:cubicBezTo>
                <a:lnTo>
                  <a:pt x="18624" y="12004"/>
                </a:lnTo>
                <a:cubicBezTo>
                  <a:pt x="18624" y="12061"/>
                  <a:pt x="18648" y="12108"/>
                  <a:pt x="18677" y="12108"/>
                </a:cubicBezTo>
                <a:cubicBezTo>
                  <a:pt x="18706" y="12108"/>
                  <a:pt x="18730" y="12061"/>
                  <a:pt x="18730" y="12004"/>
                </a:cubicBezTo>
                <a:lnTo>
                  <a:pt x="18730" y="11784"/>
                </a:lnTo>
                <a:cubicBezTo>
                  <a:pt x="18730" y="11726"/>
                  <a:pt x="18706" y="11681"/>
                  <a:pt x="18677" y="11681"/>
                </a:cubicBezTo>
                <a:close/>
                <a:moveTo>
                  <a:pt x="18991" y="11681"/>
                </a:moveTo>
                <a:cubicBezTo>
                  <a:pt x="18962" y="11681"/>
                  <a:pt x="18938" y="11726"/>
                  <a:pt x="18938" y="11784"/>
                </a:cubicBezTo>
                <a:lnTo>
                  <a:pt x="18938" y="12004"/>
                </a:lnTo>
                <a:cubicBezTo>
                  <a:pt x="18938" y="12061"/>
                  <a:pt x="18962" y="12108"/>
                  <a:pt x="18991" y="12108"/>
                </a:cubicBezTo>
                <a:cubicBezTo>
                  <a:pt x="19020" y="12108"/>
                  <a:pt x="19044" y="12061"/>
                  <a:pt x="19044" y="12004"/>
                </a:cubicBezTo>
                <a:lnTo>
                  <a:pt x="19044" y="11784"/>
                </a:lnTo>
                <a:cubicBezTo>
                  <a:pt x="19044" y="11726"/>
                  <a:pt x="19020" y="11681"/>
                  <a:pt x="18991" y="11681"/>
                </a:cubicBezTo>
                <a:close/>
                <a:moveTo>
                  <a:pt x="19841" y="11681"/>
                </a:moveTo>
                <a:cubicBezTo>
                  <a:pt x="19812" y="11681"/>
                  <a:pt x="19788" y="11726"/>
                  <a:pt x="19788" y="11784"/>
                </a:cubicBezTo>
                <a:lnTo>
                  <a:pt x="19788" y="12004"/>
                </a:lnTo>
                <a:cubicBezTo>
                  <a:pt x="19788" y="12061"/>
                  <a:pt x="19812" y="12108"/>
                  <a:pt x="19841" y="12108"/>
                </a:cubicBezTo>
                <a:cubicBezTo>
                  <a:pt x="19870" y="12108"/>
                  <a:pt x="19894" y="12061"/>
                  <a:pt x="19894" y="12004"/>
                </a:cubicBezTo>
                <a:lnTo>
                  <a:pt x="19894" y="11784"/>
                </a:lnTo>
                <a:cubicBezTo>
                  <a:pt x="19894" y="11726"/>
                  <a:pt x="19870" y="11681"/>
                  <a:pt x="19841" y="11681"/>
                </a:cubicBezTo>
                <a:close/>
                <a:moveTo>
                  <a:pt x="20155" y="11681"/>
                </a:moveTo>
                <a:cubicBezTo>
                  <a:pt x="20126" y="11681"/>
                  <a:pt x="20102" y="11726"/>
                  <a:pt x="20102" y="11784"/>
                </a:cubicBezTo>
                <a:lnTo>
                  <a:pt x="20102" y="12004"/>
                </a:lnTo>
                <a:cubicBezTo>
                  <a:pt x="20102" y="12061"/>
                  <a:pt x="20126" y="12108"/>
                  <a:pt x="20155" y="12108"/>
                </a:cubicBezTo>
                <a:cubicBezTo>
                  <a:pt x="20184" y="12108"/>
                  <a:pt x="20207" y="12061"/>
                  <a:pt x="20207" y="12004"/>
                </a:cubicBezTo>
                <a:lnTo>
                  <a:pt x="20207" y="11784"/>
                </a:lnTo>
                <a:cubicBezTo>
                  <a:pt x="20207" y="11726"/>
                  <a:pt x="20184" y="11681"/>
                  <a:pt x="20155" y="11681"/>
                </a:cubicBezTo>
                <a:close/>
                <a:moveTo>
                  <a:pt x="21004" y="11681"/>
                </a:moveTo>
                <a:cubicBezTo>
                  <a:pt x="20975" y="11681"/>
                  <a:pt x="20952" y="11726"/>
                  <a:pt x="20952" y="11784"/>
                </a:cubicBezTo>
                <a:lnTo>
                  <a:pt x="20952" y="12004"/>
                </a:lnTo>
                <a:cubicBezTo>
                  <a:pt x="20952" y="12061"/>
                  <a:pt x="20975" y="12108"/>
                  <a:pt x="21004" y="12108"/>
                </a:cubicBezTo>
                <a:cubicBezTo>
                  <a:pt x="21033" y="12108"/>
                  <a:pt x="21057" y="12061"/>
                  <a:pt x="21057" y="12004"/>
                </a:cubicBezTo>
                <a:lnTo>
                  <a:pt x="21057" y="11784"/>
                </a:lnTo>
                <a:cubicBezTo>
                  <a:pt x="21057" y="11726"/>
                  <a:pt x="21033" y="11681"/>
                  <a:pt x="21004" y="11681"/>
                </a:cubicBezTo>
                <a:close/>
                <a:moveTo>
                  <a:pt x="21319" y="11681"/>
                </a:moveTo>
                <a:cubicBezTo>
                  <a:pt x="21289" y="11681"/>
                  <a:pt x="21267" y="11726"/>
                  <a:pt x="21267" y="11784"/>
                </a:cubicBezTo>
                <a:lnTo>
                  <a:pt x="21267" y="12004"/>
                </a:lnTo>
                <a:cubicBezTo>
                  <a:pt x="21267" y="12061"/>
                  <a:pt x="21289" y="12108"/>
                  <a:pt x="21319" y="12108"/>
                </a:cubicBezTo>
                <a:cubicBezTo>
                  <a:pt x="21348" y="12108"/>
                  <a:pt x="21372" y="12061"/>
                  <a:pt x="21372" y="12004"/>
                </a:cubicBezTo>
                <a:lnTo>
                  <a:pt x="21372" y="11784"/>
                </a:lnTo>
                <a:cubicBezTo>
                  <a:pt x="21372" y="11726"/>
                  <a:pt x="21348" y="11681"/>
                  <a:pt x="21319" y="11681"/>
                </a:cubicBezTo>
                <a:close/>
                <a:moveTo>
                  <a:pt x="281" y="12411"/>
                </a:moveTo>
                <a:cubicBezTo>
                  <a:pt x="252" y="12411"/>
                  <a:pt x="228" y="12456"/>
                  <a:pt x="228" y="12514"/>
                </a:cubicBezTo>
                <a:lnTo>
                  <a:pt x="228" y="12734"/>
                </a:lnTo>
                <a:cubicBezTo>
                  <a:pt x="228" y="12791"/>
                  <a:pt x="252" y="12838"/>
                  <a:pt x="281" y="12838"/>
                </a:cubicBezTo>
                <a:cubicBezTo>
                  <a:pt x="311" y="12838"/>
                  <a:pt x="334" y="12791"/>
                  <a:pt x="334" y="12734"/>
                </a:cubicBezTo>
                <a:lnTo>
                  <a:pt x="334" y="12514"/>
                </a:lnTo>
                <a:cubicBezTo>
                  <a:pt x="334" y="12456"/>
                  <a:pt x="311" y="12411"/>
                  <a:pt x="281" y="12411"/>
                </a:cubicBezTo>
                <a:close/>
                <a:moveTo>
                  <a:pt x="596" y="12411"/>
                </a:moveTo>
                <a:cubicBezTo>
                  <a:pt x="567" y="12411"/>
                  <a:pt x="543" y="12456"/>
                  <a:pt x="543" y="12514"/>
                </a:cubicBezTo>
                <a:lnTo>
                  <a:pt x="543" y="12734"/>
                </a:lnTo>
                <a:cubicBezTo>
                  <a:pt x="543" y="12791"/>
                  <a:pt x="567" y="12838"/>
                  <a:pt x="596" y="12838"/>
                </a:cubicBezTo>
                <a:cubicBezTo>
                  <a:pt x="625" y="12838"/>
                  <a:pt x="649" y="12791"/>
                  <a:pt x="649" y="12734"/>
                </a:cubicBezTo>
                <a:lnTo>
                  <a:pt x="649" y="12514"/>
                </a:lnTo>
                <a:cubicBezTo>
                  <a:pt x="649" y="12456"/>
                  <a:pt x="625" y="12411"/>
                  <a:pt x="596" y="12411"/>
                </a:cubicBezTo>
                <a:close/>
                <a:moveTo>
                  <a:pt x="1446" y="12411"/>
                </a:moveTo>
                <a:cubicBezTo>
                  <a:pt x="1417" y="12411"/>
                  <a:pt x="1393" y="12456"/>
                  <a:pt x="1393" y="12514"/>
                </a:cubicBezTo>
                <a:lnTo>
                  <a:pt x="1393" y="12734"/>
                </a:lnTo>
                <a:cubicBezTo>
                  <a:pt x="1393" y="12791"/>
                  <a:pt x="1417" y="12838"/>
                  <a:pt x="1446" y="12838"/>
                </a:cubicBezTo>
                <a:cubicBezTo>
                  <a:pt x="1475" y="12838"/>
                  <a:pt x="1499" y="12791"/>
                  <a:pt x="1499" y="12734"/>
                </a:cubicBezTo>
                <a:lnTo>
                  <a:pt x="1499" y="12514"/>
                </a:lnTo>
                <a:cubicBezTo>
                  <a:pt x="1499" y="12456"/>
                  <a:pt x="1475" y="12411"/>
                  <a:pt x="1446" y="12411"/>
                </a:cubicBezTo>
                <a:close/>
                <a:moveTo>
                  <a:pt x="1760" y="12411"/>
                </a:moveTo>
                <a:cubicBezTo>
                  <a:pt x="1731" y="12411"/>
                  <a:pt x="1707" y="12456"/>
                  <a:pt x="1707" y="12514"/>
                </a:cubicBezTo>
                <a:lnTo>
                  <a:pt x="1707" y="12734"/>
                </a:lnTo>
                <a:cubicBezTo>
                  <a:pt x="1707" y="12791"/>
                  <a:pt x="1731" y="12838"/>
                  <a:pt x="1760" y="12838"/>
                </a:cubicBezTo>
                <a:cubicBezTo>
                  <a:pt x="1789" y="12838"/>
                  <a:pt x="1813" y="12791"/>
                  <a:pt x="1813" y="12734"/>
                </a:cubicBezTo>
                <a:lnTo>
                  <a:pt x="1813" y="12514"/>
                </a:lnTo>
                <a:cubicBezTo>
                  <a:pt x="1813" y="12456"/>
                  <a:pt x="1789" y="12411"/>
                  <a:pt x="1760" y="12411"/>
                </a:cubicBezTo>
                <a:close/>
                <a:moveTo>
                  <a:pt x="2610" y="12411"/>
                </a:moveTo>
                <a:cubicBezTo>
                  <a:pt x="2581" y="12411"/>
                  <a:pt x="2557" y="12456"/>
                  <a:pt x="2557" y="12514"/>
                </a:cubicBezTo>
                <a:lnTo>
                  <a:pt x="2557" y="12734"/>
                </a:lnTo>
                <a:cubicBezTo>
                  <a:pt x="2557" y="12791"/>
                  <a:pt x="2581" y="12838"/>
                  <a:pt x="2610" y="12838"/>
                </a:cubicBezTo>
                <a:cubicBezTo>
                  <a:pt x="2639" y="12838"/>
                  <a:pt x="2662" y="12791"/>
                  <a:pt x="2662" y="12734"/>
                </a:cubicBezTo>
                <a:lnTo>
                  <a:pt x="2662" y="12514"/>
                </a:lnTo>
                <a:cubicBezTo>
                  <a:pt x="2662" y="12456"/>
                  <a:pt x="2639" y="12411"/>
                  <a:pt x="2610" y="12411"/>
                </a:cubicBezTo>
                <a:close/>
                <a:moveTo>
                  <a:pt x="2924" y="12411"/>
                </a:moveTo>
                <a:cubicBezTo>
                  <a:pt x="2895" y="12411"/>
                  <a:pt x="2871" y="12456"/>
                  <a:pt x="2871" y="12514"/>
                </a:cubicBezTo>
                <a:lnTo>
                  <a:pt x="2871" y="12734"/>
                </a:lnTo>
                <a:cubicBezTo>
                  <a:pt x="2871" y="12791"/>
                  <a:pt x="2895" y="12838"/>
                  <a:pt x="2924" y="12838"/>
                </a:cubicBezTo>
                <a:cubicBezTo>
                  <a:pt x="2954" y="12838"/>
                  <a:pt x="2976" y="12791"/>
                  <a:pt x="2976" y="12734"/>
                </a:cubicBezTo>
                <a:lnTo>
                  <a:pt x="2976" y="12514"/>
                </a:lnTo>
                <a:cubicBezTo>
                  <a:pt x="2976" y="12456"/>
                  <a:pt x="2954" y="12411"/>
                  <a:pt x="2924" y="12411"/>
                </a:cubicBezTo>
                <a:close/>
                <a:moveTo>
                  <a:pt x="3773" y="12411"/>
                </a:moveTo>
                <a:cubicBezTo>
                  <a:pt x="3744" y="12411"/>
                  <a:pt x="3721" y="12456"/>
                  <a:pt x="3721" y="12514"/>
                </a:cubicBezTo>
                <a:lnTo>
                  <a:pt x="3721" y="12734"/>
                </a:lnTo>
                <a:cubicBezTo>
                  <a:pt x="3721" y="12791"/>
                  <a:pt x="3744" y="12838"/>
                  <a:pt x="3773" y="12838"/>
                </a:cubicBezTo>
                <a:cubicBezTo>
                  <a:pt x="3802" y="12838"/>
                  <a:pt x="3826" y="12791"/>
                  <a:pt x="3826" y="12734"/>
                </a:cubicBezTo>
                <a:lnTo>
                  <a:pt x="3826" y="12514"/>
                </a:lnTo>
                <a:cubicBezTo>
                  <a:pt x="3826" y="12456"/>
                  <a:pt x="3802" y="12411"/>
                  <a:pt x="3773" y="12411"/>
                </a:cubicBezTo>
                <a:close/>
                <a:moveTo>
                  <a:pt x="4088" y="12411"/>
                </a:moveTo>
                <a:cubicBezTo>
                  <a:pt x="4058" y="12411"/>
                  <a:pt x="4035" y="12456"/>
                  <a:pt x="4035" y="12514"/>
                </a:cubicBezTo>
                <a:lnTo>
                  <a:pt x="4035" y="12734"/>
                </a:lnTo>
                <a:cubicBezTo>
                  <a:pt x="4035" y="12791"/>
                  <a:pt x="4058" y="12838"/>
                  <a:pt x="4088" y="12838"/>
                </a:cubicBezTo>
                <a:cubicBezTo>
                  <a:pt x="4117" y="12838"/>
                  <a:pt x="4141" y="12791"/>
                  <a:pt x="4141" y="12734"/>
                </a:cubicBezTo>
                <a:lnTo>
                  <a:pt x="4141" y="12514"/>
                </a:lnTo>
                <a:cubicBezTo>
                  <a:pt x="4141" y="12456"/>
                  <a:pt x="4117" y="12411"/>
                  <a:pt x="4088" y="12411"/>
                </a:cubicBezTo>
                <a:close/>
                <a:moveTo>
                  <a:pt x="4937" y="12411"/>
                </a:moveTo>
                <a:cubicBezTo>
                  <a:pt x="4908" y="12411"/>
                  <a:pt x="4884" y="12456"/>
                  <a:pt x="4884" y="12514"/>
                </a:cubicBezTo>
                <a:lnTo>
                  <a:pt x="4884" y="12734"/>
                </a:lnTo>
                <a:cubicBezTo>
                  <a:pt x="4884" y="12791"/>
                  <a:pt x="4908" y="12838"/>
                  <a:pt x="4937" y="12838"/>
                </a:cubicBezTo>
                <a:cubicBezTo>
                  <a:pt x="4966" y="12838"/>
                  <a:pt x="4990" y="12791"/>
                  <a:pt x="4990" y="12734"/>
                </a:cubicBezTo>
                <a:lnTo>
                  <a:pt x="4990" y="12514"/>
                </a:lnTo>
                <a:cubicBezTo>
                  <a:pt x="4990" y="12456"/>
                  <a:pt x="4966" y="12411"/>
                  <a:pt x="4937" y="12411"/>
                </a:cubicBezTo>
                <a:close/>
                <a:moveTo>
                  <a:pt x="5252" y="12411"/>
                </a:moveTo>
                <a:cubicBezTo>
                  <a:pt x="5223" y="12411"/>
                  <a:pt x="5199" y="12456"/>
                  <a:pt x="5199" y="12514"/>
                </a:cubicBezTo>
                <a:lnTo>
                  <a:pt x="5199" y="12734"/>
                </a:lnTo>
                <a:cubicBezTo>
                  <a:pt x="5199" y="12791"/>
                  <a:pt x="5223" y="12838"/>
                  <a:pt x="5252" y="12838"/>
                </a:cubicBezTo>
                <a:cubicBezTo>
                  <a:pt x="5281" y="12838"/>
                  <a:pt x="5305" y="12791"/>
                  <a:pt x="5305" y="12734"/>
                </a:cubicBezTo>
                <a:lnTo>
                  <a:pt x="5305" y="12514"/>
                </a:lnTo>
                <a:cubicBezTo>
                  <a:pt x="5305" y="12456"/>
                  <a:pt x="5281" y="12411"/>
                  <a:pt x="5252" y="12411"/>
                </a:cubicBezTo>
                <a:close/>
                <a:moveTo>
                  <a:pt x="6102" y="12411"/>
                </a:moveTo>
                <a:cubicBezTo>
                  <a:pt x="6072" y="12411"/>
                  <a:pt x="6049" y="12456"/>
                  <a:pt x="6049" y="12514"/>
                </a:cubicBezTo>
                <a:lnTo>
                  <a:pt x="6049" y="12734"/>
                </a:lnTo>
                <a:cubicBezTo>
                  <a:pt x="6049" y="12791"/>
                  <a:pt x="6072" y="12838"/>
                  <a:pt x="6102" y="12838"/>
                </a:cubicBezTo>
                <a:cubicBezTo>
                  <a:pt x="6131" y="12838"/>
                  <a:pt x="6155" y="12791"/>
                  <a:pt x="6155" y="12734"/>
                </a:cubicBezTo>
                <a:lnTo>
                  <a:pt x="6155" y="12514"/>
                </a:lnTo>
                <a:cubicBezTo>
                  <a:pt x="6155" y="12456"/>
                  <a:pt x="6131" y="12411"/>
                  <a:pt x="6102" y="12411"/>
                </a:cubicBezTo>
                <a:close/>
                <a:moveTo>
                  <a:pt x="6416" y="12411"/>
                </a:moveTo>
                <a:cubicBezTo>
                  <a:pt x="6387" y="12411"/>
                  <a:pt x="6363" y="12456"/>
                  <a:pt x="6363" y="12514"/>
                </a:cubicBezTo>
                <a:lnTo>
                  <a:pt x="6363" y="12734"/>
                </a:lnTo>
                <a:cubicBezTo>
                  <a:pt x="6363" y="12791"/>
                  <a:pt x="6387" y="12838"/>
                  <a:pt x="6416" y="12838"/>
                </a:cubicBezTo>
                <a:cubicBezTo>
                  <a:pt x="6445" y="12838"/>
                  <a:pt x="6469" y="12791"/>
                  <a:pt x="6469" y="12734"/>
                </a:cubicBezTo>
                <a:lnTo>
                  <a:pt x="6469" y="12514"/>
                </a:lnTo>
                <a:cubicBezTo>
                  <a:pt x="6469" y="12456"/>
                  <a:pt x="6445" y="12411"/>
                  <a:pt x="6416" y="12411"/>
                </a:cubicBezTo>
                <a:close/>
                <a:moveTo>
                  <a:pt x="7266" y="12411"/>
                </a:moveTo>
                <a:cubicBezTo>
                  <a:pt x="7237" y="12411"/>
                  <a:pt x="7213" y="12456"/>
                  <a:pt x="7213" y="12514"/>
                </a:cubicBezTo>
                <a:lnTo>
                  <a:pt x="7213" y="12734"/>
                </a:lnTo>
                <a:cubicBezTo>
                  <a:pt x="7213" y="12791"/>
                  <a:pt x="7237" y="12838"/>
                  <a:pt x="7266" y="12838"/>
                </a:cubicBezTo>
                <a:cubicBezTo>
                  <a:pt x="7295" y="12838"/>
                  <a:pt x="7318" y="12791"/>
                  <a:pt x="7318" y="12734"/>
                </a:cubicBezTo>
                <a:lnTo>
                  <a:pt x="7318" y="12514"/>
                </a:lnTo>
                <a:cubicBezTo>
                  <a:pt x="7318" y="12456"/>
                  <a:pt x="7295" y="12411"/>
                  <a:pt x="7266" y="12411"/>
                </a:cubicBezTo>
                <a:close/>
                <a:moveTo>
                  <a:pt x="7580" y="12411"/>
                </a:moveTo>
                <a:cubicBezTo>
                  <a:pt x="7551" y="12411"/>
                  <a:pt x="7527" y="12456"/>
                  <a:pt x="7527" y="12514"/>
                </a:cubicBezTo>
                <a:lnTo>
                  <a:pt x="7527" y="12734"/>
                </a:lnTo>
                <a:cubicBezTo>
                  <a:pt x="7527" y="12791"/>
                  <a:pt x="7551" y="12838"/>
                  <a:pt x="7580" y="12838"/>
                </a:cubicBezTo>
                <a:cubicBezTo>
                  <a:pt x="7609" y="12838"/>
                  <a:pt x="7632" y="12791"/>
                  <a:pt x="7632" y="12734"/>
                </a:cubicBezTo>
                <a:lnTo>
                  <a:pt x="7632" y="12514"/>
                </a:lnTo>
                <a:cubicBezTo>
                  <a:pt x="7632" y="12456"/>
                  <a:pt x="7609" y="12411"/>
                  <a:pt x="7580" y="12411"/>
                </a:cubicBezTo>
                <a:close/>
                <a:moveTo>
                  <a:pt x="8429" y="12411"/>
                </a:moveTo>
                <a:cubicBezTo>
                  <a:pt x="8400" y="12411"/>
                  <a:pt x="8377" y="12456"/>
                  <a:pt x="8377" y="12514"/>
                </a:cubicBezTo>
                <a:lnTo>
                  <a:pt x="8377" y="12734"/>
                </a:lnTo>
                <a:cubicBezTo>
                  <a:pt x="8377" y="12791"/>
                  <a:pt x="8400" y="12838"/>
                  <a:pt x="8429" y="12838"/>
                </a:cubicBezTo>
                <a:cubicBezTo>
                  <a:pt x="8458" y="12838"/>
                  <a:pt x="8482" y="12791"/>
                  <a:pt x="8482" y="12734"/>
                </a:cubicBezTo>
                <a:lnTo>
                  <a:pt x="8482" y="12514"/>
                </a:lnTo>
                <a:cubicBezTo>
                  <a:pt x="8482" y="12456"/>
                  <a:pt x="8458" y="12411"/>
                  <a:pt x="8429" y="12411"/>
                </a:cubicBezTo>
                <a:close/>
                <a:moveTo>
                  <a:pt x="8744" y="12411"/>
                </a:moveTo>
                <a:cubicBezTo>
                  <a:pt x="8714" y="12411"/>
                  <a:pt x="8691" y="12456"/>
                  <a:pt x="8691" y="12514"/>
                </a:cubicBezTo>
                <a:lnTo>
                  <a:pt x="8691" y="12734"/>
                </a:lnTo>
                <a:cubicBezTo>
                  <a:pt x="8691" y="12791"/>
                  <a:pt x="8714" y="12838"/>
                  <a:pt x="8744" y="12838"/>
                </a:cubicBezTo>
                <a:cubicBezTo>
                  <a:pt x="8773" y="12838"/>
                  <a:pt x="8796" y="12791"/>
                  <a:pt x="8796" y="12734"/>
                </a:cubicBezTo>
                <a:lnTo>
                  <a:pt x="8796" y="12514"/>
                </a:lnTo>
                <a:cubicBezTo>
                  <a:pt x="8796" y="12456"/>
                  <a:pt x="8773" y="12411"/>
                  <a:pt x="8744" y="12411"/>
                </a:cubicBezTo>
                <a:close/>
                <a:moveTo>
                  <a:pt x="9593" y="12411"/>
                </a:moveTo>
                <a:cubicBezTo>
                  <a:pt x="9564" y="12411"/>
                  <a:pt x="9540" y="12456"/>
                  <a:pt x="9540" y="12514"/>
                </a:cubicBezTo>
                <a:lnTo>
                  <a:pt x="9540" y="12734"/>
                </a:lnTo>
                <a:cubicBezTo>
                  <a:pt x="9540" y="12791"/>
                  <a:pt x="9564" y="12838"/>
                  <a:pt x="9593" y="12838"/>
                </a:cubicBezTo>
                <a:cubicBezTo>
                  <a:pt x="9622" y="12838"/>
                  <a:pt x="9646" y="12791"/>
                  <a:pt x="9646" y="12734"/>
                </a:cubicBezTo>
                <a:lnTo>
                  <a:pt x="9646" y="12514"/>
                </a:lnTo>
                <a:cubicBezTo>
                  <a:pt x="9646" y="12456"/>
                  <a:pt x="9622" y="12411"/>
                  <a:pt x="9593" y="12411"/>
                </a:cubicBezTo>
                <a:close/>
                <a:moveTo>
                  <a:pt x="9908" y="12411"/>
                </a:moveTo>
                <a:cubicBezTo>
                  <a:pt x="9879" y="12411"/>
                  <a:pt x="9855" y="12456"/>
                  <a:pt x="9855" y="12514"/>
                </a:cubicBezTo>
                <a:lnTo>
                  <a:pt x="9855" y="12734"/>
                </a:lnTo>
                <a:cubicBezTo>
                  <a:pt x="9855" y="12791"/>
                  <a:pt x="9879" y="12838"/>
                  <a:pt x="9908" y="12838"/>
                </a:cubicBezTo>
                <a:cubicBezTo>
                  <a:pt x="9937" y="12838"/>
                  <a:pt x="9961" y="12791"/>
                  <a:pt x="9961" y="12734"/>
                </a:cubicBezTo>
                <a:lnTo>
                  <a:pt x="9961" y="12514"/>
                </a:lnTo>
                <a:cubicBezTo>
                  <a:pt x="9961" y="12456"/>
                  <a:pt x="9937" y="12411"/>
                  <a:pt x="9908" y="12411"/>
                </a:cubicBezTo>
                <a:close/>
                <a:moveTo>
                  <a:pt x="10758" y="12411"/>
                </a:moveTo>
                <a:cubicBezTo>
                  <a:pt x="10728" y="12411"/>
                  <a:pt x="10705" y="12456"/>
                  <a:pt x="10705" y="12514"/>
                </a:cubicBezTo>
                <a:lnTo>
                  <a:pt x="10705" y="12734"/>
                </a:lnTo>
                <a:cubicBezTo>
                  <a:pt x="10705" y="12791"/>
                  <a:pt x="10728" y="12838"/>
                  <a:pt x="10758" y="12838"/>
                </a:cubicBezTo>
                <a:cubicBezTo>
                  <a:pt x="10787" y="12838"/>
                  <a:pt x="10810" y="12791"/>
                  <a:pt x="10810" y="12734"/>
                </a:cubicBezTo>
                <a:lnTo>
                  <a:pt x="10810" y="12514"/>
                </a:lnTo>
                <a:cubicBezTo>
                  <a:pt x="10810" y="12456"/>
                  <a:pt x="10787" y="12411"/>
                  <a:pt x="10758" y="12411"/>
                </a:cubicBezTo>
                <a:close/>
                <a:moveTo>
                  <a:pt x="11072" y="12411"/>
                </a:moveTo>
                <a:cubicBezTo>
                  <a:pt x="11043" y="12411"/>
                  <a:pt x="11019" y="12456"/>
                  <a:pt x="11019" y="12514"/>
                </a:cubicBezTo>
                <a:lnTo>
                  <a:pt x="11019" y="12734"/>
                </a:lnTo>
                <a:cubicBezTo>
                  <a:pt x="11019" y="12791"/>
                  <a:pt x="11043" y="12838"/>
                  <a:pt x="11072" y="12838"/>
                </a:cubicBezTo>
                <a:cubicBezTo>
                  <a:pt x="11101" y="12838"/>
                  <a:pt x="11125" y="12791"/>
                  <a:pt x="11125" y="12734"/>
                </a:cubicBezTo>
                <a:lnTo>
                  <a:pt x="11125" y="12514"/>
                </a:lnTo>
                <a:cubicBezTo>
                  <a:pt x="11125" y="12456"/>
                  <a:pt x="11101" y="12411"/>
                  <a:pt x="11072" y="12411"/>
                </a:cubicBezTo>
                <a:close/>
                <a:moveTo>
                  <a:pt x="11922" y="12411"/>
                </a:moveTo>
                <a:cubicBezTo>
                  <a:pt x="11893" y="12411"/>
                  <a:pt x="11869" y="12456"/>
                  <a:pt x="11869" y="12514"/>
                </a:cubicBezTo>
                <a:lnTo>
                  <a:pt x="11869" y="12734"/>
                </a:lnTo>
                <a:cubicBezTo>
                  <a:pt x="11869" y="12791"/>
                  <a:pt x="11893" y="12838"/>
                  <a:pt x="11922" y="12838"/>
                </a:cubicBezTo>
                <a:cubicBezTo>
                  <a:pt x="11951" y="12838"/>
                  <a:pt x="11974" y="12791"/>
                  <a:pt x="11974" y="12734"/>
                </a:cubicBezTo>
                <a:lnTo>
                  <a:pt x="11974" y="12514"/>
                </a:lnTo>
                <a:cubicBezTo>
                  <a:pt x="11974" y="12456"/>
                  <a:pt x="11951" y="12411"/>
                  <a:pt x="11922" y="12411"/>
                </a:cubicBezTo>
                <a:close/>
                <a:moveTo>
                  <a:pt x="12236" y="12411"/>
                </a:moveTo>
                <a:cubicBezTo>
                  <a:pt x="12207" y="12411"/>
                  <a:pt x="12183" y="12456"/>
                  <a:pt x="12183" y="12514"/>
                </a:cubicBezTo>
                <a:lnTo>
                  <a:pt x="12183" y="12734"/>
                </a:lnTo>
                <a:cubicBezTo>
                  <a:pt x="12183" y="12791"/>
                  <a:pt x="12207" y="12838"/>
                  <a:pt x="12236" y="12838"/>
                </a:cubicBezTo>
                <a:cubicBezTo>
                  <a:pt x="12265" y="12838"/>
                  <a:pt x="12288" y="12791"/>
                  <a:pt x="12288" y="12734"/>
                </a:cubicBezTo>
                <a:lnTo>
                  <a:pt x="12288" y="12514"/>
                </a:lnTo>
                <a:cubicBezTo>
                  <a:pt x="12288" y="12456"/>
                  <a:pt x="12265" y="12411"/>
                  <a:pt x="12236" y="12411"/>
                </a:cubicBezTo>
                <a:close/>
                <a:moveTo>
                  <a:pt x="13085" y="12411"/>
                </a:moveTo>
                <a:cubicBezTo>
                  <a:pt x="13056" y="12411"/>
                  <a:pt x="13032" y="12456"/>
                  <a:pt x="13032" y="12514"/>
                </a:cubicBezTo>
                <a:lnTo>
                  <a:pt x="13032" y="12734"/>
                </a:lnTo>
                <a:cubicBezTo>
                  <a:pt x="13032" y="12791"/>
                  <a:pt x="13056" y="12838"/>
                  <a:pt x="13085" y="12838"/>
                </a:cubicBezTo>
                <a:cubicBezTo>
                  <a:pt x="13114" y="12838"/>
                  <a:pt x="13138" y="12791"/>
                  <a:pt x="13138" y="12734"/>
                </a:cubicBezTo>
                <a:lnTo>
                  <a:pt x="13138" y="12514"/>
                </a:lnTo>
                <a:cubicBezTo>
                  <a:pt x="13138" y="12456"/>
                  <a:pt x="13114" y="12411"/>
                  <a:pt x="13085" y="12411"/>
                </a:cubicBezTo>
                <a:close/>
                <a:moveTo>
                  <a:pt x="13399" y="12411"/>
                </a:moveTo>
                <a:cubicBezTo>
                  <a:pt x="13370" y="12411"/>
                  <a:pt x="13348" y="12456"/>
                  <a:pt x="13348" y="12514"/>
                </a:cubicBezTo>
                <a:lnTo>
                  <a:pt x="13348" y="12734"/>
                </a:lnTo>
                <a:cubicBezTo>
                  <a:pt x="13348" y="12791"/>
                  <a:pt x="13370" y="12838"/>
                  <a:pt x="13399" y="12838"/>
                </a:cubicBezTo>
                <a:cubicBezTo>
                  <a:pt x="13428" y="12838"/>
                  <a:pt x="13452" y="12791"/>
                  <a:pt x="13452" y="12734"/>
                </a:cubicBezTo>
                <a:lnTo>
                  <a:pt x="13452" y="12514"/>
                </a:lnTo>
                <a:cubicBezTo>
                  <a:pt x="13452" y="12456"/>
                  <a:pt x="13428" y="12411"/>
                  <a:pt x="13399" y="12411"/>
                </a:cubicBezTo>
                <a:close/>
                <a:moveTo>
                  <a:pt x="14249" y="12411"/>
                </a:moveTo>
                <a:cubicBezTo>
                  <a:pt x="14220" y="12411"/>
                  <a:pt x="14196" y="12456"/>
                  <a:pt x="14196" y="12514"/>
                </a:cubicBezTo>
                <a:lnTo>
                  <a:pt x="14196" y="12734"/>
                </a:lnTo>
                <a:cubicBezTo>
                  <a:pt x="14196" y="12791"/>
                  <a:pt x="14220" y="12838"/>
                  <a:pt x="14249" y="12838"/>
                </a:cubicBezTo>
                <a:cubicBezTo>
                  <a:pt x="14278" y="12838"/>
                  <a:pt x="14302" y="12791"/>
                  <a:pt x="14302" y="12734"/>
                </a:cubicBezTo>
                <a:lnTo>
                  <a:pt x="14302" y="12514"/>
                </a:lnTo>
                <a:cubicBezTo>
                  <a:pt x="14302" y="12456"/>
                  <a:pt x="14278" y="12411"/>
                  <a:pt x="14249" y="12411"/>
                </a:cubicBezTo>
                <a:close/>
                <a:moveTo>
                  <a:pt x="14564" y="12411"/>
                </a:moveTo>
                <a:cubicBezTo>
                  <a:pt x="14535" y="12411"/>
                  <a:pt x="14511" y="12456"/>
                  <a:pt x="14511" y="12514"/>
                </a:cubicBezTo>
                <a:lnTo>
                  <a:pt x="14511" y="12734"/>
                </a:lnTo>
                <a:cubicBezTo>
                  <a:pt x="14511" y="12791"/>
                  <a:pt x="14535" y="12838"/>
                  <a:pt x="14564" y="12838"/>
                </a:cubicBezTo>
                <a:cubicBezTo>
                  <a:pt x="14593" y="12838"/>
                  <a:pt x="14617" y="12791"/>
                  <a:pt x="14617" y="12734"/>
                </a:cubicBezTo>
                <a:lnTo>
                  <a:pt x="14617" y="12514"/>
                </a:lnTo>
                <a:cubicBezTo>
                  <a:pt x="14617" y="12456"/>
                  <a:pt x="14593" y="12411"/>
                  <a:pt x="14564" y="12411"/>
                </a:cubicBezTo>
                <a:close/>
                <a:moveTo>
                  <a:pt x="15413" y="12411"/>
                </a:moveTo>
                <a:cubicBezTo>
                  <a:pt x="15384" y="12411"/>
                  <a:pt x="15360" y="12456"/>
                  <a:pt x="15360" y="12514"/>
                </a:cubicBezTo>
                <a:lnTo>
                  <a:pt x="15360" y="12734"/>
                </a:lnTo>
                <a:cubicBezTo>
                  <a:pt x="15360" y="12791"/>
                  <a:pt x="15384" y="12838"/>
                  <a:pt x="15413" y="12838"/>
                </a:cubicBezTo>
                <a:cubicBezTo>
                  <a:pt x="15442" y="12838"/>
                  <a:pt x="15465" y="12791"/>
                  <a:pt x="15465" y="12734"/>
                </a:cubicBezTo>
                <a:lnTo>
                  <a:pt x="15465" y="12514"/>
                </a:lnTo>
                <a:cubicBezTo>
                  <a:pt x="15465" y="12456"/>
                  <a:pt x="15442" y="12411"/>
                  <a:pt x="15413" y="12411"/>
                </a:cubicBezTo>
                <a:close/>
                <a:moveTo>
                  <a:pt x="15728" y="12411"/>
                </a:moveTo>
                <a:cubicBezTo>
                  <a:pt x="15699" y="12411"/>
                  <a:pt x="15675" y="12456"/>
                  <a:pt x="15675" y="12514"/>
                </a:cubicBezTo>
                <a:lnTo>
                  <a:pt x="15675" y="12734"/>
                </a:lnTo>
                <a:cubicBezTo>
                  <a:pt x="15675" y="12791"/>
                  <a:pt x="15699" y="12838"/>
                  <a:pt x="15728" y="12838"/>
                </a:cubicBezTo>
                <a:cubicBezTo>
                  <a:pt x="15757" y="12838"/>
                  <a:pt x="15781" y="12791"/>
                  <a:pt x="15781" y="12734"/>
                </a:cubicBezTo>
                <a:lnTo>
                  <a:pt x="15781" y="12514"/>
                </a:lnTo>
                <a:cubicBezTo>
                  <a:pt x="15781" y="12456"/>
                  <a:pt x="15757" y="12411"/>
                  <a:pt x="15728" y="12411"/>
                </a:cubicBezTo>
                <a:close/>
                <a:moveTo>
                  <a:pt x="16578" y="12411"/>
                </a:moveTo>
                <a:cubicBezTo>
                  <a:pt x="16549" y="12411"/>
                  <a:pt x="16525" y="12456"/>
                  <a:pt x="16525" y="12514"/>
                </a:cubicBezTo>
                <a:lnTo>
                  <a:pt x="16525" y="12734"/>
                </a:lnTo>
                <a:cubicBezTo>
                  <a:pt x="16525" y="12791"/>
                  <a:pt x="16549" y="12838"/>
                  <a:pt x="16578" y="12838"/>
                </a:cubicBezTo>
                <a:cubicBezTo>
                  <a:pt x="16607" y="12838"/>
                  <a:pt x="16630" y="12791"/>
                  <a:pt x="16630" y="12734"/>
                </a:cubicBezTo>
                <a:lnTo>
                  <a:pt x="16630" y="12514"/>
                </a:lnTo>
                <a:cubicBezTo>
                  <a:pt x="16630" y="12456"/>
                  <a:pt x="16607" y="12411"/>
                  <a:pt x="16578" y="12411"/>
                </a:cubicBezTo>
                <a:close/>
                <a:moveTo>
                  <a:pt x="16892" y="12411"/>
                </a:moveTo>
                <a:cubicBezTo>
                  <a:pt x="16863" y="12411"/>
                  <a:pt x="16839" y="12456"/>
                  <a:pt x="16839" y="12514"/>
                </a:cubicBezTo>
                <a:lnTo>
                  <a:pt x="16839" y="12734"/>
                </a:lnTo>
                <a:cubicBezTo>
                  <a:pt x="16839" y="12791"/>
                  <a:pt x="16863" y="12838"/>
                  <a:pt x="16892" y="12838"/>
                </a:cubicBezTo>
                <a:cubicBezTo>
                  <a:pt x="16921" y="12838"/>
                  <a:pt x="16944" y="12791"/>
                  <a:pt x="16944" y="12734"/>
                </a:cubicBezTo>
                <a:lnTo>
                  <a:pt x="16944" y="12514"/>
                </a:lnTo>
                <a:cubicBezTo>
                  <a:pt x="16944" y="12456"/>
                  <a:pt x="16921" y="12411"/>
                  <a:pt x="16892" y="12411"/>
                </a:cubicBezTo>
                <a:close/>
                <a:moveTo>
                  <a:pt x="17741" y="12411"/>
                </a:moveTo>
                <a:cubicBezTo>
                  <a:pt x="17712" y="12411"/>
                  <a:pt x="17689" y="12456"/>
                  <a:pt x="17689" y="12514"/>
                </a:cubicBezTo>
                <a:lnTo>
                  <a:pt x="17689" y="12734"/>
                </a:lnTo>
                <a:cubicBezTo>
                  <a:pt x="17689" y="12791"/>
                  <a:pt x="17712" y="12838"/>
                  <a:pt x="17741" y="12838"/>
                </a:cubicBezTo>
                <a:cubicBezTo>
                  <a:pt x="17770" y="12838"/>
                  <a:pt x="17794" y="12791"/>
                  <a:pt x="17794" y="12734"/>
                </a:cubicBezTo>
                <a:lnTo>
                  <a:pt x="17794" y="12514"/>
                </a:lnTo>
                <a:cubicBezTo>
                  <a:pt x="17794" y="12456"/>
                  <a:pt x="17770" y="12411"/>
                  <a:pt x="17741" y="12411"/>
                </a:cubicBezTo>
                <a:close/>
                <a:moveTo>
                  <a:pt x="18055" y="12411"/>
                </a:moveTo>
                <a:cubicBezTo>
                  <a:pt x="18026" y="12411"/>
                  <a:pt x="18002" y="12456"/>
                  <a:pt x="18002" y="12514"/>
                </a:cubicBezTo>
                <a:lnTo>
                  <a:pt x="18002" y="12734"/>
                </a:lnTo>
                <a:cubicBezTo>
                  <a:pt x="18002" y="12791"/>
                  <a:pt x="18026" y="12838"/>
                  <a:pt x="18055" y="12838"/>
                </a:cubicBezTo>
                <a:cubicBezTo>
                  <a:pt x="18085" y="12838"/>
                  <a:pt x="18108" y="12791"/>
                  <a:pt x="18108" y="12734"/>
                </a:cubicBezTo>
                <a:lnTo>
                  <a:pt x="18108" y="12514"/>
                </a:lnTo>
                <a:cubicBezTo>
                  <a:pt x="18108" y="12456"/>
                  <a:pt x="18085" y="12411"/>
                  <a:pt x="18055" y="12411"/>
                </a:cubicBezTo>
                <a:close/>
                <a:moveTo>
                  <a:pt x="18905" y="12411"/>
                </a:moveTo>
                <a:cubicBezTo>
                  <a:pt x="18876" y="12411"/>
                  <a:pt x="18852" y="12456"/>
                  <a:pt x="18852" y="12514"/>
                </a:cubicBezTo>
                <a:lnTo>
                  <a:pt x="18852" y="12734"/>
                </a:lnTo>
                <a:cubicBezTo>
                  <a:pt x="18852" y="12791"/>
                  <a:pt x="18876" y="12838"/>
                  <a:pt x="18905" y="12838"/>
                </a:cubicBezTo>
                <a:cubicBezTo>
                  <a:pt x="18934" y="12838"/>
                  <a:pt x="18958" y="12791"/>
                  <a:pt x="18958" y="12734"/>
                </a:cubicBezTo>
                <a:lnTo>
                  <a:pt x="18958" y="12514"/>
                </a:lnTo>
                <a:cubicBezTo>
                  <a:pt x="18958" y="12456"/>
                  <a:pt x="18934" y="12411"/>
                  <a:pt x="18905" y="12411"/>
                </a:cubicBezTo>
                <a:close/>
                <a:moveTo>
                  <a:pt x="19220" y="12411"/>
                </a:moveTo>
                <a:cubicBezTo>
                  <a:pt x="19191" y="12411"/>
                  <a:pt x="19167" y="12456"/>
                  <a:pt x="19167" y="12514"/>
                </a:cubicBezTo>
                <a:lnTo>
                  <a:pt x="19167" y="12734"/>
                </a:lnTo>
                <a:cubicBezTo>
                  <a:pt x="19167" y="12791"/>
                  <a:pt x="19191" y="12838"/>
                  <a:pt x="19220" y="12838"/>
                </a:cubicBezTo>
                <a:cubicBezTo>
                  <a:pt x="19249" y="12838"/>
                  <a:pt x="19273" y="12791"/>
                  <a:pt x="19273" y="12734"/>
                </a:cubicBezTo>
                <a:lnTo>
                  <a:pt x="19273" y="12514"/>
                </a:lnTo>
                <a:cubicBezTo>
                  <a:pt x="19273" y="12456"/>
                  <a:pt x="19249" y="12411"/>
                  <a:pt x="19220" y="12411"/>
                </a:cubicBezTo>
                <a:close/>
                <a:moveTo>
                  <a:pt x="20069" y="12411"/>
                </a:moveTo>
                <a:cubicBezTo>
                  <a:pt x="20040" y="12411"/>
                  <a:pt x="20016" y="12456"/>
                  <a:pt x="20016" y="12514"/>
                </a:cubicBezTo>
                <a:lnTo>
                  <a:pt x="20016" y="12734"/>
                </a:lnTo>
                <a:cubicBezTo>
                  <a:pt x="20016" y="12791"/>
                  <a:pt x="20040" y="12838"/>
                  <a:pt x="20069" y="12838"/>
                </a:cubicBezTo>
                <a:cubicBezTo>
                  <a:pt x="20099" y="12838"/>
                  <a:pt x="20122" y="12791"/>
                  <a:pt x="20122" y="12734"/>
                </a:cubicBezTo>
                <a:lnTo>
                  <a:pt x="20122" y="12514"/>
                </a:lnTo>
                <a:cubicBezTo>
                  <a:pt x="20122" y="12456"/>
                  <a:pt x="20099" y="12411"/>
                  <a:pt x="20069" y="12411"/>
                </a:cubicBezTo>
                <a:close/>
                <a:moveTo>
                  <a:pt x="20384" y="12411"/>
                </a:moveTo>
                <a:cubicBezTo>
                  <a:pt x="20355" y="12411"/>
                  <a:pt x="20331" y="12456"/>
                  <a:pt x="20331" y="12514"/>
                </a:cubicBezTo>
                <a:lnTo>
                  <a:pt x="20331" y="12734"/>
                </a:lnTo>
                <a:cubicBezTo>
                  <a:pt x="20331" y="12791"/>
                  <a:pt x="20355" y="12838"/>
                  <a:pt x="20384" y="12838"/>
                </a:cubicBezTo>
                <a:cubicBezTo>
                  <a:pt x="20413" y="12838"/>
                  <a:pt x="20436" y="12791"/>
                  <a:pt x="20436" y="12734"/>
                </a:cubicBezTo>
                <a:lnTo>
                  <a:pt x="20436" y="12514"/>
                </a:lnTo>
                <a:cubicBezTo>
                  <a:pt x="20436" y="12456"/>
                  <a:pt x="20413" y="12411"/>
                  <a:pt x="20384" y="12411"/>
                </a:cubicBezTo>
                <a:close/>
                <a:moveTo>
                  <a:pt x="21234" y="12411"/>
                </a:moveTo>
                <a:cubicBezTo>
                  <a:pt x="21204" y="12411"/>
                  <a:pt x="21181" y="12456"/>
                  <a:pt x="21181" y="12514"/>
                </a:cubicBezTo>
                <a:lnTo>
                  <a:pt x="21181" y="12734"/>
                </a:lnTo>
                <a:cubicBezTo>
                  <a:pt x="21181" y="12791"/>
                  <a:pt x="21204" y="12838"/>
                  <a:pt x="21234" y="12838"/>
                </a:cubicBezTo>
                <a:cubicBezTo>
                  <a:pt x="21263" y="12838"/>
                  <a:pt x="21285" y="12791"/>
                  <a:pt x="21285" y="12734"/>
                </a:cubicBezTo>
                <a:lnTo>
                  <a:pt x="21285" y="12514"/>
                </a:lnTo>
                <a:cubicBezTo>
                  <a:pt x="21285" y="12456"/>
                  <a:pt x="21263" y="12411"/>
                  <a:pt x="21234" y="12411"/>
                </a:cubicBezTo>
                <a:close/>
                <a:moveTo>
                  <a:pt x="21547" y="12411"/>
                </a:moveTo>
                <a:cubicBezTo>
                  <a:pt x="21518" y="12411"/>
                  <a:pt x="21495" y="12456"/>
                  <a:pt x="21495" y="12514"/>
                </a:cubicBezTo>
                <a:lnTo>
                  <a:pt x="21495" y="12734"/>
                </a:lnTo>
                <a:cubicBezTo>
                  <a:pt x="21495" y="12791"/>
                  <a:pt x="21518" y="12838"/>
                  <a:pt x="21547" y="12838"/>
                </a:cubicBezTo>
                <a:cubicBezTo>
                  <a:pt x="21576" y="12838"/>
                  <a:pt x="21600" y="12791"/>
                  <a:pt x="21600" y="12734"/>
                </a:cubicBezTo>
                <a:lnTo>
                  <a:pt x="21600" y="12514"/>
                </a:lnTo>
                <a:cubicBezTo>
                  <a:pt x="21600" y="12456"/>
                  <a:pt x="21576" y="12411"/>
                  <a:pt x="21547" y="12411"/>
                </a:cubicBezTo>
                <a:close/>
                <a:moveTo>
                  <a:pt x="53" y="13141"/>
                </a:moveTo>
                <a:cubicBezTo>
                  <a:pt x="24" y="13141"/>
                  <a:pt x="0" y="13186"/>
                  <a:pt x="0" y="13244"/>
                </a:cubicBezTo>
                <a:lnTo>
                  <a:pt x="0" y="13464"/>
                </a:lnTo>
                <a:cubicBezTo>
                  <a:pt x="0" y="13521"/>
                  <a:pt x="24" y="13568"/>
                  <a:pt x="53" y="13568"/>
                </a:cubicBezTo>
                <a:cubicBezTo>
                  <a:pt x="82" y="13568"/>
                  <a:pt x="106" y="13521"/>
                  <a:pt x="106" y="13464"/>
                </a:cubicBezTo>
                <a:lnTo>
                  <a:pt x="106" y="13244"/>
                </a:lnTo>
                <a:cubicBezTo>
                  <a:pt x="106" y="13186"/>
                  <a:pt x="82" y="13141"/>
                  <a:pt x="53" y="13141"/>
                </a:cubicBezTo>
                <a:close/>
                <a:moveTo>
                  <a:pt x="367" y="13141"/>
                </a:moveTo>
                <a:cubicBezTo>
                  <a:pt x="338" y="13141"/>
                  <a:pt x="315" y="13186"/>
                  <a:pt x="315" y="13244"/>
                </a:cubicBezTo>
                <a:lnTo>
                  <a:pt x="315" y="13464"/>
                </a:lnTo>
                <a:cubicBezTo>
                  <a:pt x="315" y="13521"/>
                  <a:pt x="338" y="13568"/>
                  <a:pt x="367" y="13568"/>
                </a:cubicBezTo>
                <a:cubicBezTo>
                  <a:pt x="397" y="13568"/>
                  <a:pt x="420" y="13521"/>
                  <a:pt x="420" y="13464"/>
                </a:cubicBezTo>
                <a:lnTo>
                  <a:pt x="420" y="13244"/>
                </a:lnTo>
                <a:cubicBezTo>
                  <a:pt x="420" y="13186"/>
                  <a:pt x="397" y="13141"/>
                  <a:pt x="367" y="13141"/>
                </a:cubicBezTo>
                <a:close/>
                <a:moveTo>
                  <a:pt x="1217" y="13141"/>
                </a:moveTo>
                <a:cubicBezTo>
                  <a:pt x="1188" y="13141"/>
                  <a:pt x="1164" y="13186"/>
                  <a:pt x="1164" y="13244"/>
                </a:cubicBezTo>
                <a:lnTo>
                  <a:pt x="1164" y="13464"/>
                </a:lnTo>
                <a:cubicBezTo>
                  <a:pt x="1164" y="13521"/>
                  <a:pt x="1188" y="13568"/>
                  <a:pt x="1217" y="13568"/>
                </a:cubicBezTo>
                <a:cubicBezTo>
                  <a:pt x="1246" y="13568"/>
                  <a:pt x="1270" y="13521"/>
                  <a:pt x="1270" y="13464"/>
                </a:cubicBezTo>
                <a:lnTo>
                  <a:pt x="1270" y="13244"/>
                </a:lnTo>
                <a:cubicBezTo>
                  <a:pt x="1270" y="13186"/>
                  <a:pt x="1246" y="13141"/>
                  <a:pt x="1217" y="13141"/>
                </a:cubicBezTo>
                <a:close/>
                <a:moveTo>
                  <a:pt x="1532" y="13141"/>
                </a:moveTo>
                <a:cubicBezTo>
                  <a:pt x="1503" y="13141"/>
                  <a:pt x="1479" y="13186"/>
                  <a:pt x="1479" y="13244"/>
                </a:cubicBezTo>
                <a:lnTo>
                  <a:pt x="1479" y="13464"/>
                </a:lnTo>
                <a:cubicBezTo>
                  <a:pt x="1479" y="13521"/>
                  <a:pt x="1503" y="13568"/>
                  <a:pt x="1532" y="13568"/>
                </a:cubicBezTo>
                <a:cubicBezTo>
                  <a:pt x="1561" y="13568"/>
                  <a:pt x="1584" y="13521"/>
                  <a:pt x="1584" y="13464"/>
                </a:cubicBezTo>
                <a:lnTo>
                  <a:pt x="1584" y="13244"/>
                </a:lnTo>
                <a:cubicBezTo>
                  <a:pt x="1584" y="13186"/>
                  <a:pt x="1561" y="13141"/>
                  <a:pt x="1532" y="13141"/>
                </a:cubicBezTo>
                <a:close/>
                <a:moveTo>
                  <a:pt x="2380" y="13141"/>
                </a:moveTo>
                <a:cubicBezTo>
                  <a:pt x="2351" y="13141"/>
                  <a:pt x="2329" y="13186"/>
                  <a:pt x="2329" y="13244"/>
                </a:cubicBezTo>
                <a:lnTo>
                  <a:pt x="2329" y="13464"/>
                </a:lnTo>
                <a:cubicBezTo>
                  <a:pt x="2329" y="13521"/>
                  <a:pt x="2351" y="13568"/>
                  <a:pt x="2380" y="13568"/>
                </a:cubicBezTo>
                <a:cubicBezTo>
                  <a:pt x="2409" y="13568"/>
                  <a:pt x="2433" y="13521"/>
                  <a:pt x="2433" y="13464"/>
                </a:cubicBezTo>
                <a:lnTo>
                  <a:pt x="2433" y="13244"/>
                </a:lnTo>
                <a:cubicBezTo>
                  <a:pt x="2433" y="13186"/>
                  <a:pt x="2409" y="13141"/>
                  <a:pt x="2380" y="13141"/>
                </a:cubicBezTo>
                <a:close/>
                <a:moveTo>
                  <a:pt x="2695" y="13141"/>
                </a:moveTo>
                <a:cubicBezTo>
                  <a:pt x="2666" y="13141"/>
                  <a:pt x="2643" y="13186"/>
                  <a:pt x="2643" y="13244"/>
                </a:cubicBezTo>
                <a:lnTo>
                  <a:pt x="2643" y="13464"/>
                </a:lnTo>
                <a:cubicBezTo>
                  <a:pt x="2643" y="13521"/>
                  <a:pt x="2666" y="13568"/>
                  <a:pt x="2695" y="13568"/>
                </a:cubicBezTo>
                <a:cubicBezTo>
                  <a:pt x="2724" y="13568"/>
                  <a:pt x="2748" y="13521"/>
                  <a:pt x="2748" y="13464"/>
                </a:cubicBezTo>
                <a:lnTo>
                  <a:pt x="2748" y="13244"/>
                </a:lnTo>
                <a:cubicBezTo>
                  <a:pt x="2748" y="13186"/>
                  <a:pt x="2724" y="13141"/>
                  <a:pt x="2695" y="13141"/>
                </a:cubicBezTo>
                <a:close/>
                <a:moveTo>
                  <a:pt x="3545" y="13141"/>
                </a:moveTo>
                <a:cubicBezTo>
                  <a:pt x="3516" y="13141"/>
                  <a:pt x="3492" y="13186"/>
                  <a:pt x="3492" y="13244"/>
                </a:cubicBezTo>
                <a:lnTo>
                  <a:pt x="3492" y="13464"/>
                </a:lnTo>
                <a:cubicBezTo>
                  <a:pt x="3492" y="13521"/>
                  <a:pt x="3516" y="13568"/>
                  <a:pt x="3545" y="13568"/>
                </a:cubicBezTo>
                <a:cubicBezTo>
                  <a:pt x="3574" y="13568"/>
                  <a:pt x="3598" y="13521"/>
                  <a:pt x="3598" y="13464"/>
                </a:cubicBezTo>
                <a:lnTo>
                  <a:pt x="3598" y="13244"/>
                </a:lnTo>
                <a:cubicBezTo>
                  <a:pt x="3598" y="13186"/>
                  <a:pt x="3574" y="13141"/>
                  <a:pt x="3545" y="13141"/>
                </a:cubicBezTo>
                <a:close/>
                <a:moveTo>
                  <a:pt x="3859" y="13141"/>
                </a:moveTo>
                <a:cubicBezTo>
                  <a:pt x="3830" y="13141"/>
                  <a:pt x="3806" y="13186"/>
                  <a:pt x="3806" y="13244"/>
                </a:cubicBezTo>
                <a:lnTo>
                  <a:pt x="3806" y="13464"/>
                </a:lnTo>
                <a:cubicBezTo>
                  <a:pt x="3806" y="13521"/>
                  <a:pt x="3830" y="13568"/>
                  <a:pt x="3859" y="13568"/>
                </a:cubicBezTo>
                <a:cubicBezTo>
                  <a:pt x="3888" y="13568"/>
                  <a:pt x="3912" y="13521"/>
                  <a:pt x="3912" y="13464"/>
                </a:cubicBezTo>
                <a:lnTo>
                  <a:pt x="3912" y="13244"/>
                </a:lnTo>
                <a:cubicBezTo>
                  <a:pt x="3912" y="13186"/>
                  <a:pt x="3888" y="13141"/>
                  <a:pt x="3859" y="13141"/>
                </a:cubicBezTo>
                <a:close/>
                <a:moveTo>
                  <a:pt x="4709" y="13141"/>
                </a:moveTo>
                <a:cubicBezTo>
                  <a:pt x="4680" y="13141"/>
                  <a:pt x="4656" y="13186"/>
                  <a:pt x="4656" y="13244"/>
                </a:cubicBezTo>
                <a:lnTo>
                  <a:pt x="4656" y="13464"/>
                </a:lnTo>
                <a:cubicBezTo>
                  <a:pt x="4656" y="13521"/>
                  <a:pt x="4680" y="13568"/>
                  <a:pt x="4709" y="13568"/>
                </a:cubicBezTo>
                <a:cubicBezTo>
                  <a:pt x="4738" y="13568"/>
                  <a:pt x="4762" y="13521"/>
                  <a:pt x="4762" y="13464"/>
                </a:cubicBezTo>
                <a:lnTo>
                  <a:pt x="4762" y="13244"/>
                </a:lnTo>
                <a:cubicBezTo>
                  <a:pt x="4762" y="13186"/>
                  <a:pt x="4738" y="13141"/>
                  <a:pt x="4709" y="13141"/>
                </a:cubicBezTo>
                <a:close/>
                <a:moveTo>
                  <a:pt x="5023" y="13141"/>
                </a:moveTo>
                <a:cubicBezTo>
                  <a:pt x="4994" y="13141"/>
                  <a:pt x="4970" y="13186"/>
                  <a:pt x="4970" y="13244"/>
                </a:cubicBezTo>
                <a:lnTo>
                  <a:pt x="4970" y="13464"/>
                </a:lnTo>
                <a:cubicBezTo>
                  <a:pt x="4970" y="13521"/>
                  <a:pt x="4994" y="13568"/>
                  <a:pt x="5023" y="13568"/>
                </a:cubicBezTo>
                <a:cubicBezTo>
                  <a:pt x="5053" y="13568"/>
                  <a:pt x="5076" y="13521"/>
                  <a:pt x="5076" y="13464"/>
                </a:cubicBezTo>
                <a:lnTo>
                  <a:pt x="5076" y="13244"/>
                </a:lnTo>
                <a:cubicBezTo>
                  <a:pt x="5076" y="13186"/>
                  <a:pt x="5053" y="13141"/>
                  <a:pt x="5023" y="13141"/>
                </a:cubicBezTo>
                <a:close/>
                <a:moveTo>
                  <a:pt x="5873" y="13141"/>
                </a:moveTo>
                <a:cubicBezTo>
                  <a:pt x="5844" y="13141"/>
                  <a:pt x="5820" y="13186"/>
                  <a:pt x="5820" y="13244"/>
                </a:cubicBezTo>
                <a:lnTo>
                  <a:pt x="5820" y="13464"/>
                </a:lnTo>
                <a:cubicBezTo>
                  <a:pt x="5820" y="13521"/>
                  <a:pt x="5844" y="13568"/>
                  <a:pt x="5873" y="13568"/>
                </a:cubicBezTo>
                <a:cubicBezTo>
                  <a:pt x="5902" y="13568"/>
                  <a:pt x="5926" y="13521"/>
                  <a:pt x="5926" y="13464"/>
                </a:cubicBezTo>
                <a:lnTo>
                  <a:pt x="5926" y="13244"/>
                </a:lnTo>
                <a:cubicBezTo>
                  <a:pt x="5926" y="13186"/>
                  <a:pt x="5902" y="13141"/>
                  <a:pt x="5873" y="13141"/>
                </a:cubicBezTo>
                <a:close/>
                <a:moveTo>
                  <a:pt x="6188" y="13141"/>
                </a:moveTo>
                <a:cubicBezTo>
                  <a:pt x="6159" y="13141"/>
                  <a:pt x="6135" y="13186"/>
                  <a:pt x="6135" y="13244"/>
                </a:cubicBezTo>
                <a:lnTo>
                  <a:pt x="6135" y="13464"/>
                </a:lnTo>
                <a:cubicBezTo>
                  <a:pt x="6135" y="13521"/>
                  <a:pt x="6159" y="13568"/>
                  <a:pt x="6188" y="13568"/>
                </a:cubicBezTo>
                <a:cubicBezTo>
                  <a:pt x="6217" y="13568"/>
                  <a:pt x="6240" y="13521"/>
                  <a:pt x="6240" y="13464"/>
                </a:cubicBezTo>
                <a:lnTo>
                  <a:pt x="6240" y="13244"/>
                </a:lnTo>
                <a:cubicBezTo>
                  <a:pt x="6240" y="13186"/>
                  <a:pt x="6217" y="13141"/>
                  <a:pt x="6188" y="13141"/>
                </a:cubicBezTo>
                <a:close/>
                <a:moveTo>
                  <a:pt x="7036" y="13141"/>
                </a:moveTo>
                <a:cubicBezTo>
                  <a:pt x="7007" y="13141"/>
                  <a:pt x="6984" y="13186"/>
                  <a:pt x="6984" y="13244"/>
                </a:cubicBezTo>
                <a:lnTo>
                  <a:pt x="6984" y="13464"/>
                </a:lnTo>
                <a:cubicBezTo>
                  <a:pt x="6984" y="13521"/>
                  <a:pt x="7007" y="13568"/>
                  <a:pt x="7036" y="13568"/>
                </a:cubicBezTo>
                <a:cubicBezTo>
                  <a:pt x="7065" y="13568"/>
                  <a:pt x="7089" y="13521"/>
                  <a:pt x="7089" y="13464"/>
                </a:cubicBezTo>
                <a:lnTo>
                  <a:pt x="7089" y="13244"/>
                </a:lnTo>
                <a:cubicBezTo>
                  <a:pt x="7089" y="13186"/>
                  <a:pt x="7065" y="13141"/>
                  <a:pt x="7036" y="13141"/>
                </a:cubicBezTo>
                <a:close/>
                <a:moveTo>
                  <a:pt x="7351" y="13141"/>
                </a:moveTo>
                <a:cubicBezTo>
                  <a:pt x="7322" y="13141"/>
                  <a:pt x="7299" y="13186"/>
                  <a:pt x="7299" y="13244"/>
                </a:cubicBezTo>
                <a:lnTo>
                  <a:pt x="7299" y="13464"/>
                </a:lnTo>
                <a:cubicBezTo>
                  <a:pt x="7299" y="13521"/>
                  <a:pt x="7322" y="13568"/>
                  <a:pt x="7351" y="13568"/>
                </a:cubicBezTo>
                <a:cubicBezTo>
                  <a:pt x="7380" y="13568"/>
                  <a:pt x="7404" y="13521"/>
                  <a:pt x="7404" y="13464"/>
                </a:cubicBezTo>
                <a:lnTo>
                  <a:pt x="7404" y="13244"/>
                </a:lnTo>
                <a:cubicBezTo>
                  <a:pt x="7404" y="13186"/>
                  <a:pt x="7380" y="13141"/>
                  <a:pt x="7351" y="13141"/>
                </a:cubicBezTo>
                <a:close/>
                <a:moveTo>
                  <a:pt x="8201" y="13141"/>
                </a:moveTo>
                <a:cubicBezTo>
                  <a:pt x="8171" y="13141"/>
                  <a:pt x="8148" y="13186"/>
                  <a:pt x="8148" y="13244"/>
                </a:cubicBezTo>
                <a:lnTo>
                  <a:pt x="8148" y="13464"/>
                </a:lnTo>
                <a:cubicBezTo>
                  <a:pt x="8148" y="13521"/>
                  <a:pt x="8171" y="13568"/>
                  <a:pt x="8201" y="13568"/>
                </a:cubicBezTo>
                <a:cubicBezTo>
                  <a:pt x="8230" y="13568"/>
                  <a:pt x="8254" y="13521"/>
                  <a:pt x="8254" y="13464"/>
                </a:cubicBezTo>
                <a:lnTo>
                  <a:pt x="8254" y="13244"/>
                </a:lnTo>
                <a:cubicBezTo>
                  <a:pt x="8254" y="13186"/>
                  <a:pt x="8230" y="13141"/>
                  <a:pt x="8201" y="13141"/>
                </a:cubicBezTo>
                <a:close/>
                <a:moveTo>
                  <a:pt x="8515" y="13141"/>
                </a:moveTo>
                <a:cubicBezTo>
                  <a:pt x="8486" y="13141"/>
                  <a:pt x="8462" y="13186"/>
                  <a:pt x="8462" y="13244"/>
                </a:cubicBezTo>
                <a:lnTo>
                  <a:pt x="8462" y="13464"/>
                </a:lnTo>
                <a:cubicBezTo>
                  <a:pt x="8462" y="13521"/>
                  <a:pt x="8486" y="13568"/>
                  <a:pt x="8515" y="13568"/>
                </a:cubicBezTo>
                <a:cubicBezTo>
                  <a:pt x="8544" y="13568"/>
                  <a:pt x="8568" y="13521"/>
                  <a:pt x="8568" y="13464"/>
                </a:cubicBezTo>
                <a:lnTo>
                  <a:pt x="8568" y="13244"/>
                </a:lnTo>
                <a:cubicBezTo>
                  <a:pt x="8568" y="13186"/>
                  <a:pt x="8544" y="13141"/>
                  <a:pt x="8515" y="13141"/>
                </a:cubicBezTo>
                <a:close/>
                <a:moveTo>
                  <a:pt x="9365" y="13141"/>
                </a:moveTo>
                <a:cubicBezTo>
                  <a:pt x="9336" y="13141"/>
                  <a:pt x="9312" y="13186"/>
                  <a:pt x="9312" y="13244"/>
                </a:cubicBezTo>
                <a:lnTo>
                  <a:pt x="9312" y="13464"/>
                </a:lnTo>
                <a:cubicBezTo>
                  <a:pt x="9312" y="13521"/>
                  <a:pt x="9336" y="13568"/>
                  <a:pt x="9365" y="13568"/>
                </a:cubicBezTo>
                <a:cubicBezTo>
                  <a:pt x="9394" y="13568"/>
                  <a:pt x="9418" y="13521"/>
                  <a:pt x="9418" y="13464"/>
                </a:cubicBezTo>
                <a:lnTo>
                  <a:pt x="9418" y="13244"/>
                </a:lnTo>
                <a:cubicBezTo>
                  <a:pt x="9418" y="13186"/>
                  <a:pt x="9394" y="13141"/>
                  <a:pt x="9365" y="13141"/>
                </a:cubicBezTo>
                <a:close/>
                <a:moveTo>
                  <a:pt x="9679" y="13141"/>
                </a:moveTo>
                <a:cubicBezTo>
                  <a:pt x="9650" y="13141"/>
                  <a:pt x="9626" y="13186"/>
                  <a:pt x="9626" y="13244"/>
                </a:cubicBezTo>
                <a:lnTo>
                  <a:pt x="9626" y="13464"/>
                </a:lnTo>
                <a:cubicBezTo>
                  <a:pt x="9626" y="13521"/>
                  <a:pt x="9650" y="13568"/>
                  <a:pt x="9679" y="13568"/>
                </a:cubicBezTo>
                <a:cubicBezTo>
                  <a:pt x="9708" y="13568"/>
                  <a:pt x="9732" y="13521"/>
                  <a:pt x="9732" y="13464"/>
                </a:cubicBezTo>
                <a:lnTo>
                  <a:pt x="9732" y="13244"/>
                </a:lnTo>
                <a:cubicBezTo>
                  <a:pt x="9732" y="13186"/>
                  <a:pt x="9708" y="13141"/>
                  <a:pt x="9679" y="13141"/>
                </a:cubicBezTo>
                <a:close/>
                <a:moveTo>
                  <a:pt x="10529" y="13141"/>
                </a:moveTo>
                <a:cubicBezTo>
                  <a:pt x="10500" y="13141"/>
                  <a:pt x="10476" y="13186"/>
                  <a:pt x="10476" y="13244"/>
                </a:cubicBezTo>
                <a:lnTo>
                  <a:pt x="10476" y="13464"/>
                </a:lnTo>
                <a:cubicBezTo>
                  <a:pt x="10476" y="13521"/>
                  <a:pt x="10500" y="13568"/>
                  <a:pt x="10529" y="13568"/>
                </a:cubicBezTo>
                <a:cubicBezTo>
                  <a:pt x="10558" y="13568"/>
                  <a:pt x="10582" y="13521"/>
                  <a:pt x="10582" y="13464"/>
                </a:cubicBezTo>
                <a:lnTo>
                  <a:pt x="10582" y="13244"/>
                </a:lnTo>
                <a:cubicBezTo>
                  <a:pt x="10582" y="13186"/>
                  <a:pt x="10558" y="13141"/>
                  <a:pt x="10529" y="13141"/>
                </a:cubicBezTo>
                <a:close/>
                <a:moveTo>
                  <a:pt x="10844" y="13141"/>
                </a:moveTo>
                <a:cubicBezTo>
                  <a:pt x="10814" y="13141"/>
                  <a:pt x="10791" y="13186"/>
                  <a:pt x="10791" y="13244"/>
                </a:cubicBezTo>
                <a:lnTo>
                  <a:pt x="10791" y="13464"/>
                </a:lnTo>
                <a:cubicBezTo>
                  <a:pt x="10791" y="13521"/>
                  <a:pt x="10814" y="13568"/>
                  <a:pt x="10844" y="13568"/>
                </a:cubicBezTo>
                <a:cubicBezTo>
                  <a:pt x="10873" y="13568"/>
                  <a:pt x="10895" y="13521"/>
                  <a:pt x="10895" y="13464"/>
                </a:cubicBezTo>
                <a:lnTo>
                  <a:pt x="10895" y="13244"/>
                </a:lnTo>
                <a:cubicBezTo>
                  <a:pt x="10895" y="13186"/>
                  <a:pt x="10873" y="13141"/>
                  <a:pt x="10844" y="13141"/>
                </a:cubicBezTo>
                <a:close/>
                <a:moveTo>
                  <a:pt x="11692" y="13141"/>
                </a:moveTo>
                <a:cubicBezTo>
                  <a:pt x="11663" y="13141"/>
                  <a:pt x="11640" y="13186"/>
                  <a:pt x="11640" y="13244"/>
                </a:cubicBezTo>
                <a:lnTo>
                  <a:pt x="11640" y="13464"/>
                </a:lnTo>
                <a:cubicBezTo>
                  <a:pt x="11640" y="13521"/>
                  <a:pt x="11663" y="13568"/>
                  <a:pt x="11692" y="13568"/>
                </a:cubicBezTo>
                <a:cubicBezTo>
                  <a:pt x="11721" y="13568"/>
                  <a:pt x="11745" y="13521"/>
                  <a:pt x="11745" y="13464"/>
                </a:cubicBezTo>
                <a:lnTo>
                  <a:pt x="11745" y="13244"/>
                </a:lnTo>
                <a:cubicBezTo>
                  <a:pt x="11745" y="13186"/>
                  <a:pt x="11721" y="13141"/>
                  <a:pt x="11692" y="13141"/>
                </a:cubicBezTo>
                <a:close/>
                <a:moveTo>
                  <a:pt x="12007" y="13141"/>
                </a:moveTo>
                <a:cubicBezTo>
                  <a:pt x="11978" y="13141"/>
                  <a:pt x="11955" y="13186"/>
                  <a:pt x="11955" y="13244"/>
                </a:cubicBezTo>
                <a:lnTo>
                  <a:pt x="11955" y="13464"/>
                </a:lnTo>
                <a:cubicBezTo>
                  <a:pt x="11955" y="13521"/>
                  <a:pt x="11978" y="13568"/>
                  <a:pt x="12007" y="13568"/>
                </a:cubicBezTo>
                <a:cubicBezTo>
                  <a:pt x="12036" y="13568"/>
                  <a:pt x="12060" y="13521"/>
                  <a:pt x="12060" y="13464"/>
                </a:cubicBezTo>
                <a:lnTo>
                  <a:pt x="12060" y="13244"/>
                </a:lnTo>
                <a:cubicBezTo>
                  <a:pt x="12060" y="13186"/>
                  <a:pt x="12036" y="13141"/>
                  <a:pt x="12007" y="13141"/>
                </a:cubicBezTo>
                <a:close/>
                <a:moveTo>
                  <a:pt x="12856" y="13141"/>
                </a:moveTo>
                <a:cubicBezTo>
                  <a:pt x="12827" y="13141"/>
                  <a:pt x="12804" y="13186"/>
                  <a:pt x="12804" y="13244"/>
                </a:cubicBezTo>
                <a:lnTo>
                  <a:pt x="12804" y="13464"/>
                </a:lnTo>
                <a:cubicBezTo>
                  <a:pt x="12804" y="13521"/>
                  <a:pt x="12827" y="13568"/>
                  <a:pt x="12856" y="13568"/>
                </a:cubicBezTo>
                <a:cubicBezTo>
                  <a:pt x="12886" y="13568"/>
                  <a:pt x="12909" y="13521"/>
                  <a:pt x="12909" y="13464"/>
                </a:cubicBezTo>
                <a:lnTo>
                  <a:pt x="12909" y="13244"/>
                </a:lnTo>
                <a:cubicBezTo>
                  <a:pt x="12909" y="13186"/>
                  <a:pt x="12886" y="13141"/>
                  <a:pt x="12856" y="13141"/>
                </a:cubicBezTo>
                <a:close/>
                <a:moveTo>
                  <a:pt x="13171" y="13141"/>
                </a:moveTo>
                <a:cubicBezTo>
                  <a:pt x="13142" y="13141"/>
                  <a:pt x="13118" y="13186"/>
                  <a:pt x="13118" y="13244"/>
                </a:cubicBezTo>
                <a:lnTo>
                  <a:pt x="13118" y="13464"/>
                </a:lnTo>
                <a:cubicBezTo>
                  <a:pt x="13118" y="13521"/>
                  <a:pt x="13142" y="13568"/>
                  <a:pt x="13171" y="13568"/>
                </a:cubicBezTo>
                <a:cubicBezTo>
                  <a:pt x="13200" y="13568"/>
                  <a:pt x="13224" y="13521"/>
                  <a:pt x="13224" y="13464"/>
                </a:cubicBezTo>
                <a:lnTo>
                  <a:pt x="13224" y="13244"/>
                </a:lnTo>
                <a:cubicBezTo>
                  <a:pt x="13224" y="13186"/>
                  <a:pt x="13200" y="13141"/>
                  <a:pt x="13171" y="13141"/>
                </a:cubicBezTo>
                <a:close/>
                <a:moveTo>
                  <a:pt x="14021" y="13141"/>
                </a:moveTo>
                <a:cubicBezTo>
                  <a:pt x="13992" y="13141"/>
                  <a:pt x="13968" y="13186"/>
                  <a:pt x="13968" y="13244"/>
                </a:cubicBezTo>
                <a:lnTo>
                  <a:pt x="13968" y="13464"/>
                </a:lnTo>
                <a:cubicBezTo>
                  <a:pt x="13968" y="13521"/>
                  <a:pt x="13992" y="13568"/>
                  <a:pt x="14021" y="13568"/>
                </a:cubicBezTo>
                <a:cubicBezTo>
                  <a:pt x="14050" y="13568"/>
                  <a:pt x="14074" y="13521"/>
                  <a:pt x="14074" y="13464"/>
                </a:cubicBezTo>
                <a:lnTo>
                  <a:pt x="14074" y="13244"/>
                </a:lnTo>
                <a:cubicBezTo>
                  <a:pt x="14074" y="13186"/>
                  <a:pt x="14050" y="13141"/>
                  <a:pt x="14021" y="13141"/>
                </a:cubicBezTo>
                <a:close/>
                <a:moveTo>
                  <a:pt x="14335" y="13141"/>
                </a:moveTo>
                <a:cubicBezTo>
                  <a:pt x="14306" y="13141"/>
                  <a:pt x="14282" y="13186"/>
                  <a:pt x="14282" y="13244"/>
                </a:cubicBezTo>
                <a:lnTo>
                  <a:pt x="14282" y="13464"/>
                </a:lnTo>
                <a:cubicBezTo>
                  <a:pt x="14282" y="13521"/>
                  <a:pt x="14306" y="13568"/>
                  <a:pt x="14335" y="13568"/>
                </a:cubicBezTo>
                <a:cubicBezTo>
                  <a:pt x="14364" y="13568"/>
                  <a:pt x="14388" y="13521"/>
                  <a:pt x="14388" y="13464"/>
                </a:cubicBezTo>
                <a:lnTo>
                  <a:pt x="14388" y="13244"/>
                </a:lnTo>
                <a:cubicBezTo>
                  <a:pt x="14388" y="13186"/>
                  <a:pt x="14364" y="13141"/>
                  <a:pt x="14335" y="13141"/>
                </a:cubicBezTo>
                <a:close/>
                <a:moveTo>
                  <a:pt x="15185" y="13141"/>
                </a:moveTo>
                <a:cubicBezTo>
                  <a:pt x="15156" y="13141"/>
                  <a:pt x="15132" y="13186"/>
                  <a:pt x="15132" y="13244"/>
                </a:cubicBezTo>
                <a:lnTo>
                  <a:pt x="15132" y="13464"/>
                </a:lnTo>
                <a:cubicBezTo>
                  <a:pt x="15132" y="13521"/>
                  <a:pt x="15156" y="13568"/>
                  <a:pt x="15185" y="13568"/>
                </a:cubicBezTo>
                <a:cubicBezTo>
                  <a:pt x="15214" y="13568"/>
                  <a:pt x="15237" y="13521"/>
                  <a:pt x="15237" y="13464"/>
                </a:cubicBezTo>
                <a:lnTo>
                  <a:pt x="15237" y="13244"/>
                </a:lnTo>
                <a:cubicBezTo>
                  <a:pt x="15237" y="13186"/>
                  <a:pt x="15214" y="13141"/>
                  <a:pt x="15185" y="13141"/>
                </a:cubicBezTo>
                <a:close/>
                <a:moveTo>
                  <a:pt x="15500" y="13141"/>
                </a:moveTo>
                <a:cubicBezTo>
                  <a:pt x="15470" y="13141"/>
                  <a:pt x="15447" y="13186"/>
                  <a:pt x="15447" y="13244"/>
                </a:cubicBezTo>
                <a:lnTo>
                  <a:pt x="15447" y="13464"/>
                </a:lnTo>
                <a:cubicBezTo>
                  <a:pt x="15447" y="13521"/>
                  <a:pt x="15470" y="13568"/>
                  <a:pt x="15500" y="13568"/>
                </a:cubicBezTo>
                <a:cubicBezTo>
                  <a:pt x="15529" y="13568"/>
                  <a:pt x="15551" y="13521"/>
                  <a:pt x="15551" y="13464"/>
                </a:cubicBezTo>
                <a:lnTo>
                  <a:pt x="15551" y="13244"/>
                </a:lnTo>
                <a:cubicBezTo>
                  <a:pt x="15551" y="13186"/>
                  <a:pt x="15529" y="13141"/>
                  <a:pt x="15500" y="13141"/>
                </a:cubicBezTo>
                <a:close/>
                <a:moveTo>
                  <a:pt x="16349" y="13141"/>
                </a:moveTo>
                <a:cubicBezTo>
                  <a:pt x="16320" y="13141"/>
                  <a:pt x="16296" y="13186"/>
                  <a:pt x="16296" y="13244"/>
                </a:cubicBezTo>
                <a:lnTo>
                  <a:pt x="16296" y="13464"/>
                </a:lnTo>
                <a:cubicBezTo>
                  <a:pt x="16296" y="13521"/>
                  <a:pt x="16320" y="13568"/>
                  <a:pt x="16349" y="13568"/>
                </a:cubicBezTo>
                <a:cubicBezTo>
                  <a:pt x="16378" y="13568"/>
                  <a:pt x="16401" y="13521"/>
                  <a:pt x="16401" y="13464"/>
                </a:cubicBezTo>
                <a:lnTo>
                  <a:pt x="16401" y="13244"/>
                </a:lnTo>
                <a:cubicBezTo>
                  <a:pt x="16401" y="13186"/>
                  <a:pt x="16378" y="13141"/>
                  <a:pt x="16349" y="13141"/>
                </a:cubicBezTo>
                <a:close/>
                <a:moveTo>
                  <a:pt x="16663" y="13141"/>
                </a:moveTo>
                <a:cubicBezTo>
                  <a:pt x="16634" y="13141"/>
                  <a:pt x="16611" y="13186"/>
                  <a:pt x="16611" y="13244"/>
                </a:cubicBezTo>
                <a:lnTo>
                  <a:pt x="16611" y="13464"/>
                </a:lnTo>
                <a:cubicBezTo>
                  <a:pt x="16611" y="13521"/>
                  <a:pt x="16634" y="13568"/>
                  <a:pt x="16663" y="13568"/>
                </a:cubicBezTo>
                <a:cubicBezTo>
                  <a:pt x="16692" y="13568"/>
                  <a:pt x="16716" y="13521"/>
                  <a:pt x="16716" y="13464"/>
                </a:cubicBezTo>
                <a:lnTo>
                  <a:pt x="16716" y="13244"/>
                </a:lnTo>
                <a:cubicBezTo>
                  <a:pt x="16716" y="13186"/>
                  <a:pt x="16692" y="13141"/>
                  <a:pt x="16663" y="13141"/>
                </a:cubicBezTo>
                <a:close/>
                <a:moveTo>
                  <a:pt x="17512" y="13141"/>
                </a:moveTo>
                <a:cubicBezTo>
                  <a:pt x="17483" y="13141"/>
                  <a:pt x="17459" y="13186"/>
                  <a:pt x="17459" y="13244"/>
                </a:cubicBezTo>
                <a:lnTo>
                  <a:pt x="17459" y="13464"/>
                </a:lnTo>
                <a:cubicBezTo>
                  <a:pt x="17459" y="13521"/>
                  <a:pt x="17483" y="13568"/>
                  <a:pt x="17512" y="13568"/>
                </a:cubicBezTo>
                <a:cubicBezTo>
                  <a:pt x="17541" y="13568"/>
                  <a:pt x="17565" y="13521"/>
                  <a:pt x="17565" y="13464"/>
                </a:cubicBezTo>
                <a:lnTo>
                  <a:pt x="17565" y="13244"/>
                </a:lnTo>
                <a:cubicBezTo>
                  <a:pt x="17565" y="13186"/>
                  <a:pt x="17541" y="13141"/>
                  <a:pt x="17512" y="13141"/>
                </a:cubicBezTo>
                <a:close/>
                <a:moveTo>
                  <a:pt x="17827" y="13141"/>
                </a:moveTo>
                <a:cubicBezTo>
                  <a:pt x="17798" y="13141"/>
                  <a:pt x="17774" y="13186"/>
                  <a:pt x="17774" y="13244"/>
                </a:cubicBezTo>
                <a:lnTo>
                  <a:pt x="17774" y="13464"/>
                </a:lnTo>
                <a:cubicBezTo>
                  <a:pt x="17774" y="13521"/>
                  <a:pt x="17798" y="13568"/>
                  <a:pt x="17827" y="13568"/>
                </a:cubicBezTo>
                <a:cubicBezTo>
                  <a:pt x="17856" y="13568"/>
                  <a:pt x="17880" y="13521"/>
                  <a:pt x="17880" y="13464"/>
                </a:cubicBezTo>
                <a:lnTo>
                  <a:pt x="17880" y="13244"/>
                </a:lnTo>
                <a:cubicBezTo>
                  <a:pt x="17880" y="13186"/>
                  <a:pt x="17856" y="13141"/>
                  <a:pt x="17827" y="13141"/>
                </a:cubicBezTo>
                <a:close/>
                <a:moveTo>
                  <a:pt x="18677" y="13141"/>
                </a:moveTo>
                <a:cubicBezTo>
                  <a:pt x="18648" y="13141"/>
                  <a:pt x="18624" y="13186"/>
                  <a:pt x="18624" y="13244"/>
                </a:cubicBezTo>
                <a:lnTo>
                  <a:pt x="18624" y="13464"/>
                </a:lnTo>
                <a:cubicBezTo>
                  <a:pt x="18624" y="13521"/>
                  <a:pt x="18648" y="13568"/>
                  <a:pt x="18677" y="13568"/>
                </a:cubicBezTo>
                <a:cubicBezTo>
                  <a:pt x="18706" y="13568"/>
                  <a:pt x="18730" y="13521"/>
                  <a:pt x="18730" y="13464"/>
                </a:cubicBezTo>
                <a:lnTo>
                  <a:pt x="18730" y="13244"/>
                </a:lnTo>
                <a:cubicBezTo>
                  <a:pt x="18730" y="13186"/>
                  <a:pt x="18706" y="13141"/>
                  <a:pt x="18677" y="13141"/>
                </a:cubicBezTo>
                <a:close/>
                <a:moveTo>
                  <a:pt x="18991" y="13141"/>
                </a:moveTo>
                <a:cubicBezTo>
                  <a:pt x="18962" y="13141"/>
                  <a:pt x="18938" y="13186"/>
                  <a:pt x="18938" y="13244"/>
                </a:cubicBezTo>
                <a:lnTo>
                  <a:pt x="18938" y="13464"/>
                </a:lnTo>
                <a:cubicBezTo>
                  <a:pt x="18938" y="13521"/>
                  <a:pt x="18962" y="13568"/>
                  <a:pt x="18991" y="13568"/>
                </a:cubicBezTo>
                <a:cubicBezTo>
                  <a:pt x="19020" y="13568"/>
                  <a:pt x="19044" y="13521"/>
                  <a:pt x="19044" y="13464"/>
                </a:cubicBezTo>
                <a:lnTo>
                  <a:pt x="19044" y="13244"/>
                </a:lnTo>
                <a:cubicBezTo>
                  <a:pt x="19044" y="13186"/>
                  <a:pt x="19020" y="13141"/>
                  <a:pt x="18991" y="13141"/>
                </a:cubicBezTo>
                <a:close/>
                <a:moveTo>
                  <a:pt x="19841" y="13141"/>
                </a:moveTo>
                <a:cubicBezTo>
                  <a:pt x="19812" y="13141"/>
                  <a:pt x="19788" y="13186"/>
                  <a:pt x="19788" y="13244"/>
                </a:cubicBezTo>
                <a:lnTo>
                  <a:pt x="19788" y="13464"/>
                </a:lnTo>
                <a:cubicBezTo>
                  <a:pt x="19788" y="13521"/>
                  <a:pt x="19812" y="13568"/>
                  <a:pt x="19841" y="13568"/>
                </a:cubicBezTo>
                <a:cubicBezTo>
                  <a:pt x="19870" y="13568"/>
                  <a:pt x="19894" y="13521"/>
                  <a:pt x="19894" y="13464"/>
                </a:cubicBezTo>
                <a:lnTo>
                  <a:pt x="19894" y="13244"/>
                </a:lnTo>
                <a:cubicBezTo>
                  <a:pt x="19894" y="13186"/>
                  <a:pt x="19870" y="13141"/>
                  <a:pt x="19841" y="13141"/>
                </a:cubicBezTo>
                <a:close/>
                <a:moveTo>
                  <a:pt x="20155" y="13141"/>
                </a:moveTo>
                <a:cubicBezTo>
                  <a:pt x="20126" y="13141"/>
                  <a:pt x="20102" y="13186"/>
                  <a:pt x="20102" y="13244"/>
                </a:cubicBezTo>
                <a:lnTo>
                  <a:pt x="20102" y="13464"/>
                </a:lnTo>
                <a:cubicBezTo>
                  <a:pt x="20102" y="13521"/>
                  <a:pt x="20126" y="13568"/>
                  <a:pt x="20155" y="13568"/>
                </a:cubicBezTo>
                <a:cubicBezTo>
                  <a:pt x="20184" y="13568"/>
                  <a:pt x="20207" y="13521"/>
                  <a:pt x="20207" y="13464"/>
                </a:cubicBezTo>
                <a:lnTo>
                  <a:pt x="20207" y="13244"/>
                </a:lnTo>
                <a:cubicBezTo>
                  <a:pt x="20207" y="13186"/>
                  <a:pt x="20184" y="13141"/>
                  <a:pt x="20155" y="13141"/>
                </a:cubicBezTo>
                <a:close/>
                <a:moveTo>
                  <a:pt x="21004" y="13141"/>
                </a:moveTo>
                <a:cubicBezTo>
                  <a:pt x="20975" y="13141"/>
                  <a:pt x="20952" y="13186"/>
                  <a:pt x="20952" y="13244"/>
                </a:cubicBezTo>
                <a:lnTo>
                  <a:pt x="20952" y="13464"/>
                </a:lnTo>
                <a:cubicBezTo>
                  <a:pt x="20952" y="13521"/>
                  <a:pt x="20975" y="13568"/>
                  <a:pt x="21004" y="13568"/>
                </a:cubicBezTo>
                <a:cubicBezTo>
                  <a:pt x="21033" y="13568"/>
                  <a:pt x="21057" y="13521"/>
                  <a:pt x="21057" y="13464"/>
                </a:cubicBezTo>
                <a:lnTo>
                  <a:pt x="21057" y="13244"/>
                </a:lnTo>
                <a:cubicBezTo>
                  <a:pt x="21057" y="13186"/>
                  <a:pt x="21033" y="13141"/>
                  <a:pt x="21004" y="13141"/>
                </a:cubicBezTo>
                <a:close/>
                <a:moveTo>
                  <a:pt x="21319" y="13141"/>
                </a:moveTo>
                <a:cubicBezTo>
                  <a:pt x="21289" y="13141"/>
                  <a:pt x="21267" y="13186"/>
                  <a:pt x="21267" y="13244"/>
                </a:cubicBezTo>
                <a:lnTo>
                  <a:pt x="21267" y="13464"/>
                </a:lnTo>
                <a:cubicBezTo>
                  <a:pt x="21267" y="13521"/>
                  <a:pt x="21289" y="13568"/>
                  <a:pt x="21319" y="13568"/>
                </a:cubicBezTo>
                <a:cubicBezTo>
                  <a:pt x="21348" y="13568"/>
                  <a:pt x="21372" y="13521"/>
                  <a:pt x="21372" y="13464"/>
                </a:cubicBezTo>
                <a:lnTo>
                  <a:pt x="21372" y="13244"/>
                </a:lnTo>
                <a:cubicBezTo>
                  <a:pt x="21372" y="13186"/>
                  <a:pt x="21348" y="13141"/>
                  <a:pt x="21319" y="13141"/>
                </a:cubicBezTo>
                <a:close/>
                <a:moveTo>
                  <a:pt x="281" y="13871"/>
                </a:moveTo>
                <a:cubicBezTo>
                  <a:pt x="252" y="13871"/>
                  <a:pt x="228" y="13916"/>
                  <a:pt x="228" y="13974"/>
                </a:cubicBezTo>
                <a:lnTo>
                  <a:pt x="228" y="14194"/>
                </a:lnTo>
                <a:cubicBezTo>
                  <a:pt x="228" y="14251"/>
                  <a:pt x="252" y="14298"/>
                  <a:pt x="281" y="14298"/>
                </a:cubicBezTo>
                <a:cubicBezTo>
                  <a:pt x="311" y="14298"/>
                  <a:pt x="334" y="14251"/>
                  <a:pt x="334" y="14194"/>
                </a:cubicBezTo>
                <a:lnTo>
                  <a:pt x="334" y="13974"/>
                </a:lnTo>
                <a:cubicBezTo>
                  <a:pt x="334" y="13916"/>
                  <a:pt x="311" y="13871"/>
                  <a:pt x="281" y="13871"/>
                </a:cubicBezTo>
                <a:close/>
                <a:moveTo>
                  <a:pt x="596" y="13871"/>
                </a:moveTo>
                <a:cubicBezTo>
                  <a:pt x="567" y="13871"/>
                  <a:pt x="543" y="13916"/>
                  <a:pt x="543" y="13974"/>
                </a:cubicBezTo>
                <a:lnTo>
                  <a:pt x="543" y="14194"/>
                </a:lnTo>
                <a:cubicBezTo>
                  <a:pt x="543" y="14251"/>
                  <a:pt x="567" y="14298"/>
                  <a:pt x="596" y="14298"/>
                </a:cubicBezTo>
                <a:cubicBezTo>
                  <a:pt x="625" y="14298"/>
                  <a:pt x="649" y="14251"/>
                  <a:pt x="649" y="14194"/>
                </a:cubicBezTo>
                <a:lnTo>
                  <a:pt x="649" y="13974"/>
                </a:lnTo>
                <a:cubicBezTo>
                  <a:pt x="649" y="13916"/>
                  <a:pt x="625" y="13871"/>
                  <a:pt x="596" y="13871"/>
                </a:cubicBezTo>
                <a:close/>
                <a:moveTo>
                  <a:pt x="1446" y="13871"/>
                </a:moveTo>
                <a:cubicBezTo>
                  <a:pt x="1417" y="13871"/>
                  <a:pt x="1393" y="13916"/>
                  <a:pt x="1393" y="13974"/>
                </a:cubicBezTo>
                <a:lnTo>
                  <a:pt x="1393" y="14194"/>
                </a:lnTo>
                <a:cubicBezTo>
                  <a:pt x="1393" y="14251"/>
                  <a:pt x="1417" y="14298"/>
                  <a:pt x="1446" y="14298"/>
                </a:cubicBezTo>
                <a:cubicBezTo>
                  <a:pt x="1475" y="14298"/>
                  <a:pt x="1499" y="14251"/>
                  <a:pt x="1499" y="14194"/>
                </a:cubicBezTo>
                <a:lnTo>
                  <a:pt x="1499" y="13974"/>
                </a:lnTo>
                <a:cubicBezTo>
                  <a:pt x="1499" y="13916"/>
                  <a:pt x="1475" y="13871"/>
                  <a:pt x="1446" y="13871"/>
                </a:cubicBezTo>
                <a:close/>
                <a:moveTo>
                  <a:pt x="1760" y="13871"/>
                </a:moveTo>
                <a:cubicBezTo>
                  <a:pt x="1731" y="13871"/>
                  <a:pt x="1707" y="13916"/>
                  <a:pt x="1707" y="13974"/>
                </a:cubicBezTo>
                <a:lnTo>
                  <a:pt x="1707" y="14194"/>
                </a:lnTo>
                <a:cubicBezTo>
                  <a:pt x="1707" y="14251"/>
                  <a:pt x="1731" y="14298"/>
                  <a:pt x="1760" y="14298"/>
                </a:cubicBezTo>
                <a:cubicBezTo>
                  <a:pt x="1789" y="14298"/>
                  <a:pt x="1813" y="14251"/>
                  <a:pt x="1813" y="14194"/>
                </a:cubicBezTo>
                <a:lnTo>
                  <a:pt x="1813" y="13974"/>
                </a:lnTo>
                <a:cubicBezTo>
                  <a:pt x="1813" y="13916"/>
                  <a:pt x="1789" y="13871"/>
                  <a:pt x="1760" y="13871"/>
                </a:cubicBezTo>
                <a:close/>
                <a:moveTo>
                  <a:pt x="2610" y="13871"/>
                </a:moveTo>
                <a:cubicBezTo>
                  <a:pt x="2581" y="13871"/>
                  <a:pt x="2557" y="13916"/>
                  <a:pt x="2557" y="13974"/>
                </a:cubicBezTo>
                <a:lnTo>
                  <a:pt x="2557" y="14194"/>
                </a:lnTo>
                <a:cubicBezTo>
                  <a:pt x="2557" y="14251"/>
                  <a:pt x="2581" y="14298"/>
                  <a:pt x="2610" y="14298"/>
                </a:cubicBezTo>
                <a:cubicBezTo>
                  <a:pt x="2639" y="14298"/>
                  <a:pt x="2662" y="14251"/>
                  <a:pt x="2662" y="14194"/>
                </a:cubicBezTo>
                <a:lnTo>
                  <a:pt x="2662" y="13974"/>
                </a:lnTo>
                <a:cubicBezTo>
                  <a:pt x="2662" y="13916"/>
                  <a:pt x="2639" y="13871"/>
                  <a:pt x="2610" y="13871"/>
                </a:cubicBezTo>
                <a:close/>
                <a:moveTo>
                  <a:pt x="2924" y="13871"/>
                </a:moveTo>
                <a:cubicBezTo>
                  <a:pt x="2895" y="13871"/>
                  <a:pt x="2871" y="13916"/>
                  <a:pt x="2871" y="13974"/>
                </a:cubicBezTo>
                <a:lnTo>
                  <a:pt x="2871" y="14194"/>
                </a:lnTo>
                <a:cubicBezTo>
                  <a:pt x="2871" y="14251"/>
                  <a:pt x="2895" y="14298"/>
                  <a:pt x="2924" y="14298"/>
                </a:cubicBezTo>
                <a:cubicBezTo>
                  <a:pt x="2954" y="14298"/>
                  <a:pt x="2976" y="14251"/>
                  <a:pt x="2976" y="14194"/>
                </a:cubicBezTo>
                <a:lnTo>
                  <a:pt x="2976" y="13974"/>
                </a:lnTo>
                <a:cubicBezTo>
                  <a:pt x="2976" y="13916"/>
                  <a:pt x="2954" y="13871"/>
                  <a:pt x="2924" y="13871"/>
                </a:cubicBezTo>
                <a:close/>
                <a:moveTo>
                  <a:pt x="3773" y="13871"/>
                </a:moveTo>
                <a:cubicBezTo>
                  <a:pt x="3744" y="13871"/>
                  <a:pt x="3721" y="13916"/>
                  <a:pt x="3721" y="13974"/>
                </a:cubicBezTo>
                <a:lnTo>
                  <a:pt x="3721" y="14194"/>
                </a:lnTo>
                <a:cubicBezTo>
                  <a:pt x="3721" y="14251"/>
                  <a:pt x="3744" y="14298"/>
                  <a:pt x="3773" y="14298"/>
                </a:cubicBezTo>
                <a:cubicBezTo>
                  <a:pt x="3802" y="14298"/>
                  <a:pt x="3826" y="14251"/>
                  <a:pt x="3826" y="14194"/>
                </a:cubicBezTo>
                <a:lnTo>
                  <a:pt x="3826" y="13974"/>
                </a:lnTo>
                <a:cubicBezTo>
                  <a:pt x="3826" y="13916"/>
                  <a:pt x="3802" y="13871"/>
                  <a:pt x="3773" y="13871"/>
                </a:cubicBezTo>
                <a:close/>
                <a:moveTo>
                  <a:pt x="4088" y="13871"/>
                </a:moveTo>
                <a:cubicBezTo>
                  <a:pt x="4058" y="13871"/>
                  <a:pt x="4035" y="13916"/>
                  <a:pt x="4035" y="13974"/>
                </a:cubicBezTo>
                <a:lnTo>
                  <a:pt x="4035" y="14194"/>
                </a:lnTo>
                <a:cubicBezTo>
                  <a:pt x="4035" y="14251"/>
                  <a:pt x="4058" y="14298"/>
                  <a:pt x="4088" y="14298"/>
                </a:cubicBezTo>
                <a:cubicBezTo>
                  <a:pt x="4117" y="14298"/>
                  <a:pt x="4141" y="14251"/>
                  <a:pt x="4141" y="14194"/>
                </a:cubicBezTo>
                <a:lnTo>
                  <a:pt x="4141" y="13974"/>
                </a:lnTo>
                <a:cubicBezTo>
                  <a:pt x="4141" y="13916"/>
                  <a:pt x="4117" y="13871"/>
                  <a:pt x="4088" y="13871"/>
                </a:cubicBezTo>
                <a:close/>
                <a:moveTo>
                  <a:pt x="4937" y="13871"/>
                </a:moveTo>
                <a:cubicBezTo>
                  <a:pt x="4908" y="13871"/>
                  <a:pt x="4884" y="13916"/>
                  <a:pt x="4884" y="13974"/>
                </a:cubicBezTo>
                <a:lnTo>
                  <a:pt x="4884" y="14194"/>
                </a:lnTo>
                <a:cubicBezTo>
                  <a:pt x="4884" y="14251"/>
                  <a:pt x="4908" y="14298"/>
                  <a:pt x="4937" y="14298"/>
                </a:cubicBezTo>
                <a:cubicBezTo>
                  <a:pt x="4966" y="14298"/>
                  <a:pt x="4990" y="14251"/>
                  <a:pt x="4990" y="14194"/>
                </a:cubicBezTo>
                <a:lnTo>
                  <a:pt x="4990" y="13974"/>
                </a:lnTo>
                <a:cubicBezTo>
                  <a:pt x="4990" y="13916"/>
                  <a:pt x="4966" y="13871"/>
                  <a:pt x="4937" y="13871"/>
                </a:cubicBezTo>
                <a:close/>
                <a:moveTo>
                  <a:pt x="5252" y="13871"/>
                </a:moveTo>
                <a:cubicBezTo>
                  <a:pt x="5223" y="13871"/>
                  <a:pt x="5199" y="13916"/>
                  <a:pt x="5199" y="13974"/>
                </a:cubicBezTo>
                <a:lnTo>
                  <a:pt x="5199" y="14194"/>
                </a:lnTo>
                <a:cubicBezTo>
                  <a:pt x="5199" y="14251"/>
                  <a:pt x="5223" y="14298"/>
                  <a:pt x="5252" y="14298"/>
                </a:cubicBezTo>
                <a:cubicBezTo>
                  <a:pt x="5281" y="14298"/>
                  <a:pt x="5305" y="14251"/>
                  <a:pt x="5305" y="14194"/>
                </a:cubicBezTo>
                <a:lnTo>
                  <a:pt x="5305" y="13974"/>
                </a:lnTo>
                <a:cubicBezTo>
                  <a:pt x="5305" y="13916"/>
                  <a:pt x="5281" y="13871"/>
                  <a:pt x="5252" y="13871"/>
                </a:cubicBezTo>
                <a:close/>
                <a:moveTo>
                  <a:pt x="6102" y="13871"/>
                </a:moveTo>
                <a:cubicBezTo>
                  <a:pt x="6072" y="13871"/>
                  <a:pt x="6049" y="13916"/>
                  <a:pt x="6049" y="13974"/>
                </a:cubicBezTo>
                <a:lnTo>
                  <a:pt x="6049" y="14194"/>
                </a:lnTo>
                <a:cubicBezTo>
                  <a:pt x="6049" y="14251"/>
                  <a:pt x="6072" y="14298"/>
                  <a:pt x="6102" y="14298"/>
                </a:cubicBezTo>
                <a:cubicBezTo>
                  <a:pt x="6131" y="14298"/>
                  <a:pt x="6155" y="14251"/>
                  <a:pt x="6155" y="14194"/>
                </a:cubicBezTo>
                <a:lnTo>
                  <a:pt x="6155" y="13974"/>
                </a:lnTo>
                <a:cubicBezTo>
                  <a:pt x="6155" y="13916"/>
                  <a:pt x="6131" y="13871"/>
                  <a:pt x="6102" y="13871"/>
                </a:cubicBezTo>
                <a:close/>
                <a:moveTo>
                  <a:pt x="6416" y="13871"/>
                </a:moveTo>
                <a:cubicBezTo>
                  <a:pt x="6387" y="13871"/>
                  <a:pt x="6363" y="13916"/>
                  <a:pt x="6363" y="13974"/>
                </a:cubicBezTo>
                <a:lnTo>
                  <a:pt x="6363" y="14194"/>
                </a:lnTo>
                <a:cubicBezTo>
                  <a:pt x="6363" y="14251"/>
                  <a:pt x="6387" y="14298"/>
                  <a:pt x="6416" y="14298"/>
                </a:cubicBezTo>
                <a:cubicBezTo>
                  <a:pt x="6445" y="14298"/>
                  <a:pt x="6469" y="14251"/>
                  <a:pt x="6469" y="14194"/>
                </a:cubicBezTo>
                <a:lnTo>
                  <a:pt x="6469" y="13974"/>
                </a:lnTo>
                <a:cubicBezTo>
                  <a:pt x="6469" y="13916"/>
                  <a:pt x="6445" y="13871"/>
                  <a:pt x="6416" y="13871"/>
                </a:cubicBezTo>
                <a:close/>
                <a:moveTo>
                  <a:pt x="7266" y="13871"/>
                </a:moveTo>
                <a:cubicBezTo>
                  <a:pt x="7237" y="13871"/>
                  <a:pt x="7213" y="13916"/>
                  <a:pt x="7213" y="13974"/>
                </a:cubicBezTo>
                <a:lnTo>
                  <a:pt x="7213" y="14194"/>
                </a:lnTo>
                <a:cubicBezTo>
                  <a:pt x="7213" y="14251"/>
                  <a:pt x="7237" y="14298"/>
                  <a:pt x="7266" y="14298"/>
                </a:cubicBezTo>
                <a:cubicBezTo>
                  <a:pt x="7295" y="14298"/>
                  <a:pt x="7318" y="14251"/>
                  <a:pt x="7318" y="14194"/>
                </a:cubicBezTo>
                <a:lnTo>
                  <a:pt x="7318" y="13974"/>
                </a:lnTo>
                <a:cubicBezTo>
                  <a:pt x="7318" y="13916"/>
                  <a:pt x="7295" y="13871"/>
                  <a:pt x="7266" y="13871"/>
                </a:cubicBezTo>
                <a:close/>
                <a:moveTo>
                  <a:pt x="7580" y="13871"/>
                </a:moveTo>
                <a:cubicBezTo>
                  <a:pt x="7551" y="13871"/>
                  <a:pt x="7527" y="13916"/>
                  <a:pt x="7527" y="13974"/>
                </a:cubicBezTo>
                <a:lnTo>
                  <a:pt x="7527" y="14194"/>
                </a:lnTo>
                <a:cubicBezTo>
                  <a:pt x="7527" y="14251"/>
                  <a:pt x="7551" y="14298"/>
                  <a:pt x="7580" y="14298"/>
                </a:cubicBezTo>
                <a:cubicBezTo>
                  <a:pt x="7609" y="14298"/>
                  <a:pt x="7632" y="14251"/>
                  <a:pt x="7632" y="14194"/>
                </a:cubicBezTo>
                <a:lnTo>
                  <a:pt x="7632" y="13974"/>
                </a:lnTo>
                <a:cubicBezTo>
                  <a:pt x="7632" y="13916"/>
                  <a:pt x="7609" y="13871"/>
                  <a:pt x="7580" y="13871"/>
                </a:cubicBezTo>
                <a:close/>
                <a:moveTo>
                  <a:pt x="8429" y="13871"/>
                </a:moveTo>
                <a:cubicBezTo>
                  <a:pt x="8400" y="13871"/>
                  <a:pt x="8377" y="13916"/>
                  <a:pt x="8377" y="13974"/>
                </a:cubicBezTo>
                <a:lnTo>
                  <a:pt x="8377" y="14194"/>
                </a:lnTo>
                <a:cubicBezTo>
                  <a:pt x="8377" y="14251"/>
                  <a:pt x="8400" y="14298"/>
                  <a:pt x="8429" y="14298"/>
                </a:cubicBezTo>
                <a:cubicBezTo>
                  <a:pt x="8458" y="14298"/>
                  <a:pt x="8482" y="14251"/>
                  <a:pt x="8482" y="14194"/>
                </a:cubicBezTo>
                <a:lnTo>
                  <a:pt x="8482" y="13974"/>
                </a:lnTo>
                <a:cubicBezTo>
                  <a:pt x="8482" y="13916"/>
                  <a:pt x="8458" y="13871"/>
                  <a:pt x="8429" y="13871"/>
                </a:cubicBezTo>
                <a:close/>
                <a:moveTo>
                  <a:pt x="8744" y="13871"/>
                </a:moveTo>
                <a:cubicBezTo>
                  <a:pt x="8714" y="13871"/>
                  <a:pt x="8691" y="13916"/>
                  <a:pt x="8691" y="13974"/>
                </a:cubicBezTo>
                <a:lnTo>
                  <a:pt x="8691" y="14194"/>
                </a:lnTo>
                <a:cubicBezTo>
                  <a:pt x="8691" y="14251"/>
                  <a:pt x="8714" y="14298"/>
                  <a:pt x="8744" y="14298"/>
                </a:cubicBezTo>
                <a:cubicBezTo>
                  <a:pt x="8773" y="14298"/>
                  <a:pt x="8796" y="14251"/>
                  <a:pt x="8796" y="14194"/>
                </a:cubicBezTo>
                <a:lnTo>
                  <a:pt x="8796" y="13974"/>
                </a:lnTo>
                <a:cubicBezTo>
                  <a:pt x="8796" y="13916"/>
                  <a:pt x="8773" y="13871"/>
                  <a:pt x="8744" y="13871"/>
                </a:cubicBezTo>
                <a:close/>
                <a:moveTo>
                  <a:pt x="9593" y="13871"/>
                </a:moveTo>
                <a:cubicBezTo>
                  <a:pt x="9564" y="13871"/>
                  <a:pt x="9540" y="13916"/>
                  <a:pt x="9540" y="13974"/>
                </a:cubicBezTo>
                <a:lnTo>
                  <a:pt x="9540" y="14194"/>
                </a:lnTo>
                <a:cubicBezTo>
                  <a:pt x="9540" y="14251"/>
                  <a:pt x="9564" y="14298"/>
                  <a:pt x="9593" y="14298"/>
                </a:cubicBezTo>
                <a:cubicBezTo>
                  <a:pt x="9622" y="14298"/>
                  <a:pt x="9646" y="14251"/>
                  <a:pt x="9646" y="14194"/>
                </a:cubicBezTo>
                <a:lnTo>
                  <a:pt x="9646" y="13974"/>
                </a:lnTo>
                <a:cubicBezTo>
                  <a:pt x="9646" y="13916"/>
                  <a:pt x="9622" y="13871"/>
                  <a:pt x="9593" y="13871"/>
                </a:cubicBezTo>
                <a:close/>
                <a:moveTo>
                  <a:pt x="9908" y="13871"/>
                </a:moveTo>
                <a:cubicBezTo>
                  <a:pt x="9879" y="13871"/>
                  <a:pt x="9855" y="13916"/>
                  <a:pt x="9855" y="13974"/>
                </a:cubicBezTo>
                <a:lnTo>
                  <a:pt x="9855" y="14194"/>
                </a:lnTo>
                <a:cubicBezTo>
                  <a:pt x="9855" y="14251"/>
                  <a:pt x="9879" y="14298"/>
                  <a:pt x="9908" y="14298"/>
                </a:cubicBezTo>
                <a:cubicBezTo>
                  <a:pt x="9937" y="14298"/>
                  <a:pt x="9961" y="14251"/>
                  <a:pt x="9961" y="14194"/>
                </a:cubicBezTo>
                <a:lnTo>
                  <a:pt x="9961" y="13974"/>
                </a:lnTo>
                <a:cubicBezTo>
                  <a:pt x="9961" y="13916"/>
                  <a:pt x="9937" y="13871"/>
                  <a:pt x="9908" y="13871"/>
                </a:cubicBezTo>
                <a:close/>
                <a:moveTo>
                  <a:pt x="10758" y="13871"/>
                </a:moveTo>
                <a:cubicBezTo>
                  <a:pt x="10728" y="13871"/>
                  <a:pt x="10705" y="13916"/>
                  <a:pt x="10705" y="13974"/>
                </a:cubicBezTo>
                <a:lnTo>
                  <a:pt x="10705" y="14194"/>
                </a:lnTo>
                <a:cubicBezTo>
                  <a:pt x="10705" y="14251"/>
                  <a:pt x="10728" y="14298"/>
                  <a:pt x="10758" y="14298"/>
                </a:cubicBezTo>
                <a:cubicBezTo>
                  <a:pt x="10787" y="14298"/>
                  <a:pt x="10810" y="14251"/>
                  <a:pt x="10810" y="14194"/>
                </a:cubicBezTo>
                <a:lnTo>
                  <a:pt x="10810" y="13974"/>
                </a:lnTo>
                <a:cubicBezTo>
                  <a:pt x="10810" y="13916"/>
                  <a:pt x="10787" y="13871"/>
                  <a:pt x="10758" y="13871"/>
                </a:cubicBezTo>
                <a:close/>
                <a:moveTo>
                  <a:pt x="11072" y="13871"/>
                </a:moveTo>
                <a:cubicBezTo>
                  <a:pt x="11043" y="13871"/>
                  <a:pt x="11019" y="13916"/>
                  <a:pt x="11019" y="13974"/>
                </a:cubicBezTo>
                <a:lnTo>
                  <a:pt x="11019" y="14194"/>
                </a:lnTo>
                <a:cubicBezTo>
                  <a:pt x="11019" y="14251"/>
                  <a:pt x="11043" y="14298"/>
                  <a:pt x="11072" y="14298"/>
                </a:cubicBezTo>
                <a:cubicBezTo>
                  <a:pt x="11101" y="14298"/>
                  <a:pt x="11125" y="14251"/>
                  <a:pt x="11125" y="14194"/>
                </a:cubicBezTo>
                <a:lnTo>
                  <a:pt x="11125" y="13974"/>
                </a:lnTo>
                <a:cubicBezTo>
                  <a:pt x="11125" y="13916"/>
                  <a:pt x="11101" y="13871"/>
                  <a:pt x="11072" y="13871"/>
                </a:cubicBezTo>
                <a:close/>
                <a:moveTo>
                  <a:pt x="11922" y="13871"/>
                </a:moveTo>
                <a:cubicBezTo>
                  <a:pt x="11893" y="13871"/>
                  <a:pt x="11869" y="13916"/>
                  <a:pt x="11869" y="13974"/>
                </a:cubicBezTo>
                <a:lnTo>
                  <a:pt x="11869" y="14194"/>
                </a:lnTo>
                <a:cubicBezTo>
                  <a:pt x="11869" y="14251"/>
                  <a:pt x="11893" y="14298"/>
                  <a:pt x="11922" y="14298"/>
                </a:cubicBezTo>
                <a:cubicBezTo>
                  <a:pt x="11951" y="14298"/>
                  <a:pt x="11974" y="14251"/>
                  <a:pt x="11974" y="14194"/>
                </a:cubicBezTo>
                <a:lnTo>
                  <a:pt x="11974" y="13974"/>
                </a:lnTo>
                <a:cubicBezTo>
                  <a:pt x="11974" y="13916"/>
                  <a:pt x="11951" y="13871"/>
                  <a:pt x="11922" y="13871"/>
                </a:cubicBezTo>
                <a:close/>
                <a:moveTo>
                  <a:pt x="12236" y="13871"/>
                </a:moveTo>
                <a:cubicBezTo>
                  <a:pt x="12207" y="13871"/>
                  <a:pt x="12183" y="13916"/>
                  <a:pt x="12183" y="13974"/>
                </a:cubicBezTo>
                <a:lnTo>
                  <a:pt x="12183" y="14194"/>
                </a:lnTo>
                <a:cubicBezTo>
                  <a:pt x="12183" y="14251"/>
                  <a:pt x="12207" y="14298"/>
                  <a:pt x="12236" y="14298"/>
                </a:cubicBezTo>
                <a:cubicBezTo>
                  <a:pt x="12265" y="14298"/>
                  <a:pt x="12288" y="14251"/>
                  <a:pt x="12288" y="14194"/>
                </a:cubicBezTo>
                <a:lnTo>
                  <a:pt x="12288" y="13974"/>
                </a:lnTo>
                <a:cubicBezTo>
                  <a:pt x="12288" y="13916"/>
                  <a:pt x="12265" y="13871"/>
                  <a:pt x="12236" y="13871"/>
                </a:cubicBezTo>
                <a:close/>
                <a:moveTo>
                  <a:pt x="13085" y="13871"/>
                </a:moveTo>
                <a:cubicBezTo>
                  <a:pt x="13056" y="13871"/>
                  <a:pt x="13032" y="13916"/>
                  <a:pt x="13032" y="13974"/>
                </a:cubicBezTo>
                <a:lnTo>
                  <a:pt x="13032" y="14194"/>
                </a:lnTo>
                <a:cubicBezTo>
                  <a:pt x="13032" y="14251"/>
                  <a:pt x="13056" y="14298"/>
                  <a:pt x="13085" y="14298"/>
                </a:cubicBezTo>
                <a:cubicBezTo>
                  <a:pt x="13114" y="14298"/>
                  <a:pt x="13138" y="14251"/>
                  <a:pt x="13138" y="14194"/>
                </a:cubicBezTo>
                <a:lnTo>
                  <a:pt x="13138" y="13974"/>
                </a:lnTo>
                <a:cubicBezTo>
                  <a:pt x="13138" y="13916"/>
                  <a:pt x="13114" y="13871"/>
                  <a:pt x="13085" y="13871"/>
                </a:cubicBezTo>
                <a:close/>
                <a:moveTo>
                  <a:pt x="13399" y="13871"/>
                </a:moveTo>
                <a:cubicBezTo>
                  <a:pt x="13370" y="13871"/>
                  <a:pt x="13348" y="13916"/>
                  <a:pt x="13348" y="13974"/>
                </a:cubicBezTo>
                <a:lnTo>
                  <a:pt x="13348" y="14194"/>
                </a:lnTo>
                <a:cubicBezTo>
                  <a:pt x="13348" y="14251"/>
                  <a:pt x="13370" y="14298"/>
                  <a:pt x="13399" y="14298"/>
                </a:cubicBezTo>
                <a:cubicBezTo>
                  <a:pt x="13428" y="14298"/>
                  <a:pt x="13452" y="14251"/>
                  <a:pt x="13452" y="14194"/>
                </a:cubicBezTo>
                <a:lnTo>
                  <a:pt x="13452" y="13974"/>
                </a:lnTo>
                <a:cubicBezTo>
                  <a:pt x="13452" y="13916"/>
                  <a:pt x="13428" y="13871"/>
                  <a:pt x="13399" y="13871"/>
                </a:cubicBezTo>
                <a:close/>
                <a:moveTo>
                  <a:pt x="14249" y="13871"/>
                </a:moveTo>
                <a:cubicBezTo>
                  <a:pt x="14220" y="13871"/>
                  <a:pt x="14196" y="13916"/>
                  <a:pt x="14196" y="13974"/>
                </a:cubicBezTo>
                <a:lnTo>
                  <a:pt x="14196" y="14194"/>
                </a:lnTo>
                <a:cubicBezTo>
                  <a:pt x="14196" y="14251"/>
                  <a:pt x="14220" y="14298"/>
                  <a:pt x="14249" y="14298"/>
                </a:cubicBezTo>
                <a:cubicBezTo>
                  <a:pt x="14278" y="14298"/>
                  <a:pt x="14302" y="14251"/>
                  <a:pt x="14302" y="14194"/>
                </a:cubicBezTo>
                <a:lnTo>
                  <a:pt x="14302" y="13974"/>
                </a:lnTo>
                <a:cubicBezTo>
                  <a:pt x="14302" y="13916"/>
                  <a:pt x="14278" y="13871"/>
                  <a:pt x="14249" y="13871"/>
                </a:cubicBezTo>
                <a:close/>
                <a:moveTo>
                  <a:pt x="14564" y="13871"/>
                </a:moveTo>
                <a:cubicBezTo>
                  <a:pt x="14535" y="13871"/>
                  <a:pt x="14511" y="13916"/>
                  <a:pt x="14511" y="13974"/>
                </a:cubicBezTo>
                <a:lnTo>
                  <a:pt x="14511" y="14194"/>
                </a:lnTo>
                <a:cubicBezTo>
                  <a:pt x="14511" y="14251"/>
                  <a:pt x="14535" y="14298"/>
                  <a:pt x="14564" y="14298"/>
                </a:cubicBezTo>
                <a:cubicBezTo>
                  <a:pt x="14593" y="14298"/>
                  <a:pt x="14617" y="14251"/>
                  <a:pt x="14617" y="14194"/>
                </a:cubicBezTo>
                <a:lnTo>
                  <a:pt x="14617" y="13974"/>
                </a:lnTo>
                <a:cubicBezTo>
                  <a:pt x="14617" y="13916"/>
                  <a:pt x="14593" y="13871"/>
                  <a:pt x="14564" y="13871"/>
                </a:cubicBezTo>
                <a:close/>
                <a:moveTo>
                  <a:pt x="15413" y="13871"/>
                </a:moveTo>
                <a:cubicBezTo>
                  <a:pt x="15384" y="13871"/>
                  <a:pt x="15360" y="13916"/>
                  <a:pt x="15360" y="13974"/>
                </a:cubicBezTo>
                <a:lnTo>
                  <a:pt x="15360" y="14194"/>
                </a:lnTo>
                <a:cubicBezTo>
                  <a:pt x="15360" y="14251"/>
                  <a:pt x="15384" y="14298"/>
                  <a:pt x="15413" y="14298"/>
                </a:cubicBezTo>
                <a:cubicBezTo>
                  <a:pt x="15442" y="14298"/>
                  <a:pt x="15465" y="14251"/>
                  <a:pt x="15465" y="14194"/>
                </a:cubicBezTo>
                <a:lnTo>
                  <a:pt x="15465" y="13974"/>
                </a:lnTo>
                <a:cubicBezTo>
                  <a:pt x="15465" y="13916"/>
                  <a:pt x="15442" y="13871"/>
                  <a:pt x="15413" y="13871"/>
                </a:cubicBezTo>
                <a:close/>
                <a:moveTo>
                  <a:pt x="15728" y="13871"/>
                </a:moveTo>
                <a:cubicBezTo>
                  <a:pt x="15699" y="13871"/>
                  <a:pt x="15675" y="13916"/>
                  <a:pt x="15675" y="13974"/>
                </a:cubicBezTo>
                <a:lnTo>
                  <a:pt x="15675" y="14194"/>
                </a:lnTo>
                <a:cubicBezTo>
                  <a:pt x="15675" y="14251"/>
                  <a:pt x="15699" y="14298"/>
                  <a:pt x="15728" y="14298"/>
                </a:cubicBezTo>
                <a:cubicBezTo>
                  <a:pt x="15757" y="14298"/>
                  <a:pt x="15781" y="14251"/>
                  <a:pt x="15781" y="14194"/>
                </a:cubicBezTo>
                <a:lnTo>
                  <a:pt x="15781" y="13974"/>
                </a:lnTo>
                <a:cubicBezTo>
                  <a:pt x="15781" y="13916"/>
                  <a:pt x="15757" y="13871"/>
                  <a:pt x="15728" y="13871"/>
                </a:cubicBezTo>
                <a:close/>
                <a:moveTo>
                  <a:pt x="16578" y="13871"/>
                </a:moveTo>
                <a:cubicBezTo>
                  <a:pt x="16549" y="13871"/>
                  <a:pt x="16525" y="13916"/>
                  <a:pt x="16525" y="13974"/>
                </a:cubicBezTo>
                <a:lnTo>
                  <a:pt x="16525" y="14194"/>
                </a:lnTo>
                <a:cubicBezTo>
                  <a:pt x="16525" y="14251"/>
                  <a:pt x="16549" y="14298"/>
                  <a:pt x="16578" y="14298"/>
                </a:cubicBezTo>
                <a:cubicBezTo>
                  <a:pt x="16607" y="14298"/>
                  <a:pt x="16630" y="14251"/>
                  <a:pt x="16630" y="14194"/>
                </a:cubicBezTo>
                <a:lnTo>
                  <a:pt x="16630" y="13974"/>
                </a:lnTo>
                <a:cubicBezTo>
                  <a:pt x="16630" y="13916"/>
                  <a:pt x="16607" y="13871"/>
                  <a:pt x="16578" y="13871"/>
                </a:cubicBezTo>
                <a:close/>
                <a:moveTo>
                  <a:pt x="16892" y="13871"/>
                </a:moveTo>
                <a:cubicBezTo>
                  <a:pt x="16863" y="13871"/>
                  <a:pt x="16839" y="13916"/>
                  <a:pt x="16839" y="13974"/>
                </a:cubicBezTo>
                <a:lnTo>
                  <a:pt x="16839" y="14194"/>
                </a:lnTo>
                <a:cubicBezTo>
                  <a:pt x="16839" y="14251"/>
                  <a:pt x="16863" y="14298"/>
                  <a:pt x="16892" y="14298"/>
                </a:cubicBezTo>
                <a:cubicBezTo>
                  <a:pt x="16921" y="14298"/>
                  <a:pt x="16944" y="14251"/>
                  <a:pt x="16944" y="14194"/>
                </a:cubicBezTo>
                <a:lnTo>
                  <a:pt x="16944" y="13974"/>
                </a:lnTo>
                <a:cubicBezTo>
                  <a:pt x="16944" y="13916"/>
                  <a:pt x="16921" y="13871"/>
                  <a:pt x="16892" y="13871"/>
                </a:cubicBezTo>
                <a:close/>
                <a:moveTo>
                  <a:pt x="17741" y="13871"/>
                </a:moveTo>
                <a:cubicBezTo>
                  <a:pt x="17712" y="13871"/>
                  <a:pt x="17689" y="13916"/>
                  <a:pt x="17689" y="13974"/>
                </a:cubicBezTo>
                <a:lnTo>
                  <a:pt x="17689" y="14194"/>
                </a:lnTo>
                <a:cubicBezTo>
                  <a:pt x="17689" y="14251"/>
                  <a:pt x="17712" y="14298"/>
                  <a:pt x="17741" y="14298"/>
                </a:cubicBezTo>
                <a:cubicBezTo>
                  <a:pt x="17770" y="14298"/>
                  <a:pt x="17794" y="14251"/>
                  <a:pt x="17794" y="14194"/>
                </a:cubicBezTo>
                <a:lnTo>
                  <a:pt x="17794" y="13974"/>
                </a:lnTo>
                <a:cubicBezTo>
                  <a:pt x="17794" y="13916"/>
                  <a:pt x="17770" y="13871"/>
                  <a:pt x="17741" y="13871"/>
                </a:cubicBezTo>
                <a:close/>
                <a:moveTo>
                  <a:pt x="18055" y="13871"/>
                </a:moveTo>
                <a:cubicBezTo>
                  <a:pt x="18026" y="13871"/>
                  <a:pt x="18002" y="13916"/>
                  <a:pt x="18002" y="13974"/>
                </a:cubicBezTo>
                <a:lnTo>
                  <a:pt x="18002" y="14194"/>
                </a:lnTo>
                <a:cubicBezTo>
                  <a:pt x="18002" y="14251"/>
                  <a:pt x="18026" y="14298"/>
                  <a:pt x="18055" y="14298"/>
                </a:cubicBezTo>
                <a:cubicBezTo>
                  <a:pt x="18085" y="14298"/>
                  <a:pt x="18108" y="14251"/>
                  <a:pt x="18108" y="14194"/>
                </a:cubicBezTo>
                <a:lnTo>
                  <a:pt x="18108" y="13974"/>
                </a:lnTo>
                <a:cubicBezTo>
                  <a:pt x="18108" y="13916"/>
                  <a:pt x="18085" y="13871"/>
                  <a:pt x="18055" y="13871"/>
                </a:cubicBezTo>
                <a:close/>
                <a:moveTo>
                  <a:pt x="18905" y="13871"/>
                </a:moveTo>
                <a:cubicBezTo>
                  <a:pt x="18876" y="13871"/>
                  <a:pt x="18852" y="13916"/>
                  <a:pt x="18852" y="13974"/>
                </a:cubicBezTo>
                <a:lnTo>
                  <a:pt x="18852" y="14194"/>
                </a:lnTo>
                <a:cubicBezTo>
                  <a:pt x="18852" y="14251"/>
                  <a:pt x="18876" y="14298"/>
                  <a:pt x="18905" y="14298"/>
                </a:cubicBezTo>
                <a:cubicBezTo>
                  <a:pt x="18934" y="14298"/>
                  <a:pt x="18958" y="14251"/>
                  <a:pt x="18958" y="14194"/>
                </a:cubicBezTo>
                <a:lnTo>
                  <a:pt x="18958" y="13974"/>
                </a:lnTo>
                <a:cubicBezTo>
                  <a:pt x="18958" y="13916"/>
                  <a:pt x="18934" y="13871"/>
                  <a:pt x="18905" y="13871"/>
                </a:cubicBezTo>
                <a:close/>
                <a:moveTo>
                  <a:pt x="19220" y="13871"/>
                </a:moveTo>
                <a:cubicBezTo>
                  <a:pt x="19191" y="13871"/>
                  <a:pt x="19167" y="13916"/>
                  <a:pt x="19167" y="13974"/>
                </a:cubicBezTo>
                <a:lnTo>
                  <a:pt x="19167" y="14194"/>
                </a:lnTo>
                <a:cubicBezTo>
                  <a:pt x="19167" y="14251"/>
                  <a:pt x="19191" y="14298"/>
                  <a:pt x="19220" y="14298"/>
                </a:cubicBezTo>
                <a:cubicBezTo>
                  <a:pt x="19249" y="14298"/>
                  <a:pt x="19273" y="14251"/>
                  <a:pt x="19273" y="14194"/>
                </a:cubicBezTo>
                <a:lnTo>
                  <a:pt x="19273" y="13974"/>
                </a:lnTo>
                <a:cubicBezTo>
                  <a:pt x="19273" y="13916"/>
                  <a:pt x="19249" y="13871"/>
                  <a:pt x="19220" y="13871"/>
                </a:cubicBezTo>
                <a:close/>
                <a:moveTo>
                  <a:pt x="20069" y="13871"/>
                </a:moveTo>
                <a:cubicBezTo>
                  <a:pt x="20040" y="13871"/>
                  <a:pt x="20016" y="13916"/>
                  <a:pt x="20016" y="13974"/>
                </a:cubicBezTo>
                <a:lnTo>
                  <a:pt x="20016" y="14194"/>
                </a:lnTo>
                <a:cubicBezTo>
                  <a:pt x="20016" y="14251"/>
                  <a:pt x="20040" y="14298"/>
                  <a:pt x="20069" y="14298"/>
                </a:cubicBezTo>
                <a:cubicBezTo>
                  <a:pt x="20099" y="14298"/>
                  <a:pt x="20122" y="14251"/>
                  <a:pt x="20122" y="14194"/>
                </a:cubicBezTo>
                <a:lnTo>
                  <a:pt x="20122" y="13974"/>
                </a:lnTo>
                <a:cubicBezTo>
                  <a:pt x="20122" y="13916"/>
                  <a:pt x="20099" y="13871"/>
                  <a:pt x="20069" y="13871"/>
                </a:cubicBezTo>
                <a:close/>
                <a:moveTo>
                  <a:pt x="20384" y="13871"/>
                </a:moveTo>
                <a:cubicBezTo>
                  <a:pt x="20355" y="13871"/>
                  <a:pt x="20331" y="13916"/>
                  <a:pt x="20331" y="13974"/>
                </a:cubicBezTo>
                <a:lnTo>
                  <a:pt x="20331" y="14194"/>
                </a:lnTo>
                <a:cubicBezTo>
                  <a:pt x="20331" y="14251"/>
                  <a:pt x="20355" y="14298"/>
                  <a:pt x="20384" y="14298"/>
                </a:cubicBezTo>
                <a:cubicBezTo>
                  <a:pt x="20413" y="14298"/>
                  <a:pt x="20436" y="14251"/>
                  <a:pt x="20436" y="14194"/>
                </a:cubicBezTo>
                <a:lnTo>
                  <a:pt x="20436" y="13974"/>
                </a:lnTo>
                <a:cubicBezTo>
                  <a:pt x="20436" y="13916"/>
                  <a:pt x="20413" y="13871"/>
                  <a:pt x="20384" y="13871"/>
                </a:cubicBezTo>
                <a:close/>
                <a:moveTo>
                  <a:pt x="21234" y="13871"/>
                </a:moveTo>
                <a:cubicBezTo>
                  <a:pt x="21204" y="13871"/>
                  <a:pt x="21181" y="13916"/>
                  <a:pt x="21181" y="13974"/>
                </a:cubicBezTo>
                <a:lnTo>
                  <a:pt x="21181" y="14194"/>
                </a:lnTo>
                <a:cubicBezTo>
                  <a:pt x="21181" y="14251"/>
                  <a:pt x="21204" y="14298"/>
                  <a:pt x="21234" y="14298"/>
                </a:cubicBezTo>
                <a:cubicBezTo>
                  <a:pt x="21263" y="14298"/>
                  <a:pt x="21285" y="14251"/>
                  <a:pt x="21285" y="14194"/>
                </a:cubicBezTo>
                <a:lnTo>
                  <a:pt x="21285" y="13974"/>
                </a:lnTo>
                <a:cubicBezTo>
                  <a:pt x="21285" y="13916"/>
                  <a:pt x="21263" y="13871"/>
                  <a:pt x="21234" y="13871"/>
                </a:cubicBezTo>
                <a:close/>
                <a:moveTo>
                  <a:pt x="21547" y="13871"/>
                </a:moveTo>
                <a:cubicBezTo>
                  <a:pt x="21518" y="13871"/>
                  <a:pt x="21495" y="13916"/>
                  <a:pt x="21495" y="13974"/>
                </a:cubicBezTo>
                <a:lnTo>
                  <a:pt x="21495" y="14194"/>
                </a:lnTo>
                <a:cubicBezTo>
                  <a:pt x="21495" y="14251"/>
                  <a:pt x="21518" y="14298"/>
                  <a:pt x="21547" y="14298"/>
                </a:cubicBezTo>
                <a:cubicBezTo>
                  <a:pt x="21576" y="14298"/>
                  <a:pt x="21600" y="14251"/>
                  <a:pt x="21600" y="14194"/>
                </a:cubicBezTo>
                <a:lnTo>
                  <a:pt x="21600" y="13974"/>
                </a:lnTo>
                <a:cubicBezTo>
                  <a:pt x="21600" y="13916"/>
                  <a:pt x="21576" y="13871"/>
                  <a:pt x="21547" y="13871"/>
                </a:cubicBezTo>
                <a:close/>
                <a:moveTo>
                  <a:pt x="53" y="14601"/>
                </a:moveTo>
                <a:cubicBezTo>
                  <a:pt x="24" y="14601"/>
                  <a:pt x="0" y="14646"/>
                  <a:pt x="0" y="14704"/>
                </a:cubicBezTo>
                <a:lnTo>
                  <a:pt x="0" y="14924"/>
                </a:lnTo>
                <a:cubicBezTo>
                  <a:pt x="0" y="14981"/>
                  <a:pt x="24" y="15028"/>
                  <a:pt x="53" y="15028"/>
                </a:cubicBezTo>
                <a:cubicBezTo>
                  <a:pt x="82" y="15028"/>
                  <a:pt x="106" y="14981"/>
                  <a:pt x="106" y="14924"/>
                </a:cubicBezTo>
                <a:lnTo>
                  <a:pt x="106" y="14704"/>
                </a:lnTo>
                <a:cubicBezTo>
                  <a:pt x="106" y="14646"/>
                  <a:pt x="82" y="14601"/>
                  <a:pt x="53" y="14601"/>
                </a:cubicBezTo>
                <a:close/>
                <a:moveTo>
                  <a:pt x="367" y="14601"/>
                </a:moveTo>
                <a:cubicBezTo>
                  <a:pt x="338" y="14601"/>
                  <a:pt x="315" y="14646"/>
                  <a:pt x="315" y="14704"/>
                </a:cubicBezTo>
                <a:lnTo>
                  <a:pt x="315" y="14924"/>
                </a:lnTo>
                <a:cubicBezTo>
                  <a:pt x="315" y="14981"/>
                  <a:pt x="338" y="15028"/>
                  <a:pt x="367" y="15028"/>
                </a:cubicBezTo>
                <a:cubicBezTo>
                  <a:pt x="397" y="15028"/>
                  <a:pt x="420" y="14981"/>
                  <a:pt x="420" y="14924"/>
                </a:cubicBezTo>
                <a:lnTo>
                  <a:pt x="420" y="14704"/>
                </a:lnTo>
                <a:cubicBezTo>
                  <a:pt x="420" y="14646"/>
                  <a:pt x="397" y="14601"/>
                  <a:pt x="367" y="14601"/>
                </a:cubicBezTo>
                <a:close/>
                <a:moveTo>
                  <a:pt x="1217" y="14601"/>
                </a:moveTo>
                <a:cubicBezTo>
                  <a:pt x="1188" y="14601"/>
                  <a:pt x="1164" y="14646"/>
                  <a:pt x="1164" y="14704"/>
                </a:cubicBezTo>
                <a:lnTo>
                  <a:pt x="1164" y="14924"/>
                </a:lnTo>
                <a:cubicBezTo>
                  <a:pt x="1164" y="14981"/>
                  <a:pt x="1188" y="15028"/>
                  <a:pt x="1217" y="15028"/>
                </a:cubicBezTo>
                <a:cubicBezTo>
                  <a:pt x="1246" y="15028"/>
                  <a:pt x="1270" y="14981"/>
                  <a:pt x="1270" y="14924"/>
                </a:cubicBezTo>
                <a:lnTo>
                  <a:pt x="1270" y="14704"/>
                </a:lnTo>
                <a:cubicBezTo>
                  <a:pt x="1270" y="14646"/>
                  <a:pt x="1246" y="14601"/>
                  <a:pt x="1217" y="14601"/>
                </a:cubicBezTo>
                <a:close/>
                <a:moveTo>
                  <a:pt x="1532" y="14601"/>
                </a:moveTo>
                <a:cubicBezTo>
                  <a:pt x="1503" y="14601"/>
                  <a:pt x="1479" y="14646"/>
                  <a:pt x="1479" y="14704"/>
                </a:cubicBezTo>
                <a:lnTo>
                  <a:pt x="1479" y="14924"/>
                </a:lnTo>
                <a:cubicBezTo>
                  <a:pt x="1479" y="14981"/>
                  <a:pt x="1503" y="15028"/>
                  <a:pt x="1532" y="15028"/>
                </a:cubicBezTo>
                <a:cubicBezTo>
                  <a:pt x="1561" y="15028"/>
                  <a:pt x="1584" y="14981"/>
                  <a:pt x="1584" y="14924"/>
                </a:cubicBezTo>
                <a:lnTo>
                  <a:pt x="1584" y="14704"/>
                </a:lnTo>
                <a:cubicBezTo>
                  <a:pt x="1584" y="14646"/>
                  <a:pt x="1561" y="14601"/>
                  <a:pt x="1532" y="14601"/>
                </a:cubicBezTo>
                <a:close/>
                <a:moveTo>
                  <a:pt x="2380" y="14601"/>
                </a:moveTo>
                <a:cubicBezTo>
                  <a:pt x="2351" y="14601"/>
                  <a:pt x="2329" y="14646"/>
                  <a:pt x="2329" y="14704"/>
                </a:cubicBezTo>
                <a:lnTo>
                  <a:pt x="2329" y="14924"/>
                </a:lnTo>
                <a:cubicBezTo>
                  <a:pt x="2329" y="14981"/>
                  <a:pt x="2351" y="15028"/>
                  <a:pt x="2380" y="15028"/>
                </a:cubicBezTo>
                <a:cubicBezTo>
                  <a:pt x="2409" y="15028"/>
                  <a:pt x="2433" y="14981"/>
                  <a:pt x="2433" y="14924"/>
                </a:cubicBezTo>
                <a:lnTo>
                  <a:pt x="2433" y="14704"/>
                </a:lnTo>
                <a:cubicBezTo>
                  <a:pt x="2433" y="14646"/>
                  <a:pt x="2409" y="14601"/>
                  <a:pt x="2380" y="14601"/>
                </a:cubicBezTo>
                <a:close/>
                <a:moveTo>
                  <a:pt x="2695" y="14601"/>
                </a:moveTo>
                <a:cubicBezTo>
                  <a:pt x="2666" y="14601"/>
                  <a:pt x="2643" y="14646"/>
                  <a:pt x="2643" y="14704"/>
                </a:cubicBezTo>
                <a:lnTo>
                  <a:pt x="2643" y="14924"/>
                </a:lnTo>
                <a:cubicBezTo>
                  <a:pt x="2643" y="14981"/>
                  <a:pt x="2666" y="15028"/>
                  <a:pt x="2695" y="15028"/>
                </a:cubicBezTo>
                <a:cubicBezTo>
                  <a:pt x="2724" y="15028"/>
                  <a:pt x="2748" y="14981"/>
                  <a:pt x="2748" y="14924"/>
                </a:cubicBezTo>
                <a:lnTo>
                  <a:pt x="2748" y="14704"/>
                </a:lnTo>
                <a:cubicBezTo>
                  <a:pt x="2748" y="14646"/>
                  <a:pt x="2724" y="14601"/>
                  <a:pt x="2695" y="14601"/>
                </a:cubicBezTo>
                <a:close/>
                <a:moveTo>
                  <a:pt x="3545" y="14601"/>
                </a:moveTo>
                <a:cubicBezTo>
                  <a:pt x="3516" y="14601"/>
                  <a:pt x="3492" y="14646"/>
                  <a:pt x="3492" y="14704"/>
                </a:cubicBezTo>
                <a:lnTo>
                  <a:pt x="3492" y="14924"/>
                </a:lnTo>
                <a:cubicBezTo>
                  <a:pt x="3492" y="14981"/>
                  <a:pt x="3516" y="15028"/>
                  <a:pt x="3545" y="15028"/>
                </a:cubicBezTo>
                <a:cubicBezTo>
                  <a:pt x="3574" y="15028"/>
                  <a:pt x="3598" y="14981"/>
                  <a:pt x="3598" y="14924"/>
                </a:cubicBezTo>
                <a:lnTo>
                  <a:pt x="3598" y="14704"/>
                </a:lnTo>
                <a:cubicBezTo>
                  <a:pt x="3598" y="14646"/>
                  <a:pt x="3574" y="14601"/>
                  <a:pt x="3545" y="14601"/>
                </a:cubicBezTo>
                <a:close/>
                <a:moveTo>
                  <a:pt x="3859" y="14601"/>
                </a:moveTo>
                <a:cubicBezTo>
                  <a:pt x="3830" y="14601"/>
                  <a:pt x="3806" y="14646"/>
                  <a:pt x="3806" y="14704"/>
                </a:cubicBezTo>
                <a:lnTo>
                  <a:pt x="3806" y="14924"/>
                </a:lnTo>
                <a:cubicBezTo>
                  <a:pt x="3806" y="14981"/>
                  <a:pt x="3830" y="15028"/>
                  <a:pt x="3859" y="15028"/>
                </a:cubicBezTo>
                <a:cubicBezTo>
                  <a:pt x="3888" y="15028"/>
                  <a:pt x="3912" y="14981"/>
                  <a:pt x="3912" y="14924"/>
                </a:cubicBezTo>
                <a:lnTo>
                  <a:pt x="3912" y="14704"/>
                </a:lnTo>
                <a:cubicBezTo>
                  <a:pt x="3912" y="14646"/>
                  <a:pt x="3888" y="14601"/>
                  <a:pt x="3859" y="14601"/>
                </a:cubicBezTo>
                <a:close/>
                <a:moveTo>
                  <a:pt x="4709" y="14601"/>
                </a:moveTo>
                <a:cubicBezTo>
                  <a:pt x="4680" y="14601"/>
                  <a:pt x="4656" y="14646"/>
                  <a:pt x="4656" y="14704"/>
                </a:cubicBezTo>
                <a:lnTo>
                  <a:pt x="4656" y="14924"/>
                </a:lnTo>
                <a:cubicBezTo>
                  <a:pt x="4656" y="14981"/>
                  <a:pt x="4680" y="15028"/>
                  <a:pt x="4709" y="15028"/>
                </a:cubicBezTo>
                <a:cubicBezTo>
                  <a:pt x="4738" y="15028"/>
                  <a:pt x="4762" y="14981"/>
                  <a:pt x="4762" y="14924"/>
                </a:cubicBezTo>
                <a:lnTo>
                  <a:pt x="4762" y="14704"/>
                </a:lnTo>
                <a:cubicBezTo>
                  <a:pt x="4762" y="14646"/>
                  <a:pt x="4738" y="14601"/>
                  <a:pt x="4709" y="14601"/>
                </a:cubicBezTo>
                <a:close/>
                <a:moveTo>
                  <a:pt x="5023" y="14601"/>
                </a:moveTo>
                <a:cubicBezTo>
                  <a:pt x="4994" y="14601"/>
                  <a:pt x="4970" y="14646"/>
                  <a:pt x="4970" y="14704"/>
                </a:cubicBezTo>
                <a:lnTo>
                  <a:pt x="4970" y="14924"/>
                </a:lnTo>
                <a:cubicBezTo>
                  <a:pt x="4970" y="14981"/>
                  <a:pt x="4994" y="15028"/>
                  <a:pt x="5023" y="15028"/>
                </a:cubicBezTo>
                <a:cubicBezTo>
                  <a:pt x="5053" y="15028"/>
                  <a:pt x="5076" y="14981"/>
                  <a:pt x="5076" y="14924"/>
                </a:cubicBezTo>
                <a:lnTo>
                  <a:pt x="5076" y="14704"/>
                </a:lnTo>
                <a:cubicBezTo>
                  <a:pt x="5076" y="14646"/>
                  <a:pt x="5053" y="14601"/>
                  <a:pt x="5023" y="14601"/>
                </a:cubicBezTo>
                <a:close/>
                <a:moveTo>
                  <a:pt x="5873" y="14601"/>
                </a:moveTo>
                <a:cubicBezTo>
                  <a:pt x="5844" y="14601"/>
                  <a:pt x="5820" y="14646"/>
                  <a:pt x="5820" y="14704"/>
                </a:cubicBezTo>
                <a:lnTo>
                  <a:pt x="5820" y="14924"/>
                </a:lnTo>
                <a:cubicBezTo>
                  <a:pt x="5820" y="14981"/>
                  <a:pt x="5844" y="15028"/>
                  <a:pt x="5873" y="15028"/>
                </a:cubicBezTo>
                <a:cubicBezTo>
                  <a:pt x="5902" y="15028"/>
                  <a:pt x="5926" y="14981"/>
                  <a:pt x="5926" y="14924"/>
                </a:cubicBezTo>
                <a:lnTo>
                  <a:pt x="5926" y="14704"/>
                </a:lnTo>
                <a:cubicBezTo>
                  <a:pt x="5926" y="14646"/>
                  <a:pt x="5902" y="14601"/>
                  <a:pt x="5873" y="14601"/>
                </a:cubicBezTo>
                <a:close/>
                <a:moveTo>
                  <a:pt x="6188" y="14601"/>
                </a:moveTo>
                <a:cubicBezTo>
                  <a:pt x="6159" y="14601"/>
                  <a:pt x="6135" y="14646"/>
                  <a:pt x="6135" y="14704"/>
                </a:cubicBezTo>
                <a:lnTo>
                  <a:pt x="6135" y="14924"/>
                </a:lnTo>
                <a:cubicBezTo>
                  <a:pt x="6135" y="14981"/>
                  <a:pt x="6159" y="15028"/>
                  <a:pt x="6188" y="15028"/>
                </a:cubicBezTo>
                <a:cubicBezTo>
                  <a:pt x="6217" y="15028"/>
                  <a:pt x="6240" y="14981"/>
                  <a:pt x="6240" y="14924"/>
                </a:cubicBezTo>
                <a:lnTo>
                  <a:pt x="6240" y="14704"/>
                </a:lnTo>
                <a:cubicBezTo>
                  <a:pt x="6240" y="14646"/>
                  <a:pt x="6217" y="14601"/>
                  <a:pt x="6188" y="14601"/>
                </a:cubicBezTo>
                <a:close/>
                <a:moveTo>
                  <a:pt x="7036" y="14601"/>
                </a:moveTo>
                <a:cubicBezTo>
                  <a:pt x="7007" y="14601"/>
                  <a:pt x="6984" y="14646"/>
                  <a:pt x="6984" y="14704"/>
                </a:cubicBezTo>
                <a:lnTo>
                  <a:pt x="6984" y="14924"/>
                </a:lnTo>
                <a:cubicBezTo>
                  <a:pt x="6984" y="14981"/>
                  <a:pt x="7007" y="15028"/>
                  <a:pt x="7036" y="15028"/>
                </a:cubicBezTo>
                <a:cubicBezTo>
                  <a:pt x="7065" y="15028"/>
                  <a:pt x="7089" y="14981"/>
                  <a:pt x="7089" y="14924"/>
                </a:cubicBezTo>
                <a:lnTo>
                  <a:pt x="7089" y="14704"/>
                </a:lnTo>
                <a:cubicBezTo>
                  <a:pt x="7089" y="14646"/>
                  <a:pt x="7065" y="14601"/>
                  <a:pt x="7036" y="14601"/>
                </a:cubicBezTo>
                <a:close/>
                <a:moveTo>
                  <a:pt x="7351" y="14601"/>
                </a:moveTo>
                <a:cubicBezTo>
                  <a:pt x="7322" y="14601"/>
                  <a:pt x="7299" y="14646"/>
                  <a:pt x="7299" y="14704"/>
                </a:cubicBezTo>
                <a:lnTo>
                  <a:pt x="7299" y="14924"/>
                </a:lnTo>
                <a:cubicBezTo>
                  <a:pt x="7299" y="14981"/>
                  <a:pt x="7322" y="15028"/>
                  <a:pt x="7351" y="15028"/>
                </a:cubicBezTo>
                <a:cubicBezTo>
                  <a:pt x="7380" y="15028"/>
                  <a:pt x="7404" y="14981"/>
                  <a:pt x="7404" y="14924"/>
                </a:cubicBezTo>
                <a:lnTo>
                  <a:pt x="7404" y="14704"/>
                </a:lnTo>
                <a:cubicBezTo>
                  <a:pt x="7404" y="14646"/>
                  <a:pt x="7380" y="14601"/>
                  <a:pt x="7351" y="14601"/>
                </a:cubicBezTo>
                <a:close/>
                <a:moveTo>
                  <a:pt x="8201" y="14601"/>
                </a:moveTo>
                <a:cubicBezTo>
                  <a:pt x="8171" y="14601"/>
                  <a:pt x="8148" y="14646"/>
                  <a:pt x="8148" y="14704"/>
                </a:cubicBezTo>
                <a:lnTo>
                  <a:pt x="8148" y="14924"/>
                </a:lnTo>
                <a:cubicBezTo>
                  <a:pt x="8148" y="14981"/>
                  <a:pt x="8171" y="15028"/>
                  <a:pt x="8201" y="15028"/>
                </a:cubicBezTo>
                <a:cubicBezTo>
                  <a:pt x="8230" y="15028"/>
                  <a:pt x="8254" y="14981"/>
                  <a:pt x="8254" y="14924"/>
                </a:cubicBezTo>
                <a:lnTo>
                  <a:pt x="8254" y="14704"/>
                </a:lnTo>
                <a:cubicBezTo>
                  <a:pt x="8254" y="14646"/>
                  <a:pt x="8230" y="14601"/>
                  <a:pt x="8201" y="14601"/>
                </a:cubicBezTo>
                <a:close/>
                <a:moveTo>
                  <a:pt x="8515" y="14601"/>
                </a:moveTo>
                <a:cubicBezTo>
                  <a:pt x="8486" y="14601"/>
                  <a:pt x="8462" y="14646"/>
                  <a:pt x="8462" y="14704"/>
                </a:cubicBezTo>
                <a:lnTo>
                  <a:pt x="8462" y="14924"/>
                </a:lnTo>
                <a:cubicBezTo>
                  <a:pt x="8462" y="14981"/>
                  <a:pt x="8486" y="15028"/>
                  <a:pt x="8515" y="15028"/>
                </a:cubicBezTo>
                <a:cubicBezTo>
                  <a:pt x="8544" y="15028"/>
                  <a:pt x="8568" y="14981"/>
                  <a:pt x="8568" y="14924"/>
                </a:cubicBezTo>
                <a:lnTo>
                  <a:pt x="8568" y="14704"/>
                </a:lnTo>
                <a:cubicBezTo>
                  <a:pt x="8568" y="14646"/>
                  <a:pt x="8544" y="14601"/>
                  <a:pt x="8515" y="14601"/>
                </a:cubicBezTo>
                <a:close/>
                <a:moveTo>
                  <a:pt x="9365" y="14601"/>
                </a:moveTo>
                <a:cubicBezTo>
                  <a:pt x="9336" y="14601"/>
                  <a:pt x="9312" y="14646"/>
                  <a:pt x="9312" y="14704"/>
                </a:cubicBezTo>
                <a:lnTo>
                  <a:pt x="9312" y="14924"/>
                </a:lnTo>
                <a:cubicBezTo>
                  <a:pt x="9312" y="14981"/>
                  <a:pt x="9336" y="15028"/>
                  <a:pt x="9365" y="15028"/>
                </a:cubicBezTo>
                <a:cubicBezTo>
                  <a:pt x="9394" y="15028"/>
                  <a:pt x="9418" y="14981"/>
                  <a:pt x="9418" y="14924"/>
                </a:cubicBezTo>
                <a:lnTo>
                  <a:pt x="9418" y="14704"/>
                </a:lnTo>
                <a:cubicBezTo>
                  <a:pt x="9418" y="14646"/>
                  <a:pt x="9394" y="14601"/>
                  <a:pt x="9365" y="14601"/>
                </a:cubicBezTo>
                <a:close/>
                <a:moveTo>
                  <a:pt x="9679" y="14601"/>
                </a:moveTo>
                <a:cubicBezTo>
                  <a:pt x="9650" y="14601"/>
                  <a:pt x="9626" y="14646"/>
                  <a:pt x="9626" y="14704"/>
                </a:cubicBezTo>
                <a:lnTo>
                  <a:pt x="9626" y="14924"/>
                </a:lnTo>
                <a:cubicBezTo>
                  <a:pt x="9626" y="14981"/>
                  <a:pt x="9650" y="15028"/>
                  <a:pt x="9679" y="15028"/>
                </a:cubicBezTo>
                <a:cubicBezTo>
                  <a:pt x="9708" y="15028"/>
                  <a:pt x="9732" y="14981"/>
                  <a:pt x="9732" y="14924"/>
                </a:cubicBezTo>
                <a:lnTo>
                  <a:pt x="9732" y="14704"/>
                </a:lnTo>
                <a:cubicBezTo>
                  <a:pt x="9732" y="14646"/>
                  <a:pt x="9708" y="14601"/>
                  <a:pt x="9679" y="14601"/>
                </a:cubicBezTo>
                <a:close/>
                <a:moveTo>
                  <a:pt x="10529" y="14601"/>
                </a:moveTo>
                <a:cubicBezTo>
                  <a:pt x="10500" y="14601"/>
                  <a:pt x="10476" y="14646"/>
                  <a:pt x="10476" y="14704"/>
                </a:cubicBezTo>
                <a:lnTo>
                  <a:pt x="10476" y="14924"/>
                </a:lnTo>
                <a:cubicBezTo>
                  <a:pt x="10476" y="14981"/>
                  <a:pt x="10500" y="15028"/>
                  <a:pt x="10529" y="15028"/>
                </a:cubicBezTo>
                <a:cubicBezTo>
                  <a:pt x="10558" y="15028"/>
                  <a:pt x="10582" y="14981"/>
                  <a:pt x="10582" y="14924"/>
                </a:cubicBezTo>
                <a:lnTo>
                  <a:pt x="10582" y="14704"/>
                </a:lnTo>
                <a:cubicBezTo>
                  <a:pt x="10582" y="14646"/>
                  <a:pt x="10558" y="14601"/>
                  <a:pt x="10529" y="14601"/>
                </a:cubicBezTo>
                <a:close/>
                <a:moveTo>
                  <a:pt x="10844" y="14601"/>
                </a:moveTo>
                <a:cubicBezTo>
                  <a:pt x="10814" y="14601"/>
                  <a:pt x="10791" y="14646"/>
                  <a:pt x="10791" y="14704"/>
                </a:cubicBezTo>
                <a:lnTo>
                  <a:pt x="10791" y="14924"/>
                </a:lnTo>
                <a:cubicBezTo>
                  <a:pt x="10791" y="14981"/>
                  <a:pt x="10814" y="15028"/>
                  <a:pt x="10844" y="15028"/>
                </a:cubicBezTo>
                <a:cubicBezTo>
                  <a:pt x="10873" y="15028"/>
                  <a:pt x="10895" y="14981"/>
                  <a:pt x="10895" y="14924"/>
                </a:cubicBezTo>
                <a:lnTo>
                  <a:pt x="10895" y="14704"/>
                </a:lnTo>
                <a:cubicBezTo>
                  <a:pt x="10895" y="14646"/>
                  <a:pt x="10873" y="14601"/>
                  <a:pt x="10844" y="14601"/>
                </a:cubicBezTo>
                <a:close/>
                <a:moveTo>
                  <a:pt x="11692" y="14601"/>
                </a:moveTo>
                <a:cubicBezTo>
                  <a:pt x="11663" y="14601"/>
                  <a:pt x="11640" y="14646"/>
                  <a:pt x="11640" y="14704"/>
                </a:cubicBezTo>
                <a:lnTo>
                  <a:pt x="11640" y="14924"/>
                </a:lnTo>
                <a:cubicBezTo>
                  <a:pt x="11640" y="14981"/>
                  <a:pt x="11663" y="15028"/>
                  <a:pt x="11692" y="15028"/>
                </a:cubicBezTo>
                <a:cubicBezTo>
                  <a:pt x="11721" y="15028"/>
                  <a:pt x="11745" y="14981"/>
                  <a:pt x="11745" y="14924"/>
                </a:cubicBezTo>
                <a:lnTo>
                  <a:pt x="11745" y="14704"/>
                </a:lnTo>
                <a:cubicBezTo>
                  <a:pt x="11745" y="14646"/>
                  <a:pt x="11721" y="14601"/>
                  <a:pt x="11692" y="14601"/>
                </a:cubicBezTo>
                <a:close/>
                <a:moveTo>
                  <a:pt x="12007" y="14601"/>
                </a:moveTo>
                <a:cubicBezTo>
                  <a:pt x="11978" y="14601"/>
                  <a:pt x="11955" y="14646"/>
                  <a:pt x="11955" y="14704"/>
                </a:cubicBezTo>
                <a:lnTo>
                  <a:pt x="11955" y="14924"/>
                </a:lnTo>
                <a:cubicBezTo>
                  <a:pt x="11955" y="14981"/>
                  <a:pt x="11978" y="15028"/>
                  <a:pt x="12007" y="15028"/>
                </a:cubicBezTo>
                <a:cubicBezTo>
                  <a:pt x="12036" y="15028"/>
                  <a:pt x="12060" y="14981"/>
                  <a:pt x="12060" y="14924"/>
                </a:cubicBezTo>
                <a:lnTo>
                  <a:pt x="12060" y="14704"/>
                </a:lnTo>
                <a:cubicBezTo>
                  <a:pt x="12060" y="14646"/>
                  <a:pt x="12036" y="14601"/>
                  <a:pt x="12007" y="14601"/>
                </a:cubicBezTo>
                <a:close/>
                <a:moveTo>
                  <a:pt x="12856" y="14601"/>
                </a:moveTo>
                <a:cubicBezTo>
                  <a:pt x="12827" y="14601"/>
                  <a:pt x="12804" y="14646"/>
                  <a:pt x="12804" y="14704"/>
                </a:cubicBezTo>
                <a:lnTo>
                  <a:pt x="12804" y="14924"/>
                </a:lnTo>
                <a:cubicBezTo>
                  <a:pt x="12804" y="14981"/>
                  <a:pt x="12827" y="15028"/>
                  <a:pt x="12856" y="15028"/>
                </a:cubicBezTo>
                <a:cubicBezTo>
                  <a:pt x="12886" y="15028"/>
                  <a:pt x="12909" y="14981"/>
                  <a:pt x="12909" y="14924"/>
                </a:cubicBezTo>
                <a:lnTo>
                  <a:pt x="12909" y="14704"/>
                </a:lnTo>
                <a:cubicBezTo>
                  <a:pt x="12909" y="14646"/>
                  <a:pt x="12886" y="14601"/>
                  <a:pt x="12856" y="14601"/>
                </a:cubicBezTo>
                <a:close/>
                <a:moveTo>
                  <a:pt x="13171" y="14601"/>
                </a:moveTo>
                <a:cubicBezTo>
                  <a:pt x="13142" y="14601"/>
                  <a:pt x="13118" y="14646"/>
                  <a:pt x="13118" y="14704"/>
                </a:cubicBezTo>
                <a:lnTo>
                  <a:pt x="13118" y="14924"/>
                </a:lnTo>
                <a:cubicBezTo>
                  <a:pt x="13118" y="14981"/>
                  <a:pt x="13142" y="15028"/>
                  <a:pt x="13171" y="15028"/>
                </a:cubicBezTo>
                <a:cubicBezTo>
                  <a:pt x="13200" y="15028"/>
                  <a:pt x="13224" y="14981"/>
                  <a:pt x="13224" y="14924"/>
                </a:cubicBezTo>
                <a:lnTo>
                  <a:pt x="13224" y="14704"/>
                </a:lnTo>
                <a:cubicBezTo>
                  <a:pt x="13224" y="14646"/>
                  <a:pt x="13200" y="14601"/>
                  <a:pt x="13171" y="14601"/>
                </a:cubicBezTo>
                <a:close/>
                <a:moveTo>
                  <a:pt x="14021" y="14601"/>
                </a:moveTo>
                <a:cubicBezTo>
                  <a:pt x="13992" y="14601"/>
                  <a:pt x="13968" y="14646"/>
                  <a:pt x="13968" y="14704"/>
                </a:cubicBezTo>
                <a:lnTo>
                  <a:pt x="13968" y="14924"/>
                </a:lnTo>
                <a:cubicBezTo>
                  <a:pt x="13968" y="14981"/>
                  <a:pt x="13992" y="15028"/>
                  <a:pt x="14021" y="15028"/>
                </a:cubicBezTo>
                <a:cubicBezTo>
                  <a:pt x="14050" y="15028"/>
                  <a:pt x="14074" y="14981"/>
                  <a:pt x="14074" y="14924"/>
                </a:cubicBezTo>
                <a:lnTo>
                  <a:pt x="14074" y="14704"/>
                </a:lnTo>
                <a:cubicBezTo>
                  <a:pt x="14074" y="14646"/>
                  <a:pt x="14050" y="14601"/>
                  <a:pt x="14021" y="14601"/>
                </a:cubicBezTo>
                <a:close/>
                <a:moveTo>
                  <a:pt x="14335" y="14601"/>
                </a:moveTo>
                <a:cubicBezTo>
                  <a:pt x="14306" y="14601"/>
                  <a:pt x="14282" y="14646"/>
                  <a:pt x="14282" y="14704"/>
                </a:cubicBezTo>
                <a:lnTo>
                  <a:pt x="14282" y="14924"/>
                </a:lnTo>
                <a:cubicBezTo>
                  <a:pt x="14282" y="14981"/>
                  <a:pt x="14306" y="15028"/>
                  <a:pt x="14335" y="15028"/>
                </a:cubicBezTo>
                <a:cubicBezTo>
                  <a:pt x="14364" y="15028"/>
                  <a:pt x="14388" y="14981"/>
                  <a:pt x="14388" y="14924"/>
                </a:cubicBezTo>
                <a:lnTo>
                  <a:pt x="14388" y="14704"/>
                </a:lnTo>
                <a:cubicBezTo>
                  <a:pt x="14388" y="14646"/>
                  <a:pt x="14364" y="14601"/>
                  <a:pt x="14335" y="14601"/>
                </a:cubicBezTo>
                <a:close/>
                <a:moveTo>
                  <a:pt x="15185" y="14601"/>
                </a:moveTo>
                <a:cubicBezTo>
                  <a:pt x="15156" y="14601"/>
                  <a:pt x="15132" y="14646"/>
                  <a:pt x="15132" y="14704"/>
                </a:cubicBezTo>
                <a:lnTo>
                  <a:pt x="15132" y="14924"/>
                </a:lnTo>
                <a:cubicBezTo>
                  <a:pt x="15132" y="14981"/>
                  <a:pt x="15156" y="15028"/>
                  <a:pt x="15185" y="15028"/>
                </a:cubicBezTo>
                <a:cubicBezTo>
                  <a:pt x="15214" y="15028"/>
                  <a:pt x="15237" y="14981"/>
                  <a:pt x="15237" y="14924"/>
                </a:cubicBezTo>
                <a:lnTo>
                  <a:pt x="15237" y="14704"/>
                </a:lnTo>
                <a:cubicBezTo>
                  <a:pt x="15237" y="14646"/>
                  <a:pt x="15214" y="14601"/>
                  <a:pt x="15185" y="14601"/>
                </a:cubicBezTo>
                <a:close/>
                <a:moveTo>
                  <a:pt x="15500" y="14601"/>
                </a:moveTo>
                <a:cubicBezTo>
                  <a:pt x="15470" y="14601"/>
                  <a:pt x="15447" y="14646"/>
                  <a:pt x="15447" y="14704"/>
                </a:cubicBezTo>
                <a:lnTo>
                  <a:pt x="15447" y="14924"/>
                </a:lnTo>
                <a:cubicBezTo>
                  <a:pt x="15447" y="14981"/>
                  <a:pt x="15470" y="15028"/>
                  <a:pt x="15500" y="15028"/>
                </a:cubicBezTo>
                <a:cubicBezTo>
                  <a:pt x="15529" y="15028"/>
                  <a:pt x="15551" y="14981"/>
                  <a:pt x="15551" y="14924"/>
                </a:cubicBezTo>
                <a:lnTo>
                  <a:pt x="15551" y="14704"/>
                </a:lnTo>
                <a:cubicBezTo>
                  <a:pt x="15551" y="14646"/>
                  <a:pt x="15529" y="14601"/>
                  <a:pt x="15500" y="14601"/>
                </a:cubicBezTo>
                <a:close/>
                <a:moveTo>
                  <a:pt x="16349" y="14601"/>
                </a:moveTo>
                <a:cubicBezTo>
                  <a:pt x="16320" y="14601"/>
                  <a:pt x="16296" y="14646"/>
                  <a:pt x="16296" y="14704"/>
                </a:cubicBezTo>
                <a:lnTo>
                  <a:pt x="16296" y="14924"/>
                </a:lnTo>
                <a:cubicBezTo>
                  <a:pt x="16296" y="14981"/>
                  <a:pt x="16320" y="15028"/>
                  <a:pt x="16349" y="15028"/>
                </a:cubicBezTo>
                <a:cubicBezTo>
                  <a:pt x="16378" y="15028"/>
                  <a:pt x="16401" y="14981"/>
                  <a:pt x="16401" y="14924"/>
                </a:cubicBezTo>
                <a:lnTo>
                  <a:pt x="16401" y="14704"/>
                </a:lnTo>
                <a:cubicBezTo>
                  <a:pt x="16401" y="14646"/>
                  <a:pt x="16378" y="14601"/>
                  <a:pt x="16349" y="14601"/>
                </a:cubicBezTo>
                <a:close/>
                <a:moveTo>
                  <a:pt x="16663" y="14601"/>
                </a:moveTo>
                <a:cubicBezTo>
                  <a:pt x="16634" y="14601"/>
                  <a:pt x="16611" y="14646"/>
                  <a:pt x="16611" y="14704"/>
                </a:cubicBezTo>
                <a:lnTo>
                  <a:pt x="16611" y="14924"/>
                </a:lnTo>
                <a:cubicBezTo>
                  <a:pt x="16611" y="14981"/>
                  <a:pt x="16634" y="15028"/>
                  <a:pt x="16663" y="15028"/>
                </a:cubicBezTo>
                <a:cubicBezTo>
                  <a:pt x="16692" y="15028"/>
                  <a:pt x="16716" y="14981"/>
                  <a:pt x="16716" y="14924"/>
                </a:cubicBezTo>
                <a:lnTo>
                  <a:pt x="16716" y="14704"/>
                </a:lnTo>
                <a:cubicBezTo>
                  <a:pt x="16716" y="14646"/>
                  <a:pt x="16692" y="14601"/>
                  <a:pt x="16663" y="14601"/>
                </a:cubicBezTo>
                <a:close/>
                <a:moveTo>
                  <a:pt x="17512" y="14601"/>
                </a:moveTo>
                <a:cubicBezTo>
                  <a:pt x="17483" y="14601"/>
                  <a:pt x="17459" y="14646"/>
                  <a:pt x="17459" y="14704"/>
                </a:cubicBezTo>
                <a:lnTo>
                  <a:pt x="17459" y="14924"/>
                </a:lnTo>
                <a:cubicBezTo>
                  <a:pt x="17459" y="14981"/>
                  <a:pt x="17483" y="15028"/>
                  <a:pt x="17512" y="15028"/>
                </a:cubicBezTo>
                <a:cubicBezTo>
                  <a:pt x="17541" y="15028"/>
                  <a:pt x="17565" y="14981"/>
                  <a:pt x="17565" y="14924"/>
                </a:cubicBezTo>
                <a:lnTo>
                  <a:pt x="17565" y="14704"/>
                </a:lnTo>
                <a:cubicBezTo>
                  <a:pt x="17565" y="14646"/>
                  <a:pt x="17541" y="14601"/>
                  <a:pt x="17512" y="14601"/>
                </a:cubicBezTo>
                <a:close/>
                <a:moveTo>
                  <a:pt x="17827" y="14601"/>
                </a:moveTo>
                <a:cubicBezTo>
                  <a:pt x="17798" y="14601"/>
                  <a:pt x="17774" y="14646"/>
                  <a:pt x="17774" y="14704"/>
                </a:cubicBezTo>
                <a:lnTo>
                  <a:pt x="17774" y="14924"/>
                </a:lnTo>
                <a:cubicBezTo>
                  <a:pt x="17774" y="14981"/>
                  <a:pt x="17798" y="15028"/>
                  <a:pt x="17827" y="15028"/>
                </a:cubicBezTo>
                <a:cubicBezTo>
                  <a:pt x="17856" y="15028"/>
                  <a:pt x="17880" y="14981"/>
                  <a:pt x="17880" y="14924"/>
                </a:cubicBezTo>
                <a:lnTo>
                  <a:pt x="17880" y="14704"/>
                </a:lnTo>
                <a:cubicBezTo>
                  <a:pt x="17880" y="14646"/>
                  <a:pt x="17856" y="14601"/>
                  <a:pt x="17827" y="14601"/>
                </a:cubicBezTo>
                <a:close/>
                <a:moveTo>
                  <a:pt x="18677" y="14601"/>
                </a:moveTo>
                <a:cubicBezTo>
                  <a:pt x="18648" y="14601"/>
                  <a:pt x="18624" y="14646"/>
                  <a:pt x="18624" y="14704"/>
                </a:cubicBezTo>
                <a:lnTo>
                  <a:pt x="18624" y="14924"/>
                </a:lnTo>
                <a:cubicBezTo>
                  <a:pt x="18624" y="14981"/>
                  <a:pt x="18648" y="15028"/>
                  <a:pt x="18677" y="15028"/>
                </a:cubicBezTo>
                <a:cubicBezTo>
                  <a:pt x="18706" y="15028"/>
                  <a:pt x="18730" y="14981"/>
                  <a:pt x="18730" y="14924"/>
                </a:cubicBezTo>
                <a:lnTo>
                  <a:pt x="18730" y="14704"/>
                </a:lnTo>
                <a:cubicBezTo>
                  <a:pt x="18730" y="14646"/>
                  <a:pt x="18706" y="14601"/>
                  <a:pt x="18677" y="14601"/>
                </a:cubicBezTo>
                <a:close/>
                <a:moveTo>
                  <a:pt x="18991" y="14601"/>
                </a:moveTo>
                <a:cubicBezTo>
                  <a:pt x="18962" y="14601"/>
                  <a:pt x="18938" y="14646"/>
                  <a:pt x="18938" y="14704"/>
                </a:cubicBezTo>
                <a:lnTo>
                  <a:pt x="18938" y="14924"/>
                </a:lnTo>
                <a:cubicBezTo>
                  <a:pt x="18938" y="14981"/>
                  <a:pt x="18962" y="15028"/>
                  <a:pt x="18991" y="15028"/>
                </a:cubicBezTo>
                <a:cubicBezTo>
                  <a:pt x="19020" y="15028"/>
                  <a:pt x="19044" y="14981"/>
                  <a:pt x="19044" y="14924"/>
                </a:cubicBezTo>
                <a:lnTo>
                  <a:pt x="19044" y="14704"/>
                </a:lnTo>
                <a:cubicBezTo>
                  <a:pt x="19044" y="14646"/>
                  <a:pt x="19020" y="14601"/>
                  <a:pt x="18991" y="14601"/>
                </a:cubicBezTo>
                <a:close/>
                <a:moveTo>
                  <a:pt x="19841" y="14601"/>
                </a:moveTo>
                <a:cubicBezTo>
                  <a:pt x="19812" y="14601"/>
                  <a:pt x="19788" y="14646"/>
                  <a:pt x="19788" y="14704"/>
                </a:cubicBezTo>
                <a:lnTo>
                  <a:pt x="19788" y="14924"/>
                </a:lnTo>
                <a:cubicBezTo>
                  <a:pt x="19788" y="14981"/>
                  <a:pt x="19812" y="15028"/>
                  <a:pt x="19841" y="15028"/>
                </a:cubicBezTo>
                <a:cubicBezTo>
                  <a:pt x="19870" y="15028"/>
                  <a:pt x="19894" y="14981"/>
                  <a:pt x="19894" y="14924"/>
                </a:cubicBezTo>
                <a:lnTo>
                  <a:pt x="19894" y="14704"/>
                </a:lnTo>
                <a:cubicBezTo>
                  <a:pt x="19894" y="14646"/>
                  <a:pt x="19870" y="14601"/>
                  <a:pt x="19841" y="14601"/>
                </a:cubicBezTo>
                <a:close/>
                <a:moveTo>
                  <a:pt x="20155" y="14601"/>
                </a:moveTo>
                <a:cubicBezTo>
                  <a:pt x="20126" y="14601"/>
                  <a:pt x="20102" y="14646"/>
                  <a:pt x="20102" y="14704"/>
                </a:cubicBezTo>
                <a:lnTo>
                  <a:pt x="20102" y="14924"/>
                </a:lnTo>
                <a:cubicBezTo>
                  <a:pt x="20102" y="14981"/>
                  <a:pt x="20126" y="15028"/>
                  <a:pt x="20155" y="15028"/>
                </a:cubicBezTo>
                <a:cubicBezTo>
                  <a:pt x="20184" y="15028"/>
                  <a:pt x="20207" y="14981"/>
                  <a:pt x="20207" y="14924"/>
                </a:cubicBezTo>
                <a:lnTo>
                  <a:pt x="20207" y="14704"/>
                </a:lnTo>
                <a:cubicBezTo>
                  <a:pt x="20207" y="14646"/>
                  <a:pt x="20184" y="14601"/>
                  <a:pt x="20155" y="14601"/>
                </a:cubicBezTo>
                <a:close/>
                <a:moveTo>
                  <a:pt x="21004" y="14601"/>
                </a:moveTo>
                <a:cubicBezTo>
                  <a:pt x="20975" y="14601"/>
                  <a:pt x="20952" y="14646"/>
                  <a:pt x="20952" y="14704"/>
                </a:cubicBezTo>
                <a:lnTo>
                  <a:pt x="20952" y="14924"/>
                </a:lnTo>
                <a:cubicBezTo>
                  <a:pt x="20952" y="14981"/>
                  <a:pt x="20975" y="15028"/>
                  <a:pt x="21004" y="15028"/>
                </a:cubicBezTo>
                <a:cubicBezTo>
                  <a:pt x="21033" y="15028"/>
                  <a:pt x="21057" y="14981"/>
                  <a:pt x="21057" y="14924"/>
                </a:cubicBezTo>
                <a:lnTo>
                  <a:pt x="21057" y="14704"/>
                </a:lnTo>
                <a:cubicBezTo>
                  <a:pt x="21057" y="14646"/>
                  <a:pt x="21033" y="14601"/>
                  <a:pt x="21004" y="14601"/>
                </a:cubicBezTo>
                <a:close/>
                <a:moveTo>
                  <a:pt x="21319" y="14601"/>
                </a:moveTo>
                <a:cubicBezTo>
                  <a:pt x="21289" y="14601"/>
                  <a:pt x="21267" y="14646"/>
                  <a:pt x="21267" y="14704"/>
                </a:cubicBezTo>
                <a:lnTo>
                  <a:pt x="21267" y="14924"/>
                </a:lnTo>
                <a:cubicBezTo>
                  <a:pt x="21267" y="14981"/>
                  <a:pt x="21289" y="15028"/>
                  <a:pt x="21319" y="15028"/>
                </a:cubicBezTo>
                <a:cubicBezTo>
                  <a:pt x="21348" y="15028"/>
                  <a:pt x="21372" y="14981"/>
                  <a:pt x="21372" y="14924"/>
                </a:cubicBezTo>
                <a:lnTo>
                  <a:pt x="21372" y="14704"/>
                </a:lnTo>
                <a:cubicBezTo>
                  <a:pt x="21372" y="14646"/>
                  <a:pt x="21348" y="14601"/>
                  <a:pt x="21319" y="14601"/>
                </a:cubicBezTo>
                <a:close/>
                <a:moveTo>
                  <a:pt x="281" y="15331"/>
                </a:moveTo>
                <a:cubicBezTo>
                  <a:pt x="252" y="15331"/>
                  <a:pt x="228" y="15376"/>
                  <a:pt x="228" y="15434"/>
                </a:cubicBezTo>
                <a:lnTo>
                  <a:pt x="228" y="15654"/>
                </a:lnTo>
                <a:cubicBezTo>
                  <a:pt x="228" y="15711"/>
                  <a:pt x="252" y="15758"/>
                  <a:pt x="281" y="15758"/>
                </a:cubicBezTo>
                <a:cubicBezTo>
                  <a:pt x="311" y="15758"/>
                  <a:pt x="334" y="15711"/>
                  <a:pt x="334" y="15654"/>
                </a:cubicBezTo>
                <a:lnTo>
                  <a:pt x="334" y="15434"/>
                </a:lnTo>
                <a:cubicBezTo>
                  <a:pt x="334" y="15376"/>
                  <a:pt x="311" y="15331"/>
                  <a:pt x="281" y="15331"/>
                </a:cubicBezTo>
                <a:close/>
                <a:moveTo>
                  <a:pt x="596" y="15331"/>
                </a:moveTo>
                <a:cubicBezTo>
                  <a:pt x="567" y="15331"/>
                  <a:pt x="543" y="15376"/>
                  <a:pt x="543" y="15434"/>
                </a:cubicBezTo>
                <a:lnTo>
                  <a:pt x="543" y="15654"/>
                </a:lnTo>
                <a:cubicBezTo>
                  <a:pt x="543" y="15711"/>
                  <a:pt x="567" y="15758"/>
                  <a:pt x="596" y="15758"/>
                </a:cubicBezTo>
                <a:cubicBezTo>
                  <a:pt x="625" y="15758"/>
                  <a:pt x="649" y="15711"/>
                  <a:pt x="649" y="15654"/>
                </a:cubicBezTo>
                <a:lnTo>
                  <a:pt x="649" y="15434"/>
                </a:lnTo>
                <a:cubicBezTo>
                  <a:pt x="649" y="15376"/>
                  <a:pt x="625" y="15331"/>
                  <a:pt x="596" y="15331"/>
                </a:cubicBezTo>
                <a:close/>
                <a:moveTo>
                  <a:pt x="1446" y="15331"/>
                </a:moveTo>
                <a:cubicBezTo>
                  <a:pt x="1417" y="15331"/>
                  <a:pt x="1393" y="15376"/>
                  <a:pt x="1393" y="15434"/>
                </a:cubicBezTo>
                <a:lnTo>
                  <a:pt x="1393" y="15654"/>
                </a:lnTo>
                <a:cubicBezTo>
                  <a:pt x="1393" y="15711"/>
                  <a:pt x="1417" y="15758"/>
                  <a:pt x="1446" y="15758"/>
                </a:cubicBezTo>
                <a:cubicBezTo>
                  <a:pt x="1475" y="15758"/>
                  <a:pt x="1499" y="15711"/>
                  <a:pt x="1499" y="15654"/>
                </a:cubicBezTo>
                <a:lnTo>
                  <a:pt x="1499" y="15434"/>
                </a:lnTo>
                <a:cubicBezTo>
                  <a:pt x="1499" y="15376"/>
                  <a:pt x="1475" y="15331"/>
                  <a:pt x="1446" y="15331"/>
                </a:cubicBezTo>
                <a:close/>
                <a:moveTo>
                  <a:pt x="1760" y="15331"/>
                </a:moveTo>
                <a:cubicBezTo>
                  <a:pt x="1731" y="15331"/>
                  <a:pt x="1707" y="15376"/>
                  <a:pt x="1707" y="15434"/>
                </a:cubicBezTo>
                <a:lnTo>
                  <a:pt x="1707" y="15654"/>
                </a:lnTo>
                <a:cubicBezTo>
                  <a:pt x="1707" y="15711"/>
                  <a:pt x="1731" y="15758"/>
                  <a:pt x="1760" y="15758"/>
                </a:cubicBezTo>
                <a:cubicBezTo>
                  <a:pt x="1789" y="15758"/>
                  <a:pt x="1813" y="15711"/>
                  <a:pt x="1813" y="15654"/>
                </a:cubicBezTo>
                <a:lnTo>
                  <a:pt x="1813" y="15434"/>
                </a:lnTo>
                <a:cubicBezTo>
                  <a:pt x="1813" y="15376"/>
                  <a:pt x="1789" y="15331"/>
                  <a:pt x="1760" y="15331"/>
                </a:cubicBezTo>
                <a:close/>
                <a:moveTo>
                  <a:pt x="2610" y="15331"/>
                </a:moveTo>
                <a:cubicBezTo>
                  <a:pt x="2581" y="15331"/>
                  <a:pt x="2557" y="15376"/>
                  <a:pt x="2557" y="15434"/>
                </a:cubicBezTo>
                <a:lnTo>
                  <a:pt x="2557" y="15654"/>
                </a:lnTo>
                <a:cubicBezTo>
                  <a:pt x="2557" y="15711"/>
                  <a:pt x="2581" y="15758"/>
                  <a:pt x="2610" y="15758"/>
                </a:cubicBezTo>
                <a:cubicBezTo>
                  <a:pt x="2639" y="15758"/>
                  <a:pt x="2662" y="15711"/>
                  <a:pt x="2662" y="15654"/>
                </a:cubicBezTo>
                <a:lnTo>
                  <a:pt x="2662" y="15434"/>
                </a:lnTo>
                <a:cubicBezTo>
                  <a:pt x="2662" y="15376"/>
                  <a:pt x="2639" y="15331"/>
                  <a:pt x="2610" y="15331"/>
                </a:cubicBezTo>
                <a:close/>
                <a:moveTo>
                  <a:pt x="2924" y="15331"/>
                </a:moveTo>
                <a:cubicBezTo>
                  <a:pt x="2895" y="15331"/>
                  <a:pt x="2871" y="15376"/>
                  <a:pt x="2871" y="15434"/>
                </a:cubicBezTo>
                <a:lnTo>
                  <a:pt x="2871" y="15654"/>
                </a:lnTo>
                <a:cubicBezTo>
                  <a:pt x="2871" y="15711"/>
                  <a:pt x="2895" y="15758"/>
                  <a:pt x="2924" y="15758"/>
                </a:cubicBezTo>
                <a:cubicBezTo>
                  <a:pt x="2954" y="15758"/>
                  <a:pt x="2976" y="15711"/>
                  <a:pt x="2976" y="15654"/>
                </a:cubicBezTo>
                <a:lnTo>
                  <a:pt x="2976" y="15434"/>
                </a:lnTo>
                <a:cubicBezTo>
                  <a:pt x="2976" y="15376"/>
                  <a:pt x="2954" y="15331"/>
                  <a:pt x="2924" y="15331"/>
                </a:cubicBezTo>
                <a:close/>
                <a:moveTo>
                  <a:pt x="3773" y="15331"/>
                </a:moveTo>
                <a:cubicBezTo>
                  <a:pt x="3744" y="15331"/>
                  <a:pt x="3721" y="15376"/>
                  <a:pt x="3721" y="15434"/>
                </a:cubicBezTo>
                <a:lnTo>
                  <a:pt x="3721" y="15654"/>
                </a:lnTo>
                <a:cubicBezTo>
                  <a:pt x="3721" y="15711"/>
                  <a:pt x="3744" y="15758"/>
                  <a:pt x="3773" y="15758"/>
                </a:cubicBezTo>
                <a:cubicBezTo>
                  <a:pt x="3802" y="15758"/>
                  <a:pt x="3826" y="15711"/>
                  <a:pt x="3826" y="15654"/>
                </a:cubicBezTo>
                <a:lnTo>
                  <a:pt x="3826" y="15434"/>
                </a:lnTo>
                <a:cubicBezTo>
                  <a:pt x="3826" y="15376"/>
                  <a:pt x="3802" y="15331"/>
                  <a:pt x="3773" y="15331"/>
                </a:cubicBezTo>
                <a:close/>
                <a:moveTo>
                  <a:pt x="4088" y="15331"/>
                </a:moveTo>
                <a:cubicBezTo>
                  <a:pt x="4058" y="15331"/>
                  <a:pt x="4035" y="15376"/>
                  <a:pt x="4035" y="15434"/>
                </a:cubicBezTo>
                <a:lnTo>
                  <a:pt x="4035" y="15654"/>
                </a:lnTo>
                <a:cubicBezTo>
                  <a:pt x="4035" y="15711"/>
                  <a:pt x="4058" y="15758"/>
                  <a:pt x="4088" y="15758"/>
                </a:cubicBezTo>
                <a:cubicBezTo>
                  <a:pt x="4117" y="15758"/>
                  <a:pt x="4141" y="15711"/>
                  <a:pt x="4141" y="15654"/>
                </a:cubicBezTo>
                <a:lnTo>
                  <a:pt x="4141" y="15434"/>
                </a:lnTo>
                <a:cubicBezTo>
                  <a:pt x="4141" y="15376"/>
                  <a:pt x="4117" y="15331"/>
                  <a:pt x="4088" y="15331"/>
                </a:cubicBezTo>
                <a:close/>
                <a:moveTo>
                  <a:pt x="4937" y="15331"/>
                </a:moveTo>
                <a:cubicBezTo>
                  <a:pt x="4908" y="15331"/>
                  <a:pt x="4884" y="15376"/>
                  <a:pt x="4884" y="15434"/>
                </a:cubicBezTo>
                <a:lnTo>
                  <a:pt x="4884" y="15654"/>
                </a:lnTo>
                <a:cubicBezTo>
                  <a:pt x="4884" y="15711"/>
                  <a:pt x="4908" y="15758"/>
                  <a:pt x="4937" y="15758"/>
                </a:cubicBezTo>
                <a:cubicBezTo>
                  <a:pt x="4966" y="15758"/>
                  <a:pt x="4990" y="15711"/>
                  <a:pt x="4990" y="15654"/>
                </a:cubicBezTo>
                <a:lnTo>
                  <a:pt x="4990" y="15434"/>
                </a:lnTo>
                <a:cubicBezTo>
                  <a:pt x="4990" y="15376"/>
                  <a:pt x="4966" y="15331"/>
                  <a:pt x="4937" y="15331"/>
                </a:cubicBezTo>
                <a:close/>
                <a:moveTo>
                  <a:pt x="5252" y="15331"/>
                </a:moveTo>
                <a:cubicBezTo>
                  <a:pt x="5223" y="15331"/>
                  <a:pt x="5199" y="15376"/>
                  <a:pt x="5199" y="15434"/>
                </a:cubicBezTo>
                <a:lnTo>
                  <a:pt x="5199" y="15654"/>
                </a:lnTo>
                <a:cubicBezTo>
                  <a:pt x="5199" y="15711"/>
                  <a:pt x="5223" y="15758"/>
                  <a:pt x="5252" y="15758"/>
                </a:cubicBezTo>
                <a:cubicBezTo>
                  <a:pt x="5281" y="15758"/>
                  <a:pt x="5305" y="15711"/>
                  <a:pt x="5305" y="15654"/>
                </a:cubicBezTo>
                <a:lnTo>
                  <a:pt x="5305" y="15434"/>
                </a:lnTo>
                <a:cubicBezTo>
                  <a:pt x="5305" y="15376"/>
                  <a:pt x="5281" y="15331"/>
                  <a:pt x="5252" y="15331"/>
                </a:cubicBezTo>
                <a:close/>
                <a:moveTo>
                  <a:pt x="6102" y="15331"/>
                </a:moveTo>
                <a:cubicBezTo>
                  <a:pt x="6072" y="15331"/>
                  <a:pt x="6049" y="15376"/>
                  <a:pt x="6049" y="15434"/>
                </a:cubicBezTo>
                <a:lnTo>
                  <a:pt x="6049" y="15654"/>
                </a:lnTo>
                <a:cubicBezTo>
                  <a:pt x="6049" y="15711"/>
                  <a:pt x="6072" y="15758"/>
                  <a:pt x="6102" y="15758"/>
                </a:cubicBezTo>
                <a:cubicBezTo>
                  <a:pt x="6131" y="15758"/>
                  <a:pt x="6155" y="15711"/>
                  <a:pt x="6155" y="15654"/>
                </a:cubicBezTo>
                <a:lnTo>
                  <a:pt x="6155" y="15434"/>
                </a:lnTo>
                <a:cubicBezTo>
                  <a:pt x="6155" y="15376"/>
                  <a:pt x="6131" y="15331"/>
                  <a:pt x="6102" y="15331"/>
                </a:cubicBezTo>
                <a:close/>
                <a:moveTo>
                  <a:pt x="6416" y="15331"/>
                </a:moveTo>
                <a:cubicBezTo>
                  <a:pt x="6387" y="15331"/>
                  <a:pt x="6363" y="15376"/>
                  <a:pt x="6363" y="15434"/>
                </a:cubicBezTo>
                <a:lnTo>
                  <a:pt x="6363" y="15654"/>
                </a:lnTo>
                <a:cubicBezTo>
                  <a:pt x="6363" y="15711"/>
                  <a:pt x="6387" y="15758"/>
                  <a:pt x="6416" y="15758"/>
                </a:cubicBezTo>
                <a:cubicBezTo>
                  <a:pt x="6445" y="15758"/>
                  <a:pt x="6469" y="15711"/>
                  <a:pt x="6469" y="15654"/>
                </a:cubicBezTo>
                <a:lnTo>
                  <a:pt x="6469" y="15434"/>
                </a:lnTo>
                <a:cubicBezTo>
                  <a:pt x="6469" y="15376"/>
                  <a:pt x="6445" y="15331"/>
                  <a:pt x="6416" y="15331"/>
                </a:cubicBezTo>
                <a:close/>
                <a:moveTo>
                  <a:pt x="7266" y="15331"/>
                </a:moveTo>
                <a:cubicBezTo>
                  <a:pt x="7237" y="15331"/>
                  <a:pt x="7213" y="15376"/>
                  <a:pt x="7213" y="15434"/>
                </a:cubicBezTo>
                <a:lnTo>
                  <a:pt x="7213" y="15654"/>
                </a:lnTo>
                <a:cubicBezTo>
                  <a:pt x="7213" y="15711"/>
                  <a:pt x="7237" y="15758"/>
                  <a:pt x="7266" y="15758"/>
                </a:cubicBezTo>
                <a:cubicBezTo>
                  <a:pt x="7295" y="15758"/>
                  <a:pt x="7318" y="15711"/>
                  <a:pt x="7318" y="15654"/>
                </a:cubicBezTo>
                <a:lnTo>
                  <a:pt x="7318" y="15434"/>
                </a:lnTo>
                <a:cubicBezTo>
                  <a:pt x="7318" y="15376"/>
                  <a:pt x="7295" y="15331"/>
                  <a:pt x="7266" y="15331"/>
                </a:cubicBezTo>
                <a:close/>
                <a:moveTo>
                  <a:pt x="7580" y="15331"/>
                </a:moveTo>
                <a:cubicBezTo>
                  <a:pt x="7551" y="15331"/>
                  <a:pt x="7527" y="15376"/>
                  <a:pt x="7527" y="15434"/>
                </a:cubicBezTo>
                <a:lnTo>
                  <a:pt x="7527" y="15654"/>
                </a:lnTo>
                <a:cubicBezTo>
                  <a:pt x="7527" y="15711"/>
                  <a:pt x="7551" y="15758"/>
                  <a:pt x="7580" y="15758"/>
                </a:cubicBezTo>
                <a:cubicBezTo>
                  <a:pt x="7609" y="15758"/>
                  <a:pt x="7632" y="15711"/>
                  <a:pt x="7632" y="15654"/>
                </a:cubicBezTo>
                <a:lnTo>
                  <a:pt x="7632" y="15434"/>
                </a:lnTo>
                <a:cubicBezTo>
                  <a:pt x="7632" y="15376"/>
                  <a:pt x="7609" y="15331"/>
                  <a:pt x="7580" y="15331"/>
                </a:cubicBezTo>
                <a:close/>
                <a:moveTo>
                  <a:pt x="8429" y="15331"/>
                </a:moveTo>
                <a:cubicBezTo>
                  <a:pt x="8400" y="15331"/>
                  <a:pt x="8377" y="15376"/>
                  <a:pt x="8377" y="15434"/>
                </a:cubicBezTo>
                <a:lnTo>
                  <a:pt x="8377" y="15654"/>
                </a:lnTo>
                <a:cubicBezTo>
                  <a:pt x="8377" y="15711"/>
                  <a:pt x="8400" y="15758"/>
                  <a:pt x="8429" y="15758"/>
                </a:cubicBezTo>
                <a:cubicBezTo>
                  <a:pt x="8458" y="15758"/>
                  <a:pt x="8482" y="15711"/>
                  <a:pt x="8482" y="15654"/>
                </a:cubicBezTo>
                <a:lnTo>
                  <a:pt x="8482" y="15434"/>
                </a:lnTo>
                <a:cubicBezTo>
                  <a:pt x="8482" y="15376"/>
                  <a:pt x="8458" y="15331"/>
                  <a:pt x="8429" y="15331"/>
                </a:cubicBezTo>
                <a:close/>
                <a:moveTo>
                  <a:pt x="8744" y="15331"/>
                </a:moveTo>
                <a:cubicBezTo>
                  <a:pt x="8714" y="15331"/>
                  <a:pt x="8691" y="15376"/>
                  <a:pt x="8691" y="15434"/>
                </a:cubicBezTo>
                <a:lnTo>
                  <a:pt x="8691" y="15654"/>
                </a:lnTo>
                <a:cubicBezTo>
                  <a:pt x="8691" y="15711"/>
                  <a:pt x="8714" y="15758"/>
                  <a:pt x="8744" y="15758"/>
                </a:cubicBezTo>
                <a:cubicBezTo>
                  <a:pt x="8773" y="15758"/>
                  <a:pt x="8796" y="15711"/>
                  <a:pt x="8796" y="15654"/>
                </a:cubicBezTo>
                <a:lnTo>
                  <a:pt x="8796" y="15434"/>
                </a:lnTo>
                <a:cubicBezTo>
                  <a:pt x="8796" y="15376"/>
                  <a:pt x="8773" y="15331"/>
                  <a:pt x="8744" y="15331"/>
                </a:cubicBezTo>
                <a:close/>
                <a:moveTo>
                  <a:pt x="9593" y="15331"/>
                </a:moveTo>
                <a:cubicBezTo>
                  <a:pt x="9564" y="15331"/>
                  <a:pt x="9540" y="15376"/>
                  <a:pt x="9540" y="15434"/>
                </a:cubicBezTo>
                <a:lnTo>
                  <a:pt x="9540" y="15654"/>
                </a:lnTo>
                <a:cubicBezTo>
                  <a:pt x="9540" y="15711"/>
                  <a:pt x="9564" y="15758"/>
                  <a:pt x="9593" y="15758"/>
                </a:cubicBezTo>
                <a:cubicBezTo>
                  <a:pt x="9622" y="15758"/>
                  <a:pt x="9646" y="15711"/>
                  <a:pt x="9646" y="15654"/>
                </a:cubicBezTo>
                <a:lnTo>
                  <a:pt x="9646" y="15434"/>
                </a:lnTo>
                <a:cubicBezTo>
                  <a:pt x="9646" y="15376"/>
                  <a:pt x="9622" y="15331"/>
                  <a:pt x="9593" y="15331"/>
                </a:cubicBezTo>
                <a:close/>
                <a:moveTo>
                  <a:pt x="9908" y="15331"/>
                </a:moveTo>
                <a:cubicBezTo>
                  <a:pt x="9879" y="15331"/>
                  <a:pt x="9855" y="15376"/>
                  <a:pt x="9855" y="15434"/>
                </a:cubicBezTo>
                <a:lnTo>
                  <a:pt x="9855" y="15654"/>
                </a:lnTo>
                <a:cubicBezTo>
                  <a:pt x="9855" y="15711"/>
                  <a:pt x="9879" y="15758"/>
                  <a:pt x="9908" y="15758"/>
                </a:cubicBezTo>
                <a:cubicBezTo>
                  <a:pt x="9937" y="15758"/>
                  <a:pt x="9961" y="15711"/>
                  <a:pt x="9961" y="15654"/>
                </a:cubicBezTo>
                <a:lnTo>
                  <a:pt x="9961" y="15434"/>
                </a:lnTo>
                <a:cubicBezTo>
                  <a:pt x="9961" y="15376"/>
                  <a:pt x="9937" y="15331"/>
                  <a:pt x="9908" y="15331"/>
                </a:cubicBezTo>
                <a:close/>
                <a:moveTo>
                  <a:pt x="10758" y="15331"/>
                </a:moveTo>
                <a:cubicBezTo>
                  <a:pt x="10728" y="15331"/>
                  <a:pt x="10705" y="15376"/>
                  <a:pt x="10705" y="15434"/>
                </a:cubicBezTo>
                <a:lnTo>
                  <a:pt x="10705" y="15654"/>
                </a:lnTo>
                <a:cubicBezTo>
                  <a:pt x="10705" y="15711"/>
                  <a:pt x="10728" y="15758"/>
                  <a:pt x="10758" y="15758"/>
                </a:cubicBezTo>
                <a:cubicBezTo>
                  <a:pt x="10787" y="15758"/>
                  <a:pt x="10810" y="15711"/>
                  <a:pt x="10810" y="15654"/>
                </a:cubicBezTo>
                <a:lnTo>
                  <a:pt x="10810" y="15434"/>
                </a:lnTo>
                <a:cubicBezTo>
                  <a:pt x="10810" y="15376"/>
                  <a:pt x="10787" y="15331"/>
                  <a:pt x="10758" y="15331"/>
                </a:cubicBezTo>
                <a:close/>
                <a:moveTo>
                  <a:pt x="11072" y="15331"/>
                </a:moveTo>
                <a:cubicBezTo>
                  <a:pt x="11043" y="15331"/>
                  <a:pt x="11019" y="15376"/>
                  <a:pt x="11019" y="15434"/>
                </a:cubicBezTo>
                <a:lnTo>
                  <a:pt x="11019" y="15654"/>
                </a:lnTo>
                <a:cubicBezTo>
                  <a:pt x="11019" y="15711"/>
                  <a:pt x="11043" y="15758"/>
                  <a:pt x="11072" y="15758"/>
                </a:cubicBezTo>
                <a:cubicBezTo>
                  <a:pt x="11101" y="15758"/>
                  <a:pt x="11125" y="15711"/>
                  <a:pt x="11125" y="15654"/>
                </a:cubicBezTo>
                <a:lnTo>
                  <a:pt x="11125" y="15434"/>
                </a:lnTo>
                <a:cubicBezTo>
                  <a:pt x="11125" y="15376"/>
                  <a:pt x="11101" y="15331"/>
                  <a:pt x="11072" y="15331"/>
                </a:cubicBezTo>
                <a:close/>
                <a:moveTo>
                  <a:pt x="11922" y="15331"/>
                </a:moveTo>
                <a:cubicBezTo>
                  <a:pt x="11893" y="15331"/>
                  <a:pt x="11869" y="15376"/>
                  <a:pt x="11869" y="15434"/>
                </a:cubicBezTo>
                <a:lnTo>
                  <a:pt x="11869" y="15654"/>
                </a:lnTo>
                <a:cubicBezTo>
                  <a:pt x="11869" y="15711"/>
                  <a:pt x="11893" y="15758"/>
                  <a:pt x="11922" y="15758"/>
                </a:cubicBezTo>
                <a:cubicBezTo>
                  <a:pt x="11951" y="15758"/>
                  <a:pt x="11974" y="15711"/>
                  <a:pt x="11974" y="15654"/>
                </a:cubicBezTo>
                <a:lnTo>
                  <a:pt x="11974" y="15434"/>
                </a:lnTo>
                <a:cubicBezTo>
                  <a:pt x="11974" y="15376"/>
                  <a:pt x="11951" y="15331"/>
                  <a:pt x="11922" y="15331"/>
                </a:cubicBezTo>
                <a:close/>
                <a:moveTo>
                  <a:pt x="12236" y="15331"/>
                </a:moveTo>
                <a:cubicBezTo>
                  <a:pt x="12207" y="15331"/>
                  <a:pt x="12183" y="15376"/>
                  <a:pt x="12183" y="15434"/>
                </a:cubicBezTo>
                <a:lnTo>
                  <a:pt x="12183" y="15654"/>
                </a:lnTo>
                <a:cubicBezTo>
                  <a:pt x="12183" y="15711"/>
                  <a:pt x="12207" y="15758"/>
                  <a:pt x="12236" y="15758"/>
                </a:cubicBezTo>
                <a:cubicBezTo>
                  <a:pt x="12265" y="15758"/>
                  <a:pt x="12288" y="15711"/>
                  <a:pt x="12288" y="15654"/>
                </a:cubicBezTo>
                <a:lnTo>
                  <a:pt x="12288" y="15434"/>
                </a:lnTo>
                <a:cubicBezTo>
                  <a:pt x="12288" y="15376"/>
                  <a:pt x="12265" y="15331"/>
                  <a:pt x="12236" y="15331"/>
                </a:cubicBezTo>
                <a:close/>
                <a:moveTo>
                  <a:pt x="13085" y="15331"/>
                </a:moveTo>
                <a:cubicBezTo>
                  <a:pt x="13056" y="15331"/>
                  <a:pt x="13032" y="15376"/>
                  <a:pt x="13032" y="15434"/>
                </a:cubicBezTo>
                <a:lnTo>
                  <a:pt x="13032" y="15654"/>
                </a:lnTo>
                <a:cubicBezTo>
                  <a:pt x="13032" y="15711"/>
                  <a:pt x="13056" y="15758"/>
                  <a:pt x="13085" y="15758"/>
                </a:cubicBezTo>
                <a:cubicBezTo>
                  <a:pt x="13114" y="15758"/>
                  <a:pt x="13138" y="15711"/>
                  <a:pt x="13138" y="15654"/>
                </a:cubicBezTo>
                <a:lnTo>
                  <a:pt x="13138" y="15434"/>
                </a:lnTo>
                <a:cubicBezTo>
                  <a:pt x="13138" y="15376"/>
                  <a:pt x="13114" y="15331"/>
                  <a:pt x="13085" y="15331"/>
                </a:cubicBezTo>
                <a:close/>
                <a:moveTo>
                  <a:pt x="13399" y="15331"/>
                </a:moveTo>
                <a:cubicBezTo>
                  <a:pt x="13370" y="15331"/>
                  <a:pt x="13348" y="15376"/>
                  <a:pt x="13348" y="15434"/>
                </a:cubicBezTo>
                <a:lnTo>
                  <a:pt x="13348" y="15654"/>
                </a:lnTo>
                <a:cubicBezTo>
                  <a:pt x="13348" y="15711"/>
                  <a:pt x="13370" y="15758"/>
                  <a:pt x="13399" y="15758"/>
                </a:cubicBezTo>
                <a:cubicBezTo>
                  <a:pt x="13428" y="15758"/>
                  <a:pt x="13452" y="15711"/>
                  <a:pt x="13452" y="15654"/>
                </a:cubicBezTo>
                <a:lnTo>
                  <a:pt x="13452" y="15434"/>
                </a:lnTo>
                <a:cubicBezTo>
                  <a:pt x="13452" y="15376"/>
                  <a:pt x="13428" y="15331"/>
                  <a:pt x="13399" y="15331"/>
                </a:cubicBezTo>
                <a:close/>
                <a:moveTo>
                  <a:pt x="14249" y="15331"/>
                </a:moveTo>
                <a:cubicBezTo>
                  <a:pt x="14220" y="15331"/>
                  <a:pt x="14196" y="15376"/>
                  <a:pt x="14196" y="15434"/>
                </a:cubicBezTo>
                <a:lnTo>
                  <a:pt x="14196" y="15654"/>
                </a:lnTo>
                <a:cubicBezTo>
                  <a:pt x="14196" y="15711"/>
                  <a:pt x="14220" y="15758"/>
                  <a:pt x="14249" y="15758"/>
                </a:cubicBezTo>
                <a:cubicBezTo>
                  <a:pt x="14278" y="15758"/>
                  <a:pt x="14302" y="15711"/>
                  <a:pt x="14302" y="15654"/>
                </a:cubicBezTo>
                <a:lnTo>
                  <a:pt x="14302" y="15434"/>
                </a:lnTo>
                <a:cubicBezTo>
                  <a:pt x="14302" y="15376"/>
                  <a:pt x="14278" y="15331"/>
                  <a:pt x="14249" y="15331"/>
                </a:cubicBezTo>
                <a:close/>
                <a:moveTo>
                  <a:pt x="14564" y="15331"/>
                </a:moveTo>
                <a:cubicBezTo>
                  <a:pt x="14535" y="15331"/>
                  <a:pt x="14511" y="15376"/>
                  <a:pt x="14511" y="15434"/>
                </a:cubicBezTo>
                <a:lnTo>
                  <a:pt x="14511" y="15654"/>
                </a:lnTo>
                <a:cubicBezTo>
                  <a:pt x="14511" y="15711"/>
                  <a:pt x="14535" y="15758"/>
                  <a:pt x="14564" y="15758"/>
                </a:cubicBezTo>
                <a:cubicBezTo>
                  <a:pt x="14593" y="15758"/>
                  <a:pt x="14617" y="15711"/>
                  <a:pt x="14617" y="15654"/>
                </a:cubicBezTo>
                <a:lnTo>
                  <a:pt x="14617" y="15434"/>
                </a:lnTo>
                <a:cubicBezTo>
                  <a:pt x="14617" y="15376"/>
                  <a:pt x="14593" y="15331"/>
                  <a:pt x="14564" y="15331"/>
                </a:cubicBezTo>
                <a:close/>
                <a:moveTo>
                  <a:pt x="15413" y="15331"/>
                </a:moveTo>
                <a:cubicBezTo>
                  <a:pt x="15384" y="15331"/>
                  <a:pt x="15360" y="15376"/>
                  <a:pt x="15360" y="15434"/>
                </a:cubicBezTo>
                <a:lnTo>
                  <a:pt x="15360" y="15654"/>
                </a:lnTo>
                <a:cubicBezTo>
                  <a:pt x="15360" y="15711"/>
                  <a:pt x="15384" y="15758"/>
                  <a:pt x="15413" y="15758"/>
                </a:cubicBezTo>
                <a:cubicBezTo>
                  <a:pt x="15442" y="15758"/>
                  <a:pt x="15465" y="15711"/>
                  <a:pt x="15465" y="15654"/>
                </a:cubicBezTo>
                <a:lnTo>
                  <a:pt x="15465" y="15434"/>
                </a:lnTo>
                <a:cubicBezTo>
                  <a:pt x="15465" y="15376"/>
                  <a:pt x="15442" y="15331"/>
                  <a:pt x="15413" y="15331"/>
                </a:cubicBezTo>
                <a:close/>
                <a:moveTo>
                  <a:pt x="15728" y="15331"/>
                </a:moveTo>
                <a:cubicBezTo>
                  <a:pt x="15699" y="15331"/>
                  <a:pt x="15675" y="15376"/>
                  <a:pt x="15675" y="15434"/>
                </a:cubicBezTo>
                <a:lnTo>
                  <a:pt x="15675" y="15654"/>
                </a:lnTo>
                <a:cubicBezTo>
                  <a:pt x="15675" y="15711"/>
                  <a:pt x="15699" y="15758"/>
                  <a:pt x="15728" y="15758"/>
                </a:cubicBezTo>
                <a:cubicBezTo>
                  <a:pt x="15757" y="15758"/>
                  <a:pt x="15781" y="15711"/>
                  <a:pt x="15781" y="15654"/>
                </a:cubicBezTo>
                <a:lnTo>
                  <a:pt x="15781" y="15434"/>
                </a:lnTo>
                <a:cubicBezTo>
                  <a:pt x="15781" y="15376"/>
                  <a:pt x="15757" y="15331"/>
                  <a:pt x="15728" y="15331"/>
                </a:cubicBezTo>
                <a:close/>
                <a:moveTo>
                  <a:pt x="16578" y="15331"/>
                </a:moveTo>
                <a:cubicBezTo>
                  <a:pt x="16549" y="15331"/>
                  <a:pt x="16525" y="15376"/>
                  <a:pt x="16525" y="15434"/>
                </a:cubicBezTo>
                <a:lnTo>
                  <a:pt x="16525" y="15654"/>
                </a:lnTo>
                <a:cubicBezTo>
                  <a:pt x="16525" y="15711"/>
                  <a:pt x="16549" y="15758"/>
                  <a:pt x="16578" y="15758"/>
                </a:cubicBezTo>
                <a:cubicBezTo>
                  <a:pt x="16607" y="15758"/>
                  <a:pt x="16630" y="15711"/>
                  <a:pt x="16630" y="15654"/>
                </a:cubicBezTo>
                <a:lnTo>
                  <a:pt x="16630" y="15434"/>
                </a:lnTo>
                <a:cubicBezTo>
                  <a:pt x="16630" y="15376"/>
                  <a:pt x="16607" y="15331"/>
                  <a:pt x="16578" y="15331"/>
                </a:cubicBezTo>
                <a:close/>
                <a:moveTo>
                  <a:pt x="16892" y="15331"/>
                </a:moveTo>
                <a:cubicBezTo>
                  <a:pt x="16863" y="15331"/>
                  <a:pt x="16839" y="15376"/>
                  <a:pt x="16839" y="15434"/>
                </a:cubicBezTo>
                <a:lnTo>
                  <a:pt x="16839" y="15654"/>
                </a:lnTo>
                <a:cubicBezTo>
                  <a:pt x="16839" y="15711"/>
                  <a:pt x="16863" y="15758"/>
                  <a:pt x="16892" y="15758"/>
                </a:cubicBezTo>
                <a:cubicBezTo>
                  <a:pt x="16921" y="15758"/>
                  <a:pt x="16944" y="15711"/>
                  <a:pt x="16944" y="15654"/>
                </a:cubicBezTo>
                <a:lnTo>
                  <a:pt x="16944" y="15434"/>
                </a:lnTo>
                <a:cubicBezTo>
                  <a:pt x="16944" y="15376"/>
                  <a:pt x="16921" y="15331"/>
                  <a:pt x="16892" y="15331"/>
                </a:cubicBezTo>
                <a:close/>
                <a:moveTo>
                  <a:pt x="17741" y="15331"/>
                </a:moveTo>
                <a:cubicBezTo>
                  <a:pt x="17712" y="15331"/>
                  <a:pt x="17689" y="15376"/>
                  <a:pt x="17689" y="15434"/>
                </a:cubicBezTo>
                <a:lnTo>
                  <a:pt x="17689" y="15654"/>
                </a:lnTo>
                <a:cubicBezTo>
                  <a:pt x="17689" y="15711"/>
                  <a:pt x="17712" y="15758"/>
                  <a:pt x="17741" y="15758"/>
                </a:cubicBezTo>
                <a:cubicBezTo>
                  <a:pt x="17770" y="15758"/>
                  <a:pt x="17794" y="15711"/>
                  <a:pt x="17794" y="15654"/>
                </a:cubicBezTo>
                <a:lnTo>
                  <a:pt x="17794" y="15434"/>
                </a:lnTo>
                <a:cubicBezTo>
                  <a:pt x="17794" y="15376"/>
                  <a:pt x="17770" y="15331"/>
                  <a:pt x="17741" y="15331"/>
                </a:cubicBezTo>
                <a:close/>
                <a:moveTo>
                  <a:pt x="18055" y="15331"/>
                </a:moveTo>
                <a:cubicBezTo>
                  <a:pt x="18026" y="15331"/>
                  <a:pt x="18002" y="15376"/>
                  <a:pt x="18002" y="15434"/>
                </a:cubicBezTo>
                <a:lnTo>
                  <a:pt x="18002" y="15654"/>
                </a:lnTo>
                <a:cubicBezTo>
                  <a:pt x="18002" y="15711"/>
                  <a:pt x="18026" y="15758"/>
                  <a:pt x="18055" y="15758"/>
                </a:cubicBezTo>
                <a:cubicBezTo>
                  <a:pt x="18085" y="15758"/>
                  <a:pt x="18108" y="15711"/>
                  <a:pt x="18108" y="15654"/>
                </a:cubicBezTo>
                <a:lnTo>
                  <a:pt x="18108" y="15434"/>
                </a:lnTo>
                <a:cubicBezTo>
                  <a:pt x="18108" y="15376"/>
                  <a:pt x="18085" y="15331"/>
                  <a:pt x="18055" y="15331"/>
                </a:cubicBezTo>
                <a:close/>
                <a:moveTo>
                  <a:pt x="18905" y="15331"/>
                </a:moveTo>
                <a:cubicBezTo>
                  <a:pt x="18876" y="15331"/>
                  <a:pt x="18852" y="15376"/>
                  <a:pt x="18852" y="15434"/>
                </a:cubicBezTo>
                <a:lnTo>
                  <a:pt x="18852" y="15654"/>
                </a:lnTo>
                <a:cubicBezTo>
                  <a:pt x="18852" y="15711"/>
                  <a:pt x="18876" y="15758"/>
                  <a:pt x="18905" y="15758"/>
                </a:cubicBezTo>
                <a:cubicBezTo>
                  <a:pt x="18934" y="15758"/>
                  <a:pt x="18958" y="15711"/>
                  <a:pt x="18958" y="15654"/>
                </a:cubicBezTo>
                <a:lnTo>
                  <a:pt x="18958" y="15434"/>
                </a:lnTo>
                <a:cubicBezTo>
                  <a:pt x="18958" y="15376"/>
                  <a:pt x="18934" y="15331"/>
                  <a:pt x="18905" y="15331"/>
                </a:cubicBezTo>
                <a:close/>
                <a:moveTo>
                  <a:pt x="19220" y="15331"/>
                </a:moveTo>
                <a:cubicBezTo>
                  <a:pt x="19191" y="15331"/>
                  <a:pt x="19167" y="15376"/>
                  <a:pt x="19167" y="15434"/>
                </a:cubicBezTo>
                <a:lnTo>
                  <a:pt x="19167" y="15654"/>
                </a:lnTo>
                <a:cubicBezTo>
                  <a:pt x="19167" y="15711"/>
                  <a:pt x="19191" y="15758"/>
                  <a:pt x="19220" y="15758"/>
                </a:cubicBezTo>
                <a:cubicBezTo>
                  <a:pt x="19249" y="15758"/>
                  <a:pt x="19273" y="15711"/>
                  <a:pt x="19273" y="15654"/>
                </a:cubicBezTo>
                <a:lnTo>
                  <a:pt x="19273" y="15434"/>
                </a:lnTo>
                <a:cubicBezTo>
                  <a:pt x="19273" y="15376"/>
                  <a:pt x="19249" y="15331"/>
                  <a:pt x="19220" y="15331"/>
                </a:cubicBezTo>
                <a:close/>
                <a:moveTo>
                  <a:pt x="20069" y="15331"/>
                </a:moveTo>
                <a:cubicBezTo>
                  <a:pt x="20040" y="15331"/>
                  <a:pt x="20016" y="15376"/>
                  <a:pt x="20016" y="15434"/>
                </a:cubicBezTo>
                <a:lnTo>
                  <a:pt x="20016" y="15654"/>
                </a:lnTo>
                <a:cubicBezTo>
                  <a:pt x="20016" y="15711"/>
                  <a:pt x="20040" y="15758"/>
                  <a:pt x="20069" y="15758"/>
                </a:cubicBezTo>
                <a:cubicBezTo>
                  <a:pt x="20099" y="15758"/>
                  <a:pt x="20122" y="15711"/>
                  <a:pt x="20122" y="15654"/>
                </a:cubicBezTo>
                <a:lnTo>
                  <a:pt x="20122" y="15434"/>
                </a:lnTo>
                <a:cubicBezTo>
                  <a:pt x="20122" y="15376"/>
                  <a:pt x="20099" y="15331"/>
                  <a:pt x="20069" y="15331"/>
                </a:cubicBezTo>
                <a:close/>
                <a:moveTo>
                  <a:pt x="20384" y="15331"/>
                </a:moveTo>
                <a:cubicBezTo>
                  <a:pt x="20355" y="15331"/>
                  <a:pt x="20331" y="15376"/>
                  <a:pt x="20331" y="15434"/>
                </a:cubicBezTo>
                <a:lnTo>
                  <a:pt x="20331" y="15654"/>
                </a:lnTo>
                <a:cubicBezTo>
                  <a:pt x="20331" y="15711"/>
                  <a:pt x="20355" y="15758"/>
                  <a:pt x="20384" y="15758"/>
                </a:cubicBezTo>
                <a:cubicBezTo>
                  <a:pt x="20413" y="15758"/>
                  <a:pt x="20436" y="15711"/>
                  <a:pt x="20436" y="15654"/>
                </a:cubicBezTo>
                <a:lnTo>
                  <a:pt x="20436" y="15434"/>
                </a:lnTo>
                <a:cubicBezTo>
                  <a:pt x="20436" y="15376"/>
                  <a:pt x="20413" y="15331"/>
                  <a:pt x="20384" y="15331"/>
                </a:cubicBezTo>
                <a:close/>
                <a:moveTo>
                  <a:pt x="21234" y="15331"/>
                </a:moveTo>
                <a:cubicBezTo>
                  <a:pt x="21204" y="15331"/>
                  <a:pt x="21181" y="15376"/>
                  <a:pt x="21181" y="15434"/>
                </a:cubicBezTo>
                <a:lnTo>
                  <a:pt x="21181" y="15654"/>
                </a:lnTo>
                <a:cubicBezTo>
                  <a:pt x="21181" y="15711"/>
                  <a:pt x="21204" y="15758"/>
                  <a:pt x="21234" y="15758"/>
                </a:cubicBezTo>
                <a:cubicBezTo>
                  <a:pt x="21263" y="15758"/>
                  <a:pt x="21285" y="15711"/>
                  <a:pt x="21285" y="15654"/>
                </a:cubicBezTo>
                <a:lnTo>
                  <a:pt x="21285" y="15434"/>
                </a:lnTo>
                <a:cubicBezTo>
                  <a:pt x="21285" y="15376"/>
                  <a:pt x="21263" y="15331"/>
                  <a:pt x="21234" y="15331"/>
                </a:cubicBezTo>
                <a:close/>
                <a:moveTo>
                  <a:pt x="21547" y="15331"/>
                </a:moveTo>
                <a:cubicBezTo>
                  <a:pt x="21518" y="15331"/>
                  <a:pt x="21495" y="15376"/>
                  <a:pt x="21495" y="15434"/>
                </a:cubicBezTo>
                <a:lnTo>
                  <a:pt x="21495" y="15654"/>
                </a:lnTo>
                <a:cubicBezTo>
                  <a:pt x="21495" y="15711"/>
                  <a:pt x="21518" y="15758"/>
                  <a:pt x="21547" y="15758"/>
                </a:cubicBezTo>
                <a:cubicBezTo>
                  <a:pt x="21576" y="15758"/>
                  <a:pt x="21600" y="15711"/>
                  <a:pt x="21600" y="15654"/>
                </a:cubicBezTo>
                <a:lnTo>
                  <a:pt x="21600" y="15434"/>
                </a:lnTo>
                <a:cubicBezTo>
                  <a:pt x="21600" y="15376"/>
                  <a:pt x="21576" y="15331"/>
                  <a:pt x="21547" y="15331"/>
                </a:cubicBezTo>
                <a:close/>
                <a:moveTo>
                  <a:pt x="53" y="16061"/>
                </a:moveTo>
                <a:cubicBezTo>
                  <a:pt x="24" y="16061"/>
                  <a:pt x="0" y="16108"/>
                  <a:pt x="0" y="16166"/>
                </a:cubicBezTo>
                <a:lnTo>
                  <a:pt x="0" y="16384"/>
                </a:lnTo>
                <a:cubicBezTo>
                  <a:pt x="0" y="16441"/>
                  <a:pt x="24" y="16488"/>
                  <a:pt x="53" y="16488"/>
                </a:cubicBezTo>
                <a:cubicBezTo>
                  <a:pt x="82" y="16488"/>
                  <a:pt x="106" y="16441"/>
                  <a:pt x="106" y="16384"/>
                </a:cubicBezTo>
                <a:lnTo>
                  <a:pt x="106" y="16166"/>
                </a:lnTo>
                <a:cubicBezTo>
                  <a:pt x="106" y="16108"/>
                  <a:pt x="82" y="16061"/>
                  <a:pt x="53" y="16061"/>
                </a:cubicBezTo>
                <a:close/>
                <a:moveTo>
                  <a:pt x="367" y="16061"/>
                </a:moveTo>
                <a:cubicBezTo>
                  <a:pt x="338" y="16061"/>
                  <a:pt x="315" y="16108"/>
                  <a:pt x="315" y="16166"/>
                </a:cubicBezTo>
                <a:lnTo>
                  <a:pt x="315" y="16384"/>
                </a:lnTo>
                <a:cubicBezTo>
                  <a:pt x="315" y="16441"/>
                  <a:pt x="338" y="16488"/>
                  <a:pt x="367" y="16488"/>
                </a:cubicBezTo>
                <a:cubicBezTo>
                  <a:pt x="397" y="16488"/>
                  <a:pt x="420" y="16441"/>
                  <a:pt x="420" y="16384"/>
                </a:cubicBezTo>
                <a:lnTo>
                  <a:pt x="420" y="16166"/>
                </a:lnTo>
                <a:cubicBezTo>
                  <a:pt x="420" y="16108"/>
                  <a:pt x="397" y="16061"/>
                  <a:pt x="367" y="16061"/>
                </a:cubicBezTo>
                <a:close/>
                <a:moveTo>
                  <a:pt x="1217" y="16061"/>
                </a:moveTo>
                <a:cubicBezTo>
                  <a:pt x="1188" y="16061"/>
                  <a:pt x="1164" y="16108"/>
                  <a:pt x="1164" y="16166"/>
                </a:cubicBezTo>
                <a:lnTo>
                  <a:pt x="1164" y="16384"/>
                </a:lnTo>
                <a:cubicBezTo>
                  <a:pt x="1164" y="16441"/>
                  <a:pt x="1188" y="16488"/>
                  <a:pt x="1217" y="16488"/>
                </a:cubicBezTo>
                <a:cubicBezTo>
                  <a:pt x="1246" y="16488"/>
                  <a:pt x="1270" y="16441"/>
                  <a:pt x="1270" y="16384"/>
                </a:cubicBezTo>
                <a:lnTo>
                  <a:pt x="1270" y="16166"/>
                </a:lnTo>
                <a:cubicBezTo>
                  <a:pt x="1270" y="16108"/>
                  <a:pt x="1246" y="16061"/>
                  <a:pt x="1217" y="16061"/>
                </a:cubicBezTo>
                <a:close/>
                <a:moveTo>
                  <a:pt x="1532" y="16061"/>
                </a:moveTo>
                <a:cubicBezTo>
                  <a:pt x="1503" y="16061"/>
                  <a:pt x="1479" y="16108"/>
                  <a:pt x="1479" y="16166"/>
                </a:cubicBezTo>
                <a:lnTo>
                  <a:pt x="1479" y="16384"/>
                </a:lnTo>
                <a:cubicBezTo>
                  <a:pt x="1479" y="16441"/>
                  <a:pt x="1503" y="16488"/>
                  <a:pt x="1532" y="16488"/>
                </a:cubicBezTo>
                <a:cubicBezTo>
                  <a:pt x="1561" y="16488"/>
                  <a:pt x="1584" y="16441"/>
                  <a:pt x="1584" y="16384"/>
                </a:cubicBezTo>
                <a:lnTo>
                  <a:pt x="1584" y="16166"/>
                </a:lnTo>
                <a:cubicBezTo>
                  <a:pt x="1584" y="16108"/>
                  <a:pt x="1561" y="16061"/>
                  <a:pt x="1532" y="16061"/>
                </a:cubicBezTo>
                <a:close/>
                <a:moveTo>
                  <a:pt x="2380" y="16061"/>
                </a:moveTo>
                <a:cubicBezTo>
                  <a:pt x="2351" y="16061"/>
                  <a:pt x="2329" y="16108"/>
                  <a:pt x="2329" y="16166"/>
                </a:cubicBezTo>
                <a:lnTo>
                  <a:pt x="2329" y="16384"/>
                </a:lnTo>
                <a:cubicBezTo>
                  <a:pt x="2329" y="16441"/>
                  <a:pt x="2351" y="16488"/>
                  <a:pt x="2380" y="16488"/>
                </a:cubicBezTo>
                <a:cubicBezTo>
                  <a:pt x="2409" y="16488"/>
                  <a:pt x="2433" y="16441"/>
                  <a:pt x="2433" y="16384"/>
                </a:cubicBezTo>
                <a:lnTo>
                  <a:pt x="2433" y="16166"/>
                </a:lnTo>
                <a:cubicBezTo>
                  <a:pt x="2433" y="16108"/>
                  <a:pt x="2409" y="16061"/>
                  <a:pt x="2380" y="16061"/>
                </a:cubicBezTo>
                <a:close/>
                <a:moveTo>
                  <a:pt x="2695" y="16061"/>
                </a:moveTo>
                <a:cubicBezTo>
                  <a:pt x="2666" y="16061"/>
                  <a:pt x="2643" y="16108"/>
                  <a:pt x="2643" y="16166"/>
                </a:cubicBezTo>
                <a:lnTo>
                  <a:pt x="2643" y="16384"/>
                </a:lnTo>
                <a:cubicBezTo>
                  <a:pt x="2643" y="16441"/>
                  <a:pt x="2666" y="16488"/>
                  <a:pt x="2695" y="16488"/>
                </a:cubicBezTo>
                <a:cubicBezTo>
                  <a:pt x="2724" y="16488"/>
                  <a:pt x="2748" y="16441"/>
                  <a:pt x="2748" y="16384"/>
                </a:cubicBezTo>
                <a:lnTo>
                  <a:pt x="2748" y="16166"/>
                </a:lnTo>
                <a:cubicBezTo>
                  <a:pt x="2748" y="16108"/>
                  <a:pt x="2724" y="16061"/>
                  <a:pt x="2695" y="16061"/>
                </a:cubicBezTo>
                <a:close/>
                <a:moveTo>
                  <a:pt x="3545" y="16061"/>
                </a:moveTo>
                <a:cubicBezTo>
                  <a:pt x="3516" y="16061"/>
                  <a:pt x="3492" y="16108"/>
                  <a:pt x="3492" y="16166"/>
                </a:cubicBezTo>
                <a:lnTo>
                  <a:pt x="3492" y="16384"/>
                </a:lnTo>
                <a:cubicBezTo>
                  <a:pt x="3492" y="16441"/>
                  <a:pt x="3516" y="16488"/>
                  <a:pt x="3545" y="16488"/>
                </a:cubicBezTo>
                <a:cubicBezTo>
                  <a:pt x="3574" y="16488"/>
                  <a:pt x="3598" y="16441"/>
                  <a:pt x="3598" y="16384"/>
                </a:cubicBezTo>
                <a:lnTo>
                  <a:pt x="3598" y="16166"/>
                </a:lnTo>
                <a:cubicBezTo>
                  <a:pt x="3598" y="16108"/>
                  <a:pt x="3574" y="16061"/>
                  <a:pt x="3545" y="16061"/>
                </a:cubicBezTo>
                <a:close/>
                <a:moveTo>
                  <a:pt x="3859" y="16061"/>
                </a:moveTo>
                <a:cubicBezTo>
                  <a:pt x="3830" y="16061"/>
                  <a:pt x="3806" y="16108"/>
                  <a:pt x="3806" y="16166"/>
                </a:cubicBezTo>
                <a:lnTo>
                  <a:pt x="3806" y="16384"/>
                </a:lnTo>
                <a:cubicBezTo>
                  <a:pt x="3806" y="16441"/>
                  <a:pt x="3830" y="16488"/>
                  <a:pt x="3859" y="16488"/>
                </a:cubicBezTo>
                <a:cubicBezTo>
                  <a:pt x="3888" y="16488"/>
                  <a:pt x="3912" y="16441"/>
                  <a:pt x="3912" y="16384"/>
                </a:cubicBezTo>
                <a:lnTo>
                  <a:pt x="3912" y="16166"/>
                </a:lnTo>
                <a:cubicBezTo>
                  <a:pt x="3912" y="16108"/>
                  <a:pt x="3888" y="16061"/>
                  <a:pt x="3859" y="16061"/>
                </a:cubicBezTo>
                <a:close/>
                <a:moveTo>
                  <a:pt x="4709" y="16061"/>
                </a:moveTo>
                <a:cubicBezTo>
                  <a:pt x="4680" y="16061"/>
                  <a:pt x="4656" y="16108"/>
                  <a:pt x="4656" y="16166"/>
                </a:cubicBezTo>
                <a:lnTo>
                  <a:pt x="4656" y="16384"/>
                </a:lnTo>
                <a:cubicBezTo>
                  <a:pt x="4656" y="16441"/>
                  <a:pt x="4680" y="16488"/>
                  <a:pt x="4709" y="16488"/>
                </a:cubicBezTo>
                <a:cubicBezTo>
                  <a:pt x="4738" y="16488"/>
                  <a:pt x="4762" y="16441"/>
                  <a:pt x="4762" y="16384"/>
                </a:cubicBezTo>
                <a:lnTo>
                  <a:pt x="4762" y="16166"/>
                </a:lnTo>
                <a:cubicBezTo>
                  <a:pt x="4762" y="16108"/>
                  <a:pt x="4738" y="16061"/>
                  <a:pt x="4709" y="16061"/>
                </a:cubicBezTo>
                <a:close/>
                <a:moveTo>
                  <a:pt x="5023" y="16061"/>
                </a:moveTo>
                <a:cubicBezTo>
                  <a:pt x="4994" y="16061"/>
                  <a:pt x="4970" y="16108"/>
                  <a:pt x="4970" y="16166"/>
                </a:cubicBezTo>
                <a:lnTo>
                  <a:pt x="4970" y="16384"/>
                </a:lnTo>
                <a:cubicBezTo>
                  <a:pt x="4970" y="16441"/>
                  <a:pt x="4994" y="16488"/>
                  <a:pt x="5023" y="16488"/>
                </a:cubicBezTo>
                <a:cubicBezTo>
                  <a:pt x="5053" y="16488"/>
                  <a:pt x="5076" y="16441"/>
                  <a:pt x="5076" y="16384"/>
                </a:cubicBezTo>
                <a:lnTo>
                  <a:pt x="5076" y="16166"/>
                </a:lnTo>
                <a:cubicBezTo>
                  <a:pt x="5076" y="16108"/>
                  <a:pt x="5053" y="16061"/>
                  <a:pt x="5023" y="16061"/>
                </a:cubicBezTo>
                <a:close/>
                <a:moveTo>
                  <a:pt x="5873" y="16061"/>
                </a:moveTo>
                <a:cubicBezTo>
                  <a:pt x="5844" y="16061"/>
                  <a:pt x="5820" y="16108"/>
                  <a:pt x="5820" y="16166"/>
                </a:cubicBezTo>
                <a:lnTo>
                  <a:pt x="5820" y="16384"/>
                </a:lnTo>
                <a:cubicBezTo>
                  <a:pt x="5820" y="16441"/>
                  <a:pt x="5844" y="16488"/>
                  <a:pt x="5873" y="16488"/>
                </a:cubicBezTo>
                <a:cubicBezTo>
                  <a:pt x="5902" y="16488"/>
                  <a:pt x="5926" y="16441"/>
                  <a:pt x="5926" y="16384"/>
                </a:cubicBezTo>
                <a:lnTo>
                  <a:pt x="5926" y="16166"/>
                </a:lnTo>
                <a:cubicBezTo>
                  <a:pt x="5926" y="16108"/>
                  <a:pt x="5902" y="16061"/>
                  <a:pt x="5873" y="16061"/>
                </a:cubicBezTo>
                <a:close/>
                <a:moveTo>
                  <a:pt x="6188" y="16061"/>
                </a:moveTo>
                <a:cubicBezTo>
                  <a:pt x="6159" y="16061"/>
                  <a:pt x="6135" y="16108"/>
                  <a:pt x="6135" y="16166"/>
                </a:cubicBezTo>
                <a:lnTo>
                  <a:pt x="6135" y="16384"/>
                </a:lnTo>
                <a:cubicBezTo>
                  <a:pt x="6135" y="16441"/>
                  <a:pt x="6159" y="16488"/>
                  <a:pt x="6188" y="16488"/>
                </a:cubicBezTo>
                <a:cubicBezTo>
                  <a:pt x="6217" y="16488"/>
                  <a:pt x="6240" y="16441"/>
                  <a:pt x="6240" y="16384"/>
                </a:cubicBezTo>
                <a:lnTo>
                  <a:pt x="6240" y="16166"/>
                </a:lnTo>
                <a:cubicBezTo>
                  <a:pt x="6240" y="16108"/>
                  <a:pt x="6217" y="16061"/>
                  <a:pt x="6188" y="16061"/>
                </a:cubicBezTo>
                <a:close/>
                <a:moveTo>
                  <a:pt x="7036" y="16061"/>
                </a:moveTo>
                <a:cubicBezTo>
                  <a:pt x="7007" y="16061"/>
                  <a:pt x="6984" y="16108"/>
                  <a:pt x="6984" y="16166"/>
                </a:cubicBezTo>
                <a:lnTo>
                  <a:pt x="6984" y="16384"/>
                </a:lnTo>
                <a:cubicBezTo>
                  <a:pt x="6984" y="16441"/>
                  <a:pt x="7007" y="16488"/>
                  <a:pt x="7036" y="16488"/>
                </a:cubicBezTo>
                <a:cubicBezTo>
                  <a:pt x="7065" y="16488"/>
                  <a:pt x="7089" y="16441"/>
                  <a:pt x="7089" y="16384"/>
                </a:cubicBezTo>
                <a:lnTo>
                  <a:pt x="7089" y="16166"/>
                </a:lnTo>
                <a:cubicBezTo>
                  <a:pt x="7089" y="16108"/>
                  <a:pt x="7065" y="16061"/>
                  <a:pt x="7036" y="16061"/>
                </a:cubicBezTo>
                <a:close/>
                <a:moveTo>
                  <a:pt x="7351" y="16061"/>
                </a:moveTo>
                <a:cubicBezTo>
                  <a:pt x="7322" y="16061"/>
                  <a:pt x="7299" y="16108"/>
                  <a:pt x="7299" y="16166"/>
                </a:cubicBezTo>
                <a:lnTo>
                  <a:pt x="7299" y="16384"/>
                </a:lnTo>
                <a:cubicBezTo>
                  <a:pt x="7299" y="16441"/>
                  <a:pt x="7322" y="16488"/>
                  <a:pt x="7351" y="16488"/>
                </a:cubicBezTo>
                <a:cubicBezTo>
                  <a:pt x="7380" y="16488"/>
                  <a:pt x="7404" y="16441"/>
                  <a:pt x="7404" y="16384"/>
                </a:cubicBezTo>
                <a:lnTo>
                  <a:pt x="7404" y="16166"/>
                </a:lnTo>
                <a:cubicBezTo>
                  <a:pt x="7404" y="16108"/>
                  <a:pt x="7380" y="16061"/>
                  <a:pt x="7351" y="16061"/>
                </a:cubicBezTo>
                <a:close/>
                <a:moveTo>
                  <a:pt x="8201" y="16061"/>
                </a:moveTo>
                <a:cubicBezTo>
                  <a:pt x="8171" y="16061"/>
                  <a:pt x="8148" y="16108"/>
                  <a:pt x="8148" y="16166"/>
                </a:cubicBezTo>
                <a:lnTo>
                  <a:pt x="8148" y="16384"/>
                </a:lnTo>
                <a:cubicBezTo>
                  <a:pt x="8148" y="16441"/>
                  <a:pt x="8171" y="16488"/>
                  <a:pt x="8201" y="16488"/>
                </a:cubicBezTo>
                <a:cubicBezTo>
                  <a:pt x="8230" y="16488"/>
                  <a:pt x="8254" y="16441"/>
                  <a:pt x="8254" y="16384"/>
                </a:cubicBezTo>
                <a:lnTo>
                  <a:pt x="8254" y="16166"/>
                </a:lnTo>
                <a:cubicBezTo>
                  <a:pt x="8254" y="16108"/>
                  <a:pt x="8230" y="16061"/>
                  <a:pt x="8201" y="16061"/>
                </a:cubicBezTo>
                <a:close/>
                <a:moveTo>
                  <a:pt x="8515" y="16061"/>
                </a:moveTo>
                <a:cubicBezTo>
                  <a:pt x="8486" y="16061"/>
                  <a:pt x="8462" y="16108"/>
                  <a:pt x="8462" y="16166"/>
                </a:cubicBezTo>
                <a:lnTo>
                  <a:pt x="8462" y="16384"/>
                </a:lnTo>
                <a:cubicBezTo>
                  <a:pt x="8462" y="16441"/>
                  <a:pt x="8486" y="16488"/>
                  <a:pt x="8515" y="16488"/>
                </a:cubicBezTo>
                <a:cubicBezTo>
                  <a:pt x="8544" y="16488"/>
                  <a:pt x="8568" y="16441"/>
                  <a:pt x="8568" y="16384"/>
                </a:cubicBezTo>
                <a:lnTo>
                  <a:pt x="8568" y="16166"/>
                </a:lnTo>
                <a:cubicBezTo>
                  <a:pt x="8568" y="16108"/>
                  <a:pt x="8544" y="16061"/>
                  <a:pt x="8515" y="16061"/>
                </a:cubicBezTo>
                <a:close/>
                <a:moveTo>
                  <a:pt x="9365" y="16061"/>
                </a:moveTo>
                <a:cubicBezTo>
                  <a:pt x="9336" y="16061"/>
                  <a:pt x="9312" y="16108"/>
                  <a:pt x="9312" y="16166"/>
                </a:cubicBezTo>
                <a:lnTo>
                  <a:pt x="9312" y="16384"/>
                </a:lnTo>
                <a:cubicBezTo>
                  <a:pt x="9312" y="16441"/>
                  <a:pt x="9336" y="16488"/>
                  <a:pt x="9365" y="16488"/>
                </a:cubicBezTo>
                <a:cubicBezTo>
                  <a:pt x="9394" y="16488"/>
                  <a:pt x="9418" y="16441"/>
                  <a:pt x="9418" y="16384"/>
                </a:cubicBezTo>
                <a:lnTo>
                  <a:pt x="9418" y="16166"/>
                </a:lnTo>
                <a:cubicBezTo>
                  <a:pt x="9418" y="16108"/>
                  <a:pt x="9394" y="16061"/>
                  <a:pt x="9365" y="16061"/>
                </a:cubicBezTo>
                <a:close/>
                <a:moveTo>
                  <a:pt x="9679" y="16061"/>
                </a:moveTo>
                <a:cubicBezTo>
                  <a:pt x="9650" y="16061"/>
                  <a:pt x="9626" y="16108"/>
                  <a:pt x="9626" y="16166"/>
                </a:cubicBezTo>
                <a:lnTo>
                  <a:pt x="9626" y="16384"/>
                </a:lnTo>
                <a:cubicBezTo>
                  <a:pt x="9626" y="16441"/>
                  <a:pt x="9650" y="16488"/>
                  <a:pt x="9679" y="16488"/>
                </a:cubicBezTo>
                <a:cubicBezTo>
                  <a:pt x="9708" y="16488"/>
                  <a:pt x="9732" y="16441"/>
                  <a:pt x="9732" y="16384"/>
                </a:cubicBezTo>
                <a:lnTo>
                  <a:pt x="9732" y="16166"/>
                </a:lnTo>
                <a:cubicBezTo>
                  <a:pt x="9732" y="16108"/>
                  <a:pt x="9708" y="16061"/>
                  <a:pt x="9679" y="16061"/>
                </a:cubicBezTo>
                <a:close/>
                <a:moveTo>
                  <a:pt x="10529" y="16061"/>
                </a:moveTo>
                <a:cubicBezTo>
                  <a:pt x="10500" y="16061"/>
                  <a:pt x="10476" y="16108"/>
                  <a:pt x="10476" y="16166"/>
                </a:cubicBezTo>
                <a:lnTo>
                  <a:pt x="10476" y="16384"/>
                </a:lnTo>
                <a:cubicBezTo>
                  <a:pt x="10476" y="16441"/>
                  <a:pt x="10500" y="16488"/>
                  <a:pt x="10529" y="16488"/>
                </a:cubicBezTo>
                <a:cubicBezTo>
                  <a:pt x="10558" y="16488"/>
                  <a:pt x="10582" y="16441"/>
                  <a:pt x="10582" y="16384"/>
                </a:cubicBezTo>
                <a:lnTo>
                  <a:pt x="10582" y="16166"/>
                </a:lnTo>
                <a:cubicBezTo>
                  <a:pt x="10582" y="16108"/>
                  <a:pt x="10558" y="16061"/>
                  <a:pt x="10529" y="16061"/>
                </a:cubicBezTo>
                <a:close/>
                <a:moveTo>
                  <a:pt x="10844" y="16061"/>
                </a:moveTo>
                <a:cubicBezTo>
                  <a:pt x="10814" y="16061"/>
                  <a:pt x="10791" y="16108"/>
                  <a:pt x="10791" y="16166"/>
                </a:cubicBezTo>
                <a:lnTo>
                  <a:pt x="10791" y="16384"/>
                </a:lnTo>
                <a:cubicBezTo>
                  <a:pt x="10791" y="16441"/>
                  <a:pt x="10814" y="16488"/>
                  <a:pt x="10844" y="16488"/>
                </a:cubicBezTo>
                <a:cubicBezTo>
                  <a:pt x="10873" y="16488"/>
                  <a:pt x="10895" y="16441"/>
                  <a:pt x="10895" y="16384"/>
                </a:cubicBezTo>
                <a:lnTo>
                  <a:pt x="10895" y="16166"/>
                </a:lnTo>
                <a:cubicBezTo>
                  <a:pt x="10895" y="16108"/>
                  <a:pt x="10873" y="16061"/>
                  <a:pt x="10844" y="16061"/>
                </a:cubicBezTo>
                <a:close/>
                <a:moveTo>
                  <a:pt x="11692" y="16061"/>
                </a:moveTo>
                <a:cubicBezTo>
                  <a:pt x="11663" y="16061"/>
                  <a:pt x="11640" y="16108"/>
                  <a:pt x="11640" y="16166"/>
                </a:cubicBezTo>
                <a:lnTo>
                  <a:pt x="11640" y="16384"/>
                </a:lnTo>
                <a:cubicBezTo>
                  <a:pt x="11640" y="16441"/>
                  <a:pt x="11663" y="16488"/>
                  <a:pt x="11692" y="16488"/>
                </a:cubicBezTo>
                <a:cubicBezTo>
                  <a:pt x="11721" y="16488"/>
                  <a:pt x="11745" y="16441"/>
                  <a:pt x="11745" y="16384"/>
                </a:cubicBezTo>
                <a:lnTo>
                  <a:pt x="11745" y="16166"/>
                </a:lnTo>
                <a:cubicBezTo>
                  <a:pt x="11745" y="16108"/>
                  <a:pt x="11721" y="16061"/>
                  <a:pt x="11692" y="16061"/>
                </a:cubicBezTo>
                <a:close/>
                <a:moveTo>
                  <a:pt x="12007" y="16061"/>
                </a:moveTo>
                <a:cubicBezTo>
                  <a:pt x="11978" y="16061"/>
                  <a:pt x="11955" y="16108"/>
                  <a:pt x="11955" y="16166"/>
                </a:cubicBezTo>
                <a:lnTo>
                  <a:pt x="11955" y="16384"/>
                </a:lnTo>
                <a:cubicBezTo>
                  <a:pt x="11955" y="16441"/>
                  <a:pt x="11978" y="16488"/>
                  <a:pt x="12007" y="16488"/>
                </a:cubicBezTo>
                <a:cubicBezTo>
                  <a:pt x="12036" y="16488"/>
                  <a:pt x="12060" y="16441"/>
                  <a:pt x="12060" y="16384"/>
                </a:cubicBezTo>
                <a:lnTo>
                  <a:pt x="12060" y="16166"/>
                </a:lnTo>
                <a:cubicBezTo>
                  <a:pt x="12060" y="16108"/>
                  <a:pt x="12036" y="16061"/>
                  <a:pt x="12007" y="16061"/>
                </a:cubicBezTo>
                <a:close/>
                <a:moveTo>
                  <a:pt x="12856" y="16061"/>
                </a:moveTo>
                <a:cubicBezTo>
                  <a:pt x="12827" y="16061"/>
                  <a:pt x="12804" y="16108"/>
                  <a:pt x="12804" y="16166"/>
                </a:cubicBezTo>
                <a:lnTo>
                  <a:pt x="12804" y="16384"/>
                </a:lnTo>
                <a:cubicBezTo>
                  <a:pt x="12804" y="16441"/>
                  <a:pt x="12827" y="16488"/>
                  <a:pt x="12856" y="16488"/>
                </a:cubicBezTo>
                <a:cubicBezTo>
                  <a:pt x="12886" y="16488"/>
                  <a:pt x="12909" y="16441"/>
                  <a:pt x="12909" y="16384"/>
                </a:cubicBezTo>
                <a:lnTo>
                  <a:pt x="12909" y="16166"/>
                </a:lnTo>
                <a:cubicBezTo>
                  <a:pt x="12909" y="16108"/>
                  <a:pt x="12886" y="16061"/>
                  <a:pt x="12856" y="16061"/>
                </a:cubicBezTo>
                <a:close/>
                <a:moveTo>
                  <a:pt x="13171" y="16061"/>
                </a:moveTo>
                <a:cubicBezTo>
                  <a:pt x="13142" y="16061"/>
                  <a:pt x="13118" y="16108"/>
                  <a:pt x="13118" y="16166"/>
                </a:cubicBezTo>
                <a:lnTo>
                  <a:pt x="13118" y="16384"/>
                </a:lnTo>
                <a:cubicBezTo>
                  <a:pt x="13118" y="16441"/>
                  <a:pt x="13142" y="16488"/>
                  <a:pt x="13171" y="16488"/>
                </a:cubicBezTo>
                <a:cubicBezTo>
                  <a:pt x="13200" y="16488"/>
                  <a:pt x="13224" y="16441"/>
                  <a:pt x="13224" y="16384"/>
                </a:cubicBezTo>
                <a:lnTo>
                  <a:pt x="13224" y="16166"/>
                </a:lnTo>
                <a:cubicBezTo>
                  <a:pt x="13224" y="16108"/>
                  <a:pt x="13200" y="16061"/>
                  <a:pt x="13171" y="16061"/>
                </a:cubicBezTo>
                <a:close/>
                <a:moveTo>
                  <a:pt x="14021" y="16061"/>
                </a:moveTo>
                <a:cubicBezTo>
                  <a:pt x="13992" y="16061"/>
                  <a:pt x="13968" y="16108"/>
                  <a:pt x="13968" y="16166"/>
                </a:cubicBezTo>
                <a:lnTo>
                  <a:pt x="13968" y="16384"/>
                </a:lnTo>
                <a:cubicBezTo>
                  <a:pt x="13968" y="16441"/>
                  <a:pt x="13992" y="16488"/>
                  <a:pt x="14021" y="16488"/>
                </a:cubicBezTo>
                <a:cubicBezTo>
                  <a:pt x="14050" y="16488"/>
                  <a:pt x="14074" y="16441"/>
                  <a:pt x="14074" y="16384"/>
                </a:cubicBezTo>
                <a:lnTo>
                  <a:pt x="14074" y="16166"/>
                </a:lnTo>
                <a:cubicBezTo>
                  <a:pt x="14074" y="16108"/>
                  <a:pt x="14050" y="16061"/>
                  <a:pt x="14021" y="16061"/>
                </a:cubicBezTo>
                <a:close/>
                <a:moveTo>
                  <a:pt x="14335" y="16061"/>
                </a:moveTo>
                <a:cubicBezTo>
                  <a:pt x="14306" y="16061"/>
                  <a:pt x="14282" y="16108"/>
                  <a:pt x="14282" y="16166"/>
                </a:cubicBezTo>
                <a:lnTo>
                  <a:pt x="14282" y="16384"/>
                </a:lnTo>
                <a:cubicBezTo>
                  <a:pt x="14282" y="16441"/>
                  <a:pt x="14306" y="16488"/>
                  <a:pt x="14335" y="16488"/>
                </a:cubicBezTo>
                <a:cubicBezTo>
                  <a:pt x="14364" y="16488"/>
                  <a:pt x="14388" y="16441"/>
                  <a:pt x="14388" y="16384"/>
                </a:cubicBezTo>
                <a:lnTo>
                  <a:pt x="14388" y="16166"/>
                </a:lnTo>
                <a:cubicBezTo>
                  <a:pt x="14388" y="16108"/>
                  <a:pt x="14364" y="16061"/>
                  <a:pt x="14335" y="16061"/>
                </a:cubicBezTo>
                <a:close/>
                <a:moveTo>
                  <a:pt x="15185" y="16061"/>
                </a:moveTo>
                <a:cubicBezTo>
                  <a:pt x="15156" y="16061"/>
                  <a:pt x="15132" y="16108"/>
                  <a:pt x="15132" y="16166"/>
                </a:cubicBezTo>
                <a:lnTo>
                  <a:pt x="15132" y="16384"/>
                </a:lnTo>
                <a:cubicBezTo>
                  <a:pt x="15132" y="16441"/>
                  <a:pt x="15156" y="16488"/>
                  <a:pt x="15185" y="16488"/>
                </a:cubicBezTo>
                <a:cubicBezTo>
                  <a:pt x="15214" y="16488"/>
                  <a:pt x="15237" y="16441"/>
                  <a:pt x="15237" y="16384"/>
                </a:cubicBezTo>
                <a:lnTo>
                  <a:pt x="15237" y="16166"/>
                </a:lnTo>
                <a:cubicBezTo>
                  <a:pt x="15237" y="16108"/>
                  <a:pt x="15214" y="16061"/>
                  <a:pt x="15185" y="16061"/>
                </a:cubicBezTo>
                <a:close/>
                <a:moveTo>
                  <a:pt x="15500" y="16061"/>
                </a:moveTo>
                <a:cubicBezTo>
                  <a:pt x="15470" y="16061"/>
                  <a:pt x="15447" y="16108"/>
                  <a:pt x="15447" y="16166"/>
                </a:cubicBezTo>
                <a:lnTo>
                  <a:pt x="15447" y="16384"/>
                </a:lnTo>
                <a:cubicBezTo>
                  <a:pt x="15447" y="16441"/>
                  <a:pt x="15470" y="16488"/>
                  <a:pt x="15500" y="16488"/>
                </a:cubicBezTo>
                <a:cubicBezTo>
                  <a:pt x="15529" y="16488"/>
                  <a:pt x="15551" y="16441"/>
                  <a:pt x="15551" y="16384"/>
                </a:cubicBezTo>
                <a:lnTo>
                  <a:pt x="15551" y="16166"/>
                </a:lnTo>
                <a:cubicBezTo>
                  <a:pt x="15551" y="16108"/>
                  <a:pt x="15529" y="16061"/>
                  <a:pt x="15500" y="16061"/>
                </a:cubicBezTo>
                <a:close/>
                <a:moveTo>
                  <a:pt x="16349" y="16061"/>
                </a:moveTo>
                <a:cubicBezTo>
                  <a:pt x="16320" y="16061"/>
                  <a:pt x="16296" y="16108"/>
                  <a:pt x="16296" y="16166"/>
                </a:cubicBezTo>
                <a:lnTo>
                  <a:pt x="16296" y="16384"/>
                </a:lnTo>
                <a:cubicBezTo>
                  <a:pt x="16296" y="16441"/>
                  <a:pt x="16320" y="16488"/>
                  <a:pt x="16349" y="16488"/>
                </a:cubicBezTo>
                <a:cubicBezTo>
                  <a:pt x="16378" y="16488"/>
                  <a:pt x="16401" y="16441"/>
                  <a:pt x="16401" y="16384"/>
                </a:cubicBezTo>
                <a:lnTo>
                  <a:pt x="16401" y="16166"/>
                </a:lnTo>
                <a:cubicBezTo>
                  <a:pt x="16401" y="16108"/>
                  <a:pt x="16378" y="16061"/>
                  <a:pt x="16349" y="16061"/>
                </a:cubicBezTo>
                <a:close/>
                <a:moveTo>
                  <a:pt x="16663" y="16061"/>
                </a:moveTo>
                <a:cubicBezTo>
                  <a:pt x="16634" y="16061"/>
                  <a:pt x="16611" y="16108"/>
                  <a:pt x="16611" y="16166"/>
                </a:cubicBezTo>
                <a:lnTo>
                  <a:pt x="16611" y="16384"/>
                </a:lnTo>
                <a:cubicBezTo>
                  <a:pt x="16611" y="16441"/>
                  <a:pt x="16634" y="16488"/>
                  <a:pt x="16663" y="16488"/>
                </a:cubicBezTo>
                <a:cubicBezTo>
                  <a:pt x="16692" y="16488"/>
                  <a:pt x="16716" y="16441"/>
                  <a:pt x="16716" y="16384"/>
                </a:cubicBezTo>
                <a:lnTo>
                  <a:pt x="16716" y="16166"/>
                </a:lnTo>
                <a:cubicBezTo>
                  <a:pt x="16716" y="16108"/>
                  <a:pt x="16692" y="16061"/>
                  <a:pt x="16663" y="16061"/>
                </a:cubicBezTo>
                <a:close/>
                <a:moveTo>
                  <a:pt x="17512" y="16061"/>
                </a:moveTo>
                <a:cubicBezTo>
                  <a:pt x="17483" y="16061"/>
                  <a:pt x="17459" y="16108"/>
                  <a:pt x="17459" y="16166"/>
                </a:cubicBezTo>
                <a:lnTo>
                  <a:pt x="17459" y="16384"/>
                </a:lnTo>
                <a:cubicBezTo>
                  <a:pt x="17459" y="16441"/>
                  <a:pt x="17483" y="16488"/>
                  <a:pt x="17512" y="16488"/>
                </a:cubicBezTo>
                <a:cubicBezTo>
                  <a:pt x="17541" y="16488"/>
                  <a:pt x="17565" y="16441"/>
                  <a:pt x="17565" y="16384"/>
                </a:cubicBezTo>
                <a:lnTo>
                  <a:pt x="17565" y="16166"/>
                </a:lnTo>
                <a:cubicBezTo>
                  <a:pt x="17565" y="16108"/>
                  <a:pt x="17541" y="16061"/>
                  <a:pt x="17512" y="16061"/>
                </a:cubicBezTo>
                <a:close/>
                <a:moveTo>
                  <a:pt x="17827" y="16061"/>
                </a:moveTo>
                <a:cubicBezTo>
                  <a:pt x="17798" y="16061"/>
                  <a:pt x="17774" y="16108"/>
                  <a:pt x="17774" y="16166"/>
                </a:cubicBezTo>
                <a:lnTo>
                  <a:pt x="17774" y="16384"/>
                </a:lnTo>
                <a:cubicBezTo>
                  <a:pt x="17774" y="16441"/>
                  <a:pt x="17798" y="16488"/>
                  <a:pt x="17827" y="16488"/>
                </a:cubicBezTo>
                <a:cubicBezTo>
                  <a:pt x="17856" y="16488"/>
                  <a:pt x="17880" y="16441"/>
                  <a:pt x="17880" y="16384"/>
                </a:cubicBezTo>
                <a:lnTo>
                  <a:pt x="17880" y="16166"/>
                </a:lnTo>
                <a:cubicBezTo>
                  <a:pt x="17880" y="16108"/>
                  <a:pt x="17856" y="16061"/>
                  <a:pt x="17827" y="16061"/>
                </a:cubicBezTo>
                <a:close/>
                <a:moveTo>
                  <a:pt x="18677" y="16061"/>
                </a:moveTo>
                <a:cubicBezTo>
                  <a:pt x="18648" y="16061"/>
                  <a:pt x="18624" y="16108"/>
                  <a:pt x="18624" y="16166"/>
                </a:cubicBezTo>
                <a:lnTo>
                  <a:pt x="18624" y="16384"/>
                </a:lnTo>
                <a:cubicBezTo>
                  <a:pt x="18624" y="16441"/>
                  <a:pt x="18648" y="16488"/>
                  <a:pt x="18677" y="16488"/>
                </a:cubicBezTo>
                <a:cubicBezTo>
                  <a:pt x="18706" y="16488"/>
                  <a:pt x="18730" y="16441"/>
                  <a:pt x="18730" y="16384"/>
                </a:cubicBezTo>
                <a:lnTo>
                  <a:pt x="18730" y="16166"/>
                </a:lnTo>
                <a:cubicBezTo>
                  <a:pt x="18730" y="16108"/>
                  <a:pt x="18706" y="16061"/>
                  <a:pt x="18677" y="16061"/>
                </a:cubicBezTo>
                <a:close/>
                <a:moveTo>
                  <a:pt x="18991" y="16061"/>
                </a:moveTo>
                <a:cubicBezTo>
                  <a:pt x="18962" y="16061"/>
                  <a:pt x="18938" y="16108"/>
                  <a:pt x="18938" y="16166"/>
                </a:cubicBezTo>
                <a:lnTo>
                  <a:pt x="18938" y="16384"/>
                </a:lnTo>
                <a:cubicBezTo>
                  <a:pt x="18938" y="16441"/>
                  <a:pt x="18962" y="16488"/>
                  <a:pt x="18991" y="16488"/>
                </a:cubicBezTo>
                <a:cubicBezTo>
                  <a:pt x="19020" y="16488"/>
                  <a:pt x="19044" y="16441"/>
                  <a:pt x="19044" y="16384"/>
                </a:cubicBezTo>
                <a:lnTo>
                  <a:pt x="19044" y="16166"/>
                </a:lnTo>
                <a:cubicBezTo>
                  <a:pt x="19044" y="16108"/>
                  <a:pt x="19020" y="16061"/>
                  <a:pt x="18991" y="16061"/>
                </a:cubicBezTo>
                <a:close/>
                <a:moveTo>
                  <a:pt x="19841" y="16061"/>
                </a:moveTo>
                <a:cubicBezTo>
                  <a:pt x="19812" y="16061"/>
                  <a:pt x="19788" y="16108"/>
                  <a:pt x="19788" y="16166"/>
                </a:cubicBezTo>
                <a:lnTo>
                  <a:pt x="19788" y="16384"/>
                </a:lnTo>
                <a:cubicBezTo>
                  <a:pt x="19788" y="16441"/>
                  <a:pt x="19812" y="16488"/>
                  <a:pt x="19841" y="16488"/>
                </a:cubicBezTo>
                <a:cubicBezTo>
                  <a:pt x="19870" y="16488"/>
                  <a:pt x="19894" y="16441"/>
                  <a:pt x="19894" y="16384"/>
                </a:cubicBezTo>
                <a:lnTo>
                  <a:pt x="19894" y="16166"/>
                </a:lnTo>
                <a:cubicBezTo>
                  <a:pt x="19894" y="16108"/>
                  <a:pt x="19870" y="16061"/>
                  <a:pt x="19841" y="16061"/>
                </a:cubicBezTo>
                <a:close/>
                <a:moveTo>
                  <a:pt x="20155" y="16061"/>
                </a:moveTo>
                <a:cubicBezTo>
                  <a:pt x="20126" y="16061"/>
                  <a:pt x="20102" y="16108"/>
                  <a:pt x="20102" y="16166"/>
                </a:cubicBezTo>
                <a:lnTo>
                  <a:pt x="20102" y="16384"/>
                </a:lnTo>
                <a:cubicBezTo>
                  <a:pt x="20102" y="16441"/>
                  <a:pt x="20126" y="16488"/>
                  <a:pt x="20155" y="16488"/>
                </a:cubicBezTo>
                <a:cubicBezTo>
                  <a:pt x="20184" y="16488"/>
                  <a:pt x="20207" y="16441"/>
                  <a:pt x="20207" y="16384"/>
                </a:cubicBezTo>
                <a:lnTo>
                  <a:pt x="20207" y="16166"/>
                </a:lnTo>
                <a:cubicBezTo>
                  <a:pt x="20207" y="16108"/>
                  <a:pt x="20184" y="16061"/>
                  <a:pt x="20155" y="16061"/>
                </a:cubicBezTo>
                <a:close/>
                <a:moveTo>
                  <a:pt x="21004" y="16061"/>
                </a:moveTo>
                <a:cubicBezTo>
                  <a:pt x="20975" y="16061"/>
                  <a:pt x="20952" y="16108"/>
                  <a:pt x="20952" y="16166"/>
                </a:cubicBezTo>
                <a:lnTo>
                  <a:pt x="20952" y="16384"/>
                </a:lnTo>
                <a:cubicBezTo>
                  <a:pt x="20952" y="16441"/>
                  <a:pt x="20975" y="16488"/>
                  <a:pt x="21004" y="16488"/>
                </a:cubicBezTo>
                <a:cubicBezTo>
                  <a:pt x="21033" y="16488"/>
                  <a:pt x="21057" y="16441"/>
                  <a:pt x="21057" y="16384"/>
                </a:cubicBezTo>
                <a:lnTo>
                  <a:pt x="21057" y="16166"/>
                </a:lnTo>
                <a:cubicBezTo>
                  <a:pt x="21057" y="16108"/>
                  <a:pt x="21033" y="16061"/>
                  <a:pt x="21004" y="16061"/>
                </a:cubicBezTo>
                <a:close/>
                <a:moveTo>
                  <a:pt x="21319" y="16061"/>
                </a:moveTo>
                <a:cubicBezTo>
                  <a:pt x="21289" y="16061"/>
                  <a:pt x="21267" y="16108"/>
                  <a:pt x="21267" y="16166"/>
                </a:cubicBezTo>
                <a:lnTo>
                  <a:pt x="21267" y="16384"/>
                </a:lnTo>
                <a:cubicBezTo>
                  <a:pt x="21267" y="16441"/>
                  <a:pt x="21289" y="16488"/>
                  <a:pt x="21319" y="16488"/>
                </a:cubicBezTo>
                <a:cubicBezTo>
                  <a:pt x="21348" y="16488"/>
                  <a:pt x="21372" y="16441"/>
                  <a:pt x="21372" y="16384"/>
                </a:cubicBezTo>
                <a:lnTo>
                  <a:pt x="21372" y="16166"/>
                </a:lnTo>
                <a:cubicBezTo>
                  <a:pt x="21372" y="16108"/>
                  <a:pt x="21348" y="16061"/>
                  <a:pt x="21319" y="16061"/>
                </a:cubicBezTo>
                <a:close/>
                <a:moveTo>
                  <a:pt x="281" y="16791"/>
                </a:moveTo>
                <a:cubicBezTo>
                  <a:pt x="252" y="16791"/>
                  <a:pt x="228" y="16838"/>
                  <a:pt x="228" y="16896"/>
                </a:cubicBezTo>
                <a:lnTo>
                  <a:pt x="228" y="17116"/>
                </a:lnTo>
                <a:cubicBezTo>
                  <a:pt x="228" y="17173"/>
                  <a:pt x="252" y="17218"/>
                  <a:pt x="281" y="17218"/>
                </a:cubicBezTo>
                <a:cubicBezTo>
                  <a:pt x="311" y="17218"/>
                  <a:pt x="334" y="17173"/>
                  <a:pt x="334" y="17116"/>
                </a:cubicBezTo>
                <a:lnTo>
                  <a:pt x="334" y="16896"/>
                </a:lnTo>
                <a:cubicBezTo>
                  <a:pt x="334" y="16838"/>
                  <a:pt x="311" y="16791"/>
                  <a:pt x="281" y="16791"/>
                </a:cubicBezTo>
                <a:close/>
                <a:moveTo>
                  <a:pt x="596" y="16791"/>
                </a:moveTo>
                <a:cubicBezTo>
                  <a:pt x="567" y="16791"/>
                  <a:pt x="543" y="16838"/>
                  <a:pt x="543" y="16896"/>
                </a:cubicBezTo>
                <a:lnTo>
                  <a:pt x="543" y="17116"/>
                </a:lnTo>
                <a:cubicBezTo>
                  <a:pt x="543" y="17173"/>
                  <a:pt x="567" y="17218"/>
                  <a:pt x="596" y="17218"/>
                </a:cubicBezTo>
                <a:cubicBezTo>
                  <a:pt x="625" y="17218"/>
                  <a:pt x="649" y="17173"/>
                  <a:pt x="649" y="17116"/>
                </a:cubicBezTo>
                <a:lnTo>
                  <a:pt x="649" y="16896"/>
                </a:lnTo>
                <a:cubicBezTo>
                  <a:pt x="649" y="16838"/>
                  <a:pt x="625" y="16791"/>
                  <a:pt x="596" y="16791"/>
                </a:cubicBezTo>
                <a:close/>
                <a:moveTo>
                  <a:pt x="1446" y="16791"/>
                </a:moveTo>
                <a:cubicBezTo>
                  <a:pt x="1417" y="16791"/>
                  <a:pt x="1393" y="16838"/>
                  <a:pt x="1393" y="16896"/>
                </a:cubicBezTo>
                <a:lnTo>
                  <a:pt x="1393" y="17116"/>
                </a:lnTo>
                <a:cubicBezTo>
                  <a:pt x="1393" y="17173"/>
                  <a:pt x="1417" y="17218"/>
                  <a:pt x="1446" y="17218"/>
                </a:cubicBezTo>
                <a:cubicBezTo>
                  <a:pt x="1475" y="17218"/>
                  <a:pt x="1499" y="17173"/>
                  <a:pt x="1499" y="17116"/>
                </a:cubicBezTo>
                <a:lnTo>
                  <a:pt x="1499" y="16896"/>
                </a:lnTo>
                <a:cubicBezTo>
                  <a:pt x="1499" y="16838"/>
                  <a:pt x="1475" y="16791"/>
                  <a:pt x="1446" y="16791"/>
                </a:cubicBezTo>
                <a:close/>
                <a:moveTo>
                  <a:pt x="1760" y="16791"/>
                </a:moveTo>
                <a:cubicBezTo>
                  <a:pt x="1731" y="16791"/>
                  <a:pt x="1707" y="16838"/>
                  <a:pt x="1707" y="16896"/>
                </a:cubicBezTo>
                <a:lnTo>
                  <a:pt x="1707" y="17116"/>
                </a:lnTo>
                <a:cubicBezTo>
                  <a:pt x="1707" y="17173"/>
                  <a:pt x="1731" y="17218"/>
                  <a:pt x="1760" y="17218"/>
                </a:cubicBezTo>
                <a:cubicBezTo>
                  <a:pt x="1789" y="17218"/>
                  <a:pt x="1813" y="17173"/>
                  <a:pt x="1813" y="17116"/>
                </a:cubicBezTo>
                <a:lnTo>
                  <a:pt x="1813" y="16896"/>
                </a:lnTo>
                <a:cubicBezTo>
                  <a:pt x="1813" y="16838"/>
                  <a:pt x="1789" y="16791"/>
                  <a:pt x="1760" y="16791"/>
                </a:cubicBezTo>
                <a:close/>
                <a:moveTo>
                  <a:pt x="2610" y="16791"/>
                </a:moveTo>
                <a:cubicBezTo>
                  <a:pt x="2581" y="16791"/>
                  <a:pt x="2557" y="16838"/>
                  <a:pt x="2557" y="16896"/>
                </a:cubicBezTo>
                <a:lnTo>
                  <a:pt x="2557" y="17116"/>
                </a:lnTo>
                <a:cubicBezTo>
                  <a:pt x="2557" y="17173"/>
                  <a:pt x="2581" y="17218"/>
                  <a:pt x="2610" y="17218"/>
                </a:cubicBezTo>
                <a:cubicBezTo>
                  <a:pt x="2639" y="17218"/>
                  <a:pt x="2662" y="17173"/>
                  <a:pt x="2662" y="17116"/>
                </a:cubicBezTo>
                <a:lnTo>
                  <a:pt x="2662" y="16896"/>
                </a:lnTo>
                <a:cubicBezTo>
                  <a:pt x="2662" y="16838"/>
                  <a:pt x="2639" y="16791"/>
                  <a:pt x="2610" y="16791"/>
                </a:cubicBezTo>
                <a:close/>
                <a:moveTo>
                  <a:pt x="2924" y="16791"/>
                </a:moveTo>
                <a:cubicBezTo>
                  <a:pt x="2895" y="16791"/>
                  <a:pt x="2871" y="16838"/>
                  <a:pt x="2871" y="16896"/>
                </a:cubicBezTo>
                <a:lnTo>
                  <a:pt x="2871" y="17116"/>
                </a:lnTo>
                <a:cubicBezTo>
                  <a:pt x="2871" y="17173"/>
                  <a:pt x="2895" y="17218"/>
                  <a:pt x="2924" y="17218"/>
                </a:cubicBezTo>
                <a:cubicBezTo>
                  <a:pt x="2954" y="17218"/>
                  <a:pt x="2976" y="17173"/>
                  <a:pt x="2976" y="17116"/>
                </a:cubicBezTo>
                <a:lnTo>
                  <a:pt x="2976" y="16896"/>
                </a:lnTo>
                <a:cubicBezTo>
                  <a:pt x="2976" y="16838"/>
                  <a:pt x="2954" y="16791"/>
                  <a:pt x="2924" y="16791"/>
                </a:cubicBezTo>
                <a:close/>
                <a:moveTo>
                  <a:pt x="3773" y="16791"/>
                </a:moveTo>
                <a:cubicBezTo>
                  <a:pt x="3744" y="16791"/>
                  <a:pt x="3721" y="16838"/>
                  <a:pt x="3721" y="16896"/>
                </a:cubicBezTo>
                <a:lnTo>
                  <a:pt x="3721" y="17116"/>
                </a:lnTo>
                <a:cubicBezTo>
                  <a:pt x="3721" y="17173"/>
                  <a:pt x="3744" y="17218"/>
                  <a:pt x="3773" y="17218"/>
                </a:cubicBezTo>
                <a:cubicBezTo>
                  <a:pt x="3802" y="17218"/>
                  <a:pt x="3826" y="17173"/>
                  <a:pt x="3826" y="17116"/>
                </a:cubicBezTo>
                <a:lnTo>
                  <a:pt x="3826" y="16896"/>
                </a:lnTo>
                <a:cubicBezTo>
                  <a:pt x="3826" y="16838"/>
                  <a:pt x="3802" y="16791"/>
                  <a:pt x="3773" y="16791"/>
                </a:cubicBezTo>
                <a:close/>
                <a:moveTo>
                  <a:pt x="4088" y="16791"/>
                </a:moveTo>
                <a:cubicBezTo>
                  <a:pt x="4058" y="16791"/>
                  <a:pt x="4035" y="16838"/>
                  <a:pt x="4035" y="16896"/>
                </a:cubicBezTo>
                <a:lnTo>
                  <a:pt x="4035" y="17116"/>
                </a:lnTo>
                <a:cubicBezTo>
                  <a:pt x="4035" y="17173"/>
                  <a:pt x="4058" y="17218"/>
                  <a:pt x="4088" y="17218"/>
                </a:cubicBezTo>
                <a:cubicBezTo>
                  <a:pt x="4117" y="17218"/>
                  <a:pt x="4141" y="17173"/>
                  <a:pt x="4141" y="17116"/>
                </a:cubicBezTo>
                <a:lnTo>
                  <a:pt x="4141" y="16896"/>
                </a:lnTo>
                <a:cubicBezTo>
                  <a:pt x="4141" y="16838"/>
                  <a:pt x="4117" y="16791"/>
                  <a:pt x="4088" y="16791"/>
                </a:cubicBezTo>
                <a:close/>
                <a:moveTo>
                  <a:pt x="4937" y="16791"/>
                </a:moveTo>
                <a:cubicBezTo>
                  <a:pt x="4908" y="16791"/>
                  <a:pt x="4884" y="16838"/>
                  <a:pt x="4884" y="16896"/>
                </a:cubicBezTo>
                <a:lnTo>
                  <a:pt x="4884" y="17116"/>
                </a:lnTo>
                <a:cubicBezTo>
                  <a:pt x="4884" y="17173"/>
                  <a:pt x="4908" y="17218"/>
                  <a:pt x="4937" y="17218"/>
                </a:cubicBezTo>
                <a:cubicBezTo>
                  <a:pt x="4966" y="17218"/>
                  <a:pt x="4990" y="17173"/>
                  <a:pt x="4990" y="17116"/>
                </a:cubicBezTo>
                <a:lnTo>
                  <a:pt x="4990" y="16896"/>
                </a:lnTo>
                <a:cubicBezTo>
                  <a:pt x="4990" y="16838"/>
                  <a:pt x="4966" y="16791"/>
                  <a:pt x="4937" y="16791"/>
                </a:cubicBezTo>
                <a:close/>
                <a:moveTo>
                  <a:pt x="5252" y="16791"/>
                </a:moveTo>
                <a:cubicBezTo>
                  <a:pt x="5223" y="16791"/>
                  <a:pt x="5199" y="16838"/>
                  <a:pt x="5199" y="16896"/>
                </a:cubicBezTo>
                <a:lnTo>
                  <a:pt x="5199" y="17116"/>
                </a:lnTo>
                <a:cubicBezTo>
                  <a:pt x="5199" y="17173"/>
                  <a:pt x="5223" y="17218"/>
                  <a:pt x="5252" y="17218"/>
                </a:cubicBezTo>
                <a:cubicBezTo>
                  <a:pt x="5281" y="17218"/>
                  <a:pt x="5305" y="17173"/>
                  <a:pt x="5305" y="17116"/>
                </a:cubicBezTo>
                <a:lnTo>
                  <a:pt x="5305" y="16896"/>
                </a:lnTo>
                <a:cubicBezTo>
                  <a:pt x="5305" y="16838"/>
                  <a:pt x="5281" y="16791"/>
                  <a:pt x="5252" y="16791"/>
                </a:cubicBezTo>
                <a:close/>
                <a:moveTo>
                  <a:pt x="6102" y="16791"/>
                </a:moveTo>
                <a:cubicBezTo>
                  <a:pt x="6072" y="16791"/>
                  <a:pt x="6049" y="16838"/>
                  <a:pt x="6049" y="16896"/>
                </a:cubicBezTo>
                <a:lnTo>
                  <a:pt x="6049" y="17116"/>
                </a:lnTo>
                <a:cubicBezTo>
                  <a:pt x="6049" y="17173"/>
                  <a:pt x="6072" y="17218"/>
                  <a:pt x="6102" y="17218"/>
                </a:cubicBezTo>
                <a:cubicBezTo>
                  <a:pt x="6131" y="17218"/>
                  <a:pt x="6155" y="17173"/>
                  <a:pt x="6155" y="17116"/>
                </a:cubicBezTo>
                <a:lnTo>
                  <a:pt x="6155" y="16896"/>
                </a:lnTo>
                <a:cubicBezTo>
                  <a:pt x="6155" y="16838"/>
                  <a:pt x="6131" y="16791"/>
                  <a:pt x="6102" y="16791"/>
                </a:cubicBezTo>
                <a:close/>
                <a:moveTo>
                  <a:pt x="6416" y="16791"/>
                </a:moveTo>
                <a:cubicBezTo>
                  <a:pt x="6387" y="16791"/>
                  <a:pt x="6363" y="16838"/>
                  <a:pt x="6363" y="16896"/>
                </a:cubicBezTo>
                <a:lnTo>
                  <a:pt x="6363" y="17116"/>
                </a:lnTo>
                <a:cubicBezTo>
                  <a:pt x="6363" y="17173"/>
                  <a:pt x="6387" y="17218"/>
                  <a:pt x="6416" y="17218"/>
                </a:cubicBezTo>
                <a:cubicBezTo>
                  <a:pt x="6445" y="17218"/>
                  <a:pt x="6469" y="17173"/>
                  <a:pt x="6469" y="17116"/>
                </a:cubicBezTo>
                <a:lnTo>
                  <a:pt x="6469" y="16896"/>
                </a:lnTo>
                <a:cubicBezTo>
                  <a:pt x="6469" y="16838"/>
                  <a:pt x="6445" y="16791"/>
                  <a:pt x="6416" y="16791"/>
                </a:cubicBezTo>
                <a:close/>
                <a:moveTo>
                  <a:pt x="7266" y="16791"/>
                </a:moveTo>
                <a:cubicBezTo>
                  <a:pt x="7237" y="16791"/>
                  <a:pt x="7213" y="16838"/>
                  <a:pt x="7213" y="16896"/>
                </a:cubicBezTo>
                <a:lnTo>
                  <a:pt x="7213" y="17116"/>
                </a:lnTo>
                <a:cubicBezTo>
                  <a:pt x="7213" y="17173"/>
                  <a:pt x="7237" y="17218"/>
                  <a:pt x="7266" y="17218"/>
                </a:cubicBezTo>
                <a:cubicBezTo>
                  <a:pt x="7295" y="17218"/>
                  <a:pt x="7318" y="17173"/>
                  <a:pt x="7318" y="17116"/>
                </a:cubicBezTo>
                <a:lnTo>
                  <a:pt x="7318" y="16896"/>
                </a:lnTo>
                <a:cubicBezTo>
                  <a:pt x="7318" y="16838"/>
                  <a:pt x="7295" y="16791"/>
                  <a:pt x="7266" y="16791"/>
                </a:cubicBezTo>
                <a:close/>
                <a:moveTo>
                  <a:pt x="7580" y="16791"/>
                </a:moveTo>
                <a:cubicBezTo>
                  <a:pt x="7551" y="16791"/>
                  <a:pt x="7527" y="16838"/>
                  <a:pt x="7527" y="16896"/>
                </a:cubicBezTo>
                <a:lnTo>
                  <a:pt x="7527" y="17116"/>
                </a:lnTo>
                <a:cubicBezTo>
                  <a:pt x="7527" y="17173"/>
                  <a:pt x="7551" y="17218"/>
                  <a:pt x="7580" y="17218"/>
                </a:cubicBezTo>
                <a:cubicBezTo>
                  <a:pt x="7609" y="17218"/>
                  <a:pt x="7632" y="17173"/>
                  <a:pt x="7632" y="17116"/>
                </a:cubicBezTo>
                <a:lnTo>
                  <a:pt x="7632" y="16896"/>
                </a:lnTo>
                <a:cubicBezTo>
                  <a:pt x="7632" y="16838"/>
                  <a:pt x="7609" y="16791"/>
                  <a:pt x="7580" y="16791"/>
                </a:cubicBezTo>
                <a:close/>
                <a:moveTo>
                  <a:pt x="8429" y="16791"/>
                </a:moveTo>
                <a:cubicBezTo>
                  <a:pt x="8400" y="16791"/>
                  <a:pt x="8377" y="16838"/>
                  <a:pt x="8377" y="16896"/>
                </a:cubicBezTo>
                <a:lnTo>
                  <a:pt x="8377" y="17116"/>
                </a:lnTo>
                <a:cubicBezTo>
                  <a:pt x="8377" y="17173"/>
                  <a:pt x="8400" y="17218"/>
                  <a:pt x="8429" y="17218"/>
                </a:cubicBezTo>
                <a:cubicBezTo>
                  <a:pt x="8458" y="17218"/>
                  <a:pt x="8482" y="17173"/>
                  <a:pt x="8482" y="17116"/>
                </a:cubicBezTo>
                <a:lnTo>
                  <a:pt x="8482" y="16896"/>
                </a:lnTo>
                <a:cubicBezTo>
                  <a:pt x="8482" y="16838"/>
                  <a:pt x="8458" y="16791"/>
                  <a:pt x="8429" y="16791"/>
                </a:cubicBezTo>
                <a:close/>
                <a:moveTo>
                  <a:pt x="8744" y="16791"/>
                </a:moveTo>
                <a:cubicBezTo>
                  <a:pt x="8714" y="16791"/>
                  <a:pt x="8691" y="16838"/>
                  <a:pt x="8691" y="16896"/>
                </a:cubicBezTo>
                <a:lnTo>
                  <a:pt x="8691" y="17116"/>
                </a:lnTo>
                <a:cubicBezTo>
                  <a:pt x="8691" y="17173"/>
                  <a:pt x="8714" y="17218"/>
                  <a:pt x="8744" y="17218"/>
                </a:cubicBezTo>
                <a:cubicBezTo>
                  <a:pt x="8773" y="17218"/>
                  <a:pt x="8796" y="17173"/>
                  <a:pt x="8796" y="17116"/>
                </a:cubicBezTo>
                <a:lnTo>
                  <a:pt x="8796" y="16896"/>
                </a:lnTo>
                <a:cubicBezTo>
                  <a:pt x="8796" y="16838"/>
                  <a:pt x="8773" y="16791"/>
                  <a:pt x="8744" y="16791"/>
                </a:cubicBezTo>
                <a:close/>
                <a:moveTo>
                  <a:pt x="9593" y="16791"/>
                </a:moveTo>
                <a:cubicBezTo>
                  <a:pt x="9564" y="16791"/>
                  <a:pt x="9540" y="16838"/>
                  <a:pt x="9540" y="16896"/>
                </a:cubicBezTo>
                <a:lnTo>
                  <a:pt x="9540" y="17116"/>
                </a:lnTo>
                <a:cubicBezTo>
                  <a:pt x="9540" y="17173"/>
                  <a:pt x="9564" y="17218"/>
                  <a:pt x="9593" y="17218"/>
                </a:cubicBezTo>
                <a:cubicBezTo>
                  <a:pt x="9622" y="17218"/>
                  <a:pt x="9646" y="17173"/>
                  <a:pt x="9646" y="17116"/>
                </a:cubicBezTo>
                <a:lnTo>
                  <a:pt x="9646" y="16896"/>
                </a:lnTo>
                <a:cubicBezTo>
                  <a:pt x="9646" y="16838"/>
                  <a:pt x="9622" y="16791"/>
                  <a:pt x="9593" y="16791"/>
                </a:cubicBezTo>
                <a:close/>
                <a:moveTo>
                  <a:pt x="9908" y="16791"/>
                </a:moveTo>
                <a:cubicBezTo>
                  <a:pt x="9879" y="16791"/>
                  <a:pt x="9855" y="16838"/>
                  <a:pt x="9855" y="16896"/>
                </a:cubicBezTo>
                <a:lnTo>
                  <a:pt x="9855" y="17116"/>
                </a:lnTo>
                <a:cubicBezTo>
                  <a:pt x="9855" y="17173"/>
                  <a:pt x="9879" y="17218"/>
                  <a:pt x="9908" y="17218"/>
                </a:cubicBezTo>
                <a:cubicBezTo>
                  <a:pt x="9937" y="17218"/>
                  <a:pt x="9961" y="17173"/>
                  <a:pt x="9961" y="17116"/>
                </a:cubicBezTo>
                <a:lnTo>
                  <a:pt x="9961" y="16896"/>
                </a:lnTo>
                <a:cubicBezTo>
                  <a:pt x="9961" y="16838"/>
                  <a:pt x="9937" y="16791"/>
                  <a:pt x="9908" y="16791"/>
                </a:cubicBezTo>
                <a:close/>
                <a:moveTo>
                  <a:pt x="10758" y="16791"/>
                </a:moveTo>
                <a:cubicBezTo>
                  <a:pt x="10728" y="16791"/>
                  <a:pt x="10705" y="16838"/>
                  <a:pt x="10705" y="16896"/>
                </a:cubicBezTo>
                <a:lnTo>
                  <a:pt x="10705" y="17116"/>
                </a:lnTo>
                <a:cubicBezTo>
                  <a:pt x="10705" y="17173"/>
                  <a:pt x="10728" y="17218"/>
                  <a:pt x="10758" y="17218"/>
                </a:cubicBezTo>
                <a:cubicBezTo>
                  <a:pt x="10787" y="17218"/>
                  <a:pt x="10810" y="17173"/>
                  <a:pt x="10810" y="17116"/>
                </a:cubicBezTo>
                <a:lnTo>
                  <a:pt x="10810" y="16896"/>
                </a:lnTo>
                <a:cubicBezTo>
                  <a:pt x="10810" y="16838"/>
                  <a:pt x="10787" y="16791"/>
                  <a:pt x="10758" y="16791"/>
                </a:cubicBezTo>
                <a:close/>
                <a:moveTo>
                  <a:pt x="11072" y="16791"/>
                </a:moveTo>
                <a:cubicBezTo>
                  <a:pt x="11043" y="16791"/>
                  <a:pt x="11019" y="16838"/>
                  <a:pt x="11019" y="16896"/>
                </a:cubicBezTo>
                <a:lnTo>
                  <a:pt x="11019" y="17116"/>
                </a:lnTo>
                <a:cubicBezTo>
                  <a:pt x="11019" y="17173"/>
                  <a:pt x="11043" y="17218"/>
                  <a:pt x="11072" y="17218"/>
                </a:cubicBezTo>
                <a:cubicBezTo>
                  <a:pt x="11101" y="17218"/>
                  <a:pt x="11125" y="17173"/>
                  <a:pt x="11125" y="17116"/>
                </a:cubicBezTo>
                <a:lnTo>
                  <a:pt x="11125" y="16896"/>
                </a:lnTo>
                <a:cubicBezTo>
                  <a:pt x="11125" y="16838"/>
                  <a:pt x="11101" y="16791"/>
                  <a:pt x="11072" y="16791"/>
                </a:cubicBezTo>
                <a:close/>
                <a:moveTo>
                  <a:pt x="11922" y="16791"/>
                </a:moveTo>
                <a:cubicBezTo>
                  <a:pt x="11893" y="16791"/>
                  <a:pt x="11869" y="16838"/>
                  <a:pt x="11869" y="16896"/>
                </a:cubicBezTo>
                <a:lnTo>
                  <a:pt x="11869" y="17116"/>
                </a:lnTo>
                <a:cubicBezTo>
                  <a:pt x="11869" y="17173"/>
                  <a:pt x="11893" y="17218"/>
                  <a:pt x="11922" y="17218"/>
                </a:cubicBezTo>
                <a:cubicBezTo>
                  <a:pt x="11951" y="17218"/>
                  <a:pt x="11974" y="17173"/>
                  <a:pt x="11974" y="17116"/>
                </a:cubicBezTo>
                <a:lnTo>
                  <a:pt x="11974" y="16896"/>
                </a:lnTo>
                <a:cubicBezTo>
                  <a:pt x="11974" y="16838"/>
                  <a:pt x="11951" y="16791"/>
                  <a:pt x="11922" y="16791"/>
                </a:cubicBezTo>
                <a:close/>
                <a:moveTo>
                  <a:pt x="12236" y="16791"/>
                </a:moveTo>
                <a:cubicBezTo>
                  <a:pt x="12207" y="16791"/>
                  <a:pt x="12183" y="16838"/>
                  <a:pt x="12183" y="16896"/>
                </a:cubicBezTo>
                <a:lnTo>
                  <a:pt x="12183" y="17116"/>
                </a:lnTo>
                <a:cubicBezTo>
                  <a:pt x="12183" y="17173"/>
                  <a:pt x="12207" y="17218"/>
                  <a:pt x="12236" y="17218"/>
                </a:cubicBezTo>
                <a:cubicBezTo>
                  <a:pt x="12265" y="17218"/>
                  <a:pt x="12288" y="17173"/>
                  <a:pt x="12288" y="17116"/>
                </a:cubicBezTo>
                <a:lnTo>
                  <a:pt x="12288" y="16896"/>
                </a:lnTo>
                <a:cubicBezTo>
                  <a:pt x="12288" y="16838"/>
                  <a:pt x="12265" y="16791"/>
                  <a:pt x="12236" y="16791"/>
                </a:cubicBezTo>
                <a:close/>
                <a:moveTo>
                  <a:pt x="13085" y="16791"/>
                </a:moveTo>
                <a:cubicBezTo>
                  <a:pt x="13056" y="16791"/>
                  <a:pt x="13032" y="16838"/>
                  <a:pt x="13032" y="16896"/>
                </a:cubicBezTo>
                <a:lnTo>
                  <a:pt x="13032" y="17116"/>
                </a:lnTo>
                <a:cubicBezTo>
                  <a:pt x="13032" y="17173"/>
                  <a:pt x="13056" y="17218"/>
                  <a:pt x="13085" y="17218"/>
                </a:cubicBezTo>
                <a:cubicBezTo>
                  <a:pt x="13114" y="17218"/>
                  <a:pt x="13138" y="17173"/>
                  <a:pt x="13138" y="17116"/>
                </a:cubicBezTo>
                <a:lnTo>
                  <a:pt x="13138" y="16896"/>
                </a:lnTo>
                <a:cubicBezTo>
                  <a:pt x="13138" y="16838"/>
                  <a:pt x="13114" y="16791"/>
                  <a:pt x="13085" y="16791"/>
                </a:cubicBezTo>
                <a:close/>
                <a:moveTo>
                  <a:pt x="13399" y="16791"/>
                </a:moveTo>
                <a:cubicBezTo>
                  <a:pt x="13370" y="16791"/>
                  <a:pt x="13348" y="16838"/>
                  <a:pt x="13348" y="16896"/>
                </a:cubicBezTo>
                <a:lnTo>
                  <a:pt x="13348" y="17116"/>
                </a:lnTo>
                <a:cubicBezTo>
                  <a:pt x="13348" y="17173"/>
                  <a:pt x="13370" y="17218"/>
                  <a:pt x="13399" y="17218"/>
                </a:cubicBezTo>
                <a:cubicBezTo>
                  <a:pt x="13428" y="17218"/>
                  <a:pt x="13452" y="17173"/>
                  <a:pt x="13452" y="17116"/>
                </a:cubicBezTo>
                <a:lnTo>
                  <a:pt x="13452" y="16896"/>
                </a:lnTo>
                <a:cubicBezTo>
                  <a:pt x="13452" y="16838"/>
                  <a:pt x="13428" y="16791"/>
                  <a:pt x="13399" y="16791"/>
                </a:cubicBezTo>
                <a:close/>
                <a:moveTo>
                  <a:pt x="14249" y="16791"/>
                </a:moveTo>
                <a:cubicBezTo>
                  <a:pt x="14220" y="16791"/>
                  <a:pt x="14196" y="16838"/>
                  <a:pt x="14196" y="16896"/>
                </a:cubicBezTo>
                <a:lnTo>
                  <a:pt x="14196" y="17116"/>
                </a:lnTo>
                <a:cubicBezTo>
                  <a:pt x="14196" y="17173"/>
                  <a:pt x="14220" y="17218"/>
                  <a:pt x="14249" y="17218"/>
                </a:cubicBezTo>
                <a:cubicBezTo>
                  <a:pt x="14278" y="17218"/>
                  <a:pt x="14302" y="17173"/>
                  <a:pt x="14302" y="17116"/>
                </a:cubicBezTo>
                <a:lnTo>
                  <a:pt x="14302" y="16896"/>
                </a:lnTo>
                <a:cubicBezTo>
                  <a:pt x="14302" y="16838"/>
                  <a:pt x="14278" y="16791"/>
                  <a:pt x="14249" y="16791"/>
                </a:cubicBezTo>
                <a:close/>
                <a:moveTo>
                  <a:pt x="14564" y="16791"/>
                </a:moveTo>
                <a:cubicBezTo>
                  <a:pt x="14535" y="16791"/>
                  <a:pt x="14511" y="16838"/>
                  <a:pt x="14511" y="16896"/>
                </a:cubicBezTo>
                <a:lnTo>
                  <a:pt x="14511" y="17116"/>
                </a:lnTo>
                <a:cubicBezTo>
                  <a:pt x="14511" y="17173"/>
                  <a:pt x="14535" y="17218"/>
                  <a:pt x="14564" y="17218"/>
                </a:cubicBezTo>
                <a:cubicBezTo>
                  <a:pt x="14593" y="17218"/>
                  <a:pt x="14617" y="17173"/>
                  <a:pt x="14617" y="17116"/>
                </a:cubicBezTo>
                <a:lnTo>
                  <a:pt x="14617" y="16896"/>
                </a:lnTo>
                <a:cubicBezTo>
                  <a:pt x="14617" y="16838"/>
                  <a:pt x="14593" y="16791"/>
                  <a:pt x="14564" y="16791"/>
                </a:cubicBezTo>
                <a:close/>
                <a:moveTo>
                  <a:pt x="15413" y="16791"/>
                </a:moveTo>
                <a:cubicBezTo>
                  <a:pt x="15384" y="16791"/>
                  <a:pt x="15360" y="16838"/>
                  <a:pt x="15360" y="16896"/>
                </a:cubicBezTo>
                <a:lnTo>
                  <a:pt x="15360" y="17116"/>
                </a:lnTo>
                <a:cubicBezTo>
                  <a:pt x="15360" y="17173"/>
                  <a:pt x="15384" y="17218"/>
                  <a:pt x="15413" y="17218"/>
                </a:cubicBezTo>
                <a:cubicBezTo>
                  <a:pt x="15442" y="17218"/>
                  <a:pt x="15465" y="17173"/>
                  <a:pt x="15465" y="17116"/>
                </a:cubicBezTo>
                <a:lnTo>
                  <a:pt x="15465" y="16896"/>
                </a:lnTo>
                <a:cubicBezTo>
                  <a:pt x="15465" y="16838"/>
                  <a:pt x="15442" y="16791"/>
                  <a:pt x="15413" y="16791"/>
                </a:cubicBezTo>
                <a:close/>
                <a:moveTo>
                  <a:pt x="15728" y="16791"/>
                </a:moveTo>
                <a:cubicBezTo>
                  <a:pt x="15699" y="16791"/>
                  <a:pt x="15675" y="16838"/>
                  <a:pt x="15675" y="16896"/>
                </a:cubicBezTo>
                <a:lnTo>
                  <a:pt x="15675" y="17116"/>
                </a:lnTo>
                <a:cubicBezTo>
                  <a:pt x="15675" y="17173"/>
                  <a:pt x="15699" y="17218"/>
                  <a:pt x="15728" y="17218"/>
                </a:cubicBezTo>
                <a:cubicBezTo>
                  <a:pt x="15757" y="17218"/>
                  <a:pt x="15781" y="17173"/>
                  <a:pt x="15781" y="17116"/>
                </a:cubicBezTo>
                <a:lnTo>
                  <a:pt x="15781" y="16896"/>
                </a:lnTo>
                <a:cubicBezTo>
                  <a:pt x="15781" y="16838"/>
                  <a:pt x="15757" y="16791"/>
                  <a:pt x="15728" y="16791"/>
                </a:cubicBezTo>
                <a:close/>
                <a:moveTo>
                  <a:pt x="16578" y="16791"/>
                </a:moveTo>
                <a:cubicBezTo>
                  <a:pt x="16549" y="16791"/>
                  <a:pt x="16525" y="16838"/>
                  <a:pt x="16525" y="16896"/>
                </a:cubicBezTo>
                <a:lnTo>
                  <a:pt x="16525" y="17116"/>
                </a:lnTo>
                <a:cubicBezTo>
                  <a:pt x="16525" y="17173"/>
                  <a:pt x="16549" y="17218"/>
                  <a:pt x="16578" y="17218"/>
                </a:cubicBezTo>
                <a:cubicBezTo>
                  <a:pt x="16607" y="17218"/>
                  <a:pt x="16630" y="17173"/>
                  <a:pt x="16630" y="17116"/>
                </a:cubicBezTo>
                <a:lnTo>
                  <a:pt x="16630" y="16896"/>
                </a:lnTo>
                <a:cubicBezTo>
                  <a:pt x="16630" y="16838"/>
                  <a:pt x="16607" y="16791"/>
                  <a:pt x="16578" y="16791"/>
                </a:cubicBezTo>
                <a:close/>
                <a:moveTo>
                  <a:pt x="16892" y="16791"/>
                </a:moveTo>
                <a:cubicBezTo>
                  <a:pt x="16863" y="16791"/>
                  <a:pt x="16839" y="16838"/>
                  <a:pt x="16839" y="16896"/>
                </a:cubicBezTo>
                <a:lnTo>
                  <a:pt x="16839" y="17116"/>
                </a:lnTo>
                <a:cubicBezTo>
                  <a:pt x="16839" y="17173"/>
                  <a:pt x="16863" y="17218"/>
                  <a:pt x="16892" y="17218"/>
                </a:cubicBezTo>
                <a:cubicBezTo>
                  <a:pt x="16921" y="17218"/>
                  <a:pt x="16944" y="17173"/>
                  <a:pt x="16944" y="17116"/>
                </a:cubicBezTo>
                <a:lnTo>
                  <a:pt x="16944" y="16896"/>
                </a:lnTo>
                <a:cubicBezTo>
                  <a:pt x="16944" y="16838"/>
                  <a:pt x="16921" y="16791"/>
                  <a:pt x="16892" y="16791"/>
                </a:cubicBezTo>
                <a:close/>
                <a:moveTo>
                  <a:pt x="17741" y="16791"/>
                </a:moveTo>
                <a:cubicBezTo>
                  <a:pt x="17712" y="16791"/>
                  <a:pt x="17689" y="16838"/>
                  <a:pt x="17689" y="16896"/>
                </a:cubicBezTo>
                <a:lnTo>
                  <a:pt x="17689" y="17116"/>
                </a:lnTo>
                <a:cubicBezTo>
                  <a:pt x="17689" y="17173"/>
                  <a:pt x="17712" y="17218"/>
                  <a:pt x="17741" y="17218"/>
                </a:cubicBezTo>
                <a:cubicBezTo>
                  <a:pt x="17770" y="17218"/>
                  <a:pt x="17794" y="17173"/>
                  <a:pt x="17794" y="17116"/>
                </a:cubicBezTo>
                <a:lnTo>
                  <a:pt x="17794" y="16896"/>
                </a:lnTo>
                <a:cubicBezTo>
                  <a:pt x="17794" y="16838"/>
                  <a:pt x="17770" y="16791"/>
                  <a:pt x="17741" y="16791"/>
                </a:cubicBezTo>
                <a:close/>
                <a:moveTo>
                  <a:pt x="18055" y="16791"/>
                </a:moveTo>
                <a:cubicBezTo>
                  <a:pt x="18026" y="16791"/>
                  <a:pt x="18002" y="16838"/>
                  <a:pt x="18002" y="16896"/>
                </a:cubicBezTo>
                <a:lnTo>
                  <a:pt x="18002" y="17116"/>
                </a:lnTo>
                <a:cubicBezTo>
                  <a:pt x="18002" y="17173"/>
                  <a:pt x="18026" y="17218"/>
                  <a:pt x="18055" y="17218"/>
                </a:cubicBezTo>
                <a:cubicBezTo>
                  <a:pt x="18085" y="17218"/>
                  <a:pt x="18108" y="17173"/>
                  <a:pt x="18108" y="17116"/>
                </a:cubicBezTo>
                <a:lnTo>
                  <a:pt x="18108" y="16896"/>
                </a:lnTo>
                <a:cubicBezTo>
                  <a:pt x="18108" y="16838"/>
                  <a:pt x="18085" y="16791"/>
                  <a:pt x="18055" y="16791"/>
                </a:cubicBezTo>
                <a:close/>
                <a:moveTo>
                  <a:pt x="18905" y="16791"/>
                </a:moveTo>
                <a:cubicBezTo>
                  <a:pt x="18876" y="16791"/>
                  <a:pt x="18852" y="16838"/>
                  <a:pt x="18852" y="16896"/>
                </a:cubicBezTo>
                <a:lnTo>
                  <a:pt x="18852" y="17116"/>
                </a:lnTo>
                <a:cubicBezTo>
                  <a:pt x="18852" y="17173"/>
                  <a:pt x="18876" y="17218"/>
                  <a:pt x="18905" y="17218"/>
                </a:cubicBezTo>
                <a:cubicBezTo>
                  <a:pt x="18934" y="17218"/>
                  <a:pt x="18958" y="17173"/>
                  <a:pt x="18958" y="17116"/>
                </a:cubicBezTo>
                <a:lnTo>
                  <a:pt x="18958" y="16896"/>
                </a:lnTo>
                <a:cubicBezTo>
                  <a:pt x="18958" y="16838"/>
                  <a:pt x="18934" y="16791"/>
                  <a:pt x="18905" y="16791"/>
                </a:cubicBezTo>
                <a:close/>
                <a:moveTo>
                  <a:pt x="19220" y="16791"/>
                </a:moveTo>
                <a:cubicBezTo>
                  <a:pt x="19191" y="16791"/>
                  <a:pt x="19167" y="16838"/>
                  <a:pt x="19167" y="16896"/>
                </a:cubicBezTo>
                <a:lnTo>
                  <a:pt x="19167" y="17116"/>
                </a:lnTo>
                <a:cubicBezTo>
                  <a:pt x="19167" y="17173"/>
                  <a:pt x="19191" y="17218"/>
                  <a:pt x="19220" y="17218"/>
                </a:cubicBezTo>
                <a:cubicBezTo>
                  <a:pt x="19249" y="17218"/>
                  <a:pt x="19273" y="17173"/>
                  <a:pt x="19273" y="17116"/>
                </a:cubicBezTo>
                <a:lnTo>
                  <a:pt x="19273" y="16896"/>
                </a:lnTo>
                <a:cubicBezTo>
                  <a:pt x="19273" y="16838"/>
                  <a:pt x="19249" y="16791"/>
                  <a:pt x="19220" y="16791"/>
                </a:cubicBezTo>
                <a:close/>
                <a:moveTo>
                  <a:pt x="20069" y="16791"/>
                </a:moveTo>
                <a:cubicBezTo>
                  <a:pt x="20040" y="16791"/>
                  <a:pt x="20016" y="16838"/>
                  <a:pt x="20016" y="16896"/>
                </a:cubicBezTo>
                <a:lnTo>
                  <a:pt x="20016" y="17116"/>
                </a:lnTo>
                <a:cubicBezTo>
                  <a:pt x="20016" y="17173"/>
                  <a:pt x="20040" y="17218"/>
                  <a:pt x="20069" y="17218"/>
                </a:cubicBezTo>
                <a:cubicBezTo>
                  <a:pt x="20099" y="17218"/>
                  <a:pt x="20122" y="17173"/>
                  <a:pt x="20122" y="17116"/>
                </a:cubicBezTo>
                <a:lnTo>
                  <a:pt x="20122" y="16896"/>
                </a:lnTo>
                <a:cubicBezTo>
                  <a:pt x="20122" y="16838"/>
                  <a:pt x="20099" y="16791"/>
                  <a:pt x="20069" y="16791"/>
                </a:cubicBezTo>
                <a:close/>
                <a:moveTo>
                  <a:pt x="20384" y="16791"/>
                </a:moveTo>
                <a:cubicBezTo>
                  <a:pt x="20355" y="16791"/>
                  <a:pt x="20331" y="16838"/>
                  <a:pt x="20331" y="16896"/>
                </a:cubicBezTo>
                <a:lnTo>
                  <a:pt x="20331" y="17116"/>
                </a:lnTo>
                <a:cubicBezTo>
                  <a:pt x="20331" y="17173"/>
                  <a:pt x="20355" y="17218"/>
                  <a:pt x="20384" y="17218"/>
                </a:cubicBezTo>
                <a:cubicBezTo>
                  <a:pt x="20413" y="17218"/>
                  <a:pt x="20436" y="17173"/>
                  <a:pt x="20436" y="17116"/>
                </a:cubicBezTo>
                <a:lnTo>
                  <a:pt x="20436" y="16896"/>
                </a:lnTo>
                <a:cubicBezTo>
                  <a:pt x="20436" y="16838"/>
                  <a:pt x="20413" y="16791"/>
                  <a:pt x="20384" y="16791"/>
                </a:cubicBezTo>
                <a:close/>
                <a:moveTo>
                  <a:pt x="21234" y="16791"/>
                </a:moveTo>
                <a:cubicBezTo>
                  <a:pt x="21204" y="16791"/>
                  <a:pt x="21181" y="16838"/>
                  <a:pt x="21181" y="16896"/>
                </a:cubicBezTo>
                <a:lnTo>
                  <a:pt x="21181" y="17116"/>
                </a:lnTo>
                <a:cubicBezTo>
                  <a:pt x="21181" y="17173"/>
                  <a:pt x="21204" y="17218"/>
                  <a:pt x="21234" y="17218"/>
                </a:cubicBezTo>
                <a:cubicBezTo>
                  <a:pt x="21263" y="17218"/>
                  <a:pt x="21285" y="17173"/>
                  <a:pt x="21285" y="17116"/>
                </a:cubicBezTo>
                <a:lnTo>
                  <a:pt x="21285" y="16896"/>
                </a:lnTo>
                <a:cubicBezTo>
                  <a:pt x="21285" y="16838"/>
                  <a:pt x="21263" y="16791"/>
                  <a:pt x="21234" y="16791"/>
                </a:cubicBezTo>
                <a:close/>
                <a:moveTo>
                  <a:pt x="21547" y="16791"/>
                </a:moveTo>
                <a:cubicBezTo>
                  <a:pt x="21518" y="16791"/>
                  <a:pt x="21495" y="16838"/>
                  <a:pt x="21495" y="16896"/>
                </a:cubicBezTo>
                <a:lnTo>
                  <a:pt x="21495" y="17116"/>
                </a:lnTo>
                <a:cubicBezTo>
                  <a:pt x="21495" y="17173"/>
                  <a:pt x="21518" y="17218"/>
                  <a:pt x="21547" y="17218"/>
                </a:cubicBezTo>
                <a:cubicBezTo>
                  <a:pt x="21576" y="17218"/>
                  <a:pt x="21600" y="17173"/>
                  <a:pt x="21600" y="17116"/>
                </a:cubicBezTo>
                <a:lnTo>
                  <a:pt x="21600" y="16896"/>
                </a:lnTo>
                <a:cubicBezTo>
                  <a:pt x="21600" y="16838"/>
                  <a:pt x="21576" y="16791"/>
                  <a:pt x="21547" y="16791"/>
                </a:cubicBezTo>
                <a:close/>
                <a:moveTo>
                  <a:pt x="53" y="17521"/>
                </a:moveTo>
                <a:cubicBezTo>
                  <a:pt x="24" y="17521"/>
                  <a:pt x="0" y="17568"/>
                  <a:pt x="0" y="17626"/>
                </a:cubicBezTo>
                <a:lnTo>
                  <a:pt x="0" y="17846"/>
                </a:lnTo>
                <a:cubicBezTo>
                  <a:pt x="0" y="17903"/>
                  <a:pt x="24" y="17948"/>
                  <a:pt x="53" y="17948"/>
                </a:cubicBezTo>
                <a:cubicBezTo>
                  <a:pt x="82" y="17948"/>
                  <a:pt x="106" y="17903"/>
                  <a:pt x="106" y="17846"/>
                </a:cubicBezTo>
                <a:lnTo>
                  <a:pt x="106" y="17626"/>
                </a:lnTo>
                <a:cubicBezTo>
                  <a:pt x="106" y="17568"/>
                  <a:pt x="82" y="17521"/>
                  <a:pt x="53" y="17521"/>
                </a:cubicBezTo>
                <a:close/>
                <a:moveTo>
                  <a:pt x="367" y="17521"/>
                </a:moveTo>
                <a:cubicBezTo>
                  <a:pt x="338" y="17521"/>
                  <a:pt x="315" y="17568"/>
                  <a:pt x="315" y="17626"/>
                </a:cubicBezTo>
                <a:lnTo>
                  <a:pt x="315" y="17846"/>
                </a:lnTo>
                <a:cubicBezTo>
                  <a:pt x="315" y="17903"/>
                  <a:pt x="338" y="17948"/>
                  <a:pt x="367" y="17948"/>
                </a:cubicBezTo>
                <a:cubicBezTo>
                  <a:pt x="397" y="17948"/>
                  <a:pt x="420" y="17903"/>
                  <a:pt x="420" y="17846"/>
                </a:cubicBezTo>
                <a:lnTo>
                  <a:pt x="420" y="17626"/>
                </a:lnTo>
                <a:cubicBezTo>
                  <a:pt x="420" y="17568"/>
                  <a:pt x="397" y="17521"/>
                  <a:pt x="367" y="17521"/>
                </a:cubicBezTo>
                <a:close/>
                <a:moveTo>
                  <a:pt x="1217" y="17521"/>
                </a:moveTo>
                <a:cubicBezTo>
                  <a:pt x="1188" y="17521"/>
                  <a:pt x="1164" y="17568"/>
                  <a:pt x="1164" y="17626"/>
                </a:cubicBezTo>
                <a:lnTo>
                  <a:pt x="1164" y="17846"/>
                </a:lnTo>
                <a:cubicBezTo>
                  <a:pt x="1164" y="17903"/>
                  <a:pt x="1188" y="17948"/>
                  <a:pt x="1217" y="17948"/>
                </a:cubicBezTo>
                <a:cubicBezTo>
                  <a:pt x="1246" y="17948"/>
                  <a:pt x="1270" y="17903"/>
                  <a:pt x="1270" y="17846"/>
                </a:cubicBezTo>
                <a:lnTo>
                  <a:pt x="1270" y="17626"/>
                </a:lnTo>
                <a:cubicBezTo>
                  <a:pt x="1270" y="17568"/>
                  <a:pt x="1246" y="17521"/>
                  <a:pt x="1217" y="17521"/>
                </a:cubicBezTo>
                <a:close/>
                <a:moveTo>
                  <a:pt x="1532" y="17521"/>
                </a:moveTo>
                <a:cubicBezTo>
                  <a:pt x="1503" y="17521"/>
                  <a:pt x="1479" y="17568"/>
                  <a:pt x="1479" y="17626"/>
                </a:cubicBezTo>
                <a:lnTo>
                  <a:pt x="1479" y="17846"/>
                </a:lnTo>
                <a:cubicBezTo>
                  <a:pt x="1479" y="17903"/>
                  <a:pt x="1503" y="17948"/>
                  <a:pt x="1532" y="17948"/>
                </a:cubicBezTo>
                <a:cubicBezTo>
                  <a:pt x="1561" y="17948"/>
                  <a:pt x="1584" y="17903"/>
                  <a:pt x="1584" y="17846"/>
                </a:cubicBezTo>
                <a:lnTo>
                  <a:pt x="1584" y="17626"/>
                </a:lnTo>
                <a:cubicBezTo>
                  <a:pt x="1584" y="17568"/>
                  <a:pt x="1561" y="17521"/>
                  <a:pt x="1532" y="17521"/>
                </a:cubicBezTo>
                <a:close/>
                <a:moveTo>
                  <a:pt x="2380" y="17521"/>
                </a:moveTo>
                <a:cubicBezTo>
                  <a:pt x="2351" y="17521"/>
                  <a:pt x="2329" y="17568"/>
                  <a:pt x="2329" y="17626"/>
                </a:cubicBezTo>
                <a:lnTo>
                  <a:pt x="2329" y="17846"/>
                </a:lnTo>
                <a:cubicBezTo>
                  <a:pt x="2329" y="17903"/>
                  <a:pt x="2351" y="17948"/>
                  <a:pt x="2380" y="17948"/>
                </a:cubicBezTo>
                <a:cubicBezTo>
                  <a:pt x="2409" y="17948"/>
                  <a:pt x="2433" y="17903"/>
                  <a:pt x="2433" y="17846"/>
                </a:cubicBezTo>
                <a:lnTo>
                  <a:pt x="2433" y="17626"/>
                </a:lnTo>
                <a:cubicBezTo>
                  <a:pt x="2433" y="17568"/>
                  <a:pt x="2409" y="17521"/>
                  <a:pt x="2380" y="17521"/>
                </a:cubicBezTo>
                <a:close/>
                <a:moveTo>
                  <a:pt x="2695" y="17521"/>
                </a:moveTo>
                <a:cubicBezTo>
                  <a:pt x="2666" y="17521"/>
                  <a:pt x="2643" y="17568"/>
                  <a:pt x="2643" y="17626"/>
                </a:cubicBezTo>
                <a:lnTo>
                  <a:pt x="2643" y="17846"/>
                </a:lnTo>
                <a:cubicBezTo>
                  <a:pt x="2643" y="17903"/>
                  <a:pt x="2666" y="17948"/>
                  <a:pt x="2695" y="17948"/>
                </a:cubicBezTo>
                <a:cubicBezTo>
                  <a:pt x="2724" y="17948"/>
                  <a:pt x="2748" y="17903"/>
                  <a:pt x="2748" y="17846"/>
                </a:cubicBezTo>
                <a:lnTo>
                  <a:pt x="2748" y="17626"/>
                </a:lnTo>
                <a:cubicBezTo>
                  <a:pt x="2748" y="17568"/>
                  <a:pt x="2724" y="17521"/>
                  <a:pt x="2695" y="17521"/>
                </a:cubicBezTo>
                <a:close/>
                <a:moveTo>
                  <a:pt x="3545" y="17521"/>
                </a:moveTo>
                <a:cubicBezTo>
                  <a:pt x="3516" y="17521"/>
                  <a:pt x="3492" y="17568"/>
                  <a:pt x="3492" y="17626"/>
                </a:cubicBezTo>
                <a:lnTo>
                  <a:pt x="3492" y="17846"/>
                </a:lnTo>
                <a:cubicBezTo>
                  <a:pt x="3492" y="17903"/>
                  <a:pt x="3516" y="17948"/>
                  <a:pt x="3545" y="17948"/>
                </a:cubicBezTo>
                <a:cubicBezTo>
                  <a:pt x="3574" y="17948"/>
                  <a:pt x="3598" y="17903"/>
                  <a:pt x="3598" y="17846"/>
                </a:cubicBezTo>
                <a:lnTo>
                  <a:pt x="3598" y="17626"/>
                </a:lnTo>
                <a:cubicBezTo>
                  <a:pt x="3598" y="17568"/>
                  <a:pt x="3574" y="17521"/>
                  <a:pt x="3545" y="17521"/>
                </a:cubicBezTo>
                <a:close/>
                <a:moveTo>
                  <a:pt x="3859" y="17521"/>
                </a:moveTo>
                <a:cubicBezTo>
                  <a:pt x="3830" y="17521"/>
                  <a:pt x="3806" y="17568"/>
                  <a:pt x="3806" y="17626"/>
                </a:cubicBezTo>
                <a:lnTo>
                  <a:pt x="3806" y="17846"/>
                </a:lnTo>
                <a:cubicBezTo>
                  <a:pt x="3806" y="17903"/>
                  <a:pt x="3830" y="17948"/>
                  <a:pt x="3859" y="17948"/>
                </a:cubicBezTo>
                <a:cubicBezTo>
                  <a:pt x="3888" y="17948"/>
                  <a:pt x="3912" y="17903"/>
                  <a:pt x="3912" y="17846"/>
                </a:cubicBezTo>
                <a:lnTo>
                  <a:pt x="3912" y="17626"/>
                </a:lnTo>
                <a:cubicBezTo>
                  <a:pt x="3912" y="17568"/>
                  <a:pt x="3888" y="17521"/>
                  <a:pt x="3859" y="17521"/>
                </a:cubicBezTo>
                <a:close/>
                <a:moveTo>
                  <a:pt x="4709" y="17521"/>
                </a:moveTo>
                <a:cubicBezTo>
                  <a:pt x="4680" y="17521"/>
                  <a:pt x="4656" y="17568"/>
                  <a:pt x="4656" y="17626"/>
                </a:cubicBezTo>
                <a:lnTo>
                  <a:pt x="4656" y="17846"/>
                </a:lnTo>
                <a:cubicBezTo>
                  <a:pt x="4656" y="17903"/>
                  <a:pt x="4680" y="17948"/>
                  <a:pt x="4709" y="17948"/>
                </a:cubicBezTo>
                <a:cubicBezTo>
                  <a:pt x="4738" y="17948"/>
                  <a:pt x="4762" y="17903"/>
                  <a:pt x="4762" y="17846"/>
                </a:cubicBezTo>
                <a:lnTo>
                  <a:pt x="4762" y="17626"/>
                </a:lnTo>
                <a:cubicBezTo>
                  <a:pt x="4762" y="17568"/>
                  <a:pt x="4738" y="17521"/>
                  <a:pt x="4709" y="17521"/>
                </a:cubicBezTo>
                <a:close/>
                <a:moveTo>
                  <a:pt x="5023" y="17521"/>
                </a:moveTo>
                <a:cubicBezTo>
                  <a:pt x="4994" y="17521"/>
                  <a:pt x="4970" y="17568"/>
                  <a:pt x="4970" y="17626"/>
                </a:cubicBezTo>
                <a:lnTo>
                  <a:pt x="4970" y="17846"/>
                </a:lnTo>
                <a:cubicBezTo>
                  <a:pt x="4970" y="17903"/>
                  <a:pt x="4994" y="17948"/>
                  <a:pt x="5023" y="17948"/>
                </a:cubicBezTo>
                <a:cubicBezTo>
                  <a:pt x="5053" y="17948"/>
                  <a:pt x="5076" y="17903"/>
                  <a:pt x="5076" y="17846"/>
                </a:cubicBezTo>
                <a:lnTo>
                  <a:pt x="5076" y="17626"/>
                </a:lnTo>
                <a:cubicBezTo>
                  <a:pt x="5076" y="17568"/>
                  <a:pt x="5053" y="17521"/>
                  <a:pt x="5023" y="17521"/>
                </a:cubicBezTo>
                <a:close/>
                <a:moveTo>
                  <a:pt x="5873" y="17521"/>
                </a:moveTo>
                <a:cubicBezTo>
                  <a:pt x="5844" y="17521"/>
                  <a:pt x="5820" y="17568"/>
                  <a:pt x="5820" y="17626"/>
                </a:cubicBezTo>
                <a:lnTo>
                  <a:pt x="5820" y="17846"/>
                </a:lnTo>
                <a:cubicBezTo>
                  <a:pt x="5820" y="17903"/>
                  <a:pt x="5844" y="17948"/>
                  <a:pt x="5873" y="17948"/>
                </a:cubicBezTo>
                <a:cubicBezTo>
                  <a:pt x="5902" y="17948"/>
                  <a:pt x="5926" y="17903"/>
                  <a:pt x="5926" y="17846"/>
                </a:cubicBezTo>
                <a:lnTo>
                  <a:pt x="5926" y="17626"/>
                </a:lnTo>
                <a:cubicBezTo>
                  <a:pt x="5926" y="17568"/>
                  <a:pt x="5902" y="17521"/>
                  <a:pt x="5873" y="17521"/>
                </a:cubicBezTo>
                <a:close/>
                <a:moveTo>
                  <a:pt x="6188" y="17521"/>
                </a:moveTo>
                <a:cubicBezTo>
                  <a:pt x="6159" y="17521"/>
                  <a:pt x="6135" y="17568"/>
                  <a:pt x="6135" y="17626"/>
                </a:cubicBezTo>
                <a:lnTo>
                  <a:pt x="6135" y="17846"/>
                </a:lnTo>
                <a:cubicBezTo>
                  <a:pt x="6135" y="17903"/>
                  <a:pt x="6159" y="17948"/>
                  <a:pt x="6188" y="17948"/>
                </a:cubicBezTo>
                <a:cubicBezTo>
                  <a:pt x="6217" y="17948"/>
                  <a:pt x="6240" y="17903"/>
                  <a:pt x="6240" y="17846"/>
                </a:cubicBezTo>
                <a:lnTo>
                  <a:pt x="6240" y="17626"/>
                </a:lnTo>
                <a:cubicBezTo>
                  <a:pt x="6240" y="17568"/>
                  <a:pt x="6217" y="17521"/>
                  <a:pt x="6188" y="17521"/>
                </a:cubicBezTo>
                <a:close/>
                <a:moveTo>
                  <a:pt x="7036" y="17521"/>
                </a:moveTo>
                <a:cubicBezTo>
                  <a:pt x="7007" y="17521"/>
                  <a:pt x="6984" y="17568"/>
                  <a:pt x="6984" y="17626"/>
                </a:cubicBezTo>
                <a:lnTo>
                  <a:pt x="6984" y="17846"/>
                </a:lnTo>
                <a:cubicBezTo>
                  <a:pt x="6984" y="17903"/>
                  <a:pt x="7007" y="17948"/>
                  <a:pt x="7036" y="17948"/>
                </a:cubicBezTo>
                <a:cubicBezTo>
                  <a:pt x="7065" y="17948"/>
                  <a:pt x="7089" y="17903"/>
                  <a:pt x="7089" y="17846"/>
                </a:cubicBezTo>
                <a:lnTo>
                  <a:pt x="7089" y="17626"/>
                </a:lnTo>
                <a:cubicBezTo>
                  <a:pt x="7089" y="17568"/>
                  <a:pt x="7065" y="17521"/>
                  <a:pt x="7036" y="17521"/>
                </a:cubicBezTo>
                <a:close/>
                <a:moveTo>
                  <a:pt x="7351" y="17521"/>
                </a:moveTo>
                <a:cubicBezTo>
                  <a:pt x="7322" y="17521"/>
                  <a:pt x="7299" y="17568"/>
                  <a:pt x="7299" y="17626"/>
                </a:cubicBezTo>
                <a:lnTo>
                  <a:pt x="7299" y="17846"/>
                </a:lnTo>
                <a:cubicBezTo>
                  <a:pt x="7299" y="17903"/>
                  <a:pt x="7322" y="17948"/>
                  <a:pt x="7351" y="17948"/>
                </a:cubicBezTo>
                <a:cubicBezTo>
                  <a:pt x="7380" y="17948"/>
                  <a:pt x="7404" y="17903"/>
                  <a:pt x="7404" y="17846"/>
                </a:cubicBezTo>
                <a:lnTo>
                  <a:pt x="7404" y="17626"/>
                </a:lnTo>
                <a:cubicBezTo>
                  <a:pt x="7404" y="17568"/>
                  <a:pt x="7380" y="17521"/>
                  <a:pt x="7351" y="17521"/>
                </a:cubicBezTo>
                <a:close/>
                <a:moveTo>
                  <a:pt x="8201" y="17521"/>
                </a:moveTo>
                <a:cubicBezTo>
                  <a:pt x="8171" y="17521"/>
                  <a:pt x="8148" y="17568"/>
                  <a:pt x="8148" y="17626"/>
                </a:cubicBezTo>
                <a:lnTo>
                  <a:pt x="8148" y="17846"/>
                </a:lnTo>
                <a:cubicBezTo>
                  <a:pt x="8148" y="17903"/>
                  <a:pt x="8171" y="17948"/>
                  <a:pt x="8201" y="17948"/>
                </a:cubicBezTo>
                <a:cubicBezTo>
                  <a:pt x="8230" y="17948"/>
                  <a:pt x="8254" y="17903"/>
                  <a:pt x="8254" y="17846"/>
                </a:cubicBezTo>
                <a:lnTo>
                  <a:pt x="8254" y="17626"/>
                </a:lnTo>
                <a:cubicBezTo>
                  <a:pt x="8254" y="17568"/>
                  <a:pt x="8230" y="17521"/>
                  <a:pt x="8201" y="17521"/>
                </a:cubicBezTo>
                <a:close/>
                <a:moveTo>
                  <a:pt x="8515" y="17521"/>
                </a:moveTo>
                <a:cubicBezTo>
                  <a:pt x="8486" y="17521"/>
                  <a:pt x="8462" y="17568"/>
                  <a:pt x="8462" y="17626"/>
                </a:cubicBezTo>
                <a:lnTo>
                  <a:pt x="8462" y="17846"/>
                </a:lnTo>
                <a:cubicBezTo>
                  <a:pt x="8462" y="17903"/>
                  <a:pt x="8486" y="17948"/>
                  <a:pt x="8515" y="17948"/>
                </a:cubicBezTo>
                <a:cubicBezTo>
                  <a:pt x="8544" y="17948"/>
                  <a:pt x="8568" y="17903"/>
                  <a:pt x="8568" y="17846"/>
                </a:cubicBezTo>
                <a:lnTo>
                  <a:pt x="8568" y="17626"/>
                </a:lnTo>
                <a:cubicBezTo>
                  <a:pt x="8568" y="17568"/>
                  <a:pt x="8544" y="17521"/>
                  <a:pt x="8515" y="17521"/>
                </a:cubicBezTo>
                <a:close/>
                <a:moveTo>
                  <a:pt x="9365" y="17521"/>
                </a:moveTo>
                <a:cubicBezTo>
                  <a:pt x="9336" y="17521"/>
                  <a:pt x="9312" y="17568"/>
                  <a:pt x="9312" y="17626"/>
                </a:cubicBezTo>
                <a:lnTo>
                  <a:pt x="9312" y="17846"/>
                </a:lnTo>
                <a:cubicBezTo>
                  <a:pt x="9312" y="17903"/>
                  <a:pt x="9336" y="17948"/>
                  <a:pt x="9365" y="17948"/>
                </a:cubicBezTo>
                <a:cubicBezTo>
                  <a:pt x="9394" y="17948"/>
                  <a:pt x="9418" y="17903"/>
                  <a:pt x="9418" y="17846"/>
                </a:cubicBezTo>
                <a:lnTo>
                  <a:pt x="9418" y="17626"/>
                </a:lnTo>
                <a:cubicBezTo>
                  <a:pt x="9418" y="17568"/>
                  <a:pt x="9394" y="17521"/>
                  <a:pt x="9365" y="17521"/>
                </a:cubicBezTo>
                <a:close/>
                <a:moveTo>
                  <a:pt x="9679" y="17521"/>
                </a:moveTo>
                <a:cubicBezTo>
                  <a:pt x="9650" y="17521"/>
                  <a:pt x="9626" y="17568"/>
                  <a:pt x="9626" y="17626"/>
                </a:cubicBezTo>
                <a:lnTo>
                  <a:pt x="9626" y="17846"/>
                </a:lnTo>
                <a:cubicBezTo>
                  <a:pt x="9626" y="17903"/>
                  <a:pt x="9650" y="17948"/>
                  <a:pt x="9679" y="17948"/>
                </a:cubicBezTo>
                <a:cubicBezTo>
                  <a:pt x="9708" y="17948"/>
                  <a:pt x="9732" y="17903"/>
                  <a:pt x="9732" y="17846"/>
                </a:cubicBezTo>
                <a:lnTo>
                  <a:pt x="9732" y="17626"/>
                </a:lnTo>
                <a:cubicBezTo>
                  <a:pt x="9732" y="17568"/>
                  <a:pt x="9708" y="17521"/>
                  <a:pt x="9679" y="17521"/>
                </a:cubicBezTo>
                <a:close/>
                <a:moveTo>
                  <a:pt x="10529" y="17521"/>
                </a:moveTo>
                <a:cubicBezTo>
                  <a:pt x="10500" y="17521"/>
                  <a:pt x="10476" y="17568"/>
                  <a:pt x="10476" y="17626"/>
                </a:cubicBezTo>
                <a:lnTo>
                  <a:pt x="10476" y="17846"/>
                </a:lnTo>
                <a:cubicBezTo>
                  <a:pt x="10476" y="17903"/>
                  <a:pt x="10500" y="17948"/>
                  <a:pt x="10529" y="17948"/>
                </a:cubicBezTo>
                <a:cubicBezTo>
                  <a:pt x="10558" y="17948"/>
                  <a:pt x="10582" y="17903"/>
                  <a:pt x="10582" y="17846"/>
                </a:cubicBezTo>
                <a:lnTo>
                  <a:pt x="10582" y="17626"/>
                </a:lnTo>
                <a:cubicBezTo>
                  <a:pt x="10582" y="17568"/>
                  <a:pt x="10558" y="17521"/>
                  <a:pt x="10529" y="17521"/>
                </a:cubicBezTo>
                <a:close/>
                <a:moveTo>
                  <a:pt x="10844" y="17521"/>
                </a:moveTo>
                <a:cubicBezTo>
                  <a:pt x="10814" y="17521"/>
                  <a:pt x="10791" y="17568"/>
                  <a:pt x="10791" y="17626"/>
                </a:cubicBezTo>
                <a:lnTo>
                  <a:pt x="10791" y="17846"/>
                </a:lnTo>
                <a:cubicBezTo>
                  <a:pt x="10791" y="17903"/>
                  <a:pt x="10814" y="17948"/>
                  <a:pt x="10844" y="17948"/>
                </a:cubicBezTo>
                <a:cubicBezTo>
                  <a:pt x="10873" y="17948"/>
                  <a:pt x="10895" y="17903"/>
                  <a:pt x="10895" y="17846"/>
                </a:cubicBezTo>
                <a:lnTo>
                  <a:pt x="10895" y="17626"/>
                </a:lnTo>
                <a:cubicBezTo>
                  <a:pt x="10895" y="17568"/>
                  <a:pt x="10873" y="17521"/>
                  <a:pt x="10844" y="17521"/>
                </a:cubicBezTo>
                <a:close/>
                <a:moveTo>
                  <a:pt x="11692" y="17521"/>
                </a:moveTo>
                <a:cubicBezTo>
                  <a:pt x="11663" y="17521"/>
                  <a:pt x="11640" y="17568"/>
                  <a:pt x="11640" y="17626"/>
                </a:cubicBezTo>
                <a:lnTo>
                  <a:pt x="11640" y="17846"/>
                </a:lnTo>
                <a:cubicBezTo>
                  <a:pt x="11640" y="17903"/>
                  <a:pt x="11663" y="17948"/>
                  <a:pt x="11692" y="17948"/>
                </a:cubicBezTo>
                <a:cubicBezTo>
                  <a:pt x="11721" y="17948"/>
                  <a:pt x="11745" y="17903"/>
                  <a:pt x="11745" y="17846"/>
                </a:cubicBezTo>
                <a:lnTo>
                  <a:pt x="11745" y="17626"/>
                </a:lnTo>
                <a:cubicBezTo>
                  <a:pt x="11745" y="17568"/>
                  <a:pt x="11721" y="17521"/>
                  <a:pt x="11692" y="17521"/>
                </a:cubicBezTo>
                <a:close/>
                <a:moveTo>
                  <a:pt x="12007" y="17521"/>
                </a:moveTo>
                <a:cubicBezTo>
                  <a:pt x="11978" y="17521"/>
                  <a:pt x="11955" y="17568"/>
                  <a:pt x="11955" y="17626"/>
                </a:cubicBezTo>
                <a:lnTo>
                  <a:pt x="11955" y="17846"/>
                </a:lnTo>
                <a:cubicBezTo>
                  <a:pt x="11955" y="17903"/>
                  <a:pt x="11978" y="17948"/>
                  <a:pt x="12007" y="17948"/>
                </a:cubicBezTo>
                <a:cubicBezTo>
                  <a:pt x="12036" y="17948"/>
                  <a:pt x="12060" y="17903"/>
                  <a:pt x="12060" y="17846"/>
                </a:cubicBezTo>
                <a:lnTo>
                  <a:pt x="12060" y="17626"/>
                </a:lnTo>
                <a:cubicBezTo>
                  <a:pt x="12060" y="17568"/>
                  <a:pt x="12036" y="17521"/>
                  <a:pt x="12007" y="17521"/>
                </a:cubicBezTo>
                <a:close/>
                <a:moveTo>
                  <a:pt x="12856" y="17521"/>
                </a:moveTo>
                <a:cubicBezTo>
                  <a:pt x="12827" y="17521"/>
                  <a:pt x="12804" y="17568"/>
                  <a:pt x="12804" y="17626"/>
                </a:cubicBezTo>
                <a:lnTo>
                  <a:pt x="12804" y="17846"/>
                </a:lnTo>
                <a:cubicBezTo>
                  <a:pt x="12804" y="17903"/>
                  <a:pt x="12827" y="17948"/>
                  <a:pt x="12856" y="17948"/>
                </a:cubicBezTo>
                <a:cubicBezTo>
                  <a:pt x="12886" y="17948"/>
                  <a:pt x="12909" y="17903"/>
                  <a:pt x="12909" y="17846"/>
                </a:cubicBezTo>
                <a:lnTo>
                  <a:pt x="12909" y="17626"/>
                </a:lnTo>
                <a:cubicBezTo>
                  <a:pt x="12909" y="17568"/>
                  <a:pt x="12886" y="17521"/>
                  <a:pt x="12856" y="17521"/>
                </a:cubicBezTo>
                <a:close/>
                <a:moveTo>
                  <a:pt x="13171" y="17521"/>
                </a:moveTo>
                <a:cubicBezTo>
                  <a:pt x="13142" y="17521"/>
                  <a:pt x="13118" y="17568"/>
                  <a:pt x="13118" y="17626"/>
                </a:cubicBezTo>
                <a:lnTo>
                  <a:pt x="13118" y="17846"/>
                </a:lnTo>
                <a:cubicBezTo>
                  <a:pt x="13118" y="17903"/>
                  <a:pt x="13142" y="17948"/>
                  <a:pt x="13171" y="17948"/>
                </a:cubicBezTo>
                <a:cubicBezTo>
                  <a:pt x="13200" y="17948"/>
                  <a:pt x="13224" y="17903"/>
                  <a:pt x="13224" y="17846"/>
                </a:cubicBezTo>
                <a:lnTo>
                  <a:pt x="13224" y="17626"/>
                </a:lnTo>
                <a:cubicBezTo>
                  <a:pt x="13224" y="17568"/>
                  <a:pt x="13200" y="17521"/>
                  <a:pt x="13171" y="17521"/>
                </a:cubicBezTo>
                <a:close/>
                <a:moveTo>
                  <a:pt x="14021" y="17521"/>
                </a:moveTo>
                <a:cubicBezTo>
                  <a:pt x="13992" y="17521"/>
                  <a:pt x="13968" y="17568"/>
                  <a:pt x="13968" y="17626"/>
                </a:cubicBezTo>
                <a:lnTo>
                  <a:pt x="13968" y="17846"/>
                </a:lnTo>
                <a:cubicBezTo>
                  <a:pt x="13968" y="17903"/>
                  <a:pt x="13992" y="17948"/>
                  <a:pt x="14021" y="17948"/>
                </a:cubicBezTo>
                <a:cubicBezTo>
                  <a:pt x="14050" y="17948"/>
                  <a:pt x="14074" y="17903"/>
                  <a:pt x="14074" y="17846"/>
                </a:cubicBezTo>
                <a:lnTo>
                  <a:pt x="14074" y="17626"/>
                </a:lnTo>
                <a:cubicBezTo>
                  <a:pt x="14074" y="17568"/>
                  <a:pt x="14050" y="17521"/>
                  <a:pt x="14021" y="17521"/>
                </a:cubicBezTo>
                <a:close/>
                <a:moveTo>
                  <a:pt x="14335" y="17521"/>
                </a:moveTo>
                <a:cubicBezTo>
                  <a:pt x="14306" y="17521"/>
                  <a:pt x="14282" y="17568"/>
                  <a:pt x="14282" y="17626"/>
                </a:cubicBezTo>
                <a:lnTo>
                  <a:pt x="14282" y="17846"/>
                </a:lnTo>
                <a:cubicBezTo>
                  <a:pt x="14282" y="17903"/>
                  <a:pt x="14306" y="17948"/>
                  <a:pt x="14335" y="17948"/>
                </a:cubicBezTo>
                <a:cubicBezTo>
                  <a:pt x="14364" y="17948"/>
                  <a:pt x="14388" y="17903"/>
                  <a:pt x="14388" y="17846"/>
                </a:cubicBezTo>
                <a:lnTo>
                  <a:pt x="14388" y="17626"/>
                </a:lnTo>
                <a:cubicBezTo>
                  <a:pt x="14388" y="17568"/>
                  <a:pt x="14364" y="17521"/>
                  <a:pt x="14335" y="17521"/>
                </a:cubicBezTo>
                <a:close/>
                <a:moveTo>
                  <a:pt x="15185" y="17521"/>
                </a:moveTo>
                <a:cubicBezTo>
                  <a:pt x="15156" y="17521"/>
                  <a:pt x="15132" y="17568"/>
                  <a:pt x="15132" y="17626"/>
                </a:cubicBezTo>
                <a:lnTo>
                  <a:pt x="15132" y="17846"/>
                </a:lnTo>
                <a:cubicBezTo>
                  <a:pt x="15132" y="17903"/>
                  <a:pt x="15156" y="17948"/>
                  <a:pt x="15185" y="17948"/>
                </a:cubicBezTo>
                <a:cubicBezTo>
                  <a:pt x="15214" y="17948"/>
                  <a:pt x="15237" y="17903"/>
                  <a:pt x="15237" y="17846"/>
                </a:cubicBezTo>
                <a:lnTo>
                  <a:pt x="15237" y="17626"/>
                </a:lnTo>
                <a:cubicBezTo>
                  <a:pt x="15237" y="17568"/>
                  <a:pt x="15214" y="17521"/>
                  <a:pt x="15185" y="17521"/>
                </a:cubicBezTo>
                <a:close/>
                <a:moveTo>
                  <a:pt x="15500" y="17521"/>
                </a:moveTo>
                <a:cubicBezTo>
                  <a:pt x="15470" y="17521"/>
                  <a:pt x="15447" y="17568"/>
                  <a:pt x="15447" y="17626"/>
                </a:cubicBezTo>
                <a:lnTo>
                  <a:pt x="15447" y="17846"/>
                </a:lnTo>
                <a:cubicBezTo>
                  <a:pt x="15447" y="17903"/>
                  <a:pt x="15470" y="17948"/>
                  <a:pt x="15500" y="17948"/>
                </a:cubicBezTo>
                <a:cubicBezTo>
                  <a:pt x="15529" y="17948"/>
                  <a:pt x="15551" y="17903"/>
                  <a:pt x="15551" y="17846"/>
                </a:cubicBezTo>
                <a:lnTo>
                  <a:pt x="15551" y="17626"/>
                </a:lnTo>
                <a:cubicBezTo>
                  <a:pt x="15551" y="17568"/>
                  <a:pt x="15529" y="17521"/>
                  <a:pt x="15500" y="17521"/>
                </a:cubicBezTo>
                <a:close/>
                <a:moveTo>
                  <a:pt x="16349" y="17521"/>
                </a:moveTo>
                <a:cubicBezTo>
                  <a:pt x="16320" y="17521"/>
                  <a:pt x="16296" y="17568"/>
                  <a:pt x="16296" y="17626"/>
                </a:cubicBezTo>
                <a:lnTo>
                  <a:pt x="16296" y="17846"/>
                </a:lnTo>
                <a:cubicBezTo>
                  <a:pt x="16296" y="17903"/>
                  <a:pt x="16320" y="17948"/>
                  <a:pt x="16349" y="17948"/>
                </a:cubicBezTo>
                <a:cubicBezTo>
                  <a:pt x="16378" y="17948"/>
                  <a:pt x="16401" y="17903"/>
                  <a:pt x="16401" y="17846"/>
                </a:cubicBezTo>
                <a:lnTo>
                  <a:pt x="16401" y="17626"/>
                </a:lnTo>
                <a:cubicBezTo>
                  <a:pt x="16401" y="17568"/>
                  <a:pt x="16378" y="17521"/>
                  <a:pt x="16349" y="17521"/>
                </a:cubicBezTo>
                <a:close/>
                <a:moveTo>
                  <a:pt x="16663" y="17521"/>
                </a:moveTo>
                <a:cubicBezTo>
                  <a:pt x="16634" y="17521"/>
                  <a:pt x="16611" y="17568"/>
                  <a:pt x="16611" y="17626"/>
                </a:cubicBezTo>
                <a:lnTo>
                  <a:pt x="16611" y="17846"/>
                </a:lnTo>
                <a:cubicBezTo>
                  <a:pt x="16611" y="17903"/>
                  <a:pt x="16634" y="17948"/>
                  <a:pt x="16663" y="17948"/>
                </a:cubicBezTo>
                <a:cubicBezTo>
                  <a:pt x="16692" y="17948"/>
                  <a:pt x="16716" y="17903"/>
                  <a:pt x="16716" y="17846"/>
                </a:cubicBezTo>
                <a:lnTo>
                  <a:pt x="16716" y="17626"/>
                </a:lnTo>
                <a:cubicBezTo>
                  <a:pt x="16716" y="17568"/>
                  <a:pt x="16692" y="17521"/>
                  <a:pt x="16663" y="17521"/>
                </a:cubicBezTo>
                <a:close/>
                <a:moveTo>
                  <a:pt x="17512" y="17521"/>
                </a:moveTo>
                <a:cubicBezTo>
                  <a:pt x="17483" y="17521"/>
                  <a:pt x="17459" y="17568"/>
                  <a:pt x="17459" y="17626"/>
                </a:cubicBezTo>
                <a:lnTo>
                  <a:pt x="17459" y="17846"/>
                </a:lnTo>
                <a:cubicBezTo>
                  <a:pt x="17459" y="17903"/>
                  <a:pt x="17483" y="17948"/>
                  <a:pt x="17512" y="17948"/>
                </a:cubicBezTo>
                <a:cubicBezTo>
                  <a:pt x="17541" y="17948"/>
                  <a:pt x="17565" y="17903"/>
                  <a:pt x="17565" y="17846"/>
                </a:cubicBezTo>
                <a:lnTo>
                  <a:pt x="17565" y="17626"/>
                </a:lnTo>
                <a:cubicBezTo>
                  <a:pt x="17565" y="17568"/>
                  <a:pt x="17541" y="17521"/>
                  <a:pt x="17512" y="17521"/>
                </a:cubicBezTo>
                <a:close/>
                <a:moveTo>
                  <a:pt x="17827" y="17521"/>
                </a:moveTo>
                <a:cubicBezTo>
                  <a:pt x="17798" y="17521"/>
                  <a:pt x="17774" y="17568"/>
                  <a:pt x="17774" y="17626"/>
                </a:cubicBezTo>
                <a:lnTo>
                  <a:pt x="17774" y="17846"/>
                </a:lnTo>
                <a:cubicBezTo>
                  <a:pt x="17774" y="17903"/>
                  <a:pt x="17798" y="17948"/>
                  <a:pt x="17827" y="17948"/>
                </a:cubicBezTo>
                <a:cubicBezTo>
                  <a:pt x="17856" y="17948"/>
                  <a:pt x="17880" y="17903"/>
                  <a:pt x="17880" y="17846"/>
                </a:cubicBezTo>
                <a:lnTo>
                  <a:pt x="17880" y="17626"/>
                </a:lnTo>
                <a:cubicBezTo>
                  <a:pt x="17880" y="17568"/>
                  <a:pt x="17856" y="17521"/>
                  <a:pt x="17827" y="17521"/>
                </a:cubicBezTo>
                <a:close/>
                <a:moveTo>
                  <a:pt x="18677" y="17521"/>
                </a:moveTo>
                <a:cubicBezTo>
                  <a:pt x="18648" y="17521"/>
                  <a:pt x="18624" y="17568"/>
                  <a:pt x="18624" y="17626"/>
                </a:cubicBezTo>
                <a:lnTo>
                  <a:pt x="18624" y="17846"/>
                </a:lnTo>
                <a:cubicBezTo>
                  <a:pt x="18624" y="17903"/>
                  <a:pt x="18648" y="17948"/>
                  <a:pt x="18677" y="17948"/>
                </a:cubicBezTo>
                <a:cubicBezTo>
                  <a:pt x="18706" y="17948"/>
                  <a:pt x="18730" y="17903"/>
                  <a:pt x="18730" y="17846"/>
                </a:cubicBezTo>
                <a:lnTo>
                  <a:pt x="18730" y="17626"/>
                </a:lnTo>
                <a:cubicBezTo>
                  <a:pt x="18730" y="17568"/>
                  <a:pt x="18706" y="17521"/>
                  <a:pt x="18677" y="17521"/>
                </a:cubicBezTo>
                <a:close/>
                <a:moveTo>
                  <a:pt x="18991" y="17521"/>
                </a:moveTo>
                <a:cubicBezTo>
                  <a:pt x="18962" y="17521"/>
                  <a:pt x="18938" y="17568"/>
                  <a:pt x="18938" y="17626"/>
                </a:cubicBezTo>
                <a:lnTo>
                  <a:pt x="18938" y="17846"/>
                </a:lnTo>
                <a:cubicBezTo>
                  <a:pt x="18938" y="17903"/>
                  <a:pt x="18962" y="17948"/>
                  <a:pt x="18991" y="17948"/>
                </a:cubicBezTo>
                <a:cubicBezTo>
                  <a:pt x="19020" y="17948"/>
                  <a:pt x="19044" y="17903"/>
                  <a:pt x="19044" y="17846"/>
                </a:cubicBezTo>
                <a:lnTo>
                  <a:pt x="19044" y="17626"/>
                </a:lnTo>
                <a:cubicBezTo>
                  <a:pt x="19044" y="17568"/>
                  <a:pt x="19020" y="17521"/>
                  <a:pt x="18991" y="17521"/>
                </a:cubicBezTo>
                <a:close/>
                <a:moveTo>
                  <a:pt x="19841" y="17521"/>
                </a:moveTo>
                <a:cubicBezTo>
                  <a:pt x="19812" y="17521"/>
                  <a:pt x="19788" y="17568"/>
                  <a:pt x="19788" y="17626"/>
                </a:cubicBezTo>
                <a:lnTo>
                  <a:pt x="19788" y="17846"/>
                </a:lnTo>
                <a:cubicBezTo>
                  <a:pt x="19788" y="17903"/>
                  <a:pt x="19812" y="17948"/>
                  <a:pt x="19841" y="17948"/>
                </a:cubicBezTo>
                <a:cubicBezTo>
                  <a:pt x="19870" y="17948"/>
                  <a:pt x="19894" y="17903"/>
                  <a:pt x="19894" y="17846"/>
                </a:cubicBezTo>
                <a:lnTo>
                  <a:pt x="19894" y="17626"/>
                </a:lnTo>
                <a:cubicBezTo>
                  <a:pt x="19894" y="17568"/>
                  <a:pt x="19870" y="17521"/>
                  <a:pt x="19841" y="17521"/>
                </a:cubicBezTo>
                <a:close/>
                <a:moveTo>
                  <a:pt x="20155" y="17521"/>
                </a:moveTo>
                <a:cubicBezTo>
                  <a:pt x="20126" y="17521"/>
                  <a:pt x="20102" y="17568"/>
                  <a:pt x="20102" y="17626"/>
                </a:cubicBezTo>
                <a:lnTo>
                  <a:pt x="20102" y="17846"/>
                </a:lnTo>
                <a:cubicBezTo>
                  <a:pt x="20102" y="17903"/>
                  <a:pt x="20126" y="17948"/>
                  <a:pt x="20155" y="17948"/>
                </a:cubicBezTo>
                <a:cubicBezTo>
                  <a:pt x="20184" y="17948"/>
                  <a:pt x="20207" y="17903"/>
                  <a:pt x="20207" y="17846"/>
                </a:cubicBezTo>
                <a:lnTo>
                  <a:pt x="20207" y="17626"/>
                </a:lnTo>
                <a:cubicBezTo>
                  <a:pt x="20207" y="17568"/>
                  <a:pt x="20184" y="17521"/>
                  <a:pt x="20155" y="17521"/>
                </a:cubicBezTo>
                <a:close/>
                <a:moveTo>
                  <a:pt x="21004" y="17521"/>
                </a:moveTo>
                <a:cubicBezTo>
                  <a:pt x="20975" y="17521"/>
                  <a:pt x="20952" y="17568"/>
                  <a:pt x="20952" y="17626"/>
                </a:cubicBezTo>
                <a:lnTo>
                  <a:pt x="20952" y="17846"/>
                </a:lnTo>
                <a:cubicBezTo>
                  <a:pt x="20952" y="17903"/>
                  <a:pt x="20975" y="17948"/>
                  <a:pt x="21004" y="17948"/>
                </a:cubicBezTo>
                <a:cubicBezTo>
                  <a:pt x="21033" y="17948"/>
                  <a:pt x="21057" y="17903"/>
                  <a:pt x="21057" y="17846"/>
                </a:cubicBezTo>
                <a:lnTo>
                  <a:pt x="21057" y="17626"/>
                </a:lnTo>
                <a:cubicBezTo>
                  <a:pt x="21057" y="17568"/>
                  <a:pt x="21033" y="17521"/>
                  <a:pt x="21004" y="17521"/>
                </a:cubicBezTo>
                <a:close/>
                <a:moveTo>
                  <a:pt x="21319" y="17521"/>
                </a:moveTo>
                <a:cubicBezTo>
                  <a:pt x="21289" y="17521"/>
                  <a:pt x="21267" y="17568"/>
                  <a:pt x="21267" y="17626"/>
                </a:cubicBezTo>
                <a:lnTo>
                  <a:pt x="21267" y="17846"/>
                </a:lnTo>
                <a:cubicBezTo>
                  <a:pt x="21267" y="17903"/>
                  <a:pt x="21289" y="17948"/>
                  <a:pt x="21319" y="17948"/>
                </a:cubicBezTo>
                <a:cubicBezTo>
                  <a:pt x="21348" y="17948"/>
                  <a:pt x="21372" y="17903"/>
                  <a:pt x="21372" y="17846"/>
                </a:cubicBezTo>
                <a:lnTo>
                  <a:pt x="21372" y="17626"/>
                </a:lnTo>
                <a:cubicBezTo>
                  <a:pt x="21372" y="17568"/>
                  <a:pt x="21348" y="17521"/>
                  <a:pt x="21319" y="17521"/>
                </a:cubicBezTo>
                <a:close/>
                <a:moveTo>
                  <a:pt x="281" y="18251"/>
                </a:moveTo>
                <a:cubicBezTo>
                  <a:pt x="252" y="18251"/>
                  <a:pt x="228" y="18298"/>
                  <a:pt x="228" y="18356"/>
                </a:cubicBezTo>
                <a:lnTo>
                  <a:pt x="228" y="18576"/>
                </a:lnTo>
                <a:cubicBezTo>
                  <a:pt x="228" y="18633"/>
                  <a:pt x="252" y="18678"/>
                  <a:pt x="281" y="18678"/>
                </a:cubicBezTo>
                <a:cubicBezTo>
                  <a:pt x="311" y="18678"/>
                  <a:pt x="334" y="18633"/>
                  <a:pt x="334" y="18576"/>
                </a:cubicBezTo>
                <a:lnTo>
                  <a:pt x="334" y="18356"/>
                </a:lnTo>
                <a:cubicBezTo>
                  <a:pt x="334" y="18298"/>
                  <a:pt x="311" y="18251"/>
                  <a:pt x="281" y="18251"/>
                </a:cubicBezTo>
                <a:close/>
                <a:moveTo>
                  <a:pt x="596" y="18251"/>
                </a:moveTo>
                <a:cubicBezTo>
                  <a:pt x="567" y="18251"/>
                  <a:pt x="543" y="18298"/>
                  <a:pt x="543" y="18356"/>
                </a:cubicBezTo>
                <a:lnTo>
                  <a:pt x="543" y="18576"/>
                </a:lnTo>
                <a:cubicBezTo>
                  <a:pt x="543" y="18633"/>
                  <a:pt x="567" y="18678"/>
                  <a:pt x="596" y="18678"/>
                </a:cubicBezTo>
                <a:cubicBezTo>
                  <a:pt x="625" y="18678"/>
                  <a:pt x="649" y="18633"/>
                  <a:pt x="649" y="18576"/>
                </a:cubicBezTo>
                <a:lnTo>
                  <a:pt x="649" y="18356"/>
                </a:lnTo>
                <a:cubicBezTo>
                  <a:pt x="649" y="18298"/>
                  <a:pt x="625" y="18251"/>
                  <a:pt x="596" y="18251"/>
                </a:cubicBezTo>
                <a:close/>
                <a:moveTo>
                  <a:pt x="1446" y="18251"/>
                </a:moveTo>
                <a:cubicBezTo>
                  <a:pt x="1417" y="18251"/>
                  <a:pt x="1393" y="18298"/>
                  <a:pt x="1393" y="18356"/>
                </a:cubicBezTo>
                <a:lnTo>
                  <a:pt x="1393" y="18576"/>
                </a:lnTo>
                <a:cubicBezTo>
                  <a:pt x="1393" y="18633"/>
                  <a:pt x="1417" y="18678"/>
                  <a:pt x="1446" y="18678"/>
                </a:cubicBezTo>
                <a:cubicBezTo>
                  <a:pt x="1475" y="18678"/>
                  <a:pt x="1499" y="18633"/>
                  <a:pt x="1499" y="18576"/>
                </a:cubicBezTo>
                <a:lnTo>
                  <a:pt x="1499" y="18356"/>
                </a:lnTo>
                <a:cubicBezTo>
                  <a:pt x="1499" y="18298"/>
                  <a:pt x="1475" y="18251"/>
                  <a:pt x="1446" y="18251"/>
                </a:cubicBezTo>
                <a:close/>
                <a:moveTo>
                  <a:pt x="1760" y="18251"/>
                </a:moveTo>
                <a:cubicBezTo>
                  <a:pt x="1731" y="18251"/>
                  <a:pt x="1707" y="18298"/>
                  <a:pt x="1707" y="18356"/>
                </a:cubicBezTo>
                <a:lnTo>
                  <a:pt x="1707" y="18576"/>
                </a:lnTo>
                <a:cubicBezTo>
                  <a:pt x="1707" y="18633"/>
                  <a:pt x="1731" y="18678"/>
                  <a:pt x="1760" y="18678"/>
                </a:cubicBezTo>
                <a:cubicBezTo>
                  <a:pt x="1789" y="18678"/>
                  <a:pt x="1813" y="18633"/>
                  <a:pt x="1813" y="18576"/>
                </a:cubicBezTo>
                <a:lnTo>
                  <a:pt x="1813" y="18356"/>
                </a:lnTo>
                <a:cubicBezTo>
                  <a:pt x="1813" y="18298"/>
                  <a:pt x="1789" y="18251"/>
                  <a:pt x="1760" y="18251"/>
                </a:cubicBezTo>
                <a:close/>
                <a:moveTo>
                  <a:pt x="2610" y="18251"/>
                </a:moveTo>
                <a:cubicBezTo>
                  <a:pt x="2581" y="18251"/>
                  <a:pt x="2557" y="18298"/>
                  <a:pt x="2557" y="18356"/>
                </a:cubicBezTo>
                <a:lnTo>
                  <a:pt x="2557" y="18576"/>
                </a:lnTo>
                <a:cubicBezTo>
                  <a:pt x="2557" y="18633"/>
                  <a:pt x="2581" y="18678"/>
                  <a:pt x="2610" y="18678"/>
                </a:cubicBezTo>
                <a:cubicBezTo>
                  <a:pt x="2639" y="18678"/>
                  <a:pt x="2662" y="18633"/>
                  <a:pt x="2662" y="18576"/>
                </a:cubicBezTo>
                <a:lnTo>
                  <a:pt x="2662" y="18356"/>
                </a:lnTo>
                <a:cubicBezTo>
                  <a:pt x="2662" y="18298"/>
                  <a:pt x="2639" y="18251"/>
                  <a:pt x="2610" y="18251"/>
                </a:cubicBezTo>
                <a:close/>
                <a:moveTo>
                  <a:pt x="2924" y="18251"/>
                </a:moveTo>
                <a:cubicBezTo>
                  <a:pt x="2895" y="18251"/>
                  <a:pt x="2871" y="18298"/>
                  <a:pt x="2871" y="18356"/>
                </a:cubicBezTo>
                <a:lnTo>
                  <a:pt x="2871" y="18576"/>
                </a:lnTo>
                <a:cubicBezTo>
                  <a:pt x="2871" y="18633"/>
                  <a:pt x="2895" y="18678"/>
                  <a:pt x="2924" y="18678"/>
                </a:cubicBezTo>
                <a:cubicBezTo>
                  <a:pt x="2954" y="18678"/>
                  <a:pt x="2976" y="18633"/>
                  <a:pt x="2976" y="18576"/>
                </a:cubicBezTo>
                <a:lnTo>
                  <a:pt x="2976" y="18356"/>
                </a:lnTo>
                <a:cubicBezTo>
                  <a:pt x="2976" y="18298"/>
                  <a:pt x="2954" y="18251"/>
                  <a:pt x="2924" y="18251"/>
                </a:cubicBezTo>
                <a:close/>
                <a:moveTo>
                  <a:pt x="3773" y="18251"/>
                </a:moveTo>
                <a:cubicBezTo>
                  <a:pt x="3744" y="18251"/>
                  <a:pt x="3721" y="18298"/>
                  <a:pt x="3721" y="18356"/>
                </a:cubicBezTo>
                <a:lnTo>
                  <a:pt x="3721" y="18576"/>
                </a:lnTo>
                <a:cubicBezTo>
                  <a:pt x="3721" y="18633"/>
                  <a:pt x="3744" y="18678"/>
                  <a:pt x="3773" y="18678"/>
                </a:cubicBezTo>
                <a:cubicBezTo>
                  <a:pt x="3802" y="18678"/>
                  <a:pt x="3826" y="18633"/>
                  <a:pt x="3826" y="18576"/>
                </a:cubicBezTo>
                <a:lnTo>
                  <a:pt x="3826" y="18356"/>
                </a:lnTo>
                <a:cubicBezTo>
                  <a:pt x="3826" y="18298"/>
                  <a:pt x="3802" y="18251"/>
                  <a:pt x="3773" y="18251"/>
                </a:cubicBezTo>
                <a:close/>
                <a:moveTo>
                  <a:pt x="4088" y="18251"/>
                </a:moveTo>
                <a:cubicBezTo>
                  <a:pt x="4058" y="18251"/>
                  <a:pt x="4035" y="18298"/>
                  <a:pt x="4035" y="18356"/>
                </a:cubicBezTo>
                <a:lnTo>
                  <a:pt x="4035" y="18576"/>
                </a:lnTo>
                <a:cubicBezTo>
                  <a:pt x="4035" y="18633"/>
                  <a:pt x="4058" y="18678"/>
                  <a:pt x="4088" y="18678"/>
                </a:cubicBezTo>
                <a:cubicBezTo>
                  <a:pt x="4117" y="18678"/>
                  <a:pt x="4141" y="18633"/>
                  <a:pt x="4141" y="18576"/>
                </a:cubicBezTo>
                <a:lnTo>
                  <a:pt x="4141" y="18356"/>
                </a:lnTo>
                <a:cubicBezTo>
                  <a:pt x="4141" y="18298"/>
                  <a:pt x="4117" y="18251"/>
                  <a:pt x="4088" y="18251"/>
                </a:cubicBezTo>
                <a:close/>
                <a:moveTo>
                  <a:pt x="4937" y="18251"/>
                </a:moveTo>
                <a:cubicBezTo>
                  <a:pt x="4908" y="18251"/>
                  <a:pt x="4884" y="18298"/>
                  <a:pt x="4884" y="18356"/>
                </a:cubicBezTo>
                <a:lnTo>
                  <a:pt x="4884" y="18576"/>
                </a:lnTo>
                <a:cubicBezTo>
                  <a:pt x="4884" y="18633"/>
                  <a:pt x="4908" y="18678"/>
                  <a:pt x="4937" y="18678"/>
                </a:cubicBezTo>
                <a:cubicBezTo>
                  <a:pt x="4966" y="18678"/>
                  <a:pt x="4990" y="18633"/>
                  <a:pt x="4990" y="18576"/>
                </a:cubicBezTo>
                <a:lnTo>
                  <a:pt x="4990" y="18356"/>
                </a:lnTo>
                <a:cubicBezTo>
                  <a:pt x="4990" y="18298"/>
                  <a:pt x="4966" y="18251"/>
                  <a:pt x="4937" y="18251"/>
                </a:cubicBezTo>
                <a:close/>
                <a:moveTo>
                  <a:pt x="5252" y="18251"/>
                </a:moveTo>
                <a:cubicBezTo>
                  <a:pt x="5223" y="18251"/>
                  <a:pt x="5199" y="18298"/>
                  <a:pt x="5199" y="18356"/>
                </a:cubicBezTo>
                <a:lnTo>
                  <a:pt x="5199" y="18576"/>
                </a:lnTo>
                <a:cubicBezTo>
                  <a:pt x="5199" y="18633"/>
                  <a:pt x="5223" y="18678"/>
                  <a:pt x="5252" y="18678"/>
                </a:cubicBezTo>
                <a:cubicBezTo>
                  <a:pt x="5281" y="18678"/>
                  <a:pt x="5305" y="18633"/>
                  <a:pt x="5305" y="18576"/>
                </a:cubicBezTo>
                <a:lnTo>
                  <a:pt x="5305" y="18356"/>
                </a:lnTo>
                <a:cubicBezTo>
                  <a:pt x="5305" y="18298"/>
                  <a:pt x="5281" y="18251"/>
                  <a:pt x="5252" y="18251"/>
                </a:cubicBezTo>
                <a:close/>
                <a:moveTo>
                  <a:pt x="6102" y="18251"/>
                </a:moveTo>
                <a:cubicBezTo>
                  <a:pt x="6072" y="18251"/>
                  <a:pt x="6049" y="18298"/>
                  <a:pt x="6049" y="18356"/>
                </a:cubicBezTo>
                <a:lnTo>
                  <a:pt x="6049" y="18576"/>
                </a:lnTo>
                <a:cubicBezTo>
                  <a:pt x="6049" y="18633"/>
                  <a:pt x="6072" y="18678"/>
                  <a:pt x="6102" y="18678"/>
                </a:cubicBezTo>
                <a:cubicBezTo>
                  <a:pt x="6131" y="18678"/>
                  <a:pt x="6155" y="18633"/>
                  <a:pt x="6155" y="18576"/>
                </a:cubicBezTo>
                <a:lnTo>
                  <a:pt x="6155" y="18356"/>
                </a:lnTo>
                <a:cubicBezTo>
                  <a:pt x="6155" y="18298"/>
                  <a:pt x="6131" y="18251"/>
                  <a:pt x="6102" y="18251"/>
                </a:cubicBezTo>
                <a:close/>
                <a:moveTo>
                  <a:pt x="6416" y="18251"/>
                </a:moveTo>
                <a:cubicBezTo>
                  <a:pt x="6387" y="18251"/>
                  <a:pt x="6363" y="18298"/>
                  <a:pt x="6363" y="18356"/>
                </a:cubicBezTo>
                <a:lnTo>
                  <a:pt x="6363" y="18576"/>
                </a:lnTo>
                <a:cubicBezTo>
                  <a:pt x="6363" y="18633"/>
                  <a:pt x="6387" y="18678"/>
                  <a:pt x="6416" y="18678"/>
                </a:cubicBezTo>
                <a:cubicBezTo>
                  <a:pt x="6445" y="18678"/>
                  <a:pt x="6469" y="18633"/>
                  <a:pt x="6469" y="18576"/>
                </a:cubicBezTo>
                <a:lnTo>
                  <a:pt x="6469" y="18356"/>
                </a:lnTo>
                <a:cubicBezTo>
                  <a:pt x="6469" y="18298"/>
                  <a:pt x="6445" y="18251"/>
                  <a:pt x="6416" y="18251"/>
                </a:cubicBezTo>
                <a:close/>
                <a:moveTo>
                  <a:pt x="7266" y="18251"/>
                </a:moveTo>
                <a:cubicBezTo>
                  <a:pt x="7237" y="18251"/>
                  <a:pt x="7213" y="18298"/>
                  <a:pt x="7213" y="18356"/>
                </a:cubicBezTo>
                <a:lnTo>
                  <a:pt x="7213" y="18576"/>
                </a:lnTo>
                <a:cubicBezTo>
                  <a:pt x="7213" y="18633"/>
                  <a:pt x="7237" y="18678"/>
                  <a:pt x="7266" y="18678"/>
                </a:cubicBezTo>
                <a:cubicBezTo>
                  <a:pt x="7295" y="18678"/>
                  <a:pt x="7318" y="18633"/>
                  <a:pt x="7318" y="18576"/>
                </a:cubicBezTo>
                <a:lnTo>
                  <a:pt x="7318" y="18356"/>
                </a:lnTo>
                <a:cubicBezTo>
                  <a:pt x="7318" y="18298"/>
                  <a:pt x="7295" y="18251"/>
                  <a:pt x="7266" y="18251"/>
                </a:cubicBezTo>
                <a:close/>
                <a:moveTo>
                  <a:pt x="7580" y="18251"/>
                </a:moveTo>
                <a:cubicBezTo>
                  <a:pt x="7551" y="18251"/>
                  <a:pt x="7527" y="18298"/>
                  <a:pt x="7527" y="18356"/>
                </a:cubicBezTo>
                <a:lnTo>
                  <a:pt x="7527" y="18576"/>
                </a:lnTo>
                <a:cubicBezTo>
                  <a:pt x="7527" y="18633"/>
                  <a:pt x="7551" y="18678"/>
                  <a:pt x="7580" y="18678"/>
                </a:cubicBezTo>
                <a:cubicBezTo>
                  <a:pt x="7609" y="18678"/>
                  <a:pt x="7632" y="18633"/>
                  <a:pt x="7632" y="18576"/>
                </a:cubicBezTo>
                <a:lnTo>
                  <a:pt x="7632" y="18356"/>
                </a:lnTo>
                <a:cubicBezTo>
                  <a:pt x="7632" y="18298"/>
                  <a:pt x="7609" y="18251"/>
                  <a:pt x="7580" y="18251"/>
                </a:cubicBezTo>
                <a:close/>
                <a:moveTo>
                  <a:pt x="8429" y="18251"/>
                </a:moveTo>
                <a:cubicBezTo>
                  <a:pt x="8400" y="18251"/>
                  <a:pt x="8377" y="18298"/>
                  <a:pt x="8377" y="18356"/>
                </a:cubicBezTo>
                <a:lnTo>
                  <a:pt x="8377" y="18576"/>
                </a:lnTo>
                <a:cubicBezTo>
                  <a:pt x="8377" y="18633"/>
                  <a:pt x="8400" y="18678"/>
                  <a:pt x="8429" y="18678"/>
                </a:cubicBezTo>
                <a:cubicBezTo>
                  <a:pt x="8458" y="18678"/>
                  <a:pt x="8482" y="18633"/>
                  <a:pt x="8482" y="18576"/>
                </a:cubicBezTo>
                <a:lnTo>
                  <a:pt x="8482" y="18356"/>
                </a:lnTo>
                <a:cubicBezTo>
                  <a:pt x="8482" y="18298"/>
                  <a:pt x="8458" y="18251"/>
                  <a:pt x="8429" y="18251"/>
                </a:cubicBezTo>
                <a:close/>
                <a:moveTo>
                  <a:pt x="8744" y="18251"/>
                </a:moveTo>
                <a:cubicBezTo>
                  <a:pt x="8714" y="18251"/>
                  <a:pt x="8691" y="18298"/>
                  <a:pt x="8691" y="18356"/>
                </a:cubicBezTo>
                <a:lnTo>
                  <a:pt x="8691" y="18576"/>
                </a:lnTo>
                <a:cubicBezTo>
                  <a:pt x="8691" y="18633"/>
                  <a:pt x="8714" y="18678"/>
                  <a:pt x="8744" y="18678"/>
                </a:cubicBezTo>
                <a:cubicBezTo>
                  <a:pt x="8773" y="18678"/>
                  <a:pt x="8796" y="18633"/>
                  <a:pt x="8796" y="18576"/>
                </a:cubicBezTo>
                <a:lnTo>
                  <a:pt x="8796" y="18356"/>
                </a:lnTo>
                <a:cubicBezTo>
                  <a:pt x="8796" y="18298"/>
                  <a:pt x="8773" y="18251"/>
                  <a:pt x="8744" y="18251"/>
                </a:cubicBezTo>
                <a:close/>
                <a:moveTo>
                  <a:pt x="9593" y="18251"/>
                </a:moveTo>
                <a:cubicBezTo>
                  <a:pt x="9564" y="18251"/>
                  <a:pt x="9540" y="18298"/>
                  <a:pt x="9540" y="18356"/>
                </a:cubicBezTo>
                <a:lnTo>
                  <a:pt x="9540" y="18576"/>
                </a:lnTo>
                <a:cubicBezTo>
                  <a:pt x="9540" y="18633"/>
                  <a:pt x="9564" y="18678"/>
                  <a:pt x="9593" y="18678"/>
                </a:cubicBezTo>
                <a:cubicBezTo>
                  <a:pt x="9622" y="18678"/>
                  <a:pt x="9646" y="18633"/>
                  <a:pt x="9646" y="18576"/>
                </a:cubicBezTo>
                <a:lnTo>
                  <a:pt x="9646" y="18356"/>
                </a:lnTo>
                <a:cubicBezTo>
                  <a:pt x="9646" y="18298"/>
                  <a:pt x="9622" y="18251"/>
                  <a:pt x="9593" y="18251"/>
                </a:cubicBezTo>
                <a:close/>
                <a:moveTo>
                  <a:pt x="9908" y="18251"/>
                </a:moveTo>
                <a:cubicBezTo>
                  <a:pt x="9879" y="18251"/>
                  <a:pt x="9855" y="18298"/>
                  <a:pt x="9855" y="18356"/>
                </a:cubicBezTo>
                <a:lnTo>
                  <a:pt x="9855" y="18576"/>
                </a:lnTo>
                <a:cubicBezTo>
                  <a:pt x="9855" y="18633"/>
                  <a:pt x="9879" y="18678"/>
                  <a:pt x="9908" y="18678"/>
                </a:cubicBezTo>
                <a:cubicBezTo>
                  <a:pt x="9937" y="18678"/>
                  <a:pt x="9961" y="18633"/>
                  <a:pt x="9961" y="18576"/>
                </a:cubicBezTo>
                <a:lnTo>
                  <a:pt x="9961" y="18356"/>
                </a:lnTo>
                <a:cubicBezTo>
                  <a:pt x="9961" y="18298"/>
                  <a:pt x="9937" y="18251"/>
                  <a:pt x="9908" y="18251"/>
                </a:cubicBezTo>
                <a:close/>
                <a:moveTo>
                  <a:pt x="10758" y="18251"/>
                </a:moveTo>
                <a:cubicBezTo>
                  <a:pt x="10728" y="18251"/>
                  <a:pt x="10705" y="18298"/>
                  <a:pt x="10705" y="18356"/>
                </a:cubicBezTo>
                <a:lnTo>
                  <a:pt x="10705" y="18576"/>
                </a:lnTo>
                <a:cubicBezTo>
                  <a:pt x="10705" y="18633"/>
                  <a:pt x="10728" y="18678"/>
                  <a:pt x="10758" y="18678"/>
                </a:cubicBezTo>
                <a:cubicBezTo>
                  <a:pt x="10787" y="18678"/>
                  <a:pt x="10810" y="18633"/>
                  <a:pt x="10810" y="18576"/>
                </a:cubicBezTo>
                <a:lnTo>
                  <a:pt x="10810" y="18356"/>
                </a:lnTo>
                <a:cubicBezTo>
                  <a:pt x="10810" y="18298"/>
                  <a:pt x="10787" y="18251"/>
                  <a:pt x="10758" y="18251"/>
                </a:cubicBezTo>
                <a:close/>
                <a:moveTo>
                  <a:pt x="11072" y="18251"/>
                </a:moveTo>
                <a:cubicBezTo>
                  <a:pt x="11043" y="18251"/>
                  <a:pt x="11019" y="18298"/>
                  <a:pt x="11019" y="18356"/>
                </a:cubicBezTo>
                <a:lnTo>
                  <a:pt x="11019" y="18576"/>
                </a:lnTo>
                <a:cubicBezTo>
                  <a:pt x="11019" y="18633"/>
                  <a:pt x="11043" y="18678"/>
                  <a:pt x="11072" y="18678"/>
                </a:cubicBezTo>
                <a:cubicBezTo>
                  <a:pt x="11101" y="18678"/>
                  <a:pt x="11125" y="18633"/>
                  <a:pt x="11125" y="18576"/>
                </a:cubicBezTo>
                <a:lnTo>
                  <a:pt x="11125" y="18356"/>
                </a:lnTo>
                <a:cubicBezTo>
                  <a:pt x="11125" y="18298"/>
                  <a:pt x="11101" y="18251"/>
                  <a:pt x="11072" y="18251"/>
                </a:cubicBezTo>
                <a:close/>
                <a:moveTo>
                  <a:pt x="11922" y="18251"/>
                </a:moveTo>
                <a:cubicBezTo>
                  <a:pt x="11893" y="18251"/>
                  <a:pt x="11869" y="18298"/>
                  <a:pt x="11869" y="18356"/>
                </a:cubicBezTo>
                <a:lnTo>
                  <a:pt x="11869" y="18576"/>
                </a:lnTo>
                <a:cubicBezTo>
                  <a:pt x="11869" y="18633"/>
                  <a:pt x="11893" y="18678"/>
                  <a:pt x="11922" y="18678"/>
                </a:cubicBezTo>
                <a:cubicBezTo>
                  <a:pt x="11951" y="18678"/>
                  <a:pt x="11974" y="18633"/>
                  <a:pt x="11974" y="18576"/>
                </a:cubicBezTo>
                <a:lnTo>
                  <a:pt x="11974" y="18356"/>
                </a:lnTo>
                <a:cubicBezTo>
                  <a:pt x="11974" y="18298"/>
                  <a:pt x="11951" y="18251"/>
                  <a:pt x="11922" y="18251"/>
                </a:cubicBezTo>
                <a:close/>
                <a:moveTo>
                  <a:pt x="12236" y="18251"/>
                </a:moveTo>
                <a:cubicBezTo>
                  <a:pt x="12207" y="18251"/>
                  <a:pt x="12183" y="18298"/>
                  <a:pt x="12183" y="18356"/>
                </a:cubicBezTo>
                <a:lnTo>
                  <a:pt x="12183" y="18576"/>
                </a:lnTo>
                <a:cubicBezTo>
                  <a:pt x="12183" y="18633"/>
                  <a:pt x="12207" y="18678"/>
                  <a:pt x="12236" y="18678"/>
                </a:cubicBezTo>
                <a:cubicBezTo>
                  <a:pt x="12265" y="18678"/>
                  <a:pt x="12288" y="18633"/>
                  <a:pt x="12288" y="18576"/>
                </a:cubicBezTo>
                <a:lnTo>
                  <a:pt x="12288" y="18356"/>
                </a:lnTo>
                <a:cubicBezTo>
                  <a:pt x="12288" y="18298"/>
                  <a:pt x="12265" y="18251"/>
                  <a:pt x="12236" y="18251"/>
                </a:cubicBezTo>
                <a:close/>
                <a:moveTo>
                  <a:pt x="13085" y="18251"/>
                </a:moveTo>
                <a:cubicBezTo>
                  <a:pt x="13056" y="18251"/>
                  <a:pt x="13032" y="18298"/>
                  <a:pt x="13032" y="18356"/>
                </a:cubicBezTo>
                <a:lnTo>
                  <a:pt x="13032" y="18576"/>
                </a:lnTo>
                <a:cubicBezTo>
                  <a:pt x="13032" y="18633"/>
                  <a:pt x="13056" y="18678"/>
                  <a:pt x="13085" y="18678"/>
                </a:cubicBezTo>
                <a:cubicBezTo>
                  <a:pt x="13114" y="18678"/>
                  <a:pt x="13138" y="18633"/>
                  <a:pt x="13138" y="18576"/>
                </a:cubicBezTo>
                <a:lnTo>
                  <a:pt x="13138" y="18356"/>
                </a:lnTo>
                <a:cubicBezTo>
                  <a:pt x="13138" y="18298"/>
                  <a:pt x="13114" y="18251"/>
                  <a:pt x="13085" y="18251"/>
                </a:cubicBezTo>
                <a:close/>
                <a:moveTo>
                  <a:pt x="13399" y="18251"/>
                </a:moveTo>
                <a:cubicBezTo>
                  <a:pt x="13370" y="18251"/>
                  <a:pt x="13348" y="18298"/>
                  <a:pt x="13348" y="18356"/>
                </a:cubicBezTo>
                <a:lnTo>
                  <a:pt x="13348" y="18576"/>
                </a:lnTo>
                <a:cubicBezTo>
                  <a:pt x="13348" y="18633"/>
                  <a:pt x="13370" y="18678"/>
                  <a:pt x="13399" y="18678"/>
                </a:cubicBezTo>
                <a:cubicBezTo>
                  <a:pt x="13428" y="18678"/>
                  <a:pt x="13452" y="18633"/>
                  <a:pt x="13452" y="18576"/>
                </a:cubicBezTo>
                <a:lnTo>
                  <a:pt x="13452" y="18356"/>
                </a:lnTo>
                <a:cubicBezTo>
                  <a:pt x="13452" y="18298"/>
                  <a:pt x="13428" y="18251"/>
                  <a:pt x="13399" y="18251"/>
                </a:cubicBezTo>
                <a:close/>
                <a:moveTo>
                  <a:pt x="14249" y="18251"/>
                </a:moveTo>
                <a:cubicBezTo>
                  <a:pt x="14220" y="18251"/>
                  <a:pt x="14196" y="18298"/>
                  <a:pt x="14196" y="18356"/>
                </a:cubicBezTo>
                <a:lnTo>
                  <a:pt x="14196" y="18576"/>
                </a:lnTo>
                <a:cubicBezTo>
                  <a:pt x="14196" y="18633"/>
                  <a:pt x="14220" y="18678"/>
                  <a:pt x="14249" y="18678"/>
                </a:cubicBezTo>
                <a:cubicBezTo>
                  <a:pt x="14278" y="18678"/>
                  <a:pt x="14302" y="18633"/>
                  <a:pt x="14302" y="18576"/>
                </a:cubicBezTo>
                <a:lnTo>
                  <a:pt x="14302" y="18356"/>
                </a:lnTo>
                <a:cubicBezTo>
                  <a:pt x="14302" y="18298"/>
                  <a:pt x="14278" y="18251"/>
                  <a:pt x="14249" y="18251"/>
                </a:cubicBezTo>
                <a:close/>
                <a:moveTo>
                  <a:pt x="14564" y="18251"/>
                </a:moveTo>
                <a:cubicBezTo>
                  <a:pt x="14535" y="18251"/>
                  <a:pt x="14511" y="18298"/>
                  <a:pt x="14511" y="18356"/>
                </a:cubicBezTo>
                <a:lnTo>
                  <a:pt x="14511" y="18576"/>
                </a:lnTo>
                <a:cubicBezTo>
                  <a:pt x="14511" y="18633"/>
                  <a:pt x="14535" y="18678"/>
                  <a:pt x="14564" y="18678"/>
                </a:cubicBezTo>
                <a:cubicBezTo>
                  <a:pt x="14593" y="18678"/>
                  <a:pt x="14617" y="18633"/>
                  <a:pt x="14617" y="18576"/>
                </a:cubicBezTo>
                <a:lnTo>
                  <a:pt x="14617" y="18356"/>
                </a:lnTo>
                <a:cubicBezTo>
                  <a:pt x="14617" y="18298"/>
                  <a:pt x="14593" y="18251"/>
                  <a:pt x="14564" y="18251"/>
                </a:cubicBezTo>
                <a:close/>
                <a:moveTo>
                  <a:pt x="15413" y="18251"/>
                </a:moveTo>
                <a:cubicBezTo>
                  <a:pt x="15384" y="18251"/>
                  <a:pt x="15360" y="18298"/>
                  <a:pt x="15360" y="18356"/>
                </a:cubicBezTo>
                <a:lnTo>
                  <a:pt x="15360" y="18576"/>
                </a:lnTo>
                <a:cubicBezTo>
                  <a:pt x="15360" y="18633"/>
                  <a:pt x="15384" y="18678"/>
                  <a:pt x="15413" y="18678"/>
                </a:cubicBezTo>
                <a:cubicBezTo>
                  <a:pt x="15442" y="18678"/>
                  <a:pt x="15465" y="18633"/>
                  <a:pt x="15465" y="18576"/>
                </a:cubicBezTo>
                <a:lnTo>
                  <a:pt x="15465" y="18356"/>
                </a:lnTo>
                <a:cubicBezTo>
                  <a:pt x="15465" y="18298"/>
                  <a:pt x="15442" y="18251"/>
                  <a:pt x="15413" y="18251"/>
                </a:cubicBezTo>
                <a:close/>
                <a:moveTo>
                  <a:pt x="15728" y="18251"/>
                </a:moveTo>
                <a:cubicBezTo>
                  <a:pt x="15699" y="18251"/>
                  <a:pt x="15675" y="18298"/>
                  <a:pt x="15675" y="18356"/>
                </a:cubicBezTo>
                <a:lnTo>
                  <a:pt x="15675" y="18576"/>
                </a:lnTo>
                <a:cubicBezTo>
                  <a:pt x="15675" y="18633"/>
                  <a:pt x="15699" y="18678"/>
                  <a:pt x="15728" y="18678"/>
                </a:cubicBezTo>
                <a:cubicBezTo>
                  <a:pt x="15757" y="18678"/>
                  <a:pt x="15781" y="18633"/>
                  <a:pt x="15781" y="18576"/>
                </a:cubicBezTo>
                <a:lnTo>
                  <a:pt x="15781" y="18356"/>
                </a:lnTo>
                <a:cubicBezTo>
                  <a:pt x="15781" y="18298"/>
                  <a:pt x="15757" y="18251"/>
                  <a:pt x="15728" y="18251"/>
                </a:cubicBezTo>
                <a:close/>
                <a:moveTo>
                  <a:pt x="16578" y="18251"/>
                </a:moveTo>
                <a:cubicBezTo>
                  <a:pt x="16549" y="18251"/>
                  <a:pt x="16525" y="18298"/>
                  <a:pt x="16525" y="18356"/>
                </a:cubicBezTo>
                <a:lnTo>
                  <a:pt x="16525" y="18576"/>
                </a:lnTo>
                <a:cubicBezTo>
                  <a:pt x="16525" y="18633"/>
                  <a:pt x="16549" y="18678"/>
                  <a:pt x="16578" y="18678"/>
                </a:cubicBezTo>
                <a:cubicBezTo>
                  <a:pt x="16607" y="18678"/>
                  <a:pt x="16630" y="18633"/>
                  <a:pt x="16630" y="18576"/>
                </a:cubicBezTo>
                <a:lnTo>
                  <a:pt x="16630" y="18356"/>
                </a:lnTo>
                <a:cubicBezTo>
                  <a:pt x="16630" y="18298"/>
                  <a:pt x="16607" y="18251"/>
                  <a:pt x="16578" y="18251"/>
                </a:cubicBezTo>
                <a:close/>
                <a:moveTo>
                  <a:pt x="16892" y="18251"/>
                </a:moveTo>
                <a:cubicBezTo>
                  <a:pt x="16863" y="18251"/>
                  <a:pt x="16839" y="18298"/>
                  <a:pt x="16839" y="18356"/>
                </a:cubicBezTo>
                <a:lnTo>
                  <a:pt x="16839" y="18576"/>
                </a:lnTo>
                <a:cubicBezTo>
                  <a:pt x="16839" y="18633"/>
                  <a:pt x="16863" y="18678"/>
                  <a:pt x="16892" y="18678"/>
                </a:cubicBezTo>
                <a:cubicBezTo>
                  <a:pt x="16921" y="18678"/>
                  <a:pt x="16944" y="18633"/>
                  <a:pt x="16944" y="18576"/>
                </a:cubicBezTo>
                <a:lnTo>
                  <a:pt x="16944" y="18356"/>
                </a:lnTo>
                <a:cubicBezTo>
                  <a:pt x="16944" y="18298"/>
                  <a:pt x="16921" y="18251"/>
                  <a:pt x="16892" y="18251"/>
                </a:cubicBezTo>
                <a:close/>
                <a:moveTo>
                  <a:pt x="17741" y="18251"/>
                </a:moveTo>
                <a:cubicBezTo>
                  <a:pt x="17712" y="18251"/>
                  <a:pt x="17689" y="18298"/>
                  <a:pt x="17689" y="18356"/>
                </a:cubicBezTo>
                <a:lnTo>
                  <a:pt x="17689" y="18576"/>
                </a:lnTo>
                <a:cubicBezTo>
                  <a:pt x="17689" y="18633"/>
                  <a:pt x="17712" y="18678"/>
                  <a:pt x="17741" y="18678"/>
                </a:cubicBezTo>
                <a:cubicBezTo>
                  <a:pt x="17770" y="18678"/>
                  <a:pt x="17794" y="18633"/>
                  <a:pt x="17794" y="18576"/>
                </a:cubicBezTo>
                <a:lnTo>
                  <a:pt x="17794" y="18356"/>
                </a:lnTo>
                <a:cubicBezTo>
                  <a:pt x="17794" y="18298"/>
                  <a:pt x="17770" y="18251"/>
                  <a:pt x="17741" y="18251"/>
                </a:cubicBezTo>
                <a:close/>
                <a:moveTo>
                  <a:pt x="18055" y="18251"/>
                </a:moveTo>
                <a:cubicBezTo>
                  <a:pt x="18026" y="18251"/>
                  <a:pt x="18002" y="18298"/>
                  <a:pt x="18002" y="18356"/>
                </a:cubicBezTo>
                <a:lnTo>
                  <a:pt x="18002" y="18576"/>
                </a:lnTo>
                <a:cubicBezTo>
                  <a:pt x="18002" y="18633"/>
                  <a:pt x="18026" y="18678"/>
                  <a:pt x="18055" y="18678"/>
                </a:cubicBezTo>
                <a:cubicBezTo>
                  <a:pt x="18085" y="18678"/>
                  <a:pt x="18108" y="18633"/>
                  <a:pt x="18108" y="18576"/>
                </a:cubicBezTo>
                <a:lnTo>
                  <a:pt x="18108" y="18356"/>
                </a:lnTo>
                <a:cubicBezTo>
                  <a:pt x="18108" y="18298"/>
                  <a:pt x="18085" y="18251"/>
                  <a:pt x="18055" y="18251"/>
                </a:cubicBezTo>
                <a:close/>
                <a:moveTo>
                  <a:pt x="18905" y="18251"/>
                </a:moveTo>
                <a:cubicBezTo>
                  <a:pt x="18876" y="18251"/>
                  <a:pt x="18852" y="18298"/>
                  <a:pt x="18852" y="18356"/>
                </a:cubicBezTo>
                <a:lnTo>
                  <a:pt x="18852" y="18576"/>
                </a:lnTo>
                <a:cubicBezTo>
                  <a:pt x="18852" y="18633"/>
                  <a:pt x="18876" y="18678"/>
                  <a:pt x="18905" y="18678"/>
                </a:cubicBezTo>
                <a:cubicBezTo>
                  <a:pt x="18934" y="18678"/>
                  <a:pt x="18958" y="18633"/>
                  <a:pt x="18958" y="18576"/>
                </a:cubicBezTo>
                <a:lnTo>
                  <a:pt x="18958" y="18356"/>
                </a:lnTo>
                <a:cubicBezTo>
                  <a:pt x="18958" y="18298"/>
                  <a:pt x="18934" y="18251"/>
                  <a:pt x="18905" y="18251"/>
                </a:cubicBezTo>
                <a:close/>
                <a:moveTo>
                  <a:pt x="19220" y="18251"/>
                </a:moveTo>
                <a:cubicBezTo>
                  <a:pt x="19191" y="18251"/>
                  <a:pt x="19167" y="18298"/>
                  <a:pt x="19167" y="18356"/>
                </a:cubicBezTo>
                <a:lnTo>
                  <a:pt x="19167" y="18576"/>
                </a:lnTo>
                <a:cubicBezTo>
                  <a:pt x="19167" y="18633"/>
                  <a:pt x="19191" y="18678"/>
                  <a:pt x="19220" y="18678"/>
                </a:cubicBezTo>
                <a:cubicBezTo>
                  <a:pt x="19249" y="18678"/>
                  <a:pt x="19273" y="18633"/>
                  <a:pt x="19273" y="18576"/>
                </a:cubicBezTo>
                <a:lnTo>
                  <a:pt x="19273" y="18356"/>
                </a:lnTo>
                <a:cubicBezTo>
                  <a:pt x="19273" y="18298"/>
                  <a:pt x="19249" y="18251"/>
                  <a:pt x="19220" y="18251"/>
                </a:cubicBezTo>
                <a:close/>
                <a:moveTo>
                  <a:pt x="20069" y="18251"/>
                </a:moveTo>
                <a:cubicBezTo>
                  <a:pt x="20040" y="18251"/>
                  <a:pt x="20016" y="18298"/>
                  <a:pt x="20016" y="18356"/>
                </a:cubicBezTo>
                <a:lnTo>
                  <a:pt x="20016" y="18576"/>
                </a:lnTo>
                <a:cubicBezTo>
                  <a:pt x="20016" y="18633"/>
                  <a:pt x="20040" y="18678"/>
                  <a:pt x="20069" y="18678"/>
                </a:cubicBezTo>
                <a:cubicBezTo>
                  <a:pt x="20099" y="18678"/>
                  <a:pt x="20122" y="18633"/>
                  <a:pt x="20122" y="18576"/>
                </a:cubicBezTo>
                <a:lnTo>
                  <a:pt x="20122" y="18356"/>
                </a:lnTo>
                <a:cubicBezTo>
                  <a:pt x="20122" y="18298"/>
                  <a:pt x="20099" y="18251"/>
                  <a:pt x="20069" y="18251"/>
                </a:cubicBezTo>
                <a:close/>
                <a:moveTo>
                  <a:pt x="20384" y="18251"/>
                </a:moveTo>
                <a:cubicBezTo>
                  <a:pt x="20355" y="18251"/>
                  <a:pt x="20331" y="18298"/>
                  <a:pt x="20331" y="18356"/>
                </a:cubicBezTo>
                <a:lnTo>
                  <a:pt x="20331" y="18576"/>
                </a:lnTo>
                <a:cubicBezTo>
                  <a:pt x="20331" y="18633"/>
                  <a:pt x="20355" y="18678"/>
                  <a:pt x="20384" y="18678"/>
                </a:cubicBezTo>
                <a:cubicBezTo>
                  <a:pt x="20413" y="18678"/>
                  <a:pt x="20436" y="18633"/>
                  <a:pt x="20436" y="18576"/>
                </a:cubicBezTo>
                <a:lnTo>
                  <a:pt x="20436" y="18356"/>
                </a:lnTo>
                <a:cubicBezTo>
                  <a:pt x="20436" y="18298"/>
                  <a:pt x="20413" y="18251"/>
                  <a:pt x="20384" y="18251"/>
                </a:cubicBezTo>
                <a:close/>
                <a:moveTo>
                  <a:pt x="21234" y="18251"/>
                </a:moveTo>
                <a:cubicBezTo>
                  <a:pt x="21204" y="18251"/>
                  <a:pt x="21181" y="18298"/>
                  <a:pt x="21181" y="18356"/>
                </a:cubicBezTo>
                <a:lnTo>
                  <a:pt x="21181" y="18576"/>
                </a:lnTo>
                <a:cubicBezTo>
                  <a:pt x="21181" y="18633"/>
                  <a:pt x="21204" y="18678"/>
                  <a:pt x="21234" y="18678"/>
                </a:cubicBezTo>
                <a:cubicBezTo>
                  <a:pt x="21263" y="18678"/>
                  <a:pt x="21285" y="18633"/>
                  <a:pt x="21285" y="18576"/>
                </a:cubicBezTo>
                <a:lnTo>
                  <a:pt x="21285" y="18356"/>
                </a:lnTo>
                <a:cubicBezTo>
                  <a:pt x="21285" y="18298"/>
                  <a:pt x="21263" y="18251"/>
                  <a:pt x="21234" y="18251"/>
                </a:cubicBezTo>
                <a:close/>
                <a:moveTo>
                  <a:pt x="21547" y="18251"/>
                </a:moveTo>
                <a:cubicBezTo>
                  <a:pt x="21518" y="18251"/>
                  <a:pt x="21495" y="18298"/>
                  <a:pt x="21495" y="18356"/>
                </a:cubicBezTo>
                <a:lnTo>
                  <a:pt x="21495" y="18576"/>
                </a:lnTo>
                <a:cubicBezTo>
                  <a:pt x="21495" y="18633"/>
                  <a:pt x="21518" y="18678"/>
                  <a:pt x="21547" y="18678"/>
                </a:cubicBezTo>
                <a:cubicBezTo>
                  <a:pt x="21576" y="18678"/>
                  <a:pt x="21600" y="18633"/>
                  <a:pt x="21600" y="18576"/>
                </a:cubicBezTo>
                <a:lnTo>
                  <a:pt x="21600" y="18356"/>
                </a:lnTo>
                <a:cubicBezTo>
                  <a:pt x="21600" y="18298"/>
                  <a:pt x="21576" y="18251"/>
                  <a:pt x="21547" y="18251"/>
                </a:cubicBezTo>
                <a:close/>
                <a:moveTo>
                  <a:pt x="53" y="18981"/>
                </a:moveTo>
                <a:cubicBezTo>
                  <a:pt x="24" y="18981"/>
                  <a:pt x="0" y="19028"/>
                  <a:pt x="0" y="19085"/>
                </a:cubicBezTo>
                <a:lnTo>
                  <a:pt x="0" y="19306"/>
                </a:lnTo>
                <a:cubicBezTo>
                  <a:pt x="0" y="19363"/>
                  <a:pt x="24" y="19408"/>
                  <a:pt x="53" y="19408"/>
                </a:cubicBezTo>
                <a:cubicBezTo>
                  <a:pt x="82" y="19408"/>
                  <a:pt x="106" y="19363"/>
                  <a:pt x="106" y="19306"/>
                </a:cubicBezTo>
                <a:lnTo>
                  <a:pt x="106" y="19085"/>
                </a:lnTo>
                <a:cubicBezTo>
                  <a:pt x="106" y="19028"/>
                  <a:pt x="82" y="18981"/>
                  <a:pt x="53" y="18981"/>
                </a:cubicBezTo>
                <a:close/>
                <a:moveTo>
                  <a:pt x="367" y="18981"/>
                </a:moveTo>
                <a:cubicBezTo>
                  <a:pt x="338" y="18981"/>
                  <a:pt x="315" y="19028"/>
                  <a:pt x="315" y="19085"/>
                </a:cubicBezTo>
                <a:lnTo>
                  <a:pt x="315" y="19306"/>
                </a:lnTo>
                <a:cubicBezTo>
                  <a:pt x="315" y="19363"/>
                  <a:pt x="338" y="19408"/>
                  <a:pt x="367" y="19408"/>
                </a:cubicBezTo>
                <a:cubicBezTo>
                  <a:pt x="397" y="19408"/>
                  <a:pt x="420" y="19363"/>
                  <a:pt x="420" y="19306"/>
                </a:cubicBezTo>
                <a:lnTo>
                  <a:pt x="420" y="19085"/>
                </a:lnTo>
                <a:cubicBezTo>
                  <a:pt x="420" y="19028"/>
                  <a:pt x="397" y="18981"/>
                  <a:pt x="367" y="18981"/>
                </a:cubicBezTo>
                <a:close/>
                <a:moveTo>
                  <a:pt x="1217" y="18981"/>
                </a:moveTo>
                <a:cubicBezTo>
                  <a:pt x="1188" y="18981"/>
                  <a:pt x="1164" y="19028"/>
                  <a:pt x="1164" y="19085"/>
                </a:cubicBezTo>
                <a:lnTo>
                  <a:pt x="1164" y="19306"/>
                </a:lnTo>
                <a:cubicBezTo>
                  <a:pt x="1164" y="19363"/>
                  <a:pt x="1188" y="19408"/>
                  <a:pt x="1217" y="19408"/>
                </a:cubicBezTo>
                <a:cubicBezTo>
                  <a:pt x="1246" y="19408"/>
                  <a:pt x="1270" y="19363"/>
                  <a:pt x="1270" y="19306"/>
                </a:cubicBezTo>
                <a:lnTo>
                  <a:pt x="1270" y="19085"/>
                </a:lnTo>
                <a:cubicBezTo>
                  <a:pt x="1270" y="19028"/>
                  <a:pt x="1246" y="18981"/>
                  <a:pt x="1217" y="18981"/>
                </a:cubicBezTo>
                <a:close/>
                <a:moveTo>
                  <a:pt x="1532" y="18981"/>
                </a:moveTo>
                <a:cubicBezTo>
                  <a:pt x="1503" y="18981"/>
                  <a:pt x="1479" y="19028"/>
                  <a:pt x="1479" y="19085"/>
                </a:cubicBezTo>
                <a:lnTo>
                  <a:pt x="1479" y="19306"/>
                </a:lnTo>
                <a:cubicBezTo>
                  <a:pt x="1479" y="19363"/>
                  <a:pt x="1503" y="19408"/>
                  <a:pt x="1532" y="19408"/>
                </a:cubicBezTo>
                <a:cubicBezTo>
                  <a:pt x="1561" y="19408"/>
                  <a:pt x="1584" y="19363"/>
                  <a:pt x="1584" y="19306"/>
                </a:cubicBezTo>
                <a:lnTo>
                  <a:pt x="1584" y="19085"/>
                </a:lnTo>
                <a:cubicBezTo>
                  <a:pt x="1584" y="19028"/>
                  <a:pt x="1561" y="18981"/>
                  <a:pt x="1532" y="18981"/>
                </a:cubicBezTo>
                <a:close/>
                <a:moveTo>
                  <a:pt x="2380" y="18981"/>
                </a:moveTo>
                <a:cubicBezTo>
                  <a:pt x="2351" y="18981"/>
                  <a:pt x="2329" y="19028"/>
                  <a:pt x="2329" y="19085"/>
                </a:cubicBezTo>
                <a:lnTo>
                  <a:pt x="2329" y="19306"/>
                </a:lnTo>
                <a:cubicBezTo>
                  <a:pt x="2329" y="19363"/>
                  <a:pt x="2351" y="19408"/>
                  <a:pt x="2380" y="19408"/>
                </a:cubicBezTo>
                <a:cubicBezTo>
                  <a:pt x="2409" y="19408"/>
                  <a:pt x="2433" y="19363"/>
                  <a:pt x="2433" y="19306"/>
                </a:cubicBezTo>
                <a:lnTo>
                  <a:pt x="2433" y="19085"/>
                </a:lnTo>
                <a:cubicBezTo>
                  <a:pt x="2433" y="19028"/>
                  <a:pt x="2409" y="18981"/>
                  <a:pt x="2380" y="18981"/>
                </a:cubicBezTo>
                <a:close/>
                <a:moveTo>
                  <a:pt x="2695" y="18981"/>
                </a:moveTo>
                <a:cubicBezTo>
                  <a:pt x="2666" y="18981"/>
                  <a:pt x="2643" y="19028"/>
                  <a:pt x="2643" y="19085"/>
                </a:cubicBezTo>
                <a:lnTo>
                  <a:pt x="2643" y="19306"/>
                </a:lnTo>
                <a:cubicBezTo>
                  <a:pt x="2643" y="19363"/>
                  <a:pt x="2666" y="19408"/>
                  <a:pt x="2695" y="19408"/>
                </a:cubicBezTo>
                <a:cubicBezTo>
                  <a:pt x="2724" y="19408"/>
                  <a:pt x="2748" y="19363"/>
                  <a:pt x="2748" y="19306"/>
                </a:cubicBezTo>
                <a:lnTo>
                  <a:pt x="2748" y="19085"/>
                </a:lnTo>
                <a:cubicBezTo>
                  <a:pt x="2748" y="19028"/>
                  <a:pt x="2724" y="18981"/>
                  <a:pt x="2695" y="18981"/>
                </a:cubicBezTo>
                <a:close/>
                <a:moveTo>
                  <a:pt x="3545" y="18981"/>
                </a:moveTo>
                <a:cubicBezTo>
                  <a:pt x="3516" y="18981"/>
                  <a:pt x="3492" y="19028"/>
                  <a:pt x="3492" y="19085"/>
                </a:cubicBezTo>
                <a:lnTo>
                  <a:pt x="3492" y="19306"/>
                </a:lnTo>
                <a:cubicBezTo>
                  <a:pt x="3492" y="19363"/>
                  <a:pt x="3516" y="19408"/>
                  <a:pt x="3545" y="19408"/>
                </a:cubicBezTo>
                <a:cubicBezTo>
                  <a:pt x="3574" y="19408"/>
                  <a:pt x="3598" y="19363"/>
                  <a:pt x="3598" y="19306"/>
                </a:cubicBezTo>
                <a:lnTo>
                  <a:pt x="3598" y="19085"/>
                </a:lnTo>
                <a:cubicBezTo>
                  <a:pt x="3598" y="19028"/>
                  <a:pt x="3574" y="18981"/>
                  <a:pt x="3545" y="18981"/>
                </a:cubicBezTo>
                <a:close/>
                <a:moveTo>
                  <a:pt x="3859" y="18981"/>
                </a:moveTo>
                <a:cubicBezTo>
                  <a:pt x="3830" y="18981"/>
                  <a:pt x="3806" y="19028"/>
                  <a:pt x="3806" y="19085"/>
                </a:cubicBezTo>
                <a:lnTo>
                  <a:pt x="3806" y="19306"/>
                </a:lnTo>
                <a:cubicBezTo>
                  <a:pt x="3806" y="19363"/>
                  <a:pt x="3830" y="19408"/>
                  <a:pt x="3859" y="19408"/>
                </a:cubicBezTo>
                <a:cubicBezTo>
                  <a:pt x="3888" y="19408"/>
                  <a:pt x="3912" y="19363"/>
                  <a:pt x="3912" y="19306"/>
                </a:cubicBezTo>
                <a:lnTo>
                  <a:pt x="3912" y="19085"/>
                </a:lnTo>
                <a:cubicBezTo>
                  <a:pt x="3912" y="19028"/>
                  <a:pt x="3888" y="18981"/>
                  <a:pt x="3859" y="18981"/>
                </a:cubicBezTo>
                <a:close/>
                <a:moveTo>
                  <a:pt x="4709" y="18981"/>
                </a:moveTo>
                <a:cubicBezTo>
                  <a:pt x="4680" y="18981"/>
                  <a:pt x="4656" y="19028"/>
                  <a:pt x="4656" y="19085"/>
                </a:cubicBezTo>
                <a:lnTo>
                  <a:pt x="4656" y="19306"/>
                </a:lnTo>
                <a:cubicBezTo>
                  <a:pt x="4656" y="19363"/>
                  <a:pt x="4680" y="19408"/>
                  <a:pt x="4709" y="19408"/>
                </a:cubicBezTo>
                <a:cubicBezTo>
                  <a:pt x="4738" y="19408"/>
                  <a:pt x="4762" y="19363"/>
                  <a:pt x="4762" y="19306"/>
                </a:cubicBezTo>
                <a:lnTo>
                  <a:pt x="4762" y="19085"/>
                </a:lnTo>
                <a:cubicBezTo>
                  <a:pt x="4762" y="19028"/>
                  <a:pt x="4738" y="18981"/>
                  <a:pt x="4709" y="18981"/>
                </a:cubicBezTo>
                <a:close/>
                <a:moveTo>
                  <a:pt x="5023" y="18981"/>
                </a:moveTo>
                <a:cubicBezTo>
                  <a:pt x="4994" y="18981"/>
                  <a:pt x="4970" y="19028"/>
                  <a:pt x="4970" y="19085"/>
                </a:cubicBezTo>
                <a:lnTo>
                  <a:pt x="4970" y="19306"/>
                </a:lnTo>
                <a:cubicBezTo>
                  <a:pt x="4970" y="19363"/>
                  <a:pt x="4994" y="19408"/>
                  <a:pt x="5023" y="19408"/>
                </a:cubicBezTo>
                <a:cubicBezTo>
                  <a:pt x="5053" y="19408"/>
                  <a:pt x="5076" y="19363"/>
                  <a:pt x="5076" y="19306"/>
                </a:cubicBezTo>
                <a:lnTo>
                  <a:pt x="5076" y="19085"/>
                </a:lnTo>
                <a:cubicBezTo>
                  <a:pt x="5076" y="19028"/>
                  <a:pt x="5053" y="18981"/>
                  <a:pt x="5023" y="18981"/>
                </a:cubicBezTo>
                <a:close/>
                <a:moveTo>
                  <a:pt x="5873" y="18981"/>
                </a:moveTo>
                <a:cubicBezTo>
                  <a:pt x="5844" y="18981"/>
                  <a:pt x="5820" y="19028"/>
                  <a:pt x="5820" y="19085"/>
                </a:cubicBezTo>
                <a:lnTo>
                  <a:pt x="5820" y="19306"/>
                </a:lnTo>
                <a:cubicBezTo>
                  <a:pt x="5820" y="19363"/>
                  <a:pt x="5844" y="19408"/>
                  <a:pt x="5873" y="19408"/>
                </a:cubicBezTo>
                <a:cubicBezTo>
                  <a:pt x="5902" y="19408"/>
                  <a:pt x="5926" y="19363"/>
                  <a:pt x="5926" y="19306"/>
                </a:cubicBezTo>
                <a:lnTo>
                  <a:pt x="5926" y="19085"/>
                </a:lnTo>
                <a:cubicBezTo>
                  <a:pt x="5926" y="19028"/>
                  <a:pt x="5902" y="18981"/>
                  <a:pt x="5873" y="18981"/>
                </a:cubicBezTo>
                <a:close/>
                <a:moveTo>
                  <a:pt x="6188" y="18981"/>
                </a:moveTo>
                <a:cubicBezTo>
                  <a:pt x="6159" y="18981"/>
                  <a:pt x="6135" y="19028"/>
                  <a:pt x="6135" y="19085"/>
                </a:cubicBezTo>
                <a:lnTo>
                  <a:pt x="6135" y="19306"/>
                </a:lnTo>
                <a:cubicBezTo>
                  <a:pt x="6135" y="19363"/>
                  <a:pt x="6159" y="19408"/>
                  <a:pt x="6188" y="19408"/>
                </a:cubicBezTo>
                <a:cubicBezTo>
                  <a:pt x="6217" y="19408"/>
                  <a:pt x="6240" y="19363"/>
                  <a:pt x="6240" y="19306"/>
                </a:cubicBezTo>
                <a:lnTo>
                  <a:pt x="6240" y="19085"/>
                </a:lnTo>
                <a:cubicBezTo>
                  <a:pt x="6240" y="19028"/>
                  <a:pt x="6217" y="18981"/>
                  <a:pt x="6188" y="18981"/>
                </a:cubicBezTo>
                <a:close/>
                <a:moveTo>
                  <a:pt x="7036" y="18981"/>
                </a:moveTo>
                <a:cubicBezTo>
                  <a:pt x="7007" y="18981"/>
                  <a:pt x="6984" y="19028"/>
                  <a:pt x="6984" y="19085"/>
                </a:cubicBezTo>
                <a:lnTo>
                  <a:pt x="6984" y="19306"/>
                </a:lnTo>
                <a:cubicBezTo>
                  <a:pt x="6984" y="19363"/>
                  <a:pt x="7007" y="19408"/>
                  <a:pt x="7036" y="19408"/>
                </a:cubicBezTo>
                <a:cubicBezTo>
                  <a:pt x="7065" y="19408"/>
                  <a:pt x="7089" y="19363"/>
                  <a:pt x="7089" y="19306"/>
                </a:cubicBezTo>
                <a:lnTo>
                  <a:pt x="7089" y="19085"/>
                </a:lnTo>
                <a:cubicBezTo>
                  <a:pt x="7089" y="19028"/>
                  <a:pt x="7065" y="18981"/>
                  <a:pt x="7036" y="18981"/>
                </a:cubicBezTo>
                <a:close/>
                <a:moveTo>
                  <a:pt x="7351" y="18981"/>
                </a:moveTo>
                <a:cubicBezTo>
                  <a:pt x="7322" y="18981"/>
                  <a:pt x="7299" y="19028"/>
                  <a:pt x="7299" y="19085"/>
                </a:cubicBezTo>
                <a:lnTo>
                  <a:pt x="7299" y="19306"/>
                </a:lnTo>
                <a:cubicBezTo>
                  <a:pt x="7299" y="19363"/>
                  <a:pt x="7322" y="19408"/>
                  <a:pt x="7351" y="19408"/>
                </a:cubicBezTo>
                <a:cubicBezTo>
                  <a:pt x="7380" y="19408"/>
                  <a:pt x="7404" y="19363"/>
                  <a:pt x="7404" y="19306"/>
                </a:cubicBezTo>
                <a:lnTo>
                  <a:pt x="7404" y="19085"/>
                </a:lnTo>
                <a:cubicBezTo>
                  <a:pt x="7404" y="19028"/>
                  <a:pt x="7380" y="18981"/>
                  <a:pt x="7351" y="18981"/>
                </a:cubicBezTo>
                <a:close/>
                <a:moveTo>
                  <a:pt x="8201" y="18981"/>
                </a:moveTo>
                <a:cubicBezTo>
                  <a:pt x="8171" y="18981"/>
                  <a:pt x="8148" y="19028"/>
                  <a:pt x="8148" y="19085"/>
                </a:cubicBezTo>
                <a:lnTo>
                  <a:pt x="8148" y="19306"/>
                </a:lnTo>
                <a:cubicBezTo>
                  <a:pt x="8148" y="19363"/>
                  <a:pt x="8171" y="19408"/>
                  <a:pt x="8201" y="19408"/>
                </a:cubicBezTo>
                <a:cubicBezTo>
                  <a:pt x="8230" y="19408"/>
                  <a:pt x="8254" y="19363"/>
                  <a:pt x="8254" y="19306"/>
                </a:cubicBezTo>
                <a:lnTo>
                  <a:pt x="8254" y="19085"/>
                </a:lnTo>
                <a:cubicBezTo>
                  <a:pt x="8254" y="19028"/>
                  <a:pt x="8230" y="18981"/>
                  <a:pt x="8201" y="18981"/>
                </a:cubicBezTo>
                <a:close/>
                <a:moveTo>
                  <a:pt x="8515" y="18981"/>
                </a:moveTo>
                <a:cubicBezTo>
                  <a:pt x="8486" y="18981"/>
                  <a:pt x="8462" y="19028"/>
                  <a:pt x="8462" y="19085"/>
                </a:cubicBezTo>
                <a:lnTo>
                  <a:pt x="8462" y="19306"/>
                </a:lnTo>
                <a:cubicBezTo>
                  <a:pt x="8462" y="19363"/>
                  <a:pt x="8486" y="19408"/>
                  <a:pt x="8515" y="19408"/>
                </a:cubicBezTo>
                <a:cubicBezTo>
                  <a:pt x="8544" y="19408"/>
                  <a:pt x="8568" y="19363"/>
                  <a:pt x="8568" y="19306"/>
                </a:cubicBezTo>
                <a:lnTo>
                  <a:pt x="8568" y="19085"/>
                </a:lnTo>
                <a:cubicBezTo>
                  <a:pt x="8568" y="19028"/>
                  <a:pt x="8544" y="18981"/>
                  <a:pt x="8515" y="18981"/>
                </a:cubicBezTo>
                <a:close/>
                <a:moveTo>
                  <a:pt x="9365" y="18981"/>
                </a:moveTo>
                <a:cubicBezTo>
                  <a:pt x="9336" y="18981"/>
                  <a:pt x="9312" y="19028"/>
                  <a:pt x="9312" y="19085"/>
                </a:cubicBezTo>
                <a:lnTo>
                  <a:pt x="9312" y="19306"/>
                </a:lnTo>
                <a:cubicBezTo>
                  <a:pt x="9312" y="19363"/>
                  <a:pt x="9336" y="19408"/>
                  <a:pt x="9365" y="19408"/>
                </a:cubicBezTo>
                <a:cubicBezTo>
                  <a:pt x="9394" y="19408"/>
                  <a:pt x="9418" y="19363"/>
                  <a:pt x="9418" y="19306"/>
                </a:cubicBezTo>
                <a:lnTo>
                  <a:pt x="9418" y="19085"/>
                </a:lnTo>
                <a:cubicBezTo>
                  <a:pt x="9418" y="19028"/>
                  <a:pt x="9394" y="18981"/>
                  <a:pt x="9365" y="18981"/>
                </a:cubicBezTo>
                <a:close/>
                <a:moveTo>
                  <a:pt x="9679" y="18981"/>
                </a:moveTo>
                <a:cubicBezTo>
                  <a:pt x="9650" y="18981"/>
                  <a:pt x="9626" y="19028"/>
                  <a:pt x="9626" y="19085"/>
                </a:cubicBezTo>
                <a:lnTo>
                  <a:pt x="9626" y="19306"/>
                </a:lnTo>
                <a:cubicBezTo>
                  <a:pt x="9626" y="19363"/>
                  <a:pt x="9650" y="19408"/>
                  <a:pt x="9679" y="19408"/>
                </a:cubicBezTo>
                <a:cubicBezTo>
                  <a:pt x="9708" y="19408"/>
                  <a:pt x="9732" y="19363"/>
                  <a:pt x="9732" y="19306"/>
                </a:cubicBezTo>
                <a:lnTo>
                  <a:pt x="9732" y="19085"/>
                </a:lnTo>
                <a:cubicBezTo>
                  <a:pt x="9732" y="19028"/>
                  <a:pt x="9708" y="18981"/>
                  <a:pt x="9679" y="18981"/>
                </a:cubicBezTo>
                <a:close/>
                <a:moveTo>
                  <a:pt x="10529" y="18981"/>
                </a:moveTo>
                <a:cubicBezTo>
                  <a:pt x="10500" y="18981"/>
                  <a:pt x="10476" y="19028"/>
                  <a:pt x="10476" y="19085"/>
                </a:cubicBezTo>
                <a:lnTo>
                  <a:pt x="10476" y="19306"/>
                </a:lnTo>
                <a:cubicBezTo>
                  <a:pt x="10476" y="19363"/>
                  <a:pt x="10500" y="19408"/>
                  <a:pt x="10529" y="19408"/>
                </a:cubicBezTo>
                <a:cubicBezTo>
                  <a:pt x="10558" y="19408"/>
                  <a:pt x="10582" y="19363"/>
                  <a:pt x="10582" y="19306"/>
                </a:cubicBezTo>
                <a:lnTo>
                  <a:pt x="10582" y="19085"/>
                </a:lnTo>
                <a:cubicBezTo>
                  <a:pt x="10582" y="19028"/>
                  <a:pt x="10558" y="18981"/>
                  <a:pt x="10529" y="18981"/>
                </a:cubicBezTo>
                <a:close/>
                <a:moveTo>
                  <a:pt x="10844" y="18981"/>
                </a:moveTo>
                <a:cubicBezTo>
                  <a:pt x="10814" y="18981"/>
                  <a:pt x="10791" y="19028"/>
                  <a:pt x="10791" y="19085"/>
                </a:cubicBezTo>
                <a:lnTo>
                  <a:pt x="10791" y="19306"/>
                </a:lnTo>
                <a:cubicBezTo>
                  <a:pt x="10791" y="19363"/>
                  <a:pt x="10814" y="19408"/>
                  <a:pt x="10844" y="19408"/>
                </a:cubicBezTo>
                <a:cubicBezTo>
                  <a:pt x="10873" y="19408"/>
                  <a:pt x="10895" y="19363"/>
                  <a:pt x="10895" y="19306"/>
                </a:cubicBezTo>
                <a:lnTo>
                  <a:pt x="10895" y="19085"/>
                </a:lnTo>
                <a:cubicBezTo>
                  <a:pt x="10895" y="19028"/>
                  <a:pt x="10873" y="18981"/>
                  <a:pt x="10844" y="18981"/>
                </a:cubicBezTo>
                <a:close/>
                <a:moveTo>
                  <a:pt x="11692" y="18981"/>
                </a:moveTo>
                <a:cubicBezTo>
                  <a:pt x="11663" y="18981"/>
                  <a:pt x="11640" y="19028"/>
                  <a:pt x="11640" y="19085"/>
                </a:cubicBezTo>
                <a:lnTo>
                  <a:pt x="11640" y="19306"/>
                </a:lnTo>
                <a:cubicBezTo>
                  <a:pt x="11640" y="19363"/>
                  <a:pt x="11663" y="19408"/>
                  <a:pt x="11692" y="19408"/>
                </a:cubicBezTo>
                <a:cubicBezTo>
                  <a:pt x="11721" y="19408"/>
                  <a:pt x="11745" y="19363"/>
                  <a:pt x="11745" y="19306"/>
                </a:cubicBezTo>
                <a:lnTo>
                  <a:pt x="11745" y="19085"/>
                </a:lnTo>
                <a:cubicBezTo>
                  <a:pt x="11745" y="19028"/>
                  <a:pt x="11721" y="18981"/>
                  <a:pt x="11692" y="18981"/>
                </a:cubicBezTo>
                <a:close/>
                <a:moveTo>
                  <a:pt x="12007" y="18981"/>
                </a:moveTo>
                <a:cubicBezTo>
                  <a:pt x="11978" y="18981"/>
                  <a:pt x="11955" y="19028"/>
                  <a:pt x="11955" y="19085"/>
                </a:cubicBezTo>
                <a:lnTo>
                  <a:pt x="11955" y="19306"/>
                </a:lnTo>
                <a:cubicBezTo>
                  <a:pt x="11955" y="19363"/>
                  <a:pt x="11978" y="19408"/>
                  <a:pt x="12007" y="19408"/>
                </a:cubicBezTo>
                <a:cubicBezTo>
                  <a:pt x="12036" y="19408"/>
                  <a:pt x="12060" y="19363"/>
                  <a:pt x="12060" y="19306"/>
                </a:cubicBezTo>
                <a:lnTo>
                  <a:pt x="12060" y="19085"/>
                </a:lnTo>
                <a:cubicBezTo>
                  <a:pt x="12060" y="19028"/>
                  <a:pt x="12036" y="18981"/>
                  <a:pt x="12007" y="18981"/>
                </a:cubicBezTo>
                <a:close/>
                <a:moveTo>
                  <a:pt x="12856" y="18981"/>
                </a:moveTo>
                <a:cubicBezTo>
                  <a:pt x="12827" y="18981"/>
                  <a:pt x="12804" y="19028"/>
                  <a:pt x="12804" y="19085"/>
                </a:cubicBezTo>
                <a:lnTo>
                  <a:pt x="12804" y="19306"/>
                </a:lnTo>
                <a:cubicBezTo>
                  <a:pt x="12804" y="19363"/>
                  <a:pt x="12827" y="19408"/>
                  <a:pt x="12856" y="19408"/>
                </a:cubicBezTo>
                <a:cubicBezTo>
                  <a:pt x="12886" y="19408"/>
                  <a:pt x="12909" y="19363"/>
                  <a:pt x="12909" y="19306"/>
                </a:cubicBezTo>
                <a:lnTo>
                  <a:pt x="12909" y="19085"/>
                </a:lnTo>
                <a:cubicBezTo>
                  <a:pt x="12909" y="19028"/>
                  <a:pt x="12886" y="18981"/>
                  <a:pt x="12856" y="18981"/>
                </a:cubicBezTo>
                <a:close/>
                <a:moveTo>
                  <a:pt x="13171" y="18981"/>
                </a:moveTo>
                <a:cubicBezTo>
                  <a:pt x="13142" y="18981"/>
                  <a:pt x="13118" y="19028"/>
                  <a:pt x="13118" y="19085"/>
                </a:cubicBezTo>
                <a:lnTo>
                  <a:pt x="13118" y="19306"/>
                </a:lnTo>
                <a:cubicBezTo>
                  <a:pt x="13118" y="19363"/>
                  <a:pt x="13142" y="19408"/>
                  <a:pt x="13171" y="19408"/>
                </a:cubicBezTo>
                <a:cubicBezTo>
                  <a:pt x="13200" y="19408"/>
                  <a:pt x="13224" y="19363"/>
                  <a:pt x="13224" y="19306"/>
                </a:cubicBezTo>
                <a:lnTo>
                  <a:pt x="13224" y="19085"/>
                </a:lnTo>
                <a:cubicBezTo>
                  <a:pt x="13224" y="19028"/>
                  <a:pt x="13200" y="18981"/>
                  <a:pt x="13171" y="18981"/>
                </a:cubicBezTo>
                <a:close/>
                <a:moveTo>
                  <a:pt x="14021" y="18981"/>
                </a:moveTo>
                <a:cubicBezTo>
                  <a:pt x="13992" y="18981"/>
                  <a:pt x="13968" y="19028"/>
                  <a:pt x="13968" y="19085"/>
                </a:cubicBezTo>
                <a:lnTo>
                  <a:pt x="13968" y="19306"/>
                </a:lnTo>
                <a:cubicBezTo>
                  <a:pt x="13968" y="19363"/>
                  <a:pt x="13992" y="19408"/>
                  <a:pt x="14021" y="19408"/>
                </a:cubicBezTo>
                <a:cubicBezTo>
                  <a:pt x="14050" y="19408"/>
                  <a:pt x="14074" y="19363"/>
                  <a:pt x="14074" y="19306"/>
                </a:cubicBezTo>
                <a:lnTo>
                  <a:pt x="14074" y="19085"/>
                </a:lnTo>
                <a:cubicBezTo>
                  <a:pt x="14074" y="19028"/>
                  <a:pt x="14050" y="18981"/>
                  <a:pt x="14021" y="18981"/>
                </a:cubicBezTo>
                <a:close/>
                <a:moveTo>
                  <a:pt x="14335" y="18981"/>
                </a:moveTo>
                <a:cubicBezTo>
                  <a:pt x="14306" y="18981"/>
                  <a:pt x="14282" y="19028"/>
                  <a:pt x="14282" y="19085"/>
                </a:cubicBezTo>
                <a:lnTo>
                  <a:pt x="14282" y="19306"/>
                </a:lnTo>
                <a:cubicBezTo>
                  <a:pt x="14282" y="19363"/>
                  <a:pt x="14306" y="19408"/>
                  <a:pt x="14335" y="19408"/>
                </a:cubicBezTo>
                <a:cubicBezTo>
                  <a:pt x="14364" y="19408"/>
                  <a:pt x="14388" y="19363"/>
                  <a:pt x="14388" y="19306"/>
                </a:cubicBezTo>
                <a:lnTo>
                  <a:pt x="14388" y="19085"/>
                </a:lnTo>
                <a:cubicBezTo>
                  <a:pt x="14388" y="19028"/>
                  <a:pt x="14364" y="18981"/>
                  <a:pt x="14335" y="18981"/>
                </a:cubicBezTo>
                <a:close/>
                <a:moveTo>
                  <a:pt x="15185" y="18981"/>
                </a:moveTo>
                <a:cubicBezTo>
                  <a:pt x="15156" y="18981"/>
                  <a:pt x="15132" y="19028"/>
                  <a:pt x="15132" y="19085"/>
                </a:cubicBezTo>
                <a:lnTo>
                  <a:pt x="15132" y="19306"/>
                </a:lnTo>
                <a:cubicBezTo>
                  <a:pt x="15132" y="19363"/>
                  <a:pt x="15156" y="19408"/>
                  <a:pt x="15185" y="19408"/>
                </a:cubicBezTo>
                <a:cubicBezTo>
                  <a:pt x="15214" y="19408"/>
                  <a:pt x="15237" y="19363"/>
                  <a:pt x="15237" y="19306"/>
                </a:cubicBezTo>
                <a:lnTo>
                  <a:pt x="15237" y="19085"/>
                </a:lnTo>
                <a:cubicBezTo>
                  <a:pt x="15237" y="19028"/>
                  <a:pt x="15214" y="18981"/>
                  <a:pt x="15185" y="18981"/>
                </a:cubicBezTo>
                <a:close/>
                <a:moveTo>
                  <a:pt x="15500" y="18981"/>
                </a:moveTo>
                <a:cubicBezTo>
                  <a:pt x="15470" y="18981"/>
                  <a:pt x="15447" y="19028"/>
                  <a:pt x="15447" y="19085"/>
                </a:cubicBezTo>
                <a:lnTo>
                  <a:pt x="15447" y="19306"/>
                </a:lnTo>
                <a:cubicBezTo>
                  <a:pt x="15447" y="19363"/>
                  <a:pt x="15470" y="19408"/>
                  <a:pt x="15500" y="19408"/>
                </a:cubicBezTo>
                <a:cubicBezTo>
                  <a:pt x="15529" y="19408"/>
                  <a:pt x="15551" y="19363"/>
                  <a:pt x="15551" y="19306"/>
                </a:cubicBezTo>
                <a:lnTo>
                  <a:pt x="15551" y="19085"/>
                </a:lnTo>
                <a:cubicBezTo>
                  <a:pt x="15551" y="19028"/>
                  <a:pt x="15529" y="18981"/>
                  <a:pt x="15500" y="18981"/>
                </a:cubicBezTo>
                <a:close/>
                <a:moveTo>
                  <a:pt x="16349" y="18981"/>
                </a:moveTo>
                <a:cubicBezTo>
                  <a:pt x="16320" y="18981"/>
                  <a:pt x="16296" y="19028"/>
                  <a:pt x="16296" y="19085"/>
                </a:cubicBezTo>
                <a:lnTo>
                  <a:pt x="16296" y="19306"/>
                </a:lnTo>
                <a:cubicBezTo>
                  <a:pt x="16296" y="19363"/>
                  <a:pt x="16320" y="19408"/>
                  <a:pt x="16349" y="19408"/>
                </a:cubicBezTo>
                <a:cubicBezTo>
                  <a:pt x="16378" y="19408"/>
                  <a:pt x="16401" y="19363"/>
                  <a:pt x="16401" y="19306"/>
                </a:cubicBezTo>
                <a:lnTo>
                  <a:pt x="16401" y="19085"/>
                </a:lnTo>
                <a:cubicBezTo>
                  <a:pt x="16401" y="19028"/>
                  <a:pt x="16378" y="18981"/>
                  <a:pt x="16349" y="18981"/>
                </a:cubicBezTo>
                <a:close/>
                <a:moveTo>
                  <a:pt x="16663" y="18981"/>
                </a:moveTo>
                <a:cubicBezTo>
                  <a:pt x="16634" y="18981"/>
                  <a:pt x="16611" y="19028"/>
                  <a:pt x="16611" y="19085"/>
                </a:cubicBezTo>
                <a:lnTo>
                  <a:pt x="16611" y="19306"/>
                </a:lnTo>
                <a:cubicBezTo>
                  <a:pt x="16611" y="19363"/>
                  <a:pt x="16634" y="19408"/>
                  <a:pt x="16663" y="19408"/>
                </a:cubicBezTo>
                <a:cubicBezTo>
                  <a:pt x="16692" y="19408"/>
                  <a:pt x="16716" y="19363"/>
                  <a:pt x="16716" y="19306"/>
                </a:cubicBezTo>
                <a:lnTo>
                  <a:pt x="16716" y="19085"/>
                </a:lnTo>
                <a:cubicBezTo>
                  <a:pt x="16716" y="19028"/>
                  <a:pt x="16692" y="18981"/>
                  <a:pt x="16663" y="18981"/>
                </a:cubicBezTo>
                <a:close/>
                <a:moveTo>
                  <a:pt x="17512" y="18981"/>
                </a:moveTo>
                <a:cubicBezTo>
                  <a:pt x="17483" y="18981"/>
                  <a:pt x="17459" y="19028"/>
                  <a:pt x="17459" y="19085"/>
                </a:cubicBezTo>
                <a:lnTo>
                  <a:pt x="17459" y="19306"/>
                </a:lnTo>
                <a:cubicBezTo>
                  <a:pt x="17459" y="19363"/>
                  <a:pt x="17483" y="19408"/>
                  <a:pt x="17512" y="19408"/>
                </a:cubicBezTo>
                <a:cubicBezTo>
                  <a:pt x="17541" y="19408"/>
                  <a:pt x="17565" y="19363"/>
                  <a:pt x="17565" y="19306"/>
                </a:cubicBezTo>
                <a:lnTo>
                  <a:pt x="17565" y="19085"/>
                </a:lnTo>
                <a:cubicBezTo>
                  <a:pt x="17565" y="19028"/>
                  <a:pt x="17541" y="18981"/>
                  <a:pt x="17512" y="18981"/>
                </a:cubicBezTo>
                <a:close/>
                <a:moveTo>
                  <a:pt x="17827" y="18981"/>
                </a:moveTo>
                <a:cubicBezTo>
                  <a:pt x="17798" y="18981"/>
                  <a:pt x="17774" y="19028"/>
                  <a:pt x="17774" y="19085"/>
                </a:cubicBezTo>
                <a:lnTo>
                  <a:pt x="17774" y="19306"/>
                </a:lnTo>
                <a:cubicBezTo>
                  <a:pt x="17774" y="19363"/>
                  <a:pt x="17798" y="19408"/>
                  <a:pt x="17827" y="19408"/>
                </a:cubicBezTo>
                <a:cubicBezTo>
                  <a:pt x="17856" y="19408"/>
                  <a:pt x="17880" y="19363"/>
                  <a:pt x="17880" y="19306"/>
                </a:cubicBezTo>
                <a:lnTo>
                  <a:pt x="17880" y="19085"/>
                </a:lnTo>
                <a:cubicBezTo>
                  <a:pt x="17880" y="19028"/>
                  <a:pt x="17856" y="18981"/>
                  <a:pt x="17827" y="18981"/>
                </a:cubicBezTo>
                <a:close/>
                <a:moveTo>
                  <a:pt x="18677" y="18981"/>
                </a:moveTo>
                <a:cubicBezTo>
                  <a:pt x="18648" y="18981"/>
                  <a:pt x="18624" y="19028"/>
                  <a:pt x="18624" y="19085"/>
                </a:cubicBezTo>
                <a:lnTo>
                  <a:pt x="18624" y="19306"/>
                </a:lnTo>
                <a:cubicBezTo>
                  <a:pt x="18624" y="19363"/>
                  <a:pt x="18648" y="19408"/>
                  <a:pt x="18677" y="19408"/>
                </a:cubicBezTo>
                <a:cubicBezTo>
                  <a:pt x="18706" y="19408"/>
                  <a:pt x="18730" y="19363"/>
                  <a:pt x="18730" y="19306"/>
                </a:cubicBezTo>
                <a:lnTo>
                  <a:pt x="18730" y="19085"/>
                </a:lnTo>
                <a:cubicBezTo>
                  <a:pt x="18730" y="19028"/>
                  <a:pt x="18706" y="18981"/>
                  <a:pt x="18677" y="18981"/>
                </a:cubicBezTo>
                <a:close/>
                <a:moveTo>
                  <a:pt x="18991" y="18981"/>
                </a:moveTo>
                <a:cubicBezTo>
                  <a:pt x="18962" y="18981"/>
                  <a:pt x="18938" y="19028"/>
                  <a:pt x="18938" y="19085"/>
                </a:cubicBezTo>
                <a:lnTo>
                  <a:pt x="18938" y="19306"/>
                </a:lnTo>
                <a:cubicBezTo>
                  <a:pt x="18938" y="19363"/>
                  <a:pt x="18962" y="19408"/>
                  <a:pt x="18991" y="19408"/>
                </a:cubicBezTo>
                <a:cubicBezTo>
                  <a:pt x="19020" y="19408"/>
                  <a:pt x="19044" y="19363"/>
                  <a:pt x="19044" y="19306"/>
                </a:cubicBezTo>
                <a:lnTo>
                  <a:pt x="19044" y="19085"/>
                </a:lnTo>
                <a:cubicBezTo>
                  <a:pt x="19044" y="19028"/>
                  <a:pt x="19020" y="18981"/>
                  <a:pt x="18991" y="18981"/>
                </a:cubicBezTo>
                <a:close/>
                <a:moveTo>
                  <a:pt x="19841" y="18981"/>
                </a:moveTo>
                <a:cubicBezTo>
                  <a:pt x="19812" y="18981"/>
                  <a:pt x="19788" y="19028"/>
                  <a:pt x="19788" y="19085"/>
                </a:cubicBezTo>
                <a:lnTo>
                  <a:pt x="19788" y="19306"/>
                </a:lnTo>
                <a:cubicBezTo>
                  <a:pt x="19788" y="19363"/>
                  <a:pt x="19812" y="19408"/>
                  <a:pt x="19841" y="19408"/>
                </a:cubicBezTo>
                <a:cubicBezTo>
                  <a:pt x="19870" y="19408"/>
                  <a:pt x="19894" y="19363"/>
                  <a:pt x="19894" y="19306"/>
                </a:cubicBezTo>
                <a:lnTo>
                  <a:pt x="19894" y="19085"/>
                </a:lnTo>
                <a:cubicBezTo>
                  <a:pt x="19894" y="19028"/>
                  <a:pt x="19870" y="18981"/>
                  <a:pt x="19841" y="18981"/>
                </a:cubicBezTo>
                <a:close/>
                <a:moveTo>
                  <a:pt x="20155" y="18981"/>
                </a:moveTo>
                <a:cubicBezTo>
                  <a:pt x="20126" y="18981"/>
                  <a:pt x="20102" y="19028"/>
                  <a:pt x="20102" y="19085"/>
                </a:cubicBezTo>
                <a:lnTo>
                  <a:pt x="20102" y="19306"/>
                </a:lnTo>
                <a:cubicBezTo>
                  <a:pt x="20102" y="19363"/>
                  <a:pt x="20126" y="19408"/>
                  <a:pt x="20155" y="19408"/>
                </a:cubicBezTo>
                <a:cubicBezTo>
                  <a:pt x="20184" y="19408"/>
                  <a:pt x="20207" y="19363"/>
                  <a:pt x="20207" y="19306"/>
                </a:cubicBezTo>
                <a:lnTo>
                  <a:pt x="20207" y="19085"/>
                </a:lnTo>
                <a:cubicBezTo>
                  <a:pt x="20207" y="19028"/>
                  <a:pt x="20184" y="18981"/>
                  <a:pt x="20155" y="18981"/>
                </a:cubicBezTo>
                <a:close/>
                <a:moveTo>
                  <a:pt x="21004" y="18981"/>
                </a:moveTo>
                <a:cubicBezTo>
                  <a:pt x="20975" y="18981"/>
                  <a:pt x="20952" y="19028"/>
                  <a:pt x="20952" y="19085"/>
                </a:cubicBezTo>
                <a:lnTo>
                  <a:pt x="20952" y="19306"/>
                </a:lnTo>
                <a:cubicBezTo>
                  <a:pt x="20952" y="19363"/>
                  <a:pt x="20975" y="19408"/>
                  <a:pt x="21004" y="19408"/>
                </a:cubicBezTo>
                <a:cubicBezTo>
                  <a:pt x="21033" y="19408"/>
                  <a:pt x="21057" y="19363"/>
                  <a:pt x="21057" y="19306"/>
                </a:cubicBezTo>
                <a:lnTo>
                  <a:pt x="21057" y="19085"/>
                </a:lnTo>
                <a:cubicBezTo>
                  <a:pt x="21057" y="19028"/>
                  <a:pt x="21033" y="18981"/>
                  <a:pt x="21004" y="18981"/>
                </a:cubicBezTo>
                <a:close/>
                <a:moveTo>
                  <a:pt x="21319" y="18981"/>
                </a:moveTo>
                <a:cubicBezTo>
                  <a:pt x="21289" y="18981"/>
                  <a:pt x="21267" y="19028"/>
                  <a:pt x="21267" y="19085"/>
                </a:cubicBezTo>
                <a:lnTo>
                  <a:pt x="21267" y="19306"/>
                </a:lnTo>
                <a:cubicBezTo>
                  <a:pt x="21267" y="19363"/>
                  <a:pt x="21289" y="19408"/>
                  <a:pt x="21319" y="19408"/>
                </a:cubicBezTo>
                <a:cubicBezTo>
                  <a:pt x="21348" y="19408"/>
                  <a:pt x="21372" y="19363"/>
                  <a:pt x="21372" y="19306"/>
                </a:cubicBezTo>
                <a:lnTo>
                  <a:pt x="21372" y="19085"/>
                </a:lnTo>
                <a:cubicBezTo>
                  <a:pt x="21372" y="19028"/>
                  <a:pt x="21348" y="18981"/>
                  <a:pt x="21319" y="18981"/>
                </a:cubicBezTo>
                <a:close/>
                <a:moveTo>
                  <a:pt x="281" y="19711"/>
                </a:moveTo>
                <a:cubicBezTo>
                  <a:pt x="252" y="19711"/>
                  <a:pt x="228" y="19758"/>
                  <a:pt x="228" y="19815"/>
                </a:cubicBezTo>
                <a:lnTo>
                  <a:pt x="228" y="20036"/>
                </a:lnTo>
                <a:cubicBezTo>
                  <a:pt x="228" y="20093"/>
                  <a:pt x="252" y="20138"/>
                  <a:pt x="281" y="20138"/>
                </a:cubicBezTo>
                <a:cubicBezTo>
                  <a:pt x="311" y="20138"/>
                  <a:pt x="334" y="20093"/>
                  <a:pt x="334" y="20036"/>
                </a:cubicBezTo>
                <a:lnTo>
                  <a:pt x="334" y="19815"/>
                </a:lnTo>
                <a:cubicBezTo>
                  <a:pt x="334" y="19758"/>
                  <a:pt x="311" y="19711"/>
                  <a:pt x="281" y="19711"/>
                </a:cubicBezTo>
                <a:close/>
                <a:moveTo>
                  <a:pt x="596" y="19711"/>
                </a:moveTo>
                <a:cubicBezTo>
                  <a:pt x="567" y="19711"/>
                  <a:pt x="543" y="19758"/>
                  <a:pt x="543" y="19815"/>
                </a:cubicBezTo>
                <a:lnTo>
                  <a:pt x="543" y="20036"/>
                </a:lnTo>
                <a:cubicBezTo>
                  <a:pt x="543" y="20093"/>
                  <a:pt x="567" y="20138"/>
                  <a:pt x="596" y="20138"/>
                </a:cubicBezTo>
                <a:cubicBezTo>
                  <a:pt x="625" y="20138"/>
                  <a:pt x="649" y="20093"/>
                  <a:pt x="649" y="20036"/>
                </a:cubicBezTo>
                <a:lnTo>
                  <a:pt x="649" y="19815"/>
                </a:lnTo>
                <a:cubicBezTo>
                  <a:pt x="649" y="19758"/>
                  <a:pt x="625" y="19711"/>
                  <a:pt x="596" y="19711"/>
                </a:cubicBezTo>
                <a:close/>
                <a:moveTo>
                  <a:pt x="1446" y="19711"/>
                </a:moveTo>
                <a:cubicBezTo>
                  <a:pt x="1417" y="19711"/>
                  <a:pt x="1393" y="19758"/>
                  <a:pt x="1393" y="19815"/>
                </a:cubicBezTo>
                <a:lnTo>
                  <a:pt x="1393" y="20036"/>
                </a:lnTo>
                <a:cubicBezTo>
                  <a:pt x="1393" y="20093"/>
                  <a:pt x="1417" y="20138"/>
                  <a:pt x="1446" y="20138"/>
                </a:cubicBezTo>
                <a:cubicBezTo>
                  <a:pt x="1475" y="20138"/>
                  <a:pt x="1499" y="20093"/>
                  <a:pt x="1499" y="20036"/>
                </a:cubicBezTo>
                <a:lnTo>
                  <a:pt x="1499" y="19815"/>
                </a:lnTo>
                <a:cubicBezTo>
                  <a:pt x="1499" y="19758"/>
                  <a:pt x="1475" y="19711"/>
                  <a:pt x="1446" y="19711"/>
                </a:cubicBezTo>
                <a:close/>
                <a:moveTo>
                  <a:pt x="1760" y="19711"/>
                </a:moveTo>
                <a:cubicBezTo>
                  <a:pt x="1731" y="19711"/>
                  <a:pt x="1707" y="19758"/>
                  <a:pt x="1707" y="19815"/>
                </a:cubicBezTo>
                <a:lnTo>
                  <a:pt x="1707" y="20036"/>
                </a:lnTo>
                <a:cubicBezTo>
                  <a:pt x="1707" y="20093"/>
                  <a:pt x="1731" y="20138"/>
                  <a:pt x="1760" y="20138"/>
                </a:cubicBezTo>
                <a:cubicBezTo>
                  <a:pt x="1789" y="20138"/>
                  <a:pt x="1813" y="20093"/>
                  <a:pt x="1813" y="20036"/>
                </a:cubicBezTo>
                <a:lnTo>
                  <a:pt x="1813" y="19815"/>
                </a:lnTo>
                <a:cubicBezTo>
                  <a:pt x="1813" y="19758"/>
                  <a:pt x="1789" y="19711"/>
                  <a:pt x="1760" y="19711"/>
                </a:cubicBezTo>
                <a:close/>
                <a:moveTo>
                  <a:pt x="2610" y="19711"/>
                </a:moveTo>
                <a:cubicBezTo>
                  <a:pt x="2581" y="19711"/>
                  <a:pt x="2557" y="19758"/>
                  <a:pt x="2557" y="19815"/>
                </a:cubicBezTo>
                <a:lnTo>
                  <a:pt x="2557" y="20036"/>
                </a:lnTo>
                <a:cubicBezTo>
                  <a:pt x="2557" y="20093"/>
                  <a:pt x="2581" y="20138"/>
                  <a:pt x="2610" y="20138"/>
                </a:cubicBezTo>
                <a:cubicBezTo>
                  <a:pt x="2639" y="20138"/>
                  <a:pt x="2662" y="20093"/>
                  <a:pt x="2662" y="20036"/>
                </a:cubicBezTo>
                <a:lnTo>
                  <a:pt x="2662" y="19815"/>
                </a:lnTo>
                <a:cubicBezTo>
                  <a:pt x="2662" y="19758"/>
                  <a:pt x="2639" y="19711"/>
                  <a:pt x="2610" y="19711"/>
                </a:cubicBezTo>
                <a:close/>
                <a:moveTo>
                  <a:pt x="2924" y="19711"/>
                </a:moveTo>
                <a:cubicBezTo>
                  <a:pt x="2895" y="19711"/>
                  <a:pt x="2871" y="19758"/>
                  <a:pt x="2871" y="19815"/>
                </a:cubicBezTo>
                <a:lnTo>
                  <a:pt x="2871" y="20036"/>
                </a:lnTo>
                <a:cubicBezTo>
                  <a:pt x="2871" y="20093"/>
                  <a:pt x="2895" y="20138"/>
                  <a:pt x="2924" y="20138"/>
                </a:cubicBezTo>
                <a:cubicBezTo>
                  <a:pt x="2954" y="20138"/>
                  <a:pt x="2976" y="20093"/>
                  <a:pt x="2976" y="20036"/>
                </a:cubicBezTo>
                <a:lnTo>
                  <a:pt x="2976" y="19815"/>
                </a:lnTo>
                <a:cubicBezTo>
                  <a:pt x="2976" y="19758"/>
                  <a:pt x="2954" y="19711"/>
                  <a:pt x="2924" y="19711"/>
                </a:cubicBezTo>
                <a:close/>
                <a:moveTo>
                  <a:pt x="3773" y="19711"/>
                </a:moveTo>
                <a:cubicBezTo>
                  <a:pt x="3744" y="19711"/>
                  <a:pt x="3721" y="19758"/>
                  <a:pt x="3721" y="19815"/>
                </a:cubicBezTo>
                <a:lnTo>
                  <a:pt x="3721" y="20036"/>
                </a:lnTo>
                <a:cubicBezTo>
                  <a:pt x="3721" y="20093"/>
                  <a:pt x="3744" y="20138"/>
                  <a:pt x="3773" y="20138"/>
                </a:cubicBezTo>
                <a:cubicBezTo>
                  <a:pt x="3802" y="20138"/>
                  <a:pt x="3826" y="20093"/>
                  <a:pt x="3826" y="20036"/>
                </a:cubicBezTo>
                <a:lnTo>
                  <a:pt x="3826" y="19815"/>
                </a:lnTo>
                <a:cubicBezTo>
                  <a:pt x="3826" y="19758"/>
                  <a:pt x="3802" y="19711"/>
                  <a:pt x="3773" y="19711"/>
                </a:cubicBezTo>
                <a:close/>
                <a:moveTo>
                  <a:pt x="4088" y="19711"/>
                </a:moveTo>
                <a:cubicBezTo>
                  <a:pt x="4058" y="19711"/>
                  <a:pt x="4035" y="19758"/>
                  <a:pt x="4035" y="19815"/>
                </a:cubicBezTo>
                <a:lnTo>
                  <a:pt x="4035" y="20036"/>
                </a:lnTo>
                <a:cubicBezTo>
                  <a:pt x="4035" y="20093"/>
                  <a:pt x="4058" y="20138"/>
                  <a:pt x="4088" y="20138"/>
                </a:cubicBezTo>
                <a:cubicBezTo>
                  <a:pt x="4117" y="20138"/>
                  <a:pt x="4141" y="20093"/>
                  <a:pt x="4141" y="20036"/>
                </a:cubicBezTo>
                <a:lnTo>
                  <a:pt x="4141" y="19815"/>
                </a:lnTo>
                <a:cubicBezTo>
                  <a:pt x="4141" y="19758"/>
                  <a:pt x="4117" y="19711"/>
                  <a:pt x="4088" y="19711"/>
                </a:cubicBezTo>
                <a:close/>
                <a:moveTo>
                  <a:pt x="4937" y="19711"/>
                </a:moveTo>
                <a:cubicBezTo>
                  <a:pt x="4908" y="19711"/>
                  <a:pt x="4884" y="19758"/>
                  <a:pt x="4884" y="19815"/>
                </a:cubicBezTo>
                <a:lnTo>
                  <a:pt x="4884" y="20036"/>
                </a:lnTo>
                <a:cubicBezTo>
                  <a:pt x="4884" y="20093"/>
                  <a:pt x="4908" y="20138"/>
                  <a:pt x="4937" y="20138"/>
                </a:cubicBezTo>
                <a:cubicBezTo>
                  <a:pt x="4966" y="20138"/>
                  <a:pt x="4990" y="20093"/>
                  <a:pt x="4990" y="20036"/>
                </a:cubicBezTo>
                <a:lnTo>
                  <a:pt x="4990" y="19815"/>
                </a:lnTo>
                <a:cubicBezTo>
                  <a:pt x="4990" y="19758"/>
                  <a:pt x="4966" y="19711"/>
                  <a:pt x="4937" y="19711"/>
                </a:cubicBezTo>
                <a:close/>
                <a:moveTo>
                  <a:pt x="5252" y="19711"/>
                </a:moveTo>
                <a:cubicBezTo>
                  <a:pt x="5223" y="19711"/>
                  <a:pt x="5199" y="19758"/>
                  <a:pt x="5199" y="19815"/>
                </a:cubicBezTo>
                <a:lnTo>
                  <a:pt x="5199" y="20036"/>
                </a:lnTo>
                <a:cubicBezTo>
                  <a:pt x="5199" y="20093"/>
                  <a:pt x="5223" y="20138"/>
                  <a:pt x="5252" y="20138"/>
                </a:cubicBezTo>
                <a:cubicBezTo>
                  <a:pt x="5281" y="20138"/>
                  <a:pt x="5305" y="20093"/>
                  <a:pt x="5305" y="20036"/>
                </a:cubicBezTo>
                <a:lnTo>
                  <a:pt x="5305" y="19815"/>
                </a:lnTo>
                <a:cubicBezTo>
                  <a:pt x="5305" y="19758"/>
                  <a:pt x="5281" y="19711"/>
                  <a:pt x="5252" y="19711"/>
                </a:cubicBezTo>
                <a:close/>
                <a:moveTo>
                  <a:pt x="6102" y="19711"/>
                </a:moveTo>
                <a:cubicBezTo>
                  <a:pt x="6072" y="19711"/>
                  <a:pt x="6049" y="19758"/>
                  <a:pt x="6049" y="19815"/>
                </a:cubicBezTo>
                <a:lnTo>
                  <a:pt x="6049" y="20036"/>
                </a:lnTo>
                <a:cubicBezTo>
                  <a:pt x="6049" y="20093"/>
                  <a:pt x="6072" y="20138"/>
                  <a:pt x="6102" y="20138"/>
                </a:cubicBezTo>
                <a:cubicBezTo>
                  <a:pt x="6131" y="20138"/>
                  <a:pt x="6155" y="20093"/>
                  <a:pt x="6155" y="20036"/>
                </a:cubicBezTo>
                <a:lnTo>
                  <a:pt x="6155" y="19815"/>
                </a:lnTo>
                <a:cubicBezTo>
                  <a:pt x="6155" y="19758"/>
                  <a:pt x="6131" y="19711"/>
                  <a:pt x="6102" y="19711"/>
                </a:cubicBezTo>
                <a:close/>
                <a:moveTo>
                  <a:pt x="6416" y="19711"/>
                </a:moveTo>
                <a:cubicBezTo>
                  <a:pt x="6387" y="19711"/>
                  <a:pt x="6363" y="19758"/>
                  <a:pt x="6363" y="19815"/>
                </a:cubicBezTo>
                <a:lnTo>
                  <a:pt x="6363" y="20036"/>
                </a:lnTo>
                <a:cubicBezTo>
                  <a:pt x="6363" y="20093"/>
                  <a:pt x="6387" y="20138"/>
                  <a:pt x="6416" y="20138"/>
                </a:cubicBezTo>
                <a:cubicBezTo>
                  <a:pt x="6445" y="20138"/>
                  <a:pt x="6469" y="20093"/>
                  <a:pt x="6469" y="20036"/>
                </a:cubicBezTo>
                <a:lnTo>
                  <a:pt x="6469" y="19815"/>
                </a:lnTo>
                <a:cubicBezTo>
                  <a:pt x="6469" y="19758"/>
                  <a:pt x="6445" y="19711"/>
                  <a:pt x="6416" y="19711"/>
                </a:cubicBezTo>
                <a:close/>
                <a:moveTo>
                  <a:pt x="7266" y="19711"/>
                </a:moveTo>
                <a:cubicBezTo>
                  <a:pt x="7237" y="19711"/>
                  <a:pt x="7213" y="19758"/>
                  <a:pt x="7213" y="19815"/>
                </a:cubicBezTo>
                <a:lnTo>
                  <a:pt x="7213" y="20036"/>
                </a:lnTo>
                <a:cubicBezTo>
                  <a:pt x="7213" y="20093"/>
                  <a:pt x="7237" y="20138"/>
                  <a:pt x="7266" y="20138"/>
                </a:cubicBezTo>
                <a:cubicBezTo>
                  <a:pt x="7295" y="20138"/>
                  <a:pt x="7318" y="20093"/>
                  <a:pt x="7318" y="20036"/>
                </a:cubicBezTo>
                <a:lnTo>
                  <a:pt x="7318" y="19815"/>
                </a:lnTo>
                <a:cubicBezTo>
                  <a:pt x="7318" y="19758"/>
                  <a:pt x="7295" y="19711"/>
                  <a:pt x="7266" y="19711"/>
                </a:cubicBezTo>
                <a:close/>
                <a:moveTo>
                  <a:pt x="7580" y="19711"/>
                </a:moveTo>
                <a:cubicBezTo>
                  <a:pt x="7551" y="19711"/>
                  <a:pt x="7527" y="19758"/>
                  <a:pt x="7527" y="19815"/>
                </a:cubicBezTo>
                <a:lnTo>
                  <a:pt x="7527" y="20036"/>
                </a:lnTo>
                <a:cubicBezTo>
                  <a:pt x="7527" y="20093"/>
                  <a:pt x="7551" y="20138"/>
                  <a:pt x="7580" y="20138"/>
                </a:cubicBezTo>
                <a:cubicBezTo>
                  <a:pt x="7609" y="20138"/>
                  <a:pt x="7632" y="20093"/>
                  <a:pt x="7632" y="20036"/>
                </a:cubicBezTo>
                <a:lnTo>
                  <a:pt x="7632" y="19815"/>
                </a:lnTo>
                <a:cubicBezTo>
                  <a:pt x="7632" y="19758"/>
                  <a:pt x="7609" y="19711"/>
                  <a:pt x="7580" y="19711"/>
                </a:cubicBezTo>
                <a:close/>
                <a:moveTo>
                  <a:pt x="8429" y="19711"/>
                </a:moveTo>
                <a:cubicBezTo>
                  <a:pt x="8400" y="19711"/>
                  <a:pt x="8377" y="19758"/>
                  <a:pt x="8377" y="19815"/>
                </a:cubicBezTo>
                <a:lnTo>
                  <a:pt x="8377" y="20036"/>
                </a:lnTo>
                <a:cubicBezTo>
                  <a:pt x="8377" y="20093"/>
                  <a:pt x="8400" y="20138"/>
                  <a:pt x="8429" y="20138"/>
                </a:cubicBezTo>
                <a:cubicBezTo>
                  <a:pt x="8458" y="20138"/>
                  <a:pt x="8482" y="20093"/>
                  <a:pt x="8482" y="20036"/>
                </a:cubicBezTo>
                <a:lnTo>
                  <a:pt x="8482" y="19815"/>
                </a:lnTo>
                <a:cubicBezTo>
                  <a:pt x="8482" y="19758"/>
                  <a:pt x="8458" y="19711"/>
                  <a:pt x="8429" y="19711"/>
                </a:cubicBezTo>
                <a:close/>
                <a:moveTo>
                  <a:pt x="8744" y="19711"/>
                </a:moveTo>
                <a:cubicBezTo>
                  <a:pt x="8714" y="19711"/>
                  <a:pt x="8691" y="19758"/>
                  <a:pt x="8691" y="19815"/>
                </a:cubicBezTo>
                <a:lnTo>
                  <a:pt x="8691" y="20036"/>
                </a:lnTo>
                <a:cubicBezTo>
                  <a:pt x="8691" y="20093"/>
                  <a:pt x="8714" y="20138"/>
                  <a:pt x="8744" y="20138"/>
                </a:cubicBezTo>
                <a:cubicBezTo>
                  <a:pt x="8773" y="20138"/>
                  <a:pt x="8796" y="20093"/>
                  <a:pt x="8796" y="20036"/>
                </a:cubicBezTo>
                <a:lnTo>
                  <a:pt x="8796" y="19815"/>
                </a:lnTo>
                <a:cubicBezTo>
                  <a:pt x="8796" y="19758"/>
                  <a:pt x="8773" y="19711"/>
                  <a:pt x="8744" y="19711"/>
                </a:cubicBezTo>
                <a:close/>
                <a:moveTo>
                  <a:pt x="9593" y="19711"/>
                </a:moveTo>
                <a:cubicBezTo>
                  <a:pt x="9564" y="19711"/>
                  <a:pt x="9540" y="19758"/>
                  <a:pt x="9540" y="19815"/>
                </a:cubicBezTo>
                <a:lnTo>
                  <a:pt x="9540" y="20036"/>
                </a:lnTo>
                <a:cubicBezTo>
                  <a:pt x="9540" y="20093"/>
                  <a:pt x="9564" y="20138"/>
                  <a:pt x="9593" y="20138"/>
                </a:cubicBezTo>
                <a:cubicBezTo>
                  <a:pt x="9622" y="20138"/>
                  <a:pt x="9646" y="20093"/>
                  <a:pt x="9646" y="20036"/>
                </a:cubicBezTo>
                <a:lnTo>
                  <a:pt x="9646" y="19815"/>
                </a:lnTo>
                <a:cubicBezTo>
                  <a:pt x="9646" y="19758"/>
                  <a:pt x="9622" y="19711"/>
                  <a:pt x="9593" y="19711"/>
                </a:cubicBezTo>
                <a:close/>
                <a:moveTo>
                  <a:pt x="9908" y="19711"/>
                </a:moveTo>
                <a:cubicBezTo>
                  <a:pt x="9879" y="19711"/>
                  <a:pt x="9855" y="19758"/>
                  <a:pt x="9855" y="19815"/>
                </a:cubicBezTo>
                <a:lnTo>
                  <a:pt x="9855" y="20036"/>
                </a:lnTo>
                <a:cubicBezTo>
                  <a:pt x="9855" y="20093"/>
                  <a:pt x="9879" y="20138"/>
                  <a:pt x="9908" y="20138"/>
                </a:cubicBezTo>
                <a:cubicBezTo>
                  <a:pt x="9937" y="20138"/>
                  <a:pt x="9961" y="20093"/>
                  <a:pt x="9961" y="20036"/>
                </a:cubicBezTo>
                <a:lnTo>
                  <a:pt x="9961" y="19815"/>
                </a:lnTo>
                <a:cubicBezTo>
                  <a:pt x="9961" y="19758"/>
                  <a:pt x="9937" y="19711"/>
                  <a:pt x="9908" y="19711"/>
                </a:cubicBezTo>
                <a:close/>
                <a:moveTo>
                  <a:pt x="10758" y="19711"/>
                </a:moveTo>
                <a:cubicBezTo>
                  <a:pt x="10728" y="19711"/>
                  <a:pt x="10705" y="19758"/>
                  <a:pt x="10705" y="19815"/>
                </a:cubicBezTo>
                <a:lnTo>
                  <a:pt x="10705" y="20036"/>
                </a:lnTo>
                <a:cubicBezTo>
                  <a:pt x="10705" y="20093"/>
                  <a:pt x="10728" y="20138"/>
                  <a:pt x="10758" y="20138"/>
                </a:cubicBezTo>
                <a:cubicBezTo>
                  <a:pt x="10787" y="20138"/>
                  <a:pt x="10810" y="20093"/>
                  <a:pt x="10810" y="20036"/>
                </a:cubicBezTo>
                <a:lnTo>
                  <a:pt x="10810" y="19815"/>
                </a:lnTo>
                <a:cubicBezTo>
                  <a:pt x="10810" y="19758"/>
                  <a:pt x="10787" y="19711"/>
                  <a:pt x="10758" y="19711"/>
                </a:cubicBezTo>
                <a:close/>
                <a:moveTo>
                  <a:pt x="11072" y="19711"/>
                </a:moveTo>
                <a:cubicBezTo>
                  <a:pt x="11043" y="19711"/>
                  <a:pt x="11019" y="19758"/>
                  <a:pt x="11019" y="19815"/>
                </a:cubicBezTo>
                <a:lnTo>
                  <a:pt x="11019" y="20036"/>
                </a:lnTo>
                <a:cubicBezTo>
                  <a:pt x="11019" y="20093"/>
                  <a:pt x="11043" y="20138"/>
                  <a:pt x="11072" y="20138"/>
                </a:cubicBezTo>
                <a:cubicBezTo>
                  <a:pt x="11101" y="20138"/>
                  <a:pt x="11125" y="20093"/>
                  <a:pt x="11125" y="20036"/>
                </a:cubicBezTo>
                <a:lnTo>
                  <a:pt x="11125" y="19815"/>
                </a:lnTo>
                <a:cubicBezTo>
                  <a:pt x="11125" y="19758"/>
                  <a:pt x="11101" y="19711"/>
                  <a:pt x="11072" y="19711"/>
                </a:cubicBezTo>
                <a:close/>
                <a:moveTo>
                  <a:pt x="11922" y="19711"/>
                </a:moveTo>
                <a:cubicBezTo>
                  <a:pt x="11893" y="19711"/>
                  <a:pt x="11869" y="19758"/>
                  <a:pt x="11869" y="19815"/>
                </a:cubicBezTo>
                <a:lnTo>
                  <a:pt x="11869" y="20036"/>
                </a:lnTo>
                <a:cubicBezTo>
                  <a:pt x="11869" y="20093"/>
                  <a:pt x="11893" y="20138"/>
                  <a:pt x="11922" y="20138"/>
                </a:cubicBezTo>
                <a:cubicBezTo>
                  <a:pt x="11951" y="20138"/>
                  <a:pt x="11974" y="20093"/>
                  <a:pt x="11974" y="20036"/>
                </a:cubicBezTo>
                <a:lnTo>
                  <a:pt x="11974" y="19815"/>
                </a:lnTo>
                <a:cubicBezTo>
                  <a:pt x="11974" y="19758"/>
                  <a:pt x="11951" y="19711"/>
                  <a:pt x="11922" y="19711"/>
                </a:cubicBezTo>
                <a:close/>
                <a:moveTo>
                  <a:pt x="12236" y="19711"/>
                </a:moveTo>
                <a:cubicBezTo>
                  <a:pt x="12207" y="19711"/>
                  <a:pt x="12183" y="19758"/>
                  <a:pt x="12183" y="19815"/>
                </a:cubicBezTo>
                <a:lnTo>
                  <a:pt x="12183" y="20036"/>
                </a:lnTo>
                <a:cubicBezTo>
                  <a:pt x="12183" y="20093"/>
                  <a:pt x="12207" y="20138"/>
                  <a:pt x="12236" y="20138"/>
                </a:cubicBezTo>
                <a:cubicBezTo>
                  <a:pt x="12265" y="20138"/>
                  <a:pt x="12288" y="20093"/>
                  <a:pt x="12288" y="20036"/>
                </a:cubicBezTo>
                <a:lnTo>
                  <a:pt x="12288" y="19815"/>
                </a:lnTo>
                <a:cubicBezTo>
                  <a:pt x="12288" y="19758"/>
                  <a:pt x="12265" y="19711"/>
                  <a:pt x="12236" y="19711"/>
                </a:cubicBezTo>
                <a:close/>
                <a:moveTo>
                  <a:pt x="13085" y="19711"/>
                </a:moveTo>
                <a:cubicBezTo>
                  <a:pt x="13056" y="19711"/>
                  <a:pt x="13032" y="19758"/>
                  <a:pt x="13032" y="19815"/>
                </a:cubicBezTo>
                <a:lnTo>
                  <a:pt x="13032" y="20036"/>
                </a:lnTo>
                <a:cubicBezTo>
                  <a:pt x="13032" y="20093"/>
                  <a:pt x="13056" y="20138"/>
                  <a:pt x="13085" y="20138"/>
                </a:cubicBezTo>
                <a:cubicBezTo>
                  <a:pt x="13114" y="20138"/>
                  <a:pt x="13138" y="20093"/>
                  <a:pt x="13138" y="20036"/>
                </a:cubicBezTo>
                <a:lnTo>
                  <a:pt x="13138" y="19815"/>
                </a:lnTo>
                <a:cubicBezTo>
                  <a:pt x="13138" y="19758"/>
                  <a:pt x="13114" y="19711"/>
                  <a:pt x="13085" y="19711"/>
                </a:cubicBezTo>
                <a:close/>
                <a:moveTo>
                  <a:pt x="13399" y="19711"/>
                </a:moveTo>
                <a:cubicBezTo>
                  <a:pt x="13370" y="19711"/>
                  <a:pt x="13348" y="19758"/>
                  <a:pt x="13348" y="19815"/>
                </a:cubicBezTo>
                <a:lnTo>
                  <a:pt x="13348" y="20036"/>
                </a:lnTo>
                <a:cubicBezTo>
                  <a:pt x="13348" y="20093"/>
                  <a:pt x="13370" y="20138"/>
                  <a:pt x="13399" y="20138"/>
                </a:cubicBezTo>
                <a:cubicBezTo>
                  <a:pt x="13428" y="20138"/>
                  <a:pt x="13452" y="20093"/>
                  <a:pt x="13452" y="20036"/>
                </a:cubicBezTo>
                <a:lnTo>
                  <a:pt x="13452" y="19815"/>
                </a:lnTo>
                <a:cubicBezTo>
                  <a:pt x="13452" y="19758"/>
                  <a:pt x="13428" y="19711"/>
                  <a:pt x="13399" y="19711"/>
                </a:cubicBezTo>
                <a:close/>
                <a:moveTo>
                  <a:pt x="14249" y="19711"/>
                </a:moveTo>
                <a:cubicBezTo>
                  <a:pt x="14220" y="19711"/>
                  <a:pt x="14196" y="19758"/>
                  <a:pt x="14196" y="19815"/>
                </a:cubicBezTo>
                <a:lnTo>
                  <a:pt x="14196" y="20036"/>
                </a:lnTo>
                <a:cubicBezTo>
                  <a:pt x="14196" y="20093"/>
                  <a:pt x="14220" y="20138"/>
                  <a:pt x="14249" y="20138"/>
                </a:cubicBezTo>
                <a:cubicBezTo>
                  <a:pt x="14278" y="20138"/>
                  <a:pt x="14302" y="20093"/>
                  <a:pt x="14302" y="20036"/>
                </a:cubicBezTo>
                <a:lnTo>
                  <a:pt x="14302" y="19815"/>
                </a:lnTo>
                <a:cubicBezTo>
                  <a:pt x="14302" y="19758"/>
                  <a:pt x="14278" y="19711"/>
                  <a:pt x="14249" y="19711"/>
                </a:cubicBezTo>
                <a:close/>
                <a:moveTo>
                  <a:pt x="14564" y="19711"/>
                </a:moveTo>
                <a:cubicBezTo>
                  <a:pt x="14535" y="19711"/>
                  <a:pt x="14511" y="19758"/>
                  <a:pt x="14511" y="19815"/>
                </a:cubicBezTo>
                <a:lnTo>
                  <a:pt x="14511" y="20036"/>
                </a:lnTo>
                <a:cubicBezTo>
                  <a:pt x="14511" y="20093"/>
                  <a:pt x="14535" y="20138"/>
                  <a:pt x="14564" y="20138"/>
                </a:cubicBezTo>
                <a:cubicBezTo>
                  <a:pt x="14593" y="20138"/>
                  <a:pt x="14617" y="20093"/>
                  <a:pt x="14617" y="20036"/>
                </a:cubicBezTo>
                <a:lnTo>
                  <a:pt x="14617" y="19815"/>
                </a:lnTo>
                <a:cubicBezTo>
                  <a:pt x="14617" y="19758"/>
                  <a:pt x="14593" y="19711"/>
                  <a:pt x="14564" y="19711"/>
                </a:cubicBezTo>
                <a:close/>
                <a:moveTo>
                  <a:pt x="15413" y="19711"/>
                </a:moveTo>
                <a:cubicBezTo>
                  <a:pt x="15384" y="19711"/>
                  <a:pt x="15360" y="19758"/>
                  <a:pt x="15360" y="19815"/>
                </a:cubicBezTo>
                <a:lnTo>
                  <a:pt x="15360" y="20036"/>
                </a:lnTo>
                <a:cubicBezTo>
                  <a:pt x="15360" y="20093"/>
                  <a:pt x="15384" y="20138"/>
                  <a:pt x="15413" y="20138"/>
                </a:cubicBezTo>
                <a:cubicBezTo>
                  <a:pt x="15442" y="20138"/>
                  <a:pt x="15465" y="20093"/>
                  <a:pt x="15465" y="20036"/>
                </a:cubicBezTo>
                <a:lnTo>
                  <a:pt x="15465" y="19815"/>
                </a:lnTo>
                <a:cubicBezTo>
                  <a:pt x="15465" y="19758"/>
                  <a:pt x="15442" y="19711"/>
                  <a:pt x="15413" y="19711"/>
                </a:cubicBezTo>
                <a:close/>
                <a:moveTo>
                  <a:pt x="15728" y="19711"/>
                </a:moveTo>
                <a:cubicBezTo>
                  <a:pt x="15699" y="19711"/>
                  <a:pt x="15675" y="19758"/>
                  <a:pt x="15675" y="19815"/>
                </a:cubicBezTo>
                <a:lnTo>
                  <a:pt x="15675" y="20036"/>
                </a:lnTo>
                <a:cubicBezTo>
                  <a:pt x="15675" y="20093"/>
                  <a:pt x="15699" y="20138"/>
                  <a:pt x="15728" y="20138"/>
                </a:cubicBezTo>
                <a:cubicBezTo>
                  <a:pt x="15757" y="20138"/>
                  <a:pt x="15781" y="20093"/>
                  <a:pt x="15781" y="20036"/>
                </a:cubicBezTo>
                <a:lnTo>
                  <a:pt x="15781" y="19815"/>
                </a:lnTo>
                <a:cubicBezTo>
                  <a:pt x="15781" y="19758"/>
                  <a:pt x="15757" y="19711"/>
                  <a:pt x="15728" y="19711"/>
                </a:cubicBezTo>
                <a:close/>
                <a:moveTo>
                  <a:pt x="16578" y="19711"/>
                </a:moveTo>
                <a:cubicBezTo>
                  <a:pt x="16549" y="19711"/>
                  <a:pt x="16525" y="19758"/>
                  <a:pt x="16525" y="19815"/>
                </a:cubicBezTo>
                <a:lnTo>
                  <a:pt x="16525" y="20036"/>
                </a:lnTo>
                <a:cubicBezTo>
                  <a:pt x="16525" y="20093"/>
                  <a:pt x="16549" y="20138"/>
                  <a:pt x="16578" y="20138"/>
                </a:cubicBezTo>
                <a:cubicBezTo>
                  <a:pt x="16607" y="20138"/>
                  <a:pt x="16630" y="20093"/>
                  <a:pt x="16630" y="20036"/>
                </a:cubicBezTo>
                <a:lnTo>
                  <a:pt x="16630" y="19815"/>
                </a:lnTo>
                <a:cubicBezTo>
                  <a:pt x="16630" y="19758"/>
                  <a:pt x="16607" y="19711"/>
                  <a:pt x="16578" y="19711"/>
                </a:cubicBezTo>
                <a:close/>
                <a:moveTo>
                  <a:pt x="16892" y="19711"/>
                </a:moveTo>
                <a:cubicBezTo>
                  <a:pt x="16863" y="19711"/>
                  <a:pt x="16839" y="19758"/>
                  <a:pt x="16839" y="19815"/>
                </a:cubicBezTo>
                <a:lnTo>
                  <a:pt x="16839" y="20036"/>
                </a:lnTo>
                <a:cubicBezTo>
                  <a:pt x="16839" y="20093"/>
                  <a:pt x="16863" y="20138"/>
                  <a:pt x="16892" y="20138"/>
                </a:cubicBezTo>
                <a:cubicBezTo>
                  <a:pt x="16921" y="20138"/>
                  <a:pt x="16944" y="20093"/>
                  <a:pt x="16944" y="20036"/>
                </a:cubicBezTo>
                <a:lnTo>
                  <a:pt x="16944" y="19815"/>
                </a:lnTo>
                <a:cubicBezTo>
                  <a:pt x="16944" y="19758"/>
                  <a:pt x="16921" y="19711"/>
                  <a:pt x="16892" y="19711"/>
                </a:cubicBezTo>
                <a:close/>
                <a:moveTo>
                  <a:pt x="17741" y="19711"/>
                </a:moveTo>
                <a:cubicBezTo>
                  <a:pt x="17712" y="19711"/>
                  <a:pt x="17689" y="19758"/>
                  <a:pt x="17689" y="19815"/>
                </a:cubicBezTo>
                <a:lnTo>
                  <a:pt x="17689" y="20036"/>
                </a:lnTo>
                <a:cubicBezTo>
                  <a:pt x="17689" y="20093"/>
                  <a:pt x="17712" y="20138"/>
                  <a:pt x="17741" y="20138"/>
                </a:cubicBezTo>
                <a:cubicBezTo>
                  <a:pt x="17770" y="20138"/>
                  <a:pt x="17794" y="20093"/>
                  <a:pt x="17794" y="20036"/>
                </a:cubicBezTo>
                <a:lnTo>
                  <a:pt x="17794" y="19815"/>
                </a:lnTo>
                <a:cubicBezTo>
                  <a:pt x="17794" y="19758"/>
                  <a:pt x="17770" y="19711"/>
                  <a:pt x="17741" y="19711"/>
                </a:cubicBezTo>
                <a:close/>
                <a:moveTo>
                  <a:pt x="18055" y="19711"/>
                </a:moveTo>
                <a:cubicBezTo>
                  <a:pt x="18026" y="19711"/>
                  <a:pt x="18002" y="19758"/>
                  <a:pt x="18002" y="19815"/>
                </a:cubicBezTo>
                <a:lnTo>
                  <a:pt x="18002" y="20036"/>
                </a:lnTo>
                <a:cubicBezTo>
                  <a:pt x="18002" y="20093"/>
                  <a:pt x="18026" y="20138"/>
                  <a:pt x="18055" y="20138"/>
                </a:cubicBezTo>
                <a:cubicBezTo>
                  <a:pt x="18085" y="20138"/>
                  <a:pt x="18108" y="20093"/>
                  <a:pt x="18108" y="20036"/>
                </a:cubicBezTo>
                <a:lnTo>
                  <a:pt x="18108" y="19815"/>
                </a:lnTo>
                <a:cubicBezTo>
                  <a:pt x="18108" y="19758"/>
                  <a:pt x="18085" y="19711"/>
                  <a:pt x="18055" y="19711"/>
                </a:cubicBezTo>
                <a:close/>
                <a:moveTo>
                  <a:pt x="18905" y="19711"/>
                </a:moveTo>
                <a:cubicBezTo>
                  <a:pt x="18876" y="19711"/>
                  <a:pt x="18852" y="19758"/>
                  <a:pt x="18852" y="19815"/>
                </a:cubicBezTo>
                <a:lnTo>
                  <a:pt x="18852" y="20036"/>
                </a:lnTo>
                <a:cubicBezTo>
                  <a:pt x="18852" y="20093"/>
                  <a:pt x="18876" y="20138"/>
                  <a:pt x="18905" y="20138"/>
                </a:cubicBezTo>
                <a:cubicBezTo>
                  <a:pt x="18934" y="20138"/>
                  <a:pt x="18958" y="20093"/>
                  <a:pt x="18958" y="20036"/>
                </a:cubicBezTo>
                <a:lnTo>
                  <a:pt x="18958" y="19815"/>
                </a:lnTo>
                <a:cubicBezTo>
                  <a:pt x="18958" y="19758"/>
                  <a:pt x="18934" y="19711"/>
                  <a:pt x="18905" y="19711"/>
                </a:cubicBezTo>
                <a:close/>
                <a:moveTo>
                  <a:pt x="19220" y="19711"/>
                </a:moveTo>
                <a:cubicBezTo>
                  <a:pt x="19191" y="19711"/>
                  <a:pt x="19167" y="19758"/>
                  <a:pt x="19167" y="19815"/>
                </a:cubicBezTo>
                <a:lnTo>
                  <a:pt x="19167" y="20036"/>
                </a:lnTo>
                <a:cubicBezTo>
                  <a:pt x="19167" y="20093"/>
                  <a:pt x="19191" y="20138"/>
                  <a:pt x="19220" y="20138"/>
                </a:cubicBezTo>
                <a:cubicBezTo>
                  <a:pt x="19249" y="20138"/>
                  <a:pt x="19273" y="20093"/>
                  <a:pt x="19273" y="20036"/>
                </a:cubicBezTo>
                <a:lnTo>
                  <a:pt x="19273" y="19815"/>
                </a:lnTo>
                <a:cubicBezTo>
                  <a:pt x="19273" y="19758"/>
                  <a:pt x="19249" y="19711"/>
                  <a:pt x="19220" y="19711"/>
                </a:cubicBezTo>
                <a:close/>
                <a:moveTo>
                  <a:pt x="20069" y="19711"/>
                </a:moveTo>
                <a:cubicBezTo>
                  <a:pt x="20040" y="19711"/>
                  <a:pt x="20016" y="19758"/>
                  <a:pt x="20016" y="19815"/>
                </a:cubicBezTo>
                <a:lnTo>
                  <a:pt x="20016" y="20036"/>
                </a:lnTo>
                <a:cubicBezTo>
                  <a:pt x="20016" y="20093"/>
                  <a:pt x="20040" y="20138"/>
                  <a:pt x="20069" y="20138"/>
                </a:cubicBezTo>
                <a:cubicBezTo>
                  <a:pt x="20099" y="20138"/>
                  <a:pt x="20122" y="20093"/>
                  <a:pt x="20122" y="20036"/>
                </a:cubicBezTo>
                <a:lnTo>
                  <a:pt x="20122" y="19815"/>
                </a:lnTo>
                <a:cubicBezTo>
                  <a:pt x="20122" y="19758"/>
                  <a:pt x="20099" y="19711"/>
                  <a:pt x="20069" y="19711"/>
                </a:cubicBezTo>
                <a:close/>
                <a:moveTo>
                  <a:pt x="20384" y="19711"/>
                </a:moveTo>
                <a:cubicBezTo>
                  <a:pt x="20355" y="19711"/>
                  <a:pt x="20331" y="19758"/>
                  <a:pt x="20331" y="19815"/>
                </a:cubicBezTo>
                <a:lnTo>
                  <a:pt x="20331" y="20036"/>
                </a:lnTo>
                <a:cubicBezTo>
                  <a:pt x="20331" y="20093"/>
                  <a:pt x="20355" y="20138"/>
                  <a:pt x="20384" y="20138"/>
                </a:cubicBezTo>
                <a:cubicBezTo>
                  <a:pt x="20413" y="20138"/>
                  <a:pt x="20436" y="20093"/>
                  <a:pt x="20436" y="20036"/>
                </a:cubicBezTo>
                <a:lnTo>
                  <a:pt x="20436" y="19815"/>
                </a:lnTo>
                <a:cubicBezTo>
                  <a:pt x="20436" y="19758"/>
                  <a:pt x="20413" y="19711"/>
                  <a:pt x="20384" y="19711"/>
                </a:cubicBezTo>
                <a:close/>
                <a:moveTo>
                  <a:pt x="21234" y="19711"/>
                </a:moveTo>
                <a:cubicBezTo>
                  <a:pt x="21204" y="19711"/>
                  <a:pt x="21181" y="19758"/>
                  <a:pt x="21181" y="19815"/>
                </a:cubicBezTo>
                <a:lnTo>
                  <a:pt x="21181" y="20036"/>
                </a:lnTo>
                <a:cubicBezTo>
                  <a:pt x="21181" y="20093"/>
                  <a:pt x="21204" y="20138"/>
                  <a:pt x="21234" y="20138"/>
                </a:cubicBezTo>
                <a:cubicBezTo>
                  <a:pt x="21263" y="20138"/>
                  <a:pt x="21285" y="20093"/>
                  <a:pt x="21285" y="20036"/>
                </a:cubicBezTo>
                <a:lnTo>
                  <a:pt x="21285" y="19815"/>
                </a:lnTo>
                <a:cubicBezTo>
                  <a:pt x="21285" y="19758"/>
                  <a:pt x="21263" y="19711"/>
                  <a:pt x="21234" y="19711"/>
                </a:cubicBezTo>
                <a:close/>
                <a:moveTo>
                  <a:pt x="21547" y="19711"/>
                </a:moveTo>
                <a:cubicBezTo>
                  <a:pt x="21518" y="19711"/>
                  <a:pt x="21495" y="19758"/>
                  <a:pt x="21495" y="19815"/>
                </a:cubicBezTo>
                <a:lnTo>
                  <a:pt x="21495" y="20036"/>
                </a:lnTo>
                <a:cubicBezTo>
                  <a:pt x="21495" y="20093"/>
                  <a:pt x="21518" y="20138"/>
                  <a:pt x="21547" y="20138"/>
                </a:cubicBezTo>
                <a:cubicBezTo>
                  <a:pt x="21576" y="20138"/>
                  <a:pt x="21600" y="20093"/>
                  <a:pt x="21600" y="20036"/>
                </a:cubicBezTo>
                <a:lnTo>
                  <a:pt x="21600" y="19815"/>
                </a:lnTo>
                <a:cubicBezTo>
                  <a:pt x="21600" y="19758"/>
                  <a:pt x="21576" y="19711"/>
                  <a:pt x="21547" y="19711"/>
                </a:cubicBezTo>
                <a:close/>
                <a:moveTo>
                  <a:pt x="53" y="20441"/>
                </a:moveTo>
                <a:cubicBezTo>
                  <a:pt x="24" y="20441"/>
                  <a:pt x="0" y="20488"/>
                  <a:pt x="0" y="20545"/>
                </a:cubicBezTo>
                <a:lnTo>
                  <a:pt x="0" y="20765"/>
                </a:lnTo>
                <a:cubicBezTo>
                  <a:pt x="0" y="20823"/>
                  <a:pt x="24" y="20868"/>
                  <a:pt x="53" y="20868"/>
                </a:cubicBezTo>
                <a:cubicBezTo>
                  <a:pt x="82" y="20868"/>
                  <a:pt x="106" y="20823"/>
                  <a:pt x="106" y="20765"/>
                </a:cubicBezTo>
                <a:lnTo>
                  <a:pt x="106" y="20545"/>
                </a:lnTo>
                <a:cubicBezTo>
                  <a:pt x="106" y="20488"/>
                  <a:pt x="82" y="20441"/>
                  <a:pt x="53" y="20441"/>
                </a:cubicBezTo>
                <a:close/>
                <a:moveTo>
                  <a:pt x="367" y="20441"/>
                </a:moveTo>
                <a:cubicBezTo>
                  <a:pt x="338" y="20441"/>
                  <a:pt x="315" y="20488"/>
                  <a:pt x="315" y="20545"/>
                </a:cubicBezTo>
                <a:lnTo>
                  <a:pt x="315" y="20765"/>
                </a:lnTo>
                <a:cubicBezTo>
                  <a:pt x="315" y="20823"/>
                  <a:pt x="338" y="20868"/>
                  <a:pt x="367" y="20868"/>
                </a:cubicBezTo>
                <a:cubicBezTo>
                  <a:pt x="397" y="20868"/>
                  <a:pt x="420" y="20823"/>
                  <a:pt x="420" y="20765"/>
                </a:cubicBezTo>
                <a:lnTo>
                  <a:pt x="420" y="20545"/>
                </a:lnTo>
                <a:cubicBezTo>
                  <a:pt x="420" y="20488"/>
                  <a:pt x="397" y="20441"/>
                  <a:pt x="367" y="20441"/>
                </a:cubicBezTo>
                <a:close/>
                <a:moveTo>
                  <a:pt x="1217" y="20441"/>
                </a:moveTo>
                <a:cubicBezTo>
                  <a:pt x="1188" y="20441"/>
                  <a:pt x="1164" y="20488"/>
                  <a:pt x="1164" y="20545"/>
                </a:cubicBezTo>
                <a:lnTo>
                  <a:pt x="1164" y="20765"/>
                </a:lnTo>
                <a:cubicBezTo>
                  <a:pt x="1164" y="20823"/>
                  <a:pt x="1188" y="20868"/>
                  <a:pt x="1217" y="20868"/>
                </a:cubicBezTo>
                <a:cubicBezTo>
                  <a:pt x="1246" y="20868"/>
                  <a:pt x="1270" y="20823"/>
                  <a:pt x="1270" y="20765"/>
                </a:cubicBezTo>
                <a:lnTo>
                  <a:pt x="1270" y="20545"/>
                </a:lnTo>
                <a:cubicBezTo>
                  <a:pt x="1270" y="20488"/>
                  <a:pt x="1246" y="20441"/>
                  <a:pt x="1217" y="20441"/>
                </a:cubicBezTo>
                <a:close/>
                <a:moveTo>
                  <a:pt x="1532" y="20441"/>
                </a:moveTo>
                <a:cubicBezTo>
                  <a:pt x="1503" y="20441"/>
                  <a:pt x="1479" y="20488"/>
                  <a:pt x="1479" y="20545"/>
                </a:cubicBezTo>
                <a:lnTo>
                  <a:pt x="1479" y="20765"/>
                </a:lnTo>
                <a:cubicBezTo>
                  <a:pt x="1479" y="20823"/>
                  <a:pt x="1503" y="20868"/>
                  <a:pt x="1532" y="20868"/>
                </a:cubicBezTo>
                <a:cubicBezTo>
                  <a:pt x="1561" y="20868"/>
                  <a:pt x="1584" y="20823"/>
                  <a:pt x="1584" y="20765"/>
                </a:cubicBezTo>
                <a:lnTo>
                  <a:pt x="1584" y="20545"/>
                </a:lnTo>
                <a:cubicBezTo>
                  <a:pt x="1584" y="20488"/>
                  <a:pt x="1561" y="20441"/>
                  <a:pt x="1532" y="20441"/>
                </a:cubicBezTo>
                <a:close/>
                <a:moveTo>
                  <a:pt x="2380" y="20441"/>
                </a:moveTo>
                <a:cubicBezTo>
                  <a:pt x="2351" y="20441"/>
                  <a:pt x="2329" y="20488"/>
                  <a:pt x="2329" y="20545"/>
                </a:cubicBezTo>
                <a:lnTo>
                  <a:pt x="2329" y="20765"/>
                </a:lnTo>
                <a:cubicBezTo>
                  <a:pt x="2329" y="20823"/>
                  <a:pt x="2351" y="20868"/>
                  <a:pt x="2380" y="20868"/>
                </a:cubicBezTo>
                <a:cubicBezTo>
                  <a:pt x="2409" y="20868"/>
                  <a:pt x="2433" y="20823"/>
                  <a:pt x="2433" y="20765"/>
                </a:cubicBezTo>
                <a:lnTo>
                  <a:pt x="2433" y="20545"/>
                </a:lnTo>
                <a:cubicBezTo>
                  <a:pt x="2433" y="20488"/>
                  <a:pt x="2409" y="20441"/>
                  <a:pt x="2380" y="20441"/>
                </a:cubicBezTo>
                <a:close/>
                <a:moveTo>
                  <a:pt x="2695" y="20441"/>
                </a:moveTo>
                <a:cubicBezTo>
                  <a:pt x="2666" y="20441"/>
                  <a:pt x="2643" y="20488"/>
                  <a:pt x="2643" y="20545"/>
                </a:cubicBezTo>
                <a:lnTo>
                  <a:pt x="2643" y="20765"/>
                </a:lnTo>
                <a:cubicBezTo>
                  <a:pt x="2643" y="20823"/>
                  <a:pt x="2666" y="20868"/>
                  <a:pt x="2695" y="20868"/>
                </a:cubicBezTo>
                <a:cubicBezTo>
                  <a:pt x="2724" y="20868"/>
                  <a:pt x="2748" y="20823"/>
                  <a:pt x="2748" y="20765"/>
                </a:cubicBezTo>
                <a:lnTo>
                  <a:pt x="2748" y="20545"/>
                </a:lnTo>
                <a:cubicBezTo>
                  <a:pt x="2748" y="20488"/>
                  <a:pt x="2724" y="20441"/>
                  <a:pt x="2695" y="20441"/>
                </a:cubicBezTo>
                <a:close/>
                <a:moveTo>
                  <a:pt x="3545" y="20441"/>
                </a:moveTo>
                <a:cubicBezTo>
                  <a:pt x="3516" y="20441"/>
                  <a:pt x="3492" y="20488"/>
                  <a:pt x="3492" y="20545"/>
                </a:cubicBezTo>
                <a:lnTo>
                  <a:pt x="3492" y="20765"/>
                </a:lnTo>
                <a:cubicBezTo>
                  <a:pt x="3492" y="20823"/>
                  <a:pt x="3516" y="20868"/>
                  <a:pt x="3545" y="20868"/>
                </a:cubicBezTo>
                <a:cubicBezTo>
                  <a:pt x="3574" y="20868"/>
                  <a:pt x="3598" y="20823"/>
                  <a:pt x="3598" y="20765"/>
                </a:cubicBezTo>
                <a:lnTo>
                  <a:pt x="3598" y="20545"/>
                </a:lnTo>
                <a:cubicBezTo>
                  <a:pt x="3598" y="20488"/>
                  <a:pt x="3574" y="20441"/>
                  <a:pt x="3545" y="20441"/>
                </a:cubicBezTo>
                <a:close/>
                <a:moveTo>
                  <a:pt x="3859" y="20441"/>
                </a:moveTo>
                <a:cubicBezTo>
                  <a:pt x="3830" y="20441"/>
                  <a:pt x="3806" y="20488"/>
                  <a:pt x="3806" y="20545"/>
                </a:cubicBezTo>
                <a:lnTo>
                  <a:pt x="3806" y="20765"/>
                </a:lnTo>
                <a:cubicBezTo>
                  <a:pt x="3806" y="20823"/>
                  <a:pt x="3830" y="20868"/>
                  <a:pt x="3859" y="20868"/>
                </a:cubicBezTo>
                <a:cubicBezTo>
                  <a:pt x="3888" y="20868"/>
                  <a:pt x="3912" y="20823"/>
                  <a:pt x="3912" y="20765"/>
                </a:cubicBezTo>
                <a:lnTo>
                  <a:pt x="3912" y="20545"/>
                </a:lnTo>
                <a:cubicBezTo>
                  <a:pt x="3912" y="20488"/>
                  <a:pt x="3888" y="20441"/>
                  <a:pt x="3859" y="20441"/>
                </a:cubicBezTo>
                <a:close/>
                <a:moveTo>
                  <a:pt x="4709" y="20441"/>
                </a:moveTo>
                <a:cubicBezTo>
                  <a:pt x="4680" y="20441"/>
                  <a:pt x="4656" y="20488"/>
                  <a:pt x="4656" y="20545"/>
                </a:cubicBezTo>
                <a:lnTo>
                  <a:pt x="4656" y="20765"/>
                </a:lnTo>
                <a:cubicBezTo>
                  <a:pt x="4656" y="20823"/>
                  <a:pt x="4680" y="20868"/>
                  <a:pt x="4709" y="20868"/>
                </a:cubicBezTo>
                <a:cubicBezTo>
                  <a:pt x="4738" y="20868"/>
                  <a:pt x="4762" y="20823"/>
                  <a:pt x="4762" y="20765"/>
                </a:cubicBezTo>
                <a:lnTo>
                  <a:pt x="4762" y="20545"/>
                </a:lnTo>
                <a:cubicBezTo>
                  <a:pt x="4762" y="20488"/>
                  <a:pt x="4738" y="20441"/>
                  <a:pt x="4709" y="20441"/>
                </a:cubicBezTo>
                <a:close/>
                <a:moveTo>
                  <a:pt x="5023" y="20441"/>
                </a:moveTo>
                <a:cubicBezTo>
                  <a:pt x="4994" y="20441"/>
                  <a:pt x="4970" y="20488"/>
                  <a:pt x="4970" y="20545"/>
                </a:cubicBezTo>
                <a:lnTo>
                  <a:pt x="4970" y="20765"/>
                </a:lnTo>
                <a:cubicBezTo>
                  <a:pt x="4970" y="20823"/>
                  <a:pt x="4994" y="20868"/>
                  <a:pt x="5023" y="20868"/>
                </a:cubicBezTo>
                <a:cubicBezTo>
                  <a:pt x="5053" y="20868"/>
                  <a:pt x="5076" y="20823"/>
                  <a:pt x="5076" y="20765"/>
                </a:cubicBezTo>
                <a:lnTo>
                  <a:pt x="5076" y="20545"/>
                </a:lnTo>
                <a:cubicBezTo>
                  <a:pt x="5076" y="20488"/>
                  <a:pt x="5053" y="20441"/>
                  <a:pt x="5023" y="20441"/>
                </a:cubicBezTo>
                <a:close/>
                <a:moveTo>
                  <a:pt x="5873" y="20441"/>
                </a:moveTo>
                <a:cubicBezTo>
                  <a:pt x="5844" y="20441"/>
                  <a:pt x="5820" y="20488"/>
                  <a:pt x="5820" y="20545"/>
                </a:cubicBezTo>
                <a:lnTo>
                  <a:pt x="5820" y="20765"/>
                </a:lnTo>
                <a:cubicBezTo>
                  <a:pt x="5820" y="20823"/>
                  <a:pt x="5844" y="20868"/>
                  <a:pt x="5873" y="20868"/>
                </a:cubicBezTo>
                <a:cubicBezTo>
                  <a:pt x="5902" y="20868"/>
                  <a:pt x="5926" y="20823"/>
                  <a:pt x="5926" y="20765"/>
                </a:cubicBezTo>
                <a:lnTo>
                  <a:pt x="5926" y="20545"/>
                </a:lnTo>
                <a:cubicBezTo>
                  <a:pt x="5926" y="20488"/>
                  <a:pt x="5902" y="20441"/>
                  <a:pt x="5873" y="20441"/>
                </a:cubicBezTo>
                <a:close/>
                <a:moveTo>
                  <a:pt x="6188" y="20441"/>
                </a:moveTo>
                <a:cubicBezTo>
                  <a:pt x="6159" y="20441"/>
                  <a:pt x="6135" y="20488"/>
                  <a:pt x="6135" y="20545"/>
                </a:cubicBezTo>
                <a:lnTo>
                  <a:pt x="6135" y="20765"/>
                </a:lnTo>
                <a:cubicBezTo>
                  <a:pt x="6135" y="20823"/>
                  <a:pt x="6159" y="20868"/>
                  <a:pt x="6188" y="20868"/>
                </a:cubicBezTo>
                <a:cubicBezTo>
                  <a:pt x="6217" y="20868"/>
                  <a:pt x="6240" y="20823"/>
                  <a:pt x="6240" y="20765"/>
                </a:cubicBezTo>
                <a:lnTo>
                  <a:pt x="6240" y="20545"/>
                </a:lnTo>
                <a:cubicBezTo>
                  <a:pt x="6240" y="20488"/>
                  <a:pt x="6217" y="20441"/>
                  <a:pt x="6188" y="20441"/>
                </a:cubicBezTo>
                <a:close/>
                <a:moveTo>
                  <a:pt x="7036" y="20441"/>
                </a:moveTo>
                <a:cubicBezTo>
                  <a:pt x="7007" y="20441"/>
                  <a:pt x="6984" y="20488"/>
                  <a:pt x="6984" y="20545"/>
                </a:cubicBezTo>
                <a:lnTo>
                  <a:pt x="6984" y="20765"/>
                </a:lnTo>
                <a:cubicBezTo>
                  <a:pt x="6984" y="20823"/>
                  <a:pt x="7007" y="20868"/>
                  <a:pt x="7036" y="20868"/>
                </a:cubicBezTo>
                <a:cubicBezTo>
                  <a:pt x="7065" y="20868"/>
                  <a:pt x="7089" y="20823"/>
                  <a:pt x="7089" y="20765"/>
                </a:cubicBezTo>
                <a:lnTo>
                  <a:pt x="7089" y="20545"/>
                </a:lnTo>
                <a:cubicBezTo>
                  <a:pt x="7089" y="20488"/>
                  <a:pt x="7065" y="20441"/>
                  <a:pt x="7036" y="20441"/>
                </a:cubicBezTo>
                <a:close/>
                <a:moveTo>
                  <a:pt x="7351" y="20441"/>
                </a:moveTo>
                <a:cubicBezTo>
                  <a:pt x="7322" y="20441"/>
                  <a:pt x="7299" y="20488"/>
                  <a:pt x="7299" y="20545"/>
                </a:cubicBezTo>
                <a:lnTo>
                  <a:pt x="7299" y="20765"/>
                </a:lnTo>
                <a:cubicBezTo>
                  <a:pt x="7299" y="20823"/>
                  <a:pt x="7322" y="20868"/>
                  <a:pt x="7351" y="20868"/>
                </a:cubicBezTo>
                <a:cubicBezTo>
                  <a:pt x="7380" y="20868"/>
                  <a:pt x="7404" y="20823"/>
                  <a:pt x="7404" y="20765"/>
                </a:cubicBezTo>
                <a:lnTo>
                  <a:pt x="7404" y="20545"/>
                </a:lnTo>
                <a:cubicBezTo>
                  <a:pt x="7404" y="20488"/>
                  <a:pt x="7380" y="20441"/>
                  <a:pt x="7351" y="20441"/>
                </a:cubicBezTo>
                <a:close/>
                <a:moveTo>
                  <a:pt x="8201" y="20441"/>
                </a:moveTo>
                <a:cubicBezTo>
                  <a:pt x="8171" y="20441"/>
                  <a:pt x="8148" y="20488"/>
                  <a:pt x="8148" y="20545"/>
                </a:cubicBezTo>
                <a:lnTo>
                  <a:pt x="8148" y="20765"/>
                </a:lnTo>
                <a:cubicBezTo>
                  <a:pt x="8148" y="20823"/>
                  <a:pt x="8171" y="20868"/>
                  <a:pt x="8201" y="20868"/>
                </a:cubicBezTo>
                <a:cubicBezTo>
                  <a:pt x="8230" y="20868"/>
                  <a:pt x="8254" y="20823"/>
                  <a:pt x="8254" y="20765"/>
                </a:cubicBezTo>
                <a:lnTo>
                  <a:pt x="8254" y="20545"/>
                </a:lnTo>
                <a:cubicBezTo>
                  <a:pt x="8254" y="20488"/>
                  <a:pt x="8230" y="20441"/>
                  <a:pt x="8201" y="20441"/>
                </a:cubicBezTo>
                <a:close/>
                <a:moveTo>
                  <a:pt x="8515" y="20441"/>
                </a:moveTo>
                <a:cubicBezTo>
                  <a:pt x="8486" y="20441"/>
                  <a:pt x="8462" y="20488"/>
                  <a:pt x="8462" y="20545"/>
                </a:cubicBezTo>
                <a:lnTo>
                  <a:pt x="8462" y="20765"/>
                </a:lnTo>
                <a:cubicBezTo>
                  <a:pt x="8462" y="20823"/>
                  <a:pt x="8486" y="20868"/>
                  <a:pt x="8515" y="20868"/>
                </a:cubicBezTo>
                <a:cubicBezTo>
                  <a:pt x="8544" y="20868"/>
                  <a:pt x="8568" y="20823"/>
                  <a:pt x="8568" y="20765"/>
                </a:cubicBezTo>
                <a:lnTo>
                  <a:pt x="8568" y="20545"/>
                </a:lnTo>
                <a:cubicBezTo>
                  <a:pt x="8568" y="20488"/>
                  <a:pt x="8544" y="20441"/>
                  <a:pt x="8515" y="20441"/>
                </a:cubicBezTo>
                <a:close/>
                <a:moveTo>
                  <a:pt x="9365" y="20441"/>
                </a:moveTo>
                <a:cubicBezTo>
                  <a:pt x="9336" y="20441"/>
                  <a:pt x="9312" y="20488"/>
                  <a:pt x="9312" y="20545"/>
                </a:cubicBezTo>
                <a:lnTo>
                  <a:pt x="9312" y="20765"/>
                </a:lnTo>
                <a:cubicBezTo>
                  <a:pt x="9312" y="20823"/>
                  <a:pt x="9336" y="20868"/>
                  <a:pt x="9365" y="20868"/>
                </a:cubicBezTo>
                <a:cubicBezTo>
                  <a:pt x="9394" y="20868"/>
                  <a:pt x="9418" y="20823"/>
                  <a:pt x="9418" y="20765"/>
                </a:cubicBezTo>
                <a:lnTo>
                  <a:pt x="9418" y="20545"/>
                </a:lnTo>
                <a:cubicBezTo>
                  <a:pt x="9418" y="20488"/>
                  <a:pt x="9394" y="20441"/>
                  <a:pt x="9365" y="20441"/>
                </a:cubicBezTo>
                <a:close/>
                <a:moveTo>
                  <a:pt x="9679" y="20441"/>
                </a:moveTo>
                <a:cubicBezTo>
                  <a:pt x="9650" y="20441"/>
                  <a:pt x="9626" y="20488"/>
                  <a:pt x="9626" y="20545"/>
                </a:cubicBezTo>
                <a:lnTo>
                  <a:pt x="9626" y="20765"/>
                </a:lnTo>
                <a:cubicBezTo>
                  <a:pt x="9626" y="20823"/>
                  <a:pt x="9650" y="20868"/>
                  <a:pt x="9679" y="20868"/>
                </a:cubicBezTo>
                <a:cubicBezTo>
                  <a:pt x="9708" y="20868"/>
                  <a:pt x="9732" y="20823"/>
                  <a:pt x="9732" y="20765"/>
                </a:cubicBezTo>
                <a:lnTo>
                  <a:pt x="9732" y="20545"/>
                </a:lnTo>
                <a:cubicBezTo>
                  <a:pt x="9732" y="20488"/>
                  <a:pt x="9708" y="20441"/>
                  <a:pt x="9679" y="20441"/>
                </a:cubicBezTo>
                <a:close/>
                <a:moveTo>
                  <a:pt x="10529" y="20441"/>
                </a:moveTo>
                <a:cubicBezTo>
                  <a:pt x="10500" y="20441"/>
                  <a:pt x="10476" y="20488"/>
                  <a:pt x="10476" y="20545"/>
                </a:cubicBezTo>
                <a:lnTo>
                  <a:pt x="10476" y="20765"/>
                </a:lnTo>
                <a:cubicBezTo>
                  <a:pt x="10476" y="20823"/>
                  <a:pt x="10500" y="20868"/>
                  <a:pt x="10529" y="20868"/>
                </a:cubicBezTo>
                <a:cubicBezTo>
                  <a:pt x="10558" y="20868"/>
                  <a:pt x="10582" y="20823"/>
                  <a:pt x="10582" y="20765"/>
                </a:cubicBezTo>
                <a:lnTo>
                  <a:pt x="10582" y="20545"/>
                </a:lnTo>
                <a:cubicBezTo>
                  <a:pt x="10582" y="20488"/>
                  <a:pt x="10558" y="20441"/>
                  <a:pt x="10529" y="20441"/>
                </a:cubicBezTo>
                <a:close/>
                <a:moveTo>
                  <a:pt x="10844" y="20441"/>
                </a:moveTo>
                <a:cubicBezTo>
                  <a:pt x="10814" y="20441"/>
                  <a:pt x="10791" y="20488"/>
                  <a:pt x="10791" y="20545"/>
                </a:cubicBezTo>
                <a:lnTo>
                  <a:pt x="10791" y="20765"/>
                </a:lnTo>
                <a:cubicBezTo>
                  <a:pt x="10791" y="20823"/>
                  <a:pt x="10814" y="20868"/>
                  <a:pt x="10844" y="20868"/>
                </a:cubicBezTo>
                <a:cubicBezTo>
                  <a:pt x="10873" y="20868"/>
                  <a:pt x="10895" y="20823"/>
                  <a:pt x="10895" y="20765"/>
                </a:cubicBezTo>
                <a:lnTo>
                  <a:pt x="10895" y="20545"/>
                </a:lnTo>
                <a:cubicBezTo>
                  <a:pt x="10895" y="20488"/>
                  <a:pt x="10873" y="20441"/>
                  <a:pt x="10844" y="20441"/>
                </a:cubicBezTo>
                <a:close/>
                <a:moveTo>
                  <a:pt x="11692" y="20441"/>
                </a:moveTo>
                <a:cubicBezTo>
                  <a:pt x="11663" y="20441"/>
                  <a:pt x="11640" y="20488"/>
                  <a:pt x="11640" y="20545"/>
                </a:cubicBezTo>
                <a:lnTo>
                  <a:pt x="11640" y="20765"/>
                </a:lnTo>
                <a:cubicBezTo>
                  <a:pt x="11640" y="20823"/>
                  <a:pt x="11663" y="20868"/>
                  <a:pt x="11692" y="20868"/>
                </a:cubicBezTo>
                <a:cubicBezTo>
                  <a:pt x="11721" y="20868"/>
                  <a:pt x="11745" y="20823"/>
                  <a:pt x="11745" y="20765"/>
                </a:cubicBezTo>
                <a:lnTo>
                  <a:pt x="11745" y="20545"/>
                </a:lnTo>
                <a:cubicBezTo>
                  <a:pt x="11745" y="20488"/>
                  <a:pt x="11721" y="20441"/>
                  <a:pt x="11692" y="20441"/>
                </a:cubicBezTo>
                <a:close/>
                <a:moveTo>
                  <a:pt x="12007" y="20441"/>
                </a:moveTo>
                <a:cubicBezTo>
                  <a:pt x="11978" y="20441"/>
                  <a:pt x="11955" y="20488"/>
                  <a:pt x="11955" y="20545"/>
                </a:cubicBezTo>
                <a:lnTo>
                  <a:pt x="11955" y="20765"/>
                </a:lnTo>
                <a:cubicBezTo>
                  <a:pt x="11955" y="20823"/>
                  <a:pt x="11978" y="20868"/>
                  <a:pt x="12007" y="20868"/>
                </a:cubicBezTo>
                <a:cubicBezTo>
                  <a:pt x="12036" y="20868"/>
                  <a:pt x="12060" y="20823"/>
                  <a:pt x="12060" y="20765"/>
                </a:cubicBezTo>
                <a:lnTo>
                  <a:pt x="12060" y="20545"/>
                </a:lnTo>
                <a:cubicBezTo>
                  <a:pt x="12060" y="20488"/>
                  <a:pt x="12036" y="20441"/>
                  <a:pt x="12007" y="20441"/>
                </a:cubicBezTo>
                <a:close/>
                <a:moveTo>
                  <a:pt x="12856" y="20441"/>
                </a:moveTo>
                <a:cubicBezTo>
                  <a:pt x="12827" y="20441"/>
                  <a:pt x="12804" y="20488"/>
                  <a:pt x="12804" y="20545"/>
                </a:cubicBezTo>
                <a:lnTo>
                  <a:pt x="12804" y="20765"/>
                </a:lnTo>
                <a:cubicBezTo>
                  <a:pt x="12804" y="20823"/>
                  <a:pt x="12827" y="20868"/>
                  <a:pt x="12856" y="20868"/>
                </a:cubicBezTo>
                <a:cubicBezTo>
                  <a:pt x="12886" y="20868"/>
                  <a:pt x="12909" y="20823"/>
                  <a:pt x="12909" y="20765"/>
                </a:cubicBezTo>
                <a:lnTo>
                  <a:pt x="12909" y="20545"/>
                </a:lnTo>
                <a:cubicBezTo>
                  <a:pt x="12909" y="20488"/>
                  <a:pt x="12886" y="20441"/>
                  <a:pt x="12856" y="20441"/>
                </a:cubicBezTo>
                <a:close/>
                <a:moveTo>
                  <a:pt x="13171" y="20441"/>
                </a:moveTo>
                <a:cubicBezTo>
                  <a:pt x="13142" y="20441"/>
                  <a:pt x="13118" y="20488"/>
                  <a:pt x="13118" y="20545"/>
                </a:cubicBezTo>
                <a:lnTo>
                  <a:pt x="13118" y="20765"/>
                </a:lnTo>
                <a:cubicBezTo>
                  <a:pt x="13118" y="20823"/>
                  <a:pt x="13142" y="20868"/>
                  <a:pt x="13171" y="20868"/>
                </a:cubicBezTo>
                <a:cubicBezTo>
                  <a:pt x="13200" y="20868"/>
                  <a:pt x="13224" y="20823"/>
                  <a:pt x="13224" y="20765"/>
                </a:cubicBezTo>
                <a:lnTo>
                  <a:pt x="13224" y="20545"/>
                </a:lnTo>
                <a:cubicBezTo>
                  <a:pt x="13224" y="20488"/>
                  <a:pt x="13200" y="20441"/>
                  <a:pt x="13171" y="20441"/>
                </a:cubicBezTo>
                <a:close/>
                <a:moveTo>
                  <a:pt x="14021" y="20441"/>
                </a:moveTo>
                <a:cubicBezTo>
                  <a:pt x="13992" y="20441"/>
                  <a:pt x="13968" y="20488"/>
                  <a:pt x="13968" y="20545"/>
                </a:cubicBezTo>
                <a:lnTo>
                  <a:pt x="13968" y="20765"/>
                </a:lnTo>
                <a:cubicBezTo>
                  <a:pt x="13968" y="20823"/>
                  <a:pt x="13992" y="20868"/>
                  <a:pt x="14021" y="20868"/>
                </a:cubicBezTo>
                <a:cubicBezTo>
                  <a:pt x="14050" y="20868"/>
                  <a:pt x="14074" y="20823"/>
                  <a:pt x="14074" y="20765"/>
                </a:cubicBezTo>
                <a:lnTo>
                  <a:pt x="14074" y="20545"/>
                </a:lnTo>
                <a:cubicBezTo>
                  <a:pt x="14074" y="20488"/>
                  <a:pt x="14050" y="20441"/>
                  <a:pt x="14021" y="20441"/>
                </a:cubicBezTo>
                <a:close/>
                <a:moveTo>
                  <a:pt x="14335" y="20441"/>
                </a:moveTo>
                <a:cubicBezTo>
                  <a:pt x="14306" y="20441"/>
                  <a:pt x="14282" y="20488"/>
                  <a:pt x="14282" y="20545"/>
                </a:cubicBezTo>
                <a:lnTo>
                  <a:pt x="14282" y="20765"/>
                </a:lnTo>
                <a:cubicBezTo>
                  <a:pt x="14282" y="20823"/>
                  <a:pt x="14306" y="20868"/>
                  <a:pt x="14335" y="20868"/>
                </a:cubicBezTo>
                <a:cubicBezTo>
                  <a:pt x="14364" y="20868"/>
                  <a:pt x="14388" y="20823"/>
                  <a:pt x="14388" y="20765"/>
                </a:cubicBezTo>
                <a:lnTo>
                  <a:pt x="14388" y="20545"/>
                </a:lnTo>
                <a:cubicBezTo>
                  <a:pt x="14388" y="20488"/>
                  <a:pt x="14364" y="20441"/>
                  <a:pt x="14335" y="20441"/>
                </a:cubicBezTo>
                <a:close/>
                <a:moveTo>
                  <a:pt x="15185" y="20441"/>
                </a:moveTo>
                <a:cubicBezTo>
                  <a:pt x="15156" y="20441"/>
                  <a:pt x="15132" y="20488"/>
                  <a:pt x="15132" y="20545"/>
                </a:cubicBezTo>
                <a:lnTo>
                  <a:pt x="15132" y="20765"/>
                </a:lnTo>
                <a:cubicBezTo>
                  <a:pt x="15132" y="20823"/>
                  <a:pt x="15156" y="20868"/>
                  <a:pt x="15185" y="20868"/>
                </a:cubicBezTo>
                <a:cubicBezTo>
                  <a:pt x="15214" y="20868"/>
                  <a:pt x="15237" y="20823"/>
                  <a:pt x="15237" y="20765"/>
                </a:cubicBezTo>
                <a:lnTo>
                  <a:pt x="15237" y="20545"/>
                </a:lnTo>
                <a:cubicBezTo>
                  <a:pt x="15237" y="20488"/>
                  <a:pt x="15214" y="20441"/>
                  <a:pt x="15185" y="20441"/>
                </a:cubicBezTo>
                <a:close/>
                <a:moveTo>
                  <a:pt x="15500" y="20441"/>
                </a:moveTo>
                <a:cubicBezTo>
                  <a:pt x="15470" y="20441"/>
                  <a:pt x="15447" y="20488"/>
                  <a:pt x="15447" y="20545"/>
                </a:cubicBezTo>
                <a:lnTo>
                  <a:pt x="15447" y="20765"/>
                </a:lnTo>
                <a:cubicBezTo>
                  <a:pt x="15447" y="20823"/>
                  <a:pt x="15470" y="20868"/>
                  <a:pt x="15500" y="20868"/>
                </a:cubicBezTo>
                <a:cubicBezTo>
                  <a:pt x="15529" y="20868"/>
                  <a:pt x="15551" y="20823"/>
                  <a:pt x="15551" y="20765"/>
                </a:cubicBezTo>
                <a:lnTo>
                  <a:pt x="15551" y="20545"/>
                </a:lnTo>
                <a:cubicBezTo>
                  <a:pt x="15551" y="20488"/>
                  <a:pt x="15529" y="20441"/>
                  <a:pt x="15500" y="20441"/>
                </a:cubicBezTo>
                <a:close/>
                <a:moveTo>
                  <a:pt x="16349" y="20441"/>
                </a:moveTo>
                <a:cubicBezTo>
                  <a:pt x="16320" y="20441"/>
                  <a:pt x="16296" y="20488"/>
                  <a:pt x="16296" y="20545"/>
                </a:cubicBezTo>
                <a:lnTo>
                  <a:pt x="16296" y="20765"/>
                </a:lnTo>
                <a:cubicBezTo>
                  <a:pt x="16296" y="20823"/>
                  <a:pt x="16320" y="20868"/>
                  <a:pt x="16349" y="20868"/>
                </a:cubicBezTo>
                <a:cubicBezTo>
                  <a:pt x="16378" y="20868"/>
                  <a:pt x="16401" y="20823"/>
                  <a:pt x="16401" y="20765"/>
                </a:cubicBezTo>
                <a:lnTo>
                  <a:pt x="16401" y="20545"/>
                </a:lnTo>
                <a:cubicBezTo>
                  <a:pt x="16401" y="20488"/>
                  <a:pt x="16378" y="20441"/>
                  <a:pt x="16349" y="20441"/>
                </a:cubicBezTo>
                <a:close/>
                <a:moveTo>
                  <a:pt x="16663" y="20441"/>
                </a:moveTo>
                <a:cubicBezTo>
                  <a:pt x="16634" y="20441"/>
                  <a:pt x="16611" y="20488"/>
                  <a:pt x="16611" y="20545"/>
                </a:cubicBezTo>
                <a:lnTo>
                  <a:pt x="16611" y="20765"/>
                </a:lnTo>
                <a:cubicBezTo>
                  <a:pt x="16611" y="20823"/>
                  <a:pt x="16634" y="20868"/>
                  <a:pt x="16663" y="20868"/>
                </a:cubicBezTo>
                <a:cubicBezTo>
                  <a:pt x="16692" y="20868"/>
                  <a:pt x="16716" y="20823"/>
                  <a:pt x="16716" y="20765"/>
                </a:cubicBezTo>
                <a:lnTo>
                  <a:pt x="16716" y="20545"/>
                </a:lnTo>
                <a:cubicBezTo>
                  <a:pt x="16716" y="20488"/>
                  <a:pt x="16692" y="20441"/>
                  <a:pt x="16663" y="20441"/>
                </a:cubicBezTo>
                <a:close/>
                <a:moveTo>
                  <a:pt x="17512" y="20441"/>
                </a:moveTo>
                <a:cubicBezTo>
                  <a:pt x="17483" y="20441"/>
                  <a:pt x="17459" y="20488"/>
                  <a:pt x="17459" y="20545"/>
                </a:cubicBezTo>
                <a:lnTo>
                  <a:pt x="17459" y="20765"/>
                </a:lnTo>
                <a:cubicBezTo>
                  <a:pt x="17459" y="20823"/>
                  <a:pt x="17483" y="20868"/>
                  <a:pt x="17512" y="20868"/>
                </a:cubicBezTo>
                <a:cubicBezTo>
                  <a:pt x="17541" y="20868"/>
                  <a:pt x="17565" y="20823"/>
                  <a:pt x="17565" y="20765"/>
                </a:cubicBezTo>
                <a:lnTo>
                  <a:pt x="17565" y="20545"/>
                </a:lnTo>
                <a:cubicBezTo>
                  <a:pt x="17565" y="20488"/>
                  <a:pt x="17541" y="20441"/>
                  <a:pt x="17512" y="20441"/>
                </a:cubicBezTo>
                <a:close/>
                <a:moveTo>
                  <a:pt x="17827" y="20441"/>
                </a:moveTo>
                <a:cubicBezTo>
                  <a:pt x="17798" y="20441"/>
                  <a:pt x="17774" y="20488"/>
                  <a:pt x="17774" y="20545"/>
                </a:cubicBezTo>
                <a:lnTo>
                  <a:pt x="17774" y="20765"/>
                </a:lnTo>
                <a:cubicBezTo>
                  <a:pt x="17774" y="20823"/>
                  <a:pt x="17798" y="20868"/>
                  <a:pt x="17827" y="20868"/>
                </a:cubicBezTo>
                <a:cubicBezTo>
                  <a:pt x="17856" y="20868"/>
                  <a:pt x="17880" y="20823"/>
                  <a:pt x="17880" y="20765"/>
                </a:cubicBezTo>
                <a:lnTo>
                  <a:pt x="17880" y="20545"/>
                </a:lnTo>
                <a:cubicBezTo>
                  <a:pt x="17880" y="20488"/>
                  <a:pt x="17856" y="20441"/>
                  <a:pt x="17827" y="20441"/>
                </a:cubicBezTo>
                <a:close/>
                <a:moveTo>
                  <a:pt x="18677" y="20441"/>
                </a:moveTo>
                <a:cubicBezTo>
                  <a:pt x="18648" y="20441"/>
                  <a:pt x="18624" y="20488"/>
                  <a:pt x="18624" y="20545"/>
                </a:cubicBezTo>
                <a:lnTo>
                  <a:pt x="18624" y="20765"/>
                </a:lnTo>
                <a:cubicBezTo>
                  <a:pt x="18624" y="20823"/>
                  <a:pt x="18648" y="20868"/>
                  <a:pt x="18677" y="20868"/>
                </a:cubicBezTo>
                <a:cubicBezTo>
                  <a:pt x="18706" y="20868"/>
                  <a:pt x="18730" y="20823"/>
                  <a:pt x="18730" y="20765"/>
                </a:cubicBezTo>
                <a:lnTo>
                  <a:pt x="18730" y="20545"/>
                </a:lnTo>
                <a:cubicBezTo>
                  <a:pt x="18730" y="20488"/>
                  <a:pt x="18706" y="20441"/>
                  <a:pt x="18677" y="20441"/>
                </a:cubicBezTo>
                <a:close/>
                <a:moveTo>
                  <a:pt x="18991" y="20441"/>
                </a:moveTo>
                <a:cubicBezTo>
                  <a:pt x="18962" y="20441"/>
                  <a:pt x="18938" y="20488"/>
                  <a:pt x="18938" y="20545"/>
                </a:cubicBezTo>
                <a:lnTo>
                  <a:pt x="18938" y="20765"/>
                </a:lnTo>
                <a:cubicBezTo>
                  <a:pt x="18938" y="20823"/>
                  <a:pt x="18962" y="20868"/>
                  <a:pt x="18991" y="20868"/>
                </a:cubicBezTo>
                <a:cubicBezTo>
                  <a:pt x="19020" y="20868"/>
                  <a:pt x="19044" y="20823"/>
                  <a:pt x="19044" y="20765"/>
                </a:cubicBezTo>
                <a:lnTo>
                  <a:pt x="19044" y="20545"/>
                </a:lnTo>
                <a:cubicBezTo>
                  <a:pt x="19044" y="20488"/>
                  <a:pt x="19020" y="20441"/>
                  <a:pt x="18991" y="20441"/>
                </a:cubicBezTo>
                <a:close/>
                <a:moveTo>
                  <a:pt x="19841" y="20441"/>
                </a:moveTo>
                <a:cubicBezTo>
                  <a:pt x="19812" y="20441"/>
                  <a:pt x="19788" y="20488"/>
                  <a:pt x="19788" y="20545"/>
                </a:cubicBezTo>
                <a:lnTo>
                  <a:pt x="19788" y="20765"/>
                </a:lnTo>
                <a:cubicBezTo>
                  <a:pt x="19788" y="20823"/>
                  <a:pt x="19812" y="20868"/>
                  <a:pt x="19841" y="20868"/>
                </a:cubicBezTo>
                <a:cubicBezTo>
                  <a:pt x="19870" y="20868"/>
                  <a:pt x="19894" y="20823"/>
                  <a:pt x="19894" y="20765"/>
                </a:cubicBezTo>
                <a:lnTo>
                  <a:pt x="19894" y="20545"/>
                </a:lnTo>
                <a:cubicBezTo>
                  <a:pt x="19894" y="20488"/>
                  <a:pt x="19870" y="20441"/>
                  <a:pt x="19841" y="20441"/>
                </a:cubicBezTo>
                <a:close/>
                <a:moveTo>
                  <a:pt x="20155" y="20441"/>
                </a:moveTo>
                <a:cubicBezTo>
                  <a:pt x="20126" y="20441"/>
                  <a:pt x="20102" y="20488"/>
                  <a:pt x="20102" y="20545"/>
                </a:cubicBezTo>
                <a:lnTo>
                  <a:pt x="20102" y="20765"/>
                </a:lnTo>
                <a:cubicBezTo>
                  <a:pt x="20102" y="20823"/>
                  <a:pt x="20126" y="20868"/>
                  <a:pt x="20155" y="20868"/>
                </a:cubicBezTo>
                <a:cubicBezTo>
                  <a:pt x="20184" y="20868"/>
                  <a:pt x="20207" y="20823"/>
                  <a:pt x="20207" y="20765"/>
                </a:cubicBezTo>
                <a:lnTo>
                  <a:pt x="20207" y="20545"/>
                </a:lnTo>
                <a:cubicBezTo>
                  <a:pt x="20207" y="20488"/>
                  <a:pt x="20184" y="20441"/>
                  <a:pt x="20155" y="20441"/>
                </a:cubicBezTo>
                <a:close/>
                <a:moveTo>
                  <a:pt x="21004" y="20441"/>
                </a:moveTo>
                <a:cubicBezTo>
                  <a:pt x="20975" y="20441"/>
                  <a:pt x="20952" y="20488"/>
                  <a:pt x="20952" y="20545"/>
                </a:cubicBezTo>
                <a:lnTo>
                  <a:pt x="20952" y="20765"/>
                </a:lnTo>
                <a:cubicBezTo>
                  <a:pt x="20952" y="20823"/>
                  <a:pt x="20975" y="20868"/>
                  <a:pt x="21004" y="20868"/>
                </a:cubicBezTo>
                <a:cubicBezTo>
                  <a:pt x="21033" y="20868"/>
                  <a:pt x="21057" y="20823"/>
                  <a:pt x="21057" y="20765"/>
                </a:cubicBezTo>
                <a:lnTo>
                  <a:pt x="21057" y="20545"/>
                </a:lnTo>
                <a:cubicBezTo>
                  <a:pt x="21057" y="20488"/>
                  <a:pt x="21033" y="20441"/>
                  <a:pt x="21004" y="20441"/>
                </a:cubicBezTo>
                <a:close/>
                <a:moveTo>
                  <a:pt x="21319" y="20441"/>
                </a:moveTo>
                <a:cubicBezTo>
                  <a:pt x="21289" y="20441"/>
                  <a:pt x="21267" y="20488"/>
                  <a:pt x="21267" y="20545"/>
                </a:cubicBezTo>
                <a:lnTo>
                  <a:pt x="21267" y="20765"/>
                </a:lnTo>
                <a:cubicBezTo>
                  <a:pt x="21267" y="20823"/>
                  <a:pt x="21289" y="20868"/>
                  <a:pt x="21319" y="20868"/>
                </a:cubicBezTo>
                <a:cubicBezTo>
                  <a:pt x="21348" y="20868"/>
                  <a:pt x="21372" y="20823"/>
                  <a:pt x="21372" y="20765"/>
                </a:cubicBezTo>
                <a:lnTo>
                  <a:pt x="21372" y="20545"/>
                </a:lnTo>
                <a:cubicBezTo>
                  <a:pt x="21372" y="20488"/>
                  <a:pt x="21348" y="20441"/>
                  <a:pt x="21319" y="20441"/>
                </a:cubicBezTo>
                <a:close/>
                <a:moveTo>
                  <a:pt x="281" y="21171"/>
                </a:moveTo>
                <a:cubicBezTo>
                  <a:pt x="252" y="21171"/>
                  <a:pt x="228" y="21218"/>
                  <a:pt x="228" y="21275"/>
                </a:cubicBezTo>
                <a:lnTo>
                  <a:pt x="228" y="21495"/>
                </a:lnTo>
                <a:cubicBezTo>
                  <a:pt x="228" y="21553"/>
                  <a:pt x="252" y="21600"/>
                  <a:pt x="281" y="21600"/>
                </a:cubicBezTo>
                <a:cubicBezTo>
                  <a:pt x="311" y="21600"/>
                  <a:pt x="334" y="21553"/>
                  <a:pt x="334" y="21495"/>
                </a:cubicBezTo>
                <a:lnTo>
                  <a:pt x="334" y="21275"/>
                </a:lnTo>
                <a:cubicBezTo>
                  <a:pt x="334" y="21218"/>
                  <a:pt x="311" y="21171"/>
                  <a:pt x="281" y="21171"/>
                </a:cubicBezTo>
                <a:close/>
                <a:moveTo>
                  <a:pt x="596" y="21171"/>
                </a:moveTo>
                <a:cubicBezTo>
                  <a:pt x="567" y="21171"/>
                  <a:pt x="543" y="21218"/>
                  <a:pt x="543" y="21275"/>
                </a:cubicBezTo>
                <a:lnTo>
                  <a:pt x="543" y="21495"/>
                </a:lnTo>
                <a:cubicBezTo>
                  <a:pt x="543" y="21553"/>
                  <a:pt x="567" y="21600"/>
                  <a:pt x="596" y="21600"/>
                </a:cubicBezTo>
                <a:cubicBezTo>
                  <a:pt x="625" y="21600"/>
                  <a:pt x="649" y="21553"/>
                  <a:pt x="649" y="21495"/>
                </a:cubicBezTo>
                <a:lnTo>
                  <a:pt x="649" y="21275"/>
                </a:lnTo>
                <a:cubicBezTo>
                  <a:pt x="649" y="21218"/>
                  <a:pt x="625" y="21171"/>
                  <a:pt x="596" y="21171"/>
                </a:cubicBezTo>
                <a:close/>
                <a:moveTo>
                  <a:pt x="1446" y="21171"/>
                </a:moveTo>
                <a:cubicBezTo>
                  <a:pt x="1417" y="21171"/>
                  <a:pt x="1393" y="21218"/>
                  <a:pt x="1393" y="21275"/>
                </a:cubicBezTo>
                <a:lnTo>
                  <a:pt x="1393" y="21495"/>
                </a:lnTo>
                <a:cubicBezTo>
                  <a:pt x="1393" y="21553"/>
                  <a:pt x="1417" y="21600"/>
                  <a:pt x="1446" y="21600"/>
                </a:cubicBezTo>
                <a:cubicBezTo>
                  <a:pt x="1475" y="21600"/>
                  <a:pt x="1499" y="21553"/>
                  <a:pt x="1499" y="21495"/>
                </a:cubicBezTo>
                <a:lnTo>
                  <a:pt x="1499" y="21275"/>
                </a:lnTo>
                <a:cubicBezTo>
                  <a:pt x="1499" y="21218"/>
                  <a:pt x="1475" y="21171"/>
                  <a:pt x="1446" y="21171"/>
                </a:cubicBezTo>
                <a:close/>
                <a:moveTo>
                  <a:pt x="1760" y="21171"/>
                </a:moveTo>
                <a:cubicBezTo>
                  <a:pt x="1731" y="21171"/>
                  <a:pt x="1707" y="21218"/>
                  <a:pt x="1707" y="21275"/>
                </a:cubicBezTo>
                <a:lnTo>
                  <a:pt x="1707" y="21495"/>
                </a:lnTo>
                <a:cubicBezTo>
                  <a:pt x="1707" y="21553"/>
                  <a:pt x="1731" y="21600"/>
                  <a:pt x="1760" y="21600"/>
                </a:cubicBezTo>
                <a:cubicBezTo>
                  <a:pt x="1789" y="21600"/>
                  <a:pt x="1813" y="21553"/>
                  <a:pt x="1813" y="21495"/>
                </a:cubicBezTo>
                <a:lnTo>
                  <a:pt x="1813" y="21275"/>
                </a:lnTo>
                <a:cubicBezTo>
                  <a:pt x="1813" y="21218"/>
                  <a:pt x="1789" y="21171"/>
                  <a:pt x="1760" y="21171"/>
                </a:cubicBezTo>
                <a:close/>
                <a:moveTo>
                  <a:pt x="2610" y="21171"/>
                </a:moveTo>
                <a:cubicBezTo>
                  <a:pt x="2581" y="21171"/>
                  <a:pt x="2557" y="21218"/>
                  <a:pt x="2557" y="21275"/>
                </a:cubicBezTo>
                <a:lnTo>
                  <a:pt x="2557" y="21495"/>
                </a:lnTo>
                <a:cubicBezTo>
                  <a:pt x="2557" y="21553"/>
                  <a:pt x="2581" y="21600"/>
                  <a:pt x="2610" y="21600"/>
                </a:cubicBezTo>
                <a:cubicBezTo>
                  <a:pt x="2639" y="21600"/>
                  <a:pt x="2662" y="21553"/>
                  <a:pt x="2662" y="21495"/>
                </a:cubicBezTo>
                <a:lnTo>
                  <a:pt x="2662" y="21275"/>
                </a:lnTo>
                <a:cubicBezTo>
                  <a:pt x="2662" y="21218"/>
                  <a:pt x="2639" y="21171"/>
                  <a:pt x="2610" y="21171"/>
                </a:cubicBezTo>
                <a:close/>
                <a:moveTo>
                  <a:pt x="2924" y="21171"/>
                </a:moveTo>
                <a:cubicBezTo>
                  <a:pt x="2895" y="21171"/>
                  <a:pt x="2871" y="21218"/>
                  <a:pt x="2871" y="21275"/>
                </a:cubicBezTo>
                <a:lnTo>
                  <a:pt x="2871" y="21495"/>
                </a:lnTo>
                <a:cubicBezTo>
                  <a:pt x="2871" y="21553"/>
                  <a:pt x="2895" y="21600"/>
                  <a:pt x="2924" y="21600"/>
                </a:cubicBezTo>
                <a:cubicBezTo>
                  <a:pt x="2954" y="21600"/>
                  <a:pt x="2976" y="21553"/>
                  <a:pt x="2976" y="21495"/>
                </a:cubicBezTo>
                <a:lnTo>
                  <a:pt x="2976" y="21275"/>
                </a:lnTo>
                <a:cubicBezTo>
                  <a:pt x="2976" y="21218"/>
                  <a:pt x="2954" y="21171"/>
                  <a:pt x="2924" y="21171"/>
                </a:cubicBezTo>
                <a:close/>
                <a:moveTo>
                  <a:pt x="3773" y="21171"/>
                </a:moveTo>
                <a:cubicBezTo>
                  <a:pt x="3744" y="21171"/>
                  <a:pt x="3721" y="21218"/>
                  <a:pt x="3721" y="21275"/>
                </a:cubicBezTo>
                <a:lnTo>
                  <a:pt x="3721" y="21495"/>
                </a:lnTo>
                <a:cubicBezTo>
                  <a:pt x="3721" y="21553"/>
                  <a:pt x="3744" y="21600"/>
                  <a:pt x="3773" y="21600"/>
                </a:cubicBezTo>
                <a:cubicBezTo>
                  <a:pt x="3802" y="21600"/>
                  <a:pt x="3826" y="21553"/>
                  <a:pt x="3826" y="21495"/>
                </a:cubicBezTo>
                <a:lnTo>
                  <a:pt x="3826" y="21275"/>
                </a:lnTo>
                <a:cubicBezTo>
                  <a:pt x="3826" y="21218"/>
                  <a:pt x="3802" y="21171"/>
                  <a:pt x="3773" y="21171"/>
                </a:cubicBezTo>
                <a:close/>
                <a:moveTo>
                  <a:pt x="4088" y="21171"/>
                </a:moveTo>
                <a:cubicBezTo>
                  <a:pt x="4058" y="21171"/>
                  <a:pt x="4035" y="21218"/>
                  <a:pt x="4035" y="21275"/>
                </a:cubicBezTo>
                <a:lnTo>
                  <a:pt x="4035" y="21495"/>
                </a:lnTo>
                <a:cubicBezTo>
                  <a:pt x="4035" y="21553"/>
                  <a:pt x="4058" y="21600"/>
                  <a:pt x="4088" y="21600"/>
                </a:cubicBezTo>
                <a:cubicBezTo>
                  <a:pt x="4117" y="21600"/>
                  <a:pt x="4141" y="21553"/>
                  <a:pt x="4141" y="21495"/>
                </a:cubicBezTo>
                <a:lnTo>
                  <a:pt x="4141" y="21275"/>
                </a:lnTo>
                <a:cubicBezTo>
                  <a:pt x="4141" y="21218"/>
                  <a:pt x="4117" y="21171"/>
                  <a:pt x="4088" y="21171"/>
                </a:cubicBezTo>
                <a:close/>
                <a:moveTo>
                  <a:pt x="4937" y="21171"/>
                </a:moveTo>
                <a:cubicBezTo>
                  <a:pt x="4908" y="21171"/>
                  <a:pt x="4884" y="21218"/>
                  <a:pt x="4884" y="21275"/>
                </a:cubicBezTo>
                <a:lnTo>
                  <a:pt x="4884" y="21495"/>
                </a:lnTo>
                <a:cubicBezTo>
                  <a:pt x="4884" y="21553"/>
                  <a:pt x="4908" y="21600"/>
                  <a:pt x="4937" y="21600"/>
                </a:cubicBezTo>
                <a:cubicBezTo>
                  <a:pt x="4966" y="21600"/>
                  <a:pt x="4990" y="21553"/>
                  <a:pt x="4990" y="21495"/>
                </a:cubicBezTo>
                <a:lnTo>
                  <a:pt x="4990" y="21275"/>
                </a:lnTo>
                <a:cubicBezTo>
                  <a:pt x="4990" y="21218"/>
                  <a:pt x="4966" y="21171"/>
                  <a:pt x="4937" y="21171"/>
                </a:cubicBezTo>
                <a:close/>
                <a:moveTo>
                  <a:pt x="5252" y="21171"/>
                </a:moveTo>
                <a:cubicBezTo>
                  <a:pt x="5223" y="21171"/>
                  <a:pt x="5199" y="21218"/>
                  <a:pt x="5199" y="21275"/>
                </a:cubicBezTo>
                <a:lnTo>
                  <a:pt x="5199" y="21495"/>
                </a:lnTo>
                <a:cubicBezTo>
                  <a:pt x="5199" y="21553"/>
                  <a:pt x="5223" y="21600"/>
                  <a:pt x="5252" y="21600"/>
                </a:cubicBezTo>
                <a:cubicBezTo>
                  <a:pt x="5281" y="21600"/>
                  <a:pt x="5305" y="21553"/>
                  <a:pt x="5305" y="21495"/>
                </a:cubicBezTo>
                <a:lnTo>
                  <a:pt x="5305" y="21275"/>
                </a:lnTo>
                <a:cubicBezTo>
                  <a:pt x="5305" y="21218"/>
                  <a:pt x="5281" y="21171"/>
                  <a:pt x="5252" y="21171"/>
                </a:cubicBezTo>
                <a:close/>
                <a:moveTo>
                  <a:pt x="6102" y="21171"/>
                </a:moveTo>
                <a:cubicBezTo>
                  <a:pt x="6072" y="21171"/>
                  <a:pt x="6049" y="21218"/>
                  <a:pt x="6049" y="21275"/>
                </a:cubicBezTo>
                <a:lnTo>
                  <a:pt x="6049" y="21495"/>
                </a:lnTo>
                <a:cubicBezTo>
                  <a:pt x="6049" y="21553"/>
                  <a:pt x="6072" y="21600"/>
                  <a:pt x="6102" y="21600"/>
                </a:cubicBezTo>
                <a:cubicBezTo>
                  <a:pt x="6131" y="21600"/>
                  <a:pt x="6155" y="21553"/>
                  <a:pt x="6155" y="21495"/>
                </a:cubicBezTo>
                <a:lnTo>
                  <a:pt x="6155" y="21275"/>
                </a:lnTo>
                <a:cubicBezTo>
                  <a:pt x="6155" y="21218"/>
                  <a:pt x="6131" y="21171"/>
                  <a:pt x="6102" y="21171"/>
                </a:cubicBezTo>
                <a:close/>
                <a:moveTo>
                  <a:pt x="6416" y="21171"/>
                </a:moveTo>
                <a:cubicBezTo>
                  <a:pt x="6387" y="21171"/>
                  <a:pt x="6363" y="21218"/>
                  <a:pt x="6363" y="21275"/>
                </a:cubicBezTo>
                <a:lnTo>
                  <a:pt x="6363" y="21495"/>
                </a:lnTo>
                <a:cubicBezTo>
                  <a:pt x="6363" y="21553"/>
                  <a:pt x="6387" y="21600"/>
                  <a:pt x="6416" y="21600"/>
                </a:cubicBezTo>
                <a:cubicBezTo>
                  <a:pt x="6445" y="21600"/>
                  <a:pt x="6469" y="21553"/>
                  <a:pt x="6469" y="21495"/>
                </a:cubicBezTo>
                <a:lnTo>
                  <a:pt x="6469" y="21275"/>
                </a:lnTo>
                <a:cubicBezTo>
                  <a:pt x="6469" y="21218"/>
                  <a:pt x="6445" y="21171"/>
                  <a:pt x="6416" y="21171"/>
                </a:cubicBezTo>
                <a:close/>
                <a:moveTo>
                  <a:pt x="7266" y="21171"/>
                </a:moveTo>
                <a:cubicBezTo>
                  <a:pt x="7237" y="21171"/>
                  <a:pt x="7213" y="21218"/>
                  <a:pt x="7213" y="21275"/>
                </a:cubicBezTo>
                <a:lnTo>
                  <a:pt x="7213" y="21495"/>
                </a:lnTo>
                <a:cubicBezTo>
                  <a:pt x="7213" y="21553"/>
                  <a:pt x="7237" y="21600"/>
                  <a:pt x="7266" y="21600"/>
                </a:cubicBezTo>
                <a:cubicBezTo>
                  <a:pt x="7295" y="21600"/>
                  <a:pt x="7318" y="21553"/>
                  <a:pt x="7318" y="21495"/>
                </a:cubicBezTo>
                <a:lnTo>
                  <a:pt x="7318" y="21275"/>
                </a:lnTo>
                <a:cubicBezTo>
                  <a:pt x="7318" y="21218"/>
                  <a:pt x="7295" y="21171"/>
                  <a:pt x="7266" y="21171"/>
                </a:cubicBezTo>
                <a:close/>
                <a:moveTo>
                  <a:pt x="7580" y="21171"/>
                </a:moveTo>
                <a:cubicBezTo>
                  <a:pt x="7551" y="21171"/>
                  <a:pt x="7527" y="21218"/>
                  <a:pt x="7527" y="21275"/>
                </a:cubicBezTo>
                <a:lnTo>
                  <a:pt x="7527" y="21495"/>
                </a:lnTo>
                <a:cubicBezTo>
                  <a:pt x="7527" y="21553"/>
                  <a:pt x="7551" y="21600"/>
                  <a:pt x="7580" y="21600"/>
                </a:cubicBezTo>
                <a:cubicBezTo>
                  <a:pt x="7609" y="21600"/>
                  <a:pt x="7632" y="21553"/>
                  <a:pt x="7632" y="21495"/>
                </a:cubicBezTo>
                <a:lnTo>
                  <a:pt x="7632" y="21275"/>
                </a:lnTo>
                <a:cubicBezTo>
                  <a:pt x="7632" y="21218"/>
                  <a:pt x="7609" y="21171"/>
                  <a:pt x="7580" y="21171"/>
                </a:cubicBezTo>
                <a:close/>
                <a:moveTo>
                  <a:pt x="8429" y="21171"/>
                </a:moveTo>
                <a:cubicBezTo>
                  <a:pt x="8400" y="21171"/>
                  <a:pt x="8377" y="21218"/>
                  <a:pt x="8377" y="21275"/>
                </a:cubicBezTo>
                <a:lnTo>
                  <a:pt x="8377" y="21495"/>
                </a:lnTo>
                <a:cubicBezTo>
                  <a:pt x="8377" y="21553"/>
                  <a:pt x="8400" y="21600"/>
                  <a:pt x="8429" y="21600"/>
                </a:cubicBezTo>
                <a:cubicBezTo>
                  <a:pt x="8458" y="21600"/>
                  <a:pt x="8482" y="21553"/>
                  <a:pt x="8482" y="21495"/>
                </a:cubicBezTo>
                <a:lnTo>
                  <a:pt x="8482" y="21275"/>
                </a:lnTo>
                <a:cubicBezTo>
                  <a:pt x="8482" y="21218"/>
                  <a:pt x="8458" y="21171"/>
                  <a:pt x="8429" y="21171"/>
                </a:cubicBezTo>
                <a:close/>
                <a:moveTo>
                  <a:pt x="8744" y="21171"/>
                </a:moveTo>
                <a:cubicBezTo>
                  <a:pt x="8714" y="21171"/>
                  <a:pt x="8691" y="21218"/>
                  <a:pt x="8691" y="21275"/>
                </a:cubicBezTo>
                <a:lnTo>
                  <a:pt x="8691" y="21495"/>
                </a:lnTo>
                <a:cubicBezTo>
                  <a:pt x="8691" y="21553"/>
                  <a:pt x="8714" y="21600"/>
                  <a:pt x="8744" y="21600"/>
                </a:cubicBezTo>
                <a:cubicBezTo>
                  <a:pt x="8773" y="21600"/>
                  <a:pt x="8796" y="21553"/>
                  <a:pt x="8796" y="21495"/>
                </a:cubicBezTo>
                <a:lnTo>
                  <a:pt x="8796" y="21275"/>
                </a:lnTo>
                <a:cubicBezTo>
                  <a:pt x="8796" y="21218"/>
                  <a:pt x="8773" y="21171"/>
                  <a:pt x="8744" y="21171"/>
                </a:cubicBezTo>
                <a:close/>
                <a:moveTo>
                  <a:pt x="9593" y="21171"/>
                </a:moveTo>
                <a:cubicBezTo>
                  <a:pt x="9564" y="21171"/>
                  <a:pt x="9540" y="21218"/>
                  <a:pt x="9540" y="21275"/>
                </a:cubicBezTo>
                <a:lnTo>
                  <a:pt x="9540" y="21495"/>
                </a:lnTo>
                <a:cubicBezTo>
                  <a:pt x="9540" y="21553"/>
                  <a:pt x="9564" y="21600"/>
                  <a:pt x="9593" y="21600"/>
                </a:cubicBezTo>
                <a:cubicBezTo>
                  <a:pt x="9622" y="21600"/>
                  <a:pt x="9646" y="21553"/>
                  <a:pt x="9646" y="21495"/>
                </a:cubicBezTo>
                <a:lnTo>
                  <a:pt x="9646" y="21275"/>
                </a:lnTo>
                <a:cubicBezTo>
                  <a:pt x="9646" y="21218"/>
                  <a:pt x="9622" y="21171"/>
                  <a:pt x="9593" y="21171"/>
                </a:cubicBezTo>
                <a:close/>
                <a:moveTo>
                  <a:pt x="9908" y="21171"/>
                </a:moveTo>
                <a:cubicBezTo>
                  <a:pt x="9879" y="21171"/>
                  <a:pt x="9855" y="21218"/>
                  <a:pt x="9855" y="21275"/>
                </a:cubicBezTo>
                <a:lnTo>
                  <a:pt x="9855" y="21495"/>
                </a:lnTo>
                <a:cubicBezTo>
                  <a:pt x="9855" y="21553"/>
                  <a:pt x="9879" y="21600"/>
                  <a:pt x="9908" y="21600"/>
                </a:cubicBezTo>
                <a:cubicBezTo>
                  <a:pt x="9937" y="21600"/>
                  <a:pt x="9961" y="21553"/>
                  <a:pt x="9961" y="21495"/>
                </a:cubicBezTo>
                <a:lnTo>
                  <a:pt x="9961" y="21275"/>
                </a:lnTo>
                <a:cubicBezTo>
                  <a:pt x="9961" y="21218"/>
                  <a:pt x="9937" y="21171"/>
                  <a:pt x="9908" y="21171"/>
                </a:cubicBezTo>
                <a:close/>
                <a:moveTo>
                  <a:pt x="10758" y="21171"/>
                </a:moveTo>
                <a:cubicBezTo>
                  <a:pt x="10728" y="21171"/>
                  <a:pt x="10705" y="21218"/>
                  <a:pt x="10705" y="21275"/>
                </a:cubicBezTo>
                <a:lnTo>
                  <a:pt x="10705" y="21495"/>
                </a:lnTo>
                <a:cubicBezTo>
                  <a:pt x="10705" y="21553"/>
                  <a:pt x="10728" y="21600"/>
                  <a:pt x="10758" y="21600"/>
                </a:cubicBezTo>
                <a:cubicBezTo>
                  <a:pt x="10787" y="21600"/>
                  <a:pt x="10810" y="21553"/>
                  <a:pt x="10810" y="21495"/>
                </a:cubicBezTo>
                <a:lnTo>
                  <a:pt x="10810" y="21275"/>
                </a:lnTo>
                <a:cubicBezTo>
                  <a:pt x="10810" y="21218"/>
                  <a:pt x="10787" y="21171"/>
                  <a:pt x="10758" y="21171"/>
                </a:cubicBezTo>
                <a:close/>
                <a:moveTo>
                  <a:pt x="11072" y="21171"/>
                </a:moveTo>
                <a:cubicBezTo>
                  <a:pt x="11043" y="21171"/>
                  <a:pt x="11019" y="21218"/>
                  <a:pt x="11019" y="21275"/>
                </a:cubicBezTo>
                <a:lnTo>
                  <a:pt x="11019" y="21495"/>
                </a:lnTo>
                <a:cubicBezTo>
                  <a:pt x="11019" y="21553"/>
                  <a:pt x="11043" y="21600"/>
                  <a:pt x="11072" y="21600"/>
                </a:cubicBezTo>
                <a:cubicBezTo>
                  <a:pt x="11101" y="21600"/>
                  <a:pt x="11125" y="21553"/>
                  <a:pt x="11125" y="21495"/>
                </a:cubicBezTo>
                <a:lnTo>
                  <a:pt x="11125" y="21275"/>
                </a:lnTo>
                <a:cubicBezTo>
                  <a:pt x="11125" y="21218"/>
                  <a:pt x="11101" y="21171"/>
                  <a:pt x="11072" y="21171"/>
                </a:cubicBezTo>
                <a:close/>
                <a:moveTo>
                  <a:pt x="11922" y="21171"/>
                </a:moveTo>
                <a:cubicBezTo>
                  <a:pt x="11893" y="21171"/>
                  <a:pt x="11869" y="21218"/>
                  <a:pt x="11869" y="21275"/>
                </a:cubicBezTo>
                <a:lnTo>
                  <a:pt x="11869" y="21495"/>
                </a:lnTo>
                <a:cubicBezTo>
                  <a:pt x="11869" y="21553"/>
                  <a:pt x="11893" y="21600"/>
                  <a:pt x="11922" y="21600"/>
                </a:cubicBezTo>
                <a:cubicBezTo>
                  <a:pt x="11951" y="21600"/>
                  <a:pt x="11974" y="21553"/>
                  <a:pt x="11974" y="21495"/>
                </a:cubicBezTo>
                <a:lnTo>
                  <a:pt x="11974" y="21275"/>
                </a:lnTo>
                <a:cubicBezTo>
                  <a:pt x="11974" y="21218"/>
                  <a:pt x="11951" y="21171"/>
                  <a:pt x="11922" y="21171"/>
                </a:cubicBezTo>
                <a:close/>
                <a:moveTo>
                  <a:pt x="12236" y="21171"/>
                </a:moveTo>
                <a:cubicBezTo>
                  <a:pt x="12207" y="21171"/>
                  <a:pt x="12183" y="21218"/>
                  <a:pt x="12183" y="21275"/>
                </a:cubicBezTo>
                <a:lnTo>
                  <a:pt x="12183" y="21495"/>
                </a:lnTo>
                <a:cubicBezTo>
                  <a:pt x="12183" y="21553"/>
                  <a:pt x="12207" y="21600"/>
                  <a:pt x="12236" y="21600"/>
                </a:cubicBezTo>
                <a:cubicBezTo>
                  <a:pt x="12265" y="21600"/>
                  <a:pt x="12288" y="21553"/>
                  <a:pt x="12288" y="21495"/>
                </a:cubicBezTo>
                <a:lnTo>
                  <a:pt x="12288" y="21275"/>
                </a:lnTo>
                <a:cubicBezTo>
                  <a:pt x="12288" y="21218"/>
                  <a:pt x="12265" y="21171"/>
                  <a:pt x="12236" y="21171"/>
                </a:cubicBezTo>
                <a:close/>
                <a:moveTo>
                  <a:pt x="13085" y="21171"/>
                </a:moveTo>
                <a:cubicBezTo>
                  <a:pt x="13056" y="21171"/>
                  <a:pt x="13032" y="21218"/>
                  <a:pt x="13032" y="21275"/>
                </a:cubicBezTo>
                <a:lnTo>
                  <a:pt x="13032" y="21495"/>
                </a:lnTo>
                <a:cubicBezTo>
                  <a:pt x="13032" y="21553"/>
                  <a:pt x="13056" y="21600"/>
                  <a:pt x="13085" y="21600"/>
                </a:cubicBezTo>
                <a:cubicBezTo>
                  <a:pt x="13114" y="21600"/>
                  <a:pt x="13138" y="21553"/>
                  <a:pt x="13138" y="21495"/>
                </a:cubicBezTo>
                <a:lnTo>
                  <a:pt x="13138" y="21275"/>
                </a:lnTo>
                <a:cubicBezTo>
                  <a:pt x="13138" y="21218"/>
                  <a:pt x="13114" y="21171"/>
                  <a:pt x="13085" y="21171"/>
                </a:cubicBezTo>
                <a:close/>
                <a:moveTo>
                  <a:pt x="13399" y="21171"/>
                </a:moveTo>
                <a:cubicBezTo>
                  <a:pt x="13370" y="21171"/>
                  <a:pt x="13348" y="21218"/>
                  <a:pt x="13348" y="21275"/>
                </a:cubicBezTo>
                <a:lnTo>
                  <a:pt x="13348" y="21495"/>
                </a:lnTo>
                <a:cubicBezTo>
                  <a:pt x="13348" y="21553"/>
                  <a:pt x="13370" y="21600"/>
                  <a:pt x="13399" y="21600"/>
                </a:cubicBezTo>
                <a:cubicBezTo>
                  <a:pt x="13428" y="21600"/>
                  <a:pt x="13452" y="21553"/>
                  <a:pt x="13452" y="21495"/>
                </a:cubicBezTo>
                <a:lnTo>
                  <a:pt x="13452" y="21275"/>
                </a:lnTo>
                <a:cubicBezTo>
                  <a:pt x="13452" y="21218"/>
                  <a:pt x="13428" y="21171"/>
                  <a:pt x="13399" y="21171"/>
                </a:cubicBezTo>
                <a:close/>
                <a:moveTo>
                  <a:pt x="14249" y="21171"/>
                </a:moveTo>
                <a:cubicBezTo>
                  <a:pt x="14220" y="21171"/>
                  <a:pt x="14196" y="21218"/>
                  <a:pt x="14196" y="21275"/>
                </a:cubicBezTo>
                <a:lnTo>
                  <a:pt x="14196" y="21495"/>
                </a:lnTo>
                <a:cubicBezTo>
                  <a:pt x="14196" y="21553"/>
                  <a:pt x="14220" y="21600"/>
                  <a:pt x="14249" y="21600"/>
                </a:cubicBezTo>
                <a:cubicBezTo>
                  <a:pt x="14278" y="21600"/>
                  <a:pt x="14302" y="21553"/>
                  <a:pt x="14302" y="21495"/>
                </a:cubicBezTo>
                <a:lnTo>
                  <a:pt x="14302" y="21275"/>
                </a:lnTo>
                <a:cubicBezTo>
                  <a:pt x="14302" y="21218"/>
                  <a:pt x="14278" y="21171"/>
                  <a:pt x="14249" y="21171"/>
                </a:cubicBezTo>
                <a:close/>
                <a:moveTo>
                  <a:pt x="14564" y="21171"/>
                </a:moveTo>
                <a:cubicBezTo>
                  <a:pt x="14535" y="21171"/>
                  <a:pt x="14511" y="21218"/>
                  <a:pt x="14511" y="21275"/>
                </a:cubicBezTo>
                <a:lnTo>
                  <a:pt x="14511" y="21495"/>
                </a:lnTo>
                <a:cubicBezTo>
                  <a:pt x="14511" y="21553"/>
                  <a:pt x="14535" y="21600"/>
                  <a:pt x="14564" y="21600"/>
                </a:cubicBezTo>
                <a:cubicBezTo>
                  <a:pt x="14593" y="21600"/>
                  <a:pt x="14617" y="21553"/>
                  <a:pt x="14617" y="21495"/>
                </a:cubicBezTo>
                <a:lnTo>
                  <a:pt x="14617" y="21275"/>
                </a:lnTo>
                <a:cubicBezTo>
                  <a:pt x="14617" y="21218"/>
                  <a:pt x="14593" y="21171"/>
                  <a:pt x="14564" y="21171"/>
                </a:cubicBezTo>
                <a:close/>
                <a:moveTo>
                  <a:pt x="15413" y="21171"/>
                </a:moveTo>
                <a:cubicBezTo>
                  <a:pt x="15384" y="21171"/>
                  <a:pt x="15360" y="21218"/>
                  <a:pt x="15360" y="21275"/>
                </a:cubicBezTo>
                <a:lnTo>
                  <a:pt x="15360" y="21495"/>
                </a:lnTo>
                <a:cubicBezTo>
                  <a:pt x="15360" y="21553"/>
                  <a:pt x="15384" y="21600"/>
                  <a:pt x="15413" y="21600"/>
                </a:cubicBezTo>
                <a:cubicBezTo>
                  <a:pt x="15442" y="21600"/>
                  <a:pt x="15465" y="21553"/>
                  <a:pt x="15465" y="21495"/>
                </a:cubicBezTo>
                <a:lnTo>
                  <a:pt x="15465" y="21275"/>
                </a:lnTo>
                <a:cubicBezTo>
                  <a:pt x="15465" y="21218"/>
                  <a:pt x="15442" y="21171"/>
                  <a:pt x="15413" y="21171"/>
                </a:cubicBezTo>
                <a:close/>
                <a:moveTo>
                  <a:pt x="15728" y="21171"/>
                </a:moveTo>
                <a:cubicBezTo>
                  <a:pt x="15699" y="21171"/>
                  <a:pt x="15675" y="21218"/>
                  <a:pt x="15675" y="21275"/>
                </a:cubicBezTo>
                <a:lnTo>
                  <a:pt x="15675" y="21495"/>
                </a:lnTo>
                <a:cubicBezTo>
                  <a:pt x="15675" y="21553"/>
                  <a:pt x="15699" y="21600"/>
                  <a:pt x="15728" y="21600"/>
                </a:cubicBezTo>
                <a:cubicBezTo>
                  <a:pt x="15757" y="21600"/>
                  <a:pt x="15781" y="21553"/>
                  <a:pt x="15781" y="21495"/>
                </a:cubicBezTo>
                <a:lnTo>
                  <a:pt x="15781" y="21275"/>
                </a:lnTo>
                <a:cubicBezTo>
                  <a:pt x="15781" y="21218"/>
                  <a:pt x="15757" y="21171"/>
                  <a:pt x="15728" y="21171"/>
                </a:cubicBezTo>
                <a:close/>
                <a:moveTo>
                  <a:pt x="16578" y="21171"/>
                </a:moveTo>
                <a:cubicBezTo>
                  <a:pt x="16549" y="21171"/>
                  <a:pt x="16525" y="21218"/>
                  <a:pt x="16525" y="21275"/>
                </a:cubicBezTo>
                <a:lnTo>
                  <a:pt x="16525" y="21495"/>
                </a:lnTo>
                <a:cubicBezTo>
                  <a:pt x="16525" y="21553"/>
                  <a:pt x="16549" y="21600"/>
                  <a:pt x="16578" y="21600"/>
                </a:cubicBezTo>
                <a:cubicBezTo>
                  <a:pt x="16607" y="21600"/>
                  <a:pt x="16630" y="21553"/>
                  <a:pt x="16630" y="21495"/>
                </a:cubicBezTo>
                <a:lnTo>
                  <a:pt x="16630" y="21275"/>
                </a:lnTo>
                <a:cubicBezTo>
                  <a:pt x="16630" y="21218"/>
                  <a:pt x="16607" y="21171"/>
                  <a:pt x="16578" y="21171"/>
                </a:cubicBezTo>
                <a:close/>
                <a:moveTo>
                  <a:pt x="16892" y="21171"/>
                </a:moveTo>
                <a:cubicBezTo>
                  <a:pt x="16863" y="21171"/>
                  <a:pt x="16839" y="21218"/>
                  <a:pt x="16839" y="21275"/>
                </a:cubicBezTo>
                <a:lnTo>
                  <a:pt x="16839" y="21495"/>
                </a:lnTo>
                <a:cubicBezTo>
                  <a:pt x="16839" y="21553"/>
                  <a:pt x="16863" y="21600"/>
                  <a:pt x="16892" y="21600"/>
                </a:cubicBezTo>
                <a:cubicBezTo>
                  <a:pt x="16921" y="21600"/>
                  <a:pt x="16944" y="21553"/>
                  <a:pt x="16944" y="21495"/>
                </a:cubicBezTo>
                <a:lnTo>
                  <a:pt x="16944" y="21275"/>
                </a:lnTo>
                <a:cubicBezTo>
                  <a:pt x="16944" y="21218"/>
                  <a:pt x="16921" y="21171"/>
                  <a:pt x="16892" y="21171"/>
                </a:cubicBezTo>
                <a:close/>
                <a:moveTo>
                  <a:pt x="17741" y="21171"/>
                </a:moveTo>
                <a:cubicBezTo>
                  <a:pt x="17712" y="21171"/>
                  <a:pt x="17689" y="21218"/>
                  <a:pt x="17689" y="21275"/>
                </a:cubicBezTo>
                <a:lnTo>
                  <a:pt x="17689" y="21495"/>
                </a:lnTo>
                <a:cubicBezTo>
                  <a:pt x="17689" y="21553"/>
                  <a:pt x="17712" y="21600"/>
                  <a:pt x="17741" y="21600"/>
                </a:cubicBezTo>
                <a:cubicBezTo>
                  <a:pt x="17770" y="21600"/>
                  <a:pt x="17794" y="21553"/>
                  <a:pt x="17794" y="21495"/>
                </a:cubicBezTo>
                <a:lnTo>
                  <a:pt x="17794" y="21275"/>
                </a:lnTo>
                <a:cubicBezTo>
                  <a:pt x="17794" y="21218"/>
                  <a:pt x="17770" y="21171"/>
                  <a:pt x="17741" y="21171"/>
                </a:cubicBezTo>
                <a:close/>
                <a:moveTo>
                  <a:pt x="18055" y="21171"/>
                </a:moveTo>
                <a:cubicBezTo>
                  <a:pt x="18026" y="21171"/>
                  <a:pt x="18002" y="21218"/>
                  <a:pt x="18002" y="21275"/>
                </a:cubicBezTo>
                <a:lnTo>
                  <a:pt x="18002" y="21495"/>
                </a:lnTo>
                <a:cubicBezTo>
                  <a:pt x="18002" y="21553"/>
                  <a:pt x="18026" y="21600"/>
                  <a:pt x="18055" y="21600"/>
                </a:cubicBezTo>
                <a:cubicBezTo>
                  <a:pt x="18085" y="21600"/>
                  <a:pt x="18108" y="21553"/>
                  <a:pt x="18108" y="21495"/>
                </a:cubicBezTo>
                <a:lnTo>
                  <a:pt x="18108" y="21275"/>
                </a:lnTo>
                <a:cubicBezTo>
                  <a:pt x="18108" y="21218"/>
                  <a:pt x="18085" y="21171"/>
                  <a:pt x="18055" y="21171"/>
                </a:cubicBezTo>
                <a:close/>
                <a:moveTo>
                  <a:pt x="18905" y="21171"/>
                </a:moveTo>
                <a:cubicBezTo>
                  <a:pt x="18876" y="21171"/>
                  <a:pt x="18852" y="21218"/>
                  <a:pt x="18852" y="21275"/>
                </a:cubicBezTo>
                <a:lnTo>
                  <a:pt x="18852" y="21495"/>
                </a:lnTo>
                <a:cubicBezTo>
                  <a:pt x="18852" y="21553"/>
                  <a:pt x="18876" y="21600"/>
                  <a:pt x="18905" y="21600"/>
                </a:cubicBezTo>
                <a:cubicBezTo>
                  <a:pt x="18934" y="21600"/>
                  <a:pt x="18958" y="21553"/>
                  <a:pt x="18958" y="21495"/>
                </a:cubicBezTo>
                <a:lnTo>
                  <a:pt x="18958" y="21275"/>
                </a:lnTo>
                <a:cubicBezTo>
                  <a:pt x="18958" y="21218"/>
                  <a:pt x="18934" y="21171"/>
                  <a:pt x="18905" y="21171"/>
                </a:cubicBezTo>
                <a:close/>
                <a:moveTo>
                  <a:pt x="19220" y="21171"/>
                </a:moveTo>
                <a:cubicBezTo>
                  <a:pt x="19191" y="21171"/>
                  <a:pt x="19167" y="21218"/>
                  <a:pt x="19167" y="21275"/>
                </a:cubicBezTo>
                <a:lnTo>
                  <a:pt x="19167" y="21495"/>
                </a:lnTo>
                <a:cubicBezTo>
                  <a:pt x="19167" y="21553"/>
                  <a:pt x="19191" y="21600"/>
                  <a:pt x="19220" y="21600"/>
                </a:cubicBezTo>
                <a:cubicBezTo>
                  <a:pt x="19249" y="21600"/>
                  <a:pt x="19273" y="21553"/>
                  <a:pt x="19273" y="21495"/>
                </a:cubicBezTo>
                <a:lnTo>
                  <a:pt x="19273" y="21275"/>
                </a:lnTo>
                <a:cubicBezTo>
                  <a:pt x="19273" y="21218"/>
                  <a:pt x="19249" y="21171"/>
                  <a:pt x="19220" y="21171"/>
                </a:cubicBezTo>
                <a:close/>
                <a:moveTo>
                  <a:pt x="20069" y="21171"/>
                </a:moveTo>
                <a:cubicBezTo>
                  <a:pt x="20040" y="21171"/>
                  <a:pt x="20016" y="21218"/>
                  <a:pt x="20016" y="21275"/>
                </a:cubicBezTo>
                <a:lnTo>
                  <a:pt x="20016" y="21495"/>
                </a:lnTo>
                <a:cubicBezTo>
                  <a:pt x="20016" y="21553"/>
                  <a:pt x="20040" y="21600"/>
                  <a:pt x="20069" y="21600"/>
                </a:cubicBezTo>
                <a:cubicBezTo>
                  <a:pt x="20099" y="21600"/>
                  <a:pt x="20122" y="21553"/>
                  <a:pt x="20122" y="21495"/>
                </a:cubicBezTo>
                <a:lnTo>
                  <a:pt x="20122" y="21275"/>
                </a:lnTo>
                <a:cubicBezTo>
                  <a:pt x="20122" y="21218"/>
                  <a:pt x="20099" y="21171"/>
                  <a:pt x="20069" y="21171"/>
                </a:cubicBezTo>
                <a:close/>
                <a:moveTo>
                  <a:pt x="20384" y="21171"/>
                </a:moveTo>
                <a:cubicBezTo>
                  <a:pt x="20355" y="21171"/>
                  <a:pt x="20331" y="21218"/>
                  <a:pt x="20331" y="21275"/>
                </a:cubicBezTo>
                <a:lnTo>
                  <a:pt x="20331" y="21495"/>
                </a:lnTo>
                <a:cubicBezTo>
                  <a:pt x="20331" y="21553"/>
                  <a:pt x="20355" y="21600"/>
                  <a:pt x="20384" y="21600"/>
                </a:cubicBezTo>
                <a:cubicBezTo>
                  <a:pt x="20413" y="21600"/>
                  <a:pt x="20436" y="21553"/>
                  <a:pt x="20436" y="21495"/>
                </a:cubicBezTo>
                <a:lnTo>
                  <a:pt x="20436" y="21275"/>
                </a:lnTo>
                <a:cubicBezTo>
                  <a:pt x="20436" y="21218"/>
                  <a:pt x="20413" y="21171"/>
                  <a:pt x="20384" y="21171"/>
                </a:cubicBezTo>
                <a:close/>
                <a:moveTo>
                  <a:pt x="21234" y="21171"/>
                </a:moveTo>
                <a:cubicBezTo>
                  <a:pt x="21204" y="21171"/>
                  <a:pt x="21181" y="21218"/>
                  <a:pt x="21181" y="21275"/>
                </a:cubicBezTo>
                <a:lnTo>
                  <a:pt x="21181" y="21495"/>
                </a:lnTo>
                <a:cubicBezTo>
                  <a:pt x="21181" y="21553"/>
                  <a:pt x="21204" y="21600"/>
                  <a:pt x="21234" y="21600"/>
                </a:cubicBezTo>
                <a:cubicBezTo>
                  <a:pt x="21263" y="21600"/>
                  <a:pt x="21285" y="21553"/>
                  <a:pt x="21285" y="21495"/>
                </a:cubicBezTo>
                <a:lnTo>
                  <a:pt x="21285" y="21275"/>
                </a:lnTo>
                <a:cubicBezTo>
                  <a:pt x="21285" y="21218"/>
                  <a:pt x="21263" y="21171"/>
                  <a:pt x="21234" y="21171"/>
                </a:cubicBezTo>
                <a:close/>
                <a:moveTo>
                  <a:pt x="21547" y="21171"/>
                </a:moveTo>
                <a:cubicBezTo>
                  <a:pt x="21518" y="21171"/>
                  <a:pt x="21495" y="21218"/>
                  <a:pt x="21495" y="21275"/>
                </a:cubicBezTo>
                <a:lnTo>
                  <a:pt x="21495" y="21495"/>
                </a:lnTo>
                <a:cubicBezTo>
                  <a:pt x="21495" y="21553"/>
                  <a:pt x="21518" y="21600"/>
                  <a:pt x="21547" y="21600"/>
                </a:cubicBezTo>
                <a:cubicBezTo>
                  <a:pt x="21576" y="21600"/>
                  <a:pt x="21600" y="21553"/>
                  <a:pt x="21600" y="21495"/>
                </a:cubicBezTo>
                <a:lnTo>
                  <a:pt x="21600" y="21275"/>
                </a:lnTo>
                <a:cubicBezTo>
                  <a:pt x="21600" y="21218"/>
                  <a:pt x="21576" y="21171"/>
                  <a:pt x="21547" y="21171"/>
                </a:cubicBezTo>
                <a:close/>
              </a:path>
            </a:pathLst>
          </a:custGeom>
          <a:gradFill>
            <a:gsLst>
              <a:gs pos="0">
                <a:srgbClr val="18274E"/>
              </a:gs>
              <a:gs pos="14456">
                <a:srgbClr val="0E1B45"/>
              </a:gs>
              <a:gs pos="49638">
                <a:srgbClr val="040E3C"/>
              </a:gs>
            </a:gsLst>
            <a:path>
              <a:fillToRect l="33539" t="-4064" r="66460" b="104064"/>
            </a:path>
          </a:gradFill>
          <a:ln w="12700">
            <a:miter lim="400000"/>
          </a:ln>
        </p:spPr>
        <p:txBody>
          <a:bodyPr lIns="45719" rIns="45719" anchor="ctr"/>
          <a:lstStyle/>
          <a:p>
            <a:pPr defTabSz="914400">
              <a:lnSpc>
                <a:spcPct val="100000"/>
              </a:lnSpc>
              <a:buClrTx/>
              <a:defRPr sz="1800" baseline="0">
                <a:solidFill>
                  <a:srgbClr val="DE8919"/>
                </a:solidFill>
              </a:defRPr>
            </a:pPr>
            <a:endParaRPr/>
          </a:p>
        </p:txBody>
      </p:sp>
      <p:sp>
        <p:nvSpPr>
          <p:cNvPr id="1720" name="Montserrat"/>
          <p:cNvSpPr>
            <a:spLocks noGrp="1"/>
          </p:cNvSpPr>
          <p:nvPr>
            <p:ph type="body" sz="quarter" idx="21"/>
          </p:nvPr>
        </p:nvSpPr>
        <p:spPr>
          <a:xfrm>
            <a:off x="2101506" y="4208281"/>
            <a:ext cx="6454229" cy="22843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24" y="9394"/>
                </a:moveTo>
                <a:cubicBezTo>
                  <a:pt x="20844" y="9394"/>
                  <a:pt x="20738" y="9139"/>
                  <a:pt x="20738" y="8631"/>
                </a:cubicBezTo>
                <a:cubicBezTo>
                  <a:pt x="20738" y="8516"/>
                  <a:pt x="20738" y="8422"/>
                  <a:pt x="20746" y="8308"/>
                </a:cubicBezTo>
                <a:lnTo>
                  <a:pt x="21040" y="4224"/>
                </a:lnTo>
                <a:cubicBezTo>
                  <a:pt x="21064" y="3878"/>
                  <a:pt x="21080" y="3532"/>
                  <a:pt x="21080" y="3209"/>
                </a:cubicBezTo>
                <a:cubicBezTo>
                  <a:pt x="21080" y="1223"/>
                  <a:pt x="20607" y="0"/>
                  <a:pt x="19798" y="0"/>
                </a:cubicBezTo>
                <a:lnTo>
                  <a:pt x="3329" y="0"/>
                </a:lnTo>
                <a:cubicBezTo>
                  <a:pt x="2782" y="0"/>
                  <a:pt x="2374" y="306"/>
                  <a:pt x="2078" y="966"/>
                </a:cubicBezTo>
                <a:cubicBezTo>
                  <a:pt x="1782" y="1627"/>
                  <a:pt x="1598" y="2642"/>
                  <a:pt x="1500" y="4061"/>
                </a:cubicBezTo>
                <a:lnTo>
                  <a:pt x="1197" y="8308"/>
                </a:lnTo>
                <a:cubicBezTo>
                  <a:pt x="1168" y="8677"/>
                  <a:pt x="1115" y="8948"/>
                  <a:pt x="1042" y="9127"/>
                </a:cubicBezTo>
                <a:cubicBezTo>
                  <a:pt x="968" y="9307"/>
                  <a:pt x="875" y="9394"/>
                  <a:pt x="764" y="9394"/>
                </a:cubicBezTo>
                <a:lnTo>
                  <a:pt x="196" y="9394"/>
                </a:lnTo>
                <a:lnTo>
                  <a:pt x="0" y="12209"/>
                </a:lnTo>
                <a:lnTo>
                  <a:pt x="568" y="12209"/>
                </a:lnTo>
                <a:cubicBezTo>
                  <a:pt x="748" y="12209"/>
                  <a:pt x="854" y="12463"/>
                  <a:pt x="854" y="12969"/>
                </a:cubicBezTo>
                <a:cubicBezTo>
                  <a:pt x="854" y="13084"/>
                  <a:pt x="854" y="13178"/>
                  <a:pt x="846" y="13292"/>
                </a:cubicBezTo>
                <a:lnTo>
                  <a:pt x="560" y="17376"/>
                </a:lnTo>
                <a:cubicBezTo>
                  <a:pt x="536" y="17745"/>
                  <a:pt x="520" y="18068"/>
                  <a:pt x="520" y="18391"/>
                </a:cubicBezTo>
                <a:cubicBezTo>
                  <a:pt x="520" y="20377"/>
                  <a:pt x="985" y="21600"/>
                  <a:pt x="1802" y="21600"/>
                </a:cubicBezTo>
                <a:lnTo>
                  <a:pt x="18271" y="21600"/>
                </a:lnTo>
                <a:cubicBezTo>
                  <a:pt x="18814" y="21600"/>
                  <a:pt x="19220" y="21294"/>
                  <a:pt x="19515" y="20634"/>
                </a:cubicBezTo>
                <a:cubicBezTo>
                  <a:pt x="19810" y="19973"/>
                  <a:pt x="19994" y="18958"/>
                  <a:pt x="20092" y="17539"/>
                </a:cubicBezTo>
                <a:lnTo>
                  <a:pt x="20403" y="13292"/>
                </a:lnTo>
                <a:cubicBezTo>
                  <a:pt x="20427" y="12923"/>
                  <a:pt x="20478" y="12652"/>
                  <a:pt x="20552" y="12473"/>
                </a:cubicBezTo>
                <a:cubicBezTo>
                  <a:pt x="20625" y="12293"/>
                  <a:pt x="20721" y="12206"/>
                  <a:pt x="20836" y="12206"/>
                </a:cubicBezTo>
                <a:lnTo>
                  <a:pt x="21396" y="12206"/>
                </a:lnTo>
                <a:lnTo>
                  <a:pt x="21600" y="9391"/>
                </a:lnTo>
                <a:lnTo>
                  <a:pt x="21024" y="9391"/>
                </a:lnTo>
                <a:lnTo>
                  <a:pt x="21024" y="9394"/>
                </a:lnTo>
                <a:close/>
              </a:path>
            </a:pathLst>
          </a:custGeom>
          <a:solidFill>
            <a:srgbClr val="F4F5FA"/>
          </a:solidFill>
        </p:spPr>
        <p:txBody>
          <a:bodyPr lIns="50800" tIns="50800" rIns="50800" bIns="50800" anchor="ctr">
            <a:noAutofit/>
          </a:bodyPr>
          <a:lstStyle>
            <a:lvl1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5000" i="1">
                <a:solidFill>
                  <a:srgbClr val="77F9D9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pPr>
              <a:defRPr>
                <a:solidFill>
                  <a:srgbClr val="FFFFFF"/>
                </a:solidFill>
              </a:defRPr>
            </a:pPr>
            <a:r>
              <a:rPr>
                <a:solidFill>
                  <a:srgbClr val="77F9D9"/>
                </a:solidFill>
              </a:rPr>
              <a:t>Montserrat</a:t>
            </a:r>
          </a:p>
        </p:txBody>
      </p:sp>
      <p:sp>
        <p:nvSpPr>
          <p:cNvPr id="1721" name="Montserrat"/>
          <p:cNvSpPr>
            <a:spLocks noGrp="1"/>
          </p:cNvSpPr>
          <p:nvPr>
            <p:ph type="body" sz="quarter" idx="22"/>
          </p:nvPr>
        </p:nvSpPr>
        <p:spPr>
          <a:xfrm>
            <a:off x="8964886" y="4208281"/>
            <a:ext cx="6454228" cy="22843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24" y="9394"/>
                </a:moveTo>
                <a:cubicBezTo>
                  <a:pt x="20844" y="9394"/>
                  <a:pt x="20738" y="9139"/>
                  <a:pt x="20738" y="8631"/>
                </a:cubicBezTo>
                <a:cubicBezTo>
                  <a:pt x="20738" y="8516"/>
                  <a:pt x="20738" y="8422"/>
                  <a:pt x="20746" y="8308"/>
                </a:cubicBezTo>
                <a:lnTo>
                  <a:pt x="21040" y="4224"/>
                </a:lnTo>
                <a:cubicBezTo>
                  <a:pt x="21064" y="3878"/>
                  <a:pt x="21080" y="3532"/>
                  <a:pt x="21080" y="3209"/>
                </a:cubicBezTo>
                <a:cubicBezTo>
                  <a:pt x="21080" y="1223"/>
                  <a:pt x="20607" y="0"/>
                  <a:pt x="19798" y="0"/>
                </a:cubicBezTo>
                <a:lnTo>
                  <a:pt x="3329" y="0"/>
                </a:lnTo>
                <a:cubicBezTo>
                  <a:pt x="2782" y="0"/>
                  <a:pt x="2374" y="306"/>
                  <a:pt x="2078" y="966"/>
                </a:cubicBezTo>
                <a:cubicBezTo>
                  <a:pt x="1782" y="1627"/>
                  <a:pt x="1598" y="2642"/>
                  <a:pt x="1500" y="4061"/>
                </a:cubicBezTo>
                <a:lnTo>
                  <a:pt x="1197" y="8308"/>
                </a:lnTo>
                <a:cubicBezTo>
                  <a:pt x="1168" y="8677"/>
                  <a:pt x="1115" y="8948"/>
                  <a:pt x="1042" y="9127"/>
                </a:cubicBezTo>
                <a:cubicBezTo>
                  <a:pt x="968" y="9307"/>
                  <a:pt x="875" y="9394"/>
                  <a:pt x="764" y="9394"/>
                </a:cubicBezTo>
                <a:lnTo>
                  <a:pt x="196" y="9394"/>
                </a:lnTo>
                <a:lnTo>
                  <a:pt x="0" y="12209"/>
                </a:lnTo>
                <a:lnTo>
                  <a:pt x="568" y="12209"/>
                </a:lnTo>
                <a:cubicBezTo>
                  <a:pt x="748" y="12209"/>
                  <a:pt x="854" y="12463"/>
                  <a:pt x="854" y="12969"/>
                </a:cubicBezTo>
                <a:cubicBezTo>
                  <a:pt x="854" y="13084"/>
                  <a:pt x="854" y="13178"/>
                  <a:pt x="846" y="13292"/>
                </a:cubicBezTo>
                <a:lnTo>
                  <a:pt x="560" y="17376"/>
                </a:lnTo>
                <a:cubicBezTo>
                  <a:pt x="536" y="17745"/>
                  <a:pt x="520" y="18068"/>
                  <a:pt x="520" y="18391"/>
                </a:cubicBezTo>
                <a:cubicBezTo>
                  <a:pt x="520" y="20377"/>
                  <a:pt x="985" y="21600"/>
                  <a:pt x="1802" y="21600"/>
                </a:cubicBezTo>
                <a:lnTo>
                  <a:pt x="18271" y="21600"/>
                </a:lnTo>
                <a:cubicBezTo>
                  <a:pt x="18814" y="21600"/>
                  <a:pt x="19220" y="21294"/>
                  <a:pt x="19515" y="20634"/>
                </a:cubicBezTo>
                <a:cubicBezTo>
                  <a:pt x="19810" y="19973"/>
                  <a:pt x="19994" y="18958"/>
                  <a:pt x="20092" y="17539"/>
                </a:cubicBezTo>
                <a:lnTo>
                  <a:pt x="20403" y="13292"/>
                </a:lnTo>
                <a:cubicBezTo>
                  <a:pt x="20427" y="12923"/>
                  <a:pt x="20478" y="12652"/>
                  <a:pt x="20552" y="12473"/>
                </a:cubicBezTo>
                <a:cubicBezTo>
                  <a:pt x="20625" y="12293"/>
                  <a:pt x="20721" y="12206"/>
                  <a:pt x="20836" y="12206"/>
                </a:cubicBezTo>
                <a:lnTo>
                  <a:pt x="21396" y="12206"/>
                </a:lnTo>
                <a:lnTo>
                  <a:pt x="21600" y="9391"/>
                </a:lnTo>
                <a:lnTo>
                  <a:pt x="21024" y="9391"/>
                </a:lnTo>
                <a:lnTo>
                  <a:pt x="21024" y="9394"/>
                </a:lnTo>
                <a:close/>
              </a:path>
            </a:pathLst>
          </a:custGeom>
          <a:solidFill>
            <a:srgbClr val="F4F5FA"/>
          </a:solidFill>
        </p:spPr>
        <p:txBody>
          <a:bodyPr lIns="50800" tIns="50800" rIns="50800" bIns="50800" anchor="ctr">
            <a:noAutofit/>
          </a:bodyPr>
          <a:lstStyle>
            <a:lvl1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000" i="1">
                <a:solidFill>
                  <a:srgbClr val="02071E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Montserrat</a:t>
            </a:r>
          </a:p>
        </p:txBody>
      </p:sp>
      <p:sp>
        <p:nvSpPr>
          <p:cNvPr id="1722" name="Montserrat"/>
          <p:cNvSpPr>
            <a:spLocks noGrp="1"/>
          </p:cNvSpPr>
          <p:nvPr>
            <p:ph type="body" sz="quarter" idx="23"/>
          </p:nvPr>
        </p:nvSpPr>
        <p:spPr>
          <a:xfrm>
            <a:off x="15828264" y="4208281"/>
            <a:ext cx="6454229" cy="22843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24" y="9394"/>
                </a:moveTo>
                <a:cubicBezTo>
                  <a:pt x="20844" y="9394"/>
                  <a:pt x="20738" y="9139"/>
                  <a:pt x="20738" y="8631"/>
                </a:cubicBezTo>
                <a:cubicBezTo>
                  <a:pt x="20738" y="8516"/>
                  <a:pt x="20738" y="8422"/>
                  <a:pt x="20746" y="8308"/>
                </a:cubicBezTo>
                <a:lnTo>
                  <a:pt x="21040" y="4224"/>
                </a:lnTo>
                <a:cubicBezTo>
                  <a:pt x="21064" y="3878"/>
                  <a:pt x="21080" y="3532"/>
                  <a:pt x="21080" y="3209"/>
                </a:cubicBezTo>
                <a:cubicBezTo>
                  <a:pt x="21080" y="1223"/>
                  <a:pt x="20607" y="0"/>
                  <a:pt x="19798" y="0"/>
                </a:cubicBezTo>
                <a:lnTo>
                  <a:pt x="3329" y="0"/>
                </a:lnTo>
                <a:cubicBezTo>
                  <a:pt x="2782" y="0"/>
                  <a:pt x="2374" y="306"/>
                  <a:pt x="2078" y="966"/>
                </a:cubicBezTo>
                <a:cubicBezTo>
                  <a:pt x="1782" y="1627"/>
                  <a:pt x="1598" y="2642"/>
                  <a:pt x="1500" y="4061"/>
                </a:cubicBezTo>
                <a:lnTo>
                  <a:pt x="1197" y="8308"/>
                </a:lnTo>
                <a:cubicBezTo>
                  <a:pt x="1168" y="8677"/>
                  <a:pt x="1115" y="8948"/>
                  <a:pt x="1042" y="9127"/>
                </a:cubicBezTo>
                <a:cubicBezTo>
                  <a:pt x="968" y="9307"/>
                  <a:pt x="875" y="9394"/>
                  <a:pt x="764" y="9394"/>
                </a:cubicBezTo>
                <a:lnTo>
                  <a:pt x="196" y="9394"/>
                </a:lnTo>
                <a:lnTo>
                  <a:pt x="0" y="12209"/>
                </a:lnTo>
                <a:lnTo>
                  <a:pt x="568" y="12209"/>
                </a:lnTo>
                <a:cubicBezTo>
                  <a:pt x="748" y="12209"/>
                  <a:pt x="854" y="12463"/>
                  <a:pt x="854" y="12969"/>
                </a:cubicBezTo>
                <a:cubicBezTo>
                  <a:pt x="854" y="13084"/>
                  <a:pt x="854" y="13178"/>
                  <a:pt x="846" y="13292"/>
                </a:cubicBezTo>
                <a:lnTo>
                  <a:pt x="560" y="17376"/>
                </a:lnTo>
                <a:cubicBezTo>
                  <a:pt x="536" y="17745"/>
                  <a:pt x="520" y="18068"/>
                  <a:pt x="520" y="18391"/>
                </a:cubicBezTo>
                <a:cubicBezTo>
                  <a:pt x="520" y="20377"/>
                  <a:pt x="985" y="21600"/>
                  <a:pt x="1802" y="21600"/>
                </a:cubicBezTo>
                <a:lnTo>
                  <a:pt x="18271" y="21600"/>
                </a:lnTo>
                <a:cubicBezTo>
                  <a:pt x="18814" y="21600"/>
                  <a:pt x="19220" y="21294"/>
                  <a:pt x="19515" y="20634"/>
                </a:cubicBezTo>
                <a:cubicBezTo>
                  <a:pt x="19810" y="19973"/>
                  <a:pt x="19994" y="18958"/>
                  <a:pt x="20092" y="17539"/>
                </a:cubicBezTo>
                <a:lnTo>
                  <a:pt x="20403" y="13292"/>
                </a:lnTo>
                <a:cubicBezTo>
                  <a:pt x="20427" y="12923"/>
                  <a:pt x="20478" y="12652"/>
                  <a:pt x="20552" y="12473"/>
                </a:cubicBezTo>
                <a:cubicBezTo>
                  <a:pt x="20625" y="12293"/>
                  <a:pt x="20721" y="12206"/>
                  <a:pt x="20836" y="12206"/>
                </a:cubicBezTo>
                <a:lnTo>
                  <a:pt x="21396" y="12206"/>
                </a:lnTo>
                <a:lnTo>
                  <a:pt x="21600" y="9391"/>
                </a:lnTo>
                <a:lnTo>
                  <a:pt x="21024" y="9391"/>
                </a:lnTo>
                <a:lnTo>
                  <a:pt x="21024" y="9394"/>
                </a:lnTo>
                <a:close/>
              </a:path>
            </a:pathLst>
          </a:custGeom>
          <a:solidFill>
            <a:srgbClr val="F4F5FA"/>
          </a:solidFill>
        </p:spPr>
        <p:txBody>
          <a:bodyPr lIns="50800" tIns="50800" rIns="50800" bIns="50800" anchor="ctr">
            <a:noAutofit/>
          </a:bodyPr>
          <a:lstStyle>
            <a:lvl1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000" i="1">
                <a:solidFill>
                  <a:srgbClr val="02071E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Montserrat</a:t>
            </a:r>
          </a:p>
        </p:txBody>
      </p:sp>
      <p:sp>
        <p:nvSpPr>
          <p:cNvPr id="1723" name="H1 Montserrat SemiBold 64 – nadpis"/>
          <p:cNvSpPr txBox="1">
            <a:spLocks noGrp="1"/>
          </p:cNvSpPr>
          <p:nvPr>
            <p:ph type="body" sz="quarter" idx="24"/>
          </p:nvPr>
        </p:nvSpPr>
        <p:spPr>
          <a:xfrm>
            <a:off x="1371548" y="1522656"/>
            <a:ext cx="21640905" cy="1092201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/>
          <a:p>
            <a:pPr marL="0" indent="0" algn="ctr" defTabSz="825500">
              <a:lnSpc>
                <a:spcPct val="15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6400" i="1">
                <a:solidFill>
                  <a:srgbClr val="FFFFFF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t>H1 </a:t>
            </a:r>
            <a:r>
              <a:rPr>
                <a:solidFill>
                  <a:srgbClr val="77F9D9"/>
                </a:solidFill>
              </a:rPr>
              <a:t>Montserrat</a:t>
            </a:r>
            <a:r>
              <a:t> SemiBold 64 – nadpis</a:t>
            </a:r>
          </a:p>
        </p:txBody>
      </p:sp>
      <p:sp>
        <p:nvSpPr>
          <p:cNvPr id="1724" name="Montserrat"/>
          <p:cNvSpPr>
            <a:spLocks noGrp="1"/>
          </p:cNvSpPr>
          <p:nvPr>
            <p:ph type="body" sz="quarter" idx="25"/>
          </p:nvPr>
        </p:nvSpPr>
        <p:spPr>
          <a:xfrm>
            <a:off x="2101507" y="7005208"/>
            <a:ext cx="6454228" cy="22843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24" y="9394"/>
                </a:moveTo>
                <a:cubicBezTo>
                  <a:pt x="20844" y="9394"/>
                  <a:pt x="20738" y="9139"/>
                  <a:pt x="20738" y="8631"/>
                </a:cubicBezTo>
                <a:cubicBezTo>
                  <a:pt x="20738" y="8516"/>
                  <a:pt x="20738" y="8422"/>
                  <a:pt x="20746" y="8308"/>
                </a:cubicBezTo>
                <a:lnTo>
                  <a:pt x="21040" y="4224"/>
                </a:lnTo>
                <a:cubicBezTo>
                  <a:pt x="21064" y="3878"/>
                  <a:pt x="21080" y="3532"/>
                  <a:pt x="21080" y="3209"/>
                </a:cubicBezTo>
                <a:cubicBezTo>
                  <a:pt x="21080" y="1223"/>
                  <a:pt x="20607" y="0"/>
                  <a:pt x="19798" y="0"/>
                </a:cubicBezTo>
                <a:lnTo>
                  <a:pt x="3329" y="0"/>
                </a:lnTo>
                <a:cubicBezTo>
                  <a:pt x="2782" y="0"/>
                  <a:pt x="2374" y="306"/>
                  <a:pt x="2078" y="966"/>
                </a:cubicBezTo>
                <a:cubicBezTo>
                  <a:pt x="1782" y="1627"/>
                  <a:pt x="1598" y="2642"/>
                  <a:pt x="1500" y="4061"/>
                </a:cubicBezTo>
                <a:lnTo>
                  <a:pt x="1197" y="8308"/>
                </a:lnTo>
                <a:cubicBezTo>
                  <a:pt x="1168" y="8677"/>
                  <a:pt x="1115" y="8948"/>
                  <a:pt x="1042" y="9127"/>
                </a:cubicBezTo>
                <a:cubicBezTo>
                  <a:pt x="968" y="9307"/>
                  <a:pt x="875" y="9394"/>
                  <a:pt x="764" y="9394"/>
                </a:cubicBezTo>
                <a:lnTo>
                  <a:pt x="196" y="9394"/>
                </a:lnTo>
                <a:lnTo>
                  <a:pt x="0" y="12209"/>
                </a:lnTo>
                <a:lnTo>
                  <a:pt x="568" y="12209"/>
                </a:lnTo>
                <a:cubicBezTo>
                  <a:pt x="748" y="12209"/>
                  <a:pt x="854" y="12463"/>
                  <a:pt x="854" y="12969"/>
                </a:cubicBezTo>
                <a:cubicBezTo>
                  <a:pt x="854" y="13084"/>
                  <a:pt x="854" y="13178"/>
                  <a:pt x="846" y="13292"/>
                </a:cubicBezTo>
                <a:lnTo>
                  <a:pt x="560" y="17376"/>
                </a:lnTo>
                <a:cubicBezTo>
                  <a:pt x="536" y="17745"/>
                  <a:pt x="520" y="18068"/>
                  <a:pt x="520" y="18391"/>
                </a:cubicBezTo>
                <a:cubicBezTo>
                  <a:pt x="520" y="20377"/>
                  <a:pt x="985" y="21600"/>
                  <a:pt x="1802" y="21600"/>
                </a:cubicBezTo>
                <a:lnTo>
                  <a:pt x="18271" y="21600"/>
                </a:lnTo>
                <a:cubicBezTo>
                  <a:pt x="18814" y="21600"/>
                  <a:pt x="19220" y="21294"/>
                  <a:pt x="19515" y="20634"/>
                </a:cubicBezTo>
                <a:cubicBezTo>
                  <a:pt x="19810" y="19973"/>
                  <a:pt x="19994" y="18958"/>
                  <a:pt x="20092" y="17539"/>
                </a:cubicBezTo>
                <a:lnTo>
                  <a:pt x="20403" y="13292"/>
                </a:lnTo>
                <a:cubicBezTo>
                  <a:pt x="20427" y="12923"/>
                  <a:pt x="20478" y="12652"/>
                  <a:pt x="20552" y="12473"/>
                </a:cubicBezTo>
                <a:cubicBezTo>
                  <a:pt x="20625" y="12293"/>
                  <a:pt x="20721" y="12206"/>
                  <a:pt x="20836" y="12206"/>
                </a:cubicBezTo>
                <a:lnTo>
                  <a:pt x="21396" y="12206"/>
                </a:lnTo>
                <a:lnTo>
                  <a:pt x="21600" y="9391"/>
                </a:lnTo>
                <a:lnTo>
                  <a:pt x="21024" y="9391"/>
                </a:lnTo>
                <a:lnTo>
                  <a:pt x="21024" y="9394"/>
                </a:lnTo>
                <a:close/>
              </a:path>
            </a:pathLst>
          </a:custGeom>
          <a:solidFill>
            <a:srgbClr val="F4F5FA"/>
          </a:solidFill>
        </p:spPr>
        <p:txBody>
          <a:bodyPr lIns="50800" tIns="50800" rIns="50800" bIns="50800" anchor="ctr">
            <a:noAutofit/>
          </a:bodyPr>
          <a:lstStyle>
            <a:lvl1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5000" i="1">
                <a:solidFill>
                  <a:srgbClr val="77F9D9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pPr>
              <a:defRPr>
                <a:solidFill>
                  <a:srgbClr val="FFFFFF"/>
                </a:solidFill>
              </a:defRPr>
            </a:pPr>
            <a:r>
              <a:rPr>
                <a:solidFill>
                  <a:srgbClr val="77F9D9"/>
                </a:solidFill>
              </a:rPr>
              <a:t>Montserrat</a:t>
            </a:r>
          </a:p>
        </p:txBody>
      </p:sp>
      <p:sp>
        <p:nvSpPr>
          <p:cNvPr id="1725" name="Montserrat"/>
          <p:cNvSpPr>
            <a:spLocks noGrp="1"/>
          </p:cNvSpPr>
          <p:nvPr>
            <p:ph type="body" sz="quarter" idx="26"/>
          </p:nvPr>
        </p:nvSpPr>
        <p:spPr>
          <a:xfrm>
            <a:off x="8964886" y="7005208"/>
            <a:ext cx="6454228" cy="22843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24" y="9394"/>
                </a:moveTo>
                <a:cubicBezTo>
                  <a:pt x="20844" y="9394"/>
                  <a:pt x="20738" y="9139"/>
                  <a:pt x="20738" y="8631"/>
                </a:cubicBezTo>
                <a:cubicBezTo>
                  <a:pt x="20738" y="8516"/>
                  <a:pt x="20738" y="8422"/>
                  <a:pt x="20746" y="8308"/>
                </a:cubicBezTo>
                <a:lnTo>
                  <a:pt x="21040" y="4224"/>
                </a:lnTo>
                <a:cubicBezTo>
                  <a:pt x="21064" y="3878"/>
                  <a:pt x="21080" y="3532"/>
                  <a:pt x="21080" y="3209"/>
                </a:cubicBezTo>
                <a:cubicBezTo>
                  <a:pt x="21080" y="1223"/>
                  <a:pt x="20607" y="0"/>
                  <a:pt x="19798" y="0"/>
                </a:cubicBezTo>
                <a:lnTo>
                  <a:pt x="3329" y="0"/>
                </a:lnTo>
                <a:cubicBezTo>
                  <a:pt x="2782" y="0"/>
                  <a:pt x="2374" y="306"/>
                  <a:pt x="2078" y="966"/>
                </a:cubicBezTo>
                <a:cubicBezTo>
                  <a:pt x="1782" y="1627"/>
                  <a:pt x="1598" y="2642"/>
                  <a:pt x="1500" y="4061"/>
                </a:cubicBezTo>
                <a:lnTo>
                  <a:pt x="1197" y="8308"/>
                </a:lnTo>
                <a:cubicBezTo>
                  <a:pt x="1168" y="8677"/>
                  <a:pt x="1115" y="8948"/>
                  <a:pt x="1042" y="9127"/>
                </a:cubicBezTo>
                <a:cubicBezTo>
                  <a:pt x="968" y="9307"/>
                  <a:pt x="875" y="9394"/>
                  <a:pt x="764" y="9394"/>
                </a:cubicBezTo>
                <a:lnTo>
                  <a:pt x="196" y="9394"/>
                </a:lnTo>
                <a:lnTo>
                  <a:pt x="0" y="12209"/>
                </a:lnTo>
                <a:lnTo>
                  <a:pt x="568" y="12209"/>
                </a:lnTo>
                <a:cubicBezTo>
                  <a:pt x="748" y="12209"/>
                  <a:pt x="854" y="12463"/>
                  <a:pt x="854" y="12969"/>
                </a:cubicBezTo>
                <a:cubicBezTo>
                  <a:pt x="854" y="13084"/>
                  <a:pt x="854" y="13178"/>
                  <a:pt x="846" y="13292"/>
                </a:cubicBezTo>
                <a:lnTo>
                  <a:pt x="560" y="17376"/>
                </a:lnTo>
                <a:cubicBezTo>
                  <a:pt x="536" y="17745"/>
                  <a:pt x="520" y="18068"/>
                  <a:pt x="520" y="18391"/>
                </a:cubicBezTo>
                <a:cubicBezTo>
                  <a:pt x="520" y="20377"/>
                  <a:pt x="985" y="21600"/>
                  <a:pt x="1802" y="21600"/>
                </a:cubicBezTo>
                <a:lnTo>
                  <a:pt x="18271" y="21600"/>
                </a:lnTo>
                <a:cubicBezTo>
                  <a:pt x="18814" y="21600"/>
                  <a:pt x="19220" y="21294"/>
                  <a:pt x="19515" y="20634"/>
                </a:cubicBezTo>
                <a:cubicBezTo>
                  <a:pt x="19810" y="19973"/>
                  <a:pt x="19994" y="18958"/>
                  <a:pt x="20092" y="17539"/>
                </a:cubicBezTo>
                <a:lnTo>
                  <a:pt x="20403" y="13292"/>
                </a:lnTo>
                <a:cubicBezTo>
                  <a:pt x="20427" y="12923"/>
                  <a:pt x="20478" y="12652"/>
                  <a:pt x="20552" y="12473"/>
                </a:cubicBezTo>
                <a:cubicBezTo>
                  <a:pt x="20625" y="12293"/>
                  <a:pt x="20721" y="12206"/>
                  <a:pt x="20836" y="12206"/>
                </a:cubicBezTo>
                <a:lnTo>
                  <a:pt x="21396" y="12206"/>
                </a:lnTo>
                <a:lnTo>
                  <a:pt x="21600" y="9391"/>
                </a:lnTo>
                <a:lnTo>
                  <a:pt x="21024" y="9391"/>
                </a:lnTo>
                <a:lnTo>
                  <a:pt x="21024" y="9394"/>
                </a:lnTo>
                <a:close/>
              </a:path>
            </a:pathLst>
          </a:custGeom>
          <a:solidFill>
            <a:srgbClr val="F4F5FA"/>
          </a:solidFill>
        </p:spPr>
        <p:txBody>
          <a:bodyPr lIns="50800" tIns="50800" rIns="50800" bIns="50800" anchor="ctr">
            <a:noAutofit/>
          </a:bodyPr>
          <a:lstStyle>
            <a:lvl1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000" i="1">
                <a:solidFill>
                  <a:srgbClr val="02071E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Montserrat</a:t>
            </a:r>
          </a:p>
        </p:txBody>
      </p:sp>
      <p:sp>
        <p:nvSpPr>
          <p:cNvPr id="1726" name="Montserrat"/>
          <p:cNvSpPr>
            <a:spLocks noGrp="1"/>
          </p:cNvSpPr>
          <p:nvPr>
            <p:ph type="body" sz="quarter" idx="27"/>
          </p:nvPr>
        </p:nvSpPr>
        <p:spPr>
          <a:xfrm>
            <a:off x="15828264" y="7005208"/>
            <a:ext cx="6454229" cy="22843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24" y="9394"/>
                </a:moveTo>
                <a:cubicBezTo>
                  <a:pt x="20844" y="9394"/>
                  <a:pt x="20738" y="9139"/>
                  <a:pt x="20738" y="8631"/>
                </a:cubicBezTo>
                <a:cubicBezTo>
                  <a:pt x="20738" y="8516"/>
                  <a:pt x="20738" y="8422"/>
                  <a:pt x="20746" y="8308"/>
                </a:cubicBezTo>
                <a:lnTo>
                  <a:pt x="21040" y="4224"/>
                </a:lnTo>
                <a:cubicBezTo>
                  <a:pt x="21064" y="3878"/>
                  <a:pt x="21080" y="3532"/>
                  <a:pt x="21080" y="3209"/>
                </a:cubicBezTo>
                <a:cubicBezTo>
                  <a:pt x="21080" y="1223"/>
                  <a:pt x="20607" y="0"/>
                  <a:pt x="19798" y="0"/>
                </a:cubicBezTo>
                <a:lnTo>
                  <a:pt x="3329" y="0"/>
                </a:lnTo>
                <a:cubicBezTo>
                  <a:pt x="2782" y="0"/>
                  <a:pt x="2374" y="306"/>
                  <a:pt x="2078" y="966"/>
                </a:cubicBezTo>
                <a:cubicBezTo>
                  <a:pt x="1782" y="1627"/>
                  <a:pt x="1598" y="2642"/>
                  <a:pt x="1500" y="4061"/>
                </a:cubicBezTo>
                <a:lnTo>
                  <a:pt x="1197" y="8308"/>
                </a:lnTo>
                <a:cubicBezTo>
                  <a:pt x="1168" y="8677"/>
                  <a:pt x="1115" y="8948"/>
                  <a:pt x="1042" y="9127"/>
                </a:cubicBezTo>
                <a:cubicBezTo>
                  <a:pt x="968" y="9307"/>
                  <a:pt x="875" y="9394"/>
                  <a:pt x="764" y="9394"/>
                </a:cubicBezTo>
                <a:lnTo>
                  <a:pt x="196" y="9394"/>
                </a:lnTo>
                <a:lnTo>
                  <a:pt x="0" y="12209"/>
                </a:lnTo>
                <a:lnTo>
                  <a:pt x="568" y="12209"/>
                </a:lnTo>
                <a:cubicBezTo>
                  <a:pt x="748" y="12209"/>
                  <a:pt x="854" y="12463"/>
                  <a:pt x="854" y="12969"/>
                </a:cubicBezTo>
                <a:cubicBezTo>
                  <a:pt x="854" y="13084"/>
                  <a:pt x="854" y="13178"/>
                  <a:pt x="846" y="13292"/>
                </a:cubicBezTo>
                <a:lnTo>
                  <a:pt x="560" y="17376"/>
                </a:lnTo>
                <a:cubicBezTo>
                  <a:pt x="536" y="17745"/>
                  <a:pt x="520" y="18068"/>
                  <a:pt x="520" y="18391"/>
                </a:cubicBezTo>
                <a:cubicBezTo>
                  <a:pt x="520" y="20377"/>
                  <a:pt x="985" y="21600"/>
                  <a:pt x="1802" y="21600"/>
                </a:cubicBezTo>
                <a:lnTo>
                  <a:pt x="18271" y="21600"/>
                </a:lnTo>
                <a:cubicBezTo>
                  <a:pt x="18814" y="21600"/>
                  <a:pt x="19220" y="21294"/>
                  <a:pt x="19515" y="20634"/>
                </a:cubicBezTo>
                <a:cubicBezTo>
                  <a:pt x="19810" y="19973"/>
                  <a:pt x="19994" y="18958"/>
                  <a:pt x="20092" y="17539"/>
                </a:cubicBezTo>
                <a:lnTo>
                  <a:pt x="20403" y="13292"/>
                </a:lnTo>
                <a:cubicBezTo>
                  <a:pt x="20427" y="12923"/>
                  <a:pt x="20478" y="12652"/>
                  <a:pt x="20552" y="12473"/>
                </a:cubicBezTo>
                <a:cubicBezTo>
                  <a:pt x="20625" y="12293"/>
                  <a:pt x="20721" y="12206"/>
                  <a:pt x="20836" y="12206"/>
                </a:cubicBezTo>
                <a:lnTo>
                  <a:pt x="21396" y="12206"/>
                </a:lnTo>
                <a:lnTo>
                  <a:pt x="21600" y="9391"/>
                </a:lnTo>
                <a:lnTo>
                  <a:pt x="21024" y="9391"/>
                </a:lnTo>
                <a:lnTo>
                  <a:pt x="21024" y="9394"/>
                </a:lnTo>
                <a:close/>
              </a:path>
            </a:pathLst>
          </a:custGeom>
          <a:solidFill>
            <a:srgbClr val="F4F5FA"/>
          </a:solidFill>
        </p:spPr>
        <p:txBody>
          <a:bodyPr lIns="50800" tIns="50800" rIns="50800" bIns="50800" anchor="ctr">
            <a:noAutofit/>
          </a:bodyPr>
          <a:lstStyle>
            <a:lvl1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000" i="1">
                <a:solidFill>
                  <a:srgbClr val="02071E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Montserrat</a:t>
            </a:r>
          </a:p>
        </p:txBody>
      </p:sp>
      <p:sp>
        <p:nvSpPr>
          <p:cNvPr id="1727" name="Montserrat"/>
          <p:cNvSpPr>
            <a:spLocks noGrp="1"/>
          </p:cNvSpPr>
          <p:nvPr>
            <p:ph type="body" sz="quarter" idx="28"/>
          </p:nvPr>
        </p:nvSpPr>
        <p:spPr>
          <a:xfrm>
            <a:off x="2101507" y="9802135"/>
            <a:ext cx="6454229" cy="22843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24" y="9394"/>
                </a:moveTo>
                <a:cubicBezTo>
                  <a:pt x="20844" y="9394"/>
                  <a:pt x="20738" y="9139"/>
                  <a:pt x="20738" y="8631"/>
                </a:cubicBezTo>
                <a:cubicBezTo>
                  <a:pt x="20738" y="8516"/>
                  <a:pt x="20738" y="8422"/>
                  <a:pt x="20746" y="8308"/>
                </a:cubicBezTo>
                <a:lnTo>
                  <a:pt x="21040" y="4224"/>
                </a:lnTo>
                <a:cubicBezTo>
                  <a:pt x="21064" y="3878"/>
                  <a:pt x="21080" y="3532"/>
                  <a:pt x="21080" y="3209"/>
                </a:cubicBezTo>
                <a:cubicBezTo>
                  <a:pt x="21080" y="1223"/>
                  <a:pt x="20607" y="0"/>
                  <a:pt x="19798" y="0"/>
                </a:cubicBezTo>
                <a:lnTo>
                  <a:pt x="3329" y="0"/>
                </a:lnTo>
                <a:cubicBezTo>
                  <a:pt x="2782" y="0"/>
                  <a:pt x="2374" y="306"/>
                  <a:pt x="2078" y="966"/>
                </a:cubicBezTo>
                <a:cubicBezTo>
                  <a:pt x="1782" y="1627"/>
                  <a:pt x="1598" y="2642"/>
                  <a:pt x="1500" y="4061"/>
                </a:cubicBezTo>
                <a:lnTo>
                  <a:pt x="1197" y="8308"/>
                </a:lnTo>
                <a:cubicBezTo>
                  <a:pt x="1168" y="8677"/>
                  <a:pt x="1115" y="8948"/>
                  <a:pt x="1042" y="9127"/>
                </a:cubicBezTo>
                <a:cubicBezTo>
                  <a:pt x="968" y="9307"/>
                  <a:pt x="875" y="9394"/>
                  <a:pt x="764" y="9394"/>
                </a:cubicBezTo>
                <a:lnTo>
                  <a:pt x="196" y="9394"/>
                </a:lnTo>
                <a:lnTo>
                  <a:pt x="0" y="12209"/>
                </a:lnTo>
                <a:lnTo>
                  <a:pt x="568" y="12209"/>
                </a:lnTo>
                <a:cubicBezTo>
                  <a:pt x="748" y="12209"/>
                  <a:pt x="854" y="12463"/>
                  <a:pt x="854" y="12969"/>
                </a:cubicBezTo>
                <a:cubicBezTo>
                  <a:pt x="854" y="13084"/>
                  <a:pt x="854" y="13178"/>
                  <a:pt x="846" y="13292"/>
                </a:cubicBezTo>
                <a:lnTo>
                  <a:pt x="560" y="17376"/>
                </a:lnTo>
                <a:cubicBezTo>
                  <a:pt x="536" y="17745"/>
                  <a:pt x="520" y="18068"/>
                  <a:pt x="520" y="18391"/>
                </a:cubicBezTo>
                <a:cubicBezTo>
                  <a:pt x="520" y="20377"/>
                  <a:pt x="985" y="21600"/>
                  <a:pt x="1802" y="21600"/>
                </a:cubicBezTo>
                <a:lnTo>
                  <a:pt x="18271" y="21600"/>
                </a:lnTo>
                <a:cubicBezTo>
                  <a:pt x="18814" y="21600"/>
                  <a:pt x="19220" y="21294"/>
                  <a:pt x="19515" y="20634"/>
                </a:cubicBezTo>
                <a:cubicBezTo>
                  <a:pt x="19810" y="19973"/>
                  <a:pt x="19994" y="18958"/>
                  <a:pt x="20092" y="17539"/>
                </a:cubicBezTo>
                <a:lnTo>
                  <a:pt x="20403" y="13292"/>
                </a:lnTo>
                <a:cubicBezTo>
                  <a:pt x="20427" y="12923"/>
                  <a:pt x="20478" y="12652"/>
                  <a:pt x="20552" y="12473"/>
                </a:cubicBezTo>
                <a:cubicBezTo>
                  <a:pt x="20625" y="12293"/>
                  <a:pt x="20721" y="12206"/>
                  <a:pt x="20836" y="12206"/>
                </a:cubicBezTo>
                <a:lnTo>
                  <a:pt x="21396" y="12206"/>
                </a:lnTo>
                <a:lnTo>
                  <a:pt x="21600" y="9391"/>
                </a:lnTo>
                <a:lnTo>
                  <a:pt x="21024" y="9391"/>
                </a:lnTo>
                <a:lnTo>
                  <a:pt x="21024" y="9394"/>
                </a:lnTo>
                <a:close/>
              </a:path>
            </a:pathLst>
          </a:custGeom>
          <a:solidFill>
            <a:srgbClr val="F4F5FA"/>
          </a:solidFill>
        </p:spPr>
        <p:txBody>
          <a:bodyPr lIns="50800" tIns="50800" rIns="50800" bIns="50800" anchor="ctr">
            <a:noAutofit/>
          </a:bodyPr>
          <a:lstStyle>
            <a:lvl1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5000" i="1">
                <a:solidFill>
                  <a:srgbClr val="77F9D9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pPr>
              <a:defRPr>
                <a:solidFill>
                  <a:srgbClr val="FFFFFF"/>
                </a:solidFill>
              </a:defRPr>
            </a:pPr>
            <a:r>
              <a:rPr>
                <a:solidFill>
                  <a:srgbClr val="77F9D9"/>
                </a:solidFill>
              </a:rPr>
              <a:t>Montserrat</a:t>
            </a:r>
          </a:p>
        </p:txBody>
      </p:sp>
      <p:sp>
        <p:nvSpPr>
          <p:cNvPr id="1728" name="Montserrat"/>
          <p:cNvSpPr>
            <a:spLocks noGrp="1"/>
          </p:cNvSpPr>
          <p:nvPr>
            <p:ph type="body" sz="quarter" idx="29"/>
          </p:nvPr>
        </p:nvSpPr>
        <p:spPr>
          <a:xfrm>
            <a:off x="8964886" y="9802135"/>
            <a:ext cx="6454228" cy="22843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24" y="9394"/>
                </a:moveTo>
                <a:cubicBezTo>
                  <a:pt x="20844" y="9394"/>
                  <a:pt x="20738" y="9139"/>
                  <a:pt x="20738" y="8631"/>
                </a:cubicBezTo>
                <a:cubicBezTo>
                  <a:pt x="20738" y="8516"/>
                  <a:pt x="20738" y="8422"/>
                  <a:pt x="20746" y="8308"/>
                </a:cubicBezTo>
                <a:lnTo>
                  <a:pt x="21040" y="4224"/>
                </a:lnTo>
                <a:cubicBezTo>
                  <a:pt x="21064" y="3878"/>
                  <a:pt x="21080" y="3532"/>
                  <a:pt x="21080" y="3209"/>
                </a:cubicBezTo>
                <a:cubicBezTo>
                  <a:pt x="21080" y="1223"/>
                  <a:pt x="20607" y="0"/>
                  <a:pt x="19798" y="0"/>
                </a:cubicBezTo>
                <a:lnTo>
                  <a:pt x="3329" y="0"/>
                </a:lnTo>
                <a:cubicBezTo>
                  <a:pt x="2782" y="0"/>
                  <a:pt x="2374" y="306"/>
                  <a:pt x="2078" y="966"/>
                </a:cubicBezTo>
                <a:cubicBezTo>
                  <a:pt x="1782" y="1627"/>
                  <a:pt x="1598" y="2642"/>
                  <a:pt x="1500" y="4061"/>
                </a:cubicBezTo>
                <a:lnTo>
                  <a:pt x="1197" y="8308"/>
                </a:lnTo>
                <a:cubicBezTo>
                  <a:pt x="1168" y="8677"/>
                  <a:pt x="1115" y="8948"/>
                  <a:pt x="1042" y="9127"/>
                </a:cubicBezTo>
                <a:cubicBezTo>
                  <a:pt x="968" y="9307"/>
                  <a:pt x="875" y="9394"/>
                  <a:pt x="764" y="9394"/>
                </a:cubicBezTo>
                <a:lnTo>
                  <a:pt x="196" y="9394"/>
                </a:lnTo>
                <a:lnTo>
                  <a:pt x="0" y="12209"/>
                </a:lnTo>
                <a:lnTo>
                  <a:pt x="568" y="12209"/>
                </a:lnTo>
                <a:cubicBezTo>
                  <a:pt x="748" y="12209"/>
                  <a:pt x="854" y="12463"/>
                  <a:pt x="854" y="12969"/>
                </a:cubicBezTo>
                <a:cubicBezTo>
                  <a:pt x="854" y="13084"/>
                  <a:pt x="854" y="13178"/>
                  <a:pt x="846" y="13292"/>
                </a:cubicBezTo>
                <a:lnTo>
                  <a:pt x="560" y="17376"/>
                </a:lnTo>
                <a:cubicBezTo>
                  <a:pt x="536" y="17745"/>
                  <a:pt x="520" y="18068"/>
                  <a:pt x="520" y="18391"/>
                </a:cubicBezTo>
                <a:cubicBezTo>
                  <a:pt x="520" y="20377"/>
                  <a:pt x="985" y="21600"/>
                  <a:pt x="1802" y="21600"/>
                </a:cubicBezTo>
                <a:lnTo>
                  <a:pt x="18271" y="21600"/>
                </a:lnTo>
                <a:cubicBezTo>
                  <a:pt x="18814" y="21600"/>
                  <a:pt x="19220" y="21294"/>
                  <a:pt x="19515" y="20634"/>
                </a:cubicBezTo>
                <a:cubicBezTo>
                  <a:pt x="19810" y="19973"/>
                  <a:pt x="19994" y="18958"/>
                  <a:pt x="20092" y="17539"/>
                </a:cubicBezTo>
                <a:lnTo>
                  <a:pt x="20403" y="13292"/>
                </a:lnTo>
                <a:cubicBezTo>
                  <a:pt x="20427" y="12923"/>
                  <a:pt x="20478" y="12652"/>
                  <a:pt x="20552" y="12473"/>
                </a:cubicBezTo>
                <a:cubicBezTo>
                  <a:pt x="20625" y="12293"/>
                  <a:pt x="20721" y="12206"/>
                  <a:pt x="20836" y="12206"/>
                </a:cubicBezTo>
                <a:lnTo>
                  <a:pt x="21396" y="12206"/>
                </a:lnTo>
                <a:lnTo>
                  <a:pt x="21600" y="9391"/>
                </a:lnTo>
                <a:lnTo>
                  <a:pt x="21024" y="9391"/>
                </a:lnTo>
                <a:lnTo>
                  <a:pt x="21024" y="9394"/>
                </a:lnTo>
                <a:close/>
              </a:path>
            </a:pathLst>
          </a:custGeom>
          <a:solidFill>
            <a:srgbClr val="F4F5FA"/>
          </a:solidFill>
        </p:spPr>
        <p:txBody>
          <a:bodyPr lIns="50800" tIns="50800" rIns="50800" bIns="50800" anchor="ctr">
            <a:noAutofit/>
          </a:bodyPr>
          <a:lstStyle>
            <a:lvl1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000" i="1">
                <a:solidFill>
                  <a:srgbClr val="02071E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Montserrat</a:t>
            </a:r>
          </a:p>
        </p:txBody>
      </p:sp>
      <p:sp>
        <p:nvSpPr>
          <p:cNvPr id="1729" name="Montserrat"/>
          <p:cNvSpPr>
            <a:spLocks noGrp="1"/>
          </p:cNvSpPr>
          <p:nvPr>
            <p:ph type="body" sz="quarter" idx="30"/>
          </p:nvPr>
        </p:nvSpPr>
        <p:spPr>
          <a:xfrm>
            <a:off x="15828264" y="9802135"/>
            <a:ext cx="6454229" cy="22843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24" y="9394"/>
                </a:moveTo>
                <a:cubicBezTo>
                  <a:pt x="20844" y="9394"/>
                  <a:pt x="20738" y="9139"/>
                  <a:pt x="20738" y="8631"/>
                </a:cubicBezTo>
                <a:cubicBezTo>
                  <a:pt x="20738" y="8516"/>
                  <a:pt x="20738" y="8422"/>
                  <a:pt x="20746" y="8308"/>
                </a:cubicBezTo>
                <a:lnTo>
                  <a:pt x="21040" y="4224"/>
                </a:lnTo>
                <a:cubicBezTo>
                  <a:pt x="21064" y="3878"/>
                  <a:pt x="21080" y="3532"/>
                  <a:pt x="21080" y="3209"/>
                </a:cubicBezTo>
                <a:cubicBezTo>
                  <a:pt x="21080" y="1223"/>
                  <a:pt x="20607" y="0"/>
                  <a:pt x="19798" y="0"/>
                </a:cubicBezTo>
                <a:lnTo>
                  <a:pt x="3329" y="0"/>
                </a:lnTo>
                <a:cubicBezTo>
                  <a:pt x="2782" y="0"/>
                  <a:pt x="2374" y="306"/>
                  <a:pt x="2078" y="966"/>
                </a:cubicBezTo>
                <a:cubicBezTo>
                  <a:pt x="1782" y="1627"/>
                  <a:pt x="1598" y="2642"/>
                  <a:pt x="1500" y="4061"/>
                </a:cubicBezTo>
                <a:lnTo>
                  <a:pt x="1197" y="8308"/>
                </a:lnTo>
                <a:cubicBezTo>
                  <a:pt x="1168" y="8677"/>
                  <a:pt x="1115" y="8948"/>
                  <a:pt x="1042" y="9127"/>
                </a:cubicBezTo>
                <a:cubicBezTo>
                  <a:pt x="968" y="9307"/>
                  <a:pt x="875" y="9394"/>
                  <a:pt x="764" y="9394"/>
                </a:cubicBezTo>
                <a:lnTo>
                  <a:pt x="196" y="9394"/>
                </a:lnTo>
                <a:lnTo>
                  <a:pt x="0" y="12209"/>
                </a:lnTo>
                <a:lnTo>
                  <a:pt x="568" y="12209"/>
                </a:lnTo>
                <a:cubicBezTo>
                  <a:pt x="748" y="12209"/>
                  <a:pt x="854" y="12463"/>
                  <a:pt x="854" y="12969"/>
                </a:cubicBezTo>
                <a:cubicBezTo>
                  <a:pt x="854" y="13084"/>
                  <a:pt x="854" y="13178"/>
                  <a:pt x="846" y="13292"/>
                </a:cubicBezTo>
                <a:lnTo>
                  <a:pt x="560" y="17376"/>
                </a:lnTo>
                <a:cubicBezTo>
                  <a:pt x="536" y="17745"/>
                  <a:pt x="520" y="18068"/>
                  <a:pt x="520" y="18391"/>
                </a:cubicBezTo>
                <a:cubicBezTo>
                  <a:pt x="520" y="20377"/>
                  <a:pt x="985" y="21600"/>
                  <a:pt x="1802" y="21600"/>
                </a:cubicBezTo>
                <a:lnTo>
                  <a:pt x="18271" y="21600"/>
                </a:lnTo>
                <a:cubicBezTo>
                  <a:pt x="18814" y="21600"/>
                  <a:pt x="19220" y="21294"/>
                  <a:pt x="19515" y="20634"/>
                </a:cubicBezTo>
                <a:cubicBezTo>
                  <a:pt x="19810" y="19973"/>
                  <a:pt x="19994" y="18958"/>
                  <a:pt x="20092" y="17539"/>
                </a:cubicBezTo>
                <a:lnTo>
                  <a:pt x="20403" y="13292"/>
                </a:lnTo>
                <a:cubicBezTo>
                  <a:pt x="20427" y="12923"/>
                  <a:pt x="20478" y="12652"/>
                  <a:pt x="20552" y="12473"/>
                </a:cubicBezTo>
                <a:cubicBezTo>
                  <a:pt x="20625" y="12293"/>
                  <a:pt x="20721" y="12206"/>
                  <a:pt x="20836" y="12206"/>
                </a:cubicBezTo>
                <a:lnTo>
                  <a:pt x="21396" y="12206"/>
                </a:lnTo>
                <a:lnTo>
                  <a:pt x="21600" y="9391"/>
                </a:lnTo>
                <a:lnTo>
                  <a:pt x="21024" y="9391"/>
                </a:lnTo>
                <a:lnTo>
                  <a:pt x="21024" y="9394"/>
                </a:lnTo>
                <a:close/>
              </a:path>
            </a:pathLst>
          </a:custGeom>
          <a:solidFill>
            <a:srgbClr val="F4F5FA"/>
          </a:solidFill>
        </p:spPr>
        <p:txBody>
          <a:bodyPr lIns="50800" tIns="50800" rIns="50800" bIns="50800" anchor="ctr">
            <a:noAutofit/>
          </a:bodyPr>
          <a:lstStyle>
            <a:lvl1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000" i="1">
                <a:solidFill>
                  <a:srgbClr val="02071E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Montserrat</a:t>
            </a:r>
          </a:p>
        </p:txBody>
      </p:sp>
      <p:sp>
        <p:nvSpPr>
          <p:cNvPr id="1730" name="Montserrat"/>
          <p:cNvSpPr>
            <a:spLocks noGrp="1"/>
          </p:cNvSpPr>
          <p:nvPr>
            <p:ph type="body" sz="quarter" idx="31"/>
          </p:nvPr>
        </p:nvSpPr>
        <p:spPr>
          <a:xfrm>
            <a:off x="2101507" y="7005208"/>
            <a:ext cx="6454228" cy="22843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24" y="9394"/>
                </a:moveTo>
                <a:cubicBezTo>
                  <a:pt x="20844" y="9394"/>
                  <a:pt x="20738" y="9139"/>
                  <a:pt x="20738" y="8631"/>
                </a:cubicBezTo>
                <a:cubicBezTo>
                  <a:pt x="20738" y="8516"/>
                  <a:pt x="20738" y="8422"/>
                  <a:pt x="20746" y="8308"/>
                </a:cubicBezTo>
                <a:lnTo>
                  <a:pt x="21040" y="4224"/>
                </a:lnTo>
                <a:cubicBezTo>
                  <a:pt x="21064" y="3878"/>
                  <a:pt x="21080" y="3532"/>
                  <a:pt x="21080" y="3209"/>
                </a:cubicBezTo>
                <a:cubicBezTo>
                  <a:pt x="21080" y="1223"/>
                  <a:pt x="20607" y="0"/>
                  <a:pt x="19798" y="0"/>
                </a:cubicBezTo>
                <a:lnTo>
                  <a:pt x="3329" y="0"/>
                </a:lnTo>
                <a:cubicBezTo>
                  <a:pt x="2782" y="0"/>
                  <a:pt x="2374" y="306"/>
                  <a:pt x="2078" y="966"/>
                </a:cubicBezTo>
                <a:cubicBezTo>
                  <a:pt x="1782" y="1627"/>
                  <a:pt x="1598" y="2642"/>
                  <a:pt x="1500" y="4061"/>
                </a:cubicBezTo>
                <a:lnTo>
                  <a:pt x="1197" y="8308"/>
                </a:lnTo>
                <a:cubicBezTo>
                  <a:pt x="1168" y="8677"/>
                  <a:pt x="1115" y="8948"/>
                  <a:pt x="1042" y="9127"/>
                </a:cubicBezTo>
                <a:cubicBezTo>
                  <a:pt x="968" y="9307"/>
                  <a:pt x="875" y="9394"/>
                  <a:pt x="764" y="9394"/>
                </a:cubicBezTo>
                <a:lnTo>
                  <a:pt x="196" y="9394"/>
                </a:lnTo>
                <a:lnTo>
                  <a:pt x="0" y="12209"/>
                </a:lnTo>
                <a:lnTo>
                  <a:pt x="568" y="12209"/>
                </a:lnTo>
                <a:cubicBezTo>
                  <a:pt x="748" y="12209"/>
                  <a:pt x="854" y="12463"/>
                  <a:pt x="854" y="12969"/>
                </a:cubicBezTo>
                <a:cubicBezTo>
                  <a:pt x="854" y="13084"/>
                  <a:pt x="854" y="13178"/>
                  <a:pt x="846" y="13292"/>
                </a:cubicBezTo>
                <a:lnTo>
                  <a:pt x="560" y="17376"/>
                </a:lnTo>
                <a:cubicBezTo>
                  <a:pt x="536" y="17745"/>
                  <a:pt x="520" y="18068"/>
                  <a:pt x="520" y="18391"/>
                </a:cubicBezTo>
                <a:cubicBezTo>
                  <a:pt x="520" y="20377"/>
                  <a:pt x="985" y="21600"/>
                  <a:pt x="1802" y="21600"/>
                </a:cubicBezTo>
                <a:lnTo>
                  <a:pt x="18271" y="21600"/>
                </a:lnTo>
                <a:cubicBezTo>
                  <a:pt x="18814" y="21600"/>
                  <a:pt x="19220" y="21294"/>
                  <a:pt x="19515" y="20634"/>
                </a:cubicBezTo>
                <a:cubicBezTo>
                  <a:pt x="19810" y="19973"/>
                  <a:pt x="19994" y="18958"/>
                  <a:pt x="20092" y="17539"/>
                </a:cubicBezTo>
                <a:lnTo>
                  <a:pt x="20403" y="13292"/>
                </a:lnTo>
                <a:cubicBezTo>
                  <a:pt x="20427" y="12923"/>
                  <a:pt x="20478" y="12652"/>
                  <a:pt x="20552" y="12473"/>
                </a:cubicBezTo>
                <a:cubicBezTo>
                  <a:pt x="20625" y="12293"/>
                  <a:pt x="20721" y="12206"/>
                  <a:pt x="20836" y="12206"/>
                </a:cubicBezTo>
                <a:lnTo>
                  <a:pt x="21396" y="12206"/>
                </a:lnTo>
                <a:lnTo>
                  <a:pt x="21600" y="9391"/>
                </a:lnTo>
                <a:lnTo>
                  <a:pt x="21024" y="9391"/>
                </a:lnTo>
                <a:lnTo>
                  <a:pt x="21024" y="9394"/>
                </a:lnTo>
                <a:close/>
              </a:path>
            </a:pathLst>
          </a:custGeom>
          <a:solidFill>
            <a:srgbClr val="F4F5FA"/>
          </a:solidFill>
        </p:spPr>
        <p:txBody>
          <a:bodyPr lIns="50800" tIns="50800" rIns="50800" bIns="50800" anchor="ctr">
            <a:noAutofit/>
          </a:bodyPr>
          <a:lstStyle>
            <a:lvl1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5000" i="1">
                <a:solidFill>
                  <a:srgbClr val="77F9D9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pPr>
              <a:defRPr>
                <a:solidFill>
                  <a:srgbClr val="FFFFFF"/>
                </a:solidFill>
              </a:defRPr>
            </a:pPr>
            <a:r>
              <a:rPr>
                <a:solidFill>
                  <a:srgbClr val="77F9D9"/>
                </a:solidFill>
              </a:rPr>
              <a:t>Montserrat</a:t>
            </a:r>
          </a:p>
        </p:txBody>
      </p:sp>
      <p:sp>
        <p:nvSpPr>
          <p:cNvPr id="1731" name="Montserrat"/>
          <p:cNvSpPr>
            <a:spLocks noGrp="1"/>
          </p:cNvSpPr>
          <p:nvPr>
            <p:ph type="body" sz="quarter" idx="32"/>
          </p:nvPr>
        </p:nvSpPr>
        <p:spPr>
          <a:xfrm>
            <a:off x="8964886" y="7005208"/>
            <a:ext cx="6454228" cy="22843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24" y="9394"/>
                </a:moveTo>
                <a:cubicBezTo>
                  <a:pt x="20844" y="9394"/>
                  <a:pt x="20738" y="9139"/>
                  <a:pt x="20738" y="8631"/>
                </a:cubicBezTo>
                <a:cubicBezTo>
                  <a:pt x="20738" y="8516"/>
                  <a:pt x="20738" y="8422"/>
                  <a:pt x="20746" y="8308"/>
                </a:cubicBezTo>
                <a:lnTo>
                  <a:pt x="21040" y="4224"/>
                </a:lnTo>
                <a:cubicBezTo>
                  <a:pt x="21064" y="3878"/>
                  <a:pt x="21080" y="3532"/>
                  <a:pt x="21080" y="3209"/>
                </a:cubicBezTo>
                <a:cubicBezTo>
                  <a:pt x="21080" y="1223"/>
                  <a:pt x="20607" y="0"/>
                  <a:pt x="19798" y="0"/>
                </a:cubicBezTo>
                <a:lnTo>
                  <a:pt x="3329" y="0"/>
                </a:lnTo>
                <a:cubicBezTo>
                  <a:pt x="2782" y="0"/>
                  <a:pt x="2374" y="306"/>
                  <a:pt x="2078" y="966"/>
                </a:cubicBezTo>
                <a:cubicBezTo>
                  <a:pt x="1782" y="1627"/>
                  <a:pt x="1598" y="2642"/>
                  <a:pt x="1500" y="4061"/>
                </a:cubicBezTo>
                <a:lnTo>
                  <a:pt x="1197" y="8308"/>
                </a:lnTo>
                <a:cubicBezTo>
                  <a:pt x="1168" y="8677"/>
                  <a:pt x="1115" y="8948"/>
                  <a:pt x="1042" y="9127"/>
                </a:cubicBezTo>
                <a:cubicBezTo>
                  <a:pt x="968" y="9307"/>
                  <a:pt x="875" y="9394"/>
                  <a:pt x="764" y="9394"/>
                </a:cubicBezTo>
                <a:lnTo>
                  <a:pt x="196" y="9394"/>
                </a:lnTo>
                <a:lnTo>
                  <a:pt x="0" y="12209"/>
                </a:lnTo>
                <a:lnTo>
                  <a:pt x="568" y="12209"/>
                </a:lnTo>
                <a:cubicBezTo>
                  <a:pt x="748" y="12209"/>
                  <a:pt x="854" y="12463"/>
                  <a:pt x="854" y="12969"/>
                </a:cubicBezTo>
                <a:cubicBezTo>
                  <a:pt x="854" y="13084"/>
                  <a:pt x="854" y="13178"/>
                  <a:pt x="846" y="13292"/>
                </a:cubicBezTo>
                <a:lnTo>
                  <a:pt x="560" y="17376"/>
                </a:lnTo>
                <a:cubicBezTo>
                  <a:pt x="536" y="17745"/>
                  <a:pt x="520" y="18068"/>
                  <a:pt x="520" y="18391"/>
                </a:cubicBezTo>
                <a:cubicBezTo>
                  <a:pt x="520" y="20377"/>
                  <a:pt x="985" y="21600"/>
                  <a:pt x="1802" y="21600"/>
                </a:cubicBezTo>
                <a:lnTo>
                  <a:pt x="18271" y="21600"/>
                </a:lnTo>
                <a:cubicBezTo>
                  <a:pt x="18814" y="21600"/>
                  <a:pt x="19220" y="21294"/>
                  <a:pt x="19515" y="20634"/>
                </a:cubicBezTo>
                <a:cubicBezTo>
                  <a:pt x="19810" y="19973"/>
                  <a:pt x="19994" y="18958"/>
                  <a:pt x="20092" y="17539"/>
                </a:cubicBezTo>
                <a:lnTo>
                  <a:pt x="20403" y="13292"/>
                </a:lnTo>
                <a:cubicBezTo>
                  <a:pt x="20427" y="12923"/>
                  <a:pt x="20478" y="12652"/>
                  <a:pt x="20552" y="12473"/>
                </a:cubicBezTo>
                <a:cubicBezTo>
                  <a:pt x="20625" y="12293"/>
                  <a:pt x="20721" y="12206"/>
                  <a:pt x="20836" y="12206"/>
                </a:cubicBezTo>
                <a:lnTo>
                  <a:pt x="21396" y="12206"/>
                </a:lnTo>
                <a:lnTo>
                  <a:pt x="21600" y="9391"/>
                </a:lnTo>
                <a:lnTo>
                  <a:pt x="21024" y="9391"/>
                </a:lnTo>
                <a:lnTo>
                  <a:pt x="21024" y="9394"/>
                </a:lnTo>
                <a:close/>
              </a:path>
            </a:pathLst>
          </a:custGeom>
          <a:solidFill>
            <a:srgbClr val="F4F5FA"/>
          </a:solidFill>
        </p:spPr>
        <p:txBody>
          <a:bodyPr lIns="50800" tIns="50800" rIns="50800" bIns="50800" anchor="ctr">
            <a:noAutofit/>
          </a:bodyPr>
          <a:lstStyle>
            <a:lvl1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000" i="1">
                <a:solidFill>
                  <a:srgbClr val="02071E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Montserrat</a:t>
            </a:r>
          </a:p>
        </p:txBody>
      </p:sp>
      <p:sp>
        <p:nvSpPr>
          <p:cNvPr id="1732" name="Montserrat"/>
          <p:cNvSpPr>
            <a:spLocks noGrp="1"/>
          </p:cNvSpPr>
          <p:nvPr>
            <p:ph type="body" sz="quarter" idx="33"/>
          </p:nvPr>
        </p:nvSpPr>
        <p:spPr>
          <a:xfrm>
            <a:off x="15828264" y="7005208"/>
            <a:ext cx="6454229" cy="22843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24" y="9394"/>
                </a:moveTo>
                <a:cubicBezTo>
                  <a:pt x="20844" y="9394"/>
                  <a:pt x="20738" y="9139"/>
                  <a:pt x="20738" y="8631"/>
                </a:cubicBezTo>
                <a:cubicBezTo>
                  <a:pt x="20738" y="8516"/>
                  <a:pt x="20738" y="8422"/>
                  <a:pt x="20746" y="8308"/>
                </a:cubicBezTo>
                <a:lnTo>
                  <a:pt x="21040" y="4224"/>
                </a:lnTo>
                <a:cubicBezTo>
                  <a:pt x="21064" y="3878"/>
                  <a:pt x="21080" y="3532"/>
                  <a:pt x="21080" y="3209"/>
                </a:cubicBezTo>
                <a:cubicBezTo>
                  <a:pt x="21080" y="1223"/>
                  <a:pt x="20607" y="0"/>
                  <a:pt x="19798" y="0"/>
                </a:cubicBezTo>
                <a:lnTo>
                  <a:pt x="3329" y="0"/>
                </a:lnTo>
                <a:cubicBezTo>
                  <a:pt x="2782" y="0"/>
                  <a:pt x="2374" y="306"/>
                  <a:pt x="2078" y="966"/>
                </a:cubicBezTo>
                <a:cubicBezTo>
                  <a:pt x="1782" y="1627"/>
                  <a:pt x="1598" y="2642"/>
                  <a:pt x="1500" y="4061"/>
                </a:cubicBezTo>
                <a:lnTo>
                  <a:pt x="1197" y="8308"/>
                </a:lnTo>
                <a:cubicBezTo>
                  <a:pt x="1168" y="8677"/>
                  <a:pt x="1115" y="8948"/>
                  <a:pt x="1042" y="9127"/>
                </a:cubicBezTo>
                <a:cubicBezTo>
                  <a:pt x="968" y="9307"/>
                  <a:pt x="875" y="9394"/>
                  <a:pt x="764" y="9394"/>
                </a:cubicBezTo>
                <a:lnTo>
                  <a:pt x="196" y="9394"/>
                </a:lnTo>
                <a:lnTo>
                  <a:pt x="0" y="12209"/>
                </a:lnTo>
                <a:lnTo>
                  <a:pt x="568" y="12209"/>
                </a:lnTo>
                <a:cubicBezTo>
                  <a:pt x="748" y="12209"/>
                  <a:pt x="854" y="12463"/>
                  <a:pt x="854" y="12969"/>
                </a:cubicBezTo>
                <a:cubicBezTo>
                  <a:pt x="854" y="13084"/>
                  <a:pt x="854" y="13178"/>
                  <a:pt x="846" y="13292"/>
                </a:cubicBezTo>
                <a:lnTo>
                  <a:pt x="560" y="17376"/>
                </a:lnTo>
                <a:cubicBezTo>
                  <a:pt x="536" y="17745"/>
                  <a:pt x="520" y="18068"/>
                  <a:pt x="520" y="18391"/>
                </a:cubicBezTo>
                <a:cubicBezTo>
                  <a:pt x="520" y="20377"/>
                  <a:pt x="985" y="21600"/>
                  <a:pt x="1802" y="21600"/>
                </a:cubicBezTo>
                <a:lnTo>
                  <a:pt x="18271" y="21600"/>
                </a:lnTo>
                <a:cubicBezTo>
                  <a:pt x="18814" y="21600"/>
                  <a:pt x="19220" y="21294"/>
                  <a:pt x="19515" y="20634"/>
                </a:cubicBezTo>
                <a:cubicBezTo>
                  <a:pt x="19810" y="19973"/>
                  <a:pt x="19994" y="18958"/>
                  <a:pt x="20092" y="17539"/>
                </a:cubicBezTo>
                <a:lnTo>
                  <a:pt x="20403" y="13292"/>
                </a:lnTo>
                <a:cubicBezTo>
                  <a:pt x="20427" y="12923"/>
                  <a:pt x="20478" y="12652"/>
                  <a:pt x="20552" y="12473"/>
                </a:cubicBezTo>
                <a:cubicBezTo>
                  <a:pt x="20625" y="12293"/>
                  <a:pt x="20721" y="12206"/>
                  <a:pt x="20836" y="12206"/>
                </a:cubicBezTo>
                <a:lnTo>
                  <a:pt x="21396" y="12206"/>
                </a:lnTo>
                <a:lnTo>
                  <a:pt x="21600" y="9391"/>
                </a:lnTo>
                <a:lnTo>
                  <a:pt x="21024" y="9391"/>
                </a:lnTo>
                <a:lnTo>
                  <a:pt x="21024" y="9394"/>
                </a:lnTo>
                <a:close/>
              </a:path>
            </a:pathLst>
          </a:custGeom>
          <a:solidFill>
            <a:srgbClr val="F4F5FA"/>
          </a:solidFill>
        </p:spPr>
        <p:txBody>
          <a:bodyPr lIns="50800" tIns="50800" rIns="50800" bIns="50800" anchor="ctr">
            <a:noAutofit/>
          </a:bodyPr>
          <a:lstStyle>
            <a:lvl1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000" i="1">
                <a:solidFill>
                  <a:srgbClr val="02071E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Montserrat</a:t>
            </a:r>
          </a:p>
        </p:txBody>
      </p:sp>
      <p:sp>
        <p:nvSpPr>
          <p:cNvPr id="1733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1959031" y="13081000"/>
            <a:ext cx="453238" cy="461059"/>
          </a:xfrm>
          <a:prstGeom prst="rect">
            <a:avLst/>
          </a:prstGeom>
        </p:spPr>
        <p:txBody>
          <a:bodyPr lIns="50800" tIns="50800" rIns="50800" bIns="50800" anchor="t"/>
          <a:lstStyle>
            <a:lvl1pPr algn="ctr">
              <a:defRPr sz="2400" b="0">
                <a:solidFill>
                  <a:srgbClr val="000000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velká fotk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" name="Obrázek 9"/>
          <p:cNvSpPr>
            <a:spLocks noGrp="1"/>
          </p:cNvSpPr>
          <p:nvPr>
            <p:ph type="pic" idx="21"/>
          </p:nvPr>
        </p:nvSpPr>
        <p:spPr>
          <a:xfrm>
            <a:off x="-83344" y="-24210"/>
            <a:ext cx="24550543" cy="16367028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1741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1959031" y="13081000"/>
            <a:ext cx="453238" cy="461059"/>
          </a:xfrm>
          <a:prstGeom prst="rect">
            <a:avLst/>
          </a:prstGeom>
        </p:spPr>
        <p:txBody>
          <a:bodyPr lIns="50800" tIns="50800" rIns="50800" bIns="50800" anchor="t"/>
          <a:lstStyle>
            <a:lvl1pPr algn="ctr">
              <a:defRPr sz="2400" b="0">
                <a:solidFill>
                  <a:srgbClr val="000000"/>
                </a:solidFill>
                <a:latin typeface="Helvetica Neue Light"/>
                <a:ea typeface="Helvetica Neue Light"/>
                <a:cs typeface="Helvetica Neue Light"/>
                <a:sym typeface="Helvetica Neue Light"/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iPhone s text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8" name="Tvar"/>
          <p:cNvSpPr/>
          <p:nvPr/>
        </p:nvSpPr>
        <p:spPr>
          <a:xfrm>
            <a:off x="-1290769" y="495305"/>
            <a:ext cx="25125999" cy="127253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3" y="0"/>
                </a:moveTo>
                <a:cubicBezTo>
                  <a:pt x="24" y="0"/>
                  <a:pt x="0" y="47"/>
                  <a:pt x="0" y="105"/>
                </a:cubicBezTo>
                <a:lnTo>
                  <a:pt x="0" y="325"/>
                </a:lnTo>
                <a:cubicBezTo>
                  <a:pt x="0" y="382"/>
                  <a:pt x="24" y="427"/>
                  <a:pt x="53" y="427"/>
                </a:cubicBezTo>
                <a:cubicBezTo>
                  <a:pt x="82" y="427"/>
                  <a:pt x="106" y="382"/>
                  <a:pt x="106" y="325"/>
                </a:cubicBezTo>
                <a:lnTo>
                  <a:pt x="106" y="105"/>
                </a:lnTo>
                <a:cubicBezTo>
                  <a:pt x="106" y="47"/>
                  <a:pt x="82" y="0"/>
                  <a:pt x="53" y="0"/>
                </a:cubicBezTo>
                <a:close/>
                <a:moveTo>
                  <a:pt x="367" y="0"/>
                </a:moveTo>
                <a:cubicBezTo>
                  <a:pt x="338" y="0"/>
                  <a:pt x="315" y="47"/>
                  <a:pt x="315" y="105"/>
                </a:cubicBezTo>
                <a:lnTo>
                  <a:pt x="315" y="325"/>
                </a:lnTo>
                <a:cubicBezTo>
                  <a:pt x="315" y="382"/>
                  <a:pt x="338" y="427"/>
                  <a:pt x="367" y="427"/>
                </a:cubicBezTo>
                <a:cubicBezTo>
                  <a:pt x="397" y="427"/>
                  <a:pt x="420" y="382"/>
                  <a:pt x="420" y="325"/>
                </a:cubicBezTo>
                <a:lnTo>
                  <a:pt x="420" y="105"/>
                </a:lnTo>
                <a:cubicBezTo>
                  <a:pt x="420" y="47"/>
                  <a:pt x="397" y="0"/>
                  <a:pt x="367" y="0"/>
                </a:cubicBezTo>
                <a:close/>
                <a:moveTo>
                  <a:pt x="1217" y="0"/>
                </a:moveTo>
                <a:cubicBezTo>
                  <a:pt x="1188" y="0"/>
                  <a:pt x="1164" y="47"/>
                  <a:pt x="1164" y="105"/>
                </a:cubicBezTo>
                <a:lnTo>
                  <a:pt x="1164" y="325"/>
                </a:lnTo>
                <a:cubicBezTo>
                  <a:pt x="1164" y="382"/>
                  <a:pt x="1188" y="427"/>
                  <a:pt x="1217" y="427"/>
                </a:cubicBezTo>
                <a:cubicBezTo>
                  <a:pt x="1246" y="427"/>
                  <a:pt x="1270" y="382"/>
                  <a:pt x="1270" y="325"/>
                </a:cubicBezTo>
                <a:lnTo>
                  <a:pt x="1270" y="105"/>
                </a:lnTo>
                <a:cubicBezTo>
                  <a:pt x="1270" y="47"/>
                  <a:pt x="1246" y="0"/>
                  <a:pt x="1217" y="0"/>
                </a:cubicBezTo>
                <a:close/>
                <a:moveTo>
                  <a:pt x="1532" y="0"/>
                </a:moveTo>
                <a:cubicBezTo>
                  <a:pt x="1503" y="0"/>
                  <a:pt x="1479" y="47"/>
                  <a:pt x="1479" y="105"/>
                </a:cubicBezTo>
                <a:lnTo>
                  <a:pt x="1479" y="325"/>
                </a:lnTo>
                <a:cubicBezTo>
                  <a:pt x="1479" y="382"/>
                  <a:pt x="1503" y="427"/>
                  <a:pt x="1532" y="427"/>
                </a:cubicBezTo>
                <a:cubicBezTo>
                  <a:pt x="1561" y="427"/>
                  <a:pt x="1584" y="382"/>
                  <a:pt x="1584" y="325"/>
                </a:cubicBezTo>
                <a:lnTo>
                  <a:pt x="1584" y="105"/>
                </a:lnTo>
                <a:cubicBezTo>
                  <a:pt x="1584" y="47"/>
                  <a:pt x="1561" y="0"/>
                  <a:pt x="1532" y="0"/>
                </a:cubicBezTo>
                <a:close/>
                <a:moveTo>
                  <a:pt x="2380" y="0"/>
                </a:moveTo>
                <a:cubicBezTo>
                  <a:pt x="2351" y="0"/>
                  <a:pt x="2329" y="47"/>
                  <a:pt x="2329" y="105"/>
                </a:cubicBezTo>
                <a:lnTo>
                  <a:pt x="2329" y="325"/>
                </a:lnTo>
                <a:cubicBezTo>
                  <a:pt x="2329" y="382"/>
                  <a:pt x="2351" y="427"/>
                  <a:pt x="2380" y="427"/>
                </a:cubicBezTo>
                <a:cubicBezTo>
                  <a:pt x="2409" y="427"/>
                  <a:pt x="2433" y="382"/>
                  <a:pt x="2433" y="325"/>
                </a:cubicBezTo>
                <a:lnTo>
                  <a:pt x="2433" y="105"/>
                </a:lnTo>
                <a:cubicBezTo>
                  <a:pt x="2433" y="47"/>
                  <a:pt x="2409" y="0"/>
                  <a:pt x="2380" y="0"/>
                </a:cubicBezTo>
                <a:close/>
                <a:moveTo>
                  <a:pt x="2695" y="0"/>
                </a:moveTo>
                <a:cubicBezTo>
                  <a:pt x="2666" y="0"/>
                  <a:pt x="2643" y="47"/>
                  <a:pt x="2643" y="105"/>
                </a:cubicBezTo>
                <a:lnTo>
                  <a:pt x="2643" y="325"/>
                </a:lnTo>
                <a:cubicBezTo>
                  <a:pt x="2643" y="382"/>
                  <a:pt x="2666" y="427"/>
                  <a:pt x="2695" y="427"/>
                </a:cubicBezTo>
                <a:cubicBezTo>
                  <a:pt x="2724" y="427"/>
                  <a:pt x="2748" y="382"/>
                  <a:pt x="2748" y="325"/>
                </a:cubicBezTo>
                <a:lnTo>
                  <a:pt x="2748" y="105"/>
                </a:lnTo>
                <a:cubicBezTo>
                  <a:pt x="2748" y="47"/>
                  <a:pt x="2724" y="0"/>
                  <a:pt x="2695" y="0"/>
                </a:cubicBezTo>
                <a:close/>
                <a:moveTo>
                  <a:pt x="3545" y="0"/>
                </a:moveTo>
                <a:cubicBezTo>
                  <a:pt x="3516" y="0"/>
                  <a:pt x="3492" y="47"/>
                  <a:pt x="3492" y="105"/>
                </a:cubicBezTo>
                <a:lnTo>
                  <a:pt x="3492" y="325"/>
                </a:lnTo>
                <a:cubicBezTo>
                  <a:pt x="3492" y="382"/>
                  <a:pt x="3516" y="427"/>
                  <a:pt x="3545" y="427"/>
                </a:cubicBezTo>
                <a:cubicBezTo>
                  <a:pt x="3574" y="427"/>
                  <a:pt x="3598" y="382"/>
                  <a:pt x="3598" y="325"/>
                </a:cubicBezTo>
                <a:lnTo>
                  <a:pt x="3598" y="105"/>
                </a:lnTo>
                <a:cubicBezTo>
                  <a:pt x="3598" y="47"/>
                  <a:pt x="3574" y="0"/>
                  <a:pt x="3545" y="0"/>
                </a:cubicBezTo>
                <a:close/>
                <a:moveTo>
                  <a:pt x="3859" y="0"/>
                </a:moveTo>
                <a:cubicBezTo>
                  <a:pt x="3830" y="0"/>
                  <a:pt x="3806" y="47"/>
                  <a:pt x="3806" y="105"/>
                </a:cubicBezTo>
                <a:lnTo>
                  <a:pt x="3806" y="325"/>
                </a:lnTo>
                <a:cubicBezTo>
                  <a:pt x="3806" y="382"/>
                  <a:pt x="3830" y="427"/>
                  <a:pt x="3859" y="427"/>
                </a:cubicBezTo>
                <a:cubicBezTo>
                  <a:pt x="3888" y="427"/>
                  <a:pt x="3912" y="382"/>
                  <a:pt x="3912" y="325"/>
                </a:cubicBezTo>
                <a:lnTo>
                  <a:pt x="3912" y="105"/>
                </a:lnTo>
                <a:cubicBezTo>
                  <a:pt x="3912" y="47"/>
                  <a:pt x="3888" y="0"/>
                  <a:pt x="3859" y="0"/>
                </a:cubicBezTo>
                <a:close/>
                <a:moveTo>
                  <a:pt x="4709" y="0"/>
                </a:moveTo>
                <a:cubicBezTo>
                  <a:pt x="4680" y="0"/>
                  <a:pt x="4656" y="47"/>
                  <a:pt x="4656" y="105"/>
                </a:cubicBezTo>
                <a:lnTo>
                  <a:pt x="4656" y="325"/>
                </a:lnTo>
                <a:cubicBezTo>
                  <a:pt x="4656" y="382"/>
                  <a:pt x="4680" y="427"/>
                  <a:pt x="4709" y="427"/>
                </a:cubicBezTo>
                <a:cubicBezTo>
                  <a:pt x="4738" y="427"/>
                  <a:pt x="4762" y="382"/>
                  <a:pt x="4762" y="325"/>
                </a:cubicBezTo>
                <a:lnTo>
                  <a:pt x="4762" y="105"/>
                </a:lnTo>
                <a:cubicBezTo>
                  <a:pt x="4762" y="47"/>
                  <a:pt x="4738" y="0"/>
                  <a:pt x="4709" y="0"/>
                </a:cubicBezTo>
                <a:close/>
                <a:moveTo>
                  <a:pt x="5023" y="0"/>
                </a:moveTo>
                <a:cubicBezTo>
                  <a:pt x="4994" y="0"/>
                  <a:pt x="4970" y="47"/>
                  <a:pt x="4970" y="105"/>
                </a:cubicBezTo>
                <a:lnTo>
                  <a:pt x="4970" y="325"/>
                </a:lnTo>
                <a:cubicBezTo>
                  <a:pt x="4970" y="382"/>
                  <a:pt x="4994" y="427"/>
                  <a:pt x="5023" y="427"/>
                </a:cubicBezTo>
                <a:cubicBezTo>
                  <a:pt x="5053" y="427"/>
                  <a:pt x="5076" y="382"/>
                  <a:pt x="5076" y="325"/>
                </a:cubicBezTo>
                <a:lnTo>
                  <a:pt x="5076" y="105"/>
                </a:lnTo>
                <a:cubicBezTo>
                  <a:pt x="5076" y="47"/>
                  <a:pt x="5053" y="0"/>
                  <a:pt x="5023" y="0"/>
                </a:cubicBezTo>
                <a:close/>
                <a:moveTo>
                  <a:pt x="5873" y="0"/>
                </a:moveTo>
                <a:cubicBezTo>
                  <a:pt x="5844" y="0"/>
                  <a:pt x="5820" y="47"/>
                  <a:pt x="5820" y="105"/>
                </a:cubicBezTo>
                <a:lnTo>
                  <a:pt x="5820" y="325"/>
                </a:lnTo>
                <a:cubicBezTo>
                  <a:pt x="5820" y="382"/>
                  <a:pt x="5844" y="427"/>
                  <a:pt x="5873" y="427"/>
                </a:cubicBezTo>
                <a:cubicBezTo>
                  <a:pt x="5902" y="427"/>
                  <a:pt x="5926" y="382"/>
                  <a:pt x="5926" y="325"/>
                </a:cubicBezTo>
                <a:lnTo>
                  <a:pt x="5926" y="105"/>
                </a:lnTo>
                <a:cubicBezTo>
                  <a:pt x="5926" y="47"/>
                  <a:pt x="5902" y="0"/>
                  <a:pt x="5873" y="0"/>
                </a:cubicBezTo>
                <a:close/>
                <a:moveTo>
                  <a:pt x="6188" y="0"/>
                </a:moveTo>
                <a:cubicBezTo>
                  <a:pt x="6159" y="0"/>
                  <a:pt x="6135" y="47"/>
                  <a:pt x="6135" y="105"/>
                </a:cubicBezTo>
                <a:lnTo>
                  <a:pt x="6135" y="325"/>
                </a:lnTo>
                <a:cubicBezTo>
                  <a:pt x="6135" y="382"/>
                  <a:pt x="6159" y="427"/>
                  <a:pt x="6188" y="427"/>
                </a:cubicBezTo>
                <a:cubicBezTo>
                  <a:pt x="6217" y="427"/>
                  <a:pt x="6240" y="382"/>
                  <a:pt x="6240" y="325"/>
                </a:cubicBezTo>
                <a:lnTo>
                  <a:pt x="6240" y="105"/>
                </a:lnTo>
                <a:cubicBezTo>
                  <a:pt x="6240" y="47"/>
                  <a:pt x="6217" y="0"/>
                  <a:pt x="6188" y="0"/>
                </a:cubicBezTo>
                <a:close/>
                <a:moveTo>
                  <a:pt x="7036" y="0"/>
                </a:moveTo>
                <a:cubicBezTo>
                  <a:pt x="7007" y="0"/>
                  <a:pt x="6984" y="47"/>
                  <a:pt x="6984" y="105"/>
                </a:cubicBezTo>
                <a:lnTo>
                  <a:pt x="6984" y="325"/>
                </a:lnTo>
                <a:cubicBezTo>
                  <a:pt x="6984" y="382"/>
                  <a:pt x="7007" y="427"/>
                  <a:pt x="7036" y="427"/>
                </a:cubicBezTo>
                <a:cubicBezTo>
                  <a:pt x="7065" y="427"/>
                  <a:pt x="7089" y="382"/>
                  <a:pt x="7089" y="325"/>
                </a:cubicBezTo>
                <a:lnTo>
                  <a:pt x="7089" y="105"/>
                </a:lnTo>
                <a:cubicBezTo>
                  <a:pt x="7089" y="47"/>
                  <a:pt x="7065" y="0"/>
                  <a:pt x="7036" y="0"/>
                </a:cubicBezTo>
                <a:close/>
                <a:moveTo>
                  <a:pt x="7351" y="0"/>
                </a:moveTo>
                <a:cubicBezTo>
                  <a:pt x="7322" y="0"/>
                  <a:pt x="7299" y="47"/>
                  <a:pt x="7299" y="105"/>
                </a:cubicBezTo>
                <a:lnTo>
                  <a:pt x="7299" y="325"/>
                </a:lnTo>
                <a:cubicBezTo>
                  <a:pt x="7299" y="382"/>
                  <a:pt x="7322" y="427"/>
                  <a:pt x="7351" y="427"/>
                </a:cubicBezTo>
                <a:cubicBezTo>
                  <a:pt x="7380" y="427"/>
                  <a:pt x="7404" y="382"/>
                  <a:pt x="7404" y="325"/>
                </a:cubicBezTo>
                <a:lnTo>
                  <a:pt x="7404" y="105"/>
                </a:lnTo>
                <a:cubicBezTo>
                  <a:pt x="7404" y="47"/>
                  <a:pt x="7380" y="0"/>
                  <a:pt x="7351" y="0"/>
                </a:cubicBezTo>
                <a:close/>
                <a:moveTo>
                  <a:pt x="8201" y="0"/>
                </a:moveTo>
                <a:cubicBezTo>
                  <a:pt x="8171" y="0"/>
                  <a:pt x="8148" y="47"/>
                  <a:pt x="8148" y="105"/>
                </a:cubicBezTo>
                <a:lnTo>
                  <a:pt x="8148" y="325"/>
                </a:lnTo>
                <a:cubicBezTo>
                  <a:pt x="8148" y="382"/>
                  <a:pt x="8171" y="427"/>
                  <a:pt x="8201" y="427"/>
                </a:cubicBezTo>
                <a:cubicBezTo>
                  <a:pt x="8230" y="427"/>
                  <a:pt x="8254" y="382"/>
                  <a:pt x="8254" y="325"/>
                </a:cubicBezTo>
                <a:lnTo>
                  <a:pt x="8254" y="105"/>
                </a:lnTo>
                <a:cubicBezTo>
                  <a:pt x="8254" y="47"/>
                  <a:pt x="8230" y="0"/>
                  <a:pt x="8201" y="0"/>
                </a:cubicBezTo>
                <a:close/>
                <a:moveTo>
                  <a:pt x="8515" y="0"/>
                </a:moveTo>
                <a:cubicBezTo>
                  <a:pt x="8486" y="0"/>
                  <a:pt x="8462" y="47"/>
                  <a:pt x="8462" y="105"/>
                </a:cubicBezTo>
                <a:lnTo>
                  <a:pt x="8462" y="325"/>
                </a:lnTo>
                <a:cubicBezTo>
                  <a:pt x="8462" y="382"/>
                  <a:pt x="8486" y="427"/>
                  <a:pt x="8515" y="427"/>
                </a:cubicBezTo>
                <a:cubicBezTo>
                  <a:pt x="8544" y="427"/>
                  <a:pt x="8568" y="382"/>
                  <a:pt x="8568" y="325"/>
                </a:cubicBezTo>
                <a:lnTo>
                  <a:pt x="8568" y="105"/>
                </a:lnTo>
                <a:cubicBezTo>
                  <a:pt x="8568" y="47"/>
                  <a:pt x="8544" y="0"/>
                  <a:pt x="8515" y="0"/>
                </a:cubicBezTo>
                <a:close/>
                <a:moveTo>
                  <a:pt x="9365" y="0"/>
                </a:moveTo>
                <a:cubicBezTo>
                  <a:pt x="9336" y="0"/>
                  <a:pt x="9312" y="47"/>
                  <a:pt x="9312" y="105"/>
                </a:cubicBezTo>
                <a:lnTo>
                  <a:pt x="9312" y="325"/>
                </a:lnTo>
                <a:cubicBezTo>
                  <a:pt x="9312" y="382"/>
                  <a:pt x="9336" y="427"/>
                  <a:pt x="9365" y="427"/>
                </a:cubicBezTo>
                <a:cubicBezTo>
                  <a:pt x="9394" y="427"/>
                  <a:pt x="9418" y="382"/>
                  <a:pt x="9418" y="325"/>
                </a:cubicBezTo>
                <a:lnTo>
                  <a:pt x="9418" y="105"/>
                </a:lnTo>
                <a:cubicBezTo>
                  <a:pt x="9418" y="47"/>
                  <a:pt x="9394" y="0"/>
                  <a:pt x="9365" y="0"/>
                </a:cubicBezTo>
                <a:close/>
                <a:moveTo>
                  <a:pt x="9679" y="0"/>
                </a:moveTo>
                <a:cubicBezTo>
                  <a:pt x="9650" y="0"/>
                  <a:pt x="9626" y="47"/>
                  <a:pt x="9626" y="105"/>
                </a:cubicBezTo>
                <a:lnTo>
                  <a:pt x="9626" y="325"/>
                </a:lnTo>
                <a:cubicBezTo>
                  <a:pt x="9626" y="382"/>
                  <a:pt x="9650" y="427"/>
                  <a:pt x="9679" y="427"/>
                </a:cubicBezTo>
                <a:cubicBezTo>
                  <a:pt x="9708" y="427"/>
                  <a:pt x="9732" y="382"/>
                  <a:pt x="9732" y="325"/>
                </a:cubicBezTo>
                <a:lnTo>
                  <a:pt x="9732" y="105"/>
                </a:lnTo>
                <a:cubicBezTo>
                  <a:pt x="9732" y="47"/>
                  <a:pt x="9708" y="0"/>
                  <a:pt x="9679" y="0"/>
                </a:cubicBezTo>
                <a:close/>
                <a:moveTo>
                  <a:pt x="10529" y="0"/>
                </a:moveTo>
                <a:cubicBezTo>
                  <a:pt x="10500" y="0"/>
                  <a:pt x="10476" y="47"/>
                  <a:pt x="10476" y="105"/>
                </a:cubicBezTo>
                <a:lnTo>
                  <a:pt x="10476" y="325"/>
                </a:lnTo>
                <a:cubicBezTo>
                  <a:pt x="10476" y="382"/>
                  <a:pt x="10500" y="427"/>
                  <a:pt x="10529" y="427"/>
                </a:cubicBezTo>
                <a:cubicBezTo>
                  <a:pt x="10558" y="427"/>
                  <a:pt x="10582" y="382"/>
                  <a:pt x="10582" y="325"/>
                </a:cubicBezTo>
                <a:lnTo>
                  <a:pt x="10582" y="105"/>
                </a:lnTo>
                <a:cubicBezTo>
                  <a:pt x="10582" y="47"/>
                  <a:pt x="10558" y="0"/>
                  <a:pt x="10529" y="0"/>
                </a:cubicBezTo>
                <a:close/>
                <a:moveTo>
                  <a:pt x="10844" y="0"/>
                </a:moveTo>
                <a:cubicBezTo>
                  <a:pt x="10814" y="0"/>
                  <a:pt x="10791" y="47"/>
                  <a:pt x="10791" y="105"/>
                </a:cubicBezTo>
                <a:lnTo>
                  <a:pt x="10791" y="325"/>
                </a:lnTo>
                <a:cubicBezTo>
                  <a:pt x="10791" y="382"/>
                  <a:pt x="10814" y="427"/>
                  <a:pt x="10844" y="427"/>
                </a:cubicBezTo>
                <a:cubicBezTo>
                  <a:pt x="10873" y="427"/>
                  <a:pt x="10895" y="382"/>
                  <a:pt x="10895" y="325"/>
                </a:cubicBezTo>
                <a:lnTo>
                  <a:pt x="10895" y="105"/>
                </a:lnTo>
                <a:cubicBezTo>
                  <a:pt x="10895" y="47"/>
                  <a:pt x="10873" y="0"/>
                  <a:pt x="10844" y="0"/>
                </a:cubicBezTo>
                <a:close/>
                <a:moveTo>
                  <a:pt x="11692" y="0"/>
                </a:moveTo>
                <a:cubicBezTo>
                  <a:pt x="11663" y="0"/>
                  <a:pt x="11640" y="47"/>
                  <a:pt x="11640" y="105"/>
                </a:cubicBezTo>
                <a:lnTo>
                  <a:pt x="11640" y="325"/>
                </a:lnTo>
                <a:cubicBezTo>
                  <a:pt x="11640" y="382"/>
                  <a:pt x="11663" y="427"/>
                  <a:pt x="11692" y="427"/>
                </a:cubicBezTo>
                <a:cubicBezTo>
                  <a:pt x="11721" y="427"/>
                  <a:pt x="11745" y="382"/>
                  <a:pt x="11745" y="325"/>
                </a:cubicBezTo>
                <a:lnTo>
                  <a:pt x="11745" y="105"/>
                </a:lnTo>
                <a:cubicBezTo>
                  <a:pt x="11745" y="47"/>
                  <a:pt x="11721" y="0"/>
                  <a:pt x="11692" y="0"/>
                </a:cubicBezTo>
                <a:close/>
                <a:moveTo>
                  <a:pt x="12007" y="0"/>
                </a:moveTo>
                <a:cubicBezTo>
                  <a:pt x="11978" y="0"/>
                  <a:pt x="11955" y="47"/>
                  <a:pt x="11955" y="105"/>
                </a:cubicBezTo>
                <a:lnTo>
                  <a:pt x="11955" y="325"/>
                </a:lnTo>
                <a:cubicBezTo>
                  <a:pt x="11955" y="382"/>
                  <a:pt x="11978" y="427"/>
                  <a:pt x="12007" y="427"/>
                </a:cubicBezTo>
                <a:cubicBezTo>
                  <a:pt x="12036" y="427"/>
                  <a:pt x="12060" y="382"/>
                  <a:pt x="12060" y="325"/>
                </a:cubicBezTo>
                <a:lnTo>
                  <a:pt x="12060" y="105"/>
                </a:lnTo>
                <a:cubicBezTo>
                  <a:pt x="12060" y="47"/>
                  <a:pt x="12036" y="0"/>
                  <a:pt x="12007" y="0"/>
                </a:cubicBezTo>
                <a:close/>
                <a:moveTo>
                  <a:pt x="12856" y="0"/>
                </a:moveTo>
                <a:cubicBezTo>
                  <a:pt x="12827" y="0"/>
                  <a:pt x="12804" y="47"/>
                  <a:pt x="12804" y="105"/>
                </a:cubicBezTo>
                <a:lnTo>
                  <a:pt x="12804" y="325"/>
                </a:lnTo>
                <a:cubicBezTo>
                  <a:pt x="12804" y="382"/>
                  <a:pt x="12827" y="427"/>
                  <a:pt x="12856" y="427"/>
                </a:cubicBezTo>
                <a:cubicBezTo>
                  <a:pt x="12886" y="427"/>
                  <a:pt x="12909" y="382"/>
                  <a:pt x="12909" y="325"/>
                </a:cubicBezTo>
                <a:lnTo>
                  <a:pt x="12909" y="105"/>
                </a:lnTo>
                <a:cubicBezTo>
                  <a:pt x="12909" y="47"/>
                  <a:pt x="12886" y="0"/>
                  <a:pt x="12856" y="0"/>
                </a:cubicBezTo>
                <a:close/>
                <a:moveTo>
                  <a:pt x="13171" y="0"/>
                </a:moveTo>
                <a:cubicBezTo>
                  <a:pt x="13142" y="0"/>
                  <a:pt x="13118" y="47"/>
                  <a:pt x="13118" y="105"/>
                </a:cubicBezTo>
                <a:lnTo>
                  <a:pt x="13118" y="325"/>
                </a:lnTo>
                <a:cubicBezTo>
                  <a:pt x="13118" y="382"/>
                  <a:pt x="13142" y="427"/>
                  <a:pt x="13171" y="427"/>
                </a:cubicBezTo>
                <a:cubicBezTo>
                  <a:pt x="13200" y="427"/>
                  <a:pt x="13224" y="382"/>
                  <a:pt x="13224" y="325"/>
                </a:cubicBezTo>
                <a:lnTo>
                  <a:pt x="13224" y="105"/>
                </a:lnTo>
                <a:cubicBezTo>
                  <a:pt x="13224" y="47"/>
                  <a:pt x="13200" y="0"/>
                  <a:pt x="13171" y="0"/>
                </a:cubicBezTo>
                <a:close/>
                <a:moveTo>
                  <a:pt x="14021" y="0"/>
                </a:moveTo>
                <a:cubicBezTo>
                  <a:pt x="13992" y="0"/>
                  <a:pt x="13968" y="47"/>
                  <a:pt x="13968" y="105"/>
                </a:cubicBezTo>
                <a:lnTo>
                  <a:pt x="13968" y="325"/>
                </a:lnTo>
                <a:cubicBezTo>
                  <a:pt x="13968" y="382"/>
                  <a:pt x="13992" y="427"/>
                  <a:pt x="14021" y="427"/>
                </a:cubicBezTo>
                <a:cubicBezTo>
                  <a:pt x="14050" y="427"/>
                  <a:pt x="14074" y="382"/>
                  <a:pt x="14074" y="325"/>
                </a:cubicBezTo>
                <a:lnTo>
                  <a:pt x="14074" y="105"/>
                </a:lnTo>
                <a:cubicBezTo>
                  <a:pt x="14074" y="47"/>
                  <a:pt x="14050" y="0"/>
                  <a:pt x="14021" y="0"/>
                </a:cubicBezTo>
                <a:close/>
                <a:moveTo>
                  <a:pt x="14335" y="0"/>
                </a:moveTo>
                <a:cubicBezTo>
                  <a:pt x="14306" y="0"/>
                  <a:pt x="14282" y="47"/>
                  <a:pt x="14282" y="105"/>
                </a:cubicBezTo>
                <a:lnTo>
                  <a:pt x="14282" y="325"/>
                </a:lnTo>
                <a:cubicBezTo>
                  <a:pt x="14282" y="382"/>
                  <a:pt x="14306" y="427"/>
                  <a:pt x="14335" y="427"/>
                </a:cubicBezTo>
                <a:cubicBezTo>
                  <a:pt x="14364" y="427"/>
                  <a:pt x="14388" y="382"/>
                  <a:pt x="14388" y="325"/>
                </a:cubicBezTo>
                <a:lnTo>
                  <a:pt x="14388" y="105"/>
                </a:lnTo>
                <a:cubicBezTo>
                  <a:pt x="14388" y="47"/>
                  <a:pt x="14364" y="0"/>
                  <a:pt x="14335" y="0"/>
                </a:cubicBezTo>
                <a:close/>
                <a:moveTo>
                  <a:pt x="15185" y="0"/>
                </a:moveTo>
                <a:cubicBezTo>
                  <a:pt x="15156" y="0"/>
                  <a:pt x="15132" y="47"/>
                  <a:pt x="15132" y="105"/>
                </a:cubicBezTo>
                <a:lnTo>
                  <a:pt x="15132" y="325"/>
                </a:lnTo>
                <a:cubicBezTo>
                  <a:pt x="15132" y="382"/>
                  <a:pt x="15156" y="427"/>
                  <a:pt x="15185" y="427"/>
                </a:cubicBezTo>
                <a:cubicBezTo>
                  <a:pt x="15214" y="427"/>
                  <a:pt x="15237" y="382"/>
                  <a:pt x="15237" y="325"/>
                </a:cubicBezTo>
                <a:lnTo>
                  <a:pt x="15237" y="105"/>
                </a:lnTo>
                <a:cubicBezTo>
                  <a:pt x="15237" y="47"/>
                  <a:pt x="15214" y="0"/>
                  <a:pt x="15185" y="0"/>
                </a:cubicBezTo>
                <a:close/>
                <a:moveTo>
                  <a:pt x="15500" y="0"/>
                </a:moveTo>
                <a:cubicBezTo>
                  <a:pt x="15470" y="0"/>
                  <a:pt x="15447" y="47"/>
                  <a:pt x="15447" y="105"/>
                </a:cubicBezTo>
                <a:lnTo>
                  <a:pt x="15447" y="325"/>
                </a:lnTo>
                <a:cubicBezTo>
                  <a:pt x="15447" y="382"/>
                  <a:pt x="15470" y="427"/>
                  <a:pt x="15500" y="427"/>
                </a:cubicBezTo>
                <a:cubicBezTo>
                  <a:pt x="15529" y="427"/>
                  <a:pt x="15551" y="382"/>
                  <a:pt x="15551" y="325"/>
                </a:cubicBezTo>
                <a:lnTo>
                  <a:pt x="15551" y="105"/>
                </a:lnTo>
                <a:cubicBezTo>
                  <a:pt x="15551" y="47"/>
                  <a:pt x="15529" y="0"/>
                  <a:pt x="15500" y="0"/>
                </a:cubicBezTo>
                <a:close/>
                <a:moveTo>
                  <a:pt x="16349" y="0"/>
                </a:moveTo>
                <a:cubicBezTo>
                  <a:pt x="16320" y="0"/>
                  <a:pt x="16296" y="47"/>
                  <a:pt x="16296" y="105"/>
                </a:cubicBezTo>
                <a:lnTo>
                  <a:pt x="16296" y="325"/>
                </a:lnTo>
                <a:cubicBezTo>
                  <a:pt x="16296" y="382"/>
                  <a:pt x="16320" y="427"/>
                  <a:pt x="16349" y="427"/>
                </a:cubicBezTo>
                <a:cubicBezTo>
                  <a:pt x="16378" y="427"/>
                  <a:pt x="16401" y="382"/>
                  <a:pt x="16401" y="325"/>
                </a:cubicBezTo>
                <a:lnTo>
                  <a:pt x="16401" y="105"/>
                </a:lnTo>
                <a:cubicBezTo>
                  <a:pt x="16401" y="47"/>
                  <a:pt x="16378" y="0"/>
                  <a:pt x="16349" y="0"/>
                </a:cubicBezTo>
                <a:close/>
                <a:moveTo>
                  <a:pt x="16663" y="0"/>
                </a:moveTo>
                <a:cubicBezTo>
                  <a:pt x="16634" y="0"/>
                  <a:pt x="16611" y="47"/>
                  <a:pt x="16611" y="105"/>
                </a:cubicBezTo>
                <a:lnTo>
                  <a:pt x="16611" y="325"/>
                </a:lnTo>
                <a:cubicBezTo>
                  <a:pt x="16611" y="382"/>
                  <a:pt x="16634" y="427"/>
                  <a:pt x="16663" y="427"/>
                </a:cubicBezTo>
                <a:cubicBezTo>
                  <a:pt x="16692" y="427"/>
                  <a:pt x="16716" y="382"/>
                  <a:pt x="16716" y="325"/>
                </a:cubicBezTo>
                <a:lnTo>
                  <a:pt x="16716" y="105"/>
                </a:lnTo>
                <a:cubicBezTo>
                  <a:pt x="16716" y="47"/>
                  <a:pt x="16692" y="0"/>
                  <a:pt x="16663" y="0"/>
                </a:cubicBezTo>
                <a:close/>
                <a:moveTo>
                  <a:pt x="17512" y="0"/>
                </a:moveTo>
                <a:cubicBezTo>
                  <a:pt x="17483" y="0"/>
                  <a:pt x="17459" y="47"/>
                  <a:pt x="17459" y="105"/>
                </a:cubicBezTo>
                <a:lnTo>
                  <a:pt x="17459" y="325"/>
                </a:lnTo>
                <a:cubicBezTo>
                  <a:pt x="17459" y="382"/>
                  <a:pt x="17483" y="427"/>
                  <a:pt x="17512" y="427"/>
                </a:cubicBezTo>
                <a:cubicBezTo>
                  <a:pt x="17541" y="427"/>
                  <a:pt x="17565" y="382"/>
                  <a:pt x="17565" y="325"/>
                </a:cubicBezTo>
                <a:lnTo>
                  <a:pt x="17565" y="105"/>
                </a:lnTo>
                <a:cubicBezTo>
                  <a:pt x="17565" y="47"/>
                  <a:pt x="17541" y="0"/>
                  <a:pt x="17512" y="0"/>
                </a:cubicBezTo>
                <a:close/>
                <a:moveTo>
                  <a:pt x="17827" y="0"/>
                </a:moveTo>
                <a:cubicBezTo>
                  <a:pt x="17798" y="0"/>
                  <a:pt x="17774" y="47"/>
                  <a:pt x="17774" y="105"/>
                </a:cubicBezTo>
                <a:lnTo>
                  <a:pt x="17774" y="325"/>
                </a:lnTo>
                <a:cubicBezTo>
                  <a:pt x="17774" y="382"/>
                  <a:pt x="17798" y="427"/>
                  <a:pt x="17827" y="427"/>
                </a:cubicBezTo>
                <a:cubicBezTo>
                  <a:pt x="17856" y="427"/>
                  <a:pt x="17880" y="382"/>
                  <a:pt x="17880" y="325"/>
                </a:cubicBezTo>
                <a:lnTo>
                  <a:pt x="17880" y="105"/>
                </a:lnTo>
                <a:cubicBezTo>
                  <a:pt x="17880" y="47"/>
                  <a:pt x="17856" y="0"/>
                  <a:pt x="17827" y="0"/>
                </a:cubicBezTo>
                <a:close/>
                <a:moveTo>
                  <a:pt x="18677" y="0"/>
                </a:moveTo>
                <a:cubicBezTo>
                  <a:pt x="18648" y="0"/>
                  <a:pt x="18624" y="47"/>
                  <a:pt x="18624" y="105"/>
                </a:cubicBezTo>
                <a:lnTo>
                  <a:pt x="18624" y="325"/>
                </a:lnTo>
                <a:cubicBezTo>
                  <a:pt x="18624" y="382"/>
                  <a:pt x="18648" y="427"/>
                  <a:pt x="18677" y="427"/>
                </a:cubicBezTo>
                <a:cubicBezTo>
                  <a:pt x="18706" y="427"/>
                  <a:pt x="18730" y="382"/>
                  <a:pt x="18730" y="325"/>
                </a:cubicBezTo>
                <a:lnTo>
                  <a:pt x="18730" y="105"/>
                </a:lnTo>
                <a:cubicBezTo>
                  <a:pt x="18730" y="47"/>
                  <a:pt x="18706" y="0"/>
                  <a:pt x="18677" y="0"/>
                </a:cubicBezTo>
                <a:close/>
                <a:moveTo>
                  <a:pt x="18991" y="0"/>
                </a:moveTo>
                <a:cubicBezTo>
                  <a:pt x="18962" y="0"/>
                  <a:pt x="18938" y="47"/>
                  <a:pt x="18938" y="105"/>
                </a:cubicBezTo>
                <a:lnTo>
                  <a:pt x="18938" y="325"/>
                </a:lnTo>
                <a:cubicBezTo>
                  <a:pt x="18938" y="382"/>
                  <a:pt x="18962" y="427"/>
                  <a:pt x="18991" y="427"/>
                </a:cubicBezTo>
                <a:cubicBezTo>
                  <a:pt x="19020" y="427"/>
                  <a:pt x="19044" y="382"/>
                  <a:pt x="19044" y="325"/>
                </a:cubicBezTo>
                <a:lnTo>
                  <a:pt x="19044" y="105"/>
                </a:lnTo>
                <a:cubicBezTo>
                  <a:pt x="19044" y="47"/>
                  <a:pt x="19020" y="0"/>
                  <a:pt x="18991" y="0"/>
                </a:cubicBezTo>
                <a:close/>
                <a:moveTo>
                  <a:pt x="19841" y="0"/>
                </a:moveTo>
                <a:cubicBezTo>
                  <a:pt x="19812" y="0"/>
                  <a:pt x="19788" y="47"/>
                  <a:pt x="19788" y="105"/>
                </a:cubicBezTo>
                <a:lnTo>
                  <a:pt x="19788" y="325"/>
                </a:lnTo>
                <a:cubicBezTo>
                  <a:pt x="19788" y="382"/>
                  <a:pt x="19812" y="427"/>
                  <a:pt x="19841" y="427"/>
                </a:cubicBezTo>
                <a:cubicBezTo>
                  <a:pt x="19870" y="427"/>
                  <a:pt x="19894" y="382"/>
                  <a:pt x="19894" y="325"/>
                </a:cubicBezTo>
                <a:lnTo>
                  <a:pt x="19894" y="105"/>
                </a:lnTo>
                <a:cubicBezTo>
                  <a:pt x="19894" y="47"/>
                  <a:pt x="19870" y="0"/>
                  <a:pt x="19841" y="0"/>
                </a:cubicBezTo>
                <a:close/>
                <a:moveTo>
                  <a:pt x="20155" y="0"/>
                </a:moveTo>
                <a:cubicBezTo>
                  <a:pt x="20126" y="0"/>
                  <a:pt x="20102" y="47"/>
                  <a:pt x="20102" y="105"/>
                </a:cubicBezTo>
                <a:lnTo>
                  <a:pt x="20102" y="325"/>
                </a:lnTo>
                <a:cubicBezTo>
                  <a:pt x="20102" y="382"/>
                  <a:pt x="20126" y="427"/>
                  <a:pt x="20155" y="427"/>
                </a:cubicBezTo>
                <a:cubicBezTo>
                  <a:pt x="20184" y="427"/>
                  <a:pt x="20207" y="382"/>
                  <a:pt x="20207" y="325"/>
                </a:cubicBezTo>
                <a:lnTo>
                  <a:pt x="20207" y="105"/>
                </a:lnTo>
                <a:cubicBezTo>
                  <a:pt x="20207" y="47"/>
                  <a:pt x="20184" y="0"/>
                  <a:pt x="20155" y="0"/>
                </a:cubicBezTo>
                <a:close/>
                <a:moveTo>
                  <a:pt x="21004" y="0"/>
                </a:moveTo>
                <a:cubicBezTo>
                  <a:pt x="20975" y="0"/>
                  <a:pt x="20952" y="47"/>
                  <a:pt x="20952" y="105"/>
                </a:cubicBezTo>
                <a:lnTo>
                  <a:pt x="20952" y="325"/>
                </a:lnTo>
                <a:cubicBezTo>
                  <a:pt x="20952" y="382"/>
                  <a:pt x="20975" y="427"/>
                  <a:pt x="21004" y="427"/>
                </a:cubicBezTo>
                <a:cubicBezTo>
                  <a:pt x="21033" y="427"/>
                  <a:pt x="21057" y="382"/>
                  <a:pt x="21057" y="325"/>
                </a:cubicBezTo>
                <a:lnTo>
                  <a:pt x="21057" y="105"/>
                </a:lnTo>
                <a:cubicBezTo>
                  <a:pt x="21057" y="47"/>
                  <a:pt x="21033" y="0"/>
                  <a:pt x="21004" y="0"/>
                </a:cubicBezTo>
                <a:close/>
                <a:moveTo>
                  <a:pt x="21319" y="0"/>
                </a:moveTo>
                <a:cubicBezTo>
                  <a:pt x="21289" y="0"/>
                  <a:pt x="21267" y="47"/>
                  <a:pt x="21267" y="105"/>
                </a:cubicBezTo>
                <a:lnTo>
                  <a:pt x="21267" y="325"/>
                </a:lnTo>
                <a:cubicBezTo>
                  <a:pt x="21267" y="382"/>
                  <a:pt x="21289" y="427"/>
                  <a:pt x="21319" y="427"/>
                </a:cubicBezTo>
                <a:cubicBezTo>
                  <a:pt x="21348" y="427"/>
                  <a:pt x="21372" y="382"/>
                  <a:pt x="21372" y="325"/>
                </a:cubicBezTo>
                <a:lnTo>
                  <a:pt x="21372" y="105"/>
                </a:lnTo>
                <a:cubicBezTo>
                  <a:pt x="21372" y="47"/>
                  <a:pt x="21348" y="0"/>
                  <a:pt x="21319" y="0"/>
                </a:cubicBezTo>
                <a:close/>
                <a:moveTo>
                  <a:pt x="281" y="730"/>
                </a:moveTo>
                <a:cubicBezTo>
                  <a:pt x="252" y="730"/>
                  <a:pt x="228" y="777"/>
                  <a:pt x="228" y="835"/>
                </a:cubicBezTo>
                <a:lnTo>
                  <a:pt x="228" y="1055"/>
                </a:lnTo>
                <a:cubicBezTo>
                  <a:pt x="228" y="1112"/>
                  <a:pt x="252" y="1157"/>
                  <a:pt x="281" y="1157"/>
                </a:cubicBezTo>
                <a:cubicBezTo>
                  <a:pt x="311" y="1157"/>
                  <a:pt x="334" y="1112"/>
                  <a:pt x="334" y="1055"/>
                </a:cubicBezTo>
                <a:lnTo>
                  <a:pt x="334" y="835"/>
                </a:lnTo>
                <a:cubicBezTo>
                  <a:pt x="334" y="777"/>
                  <a:pt x="311" y="730"/>
                  <a:pt x="281" y="730"/>
                </a:cubicBezTo>
                <a:close/>
                <a:moveTo>
                  <a:pt x="596" y="730"/>
                </a:moveTo>
                <a:cubicBezTo>
                  <a:pt x="567" y="730"/>
                  <a:pt x="543" y="777"/>
                  <a:pt x="543" y="835"/>
                </a:cubicBezTo>
                <a:lnTo>
                  <a:pt x="543" y="1055"/>
                </a:lnTo>
                <a:cubicBezTo>
                  <a:pt x="543" y="1112"/>
                  <a:pt x="567" y="1157"/>
                  <a:pt x="596" y="1157"/>
                </a:cubicBezTo>
                <a:cubicBezTo>
                  <a:pt x="625" y="1157"/>
                  <a:pt x="649" y="1112"/>
                  <a:pt x="649" y="1055"/>
                </a:cubicBezTo>
                <a:lnTo>
                  <a:pt x="649" y="835"/>
                </a:lnTo>
                <a:cubicBezTo>
                  <a:pt x="649" y="777"/>
                  <a:pt x="625" y="730"/>
                  <a:pt x="596" y="730"/>
                </a:cubicBezTo>
                <a:close/>
                <a:moveTo>
                  <a:pt x="1446" y="730"/>
                </a:moveTo>
                <a:cubicBezTo>
                  <a:pt x="1417" y="730"/>
                  <a:pt x="1393" y="777"/>
                  <a:pt x="1393" y="835"/>
                </a:cubicBezTo>
                <a:lnTo>
                  <a:pt x="1393" y="1055"/>
                </a:lnTo>
                <a:cubicBezTo>
                  <a:pt x="1393" y="1112"/>
                  <a:pt x="1417" y="1157"/>
                  <a:pt x="1446" y="1157"/>
                </a:cubicBezTo>
                <a:cubicBezTo>
                  <a:pt x="1475" y="1157"/>
                  <a:pt x="1499" y="1112"/>
                  <a:pt x="1499" y="1055"/>
                </a:cubicBezTo>
                <a:lnTo>
                  <a:pt x="1499" y="835"/>
                </a:lnTo>
                <a:cubicBezTo>
                  <a:pt x="1499" y="777"/>
                  <a:pt x="1475" y="730"/>
                  <a:pt x="1446" y="730"/>
                </a:cubicBezTo>
                <a:close/>
                <a:moveTo>
                  <a:pt x="1760" y="730"/>
                </a:moveTo>
                <a:cubicBezTo>
                  <a:pt x="1731" y="730"/>
                  <a:pt x="1707" y="777"/>
                  <a:pt x="1707" y="835"/>
                </a:cubicBezTo>
                <a:lnTo>
                  <a:pt x="1707" y="1055"/>
                </a:lnTo>
                <a:cubicBezTo>
                  <a:pt x="1707" y="1112"/>
                  <a:pt x="1731" y="1157"/>
                  <a:pt x="1760" y="1157"/>
                </a:cubicBezTo>
                <a:cubicBezTo>
                  <a:pt x="1789" y="1157"/>
                  <a:pt x="1813" y="1112"/>
                  <a:pt x="1813" y="1055"/>
                </a:cubicBezTo>
                <a:lnTo>
                  <a:pt x="1813" y="835"/>
                </a:lnTo>
                <a:cubicBezTo>
                  <a:pt x="1813" y="777"/>
                  <a:pt x="1789" y="730"/>
                  <a:pt x="1760" y="730"/>
                </a:cubicBezTo>
                <a:close/>
                <a:moveTo>
                  <a:pt x="2610" y="730"/>
                </a:moveTo>
                <a:cubicBezTo>
                  <a:pt x="2581" y="730"/>
                  <a:pt x="2557" y="777"/>
                  <a:pt x="2557" y="835"/>
                </a:cubicBezTo>
                <a:lnTo>
                  <a:pt x="2557" y="1055"/>
                </a:lnTo>
                <a:cubicBezTo>
                  <a:pt x="2557" y="1112"/>
                  <a:pt x="2581" y="1157"/>
                  <a:pt x="2610" y="1157"/>
                </a:cubicBezTo>
                <a:cubicBezTo>
                  <a:pt x="2639" y="1157"/>
                  <a:pt x="2662" y="1112"/>
                  <a:pt x="2662" y="1055"/>
                </a:cubicBezTo>
                <a:lnTo>
                  <a:pt x="2662" y="835"/>
                </a:lnTo>
                <a:cubicBezTo>
                  <a:pt x="2662" y="777"/>
                  <a:pt x="2639" y="730"/>
                  <a:pt x="2610" y="730"/>
                </a:cubicBezTo>
                <a:close/>
                <a:moveTo>
                  <a:pt x="2924" y="730"/>
                </a:moveTo>
                <a:cubicBezTo>
                  <a:pt x="2895" y="730"/>
                  <a:pt x="2871" y="777"/>
                  <a:pt x="2871" y="835"/>
                </a:cubicBezTo>
                <a:lnTo>
                  <a:pt x="2871" y="1055"/>
                </a:lnTo>
                <a:cubicBezTo>
                  <a:pt x="2871" y="1112"/>
                  <a:pt x="2895" y="1157"/>
                  <a:pt x="2924" y="1157"/>
                </a:cubicBezTo>
                <a:cubicBezTo>
                  <a:pt x="2954" y="1157"/>
                  <a:pt x="2976" y="1112"/>
                  <a:pt x="2976" y="1055"/>
                </a:cubicBezTo>
                <a:lnTo>
                  <a:pt x="2976" y="835"/>
                </a:lnTo>
                <a:cubicBezTo>
                  <a:pt x="2976" y="777"/>
                  <a:pt x="2954" y="730"/>
                  <a:pt x="2924" y="730"/>
                </a:cubicBezTo>
                <a:close/>
                <a:moveTo>
                  <a:pt x="3773" y="730"/>
                </a:moveTo>
                <a:cubicBezTo>
                  <a:pt x="3744" y="730"/>
                  <a:pt x="3721" y="777"/>
                  <a:pt x="3721" y="835"/>
                </a:cubicBezTo>
                <a:lnTo>
                  <a:pt x="3721" y="1055"/>
                </a:lnTo>
                <a:cubicBezTo>
                  <a:pt x="3721" y="1112"/>
                  <a:pt x="3744" y="1157"/>
                  <a:pt x="3773" y="1157"/>
                </a:cubicBezTo>
                <a:cubicBezTo>
                  <a:pt x="3802" y="1157"/>
                  <a:pt x="3826" y="1112"/>
                  <a:pt x="3826" y="1055"/>
                </a:cubicBezTo>
                <a:lnTo>
                  <a:pt x="3826" y="835"/>
                </a:lnTo>
                <a:cubicBezTo>
                  <a:pt x="3826" y="777"/>
                  <a:pt x="3802" y="730"/>
                  <a:pt x="3773" y="730"/>
                </a:cubicBezTo>
                <a:close/>
                <a:moveTo>
                  <a:pt x="4088" y="730"/>
                </a:moveTo>
                <a:cubicBezTo>
                  <a:pt x="4058" y="730"/>
                  <a:pt x="4035" y="777"/>
                  <a:pt x="4035" y="835"/>
                </a:cubicBezTo>
                <a:lnTo>
                  <a:pt x="4035" y="1055"/>
                </a:lnTo>
                <a:cubicBezTo>
                  <a:pt x="4035" y="1112"/>
                  <a:pt x="4058" y="1157"/>
                  <a:pt x="4088" y="1157"/>
                </a:cubicBezTo>
                <a:cubicBezTo>
                  <a:pt x="4117" y="1157"/>
                  <a:pt x="4141" y="1112"/>
                  <a:pt x="4141" y="1055"/>
                </a:cubicBezTo>
                <a:lnTo>
                  <a:pt x="4141" y="835"/>
                </a:lnTo>
                <a:cubicBezTo>
                  <a:pt x="4141" y="777"/>
                  <a:pt x="4117" y="730"/>
                  <a:pt x="4088" y="730"/>
                </a:cubicBezTo>
                <a:close/>
                <a:moveTo>
                  <a:pt x="4937" y="730"/>
                </a:moveTo>
                <a:cubicBezTo>
                  <a:pt x="4908" y="730"/>
                  <a:pt x="4884" y="777"/>
                  <a:pt x="4884" y="835"/>
                </a:cubicBezTo>
                <a:lnTo>
                  <a:pt x="4884" y="1055"/>
                </a:lnTo>
                <a:cubicBezTo>
                  <a:pt x="4884" y="1112"/>
                  <a:pt x="4908" y="1157"/>
                  <a:pt x="4937" y="1157"/>
                </a:cubicBezTo>
                <a:cubicBezTo>
                  <a:pt x="4966" y="1157"/>
                  <a:pt x="4990" y="1112"/>
                  <a:pt x="4990" y="1055"/>
                </a:cubicBezTo>
                <a:lnTo>
                  <a:pt x="4990" y="835"/>
                </a:lnTo>
                <a:cubicBezTo>
                  <a:pt x="4990" y="777"/>
                  <a:pt x="4966" y="730"/>
                  <a:pt x="4937" y="730"/>
                </a:cubicBezTo>
                <a:close/>
                <a:moveTo>
                  <a:pt x="5252" y="730"/>
                </a:moveTo>
                <a:cubicBezTo>
                  <a:pt x="5223" y="730"/>
                  <a:pt x="5199" y="777"/>
                  <a:pt x="5199" y="835"/>
                </a:cubicBezTo>
                <a:lnTo>
                  <a:pt x="5199" y="1055"/>
                </a:lnTo>
                <a:cubicBezTo>
                  <a:pt x="5199" y="1112"/>
                  <a:pt x="5223" y="1157"/>
                  <a:pt x="5252" y="1157"/>
                </a:cubicBezTo>
                <a:cubicBezTo>
                  <a:pt x="5281" y="1157"/>
                  <a:pt x="5305" y="1112"/>
                  <a:pt x="5305" y="1055"/>
                </a:cubicBezTo>
                <a:lnTo>
                  <a:pt x="5305" y="835"/>
                </a:lnTo>
                <a:cubicBezTo>
                  <a:pt x="5305" y="777"/>
                  <a:pt x="5281" y="730"/>
                  <a:pt x="5252" y="730"/>
                </a:cubicBezTo>
                <a:close/>
                <a:moveTo>
                  <a:pt x="6102" y="730"/>
                </a:moveTo>
                <a:cubicBezTo>
                  <a:pt x="6072" y="730"/>
                  <a:pt x="6049" y="777"/>
                  <a:pt x="6049" y="835"/>
                </a:cubicBezTo>
                <a:lnTo>
                  <a:pt x="6049" y="1055"/>
                </a:lnTo>
                <a:cubicBezTo>
                  <a:pt x="6049" y="1112"/>
                  <a:pt x="6072" y="1157"/>
                  <a:pt x="6102" y="1157"/>
                </a:cubicBezTo>
                <a:cubicBezTo>
                  <a:pt x="6131" y="1157"/>
                  <a:pt x="6155" y="1112"/>
                  <a:pt x="6155" y="1055"/>
                </a:cubicBezTo>
                <a:lnTo>
                  <a:pt x="6155" y="835"/>
                </a:lnTo>
                <a:cubicBezTo>
                  <a:pt x="6155" y="777"/>
                  <a:pt x="6131" y="730"/>
                  <a:pt x="6102" y="730"/>
                </a:cubicBezTo>
                <a:close/>
                <a:moveTo>
                  <a:pt x="6416" y="730"/>
                </a:moveTo>
                <a:cubicBezTo>
                  <a:pt x="6387" y="730"/>
                  <a:pt x="6363" y="777"/>
                  <a:pt x="6363" y="835"/>
                </a:cubicBezTo>
                <a:lnTo>
                  <a:pt x="6363" y="1055"/>
                </a:lnTo>
                <a:cubicBezTo>
                  <a:pt x="6363" y="1112"/>
                  <a:pt x="6387" y="1157"/>
                  <a:pt x="6416" y="1157"/>
                </a:cubicBezTo>
                <a:cubicBezTo>
                  <a:pt x="6445" y="1157"/>
                  <a:pt x="6469" y="1112"/>
                  <a:pt x="6469" y="1055"/>
                </a:cubicBezTo>
                <a:lnTo>
                  <a:pt x="6469" y="835"/>
                </a:lnTo>
                <a:cubicBezTo>
                  <a:pt x="6469" y="777"/>
                  <a:pt x="6445" y="730"/>
                  <a:pt x="6416" y="730"/>
                </a:cubicBezTo>
                <a:close/>
                <a:moveTo>
                  <a:pt x="7266" y="730"/>
                </a:moveTo>
                <a:cubicBezTo>
                  <a:pt x="7237" y="730"/>
                  <a:pt x="7213" y="777"/>
                  <a:pt x="7213" y="835"/>
                </a:cubicBezTo>
                <a:lnTo>
                  <a:pt x="7213" y="1055"/>
                </a:lnTo>
                <a:cubicBezTo>
                  <a:pt x="7213" y="1112"/>
                  <a:pt x="7237" y="1157"/>
                  <a:pt x="7266" y="1157"/>
                </a:cubicBezTo>
                <a:cubicBezTo>
                  <a:pt x="7295" y="1157"/>
                  <a:pt x="7318" y="1112"/>
                  <a:pt x="7318" y="1055"/>
                </a:cubicBezTo>
                <a:lnTo>
                  <a:pt x="7318" y="835"/>
                </a:lnTo>
                <a:cubicBezTo>
                  <a:pt x="7318" y="777"/>
                  <a:pt x="7295" y="730"/>
                  <a:pt x="7266" y="730"/>
                </a:cubicBezTo>
                <a:close/>
                <a:moveTo>
                  <a:pt x="7580" y="730"/>
                </a:moveTo>
                <a:cubicBezTo>
                  <a:pt x="7551" y="730"/>
                  <a:pt x="7527" y="777"/>
                  <a:pt x="7527" y="835"/>
                </a:cubicBezTo>
                <a:lnTo>
                  <a:pt x="7527" y="1055"/>
                </a:lnTo>
                <a:cubicBezTo>
                  <a:pt x="7527" y="1112"/>
                  <a:pt x="7551" y="1157"/>
                  <a:pt x="7580" y="1157"/>
                </a:cubicBezTo>
                <a:cubicBezTo>
                  <a:pt x="7609" y="1157"/>
                  <a:pt x="7632" y="1112"/>
                  <a:pt x="7632" y="1055"/>
                </a:cubicBezTo>
                <a:lnTo>
                  <a:pt x="7632" y="835"/>
                </a:lnTo>
                <a:cubicBezTo>
                  <a:pt x="7632" y="777"/>
                  <a:pt x="7609" y="730"/>
                  <a:pt x="7580" y="730"/>
                </a:cubicBezTo>
                <a:close/>
                <a:moveTo>
                  <a:pt x="8429" y="730"/>
                </a:moveTo>
                <a:cubicBezTo>
                  <a:pt x="8400" y="730"/>
                  <a:pt x="8377" y="777"/>
                  <a:pt x="8377" y="835"/>
                </a:cubicBezTo>
                <a:lnTo>
                  <a:pt x="8377" y="1055"/>
                </a:lnTo>
                <a:cubicBezTo>
                  <a:pt x="8377" y="1112"/>
                  <a:pt x="8400" y="1157"/>
                  <a:pt x="8429" y="1157"/>
                </a:cubicBezTo>
                <a:cubicBezTo>
                  <a:pt x="8458" y="1157"/>
                  <a:pt x="8482" y="1112"/>
                  <a:pt x="8482" y="1055"/>
                </a:cubicBezTo>
                <a:lnTo>
                  <a:pt x="8482" y="835"/>
                </a:lnTo>
                <a:cubicBezTo>
                  <a:pt x="8482" y="777"/>
                  <a:pt x="8458" y="730"/>
                  <a:pt x="8429" y="730"/>
                </a:cubicBezTo>
                <a:close/>
                <a:moveTo>
                  <a:pt x="8744" y="730"/>
                </a:moveTo>
                <a:cubicBezTo>
                  <a:pt x="8714" y="730"/>
                  <a:pt x="8691" y="777"/>
                  <a:pt x="8691" y="835"/>
                </a:cubicBezTo>
                <a:lnTo>
                  <a:pt x="8691" y="1055"/>
                </a:lnTo>
                <a:cubicBezTo>
                  <a:pt x="8691" y="1112"/>
                  <a:pt x="8714" y="1157"/>
                  <a:pt x="8744" y="1157"/>
                </a:cubicBezTo>
                <a:cubicBezTo>
                  <a:pt x="8773" y="1157"/>
                  <a:pt x="8796" y="1112"/>
                  <a:pt x="8796" y="1055"/>
                </a:cubicBezTo>
                <a:lnTo>
                  <a:pt x="8796" y="835"/>
                </a:lnTo>
                <a:cubicBezTo>
                  <a:pt x="8796" y="777"/>
                  <a:pt x="8773" y="730"/>
                  <a:pt x="8744" y="730"/>
                </a:cubicBezTo>
                <a:close/>
                <a:moveTo>
                  <a:pt x="9593" y="730"/>
                </a:moveTo>
                <a:cubicBezTo>
                  <a:pt x="9564" y="730"/>
                  <a:pt x="9540" y="777"/>
                  <a:pt x="9540" y="835"/>
                </a:cubicBezTo>
                <a:lnTo>
                  <a:pt x="9540" y="1055"/>
                </a:lnTo>
                <a:cubicBezTo>
                  <a:pt x="9540" y="1112"/>
                  <a:pt x="9564" y="1157"/>
                  <a:pt x="9593" y="1157"/>
                </a:cubicBezTo>
                <a:cubicBezTo>
                  <a:pt x="9622" y="1157"/>
                  <a:pt x="9646" y="1112"/>
                  <a:pt x="9646" y="1055"/>
                </a:cubicBezTo>
                <a:lnTo>
                  <a:pt x="9646" y="835"/>
                </a:lnTo>
                <a:cubicBezTo>
                  <a:pt x="9646" y="777"/>
                  <a:pt x="9622" y="730"/>
                  <a:pt x="9593" y="730"/>
                </a:cubicBezTo>
                <a:close/>
                <a:moveTo>
                  <a:pt x="9908" y="730"/>
                </a:moveTo>
                <a:cubicBezTo>
                  <a:pt x="9879" y="730"/>
                  <a:pt x="9855" y="777"/>
                  <a:pt x="9855" y="835"/>
                </a:cubicBezTo>
                <a:lnTo>
                  <a:pt x="9855" y="1055"/>
                </a:lnTo>
                <a:cubicBezTo>
                  <a:pt x="9855" y="1112"/>
                  <a:pt x="9879" y="1157"/>
                  <a:pt x="9908" y="1157"/>
                </a:cubicBezTo>
                <a:cubicBezTo>
                  <a:pt x="9937" y="1157"/>
                  <a:pt x="9961" y="1112"/>
                  <a:pt x="9961" y="1055"/>
                </a:cubicBezTo>
                <a:lnTo>
                  <a:pt x="9961" y="835"/>
                </a:lnTo>
                <a:cubicBezTo>
                  <a:pt x="9961" y="777"/>
                  <a:pt x="9937" y="730"/>
                  <a:pt x="9908" y="730"/>
                </a:cubicBezTo>
                <a:close/>
                <a:moveTo>
                  <a:pt x="10758" y="730"/>
                </a:moveTo>
                <a:cubicBezTo>
                  <a:pt x="10728" y="730"/>
                  <a:pt x="10705" y="777"/>
                  <a:pt x="10705" y="835"/>
                </a:cubicBezTo>
                <a:lnTo>
                  <a:pt x="10705" y="1055"/>
                </a:lnTo>
                <a:cubicBezTo>
                  <a:pt x="10705" y="1112"/>
                  <a:pt x="10728" y="1157"/>
                  <a:pt x="10758" y="1157"/>
                </a:cubicBezTo>
                <a:cubicBezTo>
                  <a:pt x="10787" y="1157"/>
                  <a:pt x="10810" y="1112"/>
                  <a:pt x="10810" y="1055"/>
                </a:cubicBezTo>
                <a:lnTo>
                  <a:pt x="10810" y="835"/>
                </a:lnTo>
                <a:cubicBezTo>
                  <a:pt x="10810" y="777"/>
                  <a:pt x="10787" y="730"/>
                  <a:pt x="10758" y="730"/>
                </a:cubicBezTo>
                <a:close/>
                <a:moveTo>
                  <a:pt x="11072" y="730"/>
                </a:moveTo>
                <a:cubicBezTo>
                  <a:pt x="11043" y="730"/>
                  <a:pt x="11019" y="777"/>
                  <a:pt x="11019" y="835"/>
                </a:cubicBezTo>
                <a:lnTo>
                  <a:pt x="11019" y="1055"/>
                </a:lnTo>
                <a:cubicBezTo>
                  <a:pt x="11019" y="1112"/>
                  <a:pt x="11043" y="1157"/>
                  <a:pt x="11072" y="1157"/>
                </a:cubicBezTo>
                <a:cubicBezTo>
                  <a:pt x="11101" y="1157"/>
                  <a:pt x="11125" y="1112"/>
                  <a:pt x="11125" y="1055"/>
                </a:cubicBezTo>
                <a:lnTo>
                  <a:pt x="11125" y="835"/>
                </a:lnTo>
                <a:cubicBezTo>
                  <a:pt x="11125" y="777"/>
                  <a:pt x="11101" y="730"/>
                  <a:pt x="11072" y="730"/>
                </a:cubicBezTo>
                <a:close/>
                <a:moveTo>
                  <a:pt x="11922" y="730"/>
                </a:moveTo>
                <a:cubicBezTo>
                  <a:pt x="11893" y="730"/>
                  <a:pt x="11869" y="777"/>
                  <a:pt x="11869" y="835"/>
                </a:cubicBezTo>
                <a:lnTo>
                  <a:pt x="11869" y="1055"/>
                </a:lnTo>
                <a:cubicBezTo>
                  <a:pt x="11869" y="1112"/>
                  <a:pt x="11893" y="1157"/>
                  <a:pt x="11922" y="1157"/>
                </a:cubicBezTo>
                <a:cubicBezTo>
                  <a:pt x="11951" y="1157"/>
                  <a:pt x="11974" y="1112"/>
                  <a:pt x="11974" y="1055"/>
                </a:cubicBezTo>
                <a:lnTo>
                  <a:pt x="11974" y="835"/>
                </a:lnTo>
                <a:cubicBezTo>
                  <a:pt x="11974" y="777"/>
                  <a:pt x="11951" y="730"/>
                  <a:pt x="11922" y="730"/>
                </a:cubicBezTo>
                <a:close/>
                <a:moveTo>
                  <a:pt x="12236" y="730"/>
                </a:moveTo>
                <a:cubicBezTo>
                  <a:pt x="12207" y="730"/>
                  <a:pt x="12183" y="777"/>
                  <a:pt x="12183" y="835"/>
                </a:cubicBezTo>
                <a:lnTo>
                  <a:pt x="12183" y="1055"/>
                </a:lnTo>
                <a:cubicBezTo>
                  <a:pt x="12183" y="1112"/>
                  <a:pt x="12207" y="1157"/>
                  <a:pt x="12236" y="1157"/>
                </a:cubicBezTo>
                <a:cubicBezTo>
                  <a:pt x="12265" y="1157"/>
                  <a:pt x="12288" y="1112"/>
                  <a:pt x="12288" y="1055"/>
                </a:cubicBezTo>
                <a:lnTo>
                  <a:pt x="12288" y="835"/>
                </a:lnTo>
                <a:cubicBezTo>
                  <a:pt x="12288" y="777"/>
                  <a:pt x="12265" y="730"/>
                  <a:pt x="12236" y="730"/>
                </a:cubicBezTo>
                <a:close/>
                <a:moveTo>
                  <a:pt x="13085" y="730"/>
                </a:moveTo>
                <a:cubicBezTo>
                  <a:pt x="13056" y="730"/>
                  <a:pt x="13032" y="777"/>
                  <a:pt x="13032" y="835"/>
                </a:cubicBezTo>
                <a:lnTo>
                  <a:pt x="13032" y="1055"/>
                </a:lnTo>
                <a:cubicBezTo>
                  <a:pt x="13032" y="1112"/>
                  <a:pt x="13056" y="1157"/>
                  <a:pt x="13085" y="1157"/>
                </a:cubicBezTo>
                <a:cubicBezTo>
                  <a:pt x="13114" y="1157"/>
                  <a:pt x="13138" y="1112"/>
                  <a:pt x="13138" y="1055"/>
                </a:cubicBezTo>
                <a:lnTo>
                  <a:pt x="13138" y="835"/>
                </a:lnTo>
                <a:cubicBezTo>
                  <a:pt x="13138" y="777"/>
                  <a:pt x="13114" y="730"/>
                  <a:pt x="13085" y="730"/>
                </a:cubicBezTo>
                <a:close/>
                <a:moveTo>
                  <a:pt x="13399" y="730"/>
                </a:moveTo>
                <a:cubicBezTo>
                  <a:pt x="13370" y="730"/>
                  <a:pt x="13348" y="777"/>
                  <a:pt x="13348" y="835"/>
                </a:cubicBezTo>
                <a:lnTo>
                  <a:pt x="13348" y="1055"/>
                </a:lnTo>
                <a:cubicBezTo>
                  <a:pt x="13348" y="1112"/>
                  <a:pt x="13370" y="1157"/>
                  <a:pt x="13399" y="1157"/>
                </a:cubicBezTo>
                <a:cubicBezTo>
                  <a:pt x="13428" y="1157"/>
                  <a:pt x="13452" y="1112"/>
                  <a:pt x="13452" y="1055"/>
                </a:cubicBezTo>
                <a:lnTo>
                  <a:pt x="13452" y="835"/>
                </a:lnTo>
                <a:cubicBezTo>
                  <a:pt x="13452" y="777"/>
                  <a:pt x="13428" y="730"/>
                  <a:pt x="13399" y="730"/>
                </a:cubicBezTo>
                <a:close/>
                <a:moveTo>
                  <a:pt x="14249" y="730"/>
                </a:moveTo>
                <a:cubicBezTo>
                  <a:pt x="14220" y="730"/>
                  <a:pt x="14196" y="777"/>
                  <a:pt x="14196" y="835"/>
                </a:cubicBezTo>
                <a:lnTo>
                  <a:pt x="14196" y="1055"/>
                </a:lnTo>
                <a:cubicBezTo>
                  <a:pt x="14196" y="1112"/>
                  <a:pt x="14220" y="1157"/>
                  <a:pt x="14249" y="1157"/>
                </a:cubicBezTo>
                <a:cubicBezTo>
                  <a:pt x="14278" y="1157"/>
                  <a:pt x="14302" y="1112"/>
                  <a:pt x="14302" y="1055"/>
                </a:cubicBezTo>
                <a:lnTo>
                  <a:pt x="14302" y="835"/>
                </a:lnTo>
                <a:cubicBezTo>
                  <a:pt x="14302" y="777"/>
                  <a:pt x="14278" y="730"/>
                  <a:pt x="14249" y="730"/>
                </a:cubicBezTo>
                <a:close/>
                <a:moveTo>
                  <a:pt x="14564" y="730"/>
                </a:moveTo>
                <a:cubicBezTo>
                  <a:pt x="14535" y="730"/>
                  <a:pt x="14511" y="777"/>
                  <a:pt x="14511" y="835"/>
                </a:cubicBezTo>
                <a:lnTo>
                  <a:pt x="14511" y="1055"/>
                </a:lnTo>
                <a:cubicBezTo>
                  <a:pt x="14511" y="1112"/>
                  <a:pt x="14535" y="1157"/>
                  <a:pt x="14564" y="1157"/>
                </a:cubicBezTo>
                <a:cubicBezTo>
                  <a:pt x="14593" y="1157"/>
                  <a:pt x="14617" y="1112"/>
                  <a:pt x="14617" y="1055"/>
                </a:cubicBezTo>
                <a:lnTo>
                  <a:pt x="14617" y="835"/>
                </a:lnTo>
                <a:cubicBezTo>
                  <a:pt x="14617" y="777"/>
                  <a:pt x="14593" y="730"/>
                  <a:pt x="14564" y="730"/>
                </a:cubicBezTo>
                <a:close/>
                <a:moveTo>
                  <a:pt x="15413" y="730"/>
                </a:moveTo>
                <a:cubicBezTo>
                  <a:pt x="15384" y="730"/>
                  <a:pt x="15360" y="777"/>
                  <a:pt x="15360" y="835"/>
                </a:cubicBezTo>
                <a:lnTo>
                  <a:pt x="15360" y="1055"/>
                </a:lnTo>
                <a:cubicBezTo>
                  <a:pt x="15360" y="1112"/>
                  <a:pt x="15384" y="1157"/>
                  <a:pt x="15413" y="1157"/>
                </a:cubicBezTo>
                <a:cubicBezTo>
                  <a:pt x="15442" y="1157"/>
                  <a:pt x="15465" y="1112"/>
                  <a:pt x="15465" y="1055"/>
                </a:cubicBezTo>
                <a:lnTo>
                  <a:pt x="15465" y="835"/>
                </a:lnTo>
                <a:cubicBezTo>
                  <a:pt x="15465" y="777"/>
                  <a:pt x="15442" y="730"/>
                  <a:pt x="15413" y="730"/>
                </a:cubicBezTo>
                <a:close/>
                <a:moveTo>
                  <a:pt x="15728" y="730"/>
                </a:moveTo>
                <a:cubicBezTo>
                  <a:pt x="15699" y="730"/>
                  <a:pt x="15675" y="777"/>
                  <a:pt x="15675" y="835"/>
                </a:cubicBezTo>
                <a:lnTo>
                  <a:pt x="15675" y="1055"/>
                </a:lnTo>
                <a:cubicBezTo>
                  <a:pt x="15675" y="1112"/>
                  <a:pt x="15699" y="1157"/>
                  <a:pt x="15728" y="1157"/>
                </a:cubicBezTo>
                <a:cubicBezTo>
                  <a:pt x="15757" y="1157"/>
                  <a:pt x="15781" y="1112"/>
                  <a:pt x="15781" y="1055"/>
                </a:cubicBezTo>
                <a:lnTo>
                  <a:pt x="15781" y="835"/>
                </a:lnTo>
                <a:cubicBezTo>
                  <a:pt x="15781" y="777"/>
                  <a:pt x="15757" y="730"/>
                  <a:pt x="15728" y="730"/>
                </a:cubicBezTo>
                <a:close/>
                <a:moveTo>
                  <a:pt x="16578" y="730"/>
                </a:moveTo>
                <a:cubicBezTo>
                  <a:pt x="16549" y="730"/>
                  <a:pt x="16525" y="777"/>
                  <a:pt x="16525" y="835"/>
                </a:cubicBezTo>
                <a:lnTo>
                  <a:pt x="16525" y="1055"/>
                </a:lnTo>
                <a:cubicBezTo>
                  <a:pt x="16525" y="1112"/>
                  <a:pt x="16549" y="1157"/>
                  <a:pt x="16578" y="1157"/>
                </a:cubicBezTo>
                <a:cubicBezTo>
                  <a:pt x="16607" y="1157"/>
                  <a:pt x="16630" y="1112"/>
                  <a:pt x="16630" y="1055"/>
                </a:cubicBezTo>
                <a:lnTo>
                  <a:pt x="16630" y="835"/>
                </a:lnTo>
                <a:cubicBezTo>
                  <a:pt x="16630" y="777"/>
                  <a:pt x="16607" y="730"/>
                  <a:pt x="16578" y="730"/>
                </a:cubicBezTo>
                <a:close/>
                <a:moveTo>
                  <a:pt x="16892" y="730"/>
                </a:moveTo>
                <a:cubicBezTo>
                  <a:pt x="16863" y="730"/>
                  <a:pt x="16839" y="777"/>
                  <a:pt x="16839" y="835"/>
                </a:cubicBezTo>
                <a:lnTo>
                  <a:pt x="16839" y="1055"/>
                </a:lnTo>
                <a:cubicBezTo>
                  <a:pt x="16839" y="1112"/>
                  <a:pt x="16863" y="1157"/>
                  <a:pt x="16892" y="1157"/>
                </a:cubicBezTo>
                <a:cubicBezTo>
                  <a:pt x="16921" y="1157"/>
                  <a:pt x="16944" y="1112"/>
                  <a:pt x="16944" y="1055"/>
                </a:cubicBezTo>
                <a:lnTo>
                  <a:pt x="16944" y="835"/>
                </a:lnTo>
                <a:cubicBezTo>
                  <a:pt x="16944" y="777"/>
                  <a:pt x="16921" y="730"/>
                  <a:pt x="16892" y="730"/>
                </a:cubicBezTo>
                <a:close/>
                <a:moveTo>
                  <a:pt x="17741" y="730"/>
                </a:moveTo>
                <a:cubicBezTo>
                  <a:pt x="17712" y="730"/>
                  <a:pt x="17689" y="777"/>
                  <a:pt x="17689" y="835"/>
                </a:cubicBezTo>
                <a:lnTo>
                  <a:pt x="17689" y="1055"/>
                </a:lnTo>
                <a:cubicBezTo>
                  <a:pt x="17689" y="1112"/>
                  <a:pt x="17712" y="1157"/>
                  <a:pt x="17741" y="1157"/>
                </a:cubicBezTo>
                <a:cubicBezTo>
                  <a:pt x="17770" y="1157"/>
                  <a:pt x="17794" y="1112"/>
                  <a:pt x="17794" y="1055"/>
                </a:cubicBezTo>
                <a:lnTo>
                  <a:pt x="17794" y="835"/>
                </a:lnTo>
                <a:cubicBezTo>
                  <a:pt x="17794" y="777"/>
                  <a:pt x="17770" y="730"/>
                  <a:pt x="17741" y="730"/>
                </a:cubicBezTo>
                <a:close/>
                <a:moveTo>
                  <a:pt x="18055" y="730"/>
                </a:moveTo>
                <a:cubicBezTo>
                  <a:pt x="18026" y="730"/>
                  <a:pt x="18002" y="777"/>
                  <a:pt x="18002" y="835"/>
                </a:cubicBezTo>
                <a:lnTo>
                  <a:pt x="18002" y="1055"/>
                </a:lnTo>
                <a:cubicBezTo>
                  <a:pt x="18002" y="1112"/>
                  <a:pt x="18026" y="1157"/>
                  <a:pt x="18055" y="1157"/>
                </a:cubicBezTo>
                <a:cubicBezTo>
                  <a:pt x="18085" y="1157"/>
                  <a:pt x="18108" y="1112"/>
                  <a:pt x="18108" y="1055"/>
                </a:cubicBezTo>
                <a:lnTo>
                  <a:pt x="18108" y="835"/>
                </a:lnTo>
                <a:cubicBezTo>
                  <a:pt x="18108" y="777"/>
                  <a:pt x="18085" y="730"/>
                  <a:pt x="18055" y="730"/>
                </a:cubicBezTo>
                <a:close/>
                <a:moveTo>
                  <a:pt x="18905" y="730"/>
                </a:moveTo>
                <a:cubicBezTo>
                  <a:pt x="18876" y="730"/>
                  <a:pt x="18852" y="777"/>
                  <a:pt x="18852" y="835"/>
                </a:cubicBezTo>
                <a:lnTo>
                  <a:pt x="18852" y="1055"/>
                </a:lnTo>
                <a:cubicBezTo>
                  <a:pt x="18852" y="1112"/>
                  <a:pt x="18876" y="1157"/>
                  <a:pt x="18905" y="1157"/>
                </a:cubicBezTo>
                <a:cubicBezTo>
                  <a:pt x="18934" y="1157"/>
                  <a:pt x="18958" y="1112"/>
                  <a:pt x="18958" y="1055"/>
                </a:cubicBezTo>
                <a:lnTo>
                  <a:pt x="18958" y="835"/>
                </a:lnTo>
                <a:cubicBezTo>
                  <a:pt x="18958" y="777"/>
                  <a:pt x="18934" y="730"/>
                  <a:pt x="18905" y="730"/>
                </a:cubicBezTo>
                <a:close/>
                <a:moveTo>
                  <a:pt x="19220" y="730"/>
                </a:moveTo>
                <a:cubicBezTo>
                  <a:pt x="19191" y="730"/>
                  <a:pt x="19167" y="777"/>
                  <a:pt x="19167" y="835"/>
                </a:cubicBezTo>
                <a:lnTo>
                  <a:pt x="19167" y="1055"/>
                </a:lnTo>
                <a:cubicBezTo>
                  <a:pt x="19167" y="1112"/>
                  <a:pt x="19191" y="1157"/>
                  <a:pt x="19220" y="1157"/>
                </a:cubicBezTo>
                <a:cubicBezTo>
                  <a:pt x="19249" y="1157"/>
                  <a:pt x="19273" y="1112"/>
                  <a:pt x="19273" y="1055"/>
                </a:cubicBezTo>
                <a:lnTo>
                  <a:pt x="19273" y="835"/>
                </a:lnTo>
                <a:cubicBezTo>
                  <a:pt x="19273" y="777"/>
                  <a:pt x="19249" y="730"/>
                  <a:pt x="19220" y="730"/>
                </a:cubicBezTo>
                <a:close/>
                <a:moveTo>
                  <a:pt x="20069" y="730"/>
                </a:moveTo>
                <a:cubicBezTo>
                  <a:pt x="20040" y="730"/>
                  <a:pt x="20016" y="777"/>
                  <a:pt x="20016" y="835"/>
                </a:cubicBezTo>
                <a:lnTo>
                  <a:pt x="20016" y="1055"/>
                </a:lnTo>
                <a:cubicBezTo>
                  <a:pt x="20016" y="1112"/>
                  <a:pt x="20040" y="1157"/>
                  <a:pt x="20069" y="1157"/>
                </a:cubicBezTo>
                <a:cubicBezTo>
                  <a:pt x="20099" y="1157"/>
                  <a:pt x="20122" y="1112"/>
                  <a:pt x="20122" y="1055"/>
                </a:cubicBezTo>
                <a:lnTo>
                  <a:pt x="20122" y="835"/>
                </a:lnTo>
                <a:cubicBezTo>
                  <a:pt x="20122" y="777"/>
                  <a:pt x="20099" y="730"/>
                  <a:pt x="20069" y="730"/>
                </a:cubicBezTo>
                <a:close/>
                <a:moveTo>
                  <a:pt x="20384" y="730"/>
                </a:moveTo>
                <a:cubicBezTo>
                  <a:pt x="20355" y="730"/>
                  <a:pt x="20331" y="777"/>
                  <a:pt x="20331" y="835"/>
                </a:cubicBezTo>
                <a:lnTo>
                  <a:pt x="20331" y="1055"/>
                </a:lnTo>
                <a:cubicBezTo>
                  <a:pt x="20331" y="1112"/>
                  <a:pt x="20355" y="1157"/>
                  <a:pt x="20384" y="1157"/>
                </a:cubicBezTo>
                <a:cubicBezTo>
                  <a:pt x="20413" y="1157"/>
                  <a:pt x="20436" y="1112"/>
                  <a:pt x="20436" y="1055"/>
                </a:cubicBezTo>
                <a:lnTo>
                  <a:pt x="20436" y="835"/>
                </a:lnTo>
                <a:cubicBezTo>
                  <a:pt x="20436" y="777"/>
                  <a:pt x="20413" y="730"/>
                  <a:pt x="20384" y="730"/>
                </a:cubicBezTo>
                <a:close/>
                <a:moveTo>
                  <a:pt x="21234" y="730"/>
                </a:moveTo>
                <a:cubicBezTo>
                  <a:pt x="21204" y="730"/>
                  <a:pt x="21181" y="777"/>
                  <a:pt x="21181" y="835"/>
                </a:cubicBezTo>
                <a:lnTo>
                  <a:pt x="21181" y="1055"/>
                </a:lnTo>
                <a:cubicBezTo>
                  <a:pt x="21181" y="1112"/>
                  <a:pt x="21204" y="1157"/>
                  <a:pt x="21234" y="1157"/>
                </a:cubicBezTo>
                <a:cubicBezTo>
                  <a:pt x="21263" y="1157"/>
                  <a:pt x="21285" y="1112"/>
                  <a:pt x="21285" y="1055"/>
                </a:cubicBezTo>
                <a:lnTo>
                  <a:pt x="21285" y="835"/>
                </a:lnTo>
                <a:cubicBezTo>
                  <a:pt x="21285" y="777"/>
                  <a:pt x="21263" y="730"/>
                  <a:pt x="21234" y="730"/>
                </a:cubicBezTo>
                <a:close/>
                <a:moveTo>
                  <a:pt x="21547" y="730"/>
                </a:moveTo>
                <a:cubicBezTo>
                  <a:pt x="21518" y="730"/>
                  <a:pt x="21495" y="777"/>
                  <a:pt x="21495" y="835"/>
                </a:cubicBezTo>
                <a:lnTo>
                  <a:pt x="21495" y="1055"/>
                </a:lnTo>
                <a:cubicBezTo>
                  <a:pt x="21495" y="1112"/>
                  <a:pt x="21518" y="1157"/>
                  <a:pt x="21547" y="1157"/>
                </a:cubicBezTo>
                <a:cubicBezTo>
                  <a:pt x="21576" y="1157"/>
                  <a:pt x="21600" y="1112"/>
                  <a:pt x="21600" y="1055"/>
                </a:cubicBezTo>
                <a:lnTo>
                  <a:pt x="21600" y="835"/>
                </a:lnTo>
                <a:cubicBezTo>
                  <a:pt x="21600" y="777"/>
                  <a:pt x="21576" y="730"/>
                  <a:pt x="21547" y="730"/>
                </a:cubicBezTo>
                <a:close/>
                <a:moveTo>
                  <a:pt x="53" y="1460"/>
                </a:moveTo>
                <a:cubicBezTo>
                  <a:pt x="24" y="1460"/>
                  <a:pt x="0" y="1507"/>
                  <a:pt x="0" y="1564"/>
                </a:cubicBezTo>
                <a:lnTo>
                  <a:pt x="0" y="1785"/>
                </a:lnTo>
                <a:cubicBezTo>
                  <a:pt x="0" y="1842"/>
                  <a:pt x="24" y="1887"/>
                  <a:pt x="53" y="1887"/>
                </a:cubicBezTo>
                <a:cubicBezTo>
                  <a:pt x="82" y="1887"/>
                  <a:pt x="106" y="1842"/>
                  <a:pt x="106" y="1785"/>
                </a:cubicBezTo>
                <a:lnTo>
                  <a:pt x="106" y="1564"/>
                </a:lnTo>
                <a:cubicBezTo>
                  <a:pt x="106" y="1507"/>
                  <a:pt x="82" y="1460"/>
                  <a:pt x="53" y="1460"/>
                </a:cubicBezTo>
                <a:close/>
                <a:moveTo>
                  <a:pt x="367" y="1460"/>
                </a:moveTo>
                <a:cubicBezTo>
                  <a:pt x="338" y="1460"/>
                  <a:pt x="315" y="1507"/>
                  <a:pt x="315" y="1564"/>
                </a:cubicBezTo>
                <a:lnTo>
                  <a:pt x="315" y="1785"/>
                </a:lnTo>
                <a:cubicBezTo>
                  <a:pt x="315" y="1842"/>
                  <a:pt x="338" y="1887"/>
                  <a:pt x="367" y="1887"/>
                </a:cubicBezTo>
                <a:cubicBezTo>
                  <a:pt x="397" y="1887"/>
                  <a:pt x="420" y="1842"/>
                  <a:pt x="420" y="1785"/>
                </a:cubicBezTo>
                <a:lnTo>
                  <a:pt x="420" y="1564"/>
                </a:lnTo>
                <a:cubicBezTo>
                  <a:pt x="420" y="1507"/>
                  <a:pt x="397" y="1460"/>
                  <a:pt x="367" y="1460"/>
                </a:cubicBezTo>
                <a:close/>
                <a:moveTo>
                  <a:pt x="1217" y="1460"/>
                </a:moveTo>
                <a:cubicBezTo>
                  <a:pt x="1188" y="1460"/>
                  <a:pt x="1164" y="1507"/>
                  <a:pt x="1164" y="1564"/>
                </a:cubicBezTo>
                <a:lnTo>
                  <a:pt x="1164" y="1785"/>
                </a:lnTo>
                <a:cubicBezTo>
                  <a:pt x="1164" y="1842"/>
                  <a:pt x="1188" y="1887"/>
                  <a:pt x="1217" y="1887"/>
                </a:cubicBezTo>
                <a:cubicBezTo>
                  <a:pt x="1246" y="1887"/>
                  <a:pt x="1270" y="1842"/>
                  <a:pt x="1270" y="1785"/>
                </a:cubicBezTo>
                <a:lnTo>
                  <a:pt x="1270" y="1564"/>
                </a:lnTo>
                <a:cubicBezTo>
                  <a:pt x="1270" y="1507"/>
                  <a:pt x="1246" y="1460"/>
                  <a:pt x="1217" y="1460"/>
                </a:cubicBezTo>
                <a:close/>
                <a:moveTo>
                  <a:pt x="1532" y="1460"/>
                </a:moveTo>
                <a:cubicBezTo>
                  <a:pt x="1503" y="1460"/>
                  <a:pt x="1479" y="1507"/>
                  <a:pt x="1479" y="1564"/>
                </a:cubicBezTo>
                <a:lnTo>
                  <a:pt x="1479" y="1785"/>
                </a:lnTo>
                <a:cubicBezTo>
                  <a:pt x="1479" y="1842"/>
                  <a:pt x="1503" y="1887"/>
                  <a:pt x="1532" y="1887"/>
                </a:cubicBezTo>
                <a:cubicBezTo>
                  <a:pt x="1561" y="1887"/>
                  <a:pt x="1584" y="1842"/>
                  <a:pt x="1584" y="1785"/>
                </a:cubicBezTo>
                <a:lnTo>
                  <a:pt x="1584" y="1564"/>
                </a:lnTo>
                <a:cubicBezTo>
                  <a:pt x="1584" y="1507"/>
                  <a:pt x="1561" y="1460"/>
                  <a:pt x="1532" y="1460"/>
                </a:cubicBezTo>
                <a:close/>
                <a:moveTo>
                  <a:pt x="2380" y="1460"/>
                </a:moveTo>
                <a:cubicBezTo>
                  <a:pt x="2351" y="1460"/>
                  <a:pt x="2329" y="1507"/>
                  <a:pt x="2329" y="1564"/>
                </a:cubicBezTo>
                <a:lnTo>
                  <a:pt x="2329" y="1785"/>
                </a:lnTo>
                <a:cubicBezTo>
                  <a:pt x="2329" y="1842"/>
                  <a:pt x="2351" y="1887"/>
                  <a:pt x="2380" y="1887"/>
                </a:cubicBezTo>
                <a:cubicBezTo>
                  <a:pt x="2409" y="1887"/>
                  <a:pt x="2433" y="1842"/>
                  <a:pt x="2433" y="1785"/>
                </a:cubicBezTo>
                <a:lnTo>
                  <a:pt x="2433" y="1564"/>
                </a:lnTo>
                <a:cubicBezTo>
                  <a:pt x="2433" y="1507"/>
                  <a:pt x="2409" y="1460"/>
                  <a:pt x="2380" y="1460"/>
                </a:cubicBezTo>
                <a:close/>
                <a:moveTo>
                  <a:pt x="2695" y="1460"/>
                </a:moveTo>
                <a:cubicBezTo>
                  <a:pt x="2666" y="1460"/>
                  <a:pt x="2643" y="1507"/>
                  <a:pt x="2643" y="1564"/>
                </a:cubicBezTo>
                <a:lnTo>
                  <a:pt x="2643" y="1785"/>
                </a:lnTo>
                <a:cubicBezTo>
                  <a:pt x="2643" y="1842"/>
                  <a:pt x="2666" y="1887"/>
                  <a:pt x="2695" y="1887"/>
                </a:cubicBezTo>
                <a:cubicBezTo>
                  <a:pt x="2724" y="1887"/>
                  <a:pt x="2748" y="1842"/>
                  <a:pt x="2748" y="1785"/>
                </a:cubicBezTo>
                <a:lnTo>
                  <a:pt x="2748" y="1564"/>
                </a:lnTo>
                <a:cubicBezTo>
                  <a:pt x="2748" y="1507"/>
                  <a:pt x="2724" y="1460"/>
                  <a:pt x="2695" y="1460"/>
                </a:cubicBezTo>
                <a:close/>
                <a:moveTo>
                  <a:pt x="3545" y="1460"/>
                </a:moveTo>
                <a:cubicBezTo>
                  <a:pt x="3516" y="1460"/>
                  <a:pt x="3492" y="1507"/>
                  <a:pt x="3492" y="1564"/>
                </a:cubicBezTo>
                <a:lnTo>
                  <a:pt x="3492" y="1785"/>
                </a:lnTo>
                <a:cubicBezTo>
                  <a:pt x="3492" y="1842"/>
                  <a:pt x="3516" y="1887"/>
                  <a:pt x="3545" y="1887"/>
                </a:cubicBezTo>
                <a:cubicBezTo>
                  <a:pt x="3574" y="1887"/>
                  <a:pt x="3598" y="1842"/>
                  <a:pt x="3598" y="1785"/>
                </a:cubicBezTo>
                <a:lnTo>
                  <a:pt x="3598" y="1564"/>
                </a:lnTo>
                <a:cubicBezTo>
                  <a:pt x="3598" y="1507"/>
                  <a:pt x="3574" y="1460"/>
                  <a:pt x="3545" y="1460"/>
                </a:cubicBezTo>
                <a:close/>
                <a:moveTo>
                  <a:pt x="3859" y="1460"/>
                </a:moveTo>
                <a:cubicBezTo>
                  <a:pt x="3830" y="1460"/>
                  <a:pt x="3806" y="1507"/>
                  <a:pt x="3806" y="1564"/>
                </a:cubicBezTo>
                <a:lnTo>
                  <a:pt x="3806" y="1785"/>
                </a:lnTo>
                <a:cubicBezTo>
                  <a:pt x="3806" y="1842"/>
                  <a:pt x="3830" y="1887"/>
                  <a:pt x="3859" y="1887"/>
                </a:cubicBezTo>
                <a:cubicBezTo>
                  <a:pt x="3888" y="1887"/>
                  <a:pt x="3912" y="1842"/>
                  <a:pt x="3912" y="1785"/>
                </a:cubicBezTo>
                <a:lnTo>
                  <a:pt x="3912" y="1564"/>
                </a:lnTo>
                <a:cubicBezTo>
                  <a:pt x="3912" y="1507"/>
                  <a:pt x="3888" y="1460"/>
                  <a:pt x="3859" y="1460"/>
                </a:cubicBezTo>
                <a:close/>
                <a:moveTo>
                  <a:pt x="4709" y="1460"/>
                </a:moveTo>
                <a:cubicBezTo>
                  <a:pt x="4680" y="1460"/>
                  <a:pt x="4656" y="1507"/>
                  <a:pt x="4656" y="1564"/>
                </a:cubicBezTo>
                <a:lnTo>
                  <a:pt x="4656" y="1785"/>
                </a:lnTo>
                <a:cubicBezTo>
                  <a:pt x="4656" y="1842"/>
                  <a:pt x="4680" y="1887"/>
                  <a:pt x="4709" y="1887"/>
                </a:cubicBezTo>
                <a:cubicBezTo>
                  <a:pt x="4738" y="1887"/>
                  <a:pt x="4762" y="1842"/>
                  <a:pt x="4762" y="1785"/>
                </a:cubicBezTo>
                <a:lnTo>
                  <a:pt x="4762" y="1564"/>
                </a:lnTo>
                <a:cubicBezTo>
                  <a:pt x="4762" y="1507"/>
                  <a:pt x="4738" y="1460"/>
                  <a:pt x="4709" y="1460"/>
                </a:cubicBezTo>
                <a:close/>
                <a:moveTo>
                  <a:pt x="5023" y="1460"/>
                </a:moveTo>
                <a:cubicBezTo>
                  <a:pt x="4994" y="1460"/>
                  <a:pt x="4970" y="1507"/>
                  <a:pt x="4970" y="1564"/>
                </a:cubicBezTo>
                <a:lnTo>
                  <a:pt x="4970" y="1785"/>
                </a:lnTo>
                <a:cubicBezTo>
                  <a:pt x="4970" y="1842"/>
                  <a:pt x="4994" y="1887"/>
                  <a:pt x="5023" y="1887"/>
                </a:cubicBezTo>
                <a:cubicBezTo>
                  <a:pt x="5053" y="1887"/>
                  <a:pt x="5076" y="1842"/>
                  <a:pt x="5076" y="1785"/>
                </a:cubicBezTo>
                <a:lnTo>
                  <a:pt x="5076" y="1564"/>
                </a:lnTo>
                <a:cubicBezTo>
                  <a:pt x="5076" y="1507"/>
                  <a:pt x="5053" y="1460"/>
                  <a:pt x="5023" y="1460"/>
                </a:cubicBezTo>
                <a:close/>
                <a:moveTo>
                  <a:pt x="5873" y="1460"/>
                </a:moveTo>
                <a:cubicBezTo>
                  <a:pt x="5844" y="1460"/>
                  <a:pt x="5820" y="1507"/>
                  <a:pt x="5820" y="1564"/>
                </a:cubicBezTo>
                <a:lnTo>
                  <a:pt x="5820" y="1785"/>
                </a:lnTo>
                <a:cubicBezTo>
                  <a:pt x="5820" y="1842"/>
                  <a:pt x="5844" y="1887"/>
                  <a:pt x="5873" y="1887"/>
                </a:cubicBezTo>
                <a:cubicBezTo>
                  <a:pt x="5902" y="1887"/>
                  <a:pt x="5926" y="1842"/>
                  <a:pt x="5926" y="1785"/>
                </a:cubicBezTo>
                <a:lnTo>
                  <a:pt x="5926" y="1564"/>
                </a:lnTo>
                <a:cubicBezTo>
                  <a:pt x="5926" y="1507"/>
                  <a:pt x="5902" y="1460"/>
                  <a:pt x="5873" y="1460"/>
                </a:cubicBezTo>
                <a:close/>
                <a:moveTo>
                  <a:pt x="6188" y="1460"/>
                </a:moveTo>
                <a:cubicBezTo>
                  <a:pt x="6159" y="1460"/>
                  <a:pt x="6135" y="1507"/>
                  <a:pt x="6135" y="1564"/>
                </a:cubicBezTo>
                <a:lnTo>
                  <a:pt x="6135" y="1785"/>
                </a:lnTo>
                <a:cubicBezTo>
                  <a:pt x="6135" y="1842"/>
                  <a:pt x="6159" y="1887"/>
                  <a:pt x="6188" y="1887"/>
                </a:cubicBezTo>
                <a:cubicBezTo>
                  <a:pt x="6217" y="1887"/>
                  <a:pt x="6240" y="1842"/>
                  <a:pt x="6240" y="1785"/>
                </a:cubicBezTo>
                <a:lnTo>
                  <a:pt x="6240" y="1564"/>
                </a:lnTo>
                <a:cubicBezTo>
                  <a:pt x="6240" y="1507"/>
                  <a:pt x="6217" y="1460"/>
                  <a:pt x="6188" y="1460"/>
                </a:cubicBezTo>
                <a:close/>
                <a:moveTo>
                  <a:pt x="7036" y="1460"/>
                </a:moveTo>
                <a:cubicBezTo>
                  <a:pt x="7007" y="1460"/>
                  <a:pt x="6984" y="1507"/>
                  <a:pt x="6984" y="1564"/>
                </a:cubicBezTo>
                <a:lnTo>
                  <a:pt x="6984" y="1785"/>
                </a:lnTo>
                <a:cubicBezTo>
                  <a:pt x="6984" y="1842"/>
                  <a:pt x="7007" y="1887"/>
                  <a:pt x="7036" y="1887"/>
                </a:cubicBezTo>
                <a:cubicBezTo>
                  <a:pt x="7065" y="1887"/>
                  <a:pt x="7089" y="1842"/>
                  <a:pt x="7089" y="1785"/>
                </a:cubicBezTo>
                <a:lnTo>
                  <a:pt x="7089" y="1564"/>
                </a:lnTo>
                <a:cubicBezTo>
                  <a:pt x="7089" y="1507"/>
                  <a:pt x="7065" y="1460"/>
                  <a:pt x="7036" y="1460"/>
                </a:cubicBezTo>
                <a:close/>
                <a:moveTo>
                  <a:pt x="7351" y="1460"/>
                </a:moveTo>
                <a:cubicBezTo>
                  <a:pt x="7322" y="1460"/>
                  <a:pt x="7299" y="1507"/>
                  <a:pt x="7299" y="1564"/>
                </a:cubicBezTo>
                <a:lnTo>
                  <a:pt x="7299" y="1785"/>
                </a:lnTo>
                <a:cubicBezTo>
                  <a:pt x="7299" y="1842"/>
                  <a:pt x="7322" y="1887"/>
                  <a:pt x="7351" y="1887"/>
                </a:cubicBezTo>
                <a:cubicBezTo>
                  <a:pt x="7380" y="1887"/>
                  <a:pt x="7404" y="1842"/>
                  <a:pt x="7404" y="1785"/>
                </a:cubicBezTo>
                <a:lnTo>
                  <a:pt x="7404" y="1564"/>
                </a:lnTo>
                <a:cubicBezTo>
                  <a:pt x="7404" y="1507"/>
                  <a:pt x="7380" y="1460"/>
                  <a:pt x="7351" y="1460"/>
                </a:cubicBezTo>
                <a:close/>
                <a:moveTo>
                  <a:pt x="8201" y="1460"/>
                </a:moveTo>
                <a:cubicBezTo>
                  <a:pt x="8171" y="1460"/>
                  <a:pt x="8148" y="1507"/>
                  <a:pt x="8148" y="1564"/>
                </a:cubicBezTo>
                <a:lnTo>
                  <a:pt x="8148" y="1785"/>
                </a:lnTo>
                <a:cubicBezTo>
                  <a:pt x="8148" y="1842"/>
                  <a:pt x="8171" y="1887"/>
                  <a:pt x="8201" y="1887"/>
                </a:cubicBezTo>
                <a:cubicBezTo>
                  <a:pt x="8230" y="1887"/>
                  <a:pt x="8254" y="1842"/>
                  <a:pt x="8254" y="1785"/>
                </a:cubicBezTo>
                <a:lnTo>
                  <a:pt x="8254" y="1564"/>
                </a:lnTo>
                <a:cubicBezTo>
                  <a:pt x="8254" y="1507"/>
                  <a:pt x="8230" y="1460"/>
                  <a:pt x="8201" y="1460"/>
                </a:cubicBezTo>
                <a:close/>
                <a:moveTo>
                  <a:pt x="8515" y="1460"/>
                </a:moveTo>
                <a:cubicBezTo>
                  <a:pt x="8486" y="1460"/>
                  <a:pt x="8462" y="1507"/>
                  <a:pt x="8462" y="1564"/>
                </a:cubicBezTo>
                <a:lnTo>
                  <a:pt x="8462" y="1785"/>
                </a:lnTo>
                <a:cubicBezTo>
                  <a:pt x="8462" y="1842"/>
                  <a:pt x="8486" y="1887"/>
                  <a:pt x="8515" y="1887"/>
                </a:cubicBezTo>
                <a:cubicBezTo>
                  <a:pt x="8544" y="1887"/>
                  <a:pt x="8568" y="1842"/>
                  <a:pt x="8568" y="1785"/>
                </a:cubicBezTo>
                <a:lnTo>
                  <a:pt x="8568" y="1564"/>
                </a:lnTo>
                <a:cubicBezTo>
                  <a:pt x="8568" y="1507"/>
                  <a:pt x="8544" y="1460"/>
                  <a:pt x="8515" y="1460"/>
                </a:cubicBezTo>
                <a:close/>
                <a:moveTo>
                  <a:pt x="9365" y="1460"/>
                </a:moveTo>
                <a:cubicBezTo>
                  <a:pt x="9336" y="1460"/>
                  <a:pt x="9312" y="1507"/>
                  <a:pt x="9312" y="1564"/>
                </a:cubicBezTo>
                <a:lnTo>
                  <a:pt x="9312" y="1785"/>
                </a:lnTo>
                <a:cubicBezTo>
                  <a:pt x="9312" y="1842"/>
                  <a:pt x="9336" y="1887"/>
                  <a:pt x="9365" y="1887"/>
                </a:cubicBezTo>
                <a:cubicBezTo>
                  <a:pt x="9394" y="1887"/>
                  <a:pt x="9418" y="1842"/>
                  <a:pt x="9418" y="1785"/>
                </a:cubicBezTo>
                <a:lnTo>
                  <a:pt x="9418" y="1564"/>
                </a:lnTo>
                <a:cubicBezTo>
                  <a:pt x="9418" y="1507"/>
                  <a:pt x="9394" y="1460"/>
                  <a:pt x="9365" y="1460"/>
                </a:cubicBezTo>
                <a:close/>
                <a:moveTo>
                  <a:pt x="9679" y="1460"/>
                </a:moveTo>
                <a:cubicBezTo>
                  <a:pt x="9650" y="1460"/>
                  <a:pt x="9626" y="1507"/>
                  <a:pt x="9626" y="1564"/>
                </a:cubicBezTo>
                <a:lnTo>
                  <a:pt x="9626" y="1785"/>
                </a:lnTo>
                <a:cubicBezTo>
                  <a:pt x="9626" y="1842"/>
                  <a:pt x="9650" y="1887"/>
                  <a:pt x="9679" y="1887"/>
                </a:cubicBezTo>
                <a:cubicBezTo>
                  <a:pt x="9708" y="1887"/>
                  <a:pt x="9732" y="1842"/>
                  <a:pt x="9732" y="1785"/>
                </a:cubicBezTo>
                <a:lnTo>
                  <a:pt x="9732" y="1564"/>
                </a:lnTo>
                <a:cubicBezTo>
                  <a:pt x="9732" y="1507"/>
                  <a:pt x="9708" y="1460"/>
                  <a:pt x="9679" y="1460"/>
                </a:cubicBezTo>
                <a:close/>
                <a:moveTo>
                  <a:pt x="10529" y="1460"/>
                </a:moveTo>
                <a:cubicBezTo>
                  <a:pt x="10500" y="1460"/>
                  <a:pt x="10476" y="1507"/>
                  <a:pt x="10476" y="1564"/>
                </a:cubicBezTo>
                <a:lnTo>
                  <a:pt x="10476" y="1785"/>
                </a:lnTo>
                <a:cubicBezTo>
                  <a:pt x="10476" y="1842"/>
                  <a:pt x="10500" y="1887"/>
                  <a:pt x="10529" y="1887"/>
                </a:cubicBezTo>
                <a:cubicBezTo>
                  <a:pt x="10558" y="1887"/>
                  <a:pt x="10582" y="1842"/>
                  <a:pt x="10582" y="1785"/>
                </a:cubicBezTo>
                <a:lnTo>
                  <a:pt x="10582" y="1564"/>
                </a:lnTo>
                <a:cubicBezTo>
                  <a:pt x="10582" y="1507"/>
                  <a:pt x="10558" y="1460"/>
                  <a:pt x="10529" y="1460"/>
                </a:cubicBezTo>
                <a:close/>
                <a:moveTo>
                  <a:pt x="10844" y="1460"/>
                </a:moveTo>
                <a:cubicBezTo>
                  <a:pt x="10814" y="1460"/>
                  <a:pt x="10791" y="1507"/>
                  <a:pt x="10791" y="1564"/>
                </a:cubicBezTo>
                <a:lnTo>
                  <a:pt x="10791" y="1785"/>
                </a:lnTo>
                <a:cubicBezTo>
                  <a:pt x="10791" y="1842"/>
                  <a:pt x="10814" y="1887"/>
                  <a:pt x="10844" y="1887"/>
                </a:cubicBezTo>
                <a:cubicBezTo>
                  <a:pt x="10873" y="1887"/>
                  <a:pt x="10895" y="1842"/>
                  <a:pt x="10895" y="1785"/>
                </a:cubicBezTo>
                <a:lnTo>
                  <a:pt x="10895" y="1564"/>
                </a:lnTo>
                <a:cubicBezTo>
                  <a:pt x="10895" y="1507"/>
                  <a:pt x="10873" y="1460"/>
                  <a:pt x="10844" y="1460"/>
                </a:cubicBezTo>
                <a:close/>
                <a:moveTo>
                  <a:pt x="11692" y="1460"/>
                </a:moveTo>
                <a:cubicBezTo>
                  <a:pt x="11663" y="1460"/>
                  <a:pt x="11640" y="1507"/>
                  <a:pt x="11640" y="1564"/>
                </a:cubicBezTo>
                <a:lnTo>
                  <a:pt x="11640" y="1785"/>
                </a:lnTo>
                <a:cubicBezTo>
                  <a:pt x="11640" y="1842"/>
                  <a:pt x="11663" y="1887"/>
                  <a:pt x="11692" y="1887"/>
                </a:cubicBezTo>
                <a:cubicBezTo>
                  <a:pt x="11721" y="1887"/>
                  <a:pt x="11745" y="1842"/>
                  <a:pt x="11745" y="1785"/>
                </a:cubicBezTo>
                <a:lnTo>
                  <a:pt x="11745" y="1564"/>
                </a:lnTo>
                <a:cubicBezTo>
                  <a:pt x="11745" y="1507"/>
                  <a:pt x="11721" y="1460"/>
                  <a:pt x="11692" y="1460"/>
                </a:cubicBezTo>
                <a:close/>
                <a:moveTo>
                  <a:pt x="12007" y="1460"/>
                </a:moveTo>
                <a:cubicBezTo>
                  <a:pt x="11978" y="1460"/>
                  <a:pt x="11955" y="1507"/>
                  <a:pt x="11955" y="1564"/>
                </a:cubicBezTo>
                <a:lnTo>
                  <a:pt x="11955" y="1785"/>
                </a:lnTo>
                <a:cubicBezTo>
                  <a:pt x="11955" y="1842"/>
                  <a:pt x="11978" y="1887"/>
                  <a:pt x="12007" y="1887"/>
                </a:cubicBezTo>
                <a:cubicBezTo>
                  <a:pt x="12036" y="1887"/>
                  <a:pt x="12060" y="1842"/>
                  <a:pt x="12060" y="1785"/>
                </a:cubicBezTo>
                <a:lnTo>
                  <a:pt x="12060" y="1564"/>
                </a:lnTo>
                <a:cubicBezTo>
                  <a:pt x="12060" y="1507"/>
                  <a:pt x="12036" y="1460"/>
                  <a:pt x="12007" y="1460"/>
                </a:cubicBezTo>
                <a:close/>
                <a:moveTo>
                  <a:pt x="12856" y="1460"/>
                </a:moveTo>
                <a:cubicBezTo>
                  <a:pt x="12827" y="1460"/>
                  <a:pt x="12804" y="1507"/>
                  <a:pt x="12804" y="1564"/>
                </a:cubicBezTo>
                <a:lnTo>
                  <a:pt x="12804" y="1785"/>
                </a:lnTo>
                <a:cubicBezTo>
                  <a:pt x="12804" y="1842"/>
                  <a:pt x="12827" y="1887"/>
                  <a:pt x="12856" y="1887"/>
                </a:cubicBezTo>
                <a:cubicBezTo>
                  <a:pt x="12886" y="1887"/>
                  <a:pt x="12909" y="1842"/>
                  <a:pt x="12909" y="1785"/>
                </a:cubicBezTo>
                <a:lnTo>
                  <a:pt x="12909" y="1564"/>
                </a:lnTo>
                <a:cubicBezTo>
                  <a:pt x="12909" y="1507"/>
                  <a:pt x="12886" y="1460"/>
                  <a:pt x="12856" y="1460"/>
                </a:cubicBezTo>
                <a:close/>
                <a:moveTo>
                  <a:pt x="13171" y="1460"/>
                </a:moveTo>
                <a:cubicBezTo>
                  <a:pt x="13142" y="1460"/>
                  <a:pt x="13118" y="1507"/>
                  <a:pt x="13118" y="1564"/>
                </a:cubicBezTo>
                <a:lnTo>
                  <a:pt x="13118" y="1785"/>
                </a:lnTo>
                <a:cubicBezTo>
                  <a:pt x="13118" y="1842"/>
                  <a:pt x="13142" y="1887"/>
                  <a:pt x="13171" y="1887"/>
                </a:cubicBezTo>
                <a:cubicBezTo>
                  <a:pt x="13200" y="1887"/>
                  <a:pt x="13224" y="1842"/>
                  <a:pt x="13224" y="1785"/>
                </a:cubicBezTo>
                <a:lnTo>
                  <a:pt x="13224" y="1564"/>
                </a:lnTo>
                <a:cubicBezTo>
                  <a:pt x="13224" y="1507"/>
                  <a:pt x="13200" y="1460"/>
                  <a:pt x="13171" y="1460"/>
                </a:cubicBezTo>
                <a:close/>
                <a:moveTo>
                  <a:pt x="14021" y="1460"/>
                </a:moveTo>
                <a:cubicBezTo>
                  <a:pt x="13992" y="1460"/>
                  <a:pt x="13968" y="1507"/>
                  <a:pt x="13968" y="1564"/>
                </a:cubicBezTo>
                <a:lnTo>
                  <a:pt x="13968" y="1785"/>
                </a:lnTo>
                <a:cubicBezTo>
                  <a:pt x="13968" y="1842"/>
                  <a:pt x="13992" y="1887"/>
                  <a:pt x="14021" y="1887"/>
                </a:cubicBezTo>
                <a:cubicBezTo>
                  <a:pt x="14050" y="1887"/>
                  <a:pt x="14074" y="1842"/>
                  <a:pt x="14074" y="1785"/>
                </a:cubicBezTo>
                <a:lnTo>
                  <a:pt x="14074" y="1564"/>
                </a:lnTo>
                <a:cubicBezTo>
                  <a:pt x="14074" y="1507"/>
                  <a:pt x="14050" y="1460"/>
                  <a:pt x="14021" y="1460"/>
                </a:cubicBezTo>
                <a:close/>
                <a:moveTo>
                  <a:pt x="14335" y="1460"/>
                </a:moveTo>
                <a:cubicBezTo>
                  <a:pt x="14306" y="1460"/>
                  <a:pt x="14282" y="1507"/>
                  <a:pt x="14282" y="1564"/>
                </a:cubicBezTo>
                <a:lnTo>
                  <a:pt x="14282" y="1785"/>
                </a:lnTo>
                <a:cubicBezTo>
                  <a:pt x="14282" y="1842"/>
                  <a:pt x="14306" y="1887"/>
                  <a:pt x="14335" y="1887"/>
                </a:cubicBezTo>
                <a:cubicBezTo>
                  <a:pt x="14364" y="1887"/>
                  <a:pt x="14388" y="1842"/>
                  <a:pt x="14388" y="1785"/>
                </a:cubicBezTo>
                <a:lnTo>
                  <a:pt x="14388" y="1564"/>
                </a:lnTo>
                <a:cubicBezTo>
                  <a:pt x="14388" y="1507"/>
                  <a:pt x="14364" y="1460"/>
                  <a:pt x="14335" y="1460"/>
                </a:cubicBezTo>
                <a:close/>
                <a:moveTo>
                  <a:pt x="15185" y="1460"/>
                </a:moveTo>
                <a:cubicBezTo>
                  <a:pt x="15156" y="1460"/>
                  <a:pt x="15132" y="1507"/>
                  <a:pt x="15132" y="1564"/>
                </a:cubicBezTo>
                <a:lnTo>
                  <a:pt x="15132" y="1785"/>
                </a:lnTo>
                <a:cubicBezTo>
                  <a:pt x="15132" y="1842"/>
                  <a:pt x="15156" y="1887"/>
                  <a:pt x="15185" y="1887"/>
                </a:cubicBezTo>
                <a:cubicBezTo>
                  <a:pt x="15214" y="1887"/>
                  <a:pt x="15237" y="1842"/>
                  <a:pt x="15237" y="1785"/>
                </a:cubicBezTo>
                <a:lnTo>
                  <a:pt x="15237" y="1564"/>
                </a:lnTo>
                <a:cubicBezTo>
                  <a:pt x="15237" y="1507"/>
                  <a:pt x="15214" y="1460"/>
                  <a:pt x="15185" y="1460"/>
                </a:cubicBezTo>
                <a:close/>
                <a:moveTo>
                  <a:pt x="15500" y="1460"/>
                </a:moveTo>
                <a:cubicBezTo>
                  <a:pt x="15470" y="1460"/>
                  <a:pt x="15447" y="1507"/>
                  <a:pt x="15447" y="1564"/>
                </a:cubicBezTo>
                <a:lnTo>
                  <a:pt x="15447" y="1785"/>
                </a:lnTo>
                <a:cubicBezTo>
                  <a:pt x="15447" y="1842"/>
                  <a:pt x="15470" y="1887"/>
                  <a:pt x="15500" y="1887"/>
                </a:cubicBezTo>
                <a:cubicBezTo>
                  <a:pt x="15529" y="1887"/>
                  <a:pt x="15551" y="1842"/>
                  <a:pt x="15551" y="1785"/>
                </a:cubicBezTo>
                <a:lnTo>
                  <a:pt x="15551" y="1564"/>
                </a:lnTo>
                <a:cubicBezTo>
                  <a:pt x="15551" y="1507"/>
                  <a:pt x="15529" y="1460"/>
                  <a:pt x="15500" y="1460"/>
                </a:cubicBezTo>
                <a:close/>
                <a:moveTo>
                  <a:pt x="16349" y="1460"/>
                </a:moveTo>
                <a:cubicBezTo>
                  <a:pt x="16320" y="1460"/>
                  <a:pt x="16296" y="1507"/>
                  <a:pt x="16296" y="1564"/>
                </a:cubicBezTo>
                <a:lnTo>
                  <a:pt x="16296" y="1785"/>
                </a:lnTo>
                <a:cubicBezTo>
                  <a:pt x="16296" y="1842"/>
                  <a:pt x="16320" y="1887"/>
                  <a:pt x="16349" y="1887"/>
                </a:cubicBezTo>
                <a:cubicBezTo>
                  <a:pt x="16378" y="1887"/>
                  <a:pt x="16401" y="1842"/>
                  <a:pt x="16401" y="1785"/>
                </a:cubicBezTo>
                <a:lnTo>
                  <a:pt x="16401" y="1564"/>
                </a:lnTo>
                <a:cubicBezTo>
                  <a:pt x="16401" y="1507"/>
                  <a:pt x="16378" y="1460"/>
                  <a:pt x="16349" y="1460"/>
                </a:cubicBezTo>
                <a:close/>
                <a:moveTo>
                  <a:pt x="16663" y="1460"/>
                </a:moveTo>
                <a:cubicBezTo>
                  <a:pt x="16634" y="1460"/>
                  <a:pt x="16611" y="1507"/>
                  <a:pt x="16611" y="1564"/>
                </a:cubicBezTo>
                <a:lnTo>
                  <a:pt x="16611" y="1785"/>
                </a:lnTo>
                <a:cubicBezTo>
                  <a:pt x="16611" y="1842"/>
                  <a:pt x="16634" y="1887"/>
                  <a:pt x="16663" y="1887"/>
                </a:cubicBezTo>
                <a:cubicBezTo>
                  <a:pt x="16692" y="1887"/>
                  <a:pt x="16716" y="1842"/>
                  <a:pt x="16716" y="1785"/>
                </a:cubicBezTo>
                <a:lnTo>
                  <a:pt x="16716" y="1564"/>
                </a:lnTo>
                <a:cubicBezTo>
                  <a:pt x="16716" y="1507"/>
                  <a:pt x="16692" y="1460"/>
                  <a:pt x="16663" y="1460"/>
                </a:cubicBezTo>
                <a:close/>
                <a:moveTo>
                  <a:pt x="17512" y="1460"/>
                </a:moveTo>
                <a:cubicBezTo>
                  <a:pt x="17483" y="1460"/>
                  <a:pt x="17459" y="1507"/>
                  <a:pt x="17459" y="1564"/>
                </a:cubicBezTo>
                <a:lnTo>
                  <a:pt x="17459" y="1785"/>
                </a:lnTo>
                <a:cubicBezTo>
                  <a:pt x="17459" y="1842"/>
                  <a:pt x="17483" y="1887"/>
                  <a:pt x="17512" y="1887"/>
                </a:cubicBezTo>
                <a:cubicBezTo>
                  <a:pt x="17541" y="1887"/>
                  <a:pt x="17565" y="1842"/>
                  <a:pt x="17565" y="1785"/>
                </a:cubicBezTo>
                <a:lnTo>
                  <a:pt x="17565" y="1564"/>
                </a:lnTo>
                <a:cubicBezTo>
                  <a:pt x="17565" y="1507"/>
                  <a:pt x="17541" y="1460"/>
                  <a:pt x="17512" y="1460"/>
                </a:cubicBezTo>
                <a:close/>
                <a:moveTo>
                  <a:pt x="17827" y="1460"/>
                </a:moveTo>
                <a:cubicBezTo>
                  <a:pt x="17798" y="1460"/>
                  <a:pt x="17774" y="1507"/>
                  <a:pt x="17774" y="1564"/>
                </a:cubicBezTo>
                <a:lnTo>
                  <a:pt x="17774" y="1785"/>
                </a:lnTo>
                <a:cubicBezTo>
                  <a:pt x="17774" y="1842"/>
                  <a:pt x="17798" y="1887"/>
                  <a:pt x="17827" y="1887"/>
                </a:cubicBezTo>
                <a:cubicBezTo>
                  <a:pt x="17856" y="1887"/>
                  <a:pt x="17880" y="1842"/>
                  <a:pt x="17880" y="1785"/>
                </a:cubicBezTo>
                <a:lnTo>
                  <a:pt x="17880" y="1564"/>
                </a:lnTo>
                <a:cubicBezTo>
                  <a:pt x="17880" y="1507"/>
                  <a:pt x="17856" y="1460"/>
                  <a:pt x="17827" y="1460"/>
                </a:cubicBezTo>
                <a:close/>
                <a:moveTo>
                  <a:pt x="18677" y="1460"/>
                </a:moveTo>
                <a:cubicBezTo>
                  <a:pt x="18648" y="1460"/>
                  <a:pt x="18624" y="1507"/>
                  <a:pt x="18624" y="1564"/>
                </a:cubicBezTo>
                <a:lnTo>
                  <a:pt x="18624" y="1785"/>
                </a:lnTo>
                <a:cubicBezTo>
                  <a:pt x="18624" y="1842"/>
                  <a:pt x="18648" y="1887"/>
                  <a:pt x="18677" y="1887"/>
                </a:cubicBezTo>
                <a:cubicBezTo>
                  <a:pt x="18706" y="1887"/>
                  <a:pt x="18730" y="1842"/>
                  <a:pt x="18730" y="1785"/>
                </a:cubicBezTo>
                <a:lnTo>
                  <a:pt x="18730" y="1564"/>
                </a:lnTo>
                <a:cubicBezTo>
                  <a:pt x="18730" y="1507"/>
                  <a:pt x="18706" y="1460"/>
                  <a:pt x="18677" y="1460"/>
                </a:cubicBezTo>
                <a:close/>
                <a:moveTo>
                  <a:pt x="18991" y="1460"/>
                </a:moveTo>
                <a:cubicBezTo>
                  <a:pt x="18962" y="1460"/>
                  <a:pt x="18938" y="1507"/>
                  <a:pt x="18938" y="1564"/>
                </a:cubicBezTo>
                <a:lnTo>
                  <a:pt x="18938" y="1785"/>
                </a:lnTo>
                <a:cubicBezTo>
                  <a:pt x="18938" y="1842"/>
                  <a:pt x="18962" y="1887"/>
                  <a:pt x="18991" y="1887"/>
                </a:cubicBezTo>
                <a:cubicBezTo>
                  <a:pt x="19020" y="1887"/>
                  <a:pt x="19044" y="1842"/>
                  <a:pt x="19044" y="1785"/>
                </a:cubicBezTo>
                <a:lnTo>
                  <a:pt x="19044" y="1564"/>
                </a:lnTo>
                <a:cubicBezTo>
                  <a:pt x="19044" y="1507"/>
                  <a:pt x="19020" y="1460"/>
                  <a:pt x="18991" y="1460"/>
                </a:cubicBezTo>
                <a:close/>
                <a:moveTo>
                  <a:pt x="19841" y="1460"/>
                </a:moveTo>
                <a:cubicBezTo>
                  <a:pt x="19812" y="1460"/>
                  <a:pt x="19788" y="1507"/>
                  <a:pt x="19788" y="1564"/>
                </a:cubicBezTo>
                <a:lnTo>
                  <a:pt x="19788" y="1785"/>
                </a:lnTo>
                <a:cubicBezTo>
                  <a:pt x="19788" y="1842"/>
                  <a:pt x="19812" y="1887"/>
                  <a:pt x="19841" y="1887"/>
                </a:cubicBezTo>
                <a:cubicBezTo>
                  <a:pt x="19870" y="1887"/>
                  <a:pt x="19894" y="1842"/>
                  <a:pt x="19894" y="1785"/>
                </a:cubicBezTo>
                <a:lnTo>
                  <a:pt x="19894" y="1564"/>
                </a:lnTo>
                <a:cubicBezTo>
                  <a:pt x="19894" y="1507"/>
                  <a:pt x="19870" y="1460"/>
                  <a:pt x="19841" y="1460"/>
                </a:cubicBezTo>
                <a:close/>
                <a:moveTo>
                  <a:pt x="20155" y="1460"/>
                </a:moveTo>
                <a:cubicBezTo>
                  <a:pt x="20126" y="1460"/>
                  <a:pt x="20102" y="1507"/>
                  <a:pt x="20102" y="1564"/>
                </a:cubicBezTo>
                <a:lnTo>
                  <a:pt x="20102" y="1785"/>
                </a:lnTo>
                <a:cubicBezTo>
                  <a:pt x="20102" y="1842"/>
                  <a:pt x="20126" y="1887"/>
                  <a:pt x="20155" y="1887"/>
                </a:cubicBezTo>
                <a:cubicBezTo>
                  <a:pt x="20184" y="1887"/>
                  <a:pt x="20207" y="1842"/>
                  <a:pt x="20207" y="1785"/>
                </a:cubicBezTo>
                <a:lnTo>
                  <a:pt x="20207" y="1564"/>
                </a:lnTo>
                <a:cubicBezTo>
                  <a:pt x="20207" y="1507"/>
                  <a:pt x="20184" y="1460"/>
                  <a:pt x="20155" y="1460"/>
                </a:cubicBezTo>
                <a:close/>
                <a:moveTo>
                  <a:pt x="21004" y="1460"/>
                </a:moveTo>
                <a:cubicBezTo>
                  <a:pt x="20975" y="1460"/>
                  <a:pt x="20952" y="1507"/>
                  <a:pt x="20952" y="1564"/>
                </a:cubicBezTo>
                <a:lnTo>
                  <a:pt x="20952" y="1785"/>
                </a:lnTo>
                <a:cubicBezTo>
                  <a:pt x="20952" y="1842"/>
                  <a:pt x="20975" y="1887"/>
                  <a:pt x="21004" y="1887"/>
                </a:cubicBezTo>
                <a:cubicBezTo>
                  <a:pt x="21033" y="1887"/>
                  <a:pt x="21057" y="1842"/>
                  <a:pt x="21057" y="1785"/>
                </a:cubicBezTo>
                <a:lnTo>
                  <a:pt x="21057" y="1564"/>
                </a:lnTo>
                <a:cubicBezTo>
                  <a:pt x="21057" y="1507"/>
                  <a:pt x="21033" y="1460"/>
                  <a:pt x="21004" y="1460"/>
                </a:cubicBezTo>
                <a:close/>
                <a:moveTo>
                  <a:pt x="21319" y="1460"/>
                </a:moveTo>
                <a:cubicBezTo>
                  <a:pt x="21289" y="1460"/>
                  <a:pt x="21267" y="1507"/>
                  <a:pt x="21267" y="1564"/>
                </a:cubicBezTo>
                <a:lnTo>
                  <a:pt x="21267" y="1785"/>
                </a:lnTo>
                <a:cubicBezTo>
                  <a:pt x="21267" y="1842"/>
                  <a:pt x="21289" y="1887"/>
                  <a:pt x="21319" y="1887"/>
                </a:cubicBezTo>
                <a:cubicBezTo>
                  <a:pt x="21348" y="1887"/>
                  <a:pt x="21372" y="1842"/>
                  <a:pt x="21372" y="1785"/>
                </a:cubicBezTo>
                <a:lnTo>
                  <a:pt x="21372" y="1564"/>
                </a:lnTo>
                <a:cubicBezTo>
                  <a:pt x="21372" y="1507"/>
                  <a:pt x="21348" y="1460"/>
                  <a:pt x="21319" y="1460"/>
                </a:cubicBezTo>
                <a:close/>
                <a:moveTo>
                  <a:pt x="281" y="2190"/>
                </a:moveTo>
                <a:cubicBezTo>
                  <a:pt x="252" y="2190"/>
                  <a:pt x="228" y="2237"/>
                  <a:pt x="228" y="2294"/>
                </a:cubicBezTo>
                <a:lnTo>
                  <a:pt x="228" y="2515"/>
                </a:lnTo>
                <a:cubicBezTo>
                  <a:pt x="228" y="2572"/>
                  <a:pt x="252" y="2617"/>
                  <a:pt x="281" y="2617"/>
                </a:cubicBezTo>
                <a:cubicBezTo>
                  <a:pt x="311" y="2617"/>
                  <a:pt x="334" y="2572"/>
                  <a:pt x="334" y="2515"/>
                </a:cubicBezTo>
                <a:lnTo>
                  <a:pt x="334" y="2294"/>
                </a:lnTo>
                <a:cubicBezTo>
                  <a:pt x="334" y="2237"/>
                  <a:pt x="311" y="2190"/>
                  <a:pt x="281" y="2190"/>
                </a:cubicBezTo>
                <a:close/>
                <a:moveTo>
                  <a:pt x="596" y="2190"/>
                </a:moveTo>
                <a:cubicBezTo>
                  <a:pt x="567" y="2190"/>
                  <a:pt x="543" y="2237"/>
                  <a:pt x="543" y="2294"/>
                </a:cubicBezTo>
                <a:lnTo>
                  <a:pt x="543" y="2515"/>
                </a:lnTo>
                <a:cubicBezTo>
                  <a:pt x="543" y="2572"/>
                  <a:pt x="567" y="2617"/>
                  <a:pt x="596" y="2617"/>
                </a:cubicBezTo>
                <a:cubicBezTo>
                  <a:pt x="625" y="2617"/>
                  <a:pt x="649" y="2572"/>
                  <a:pt x="649" y="2515"/>
                </a:cubicBezTo>
                <a:lnTo>
                  <a:pt x="649" y="2294"/>
                </a:lnTo>
                <a:cubicBezTo>
                  <a:pt x="649" y="2237"/>
                  <a:pt x="625" y="2190"/>
                  <a:pt x="596" y="2190"/>
                </a:cubicBezTo>
                <a:close/>
                <a:moveTo>
                  <a:pt x="1446" y="2190"/>
                </a:moveTo>
                <a:cubicBezTo>
                  <a:pt x="1417" y="2190"/>
                  <a:pt x="1393" y="2237"/>
                  <a:pt x="1393" y="2294"/>
                </a:cubicBezTo>
                <a:lnTo>
                  <a:pt x="1393" y="2515"/>
                </a:lnTo>
                <a:cubicBezTo>
                  <a:pt x="1393" y="2572"/>
                  <a:pt x="1417" y="2617"/>
                  <a:pt x="1446" y="2617"/>
                </a:cubicBezTo>
                <a:cubicBezTo>
                  <a:pt x="1475" y="2617"/>
                  <a:pt x="1499" y="2572"/>
                  <a:pt x="1499" y="2515"/>
                </a:cubicBezTo>
                <a:lnTo>
                  <a:pt x="1499" y="2294"/>
                </a:lnTo>
                <a:cubicBezTo>
                  <a:pt x="1499" y="2237"/>
                  <a:pt x="1475" y="2190"/>
                  <a:pt x="1446" y="2190"/>
                </a:cubicBezTo>
                <a:close/>
                <a:moveTo>
                  <a:pt x="1760" y="2190"/>
                </a:moveTo>
                <a:cubicBezTo>
                  <a:pt x="1731" y="2190"/>
                  <a:pt x="1707" y="2237"/>
                  <a:pt x="1707" y="2294"/>
                </a:cubicBezTo>
                <a:lnTo>
                  <a:pt x="1707" y="2515"/>
                </a:lnTo>
                <a:cubicBezTo>
                  <a:pt x="1707" y="2572"/>
                  <a:pt x="1731" y="2617"/>
                  <a:pt x="1760" y="2617"/>
                </a:cubicBezTo>
                <a:cubicBezTo>
                  <a:pt x="1789" y="2617"/>
                  <a:pt x="1813" y="2572"/>
                  <a:pt x="1813" y="2515"/>
                </a:cubicBezTo>
                <a:lnTo>
                  <a:pt x="1813" y="2294"/>
                </a:lnTo>
                <a:cubicBezTo>
                  <a:pt x="1813" y="2237"/>
                  <a:pt x="1789" y="2190"/>
                  <a:pt x="1760" y="2190"/>
                </a:cubicBezTo>
                <a:close/>
                <a:moveTo>
                  <a:pt x="2610" y="2190"/>
                </a:moveTo>
                <a:cubicBezTo>
                  <a:pt x="2581" y="2190"/>
                  <a:pt x="2557" y="2237"/>
                  <a:pt x="2557" y="2294"/>
                </a:cubicBezTo>
                <a:lnTo>
                  <a:pt x="2557" y="2515"/>
                </a:lnTo>
                <a:cubicBezTo>
                  <a:pt x="2557" y="2572"/>
                  <a:pt x="2581" y="2617"/>
                  <a:pt x="2610" y="2617"/>
                </a:cubicBezTo>
                <a:cubicBezTo>
                  <a:pt x="2639" y="2617"/>
                  <a:pt x="2662" y="2572"/>
                  <a:pt x="2662" y="2515"/>
                </a:cubicBezTo>
                <a:lnTo>
                  <a:pt x="2662" y="2294"/>
                </a:lnTo>
                <a:cubicBezTo>
                  <a:pt x="2662" y="2237"/>
                  <a:pt x="2639" y="2190"/>
                  <a:pt x="2610" y="2190"/>
                </a:cubicBezTo>
                <a:close/>
                <a:moveTo>
                  <a:pt x="2924" y="2190"/>
                </a:moveTo>
                <a:cubicBezTo>
                  <a:pt x="2895" y="2190"/>
                  <a:pt x="2871" y="2237"/>
                  <a:pt x="2871" y="2294"/>
                </a:cubicBezTo>
                <a:lnTo>
                  <a:pt x="2871" y="2515"/>
                </a:lnTo>
                <a:cubicBezTo>
                  <a:pt x="2871" y="2572"/>
                  <a:pt x="2895" y="2617"/>
                  <a:pt x="2924" y="2617"/>
                </a:cubicBezTo>
                <a:cubicBezTo>
                  <a:pt x="2954" y="2617"/>
                  <a:pt x="2976" y="2572"/>
                  <a:pt x="2976" y="2515"/>
                </a:cubicBezTo>
                <a:lnTo>
                  <a:pt x="2976" y="2294"/>
                </a:lnTo>
                <a:cubicBezTo>
                  <a:pt x="2976" y="2237"/>
                  <a:pt x="2954" y="2190"/>
                  <a:pt x="2924" y="2190"/>
                </a:cubicBezTo>
                <a:close/>
                <a:moveTo>
                  <a:pt x="3773" y="2190"/>
                </a:moveTo>
                <a:cubicBezTo>
                  <a:pt x="3744" y="2190"/>
                  <a:pt x="3721" y="2237"/>
                  <a:pt x="3721" y="2294"/>
                </a:cubicBezTo>
                <a:lnTo>
                  <a:pt x="3721" y="2515"/>
                </a:lnTo>
                <a:cubicBezTo>
                  <a:pt x="3721" y="2572"/>
                  <a:pt x="3744" y="2617"/>
                  <a:pt x="3773" y="2617"/>
                </a:cubicBezTo>
                <a:cubicBezTo>
                  <a:pt x="3802" y="2617"/>
                  <a:pt x="3826" y="2572"/>
                  <a:pt x="3826" y="2515"/>
                </a:cubicBezTo>
                <a:lnTo>
                  <a:pt x="3826" y="2294"/>
                </a:lnTo>
                <a:cubicBezTo>
                  <a:pt x="3826" y="2237"/>
                  <a:pt x="3802" y="2190"/>
                  <a:pt x="3773" y="2190"/>
                </a:cubicBezTo>
                <a:close/>
                <a:moveTo>
                  <a:pt x="4088" y="2190"/>
                </a:moveTo>
                <a:cubicBezTo>
                  <a:pt x="4058" y="2190"/>
                  <a:pt x="4035" y="2237"/>
                  <a:pt x="4035" y="2294"/>
                </a:cubicBezTo>
                <a:lnTo>
                  <a:pt x="4035" y="2515"/>
                </a:lnTo>
                <a:cubicBezTo>
                  <a:pt x="4035" y="2572"/>
                  <a:pt x="4058" y="2617"/>
                  <a:pt x="4088" y="2617"/>
                </a:cubicBezTo>
                <a:cubicBezTo>
                  <a:pt x="4117" y="2617"/>
                  <a:pt x="4141" y="2572"/>
                  <a:pt x="4141" y="2515"/>
                </a:cubicBezTo>
                <a:lnTo>
                  <a:pt x="4141" y="2294"/>
                </a:lnTo>
                <a:cubicBezTo>
                  <a:pt x="4141" y="2237"/>
                  <a:pt x="4117" y="2190"/>
                  <a:pt x="4088" y="2190"/>
                </a:cubicBezTo>
                <a:close/>
                <a:moveTo>
                  <a:pt x="4937" y="2190"/>
                </a:moveTo>
                <a:cubicBezTo>
                  <a:pt x="4908" y="2190"/>
                  <a:pt x="4884" y="2237"/>
                  <a:pt x="4884" y="2294"/>
                </a:cubicBezTo>
                <a:lnTo>
                  <a:pt x="4884" y="2515"/>
                </a:lnTo>
                <a:cubicBezTo>
                  <a:pt x="4884" y="2572"/>
                  <a:pt x="4908" y="2617"/>
                  <a:pt x="4937" y="2617"/>
                </a:cubicBezTo>
                <a:cubicBezTo>
                  <a:pt x="4966" y="2617"/>
                  <a:pt x="4990" y="2572"/>
                  <a:pt x="4990" y="2515"/>
                </a:cubicBezTo>
                <a:lnTo>
                  <a:pt x="4990" y="2294"/>
                </a:lnTo>
                <a:cubicBezTo>
                  <a:pt x="4990" y="2237"/>
                  <a:pt x="4966" y="2190"/>
                  <a:pt x="4937" y="2190"/>
                </a:cubicBezTo>
                <a:close/>
                <a:moveTo>
                  <a:pt x="5252" y="2190"/>
                </a:moveTo>
                <a:cubicBezTo>
                  <a:pt x="5223" y="2190"/>
                  <a:pt x="5199" y="2237"/>
                  <a:pt x="5199" y="2294"/>
                </a:cubicBezTo>
                <a:lnTo>
                  <a:pt x="5199" y="2515"/>
                </a:lnTo>
                <a:cubicBezTo>
                  <a:pt x="5199" y="2572"/>
                  <a:pt x="5223" y="2617"/>
                  <a:pt x="5252" y="2617"/>
                </a:cubicBezTo>
                <a:cubicBezTo>
                  <a:pt x="5281" y="2617"/>
                  <a:pt x="5305" y="2572"/>
                  <a:pt x="5305" y="2515"/>
                </a:cubicBezTo>
                <a:lnTo>
                  <a:pt x="5305" y="2294"/>
                </a:lnTo>
                <a:cubicBezTo>
                  <a:pt x="5305" y="2237"/>
                  <a:pt x="5281" y="2190"/>
                  <a:pt x="5252" y="2190"/>
                </a:cubicBezTo>
                <a:close/>
                <a:moveTo>
                  <a:pt x="6102" y="2190"/>
                </a:moveTo>
                <a:cubicBezTo>
                  <a:pt x="6072" y="2190"/>
                  <a:pt x="6049" y="2237"/>
                  <a:pt x="6049" y="2294"/>
                </a:cubicBezTo>
                <a:lnTo>
                  <a:pt x="6049" y="2515"/>
                </a:lnTo>
                <a:cubicBezTo>
                  <a:pt x="6049" y="2572"/>
                  <a:pt x="6072" y="2617"/>
                  <a:pt x="6102" y="2617"/>
                </a:cubicBezTo>
                <a:cubicBezTo>
                  <a:pt x="6131" y="2617"/>
                  <a:pt x="6155" y="2572"/>
                  <a:pt x="6155" y="2515"/>
                </a:cubicBezTo>
                <a:lnTo>
                  <a:pt x="6155" y="2294"/>
                </a:lnTo>
                <a:cubicBezTo>
                  <a:pt x="6155" y="2237"/>
                  <a:pt x="6131" y="2190"/>
                  <a:pt x="6102" y="2190"/>
                </a:cubicBezTo>
                <a:close/>
                <a:moveTo>
                  <a:pt x="6416" y="2190"/>
                </a:moveTo>
                <a:cubicBezTo>
                  <a:pt x="6387" y="2190"/>
                  <a:pt x="6363" y="2237"/>
                  <a:pt x="6363" y="2294"/>
                </a:cubicBezTo>
                <a:lnTo>
                  <a:pt x="6363" y="2515"/>
                </a:lnTo>
                <a:cubicBezTo>
                  <a:pt x="6363" y="2572"/>
                  <a:pt x="6387" y="2617"/>
                  <a:pt x="6416" y="2617"/>
                </a:cubicBezTo>
                <a:cubicBezTo>
                  <a:pt x="6445" y="2617"/>
                  <a:pt x="6469" y="2572"/>
                  <a:pt x="6469" y="2515"/>
                </a:cubicBezTo>
                <a:lnTo>
                  <a:pt x="6469" y="2294"/>
                </a:lnTo>
                <a:cubicBezTo>
                  <a:pt x="6469" y="2237"/>
                  <a:pt x="6445" y="2190"/>
                  <a:pt x="6416" y="2190"/>
                </a:cubicBezTo>
                <a:close/>
                <a:moveTo>
                  <a:pt x="7266" y="2190"/>
                </a:moveTo>
                <a:cubicBezTo>
                  <a:pt x="7237" y="2190"/>
                  <a:pt x="7213" y="2237"/>
                  <a:pt x="7213" y="2294"/>
                </a:cubicBezTo>
                <a:lnTo>
                  <a:pt x="7213" y="2515"/>
                </a:lnTo>
                <a:cubicBezTo>
                  <a:pt x="7213" y="2572"/>
                  <a:pt x="7237" y="2617"/>
                  <a:pt x="7266" y="2617"/>
                </a:cubicBezTo>
                <a:cubicBezTo>
                  <a:pt x="7295" y="2617"/>
                  <a:pt x="7318" y="2572"/>
                  <a:pt x="7318" y="2515"/>
                </a:cubicBezTo>
                <a:lnTo>
                  <a:pt x="7318" y="2294"/>
                </a:lnTo>
                <a:cubicBezTo>
                  <a:pt x="7318" y="2237"/>
                  <a:pt x="7295" y="2190"/>
                  <a:pt x="7266" y="2190"/>
                </a:cubicBezTo>
                <a:close/>
                <a:moveTo>
                  <a:pt x="7580" y="2190"/>
                </a:moveTo>
                <a:cubicBezTo>
                  <a:pt x="7551" y="2190"/>
                  <a:pt x="7527" y="2237"/>
                  <a:pt x="7527" y="2294"/>
                </a:cubicBezTo>
                <a:lnTo>
                  <a:pt x="7527" y="2515"/>
                </a:lnTo>
                <a:cubicBezTo>
                  <a:pt x="7527" y="2572"/>
                  <a:pt x="7551" y="2617"/>
                  <a:pt x="7580" y="2617"/>
                </a:cubicBezTo>
                <a:cubicBezTo>
                  <a:pt x="7609" y="2617"/>
                  <a:pt x="7632" y="2572"/>
                  <a:pt x="7632" y="2515"/>
                </a:cubicBezTo>
                <a:lnTo>
                  <a:pt x="7632" y="2294"/>
                </a:lnTo>
                <a:cubicBezTo>
                  <a:pt x="7632" y="2237"/>
                  <a:pt x="7609" y="2190"/>
                  <a:pt x="7580" y="2190"/>
                </a:cubicBezTo>
                <a:close/>
                <a:moveTo>
                  <a:pt x="8429" y="2190"/>
                </a:moveTo>
                <a:cubicBezTo>
                  <a:pt x="8400" y="2190"/>
                  <a:pt x="8377" y="2237"/>
                  <a:pt x="8377" y="2294"/>
                </a:cubicBezTo>
                <a:lnTo>
                  <a:pt x="8377" y="2515"/>
                </a:lnTo>
                <a:cubicBezTo>
                  <a:pt x="8377" y="2572"/>
                  <a:pt x="8400" y="2617"/>
                  <a:pt x="8429" y="2617"/>
                </a:cubicBezTo>
                <a:cubicBezTo>
                  <a:pt x="8458" y="2617"/>
                  <a:pt x="8482" y="2572"/>
                  <a:pt x="8482" y="2515"/>
                </a:cubicBezTo>
                <a:lnTo>
                  <a:pt x="8482" y="2294"/>
                </a:lnTo>
                <a:cubicBezTo>
                  <a:pt x="8482" y="2237"/>
                  <a:pt x="8458" y="2190"/>
                  <a:pt x="8429" y="2190"/>
                </a:cubicBezTo>
                <a:close/>
                <a:moveTo>
                  <a:pt x="8744" y="2190"/>
                </a:moveTo>
                <a:cubicBezTo>
                  <a:pt x="8714" y="2190"/>
                  <a:pt x="8691" y="2237"/>
                  <a:pt x="8691" y="2294"/>
                </a:cubicBezTo>
                <a:lnTo>
                  <a:pt x="8691" y="2515"/>
                </a:lnTo>
                <a:cubicBezTo>
                  <a:pt x="8691" y="2572"/>
                  <a:pt x="8714" y="2617"/>
                  <a:pt x="8744" y="2617"/>
                </a:cubicBezTo>
                <a:cubicBezTo>
                  <a:pt x="8773" y="2617"/>
                  <a:pt x="8796" y="2572"/>
                  <a:pt x="8796" y="2515"/>
                </a:cubicBezTo>
                <a:lnTo>
                  <a:pt x="8796" y="2294"/>
                </a:lnTo>
                <a:cubicBezTo>
                  <a:pt x="8796" y="2237"/>
                  <a:pt x="8773" y="2190"/>
                  <a:pt x="8744" y="2190"/>
                </a:cubicBezTo>
                <a:close/>
                <a:moveTo>
                  <a:pt x="9593" y="2190"/>
                </a:moveTo>
                <a:cubicBezTo>
                  <a:pt x="9564" y="2190"/>
                  <a:pt x="9540" y="2237"/>
                  <a:pt x="9540" y="2294"/>
                </a:cubicBezTo>
                <a:lnTo>
                  <a:pt x="9540" y="2515"/>
                </a:lnTo>
                <a:cubicBezTo>
                  <a:pt x="9540" y="2572"/>
                  <a:pt x="9564" y="2617"/>
                  <a:pt x="9593" y="2617"/>
                </a:cubicBezTo>
                <a:cubicBezTo>
                  <a:pt x="9622" y="2617"/>
                  <a:pt x="9646" y="2572"/>
                  <a:pt x="9646" y="2515"/>
                </a:cubicBezTo>
                <a:lnTo>
                  <a:pt x="9646" y="2294"/>
                </a:lnTo>
                <a:cubicBezTo>
                  <a:pt x="9646" y="2237"/>
                  <a:pt x="9622" y="2190"/>
                  <a:pt x="9593" y="2190"/>
                </a:cubicBezTo>
                <a:close/>
                <a:moveTo>
                  <a:pt x="9908" y="2190"/>
                </a:moveTo>
                <a:cubicBezTo>
                  <a:pt x="9879" y="2190"/>
                  <a:pt x="9855" y="2237"/>
                  <a:pt x="9855" y="2294"/>
                </a:cubicBezTo>
                <a:lnTo>
                  <a:pt x="9855" y="2515"/>
                </a:lnTo>
                <a:cubicBezTo>
                  <a:pt x="9855" y="2572"/>
                  <a:pt x="9879" y="2617"/>
                  <a:pt x="9908" y="2617"/>
                </a:cubicBezTo>
                <a:cubicBezTo>
                  <a:pt x="9937" y="2617"/>
                  <a:pt x="9961" y="2572"/>
                  <a:pt x="9961" y="2515"/>
                </a:cubicBezTo>
                <a:lnTo>
                  <a:pt x="9961" y="2294"/>
                </a:lnTo>
                <a:cubicBezTo>
                  <a:pt x="9961" y="2237"/>
                  <a:pt x="9937" y="2190"/>
                  <a:pt x="9908" y="2190"/>
                </a:cubicBezTo>
                <a:close/>
                <a:moveTo>
                  <a:pt x="10758" y="2190"/>
                </a:moveTo>
                <a:cubicBezTo>
                  <a:pt x="10728" y="2190"/>
                  <a:pt x="10705" y="2237"/>
                  <a:pt x="10705" y="2294"/>
                </a:cubicBezTo>
                <a:lnTo>
                  <a:pt x="10705" y="2515"/>
                </a:lnTo>
                <a:cubicBezTo>
                  <a:pt x="10705" y="2572"/>
                  <a:pt x="10728" y="2617"/>
                  <a:pt x="10758" y="2617"/>
                </a:cubicBezTo>
                <a:cubicBezTo>
                  <a:pt x="10787" y="2617"/>
                  <a:pt x="10810" y="2572"/>
                  <a:pt x="10810" y="2515"/>
                </a:cubicBezTo>
                <a:lnTo>
                  <a:pt x="10810" y="2294"/>
                </a:lnTo>
                <a:cubicBezTo>
                  <a:pt x="10810" y="2237"/>
                  <a:pt x="10787" y="2190"/>
                  <a:pt x="10758" y="2190"/>
                </a:cubicBezTo>
                <a:close/>
                <a:moveTo>
                  <a:pt x="11072" y="2190"/>
                </a:moveTo>
                <a:cubicBezTo>
                  <a:pt x="11043" y="2190"/>
                  <a:pt x="11019" y="2237"/>
                  <a:pt x="11019" y="2294"/>
                </a:cubicBezTo>
                <a:lnTo>
                  <a:pt x="11019" y="2515"/>
                </a:lnTo>
                <a:cubicBezTo>
                  <a:pt x="11019" y="2572"/>
                  <a:pt x="11043" y="2617"/>
                  <a:pt x="11072" y="2617"/>
                </a:cubicBezTo>
                <a:cubicBezTo>
                  <a:pt x="11101" y="2617"/>
                  <a:pt x="11125" y="2572"/>
                  <a:pt x="11125" y="2515"/>
                </a:cubicBezTo>
                <a:lnTo>
                  <a:pt x="11125" y="2294"/>
                </a:lnTo>
                <a:cubicBezTo>
                  <a:pt x="11125" y="2237"/>
                  <a:pt x="11101" y="2190"/>
                  <a:pt x="11072" y="2190"/>
                </a:cubicBezTo>
                <a:close/>
                <a:moveTo>
                  <a:pt x="11922" y="2190"/>
                </a:moveTo>
                <a:cubicBezTo>
                  <a:pt x="11893" y="2190"/>
                  <a:pt x="11869" y="2237"/>
                  <a:pt x="11869" y="2294"/>
                </a:cubicBezTo>
                <a:lnTo>
                  <a:pt x="11869" y="2515"/>
                </a:lnTo>
                <a:cubicBezTo>
                  <a:pt x="11869" y="2572"/>
                  <a:pt x="11893" y="2617"/>
                  <a:pt x="11922" y="2617"/>
                </a:cubicBezTo>
                <a:cubicBezTo>
                  <a:pt x="11951" y="2617"/>
                  <a:pt x="11974" y="2572"/>
                  <a:pt x="11974" y="2515"/>
                </a:cubicBezTo>
                <a:lnTo>
                  <a:pt x="11974" y="2294"/>
                </a:lnTo>
                <a:cubicBezTo>
                  <a:pt x="11974" y="2237"/>
                  <a:pt x="11951" y="2190"/>
                  <a:pt x="11922" y="2190"/>
                </a:cubicBezTo>
                <a:close/>
                <a:moveTo>
                  <a:pt x="12236" y="2190"/>
                </a:moveTo>
                <a:cubicBezTo>
                  <a:pt x="12207" y="2190"/>
                  <a:pt x="12183" y="2237"/>
                  <a:pt x="12183" y="2294"/>
                </a:cubicBezTo>
                <a:lnTo>
                  <a:pt x="12183" y="2515"/>
                </a:lnTo>
                <a:cubicBezTo>
                  <a:pt x="12183" y="2572"/>
                  <a:pt x="12207" y="2617"/>
                  <a:pt x="12236" y="2617"/>
                </a:cubicBezTo>
                <a:cubicBezTo>
                  <a:pt x="12265" y="2617"/>
                  <a:pt x="12288" y="2572"/>
                  <a:pt x="12288" y="2515"/>
                </a:cubicBezTo>
                <a:lnTo>
                  <a:pt x="12288" y="2294"/>
                </a:lnTo>
                <a:cubicBezTo>
                  <a:pt x="12288" y="2237"/>
                  <a:pt x="12265" y="2190"/>
                  <a:pt x="12236" y="2190"/>
                </a:cubicBezTo>
                <a:close/>
                <a:moveTo>
                  <a:pt x="13085" y="2190"/>
                </a:moveTo>
                <a:cubicBezTo>
                  <a:pt x="13056" y="2190"/>
                  <a:pt x="13032" y="2237"/>
                  <a:pt x="13032" y="2294"/>
                </a:cubicBezTo>
                <a:lnTo>
                  <a:pt x="13032" y="2515"/>
                </a:lnTo>
                <a:cubicBezTo>
                  <a:pt x="13032" y="2572"/>
                  <a:pt x="13056" y="2617"/>
                  <a:pt x="13085" y="2617"/>
                </a:cubicBezTo>
                <a:cubicBezTo>
                  <a:pt x="13114" y="2617"/>
                  <a:pt x="13138" y="2572"/>
                  <a:pt x="13138" y="2515"/>
                </a:cubicBezTo>
                <a:lnTo>
                  <a:pt x="13138" y="2294"/>
                </a:lnTo>
                <a:cubicBezTo>
                  <a:pt x="13138" y="2237"/>
                  <a:pt x="13114" y="2190"/>
                  <a:pt x="13085" y="2190"/>
                </a:cubicBezTo>
                <a:close/>
                <a:moveTo>
                  <a:pt x="13399" y="2190"/>
                </a:moveTo>
                <a:cubicBezTo>
                  <a:pt x="13370" y="2190"/>
                  <a:pt x="13348" y="2237"/>
                  <a:pt x="13348" y="2294"/>
                </a:cubicBezTo>
                <a:lnTo>
                  <a:pt x="13348" y="2515"/>
                </a:lnTo>
                <a:cubicBezTo>
                  <a:pt x="13348" y="2572"/>
                  <a:pt x="13370" y="2617"/>
                  <a:pt x="13399" y="2617"/>
                </a:cubicBezTo>
                <a:cubicBezTo>
                  <a:pt x="13428" y="2617"/>
                  <a:pt x="13452" y="2572"/>
                  <a:pt x="13452" y="2515"/>
                </a:cubicBezTo>
                <a:lnTo>
                  <a:pt x="13452" y="2294"/>
                </a:lnTo>
                <a:cubicBezTo>
                  <a:pt x="13452" y="2237"/>
                  <a:pt x="13428" y="2190"/>
                  <a:pt x="13399" y="2190"/>
                </a:cubicBezTo>
                <a:close/>
                <a:moveTo>
                  <a:pt x="14249" y="2190"/>
                </a:moveTo>
                <a:cubicBezTo>
                  <a:pt x="14220" y="2190"/>
                  <a:pt x="14196" y="2237"/>
                  <a:pt x="14196" y="2294"/>
                </a:cubicBezTo>
                <a:lnTo>
                  <a:pt x="14196" y="2515"/>
                </a:lnTo>
                <a:cubicBezTo>
                  <a:pt x="14196" y="2572"/>
                  <a:pt x="14220" y="2617"/>
                  <a:pt x="14249" y="2617"/>
                </a:cubicBezTo>
                <a:cubicBezTo>
                  <a:pt x="14278" y="2617"/>
                  <a:pt x="14302" y="2572"/>
                  <a:pt x="14302" y="2515"/>
                </a:cubicBezTo>
                <a:lnTo>
                  <a:pt x="14302" y="2294"/>
                </a:lnTo>
                <a:cubicBezTo>
                  <a:pt x="14302" y="2237"/>
                  <a:pt x="14278" y="2190"/>
                  <a:pt x="14249" y="2190"/>
                </a:cubicBezTo>
                <a:close/>
                <a:moveTo>
                  <a:pt x="14564" y="2190"/>
                </a:moveTo>
                <a:cubicBezTo>
                  <a:pt x="14535" y="2190"/>
                  <a:pt x="14511" y="2237"/>
                  <a:pt x="14511" y="2294"/>
                </a:cubicBezTo>
                <a:lnTo>
                  <a:pt x="14511" y="2515"/>
                </a:lnTo>
                <a:cubicBezTo>
                  <a:pt x="14511" y="2572"/>
                  <a:pt x="14535" y="2617"/>
                  <a:pt x="14564" y="2617"/>
                </a:cubicBezTo>
                <a:cubicBezTo>
                  <a:pt x="14593" y="2617"/>
                  <a:pt x="14617" y="2572"/>
                  <a:pt x="14617" y="2515"/>
                </a:cubicBezTo>
                <a:lnTo>
                  <a:pt x="14617" y="2294"/>
                </a:lnTo>
                <a:cubicBezTo>
                  <a:pt x="14617" y="2237"/>
                  <a:pt x="14593" y="2190"/>
                  <a:pt x="14564" y="2190"/>
                </a:cubicBezTo>
                <a:close/>
                <a:moveTo>
                  <a:pt x="15413" y="2190"/>
                </a:moveTo>
                <a:cubicBezTo>
                  <a:pt x="15384" y="2190"/>
                  <a:pt x="15360" y="2237"/>
                  <a:pt x="15360" y="2294"/>
                </a:cubicBezTo>
                <a:lnTo>
                  <a:pt x="15360" y="2515"/>
                </a:lnTo>
                <a:cubicBezTo>
                  <a:pt x="15360" y="2572"/>
                  <a:pt x="15384" y="2617"/>
                  <a:pt x="15413" y="2617"/>
                </a:cubicBezTo>
                <a:cubicBezTo>
                  <a:pt x="15442" y="2617"/>
                  <a:pt x="15465" y="2572"/>
                  <a:pt x="15465" y="2515"/>
                </a:cubicBezTo>
                <a:lnTo>
                  <a:pt x="15465" y="2294"/>
                </a:lnTo>
                <a:cubicBezTo>
                  <a:pt x="15465" y="2237"/>
                  <a:pt x="15442" y="2190"/>
                  <a:pt x="15413" y="2190"/>
                </a:cubicBezTo>
                <a:close/>
                <a:moveTo>
                  <a:pt x="15728" y="2190"/>
                </a:moveTo>
                <a:cubicBezTo>
                  <a:pt x="15699" y="2190"/>
                  <a:pt x="15675" y="2237"/>
                  <a:pt x="15675" y="2294"/>
                </a:cubicBezTo>
                <a:lnTo>
                  <a:pt x="15675" y="2515"/>
                </a:lnTo>
                <a:cubicBezTo>
                  <a:pt x="15675" y="2572"/>
                  <a:pt x="15699" y="2617"/>
                  <a:pt x="15728" y="2617"/>
                </a:cubicBezTo>
                <a:cubicBezTo>
                  <a:pt x="15757" y="2617"/>
                  <a:pt x="15781" y="2572"/>
                  <a:pt x="15781" y="2515"/>
                </a:cubicBezTo>
                <a:lnTo>
                  <a:pt x="15781" y="2294"/>
                </a:lnTo>
                <a:cubicBezTo>
                  <a:pt x="15781" y="2237"/>
                  <a:pt x="15757" y="2190"/>
                  <a:pt x="15728" y="2190"/>
                </a:cubicBezTo>
                <a:close/>
                <a:moveTo>
                  <a:pt x="16578" y="2190"/>
                </a:moveTo>
                <a:cubicBezTo>
                  <a:pt x="16549" y="2190"/>
                  <a:pt x="16525" y="2237"/>
                  <a:pt x="16525" y="2294"/>
                </a:cubicBezTo>
                <a:lnTo>
                  <a:pt x="16525" y="2515"/>
                </a:lnTo>
                <a:cubicBezTo>
                  <a:pt x="16525" y="2572"/>
                  <a:pt x="16549" y="2617"/>
                  <a:pt x="16578" y="2617"/>
                </a:cubicBezTo>
                <a:cubicBezTo>
                  <a:pt x="16607" y="2617"/>
                  <a:pt x="16630" y="2572"/>
                  <a:pt x="16630" y="2515"/>
                </a:cubicBezTo>
                <a:lnTo>
                  <a:pt x="16630" y="2294"/>
                </a:lnTo>
                <a:cubicBezTo>
                  <a:pt x="16630" y="2237"/>
                  <a:pt x="16607" y="2190"/>
                  <a:pt x="16578" y="2190"/>
                </a:cubicBezTo>
                <a:close/>
                <a:moveTo>
                  <a:pt x="16892" y="2190"/>
                </a:moveTo>
                <a:cubicBezTo>
                  <a:pt x="16863" y="2190"/>
                  <a:pt x="16839" y="2237"/>
                  <a:pt x="16839" y="2294"/>
                </a:cubicBezTo>
                <a:lnTo>
                  <a:pt x="16839" y="2515"/>
                </a:lnTo>
                <a:cubicBezTo>
                  <a:pt x="16839" y="2572"/>
                  <a:pt x="16863" y="2617"/>
                  <a:pt x="16892" y="2617"/>
                </a:cubicBezTo>
                <a:cubicBezTo>
                  <a:pt x="16921" y="2617"/>
                  <a:pt x="16944" y="2572"/>
                  <a:pt x="16944" y="2515"/>
                </a:cubicBezTo>
                <a:lnTo>
                  <a:pt x="16944" y="2294"/>
                </a:lnTo>
                <a:cubicBezTo>
                  <a:pt x="16944" y="2237"/>
                  <a:pt x="16921" y="2190"/>
                  <a:pt x="16892" y="2190"/>
                </a:cubicBezTo>
                <a:close/>
                <a:moveTo>
                  <a:pt x="17741" y="2190"/>
                </a:moveTo>
                <a:cubicBezTo>
                  <a:pt x="17712" y="2190"/>
                  <a:pt x="17689" y="2237"/>
                  <a:pt x="17689" y="2294"/>
                </a:cubicBezTo>
                <a:lnTo>
                  <a:pt x="17689" y="2515"/>
                </a:lnTo>
                <a:cubicBezTo>
                  <a:pt x="17689" y="2572"/>
                  <a:pt x="17712" y="2617"/>
                  <a:pt x="17741" y="2617"/>
                </a:cubicBezTo>
                <a:cubicBezTo>
                  <a:pt x="17770" y="2617"/>
                  <a:pt x="17794" y="2572"/>
                  <a:pt x="17794" y="2515"/>
                </a:cubicBezTo>
                <a:lnTo>
                  <a:pt x="17794" y="2294"/>
                </a:lnTo>
                <a:cubicBezTo>
                  <a:pt x="17794" y="2237"/>
                  <a:pt x="17770" y="2190"/>
                  <a:pt x="17741" y="2190"/>
                </a:cubicBezTo>
                <a:close/>
                <a:moveTo>
                  <a:pt x="18055" y="2190"/>
                </a:moveTo>
                <a:cubicBezTo>
                  <a:pt x="18026" y="2190"/>
                  <a:pt x="18002" y="2237"/>
                  <a:pt x="18002" y="2294"/>
                </a:cubicBezTo>
                <a:lnTo>
                  <a:pt x="18002" y="2515"/>
                </a:lnTo>
                <a:cubicBezTo>
                  <a:pt x="18002" y="2572"/>
                  <a:pt x="18026" y="2617"/>
                  <a:pt x="18055" y="2617"/>
                </a:cubicBezTo>
                <a:cubicBezTo>
                  <a:pt x="18085" y="2617"/>
                  <a:pt x="18108" y="2572"/>
                  <a:pt x="18108" y="2515"/>
                </a:cubicBezTo>
                <a:lnTo>
                  <a:pt x="18108" y="2294"/>
                </a:lnTo>
                <a:cubicBezTo>
                  <a:pt x="18108" y="2237"/>
                  <a:pt x="18085" y="2190"/>
                  <a:pt x="18055" y="2190"/>
                </a:cubicBezTo>
                <a:close/>
                <a:moveTo>
                  <a:pt x="18905" y="2190"/>
                </a:moveTo>
                <a:cubicBezTo>
                  <a:pt x="18876" y="2190"/>
                  <a:pt x="18852" y="2237"/>
                  <a:pt x="18852" y="2294"/>
                </a:cubicBezTo>
                <a:lnTo>
                  <a:pt x="18852" y="2515"/>
                </a:lnTo>
                <a:cubicBezTo>
                  <a:pt x="18852" y="2572"/>
                  <a:pt x="18876" y="2617"/>
                  <a:pt x="18905" y="2617"/>
                </a:cubicBezTo>
                <a:cubicBezTo>
                  <a:pt x="18934" y="2617"/>
                  <a:pt x="18958" y="2572"/>
                  <a:pt x="18958" y="2515"/>
                </a:cubicBezTo>
                <a:lnTo>
                  <a:pt x="18958" y="2294"/>
                </a:lnTo>
                <a:cubicBezTo>
                  <a:pt x="18958" y="2237"/>
                  <a:pt x="18934" y="2190"/>
                  <a:pt x="18905" y="2190"/>
                </a:cubicBezTo>
                <a:close/>
                <a:moveTo>
                  <a:pt x="19220" y="2190"/>
                </a:moveTo>
                <a:cubicBezTo>
                  <a:pt x="19191" y="2190"/>
                  <a:pt x="19167" y="2237"/>
                  <a:pt x="19167" y="2294"/>
                </a:cubicBezTo>
                <a:lnTo>
                  <a:pt x="19167" y="2515"/>
                </a:lnTo>
                <a:cubicBezTo>
                  <a:pt x="19167" y="2572"/>
                  <a:pt x="19191" y="2617"/>
                  <a:pt x="19220" y="2617"/>
                </a:cubicBezTo>
                <a:cubicBezTo>
                  <a:pt x="19249" y="2617"/>
                  <a:pt x="19273" y="2572"/>
                  <a:pt x="19273" y="2515"/>
                </a:cubicBezTo>
                <a:lnTo>
                  <a:pt x="19273" y="2294"/>
                </a:lnTo>
                <a:cubicBezTo>
                  <a:pt x="19273" y="2237"/>
                  <a:pt x="19249" y="2190"/>
                  <a:pt x="19220" y="2190"/>
                </a:cubicBezTo>
                <a:close/>
                <a:moveTo>
                  <a:pt x="20069" y="2190"/>
                </a:moveTo>
                <a:cubicBezTo>
                  <a:pt x="20040" y="2190"/>
                  <a:pt x="20016" y="2237"/>
                  <a:pt x="20016" y="2294"/>
                </a:cubicBezTo>
                <a:lnTo>
                  <a:pt x="20016" y="2515"/>
                </a:lnTo>
                <a:cubicBezTo>
                  <a:pt x="20016" y="2572"/>
                  <a:pt x="20040" y="2617"/>
                  <a:pt x="20069" y="2617"/>
                </a:cubicBezTo>
                <a:cubicBezTo>
                  <a:pt x="20099" y="2617"/>
                  <a:pt x="20122" y="2572"/>
                  <a:pt x="20122" y="2515"/>
                </a:cubicBezTo>
                <a:lnTo>
                  <a:pt x="20122" y="2294"/>
                </a:lnTo>
                <a:cubicBezTo>
                  <a:pt x="20122" y="2237"/>
                  <a:pt x="20099" y="2190"/>
                  <a:pt x="20069" y="2190"/>
                </a:cubicBezTo>
                <a:close/>
                <a:moveTo>
                  <a:pt x="20384" y="2190"/>
                </a:moveTo>
                <a:cubicBezTo>
                  <a:pt x="20355" y="2190"/>
                  <a:pt x="20331" y="2237"/>
                  <a:pt x="20331" y="2294"/>
                </a:cubicBezTo>
                <a:lnTo>
                  <a:pt x="20331" y="2515"/>
                </a:lnTo>
                <a:cubicBezTo>
                  <a:pt x="20331" y="2572"/>
                  <a:pt x="20355" y="2617"/>
                  <a:pt x="20384" y="2617"/>
                </a:cubicBezTo>
                <a:cubicBezTo>
                  <a:pt x="20413" y="2617"/>
                  <a:pt x="20436" y="2572"/>
                  <a:pt x="20436" y="2515"/>
                </a:cubicBezTo>
                <a:lnTo>
                  <a:pt x="20436" y="2294"/>
                </a:lnTo>
                <a:cubicBezTo>
                  <a:pt x="20436" y="2237"/>
                  <a:pt x="20413" y="2190"/>
                  <a:pt x="20384" y="2190"/>
                </a:cubicBezTo>
                <a:close/>
                <a:moveTo>
                  <a:pt x="21234" y="2190"/>
                </a:moveTo>
                <a:cubicBezTo>
                  <a:pt x="21204" y="2190"/>
                  <a:pt x="21181" y="2237"/>
                  <a:pt x="21181" y="2294"/>
                </a:cubicBezTo>
                <a:lnTo>
                  <a:pt x="21181" y="2515"/>
                </a:lnTo>
                <a:cubicBezTo>
                  <a:pt x="21181" y="2572"/>
                  <a:pt x="21204" y="2617"/>
                  <a:pt x="21234" y="2617"/>
                </a:cubicBezTo>
                <a:cubicBezTo>
                  <a:pt x="21263" y="2617"/>
                  <a:pt x="21285" y="2572"/>
                  <a:pt x="21285" y="2515"/>
                </a:cubicBezTo>
                <a:lnTo>
                  <a:pt x="21285" y="2294"/>
                </a:lnTo>
                <a:cubicBezTo>
                  <a:pt x="21285" y="2237"/>
                  <a:pt x="21263" y="2190"/>
                  <a:pt x="21234" y="2190"/>
                </a:cubicBezTo>
                <a:close/>
                <a:moveTo>
                  <a:pt x="21547" y="2190"/>
                </a:moveTo>
                <a:cubicBezTo>
                  <a:pt x="21518" y="2190"/>
                  <a:pt x="21495" y="2237"/>
                  <a:pt x="21495" y="2294"/>
                </a:cubicBezTo>
                <a:lnTo>
                  <a:pt x="21495" y="2515"/>
                </a:lnTo>
                <a:cubicBezTo>
                  <a:pt x="21495" y="2572"/>
                  <a:pt x="21518" y="2617"/>
                  <a:pt x="21547" y="2617"/>
                </a:cubicBezTo>
                <a:cubicBezTo>
                  <a:pt x="21576" y="2617"/>
                  <a:pt x="21600" y="2572"/>
                  <a:pt x="21600" y="2515"/>
                </a:cubicBezTo>
                <a:lnTo>
                  <a:pt x="21600" y="2294"/>
                </a:lnTo>
                <a:cubicBezTo>
                  <a:pt x="21600" y="2237"/>
                  <a:pt x="21576" y="2190"/>
                  <a:pt x="21547" y="2190"/>
                </a:cubicBezTo>
                <a:close/>
                <a:moveTo>
                  <a:pt x="53" y="2920"/>
                </a:moveTo>
                <a:cubicBezTo>
                  <a:pt x="24" y="2920"/>
                  <a:pt x="0" y="2967"/>
                  <a:pt x="0" y="3024"/>
                </a:cubicBezTo>
                <a:lnTo>
                  <a:pt x="0" y="3244"/>
                </a:lnTo>
                <a:cubicBezTo>
                  <a:pt x="0" y="3302"/>
                  <a:pt x="24" y="3347"/>
                  <a:pt x="53" y="3347"/>
                </a:cubicBezTo>
                <a:cubicBezTo>
                  <a:pt x="82" y="3347"/>
                  <a:pt x="106" y="3302"/>
                  <a:pt x="106" y="3244"/>
                </a:cubicBezTo>
                <a:lnTo>
                  <a:pt x="106" y="3024"/>
                </a:lnTo>
                <a:cubicBezTo>
                  <a:pt x="106" y="2967"/>
                  <a:pt x="82" y="2920"/>
                  <a:pt x="53" y="2920"/>
                </a:cubicBezTo>
                <a:close/>
                <a:moveTo>
                  <a:pt x="367" y="2920"/>
                </a:moveTo>
                <a:cubicBezTo>
                  <a:pt x="338" y="2920"/>
                  <a:pt x="315" y="2967"/>
                  <a:pt x="315" y="3024"/>
                </a:cubicBezTo>
                <a:lnTo>
                  <a:pt x="315" y="3244"/>
                </a:lnTo>
                <a:cubicBezTo>
                  <a:pt x="315" y="3302"/>
                  <a:pt x="338" y="3347"/>
                  <a:pt x="367" y="3347"/>
                </a:cubicBezTo>
                <a:cubicBezTo>
                  <a:pt x="397" y="3347"/>
                  <a:pt x="420" y="3302"/>
                  <a:pt x="420" y="3244"/>
                </a:cubicBezTo>
                <a:lnTo>
                  <a:pt x="420" y="3024"/>
                </a:lnTo>
                <a:cubicBezTo>
                  <a:pt x="420" y="2967"/>
                  <a:pt x="397" y="2920"/>
                  <a:pt x="367" y="2920"/>
                </a:cubicBezTo>
                <a:close/>
                <a:moveTo>
                  <a:pt x="1217" y="2920"/>
                </a:moveTo>
                <a:cubicBezTo>
                  <a:pt x="1188" y="2920"/>
                  <a:pt x="1164" y="2967"/>
                  <a:pt x="1164" y="3024"/>
                </a:cubicBezTo>
                <a:lnTo>
                  <a:pt x="1164" y="3244"/>
                </a:lnTo>
                <a:cubicBezTo>
                  <a:pt x="1164" y="3302"/>
                  <a:pt x="1188" y="3347"/>
                  <a:pt x="1217" y="3347"/>
                </a:cubicBezTo>
                <a:cubicBezTo>
                  <a:pt x="1246" y="3347"/>
                  <a:pt x="1270" y="3302"/>
                  <a:pt x="1270" y="3244"/>
                </a:cubicBezTo>
                <a:lnTo>
                  <a:pt x="1270" y="3024"/>
                </a:lnTo>
                <a:cubicBezTo>
                  <a:pt x="1270" y="2967"/>
                  <a:pt x="1246" y="2920"/>
                  <a:pt x="1217" y="2920"/>
                </a:cubicBezTo>
                <a:close/>
                <a:moveTo>
                  <a:pt x="1532" y="2920"/>
                </a:moveTo>
                <a:cubicBezTo>
                  <a:pt x="1503" y="2920"/>
                  <a:pt x="1479" y="2967"/>
                  <a:pt x="1479" y="3024"/>
                </a:cubicBezTo>
                <a:lnTo>
                  <a:pt x="1479" y="3244"/>
                </a:lnTo>
                <a:cubicBezTo>
                  <a:pt x="1479" y="3302"/>
                  <a:pt x="1503" y="3347"/>
                  <a:pt x="1532" y="3347"/>
                </a:cubicBezTo>
                <a:cubicBezTo>
                  <a:pt x="1561" y="3347"/>
                  <a:pt x="1584" y="3302"/>
                  <a:pt x="1584" y="3244"/>
                </a:cubicBezTo>
                <a:lnTo>
                  <a:pt x="1584" y="3024"/>
                </a:lnTo>
                <a:cubicBezTo>
                  <a:pt x="1584" y="2967"/>
                  <a:pt x="1561" y="2920"/>
                  <a:pt x="1532" y="2920"/>
                </a:cubicBezTo>
                <a:close/>
                <a:moveTo>
                  <a:pt x="2380" y="2920"/>
                </a:moveTo>
                <a:cubicBezTo>
                  <a:pt x="2351" y="2920"/>
                  <a:pt x="2329" y="2967"/>
                  <a:pt x="2329" y="3024"/>
                </a:cubicBezTo>
                <a:lnTo>
                  <a:pt x="2329" y="3244"/>
                </a:lnTo>
                <a:cubicBezTo>
                  <a:pt x="2329" y="3302"/>
                  <a:pt x="2351" y="3347"/>
                  <a:pt x="2380" y="3347"/>
                </a:cubicBezTo>
                <a:cubicBezTo>
                  <a:pt x="2409" y="3347"/>
                  <a:pt x="2433" y="3302"/>
                  <a:pt x="2433" y="3244"/>
                </a:cubicBezTo>
                <a:lnTo>
                  <a:pt x="2433" y="3024"/>
                </a:lnTo>
                <a:cubicBezTo>
                  <a:pt x="2433" y="2967"/>
                  <a:pt x="2409" y="2920"/>
                  <a:pt x="2380" y="2920"/>
                </a:cubicBezTo>
                <a:close/>
                <a:moveTo>
                  <a:pt x="2695" y="2920"/>
                </a:moveTo>
                <a:cubicBezTo>
                  <a:pt x="2666" y="2920"/>
                  <a:pt x="2643" y="2967"/>
                  <a:pt x="2643" y="3024"/>
                </a:cubicBezTo>
                <a:lnTo>
                  <a:pt x="2643" y="3244"/>
                </a:lnTo>
                <a:cubicBezTo>
                  <a:pt x="2643" y="3302"/>
                  <a:pt x="2666" y="3347"/>
                  <a:pt x="2695" y="3347"/>
                </a:cubicBezTo>
                <a:cubicBezTo>
                  <a:pt x="2724" y="3347"/>
                  <a:pt x="2748" y="3302"/>
                  <a:pt x="2748" y="3244"/>
                </a:cubicBezTo>
                <a:lnTo>
                  <a:pt x="2748" y="3024"/>
                </a:lnTo>
                <a:cubicBezTo>
                  <a:pt x="2748" y="2967"/>
                  <a:pt x="2724" y="2920"/>
                  <a:pt x="2695" y="2920"/>
                </a:cubicBezTo>
                <a:close/>
                <a:moveTo>
                  <a:pt x="3545" y="2920"/>
                </a:moveTo>
                <a:cubicBezTo>
                  <a:pt x="3516" y="2920"/>
                  <a:pt x="3492" y="2967"/>
                  <a:pt x="3492" y="3024"/>
                </a:cubicBezTo>
                <a:lnTo>
                  <a:pt x="3492" y="3244"/>
                </a:lnTo>
                <a:cubicBezTo>
                  <a:pt x="3492" y="3302"/>
                  <a:pt x="3516" y="3347"/>
                  <a:pt x="3545" y="3347"/>
                </a:cubicBezTo>
                <a:cubicBezTo>
                  <a:pt x="3574" y="3347"/>
                  <a:pt x="3598" y="3302"/>
                  <a:pt x="3598" y="3244"/>
                </a:cubicBezTo>
                <a:lnTo>
                  <a:pt x="3598" y="3024"/>
                </a:lnTo>
                <a:cubicBezTo>
                  <a:pt x="3598" y="2967"/>
                  <a:pt x="3574" y="2920"/>
                  <a:pt x="3545" y="2920"/>
                </a:cubicBezTo>
                <a:close/>
                <a:moveTo>
                  <a:pt x="3859" y="2920"/>
                </a:moveTo>
                <a:cubicBezTo>
                  <a:pt x="3830" y="2920"/>
                  <a:pt x="3806" y="2967"/>
                  <a:pt x="3806" y="3024"/>
                </a:cubicBezTo>
                <a:lnTo>
                  <a:pt x="3806" y="3244"/>
                </a:lnTo>
                <a:cubicBezTo>
                  <a:pt x="3806" y="3302"/>
                  <a:pt x="3830" y="3347"/>
                  <a:pt x="3859" y="3347"/>
                </a:cubicBezTo>
                <a:cubicBezTo>
                  <a:pt x="3888" y="3347"/>
                  <a:pt x="3912" y="3302"/>
                  <a:pt x="3912" y="3244"/>
                </a:cubicBezTo>
                <a:lnTo>
                  <a:pt x="3912" y="3024"/>
                </a:lnTo>
                <a:cubicBezTo>
                  <a:pt x="3912" y="2967"/>
                  <a:pt x="3888" y="2920"/>
                  <a:pt x="3859" y="2920"/>
                </a:cubicBezTo>
                <a:close/>
                <a:moveTo>
                  <a:pt x="4709" y="2920"/>
                </a:moveTo>
                <a:cubicBezTo>
                  <a:pt x="4680" y="2920"/>
                  <a:pt x="4656" y="2967"/>
                  <a:pt x="4656" y="3024"/>
                </a:cubicBezTo>
                <a:lnTo>
                  <a:pt x="4656" y="3244"/>
                </a:lnTo>
                <a:cubicBezTo>
                  <a:pt x="4656" y="3302"/>
                  <a:pt x="4680" y="3347"/>
                  <a:pt x="4709" y="3347"/>
                </a:cubicBezTo>
                <a:cubicBezTo>
                  <a:pt x="4738" y="3347"/>
                  <a:pt x="4762" y="3302"/>
                  <a:pt x="4762" y="3244"/>
                </a:cubicBezTo>
                <a:lnTo>
                  <a:pt x="4762" y="3024"/>
                </a:lnTo>
                <a:cubicBezTo>
                  <a:pt x="4762" y="2967"/>
                  <a:pt x="4738" y="2920"/>
                  <a:pt x="4709" y="2920"/>
                </a:cubicBezTo>
                <a:close/>
                <a:moveTo>
                  <a:pt x="5023" y="2920"/>
                </a:moveTo>
                <a:cubicBezTo>
                  <a:pt x="4994" y="2920"/>
                  <a:pt x="4970" y="2967"/>
                  <a:pt x="4970" y="3024"/>
                </a:cubicBezTo>
                <a:lnTo>
                  <a:pt x="4970" y="3244"/>
                </a:lnTo>
                <a:cubicBezTo>
                  <a:pt x="4970" y="3302"/>
                  <a:pt x="4994" y="3347"/>
                  <a:pt x="5023" y="3347"/>
                </a:cubicBezTo>
                <a:cubicBezTo>
                  <a:pt x="5053" y="3347"/>
                  <a:pt x="5076" y="3302"/>
                  <a:pt x="5076" y="3244"/>
                </a:cubicBezTo>
                <a:lnTo>
                  <a:pt x="5076" y="3024"/>
                </a:lnTo>
                <a:cubicBezTo>
                  <a:pt x="5076" y="2967"/>
                  <a:pt x="5053" y="2920"/>
                  <a:pt x="5023" y="2920"/>
                </a:cubicBezTo>
                <a:close/>
                <a:moveTo>
                  <a:pt x="5873" y="2920"/>
                </a:moveTo>
                <a:cubicBezTo>
                  <a:pt x="5844" y="2920"/>
                  <a:pt x="5820" y="2967"/>
                  <a:pt x="5820" y="3024"/>
                </a:cubicBezTo>
                <a:lnTo>
                  <a:pt x="5820" y="3244"/>
                </a:lnTo>
                <a:cubicBezTo>
                  <a:pt x="5820" y="3302"/>
                  <a:pt x="5844" y="3347"/>
                  <a:pt x="5873" y="3347"/>
                </a:cubicBezTo>
                <a:cubicBezTo>
                  <a:pt x="5902" y="3347"/>
                  <a:pt x="5926" y="3302"/>
                  <a:pt x="5926" y="3244"/>
                </a:cubicBezTo>
                <a:lnTo>
                  <a:pt x="5926" y="3024"/>
                </a:lnTo>
                <a:cubicBezTo>
                  <a:pt x="5926" y="2967"/>
                  <a:pt x="5902" y="2920"/>
                  <a:pt x="5873" y="2920"/>
                </a:cubicBezTo>
                <a:close/>
                <a:moveTo>
                  <a:pt x="6188" y="2920"/>
                </a:moveTo>
                <a:cubicBezTo>
                  <a:pt x="6159" y="2920"/>
                  <a:pt x="6135" y="2967"/>
                  <a:pt x="6135" y="3024"/>
                </a:cubicBezTo>
                <a:lnTo>
                  <a:pt x="6135" y="3244"/>
                </a:lnTo>
                <a:cubicBezTo>
                  <a:pt x="6135" y="3302"/>
                  <a:pt x="6159" y="3347"/>
                  <a:pt x="6188" y="3347"/>
                </a:cubicBezTo>
                <a:cubicBezTo>
                  <a:pt x="6217" y="3347"/>
                  <a:pt x="6240" y="3302"/>
                  <a:pt x="6240" y="3244"/>
                </a:cubicBezTo>
                <a:lnTo>
                  <a:pt x="6240" y="3024"/>
                </a:lnTo>
                <a:cubicBezTo>
                  <a:pt x="6240" y="2967"/>
                  <a:pt x="6217" y="2920"/>
                  <a:pt x="6188" y="2920"/>
                </a:cubicBezTo>
                <a:close/>
                <a:moveTo>
                  <a:pt x="7036" y="2920"/>
                </a:moveTo>
                <a:cubicBezTo>
                  <a:pt x="7007" y="2920"/>
                  <a:pt x="6984" y="2967"/>
                  <a:pt x="6984" y="3024"/>
                </a:cubicBezTo>
                <a:lnTo>
                  <a:pt x="6984" y="3244"/>
                </a:lnTo>
                <a:cubicBezTo>
                  <a:pt x="6984" y="3302"/>
                  <a:pt x="7007" y="3347"/>
                  <a:pt x="7036" y="3347"/>
                </a:cubicBezTo>
                <a:cubicBezTo>
                  <a:pt x="7065" y="3347"/>
                  <a:pt x="7089" y="3302"/>
                  <a:pt x="7089" y="3244"/>
                </a:cubicBezTo>
                <a:lnTo>
                  <a:pt x="7089" y="3024"/>
                </a:lnTo>
                <a:cubicBezTo>
                  <a:pt x="7089" y="2967"/>
                  <a:pt x="7065" y="2920"/>
                  <a:pt x="7036" y="2920"/>
                </a:cubicBezTo>
                <a:close/>
                <a:moveTo>
                  <a:pt x="7351" y="2920"/>
                </a:moveTo>
                <a:cubicBezTo>
                  <a:pt x="7322" y="2920"/>
                  <a:pt x="7299" y="2967"/>
                  <a:pt x="7299" y="3024"/>
                </a:cubicBezTo>
                <a:lnTo>
                  <a:pt x="7299" y="3244"/>
                </a:lnTo>
                <a:cubicBezTo>
                  <a:pt x="7299" y="3302"/>
                  <a:pt x="7322" y="3347"/>
                  <a:pt x="7351" y="3347"/>
                </a:cubicBezTo>
                <a:cubicBezTo>
                  <a:pt x="7380" y="3347"/>
                  <a:pt x="7404" y="3302"/>
                  <a:pt x="7404" y="3244"/>
                </a:cubicBezTo>
                <a:lnTo>
                  <a:pt x="7404" y="3024"/>
                </a:lnTo>
                <a:cubicBezTo>
                  <a:pt x="7404" y="2967"/>
                  <a:pt x="7380" y="2920"/>
                  <a:pt x="7351" y="2920"/>
                </a:cubicBezTo>
                <a:close/>
                <a:moveTo>
                  <a:pt x="8201" y="2920"/>
                </a:moveTo>
                <a:cubicBezTo>
                  <a:pt x="8171" y="2920"/>
                  <a:pt x="8148" y="2967"/>
                  <a:pt x="8148" y="3024"/>
                </a:cubicBezTo>
                <a:lnTo>
                  <a:pt x="8148" y="3244"/>
                </a:lnTo>
                <a:cubicBezTo>
                  <a:pt x="8148" y="3302"/>
                  <a:pt x="8171" y="3347"/>
                  <a:pt x="8201" y="3347"/>
                </a:cubicBezTo>
                <a:cubicBezTo>
                  <a:pt x="8230" y="3347"/>
                  <a:pt x="8254" y="3302"/>
                  <a:pt x="8254" y="3244"/>
                </a:cubicBezTo>
                <a:lnTo>
                  <a:pt x="8254" y="3024"/>
                </a:lnTo>
                <a:cubicBezTo>
                  <a:pt x="8254" y="2967"/>
                  <a:pt x="8230" y="2920"/>
                  <a:pt x="8201" y="2920"/>
                </a:cubicBezTo>
                <a:close/>
                <a:moveTo>
                  <a:pt x="8515" y="2920"/>
                </a:moveTo>
                <a:cubicBezTo>
                  <a:pt x="8486" y="2920"/>
                  <a:pt x="8462" y="2967"/>
                  <a:pt x="8462" y="3024"/>
                </a:cubicBezTo>
                <a:lnTo>
                  <a:pt x="8462" y="3244"/>
                </a:lnTo>
                <a:cubicBezTo>
                  <a:pt x="8462" y="3302"/>
                  <a:pt x="8486" y="3347"/>
                  <a:pt x="8515" y="3347"/>
                </a:cubicBezTo>
                <a:cubicBezTo>
                  <a:pt x="8544" y="3347"/>
                  <a:pt x="8568" y="3302"/>
                  <a:pt x="8568" y="3244"/>
                </a:cubicBezTo>
                <a:lnTo>
                  <a:pt x="8568" y="3024"/>
                </a:lnTo>
                <a:cubicBezTo>
                  <a:pt x="8568" y="2967"/>
                  <a:pt x="8544" y="2920"/>
                  <a:pt x="8515" y="2920"/>
                </a:cubicBezTo>
                <a:close/>
                <a:moveTo>
                  <a:pt x="9365" y="2920"/>
                </a:moveTo>
                <a:cubicBezTo>
                  <a:pt x="9336" y="2920"/>
                  <a:pt x="9312" y="2967"/>
                  <a:pt x="9312" y="3024"/>
                </a:cubicBezTo>
                <a:lnTo>
                  <a:pt x="9312" y="3244"/>
                </a:lnTo>
                <a:cubicBezTo>
                  <a:pt x="9312" y="3302"/>
                  <a:pt x="9336" y="3347"/>
                  <a:pt x="9365" y="3347"/>
                </a:cubicBezTo>
                <a:cubicBezTo>
                  <a:pt x="9394" y="3347"/>
                  <a:pt x="9418" y="3302"/>
                  <a:pt x="9418" y="3244"/>
                </a:cubicBezTo>
                <a:lnTo>
                  <a:pt x="9418" y="3024"/>
                </a:lnTo>
                <a:cubicBezTo>
                  <a:pt x="9418" y="2967"/>
                  <a:pt x="9394" y="2920"/>
                  <a:pt x="9365" y="2920"/>
                </a:cubicBezTo>
                <a:close/>
                <a:moveTo>
                  <a:pt x="9679" y="2920"/>
                </a:moveTo>
                <a:cubicBezTo>
                  <a:pt x="9650" y="2920"/>
                  <a:pt x="9626" y="2967"/>
                  <a:pt x="9626" y="3024"/>
                </a:cubicBezTo>
                <a:lnTo>
                  <a:pt x="9626" y="3244"/>
                </a:lnTo>
                <a:cubicBezTo>
                  <a:pt x="9626" y="3302"/>
                  <a:pt x="9650" y="3347"/>
                  <a:pt x="9679" y="3347"/>
                </a:cubicBezTo>
                <a:cubicBezTo>
                  <a:pt x="9708" y="3347"/>
                  <a:pt x="9732" y="3302"/>
                  <a:pt x="9732" y="3244"/>
                </a:cubicBezTo>
                <a:lnTo>
                  <a:pt x="9732" y="3024"/>
                </a:lnTo>
                <a:cubicBezTo>
                  <a:pt x="9732" y="2967"/>
                  <a:pt x="9708" y="2920"/>
                  <a:pt x="9679" y="2920"/>
                </a:cubicBezTo>
                <a:close/>
                <a:moveTo>
                  <a:pt x="10529" y="2920"/>
                </a:moveTo>
                <a:cubicBezTo>
                  <a:pt x="10500" y="2920"/>
                  <a:pt x="10476" y="2967"/>
                  <a:pt x="10476" y="3024"/>
                </a:cubicBezTo>
                <a:lnTo>
                  <a:pt x="10476" y="3244"/>
                </a:lnTo>
                <a:cubicBezTo>
                  <a:pt x="10476" y="3302"/>
                  <a:pt x="10500" y="3347"/>
                  <a:pt x="10529" y="3347"/>
                </a:cubicBezTo>
                <a:cubicBezTo>
                  <a:pt x="10558" y="3347"/>
                  <a:pt x="10582" y="3302"/>
                  <a:pt x="10582" y="3244"/>
                </a:cubicBezTo>
                <a:lnTo>
                  <a:pt x="10582" y="3024"/>
                </a:lnTo>
                <a:cubicBezTo>
                  <a:pt x="10582" y="2967"/>
                  <a:pt x="10558" y="2920"/>
                  <a:pt x="10529" y="2920"/>
                </a:cubicBezTo>
                <a:close/>
                <a:moveTo>
                  <a:pt x="10844" y="2920"/>
                </a:moveTo>
                <a:cubicBezTo>
                  <a:pt x="10814" y="2920"/>
                  <a:pt x="10791" y="2967"/>
                  <a:pt x="10791" y="3024"/>
                </a:cubicBezTo>
                <a:lnTo>
                  <a:pt x="10791" y="3244"/>
                </a:lnTo>
                <a:cubicBezTo>
                  <a:pt x="10791" y="3302"/>
                  <a:pt x="10814" y="3347"/>
                  <a:pt x="10844" y="3347"/>
                </a:cubicBezTo>
                <a:cubicBezTo>
                  <a:pt x="10873" y="3347"/>
                  <a:pt x="10895" y="3302"/>
                  <a:pt x="10895" y="3244"/>
                </a:cubicBezTo>
                <a:lnTo>
                  <a:pt x="10895" y="3024"/>
                </a:lnTo>
                <a:cubicBezTo>
                  <a:pt x="10895" y="2967"/>
                  <a:pt x="10873" y="2920"/>
                  <a:pt x="10844" y="2920"/>
                </a:cubicBezTo>
                <a:close/>
                <a:moveTo>
                  <a:pt x="11692" y="2920"/>
                </a:moveTo>
                <a:cubicBezTo>
                  <a:pt x="11663" y="2920"/>
                  <a:pt x="11640" y="2967"/>
                  <a:pt x="11640" y="3024"/>
                </a:cubicBezTo>
                <a:lnTo>
                  <a:pt x="11640" y="3244"/>
                </a:lnTo>
                <a:cubicBezTo>
                  <a:pt x="11640" y="3302"/>
                  <a:pt x="11663" y="3347"/>
                  <a:pt x="11692" y="3347"/>
                </a:cubicBezTo>
                <a:cubicBezTo>
                  <a:pt x="11721" y="3347"/>
                  <a:pt x="11745" y="3302"/>
                  <a:pt x="11745" y="3244"/>
                </a:cubicBezTo>
                <a:lnTo>
                  <a:pt x="11745" y="3024"/>
                </a:lnTo>
                <a:cubicBezTo>
                  <a:pt x="11745" y="2967"/>
                  <a:pt x="11721" y="2920"/>
                  <a:pt x="11692" y="2920"/>
                </a:cubicBezTo>
                <a:close/>
                <a:moveTo>
                  <a:pt x="12007" y="2920"/>
                </a:moveTo>
                <a:cubicBezTo>
                  <a:pt x="11978" y="2920"/>
                  <a:pt x="11955" y="2967"/>
                  <a:pt x="11955" y="3024"/>
                </a:cubicBezTo>
                <a:lnTo>
                  <a:pt x="11955" y="3244"/>
                </a:lnTo>
                <a:cubicBezTo>
                  <a:pt x="11955" y="3302"/>
                  <a:pt x="11978" y="3347"/>
                  <a:pt x="12007" y="3347"/>
                </a:cubicBezTo>
                <a:cubicBezTo>
                  <a:pt x="12036" y="3347"/>
                  <a:pt x="12060" y="3302"/>
                  <a:pt x="12060" y="3244"/>
                </a:cubicBezTo>
                <a:lnTo>
                  <a:pt x="12060" y="3024"/>
                </a:lnTo>
                <a:cubicBezTo>
                  <a:pt x="12060" y="2967"/>
                  <a:pt x="12036" y="2920"/>
                  <a:pt x="12007" y="2920"/>
                </a:cubicBezTo>
                <a:close/>
                <a:moveTo>
                  <a:pt x="12856" y="2920"/>
                </a:moveTo>
                <a:cubicBezTo>
                  <a:pt x="12827" y="2920"/>
                  <a:pt x="12804" y="2967"/>
                  <a:pt x="12804" y="3024"/>
                </a:cubicBezTo>
                <a:lnTo>
                  <a:pt x="12804" y="3244"/>
                </a:lnTo>
                <a:cubicBezTo>
                  <a:pt x="12804" y="3302"/>
                  <a:pt x="12827" y="3347"/>
                  <a:pt x="12856" y="3347"/>
                </a:cubicBezTo>
                <a:cubicBezTo>
                  <a:pt x="12886" y="3347"/>
                  <a:pt x="12909" y="3302"/>
                  <a:pt x="12909" y="3244"/>
                </a:cubicBezTo>
                <a:lnTo>
                  <a:pt x="12909" y="3024"/>
                </a:lnTo>
                <a:cubicBezTo>
                  <a:pt x="12909" y="2967"/>
                  <a:pt x="12886" y="2920"/>
                  <a:pt x="12856" y="2920"/>
                </a:cubicBezTo>
                <a:close/>
                <a:moveTo>
                  <a:pt x="13171" y="2920"/>
                </a:moveTo>
                <a:cubicBezTo>
                  <a:pt x="13142" y="2920"/>
                  <a:pt x="13118" y="2967"/>
                  <a:pt x="13118" y="3024"/>
                </a:cubicBezTo>
                <a:lnTo>
                  <a:pt x="13118" y="3244"/>
                </a:lnTo>
                <a:cubicBezTo>
                  <a:pt x="13118" y="3302"/>
                  <a:pt x="13142" y="3347"/>
                  <a:pt x="13171" y="3347"/>
                </a:cubicBezTo>
                <a:cubicBezTo>
                  <a:pt x="13200" y="3347"/>
                  <a:pt x="13224" y="3302"/>
                  <a:pt x="13224" y="3244"/>
                </a:cubicBezTo>
                <a:lnTo>
                  <a:pt x="13224" y="3024"/>
                </a:lnTo>
                <a:cubicBezTo>
                  <a:pt x="13224" y="2967"/>
                  <a:pt x="13200" y="2920"/>
                  <a:pt x="13171" y="2920"/>
                </a:cubicBezTo>
                <a:close/>
                <a:moveTo>
                  <a:pt x="14021" y="2920"/>
                </a:moveTo>
                <a:cubicBezTo>
                  <a:pt x="13992" y="2920"/>
                  <a:pt x="13968" y="2967"/>
                  <a:pt x="13968" y="3024"/>
                </a:cubicBezTo>
                <a:lnTo>
                  <a:pt x="13968" y="3244"/>
                </a:lnTo>
                <a:cubicBezTo>
                  <a:pt x="13968" y="3302"/>
                  <a:pt x="13992" y="3347"/>
                  <a:pt x="14021" y="3347"/>
                </a:cubicBezTo>
                <a:cubicBezTo>
                  <a:pt x="14050" y="3347"/>
                  <a:pt x="14074" y="3302"/>
                  <a:pt x="14074" y="3244"/>
                </a:cubicBezTo>
                <a:lnTo>
                  <a:pt x="14074" y="3024"/>
                </a:lnTo>
                <a:cubicBezTo>
                  <a:pt x="14074" y="2967"/>
                  <a:pt x="14050" y="2920"/>
                  <a:pt x="14021" y="2920"/>
                </a:cubicBezTo>
                <a:close/>
                <a:moveTo>
                  <a:pt x="14335" y="2920"/>
                </a:moveTo>
                <a:cubicBezTo>
                  <a:pt x="14306" y="2920"/>
                  <a:pt x="14282" y="2967"/>
                  <a:pt x="14282" y="3024"/>
                </a:cubicBezTo>
                <a:lnTo>
                  <a:pt x="14282" y="3244"/>
                </a:lnTo>
                <a:cubicBezTo>
                  <a:pt x="14282" y="3302"/>
                  <a:pt x="14306" y="3347"/>
                  <a:pt x="14335" y="3347"/>
                </a:cubicBezTo>
                <a:cubicBezTo>
                  <a:pt x="14364" y="3347"/>
                  <a:pt x="14388" y="3302"/>
                  <a:pt x="14388" y="3244"/>
                </a:cubicBezTo>
                <a:lnTo>
                  <a:pt x="14388" y="3024"/>
                </a:lnTo>
                <a:cubicBezTo>
                  <a:pt x="14388" y="2967"/>
                  <a:pt x="14364" y="2920"/>
                  <a:pt x="14335" y="2920"/>
                </a:cubicBezTo>
                <a:close/>
                <a:moveTo>
                  <a:pt x="15185" y="2920"/>
                </a:moveTo>
                <a:cubicBezTo>
                  <a:pt x="15156" y="2920"/>
                  <a:pt x="15132" y="2967"/>
                  <a:pt x="15132" y="3024"/>
                </a:cubicBezTo>
                <a:lnTo>
                  <a:pt x="15132" y="3244"/>
                </a:lnTo>
                <a:cubicBezTo>
                  <a:pt x="15132" y="3302"/>
                  <a:pt x="15156" y="3347"/>
                  <a:pt x="15185" y="3347"/>
                </a:cubicBezTo>
                <a:cubicBezTo>
                  <a:pt x="15214" y="3347"/>
                  <a:pt x="15237" y="3302"/>
                  <a:pt x="15237" y="3244"/>
                </a:cubicBezTo>
                <a:lnTo>
                  <a:pt x="15237" y="3024"/>
                </a:lnTo>
                <a:cubicBezTo>
                  <a:pt x="15237" y="2967"/>
                  <a:pt x="15214" y="2920"/>
                  <a:pt x="15185" y="2920"/>
                </a:cubicBezTo>
                <a:close/>
                <a:moveTo>
                  <a:pt x="15500" y="2920"/>
                </a:moveTo>
                <a:cubicBezTo>
                  <a:pt x="15470" y="2920"/>
                  <a:pt x="15447" y="2967"/>
                  <a:pt x="15447" y="3024"/>
                </a:cubicBezTo>
                <a:lnTo>
                  <a:pt x="15447" y="3244"/>
                </a:lnTo>
                <a:cubicBezTo>
                  <a:pt x="15447" y="3302"/>
                  <a:pt x="15470" y="3347"/>
                  <a:pt x="15500" y="3347"/>
                </a:cubicBezTo>
                <a:cubicBezTo>
                  <a:pt x="15529" y="3347"/>
                  <a:pt x="15551" y="3302"/>
                  <a:pt x="15551" y="3244"/>
                </a:cubicBezTo>
                <a:lnTo>
                  <a:pt x="15551" y="3024"/>
                </a:lnTo>
                <a:cubicBezTo>
                  <a:pt x="15551" y="2967"/>
                  <a:pt x="15529" y="2920"/>
                  <a:pt x="15500" y="2920"/>
                </a:cubicBezTo>
                <a:close/>
                <a:moveTo>
                  <a:pt x="16349" y="2920"/>
                </a:moveTo>
                <a:cubicBezTo>
                  <a:pt x="16320" y="2920"/>
                  <a:pt x="16296" y="2967"/>
                  <a:pt x="16296" y="3024"/>
                </a:cubicBezTo>
                <a:lnTo>
                  <a:pt x="16296" y="3244"/>
                </a:lnTo>
                <a:cubicBezTo>
                  <a:pt x="16296" y="3302"/>
                  <a:pt x="16320" y="3347"/>
                  <a:pt x="16349" y="3347"/>
                </a:cubicBezTo>
                <a:cubicBezTo>
                  <a:pt x="16378" y="3347"/>
                  <a:pt x="16401" y="3302"/>
                  <a:pt x="16401" y="3244"/>
                </a:cubicBezTo>
                <a:lnTo>
                  <a:pt x="16401" y="3024"/>
                </a:lnTo>
                <a:cubicBezTo>
                  <a:pt x="16401" y="2967"/>
                  <a:pt x="16378" y="2920"/>
                  <a:pt x="16349" y="2920"/>
                </a:cubicBezTo>
                <a:close/>
                <a:moveTo>
                  <a:pt x="16663" y="2920"/>
                </a:moveTo>
                <a:cubicBezTo>
                  <a:pt x="16634" y="2920"/>
                  <a:pt x="16611" y="2967"/>
                  <a:pt x="16611" y="3024"/>
                </a:cubicBezTo>
                <a:lnTo>
                  <a:pt x="16611" y="3244"/>
                </a:lnTo>
                <a:cubicBezTo>
                  <a:pt x="16611" y="3302"/>
                  <a:pt x="16634" y="3347"/>
                  <a:pt x="16663" y="3347"/>
                </a:cubicBezTo>
                <a:cubicBezTo>
                  <a:pt x="16692" y="3347"/>
                  <a:pt x="16716" y="3302"/>
                  <a:pt x="16716" y="3244"/>
                </a:cubicBezTo>
                <a:lnTo>
                  <a:pt x="16716" y="3024"/>
                </a:lnTo>
                <a:cubicBezTo>
                  <a:pt x="16716" y="2967"/>
                  <a:pt x="16692" y="2920"/>
                  <a:pt x="16663" y="2920"/>
                </a:cubicBezTo>
                <a:close/>
                <a:moveTo>
                  <a:pt x="17512" y="2920"/>
                </a:moveTo>
                <a:cubicBezTo>
                  <a:pt x="17483" y="2920"/>
                  <a:pt x="17459" y="2967"/>
                  <a:pt x="17459" y="3024"/>
                </a:cubicBezTo>
                <a:lnTo>
                  <a:pt x="17459" y="3244"/>
                </a:lnTo>
                <a:cubicBezTo>
                  <a:pt x="17459" y="3302"/>
                  <a:pt x="17483" y="3347"/>
                  <a:pt x="17512" y="3347"/>
                </a:cubicBezTo>
                <a:cubicBezTo>
                  <a:pt x="17541" y="3347"/>
                  <a:pt x="17565" y="3302"/>
                  <a:pt x="17565" y="3244"/>
                </a:cubicBezTo>
                <a:lnTo>
                  <a:pt x="17565" y="3024"/>
                </a:lnTo>
                <a:cubicBezTo>
                  <a:pt x="17565" y="2967"/>
                  <a:pt x="17541" y="2920"/>
                  <a:pt x="17512" y="2920"/>
                </a:cubicBezTo>
                <a:close/>
                <a:moveTo>
                  <a:pt x="17827" y="2920"/>
                </a:moveTo>
                <a:cubicBezTo>
                  <a:pt x="17798" y="2920"/>
                  <a:pt x="17774" y="2967"/>
                  <a:pt x="17774" y="3024"/>
                </a:cubicBezTo>
                <a:lnTo>
                  <a:pt x="17774" y="3244"/>
                </a:lnTo>
                <a:cubicBezTo>
                  <a:pt x="17774" y="3302"/>
                  <a:pt x="17798" y="3347"/>
                  <a:pt x="17827" y="3347"/>
                </a:cubicBezTo>
                <a:cubicBezTo>
                  <a:pt x="17856" y="3347"/>
                  <a:pt x="17880" y="3302"/>
                  <a:pt x="17880" y="3244"/>
                </a:cubicBezTo>
                <a:lnTo>
                  <a:pt x="17880" y="3024"/>
                </a:lnTo>
                <a:cubicBezTo>
                  <a:pt x="17880" y="2967"/>
                  <a:pt x="17856" y="2920"/>
                  <a:pt x="17827" y="2920"/>
                </a:cubicBezTo>
                <a:close/>
                <a:moveTo>
                  <a:pt x="18677" y="2920"/>
                </a:moveTo>
                <a:cubicBezTo>
                  <a:pt x="18648" y="2920"/>
                  <a:pt x="18624" y="2967"/>
                  <a:pt x="18624" y="3024"/>
                </a:cubicBezTo>
                <a:lnTo>
                  <a:pt x="18624" y="3244"/>
                </a:lnTo>
                <a:cubicBezTo>
                  <a:pt x="18624" y="3302"/>
                  <a:pt x="18648" y="3347"/>
                  <a:pt x="18677" y="3347"/>
                </a:cubicBezTo>
                <a:cubicBezTo>
                  <a:pt x="18706" y="3347"/>
                  <a:pt x="18730" y="3302"/>
                  <a:pt x="18730" y="3244"/>
                </a:cubicBezTo>
                <a:lnTo>
                  <a:pt x="18730" y="3024"/>
                </a:lnTo>
                <a:cubicBezTo>
                  <a:pt x="18730" y="2967"/>
                  <a:pt x="18706" y="2920"/>
                  <a:pt x="18677" y="2920"/>
                </a:cubicBezTo>
                <a:close/>
                <a:moveTo>
                  <a:pt x="18991" y="2920"/>
                </a:moveTo>
                <a:cubicBezTo>
                  <a:pt x="18962" y="2920"/>
                  <a:pt x="18938" y="2967"/>
                  <a:pt x="18938" y="3024"/>
                </a:cubicBezTo>
                <a:lnTo>
                  <a:pt x="18938" y="3244"/>
                </a:lnTo>
                <a:cubicBezTo>
                  <a:pt x="18938" y="3302"/>
                  <a:pt x="18962" y="3347"/>
                  <a:pt x="18991" y="3347"/>
                </a:cubicBezTo>
                <a:cubicBezTo>
                  <a:pt x="19020" y="3347"/>
                  <a:pt x="19044" y="3302"/>
                  <a:pt x="19044" y="3244"/>
                </a:cubicBezTo>
                <a:lnTo>
                  <a:pt x="19044" y="3024"/>
                </a:lnTo>
                <a:cubicBezTo>
                  <a:pt x="19044" y="2967"/>
                  <a:pt x="19020" y="2920"/>
                  <a:pt x="18991" y="2920"/>
                </a:cubicBezTo>
                <a:close/>
                <a:moveTo>
                  <a:pt x="19841" y="2920"/>
                </a:moveTo>
                <a:cubicBezTo>
                  <a:pt x="19812" y="2920"/>
                  <a:pt x="19788" y="2967"/>
                  <a:pt x="19788" y="3024"/>
                </a:cubicBezTo>
                <a:lnTo>
                  <a:pt x="19788" y="3244"/>
                </a:lnTo>
                <a:cubicBezTo>
                  <a:pt x="19788" y="3302"/>
                  <a:pt x="19812" y="3347"/>
                  <a:pt x="19841" y="3347"/>
                </a:cubicBezTo>
                <a:cubicBezTo>
                  <a:pt x="19870" y="3347"/>
                  <a:pt x="19894" y="3302"/>
                  <a:pt x="19894" y="3244"/>
                </a:cubicBezTo>
                <a:lnTo>
                  <a:pt x="19894" y="3024"/>
                </a:lnTo>
                <a:cubicBezTo>
                  <a:pt x="19894" y="2967"/>
                  <a:pt x="19870" y="2920"/>
                  <a:pt x="19841" y="2920"/>
                </a:cubicBezTo>
                <a:close/>
                <a:moveTo>
                  <a:pt x="20155" y="2920"/>
                </a:moveTo>
                <a:cubicBezTo>
                  <a:pt x="20126" y="2920"/>
                  <a:pt x="20102" y="2967"/>
                  <a:pt x="20102" y="3024"/>
                </a:cubicBezTo>
                <a:lnTo>
                  <a:pt x="20102" y="3244"/>
                </a:lnTo>
                <a:cubicBezTo>
                  <a:pt x="20102" y="3302"/>
                  <a:pt x="20126" y="3347"/>
                  <a:pt x="20155" y="3347"/>
                </a:cubicBezTo>
                <a:cubicBezTo>
                  <a:pt x="20184" y="3347"/>
                  <a:pt x="20207" y="3302"/>
                  <a:pt x="20207" y="3244"/>
                </a:cubicBezTo>
                <a:lnTo>
                  <a:pt x="20207" y="3024"/>
                </a:lnTo>
                <a:cubicBezTo>
                  <a:pt x="20207" y="2967"/>
                  <a:pt x="20184" y="2920"/>
                  <a:pt x="20155" y="2920"/>
                </a:cubicBezTo>
                <a:close/>
                <a:moveTo>
                  <a:pt x="21004" y="2920"/>
                </a:moveTo>
                <a:cubicBezTo>
                  <a:pt x="20975" y="2920"/>
                  <a:pt x="20952" y="2967"/>
                  <a:pt x="20952" y="3024"/>
                </a:cubicBezTo>
                <a:lnTo>
                  <a:pt x="20952" y="3244"/>
                </a:lnTo>
                <a:cubicBezTo>
                  <a:pt x="20952" y="3302"/>
                  <a:pt x="20975" y="3347"/>
                  <a:pt x="21004" y="3347"/>
                </a:cubicBezTo>
                <a:cubicBezTo>
                  <a:pt x="21033" y="3347"/>
                  <a:pt x="21057" y="3302"/>
                  <a:pt x="21057" y="3244"/>
                </a:cubicBezTo>
                <a:lnTo>
                  <a:pt x="21057" y="3024"/>
                </a:lnTo>
                <a:cubicBezTo>
                  <a:pt x="21057" y="2967"/>
                  <a:pt x="21033" y="2920"/>
                  <a:pt x="21004" y="2920"/>
                </a:cubicBezTo>
                <a:close/>
                <a:moveTo>
                  <a:pt x="21319" y="2920"/>
                </a:moveTo>
                <a:cubicBezTo>
                  <a:pt x="21289" y="2920"/>
                  <a:pt x="21267" y="2967"/>
                  <a:pt x="21267" y="3024"/>
                </a:cubicBezTo>
                <a:lnTo>
                  <a:pt x="21267" y="3244"/>
                </a:lnTo>
                <a:cubicBezTo>
                  <a:pt x="21267" y="3302"/>
                  <a:pt x="21289" y="3347"/>
                  <a:pt x="21319" y="3347"/>
                </a:cubicBezTo>
                <a:cubicBezTo>
                  <a:pt x="21348" y="3347"/>
                  <a:pt x="21372" y="3302"/>
                  <a:pt x="21372" y="3244"/>
                </a:cubicBezTo>
                <a:lnTo>
                  <a:pt x="21372" y="3024"/>
                </a:lnTo>
                <a:cubicBezTo>
                  <a:pt x="21372" y="2967"/>
                  <a:pt x="21348" y="2920"/>
                  <a:pt x="21319" y="2920"/>
                </a:cubicBezTo>
                <a:close/>
                <a:moveTo>
                  <a:pt x="281" y="3650"/>
                </a:moveTo>
                <a:cubicBezTo>
                  <a:pt x="252" y="3650"/>
                  <a:pt x="228" y="3697"/>
                  <a:pt x="228" y="3754"/>
                </a:cubicBezTo>
                <a:lnTo>
                  <a:pt x="228" y="3974"/>
                </a:lnTo>
                <a:cubicBezTo>
                  <a:pt x="228" y="4032"/>
                  <a:pt x="252" y="4077"/>
                  <a:pt x="281" y="4077"/>
                </a:cubicBezTo>
                <a:cubicBezTo>
                  <a:pt x="311" y="4077"/>
                  <a:pt x="334" y="4032"/>
                  <a:pt x="334" y="3974"/>
                </a:cubicBezTo>
                <a:lnTo>
                  <a:pt x="334" y="3754"/>
                </a:lnTo>
                <a:cubicBezTo>
                  <a:pt x="334" y="3697"/>
                  <a:pt x="311" y="3650"/>
                  <a:pt x="281" y="3650"/>
                </a:cubicBezTo>
                <a:close/>
                <a:moveTo>
                  <a:pt x="596" y="3650"/>
                </a:moveTo>
                <a:cubicBezTo>
                  <a:pt x="567" y="3650"/>
                  <a:pt x="543" y="3697"/>
                  <a:pt x="543" y="3754"/>
                </a:cubicBezTo>
                <a:lnTo>
                  <a:pt x="543" y="3974"/>
                </a:lnTo>
                <a:cubicBezTo>
                  <a:pt x="543" y="4032"/>
                  <a:pt x="567" y="4077"/>
                  <a:pt x="596" y="4077"/>
                </a:cubicBezTo>
                <a:cubicBezTo>
                  <a:pt x="625" y="4077"/>
                  <a:pt x="649" y="4032"/>
                  <a:pt x="649" y="3974"/>
                </a:cubicBezTo>
                <a:lnTo>
                  <a:pt x="649" y="3754"/>
                </a:lnTo>
                <a:cubicBezTo>
                  <a:pt x="649" y="3697"/>
                  <a:pt x="625" y="3650"/>
                  <a:pt x="596" y="3650"/>
                </a:cubicBezTo>
                <a:close/>
                <a:moveTo>
                  <a:pt x="1446" y="3650"/>
                </a:moveTo>
                <a:cubicBezTo>
                  <a:pt x="1417" y="3650"/>
                  <a:pt x="1393" y="3697"/>
                  <a:pt x="1393" y="3754"/>
                </a:cubicBezTo>
                <a:lnTo>
                  <a:pt x="1393" y="3974"/>
                </a:lnTo>
                <a:cubicBezTo>
                  <a:pt x="1393" y="4032"/>
                  <a:pt x="1417" y="4077"/>
                  <a:pt x="1446" y="4077"/>
                </a:cubicBezTo>
                <a:cubicBezTo>
                  <a:pt x="1475" y="4077"/>
                  <a:pt x="1499" y="4032"/>
                  <a:pt x="1499" y="3974"/>
                </a:cubicBezTo>
                <a:lnTo>
                  <a:pt x="1499" y="3754"/>
                </a:lnTo>
                <a:cubicBezTo>
                  <a:pt x="1499" y="3697"/>
                  <a:pt x="1475" y="3650"/>
                  <a:pt x="1446" y="3650"/>
                </a:cubicBezTo>
                <a:close/>
                <a:moveTo>
                  <a:pt x="1760" y="3650"/>
                </a:moveTo>
                <a:cubicBezTo>
                  <a:pt x="1731" y="3650"/>
                  <a:pt x="1707" y="3697"/>
                  <a:pt x="1707" y="3754"/>
                </a:cubicBezTo>
                <a:lnTo>
                  <a:pt x="1707" y="3974"/>
                </a:lnTo>
                <a:cubicBezTo>
                  <a:pt x="1707" y="4032"/>
                  <a:pt x="1731" y="4077"/>
                  <a:pt x="1760" y="4077"/>
                </a:cubicBezTo>
                <a:cubicBezTo>
                  <a:pt x="1789" y="4077"/>
                  <a:pt x="1813" y="4032"/>
                  <a:pt x="1813" y="3974"/>
                </a:cubicBezTo>
                <a:lnTo>
                  <a:pt x="1813" y="3754"/>
                </a:lnTo>
                <a:cubicBezTo>
                  <a:pt x="1813" y="3697"/>
                  <a:pt x="1789" y="3650"/>
                  <a:pt x="1760" y="3650"/>
                </a:cubicBezTo>
                <a:close/>
                <a:moveTo>
                  <a:pt x="2610" y="3650"/>
                </a:moveTo>
                <a:cubicBezTo>
                  <a:pt x="2581" y="3650"/>
                  <a:pt x="2557" y="3697"/>
                  <a:pt x="2557" y="3754"/>
                </a:cubicBezTo>
                <a:lnTo>
                  <a:pt x="2557" y="3974"/>
                </a:lnTo>
                <a:cubicBezTo>
                  <a:pt x="2557" y="4032"/>
                  <a:pt x="2581" y="4077"/>
                  <a:pt x="2610" y="4077"/>
                </a:cubicBezTo>
                <a:cubicBezTo>
                  <a:pt x="2639" y="4077"/>
                  <a:pt x="2662" y="4032"/>
                  <a:pt x="2662" y="3974"/>
                </a:cubicBezTo>
                <a:lnTo>
                  <a:pt x="2662" y="3754"/>
                </a:lnTo>
                <a:cubicBezTo>
                  <a:pt x="2662" y="3697"/>
                  <a:pt x="2639" y="3650"/>
                  <a:pt x="2610" y="3650"/>
                </a:cubicBezTo>
                <a:close/>
                <a:moveTo>
                  <a:pt x="2924" y="3650"/>
                </a:moveTo>
                <a:cubicBezTo>
                  <a:pt x="2895" y="3650"/>
                  <a:pt x="2871" y="3697"/>
                  <a:pt x="2871" y="3754"/>
                </a:cubicBezTo>
                <a:lnTo>
                  <a:pt x="2871" y="3974"/>
                </a:lnTo>
                <a:cubicBezTo>
                  <a:pt x="2871" y="4032"/>
                  <a:pt x="2895" y="4077"/>
                  <a:pt x="2924" y="4077"/>
                </a:cubicBezTo>
                <a:cubicBezTo>
                  <a:pt x="2954" y="4077"/>
                  <a:pt x="2976" y="4032"/>
                  <a:pt x="2976" y="3974"/>
                </a:cubicBezTo>
                <a:lnTo>
                  <a:pt x="2976" y="3754"/>
                </a:lnTo>
                <a:cubicBezTo>
                  <a:pt x="2976" y="3697"/>
                  <a:pt x="2954" y="3650"/>
                  <a:pt x="2924" y="3650"/>
                </a:cubicBezTo>
                <a:close/>
                <a:moveTo>
                  <a:pt x="3773" y="3650"/>
                </a:moveTo>
                <a:cubicBezTo>
                  <a:pt x="3744" y="3650"/>
                  <a:pt x="3721" y="3697"/>
                  <a:pt x="3721" y="3754"/>
                </a:cubicBezTo>
                <a:lnTo>
                  <a:pt x="3721" y="3974"/>
                </a:lnTo>
                <a:cubicBezTo>
                  <a:pt x="3721" y="4032"/>
                  <a:pt x="3744" y="4077"/>
                  <a:pt x="3773" y="4077"/>
                </a:cubicBezTo>
                <a:cubicBezTo>
                  <a:pt x="3802" y="4077"/>
                  <a:pt x="3826" y="4032"/>
                  <a:pt x="3826" y="3974"/>
                </a:cubicBezTo>
                <a:lnTo>
                  <a:pt x="3826" y="3754"/>
                </a:lnTo>
                <a:cubicBezTo>
                  <a:pt x="3826" y="3697"/>
                  <a:pt x="3802" y="3650"/>
                  <a:pt x="3773" y="3650"/>
                </a:cubicBezTo>
                <a:close/>
                <a:moveTo>
                  <a:pt x="4088" y="3650"/>
                </a:moveTo>
                <a:cubicBezTo>
                  <a:pt x="4058" y="3650"/>
                  <a:pt x="4035" y="3697"/>
                  <a:pt x="4035" y="3754"/>
                </a:cubicBezTo>
                <a:lnTo>
                  <a:pt x="4035" y="3974"/>
                </a:lnTo>
                <a:cubicBezTo>
                  <a:pt x="4035" y="4032"/>
                  <a:pt x="4058" y="4077"/>
                  <a:pt x="4088" y="4077"/>
                </a:cubicBezTo>
                <a:cubicBezTo>
                  <a:pt x="4117" y="4077"/>
                  <a:pt x="4141" y="4032"/>
                  <a:pt x="4141" y="3974"/>
                </a:cubicBezTo>
                <a:lnTo>
                  <a:pt x="4141" y="3754"/>
                </a:lnTo>
                <a:cubicBezTo>
                  <a:pt x="4141" y="3697"/>
                  <a:pt x="4117" y="3650"/>
                  <a:pt x="4088" y="3650"/>
                </a:cubicBezTo>
                <a:close/>
                <a:moveTo>
                  <a:pt x="4937" y="3650"/>
                </a:moveTo>
                <a:cubicBezTo>
                  <a:pt x="4908" y="3650"/>
                  <a:pt x="4884" y="3697"/>
                  <a:pt x="4884" y="3754"/>
                </a:cubicBezTo>
                <a:lnTo>
                  <a:pt x="4884" y="3974"/>
                </a:lnTo>
                <a:cubicBezTo>
                  <a:pt x="4884" y="4032"/>
                  <a:pt x="4908" y="4077"/>
                  <a:pt x="4937" y="4077"/>
                </a:cubicBezTo>
                <a:cubicBezTo>
                  <a:pt x="4966" y="4077"/>
                  <a:pt x="4990" y="4032"/>
                  <a:pt x="4990" y="3974"/>
                </a:cubicBezTo>
                <a:lnTo>
                  <a:pt x="4990" y="3754"/>
                </a:lnTo>
                <a:cubicBezTo>
                  <a:pt x="4990" y="3697"/>
                  <a:pt x="4966" y="3650"/>
                  <a:pt x="4937" y="3650"/>
                </a:cubicBezTo>
                <a:close/>
                <a:moveTo>
                  <a:pt x="5252" y="3650"/>
                </a:moveTo>
                <a:cubicBezTo>
                  <a:pt x="5223" y="3650"/>
                  <a:pt x="5199" y="3697"/>
                  <a:pt x="5199" y="3754"/>
                </a:cubicBezTo>
                <a:lnTo>
                  <a:pt x="5199" y="3974"/>
                </a:lnTo>
                <a:cubicBezTo>
                  <a:pt x="5199" y="4032"/>
                  <a:pt x="5223" y="4077"/>
                  <a:pt x="5252" y="4077"/>
                </a:cubicBezTo>
                <a:cubicBezTo>
                  <a:pt x="5281" y="4077"/>
                  <a:pt x="5305" y="4032"/>
                  <a:pt x="5305" y="3974"/>
                </a:cubicBezTo>
                <a:lnTo>
                  <a:pt x="5305" y="3754"/>
                </a:lnTo>
                <a:cubicBezTo>
                  <a:pt x="5305" y="3697"/>
                  <a:pt x="5281" y="3650"/>
                  <a:pt x="5252" y="3650"/>
                </a:cubicBezTo>
                <a:close/>
                <a:moveTo>
                  <a:pt x="6102" y="3650"/>
                </a:moveTo>
                <a:cubicBezTo>
                  <a:pt x="6072" y="3650"/>
                  <a:pt x="6049" y="3697"/>
                  <a:pt x="6049" y="3754"/>
                </a:cubicBezTo>
                <a:lnTo>
                  <a:pt x="6049" y="3974"/>
                </a:lnTo>
                <a:cubicBezTo>
                  <a:pt x="6049" y="4032"/>
                  <a:pt x="6072" y="4077"/>
                  <a:pt x="6102" y="4077"/>
                </a:cubicBezTo>
                <a:cubicBezTo>
                  <a:pt x="6131" y="4077"/>
                  <a:pt x="6155" y="4032"/>
                  <a:pt x="6155" y="3974"/>
                </a:cubicBezTo>
                <a:lnTo>
                  <a:pt x="6155" y="3754"/>
                </a:lnTo>
                <a:cubicBezTo>
                  <a:pt x="6155" y="3697"/>
                  <a:pt x="6131" y="3650"/>
                  <a:pt x="6102" y="3650"/>
                </a:cubicBezTo>
                <a:close/>
                <a:moveTo>
                  <a:pt x="6416" y="3650"/>
                </a:moveTo>
                <a:cubicBezTo>
                  <a:pt x="6387" y="3650"/>
                  <a:pt x="6363" y="3697"/>
                  <a:pt x="6363" y="3754"/>
                </a:cubicBezTo>
                <a:lnTo>
                  <a:pt x="6363" y="3974"/>
                </a:lnTo>
                <a:cubicBezTo>
                  <a:pt x="6363" y="4032"/>
                  <a:pt x="6387" y="4077"/>
                  <a:pt x="6416" y="4077"/>
                </a:cubicBezTo>
                <a:cubicBezTo>
                  <a:pt x="6445" y="4077"/>
                  <a:pt x="6469" y="4032"/>
                  <a:pt x="6469" y="3974"/>
                </a:cubicBezTo>
                <a:lnTo>
                  <a:pt x="6469" y="3754"/>
                </a:lnTo>
                <a:cubicBezTo>
                  <a:pt x="6469" y="3697"/>
                  <a:pt x="6445" y="3650"/>
                  <a:pt x="6416" y="3650"/>
                </a:cubicBezTo>
                <a:close/>
                <a:moveTo>
                  <a:pt x="7266" y="3650"/>
                </a:moveTo>
                <a:cubicBezTo>
                  <a:pt x="7237" y="3650"/>
                  <a:pt x="7213" y="3697"/>
                  <a:pt x="7213" y="3754"/>
                </a:cubicBezTo>
                <a:lnTo>
                  <a:pt x="7213" y="3974"/>
                </a:lnTo>
                <a:cubicBezTo>
                  <a:pt x="7213" y="4032"/>
                  <a:pt x="7237" y="4077"/>
                  <a:pt x="7266" y="4077"/>
                </a:cubicBezTo>
                <a:cubicBezTo>
                  <a:pt x="7295" y="4077"/>
                  <a:pt x="7318" y="4032"/>
                  <a:pt x="7318" y="3974"/>
                </a:cubicBezTo>
                <a:lnTo>
                  <a:pt x="7318" y="3754"/>
                </a:lnTo>
                <a:cubicBezTo>
                  <a:pt x="7318" y="3697"/>
                  <a:pt x="7295" y="3650"/>
                  <a:pt x="7266" y="3650"/>
                </a:cubicBezTo>
                <a:close/>
                <a:moveTo>
                  <a:pt x="7580" y="3650"/>
                </a:moveTo>
                <a:cubicBezTo>
                  <a:pt x="7551" y="3650"/>
                  <a:pt x="7527" y="3697"/>
                  <a:pt x="7527" y="3754"/>
                </a:cubicBezTo>
                <a:lnTo>
                  <a:pt x="7527" y="3974"/>
                </a:lnTo>
                <a:cubicBezTo>
                  <a:pt x="7527" y="4032"/>
                  <a:pt x="7551" y="4077"/>
                  <a:pt x="7580" y="4077"/>
                </a:cubicBezTo>
                <a:cubicBezTo>
                  <a:pt x="7609" y="4077"/>
                  <a:pt x="7632" y="4032"/>
                  <a:pt x="7632" y="3974"/>
                </a:cubicBezTo>
                <a:lnTo>
                  <a:pt x="7632" y="3754"/>
                </a:lnTo>
                <a:cubicBezTo>
                  <a:pt x="7632" y="3697"/>
                  <a:pt x="7609" y="3650"/>
                  <a:pt x="7580" y="3650"/>
                </a:cubicBezTo>
                <a:close/>
                <a:moveTo>
                  <a:pt x="8429" y="3650"/>
                </a:moveTo>
                <a:cubicBezTo>
                  <a:pt x="8400" y="3650"/>
                  <a:pt x="8377" y="3697"/>
                  <a:pt x="8377" y="3754"/>
                </a:cubicBezTo>
                <a:lnTo>
                  <a:pt x="8377" y="3974"/>
                </a:lnTo>
                <a:cubicBezTo>
                  <a:pt x="8377" y="4032"/>
                  <a:pt x="8400" y="4077"/>
                  <a:pt x="8429" y="4077"/>
                </a:cubicBezTo>
                <a:cubicBezTo>
                  <a:pt x="8458" y="4077"/>
                  <a:pt x="8482" y="4032"/>
                  <a:pt x="8482" y="3974"/>
                </a:cubicBezTo>
                <a:lnTo>
                  <a:pt x="8482" y="3754"/>
                </a:lnTo>
                <a:cubicBezTo>
                  <a:pt x="8482" y="3697"/>
                  <a:pt x="8458" y="3650"/>
                  <a:pt x="8429" y="3650"/>
                </a:cubicBezTo>
                <a:close/>
                <a:moveTo>
                  <a:pt x="8744" y="3650"/>
                </a:moveTo>
                <a:cubicBezTo>
                  <a:pt x="8714" y="3650"/>
                  <a:pt x="8691" y="3697"/>
                  <a:pt x="8691" y="3754"/>
                </a:cubicBezTo>
                <a:lnTo>
                  <a:pt x="8691" y="3974"/>
                </a:lnTo>
                <a:cubicBezTo>
                  <a:pt x="8691" y="4032"/>
                  <a:pt x="8714" y="4077"/>
                  <a:pt x="8744" y="4077"/>
                </a:cubicBezTo>
                <a:cubicBezTo>
                  <a:pt x="8773" y="4077"/>
                  <a:pt x="8796" y="4032"/>
                  <a:pt x="8796" y="3974"/>
                </a:cubicBezTo>
                <a:lnTo>
                  <a:pt x="8796" y="3754"/>
                </a:lnTo>
                <a:cubicBezTo>
                  <a:pt x="8796" y="3697"/>
                  <a:pt x="8773" y="3650"/>
                  <a:pt x="8744" y="3650"/>
                </a:cubicBezTo>
                <a:close/>
                <a:moveTo>
                  <a:pt x="9593" y="3650"/>
                </a:moveTo>
                <a:cubicBezTo>
                  <a:pt x="9564" y="3650"/>
                  <a:pt x="9540" y="3697"/>
                  <a:pt x="9540" y="3754"/>
                </a:cubicBezTo>
                <a:lnTo>
                  <a:pt x="9540" y="3974"/>
                </a:lnTo>
                <a:cubicBezTo>
                  <a:pt x="9540" y="4032"/>
                  <a:pt x="9564" y="4077"/>
                  <a:pt x="9593" y="4077"/>
                </a:cubicBezTo>
                <a:cubicBezTo>
                  <a:pt x="9622" y="4077"/>
                  <a:pt x="9646" y="4032"/>
                  <a:pt x="9646" y="3974"/>
                </a:cubicBezTo>
                <a:lnTo>
                  <a:pt x="9646" y="3754"/>
                </a:lnTo>
                <a:cubicBezTo>
                  <a:pt x="9646" y="3697"/>
                  <a:pt x="9622" y="3650"/>
                  <a:pt x="9593" y="3650"/>
                </a:cubicBezTo>
                <a:close/>
                <a:moveTo>
                  <a:pt x="9908" y="3650"/>
                </a:moveTo>
                <a:cubicBezTo>
                  <a:pt x="9879" y="3650"/>
                  <a:pt x="9855" y="3697"/>
                  <a:pt x="9855" y="3754"/>
                </a:cubicBezTo>
                <a:lnTo>
                  <a:pt x="9855" y="3974"/>
                </a:lnTo>
                <a:cubicBezTo>
                  <a:pt x="9855" y="4032"/>
                  <a:pt x="9879" y="4077"/>
                  <a:pt x="9908" y="4077"/>
                </a:cubicBezTo>
                <a:cubicBezTo>
                  <a:pt x="9937" y="4077"/>
                  <a:pt x="9961" y="4032"/>
                  <a:pt x="9961" y="3974"/>
                </a:cubicBezTo>
                <a:lnTo>
                  <a:pt x="9961" y="3754"/>
                </a:lnTo>
                <a:cubicBezTo>
                  <a:pt x="9961" y="3697"/>
                  <a:pt x="9937" y="3650"/>
                  <a:pt x="9908" y="3650"/>
                </a:cubicBezTo>
                <a:close/>
                <a:moveTo>
                  <a:pt x="10758" y="3650"/>
                </a:moveTo>
                <a:cubicBezTo>
                  <a:pt x="10728" y="3650"/>
                  <a:pt x="10705" y="3697"/>
                  <a:pt x="10705" y="3754"/>
                </a:cubicBezTo>
                <a:lnTo>
                  <a:pt x="10705" y="3974"/>
                </a:lnTo>
                <a:cubicBezTo>
                  <a:pt x="10705" y="4032"/>
                  <a:pt x="10728" y="4077"/>
                  <a:pt x="10758" y="4077"/>
                </a:cubicBezTo>
                <a:cubicBezTo>
                  <a:pt x="10787" y="4077"/>
                  <a:pt x="10810" y="4032"/>
                  <a:pt x="10810" y="3974"/>
                </a:cubicBezTo>
                <a:lnTo>
                  <a:pt x="10810" y="3754"/>
                </a:lnTo>
                <a:cubicBezTo>
                  <a:pt x="10810" y="3697"/>
                  <a:pt x="10787" y="3650"/>
                  <a:pt x="10758" y="3650"/>
                </a:cubicBezTo>
                <a:close/>
                <a:moveTo>
                  <a:pt x="11072" y="3650"/>
                </a:moveTo>
                <a:cubicBezTo>
                  <a:pt x="11043" y="3650"/>
                  <a:pt x="11019" y="3697"/>
                  <a:pt x="11019" y="3754"/>
                </a:cubicBezTo>
                <a:lnTo>
                  <a:pt x="11019" y="3974"/>
                </a:lnTo>
                <a:cubicBezTo>
                  <a:pt x="11019" y="4032"/>
                  <a:pt x="11043" y="4077"/>
                  <a:pt x="11072" y="4077"/>
                </a:cubicBezTo>
                <a:cubicBezTo>
                  <a:pt x="11101" y="4077"/>
                  <a:pt x="11125" y="4032"/>
                  <a:pt x="11125" y="3974"/>
                </a:cubicBezTo>
                <a:lnTo>
                  <a:pt x="11125" y="3754"/>
                </a:lnTo>
                <a:cubicBezTo>
                  <a:pt x="11125" y="3697"/>
                  <a:pt x="11101" y="3650"/>
                  <a:pt x="11072" y="3650"/>
                </a:cubicBezTo>
                <a:close/>
                <a:moveTo>
                  <a:pt x="11922" y="3650"/>
                </a:moveTo>
                <a:cubicBezTo>
                  <a:pt x="11893" y="3650"/>
                  <a:pt x="11869" y="3697"/>
                  <a:pt x="11869" y="3754"/>
                </a:cubicBezTo>
                <a:lnTo>
                  <a:pt x="11869" y="3974"/>
                </a:lnTo>
                <a:cubicBezTo>
                  <a:pt x="11869" y="4032"/>
                  <a:pt x="11893" y="4077"/>
                  <a:pt x="11922" y="4077"/>
                </a:cubicBezTo>
                <a:cubicBezTo>
                  <a:pt x="11951" y="4077"/>
                  <a:pt x="11974" y="4032"/>
                  <a:pt x="11974" y="3974"/>
                </a:cubicBezTo>
                <a:lnTo>
                  <a:pt x="11974" y="3754"/>
                </a:lnTo>
                <a:cubicBezTo>
                  <a:pt x="11974" y="3697"/>
                  <a:pt x="11951" y="3650"/>
                  <a:pt x="11922" y="3650"/>
                </a:cubicBezTo>
                <a:close/>
                <a:moveTo>
                  <a:pt x="12236" y="3650"/>
                </a:moveTo>
                <a:cubicBezTo>
                  <a:pt x="12207" y="3650"/>
                  <a:pt x="12183" y="3697"/>
                  <a:pt x="12183" y="3754"/>
                </a:cubicBezTo>
                <a:lnTo>
                  <a:pt x="12183" y="3974"/>
                </a:lnTo>
                <a:cubicBezTo>
                  <a:pt x="12183" y="4032"/>
                  <a:pt x="12207" y="4077"/>
                  <a:pt x="12236" y="4077"/>
                </a:cubicBezTo>
                <a:cubicBezTo>
                  <a:pt x="12265" y="4077"/>
                  <a:pt x="12288" y="4032"/>
                  <a:pt x="12288" y="3974"/>
                </a:cubicBezTo>
                <a:lnTo>
                  <a:pt x="12288" y="3754"/>
                </a:lnTo>
                <a:cubicBezTo>
                  <a:pt x="12288" y="3697"/>
                  <a:pt x="12265" y="3650"/>
                  <a:pt x="12236" y="3650"/>
                </a:cubicBezTo>
                <a:close/>
                <a:moveTo>
                  <a:pt x="13085" y="3650"/>
                </a:moveTo>
                <a:cubicBezTo>
                  <a:pt x="13056" y="3650"/>
                  <a:pt x="13032" y="3697"/>
                  <a:pt x="13032" y="3754"/>
                </a:cubicBezTo>
                <a:lnTo>
                  <a:pt x="13032" y="3974"/>
                </a:lnTo>
                <a:cubicBezTo>
                  <a:pt x="13032" y="4032"/>
                  <a:pt x="13056" y="4077"/>
                  <a:pt x="13085" y="4077"/>
                </a:cubicBezTo>
                <a:cubicBezTo>
                  <a:pt x="13114" y="4077"/>
                  <a:pt x="13138" y="4032"/>
                  <a:pt x="13138" y="3974"/>
                </a:cubicBezTo>
                <a:lnTo>
                  <a:pt x="13138" y="3754"/>
                </a:lnTo>
                <a:cubicBezTo>
                  <a:pt x="13138" y="3697"/>
                  <a:pt x="13114" y="3650"/>
                  <a:pt x="13085" y="3650"/>
                </a:cubicBezTo>
                <a:close/>
                <a:moveTo>
                  <a:pt x="13399" y="3650"/>
                </a:moveTo>
                <a:cubicBezTo>
                  <a:pt x="13370" y="3650"/>
                  <a:pt x="13348" y="3697"/>
                  <a:pt x="13348" y="3754"/>
                </a:cubicBezTo>
                <a:lnTo>
                  <a:pt x="13348" y="3974"/>
                </a:lnTo>
                <a:cubicBezTo>
                  <a:pt x="13348" y="4032"/>
                  <a:pt x="13370" y="4077"/>
                  <a:pt x="13399" y="4077"/>
                </a:cubicBezTo>
                <a:cubicBezTo>
                  <a:pt x="13428" y="4077"/>
                  <a:pt x="13452" y="4032"/>
                  <a:pt x="13452" y="3974"/>
                </a:cubicBezTo>
                <a:lnTo>
                  <a:pt x="13452" y="3754"/>
                </a:lnTo>
                <a:cubicBezTo>
                  <a:pt x="13452" y="3697"/>
                  <a:pt x="13428" y="3650"/>
                  <a:pt x="13399" y="3650"/>
                </a:cubicBezTo>
                <a:close/>
                <a:moveTo>
                  <a:pt x="14249" y="3650"/>
                </a:moveTo>
                <a:cubicBezTo>
                  <a:pt x="14220" y="3650"/>
                  <a:pt x="14196" y="3697"/>
                  <a:pt x="14196" y="3754"/>
                </a:cubicBezTo>
                <a:lnTo>
                  <a:pt x="14196" y="3974"/>
                </a:lnTo>
                <a:cubicBezTo>
                  <a:pt x="14196" y="4032"/>
                  <a:pt x="14220" y="4077"/>
                  <a:pt x="14249" y="4077"/>
                </a:cubicBezTo>
                <a:cubicBezTo>
                  <a:pt x="14278" y="4077"/>
                  <a:pt x="14302" y="4032"/>
                  <a:pt x="14302" y="3974"/>
                </a:cubicBezTo>
                <a:lnTo>
                  <a:pt x="14302" y="3754"/>
                </a:lnTo>
                <a:cubicBezTo>
                  <a:pt x="14302" y="3697"/>
                  <a:pt x="14278" y="3650"/>
                  <a:pt x="14249" y="3650"/>
                </a:cubicBezTo>
                <a:close/>
                <a:moveTo>
                  <a:pt x="14564" y="3650"/>
                </a:moveTo>
                <a:cubicBezTo>
                  <a:pt x="14535" y="3650"/>
                  <a:pt x="14511" y="3697"/>
                  <a:pt x="14511" y="3754"/>
                </a:cubicBezTo>
                <a:lnTo>
                  <a:pt x="14511" y="3974"/>
                </a:lnTo>
                <a:cubicBezTo>
                  <a:pt x="14511" y="4032"/>
                  <a:pt x="14535" y="4077"/>
                  <a:pt x="14564" y="4077"/>
                </a:cubicBezTo>
                <a:cubicBezTo>
                  <a:pt x="14593" y="4077"/>
                  <a:pt x="14617" y="4032"/>
                  <a:pt x="14617" y="3974"/>
                </a:cubicBezTo>
                <a:lnTo>
                  <a:pt x="14617" y="3754"/>
                </a:lnTo>
                <a:cubicBezTo>
                  <a:pt x="14617" y="3697"/>
                  <a:pt x="14593" y="3650"/>
                  <a:pt x="14564" y="3650"/>
                </a:cubicBezTo>
                <a:close/>
                <a:moveTo>
                  <a:pt x="15413" y="3650"/>
                </a:moveTo>
                <a:cubicBezTo>
                  <a:pt x="15384" y="3650"/>
                  <a:pt x="15360" y="3697"/>
                  <a:pt x="15360" y="3754"/>
                </a:cubicBezTo>
                <a:lnTo>
                  <a:pt x="15360" y="3974"/>
                </a:lnTo>
                <a:cubicBezTo>
                  <a:pt x="15360" y="4032"/>
                  <a:pt x="15384" y="4077"/>
                  <a:pt x="15413" y="4077"/>
                </a:cubicBezTo>
                <a:cubicBezTo>
                  <a:pt x="15442" y="4077"/>
                  <a:pt x="15465" y="4032"/>
                  <a:pt x="15465" y="3974"/>
                </a:cubicBezTo>
                <a:lnTo>
                  <a:pt x="15465" y="3754"/>
                </a:lnTo>
                <a:cubicBezTo>
                  <a:pt x="15465" y="3697"/>
                  <a:pt x="15442" y="3650"/>
                  <a:pt x="15413" y="3650"/>
                </a:cubicBezTo>
                <a:close/>
                <a:moveTo>
                  <a:pt x="15728" y="3650"/>
                </a:moveTo>
                <a:cubicBezTo>
                  <a:pt x="15699" y="3650"/>
                  <a:pt x="15675" y="3697"/>
                  <a:pt x="15675" y="3754"/>
                </a:cubicBezTo>
                <a:lnTo>
                  <a:pt x="15675" y="3974"/>
                </a:lnTo>
                <a:cubicBezTo>
                  <a:pt x="15675" y="4032"/>
                  <a:pt x="15699" y="4077"/>
                  <a:pt x="15728" y="4077"/>
                </a:cubicBezTo>
                <a:cubicBezTo>
                  <a:pt x="15757" y="4077"/>
                  <a:pt x="15781" y="4032"/>
                  <a:pt x="15781" y="3974"/>
                </a:cubicBezTo>
                <a:lnTo>
                  <a:pt x="15781" y="3754"/>
                </a:lnTo>
                <a:cubicBezTo>
                  <a:pt x="15781" y="3697"/>
                  <a:pt x="15757" y="3650"/>
                  <a:pt x="15728" y="3650"/>
                </a:cubicBezTo>
                <a:close/>
                <a:moveTo>
                  <a:pt x="16578" y="3650"/>
                </a:moveTo>
                <a:cubicBezTo>
                  <a:pt x="16549" y="3650"/>
                  <a:pt x="16525" y="3697"/>
                  <a:pt x="16525" y="3754"/>
                </a:cubicBezTo>
                <a:lnTo>
                  <a:pt x="16525" y="3974"/>
                </a:lnTo>
                <a:cubicBezTo>
                  <a:pt x="16525" y="4032"/>
                  <a:pt x="16549" y="4077"/>
                  <a:pt x="16578" y="4077"/>
                </a:cubicBezTo>
                <a:cubicBezTo>
                  <a:pt x="16607" y="4077"/>
                  <a:pt x="16630" y="4032"/>
                  <a:pt x="16630" y="3974"/>
                </a:cubicBezTo>
                <a:lnTo>
                  <a:pt x="16630" y="3754"/>
                </a:lnTo>
                <a:cubicBezTo>
                  <a:pt x="16630" y="3697"/>
                  <a:pt x="16607" y="3650"/>
                  <a:pt x="16578" y="3650"/>
                </a:cubicBezTo>
                <a:close/>
                <a:moveTo>
                  <a:pt x="16892" y="3650"/>
                </a:moveTo>
                <a:cubicBezTo>
                  <a:pt x="16863" y="3650"/>
                  <a:pt x="16839" y="3697"/>
                  <a:pt x="16839" y="3754"/>
                </a:cubicBezTo>
                <a:lnTo>
                  <a:pt x="16839" y="3974"/>
                </a:lnTo>
                <a:cubicBezTo>
                  <a:pt x="16839" y="4032"/>
                  <a:pt x="16863" y="4077"/>
                  <a:pt x="16892" y="4077"/>
                </a:cubicBezTo>
                <a:cubicBezTo>
                  <a:pt x="16921" y="4077"/>
                  <a:pt x="16944" y="4032"/>
                  <a:pt x="16944" y="3974"/>
                </a:cubicBezTo>
                <a:lnTo>
                  <a:pt x="16944" y="3754"/>
                </a:lnTo>
                <a:cubicBezTo>
                  <a:pt x="16944" y="3697"/>
                  <a:pt x="16921" y="3650"/>
                  <a:pt x="16892" y="3650"/>
                </a:cubicBezTo>
                <a:close/>
                <a:moveTo>
                  <a:pt x="17741" y="3650"/>
                </a:moveTo>
                <a:cubicBezTo>
                  <a:pt x="17712" y="3650"/>
                  <a:pt x="17689" y="3697"/>
                  <a:pt x="17689" y="3754"/>
                </a:cubicBezTo>
                <a:lnTo>
                  <a:pt x="17689" y="3974"/>
                </a:lnTo>
                <a:cubicBezTo>
                  <a:pt x="17689" y="4032"/>
                  <a:pt x="17712" y="4077"/>
                  <a:pt x="17741" y="4077"/>
                </a:cubicBezTo>
                <a:cubicBezTo>
                  <a:pt x="17770" y="4077"/>
                  <a:pt x="17794" y="4032"/>
                  <a:pt x="17794" y="3974"/>
                </a:cubicBezTo>
                <a:lnTo>
                  <a:pt x="17794" y="3754"/>
                </a:lnTo>
                <a:cubicBezTo>
                  <a:pt x="17794" y="3697"/>
                  <a:pt x="17770" y="3650"/>
                  <a:pt x="17741" y="3650"/>
                </a:cubicBezTo>
                <a:close/>
                <a:moveTo>
                  <a:pt x="18055" y="3650"/>
                </a:moveTo>
                <a:cubicBezTo>
                  <a:pt x="18026" y="3650"/>
                  <a:pt x="18002" y="3697"/>
                  <a:pt x="18002" y="3754"/>
                </a:cubicBezTo>
                <a:lnTo>
                  <a:pt x="18002" y="3974"/>
                </a:lnTo>
                <a:cubicBezTo>
                  <a:pt x="18002" y="4032"/>
                  <a:pt x="18026" y="4077"/>
                  <a:pt x="18055" y="4077"/>
                </a:cubicBezTo>
                <a:cubicBezTo>
                  <a:pt x="18085" y="4077"/>
                  <a:pt x="18108" y="4032"/>
                  <a:pt x="18108" y="3974"/>
                </a:cubicBezTo>
                <a:lnTo>
                  <a:pt x="18108" y="3754"/>
                </a:lnTo>
                <a:cubicBezTo>
                  <a:pt x="18108" y="3697"/>
                  <a:pt x="18085" y="3650"/>
                  <a:pt x="18055" y="3650"/>
                </a:cubicBezTo>
                <a:close/>
                <a:moveTo>
                  <a:pt x="18905" y="3650"/>
                </a:moveTo>
                <a:cubicBezTo>
                  <a:pt x="18876" y="3650"/>
                  <a:pt x="18852" y="3697"/>
                  <a:pt x="18852" y="3754"/>
                </a:cubicBezTo>
                <a:lnTo>
                  <a:pt x="18852" y="3974"/>
                </a:lnTo>
                <a:cubicBezTo>
                  <a:pt x="18852" y="4032"/>
                  <a:pt x="18876" y="4077"/>
                  <a:pt x="18905" y="4077"/>
                </a:cubicBezTo>
                <a:cubicBezTo>
                  <a:pt x="18934" y="4077"/>
                  <a:pt x="18958" y="4032"/>
                  <a:pt x="18958" y="3974"/>
                </a:cubicBezTo>
                <a:lnTo>
                  <a:pt x="18958" y="3754"/>
                </a:lnTo>
                <a:cubicBezTo>
                  <a:pt x="18958" y="3697"/>
                  <a:pt x="18934" y="3650"/>
                  <a:pt x="18905" y="3650"/>
                </a:cubicBezTo>
                <a:close/>
                <a:moveTo>
                  <a:pt x="19220" y="3650"/>
                </a:moveTo>
                <a:cubicBezTo>
                  <a:pt x="19191" y="3650"/>
                  <a:pt x="19167" y="3697"/>
                  <a:pt x="19167" y="3754"/>
                </a:cubicBezTo>
                <a:lnTo>
                  <a:pt x="19167" y="3974"/>
                </a:lnTo>
                <a:cubicBezTo>
                  <a:pt x="19167" y="4032"/>
                  <a:pt x="19191" y="4077"/>
                  <a:pt x="19220" y="4077"/>
                </a:cubicBezTo>
                <a:cubicBezTo>
                  <a:pt x="19249" y="4077"/>
                  <a:pt x="19273" y="4032"/>
                  <a:pt x="19273" y="3974"/>
                </a:cubicBezTo>
                <a:lnTo>
                  <a:pt x="19273" y="3754"/>
                </a:lnTo>
                <a:cubicBezTo>
                  <a:pt x="19273" y="3697"/>
                  <a:pt x="19249" y="3650"/>
                  <a:pt x="19220" y="3650"/>
                </a:cubicBezTo>
                <a:close/>
                <a:moveTo>
                  <a:pt x="20069" y="3650"/>
                </a:moveTo>
                <a:cubicBezTo>
                  <a:pt x="20040" y="3650"/>
                  <a:pt x="20016" y="3697"/>
                  <a:pt x="20016" y="3754"/>
                </a:cubicBezTo>
                <a:lnTo>
                  <a:pt x="20016" y="3974"/>
                </a:lnTo>
                <a:cubicBezTo>
                  <a:pt x="20016" y="4032"/>
                  <a:pt x="20040" y="4077"/>
                  <a:pt x="20069" y="4077"/>
                </a:cubicBezTo>
                <a:cubicBezTo>
                  <a:pt x="20099" y="4077"/>
                  <a:pt x="20122" y="4032"/>
                  <a:pt x="20122" y="3974"/>
                </a:cubicBezTo>
                <a:lnTo>
                  <a:pt x="20122" y="3754"/>
                </a:lnTo>
                <a:cubicBezTo>
                  <a:pt x="20122" y="3697"/>
                  <a:pt x="20099" y="3650"/>
                  <a:pt x="20069" y="3650"/>
                </a:cubicBezTo>
                <a:close/>
                <a:moveTo>
                  <a:pt x="20384" y="3650"/>
                </a:moveTo>
                <a:cubicBezTo>
                  <a:pt x="20355" y="3650"/>
                  <a:pt x="20331" y="3697"/>
                  <a:pt x="20331" y="3754"/>
                </a:cubicBezTo>
                <a:lnTo>
                  <a:pt x="20331" y="3974"/>
                </a:lnTo>
                <a:cubicBezTo>
                  <a:pt x="20331" y="4032"/>
                  <a:pt x="20355" y="4077"/>
                  <a:pt x="20384" y="4077"/>
                </a:cubicBezTo>
                <a:cubicBezTo>
                  <a:pt x="20413" y="4077"/>
                  <a:pt x="20436" y="4032"/>
                  <a:pt x="20436" y="3974"/>
                </a:cubicBezTo>
                <a:lnTo>
                  <a:pt x="20436" y="3754"/>
                </a:lnTo>
                <a:cubicBezTo>
                  <a:pt x="20436" y="3697"/>
                  <a:pt x="20413" y="3650"/>
                  <a:pt x="20384" y="3650"/>
                </a:cubicBezTo>
                <a:close/>
                <a:moveTo>
                  <a:pt x="21234" y="3650"/>
                </a:moveTo>
                <a:cubicBezTo>
                  <a:pt x="21204" y="3650"/>
                  <a:pt x="21181" y="3697"/>
                  <a:pt x="21181" y="3754"/>
                </a:cubicBezTo>
                <a:lnTo>
                  <a:pt x="21181" y="3974"/>
                </a:lnTo>
                <a:cubicBezTo>
                  <a:pt x="21181" y="4032"/>
                  <a:pt x="21204" y="4077"/>
                  <a:pt x="21234" y="4077"/>
                </a:cubicBezTo>
                <a:cubicBezTo>
                  <a:pt x="21263" y="4077"/>
                  <a:pt x="21285" y="4032"/>
                  <a:pt x="21285" y="3974"/>
                </a:cubicBezTo>
                <a:lnTo>
                  <a:pt x="21285" y="3754"/>
                </a:lnTo>
                <a:cubicBezTo>
                  <a:pt x="21285" y="3697"/>
                  <a:pt x="21263" y="3650"/>
                  <a:pt x="21234" y="3650"/>
                </a:cubicBezTo>
                <a:close/>
                <a:moveTo>
                  <a:pt x="21547" y="3650"/>
                </a:moveTo>
                <a:cubicBezTo>
                  <a:pt x="21518" y="3650"/>
                  <a:pt x="21495" y="3697"/>
                  <a:pt x="21495" y="3754"/>
                </a:cubicBezTo>
                <a:lnTo>
                  <a:pt x="21495" y="3974"/>
                </a:lnTo>
                <a:cubicBezTo>
                  <a:pt x="21495" y="4032"/>
                  <a:pt x="21518" y="4077"/>
                  <a:pt x="21547" y="4077"/>
                </a:cubicBezTo>
                <a:cubicBezTo>
                  <a:pt x="21576" y="4077"/>
                  <a:pt x="21600" y="4032"/>
                  <a:pt x="21600" y="3974"/>
                </a:cubicBezTo>
                <a:lnTo>
                  <a:pt x="21600" y="3754"/>
                </a:lnTo>
                <a:cubicBezTo>
                  <a:pt x="21600" y="3697"/>
                  <a:pt x="21576" y="3650"/>
                  <a:pt x="21547" y="3650"/>
                </a:cubicBezTo>
                <a:close/>
                <a:moveTo>
                  <a:pt x="53" y="4380"/>
                </a:moveTo>
                <a:cubicBezTo>
                  <a:pt x="24" y="4380"/>
                  <a:pt x="0" y="4427"/>
                  <a:pt x="0" y="4484"/>
                </a:cubicBezTo>
                <a:lnTo>
                  <a:pt x="0" y="4704"/>
                </a:lnTo>
                <a:cubicBezTo>
                  <a:pt x="0" y="4762"/>
                  <a:pt x="24" y="4809"/>
                  <a:pt x="53" y="4809"/>
                </a:cubicBezTo>
                <a:cubicBezTo>
                  <a:pt x="82" y="4809"/>
                  <a:pt x="106" y="4762"/>
                  <a:pt x="106" y="4704"/>
                </a:cubicBezTo>
                <a:lnTo>
                  <a:pt x="106" y="4484"/>
                </a:lnTo>
                <a:cubicBezTo>
                  <a:pt x="106" y="4427"/>
                  <a:pt x="82" y="4380"/>
                  <a:pt x="53" y="4380"/>
                </a:cubicBezTo>
                <a:close/>
                <a:moveTo>
                  <a:pt x="367" y="4380"/>
                </a:moveTo>
                <a:cubicBezTo>
                  <a:pt x="338" y="4380"/>
                  <a:pt x="315" y="4427"/>
                  <a:pt x="315" y="4484"/>
                </a:cubicBezTo>
                <a:lnTo>
                  <a:pt x="315" y="4704"/>
                </a:lnTo>
                <a:cubicBezTo>
                  <a:pt x="315" y="4762"/>
                  <a:pt x="338" y="4809"/>
                  <a:pt x="367" y="4809"/>
                </a:cubicBezTo>
                <a:cubicBezTo>
                  <a:pt x="397" y="4809"/>
                  <a:pt x="420" y="4762"/>
                  <a:pt x="420" y="4704"/>
                </a:cubicBezTo>
                <a:lnTo>
                  <a:pt x="420" y="4484"/>
                </a:lnTo>
                <a:cubicBezTo>
                  <a:pt x="420" y="4427"/>
                  <a:pt x="397" y="4380"/>
                  <a:pt x="367" y="4380"/>
                </a:cubicBezTo>
                <a:close/>
                <a:moveTo>
                  <a:pt x="1217" y="4380"/>
                </a:moveTo>
                <a:cubicBezTo>
                  <a:pt x="1188" y="4380"/>
                  <a:pt x="1164" y="4427"/>
                  <a:pt x="1164" y="4484"/>
                </a:cubicBezTo>
                <a:lnTo>
                  <a:pt x="1164" y="4704"/>
                </a:lnTo>
                <a:cubicBezTo>
                  <a:pt x="1164" y="4762"/>
                  <a:pt x="1188" y="4809"/>
                  <a:pt x="1217" y="4809"/>
                </a:cubicBezTo>
                <a:cubicBezTo>
                  <a:pt x="1246" y="4809"/>
                  <a:pt x="1270" y="4762"/>
                  <a:pt x="1270" y="4704"/>
                </a:cubicBezTo>
                <a:lnTo>
                  <a:pt x="1270" y="4484"/>
                </a:lnTo>
                <a:cubicBezTo>
                  <a:pt x="1270" y="4427"/>
                  <a:pt x="1246" y="4380"/>
                  <a:pt x="1217" y="4380"/>
                </a:cubicBezTo>
                <a:close/>
                <a:moveTo>
                  <a:pt x="1532" y="4380"/>
                </a:moveTo>
                <a:cubicBezTo>
                  <a:pt x="1503" y="4380"/>
                  <a:pt x="1479" y="4427"/>
                  <a:pt x="1479" y="4484"/>
                </a:cubicBezTo>
                <a:lnTo>
                  <a:pt x="1479" y="4704"/>
                </a:lnTo>
                <a:cubicBezTo>
                  <a:pt x="1479" y="4762"/>
                  <a:pt x="1503" y="4809"/>
                  <a:pt x="1532" y="4809"/>
                </a:cubicBezTo>
                <a:cubicBezTo>
                  <a:pt x="1561" y="4809"/>
                  <a:pt x="1584" y="4762"/>
                  <a:pt x="1584" y="4704"/>
                </a:cubicBezTo>
                <a:lnTo>
                  <a:pt x="1584" y="4484"/>
                </a:lnTo>
                <a:cubicBezTo>
                  <a:pt x="1584" y="4427"/>
                  <a:pt x="1561" y="4380"/>
                  <a:pt x="1532" y="4380"/>
                </a:cubicBezTo>
                <a:close/>
                <a:moveTo>
                  <a:pt x="2380" y="4380"/>
                </a:moveTo>
                <a:cubicBezTo>
                  <a:pt x="2351" y="4380"/>
                  <a:pt x="2329" y="4427"/>
                  <a:pt x="2329" y="4484"/>
                </a:cubicBezTo>
                <a:lnTo>
                  <a:pt x="2329" y="4704"/>
                </a:lnTo>
                <a:cubicBezTo>
                  <a:pt x="2329" y="4762"/>
                  <a:pt x="2351" y="4809"/>
                  <a:pt x="2380" y="4809"/>
                </a:cubicBezTo>
                <a:cubicBezTo>
                  <a:pt x="2409" y="4809"/>
                  <a:pt x="2433" y="4762"/>
                  <a:pt x="2433" y="4704"/>
                </a:cubicBezTo>
                <a:lnTo>
                  <a:pt x="2433" y="4484"/>
                </a:lnTo>
                <a:cubicBezTo>
                  <a:pt x="2433" y="4427"/>
                  <a:pt x="2409" y="4380"/>
                  <a:pt x="2380" y="4380"/>
                </a:cubicBezTo>
                <a:close/>
                <a:moveTo>
                  <a:pt x="2695" y="4380"/>
                </a:moveTo>
                <a:cubicBezTo>
                  <a:pt x="2666" y="4380"/>
                  <a:pt x="2643" y="4427"/>
                  <a:pt x="2643" y="4484"/>
                </a:cubicBezTo>
                <a:lnTo>
                  <a:pt x="2643" y="4704"/>
                </a:lnTo>
                <a:cubicBezTo>
                  <a:pt x="2643" y="4762"/>
                  <a:pt x="2666" y="4809"/>
                  <a:pt x="2695" y="4809"/>
                </a:cubicBezTo>
                <a:cubicBezTo>
                  <a:pt x="2724" y="4809"/>
                  <a:pt x="2748" y="4762"/>
                  <a:pt x="2748" y="4704"/>
                </a:cubicBezTo>
                <a:lnTo>
                  <a:pt x="2748" y="4484"/>
                </a:lnTo>
                <a:cubicBezTo>
                  <a:pt x="2748" y="4427"/>
                  <a:pt x="2724" y="4380"/>
                  <a:pt x="2695" y="4380"/>
                </a:cubicBezTo>
                <a:close/>
                <a:moveTo>
                  <a:pt x="3545" y="4380"/>
                </a:moveTo>
                <a:cubicBezTo>
                  <a:pt x="3516" y="4380"/>
                  <a:pt x="3492" y="4427"/>
                  <a:pt x="3492" y="4484"/>
                </a:cubicBezTo>
                <a:lnTo>
                  <a:pt x="3492" y="4704"/>
                </a:lnTo>
                <a:cubicBezTo>
                  <a:pt x="3492" y="4762"/>
                  <a:pt x="3516" y="4809"/>
                  <a:pt x="3545" y="4809"/>
                </a:cubicBezTo>
                <a:cubicBezTo>
                  <a:pt x="3574" y="4809"/>
                  <a:pt x="3598" y="4762"/>
                  <a:pt x="3598" y="4704"/>
                </a:cubicBezTo>
                <a:lnTo>
                  <a:pt x="3598" y="4484"/>
                </a:lnTo>
                <a:cubicBezTo>
                  <a:pt x="3598" y="4427"/>
                  <a:pt x="3574" y="4380"/>
                  <a:pt x="3545" y="4380"/>
                </a:cubicBezTo>
                <a:close/>
                <a:moveTo>
                  <a:pt x="3859" y="4380"/>
                </a:moveTo>
                <a:cubicBezTo>
                  <a:pt x="3830" y="4380"/>
                  <a:pt x="3806" y="4427"/>
                  <a:pt x="3806" y="4484"/>
                </a:cubicBezTo>
                <a:lnTo>
                  <a:pt x="3806" y="4704"/>
                </a:lnTo>
                <a:cubicBezTo>
                  <a:pt x="3806" y="4762"/>
                  <a:pt x="3830" y="4809"/>
                  <a:pt x="3859" y="4809"/>
                </a:cubicBezTo>
                <a:cubicBezTo>
                  <a:pt x="3888" y="4809"/>
                  <a:pt x="3912" y="4762"/>
                  <a:pt x="3912" y="4704"/>
                </a:cubicBezTo>
                <a:lnTo>
                  <a:pt x="3912" y="4484"/>
                </a:lnTo>
                <a:cubicBezTo>
                  <a:pt x="3912" y="4427"/>
                  <a:pt x="3888" y="4380"/>
                  <a:pt x="3859" y="4380"/>
                </a:cubicBezTo>
                <a:close/>
                <a:moveTo>
                  <a:pt x="4709" y="4380"/>
                </a:moveTo>
                <a:cubicBezTo>
                  <a:pt x="4680" y="4380"/>
                  <a:pt x="4656" y="4427"/>
                  <a:pt x="4656" y="4484"/>
                </a:cubicBezTo>
                <a:lnTo>
                  <a:pt x="4656" y="4704"/>
                </a:lnTo>
                <a:cubicBezTo>
                  <a:pt x="4656" y="4762"/>
                  <a:pt x="4680" y="4809"/>
                  <a:pt x="4709" y="4809"/>
                </a:cubicBezTo>
                <a:cubicBezTo>
                  <a:pt x="4738" y="4809"/>
                  <a:pt x="4762" y="4762"/>
                  <a:pt x="4762" y="4704"/>
                </a:cubicBezTo>
                <a:lnTo>
                  <a:pt x="4762" y="4484"/>
                </a:lnTo>
                <a:cubicBezTo>
                  <a:pt x="4762" y="4427"/>
                  <a:pt x="4738" y="4380"/>
                  <a:pt x="4709" y="4380"/>
                </a:cubicBezTo>
                <a:close/>
                <a:moveTo>
                  <a:pt x="5023" y="4380"/>
                </a:moveTo>
                <a:cubicBezTo>
                  <a:pt x="4994" y="4380"/>
                  <a:pt x="4970" y="4427"/>
                  <a:pt x="4970" y="4484"/>
                </a:cubicBezTo>
                <a:lnTo>
                  <a:pt x="4970" y="4704"/>
                </a:lnTo>
                <a:cubicBezTo>
                  <a:pt x="4970" y="4762"/>
                  <a:pt x="4994" y="4809"/>
                  <a:pt x="5023" y="4809"/>
                </a:cubicBezTo>
                <a:cubicBezTo>
                  <a:pt x="5053" y="4809"/>
                  <a:pt x="5076" y="4762"/>
                  <a:pt x="5076" y="4704"/>
                </a:cubicBezTo>
                <a:lnTo>
                  <a:pt x="5076" y="4484"/>
                </a:lnTo>
                <a:cubicBezTo>
                  <a:pt x="5076" y="4427"/>
                  <a:pt x="5053" y="4380"/>
                  <a:pt x="5023" y="4380"/>
                </a:cubicBezTo>
                <a:close/>
                <a:moveTo>
                  <a:pt x="5873" y="4380"/>
                </a:moveTo>
                <a:cubicBezTo>
                  <a:pt x="5844" y="4380"/>
                  <a:pt x="5820" y="4427"/>
                  <a:pt x="5820" y="4484"/>
                </a:cubicBezTo>
                <a:lnTo>
                  <a:pt x="5820" y="4704"/>
                </a:lnTo>
                <a:cubicBezTo>
                  <a:pt x="5820" y="4762"/>
                  <a:pt x="5844" y="4809"/>
                  <a:pt x="5873" y="4809"/>
                </a:cubicBezTo>
                <a:cubicBezTo>
                  <a:pt x="5902" y="4809"/>
                  <a:pt x="5926" y="4762"/>
                  <a:pt x="5926" y="4704"/>
                </a:cubicBezTo>
                <a:lnTo>
                  <a:pt x="5926" y="4484"/>
                </a:lnTo>
                <a:cubicBezTo>
                  <a:pt x="5926" y="4427"/>
                  <a:pt x="5902" y="4380"/>
                  <a:pt x="5873" y="4380"/>
                </a:cubicBezTo>
                <a:close/>
                <a:moveTo>
                  <a:pt x="6188" y="4380"/>
                </a:moveTo>
                <a:cubicBezTo>
                  <a:pt x="6159" y="4380"/>
                  <a:pt x="6135" y="4427"/>
                  <a:pt x="6135" y="4484"/>
                </a:cubicBezTo>
                <a:lnTo>
                  <a:pt x="6135" y="4704"/>
                </a:lnTo>
                <a:cubicBezTo>
                  <a:pt x="6135" y="4762"/>
                  <a:pt x="6159" y="4809"/>
                  <a:pt x="6188" y="4809"/>
                </a:cubicBezTo>
                <a:cubicBezTo>
                  <a:pt x="6217" y="4809"/>
                  <a:pt x="6240" y="4762"/>
                  <a:pt x="6240" y="4704"/>
                </a:cubicBezTo>
                <a:lnTo>
                  <a:pt x="6240" y="4484"/>
                </a:lnTo>
                <a:cubicBezTo>
                  <a:pt x="6240" y="4427"/>
                  <a:pt x="6217" y="4380"/>
                  <a:pt x="6188" y="4380"/>
                </a:cubicBezTo>
                <a:close/>
                <a:moveTo>
                  <a:pt x="7036" y="4380"/>
                </a:moveTo>
                <a:cubicBezTo>
                  <a:pt x="7007" y="4380"/>
                  <a:pt x="6984" y="4427"/>
                  <a:pt x="6984" y="4484"/>
                </a:cubicBezTo>
                <a:lnTo>
                  <a:pt x="6984" y="4704"/>
                </a:lnTo>
                <a:cubicBezTo>
                  <a:pt x="6984" y="4762"/>
                  <a:pt x="7007" y="4809"/>
                  <a:pt x="7036" y="4809"/>
                </a:cubicBezTo>
                <a:cubicBezTo>
                  <a:pt x="7065" y="4809"/>
                  <a:pt x="7089" y="4762"/>
                  <a:pt x="7089" y="4704"/>
                </a:cubicBezTo>
                <a:lnTo>
                  <a:pt x="7089" y="4484"/>
                </a:lnTo>
                <a:cubicBezTo>
                  <a:pt x="7089" y="4427"/>
                  <a:pt x="7065" y="4380"/>
                  <a:pt x="7036" y="4380"/>
                </a:cubicBezTo>
                <a:close/>
                <a:moveTo>
                  <a:pt x="7351" y="4380"/>
                </a:moveTo>
                <a:cubicBezTo>
                  <a:pt x="7322" y="4380"/>
                  <a:pt x="7299" y="4427"/>
                  <a:pt x="7299" y="4484"/>
                </a:cubicBezTo>
                <a:lnTo>
                  <a:pt x="7299" y="4704"/>
                </a:lnTo>
                <a:cubicBezTo>
                  <a:pt x="7299" y="4762"/>
                  <a:pt x="7322" y="4809"/>
                  <a:pt x="7351" y="4809"/>
                </a:cubicBezTo>
                <a:cubicBezTo>
                  <a:pt x="7380" y="4809"/>
                  <a:pt x="7404" y="4762"/>
                  <a:pt x="7404" y="4704"/>
                </a:cubicBezTo>
                <a:lnTo>
                  <a:pt x="7404" y="4484"/>
                </a:lnTo>
                <a:cubicBezTo>
                  <a:pt x="7404" y="4427"/>
                  <a:pt x="7380" y="4380"/>
                  <a:pt x="7351" y="4380"/>
                </a:cubicBezTo>
                <a:close/>
                <a:moveTo>
                  <a:pt x="8201" y="4380"/>
                </a:moveTo>
                <a:cubicBezTo>
                  <a:pt x="8171" y="4380"/>
                  <a:pt x="8148" y="4427"/>
                  <a:pt x="8148" y="4484"/>
                </a:cubicBezTo>
                <a:lnTo>
                  <a:pt x="8148" y="4704"/>
                </a:lnTo>
                <a:cubicBezTo>
                  <a:pt x="8148" y="4762"/>
                  <a:pt x="8171" y="4809"/>
                  <a:pt x="8201" y="4809"/>
                </a:cubicBezTo>
                <a:cubicBezTo>
                  <a:pt x="8230" y="4809"/>
                  <a:pt x="8254" y="4762"/>
                  <a:pt x="8254" y="4704"/>
                </a:cubicBezTo>
                <a:lnTo>
                  <a:pt x="8254" y="4484"/>
                </a:lnTo>
                <a:cubicBezTo>
                  <a:pt x="8254" y="4427"/>
                  <a:pt x="8230" y="4380"/>
                  <a:pt x="8201" y="4380"/>
                </a:cubicBezTo>
                <a:close/>
                <a:moveTo>
                  <a:pt x="8515" y="4380"/>
                </a:moveTo>
                <a:cubicBezTo>
                  <a:pt x="8486" y="4380"/>
                  <a:pt x="8462" y="4427"/>
                  <a:pt x="8462" y="4484"/>
                </a:cubicBezTo>
                <a:lnTo>
                  <a:pt x="8462" y="4704"/>
                </a:lnTo>
                <a:cubicBezTo>
                  <a:pt x="8462" y="4762"/>
                  <a:pt x="8486" y="4809"/>
                  <a:pt x="8515" y="4809"/>
                </a:cubicBezTo>
                <a:cubicBezTo>
                  <a:pt x="8544" y="4809"/>
                  <a:pt x="8568" y="4762"/>
                  <a:pt x="8568" y="4704"/>
                </a:cubicBezTo>
                <a:lnTo>
                  <a:pt x="8568" y="4484"/>
                </a:lnTo>
                <a:cubicBezTo>
                  <a:pt x="8568" y="4427"/>
                  <a:pt x="8544" y="4380"/>
                  <a:pt x="8515" y="4380"/>
                </a:cubicBezTo>
                <a:close/>
                <a:moveTo>
                  <a:pt x="9365" y="4380"/>
                </a:moveTo>
                <a:cubicBezTo>
                  <a:pt x="9336" y="4380"/>
                  <a:pt x="9312" y="4427"/>
                  <a:pt x="9312" y="4484"/>
                </a:cubicBezTo>
                <a:lnTo>
                  <a:pt x="9312" y="4704"/>
                </a:lnTo>
                <a:cubicBezTo>
                  <a:pt x="9312" y="4762"/>
                  <a:pt x="9336" y="4809"/>
                  <a:pt x="9365" y="4809"/>
                </a:cubicBezTo>
                <a:cubicBezTo>
                  <a:pt x="9394" y="4809"/>
                  <a:pt x="9418" y="4762"/>
                  <a:pt x="9418" y="4704"/>
                </a:cubicBezTo>
                <a:lnTo>
                  <a:pt x="9418" y="4484"/>
                </a:lnTo>
                <a:cubicBezTo>
                  <a:pt x="9418" y="4427"/>
                  <a:pt x="9394" y="4380"/>
                  <a:pt x="9365" y="4380"/>
                </a:cubicBezTo>
                <a:close/>
                <a:moveTo>
                  <a:pt x="9679" y="4380"/>
                </a:moveTo>
                <a:cubicBezTo>
                  <a:pt x="9650" y="4380"/>
                  <a:pt x="9626" y="4427"/>
                  <a:pt x="9626" y="4484"/>
                </a:cubicBezTo>
                <a:lnTo>
                  <a:pt x="9626" y="4704"/>
                </a:lnTo>
                <a:cubicBezTo>
                  <a:pt x="9626" y="4762"/>
                  <a:pt x="9650" y="4809"/>
                  <a:pt x="9679" y="4809"/>
                </a:cubicBezTo>
                <a:cubicBezTo>
                  <a:pt x="9708" y="4809"/>
                  <a:pt x="9732" y="4762"/>
                  <a:pt x="9732" y="4704"/>
                </a:cubicBezTo>
                <a:lnTo>
                  <a:pt x="9732" y="4484"/>
                </a:lnTo>
                <a:cubicBezTo>
                  <a:pt x="9732" y="4427"/>
                  <a:pt x="9708" y="4380"/>
                  <a:pt x="9679" y="4380"/>
                </a:cubicBezTo>
                <a:close/>
                <a:moveTo>
                  <a:pt x="10529" y="4380"/>
                </a:moveTo>
                <a:cubicBezTo>
                  <a:pt x="10500" y="4380"/>
                  <a:pt x="10476" y="4427"/>
                  <a:pt x="10476" y="4484"/>
                </a:cubicBezTo>
                <a:lnTo>
                  <a:pt x="10476" y="4704"/>
                </a:lnTo>
                <a:cubicBezTo>
                  <a:pt x="10476" y="4762"/>
                  <a:pt x="10500" y="4809"/>
                  <a:pt x="10529" y="4809"/>
                </a:cubicBezTo>
                <a:cubicBezTo>
                  <a:pt x="10558" y="4809"/>
                  <a:pt x="10582" y="4762"/>
                  <a:pt x="10582" y="4704"/>
                </a:cubicBezTo>
                <a:lnTo>
                  <a:pt x="10582" y="4484"/>
                </a:lnTo>
                <a:cubicBezTo>
                  <a:pt x="10582" y="4427"/>
                  <a:pt x="10558" y="4380"/>
                  <a:pt x="10529" y="4380"/>
                </a:cubicBezTo>
                <a:close/>
                <a:moveTo>
                  <a:pt x="10844" y="4380"/>
                </a:moveTo>
                <a:cubicBezTo>
                  <a:pt x="10814" y="4380"/>
                  <a:pt x="10791" y="4427"/>
                  <a:pt x="10791" y="4484"/>
                </a:cubicBezTo>
                <a:lnTo>
                  <a:pt x="10791" y="4704"/>
                </a:lnTo>
                <a:cubicBezTo>
                  <a:pt x="10791" y="4762"/>
                  <a:pt x="10814" y="4809"/>
                  <a:pt x="10844" y="4809"/>
                </a:cubicBezTo>
                <a:cubicBezTo>
                  <a:pt x="10873" y="4809"/>
                  <a:pt x="10895" y="4762"/>
                  <a:pt x="10895" y="4704"/>
                </a:cubicBezTo>
                <a:lnTo>
                  <a:pt x="10895" y="4484"/>
                </a:lnTo>
                <a:cubicBezTo>
                  <a:pt x="10895" y="4427"/>
                  <a:pt x="10873" y="4380"/>
                  <a:pt x="10844" y="4380"/>
                </a:cubicBezTo>
                <a:close/>
                <a:moveTo>
                  <a:pt x="11692" y="4380"/>
                </a:moveTo>
                <a:cubicBezTo>
                  <a:pt x="11663" y="4380"/>
                  <a:pt x="11640" y="4427"/>
                  <a:pt x="11640" y="4484"/>
                </a:cubicBezTo>
                <a:lnTo>
                  <a:pt x="11640" y="4704"/>
                </a:lnTo>
                <a:cubicBezTo>
                  <a:pt x="11640" y="4762"/>
                  <a:pt x="11663" y="4809"/>
                  <a:pt x="11692" y="4809"/>
                </a:cubicBezTo>
                <a:cubicBezTo>
                  <a:pt x="11721" y="4809"/>
                  <a:pt x="11745" y="4762"/>
                  <a:pt x="11745" y="4704"/>
                </a:cubicBezTo>
                <a:lnTo>
                  <a:pt x="11745" y="4484"/>
                </a:lnTo>
                <a:cubicBezTo>
                  <a:pt x="11745" y="4427"/>
                  <a:pt x="11721" y="4380"/>
                  <a:pt x="11692" y="4380"/>
                </a:cubicBezTo>
                <a:close/>
                <a:moveTo>
                  <a:pt x="12007" y="4380"/>
                </a:moveTo>
                <a:cubicBezTo>
                  <a:pt x="11978" y="4380"/>
                  <a:pt x="11955" y="4427"/>
                  <a:pt x="11955" y="4484"/>
                </a:cubicBezTo>
                <a:lnTo>
                  <a:pt x="11955" y="4704"/>
                </a:lnTo>
                <a:cubicBezTo>
                  <a:pt x="11955" y="4762"/>
                  <a:pt x="11978" y="4809"/>
                  <a:pt x="12007" y="4809"/>
                </a:cubicBezTo>
                <a:cubicBezTo>
                  <a:pt x="12036" y="4809"/>
                  <a:pt x="12060" y="4762"/>
                  <a:pt x="12060" y="4704"/>
                </a:cubicBezTo>
                <a:lnTo>
                  <a:pt x="12060" y="4484"/>
                </a:lnTo>
                <a:cubicBezTo>
                  <a:pt x="12060" y="4427"/>
                  <a:pt x="12036" y="4380"/>
                  <a:pt x="12007" y="4380"/>
                </a:cubicBezTo>
                <a:close/>
                <a:moveTo>
                  <a:pt x="12856" y="4380"/>
                </a:moveTo>
                <a:cubicBezTo>
                  <a:pt x="12827" y="4380"/>
                  <a:pt x="12804" y="4427"/>
                  <a:pt x="12804" y="4484"/>
                </a:cubicBezTo>
                <a:lnTo>
                  <a:pt x="12804" y="4704"/>
                </a:lnTo>
                <a:cubicBezTo>
                  <a:pt x="12804" y="4762"/>
                  <a:pt x="12827" y="4809"/>
                  <a:pt x="12856" y="4809"/>
                </a:cubicBezTo>
                <a:cubicBezTo>
                  <a:pt x="12886" y="4809"/>
                  <a:pt x="12909" y="4762"/>
                  <a:pt x="12909" y="4704"/>
                </a:cubicBezTo>
                <a:lnTo>
                  <a:pt x="12909" y="4484"/>
                </a:lnTo>
                <a:cubicBezTo>
                  <a:pt x="12909" y="4427"/>
                  <a:pt x="12886" y="4380"/>
                  <a:pt x="12856" y="4380"/>
                </a:cubicBezTo>
                <a:close/>
                <a:moveTo>
                  <a:pt x="13171" y="4380"/>
                </a:moveTo>
                <a:cubicBezTo>
                  <a:pt x="13142" y="4380"/>
                  <a:pt x="13118" y="4427"/>
                  <a:pt x="13118" y="4484"/>
                </a:cubicBezTo>
                <a:lnTo>
                  <a:pt x="13118" y="4704"/>
                </a:lnTo>
                <a:cubicBezTo>
                  <a:pt x="13118" y="4762"/>
                  <a:pt x="13142" y="4809"/>
                  <a:pt x="13171" y="4809"/>
                </a:cubicBezTo>
                <a:cubicBezTo>
                  <a:pt x="13200" y="4809"/>
                  <a:pt x="13224" y="4762"/>
                  <a:pt x="13224" y="4704"/>
                </a:cubicBezTo>
                <a:lnTo>
                  <a:pt x="13224" y="4484"/>
                </a:lnTo>
                <a:cubicBezTo>
                  <a:pt x="13224" y="4427"/>
                  <a:pt x="13200" y="4380"/>
                  <a:pt x="13171" y="4380"/>
                </a:cubicBezTo>
                <a:close/>
                <a:moveTo>
                  <a:pt x="14021" y="4380"/>
                </a:moveTo>
                <a:cubicBezTo>
                  <a:pt x="13992" y="4380"/>
                  <a:pt x="13968" y="4427"/>
                  <a:pt x="13968" y="4484"/>
                </a:cubicBezTo>
                <a:lnTo>
                  <a:pt x="13968" y="4704"/>
                </a:lnTo>
                <a:cubicBezTo>
                  <a:pt x="13968" y="4762"/>
                  <a:pt x="13992" y="4809"/>
                  <a:pt x="14021" y="4809"/>
                </a:cubicBezTo>
                <a:cubicBezTo>
                  <a:pt x="14050" y="4809"/>
                  <a:pt x="14074" y="4762"/>
                  <a:pt x="14074" y="4704"/>
                </a:cubicBezTo>
                <a:lnTo>
                  <a:pt x="14074" y="4484"/>
                </a:lnTo>
                <a:cubicBezTo>
                  <a:pt x="14074" y="4427"/>
                  <a:pt x="14050" y="4380"/>
                  <a:pt x="14021" y="4380"/>
                </a:cubicBezTo>
                <a:close/>
                <a:moveTo>
                  <a:pt x="14335" y="4380"/>
                </a:moveTo>
                <a:cubicBezTo>
                  <a:pt x="14306" y="4380"/>
                  <a:pt x="14282" y="4427"/>
                  <a:pt x="14282" y="4484"/>
                </a:cubicBezTo>
                <a:lnTo>
                  <a:pt x="14282" y="4704"/>
                </a:lnTo>
                <a:cubicBezTo>
                  <a:pt x="14282" y="4762"/>
                  <a:pt x="14306" y="4809"/>
                  <a:pt x="14335" y="4809"/>
                </a:cubicBezTo>
                <a:cubicBezTo>
                  <a:pt x="14364" y="4809"/>
                  <a:pt x="14388" y="4762"/>
                  <a:pt x="14388" y="4704"/>
                </a:cubicBezTo>
                <a:lnTo>
                  <a:pt x="14388" y="4484"/>
                </a:lnTo>
                <a:cubicBezTo>
                  <a:pt x="14388" y="4427"/>
                  <a:pt x="14364" y="4380"/>
                  <a:pt x="14335" y="4380"/>
                </a:cubicBezTo>
                <a:close/>
                <a:moveTo>
                  <a:pt x="15185" y="4380"/>
                </a:moveTo>
                <a:cubicBezTo>
                  <a:pt x="15156" y="4380"/>
                  <a:pt x="15132" y="4427"/>
                  <a:pt x="15132" y="4484"/>
                </a:cubicBezTo>
                <a:lnTo>
                  <a:pt x="15132" y="4704"/>
                </a:lnTo>
                <a:cubicBezTo>
                  <a:pt x="15132" y="4762"/>
                  <a:pt x="15156" y="4809"/>
                  <a:pt x="15185" y="4809"/>
                </a:cubicBezTo>
                <a:cubicBezTo>
                  <a:pt x="15214" y="4809"/>
                  <a:pt x="15237" y="4762"/>
                  <a:pt x="15237" y="4704"/>
                </a:cubicBezTo>
                <a:lnTo>
                  <a:pt x="15237" y="4484"/>
                </a:lnTo>
                <a:cubicBezTo>
                  <a:pt x="15237" y="4427"/>
                  <a:pt x="15214" y="4380"/>
                  <a:pt x="15185" y="4380"/>
                </a:cubicBezTo>
                <a:close/>
                <a:moveTo>
                  <a:pt x="15500" y="4380"/>
                </a:moveTo>
                <a:cubicBezTo>
                  <a:pt x="15470" y="4380"/>
                  <a:pt x="15447" y="4427"/>
                  <a:pt x="15447" y="4484"/>
                </a:cubicBezTo>
                <a:lnTo>
                  <a:pt x="15447" y="4704"/>
                </a:lnTo>
                <a:cubicBezTo>
                  <a:pt x="15447" y="4762"/>
                  <a:pt x="15470" y="4809"/>
                  <a:pt x="15500" y="4809"/>
                </a:cubicBezTo>
                <a:cubicBezTo>
                  <a:pt x="15529" y="4809"/>
                  <a:pt x="15551" y="4762"/>
                  <a:pt x="15551" y="4704"/>
                </a:cubicBezTo>
                <a:lnTo>
                  <a:pt x="15551" y="4484"/>
                </a:lnTo>
                <a:cubicBezTo>
                  <a:pt x="15551" y="4427"/>
                  <a:pt x="15529" y="4380"/>
                  <a:pt x="15500" y="4380"/>
                </a:cubicBezTo>
                <a:close/>
                <a:moveTo>
                  <a:pt x="16349" y="4380"/>
                </a:moveTo>
                <a:cubicBezTo>
                  <a:pt x="16320" y="4380"/>
                  <a:pt x="16296" y="4427"/>
                  <a:pt x="16296" y="4484"/>
                </a:cubicBezTo>
                <a:lnTo>
                  <a:pt x="16296" y="4704"/>
                </a:lnTo>
                <a:cubicBezTo>
                  <a:pt x="16296" y="4762"/>
                  <a:pt x="16320" y="4809"/>
                  <a:pt x="16349" y="4809"/>
                </a:cubicBezTo>
                <a:cubicBezTo>
                  <a:pt x="16378" y="4809"/>
                  <a:pt x="16401" y="4762"/>
                  <a:pt x="16401" y="4704"/>
                </a:cubicBezTo>
                <a:lnTo>
                  <a:pt x="16401" y="4484"/>
                </a:lnTo>
                <a:cubicBezTo>
                  <a:pt x="16401" y="4427"/>
                  <a:pt x="16378" y="4380"/>
                  <a:pt x="16349" y="4380"/>
                </a:cubicBezTo>
                <a:close/>
                <a:moveTo>
                  <a:pt x="16663" y="4380"/>
                </a:moveTo>
                <a:cubicBezTo>
                  <a:pt x="16634" y="4380"/>
                  <a:pt x="16611" y="4427"/>
                  <a:pt x="16611" y="4484"/>
                </a:cubicBezTo>
                <a:lnTo>
                  <a:pt x="16611" y="4704"/>
                </a:lnTo>
                <a:cubicBezTo>
                  <a:pt x="16611" y="4762"/>
                  <a:pt x="16634" y="4809"/>
                  <a:pt x="16663" y="4809"/>
                </a:cubicBezTo>
                <a:cubicBezTo>
                  <a:pt x="16692" y="4809"/>
                  <a:pt x="16716" y="4762"/>
                  <a:pt x="16716" y="4704"/>
                </a:cubicBezTo>
                <a:lnTo>
                  <a:pt x="16716" y="4484"/>
                </a:lnTo>
                <a:cubicBezTo>
                  <a:pt x="16716" y="4427"/>
                  <a:pt x="16692" y="4380"/>
                  <a:pt x="16663" y="4380"/>
                </a:cubicBezTo>
                <a:close/>
                <a:moveTo>
                  <a:pt x="17512" y="4380"/>
                </a:moveTo>
                <a:cubicBezTo>
                  <a:pt x="17483" y="4380"/>
                  <a:pt x="17459" y="4427"/>
                  <a:pt x="17459" y="4484"/>
                </a:cubicBezTo>
                <a:lnTo>
                  <a:pt x="17459" y="4704"/>
                </a:lnTo>
                <a:cubicBezTo>
                  <a:pt x="17459" y="4762"/>
                  <a:pt x="17483" y="4809"/>
                  <a:pt x="17512" y="4809"/>
                </a:cubicBezTo>
                <a:cubicBezTo>
                  <a:pt x="17541" y="4809"/>
                  <a:pt x="17565" y="4762"/>
                  <a:pt x="17565" y="4704"/>
                </a:cubicBezTo>
                <a:lnTo>
                  <a:pt x="17565" y="4484"/>
                </a:lnTo>
                <a:cubicBezTo>
                  <a:pt x="17565" y="4427"/>
                  <a:pt x="17541" y="4380"/>
                  <a:pt x="17512" y="4380"/>
                </a:cubicBezTo>
                <a:close/>
                <a:moveTo>
                  <a:pt x="17827" y="4380"/>
                </a:moveTo>
                <a:cubicBezTo>
                  <a:pt x="17798" y="4380"/>
                  <a:pt x="17774" y="4427"/>
                  <a:pt x="17774" y="4484"/>
                </a:cubicBezTo>
                <a:lnTo>
                  <a:pt x="17774" y="4704"/>
                </a:lnTo>
                <a:cubicBezTo>
                  <a:pt x="17774" y="4762"/>
                  <a:pt x="17798" y="4809"/>
                  <a:pt x="17827" y="4809"/>
                </a:cubicBezTo>
                <a:cubicBezTo>
                  <a:pt x="17856" y="4809"/>
                  <a:pt x="17880" y="4762"/>
                  <a:pt x="17880" y="4704"/>
                </a:cubicBezTo>
                <a:lnTo>
                  <a:pt x="17880" y="4484"/>
                </a:lnTo>
                <a:cubicBezTo>
                  <a:pt x="17880" y="4427"/>
                  <a:pt x="17856" y="4380"/>
                  <a:pt x="17827" y="4380"/>
                </a:cubicBezTo>
                <a:close/>
                <a:moveTo>
                  <a:pt x="18677" y="4380"/>
                </a:moveTo>
                <a:cubicBezTo>
                  <a:pt x="18648" y="4380"/>
                  <a:pt x="18624" y="4427"/>
                  <a:pt x="18624" y="4484"/>
                </a:cubicBezTo>
                <a:lnTo>
                  <a:pt x="18624" y="4704"/>
                </a:lnTo>
                <a:cubicBezTo>
                  <a:pt x="18624" y="4762"/>
                  <a:pt x="18648" y="4809"/>
                  <a:pt x="18677" y="4809"/>
                </a:cubicBezTo>
                <a:cubicBezTo>
                  <a:pt x="18706" y="4809"/>
                  <a:pt x="18730" y="4762"/>
                  <a:pt x="18730" y="4704"/>
                </a:cubicBezTo>
                <a:lnTo>
                  <a:pt x="18730" y="4484"/>
                </a:lnTo>
                <a:cubicBezTo>
                  <a:pt x="18730" y="4427"/>
                  <a:pt x="18706" y="4380"/>
                  <a:pt x="18677" y="4380"/>
                </a:cubicBezTo>
                <a:close/>
                <a:moveTo>
                  <a:pt x="18991" y="4380"/>
                </a:moveTo>
                <a:cubicBezTo>
                  <a:pt x="18962" y="4380"/>
                  <a:pt x="18938" y="4427"/>
                  <a:pt x="18938" y="4484"/>
                </a:cubicBezTo>
                <a:lnTo>
                  <a:pt x="18938" y="4704"/>
                </a:lnTo>
                <a:cubicBezTo>
                  <a:pt x="18938" y="4762"/>
                  <a:pt x="18962" y="4809"/>
                  <a:pt x="18991" y="4809"/>
                </a:cubicBezTo>
                <a:cubicBezTo>
                  <a:pt x="19020" y="4809"/>
                  <a:pt x="19044" y="4762"/>
                  <a:pt x="19044" y="4704"/>
                </a:cubicBezTo>
                <a:lnTo>
                  <a:pt x="19044" y="4484"/>
                </a:lnTo>
                <a:cubicBezTo>
                  <a:pt x="19044" y="4427"/>
                  <a:pt x="19020" y="4380"/>
                  <a:pt x="18991" y="4380"/>
                </a:cubicBezTo>
                <a:close/>
                <a:moveTo>
                  <a:pt x="19841" y="4380"/>
                </a:moveTo>
                <a:cubicBezTo>
                  <a:pt x="19812" y="4380"/>
                  <a:pt x="19788" y="4427"/>
                  <a:pt x="19788" y="4484"/>
                </a:cubicBezTo>
                <a:lnTo>
                  <a:pt x="19788" y="4704"/>
                </a:lnTo>
                <a:cubicBezTo>
                  <a:pt x="19788" y="4762"/>
                  <a:pt x="19812" y="4809"/>
                  <a:pt x="19841" y="4809"/>
                </a:cubicBezTo>
                <a:cubicBezTo>
                  <a:pt x="19870" y="4809"/>
                  <a:pt x="19894" y="4762"/>
                  <a:pt x="19894" y="4704"/>
                </a:cubicBezTo>
                <a:lnTo>
                  <a:pt x="19894" y="4484"/>
                </a:lnTo>
                <a:cubicBezTo>
                  <a:pt x="19894" y="4427"/>
                  <a:pt x="19870" y="4380"/>
                  <a:pt x="19841" y="4380"/>
                </a:cubicBezTo>
                <a:close/>
                <a:moveTo>
                  <a:pt x="20155" y="4380"/>
                </a:moveTo>
                <a:cubicBezTo>
                  <a:pt x="20126" y="4380"/>
                  <a:pt x="20102" y="4427"/>
                  <a:pt x="20102" y="4484"/>
                </a:cubicBezTo>
                <a:lnTo>
                  <a:pt x="20102" y="4704"/>
                </a:lnTo>
                <a:cubicBezTo>
                  <a:pt x="20102" y="4762"/>
                  <a:pt x="20126" y="4809"/>
                  <a:pt x="20155" y="4809"/>
                </a:cubicBezTo>
                <a:cubicBezTo>
                  <a:pt x="20184" y="4809"/>
                  <a:pt x="20207" y="4762"/>
                  <a:pt x="20207" y="4704"/>
                </a:cubicBezTo>
                <a:lnTo>
                  <a:pt x="20207" y="4484"/>
                </a:lnTo>
                <a:cubicBezTo>
                  <a:pt x="20207" y="4427"/>
                  <a:pt x="20184" y="4380"/>
                  <a:pt x="20155" y="4380"/>
                </a:cubicBezTo>
                <a:close/>
                <a:moveTo>
                  <a:pt x="21004" y="4380"/>
                </a:moveTo>
                <a:cubicBezTo>
                  <a:pt x="20975" y="4380"/>
                  <a:pt x="20952" y="4427"/>
                  <a:pt x="20952" y="4484"/>
                </a:cubicBezTo>
                <a:lnTo>
                  <a:pt x="20952" y="4704"/>
                </a:lnTo>
                <a:cubicBezTo>
                  <a:pt x="20952" y="4762"/>
                  <a:pt x="20975" y="4809"/>
                  <a:pt x="21004" y="4809"/>
                </a:cubicBezTo>
                <a:cubicBezTo>
                  <a:pt x="21033" y="4809"/>
                  <a:pt x="21057" y="4762"/>
                  <a:pt x="21057" y="4704"/>
                </a:cubicBezTo>
                <a:lnTo>
                  <a:pt x="21057" y="4484"/>
                </a:lnTo>
                <a:cubicBezTo>
                  <a:pt x="21057" y="4427"/>
                  <a:pt x="21033" y="4380"/>
                  <a:pt x="21004" y="4380"/>
                </a:cubicBezTo>
                <a:close/>
                <a:moveTo>
                  <a:pt x="21319" y="4380"/>
                </a:moveTo>
                <a:cubicBezTo>
                  <a:pt x="21289" y="4380"/>
                  <a:pt x="21267" y="4427"/>
                  <a:pt x="21267" y="4484"/>
                </a:cubicBezTo>
                <a:lnTo>
                  <a:pt x="21267" y="4704"/>
                </a:lnTo>
                <a:cubicBezTo>
                  <a:pt x="21267" y="4762"/>
                  <a:pt x="21289" y="4809"/>
                  <a:pt x="21319" y="4809"/>
                </a:cubicBezTo>
                <a:cubicBezTo>
                  <a:pt x="21348" y="4809"/>
                  <a:pt x="21372" y="4762"/>
                  <a:pt x="21372" y="4704"/>
                </a:cubicBezTo>
                <a:lnTo>
                  <a:pt x="21372" y="4484"/>
                </a:lnTo>
                <a:cubicBezTo>
                  <a:pt x="21372" y="4427"/>
                  <a:pt x="21348" y="4380"/>
                  <a:pt x="21319" y="4380"/>
                </a:cubicBezTo>
                <a:close/>
                <a:moveTo>
                  <a:pt x="281" y="5110"/>
                </a:moveTo>
                <a:cubicBezTo>
                  <a:pt x="252" y="5110"/>
                  <a:pt x="228" y="5157"/>
                  <a:pt x="228" y="5214"/>
                </a:cubicBezTo>
                <a:lnTo>
                  <a:pt x="228" y="5434"/>
                </a:lnTo>
                <a:cubicBezTo>
                  <a:pt x="228" y="5492"/>
                  <a:pt x="252" y="5539"/>
                  <a:pt x="281" y="5539"/>
                </a:cubicBezTo>
                <a:cubicBezTo>
                  <a:pt x="311" y="5539"/>
                  <a:pt x="334" y="5492"/>
                  <a:pt x="334" y="5434"/>
                </a:cubicBezTo>
                <a:lnTo>
                  <a:pt x="334" y="5214"/>
                </a:lnTo>
                <a:cubicBezTo>
                  <a:pt x="334" y="5157"/>
                  <a:pt x="311" y="5110"/>
                  <a:pt x="281" y="5110"/>
                </a:cubicBezTo>
                <a:close/>
                <a:moveTo>
                  <a:pt x="596" y="5110"/>
                </a:moveTo>
                <a:cubicBezTo>
                  <a:pt x="567" y="5110"/>
                  <a:pt x="543" y="5157"/>
                  <a:pt x="543" y="5214"/>
                </a:cubicBezTo>
                <a:lnTo>
                  <a:pt x="543" y="5434"/>
                </a:lnTo>
                <a:cubicBezTo>
                  <a:pt x="543" y="5492"/>
                  <a:pt x="567" y="5539"/>
                  <a:pt x="596" y="5539"/>
                </a:cubicBezTo>
                <a:cubicBezTo>
                  <a:pt x="625" y="5539"/>
                  <a:pt x="649" y="5492"/>
                  <a:pt x="649" y="5434"/>
                </a:cubicBezTo>
                <a:lnTo>
                  <a:pt x="649" y="5214"/>
                </a:lnTo>
                <a:cubicBezTo>
                  <a:pt x="649" y="5157"/>
                  <a:pt x="625" y="5110"/>
                  <a:pt x="596" y="5110"/>
                </a:cubicBezTo>
                <a:close/>
                <a:moveTo>
                  <a:pt x="1446" y="5110"/>
                </a:moveTo>
                <a:cubicBezTo>
                  <a:pt x="1417" y="5110"/>
                  <a:pt x="1393" y="5157"/>
                  <a:pt x="1393" y="5214"/>
                </a:cubicBezTo>
                <a:lnTo>
                  <a:pt x="1393" y="5434"/>
                </a:lnTo>
                <a:cubicBezTo>
                  <a:pt x="1393" y="5492"/>
                  <a:pt x="1417" y="5539"/>
                  <a:pt x="1446" y="5539"/>
                </a:cubicBezTo>
                <a:cubicBezTo>
                  <a:pt x="1475" y="5539"/>
                  <a:pt x="1499" y="5492"/>
                  <a:pt x="1499" y="5434"/>
                </a:cubicBezTo>
                <a:lnTo>
                  <a:pt x="1499" y="5214"/>
                </a:lnTo>
                <a:cubicBezTo>
                  <a:pt x="1499" y="5157"/>
                  <a:pt x="1475" y="5110"/>
                  <a:pt x="1446" y="5110"/>
                </a:cubicBezTo>
                <a:close/>
                <a:moveTo>
                  <a:pt x="1760" y="5110"/>
                </a:moveTo>
                <a:cubicBezTo>
                  <a:pt x="1731" y="5110"/>
                  <a:pt x="1707" y="5157"/>
                  <a:pt x="1707" y="5214"/>
                </a:cubicBezTo>
                <a:lnTo>
                  <a:pt x="1707" y="5434"/>
                </a:lnTo>
                <a:cubicBezTo>
                  <a:pt x="1707" y="5492"/>
                  <a:pt x="1731" y="5539"/>
                  <a:pt x="1760" y="5539"/>
                </a:cubicBezTo>
                <a:cubicBezTo>
                  <a:pt x="1789" y="5539"/>
                  <a:pt x="1813" y="5492"/>
                  <a:pt x="1813" y="5434"/>
                </a:cubicBezTo>
                <a:lnTo>
                  <a:pt x="1813" y="5214"/>
                </a:lnTo>
                <a:cubicBezTo>
                  <a:pt x="1813" y="5157"/>
                  <a:pt x="1789" y="5110"/>
                  <a:pt x="1760" y="5110"/>
                </a:cubicBezTo>
                <a:close/>
                <a:moveTo>
                  <a:pt x="2610" y="5110"/>
                </a:moveTo>
                <a:cubicBezTo>
                  <a:pt x="2581" y="5110"/>
                  <a:pt x="2557" y="5157"/>
                  <a:pt x="2557" y="5214"/>
                </a:cubicBezTo>
                <a:lnTo>
                  <a:pt x="2557" y="5434"/>
                </a:lnTo>
                <a:cubicBezTo>
                  <a:pt x="2557" y="5492"/>
                  <a:pt x="2581" y="5539"/>
                  <a:pt x="2610" y="5539"/>
                </a:cubicBezTo>
                <a:cubicBezTo>
                  <a:pt x="2639" y="5539"/>
                  <a:pt x="2662" y="5492"/>
                  <a:pt x="2662" y="5434"/>
                </a:cubicBezTo>
                <a:lnTo>
                  <a:pt x="2662" y="5214"/>
                </a:lnTo>
                <a:cubicBezTo>
                  <a:pt x="2662" y="5157"/>
                  <a:pt x="2639" y="5110"/>
                  <a:pt x="2610" y="5110"/>
                </a:cubicBezTo>
                <a:close/>
                <a:moveTo>
                  <a:pt x="2924" y="5110"/>
                </a:moveTo>
                <a:cubicBezTo>
                  <a:pt x="2895" y="5110"/>
                  <a:pt x="2871" y="5157"/>
                  <a:pt x="2871" y="5214"/>
                </a:cubicBezTo>
                <a:lnTo>
                  <a:pt x="2871" y="5434"/>
                </a:lnTo>
                <a:cubicBezTo>
                  <a:pt x="2871" y="5492"/>
                  <a:pt x="2895" y="5539"/>
                  <a:pt x="2924" y="5539"/>
                </a:cubicBezTo>
                <a:cubicBezTo>
                  <a:pt x="2954" y="5539"/>
                  <a:pt x="2976" y="5492"/>
                  <a:pt x="2976" y="5434"/>
                </a:cubicBezTo>
                <a:lnTo>
                  <a:pt x="2976" y="5214"/>
                </a:lnTo>
                <a:cubicBezTo>
                  <a:pt x="2976" y="5157"/>
                  <a:pt x="2954" y="5110"/>
                  <a:pt x="2924" y="5110"/>
                </a:cubicBezTo>
                <a:close/>
                <a:moveTo>
                  <a:pt x="3773" y="5110"/>
                </a:moveTo>
                <a:cubicBezTo>
                  <a:pt x="3744" y="5110"/>
                  <a:pt x="3721" y="5157"/>
                  <a:pt x="3721" y="5214"/>
                </a:cubicBezTo>
                <a:lnTo>
                  <a:pt x="3721" y="5434"/>
                </a:lnTo>
                <a:cubicBezTo>
                  <a:pt x="3721" y="5492"/>
                  <a:pt x="3744" y="5539"/>
                  <a:pt x="3773" y="5539"/>
                </a:cubicBezTo>
                <a:cubicBezTo>
                  <a:pt x="3802" y="5539"/>
                  <a:pt x="3826" y="5492"/>
                  <a:pt x="3826" y="5434"/>
                </a:cubicBezTo>
                <a:lnTo>
                  <a:pt x="3826" y="5214"/>
                </a:lnTo>
                <a:cubicBezTo>
                  <a:pt x="3826" y="5157"/>
                  <a:pt x="3802" y="5110"/>
                  <a:pt x="3773" y="5110"/>
                </a:cubicBezTo>
                <a:close/>
                <a:moveTo>
                  <a:pt x="4088" y="5110"/>
                </a:moveTo>
                <a:cubicBezTo>
                  <a:pt x="4058" y="5110"/>
                  <a:pt x="4035" y="5157"/>
                  <a:pt x="4035" y="5214"/>
                </a:cubicBezTo>
                <a:lnTo>
                  <a:pt x="4035" y="5434"/>
                </a:lnTo>
                <a:cubicBezTo>
                  <a:pt x="4035" y="5492"/>
                  <a:pt x="4058" y="5539"/>
                  <a:pt x="4088" y="5539"/>
                </a:cubicBezTo>
                <a:cubicBezTo>
                  <a:pt x="4117" y="5539"/>
                  <a:pt x="4141" y="5492"/>
                  <a:pt x="4141" y="5434"/>
                </a:cubicBezTo>
                <a:lnTo>
                  <a:pt x="4141" y="5214"/>
                </a:lnTo>
                <a:cubicBezTo>
                  <a:pt x="4141" y="5157"/>
                  <a:pt x="4117" y="5110"/>
                  <a:pt x="4088" y="5110"/>
                </a:cubicBezTo>
                <a:close/>
                <a:moveTo>
                  <a:pt x="4937" y="5110"/>
                </a:moveTo>
                <a:cubicBezTo>
                  <a:pt x="4908" y="5110"/>
                  <a:pt x="4884" y="5157"/>
                  <a:pt x="4884" y="5214"/>
                </a:cubicBezTo>
                <a:lnTo>
                  <a:pt x="4884" y="5434"/>
                </a:lnTo>
                <a:cubicBezTo>
                  <a:pt x="4884" y="5492"/>
                  <a:pt x="4908" y="5539"/>
                  <a:pt x="4937" y="5539"/>
                </a:cubicBezTo>
                <a:cubicBezTo>
                  <a:pt x="4966" y="5539"/>
                  <a:pt x="4990" y="5492"/>
                  <a:pt x="4990" y="5434"/>
                </a:cubicBezTo>
                <a:lnTo>
                  <a:pt x="4990" y="5214"/>
                </a:lnTo>
                <a:cubicBezTo>
                  <a:pt x="4990" y="5157"/>
                  <a:pt x="4966" y="5110"/>
                  <a:pt x="4937" y="5110"/>
                </a:cubicBezTo>
                <a:close/>
                <a:moveTo>
                  <a:pt x="5252" y="5110"/>
                </a:moveTo>
                <a:cubicBezTo>
                  <a:pt x="5223" y="5110"/>
                  <a:pt x="5199" y="5157"/>
                  <a:pt x="5199" y="5214"/>
                </a:cubicBezTo>
                <a:lnTo>
                  <a:pt x="5199" y="5434"/>
                </a:lnTo>
                <a:cubicBezTo>
                  <a:pt x="5199" y="5492"/>
                  <a:pt x="5223" y="5539"/>
                  <a:pt x="5252" y="5539"/>
                </a:cubicBezTo>
                <a:cubicBezTo>
                  <a:pt x="5281" y="5539"/>
                  <a:pt x="5305" y="5492"/>
                  <a:pt x="5305" y="5434"/>
                </a:cubicBezTo>
                <a:lnTo>
                  <a:pt x="5305" y="5214"/>
                </a:lnTo>
                <a:cubicBezTo>
                  <a:pt x="5305" y="5157"/>
                  <a:pt x="5281" y="5110"/>
                  <a:pt x="5252" y="5110"/>
                </a:cubicBezTo>
                <a:close/>
                <a:moveTo>
                  <a:pt x="6102" y="5110"/>
                </a:moveTo>
                <a:cubicBezTo>
                  <a:pt x="6072" y="5110"/>
                  <a:pt x="6049" y="5157"/>
                  <a:pt x="6049" y="5214"/>
                </a:cubicBezTo>
                <a:lnTo>
                  <a:pt x="6049" y="5434"/>
                </a:lnTo>
                <a:cubicBezTo>
                  <a:pt x="6049" y="5492"/>
                  <a:pt x="6072" y="5539"/>
                  <a:pt x="6102" y="5539"/>
                </a:cubicBezTo>
                <a:cubicBezTo>
                  <a:pt x="6131" y="5539"/>
                  <a:pt x="6155" y="5492"/>
                  <a:pt x="6155" y="5434"/>
                </a:cubicBezTo>
                <a:lnTo>
                  <a:pt x="6155" y="5214"/>
                </a:lnTo>
                <a:cubicBezTo>
                  <a:pt x="6155" y="5157"/>
                  <a:pt x="6131" y="5110"/>
                  <a:pt x="6102" y="5110"/>
                </a:cubicBezTo>
                <a:close/>
                <a:moveTo>
                  <a:pt x="6416" y="5110"/>
                </a:moveTo>
                <a:cubicBezTo>
                  <a:pt x="6387" y="5110"/>
                  <a:pt x="6363" y="5157"/>
                  <a:pt x="6363" y="5214"/>
                </a:cubicBezTo>
                <a:lnTo>
                  <a:pt x="6363" y="5434"/>
                </a:lnTo>
                <a:cubicBezTo>
                  <a:pt x="6363" y="5492"/>
                  <a:pt x="6387" y="5539"/>
                  <a:pt x="6416" y="5539"/>
                </a:cubicBezTo>
                <a:cubicBezTo>
                  <a:pt x="6445" y="5539"/>
                  <a:pt x="6469" y="5492"/>
                  <a:pt x="6469" y="5434"/>
                </a:cubicBezTo>
                <a:lnTo>
                  <a:pt x="6469" y="5214"/>
                </a:lnTo>
                <a:cubicBezTo>
                  <a:pt x="6469" y="5157"/>
                  <a:pt x="6445" y="5110"/>
                  <a:pt x="6416" y="5110"/>
                </a:cubicBezTo>
                <a:close/>
                <a:moveTo>
                  <a:pt x="7266" y="5110"/>
                </a:moveTo>
                <a:cubicBezTo>
                  <a:pt x="7237" y="5110"/>
                  <a:pt x="7213" y="5157"/>
                  <a:pt x="7213" y="5214"/>
                </a:cubicBezTo>
                <a:lnTo>
                  <a:pt x="7213" y="5434"/>
                </a:lnTo>
                <a:cubicBezTo>
                  <a:pt x="7213" y="5492"/>
                  <a:pt x="7237" y="5539"/>
                  <a:pt x="7266" y="5539"/>
                </a:cubicBezTo>
                <a:cubicBezTo>
                  <a:pt x="7295" y="5539"/>
                  <a:pt x="7318" y="5492"/>
                  <a:pt x="7318" y="5434"/>
                </a:cubicBezTo>
                <a:lnTo>
                  <a:pt x="7318" y="5214"/>
                </a:lnTo>
                <a:cubicBezTo>
                  <a:pt x="7318" y="5157"/>
                  <a:pt x="7295" y="5110"/>
                  <a:pt x="7266" y="5110"/>
                </a:cubicBezTo>
                <a:close/>
                <a:moveTo>
                  <a:pt x="7580" y="5110"/>
                </a:moveTo>
                <a:cubicBezTo>
                  <a:pt x="7551" y="5110"/>
                  <a:pt x="7527" y="5157"/>
                  <a:pt x="7527" y="5214"/>
                </a:cubicBezTo>
                <a:lnTo>
                  <a:pt x="7527" y="5434"/>
                </a:lnTo>
                <a:cubicBezTo>
                  <a:pt x="7527" y="5492"/>
                  <a:pt x="7551" y="5539"/>
                  <a:pt x="7580" y="5539"/>
                </a:cubicBezTo>
                <a:cubicBezTo>
                  <a:pt x="7609" y="5539"/>
                  <a:pt x="7632" y="5492"/>
                  <a:pt x="7632" y="5434"/>
                </a:cubicBezTo>
                <a:lnTo>
                  <a:pt x="7632" y="5214"/>
                </a:lnTo>
                <a:cubicBezTo>
                  <a:pt x="7632" y="5157"/>
                  <a:pt x="7609" y="5110"/>
                  <a:pt x="7580" y="5110"/>
                </a:cubicBezTo>
                <a:close/>
                <a:moveTo>
                  <a:pt x="8429" y="5110"/>
                </a:moveTo>
                <a:cubicBezTo>
                  <a:pt x="8400" y="5110"/>
                  <a:pt x="8377" y="5157"/>
                  <a:pt x="8377" y="5214"/>
                </a:cubicBezTo>
                <a:lnTo>
                  <a:pt x="8377" y="5434"/>
                </a:lnTo>
                <a:cubicBezTo>
                  <a:pt x="8377" y="5492"/>
                  <a:pt x="8400" y="5539"/>
                  <a:pt x="8429" y="5539"/>
                </a:cubicBezTo>
                <a:cubicBezTo>
                  <a:pt x="8458" y="5539"/>
                  <a:pt x="8482" y="5492"/>
                  <a:pt x="8482" y="5434"/>
                </a:cubicBezTo>
                <a:lnTo>
                  <a:pt x="8482" y="5214"/>
                </a:lnTo>
                <a:cubicBezTo>
                  <a:pt x="8482" y="5157"/>
                  <a:pt x="8458" y="5110"/>
                  <a:pt x="8429" y="5110"/>
                </a:cubicBezTo>
                <a:close/>
                <a:moveTo>
                  <a:pt x="8744" y="5110"/>
                </a:moveTo>
                <a:cubicBezTo>
                  <a:pt x="8714" y="5110"/>
                  <a:pt x="8691" y="5157"/>
                  <a:pt x="8691" y="5214"/>
                </a:cubicBezTo>
                <a:lnTo>
                  <a:pt x="8691" y="5434"/>
                </a:lnTo>
                <a:cubicBezTo>
                  <a:pt x="8691" y="5492"/>
                  <a:pt x="8714" y="5539"/>
                  <a:pt x="8744" y="5539"/>
                </a:cubicBezTo>
                <a:cubicBezTo>
                  <a:pt x="8773" y="5539"/>
                  <a:pt x="8796" y="5492"/>
                  <a:pt x="8796" y="5434"/>
                </a:cubicBezTo>
                <a:lnTo>
                  <a:pt x="8796" y="5214"/>
                </a:lnTo>
                <a:cubicBezTo>
                  <a:pt x="8796" y="5157"/>
                  <a:pt x="8773" y="5110"/>
                  <a:pt x="8744" y="5110"/>
                </a:cubicBezTo>
                <a:close/>
                <a:moveTo>
                  <a:pt x="9593" y="5110"/>
                </a:moveTo>
                <a:cubicBezTo>
                  <a:pt x="9564" y="5110"/>
                  <a:pt x="9540" y="5157"/>
                  <a:pt x="9540" y="5214"/>
                </a:cubicBezTo>
                <a:lnTo>
                  <a:pt x="9540" y="5434"/>
                </a:lnTo>
                <a:cubicBezTo>
                  <a:pt x="9540" y="5492"/>
                  <a:pt x="9564" y="5539"/>
                  <a:pt x="9593" y="5539"/>
                </a:cubicBezTo>
                <a:cubicBezTo>
                  <a:pt x="9622" y="5539"/>
                  <a:pt x="9646" y="5492"/>
                  <a:pt x="9646" y="5434"/>
                </a:cubicBezTo>
                <a:lnTo>
                  <a:pt x="9646" y="5214"/>
                </a:lnTo>
                <a:cubicBezTo>
                  <a:pt x="9646" y="5157"/>
                  <a:pt x="9622" y="5110"/>
                  <a:pt x="9593" y="5110"/>
                </a:cubicBezTo>
                <a:close/>
                <a:moveTo>
                  <a:pt x="9908" y="5110"/>
                </a:moveTo>
                <a:cubicBezTo>
                  <a:pt x="9879" y="5110"/>
                  <a:pt x="9855" y="5157"/>
                  <a:pt x="9855" y="5214"/>
                </a:cubicBezTo>
                <a:lnTo>
                  <a:pt x="9855" y="5434"/>
                </a:lnTo>
                <a:cubicBezTo>
                  <a:pt x="9855" y="5492"/>
                  <a:pt x="9879" y="5539"/>
                  <a:pt x="9908" y="5539"/>
                </a:cubicBezTo>
                <a:cubicBezTo>
                  <a:pt x="9937" y="5539"/>
                  <a:pt x="9961" y="5492"/>
                  <a:pt x="9961" y="5434"/>
                </a:cubicBezTo>
                <a:lnTo>
                  <a:pt x="9961" y="5214"/>
                </a:lnTo>
                <a:cubicBezTo>
                  <a:pt x="9961" y="5157"/>
                  <a:pt x="9937" y="5110"/>
                  <a:pt x="9908" y="5110"/>
                </a:cubicBezTo>
                <a:close/>
                <a:moveTo>
                  <a:pt x="10758" y="5110"/>
                </a:moveTo>
                <a:cubicBezTo>
                  <a:pt x="10728" y="5110"/>
                  <a:pt x="10705" y="5157"/>
                  <a:pt x="10705" y="5214"/>
                </a:cubicBezTo>
                <a:lnTo>
                  <a:pt x="10705" y="5434"/>
                </a:lnTo>
                <a:cubicBezTo>
                  <a:pt x="10705" y="5492"/>
                  <a:pt x="10728" y="5539"/>
                  <a:pt x="10758" y="5539"/>
                </a:cubicBezTo>
                <a:cubicBezTo>
                  <a:pt x="10787" y="5539"/>
                  <a:pt x="10810" y="5492"/>
                  <a:pt x="10810" y="5434"/>
                </a:cubicBezTo>
                <a:lnTo>
                  <a:pt x="10810" y="5214"/>
                </a:lnTo>
                <a:cubicBezTo>
                  <a:pt x="10810" y="5157"/>
                  <a:pt x="10787" y="5110"/>
                  <a:pt x="10758" y="5110"/>
                </a:cubicBezTo>
                <a:close/>
                <a:moveTo>
                  <a:pt x="11072" y="5110"/>
                </a:moveTo>
                <a:cubicBezTo>
                  <a:pt x="11043" y="5110"/>
                  <a:pt x="11019" y="5157"/>
                  <a:pt x="11019" y="5214"/>
                </a:cubicBezTo>
                <a:lnTo>
                  <a:pt x="11019" y="5434"/>
                </a:lnTo>
                <a:cubicBezTo>
                  <a:pt x="11019" y="5492"/>
                  <a:pt x="11043" y="5539"/>
                  <a:pt x="11072" y="5539"/>
                </a:cubicBezTo>
                <a:cubicBezTo>
                  <a:pt x="11101" y="5539"/>
                  <a:pt x="11125" y="5492"/>
                  <a:pt x="11125" y="5434"/>
                </a:cubicBezTo>
                <a:lnTo>
                  <a:pt x="11125" y="5214"/>
                </a:lnTo>
                <a:cubicBezTo>
                  <a:pt x="11125" y="5157"/>
                  <a:pt x="11101" y="5110"/>
                  <a:pt x="11072" y="5110"/>
                </a:cubicBezTo>
                <a:close/>
                <a:moveTo>
                  <a:pt x="11922" y="5110"/>
                </a:moveTo>
                <a:cubicBezTo>
                  <a:pt x="11893" y="5110"/>
                  <a:pt x="11869" y="5157"/>
                  <a:pt x="11869" y="5214"/>
                </a:cubicBezTo>
                <a:lnTo>
                  <a:pt x="11869" y="5434"/>
                </a:lnTo>
                <a:cubicBezTo>
                  <a:pt x="11869" y="5492"/>
                  <a:pt x="11893" y="5539"/>
                  <a:pt x="11922" y="5539"/>
                </a:cubicBezTo>
                <a:cubicBezTo>
                  <a:pt x="11951" y="5539"/>
                  <a:pt x="11974" y="5492"/>
                  <a:pt x="11974" y="5434"/>
                </a:cubicBezTo>
                <a:lnTo>
                  <a:pt x="11974" y="5214"/>
                </a:lnTo>
                <a:cubicBezTo>
                  <a:pt x="11974" y="5157"/>
                  <a:pt x="11951" y="5110"/>
                  <a:pt x="11922" y="5110"/>
                </a:cubicBezTo>
                <a:close/>
                <a:moveTo>
                  <a:pt x="12236" y="5110"/>
                </a:moveTo>
                <a:cubicBezTo>
                  <a:pt x="12207" y="5110"/>
                  <a:pt x="12183" y="5157"/>
                  <a:pt x="12183" y="5214"/>
                </a:cubicBezTo>
                <a:lnTo>
                  <a:pt x="12183" y="5434"/>
                </a:lnTo>
                <a:cubicBezTo>
                  <a:pt x="12183" y="5492"/>
                  <a:pt x="12207" y="5539"/>
                  <a:pt x="12236" y="5539"/>
                </a:cubicBezTo>
                <a:cubicBezTo>
                  <a:pt x="12265" y="5539"/>
                  <a:pt x="12288" y="5492"/>
                  <a:pt x="12288" y="5434"/>
                </a:cubicBezTo>
                <a:lnTo>
                  <a:pt x="12288" y="5214"/>
                </a:lnTo>
                <a:cubicBezTo>
                  <a:pt x="12288" y="5157"/>
                  <a:pt x="12265" y="5110"/>
                  <a:pt x="12236" y="5110"/>
                </a:cubicBezTo>
                <a:close/>
                <a:moveTo>
                  <a:pt x="13085" y="5110"/>
                </a:moveTo>
                <a:cubicBezTo>
                  <a:pt x="13056" y="5110"/>
                  <a:pt x="13032" y="5157"/>
                  <a:pt x="13032" y="5214"/>
                </a:cubicBezTo>
                <a:lnTo>
                  <a:pt x="13032" y="5434"/>
                </a:lnTo>
                <a:cubicBezTo>
                  <a:pt x="13032" y="5492"/>
                  <a:pt x="13056" y="5539"/>
                  <a:pt x="13085" y="5539"/>
                </a:cubicBezTo>
                <a:cubicBezTo>
                  <a:pt x="13114" y="5539"/>
                  <a:pt x="13138" y="5492"/>
                  <a:pt x="13138" y="5434"/>
                </a:cubicBezTo>
                <a:lnTo>
                  <a:pt x="13138" y="5214"/>
                </a:lnTo>
                <a:cubicBezTo>
                  <a:pt x="13138" y="5157"/>
                  <a:pt x="13114" y="5110"/>
                  <a:pt x="13085" y="5110"/>
                </a:cubicBezTo>
                <a:close/>
                <a:moveTo>
                  <a:pt x="13399" y="5110"/>
                </a:moveTo>
                <a:cubicBezTo>
                  <a:pt x="13370" y="5110"/>
                  <a:pt x="13348" y="5157"/>
                  <a:pt x="13348" y="5214"/>
                </a:cubicBezTo>
                <a:lnTo>
                  <a:pt x="13348" y="5434"/>
                </a:lnTo>
                <a:cubicBezTo>
                  <a:pt x="13348" y="5492"/>
                  <a:pt x="13370" y="5539"/>
                  <a:pt x="13399" y="5539"/>
                </a:cubicBezTo>
                <a:cubicBezTo>
                  <a:pt x="13428" y="5539"/>
                  <a:pt x="13452" y="5492"/>
                  <a:pt x="13452" y="5434"/>
                </a:cubicBezTo>
                <a:lnTo>
                  <a:pt x="13452" y="5214"/>
                </a:lnTo>
                <a:cubicBezTo>
                  <a:pt x="13452" y="5157"/>
                  <a:pt x="13428" y="5110"/>
                  <a:pt x="13399" y="5110"/>
                </a:cubicBezTo>
                <a:close/>
                <a:moveTo>
                  <a:pt x="14249" y="5110"/>
                </a:moveTo>
                <a:cubicBezTo>
                  <a:pt x="14220" y="5110"/>
                  <a:pt x="14196" y="5157"/>
                  <a:pt x="14196" y="5214"/>
                </a:cubicBezTo>
                <a:lnTo>
                  <a:pt x="14196" y="5434"/>
                </a:lnTo>
                <a:cubicBezTo>
                  <a:pt x="14196" y="5492"/>
                  <a:pt x="14220" y="5539"/>
                  <a:pt x="14249" y="5539"/>
                </a:cubicBezTo>
                <a:cubicBezTo>
                  <a:pt x="14278" y="5539"/>
                  <a:pt x="14302" y="5492"/>
                  <a:pt x="14302" y="5434"/>
                </a:cubicBezTo>
                <a:lnTo>
                  <a:pt x="14302" y="5214"/>
                </a:lnTo>
                <a:cubicBezTo>
                  <a:pt x="14302" y="5157"/>
                  <a:pt x="14278" y="5110"/>
                  <a:pt x="14249" y="5110"/>
                </a:cubicBezTo>
                <a:close/>
                <a:moveTo>
                  <a:pt x="14564" y="5110"/>
                </a:moveTo>
                <a:cubicBezTo>
                  <a:pt x="14535" y="5110"/>
                  <a:pt x="14511" y="5157"/>
                  <a:pt x="14511" y="5214"/>
                </a:cubicBezTo>
                <a:lnTo>
                  <a:pt x="14511" y="5434"/>
                </a:lnTo>
                <a:cubicBezTo>
                  <a:pt x="14511" y="5492"/>
                  <a:pt x="14535" y="5539"/>
                  <a:pt x="14564" y="5539"/>
                </a:cubicBezTo>
                <a:cubicBezTo>
                  <a:pt x="14593" y="5539"/>
                  <a:pt x="14617" y="5492"/>
                  <a:pt x="14617" y="5434"/>
                </a:cubicBezTo>
                <a:lnTo>
                  <a:pt x="14617" y="5214"/>
                </a:lnTo>
                <a:cubicBezTo>
                  <a:pt x="14617" y="5157"/>
                  <a:pt x="14593" y="5110"/>
                  <a:pt x="14564" y="5110"/>
                </a:cubicBezTo>
                <a:close/>
                <a:moveTo>
                  <a:pt x="15413" y="5110"/>
                </a:moveTo>
                <a:cubicBezTo>
                  <a:pt x="15384" y="5110"/>
                  <a:pt x="15360" y="5157"/>
                  <a:pt x="15360" y="5214"/>
                </a:cubicBezTo>
                <a:lnTo>
                  <a:pt x="15360" y="5434"/>
                </a:lnTo>
                <a:cubicBezTo>
                  <a:pt x="15360" y="5492"/>
                  <a:pt x="15384" y="5539"/>
                  <a:pt x="15413" y="5539"/>
                </a:cubicBezTo>
                <a:cubicBezTo>
                  <a:pt x="15442" y="5539"/>
                  <a:pt x="15465" y="5492"/>
                  <a:pt x="15465" y="5434"/>
                </a:cubicBezTo>
                <a:lnTo>
                  <a:pt x="15465" y="5214"/>
                </a:lnTo>
                <a:cubicBezTo>
                  <a:pt x="15465" y="5157"/>
                  <a:pt x="15442" y="5110"/>
                  <a:pt x="15413" y="5110"/>
                </a:cubicBezTo>
                <a:close/>
                <a:moveTo>
                  <a:pt x="15728" y="5110"/>
                </a:moveTo>
                <a:cubicBezTo>
                  <a:pt x="15699" y="5110"/>
                  <a:pt x="15675" y="5157"/>
                  <a:pt x="15675" y="5214"/>
                </a:cubicBezTo>
                <a:lnTo>
                  <a:pt x="15675" y="5434"/>
                </a:lnTo>
                <a:cubicBezTo>
                  <a:pt x="15675" y="5492"/>
                  <a:pt x="15699" y="5539"/>
                  <a:pt x="15728" y="5539"/>
                </a:cubicBezTo>
                <a:cubicBezTo>
                  <a:pt x="15757" y="5539"/>
                  <a:pt x="15781" y="5492"/>
                  <a:pt x="15781" y="5434"/>
                </a:cubicBezTo>
                <a:lnTo>
                  <a:pt x="15781" y="5214"/>
                </a:lnTo>
                <a:cubicBezTo>
                  <a:pt x="15781" y="5157"/>
                  <a:pt x="15757" y="5110"/>
                  <a:pt x="15728" y="5110"/>
                </a:cubicBezTo>
                <a:close/>
                <a:moveTo>
                  <a:pt x="16578" y="5110"/>
                </a:moveTo>
                <a:cubicBezTo>
                  <a:pt x="16549" y="5110"/>
                  <a:pt x="16525" y="5157"/>
                  <a:pt x="16525" y="5214"/>
                </a:cubicBezTo>
                <a:lnTo>
                  <a:pt x="16525" y="5434"/>
                </a:lnTo>
                <a:cubicBezTo>
                  <a:pt x="16525" y="5492"/>
                  <a:pt x="16549" y="5539"/>
                  <a:pt x="16578" y="5539"/>
                </a:cubicBezTo>
                <a:cubicBezTo>
                  <a:pt x="16607" y="5539"/>
                  <a:pt x="16630" y="5492"/>
                  <a:pt x="16630" y="5434"/>
                </a:cubicBezTo>
                <a:lnTo>
                  <a:pt x="16630" y="5214"/>
                </a:lnTo>
                <a:cubicBezTo>
                  <a:pt x="16630" y="5157"/>
                  <a:pt x="16607" y="5110"/>
                  <a:pt x="16578" y="5110"/>
                </a:cubicBezTo>
                <a:close/>
                <a:moveTo>
                  <a:pt x="16892" y="5110"/>
                </a:moveTo>
                <a:cubicBezTo>
                  <a:pt x="16863" y="5110"/>
                  <a:pt x="16839" y="5157"/>
                  <a:pt x="16839" y="5214"/>
                </a:cubicBezTo>
                <a:lnTo>
                  <a:pt x="16839" y="5434"/>
                </a:lnTo>
                <a:cubicBezTo>
                  <a:pt x="16839" y="5492"/>
                  <a:pt x="16863" y="5539"/>
                  <a:pt x="16892" y="5539"/>
                </a:cubicBezTo>
                <a:cubicBezTo>
                  <a:pt x="16921" y="5539"/>
                  <a:pt x="16944" y="5492"/>
                  <a:pt x="16944" y="5434"/>
                </a:cubicBezTo>
                <a:lnTo>
                  <a:pt x="16944" y="5214"/>
                </a:lnTo>
                <a:cubicBezTo>
                  <a:pt x="16944" y="5157"/>
                  <a:pt x="16921" y="5110"/>
                  <a:pt x="16892" y="5110"/>
                </a:cubicBezTo>
                <a:close/>
                <a:moveTo>
                  <a:pt x="17741" y="5110"/>
                </a:moveTo>
                <a:cubicBezTo>
                  <a:pt x="17712" y="5110"/>
                  <a:pt x="17689" y="5157"/>
                  <a:pt x="17689" y="5214"/>
                </a:cubicBezTo>
                <a:lnTo>
                  <a:pt x="17689" y="5434"/>
                </a:lnTo>
                <a:cubicBezTo>
                  <a:pt x="17689" y="5492"/>
                  <a:pt x="17712" y="5539"/>
                  <a:pt x="17741" y="5539"/>
                </a:cubicBezTo>
                <a:cubicBezTo>
                  <a:pt x="17770" y="5539"/>
                  <a:pt x="17794" y="5492"/>
                  <a:pt x="17794" y="5434"/>
                </a:cubicBezTo>
                <a:lnTo>
                  <a:pt x="17794" y="5214"/>
                </a:lnTo>
                <a:cubicBezTo>
                  <a:pt x="17794" y="5157"/>
                  <a:pt x="17770" y="5110"/>
                  <a:pt x="17741" y="5110"/>
                </a:cubicBezTo>
                <a:close/>
                <a:moveTo>
                  <a:pt x="18055" y="5110"/>
                </a:moveTo>
                <a:cubicBezTo>
                  <a:pt x="18026" y="5110"/>
                  <a:pt x="18002" y="5157"/>
                  <a:pt x="18002" y="5214"/>
                </a:cubicBezTo>
                <a:lnTo>
                  <a:pt x="18002" y="5434"/>
                </a:lnTo>
                <a:cubicBezTo>
                  <a:pt x="18002" y="5492"/>
                  <a:pt x="18026" y="5539"/>
                  <a:pt x="18055" y="5539"/>
                </a:cubicBezTo>
                <a:cubicBezTo>
                  <a:pt x="18085" y="5539"/>
                  <a:pt x="18108" y="5492"/>
                  <a:pt x="18108" y="5434"/>
                </a:cubicBezTo>
                <a:lnTo>
                  <a:pt x="18108" y="5214"/>
                </a:lnTo>
                <a:cubicBezTo>
                  <a:pt x="18108" y="5157"/>
                  <a:pt x="18085" y="5110"/>
                  <a:pt x="18055" y="5110"/>
                </a:cubicBezTo>
                <a:close/>
                <a:moveTo>
                  <a:pt x="18905" y="5110"/>
                </a:moveTo>
                <a:cubicBezTo>
                  <a:pt x="18876" y="5110"/>
                  <a:pt x="18852" y="5157"/>
                  <a:pt x="18852" y="5214"/>
                </a:cubicBezTo>
                <a:lnTo>
                  <a:pt x="18852" y="5434"/>
                </a:lnTo>
                <a:cubicBezTo>
                  <a:pt x="18852" y="5492"/>
                  <a:pt x="18876" y="5539"/>
                  <a:pt x="18905" y="5539"/>
                </a:cubicBezTo>
                <a:cubicBezTo>
                  <a:pt x="18934" y="5539"/>
                  <a:pt x="18958" y="5492"/>
                  <a:pt x="18958" y="5434"/>
                </a:cubicBezTo>
                <a:lnTo>
                  <a:pt x="18958" y="5214"/>
                </a:lnTo>
                <a:cubicBezTo>
                  <a:pt x="18958" y="5157"/>
                  <a:pt x="18934" y="5110"/>
                  <a:pt x="18905" y="5110"/>
                </a:cubicBezTo>
                <a:close/>
                <a:moveTo>
                  <a:pt x="19220" y="5110"/>
                </a:moveTo>
                <a:cubicBezTo>
                  <a:pt x="19191" y="5110"/>
                  <a:pt x="19167" y="5157"/>
                  <a:pt x="19167" y="5214"/>
                </a:cubicBezTo>
                <a:lnTo>
                  <a:pt x="19167" y="5434"/>
                </a:lnTo>
                <a:cubicBezTo>
                  <a:pt x="19167" y="5492"/>
                  <a:pt x="19191" y="5539"/>
                  <a:pt x="19220" y="5539"/>
                </a:cubicBezTo>
                <a:cubicBezTo>
                  <a:pt x="19249" y="5539"/>
                  <a:pt x="19273" y="5492"/>
                  <a:pt x="19273" y="5434"/>
                </a:cubicBezTo>
                <a:lnTo>
                  <a:pt x="19273" y="5214"/>
                </a:lnTo>
                <a:cubicBezTo>
                  <a:pt x="19273" y="5157"/>
                  <a:pt x="19249" y="5110"/>
                  <a:pt x="19220" y="5110"/>
                </a:cubicBezTo>
                <a:close/>
                <a:moveTo>
                  <a:pt x="20069" y="5110"/>
                </a:moveTo>
                <a:cubicBezTo>
                  <a:pt x="20040" y="5110"/>
                  <a:pt x="20016" y="5157"/>
                  <a:pt x="20016" y="5214"/>
                </a:cubicBezTo>
                <a:lnTo>
                  <a:pt x="20016" y="5434"/>
                </a:lnTo>
                <a:cubicBezTo>
                  <a:pt x="20016" y="5492"/>
                  <a:pt x="20040" y="5539"/>
                  <a:pt x="20069" y="5539"/>
                </a:cubicBezTo>
                <a:cubicBezTo>
                  <a:pt x="20099" y="5539"/>
                  <a:pt x="20122" y="5492"/>
                  <a:pt x="20122" y="5434"/>
                </a:cubicBezTo>
                <a:lnTo>
                  <a:pt x="20122" y="5214"/>
                </a:lnTo>
                <a:cubicBezTo>
                  <a:pt x="20122" y="5157"/>
                  <a:pt x="20099" y="5110"/>
                  <a:pt x="20069" y="5110"/>
                </a:cubicBezTo>
                <a:close/>
                <a:moveTo>
                  <a:pt x="20384" y="5110"/>
                </a:moveTo>
                <a:cubicBezTo>
                  <a:pt x="20355" y="5110"/>
                  <a:pt x="20331" y="5157"/>
                  <a:pt x="20331" y="5214"/>
                </a:cubicBezTo>
                <a:lnTo>
                  <a:pt x="20331" y="5434"/>
                </a:lnTo>
                <a:cubicBezTo>
                  <a:pt x="20331" y="5492"/>
                  <a:pt x="20355" y="5539"/>
                  <a:pt x="20384" y="5539"/>
                </a:cubicBezTo>
                <a:cubicBezTo>
                  <a:pt x="20413" y="5539"/>
                  <a:pt x="20436" y="5492"/>
                  <a:pt x="20436" y="5434"/>
                </a:cubicBezTo>
                <a:lnTo>
                  <a:pt x="20436" y="5214"/>
                </a:lnTo>
                <a:cubicBezTo>
                  <a:pt x="20436" y="5157"/>
                  <a:pt x="20413" y="5110"/>
                  <a:pt x="20384" y="5110"/>
                </a:cubicBezTo>
                <a:close/>
                <a:moveTo>
                  <a:pt x="21234" y="5110"/>
                </a:moveTo>
                <a:cubicBezTo>
                  <a:pt x="21204" y="5110"/>
                  <a:pt x="21181" y="5157"/>
                  <a:pt x="21181" y="5214"/>
                </a:cubicBezTo>
                <a:lnTo>
                  <a:pt x="21181" y="5434"/>
                </a:lnTo>
                <a:cubicBezTo>
                  <a:pt x="21181" y="5492"/>
                  <a:pt x="21204" y="5539"/>
                  <a:pt x="21234" y="5539"/>
                </a:cubicBezTo>
                <a:cubicBezTo>
                  <a:pt x="21263" y="5539"/>
                  <a:pt x="21285" y="5492"/>
                  <a:pt x="21285" y="5434"/>
                </a:cubicBezTo>
                <a:lnTo>
                  <a:pt x="21285" y="5214"/>
                </a:lnTo>
                <a:cubicBezTo>
                  <a:pt x="21285" y="5157"/>
                  <a:pt x="21263" y="5110"/>
                  <a:pt x="21234" y="5110"/>
                </a:cubicBezTo>
                <a:close/>
                <a:moveTo>
                  <a:pt x="21547" y="5110"/>
                </a:moveTo>
                <a:cubicBezTo>
                  <a:pt x="21518" y="5110"/>
                  <a:pt x="21495" y="5157"/>
                  <a:pt x="21495" y="5214"/>
                </a:cubicBezTo>
                <a:lnTo>
                  <a:pt x="21495" y="5434"/>
                </a:lnTo>
                <a:cubicBezTo>
                  <a:pt x="21495" y="5492"/>
                  <a:pt x="21518" y="5539"/>
                  <a:pt x="21547" y="5539"/>
                </a:cubicBezTo>
                <a:cubicBezTo>
                  <a:pt x="21576" y="5539"/>
                  <a:pt x="21600" y="5492"/>
                  <a:pt x="21600" y="5434"/>
                </a:cubicBezTo>
                <a:lnTo>
                  <a:pt x="21600" y="5214"/>
                </a:lnTo>
                <a:cubicBezTo>
                  <a:pt x="21600" y="5157"/>
                  <a:pt x="21576" y="5110"/>
                  <a:pt x="21547" y="5110"/>
                </a:cubicBezTo>
                <a:close/>
                <a:moveTo>
                  <a:pt x="53" y="5840"/>
                </a:moveTo>
                <a:cubicBezTo>
                  <a:pt x="24" y="5840"/>
                  <a:pt x="0" y="5887"/>
                  <a:pt x="0" y="5944"/>
                </a:cubicBezTo>
                <a:lnTo>
                  <a:pt x="0" y="6164"/>
                </a:lnTo>
                <a:cubicBezTo>
                  <a:pt x="0" y="6222"/>
                  <a:pt x="24" y="6269"/>
                  <a:pt x="53" y="6269"/>
                </a:cubicBezTo>
                <a:cubicBezTo>
                  <a:pt x="82" y="6269"/>
                  <a:pt x="106" y="6222"/>
                  <a:pt x="106" y="6164"/>
                </a:cubicBezTo>
                <a:lnTo>
                  <a:pt x="106" y="5944"/>
                </a:lnTo>
                <a:cubicBezTo>
                  <a:pt x="106" y="5887"/>
                  <a:pt x="82" y="5840"/>
                  <a:pt x="53" y="5840"/>
                </a:cubicBezTo>
                <a:close/>
                <a:moveTo>
                  <a:pt x="367" y="5840"/>
                </a:moveTo>
                <a:cubicBezTo>
                  <a:pt x="338" y="5840"/>
                  <a:pt x="315" y="5887"/>
                  <a:pt x="315" y="5944"/>
                </a:cubicBezTo>
                <a:lnTo>
                  <a:pt x="315" y="6164"/>
                </a:lnTo>
                <a:cubicBezTo>
                  <a:pt x="315" y="6222"/>
                  <a:pt x="338" y="6269"/>
                  <a:pt x="367" y="6269"/>
                </a:cubicBezTo>
                <a:cubicBezTo>
                  <a:pt x="397" y="6269"/>
                  <a:pt x="420" y="6222"/>
                  <a:pt x="420" y="6164"/>
                </a:cubicBezTo>
                <a:lnTo>
                  <a:pt x="420" y="5944"/>
                </a:lnTo>
                <a:cubicBezTo>
                  <a:pt x="420" y="5887"/>
                  <a:pt x="397" y="5840"/>
                  <a:pt x="367" y="5840"/>
                </a:cubicBezTo>
                <a:close/>
                <a:moveTo>
                  <a:pt x="1217" y="5840"/>
                </a:moveTo>
                <a:cubicBezTo>
                  <a:pt x="1188" y="5840"/>
                  <a:pt x="1164" y="5887"/>
                  <a:pt x="1164" y="5944"/>
                </a:cubicBezTo>
                <a:lnTo>
                  <a:pt x="1164" y="6164"/>
                </a:lnTo>
                <a:cubicBezTo>
                  <a:pt x="1164" y="6222"/>
                  <a:pt x="1188" y="6269"/>
                  <a:pt x="1217" y="6269"/>
                </a:cubicBezTo>
                <a:cubicBezTo>
                  <a:pt x="1246" y="6269"/>
                  <a:pt x="1270" y="6222"/>
                  <a:pt x="1270" y="6164"/>
                </a:cubicBezTo>
                <a:lnTo>
                  <a:pt x="1270" y="5944"/>
                </a:lnTo>
                <a:cubicBezTo>
                  <a:pt x="1270" y="5887"/>
                  <a:pt x="1246" y="5840"/>
                  <a:pt x="1217" y="5840"/>
                </a:cubicBezTo>
                <a:close/>
                <a:moveTo>
                  <a:pt x="1532" y="5840"/>
                </a:moveTo>
                <a:cubicBezTo>
                  <a:pt x="1503" y="5840"/>
                  <a:pt x="1479" y="5887"/>
                  <a:pt x="1479" y="5944"/>
                </a:cubicBezTo>
                <a:lnTo>
                  <a:pt x="1479" y="6164"/>
                </a:lnTo>
                <a:cubicBezTo>
                  <a:pt x="1479" y="6222"/>
                  <a:pt x="1503" y="6269"/>
                  <a:pt x="1532" y="6269"/>
                </a:cubicBezTo>
                <a:cubicBezTo>
                  <a:pt x="1561" y="6269"/>
                  <a:pt x="1584" y="6222"/>
                  <a:pt x="1584" y="6164"/>
                </a:cubicBezTo>
                <a:lnTo>
                  <a:pt x="1584" y="5944"/>
                </a:lnTo>
                <a:cubicBezTo>
                  <a:pt x="1584" y="5887"/>
                  <a:pt x="1561" y="5840"/>
                  <a:pt x="1532" y="5840"/>
                </a:cubicBezTo>
                <a:close/>
                <a:moveTo>
                  <a:pt x="2380" y="5840"/>
                </a:moveTo>
                <a:cubicBezTo>
                  <a:pt x="2351" y="5840"/>
                  <a:pt x="2329" y="5887"/>
                  <a:pt x="2329" y="5944"/>
                </a:cubicBezTo>
                <a:lnTo>
                  <a:pt x="2329" y="6164"/>
                </a:lnTo>
                <a:cubicBezTo>
                  <a:pt x="2329" y="6222"/>
                  <a:pt x="2351" y="6269"/>
                  <a:pt x="2380" y="6269"/>
                </a:cubicBezTo>
                <a:cubicBezTo>
                  <a:pt x="2409" y="6269"/>
                  <a:pt x="2433" y="6222"/>
                  <a:pt x="2433" y="6164"/>
                </a:cubicBezTo>
                <a:lnTo>
                  <a:pt x="2433" y="5944"/>
                </a:lnTo>
                <a:cubicBezTo>
                  <a:pt x="2433" y="5887"/>
                  <a:pt x="2409" y="5840"/>
                  <a:pt x="2380" y="5840"/>
                </a:cubicBezTo>
                <a:close/>
                <a:moveTo>
                  <a:pt x="2695" y="5840"/>
                </a:moveTo>
                <a:cubicBezTo>
                  <a:pt x="2666" y="5840"/>
                  <a:pt x="2643" y="5887"/>
                  <a:pt x="2643" y="5944"/>
                </a:cubicBezTo>
                <a:lnTo>
                  <a:pt x="2643" y="6164"/>
                </a:lnTo>
                <a:cubicBezTo>
                  <a:pt x="2643" y="6222"/>
                  <a:pt x="2666" y="6269"/>
                  <a:pt x="2695" y="6269"/>
                </a:cubicBezTo>
                <a:cubicBezTo>
                  <a:pt x="2724" y="6269"/>
                  <a:pt x="2748" y="6222"/>
                  <a:pt x="2748" y="6164"/>
                </a:cubicBezTo>
                <a:lnTo>
                  <a:pt x="2748" y="5944"/>
                </a:lnTo>
                <a:cubicBezTo>
                  <a:pt x="2748" y="5887"/>
                  <a:pt x="2724" y="5840"/>
                  <a:pt x="2695" y="5840"/>
                </a:cubicBezTo>
                <a:close/>
                <a:moveTo>
                  <a:pt x="3545" y="5840"/>
                </a:moveTo>
                <a:cubicBezTo>
                  <a:pt x="3516" y="5840"/>
                  <a:pt x="3492" y="5887"/>
                  <a:pt x="3492" y="5944"/>
                </a:cubicBezTo>
                <a:lnTo>
                  <a:pt x="3492" y="6164"/>
                </a:lnTo>
                <a:cubicBezTo>
                  <a:pt x="3492" y="6222"/>
                  <a:pt x="3516" y="6269"/>
                  <a:pt x="3545" y="6269"/>
                </a:cubicBezTo>
                <a:cubicBezTo>
                  <a:pt x="3574" y="6269"/>
                  <a:pt x="3598" y="6222"/>
                  <a:pt x="3598" y="6164"/>
                </a:cubicBezTo>
                <a:lnTo>
                  <a:pt x="3598" y="5944"/>
                </a:lnTo>
                <a:cubicBezTo>
                  <a:pt x="3598" y="5887"/>
                  <a:pt x="3574" y="5840"/>
                  <a:pt x="3545" y="5840"/>
                </a:cubicBezTo>
                <a:close/>
                <a:moveTo>
                  <a:pt x="3859" y="5840"/>
                </a:moveTo>
                <a:cubicBezTo>
                  <a:pt x="3830" y="5840"/>
                  <a:pt x="3806" y="5887"/>
                  <a:pt x="3806" y="5944"/>
                </a:cubicBezTo>
                <a:lnTo>
                  <a:pt x="3806" y="6164"/>
                </a:lnTo>
                <a:cubicBezTo>
                  <a:pt x="3806" y="6222"/>
                  <a:pt x="3830" y="6269"/>
                  <a:pt x="3859" y="6269"/>
                </a:cubicBezTo>
                <a:cubicBezTo>
                  <a:pt x="3888" y="6269"/>
                  <a:pt x="3912" y="6222"/>
                  <a:pt x="3912" y="6164"/>
                </a:cubicBezTo>
                <a:lnTo>
                  <a:pt x="3912" y="5944"/>
                </a:lnTo>
                <a:cubicBezTo>
                  <a:pt x="3912" y="5887"/>
                  <a:pt x="3888" y="5840"/>
                  <a:pt x="3859" y="5840"/>
                </a:cubicBezTo>
                <a:close/>
                <a:moveTo>
                  <a:pt x="4709" y="5840"/>
                </a:moveTo>
                <a:cubicBezTo>
                  <a:pt x="4680" y="5840"/>
                  <a:pt x="4656" y="5887"/>
                  <a:pt x="4656" y="5944"/>
                </a:cubicBezTo>
                <a:lnTo>
                  <a:pt x="4656" y="6164"/>
                </a:lnTo>
                <a:cubicBezTo>
                  <a:pt x="4656" y="6222"/>
                  <a:pt x="4680" y="6269"/>
                  <a:pt x="4709" y="6269"/>
                </a:cubicBezTo>
                <a:cubicBezTo>
                  <a:pt x="4738" y="6269"/>
                  <a:pt x="4762" y="6222"/>
                  <a:pt x="4762" y="6164"/>
                </a:cubicBezTo>
                <a:lnTo>
                  <a:pt x="4762" y="5944"/>
                </a:lnTo>
                <a:cubicBezTo>
                  <a:pt x="4762" y="5887"/>
                  <a:pt x="4738" y="5840"/>
                  <a:pt x="4709" y="5840"/>
                </a:cubicBezTo>
                <a:close/>
                <a:moveTo>
                  <a:pt x="5023" y="5840"/>
                </a:moveTo>
                <a:cubicBezTo>
                  <a:pt x="4994" y="5840"/>
                  <a:pt x="4970" y="5887"/>
                  <a:pt x="4970" y="5944"/>
                </a:cubicBezTo>
                <a:lnTo>
                  <a:pt x="4970" y="6164"/>
                </a:lnTo>
                <a:cubicBezTo>
                  <a:pt x="4970" y="6222"/>
                  <a:pt x="4994" y="6269"/>
                  <a:pt x="5023" y="6269"/>
                </a:cubicBezTo>
                <a:cubicBezTo>
                  <a:pt x="5053" y="6269"/>
                  <a:pt x="5076" y="6222"/>
                  <a:pt x="5076" y="6164"/>
                </a:cubicBezTo>
                <a:lnTo>
                  <a:pt x="5076" y="5944"/>
                </a:lnTo>
                <a:cubicBezTo>
                  <a:pt x="5076" y="5887"/>
                  <a:pt x="5053" y="5840"/>
                  <a:pt x="5023" y="5840"/>
                </a:cubicBezTo>
                <a:close/>
                <a:moveTo>
                  <a:pt x="5873" y="5840"/>
                </a:moveTo>
                <a:cubicBezTo>
                  <a:pt x="5844" y="5840"/>
                  <a:pt x="5820" y="5887"/>
                  <a:pt x="5820" y="5944"/>
                </a:cubicBezTo>
                <a:lnTo>
                  <a:pt x="5820" y="6164"/>
                </a:lnTo>
                <a:cubicBezTo>
                  <a:pt x="5820" y="6222"/>
                  <a:pt x="5844" y="6269"/>
                  <a:pt x="5873" y="6269"/>
                </a:cubicBezTo>
                <a:cubicBezTo>
                  <a:pt x="5902" y="6269"/>
                  <a:pt x="5926" y="6222"/>
                  <a:pt x="5926" y="6164"/>
                </a:cubicBezTo>
                <a:lnTo>
                  <a:pt x="5926" y="5944"/>
                </a:lnTo>
                <a:cubicBezTo>
                  <a:pt x="5926" y="5887"/>
                  <a:pt x="5902" y="5840"/>
                  <a:pt x="5873" y="5840"/>
                </a:cubicBezTo>
                <a:close/>
                <a:moveTo>
                  <a:pt x="6188" y="5840"/>
                </a:moveTo>
                <a:cubicBezTo>
                  <a:pt x="6159" y="5840"/>
                  <a:pt x="6135" y="5887"/>
                  <a:pt x="6135" y="5944"/>
                </a:cubicBezTo>
                <a:lnTo>
                  <a:pt x="6135" y="6164"/>
                </a:lnTo>
                <a:cubicBezTo>
                  <a:pt x="6135" y="6222"/>
                  <a:pt x="6159" y="6269"/>
                  <a:pt x="6188" y="6269"/>
                </a:cubicBezTo>
                <a:cubicBezTo>
                  <a:pt x="6217" y="6269"/>
                  <a:pt x="6240" y="6222"/>
                  <a:pt x="6240" y="6164"/>
                </a:cubicBezTo>
                <a:lnTo>
                  <a:pt x="6240" y="5944"/>
                </a:lnTo>
                <a:cubicBezTo>
                  <a:pt x="6240" y="5887"/>
                  <a:pt x="6217" y="5840"/>
                  <a:pt x="6188" y="5840"/>
                </a:cubicBezTo>
                <a:close/>
                <a:moveTo>
                  <a:pt x="7036" y="5840"/>
                </a:moveTo>
                <a:cubicBezTo>
                  <a:pt x="7007" y="5840"/>
                  <a:pt x="6984" y="5887"/>
                  <a:pt x="6984" y="5944"/>
                </a:cubicBezTo>
                <a:lnTo>
                  <a:pt x="6984" y="6164"/>
                </a:lnTo>
                <a:cubicBezTo>
                  <a:pt x="6984" y="6222"/>
                  <a:pt x="7007" y="6269"/>
                  <a:pt x="7036" y="6269"/>
                </a:cubicBezTo>
                <a:cubicBezTo>
                  <a:pt x="7065" y="6269"/>
                  <a:pt x="7089" y="6222"/>
                  <a:pt x="7089" y="6164"/>
                </a:cubicBezTo>
                <a:lnTo>
                  <a:pt x="7089" y="5944"/>
                </a:lnTo>
                <a:cubicBezTo>
                  <a:pt x="7089" y="5887"/>
                  <a:pt x="7065" y="5840"/>
                  <a:pt x="7036" y="5840"/>
                </a:cubicBezTo>
                <a:close/>
                <a:moveTo>
                  <a:pt x="7351" y="5840"/>
                </a:moveTo>
                <a:cubicBezTo>
                  <a:pt x="7322" y="5840"/>
                  <a:pt x="7299" y="5887"/>
                  <a:pt x="7299" y="5944"/>
                </a:cubicBezTo>
                <a:lnTo>
                  <a:pt x="7299" y="6164"/>
                </a:lnTo>
                <a:cubicBezTo>
                  <a:pt x="7299" y="6222"/>
                  <a:pt x="7322" y="6269"/>
                  <a:pt x="7351" y="6269"/>
                </a:cubicBezTo>
                <a:cubicBezTo>
                  <a:pt x="7380" y="6269"/>
                  <a:pt x="7404" y="6222"/>
                  <a:pt x="7404" y="6164"/>
                </a:cubicBezTo>
                <a:lnTo>
                  <a:pt x="7404" y="5944"/>
                </a:lnTo>
                <a:cubicBezTo>
                  <a:pt x="7404" y="5887"/>
                  <a:pt x="7380" y="5840"/>
                  <a:pt x="7351" y="5840"/>
                </a:cubicBezTo>
                <a:close/>
                <a:moveTo>
                  <a:pt x="8201" y="5840"/>
                </a:moveTo>
                <a:cubicBezTo>
                  <a:pt x="8171" y="5840"/>
                  <a:pt x="8148" y="5887"/>
                  <a:pt x="8148" y="5944"/>
                </a:cubicBezTo>
                <a:lnTo>
                  <a:pt x="8148" y="6164"/>
                </a:lnTo>
                <a:cubicBezTo>
                  <a:pt x="8148" y="6222"/>
                  <a:pt x="8171" y="6269"/>
                  <a:pt x="8201" y="6269"/>
                </a:cubicBezTo>
                <a:cubicBezTo>
                  <a:pt x="8230" y="6269"/>
                  <a:pt x="8254" y="6222"/>
                  <a:pt x="8254" y="6164"/>
                </a:cubicBezTo>
                <a:lnTo>
                  <a:pt x="8254" y="5944"/>
                </a:lnTo>
                <a:cubicBezTo>
                  <a:pt x="8254" y="5887"/>
                  <a:pt x="8230" y="5840"/>
                  <a:pt x="8201" y="5840"/>
                </a:cubicBezTo>
                <a:close/>
                <a:moveTo>
                  <a:pt x="8515" y="5840"/>
                </a:moveTo>
                <a:cubicBezTo>
                  <a:pt x="8486" y="5840"/>
                  <a:pt x="8462" y="5887"/>
                  <a:pt x="8462" y="5944"/>
                </a:cubicBezTo>
                <a:lnTo>
                  <a:pt x="8462" y="6164"/>
                </a:lnTo>
                <a:cubicBezTo>
                  <a:pt x="8462" y="6222"/>
                  <a:pt x="8486" y="6269"/>
                  <a:pt x="8515" y="6269"/>
                </a:cubicBezTo>
                <a:cubicBezTo>
                  <a:pt x="8544" y="6269"/>
                  <a:pt x="8568" y="6222"/>
                  <a:pt x="8568" y="6164"/>
                </a:cubicBezTo>
                <a:lnTo>
                  <a:pt x="8568" y="5944"/>
                </a:lnTo>
                <a:cubicBezTo>
                  <a:pt x="8568" y="5887"/>
                  <a:pt x="8544" y="5840"/>
                  <a:pt x="8515" y="5840"/>
                </a:cubicBezTo>
                <a:close/>
                <a:moveTo>
                  <a:pt x="9365" y="5840"/>
                </a:moveTo>
                <a:cubicBezTo>
                  <a:pt x="9336" y="5840"/>
                  <a:pt x="9312" y="5887"/>
                  <a:pt x="9312" y="5944"/>
                </a:cubicBezTo>
                <a:lnTo>
                  <a:pt x="9312" y="6164"/>
                </a:lnTo>
                <a:cubicBezTo>
                  <a:pt x="9312" y="6222"/>
                  <a:pt x="9336" y="6269"/>
                  <a:pt x="9365" y="6269"/>
                </a:cubicBezTo>
                <a:cubicBezTo>
                  <a:pt x="9394" y="6269"/>
                  <a:pt x="9418" y="6222"/>
                  <a:pt x="9418" y="6164"/>
                </a:cubicBezTo>
                <a:lnTo>
                  <a:pt x="9418" y="5944"/>
                </a:lnTo>
                <a:cubicBezTo>
                  <a:pt x="9418" y="5887"/>
                  <a:pt x="9394" y="5840"/>
                  <a:pt x="9365" y="5840"/>
                </a:cubicBezTo>
                <a:close/>
                <a:moveTo>
                  <a:pt x="9679" y="5840"/>
                </a:moveTo>
                <a:cubicBezTo>
                  <a:pt x="9650" y="5840"/>
                  <a:pt x="9626" y="5887"/>
                  <a:pt x="9626" y="5944"/>
                </a:cubicBezTo>
                <a:lnTo>
                  <a:pt x="9626" y="6164"/>
                </a:lnTo>
                <a:cubicBezTo>
                  <a:pt x="9626" y="6222"/>
                  <a:pt x="9650" y="6269"/>
                  <a:pt x="9679" y="6269"/>
                </a:cubicBezTo>
                <a:cubicBezTo>
                  <a:pt x="9708" y="6269"/>
                  <a:pt x="9732" y="6222"/>
                  <a:pt x="9732" y="6164"/>
                </a:cubicBezTo>
                <a:lnTo>
                  <a:pt x="9732" y="5944"/>
                </a:lnTo>
                <a:cubicBezTo>
                  <a:pt x="9732" y="5887"/>
                  <a:pt x="9708" y="5840"/>
                  <a:pt x="9679" y="5840"/>
                </a:cubicBezTo>
                <a:close/>
                <a:moveTo>
                  <a:pt x="10529" y="5840"/>
                </a:moveTo>
                <a:cubicBezTo>
                  <a:pt x="10500" y="5840"/>
                  <a:pt x="10476" y="5887"/>
                  <a:pt x="10476" y="5944"/>
                </a:cubicBezTo>
                <a:lnTo>
                  <a:pt x="10476" y="6164"/>
                </a:lnTo>
                <a:cubicBezTo>
                  <a:pt x="10476" y="6222"/>
                  <a:pt x="10500" y="6269"/>
                  <a:pt x="10529" y="6269"/>
                </a:cubicBezTo>
                <a:cubicBezTo>
                  <a:pt x="10558" y="6269"/>
                  <a:pt x="10582" y="6222"/>
                  <a:pt x="10582" y="6164"/>
                </a:cubicBezTo>
                <a:lnTo>
                  <a:pt x="10582" y="5944"/>
                </a:lnTo>
                <a:cubicBezTo>
                  <a:pt x="10582" y="5887"/>
                  <a:pt x="10558" y="5840"/>
                  <a:pt x="10529" y="5840"/>
                </a:cubicBezTo>
                <a:close/>
                <a:moveTo>
                  <a:pt x="10844" y="5840"/>
                </a:moveTo>
                <a:cubicBezTo>
                  <a:pt x="10814" y="5840"/>
                  <a:pt x="10791" y="5887"/>
                  <a:pt x="10791" y="5944"/>
                </a:cubicBezTo>
                <a:lnTo>
                  <a:pt x="10791" y="6164"/>
                </a:lnTo>
                <a:cubicBezTo>
                  <a:pt x="10791" y="6222"/>
                  <a:pt x="10814" y="6269"/>
                  <a:pt x="10844" y="6269"/>
                </a:cubicBezTo>
                <a:cubicBezTo>
                  <a:pt x="10873" y="6269"/>
                  <a:pt x="10895" y="6222"/>
                  <a:pt x="10895" y="6164"/>
                </a:cubicBezTo>
                <a:lnTo>
                  <a:pt x="10895" y="5944"/>
                </a:lnTo>
                <a:cubicBezTo>
                  <a:pt x="10895" y="5887"/>
                  <a:pt x="10873" y="5840"/>
                  <a:pt x="10844" y="5840"/>
                </a:cubicBezTo>
                <a:close/>
                <a:moveTo>
                  <a:pt x="11692" y="5840"/>
                </a:moveTo>
                <a:cubicBezTo>
                  <a:pt x="11663" y="5840"/>
                  <a:pt x="11640" y="5887"/>
                  <a:pt x="11640" y="5944"/>
                </a:cubicBezTo>
                <a:lnTo>
                  <a:pt x="11640" y="6164"/>
                </a:lnTo>
                <a:cubicBezTo>
                  <a:pt x="11640" y="6222"/>
                  <a:pt x="11663" y="6269"/>
                  <a:pt x="11692" y="6269"/>
                </a:cubicBezTo>
                <a:cubicBezTo>
                  <a:pt x="11721" y="6269"/>
                  <a:pt x="11745" y="6222"/>
                  <a:pt x="11745" y="6164"/>
                </a:cubicBezTo>
                <a:lnTo>
                  <a:pt x="11745" y="5944"/>
                </a:lnTo>
                <a:cubicBezTo>
                  <a:pt x="11745" y="5887"/>
                  <a:pt x="11721" y="5840"/>
                  <a:pt x="11692" y="5840"/>
                </a:cubicBezTo>
                <a:close/>
                <a:moveTo>
                  <a:pt x="12007" y="5840"/>
                </a:moveTo>
                <a:cubicBezTo>
                  <a:pt x="11978" y="5840"/>
                  <a:pt x="11955" y="5887"/>
                  <a:pt x="11955" y="5944"/>
                </a:cubicBezTo>
                <a:lnTo>
                  <a:pt x="11955" y="6164"/>
                </a:lnTo>
                <a:cubicBezTo>
                  <a:pt x="11955" y="6222"/>
                  <a:pt x="11978" y="6269"/>
                  <a:pt x="12007" y="6269"/>
                </a:cubicBezTo>
                <a:cubicBezTo>
                  <a:pt x="12036" y="6269"/>
                  <a:pt x="12060" y="6222"/>
                  <a:pt x="12060" y="6164"/>
                </a:cubicBezTo>
                <a:lnTo>
                  <a:pt x="12060" y="5944"/>
                </a:lnTo>
                <a:cubicBezTo>
                  <a:pt x="12060" y="5887"/>
                  <a:pt x="12036" y="5840"/>
                  <a:pt x="12007" y="5840"/>
                </a:cubicBezTo>
                <a:close/>
                <a:moveTo>
                  <a:pt x="12856" y="5840"/>
                </a:moveTo>
                <a:cubicBezTo>
                  <a:pt x="12827" y="5840"/>
                  <a:pt x="12804" y="5887"/>
                  <a:pt x="12804" y="5944"/>
                </a:cubicBezTo>
                <a:lnTo>
                  <a:pt x="12804" y="6164"/>
                </a:lnTo>
                <a:cubicBezTo>
                  <a:pt x="12804" y="6222"/>
                  <a:pt x="12827" y="6269"/>
                  <a:pt x="12856" y="6269"/>
                </a:cubicBezTo>
                <a:cubicBezTo>
                  <a:pt x="12886" y="6269"/>
                  <a:pt x="12909" y="6222"/>
                  <a:pt x="12909" y="6164"/>
                </a:cubicBezTo>
                <a:lnTo>
                  <a:pt x="12909" y="5944"/>
                </a:lnTo>
                <a:cubicBezTo>
                  <a:pt x="12909" y="5887"/>
                  <a:pt x="12886" y="5840"/>
                  <a:pt x="12856" y="5840"/>
                </a:cubicBezTo>
                <a:close/>
                <a:moveTo>
                  <a:pt x="13171" y="5840"/>
                </a:moveTo>
                <a:cubicBezTo>
                  <a:pt x="13142" y="5840"/>
                  <a:pt x="13118" y="5887"/>
                  <a:pt x="13118" y="5944"/>
                </a:cubicBezTo>
                <a:lnTo>
                  <a:pt x="13118" y="6164"/>
                </a:lnTo>
                <a:cubicBezTo>
                  <a:pt x="13118" y="6222"/>
                  <a:pt x="13142" y="6269"/>
                  <a:pt x="13171" y="6269"/>
                </a:cubicBezTo>
                <a:cubicBezTo>
                  <a:pt x="13200" y="6269"/>
                  <a:pt x="13224" y="6222"/>
                  <a:pt x="13224" y="6164"/>
                </a:cubicBezTo>
                <a:lnTo>
                  <a:pt x="13224" y="5944"/>
                </a:lnTo>
                <a:cubicBezTo>
                  <a:pt x="13224" y="5887"/>
                  <a:pt x="13200" y="5840"/>
                  <a:pt x="13171" y="5840"/>
                </a:cubicBezTo>
                <a:close/>
                <a:moveTo>
                  <a:pt x="14021" y="5840"/>
                </a:moveTo>
                <a:cubicBezTo>
                  <a:pt x="13992" y="5840"/>
                  <a:pt x="13968" y="5887"/>
                  <a:pt x="13968" y="5944"/>
                </a:cubicBezTo>
                <a:lnTo>
                  <a:pt x="13968" y="6164"/>
                </a:lnTo>
                <a:cubicBezTo>
                  <a:pt x="13968" y="6222"/>
                  <a:pt x="13992" y="6269"/>
                  <a:pt x="14021" y="6269"/>
                </a:cubicBezTo>
                <a:cubicBezTo>
                  <a:pt x="14050" y="6269"/>
                  <a:pt x="14074" y="6222"/>
                  <a:pt x="14074" y="6164"/>
                </a:cubicBezTo>
                <a:lnTo>
                  <a:pt x="14074" y="5944"/>
                </a:lnTo>
                <a:cubicBezTo>
                  <a:pt x="14074" y="5887"/>
                  <a:pt x="14050" y="5840"/>
                  <a:pt x="14021" y="5840"/>
                </a:cubicBezTo>
                <a:close/>
                <a:moveTo>
                  <a:pt x="14335" y="5840"/>
                </a:moveTo>
                <a:cubicBezTo>
                  <a:pt x="14306" y="5840"/>
                  <a:pt x="14282" y="5887"/>
                  <a:pt x="14282" y="5944"/>
                </a:cubicBezTo>
                <a:lnTo>
                  <a:pt x="14282" y="6164"/>
                </a:lnTo>
                <a:cubicBezTo>
                  <a:pt x="14282" y="6222"/>
                  <a:pt x="14306" y="6269"/>
                  <a:pt x="14335" y="6269"/>
                </a:cubicBezTo>
                <a:cubicBezTo>
                  <a:pt x="14364" y="6269"/>
                  <a:pt x="14388" y="6222"/>
                  <a:pt x="14388" y="6164"/>
                </a:cubicBezTo>
                <a:lnTo>
                  <a:pt x="14388" y="5944"/>
                </a:lnTo>
                <a:cubicBezTo>
                  <a:pt x="14388" y="5887"/>
                  <a:pt x="14364" y="5840"/>
                  <a:pt x="14335" y="5840"/>
                </a:cubicBezTo>
                <a:close/>
                <a:moveTo>
                  <a:pt x="15185" y="5840"/>
                </a:moveTo>
                <a:cubicBezTo>
                  <a:pt x="15156" y="5840"/>
                  <a:pt x="15132" y="5887"/>
                  <a:pt x="15132" y="5944"/>
                </a:cubicBezTo>
                <a:lnTo>
                  <a:pt x="15132" y="6164"/>
                </a:lnTo>
                <a:cubicBezTo>
                  <a:pt x="15132" y="6222"/>
                  <a:pt x="15156" y="6269"/>
                  <a:pt x="15185" y="6269"/>
                </a:cubicBezTo>
                <a:cubicBezTo>
                  <a:pt x="15214" y="6269"/>
                  <a:pt x="15237" y="6222"/>
                  <a:pt x="15237" y="6164"/>
                </a:cubicBezTo>
                <a:lnTo>
                  <a:pt x="15237" y="5944"/>
                </a:lnTo>
                <a:cubicBezTo>
                  <a:pt x="15237" y="5887"/>
                  <a:pt x="15214" y="5840"/>
                  <a:pt x="15185" y="5840"/>
                </a:cubicBezTo>
                <a:close/>
                <a:moveTo>
                  <a:pt x="15500" y="5840"/>
                </a:moveTo>
                <a:cubicBezTo>
                  <a:pt x="15470" y="5840"/>
                  <a:pt x="15447" y="5887"/>
                  <a:pt x="15447" y="5944"/>
                </a:cubicBezTo>
                <a:lnTo>
                  <a:pt x="15447" y="6164"/>
                </a:lnTo>
                <a:cubicBezTo>
                  <a:pt x="15447" y="6222"/>
                  <a:pt x="15470" y="6269"/>
                  <a:pt x="15500" y="6269"/>
                </a:cubicBezTo>
                <a:cubicBezTo>
                  <a:pt x="15529" y="6269"/>
                  <a:pt x="15551" y="6222"/>
                  <a:pt x="15551" y="6164"/>
                </a:cubicBezTo>
                <a:lnTo>
                  <a:pt x="15551" y="5944"/>
                </a:lnTo>
                <a:cubicBezTo>
                  <a:pt x="15551" y="5887"/>
                  <a:pt x="15529" y="5840"/>
                  <a:pt x="15500" y="5840"/>
                </a:cubicBezTo>
                <a:close/>
                <a:moveTo>
                  <a:pt x="16349" y="5840"/>
                </a:moveTo>
                <a:cubicBezTo>
                  <a:pt x="16320" y="5840"/>
                  <a:pt x="16296" y="5887"/>
                  <a:pt x="16296" y="5944"/>
                </a:cubicBezTo>
                <a:lnTo>
                  <a:pt x="16296" y="6164"/>
                </a:lnTo>
                <a:cubicBezTo>
                  <a:pt x="16296" y="6222"/>
                  <a:pt x="16320" y="6269"/>
                  <a:pt x="16349" y="6269"/>
                </a:cubicBezTo>
                <a:cubicBezTo>
                  <a:pt x="16378" y="6269"/>
                  <a:pt x="16401" y="6222"/>
                  <a:pt x="16401" y="6164"/>
                </a:cubicBezTo>
                <a:lnTo>
                  <a:pt x="16401" y="5944"/>
                </a:lnTo>
                <a:cubicBezTo>
                  <a:pt x="16401" y="5887"/>
                  <a:pt x="16378" y="5840"/>
                  <a:pt x="16349" y="5840"/>
                </a:cubicBezTo>
                <a:close/>
                <a:moveTo>
                  <a:pt x="16663" y="5840"/>
                </a:moveTo>
                <a:cubicBezTo>
                  <a:pt x="16634" y="5840"/>
                  <a:pt x="16611" y="5887"/>
                  <a:pt x="16611" y="5944"/>
                </a:cubicBezTo>
                <a:lnTo>
                  <a:pt x="16611" y="6164"/>
                </a:lnTo>
                <a:cubicBezTo>
                  <a:pt x="16611" y="6222"/>
                  <a:pt x="16634" y="6269"/>
                  <a:pt x="16663" y="6269"/>
                </a:cubicBezTo>
                <a:cubicBezTo>
                  <a:pt x="16692" y="6269"/>
                  <a:pt x="16716" y="6222"/>
                  <a:pt x="16716" y="6164"/>
                </a:cubicBezTo>
                <a:lnTo>
                  <a:pt x="16716" y="5944"/>
                </a:lnTo>
                <a:cubicBezTo>
                  <a:pt x="16716" y="5887"/>
                  <a:pt x="16692" y="5840"/>
                  <a:pt x="16663" y="5840"/>
                </a:cubicBezTo>
                <a:close/>
                <a:moveTo>
                  <a:pt x="17512" y="5840"/>
                </a:moveTo>
                <a:cubicBezTo>
                  <a:pt x="17483" y="5840"/>
                  <a:pt x="17459" y="5887"/>
                  <a:pt x="17459" y="5944"/>
                </a:cubicBezTo>
                <a:lnTo>
                  <a:pt x="17459" y="6164"/>
                </a:lnTo>
                <a:cubicBezTo>
                  <a:pt x="17459" y="6222"/>
                  <a:pt x="17483" y="6269"/>
                  <a:pt x="17512" y="6269"/>
                </a:cubicBezTo>
                <a:cubicBezTo>
                  <a:pt x="17541" y="6269"/>
                  <a:pt x="17565" y="6222"/>
                  <a:pt x="17565" y="6164"/>
                </a:cubicBezTo>
                <a:lnTo>
                  <a:pt x="17565" y="5944"/>
                </a:lnTo>
                <a:cubicBezTo>
                  <a:pt x="17565" y="5887"/>
                  <a:pt x="17541" y="5840"/>
                  <a:pt x="17512" y="5840"/>
                </a:cubicBezTo>
                <a:close/>
                <a:moveTo>
                  <a:pt x="17827" y="5840"/>
                </a:moveTo>
                <a:cubicBezTo>
                  <a:pt x="17798" y="5840"/>
                  <a:pt x="17774" y="5887"/>
                  <a:pt x="17774" y="5944"/>
                </a:cubicBezTo>
                <a:lnTo>
                  <a:pt x="17774" y="6164"/>
                </a:lnTo>
                <a:cubicBezTo>
                  <a:pt x="17774" y="6222"/>
                  <a:pt x="17798" y="6269"/>
                  <a:pt x="17827" y="6269"/>
                </a:cubicBezTo>
                <a:cubicBezTo>
                  <a:pt x="17856" y="6269"/>
                  <a:pt x="17880" y="6222"/>
                  <a:pt x="17880" y="6164"/>
                </a:cubicBezTo>
                <a:lnTo>
                  <a:pt x="17880" y="5944"/>
                </a:lnTo>
                <a:cubicBezTo>
                  <a:pt x="17880" y="5887"/>
                  <a:pt x="17856" y="5840"/>
                  <a:pt x="17827" y="5840"/>
                </a:cubicBezTo>
                <a:close/>
                <a:moveTo>
                  <a:pt x="18677" y="5840"/>
                </a:moveTo>
                <a:cubicBezTo>
                  <a:pt x="18648" y="5840"/>
                  <a:pt x="18624" y="5887"/>
                  <a:pt x="18624" y="5944"/>
                </a:cubicBezTo>
                <a:lnTo>
                  <a:pt x="18624" y="6164"/>
                </a:lnTo>
                <a:cubicBezTo>
                  <a:pt x="18624" y="6222"/>
                  <a:pt x="18648" y="6269"/>
                  <a:pt x="18677" y="6269"/>
                </a:cubicBezTo>
                <a:cubicBezTo>
                  <a:pt x="18706" y="6269"/>
                  <a:pt x="18730" y="6222"/>
                  <a:pt x="18730" y="6164"/>
                </a:cubicBezTo>
                <a:lnTo>
                  <a:pt x="18730" y="5944"/>
                </a:lnTo>
                <a:cubicBezTo>
                  <a:pt x="18730" y="5887"/>
                  <a:pt x="18706" y="5840"/>
                  <a:pt x="18677" y="5840"/>
                </a:cubicBezTo>
                <a:close/>
                <a:moveTo>
                  <a:pt x="18991" y="5840"/>
                </a:moveTo>
                <a:cubicBezTo>
                  <a:pt x="18962" y="5840"/>
                  <a:pt x="18938" y="5887"/>
                  <a:pt x="18938" y="5944"/>
                </a:cubicBezTo>
                <a:lnTo>
                  <a:pt x="18938" y="6164"/>
                </a:lnTo>
                <a:cubicBezTo>
                  <a:pt x="18938" y="6222"/>
                  <a:pt x="18962" y="6269"/>
                  <a:pt x="18991" y="6269"/>
                </a:cubicBezTo>
                <a:cubicBezTo>
                  <a:pt x="19020" y="6269"/>
                  <a:pt x="19044" y="6222"/>
                  <a:pt x="19044" y="6164"/>
                </a:cubicBezTo>
                <a:lnTo>
                  <a:pt x="19044" y="5944"/>
                </a:lnTo>
                <a:cubicBezTo>
                  <a:pt x="19044" y="5887"/>
                  <a:pt x="19020" y="5840"/>
                  <a:pt x="18991" y="5840"/>
                </a:cubicBezTo>
                <a:close/>
                <a:moveTo>
                  <a:pt x="19841" y="5840"/>
                </a:moveTo>
                <a:cubicBezTo>
                  <a:pt x="19812" y="5840"/>
                  <a:pt x="19788" y="5887"/>
                  <a:pt x="19788" y="5944"/>
                </a:cubicBezTo>
                <a:lnTo>
                  <a:pt x="19788" y="6164"/>
                </a:lnTo>
                <a:cubicBezTo>
                  <a:pt x="19788" y="6222"/>
                  <a:pt x="19812" y="6269"/>
                  <a:pt x="19841" y="6269"/>
                </a:cubicBezTo>
                <a:cubicBezTo>
                  <a:pt x="19870" y="6269"/>
                  <a:pt x="19894" y="6222"/>
                  <a:pt x="19894" y="6164"/>
                </a:cubicBezTo>
                <a:lnTo>
                  <a:pt x="19894" y="5944"/>
                </a:lnTo>
                <a:cubicBezTo>
                  <a:pt x="19894" y="5887"/>
                  <a:pt x="19870" y="5840"/>
                  <a:pt x="19841" y="5840"/>
                </a:cubicBezTo>
                <a:close/>
                <a:moveTo>
                  <a:pt x="20155" y="5840"/>
                </a:moveTo>
                <a:cubicBezTo>
                  <a:pt x="20126" y="5840"/>
                  <a:pt x="20102" y="5887"/>
                  <a:pt x="20102" y="5944"/>
                </a:cubicBezTo>
                <a:lnTo>
                  <a:pt x="20102" y="6164"/>
                </a:lnTo>
                <a:cubicBezTo>
                  <a:pt x="20102" y="6222"/>
                  <a:pt x="20126" y="6269"/>
                  <a:pt x="20155" y="6269"/>
                </a:cubicBezTo>
                <a:cubicBezTo>
                  <a:pt x="20184" y="6269"/>
                  <a:pt x="20207" y="6222"/>
                  <a:pt x="20207" y="6164"/>
                </a:cubicBezTo>
                <a:lnTo>
                  <a:pt x="20207" y="5944"/>
                </a:lnTo>
                <a:cubicBezTo>
                  <a:pt x="20207" y="5887"/>
                  <a:pt x="20184" y="5840"/>
                  <a:pt x="20155" y="5840"/>
                </a:cubicBezTo>
                <a:close/>
                <a:moveTo>
                  <a:pt x="21004" y="5840"/>
                </a:moveTo>
                <a:cubicBezTo>
                  <a:pt x="20975" y="5840"/>
                  <a:pt x="20952" y="5887"/>
                  <a:pt x="20952" y="5944"/>
                </a:cubicBezTo>
                <a:lnTo>
                  <a:pt x="20952" y="6164"/>
                </a:lnTo>
                <a:cubicBezTo>
                  <a:pt x="20952" y="6222"/>
                  <a:pt x="20975" y="6269"/>
                  <a:pt x="21004" y="6269"/>
                </a:cubicBezTo>
                <a:cubicBezTo>
                  <a:pt x="21033" y="6269"/>
                  <a:pt x="21057" y="6222"/>
                  <a:pt x="21057" y="6164"/>
                </a:cubicBezTo>
                <a:lnTo>
                  <a:pt x="21057" y="5944"/>
                </a:lnTo>
                <a:cubicBezTo>
                  <a:pt x="21057" y="5887"/>
                  <a:pt x="21033" y="5840"/>
                  <a:pt x="21004" y="5840"/>
                </a:cubicBezTo>
                <a:close/>
                <a:moveTo>
                  <a:pt x="21319" y="5840"/>
                </a:moveTo>
                <a:cubicBezTo>
                  <a:pt x="21289" y="5840"/>
                  <a:pt x="21267" y="5887"/>
                  <a:pt x="21267" y="5944"/>
                </a:cubicBezTo>
                <a:lnTo>
                  <a:pt x="21267" y="6164"/>
                </a:lnTo>
                <a:cubicBezTo>
                  <a:pt x="21267" y="6222"/>
                  <a:pt x="21289" y="6269"/>
                  <a:pt x="21319" y="6269"/>
                </a:cubicBezTo>
                <a:cubicBezTo>
                  <a:pt x="21348" y="6269"/>
                  <a:pt x="21372" y="6222"/>
                  <a:pt x="21372" y="6164"/>
                </a:cubicBezTo>
                <a:lnTo>
                  <a:pt x="21372" y="5944"/>
                </a:lnTo>
                <a:cubicBezTo>
                  <a:pt x="21372" y="5887"/>
                  <a:pt x="21348" y="5840"/>
                  <a:pt x="21319" y="5840"/>
                </a:cubicBezTo>
                <a:close/>
                <a:moveTo>
                  <a:pt x="281" y="6570"/>
                </a:moveTo>
                <a:cubicBezTo>
                  <a:pt x="252" y="6570"/>
                  <a:pt x="228" y="6617"/>
                  <a:pt x="228" y="6674"/>
                </a:cubicBezTo>
                <a:lnTo>
                  <a:pt x="228" y="6894"/>
                </a:lnTo>
                <a:cubicBezTo>
                  <a:pt x="228" y="6952"/>
                  <a:pt x="252" y="6999"/>
                  <a:pt x="281" y="6999"/>
                </a:cubicBezTo>
                <a:cubicBezTo>
                  <a:pt x="311" y="6999"/>
                  <a:pt x="334" y="6952"/>
                  <a:pt x="334" y="6894"/>
                </a:cubicBezTo>
                <a:lnTo>
                  <a:pt x="334" y="6674"/>
                </a:lnTo>
                <a:cubicBezTo>
                  <a:pt x="334" y="6617"/>
                  <a:pt x="311" y="6570"/>
                  <a:pt x="281" y="6570"/>
                </a:cubicBezTo>
                <a:close/>
                <a:moveTo>
                  <a:pt x="596" y="6570"/>
                </a:moveTo>
                <a:cubicBezTo>
                  <a:pt x="567" y="6570"/>
                  <a:pt x="543" y="6617"/>
                  <a:pt x="543" y="6674"/>
                </a:cubicBezTo>
                <a:lnTo>
                  <a:pt x="543" y="6894"/>
                </a:lnTo>
                <a:cubicBezTo>
                  <a:pt x="543" y="6952"/>
                  <a:pt x="567" y="6999"/>
                  <a:pt x="596" y="6999"/>
                </a:cubicBezTo>
                <a:cubicBezTo>
                  <a:pt x="625" y="6999"/>
                  <a:pt x="649" y="6952"/>
                  <a:pt x="649" y="6894"/>
                </a:cubicBezTo>
                <a:lnTo>
                  <a:pt x="649" y="6674"/>
                </a:lnTo>
                <a:cubicBezTo>
                  <a:pt x="649" y="6617"/>
                  <a:pt x="625" y="6570"/>
                  <a:pt x="596" y="6570"/>
                </a:cubicBezTo>
                <a:close/>
                <a:moveTo>
                  <a:pt x="1446" y="6570"/>
                </a:moveTo>
                <a:cubicBezTo>
                  <a:pt x="1417" y="6570"/>
                  <a:pt x="1393" y="6617"/>
                  <a:pt x="1393" y="6674"/>
                </a:cubicBezTo>
                <a:lnTo>
                  <a:pt x="1393" y="6894"/>
                </a:lnTo>
                <a:cubicBezTo>
                  <a:pt x="1393" y="6952"/>
                  <a:pt x="1417" y="6999"/>
                  <a:pt x="1446" y="6999"/>
                </a:cubicBezTo>
                <a:cubicBezTo>
                  <a:pt x="1475" y="6999"/>
                  <a:pt x="1499" y="6952"/>
                  <a:pt x="1499" y="6894"/>
                </a:cubicBezTo>
                <a:lnTo>
                  <a:pt x="1499" y="6674"/>
                </a:lnTo>
                <a:cubicBezTo>
                  <a:pt x="1499" y="6617"/>
                  <a:pt x="1475" y="6570"/>
                  <a:pt x="1446" y="6570"/>
                </a:cubicBezTo>
                <a:close/>
                <a:moveTo>
                  <a:pt x="1760" y="6570"/>
                </a:moveTo>
                <a:cubicBezTo>
                  <a:pt x="1731" y="6570"/>
                  <a:pt x="1707" y="6617"/>
                  <a:pt x="1707" y="6674"/>
                </a:cubicBezTo>
                <a:lnTo>
                  <a:pt x="1707" y="6894"/>
                </a:lnTo>
                <a:cubicBezTo>
                  <a:pt x="1707" y="6952"/>
                  <a:pt x="1731" y="6999"/>
                  <a:pt x="1760" y="6999"/>
                </a:cubicBezTo>
                <a:cubicBezTo>
                  <a:pt x="1789" y="6999"/>
                  <a:pt x="1813" y="6952"/>
                  <a:pt x="1813" y="6894"/>
                </a:cubicBezTo>
                <a:lnTo>
                  <a:pt x="1813" y="6674"/>
                </a:lnTo>
                <a:cubicBezTo>
                  <a:pt x="1813" y="6617"/>
                  <a:pt x="1789" y="6570"/>
                  <a:pt x="1760" y="6570"/>
                </a:cubicBezTo>
                <a:close/>
                <a:moveTo>
                  <a:pt x="2610" y="6570"/>
                </a:moveTo>
                <a:cubicBezTo>
                  <a:pt x="2581" y="6570"/>
                  <a:pt x="2557" y="6617"/>
                  <a:pt x="2557" y="6674"/>
                </a:cubicBezTo>
                <a:lnTo>
                  <a:pt x="2557" y="6894"/>
                </a:lnTo>
                <a:cubicBezTo>
                  <a:pt x="2557" y="6952"/>
                  <a:pt x="2581" y="6999"/>
                  <a:pt x="2610" y="6999"/>
                </a:cubicBezTo>
                <a:cubicBezTo>
                  <a:pt x="2639" y="6999"/>
                  <a:pt x="2662" y="6952"/>
                  <a:pt x="2662" y="6894"/>
                </a:cubicBezTo>
                <a:lnTo>
                  <a:pt x="2662" y="6674"/>
                </a:lnTo>
                <a:cubicBezTo>
                  <a:pt x="2662" y="6617"/>
                  <a:pt x="2639" y="6570"/>
                  <a:pt x="2610" y="6570"/>
                </a:cubicBezTo>
                <a:close/>
                <a:moveTo>
                  <a:pt x="2924" y="6570"/>
                </a:moveTo>
                <a:cubicBezTo>
                  <a:pt x="2895" y="6570"/>
                  <a:pt x="2871" y="6617"/>
                  <a:pt x="2871" y="6674"/>
                </a:cubicBezTo>
                <a:lnTo>
                  <a:pt x="2871" y="6894"/>
                </a:lnTo>
                <a:cubicBezTo>
                  <a:pt x="2871" y="6952"/>
                  <a:pt x="2895" y="6999"/>
                  <a:pt x="2924" y="6999"/>
                </a:cubicBezTo>
                <a:cubicBezTo>
                  <a:pt x="2954" y="6999"/>
                  <a:pt x="2976" y="6952"/>
                  <a:pt x="2976" y="6894"/>
                </a:cubicBezTo>
                <a:lnTo>
                  <a:pt x="2976" y="6674"/>
                </a:lnTo>
                <a:cubicBezTo>
                  <a:pt x="2976" y="6617"/>
                  <a:pt x="2954" y="6570"/>
                  <a:pt x="2924" y="6570"/>
                </a:cubicBezTo>
                <a:close/>
                <a:moveTo>
                  <a:pt x="3773" y="6570"/>
                </a:moveTo>
                <a:cubicBezTo>
                  <a:pt x="3744" y="6570"/>
                  <a:pt x="3721" y="6617"/>
                  <a:pt x="3721" y="6674"/>
                </a:cubicBezTo>
                <a:lnTo>
                  <a:pt x="3721" y="6894"/>
                </a:lnTo>
                <a:cubicBezTo>
                  <a:pt x="3721" y="6952"/>
                  <a:pt x="3744" y="6999"/>
                  <a:pt x="3773" y="6999"/>
                </a:cubicBezTo>
                <a:cubicBezTo>
                  <a:pt x="3802" y="6999"/>
                  <a:pt x="3826" y="6952"/>
                  <a:pt x="3826" y="6894"/>
                </a:cubicBezTo>
                <a:lnTo>
                  <a:pt x="3826" y="6674"/>
                </a:lnTo>
                <a:cubicBezTo>
                  <a:pt x="3826" y="6617"/>
                  <a:pt x="3802" y="6570"/>
                  <a:pt x="3773" y="6570"/>
                </a:cubicBezTo>
                <a:close/>
                <a:moveTo>
                  <a:pt x="4088" y="6570"/>
                </a:moveTo>
                <a:cubicBezTo>
                  <a:pt x="4058" y="6570"/>
                  <a:pt x="4035" y="6617"/>
                  <a:pt x="4035" y="6674"/>
                </a:cubicBezTo>
                <a:lnTo>
                  <a:pt x="4035" y="6894"/>
                </a:lnTo>
                <a:cubicBezTo>
                  <a:pt x="4035" y="6952"/>
                  <a:pt x="4058" y="6999"/>
                  <a:pt x="4088" y="6999"/>
                </a:cubicBezTo>
                <a:cubicBezTo>
                  <a:pt x="4117" y="6999"/>
                  <a:pt x="4141" y="6952"/>
                  <a:pt x="4141" y="6894"/>
                </a:cubicBezTo>
                <a:lnTo>
                  <a:pt x="4141" y="6674"/>
                </a:lnTo>
                <a:cubicBezTo>
                  <a:pt x="4141" y="6617"/>
                  <a:pt x="4117" y="6570"/>
                  <a:pt x="4088" y="6570"/>
                </a:cubicBezTo>
                <a:close/>
                <a:moveTo>
                  <a:pt x="4937" y="6570"/>
                </a:moveTo>
                <a:cubicBezTo>
                  <a:pt x="4908" y="6570"/>
                  <a:pt x="4884" y="6617"/>
                  <a:pt x="4884" y="6674"/>
                </a:cubicBezTo>
                <a:lnTo>
                  <a:pt x="4884" y="6894"/>
                </a:lnTo>
                <a:cubicBezTo>
                  <a:pt x="4884" y="6952"/>
                  <a:pt x="4908" y="6999"/>
                  <a:pt x="4937" y="6999"/>
                </a:cubicBezTo>
                <a:cubicBezTo>
                  <a:pt x="4966" y="6999"/>
                  <a:pt x="4990" y="6952"/>
                  <a:pt x="4990" y="6894"/>
                </a:cubicBezTo>
                <a:lnTo>
                  <a:pt x="4990" y="6674"/>
                </a:lnTo>
                <a:cubicBezTo>
                  <a:pt x="4990" y="6617"/>
                  <a:pt x="4966" y="6570"/>
                  <a:pt x="4937" y="6570"/>
                </a:cubicBezTo>
                <a:close/>
                <a:moveTo>
                  <a:pt x="5252" y="6570"/>
                </a:moveTo>
                <a:cubicBezTo>
                  <a:pt x="5223" y="6570"/>
                  <a:pt x="5199" y="6617"/>
                  <a:pt x="5199" y="6674"/>
                </a:cubicBezTo>
                <a:lnTo>
                  <a:pt x="5199" y="6894"/>
                </a:lnTo>
                <a:cubicBezTo>
                  <a:pt x="5199" y="6952"/>
                  <a:pt x="5223" y="6999"/>
                  <a:pt x="5252" y="6999"/>
                </a:cubicBezTo>
                <a:cubicBezTo>
                  <a:pt x="5281" y="6999"/>
                  <a:pt x="5305" y="6952"/>
                  <a:pt x="5305" y="6894"/>
                </a:cubicBezTo>
                <a:lnTo>
                  <a:pt x="5305" y="6674"/>
                </a:lnTo>
                <a:cubicBezTo>
                  <a:pt x="5305" y="6617"/>
                  <a:pt x="5281" y="6570"/>
                  <a:pt x="5252" y="6570"/>
                </a:cubicBezTo>
                <a:close/>
                <a:moveTo>
                  <a:pt x="6102" y="6570"/>
                </a:moveTo>
                <a:cubicBezTo>
                  <a:pt x="6072" y="6570"/>
                  <a:pt x="6049" y="6617"/>
                  <a:pt x="6049" y="6674"/>
                </a:cubicBezTo>
                <a:lnTo>
                  <a:pt x="6049" y="6894"/>
                </a:lnTo>
                <a:cubicBezTo>
                  <a:pt x="6049" y="6952"/>
                  <a:pt x="6072" y="6999"/>
                  <a:pt x="6102" y="6999"/>
                </a:cubicBezTo>
                <a:cubicBezTo>
                  <a:pt x="6131" y="6999"/>
                  <a:pt x="6155" y="6952"/>
                  <a:pt x="6155" y="6894"/>
                </a:cubicBezTo>
                <a:lnTo>
                  <a:pt x="6155" y="6674"/>
                </a:lnTo>
                <a:cubicBezTo>
                  <a:pt x="6155" y="6617"/>
                  <a:pt x="6131" y="6570"/>
                  <a:pt x="6102" y="6570"/>
                </a:cubicBezTo>
                <a:close/>
                <a:moveTo>
                  <a:pt x="6416" y="6570"/>
                </a:moveTo>
                <a:cubicBezTo>
                  <a:pt x="6387" y="6570"/>
                  <a:pt x="6363" y="6617"/>
                  <a:pt x="6363" y="6674"/>
                </a:cubicBezTo>
                <a:lnTo>
                  <a:pt x="6363" y="6894"/>
                </a:lnTo>
                <a:cubicBezTo>
                  <a:pt x="6363" y="6952"/>
                  <a:pt x="6387" y="6999"/>
                  <a:pt x="6416" y="6999"/>
                </a:cubicBezTo>
                <a:cubicBezTo>
                  <a:pt x="6445" y="6999"/>
                  <a:pt x="6469" y="6952"/>
                  <a:pt x="6469" y="6894"/>
                </a:cubicBezTo>
                <a:lnTo>
                  <a:pt x="6469" y="6674"/>
                </a:lnTo>
                <a:cubicBezTo>
                  <a:pt x="6469" y="6617"/>
                  <a:pt x="6445" y="6570"/>
                  <a:pt x="6416" y="6570"/>
                </a:cubicBezTo>
                <a:close/>
                <a:moveTo>
                  <a:pt x="7266" y="6570"/>
                </a:moveTo>
                <a:cubicBezTo>
                  <a:pt x="7237" y="6570"/>
                  <a:pt x="7213" y="6617"/>
                  <a:pt x="7213" y="6674"/>
                </a:cubicBezTo>
                <a:lnTo>
                  <a:pt x="7213" y="6894"/>
                </a:lnTo>
                <a:cubicBezTo>
                  <a:pt x="7213" y="6952"/>
                  <a:pt x="7237" y="6999"/>
                  <a:pt x="7266" y="6999"/>
                </a:cubicBezTo>
                <a:cubicBezTo>
                  <a:pt x="7295" y="6999"/>
                  <a:pt x="7318" y="6952"/>
                  <a:pt x="7318" y="6894"/>
                </a:cubicBezTo>
                <a:lnTo>
                  <a:pt x="7318" y="6674"/>
                </a:lnTo>
                <a:cubicBezTo>
                  <a:pt x="7318" y="6617"/>
                  <a:pt x="7295" y="6570"/>
                  <a:pt x="7266" y="6570"/>
                </a:cubicBezTo>
                <a:close/>
                <a:moveTo>
                  <a:pt x="7580" y="6570"/>
                </a:moveTo>
                <a:cubicBezTo>
                  <a:pt x="7551" y="6570"/>
                  <a:pt x="7527" y="6617"/>
                  <a:pt x="7527" y="6674"/>
                </a:cubicBezTo>
                <a:lnTo>
                  <a:pt x="7527" y="6894"/>
                </a:lnTo>
                <a:cubicBezTo>
                  <a:pt x="7527" y="6952"/>
                  <a:pt x="7551" y="6999"/>
                  <a:pt x="7580" y="6999"/>
                </a:cubicBezTo>
                <a:cubicBezTo>
                  <a:pt x="7609" y="6999"/>
                  <a:pt x="7632" y="6952"/>
                  <a:pt x="7632" y="6894"/>
                </a:cubicBezTo>
                <a:lnTo>
                  <a:pt x="7632" y="6674"/>
                </a:lnTo>
                <a:cubicBezTo>
                  <a:pt x="7632" y="6617"/>
                  <a:pt x="7609" y="6570"/>
                  <a:pt x="7580" y="6570"/>
                </a:cubicBezTo>
                <a:close/>
                <a:moveTo>
                  <a:pt x="8429" y="6570"/>
                </a:moveTo>
                <a:cubicBezTo>
                  <a:pt x="8400" y="6570"/>
                  <a:pt x="8377" y="6617"/>
                  <a:pt x="8377" y="6674"/>
                </a:cubicBezTo>
                <a:lnTo>
                  <a:pt x="8377" y="6894"/>
                </a:lnTo>
                <a:cubicBezTo>
                  <a:pt x="8377" y="6952"/>
                  <a:pt x="8400" y="6999"/>
                  <a:pt x="8429" y="6999"/>
                </a:cubicBezTo>
                <a:cubicBezTo>
                  <a:pt x="8458" y="6999"/>
                  <a:pt x="8482" y="6952"/>
                  <a:pt x="8482" y="6894"/>
                </a:cubicBezTo>
                <a:lnTo>
                  <a:pt x="8482" y="6674"/>
                </a:lnTo>
                <a:cubicBezTo>
                  <a:pt x="8482" y="6617"/>
                  <a:pt x="8458" y="6570"/>
                  <a:pt x="8429" y="6570"/>
                </a:cubicBezTo>
                <a:close/>
                <a:moveTo>
                  <a:pt x="8744" y="6570"/>
                </a:moveTo>
                <a:cubicBezTo>
                  <a:pt x="8714" y="6570"/>
                  <a:pt x="8691" y="6617"/>
                  <a:pt x="8691" y="6674"/>
                </a:cubicBezTo>
                <a:lnTo>
                  <a:pt x="8691" y="6894"/>
                </a:lnTo>
                <a:cubicBezTo>
                  <a:pt x="8691" y="6952"/>
                  <a:pt x="8714" y="6999"/>
                  <a:pt x="8744" y="6999"/>
                </a:cubicBezTo>
                <a:cubicBezTo>
                  <a:pt x="8773" y="6999"/>
                  <a:pt x="8796" y="6952"/>
                  <a:pt x="8796" y="6894"/>
                </a:cubicBezTo>
                <a:lnTo>
                  <a:pt x="8796" y="6674"/>
                </a:lnTo>
                <a:cubicBezTo>
                  <a:pt x="8796" y="6617"/>
                  <a:pt x="8773" y="6570"/>
                  <a:pt x="8744" y="6570"/>
                </a:cubicBezTo>
                <a:close/>
                <a:moveTo>
                  <a:pt x="9593" y="6570"/>
                </a:moveTo>
                <a:cubicBezTo>
                  <a:pt x="9564" y="6570"/>
                  <a:pt x="9540" y="6617"/>
                  <a:pt x="9540" y="6674"/>
                </a:cubicBezTo>
                <a:lnTo>
                  <a:pt x="9540" y="6894"/>
                </a:lnTo>
                <a:cubicBezTo>
                  <a:pt x="9540" y="6952"/>
                  <a:pt x="9564" y="6999"/>
                  <a:pt x="9593" y="6999"/>
                </a:cubicBezTo>
                <a:cubicBezTo>
                  <a:pt x="9622" y="6999"/>
                  <a:pt x="9646" y="6952"/>
                  <a:pt x="9646" y="6894"/>
                </a:cubicBezTo>
                <a:lnTo>
                  <a:pt x="9646" y="6674"/>
                </a:lnTo>
                <a:cubicBezTo>
                  <a:pt x="9646" y="6617"/>
                  <a:pt x="9622" y="6570"/>
                  <a:pt x="9593" y="6570"/>
                </a:cubicBezTo>
                <a:close/>
                <a:moveTo>
                  <a:pt x="9908" y="6570"/>
                </a:moveTo>
                <a:cubicBezTo>
                  <a:pt x="9879" y="6570"/>
                  <a:pt x="9855" y="6617"/>
                  <a:pt x="9855" y="6674"/>
                </a:cubicBezTo>
                <a:lnTo>
                  <a:pt x="9855" y="6894"/>
                </a:lnTo>
                <a:cubicBezTo>
                  <a:pt x="9855" y="6952"/>
                  <a:pt x="9879" y="6999"/>
                  <a:pt x="9908" y="6999"/>
                </a:cubicBezTo>
                <a:cubicBezTo>
                  <a:pt x="9937" y="6999"/>
                  <a:pt x="9961" y="6952"/>
                  <a:pt x="9961" y="6894"/>
                </a:cubicBezTo>
                <a:lnTo>
                  <a:pt x="9961" y="6674"/>
                </a:lnTo>
                <a:cubicBezTo>
                  <a:pt x="9961" y="6617"/>
                  <a:pt x="9937" y="6570"/>
                  <a:pt x="9908" y="6570"/>
                </a:cubicBezTo>
                <a:close/>
                <a:moveTo>
                  <a:pt x="10758" y="6570"/>
                </a:moveTo>
                <a:cubicBezTo>
                  <a:pt x="10728" y="6570"/>
                  <a:pt x="10705" y="6617"/>
                  <a:pt x="10705" y="6674"/>
                </a:cubicBezTo>
                <a:lnTo>
                  <a:pt x="10705" y="6894"/>
                </a:lnTo>
                <a:cubicBezTo>
                  <a:pt x="10705" y="6952"/>
                  <a:pt x="10728" y="6999"/>
                  <a:pt x="10758" y="6999"/>
                </a:cubicBezTo>
                <a:cubicBezTo>
                  <a:pt x="10787" y="6999"/>
                  <a:pt x="10810" y="6952"/>
                  <a:pt x="10810" y="6894"/>
                </a:cubicBezTo>
                <a:lnTo>
                  <a:pt x="10810" y="6674"/>
                </a:lnTo>
                <a:cubicBezTo>
                  <a:pt x="10810" y="6617"/>
                  <a:pt x="10787" y="6570"/>
                  <a:pt x="10758" y="6570"/>
                </a:cubicBezTo>
                <a:close/>
                <a:moveTo>
                  <a:pt x="11072" y="6570"/>
                </a:moveTo>
                <a:cubicBezTo>
                  <a:pt x="11043" y="6570"/>
                  <a:pt x="11019" y="6617"/>
                  <a:pt x="11019" y="6674"/>
                </a:cubicBezTo>
                <a:lnTo>
                  <a:pt x="11019" y="6894"/>
                </a:lnTo>
                <a:cubicBezTo>
                  <a:pt x="11019" y="6952"/>
                  <a:pt x="11043" y="6999"/>
                  <a:pt x="11072" y="6999"/>
                </a:cubicBezTo>
                <a:cubicBezTo>
                  <a:pt x="11101" y="6999"/>
                  <a:pt x="11125" y="6952"/>
                  <a:pt x="11125" y="6894"/>
                </a:cubicBezTo>
                <a:lnTo>
                  <a:pt x="11125" y="6674"/>
                </a:lnTo>
                <a:cubicBezTo>
                  <a:pt x="11125" y="6617"/>
                  <a:pt x="11101" y="6570"/>
                  <a:pt x="11072" y="6570"/>
                </a:cubicBezTo>
                <a:close/>
                <a:moveTo>
                  <a:pt x="11922" y="6570"/>
                </a:moveTo>
                <a:cubicBezTo>
                  <a:pt x="11893" y="6570"/>
                  <a:pt x="11869" y="6617"/>
                  <a:pt x="11869" y="6674"/>
                </a:cubicBezTo>
                <a:lnTo>
                  <a:pt x="11869" y="6894"/>
                </a:lnTo>
                <a:cubicBezTo>
                  <a:pt x="11869" y="6952"/>
                  <a:pt x="11893" y="6999"/>
                  <a:pt x="11922" y="6999"/>
                </a:cubicBezTo>
                <a:cubicBezTo>
                  <a:pt x="11951" y="6999"/>
                  <a:pt x="11974" y="6952"/>
                  <a:pt x="11974" y="6894"/>
                </a:cubicBezTo>
                <a:lnTo>
                  <a:pt x="11974" y="6674"/>
                </a:lnTo>
                <a:cubicBezTo>
                  <a:pt x="11974" y="6617"/>
                  <a:pt x="11951" y="6570"/>
                  <a:pt x="11922" y="6570"/>
                </a:cubicBezTo>
                <a:close/>
                <a:moveTo>
                  <a:pt x="12236" y="6570"/>
                </a:moveTo>
                <a:cubicBezTo>
                  <a:pt x="12207" y="6570"/>
                  <a:pt x="12183" y="6617"/>
                  <a:pt x="12183" y="6674"/>
                </a:cubicBezTo>
                <a:lnTo>
                  <a:pt x="12183" y="6894"/>
                </a:lnTo>
                <a:cubicBezTo>
                  <a:pt x="12183" y="6952"/>
                  <a:pt x="12207" y="6999"/>
                  <a:pt x="12236" y="6999"/>
                </a:cubicBezTo>
                <a:cubicBezTo>
                  <a:pt x="12265" y="6999"/>
                  <a:pt x="12288" y="6952"/>
                  <a:pt x="12288" y="6894"/>
                </a:cubicBezTo>
                <a:lnTo>
                  <a:pt x="12288" y="6674"/>
                </a:lnTo>
                <a:cubicBezTo>
                  <a:pt x="12288" y="6617"/>
                  <a:pt x="12265" y="6570"/>
                  <a:pt x="12236" y="6570"/>
                </a:cubicBezTo>
                <a:close/>
                <a:moveTo>
                  <a:pt x="13085" y="6570"/>
                </a:moveTo>
                <a:cubicBezTo>
                  <a:pt x="13056" y="6570"/>
                  <a:pt x="13032" y="6617"/>
                  <a:pt x="13032" y="6674"/>
                </a:cubicBezTo>
                <a:lnTo>
                  <a:pt x="13032" y="6894"/>
                </a:lnTo>
                <a:cubicBezTo>
                  <a:pt x="13032" y="6952"/>
                  <a:pt x="13056" y="6999"/>
                  <a:pt x="13085" y="6999"/>
                </a:cubicBezTo>
                <a:cubicBezTo>
                  <a:pt x="13114" y="6999"/>
                  <a:pt x="13138" y="6952"/>
                  <a:pt x="13138" y="6894"/>
                </a:cubicBezTo>
                <a:lnTo>
                  <a:pt x="13138" y="6674"/>
                </a:lnTo>
                <a:cubicBezTo>
                  <a:pt x="13138" y="6617"/>
                  <a:pt x="13114" y="6570"/>
                  <a:pt x="13085" y="6570"/>
                </a:cubicBezTo>
                <a:close/>
                <a:moveTo>
                  <a:pt x="13399" y="6570"/>
                </a:moveTo>
                <a:cubicBezTo>
                  <a:pt x="13370" y="6570"/>
                  <a:pt x="13348" y="6617"/>
                  <a:pt x="13348" y="6674"/>
                </a:cubicBezTo>
                <a:lnTo>
                  <a:pt x="13348" y="6894"/>
                </a:lnTo>
                <a:cubicBezTo>
                  <a:pt x="13348" y="6952"/>
                  <a:pt x="13370" y="6999"/>
                  <a:pt x="13399" y="6999"/>
                </a:cubicBezTo>
                <a:cubicBezTo>
                  <a:pt x="13428" y="6999"/>
                  <a:pt x="13452" y="6952"/>
                  <a:pt x="13452" y="6894"/>
                </a:cubicBezTo>
                <a:lnTo>
                  <a:pt x="13452" y="6674"/>
                </a:lnTo>
                <a:cubicBezTo>
                  <a:pt x="13452" y="6617"/>
                  <a:pt x="13428" y="6570"/>
                  <a:pt x="13399" y="6570"/>
                </a:cubicBezTo>
                <a:close/>
                <a:moveTo>
                  <a:pt x="14249" y="6570"/>
                </a:moveTo>
                <a:cubicBezTo>
                  <a:pt x="14220" y="6570"/>
                  <a:pt x="14196" y="6617"/>
                  <a:pt x="14196" y="6674"/>
                </a:cubicBezTo>
                <a:lnTo>
                  <a:pt x="14196" y="6894"/>
                </a:lnTo>
                <a:cubicBezTo>
                  <a:pt x="14196" y="6952"/>
                  <a:pt x="14220" y="6999"/>
                  <a:pt x="14249" y="6999"/>
                </a:cubicBezTo>
                <a:cubicBezTo>
                  <a:pt x="14278" y="6999"/>
                  <a:pt x="14302" y="6952"/>
                  <a:pt x="14302" y="6894"/>
                </a:cubicBezTo>
                <a:lnTo>
                  <a:pt x="14302" y="6674"/>
                </a:lnTo>
                <a:cubicBezTo>
                  <a:pt x="14302" y="6617"/>
                  <a:pt x="14278" y="6570"/>
                  <a:pt x="14249" y="6570"/>
                </a:cubicBezTo>
                <a:close/>
                <a:moveTo>
                  <a:pt x="14564" y="6570"/>
                </a:moveTo>
                <a:cubicBezTo>
                  <a:pt x="14535" y="6570"/>
                  <a:pt x="14511" y="6617"/>
                  <a:pt x="14511" y="6674"/>
                </a:cubicBezTo>
                <a:lnTo>
                  <a:pt x="14511" y="6894"/>
                </a:lnTo>
                <a:cubicBezTo>
                  <a:pt x="14511" y="6952"/>
                  <a:pt x="14535" y="6999"/>
                  <a:pt x="14564" y="6999"/>
                </a:cubicBezTo>
                <a:cubicBezTo>
                  <a:pt x="14593" y="6999"/>
                  <a:pt x="14617" y="6952"/>
                  <a:pt x="14617" y="6894"/>
                </a:cubicBezTo>
                <a:lnTo>
                  <a:pt x="14617" y="6674"/>
                </a:lnTo>
                <a:cubicBezTo>
                  <a:pt x="14617" y="6617"/>
                  <a:pt x="14593" y="6570"/>
                  <a:pt x="14564" y="6570"/>
                </a:cubicBezTo>
                <a:close/>
                <a:moveTo>
                  <a:pt x="15413" y="6570"/>
                </a:moveTo>
                <a:cubicBezTo>
                  <a:pt x="15384" y="6570"/>
                  <a:pt x="15360" y="6617"/>
                  <a:pt x="15360" y="6674"/>
                </a:cubicBezTo>
                <a:lnTo>
                  <a:pt x="15360" y="6894"/>
                </a:lnTo>
                <a:cubicBezTo>
                  <a:pt x="15360" y="6952"/>
                  <a:pt x="15384" y="6999"/>
                  <a:pt x="15413" y="6999"/>
                </a:cubicBezTo>
                <a:cubicBezTo>
                  <a:pt x="15442" y="6999"/>
                  <a:pt x="15465" y="6952"/>
                  <a:pt x="15465" y="6894"/>
                </a:cubicBezTo>
                <a:lnTo>
                  <a:pt x="15465" y="6674"/>
                </a:lnTo>
                <a:cubicBezTo>
                  <a:pt x="15465" y="6617"/>
                  <a:pt x="15442" y="6570"/>
                  <a:pt x="15413" y="6570"/>
                </a:cubicBezTo>
                <a:close/>
                <a:moveTo>
                  <a:pt x="15728" y="6570"/>
                </a:moveTo>
                <a:cubicBezTo>
                  <a:pt x="15699" y="6570"/>
                  <a:pt x="15675" y="6617"/>
                  <a:pt x="15675" y="6674"/>
                </a:cubicBezTo>
                <a:lnTo>
                  <a:pt x="15675" y="6894"/>
                </a:lnTo>
                <a:cubicBezTo>
                  <a:pt x="15675" y="6952"/>
                  <a:pt x="15699" y="6999"/>
                  <a:pt x="15728" y="6999"/>
                </a:cubicBezTo>
                <a:cubicBezTo>
                  <a:pt x="15757" y="6999"/>
                  <a:pt x="15781" y="6952"/>
                  <a:pt x="15781" y="6894"/>
                </a:cubicBezTo>
                <a:lnTo>
                  <a:pt x="15781" y="6674"/>
                </a:lnTo>
                <a:cubicBezTo>
                  <a:pt x="15781" y="6617"/>
                  <a:pt x="15757" y="6570"/>
                  <a:pt x="15728" y="6570"/>
                </a:cubicBezTo>
                <a:close/>
                <a:moveTo>
                  <a:pt x="16578" y="6570"/>
                </a:moveTo>
                <a:cubicBezTo>
                  <a:pt x="16549" y="6570"/>
                  <a:pt x="16525" y="6617"/>
                  <a:pt x="16525" y="6674"/>
                </a:cubicBezTo>
                <a:lnTo>
                  <a:pt x="16525" y="6894"/>
                </a:lnTo>
                <a:cubicBezTo>
                  <a:pt x="16525" y="6952"/>
                  <a:pt x="16549" y="6999"/>
                  <a:pt x="16578" y="6999"/>
                </a:cubicBezTo>
                <a:cubicBezTo>
                  <a:pt x="16607" y="6999"/>
                  <a:pt x="16630" y="6952"/>
                  <a:pt x="16630" y="6894"/>
                </a:cubicBezTo>
                <a:lnTo>
                  <a:pt x="16630" y="6674"/>
                </a:lnTo>
                <a:cubicBezTo>
                  <a:pt x="16630" y="6617"/>
                  <a:pt x="16607" y="6570"/>
                  <a:pt x="16578" y="6570"/>
                </a:cubicBezTo>
                <a:close/>
                <a:moveTo>
                  <a:pt x="16892" y="6570"/>
                </a:moveTo>
                <a:cubicBezTo>
                  <a:pt x="16863" y="6570"/>
                  <a:pt x="16839" y="6617"/>
                  <a:pt x="16839" y="6674"/>
                </a:cubicBezTo>
                <a:lnTo>
                  <a:pt x="16839" y="6894"/>
                </a:lnTo>
                <a:cubicBezTo>
                  <a:pt x="16839" y="6952"/>
                  <a:pt x="16863" y="6999"/>
                  <a:pt x="16892" y="6999"/>
                </a:cubicBezTo>
                <a:cubicBezTo>
                  <a:pt x="16921" y="6999"/>
                  <a:pt x="16944" y="6952"/>
                  <a:pt x="16944" y="6894"/>
                </a:cubicBezTo>
                <a:lnTo>
                  <a:pt x="16944" y="6674"/>
                </a:lnTo>
                <a:cubicBezTo>
                  <a:pt x="16944" y="6617"/>
                  <a:pt x="16921" y="6570"/>
                  <a:pt x="16892" y="6570"/>
                </a:cubicBezTo>
                <a:close/>
                <a:moveTo>
                  <a:pt x="17741" y="6570"/>
                </a:moveTo>
                <a:cubicBezTo>
                  <a:pt x="17712" y="6570"/>
                  <a:pt x="17689" y="6617"/>
                  <a:pt x="17689" y="6674"/>
                </a:cubicBezTo>
                <a:lnTo>
                  <a:pt x="17689" y="6894"/>
                </a:lnTo>
                <a:cubicBezTo>
                  <a:pt x="17689" y="6952"/>
                  <a:pt x="17712" y="6999"/>
                  <a:pt x="17741" y="6999"/>
                </a:cubicBezTo>
                <a:cubicBezTo>
                  <a:pt x="17770" y="6999"/>
                  <a:pt x="17794" y="6952"/>
                  <a:pt x="17794" y="6894"/>
                </a:cubicBezTo>
                <a:lnTo>
                  <a:pt x="17794" y="6674"/>
                </a:lnTo>
                <a:cubicBezTo>
                  <a:pt x="17794" y="6617"/>
                  <a:pt x="17770" y="6570"/>
                  <a:pt x="17741" y="6570"/>
                </a:cubicBezTo>
                <a:close/>
                <a:moveTo>
                  <a:pt x="18055" y="6570"/>
                </a:moveTo>
                <a:cubicBezTo>
                  <a:pt x="18026" y="6570"/>
                  <a:pt x="18002" y="6617"/>
                  <a:pt x="18002" y="6674"/>
                </a:cubicBezTo>
                <a:lnTo>
                  <a:pt x="18002" y="6894"/>
                </a:lnTo>
                <a:cubicBezTo>
                  <a:pt x="18002" y="6952"/>
                  <a:pt x="18026" y="6999"/>
                  <a:pt x="18055" y="6999"/>
                </a:cubicBezTo>
                <a:cubicBezTo>
                  <a:pt x="18085" y="6999"/>
                  <a:pt x="18108" y="6952"/>
                  <a:pt x="18108" y="6894"/>
                </a:cubicBezTo>
                <a:lnTo>
                  <a:pt x="18108" y="6674"/>
                </a:lnTo>
                <a:cubicBezTo>
                  <a:pt x="18108" y="6617"/>
                  <a:pt x="18085" y="6570"/>
                  <a:pt x="18055" y="6570"/>
                </a:cubicBezTo>
                <a:close/>
                <a:moveTo>
                  <a:pt x="18905" y="6570"/>
                </a:moveTo>
                <a:cubicBezTo>
                  <a:pt x="18876" y="6570"/>
                  <a:pt x="18852" y="6617"/>
                  <a:pt x="18852" y="6674"/>
                </a:cubicBezTo>
                <a:lnTo>
                  <a:pt x="18852" y="6894"/>
                </a:lnTo>
                <a:cubicBezTo>
                  <a:pt x="18852" y="6952"/>
                  <a:pt x="18876" y="6999"/>
                  <a:pt x="18905" y="6999"/>
                </a:cubicBezTo>
                <a:cubicBezTo>
                  <a:pt x="18934" y="6999"/>
                  <a:pt x="18958" y="6952"/>
                  <a:pt x="18958" y="6894"/>
                </a:cubicBezTo>
                <a:lnTo>
                  <a:pt x="18958" y="6674"/>
                </a:lnTo>
                <a:cubicBezTo>
                  <a:pt x="18958" y="6617"/>
                  <a:pt x="18934" y="6570"/>
                  <a:pt x="18905" y="6570"/>
                </a:cubicBezTo>
                <a:close/>
                <a:moveTo>
                  <a:pt x="19220" y="6570"/>
                </a:moveTo>
                <a:cubicBezTo>
                  <a:pt x="19191" y="6570"/>
                  <a:pt x="19167" y="6617"/>
                  <a:pt x="19167" y="6674"/>
                </a:cubicBezTo>
                <a:lnTo>
                  <a:pt x="19167" y="6894"/>
                </a:lnTo>
                <a:cubicBezTo>
                  <a:pt x="19167" y="6952"/>
                  <a:pt x="19191" y="6999"/>
                  <a:pt x="19220" y="6999"/>
                </a:cubicBezTo>
                <a:cubicBezTo>
                  <a:pt x="19249" y="6999"/>
                  <a:pt x="19273" y="6952"/>
                  <a:pt x="19273" y="6894"/>
                </a:cubicBezTo>
                <a:lnTo>
                  <a:pt x="19273" y="6674"/>
                </a:lnTo>
                <a:cubicBezTo>
                  <a:pt x="19273" y="6617"/>
                  <a:pt x="19249" y="6570"/>
                  <a:pt x="19220" y="6570"/>
                </a:cubicBezTo>
                <a:close/>
                <a:moveTo>
                  <a:pt x="20069" y="6570"/>
                </a:moveTo>
                <a:cubicBezTo>
                  <a:pt x="20040" y="6570"/>
                  <a:pt x="20016" y="6617"/>
                  <a:pt x="20016" y="6674"/>
                </a:cubicBezTo>
                <a:lnTo>
                  <a:pt x="20016" y="6894"/>
                </a:lnTo>
                <a:cubicBezTo>
                  <a:pt x="20016" y="6952"/>
                  <a:pt x="20040" y="6999"/>
                  <a:pt x="20069" y="6999"/>
                </a:cubicBezTo>
                <a:cubicBezTo>
                  <a:pt x="20099" y="6999"/>
                  <a:pt x="20122" y="6952"/>
                  <a:pt x="20122" y="6894"/>
                </a:cubicBezTo>
                <a:lnTo>
                  <a:pt x="20122" y="6674"/>
                </a:lnTo>
                <a:cubicBezTo>
                  <a:pt x="20122" y="6617"/>
                  <a:pt x="20099" y="6570"/>
                  <a:pt x="20069" y="6570"/>
                </a:cubicBezTo>
                <a:close/>
                <a:moveTo>
                  <a:pt x="20384" y="6570"/>
                </a:moveTo>
                <a:cubicBezTo>
                  <a:pt x="20355" y="6570"/>
                  <a:pt x="20331" y="6617"/>
                  <a:pt x="20331" y="6674"/>
                </a:cubicBezTo>
                <a:lnTo>
                  <a:pt x="20331" y="6894"/>
                </a:lnTo>
                <a:cubicBezTo>
                  <a:pt x="20331" y="6952"/>
                  <a:pt x="20355" y="6999"/>
                  <a:pt x="20384" y="6999"/>
                </a:cubicBezTo>
                <a:cubicBezTo>
                  <a:pt x="20413" y="6999"/>
                  <a:pt x="20436" y="6952"/>
                  <a:pt x="20436" y="6894"/>
                </a:cubicBezTo>
                <a:lnTo>
                  <a:pt x="20436" y="6674"/>
                </a:lnTo>
                <a:cubicBezTo>
                  <a:pt x="20436" y="6617"/>
                  <a:pt x="20413" y="6570"/>
                  <a:pt x="20384" y="6570"/>
                </a:cubicBezTo>
                <a:close/>
                <a:moveTo>
                  <a:pt x="21234" y="6570"/>
                </a:moveTo>
                <a:cubicBezTo>
                  <a:pt x="21204" y="6570"/>
                  <a:pt x="21181" y="6617"/>
                  <a:pt x="21181" y="6674"/>
                </a:cubicBezTo>
                <a:lnTo>
                  <a:pt x="21181" y="6894"/>
                </a:lnTo>
                <a:cubicBezTo>
                  <a:pt x="21181" y="6952"/>
                  <a:pt x="21204" y="6999"/>
                  <a:pt x="21234" y="6999"/>
                </a:cubicBezTo>
                <a:cubicBezTo>
                  <a:pt x="21263" y="6999"/>
                  <a:pt x="21285" y="6952"/>
                  <a:pt x="21285" y="6894"/>
                </a:cubicBezTo>
                <a:lnTo>
                  <a:pt x="21285" y="6674"/>
                </a:lnTo>
                <a:cubicBezTo>
                  <a:pt x="21285" y="6617"/>
                  <a:pt x="21263" y="6570"/>
                  <a:pt x="21234" y="6570"/>
                </a:cubicBezTo>
                <a:close/>
                <a:moveTo>
                  <a:pt x="21547" y="6570"/>
                </a:moveTo>
                <a:cubicBezTo>
                  <a:pt x="21518" y="6570"/>
                  <a:pt x="21495" y="6617"/>
                  <a:pt x="21495" y="6674"/>
                </a:cubicBezTo>
                <a:lnTo>
                  <a:pt x="21495" y="6894"/>
                </a:lnTo>
                <a:cubicBezTo>
                  <a:pt x="21495" y="6952"/>
                  <a:pt x="21518" y="6999"/>
                  <a:pt x="21547" y="6999"/>
                </a:cubicBezTo>
                <a:cubicBezTo>
                  <a:pt x="21576" y="6999"/>
                  <a:pt x="21600" y="6952"/>
                  <a:pt x="21600" y="6894"/>
                </a:cubicBezTo>
                <a:lnTo>
                  <a:pt x="21600" y="6674"/>
                </a:lnTo>
                <a:cubicBezTo>
                  <a:pt x="21600" y="6617"/>
                  <a:pt x="21576" y="6570"/>
                  <a:pt x="21547" y="6570"/>
                </a:cubicBezTo>
                <a:close/>
                <a:moveTo>
                  <a:pt x="53" y="7300"/>
                </a:moveTo>
                <a:cubicBezTo>
                  <a:pt x="24" y="7300"/>
                  <a:pt x="0" y="7347"/>
                  <a:pt x="0" y="7404"/>
                </a:cubicBezTo>
                <a:lnTo>
                  <a:pt x="0" y="7624"/>
                </a:lnTo>
                <a:cubicBezTo>
                  <a:pt x="0" y="7682"/>
                  <a:pt x="24" y="7729"/>
                  <a:pt x="53" y="7729"/>
                </a:cubicBezTo>
                <a:cubicBezTo>
                  <a:pt x="82" y="7729"/>
                  <a:pt x="106" y="7682"/>
                  <a:pt x="106" y="7624"/>
                </a:cubicBezTo>
                <a:lnTo>
                  <a:pt x="106" y="7404"/>
                </a:lnTo>
                <a:cubicBezTo>
                  <a:pt x="106" y="7347"/>
                  <a:pt x="82" y="7300"/>
                  <a:pt x="53" y="7300"/>
                </a:cubicBezTo>
                <a:close/>
                <a:moveTo>
                  <a:pt x="367" y="7300"/>
                </a:moveTo>
                <a:cubicBezTo>
                  <a:pt x="338" y="7300"/>
                  <a:pt x="315" y="7347"/>
                  <a:pt x="315" y="7404"/>
                </a:cubicBezTo>
                <a:lnTo>
                  <a:pt x="315" y="7624"/>
                </a:lnTo>
                <a:cubicBezTo>
                  <a:pt x="315" y="7682"/>
                  <a:pt x="338" y="7729"/>
                  <a:pt x="367" y="7729"/>
                </a:cubicBezTo>
                <a:cubicBezTo>
                  <a:pt x="397" y="7729"/>
                  <a:pt x="420" y="7682"/>
                  <a:pt x="420" y="7624"/>
                </a:cubicBezTo>
                <a:lnTo>
                  <a:pt x="420" y="7404"/>
                </a:lnTo>
                <a:cubicBezTo>
                  <a:pt x="420" y="7347"/>
                  <a:pt x="397" y="7300"/>
                  <a:pt x="367" y="7300"/>
                </a:cubicBezTo>
                <a:close/>
                <a:moveTo>
                  <a:pt x="1217" y="7300"/>
                </a:moveTo>
                <a:cubicBezTo>
                  <a:pt x="1188" y="7300"/>
                  <a:pt x="1164" y="7347"/>
                  <a:pt x="1164" y="7404"/>
                </a:cubicBezTo>
                <a:lnTo>
                  <a:pt x="1164" y="7624"/>
                </a:lnTo>
                <a:cubicBezTo>
                  <a:pt x="1164" y="7682"/>
                  <a:pt x="1188" y="7729"/>
                  <a:pt x="1217" y="7729"/>
                </a:cubicBezTo>
                <a:cubicBezTo>
                  <a:pt x="1246" y="7729"/>
                  <a:pt x="1270" y="7682"/>
                  <a:pt x="1270" y="7624"/>
                </a:cubicBezTo>
                <a:lnTo>
                  <a:pt x="1270" y="7404"/>
                </a:lnTo>
                <a:cubicBezTo>
                  <a:pt x="1270" y="7347"/>
                  <a:pt x="1246" y="7300"/>
                  <a:pt x="1217" y="7300"/>
                </a:cubicBezTo>
                <a:close/>
                <a:moveTo>
                  <a:pt x="1532" y="7300"/>
                </a:moveTo>
                <a:cubicBezTo>
                  <a:pt x="1503" y="7300"/>
                  <a:pt x="1479" y="7347"/>
                  <a:pt x="1479" y="7404"/>
                </a:cubicBezTo>
                <a:lnTo>
                  <a:pt x="1479" y="7624"/>
                </a:lnTo>
                <a:cubicBezTo>
                  <a:pt x="1479" y="7682"/>
                  <a:pt x="1503" y="7729"/>
                  <a:pt x="1532" y="7729"/>
                </a:cubicBezTo>
                <a:cubicBezTo>
                  <a:pt x="1561" y="7729"/>
                  <a:pt x="1584" y="7682"/>
                  <a:pt x="1584" y="7624"/>
                </a:cubicBezTo>
                <a:lnTo>
                  <a:pt x="1584" y="7404"/>
                </a:lnTo>
                <a:cubicBezTo>
                  <a:pt x="1584" y="7347"/>
                  <a:pt x="1561" y="7300"/>
                  <a:pt x="1532" y="7300"/>
                </a:cubicBezTo>
                <a:close/>
                <a:moveTo>
                  <a:pt x="2380" y="7300"/>
                </a:moveTo>
                <a:cubicBezTo>
                  <a:pt x="2351" y="7300"/>
                  <a:pt x="2329" y="7347"/>
                  <a:pt x="2329" y="7404"/>
                </a:cubicBezTo>
                <a:lnTo>
                  <a:pt x="2329" y="7624"/>
                </a:lnTo>
                <a:cubicBezTo>
                  <a:pt x="2329" y="7682"/>
                  <a:pt x="2351" y="7729"/>
                  <a:pt x="2380" y="7729"/>
                </a:cubicBezTo>
                <a:cubicBezTo>
                  <a:pt x="2409" y="7729"/>
                  <a:pt x="2433" y="7682"/>
                  <a:pt x="2433" y="7624"/>
                </a:cubicBezTo>
                <a:lnTo>
                  <a:pt x="2433" y="7404"/>
                </a:lnTo>
                <a:cubicBezTo>
                  <a:pt x="2433" y="7347"/>
                  <a:pt x="2409" y="7300"/>
                  <a:pt x="2380" y="7300"/>
                </a:cubicBezTo>
                <a:close/>
                <a:moveTo>
                  <a:pt x="2695" y="7300"/>
                </a:moveTo>
                <a:cubicBezTo>
                  <a:pt x="2666" y="7300"/>
                  <a:pt x="2643" y="7347"/>
                  <a:pt x="2643" y="7404"/>
                </a:cubicBezTo>
                <a:lnTo>
                  <a:pt x="2643" y="7624"/>
                </a:lnTo>
                <a:cubicBezTo>
                  <a:pt x="2643" y="7682"/>
                  <a:pt x="2666" y="7729"/>
                  <a:pt x="2695" y="7729"/>
                </a:cubicBezTo>
                <a:cubicBezTo>
                  <a:pt x="2724" y="7729"/>
                  <a:pt x="2748" y="7682"/>
                  <a:pt x="2748" y="7624"/>
                </a:cubicBezTo>
                <a:lnTo>
                  <a:pt x="2748" y="7404"/>
                </a:lnTo>
                <a:cubicBezTo>
                  <a:pt x="2748" y="7347"/>
                  <a:pt x="2724" y="7300"/>
                  <a:pt x="2695" y="7300"/>
                </a:cubicBezTo>
                <a:close/>
                <a:moveTo>
                  <a:pt x="3545" y="7300"/>
                </a:moveTo>
                <a:cubicBezTo>
                  <a:pt x="3516" y="7300"/>
                  <a:pt x="3492" y="7347"/>
                  <a:pt x="3492" y="7404"/>
                </a:cubicBezTo>
                <a:lnTo>
                  <a:pt x="3492" y="7624"/>
                </a:lnTo>
                <a:cubicBezTo>
                  <a:pt x="3492" y="7682"/>
                  <a:pt x="3516" y="7729"/>
                  <a:pt x="3545" y="7729"/>
                </a:cubicBezTo>
                <a:cubicBezTo>
                  <a:pt x="3574" y="7729"/>
                  <a:pt x="3598" y="7682"/>
                  <a:pt x="3598" y="7624"/>
                </a:cubicBezTo>
                <a:lnTo>
                  <a:pt x="3598" y="7404"/>
                </a:lnTo>
                <a:cubicBezTo>
                  <a:pt x="3598" y="7347"/>
                  <a:pt x="3574" y="7300"/>
                  <a:pt x="3545" y="7300"/>
                </a:cubicBezTo>
                <a:close/>
                <a:moveTo>
                  <a:pt x="3859" y="7300"/>
                </a:moveTo>
                <a:cubicBezTo>
                  <a:pt x="3830" y="7300"/>
                  <a:pt x="3806" y="7347"/>
                  <a:pt x="3806" y="7404"/>
                </a:cubicBezTo>
                <a:lnTo>
                  <a:pt x="3806" y="7624"/>
                </a:lnTo>
                <a:cubicBezTo>
                  <a:pt x="3806" y="7682"/>
                  <a:pt x="3830" y="7729"/>
                  <a:pt x="3859" y="7729"/>
                </a:cubicBezTo>
                <a:cubicBezTo>
                  <a:pt x="3888" y="7729"/>
                  <a:pt x="3912" y="7682"/>
                  <a:pt x="3912" y="7624"/>
                </a:cubicBezTo>
                <a:lnTo>
                  <a:pt x="3912" y="7404"/>
                </a:lnTo>
                <a:cubicBezTo>
                  <a:pt x="3912" y="7347"/>
                  <a:pt x="3888" y="7300"/>
                  <a:pt x="3859" y="7300"/>
                </a:cubicBezTo>
                <a:close/>
                <a:moveTo>
                  <a:pt x="4709" y="7300"/>
                </a:moveTo>
                <a:cubicBezTo>
                  <a:pt x="4680" y="7300"/>
                  <a:pt x="4656" y="7347"/>
                  <a:pt x="4656" y="7404"/>
                </a:cubicBezTo>
                <a:lnTo>
                  <a:pt x="4656" y="7624"/>
                </a:lnTo>
                <a:cubicBezTo>
                  <a:pt x="4656" y="7682"/>
                  <a:pt x="4680" y="7729"/>
                  <a:pt x="4709" y="7729"/>
                </a:cubicBezTo>
                <a:cubicBezTo>
                  <a:pt x="4738" y="7729"/>
                  <a:pt x="4762" y="7682"/>
                  <a:pt x="4762" y="7624"/>
                </a:cubicBezTo>
                <a:lnTo>
                  <a:pt x="4762" y="7404"/>
                </a:lnTo>
                <a:cubicBezTo>
                  <a:pt x="4762" y="7347"/>
                  <a:pt x="4738" y="7300"/>
                  <a:pt x="4709" y="7300"/>
                </a:cubicBezTo>
                <a:close/>
                <a:moveTo>
                  <a:pt x="5023" y="7300"/>
                </a:moveTo>
                <a:cubicBezTo>
                  <a:pt x="4994" y="7300"/>
                  <a:pt x="4970" y="7347"/>
                  <a:pt x="4970" y="7404"/>
                </a:cubicBezTo>
                <a:lnTo>
                  <a:pt x="4970" y="7624"/>
                </a:lnTo>
                <a:cubicBezTo>
                  <a:pt x="4970" y="7682"/>
                  <a:pt x="4994" y="7729"/>
                  <a:pt x="5023" y="7729"/>
                </a:cubicBezTo>
                <a:cubicBezTo>
                  <a:pt x="5053" y="7729"/>
                  <a:pt x="5076" y="7682"/>
                  <a:pt x="5076" y="7624"/>
                </a:cubicBezTo>
                <a:lnTo>
                  <a:pt x="5076" y="7404"/>
                </a:lnTo>
                <a:cubicBezTo>
                  <a:pt x="5076" y="7347"/>
                  <a:pt x="5053" y="7300"/>
                  <a:pt x="5023" y="7300"/>
                </a:cubicBezTo>
                <a:close/>
                <a:moveTo>
                  <a:pt x="5873" y="7300"/>
                </a:moveTo>
                <a:cubicBezTo>
                  <a:pt x="5844" y="7300"/>
                  <a:pt x="5820" y="7347"/>
                  <a:pt x="5820" y="7404"/>
                </a:cubicBezTo>
                <a:lnTo>
                  <a:pt x="5820" y="7624"/>
                </a:lnTo>
                <a:cubicBezTo>
                  <a:pt x="5820" y="7682"/>
                  <a:pt x="5844" y="7729"/>
                  <a:pt x="5873" y="7729"/>
                </a:cubicBezTo>
                <a:cubicBezTo>
                  <a:pt x="5902" y="7729"/>
                  <a:pt x="5926" y="7682"/>
                  <a:pt x="5926" y="7624"/>
                </a:cubicBezTo>
                <a:lnTo>
                  <a:pt x="5926" y="7404"/>
                </a:lnTo>
                <a:cubicBezTo>
                  <a:pt x="5926" y="7347"/>
                  <a:pt x="5902" y="7300"/>
                  <a:pt x="5873" y="7300"/>
                </a:cubicBezTo>
                <a:close/>
                <a:moveTo>
                  <a:pt x="6188" y="7300"/>
                </a:moveTo>
                <a:cubicBezTo>
                  <a:pt x="6159" y="7300"/>
                  <a:pt x="6135" y="7347"/>
                  <a:pt x="6135" y="7404"/>
                </a:cubicBezTo>
                <a:lnTo>
                  <a:pt x="6135" y="7624"/>
                </a:lnTo>
                <a:cubicBezTo>
                  <a:pt x="6135" y="7682"/>
                  <a:pt x="6159" y="7729"/>
                  <a:pt x="6188" y="7729"/>
                </a:cubicBezTo>
                <a:cubicBezTo>
                  <a:pt x="6217" y="7729"/>
                  <a:pt x="6240" y="7682"/>
                  <a:pt x="6240" y="7624"/>
                </a:cubicBezTo>
                <a:lnTo>
                  <a:pt x="6240" y="7404"/>
                </a:lnTo>
                <a:cubicBezTo>
                  <a:pt x="6240" y="7347"/>
                  <a:pt x="6217" y="7300"/>
                  <a:pt x="6188" y="7300"/>
                </a:cubicBezTo>
                <a:close/>
                <a:moveTo>
                  <a:pt x="7036" y="7300"/>
                </a:moveTo>
                <a:cubicBezTo>
                  <a:pt x="7007" y="7300"/>
                  <a:pt x="6984" y="7347"/>
                  <a:pt x="6984" y="7404"/>
                </a:cubicBezTo>
                <a:lnTo>
                  <a:pt x="6984" y="7624"/>
                </a:lnTo>
                <a:cubicBezTo>
                  <a:pt x="6984" y="7682"/>
                  <a:pt x="7007" y="7729"/>
                  <a:pt x="7036" y="7729"/>
                </a:cubicBezTo>
                <a:cubicBezTo>
                  <a:pt x="7065" y="7729"/>
                  <a:pt x="7089" y="7682"/>
                  <a:pt x="7089" y="7624"/>
                </a:cubicBezTo>
                <a:lnTo>
                  <a:pt x="7089" y="7404"/>
                </a:lnTo>
                <a:cubicBezTo>
                  <a:pt x="7089" y="7347"/>
                  <a:pt x="7065" y="7300"/>
                  <a:pt x="7036" y="7300"/>
                </a:cubicBezTo>
                <a:close/>
                <a:moveTo>
                  <a:pt x="7351" y="7300"/>
                </a:moveTo>
                <a:cubicBezTo>
                  <a:pt x="7322" y="7300"/>
                  <a:pt x="7299" y="7347"/>
                  <a:pt x="7299" y="7404"/>
                </a:cubicBezTo>
                <a:lnTo>
                  <a:pt x="7299" y="7624"/>
                </a:lnTo>
                <a:cubicBezTo>
                  <a:pt x="7299" y="7682"/>
                  <a:pt x="7322" y="7729"/>
                  <a:pt x="7351" y="7729"/>
                </a:cubicBezTo>
                <a:cubicBezTo>
                  <a:pt x="7380" y="7729"/>
                  <a:pt x="7404" y="7682"/>
                  <a:pt x="7404" y="7624"/>
                </a:cubicBezTo>
                <a:lnTo>
                  <a:pt x="7404" y="7404"/>
                </a:lnTo>
                <a:cubicBezTo>
                  <a:pt x="7404" y="7347"/>
                  <a:pt x="7380" y="7300"/>
                  <a:pt x="7351" y="7300"/>
                </a:cubicBezTo>
                <a:close/>
                <a:moveTo>
                  <a:pt x="8201" y="7300"/>
                </a:moveTo>
                <a:cubicBezTo>
                  <a:pt x="8171" y="7300"/>
                  <a:pt x="8148" y="7347"/>
                  <a:pt x="8148" y="7404"/>
                </a:cubicBezTo>
                <a:lnTo>
                  <a:pt x="8148" y="7624"/>
                </a:lnTo>
                <a:cubicBezTo>
                  <a:pt x="8148" y="7682"/>
                  <a:pt x="8171" y="7729"/>
                  <a:pt x="8201" y="7729"/>
                </a:cubicBezTo>
                <a:cubicBezTo>
                  <a:pt x="8230" y="7729"/>
                  <a:pt x="8254" y="7682"/>
                  <a:pt x="8254" y="7624"/>
                </a:cubicBezTo>
                <a:lnTo>
                  <a:pt x="8254" y="7404"/>
                </a:lnTo>
                <a:cubicBezTo>
                  <a:pt x="8254" y="7347"/>
                  <a:pt x="8230" y="7300"/>
                  <a:pt x="8201" y="7300"/>
                </a:cubicBezTo>
                <a:close/>
                <a:moveTo>
                  <a:pt x="8515" y="7300"/>
                </a:moveTo>
                <a:cubicBezTo>
                  <a:pt x="8486" y="7300"/>
                  <a:pt x="8462" y="7347"/>
                  <a:pt x="8462" y="7404"/>
                </a:cubicBezTo>
                <a:lnTo>
                  <a:pt x="8462" y="7624"/>
                </a:lnTo>
                <a:cubicBezTo>
                  <a:pt x="8462" y="7682"/>
                  <a:pt x="8486" y="7729"/>
                  <a:pt x="8515" y="7729"/>
                </a:cubicBezTo>
                <a:cubicBezTo>
                  <a:pt x="8544" y="7729"/>
                  <a:pt x="8568" y="7682"/>
                  <a:pt x="8568" y="7624"/>
                </a:cubicBezTo>
                <a:lnTo>
                  <a:pt x="8568" y="7404"/>
                </a:lnTo>
                <a:cubicBezTo>
                  <a:pt x="8568" y="7347"/>
                  <a:pt x="8544" y="7300"/>
                  <a:pt x="8515" y="7300"/>
                </a:cubicBezTo>
                <a:close/>
                <a:moveTo>
                  <a:pt x="9365" y="7300"/>
                </a:moveTo>
                <a:cubicBezTo>
                  <a:pt x="9336" y="7300"/>
                  <a:pt x="9312" y="7347"/>
                  <a:pt x="9312" y="7404"/>
                </a:cubicBezTo>
                <a:lnTo>
                  <a:pt x="9312" y="7624"/>
                </a:lnTo>
                <a:cubicBezTo>
                  <a:pt x="9312" y="7682"/>
                  <a:pt x="9336" y="7729"/>
                  <a:pt x="9365" y="7729"/>
                </a:cubicBezTo>
                <a:cubicBezTo>
                  <a:pt x="9394" y="7729"/>
                  <a:pt x="9418" y="7682"/>
                  <a:pt x="9418" y="7624"/>
                </a:cubicBezTo>
                <a:lnTo>
                  <a:pt x="9418" y="7404"/>
                </a:lnTo>
                <a:cubicBezTo>
                  <a:pt x="9418" y="7347"/>
                  <a:pt x="9394" y="7300"/>
                  <a:pt x="9365" y="7300"/>
                </a:cubicBezTo>
                <a:close/>
                <a:moveTo>
                  <a:pt x="9679" y="7300"/>
                </a:moveTo>
                <a:cubicBezTo>
                  <a:pt x="9650" y="7300"/>
                  <a:pt x="9626" y="7347"/>
                  <a:pt x="9626" y="7404"/>
                </a:cubicBezTo>
                <a:lnTo>
                  <a:pt x="9626" y="7624"/>
                </a:lnTo>
                <a:cubicBezTo>
                  <a:pt x="9626" y="7682"/>
                  <a:pt x="9650" y="7729"/>
                  <a:pt x="9679" y="7729"/>
                </a:cubicBezTo>
                <a:cubicBezTo>
                  <a:pt x="9708" y="7729"/>
                  <a:pt x="9732" y="7682"/>
                  <a:pt x="9732" y="7624"/>
                </a:cubicBezTo>
                <a:lnTo>
                  <a:pt x="9732" y="7404"/>
                </a:lnTo>
                <a:cubicBezTo>
                  <a:pt x="9732" y="7347"/>
                  <a:pt x="9708" y="7300"/>
                  <a:pt x="9679" y="7300"/>
                </a:cubicBezTo>
                <a:close/>
                <a:moveTo>
                  <a:pt x="10529" y="7300"/>
                </a:moveTo>
                <a:cubicBezTo>
                  <a:pt x="10500" y="7300"/>
                  <a:pt x="10476" y="7347"/>
                  <a:pt x="10476" y="7404"/>
                </a:cubicBezTo>
                <a:lnTo>
                  <a:pt x="10476" y="7624"/>
                </a:lnTo>
                <a:cubicBezTo>
                  <a:pt x="10476" y="7682"/>
                  <a:pt x="10500" y="7729"/>
                  <a:pt x="10529" y="7729"/>
                </a:cubicBezTo>
                <a:cubicBezTo>
                  <a:pt x="10558" y="7729"/>
                  <a:pt x="10582" y="7682"/>
                  <a:pt x="10582" y="7624"/>
                </a:cubicBezTo>
                <a:lnTo>
                  <a:pt x="10582" y="7404"/>
                </a:lnTo>
                <a:cubicBezTo>
                  <a:pt x="10582" y="7347"/>
                  <a:pt x="10558" y="7300"/>
                  <a:pt x="10529" y="7300"/>
                </a:cubicBezTo>
                <a:close/>
                <a:moveTo>
                  <a:pt x="10844" y="7300"/>
                </a:moveTo>
                <a:cubicBezTo>
                  <a:pt x="10814" y="7300"/>
                  <a:pt x="10791" y="7347"/>
                  <a:pt x="10791" y="7404"/>
                </a:cubicBezTo>
                <a:lnTo>
                  <a:pt x="10791" y="7624"/>
                </a:lnTo>
                <a:cubicBezTo>
                  <a:pt x="10791" y="7682"/>
                  <a:pt x="10814" y="7729"/>
                  <a:pt x="10844" y="7729"/>
                </a:cubicBezTo>
                <a:cubicBezTo>
                  <a:pt x="10873" y="7729"/>
                  <a:pt x="10895" y="7682"/>
                  <a:pt x="10895" y="7624"/>
                </a:cubicBezTo>
                <a:lnTo>
                  <a:pt x="10895" y="7404"/>
                </a:lnTo>
                <a:cubicBezTo>
                  <a:pt x="10895" y="7347"/>
                  <a:pt x="10873" y="7300"/>
                  <a:pt x="10844" y="7300"/>
                </a:cubicBezTo>
                <a:close/>
                <a:moveTo>
                  <a:pt x="11692" y="7300"/>
                </a:moveTo>
                <a:cubicBezTo>
                  <a:pt x="11663" y="7300"/>
                  <a:pt x="11640" y="7347"/>
                  <a:pt x="11640" y="7404"/>
                </a:cubicBezTo>
                <a:lnTo>
                  <a:pt x="11640" y="7624"/>
                </a:lnTo>
                <a:cubicBezTo>
                  <a:pt x="11640" y="7682"/>
                  <a:pt x="11663" y="7729"/>
                  <a:pt x="11692" y="7729"/>
                </a:cubicBezTo>
                <a:cubicBezTo>
                  <a:pt x="11721" y="7729"/>
                  <a:pt x="11745" y="7682"/>
                  <a:pt x="11745" y="7624"/>
                </a:cubicBezTo>
                <a:lnTo>
                  <a:pt x="11745" y="7404"/>
                </a:lnTo>
                <a:cubicBezTo>
                  <a:pt x="11745" y="7347"/>
                  <a:pt x="11721" y="7300"/>
                  <a:pt x="11692" y="7300"/>
                </a:cubicBezTo>
                <a:close/>
                <a:moveTo>
                  <a:pt x="12007" y="7300"/>
                </a:moveTo>
                <a:cubicBezTo>
                  <a:pt x="11978" y="7300"/>
                  <a:pt x="11955" y="7347"/>
                  <a:pt x="11955" y="7404"/>
                </a:cubicBezTo>
                <a:lnTo>
                  <a:pt x="11955" y="7624"/>
                </a:lnTo>
                <a:cubicBezTo>
                  <a:pt x="11955" y="7682"/>
                  <a:pt x="11978" y="7729"/>
                  <a:pt x="12007" y="7729"/>
                </a:cubicBezTo>
                <a:cubicBezTo>
                  <a:pt x="12036" y="7729"/>
                  <a:pt x="12060" y="7682"/>
                  <a:pt x="12060" y="7624"/>
                </a:cubicBezTo>
                <a:lnTo>
                  <a:pt x="12060" y="7404"/>
                </a:lnTo>
                <a:cubicBezTo>
                  <a:pt x="12060" y="7347"/>
                  <a:pt x="12036" y="7300"/>
                  <a:pt x="12007" y="7300"/>
                </a:cubicBezTo>
                <a:close/>
                <a:moveTo>
                  <a:pt x="12856" y="7300"/>
                </a:moveTo>
                <a:cubicBezTo>
                  <a:pt x="12827" y="7300"/>
                  <a:pt x="12804" y="7347"/>
                  <a:pt x="12804" y="7404"/>
                </a:cubicBezTo>
                <a:lnTo>
                  <a:pt x="12804" y="7624"/>
                </a:lnTo>
                <a:cubicBezTo>
                  <a:pt x="12804" y="7682"/>
                  <a:pt x="12827" y="7729"/>
                  <a:pt x="12856" y="7729"/>
                </a:cubicBezTo>
                <a:cubicBezTo>
                  <a:pt x="12886" y="7729"/>
                  <a:pt x="12909" y="7682"/>
                  <a:pt x="12909" y="7624"/>
                </a:cubicBezTo>
                <a:lnTo>
                  <a:pt x="12909" y="7404"/>
                </a:lnTo>
                <a:cubicBezTo>
                  <a:pt x="12909" y="7347"/>
                  <a:pt x="12886" y="7300"/>
                  <a:pt x="12856" y="7300"/>
                </a:cubicBezTo>
                <a:close/>
                <a:moveTo>
                  <a:pt x="13171" y="7300"/>
                </a:moveTo>
                <a:cubicBezTo>
                  <a:pt x="13142" y="7300"/>
                  <a:pt x="13118" y="7347"/>
                  <a:pt x="13118" y="7404"/>
                </a:cubicBezTo>
                <a:lnTo>
                  <a:pt x="13118" y="7624"/>
                </a:lnTo>
                <a:cubicBezTo>
                  <a:pt x="13118" y="7682"/>
                  <a:pt x="13142" y="7729"/>
                  <a:pt x="13171" y="7729"/>
                </a:cubicBezTo>
                <a:cubicBezTo>
                  <a:pt x="13200" y="7729"/>
                  <a:pt x="13224" y="7682"/>
                  <a:pt x="13224" y="7624"/>
                </a:cubicBezTo>
                <a:lnTo>
                  <a:pt x="13224" y="7404"/>
                </a:lnTo>
                <a:cubicBezTo>
                  <a:pt x="13224" y="7347"/>
                  <a:pt x="13200" y="7300"/>
                  <a:pt x="13171" y="7300"/>
                </a:cubicBezTo>
                <a:close/>
                <a:moveTo>
                  <a:pt x="14021" y="7300"/>
                </a:moveTo>
                <a:cubicBezTo>
                  <a:pt x="13992" y="7300"/>
                  <a:pt x="13968" y="7347"/>
                  <a:pt x="13968" y="7404"/>
                </a:cubicBezTo>
                <a:lnTo>
                  <a:pt x="13968" y="7624"/>
                </a:lnTo>
                <a:cubicBezTo>
                  <a:pt x="13968" y="7682"/>
                  <a:pt x="13992" y="7729"/>
                  <a:pt x="14021" y="7729"/>
                </a:cubicBezTo>
                <a:cubicBezTo>
                  <a:pt x="14050" y="7729"/>
                  <a:pt x="14074" y="7682"/>
                  <a:pt x="14074" y="7624"/>
                </a:cubicBezTo>
                <a:lnTo>
                  <a:pt x="14074" y="7404"/>
                </a:lnTo>
                <a:cubicBezTo>
                  <a:pt x="14074" y="7347"/>
                  <a:pt x="14050" y="7300"/>
                  <a:pt x="14021" y="7300"/>
                </a:cubicBezTo>
                <a:close/>
                <a:moveTo>
                  <a:pt x="14335" y="7300"/>
                </a:moveTo>
                <a:cubicBezTo>
                  <a:pt x="14306" y="7300"/>
                  <a:pt x="14282" y="7347"/>
                  <a:pt x="14282" y="7404"/>
                </a:cubicBezTo>
                <a:lnTo>
                  <a:pt x="14282" y="7624"/>
                </a:lnTo>
                <a:cubicBezTo>
                  <a:pt x="14282" y="7682"/>
                  <a:pt x="14306" y="7729"/>
                  <a:pt x="14335" y="7729"/>
                </a:cubicBezTo>
                <a:cubicBezTo>
                  <a:pt x="14364" y="7729"/>
                  <a:pt x="14388" y="7682"/>
                  <a:pt x="14388" y="7624"/>
                </a:cubicBezTo>
                <a:lnTo>
                  <a:pt x="14388" y="7404"/>
                </a:lnTo>
                <a:cubicBezTo>
                  <a:pt x="14388" y="7347"/>
                  <a:pt x="14364" y="7300"/>
                  <a:pt x="14335" y="7300"/>
                </a:cubicBezTo>
                <a:close/>
                <a:moveTo>
                  <a:pt x="15185" y="7300"/>
                </a:moveTo>
                <a:cubicBezTo>
                  <a:pt x="15156" y="7300"/>
                  <a:pt x="15132" y="7347"/>
                  <a:pt x="15132" y="7404"/>
                </a:cubicBezTo>
                <a:lnTo>
                  <a:pt x="15132" y="7624"/>
                </a:lnTo>
                <a:cubicBezTo>
                  <a:pt x="15132" y="7682"/>
                  <a:pt x="15156" y="7729"/>
                  <a:pt x="15185" y="7729"/>
                </a:cubicBezTo>
                <a:cubicBezTo>
                  <a:pt x="15214" y="7729"/>
                  <a:pt x="15237" y="7682"/>
                  <a:pt x="15237" y="7624"/>
                </a:cubicBezTo>
                <a:lnTo>
                  <a:pt x="15237" y="7404"/>
                </a:lnTo>
                <a:cubicBezTo>
                  <a:pt x="15237" y="7347"/>
                  <a:pt x="15214" y="7300"/>
                  <a:pt x="15185" y="7300"/>
                </a:cubicBezTo>
                <a:close/>
                <a:moveTo>
                  <a:pt x="15500" y="7300"/>
                </a:moveTo>
                <a:cubicBezTo>
                  <a:pt x="15470" y="7300"/>
                  <a:pt x="15447" y="7347"/>
                  <a:pt x="15447" y="7404"/>
                </a:cubicBezTo>
                <a:lnTo>
                  <a:pt x="15447" y="7624"/>
                </a:lnTo>
                <a:cubicBezTo>
                  <a:pt x="15447" y="7682"/>
                  <a:pt x="15470" y="7729"/>
                  <a:pt x="15500" y="7729"/>
                </a:cubicBezTo>
                <a:cubicBezTo>
                  <a:pt x="15529" y="7729"/>
                  <a:pt x="15551" y="7682"/>
                  <a:pt x="15551" y="7624"/>
                </a:cubicBezTo>
                <a:lnTo>
                  <a:pt x="15551" y="7404"/>
                </a:lnTo>
                <a:cubicBezTo>
                  <a:pt x="15551" y="7347"/>
                  <a:pt x="15529" y="7300"/>
                  <a:pt x="15500" y="7300"/>
                </a:cubicBezTo>
                <a:close/>
                <a:moveTo>
                  <a:pt x="16349" y="7300"/>
                </a:moveTo>
                <a:cubicBezTo>
                  <a:pt x="16320" y="7300"/>
                  <a:pt x="16296" y="7347"/>
                  <a:pt x="16296" y="7404"/>
                </a:cubicBezTo>
                <a:lnTo>
                  <a:pt x="16296" y="7624"/>
                </a:lnTo>
                <a:cubicBezTo>
                  <a:pt x="16296" y="7682"/>
                  <a:pt x="16320" y="7729"/>
                  <a:pt x="16349" y="7729"/>
                </a:cubicBezTo>
                <a:cubicBezTo>
                  <a:pt x="16378" y="7729"/>
                  <a:pt x="16401" y="7682"/>
                  <a:pt x="16401" y="7624"/>
                </a:cubicBezTo>
                <a:lnTo>
                  <a:pt x="16401" y="7404"/>
                </a:lnTo>
                <a:cubicBezTo>
                  <a:pt x="16401" y="7347"/>
                  <a:pt x="16378" y="7300"/>
                  <a:pt x="16349" y="7300"/>
                </a:cubicBezTo>
                <a:close/>
                <a:moveTo>
                  <a:pt x="16663" y="7300"/>
                </a:moveTo>
                <a:cubicBezTo>
                  <a:pt x="16634" y="7300"/>
                  <a:pt x="16611" y="7347"/>
                  <a:pt x="16611" y="7404"/>
                </a:cubicBezTo>
                <a:lnTo>
                  <a:pt x="16611" y="7624"/>
                </a:lnTo>
                <a:cubicBezTo>
                  <a:pt x="16611" y="7682"/>
                  <a:pt x="16634" y="7729"/>
                  <a:pt x="16663" y="7729"/>
                </a:cubicBezTo>
                <a:cubicBezTo>
                  <a:pt x="16692" y="7729"/>
                  <a:pt x="16716" y="7682"/>
                  <a:pt x="16716" y="7624"/>
                </a:cubicBezTo>
                <a:lnTo>
                  <a:pt x="16716" y="7404"/>
                </a:lnTo>
                <a:cubicBezTo>
                  <a:pt x="16716" y="7347"/>
                  <a:pt x="16692" y="7300"/>
                  <a:pt x="16663" y="7300"/>
                </a:cubicBezTo>
                <a:close/>
                <a:moveTo>
                  <a:pt x="17512" y="7300"/>
                </a:moveTo>
                <a:cubicBezTo>
                  <a:pt x="17483" y="7300"/>
                  <a:pt x="17459" y="7347"/>
                  <a:pt x="17459" y="7404"/>
                </a:cubicBezTo>
                <a:lnTo>
                  <a:pt x="17459" y="7624"/>
                </a:lnTo>
                <a:cubicBezTo>
                  <a:pt x="17459" y="7682"/>
                  <a:pt x="17483" y="7729"/>
                  <a:pt x="17512" y="7729"/>
                </a:cubicBezTo>
                <a:cubicBezTo>
                  <a:pt x="17541" y="7729"/>
                  <a:pt x="17565" y="7682"/>
                  <a:pt x="17565" y="7624"/>
                </a:cubicBezTo>
                <a:lnTo>
                  <a:pt x="17565" y="7404"/>
                </a:lnTo>
                <a:cubicBezTo>
                  <a:pt x="17565" y="7347"/>
                  <a:pt x="17541" y="7300"/>
                  <a:pt x="17512" y="7300"/>
                </a:cubicBezTo>
                <a:close/>
                <a:moveTo>
                  <a:pt x="17827" y="7300"/>
                </a:moveTo>
                <a:cubicBezTo>
                  <a:pt x="17798" y="7300"/>
                  <a:pt x="17774" y="7347"/>
                  <a:pt x="17774" y="7404"/>
                </a:cubicBezTo>
                <a:lnTo>
                  <a:pt x="17774" y="7624"/>
                </a:lnTo>
                <a:cubicBezTo>
                  <a:pt x="17774" y="7682"/>
                  <a:pt x="17798" y="7729"/>
                  <a:pt x="17827" y="7729"/>
                </a:cubicBezTo>
                <a:cubicBezTo>
                  <a:pt x="17856" y="7729"/>
                  <a:pt x="17880" y="7682"/>
                  <a:pt x="17880" y="7624"/>
                </a:cubicBezTo>
                <a:lnTo>
                  <a:pt x="17880" y="7404"/>
                </a:lnTo>
                <a:cubicBezTo>
                  <a:pt x="17880" y="7347"/>
                  <a:pt x="17856" y="7300"/>
                  <a:pt x="17827" y="7300"/>
                </a:cubicBezTo>
                <a:close/>
                <a:moveTo>
                  <a:pt x="18677" y="7300"/>
                </a:moveTo>
                <a:cubicBezTo>
                  <a:pt x="18648" y="7300"/>
                  <a:pt x="18624" y="7347"/>
                  <a:pt x="18624" y="7404"/>
                </a:cubicBezTo>
                <a:lnTo>
                  <a:pt x="18624" y="7624"/>
                </a:lnTo>
                <a:cubicBezTo>
                  <a:pt x="18624" y="7682"/>
                  <a:pt x="18648" y="7729"/>
                  <a:pt x="18677" y="7729"/>
                </a:cubicBezTo>
                <a:cubicBezTo>
                  <a:pt x="18706" y="7729"/>
                  <a:pt x="18730" y="7682"/>
                  <a:pt x="18730" y="7624"/>
                </a:cubicBezTo>
                <a:lnTo>
                  <a:pt x="18730" y="7404"/>
                </a:lnTo>
                <a:cubicBezTo>
                  <a:pt x="18730" y="7347"/>
                  <a:pt x="18706" y="7300"/>
                  <a:pt x="18677" y="7300"/>
                </a:cubicBezTo>
                <a:close/>
                <a:moveTo>
                  <a:pt x="18991" y="7300"/>
                </a:moveTo>
                <a:cubicBezTo>
                  <a:pt x="18962" y="7300"/>
                  <a:pt x="18938" y="7347"/>
                  <a:pt x="18938" y="7404"/>
                </a:cubicBezTo>
                <a:lnTo>
                  <a:pt x="18938" y="7624"/>
                </a:lnTo>
                <a:cubicBezTo>
                  <a:pt x="18938" y="7682"/>
                  <a:pt x="18962" y="7729"/>
                  <a:pt x="18991" y="7729"/>
                </a:cubicBezTo>
                <a:cubicBezTo>
                  <a:pt x="19020" y="7729"/>
                  <a:pt x="19044" y="7682"/>
                  <a:pt x="19044" y="7624"/>
                </a:cubicBezTo>
                <a:lnTo>
                  <a:pt x="19044" y="7404"/>
                </a:lnTo>
                <a:cubicBezTo>
                  <a:pt x="19044" y="7347"/>
                  <a:pt x="19020" y="7300"/>
                  <a:pt x="18991" y="7300"/>
                </a:cubicBezTo>
                <a:close/>
                <a:moveTo>
                  <a:pt x="19841" y="7300"/>
                </a:moveTo>
                <a:cubicBezTo>
                  <a:pt x="19812" y="7300"/>
                  <a:pt x="19788" y="7347"/>
                  <a:pt x="19788" y="7404"/>
                </a:cubicBezTo>
                <a:lnTo>
                  <a:pt x="19788" y="7624"/>
                </a:lnTo>
                <a:cubicBezTo>
                  <a:pt x="19788" y="7682"/>
                  <a:pt x="19812" y="7729"/>
                  <a:pt x="19841" y="7729"/>
                </a:cubicBezTo>
                <a:cubicBezTo>
                  <a:pt x="19870" y="7729"/>
                  <a:pt x="19894" y="7682"/>
                  <a:pt x="19894" y="7624"/>
                </a:cubicBezTo>
                <a:lnTo>
                  <a:pt x="19894" y="7404"/>
                </a:lnTo>
                <a:cubicBezTo>
                  <a:pt x="19894" y="7347"/>
                  <a:pt x="19870" y="7300"/>
                  <a:pt x="19841" y="7300"/>
                </a:cubicBezTo>
                <a:close/>
                <a:moveTo>
                  <a:pt x="20155" y="7300"/>
                </a:moveTo>
                <a:cubicBezTo>
                  <a:pt x="20126" y="7300"/>
                  <a:pt x="20102" y="7347"/>
                  <a:pt x="20102" y="7404"/>
                </a:cubicBezTo>
                <a:lnTo>
                  <a:pt x="20102" y="7624"/>
                </a:lnTo>
                <a:cubicBezTo>
                  <a:pt x="20102" y="7682"/>
                  <a:pt x="20126" y="7729"/>
                  <a:pt x="20155" y="7729"/>
                </a:cubicBezTo>
                <a:cubicBezTo>
                  <a:pt x="20184" y="7729"/>
                  <a:pt x="20207" y="7682"/>
                  <a:pt x="20207" y="7624"/>
                </a:cubicBezTo>
                <a:lnTo>
                  <a:pt x="20207" y="7404"/>
                </a:lnTo>
                <a:cubicBezTo>
                  <a:pt x="20207" y="7347"/>
                  <a:pt x="20184" y="7300"/>
                  <a:pt x="20155" y="7300"/>
                </a:cubicBezTo>
                <a:close/>
                <a:moveTo>
                  <a:pt x="21004" y="7300"/>
                </a:moveTo>
                <a:cubicBezTo>
                  <a:pt x="20975" y="7300"/>
                  <a:pt x="20952" y="7347"/>
                  <a:pt x="20952" y="7404"/>
                </a:cubicBezTo>
                <a:lnTo>
                  <a:pt x="20952" y="7624"/>
                </a:lnTo>
                <a:cubicBezTo>
                  <a:pt x="20952" y="7682"/>
                  <a:pt x="20975" y="7729"/>
                  <a:pt x="21004" y="7729"/>
                </a:cubicBezTo>
                <a:cubicBezTo>
                  <a:pt x="21033" y="7729"/>
                  <a:pt x="21057" y="7682"/>
                  <a:pt x="21057" y="7624"/>
                </a:cubicBezTo>
                <a:lnTo>
                  <a:pt x="21057" y="7404"/>
                </a:lnTo>
                <a:cubicBezTo>
                  <a:pt x="21057" y="7347"/>
                  <a:pt x="21033" y="7300"/>
                  <a:pt x="21004" y="7300"/>
                </a:cubicBezTo>
                <a:close/>
                <a:moveTo>
                  <a:pt x="21319" y="7300"/>
                </a:moveTo>
                <a:cubicBezTo>
                  <a:pt x="21289" y="7300"/>
                  <a:pt x="21267" y="7347"/>
                  <a:pt x="21267" y="7404"/>
                </a:cubicBezTo>
                <a:lnTo>
                  <a:pt x="21267" y="7624"/>
                </a:lnTo>
                <a:cubicBezTo>
                  <a:pt x="21267" y="7682"/>
                  <a:pt x="21289" y="7729"/>
                  <a:pt x="21319" y="7729"/>
                </a:cubicBezTo>
                <a:cubicBezTo>
                  <a:pt x="21348" y="7729"/>
                  <a:pt x="21372" y="7682"/>
                  <a:pt x="21372" y="7624"/>
                </a:cubicBezTo>
                <a:lnTo>
                  <a:pt x="21372" y="7404"/>
                </a:lnTo>
                <a:cubicBezTo>
                  <a:pt x="21372" y="7347"/>
                  <a:pt x="21348" y="7300"/>
                  <a:pt x="21319" y="7300"/>
                </a:cubicBezTo>
                <a:close/>
                <a:moveTo>
                  <a:pt x="281" y="8029"/>
                </a:moveTo>
                <a:cubicBezTo>
                  <a:pt x="252" y="8029"/>
                  <a:pt x="228" y="8077"/>
                  <a:pt x="228" y="8134"/>
                </a:cubicBezTo>
                <a:lnTo>
                  <a:pt x="228" y="8354"/>
                </a:lnTo>
                <a:cubicBezTo>
                  <a:pt x="228" y="8412"/>
                  <a:pt x="252" y="8459"/>
                  <a:pt x="281" y="8459"/>
                </a:cubicBezTo>
                <a:cubicBezTo>
                  <a:pt x="311" y="8459"/>
                  <a:pt x="334" y="8412"/>
                  <a:pt x="334" y="8354"/>
                </a:cubicBezTo>
                <a:lnTo>
                  <a:pt x="334" y="8134"/>
                </a:lnTo>
                <a:cubicBezTo>
                  <a:pt x="334" y="8077"/>
                  <a:pt x="311" y="8029"/>
                  <a:pt x="281" y="8029"/>
                </a:cubicBezTo>
                <a:close/>
                <a:moveTo>
                  <a:pt x="596" y="8029"/>
                </a:moveTo>
                <a:cubicBezTo>
                  <a:pt x="567" y="8029"/>
                  <a:pt x="543" y="8077"/>
                  <a:pt x="543" y="8134"/>
                </a:cubicBezTo>
                <a:lnTo>
                  <a:pt x="543" y="8354"/>
                </a:lnTo>
                <a:cubicBezTo>
                  <a:pt x="543" y="8412"/>
                  <a:pt x="567" y="8459"/>
                  <a:pt x="596" y="8459"/>
                </a:cubicBezTo>
                <a:cubicBezTo>
                  <a:pt x="625" y="8459"/>
                  <a:pt x="649" y="8412"/>
                  <a:pt x="649" y="8354"/>
                </a:cubicBezTo>
                <a:lnTo>
                  <a:pt x="649" y="8134"/>
                </a:lnTo>
                <a:cubicBezTo>
                  <a:pt x="649" y="8077"/>
                  <a:pt x="625" y="8029"/>
                  <a:pt x="596" y="8029"/>
                </a:cubicBezTo>
                <a:close/>
                <a:moveTo>
                  <a:pt x="1446" y="8029"/>
                </a:moveTo>
                <a:cubicBezTo>
                  <a:pt x="1417" y="8029"/>
                  <a:pt x="1393" y="8077"/>
                  <a:pt x="1393" y="8134"/>
                </a:cubicBezTo>
                <a:lnTo>
                  <a:pt x="1393" y="8354"/>
                </a:lnTo>
                <a:cubicBezTo>
                  <a:pt x="1393" y="8412"/>
                  <a:pt x="1417" y="8459"/>
                  <a:pt x="1446" y="8459"/>
                </a:cubicBezTo>
                <a:cubicBezTo>
                  <a:pt x="1475" y="8459"/>
                  <a:pt x="1499" y="8412"/>
                  <a:pt x="1499" y="8354"/>
                </a:cubicBezTo>
                <a:lnTo>
                  <a:pt x="1499" y="8134"/>
                </a:lnTo>
                <a:cubicBezTo>
                  <a:pt x="1499" y="8077"/>
                  <a:pt x="1475" y="8029"/>
                  <a:pt x="1446" y="8029"/>
                </a:cubicBezTo>
                <a:close/>
                <a:moveTo>
                  <a:pt x="1760" y="8029"/>
                </a:moveTo>
                <a:cubicBezTo>
                  <a:pt x="1731" y="8029"/>
                  <a:pt x="1707" y="8077"/>
                  <a:pt x="1707" y="8134"/>
                </a:cubicBezTo>
                <a:lnTo>
                  <a:pt x="1707" y="8354"/>
                </a:lnTo>
                <a:cubicBezTo>
                  <a:pt x="1707" y="8412"/>
                  <a:pt x="1731" y="8459"/>
                  <a:pt x="1760" y="8459"/>
                </a:cubicBezTo>
                <a:cubicBezTo>
                  <a:pt x="1789" y="8459"/>
                  <a:pt x="1813" y="8412"/>
                  <a:pt x="1813" y="8354"/>
                </a:cubicBezTo>
                <a:lnTo>
                  <a:pt x="1813" y="8134"/>
                </a:lnTo>
                <a:cubicBezTo>
                  <a:pt x="1813" y="8077"/>
                  <a:pt x="1789" y="8029"/>
                  <a:pt x="1760" y="8029"/>
                </a:cubicBezTo>
                <a:close/>
                <a:moveTo>
                  <a:pt x="2610" y="8029"/>
                </a:moveTo>
                <a:cubicBezTo>
                  <a:pt x="2581" y="8029"/>
                  <a:pt x="2557" y="8077"/>
                  <a:pt x="2557" y="8134"/>
                </a:cubicBezTo>
                <a:lnTo>
                  <a:pt x="2557" y="8354"/>
                </a:lnTo>
                <a:cubicBezTo>
                  <a:pt x="2557" y="8412"/>
                  <a:pt x="2581" y="8459"/>
                  <a:pt x="2610" y="8459"/>
                </a:cubicBezTo>
                <a:cubicBezTo>
                  <a:pt x="2639" y="8459"/>
                  <a:pt x="2662" y="8412"/>
                  <a:pt x="2662" y="8354"/>
                </a:cubicBezTo>
                <a:lnTo>
                  <a:pt x="2662" y="8134"/>
                </a:lnTo>
                <a:cubicBezTo>
                  <a:pt x="2662" y="8077"/>
                  <a:pt x="2639" y="8029"/>
                  <a:pt x="2610" y="8029"/>
                </a:cubicBezTo>
                <a:close/>
                <a:moveTo>
                  <a:pt x="2924" y="8029"/>
                </a:moveTo>
                <a:cubicBezTo>
                  <a:pt x="2895" y="8029"/>
                  <a:pt x="2871" y="8077"/>
                  <a:pt x="2871" y="8134"/>
                </a:cubicBezTo>
                <a:lnTo>
                  <a:pt x="2871" y="8354"/>
                </a:lnTo>
                <a:cubicBezTo>
                  <a:pt x="2871" y="8412"/>
                  <a:pt x="2895" y="8459"/>
                  <a:pt x="2924" y="8459"/>
                </a:cubicBezTo>
                <a:cubicBezTo>
                  <a:pt x="2954" y="8459"/>
                  <a:pt x="2976" y="8412"/>
                  <a:pt x="2976" y="8354"/>
                </a:cubicBezTo>
                <a:lnTo>
                  <a:pt x="2976" y="8134"/>
                </a:lnTo>
                <a:cubicBezTo>
                  <a:pt x="2976" y="8077"/>
                  <a:pt x="2954" y="8029"/>
                  <a:pt x="2924" y="8029"/>
                </a:cubicBezTo>
                <a:close/>
                <a:moveTo>
                  <a:pt x="3773" y="8029"/>
                </a:moveTo>
                <a:cubicBezTo>
                  <a:pt x="3744" y="8029"/>
                  <a:pt x="3721" y="8077"/>
                  <a:pt x="3721" y="8134"/>
                </a:cubicBezTo>
                <a:lnTo>
                  <a:pt x="3721" y="8354"/>
                </a:lnTo>
                <a:cubicBezTo>
                  <a:pt x="3721" y="8412"/>
                  <a:pt x="3744" y="8459"/>
                  <a:pt x="3773" y="8459"/>
                </a:cubicBezTo>
                <a:cubicBezTo>
                  <a:pt x="3802" y="8459"/>
                  <a:pt x="3826" y="8412"/>
                  <a:pt x="3826" y="8354"/>
                </a:cubicBezTo>
                <a:lnTo>
                  <a:pt x="3826" y="8134"/>
                </a:lnTo>
                <a:cubicBezTo>
                  <a:pt x="3826" y="8077"/>
                  <a:pt x="3802" y="8029"/>
                  <a:pt x="3773" y="8029"/>
                </a:cubicBezTo>
                <a:close/>
                <a:moveTo>
                  <a:pt x="4088" y="8029"/>
                </a:moveTo>
                <a:cubicBezTo>
                  <a:pt x="4058" y="8029"/>
                  <a:pt x="4035" y="8077"/>
                  <a:pt x="4035" y="8134"/>
                </a:cubicBezTo>
                <a:lnTo>
                  <a:pt x="4035" y="8354"/>
                </a:lnTo>
                <a:cubicBezTo>
                  <a:pt x="4035" y="8412"/>
                  <a:pt x="4058" y="8459"/>
                  <a:pt x="4088" y="8459"/>
                </a:cubicBezTo>
                <a:cubicBezTo>
                  <a:pt x="4117" y="8459"/>
                  <a:pt x="4141" y="8412"/>
                  <a:pt x="4141" y="8354"/>
                </a:cubicBezTo>
                <a:lnTo>
                  <a:pt x="4141" y="8134"/>
                </a:lnTo>
                <a:cubicBezTo>
                  <a:pt x="4141" y="8077"/>
                  <a:pt x="4117" y="8029"/>
                  <a:pt x="4088" y="8029"/>
                </a:cubicBezTo>
                <a:close/>
                <a:moveTo>
                  <a:pt x="4937" y="8029"/>
                </a:moveTo>
                <a:cubicBezTo>
                  <a:pt x="4908" y="8029"/>
                  <a:pt x="4884" y="8077"/>
                  <a:pt x="4884" y="8134"/>
                </a:cubicBezTo>
                <a:lnTo>
                  <a:pt x="4884" y="8354"/>
                </a:lnTo>
                <a:cubicBezTo>
                  <a:pt x="4884" y="8412"/>
                  <a:pt x="4908" y="8459"/>
                  <a:pt x="4937" y="8459"/>
                </a:cubicBezTo>
                <a:cubicBezTo>
                  <a:pt x="4966" y="8459"/>
                  <a:pt x="4990" y="8412"/>
                  <a:pt x="4990" y="8354"/>
                </a:cubicBezTo>
                <a:lnTo>
                  <a:pt x="4990" y="8134"/>
                </a:lnTo>
                <a:cubicBezTo>
                  <a:pt x="4990" y="8077"/>
                  <a:pt x="4966" y="8029"/>
                  <a:pt x="4937" y="8029"/>
                </a:cubicBezTo>
                <a:close/>
                <a:moveTo>
                  <a:pt x="5252" y="8029"/>
                </a:moveTo>
                <a:cubicBezTo>
                  <a:pt x="5223" y="8029"/>
                  <a:pt x="5199" y="8077"/>
                  <a:pt x="5199" y="8134"/>
                </a:cubicBezTo>
                <a:lnTo>
                  <a:pt x="5199" y="8354"/>
                </a:lnTo>
                <a:cubicBezTo>
                  <a:pt x="5199" y="8412"/>
                  <a:pt x="5223" y="8459"/>
                  <a:pt x="5252" y="8459"/>
                </a:cubicBezTo>
                <a:cubicBezTo>
                  <a:pt x="5281" y="8459"/>
                  <a:pt x="5305" y="8412"/>
                  <a:pt x="5305" y="8354"/>
                </a:cubicBezTo>
                <a:lnTo>
                  <a:pt x="5305" y="8134"/>
                </a:lnTo>
                <a:cubicBezTo>
                  <a:pt x="5305" y="8077"/>
                  <a:pt x="5281" y="8029"/>
                  <a:pt x="5252" y="8029"/>
                </a:cubicBezTo>
                <a:close/>
                <a:moveTo>
                  <a:pt x="6102" y="8029"/>
                </a:moveTo>
                <a:cubicBezTo>
                  <a:pt x="6072" y="8029"/>
                  <a:pt x="6049" y="8077"/>
                  <a:pt x="6049" y="8134"/>
                </a:cubicBezTo>
                <a:lnTo>
                  <a:pt x="6049" y="8354"/>
                </a:lnTo>
                <a:cubicBezTo>
                  <a:pt x="6049" y="8412"/>
                  <a:pt x="6072" y="8459"/>
                  <a:pt x="6102" y="8459"/>
                </a:cubicBezTo>
                <a:cubicBezTo>
                  <a:pt x="6131" y="8459"/>
                  <a:pt x="6155" y="8412"/>
                  <a:pt x="6155" y="8354"/>
                </a:cubicBezTo>
                <a:lnTo>
                  <a:pt x="6155" y="8134"/>
                </a:lnTo>
                <a:cubicBezTo>
                  <a:pt x="6155" y="8077"/>
                  <a:pt x="6131" y="8029"/>
                  <a:pt x="6102" y="8029"/>
                </a:cubicBezTo>
                <a:close/>
                <a:moveTo>
                  <a:pt x="6416" y="8029"/>
                </a:moveTo>
                <a:cubicBezTo>
                  <a:pt x="6387" y="8029"/>
                  <a:pt x="6363" y="8077"/>
                  <a:pt x="6363" y="8134"/>
                </a:cubicBezTo>
                <a:lnTo>
                  <a:pt x="6363" y="8354"/>
                </a:lnTo>
                <a:cubicBezTo>
                  <a:pt x="6363" y="8412"/>
                  <a:pt x="6387" y="8459"/>
                  <a:pt x="6416" y="8459"/>
                </a:cubicBezTo>
                <a:cubicBezTo>
                  <a:pt x="6445" y="8459"/>
                  <a:pt x="6469" y="8412"/>
                  <a:pt x="6469" y="8354"/>
                </a:cubicBezTo>
                <a:lnTo>
                  <a:pt x="6469" y="8134"/>
                </a:lnTo>
                <a:cubicBezTo>
                  <a:pt x="6469" y="8077"/>
                  <a:pt x="6445" y="8029"/>
                  <a:pt x="6416" y="8029"/>
                </a:cubicBezTo>
                <a:close/>
                <a:moveTo>
                  <a:pt x="7266" y="8029"/>
                </a:moveTo>
                <a:cubicBezTo>
                  <a:pt x="7237" y="8029"/>
                  <a:pt x="7213" y="8077"/>
                  <a:pt x="7213" y="8134"/>
                </a:cubicBezTo>
                <a:lnTo>
                  <a:pt x="7213" y="8354"/>
                </a:lnTo>
                <a:cubicBezTo>
                  <a:pt x="7213" y="8412"/>
                  <a:pt x="7237" y="8459"/>
                  <a:pt x="7266" y="8459"/>
                </a:cubicBezTo>
                <a:cubicBezTo>
                  <a:pt x="7295" y="8459"/>
                  <a:pt x="7318" y="8412"/>
                  <a:pt x="7318" y="8354"/>
                </a:cubicBezTo>
                <a:lnTo>
                  <a:pt x="7318" y="8134"/>
                </a:lnTo>
                <a:cubicBezTo>
                  <a:pt x="7318" y="8077"/>
                  <a:pt x="7295" y="8029"/>
                  <a:pt x="7266" y="8029"/>
                </a:cubicBezTo>
                <a:close/>
                <a:moveTo>
                  <a:pt x="7580" y="8029"/>
                </a:moveTo>
                <a:cubicBezTo>
                  <a:pt x="7551" y="8029"/>
                  <a:pt x="7527" y="8077"/>
                  <a:pt x="7527" y="8134"/>
                </a:cubicBezTo>
                <a:lnTo>
                  <a:pt x="7527" y="8354"/>
                </a:lnTo>
                <a:cubicBezTo>
                  <a:pt x="7527" y="8412"/>
                  <a:pt x="7551" y="8459"/>
                  <a:pt x="7580" y="8459"/>
                </a:cubicBezTo>
                <a:cubicBezTo>
                  <a:pt x="7609" y="8459"/>
                  <a:pt x="7632" y="8412"/>
                  <a:pt x="7632" y="8354"/>
                </a:cubicBezTo>
                <a:lnTo>
                  <a:pt x="7632" y="8134"/>
                </a:lnTo>
                <a:cubicBezTo>
                  <a:pt x="7632" y="8077"/>
                  <a:pt x="7609" y="8029"/>
                  <a:pt x="7580" y="8029"/>
                </a:cubicBezTo>
                <a:close/>
                <a:moveTo>
                  <a:pt x="8429" y="8029"/>
                </a:moveTo>
                <a:cubicBezTo>
                  <a:pt x="8400" y="8029"/>
                  <a:pt x="8377" y="8077"/>
                  <a:pt x="8377" y="8134"/>
                </a:cubicBezTo>
                <a:lnTo>
                  <a:pt x="8377" y="8354"/>
                </a:lnTo>
                <a:cubicBezTo>
                  <a:pt x="8377" y="8412"/>
                  <a:pt x="8400" y="8459"/>
                  <a:pt x="8429" y="8459"/>
                </a:cubicBezTo>
                <a:cubicBezTo>
                  <a:pt x="8458" y="8459"/>
                  <a:pt x="8482" y="8412"/>
                  <a:pt x="8482" y="8354"/>
                </a:cubicBezTo>
                <a:lnTo>
                  <a:pt x="8482" y="8134"/>
                </a:lnTo>
                <a:cubicBezTo>
                  <a:pt x="8482" y="8077"/>
                  <a:pt x="8458" y="8029"/>
                  <a:pt x="8429" y="8029"/>
                </a:cubicBezTo>
                <a:close/>
                <a:moveTo>
                  <a:pt x="8744" y="8029"/>
                </a:moveTo>
                <a:cubicBezTo>
                  <a:pt x="8714" y="8029"/>
                  <a:pt x="8691" y="8077"/>
                  <a:pt x="8691" y="8134"/>
                </a:cubicBezTo>
                <a:lnTo>
                  <a:pt x="8691" y="8354"/>
                </a:lnTo>
                <a:cubicBezTo>
                  <a:pt x="8691" y="8412"/>
                  <a:pt x="8714" y="8459"/>
                  <a:pt x="8744" y="8459"/>
                </a:cubicBezTo>
                <a:cubicBezTo>
                  <a:pt x="8773" y="8459"/>
                  <a:pt x="8796" y="8412"/>
                  <a:pt x="8796" y="8354"/>
                </a:cubicBezTo>
                <a:lnTo>
                  <a:pt x="8796" y="8134"/>
                </a:lnTo>
                <a:cubicBezTo>
                  <a:pt x="8796" y="8077"/>
                  <a:pt x="8773" y="8029"/>
                  <a:pt x="8744" y="8029"/>
                </a:cubicBezTo>
                <a:close/>
                <a:moveTo>
                  <a:pt x="9593" y="8029"/>
                </a:moveTo>
                <a:cubicBezTo>
                  <a:pt x="9564" y="8029"/>
                  <a:pt x="9540" y="8077"/>
                  <a:pt x="9540" y="8134"/>
                </a:cubicBezTo>
                <a:lnTo>
                  <a:pt x="9540" y="8354"/>
                </a:lnTo>
                <a:cubicBezTo>
                  <a:pt x="9540" y="8412"/>
                  <a:pt x="9564" y="8459"/>
                  <a:pt x="9593" y="8459"/>
                </a:cubicBezTo>
                <a:cubicBezTo>
                  <a:pt x="9622" y="8459"/>
                  <a:pt x="9646" y="8412"/>
                  <a:pt x="9646" y="8354"/>
                </a:cubicBezTo>
                <a:lnTo>
                  <a:pt x="9646" y="8134"/>
                </a:lnTo>
                <a:cubicBezTo>
                  <a:pt x="9646" y="8077"/>
                  <a:pt x="9622" y="8029"/>
                  <a:pt x="9593" y="8029"/>
                </a:cubicBezTo>
                <a:close/>
                <a:moveTo>
                  <a:pt x="9908" y="8029"/>
                </a:moveTo>
                <a:cubicBezTo>
                  <a:pt x="9879" y="8029"/>
                  <a:pt x="9855" y="8077"/>
                  <a:pt x="9855" y="8134"/>
                </a:cubicBezTo>
                <a:lnTo>
                  <a:pt x="9855" y="8354"/>
                </a:lnTo>
                <a:cubicBezTo>
                  <a:pt x="9855" y="8412"/>
                  <a:pt x="9879" y="8459"/>
                  <a:pt x="9908" y="8459"/>
                </a:cubicBezTo>
                <a:cubicBezTo>
                  <a:pt x="9937" y="8459"/>
                  <a:pt x="9961" y="8412"/>
                  <a:pt x="9961" y="8354"/>
                </a:cubicBezTo>
                <a:lnTo>
                  <a:pt x="9961" y="8134"/>
                </a:lnTo>
                <a:cubicBezTo>
                  <a:pt x="9961" y="8077"/>
                  <a:pt x="9937" y="8029"/>
                  <a:pt x="9908" y="8029"/>
                </a:cubicBezTo>
                <a:close/>
                <a:moveTo>
                  <a:pt x="10758" y="8029"/>
                </a:moveTo>
                <a:cubicBezTo>
                  <a:pt x="10728" y="8029"/>
                  <a:pt x="10705" y="8077"/>
                  <a:pt x="10705" y="8134"/>
                </a:cubicBezTo>
                <a:lnTo>
                  <a:pt x="10705" y="8354"/>
                </a:lnTo>
                <a:cubicBezTo>
                  <a:pt x="10705" y="8412"/>
                  <a:pt x="10728" y="8459"/>
                  <a:pt x="10758" y="8459"/>
                </a:cubicBezTo>
                <a:cubicBezTo>
                  <a:pt x="10787" y="8459"/>
                  <a:pt x="10810" y="8412"/>
                  <a:pt x="10810" y="8354"/>
                </a:cubicBezTo>
                <a:lnTo>
                  <a:pt x="10810" y="8134"/>
                </a:lnTo>
                <a:cubicBezTo>
                  <a:pt x="10810" y="8077"/>
                  <a:pt x="10787" y="8029"/>
                  <a:pt x="10758" y="8029"/>
                </a:cubicBezTo>
                <a:close/>
                <a:moveTo>
                  <a:pt x="11072" y="8029"/>
                </a:moveTo>
                <a:cubicBezTo>
                  <a:pt x="11043" y="8029"/>
                  <a:pt x="11019" y="8077"/>
                  <a:pt x="11019" y="8134"/>
                </a:cubicBezTo>
                <a:lnTo>
                  <a:pt x="11019" y="8354"/>
                </a:lnTo>
                <a:cubicBezTo>
                  <a:pt x="11019" y="8412"/>
                  <a:pt x="11043" y="8459"/>
                  <a:pt x="11072" y="8459"/>
                </a:cubicBezTo>
                <a:cubicBezTo>
                  <a:pt x="11101" y="8459"/>
                  <a:pt x="11125" y="8412"/>
                  <a:pt x="11125" y="8354"/>
                </a:cubicBezTo>
                <a:lnTo>
                  <a:pt x="11125" y="8134"/>
                </a:lnTo>
                <a:cubicBezTo>
                  <a:pt x="11125" y="8077"/>
                  <a:pt x="11101" y="8029"/>
                  <a:pt x="11072" y="8029"/>
                </a:cubicBezTo>
                <a:close/>
                <a:moveTo>
                  <a:pt x="11922" y="8029"/>
                </a:moveTo>
                <a:cubicBezTo>
                  <a:pt x="11893" y="8029"/>
                  <a:pt x="11869" y="8077"/>
                  <a:pt x="11869" y="8134"/>
                </a:cubicBezTo>
                <a:lnTo>
                  <a:pt x="11869" y="8354"/>
                </a:lnTo>
                <a:cubicBezTo>
                  <a:pt x="11869" y="8412"/>
                  <a:pt x="11893" y="8459"/>
                  <a:pt x="11922" y="8459"/>
                </a:cubicBezTo>
                <a:cubicBezTo>
                  <a:pt x="11951" y="8459"/>
                  <a:pt x="11974" y="8412"/>
                  <a:pt x="11974" y="8354"/>
                </a:cubicBezTo>
                <a:lnTo>
                  <a:pt x="11974" y="8134"/>
                </a:lnTo>
                <a:cubicBezTo>
                  <a:pt x="11974" y="8077"/>
                  <a:pt x="11951" y="8029"/>
                  <a:pt x="11922" y="8029"/>
                </a:cubicBezTo>
                <a:close/>
                <a:moveTo>
                  <a:pt x="12236" y="8029"/>
                </a:moveTo>
                <a:cubicBezTo>
                  <a:pt x="12207" y="8029"/>
                  <a:pt x="12183" y="8077"/>
                  <a:pt x="12183" y="8134"/>
                </a:cubicBezTo>
                <a:lnTo>
                  <a:pt x="12183" y="8354"/>
                </a:lnTo>
                <a:cubicBezTo>
                  <a:pt x="12183" y="8412"/>
                  <a:pt x="12207" y="8459"/>
                  <a:pt x="12236" y="8459"/>
                </a:cubicBezTo>
                <a:cubicBezTo>
                  <a:pt x="12265" y="8459"/>
                  <a:pt x="12288" y="8412"/>
                  <a:pt x="12288" y="8354"/>
                </a:cubicBezTo>
                <a:lnTo>
                  <a:pt x="12288" y="8134"/>
                </a:lnTo>
                <a:cubicBezTo>
                  <a:pt x="12288" y="8077"/>
                  <a:pt x="12265" y="8029"/>
                  <a:pt x="12236" y="8029"/>
                </a:cubicBezTo>
                <a:close/>
                <a:moveTo>
                  <a:pt x="13085" y="8029"/>
                </a:moveTo>
                <a:cubicBezTo>
                  <a:pt x="13056" y="8029"/>
                  <a:pt x="13032" y="8077"/>
                  <a:pt x="13032" y="8134"/>
                </a:cubicBezTo>
                <a:lnTo>
                  <a:pt x="13032" y="8354"/>
                </a:lnTo>
                <a:cubicBezTo>
                  <a:pt x="13032" y="8412"/>
                  <a:pt x="13056" y="8459"/>
                  <a:pt x="13085" y="8459"/>
                </a:cubicBezTo>
                <a:cubicBezTo>
                  <a:pt x="13114" y="8459"/>
                  <a:pt x="13138" y="8412"/>
                  <a:pt x="13138" y="8354"/>
                </a:cubicBezTo>
                <a:lnTo>
                  <a:pt x="13138" y="8134"/>
                </a:lnTo>
                <a:cubicBezTo>
                  <a:pt x="13138" y="8077"/>
                  <a:pt x="13114" y="8029"/>
                  <a:pt x="13085" y="8029"/>
                </a:cubicBezTo>
                <a:close/>
                <a:moveTo>
                  <a:pt x="13399" y="8029"/>
                </a:moveTo>
                <a:cubicBezTo>
                  <a:pt x="13370" y="8029"/>
                  <a:pt x="13348" y="8077"/>
                  <a:pt x="13348" y="8134"/>
                </a:cubicBezTo>
                <a:lnTo>
                  <a:pt x="13348" y="8354"/>
                </a:lnTo>
                <a:cubicBezTo>
                  <a:pt x="13348" y="8412"/>
                  <a:pt x="13370" y="8459"/>
                  <a:pt x="13399" y="8459"/>
                </a:cubicBezTo>
                <a:cubicBezTo>
                  <a:pt x="13428" y="8459"/>
                  <a:pt x="13452" y="8412"/>
                  <a:pt x="13452" y="8354"/>
                </a:cubicBezTo>
                <a:lnTo>
                  <a:pt x="13452" y="8134"/>
                </a:lnTo>
                <a:cubicBezTo>
                  <a:pt x="13452" y="8077"/>
                  <a:pt x="13428" y="8029"/>
                  <a:pt x="13399" y="8029"/>
                </a:cubicBezTo>
                <a:close/>
                <a:moveTo>
                  <a:pt x="14249" y="8029"/>
                </a:moveTo>
                <a:cubicBezTo>
                  <a:pt x="14220" y="8029"/>
                  <a:pt x="14196" y="8077"/>
                  <a:pt x="14196" y="8134"/>
                </a:cubicBezTo>
                <a:lnTo>
                  <a:pt x="14196" y="8354"/>
                </a:lnTo>
                <a:cubicBezTo>
                  <a:pt x="14196" y="8412"/>
                  <a:pt x="14220" y="8459"/>
                  <a:pt x="14249" y="8459"/>
                </a:cubicBezTo>
                <a:cubicBezTo>
                  <a:pt x="14278" y="8459"/>
                  <a:pt x="14302" y="8412"/>
                  <a:pt x="14302" y="8354"/>
                </a:cubicBezTo>
                <a:lnTo>
                  <a:pt x="14302" y="8134"/>
                </a:lnTo>
                <a:cubicBezTo>
                  <a:pt x="14302" y="8077"/>
                  <a:pt x="14278" y="8029"/>
                  <a:pt x="14249" y="8029"/>
                </a:cubicBezTo>
                <a:close/>
                <a:moveTo>
                  <a:pt x="14564" y="8029"/>
                </a:moveTo>
                <a:cubicBezTo>
                  <a:pt x="14535" y="8029"/>
                  <a:pt x="14511" y="8077"/>
                  <a:pt x="14511" y="8134"/>
                </a:cubicBezTo>
                <a:lnTo>
                  <a:pt x="14511" y="8354"/>
                </a:lnTo>
                <a:cubicBezTo>
                  <a:pt x="14511" y="8412"/>
                  <a:pt x="14535" y="8459"/>
                  <a:pt x="14564" y="8459"/>
                </a:cubicBezTo>
                <a:cubicBezTo>
                  <a:pt x="14593" y="8459"/>
                  <a:pt x="14617" y="8412"/>
                  <a:pt x="14617" y="8354"/>
                </a:cubicBezTo>
                <a:lnTo>
                  <a:pt x="14617" y="8134"/>
                </a:lnTo>
                <a:cubicBezTo>
                  <a:pt x="14617" y="8077"/>
                  <a:pt x="14593" y="8029"/>
                  <a:pt x="14564" y="8029"/>
                </a:cubicBezTo>
                <a:close/>
                <a:moveTo>
                  <a:pt x="15413" y="8029"/>
                </a:moveTo>
                <a:cubicBezTo>
                  <a:pt x="15384" y="8029"/>
                  <a:pt x="15360" y="8077"/>
                  <a:pt x="15360" y="8134"/>
                </a:cubicBezTo>
                <a:lnTo>
                  <a:pt x="15360" y="8354"/>
                </a:lnTo>
                <a:cubicBezTo>
                  <a:pt x="15360" y="8412"/>
                  <a:pt x="15384" y="8459"/>
                  <a:pt x="15413" y="8459"/>
                </a:cubicBezTo>
                <a:cubicBezTo>
                  <a:pt x="15442" y="8459"/>
                  <a:pt x="15465" y="8412"/>
                  <a:pt x="15465" y="8354"/>
                </a:cubicBezTo>
                <a:lnTo>
                  <a:pt x="15465" y="8134"/>
                </a:lnTo>
                <a:cubicBezTo>
                  <a:pt x="15465" y="8077"/>
                  <a:pt x="15442" y="8029"/>
                  <a:pt x="15413" y="8029"/>
                </a:cubicBezTo>
                <a:close/>
                <a:moveTo>
                  <a:pt x="15728" y="8029"/>
                </a:moveTo>
                <a:cubicBezTo>
                  <a:pt x="15699" y="8029"/>
                  <a:pt x="15675" y="8077"/>
                  <a:pt x="15675" y="8134"/>
                </a:cubicBezTo>
                <a:lnTo>
                  <a:pt x="15675" y="8354"/>
                </a:lnTo>
                <a:cubicBezTo>
                  <a:pt x="15675" y="8412"/>
                  <a:pt x="15699" y="8459"/>
                  <a:pt x="15728" y="8459"/>
                </a:cubicBezTo>
                <a:cubicBezTo>
                  <a:pt x="15757" y="8459"/>
                  <a:pt x="15781" y="8412"/>
                  <a:pt x="15781" y="8354"/>
                </a:cubicBezTo>
                <a:lnTo>
                  <a:pt x="15781" y="8134"/>
                </a:lnTo>
                <a:cubicBezTo>
                  <a:pt x="15781" y="8077"/>
                  <a:pt x="15757" y="8029"/>
                  <a:pt x="15728" y="8029"/>
                </a:cubicBezTo>
                <a:close/>
                <a:moveTo>
                  <a:pt x="16578" y="8029"/>
                </a:moveTo>
                <a:cubicBezTo>
                  <a:pt x="16549" y="8029"/>
                  <a:pt x="16525" y="8077"/>
                  <a:pt x="16525" y="8134"/>
                </a:cubicBezTo>
                <a:lnTo>
                  <a:pt x="16525" y="8354"/>
                </a:lnTo>
                <a:cubicBezTo>
                  <a:pt x="16525" y="8412"/>
                  <a:pt x="16549" y="8459"/>
                  <a:pt x="16578" y="8459"/>
                </a:cubicBezTo>
                <a:cubicBezTo>
                  <a:pt x="16607" y="8459"/>
                  <a:pt x="16630" y="8412"/>
                  <a:pt x="16630" y="8354"/>
                </a:cubicBezTo>
                <a:lnTo>
                  <a:pt x="16630" y="8134"/>
                </a:lnTo>
                <a:cubicBezTo>
                  <a:pt x="16630" y="8077"/>
                  <a:pt x="16607" y="8029"/>
                  <a:pt x="16578" y="8029"/>
                </a:cubicBezTo>
                <a:close/>
                <a:moveTo>
                  <a:pt x="16892" y="8029"/>
                </a:moveTo>
                <a:cubicBezTo>
                  <a:pt x="16863" y="8029"/>
                  <a:pt x="16839" y="8077"/>
                  <a:pt x="16839" y="8134"/>
                </a:cubicBezTo>
                <a:lnTo>
                  <a:pt x="16839" y="8354"/>
                </a:lnTo>
                <a:cubicBezTo>
                  <a:pt x="16839" y="8412"/>
                  <a:pt x="16863" y="8459"/>
                  <a:pt x="16892" y="8459"/>
                </a:cubicBezTo>
                <a:cubicBezTo>
                  <a:pt x="16921" y="8459"/>
                  <a:pt x="16944" y="8412"/>
                  <a:pt x="16944" y="8354"/>
                </a:cubicBezTo>
                <a:lnTo>
                  <a:pt x="16944" y="8134"/>
                </a:lnTo>
                <a:cubicBezTo>
                  <a:pt x="16944" y="8077"/>
                  <a:pt x="16921" y="8029"/>
                  <a:pt x="16892" y="8029"/>
                </a:cubicBezTo>
                <a:close/>
                <a:moveTo>
                  <a:pt x="17741" y="8029"/>
                </a:moveTo>
                <a:cubicBezTo>
                  <a:pt x="17712" y="8029"/>
                  <a:pt x="17689" y="8077"/>
                  <a:pt x="17689" y="8134"/>
                </a:cubicBezTo>
                <a:lnTo>
                  <a:pt x="17689" y="8354"/>
                </a:lnTo>
                <a:cubicBezTo>
                  <a:pt x="17689" y="8412"/>
                  <a:pt x="17712" y="8459"/>
                  <a:pt x="17741" y="8459"/>
                </a:cubicBezTo>
                <a:cubicBezTo>
                  <a:pt x="17770" y="8459"/>
                  <a:pt x="17794" y="8412"/>
                  <a:pt x="17794" y="8354"/>
                </a:cubicBezTo>
                <a:lnTo>
                  <a:pt x="17794" y="8134"/>
                </a:lnTo>
                <a:cubicBezTo>
                  <a:pt x="17794" y="8077"/>
                  <a:pt x="17770" y="8029"/>
                  <a:pt x="17741" y="8029"/>
                </a:cubicBezTo>
                <a:close/>
                <a:moveTo>
                  <a:pt x="18055" y="8029"/>
                </a:moveTo>
                <a:cubicBezTo>
                  <a:pt x="18026" y="8029"/>
                  <a:pt x="18002" y="8077"/>
                  <a:pt x="18002" y="8134"/>
                </a:cubicBezTo>
                <a:lnTo>
                  <a:pt x="18002" y="8354"/>
                </a:lnTo>
                <a:cubicBezTo>
                  <a:pt x="18002" y="8412"/>
                  <a:pt x="18026" y="8459"/>
                  <a:pt x="18055" y="8459"/>
                </a:cubicBezTo>
                <a:cubicBezTo>
                  <a:pt x="18085" y="8459"/>
                  <a:pt x="18108" y="8412"/>
                  <a:pt x="18108" y="8354"/>
                </a:cubicBezTo>
                <a:lnTo>
                  <a:pt x="18108" y="8134"/>
                </a:lnTo>
                <a:cubicBezTo>
                  <a:pt x="18108" y="8077"/>
                  <a:pt x="18085" y="8029"/>
                  <a:pt x="18055" y="8029"/>
                </a:cubicBezTo>
                <a:close/>
                <a:moveTo>
                  <a:pt x="18905" y="8029"/>
                </a:moveTo>
                <a:cubicBezTo>
                  <a:pt x="18876" y="8029"/>
                  <a:pt x="18852" y="8077"/>
                  <a:pt x="18852" y="8134"/>
                </a:cubicBezTo>
                <a:lnTo>
                  <a:pt x="18852" y="8354"/>
                </a:lnTo>
                <a:cubicBezTo>
                  <a:pt x="18852" y="8412"/>
                  <a:pt x="18876" y="8459"/>
                  <a:pt x="18905" y="8459"/>
                </a:cubicBezTo>
                <a:cubicBezTo>
                  <a:pt x="18934" y="8459"/>
                  <a:pt x="18958" y="8412"/>
                  <a:pt x="18958" y="8354"/>
                </a:cubicBezTo>
                <a:lnTo>
                  <a:pt x="18958" y="8134"/>
                </a:lnTo>
                <a:cubicBezTo>
                  <a:pt x="18958" y="8077"/>
                  <a:pt x="18934" y="8029"/>
                  <a:pt x="18905" y="8029"/>
                </a:cubicBezTo>
                <a:close/>
                <a:moveTo>
                  <a:pt x="19220" y="8029"/>
                </a:moveTo>
                <a:cubicBezTo>
                  <a:pt x="19191" y="8029"/>
                  <a:pt x="19167" y="8077"/>
                  <a:pt x="19167" y="8134"/>
                </a:cubicBezTo>
                <a:lnTo>
                  <a:pt x="19167" y="8354"/>
                </a:lnTo>
                <a:cubicBezTo>
                  <a:pt x="19167" y="8412"/>
                  <a:pt x="19191" y="8459"/>
                  <a:pt x="19220" y="8459"/>
                </a:cubicBezTo>
                <a:cubicBezTo>
                  <a:pt x="19249" y="8459"/>
                  <a:pt x="19273" y="8412"/>
                  <a:pt x="19273" y="8354"/>
                </a:cubicBezTo>
                <a:lnTo>
                  <a:pt x="19273" y="8134"/>
                </a:lnTo>
                <a:cubicBezTo>
                  <a:pt x="19273" y="8077"/>
                  <a:pt x="19249" y="8029"/>
                  <a:pt x="19220" y="8029"/>
                </a:cubicBezTo>
                <a:close/>
                <a:moveTo>
                  <a:pt x="20069" y="8029"/>
                </a:moveTo>
                <a:cubicBezTo>
                  <a:pt x="20040" y="8029"/>
                  <a:pt x="20016" y="8077"/>
                  <a:pt x="20016" y="8134"/>
                </a:cubicBezTo>
                <a:lnTo>
                  <a:pt x="20016" y="8354"/>
                </a:lnTo>
                <a:cubicBezTo>
                  <a:pt x="20016" y="8412"/>
                  <a:pt x="20040" y="8459"/>
                  <a:pt x="20069" y="8459"/>
                </a:cubicBezTo>
                <a:cubicBezTo>
                  <a:pt x="20099" y="8459"/>
                  <a:pt x="20122" y="8412"/>
                  <a:pt x="20122" y="8354"/>
                </a:cubicBezTo>
                <a:lnTo>
                  <a:pt x="20122" y="8134"/>
                </a:lnTo>
                <a:cubicBezTo>
                  <a:pt x="20122" y="8077"/>
                  <a:pt x="20099" y="8029"/>
                  <a:pt x="20069" y="8029"/>
                </a:cubicBezTo>
                <a:close/>
                <a:moveTo>
                  <a:pt x="20384" y="8029"/>
                </a:moveTo>
                <a:cubicBezTo>
                  <a:pt x="20355" y="8029"/>
                  <a:pt x="20331" y="8077"/>
                  <a:pt x="20331" y="8134"/>
                </a:cubicBezTo>
                <a:lnTo>
                  <a:pt x="20331" y="8354"/>
                </a:lnTo>
                <a:cubicBezTo>
                  <a:pt x="20331" y="8412"/>
                  <a:pt x="20355" y="8459"/>
                  <a:pt x="20384" y="8459"/>
                </a:cubicBezTo>
                <a:cubicBezTo>
                  <a:pt x="20413" y="8459"/>
                  <a:pt x="20436" y="8412"/>
                  <a:pt x="20436" y="8354"/>
                </a:cubicBezTo>
                <a:lnTo>
                  <a:pt x="20436" y="8134"/>
                </a:lnTo>
                <a:cubicBezTo>
                  <a:pt x="20436" y="8077"/>
                  <a:pt x="20413" y="8029"/>
                  <a:pt x="20384" y="8029"/>
                </a:cubicBezTo>
                <a:close/>
                <a:moveTo>
                  <a:pt x="21234" y="8029"/>
                </a:moveTo>
                <a:cubicBezTo>
                  <a:pt x="21204" y="8029"/>
                  <a:pt x="21181" y="8077"/>
                  <a:pt x="21181" y="8134"/>
                </a:cubicBezTo>
                <a:lnTo>
                  <a:pt x="21181" y="8354"/>
                </a:lnTo>
                <a:cubicBezTo>
                  <a:pt x="21181" y="8412"/>
                  <a:pt x="21204" y="8459"/>
                  <a:pt x="21234" y="8459"/>
                </a:cubicBezTo>
                <a:cubicBezTo>
                  <a:pt x="21263" y="8459"/>
                  <a:pt x="21285" y="8412"/>
                  <a:pt x="21285" y="8354"/>
                </a:cubicBezTo>
                <a:lnTo>
                  <a:pt x="21285" y="8134"/>
                </a:lnTo>
                <a:cubicBezTo>
                  <a:pt x="21285" y="8077"/>
                  <a:pt x="21263" y="8029"/>
                  <a:pt x="21234" y="8029"/>
                </a:cubicBezTo>
                <a:close/>
                <a:moveTo>
                  <a:pt x="21547" y="8029"/>
                </a:moveTo>
                <a:cubicBezTo>
                  <a:pt x="21518" y="8029"/>
                  <a:pt x="21495" y="8077"/>
                  <a:pt x="21495" y="8134"/>
                </a:cubicBezTo>
                <a:lnTo>
                  <a:pt x="21495" y="8354"/>
                </a:lnTo>
                <a:cubicBezTo>
                  <a:pt x="21495" y="8412"/>
                  <a:pt x="21518" y="8459"/>
                  <a:pt x="21547" y="8459"/>
                </a:cubicBezTo>
                <a:cubicBezTo>
                  <a:pt x="21576" y="8459"/>
                  <a:pt x="21600" y="8412"/>
                  <a:pt x="21600" y="8354"/>
                </a:cubicBezTo>
                <a:lnTo>
                  <a:pt x="21600" y="8134"/>
                </a:lnTo>
                <a:cubicBezTo>
                  <a:pt x="21600" y="8077"/>
                  <a:pt x="21576" y="8029"/>
                  <a:pt x="21547" y="8029"/>
                </a:cubicBezTo>
                <a:close/>
                <a:moveTo>
                  <a:pt x="53" y="8759"/>
                </a:moveTo>
                <a:cubicBezTo>
                  <a:pt x="24" y="8759"/>
                  <a:pt x="0" y="8807"/>
                  <a:pt x="0" y="8864"/>
                </a:cubicBezTo>
                <a:lnTo>
                  <a:pt x="0" y="9084"/>
                </a:lnTo>
                <a:cubicBezTo>
                  <a:pt x="0" y="9142"/>
                  <a:pt x="24" y="9189"/>
                  <a:pt x="53" y="9189"/>
                </a:cubicBezTo>
                <a:cubicBezTo>
                  <a:pt x="82" y="9189"/>
                  <a:pt x="106" y="9142"/>
                  <a:pt x="106" y="9084"/>
                </a:cubicBezTo>
                <a:lnTo>
                  <a:pt x="106" y="8864"/>
                </a:lnTo>
                <a:cubicBezTo>
                  <a:pt x="106" y="8807"/>
                  <a:pt x="82" y="8759"/>
                  <a:pt x="53" y="8759"/>
                </a:cubicBezTo>
                <a:close/>
                <a:moveTo>
                  <a:pt x="367" y="8759"/>
                </a:moveTo>
                <a:cubicBezTo>
                  <a:pt x="338" y="8759"/>
                  <a:pt x="315" y="8807"/>
                  <a:pt x="315" y="8864"/>
                </a:cubicBezTo>
                <a:lnTo>
                  <a:pt x="315" y="9084"/>
                </a:lnTo>
                <a:cubicBezTo>
                  <a:pt x="315" y="9142"/>
                  <a:pt x="338" y="9189"/>
                  <a:pt x="367" y="9189"/>
                </a:cubicBezTo>
                <a:cubicBezTo>
                  <a:pt x="397" y="9189"/>
                  <a:pt x="420" y="9142"/>
                  <a:pt x="420" y="9084"/>
                </a:cubicBezTo>
                <a:lnTo>
                  <a:pt x="420" y="8864"/>
                </a:lnTo>
                <a:cubicBezTo>
                  <a:pt x="420" y="8807"/>
                  <a:pt x="397" y="8759"/>
                  <a:pt x="367" y="8759"/>
                </a:cubicBezTo>
                <a:close/>
                <a:moveTo>
                  <a:pt x="1217" y="8759"/>
                </a:moveTo>
                <a:cubicBezTo>
                  <a:pt x="1188" y="8759"/>
                  <a:pt x="1164" y="8807"/>
                  <a:pt x="1164" y="8864"/>
                </a:cubicBezTo>
                <a:lnTo>
                  <a:pt x="1164" y="9084"/>
                </a:lnTo>
                <a:cubicBezTo>
                  <a:pt x="1164" y="9142"/>
                  <a:pt x="1188" y="9189"/>
                  <a:pt x="1217" y="9189"/>
                </a:cubicBezTo>
                <a:cubicBezTo>
                  <a:pt x="1246" y="9189"/>
                  <a:pt x="1270" y="9142"/>
                  <a:pt x="1270" y="9084"/>
                </a:cubicBezTo>
                <a:lnTo>
                  <a:pt x="1270" y="8864"/>
                </a:lnTo>
                <a:cubicBezTo>
                  <a:pt x="1270" y="8807"/>
                  <a:pt x="1246" y="8759"/>
                  <a:pt x="1217" y="8759"/>
                </a:cubicBezTo>
                <a:close/>
                <a:moveTo>
                  <a:pt x="1532" y="8759"/>
                </a:moveTo>
                <a:cubicBezTo>
                  <a:pt x="1503" y="8759"/>
                  <a:pt x="1479" y="8807"/>
                  <a:pt x="1479" y="8864"/>
                </a:cubicBezTo>
                <a:lnTo>
                  <a:pt x="1479" y="9084"/>
                </a:lnTo>
                <a:cubicBezTo>
                  <a:pt x="1479" y="9142"/>
                  <a:pt x="1503" y="9189"/>
                  <a:pt x="1532" y="9189"/>
                </a:cubicBezTo>
                <a:cubicBezTo>
                  <a:pt x="1561" y="9189"/>
                  <a:pt x="1584" y="9142"/>
                  <a:pt x="1584" y="9084"/>
                </a:cubicBezTo>
                <a:lnTo>
                  <a:pt x="1584" y="8864"/>
                </a:lnTo>
                <a:cubicBezTo>
                  <a:pt x="1584" y="8807"/>
                  <a:pt x="1561" y="8759"/>
                  <a:pt x="1532" y="8759"/>
                </a:cubicBezTo>
                <a:close/>
                <a:moveTo>
                  <a:pt x="2380" y="8759"/>
                </a:moveTo>
                <a:cubicBezTo>
                  <a:pt x="2351" y="8759"/>
                  <a:pt x="2329" y="8807"/>
                  <a:pt x="2329" y="8864"/>
                </a:cubicBezTo>
                <a:lnTo>
                  <a:pt x="2329" y="9084"/>
                </a:lnTo>
                <a:cubicBezTo>
                  <a:pt x="2329" y="9142"/>
                  <a:pt x="2351" y="9189"/>
                  <a:pt x="2380" y="9189"/>
                </a:cubicBezTo>
                <a:cubicBezTo>
                  <a:pt x="2409" y="9189"/>
                  <a:pt x="2433" y="9142"/>
                  <a:pt x="2433" y="9084"/>
                </a:cubicBezTo>
                <a:lnTo>
                  <a:pt x="2433" y="8864"/>
                </a:lnTo>
                <a:cubicBezTo>
                  <a:pt x="2433" y="8807"/>
                  <a:pt x="2409" y="8759"/>
                  <a:pt x="2380" y="8759"/>
                </a:cubicBezTo>
                <a:close/>
                <a:moveTo>
                  <a:pt x="2695" y="8759"/>
                </a:moveTo>
                <a:cubicBezTo>
                  <a:pt x="2666" y="8759"/>
                  <a:pt x="2643" y="8807"/>
                  <a:pt x="2643" y="8864"/>
                </a:cubicBezTo>
                <a:lnTo>
                  <a:pt x="2643" y="9084"/>
                </a:lnTo>
                <a:cubicBezTo>
                  <a:pt x="2643" y="9142"/>
                  <a:pt x="2666" y="9189"/>
                  <a:pt x="2695" y="9189"/>
                </a:cubicBezTo>
                <a:cubicBezTo>
                  <a:pt x="2724" y="9189"/>
                  <a:pt x="2748" y="9142"/>
                  <a:pt x="2748" y="9084"/>
                </a:cubicBezTo>
                <a:lnTo>
                  <a:pt x="2748" y="8864"/>
                </a:lnTo>
                <a:cubicBezTo>
                  <a:pt x="2748" y="8807"/>
                  <a:pt x="2724" y="8759"/>
                  <a:pt x="2695" y="8759"/>
                </a:cubicBezTo>
                <a:close/>
                <a:moveTo>
                  <a:pt x="3545" y="8759"/>
                </a:moveTo>
                <a:cubicBezTo>
                  <a:pt x="3516" y="8759"/>
                  <a:pt x="3492" y="8807"/>
                  <a:pt x="3492" y="8864"/>
                </a:cubicBezTo>
                <a:lnTo>
                  <a:pt x="3492" y="9084"/>
                </a:lnTo>
                <a:cubicBezTo>
                  <a:pt x="3492" y="9142"/>
                  <a:pt x="3516" y="9189"/>
                  <a:pt x="3545" y="9189"/>
                </a:cubicBezTo>
                <a:cubicBezTo>
                  <a:pt x="3574" y="9189"/>
                  <a:pt x="3598" y="9142"/>
                  <a:pt x="3598" y="9084"/>
                </a:cubicBezTo>
                <a:lnTo>
                  <a:pt x="3598" y="8864"/>
                </a:lnTo>
                <a:cubicBezTo>
                  <a:pt x="3598" y="8807"/>
                  <a:pt x="3574" y="8759"/>
                  <a:pt x="3545" y="8759"/>
                </a:cubicBezTo>
                <a:close/>
                <a:moveTo>
                  <a:pt x="3859" y="8759"/>
                </a:moveTo>
                <a:cubicBezTo>
                  <a:pt x="3830" y="8759"/>
                  <a:pt x="3806" y="8807"/>
                  <a:pt x="3806" y="8864"/>
                </a:cubicBezTo>
                <a:lnTo>
                  <a:pt x="3806" y="9084"/>
                </a:lnTo>
                <a:cubicBezTo>
                  <a:pt x="3806" y="9142"/>
                  <a:pt x="3830" y="9189"/>
                  <a:pt x="3859" y="9189"/>
                </a:cubicBezTo>
                <a:cubicBezTo>
                  <a:pt x="3888" y="9189"/>
                  <a:pt x="3912" y="9142"/>
                  <a:pt x="3912" y="9084"/>
                </a:cubicBezTo>
                <a:lnTo>
                  <a:pt x="3912" y="8864"/>
                </a:lnTo>
                <a:cubicBezTo>
                  <a:pt x="3912" y="8807"/>
                  <a:pt x="3888" y="8759"/>
                  <a:pt x="3859" y="8759"/>
                </a:cubicBezTo>
                <a:close/>
                <a:moveTo>
                  <a:pt x="4709" y="8759"/>
                </a:moveTo>
                <a:cubicBezTo>
                  <a:pt x="4680" y="8759"/>
                  <a:pt x="4656" y="8807"/>
                  <a:pt x="4656" y="8864"/>
                </a:cubicBezTo>
                <a:lnTo>
                  <a:pt x="4656" y="9084"/>
                </a:lnTo>
                <a:cubicBezTo>
                  <a:pt x="4656" y="9142"/>
                  <a:pt x="4680" y="9189"/>
                  <a:pt x="4709" y="9189"/>
                </a:cubicBezTo>
                <a:cubicBezTo>
                  <a:pt x="4738" y="9189"/>
                  <a:pt x="4762" y="9142"/>
                  <a:pt x="4762" y="9084"/>
                </a:cubicBezTo>
                <a:lnTo>
                  <a:pt x="4762" y="8864"/>
                </a:lnTo>
                <a:cubicBezTo>
                  <a:pt x="4762" y="8807"/>
                  <a:pt x="4738" y="8759"/>
                  <a:pt x="4709" y="8759"/>
                </a:cubicBezTo>
                <a:close/>
                <a:moveTo>
                  <a:pt x="5023" y="8759"/>
                </a:moveTo>
                <a:cubicBezTo>
                  <a:pt x="4994" y="8759"/>
                  <a:pt x="4970" y="8807"/>
                  <a:pt x="4970" y="8864"/>
                </a:cubicBezTo>
                <a:lnTo>
                  <a:pt x="4970" y="9084"/>
                </a:lnTo>
                <a:cubicBezTo>
                  <a:pt x="4970" y="9142"/>
                  <a:pt x="4994" y="9189"/>
                  <a:pt x="5023" y="9189"/>
                </a:cubicBezTo>
                <a:cubicBezTo>
                  <a:pt x="5053" y="9189"/>
                  <a:pt x="5076" y="9142"/>
                  <a:pt x="5076" y="9084"/>
                </a:cubicBezTo>
                <a:lnTo>
                  <a:pt x="5076" y="8864"/>
                </a:lnTo>
                <a:cubicBezTo>
                  <a:pt x="5076" y="8807"/>
                  <a:pt x="5053" y="8759"/>
                  <a:pt x="5023" y="8759"/>
                </a:cubicBezTo>
                <a:close/>
                <a:moveTo>
                  <a:pt x="5873" y="8759"/>
                </a:moveTo>
                <a:cubicBezTo>
                  <a:pt x="5844" y="8759"/>
                  <a:pt x="5820" y="8807"/>
                  <a:pt x="5820" y="8864"/>
                </a:cubicBezTo>
                <a:lnTo>
                  <a:pt x="5820" y="9084"/>
                </a:lnTo>
                <a:cubicBezTo>
                  <a:pt x="5820" y="9142"/>
                  <a:pt x="5844" y="9189"/>
                  <a:pt x="5873" y="9189"/>
                </a:cubicBezTo>
                <a:cubicBezTo>
                  <a:pt x="5902" y="9189"/>
                  <a:pt x="5926" y="9142"/>
                  <a:pt x="5926" y="9084"/>
                </a:cubicBezTo>
                <a:lnTo>
                  <a:pt x="5926" y="8864"/>
                </a:lnTo>
                <a:cubicBezTo>
                  <a:pt x="5926" y="8807"/>
                  <a:pt x="5902" y="8759"/>
                  <a:pt x="5873" y="8759"/>
                </a:cubicBezTo>
                <a:close/>
                <a:moveTo>
                  <a:pt x="6188" y="8759"/>
                </a:moveTo>
                <a:cubicBezTo>
                  <a:pt x="6159" y="8759"/>
                  <a:pt x="6135" y="8807"/>
                  <a:pt x="6135" y="8864"/>
                </a:cubicBezTo>
                <a:lnTo>
                  <a:pt x="6135" y="9084"/>
                </a:lnTo>
                <a:cubicBezTo>
                  <a:pt x="6135" y="9142"/>
                  <a:pt x="6159" y="9189"/>
                  <a:pt x="6188" y="9189"/>
                </a:cubicBezTo>
                <a:cubicBezTo>
                  <a:pt x="6217" y="9189"/>
                  <a:pt x="6240" y="9142"/>
                  <a:pt x="6240" y="9084"/>
                </a:cubicBezTo>
                <a:lnTo>
                  <a:pt x="6240" y="8864"/>
                </a:lnTo>
                <a:cubicBezTo>
                  <a:pt x="6240" y="8807"/>
                  <a:pt x="6217" y="8759"/>
                  <a:pt x="6188" y="8759"/>
                </a:cubicBezTo>
                <a:close/>
                <a:moveTo>
                  <a:pt x="7036" y="8759"/>
                </a:moveTo>
                <a:cubicBezTo>
                  <a:pt x="7007" y="8759"/>
                  <a:pt x="6984" y="8807"/>
                  <a:pt x="6984" y="8864"/>
                </a:cubicBezTo>
                <a:lnTo>
                  <a:pt x="6984" y="9084"/>
                </a:lnTo>
                <a:cubicBezTo>
                  <a:pt x="6984" y="9142"/>
                  <a:pt x="7007" y="9189"/>
                  <a:pt x="7036" y="9189"/>
                </a:cubicBezTo>
                <a:cubicBezTo>
                  <a:pt x="7065" y="9189"/>
                  <a:pt x="7089" y="9142"/>
                  <a:pt x="7089" y="9084"/>
                </a:cubicBezTo>
                <a:lnTo>
                  <a:pt x="7089" y="8864"/>
                </a:lnTo>
                <a:cubicBezTo>
                  <a:pt x="7089" y="8807"/>
                  <a:pt x="7065" y="8759"/>
                  <a:pt x="7036" y="8759"/>
                </a:cubicBezTo>
                <a:close/>
                <a:moveTo>
                  <a:pt x="7351" y="8759"/>
                </a:moveTo>
                <a:cubicBezTo>
                  <a:pt x="7322" y="8759"/>
                  <a:pt x="7299" y="8807"/>
                  <a:pt x="7299" y="8864"/>
                </a:cubicBezTo>
                <a:lnTo>
                  <a:pt x="7299" y="9084"/>
                </a:lnTo>
                <a:cubicBezTo>
                  <a:pt x="7299" y="9142"/>
                  <a:pt x="7322" y="9189"/>
                  <a:pt x="7351" y="9189"/>
                </a:cubicBezTo>
                <a:cubicBezTo>
                  <a:pt x="7380" y="9189"/>
                  <a:pt x="7404" y="9142"/>
                  <a:pt x="7404" y="9084"/>
                </a:cubicBezTo>
                <a:lnTo>
                  <a:pt x="7404" y="8864"/>
                </a:lnTo>
                <a:cubicBezTo>
                  <a:pt x="7404" y="8807"/>
                  <a:pt x="7380" y="8759"/>
                  <a:pt x="7351" y="8759"/>
                </a:cubicBezTo>
                <a:close/>
                <a:moveTo>
                  <a:pt x="8201" y="8759"/>
                </a:moveTo>
                <a:cubicBezTo>
                  <a:pt x="8171" y="8759"/>
                  <a:pt x="8148" y="8807"/>
                  <a:pt x="8148" y="8864"/>
                </a:cubicBezTo>
                <a:lnTo>
                  <a:pt x="8148" y="9084"/>
                </a:lnTo>
                <a:cubicBezTo>
                  <a:pt x="8148" y="9142"/>
                  <a:pt x="8171" y="9189"/>
                  <a:pt x="8201" y="9189"/>
                </a:cubicBezTo>
                <a:cubicBezTo>
                  <a:pt x="8230" y="9189"/>
                  <a:pt x="8254" y="9142"/>
                  <a:pt x="8254" y="9084"/>
                </a:cubicBezTo>
                <a:lnTo>
                  <a:pt x="8254" y="8864"/>
                </a:lnTo>
                <a:cubicBezTo>
                  <a:pt x="8254" y="8807"/>
                  <a:pt x="8230" y="8759"/>
                  <a:pt x="8201" y="8759"/>
                </a:cubicBezTo>
                <a:close/>
                <a:moveTo>
                  <a:pt x="8515" y="8759"/>
                </a:moveTo>
                <a:cubicBezTo>
                  <a:pt x="8486" y="8759"/>
                  <a:pt x="8462" y="8807"/>
                  <a:pt x="8462" y="8864"/>
                </a:cubicBezTo>
                <a:lnTo>
                  <a:pt x="8462" y="9084"/>
                </a:lnTo>
                <a:cubicBezTo>
                  <a:pt x="8462" y="9142"/>
                  <a:pt x="8486" y="9189"/>
                  <a:pt x="8515" y="9189"/>
                </a:cubicBezTo>
                <a:cubicBezTo>
                  <a:pt x="8544" y="9189"/>
                  <a:pt x="8568" y="9142"/>
                  <a:pt x="8568" y="9084"/>
                </a:cubicBezTo>
                <a:lnTo>
                  <a:pt x="8568" y="8864"/>
                </a:lnTo>
                <a:cubicBezTo>
                  <a:pt x="8568" y="8807"/>
                  <a:pt x="8544" y="8759"/>
                  <a:pt x="8515" y="8759"/>
                </a:cubicBezTo>
                <a:close/>
                <a:moveTo>
                  <a:pt x="9365" y="8759"/>
                </a:moveTo>
                <a:cubicBezTo>
                  <a:pt x="9336" y="8759"/>
                  <a:pt x="9312" y="8807"/>
                  <a:pt x="9312" y="8864"/>
                </a:cubicBezTo>
                <a:lnTo>
                  <a:pt x="9312" y="9084"/>
                </a:lnTo>
                <a:cubicBezTo>
                  <a:pt x="9312" y="9142"/>
                  <a:pt x="9336" y="9189"/>
                  <a:pt x="9365" y="9189"/>
                </a:cubicBezTo>
                <a:cubicBezTo>
                  <a:pt x="9394" y="9189"/>
                  <a:pt x="9418" y="9142"/>
                  <a:pt x="9418" y="9084"/>
                </a:cubicBezTo>
                <a:lnTo>
                  <a:pt x="9418" y="8864"/>
                </a:lnTo>
                <a:cubicBezTo>
                  <a:pt x="9418" y="8807"/>
                  <a:pt x="9394" y="8759"/>
                  <a:pt x="9365" y="8759"/>
                </a:cubicBezTo>
                <a:close/>
                <a:moveTo>
                  <a:pt x="9679" y="8759"/>
                </a:moveTo>
                <a:cubicBezTo>
                  <a:pt x="9650" y="8759"/>
                  <a:pt x="9626" y="8807"/>
                  <a:pt x="9626" y="8864"/>
                </a:cubicBezTo>
                <a:lnTo>
                  <a:pt x="9626" y="9084"/>
                </a:lnTo>
                <a:cubicBezTo>
                  <a:pt x="9626" y="9142"/>
                  <a:pt x="9650" y="9189"/>
                  <a:pt x="9679" y="9189"/>
                </a:cubicBezTo>
                <a:cubicBezTo>
                  <a:pt x="9708" y="9189"/>
                  <a:pt x="9732" y="9142"/>
                  <a:pt x="9732" y="9084"/>
                </a:cubicBezTo>
                <a:lnTo>
                  <a:pt x="9732" y="8864"/>
                </a:lnTo>
                <a:cubicBezTo>
                  <a:pt x="9732" y="8807"/>
                  <a:pt x="9708" y="8759"/>
                  <a:pt x="9679" y="8759"/>
                </a:cubicBezTo>
                <a:close/>
                <a:moveTo>
                  <a:pt x="10529" y="8759"/>
                </a:moveTo>
                <a:cubicBezTo>
                  <a:pt x="10500" y="8759"/>
                  <a:pt x="10476" y="8807"/>
                  <a:pt x="10476" y="8864"/>
                </a:cubicBezTo>
                <a:lnTo>
                  <a:pt x="10476" y="9084"/>
                </a:lnTo>
                <a:cubicBezTo>
                  <a:pt x="10476" y="9142"/>
                  <a:pt x="10500" y="9189"/>
                  <a:pt x="10529" y="9189"/>
                </a:cubicBezTo>
                <a:cubicBezTo>
                  <a:pt x="10558" y="9189"/>
                  <a:pt x="10582" y="9142"/>
                  <a:pt x="10582" y="9084"/>
                </a:cubicBezTo>
                <a:lnTo>
                  <a:pt x="10582" y="8864"/>
                </a:lnTo>
                <a:cubicBezTo>
                  <a:pt x="10582" y="8807"/>
                  <a:pt x="10558" y="8759"/>
                  <a:pt x="10529" y="8759"/>
                </a:cubicBezTo>
                <a:close/>
                <a:moveTo>
                  <a:pt x="10844" y="8759"/>
                </a:moveTo>
                <a:cubicBezTo>
                  <a:pt x="10814" y="8759"/>
                  <a:pt x="10791" y="8807"/>
                  <a:pt x="10791" y="8864"/>
                </a:cubicBezTo>
                <a:lnTo>
                  <a:pt x="10791" y="9084"/>
                </a:lnTo>
                <a:cubicBezTo>
                  <a:pt x="10791" y="9142"/>
                  <a:pt x="10814" y="9189"/>
                  <a:pt x="10844" y="9189"/>
                </a:cubicBezTo>
                <a:cubicBezTo>
                  <a:pt x="10873" y="9189"/>
                  <a:pt x="10895" y="9142"/>
                  <a:pt x="10895" y="9084"/>
                </a:cubicBezTo>
                <a:lnTo>
                  <a:pt x="10895" y="8864"/>
                </a:lnTo>
                <a:cubicBezTo>
                  <a:pt x="10895" y="8807"/>
                  <a:pt x="10873" y="8759"/>
                  <a:pt x="10844" y="8759"/>
                </a:cubicBezTo>
                <a:close/>
                <a:moveTo>
                  <a:pt x="11692" y="8759"/>
                </a:moveTo>
                <a:cubicBezTo>
                  <a:pt x="11663" y="8759"/>
                  <a:pt x="11640" y="8807"/>
                  <a:pt x="11640" y="8864"/>
                </a:cubicBezTo>
                <a:lnTo>
                  <a:pt x="11640" y="9084"/>
                </a:lnTo>
                <a:cubicBezTo>
                  <a:pt x="11640" y="9142"/>
                  <a:pt x="11663" y="9189"/>
                  <a:pt x="11692" y="9189"/>
                </a:cubicBezTo>
                <a:cubicBezTo>
                  <a:pt x="11721" y="9189"/>
                  <a:pt x="11745" y="9142"/>
                  <a:pt x="11745" y="9084"/>
                </a:cubicBezTo>
                <a:lnTo>
                  <a:pt x="11745" y="8864"/>
                </a:lnTo>
                <a:cubicBezTo>
                  <a:pt x="11745" y="8807"/>
                  <a:pt x="11721" y="8759"/>
                  <a:pt x="11692" y="8759"/>
                </a:cubicBezTo>
                <a:close/>
                <a:moveTo>
                  <a:pt x="12007" y="8759"/>
                </a:moveTo>
                <a:cubicBezTo>
                  <a:pt x="11978" y="8759"/>
                  <a:pt x="11955" y="8807"/>
                  <a:pt x="11955" y="8864"/>
                </a:cubicBezTo>
                <a:lnTo>
                  <a:pt x="11955" y="9084"/>
                </a:lnTo>
                <a:cubicBezTo>
                  <a:pt x="11955" y="9142"/>
                  <a:pt x="11978" y="9189"/>
                  <a:pt x="12007" y="9189"/>
                </a:cubicBezTo>
                <a:cubicBezTo>
                  <a:pt x="12036" y="9189"/>
                  <a:pt x="12060" y="9142"/>
                  <a:pt x="12060" y="9084"/>
                </a:cubicBezTo>
                <a:lnTo>
                  <a:pt x="12060" y="8864"/>
                </a:lnTo>
                <a:cubicBezTo>
                  <a:pt x="12060" y="8807"/>
                  <a:pt x="12036" y="8759"/>
                  <a:pt x="12007" y="8759"/>
                </a:cubicBezTo>
                <a:close/>
                <a:moveTo>
                  <a:pt x="12856" y="8759"/>
                </a:moveTo>
                <a:cubicBezTo>
                  <a:pt x="12827" y="8759"/>
                  <a:pt x="12804" y="8807"/>
                  <a:pt x="12804" y="8864"/>
                </a:cubicBezTo>
                <a:lnTo>
                  <a:pt x="12804" y="9084"/>
                </a:lnTo>
                <a:cubicBezTo>
                  <a:pt x="12804" y="9142"/>
                  <a:pt x="12827" y="9189"/>
                  <a:pt x="12856" y="9189"/>
                </a:cubicBezTo>
                <a:cubicBezTo>
                  <a:pt x="12886" y="9189"/>
                  <a:pt x="12909" y="9142"/>
                  <a:pt x="12909" y="9084"/>
                </a:cubicBezTo>
                <a:lnTo>
                  <a:pt x="12909" y="8864"/>
                </a:lnTo>
                <a:cubicBezTo>
                  <a:pt x="12909" y="8807"/>
                  <a:pt x="12886" y="8759"/>
                  <a:pt x="12856" y="8759"/>
                </a:cubicBezTo>
                <a:close/>
                <a:moveTo>
                  <a:pt x="13171" y="8759"/>
                </a:moveTo>
                <a:cubicBezTo>
                  <a:pt x="13142" y="8759"/>
                  <a:pt x="13118" y="8807"/>
                  <a:pt x="13118" y="8864"/>
                </a:cubicBezTo>
                <a:lnTo>
                  <a:pt x="13118" y="9084"/>
                </a:lnTo>
                <a:cubicBezTo>
                  <a:pt x="13118" y="9142"/>
                  <a:pt x="13142" y="9189"/>
                  <a:pt x="13171" y="9189"/>
                </a:cubicBezTo>
                <a:cubicBezTo>
                  <a:pt x="13200" y="9189"/>
                  <a:pt x="13224" y="9142"/>
                  <a:pt x="13224" y="9084"/>
                </a:cubicBezTo>
                <a:lnTo>
                  <a:pt x="13224" y="8864"/>
                </a:lnTo>
                <a:cubicBezTo>
                  <a:pt x="13224" y="8807"/>
                  <a:pt x="13200" y="8759"/>
                  <a:pt x="13171" y="8759"/>
                </a:cubicBezTo>
                <a:close/>
                <a:moveTo>
                  <a:pt x="14021" y="8759"/>
                </a:moveTo>
                <a:cubicBezTo>
                  <a:pt x="13992" y="8759"/>
                  <a:pt x="13968" y="8807"/>
                  <a:pt x="13968" y="8864"/>
                </a:cubicBezTo>
                <a:lnTo>
                  <a:pt x="13968" y="9084"/>
                </a:lnTo>
                <a:cubicBezTo>
                  <a:pt x="13968" y="9142"/>
                  <a:pt x="13992" y="9189"/>
                  <a:pt x="14021" y="9189"/>
                </a:cubicBezTo>
                <a:cubicBezTo>
                  <a:pt x="14050" y="9189"/>
                  <a:pt x="14074" y="9142"/>
                  <a:pt x="14074" y="9084"/>
                </a:cubicBezTo>
                <a:lnTo>
                  <a:pt x="14074" y="8864"/>
                </a:lnTo>
                <a:cubicBezTo>
                  <a:pt x="14074" y="8807"/>
                  <a:pt x="14050" y="8759"/>
                  <a:pt x="14021" y="8759"/>
                </a:cubicBezTo>
                <a:close/>
                <a:moveTo>
                  <a:pt x="14335" y="8759"/>
                </a:moveTo>
                <a:cubicBezTo>
                  <a:pt x="14306" y="8759"/>
                  <a:pt x="14282" y="8807"/>
                  <a:pt x="14282" y="8864"/>
                </a:cubicBezTo>
                <a:lnTo>
                  <a:pt x="14282" y="9084"/>
                </a:lnTo>
                <a:cubicBezTo>
                  <a:pt x="14282" y="9142"/>
                  <a:pt x="14306" y="9189"/>
                  <a:pt x="14335" y="9189"/>
                </a:cubicBezTo>
                <a:cubicBezTo>
                  <a:pt x="14364" y="9189"/>
                  <a:pt x="14388" y="9142"/>
                  <a:pt x="14388" y="9084"/>
                </a:cubicBezTo>
                <a:lnTo>
                  <a:pt x="14388" y="8864"/>
                </a:lnTo>
                <a:cubicBezTo>
                  <a:pt x="14388" y="8807"/>
                  <a:pt x="14364" y="8759"/>
                  <a:pt x="14335" y="8759"/>
                </a:cubicBezTo>
                <a:close/>
                <a:moveTo>
                  <a:pt x="15185" y="8759"/>
                </a:moveTo>
                <a:cubicBezTo>
                  <a:pt x="15156" y="8759"/>
                  <a:pt x="15132" y="8807"/>
                  <a:pt x="15132" y="8864"/>
                </a:cubicBezTo>
                <a:lnTo>
                  <a:pt x="15132" y="9084"/>
                </a:lnTo>
                <a:cubicBezTo>
                  <a:pt x="15132" y="9142"/>
                  <a:pt x="15156" y="9189"/>
                  <a:pt x="15185" y="9189"/>
                </a:cubicBezTo>
                <a:cubicBezTo>
                  <a:pt x="15214" y="9189"/>
                  <a:pt x="15237" y="9142"/>
                  <a:pt x="15237" y="9084"/>
                </a:cubicBezTo>
                <a:lnTo>
                  <a:pt x="15237" y="8864"/>
                </a:lnTo>
                <a:cubicBezTo>
                  <a:pt x="15237" y="8807"/>
                  <a:pt x="15214" y="8759"/>
                  <a:pt x="15185" y="8759"/>
                </a:cubicBezTo>
                <a:close/>
                <a:moveTo>
                  <a:pt x="15500" y="8759"/>
                </a:moveTo>
                <a:cubicBezTo>
                  <a:pt x="15470" y="8759"/>
                  <a:pt x="15447" y="8807"/>
                  <a:pt x="15447" y="8864"/>
                </a:cubicBezTo>
                <a:lnTo>
                  <a:pt x="15447" y="9084"/>
                </a:lnTo>
                <a:cubicBezTo>
                  <a:pt x="15447" y="9142"/>
                  <a:pt x="15470" y="9189"/>
                  <a:pt x="15500" y="9189"/>
                </a:cubicBezTo>
                <a:cubicBezTo>
                  <a:pt x="15529" y="9189"/>
                  <a:pt x="15551" y="9142"/>
                  <a:pt x="15551" y="9084"/>
                </a:cubicBezTo>
                <a:lnTo>
                  <a:pt x="15551" y="8864"/>
                </a:lnTo>
                <a:cubicBezTo>
                  <a:pt x="15551" y="8807"/>
                  <a:pt x="15529" y="8759"/>
                  <a:pt x="15500" y="8759"/>
                </a:cubicBezTo>
                <a:close/>
                <a:moveTo>
                  <a:pt x="16349" y="8759"/>
                </a:moveTo>
                <a:cubicBezTo>
                  <a:pt x="16320" y="8759"/>
                  <a:pt x="16296" y="8807"/>
                  <a:pt x="16296" y="8864"/>
                </a:cubicBezTo>
                <a:lnTo>
                  <a:pt x="16296" y="9084"/>
                </a:lnTo>
                <a:cubicBezTo>
                  <a:pt x="16296" y="9142"/>
                  <a:pt x="16320" y="9189"/>
                  <a:pt x="16349" y="9189"/>
                </a:cubicBezTo>
                <a:cubicBezTo>
                  <a:pt x="16378" y="9189"/>
                  <a:pt x="16401" y="9142"/>
                  <a:pt x="16401" y="9084"/>
                </a:cubicBezTo>
                <a:lnTo>
                  <a:pt x="16401" y="8864"/>
                </a:lnTo>
                <a:cubicBezTo>
                  <a:pt x="16401" y="8807"/>
                  <a:pt x="16378" y="8759"/>
                  <a:pt x="16349" y="8759"/>
                </a:cubicBezTo>
                <a:close/>
                <a:moveTo>
                  <a:pt x="16663" y="8759"/>
                </a:moveTo>
                <a:cubicBezTo>
                  <a:pt x="16634" y="8759"/>
                  <a:pt x="16611" y="8807"/>
                  <a:pt x="16611" y="8864"/>
                </a:cubicBezTo>
                <a:lnTo>
                  <a:pt x="16611" y="9084"/>
                </a:lnTo>
                <a:cubicBezTo>
                  <a:pt x="16611" y="9142"/>
                  <a:pt x="16634" y="9189"/>
                  <a:pt x="16663" y="9189"/>
                </a:cubicBezTo>
                <a:cubicBezTo>
                  <a:pt x="16692" y="9189"/>
                  <a:pt x="16716" y="9142"/>
                  <a:pt x="16716" y="9084"/>
                </a:cubicBezTo>
                <a:lnTo>
                  <a:pt x="16716" y="8864"/>
                </a:lnTo>
                <a:cubicBezTo>
                  <a:pt x="16716" y="8807"/>
                  <a:pt x="16692" y="8759"/>
                  <a:pt x="16663" y="8759"/>
                </a:cubicBezTo>
                <a:close/>
                <a:moveTo>
                  <a:pt x="17512" y="8759"/>
                </a:moveTo>
                <a:cubicBezTo>
                  <a:pt x="17483" y="8759"/>
                  <a:pt x="17459" y="8807"/>
                  <a:pt x="17459" y="8864"/>
                </a:cubicBezTo>
                <a:lnTo>
                  <a:pt x="17459" y="9084"/>
                </a:lnTo>
                <a:cubicBezTo>
                  <a:pt x="17459" y="9142"/>
                  <a:pt x="17483" y="9189"/>
                  <a:pt x="17512" y="9189"/>
                </a:cubicBezTo>
                <a:cubicBezTo>
                  <a:pt x="17541" y="9189"/>
                  <a:pt x="17565" y="9142"/>
                  <a:pt x="17565" y="9084"/>
                </a:cubicBezTo>
                <a:lnTo>
                  <a:pt x="17565" y="8864"/>
                </a:lnTo>
                <a:cubicBezTo>
                  <a:pt x="17565" y="8807"/>
                  <a:pt x="17541" y="8759"/>
                  <a:pt x="17512" y="8759"/>
                </a:cubicBezTo>
                <a:close/>
                <a:moveTo>
                  <a:pt x="17827" y="8759"/>
                </a:moveTo>
                <a:cubicBezTo>
                  <a:pt x="17798" y="8759"/>
                  <a:pt x="17774" y="8807"/>
                  <a:pt x="17774" y="8864"/>
                </a:cubicBezTo>
                <a:lnTo>
                  <a:pt x="17774" y="9084"/>
                </a:lnTo>
                <a:cubicBezTo>
                  <a:pt x="17774" y="9142"/>
                  <a:pt x="17798" y="9189"/>
                  <a:pt x="17827" y="9189"/>
                </a:cubicBezTo>
                <a:cubicBezTo>
                  <a:pt x="17856" y="9189"/>
                  <a:pt x="17880" y="9142"/>
                  <a:pt x="17880" y="9084"/>
                </a:cubicBezTo>
                <a:lnTo>
                  <a:pt x="17880" y="8864"/>
                </a:lnTo>
                <a:cubicBezTo>
                  <a:pt x="17880" y="8807"/>
                  <a:pt x="17856" y="8759"/>
                  <a:pt x="17827" y="8759"/>
                </a:cubicBezTo>
                <a:close/>
                <a:moveTo>
                  <a:pt x="18677" y="8759"/>
                </a:moveTo>
                <a:cubicBezTo>
                  <a:pt x="18648" y="8759"/>
                  <a:pt x="18624" y="8807"/>
                  <a:pt x="18624" y="8864"/>
                </a:cubicBezTo>
                <a:lnTo>
                  <a:pt x="18624" y="9084"/>
                </a:lnTo>
                <a:cubicBezTo>
                  <a:pt x="18624" y="9142"/>
                  <a:pt x="18648" y="9189"/>
                  <a:pt x="18677" y="9189"/>
                </a:cubicBezTo>
                <a:cubicBezTo>
                  <a:pt x="18706" y="9189"/>
                  <a:pt x="18730" y="9142"/>
                  <a:pt x="18730" y="9084"/>
                </a:cubicBezTo>
                <a:lnTo>
                  <a:pt x="18730" y="8864"/>
                </a:lnTo>
                <a:cubicBezTo>
                  <a:pt x="18730" y="8807"/>
                  <a:pt x="18706" y="8759"/>
                  <a:pt x="18677" y="8759"/>
                </a:cubicBezTo>
                <a:close/>
                <a:moveTo>
                  <a:pt x="18991" y="8759"/>
                </a:moveTo>
                <a:cubicBezTo>
                  <a:pt x="18962" y="8759"/>
                  <a:pt x="18938" y="8807"/>
                  <a:pt x="18938" y="8864"/>
                </a:cubicBezTo>
                <a:lnTo>
                  <a:pt x="18938" y="9084"/>
                </a:lnTo>
                <a:cubicBezTo>
                  <a:pt x="18938" y="9142"/>
                  <a:pt x="18962" y="9189"/>
                  <a:pt x="18991" y="9189"/>
                </a:cubicBezTo>
                <a:cubicBezTo>
                  <a:pt x="19020" y="9189"/>
                  <a:pt x="19044" y="9142"/>
                  <a:pt x="19044" y="9084"/>
                </a:cubicBezTo>
                <a:lnTo>
                  <a:pt x="19044" y="8864"/>
                </a:lnTo>
                <a:cubicBezTo>
                  <a:pt x="19044" y="8807"/>
                  <a:pt x="19020" y="8759"/>
                  <a:pt x="18991" y="8759"/>
                </a:cubicBezTo>
                <a:close/>
                <a:moveTo>
                  <a:pt x="19841" y="8759"/>
                </a:moveTo>
                <a:cubicBezTo>
                  <a:pt x="19812" y="8759"/>
                  <a:pt x="19788" y="8807"/>
                  <a:pt x="19788" y="8864"/>
                </a:cubicBezTo>
                <a:lnTo>
                  <a:pt x="19788" y="9084"/>
                </a:lnTo>
                <a:cubicBezTo>
                  <a:pt x="19788" y="9142"/>
                  <a:pt x="19812" y="9189"/>
                  <a:pt x="19841" y="9189"/>
                </a:cubicBezTo>
                <a:cubicBezTo>
                  <a:pt x="19870" y="9189"/>
                  <a:pt x="19894" y="9142"/>
                  <a:pt x="19894" y="9084"/>
                </a:cubicBezTo>
                <a:lnTo>
                  <a:pt x="19894" y="8864"/>
                </a:lnTo>
                <a:cubicBezTo>
                  <a:pt x="19894" y="8807"/>
                  <a:pt x="19870" y="8759"/>
                  <a:pt x="19841" y="8759"/>
                </a:cubicBezTo>
                <a:close/>
                <a:moveTo>
                  <a:pt x="20155" y="8759"/>
                </a:moveTo>
                <a:cubicBezTo>
                  <a:pt x="20126" y="8759"/>
                  <a:pt x="20102" y="8807"/>
                  <a:pt x="20102" y="8864"/>
                </a:cubicBezTo>
                <a:lnTo>
                  <a:pt x="20102" y="9084"/>
                </a:lnTo>
                <a:cubicBezTo>
                  <a:pt x="20102" y="9142"/>
                  <a:pt x="20126" y="9189"/>
                  <a:pt x="20155" y="9189"/>
                </a:cubicBezTo>
                <a:cubicBezTo>
                  <a:pt x="20184" y="9189"/>
                  <a:pt x="20207" y="9142"/>
                  <a:pt x="20207" y="9084"/>
                </a:cubicBezTo>
                <a:lnTo>
                  <a:pt x="20207" y="8864"/>
                </a:lnTo>
                <a:cubicBezTo>
                  <a:pt x="20207" y="8807"/>
                  <a:pt x="20184" y="8759"/>
                  <a:pt x="20155" y="8759"/>
                </a:cubicBezTo>
                <a:close/>
                <a:moveTo>
                  <a:pt x="21004" y="8759"/>
                </a:moveTo>
                <a:cubicBezTo>
                  <a:pt x="20975" y="8759"/>
                  <a:pt x="20952" y="8807"/>
                  <a:pt x="20952" y="8864"/>
                </a:cubicBezTo>
                <a:lnTo>
                  <a:pt x="20952" y="9084"/>
                </a:lnTo>
                <a:cubicBezTo>
                  <a:pt x="20952" y="9142"/>
                  <a:pt x="20975" y="9189"/>
                  <a:pt x="21004" y="9189"/>
                </a:cubicBezTo>
                <a:cubicBezTo>
                  <a:pt x="21033" y="9189"/>
                  <a:pt x="21057" y="9142"/>
                  <a:pt x="21057" y="9084"/>
                </a:cubicBezTo>
                <a:lnTo>
                  <a:pt x="21057" y="8864"/>
                </a:lnTo>
                <a:cubicBezTo>
                  <a:pt x="21057" y="8807"/>
                  <a:pt x="21033" y="8759"/>
                  <a:pt x="21004" y="8759"/>
                </a:cubicBezTo>
                <a:close/>
                <a:moveTo>
                  <a:pt x="21319" y="8759"/>
                </a:moveTo>
                <a:cubicBezTo>
                  <a:pt x="21289" y="8759"/>
                  <a:pt x="21267" y="8807"/>
                  <a:pt x="21267" y="8864"/>
                </a:cubicBezTo>
                <a:lnTo>
                  <a:pt x="21267" y="9084"/>
                </a:lnTo>
                <a:cubicBezTo>
                  <a:pt x="21267" y="9142"/>
                  <a:pt x="21289" y="9189"/>
                  <a:pt x="21319" y="9189"/>
                </a:cubicBezTo>
                <a:cubicBezTo>
                  <a:pt x="21348" y="9189"/>
                  <a:pt x="21372" y="9142"/>
                  <a:pt x="21372" y="9084"/>
                </a:cubicBezTo>
                <a:lnTo>
                  <a:pt x="21372" y="8864"/>
                </a:lnTo>
                <a:cubicBezTo>
                  <a:pt x="21372" y="8807"/>
                  <a:pt x="21348" y="8759"/>
                  <a:pt x="21319" y="8759"/>
                </a:cubicBezTo>
                <a:close/>
                <a:moveTo>
                  <a:pt x="281" y="9489"/>
                </a:moveTo>
                <a:cubicBezTo>
                  <a:pt x="252" y="9489"/>
                  <a:pt x="228" y="9536"/>
                  <a:pt x="228" y="9594"/>
                </a:cubicBezTo>
                <a:lnTo>
                  <a:pt x="228" y="9814"/>
                </a:lnTo>
                <a:cubicBezTo>
                  <a:pt x="228" y="9871"/>
                  <a:pt x="252" y="9919"/>
                  <a:pt x="281" y="9919"/>
                </a:cubicBezTo>
                <a:cubicBezTo>
                  <a:pt x="311" y="9919"/>
                  <a:pt x="334" y="9871"/>
                  <a:pt x="334" y="9814"/>
                </a:cubicBezTo>
                <a:lnTo>
                  <a:pt x="334" y="9594"/>
                </a:lnTo>
                <a:cubicBezTo>
                  <a:pt x="334" y="9536"/>
                  <a:pt x="311" y="9489"/>
                  <a:pt x="281" y="9489"/>
                </a:cubicBezTo>
                <a:close/>
                <a:moveTo>
                  <a:pt x="596" y="9489"/>
                </a:moveTo>
                <a:cubicBezTo>
                  <a:pt x="567" y="9489"/>
                  <a:pt x="543" y="9536"/>
                  <a:pt x="543" y="9594"/>
                </a:cubicBezTo>
                <a:lnTo>
                  <a:pt x="543" y="9814"/>
                </a:lnTo>
                <a:cubicBezTo>
                  <a:pt x="543" y="9871"/>
                  <a:pt x="567" y="9919"/>
                  <a:pt x="596" y="9919"/>
                </a:cubicBezTo>
                <a:cubicBezTo>
                  <a:pt x="625" y="9919"/>
                  <a:pt x="649" y="9871"/>
                  <a:pt x="649" y="9814"/>
                </a:cubicBezTo>
                <a:lnTo>
                  <a:pt x="649" y="9594"/>
                </a:lnTo>
                <a:cubicBezTo>
                  <a:pt x="649" y="9536"/>
                  <a:pt x="625" y="9489"/>
                  <a:pt x="596" y="9489"/>
                </a:cubicBezTo>
                <a:close/>
                <a:moveTo>
                  <a:pt x="1446" y="9489"/>
                </a:moveTo>
                <a:cubicBezTo>
                  <a:pt x="1417" y="9489"/>
                  <a:pt x="1393" y="9536"/>
                  <a:pt x="1393" y="9594"/>
                </a:cubicBezTo>
                <a:lnTo>
                  <a:pt x="1393" y="9814"/>
                </a:lnTo>
                <a:cubicBezTo>
                  <a:pt x="1393" y="9871"/>
                  <a:pt x="1417" y="9919"/>
                  <a:pt x="1446" y="9919"/>
                </a:cubicBezTo>
                <a:cubicBezTo>
                  <a:pt x="1475" y="9919"/>
                  <a:pt x="1499" y="9871"/>
                  <a:pt x="1499" y="9814"/>
                </a:cubicBezTo>
                <a:lnTo>
                  <a:pt x="1499" y="9594"/>
                </a:lnTo>
                <a:cubicBezTo>
                  <a:pt x="1499" y="9536"/>
                  <a:pt x="1475" y="9489"/>
                  <a:pt x="1446" y="9489"/>
                </a:cubicBezTo>
                <a:close/>
                <a:moveTo>
                  <a:pt x="1760" y="9489"/>
                </a:moveTo>
                <a:cubicBezTo>
                  <a:pt x="1731" y="9489"/>
                  <a:pt x="1707" y="9536"/>
                  <a:pt x="1707" y="9594"/>
                </a:cubicBezTo>
                <a:lnTo>
                  <a:pt x="1707" y="9814"/>
                </a:lnTo>
                <a:cubicBezTo>
                  <a:pt x="1707" y="9871"/>
                  <a:pt x="1731" y="9919"/>
                  <a:pt x="1760" y="9919"/>
                </a:cubicBezTo>
                <a:cubicBezTo>
                  <a:pt x="1789" y="9919"/>
                  <a:pt x="1813" y="9871"/>
                  <a:pt x="1813" y="9814"/>
                </a:cubicBezTo>
                <a:lnTo>
                  <a:pt x="1813" y="9594"/>
                </a:lnTo>
                <a:cubicBezTo>
                  <a:pt x="1813" y="9536"/>
                  <a:pt x="1789" y="9489"/>
                  <a:pt x="1760" y="9489"/>
                </a:cubicBezTo>
                <a:close/>
                <a:moveTo>
                  <a:pt x="2610" y="9489"/>
                </a:moveTo>
                <a:cubicBezTo>
                  <a:pt x="2581" y="9489"/>
                  <a:pt x="2557" y="9536"/>
                  <a:pt x="2557" y="9594"/>
                </a:cubicBezTo>
                <a:lnTo>
                  <a:pt x="2557" y="9814"/>
                </a:lnTo>
                <a:cubicBezTo>
                  <a:pt x="2557" y="9871"/>
                  <a:pt x="2581" y="9919"/>
                  <a:pt x="2610" y="9919"/>
                </a:cubicBezTo>
                <a:cubicBezTo>
                  <a:pt x="2639" y="9919"/>
                  <a:pt x="2662" y="9871"/>
                  <a:pt x="2662" y="9814"/>
                </a:cubicBezTo>
                <a:lnTo>
                  <a:pt x="2662" y="9594"/>
                </a:lnTo>
                <a:cubicBezTo>
                  <a:pt x="2662" y="9536"/>
                  <a:pt x="2639" y="9489"/>
                  <a:pt x="2610" y="9489"/>
                </a:cubicBezTo>
                <a:close/>
                <a:moveTo>
                  <a:pt x="2924" y="9489"/>
                </a:moveTo>
                <a:cubicBezTo>
                  <a:pt x="2895" y="9489"/>
                  <a:pt x="2871" y="9536"/>
                  <a:pt x="2871" y="9594"/>
                </a:cubicBezTo>
                <a:lnTo>
                  <a:pt x="2871" y="9814"/>
                </a:lnTo>
                <a:cubicBezTo>
                  <a:pt x="2871" y="9871"/>
                  <a:pt x="2895" y="9919"/>
                  <a:pt x="2924" y="9919"/>
                </a:cubicBezTo>
                <a:cubicBezTo>
                  <a:pt x="2954" y="9919"/>
                  <a:pt x="2976" y="9871"/>
                  <a:pt x="2976" y="9814"/>
                </a:cubicBezTo>
                <a:lnTo>
                  <a:pt x="2976" y="9594"/>
                </a:lnTo>
                <a:cubicBezTo>
                  <a:pt x="2976" y="9536"/>
                  <a:pt x="2954" y="9489"/>
                  <a:pt x="2924" y="9489"/>
                </a:cubicBezTo>
                <a:close/>
                <a:moveTo>
                  <a:pt x="3773" y="9489"/>
                </a:moveTo>
                <a:cubicBezTo>
                  <a:pt x="3744" y="9489"/>
                  <a:pt x="3721" y="9536"/>
                  <a:pt x="3721" y="9594"/>
                </a:cubicBezTo>
                <a:lnTo>
                  <a:pt x="3721" y="9814"/>
                </a:lnTo>
                <a:cubicBezTo>
                  <a:pt x="3721" y="9871"/>
                  <a:pt x="3744" y="9919"/>
                  <a:pt x="3773" y="9919"/>
                </a:cubicBezTo>
                <a:cubicBezTo>
                  <a:pt x="3802" y="9919"/>
                  <a:pt x="3826" y="9871"/>
                  <a:pt x="3826" y="9814"/>
                </a:cubicBezTo>
                <a:lnTo>
                  <a:pt x="3826" y="9594"/>
                </a:lnTo>
                <a:cubicBezTo>
                  <a:pt x="3826" y="9536"/>
                  <a:pt x="3802" y="9489"/>
                  <a:pt x="3773" y="9489"/>
                </a:cubicBezTo>
                <a:close/>
                <a:moveTo>
                  <a:pt x="4088" y="9489"/>
                </a:moveTo>
                <a:cubicBezTo>
                  <a:pt x="4058" y="9489"/>
                  <a:pt x="4035" y="9536"/>
                  <a:pt x="4035" y="9594"/>
                </a:cubicBezTo>
                <a:lnTo>
                  <a:pt x="4035" y="9814"/>
                </a:lnTo>
                <a:cubicBezTo>
                  <a:pt x="4035" y="9871"/>
                  <a:pt x="4058" y="9919"/>
                  <a:pt x="4088" y="9919"/>
                </a:cubicBezTo>
                <a:cubicBezTo>
                  <a:pt x="4117" y="9919"/>
                  <a:pt x="4141" y="9871"/>
                  <a:pt x="4141" y="9814"/>
                </a:cubicBezTo>
                <a:lnTo>
                  <a:pt x="4141" y="9594"/>
                </a:lnTo>
                <a:cubicBezTo>
                  <a:pt x="4141" y="9536"/>
                  <a:pt x="4117" y="9489"/>
                  <a:pt x="4088" y="9489"/>
                </a:cubicBezTo>
                <a:close/>
                <a:moveTo>
                  <a:pt x="4937" y="9489"/>
                </a:moveTo>
                <a:cubicBezTo>
                  <a:pt x="4908" y="9489"/>
                  <a:pt x="4884" y="9536"/>
                  <a:pt x="4884" y="9594"/>
                </a:cubicBezTo>
                <a:lnTo>
                  <a:pt x="4884" y="9814"/>
                </a:lnTo>
                <a:cubicBezTo>
                  <a:pt x="4884" y="9871"/>
                  <a:pt x="4908" y="9919"/>
                  <a:pt x="4937" y="9919"/>
                </a:cubicBezTo>
                <a:cubicBezTo>
                  <a:pt x="4966" y="9919"/>
                  <a:pt x="4990" y="9871"/>
                  <a:pt x="4990" y="9814"/>
                </a:cubicBezTo>
                <a:lnTo>
                  <a:pt x="4990" y="9594"/>
                </a:lnTo>
                <a:cubicBezTo>
                  <a:pt x="4990" y="9536"/>
                  <a:pt x="4966" y="9489"/>
                  <a:pt x="4937" y="9489"/>
                </a:cubicBezTo>
                <a:close/>
                <a:moveTo>
                  <a:pt x="5252" y="9489"/>
                </a:moveTo>
                <a:cubicBezTo>
                  <a:pt x="5223" y="9489"/>
                  <a:pt x="5199" y="9536"/>
                  <a:pt x="5199" y="9594"/>
                </a:cubicBezTo>
                <a:lnTo>
                  <a:pt x="5199" y="9814"/>
                </a:lnTo>
                <a:cubicBezTo>
                  <a:pt x="5199" y="9871"/>
                  <a:pt x="5223" y="9919"/>
                  <a:pt x="5252" y="9919"/>
                </a:cubicBezTo>
                <a:cubicBezTo>
                  <a:pt x="5281" y="9919"/>
                  <a:pt x="5305" y="9871"/>
                  <a:pt x="5305" y="9814"/>
                </a:cubicBezTo>
                <a:lnTo>
                  <a:pt x="5305" y="9594"/>
                </a:lnTo>
                <a:cubicBezTo>
                  <a:pt x="5305" y="9536"/>
                  <a:pt x="5281" y="9489"/>
                  <a:pt x="5252" y="9489"/>
                </a:cubicBezTo>
                <a:close/>
                <a:moveTo>
                  <a:pt x="6102" y="9489"/>
                </a:moveTo>
                <a:cubicBezTo>
                  <a:pt x="6072" y="9489"/>
                  <a:pt x="6049" y="9536"/>
                  <a:pt x="6049" y="9594"/>
                </a:cubicBezTo>
                <a:lnTo>
                  <a:pt x="6049" y="9814"/>
                </a:lnTo>
                <a:cubicBezTo>
                  <a:pt x="6049" y="9871"/>
                  <a:pt x="6072" y="9919"/>
                  <a:pt x="6102" y="9919"/>
                </a:cubicBezTo>
                <a:cubicBezTo>
                  <a:pt x="6131" y="9919"/>
                  <a:pt x="6155" y="9871"/>
                  <a:pt x="6155" y="9814"/>
                </a:cubicBezTo>
                <a:lnTo>
                  <a:pt x="6155" y="9594"/>
                </a:lnTo>
                <a:cubicBezTo>
                  <a:pt x="6155" y="9536"/>
                  <a:pt x="6131" y="9489"/>
                  <a:pt x="6102" y="9489"/>
                </a:cubicBezTo>
                <a:close/>
                <a:moveTo>
                  <a:pt x="6416" y="9489"/>
                </a:moveTo>
                <a:cubicBezTo>
                  <a:pt x="6387" y="9489"/>
                  <a:pt x="6363" y="9536"/>
                  <a:pt x="6363" y="9594"/>
                </a:cubicBezTo>
                <a:lnTo>
                  <a:pt x="6363" y="9814"/>
                </a:lnTo>
                <a:cubicBezTo>
                  <a:pt x="6363" y="9871"/>
                  <a:pt x="6387" y="9919"/>
                  <a:pt x="6416" y="9919"/>
                </a:cubicBezTo>
                <a:cubicBezTo>
                  <a:pt x="6445" y="9919"/>
                  <a:pt x="6469" y="9871"/>
                  <a:pt x="6469" y="9814"/>
                </a:cubicBezTo>
                <a:lnTo>
                  <a:pt x="6469" y="9594"/>
                </a:lnTo>
                <a:cubicBezTo>
                  <a:pt x="6469" y="9536"/>
                  <a:pt x="6445" y="9489"/>
                  <a:pt x="6416" y="9489"/>
                </a:cubicBezTo>
                <a:close/>
                <a:moveTo>
                  <a:pt x="7266" y="9489"/>
                </a:moveTo>
                <a:cubicBezTo>
                  <a:pt x="7237" y="9489"/>
                  <a:pt x="7213" y="9536"/>
                  <a:pt x="7213" y="9594"/>
                </a:cubicBezTo>
                <a:lnTo>
                  <a:pt x="7213" y="9814"/>
                </a:lnTo>
                <a:cubicBezTo>
                  <a:pt x="7213" y="9871"/>
                  <a:pt x="7237" y="9919"/>
                  <a:pt x="7266" y="9919"/>
                </a:cubicBezTo>
                <a:cubicBezTo>
                  <a:pt x="7295" y="9919"/>
                  <a:pt x="7318" y="9871"/>
                  <a:pt x="7318" y="9814"/>
                </a:cubicBezTo>
                <a:lnTo>
                  <a:pt x="7318" y="9594"/>
                </a:lnTo>
                <a:cubicBezTo>
                  <a:pt x="7318" y="9536"/>
                  <a:pt x="7295" y="9489"/>
                  <a:pt x="7266" y="9489"/>
                </a:cubicBezTo>
                <a:close/>
                <a:moveTo>
                  <a:pt x="7580" y="9489"/>
                </a:moveTo>
                <a:cubicBezTo>
                  <a:pt x="7551" y="9489"/>
                  <a:pt x="7527" y="9536"/>
                  <a:pt x="7527" y="9594"/>
                </a:cubicBezTo>
                <a:lnTo>
                  <a:pt x="7527" y="9814"/>
                </a:lnTo>
                <a:cubicBezTo>
                  <a:pt x="7527" y="9871"/>
                  <a:pt x="7551" y="9919"/>
                  <a:pt x="7580" y="9919"/>
                </a:cubicBezTo>
                <a:cubicBezTo>
                  <a:pt x="7609" y="9919"/>
                  <a:pt x="7632" y="9871"/>
                  <a:pt x="7632" y="9814"/>
                </a:cubicBezTo>
                <a:lnTo>
                  <a:pt x="7632" y="9594"/>
                </a:lnTo>
                <a:cubicBezTo>
                  <a:pt x="7632" y="9536"/>
                  <a:pt x="7609" y="9489"/>
                  <a:pt x="7580" y="9489"/>
                </a:cubicBezTo>
                <a:close/>
                <a:moveTo>
                  <a:pt x="8429" y="9489"/>
                </a:moveTo>
                <a:cubicBezTo>
                  <a:pt x="8400" y="9489"/>
                  <a:pt x="8377" y="9536"/>
                  <a:pt x="8377" y="9594"/>
                </a:cubicBezTo>
                <a:lnTo>
                  <a:pt x="8377" y="9814"/>
                </a:lnTo>
                <a:cubicBezTo>
                  <a:pt x="8377" y="9871"/>
                  <a:pt x="8400" y="9919"/>
                  <a:pt x="8429" y="9919"/>
                </a:cubicBezTo>
                <a:cubicBezTo>
                  <a:pt x="8458" y="9919"/>
                  <a:pt x="8482" y="9871"/>
                  <a:pt x="8482" y="9814"/>
                </a:cubicBezTo>
                <a:lnTo>
                  <a:pt x="8482" y="9594"/>
                </a:lnTo>
                <a:cubicBezTo>
                  <a:pt x="8482" y="9536"/>
                  <a:pt x="8458" y="9489"/>
                  <a:pt x="8429" y="9489"/>
                </a:cubicBezTo>
                <a:close/>
                <a:moveTo>
                  <a:pt x="8744" y="9489"/>
                </a:moveTo>
                <a:cubicBezTo>
                  <a:pt x="8714" y="9489"/>
                  <a:pt x="8691" y="9536"/>
                  <a:pt x="8691" y="9594"/>
                </a:cubicBezTo>
                <a:lnTo>
                  <a:pt x="8691" y="9814"/>
                </a:lnTo>
                <a:cubicBezTo>
                  <a:pt x="8691" y="9871"/>
                  <a:pt x="8714" y="9919"/>
                  <a:pt x="8744" y="9919"/>
                </a:cubicBezTo>
                <a:cubicBezTo>
                  <a:pt x="8773" y="9919"/>
                  <a:pt x="8796" y="9871"/>
                  <a:pt x="8796" y="9814"/>
                </a:cubicBezTo>
                <a:lnTo>
                  <a:pt x="8796" y="9594"/>
                </a:lnTo>
                <a:cubicBezTo>
                  <a:pt x="8796" y="9536"/>
                  <a:pt x="8773" y="9489"/>
                  <a:pt x="8744" y="9489"/>
                </a:cubicBezTo>
                <a:close/>
                <a:moveTo>
                  <a:pt x="9593" y="9489"/>
                </a:moveTo>
                <a:cubicBezTo>
                  <a:pt x="9564" y="9489"/>
                  <a:pt x="9540" y="9536"/>
                  <a:pt x="9540" y="9594"/>
                </a:cubicBezTo>
                <a:lnTo>
                  <a:pt x="9540" y="9814"/>
                </a:lnTo>
                <a:cubicBezTo>
                  <a:pt x="9540" y="9871"/>
                  <a:pt x="9564" y="9919"/>
                  <a:pt x="9593" y="9919"/>
                </a:cubicBezTo>
                <a:cubicBezTo>
                  <a:pt x="9622" y="9919"/>
                  <a:pt x="9646" y="9871"/>
                  <a:pt x="9646" y="9814"/>
                </a:cubicBezTo>
                <a:lnTo>
                  <a:pt x="9646" y="9594"/>
                </a:lnTo>
                <a:cubicBezTo>
                  <a:pt x="9646" y="9536"/>
                  <a:pt x="9622" y="9489"/>
                  <a:pt x="9593" y="9489"/>
                </a:cubicBezTo>
                <a:close/>
                <a:moveTo>
                  <a:pt x="9908" y="9489"/>
                </a:moveTo>
                <a:cubicBezTo>
                  <a:pt x="9879" y="9489"/>
                  <a:pt x="9855" y="9536"/>
                  <a:pt x="9855" y="9594"/>
                </a:cubicBezTo>
                <a:lnTo>
                  <a:pt x="9855" y="9814"/>
                </a:lnTo>
                <a:cubicBezTo>
                  <a:pt x="9855" y="9871"/>
                  <a:pt x="9879" y="9919"/>
                  <a:pt x="9908" y="9919"/>
                </a:cubicBezTo>
                <a:cubicBezTo>
                  <a:pt x="9937" y="9919"/>
                  <a:pt x="9961" y="9871"/>
                  <a:pt x="9961" y="9814"/>
                </a:cubicBezTo>
                <a:lnTo>
                  <a:pt x="9961" y="9594"/>
                </a:lnTo>
                <a:cubicBezTo>
                  <a:pt x="9961" y="9536"/>
                  <a:pt x="9937" y="9489"/>
                  <a:pt x="9908" y="9489"/>
                </a:cubicBezTo>
                <a:close/>
                <a:moveTo>
                  <a:pt x="10758" y="9489"/>
                </a:moveTo>
                <a:cubicBezTo>
                  <a:pt x="10728" y="9489"/>
                  <a:pt x="10705" y="9536"/>
                  <a:pt x="10705" y="9594"/>
                </a:cubicBezTo>
                <a:lnTo>
                  <a:pt x="10705" y="9814"/>
                </a:lnTo>
                <a:cubicBezTo>
                  <a:pt x="10705" y="9871"/>
                  <a:pt x="10728" y="9919"/>
                  <a:pt x="10758" y="9919"/>
                </a:cubicBezTo>
                <a:cubicBezTo>
                  <a:pt x="10787" y="9919"/>
                  <a:pt x="10810" y="9871"/>
                  <a:pt x="10810" y="9814"/>
                </a:cubicBezTo>
                <a:lnTo>
                  <a:pt x="10810" y="9594"/>
                </a:lnTo>
                <a:cubicBezTo>
                  <a:pt x="10810" y="9536"/>
                  <a:pt x="10787" y="9489"/>
                  <a:pt x="10758" y="9489"/>
                </a:cubicBezTo>
                <a:close/>
                <a:moveTo>
                  <a:pt x="11072" y="9489"/>
                </a:moveTo>
                <a:cubicBezTo>
                  <a:pt x="11043" y="9489"/>
                  <a:pt x="11019" y="9536"/>
                  <a:pt x="11019" y="9594"/>
                </a:cubicBezTo>
                <a:lnTo>
                  <a:pt x="11019" y="9814"/>
                </a:lnTo>
                <a:cubicBezTo>
                  <a:pt x="11019" y="9871"/>
                  <a:pt x="11043" y="9919"/>
                  <a:pt x="11072" y="9919"/>
                </a:cubicBezTo>
                <a:cubicBezTo>
                  <a:pt x="11101" y="9919"/>
                  <a:pt x="11125" y="9871"/>
                  <a:pt x="11125" y="9814"/>
                </a:cubicBezTo>
                <a:lnTo>
                  <a:pt x="11125" y="9594"/>
                </a:lnTo>
                <a:cubicBezTo>
                  <a:pt x="11125" y="9536"/>
                  <a:pt x="11101" y="9489"/>
                  <a:pt x="11072" y="9489"/>
                </a:cubicBezTo>
                <a:close/>
                <a:moveTo>
                  <a:pt x="11922" y="9489"/>
                </a:moveTo>
                <a:cubicBezTo>
                  <a:pt x="11893" y="9489"/>
                  <a:pt x="11869" y="9536"/>
                  <a:pt x="11869" y="9594"/>
                </a:cubicBezTo>
                <a:lnTo>
                  <a:pt x="11869" y="9814"/>
                </a:lnTo>
                <a:cubicBezTo>
                  <a:pt x="11869" y="9871"/>
                  <a:pt x="11893" y="9919"/>
                  <a:pt x="11922" y="9919"/>
                </a:cubicBezTo>
                <a:cubicBezTo>
                  <a:pt x="11951" y="9919"/>
                  <a:pt x="11974" y="9871"/>
                  <a:pt x="11974" y="9814"/>
                </a:cubicBezTo>
                <a:lnTo>
                  <a:pt x="11974" y="9594"/>
                </a:lnTo>
                <a:cubicBezTo>
                  <a:pt x="11974" y="9536"/>
                  <a:pt x="11951" y="9489"/>
                  <a:pt x="11922" y="9489"/>
                </a:cubicBezTo>
                <a:close/>
                <a:moveTo>
                  <a:pt x="12236" y="9489"/>
                </a:moveTo>
                <a:cubicBezTo>
                  <a:pt x="12207" y="9489"/>
                  <a:pt x="12183" y="9536"/>
                  <a:pt x="12183" y="9594"/>
                </a:cubicBezTo>
                <a:lnTo>
                  <a:pt x="12183" y="9814"/>
                </a:lnTo>
                <a:cubicBezTo>
                  <a:pt x="12183" y="9871"/>
                  <a:pt x="12207" y="9919"/>
                  <a:pt x="12236" y="9919"/>
                </a:cubicBezTo>
                <a:cubicBezTo>
                  <a:pt x="12265" y="9919"/>
                  <a:pt x="12288" y="9871"/>
                  <a:pt x="12288" y="9814"/>
                </a:cubicBezTo>
                <a:lnTo>
                  <a:pt x="12288" y="9594"/>
                </a:lnTo>
                <a:cubicBezTo>
                  <a:pt x="12288" y="9536"/>
                  <a:pt x="12265" y="9489"/>
                  <a:pt x="12236" y="9489"/>
                </a:cubicBezTo>
                <a:close/>
                <a:moveTo>
                  <a:pt x="13085" y="9489"/>
                </a:moveTo>
                <a:cubicBezTo>
                  <a:pt x="13056" y="9489"/>
                  <a:pt x="13032" y="9536"/>
                  <a:pt x="13032" y="9594"/>
                </a:cubicBezTo>
                <a:lnTo>
                  <a:pt x="13032" y="9814"/>
                </a:lnTo>
                <a:cubicBezTo>
                  <a:pt x="13032" y="9871"/>
                  <a:pt x="13056" y="9919"/>
                  <a:pt x="13085" y="9919"/>
                </a:cubicBezTo>
                <a:cubicBezTo>
                  <a:pt x="13114" y="9919"/>
                  <a:pt x="13138" y="9871"/>
                  <a:pt x="13138" y="9814"/>
                </a:cubicBezTo>
                <a:lnTo>
                  <a:pt x="13138" y="9594"/>
                </a:lnTo>
                <a:cubicBezTo>
                  <a:pt x="13138" y="9536"/>
                  <a:pt x="13114" y="9489"/>
                  <a:pt x="13085" y="9489"/>
                </a:cubicBezTo>
                <a:close/>
                <a:moveTo>
                  <a:pt x="13399" y="9489"/>
                </a:moveTo>
                <a:cubicBezTo>
                  <a:pt x="13370" y="9489"/>
                  <a:pt x="13348" y="9536"/>
                  <a:pt x="13348" y="9594"/>
                </a:cubicBezTo>
                <a:lnTo>
                  <a:pt x="13348" y="9814"/>
                </a:lnTo>
                <a:cubicBezTo>
                  <a:pt x="13348" y="9871"/>
                  <a:pt x="13370" y="9919"/>
                  <a:pt x="13399" y="9919"/>
                </a:cubicBezTo>
                <a:cubicBezTo>
                  <a:pt x="13428" y="9919"/>
                  <a:pt x="13452" y="9871"/>
                  <a:pt x="13452" y="9814"/>
                </a:cubicBezTo>
                <a:lnTo>
                  <a:pt x="13452" y="9594"/>
                </a:lnTo>
                <a:cubicBezTo>
                  <a:pt x="13452" y="9536"/>
                  <a:pt x="13428" y="9489"/>
                  <a:pt x="13399" y="9489"/>
                </a:cubicBezTo>
                <a:close/>
                <a:moveTo>
                  <a:pt x="14249" y="9489"/>
                </a:moveTo>
                <a:cubicBezTo>
                  <a:pt x="14220" y="9489"/>
                  <a:pt x="14196" y="9536"/>
                  <a:pt x="14196" y="9594"/>
                </a:cubicBezTo>
                <a:lnTo>
                  <a:pt x="14196" y="9814"/>
                </a:lnTo>
                <a:cubicBezTo>
                  <a:pt x="14196" y="9871"/>
                  <a:pt x="14220" y="9919"/>
                  <a:pt x="14249" y="9919"/>
                </a:cubicBezTo>
                <a:cubicBezTo>
                  <a:pt x="14278" y="9919"/>
                  <a:pt x="14302" y="9871"/>
                  <a:pt x="14302" y="9814"/>
                </a:cubicBezTo>
                <a:lnTo>
                  <a:pt x="14302" y="9594"/>
                </a:lnTo>
                <a:cubicBezTo>
                  <a:pt x="14302" y="9536"/>
                  <a:pt x="14278" y="9489"/>
                  <a:pt x="14249" y="9489"/>
                </a:cubicBezTo>
                <a:close/>
                <a:moveTo>
                  <a:pt x="14564" y="9489"/>
                </a:moveTo>
                <a:cubicBezTo>
                  <a:pt x="14535" y="9489"/>
                  <a:pt x="14511" y="9536"/>
                  <a:pt x="14511" y="9594"/>
                </a:cubicBezTo>
                <a:lnTo>
                  <a:pt x="14511" y="9814"/>
                </a:lnTo>
                <a:cubicBezTo>
                  <a:pt x="14511" y="9871"/>
                  <a:pt x="14535" y="9919"/>
                  <a:pt x="14564" y="9919"/>
                </a:cubicBezTo>
                <a:cubicBezTo>
                  <a:pt x="14593" y="9919"/>
                  <a:pt x="14617" y="9871"/>
                  <a:pt x="14617" y="9814"/>
                </a:cubicBezTo>
                <a:lnTo>
                  <a:pt x="14617" y="9594"/>
                </a:lnTo>
                <a:cubicBezTo>
                  <a:pt x="14617" y="9536"/>
                  <a:pt x="14593" y="9489"/>
                  <a:pt x="14564" y="9489"/>
                </a:cubicBezTo>
                <a:close/>
                <a:moveTo>
                  <a:pt x="15413" y="9489"/>
                </a:moveTo>
                <a:cubicBezTo>
                  <a:pt x="15384" y="9489"/>
                  <a:pt x="15360" y="9536"/>
                  <a:pt x="15360" y="9594"/>
                </a:cubicBezTo>
                <a:lnTo>
                  <a:pt x="15360" y="9814"/>
                </a:lnTo>
                <a:cubicBezTo>
                  <a:pt x="15360" y="9871"/>
                  <a:pt x="15384" y="9919"/>
                  <a:pt x="15413" y="9919"/>
                </a:cubicBezTo>
                <a:cubicBezTo>
                  <a:pt x="15442" y="9919"/>
                  <a:pt x="15465" y="9871"/>
                  <a:pt x="15465" y="9814"/>
                </a:cubicBezTo>
                <a:lnTo>
                  <a:pt x="15465" y="9594"/>
                </a:lnTo>
                <a:cubicBezTo>
                  <a:pt x="15465" y="9536"/>
                  <a:pt x="15442" y="9489"/>
                  <a:pt x="15413" y="9489"/>
                </a:cubicBezTo>
                <a:close/>
                <a:moveTo>
                  <a:pt x="15728" y="9489"/>
                </a:moveTo>
                <a:cubicBezTo>
                  <a:pt x="15699" y="9489"/>
                  <a:pt x="15675" y="9536"/>
                  <a:pt x="15675" y="9594"/>
                </a:cubicBezTo>
                <a:lnTo>
                  <a:pt x="15675" y="9814"/>
                </a:lnTo>
                <a:cubicBezTo>
                  <a:pt x="15675" y="9871"/>
                  <a:pt x="15699" y="9919"/>
                  <a:pt x="15728" y="9919"/>
                </a:cubicBezTo>
                <a:cubicBezTo>
                  <a:pt x="15757" y="9919"/>
                  <a:pt x="15781" y="9871"/>
                  <a:pt x="15781" y="9814"/>
                </a:cubicBezTo>
                <a:lnTo>
                  <a:pt x="15781" y="9594"/>
                </a:lnTo>
                <a:cubicBezTo>
                  <a:pt x="15781" y="9536"/>
                  <a:pt x="15757" y="9489"/>
                  <a:pt x="15728" y="9489"/>
                </a:cubicBezTo>
                <a:close/>
                <a:moveTo>
                  <a:pt x="16578" y="9489"/>
                </a:moveTo>
                <a:cubicBezTo>
                  <a:pt x="16549" y="9489"/>
                  <a:pt x="16525" y="9536"/>
                  <a:pt x="16525" y="9594"/>
                </a:cubicBezTo>
                <a:lnTo>
                  <a:pt x="16525" y="9814"/>
                </a:lnTo>
                <a:cubicBezTo>
                  <a:pt x="16525" y="9871"/>
                  <a:pt x="16549" y="9919"/>
                  <a:pt x="16578" y="9919"/>
                </a:cubicBezTo>
                <a:cubicBezTo>
                  <a:pt x="16607" y="9919"/>
                  <a:pt x="16630" y="9871"/>
                  <a:pt x="16630" y="9814"/>
                </a:cubicBezTo>
                <a:lnTo>
                  <a:pt x="16630" y="9594"/>
                </a:lnTo>
                <a:cubicBezTo>
                  <a:pt x="16630" y="9536"/>
                  <a:pt x="16607" y="9489"/>
                  <a:pt x="16578" y="9489"/>
                </a:cubicBezTo>
                <a:close/>
                <a:moveTo>
                  <a:pt x="16892" y="9489"/>
                </a:moveTo>
                <a:cubicBezTo>
                  <a:pt x="16863" y="9489"/>
                  <a:pt x="16839" y="9536"/>
                  <a:pt x="16839" y="9594"/>
                </a:cubicBezTo>
                <a:lnTo>
                  <a:pt x="16839" y="9814"/>
                </a:lnTo>
                <a:cubicBezTo>
                  <a:pt x="16839" y="9871"/>
                  <a:pt x="16863" y="9919"/>
                  <a:pt x="16892" y="9919"/>
                </a:cubicBezTo>
                <a:cubicBezTo>
                  <a:pt x="16921" y="9919"/>
                  <a:pt x="16944" y="9871"/>
                  <a:pt x="16944" y="9814"/>
                </a:cubicBezTo>
                <a:lnTo>
                  <a:pt x="16944" y="9594"/>
                </a:lnTo>
                <a:cubicBezTo>
                  <a:pt x="16944" y="9536"/>
                  <a:pt x="16921" y="9489"/>
                  <a:pt x="16892" y="9489"/>
                </a:cubicBezTo>
                <a:close/>
                <a:moveTo>
                  <a:pt x="17741" y="9489"/>
                </a:moveTo>
                <a:cubicBezTo>
                  <a:pt x="17712" y="9489"/>
                  <a:pt x="17689" y="9536"/>
                  <a:pt x="17689" y="9594"/>
                </a:cubicBezTo>
                <a:lnTo>
                  <a:pt x="17689" y="9814"/>
                </a:lnTo>
                <a:cubicBezTo>
                  <a:pt x="17689" y="9871"/>
                  <a:pt x="17712" y="9919"/>
                  <a:pt x="17741" y="9919"/>
                </a:cubicBezTo>
                <a:cubicBezTo>
                  <a:pt x="17770" y="9919"/>
                  <a:pt x="17794" y="9871"/>
                  <a:pt x="17794" y="9814"/>
                </a:cubicBezTo>
                <a:lnTo>
                  <a:pt x="17794" y="9594"/>
                </a:lnTo>
                <a:cubicBezTo>
                  <a:pt x="17794" y="9536"/>
                  <a:pt x="17770" y="9489"/>
                  <a:pt x="17741" y="9489"/>
                </a:cubicBezTo>
                <a:close/>
                <a:moveTo>
                  <a:pt x="18055" y="9489"/>
                </a:moveTo>
                <a:cubicBezTo>
                  <a:pt x="18026" y="9489"/>
                  <a:pt x="18002" y="9536"/>
                  <a:pt x="18002" y="9594"/>
                </a:cubicBezTo>
                <a:lnTo>
                  <a:pt x="18002" y="9814"/>
                </a:lnTo>
                <a:cubicBezTo>
                  <a:pt x="18002" y="9871"/>
                  <a:pt x="18026" y="9919"/>
                  <a:pt x="18055" y="9919"/>
                </a:cubicBezTo>
                <a:cubicBezTo>
                  <a:pt x="18085" y="9919"/>
                  <a:pt x="18108" y="9871"/>
                  <a:pt x="18108" y="9814"/>
                </a:cubicBezTo>
                <a:lnTo>
                  <a:pt x="18108" y="9594"/>
                </a:lnTo>
                <a:cubicBezTo>
                  <a:pt x="18108" y="9536"/>
                  <a:pt x="18085" y="9489"/>
                  <a:pt x="18055" y="9489"/>
                </a:cubicBezTo>
                <a:close/>
                <a:moveTo>
                  <a:pt x="18905" y="9489"/>
                </a:moveTo>
                <a:cubicBezTo>
                  <a:pt x="18876" y="9489"/>
                  <a:pt x="18852" y="9536"/>
                  <a:pt x="18852" y="9594"/>
                </a:cubicBezTo>
                <a:lnTo>
                  <a:pt x="18852" y="9814"/>
                </a:lnTo>
                <a:cubicBezTo>
                  <a:pt x="18852" y="9871"/>
                  <a:pt x="18876" y="9919"/>
                  <a:pt x="18905" y="9919"/>
                </a:cubicBezTo>
                <a:cubicBezTo>
                  <a:pt x="18934" y="9919"/>
                  <a:pt x="18958" y="9871"/>
                  <a:pt x="18958" y="9814"/>
                </a:cubicBezTo>
                <a:lnTo>
                  <a:pt x="18958" y="9594"/>
                </a:lnTo>
                <a:cubicBezTo>
                  <a:pt x="18958" y="9536"/>
                  <a:pt x="18934" y="9489"/>
                  <a:pt x="18905" y="9489"/>
                </a:cubicBezTo>
                <a:close/>
                <a:moveTo>
                  <a:pt x="19220" y="9489"/>
                </a:moveTo>
                <a:cubicBezTo>
                  <a:pt x="19191" y="9489"/>
                  <a:pt x="19167" y="9536"/>
                  <a:pt x="19167" y="9594"/>
                </a:cubicBezTo>
                <a:lnTo>
                  <a:pt x="19167" y="9814"/>
                </a:lnTo>
                <a:cubicBezTo>
                  <a:pt x="19167" y="9871"/>
                  <a:pt x="19191" y="9919"/>
                  <a:pt x="19220" y="9919"/>
                </a:cubicBezTo>
                <a:cubicBezTo>
                  <a:pt x="19249" y="9919"/>
                  <a:pt x="19273" y="9871"/>
                  <a:pt x="19273" y="9814"/>
                </a:cubicBezTo>
                <a:lnTo>
                  <a:pt x="19273" y="9594"/>
                </a:lnTo>
                <a:cubicBezTo>
                  <a:pt x="19273" y="9536"/>
                  <a:pt x="19249" y="9489"/>
                  <a:pt x="19220" y="9489"/>
                </a:cubicBezTo>
                <a:close/>
                <a:moveTo>
                  <a:pt x="20069" y="9489"/>
                </a:moveTo>
                <a:cubicBezTo>
                  <a:pt x="20040" y="9489"/>
                  <a:pt x="20016" y="9536"/>
                  <a:pt x="20016" y="9594"/>
                </a:cubicBezTo>
                <a:lnTo>
                  <a:pt x="20016" y="9814"/>
                </a:lnTo>
                <a:cubicBezTo>
                  <a:pt x="20016" y="9871"/>
                  <a:pt x="20040" y="9919"/>
                  <a:pt x="20069" y="9919"/>
                </a:cubicBezTo>
                <a:cubicBezTo>
                  <a:pt x="20099" y="9919"/>
                  <a:pt x="20122" y="9871"/>
                  <a:pt x="20122" y="9814"/>
                </a:cubicBezTo>
                <a:lnTo>
                  <a:pt x="20122" y="9594"/>
                </a:lnTo>
                <a:cubicBezTo>
                  <a:pt x="20122" y="9536"/>
                  <a:pt x="20099" y="9489"/>
                  <a:pt x="20069" y="9489"/>
                </a:cubicBezTo>
                <a:close/>
                <a:moveTo>
                  <a:pt x="20384" y="9489"/>
                </a:moveTo>
                <a:cubicBezTo>
                  <a:pt x="20355" y="9489"/>
                  <a:pt x="20331" y="9536"/>
                  <a:pt x="20331" y="9594"/>
                </a:cubicBezTo>
                <a:lnTo>
                  <a:pt x="20331" y="9814"/>
                </a:lnTo>
                <a:cubicBezTo>
                  <a:pt x="20331" y="9871"/>
                  <a:pt x="20355" y="9919"/>
                  <a:pt x="20384" y="9919"/>
                </a:cubicBezTo>
                <a:cubicBezTo>
                  <a:pt x="20413" y="9919"/>
                  <a:pt x="20436" y="9871"/>
                  <a:pt x="20436" y="9814"/>
                </a:cubicBezTo>
                <a:lnTo>
                  <a:pt x="20436" y="9594"/>
                </a:lnTo>
                <a:cubicBezTo>
                  <a:pt x="20436" y="9536"/>
                  <a:pt x="20413" y="9489"/>
                  <a:pt x="20384" y="9489"/>
                </a:cubicBezTo>
                <a:close/>
                <a:moveTo>
                  <a:pt x="21234" y="9489"/>
                </a:moveTo>
                <a:cubicBezTo>
                  <a:pt x="21204" y="9489"/>
                  <a:pt x="21181" y="9536"/>
                  <a:pt x="21181" y="9594"/>
                </a:cubicBezTo>
                <a:lnTo>
                  <a:pt x="21181" y="9814"/>
                </a:lnTo>
                <a:cubicBezTo>
                  <a:pt x="21181" y="9871"/>
                  <a:pt x="21204" y="9919"/>
                  <a:pt x="21234" y="9919"/>
                </a:cubicBezTo>
                <a:cubicBezTo>
                  <a:pt x="21263" y="9919"/>
                  <a:pt x="21285" y="9871"/>
                  <a:pt x="21285" y="9814"/>
                </a:cubicBezTo>
                <a:lnTo>
                  <a:pt x="21285" y="9594"/>
                </a:lnTo>
                <a:cubicBezTo>
                  <a:pt x="21285" y="9536"/>
                  <a:pt x="21263" y="9489"/>
                  <a:pt x="21234" y="9489"/>
                </a:cubicBezTo>
                <a:close/>
                <a:moveTo>
                  <a:pt x="21547" y="9489"/>
                </a:moveTo>
                <a:cubicBezTo>
                  <a:pt x="21518" y="9489"/>
                  <a:pt x="21495" y="9536"/>
                  <a:pt x="21495" y="9594"/>
                </a:cubicBezTo>
                <a:lnTo>
                  <a:pt x="21495" y="9814"/>
                </a:lnTo>
                <a:cubicBezTo>
                  <a:pt x="21495" y="9871"/>
                  <a:pt x="21518" y="9919"/>
                  <a:pt x="21547" y="9919"/>
                </a:cubicBezTo>
                <a:cubicBezTo>
                  <a:pt x="21576" y="9919"/>
                  <a:pt x="21600" y="9871"/>
                  <a:pt x="21600" y="9814"/>
                </a:cubicBezTo>
                <a:lnTo>
                  <a:pt x="21600" y="9594"/>
                </a:lnTo>
                <a:cubicBezTo>
                  <a:pt x="21600" y="9536"/>
                  <a:pt x="21576" y="9489"/>
                  <a:pt x="21547" y="9489"/>
                </a:cubicBezTo>
                <a:close/>
                <a:moveTo>
                  <a:pt x="53" y="10219"/>
                </a:moveTo>
                <a:cubicBezTo>
                  <a:pt x="24" y="10219"/>
                  <a:pt x="0" y="10266"/>
                  <a:pt x="0" y="10324"/>
                </a:cubicBezTo>
                <a:lnTo>
                  <a:pt x="0" y="10544"/>
                </a:lnTo>
                <a:cubicBezTo>
                  <a:pt x="0" y="10601"/>
                  <a:pt x="24" y="10649"/>
                  <a:pt x="53" y="10649"/>
                </a:cubicBezTo>
                <a:cubicBezTo>
                  <a:pt x="82" y="10649"/>
                  <a:pt x="106" y="10601"/>
                  <a:pt x="106" y="10544"/>
                </a:cubicBezTo>
                <a:lnTo>
                  <a:pt x="106" y="10324"/>
                </a:lnTo>
                <a:cubicBezTo>
                  <a:pt x="106" y="10266"/>
                  <a:pt x="82" y="10219"/>
                  <a:pt x="53" y="10219"/>
                </a:cubicBezTo>
                <a:close/>
                <a:moveTo>
                  <a:pt x="367" y="10219"/>
                </a:moveTo>
                <a:cubicBezTo>
                  <a:pt x="338" y="10219"/>
                  <a:pt x="315" y="10266"/>
                  <a:pt x="315" y="10324"/>
                </a:cubicBezTo>
                <a:lnTo>
                  <a:pt x="315" y="10544"/>
                </a:lnTo>
                <a:cubicBezTo>
                  <a:pt x="315" y="10601"/>
                  <a:pt x="338" y="10649"/>
                  <a:pt x="367" y="10649"/>
                </a:cubicBezTo>
                <a:cubicBezTo>
                  <a:pt x="397" y="10649"/>
                  <a:pt x="420" y="10601"/>
                  <a:pt x="420" y="10544"/>
                </a:cubicBezTo>
                <a:lnTo>
                  <a:pt x="420" y="10324"/>
                </a:lnTo>
                <a:cubicBezTo>
                  <a:pt x="420" y="10266"/>
                  <a:pt x="397" y="10219"/>
                  <a:pt x="367" y="10219"/>
                </a:cubicBezTo>
                <a:close/>
                <a:moveTo>
                  <a:pt x="1217" y="10219"/>
                </a:moveTo>
                <a:cubicBezTo>
                  <a:pt x="1188" y="10219"/>
                  <a:pt x="1164" y="10266"/>
                  <a:pt x="1164" y="10324"/>
                </a:cubicBezTo>
                <a:lnTo>
                  <a:pt x="1164" y="10544"/>
                </a:lnTo>
                <a:cubicBezTo>
                  <a:pt x="1164" y="10601"/>
                  <a:pt x="1188" y="10649"/>
                  <a:pt x="1217" y="10649"/>
                </a:cubicBezTo>
                <a:cubicBezTo>
                  <a:pt x="1246" y="10649"/>
                  <a:pt x="1270" y="10601"/>
                  <a:pt x="1270" y="10544"/>
                </a:cubicBezTo>
                <a:lnTo>
                  <a:pt x="1270" y="10324"/>
                </a:lnTo>
                <a:cubicBezTo>
                  <a:pt x="1270" y="10266"/>
                  <a:pt x="1246" y="10219"/>
                  <a:pt x="1217" y="10219"/>
                </a:cubicBezTo>
                <a:close/>
                <a:moveTo>
                  <a:pt x="1532" y="10219"/>
                </a:moveTo>
                <a:cubicBezTo>
                  <a:pt x="1503" y="10219"/>
                  <a:pt x="1479" y="10266"/>
                  <a:pt x="1479" y="10324"/>
                </a:cubicBezTo>
                <a:lnTo>
                  <a:pt x="1479" y="10544"/>
                </a:lnTo>
                <a:cubicBezTo>
                  <a:pt x="1479" y="10601"/>
                  <a:pt x="1503" y="10649"/>
                  <a:pt x="1532" y="10649"/>
                </a:cubicBezTo>
                <a:cubicBezTo>
                  <a:pt x="1561" y="10649"/>
                  <a:pt x="1584" y="10601"/>
                  <a:pt x="1584" y="10544"/>
                </a:cubicBezTo>
                <a:lnTo>
                  <a:pt x="1584" y="10324"/>
                </a:lnTo>
                <a:cubicBezTo>
                  <a:pt x="1584" y="10266"/>
                  <a:pt x="1561" y="10219"/>
                  <a:pt x="1532" y="10219"/>
                </a:cubicBezTo>
                <a:close/>
                <a:moveTo>
                  <a:pt x="2380" y="10219"/>
                </a:moveTo>
                <a:cubicBezTo>
                  <a:pt x="2351" y="10219"/>
                  <a:pt x="2329" y="10266"/>
                  <a:pt x="2329" y="10324"/>
                </a:cubicBezTo>
                <a:lnTo>
                  <a:pt x="2329" y="10544"/>
                </a:lnTo>
                <a:cubicBezTo>
                  <a:pt x="2329" y="10601"/>
                  <a:pt x="2351" y="10649"/>
                  <a:pt x="2380" y="10649"/>
                </a:cubicBezTo>
                <a:cubicBezTo>
                  <a:pt x="2409" y="10649"/>
                  <a:pt x="2433" y="10601"/>
                  <a:pt x="2433" y="10544"/>
                </a:cubicBezTo>
                <a:lnTo>
                  <a:pt x="2433" y="10324"/>
                </a:lnTo>
                <a:cubicBezTo>
                  <a:pt x="2433" y="10266"/>
                  <a:pt x="2409" y="10219"/>
                  <a:pt x="2380" y="10219"/>
                </a:cubicBezTo>
                <a:close/>
                <a:moveTo>
                  <a:pt x="2695" y="10219"/>
                </a:moveTo>
                <a:cubicBezTo>
                  <a:pt x="2666" y="10219"/>
                  <a:pt x="2643" y="10266"/>
                  <a:pt x="2643" y="10324"/>
                </a:cubicBezTo>
                <a:lnTo>
                  <a:pt x="2643" y="10544"/>
                </a:lnTo>
                <a:cubicBezTo>
                  <a:pt x="2643" y="10601"/>
                  <a:pt x="2666" y="10649"/>
                  <a:pt x="2695" y="10649"/>
                </a:cubicBezTo>
                <a:cubicBezTo>
                  <a:pt x="2724" y="10649"/>
                  <a:pt x="2748" y="10601"/>
                  <a:pt x="2748" y="10544"/>
                </a:cubicBezTo>
                <a:lnTo>
                  <a:pt x="2748" y="10324"/>
                </a:lnTo>
                <a:cubicBezTo>
                  <a:pt x="2748" y="10266"/>
                  <a:pt x="2724" y="10219"/>
                  <a:pt x="2695" y="10219"/>
                </a:cubicBezTo>
                <a:close/>
                <a:moveTo>
                  <a:pt x="3545" y="10219"/>
                </a:moveTo>
                <a:cubicBezTo>
                  <a:pt x="3516" y="10219"/>
                  <a:pt x="3492" y="10266"/>
                  <a:pt x="3492" y="10324"/>
                </a:cubicBezTo>
                <a:lnTo>
                  <a:pt x="3492" y="10544"/>
                </a:lnTo>
                <a:cubicBezTo>
                  <a:pt x="3492" y="10601"/>
                  <a:pt x="3516" y="10649"/>
                  <a:pt x="3545" y="10649"/>
                </a:cubicBezTo>
                <a:cubicBezTo>
                  <a:pt x="3574" y="10649"/>
                  <a:pt x="3598" y="10601"/>
                  <a:pt x="3598" y="10544"/>
                </a:cubicBezTo>
                <a:lnTo>
                  <a:pt x="3598" y="10324"/>
                </a:lnTo>
                <a:cubicBezTo>
                  <a:pt x="3598" y="10266"/>
                  <a:pt x="3574" y="10219"/>
                  <a:pt x="3545" y="10219"/>
                </a:cubicBezTo>
                <a:close/>
                <a:moveTo>
                  <a:pt x="3859" y="10219"/>
                </a:moveTo>
                <a:cubicBezTo>
                  <a:pt x="3830" y="10219"/>
                  <a:pt x="3806" y="10266"/>
                  <a:pt x="3806" y="10324"/>
                </a:cubicBezTo>
                <a:lnTo>
                  <a:pt x="3806" y="10544"/>
                </a:lnTo>
                <a:cubicBezTo>
                  <a:pt x="3806" y="10601"/>
                  <a:pt x="3830" y="10649"/>
                  <a:pt x="3859" y="10649"/>
                </a:cubicBezTo>
                <a:cubicBezTo>
                  <a:pt x="3888" y="10649"/>
                  <a:pt x="3912" y="10601"/>
                  <a:pt x="3912" y="10544"/>
                </a:cubicBezTo>
                <a:lnTo>
                  <a:pt x="3912" y="10324"/>
                </a:lnTo>
                <a:cubicBezTo>
                  <a:pt x="3912" y="10266"/>
                  <a:pt x="3888" y="10219"/>
                  <a:pt x="3859" y="10219"/>
                </a:cubicBezTo>
                <a:close/>
                <a:moveTo>
                  <a:pt x="4709" y="10219"/>
                </a:moveTo>
                <a:cubicBezTo>
                  <a:pt x="4680" y="10219"/>
                  <a:pt x="4656" y="10266"/>
                  <a:pt x="4656" y="10324"/>
                </a:cubicBezTo>
                <a:lnTo>
                  <a:pt x="4656" y="10544"/>
                </a:lnTo>
                <a:cubicBezTo>
                  <a:pt x="4656" y="10601"/>
                  <a:pt x="4680" y="10649"/>
                  <a:pt x="4709" y="10649"/>
                </a:cubicBezTo>
                <a:cubicBezTo>
                  <a:pt x="4738" y="10649"/>
                  <a:pt x="4762" y="10601"/>
                  <a:pt x="4762" y="10544"/>
                </a:cubicBezTo>
                <a:lnTo>
                  <a:pt x="4762" y="10324"/>
                </a:lnTo>
                <a:cubicBezTo>
                  <a:pt x="4762" y="10266"/>
                  <a:pt x="4738" y="10219"/>
                  <a:pt x="4709" y="10219"/>
                </a:cubicBezTo>
                <a:close/>
                <a:moveTo>
                  <a:pt x="5023" y="10219"/>
                </a:moveTo>
                <a:cubicBezTo>
                  <a:pt x="4994" y="10219"/>
                  <a:pt x="4970" y="10266"/>
                  <a:pt x="4970" y="10324"/>
                </a:cubicBezTo>
                <a:lnTo>
                  <a:pt x="4970" y="10544"/>
                </a:lnTo>
                <a:cubicBezTo>
                  <a:pt x="4970" y="10601"/>
                  <a:pt x="4994" y="10649"/>
                  <a:pt x="5023" y="10649"/>
                </a:cubicBezTo>
                <a:cubicBezTo>
                  <a:pt x="5053" y="10649"/>
                  <a:pt x="5076" y="10601"/>
                  <a:pt x="5076" y="10544"/>
                </a:cubicBezTo>
                <a:lnTo>
                  <a:pt x="5076" y="10324"/>
                </a:lnTo>
                <a:cubicBezTo>
                  <a:pt x="5076" y="10266"/>
                  <a:pt x="5053" y="10219"/>
                  <a:pt x="5023" y="10219"/>
                </a:cubicBezTo>
                <a:close/>
                <a:moveTo>
                  <a:pt x="5873" y="10219"/>
                </a:moveTo>
                <a:cubicBezTo>
                  <a:pt x="5844" y="10219"/>
                  <a:pt x="5820" y="10266"/>
                  <a:pt x="5820" y="10324"/>
                </a:cubicBezTo>
                <a:lnTo>
                  <a:pt x="5820" y="10544"/>
                </a:lnTo>
                <a:cubicBezTo>
                  <a:pt x="5820" y="10601"/>
                  <a:pt x="5844" y="10649"/>
                  <a:pt x="5873" y="10649"/>
                </a:cubicBezTo>
                <a:cubicBezTo>
                  <a:pt x="5902" y="10649"/>
                  <a:pt x="5926" y="10601"/>
                  <a:pt x="5926" y="10544"/>
                </a:cubicBezTo>
                <a:lnTo>
                  <a:pt x="5926" y="10324"/>
                </a:lnTo>
                <a:cubicBezTo>
                  <a:pt x="5926" y="10266"/>
                  <a:pt x="5902" y="10219"/>
                  <a:pt x="5873" y="10219"/>
                </a:cubicBezTo>
                <a:close/>
                <a:moveTo>
                  <a:pt x="6188" y="10219"/>
                </a:moveTo>
                <a:cubicBezTo>
                  <a:pt x="6159" y="10219"/>
                  <a:pt x="6135" y="10266"/>
                  <a:pt x="6135" y="10324"/>
                </a:cubicBezTo>
                <a:lnTo>
                  <a:pt x="6135" y="10544"/>
                </a:lnTo>
                <a:cubicBezTo>
                  <a:pt x="6135" y="10601"/>
                  <a:pt x="6159" y="10649"/>
                  <a:pt x="6188" y="10649"/>
                </a:cubicBezTo>
                <a:cubicBezTo>
                  <a:pt x="6217" y="10649"/>
                  <a:pt x="6240" y="10601"/>
                  <a:pt x="6240" y="10544"/>
                </a:cubicBezTo>
                <a:lnTo>
                  <a:pt x="6240" y="10324"/>
                </a:lnTo>
                <a:cubicBezTo>
                  <a:pt x="6240" y="10266"/>
                  <a:pt x="6217" y="10219"/>
                  <a:pt x="6188" y="10219"/>
                </a:cubicBezTo>
                <a:close/>
                <a:moveTo>
                  <a:pt x="7036" y="10219"/>
                </a:moveTo>
                <a:cubicBezTo>
                  <a:pt x="7007" y="10219"/>
                  <a:pt x="6984" y="10266"/>
                  <a:pt x="6984" y="10324"/>
                </a:cubicBezTo>
                <a:lnTo>
                  <a:pt x="6984" y="10544"/>
                </a:lnTo>
                <a:cubicBezTo>
                  <a:pt x="6984" y="10601"/>
                  <a:pt x="7007" y="10649"/>
                  <a:pt x="7036" y="10649"/>
                </a:cubicBezTo>
                <a:cubicBezTo>
                  <a:pt x="7065" y="10649"/>
                  <a:pt x="7089" y="10601"/>
                  <a:pt x="7089" y="10544"/>
                </a:cubicBezTo>
                <a:lnTo>
                  <a:pt x="7089" y="10324"/>
                </a:lnTo>
                <a:cubicBezTo>
                  <a:pt x="7089" y="10266"/>
                  <a:pt x="7065" y="10219"/>
                  <a:pt x="7036" y="10219"/>
                </a:cubicBezTo>
                <a:close/>
                <a:moveTo>
                  <a:pt x="7351" y="10219"/>
                </a:moveTo>
                <a:cubicBezTo>
                  <a:pt x="7322" y="10219"/>
                  <a:pt x="7299" y="10266"/>
                  <a:pt x="7299" y="10324"/>
                </a:cubicBezTo>
                <a:lnTo>
                  <a:pt x="7299" y="10544"/>
                </a:lnTo>
                <a:cubicBezTo>
                  <a:pt x="7299" y="10601"/>
                  <a:pt x="7322" y="10649"/>
                  <a:pt x="7351" y="10649"/>
                </a:cubicBezTo>
                <a:cubicBezTo>
                  <a:pt x="7380" y="10649"/>
                  <a:pt x="7404" y="10601"/>
                  <a:pt x="7404" y="10544"/>
                </a:cubicBezTo>
                <a:lnTo>
                  <a:pt x="7404" y="10324"/>
                </a:lnTo>
                <a:cubicBezTo>
                  <a:pt x="7404" y="10266"/>
                  <a:pt x="7380" y="10219"/>
                  <a:pt x="7351" y="10219"/>
                </a:cubicBezTo>
                <a:close/>
                <a:moveTo>
                  <a:pt x="8201" y="10219"/>
                </a:moveTo>
                <a:cubicBezTo>
                  <a:pt x="8171" y="10219"/>
                  <a:pt x="8148" y="10266"/>
                  <a:pt x="8148" y="10324"/>
                </a:cubicBezTo>
                <a:lnTo>
                  <a:pt x="8148" y="10544"/>
                </a:lnTo>
                <a:cubicBezTo>
                  <a:pt x="8148" y="10601"/>
                  <a:pt x="8171" y="10649"/>
                  <a:pt x="8201" y="10649"/>
                </a:cubicBezTo>
                <a:cubicBezTo>
                  <a:pt x="8230" y="10649"/>
                  <a:pt x="8254" y="10601"/>
                  <a:pt x="8254" y="10544"/>
                </a:cubicBezTo>
                <a:lnTo>
                  <a:pt x="8254" y="10324"/>
                </a:lnTo>
                <a:cubicBezTo>
                  <a:pt x="8254" y="10266"/>
                  <a:pt x="8230" y="10219"/>
                  <a:pt x="8201" y="10219"/>
                </a:cubicBezTo>
                <a:close/>
                <a:moveTo>
                  <a:pt x="8515" y="10219"/>
                </a:moveTo>
                <a:cubicBezTo>
                  <a:pt x="8486" y="10219"/>
                  <a:pt x="8462" y="10266"/>
                  <a:pt x="8462" y="10324"/>
                </a:cubicBezTo>
                <a:lnTo>
                  <a:pt x="8462" y="10544"/>
                </a:lnTo>
                <a:cubicBezTo>
                  <a:pt x="8462" y="10601"/>
                  <a:pt x="8486" y="10649"/>
                  <a:pt x="8515" y="10649"/>
                </a:cubicBezTo>
                <a:cubicBezTo>
                  <a:pt x="8544" y="10649"/>
                  <a:pt x="8568" y="10601"/>
                  <a:pt x="8568" y="10544"/>
                </a:cubicBezTo>
                <a:lnTo>
                  <a:pt x="8568" y="10324"/>
                </a:lnTo>
                <a:cubicBezTo>
                  <a:pt x="8568" y="10266"/>
                  <a:pt x="8544" y="10219"/>
                  <a:pt x="8515" y="10219"/>
                </a:cubicBezTo>
                <a:close/>
                <a:moveTo>
                  <a:pt x="9365" y="10219"/>
                </a:moveTo>
                <a:cubicBezTo>
                  <a:pt x="9336" y="10219"/>
                  <a:pt x="9312" y="10266"/>
                  <a:pt x="9312" y="10324"/>
                </a:cubicBezTo>
                <a:lnTo>
                  <a:pt x="9312" y="10544"/>
                </a:lnTo>
                <a:cubicBezTo>
                  <a:pt x="9312" y="10601"/>
                  <a:pt x="9336" y="10649"/>
                  <a:pt x="9365" y="10649"/>
                </a:cubicBezTo>
                <a:cubicBezTo>
                  <a:pt x="9394" y="10649"/>
                  <a:pt x="9418" y="10601"/>
                  <a:pt x="9418" y="10544"/>
                </a:cubicBezTo>
                <a:lnTo>
                  <a:pt x="9418" y="10324"/>
                </a:lnTo>
                <a:cubicBezTo>
                  <a:pt x="9418" y="10266"/>
                  <a:pt x="9394" y="10219"/>
                  <a:pt x="9365" y="10219"/>
                </a:cubicBezTo>
                <a:close/>
                <a:moveTo>
                  <a:pt x="9679" y="10219"/>
                </a:moveTo>
                <a:cubicBezTo>
                  <a:pt x="9650" y="10219"/>
                  <a:pt x="9626" y="10266"/>
                  <a:pt x="9626" y="10324"/>
                </a:cubicBezTo>
                <a:lnTo>
                  <a:pt x="9626" y="10544"/>
                </a:lnTo>
                <a:cubicBezTo>
                  <a:pt x="9626" y="10601"/>
                  <a:pt x="9650" y="10649"/>
                  <a:pt x="9679" y="10649"/>
                </a:cubicBezTo>
                <a:cubicBezTo>
                  <a:pt x="9708" y="10649"/>
                  <a:pt x="9732" y="10601"/>
                  <a:pt x="9732" y="10544"/>
                </a:cubicBezTo>
                <a:lnTo>
                  <a:pt x="9732" y="10324"/>
                </a:lnTo>
                <a:cubicBezTo>
                  <a:pt x="9732" y="10266"/>
                  <a:pt x="9708" y="10219"/>
                  <a:pt x="9679" y="10219"/>
                </a:cubicBezTo>
                <a:close/>
                <a:moveTo>
                  <a:pt x="10529" y="10219"/>
                </a:moveTo>
                <a:cubicBezTo>
                  <a:pt x="10500" y="10219"/>
                  <a:pt x="10476" y="10266"/>
                  <a:pt x="10476" y="10324"/>
                </a:cubicBezTo>
                <a:lnTo>
                  <a:pt x="10476" y="10544"/>
                </a:lnTo>
                <a:cubicBezTo>
                  <a:pt x="10476" y="10601"/>
                  <a:pt x="10500" y="10649"/>
                  <a:pt x="10529" y="10649"/>
                </a:cubicBezTo>
                <a:cubicBezTo>
                  <a:pt x="10558" y="10649"/>
                  <a:pt x="10582" y="10601"/>
                  <a:pt x="10582" y="10544"/>
                </a:cubicBezTo>
                <a:lnTo>
                  <a:pt x="10582" y="10324"/>
                </a:lnTo>
                <a:cubicBezTo>
                  <a:pt x="10582" y="10266"/>
                  <a:pt x="10558" y="10219"/>
                  <a:pt x="10529" y="10219"/>
                </a:cubicBezTo>
                <a:close/>
                <a:moveTo>
                  <a:pt x="10844" y="10219"/>
                </a:moveTo>
                <a:cubicBezTo>
                  <a:pt x="10814" y="10219"/>
                  <a:pt x="10791" y="10266"/>
                  <a:pt x="10791" y="10324"/>
                </a:cubicBezTo>
                <a:lnTo>
                  <a:pt x="10791" y="10544"/>
                </a:lnTo>
                <a:cubicBezTo>
                  <a:pt x="10791" y="10601"/>
                  <a:pt x="10814" y="10649"/>
                  <a:pt x="10844" y="10649"/>
                </a:cubicBezTo>
                <a:cubicBezTo>
                  <a:pt x="10873" y="10649"/>
                  <a:pt x="10895" y="10601"/>
                  <a:pt x="10895" y="10544"/>
                </a:cubicBezTo>
                <a:lnTo>
                  <a:pt x="10895" y="10324"/>
                </a:lnTo>
                <a:cubicBezTo>
                  <a:pt x="10895" y="10266"/>
                  <a:pt x="10873" y="10219"/>
                  <a:pt x="10844" y="10219"/>
                </a:cubicBezTo>
                <a:close/>
                <a:moveTo>
                  <a:pt x="11692" y="10219"/>
                </a:moveTo>
                <a:cubicBezTo>
                  <a:pt x="11663" y="10219"/>
                  <a:pt x="11640" y="10266"/>
                  <a:pt x="11640" y="10324"/>
                </a:cubicBezTo>
                <a:lnTo>
                  <a:pt x="11640" y="10544"/>
                </a:lnTo>
                <a:cubicBezTo>
                  <a:pt x="11640" y="10601"/>
                  <a:pt x="11663" y="10649"/>
                  <a:pt x="11692" y="10649"/>
                </a:cubicBezTo>
                <a:cubicBezTo>
                  <a:pt x="11721" y="10649"/>
                  <a:pt x="11745" y="10601"/>
                  <a:pt x="11745" y="10544"/>
                </a:cubicBezTo>
                <a:lnTo>
                  <a:pt x="11745" y="10324"/>
                </a:lnTo>
                <a:cubicBezTo>
                  <a:pt x="11745" y="10266"/>
                  <a:pt x="11721" y="10219"/>
                  <a:pt x="11692" y="10219"/>
                </a:cubicBezTo>
                <a:close/>
                <a:moveTo>
                  <a:pt x="12007" y="10219"/>
                </a:moveTo>
                <a:cubicBezTo>
                  <a:pt x="11978" y="10219"/>
                  <a:pt x="11955" y="10266"/>
                  <a:pt x="11955" y="10324"/>
                </a:cubicBezTo>
                <a:lnTo>
                  <a:pt x="11955" y="10544"/>
                </a:lnTo>
                <a:cubicBezTo>
                  <a:pt x="11955" y="10601"/>
                  <a:pt x="11978" y="10649"/>
                  <a:pt x="12007" y="10649"/>
                </a:cubicBezTo>
                <a:cubicBezTo>
                  <a:pt x="12036" y="10649"/>
                  <a:pt x="12060" y="10601"/>
                  <a:pt x="12060" y="10544"/>
                </a:cubicBezTo>
                <a:lnTo>
                  <a:pt x="12060" y="10324"/>
                </a:lnTo>
                <a:cubicBezTo>
                  <a:pt x="12060" y="10266"/>
                  <a:pt x="12036" y="10219"/>
                  <a:pt x="12007" y="10219"/>
                </a:cubicBezTo>
                <a:close/>
                <a:moveTo>
                  <a:pt x="12856" y="10219"/>
                </a:moveTo>
                <a:cubicBezTo>
                  <a:pt x="12827" y="10219"/>
                  <a:pt x="12804" y="10266"/>
                  <a:pt x="12804" y="10324"/>
                </a:cubicBezTo>
                <a:lnTo>
                  <a:pt x="12804" y="10544"/>
                </a:lnTo>
                <a:cubicBezTo>
                  <a:pt x="12804" y="10601"/>
                  <a:pt x="12827" y="10649"/>
                  <a:pt x="12856" y="10649"/>
                </a:cubicBezTo>
                <a:cubicBezTo>
                  <a:pt x="12886" y="10649"/>
                  <a:pt x="12909" y="10601"/>
                  <a:pt x="12909" y="10544"/>
                </a:cubicBezTo>
                <a:lnTo>
                  <a:pt x="12909" y="10324"/>
                </a:lnTo>
                <a:cubicBezTo>
                  <a:pt x="12909" y="10266"/>
                  <a:pt x="12886" y="10219"/>
                  <a:pt x="12856" y="10219"/>
                </a:cubicBezTo>
                <a:close/>
                <a:moveTo>
                  <a:pt x="13171" y="10219"/>
                </a:moveTo>
                <a:cubicBezTo>
                  <a:pt x="13142" y="10219"/>
                  <a:pt x="13118" y="10266"/>
                  <a:pt x="13118" y="10324"/>
                </a:cubicBezTo>
                <a:lnTo>
                  <a:pt x="13118" y="10544"/>
                </a:lnTo>
                <a:cubicBezTo>
                  <a:pt x="13118" y="10601"/>
                  <a:pt x="13142" y="10649"/>
                  <a:pt x="13171" y="10649"/>
                </a:cubicBezTo>
                <a:cubicBezTo>
                  <a:pt x="13200" y="10649"/>
                  <a:pt x="13224" y="10601"/>
                  <a:pt x="13224" y="10544"/>
                </a:cubicBezTo>
                <a:lnTo>
                  <a:pt x="13224" y="10324"/>
                </a:lnTo>
                <a:cubicBezTo>
                  <a:pt x="13224" y="10266"/>
                  <a:pt x="13200" y="10219"/>
                  <a:pt x="13171" y="10219"/>
                </a:cubicBezTo>
                <a:close/>
                <a:moveTo>
                  <a:pt x="14021" y="10219"/>
                </a:moveTo>
                <a:cubicBezTo>
                  <a:pt x="13992" y="10219"/>
                  <a:pt x="13968" y="10266"/>
                  <a:pt x="13968" y="10324"/>
                </a:cubicBezTo>
                <a:lnTo>
                  <a:pt x="13968" y="10544"/>
                </a:lnTo>
                <a:cubicBezTo>
                  <a:pt x="13968" y="10601"/>
                  <a:pt x="13992" y="10649"/>
                  <a:pt x="14021" y="10649"/>
                </a:cubicBezTo>
                <a:cubicBezTo>
                  <a:pt x="14050" y="10649"/>
                  <a:pt x="14074" y="10601"/>
                  <a:pt x="14074" y="10544"/>
                </a:cubicBezTo>
                <a:lnTo>
                  <a:pt x="14074" y="10324"/>
                </a:lnTo>
                <a:cubicBezTo>
                  <a:pt x="14074" y="10266"/>
                  <a:pt x="14050" y="10219"/>
                  <a:pt x="14021" y="10219"/>
                </a:cubicBezTo>
                <a:close/>
                <a:moveTo>
                  <a:pt x="14335" y="10219"/>
                </a:moveTo>
                <a:cubicBezTo>
                  <a:pt x="14306" y="10219"/>
                  <a:pt x="14282" y="10266"/>
                  <a:pt x="14282" y="10324"/>
                </a:cubicBezTo>
                <a:lnTo>
                  <a:pt x="14282" y="10544"/>
                </a:lnTo>
                <a:cubicBezTo>
                  <a:pt x="14282" y="10601"/>
                  <a:pt x="14306" y="10649"/>
                  <a:pt x="14335" y="10649"/>
                </a:cubicBezTo>
                <a:cubicBezTo>
                  <a:pt x="14364" y="10649"/>
                  <a:pt x="14388" y="10601"/>
                  <a:pt x="14388" y="10544"/>
                </a:cubicBezTo>
                <a:lnTo>
                  <a:pt x="14388" y="10324"/>
                </a:lnTo>
                <a:cubicBezTo>
                  <a:pt x="14388" y="10266"/>
                  <a:pt x="14364" y="10219"/>
                  <a:pt x="14335" y="10219"/>
                </a:cubicBezTo>
                <a:close/>
                <a:moveTo>
                  <a:pt x="15185" y="10219"/>
                </a:moveTo>
                <a:cubicBezTo>
                  <a:pt x="15156" y="10219"/>
                  <a:pt x="15132" y="10266"/>
                  <a:pt x="15132" y="10324"/>
                </a:cubicBezTo>
                <a:lnTo>
                  <a:pt x="15132" y="10544"/>
                </a:lnTo>
                <a:cubicBezTo>
                  <a:pt x="15132" y="10601"/>
                  <a:pt x="15156" y="10649"/>
                  <a:pt x="15185" y="10649"/>
                </a:cubicBezTo>
                <a:cubicBezTo>
                  <a:pt x="15214" y="10649"/>
                  <a:pt x="15237" y="10601"/>
                  <a:pt x="15237" y="10544"/>
                </a:cubicBezTo>
                <a:lnTo>
                  <a:pt x="15237" y="10324"/>
                </a:lnTo>
                <a:cubicBezTo>
                  <a:pt x="15237" y="10266"/>
                  <a:pt x="15214" y="10219"/>
                  <a:pt x="15185" y="10219"/>
                </a:cubicBezTo>
                <a:close/>
                <a:moveTo>
                  <a:pt x="15500" y="10219"/>
                </a:moveTo>
                <a:cubicBezTo>
                  <a:pt x="15470" y="10219"/>
                  <a:pt x="15447" y="10266"/>
                  <a:pt x="15447" y="10324"/>
                </a:cubicBezTo>
                <a:lnTo>
                  <a:pt x="15447" y="10544"/>
                </a:lnTo>
                <a:cubicBezTo>
                  <a:pt x="15447" y="10601"/>
                  <a:pt x="15470" y="10649"/>
                  <a:pt x="15500" y="10649"/>
                </a:cubicBezTo>
                <a:cubicBezTo>
                  <a:pt x="15529" y="10649"/>
                  <a:pt x="15551" y="10601"/>
                  <a:pt x="15551" y="10544"/>
                </a:cubicBezTo>
                <a:lnTo>
                  <a:pt x="15551" y="10324"/>
                </a:lnTo>
                <a:cubicBezTo>
                  <a:pt x="15551" y="10266"/>
                  <a:pt x="15529" y="10219"/>
                  <a:pt x="15500" y="10219"/>
                </a:cubicBezTo>
                <a:close/>
                <a:moveTo>
                  <a:pt x="16349" y="10219"/>
                </a:moveTo>
                <a:cubicBezTo>
                  <a:pt x="16320" y="10219"/>
                  <a:pt x="16296" y="10266"/>
                  <a:pt x="16296" y="10324"/>
                </a:cubicBezTo>
                <a:lnTo>
                  <a:pt x="16296" y="10544"/>
                </a:lnTo>
                <a:cubicBezTo>
                  <a:pt x="16296" y="10601"/>
                  <a:pt x="16320" y="10649"/>
                  <a:pt x="16349" y="10649"/>
                </a:cubicBezTo>
                <a:cubicBezTo>
                  <a:pt x="16378" y="10649"/>
                  <a:pt x="16401" y="10601"/>
                  <a:pt x="16401" y="10544"/>
                </a:cubicBezTo>
                <a:lnTo>
                  <a:pt x="16401" y="10324"/>
                </a:lnTo>
                <a:cubicBezTo>
                  <a:pt x="16401" y="10266"/>
                  <a:pt x="16378" y="10219"/>
                  <a:pt x="16349" y="10219"/>
                </a:cubicBezTo>
                <a:close/>
                <a:moveTo>
                  <a:pt x="16663" y="10219"/>
                </a:moveTo>
                <a:cubicBezTo>
                  <a:pt x="16634" y="10219"/>
                  <a:pt x="16611" y="10266"/>
                  <a:pt x="16611" y="10324"/>
                </a:cubicBezTo>
                <a:lnTo>
                  <a:pt x="16611" y="10544"/>
                </a:lnTo>
                <a:cubicBezTo>
                  <a:pt x="16611" y="10601"/>
                  <a:pt x="16634" y="10649"/>
                  <a:pt x="16663" y="10649"/>
                </a:cubicBezTo>
                <a:cubicBezTo>
                  <a:pt x="16692" y="10649"/>
                  <a:pt x="16716" y="10601"/>
                  <a:pt x="16716" y="10544"/>
                </a:cubicBezTo>
                <a:lnTo>
                  <a:pt x="16716" y="10324"/>
                </a:lnTo>
                <a:cubicBezTo>
                  <a:pt x="16716" y="10266"/>
                  <a:pt x="16692" y="10219"/>
                  <a:pt x="16663" y="10219"/>
                </a:cubicBezTo>
                <a:close/>
                <a:moveTo>
                  <a:pt x="17512" y="10219"/>
                </a:moveTo>
                <a:cubicBezTo>
                  <a:pt x="17483" y="10219"/>
                  <a:pt x="17459" y="10266"/>
                  <a:pt x="17459" y="10324"/>
                </a:cubicBezTo>
                <a:lnTo>
                  <a:pt x="17459" y="10544"/>
                </a:lnTo>
                <a:cubicBezTo>
                  <a:pt x="17459" y="10601"/>
                  <a:pt x="17483" y="10649"/>
                  <a:pt x="17512" y="10649"/>
                </a:cubicBezTo>
                <a:cubicBezTo>
                  <a:pt x="17541" y="10649"/>
                  <a:pt x="17565" y="10601"/>
                  <a:pt x="17565" y="10544"/>
                </a:cubicBezTo>
                <a:lnTo>
                  <a:pt x="17565" y="10324"/>
                </a:lnTo>
                <a:cubicBezTo>
                  <a:pt x="17565" y="10266"/>
                  <a:pt x="17541" y="10219"/>
                  <a:pt x="17512" y="10219"/>
                </a:cubicBezTo>
                <a:close/>
                <a:moveTo>
                  <a:pt x="17827" y="10219"/>
                </a:moveTo>
                <a:cubicBezTo>
                  <a:pt x="17798" y="10219"/>
                  <a:pt x="17774" y="10266"/>
                  <a:pt x="17774" y="10324"/>
                </a:cubicBezTo>
                <a:lnTo>
                  <a:pt x="17774" y="10544"/>
                </a:lnTo>
                <a:cubicBezTo>
                  <a:pt x="17774" y="10601"/>
                  <a:pt x="17798" y="10649"/>
                  <a:pt x="17827" y="10649"/>
                </a:cubicBezTo>
                <a:cubicBezTo>
                  <a:pt x="17856" y="10649"/>
                  <a:pt x="17880" y="10601"/>
                  <a:pt x="17880" y="10544"/>
                </a:cubicBezTo>
                <a:lnTo>
                  <a:pt x="17880" y="10324"/>
                </a:lnTo>
                <a:cubicBezTo>
                  <a:pt x="17880" y="10266"/>
                  <a:pt x="17856" y="10219"/>
                  <a:pt x="17827" y="10219"/>
                </a:cubicBezTo>
                <a:close/>
                <a:moveTo>
                  <a:pt x="18677" y="10219"/>
                </a:moveTo>
                <a:cubicBezTo>
                  <a:pt x="18648" y="10219"/>
                  <a:pt x="18624" y="10266"/>
                  <a:pt x="18624" y="10324"/>
                </a:cubicBezTo>
                <a:lnTo>
                  <a:pt x="18624" y="10544"/>
                </a:lnTo>
                <a:cubicBezTo>
                  <a:pt x="18624" y="10601"/>
                  <a:pt x="18648" y="10649"/>
                  <a:pt x="18677" y="10649"/>
                </a:cubicBezTo>
                <a:cubicBezTo>
                  <a:pt x="18706" y="10649"/>
                  <a:pt x="18730" y="10601"/>
                  <a:pt x="18730" y="10544"/>
                </a:cubicBezTo>
                <a:lnTo>
                  <a:pt x="18730" y="10324"/>
                </a:lnTo>
                <a:cubicBezTo>
                  <a:pt x="18730" y="10266"/>
                  <a:pt x="18706" y="10219"/>
                  <a:pt x="18677" y="10219"/>
                </a:cubicBezTo>
                <a:close/>
                <a:moveTo>
                  <a:pt x="18991" y="10219"/>
                </a:moveTo>
                <a:cubicBezTo>
                  <a:pt x="18962" y="10219"/>
                  <a:pt x="18938" y="10266"/>
                  <a:pt x="18938" y="10324"/>
                </a:cubicBezTo>
                <a:lnTo>
                  <a:pt x="18938" y="10544"/>
                </a:lnTo>
                <a:cubicBezTo>
                  <a:pt x="18938" y="10601"/>
                  <a:pt x="18962" y="10649"/>
                  <a:pt x="18991" y="10649"/>
                </a:cubicBezTo>
                <a:cubicBezTo>
                  <a:pt x="19020" y="10649"/>
                  <a:pt x="19044" y="10601"/>
                  <a:pt x="19044" y="10544"/>
                </a:cubicBezTo>
                <a:lnTo>
                  <a:pt x="19044" y="10324"/>
                </a:lnTo>
                <a:cubicBezTo>
                  <a:pt x="19044" y="10266"/>
                  <a:pt x="19020" y="10219"/>
                  <a:pt x="18991" y="10219"/>
                </a:cubicBezTo>
                <a:close/>
                <a:moveTo>
                  <a:pt x="19841" y="10219"/>
                </a:moveTo>
                <a:cubicBezTo>
                  <a:pt x="19812" y="10219"/>
                  <a:pt x="19788" y="10266"/>
                  <a:pt x="19788" y="10324"/>
                </a:cubicBezTo>
                <a:lnTo>
                  <a:pt x="19788" y="10544"/>
                </a:lnTo>
                <a:cubicBezTo>
                  <a:pt x="19788" y="10601"/>
                  <a:pt x="19812" y="10649"/>
                  <a:pt x="19841" y="10649"/>
                </a:cubicBezTo>
                <a:cubicBezTo>
                  <a:pt x="19870" y="10649"/>
                  <a:pt x="19894" y="10601"/>
                  <a:pt x="19894" y="10544"/>
                </a:cubicBezTo>
                <a:lnTo>
                  <a:pt x="19894" y="10324"/>
                </a:lnTo>
                <a:cubicBezTo>
                  <a:pt x="19894" y="10266"/>
                  <a:pt x="19870" y="10219"/>
                  <a:pt x="19841" y="10219"/>
                </a:cubicBezTo>
                <a:close/>
                <a:moveTo>
                  <a:pt x="20155" y="10219"/>
                </a:moveTo>
                <a:cubicBezTo>
                  <a:pt x="20126" y="10219"/>
                  <a:pt x="20102" y="10266"/>
                  <a:pt x="20102" y="10324"/>
                </a:cubicBezTo>
                <a:lnTo>
                  <a:pt x="20102" y="10544"/>
                </a:lnTo>
                <a:cubicBezTo>
                  <a:pt x="20102" y="10601"/>
                  <a:pt x="20126" y="10649"/>
                  <a:pt x="20155" y="10649"/>
                </a:cubicBezTo>
                <a:cubicBezTo>
                  <a:pt x="20184" y="10649"/>
                  <a:pt x="20207" y="10601"/>
                  <a:pt x="20207" y="10544"/>
                </a:cubicBezTo>
                <a:lnTo>
                  <a:pt x="20207" y="10324"/>
                </a:lnTo>
                <a:cubicBezTo>
                  <a:pt x="20207" y="10266"/>
                  <a:pt x="20184" y="10219"/>
                  <a:pt x="20155" y="10219"/>
                </a:cubicBezTo>
                <a:close/>
                <a:moveTo>
                  <a:pt x="21004" y="10219"/>
                </a:moveTo>
                <a:cubicBezTo>
                  <a:pt x="20975" y="10219"/>
                  <a:pt x="20952" y="10266"/>
                  <a:pt x="20952" y="10324"/>
                </a:cubicBezTo>
                <a:lnTo>
                  <a:pt x="20952" y="10544"/>
                </a:lnTo>
                <a:cubicBezTo>
                  <a:pt x="20952" y="10601"/>
                  <a:pt x="20975" y="10649"/>
                  <a:pt x="21004" y="10649"/>
                </a:cubicBezTo>
                <a:cubicBezTo>
                  <a:pt x="21033" y="10649"/>
                  <a:pt x="21057" y="10601"/>
                  <a:pt x="21057" y="10544"/>
                </a:cubicBezTo>
                <a:lnTo>
                  <a:pt x="21057" y="10324"/>
                </a:lnTo>
                <a:cubicBezTo>
                  <a:pt x="21057" y="10266"/>
                  <a:pt x="21033" y="10219"/>
                  <a:pt x="21004" y="10219"/>
                </a:cubicBezTo>
                <a:close/>
                <a:moveTo>
                  <a:pt x="21319" y="10219"/>
                </a:moveTo>
                <a:cubicBezTo>
                  <a:pt x="21289" y="10219"/>
                  <a:pt x="21267" y="10266"/>
                  <a:pt x="21267" y="10324"/>
                </a:cubicBezTo>
                <a:lnTo>
                  <a:pt x="21267" y="10544"/>
                </a:lnTo>
                <a:cubicBezTo>
                  <a:pt x="21267" y="10601"/>
                  <a:pt x="21289" y="10649"/>
                  <a:pt x="21319" y="10649"/>
                </a:cubicBezTo>
                <a:cubicBezTo>
                  <a:pt x="21348" y="10649"/>
                  <a:pt x="21372" y="10601"/>
                  <a:pt x="21372" y="10544"/>
                </a:cubicBezTo>
                <a:lnTo>
                  <a:pt x="21372" y="10324"/>
                </a:lnTo>
                <a:cubicBezTo>
                  <a:pt x="21372" y="10266"/>
                  <a:pt x="21348" y="10219"/>
                  <a:pt x="21319" y="10219"/>
                </a:cubicBezTo>
                <a:close/>
                <a:moveTo>
                  <a:pt x="281" y="10949"/>
                </a:moveTo>
                <a:cubicBezTo>
                  <a:pt x="252" y="10949"/>
                  <a:pt x="228" y="10996"/>
                  <a:pt x="228" y="11054"/>
                </a:cubicBezTo>
                <a:lnTo>
                  <a:pt x="228" y="11274"/>
                </a:lnTo>
                <a:cubicBezTo>
                  <a:pt x="228" y="11331"/>
                  <a:pt x="252" y="11379"/>
                  <a:pt x="281" y="11379"/>
                </a:cubicBezTo>
                <a:cubicBezTo>
                  <a:pt x="311" y="11379"/>
                  <a:pt x="334" y="11331"/>
                  <a:pt x="334" y="11274"/>
                </a:cubicBezTo>
                <a:lnTo>
                  <a:pt x="334" y="11054"/>
                </a:lnTo>
                <a:cubicBezTo>
                  <a:pt x="334" y="10996"/>
                  <a:pt x="311" y="10949"/>
                  <a:pt x="281" y="10949"/>
                </a:cubicBezTo>
                <a:close/>
                <a:moveTo>
                  <a:pt x="596" y="10949"/>
                </a:moveTo>
                <a:cubicBezTo>
                  <a:pt x="567" y="10949"/>
                  <a:pt x="543" y="10996"/>
                  <a:pt x="543" y="11054"/>
                </a:cubicBezTo>
                <a:lnTo>
                  <a:pt x="543" y="11274"/>
                </a:lnTo>
                <a:cubicBezTo>
                  <a:pt x="543" y="11331"/>
                  <a:pt x="567" y="11379"/>
                  <a:pt x="596" y="11379"/>
                </a:cubicBezTo>
                <a:cubicBezTo>
                  <a:pt x="625" y="11379"/>
                  <a:pt x="649" y="11331"/>
                  <a:pt x="649" y="11274"/>
                </a:cubicBezTo>
                <a:lnTo>
                  <a:pt x="649" y="11054"/>
                </a:lnTo>
                <a:cubicBezTo>
                  <a:pt x="649" y="10996"/>
                  <a:pt x="625" y="10949"/>
                  <a:pt x="596" y="10949"/>
                </a:cubicBezTo>
                <a:close/>
                <a:moveTo>
                  <a:pt x="1446" y="10949"/>
                </a:moveTo>
                <a:cubicBezTo>
                  <a:pt x="1417" y="10949"/>
                  <a:pt x="1393" y="10996"/>
                  <a:pt x="1393" y="11054"/>
                </a:cubicBezTo>
                <a:lnTo>
                  <a:pt x="1393" y="11274"/>
                </a:lnTo>
                <a:cubicBezTo>
                  <a:pt x="1393" y="11331"/>
                  <a:pt x="1417" y="11379"/>
                  <a:pt x="1446" y="11379"/>
                </a:cubicBezTo>
                <a:cubicBezTo>
                  <a:pt x="1475" y="11379"/>
                  <a:pt x="1499" y="11331"/>
                  <a:pt x="1499" y="11274"/>
                </a:cubicBezTo>
                <a:lnTo>
                  <a:pt x="1499" y="11054"/>
                </a:lnTo>
                <a:cubicBezTo>
                  <a:pt x="1499" y="10996"/>
                  <a:pt x="1475" y="10949"/>
                  <a:pt x="1446" y="10949"/>
                </a:cubicBezTo>
                <a:close/>
                <a:moveTo>
                  <a:pt x="1760" y="10949"/>
                </a:moveTo>
                <a:cubicBezTo>
                  <a:pt x="1731" y="10949"/>
                  <a:pt x="1707" y="10996"/>
                  <a:pt x="1707" y="11054"/>
                </a:cubicBezTo>
                <a:lnTo>
                  <a:pt x="1707" y="11274"/>
                </a:lnTo>
                <a:cubicBezTo>
                  <a:pt x="1707" y="11331"/>
                  <a:pt x="1731" y="11379"/>
                  <a:pt x="1760" y="11379"/>
                </a:cubicBezTo>
                <a:cubicBezTo>
                  <a:pt x="1789" y="11379"/>
                  <a:pt x="1813" y="11331"/>
                  <a:pt x="1813" y="11274"/>
                </a:cubicBezTo>
                <a:lnTo>
                  <a:pt x="1813" y="11054"/>
                </a:lnTo>
                <a:cubicBezTo>
                  <a:pt x="1813" y="10996"/>
                  <a:pt x="1789" y="10949"/>
                  <a:pt x="1760" y="10949"/>
                </a:cubicBezTo>
                <a:close/>
                <a:moveTo>
                  <a:pt x="2610" y="10949"/>
                </a:moveTo>
                <a:cubicBezTo>
                  <a:pt x="2581" y="10949"/>
                  <a:pt x="2557" y="10996"/>
                  <a:pt x="2557" y="11054"/>
                </a:cubicBezTo>
                <a:lnTo>
                  <a:pt x="2557" y="11274"/>
                </a:lnTo>
                <a:cubicBezTo>
                  <a:pt x="2557" y="11331"/>
                  <a:pt x="2581" y="11379"/>
                  <a:pt x="2610" y="11379"/>
                </a:cubicBezTo>
                <a:cubicBezTo>
                  <a:pt x="2639" y="11379"/>
                  <a:pt x="2662" y="11331"/>
                  <a:pt x="2662" y="11274"/>
                </a:cubicBezTo>
                <a:lnTo>
                  <a:pt x="2662" y="11054"/>
                </a:lnTo>
                <a:cubicBezTo>
                  <a:pt x="2662" y="10996"/>
                  <a:pt x="2639" y="10949"/>
                  <a:pt x="2610" y="10949"/>
                </a:cubicBezTo>
                <a:close/>
                <a:moveTo>
                  <a:pt x="2924" y="10949"/>
                </a:moveTo>
                <a:cubicBezTo>
                  <a:pt x="2895" y="10949"/>
                  <a:pt x="2871" y="10996"/>
                  <a:pt x="2871" y="11054"/>
                </a:cubicBezTo>
                <a:lnTo>
                  <a:pt x="2871" y="11274"/>
                </a:lnTo>
                <a:cubicBezTo>
                  <a:pt x="2871" y="11331"/>
                  <a:pt x="2895" y="11379"/>
                  <a:pt x="2924" y="11379"/>
                </a:cubicBezTo>
                <a:cubicBezTo>
                  <a:pt x="2954" y="11379"/>
                  <a:pt x="2976" y="11331"/>
                  <a:pt x="2976" y="11274"/>
                </a:cubicBezTo>
                <a:lnTo>
                  <a:pt x="2976" y="11054"/>
                </a:lnTo>
                <a:cubicBezTo>
                  <a:pt x="2976" y="10996"/>
                  <a:pt x="2954" y="10949"/>
                  <a:pt x="2924" y="10949"/>
                </a:cubicBezTo>
                <a:close/>
                <a:moveTo>
                  <a:pt x="3773" y="10949"/>
                </a:moveTo>
                <a:cubicBezTo>
                  <a:pt x="3744" y="10949"/>
                  <a:pt x="3721" y="10996"/>
                  <a:pt x="3721" y="11054"/>
                </a:cubicBezTo>
                <a:lnTo>
                  <a:pt x="3721" y="11274"/>
                </a:lnTo>
                <a:cubicBezTo>
                  <a:pt x="3721" y="11331"/>
                  <a:pt x="3744" y="11379"/>
                  <a:pt x="3773" y="11379"/>
                </a:cubicBezTo>
                <a:cubicBezTo>
                  <a:pt x="3802" y="11379"/>
                  <a:pt x="3826" y="11331"/>
                  <a:pt x="3826" y="11274"/>
                </a:cubicBezTo>
                <a:lnTo>
                  <a:pt x="3826" y="11054"/>
                </a:lnTo>
                <a:cubicBezTo>
                  <a:pt x="3826" y="10996"/>
                  <a:pt x="3802" y="10949"/>
                  <a:pt x="3773" y="10949"/>
                </a:cubicBezTo>
                <a:close/>
                <a:moveTo>
                  <a:pt x="4088" y="10949"/>
                </a:moveTo>
                <a:cubicBezTo>
                  <a:pt x="4058" y="10949"/>
                  <a:pt x="4035" y="10996"/>
                  <a:pt x="4035" y="11054"/>
                </a:cubicBezTo>
                <a:lnTo>
                  <a:pt x="4035" y="11274"/>
                </a:lnTo>
                <a:cubicBezTo>
                  <a:pt x="4035" y="11331"/>
                  <a:pt x="4058" y="11379"/>
                  <a:pt x="4088" y="11379"/>
                </a:cubicBezTo>
                <a:cubicBezTo>
                  <a:pt x="4117" y="11379"/>
                  <a:pt x="4141" y="11331"/>
                  <a:pt x="4141" y="11274"/>
                </a:cubicBezTo>
                <a:lnTo>
                  <a:pt x="4141" y="11054"/>
                </a:lnTo>
                <a:cubicBezTo>
                  <a:pt x="4141" y="10996"/>
                  <a:pt x="4117" y="10949"/>
                  <a:pt x="4088" y="10949"/>
                </a:cubicBezTo>
                <a:close/>
                <a:moveTo>
                  <a:pt x="4937" y="10949"/>
                </a:moveTo>
                <a:cubicBezTo>
                  <a:pt x="4908" y="10949"/>
                  <a:pt x="4884" y="10996"/>
                  <a:pt x="4884" y="11054"/>
                </a:cubicBezTo>
                <a:lnTo>
                  <a:pt x="4884" y="11274"/>
                </a:lnTo>
                <a:cubicBezTo>
                  <a:pt x="4884" y="11331"/>
                  <a:pt x="4908" y="11379"/>
                  <a:pt x="4937" y="11379"/>
                </a:cubicBezTo>
                <a:cubicBezTo>
                  <a:pt x="4966" y="11379"/>
                  <a:pt x="4990" y="11331"/>
                  <a:pt x="4990" y="11274"/>
                </a:cubicBezTo>
                <a:lnTo>
                  <a:pt x="4990" y="11054"/>
                </a:lnTo>
                <a:cubicBezTo>
                  <a:pt x="4990" y="10996"/>
                  <a:pt x="4966" y="10949"/>
                  <a:pt x="4937" y="10949"/>
                </a:cubicBezTo>
                <a:close/>
                <a:moveTo>
                  <a:pt x="5252" y="10949"/>
                </a:moveTo>
                <a:cubicBezTo>
                  <a:pt x="5223" y="10949"/>
                  <a:pt x="5199" y="10996"/>
                  <a:pt x="5199" y="11054"/>
                </a:cubicBezTo>
                <a:lnTo>
                  <a:pt x="5199" y="11274"/>
                </a:lnTo>
                <a:cubicBezTo>
                  <a:pt x="5199" y="11331"/>
                  <a:pt x="5223" y="11379"/>
                  <a:pt x="5252" y="11379"/>
                </a:cubicBezTo>
                <a:cubicBezTo>
                  <a:pt x="5281" y="11379"/>
                  <a:pt x="5305" y="11331"/>
                  <a:pt x="5305" y="11274"/>
                </a:cubicBezTo>
                <a:lnTo>
                  <a:pt x="5305" y="11054"/>
                </a:lnTo>
                <a:cubicBezTo>
                  <a:pt x="5305" y="10996"/>
                  <a:pt x="5281" y="10949"/>
                  <a:pt x="5252" y="10949"/>
                </a:cubicBezTo>
                <a:close/>
                <a:moveTo>
                  <a:pt x="6102" y="10949"/>
                </a:moveTo>
                <a:cubicBezTo>
                  <a:pt x="6072" y="10949"/>
                  <a:pt x="6049" y="10996"/>
                  <a:pt x="6049" y="11054"/>
                </a:cubicBezTo>
                <a:lnTo>
                  <a:pt x="6049" y="11274"/>
                </a:lnTo>
                <a:cubicBezTo>
                  <a:pt x="6049" y="11331"/>
                  <a:pt x="6072" y="11379"/>
                  <a:pt x="6102" y="11379"/>
                </a:cubicBezTo>
                <a:cubicBezTo>
                  <a:pt x="6131" y="11379"/>
                  <a:pt x="6155" y="11331"/>
                  <a:pt x="6155" y="11274"/>
                </a:cubicBezTo>
                <a:lnTo>
                  <a:pt x="6155" y="11054"/>
                </a:lnTo>
                <a:cubicBezTo>
                  <a:pt x="6155" y="10996"/>
                  <a:pt x="6131" y="10949"/>
                  <a:pt x="6102" y="10949"/>
                </a:cubicBezTo>
                <a:close/>
                <a:moveTo>
                  <a:pt x="6416" y="10949"/>
                </a:moveTo>
                <a:cubicBezTo>
                  <a:pt x="6387" y="10949"/>
                  <a:pt x="6363" y="10996"/>
                  <a:pt x="6363" y="11054"/>
                </a:cubicBezTo>
                <a:lnTo>
                  <a:pt x="6363" y="11274"/>
                </a:lnTo>
                <a:cubicBezTo>
                  <a:pt x="6363" y="11331"/>
                  <a:pt x="6387" y="11379"/>
                  <a:pt x="6416" y="11379"/>
                </a:cubicBezTo>
                <a:cubicBezTo>
                  <a:pt x="6445" y="11379"/>
                  <a:pt x="6469" y="11331"/>
                  <a:pt x="6469" y="11274"/>
                </a:cubicBezTo>
                <a:lnTo>
                  <a:pt x="6469" y="11054"/>
                </a:lnTo>
                <a:cubicBezTo>
                  <a:pt x="6469" y="10996"/>
                  <a:pt x="6445" y="10949"/>
                  <a:pt x="6416" y="10949"/>
                </a:cubicBezTo>
                <a:close/>
                <a:moveTo>
                  <a:pt x="7266" y="10949"/>
                </a:moveTo>
                <a:cubicBezTo>
                  <a:pt x="7237" y="10949"/>
                  <a:pt x="7213" y="10996"/>
                  <a:pt x="7213" y="11054"/>
                </a:cubicBezTo>
                <a:lnTo>
                  <a:pt x="7213" y="11274"/>
                </a:lnTo>
                <a:cubicBezTo>
                  <a:pt x="7213" y="11331"/>
                  <a:pt x="7237" y="11379"/>
                  <a:pt x="7266" y="11379"/>
                </a:cubicBezTo>
                <a:cubicBezTo>
                  <a:pt x="7295" y="11379"/>
                  <a:pt x="7318" y="11331"/>
                  <a:pt x="7318" y="11274"/>
                </a:cubicBezTo>
                <a:lnTo>
                  <a:pt x="7318" y="11054"/>
                </a:lnTo>
                <a:cubicBezTo>
                  <a:pt x="7318" y="10996"/>
                  <a:pt x="7295" y="10949"/>
                  <a:pt x="7266" y="10949"/>
                </a:cubicBezTo>
                <a:close/>
                <a:moveTo>
                  <a:pt x="7580" y="10949"/>
                </a:moveTo>
                <a:cubicBezTo>
                  <a:pt x="7551" y="10949"/>
                  <a:pt x="7527" y="10996"/>
                  <a:pt x="7527" y="11054"/>
                </a:cubicBezTo>
                <a:lnTo>
                  <a:pt x="7527" y="11274"/>
                </a:lnTo>
                <a:cubicBezTo>
                  <a:pt x="7527" y="11331"/>
                  <a:pt x="7551" y="11379"/>
                  <a:pt x="7580" y="11379"/>
                </a:cubicBezTo>
                <a:cubicBezTo>
                  <a:pt x="7609" y="11379"/>
                  <a:pt x="7632" y="11331"/>
                  <a:pt x="7632" y="11274"/>
                </a:cubicBezTo>
                <a:lnTo>
                  <a:pt x="7632" y="11054"/>
                </a:lnTo>
                <a:cubicBezTo>
                  <a:pt x="7632" y="10996"/>
                  <a:pt x="7609" y="10949"/>
                  <a:pt x="7580" y="10949"/>
                </a:cubicBezTo>
                <a:close/>
                <a:moveTo>
                  <a:pt x="8429" y="10949"/>
                </a:moveTo>
                <a:cubicBezTo>
                  <a:pt x="8400" y="10949"/>
                  <a:pt x="8377" y="10996"/>
                  <a:pt x="8377" y="11054"/>
                </a:cubicBezTo>
                <a:lnTo>
                  <a:pt x="8377" y="11274"/>
                </a:lnTo>
                <a:cubicBezTo>
                  <a:pt x="8377" y="11331"/>
                  <a:pt x="8400" y="11379"/>
                  <a:pt x="8429" y="11379"/>
                </a:cubicBezTo>
                <a:cubicBezTo>
                  <a:pt x="8458" y="11379"/>
                  <a:pt x="8482" y="11331"/>
                  <a:pt x="8482" y="11274"/>
                </a:cubicBezTo>
                <a:lnTo>
                  <a:pt x="8482" y="11054"/>
                </a:lnTo>
                <a:cubicBezTo>
                  <a:pt x="8482" y="10996"/>
                  <a:pt x="8458" y="10949"/>
                  <a:pt x="8429" y="10949"/>
                </a:cubicBezTo>
                <a:close/>
                <a:moveTo>
                  <a:pt x="8744" y="10949"/>
                </a:moveTo>
                <a:cubicBezTo>
                  <a:pt x="8714" y="10949"/>
                  <a:pt x="8691" y="10996"/>
                  <a:pt x="8691" y="11054"/>
                </a:cubicBezTo>
                <a:lnTo>
                  <a:pt x="8691" y="11274"/>
                </a:lnTo>
                <a:cubicBezTo>
                  <a:pt x="8691" y="11331"/>
                  <a:pt x="8714" y="11379"/>
                  <a:pt x="8744" y="11379"/>
                </a:cubicBezTo>
                <a:cubicBezTo>
                  <a:pt x="8773" y="11379"/>
                  <a:pt x="8796" y="11331"/>
                  <a:pt x="8796" y="11274"/>
                </a:cubicBezTo>
                <a:lnTo>
                  <a:pt x="8796" y="11054"/>
                </a:lnTo>
                <a:cubicBezTo>
                  <a:pt x="8796" y="10996"/>
                  <a:pt x="8773" y="10949"/>
                  <a:pt x="8744" y="10949"/>
                </a:cubicBezTo>
                <a:close/>
                <a:moveTo>
                  <a:pt x="9593" y="10949"/>
                </a:moveTo>
                <a:cubicBezTo>
                  <a:pt x="9564" y="10949"/>
                  <a:pt x="9540" y="10996"/>
                  <a:pt x="9540" y="11054"/>
                </a:cubicBezTo>
                <a:lnTo>
                  <a:pt x="9540" y="11274"/>
                </a:lnTo>
                <a:cubicBezTo>
                  <a:pt x="9540" y="11331"/>
                  <a:pt x="9564" y="11379"/>
                  <a:pt x="9593" y="11379"/>
                </a:cubicBezTo>
                <a:cubicBezTo>
                  <a:pt x="9622" y="11379"/>
                  <a:pt x="9646" y="11331"/>
                  <a:pt x="9646" y="11274"/>
                </a:cubicBezTo>
                <a:lnTo>
                  <a:pt x="9646" y="11054"/>
                </a:lnTo>
                <a:cubicBezTo>
                  <a:pt x="9646" y="10996"/>
                  <a:pt x="9622" y="10949"/>
                  <a:pt x="9593" y="10949"/>
                </a:cubicBezTo>
                <a:close/>
                <a:moveTo>
                  <a:pt x="9908" y="10949"/>
                </a:moveTo>
                <a:cubicBezTo>
                  <a:pt x="9879" y="10949"/>
                  <a:pt x="9855" y="10996"/>
                  <a:pt x="9855" y="11054"/>
                </a:cubicBezTo>
                <a:lnTo>
                  <a:pt x="9855" y="11274"/>
                </a:lnTo>
                <a:cubicBezTo>
                  <a:pt x="9855" y="11331"/>
                  <a:pt x="9879" y="11379"/>
                  <a:pt x="9908" y="11379"/>
                </a:cubicBezTo>
                <a:cubicBezTo>
                  <a:pt x="9937" y="11379"/>
                  <a:pt x="9961" y="11331"/>
                  <a:pt x="9961" y="11274"/>
                </a:cubicBezTo>
                <a:lnTo>
                  <a:pt x="9961" y="11054"/>
                </a:lnTo>
                <a:cubicBezTo>
                  <a:pt x="9961" y="10996"/>
                  <a:pt x="9937" y="10949"/>
                  <a:pt x="9908" y="10949"/>
                </a:cubicBezTo>
                <a:close/>
                <a:moveTo>
                  <a:pt x="10758" y="10949"/>
                </a:moveTo>
                <a:cubicBezTo>
                  <a:pt x="10728" y="10949"/>
                  <a:pt x="10705" y="10996"/>
                  <a:pt x="10705" y="11054"/>
                </a:cubicBezTo>
                <a:lnTo>
                  <a:pt x="10705" y="11274"/>
                </a:lnTo>
                <a:cubicBezTo>
                  <a:pt x="10705" y="11331"/>
                  <a:pt x="10728" y="11379"/>
                  <a:pt x="10758" y="11379"/>
                </a:cubicBezTo>
                <a:cubicBezTo>
                  <a:pt x="10787" y="11379"/>
                  <a:pt x="10810" y="11331"/>
                  <a:pt x="10810" y="11274"/>
                </a:cubicBezTo>
                <a:lnTo>
                  <a:pt x="10810" y="11054"/>
                </a:lnTo>
                <a:cubicBezTo>
                  <a:pt x="10810" y="10996"/>
                  <a:pt x="10787" y="10949"/>
                  <a:pt x="10758" y="10949"/>
                </a:cubicBezTo>
                <a:close/>
                <a:moveTo>
                  <a:pt x="11072" y="10949"/>
                </a:moveTo>
                <a:cubicBezTo>
                  <a:pt x="11043" y="10949"/>
                  <a:pt x="11019" y="10996"/>
                  <a:pt x="11019" y="11054"/>
                </a:cubicBezTo>
                <a:lnTo>
                  <a:pt x="11019" y="11274"/>
                </a:lnTo>
                <a:cubicBezTo>
                  <a:pt x="11019" y="11331"/>
                  <a:pt x="11043" y="11379"/>
                  <a:pt x="11072" y="11379"/>
                </a:cubicBezTo>
                <a:cubicBezTo>
                  <a:pt x="11101" y="11379"/>
                  <a:pt x="11125" y="11331"/>
                  <a:pt x="11125" y="11274"/>
                </a:cubicBezTo>
                <a:lnTo>
                  <a:pt x="11125" y="11054"/>
                </a:lnTo>
                <a:cubicBezTo>
                  <a:pt x="11125" y="10996"/>
                  <a:pt x="11101" y="10949"/>
                  <a:pt x="11072" y="10949"/>
                </a:cubicBezTo>
                <a:close/>
                <a:moveTo>
                  <a:pt x="11922" y="10949"/>
                </a:moveTo>
                <a:cubicBezTo>
                  <a:pt x="11893" y="10949"/>
                  <a:pt x="11869" y="10996"/>
                  <a:pt x="11869" y="11054"/>
                </a:cubicBezTo>
                <a:lnTo>
                  <a:pt x="11869" y="11274"/>
                </a:lnTo>
                <a:cubicBezTo>
                  <a:pt x="11869" y="11331"/>
                  <a:pt x="11893" y="11379"/>
                  <a:pt x="11922" y="11379"/>
                </a:cubicBezTo>
                <a:cubicBezTo>
                  <a:pt x="11951" y="11379"/>
                  <a:pt x="11974" y="11331"/>
                  <a:pt x="11974" y="11274"/>
                </a:cubicBezTo>
                <a:lnTo>
                  <a:pt x="11974" y="11054"/>
                </a:lnTo>
                <a:cubicBezTo>
                  <a:pt x="11974" y="10996"/>
                  <a:pt x="11951" y="10949"/>
                  <a:pt x="11922" y="10949"/>
                </a:cubicBezTo>
                <a:close/>
                <a:moveTo>
                  <a:pt x="12236" y="10949"/>
                </a:moveTo>
                <a:cubicBezTo>
                  <a:pt x="12207" y="10949"/>
                  <a:pt x="12183" y="10996"/>
                  <a:pt x="12183" y="11054"/>
                </a:cubicBezTo>
                <a:lnTo>
                  <a:pt x="12183" y="11274"/>
                </a:lnTo>
                <a:cubicBezTo>
                  <a:pt x="12183" y="11331"/>
                  <a:pt x="12207" y="11379"/>
                  <a:pt x="12236" y="11379"/>
                </a:cubicBezTo>
                <a:cubicBezTo>
                  <a:pt x="12265" y="11379"/>
                  <a:pt x="12288" y="11331"/>
                  <a:pt x="12288" y="11274"/>
                </a:cubicBezTo>
                <a:lnTo>
                  <a:pt x="12288" y="11054"/>
                </a:lnTo>
                <a:cubicBezTo>
                  <a:pt x="12288" y="10996"/>
                  <a:pt x="12265" y="10949"/>
                  <a:pt x="12236" y="10949"/>
                </a:cubicBezTo>
                <a:close/>
                <a:moveTo>
                  <a:pt x="13085" y="10949"/>
                </a:moveTo>
                <a:cubicBezTo>
                  <a:pt x="13056" y="10949"/>
                  <a:pt x="13032" y="10996"/>
                  <a:pt x="13032" y="11054"/>
                </a:cubicBezTo>
                <a:lnTo>
                  <a:pt x="13032" y="11274"/>
                </a:lnTo>
                <a:cubicBezTo>
                  <a:pt x="13032" y="11331"/>
                  <a:pt x="13056" y="11379"/>
                  <a:pt x="13085" y="11379"/>
                </a:cubicBezTo>
                <a:cubicBezTo>
                  <a:pt x="13114" y="11379"/>
                  <a:pt x="13138" y="11331"/>
                  <a:pt x="13138" y="11274"/>
                </a:cubicBezTo>
                <a:lnTo>
                  <a:pt x="13138" y="11054"/>
                </a:lnTo>
                <a:cubicBezTo>
                  <a:pt x="13138" y="10996"/>
                  <a:pt x="13114" y="10949"/>
                  <a:pt x="13085" y="10949"/>
                </a:cubicBezTo>
                <a:close/>
                <a:moveTo>
                  <a:pt x="13399" y="10949"/>
                </a:moveTo>
                <a:cubicBezTo>
                  <a:pt x="13370" y="10949"/>
                  <a:pt x="13348" y="10996"/>
                  <a:pt x="13348" y="11054"/>
                </a:cubicBezTo>
                <a:lnTo>
                  <a:pt x="13348" y="11274"/>
                </a:lnTo>
                <a:cubicBezTo>
                  <a:pt x="13348" y="11331"/>
                  <a:pt x="13370" y="11379"/>
                  <a:pt x="13399" y="11379"/>
                </a:cubicBezTo>
                <a:cubicBezTo>
                  <a:pt x="13428" y="11379"/>
                  <a:pt x="13452" y="11331"/>
                  <a:pt x="13452" y="11274"/>
                </a:cubicBezTo>
                <a:lnTo>
                  <a:pt x="13452" y="11054"/>
                </a:lnTo>
                <a:cubicBezTo>
                  <a:pt x="13452" y="10996"/>
                  <a:pt x="13428" y="10949"/>
                  <a:pt x="13399" y="10949"/>
                </a:cubicBezTo>
                <a:close/>
                <a:moveTo>
                  <a:pt x="14249" y="10949"/>
                </a:moveTo>
                <a:cubicBezTo>
                  <a:pt x="14220" y="10949"/>
                  <a:pt x="14196" y="10996"/>
                  <a:pt x="14196" y="11054"/>
                </a:cubicBezTo>
                <a:lnTo>
                  <a:pt x="14196" y="11274"/>
                </a:lnTo>
                <a:cubicBezTo>
                  <a:pt x="14196" y="11331"/>
                  <a:pt x="14220" y="11379"/>
                  <a:pt x="14249" y="11379"/>
                </a:cubicBezTo>
                <a:cubicBezTo>
                  <a:pt x="14278" y="11379"/>
                  <a:pt x="14302" y="11331"/>
                  <a:pt x="14302" y="11274"/>
                </a:cubicBezTo>
                <a:lnTo>
                  <a:pt x="14302" y="11054"/>
                </a:lnTo>
                <a:cubicBezTo>
                  <a:pt x="14302" y="10996"/>
                  <a:pt x="14278" y="10949"/>
                  <a:pt x="14249" y="10949"/>
                </a:cubicBezTo>
                <a:close/>
                <a:moveTo>
                  <a:pt x="14564" y="10949"/>
                </a:moveTo>
                <a:cubicBezTo>
                  <a:pt x="14535" y="10949"/>
                  <a:pt x="14511" y="10996"/>
                  <a:pt x="14511" y="11054"/>
                </a:cubicBezTo>
                <a:lnTo>
                  <a:pt x="14511" y="11274"/>
                </a:lnTo>
                <a:cubicBezTo>
                  <a:pt x="14511" y="11331"/>
                  <a:pt x="14535" y="11379"/>
                  <a:pt x="14564" y="11379"/>
                </a:cubicBezTo>
                <a:cubicBezTo>
                  <a:pt x="14593" y="11379"/>
                  <a:pt x="14617" y="11331"/>
                  <a:pt x="14617" y="11274"/>
                </a:cubicBezTo>
                <a:lnTo>
                  <a:pt x="14617" y="11054"/>
                </a:lnTo>
                <a:cubicBezTo>
                  <a:pt x="14617" y="10996"/>
                  <a:pt x="14593" y="10949"/>
                  <a:pt x="14564" y="10949"/>
                </a:cubicBezTo>
                <a:close/>
                <a:moveTo>
                  <a:pt x="15413" y="10949"/>
                </a:moveTo>
                <a:cubicBezTo>
                  <a:pt x="15384" y="10949"/>
                  <a:pt x="15360" y="10996"/>
                  <a:pt x="15360" y="11054"/>
                </a:cubicBezTo>
                <a:lnTo>
                  <a:pt x="15360" y="11274"/>
                </a:lnTo>
                <a:cubicBezTo>
                  <a:pt x="15360" y="11331"/>
                  <a:pt x="15384" y="11379"/>
                  <a:pt x="15413" y="11379"/>
                </a:cubicBezTo>
                <a:cubicBezTo>
                  <a:pt x="15442" y="11379"/>
                  <a:pt x="15465" y="11331"/>
                  <a:pt x="15465" y="11274"/>
                </a:cubicBezTo>
                <a:lnTo>
                  <a:pt x="15465" y="11054"/>
                </a:lnTo>
                <a:cubicBezTo>
                  <a:pt x="15465" y="10996"/>
                  <a:pt x="15442" y="10949"/>
                  <a:pt x="15413" y="10949"/>
                </a:cubicBezTo>
                <a:close/>
                <a:moveTo>
                  <a:pt x="15728" y="10949"/>
                </a:moveTo>
                <a:cubicBezTo>
                  <a:pt x="15699" y="10949"/>
                  <a:pt x="15675" y="10996"/>
                  <a:pt x="15675" y="11054"/>
                </a:cubicBezTo>
                <a:lnTo>
                  <a:pt x="15675" y="11274"/>
                </a:lnTo>
                <a:cubicBezTo>
                  <a:pt x="15675" y="11331"/>
                  <a:pt x="15699" y="11379"/>
                  <a:pt x="15728" y="11379"/>
                </a:cubicBezTo>
                <a:cubicBezTo>
                  <a:pt x="15757" y="11379"/>
                  <a:pt x="15781" y="11331"/>
                  <a:pt x="15781" y="11274"/>
                </a:cubicBezTo>
                <a:lnTo>
                  <a:pt x="15781" y="11054"/>
                </a:lnTo>
                <a:cubicBezTo>
                  <a:pt x="15781" y="10996"/>
                  <a:pt x="15757" y="10949"/>
                  <a:pt x="15728" y="10949"/>
                </a:cubicBezTo>
                <a:close/>
                <a:moveTo>
                  <a:pt x="16578" y="10949"/>
                </a:moveTo>
                <a:cubicBezTo>
                  <a:pt x="16549" y="10949"/>
                  <a:pt x="16525" y="10996"/>
                  <a:pt x="16525" y="11054"/>
                </a:cubicBezTo>
                <a:lnTo>
                  <a:pt x="16525" y="11274"/>
                </a:lnTo>
                <a:cubicBezTo>
                  <a:pt x="16525" y="11331"/>
                  <a:pt x="16549" y="11379"/>
                  <a:pt x="16578" y="11379"/>
                </a:cubicBezTo>
                <a:cubicBezTo>
                  <a:pt x="16607" y="11379"/>
                  <a:pt x="16630" y="11331"/>
                  <a:pt x="16630" y="11274"/>
                </a:cubicBezTo>
                <a:lnTo>
                  <a:pt x="16630" y="11054"/>
                </a:lnTo>
                <a:cubicBezTo>
                  <a:pt x="16630" y="10996"/>
                  <a:pt x="16607" y="10949"/>
                  <a:pt x="16578" y="10949"/>
                </a:cubicBezTo>
                <a:close/>
                <a:moveTo>
                  <a:pt x="16892" y="10949"/>
                </a:moveTo>
                <a:cubicBezTo>
                  <a:pt x="16863" y="10949"/>
                  <a:pt x="16839" y="10996"/>
                  <a:pt x="16839" y="11054"/>
                </a:cubicBezTo>
                <a:lnTo>
                  <a:pt x="16839" y="11274"/>
                </a:lnTo>
                <a:cubicBezTo>
                  <a:pt x="16839" y="11331"/>
                  <a:pt x="16863" y="11379"/>
                  <a:pt x="16892" y="11379"/>
                </a:cubicBezTo>
                <a:cubicBezTo>
                  <a:pt x="16921" y="11379"/>
                  <a:pt x="16944" y="11331"/>
                  <a:pt x="16944" y="11274"/>
                </a:cubicBezTo>
                <a:lnTo>
                  <a:pt x="16944" y="11054"/>
                </a:lnTo>
                <a:cubicBezTo>
                  <a:pt x="16944" y="10996"/>
                  <a:pt x="16921" y="10949"/>
                  <a:pt x="16892" y="10949"/>
                </a:cubicBezTo>
                <a:close/>
                <a:moveTo>
                  <a:pt x="17741" y="10949"/>
                </a:moveTo>
                <a:cubicBezTo>
                  <a:pt x="17712" y="10949"/>
                  <a:pt x="17689" y="10996"/>
                  <a:pt x="17689" y="11054"/>
                </a:cubicBezTo>
                <a:lnTo>
                  <a:pt x="17689" y="11274"/>
                </a:lnTo>
                <a:cubicBezTo>
                  <a:pt x="17689" y="11331"/>
                  <a:pt x="17712" y="11379"/>
                  <a:pt x="17741" y="11379"/>
                </a:cubicBezTo>
                <a:cubicBezTo>
                  <a:pt x="17770" y="11379"/>
                  <a:pt x="17794" y="11331"/>
                  <a:pt x="17794" y="11274"/>
                </a:cubicBezTo>
                <a:lnTo>
                  <a:pt x="17794" y="11054"/>
                </a:lnTo>
                <a:cubicBezTo>
                  <a:pt x="17794" y="10996"/>
                  <a:pt x="17770" y="10949"/>
                  <a:pt x="17741" y="10949"/>
                </a:cubicBezTo>
                <a:close/>
                <a:moveTo>
                  <a:pt x="18055" y="10949"/>
                </a:moveTo>
                <a:cubicBezTo>
                  <a:pt x="18026" y="10949"/>
                  <a:pt x="18002" y="10996"/>
                  <a:pt x="18002" y="11054"/>
                </a:cubicBezTo>
                <a:lnTo>
                  <a:pt x="18002" y="11274"/>
                </a:lnTo>
                <a:cubicBezTo>
                  <a:pt x="18002" y="11331"/>
                  <a:pt x="18026" y="11379"/>
                  <a:pt x="18055" y="11379"/>
                </a:cubicBezTo>
                <a:cubicBezTo>
                  <a:pt x="18085" y="11379"/>
                  <a:pt x="18108" y="11331"/>
                  <a:pt x="18108" y="11274"/>
                </a:cubicBezTo>
                <a:lnTo>
                  <a:pt x="18108" y="11054"/>
                </a:lnTo>
                <a:cubicBezTo>
                  <a:pt x="18108" y="10996"/>
                  <a:pt x="18085" y="10949"/>
                  <a:pt x="18055" y="10949"/>
                </a:cubicBezTo>
                <a:close/>
                <a:moveTo>
                  <a:pt x="18905" y="10949"/>
                </a:moveTo>
                <a:cubicBezTo>
                  <a:pt x="18876" y="10949"/>
                  <a:pt x="18852" y="10996"/>
                  <a:pt x="18852" y="11054"/>
                </a:cubicBezTo>
                <a:lnTo>
                  <a:pt x="18852" y="11274"/>
                </a:lnTo>
                <a:cubicBezTo>
                  <a:pt x="18852" y="11331"/>
                  <a:pt x="18876" y="11379"/>
                  <a:pt x="18905" y="11379"/>
                </a:cubicBezTo>
                <a:cubicBezTo>
                  <a:pt x="18934" y="11379"/>
                  <a:pt x="18958" y="11331"/>
                  <a:pt x="18958" y="11274"/>
                </a:cubicBezTo>
                <a:lnTo>
                  <a:pt x="18958" y="11054"/>
                </a:lnTo>
                <a:cubicBezTo>
                  <a:pt x="18958" y="10996"/>
                  <a:pt x="18934" y="10949"/>
                  <a:pt x="18905" y="10949"/>
                </a:cubicBezTo>
                <a:close/>
                <a:moveTo>
                  <a:pt x="19220" y="10949"/>
                </a:moveTo>
                <a:cubicBezTo>
                  <a:pt x="19191" y="10949"/>
                  <a:pt x="19167" y="10996"/>
                  <a:pt x="19167" y="11054"/>
                </a:cubicBezTo>
                <a:lnTo>
                  <a:pt x="19167" y="11274"/>
                </a:lnTo>
                <a:cubicBezTo>
                  <a:pt x="19167" y="11331"/>
                  <a:pt x="19191" y="11379"/>
                  <a:pt x="19220" y="11379"/>
                </a:cubicBezTo>
                <a:cubicBezTo>
                  <a:pt x="19249" y="11379"/>
                  <a:pt x="19273" y="11331"/>
                  <a:pt x="19273" y="11274"/>
                </a:cubicBezTo>
                <a:lnTo>
                  <a:pt x="19273" y="11054"/>
                </a:lnTo>
                <a:cubicBezTo>
                  <a:pt x="19273" y="10996"/>
                  <a:pt x="19249" y="10949"/>
                  <a:pt x="19220" y="10949"/>
                </a:cubicBezTo>
                <a:close/>
                <a:moveTo>
                  <a:pt x="20069" y="10949"/>
                </a:moveTo>
                <a:cubicBezTo>
                  <a:pt x="20040" y="10949"/>
                  <a:pt x="20016" y="10996"/>
                  <a:pt x="20016" y="11054"/>
                </a:cubicBezTo>
                <a:lnTo>
                  <a:pt x="20016" y="11274"/>
                </a:lnTo>
                <a:cubicBezTo>
                  <a:pt x="20016" y="11331"/>
                  <a:pt x="20040" y="11379"/>
                  <a:pt x="20069" y="11379"/>
                </a:cubicBezTo>
                <a:cubicBezTo>
                  <a:pt x="20099" y="11379"/>
                  <a:pt x="20122" y="11331"/>
                  <a:pt x="20122" y="11274"/>
                </a:cubicBezTo>
                <a:lnTo>
                  <a:pt x="20122" y="11054"/>
                </a:lnTo>
                <a:cubicBezTo>
                  <a:pt x="20122" y="10996"/>
                  <a:pt x="20099" y="10949"/>
                  <a:pt x="20069" y="10949"/>
                </a:cubicBezTo>
                <a:close/>
                <a:moveTo>
                  <a:pt x="20384" y="10949"/>
                </a:moveTo>
                <a:cubicBezTo>
                  <a:pt x="20355" y="10949"/>
                  <a:pt x="20331" y="10996"/>
                  <a:pt x="20331" y="11054"/>
                </a:cubicBezTo>
                <a:lnTo>
                  <a:pt x="20331" y="11274"/>
                </a:lnTo>
                <a:cubicBezTo>
                  <a:pt x="20331" y="11331"/>
                  <a:pt x="20355" y="11379"/>
                  <a:pt x="20384" y="11379"/>
                </a:cubicBezTo>
                <a:cubicBezTo>
                  <a:pt x="20413" y="11379"/>
                  <a:pt x="20436" y="11331"/>
                  <a:pt x="20436" y="11274"/>
                </a:cubicBezTo>
                <a:lnTo>
                  <a:pt x="20436" y="11054"/>
                </a:lnTo>
                <a:cubicBezTo>
                  <a:pt x="20436" y="10996"/>
                  <a:pt x="20413" y="10949"/>
                  <a:pt x="20384" y="10949"/>
                </a:cubicBezTo>
                <a:close/>
                <a:moveTo>
                  <a:pt x="21234" y="10949"/>
                </a:moveTo>
                <a:cubicBezTo>
                  <a:pt x="21204" y="10949"/>
                  <a:pt x="21181" y="10996"/>
                  <a:pt x="21181" y="11054"/>
                </a:cubicBezTo>
                <a:lnTo>
                  <a:pt x="21181" y="11274"/>
                </a:lnTo>
                <a:cubicBezTo>
                  <a:pt x="21181" y="11331"/>
                  <a:pt x="21204" y="11379"/>
                  <a:pt x="21234" y="11379"/>
                </a:cubicBezTo>
                <a:cubicBezTo>
                  <a:pt x="21263" y="11379"/>
                  <a:pt x="21285" y="11331"/>
                  <a:pt x="21285" y="11274"/>
                </a:cubicBezTo>
                <a:lnTo>
                  <a:pt x="21285" y="11054"/>
                </a:lnTo>
                <a:cubicBezTo>
                  <a:pt x="21285" y="10996"/>
                  <a:pt x="21263" y="10949"/>
                  <a:pt x="21234" y="10949"/>
                </a:cubicBezTo>
                <a:close/>
                <a:moveTo>
                  <a:pt x="21547" y="10949"/>
                </a:moveTo>
                <a:cubicBezTo>
                  <a:pt x="21518" y="10949"/>
                  <a:pt x="21495" y="10996"/>
                  <a:pt x="21495" y="11054"/>
                </a:cubicBezTo>
                <a:lnTo>
                  <a:pt x="21495" y="11274"/>
                </a:lnTo>
                <a:cubicBezTo>
                  <a:pt x="21495" y="11331"/>
                  <a:pt x="21518" y="11379"/>
                  <a:pt x="21547" y="11379"/>
                </a:cubicBezTo>
                <a:cubicBezTo>
                  <a:pt x="21576" y="11379"/>
                  <a:pt x="21600" y="11331"/>
                  <a:pt x="21600" y="11274"/>
                </a:cubicBezTo>
                <a:lnTo>
                  <a:pt x="21600" y="11054"/>
                </a:lnTo>
                <a:cubicBezTo>
                  <a:pt x="21600" y="10996"/>
                  <a:pt x="21576" y="10949"/>
                  <a:pt x="21547" y="10949"/>
                </a:cubicBezTo>
                <a:close/>
                <a:moveTo>
                  <a:pt x="53" y="11681"/>
                </a:moveTo>
                <a:cubicBezTo>
                  <a:pt x="24" y="11681"/>
                  <a:pt x="0" y="11726"/>
                  <a:pt x="0" y="11784"/>
                </a:cubicBezTo>
                <a:lnTo>
                  <a:pt x="0" y="12004"/>
                </a:lnTo>
                <a:cubicBezTo>
                  <a:pt x="0" y="12061"/>
                  <a:pt x="24" y="12108"/>
                  <a:pt x="53" y="12108"/>
                </a:cubicBezTo>
                <a:cubicBezTo>
                  <a:pt x="82" y="12108"/>
                  <a:pt x="106" y="12061"/>
                  <a:pt x="106" y="12004"/>
                </a:cubicBezTo>
                <a:lnTo>
                  <a:pt x="106" y="11784"/>
                </a:lnTo>
                <a:cubicBezTo>
                  <a:pt x="106" y="11726"/>
                  <a:pt x="82" y="11681"/>
                  <a:pt x="53" y="11681"/>
                </a:cubicBezTo>
                <a:close/>
                <a:moveTo>
                  <a:pt x="367" y="11681"/>
                </a:moveTo>
                <a:cubicBezTo>
                  <a:pt x="338" y="11681"/>
                  <a:pt x="315" y="11726"/>
                  <a:pt x="315" y="11784"/>
                </a:cubicBezTo>
                <a:lnTo>
                  <a:pt x="315" y="12004"/>
                </a:lnTo>
                <a:cubicBezTo>
                  <a:pt x="315" y="12061"/>
                  <a:pt x="338" y="12108"/>
                  <a:pt x="367" y="12108"/>
                </a:cubicBezTo>
                <a:cubicBezTo>
                  <a:pt x="397" y="12108"/>
                  <a:pt x="420" y="12061"/>
                  <a:pt x="420" y="12004"/>
                </a:cubicBezTo>
                <a:lnTo>
                  <a:pt x="420" y="11784"/>
                </a:lnTo>
                <a:cubicBezTo>
                  <a:pt x="420" y="11726"/>
                  <a:pt x="397" y="11681"/>
                  <a:pt x="367" y="11681"/>
                </a:cubicBezTo>
                <a:close/>
                <a:moveTo>
                  <a:pt x="1217" y="11681"/>
                </a:moveTo>
                <a:cubicBezTo>
                  <a:pt x="1188" y="11681"/>
                  <a:pt x="1164" y="11726"/>
                  <a:pt x="1164" y="11784"/>
                </a:cubicBezTo>
                <a:lnTo>
                  <a:pt x="1164" y="12004"/>
                </a:lnTo>
                <a:cubicBezTo>
                  <a:pt x="1164" y="12061"/>
                  <a:pt x="1188" y="12108"/>
                  <a:pt x="1217" y="12108"/>
                </a:cubicBezTo>
                <a:cubicBezTo>
                  <a:pt x="1246" y="12108"/>
                  <a:pt x="1270" y="12061"/>
                  <a:pt x="1270" y="12004"/>
                </a:cubicBezTo>
                <a:lnTo>
                  <a:pt x="1270" y="11784"/>
                </a:lnTo>
                <a:cubicBezTo>
                  <a:pt x="1270" y="11726"/>
                  <a:pt x="1246" y="11681"/>
                  <a:pt x="1217" y="11681"/>
                </a:cubicBezTo>
                <a:close/>
                <a:moveTo>
                  <a:pt x="1532" y="11681"/>
                </a:moveTo>
                <a:cubicBezTo>
                  <a:pt x="1503" y="11681"/>
                  <a:pt x="1479" y="11726"/>
                  <a:pt x="1479" y="11784"/>
                </a:cubicBezTo>
                <a:lnTo>
                  <a:pt x="1479" y="12004"/>
                </a:lnTo>
                <a:cubicBezTo>
                  <a:pt x="1479" y="12061"/>
                  <a:pt x="1503" y="12108"/>
                  <a:pt x="1532" y="12108"/>
                </a:cubicBezTo>
                <a:cubicBezTo>
                  <a:pt x="1561" y="12108"/>
                  <a:pt x="1584" y="12061"/>
                  <a:pt x="1584" y="12004"/>
                </a:cubicBezTo>
                <a:lnTo>
                  <a:pt x="1584" y="11784"/>
                </a:lnTo>
                <a:cubicBezTo>
                  <a:pt x="1584" y="11726"/>
                  <a:pt x="1561" y="11681"/>
                  <a:pt x="1532" y="11681"/>
                </a:cubicBezTo>
                <a:close/>
                <a:moveTo>
                  <a:pt x="2380" y="11681"/>
                </a:moveTo>
                <a:cubicBezTo>
                  <a:pt x="2351" y="11681"/>
                  <a:pt x="2329" y="11726"/>
                  <a:pt x="2329" y="11784"/>
                </a:cubicBezTo>
                <a:lnTo>
                  <a:pt x="2329" y="12004"/>
                </a:lnTo>
                <a:cubicBezTo>
                  <a:pt x="2329" y="12061"/>
                  <a:pt x="2351" y="12108"/>
                  <a:pt x="2380" y="12108"/>
                </a:cubicBezTo>
                <a:cubicBezTo>
                  <a:pt x="2409" y="12108"/>
                  <a:pt x="2433" y="12061"/>
                  <a:pt x="2433" y="12004"/>
                </a:cubicBezTo>
                <a:lnTo>
                  <a:pt x="2433" y="11784"/>
                </a:lnTo>
                <a:cubicBezTo>
                  <a:pt x="2433" y="11726"/>
                  <a:pt x="2409" y="11681"/>
                  <a:pt x="2380" y="11681"/>
                </a:cubicBezTo>
                <a:close/>
                <a:moveTo>
                  <a:pt x="2695" y="11681"/>
                </a:moveTo>
                <a:cubicBezTo>
                  <a:pt x="2666" y="11681"/>
                  <a:pt x="2643" y="11726"/>
                  <a:pt x="2643" y="11784"/>
                </a:cubicBezTo>
                <a:lnTo>
                  <a:pt x="2643" y="12004"/>
                </a:lnTo>
                <a:cubicBezTo>
                  <a:pt x="2643" y="12061"/>
                  <a:pt x="2666" y="12108"/>
                  <a:pt x="2695" y="12108"/>
                </a:cubicBezTo>
                <a:cubicBezTo>
                  <a:pt x="2724" y="12108"/>
                  <a:pt x="2748" y="12061"/>
                  <a:pt x="2748" y="12004"/>
                </a:cubicBezTo>
                <a:lnTo>
                  <a:pt x="2748" y="11784"/>
                </a:lnTo>
                <a:cubicBezTo>
                  <a:pt x="2748" y="11726"/>
                  <a:pt x="2724" y="11681"/>
                  <a:pt x="2695" y="11681"/>
                </a:cubicBezTo>
                <a:close/>
                <a:moveTo>
                  <a:pt x="3545" y="11681"/>
                </a:moveTo>
                <a:cubicBezTo>
                  <a:pt x="3516" y="11681"/>
                  <a:pt x="3492" y="11726"/>
                  <a:pt x="3492" y="11784"/>
                </a:cubicBezTo>
                <a:lnTo>
                  <a:pt x="3492" y="12004"/>
                </a:lnTo>
                <a:cubicBezTo>
                  <a:pt x="3492" y="12061"/>
                  <a:pt x="3516" y="12108"/>
                  <a:pt x="3545" y="12108"/>
                </a:cubicBezTo>
                <a:cubicBezTo>
                  <a:pt x="3574" y="12108"/>
                  <a:pt x="3598" y="12061"/>
                  <a:pt x="3598" y="12004"/>
                </a:cubicBezTo>
                <a:lnTo>
                  <a:pt x="3598" y="11784"/>
                </a:lnTo>
                <a:cubicBezTo>
                  <a:pt x="3598" y="11726"/>
                  <a:pt x="3574" y="11681"/>
                  <a:pt x="3545" y="11681"/>
                </a:cubicBezTo>
                <a:close/>
                <a:moveTo>
                  <a:pt x="3859" y="11681"/>
                </a:moveTo>
                <a:cubicBezTo>
                  <a:pt x="3830" y="11681"/>
                  <a:pt x="3806" y="11726"/>
                  <a:pt x="3806" y="11784"/>
                </a:cubicBezTo>
                <a:lnTo>
                  <a:pt x="3806" y="12004"/>
                </a:lnTo>
                <a:cubicBezTo>
                  <a:pt x="3806" y="12061"/>
                  <a:pt x="3830" y="12108"/>
                  <a:pt x="3859" y="12108"/>
                </a:cubicBezTo>
                <a:cubicBezTo>
                  <a:pt x="3888" y="12108"/>
                  <a:pt x="3912" y="12061"/>
                  <a:pt x="3912" y="12004"/>
                </a:cubicBezTo>
                <a:lnTo>
                  <a:pt x="3912" y="11784"/>
                </a:lnTo>
                <a:cubicBezTo>
                  <a:pt x="3912" y="11726"/>
                  <a:pt x="3888" y="11681"/>
                  <a:pt x="3859" y="11681"/>
                </a:cubicBezTo>
                <a:close/>
                <a:moveTo>
                  <a:pt x="4709" y="11681"/>
                </a:moveTo>
                <a:cubicBezTo>
                  <a:pt x="4680" y="11681"/>
                  <a:pt x="4656" y="11726"/>
                  <a:pt x="4656" y="11784"/>
                </a:cubicBezTo>
                <a:lnTo>
                  <a:pt x="4656" y="12004"/>
                </a:lnTo>
                <a:cubicBezTo>
                  <a:pt x="4656" y="12061"/>
                  <a:pt x="4680" y="12108"/>
                  <a:pt x="4709" y="12108"/>
                </a:cubicBezTo>
                <a:cubicBezTo>
                  <a:pt x="4738" y="12108"/>
                  <a:pt x="4762" y="12061"/>
                  <a:pt x="4762" y="12004"/>
                </a:cubicBezTo>
                <a:lnTo>
                  <a:pt x="4762" y="11784"/>
                </a:lnTo>
                <a:cubicBezTo>
                  <a:pt x="4762" y="11726"/>
                  <a:pt x="4738" y="11681"/>
                  <a:pt x="4709" y="11681"/>
                </a:cubicBezTo>
                <a:close/>
                <a:moveTo>
                  <a:pt x="5023" y="11681"/>
                </a:moveTo>
                <a:cubicBezTo>
                  <a:pt x="4994" y="11681"/>
                  <a:pt x="4970" y="11726"/>
                  <a:pt x="4970" y="11784"/>
                </a:cubicBezTo>
                <a:lnTo>
                  <a:pt x="4970" y="12004"/>
                </a:lnTo>
                <a:cubicBezTo>
                  <a:pt x="4970" y="12061"/>
                  <a:pt x="4994" y="12108"/>
                  <a:pt x="5023" y="12108"/>
                </a:cubicBezTo>
                <a:cubicBezTo>
                  <a:pt x="5053" y="12108"/>
                  <a:pt x="5076" y="12061"/>
                  <a:pt x="5076" y="12004"/>
                </a:cubicBezTo>
                <a:lnTo>
                  <a:pt x="5076" y="11784"/>
                </a:lnTo>
                <a:cubicBezTo>
                  <a:pt x="5076" y="11726"/>
                  <a:pt x="5053" y="11681"/>
                  <a:pt x="5023" y="11681"/>
                </a:cubicBezTo>
                <a:close/>
                <a:moveTo>
                  <a:pt x="5873" y="11681"/>
                </a:moveTo>
                <a:cubicBezTo>
                  <a:pt x="5844" y="11681"/>
                  <a:pt x="5820" y="11726"/>
                  <a:pt x="5820" y="11784"/>
                </a:cubicBezTo>
                <a:lnTo>
                  <a:pt x="5820" y="12004"/>
                </a:lnTo>
                <a:cubicBezTo>
                  <a:pt x="5820" y="12061"/>
                  <a:pt x="5844" y="12108"/>
                  <a:pt x="5873" y="12108"/>
                </a:cubicBezTo>
                <a:cubicBezTo>
                  <a:pt x="5902" y="12108"/>
                  <a:pt x="5926" y="12061"/>
                  <a:pt x="5926" y="12004"/>
                </a:cubicBezTo>
                <a:lnTo>
                  <a:pt x="5926" y="11784"/>
                </a:lnTo>
                <a:cubicBezTo>
                  <a:pt x="5926" y="11726"/>
                  <a:pt x="5902" y="11681"/>
                  <a:pt x="5873" y="11681"/>
                </a:cubicBezTo>
                <a:close/>
                <a:moveTo>
                  <a:pt x="6188" y="11681"/>
                </a:moveTo>
                <a:cubicBezTo>
                  <a:pt x="6159" y="11681"/>
                  <a:pt x="6135" y="11726"/>
                  <a:pt x="6135" y="11784"/>
                </a:cubicBezTo>
                <a:lnTo>
                  <a:pt x="6135" y="12004"/>
                </a:lnTo>
                <a:cubicBezTo>
                  <a:pt x="6135" y="12061"/>
                  <a:pt x="6159" y="12108"/>
                  <a:pt x="6188" y="12108"/>
                </a:cubicBezTo>
                <a:cubicBezTo>
                  <a:pt x="6217" y="12108"/>
                  <a:pt x="6240" y="12061"/>
                  <a:pt x="6240" y="12004"/>
                </a:cubicBezTo>
                <a:lnTo>
                  <a:pt x="6240" y="11784"/>
                </a:lnTo>
                <a:cubicBezTo>
                  <a:pt x="6240" y="11726"/>
                  <a:pt x="6217" y="11681"/>
                  <a:pt x="6188" y="11681"/>
                </a:cubicBezTo>
                <a:close/>
                <a:moveTo>
                  <a:pt x="7036" y="11681"/>
                </a:moveTo>
                <a:cubicBezTo>
                  <a:pt x="7007" y="11681"/>
                  <a:pt x="6984" y="11726"/>
                  <a:pt x="6984" y="11784"/>
                </a:cubicBezTo>
                <a:lnTo>
                  <a:pt x="6984" y="12004"/>
                </a:lnTo>
                <a:cubicBezTo>
                  <a:pt x="6984" y="12061"/>
                  <a:pt x="7007" y="12108"/>
                  <a:pt x="7036" y="12108"/>
                </a:cubicBezTo>
                <a:cubicBezTo>
                  <a:pt x="7065" y="12108"/>
                  <a:pt x="7089" y="12061"/>
                  <a:pt x="7089" y="12004"/>
                </a:cubicBezTo>
                <a:lnTo>
                  <a:pt x="7089" y="11784"/>
                </a:lnTo>
                <a:cubicBezTo>
                  <a:pt x="7089" y="11726"/>
                  <a:pt x="7065" y="11681"/>
                  <a:pt x="7036" y="11681"/>
                </a:cubicBezTo>
                <a:close/>
                <a:moveTo>
                  <a:pt x="7351" y="11681"/>
                </a:moveTo>
                <a:cubicBezTo>
                  <a:pt x="7322" y="11681"/>
                  <a:pt x="7299" y="11726"/>
                  <a:pt x="7299" y="11784"/>
                </a:cubicBezTo>
                <a:lnTo>
                  <a:pt x="7299" y="12004"/>
                </a:lnTo>
                <a:cubicBezTo>
                  <a:pt x="7299" y="12061"/>
                  <a:pt x="7322" y="12108"/>
                  <a:pt x="7351" y="12108"/>
                </a:cubicBezTo>
                <a:cubicBezTo>
                  <a:pt x="7380" y="12108"/>
                  <a:pt x="7404" y="12061"/>
                  <a:pt x="7404" y="12004"/>
                </a:cubicBezTo>
                <a:lnTo>
                  <a:pt x="7404" y="11784"/>
                </a:lnTo>
                <a:cubicBezTo>
                  <a:pt x="7404" y="11726"/>
                  <a:pt x="7380" y="11681"/>
                  <a:pt x="7351" y="11681"/>
                </a:cubicBezTo>
                <a:close/>
                <a:moveTo>
                  <a:pt x="8201" y="11681"/>
                </a:moveTo>
                <a:cubicBezTo>
                  <a:pt x="8171" y="11681"/>
                  <a:pt x="8148" y="11726"/>
                  <a:pt x="8148" y="11784"/>
                </a:cubicBezTo>
                <a:lnTo>
                  <a:pt x="8148" y="12004"/>
                </a:lnTo>
                <a:cubicBezTo>
                  <a:pt x="8148" y="12061"/>
                  <a:pt x="8171" y="12108"/>
                  <a:pt x="8201" y="12108"/>
                </a:cubicBezTo>
                <a:cubicBezTo>
                  <a:pt x="8230" y="12108"/>
                  <a:pt x="8254" y="12061"/>
                  <a:pt x="8254" y="12004"/>
                </a:cubicBezTo>
                <a:lnTo>
                  <a:pt x="8254" y="11784"/>
                </a:lnTo>
                <a:cubicBezTo>
                  <a:pt x="8254" y="11726"/>
                  <a:pt x="8230" y="11681"/>
                  <a:pt x="8201" y="11681"/>
                </a:cubicBezTo>
                <a:close/>
                <a:moveTo>
                  <a:pt x="8515" y="11681"/>
                </a:moveTo>
                <a:cubicBezTo>
                  <a:pt x="8486" y="11681"/>
                  <a:pt x="8462" y="11726"/>
                  <a:pt x="8462" y="11784"/>
                </a:cubicBezTo>
                <a:lnTo>
                  <a:pt x="8462" y="12004"/>
                </a:lnTo>
                <a:cubicBezTo>
                  <a:pt x="8462" y="12061"/>
                  <a:pt x="8486" y="12108"/>
                  <a:pt x="8515" y="12108"/>
                </a:cubicBezTo>
                <a:cubicBezTo>
                  <a:pt x="8544" y="12108"/>
                  <a:pt x="8568" y="12061"/>
                  <a:pt x="8568" y="12004"/>
                </a:cubicBezTo>
                <a:lnTo>
                  <a:pt x="8568" y="11784"/>
                </a:lnTo>
                <a:cubicBezTo>
                  <a:pt x="8568" y="11726"/>
                  <a:pt x="8544" y="11681"/>
                  <a:pt x="8515" y="11681"/>
                </a:cubicBezTo>
                <a:close/>
                <a:moveTo>
                  <a:pt x="9365" y="11681"/>
                </a:moveTo>
                <a:cubicBezTo>
                  <a:pt x="9336" y="11681"/>
                  <a:pt x="9312" y="11726"/>
                  <a:pt x="9312" y="11784"/>
                </a:cubicBezTo>
                <a:lnTo>
                  <a:pt x="9312" y="12004"/>
                </a:lnTo>
                <a:cubicBezTo>
                  <a:pt x="9312" y="12061"/>
                  <a:pt x="9336" y="12108"/>
                  <a:pt x="9365" y="12108"/>
                </a:cubicBezTo>
                <a:cubicBezTo>
                  <a:pt x="9394" y="12108"/>
                  <a:pt x="9418" y="12061"/>
                  <a:pt x="9418" y="12004"/>
                </a:cubicBezTo>
                <a:lnTo>
                  <a:pt x="9418" y="11784"/>
                </a:lnTo>
                <a:cubicBezTo>
                  <a:pt x="9418" y="11726"/>
                  <a:pt x="9394" y="11681"/>
                  <a:pt x="9365" y="11681"/>
                </a:cubicBezTo>
                <a:close/>
                <a:moveTo>
                  <a:pt x="9679" y="11681"/>
                </a:moveTo>
                <a:cubicBezTo>
                  <a:pt x="9650" y="11681"/>
                  <a:pt x="9626" y="11726"/>
                  <a:pt x="9626" y="11784"/>
                </a:cubicBezTo>
                <a:lnTo>
                  <a:pt x="9626" y="12004"/>
                </a:lnTo>
                <a:cubicBezTo>
                  <a:pt x="9626" y="12061"/>
                  <a:pt x="9650" y="12108"/>
                  <a:pt x="9679" y="12108"/>
                </a:cubicBezTo>
                <a:cubicBezTo>
                  <a:pt x="9708" y="12108"/>
                  <a:pt x="9732" y="12061"/>
                  <a:pt x="9732" y="12004"/>
                </a:cubicBezTo>
                <a:lnTo>
                  <a:pt x="9732" y="11784"/>
                </a:lnTo>
                <a:cubicBezTo>
                  <a:pt x="9732" y="11726"/>
                  <a:pt x="9708" y="11681"/>
                  <a:pt x="9679" y="11681"/>
                </a:cubicBezTo>
                <a:close/>
                <a:moveTo>
                  <a:pt x="10529" y="11681"/>
                </a:moveTo>
                <a:cubicBezTo>
                  <a:pt x="10500" y="11681"/>
                  <a:pt x="10476" y="11726"/>
                  <a:pt x="10476" y="11784"/>
                </a:cubicBezTo>
                <a:lnTo>
                  <a:pt x="10476" y="12004"/>
                </a:lnTo>
                <a:cubicBezTo>
                  <a:pt x="10476" y="12061"/>
                  <a:pt x="10500" y="12108"/>
                  <a:pt x="10529" y="12108"/>
                </a:cubicBezTo>
                <a:cubicBezTo>
                  <a:pt x="10558" y="12108"/>
                  <a:pt x="10582" y="12061"/>
                  <a:pt x="10582" y="12004"/>
                </a:cubicBezTo>
                <a:lnTo>
                  <a:pt x="10582" y="11784"/>
                </a:lnTo>
                <a:cubicBezTo>
                  <a:pt x="10582" y="11726"/>
                  <a:pt x="10558" y="11681"/>
                  <a:pt x="10529" y="11681"/>
                </a:cubicBezTo>
                <a:close/>
                <a:moveTo>
                  <a:pt x="10844" y="11681"/>
                </a:moveTo>
                <a:cubicBezTo>
                  <a:pt x="10814" y="11681"/>
                  <a:pt x="10791" y="11726"/>
                  <a:pt x="10791" y="11784"/>
                </a:cubicBezTo>
                <a:lnTo>
                  <a:pt x="10791" y="12004"/>
                </a:lnTo>
                <a:cubicBezTo>
                  <a:pt x="10791" y="12061"/>
                  <a:pt x="10814" y="12108"/>
                  <a:pt x="10844" y="12108"/>
                </a:cubicBezTo>
                <a:cubicBezTo>
                  <a:pt x="10873" y="12108"/>
                  <a:pt x="10895" y="12061"/>
                  <a:pt x="10895" y="12004"/>
                </a:cubicBezTo>
                <a:lnTo>
                  <a:pt x="10895" y="11784"/>
                </a:lnTo>
                <a:cubicBezTo>
                  <a:pt x="10895" y="11726"/>
                  <a:pt x="10873" y="11681"/>
                  <a:pt x="10844" y="11681"/>
                </a:cubicBezTo>
                <a:close/>
                <a:moveTo>
                  <a:pt x="11692" y="11681"/>
                </a:moveTo>
                <a:cubicBezTo>
                  <a:pt x="11663" y="11681"/>
                  <a:pt x="11640" y="11726"/>
                  <a:pt x="11640" y="11784"/>
                </a:cubicBezTo>
                <a:lnTo>
                  <a:pt x="11640" y="12004"/>
                </a:lnTo>
                <a:cubicBezTo>
                  <a:pt x="11640" y="12061"/>
                  <a:pt x="11663" y="12108"/>
                  <a:pt x="11692" y="12108"/>
                </a:cubicBezTo>
                <a:cubicBezTo>
                  <a:pt x="11721" y="12108"/>
                  <a:pt x="11745" y="12061"/>
                  <a:pt x="11745" y="12004"/>
                </a:cubicBezTo>
                <a:lnTo>
                  <a:pt x="11745" y="11784"/>
                </a:lnTo>
                <a:cubicBezTo>
                  <a:pt x="11745" y="11726"/>
                  <a:pt x="11721" y="11681"/>
                  <a:pt x="11692" y="11681"/>
                </a:cubicBezTo>
                <a:close/>
                <a:moveTo>
                  <a:pt x="12007" y="11681"/>
                </a:moveTo>
                <a:cubicBezTo>
                  <a:pt x="11978" y="11681"/>
                  <a:pt x="11955" y="11726"/>
                  <a:pt x="11955" y="11784"/>
                </a:cubicBezTo>
                <a:lnTo>
                  <a:pt x="11955" y="12004"/>
                </a:lnTo>
                <a:cubicBezTo>
                  <a:pt x="11955" y="12061"/>
                  <a:pt x="11978" y="12108"/>
                  <a:pt x="12007" y="12108"/>
                </a:cubicBezTo>
                <a:cubicBezTo>
                  <a:pt x="12036" y="12108"/>
                  <a:pt x="12060" y="12061"/>
                  <a:pt x="12060" y="12004"/>
                </a:cubicBezTo>
                <a:lnTo>
                  <a:pt x="12060" y="11784"/>
                </a:lnTo>
                <a:cubicBezTo>
                  <a:pt x="12060" y="11726"/>
                  <a:pt x="12036" y="11681"/>
                  <a:pt x="12007" y="11681"/>
                </a:cubicBezTo>
                <a:close/>
                <a:moveTo>
                  <a:pt x="12856" y="11681"/>
                </a:moveTo>
                <a:cubicBezTo>
                  <a:pt x="12827" y="11681"/>
                  <a:pt x="12804" y="11726"/>
                  <a:pt x="12804" y="11784"/>
                </a:cubicBezTo>
                <a:lnTo>
                  <a:pt x="12804" y="12004"/>
                </a:lnTo>
                <a:cubicBezTo>
                  <a:pt x="12804" y="12061"/>
                  <a:pt x="12827" y="12108"/>
                  <a:pt x="12856" y="12108"/>
                </a:cubicBezTo>
                <a:cubicBezTo>
                  <a:pt x="12886" y="12108"/>
                  <a:pt x="12909" y="12061"/>
                  <a:pt x="12909" y="12004"/>
                </a:cubicBezTo>
                <a:lnTo>
                  <a:pt x="12909" y="11784"/>
                </a:lnTo>
                <a:cubicBezTo>
                  <a:pt x="12909" y="11726"/>
                  <a:pt x="12886" y="11681"/>
                  <a:pt x="12856" y="11681"/>
                </a:cubicBezTo>
                <a:close/>
                <a:moveTo>
                  <a:pt x="13171" y="11681"/>
                </a:moveTo>
                <a:cubicBezTo>
                  <a:pt x="13142" y="11681"/>
                  <a:pt x="13118" y="11726"/>
                  <a:pt x="13118" y="11784"/>
                </a:cubicBezTo>
                <a:lnTo>
                  <a:pt x="13118" y="12004"/>
                </a:lnTo>
                <a:cubicBezTo>
                  <a:pt x="13118" y="12061"/>
                  <a:pt x="13142" y="12108"/>
                  <a:pt x="13171" y="12108"/>
                </a:cubicBezTo>
                <a:cubicBezTo>
                  <a:pt x="13200" y="12108"/>
                  <a:pt x="13224" y="12061"/>
                  <a:pt x="13224" y="12004"/>
                </a:cubicBezTo>
                <a:lnTo>
                  <a:pt x="13224" y="11784"/>
                </a:lnTo>
                <a:cubicBezTo>
                  <a:pt x="13224" y="11726"/>
                  <a:pt x="13200" y="11681"/>
                  <a:pt x="13171" y="11681"/>
                </a:cubicBezTo>
                <a:close/>
                <a:moveTo>
                  <a:pt x="14021" y="11681"/>
                </a:moveTo>
                <a:cubicBezTo>
                  <a:pt x="13992" y="11681"/>
                  <a:pt x="13968" y="11726"/>
                  <a:pt x="13968" y="11784"/>
                </a:cubicBezTo>
                <a:lnTo>
                  <a:pt x="13968" y="12004"/>
                </a:lnTo>
                <a:cubicBezTo>
                  <a:pt x="13968" y="12061"/>
                  <a:pt x="13992" y="12108"/>
                  <a:pt x="14021" y="12108"/>
                </a:cubicBezTo>
                <a:cubicBezTo>
                  <a:pt x="14050" y="12108"/>
                  <a:pt x="14074" y="12061"/>
                  <a:pt x="14074" y="12004"/>
                </a:cubicBezTo>
                <a:lnTo>
                  <a:pt x="14074" y="11784"/>
                </a:lnTo>
                <a:cubicBezTo>
                  <a:pt x="14074" y="11726"/>
                  <a:pt x="14050" y="11681"/>
                  <a:pt x="14021" y="11681"/>
                </a:cubicBezTo>
                <a:close/>
                <a:moveTo>
                  <a:pt x="14335" y="11681"/>
                </a:moveTo>
                <a:cubicBezTo>
                  <a:pt x="14306" y="11681"/>
                  <a:pt x="14282" y="11726"/>
                  <a:pt x="14282" y="11784"/>
                </a:cubicBezTo>
                <a:lnTo>
                  <a:pt x="14282" y="12004"/>
                </a:lnTo>
                <a:cubicBezTo>
                  <a:pt x="14282" y="12061"/>
                  <a:pt x="14306" y="12108"/>
                  <a:pt x="14335" y="12108"/>
                </a:cubicBezTo>
                <a:cubicBezTo>
                  <a:pt x="14364" y="12108"/>
                  <a:pt x="14388" y="12061"/>
                  <a:pt x="14388" y="12004"/>
                </a:cubicBezTo>
                <a:lnTo>
                  <a:pt x="14388" y="11784"/>
                </a:lnTo>
                <a:cubicBezTo>
                  <a:pt x="14388" y="11726"/>
                  <a:pt x="14364" y="11681"/>
                  <a:pt x="14335" y="11681"/>
                </a:cubicBezTo>
                <a:close/>
                <a:moveTo>
                  <a:pt x="15185" y="11681"/>
                </a:moveTo>
                <a:cubicBezTo>
                  <a:pt x="15156" y="11681"/>
                  <a:pt x="15132" y="11726"/>
                  <a:pt x="15132" y="11784"/>
                </a:cubicBezTo>
                <a:lnTo>
                  <a:pt x="15132" y="12004"/>
                </a:lnTo>
                <a:cubicBezTo>
                  <a:pt x="15132" y="12061"/>
                  <a:pt x="15156" y="12108"/>
                  <a:pt x="15185" y="12108"/>
                </a:cubicBezTo>
                <a:cubicBezTo>
                  <a:pt x="15214" y="12108"/>
                  <a:pt x="15237" y="12061"/>
                  <a:pt x="15237" y="12004"/>
                </a:cubicBezTo>
                <a:lnTo>
                  <a:pt x="15237" y="11784"/>
                </a:lnTo>
                <a:cubicBezTo>
                  <a:pt x="15237" y="11726"/>
                  <a:pt x="15214" y="11681"/>
                  <a:pt x="15185" y="11681"/>
                </a:cubicBezTo>
                <a:close/>
                <a:moveTo>
                  <a:pt x="15500" y="11681"/>
                </a:moveTo>
                <a:cubicBezTo>
                  <a:pt x="15470" y="11681"/>
                  <a:pt x="15447" y="11726"/>
                  <a:pt x="15447" y="11784"/>
                </a:cubicBezTo>
                <a:lnTo>
                  <a:pt x="15447" y="12004"/>
                </a:lnTo>
                <a:cubicBezTo>
                  <a:pt x="15447" y="12061"/>
                  <a:pt x="15470" y="12108"/>
                  <a:pt x="15500" y="12108"/>
                </a:cubicBezTo>
                <a:cubicBezTo>
                  <a:pt x="15529" y="12108"/>
                  <a:pt x="15551" y="12061"/>
                  <a:pt x="15551" y="12004"/>
                </a:cubicBezTo>
                <a:lnTo>
                  <a:pt x="15551" y="11784"/>
                </a:lnTo>
                <a:cubicBezTo>
                  <a:pt x="15551" y="11726"/>
                  <a:pt x="15529" y="11681"/>
                  <a:pt x="15500" y="11681"/>
                </a:cubicBezTo>
                <a:close/>
                <a:moveTo>
                  <a:pt x="16349" y="11681"/>
                </a:moveTo>
                <a:cubicBezTo>
                  <a:pt x="16320" y="11681"/>
                  <a:pt x="16296" y="11726"/>
                  <a:pt x="16296" y="11784"/>
                </a:cubicBezTo>
                <a:lnTo>
                  <a:pt x="16296" y="12004"/>
                </a:lnTo>
                <a:cubicBezTo>
                  <a:pt x="16296" y="12061"/>
                  <a:pt x="16320" y="12108"/>
                  <a:pt x="16349" y="12108"/>
                </a:cubicBezTo>
                <a:cubicBezTo>
                  <a:pt x="16378" y="12108"/>
                  <a:pt x="16401" y="12061"/>
                  <a:pt x="16401" y="12004"/>
                </a:cubicBezTo>
                <a:lnTo>
                  <a:pt x="16401" y="11784"/>
                </a:lnTo>
                <a:cubicBezTo>
                  <a:pt x="16401" y="11726"/>
                  <a:pt x="16378" y="11681"/>
                  <a:pt x="16349" y="11681"/>
                </a:cubicBezTo>
                <a:close/>
                <a:moveTo>
                  <a:pt x="16663" y="11681"/>
                </a:moveTo>
                <a:cubicBezTo>
                  <a:pt x="16634" y="11681"/>
                  <a:pt x="16611" y="11726"/>
                  <a:pt x="16611" y="11784"/>
                </a:cubicBezTo>
                <a:lnTo>
                  <a:pt x="16611" y="12004"/>
                </a:lnTo>
                <a:cubicBezTo>
                  <a:pt x="16611" y="12061"/>
                  <a:pt x="16634" y="12108"/>
                  <a:pt x="16663" y="12108"/>
                </a:cubicBezTo>
                <a:cubicBezTo>
                  <a:pt x="16692" y="12108"/>
                  <a:pt x="16716" y="12061"/>
                  <a:pt x="16716" y="12004"/>
                </a:cubicBezTo>
                <a:lnTo>
                  <a:pt x="16716" y="11784"/>
                </a:lnTo>
                <a:cubicBezTo>
                  <a:pt x="16716" y="11726"/>
                  <a:pt x="16692" y="11681"/>
                  <a:pt x="16663" y="11681"/>
                </a:cubicBezTo>
                <a:close/>
                <a:moveTo>
                  <a:pt x="17512" y="11681"/>
                </a:moveTo>
                <a:cubicBezTo>
                  <a:pt x="17483" y="11681"/>
                  <a:pt x="17459" y="11726"/>
                  <a:pt x="17459" y="11784"/>
                </a:cubicBezTo>
                <a:lnTo>
                  <a:pt x="17459" y="12004"/>
                </a:lnTo>
                <a:cubicBezTo>
                  <a:pt x="17459" y="12061"/>
                  <a:pt x="17483" y="12108"/>
                  <a:pt x="17512" y="12108"/>
                </a:cubicBezTo>
                <a:cubicBezTo>
                  <a:pt x="17541" y="12108"/>
                  <a:pt x="17565" y="12061"/>
                  <a:pt x="17565" y="12004"/>
                </a:cubicBezTo>
                <a:lnTo>
                  <a:pt x="17565" y="11784"/>
                </a:lnTo>
                <a:cubicBezTo>
                  <a:pt x="17565" y="11726"/>
                  <a:pt x="17541" y="11681"/>
                  <a:pt x="17512" y="11681"/>
                </a:cubicBezTo>
                <a:close/>
                <a:moveTo>
                  <a:pt x="17827" y="11681"/>
                </a:moveTo>
                <a:cubicBezTo>
                  <a:pt x="17798" y="11681"/>
                  <a:pt x="17774" y="11726"/>
                  <a:pt x="17774" y="11784"/>
                </a:cubicBezTo>
                <a:lnTo>
                  <a:pt x="17774" y="12004"/>
                </a:lnTo>
                <a:cubicBezTo>
                  <a:pt x="17774" y="12061"/>
                  <a:pt x="17798" y="12108"/>
                  <a:pt x="17827" y="12108"/>
                </a:cubicBezTo>
                <a:cubicBezTo>
                  <a:pt x="17856" y="12108"/>
                  <a:pt x="17880" y="12061"/>
                  <a:pt x="17880" y="12004"/>
                </a:cubicBezTo>
                <a:lnTo>
                  <a:pt x="17880" y="11784"/>
                </a:lnTo>
                <a:cubicBezTo>
                  <a:pt x="17880" y="11726"/>
                  <a:pt x="17856" y="11681"/>
                  <a:pt x="17827" y="11681"/>
                </a:cubicBezTo>
                <a:close/>
                <a:moveTo>
                  <a:pt x="18677" y="11681"/>
                </a:moveTo>
                <a:cubicBezTo>
                  <a:pt x="18648" y="11681"/>
                  <a:pt x="18624" y="11726"/>
                  <a:pt x="18624" y="11784"/>
                </a:cubicBezTo>
                <a:lnTo>
                  <a:pt x="18624" y="12004"/>
                </a:lnTo>
                <a:cubicBezTo>
                  <a:pt x="18624" y="12061"/>
                  <a:pt x="18648" y="12108"/>
                  <a:pt x="18677" y="12108"/>
                </a:cubicBezTo>
                <a:cubicBezTo>
                  <a:pt x="18706" y="12108"/>
                  <a:pt x="18730" y="12061"/>
                  <a:pt x="18730" y="12004"/>
                </a:cubicBezTo>
                <a:lnTo>
                  <a:pt x="18730" y="11784"/>
                </a:lnTo>
                <a:cubicBezTo>
                  <a:pt x="18730" y="11726"/>
                  <a:pt x="18706" y="11681"/>
                  <a:pt x="18677" y="11681"/>
                </a:cubicBezTo>
                <a:close/>
                <a:moveTo>
                  <a:pt x="18991" y="11681"/>
                </a:moveTo>
                <a:cubicBezTo>
                  <a:pt x="18962" y="11681"/>
                  <a:pt x="18938" y="11726"/>
                  <a:pt x="18938" y="11784"/>
                </a:cubicBezTo>
                <a:lnTo>
                  <a:pt x="18938" y="12004"/>
                </a:lnTo>
                <a:cubicBezTo>
                  <a:pt x="18938" y="12061"/>
                  <a:pt x="18962" y="12108"/>
                  <a:pt x="18991" y="12108"/>
                </a:cubicBezTo>
                <a:cubicBezTo>
                  <a:pt x="19020" y="12108"/>
                  <a:pt x="19044" y="12061"/>
                  <a:pt x="19044" y="12004"/>
                </a:cubicBezTo>
                <a:lnTo>
                  <a:pt x="19044" y="11784"/>
                </a:lnTo>
                <a:cubicBezTo>
                  <a:pt x="19044" y="11726"/>
                  <a:pt x="19020" y="11681"/>
                  <a:pt x="18991" y="11681"/>
                </a:cubicBezTo>
                <a:close/>
                <a:moveTo>
                  <a:pt x="19841" y="11681"/>
                </a:moveTo>
                <a:cubicBezTo>
                  <a:pt x="19812" y="11681"/>
                  <a:pt x="19788" y="11726"/>
                  <a:pt x="19788" y="11784"/>
                </a:cubicBezTo>
                <a:lnTo>
                  <a:pt x="19788" y="12004"/>
                </a:lnTo>
                <a:cubicBezTo>
                  <a:pt x="19788" y="12061"/>
                  <a:pt x="19812" y="12108"/>
                  <a:pt x="19841" y="12108"/>
                </a:cubicBezTo>
                <a:cubicBezTo>
                  <a:pt x="19870" y="12108"/>
                  <a:pt x="19894" y="12061"/>
                  <a:pt x="19894" y="12004"/>
                </a:cubicBezTo>
                <a:lnTo>
                  <a:pt x="19894" y="11784"/>
                </a:lnTo>
                <a:cubicBezTo>
                  <a:pt x="19894" y="11726"/>
                  <a:pt x="19870" y="11681"/>
                  <a:pt x="19841" y="11681"/>
                </a:cubicBezTo>
                <a:close/>
                <a:moveTo>
                  <a:pt x="20155" y="11681"/>
                </a:moveTo>
                <a:cubicBezTo>
                  <a:pt x="20126" y="11681"/>
                  <a:pt x="20102" y="11726"/>
                  <a:pt x="20102" y="11784"/>
                </a:cubicBezTo>
                <a:lnTo>
                  <a:pt x="20102" y="12004"/>
                </a:lnTo>
                <a:cubicBezTo>
                  <a:pt x="20102" y="12061"/>
                  <a:pt x="20126" y="12108"/>
                  <a:pt x="20155" y="12108"/>
                </a:cubicBezTo>
                <a:cubicBezTo>
                  <a:pt x="20184" y="12108"/>
                  <a:pt x="20207" y="12061"/>
                  <a:pt x="20207" y="12004"/>
                </a:cubicBezTo>
                <a:lnTo>
                  <a:pt x="20207" y="11784"/>
                </a:lnTo>
                <a:cubicBezTo>
                  <a:pt x="20207" y="11726"/>
                  <a:pt x="20184" y="11681"/>
                  <a:pt x="20155" y="11681"/>
                </a:cubicBezTo>
                <a:close/>
                <a:moveTo>
                  <a:pt x="21004" y="11681"/>
                </a:moveTo>
                <a:cubicBezTo>
                  <a:pt x="20975" y="11681"/>
                  <a:pt x="20952" y="11726"/>
                  <a:pt x="20952" y="11784"/>
                </a:cubicBezTo>
                <a:lnTo>
                  <a:pt x="20952" y="12004"/>
                </a:lnTo>
                <a:cubicBezTo>
                  <a:pt x="20952" y="12061"/>
                  <a:pt x="20975" y="12108"/>
                  <a:pt x="21004" y="12108"/>
                </a:cubicBezTo>
                <a:cubicBezTo>
                  <a:pt x="21033" y="12108"/>
                  <a:pt x="21057" y="12061"/>
                  <a:pt x="21057" y="12004"/>
                </a:cubicBezTo>
                <a:lnTo>
                  <a:pt x="21057" y="11784"/>
                </a:lnTo>
                <a:cubicBezTo>
                  <a:pt x="21057" y="11726"/>
                  <a:pt x="21033" y="11681"/>
                  <a:pt x="21004" y="11681"/>
                </a:cubicBezTo>
                <a:close/>
                <a:moveTo>
                  <a:pt x="21319" y="11681"/>
                </a:moveTo>
                <a:cubicBezTo>
                  <a:pt x="21289" y="11681"/>
                  <a:pt x="21267" y="11726"/>
                  <a:pt x="21267" y="11784"/>
                </a:cubicBezTo>
                <a:lnTo>
                  <a:pt x="21267" y="12004"/>
                </a:lnTo>
                <a:cubicBezTo>
                  <a:pt x="21267" y="12061"/>
                  <a:pt x="21289" y="12108"/>
                  <a:pt x="21319" y="12108"/>
                </a:cubicBezTo>
                <a:cubicBezTo>
                  <a:pt x="21348" y="12108"/>
                  <a:pt x="21372" y="12061"/>
                  <a:pt x="21372" y="12004"/>
                </a:cubicBezTo>
                <a:lnTo>
                  <a:pt x="21372" y="11784"/>
                </a:lnTo>
                <a:cubicBezTo>
                  <a:pt x="21372" y="11726"/>
                  <a:pt x="21348" y="11681"/>
                  <a:pt x="21319" y="11681"/>
                </a:cubicBezTo>
                <a:close/>
                <a:moveTo>
                  <a:pt x="281" y="12411"/>
                </a:moveTo>
                <a:cubicBezTo>
                  <a:pt x="252" y="12411"/>
                  <a:pt x="228" y="12456"/>
                  <a:pt x="228" y="12514"/>
                </a:cubicBezTo>
                <a:lnTo>
                  <a:pt x="228" y="12734"/>
                </a:lnTo>
                <a:cubicBezTo>
                  <a:pt x="228" y="12791"/>
                  <a:pt x="252" y="12838"/>
                  <a:pt x="281" y="12838"/>
                </a:cubicBezTo>
                <a:cubicBezTo>
                  <a:pt x="311" y="12838"/>
                  <a:pt x="334" y="12791"/>
                  <a:pt x="334" y="12734"/>
                </a:cubicBezTo>
                <a:lnTo>
                  <a:pt x="334" y="12514"/>
                </a:lnTo>
                <a:cubicBezTo>
                  <a:pt x="334" y="12456"/>
                  <a:pt x="311" y="12411"/>
                  <a:pt x="281" y="12411"/>
                </a:cubicBezTo>
                <a:close/>
                <a:moveTo>
                  <a:pt x="596" y="12411"/>
                </a:moveTo>
                <a:cubicBezTo>
                  <a:pt x="567" y="12411"/>
                  <a:pt x="543" y="12456"/>
                  <a:pt x="543" y="12514"/>
                </a:cubicBezTo>
                <a:lnTo>
                  <a:pt x="543" y="12734"/>
                </a:lnTo>
                <a:cubicBezTo>
                  <a:pt x="543" y="12791"/>
                  <a:pt x="567" y="12838"/>
                  <a:pt x="596" y="12838"/>
                </a:cubicBezTo>
                <a:cubicBezTo>
                  <a:pt x="625" y="12838"/>
                  <a:pt x="649" y="12791"/>
                  <a:pt x="649" y="12734"/>
                </a:cubicBezTo>
                <a:lnTo>
                  <a:pt x="649" y="12514"/>
                </a:lnTo>
                <a:cubicBezTo>
                  <a:pt x="649" y="12456"/>
                  <a:pt x="625" y="12411"/>
                  <a:pt x="596" y="12411"/>
                </a:cubicBezTo>
                <a:close/>
                <a:moveTo>
                  <a:pt x="1446" y="12411"/>
                </a:moveTo>
                <a:cubicBezTo>
                  <a:pt x="1417" y="12411"/>
                  <a:pt x="1393" y="12456"/>
                  <a:pt x="1393" y="12514"/>
                </a:cubicBezTo>
                <a:lnTo>
                  <a:pt x="1393" y="12734"/>
                </a:lnTo>
                <a:cubicBezTo>
                  <a:pt x="1393" y="12791"/>
                  <a:pt x="1417" y="12838"/>
                  <a:pt x="1446" y="12838"/>
                </a:cubicBezTo>
                <a:cubicBezTo>
                  <a:pt x="1475" y="12838"/>
                  <a:pt x="1499" y="12791"/>
                  <a:pt x="1499" y="12734"/>
                </a:cubicBezTo>
                <a:lnTo>
                  <a:pt x="1499" y="12514"/>
                </a:lnTo>
                <a:cubicBezTo>
                  <a:pt x="1499" y="12456"/>
                  <a:pt x="1475" y="12411"/>
                  <a:pt x="1446" y="12411"/>
                </a:cubicBezTo>
                <a:close/>
                <a:moveTo>
                  <a:pt x="1760" y="12411"/>
                </a:moveTo>
                <a:cubicBezTo>
                  <a:pt x="1731" y="12411"/>
                  <a:pt x="1707" y="12456"/>
                  <a:pt x="1707" y="12514"/>
                </a:cubicBezTo>
                <a:lnTo>
                  <a:pt x="1707" y="12734"/>
                </a:lnTo>
                <a:cubicBezTo>
                  <a:pt x="1707" y="12791"/>
                  <a:pt x="1731" y="12838"/>
                  <a:pt x="1760" y="12838"/>
                </a:cubicBezTo>
                <a:cubicBezTo>
                  <a:pt x="1789" y="12838"/>
                  <a:pt x="1813" y="12791"/>
                  <a:pt x="1813" y="12734"/>
                </a:cubicBezTo>
                <a:lnTo>
                  <a:pt x="1813" y="12514"/>
                </a:lnTo>
                <a:cubicBezTo>
                  <a:pt x="1813" y="12456"/>
                  <a:pt x="1789" y="12411"/>
                  <a:pt x="1760" y="12411"/>
                </a:cubicBezTo>
                <a:close/>
                <a:moveTo>
                  <a:pt x="2610" y="12411"/>
                </a:moveTo>
                <a:cubicBezTo>
                  <a:pt x="2581" y="12411"/>
                  <a:pt x="2557" y="12456"/>
                  <a:pt x="2557" y="12514"/>
                </a:cubicBezTo>
                <a:lnTo>
                  <a:pt x="2557" y="12734"/>
                </a:lnTo>
                <a:cubicBezTo>
                  <a:pt x="2557" y="12791"/>
                  <a:pt x="2581" y="12838"/>
                  <a:pt x="2610" y="12838"/>
                </a:cubicBezTo>
                <a:cubicBezTo>
                  <a:pt x="2639" y="12838"/>
                  <a:pt x="2662" y="12791"/>
                  <a:pt x="2662" y="12734"/>
                </a:cubicBezTo>
                <a:lnTo>
                  <a:pt x="2662" y="12514"/>
                </a:lnTo>
                <a:cubicBezTo>
                  <a:pt x="2662" y="12456"/>
                  <a:pt x="2639" y="12411"/>
                  <a:pt x="2610" y="12411"/>
                </a:cubicBezTo>
                <a:close/>
                <a:moveTo>
                  <a:pt x="2924" y="12411"/>
                </a:moveTo>
                <a:cubicBezTo>
                  <a:pt x="2895" y="12411"/>
                  <a:pt x="2871" y="12456"/>
                  <a:pt x="2871" y="12514"/>
                </a:cubicBezTo>
                <a:lnTo>
                  <a:pt x="2871" y="12734"/>
                </a:lnTo>
                <a:cubicBezTo>
                  <a:pt x="2871" y="12791"/>
                  <a:pt x="2895" y="12838"/>
                  <a:pt x="2924" y="12838"/>
                </a:cubicBezTo>
                <a:cubicBezTo>
                  <a:pt x="2954" y="12838"/>
                  <a:pt x="2976" y="12791"/>
                  <a:pt x="2976" y="12734"/>
                </a:cubicBezTo>
                <a:lnTo>
                  <a:pt x="2976" y="12514"/>
                </a:lnTo>
                <a:cubicBezTo>
                  <a:pt x="2976" y="12456"/>
                  <a:pt x="2954" y="12411"/>
                  <a:pt x="2924" y="12411"/>
                </a:cubicBezTo>
                <a:close/>
                <a:moveTo>
                  <a:pt x="3773" y="12411"/>
                </a:moveTo>
                <a:cubicBezTo>
                  <a:pt x="3744" y="12411"/>
                  <a:pt x="3721" y="12456"/>
                  <a:pt x="3721" y="12514"/>
                </a:cubicBezTo>
                <a:lnTo>
                  <a:pt x="3721" y="12734"/>
                </a:lnTo>
                <a:cubicBezTo>
                  <a:pt x="3721" y="12791"/>
                  <a:pt x="3744" y="12838"/>
                  <a:pt x="3773" y="12838"/>
                </a:cubicBezTo>
                <a:cubicBezTo>
                  <a:pt x="3802" y="12838"/>
                  <a:pt x="3826" y="12791"/>
                  <a:pt x="3826" y="12734"/>
                </a:cubicBezTo>
                <a:lnTo>
                  <a:pt x="3826" y="12514"/>
                </a:lnTo>
                <a:cubicBezTo>
                  <a:pt x="3826" y="12456"/>
                  <a:pt x="3802" y="12411"/>
                  <a:pt x="3773" y="12411"/>
                </a:cubicBezTo>
                <a:close/>
                <a:moveTo>
                  <a:pt x="4088" y="12411"/>
                </a:moveTo>
                <a:cubicBezTo>
                  <a:pt x="4058" y="12411"/>
                  <a:pt x="4035" y="12456"/>
                  <a:pt x="4035" y="12514"/>
                </a:cubicBezTo>
                <a:lnTo>
                  <a:pt x="4035" y="12734"/>
                </a:lnTo>
                <a:cubicBezTo>
                  <a:pt x="4035" y="12791"/>
                  <a:pt x="4058" y="12838"/>
                  <a:pt x="4088" y="12838"/>
                </a:cubicBezTo>
                <a:cubicBezTo>
                  <a:pt x="4117" y="12838"/>
                  <a:pt x="4141" y="12791"/>
                  <a:pt x="4141" y="12734"/>
                </a:cubicBezTo>
                <a:lnTo>
                  <a:pt x="4141" y="12514"/>
                </a:lnTo>
                <a:cubicBezTo>
                  <a:pt x="4141" y="12456"/>
                  <a:pt x="4117" y="12411"/>
                  <a:pt x="4088" y="12411"/>
                </a:cubicBezTo>
                <a:close/>
                <a:moveTo>
                  <a:pt x="4937" y="12411"/>
                </a:moveTo>
                <a:cubicBezTo>
                  <a:pt x="4908" y="12411"/>
                  <a:pt x="4884" y="12456"/>
                  <a:pt x="4884" y="12514"/>
                </a:cubicBezTo>
                <a:lnTo>
                  <a:pt x="4884" y="12734"/>
                </a:lnTo>
                <a:cubicBezTo>
                  <a:pt x="4884" y="12791"/>
                  <a:pt x="4908" y="12838"/>
                  <a:pt x="4937" y="12838"/>
                </a:cubicBezTo>
                <a:cubicBezTo>
                  <a:pt x="4966" y="12838"/>
                  <a:pt x="4990" y="12791"/>
                  <a:pt x="4990" y="12734"/>
                </a:cubicBezTo>
                <a:lnTo>
                  <a:pt x="4990" y="12514"/>
                </a:lnTo>
                <a:cubicBezTo>
                  <a:pt x="4990" y="12456"/>
                  <a:pt x="4966" y="12411"/>
                  <a:pt x="4937" y="12411"/>
                </a:cubicBezTo>
                <a:close/>
                <a:moveTo>
                  <a:pt x="5252" y="12411"/>
                </a:moveTo>
                <a:cubicBezTo>
                  <a:pt x="5223" y="12411"/>
                  <a:pt x="5199" y="12456"/>
                  <a:pt x="5199" y="12514"/>
                </a:cubicBezTo>
                <a:lnTo>
                  <a:pt x="5199" y="12734"/>
                </a:lnTo>
                <a:cubicBezTo>
                  <a:pt x="5199" y="12791"/>
                  <a:pt x="5223" y="12838"/>
                  <a:pt x="5252" y="12838"/>
                </a:cubicBezTo>
                <a:cubicBezTo>
                  <a:pt x="5281" y="12838"/>
                  <a:pt x="5305" y="12791"/>
                  <a:pt x="5305" y="12734"/>
                </a:cubicBezTo>
                <a:lnTo>
                  <a:pt x="5305" y="12514"/>
                </a:lnTo>
                <a:cubicBezTo>
                  <a:pt x="5305" y="12456"/>
                  <a:pt x="5281" y="12411"/>
                  <a:pt x="5252" y="12411"/>
                </a:cubicBezTo>
                <a:close/>
                <a:moveTo>
                  <a:pt x="6102" y="12411"/>
                </a:moveTo>
                <a:cubicBezTo>
                  <a:pt x="6072" y="12411"/>
                  <a:pt x="6049" y="12456"/>
                  <a:pt x="6049" y="12514"/>
                </a:cubicBezTo>
                <a:lnTo>
                  <a:pt x="6049" y="12734"/>
                </a:lnTo>
                <a:cubicBezTo>
                  <a:pt x="6049" y="12791"/>
                  <a:pt x="6072" y="12838"/>
                  <a:pt x="6102" y="12838"/>
                </a:cubicBezTo>
                <a:cubicBezTo>
                  <a:pt x="6131" y="12838"/>
                  <a:pt x="6155" y="12791"/>
                  <a:pt x="6155" y="12734"/>
                </a:cubicBezTo>
                <a:lnTo>
                  <a:pt x="6155" y="12514"/>
                </a:lnTo>
                <a:cubicBezTo>
                  <a:pt x="6155" y="12456"/>
                  <a:pt x="6131" y="12411"/>
                  <a:pt x="6102" y="12411"/>
                </a:cubicBezTo>
                <a:close/>
                <a:moveTo>
                  <a:pt x="6416" y="12411"/>
                </a:moveTo>
                <a:cubicBezTo>
                  <a:pt x="6387" y="12411"/>
                  <a:pt x="6363" y="12456"/>
                  <a:pt x="6363" y="12514"/>
                </a:cubicBezTo>
                <a:lnTo>
                  <a:pt x="6363" y="12734"/>
                </a:lnTo>
                <a:cubicBezTo>
                  <a:pt x="6363" y="12791"/>
                  <a:pt x="6387" y="12838"/>
                  <a:pt x="6416" y="12838"/>
                </a:cubicBezTo>
                <a:cubicBezTo>
                  <a:pt x="6445" y="12838"/>
                  <a:pt x="6469" y="12791"/>
                  <a:pt x="6469" y="12734"/>
                </a:cubicBezTo>
                <a:lnTo>
                  <a:pt x="6469" y="12514"/>
                </a:lnTo>
                <a:cubicBezTo>
                  <a:pt x="6469" y="12456"/>
                  <a:pt x="6445" y="12411"/>
                  <a:pt x="6416" y="12411"/>
                </a:cubicBezTo>
                <a:close/>
                <a:moveTo>
                  <a:pt x="7266" y="12411"/>
                </a:moveTo>
                <a:cubicBezTo>
                  <a:pt x="7237" y="12411"/>
                  <a:pt x="7213" y="12456"/>
                  <a:pt x="7213" y="12514"/>
                </a:cubicBezTo>
                <a:lnTo>
                  <a:pt x="7213" y="12734"/>
                </a:lnTo>
                <a:cubicBezTo>
                  <a:pt x="7213" y="12791"/>
                  <a:pt x="7237" y="12838"/>
                  <a:pt x="7266" y="12838"/>
                </a:cubicBezTo>
                <a:cubicBezTo>
                  <a:pt x="7295" y="12838"/>
                  <a:pt x="7318" y="12791"/>
                  <a:pt x="7318" y="12734"/>
                </a:cubicBezTo>
                <a:lnTo>
                  <a:pt x="7318" y="12514"/>
                </a:lnTo>
                <a:cubicBezTo>
                  <a:pt x="7318" y="12456"/>
                  <a:pt x="7295" y="12411"/>
                  <a:pt x="7266" y="12411"/>
                </a:cubicBezTo>
                <a:close/>
                <a:moveTo>
                  <a:pt x="7580" y="12411"/>
                </a:moveTo>
                <a:cubicBezTo>
                  <a:pt x="7551" y="12411"/>
                  <a:pt x="7527" y="12456"/>
                  <a:pt x="7527" y="12514"/>
                </a:cubicBezTo>
                <a:lnTo>
                  <a:pt x="7527" y="12734"/>
                </a:lnTo>
                <a:cubicBezTo>
                  <a:pt x="7527" y="12791"/>
                  <a:pt x="7551" y="12838"/>
                  <a:pt x="7580" y="12838"/>
                </a:cubicBezTo>
                <a:cubicBezTo>
                  <a:pt x="7609" y="12838"/>
                  <a:pt x="7632" y="12791"/>
                  <a:pt x="7632" y="12734"/>
                </a:cubicBezTo>
                <a:lnTo>
                  <a:pt x="7632" y="12514"/>
                </a:lnTo>
                <a:cubicBezTo>
                  <a:pt x="7632" y="12456"/>
                  <a:pt x="7609" y="12411"/>
                  <a:pt x="7580" y="12411"/>
                </a:cubicBezTo>
                <a:close/>
                <a:moveTo>
                  <a:pt x="8429" y="12411"/>
                </a:moveTo>
                <a:cubicBezTo>
                  <a:pt x="8400" y="12411"/>
                  <a:pt x="8377" y="12456"/>
                  <a:pt x="8377" y="12514"/>
                </a:cubicBezTo>
                <a:lnTo>
                  <a:pt x="8377" y="12734"/>
                </a:lnTo>
                <a:cubicBezTo>
                  <a:pt x="8377" y="12791"/>
                  <a:pt x="8400" y="12838"/>
                  <a:pt x="8429" y="12838"/>
                </a:cubicBezTo>
                <a:cubicBezTo>
                  <a:pt x="8458" y="12838"/>
                  <a:pt x="8482" y="12791"/>
                  <a:pt x="8482" y="12734"/>
                </a:cubicBezTo>
                <a:lnTo>
                  <a:pt x="8482" y="12514"/>
                </a:lnTo>
                <a:cubicBezTo>
                  <a:pt x="8482" y="12456"/>
                  <a:pt x="8458" y="12411"/>
                  <a:pt x="8429" y="12411"/>
                </a:cubicBezTo>
                <a:close/>
                <a:moveTo>
                  <a:pt x="8744" y="12411"/>
                </a:moveTo>
                <a:cubicBezTo>
                  <a:pt x="8714" y="12411"/>
                  <a:pt x="8691" y="12456"/>
                  <a:pt x="8691" y="12514"/>
                </a:cubicBezTo>
                <a:lnTo>
                  <a:pt x="8691" y="12734"/>
                </a:lnTo>
                <a:cubicBezTo>
                  <a:pt x="8691" y="12791"/>
                  <a:pt x="8714" y="12838"/>
                  <a:pt x="8744" y="12838"/>
                </a:cubicBezTo>
                <a:cubicBezTo>
                  <a:pt x="8773" y="12838"/>
                  <a:pt x="8796" y="12791"/>
                  <a:pt x="8796" y="12734"/>
                </a:cubicBezTo>
                <a:lnTo>
                  <a:pt x="8796" y="12514"/>
                </a:lnTo>
                <a:cubicBezTo>
                  <a:pt x="8796" y="12456"/>
                  <a:pt x="8773" y="12411"/>
                  <a:pt x="8744" y="12411"/>
                </a:cubicBezTo>
                <a:close/>
                <a:moveTo>
                  <a:pt x="9593" y="12411"/>
                </a:moveTo>
                <a:cubicBezTo>
                  <a:pt x="9564" y="12411"/>
                  <a:pt x="9540" y="12456"/>
                  <a:pt x="9540" y="12514"/>
                </a:cubicBezTo>
                <a:lnTo>
                  <a:pt x="9540" y="12734"/>
                </a:lnTo>
                <a:cubicBezTo>
                  <a:pt x="9540" y="12791"/>
                  <a:pt x="9564" y="12838"/>
                  <a:pt x="9593" y="12838"/>
                </a:cubicBezTo>
                <a:cubicBezTo>
                  <a:pt x="9622" y="12838"/>
                  <a:pt x="9646" y="12791"/>
                  <a:pt x="9646" y="12734"/>
                </a:cubicBezTo>
                <a:lnTo>
                  <a:pt x="9646" y="12514"/>
                </a:lnTo>
                <a:cubicBezTo>
                  <a:pt x="9646" y="12456"/>
                  <a:pt x="9622" y="12411"/>
                  <a:pt x="9593" y="12411"/>
                </a:cubicBezTo>
                <a:close/>
                <a:moveTo>
                  <a:pt x="9908" y="12411"/>
                </a:moveTo>
                <a:cubicBezTo>
                  <a:pt x="9879" y="12411"/>
                  <a:pt x="9855" y="12456"/>
                  <a:pt x="9855" y="12514"/>
                </a:cubicBezTo>
                <a:lnTo>
                  <a:pt x="9855" y="12734"/>
                </a:lnTo>
                <a:cubicBezTo>
                  <a:pt x="9855" y="12791"/>
                  <a:pt x="9879" y="12838"/>
                  <a:pt x="9908" y="12838"/>
                </a:cubicBezTo>
                <a:cubicBezTo>
                  <a:pt x="9937" y="12838"/>
                  <a:pt x="9961" y="12791"/>
                  <a:pt x="9961" y="12734"/>
                </a:cubicBezTo>
                <a:lnTo>
                  <a:pt x="9961" y="12514"/>
                </a:lnTo>
                <a:cubicBezTo>
                  <a:pt x="9961" y="12456"/>
                  <a:pt x="9937" y="12411"/>
                  <a:pt x="9908" y="12411"/>
                </a:cubicBezTo>
                <a:close/>
                <a:moveTo>
                  <a:pt x="10758" y="12411"/>
                </a:moveTo>
                <a:cubicBezTo>
                  <a:pt x="10728" y="12411"/>
                  <a:pt x="10705" y="12456"/>
                  <a:pt x="10705" y="12514"/>
                </a:cubicBezTo>
                <a:lnTo>
                  <a:pt x="10705" y="12734"/>
                </a:lnTo>
                <a:cubicBezTo>
                  <a:pt x="10705" y="12791"/>
                  <a:pt x="10728" y="12838"/>
                  <a:pt x="10758" y="12838"/>
                </a:cubicBezTo>
                <a:cubicBezTo>
                  <a:pt x="10787" y="12838"/>
                  <a:pt x="10810" y="12791"/>
                  <a:pt x="10810" y="12734"/>
                </a:cubicBezTo>
                <a:lnTo>
                  <a:pt x="10810" y="12514"/>
                </a:lnTo>
                <a:cubicBezTo>
                  <a:pt x="10810" y="12456"/>
                  <a:pt x="10787" y="12411"/>
                  <a:pt x="10758" y="12411"/>
                </a:cubicBezTo>
                <a:close/>
                <a:moveTo>
                  <a:pt x="11072" y="12411"/>
                </a:moveTo>
                <a:cubicBezTo>
                  <a:pt x="11043" y="12411"/>
                  <a:pt x="11019" y="12456"/>
                  <a:pt x="11019" y="12514"/>
                </a:cubicBezTo>
                <a:lnTo>
                  <a:pt x="11019" y="12734"/>
                </a:lnTo>
                <a:cubicBezTo>
                  <a:pt x="11019" y="12791"/>
                  <a:pt x="11043" y="12838"/>
                  <a:pt x="11072" y="12838"/>
                </a:cubicBezTo>
                <a:cubicBezTo>
                  <a:pt x="11101" y="12838"/>
                  <a:pt x="11125" y="12791"/>
                  <a:pt x="11125" y="12734"/>
                </a:cubicBezTo>
                <a:lnTo>
                  <a:pt x="11125" y="12514"/>
                </a:lnTo>
                <a:cubicBezTo>
                  <a:pt x="11125" y="12456"/>
                  <a:pt x="11101" y="12411"/>
                  <a:pt x="11072" y="12411"/>
                </a:cubicBezTo>
                <a:close/>
                <a:moveTo>
                  <a:pt x="11922" y="12411"/>
                </a:moveTo>
                <a:cubicBezTo>
                  <a:pt x="11893" y="12411"/>
                  <a:pt x="11869" y="12456"/>
                  <a:pt x="11869" y="12514"/>
                </a:cubicBezTo>
                <a:lnTo>
                  <a:pt x="11869" y="12734"/>
                </a:lnTo>
                <a:cubicBezTo>
                  <a:pt x="11869" y="12791"/>
                  <a:pt x="11893" y="12838"/>
                  <a:pt x="11922" y="12838"/>
                </a:cubicBezTo>
                <a:cubicBezTo>
                  <a:pt x="11951" y="12838"/>
                  <a:pt x="11974" y="12791"/>
                  <a:pt x="11974" y="12734"/>
                </a:cubicBezTo>
                <a:lnTo>
                  <a:pt x="11974" y="12514"/>
                </a:lnTo>
                <a:cubicBezTo>
                  <a:pt x="11974" y="12456"/>
                  <a:pt x="11951" y="12411"/>
                  <a:pt x="11922" y="12411"/>
                </a:cubicBezTo>
                <a:close/>
                <a:moveTo>
                  <a:pt x="12236" y="12411"/>
                </a:moveTo>
                <a:cubicBezTo>
                  <a:pt x="12207" y="12411"/>
                  <a:pt x="12183" y="12456"/>
                  <a:pt x="12183" y="12514"/>
                </a:cubicBezTo>
                <a:lnTo>
                  <a:pt x="12183" y="12734"/>
                </a:lnTo>
                <a:cubicBezTo>
                  <a:pt x="12183" y="12791"/>
                  <a:pt x="12207" y="12838"/>
                  <a:pt x="12236" y="12838"/>
                </a:cubicBezTo>
                <a:cubicBezTo>
                  <a:pt x="12265" y="12838"/>
                  <a:pt x="12288" y="12791"/>
                  <a:pt x="12288" y="12734"/>
                </a:cubicBezTo>
                <a:lnTo>
                  <a:pt x="12288" y="12514"/>
                </a:lnTo>
                <a:cubicBezTo>
                  <a:pt x="12288" y="12456"/>
                  <a:pt x="12265" y="12411"/>
                  <a:pt x="12236" y="12411"/>
                </a:cubicBezTo>
                <a:close/>
                <a:moveTo>
                  <a:pt x="13085" y="12411"/>
                </a:moveTo>
                <a:cubicBezTo>
                  <a:pt x="13056" y="12411"/>
                  <a:pt x="13032" y="12456"/>
                  <a:pt x="13032" y="12514"/>
                </a:cubicBezTo>
                <a:lnTo>
                  <a:pt x="13032" y="12734"/>
                </a:lnTo>
                <a:cubicBezTo>
                  <a:pt x="13032" y="12791"/>
                  <a:pt x="13056" y="12838"/>
                  <a:pt x="13085" y="12838"/>
                </a:cubicBezTo>
                <a:cubicBezTo>
                  <a:pt x="13114" y="12838"/>
                  <a:pt x="13138" y="12791"/>
                  <a:pt x="13138" y="12734"/>
                </a:cubicBezTo>
                <a:lnTo>
                  <a:pt x="13138" y="12514"/>
                </a:lnTo>
                <a:cubicBezTo>
                  <a:pt x="13138" y="12456"/>
                  <a:pt x="13114" y="12411"/>
                  <a:pt x="13085" y="12411"/>
                </a:cubicBezTo>
                <a:close/>
                <a:moveTo>
                  <a:pt x="13399" y="12411"/>
                </a:moveTo>
                <a:cubicBezTo>
                  <a:pt x="13370" y="12411"/>
                  <a:pt x="13348" y="12456"/>
                  <a:pt x="13348" y="12514"/>
                </a:cubicBezTo>
                <a:lnTo>
                  <a:pt x="13348" y="12734"/>
                </a:lnTo>
                <a:cubicBezTo>
                  <a:pt x="13348" y="12791"/>
                  <a:pt x="13370" y="12838"/>
                  <a:pt x="13399" y="12838"/>
                </a:cubicBezTo>
                <a:cubicBezTo>
                  <a:pt x="13428" y="12838"/>
                  <a:pt x="13452" y="12791"/>
                  <a:pt x="13452" y="12734"/>
                </a:cubicBezTo>
                <a:lnTo>
                  <a:pt x="13452" y="12514"/>
                </a:lnTo>
                <a:cubicBezTo>
                  <a:pt x="13452" y="12456"/>
                  <a:pt x="13428" y="12411"/>
                  <a:pt x="13399" y="12411"/>
                </a:cubicBezTo>
                <a:close/>
                <a:moveTo>
                  <a:pt x="14249" y="12411"/>
                </a:moveTo>
                <a:cubicBezTo>
                  <a:pt x="14220" y="12411"/>
                  <a:pt x="14196" y="12456"/>
                  <a:pt x="14196" y="12514"/>
                </a:cubicBezTo>
                <a:lnTo>
                  <a:pt x="14196" y="12734"/>
                </a:lnTo>
                <a:cubicBezTo>
                  <a:pt x="14196" y="12791"/>
                  <a:pt x="14220" y="12838"/>
                  <a:pt x="14249" y="12838"/>
                </a:cubicBezTo>
                <a:cubicBezTo>
                  <a:pt x="14278" y="12838"/>
                  <a:pt x="14302" y="12791"/>
                  <a:pt x="14302" y="12734"/>
                </a:cubicBezTo>
                <a:lnTo>
                  <a:pt x="14302" y="12514"/>
                </a:lnTo>
                <a:cubicBezTo>
                  <a:pt x="14302" y="12456"/>
                  <a:pt x="14278" y="12411"/>
                  <a:pt x="14249" y="12411"/>
                </a:cubicBezTo>
                <a:close/>
                <a:moveTo>
                  <a:pt x="14564" y="12411"/>
                </a:moveTo>
                <a:cubicBezTo>
                  <a:pt x="14535" y="12411"/>
                  <a:pt x="14511" y="12456"/>
                  <a:pt x="14511" y="12514"/>
                </a:cubicBezTo>
                <a:lnTo>
                  <a:pt x="14511" y="12734"/>
                </a:lnTo>
                <a:cubicBezTo>
                  <a:pt x="14511" y="12791"/>
                  <a:pt x="14535" y="12838"/>
                  <a:pt x="14564" y="12838"/>
                </a:cubicBezTo>
                <a:cubicBezTo>
                  <a:pt x="14593" y="12838"/>
                  <a:pt x="14617" y="12791"/>
                  <a:pt x="14617" y="12734"/>
                </a:cubicBezTo>
                <a:lnTo>
                  <a:pt x="14617" y="12514"/>
                </a:lnTo>
                <a:cubicBezTo>
                  <a:pt x="14617" y="12456"/>
                  <a:pt x="14593" y="12411"/>
                  <a:pt x="14564" y="12411"/>
                </a:cubicBezTo>
                <a:close/>
                <a:moveTo>
                  <a:pt x="15413" y="12411"/>
                </a:moveTo>
                <a:cubicBezTo>
                  <a:pt x="15384" y="12411"/>
                  <a:pt x="15360" y="12456"/>
                  <a:pt x="15360" y="12514"/>
                </a:cubicBezTo>
                <a:lnTo>
                  <a:pt x="15360" y="12734"/>
                </a:lnTo>
                <a:cubicBezTo>
                  <a:pt x="15360" y="12791"/>
                  <a:pt x="15384" y="12838"/>
                  <a:pt x="15413" y="12838"/>
                </a:cubicBezTo>
                <a:cubicBezTo>
                  <a:pt x="15442" y="12838"/>
                  <a:pt x="15465" y="12791"/>
                  <a:pt x="15465" y="12734"/>
                </a:cubicBezTo>
                <a:lnTo>
                  <a:pt x="15465" y="12514"/>
                </a:lnTo>
                <a:cubicBezTo>
                  <a:pt x="15465" y="12456"/>
                  <a:pt x="15442" y="12411"/>
                  <a:pt x="15413" y="12411"/>
                </a:cubicBezTo>
                <a:close/>
                <a:moveTo>
                  <a:pt x="15728" y="12411"/>
                </a:moveTo>
                <a:cubicBezTo>
                  <a:pt x="15699" y="12411"/>
                  <a:pt x="15675" y="12456"/>
                  <a:pt x="15675" y="12514"/>
                </a:cubicBezTo>
                <a:lnTo>
                  <a:pt x="15675" y="12734"/>
                </a:lnTo>
                <a:cubicBezTo>
                  <a:pt x="15675" y="12791"/>
                  <a:pt x="15699" y="12838"/>
                  <a:pt x="15728" y="12838"/>
                </a:cubicBezTo>
                <a:cubicBezTo>
                  <a:pt x="15757" y="12838"/>
                  <a:pt x="15781" y="12791"/>
                  <a:pt x="15781" y="12734"/>
                </a:cubicBezTo>
                <a:lnTo>
                  <a:pt x="15781" y="12514"/>
                </a:lnTo>
                <a:cubicBezTo>
                  <a:pt x="15781" y="12456"/>
                  <a:pt x="15757" y="12411"/>
                  <a:pt x="15728" y="12411"/>
                </a:cubicBezTo>
                <a:close/>
                <a:moveTo>
                  <a:pt x="16578" y="12411"/>
                </a:moveTo>
                <a:cubicBezTo>
                  <a:pt x="16549" y="12411"/>
                  <a:pt x="16525" y="12456"/>
                  <a:pt x="16525" y="12514"/>
                </a:cubicBezTo>
                <a:lnTo>
                  <a:pt x="16525" y="12734"/>
                </a:lnTo>
                <a:cubicBezTo>
                  <a:pt x="16525" y="12791"/>
                  <a:pt x="16549" y="12838"/>
                  <a:pt x="16578" y="12838"/>
                </a:cubicBezTo>
                <a:cubicBezTo>
                  <a:pt x="16607" y="12838"/>
                  <a:pt x="16630" y="12791"/>
                  <a:pt x="16630" y="12734"/>
                </a:cubicBezTo>
                <a:lnTo>
                  <a:pt x="16630" y="12514"/>
                </a:lnTo>
                <a:cubicBezTo>
                  <a:pt x="16630" y="12456"/>
                  <a:pt x="16607" y="12411"/>
                  <a:pt x="16578" y="12411"/>
                </a:cubicBezTo>
                <a:close/>
                <a:moveTo>
                  <a:pt x="16892" y="12411"/>
                </a:moveTo>
                <a:cubicBezTo>
                  <a:pt x="16863" y="12411"/>
                  <a:pt x="16839" y="12456"/>
                  <a:pt x="16839" y="12514"/>
                </a:cubicBezTo>
                <a:lnTo>
                  <a:pt x="16839" y="12734"/>
                </a:lnTo>
                <a:cubicBezTo>
                  <a:pt x="16839" y="12791"/>
                  <a:pt x="16863" y="12838"/>
                  <a:pt x="16892" y="12838"/>
                </a:cubicBezTo>
                <a:cubicBezTo>
                  <a:pt x="16921" y="12838"/>
                  <a:pt x="16944" y="12791"/>
                  <a:pt x="16944" y="12734"/>
                </a:cubicBezTo>
                <a:lnTo>
                  <a:pt x="16944" y="12514"/>
                </a:lnTo>
                <a:cubicBezTo>
                  <a:pt x="16944" y="12456"/>
                  <a:pt x="16921" y="12411"/>
                  <a:pt x="16892" y="12411"/>
                </a:cubicBezTo>
                <a:close/>
                <a:moveTo>
                  <a:pt x="17741" y="12411"/>
                </a:moveTo>
                <a:cubicBezTo>
                  <a:pt x="17712" y="12411"/>
                  <a:pt x="17689" y="12456"/>
                  <a:pt x="17689" y="12514"/>
                </a:cubicBezTo>
                <a:lnTo>
                  <a:pt x="17689" y="12734"/>
                </a:lnTo>
                <a:cubicBezTo>
                  <a:pt x="17689" y="12791"/>
                  <a:pt x="17712" y="12838"/>
                  <a:pt x="17741" y="12838"/>
                </a:cubicBezTo>
                <a:cubicBezTo>
                  <a:pt x="17770" y="12838"/>
                  <a:pt x="17794" y="12791"/>
                  <a:pt x="17794" y="12734"/>
                </a:cubicBezTo>
                <a:lnTo>
                  <a:pt x="17794" y="12514"/>
                </a:lnTo>
                <a:cubicBezTo>
                  <a:pt x="17794" y="12456"/>
                  <a:pt x="17770" y="12411"/>
                  <a:pt x="17741" y="12411"/>
                </a:cubicBezTo>
                <a:close/>
                <a:moveTo>
                  <a:pt x="18055" y="12411"/>
                </a:moveTo>
                <a:cubicBezTo>
                  <a:pt x="18026" y="12411"/>
                  <a:pt x="18002" y="12456"/>
                  <a:pt x="18002" y="12514"/>
                </a:cubicBezTo>
                <a:lnTo>
                  <a:pt x="18002" y="12734"/>
                </a:lnTo>
                <a:cubicBezTo>
                  <a:pt x="18002" y="12791"/>
                  <a:pt x="18026" y="12838"/>
                  <a:pt x="18055" y="12838"/>
                </a:cubicBezTo>
                <a:cubicBezTo>
                  <a:pt x="18085" y="12838"/>
                  <a:pt x="18108" y="12791"/>
                  <a:pt x="18108" y="12734"/>
                </a:cubicBezTo>
                <a:lnTo>
                  <a:pt x="18108" y="12514"/>
                </a:lnTo>
                <a:cubicBezTo>
                  <a:pt x="18108" y="12456"/>
                  <a:pt x="18085" y="12411"/>
                  <a:pt x="18055" y="12411"/>
                </a:cubicBezTo>
                <a:close/>
                <a:moveTo>
                  <a:pt x="18905" y="12411"/>
                </a:moveTo>
                <a:cubicBezTo>
                  <a:pt x="18876" y="12411"/>
                  <a:pt x="18852" y="12456"/>
                  <a:pt x="18852" y="12514"/>
                </a:cubicBezTo>
                <a:lnTo>
                  <a:pt x="18852" y="12734"/>
                </a:lnTo>
                <a:cubicBezTo>
                  <a:pt x="18852" y="12791"/>
                  <a:pt x="18876" y="12838"/>
                  <a:pt x="18905" y="12838"/>
                </a:cubicBezTo>
                <a:cubicBezTo>
                  <a:pt x="18934" y="12838"/>
                  <a:pt x="18958" y="12791"/>
                  <a:pt x="18958" y="12734"/>
                </a:cubicBezTo>
                <a:lnTo>
                  <a:pt x="18958" y="12514"/>
                </a:lnTo>
                <a:cubicBezTo>
                  <a:pt x="18958" y="12456"/>
                  <a:pt x="18934" y="12411"/>
                  <a:pt x="18905" y="12411"/>
                </a:cubicBezTo>
                <a:close/>
                <a:moveTo>
                  <a:pt x="19220" y="12411"/>
                </a:moveTo>
                <a:cubicBezTo>
                  <a:pt x="19191" y="12411"/>
                  <a:pt x="19167" y="12456"/>
                  <a:pt x="19167" y="12514"/>
                </a:cubicBezTo>
                <a:lnTo>
                  <a:pt x="19167" y="12734"/>
                </a:lnTo>
                <a:cubicBezTo>
                  <a:pt x="19167" y="12791"/>
                  <a:pt x="19191" y="12838"/>
                  <a:pt x="19220" y="12838"/>
                </a:cubicBezTo>
                <a:cubicBezTo>
                  <a:pt x="19249" y="12838"/>
                  <a:pt x="19273" y="12791"/>
                  <a:pt x="19273" y="12734"/>
                </a:cubicBezTo>
                <a:lnTo>
                  <a:pt x="19273" y="12514"/>
                </a:lnTo>
                <a:cubicBezTo>
                  <a:pt x="19273" y="12456"/>
                  <a:pt x="19249" y="12411"/>
                  <a:pt x="19220" y="12411"/>
                </a:cubicBezTo>
                <a:close/>
                <a:moveTo>
                  <a:pt x="20069" y="12411"/>
                </a:moveTo>
                <a:cubicBezTo>
                  <a:pt x="20040" y="12411"/>
                  <a:pt x="20016" y="12456"/>
                  <a:pt x="20016" y="12514"/>
                </a:cubicBezTo>
                <a:lnTo>
                  <a:pt x="20016" y="12734"/>
                </a:lnTo>
                <a:cubicBezTo>
                  <a:pt x="20016" y="12791"/>
                  <a:pt x="20040" y="12838"/>
                  <a:pt x="20069" y="12838"/>
                </a:cubicBezTo>
                <a:cubicBezTo>
                  <a:pt x="20099" y="12838"/>
                  <a:pt x="20122" y="12791"/>
                  <a:pt x="20122" y="12734"/>
                </a:cubicBezTo>
                <a:lnTo>
                  <a:pt x="20122" y="12514"/>
                </a:lnTo>
                <a:cubicBezTo>
                  <a:pt x="20122" y="12456"/>
                  <a:pt x="20099" y="12411"/>
                  <a:pt x="20069" y="12411"/>
                </a:cubicBezTo>
                <a:close/>
                <a:moveTo>
                  <a:pt x="20384" y="12411"/>
                </a:moveTo>
                <a:cubicBezTo>
                  <a:pt x="20355" y="12411"/>
                  <a:pt x="20331" y="12456"/>
                  <a:pt x="20331" y="12514"/>
                </a:cubicBezTo>
                <a:lnTo>
                  <a:pt x="20331" y="12734"/>
                </a:lnTo>
                <a:cubicBezTo>
                  <a:pt x="20331" y="12791"/>
                  <a:pt x="20355" y="12838"/>
                  <a:pt x="20384" y="12838"/>
                </a:cubicBezTo>
                <a:cubicBezTo>
                  <a:pt x="20413" y="12838"/>
                  <a:pt x="20436" y="12791"/>
                  <a:pt x="20436" y="12734"/>
                </a:cubicBezTo>
                <a:lnTo>
                  <a:pt x="20436" y="12514"/>
                </a:lnTo>
                <a:cubicBezTo>
                  <a:pt x="20436" y="12456"/>
                  <a:pt x="20413" y="12411"/>
                  <a:pt x="20384" y="12411"/>
                </a:cubicBezTo>
                <a:close/>
                <a:moveTo>
                  <a:pt x="21234" y="12411"/>
                </a:moveTo>
                <a:cubicBezTo>
                  <a:pt x="21204" y="12411"/>
                  <a:pt x="21181" y="12456"/>
                  <a:pt x="21181" y="12514"/>
                </a:cubicBezTo>
                <a:lnTo>
                  <a:pt x="21181" y="12734"/>
                </a:lnTo>
                <a:cubicBezTo>
                  <a:pt x="21181" y="12791"/>
                  <a:pt x="21204" y="12838"/>
                  <a:pt x="21234" y="12838"/>
                </a:cubicBezTo>
                <a:cubicBezTo>
                  <a:pt x="21263" y="12838"/>
                  <a:pt x="21285" y="12791"/>
                  <a:pt x="21285" y="12734"/>
                </a:cubicBezTo>
                <a:lnTo>
                  <a:pt x="21285" y="12514"/>
                </a:lnTo>
                <a:cubicBezTo>
                  <a:pt x="21285" y="12456"/>
                  <a:pt x="21263" y="12411"/>
                  <a:pt x="21234" y="12411"/>
                </a:cubicBezTo>
                <a:close/>
                <a:moveTo>
                  <a:pt x="21547" y="12411"/>
                </a:moveTo>
                <a:cubicBezTo>
                  <a:pt x="21518" y="12411"/>
                  <a:pt x="21495" y="12456"/>
                  <a:pt x="21495" y="12514"/>
                </a:cubicBezTo>
                <a:lnTo>
                  <a:pt x="21495" y="12734"/>
                </a:lnTo>
                <a:cubicBezTo>
                  <a:pt x="21495" y="12791"/>
                  <a:pt x="21518" y="12838"/>
                  <a:pt x="21547" y="12838"/>
                </a:cubicBezTo>
                <a:cubicBezTo>
                  <a:pt x="21576" y="12838"/>
                  <a:pt x="21600" y="12791"/>
                  <a:pt x="21600" y="12734"/>
                </a:cubicBezTo>
                <a:lnTo>
                  <a:pt x="21600" y="12514"/>
                </a:lnTo>
                <a:cubicBezTo>
                  <a:pt x="21600" y="12456"/>
                  <a:pt x="21576" y="12411"/>
                  <a:pt x="21547" y="12411"/>
                </a:cubicBezTo>
                <a:close/>
                <a:moveTo>
                  <a:pt x="53" y="13141"/>
                </a:moveTo>
                <a:cubicBezTo>
                  <a:pt x="24" y="13141"/>
                  <a:pt x="0" y="13186"/>
                  <a:pt x="0" y="13244"/>
                </a:cubicBezTo>
                <a:lnTo>
                  <a:pt x="0" y="13464"/>
                </a:lnTo>
                <a:cubicBezTo>
                  <a:pt x="0" y="13521"/>
                  <a:pt x="24" y="13568"/>
                  <a:pt x="53" y="13568"/>
                </a:cubicBezTo>
                <a:cubicBezTo>
                  <a:pt x="82" y="13568"/>
                  <a:pt x="106" y="13521"/>
                  <a:pt x="106" y="13464"/>
                </a:cubicBezTo>
                <a:lnTo>
                  <a:pt x="106" y="13244"/>
                </a:lnTo>
                <a:cubicBezTo>
                  <a:pt x="106" y="13186"/>
                  <a:pt x="82" y="13141"/>
                  <a:pt x="53" y="13141"/>
                </a:cubicBezTo>
                <a:close/>
                <a:moveTo>
                  <a:pt x="367" y="13141"/>
                </a:moveTo>
                <a:cubicBezTo>
                  <a:pt x="338" y="13141"/>
                  <a:pt x="315" y="13186"/>
                  <a:pt x="315" y="13244"/>
                </a:cubicBezTo>
                <a:lnTo>
                  <a:pt x="315" y="13464"/>
                </a:lnTo>
                <a:cubicBezTo>
                  <a:pt x="315" y="13521"/>
                  <a:pt x="338" y="13568"/>
                  <a:pt x="367" y="13568"/>
                </a:cubicBezTo>
                <a:cubicBezTo>
                  <a:pt x="397" y="13568"/>
                  <a:pt x="420" y="13521"/>
                  <a:pt x="420" y="13464"/>
                </a:cubicBezTo>
                <a:lnTo>
                  <a:pt x="420" y="13244"/>
                </a:lnTo>
                <a:cubicBezTo>
                  <a:pt x="420" y="13186"/>
                  <a:pt x="397" y="13141"/>
                  <a:pt x="367" y="13141"/>
                </a:cubicBezTo>
                <a:close/>
                <a:moveTo>
                  <a:pt x="1217" y="13141"/>
                </a:moveTo>
                <a:cubicBezTo>
                  <a:pt x="1188" y="13141"/>
                  <a:pt x="1164" y="13186"/>
                  <a:pt x="1164" y="13244"/>
                </a:cubicBezTo>
                <a:lnTo>
                  <a:pt x="1164" y="13464"/>
                </a:lnTo>
                <a:cubicBezTo>
                  <a:pt x="1164" y="13521"/>
                  <a:pt x="1188" y="13568"/>
                  <a:pt x="1217" y="13568"/>
                </a:cubicBezTo>
                <a:cubicBezTo>
                  <a:pt x="1246" y="13568"/>
                  <a:pt x="1270" y="13521"/>
                  <a:pt x="1270" y="13464"/>
                </a:cubicBezTo>
                <a:lnTo>
                  <a:pt x="1270" y="13244"/>
                </a:lnTo>
                <a:cubicBezTo>
                  <a:pt x="1270" y="13186"/>
                  <a:pt x="1246" y="13141"/>
                  <a:pt x="1217" y="13141"/>
                </a:cubicBezTo>
                <a:close/>
                <a:moveTo>
                  <a:pt x="1532" y="13141"/>
                </a:moveTo>
                <a:cubicBezTo>
                  <a:pt x="1503" y="13141"/>
                  <a:pt x="1479" y="13186"/>
                  <a:pt x="1479" y="13244"/>
                </a:cubicBezTo>
                <a:lnTo>
                  <a:pt x="1479" y="13464"/>
                </a:lnTo>
                <a:cubicBezTo>
                  <a:pt x="1479" y="13521"/>
                  <a:pt x="1503" y="13568"/>
                  <a:pt x="1532" y="13568"/>
                </a:cubicBezTo>
                <a:cubicBezTo>
                  <a:pt x="1561" y="13568"/>
                  <a:pt x="1584" y="13521"/>
                  <a:pt x="1584" y="13464"/>
                </a:cubicBezTo>
                <a:lnTo>
                  <a:pt x="1584" y="13244"/>
                </a:lnTo>
                <a:cubicBezTo>
                  <a:pt x="1584" y="13186"/>
                  <a:pt x="1561" y="13141"/>
                  <a:pt x="1532" y="13141"/>
                </a:cubicBezTo>
                <a:close/>
                <a:moveTo>
                  <a:pt x="2380" y="13141"/>
                </a:moveTo>
                <a:cubicBezTo>
                  <a:pt x="2351" y="13141"/>
                  <a:pt x="2329" y="13186"/>
                  <a:pt x="2329" y="13244"/>
                </a:cubicBezTo>
                <a:lnTo>
                  <a:pt x="2329" y="13464"/>
                </a:lnTo>
                <a:cubicBezTo>
                  <a:pt x="2329" y="13521"/>
                  <a:pt x="2351" y="13568"/>
                  <a:pt x="2380" y="13568"/>
                </a:cubicBezTo>
                <a:cubicBezTo>
                  <a:pt x="2409" y="13568"/>
                  <a:pt x="2433" y="13521"/>
                  <a:pt x="2433" y="13464"/>
                </a:cubicBezTo>
                <a:lnTo>
                  <a:pt x="2433" y="13244"/>
                </a:lnTo>
                <a:cubicBezTo>
                  <a:pt x="2433" y="13186"/>
                  <a:pt x="2409" y="13141"/>
                  <a:pt x="2380" y="13141"/>
                </a:cubicBezTo>
                <a:close/>
                <a:moveTo>
                  <a:pt x="2695" y="13141"/>
                </a:moveTo>
                <a:cubicBezTo>
                  <a:pt x="2666" y="13141"/>
                  <a:pt x="2643" y="13186"/>
                  <a:pt x="2643" y="13244"/>
                </a:cubicBezTo>
                <a:lnTo>
                  <a:pt x="2643" y="13464"/>
                </a:lnTo>
                <a:cubicBezTo>
                  <a:pt x="2643" y="13521"/>
                  <a:pt x="2666" y="13568"/>
                  <a:pt x="2695" y="13568"/>
                </a:cubicBezTo>
                <a:cubicBezTo>
                  <a:pt x="2724" y="13568"/>
                  <a:pt x="2748" y="13521"/>
                  <a:pt x="2748" y="13464"/>
                </a:cubicBezTo>
                <a:lnTo>
                  <a:pt x="2748" y="13244"/>
                </a:lnTo>
                <a:cubicBezTo>
                  <a:pt x="2748" y="13186"/>
                  <a:pt x="2724" y="13141"/>
                  <a:pt x="2695" y="13141"/>
                </a:cubicBezTo>
                <a:close/>
                <a:moveTo>
                  <a:pt x="3545" y="13141"/>
                </a:moveTo>
                <a:cubicBezTo>
                  <a:pt x="3516" y="13141"/>
                  <a:pt x="3492" y="13186"/>
                  <a:pt x="3492" y="13244"/>
                </a:cubicBezTo>
                <a:lnTo>
                  <a:pt x="3492" y="13464"/>
                </a:lnTo>
                <a:cubicBezTo>
                  <a:pt x="3492" y="13521"/>
                  <a:pt x="3516" y="13568"/>
                  <a:pt x="3545" y="13568"/>
                </a:cubicBezTo>
                <a:cubicBezTo>
                  <a:pt x="3574" y="13568"/>
                  <a:pt x="3598" y="13521"/>
                  <a:pt x="3598" y="13464"/>
                </a:cubicBezTo>
                <a:lnTo>
                  <a:pt x="3598" y="13244"/>
                </a:lnTo>
                <a:cubicBezTo>
                  <a:pt x="3598" y="13186"/>
                  <a:pt x="3574" y="13141"/>
                  <a:pt x="3545" y="13141"/>
                </a:cubicBezTo>
                <a:close/>
                <a:moveTo>
                  <a:pt x="3859" y="13141"/>
                </a:moveTo>
                <a:cubicBezTo>
                  <a:pt x="3830" y="13141"/>
                  <a:pt x="3806" y="13186"/>
                  <a:pt x="3806" y="13244"/>
                </a:cubicBezTo>
                <a:lnTo>
                  <a:pt x="3806" y="13464"/>
                </a:lnTo>
                <a:cubicBezTo>
                  <a:pt x="3806" y="13521"/>
                  <a:pt x="3830" y="13568"/>
                  <a:pt x="3859" y="13568"/>
                </a:cubicBezTo>
                <a:cubicBezTo>
                  <a:pt x="3888" y="13568"/>
                  <a:pt x="3912" y="13521"/>
                  <a:pt x="3912" y="13464"/>
                </a:cubicBezTo>
                <a:lnTo>
                  <a:pt x="3912" y="13244"/>
                </a:lnTo>
                <a:cubicBezTo>
                  <a:pt x="3912" y="13186"/>
                  <a:pt x="3888" y="13141"/>
                  <a:pt x="3859" y="13141"/>
                </a:cubicBezTo>
                <a:close/>
                <a:moveTo>
                  <a:pt x="4709" y="13141"/>
                </a:moveTo>
                <a:cubicBezTo>
                  <a:pt x="4680" y="13141"/>
                  <a:pt x="4656" y="13186"/>
                  <a:pt x="4656" y="13244"/>
                </a:cubicBezTo>
                <a:lnTo>
                  <a:pt x="4656" y="13464"/>
                </a:lnTo>
                <a:cubicBezTo>
                  <a:pt x="4656" y="13521"/>
                  <a:pt x="4680" y="13568"/>
                  <a:pt x="4709" y="13568"/>
                </a:cubicBezTo>
                <a:cubicBezTo>
                  <a:pt x="4738" y="13568"/>
                  <a:pt x="4762" y="13521"/>
                  <a:pt x="4762" y="13464"/>
                </a:cubicBezTo>
                <a:lnTo>
                  <a:pt x="4762" y="13244"/>
                </a:lnTo>
                <a:cubicBezTo>
                  <a:pt x="4762" y="13186"/>
                  <a:pt x="4738" y="13141"/>
                  <a:pt x="4709" y="13141"/>
                </a:cubicBezTo>
                <a:close/>
                <a:moveTo>
                  <a:pt x="5023" y="13141"/>
                </a:moveTo>
                <a:cubicBezTo>
                  <a:pt x="4994" y="13141"/>
                  <a:pt x="4970" y="13186"/>
                  <a:pt x="4970" y="13244"/>
                </a:cubicBezTo>
                <a:lnTo>
                  <a:pt x="4970" y="13464"/>
                </a:lnTo>
                <a:cubicBezTo>
                  <a:pt x="4970" y="13521"/>
                  <a:pt x="4994" y="13568"/>
                  <a:pt x="5023" y="13568"/>
                </a:cubicBezTo>
                <a:cubicBezTo>
                  <a:pt x="5053" y="13568"/>
                  <a:pt x="5076" y="13521"/>
                  <a:pt x="5076" y="13464"/>
                </a:cubicBezTo>
                <a:lnTo>
                  <a:pt x="5076" y="13244"/>
                </a:lnTo>
                <a:cubicBezTo>
                  <a:pt x="5076" y="13186"/>
                  <a:pt x="5053" y="13141"/>
                  <a:pt x="5023" y="13141"/>
                </a:cubicBezTo>
                <a:close/>
                <a:moveTo>
                  <a:pt x="5873" y="13141"/>
                </a:moveTo>
                <a:cubicBezTo>
                  <a:pt x="5844" y="13141"/>
                  <a:pt x="5820" y="13186"/>
                  <a:pt x="5820" y="13244"/>
                </a:cubicBezTo>
                <a:lnTo>
                  <a:pt x="5820" y="13464"/>
                </a:lnTo>
                <a:cubicBezTo>
                  <a:pt x="5820" y="13521"/>
                  <a:pt x="5844" y="13568"/>
                  <a:pt x="5873" y="13568"/>
                </a:cubicBezTo>
                <a:cubicBezTo>
                  <a:pt x="5902" y="13568"/>
                  <a:pt x="5926" y="13521"/>
                  <a:pt x="5926" y="13464"/>
                </a:cubicBezTo>
                <a:lnTo>
                  <a:pt x="5926" y="13244"/>
                </a:lnTo>
                <a:cubicBezTo>
                  <a:pt x="5926" y="13186"/>
                  <a:pt x="5902" y="13141"/>
                  <a:pt x="5873" y="13141"/>
                </a:cubicBezTo>
                <a:close/>
                <a:moveTo>
                  <a:pt x="6188" y="13141"/>
                </a:moveTo>
                <a:cubicBezTo>
                  <a:pt x="6159" y="13141"/>
                  <a:pt x="6135" y="13186"/>
                  <a:pt x="6135" y="13244"/>
                </a:cubicBezTo>
                <a:lnTo>
                  <a:pt x="6135" y="13464"/>
                </a:lnTo>
                <a:cubicBezTo>
                  <a:pt x="6135" y="13521"/>
                  <a:pt x="6159" y="13568"/>
                  <a:pt x="6188" y="13568"/>
                </a:cubicBezTo>
                <a:cubicBezTo>
                  <a:pt x="6217" y="13568"/>
                  <a:pt x="6240" y="13521"/>
                  <a:pt x="6240" y="13464"/>
                </a:cubicBezTo>
                <a:lnTo>
                  <a:pt x="6240" y="13244"/>
                </a:lnTo>
                <a:cubicBezTo>
                  <a:pt x="6240" y="13186"/>
                  <a:pt x="6217" y="13141"/>
                  <a:pt x="6188" y="13141"/>
                </a:cubicBezTo>
                <a:close/>
                <a:moveTo>
                  <a:pt x="7036" y="13141"/>
                </a:moveTo>
                <a:cubicBezTo>
                  <a:pt x="7007" y="13141"/>
                  <a:pt x="6984" y="13186"/>
                  <a:pt x="6984" y="13244"/>
                </a:cubicBezTo>
                <a:lnTo>
                  <a:pt x="6984" y="13464"/>
                </a:lnTo>
                <a:cubicBezTo>
                  <a:pt x="6984" y="13521"/>
                  <a:pt x="7007" y="13568"/>
                  <a:pt x="7036" y="13568"/>
                </a:cubicBezTo>
                <a:cubicBezTo>
                  <a:pt x="7065" y="13568"/>
                  <a:pt x="7089" y="13521"/>
                  <a:pt x="7089" y="13464"/>
                </a:cubicBezTo>
                <a:lnTo>
                  <a:pt x="7089" y="13244"/>
                </a:lnTo>
                <a:cubicBezTo>
                  <a:pt x="7089" y="13186"/>
                  <a:pt x="7065" y="13141"/>
                  <a:pt x="7036" y="13141"/>
                </a:cubicBezTo>
                <a:close/>
                <a:moveTo>
                  <a:pt x="7351" y="13141"/>
                </a:moveTo>
                <a:cubicBezTo>
                  <a:pt x="7322" y="13141"/>
                  <a:pt x="7299" y="13186"/>
                  <a:pt x="7299" y="13244"/>
                </a:cubicBezTo>
                <a:lnTo>
                  <a:pt x="7299" y="13464"/>
                </a:lnTo>
                <a:cubicBezTo>
                  <a:pt x="7299" y="13521"/>
                  <a:pt x="7322" y="13568"/>
                  <a:pt x="7351" y="13568"/>
                </a:cubicBezTo>
                <a:cubicBezTo>
                  <a:pt x="7380" y="13568"/>
                  <a:pt x="7404" y="13521"/>
                  <a:pt x="7404" y="13464"/>
                </a:cubicBezTo>
                <a:lnTo>
                  <a:pt x="7404" y="13244"/>
                </a:lnTo>
                <a:cubicBezTo>
                  <a:pt x="7404" y="13186"/>
                  <a:pt x="7380" y="13141"/>
                  <a:pt x="7351" y="13141"/>
                </a:cubicBezTo>
                <a:close/>
                <a:moveTo>
                  <a:pt x="8201" y="13141"/>
                </a:moveTo>
                <a:cubicBezTo>
                  <a:pt x="8171" y="13141"/>
                  <a:pt x="8148" y="13186"/>
                  <a:pt x="8148" y="13244"/>
                </a:cubicBezTo>
                <a:lnTo>
                  <a:pt x="8148" y="13464"/>
                </a:lnTo>
                <a:cubicBezTo>
                  <a:pt x="8148" y="13521"/>
                  <a:pt x="8171" y="13568"/>
                  <a:pt x="8201" y="13568"/>
                </a:cubicBezTo>
                <a:cubicBezTo>
                  <a:pt x="8230" y="13568"/>
                  <a:pt x="8254" y="13521"/>
                  <a:pt x="8254" y="13464"/>
                </a:cubicBezTo>
                <a:lnTo>
                  <a:pt x="8254" y="13244"/>
                </a:lnTo>
                <a:cubicBezTo>
                  <a:pt x="8254" y="13186"/>
                  <a:pt x="8230" y="13141"/>
                  <a:pt x="8201" y="13141"/>
                </a:cubicBezTo>
                <a:close/>
                <a:moveTo>
                  <a:pt x="8515" y="13141"/>
                </a:moveTo>
                <a:cubicBezTo>
                  <a:pt x="8486" y="13141"/>
                  <a:pt x="8462" y="13186"/>
                  <a:pt x="8462" y="13244"/>
                </a:cubicBezTo>
                <a:lnTo>
                  <a:pt x="8462" y="13464"/>
                </a:lnTo>
                <a:cubicBezTo>
                  <a:pt x="8462" y="13521"/>
                  <a:pt x="8486" y="13568"/>
                  <a:pt x="8515" y="13568"/>
                </a:cubicBezTo>
                <a:cubicBezTo>
                  <a:pt x="8544" y="13568"/>
                  <a:pt x="8568" y="13521"/>
                  <a:pt x="8568" y="13464"/>
                </a:cubicBezTo>
                <a:lnTo>
                  <a:pt x="8568" y="13244"/>
                </a:lnTo>
                <a:cubicBezTo>
                  <a:pt x="8568" y="13186"/>
                  <a:pt x="8544" y="13141"/>
                  <a:pt x="8515" y="13141"/>
                </a:cubicBezTo>
                <a:close/>
                <a:moveTo>
                  <a:pt x="9365" y="13141"/>
                </a:moveTo>
                <a:cubicBezTo>
                  <a:pt x="9336" y="13141"/>
                  <a:pt x="9312" y="13186"/>
                  <a:pt x="9312" y="13244"/>
                </a:cubicBezTo>
                <a:lnTo>
                  <a:pt x="9312" y="13464"/>
                </a:lnTo>
                <a:cubicBezTo>
                  <a:pt x="9312" y="13521"/>
                  <a:pt x="9336" y="13568"/>
                  <a:pt x="9365" y="13568"/>
                </a:cubicBezTo>
                <a:cubicBezTo>
                  <a:pt x="9394" y="13568"/>
                  <a:pt x="9418" y="13521"/>
                  <a:pt x="9418" y="13464"/>
                </a:cubicBezTo>
                <a:lnTo>
                  <a:pt x="9418" y="13244"/>
                </a:lnTo>
                <a:cubicBezTo>
                  <a:pt x="9418" y="13186"/>
                  <a:pt x="9394" y="13141"/>
                  <a:pt x="9365" y="13141"/>
                </a:cubicBezTo>
                <a:close/>
                <a:moveTo>
                  <a:pt x="9679" y="13141"/>
                </a:moveTo>
                <a:cubicBezTo>
                  <a:pt x="9650" y="13141"/>
                  <a:pt x="9626" y="13186"/>
                  <a:pt x="9626" y="13244"/>
                </a:cubicBezTo>
                <a:lnTo>
                  <a:pt x="9626" y="13464"/>
                </a:lnTo>
                <a:cubicBezTo>
                  <a:pt x="9626" y="13521"/>
                  <a:pt x="9650" y="13568"/>
                  <a:pt x="9679" y="13568"/>
                </a:cubicBezTo>
                <a:cubicBezTo>
                  <a:pt x="9708" y="13568"/>
                  <a:pt x="9732" y="13521"/>
                  <a:pt x="9732" y="13464"/>
                </a:cubicBezTo>
                <a:lnTo>
                  <a:pt x="9732" y="13244"/>
                </a:lnTo>
                <a:cubicBezTo>
                  <a:pt x="9732" y="13186"/>
                  <a:pt x="9708" y="13141"/>
                  <a:pt x="9679" y="13141"/>
                </a:cubicBezTo>
                <a:close/>
                <a:moveTo>
                  <a:pt x="10529" y="13141"/>
                </a:moveTo>
                <a:cubicBezTo>
                  <a:pt x="10500" y="13141"/>
                  <a:pt x="10476" y="13186"/>
                  <a:pt x="10476" y="13244"/>
                </a:cubicBezTo>
                <a:lnTo>
                  <a:pt x="10476" y="13464"/>
                </a:lnTo>
                <a:cubicBezTo>
                  <a:pt x="10476" y="13521"/>
                  <a:pt x="10500" y="13568"/>
                  <a:pt x="10529" y="13568"/>
                </a:cubicBezTo>
                <a:cubicBezTo>
                  <a:pt x="10558" y="13568"/>
                  <a:pt x="10582" y="13521"/>
                  <a:pt x="10582" y="13464"/>
                </a:cubicBezTo>
                <a:lnTo>
                  <a:pt x="10582" y="13244"/>
                </a:lnTo>
                <a:cubicBezTo>
                  <a:pt x="10582" y="13186"/>
                  <a:pt x="10558" y="13141"/>
                  <a:pt x="10529" y="13141"/>
                </a:cubicBezTo>
                <a:close/>
                <a:moveTo>
                  <a:pt x="10844" y="13141"/>
                </a:moveTo>
                <a:cubicBezTo>
                  <a:pt x="10814" y="13141"/>
                  <a:pt x="10791" y="13186"/>
                  <a:pt x="10791" y="13244"/>
                </a:cubicBezTo>
                <a:lnTo>
                  <a:pt x="10791" y="13464"/>
                </a:lnTo>
                <a:cubicBezTo>
                  <a:pt x="10791" y="13521"/>
                  <a:pt x="10814" y="13568"/>
                  <a:pt x="10844" y="13568"/>
                </a:cubicBezTo>
                <a:cubicBezTo>
                  <a:pt x="10873" y="13568"/>
                  <a:pt x="10895" y="13521"/>
                  <a:pt x="10895" y="13464"/>
                </a:cubicBezTo>
                <a:lnTo>
                  <a:pt x="10895" y="13244"/>
                </a:lnTo>
                <a:cubicBezTo>
                  <a:pt x="10895" y="13186"/>
                  <a:pt x="10873" y="13141"/>
                  <a:pt x="10844" y="13141"/>
                </a:cubicBezTo>
                <a:close/>
                <a:moveTo>
                  <a:pt x="11692" y="13141"/>
                </a:moveTo>
                <a:cubicBezTo>
                  <a:pt x="11663" y="13141"/>
                  <a:pt x="11640" y="13186"/>
                  <a:pt x="11640" y="13244"/>
                </a:cubicBezTo>
                <a:lnTo>
                  <a:pt x="11640" y="13464"/>
                </a:lnTo>
                <a:cubicBezTo>
                  <a:pt x="11640" y="13521"/>
                  <a:pt x="11663" y="13568"/>
                  <a:pt x="11692" y="13568"/>
                </a:cubicBezTo>
                <a:cubicBezTo>
                  <a:pt x="11721" y="13568"/>
                  <a:pt x="11745" y="13521"/>
                  <a:pt x="11745" y="13464"/>
                </a:cubicBezTo>
                <a:lnTo>
                  <a:pt x="11745" y="13244"/>
                </a:lnTo>
                <a:cubicBezTo>
                  <a:pt x="11745" y="13186"/>
                  <a:pt x="11721" y="13141"/>
                  <a:pt x="11692" y="13141"/>
                </a:cubicBezTo>
                <a:close/>
                <a:moveTo>
                  <a:pt x="12007" y="13141"/>
                </a:moveTo>
                <a:cubicBezTo>
                  <a:pt x="11978" y="13141"/>
                  <a:pt x="11955" y="13186"/>
                  <a:pt x="11955" y="13244"/>
                </a:cubicBezTo>
                <a:lnTo>
                  <a:pt x="11955" y="13464"/>
                </a:lnTo>
                <a:cubicBezTo>
                  <a:pt x="11955" y="13521"/>
                  <a:pt x="11978" y="13568"/>
                  <a:pt x="12007" y="13568"/>
                </a:cubicBezTo>
                <a:cubicBezTo>
                  <a:pt x="12036" y="13568"/>
                  <a:pt x="12060" y="13521"/>
                  <a:pt x="12060" y="13464"/>
                </a:cubicBezTo>
                <a:lnTo>
                  <a:pt x="12060" y="13244"/>
                </a:lnTo>
                <a:cubicBezTo>
                  <a:pt x="12060" y="13186"/>
                  <a:pt x="12036" y="13141"/>
                  <a:pt x="12007" y="13141"/>
                </a:cubicBezTo>
                <a:close/>
                <a:moveTo>
                  <a:pt x="12856" y="13141"/>
                </a:moveTo>
                <a:cubicBezTo>
                  <a:pt x="12827" y="13141"/>
                  <a:pt x="12804" y="13186"/>
                  <a:pt x="12804" y="13244"/>
                </a:cubicBezTo>
                <a:lnTo>
                  <a:pt x="12804" y="13464"/>
                </a:lnTo>
                <a:cubicBezTo>
                  <a:pt x="12804" y="13521"/>
                  <a:pt x="12827" y="13568"/>
                  <a:pt x="12856" y="13568"/>
                </a:cubicBezTo>
                <a:cubicBezTo>
                  <a:pt x="12886" y="13568"/>
                  <a:pt x="12909" y="13521"/>
                  <a:pt x="12909" y="13464"/>
                </a:cubicBezTo>
                <a:lnTo>
                  <a:pt x="12909" y="13244"/>
                </a:lnTo>
                <a:cubicBezTo>
                  <a:pt x="12909" y="13186"/>
                  <a:pt x="12886" y="13141"/>
                  <a:pt x="12856" y="13141"/>
                </a:cubicBezTo>
                <a:close/>
                <a:moveTo>
                  <a:pt x="13171" y="13141"/>
                </a:moveTo>
                <a:cubicBezTo>
                  <a:pt x="13142" y="13141"/>
                  <a:pt x="13118" y="13186"/>
                  <a:pt x="13118" y="13244"/>
                </a:cubicBezTo>
                <a:lnTo>
                  <a:pt x="13118" y="13464"/>
                </a:lnTo>
                <a:cubicBezTo>
                  <a:pt x="13118" y="13521"/>
                  <a:pt x="13142" y="13568"/>
                  <a:pt x="13171" y="13568"/>
                </a:cubicBezTo>
                <a:cubicBezTo>
                  <a:pt x="13200" y="13568"/>
                  <a:pt x="13224" y="13521"/>
                  <a:pt x="13224" y="13464"/>
                </a:cubicBezTo>
                <a:lnTo>
                  <a:pt x="13224" y="13244"/>
                </a:lnTo>
                <a:cubicBezTo>
                  <a:pt x="13224" y="13186"/>
                  <a:pt x="13200" y="13141"/>
                  <a:pt x="13171" y="13141"/>
                </a:cubicBezTo>
                <a:close/>
                <a:moveTo>
                  <a:pt x="14021" y="13141"/>
                </a:moveTo>
                <a:cubicBezTo>
                  <a:pt x="13992" y="13141"/>
                  <a:pt x="13968" y="13186"/>
                  <a:pt x="13968" y="13244"/>
                </a:cubicBezTo>
                <a:lnTo>
                  <a:pt x="13968" y="13464"/>
                </a:lnTo>
                <a:cubicBezTo>
                  <a:pt x="13968" y="13521"/>
                  <a:pt x="13992" y="13568"/>
                  <a:pt x="14021" y="13568"/>
                </a:cubicBezTo>
                <a:cubicBezTo>
                  <a:pt x="14050" y="13568"/>
                  <a:pt x="14074" y="13521"/>
                  <a:pt x="14074" y="13464"/>
                </a:cubicBezTo>
                <a:lnTo>
                  <a:pt x="14074" y="13244"/>
                </a:lnTo>
                <a:cubicBezTo>
                  <a:pt x="14074" y="13186"/>
                  <a:pt x="14050" y="13141"/>
                  <a:pt x="14021" y="13141"/>
                </a:cubicBezTo>
                <a:close/>
                <a:moveTo>
                  <a:pt x="14335" y="13141"/>
                </a:moveTo>
                <a:cubicBezTo>
                  <a:pt x="14306" y="13141"/>
                  <a:pt x="14282" y="13186"/>
                  <a:pt x="14282" y="13244"/>
                </a:cubicBezTo>
                <a:lnTo>
                  <a:pt x="14282" y="13464"/>
                </a:lnTo>
                <a:cubicBezTo>
                  <a:pt x="14282" y="13521"/>
                  <a:pt x="14306" y="13568"/>
                  <a:pt x="14335" y="13568"/>
                </a:cubicBezTo>
                <a:cubicBezTo>
                  <a:pt x="14364" y="13568"/>
                  <a:pt x="14388" y="13521"/>
                  <a:pt x="14388" y="13464"/>
                </a:cubicBezTo>
                <a:lnTo>
                  <a:pt x="14388" y="13244"/>
                </a:lnTo>
                <a:cubicBezTo>
                  <a:pt x="14388" y="13186"/>
                  <a:pt x="14364" y="13141"/>
                  <a:pt x="14335" y="13141"/>
                </a:cubicBezTo>
                <a:close/>
                <a:moveTo>
                  <a:pt x="15185" y="13141"/>
                </a:moveTo>
                <a:cubicBezTo>
                  <a:pt x="15156" y="13141"/>
                  <a:pt x="15132" y="13186"/>
                  <a:pt x="15132" y="13244"/>
                </a:cubicBezTo>
                <a:lnTo>
                  <a:pt x="15132" y="13464"/>
                </a:lnTo>
                <a:cubicBezTo>
                  <a:pt x="15132" y="13521"/>
                  <a:pt x="15156" y="13568"/>
                  <a:pt x="15185" y="13568"/>
                </a:cubicBezTo>
                <a:cubicBezTo>
                  <a:pt x="15214" y="13568"/>
                  <a:pt x="15237" y="13521"/>
                  <a:pt x="15237" y="13464"/>
                </a:cubicBezTo>
                <a:lnTo>
                  <a:pt x="15237" y="13244"/>
                </a:lnTo>
                <a:cubicBezTo>
                  <a:pt x="15237" y="13186"/>
                  <a:pt x="15214" y="13141"/>
                  <a:pt x="15185" y="13141"/>
                </a:cubicBezTo>
                <a:close/>
                <a:moveTo>
                  <a:pt x="15500" y="13141"/>
                </a:moveTo>
                <a:cubicBezTo>
                  <a:pt x="15470" y="13141"/>
                  <a:pt x="15447" y="13186"/>
                  <a:pt x="15447" y="13244"/>
                </a:cubicBezTo>
                <a:lnTo>
                  <a:pt x="15447" y="13464"/>
                </a:lnTo>
                <a:cubicBezTo>
                  <a:pt x="15447" y="13521"/>
                  <a:pt x="15470" y="13568"/>
                  <a:pt x="15500" y="13568"/>
                </a:cubicBezTo>
                <a:cubicBezTo>
                  <a:pt x="15529" y="13568"/>
                  <a:pt x="15551" y="13521"/>
                  <a:pt x="15551" y="13464"/>
                </a:cubicBezTo>
                <a:lnTo>
                  <a:pt x="15551" y="13244"/>
                </a:lnTo>
                <a:cubicBezTo>
                  <a:pt x="15551" y="13186"/>
                  <a:pt x="15529" y="13141"/>
                  <a:pt x="15500" y="13141"/>
                </a:cubicBezTo>
                <a:close/>
                <a:moveTo>
                  <a:pt x="16349" y="13141"/>
                </a:moveTo>
                <a:cubicBezTo>
                  <a:pt x="16320" y="13141"/>
                  <a:pt x="16296" y="13186"/>
                  <a:pt x="16296" y="13244"/>
                </a:cubicBezTo>
                <a:lnTo>
                  <a:pt x="16296" y="13464"/>
                </a:lnTo>
                <a:cubicBezTo>
                  <a:pt x="16296" y="13521"/>
                  <a:pt x="16320" y="13568"/>
                  <a:pt x="16349" y="13568"/>
                </a:cubicBezTo>
                <a:cubicBezTo>
                  <a:pt x="16378" y="13568"/>
                  <a:pt x="16401" y="13521"/>
                  <a:pt x="16401" y="13464"/>
                </a:cubicBezTo>
                <a:lnTo>
                  <a:pt x="16401" y="13244"/>
                </a:lnTo>
                <a:cubicBezTo>
                  <a:pt x="16401" y="13186"/>
                  <a:pt x="16378" y="13141"/>
                  <a:pt x="16349" y="13141"/>
                </a:cubicBezTo>
                <a:close/>
                <a:moveTo>
                  <a:pt x="16663" y="13141"/>
                </a:moveTo>
                <a:cubicBezTo>
                  <a:pt x="16634" y="13141"/>
                  <a:pt x="16611" y="13186"/>
                  <a:pt x="16611" y="13244"/>
                </a:cubicBezTo>
                <a:lnTo>
                  <a:pt x="16611" y="13464"/>
                </a:lnTo>
                <a:cubicBezTo>
                  <a:pt x="16611" y="13521"/>
                  <a:pt x="16634" y="13568"/>
                  <a:pt x="16663" y="13568"/>
                </a:cubicBezTo>
                <a:cubicBezTo>
                  <a:pt x="16692" y="13568"/>
                  <a:pt x="16716" y="13521"/>
                  <a:pt x="16716" y="13464"/>
                </a:cubicBezTo>
                <a:lnTo>
                  <a:pt x="16716" y="13244"/>
                </a:lnTo>
                <a:cubicBezTo>
                  <a:pt x="16716" y="13186"/>
                  <a:pt x="16692" y="13141"/>
                  <a:pt x="16663" y="13141"/>
                </a:cubicBezTo>
                <a:close/>
                <a:moveTo>
                  <a:pt x="17512" y="13141"/>
                </a:moveTo>
                <a:cubicBezTo>
                  <a:pt x="17483" y="13141"/>
                  <a:pt x="17459" y="13186"/>
                  <a:pt x="17459" y="13244"/>
                </a:cubicBezTo>
                <a:lnTo>
                  <a:pt x="17459" y="13464"/>
                </a:lnTo>
                <a:cubicBezTo>
                  <a:pt x="17459" y="13521"/>
                  <a:pt x="17483" y="13568"/>
                  <a:pt x="17512" y="13568"/>
                </a:cubicBezTo>
                <a:cubicBezTo>
                  <a:pt x="17541" y="13568"/>
                  <a:pt x="17565" y="13521"/>
                  <a:pt x="17565" y="13464"/>
                </a:cubicBezTo>
                <a:lnTo>
                  <a:pt x="17565" y="13244"/>
                </a:lnTo>
                <a:cubicBezTo>
                  <a:pt x="17565" y="13186"/>
                  <a:pt x="17541" y="13141"/>
                  <a:pt x="17512" y="13141"/>
                </a:cubicBezTo>
                <a:close/>
                <a:moveTo>
                  <a:pt x="17827" y="13141"/>
                </a:moveTo>
                <a:cubicBezTo>
                  <a:pt x="17798" y="13141"/>
                  <a:pt x="17774" y="13186"/>
                  <a:pt x="17774" y="13244"/>
                </a:cubicBezTo>
                <a:lnTo>
                  <a:pt x="17774" y="13464"/>
                </a:lnTo>
                <a:cubicBezTo>
                  <a:pt x="17774" y="13521"/>
                  <a:pt x="17798" y="13568"/>
                  <a:pt x="17827" y="13568"/>
                </a:cubicBezTo>
                <a:cubicBezTo>
                  <a:pt x="17856" y="13568"/>
                  <a:pt x="17880" y="13521"/>
                  <a:pt x="17880" y="13464"/>
                </a:cubicBezTo>
                <a:lnTo>
                  <a:pt x="17880" y="13244"/>
                </a:lnTo>
                <a:cubicBezTo>
                  <a:pt x="17880" y="13186"/>
                  <a:pt x="17856" y="13141"/>
                  <a:pt x="17827" y="13141"/>
                </a:cubicBezTo>
                <a:close/>
                <a:moveTo>
                  <a:pt x="18677" y="13141"/>
                </a:moveTo>
                <a:cubicBezTo>
                  <a:pt x="18648" y="13141"/>
                  <a:pt x="18624" y="13186"/>
                  <a:pt x="18624" y="13244"/>
                </a:cubicBezTo>
                <a:lnTo>
                  <a:pt x="18624" y="13464"/>
                </a:lnTo>
                <a:cubicBezTo>
                  <a:pt x="18624" y="13521"/>
                  <a:pt x="18648" y="13568"/>
                  <a:pt x="18677" y="13568"/>
                </a:cubicBezTo>
                <a:cubicBezTo>
                  <a:pt x="18706" y="13568"/>
                  <a:pt x="18730" y="13521"/>
                  <a:pt x="18730" y="13464"/>
                </a:cubicBezTo>
                <a:lnTo>
                  <a:pt x="18730" y="13244"/>
                </a:lnTo>
                <a:cubicBezTo>
                  <a:pt x="18730" y="13186"/>
                  <a:pt x="18706" y="13141"/>
                  <a:pt x="18677" y="13141"/>
                </a:cubicBezTo>
                <a:close/>
                <a:moveTo>
                  <a:pt x="18991" y="13141"/>
                </a:moveTo>
                <a:cubicBezTo>
                  <a:pt x="18962" y="13141"/>
                  <a:pt x="18938" y="13186"/>
                  <a:pt x="18938" y="13244"/>
                </a:cubicBezTo>
                <a:lnTo>
                  <a:pt x="18938" y="13464"/>
                </a:lnTo>
                <a:cubicBezTo>
                  <a:pt x="18938" y="13521"/>
                  <a:pt x="18962" y="13568"/>
                  <a:pt x="18991" y="13568"/>
                </a:cubicBezTo>
                <a:cubicBezTo>
                  <a:pt x="19020" y="13568"/>
                  <a:pt x="19044" y="13521"/>
                  <a:pt x="19044" y="13464"/>
                </a:cubicBezTo>
                <a:lnTo>
                  <a:pt x="19044" y="13244"/>
                </a:lnTo>
                <a:cubicBezTo>
                  <a:pt x="19044" y="13186"/>
                  <a:pt x="19020" y="13141"/>
                  <a:pt x="18991" y="13141"/>
                </a:cubicBezTo>
                <a:close/>
                <a:moveTo>
                  <a:pt x="19841" y="13141"/>
                </a:moveTo>
                <a:cubicBezTo>
                  <a:pt x="19812" y="13141"/>
                  <a:pt x="19788" y="13186"/>
                  <a:pt x="19788" y="13244"/>
                </a:cubicBezTo>
                <a:lnTo>
                  <a:pt x="19788" y="13464"/>
                </a:lnTo>
                <a:cubicBezTo>
                  <a:pt x="19788" y="13521"/>
                  <a:pt x="19812" y="13568"/>
                  <a:pt x="19841" y="13568"/>
                </a:cubicBezTo>
                <a:cubicBezTo>
                  <a:pt x="19870" y="13568"/>
                  <a:pt x="19894" y="13521"/>
                  <a:pt x="19894" y="13464"/>
                </a:cubicBezTo>
                <a:lnTo>
                  <a:pt x="19894" y="13244"/>
                </a:lnTo>
                <a:cubicBezTo>
                  <a:pt x="19894" y="13186"/>
                  <a:pt x="19870" y="13141"/>
                  <a:pt x="19841" y="13141"/>
                </a:cubicBezTo>
                <a:close/>
                <a:moveTo>
                  <a:pt x="20155" y="13141"/>
                </a:moveTo>
                <a:cubicBezTo>
                  <a:pt x="20126" y="13141"/>
                  <a:pt x="20102" y="13186"/>
                  <a:pt x="20102" y="13244"/>
                </a:cubicBezTo>
                <a:lnTo>
                  <a:pt x="20102" y="13464"/>
                </a:lnTo>
                <a:cubicBezTo>
                  <a:pt x="20102" y="13521"/>
                  <a:pt x="20126" y="13568"/>
                  <a:pt x="20155" y="13568"/>
                </a:cubicBezTo>
                <a:cubicBezTo>
                  <a:pt x="20184" y="13568"/>
                  <a:pt x="20207" y="13521"/>
                  <a:pt x="20207" y="13464"/>
                </a:cubicBezTo>
                <a:lnTo>
                  <a:pt x="20207" y="13244"/>
                </a:lnTo>
                <a:cubicBezTo>
                  <a:pt x="20207" y="13186"/>
                  <a:pt x="20184" y="13141"/>
                  <a:pt x="20155" y="13141"/>
                </a:cubicBezTo>
                <a:close/>
                <a:moveTo>
                  <a:pt x="21004" y="13141"/>
                </a:moveTo>
                <a:cubicBezTo>
                  <a:pt x="20975" y="13141"/>
                  <a:pt x="20952" y="13186"/>
                  <a:pt x="20952" y="13244"/>
                </a:cubicBezTo>
                <a:lnTo>
                  <a:pt x="20952" y="13464"/>
                </a:lnTo>
                <a:cubicBezTo>
                  <a:pt x="20952" y="13521"/>
                  <a:pt x="20975" y="13568"/>
                  <a:pt x="21004" y="13568"/>
                </a:cubicBezTo>
                <a:cubicBezTo>
                  <a:pt x="21033" y="13568"/>
                  <a:pt x="21057" y="13521"/>
                  <a:pt x="21057" y="13464"/>
                </a:cubicBezTo>
                <a:lnTo>
                  <a:pt x="21057" y="13244"/>
                </a:lnTo>
                <a:cubicBezTo>
                  <a:pt x="21057" y="13186"/>
                  <a:pt x="21033" y="13141"/>
                  <a:pt x="21004" y="13141"/>
                </a:cubicBezTo>
                <a:close/>
                <a:moveTo>
                  <a:pt x="21319" y="13141"/>
                </a:moveTo>
                <a:cubicBezTo>
                  <a:pt x="21289" y="13141"/>
                  <a:pt x="21267" y="13186"/>
                  <a:pt x="21267" y="13244"/>
                </a:cubicBezTo>
                <a:lnTo>
                  <a:pt x="21267" y="13464"/>
                </a:lnTo>
                <a:cubicBezTo>
                  <a:pt x="21267" y="13521"/>
                  <a:pt x="21289" y="13568"/>
                  <a:pt x="21319" y="13568"/>
                </a:cubicBezTo>
                <a:cubicBezTo>
                  <a:pt x="21348" y="13568"/>
                  <a:pt x="21372" y="13521"/>
                  <a:pt x="21372" y="13464"/>
                </a:cubicBezTo>
                <a:lnTo>
                  <a:pt x="21372" y="13244"/>
                </a:lnTo>
                <a:cubicBezTo>
                  <a:pt x="21372" y="13186"/>
                  <a:pt x="21348" y="13141"/>
                  <a:pt x="21319" y="13141"/>
                </a:cubicBezTo>
                <a:close/>
                <a:moveTo>
                  <a:pt x="281" y="13871"/>
                </a:moveTo>
                <a:cubicBezTo>
                  <a:pt x="252" y="13871"/>
                  <a:pt x="228" y="13916"/>
                  <a:pt x="228" y="13974"/>
                </a:cubicBezTo>
                <a:lnTo>
                  <a:pt x="228" y="14194"/>
                </a:lnTo>
                <a:cubicBezTo>
                  <a:pt x="228" y="14251"/>
                  <a:pt x="252" y="14298"/>
                  <a:pt x="281" y="14298"/>
                </a:cubicBezTo>
                <a:cubicBezTo>
                  <a:pt x="311" y="14298"/>
                  <a:pt x="334" y="14251"/>
                  <a:pt x="334" y="14194"/>
                </a:cubicBezTo>
                <a:lnTo>
                  <a:pt x="334" y="13974"/>
                </a:lnTo>
                <a:cubicBezTo>
                  <a:pt x="334" y="13916"/>
                  <a:pt x="311" y="13871"/>
                  <a:pt x="281" y="13871"/>
                </a:cubicBezTo>
                <a:close/>
                <a:moveTo>
                  <a:pt x="596" y="13871"/>
                </a:moveTo>
                <a:cubicBezTo>
                  <a:pt x="567" y="13871"/>
                  <a:pt x="543" y="13916"/>
                  <a:pt x="543" y="13974"/>
                </a:cubicBezTo>
                <a:lnTo>
                  <a:pt x="543" y="14194"/>
                </a:lnTo>
                <a:cubicBezTo>
                  <a:pt x="543" y="14251"/>
                  <a:pt x="567" y="14298"/>
                  <a:pt x="596" y="14298"/>
                </a:cubicBezTo>
                <a:cubicBezTo>
                  <a:pt x="625" y="14298"/>
                  <a:pt x="649" y="14251"/>
                  <a:pt x="649" y="14194"/>
                </a:cubicBezTo>
                <a:lnTo>
                  <a:pt x="649" y="13974"/>
                </a:lnTo>
                <a:cubicBezTo>
                  <a:pt x="649" y="13916"/>
                  <a:pt x="625" y="13871"/>
                  <a:pt x="596" y="13871"/>
                </a:cubicBezTo>
                <a:close/>
                <a:moveTo>
                  <a:pt x="1446" y="13871"/>
                </a:moveTo>
                <a:cubicBezTo>
                  <a:pt x="1417" y="13871"/>
                  <a:pt x="1393" y="13916"/>
                  <a:pt x="1393" y="13974"/>
                </a:cubicBezTo>
                <a:lnTo>
                  <a:pt x="1393" y="14194"/>
                </a:lnTo>
                <a:cubicBezTo>
                  <a:pt x="1393" y="14251"/>
                  <a:pt x="1417" y="14298"/>
                  <a:pt x="1446" y="14298"/>
                </a:cubicBezTo>
                <a:cubicBezTo>
                  <a:pt x="1475" y="14298"/>
                  <a:pt x="1499" y="14251"/>
                  <a:pt x="1499" y="14194"/>
                </a:cubicBezTo>
                <a:lnTo>
                  <a:pt x="1499" y="13974"/>
                </a:lnTo>
                <a:cubicBezTo>
                  <a:pt x="1499" y="13916"/>
                  <a:pt x="1475" y="13871"/>
                  <a:pt x="1446" y="13871"/>
                </a:cubicBezTo>
                <a:close/>
                <a:moveTo>
                  <a:pt x="1760" y="13871"/>
                </a:moveTo>
                <a:cubicBezTo>
                  <a:pt x="1731" y="13871"/>
                  <a:pt x="1707" y="13916"/>
                  <a:pt x="1707" y="13974"/>
                </a:cubicBezTo>
                <a:lnTo>
                  <a:pt x="1707" y="14194"/>
                </a:lnTo>
                <a:cubicBezTo>
                  <a:pt x="1707" y="14251"/>
                  <a:pt x="1731" y="14298"/>
                  <a:pt x="1760" y="14298"/>
                </a:cubicBezTo>
                <a:cubicBezTo>
                  <a:pt x="1789" y="14298"/>
                  <a:pt x="1813" y="14251"/>
                  <a:pt x="1813" y="14194"/>
                </a:cubicBezTo>
                <a:lnTo>
                  <a:pt x="1813" y="13974"/>
                </a:lnTo>
                <a:cubicBezTo>
                  <a:pt x="1813" y="13916"/>
                  <a:pt x="1789" y="13871"/>
                  <a:pt x="1760" y="13871"/>
                </a:cubicBezTo>
                <a:close/>
                <a:moveTo>
                  <a:pt x="2610" y="13871"/>
                </a:moveTo>
                <a:cubicBezTo>
                  <a:pt x="2581" y="13871"/>
                  <a:pt x="2557" y="13916"/>
                  <a:pt x="2557" y="13974"/>
                </a:cubicBezTo>
                <a:lnTo>
                  <a:pt x="2557" y="14194"/>
                </a:lnTo>
                <a:cubicBezTo>
                  <a:pt x="2557" y="14251"/>
                  <a:pt x="2581" y="14298"/>
                  <a:pt x="2610" y="14298"/>
                </a:cubicBezTo>
                <a:cubicBezTo>
                  <a:pt x="2639" y="14298"/>
                  <a:pt x="2662" y="14251"/>
                  <a:pt x="2662" y="14194"/>
                </a:cubicBezTo>
                <a:lnTo>
                  <a:pt x="2662" y="13974"/>
                </a:lnTo>
                <a:cubicBezTo>
                  <a:pt x="2662" y="13916"/>
                  <a:pt x="2639" y="13871"/>
                  <a:pt x="2610" y="13871"/>
                </a:cubicBezTo>
                <a:close/>
                <a:moveTo>
                  <a:pt x="2924" y="13871"/>
                </a:moveTo>
                <a:cubicBezTo>
                  <a:pt x="2895" y="13871"/>
                  <a:pt x="2871" y="13916"/>
                  <a:pt x="2871" y="13974"/>
                </a:cubicBezTo>
                <a:lnTo>
                  <a:pt x="2871" y="14194"/>
                </a:lnTo>
                <a:cubicBezTo>
                  <a:pt x="2871" y="14251"/>
                  <a:pt x="2895" y="14298"/>
                  <a:pt x="2924" y="14298"/>
                </a:cubicBezTo>
                <a:cubicBezTo>
                  <a:pt x="2954" y="14298"/>
                  <a:pt x="2976" y="14251"/>
                  <a:pt x="2976" y="14194"/>
                </a:cubicBezTo>
                <a:lnTo>
                  <a:pt x="2976" y="13974"/>
                </a:lnTo>
                <a:cubicBezTo>
                  <a:pt x="2976" y="13916"/>
                  <a:pt x="2954" y="13871"/>
                  <a:pt x="2924" y="13871"/>
                </a:cubicBezTo>
                <a:close/>
                <a:moveTo>
                  <a:pt x="3773" y="13871"/>
                </a:moveTo>
                <a:cubicBezTo>
                  <a:pt x="3744" y="13871"/>
                  <a:pt x="3721" y="13916"/>
                  <a:pt x="3721" y="13974"/>
                </a:cubicBezTo>
                <a:lnTo>
                  <a:pt x="3721" y="14194"/>
                </a:lnTo>
                <a:cubicBezTo>
                  <a:pt x="3721" y="14251"/>
                  <a:pt x="3744" y="14298"/>
                  <a:pt x="3773" y="14298"/>
                </a:cubicBezTo>
                <a:cubicBezTo>
                  <a:pt x="3802" y="14298"/>
                  <a:pt x="3826" y="14251"/>
                  <a:pt x="3826" y="14194"/>
                </a:cubicBezTo>
                <a:lnTo>
                  <a:pt x="3826" y="13974"/>
                </a:lnTo>
                <a:cubicBezTo>
                  <a:pt x="3826" y="13916"/>
                  <a:pt x="3802" y="13871"/>
                  <a:pt x="3773" y="13871"/>
                </a:cubicBezTo>
                <a:close/>
                <a:moveTo>
                  <a:pt x="4088" y="13871"/>
                </a:moveTo>
                <a:cubicBezTo>
                  <a:pt x="4058" y="13871"/>
                  <a:pt x="4035" y="13916"/>
                  <a:pt x="4035" y="13974"/>
                </a:cubicBezTo>
                <a:lnTo>
                  <a:pt x="4035" y="14194"/>
                </a:lnTo>
                <a:cubicBezTo>
                  <a:pt x="4035" y="14251"/>
                  <a:pt x="4058" y="14298"/>
                  <a:pt x="4088" y="14298"/>
                </a:cubicBezTo>
                <a:cubicBezTo>
                  <a:pt x="4117" y="14298"/>
                  <a:pt x="4141" y="14251"/>
                  <a:pt x="4141" y="14194"/>
                </a:cubicBezTo>
                <a:lnTo>
                  <a:pt x="4141" y="13974"/>
                </a:lnTo>
                <a:cubicBezTo>
                  <a:pt x="4141" y="13916"/>
                  <a:pt x="4117" y="13871"/>
                  <a:pt x="4088" y="13871"/>
                </a:cubicBezTo>
                <a:close/>
                <a:moveTo>
                  <a:pt x="4937" y="13871"/>
                </a:moveTo>
                <a:cubicBezTo>
                  <a:pt x="4908" y="13871"/>
                  <a:pt x="4884" y="13916"/>
                  <a:pt x="4884" y="13974"/>
                </a:cubicBezTo>
                <a:lnTo>
                  <a:pt x="4884" y="14194"/>
                </a:lnTo>
                <a:cubicBezTo>
                  <a:pt x="4884" y="14251"/>
                  <a:pt x="4908" y="14298"/>
                  <a:pt x="4937" y="14298"/>
                </a:cubicBezTo>
                <a:cubicBezTo>
                  <a:pt x="4966" y="14298"/>
                  <a:pt x="4990" y="14251"/>
                  <a:pt x="4990" y="14194"/>
                </a:cubicBezTo>
                <a:lnTo>
                  <a:pt x="4990" y="13974"/>
                </a:lnTo>
                <a:cubicBezTo>
                  <a:pt x="4990" y="13916"/>
                  <a:pt x="4966" y="13871"/>
                  <a:pt x="4937" y="13871"/>
                </a:cubicBezTo>
                <a:close/>
                <a:moveTo>
                  <a:pt x="5252" y="13871"/>
                </a:moveTo>
                <a:cubicBezTo>
                  <a:pt x="5223" y="13871"/>
                  <a:pt x="5199" y="13916"/>
                  <a:pt x="5199" y="13974"/>
                </a:cubicBezTo>
                <a:lnTo>
                  <a:pt x="5199" y="14194"/>
                </a:lnTo>
                <a:cubicBezTo>
                  <a:pt x="5199" y="14251"/>
                  <a:pt x="5223" y="14298"/>
                  <a:pt x="5252" y="14298"/>
                </a:cubicBezTo>
                <a:cubicBezTo>
                  <a:pt x="5281" y="14298"/>
                  <a:pt x="5305" y="14251"/>
                  <a:pt x="5305" y="14194"/>
                </a:cubicBezTo>
                <a:lnTo>
                  <a:pt x="5305" y="13974"/>
                </a:lnTo>
                <a:cubicBezTo>
                  <a:pt x="5305" y="13916"/>
                  <a:pt x="5281" y="13871"/>
                  <a:pt x="5252" y="13871"/>
                </a:cubicBezTo>
                <a:close/>
                <a:moveTo>
                  <a:pt x="6102" y="13871"/>
                </a:moveTo>
                <a:cubicBezTo>
                  <a:pt x="6072" y="13871"/>
                  <a:pt x="6049" y="13916"/>
                  <a:pt x="6049" y="13974"/>
                </a:cubicBezTo>
                <a:lnTo>
                  <a:pt x="6049" y="14194"/>
                </a:lnTo>
                <a:cubicBezTo>
                  <a:pt x="6049" y="14251"/>
                  <a:pt x="6072" y="14298"/>
                  <a:pt x="6102" y="14298"/>
                </a:cubicBezTo>
                <a:cubicBezTo>
                  <a:pt x="6131" y="14298"/>
                  <a:pt x="6155" y="14251"/>
                  <a:pt x="6155" y="14194"/>
                </a:cubicBezTo>
                <a:lnTo>
                  <a:pt x="6155" y="13974"/>
                </a:lnTo>
                <a:cubicBezTo>
                  <a:pt x="6155" y="13916"/>
                  <a:pt x="6131" y="13871"/>
                  <a:pt x="6102" y="13871"/>
                </a:cubicBezTo>
                <a:close/>
                <a:moveTo>
                  <a:pt x="6416" y="13871"/>
                </a:moveTo>
                <a:cubicBezTo>
                  <a:pt x="6387" y="13871"/>
                  <a:pt x="6363" y="13916"/>
                  <a:pt x="6363" y="13974"/>
                </a:cubicBezTo>
                <a:lnTo>
                  <a:pt x="6363" y="14194"/>
                </a:lnTo>
                <a:cubicBezTo>
                  <a:pt x="6363" y="14251"/>
                  <a:pt x="6387" y="14298"/>
                  <a:pt x="6416" y="14298"/>
                </a:cubicBezTo>
                <a:cubicBezTo>
                  <a:pt x="6445" y="14298"/>
                  <a:pt x="6469" y="14251"/>
                  <a:pt x="6469" y="14194"/>
                </a:cubicBezTo>
                <a:lnTo>
                  <a:pt x="6469" y="13974"/>
                </a:lnTo>
                <a:cubicBezTo>
                  <a:pt x="6469" y="13916"/>
                  <a:pt x="6445" y="13871"/>
                  <a:pt x="6416" y="13871"/>
                </a:cubicBezTo>
                <a:close/>
                <a:moveTo>
                  <a:pt x="7266" y="13871"/>
                </a:moveTo>
                <a:cubicBezTo>
                  <a:pt x="7237" y="13871"/>
                  <a:pt x="7213" y="13916"/>
                  <a:pt x="7213" y="13974"/>
                </a:cubicBezTo>
                <a:lnTo>
                  <a:pt x="7213" y="14194"/>
                </a:lnTo>
                <a:cubicBezTo>
                  <a:pt x="7213" y="14251"/>
                  <a:pt x="7237" y="14298"/>
                  <a:pt x="7266" y="14298"/>
                </a:cubicBezTo>
                <a:cubicBezTo>
                  <a:pt x="7295" y="14298"/>
                  <a:pt x="7318" y="14251"/>
                  <a:pt x="7318" y="14194"/>
                </a:cubicBezTo>
                <a:lnTo>
                  <a:pt x="7318" y="13974"/>
                </a:lnTo>
                <a:cubicBezTo>
                  <a:pt x="7318" y="13916"/>
                  <a:pt x="7295" y="13871"/>
                  <a:pt x="7266" y="13871"/>
                </a:cubicBezTo>
                <a:close/>
                <a:moveTo>
                  <a:pt x="7580" y="13871"/>
                </a:moveTo>
                <a:cubicBezTo>
                  <a:pt x="7551" y="13871"/>
                  <a:pt x="7527" y="13916"/>
                  <a:pt x="7527" y="13974"/>
                </a:cubicBezTo>
                <a:lnTo>
                  <a:pt x="7527" y="14194"/>
                </a:lnTo>
                <a:cubicBezTo>
                  <a:pt x="7527" y="14251"/>
                  <a:pt x="7551" y="14298"/>
                  <a:pt x="7580" y="14298"/>
                </a:cubicBezTo>
                <a:cubicBezTo>
                  <a:pt x="7609" y="14298"/>
                  <a:pt x="7632" y="14251"/>
                  <a:pt x="7632" y="14194"/>
                </a:cubicBezTo>
                <a:lnTo>
                  <a:pt x="7632" y="13974"/>
                </a:lnTo>
                <a:cubicBezTo>
                  <a:pt x="7632" y="13916"/>
                  <a:pt x="7609" y="13871"/>
                  <a:pt x="7580" y="13871"/>
                </a:cubicBezTo>
                <a:close/>
                <a:moveTo>
                  <a:pt x="8429" y="13871"/>
                </a:moveTo>
                <a:cubicBezTo>
                  <a:pt x="8400" y="13871"/>
                  <a:pt x="8377" y="13916"/>
                  <a:pt x="8377" y="13974"/>
                </a:cubicBezTo>
                <a:lnTo>
                  <a:pt x="8377" y="14194"/>
                </a:lnTo>
                <a:cubicBezTo>
                  <a:pt x="8377" y="14251"/>
                  <a:pt x="8400" y="14298"/>
                  <a:pt x="8429" y="14298"/>
                </a:cubicBezTo>
                <a:cubicBezTo>
                  <a:pt x="8458" y="14298"/>
                  <a:pt x="8482" y="14251"/>
                  <a:pt x="8482" y="14194"/>
                </a:cubicBezTo>
                <a:lnTo>
                  <a:pt x="8482" y="13974"/>
                </a:lnTo>
                <a:cubicBezTo>
                  <a:pt x="8482" y="13916"/>
                  <a:pt x="8458" y="13871"/>
                  <a:pt x="8429" y="13871"/>
                </a:cubicBezTo>
                <a:close/>
                <a:moveTo>
                  <a:pt x="8744" y="13871"/>
                </a:moveTo>
                <a:cubicBezTo>
                  <a:pt x="8714" y="13871"/>
                  <a:pt x="8691" y="13916"/>
                  <a:pt x="8691" y="13974"/>
                </a:cubicBezTo>
                <a:lnTo>
                  <a:pt x="8691" y="14194"/>
                </a:lnTo>
                <a:cubicBezTo>
                  <a:pt x="8691" y="14251"/>
                  <a:pt x="8714" y="14298"/>
                  <a:pt x="8744" y="14298"/>
                </a:cubicBezTo>
                <a:cubicBezTo>
                  <a:pt x="8773" y="14298"/>
                  <a:pt x="8796" y="14251"/>
                  <a:pt x="8796" y="14194"/>
                </a:cubicBezTo>
                <a:lnTo>
                  <a:pt x="8796" y="13974"/>
                </a:lnTo>
                <a:cubicBezTo>
                  <a:pt x="8796" y="13916"/>
                  <a:pt x="8773" y="13871"/>
                  <a:pt x="8744" y="13871"/>
                </a:cubicBezTo>
                <a:close/>
                <a:moveTo>
                  <a:pt x="9593" y="13871"/>
                </a:moveTo>
                <a:cubicBezTo>
                  <a:pt x="9564" y="13871"/>
                  <a:pt x="9540" y="13916"/>
                  <a:pt x="9540" y="13974"/>
                </a:cubicBezTo>
                <a:lnTo>
                  <a:pt x="9540" y="14194"/>
                </a:lnTo>
                <a:cubicBezTo>
                  <a:pt x="9540" y="14251"/>
                  <a:pt x="9564" y="14298"/>
                  <a:pt x="9593" y="14298"/>
                </a:cubicBezTo>
                <a:cubicBezTo>
                  <a:pt x="9622" y="14298"/>
                  <a:pt x="9646" y="14251"/>
                  <a:pt x="9646" y="14194"/>
                </a:cubicBezTo>
                <a:lnTo>
                  <a:pt x="9646" y="13974"/>
                </a:lnTo>
                <a:cubicBezTo>
                  <a:pt x="9646" y="13916"/>
                  <a:pt x="9622" y="13871"/>
                  <a:pt x="9593" y="13871"/>
                </a:cubicBezTo>
                <a:close/>
                <a:moveTo>
                  <a:pt x="9908" y="13871"/>
                </a:moveTo>
                <a:cubicBezTo>
                  <a:pt x="9879" y="13871"/>
                  <a:pt x="9855" y="13916"/>
                  <a:pt x="9855" y="13974"/>
                </a:cubicBezTo>
                <a:lnTo>
                  <a:pt x="9855" y="14194"/>
                </a:lnTo>
                <a:cubicBezTo>
                  <a:pt x="9855" y="14251"/>
                  <a:pt x="9879" y="14298"/>
                  <a:pt x="9908" y="14298"/>
                </a:cubicBezTo>
                <a:cubicBezTo>
                  <a:pt x="9937" y="14298"/>
                  <a:pt x="9961" y="14251"/>
                  <a:pt x="9961" y="14194"/>
                </a:cubicBezTo>
                <a:lnTo>
                  <a:pt x="9961" y="13974"/>
                </a:lnTo>
                <a:cubicBezTo>
                  <a:pt x="9961" y="13916"/>
                  <a:pt x="9937" y="13871"/>
                  <a:pt x="9908" y="13871"/>
                </a:cubicBezTo>
                <a:close/>
                <a:moveTo>
                  <a:pt x="10758" y="13871"/>
                </a:moveTo>
                <a:cubicBezTo>
                  <a:pt x="10728" y="13871"/>
                  <a:pt x="10705" y="13916"/>
                  <a:pt x="10705" y="13974"/>
                </a:cubicBezTo>
                <a:lnTo>
                  <a:pt x="10705" y="14194"/>
                </a:lnTo>
                <a:cubicBezTo>
                  <a:pt x="10705" y="14251"/>
                  <a:pt x="10728" y="14298"/>
                  <a:pt x="10758" y="14298"/>
                </a:cubicBezTo>
                <a:cubicBezTo>
                  <a:pt x="10787" y="14298"/>
                  <a:pt x="10810" y="14251"/>
                  <a:pt x="10810" y="14194"/>
                </a:cubicBezTo>
                <a:lnTo>
                  <a:pt x="10810" y="13974"/>
                </a:lnTo>
                <a:cubicBezTo>
                  <a:pt x="10810" y="13916"/>
                  <a:pt x="10787" y="13871"/>
                  <a:pt x="10758" y="13871"/>
                </a:cubicBezTo>
                <a:close/>
                <a:moveTo>
                  <a:pt x="11072" y="13871"/>
                </a:moveTo>
                <a:cubicBezTo>
                  <a:pt x="11043" y="13871"/>
                  <a:pt x="11019" y="13916"/>
                  <a:pt x="11019" y="13974"/>
                </a:cubicBezTo>
                <a:lnTo>
                  <a:pt x="11019" y="14194"/>
                </a:lnTo>
                <a:cubicBezTo>
                  <a:pt x="11019" y="14251"/>
                  <a:pt x="11043" y="14298"/>
                  <a:pt x="11072" y="14298"/>
                </a:cubicBezTo>
                <a:cubicBezTo>
                  <a:pt x="11101" y="14298"/>
                  <a:pt x="11125" y="14251"/>
                  <a:pt x="11125" y="14194"/>
                </a:cubicBezTo>
                <a:lnTo>
                  <a:pt x="11125" y="13974"/>
                </a:lnTo>
                <a:cubicBezTo>
                  <a:pt x="11125" y="13916"/>
                  <a:pt x="11101" y="13871"/>
                  <a:pt x="11072" y="13871"/>
                </a:cubicBezTo>
                <a:close/>
                <a:moveTo>
                  <a:pt x="11922" y="13871"/>
                </a:moveTo>
                <a:cubicBezTo>
                  <a:pt x="11893" y="13871"/>
                  <a:pt x="11869" y="13916"/>
                  <a:pt x="11869" y="13974"/>
                </a:cubicBezTo>
                <a:lnTo>
                  <a:pt x="11869" y="14194"/>
                </a:lnTo>
                <a:cubicBezTo>
                  <a:pt x="11869" y="14251"/>
                  <a:pt x="11893" y="14298"/>
                  <a:pt x="11922" y="14298"/>
                </a:cubicBezTo>
                <a:cubicBezTo>
                  <a:pt x="11951" y="14298"/>
                  <a:pt x="11974" y="14251"/>
                  <a:pt x="11974" y="14194"/>
                </a:cubicBezTo>
                <a:lnTo>
                  <a:pt x="11974" y="13974"/>
                </a:lnTo>
                <a:cubicBezTo>
                  <a:pt x="11974" y="13916"/>
                  <a:pt x="11951" y="13871"/>
                  <a:pt x="11922" y="13871"/>
                </a:cubicBezTo>
                <a:close/>
                <a:moveTo>
                  <a:pt x="12236" y="13871"/>
                </a:moveTo>
                <a:cubicBezTo>
                  <a:pt x="12207" y="13871"/>
                  <a:pt x="12183" y="13916"/>
                  <a:pt x="12183" y="13974"/>
                </a:cubicBezTo>
                <a:lnTo>
                  <a:pt x="12183" y="14194"/>
                </a:lnTo>
                <a:cubicBezTo>
                  <a:pt x="12183" y="14251"/>
                  <a:pt x="12207" y="14298"/>
                  <a:pt x="12236" y="14298"/>
                </a:cubicBezTo>
                <a:cubicBezTo>
                  <a:pt x="12265" y="14298"/>
                  <a:pt x="12288" y="14251"/>
                  <a:pt x="12288" y="14194"/>
                </a:cubicBezTo>
                <a:lnTo>
                  <a:pt x="12288" y="13974"/>
                </a:lnTo>
                <a:cubicBezTo>
                  <a:pt x="12288" y="13916"/>
                  <a:pt x="12265" y="13871"/>
                  <a:pt x="12236" y="13871"/>
                </a:cubicBezTo>
                <a:close/>
                <a:moveTo>
                  <a:pt x="13085" y="13871"/>
                </a:moveTo>
                <a:cubicBezTo>
                  <a:pt x="13056" y="13871"/>
                  <a:pt x="13032" y="13916"/>
                  <a:pt x="13032" y="13974"/>
                </a:cubicBezTo>
                <a:lnTo>
                  <a:pt x="13032" y="14194"/>
                </a:lnTo>
                <a:cubicBezTo>
                  <a:pt x="13032" y="14251"/>
                  <a:pt x="13056" y="14298"/>
                  <a:pt x="13085" y="14298"/>
                </a:cubicBezTo>
                <a:cubicBezTo>
                  <a:pt x="13114" y="14298"/>
                  <a:pt x="13138" y="14251"/>
                  <a:pt x="13138" y="14194"/>
                </a:cubicBezTo>
                <a:lnTo>
                  <a:pt x="13138" y="13974"/>
                </a:lnTo>
                <a:cubicBezTo>
                  <a:pt x="13138" y="13916"/>
                  <a:pt x="13114" y="13871"/>
                  <a:pt x="13085" y="13871"/>
                </a:cubicBezTo>
                <a:close/>
                <a:moveTo>
                  <a:pt x="13399" y="13871"/>
                </a:moveTo>
                <a:cubicBezTo>
                  <a:pt x="13370" y="13871"/>
                  <a:pt x="13348" y="13916"/>
                  <a:pt x="13348" y="13974"/>
                </a:cubicBezTo>
                <a:lnTo>
                  <a:pt x="13348" y="14194"/>
                </a:lnTo>
                <a:cubicBezTo>
                  <a:pt x="13348" y="14251"/>
                  <a:pt x="13370" y="14298"/>
                  <a:pt x="13399" y="14298"/>
                </a:cubicBezTo>
                <a:cubicBezTo>
                  <a:pt x="13428" y="14298"/>
                  <a:pt x="13452" y="14251"/>
                  <a:pt x="13452" y="14194"/>
                </a:cubicBezTo>
                <a:lnTo>
                  <a:pt x="13452" y="13974"/>
                </a:lnTo>
                <a:cubicBezTo>
                  <a:pt x="13452" y="13916"/>
                  <a:pt x="13428" y="13871"/>
                  <a:pt x="13399" y="13871"/>
                </a:cubicBezTo>
                <a:close/>
                <a:moveTo>
                  <a:pt x="14249" y="13871"/>
                </a:moveTo>
                <a:cubicBezTo>
                  <a:pt x="14220" y="13871"/>
                  <a:pt x="14196" y="13916"/>
                  <a:pt x="14196" y="13974"/>
                </a:cubicBezTo>
                <a:lnTo>
                  <a:pt x="14196" y="14194"/>
                </a:lnTo>
                <a:cubicBezTo>
                  <a:pt x="14196" y="14251"/>
                  <a:pt x="14220" y="14298"/>
                  <a:pt x="14249" y="14298"/>
                </a:cubicBezTo>
                <a:cubicBezTo>
                  <a:pt x="14278" y="14298"/>
                  <a:pt x="14302" y="14251"/>
                  <a:pt x="14302" y="14194"/>
                </a:cubicBezTo>
                <a:lnTo>
                  <a:pt x="14302" y="13974"/>
                </a:lnTo>
                <a:cubicBezTo>
                  <a:pt x="14302" y="13916"/>
                  <a:pt x="14278" y="13871"/>
                  <a:pt x="14249" y="13871"/>
                </a:cubicBezTo>
                <a:close/>
                <a:moveTo>
                  <a:pt x="14564" y="13871"/>
                </a:moveTo>
                <a:cubicBezTo>
                  <a:pt x="14535" y="13871"/>
                  <a:pt x="14511" y="13916"/>
                  <a:pt x="14511" y="13974"/>
                </a:cubicBezTo>
                <a:lnTo>
                  <a:pt x="14511" y="14194"/>
                </a:lnTo>
                <a:cubicBezTo>
                  <a:pt x="14511" y="14251"/>
                  <a:pt x="14535" y="14298"/>
                  <a:pt x="14564" y="14298"/>
                </a:cubicBezTo>
                <a:cubicBezTo>
                  <a:pt x="14593" y="14298"/>
                  <a:pt x="14617" y="14251"/>
                  <a:pt x="14617" y="14194"/>
                </a:cubicBezTo>
                <a:lnTo>
                  <a:pt x="14617" y="13974"/>
                </a:lnTo>
                <a:cubicBezTo>
                  <a:pt x="14617" y="13916"/>
                  <a:pt x="14593" y="13871"/>
                  <a:pt x="14564" y="13871"/>
                </a:cubicBezTo>
                <a:close/>
                <a:moveTo>
                  <a:pt x="15413" y="13871"/>
                </a:moveTo>
                <a:cubicBezTo>
                  <a:pt x="15384" y="13871"/>
                  <a:pt x="15360" y="13916"/>
                  <a:pt x="15360" y="13974"/>
                </a:cubicBezTo>
                <a:lnTo>
                  <a:pt x="15360" y="14194"/>
                </a:lnTo>
                <a:cubicBezTo>
                  <a:pt x="15360" y="14251"/>
                  <a:pt x="15384" y="14298"/>
                  <a:pt x="15413" y="14298"/>
                </a:cubicBezTo>
                <a:cubicBezTo>
                  <a:pt x="15442" y="14298"/>
                  <a:pt x="15465" y="14251"/>
                  <a:pt x="15465" y="14194"/>
                </a:cubicBezTo>
                <a:lnTo>
                  <a:pt x="15465" y="13974"/>
                </a:lnTo>
                <a:cubicBezTo>
                  <a:pt x="15465" y="13916"/>
                  <a:pt x="15442" y="13871"/>
                  <a:pt x="15413" y="13871"/>
                </a:cubicBezTo>
                <a:close/>
                <a:moveTo>
                  <a:pt x="15728" y="13871"/>
                </a:moveTo>
                <a:cubicBezTo>
                  <a:pt x="15699" y="13871"/>
                  <a:pt x="15675" y="13916"/>
                  <a:pt x="15675" y="13974"/>
                </a:cubicBezTo>
                <a:lnTo>
                  <a:pt x="15675" y="14194"/>
                </a:lnTo>
                <a:cubicBezTo>
                  <a:pt x="15675" y="14251"/>
                  <a:pt x="15699" y="14298"/>
                  <a:pt x="15728" y="14298"/>
                </a:cubicBezTo>
                <a:cubicBezTo>
                  <a:pt x="15757" y="14298"/>
                  <a:pt x="15781" y="14251"/>
                  <a:pt x="15781" y="14194"/>
                </a:cubicBezTo>
                <a:lnTo>
                  <a:pt x="15781" y="13974"/>
                </a:lnTo>
                <a:cubicBezTo>
                  <a:pt x="15781" y="13916"/>
                  <a:pt x="15757" y="13871"/>
                  <a:pt x="15728" y="13871"/>
                </a:cubicBezTo>
                <a:close/>
                <a:moveTo>
                  <a:pt x="16578" y="13871"/>
                </a:moveTo>
                <a:cubicBezTo>
                  <a:pt x="16549" y="13871"/>
                  <a:pt x="16525" y="13916"/>
                  <a:pt x="16525" y="13974"/>
                </a:cubicBezTo>
                <a:lnTo>
                  <a:pt x="16525" y="14194"/>
                </a:lnTo>
                <a:cubicBezTo>
                  <a:pt x="16525" y="14251"/>
                  <a:pt x="16549" y="14298"/>
                  <a:pt x="16578" y="14298"/>
                </a:cubicBezTo>
                <a:cubicBezTo>
                  <a:pt x="16607" y="14298"/>
                  <a:pt x="16630" y="14251"/>
                  <a:pt x="16630" y="14194"/>
                </a:cubicBezTo>
                <a:lnTo>
                  <a:pt x="16630" y="13974"/>
                </a:lnTo>
                <a:cubicBezTo>
                  <a:pt x="16630" y="13916"/>
                  <a:pt x="16607" y="13871"/>
                  <a:pt x="16578" y="13871"/>
                </a:cubicBezTo>
                <a:close/>
                <a:moveTo>
                  <a:pt x="16892" y="13871"/>
                </a:moveTo>
                <a:cubicBezTo>
                  <a:pt x="16863" y="13871"/>
                  <a:pt x="16839" y="13916"/>
                  <a:pt x="16839" y="13974"/>
                </a:cubicBezTo>
                <a:lnTo>
                  <a:pt x="16839" y="14194"/>
                </a:lnTo>
                <a:cubicBezTo>
                  <a:pt x="16839" y="14251"/>
                  <a:pt x="16863" y="14298"/>
                  <a:pt x="16892" y="14298"/>
                </a:cubicBezTo>
                <a:cubicBezTo>
                  <a:pt x="16921" y="14298"/>
                  <a:pt x="16944" y="14251"/>
                  <a:pt x="16944" y="14194"/>
                </a:cubicBezTo>
                <a:lnTo>
                  <a:pt x="16944" y="13974"/>
                </a:lnTo>
                <a:cubicBezTo>
                  <a:pt x="16944" y="13916"/>
                  <a:pt x="16921" y="13871"/>
                  <a:pt x="16892" y="13871"/>
                </a:cubicBezTo>
                <a:close/>
                <a:moveTo>
                  <a:pt x="17741" y="13871"/>
                </a:moveTo>
                <a:cubicBezTo>
                  <a:pt x="17712" y="13871"/>
                  <a:pt x="17689" y="13916"/>
                  <a:pt x="17689" y="13974"/>
                </a:cubicBezTo>
                <a:lnTo>
                  <a:pt x="17689" y="14194"/>
                </a:lnTo>
                <a:cubicBezTo>
                  <a:pt x="17689" y="14251"/>
                  <a:pt x="17712" y="14298"/>
                  <a:pt x="17741" y="14298"/>
                </a:cubicBezTo>
                <a:cubicBezTo>
                  <a:pt x="17770" y="14298"/>
                  <a:pt x="17794" y="14251"/>
                  <a:pt x="17794" y="14194"/>
                </a:cubicBezTo>
                <a:lnTo>
                  <a:pt x="17794" y="13974"/>
                </a:lnTo>
                <a:cubicBezTo>
                  <a:pt x="17794" y="13916"/>
                  <a:pt x="17770" y="13871"/>
                  <a:pt x="17741" y="13871"/>
                </a:cubicBezTo>
                <a:close/>
                <a:moveTo>
                  <a:pt x="18055" y="13871"/>
                </a:moveTo>
                <a:cubicBezTo>
                  <a:pt x="18026" y="13871"/>
                  <a:pt x="18002" y="13916"/>
                  <a:pt x="18002" y="13974"/>
                </a:cubicBezTo>
                <a:lnTo>
                  <a:pt x="18002" y="14194"/>
                </a:lnTo>
                <a:cubicBezTo>
                  <a:pt x="18002" y="14251"/>
                  <a:pt x="18026" y="14298"/>
                  <a:pt x="18055" y="14298"/>
                </a:cubicBezTo>
                <a:cubicBezTo>
                  <a:pt x="18085" y="14298"/>
                  <a:pt x="18108" y="14251"/>
                  <a:pt x="18108" y="14194"/>
                </a:cubicBezTo>
                <a:lnTo>
                  <a:pt x="18108" y="13974"/>
                </a:lnTo>
                <a:cubicBezTo>
                  <a:pt x="18108" y="13916"/>
                  <a:pt x="18085" y="13871"/>
                  <a:pt x="18055" y="13871"/>
                </a:cubicBezTo>
                <a:close/>
                <a:moveTo>
                  <a:pt x="18905" y="13871"/>
                </a:moveTo>
                <a:cubicBezTo>
                  <a:pt x="18876" y="13871"/>
                  <a:pt x="18852" y="13916"/>
                  <a:pt x="18852" y="13974"/>
                </a:cubicBezTo>
                <a:lnTo>
                  <a:pt x="18852" y="14194"/>
                </a:lnTo>
                <a:cubicBezTo>
                  <a:pt x="18852" y="14251"/>
                  <a:pt x="18876" y="14298"/>
                  <a:pt x="18905" y="14298"/>
                </a:cubicBezTo>
                <a:cubicBezTo>
                  <a:pt x="18934" y="14298"/>
                  <a:pt x="18958" y="14251"/>
                  <a:pt x="18958" y="14194"/>
                </a:cubicBezTo>
                <a:lnTo>
                  <a:pt x="18958" y="13974"/>
                </a:lnTo>
                <a:cubicBezTo>
                  <a:pt x="18958" y="13916"/>
                  <a:pt x="18934" y="13871"/>
                  <a:pt x="18905" y="13871"/>
                </a:cubicBezTo>
                <a:close/>
                <a:moveTo>
                  <a:pt x="19220" y="13871"/>
                </a:moveTo>
                <a:cubicBezTo>
                  <a:pt x="19191" y="13871"/>
                  <a:pt x="19167" y="13916"/>
                  <a:pt x="19167" y="13974"/>
                </a:cubicBezTo>
                <a:lnTo>
                  <a:pt x="19167" y="14194"/>
                </a:lnTo>
                <a:cubicBezTo>
                  <a:pt x="19167" y="14251"/>
                  <a:pt x="19191" y="14298"/>
                  <a:pt x="19220" y="14298"/>
                </a:cubicBezTo>
                <a:cubicBezTo>
                  <a:pt x="19249" y="14298"/>
                  <a:pt x="19273" y="14251"/>
                  <a:pt x="19273" y="14194"/>
                </a:cubicBezTo>
                <a:lnTo>
                  <a:pt x="19273" y="13974"/>
                </a:lnTo>
                <a:cubicBezTo>
                  <a:pt x="19273" y="13916"/>
                  <a:pt x="19249" y="13871"/>
                  <a:pt x="19220" y="13871"/>
                </a:cubicBezTo>
                <a:close/>
                <a:moveTo>
                  <a:pt x="20069" y="13871"/>
                </a:moveTo>
                <a:cubicBezTo>
                  <a:pt x="20040" y="13871"/>
                  <a:pt x="20016" y="13916"/>
                  <a:pt x="20016" y="13974"/>
                </a:cubicBezTo>
                <a:lnTo>
                  <a:pt x="20016" y="14194"/>
                </a:lnTo>
                <a:cubicBezTo>
                  <a:pt x="20016" y="14251"/>
                  <a:pt x="20040" y="14298"/>
                  <a:pt x="20069" y="14298"/>
                </a:cubicBezTo>
                <a:cubicBezTo>
                  <a:pt x="20099" y="14298"/>
                  <a:pt x="20122" y="14251"/>
                  <a:pt x="20122" y="14194"/>
                </a:cubicBezTo>
                <a:lnTo>
                  <a:pt x="20122" y="13974"/>
                </a:lnTo>
                <a:cubicBezTo>
                  <a:pt x="20122" y="13916"/>
                  <a:pt x="20099" y="13871"/>
                  <a:pt x="20069" y="13871"/>
                </a:cubicBezTo>
                <a:close/>
                <a:moveTo>
                  <a:pt x="20384" y="13871"/>
                </a:moveTo>
                <a:cubicBezTo>
                  <a:pt x="20355" y="13871"/>
                  <a:pt x="20331" y="13916"/>
                  <a:pt x="20331" y="13974"/>
                </a:cubicBezTo>
                <a:lnTo>
                  <a:pt x="20331" y="14194"/>
                </a:lnTo>
                <a:cubicBezTo>
                  <a:pt x="20331" y="14251"/>
                  <a:pt x="20355" y="14298"/>
                  <a:pt x="20384" y="14298"/>
                </a:cubicBezTo>
                <a:cubicBezTo>
                  <a:pt x="20413" y="14298"/>
                  <a:pt x="20436" y="14251"/>
                  <a:pt x="20436" y="14194"/>
                </a:cubicBezTo>
                <a:lnTo>
                  <a:pt x="20436" y="13974"/>
                </a:lnTo>
                <a:cubicBezTo>
                  <a:pt x="20436" y="13916"/>
                  <a:pt x="20413" y="13871"/>
                  <a:pt x="20384" y="13871"/>
                </a:cubicBezTo>
                <a:close/>
                <a:moveTo>
                  <a:pt x="21234" y="13871"/>
                </a:moveTo>
                <a:cubicBezTo>
                  <a:pt x="21204" y="13871"/>
                  <a:pt x="21181" y="13916"/>
                  <a:pt x="21181" y="13974"/>
                </a:cubicBezTo>
                <a:lnTo>
                  <a:pt x="21181" y="14194"/>
                </a:lnTo>
                <a:cubicBezTo>
                  <a:pt x="21181" y="14251"/>
                  <a:pt x="21204" y="14298"/>
                  <a:pt x="21234" y="14298"/>
                </a:cubicBezTo>
                <a:cubicBezTo>
                  <a:pt x="21263" y="14298"/>
                  <a:pt x="21285" y="14251"/>
                  <a:pt x="21285" y="14194"/>
                </a:cubicBezTo>
                <a:lnTo>
                  <a:pt x="21285" y="13974"/>
                </a:lnTo>
                <a:cubicBezTo>
                  <a:pt x="21285" y="13916"/>
                  <a:pt x="21263" y="13871"/>
                  <a:pt x="21234" y="13871"/>
                </a:cubicBezTo>
                <a:close/>
                <a:moveTo>
                  <a:pt x="21547" y="13871"/>
                </a:moveTo>
                <a:cubicBezTo>
                  <a:pt x="21518" y="13871"/>
                  <a:pt x="21495" y="13916"/>
                  <a:pt x="21495" y="13974"/>
                </a:cubicBezTo>
                <a:lnTo>
                  <a:pt x="21495" y="14194"/>
                </a:lnTo>
                <a:cubicBezTo>
                  <a:pt x="21495" y="14251"/>
                  <a:pt x="21518" y="14298"/>
                  <a:pt x="21547" y="14298"/>
                </a:cubicBezTo>
                <a:cubicBezTo>
                  <a:pt x="21576" y="14298"/>
                  <a:pt x="21600" y="14251"/>
                  <a:pt x="21600" y="14194"/>
                </a:cubicBezTo>
                <a:lnTo>
                  <a:pt x="21600" y="13974"/>
                </a:lnTo>
                <a:cubicBezTo>
                  <a:pt x="21600" y="13916"/>
                  <a:pt x="21576" y="13871"/>
                  <a:pt x="21547" y="13871"/>
                </a:cubicBezTo>
                <a:close/>
                <a:moveTo>
                  <a:pt x="53" y="14601"/>
                </a:moveTo>
                <a:cubicBezTo>
                  <a:pt x="24" y="14601"/>
                  <a:pt x="0" y="14646"/>
                  <a:pt x="0" y="14704"/>
                </a:cubicBezTo>
                <a:lnTo>
                  <a:pt x="0" y="14924"/>
                </a:lnTo>
                <a:cubicBezTo>
                  <a:pt x="0" y="14981"/>
                  <a:pt x="24" y="15028"/>
                  <a:pt x="53" y="15028"/>
                </a:cubicBezTo>
                <a:cubicBezTo>
                  <a:pt x="82" y="15028"/>
                  <a:pt x="106" y="14981"/>
                  <a:pt x="106" y="14924"/>
                </a:cubicBezTo>
                <a:lnTo>
                  <a:pt x="106" y="14704"/>
                </a:lnTo>
                <a:cubicBezTo>
                  <a:pt x="106" y="14646"/>
                  <a:pt x="82" y="14601"/>
                  <a:pt x="53" y="14601"/>
                </a:cubicBezTo>
                <a:close/>
                <a:moveTo>
                  <a:pt x="367" y="14601"/>
                </a:moveTo>
                <a:cubicBezTo>
                  <a:pt x="338" y="14601"/>
                  <a:pt x="315" y="14646"/>
                  <a:pt x="315" y="14704"/>
                </a:cubicBezTo>
                <a:lnTo>
                  <a:pt x="315" y="14924"/>
                </a:lnTo>
                <a:cubicBezTo>
                  <a:pt x="315" y="14981"/>
                  <a:pt x="338" y="15028"/>
                  <a:pt x="367" y="15028"/>
                </a:cubicBezTo>
                <a:cubicBezTo>
                  <a:pt x="397" y="15028"/>
                  <a:pt x="420" y="14981"/>
                  <a:pt x="420" y="14924"/>
                </a:cubicBezTo>
                <a:lnTo>
                  <a:pt x="420" y="14704"/>
                </a:lnTo>
                <a:cubicBezTo>
                  <a:pt x="420" y="14646"/>
                  <a:pt x="397" y="14601"/>
                  <a:pt x="367" y="14601"/>
                </a:cubicBezTo>
                <a:close/>
                <a:moveTo>
                  <a:pt x="1217" y="14601"/>
                </a:moveTo>
                <a:cubicBezTo>
                  <a:pt x="1188" y="14601"/>
                  <a:pt x="1164" y="14646"/>
                  <a:pt x="1164" y="14704"/>
                </a:cubicBezTo>
                <a:lnTo>
                  <a:pt x="1164" y="14924"/>
                </a:lnTo>
                <a:cubicBezTo>
                  <a:pt x="1164" y="14981"/>
                  <a:pt x="1188" y="15028"/>
                  <a:pt x="1217" y="15028"/>
                </a:cubicBezTo>
                <a:cubicBezTo>
                  <a:pt x="1246" y="15028"/>
                  <a:pt x="1270" y="14981"/>
                  <a:pt x="1270" y="14924"/>
                </a:cubicBezTo>
                <a:lnTo>
                  <a:pt x="1270" y="14704"/>
                </a:lnTo>
                <a:cubicBezTo>
                  <a:pt x="1270" y="14646"/>
                  <a:pt x="1246" y="14601"/>
                  <a:pt x="1217" y="14601"/>
                </a:cubicBezTo>
                <a:close/>
                <a:moveTo>
                  <a:pt x="1532" y="14601"/>
                </a:moveTo>
                <a:cubicBezTo>
                  <a:pt x="1503" y="14601"/>
                  <a:pt x="1479" y="14646"/>
                  <a:pt x="1479" y="14704"/>
                </a:cubicBezTo>
                <a:lnTo>
                  <a:pt x="1479" y="14924"/>
                </a:lnTo>
                <a:cubicBezTo>
                  <a:pt x="1479" y="14981"/>
                  <a:pt x="1503" y="15028"/>
                  <a:pt x="1532" y="15028"/>
                </a:cubicBezTo>
                <a:cubicBezTo>
                  <a:pt x="1561" y="15028"/>
                  <a:pt x="1584" y="14981"/>
                  <a:pt x="1584" y="14924"/>
                </a:cubicBezTo>
                <a:lnTo>
                  <a:pt x="1584" y="14704"/>
                </a:lnTo>
                <a:cubicBezTo>
                  <a:pt x="1584" y="14646"/>
                  <a:pt x="1561" y="14601"/>
                  <a:pt x="1532" y="14601"/>
                </a:cubicBezTo>
                <a:close/>
                <a:moveTo>
                  <a:pt x="2380" y="14601"/>
                </a:moveTo>
                <a:cubicBezTo>
                  <a:pt x="2351" y="14601"/>
                  <a:pt x="2329" y="14646"/>
                  <a:pt x="2329" y="14704"/>
                </a:cubicBezTo>
                <a:lnTo>
                  <a:pt x="2329" y="14924"/>
                </a:lnTo>
                <a:cubicBezTo>
                  <a:pt x="2329" y="14981"/>
                  <a:pt x="2351" y="15028"/>
                  <a:pt x="2380" y="15028"/>
                </a:cubicBezTo>
                <a:cubicBezTo>
                  <a:pt x="2409" y="15028"/>
                  <a:pt x="2433" y="14981"/>
                  <a:pt x="2433" y="14924"/>
                </a:cubicBezTo>
                <a:lnTo>
                  <a:pt x="2433" y="14704"/>
                </a:lnTo>
                <a:cubicBezTo>
                  <a:pt x="2433" y="14646"/>
                  <a:pt x="2409" y="14601"/>
                  <a:pt x="2380" y="14601"/>
                </a:cubicBezTo>
                <a:close/>
                <a:moveTo>
                  <a:pt x="2695" y="14601"/>
                </a:moveTo>
                <a:cubicBezTo>
                  <a:pt x="2666" y="14601"/>
                  <a:pt x="2643" y="14646"/>
                  <a:pt x="2643" y="14704"/>
                </a:cubicBezTo>
                <a:lnTo>
                  <a:pt x="2643" y="14924"/>
                </a:lnTo>
                <a:cubicBezTo>
                  <a:pt x="2643" y="14981"/>
                  <a:pt x="2666" y="15028"/>
                  <a:pt x="2695" y="15028"/>
                </a:cubicBezTo>
                <a:cubicBezTo>
                  <a:pt x="2724" y="15028"/>
                  <a:pt x="2748" y="14981"/>
                  <a:pt x="2748" y="14924"/>
                </a:cubicBezTo>
                <a:lnTo>
                  <a:pt x="2748" y="14704"/>
                </a:lnTo>
                <a:cubicBezTo>
                  <a:pt x="2748" y="14646"/>
                  <a:pt x="2724" y="14601"/>
                  <a:pt x="2695" y="14601"/>
                </a:cubicBezTo>
                <a:close/>
                <a:moveTo>
                  <a:pt x="3545" y="14601"/>
                </a:moveTo>
                <a:cubicBezTo>
                  <a:pt x="3516" y="14601"/>
                  <a:pt x="3492" y="14646"/>
                  <a:pt x="3492" y="14704"/>
                </a:cubicBezTo>
                <a:lnTo>
                  <a:pt x="3492" y="14924"/>
                </a:lnTo>
                <a:cubicBezTo>
                  <a:pt x="3492" y="14981"/>
                  <a:pt x="3516" y="15028"/>
                  <a:pt x="3545" y="15028"/>
                </a:cubicBezTo>
                <a:cubicBezTo>
                  <a:pt x="3574" y="15028"/>
                  <a:pt x="3598" y="14981"/>
                  <a:pt x="3598" y="14924"/>
                </a:cubicBezTo>
                <a:lnTo>
                  <a:pt x="3598" y="14704"/>
                </a:lnTo>
                <a:cubicBezTo>
                  <a:pt x="3598" y="14646"/>
                  <a:pt x="3574" y="14601"/>
                  <a:pt x="3545" y="14601"/>
                </a:cubicBezTo>
                <a:close/>
                <a:moveTo>
                  <a:pt x="3859" y="14601"/>
                </a:moveTo>
                <a:cubicBezTo>
                  <a:pt x="3830" y="14601"/>
                  <a:pt x="3806" y="14646"/>
                  <a:pt x="3806" y="14704"/>
                </a:cubicBezTo>
                <a:lnTo>
                  <a:pt x="3806" y="14924"/>
                </a:lnTo>
                <a:cubicBezTo>
                  <a:pt x="3806" y="14981"/>
                  <a:pt x="3830" y="15028"/>
                  <a:pt x="3859" y="15028"/>
                </a:cubicBezTo>
                <a:cubicBezTo>
                  <a:pt x="3888" y="15028"/>
                  <a:pt x="3912" y="14981"/>
                  <a:pt x="3912" y="14924"/>
                </a:cubicBezTo>
                <a:lnTo>
                  <a:pt x="3912" y="14704"/>
                </a:lnTo>
                <a:cubicBezTo>
                  <a:pt x="3912" y="14646"/>
                  <a:pt x="3888" y="14601"/>
                  <a:pt x="3859" y="14601"/>
                </a:cubicBezTo>
                <a:close/>
                <a:moveTo>
                  <a:pt x="4709" y="14601"/>
                </a:moveTo>
                <a:cubicBezTo>
                  <a:pt x="4680" y="14601"/>
                  <a:pt x="4656" y="14646"/>
                  <a:pt x="4656" y="14704"/>
                </a:cubicBezTo>
                <a:lnTo>
                  <a:pt x="4656" y="14924"/>
                </a:lnTo>
                <a:cubicBezTo>
                  <a:pt x="4656" y="14981"/>
                  <a:pt x="4680" y="15028"/>
                  <a:pt x="4709" y="15028"/>
                </a:cubicBezTo>
                <a:cubicBezTo>
                  <a:pt x="4738" y="15028"/>
                  <a:pt x="4762" y="14981"/>
                  <a:pt x="4762" y="14924"/>
                </a:cubicBezTo>
                <a:lnTo>
                  <a:pt x="4762" y="14704"/>
                </a:lnTo>
                <a:cubicBezTo>
                  <a:pt x="4762" y="14646"/>
                  <a:pt x="4738" y="14601"/>
                  <a:pt x="4709" y="14601"/>
                </a:cubicBezTo>
                <a:close/>
                <a:moveTo>
                  <a:pt x="5023" y="14601"/>
                </a:moveTo>
                <a:cubicBezTo>
                  <a:pt x="4994" y="14601"/>
                  <a:pt x="4970" y="14646"/>
                  <a:pt x="4970" y="14704"/>
                </a:cubicBezTo>
                <a:lnTo>
                  <a:pt x="4970" y="14924"/>
                </a:lnTo>
                <a:cubicBezTo>
                  <a:pt x="4970" y="14981"/>
                  <a:pt x="4994" y="15028"/>
                  <a:pt x="5023" y="15028"/>
                </a:cubicBezTo>
                <a:cubicBezTo>
                  <a:pt x="5053" y="15028"/>
                  <a:pt x="5076" y="14981"/>
                  <a:pt x="5076" y="14924"/>
                </a:cubicBezTo>
                <a:lnTo>
                  <a:pt x="5076" y="14704"/>
                </a:lnTo>
                <a:cubicBezTo>
                  <a:pt x="5076" y="14646"/>
                  <a:pt x="5053" y="14601"/>
                  <a:pt x="5023" y="14601"/>
                </a:cubicBezTo>
                <a:close/>
                <a:moveTo>
                  <a:pt x="5873" y="14601"/>
                </a:moveTo>
                <a:cubicBezTo>
                  <a:pt x="5844" y="14601"/>
                  <a:pt x="5820" y="14646"/>
                  <a:pt x="5820" y="14704"/>
                </a:cubicBezTo>
                <a:lnTo>
                  <a:pt x="5820" y="14924"/>
                </a:lnTo>
                <a:cubicBezTo>
                  <a:pt x="5820" y="14981"/>
                  <a:pt x="5844" y="15028"/>
                  <a:pt x="5873" y="15028"/>
                </a:cubicBezTo>
                <a:cubicBezTo>
                  <a:pt x="5902" y="15028"/>
                  <a:pt x="5926" y="14981"/>
                  <a:pt x="5926" y="14924"/>
                </a:cubicBezTo>
                <a:lnTo>
                  <a:pt x="5926" y="14704"/>
                </a:lnTo>
                <a:cubicBezTo>
                  <a:pt x="5926" y="14646"/>
                  <a:pt x="5902" y="14601"/>
                  <a:pt x="5873" y="14601"/>
                </a:cubicBezTo>
                <a:close/>
                <a:moveTo>
                  <a:pt x="6188" y="14601"/>
                </a:moveTo>
                <a:cubicBezTo>
                  <a:pt x="6159" y="14601"/>
                  <a:pt x="6135" y="14646"/>
                  <a:pt x="6135" y="14704"/>
                </a:cubicBezTo>
                <a:lnTo>
                  <a:pt x="6135" y="14924"/>
                </a:lnTo>
                <a:cubicBezTo>
                  <a:pt x="6135" y="14981"/>
                  <a:pt x="6159" y="15028"/>
                  <a:pt x="6188" y="15028"/>
                </a:cubicBezTo>
                <a:cubicBezTo>
                  <a:pt x="6217" y="15028"/>
                  <a:pt x="6240" y="14981"/>
                  <a:pt x="6240" y="14924"/>
                </a:cubicBezTo>
                <a:lnTo>
                  <a:pt x="6240" y="14704"/>
                </a:lnTo>
                <a:cubicBezTo>
                  <a:pt x="6240" y="14646"/>
                  <a:pt x="6217" y="14601"/>
                  <a:pt x="6188" y="14601"/>
                </a:cubicBezTo>
                <a:close/>
                <a:moveTo>
                  <a:pt x="7036" y="14601"/>
                </a:moveTo>
                <a:cubicBezTo>
                  <a:pt x="7007" y="14601"/>
                  <a:pt x="6984" y="14646"/>
                  <a:pt x="6984" y="14704"/>
                </a:cubicBezTo>
                <a:lnTo>
                  <a:pt x="6984" y="14924"/>
                </a:lnTo>
                <a:cubicBezTo>
                  <a:pt x="6984" y="14981"/>
                  <a:pt x="7007" y="15028"/>
                  <a:pt x="7036" y="15028"/>
                </a:cubicBezTo>
                <a:cubicBezTo>
                  <a:pt x="7065" y="15028"/>
                  <a:pt x="7089" y="14981"/>
                  <a:pt x="7089" y="14924"/>
                </a:cubicBezTo>
                <a:lnTo>
                  <a:pt x="7089" y="14704"/>
                </a:lnTo>
                <a:cubicBezTo>
                  <a:pt x="7089" y="14646"/>
                  <a:pt x="7065" y="14601"/>
                  <a:pt x="7036" y="14601"/>
                </a:cubicBezTo>
                <a:close/>
                <a:moveTo>
                  <a:pt x="7351" y="14601"/>
                </a:moveTo>
                <a:cubicBezTo>
                  <a:pt x="7322" y="14601"/>
                  <a:pt x="7299" y="14646"/>
                  <a:pt x="7299" y="14704"/>
                </a:cubicBezTo>
                <a:lnTo>
                  <a:pt x="7299" y="14924"/>
                </a:lnTo>
                <a:cubicBezTo>
                  <a:pt x="7299" y="14981"/>
                  <a:pt x="7322" y="15028"/>
                  <a:pt x="7351" y="15028"/>
                </a:cubicBezTo>
                <a:cubicBezTo>
                  <a:pt x="7380" y="15028"/>
                  <a:pt x="7404" y="14981"/>
                  <a:pt x="7404" y="14924"/>
                </a:cubicBezTo>
                <a:lnTo>
                  <a:pt x="7404" y="14704"/>
                </a:lnTo>
                <a:cubicBezTo>
                  <a:pt x="7404" y="14646"/>
                  <a:pt x="7380" y="14601"/>
                  <a:pt x="7351" y="14601"/>
                </a:cubicBezTo>
                <a:close/>
                <a:moveTo>
                  <a:pt x="8201" y="14601"/>
                </a:moveTo>
                <a:cubicBezTo>
                  <a:pt x="8171" y="14601"/>
                  <a:pt x="8148" y="14646"/>
                  <a:pt x="8148" y="14704"/>
                </a:cubicBezTo>
                <a:lnTo>
                  <a:pt x="8148" y="14924"/>
                </a:lnTo>
                <a:cubicBezTo>
                  <a:pt x="8148" y="14981"/>
                  <a:pt x="8171" y="15028"/>
                  <a:pt x="8201" y="15028"/>
                </a:cubicBezTo>
                <a:cubicBezTo>
                  <a:pt x="8230" y="15028"/>
                  <a:pt x="8254" y="14981"/>
                  <a:pt x="8254" y="14924"/>
                </a:cubicBezTo>
                <a:lnTo>
                  <a:pt x="8254" y="14704"/>
                </a:lnTo>
                <a:cubicBezTo>
                  <a:pt x="8254" y="14646"/>
                  <a:pt x="8230" y="14601"/>
                  <a:pt x="8201" y="14601"/>
                </a:cubicBezTo>
                <a:close/>
                <a:moveTo>
                  <a:pt x="8515" y="14601"/>
                </a:moveTo>
                <a:cubicBezTo>
                  <a:pt x="8486" y="14601"/>
                  <a:pt x="8462" y="14646"/>
                  <a:pt x="8462" y="14704"/>
                </a:cubicBezTo>
                <a:lnTo>
                  <a:pt x="8462" y="14924"/>
                </a:lnTo>
                <a:cubicBezTo>
                  <a:pt x="8462" y="14981"/>
                  <a:pt x="8486" y="15028"/>
                  <a:pt x="8515" y="15028"/>
                </a:cubicBezTo>
                <a:cubicBezTo>
                  <a:pt x="8544" y="15028"/>
                  <a:pt x="8568" y="14981"/>
                  <a:pt x="8568" y="14924"/>
                </a:cubicBezTo>
                <a:lnTo>
                  <a:pt x="8568" y="14704"/>
                </a:lnTo>
                <a:cubicBezTo>
                  <a:pt x="8568" y="14646"/>
                  <a:pt x="8544" y="14601"/>
                  <a:pt x="8515" y="14601"/>
                </a:cubicBezTo>
                <a:close/>
                <a:moveTo>
                  <a:pt x="9365" y="14601"/>
                </a:moveTo>
                <a:cubicBezTo>
                  <a:pt x="9336" y="14601"/>
                  <a:pt x="9312" y="14646"/>
                  <a:pt x="9312" y="14704"/>
                </a:cubicBezTo>
                <a:lnTo>
                  <a:pt x="9312" y="14924"/>
                </a:lnTo>
                <a:cubicBezTo>
                  <a:pt x="9312" y="14981"/>
                  <a:pt x="9336" y="15028"/>
                  <a:pt x="9365" y="15028"/>
                </a:cubicBezTo>
                <a:cubicBezTo>
                  <a:pt x="9394" y="15028"/>
                  <a:pt x="9418" y="14981"/>
                  <a:pt x="9418" y="14924"/>
                </a:cubicBezTo>
                <a:lnTo>
                  <a:pt x="9418" y="14704"/>
                </a:lnTo>
                <a:cubicBezTo>
                  <a:pt x="9418" y="14646"/>
                  <a:pt x="9394" y="14601"/>
                  <a:pt x="9365" y="14601"/>
                </a:cubicBezTo>
                <a:close/>
                <a:moveTo>
                  <a:pt x="9679" y="14601"/>
                </a:moveTo>
                <a:cubicBezTo>
                  <a:pt x="9650" y="14601"/>
                  <a:pt x="9626" y="14646"/>
                  <a:pt x="9626" y="14704"/>
                </a:cubicBezTo>
                <a:lnTo>
                  <a:pt x="9626" y="14924"/>
                </a:lnTo>
                <a:cubicBezTo>
                  <a:pt x="9626" y="14981"/>
                  <a:pt x="9650" y="15028"/>
                  <a:pt x="9679" y="15028"/>
                </a:cubicBezTo>
                <a:cubicBezTo>
                  <a:pt x="9708" y="15028"/>
                  <a:pt x="9732" y="14981"/>
                  <a:pt x="9732" y="14924"/>
                </a:cubicBezTo>
                <a:lnTo>
                  <a:pt x="9732" y="14704"/>
                </a:lnTo>
                <a:cubicBezTo>
                  <a:pt x="9732" y="14646"/>
                  <a:pt x="9708" y="14601"/>
                  <a:pt x="9679" y="14601"/>
                </a:cubicBezTo>
                <a:close/>
                <a:moveTo>
                  <a:pt x="10529" y="14601"/>
                </a:moveTo>
                <a:cubicBezTo>
                  <a:pt x="10500" y="14601"/>
                  <a:pt x="10476" y="14646"/>
                  <a:pt x="10476" y="14704"/>
                </a:cubicBezTo>
                <a:lnTo>
                  <a:pt x="10476" y="14924"/>
                </a:lnTo>
                <a:cubicBezTo>
                  <a:pt x="10476" y="14981"/>
                  <a:pt x="10500" y="15028"/>
                  <a:pt x="10529" y="15028"/>
                </a:cubicBezTo>
                <a:cubicBezTo>
                  <a:pt x="10558" y="15028"/>
                  <a:pt x="10582" y="14981"/>
                  <a:pt x="10582" y="14924"/>
                </a:cubicBezTo>
                <a:lnTo>
                  <a:pt x="10582" y="14704"/>
                </a:lnTo>
                <a:cubicBezTo>
                  <a:pt x="10582" y="14646"/>
                  <a:pt x="10558" y="14601"/>
                  <a:pt x="10529" y="14601"/>
                </a:cubicBezTo>
                <a:close/>
                <a:moveTo>
                  <a:pt x="10844" y="14601"/>
                </a:moveTo>
                <a:cubicBezTo>
                  <a:pt x="10814" y="14601"/>
                  <a:pt x="10791" y="14646"/>
                  <a:pt x="10791" y="14704"/>
                </a:cubicBezTo>
                <a:lnTo>
                  <a:pt x="10791" y="14924"/>
                </a:lnTo>
                <a:cubicBezTo>
                  <a:pt x="10791" y="14981"/>
                  <a:pt x="10814" y="15028"/>
                  <a:pt x="10844" y="15028"/>
                </a:cubicBezTo>
                <a:cubicBezTo>
                  <a:pt x="10873" y="15028"/>
                  <a:pt x="10895" y="14981"/>
                  <a:pt x="10895" y="14924"/>
                </a:cubicBezTo>
                <a:lnTo>
                  <a:pt x="10895" y="14704"/>
                </a:lnTo>
                <a:cubicBezTo>
                  <a:pt x="10895" y="14646"/>
                  <a:pt x="10873" y="14601"/>
                  <a:pt x="10844" y="14601"/>
                </a:cubicBezTo>
                <a:close/>
                <a:moveTo>
                  <a:pt x="11692" y="14601"/>
                </a:moveTo>
                <a:cubicBezTo>
                  <a:pt x="11663" y="14601"/>
                  <a:pt x="11640" y="14646"/>
                  <a:pt x="11640" y="14704"/>
                </a:cubicBezTo>
                <a:lnTo>
                  <a:pt x="11640" y="14924"/>
                </a:lnTo>
                <a:cubicBezTo>
                  <a:pt x="11640" y="14981"/>
                  <a:pt x="11663" y="15028"/>
                  <a:pt x="11692" y="15028"/>
                </a:cubicBezTo>
                <a:cubicBezTo>
                  <a:pt x="11721" y="15028"/>
                  <a:pt x="11745" y="14981"/>
                  <a:pt x="11745" y="14924"/>
                </a:cubicBezTo>
                <a:lnTo>
                  <a:pt x="11745" y="14704"/>
                </a:lnTo>
                <a:cubicBezTo>
                  <a:pt x="11745" y="14646"/>
                  <a:pt x="11721" y="14601"/>
                  <a:pt x="11692" y="14601"/>
                </a:cubicBezTo>
                <a:close/>
                <a:moveTo>
                  <a:pt x="12007" y="14601"/>
                </a:moveTo>
                <a:cubicBezTo>
                  <a:pt x="11978" y="14601"/>
                  <a:pt x="11955" y="14646"/>
                  <a:pt x="11955" y="14704"/>
                </a:cubicBezTo>
                <a:lnTo>
                  <a:pt x="11955" y="14924"/>
                </a:lnTo>
                <a:cubicBezTo>
                  <a:pt x="11955" y="14981"/>
                  <a:pt x="11978" y="15028"/>
                  <a:pt x="12007" y="15028"/>
                </a:cubicBezTo>
                <a:cubicBezTo>
                  <a:pt x="12036" y="15028"/>
                  <a:pt x="12060" y="14981"/>
                  <a:pt x="12060" y="14924"/>
                </a:cubicBezTo>
                <a:lnTo>
                  <a:pt x="12060" y="14704"/>
                </a:lnTo>
                <a:cubicBezTo>
                  <a:pt x="12060" y="14646"/>
                  <a:pt x="12036" y="14601"/>
                  <a:pt x="12007" y="14601"/>
                </a:cubicBezTo>
                <a:close/>
                <a:moveTo>
                  <a:pt x="12856" y="14601"/>
                </a:moveTo>
                <a:cubicBezTo>
                  <a:pt x="12827" y="14601"/>
                  <a:pt x="12804" y="14646"/>
                  <a:pt x="12804" y="14704"/>
                </a:cubicBezTo>
                <a:lnTo>
                  <a:pt x="12804" y="14924"/>
                </a:lnTo>
                <a:cubicBezTo>
                  <a:pt x="12804" y="14981"/>
                  <a:pt x="12827" y="15028"/>
                  <a:pt x="12856" y="15028"/>
                </a:cubicBezTo>
                <a:cubicBezTo>
                  <a:pt x="12886" y="15028"/>
                  <a:pt x="12909" y="14981"/>
                  <a:pt x="12909" y="14924"/>
                </a:cubicBezTo>
                <a:lnTo>
                  <a:pt x="12909" y="14704"/>
                </a:lnTo>
                <a:cubicBezTo>
                  <a:pt x="12909" y="14646"/>
                  <a:pt x="12886" y="14601"/>
                  <a:pt x="12856" y="14601"/>
                </a:cubicBezTo>
                <a:close/>
                <a:moveTo>
                  <a:pt x="13171" y="14601"/>
                </a:moveTo>
                <a:cubicBezTo>
                  <a:pt x="13142" y="14601"/>
                  <a:pt x="13118" y="14646"/>
                  <a:pt x="13118" y="14704"/>
                </a:cubicBezTo>
                <a:lnTo>
                  <a:pt x="13118" y="14924"/>
                </a:lnTo>
                <a:cubicBezTo>
                  <a:pt x="13118" y="14981"/>
                  <a:pt x="13142" y="15028"/>
                  <a:pt x="13171" y="15028"/>
                </a:cubicBezTo>
                <a:cubicBezTo>
                  <a:pt x="13200" y="15028"/>
                  <a:pt x="13224" y="14981"/>
                  <a:pt x="13224" y="14924"/>
                </a:cubicBezTo>
                <a:lnTo>
                  <a:pt x="13224" y="14704"/>
                </a:lnTo>
                <a:cubicBezTo>
                  <a:pt x="13224" y="14646"/>
                  <a:pt x="13200" y="14601"/>
                  <a:pt x="13171" y="14601"/>
                </a:cubicBezTo>
                <a:close/>
                <a:moveTo>
                  <a:pt x="14021" y="14601"/>
                </a:moveTo>
                <a:cubicBezTo>
                  <a:pt x="13992" y="14601"/>
                  <a:pt x="13968" y="14646"/>
                  <a:pt x="13968" y="14704"/>
                </a:cubicBezTo>
                <a:lnTo>
                  <a:pt x="13968" y="14924"/>
                </a:lnTo>
                <a:cubicBezTo>
                  <a:pt x="13968" y="14981"/>
                  <a:pt x="13992" y="15028"/>
                  <a:pt x="14021" y="15028"/>
                </a:cubicBezTo>
                <a:cubicBezTo>
                  <a:pt x="14050" y="15028"/>
                  <a:pt x="14074" y="14981"/>
                  <a:pt x="14074" y="14924"/>
                </a:cubicBezTo>
                <a:lnTo>
                  <a:pt x="14074" y="14704"/>
                </a:lnTo>
                <a:cubicBezTo>
                  <a:pt x="14074" y="14646"/>
                  <a:pt x="14050" y="14601"/>
                  <a:pt x="14021" y="14601"/>
                </a:cubicBezTo>
                <a:close/>
                <a:moveTo>
                  <a:pt x="14335" y="14601"/>
                </a:moveTo>
                <a:cubicBezTo>
                  <a:pt x="14306" y="14601"/>
                  <a:pt x="14282" y="14646"/>
                  <a:pt x="14282" y="14704"/>
                </a:cubicBezTo>
                <a:lnTo>
                  <a:pt x="14282" y="14924"/>
                </a:lnTo>
                <a:cubicBezTo>
                  <a:pt x="14282" y="14981"/>
                  <a:pt x="14306" y="15028"/>
                  <a:pt x="14335" y="15028"/>
                </a:cubicBezTo>
                <a:cubicBezTo>
                  <a:pt x="14364" y="15028"/>
                  <a:pt x="14388" y="14981"/>
                  <a:pt x="14388" y="14924"/>
                </a:cubicBezTo>
                <a:lnTo>
                  <a:pt x="14388" y="14704"/>
                </a:lnTo>
                <a:cubicBezTo>
                  <a:pt x="14388" y="14646"/>
                  <a:pt x="14364" y="14601"/>
                  <a:pt x="14335" y="14601"/>
                </a:cubicBezTo>
                <a:close/>
                <a:moveTo>
                  <a:pt x="15185" y="14601"/>
                </a:moveTo>
                <a:cubicBezTo>
                  <a:pt x="15156" y="14601"/>
                  <a:pt x="15132" y="14646"/>
                  <a:pt x="15132" y="14704"/>
                </a:cubicBezTo>
                <a:lnTo>
                  <a:pt x="15132" y="14924"/>
                </a:lnTo>
                <a:cubicBezTo>
                  <a:pt x="15132" y="14981"/>
                  <a:pt x="15156" y="15028"/>
                  <a:pt x="15185" y="15028"/>
                </a:cubicBezTo>
                <a:cubicBezTo>
                  <a:pt x="15214" y="15028"/>
                  <a:pt x="15237" y="14981"/>
                  <a:pt x="15237" y="14924"/>
                </a:cubicBezTo>
                <a:lnTo>
                  <a:pt x="15237" y="14704"/>
                </a:lnTo>
                <a:cubicBezTo>
                  <a:pt x="15237" y="14646"/>
                  <a:pt x="15214" y="14601"/>
                  <a:pt x="15185" y="14601"/>
                </a:cubicBezTo>
                <a:close/>
                <a:moveTo>
                  <a:pt x="15500" y="14601"/>
                </a:moveTo>
                <a:cubicBezTo>
                  <a:pt x="15470" y="14601"/>
                  <a:pt x="15447" y="14646"/>
                  <a:pt x="15447" y="14704"/>
                </a:cubicBezTo>
                <a:lnTo>
                  <a:pt x="15447" y="14924"/>
                </a:lnTo>
                <a:cubicBezTo>
                  <a:pt x="15447" y="14981"/>
                  <a:pt x="15470" y="15028"/>
                  <a:pt x="15500" y="15028"/>
                </a:cubicBezTo>
                <a:cubicBezTo>
                  <a:pt x="15529" y="15028"/>
                  <a:pt x="15551" y="14981"/>
                  <a:pt x="15551" y="14924"/>
                </a:cubicBezTo>
                <a:lnTo>
                  <a:pt x="15551" y="14704"/>
                </a:lnTo>
                <a:cubicBezTo>
                  <a:pt x="15551" y="14646"/>
                  <a:pt x="15529" y="14601"/>
                  <a:pt x="15500" y="14601"/>
                </a:cubicBezTo>
                <a:close/>
                <a:moveTo>
                  <a:pt x="16349" y="14601"/>
                </a:moveTo>
                <a:cubicBezTo>
                  <a:pt x="16320" y="14601"/>
                  <a:pt x="16296" y="14646"/>
                  <a:pt x="16296" y="14704"/>
                </a:cubicBezTo>
                <a:lnTo>
                  <a:pt x="16296" y="14924"/>
                </a:lnTo>
                <a:cubicBezTo>
                  <a:pt x="16296" y="14981"/>
                  <a:pt x="16320" y="15028"/>
                  <a:pt x="16349" y="15028"/>
                </a:cubicBezTo>
                <a:cubicBezTo>
                  <a:pt x="16378" y="15028"/>
                  <a:pt x="16401" y="14981"/>
                  <a:pt x="16401" y="14924"/>
                </a:cubicBezTo>
                <a:lnTo>
                  <a:pt x="16401" y="14704"/>
                </a:lnTo>
                <a:cubicBezTo>
                  <a:pt x="16401" y="14646"/>
                  <a:pt x="16378" y="14601"/>
                  <a:pt x="16349" y="14601"/>
                </a:cubicBezTo>
                <a:close/>
                <a:moveTo>
                  <a:pt x="16663" y="14601"/>
                </a:moveTo>
                <a:cubicBezTo>
                  <a:pt x="16634" y="14601"/>
                  <a:pt x="16611" y="14646"/>
                  <a:pt x="16611" y="14704"/>
                </a:cubicBezTo>
                <a:lnTo>
                  <a:pt x="16611" y="14924"/>
                </a:lnTo>
                <a:cubicBezTo>
                  <a:pt x="16611" y="14981"/>
                  <a:pt x="16634" y="15028"/>
                  <a:pt x="16663" y="15028"/>
                </a:cubicBezTo>
                <a:cubicBezTo>
                  <a:pt x="16692" y="15028"/>
                  <a:pt x="16716" y="14981"/>
                  <a:pt x="16716" y="14924"/>
                </a:cubicBezTo>
                <a:lnTo>
                  <a:pt x="16716" y="14704"/>
                </a:lnTo>
                <a:cubicBezTo>
                  <a:pt x="16716" y="14646"/>
                  <a:pt x="16692" y="14601"/>
                  <a:pt x="16663" y="14601"/>
                </a:cubicBezTo>
                <a:close/>
                <a:moveTo>
                  <a:pt x="17512" y="14601"/>
                </a:moveTo>
                <a:cubicBezTo>
                  <a:pt x="17483" y="14601"/>
                  <a:pt x="17459" y="14646"/>
                  <a:pt x="17459" y="14704"/>
                </a:cubicBezTo>
                <a:lnTo>
                  <a:pt x="17459" y="14924"/>
                </a:lnTo>
                <a:cubicBezTo>
                  <a:pt x="17459" y="14981"/>
                  <a:pt x="17483" y="15028"/>
                  <a:pt x="17512" y="15028"/>
                </a:cubicBezTo>
                <a:cubicBezTo>
                  <a:pt x="17541" y="15028"/>
                  <a:pt x="17565" y="14981"/>
                  <a:pt x="17565" y="14924"/>
                </a:cubicBezTo>
                <a:lnTo>
                  <a:pt x="17565" y="14704"/>
                </a:lnTo>
                <a:cubicBezTo>
                  <a:pt x="17565" y="14646"/>
                  <a:pt x="17541" y="14601"/>
                  <a:pt x="17512" y="14601"/>
                </a:cubicBezTo>
                <a:close/>
                <a:moveTo>
                  <a:pt x="17827" y="14601"/>
                </a:moveTo>
                <a:cubicBezTo>
                  <a:pt x="17798" y="14601"/>
                  <a:pt x="17774" y="14646"/>
                  <a:pt x="17774" y="14704"/>
                </a:cubicBezTo>
                <a:lnTo>
                  <a:pt x="17774" y="14924"/>
                </a:lnTo>
                <a:cubicBezTo>
                  <a:pt x="17774" y="14981"/>
                  <a:pt x="17798" y="15028"/>
                  <a:pt x="17827" y="15028"/>
                </a:cubicBezTo>
                <a:cubicBezTo>
                  <a:pt x="17856" y="15028"/>
                  <a:pt x="17880" y="14981"/>
                  <a:pt x="17880" y="14924"/>
                </a:cubicBezTo>
                <a:lnTo>
                  <a:pt x="17880" y="14704"/>
                </a:lnTo>
                <a:cubicBezTo>
                  <a:pt x="17880" y="14646"/>
                  <a:pt x="17856" y="14601"/>
                  <a:pt x="17827" y="14601"/>
                </a:cubicBezTo>
                <a:close/>
                <a:moveTo>
                  <a:pt x="18677" y="14601"/>
                </a:moveTo>
                <a:cubicBezTo>
                  <a:pt x="18648" y="14601"/>
                  <a:pt x="18624" y="14646"/>
                  <a:pt x="18624" y="14704"/>
                </a:cubicBezTo>
                <a:lnTo>
                  <a:pt x="18624" y="14924"/>
                </a:lnTo>
                <a:cubicBezTo>
                  <a:pt x="18624" y="14981"/>
                  <a:pt x="18648" y="15028"/>
                  <a:pt x="18677" y="15028"/>
                </a:cubicBezTo>
                <a:cubicBezTo>
                  <a:pt x="18706" y="15028"/>
                  <a:pt x="18730" y="14981"/>
                  <a:pt x="18730" y="14924"/>
                </a:cubicBezTo>
                <a:lnTo>
                  <a:pt x="18730" y="14704"/>
                </a:lnTo>
                <a:cubicBezTo>
                  <a:pt x="18730" y="14646"/>
                  <a:pt x="18706" y="14601"/>
                  <a:pt x="18677" y="14601"/>
                </a:cubicBezTo>
                <a:close/>
                <a:moveTo>
                  <a:pt x="18991" y="14601"/>
                </a:moveTo>
                <a:cubicBezTo>
                  <a:pt x="18962" y="14601"/>
                  <a:pt x="18938" y="14646"/>
                  <a:pt x="18938" y="14704"/>
                </a:cubicBezTo>
                <a:lnTo>
                  <a:pt x="18938" y="14924"/>
                </a:lnTo>
                <a:cubicBezTo>
                  <a:pt x="18938" y="14981"/>
                  <a:pt x="18962" y="15028"/>
                  <a:pt x="18991" y="15028"/>
                </a:cubicBezTo>
                <a:cubicBezTo>
                  <a:pt x="19020" y="15028"/>
                  <a:pt x="19044" y="14981"/>
                  <a:pt x="19044" y="14924"/>
                </a:cubicBezTo>
                <a:lnTo>
                  <a:pt x="19044" y="14704"/>
                </a:lnTo>
                <a:cubicBezTo>
                  <a:pt x="19044" y="14646"/>
                  <a:pt x="19020" y="14601"/>
                  <a:pt x="18991" y="14601"/>
                </a:cubicBezTo>
                <a:close/>
                <a:moveTo>
                  <a:pt x="19841" y="14601"/>
                </a:moveTo>
                <a:cubicBezTo>
                  <a:pt x="19812" y="14601"/>
                  <a:pt x="19788" y="14646"/>
                  <a:pt x="19788" y="14704"/>
                </a:cubicBezTo>
                <a:lnTo>
                  <a:pt x="19788" y="14924"/>
                </a:lnTo>
                <a:cubicBezTo>
                  <a:pt x="19788" y="14981"/>
                  <a:pt x="19812" y="15028"/>
                  <a:pt x="19841" y="15028"/>
                </a:cubicBezTo>
                <a:cubicBezTo>
                  <a:pt x="19870" y="15028"/>
                  <a:pt x="19894" y="14981"/>
                  <a:pt x="19894" y="14924"/>
                </a:cubicBezTo>
                <a:lnTo>
                  <a:pt x="19894" y="14704"/>
                </a:lnTo>
                <a:cubicBezTo>
                  <a:pt x="19894" y="14646"/>
                  <a:pt x="19870" y="14601"/>
                  <a:pt x="19841" y="14601"/>
                </a:cubicBezTo>
                <a:close/>
                <a:moveTo>
                  <a:pt x="20155" y="14601"/>
                </a:moveTo>
                <a:cubicBezTo>
                  <a:pt x="20126" y="14601"/>
                  <a:pt x="20102" y="14646"/>
                  <a:pt x="20102" y="14704"/>
                </a:cubicBezTo>
                <a:lnTo>
                  <a:pt x="20102" y="14924"/>
                </a:lnTo>
                <a:cubicBezTo>
                  <a:pt x="20102" y="14981"/>
                  <a:pt x="20126" y="15028"/>
                  <a:pt x="20155" y="15028"/>
                </a:cubicBezTo>
                <a:cubicBezTo>
                  <a:pt x="20184" y="15028"/>
                  <a:pt x="20207" y="14981"/>
                  <a:pt x="20207" y="14924"/>
                </a:cubicBezTo>
                <a:lnTo>
                  <a:pt x="20207" y="14704"/>
                </a:lnTo>
                <a:cubicBezTo>
                  <a:pt x="20207" y="14646"/>
                  <a:pt x="20184" y="14601"/>
                  <a:pt x="20155" y="14601"/>
                </a:cubicBezTo>
                <a:close/>
                <a:moveTo>
                  <a:pt x="21004" y="14601"/>
                </a:moveTo>
                <a:cubicBezTo>
                  <a:pt x="20975" y="14601"/>
                  <a:pt x="20952" y="14646"/>
                  <a:pt x="20952" y="14704"/>
                </a:cubicBezTo>
                <a:lnTo>
                  <a:pt x="20952" y="14924"/>
                </a:lnTo>
                <a:cubicBezTo>
                  <a:pt x="20952" y="14981"/>
                  <a:pt x="20975" y="15028"/>
                  <a:pt x="21004" y="15028"/>
                </a:cubicBezTo>
                <a:cubicBezTo>
                  <a:pt x="21033" y="15028"/>
                  <a:pt x="21057" y="14981"/>
                  <a:pt x="21057" y="14924"/>
                </a:cubicBezTo>
                <a:lnTo>
                  <a:pt x="21057" y="14704"/>
                </a:lnTo>
                <a:cubicBezTo>
                  <a:pt x="21057" y="14646"/>
                  <a:pt x="21033" y="14601"/>
                  <a:pt x="21004" y="14601"/>
                </a:cubicBezTo>
                <a:close/>
                <a:moveTo>
                  <a:pt x="21319" y="14601"/>
                </a:moveTo>
                <a:cubicBezTo>
                  <a:pt x="21289" y="14601"/>
                  <a:pt x="21267" y="14646"/>
                  <a:pt x="21267" y="14704"/>
                </a:cubicBezTo>
                <a:lnTo>
                  <a:pt x="21267" y="14924"/>
                </a:lnTo>
                <a:cubicBezTo>
                  <a:pt x="21267" y="14981"/>
                  <a:pt x="21289" y="15028"/>
                  <a:pt x="21319" y="15028"/>
                </a:cubicBezTo>
                <a:cubicBezTo>
                  <a:pt x="21348" y="15028"/>
                  <a:pt x="21372" y="14981"/>
                  <a:pt x="21372" y="14924"/>
                </a:cubicBezTo>
                <a:lnTo>
                  <a:pt x="21372" y="14704"/>
                </a:lnTo>
                <a:cubicBezTo>
                  <a:pt x="21372" y="14646"/>
                  <a:pt x="21348" y="14601"/>
                  <a:pt x="21319" y="14601"/>
                </a:cubicBezTo>
                <a:close/>
                <a:moveTo>
                  <a:pt x="281" y="15331"/>
                </a:moveTo>
                <a:cubicBezTo>
                  <a:pt x="252" y="15331"/>
                  <a:pt x="228" y="15376"/>
                  <a:pt x="228" y="15434"/>
                </a:cubicBezTo>
                <a:lnTo>
                  <a:pt x="228" y="15654"/>
                </a:lnTo>
                <a:cubicBezTo>
                  <a:pt x="228" y="15711"/>
                  <a:pt x="252" y="15758"/>
                  <a:pt x="281" y="15758"/>
                </a:cubicBezTo>
                <a:cubicBezTo>
                  <a:pt x="311" y="15758"/>
                  <a:pt x="334" y="15711"/>
                  <a:pt x="334" y="15654"/>
                </a:cubicBezTo>
                <a:lnTo>
                  <a:pt x="334" y="15434"/>
                </a:lnTo>
                <a:cubicBezTo>
                  <a:pt x="334" y="15376"/>
                  <a:pt x="311" y="15331"/>
                  <a:pt x="281" y="15331"/>
                </a:cubicBezTo>
                <a:close/>
                <a:moveTo>
                  <a:pt x="596" y="15331"/>
                </a:moveTo>
                <a:cubicBezTo>
                  <a:pt x="567" y="15331"/>
                  <a:pt x="543" y="15376"/>
                  <a:pt x="543" y="15434"/>
                </a:cubicBezTo>
                <a:lnTo>
                  <a:pt x="543" y="15654"/>
                </a:lnTo>
                <a:cubicBezTo>
                  <a:pt x="543" y="15711"/>
                  <a:pt x="567" y="15758"/>
                  <a:pt x="596" y="15758"/>
                </a:cubicBezTo>
                <a:cubicBezTo>
                  <a:pt x="625" y="15758"/>
                  <a:pt x="649" y="15711"/>
                  <a:pt x="649" y="15654"/>
                </a:cubicBezTo>
                <a:lnTo>
                  <a:pt x="649" y="15434"/>
                </a:lnTo>
                <a:cubicBezTo>
                  <a:pt x="649" y="15376"/>
                  <a:pt x="625" y="15331"/>
                  <a:pt x="596" y="15331"/>
                </a:cubicBezTo>
                <a:close/>
                <a:moveTo>
                  <a:pt x="1446" y="15331"/>
                </a:moveTo>
                <a:cubicBezTo>
                  <a:pt x="1417" y="15331"/>
                  <a:pt x="1393" y="15376"/>
                  <a:pt x="1393" y="15434"/>
                </a:cubicBezTo>
                <a:lnTo>
                  <a:pt x="1393" y="15654"/>
                </a:lnTo>
                <a:cubicBezTo>
                  <a:pt x="1393" y="15711"/>
                  <a:pt x="1417" y="15758"/>
                  <a:pt x="1446" y="15758"/>
                </a:cubicBezTo>
                <a:cubicBezTo>
                  <a:pt x="1475" y="15758"/>
                  <a:pt x="1499" y="15711"/>
                  <a:pt x="1499" y="15654"/>
                </a:cubicBezTo>
                <a:lnTo>
                  <a:pt x="1499" y="15434"/>
                </a:lnTo>
                <a:cubicBezTo>
                  <a:pt x="1499" y="15376"/>
                  <a:pt x="1475" y="15331"/>
                  <a:pt x="1446" y="15331"/>
                </a:cubicBezTo>
                <a:close/>
                <a:moveTo>
                  <a:pt x="1760" y="15331"/>
                </a:moveTo>
                <a:cubicBezTo>
                  <a:pt x="1731" y="15331"/>
                  <a:pt x="1707" y="15376"/>
                  <a:pt x="1707" y="15434"/>
                </a:cubicBezTo>
                <a:lnTo>
                  <a:pt x="1707" y="15654"/>
                </a:lnTo>
                <a:cubicBezTo>
                  <a:pt x="1707" y="15711"/>
                  <a:pt x="1731" y="15758"/>
                  <a:pt x="1760" y="15758"/>
                </a:cubicBezTo>
                <a:cubicBezTo>
                  <a:pt x="1789" y="15758"/>
                  <a:pt x="1813" y="15711"/>
                  <a:pt x="1813" y="15654"/>
                </a:cubicBezTo>
                <a:lnTo>
                  <a:pt x="1813" y="15434"/>
                </a:lnTo>
                <a:cubicBezTo>
                  <a:pt x="1813" y="15376"/>
                  <a:pt x="1789" y="15331"/>
                  <a:pt x="1760" y="15331"/>
                </a:cubicBezTo>
                <a:close/>
                <a:moveTo>
                  <a:pt x="2610" y="15331"/>
                </a:moveTo>
                <a:cubicBezTo>
                  <a:pt x="2581" y="15331"/>
                  <a:pt x="2557" y="15376"/>
                  <a:pt x="2557" y="15434"/>
                </a:cubicBezTo>
                <a:lnTo>
                  <a:pt x="2557" y="15654"/>
                </a:lnTo>
                <a:cubicBezTo>
                  <a:pt x="2557" y="15711"/>
                  <a:pt x="2581" y="15758"/>
                  <a:pt x="2610" y="15758"/>
                </a:cubicBezTo>
                <a:cubicBezTo>
                  <a:pt x="2639" y="15758"/>
                  <a:pt x="2662" y="15711"/>
                  <a:pt x="2662" y="15654"/>
                </a:cubicBezTo>
                <a:lnTo>
                  <a:pt x="2662" y="15434"/>
                </a:lnTo>
                <a:cubicBezTo>
                  <a:pt x="2662" y="15376"/>
                  <a:pt x="2639" y="15331"/>
                  <a:pt x="2610" y="15331"/>
                </a:cubicBezTo>
                <a:close/>
                <a:moveTo>
                  <a:pt x="2924" y="15331"/>
                </a:moveTo>
                <a:cubicBezTo>
                  <a:pt x="2895" y="15331"/>
                  <a:pt x="2871" y="15376"/>
                  <a:pt x="2871" y="15434"/>
                </a:cubicBezTo>
                <a:lnTo>
                  <a:pt x="2871" y="15654"/>
                </a:lnTo>
                <a:cubicBezTo>
                  <a:pt x="2871" y="15711"/>
                  <a:pt x="2895" y="15758"/>
                  <a:pt x="2924" y="15758"/>
                </a:cubicBezTo>
                <a:cubicBezTo>
                  <a:pt x="2954" y="15758"/>
                  <a:pt x="2976" y="15711"/>
                  <a:pt x="2976" y="15654"/>
                </a:cubicBezTo>
                <a:lnTo>
                  <a:pt x="2976" y="15434"/>
                </a:lnTo>
                <a:cubicBezTo>
                  <a:pt x="2976" y="15376"/>
                  <a:pt x="2954" y="15331"/>
                  <a:pt x="2924" y="15331"/>
                </a:cubicBezTo>
                <a:close/>
                <a:moveTo>
                  <a:pt x="3773" y="15331"/>
                </a:moveTo>
                <a:cubicBezTo>
                  <a:pt x="3744" y="15331"/>
                  <a:pt x="3721" y="15376"/>
                  <a:pt x="3721" y="15434"/>
                </a:cubicBezTo>
                <a:lnTo>
                  <a:pt x="3721" y="15654"/>
                </a:lnTo>
                <a:cubicBezTo>
                  <a:pt x="3721" y="15711"/>
                  <a:pt x="3744" y="15758"/>
                  <a:pt x="3773" y="15758"/>
                </a:cubicBezTo>
                <a:cubicBezTo>
                  <a:pt x="3802" y="15758"/>
                  <a:pt x="3826" y="15711"/>
                  <a:pt x="3826" y="15654"/>
                </a:cubicBezTo>
                <a:lnTo>
                  <a:pt x="3826" y="15434"/>
                </a:lnTo>
                <a:cubicBezTo>
                  <a:pt x="3826" y="15376"/>
                  <a:pt x="3802" y="15331"/>
                  <a:pt x="3773" y="15331"/>
                </a:cubicBezTo>
                <a:close/>
                <a:moveTo>
                  <a:pt x="4088" y="15331"/>
                </a:moveTo>
                <a:cubicBezTo>
                  <a:pt x="4058" y="15331"/>
                  <a:pt x="4035" y="15376"/>
                  <a:pt x="4035" y="15434"/>
                </a:cubicBezTo>
                <a:lnTo>
                  <a:pt x="4035" y="15654"/>
                </a:lnTo>
                <a:cubicBezTo>
                  <a:pt x="4035" y="15711"/>
                  <a:pt x="4058" y="15758"/>
                  <a:pt x="4088" y="15758"/>
                </a:cubicBezTo>
                <a:cubicBezTo>
                  <a:pt x="4117" y="15758"/>
                  <a:pt x="4141" y="15711"/>
                  <a:pt x="4141" y="15654"/>
                </a:cubicBezTo>
                <a:lnTo>
                  <a:pt x="4141" y="15434"/>
                </a:lnTo>
                <a:cubicBezTo>
                  <a:pt x="4141" y="15376"/>
                  <a:pt x="4117" y="15331"/>
                  <a:pt x="4088" y="15331"/>
                </a:cubicBezTo>
                <a:close/>
                <a:moveTo>
                  <a:pt x="4937" y="15331"/>
                </a:moveTo>
                <a:cubicBezTo>
                  <a:pt x="4908" y="15331"/>
                  <a:pt x="4884" y="15376"/>
                  <a:pt x="4884" y="15434"/>
                </a:cubicBezTo>
                <a:lnTo>
                  <a:pt x="4884" y="15654"/>
                </a:lnTo>
                <a:cubicBezTo>
                  <a:pt x="4884" y="15711"/>
                  <a:pt x="4908" y="15758"/>
                  <a:pt x="4937" y="15758"/>
                </a:cubicBezTo>
                <a:cubicBezTo>
                  <a:pt x="4966" y="15758"/>
                  <a:pt x="4990" y="15711"/>
                  <a:pt x="4990" y="15654"/>
                </a:cubicBezTo>
                <a:lnTo>
                  <a:pt x="4990" y="15434"/>
                </a:lnTo>
                <a:cubicBezTo>
                  <a:pt x="4990" y="15376"/>
                  <a:pt x="4966" y="15331"/>
                  <a:pt x="4937" y="15331"/>
                </a:cubicBezTo>
                <a:close/>
                <a:moveTo>
                  <a:pt x="5252" y="15331"/>
                </a:moveTo>
                <a:cubicBezTo>
                  <a:pt x="5223" y="15331"/>
                  <a:pt x="5199" y="15376"/>
                  <a:pt x="5199" y="15434"/>
                </a:cubicBezTo>
                <a:lnTo>
                  <a:pt x="5199" y="15654"/>
                </a:lnTo>
                <a:cubicBezTo>
                  <a:pt x="5199" y="15711"/>
                  <a:pt x="5223" y="15758"/>
                  <a:pt x="5252" y="15758"/>
                </a:cubicBezTo>
                <a:cubicBezTo>
                  <a:pt x="5281" y="15758"/>
                  <a:pt x="5305" y="15711"/>
                  <a:pt x="5305" y="15654"/>
                </a:cubicBezTo>
                <a:lnTo>
                  <a:pt x="5305" y="15434"/>
                </a:lnTo>
                <a:cubicBezTo>
                  <a:pt x="5305" y="15376"/>
                  <a:pt x="5281" y="15331"/>
                  <a:pt x="5252" y="15331"/>
                </a:cubicBezTo>
                <a:close/>
                <a:moveTo>
                  <a:pt x="6102" y="15331"/>
                </a:moveTo>
                <a:cubicBezTo>
                  <a:pt x="6072" y="15331"/>
                  <a:pt x="6049" y="15376"/>
                  <a:pt x="6049" y="15434"/>
                </a:cubicBezTo>
                <a:lnTo>
                  <a:pt x="6049" y="15654"/>
                </a:lnTo>
                <a:cubicBezTo>
                  <a:pt x="6049" y="15711"/>
                  <a:pt x="6072" y="15758"/>
                  <a:pt x="6102" y="15758"/>
                </a:cubicBezTo>
                <a:cubicBezTo>
                  <a:pt x="6131" y="15758"/>
                  <a:pt x="6155" y="15711"/>
                  <a:pt x="6155" y="15654"/>
                </a:cubicBezTo>
                <a:lnTo>
                  <a:pt x="6155" y="15434"/>
                </a:lnTo>
                <a:cubicBezTo>
                  <a:pt x="6155" y="15376"/>
                  <a:pt x="6131" y="15331"/>
                  <a:pt x="6102" y="15331"/>
                </a:cubicBezTo>
                <a:close/>
                <a:moveTo>
                  <a:pt x="6416" y="15331"/>
                </a:moveTo>
                <a:cubicBezTo>
                  <a:pt x="6387" y="15331"/>
                  <a:pt x="6363" y="15376"/>
                  <a:pt x="6363" y="15434"/>
                </a:cubicBezTo>
                <a:lnTo>
                  <a:pt x="6363" y="15654"/>
                </a:lnTo>
                <a:cubicBezTo>
                  <a:pt x="6363" y="15711"/>
                  <a:pt x="6387" y="15758"/>
                  <a:pt x="6416" y="15758"/>
                </a:cubicBezTo>
                <a:cubicBezTo>
                  <a:pt x="6445" y="15758"/>
                  <a:pt x="6469" y="15711"/>
                  <a:pt x="6469" y="15654"/>
                </a:cubicBezTo>
                <a:lnTo>
                  <a:pt x="6469" y="15434"/>
                </a:lnTo>
                <a:cubicBezTo>
                  <a:pt x="6469" y="15376"/>
                  <a:pt x="6445" y="15331"/>
                  <a:pt x="6416" y="15331"/>
                </a:cubicBezTo>
                <a:close/>
                <a:moveTo>
                  <a:pt x="7266" y="15331"/>
                </a:moveTo>
                <a:cubicBezTo>
                  <a:pt x="7237" y="15331"/>
                  <a:pt x="7213" y="15376"/>
                  <a:pt x="7213" y="15434"/>
                </a:cubicBezTo>
                <a:lnTo>
                  <a:pt x="7213" y="15654"/>
                </a:lnTo>
                <a:cubicBezTo>
                  <a:pt x="7213" y="15711"/>
                  <a:pt x="7237" y="15758"/>
                  <a:pt x="7266" y="15758"/>
                </a:cubicBezTo>
                <a:cubicBezTo>
                  <a:pt x="7295" y="15758"/>
                  <a:pt x="7318" y="15711"/>
                  <a:pt x="7318" y="15654"/>
                </a:cubicBezTo>
                <a:lnTo>
                  <a:pt x="7318" y="15434"/>
                </a:lnTo>
                <a:cubicBezTo>
                  <a:pt x="7318" y="15376"/>
                  <a:pt x="7295" y="15331"/>
                  <a:pt x="7266" y="15331"/>
                </a:cubicBezTo>
                <a:close/>
                <a:moveTo>
                  <a:pt x="7580" y="15331"/>
                </a:moveTo>
                <a:cubicBezTo>
                  <a:pt x="7551" y="15331"/>
                  <a:pt x="7527" y="15376"/>
                  <a:pt x="7527" y="15434"/>
                </a:cubicBezTo>
                <a:lnTo>
                  <a:pt x="7527" y="15654"/>
                </a:lnTo>
                <a:cubicBezTo>
                  <a:pt x="7527" y="15711"/>
                  <a:pt x="7551" y="15758"/>
                  <a:pt x="7580" y="15758"/>
                </a:cubicBezTo>
                <a:cubicBezTo>
                  <a:pt x="7609" y="15758"/>
                  <a:pt x="7632" y="15711"/>
                  <a:pt x="7632" y="15654"/>
                </a:cubicBezTo>
                <a:lnTo>
                  <a:pt x="7632" y="15434"/>
                </a:lnTo>
                <a:cubicBezTo>
                  <a:pt x="7632" y="15376"/>
                  <a:pt x="7609" y="15331"/>
                  <a:pt x="7580" y="15331"/>
                </a:cubicBezTo>
                <a:close/>
                <a:moveTo>
                  <a:pt x="8429" y="15331"/>
                </a:moveTo>
                <a:cubicBezTo>
                  <a:pt x="8400" y="15331"/>
                  <a:pt x="8377" y="15376"/>
                  <a:pt x="8377" y="15434"/>
                </a:cubicBezTo>
                <a:lnTo>
                  <a:pt x="8377" y="15654"/>
                </a:lnTo>
                <a:cubicBezTo>
                  <a:pt x="8377" y="15711"/>
                  <a:pt x="8400" y="15758"/>
                  <a:pt x="8429" y="15758"/>
                </a:cubicBezTo>
                <a:cubicBezTo>
                  <a:pt x="8458" y="15758"/>
                  <a:pt x="8482" y="15711"/>
                  <a:pt x="8482" y="15654"/>
                </a:cubicBezTo>
                <a:lnTo>
                  <a:pt x="8482" y="15434"/>
                </a:lnTo>
                <a:cubicBezTo>
                  <a:pt x="8482" y="15376"/>
                  <a:pt x="8458" y="15331"/>
                  <a:pt x="8429" y="15331"/>
                </a:cubicBezTo>
                <a:close/>
                <a:moveTo>
                  <a:pt x="8744" y="15331"/>
                </a:moveTo>
                <a:cubicBezTo>
                  <a:pt x="8714" y="15331"/>
                  <a:pt x="8691" y="15376"/>
                  <a:pt x="8691" y="15434"/>
                </a:cubicBezTo>
                <a:lnTo>
                  <a:pt x="8691" y="15654"/>
                </a:lnTo>
                <a:cubicBezTo>
                  <a:pt x="8691" y="15711"/>
                  <a:pt x="8714" y="15758"/>
                  <a:pt x="8744" y="15758"/>
                </a:cubicBezTo>
                <a:cubicBezTo>
                  <a:pt x="8773" y="15758"/>
                  <a:pt x="8796" y="15711"/>
                  <a:pt x="8796" y="15654"/>
                </a:cubicBezTo>
                <a:lnTo>
                  <a:pt x="8796" y="15434"/>
                </a:lnTo>
                <a:cubicBezTo>
                  <a:pt x="8796" y="15376"/>
                  <a:pt x="8773" y="15331"/>
                  <a:pt x="8744" y="15331"/>
                </a:cubicBezTo>
                <a:close/>
                <a:moveTo>
                  <a:pt x="9593" y="15331"/>
                </a:moveTo>
                <a:cubicBezTo>
                  <a:pt x="9564" y="15331"/>
                  <a:pt x="9540" y="15376"/>
                  <a:pt x="9540" y="15434"/>
                </a:cubicBezTo>
                <a:lnTo>
                  <a:pt x="9540" y="15654"/>
                </a:lnTo>
                <a:cubicBezTo>
                  <a:pt x="9540" y="15711"/>
                  <a:pt x="9564" y="15758"/>
                  <a:pt x="9593" y="15758"/>
                </a:cubicBezTo>
                <a:cubicBezTo>
                  <a:pt x="9622" y="15758"/>
                  <a:pt x="9646" y="15711"/>
                  <a:pt x="9646" y="15654"/>
                </a:cubicBezTo>
                <a:lnTo>
                  <a:pt x="9646" y="15434"/>
                </a:lnTo>
                <a:cubicBezTo>
                  <a:pt x="9646" y="15376"/>
                  <a:pt x="9622" y="15331"/>
                  <a:pt x="9593" y="15331"/>
                </a:cubicBezTo>
                <a:close/>
                <a:moveTo>
                  <a:pt x="9908" y="15331"/>
                </a:moveTo>
                <a:cubicBezTo>
                  <a:pt x="9879" y="15331"/>
                  <a:pt x="9855" y="15376"/>
                  <a:pt x="9855" y="15434"/>
                </a:cubicBezTo>
                <a:lnTo>
                  <a:pt x="9855" y="15654"/>
                </a:lnTo>
                <a:cubicBezTo>
                  <a:pt x="9855" y="15711"/>
                  <a:pt x="9879" y="15758"/>
                  <a:pt x="9908" y="15758"/>
                </a:cubicBezTo>
                <a:cubicBezTo>
                  <a:pt x="9937" y="15758"/>
                  <a:pt x="9961" y="15711"/>
                  <a:pt x="9961" y="15654"/>
                </a:cubicBezTo>
                <a:lnTo>
                  <a:pt x="9961" y="15434"/>
                </a:lnTo>
                <a:cubicBezTo>
                  <a:pt x="9961" y="15376"/>
                  <a:pt x="9937" y="15331"/>
                  <a:pt x="9908" y="15331"/>
                </a:cubicBezTo>
                <a:close/>
                <a:moveTo>
                  <a:pt x="10758" y="15331"/>
                </a:moveTo>
                <a:cubicBezTo>
                  <a:pt x="10728" y="15331"/>
                  <a:pt x="10705" y="15376"/>
                  <a:pt x="10705" y="15434"/>
                </a:cubicBezTo>
                <a:lnTo>
                  <a:pt x="10705" y="15654"/>
                </a:lnTo>
                <a:cubicBezTo>
                  <a:pt x="10705" y="15711"/>
                  <a:pt x="10728" y="15758"/>
                  <a:pt x="10758" y="15758"/>
                </a:cubicBezTo>
                <a:cubicBezTo>
                  <a:pt x="10787" y="15758"/>
                  <a:pt x="10810" y="15711"/>
                  <a:pt x="10810" y="15654"/>
                </a:cubicBezTo>
                <a:lnTo>
                  <a:pt x="10810" y="15434"/>
                </a:lnTo>
                <a:cubicBezTo>
                  <a:pt x="10810" y="15376"/>
                  <a:pt x="10787" y="15331"/>
                  <a:pt x="10758" y="15331"/>
                </a:cubicBezTo>
                <a:close/>
                <a:moveTo>
                  <a:pt x="11072" y="15331"/>
                </a:moveTo>
                <a:cubicBezTo>
                  <a:pt x="11043" y="15331"/>
                  <a:pt x="11019" y="15376"/>
                  <a:pt x="11019" y="15434"/>
                </a:cubicBezTo>
                <a:lnTo>
                  <a:pt x="11019" y="15654"/>
                </a:lnTo>
                <a:cubicBezTo>
                  <a:pt x="11019" y="15711"/>
                  <a:pt x="11043" y="15758"/>
                  <a:pt x="11072" y="15758"/>
                </a:cubicBezTo>
                <a:cubicBezTo>
                  <a:pt x="11101" y="15758"/>
                  <a:pt x="11125" y="15711"/>
                  <a:pt x="11125" y="15654"/>
                </a:cubicBezTo>
                <a:lnTo>
                  <a:pt x="11125" y="15434"/>
                </a:lnTo>
                <a:cubicBezTo>
                  <a:pt x="11125" y="15376"/>
                  <a:pt x="11101" y="15331"/>
                  <a:pt x="11072" y="15331"/>
                </a:cubicBezTo>
                <a:close/>
                <a:moveTo>
                  <a:pt x="11922" y="15331"/>
                </a:moveTo>
                <a:cubicBezTo>
                  <a:pt x="11893" y="15331"/>
                  <a:pt x="11869" y="15376"/>
                  <a:pt x="11869" y="15434"/>
                </a:cubicBezTo>
                <a:lnTo>
                  <a:pt x="11869" y="15654"/>
                </a:lnTo>
                <a:cubicBezTo>
                  <a:pt x="11869" y="15711"/>
                  <a:pt x="11893" y="15758"/>
                  <a:pt x="11922" y="15758"/>
                </a:cubicBezTo>
                <a:cubicBezTo>
                  <a:pt x="11951" y="15758"/>
                  <a:pt x="11974" y="15711"/>
                  <a:pt x="11974" y="15654"/>
                </a:cubicBezTo>
                <a:lnTo>
                  <a:pt x="11974" y="15434"/>
                </a:lnTo>
                <a:cubicBezTo>
                  <a:pt x="11974" y="15376"/>
                  <a:pt x="11951" y="15331"/>
                  <a:pt x="11922" y="15331"/>
                </a:cubicBezTo>
                <a:close/>
                <a:moveTo>
                  <a:pt x="12236" y="15331"/>
                </a:moveTo>
                <a:cubicBezTo>
                  <a:pt x="12207" y="15331"/>
                  <a:pt x="12183" y="15376"/>
                  <a:pt x="12183" y="15434"/>
                </a:cubicBezTo>
                <a:lnTo>
                  <a:pt x="12183" y="15654"/>
                </a:lnTo>
                <a:cubicBezTo>
                  <a:pt x="12183" y="15711"/>
                  <a:pt x="12207" y="15758"/>
                  <a:pt x="12236" y="15758"/>
                </a:cubicBezTo>
                <a:cubicBezTo>
                  <a:pt x="12265" y="15758"/>
                  <a:pt x="12288" y="15711"/>
                  <a:pt x="12288" y="15654"/>
                </a:cubicBezTo>
                <a:lnTo>
                  <a:pt x="12288" y="15434"/>
                </a:lnTo>
                <a:cubicBezTo>
                  <a:pt x="12288" y="15376"/>
                  <a:pt x="12265" y="15331"/>
                  <a:pt x="12236" y="15331"/>
                </a:cubicBezTo>
                <a:close/>
                <a:moveTo>
                  <a:pt x="13085" y="15331"/>
                </a:moveTo>
                <a:cubicBezTo>
                  <a:pt x="13056" y="15331"/>
                  <a:pt x="13032" y="15376"/>
                  <a:pt x="13032" y="15434"/>
                </a:cubicBezTo>
                <a:lnTo>
                  <a:pt x="13032" y="15654"/>
                </a:lnTo>
                <a:cubicBezTo>
                  <a:pt x="13032" y="15711"/>
                  <a:pt x="13056" y="15758"/>
                  <a:pt x="13085" y="15758"/>
                </a:cubicBezTo>
                <a:cubicBezTo>
                  <a:pt x="13114" y="15758"/>
                  <a:pt x="13138" y="15711"/>
                  <a:pt x="13138" y="15654"/>
                </a:cubicBezTo>
                <a:lnTo>
                  <a:pt x="13138" y="15434"/>
                </a:lnTo>
                <a:cubicBezTo>
                  <a:pt x="13138" y="15376"/>
                  <a:pt x="13114" y="15331"/>
                  <a:pt x="13085" y="15331"/>
                </a:cubicBezTo>
                <a:close/>
                <a:moveTo>
                  <a:pt x="13399" y="15331"/>
                </a:moveTo>
                <a:cubicBezTo>
                  <a:pt x="13370" y="15331"/>
                  <a:pt x="13348" y="15376"/>
                  <a:pt x="13348" y="15434"/>
                </a:cubicBezTo>
                <a:lnTo>
                  <a:pt x="13348" y="15654"/>
                </a:lnTo>
                <a:cubicBezTo>
                  <a:pt x="13348" y="15711"/>
                  <a:pt x="13370" y="15758"/>
                  <a:pt x="13399" y="15758"/>
                </a:cubicBezTo>
                <a:cubicBezTo>
                  <a:pt x="13428" y="15758"/>
                  <a:pt x="13452" y="15711"/>
                  <a:pt x="13452" y="15654"/>
                </a:cubicBezTo>
                <a:lnTo>
                  <a:pt x="13452" y="15434"/>
                </a:lnTo>
                <a:cubicBezTo>
                  <a:pt x="13452" y="15376"/>
                  <a:pt x="13428" y="15331"/>
                  <a:pt x="13399" y="15331"/>
                </a:cubicBezTo>
                <a:close/>
                <a:moveTo>
                  <a:pt x="14249" y="15331"/>
                </a:moveTo>
                <a:cubicBezTo>
                  <a:pt x="14220" y="15331"/>
                  <a:pt x="14196" y="15376"/>
                  <a:pt x="14196" y="15434"/>
                </a:cubicBezTo>
                <a:lnTo>
                  <a:pt x="14196" y="15654"/>
                </a:lnTo>
                <a:cubicBezTo>
                  <a:pt x="14196" y="15711"/>
                  <a:pt x="14220" y="15758"/>
                  <a:pt x="14249" y="15758"/>
                </a:cubicBezTo>
                <a:cubicBezTo>
                  <a:pt x="14278" y="15758"/>
                  <a:pt x="14302" y="15711"/>
                  <a:pt x="14302" y="15654"/>
                </a:cubicBezTo>
                <a:lnTo>
                  <a:pt x="14302" y="15434"/>
                </a:lnTo>
                <a:cubicBezTo>
                  <a:pt x="14302" y="15376"/>
                  <a:pt x="14278" y="15331"/>
                  <a:pt x="14249" y="15331"/>
                </a:cubicBezTo>
                <a:close/>
                <a:moveTo>
                  <a:pt x="14564" y="15331"/>
                </a:moveTo>
                <a:cubicBezTo>
                  <a:pt x="14535" y="15331"/>
                  <a:pt x="14511" y="15376"/>
                  <a:pt x="14511" y="15434"/>
                </a:cubicBezTo>
                <a:lnTo>
                  <a:pt x="14511" y="15654"/>
                </a:lnTo>
                <a:cubicBezTo>
                  <a:pt x="14511" y="15711"/>
                  <a:pt x="14535" y="15758"/>
                  <a:pt x="14564" y="15758"/>
                </a:cubicBezTo>
                <a:cubicBezTo>
                  <a:pt x="14593" y="15758"/>
                  <a:pt x="14617" y="15711"/>
                  <a:pt x="14617" y="15654"/>
                </a:cubicBezTo>
                <a:lnTo>
                  <a:pt x="14617" y="15434"/>
                </a:lnTo>
                <a:cubicBezTo>
                  <a:pt x="14617" y="15376"/>
                  <a:pt x="14593" y="15331"/>
                  <a:pt x="14564" y="15331"/>
                </a:cubicBezTo>
                <a:close/>
                <a:moveTo>
                  <a:pt x="15413" y="15331"/>
                </a:moveTo>
                <a:cubicBezTo>
                  <a:pt x="15384" y="15331"/>
                  <a:pt x="15360" y="15376"/>
                  <a:pt x="15360" y="15434"/>
                </a:cubicBezTo>
                <a:lnTo>
                  <a:pt x="15360" y="15654"/>
                </a:lnTo>
                <a:cubicBezTo>
                  <a:pt x="15360" y="15711"/>
                  <a:pt x="15384" y="15758"/>
                  <a:pt x="15413" y="15758"/>
                </a:cubicBezTo>
                <a:cubicBezTo>
                  <a:pt x="15442" y="15758"/>
                  <a:pt x="15465" y="15711"/>
                  <a:pt x="15465" y="15654"/>
                </a:cubicBezTo>
                <a:lnTo>
                  <a:pt x="15465" y="15434"/>
                </a:lnTo>
                <a:cubicBezTo>
                  <a:pt x="15465" y="15376"/>
                  <a:pt x="15442" y="15331"/>
                  <a:pt x="15413" y="15331"/>
                </a:cubicBezTo>
                <a:close/>
                <a:moveTo>
                  <a:pt x="15728" y="15331"/>
                </a:moveTo>
                <a:cubicBezTo>
                  <a:pt x="15699" y="15331"/>
                  <a:pt x="15675" y="15376"/>
                  <a:pt x="15675" y="15434"/>
                </a:cubicBezTo>
                <a:lnTo>
                  <a:pt x="15675" y="15654"/>
                </a:lnTo>
                <a:cubicBezTo>
                  <a:pt x="15675" y="15711"/>
                  <a:pt x="15699" y="15758"/>
                  <a:pt x="15728" y="15758"/>
                </a:cubicBezTo>
                <a:cubicBezTo>
                  <a:pt x="15757" y="15758"/>
                  <a:pt x="15781" y="15711"/>
                  <a:pt x="15781" y="15654"/>
                </a:cubicBezTo>
                <a:lnTo>
                  <a:pt x="15781" y="15434"/>
                </a:lnTo>
                <a:cubicBezTo>
                  <a:pt x="15781" y="15376"/>
                  <a:pt x="15757" y="15331"/>
                  <a:pt x="15728" y="15331"/>
                </a:cubicBezTo>
                <a:close/>
                <a:moveTo>
                  <a:pt x="16578" y="15331"/>
                </a:moveTo>
                <a:cubicBezTo>
                  <a:pt x="16549" y="15331"/>
                  <a:pt x="16525" y="15376"/>
                  <a:pt x="16525" y="15434"/>
                </a:cubicBezTo>
                <a:lnTo>
                  <a:pt x="16525" y="15654"/>
                </a:lnTo>
                <a:cubicBezTo>
                  <a:pt x="16525" y="15711"/>
                  <a:pt x="16549" y="15758"/>
                  <a:pt x="16578" y="15758"/>
                </a:cubicBezTo>
                <a:cubicBezTo>
                  <a:pt x="16607" y="15758"/>
                  <a:pt x="16630" y="15711"/>
                  <a:pt x="16630" y="15654"/>
                </a:cubicBezTo>
                <a:lnTo>
                  <a:pt x="16630" y="15434"/>
                </a:lnTo>
                <a:cubicBezTo>
                  <a:pt x="16630" y="15376"/>
                  <a:pt x="16607" y="15331"/>
                  <a:pt x="16578" y="15331"/>
                </a:cubicBezTo>
                <a:close/>
                <a:moveTo>
                  <a:pt x="16892" y="15331"/>
                </a:moveTo>
                <a:cubicBezTo>
                  <a:pt x="16863" y="15331"/>
                  <a:pt x="16839" y="15376"/>
                  <a:pt x="16839" y="15434"/>
                </a:cubicBezTo>
                <a:lnTo>
                  <a:pt x="16839" y="15654"/>
                </a:lnTo>
                <a:cubicBezTo>
                  <a:pt x="16839" y="15711"/>
                  <a:pt x="16863" y="15758"/>
                  <a:pt x="16892" y="15758"/>
                </a:cubicBezTo>
                <a:cubicBezTo>
                  <a:pt x="16921" y="15758"/>
                  <a:pt x="16944" y="15711"/>
                  <a:pt x="16944" y="15654"/>
                </a:cubicBezTo>
                <a:lnTo>
                  <a:pt x="16944" y="15434"/>
                </a:lnTo>
                <a:cubicBezTo>
                  <a:pt x="16944" y="15376"/>
                  <a:pt x="16921" y="15331"/>
                  <a:pt x="16892" y="15331"/>
                </a:cubicBezTo>
                <a:close/>
                <a:moveTo>
                  <a:pt x="17741" y="15331"/>
                </a:moveTo>
                <a:cubicBezTo>
                  <a:pt x="17712" y="15331"/>
                  <a:pt x="17689" y="15376"/>
                  <a:pt x="17689" y="15434"/>
                </a:cubicBezTo>
                <a:lnTo>
                  <a:pt x="17689" y="15654"/>
                </a:lnTo>
                <a:cubicBezTo>
                  <a:pt x="17689" y="15711"/>
                  <a:pt x="17712" y="15758"/>
                  <a:pt x="17741" y="15758"/>
                </a:cubicBezTo>
                <a:cubicBezTo>
                  <a:pt x="17770" y="15758"/>
                  <a:pt x="17794" y="15711"/>
                  <a:pt x="17794" y="15654"/>
                </a:cubicBezTo>
                <a:lnTo>
                  <a:pt x="17794" y="15434"/>
                </a:lnTo>
                <a:cubicBezTo>
                  <a:pt x="17794" y="15376"/>
                  <a:pt x="17770" y="15331"/>
                  <a:pt x="17741" y="15331"/>
                </a:cubicBezTo>
                <a:close/>
                <a:moveTo>
                  <a:pt x="18055" y="15331"/>
                </a:moveTo>
                <a:cubicBezTo>
                  <a:pt x="18026" y="15331"/>
                  <a:pt x="18002" y="15376"/>
                  <a:pt x="18002" y="15434"/>
                </a:cubicBezTo>
                <a:lnTo>
                  <a:pt x="18002" y="15654"/>
                </a:lnTo>
                <a:cubicBezTo>
                  <a:pt x="18002" y="15711"/>
                  <a:pt x="18026" y="15758"/>
                  <a:pt x="18055" y="15758"/>
                </a:cubicBezTo>
                <a:cubicBezTo>
                  <a:pt x="18085" y="15758"/>
                  <a:pt x="18108" y="15711"/>
                  <a:pt x="18108" y="15654"/>
                </a:cubicBezTo>
                <a:lnTo>
                  <a:pt x="18108" y="15434"/>
                </a:lnTo>
                <a:cubicBezTo>
                  <a:pt x="18108" y="15376"/>
                  <a:pt x="18085" y="15331"/>
                  <a:pt x="18055" y="15331"/>
                </a:cubicBezTo>
                <a:close/>
                <a:moveTo>
                  <a:pt x="18905" y="15331"/>
                </a:moveTo>
                <a:cubicBezTo>
                  <a:pt x="18876" y="15331"/>
                  <a:pt x="18852" y="15376"/>
                  <a:pt x="18852" y="15434"/>
                </a:cubicBezTo>
                <a:lnTo>
                  <a:pt x="18852" y="15654"/>
                </a:lnTo>
                <a:cubicBezTo>
                  <a:pt x="18852" y="15711"/>
                  <a:pt x="18876" y="15758"/>
                  <a:pt x="18905" y="15758"/>
                </a:cubicBezTo>
                <a:cubicBezTo>
                  <a:pt x="18934" y="15758"/>
                  <a:pt x="18958" y="15711"/>
                  <a:pt x="18958" y="15654"/>
                </a:cubicBezTo>
                <a:lnTo>
                  <a:pt x="18958" y="15434"/>
                </a:lnTo>
                <a:cubicBezTo>
                  <a:pt x="18958" y="15376"/>
                  <a:pt x="18934" y="15331"/>
                  <a:pt x="18905" y="15331"/>
                </a:cubicBezTo>
                <a:close/>
                <a:moveTo>
                  <a:pt x="19220" y="15331"/>
                </a:moveTo>
                <a:cubicBezTo>
                  <a:pt x="19191" y="15331"/>
                  <a:pt x="19167" y="15376"/>
                  <a:pt x="19167" y="15434"/>
                </a:cubicBezTo>
                <a:lnTo>
                  <a:pt x="19167" y="15654"/>
                </a:lnTo>
                <a:cubicBezTo>
                  <a:pt x="19167" y="15711"/>
                  <a:pt x="19191" y="15758"/>
                  <a:pt x="19220" y="15758"/>
                </a:cubicBezTo>
                <a:cubicBezTo>
                  <a:pt x="19249" y="15758"/>
                  <a:pt x="19273" y="15711"/>
                  <a:pt x="19273" y="15654"/>
                </a:cubicBezTo>
                <a:lnTo>
                  <a:pt x="19273" y="15434"/>
                </a:lnTo>
                <a:cubicBezTo>
                  <a:pt x="19273" y="15376"/>
                  <a:pt x="19249" y="15331"/>
                  <a:pt x="19220" y="15331"/>
                </a:cubicBezTo>
                <a:close/>
                <a:moveTo>
                  <a:pt x="20069" y="15331"/>
                </a:moveTo>
                <a:cubicBezTo>
                  <a:pt x="20040" y="15331"/>
                  <a:pt x="20016" y="15376"/>
                  <a:pt x="20016" y="15434"/>
                </a:cubicBezTo>
                <a:lnTo>
                  <a:pt x="20016" y="15654"/>
                </a:lnTo>
                <a:cubicBezTo>
                  <a:pt x="20016" y="15711"/>
                  <a:pt x="20040" y="15758"/>
                  <a:pt x="20069" y="15758"/>
                </a:cubicBezTo>
                <a:cubicBezTo>
                  <a:pt x="20099" y="15758"/>
                  <a:pt x="20122" y="15711"/>
                  <a:pt x="20122" y="15654"/>
                </a:cubicBezTo>
                <a:lnTo>
                  <a:pt x="20122" y="15434"/>
                </a:lnTo>
                <a:cubicBezTo>
                  <a:pt x="20122" y="15376"/>
                  <a:pt x="20099" y="15331"/>
                  <a:pt x="20069" y="15331"/>
                </a:cubicBezTo>
                <a:close/>
                <a:moveTo>
                  <a:pt x="20384" y="15331"/>
                </a:moveTo>
                <a:cubicBezTo>
                  <a:pt x="20355" y="15331"/>
                  <a:pt x="20331" y="15376"/>
                  <a:pt x="20331" y="15434"/>
                </a:cubicBezTo>
                <a:lnTo>
                  <a:pt x="20331" y="15654"/>
                </a:lnTo>
                <a:cubicBezTo>
                  <a:pt x="20331" y="15711"/>
                  <a:pt x="20355" y="15758"/>
                  <a:pt x="20384" y="15758"/>
                </a:cubicBezTo>
                <a:cubicBezTo>
                  <a:pt x="20413" y="15758"/>
                  <a:pt x="20436" y="15711"/>
                  <a:pt x="20436" y="15654"/>
                </a:cubicBezTo>
                <a:lnTo>
                  <a:pt x="20436" y="15434"/>
                </a:lnTo>
                <a:cubicBezTo>
                  <a:pt x="20436" y="15376"/>
                  <a:pt x="20413" y="15331"/>
                  <a:pt x="20384" y="15331"/>
                </a:cubicBezTo>
                <a:close/>
                <a:moveTo>
                  <a:pt x="21234" y="15331"/>
                </a:moveTo>
                <a:cubicBezTo>
                  <a:pt x="21204" y="15331"/>
                  <a:pt x="21181" y="15376"/>
                  <a:pt x="21181" y="15434"/>
                </a:cubicBezTo>
                <a:lnTo>
                  <a:pt x="21181" y="15654"/>
                </a:lnTo>
                <a:cubicBezTo>
                  <a:pt x="21181" y="15711"/>
                  <a:pt x="21204" y="15758"/>
                  <a:pt x="21234" y="15758"/>
                </a:cubicBezTo>
                <a:cubicBezTo>
                  <a:pt x="21263" y="15758"/>
                  <a:pt x="21285" y="15711"/>
                  <a:pt x="21285" y="15654"/>
                </a:cubicBezTo>
                <a:lnTo>
                  <a:pt x="21285" y="15434"/>
                </a:lnTo>
                <a:cubicBezTo>
                  <a:pt x="21285" y="15376"/>
                  <a:pt x="21263" y="15331"/>
                  <a:pt x="21234" y="15331"/>
                </a:cubicBezTo>
                <a:close/>
                <a:moveTo>
                  <a:pt x="21547" y="15331"/>
                </a:moveTo>
                <a:cubicBezTo>
                  <a:pt x="21518" y="15331"/>
                  <a:pt x="21495" y="15376"/>
                  <a:pt x="21495" y="15434"/>
                </a:cubicBezTo>
                <a:lnTo>
                  <a:pt x="21495" y="15654"/>
                </a:lnTo>
                <a:cubicBezTo>
                  <a:pt x="21495" y="15711"/>
                  <a:pt x="21518" y="15758"/>
                  <a:pt x="21547" y="15758"/>
                </a:cubicBezTo>
                <a:cubicBezTo>
                  <a:pt x="21576" y="15758"/>
                  <a:pt x="21600" y="15711"/>
                  <a:pt x="21600" y="15654"/>
                </a:cubicBezTo>
                <a:lnTo>
                  <a:pt x="21600" y="15434"/>
                </a:lnTo>
                <a:cubicBezTo>
                  <a:pt x="21600" y="15376"/>
                  <a:pt x="21576" y="15331"/>
                  <a:pt x="21547" y="15331"/>
                </a:cubicBezTo>
                <a:close/>
                <a:moveTo>
                  <a:pt x="53" y="16061"/>
                </a:moveTo>
                <a:cubicBezTo>
                  <a:pt x="24" y="16061"/>
                  <a:pt x="0" y="16108"/>
                  <a:pt x="0" y="16166"/>
                </a:cubicBezTo>
                <a:lnTo>
                  <a:pt x="0" y="16384"/>
                </a:lnTo>
                <a:cubicBezTo>
                  <a:pt x="0" y="16441"/>
                  <a:pt x="24" y="16488"/>
                  <a:pt x="53" y="16488"/>
                </a:cubicBezTo>
                <a:cubicBezTo>
                  <a:pt x="82" y="16488"/>
                  <a:pt x="106" y="16441"/>
                  <a:pt x="106" y="16384"/>
                </a:cubicBezTo>
                <a:lnTo>
                  <a:pt x="106" y="16166"/>
                </a:lnTo>
                <a:cubicBezTo>
                  <a:pt x="106" y="16108"/>
                  <a:pt x="82" y="16061"/>
                  <a:pt x="53" y="16061"/>
                </a:cubicBezTo>
                <a:close/>
                <a:moveTo>
                  <a:pt x="367" y="16061"/>
                </a:moveTo>
                <a:cubicBezTo>
                  <a:pt x="338" y="16061"/>
                  <a:pt x="315" y="16108"/>
                  <a:pt x="315" y="16166"/>
                </a:cubicBezTo>
                <a:lnTo>
                  <a:pt x="315" y="16384"/>
                </a:lnTo>
                <a:cubicBezTo>
                  <a:pt x="315" y="16441"/>
                  <a:pt x="338" y="16488"/>
                  <a:pt x="367" y="16488"/>
                </a:cubicBezTo>
                <a:cubicBezTo>
                  <a:pt x="397" y="16488"/>
                  <a:pt x="420" y="16441"/>
                  <a:pt x="420" y="16384"/>
                </a:cubicBezTo>
                <a:lnTo>
                  <a:pt x="420" y="16166"/>
                </a:lnTo>
                <a:cubicBezTo>
                  <a:pt x="420" y="16108"/>
                  <a:pt x="397" y="16061"/>
                  <a:pt x="367" y="16061"/>
                </a:cubicBezTo>
                <a:close/>
                <a:moveTo>
                  <a:pt x="1217" y="16061"/>
                </a:moveTo>
                <a:cubicBezTo>
                  <a:pt x="1188" y="16061"/>
                  <a:pt x="1164" y="16108"/>
                  <a:pt x="1164" y="16166"/>
                </a:cubicBezTo>
                <a:lnTo>
                  <a:pt x="1164" y="16384"/>
                </a:lnTo>
                <a:cubicBezTo>
                  <a:pt x="1164" y="16441"/>
                  <a:pt x="1188" y="16488"/>
                  <a:pt x="1217" y="16488"/>
                </a:cubicBezTo>
                <a:cubicBezTo>
                  <a:pt x="1246" y="16488"/>
                  <a:pt x="1270" y="16441"/>
                  <a:pt x="1270" y="16384"/>
                </a:cubicBezTo>
                <a:lnTo>
                  <a:pt x="1270" y="16166"/>
                </a:lnTo>
                <a:cubicBezTo>
                  <a:pt x="1270" y="16108"/>
                  <a:pt x="1246" y="16061"/>
                  <a:pt x="1217" y="16061"/>
                </a:cubicBezTo>
                <a:close/>
                <a:moveTo>
                  <a:pt x="1532" y="16061"/>
                </a:moveTo>
                <a:cubicBezTo>
                  <a:pt x="1503" y="16061"/>
                  <a:pt x="1479" y="16108"/>
                  <a:pt x="1479" y="16166"/>
                </a:cubicBezTo>
                <a:lnTo>
                  <a:pt x="1479" y="16384"/>
                </a:lnTo>
                <a:cubicBezTo>
                  <a:pt x="1479" y="16441"/>
                  <a:pt x="1503" y="16488"/>
                  <a:pt x="1532" y="16488"/>
                </a:cubicBezTo>
                <a:cubicBezTo>
                  <a:pt x="1561" y="16488"/>
                  <a:pt x="1584" y="16441"/>
                  <a:pt x="1584" y="16384"/>
                </a:cubicBezTo>
                <a:lnTo>
                  <a:pt x="1584" y="16166"/>
                </a:lnTo>
                <a:cubicBezTo>
                  <a:pt x="1584" y="16108"/>
                  <a:pt x="1561" y="16061"/>
                  <a:pt x="1532" y="16061"/>
                </a:cubicBezTo>
                <a:close/>
                <a:moveTo>
                  <a:pt x="2380" y="16061"/>
                </a:moveTo>
                <a:cubicBezTo>
                  <a:pt x="2351" y="16061"/>
                  <a:pt x="2329" y="16108"/>
                  <a:pt x="2329" y="16166"/>
                </a:cubicBezTo>
                <a:lnTo>
                  <a:pt x="2329" y="16384"/>
                </a:lnTo>
                <a:cubicBezTo>
                  <a:pt x="2329" y="16441"/>
                  <a:pt x="2351" y="16488"/>
                  <a:pt x="2380" y="16488"/>
                </a:cubicBezTo>
                <a:cubicBezTo>
                  <a:pt x="2409" y="16488"/>
                  <a:pt x="2433" y="16441"/>
                  <a:pt x="2433" y="16384"/>
                </a:cubicBezTo>
                <a:lnTo>
                  <a:pt x="2433" y="16166"/>
                </a:lnTo>
                <a:cubicBezTo>
                  <a:pt x="2433" y="16108"/>
                  <a:pt x="2409" y="16061"/>
                  <a:pt x="2380" y="16061"/>
                </a:cubicBezTo>
                <a:close/>
                <a:moveTo>
                  <a:pt x="2695" y="16061"/>
                </a:moveTo>
                <a:cubicBezTo>
                  <a:pt x="2666" y="16061"/>
                  <a:pt x="2643" y="16108"/>
                  <a:pt x="2643" y="16166"/>
                </a:cubicBezTo>
                <a:lnTo>
                  <a:pt x="2643" y="16384"/>
                </a:lnTo>
                <a:cubicBezTo>
                  <a:pt x="2643" y="16441"/>
                  <a:pt x="2666" y="16488"/>
                  <a:pt x="2695" y="16488"/>
                </a:cubicBezTo>
                <a:cubicBezTo>
                  <a:pt x="2724" y="16488"/>
                  <a:pt x="2748" y="16441"/>
                  <a:pt x="2748" y="16384"/>
                </a:cubicBezTo>
                <a:lnTo>
                  <a:pt x="2748" y="16166"/>
                </a:lnTo>
                <a:cubicBezTo>
                  <a:pt x="2748" y="16108"/>
                  <a:pt x="2724" y="16061"/>
                  <a:pt x="2695" y="16061"/>
                </a:cubicBezTo>
                <a:close/>
                <a:moveTo>
                  <a:pt x="3545" y="16061"/>
                </a:moveTo>
                <a:cubicBezTo>
                  <a:pt x="3516" y="16061"/>
                  <a:pt x="3492" y="16108"/>
                  <a:pt x="3492" y="16166"/>
                </a:cubicBezTo>
                <a:lnTo>
                  <a:pt x="3492" y="16384"/>
                </a:lnTo>
                <a:cubicBezTo>
                  <a:pt x="3492" y="16441"/>
                  <a:pt x="3516" y="16488"/>
                  <a:pt x="3545" y="16488"/>
                </a:cubicBezTo>
                <a:cubicBezTo>
                  <a:pt x="3574" y="16488"/>
                  <a:pt x="3598" y="16441"/>
                  <a:pt x="3598" y="16384"/>
                </a:cubicBezTo>
                <a:lnTo>
                  <a:pt x="3598" y="16166"/>
                </a:lnTo>
                <a:cubicBezTo>
                  <a:pt x="3598" y="16108"/>
                  <a:pt x="3574" y="16061"/>
                  <a:pt x="3545" y="16061"/>
                </a:cubicBezTo>
                <a:close/>
                <a:moveTo>
                  <a:pt x="3859" y="16061"/>
                </a:moveTo>
                <a:cubicBezTo>
                  <a:pt x="3830" y="16061"/>
                  <a:pt x="3806" y="16108"/>
                  <a:pt x="3806" y="16166"/>
                </a:cubicBezTo>
                <a:lnTo>
                  <a:pt x="3806" y="16384"/>
                </a:lnTo>
                <a:cubicBezTo>
                  <a:pt x="3806" y="16441"/>
                  <a:pt x="3830" y="16488"/>
                  <a:pt x="3859" y="16488"/>
                </a:cubicBezTo>
                <a:cubicBezTo>
                  <a:pt x="3888" y="16488"/>
                  <a:pt x="3912" y="16441"/>
                  <a:pt x="3912" y="16384"/>
                </a:cubicBezTo>
                <a:lnTo>
                  <a:pt x="3912" y="16166"/>
                </a:lnTo>
                <a:cubicBezTo>
                  <a:pt x="3912" y="16108"/>
                  <a:pt x="3888" y="16061"/>
                  <a:pt x="3859" y="16061"/>
                </a:cubicBezTo>
                <a:close/>
                <a:moveTo>
                  <a:pt x="4709" y="16061"/>
                </a:moveTo>
                <a:cubicBezTo>
                  <a:pt x="4680" y="16061"/>
                  <a:pt x="4656" y="16108"/>
                  <a:pt x="4656" y="16166"/>
                </a:cubicBezTo>
                <a:lnTo>
                  <a:pt x="4656" y="16384"/>
                </a:lnTo>
                <a:cubicBezTo>
                  <a:pt x="4656" y="16441"/>
                  <a:pt x="4680" y="16488"/>
                  <a:pt x="4709" y="16488"/>
                </a:cubicBezTo>
                <a:cubicBezTo>
                  <a:pt x="4738" y="16488"/>
                  <a:pt x="4762" y="16441"/>
                  <a:pt x="4762" y="16384"/>
                </a:cubicBezTo>
                <a:lnTo>
                  <a:pt x="4762" y="16166"/>
                </a:lnTo>
                <a:cubicBezTo>
                  <a:pt x="4762" y="16108"/>
                  <a:pt x="4738" y="16061"/>
                  <a:pt x="4709" y="16061"/>
                </a:cubicBezTo>
                <a:close/>
                <a:moveTo>
                  <a:pt x="5023" y="16061"/>
                </a:moveTo>
                <a:cubicBezTo>
                  <a:pt x="4994" y="16061"/>
                  <a:pt x="4970" y="16108"/>
                  <a:pt x="4970" y="16166"/>
                </a:cubicBezTo>
                <a:lnTo>
                  <a:pt x="4970" y="16384"/>
                </a:lnTo>
                <a:cubicBezTo>
                  <a:pt x="4970" y="16441"/>
                  <a:pt x="4994" y="16488"/>
                  <a:pt x="5023" y="16488"/>
                </a:cubicBezTo>
                <a:cubicBezTo>
                  <a:pt x="5053" y="16488"/>
                  <a:pt x="5076" y="16441"/>
                  <a:pt x="5076" y="16384"/>
                </a:cubicBezTo>
                <a:lnTo>
                  <a:pt x="5076" y="16166"/>
                </a:lnTo>
                <a:cubicBezTo>
                  <a:pt x="5076" y="16108"/>
                  <a:pt x="5053" y="16061"/>
                  <a:pt x="5023" y="16061"/>
                </a:cubicBezTo>
                <a:close/>
                <a:moveTo>
                  <a:pt x="5873" y="16061"/>
                </a:moveTo>
                <a:cubicBezTo>
                  <a:pt x="5844" y="16061"/>
                  <a:pt x="5820" y="16108"/>
                  <a:pt x="5820" y="16166"/>
                </a:cubicBezTo>
                <a:lnTo>
                  <a:pt x="5820" y="16384"/>
                </a:lnTo>
                <a:cubicBezTo>
                  <a:pt x="5820" y="16441"/>
                  <a:pt x="5844" y="16488"/>
                  <a:pt x="5873" y="16488"/>
                </a:cubicBezTo>
                <a:cubicBezTo>
                  <a:pt x="5902" y="16488"/>
                  <a:pt x="5926" y="16441"/>
                  <a:pt x="5926" y="16384"/>
                </a:cubicBezTo>
                <a:lnTo>
                  <a:pt x="5926" y="16166"/>
                </a:lnTo>
                <a:cubicBezTo>
                  <a:pt x="5926" y="16108"/>
                  <a:pt x="5902" y="16061"/>
                  <a:pt x="5873" y="16061"/>
                </a:cubicBezTo>
                <a:close/>
                <a:moveTo>
                  <a:pt x="6188" y="16061"/>
                </a:moveTo>
                <a:cubicBezTo>
                  <a:pt x="6159" y="16061"/>
                  <a:pt x="6135" y="16108"/>
                  <a:pt x="6135" y="16166"/>
                </a:cubicBezTo>
                <a:lnTo>
                  <a:pt x="6135" y="16384"/>
                </a:lnTo>
                <a:cubicBezTo>
                  <a:pt x="6135" y="16441"/>
                  <a:pt x="6159" y="16488"/>
                  <a:pt x="6188" y="16488"/>
                </a:cubicBezTo>
                <a:cubicBezTo>
                  <a:pt x="6217" y="16488"/>
                  <a:pt x="6240" y="16441"/>
                  <a:pt x="6240" y="16384"/>
                </a:cubicBezTo>
                <a:lnTo>
                  <a:pt x="6240" y="16166"/>
                </a:lnTo>
                <a:cubicBezTo>
                  <a:pt x="6240" y="16108"/>
                  <a:pt x="6217" y="16061"/>
                  <a:pt x="6188" y="16061"/>
                </a:cubicBezTo>
                <a:close/>
                <a:moveTo>
                  <a:pt x="7036" y="16061"/>
                </a:moveTo>
                <a:cubicBezTo>
                  <a:pt x="7007" y="16061"/>
                  <a:pt x="6984" y="16108"/>
                  <a:pt x="6984" y="16166"/>
                </a:cubicBezTo>
                <a:lnTo>
                  <a:pt x="6984" y="16384"/>
                </a:lnTo>
                <a:cubicBezTo>
                  <a:pt x="6984" y="16441"/>
                  <a:pt x="7007" y="16488"/>
                  <a:pt x="7036" y="16488"/>
                </a:cubicBezTo>
                <a:cubicBezTo>
                  <a:pt x="7065" y="16488"/>
                  <a:pt x="7089" y="16441"/>
                  <a:pt x="7089" y="16384"/>
                </a:cubicBezTo>
                <a:lnTo>
                  <a:pt x="7089" y="16166"/>
                </a:lnTo>
                <a:cubicBezTo>
                  <a:pt x="7089" y="16108"/>
                  <a:pt x="7065" y="16061"/>
                  <a:pt x="7036" y="16061"/>
                </a:cubicBezTo>
                <a:close/>
                <a:moveTo>
                  <a:pt x="7351" y="16061"/>
                </a:moveTo>
                <a:cubicBezTo>
                  <a:pt x="7322" y="16061"/>
                  <a:pt x="7299" y="16108"/>
                  <a:pt x="7299" y="16166"/>
                </a:cubicBezTo>
                <a:lnTo>
                  <a:pt x="7299" y="16384"/>
                </a:lnTo>
                <a:cubicBezTo>
                  <a:pt x="7299" y="16441"/>
                  <a:pt x="7322" y="16488"/>
                  <a:pt x="7351" y="16488"/>
                </a:cubicBezTo>
                <a:cubicBezTo>
                  <a:pt x="7380" y="16488"/>
                  <a:pt x="7404" y="16441"/>
                  <a:pt x="7404" y="16384"/>
                </a:cubicBezTo>
                <a:lnTo>
                  <a:pt x="7404" y="16166"/>
                </a:lnTo>
                <a:cubicBezTo>
                  <a:pt x="7404" y="16108"/>
                  <a:pt x="7380" y="16061"/>
                  <a:pt x="7351" y="16061"/>
                </a:cubicBezTo>
                <a:close/>
                <a:moveTo>
                  <a:pt x="8201" y="16061"/>
                </a:moveTo>
                <a:cubicBezTo>
                  <a:pt x="8171" y="16061"/>
                  <a:pt x="8148" y="16108"/>
                  <a:pt x="8148" y="16166"/>
                </a:cubicBezTo>
                <a:lnTo>
                  <a:pt x="8148" y="16384"/>
                </a:lnTo>
                <a:cubicBezTo>
                  <a:pt x="8148" y="16441"/>
                  <a:pt x="8171" y="16488"/>
                  <a:pt x="8201" y="16488"/>
                </a:cubicBezTo>
                <a:cubicBezTo>
                  <a:pt x="8230" y="16488"/>
                  <a:pt x="8254" y="16441"/>
                  <a:pt x="8254" y="16384"/>
                </a:cubicBezTo>
                <a:lnTo>
                  <a:pt x="8254" y="16166"/>
                </a:lnTo>
                <a:cubicBezTo>
                  <a:pt x="8254" y="16108"/>
                  <a:pt x="8230" y="16061"/>
                  <a:pt x="8201" y="16061"/>
                </a:cubicBezTo>
                <a:close/>
                <a:moveTo>
                  <a:pt x="8515" y="16061"/>
                </a:moveTo>
                <a:cubicBezTo>
                  <a:pt x="8486" y="16061"/>
                  <a:pt x="8462" y="16108"/>
                  <a:pt x="8462" y="16166"/>
                </a:cubicBezTo>
                <a:lnTo>
                  <a:pt x="8462" y="16384"/>
                </a:lnTo>
                <a:cubicBezTo>
                  <a:pt x="8462" y="16441"/>
                  <a:pt x="8486" y="16488"/>
                  <a:pt x="8515" y="16488"/>
                </a:cubicBezTo>
                <a:cubicBezTo>
                  <a:pt x="8544" y="16488"/>
                  <a:pt x="8568" y="16441"/>
                  <a:pt x="8568" y="16384"/>
                </a:cubicBezTo>
                <a:lnTo>
                  <a:pt x="8568" y="16166"/>
                </a:lnTo>
                <a:cubicBezTo>
                  <a:pt x="8568" y="16108"/>
                  <a:pt x="8544" y="16061"/>
                  <a:pt x="8515" y="16061"/>
                </a:cubicBezTo>
                <a:close/>
                <a:moveTo>
                  <a:pt x="9365" y="16061"/>
                </a:moveTo>
                <a:cubicBezTo>
                  <a:pt x="9336" y="16061"/>
                  <a:pt x="9312" y="16108"/>
                  <a:pt x="9312" y="16166"/>
                </a:cubicBezTo>
                <a:lnTo>
                  <a:pt x="9312" y="16384"/>
                </a:lnTo>
                <a:cubicBezTo>
                  <a:pt x="9312" y="16441"/>
                  <a:pt x="9336" y="16488"/>
                  <a:pt x="9365" y="16488"/>
                </a:cubicBezTo>
                <a:cubicBezTo>
                  <a:pt x="9394" y="16488"/>
                  <a:pt x="9418" y="16441"/>
                  <a:pt x="9418" y="16384"/>
                </a:cubicBezTo>
                <a:lnTo>
                  <a:pt x="9418" y="16166"/>
                </a:lnTo>
                <a:cubicBezTo>
                  <a:pt x="9418" y="16108"/>
                  <a:pt x="9394" y="16061"/>
                  <a:pt x="9365" y="16061"/>
                </a:cubicBezTo>
                <a:close/>
                <a:moveTo>
                  <a:pt x="9679" y="16061"/>
                </a:moveTo>
                <a:cubicBezTo>
                  <a:pt x="9650" y="16061"/>
                  <a:pt x="9626" y="16108"/>
                  <a:pt x="9626" y="16166"/>
                </a:cubicBezTo>
                <a:lnTo>
                  <a:pt x="9626" y="16384"/>
                </a:lnTo>
                <a:cubicBezTo>
                  <a:pt x="9626" y="16441"/>
                  <a:pt x="9650" y="16488"/>
                  <a:pt x="9679" y="16488"/>
                </a:cubicBezTo>
                <a:cubicBezTo>
                  <a:pt x="9708" y="16488"/>
                  <a:pt x="9732" y="16441"/>
                  <a:pt x="9732" y="16384"/>
                </a:cubicBezTo>
                <a:lnTo>
                  <a:pt x="9732" y="16166"/>
                </a:lnTo>
                <a:cubicBezTo>
                  <a:pt x="9732" y="16108"/>
                  <a:pt x="9708" y="16061"/>
                  <a:pt x="9679" y="16061"/>
                </a:cubicBezTo>
                <a:close/>
                <a:moveTo>
                  <a:pt x="10529" y="16061"/>
                </a:moveTo>
                <a:cubicBezTo>
                  <a:pt x="10500" y="16061"/>
                  <a:pt x="10476" y="16108"/>
                  <a:pt x="10476" y="16166"/>
                </a:cubicBezTo>
                <a:lnTo>
                  <a:pt x="10476" y="16384"/>
                </a:lnTo>
                <a:cubicBezTo>
                  <a:pt x="10476" y="16441"/>
                  <a:pt x="10500" y="16488"/>
                  <a:pt x="10529" y="16488"/>
                </a:cubicBezTo>
                <a:cubicBezTo>
                  <a:pt x="10558" y="16488"/>
                  <a:pt x="10582" y="16441"/>
                  <a:pt x="10582" y="16384"/>
                </a:cubicBezTo>
                <a:lnTo>
                  <a:pt x="10582" y="16166"/>
                </a:lnTo>
                <a:cubicBezTo>
                  <a:pt x="10582" y="16108"/>
                  <a:pt x="10558" y="16061"/>
                  <a:pt x="10529" y="16061"/>
                </a:cubicBezTo>
                <a:close/>
                <a:moveTo>
                  <a:pt x="10844" y="16061"/>
                </a:moveTo>
                <a:cubicBezTo>
                  <a:pt x="10814" y="16061"/>
                  <a:pt x="10791" y="16108"/>
                  <a:pt x="10791" y="16166"/>
                </a:cubicBezTo>
                <a:lnTo>
                  <a:pt x="10791" y="16384"/>
                </a:lnTo>
                <a:cubicBezTo>
                  <a:pt x="10791" y="16441"/>
                  <a:pt x="10814" y="16488"/>
                  <a:pt x="10844" y="16488"/>
                </a:cubicBezTo>
                <a:cubicBezTo>
                  <a:pt x="10873" y="16488"/>
                  <a:pt x="10895" y="16441"/>
                  <a:pt x="10895" y="16384"/>
                </a:cubicBezTo>
                <a:lnTo>
                  <a:pt x="10895" y="16166"/>
                </a:lnTo>
                <a:cubicBezTo>
                  <a:pt x="10895" y="16108"/>
                  <a:pt x="10873" y="16061"/>
                  <a:pt x="10844" y="16061"/>
                </a:cubicBezTo>
                <a:close/>
                <a:moveTo>
                  <a:pt x="11692" y="16061"/>
                </a:moveTo>
                <a:cubicBezTo>
                  <a:pt x="11663" y="16061"/>
                  <a:pt x="11640" y="16108"/>
                  <a:pt x="11640" y="16166"/>
                </a:cubicBezTo>
                <a:lnTo>
                  <a:pt x="11640" y="16384"/>
                </a:lnTo>
                <a:cubicBezTo>
                  <a:pt x="11640" y="16441"/>
                  <a:pt x="11663" y="16488"/>
                  <a:pt x="11692" y="16488"/>
                </a:cubicBezTo>
                <a:cubicBezTo>
                  <a:pt x="11721" y="16488"/>
                  <a:pt x="11745" y="16441"/>
                  <a:pt x="11745" y="16384"/>
                </a:cubicBezTo>
                <a:lnTo>
                  <a:pt x="11745" y="16166"/>
                </a:lnTo>
                <a:cubicBezTo>
                  <a:pt x="11745" y="16108"/>
                  <a:pt x="11721" y="16061"/>
                  <a:pt x="11692" y="16061"/>
                </a:cubicBezTo>
                <a:close/>
                <a:moveTo>
                  <a:pt x="12007" y="16061"/>
                </a:moveTo>
                <a:cubicBezTo>
                  <a:pt x="11978" y="16061"/>
                  <a:pt x="11955" y="16108"/>
                  <a:pt x="11955" y="16166"/>
                </a:cubicBezTo>
                <a:lnTo>
                  <a:pt x="11955" y="16384"/>
                </a:lnTo>
                <a:cubicBezTo>
                  <a:pt x="11955" y="16441"/>
                  <a:pt x="11978" y="16488"/>
                  <a:pt x="12007" y="16488"/>
                </a:cubicBezTo>
                <a:cubicBezTo>
                  <a:pt x="12036" y="16488"/>
                  <a:pt x="12060" y="16441"/>
                  <a:pt x="12060" y="16384"/>
                </a:cubicBezTo>
                <a:lnTo>
                  <a:pt x="12060" y="16166"/>
                </a:lnTo>
                <a:cubicBezTo>
                  <a:pt x="12060" y="16108"/>
                  <a:pt x="12036" y="16061"/>
                  <a:pt x="12007" y="16061"/>
                </a:cubicBezTo>
                <a:close/>
                <a:moveTo>
                  <a:pt x="12856" y="16061"/>
                </a:moveTo>
                <a:cubicBezTo>
                  <a:pt x="12827" y="16061"/>
                  <a:pt x="12804" y="16108"/>
                  <a:pt x="12804" y="16166"/>
                </a:cubicBezTo>
                <a:lnTo>
                  <a:pt x="12804" y="16384"/>
                </a:lnTo>
                <a:cubicBezTo>
                  <a:pt x="12804" y="16441"/>
                  <a:pt x="12827" y="16488"/>
                  <a:pt x="12856" y="16488"/>
                </a:cubicBezTo>
                <a:cubicBezTo>
                  <a:pt x="12886" y="16488"/>
                  <a:pt x="12909" y="16441"/>
                  <a:pt x="12909" y="16384"/>
                </a:cubicBezTo>
                <a:lnTo>
                  <a:pt x="12909" y="16166"/>
                </a:lnTo>
                <a:cubicBezTo>
                  <a:pt x="12909" y="16108"/>
                  <a:pt x="12886" y="16061"/>
                  <a:pt x="12856" y="16061"/>
                </a:cubicBezTo>
                <a:close/>
                <a:moveTo>
                  <a:pt x="13171" y="16061"/>
                </a:moveTo>
                <a:cubicBezTo>
                  <a:pt x="13142" y="16061"/>
                  <a:pt x="13118" y="16108"/>
                  <a:pt x="13118" y="16166"/>
                </a:cubicBezTo>
                <a:lnTo>
                  <a:pt x="13118" y="16384"/>
                </a:lnTo>
                <a:cubicBezTo>
                  <a:pt x="13118" y="16441"/>
                  <a:pt x="13142" y="16488"/>
                  <a:pt x="13171" y="16488"/>
                </a:cubicBezTo>
                <a:cubicBezTo>
                  <a:pt x="13200" y="16488"/>
                  <a:pt x="13224" y="16441"/>
                  <a:pt x="13224" y="16384"/>
                </a:cubicBezTo>
                <a:lnTo>
                  <a:pt x="13224" y="16166"/>
                </a:lnTo>
                <a:cubicBezTo>
                  <a:pt x="13224" y="16108"/>
                  <a:pt x="13200" y="16061"/>
                  <a:pt x="13171" y="16061"/>
                </a:cubicBezTo>
                <a:close/>
                <a:moveTo>
                  <a:pt x="14021" y="16061"/>
                </a:moveTo>
                <a:cubicBezTo>
                  <a:pt x="13992" y="16061"/>
                  <a:pt x="13968" y="16108"/>
                  <a:pt x="13968" y="16166"/>
                </a:cubicBezTo>
                <a:lnTo>
                  <a:pt x="13968" y="16384"/>
                </a:lnTo>
                <a:cubicBezTo>
                  <a:pt x="13968" y="16441"/>
                  <a:pt x="13992" y="16488"/>
                  <a:pt x="14021" y="16488"/>
                </a:cubicBezTo>
                <a:cubicBezTo>
                  <a:pt x="14050" y="16488"/>
                  <a:pt x="14074" y="16441"/>
                  <a:pt x="14074" y="16384"/>
                </a:cubicBezTo>
                <a:lnTo>
                  <a:pt x="14074" y="16166"/>
                </a:lnTo>
                <a:cubicBezTo>
                  <a:pt x="14074" y="16108"/>
                  <a:pt x="14050" y="16061"/>
                  <a:pt x="14021" y="16061"/>
                </a:cubicBezTo>
                <a:close/>
                <a:moveTo>
                  <a:pt x="14335" y="16061"/>
                </a:moveTo>
                <a:cubicBezTo>
                  <a:pt x="14306" y="16061"/>
                  <a:pt x="14282" y="16108"/>
                  <a:pt x="14282" y="16166"/>
                </a:cubicBezTo>
                <a:lnTo>
                  <a:pt x="14282" y="16384"/>
                </a:lnTo>
                <a:cubicBezTo>
                  <a:pt x="14282" y="16441"/>
                  <a:pt x="14306" y="16488"/>
                  <a:pt x="14335" y="16488"/>
                </a:cubicBezTo>
                <a:cubicBezTo>
                  <a:pt x="14364" y="16488"/>
                  <a:pt x="14388" y="16441"/>
                  <a:pt x="14388" y="16384"/>
                </a:cubicBezTo>
                <a:lnTo>
                  <a:pt x="14388" y="16166"/>
                </a:lnTo>
                <a:cubicBezTo>
                  <a:pt x="14388" y="16108"/>
                  <a:pt x="14364" y="16061"/>
                  <a:pt x="14335" y="16061"/>
                </a:cubicBezTo>
                <a:close/>
                <a:moveTo>
                  <a:pt x="15185" y="16061"/>
                </a:moveTo>
                <a:cubicBezTo>
                  <a:pt x="15156" y="16061"/>
                  <a:pt x="15132" y="16108"/>
                  <a:pt x="15132" y="16166"/>
                </a:cubicBezTo>
                <a:lnTo>
                  <a:pt x="15132" y="16384"/>
                </a:lnTo>
                <a:cubicBezTo>
                  <a:pt x="15132" y="16441"/>
                  <a:pt x="15156" y="16488"/>
                  <a:pt x="15185" y="16488"/>
                </a:cubicBezTo>
                <a:cubicBezTo>
                  <a:pt x="15214" y="16488"/>
                  <a:pt x="15237" y="16441"/>
                  <a:pt x="15237" y="16384"/>
                </a:cubicBezTo>
                <a:lnTo>
                  <a:pt x="15237" y="16166"/>
                </a:lnTo>
                <a:cubicBezTo>
                  <a:pt x="15237" y="16108"/>
                  <a:pt x="15214" y="16061"/>
                  <a:pt x="15185" y="16061"/>
                </a:cubicBezTo>
                <a:close/>
                <a:moveTo>
                  <a:pt x="15500" y="16061"/>
                </a:moveTo>
                <a:cubicBezTo>
                  <a:pt x="15470" y="16061"/>
                  <a:pt x="15447" y="16108"/>
                  <a:pt x="15447" y="16166"/>
                </a:cubicBezTo>
                <a:lnTo>
                  <a:pt x="15447" y="16384"/>
                </a:lnTo>
                <a:cubicBezTo>
                  <a:pt x="15447" y="16441"/>
                  <a:pt x="15470" y="16488"/>
                  <a:pt x="15500" y="16488"/>
                </a:cubicBezTo>
                <a:cubicBezTo>
                  <a:pt x="15529" y="16488"/>
                  <a:pt x="15551" y="16441"/>
                  <a:pt x="15551" y="16384"/>
                </a:cubicBezTo>
                <a:lnTo>
                  <a:pt x="15551" y="16166"/>
                </a:lnTo>
                <a:cubicBezTo>
                  <a:pt x="15551" y="16108"/>
                  <a:pt x="15529" y="16061"/>
                  <a:pt x="15500" y="16061"/>
                </a:cubicBezTo>
                <a:close/>
                <a:moveTo>
                  <a:pt x="16349" y="16061"/>
                </a:moveTo>
                <a:cubicBezTo>
                  <a:pt x="16320" y="16061"/>
                  <a:pt x="16296" y="16108"/>
                  <a:pt x="16296" y="16166"/>
                </a:cubicBezTo>
                <a:lnTo>
                  <a:pt x="16296" y="16384"/>
                </a:lnTo>
                <a:cubicBezTo>
                  <a:pt x="16296" y="16441"/>
                  <a:pt x="16320" y="16488"/>
                  <a:pt x="16349" y="16488"/>
                </a:cubicBezTo>
                <a:cubicBezTo>
                  <a:pt x="16378" y="16488"/>
                  <a:pt x="16401" y="16441"/>
                  <a:pt x="16401" y="16384"/>
                </a:cubicBezTo>
                <a:lnTo>
                  <a:pt x="16401" y="16166"/>
                </a:lnTo>
                <a:cubicBezTo>
                  <a:pt x="16401" y="16108"/>
                  <a:pt x="16378" y="16061"/>
                  <a:pt x="16349" y="16061"/>
                </a:cubicBezTo>
                <a:close/>
                <a:moveTo>
                  <a:pt x="16663" y="16061"/>
                </a:moveTo>
                <a:cubicBezTo>
                  <a:pt x="16634" y="16061"/>
                  <a:pt x="16611" y="16108"/>
                  <a:pt x="16611" y="16166"/>
                </a:cubicBezTo>
                <a:lnTo>
                  <a:pt x="16611" y="16384"/>
                </a:lnTo>
                <a:cubicBezTo>
                  <a:pt x="16611" y="16441"/>
                  <a:pt x="16634" y="16488"/>
                  <a:pt x="16663" y="16488"/>
                </a:cubicBezTo>
                <a:cubicBezTo>
                  <a:pt x="16692" y="16488"/>
                  <a:pt x="16716" y="16441"/>
                  <a:pt x="16716" y="16384"/>
                </a:cubicBezTo>
                <a:lnTo>
                  <a:pt x="16716" y="16166"/>
                </a:lnTo>
                <a:cubicBezTo>
                  <a:pt x="16716" y="16108"/>
                  <a:pt x="16692" y="16061"/>
                  <a:pt x="16663" y="16061"/>
                </a:cubicBezTo>
                <a:close/>
                <a:moveTo>
                  <a:pt x="17512" y="16061"/>
                </a:moveTo>
                <a:cubicBezTo>
                  <a:pt x="17483" y="16061"/>
                  <a:pt x="17459" y="16108"/>
                  <a:pt x="17459" y="16166"/>
                </a:cubicBezTo>
                <a:lnTo>
                  <a:pt x="17459" y="16384"/>
                </a:lnTo>
                <a:cubicBezTo>
                  <a:pt x="17459" y="16441"/>
                  <a:pt x="17483" y="16488"/>
                  <a:pt x="17512" y="16488"/>
                </a:cubicBezTo>
                <a:cubicBezTo>
                  <a:pt x="17541" y="16488"/>
                  <a:pt x="17565" y="16441"/>
                  <a:pt x="17565" y="16384"/>
                </a:cubicBezTo>
                <a:lnTo>
                  <a:pt x="17565" y="16166"/>
                </a:lnTo>
                <a:cubicBezTo>
                  <a:pt x="17565" y="16108"/>
                  <a:pt x="17541" y="16061"/>
                  <a:pt x="17512" y="16061"/>
                </a:cubicBezTo>
                <a:close/>
                <a:moveTo>
                  <a:pt x="17827" y="16061"/>
                </a:moveTo>
                <a:cubicBezTo>
                  <a:pt x="17798" y="16061"/>
                  <a:pt x="17774" y="16108"/>
                  <a:pt x="17774" y="16166"/>
                </a:cubicBezTo>
                <a:lnTo>
                  <a:pt x="17774" y="16384"/>
                </a:lnTo>
                <a:cubicBezTo>
                  <a:pt x="17774" y="16441"/>
                  <a:pt x="17798" y="16488"/>
                  <a:pt x="17827" y="16488"/>
                </a:cubicBezTo>
                <a:cubicBezTo>
                  <a:pt x="17856" y="16488"/>
                  <a:pt x="17880" y="16441"/>
                  <a:pt x="17880" y="16384"/>
                </a:cubicBezTo>
                <a:lnTo>
                  <a:pt x="17880" y="16166"/>
                </a:lnTo>
                <a:cubicBezTo>
                  <a:pt x="17880" y="16108"/>
                  <a:pt x="17856" y="16061"/>
                  <a:pt x="17827" y="16061"/>
                </a:cubicBezTo>
                <a:close/>
                <a:moveTo>
                  <a:pt x="18677" y="16061"/>
                </a:moveTo>
                <a:cubicBezTo>
                  <a:pt x="18648" y="16061"/>
                  <a:pt x="18624" y="16108"/>
                  <a:pt x="18624" y="16166"/>
                </a:cubicBezTo>
                <a:lnTo>
                  <a:pt x="18624" y="16384"/>
                </a:lnTo>
                <a:cubicBezTo>
                  <a:pt x="18624" y="16441"/>
                  <a:pt x="18648" y="16488"/>
                  <a:pt x="18677" y="16488"/>
                </a:cubicBezTo>
                <a:cubicBezTo>
                  <a:pt x="18706" y="16488"/>
                  <a:pt x="18730" y="16441"/>
                  <a:pt x="18730" y="16384"/>
                </a:cubicBezTo>
                <a:lnTo>
                  <a:pt x="18730" y="16166"/>
                </a:lnTo>
                <a:cubicBezTo>
                  <a:pt x="18730" y="16108"/>
                  <a:pt x="18706" y="16061"/>
                  <a:pt x="18677" y="16061"/>
                </a:cubicBezTo>
                <a:close/>
                <a:moveTo>
                  <a:pt x="18991" y="16061"/>
                </a:moveTo>
                <a:cubicBezTo>
                  <a:pt x="18962" y="16061"/>
                  <a:pt x="18938" y="16108"/>
                  <a:pt x="18938" y="16166"/>
                </a:cubicBezTo>
                <a:lnTo>
                  <a:pt x="18938" y="16384"/>
                </a:lnTo>
                <a:cubicBezTo>
                  <a:pt x="18938" y="16441"/>
                  <a:pt x="18962" y="16488"/>
                  <a:pt x="18991" y="16488"/>
                </a:cubicBezTo>
                <a:cubicBezTo>
                  <a:pt x="19020" y="16488"/>
                  <a:pt x="19044" y="16441"/>
                  <a:pt x="19044" y="16384"/>
                </a:cubicBezTo>
                <a:lnTo>
                  <a:pt x="19044" y="16166"/>
                </a:lnTo>
                <a:cubicBezTo>
                  <a:pt x="19044" y="16108"/>
                  <a:pt x="19020" y="16061"/>
                  <a:pt x="18991" y="16061"/>
                </a:cubicBezTo>
                <a:close/>
                <a:moveTo>
                  <a:pt x="19841" y="16061"/>
                </a:moveTo>
                <a:cubicBezTo>
                  <a:pt x="19812" y="16061"/>
                  <a:pt x="19788" y="16108"/>
                  <a:pt x="19788" y="16166"/>
                </a:cubicBezTo>
                <a:lnTo>
                  <a:pt x="19788" y="16384"/>
                </a:lnTo>
                <a:cubicBezTo>
                  <a:pt x="19788" y="16441"/>
                  <a:pt x="19812" y="16488"/>
                  <a:pt x="19841" y="16488"/>
                </a:cubicBezTo>
                <a:cubicBezTo>
                  <a:pt x="19870" y="16488"/>
                  <a:pt x="19894" y="16441"/>
                  <a:pt x="19894" y="16384"/>
                </a:cubicBezTo>
                <a:lnTo>
                  <a:pt x="19894" y="16166"/>
                </a:lnTo>
                <a:cubicBezTo>
                  <a:pt x="19894" y="16108"/>
                  <a:pt x="19870" y="16061"/>
                  <a:pt x="19841" y="16061"/>
                </a:cubicBezTo>
                <a:close/>
                <a:moveTo>
                  <a:pt x="20155" y="16061"/>
                </a:moveTo>
                <a:cubicBezTo>
                  <a:pt x="20126" y="16061"/>
                  <a:pt x="20102" y="16108"/>
                  <a:pt x="20102" y="16166"/>
                </a:cubicBezTo>
                <a:lnTo>
                  <a:pt x="20102" y="16384"/>
                </a:lnTo>
                <a:cubicBezTo>
                  <a:pt x="20102" y="16441"/>
                  <a:pt x="20126" y="16488"/>
                  <a:pt x="20155" y="16488"/>
                </a:cubicBezTo>
                <a:cubicBezTo>
                  <a:pt x="20184" y="16488"/>
                  <a:pt x="20207" y="16441"/>
                  <a:pt x="20207" y="16384"/>
                </a:cubicBezTo>
                <a:lnTo>
                  <a:pt x="20207" y="16166"/>
                </a:lnTo>
                <a:cubicBezTo>
                  <a:pt x="20207" y="16108"/>
                  <a:pt x="20184" y="16061"/>
                  <a:pt x="20155" y="16061"/>
                </a:cubicBezTo>
                <a:close/>
                <a:moveTo>
                  <a:pt x="21004" y="16061"/>
                </a:moveTo>
                <a:cubicBezTo>
                  <a:pt x="20975" y="16061"/>
                  <a:pt x="20952" y="16108"/>
                  <a:pt x="20952" y="16166"/>
                </a:cubicBezTo>
                <a:lnTo>
                  <a:pt x="20952" y="16384"/>
                </a:lnTo>
                <a:cubicBezTo>
                  <a:pt x="20952" y="16441"/>
                  <a:pt x="20975" y="16488"/>
                  <a:pt x="21004" y="16488"/>
                </a:cubicBezTo>
                <a:cubicBezTo>
                  <a:pt x="21033" y="16488"/>
                  <a:pt x="21057" y="16441"/>
                  <a:pt x="21057" y="16384"/>
                </a:cubicBezTo>
                <a:lnTo>
                  <a:pt x="21057" y="16166"/>
                </a:lnTo>
                <a:cubicBezTo>
                  <a:pt x="21057" y="16108"/>
                  <a:pt x="21033" y="16061"/>
                  <a:pt x="21004" y="16061"/>
                </a:cubicBezTo>
                <a:close/>
                <a:moveTo>
                  <a:pt x="21319" y="16061"/>
                </a:moveTo>
                <a:cubicBezTo>
                  <a:pt x="21289" y="16061"/>
                  <a:pt x="21267" y="16108"/>
                  <a:pt x="21267" y="16166"/>
                </a:cubicBezTo>
                <a:lnTo>
                  <a:pt x="21267" y="16384"/>
                </a:lnTo>
                <a:cubicBezTo>
                  <a:pt x="21267" y="16441"/>
                  <a:pt x="21289" y="16488"/>
                  <a:pt x="21319" y="16488"/>
                </a:cubicBezTo>
                <a:cubicBezTo>
                  <a:pt x="21348" y="16488"/>
                  <a:pt x="21372" y="16441"/>
                  <a:pt x="21372" y="16384"/>
                </a:cubicBezTo>
                <a:lnTo>
                  <a:pt x="21372" y="16166"/>
                </a:lnTo>
                <a:cubicBezTo>
                  <a:pt x="21372" y="16108"/>
                  <a:pt x="21348" y="16061"/>
                  <a:pt x="21319" y="16061"/>
                </a:cubicBezTo>
                <a:close/>
                <a:moveTo>
                  <a:pt x="281" y="16791"/>
                </a:moveTo>
                <a:cubicBezTo>
                  <a:pt x="252" y="16791"/>
                  <a:pt x="228" y="16838"/>
                  <a:pt x="228" y="16896"/>
                </a:cubicBezTo>
                <a:lnTo>
                  <a:pt x="228" y="17116"/>
                </a:lnTo>
                <a:cubicBezTo>
                  <a:pt x="228" y="17173"/>
                  <a:pt x="252" y="17218"/>
                  <a:pt x="281" y="17218"/>
                </a:cubicBezTo>
                <a:cubicBezTo>
                  <a:pt x="311" y="17218"/>
                  <a:pt x="334" y="17173"/>
                  <a:pt x="334" y="17116"/>
                </a:cubicBezTo>
                <a:lnTo>
                  <a:pt x="334" y="16896"/>
                </a:lnTo>
                <a:cubicBezTo>
                  <a:pt x="334" y="16838"/>
                  <a:pt x="311" y="16791"/>
                  <a:pt x="281" y="16791"/>
                </a:cubicBezTo>
                <a:close/>
                <a:moveTo>
                  <a:pt x="596" y="16791"/>
                </a:moveTo>
                <a:cubicBezTo>
                  <a:pt x="567" y="16791"/>
                  <a:pt x="543" y="16838"/>
                  <a:pt x="543" y="16896"/>
                </a:cubicBezTo>
                <a:lnTo>
                  <a:pt x="543" y="17116"/>
                </a:lnTo>
                <a:cubicBezTo>
                  <a:pt x="543" y="17173"/>
                  <a:pt x="567" y="17218"/>
                  <a:pt x="596" y="17218"/>
                </a:cubicBezTo>
                <a:cubicBezTo>
                  <a:pt x="625" y="17218"/>
                  <a:pt x="649" y="17173"/>
                  <a:pt x="649" y="17116"/>
                </a:cubicBezTo>
                <a:lnTo>
                  <a:pt x="649" y="16896"/>
                </a:lnTo>
                <a:cubicBezTo>
                  <a:pt x="649" y="16838"/>
                  <a:pt x="625" y="16791"/>
                  <a:pt x="596" y="16791"/>
                </a:cubicBezTo>
                <a:close/>
                <a:moveTo>
                  <a:pt x="1446" y="16791"/>
                </a:moveTo>
                <a:cubicBezTo>
                  <a:pt x="1417" y="16791"/>
                  <a:pt x="1393" y="16838"/>
                  <a:pt x="1393" y="16896"/>
                </a:cubicBezTo>
                <a:lnTo>
                  <a:pt x="1393" y="17116"/>
                </a:lnTo>
                <a:cubicBezTo>
                  <a:pt x="1393" y="17173"/>
                  <a:pt x="1417" y="17218"/>
                  <a:pt x="1446" y="17218"/>
                </a:cubicBezTo>
                <a:cubicBezTo>
                  <a:pt x="1475" y="17218"/>
                  <a:pt x="1499" y="17173"/>
                  <a:pt x="1499" y="17116"/>
                </a:cubicBezTo>
                <a:lnTo>
                  <a:pt x="1499" y="16896"/>
                </a:lnTo>
                <a:cubicBezTo>
                  <a:pt x="1499" y="16838"/>
                  <a:pt x="1475" y="16791"/>
                  <a:pt x="1446" y="16791"/>
                </a:cubicBezTo>
                <a:close/>
                <a:moveTo>
                  <a:pt x="1760" y="16791"/>
                </a:moveTo>
                <a:cubicBezTo>
                  <a:pt x="1731" y="16791"/>
                  <a:pt x="1707" y="16838"/>
                  <a:pt x="1707" y="16896"/>
                </a:cubicBezTo>
                <a:lnTo>
                  <a:pt x="1707" y="17116"/>
                </a:lnTo>
                <a:cubicBezTo>
                  <a:pt x="1707" y="17173"/>
                  <a:pt x="1731" y="17218"/>
                  <a:pt x="1760" y="17218"/>
                </a:cubicBezTo>
                <a:cubicBezTo>
                  <a:pt x="1789" y="17218"/>
                  <a:pt x="1813" y="17173"/>
                  <a:pt x="1813" y="17116"/>
                </a:cubicBezTo>
                <a:lnTo>
                  <a:pt x="1813" y="16896"/>
                </a:lnTo>
                <a:cubicBezTo>
                  <a:pt x="1813" y="16838"/>
                  <a:pt x="1789" y="16791"/>
                  <a:pt x="1760" y="16791"/>
                </a:cubicBezTo>
                <a:close/>
                <a:moveTo>
                  <a:pt x="2610" y="16791"/>
                </a:moveTo>
                <a:cubicBezTo>
                  <a:pt x="2581" y="16791"/>
                  <a:pt x="2557" y="16838"/>
                  <a:pt x="2557" y="16896"/>
                </a:cubicBezTo>
                <a:lnTo>
                  <a:pt x="2557" y="17116"/>
                </a:lnTo>
                <a:cubicBezTo>
                  <a:pt x="2557" y="17173"/>
                  <a:pt x="2581" y="17218"/>
                  <a:pt x="2610" y="17218"/>
                </a:cubicBezTo>
                <a:cubicBezTo>
                  <a:pt x="2639" y="17218"/>
                  <a:pt x="2662" y="17173"/>
                  <a:pt x="2662" y="17116"/>
                </a:cubicBezTo>
                <a:lnTo>
                  <a:pt x="2662" y="16896"/>
                </a:lnTo>
                <a:cubicBezTo>
                  <a:pt x="2662" y="16838"/>
                  <a:pt x="2639" y="16791"/>
                  <a:pt x="2610" y="16791"/>
                </a:cubicBezTo>
                <a:close/>
                <a:moveTo>
                  <a:pt x="2924" y="16791"/>
                </a:moveTo>
                <a:cubicBezTo>
                  <a:pt x="2895" y="16791"/>
                  <a:pt x="2871" y="16838"/>
                  <a:pt x="2871" y="16896"/>
                </a:cubicBezTo>
                <a:lnTo>
                  <a:pt x="2871" y="17116"/>
                </a:lnTo>
                <a:cubicBezTo>
                  <a:pt x="2871" y="17173"/>
                  <a:pt x="2895" y="17218"/>
                  <a:pt x="2924" y="17218"/>
                </a:cubicBezTo>
                <a:cubicBezTo>
                  <a:pt x="2954" y="17218"/>
                  <a:pt x="2976" y="17173"/>
                  <a:pt x="2976" y="17116"/>
                </a:cubicBezTo>
                <a:lnTo>
                  <a:pt x="2976" y="16896"/>
                </a:lnTo>
                <a:cubicBezTo>
                  <a:pt x="2976" y="16838"/>
                  <a:pt x="2954" y="16791"/>
                  <a:pt x="2924" y="16791"/>
                </a:cubicBezTo>
                <a:close/>
                <a:moveTo>
                  <a:pt x="3773" y="16791"/>
                </a:moveTo>
                <a:cubicBezTo>
                  <a:pt x="3744" y="16791"/>
                  <a:pt x="3721" y="16838"/>
                  <a:pt x="3721" y="16896"/>
                </a:cubicBezTo>
                <a:lnTo>
                  <a:pt x="3721" y="17116"/>
                </a:lnTo>
                <a:cubicBezTo>
                  <a:pt x="3721" y="17173"/>
                  <a:pt x="3744" y="17218"/>
                  <a:pt x="3773" y="17218"/>
                </a:cubicBezTo>
                <a:cubicBezTo>
                  <a:pt x="3802" y="17218"/>
                  <a:pt x="3826" y="17173"/>
                  <a:pt x="3826" y="17116"/>
                </a:cubicBezTo>
                <a:lnTo>
                  <a:pt x="3826" y="16896"/>
                </a:lnTo>
                <a:cubicBezTo>
                  <a:pt x="3826" y="16838"/>
                  <a:pt x="3802" y="16791"/>
                  <a:pt x="3773" y="16791"/>
                </a:cubicBezTo>
                <a:close/>
                <a:moveTo>
                  <a:pt x="4088" y="16791"/>
                </a:moveTo>
                <a:cubicBezTo>
                  <a:pt x="4058" y="16791"/>
                  <a:pt x="4035" y="16838"/>
                  <a:pt x="4035" y="16896"/>
                </a:cubicBezTo>
                <a:lnTo>
                  <a:pt x="4035" y="17116"/>
                </a:lnTo>
                <a:cubicBezTo>
                  <a:pt x="4035" y="17173"/>
                  <a:pt x="4058" y="17218"/>
                  <a:pt x="4088" y="17218"/>
                </a:cubicBezTo>
                <a:cubicBezTo>
                  <a:pt x="4117" y="17218"/>
                  <a:pt x="4141" y="17173"/>
                  <a:pt x="4141" y="17116"/>
                </a:cubicBezTo>
                <a:lnTo>
                  <a:pt x="4141" y="16896"/>
                </a:lnTo>
                <a:cubicBezTo>
                  <a:pt x="4141" y="16838"/>
                  <a:pt x="4117" y="16791"/>
                  <a:pt x="4088" y="16791"/>
                </a:cubicBezTo>
                <a:close/>
                <a:moveTo>
                  <a:pt x="4937" y="16791"/>
                </a:moveTo>
                <a:cubicBezTo>
                  <a:pt x="4908" y="16791"/>
                  <a:pt x="4884" y="16838"/>
                  <a:pt x="4884" y="16896"/>
                </a:cubicBezTo>
                <a:lnTo>
                  <a:pt x="4884" y="17116"/>
                </a:lnTo>
                <a:cubicBezTo>
                  <a:pt x="4884" y="17173"/>
                  <a:pt x="4908" y="17218"/>
                  <a:pt x="4937" y="17218"/>
                </a:cubicBezTo>
                <a:cubicBezTo>
                  <a:pt x="4966" y="17218"/>
                  <a:pt x="4990" y="17173"/>
                  <a:pt x="4990" y="17116"/>
                </a:cubicBezTo>
                <a:lnTo>
                  <a:pt x="4990" y="16896"/>
                </a:lnTo>
                <a:cubicBezTo>
                  <a:pt x="4990" y="16838"/>
                  <a:pt x="4966" y="16791"/>
                  <a:pt x="4937" y="16791"/>
                </a:cubicBezTo>
                <a:close/>
                <a:moveTo>
                  <a:pt x="5252" y="16791"/>
                </a:moveTo>
                <a:cubicBezTo>
                  <a:pt x="5223" y="16791"/>
                  <a:pt x="5199" y="16838"/>
                  <a:pt x="5199" y="16896"/>
                </a:cubicBezTo>
                <a:lnTo>
                  <a:pt x="5199" y="17116"/>
                </a:lnTo>
                <a:cubicBezTo>
                  <a:pt x="5199" y="17173"/>
                  <a:pt x="5223" y="17218"/>
                  <a:pt x="5252" y="17218"/>
                </a:cubicBezTo>
                <a:cubicBezTo>
                  <a:pt x="5281" y="17218"/>
                  <a:pt x="5305" y="17173"/>
                  <a:pt x="5305" y="17116"/>
                </a:cubicBezTo>
                <a:lnTo>
                  <a:pt x="5305" y="16896"/>
                </a:lnTo>
                <a:cubicBezTo>
                  <a:pt x="5305" y="16838"/>
                  <a:pt x="5281" y="16791"/>
                  <a:pt x="5252" y="16791"/>
                </a:cubicBezTo>
                <a:close/>
                <a:moveTo>
                  <a:pt x="6102" y="16791"/>
                </a:moveTo>
                <a:cubicBezTo>
                  <a:pt x="6072" y="16791"/>
                  <a:pt x="6049" y="16838"/>
                  <a:pt x="6049" y="16896"/>
                </a:cubicBezTo>
                <a:lnTo>
                  <a:pt x="6049" y="17116"/>
                </a:lnTo>
                <a:cubicBezTo>
                  <a:pt x="6049" y="17173"/>
                  <a:pt x="6072" y="17218"/>
                  <a:pt x="6102" y="17218"/>
                </a:cubicBezTo>
                <a:cubicBezTo>
                  <a:pt x="6131" y="17218"/>
                  <a:pt x="6155" y="17173"/>
                  <a:pt x="6155" y="17116"/>
                </a:cubicBezTo>
                <a:lnTo>
                  <a:pt x="6155" y="16896"/>
                </a:lnTo>
                <a:cubicBezTo>
                  <a:pt x="6155" y="16838"/>
                  <a:pt x="6131" y="16791"/>
                  <a:pt x="6102" y="16791"/>
                </a:cubicBezTo>
                <a:close/>
                <a:moveTo>
                  <a:pt x="6416" y="16791"/>
                </a:moveTo>
                <a:cubicBezTo>
                  <a:pt x="6387" y="16791"/>
                  <a:pt x="6363" y="16838"/>
                  <a:pt x="6363" y="16896"/>
                </a:cubicBezTo>
                <a:lnTo>
                  <a:pt x="6363" y="17116"/>
                </a:lnTo>
                <a:cubicBezTo>
                  <a:pt x="6363" y="17173"/>
                  <a:pt x="6387" y="17218"/>
                  <a:pt x="6416" y="17218"/>
                </a:cubicBezTo>
                <a:cubicBezTo>
                  <a:pt x="6445" y="17218"/>
                  <a:pt x="6469" y="17173"/>
                  <a:pt x="6469" y="17116"/>
                </a:cubicBezTo>
                <a:lnTo>
                  <a:pt x="6469" y="16896"/>
                </a:lnTo>
                <a:cubicBezTo>
                  <a:pt x="6469" y="16838"/>
                  <a:pt x="6445" y="16791"/>
                  <a:pt x="6416" y="16791"/>
                </a:cubicBezTo>
                <a:close/>
                <a:moveTo>
                  <a:pt x="7266" y="16791"/>
                </a:moveTo>
                <a:cubicBezTo>
                  <a:pt x="7237" y="16791"/>
                  <a:pt x="7213" y="16838"/>
                  <a:pt x="7213" y="16896"/>
                </a:cubicBezTo>
                <a:lnTo>
                  <a:pt x="7213" y="17116"/>
                </a:lnTo>
                <a:cubicBezTo>
                  <a:pt x="7213" y="17173"/>
                  <a:pt x="7237" y="17218"/>
                  <a:pt x="7266" y="17218"/>
                </a:cubicBezTo>
                <a:cubicBezTo>
                  <a:pt x="7295" y="17218"/>
                  <a:pt x="7318" y="17173"/>
                  <a:pt x="7318" y="17116"/>
                </a:cubicBezTo>
                <a:lnTo>
                  <a:pt x="7318" y="16896"/>
                </a:lnTo>
                <a:cubicBezTo>
                  <a:pt x="7318" y="16838"/>
                  <a:pt x="7295" y="16791"/>
                  <a:pt x="7266" y="16791"/>
                </a:cubicBezTo>
                <a:close/>
                <a:moveTo>
                  <a:pt x="7580" y="16791"/>
                </a:moveTo>
                <a:cubicBezTo>
                  <a:pt x="7551" y="16791"/>
                  <a:pt x="7527" y="16838"/>
                  <a:pt x="7527" y="16896"/>
                </a:cubicBezTo>
                <a:lnTo>
                  <a:pt x="7527" y="17116"/>
                </a:lnTo>
                <a:cubicBezTo>
                  <a:pt x="7527" y="17173"/>
                  <a:pt x="7551" y="17218"/>
                  <a:pt x="7580" y="17218"/>
                </a:cubicBezTo>
                <a:cubicBezTo>
                  <a:pt x="7609" y="17218"/>
                  <a:pt x="7632" y="17173"/>
                  <a:pt x="7632" y="17116"/>
                </a:cubicBezTo>
                <a:lnTo>
                  <a:pt x="7632" y="16896"/>
                </a:lnTo>
                <a:cubicBezTo>
                  <a:pt x="7632" y="16838"/>
                  <a:pt x="7609" y="16791"/>
                  <a:pt x="7580" y="16791"/>
                </a:cubicBezTo>
                <a:close/>
                <a:moveTo>
                  <a:pt x="8429" y="16791"/>
                </a:moveTo>
                <a:cubicBezTo>
                  <a:pt x="8400" y="16791"/>
                  <a:pt x="8377" y="16838"/>
                  <a:pt x="8377" y="16896"/>
                </a:cubicBezTo>
                <a:lnTo>
                  <a:pt x="8377" y="17116"/>
                </a:lnTo>
                <a:cubicBezTo>
                  <a:pt x="8377" y="17173"/>
                  <a:pt x="8400" y="17218"/>
                  <a:pt x="8429" y="17218"/>
                </a:cubicBezTo>
                <a:cubicBezTo>
                  <a:pt x="8458" y="17218"/>
                  <a:pt x="8482" y="17173"/>
                  <a:pt x="8482" y="17116"/>
                </a:cubicBezTo>
                <a:lnTo>
                  <a:pt x="8482" y="16896"/>
                </a:lnTo>
                <a:cubicBezTo>
                  <a:pt x="8482" y="16838"/>
                  <a:pt x="8458" y="16791"/>
                  <a:pt x="8429" y="16791"/>
                </a:cubicBezTo>
                <a:close/>
                <a:moveTo>
                  <a:pt x="8744" y="16791"/>
                </a:moveTo>
                <a:cubicBezTo>
                  <a:pt x="8714" y="16791"/>
                  <a:pt x="8691" y="16838"/>
                  <a:pt x="8691" y="16896"/>
                </a:cubicBezTo>
                <a:lnTo>
                  <a:pt x="8691" y="17116"/>
                </a:lnTo>
                <a:cubicBezTo>
                  <a:pt x="8691" y="17173"/>
                  <a:pt x="8714" y="17218"/>
                  <a:pt x="8744" y="17218"/>
                </a:cubicBezTo>
                <a:cubicBezTo>
                  <a:pt x="8773" y="17218"/>
                  <a:pt x="8796" y="17173"/>
                  <a:pt x="8796" y="17116"/>
                </a:cubicBezTo>
                <a:lnTo>
                  <a:pt x="8796" y="16896"/>
                </a:lnTo>
                <a:cubicBezTo>
                  <a:pt x="8796" y="16838"/>
                  <a:pt x="8773" y="16791"/>
                  <a:pt x="8744" y="16791"/>
                </a:cubicBezTo>
                <a:close/>
                <a:moveTo>
                  <a:pt x="9593" y="16791"/>
                </a:moveTo>
                <a:cubicBezTo>
                  <a:pt x="9564" y="16791"/>
                  <a:pt x="9540" y="16838"/>
                  <a:pt x="9540" y="16896"/>
                </a:cubicBezTo>
                <a:lnTo>
                  <a:pt x="9540" y="17116"/>
                </a:lnTo>
                <a:cubicBezTo>
                  <a:pt x="9540" y="17173"/>
                  <a:pt x="9564" y="17218"/>
                  <a:pt x="9593" y="17218"/>
                </a:cubicBezTo>
                <a:cubicBezTo>
                  <a:pt x="9622" y="17218"/>
                  <a:pt x="9646" y="17173"/>
                  <a:pt x="9646" y="17116"/>
                </a:cubicBezTo>
                <a:lnTo>
                  <a:pt x="9646" y="16896"/>
                </a:lnTo>
                <a:cubicBezTo>
                  <a:pt x="9646" y="16838"/>
                  <a:pt x="9622" y="16791"/>
                  <a:pt x="9593" y="16791"/>
                </a:cubicBezTo>
                <a:close/>
                <a:moveTo>
                  <a:pt x="9908" y="16791"/>
                </a:moveTo>
                <a:cubicBezTo>
                  <a:pt x="9879" y="16791"/>
                  <a:pt x="9855" y="16838"/>
                  <a:pt x="9855" y="16896"/>
                </a:cubicBezTo>
                <a:lnTo>
                  <a:pt x="9855" y="17116"/>
                </a:lnTo>
                <a:cubicBezTo>
                  <a:pt x="9855" y="17173"/>
                  <a:pt x="9879" y="17218"/>
                  <a:pt x="9908" y="17218"/>
                </a:cubicBezTo>
                <a:cubicBezTo>
                  <a:pt x="9937" y="17218"/>
                  <a:pt x="9961" y="17173"/>
                  <a:pt x="9961" y="17116"/>
                </a:cubicBezTo>
                <a:lnTo>
                  <a:pt x="9961" y="16896"/>
                </a:lnTo>
                <a:cubicBezTo>
                  <a:pt x="9961" y="16838"/>
                  <a:pt x="9937" y="16791"/>
                  <a:pt x="9908" y="16791"/>
                </a:cubicBezTo>
                <a:close/>
                <a:moveTo>
                  <a:pt x="10758" y="16791"/>
                </a:moveTo>
                <a:cubicBezTo>
                  <a:pt x="10728" y="16791"/>
                  <a:pt x="10705" y="16838"/>
                  <a:pt x="10705" y="16896"/>
                </a:cubicBezTo>
                <a:lnTo>
                  <a:pt x="10705" y="17116"/>
                </a:lnTo>
                <a:cubicBezTo>
                  <a:pt x="10705" y="17173"/>
                  <a:pt x="10728" y="17218"/>
                  <a:pt x="10758" y="17218"/>
                </a:cubicBezTo>
                <a:cubicBezTo>
                  <a:pt x="10787" y="17218"/>
                  <a:pt x="10810" y="17173"/>
                  <a:pt x="10810" y="17116"/>
                </a:cubicBezTo>
                <a:lnTo>
                  <a:pt x="10810" y="16896"/>
                </a:lnTo>
                <a:cubicBezTo>
                  <a:pt x="10810" y="16838"/>
                  <a:pt x="10787" y="16791"/>
                  <a:pt x="10758" y="16791"/>
                </a:cubicBezTo>
                <a:close/>
                <a:moveTo>
                  <a:pt x="11072" y="16791"/>
                </a:moveTo>
                <a:cubicBezTo>
                  <a:pt x="11043" y="16791"/>
                  <a:pt x="11019" y="16838"/>
                  <a:pt x="11019" y="16896"/>
                </a:cubicBezTo>
                <a:lnTo>
                  <a:pt x="11019" y="17116"/>
                </a:lnTo>
                <a:cubicBezTo>
                  <a:pt x="11019" y="17173"/>
                  <a:pt x="11043" y="17218"/>
                  <a:pt x="11072" y="17218"/>
                </a:cubicBezTo>
                <a:cubicBezTo>
                  <a:pt x="11101" y="17218"/>
                  <a:pt x="11125" y="17173"/>
                  <a:pt x="11125" y="17116"/>
                </a:cubicBezTo>
                <a:lnTo>
                  <a:pt x="11125" y="16896"/>
                </a:lnTo>
                <a:cubicBezTo>
                  <a:pt x="11125" y="16838"/>
                  <a:pt x="11101" y="16791"/>
                  <a:pt x="11072" y="16791"/>
                </a:cubicBezTo>
                <a:close/>
                <a:moveTo>
                  <a:pt x="11922" y="16791"/>
                </a:moveTo>
                <a:cubicBezTo>
                  <a:pt x="11893" y="16791"/>
                  <a:pt x="11869" y="16838"/>
                  <a:pt x="11869" y="16896"/>
                </a:cubicBezTo>
                <a:lnTo>
                  <a:pt x="11869" y="17116"/>
                </a:lnTo>
                <a:cubicBezTo>
                  <a:pt x="11869" y="17173"/>
                  <a:pt x="11893" y="17218"/>
                  <a:pt x="11922" y="17218"/>
                </a:cubicBezTo>
                <a:cubicBezTo>
                  <a:pt x="11951" y="17218"/>
                  <a:pt x="11974" y="17173"/>
                  <a:pt x="11974" y="17116"/>
                </a:cubicBezTo>
                <a:lnTo>
                  <a:pt x="11974" y="16896"/>
                </a:lnTo>
                <a:cubicBezTo>
                  <a:pt x="11974" y="16838"/>
                  <a:pt x="11951" y="16791"/>
                  <a:pt x="11922" y="16791"/>
                </a:cubicBezTo>
                <a:close/>
                <a:moveTo>
                  <a:pt x="12236" y="16791"/>
                </a:moveTo>
                <a:cubicBezTo>
                  <a:pt x="12207" y="16791"/>
                  <a:pt x="12183" y="16838"/>
                  <a:pt x="12183" y="16896"/>
                </a:cubicBezTo>
                <a:lnTo>
                  <a:pt x="12183" y="17116"/>
                </a:lnTo>
                <a:cubicBezTo>
                  <a:pt x="12183" y="17173"/>
                  <a:pt x="12207" y="17218"/>
                  <a:pt x="12236" y="17218"/>
                </a:cubicBezTo>
                <a:cubicBezTo>
                  <a:pt x="12265" y="17218"/>
                  <a:pt x="12288" y="17173"/>
                  <a:pt x="12288" y="17116"/>
                </a:cubicBezTo>
                <a:lnTo>
                  <a:pt x="12288" y="16896"/>
                </a:lnTo>
                <a:cubicBezTo>
                  <a:pt x="12288" y="16838"/>
                  <a:pt x="12265" y="16791"/>
                  <a:pt x="12236" y="16791"/>
                </a:cubicBezTo>
                <a:close/>
                <a:moveTo>
                  <a:pt x="13085" y="16791"/>
                </a:moveTo>
                <a:cubicBezTo>
                  <a:pt x="13056" y="16791"/>
                  <a:pt x="13032" y="16838"/>
                  <a:pt x="13032" y="16896"/>
                </a:cubicBezTo>
                <a:lnTo>
                  <a:pt x="13032" y="17116"/>
                </a:lnTo>
                <a:cubicBezTo>
                  <a:pt x="13032" y="17173"/>
                  <a:pt x="13056" y="17218"/>
                  <a:pt x="13085" y="17218"/>
                </a:cubicBezTo>
                <a:cubicBezTo>
                  <a:pt x="13114" y="17218"/>
                  <a:pt x="13138" y="17173"/>
                  <a:pt x="13138" y="17116"/>
                </a:cubicBezTo>
                <a:lnTo>
                  <a:pt x="13138" y="16896"/>
                </a:lnTo>
                <a:cubicBezTo>
                  <a:pt x="13138" y="16838"/>
                  <a:pt x="13114" y="16791"/>
                  <a:pt x="13085" y="16791"/>
                </a:cubicBezTo>
                <a:close/>
                <a:moveTo>
                  <a:pt x="13399" y="16791"/>
                </a:moveTo>
                <a:cubicBezTo>
                  <a:pt x="13370" y="16791"/>
                  <a:pt x="13348" y="16838"/>
                  <a:pt x="13348" y="16896"/>
                </a:cubicBezTo>
                <a:lnTo>
                  <a:pt x="13348" y="17116"/>
                </a:lnTo>
                <a:cubicBezTo>
                  <a:pt x="13348" y="17173"/>
                  <a:pt x="13370" y="17218"/>
                  <a:pt x="13399" y="17218"/>
                </a:cubicBezTo>
                <a:cubicBezTo>
                  <a:pt x="13428" y="17218"/>
                  <a:pt x="13452" y="17173"/>
                  <a:pt x="13452" y="17116"/>
                </a:cubicBezTo>
                <a:lnTo>
                  <a:pt x="13452" y="16896"/>
                </a:lnTo>
                <a:cubicBezTo>
                  <a:pt x="13452" y="16838"/>
                  <a:pt x="13428" y="16791"/>
                  <a:pt x="13399" y="16791"/>
                </a:cubicBezTo>
                <a:close/>
                <a:moveTo>
                  <a:pt x="14249" y="16791"/>
                </a:moveTo>
                <a:cubicBezTo>
                  <a:pt x="14220" y="16791"/>
                  <a:pt x="14196" y="16838"/>
                  <a:pt x="14196" y="16896"/>
                </a:cubicBezTo>
                <a:lnTo>
                  <a:pt x="14196" y="17116"/>
                </a:lnTo>
                <a:cubicBezTo>
                  <a:pt x="14196" y="17173"/>
                  <a:pt x="14220" y="17218"/>
                  <a:pt x="14249" y="17218"/>
                </a:cubicBezTo>
                <a:cubicBezTo>
                  <a:pt x="14278" y="17218"/>
                  <a:pt x="14302" y="17173"/>
                  <a:pt x="14302" y="17116"/>
                </a:cubicBezTo>
                <a:lnTo>
                  <a:pt x="14302" y="16896"/>
                </a:lnTo>
                <a:cubicBezTo>
                  <a:pt x="14302" y="16838"/>
                  <a:pt x="14278" y="16791"/>
                  <a:pt x="14249" y="16791"/>
                </a:cubicBezTo>
                <a:close/>
                <a:moveTo>
                  <a:pt x="14564" y="16791"/>
                </a:moveTo>
                <a:cubicBezTo>
                  <a:pt x="14535" y="16791"/>
                  <a:pt x="14511" y="16838"/>
                  <a:pt x="14511" y="16896"/>
                </a:cubicBezTo>
                <a:lnTo>
                  <a:pt x="14511" y="17116"/>
                </a:lnTo>
                <a:cubicBezTo>
                  <a:pt x="14511" y="17173"/>
                  <a:pt x="14535" y="17218"/>
                  <a:pt x="14564" y="17218"/>
                </a:cubicBezTo>
                <a:cubicBezTo>
                  <a:pt x="14593" y="17218"/>
                  <a:pt x="14617" y="17173"/>
                  <a:pt x="14617" y="17116"/>
                </a:cubicBezTo>
                <a:lnTo>
                  <a:pt x="14617" y="16896"/>
                </a:lnTo>
                <a:cubicBezTo>
                  <a:pt x="14617" y="16838"/>
                  <a:pt x="14593" y="16791"/>
                  <a:pt x="14564" y="16791"/>
                </a:cubicBezTo>
                <a:close/>
                <a:moveTo>
                  <a:pt x="15413" y="16791"/>
                </a:moveTo>
                <a:cubicBezTo>
                  <a:pt x="15384" y="16791"/>
                  <a:pt x="15360" y="16838"/>
                  <a:pt x="15360" y="16896"/>
                </a:cubicBezTo>
                <a:lnTo>
                  <a:pt x="15360" y="17116"/>
                </a:lnTo>
                <a:cubicBezTo>
                  <a:pt x="15360" y="17173"/>
                  <a:pt x="15384" y="17218"/>
                  <a:pt x="15413" y="17218"/>
                </a:cubicBezTo>
                <a:cubicBezTo>
                  <a:pt x="15442" y="17218"/>
                  <a:pt x="15465" y="17173"/>
                  <a:pt x="15465" y="17116"/>
                </a:cubicBezTo>
                <a:lnTo>
                  <a:pt x="15465" y="16896"/>
                </a:lnTo>
                <a:cubicBezTo>
                  <a:pt x="15465" y="16838"/>
                  <a:pt x="15442" y="16791"/>
                  <a:pt x="15413" y="16791"/>
                </a:cubicBezTo>
                <a:close/>
                <a:moveTo>
                  <a:pt x="15728" y="16791"/>
                </a:moveTo>
                <a:cubicBezTo>
                  <a:pt x="15699" y="16791"/>
                  <a:pt x="15675" y="16838"/>
                  <a:pt x="15675" y="16896"/>
                </a:cubicBezTo>
                <a:lnTo>
                  <a:pt x="15675" y="17116"/>
                </a:lnTo>
                <a:cubicBezTo>
                  <a:pt x="15675" y="17173"/>
                  <a:pt x="15699" y="17218"/>
                  <a:pt x="15728" y="17218"/>
                </a:cubicBezTo>
                <a:cubicBezTo>
                  <a:pt x="15757" y="17218"/>
                  <a:pt x="15781" y="17173"/>
                  <a:pt x="15781" y="17116"/>
                </a:cubicBezTo>
                <a:lnTo>
                  <a:pt x="15781" y="16896"/>
                </a:lnTo>
                <a:cubicBezTo>
                  <a:pt x="15781" y="16838"/>
                  <a:pt x="15757" y="16791"/>
                  <a:pt x="15728" y="16791"/>
                </a:cubicBezTo>
                <a:close/>
                <a:moveTo>
                  <a:pt x="16578" y="16791"/>
                </a:moveTo>
                <a:cubicBezTo>
                  <a:pt x="16549" y="16791"/>
                  <a:pt x="16525" y="16838"/>
                  <a:pt x="16525" y="16896"/>
                </a:cubicBezTo>
                <a:lnTo>
                  <a:pt x="16525" y="17116"/>
                </a:lnTo>
                <a:cubicBezTo>
                  <a:pt x="16525" y="17173"/>
                  <a:pt x="16549" y="17218"/>
                  <a:pt x="16578" y="17218"/>
                </a:cubicBezTo>
                <a:cubicBezTo>
                  <a:pt x="16607" y="17218"/>
                  <a:pt x="16630" y="17173"/>
                  <a:pt x="16630" y="17116"/>
                </a:cubicBezTo>
                <a:lnTo>
                  <a:pt x="16630" y="16896"/>
                </a:lnTo>
                <a:cubicBezTo>
                  <a:pt x="16630" y="16838"/>
                  <a:pt x="16607" y="16791"/>
                  <a:pt x="16578" y="16791"/>
                </a:cubicBezTo>
                <a:close/>
                <a:moveTo>
                  <a:pt x="16892" y="16791"/>
                </a:moveTo>
                <a:cubicBezTo>
                  <a:pt x="16863" y="16791"/>
                  <a:pt x="16839" y="16838"/>
                  <a:pt x="16839" y="16896"/>
                </a:cubicBezTo>
                <a:lnTo>
                  <a:pt x="16839" y="17116"/>
                </a:lnTo>
                <a:cubicBezTo>
                  <a:pt x="16839" y="17173"/>
                  <a:pt x="16863" y="17218"/>
                  <a:pt x="16892" y="17218"/>
                </a:cubicBezTo>
                <a:cubicBezTo>
                  <a:pt x="16921" y="17218"/>
                  <a:pt x="16944" y="17173"/>
                  <a:pt x="16944" y="17116"/>
                </a:cubicBezTo>
                <a:lnTo>
                  <a:pt x="16944" y="16896"/>
                </a:lnTo>
                <a:cubicBezTo>
                  <a:pt x="16944" y="16838"/>
                  <a:pt x="16921" y="16791"/>
                  <a:pt x="16892" y="16791"/>
                </a:cubicBezTo>
                <a:close/>
                <a:moveTo>
                  <a:pt x="17741" y="16791"/>
                </a:moveTo>
                <a:cubicBezTo>
                  <a:pt x="17712" y="16791"/>
                  <a:pt x="17689" y="16838"/>
                  <a:pt x="17689" y="16896"/>
                </a:cubicBezTo>
                <a:lnTo>
                  <a:pt x="17689" y="17116"/>
                </a:lnTo>
                <a:cubicBezTo>
                  <a:pt x="17689" y="17173"/>
                  <a:pt x="17712" y="17218"/>
                  <a:pt x="17741" y="17218"/>
                </a:cubicBezTo>
                <a:cubicBezTo>
                  <a:pt x="17770" y="17218"/>
                  <a:pt x="17794" y="17173"/>
                  <a:pt x="17794" y="17116"/>
                </a:cubicBezTo>
                <a:lnTo>
                  <a:pt x="17794" y="16896"/>
                </a:lnTo>
                <a:cubicBezTo>
                  <a:pt x="17794" y="16838"/>
                  <a:pt x="17770" y="16791"/>
                  <a:pt x="17741" y="16791"/>
                </a:cubicBezTo>
                <a:close/>
                <a:moveTo>
                  <a:pt x="18055" y="16791"/>
                </a:moveTo>
                <a:cubicBezTo>
                  <a:pt x="18026" y="16791"/>
                  <a:pt x="18002" y="16838"/>
                  <a:pt x="18002" y="16896"/>
                </a:cubicBezTo>
                <a:lnTo>
                  <a:pt x="18002" y="17116"/>
                </a:lnTo>
                <a:cubicBezTo>
                  <a:pt x="18002" y="17173"/>
                  <a:pt x="18026" y="17218"/>
                  <a:pt x="18055" y="17218"/>
                </a:cubicBezTo>
                <a:cubicBezTo>
                  <a:pt x="18085" y="17218"/>
                  <a:pt x="18108" y="17173"/>
                  <a:pt x="18108" y="17116"/>
                </a:cubicBezTo>
                <a:lnTo>
                  <a:pt x="18108" y="16896"/>
                </a:lnTo>
                <a:cubicBezTo>
                  <a:pt x="18108" y="16838"/>
                  <a:pt x="18085" y="16791"/>
                  <a:pt x="18055" y="16791"/>
                </a:cubicBezTo>
                <a:close/>
                <a:moveTo>
                  <a:pt x="18905" y="16791"/>
                </a:moveTo>
                <a:cubicBezTo>
                  <a:pt x="18876" y="16791"/>
                  <a:pt x="18852" y="16838"/>
                  <a:pt x="18852" y="16896"/>
                </a:cubicBezTo>
                <a:lnTo>
                  <a:pt x="18852" y="17116"/>
                </a:lnTo>
                <a:cubicBezTo>
                  <a:pt x="18852" y="17173"/>
                  <a:pt x="18876" y="17218"/>
                  <a:pt x="18905" y="17218"/>
                </a:cubicBezTo>
                <a:cubicBezTo>
                  <a:pt x="18934" y="17218"/>
                  <a:pt x="18958" y="17173"/>
                  <a:pt x="18958" y="17116"/>
                </a:cubicBezTo>
                <a:lnTo>
                  <a:pt x="18958" y="16896"/>
                </a:lnTo>
                <a:cubicBezTo>
                  <a:pt x="18958" y="16838"/>
                  <a:pt x="18934" y="16791"/>
                  <a:pt x="18905" y="16791"/>
                </a:cubicBezTo>
                <a:close/>
                <a:moveTo>
                  <a:pt x="19220" y="16791"/>
                </a:moveTo>
                <a:cubicBezTo>
                  <a:pt x="19191" y="16791"/>
                  <a:pt x="19167" y="16838"/>
                  <a:pt x="19167" y="16896"/>
                </a:cubicBezTo>
                <a:lnTo>
                  <a:pt x="19167" y="17116"/>
                </a:lnTo>
                <a:cubicBezTo>
                  <a:pt x="19167" y="17173"/>
                  <a:pt x="19191" y="17218"/>
                  <a:pt x="19220" y="17218"/>
                </a:cubicBezTo>
                <a:cubicBezTo>
                  <a:pt x="19249" y="17218"/>
                  <a:pt x="19273" y="17173"/>
                  <a:pt x="19273" y="17116"/>
                </a:cubicBezTo>
                <a:lnTo>
                  <a:pt x="19273" y="16896"/>
                </a:lnTo>
                <a:cubicBezTo>
                  <a:pt x="19273" y="16838"/>
                  <a:pt x="19249" y="16791"/>
                  <a:pt x="19220" y="16791"/>
                </a:cubicBezTo>
                <a:close/>
                <a:moveTo>
                  <a:pt x="20069" y="16791"/>
                </a:moveTo>
                <a:cubicBezTo>
                  <a:pt x="20040" y="16791"/>
                  <a:pt x="20016" y="16838"/>
                  <a:pt x="20016" y="16896"/>
                </a:cubicBezTo>
                <a:lnTo>
                  <a:pt x="20016" y="17116"/>
                </a:lnTo>
                <a:cubicBezTo>
                  <a:pt x="20016" y="17173"/>
                  <a:pt x="20040" y="17218"/>
                  <a:pt x="20069" y="17218"/>
                </a:cubicBezTo>
                <a:cubicBezTo>
                  <a:pt x="20099" y="17218"/>
                  <a:pt x="20122" y="17173"/>
                  <a:pt x="20122" y="17116"/>
                </a:cubicBezTo>
                <a:lnTo>
                  <a:pt x="20122" y="16896"/>
                </a:lnTo>
                <a:cubicBezTo>
                  <a:pt x="20122" y="16838"/>
                  <a:pt x="20099" y="16791"/>
                  <a:pt x="20069" y="16791"/>
                </a:cubicBezTo>
                <a:close/>
                <a:moveTo>
                  <a:pt x="20384" y="16791"/>
                </a:moveTo>
                <a:cubicBezTo>
                  <a:pt x="20355" y="16791"/>
                  <a:pt x="20331" y="16838"/>
                  <a:pt x="20331" y="16896"/>
                </a:cubicBezTo>
                <a:lnTo>
                  <a:pt x="20331" y="17116"/>
                </a:lnTo>
                <a:cubicBezTo>
                  <a:pt x="20331" y="17173"/>
                  <a:pt x="20355" y="17218"/>
                  <a:pt x="20384" y="17218"/>
                </a:cubicBezTo>
                <a:cubicBezTo>
                  <a:pt x="20413" y="17218"/>
                  <a:pt x="20436" y="17173"/>
                  <a:pt x="20436" y="17116"/>
                </a:cubicBezTo>
                <a:lnTo>
                  <a:pt x="20436" y="16896"/>
                </a:lnTo>
                <a:cubicBezTo>
                  <a:pt x="20436" y="16838"/>
                  <a:pt x="20413" y="16791"/>
                  <a:pt x="20384" y="16791"/>
                </a:cubicBezTo>
                <a:close/>
                <a:moveTo>
                  <a:pt x="21234" y="16791"/>
                </a:moveTo>
                <a:cubicBezTo>
                  <a:pt x="21204" y="16791"/>
                  <a:pt x="21181" y="16838"/>
                  <a:pt x="21181" y="16896"/>
                </a:cubicBezTo>
                <a:lnTo>
                  <a:pt x="21181" y="17116"/>
                </a:lnTo>
                <a:cubicBezTo>
                  <a:pt x="21181" y="17173"/>
                  <a:pt x="21204" y="17218"/>
                  <a:pt x="21234" y="17218"/>
                </a:cubicBezTo>
                <a:cubicBezTo>
                  <a:pt x="21263" y="17218"/>
                  <a:pt x="21285" y="17173"/>
                  <a:pt x="21285" y="17116"/>
                </a:cubicBezTo>
                <a:lnTo>
                  <a:pt x="21285" y="16896"/>
                </a:lnTo>
                <a:cubicBezTo>
                  <a:pt x="21285" y="16838"/>
                  <a:pt x="21263" y="16791"/>
                  <a:pt x="21234" y="16791"/>
                </a:cubicBezTo>
                <a:close/>
                <a:moveTo>
                  <a:pt x="21547" y="16791"/>
                </a:moveTo>
                <a:cubicBezTo>
                  <a:pt x="21518" y="16791"/>
                  <a:pt x="21495" y="16838"/>
                  <a:pt x="21495" y="16896"/>
                </a:cubicBezTo>
                <a:lnTo>
                  <a:pt x="21495" y="17116"/>
                </a:lnTo>
                <a:cubicBezTo>
                  <a:pt x="21495" y="17173"/>
                  <a:pt x="21518" y="17218"/>
                  <a:pt x="21547" y="17218"/>
                </a:cubicBezTo>
                <a:cubicBezTo>
                  <a:pt x="21576" y="17218"/>
                  <a:pt x="21600" y="17173"/>
                  <a:pt x="21600" y="17116"/>
                </a:cubicBezTo>
                <a:lnTo>
                  <a:pt x="21600" y="16896"/>
                </a:lnTo>
                <a:cubicBezTo>
                  <a:pt x="21600" y="16838"/>
                  <a:pt x="21576" y="16791"/>
                  <a:pt x="21547" y="16791"/>
                </a:cubicBezTo>
                <a:close/>
                <a:moveTo>
                  <a:pt x="53" y="17521"/>
                </a:moveTo>
                <a:cubicBezTo>
                  <a:pt x="24" y="17521"/>
                  <a:pt x="0" y="17568"/>
                  <a:pt x="0" y="17626"/>
                </a:cubicBezTo>
                <a:lnTo>
                  <a:pt x="0" y="17846"/>
                </a:lnTo>
                <a:cubicBezTo>
                  <a:pt x="0" y="17903"/>
                  <a:pt x="24" y="17948"/>
                  <a:pt x="53" y="17948"/>
                </a:cubicBezTo>
                <a:cubicBezTo>
                  <a:pt x="82" y="17948"/>
                  <a:pt x="106" y="17903"/>
                  <a:pt x="106" y="17846"/>
                </a:cubicBezTo>
                <a:lnTo>
                  <a:pt x="106" y="17626"/>
                </a:lnTo>
                <a:cubicBezTo>
                  <a:pt x="106" y="17568"/>
                  <a:pt x="82" y="17521"/>
                  <a:pt x="53" y="17521"/>
                </a:cubicBezTo>
                <a:close/>
                <a:moveTo>
                  <a:pt x="367" y="17521"/>
                </a:moveTo>
                <a:cubicBezTo>
                  <a:pt x="338" y="17521"/>
                  <a:pt x="315" y="17568"/>
                  <a:pt x="315" y="17626"/>
                </a:cubicBezTo>
                <a:lnTo>
                  <a:pt x="315" y="17846"/>
                </a:lnTo>
                <a:cubicBezTo>
                  <a:pt x="315" y="17903"/>
                  <a:pt x="338" y="17948"/>
                  <a:pt x="367" y="17948"/>
                </a:cubicBezTo>
                <a:cubicBezTo>
                  <a:pt x="397" y="17948"/>
                  <a:pt x="420" y="17903"/>
                  <a:pt x="420" y="17846"/>
                </a:cubicBezTo>
                <a:lnTo>
                  <a:pt x="420" y="17626"/>
                </a:lnTo>
                <a:cubicBezTo>
                  <a:pt x="420" y="17568"/>
                  <a:pt x="397" y="17521"/>
                  <a:pt x="367" y="17521"/>
                </a:cubicBezTo>
                <a:close/>
                <a:moveTo>
                  <a:pt x="1217" y="17521"/>
                </a:moveTo>
                <a:cubicBezTo>
                  <a:pt x="1188" y="17521"/>
                  <a:pt x="1164" y="17568"/>
                  <a:pt x="1164" y="17626"/>
                </a:cubicBezTo>
                <a:lnTo>
                  <a:pt x="1164" y="17846"/>
                </a:lnTo>
                <a:cubicBezTo>
                  <a:pt x="1164" y="17903"/>
                  <a:pt x="1188" y="17948"/>
                  <a:pt x="1217" y="17948"/>
                </a:cubicBezTo>
                <a:cubicBezTo>
                  <a:pt x="1246" y="17948"/>
                  <a:pt x="1270" y="17903"/>
                  <a:pt x="1270" y="17846"/>
                </a:cubicBezTo>
                <a:lnTo>
                  <a:pt x="1270" y="17626"/>
                </a:lnTo>
                <a:cubicBezTo>
                  <a:pt x="1270" y="17568"/>
                  <a:pt x="1246" y="17521"/>
                  <a:pt x="1217" y="17521"/>
                </a:cubicBezTo>
                <a:close/>
                <a:moveTo>
                  <a:pt x="1532" y="17521"/>
                </a:moveTo>
                <a:cubicBezTo>
                  <a:pt x="1503" y="17521"/>
                  <a:pt x="1479" y="17568"/>
                  <a:pt x="1479" y="17626"/>
                </a:cubicBezTo>
                <a:lnTo>
                  <a:pt x="1479" y="17846"/>
                </a:lnTo>
                <a:cubicBezTo>
                  <a:pt x="1479" y="17903"/>
                  <a:pt x="1503" y="17948"/>
                  <a:pt x="1532" y="17948"/>
                </a:cubicBezTo>
                <a:cubicBezTo>
                  <a:pt x="1561" y="17948"/>
                  <a:pt x="1584" y="17903"/>
                  <a:pt x="1584" y="17846"/>
                </a:cubicBezTo>
                <a:lnTo>
                  <a:pt x="1584" y="17626"/>
                </a:lnTo>
                <a:cubicBezTo>
                  <a:pt x="1584" y="17568"/>
                  <a:pt x="1561" y="17521"/>
                  <a:pt x="1532" y="17521"/>
                </a:cubicBezTo>
                <a:close/>
                <a:moveTo>
                  <a:pt x="2380" y="17521"/>
                </a:moveTo>
                <a:cubicBezTo>
                  <a:pt x="2351" y="17521"/>
                  <a:pt x="2329" y="17568"/>
                  <a:pt x="2329" y="17626"/>
                </a:cubicBezTo>
                <a:lnTo>
                  <a:pt x="2329" y="17846"/>
                </a:lnTo>
                <a:cubicBezTo>
                  <a:pt x="2329" y="17903"/>
                  <a:pt x="2351" y="17948"/>
                  <a:pt x="2380" y="17948"/>
                </a:cubicBezTo>
                <a:cubicBezTo>
                  <a:pt x="2409" y="17948"/>
                  <a:pt x="2433" y="17903"/>
                  <a:pt x="2433" y="17846"/>
                </a:cubicBezTo>
                <a:lnTo>
                  <a:pt x="2433" y="17626"/>
                </a:lnTo>
                <a:cubicBezTo>
                  <a:pt x="2433" y="17568"/>
                  <a:pt x="2409" y="17521"/>
                  <a:pt x="2380" y="17521"/>
                </a:cubicBezTo>
                <a:close/>
                <a:moveTo>
                  <a:pt x="2695" y="17521"/>
                </a:moveTo>
                <a:cubicBezTo>
                  <a:pt x="2666" y="17521"/>
                  <a:pt x="2643" y="17568"/>
                  <a:pt x="2643" y="17626"/>
                </a:cubicBezTo>
                <a:lnTo>
                  <a:pt x="2643" y="17846"/>
                </a:lnTo>
                <a:cubicBezTo>
                  <a:pt x="2643" y="17903"/>
                  <a:pt x="2666" y="17948"/>
                  <a:pt x="2695" y="17948"/>
                </a:cubicBezTo>
                <a:cubicBezTo>
                  <a:pt x="2724" y="17948"/>
                  <a:pt x="2748" y="17903"/>
                  <a:pt x="2748" y="17846"/>
                </a:cubicBezTo>
                <a:lnTo>
                  <a:pt x="2748" y="17626"/>
                </a:lnTo>
                <a:cubicBezTo>
                  <a:pt x="2748" y="17568"/>
                  <a:pt x="2724" y="17521"/>
                  <a:pt x="2695" y="17521"/>
                </a:cubicBezTo>
                <a:close/>
                <a:moveTo>
                  <a:pt x="3545" y="17521"/>
                </a:moveTo>
                <a:cubicBezTo>
                  <a:pt x="3516" y="17521"/>
                  <a:pt x="3492" y="17568"/>
                  <a:pt x="3492" y="17626"/>
                </a:cubicBezTo>
                <a:lnTo>
                  <a:pt x="3492" y="17846"/>
                </a:lnTo>
                <a:cubicBezTo>
                  <a:pt x="3492" y="17903"/>
                  <a:pt x="3516" y="17948"/>
                  <a:pt x="3545" y="17948"/>
                </a:cubicBezTo>
                <a:cubicBezTo>
                  <a:pt x="3574" y="17948"/>
                  <a:pt x="3598" y="17903"/>
                  <a:pt x="3598" y="17846"/>
                </a:cubicBezTo>
                <a:lnTo>
                  <a:pt x="3598" y="17626"/>
                </a:lnTo>
                <a:cubicBezTo>
                  <a:pt x="3598" y="17568"/>
                  <a:pt x="3574" y="17521"/>
                  <a:pt x="3545" y="17521"/>
                </a:cubicBezTo>
                <a:close/>
                <a:moveTo>
                  <a:pt x="3859" y="17521"/>
                </a:moveTo>
                <a:cubicBezTo>
                  <a:pt x="3830" y="17521"/>
                  <a:pt x="3806" y="17568"/>
                  <a:pt x="3806" y="17626"/>
                </a:cubicBezTo>
                <a:lnTo>
                  <a:pt x="3806" y="17846"/>
                </a:lnTo>
                <a:cubicBezTo>
                  <a:pt x="3806" y="17903"/>
                  <a:pt x="3830" y="17948"/>
                  <a:pt x="3859" y="17948"/>
                </a:cubicBezTo>
                <a:cubicBezTo>
                  <a:pt x="3888" y="17948"/>
                  <a:pt x="3912" y="17903"/>
                  <a:pt x="3912" y="17846"/>
                </a:cubicBezTo>
                <a:lnTo>
                  <a:pt x="3912" y="17626"/>
                </a:lnTo>
                <a:cubicBezTo>
                  <a:pt x="3912" y="17568"/>
                  <a:pt x="3888" y="17521"/>
                  <a:pt x="3859" y="17521"/>
                </a:cubicBezTo>
                <a:close/>
                <a:moveTo>
                  <a:pt x="4709" y="17521"/>
                </a:moveTo>
                <a:cubicBezTo>
                  <a:pt x="4680" y="17521"/>
                  <a:pt x="4656" y="17568"/>
                  <a:pt x="4656" y="17626"/>
                </a:cubicBezTo>
                <a:lnTo>
                  <a:pt x="4656" y="17846"/>
                </a:lnTo>
                <a:cubicBezTo>
                  <a:pt x="4656" y="17903"/>
                  <a:pt x="4680" y="17948"/>
                  <a:pt x="4709" y="17948"/>
                </a:cubicBezTo>
                <a:cubicBezTo>
                  <a:pt x="4738" y="17948"/>
                  <a:pt x="4762" y="17903"/>
                  <a:pt x="4762" y="17846"/>
                </a:cubicBezTo>
                <a:lnTo>
                  <a:pt x="4762" y="17626"/>
                </a:lnTo>
                <a:cubicBezTo>
                  <a:pt x="4762" y="17568"/>
                  <a:pt x="4738" y="17521"/>
                  <a:pt x="4709" y="17521"/>
                </a:cubicBezTo>
                <a:close/>
                <a:moveTo>
                  <a:pt x="5023" y="17521"/>
                </a:moveTo>
                <a:cubicBezTo>
                  <a:pt x="4994" y="17521"/>
                  <a:pt x="4970" y="17568"/>
                  <a:pt x="4970" y="17626"/>
                </a:cubicBezTo>
                <a:lnTo>
                  <a:pt x="4970" y="17846"/>
                </a:lnTo>
                <a:cubicBezTo>
                  <a:pt x="4970" y="17903"/>
                  <a:pt x="4994" y="17948"/>
                  <a:pt x="5023" y="17948"/>
                </a:cubicBezTo>
                <a:cubicBezTo>
                  <a:pt x="5053" y="17948"/>
                  <a:pt x="5076" y="17903"/>
                  <a:pt x="5076" y="17846"/>
                </a:cubicBezTo>
                <a:lnTo>
                  <a:pt x="5076" y="17626"/>
                </a:lnTo>
                <a:cubicBezTo>
                  <a:pt x="5076" y="17568"/>
                  <a:pt x="5053" y="17521"/>
                  <a:pt x="5023" y="17521"/>
                </a:cubicBezTo>
                <a:close/>
                <a:moveTo>
                  <a:pt x="5873" y="17521"/>
                </a:moveTo>
                <a:cubicBezTo>
                  <a:pt x="5844" y="17521"/>
                  <a:pt x="5820" y="17568"/>
                  <a:pt x="5820" y="17626"/>
                </a:cubicBezTo>
                <a:lnTo>
                  <a:pt x="5820" y="17846"/>
                </a:lnTo>
                <a:cubicBezTo>
                  <a:pt x="5820" y="17903"/>
                  <a:pt x="5844" y="17948"/>
                  <a:pt x="5873" y="17948"/>
                </a:cubicBezTo>
                <a:cubicBezTo>
                  <a:pt x="5902" y="17948"/>
                  <a:pt x="5926" y="17903"/>
                  <a:pt x="5926" y="17846"/>
                </a:cubicBezTo>
                <a:lnTo>
                  <a:pt x="5926" y="17626"/>
                </a:lnTo>
                <a:cubicBezTo>
                  <a:pt x="5926" y="17568"/>
                  <a:pt x="5902" y="17521"/>
                  <a:pt x="5873" y="17521"/>
                </a:cubicBezTo>
                <a:close/>
                <a:moveTo>
                  <a:pt x="6188" y="17521"/>
                </a:moveTo>
                <a:cubicBezTo>
                  <a:pt x="6159" y="17521"/>
                  <a:pt x="6135" y="17568"/>
                  <a:pt x="6135" y="17626"/>
                </a:cubicBezTo>
                <a:lnTo>
                  <a:pt x="6135" y="17846"/>
                </a:lnTo>
                <a:cubicBezTo>
                  <a:pt x="6135" y="17903"/>
                  <a:pt x="6159" y="17948"/>
                  <a:pt x="6188" y="17948"/>
                </a:cubicBezTo>
                <a:cubicBezTo>
                  <a:pt x="6217" y="17948"/>
                  <a:pt x="6240" y="17903"/>
                  <a:pt x="6240" y="17846"/>
                </a:cubicBezTo>
                <a:lnTo>
                  <a:pt x="6240" y="17626"/>
                </a:lnTo>
                <a:cubicBezTo>
                  <a:pt x="6240" y="17568"/>
                  <a:pt x="6217" y="17521"/>
                  <a:pt x="6188" y="17521"/>
                </a:cubicBezTo>
                <a:close/>
                <a:moveTo>
                  <a:pt x="7036" y="17521"/>
                </a:moveTo>
                <a:cubicBezTo>
                  <a:pt x="7007" y="17521"/>
                  <a:pt x="6984" y="17568"/>
                  <a:pt x="6984" y="17626"/>
                </a:cubicBezTo>
                <a:lnTo>
                  <a:pt x="6984" y="17846"/>
                </a:lnTo>
                <a:cubicBezTo>
                  <a:pt x="6984" y="17903"/>
                  <a:pt x="7007" y="17948"/>
                  <a:pt x="7036" y="17948"/>
                </a:cubicBezTo>
                <a:cubicBezTo>
                  <a:pt x="7065" y="17948"/>
                  <a:pt x="7089" y="17903"/>
                  <a:pt x="7089" y="17846"/>
                </a:cubicBezTo>
                <a:lnTo>
                  <a:pt x="7089" y="17626"/>
                </a:lnTo>
                <a:cubicBezTo>
                  <a:pt x="7089" y="17568"/>
                  <a:pt x="7065" y="17521"/>
                  <a:pt x="7036" y="17521"/>
                </a:cubicBezTo>
                <a:close/>
                <a:moveTo>
                  <a:pt x="7351" y="17521"/>
                </a:moveTo>
                <a:cubicBezTo>
                  <a:pt x="7322" y="17521"/>
                  <a:pt x="7299" y="17568"/>
                  <a:pt x="7299" y="17626"/>
                </a:cubicBezTo>
                <a:lnTo>
                  <a:pt x="7299" y="17846"/>
                </a:lnTo>
                <a:cubicBezTo>
                  <a:pt x="7299" y="17903"/>
                  <a:pt x="7322" y="17948"/>
                  <a:pt x="7351" y="17948"/>
                </a:cubicBezTo>
                <a:cubicBezTo>
                  <a:pt x="7380" y="17948"/>
                  <a:pt x="7404" y="17903"/>
                  <a:pt x="7404" y="17846"/>
                </a:cubicBezTo>
                <a:lnTo>
                  <a:pt x="7404" y="17626"/>
                </a:lnTo>
                <a:cubicBezTo>
                  <a:pt x="7404" y="17568"/>
                  <a:pt x="7380" y="17521"/>
                  <a:pt x="7351" y="17521"/>
                </a:cubicBezTo>
                <a:close/>
                <a:moveTo>
                  <a:pt x="8201" y="17521"/>
                </a:moveTo>
                <a:cubicBezTo>
                  <a:pt x="8171" y="17521"/>
                  <a:pt x="8148" y="17568"/>
                  <a:pt x="8148" y="17626"/>
                </a:cubicBezTo>
                <a:lnTo>
                  <a:pt x="8148" y="17846"/>
                </a:lnTo>
                <a:cubicBezTo>
                  <a:pt x="8148" y="17903"/>
                  <a:pt x="8171" y="17948"/>
                  <a:pt x="8201" y="17948"/>
                </a:cubicBezTo>
                <a:cubicBezTo>
                  <a:pt x="8230" y="17948"/>
                  <a:pt x="8254" y="17903"/>
                  <a:pt x="8254" y="17846"/>
                </a:cubicBezTo>
                <a:lnTo>
                  <a:pt x="8254" y="17626"/>
                </a:lnTo>
                <a:cubicBezTo>
                  <a:pt x="8254" y="17568"/>
                  <a:pt x="8230" y="17521"/>
                  <a:pt x="8201" y="17521"/>
                </a:cubicBezTo>
                <a:close/>
                <a:moveTo>
                  <a:pt x="8515" y="17521"/>
                </a:moveTo>
                <a:cubicBezTo>
                  <a:pt x="8486" y="17521"/>
                  <a:pt x="8462" y="17568"/>
                  <a:pt x="8462" y="17626"/>
                </a:cubicBezTo>
                <a:lnTo>
                  <a:pt x="8462" y="17846"/>
                </a:lnTo>
                <a:cubicBezTo>
                  <a:pt x="8462" y="17903"/>
                  <a:pt x="8486" y="17948"/>
                  <a:pt x="8515" y="17948"/>
                </a:cubicBezTo>
                <a:cubicBezTo>
                  <a:pt x="8544" y="17948"/>
                  <a:pt x="8568" y="17903"/>
                  <a:pt x="8568" y="17846"/>
                </a:cubicBezTo>
                <a:lnTo>
                  <a:pt x="8568" y="17626"/>
                </a:lnTo>
                <a:cubicBezTo>
                  <a:pt x="8568" y="17568"/>
                  <a:pt x="8544" y="17521"/>
                  <a:pt x="8515" y="17521"/>
                </a:cubicBezTo>
                <a:close/>
                <a:moveTo>
                  <a:pt x="9365" y="17521"/>
                </a:moveTo>
                <a:cubicBezTo>
                  <a:pt x="9336" y="17521"/>
                  <a:pt x="9312" y="17568"/>
                  <a:pt x="9312" y="17626"/>
                </a:cubicBezTo>
                <a:lnTo>
                  <a:pt x="9312" y="17846"/>
                </a:lnTo>
                <a:cubicBezTo>
                  <a:pt x="9312" y="17903"/>
                  <a:pt x="9336" y="17948"/>
                  <a:pt x="9365" y="17948"/>
                </a:cubicBezTo>
                <a:cubicBezTo>
                  <a:pt x="9394" y="17948"/>
                  <a:pt x="9418" y="17903"/>
                  <a:pt x="9418" y="17846"/>
                </a:cubicBezTo>
                <a:lnTo>
                  <a:pt x="9418" y="17626"/>
                </a:lnTo>
                <a:cubicBezTo>
                  <a:pt x="9418" y="17568"/>
                  <a:pt x="9394" y="17521"/>
                  <a:pt x="9365" y="17521"/>
                </a:cubicBezTo>
                <a:close/>
                <a:moveTo>
                  <a:pt x="9679" y="17521"/>
                </a:moveTo>
                <a:cubicBezTo>
                  <a:pt x="9650" y="17521"/>
                  <a:pt x="9626" y="17568"/>
                  <a:pt x="9626" y="17626"/>
                </a:cubicBezTo>
                <a:lnTo>
                  <a:pt x="9626" y="17846"/>
                </a:lnTo>
                <a:cubicBezTo>
                  <a:pt x="9626" y="17903"/>
                  <a:pt x="9650" y="17948"/>
                  <a:pt x="9679" y="17948"/>
                </a:cubicBezTo>
                <a:cubicBezTo>
                  <a:pt x="9708" y="17948"/>
                  <a:pt x="9732" y="17903"/>
                  <a:pt x="9732" y="17846"/>
                </a:cubicBezTo>
                <a:lnTo>
                  <a:pt x="9732" y="17626"/>
                </a:lnTo>
                <a:cubicBezTo>
                  <a:pt x="9732" y="17568"/>
                  <a:pt x="9708" y="17521"/>
                  <a:pt x="9679" y="17521"/>
                </a:cubicBezTo>
                <a:close/>
                <a:moveTo>
                  <a:pt x="10529" y="17521"/>
                </a:moveTo>
                <a:cubicBezTo>
                  <a:pt x="10500" y="17521"/>
                  <a:pt x="10476" y="17568"/>
                  <a:pt x="10476" y="17626"/>
                </a:cubicBezTo>
                <a:lnTo>
                  <a:pt x="10476" y="17846"/>
                </a:lnTo>
                <a:cubicBezTo>
                  <a:pt x="10476" y="17903"/>
                  <a:pt x="10500" y="17948"/>
                  <a:pt x="10529" y="17948"/>
                </a:cubicBezTo>
                <a:cubicBezTo>
                  <a:pt x="10558" y="17948"/>
                  <a:pt x="10582" y="17903"/>
                  <a:pt x="10582" y="17846"/>
                </a:cubicBezTo>
                <a:lnTo>
                  <a:pt x="10582" y="17626"/>
                </a:lnTo>
                <a:cubicBezTo>
                  <a:pt x="10582" y="17568"/>
                  <a:pt x="10558" y="17521"/>
                  <a:pt x="10529" y="17521"/>
                </a:cubicBezTo>
                <a:close/>
                <a:moveTo>
                  <a:pt x="10844" y="17521"/>
                </a:moveTo>
                <a:cubicBezTo>
                  <a:pt x="10814" y="17521"/>
                  <a:pt x="10791" y="17568"/>
                  <a:pt x="10791" y="17626"/>
                </a:cubicBezTo>
                <a:lnTo>
                  <a:pt x="10791" y="17846"/>
                </a:lnTo>
                <a:cubicBezTo>
                  <a:pt x="10791" y="17903"/>
                  <a:pt x="10814" y="17948"/>
                  <a:pt x="10844" y="17948"/>
                </a:cubicBezTo>
                <a:cubicBezTo>
                  <a:pt x="10873" y="17948"/>
                  <a:pt x="10895" y="17903"/>
                  <a:pt x="10895" y="17846"/>
                </a:cubicBezTo>
                <a:lnTo>
                  <a:pt x="10895" y="17626"/>
                </a:lnTo>
                <a:cubicBezTo>
                  <a:pt x="10895" y="17568"/>
                  <a:pt x="10873" y="17521"/>
                  <a:pt x="10844" y="17521"/>
                </a:cubicBezTo>
                <a:close/>
                <a:moveTo>
                  <a:pt x="11692" y="17521"/>
                </a:moveTo>
                <a:cubicBezTo>
                  <a:pt x="11663" y="17521"/>
                  <a:pt x="11640" y="17568"/>
                  <a:pt x="11640" y="17626"/>
                </a:cubicBezTo>
                <a:lnTo>
                  <a:pt x="11640" y="17846"/>
                </a:lnTo>
                <a:cubicBezTo>
                  <a:pt x="11640" y="17903"/>
                  <a:pt x="11663" y="17948"/>
                  <a:pt x="11692" y="17948"/>
                </a:cubicBezTo>
                <a:cubicBezTo>
                  <a:pt x="11721" y="17948"/>
                  <a:pt x="11745" y="17903"/>
                  <a:pt x="11745" y="17846"/>
                </a:cubicBezTo>
                <a:lnTo>
                  <a:pt x="11745" y="17626"/>
                </a:lnTo>
                <a:cubicBezTo>
                  <a:pt x="11745" y="17568"/>
                  <a:pt x="11721" y="17521"/>
                  <a:pt x="11692" y="17521"/>
                </a:cubicBezTo>
                <a:close/>
                <a:moveTo>
                  <a:pt x="12007" y="17521"/>
                </a:moveTo>
                <a:cubicBezTo>
                  <a:pt x="11978" y="17521"/>
                  <a:pt x="11955" y="17568"/>
                  <a:pt x="11955" y="17626"/>
                </a:cubicBezTo>
                <a:lnTo>
                  <a:pt x="11955" y="17846"/>
                </a:lnTo>
                <a:cubicBezTo>
                  <a:pt x="11955" y="17903"/>
                  <a:pt x="11978" y="17948"/>
                  <a:pt x="12007" y="17948"/>
                </a:cubicBezTo>
                <a:cubicBezTo>
                  <a:pt x="12036" y="17948"/>
                  <a:pt x="12060" y="17903"/>
                  <a:pt x="12060" y="17846"/>
                </a:cubicBezTo>
                <a:lnTo>
                  <a:pt x="12060" y="17626"/>
                </a:lnTo>
                <a:cubicBezTo>
                  <a:pt x="12060" y="17568"/>
                  <a:pt x="12036" y="17521"/>
                  <a:pt x="12007" y="17521"/>
                </a:cubicBezTo>
                <a:close/>
                <a:moveTo>
                  <a:pt x="12856" y="17521"/>
                </a:moveTo>
                <a:cubicBezTo>
                  <a:pt x="12827" y="17521"/>
                  <a:pt x="12804" y="17568"/>
                  <a:pt x="12804" y="17626"/>
                </a:cubicBezTo>
                <a:lnTo>
                  <a:pt x="12804" y="17846"/>
                </a:lnTo>
                <a:cubicBezTo>
                  <a:pt x="12804" y="17903"/>
                  <a:pt x="12827" y="17948"/>
                  <a:pt x="12856" y="17948"/>
                </a:cubicBezTo>
                <a:cubicBezTo>
                  <a:pt x="12886" y="17948"/>
                  <a:pt x="12909" y="17903"/>
                  <a:pt x="12909" y="17846"/>
                </a:cubicBezTo>
                <a:lnTo>
                  <a:pt x="12909" y="17626"/>
                </a:lnTo>
                <a:cubicBezTo>
                  <a:pt x="12909" y="17568"/>
                  <a:pt x="12886" y="17521"/>
                  <a:pt x="12856" y="17521"/>
                </a:cubicBezTo>
                <a:close/>
                <a:moveTo>
                  <a:pt x="13171" y="17521"/>
                </a:moveTo>
                <a:cubicBezTo>
                  <a:pt x="13142" y="17521"/>
                  <a:pt x="13118" y="17568"/>
                  <a:pt x="13118" y="17626"/>
                </a:cubicBezTo>
                <a:lnTo>
                  <a:pt x="13118" y="17846"/>
                </a:lnTo>
                <a:cubicBezTo>
                  <a:pt x="13118" y="17903"/>
                  <a:pt x="13142" y="17948"/>
                  <a:pt x="13171" y="17948"/>
                </a:cubicBezTo>
                <a:cubicBezTo>
                  <a:pt x="13200" y="17948"/>
                  <a:pt x="13224" y="17903"/>
                  <a:pt x="13224" y="17846"/>
                </a:cubicBezTo>
                <a:lnTo>
                  <a:pt x="13224" y="17626"/>
                </a:lnTo>
                <a:cubicBezTo>
                  <a:pt x="13224" y="17568"/>
                  <a:pt x="13200" y="17521"/>
                  <a:pt x="13171" y="17521"/>
                </a:cubicBezTo>
                <a:close/>
                <a:moveTo>
                  <a:pt x="14021" y="17521"/>
                </a:moveTo>
                <a:cubicBezTo>
                  <a:pt x="13992" y="17521"/>
                  <a:pt x="13968" y="17568"/>
                  <a:pt x="13968" y="17626"/>
                </a:cubicBezTo>
                <a:lnTo>
                  <a:pt x="13968" y="17846"/>
                </a:lnTo>
                <a:cubicBezTo>
                  <a:pt x="13968" y="17903"/>
                  <a:pt x="13992" y="17948"/>
                  <a:pt x="14021" y="17948"/>
                </a:cubicBezTo>
                <a:cubicBezTo>
                  <a:pt x="14050" y="17948"/>
                  <a:pt x="14074" y="17903"/>
                  <a:pt x="14074" y="17846"/>
                </a:cubicBezTo>
                <a:lnTo>
                  <a:pt x="14074" y="17626"/>
                </a:lnTo>
                <a:cubicBezTo>
                  <a:pt x="14074" y="17568"/>
                  <a:pt x="14050" y="17521"/>
                  <a:pt x="14021" y="17521"/>
                </a:cubicBezTo>
                <a:close/>
                <a:moveTo>
                  <a:pt x="14335" y="17521"/>
                </a:moveTo>
                <a:cubicBezTo>
                  <a:pt x="14306" y="17521"/>
                  <a:pt x="14282" y="17568"/>
                  <a:pt x="14282" y="17626"/>
                </a:cubicBezTo>
                <a:lnTo>
                  <a:pt x="14282" y="17846"/>
                </a:lnTo>
                <a:cubicBezTo>
                  <a:pt x="14282" y="17903"/>
                  <a:pt x="14306" y="17948"/>
                  <a:pt x="14335" y="17948"/>
                </a:cubicBezTo>
                <a:cubicBezTo>
                  <a:pt x="14364" y="17948"/>
                  <a:pt x="14388" y="17903"/>
                  <a:pt x="14388" y="17846"/>
                </a:cubicBezTo>
                <a:lnTo>
                  <a:pt x="14388" y="17626"/>
                </a:lnTo>
                <a:cubicBezTo>
                  <a:pt x="14388" y="17568"/>
                  <a:pt x="14364" y="17521"/>
                  <a:pt x="14335" y="17521"/>
                </a:cubicBezTo>
                <a:close/>
                <a:moveTo>
                  <a:pt x="15185" y="17521"/>
                </a:moveTo>
                <a:cubicBezTo>
                  <a:pt x="15156" y="17521"/>
                  <a:pt x="15132" y="17568"/>
                  <a:pt x="15132" y="17626"/>
                </a:cubicBezTo>
                <a:lnTo>
                  <a:pt x="15132" y="17846"/>
                </a:lnTo>
                <a:cubicBezTo>
                  <a:pt x="15132" y="17903"/>
                  <a:pt x="15156" y="17948"/>
                  <a:pt x="15185" y="17948"/>
                </a:cubicBezTo>
                <a:cubicBezTo>
                  <a:pt x="15214" y="17948"/>
                  <a:pt x="15237" y="17903"/>
                  <a:pt x="15237" y="17846"/>
                </a:cubicBezTo>
                <a:lnTo>
                  <a:pt x="15237" y="17626"/>
                </a:lnTo>
                <a:cubicBezTo>
                  <a:pt x="15237" y="17568"/>
                  <a:pt x="15214" y="17521"/>
                  <a:pt x="15185" y="17521"/>
                </a:cubicBezTo>
                <a:close/>
                <a:moveTo>
                  <a:pt x="15500" y="17521"/>
                </a:moveTo>
                <a:cubicBezTo>
                  <a:pt x="15470" y="17521"/>
                  <a:pt x="15447" y="17568"/>
                  <a:pt x="15447" y="17626"/>
                </a:cubicBezTo>
                <a:lnTo>
                  <a:pt x="15447" y="17846"/>
                </a:lnTo>
                <a:cubicBezTo>
                  <a:pt x="15447" y="17903"/>
                  <a:pt x="15470" y="17948"/>
                  <a:pt x="15500" y="17948"/>
                </a:cubicBezTo>
                <a:cubicBezTo>
                  <a:pt x="15529" y="17948"/>
                  <a:pt x="15551" y="17903"/>
                  <a:pt x="15551" y="17846"/>
                </a:cubicBezTo>
                <a:lnTo>
                  <a:pt x="15551" y="17626"/>
                </a:lnTo>
                <a:cubicBezTo>
                  <a:pt x="15551" y="17568"/>
                  <a:pt x="15529" y="17521"/>
                  <a:pt x="15500" y="17521"/>
                </a:cubicBezTo>
                <a:close/>
                <a:moveTo>
                  <a:pt x="16349" y="17521"/>
                </a:moveTo>
                <a:cubicBezTo>
                  <a:pt x="16320" y="17521"/>
                  <a:pt x="16296" y="17568"/>
                  <a:pt x="16296" y="17626"/>
                </a:cubicBezTo>
                <a:lnTo>
                  <a:pt x="16296" y="17846"/>
                </a:lnTo>
                <a:cubicBezTo>
                  <a:pt x="16296" y="17903"/>
                  <a:pt x="16320" y="17948"/>
                  <a:pt x="16349" y="17948"/>
                </a:cubicBezTo>
                <a:cubicBezTo>
                  <a:pt x="16378" y="17948"/>
                  <a:pt x="16401" y="17903"/>
                  <a:pt x="16401" y="17846"/>
                </a:cubicBezTo>
                <a:lnTo>
                  <a:pt x="16401" y="17626"/>
                </a:lnTo>
                <a:cubicBezTo>
                  <a:pt x="16401" y="17568"/>
                  <a:pt x="16378" y="17521"/>
                  <a:pt x="16349" y="17521"/>
                </a:cubicBezTo>
                <a:close/>
                <a:moveTo>
                  <a:pt x="16663" y="17521"/>
                </a:moveTo>
                <a:cubicBezTo>
                  <a:pt x="16634" y="17521"/>
                  <a:pt x="16611" y="17568"/>
                  <a:pt x="16611" y="17626"/>
                </a:cubicBezTo>
                <a:lnTo>
                  <a:pt x="16611" y="17846"/>
                </a:lnTo>
                <a:cubicBezTo>
                  <a:pt x="16611" y="17903"/>
                  <a:pt x="16634" y="17948"/>
                  <a:pt x="16663" y="17948"/>
                </a:cubicBezTo>
                <a:cubicBezTo>
                  <a:pt x="16692" y="17948"/>
                  <a:pt x="16716" y="17903"/>
                  <a:pt x="16716" y="17846"/>
                </a:cubicBezTo>
                <a:lnTo>
                  <a:pt x="16716" y="17626"/>
                </a:lnTo>
                <a:cubicBezTo>
                  <a:pt x="16716" y="17568"/>
                  <a:pt x="16692" y="17521"/>
                  <a:pt x="16663" y="17521"/>
                </a:cubicBezTo>
                <a:close/>
                <a:moveTo>
                  <a:pt x="17512" y="17521"/>
                </a:moveTo>
                <a:cubicBezTo>
                  <a:pt x="17483" y="17521"/>
                  <a:pt x="17459" y="17568"/>
                  <a:pt x="17459" y="17626"/>
                </a:cubicBezTo>
                <a:lnTo>
                  <a:pt x="17459" y="17846"/>
                </a:lnTo>
                <a:cubicBezTo>
                  <a:pt x="17459" y="17903"/>
                  <a:pt x="17483" y="17948"/>
                  <a:pt x="17512" y="17948"/>
                </a:cubicBezTo>
                <a:cubicBezTo>
                  <a:pt x="17541" y="17948"/>
                  <a:pt x="17565" y="17903"/>
                  <a:pt x="17565" y="17846"/>
                </a:cubicBezTo>
                <a:lnTo>
                  <a:pt x="17565" y="17626"/>
                </a:lnTo>
                <a:cubicBezTo>
                  <a:pt x="17565" y="17568"/>
                  <a:pt x="17541" y="17521"/>
                  <a:pt x="17512" y="17521"/>
                </a:cubicBezTo>
                <a:close/>
                <a:moveTo>
                  <a:pt x="17827" y="17521"/>
                </a:moveTo>
                <a:cubicBezTo>
                  <a:pt x="17798" y="17521"/>
                  <a:pt x="17774" y="17568"/>
                  <a:pt x="17774" y="17626"/>
                </a:cubicBezTo>
                <a:lnTo>
                  <a:pt x="17774" y="17846"/>
                </a:lnTo>
                <a:cubicBezTo>
                  <a:pt x="17774" y="17903"/>
                  <a:pt x="17798" y="17948"/>
                  <a:pt x="17827" y="17948"/>
                </a:cubicBezTo>
                <a:cubicBezTo>
                  <a:pt x="17856" y="17948"/>
                  <a:pt x="17880" y="17903"/>
                  <a:pt x="17880" y="17846"/>
                </a:cubicBezTo>
                <a:lnTo>
                  <a:pt x="17880" y="17626"/>
                </a:lnTo>
                <a:cubicBezTo>
                  <a:pt x="17880" y="17568"/>
                  <a:pt x="17856" y="17521"/>
                  <a:pt x="17827" y="17521"/>
                </a:cubicBezTo>
                <a:close/>
                <a:moveTo>
                  <a:pt x="18677" y="17521"/>
                </a:moveTo>
                <a:cubicBezTo>
                  <a:pt x="18648" y="17521"/>
                  <a:pt x="18624" y="17568"/>
                  <a:pt x="18624" y="17626"/>
                </a:cubicBezTo>
                <a:lnTo>
                  <a:pt x="18624" y="17846"/>
                </a:lnTo>
                <a:cubicBezTo>
                  <a:pt x="18624" y="17903"/>
                  <a:pt x="18648" y="17948"/>
                  <a:pt x="18677" y="17948"/>
                </a:cubicBezTo>
                <a:cubicBezTo>
                  <a:pt x="18706" y="17948"/>
                  <a:pt x="18730" y="17903"/>
                  <a:pt x="18730" y="17846"/>
                </a:cubicBezTo>
                <a:lnTo>
                  <a:pt x="18730" y="17626"/>
                </a:lnTo>
                <a:cubicBezTo>
                  <a:pt x="18730" y="17568"/>
                  <a:pt x="18706" y="17521"/>
                  <a:pt x="18677" y="17521"/>
                </a:cubicBezTo>
                <a:close/>
                <a:moveTo>
                  <a:pt x="18991" y="17521"/>
                </a:moveTo>
                <a:cubicBezTo>
                  <a:pt x="18962" y="17521"/>
                  <a:pt x="18938" y="17568"/>
                  <a:pt x="18938" y="17626"/>
                </a:cubicBezTo>
                <a:lnTo>
                  <a:pt x="18938" y="17846"/>
                </a:lnTo>
                <a:cubicBezTo>
                  <a:pt x="18938" y="17903"/>
                  <a:pt x="18962" y="17948"/>
                  <a:pt x="18991" y="17948"/>
                </a:cubicBezTo>
                <a:cubicBezTo>
                  <a:pt x="19020" y="17948"/>
                  <a:pt x="19044" y="17903"/>
                  <a:pt x="19044" y="17846"/>
                </a:cubicBezTo>
                <a:lnTo>
                  <a:pt x="19044" y="17626"/>
                </a:lnTo>
                <a:cubicBezTo>
                  <a:pt x="19044" y="17568"/>
                  <a:pt x="19020" y="17521"/>
                  <a:pt x="18991" y="17521"/>
                </a:cubicBezTo>
                <a:close/>
                <a:moveTo>
                  <a:pt x="19841" y="17521"/>
                </a:moveTo>
                <a:cubicBezTo>
                  <a:pt x="19812" y="17521"/>
                  <a:pt x="19788" y="17568"/>
                  <a:pt x="19788" y="17626"/>
                </a:cubicBezTo>
                <a:lnTo>
                  <a:pt x="19788" y="17846"/>
                </a:lnTo>
                <a:cubicBezTo>
                  <a:pt x="19788" y="17903"/>
                  <a:pt x="19812" y="17948"/>
                  <a:pt x="19841" y="17948"/>
                </a:cubicBezTo>
                <a:cubicBezTo>
                  <a:pt x="19870" y="17948"/>
                  <a:pt x="19894" y="17903"/>
                  <a:pt x="19894" y="17846"/>
                </a:cubicBezTo>
                <a:lnTo>
                  <a:pt x="19894" y="17626"/>
                </a:lnTo>
                <a:cubicBezTo>
                  <a:pt x="19894" y="17568"/>
                  <a:pt x="19870" y="17521"/>
                  <a:pt x="19841" y="17521"/>
                </a:cubicBezTo>
                <a:close/>
                <a:moveTo>
                  <a:pt x="20155" y="17521"/>
                </a:moveTo>
                <a:cubicBezTo>
                  <a:pt x="20126" y="17521"/>
                  <a:pt x="20102" y="17568"/>
                  <a:pt x="20102" y="17626"/>
                </a:cubicBezTo>
                <a:lnTo>
                  <a:pt x="20102" y="17846"/>
                </a:lnTo>
                <a:cubicBezTo>
                  <a:pt x="20102" y="17903"/>
                  <a:pt x="20126" y="17948"/>
                  <a:pt x="20155" y="17948"/>
                </a:cubicBezTo>
                <a:cubicBezTo>
                  <a:pt x="20184" y="17948"/>
                  <a:pt x="20207" y="17903"/>
                  <a:pt x="20207" y="17846"/>
                </a:cubicBezTo>
                <a:lnTo>
                  <a:pt x="20207" y="17626"/>
                </a:lnTo>
                <a:cubicBezTo>
                  <a:pt x="20207" y="17568"/>
                  <a:pt x="20184" y="17521"/>
                  <a:pt x="20155" y="17521"/>
                </a:cubicBezTo>
                <a:close/>
                <a:moveTo>
                  <a:pt x="21004" y="17521"/>
                </a:moveTo>
                <a:cubicBezTo>
                  <a:pt x="20975" y="17521"/>
                  <a:pt x="20952" y="17568"/>
                  <a:pt x="20952" y="17626"/>
                </a:cubicBezTo>
                <a:lnTo>
                  <a:pt x="20952" y="17846"/>
                </a:lnTo>
                <a:cubicBezTo>
                  <a:pt x="20952" y="17903"/>
                  <a:pt x="20975" y="17948"/>
                  <a:pt x="21004" y="17948"/>
                </a:cubicBezTo>
                <a:cubicBezTo>
                  <a:pt x="21033" y="17948"/>
                  <a:pt x="21057" y="17903"/>
                  <a:pt x="21057" y="17846"/>
                </a:cubicBezTo>
                <a:lnTo>
                  <a:pt x="21057" y="17626"/>
                </a:lnTo>
                <a:cubicBezTo>
                  <a:pt x="21057" y="17568"/>
                  <a:pt x="21033" y="17521"/>
                  <a:pt x="21004" y="17521"/>
                </a:cubicBezTo>
                <a:close/>
                <a:moveTo>
                  <a:pt x="21319" y="17521"/>
                </a:moveTo>
                <a:cubicBezTo>
                  <a:pt x="21289" y="17521"/>
                  <a:pt x="21267" y="17568"/>
                  <a:pt x="21267" y="17626"/>
                </a:cubicBezTo>
                <a:lnTo>
                  <a:pt x="21267" y="17846"/>
                </a:lnTo>
                <a:cubicBezTo>
                  <a:pt x="21267" y="17903"/>
                  <a:pt x="21289" y="17948"/>
                  <a:pt x="21319" y="17948"/>
                </a:cubicBezTo>
                <a:cubicBezTo>
                  <a:pt x="21348" y="17948"/>
                  <a:pt x="21372" y="17903"/>
                  <a:pt x="21372" y="17846"/>
                </a:cubicBezTo>
                <a:lnTo>
                  <a:pt x="21372" y="17626"/>
                </a:lnTo>
                <a:cubicBezTo>
                  <a:pt x="21372" y="17568"/>
                  <a:pt x="21348" y="17521"/>
                  <a:pt x="21319" y="17521"/>
                </a:cubicBezTo>
                <a:close/>
                <a:moveTo>
                  <a:pt x="281" y="18251"/>
                </a:moveTo>
                <a:cubicBezTo>
                  <a:pt x="252" y="18251"/>
                  <a:pt x="228" y="18298"/>
                  <a:pt x="228" y="18356"/>
                </a:cubicBezTo>
                <a:lnTo>
                  <a:pt x="228" y="18576"/>
                </a:lnTo>
                <a:cubicBezTo>
                  <a:pt x="228" y="18633"/>
                  <a:pt x="252" y="18678"/>
                  <a:pt x="281" y="18678"/>
                </a:cubicBezTo>
                <a:cubicBezTo>
                  <a:pt x="311" y="18678"/>
                  <a:pt x="334" y="18633"/>
                  <a:pt x="334" y="18576"/>
                </a:cubicBezTo>
                <a:lnTo>
                  <a:pt x="334" y="18356"/>
                </a:lnTo>
                <a:cubicBezTo>
                  <a:pt x="334" y="18298"/>
                  <a:pt x="311" y="18251"/>
                  <a:pt x="281" y="18251"/>
                </a:cubicBezTo>
                <a:close/>
                <a:moveTo>
                  <a:pt x="596" y="18251"/>
                </a:moveTo>
                <a:cubicBezTo>
                  <a:pt x="567" y="18251"/>
                  <a:pt x="543" y="18298"/>
                  <a:pt x="543" y="18356"/>
                </a:cubicBezTo>
                <a:lnTo>
                  <a:pt x="543" y="18576"/>
                </a:lnTo>
                <a:cubicBezTo>
                  <a:pt x="543" y="18633"/>
                  <a:pt x="567" y="18678"/>
                  <a:pt x="596" y="18678"/>
                </a:cubicBezTo>
                <a:cubicBezTo>
                  <a:pt x="625" y="18678"/>
                  <a:pt x="649" y="18633"/>
                  <a:pt x="649" y="18576"/>
                </a:cubicBezTo>
                <a:lnTo>
                  <a:pt x="649" y="18356"/>
                </a:lnTo>
                <a:cubicBezTo>
                  <a:pt x="649" y="18298"/>
                  <a:pt x="625" y="18251"/>
                  <a:pt x="596" y="18251"/>
                </a:cubicBezTo>
                <a:close/>
                <a:moveTo>
                  <a:pt x="1446" y="18251"/>
                </a:moveTo>
                <a:cubicBezTo>
                  <a:pt x="1417" y="18251"/>
                  <a:pt x="1393" y="18298"/>
                  <a:pt x="1393" y="18356"/>
                </a:cubicBezTo>
                <a:lnTo>
                  <a:pt x="1393" y="18576"/>
                </a:lnTo>
                <a:cubicBezTo>
                  <a:pt x="1393" y="18633"/>
                  <a:pt x="1417" y="18678"/>
                  <a:pt x="1446" y="18678"/>
                </a:cubicBezTo>
                <a:cubicBezTo>
                  <a:pt x="1475" y="18678"/>
                  <a:pt x="1499" y="18633"/>
                  <a:pt x="1499" y="18576"/>
                </a:cubicBezTo>
                <a:lnTo>
                  <a:pt x="1499" y="18356"/>
                </a:lnTo>
                <a:cubicBezTo>
                  <a:pt x="1499" y="18298"/>
                  <a:pt x="1475" y="18251"/>
                  <a:pt x="1446" y="18251"/>
                </a:cubicBezTo>
                <a:close/>
                <a:moveTo>
                  <a:pt x="1760" y="18251"/>
                </a:moveTo>
                <a:cubicBezTo>
                  <a:pt x="1731" y="18251"/>
                  <a:pt x="1707" y="18298"/>
                  <a:pt x="1707" y="18356"/>
                </a:cubicBezTo>
                <a:lnTo>
                  <a:pt x="1707" y="18576"/>
                </a:lnTo>
                <a:cubicBezTo>
                  <a:pt x="1707" y="18633"/>
                  <a:pt x="1731" y="18678"/>
                  <a:pt x="1760" y="18678"/>
                </a:cubicBezTo>
                <a:cubicBezTo>
                  <a:pt x="1789" y="18678"/>
                  <a:pt x="1813" y="18633"/>
                  <a:pt x="1813" y="18576"/>
                </a:cubicBezTo>
                <a:lnTo>
                  <a:pt x="1813" y="18356"/>
                </a:lnTo>
                <a:cubicBezTo>
                  <a:pt x="1813" y="18298"/>
                  <a:pt x="1789" y="18251"/>
                  <a:pt x="1760" y="18251"/>
                </a:cubicBezTo>
                <a:close/>
                <a:moveTo>
                  <a:pt x="2610" y="18251"/>
                </a:moveTo>
                <a:cubicBezTo>
                  <a:pt x="2581" y="18251"/>
                  <a:pt x="2557" y="18298"/>
                  <a:pt x="2557" y="18356"/>
                </a:cubicBezTo>
                <a:lnTo>
                  <a:pt x="2557" y="18576"/>
                </a:lnTo>
                <a:cubicBezTo>
                  <a:pt x="2557" y="18633"/>
                  <a:pt x="2581" y="18678"/>
                  <a:pt x="2610" y="18678"/>
                </a:cubicBezTo>
                <a:cubicBezTo>
                  <a:pt x="2639" y="18678"/>
                  <a:pt x="2662" y="18633"/>
                  <a:pt x="2662" y="18576"/>
                </a:cubicBezTo>
                <a:lnTo>
                  <a:pt x="2662" y="18356"/>
                </a:lnTo>
                <a:cubicBezTo>
                  <a:pt x="2662" y="18298"/>
                  <a:pt x="2639" y="18251"/>
                  <a:pt x="2610" y="18251"/>
                </a:cubicBezTo>
                <a:close/>
                <a:moveTo>
                  <a:pt x="2924" y="18251"/>
                </a:moveTo>
                <a:cubicBezTo>
                  <a:pt x="2895" y="18251"/>
                  <a:pt x="2871" y="18298"/>
                  <a:pt x="2871" y="18356"/>
                </a:cubicBezTo>
                <a:lnTo>
                  <a:pt x="2871" y="18576"/>
                </a:lnTo>
                <a:cubicBezTo>
                  <a:pt x="2871" y="18633"/>
                  <a:pt x="2895" y="18678"/>
                  <a:pt x="2924" y="18678"/>
                </a:cubicBezTo>
                <a:cubicBezTo>
                  <a:pt x="2954" y="18678"/>
                  <a:pt x="2976" y="18633"/>
                  <a:pt x="2976" y="18576"/>
                </a:cubicBezTo>
                <a:lnTo>
                  <a:pt x="2976" y="18356"/>
                </a:lnTo>
                <a:cubicBezTo>
                  <a:pt x="2976" y="18298"/>
                  <a:pt x="2954" y="18251"/>
                  <a:pt x="2924" y="18251"/>
                </a:cubicBezTo>
                <a:close/>
                <a:moveTo>
                  <a:pt x="3773" y="18251"/>
                </a:moveTo>
                <a:cubicBezTo>
                  <a:pt x="3744" y="18251"/>
                  <a:pt x="3721" y="18298"/>
                  <a:pt x="3721" y="18356"/>
                </a:cubicBezTo>
                <a:lnTo>
                  <a:pt x="3721" y="18576"/>
                </a:lnTo>
                <a:cubicBezTo>
                  <a:pt x="3721" y="18633"/>
                  <a:pt x="3744" y="18678"/>
                  <a:pt x="3773" y="18678"/>
                </a:cubicBezTo>
                <a:cubicBezTo>
                  <a:pt x="3802" y="18678"/>
                  <a:pt x="3826" y="18633"/>
                  <a:pt x="3826" y="18576"/>
                </a:cubicBezTo>
                <a:lnTo>
                  <a:pt x="3826" y="18356"/>
                </a:lnTo>
                <a:cubicBezTo>
                  <a:pt x="3826" y="18298"/>
                  <a:pt x="3802" y="18251"/>
                  <a:pt x="3773" y="18251"/>
                </a:cubicBezTo>
                <a:close/>
                <a:moveTo>
                  <a:pt x="4088" y="18251"/>
                </a:moveTo>
                <a:cubicBezTo>
                  <a:pt x="4058" y="18251"/>
                  <a:pt x="4035" y="18298"/>
                  <a:pt x="4035" y="18356"/>
                </a:cubicBezTo>
                <a:lnTo>
                  <a:pt x="4035" y="18576"/>
                </a:lnTo>
                <a:cubicBezTo>
                  <a:pt x="4035" y="18633"/>
                  <a:pt x="4058" y="18678"/>
                  <a:pt x="4088" y="18678"/>
                </a:cubicBezTo>
                <a:cubicBezTo>
                  <a:pt x="4117" y="18678"/>
                  <a:pt x="4141" y="18633"/>
                  <a:pt x="4141" y="18576"/>
                </a:cubicBezTo>
                <a:lnTo>
                  <a:pt x="4141" y="18356"/>
                </a:lnTo>
                <a:cubicBezTo>
                  <a:pt x="4141" y="18298"/>
                  <a:pt x="4117" y="18251"/>
                  <a:pt x="4088" y="18251"/>
                </a:cubicBezTo>
                <a:close/>
                <a:moveTo>
                  <a:pt x="4937" y="18251"/>
                </a:moveTo>
                <a:cubicBezTo>
                  <a:pt x="4908" y="18251"/>
                  <a:pt x="4884" y="18298"/>
                  <a:pt x="4884" y="18356"/>
                </a:cubicBezTo>
                <a:lnTo>
                  <a:pt x="4884" y="18576"/>
                </a:lnTo>
                <a:cubicBezTo>
                  <a:pt x="4884" y="18633"/>
                  <a:pt x="4908" y="18678"/>
                  <a:pt x="4937" y="18678"/>
                </a:cubicBezTo>
                <a:cubicBezTo>
                  <a:pt x="4966" y="18678"/>
                  <a:pt x="4990" y="18633"/>
                  <a:pt x="4990" y="18576"/>
                </a:cubicBezTo>
                <a:lnTo>
                  <a:pt x="4990" y="18356"/>
                </a:lnTo>
                <a:cubicBezTo>
                  <a:pt x="4990" y="18298"/>
                  <a:pt x="4966" y="18251"/>
                  <a:pt x="4937" y="18251"/>
                </a:cubicBezTo>
                <a:close/>
                <a:moveTo>
                  <a:pt x="5252" y="18251"/>
                </a:moveTo>
                <a:cubicBezTo>
                  <a:pt x="5223" y="18251"/>
                  <a:pt x="5199" y="18298"/>
                  <a:pt x="5199" y="18356"/>
                </a:cubicBezTo>
                <a:lnTo>
                  <a:pt x="5199" y="18576"/>
                </a:lnTo>
                <a:cubicBezTo>
                  <a:pt x="5199" y="18633"/>
                  <a:pt x="5223" y="18678"/>
                  <a:pt x="5252" y="18678"/>
                </a:cubicBezTo>
                <a:cubicBezTo>
                  <a:pt x="5281" y="18678"/>
                  <a:pt x="5305" y="18633"/>
                  <a:pt x="5305" y="18576"/>
                </a:cubicBezTo>
                <a:lnTo>
                  <a:pt x="5305" y="18356"/>
                </a:lnTo>
                <a:cubicBezTo>
                  <a:pt x="5305" y="18298"/>
                  <a:pt x="5281" y="18251"/>
                  <a:pt x="5252" y="18251"/>
                </a:cubicBezTo>
                <a:close/>
                <a:moveTo>
                  <a:pt x="6102" y="18251"/>
                </a:moveTo>
                <a:cubicBezTo>
                  <a:pt x="6072" y="18251"/>
                  <a:pt x="6049" y="18298"/>
                  <a:pt x="6049" y="18356"/>
                </a:cubicBezTo>
                <a:lnTo>
                  <a:pt x="6049" y="18576"/>
                </a:lnTo>
                <a:cubicBezTo>
                  <a:pt x="6049" y="18633"/>
                  <a:pt x="6072" y="18678"/>
                  <a:pt x="6102" y="18678"/>
                </a:cubicBezTo>
                <a:cubicBezTo>
                  <a:pt x="6131" y="18678"/>
                  <a:pt x="6155" y="18633"/>
                  <a:pt x="6155" y="18576"/>
                </a:cubicBezTo>
                <a:lnTo>
                  <a:pt x="6155" y="18356"/>
                </a:lnTo>
                <a:cubicBezTo>
                  <a:pt x="6155" y="18298"/>
                  <a:pt x="6131" y="18251"/>
                  <a:pt x="6102" y="18251"/>
                </a:cubicBezTo>
                <a:close/>
                <a:moveTo>
                  <a:pt x="6416" y="18251"/>
                </a:moveTo>
                <a:cubicBezTo>
                  <a:pt x="6387" y="18251"/>
                  <a:pt x="6363" y="18298"/>
                  <a:pt x="6363" y="18356"/>
                </a:cubicBezTo>
                <a:lnTo>
                  <a:pt x="6363" y="18576"/>
                </a:lnTo>
                <a:cubicBezTo>
                  <a:pt x="6363" y="18633"/>
                  <a:pt x="6387" y="18678"/>
                  <a:pt x="6416" y="18678"/>
                </a:cubicBezTo>
                <a:cubicBezTo>
                  <a:pt x="6445" y="18678"/>
                  <a:pt x="6469" y="18633"/>
                  <a:pt x="6469" y="18576"/>
                </a:cubicBezTo>
                <a:lnTo>
                  <a:pt x="6469" y="18356"/>
                </a:lnTo>
                <a:cubicBezTo>
                  <a:pt x="6469" y="18298"/>
                  <a:pt x="6445" y="18251"/>
                  <a:pt x="6416" y="18251"/>
                </a:cubicBezTo>
                <a:close/>
                <a:moveTo>
                  <a:pt x="7266" y="18251"/>
                </a:moveTo>
                <a:cubicBezTo>
                  <a:pt x="7237" y="18251"/>
                  <a:pt x="7213" y="18298"/>
                  <a:pt x="7213" y="18356"/>
                </a:cubicBezTo>
                <a:lnTo>
                  <a:pt x="7213" y="18576"/>
                </a:lnTo>
                <a:cubicBezTo>
                  <a:pt x="7213" y="18633"/>
                  <a:pt x="7237" y="18678"/>
                  <a:pt x="7266" y="18678"/>
                </a:cubicBezTo>
                <a:cubicBezTo>
                  <a:pt x="7295" y="18678"/>
                  <a:pt x="7318" y="18633"/>
                  <a:pt x="7318" y="18576"/>
                </a:cubicBezTo>
                <a:lnTo>
                  <a:pt x="7318" y="18356"/>
                </a:lnTo>
                <a:cubicBezTo>
                  <a:pt x="7318" y="18298"/>
                  <a:pt x="7295" y="18251"/>
                  <a:pt x="7266" y="18251"/>
                </a:cubicBezTo>
                <a:close/>
                <a:moveTo>
                  <a:pt x="7580" y="18251"/>
                </a:moveTo>
                <a:cubicBezTo>
                  <a:pt x="7551" y="18251"/>
                  <a:pt x="7527" y="18298"/>
                  <a:pt x="7527" y="18356"/>
                </a:cubicBezTo>
                <a:lnTo>
                  <a:pt x="7527" y="18576"/>
                </a:lnTo>
                <a:cubicBezTo>
                  <a:pt x="7527" y="18633"/>
                  <a:pt x="7551" y="18678"/>
                  <a:pt x="7580" y="18678"/>
                </a:cubicBezTo>
                <a:cubicBezTo>
                  <a:pt x="7609" y="18678"/>
                  <a:pt x="7632" y="18633"/>
                  <a:pt x="7632" y="18576"/>
                </a:cubicBezTo>
                <a:lnTo>
                  <a:pt x="7632" y="18356"/>
                </a:lnTo>
                <a:cubicBezTo>
                  <a:pt x="7632" y="18298"/>
                  <a:pt x="7609" y="18251"/>
                  <a:pt x="7580" y="18251"/>
                </a:cubicBezTo>
                <a:close/>
                <a:moveTo>
                  <a:pt x="8429" y="18251"/>
                </a:moveTo>
                <a:cubicBezTo>
                  <a:pt x="8400" y="18251"/>
                  <a:pt x="8377" y="18298"/>
                  <a:pt x="8377" y="18356"/>
                </a:cubicBezTo>
                <a:lnTo>
                  <a:pt x="8377" y="18576"/>
                </a:lnTo>
                <a:cubicBezTo>
                  <a:pt x="8377" y="18633"/>
                  <a:pt x="8400" y="18678"/>
                  <a:pt x="8429" y="18678"/>
                </a:cubicBezTo>
                <a:cubicBezTo>
                  <a:pt x="8458" y="18678"/>
                  <a:pt x="8482" y="18633"/>
                  <a:pt x="8482" y="18576"/>
                </a:cubicBezTo>
                <a:lnTo>
                  <a:pt x="8482" y="18356"/>
                </a:lnTo>
                <a:cubicBezTo>
                  <a:pt x="8482" y="18298"/>
                  <a:pt x="8458" y="18251"/>
                  <a:pt x="8429" y="18251"/>
                </a:cubicBezTo>
                <a:close/>
                <a:moveTo>
                  <a:pt x="8744" y="18251"/>
                </a:moveTo>
                <a:cubicBezTo>
                  <a:pt x="8714" y="18251"/>
                  <a:pt x="8691" y="18298"/>
                  <a:pt x="8691" y="18356"/>
                </a:cubicBezTo>
                <a:lnTo>
                  <a:pt x="8691" y="18576"/>
                </a:lnTo>
                <a:cubicBezTo>
                  <a:pt x="8691" y="18633"/>
                  <a:pt x="8714" y="18678"/>
                  <a:pt x="8744" y="18678"/>
                </a:cubicBezTo>
                <a:cubicBezTo>
                  <a:pt x="8773" y="18678"/>
                  <a:pt x="8796" y="18633"/>
                  <a:pt x="8796" y="18576"/>
                </a:cubicBezTo>
                <a:lnTo>
                  <a:pt x="8796" y="18356"/>
                </a:lnTo>
                <a:cubicBezTo>
                  <a:pt x="8796" y="18298"/>
                  <a:pt x="8773" y="18251"/>
                  <a:pt x="8744" y="18251"/>
                </a:cubicBezTo>
                <a:close/>
                <a:moveTo>
                  <a:pt x="9593" y="18251"/>
                </a:moveTo>
                <a:cubicBezTo>
                  <a:pt x="9564" y="18251"/>
                  <a:pt x="9540" y="18298"/>
                  <a:pt x="9540" y="18356"/>
                </a:cubicBezTo>
                <a:lnTo>
                  <a:pt x="9540" y="18576"/>
                </a:lnTo>
                <a:cubicBezTo>
                  <a:pt x="9540" y="18633"/>
                  <a:pt x="9564" y="18678"/>
                  <a:pt x="9593" y="18678"/>
                </a:cubicBezTo>
                <a:cubicBezTo>
                  <a:pt x="9622" y="18678"/>
                  <a:pt x="9646" y="18633"/>
                  <a:pt x="9646" y="18576"/>
                </a:cubicBezTo>
                <a:lnTo>
                  <a:pt x="9646" y="18356"/>
                </a:lnTo>
                <a:cubicBezTo>
                  <a:pt x="9646" y="18298"/>
                  <a:pt x="9622" y="18251"/>
                  <a:pt x="9593" y="18251"/>
                </a:cubicBezTo>
                <a:close/>
                <a:moveTo>
                  <a:pt x="9908" y="18251"/>
                </a:moveTo>
                <a:cubicBezTo>
                  <a:pt x="9879" y="18251"/>
                  <a:pt x="9855" y="18298"/>
                  <a:pt x="9855" y="18356"/>
                </a:cubicBezTo>
                <a:lnTo>
                  <a:pt x="9855" y="18576"/>
                </a:lnTo>
                <a:cubicBezTo>
                  <a:pt x="9855" y="18633"/>
                  <a:pt x="9879" y="18678"/>
                  <a:pt x="9908" y="18678"/>
                </a:cubicBezTo>
                <a:cubicBezTo>
                  <a:pt x="9937" y="18678"/>
                  <a:pt x="9961" y="18633"/>
                  <a:pt x="9961" y="18576"/>
                </a:cubicBezTo>
                <a:lnTo>
                  <a:pt x="9961" y="18356"/>
                </a:lnTo>
                <a:cubicBezTo>
                  <a:pt x="9961" y="18298"/>
                  <a:pt x="9937" y="18251"/>
                  <a:pt x="9908" y="18251"/>
                </a:cubicBezTo>
                <a:close/>
                <a:moveTo>
                  <a:pt x="10758" y="18251"/>
                </a:moveTo>
                <a:cubicBezTo>
                  <a:pt x="10728" y="18251"/>
                  <a:pt x="10705" y="18298"/>
                  <a:pt x="10705" y="18356"/>
                </a:cubicBezTo>
                <a:lnTo>
                  <a:pt x="10705" y="18576"/>
                </a:lnTo>
                <a:cubicBezTo>
                  <a:pt x="10705" y="18633"/>
                  <a:pt x="10728" y="18678"/>
                  <a:pt x="10758" y="18678"/>
                </a:cubicBezTo>
                <a:cubicBezTo>
                  <a:pt x="10787" y="18678"/>
                  <a:pt x="10810" y="18633"/>
                  <a:pt x="10810" y="18576"/>
                </a:cubicBezTo>
                <a:lnTo>
                  <a:pt x="10810" y="18356"/>
                </a:lnTo>
                <a:cubicBezTo>
                  <a:pt x="10810" y="18298"/>
                  <a:pt x="10787" y="18251"/>
                  <a:pt x="10758" y="18251"/>
                </a:cubicBezTo>
                <a:close/>
                <a:moveTo>
                  <a:pt x="11072" y="18251"/>
                </a:moveTo>
                <a:cubicBezTo>
                  <a:pt x="11043" y="18251"/>
                  <a:pt x="11019" y="18298"/>
                  <a:pt x="11019" y="18356"/>
                </a:cubicBezTo>
                <a:lnTo>
                  <a:pt x="11019" y="18576"/>
                </a:lnTo>
                <a:cubicBezTo>
                  <a:pt x="11019" y="18633"/>
                  <a:pt x="11043" y="18678"/>
                  <a:pt x="11072" y="18678"/>
                </a:cubicBezTo>
                <a:cubicBezTo>
                  <a:pt x="11101" y="18678"/>
                  <a:pt x="11125" y="18633"/>
                  <a:pt x="11125" y="18576"/>
                </a:cubicBezTo>
                <a:lnTo>
                  <a:pt x="11125" y="18356"/>
                </a:lnTo>
                <a:cubicBezTo>
                  <a:pt x="11125" y="18298"/>
                  <a:pt x="11101" y="18251"/>
                  <a:pt x="11072" y="18251"/>
                </a:cubicBezTo>
                <a:close/>
                <a:moveTo>
                  <a:pt x="11922" y="18251"/>
                </a:moveTo>
                <a:cubicBezTo>
                  <a:pt x="11893" y="18251"/>
                  <a:pt x="11869" y="18298"/>
                  <a:pt x="11869" y="18356"/>
                </a:cubicBezTo>
                <a:lnTo>
                  <a:pt x="11869" y="18576"/>
                </a:lnTo>
                <a:cubicBezTo>
                  <a:pt x="11869" y="18633"/>
                  <a:pt x="11893" y="18678"/>
                  <a:pt x="11922" y="18678"/>
                </a:cubicBezTo>
                <a:cubicBezTo>
                  <a:pt x="11951" y="18678"/>
                  <a:pt x="11974" y="18633"/>
                  <a:pt x="11974" y="18576"/>
                </a:cubicBezTo>
                <a:lnTo>
                  <a:pt x="11974" y="18356"/>
                </a:lnTo>
                <a:cubicBezTo>
                  <a:pt x="11974" y="18298"/>
                  <a:pt x="11951" y="18251"/>
                  <a:pt x="11922" y="18251"/>
                </a:cubicBezTo>
                <a:close/>
                <a:moveTo>
                  <a:pt x="12236" y="18251"/>
                </a:moveTo>
                <a:cubicBezTo>
                  <a:pt x="12207" y="18251"/>
                  <a:pt x="12183" y="18298"/>
                  <a:pt x="12183" y="18356"/>
                </a:cubicBezTo>
                <a:lnTo>
                  <a:pt x="12183" y="18576"/>
                </a:lnTo>
                <a:cubicBezTo>
                  <a:pt x="12183" y="18633"/>
                  <a:pt x="12207" y="18678"/>
                  <a:pt x="12236" y="18678"/>
                </a:cubicBezTo>
                <a:cubicBezTo>
                  <a:pt x="12265" y="18678"/>
                  <a:pt x="12288" y="18633"/>
                  <a:pt x="12288" y="18576"/>
                </a:cubicBezTo>
                <a:lnTo>
                  <a:pt x="12288" y="18356"/>
                </a:lnTo>
                <a:cubicBezTo>
                  <a:pt x="12288" y="18298"/>
                  <a:pt x="12265" y="18251"/>
                  <a:pt x="12236" y="18251"/>
                </a:cubicBezTo>
                <a:close/>
                <a:moveTo>
                  <a:pt x="13085" y="18251"/>
                </a:moveTo>
                <a:cubicBezTo>
                  <a:pt x="13056" y="18251"/>
                  <a:pt x="13032" y="18298"/>
                  <a:pt x="13032" y="18356"/>
                </a:cubicBezTo>
                <a:lnTo>
                  <a:pt x="13032" y="18576"/>
                </a:lnTo>
                <a:cubicBezTo>
                  <a:pt x="13032" y="18633"/>
                  <a:pt x="13056" y="18678"/>
                  <a:pt x="13085" y="18678"/>
                </a:cubicBezTo>
                <a:cubicBezTo>
                  <a:pt x="13114" y="18678"/>
                  <a:pt x="13138" y="18633"/>
                  <a:pt x="13138" y="18576"/>
                </a:cubicBezTo>
                <a:lnTo>
                  <a:pt x="13138" y="18356"/>
                </a:lnTo>
                <a:cubicBezTo>
                  <a:pt x="13138" y="18298"/>
                  <a:pt x="13114" y="18251"/>
                  <a:pt x="13085" y="18251"/>
                </a:cubicBezTo>
                <a:close/>
                <a:moveTo>
                  <a:pt x="13399" y="18251"/>
                </a:moveTo>
                <a:cubicBezTo>
                  <a:pt x="13370" y="18251"/>
                  <a:pt x="13348" y="18298"/>
                  <a:pt x="13348" y="18356"/>
                </a:cubicBezTo>
                <a:lnTo>
                  <a:pt x="13348" y="18576"/>
                </a:lnTo>
                <a:cubicBezTo>
                  <a:pt x="13348" y="18633"/>
                  <a:pt x="13370" y="18678"/>
                  <a:pt x="13399" y="18678"/>
                </a:cubicBezTo>
                <a:cubicBezTo>
                  <a:pt x="13428" y="18678"/>
                  <a:pt x="13452" y="18633"/>
                  <a:pt x="13452" y="18576"/>
                </a:cubicBezTo>
                <a:lnTo>
                  <a:pt x="13452" y="18356"/>
                </a:lnTo>
                <a:cubicBezTo>
                  <a:pt x="13452" y="18298"/>
                  <a:pt x="13428" y="18251"/>
                  <a:pt x="13399" y="18251"/>
                </a:cubicBezTo>
                <a:close/>
                <a:moveTo>
                  <a:pt x="14249" y="18251"/>
                </a:moveTo>
                <a:cubicBezTo>
                  <a:pt x="14220" y="18251"/>
                  <a:pt x="14196" y="18298"/>
                  <a:pt x="14196" y="18356"/>
                </a:cubicBezTo>
                <a:lnTo>
                  <a:pt x="14196" y="18576"/>
                </a:lnTo>
                <a:cubicBezTo>
                  <a:pt x="14196" y="18633"/>
                  <a:pt x="14220" y="18678"/>
                  <a:pt x="14249" y="18678"/>
                </a:cubicBezTo>
                <a:cubicBezTo>
                  <a:pt x="14278" y="18678"/>
                  <a:pt x="14302" y="18633"/>
                  <a:pt x="14302" y="18576"/>
                </a:cubicBezTo>
                <a:lnTo>
                  <a:pt x="14302" y="18356"/>
                </a:lnTo>
                <a:cubicBezTo>
                  <a:pt x="14302" y="18298"/>
                  <a:pt x="14278" y="18251"/>
                  <a:pt x="14249" y="18251"/>
                </a:cubicBezTo>
                <a:close/>
                <a:moveTo>
                  <a:pt x="14564" y="18251"/>
                </a:moveTo>
                <a:cubicBezTo>
                  <a:pt x="14535" y="18251"/>
                  <a:pt x="14511" y="18298"/>
                  <a:pt x="14511" y="18356"/>
                </a:cubicBezTo>
                <a:lnTo>
                  <a:pt x="14511" y="18576"/>
                </a:lnTo>
                <a:cubicBezTo>
                  <a:pt x="14511" y="18633"/>
                  <a:pt x="14535" y="18678"/>
                  <a:pt x="14564" y="18678"/>
                </a:cubicBezTo>
                <a:cubicBezTo>
                  <a:pt x="14593" y="18678"/>
                  <a:pt x="14617" y="18633"/>
                  <a:pt x="14617" y="18576"/>
                </a:cubicBezTo>
                <a:lnTo>
                  <a:pt x="14617" y="18356"/>
                </a:lnTo>
                <a:cubicBezTo>
                  <a:pt x="14617" y="18298"/>
                  <a:pt x="14593" y="18251"/>
                  <a:pt x="14564" y="18251"/>
                </a:cubicBezTo>
                <a:close/>
                <a:moveTo>
                  <a:pt x="15413" y="18251"/>
                </a:moveTo>
                <a:cubicBezTo>
                  <a:pt x="15384" y="18251"/>
                  <a:pt x="15360" y="18298"/>
                  <a:pt x="15360" y="18356"/>
                </a:cubicBezTo>
                <a:lnTo>
                  <a:pt x="15360" y="18576"/>
                </a:lnTo>
                <a:cubicBezTo>
                  <a:pt x="15360" y="18633"/>
                  <a:pt x="15384" y="18678"/>
                  <a:pt x="15413" y="18678"/>
                </a:cubicBezTo>
                <a:cubicBezTo>
                  <a:pt x="15442" y="18678"/>
                  <a:pt x="15465" y="18633"/>
                  <a:pt x="15465" y="18576"/>
                </a:cubicBezTo>
                <a:lnTo>
                  <a:pt x="15465" y="18356"/>
                </a:lnTo>
                <a:cubicBezTo>
                  <a:pt x="15465" y="18298"/>
                  <a:pt x="15442" y="18251"/>
                  <a:pt x="15413" y="18251"/>
                </a:cubicBezTo>
                <a:close/>
                <a:moveTo>
                  <a:pt x="15728" y="18251"/>
                </a:moveTo>
                <a:cubicBezTo>
                  <a:pt x="15699" y="18251"/>
                  <a:pt x="15675" y="18298"/>
                  <a:pt x="15675" y="18356"/>
                </a:cubicBezTo>
                <a:lnTo>
                  <a:pt x="15675" y="18576"/>
                </a:lnTo>
                <a:cubicBezTo>
                  <a:pt x="15675" y="18633"/>
                  <a:pt x="15699" y="18678"/>
                  <a:pt x="15728" y="18678"/>
                </a:cubicBezTo>
                <a:cubicBezTo>
                  <a:pt x="15757" y="18678"/>
                  <a:pt x="15781" y="18633"/>
                  <a:pt x="15781" y="18576"/>
                </a:cubicBezTo>
                <a:lnTo>
                  <a:pt x="15781" y="18356"/>
                </a:lnTo>
                <a:cubicBezTo>
                  <a:pt x="15781" y="18298"/>
                  <a:pt x="15757" y="18251"/>
                  <a:pt x="15728" y="18251"/>
                </a:cubicBezTo>
                <a:close/>
                <a:moveTo>
                  <a:pt x="16578" y="18251"/>
                </a:moveTo>
                <a:cubicBezTo>
                  <a:pt x="16549" y="18251"/>
                  <a:pt x="16525" y="18298"/>
                  <a:pt x="16525" y="18356"/>
                </a:cubicBezTo>
                <a:lnTo>
                  <a:pt x="16525" y="18576"/>
                </a:lnTo>
                <a:cubicBezTo>
                  <a:pt x="16525" y="18633"/>
                  <a:pt x="16549" y="18678"/>
                  <a:pt x="16578" y="18678"/>
                </a:cubicBezTo>
                <a:cubicBezTo>
                  <a:pt x="16607" y="18678"/>
                  <a:pt x="16630" y="18633"/>
                  <a:pt x="16630" y="18576"/>
                </a:cubicBezTo>
                <a:lnTo>
                  <a:pt x="16630" y="18356"/>
                </a:lnTo>
                <a:cubicBezTo>
                  <a:pt x="16630" y="18298"/>
                  <a:pt x="16607" y="18251"/>
                  <a:pt x="16578" y="18251"/>
                </a:cubicBezTo>
                <a:close/>
                <a:moveTo>
                  <a:pt x="16892" y="18251"/>
                </a:moveTo>
                <a:cubicBezTo>
                  <a:pt x="16863" y="18251"/>
                  <a:pt x="16839" y="18298"/>
                  <a:pt x="16839" y="18356"/>
                </a:cubicBezTo>
                <a:lnTo>
                  <a:pt x="16839" y="18576"/>
                </a:lnTo>
                <a:cubicBezTo>
                  <a:pt x="16839" y="18633"/>
                  <a:pt x="16863" y="18678"/>
                  <a:pt x="16892" y="18678"/>
                </a:cubicBezTo>
                <a:cubicBezTo>
                  <a:pt x="16921" y="18678"/>
                  <a:pt x="16944" y="18633"/>
                  <a:pt x="16944" y="18576"/>
                </a:cubicBezTo>
                <a:lnTo>
                  <a:pt x="16944" y="18356"/>
                </a:lnTo>
                <a:cubicBezTo>
                  <a:pt x="16944" y="18298"/>
                  <a:pt x="16921" y="18251"/>
                  <a:pt x="16892" y="18251"/>
                </a:cubicBezTo>
                <a:close/>
                <a:moveTo>
                  <a:pt x="17741" y="18251"/>
                </a:moveTo>
                <a:cubicBezTo>
                  <a:pt x="17712" y="18251"/>
                  <a:pt x="17689" y="18298"/>
                  <a:pt x="17689" y="18356"/>
                </a:cubicBezTo>
                <a:lnTo>
                  <a:pt x="17689" y="18576"/>
                </a:lnTo>
                <a:cubicBezTo>
                  <a:pt x="17689" y="18633"/>
                  <a:pt x="17712" y="18678"/>
                  <a:pt x="17741" y="18678"/>
                </a:cubicBezTo>
                <a:cubicBezTo>
                  <a:pt x="17770" y="18678"/>
                  <a:pt x="17794" y="18633"/>
                  <a:pt x="17794" y="18576"/>
                </a:cubicBezTo>
                <a:lnTo>
                  <a:pt x="17794" y="18356"/>
                </a:lnTo>
                <a:cubicBezTo>
                  <a:pt x="17794" y="18298"/>
                  <a:pt x="17770" y="18251"/>
                  <a:pt x="17741" y="18251"/>
                </a:cubicBezTo>
                <a:close/>
                <a:moveTo>
                  <a:pt x="18055" y="18251"/>
                </a:moveTo>
                <a:cubicBezTo>
                  <a:pt x="18026" y="18251"/>
                  <a:pt x="18002" y="18298"/>
                  <a:pt x="18002" y="18356"/>
                </a:cubicBezTo>
                <a:lnTo>
                  <a:pt x="18002" y="18576"/>
                </a:lnTo>
                <a:cubicBezTo>
                  <a:pt x="18002" y="18633"/>
                  <a:pt x="18026" y="18678"/>
                  <a:pt x="18055" y="18678"/>
                </a:cubicBezTo>
                <a:cubicBezTo>
                  <a:pt x="18085" y="18678"/>
                  <a:pt x="18108" y="18633"/>
                  <a:pt x="18108" y="18576"/>
                </a:cubicBezTo>
                <a:lnTo>
                  <a:pt x="18108" y="18356"/>
                </a:lnTo>
                <a:cubicBezTo>
                  <a:pt x="18108" y="18298"/>
                  <a:pt x="18085" y="18251"/>
                  <a:pt x="18055" y="18251"/>
                </a:cubicBezTo>
                <a:close/>
                <a:moveTo>
                  <a:pt x="18905" y="18251"/>
                </a:moveTo>
                <a:cubicBezTo>
                  <a:pt x="18876" y="18251"/>
                  <a:pt x="18852" y="18298"/>
                  <a:pt x="18852" y="18356"/>
                </a:cubicBezTo>
                <a:lnTo>
                  <a:pt x="18852" y="18576"/>
                </a:lnTo>
                <a:cubicBezTo>
                  <a:pt x="18852" y="18633"/>
                  <a:pt x="18876" y="18678"/>
                  <a:pt x="18905" y="18678"/>
                </a:cubicBezTo>
                <a:cubicBezTo>
                  <a:pt x="18934" y="18678"/>
                  <a:pt x="18958" y="18633"/>
                  <a:pt x="18958" y="18576"/>
                </a:cubicBezTo>
                <a:lnTo>
                  <a:pt x="18958" y="18356"/>
                </a:lnTo>
                <a:cubicBezTo>
                  <a:pt x="18958" y="18298"/>
                  <a:pt x="18934" y="18251"/>
                  <a:pt x="18905" y="18251"/>
                </a:cubicBezTo>
                <a:close/>
                <a:moveTo>
                  <a:pt x="19220" y="18251"/>
                </a:moveTo>
                <a:cubicBezTo>
                  <a:pt x="19191" y="18251"/>
                  <a:pt x="19167" y="18298"/>
                  <a:pt x="19167" y="18356"/>
                </a:cubicBezTo>
                <a:lnTo>
                  <a:pt x="19167" y="18576"/>
                </a:lnTo>
                <a:cubicBezTo>
                  <a:pt x="19167" y="18633"/>
                  <a:pt x="19191" y="18678"/>
                  <a:pt x="19220" y="18678"/>
                </a:cubicBezTo>
                <a:cubicBezTo>
                  <a:pt x="19249" y="18678"/>
                  <a:pt x="19273" y="18633"/>
                  <a:pt x="19273" y="18576"/>
                </a:cubicBezTo>
                <a:lnTo>
                  <a:pt x="19273" y="18356"/>
                </a:lnTo>
                <a:cubicBezTo>
                  <a:pt x="19273" y="18298"/>
                  <a:pt x="19249" y="18251"/>
                  <a:pt x="19220" y="18251"/>
                </a:cubicBezTo>
                <a:close/>
                <a:moveTo>
                  <a:pt x="20069" y="18251"/>
                </a:moveTo>
                <a:cubicBezTo>
                  <a:pt x="20040" y="18251"/>
                  <a:pt x="20016" y="18298"/>
                  <a:pt x="20016" y="18356"/>
                </a:cubicBezTo>
                <a:lnTo>
                  <a:pt x="20016" y="18576"/>
                </a:lnTo>
                <a:cubicBezTo>
                  <a:pt x="20016" y="18633"/>
                  <a:pt x="20040" y="18678"/>
                  <a:pt x="20069" y="18678"/>
                </a:cubicBezTo>
                <a:cubicBezTo>
                  <a:pt x="20099" y="18678"/>
                  <a:pt x="20122" y="18633"/>
                  <a:pt x="20122" y="18576"/>
                </a:cubicBezTo>
                <a:lnTo>
                  <a:pt x="20122" y="18356"/>
                </a:lnTo>
                <a:cubicBezTo>
                  <a:pt x="20122" y="18298"/>
                  <a:pt x="20099" y="18251"/>
                  <a:pt x="20069" y="18251"/>
                </a:cubicBezTo>
                <a:close/>
                <a:moveTo>
                  <a:pt x="20384" y="18251"/>
                </a:moveTo>
                <a:cubicBezTo>
                  <a:pt x="20355" y="18251"/>
                  <a:pt x="20331" y="18298"/>
                  <a:pt x="20331" y="18356"/>
                </a:cubicBezTo>
                <a:lnTo>
                  <a:pt x="20331" y="18576"/>
                </a:lnTo>
                <a:cubicBezTo>
                  <a:pt x="20331" y="18633"/>
                  <a:pt x="20355" y="18678"/>
                  <a:pt x="20384" y="18678"/>
                </a:cubicBezTo>
                <a:cubicBezTo>
                  <a:pt x="20413" y="18678"/>
                  <a:pt x="20436" y="18633"/>
                  <a:pt x="20436" y="18576"/>
                </a:cubicBezTo>
                <a:lnTo>
                  <a:pt x="20436" y="18356"/>
                </a:lnTo>
                <a:cubicBezTo>
                  <a:pt x="20436" y="18298"/>
                  <a:pt x="20413" y="18251"/>
                  <a:pt x="20384" y="18251"/>
                </a:cubicBezTo>
                <a:close/>
                <a:moveTo>
                  <a:pt x="21234" y="18251"/>
                </a:moveTo>
                <a:cubicBezTo>
                  <a:pt x="21204" y="18251"/>
                  <a:pt x="21181" y="18298"/>
                  <a:pt x="21181" y="18356"/>
                </a:cubicBezTo>
                <a:lnTo>
                  <a:pt x="21181" y="18576"/>
                </a:lnTo>
                <a:cubicBezTo>
                  <a:pt x="21181" y="18633"/>
                  <a:pt x="21204" y="18678"/>
                  <a:pt x="21234" y="18678"/>
                </a:cubicBezTo>
                <a:cubicBezTo>
                  <a:pt x="21263" y="18678"/>
                  <a:pt x="21285" y="18633"/>
                  <a:pt x="21285" y="18576"/>
                </a:cubicBezTo>
                <a:lnTo>
                  <a:pt x="21285" y="18356"/>
                </a:lnTo>
                <a:cubicBezTo>
                  <a:pt x="21285" y="18298"/>
                  <a:pt x="21263" y="18251"/>
                  <a:pt x="21234" y="18251"/>
                </a:cubicBezTo>
                <a:close/>
                <a:moveTo>
                  <a:pt x="21547" y="18251"/>
                </a:moveTo>
                <a:cubicBezTo>
                  <a:pt x="21518" y="18251"/>
                  <a:pt x="21495" y="18298"/>
                  <a:pt x="21495" y="18356"/>
                </a:cubicBezTo>
                <a:lnTo>
                  <a:pt x="21495" y="18576"/>
                </a:lnTo>
                <a:cubicBezTo>
                  <a:pt x="21495" y="18633"/>
                  <a:pt x="21518" y="18678"/>
                  <a:pt x="21547" y="18678"/>
                </a:cubicBezTo>
                <a:cubicBezTo>
                  <a:pt x="21576" y="18678"/>
                  <a:pt x="21600" y="18633"/>
                  <a:pt x="21600" y="18576"/>
                </a:cubicBezTo>
                <a:lnTo>
                  <a:pt x="21600" y="18356"/>
                </a:lnTo>
                <a:cubicBezTo>
                  <a:pt x="21600" y="18298"/>
                  <a:pt x="21576" y="18251"/>
                  <a:pt x="21547" y="18251"/>
                </a:cubicBezTo>
                <a:close/>
                <a:moveTo>
                  <a:pt x="53" y="18981"/>
                </a:moveTo>
                <a:cubicBezTo>
                  <a:pt x="24" y="18981"/>
                  <a:pt x="0" y="19028"/>
                  <a:pt x="0" y="19085"/>
                </a:cubicBezTo>
                <a:lnTo>
                  <a:pt x="0" y="19306"/>
                </a:lnTo>
                <a:cubicBezTo>
                  <a:pt x="0" y="19363"/>
                  <a:pt x="24" y="19408"/>
                  <a:pt x="53" y="19408"/>
                </a:cubicBezTo>
                <a:cubicBezTo>
                  <a:pt x="82" y="19408"/>
                  <a:pt x="106" y="19363"/>
                  <a:pt x="106" y="19306"/>
                </a:cubicBezTo>
                <a:lnTo>
                  <a:pt x="106" y="19085"/>
                </a:lnTo>
                <a:cubicBezTo>
                  <a:pt x="106" y="19028"/>
                  <a:pt x="82" y="18981"/>
                  <a:pt x="53" y="18981"/>
                </a:cubicBezTo>
                <a:close/>
                <a:moveTo>
                  <a:pt x="367" y="18981"/>
                </a:moveTo>
                <a:cubicBezTo>
                  <a:pt x="338" y="18981"/>
                  <a:pt x="315" y="19028"/>
                  <a:pt x="315" y="19085"/>
                </a:cubicBezTo>
                <a:lnTo>
                  <a:pt x="315" y="19306"/>
                </a:lnTo>
                <a:cubicBezTo>
                  <a:pt x="315" y="19363"/>
                  <a:pt x="338" y="19408"/>
                  <a:pt x="367" y="19408"/>
                </a:cubicBezTo>
                <a:cubicBezTo>
                  <a:pt x="397" y="19408"/>
                  <a:pt x="420" y="19363"/>
                  <a:pt x="420" y="19306"/>
                </a:cubicBezTo>
                <a:lnTo>
                  <a:pt x="420" y="19085"/>
                </a:lnTo>
                <a:cubicBezTo>
                  <a:pt x="420" y="19028"/>
                  <a:pt x="397" y="18981"/>
                  <a:pt x="367" y="18981"/>
                </a:cubicBezTo>
                <a:close/>
                <a:moveTo>
                  <a:pt x="1217" y="18981"/>
                </a:moveTo>
                <a:cubicBezTo>
                  <a:pt x="1188" y="18981"/>
                  <a:pt x="1164" y="19028"/>
                  <a:pt x="1164" y="19085"/>
                </a:cubicBezTo>
                <a:lnTo>
                  <a:pt x="1164" y="19306"/>
                </a:lnTo>
                <a:cubicBezTo>
                  <a:pt x="1164" y="19363"/>
                  <a:pt x="1188" y="19408"/>
                  <a:pt x="1217" y="19408"/>
                </a:cubicBezTo>
                <a:cubicBezTo>
                  <a:pt x="1246" y="19408"/>
                  <a:pt x="1270" y="19363"/>
                  <a:pt x="1270" y="19306"/>
                </a:cubicBezTo>
                <a:lnTo>
                  <a:pt x="1270" y="19085"/>
                </a:lnTo>
                <a:cubicBezTo>
                  <a:pt x="1270" y="19028"/>
                  <a:pt x="1246" y="18981"/>
                  <a:pt x="1217" y="18981"/>
                </a:cubicBezTo>
                <a:close/>
                <a:moveTo>
                  <a:pt x="1532" y="18981"/>
                </a:moveTo>
                <a:cubicBezTo>
                  <a:pt x="1503" y="18981"/>
                  <a:pt x="1479" y="19028"/>
                  <a:pt x="1479" y="19085"/>
                </a:cubicBezTo>
                <a:lnTo>
                  <a:pt x="1479" y="19306"/>
                </a:lnTo>
                <a:cubicBezTo>
                  <a:pt x="1479" y="19363"/>
                  <a:pt x="1503" y="19408"/>
                  <a:pt x="1532" y="19408"/>
                </a:cubicBezTo>
                <a:cubicBezTo>
                  <a:pt x="1561" y="19408"/>
                  <a:pt x="1584" y="19363"/>
                  <a:pt x="1584" y="19306"/>
                </a:cubicBezTo>
                <a:lnTo>
                  <a:pt x="1584" y="19085"/>
                </a:lnTo>
                <a:cubicBezTo>
                  <a:pt x="1584" y="19028"/>
                  <a:pt x="1561" y="18981"/>
                  <a:pt x="1532" y="18981"/>
                </a:cubicBezTo>
                <a:close/>
                <a:moveTo>
                  <a:pt x="2380" y="18981"/>
                </a:moveTo>
                <a:cubicBezTo>
                  <a:pt x="2351" y="18981"/>
                  <a:pt x="2329" y="19028"/>
                  <a:pt x="2329" y="19085"/>
                </a:cubicBezTo>
                <a:lnTo>
                  <a:pt x="2329" y="19306"/>
                </a:lnTo>
                <a:cubicBezTo>
                  <a:pt x="2329" y="19363"/>
                  <a:pt x="2351" y="19408"/>
                  <a:pt x="2380" y="19408"/>
                </a:cubicBezTo>
                <a:cubicBezTo>
                  <a:pt x="2409" y="19408"/>
                  <a:pt x="2433" y="19363"/>
                  <a:pt x="2433" y="19306"/>
                </a:cubicBezTo>
                <a:lnTo>
                  <a:pt x="2433" y="19085"/>
                </a:lnTo>
                <a:cubicBezTo>
                  <a:pt x="2433" y="19028"/>
                  <a:pt x="2409" y="18981"/>
                  <a:pt x="2380" y="18981"/>
                </a:cubicBezTo>
                <a:close/>
                <a:moveTo>
                  <a:pt x="2695" y="18981"/>
                </a:moveTo>
                <a:cubicBezTo>
                  <a:pt x="2666" y="18981"/>
                  <a:pt x="2643" y="19028"/>
                  <a:pt x="2643" y="19085"/>
                </a:cubicBezTo>
                <a:lnTo>
                  <a:pt x="2643" y="19306"/>
                </a:lnTo>
                <a:cubicBezTo>
                  <a:pt x="2643" y="19363"/>
                  <a:pt x="2666" y="19408"/>
                  <a:pt x="2695" y="19408"/>
                </a:cubicBezTo>
                <a:cubicBezTo>
                  <a:pt x="2724" y="19408"/>
                  <a:pt x="2748" y="19363"/>
                  <a:pt x="2748" y="19306"/>
                </a:cubicBezTo>
                <a:lnTo>
                  <a:pt x="2748" y="19085"/>
                </a:lnTo>
                <a:cubicBezTo>
                  <a:pt x="2748" y="19028"/>
                  <a:pt x="2724" y="18981"/>
                  <a:pt x="2695" y="18981"/>
                </a:cubicBezTo>
                <a:close/>
                <a:moveTo>
                  <a:pt x="3545" y="18981"/>
                </a:moveTo>
                <a:cubicBezTo>
                  <a:pt x="3516" y="18981"/>
                  <a:pt x="3492" y="19028"/>
                  <a:pt x="3492" y="19085"/>
                </a:cubicBezTo>
                <a:lnTo>
                  <a:pt x="3492" y="19306"/>
                </a:lnTo>
                <a:cubicBezTo>
                  <a:pt x="3492" y="19363"/>
                  <a:pt x="3516" y="19408"/>
                  <a:pt x="3545" y="19408"/>
                </a:cubicBezTo>
                <a:cubicBezTo>
                  <a:pt x="3574" y="19408"/>
                  <a:pt x="3598" y="19363"/>
                  <a:pt x="3598" y="19306"/>
                </a:cubicBezTo>
                <a:lnTo>
                  <a:pt x="3598" y="19085"/>
                </a:lnTo>
                <a:cubicBezTo>
                  <a:pt x="3598" y="19028"/>
                  <a:pt x="3574" y="18981"/>
                  <a:pt x="3545" y="18981"/>
                </a:cubicBezTo>
                <a:close/>
                <a:moveTo>
                  <a:pt x="3859" y="18981"/>
                </a:moveTo>
                <a:cubicBezTo>
                  <a:pt x="3830" y="18981"/>
                  <a:pt x="3806" y="19028"/>
                  <a:pt x="3806" y="19085"/>
                </a:cubicBezTo>
                <a:lnTo>
                  <a:pt x="3806" y="19306"/>
                </a:lnTo>
                <a:cubicBezTo>
                  <a:pt x="3806" y="19363"/>
                  <a:pt x="3830" y="19408"/>
                  <a:pt x="3859" y="19408"/>
                </a:cubicBezTo>
                <a:cubicBezTo>
                  <a:pt x="3888" y="19408"/>
                  <a:pt x="3912" y="19363"/>
                  <a:pt x="3912" y="19306"/>
                </a:cubicBezTo>
                <a:lnTo>
                  <a:pt x="3912" y="19085"/>
                </a:lnTo>
                <a:cubicBezTo>
                  <a:pt x="3912" y="19028"/>
                  <a:pt x="3888" y="18981"/>
                  <a:pt x="3859" y="18981"/>
                </a:cubicBezTo>
                <a:close/>
                <a:moveTo>
                  <a:pt x="4709" y="18981"/>
                </a:moveTo>
                <a:cubicBezTo>
                  <a:pt x="4680" y="18981"/>
                  <a:pt x="4656" y="19028"/>
                  <a:pt x="4656" y="19085"/>
                </a:cubicBezTo>
                <a:lnTo>
                  <a:pt x="4656" y="19306"/>
                </a:lnTo>
                <a:cubicBezTo>
                  <a:pt x="4656" y="19363"/>
                  <a:pt x="4680" y="19408"/>
                  <a:pt x="4709" y="19408"/>
                </a:cubicBezTo>
                <a:cubicBezTo>
                  <a:pt x="4738" y="19408"/>
                  <a:pt x="4762" y="19363"/>
                  <a:pt x="4762" y="19306"/>
                </a:cubicBezTo>
                <a:lnTo>
                  <a:pt x="4762" y="19085"/>
                </a:lnTo>
                <a:cubicBezTo>
                  <a:pt x="4762" y="19028"/>
                  <a:pt x="4738" y="18981"/>
                  <a:pt x="4709" y="18981"/>
                </a:cubicBezTo>
                <a:close/>
                <a:moveTo>
                  <a:pt x="5023" y="18981"/>
                </a:moveTo>
                <a:cubicBezTo>
                  <a:pt x="4994" y="18981"/>
                  <a:pt x="4970" y="19028"/>
                  <a:pt x="4970" y="19085"/>
                </a:cubicBezTo>
                <a:lnTo>
                  <a:pt x="4970" y="19306"/>
                </a:lnTo>
                <a:cubicBezTo>
                  <a:pt x="4970" y="19363"/>
                  <a:pt x="4994" y="19408"/>
                  <a:pt x="5023" y="19408"/>
                </a:cubicBezTo>
                <a:cubicBezTo>
                  <a:pt x="5053" y="19408"/>
                  <a:pt x="5076" y="19363"/>
                  <a:pt x="5076" y="19306"/>
                </a:cubicBezTo>
                <a:lnTo>
                  <a:pt x="5076" y="19085"/>
                </a:lnTo>
                <a:cubicBezTo>
                  <a:pt x="5076" y="19028"/>
                  <a:pt x="5053" y="18981"/>
                  <a:pt x="5023" y="18981"/>
                </a:cubicBezTo>
                <a:close/>
                <a:moveTo>
                  <a:pt x="5873" y="18981"/>
                </a:moveTo>
                <a:cubicBezTo>
                  <a:pt x="5844" y="18981"/>
                  <a:pt x="5820" y="19028"/>
                  <a:pt x="5820" y="19085"/>
                </a:cubicBezTo>
                <a:lnTo>
                  <a:pt x="5820" y="19306"/>
                </a:lnTo>
                <a:cubicBezTo>
                  <a:pt x="5820" y="19363"/>
                  <a:pt x="5844" y="19408"/>
                  <a:pt x="5873" y="19408"/>
                </a:cubicBezTo>
                <a:cubicBezTo>
                  <a:pt x="5902" y="19408"/>
                  <a:pt x="5926" y="19363"/>
                  <a:pt x="5926" y="19306"/>
                </a:cubicBezTo>
                <a:lnTo>
                  <a:pt x="5926" y="19085"/>
                </a:lnTo>
                <a:cubicBezTo>
                  <a:pt x="5926" y="19028"/>
                  <a:pt x="5902" y="18981"/>
                  <a:pt x="5873" y="18981"/>
                </a:cubicBezTo>
                <a:close/>
                <a:moveTo>
                  <a:pt x="6188" y="18981"/>
                </a:moveTo>
                <a:cubicBezTo>
                  <a:pt x="6159" y="18981"/>
                  <a:pt x="6135" y="19028"/>
                  <a:pt x="6135" y="19085"/>
                </a:cubicBezTo>
                <a:lnTo>
                  <a:pt x="6135" y="19306"/>
                </a:lnTo>
                <a:cubicBezTo>
                  <a:pt x="6135" y="19363"/>
                  <a:pt x="6159" y="19408"/>
                  <a:pt x="6188" y="19408"/>
                </a:cubicBezTo>
                <a:cubicBezTo>
                  <a:pt x="6217" y="19408"/>
                  <a:pt x="6240" y="19363"/>
                  <a:pt x="6240" y="19306"/>
                </a:cubicBezTo>
                <a:lnTo>
                  <a:pt x="6240" y="19085"/>
                </a:lnTo>
                <a:cubicBezTo>
                  <a:pt x="6240" y="19028"/>
                  <a:pt x="6217" y="18981"/>
                  <a:pt x="6188" y="18981"/>
                </a:cubicBezTo>
                <a:close/>
                <a:moveTo>
                  <a:pt x="7036" y="18981"/>
                </a:moveTo>
                <a:cubicBezTo>
                  <a:pt x="7007" y="18981"/>
                  <a:pt x="6984" y="19028"/>
                  <a:pt x="6984" y="19085"/>
                </a:cubicBezTo>
                <a:lnTo>
                  <a:pt x="6984" y="19306"/>
                </a:lnTo>
                <a:cubicBezTo>
                  <a:pt x="6984" y="19363"/>
                  <a:pt x="7007" y="19408"/>
                  <a:pt x="7036" y="19408"/>
                </a:cubicBezTo>
                <a:cubicBezTo>
                  <a:pt x="7065" y="19408"/>
                  <a:pt x="7089" y="19363"/>
                  <a:pt x="7089" y="19306"/>
                </a:cubicBezTo>
                <a:lnTo>
                  <a:pt x="7089" y="19085"/>
                </a:lnTo>
                <a:cubicBezTo>
                  <a:pt x="7089" y="19028"/>
                  <a:pt x="7065" y="18981"/>
                  <a:pt x="7036" y="18981"/>
                </a:cubicBezTo>
                <a:close/>
                <a:moveTo>
                  <a:pt x="7351" y="18981"/>
                </a:moveTo>
                <a:cubicBezTo>
                  <a:pt x="7322" y="18981"/>
                  <a:pt x="7299" y="19028"/>
                  <a:pt x="7299" y="19085"/>
                </a:cubicBezTo>
                <a:lnTo>
                  <a:pt x="7299" y="19306"/>
                </a:lnTo>
                <a:cubicBezTo>
                  <a:pt x="7299" y="19363"/>
                  <a:pt x="7322" y="19408"/>
                  <a:pt x="7351" y="19408"/>
                </a:cubicBezTo>
                <a:cubicBezTo>
                  <a:pt x="7380" y="19408"/>
                  <a:pt x="7404" y="19363"/>
                  <a:pt x="7404" y="19306"/>
                </a:cubicBezTo>
                <a:lnTo>
                  <a:pt x="7404" y="19085"/>
                </a:lnTo>
                <a:cubicBezTo>
                  <a:pt x="7404" y="19028"/>
                  <a:pt x="7380" y="18981"/>
                  <a:pt x="7351" y="18981"/>
                </a:cubicBezTo>
                <a:close/>
                <a:moveTo>
                  <a:pt x="8201" y="18981"/>
                </a:moveTo>
                <a:cubicBezTo>
                  <a:pt x="8171" y="18981"/>
                  <a:pt x="8148" y="19028"/>
                  <a:pt x="8148" y="19085"/>
                </a:cubicBezTo>
                <a:lnTo>
                  <a:pt x="8148" y="19306"/>
                </a:lnTo>
                <a:cubicBezTo>
                  <a:pt x="8148" y="19363"/>
                  <a:pt x="8171" y="19408"/>
                  <a:pt x="8201" y="19408"/>
                </a:cubicBezTo>
                <a:cubicBezTo>
                  <a:pt x="8230" y="19408"/>
                  <a:pt x="8254" y="19363"/>
                  <a:pt x="8254" y="19306"/>
                </a:cubicBezTo>
                <a:lnTo>
                  <a:pt x="8254" y="19085"/>
                </a:lnTo>
                <a:cubicBezTo>
                  <a:pt x="8254" y="19028"/>
                  <a:pt x="8230" y="18981"/>
                  <a:pt x="8201" y="18981"/>
                </a:cubicBezTo>
                <a:close/>
                <a:moveTo>
                  <a:pt x="8515" y="18981"/>
                </a:moveTo>
                <a:cubicBezTo>
                  <a:pt x="8486" y="18981"/>
                  <a:pt x="8462" y="19028"/>
                  <a:pt x="8462" y="19085"/>
                </a:cubicBezTo>
                <a:lnTo>
                  <a:pt x="8462" y="19306"/>
                </a:lnTo>
                <a:cubicBezTo>
                  <a:pt x="8462" y="19363"/>
                  <a:pt x="8486" y="19408"/>
                  <a:pt x="8515" y="19408"/>
                </a:cubicBezTo>
                <a:cubicBezTo>
                  <a:pt x="8544" y="19408"/>
                  <a:pt x="8568" y="19363"/>
                  <a:pt x="8568" y="19306"/>
                </a:cubicBezTo>
                <a:lnTo>
                  <a:pt x="8568" y="19085"/>
                </a:lnTo>
                <a:cubicBezTo>
                  <a:pt x="8568" y="19028"/>
                  <a:pt x="8544" y="18981"/>
                  <a:pt x="8515" y="18981"/>
                </a:cubicBezTo>
                <a:close/>
                <a:moveTo>
                  <a:pt x="9365" y="18981"/>
                </a:moveTo>
                <a:cubicBezTo>
                  <a:pt x="9336" y="18981"/>
                  <a:pt x="9312" y="19028"/>
                  <a:pt x="9312" y="19085"/>
                </a:cubicBezTo>
                <a:lnTo>
                  <a:pt x="9312" y="19306"/>
                </a:lnTo>
                <a:cubicBezTo>
                  <a:pt x="9312" y="19363"/>
                  <a:pt x="9336" y="19408"/>
                  <a:pt x="9365" y="19408"/>
                </a:cubicBezTo>
                <a:cubicBezTo>
                  <a:pt x="9394" y="19408"/>
                  <a:pt x="9418" y="19363"/>
                  <a:pt x="9418" y="19306"/>
                </a:cubicBezTo>
                <a:lnTo>
                  <a:pt x="9418" y="19085"/>
                </a:lnTo>
                <a:cubicBezTo>
                  <a:pt x="9418" y="19028"/>
                  <a:pt x="9394" y="18981"/>
                  <a:pt x="9365" y="18981"/>
                </a:cubicBezTo>
                <a:close/>
                <a:moveTo>
                  <a:pt x="9679" y="18981"/>
                </a:moveTo>
                <a:cubicBezTo>
                  <a:pt x="9650" y="18981"/>
                  <a:pt x="9626" y="19028"/>
                  <a:pt x="9626" y="19085"/>
                </a:cubicBezTo>
                <a:lnTo>
                  <a:pt x="9626" y="19306"/>
                </a:lnTo>
                <a:cubicBezTo>
                  <a:pt x="9626" y="19363"/>
                  <a:pt x="9650" y="19408"/>
                  <a:pt x="9679" y="19408"/>
                </a:cubicBezTo>
                <a:cubicBezTo>
                  <a:pt x="9708" y="19408"/>
                  <a:pt x="9732" y="19363"/>
                  <a:pt x="9732" y="19306"/>
                </a:cubicBezTo>
                <a:lnTo>
                  <a:pt x="9732" y="19085"/>
                </a:lnTo>
                <a:cubicBezTo>
                  <a:pt x="9732" y="19028"/>
                  <a:pt x="9708" y="18981"/>
                  <a:pt x="9679" y="18981"/>
                </a:cubicBezTo>
                <a:close/>
                <a:moveTo>
                  <a:pt x="10529" y="18981"/>
                </a:moveTo>
                <a:cubicBezTo>
                  <a:pt x="10500" y="18981"/>
                  <a:pt x="10476" y="19028"/>
                  <a:pt x="10476" y="19085"/>
                </a:cubicBezTo>
                <a:lnTo>
                  <a:pt x="10476" y="19306"/>
                </a:lnTo>
                <a:cubicBezTo>
                  <a:pt x="10476" y="19363"/>
                  <a:pt x="10500" y="19408"/>
                  <a:pt x="10529" y="19408"/>
                </a:cubicBezTo>
                <a:cubicBezTo>
                  <a:pt x="10558" y="19408"/>
                  <a:pt x="10582" y="19363"/>
                  <a:pt x="10582" y="19306"/>
                </a:cubicBezTo>
                <a:lnTo>
                  <a:pt x="10582" y="19085"/>
                </a:lnTo>
                <a:cubicBezTo>
                  <a:pt x="10582" y="19028"/>
                  <a:pt x="10558" y="18981"/>
                  <a:pt x="10529" y="18981"/>
                </a:cubicBezTo>
                <a:close/>
                <a:moveTo>
                  <a:pt x="10844" y="18981"/>
                </a:moveTo>
                <a:cubicBezTo>
                  <a:pt x="10814" y="18981"/>
                  <a:pt x="10791" y="19028"/>
                  <a:pt x="10791" y="19085"/>
                </a:cubicBezTo>
                <a:lnTo>
                  <a:pt x="10791" y="19306"/>
                </a:lnTo>
                <a:cubicBezTo>
                  <a:pt x="10791" y="19363"/>
                  <a:pt x="10814" y="19408"/>
                  <a:pt x="10844" y="19408"/>
                </a:cubicBezTo>
                <a:cubicBezTo>
                  <a:pt x="10873" y="19408"/>
                  <a:pt x="10895" y="19363"/>
                  <a:pt x="10895" y="19306"/>
                </a:cubicBezTo>
                <a:lnTo>
                  <a:pt x="10895" y="19085"/>
                </a:lnTo>
                <a:cubicBezTo>
                  <a:pt x="10895" y="19028"/>
                  <a:pt x="10873" y="18981"/>
                  <a:pt x="10844" y="18981"/>
                </a:cubicBezTo>
                <a:close/>
                <a:moveTo>
                  <a:pt x="11692" y="18981"/>
                </a:moveTo>
                <a:cubicBezTo>
                  <a:pt x="11663" y="18981"/>
                  <a:pt x="11640" y="19028"/>
                  <a:pt x="11640" y="19085"/>
                </a:cubicBezTo>
                <a:lnTo>
                  <a:pt x="11640" y="19306"/>
                </a:lnTo>
                <a:cubicBezTo>
                  <a:pt x="11640" y="19363"/>
                  <a:pt x="11663" y="19408"/>
                  <a:pt x="11692" y="19408"/>
                </a:cubicBezTo>
                <a:cubicBezTo>
                  <a:pt x="11721" y="19408"/>
                  <a:pt x="11745" y="19363"/>
                  <a:pt x="11745" y="19306"/>
                </a:cubicBezTo>
                <a:lnTo>
                  <a:pt x="11745" y="19085"/>
                </a:lnTo>
                <a:cubicBezTo>
                  <a:pt x="11745" y="19028"/>
                  <a:pt x="11721" y="18981"/>
                  <a:pt x="11692" y="18981"/>
                </a:cubicBezTo>
                <a:close/>
                <a:moveTo>
                  <a:pt x="12007" y="18981"/>
                </a:moveTo>
                <a:cubicBezTo>
                  <a:pt x="11978" y="18981"/>
                  <a:pt x="11955" y="19028"/>
                  <a:pt x="11955" y="19085"/>
                </a:cubicBezTo>
                <a:lnTo>
                  <a:pt x="11955" y="19306"/>
                </a:lnTo>
                <a:cubicBezTo>
                  <a:pt x="11955" y="19363"/>
                  <a:pt x="11978" y="19408"/>
                  <a:pt x="12007" y="19408"/>
                </a:cubicBezTo>
                <a:cubicBezTo>
                  <a:pt x="12036" y="19408"/>
                  <a:pt x="12060" y="19363"/>
                  <a:pt x="12060" y="19306"/>
                </a:cubicBezTo>
                <a:lnTo>
                  <a:pt x="12060" y="19085"/>
                </a:lnTo>
                <a:cubicBezTo>
                  <a:pt x="12060" y="19028"/>
                  <a:pt x="12036" y="18981"/>
                  <a:pt x="12007" y="18981"/>
                </a:cubicBezTo>
                <a:close/>
                <a:moveTo>
                  <a:pt x="12856" y="18981"/>
                </a:moveTo>
                <a:cubicBezTo>
                  <a:pt x="12827" y="18981"/>
                  <a:pt x="12804" y="19028"/>
                  <a:pt x="12804" y="19085"/>
                </a:cubicBezTo>
                <a:lnTo>
                  <a:pt x="12804" y="19306"/>
                </a:lnTo>
                <a:cubicBezTo>
                  <a:pt x="12804" y="19363"/>
                  <a:pt x="12827" y="19408"/>
                  <a:pt x="12856" y="19408"/>
                </a:cubicBezTo>
                <a:cubicBezTo>
                  <a:pt x="12886" y="19408"/>
                  <a:pt x="12909" y="19363"/>
                  <a:pt x="12909" y="19306"/>
                </a:cubicBezTo>
                <a:lnTo>
                  <a:pt x="12909" y="19085"/>
                </a:lnTo>
                <a:cubicBezTo>
                  <a:pt x="12909" y="19028"/>
                  <a:pt x="12886" y="18981"/>
                  <a:pt x="12856" y="18981"/>
                </a:cubicBezTo>
                <a:close/>
                <a:moveTo>
                  <a:pt x="13171" y="18981"/>
                </a:moveTo>
                <a:cubicBezTo>
                  <a:pt x="13142" y="18981"/>
                  <a:pt x="13118" y="19028"/>
                  <a:pt x="13118" y="19085"/>
                </a:cubicBezTo>
                <a:lnTo>
                  <a:pt x="13118" y="19306"/>
                </a:lnTo>
                <a:cubicBezTo>
                  <a:pt x="13118" y="19363"/>
                  <a:pt x="13142" y="19408"/>
                  <a:pt x="13171" y="19408"/>
                </a:cubicBezTo>
                <a:cubicBezTo>
                  <a:pt x="13200" y="19408"/>
                  <a:pt x="13224" y="19363"/>
                  <a:pt x="13224" y="19306"/>
                </a:cubicBezTo>
                <a:lnTo>
                  <a:pt x="13224" y="19085"/>
                </a:lnTo>
                <a:cubicBezTo>
                  <a:pt x="13224" y="19028"/>
                  <a:pt x="13200" y="18981"/>
                  <a:pt x="13171" y="18981"/>
                </a:cubicBezTo>
                <a:close/>
                <a:moveTo>
                  <a:pt x="14021" y="18981"/>
                </a:moveTo>
                <a:cubicBezTo>
                  <a:pt x="13992" y="18981"/>
                  <a:pt x="13968" y="19028"/>
                  <a:pt x="13968" y="19085"/>
                </a:cubicBezTo>
                <a:lnTo>
                  <a:pt x="13968" y="19306"/>
                </a:lnTo>
                <a:cubicBezTo>
                  <a:pt x="13968" y="19363"/>
                  <a:pt x="13992" y="19408"/>
                  <a:pt x="14021" y="19408"/>
                </a:cubicBezTo>
                <a:cubicBezTo>
                  <a:pt x="14050" y="19408"/>
                  <a:pt x="14074" y="19363"/>
                  <a:pt x="14074" y="19306"/>
                </a:cubicBezTo>
                <a:lnTo>
                  <a:pt x="14074" y="19085"/>
                </a:lnTo>
                <a:cubicBezTo>
                  <a:pt x="14074" y="19028"/>
                  <a:pt x="14050" y="18981"/>
                  <a:pt x="14021" y="18981"/>
                </a:cubicBezTo>
                <a:close/>
                <a:moveTo>
                  <a:pt x="14335" y="18981"/>
                </a:moveTo>
                <a:cubicBezTo>
                  <a:pt x="14306" y="18981"/>
                  <a:pt x="14282" y="19028"/>
                  <a:pt x="14282" y="19085"/>
                </a:cubicBezTo>
                <a:lnTo>
                  <a:pt x="14282" y="19306"/>
                </a:lnTo>
                <a:cubicBezTo>
                  <a:pt x="14282" y="19363"/>
                  <a:pt x="14306" y="19408"/>
                  <a:pt x="14335" y="19408"/>
                </a:cubicBezTo>
                <a:cubicBezTo>
                  <a:pt x="14364" y="19408"/>
                  <a:pt x="14388" y="19363"/>
                  <a:pt x="14388" y="19306"/>
                </a:cubicBezTo>
                <a:lnTo>
                  <a:pt x="14388" y="19085"/>
                </a:lnTo>
                <a:cubicBezTo>
                  <a:pt x="14388" y="19028"/>
                  <a:pt x="14364" y="18981"/>
                  <a:pt x="14335" y="18981"/>
                </a:cubicBezTo>
                <a:close/>
                <a:moveTo>
                  <a:pt x="15185" y="18981"/>
                </a:moveTo>
                <a:cubicBezTo>
                  <a:pt x="15156" y="18981"/>
                  <a:pt x="15132" y="19028"/>
                  <a:pt x="15132" y="19085"/>
                </a:cubicBezTo>
                <a:lnTo>
                  <a:pt x="15132" y="19306"/>
                </a:lnTo>
                <a:cubicBezTo>
                  <a:pt x="15132" y="19363"/>
                  <a:pt x="15156" y="19408"/>
                  <a:pt x="15185" y="19408"/>
                </a:cubicBezTo>
                <a:cubicBezTo>
                  <a:pt x="15214" y="19408"/>
                  <a:pt x="15237" y="19363"/>
                  <a:pt x="15237" y="19306"/>
                </a:cubicBezTo>
                <a:lnTo>
                  <a:pt x="15237" y="19085"/>
                </a:lnTo>
                <a:cubicBezTo>
                  <a:pt x="15237" y="19028"/>
                  <a:pt x="15214" y="18981"/>
                  <a:pt x="15185" y="18981"/>
                </a:cubicBezTo>
                <a:close/>
                <a:moveTo>
                  <a:pt x="15500" y="18981"/>
                </a:moveTo>
                <a:cubicBezTo>
                  <a:pt x="15470" y="18981"/>
                  <a:pt x="15447" y="19028"/>
                  <a:pt x="15447" y="19085"/>
                </a:cubicBezTo>
                <a:lnTo>
                  <a:pt x="15447" y="19306"/>
                </a:lnTo>
                <a:cubicBezTo>
                  <a:pt x="15447" y="19363"/>
                  <a:pt x="15470" y="19408"/>
                  <a:pt x="15500" y="19408"/>
                </a:cubicBezTo>
                <a:cubicBezTo>
                  <a:pt x="15529" y="19408"/>
                  <a:pt x="15551" y="19363"/>
                  <a:pt x="15551" y="19306"/>
                </a:cubicBezTo>
                <a:lnTo>
                  <a:pt x="15551" y="19085"/>
                </a:lnTo>
                <a:cubicBezTo>
                  <a:pt x="15551" y="19028"/>
                  <a:pt x="15529" y="18981"/>
                  <a:pt x="15500" y="18981"/>
                </a:cubicBezTo>
                <a:close/>
                <a:moveTo>
                  <a:pt x="16349" y="18981"/>
                </a:moveTo>
                <a:cubicBezTo>
                  <a:pt x="16320" y="18981"/>
                  <a:pt x="16296" y="19028"/>
                  <a:pt x="16296" y="19085"/>
                </a:cubicBezTo>
                <a:lnTo>
                  <a:pt x="16296" y="19306"/>
                </a:lnTo>
                <a:cubicBezTo>
                  <a:pt x="16296" y="19363"/>
                  <a:pt x="16320" y="19408"/>
                  <a:pt x="16349" y="19408"/>
                </a:cubicBezTo>
                <a:cubicBezTo>
                  <a:pt x="16378" y="19408"/>
                  <a:pt x="16401" y="19363"/>
                  <a:pt x="16401" y="19306"/>
                </a:cubicBezTo>
                <a:lnTo>
                  <a:pt x="16401" y="19085"/>
                </a:lnTo>
                <a:cubicBezTo>
                  <a:pt x="16401" y="19028"/>
                  <a:pt x="16378" y="18981"/>
                  <a:pt x="16349" y="18981"/>
                </a:cubicBezTo>
                <a:close/>
                <a:moveTo>
                  <a:pt x="16663" y="18981"/>
                </a:moveTo>
                <a:cubicBezTo>
                  <a:pt x="16634" y="18981"/>
                  <a:pt x="16611" y="19028"/>
                  <a:pt x="16611" y="19085"/>
                </a:cubicBezTo>
                <a:lnTo>
                  <a:pt x="16611" y="19306"/>
                </a:lnTo>
                <a:cubicBezTo>
                  <a:pt x="16611" y="19363"/>
                  <a:pt x="16634" y="19408"/>
                  <a:pt x="16663" y="19408"/>
                </a:cubicBezTo>
                <a:cubicBezTo>
                  <a:pt x="16692" y="19408"/>
                  <a:pt x="16716" y="19363"/>
                  <a:pt x="16716" y="19306"/>
                </a:cubicBezTo>
                <a:lnTo>
                  <a:pt x="16716" y="19085"/>
                </a:lnTo>
                <a:cubicBezTo>
                  <a:pt x="16716" y="19028"/>
                  <a:pt x="16692" y="18981"/>
                  <a:pt x="16663" y="18981"/>
                </a:cubicBezTo>
                <a:close/>
                <a:moveTo>
                  <a:pt x="17512" y="18981"/>
                </a:moveTo>
                <a:cubicBezTo>
                  <a:pt x="17483" y="18981"/>
                  <a:pt x="17459" y="19028"/>
                  <a:pt x="17459" y="19085"/>
                </a:cubicBezTo>
                <a:lnTo>
                  <a:pt x="17459" y="19306"/>
                </a:lnTo>
                <a:cubicBezTo>
                  <a:pt x="17459" y="19363"/>
                  <a:pt x="17483" y="19408"/>
                  <a:pt x="17512" y="19408"/>
                </a:cubicBezTo>
                <a:cubicBezTo>
                  <a:pt x="17541" y="19408"/>
                  <a:pt x="17565" y="19363"/>
                  <a:pt x="17565" y="19306"/>
                </a:cubicBezTo>
                <a:lnTo>
                  <a:pt x="17565" y="19085"/>
                </a:lnTo>
                <a:cubicBezTo>
                  <a:pt x="17565" y="19028"/>
                  <a:pt x="17541" y="18981"/>
                  <a:pt x="17512" y="18981"/>
                </a:cubicBezTo>
                <a:close/>
                <a:moveTo>
                  <a:pt x="17827" y="18981"/>
                </a:moveTo>
                <a:cubicBezTo>
                  <a:pt x="17798" y="18981"/>
                  <a:pt x="17774" y="19028"/>
                  <a:pt x="17774" y="19085"/>
                </a:cubicBezTo>
                <a:lnTo>
                  <a:pt x="17774" y="19306"/>
                </a:lnTo>
                <a:cubicBezTo>
                  <a:pt x="17774" y="19363"/>
                  <a:pt x="17798" y="19408"/>
                  <a:pt x="17827" y="19408"/>
                </a:cubicBezTo>
                <a:cubicBezTo>
                  <a:pt x="17856" y="19408"/>
                  <a:pt x="17880" y="19363"/>
                  <a:pt x="17880" y="19306"/>
                </a:cubicBezTo>
                <a:lnTo>
                  <a:pt x="17880" y="19085"/>
                </a:lnTo>
                <a:cubicBezTo>
                  <a:pt x="17880" y="19028"/>
                  <a:pt x="17856" y="18981"/>
                  <a:pt x="17827" y="18981"/>
                </a:cubicBezTo>
                <a:close/>
                <a:moveTo>
                  <a:pt x="18677" y="18981"/>
                </a:moveTo>
                <a:cubicBezTo>
                  <a:pt x="18648" y="18981"/>
                  <a:pt x="18624" y="19028"/>
                  <a:pt x="18624" y="19085"/>
                </a:cubicBezTo>
                <a:lnTo>
                  <a:pt x="18624" y="19306"/>
                </a:lnTo>
                <a:cubicBezTo>
                  <a:pt x="18624" y="19363"/>
                  <a:pt x="18648" y="19408"/>
                  <a:pt x="18677" y="19408"/>
                </a:cubicBezTo>
                <a:cubicBezTo>
                  <a:pt x="18706" y="19408"/>
                  <a:pt x="18730" y="19363"/>
                  <a:pt x="18730" y="19306"/>
                </a:cubicBezTo>
                <a:lnTo>
                  <a:pt x="18730" y="19085"/>
                </a:lnTo>
                <a:cubicBezTo>
                  <a:pt x="18730" y="19028"/>
                  <a:pt x="18706" y="18981"/>
                  <a:pt x="18677" y="18981"/>
                </a:cubicBezTo>
                <a:close/>
                <a:moveTo>
                  <a:pt x="18991" y="18981"/>
                </a:moveTo>
                <a:cubicBezTo>
                  <a:pt x="18962" y="18981"/>
                  <a:pt x="18938" y="19028"/>
                  <a:pt x="18938" y="19085"/>
                </a:cubicBezTo>
                <a:lnTo>
                  <a:pt x="18938" y="19306"/>
                </a:lnTo>
                <a:cubicBezTo>
                  <a:pt x="18938" y="19363"/>
                  <a:pt x="18962" y="19408"/>
                  <a:pt x="18991" y="19408"/>
                </a:cubicBezTo>
                <a:cubicBezTo>
                  <a:pt x="19020" y="19408"/>
                  <a:pt x="19044" y="19363"/>
                  <a:pt x="19044" y="19306"/>
                </a:cubicBezTo>
                <a:lnTo>
                  <a:pt x="19044" y="19085"/>
                </a:lnTo>
                <a:cubicBezTo>
                  <a:pt x="19044" y="19028"/>
                  <a:pt x="19020" y="18981"/>
                  <a:pt x="18991" y="18981"/>
                </a:cubicBezTo>
                <a:close/>
                <a:moveTo>
                  <a:pt x="19841" y="18981"/>
                </a:moveTo>
                <a:cubicBezTo>
                  <a:pt x="19812" y="18981"/>
                  <a:pt x="19788" y="19028"/>
                  <a:pt x="19788" y="19085"/>
                </a:cubicBezTo>
                <a:lnTo>
                  <a:pt x="19788" y="19306"/>
                </a:lnTo>
                <a:cubicBezTo>
                  <a:pt x="19788" y="19363"/>
                  <a:pt x="19812" y="19408"/>
                  <a:pt x="19841" y="19408"/>
                </a:cubicBezTo>
                <a:cubicBezTo>
                  <a:pt x="19870" y="19408"/>
                  <a:pt x="19894" y="19363"/>
                  <a:pt x="19894" y="19306"/>
                </a:cubicBezTo>
                <a:lnTo>
                  <a:pt x="19894" y="19085"/>
                </a:lnTo>
                <a:cubicBezTo>
                  <a:pt x="19894" y="19028"/>
                  <a:pt x="19870" y="18981"/>
                  <a:pt x="19841" y="18981"/>
                </a:cubicBezTo>
                <a:close/>
                <a:moveTo>
                  <a:pt x="20155" y="18981"/>
                </a:moveTo>
                <a:cubicBezTo>
                  <a:pt x="20126" y="18981"/>
                  <a:pt x="20102" y="19028"/>
                  <a:pt x="20102" y="19085"/>
                </a:cubicBezTo>
                <a:lnTo>
                  <a:pt x="20102" y="19306"/>
                </a:lnTo>
                <a:cubicBezTo>
                  <a:pt x="20102" y="19363"/>
                  <a:pt x="20126" y="19408"/>
                  <a:pt x="20155" y="19408"/>
                </a:cubicBezTo>
                <a:cubicBezTo>
                  <a:pt x="20184" y="19408"/>
                  <a:pt x="20207" y="19363"/>
                  <a:pt x="20207" y="19306"/>
                </a:cubicBezTo>
                <a:lnTo>
                  <a:pt x="20207" y="19085"/>
                </a:lnTo>
                <a:cubicBezTo>
                  <a:pt x="20207" y="19028"/>
                  <a:pt x="20184" y="18981"/>
                  <a:pt x="20155" y="18981"/>
                </a:cubicBezTo>
                <a:close/>
                <a:moveTo>
                  <a:pt x="21004" y="18981"/>
                </a:moveTo>
                <a:cubicBezTo>
                  <a:pt x="20975" y="18981"/>
                  <a:pt x="20952" y="19028"/>
                  <a:pt x="20952" y="19085"/>
                </a:cubicBezTo>
                <a:lnTo>
                  <a:pt x="20952" y="19306"/>
                </a:lnTo>
                <a:cubicBezTo>
                  <a:pt x="20952" y="19363"/>
                  <a:pt x="20975" y="19408"/>
                  <a:pt x="21004" y="19408"/>
                </a:cubicBezTo>
                <a:cubicBezTo>
                  <a:pt x="21033" y="19408"/>
                  <a:pt x="21057" y="19363"/>
                  <a:pt x="21057" y="19306"/>
                </a:cubicBezTo>
                <a:lnTo>
                  <a:pt x="21057" y="19085"/>
                </a:lnTo>
                <a:cubicBezTo>
                  <a:pt x="21057" y="19028"/>
                  <a:pt x="21033" y="18981"/>
                  <a:pt x="21004" y="18981"/>
                </a:cubicBezTo>
                <a:close/>
                <a:moveTo>
                  <a:pt x="21319" y="18981"/>
                </a:moveTo>
                <a:cubicBezTo>
                  <a:pt x="21289" y="18981"/>
                  <a:pt x="21267" y="19028"/>
                  <a:pt x="21267" y="19085"/>
                </a:cubicBezTo>
                <a:lnTo>
                  <a:pt x="21267" y="19306"/>
                </a:lnTo>
                <a:cubicBezTo>
                  <a:pt x="21267" y="19363"/>
                  <a:pt x="21289" y="19408"/>
                  <a:pt x="21319" y="19408"/>
                </a:cubicBezTo>
                <a:cubicBezTo>
                  <a:pt x="21348" y="19408"/>
                  <a:pt x="21372" y="19363"/>
                  <a:pt x="21372" y="19306"/>
                </a:cubicBezTo>
                <a:lnTo>
                  <a:pt x="21372" y="19085"/>
                </a:lnTo>
                <a:cubicBezTo>
                  <a:pt x="21372" y="19028"/>
                  <a:pt x="21348" y="18981"/>
                  <a:pt x="21319" y="18981"/>
                </a:cubicBezTo>
                <a:close/>
                <a:moveTo>
                  <a:pt x="281" y="19711"/>
                </a:moveTo>
                <a:cubicBezTo>
                  <a:pt x="252" y="19711"/>
                  <a:pt x="228" y="19758"/>
                  <a:pt x="228" y="19815"/>
                </a:cubicBezTo>
                <a:lnTo>
                  <a:pt x="228" y="20036"/>
                </a:lnTo>
                <a:cubicBezTo>
                  <a:pt x="228" y="20093"/>
                  <a:pt x="252" y="20138"/>
                  <a:pt x="281" y="20138"/>
                </a:cubicBezTo>
                <a:cubicBezTo>
                  <a:pt x="311" y="20138"/>
                  <a:pt x="334" y="20093"/>
                  <a:pt x="334" y="20036"/>
                </a:cubicBezTo>
                <a:lnTo>
                  <a:pt x="334" y="19815"/>
                </a:lnTo>
                <a:cubicBezTo>
                  <a:pt x="334" y="19758"/>
                  <a:pt x="311" y="19711"/>
                  <a:pt x="281" y="19711"/>
                </a:cubicBezTo>
                <a:close/>
                <a:moveTo>
                  <a:pt x="596" y="19711"/>
                </a:moveTo>
                <a:cubicBezTo>
                  <a:pt x="567" y="19711"/>
                  <a:pt x="543" y="19758"/>
                  <a:pt x="543" y="19815"/>
                </a:cubicBezTo>
                <a:lnTo>
                  <a:pt x="543" y="20036"/>
                </a:lnTo>
                <a:cubicBezTo>
                  <a:pt x="543" y="20093"/>
                  <a:pt x="567" y="20138"/>
                  <a:pt x="596" y="20138"/>
                </a:cubicBezTo>
                <a:cubicBezTo>
                  <a:pt x="625" y="20138"/>
                  <a:pt x="649" y="20093"/>
                  <a:pt x="649" y="20036"/>
                </a:cubicBezTo>
                <a:lnTo>
                  <a:pt x="649" y="19815"/>
                </a:lnTo>
                <a:cubicBezTo>
                  <a:pt x="649" y="19758"/>
                  <a:pt x="625" y="19711"/>
                  <a:pt x="596" y="19711"/>
                </a:cubicBezTo>
                <a:close/>
                <a:moveTo>
                  <a:pt x="1446" y="19711"/>
                </a:moveTo>
                <a:cubicBezTo>
                  <a:pt x="1417" y="19711"/>
                  <a:pt x="1393" y="19758"/>
                  <a:pt x="1393" y="19815"/>
                </a:cubicBezTo>
                <a:lnTo>
                  <a:pt x="1393" y="20036"/>
                </a:lnTo>
                <a:cubicBezTo>
                  <a:pt x="1393" y="20093"/>
                  <a:pt x="1417" y="20138"/>
                  <a:pt x="1446" y="20138"/>
                </a:cubicBezTo>
                <a:cubicBezTo>
                  <a:pt x="1475" y="20138"/>
                  <a:pt x="1499" y="20093"/>
                  <a:pt x="1499" y="20036"/>
                </a:cubicBezTo>
                <a:lnTo>
                  <a:pt x="1499" y="19815"/>
                </a:lnTo>
                <a:cubicBezTo>
                  <a:pt x="1499" y="19758"/>
                  <a:pt x="1475" y="19711"/>
                  <a:pt x="1446" y="19711"/>
                </a:cubicBezTo>
                <a:close/>
                <a:moveTo>
                  <a:pt x="1760" y="19711"/>
                </a:moveTo>
                <a:cubicBezTo>
                  <a:pt x="1731" y="19711"/>
                  <a:pt x="1707" y="19758"/>
                  <a:pt x="1707" y="19815"/>
                </a:cubicBezTo>
                <a:lnTo>
                  <a:pt x="1707" y="20036"/>
                </a:lnTo>
                <a:cubicBezTo>
                  <a:pt x="1707" y="20093"/>
                  <a:pt x="1731" y="20138"/>
                  <a:pt x="1760" y="20138"/>
                </a:cubicBezTo>
                <a:cubicBezTo>
                  <a:pt x="1789" y="20138"/>
                  <a:pt x="1813" y="20093"/>
                  <a:pt x="1813" y="20036"/>
                </a:cubicBezTo>
                <a:lnTo>
                  <a:pt x="1813" y="19815"/>
                </a:lnTo>
                <a:cubicBezTo>
                  <a:pt x="1813" y="19758"/>
                  <a:pt x="1789" y="19711"/>
                  <a:pt x="1760" y="19711"/>
                </a:cubicBezTo>
                <a:close/>
                <a:moveTo>
                  <a:pt x="2610" y="19711"/>
                </a:moveTo>
                <a:cubicBezTo>
                  <a:pt x="2581" y="19711"/>
                  <a:pt x="2557" y="19758"/>
                  <a:pt x="2557" y="19815"/>
                </a:cubicBezTo>
                <a:lnTo>
                  <a:pt x="2557" y="20036"/>
                </a:lnTo>
                <a:cubicBezTo>
                  <a:pt x="2557" y="20093"/>
                  <a:pt x="2581" y="20138"/>
                  <a:pt x="2610" y="20138"/>
                </a:cubicBezTo>
                <a:cubicBezTo>
                  <a:pt x="2639" y="20138"/>
                  <a:pt x="2662" y="20093"/>
                  <a:pt x="2662" y="20036"/>
                </a:cubicBezTo>
                <a:lnTo>
                  <a:pt x="2662" y="19815"/>
                </a:lnTo>
                <a:cubicBezTo>
                  <a:pt x="2662" y="19758"/>
                  <a:pt x="2639" y="19711"/>
                  <a:pt x="2610" y="19711"/>
                </a:cubicBezTo>
                <a:close/>
                <a:moveTo>
                  <a:pt x="2924" y="19711"/>
                </a:moveTo>
                <a:cubicBezTo>
                  <a:pt x="2895" y="19711"/>
                  <a:pt x="2871" y="19758"/>
                  <a:pt x="2871" y="19815"/>
                </a:cubicBezTo>
                <a:lnTo>
                  <a:pt x="2871" y="20036"/>
                </a:lnTo>
                <a:cubicBezTo>
                  <a:pt x="2871" y="20093"/>
                  <a:pt x="2895" y="20138"/>
                  <a:pt x="2924" y="20138"/>
                </a:cubicBezTo>
                <a:cubicBezTo>
                  <a:pt x="2954" y="20138"/>
                  <a:pt x="2976" y="20093"/>
                  <a:pt x="2976" y="20036"/>
                </a:cubicBezTo>
                <a:lnTo>
                  <a:pt x="2976" y="19815"/>
                </a:lnTo>
                <a:cubicBezTo>
                  <a:pt x="2976" y="19758"/>
                  <a:pt x="2954" y="19711"/>
                  <a:pt x="2924" y="19711"/>
                </a:cubicBezTo>
                <a:close/>
                <a:moveTo>
                  <a:pt x="3773" y="19711"/>
                </a:moveTo>
                <a:cubicBezTo>
                  <a:pt x="3744" y="19711"/>
                  <a:pt x="3721" y="19758"/>
                  <a:pt x="3721" y="19815"/>
                </a:cubicBezTo>
                <a:lnTo>
                  <a:pt x="3721" y="20036"/>
                </a:lnTo>
                <a:cubicBezTo>
                  <a:pt x="3721" y="20093"/>
                  <a:pt x="3744" y="20138"/>
                  <a:pt x="3773" y="20138"/>
                </a:cubicBezTo>
                <a:cubicBezTo>
                  <a:pt x="3802" y="20138"/>
                  <a:pt x="3826" y="20093"/>
                  <a:pt x="3826" y="20036"/>
                </a:cubicBezTo>
                <a:lnTo>
                  <a:pt x="3826" y="19815"/>
                </a:lnTo>
                <a:cubicBezTo>
                  <a:pt x="3826" y="19758"/>
                  <a:pt x="3802" y="19711"/>
                  <a:pt x="3773" y="19711"/>
                </a:cubicBezTo>
                <a:close/>
                <a:moveTo>
                  <a:pt x="4088" y="19711"/>
                </a:moveTo>
                <a:cubicBezTo>
                  <a:pt x="4058" y="19711"/>
                  <a:pt x="4035" y="19758"/>
                  <a:pt x="4035" y="19815"/>
                </a:cubicBezTo>
                <a:lnTo>
                  <a:pt x="4035" y="20036"/>
                </a:lnTo>
                <a:cubicBezTo>
                  <a:pt x="4035" y="20093"/>
                  <a:pt x="4058" y="20138"/>
                  <a:pt x="4088" y="20138"/>
                </a:cubicBezTo>
                <a:cubicBezTo>
                  <a:pt x="4117" y="20138"/>
                  <a:pt x="4141" y="20093"/>
                  <a:pt x="4141" y="20036"/>
                </a:cubicBezTo>
                <a:lnTo>
                  <a:pt x="4141" y="19815"/>
                </a:lnTo>
                <a:cubicBezTo>
                  <a:pt x="4141" y="19758"/>
                  <a:pt x="4117" y="19711"/>
                  <a:pt x="4088" y="19711"/>
                </a:cubicBezTo>
                <a:close/>
                <a:moveTo>
                  <a:pt x="4937" y="19711"/>
                </a:moveTo>
                <a:cubicBezTo>
                  <a:pt x="4908" y="19711"/>
                  <a:pt x="4884" y="19758"/>
                  <a:pt x="4884" y="19815"/>
                </a:cubicBezTo>
                <a:lnTo>
                  <a:pt x="4884" y="20036"/>
                </a:lnTo>
                <a:cubicBezTo>
                  <a:pt x="4884" y="20093"/>
                  <a:pt x="4908" y="20138"/>
                  <a:pt x="4937" y="20138"/>
                </a:cubicBezTo>
                <a:cubicBezTo>
                  <a:pt x="4966" y="20138"/>
                  <a:pt x="4990" y="20093"/>
                  <a:pt x="4990" y="20036"/>
                </a:cubicBezTo>
                <a:lnTo>
                  <a:pt x="4990" y="19815"/>
                </a:lnTo>
                <a:cubicBezTo>
                  <a:pt x="4990" y="19758"/>
                  <a:pt x="4966" y="19711"/>
                  <a:pt x="4937" y="19711"/>
                </a:cubicBezTo>
                <a:close/>
                <a:moveTo>
                  <a:pt x="5252" y="19711"/>
                </a:moveTo>
                <a:cubicBezTo>
                  <a:pt x="5223" y="19711"/>
                  <a:pt x="5199" y="19758"/>
                  <a:pt x="5199" y="19815"/>
                </a:cubicBezTo>
                <a:lnTo>
                  <a:pt x="5199" y="20036"/>
                </a:lnTo>
                <a:cubicBezTo>
                  <a:pt x="5199" y="20093"/>
                  <a:pt x="5223" y="20138"/>
                  <a:pt x="5252" y="20138"/>
                </a:cubicBezTo>
                <a:cubicBezTo>
                  <a:pt x="5281" y="20138"/>
                  <a:pt x="5305" y="20093"/>
                  <a:pt x="5305" y="20036"/>
                </a:cubicBezTo>
                <a:lnTo>
                  <a:pt x="5305" y="19815"/>
                </a:lnTo>
                <a:cubicBezTo>
                  <a:pt x="5305" y="19758"/>
                  <a:pt x="5281" y="19711"/>
                  <a:pt x="5252" y="19711"/>
                </a:cubicBezTo>
                <a:close/>
                <a:moveTo>
                  <a:pt x="6102" y="19711"/>
                </a:moveTo>
                <a:cubicBezTo>
                  <a:pt x="6072" y="19711"/>
                  <a:pt x="6049" y="19758"/>
                  <a:pt x="6049" y="19815"/>
                </a:cubicBezTo>
                <a:lnTo>
                  <a:pt x="6049" y="20036"/>
                </a:lnTo>
                <a:cubicBezTo>
                  <a:pt x="6049" y="20093"/>
                  <a:pt x="6072" y="20138"/>
                  <a:pt x="6102" y="20138"/>
                </a:cubicBezTo>
                <a:cubicBezTo>
                  <a:pt x="6131" y="20138"/>
                  <a:pt x="6155" y="20093"/>
                  <a:pt x="6155" y="20036"/>
                </a:cubicBezTo>
                <a:lnTo>
                  <a:pt x="6155" y="19815"/>
                </a:lnTo>
                <a:cubicBezTo>
                  <a:pt x="6155" y="19758"/>
                  <a:pt x="6131" y="19711"/>
                  <a:pt x="6102" y="19711"/>
                </a:cubicBezTo>
                <a:close/>
                <a:moveTo>
                  <a:pt x="6416" y="19711"/>
                </a:moveTo>
                <a:cubicBezTo>
                  <a:pt x="6387" y="19711"/>
                  <a:pt x="6363" y="19758"/>
                  <a:pt x="6363" y="19815"/>
                </a:cubicBezTo>
                <a:lnTo>
                  <a:pt x="6363" y="20036"/>
                </a:lnTo>
                <a:cubicBezTo>
                  <a:pt x="6363" y="20093"/>
                  <a:pt x="6387" y="20138"/>
                  <a:pt x="6416" y="20138"/>
                </a:cubicBezTo>
                <a:cubicBezTo>
                  <a:pt x="6445" y="20138"/>
                  <a:pt x="6469" y="20093"/>
                  <a:pt x="6469" y="20036"/>
                </a:cubicBezTo>
                <a:lnTo>
                  <a:pt x="6469" y="19815"/>
                </a:lnTo>
                <a:cubicBezTo>
                  <a:pt x="6469" y="19758"/>
                  <a:pt x="6445" y="19711"/>
                  <a:pt x="6416" y="19711"/>
                </a:cubicBezTo>
                <a:close/>
                <a:moveTo>
                  <a:pt x="7266" y="19711"/>
                </a:moveTo>
                <a:cubicBezTo>
                  <a:pt x="7237" y="19711"/>
                  <a:pt x="7213" y="19758"/>
                  <a:pt x="7213" y="19815"/>
                </a:cubicBezTo>
                <a:lnTo>
                  <a:pt x="7213" y="20036"/>
                </a:lnTo>
                <a:cubicBezTo>
                  <a:pt x="7213" y="20093"/>
                  <a:pt x="7237" y="20138"/>
                  <a:pt x="7266" y="20138"/>
                </a:cubicBezTo>
                <a:cubicBezTo>
                  <a:pt x="7295" y="20138"/>
                  <a:pt x="7318" y="20093"/>
                  <a:pt x="7318" y="20036"/>
                </a:cubicBezTo>
                <a:lnTo>
                  <a:pt x="7318" y="19815"/>
                </a:lnTo>
                <a:cubicBezTo>
                  <a:pt x="7318" y="19758"/>
                  <a:pt x="7295" y="19711"/>
                  <a:pt x="7266" y="19711"/>
                </a:cubicBezTo>
                <a:close/>
                <a:moveTo>
                  <a:pt x="7580" y="19711"/>
                </a:moveTo>
                <a:cubicBezTo>
                  <a:pt x="7551" y="19711"/>
                  <a:pt x="7527" y="19758"/>
                  <a:pt x="7527" y="19815"/>
                </a:cubicBezTo>
                <a:lnTo>
                  <a:pt x="7527" y="20036"/>
                </a:lnTo>
                <a:cubicBezTo>
                  <a:pt x="7527" y="20093"/>
                  <a:pt x="7551" y="20138"/>
                  <a:pt x="7580" y="20138"/>
                </a:cubicBezTo>
                <a:cubicBezTo>
                  <a:pt x="7609" y="20138"/>
                  <a:pt x="7632" y="20093"/>
                  <a:pt x="7632" y="20036"/>
                </a:cubicBezTo>
                <a:lnTo>
                  <a:pt x="7632" y="19815"/>
                </a:lnTo>
                <a:cubicBezTo>
                  <a:pt x="7632" y="19758"/>
                  <a:pt x="7609" y="19711"/>
                  <a:pt x="7580" y="19711"/>
                </a:cubicBezTo>
                <a:close/>
                <a:moveTo>
                  <a:pt x="8429" y="19711"/>
                </a:moveTo>
                <a:cubicBezTo>
                  <a:pt x="8400" y="19711"/>
                  <a:pt x="8377" y="19758"/>
                  <a:pt x="8377" y="19815"/>
                </a:cubicBezTo>
                <a:lnTo>
                  <a:pt x="8377" y="20036"/>
                </a:lnTo>
                <a:cubicBezTo>
                  <a:pt x="8377" y="20093"/>
                  <a:pt x="8400" y="20138"/>
                  <a:pt x="8429" y="20138"/>
                </a:cubicBezTo>
                <a:cubicBezTo>
                  <a:pt x="8458" y="20138"/>
                  <a:pt x="8482" y="20093"/>
                  <a:pt x="8482" y="20036"/>
                </a:cubicBezTo>
                <a:lnTo>
                  <a:pt x="8482" y="19815"/>
                </a:lnTo>
                <a:cubicBezTo>
                  <a:pt x="8482" y="19758"/>
                  <a:pt x="8458" y="19711"/>
                  <a:pt x="8429" y="19711"/>
                </a:cubicBezTo>
                <a:close/>
                <a:moveTo>
                  <a:pt x="8744" y="19711"/>
                </a:moveTo>
                <a:cubicBezTo>
                  <a:pt x="8714" y="19711"/>
                  <a:pt x="8691" y="19758"/>
                  <a:pt x="8691" y="19815"/>
                </a:cubicBezTo>
                <a:lnTo>
                  <a:pt x="8691" y="20036"/>
                </a:lnTo>
                <a:cubicBezTo>
                  <a:pt x="8691" y="20093"/>
                  <a:pt x="8714" y="20138"/>
                  <a:pt x="8744" y="20138"/>
                </a:cubicBezTo>
                <a:cubicBezTo>
                  <a:pt x="8773" y="20138"/>
                  <a:pt x="8796" y="20093"/>
                  <a:pt x="8796" y="20036"/>
                </a:cubicBezTo>
                <a:lnTo>
                  <a:pt x="8796" y="19815"/>
                </a:lnTo>
                <a:cubicBezTo>
                  <a:pt x="8796" y="19758"/>
                  <a:pt x="8773" y="19711"/>
                  <a:pt x="8744" y="19711"/>
                </a:cubicBezTo>
                <a:close/>
                <a:moveTo>
                  <a:pt x="9593" y="19711"/>
                </a:moveTo>
                <a:cubicBezTo>
                  <a:pt x="9564" y="19711"/>
                  <a:pt x="9540" y="19758"/>
                  <a:pt x="9540" y="19815"/>
                </a:cubicBezTo>
                <a:lnTo>
                  <a:pt x="9540" y="20036"/>
                </a:lnTo>
                <a:cubicBezTo>
                  <a:pt x="9540" y="20093"/>
                  <a:pt x="9564" y="20138"/>
                  <a:pt x="9593" y="20138"/>
                </a:cubicBezTo>
                <a:cubicBezTo>
                  <a:pt x="9622" y="20138"/>
                  <a:pt x="9646" y="20093"/>
                  <a:pt x="9646" y="20036"/>
                </a:cubicBezTo>
                <a:lnTo>
                  <a:pt x="9646" y="19815"/>
                </a:lnTo>
                <a:cubicBezTo>
                  <a:pt x="9646" y="19758"/>
                  <a:pt x="9622" y="19711"/>
                  <a:pt x="9593" y="19711"/>
                </a:cubicBezTo>
                <a:close/>
                <a:moveTo>
                  <a:pt x="9908" y="19711"/>
                </a:moveTo>
                <a:cubicBezTo>
                  <a:pt x="9879" y="19711"/>
                  <a:pt x="9855" y="19758"/>
                  <a:pt x="9855" y="19815"/>
                </a:cubicBezTo>
                <a:lnTo>
                  <a:pt x="9855" y="20036"/>
                </a:lnTo>
                <a:cubicBezTo>
                  <a:pt x="9855" y="20093"/>
                  <a:pt x="9879" y="20138"/>
                  <a:pt x="9908" y="20138"/>
                </a:cubicBezTo>
                <a:cubicBezTo>
                  <a:pt x="9937" y="20138"/>
                  <a:pt x="9961" y="20093"/>
                  <a:pt x="9961" y="20036"/>
                </a:cubicBezTo>
                <a:lnTo>
                  <a:pt x="9961" y="19815"/>
                </a:lnTo>
                <a:cubicBezTo>
                  <a:pt x="9961" y="19758"/>
                  <a:pt x="9937" y="19711"/>
                  <a:pt x="9908" y="19711"/>
                </a:cubicBezTo>
                <a:close/>
                <a:moveTo>
                  <a:pt x="10758" y="19711"/>
                </a:moveTo>
                <a:cubicBezTo>
                  <a:pt x="10728" y="19711"/>
                  <a:pt x="10705" y="19758"/>
                  <a:pt x="10705" y="19815"/>
                </a:cubicBezTo>
                <a:lnTo>
                  <a:pt x="10705" y="20036"/>
                </a:lnTo>
                <a:cubicBezTo>
                  <a:pt x="10705" y="20093"/>
                  <a:pt x="10728" y="20138"/>
                  <a:pt x="10758" y="20138"/>
                </a:cubicBezTo>
                <a:cubicBezTo>
                  <a:pt x="10787" y="20138"/>
                  <a:pt x="10810" y="20093"/>
                  <a:pt x="10810" y="20036"/>
                </a:cubicBezTo>
                <a:lnTo>
                  <a:pt x="10810" y="19815"/>
                </a:lnTo>
                <a:cubicBezTo>
                  <a:pt x="10810" y="19758"/>
                  <a:pt x="10787" y="19711"/>
                  <a:pt x="10758" y="19711"/>
                </a:cubicBezTo>
                <a:close/>
                <a:moveTo>
                  <a:pt x="11072" y="19711"/>
                </a:moveTo>
                <a:cubicBezTo>
                  <a:pt x="11043" y="19711"/>
                  <a:pt x="11019" y="19758"/>
                  <a:pt x="11019" y="19815"/>
                </a:cubicBezTo>
                <a:lnTo>
                  <a:pt x="11019" y="20036"/>
                </a:lnTo>
                <a:cubicBezTo>
                  <a:pt x="11019" y="20093"/>
                  <a:pt x="11043" y="20138"/>
                  <a:pt x="11072" y="20138"/>
                </a:cubicBezTo>
                <a:cubicBezTo>
                  <a:pt x="11101" y="20138"/>
                  <a:pt x="11125" y="20093"/>
                  <a:pt x="11125" y="20036"/>
                </a:cubicBezTo>
                <a:lnTo>
                  <a:pt x="11125" y="19815"/>
                </a:lnTo>
                <a:cubicBezTo>
                  <a:pt x="11125" y="19758"/>
                  <a:pt x="11101" y="19711"/>
                  <a:pt x="11072" y="19711"/>
                </a:cubicBezTo>
                <a:close/>
                <a:moveTo>
                  <a:pt x="11922" y="19711"/>
                </a:moveTo>
                <a:cubicBezTo>
                  <a:pt x="11893" y="19711"/>
                  <a:pt x="11869" y="19758"/>
                  <a:pt x="11869" y="19815"/>
                </a:cubicBezTo>
                <a:lnTo>
                  <a:pt x="11869" y="20036"/>
                </a:lnTo>
                <a:cubicBezTo>
                  <a:pt x="11869" y="20093"/>
                  <a:pt x="11893" y="20138"/>
                  <a:pt x="11922" y="20138"/>
                </a:cubicBezTo>
                <a:cubicBezTo>
                  <a:pt x="11951" y="20138"/>
                  <a:pt x="11974" y="20093"/>
                  <a:pt x="11974" y="20036"/>
                </a:cubicBezTo>
                <a:lnTo>
                  <a:pt x="11974" y="19815"/>
                </a:lnTo>
                <a:cubicBezTo>
                  <a:pt x="11974" y="19758"/>
                  <a:pt x="11951" y="19711"/>
                  <a:pt x="11922" y="19711"/>
                </a:cubicBezTo>
                <a:close/>
                <a:moveTo>
                  <a:pt x="12236" y="19711"/>
                </a:moveTo>
                <a:cubicBezTo>
                  <a:pt x="12207" y="19711"/>
                  <a:pt x="12183" y="19758"/>
                  <a:pt x="12183" y="19815"/>
                </a:cubicBezTo>
                <a:lnTo>
                  <a:pt x="12183" y="20036"/>
                </a:lnTo>
                <a:cubicBezTo>
                  <a:pt x="12183" y="20093"/>
                  <a:pt x="12207" y="20138"/>
                  <a:pt x="12236" y="20138"/>
                </a:cubicBezTo>
                <a:cubicBezTo>
                  <a:pt x="12265" y="20138"/>
                  <a:pt x="12288" y="20093"/>
                  <a:pt x="12288" y="20036"/>
                </a:cubicBezTo>
                <a:lnTo>
                  <a:pt x="12288" y="19815"/>
                </a:lnTo>
                <a:cubicBezTo>
                  <a:pt x="12288" y="19758"/>
                  <a:pt x="12265" y="19711"/>
                  <a:pt x="12236" y="19711"/>
                </a:cubicBezTo>
                <a:close/>
                <a:moveTo>
                  <a:pt x="13085" y="19711"/>
                </a:moveTo>
                <a:cubicBezTo>
                  <a:pt x="13056" y="19711"/>
                  <a:pt x="13032" y="19758"/>
                  <a:pt x="13032" y="19815"/>
                </a:cubicBezTo>
                <a:lnTo>
                  <a:pt x="13032" y="20036"/>
                </a:lnTo>
                <a:cubicBezTo>
                  <a:pt x="13032" y="20093"/>
                  <a:pt x="13056" y="20138"/>
                  <a:pt x="13085" y="20138"/>
                </a:cubicBezTo>
                <a:cubicBezTo>
                  <a:pt x="13114" y="20138"/>
                  <a:pt x="13138" y="20093"/>
                  <a:pt x="13138" y="20036"/>
                </a:cubicBezTo>
                <a:lnTo>
                  <a:pt x="13138" y="19815"/>
                </a:lnTo>
                <a:cubicBezTo>
                  <a:pt x="13138" y="19758"/>
                  <a:pt x="13114" y="19711"/>
                  <a:pt x="13085" y="19711"/>
                </a:cubicBezTo>
                <a:close/>
                <a:moveTo>
                  <a:pt x="13399" y="19711"/>
                </a:moveTo>
                <a:cubicBezTo>
                  <a:pt x="13370" y="19711"/>
                  <a:pt x="13348" y="19758"/>
                  <a:pt x="13348" y="19815"/>
                </a:cubicBezTo>
                <a:lnTo>
                  <a:pt x="13348" y="20036"/>
                </a:lnTo>
                <a:cubicBezTo>
                  <a:pt x="13348" y="20093"/>
                  <a:pt x="13370" y="20138"/>
                  <a:pt x="13399" y="20138"/>
                </a:cubicBezTo>
                <a:cubicBezTo>
                  <a:pt x="13428" y="20138"/>
                  <a:pt x="13452" y="20093"/>
                  <a:pt x="13452" y="20036"/>
                </a:cubicBezTo>
                <a:lnTo>
                  <a:pt x="13452" y="19815"/>
                </a:lnTo>
                <a:cubicBezTo>
                  <a:pt x="13452" y="19758"/>
                  <a:pt x="13428" y="19711"/>
                  <a:pt x="13399" y="19711"/>
                </a:cubicBezTo>
                <a:close/>
                <a:moveTo>
                  <a:pt x="14249" y="19711"/>
                </a:moveTo>
                <a:cubicBezTo>
                  <a:pt x="14220" y="19711"/>
                  <a:pt x="14196" y="19758"/>
                  <a:pt x="14196" y="19815"/>
                </a:cubicBezTo>
                <a:lnTo>
                  <a:pt x="14196" y="20036"/>
                </a:lnTo>
                <a:cubicBezTo>
                  <a:pt x="14196" y="20093"/>
                  <a:pt x="14220" y="20138"/>
                  <a:pt x="14249" y="20138"/>
                </a:cubicBezTo>
                <a:cubicBezTo>
                  <a:pt x="14278" y="20138"/>
                  <a:pt x="14302" y="20093"/>
                  <a:pt x="14302" y="20036"/>
                </a:cubicBezTo>
                <a:lnTo>
                  <a:pt x="14302" y="19815"/>
                </a:lnTo>
                <a:cubicBezTo>
                  <a:pt x="14302" y="19758"/>
                  <a:pt x="14278" y="19711"/>
                  <a:pt x="14249" y="19711"/>
                </a:cubicBezTo>
                <a:close/>
                <a:moveTo>
                  <a:pt x="14564" y="19711"/>
                </a:moveTo>
                <a:cubicBezTo>
                  <a:pt x="14535" y="19711"/>
                  <a:pt x="14511" y="19758"/>
                  <a:pt x="14511" y="19815"/>
                </a:cubicBezTo>
                <a:lnTo>
                  <a:pt x="14511" y="20036"/>
                </a:lnTo>
                <a:cubicBezTo>
                  <a:pt x="14511" y="20093"/>
                  <a:pt x="14535" y="20138"/>
                  <a:pt x="14564" y="20138"/>
                </a:cubicBezTo>
                <a:cubicBezTo>
                  <a:pt x="14593" y="20138"/>
                  <a:pt x="14617" y="20093"/>
                  <a:pt x="14617" y="20036"/>
                </a:cubicBezTo>
                <a:lnTo>
                  <a:pt x="14617" y="19815"/>
                </a:lnTo>
                <a:cubicBezTo>
                  <a:pt x="14617" y="19758"/>
                  <a:pt x="14593" y="19711"/>
                  <a:pt x="14564" y="19711"/>
                </a:cubicBezTo>
                <a:close/>
                <a:moveTo>
                  <a:pt x="15413" y="19711"/>
                </a:moveTo>
                <a:cubicBezTo>
                  <a:pt x="15384" y="19711"/>
                  <a:pt x="15360" y="19758"/>
                  <a:pt x="15360" y="19815"/>
                </a:cubicBezTo>
                <a:lnTo>
                  <a:pt x="15360" y="20036"/>
                </a:lnTo>
                <a:cubicBezTo>
                  <a:pt x="15360" y="20093"/>
                  <a:pt x="15384" y="20138"/>
                  <a:pt x="15413" y="20138"/>
                </a:cubicBezTo>
                <a:cubicBezTo>
                  <a:pt x="15442" y="20138"/>
                  <a:pt x="15465" y="20093"/>
                  <a:pt x="15465" y="20036"/>
                </a:cubicBezTo>
                <a:lnTo>
                  <a:pt x="15465" y="19815"/>
                </a:lnTo>
                <a:cubicBezTo>
                  <a:pt x="15465" y="19758"/>
                  <a:pt x="15442" y="19711"/>
                  <a:pt x="15413" y="19711"/>
                </a:cubicBezTo>
                <a:close/>
                <a:moveTo>
                  <a:pt x="15728" y="19711"/>
                </a:moveTo>
                <a:cubicBezTo>
                  <a:pt x="15699" y="19711"/>
                  <a:pt x="15675" y="19758"/>
                  <a:pt x="15675" y="19815"/>
                </a:cubicBezTo>
                <a:lnTo>
                  <a:pt x="15675" y="20036"/>
                </a:lnTo>
                <a:cubicBezTo>
                  <a:pt x="15675" y="20093"/>
                  <a:pt x="15699" y="20138"/>
                  <a:pt x="15728" y="20138"/>
                </a:cubicBezTo>
                <a:cubicBezTo>
                  <a:pt x="15757" y="20138"/>
                  <a:pt x="15781" y="20093"/>
                  <a:pt x="15781" y="20036"/>
                </a:cubicBezTo>
                <a:lnTo>
                  <a:pt x="15781" y="19815"/>
                </a:lnTo>
                <a:cubicBezTo>
                  <a:pt x="15781" y="19758"/>
                  <a:pt x="15757" y="19711"/>
                  <a:pt x="15728" y="19711"/>
                </a:cubicBezTo>
                <a:close/>
                <a:moveTo>
                  <a:pt x="16578" y="19711"/>
                </a:moveTo>
                <a:cubicBezTo>
                  <a:pt x="16549" y="19711"/>
                  <a:pt x="16525" y="19758"/>
                  <a:pt x="16525" y="19815"/>
                </a:cubicBezTo>
                <a:lnTo>
                  <a:pt x="16525" y="20036"/>
                </a:lnTo>
                <a:cubicBezTo>
                  <a:pt x="16525" y="20093"/>
                  <a:pt x="16549" y="20138"/>
                  <a:pt x="16578" y="20138"/>
                </a:cubicBezTo>
                <a:cubicBezTo>
                  <a:pt x="16607" y="20138"/>
                  <a:pt x="16630" y="20093"/>
                  <a:pt x="16630" y="20036"/>
                </a:cubicBezTo>
                <a:lnTo>
                  <a:pt x="16630" y="19815"/>
                </a:lnTo>
                <a:cubicBezTo>
                  <a:pt x="16630" y="19758"/>
                  <a:pt x="16607" y="19711"/>
                  <a:pt x="16578" y="19711"/>
                </a:cubicBezTo>
                <a:close/>
                <a:moveTo>
                  <a:pt x="16892" y="19711"/>
                </a:moveTo>
                <a:cubicBezTo>
                  <a:pt x="16863" y="19711"/>
                  <a:pt x="16839" y="19758"/>
                  <a:pt x="16839" y="19815"/>
                </a:cubicBezTo>
                <a:lnTo>
                  <a:pt x="16839" y="20036"/>
                </a:lnTo>
                <a:cubicBezTo>
                  <a:pt x="16839" y="20093"/>
                  <a:pt x="16863" y="20138"/>
                  <a:pt x="16892" y="20138"/>
                </a:cubicBezTo>
                <a:cubicBezTo>
                  <a:pt x="16921" y="20138"/>
                  <a:pt x="16944" y="20093"/>
                  <a:pt x="16944" y="20036"/>
                </a:cubicBezTo>
                <a:lnTo>
                  <a:pt x="16944" y="19815"/>
                </a:lnTo>
                <a:cubicBezTo>
                  <a:pt x="16944" y="19758"/>
                  <a:pt x="16921" y="19711"/>
                  <a:pt x="16892" y="19711"/>
                </a:cubicBezTo>
                <a:close/>
                <a:moveTo>
                  <a:pt x="17741" y="19711"/>
                </a:moveTo>
                <a:cubicBezTo>
                  <a:pt x="17712" y="19711"/>
                  <a:pt x="17689" y="19758"/>
                  <a:pt x="17689" y="19815"/>
                </a:cubicBezTo>
                <a:lnTo>
                  <a:pt x="17689" y="20036"/>
                </a:lnTo>
                <a:cubicBezTo>
                  <a:pt x="17689" y="20093"/>
                  <a:pt x="17712" y="20138"/>
                  <a:pt x="17741" y="20138"/>
                </a:cubicBezTo>
                <a:cubicBezTo>
                  <a:pt x="17770" y="20138"/>
                  <a:pt x="17794" y="20093"/>
                  <a:pt x="17794" y="20036"/>
                </a:cubicBezTo>
                <a:lnTo>
                  <a:pt x="17794" y="19815"/>
                </a:lnTo>
                <a:cubicBezTo>
                  <a:pt x="17794" y="19758"/>
                  <a:pt x="17770" y="19711"/>
                  <a:pt x="17741" y="19711"/>
                </a:cubicBezTo>
                <a:close/>
                <a:moveTo>
                  <a:pt x="18055" y="19711"/>
                </a:moveTo>
                <a:cubicBezTo>
                  <a:pt x="18026" y="19711"/>
                  <a:pt x="18002" y="19758"/>
                  <a:pt x="18002" y="19815"/>
                </a:cubicBezTo>
                <a:lnTo>
                  <a:pt x="18002" y="20036"/>
                </a:lnTo>
                <a:cubicBezTo>
                  <a:pt x="18002" y="20093"/>
                  <a:pt x="18026" y="20138"/>
                  <a:pt x="18055" y="20138"/>
                </a:cubicBezTo>
                <a:cubicBezTo>
                  <a:pt x="18085" y="20138"/>
                  <a:pt x="18108" y="20093"/>
                  <a:pt x="18108" y="20036"/>
                </a:cubicBezTo>
                <a:lnTo>
                  <a:pt x="18108" y="19815"/>
                </a:lnTo>
                <a:cubicBezTo>
                  <a:pt x="18108" y="19758"/>
                  <a:pt x="18085" y="19711"/>
                  <a:pt x="18055" y="19711"/>
                </a:cubicBezTo>
                <a:close/>
                <a:moveTo>
                  <a:pt x="18905" y="19711"/>
                </a:moveTo>
                <a:cubicBezTo>
                  <a:pt x="18876" y="19711"/>
                  <a:pt x="18852" y="19758"/>
                  <a:pt x="18852" y="19815"/>
                </a:cubicBezTo>
                <a:lnTo>
                  <a:pt x="18852" y="20036"/>
                </a:lnTo>
                <a:cubicBezTo>
                  <a:pt x="18852" y="20093"/>
                  <a:pt x="18876" y="20138"/>
                  <a:pt x="18905" y="20138"/>
                </a:cubicBezTo>
                <a:cubicBezTo>
                  <a:pt x="18934" y="20138"/>
                  <a:pt x="18958" y="20093"/>
                  <a:pt x="18958" y="20036"/>
                </a:cubicBezTo>
                <a:lnTo>
                  <a:pt x="18958" y="19815"/>
                </a:lnTo>
                <a:cubicBezTo>
                  <a:pt x="18958" y="19758"/>
                  <a:pt x="18934" y="19711"/>
                  <a:pt x="18905" y="19711"/>
                </a:cubicBezTo>
                <a:close/>
                <a:moveTo>
                  <a:pt x="19220" y="19711"/>
                </a:moveTo>
                <a:cubicBezTo>
                  <a:pt x="19191" y="19711"/>
                  <a:pt x="19167" y="19758"/>
                  <a:pt x="19167" y="19815"/>
                </a:cubicBezTo>
                <a:lnTo>
                  <a:pt x="19167" y="20036"/>
                </a:lnTo>
                <a:cubicBezTo>
                  <a:pt x="19167" y="20093"/>
                  <a:pt x="19191" y="20138"/>
                  <a:pt x="19220" y="20138"/>
                </a:cubicBezTo>
                <a:cubicBezTo>
                  <a:pt x="19249" y="20138"/>
                  <a:pt x="19273" y="20093"/>
                  <a:pt x="19273" y="20036"/>
                </a:cubicBezTo>
                <a:lnTo>
                  <a:pt x="19273" y="19815"/>
                </a:lnTo>
                <a:cubicBezTo>
                  <a:pt x="19273" y="19758"/>
                  <a:pt x="19249" y="19711"/>
                  <a:pt x="19220" y="19711"/>
                </a:cubicBezTo>
                <a:close/>
                <a:moveTo>
                  <a:pt x="20069" y="19711"/>
                </a:moveTo>
                <a:cubicBezTo>
                  <a:pt x="20040" y="19711"/>
                  <a:pt x="20016" y="19758"/>
                  <a:pt x="20016" y="19815"/>
                </a:cubicBezTo>
                <a:lnTo>
                  <a:pt x="20016" y="20036"/>
                </a:lnTo>
                <a:cubicBezTo>
                  <a:pt x="20016" y="20093"/>
                  <a:pt x="20040" y="20138"/>
                  <a:pt x="20069" y="20138"/>
                </a:cubicBezTo>
                <a:cubicBezTo>
                  <a:pt x="20099" y="20138"/>
                  <a:pt x="20122" y="20093"/>
                  <a:pt x="20122" y="20036"/>
                </a:cubicBezTo>
                <a:lnTo>
                  <a:pt x="20122" y="19815"/>
                </a:lnTo>
                <a:cubicBezTo>
                  <a:pt x="20122" y="19758"/>
                  <a:pt x="20099" y="19711"/>
                  <a:pt x="20069" y="19711"/>
                </a:cubicBezTo>
                <a:close/>
                <a:moveTo>
                  <a:pt x="20384" y="19711"/>
                </a:moveTo>
                <a:cubicBezTo>
                  <a:pt x="20355" y="19711"/>
                  <a:pt x="20331" y="19758"/>
                  <a:pt x="20331" y="19815"/>
                </a:cubicBezTo>
                <a:lnTo>
                  <a:pt x="20331" y="20036"/>
                </a:lnTo>
                <a:cubicBezTo>
                  <a:pt x="20331" y="20093"/>
                  <a:pt x="20355" y="20138"/>
                  <a:pt x="20384" y="20138"/>
                </a:cubicBezTo>
                <a:cubicBezTo>
                  <a:pt x="20413" y="20138"/>
                  <a:pt x="20436" y="20093"/>
                  <a:pt x="20436" y="20036"/>
                </a:cubicBezTo>
                <a:lnTo>
                  <a:pt x="20436" y="19815"/>
                </a:lnTo>
                <a:cubicBezTo>
                  <a:pt x="20436" y="19758"/>
                  <a:pt x="20413" y="19711"/>
                  <a:pt x="20384" y="19711"/>
                </a:cubicBezTo>
                <a:close/>
                <a:moveTo>
                  <a:pt x="21234" y="19711"/>
                </a:moveTo>
                <a:cubicBezTo>
                  <a:pt x="21204" y="19711"/>
                  <a:pt x="21181" y="19758"/>
                  <a:pt x="21181" y="19815"/>
                </a:cubicBezTo>
                <a:lnTo>
                  <a:pt x="21181" y="20036"/>
                </a:lnTo>
                <a:cubicBezTo>
                  <a:pt x="21181" y="20093"/>
                  <a:pt x="21204" y="20138"/>
                  <a:pt x="21234" y="20138"/>
                </a:cubicBezTo>
                <a:cubicBezTo>
                  <a:pt x="21263" y="20138"/>
                  <a:pt x="21285" y="20093"/>
                  <a:pt x="21285" y="20036"/>
                </a:cubicBezTo>
                <a:lnTo>
                  <a:pt x="21285" y="19815"/>
                </a:lnTo>
                <a:cubicBezTo>
                  <a:pt x="21285" y="19758"/>
                  <a:pt x="21263" y="19711"/>
                  <a:pt x="21234" y="19711"/>
                </a:cubicBezTo>
                <a:close/>
                <a:moveTo>
                  <a:pt x="21547" y="19711"/>
                </a:moveTo>
                <a:cubicBezTo>
                  <a:pt x="21518" y="19711"/>
                  <a:pt x="21495" y="19758"/>
                  <a:pt x="21495" y="19815"/>
                </a:cubicBezTo>
                <a:lnTo>
                  <a:pt x="21495" y="20036"/>
                </a:lnTo>
                <a:cubicBezTo>
                  <a:pt x="21495" y="20093"/>
                  <a:pt x="21518" y="20138"/>
                  <a:pt x="21547" y="20138"/>
                </a:cubicBezTo>
                <a:cubicBezTo>
                  <a:pt x="21576" y="20138"/>
                  <a:pt x="21600" y="20093"/>
                  <a:pt x="21600" y="20036"/>
                </a:cubicBezTo>
                <a:lnTo>
                  <a:pt x="21600" y="19815"/>
                </a:lnTo>
                <a:cubicBezTo>
                  <a:pt x="21600" y="19758"/>
                  <a:pt x="21576" y="19711"/>
                  <a:pt x="21547" y="19711"/>
                </a:cubicBezTo>
                <a:close/>
                <a:moveTo>
                  <a:pt x="53" y="20441"/>
                </a:moveTo>
                <a:cubicBezTo>
                  <a:pt x="24" y="20441"/>
                  <a:pt x="0" y="20488"/>
                  <a:pt x="0" y="20545"/>
                </a:cubicBezTo>
                <a:lnTo>
                  <a:pt x="0" y="20765"/>
                </a:lnTo>
                <a:cubicBezTo>
                  <a:pt x="0" y="20823"/>
                  <a:pt x="24" y="20868"/>
                  <a:pt x="53" y="20868"/>
                </a:cubicBezTo>
                <a:cubicBezTo>
                  <a:pt x="82" y="20868"/>
                  <a:pt x="106" y="20823"/>
                  <a:pt x="106" y="20765"/>
                </a:cubicBezTo>
                <a:lnTo>
                  <a:pt x="106" y="20545"/>
                </a:lnTo>
                <a:cubicBezTo>
                  <a:pt x="106" y="20488"/>
                  <a:pt x="82" y="20441"/>
                  <a:pt x="53" y="20441"/>
                </a:cubicBezTo>
                <a:close/>
                <a:moveTo>
                  <a:pt x="367" y="20441"/>
                </a:moveTo>
                <a:cubicBezTo>
                  <a:pt x="338" y="20441"/>
                  <a:pt x="315" y="20488"/>
                  <a:pt x="315" y="20545"/>
                </a:cubicBezTo>
                <a:lnTo>
                  <a:pt x="315" y="20765"/>
                </a:lnTo>
                <a:cubicBezTo>
                  <a:pt x="315" y="20823"/>
                  <a:pt x="338" y="20868"/>
                  <a:pt x="367" y="20868"/>
                </a:cubicBezTo>
                <a:cubicBezTo>
                  <a:pt x="397" y="20868"/>
                  <a:pt x="420" y="20823"/>
                  <a:pt x="420" y="20765"/>
                </a:cubicBezTo>
                <a:lnTo>
                  <a:pt x="420" y="20545"/>
                </a:lnTo>
                <a:cubicBezTo>
                  <a:pt x="420" y="20488"/>
                  <a:pt x="397" y="20441"/>
                  <a:pt x="367" y="20441"/>
                </a:cubicBezTo>
                <a:close/>
                <a:moveTo>
                  <a:pt x="1217" y="20441"/>
                </a:moveTo>
                <a:cubicBezTo>
                  <a:pt x="1188" y="20441"/>
                  <a:pt x="1164" y="20488"/>
                  <a:pt x="1164" y="20545"/>
                </a:cubicBezTo>
                <a:lnTo>
                  <a:pt x="1164" y="20765"/>
                </a:lnTo>
                <a:cubicBezTo>
                  <a:pt x="1164" y="20823"/>
                  <a:pt x="1188" y="20868"/>
                  <a:pt x="1217" y="20868"/>
                </a:cubicBezTo>
                <a:cubicBezTo>
                  <a:pt x="1246" y="20868"/>
                  <a:pt x="1270" y="20823"/>
                  <a:pt x="1270" y="20765"/>
                </a:cubicBezTo>
                <a:lnTo>
                  <a:pt x="1270" y="20545"/>
                </a:lnTo>
                <a:cubicBezTo>
                  <a:pt x="1270" y="20488"/>
                  <a:pt x="1246" y="20441"/>
                  <a:pt x="1217" y="20441"/>
                </a:cubicBezTo>
                <a:close/>
                <a:moveTo>
                  <a:pt x="1532" y="20441"/>
                </a:moveTo>
                <a:cubicBezTo>
                  <a:pt x="1503" y="20441"/>
                  <a:pt x="1479" y="20488"/>
                  <a:pt x="1479" y="20545"/>
                </a:cubicBezTo>
                <a:lnTo>
                  <a:pt x="1479" y="20765"/>
                </a:lnTo>
                <a:cubicBezTo>
                  <a:pt x="1479" y="20823"/>
                  <a:pt x="1503" y="20868"/>
                  <a:pt x="1532" y="20868"/>
                </a:cubicBezTo>
                <a:cubicBezTo>
                  <a:pt x="1561" y="20868"/>
                  <a:pt x="1584" y="20823"/>
                  <a:pt x="1584" y="20765"/>
                </a:cubicBezTo>
                <a:lnTo>
                  <a:pt x="1584" y="20545"/>
                </a:lnTo>
                <a:cubicBezTo>
                  <a:pt x="1584" y="20488"/>
                  <a:pt x="1561" y="20441"/>
                  <a:pt x="1532" y="20441"/>
                </a:cubicBezTo>
                <a:close/>
                <a:moveTo>
                  <a:pt x="2380" y="20441"/>
                </a:moveTo>
                <a:cubicBezTo>
                  <a:pt x="2351" y="20441"/>
                  <a:pt x="2329" y="20488"/>
                  <a:pt x="2329" y="20545"/>
                </a:cubicBezTo>
                <a:lnTo>
                  <a:pt x="2329" y="20765"/>
                </a:lnTo>
                <a:cubicBezTo>
                  <a:pt x="2329" y="20823"/>
                  <a:pt x="2351" y="20868"/>
                  <a:pt x="2380" y="20868"/>
                </a:cubicBezTo>
                <a:cubicBezTo>
                  <a:pt x="2409" y="20868"/>
                  <a:pt x="2433" y="20823"/>
                  <a:pt x="2433" y="20765"/>
                </a:cubicBezTo>
                <a:lnTo>
                  <a:pt x="2433" y="20545"/>
                </a:lnTo>
                <a:cubicBezTo>
                  <a:pt x="2433" y="20488"/>
                  <a:pt x="2409" y="20441"/>
                  <a:pt x="2380" y="20441"/>
                </a:cubicBezTo>
                <a:close/>
                <a:moveTo>
                  <a:pt x="2695" y="20441"/>
                </a:moveTo>
                <a:cubicBezTo>
                  <a:pt x="2666" y="20441"/>
                  <a:pt x="2643" y="20488"/>
                  <a:pt x="2643" y="20545"/>
                </a:cubicBezTo>
                <a:lnTo>
                  <a:pt x="2643" y="20765"/>
                </a:lnTo>
                <a:cubicBezTo>
                  <a:pt x="2643" y="20823"/>
                  <a:pt x="2666" y="20868"/>
                  <a:pt x="2695" y="20868"/>
                </a:cubicBezTo>
                <a:cubicBezTo>
                  <a:pt x="2724" y="20868"/>
                  <a:pt x="2748" y="20823"/>
                  <a:pt x="2748" y="20765"/>
                </a:cubicBezTo>
                <a:lnTo>
                  <a:pt x="2748" y="20545"/>
                </a:lnTo>
                <a:cubicBezTo>
                  <a:pt x="2748" y="20488"/>
                  <a:pt x="2724" y="20441"/>
                  <a:pt x="2695" y="20441"/>
                </a:cubicBezTo>
                <a:close/>
                <a:moveTo>
                  <a:pt x="3545" y="20441"/>
                </a:moveTo>
                <a:cubicBezTo>
                  <a:pt x="3516" y="20441"/>
                  <a:pt x="3492" y="20488"/>
                  <a:pt x="3492" y="20545"/>
                </a:cubicBezTo>
                <a:lnTo>
                  <a:pt x="3492" y="20765"/>
                </a:lnTo>
                <a:cubicBezTo>
                  <a:pt x="3492" y="20823"/>
                  <a:pt x="3516" y="20868"/>
                  <a:pt x="3545" y="20868"/>
                </a:cubicBezTo>
                <a:cubicBezTo>
                  <a:pt x="3574" y="20868"/>
                  <a:pt x="3598" y="20823"/>
                  <a:pt x="3598" y="20765"/>
                </a:cubicBezTo>
                <a:lnTo>
                  <a:pt x="3598" y="20545"/>
                </a:lnTo>
                <a:cubicBezTo>
                  <a:pt x="3598" y="20488"/>
                  <a:pt x="3574" y="20441"/>
                  <a:pt x="3545" y="20441"/>
                </a:cubicBezTo>
                <a:close/>
                <a:moveTo>
                  <a:pt x="3859" y="20441"/>
                </a:moveTo>
                <a:cubicBezTo>
                  <a:pt x="3830" y="20441"/>
                  <a:pt x="3806" y="20488"/>
                  <a:pt x="3806" y="20545"/>
                </a:cubicBezTo>
                <a:lnTo>
                  <a:pt x="3806" y="20765"/>
                </a:lnTo>
                <a:cubicBezTo>
                  <a:pt x="3806" y="20823"/>
                  <a:pt x="3830" y="20868"/>
                  <a:pt x="3859" y="20868"/>
                </a:cubicBezTo>
                <a:cubicBezTo>
                  <a:pt x="3888" y="20868"/>
                  <a:pt x="3912" y="20823"/>
                  <a:pt x="3912" y="20765"/>
                </a:cubicBezTo>
                <a:lnTo>
                  <a:pt x="3912" y="20545"/>
                </a:lnTo>
                <a:cubicBezTo>
                  <a:pt x="3912" y="20488"/>
                  <a:pt x="3888" y="20441"/>
                  <a:pt x="3859" y="20441"/>
                </a:cubicBezTo>
                <a:close/>
                <a:moveTo>
                  <a:pt x="4709" y="20441"/>
                </a:moveTo>
                <a:cubicBezTo>
                  <a:pt x="4680" y="20441"/>
                  <a:pt x="4656" y="20488"/>
                  <a:pt x="4656" y="20545"/>
                </a:cubicBezTo>
                <a:lnTo>
                  <a:pt x="4656" y="20765"/>
                </a:lnTo>
                <a:cubicBezTo>
                  <a:pt x="4656" y="20823"/>
                  <a:pt x="4680" y="20868"/>
                  <a:pt x="4709" y="20868"/>
                </a:cubicBezTo>
                <a:cubicBezTo>
                  <a:pt x="4738" y="20868"/>
                  <a:pt x="4762" y="20823"/>
                  <a:pt x="4762" y="20765"/>
                </a:cubicBezTo>
                <a:lnTo>
                  <a:pt x="4762" y="20545"/>
                </a:lnTo>
                <a:cubicBezTo>
                  <a:pt x="4762" y="20488"/>
                  <a:pt x="4738" y="20441"/>
                  <a:pt x="4709" y="20441"/>
                </a:cubicBezTo>
                <a:close/>
                <a:moveTo>
                  <a:pt x="5023" y="20441"/>
                </a:moveTo>
                <a:cubicBezTo>
                  <a:pt x="4994" y="20441"/>
                  <a:pt x="4970" y="20488"/>
                  <a:pt x="4970" y="20545"/>
                </a:cubicBezTo>
                <a:lnTo>
                  <a:pt x="4970" y="20765"/>
                </a:lnTo>
                <a:cubicBezTo>
                  <a:pt x="4970" y="20823"/>
                  <a:pt x="4994" y="20868"/>
                  <a:pt x="5023" y="20868"/>
                </a:cubicBezTo>
                <a:cubicBezTo>
                  <a:pt x="5053" y="20868"/>
                  <a:pt x="5076" y="20823"/>
                  <a:pt x="5076" y="20765"/>
                </a:cubicBezTo>
                <a:lnTo>
                  <a:pt x="5076" y="20545"/>
                </a:lnTo>
                <a:cubicBezTo>
                  <a:pt x="5076" y="20488"/>
                  <a:pt x="5053" y="20441"/>
                  <a:pt x="5023" y="20441"/>
                </a:cubicBezTo>
                <a:close/>
                <a:moveTo>
                  <a:pt x="5873" y="20441"/>
                </a:moveTo>
                <a:cubicBezTo>
                  <a:pt x="5844" y="20441"/>
                  <a:pt x="5820" y="20488"/>
                  <a:pt x="5820" y="20545"/>
                </a:cubicBezTo>
                <a:lnTo>
                  <a:pt x="5820" y="20765"/>
                </a:lnTo>
                <a:cubicBezTo>
                  <a:pt x="5820" y="20823"/>
                  <a:pt x="5844" y="20868"/>
                  <a:pt x="5873" y="20868"/>
                </a:cubicBezTo>
                <a:cubicBezTo>
                  <a:pt x="5902" y="20868"/>
                  <a:pt x="5926" y="20823"/>
                  <a:pt x="5926" y="20765"/>
                </a:cubicBezTo>
                <a:lnTo>
                  <a:pt x="5926" y="20545"/>
                </a:lnTo>
                <a:cubicBezTo>
                  <a:pt x="5926" y="20488"/>
                  <a:pt x="5902" y="20441"/>
                  <a:pt x="5873" y="20441"/>
                </a:cubicBezTo>
                <a:close/>
                <a:moveTo>
                  <a:pt x="6188" y="20441"/>
                </a:moveTo>
                <a:cubicBezTo>
                  <a:pt x="6159" y="20441"/>
                  <a:pt x="6135" y="20488"/>
                  <a:pt x="6135" y="20545"/>
                </a:cubicBezTo>
                <a:lnTo>
                  <a:pt x="6135" y="20765"/>
                </a:lnTo>
                <a:cubicBezTo>
                  <a:pt x="6135" y="20823"/>
                  <a:pt x="6159" y="20868"/>
                  <a:pt x="6188" y="20868"/>
                </a:cubicBezTo>
                <a:cubicBezTo>
                  <a:pt x="6217" y="20868"/>
                  <a:pt x="6240" y="20823"/>
                  <a:pt x="6240" y="20765"/>
                </a:cubicBezTo>
                <a:lnTo>
                  <a:pt x="6240" y="20545"/>
                </a:lnTo>
                <a:cubicBezTo>
                  <a:pt x="6240" y="20488"/>
                  <a:pt x="6217" y="20441"/>
                  <a:pt x="6188" y="20441"/>
                </a:cubicBezTo>
                <a:close/>
                <a:moveTo>
                  <a:pt x="7036" y="20441"/>
                </a:moveTo>
                <a:cubicBezTo>
                  <a:pt x="7007" y="20441"/>
                  <a:pt x="6984" y="20488"/>
                  <a:pt x="6984" y="20545"/>
                </a:cubicBezTo>
                <a:lnTo>
                  <a:pt x="6984" y="20765"/>
                </a:lnTo>
                <a:cubicBezTo>
                  <a:pt x="6984" y="20823"/>
                  <a:pt x="7007" y="20868"/>
                  <a:pt x="7036" y="20868"/>
                </a:cubicBezTo>
                <a:cubicBezTo>
                  <a:pt x="7065" y="20868"/>
                  <a:pt x="7089" y="20823"/>
                  <a:pt x="7089" y="20765"/>
                </a:cubicBezTo>
                <a:lnTo>
                  <a:pt x="7089" y="20545"/>
                </a:lnTo>
                <a:cubicBezTo>
                  <a:pt x="7089" y="20488"/>
                  <a:pt x="7065" y="20441"/>
                  <a:pt x="7036" y="20441"/>
                </a:cubicBezTo>
                <a:close/>
                <a:moveTo>
                  <a:pt x="7351" y="20441"/>
                </a:moveTo>
                <a:cubicBezTo>
                  <a:pt x="7322" y="20441"/>
                  <a:pt x="7299" y="20488"/>
                  <a:pt x="7299" y="20545"/>
                </a:cubicBezTo>
                <a:lnTo>
                  <a:pt x="7299" y="20765"/>
                </a:lnTo>
                <a:cubicBezTo>
                  <a:pt x="7299" y="20823"/>
                  <a:pt x="7322" y="20868"/>
                  <a:pt x="7351" y="20868"/>
                </a:cubicBezTo>
                <a:cubicBezTo>
                  <a:pt x="7380" y="20868"/>
                  <a:pt x="7404" y="20823"/>
                  <a:pt x="7404" y="20765"/>
                </a:cubicBezTo>
                <a:lnTo>
                  <a:pt x="7404" y="20545"/>
                </a:lnTo>
                <a:cubicBezTo>
                  <a:pt x="7404" y="20488"/>
                  <a:pt x="7380" y="20441"/>
                  <a:pt x="7351" y="20441"/>
                </a:cubicBezTo>
                <a:close/>
                <a:moveTo>
                  <a:pt x="8201" y="20441"/>
                </a:moveTo>
                <a:cubicBezTo>
                  <a:pt x="8171" y="20441"/>
                  <a:pt x="8148" y="20488"/>
                  <a:pt x="8148" y="20545"/>
                </a:cubicBezTo>
                <a:lnTo>
                  <a:pt x="8148" y="20765"/>
                </a:lnTo>
                <a:cubicBezTo>
                  <a:pt x="8148" y="20823"/>
                  <a:pt x="8171" y="20868"/>
                  <a:pt x="8201" y="20868"/>
                </a:cubicBezTo>
                <a:cubicBezTo>
                  <a:pt x="8230" y="20868"/>
                  <a:pt x="8254" y="20823"/>
                  <a:pt x="8254" y="20765"/>
                </a:cubicBezTo>
                <a:lnTo>
                  <a:pt x="8254" y="20545"/>
                </a:lnTo>
                <a:cubicBezTo>
                  <a:pt x="8254" y="20488"/>
                  <a:pt x="8230" y="20441"/>
                  <a:pt x="8201" y="20441"/>
                </a:cubicBezTo>
                <a:close/>
                <a:moveTo>
                  <a:pt x="8515" y="20441"/>
                </a:moveTo>
                <a:cubicBezTo>
                  <a:pt x="8486" y="20441"/>
                  <a:pt x="8462" y="20488"/>
                  <a:pt x="8462" y="20545"/>
                </a:cubicBezTo>
                <a:lnTo>
                  <a:pt x="8462" y="20765"/>
                </a:lnTo>
                <a:cubicBezTo>
                  <a:pt x="8462" y="20823"/>
                  <a:pt x="8486" y="20868"/>
                  <a:pt x="8515" y="20868"/>
                </a:cubicBezTo>
                <a:cubicBezTo>
                  <a:pt x="8544" y="20868"/>
                  <a:pt x="8568" y="20823"/>
                  <a:pt x="8568" y="20765"/>
                </a:cubicBezTo>
                <a:lnTo>
                  <a:pt x="8568" y="20545"/>
                </a:lnTo>
                <a:cubicBezTo>
                  <a:pt x="8568" y="20488"/>
                  <a:pt x="8544" y="20441"/>
                  <a:pt x="8515" y="20441"/>
                </a:cubicBezTo>
                <a:close/>
                <a:moveTo>
                  <a:pt x="9365" y="20441"/>
                </a:moveTo>
                <a:cubicBezTo>
                  <a:pt x="9336" y="20441"/>
                  <a:pt x="9312" y="20488"/>
                  <a:pt x="9312" y="20545"/>
                </a:cubicBezTo>
                <a:lnTo>
                  <a:pt x="9312" y="20765"/>
                </a:lnTo>
                <a:cubicBezTo>
                  <a:pt x="9312" y="20823"/>
                  <a:pt x="9336" y="20868"/>
                  <a:pt x="9365" y="20868"/>
                </a:cubicBezTo>
                <a:cubicBezTo>
                  <a:pt x="9394" y="20868"/>
                  <a:pt x="9418" y="20823"/>
                  <a:pt x="9418" y="20765"/>
                </a:cubicBezTo>
                <a:lnTo>
                  <a:pt x="9418" y="20545"/>
                </a:lnTo>
                <a:cubicBezTo>
                  <a:pt x="9418" y="20488"/>
                  <a:pt x="9394" y="20441"/>
                  <a:pt x="9365" y="20441"/>
                </a:cubicBezTo>
                <a:close/>
                <a:moveTo>
                  <a:pt x="9679" y="20441"/>
                </a:moveTo>
                <a:cubicBezTo>
                  <a:pt x="9650" y="20441"/>
                  <a:pt x="9626" y="20488"/>
                  <a:pt x="9626" y="20545"/>
                </a:cubicBezTo>
                <a:lnTo>
                  <a:pt x="9626" y="20765"/>
                </a:lnTo>
                <a:cubicBezTo>
                  <a:pt x="9626" y="20823"/>
                  <a:pt x="9650" y="20868"/>
                  <a:pt x="9679" y="20868"/>
                </a:cubicBezTo>
                <a:cubicBezTo>
                  <a:pt x="9708" y="20868"/>
                  <a:pt x="9732" y="20823"/>
                  <a:pt x="9732" y="20765"/>
                </a:cubicBezTo>
                <a:lnTo>
                  <a:pt x="9732" y="20545"/>
                </a:lnTo>
                <a:cubicBezTo>
                  <a:pt x="9732" y="20488"/>
                  <a:pt x="9708" y="20441"/>
                  <a:pt x="9679" y="20441"/>
                </a:cubicBezTo>
                <a:close/>
                <a:moveTo>
                  <a:pt x="10529" y="20441"/>
                </a:moveTo>
                <a:cubicBezTo>
                  <a:pt x="10500" y="20441"/>
                  <a:pt x="10476" y="20488"/>
                  <a:pt x="10476" y="20545"/>
                </a:cubicBezTo>
                <a:lnTo>
                  <a:pt x="10476" y="20765"/>
                </a:lnTo>
                <a:cubicBezTo>
                  <a:pt x="10476" y="20823"/>
                  <a:pt x="10500" y="20868"/>
                  <a:pt x="10529" y="20868"/>
                </a:cubicBezTo>
                <a:cubicBezTo>
                  <a:pt x="10558" y="20868"/>
                  <a:pt x="10582" y="20823"/>
                  <a:pt x="10582" y="20765"/>
                </a:cubicBezTo>
                <a:lnTo>
                  <a:pt x="10582" y="20545"/>
                </a:lnTo>
                <a:cubicBezTo>
                  <a:pt x="10582" y="20488"/>
                  <a:pt x="10558" y="20441"/>
                  <a:pt x="10529" y="20441"/>
                </a:cubicBezTo>
                <a:close/>
                <a:moveTo>
                  <a:pt x="10844" y="20441"/>
                </a:moveTo>
                <a:cubicBezTo>
                  <a:pt x="10814" y="20441"/>
                  <a:pt x="10791" y="20488"/>
                  <a:pt x="10791" y="20545"/>
                </a:cubicBezTo>
                <a:lnTo>
                  <a:pt x="10791" y="20765"/>
                </a:lnTo>
                <a:cubicBezTo>
                  <a:pt x="10791" y="20823"/>
                  <a:pt x="10814" y="20868"/>
                  <a:pt x="10844" y="20868"/>
                </a:cubicBezTo>
                <a:cubicBezTo>
                  <a:pt x="10873" y="20868"/>
                  <a:pt x="10895" y="20823"/>
                  <a:pt x="10895" y="20765"/>
                </a:cubicBezTo>
                <a:lnTo>
                  <a:pt x="10895" y="20545"/>
                </a:lnTo>
                <a:cubicBezTo>
                  <a:pt x="10895" y="20488"/>
                  <a:pt x="10873" y="20441"/>
                  <a:pt x="10844" y="20441"/>
                </a:cubicBezTo>
                <a:close/>
                <a:moveTo>
                  <a:pt x="11692" y="20441"/>
                </a:moveTo>
                <a:cubicBezTo>
                  <a:pt x="11663" y="20441"/>
                  <a:pt x="11640" y="20488"/>
                  <a:pt x="11640" y="20545"/>
                </a:cubicBezTo>
                <a:lnTo>
                  <a:pt x="11640" y="20765"/>
                </a:lnTo>
                <a:cubicBezTo>
                  <a:pt x="11640" y="20823"/>
                  <a:pt x="11663" y="20868"/>
                  <a:pt x="11692" y="20868"/>
                </a:cubicBezTo>
                <a:cubicBezTo>
                  <a:pt x="11721" y="20868"/>
                  <a:pt x="11745" y="20823"/>
                  <a:pt x="11745" y="20765"/>
                </a:cubicBezTo>
                <a:lnTo>
                  <a:pt x="11745" y="20545"/>
                </a:lnTo>
                <a:cubicBezTo>
                  <a:pt x="11745" y="20488"/>
                  <a:pt x="11721" y="20441"/>
                  <a:pt x="11692" y="20441"/>
                </a:cubicBezTo>
                <a:close/>
                <a:moveTo>
                  <a:pt x="12007" y="20441"/>
                </a:moveTo>
                <a:cubicBezTo>
                  <a:pt x="11978" y="20441"/>
                  <a:pt x="11955" y="20488"/>
                  <a:pt x="11955" y="20545"/>
                </a:cubicBezTo>
                <a:lnTo>
                  <a:pt x="11955" y="20765"/>
                </a:lnTo>
                <a:cubicBezTo>
                  <a:pt x="11955" y="20823"/>
                  <a:pt x="11978" y="20868"/>
                  <a:pt x="12007" y="20868"/>
                </a:cubicBezTo>
                <a:cubicBezTo>
                  <a:pt x="12036" y="20868"/>
                  <a:pt x="12060" y="20823"/>
                  <a:pt x="12060" y="20765"/>
                </a:cubicBezTo>
                <a:lnTo>
                  <a:pt x="12060" y="20545"/>
                </a:lnTo>
                <a:cubicBezTo>
                  <a:pt x="12060" y="20488"/>
                  <a:pt x="12036" y="20441"/>
                  <a:pt x="12007" y="20441"/>
                </a:cubicBezTo>
                <a:close/>
                <a:moveTo>
                  <a:pt x="12856" y="20441"/>
                </a:moveTo>
                <a:cubicBezTo>
                  <a:pt x="12827" y="20441"/>
                  <a:pt x="12804" y="20488"/>
                  <a:pt x="12804" y="20545"/>
                </a:cubicBezTo>
                <a:lnTo>
                  <a:pt x="12804" y="20765"/>
                </a:lnTo>
                <a:cubicBezTo>
                  <a:pt x="12804" y="20823"/>
                  <a:pt x="12827" y="20868"/>
                  <a:pt x="12856" y="20868"/>
                </a:cubicBezTo>
                <a:cubicBezTo>
                  <a:pt x="12886" y="20868"/>
                  <a:pt x="12909" y="20823"/>
                  <a:pt x="12909" y="20765"/>
                </a:cubicBezTo>
                <a:lnTo>
                  <a:pt x="12909" y="20545"/>
                </a:lnTo>
                <a:cubicBezTo>
                  <a:pt x="12909" y="20488"/>
                  <a:pt x="12886" y="20441"/>
                  <a:pt x="12856" y="20441"/>
                </a:cubicBezTo>
                <a:close/>
                <a:moveTo>
                  <a:pt x="13171" y="20441"/>
                </a:moveTo>
                <a:cubicBezTo>
                  <a:pt x="13142" y="20441"/>
                  <a:pt x="13118" y="20488"/>
                  <a:pt x="13118" y="20545"/>
                </a:cubicBezTo>
                <a:lnTo>
                  <a:pt x="13118" y="20765"/>
                </a:lnTo>
                <a:cubicBezTo>
                  <a:pt x="13118" y="20823"/>
                  <a:pt x="13142" y="20868"/>
                  <a:pt x="13171" y="20868"/>
                </a:cubicBezTo>
                <a:cubicBezTo>
                  <a:pt x="13200" y="20868"/>
                  <a:pt x="13224" y="20823"/>
                  <a:pt x="13224" y="20765"/>
                </a:cubicBezTo>
                <a:lnTo>
                  <a:pt x="13224" y="20545"/>
                </a:lnTo>
                <a:cubicBezTo>
                  <a:pt x="13224" y="20488"/>
                  <a:pt x="13200" y="20441"/>
                  <a:pt x="13171" y="20441"/>
                </a:cubicBezTo>
                <a:close/>
                <a:moveTo>
                  <a:pt x="14021" y="20441"/>
                </a:moveTo>
                <a:cubicBezTo>
                  <a:pt x="13992" y="20441"/>
                  <a:pt x="13968" y="20488"/>
                  <a:pt x="13968" y="20545"/>
                </a:cubicBezTo>
                <a:lnTo>
                  <a:pt x="13968" y="20765"/>
                </a:lnTo>
                <a:cubicBezTo>
                  <a:pt x="13968" y="20823"/>
                  <a:pt x="13992" y="20868"/>
                  <a:pt x="14021" y="20868"/>
                </a:cubicBezTo>
                <a:cubicBezTo>
                  <a:pt x="14050" y="20868"/>
                  <a:pt x="14074" y="20823"/>
                  <a:pt x="14074" y="20765"/>
                </a:cubicBezTo>
                <a:lnTo>
                  <a:pt x="14074" y="20545"/>
                </a:lnTo>
                <a:cubicBezTo>
                  <a:pt x="14074" y="20488"/>
                  <a:pt x="14050" y="20441"/>
                  <a:pt x="14021" y="20441"/>
                </a:cubicBezTo>
                <a:close/>
                <a:moveTo>
                  <a:pt x="14335" y="20441"/>
                </a:moveTo>
                <a:cubicBezTo>
                  <a:pt x="14306" y="20441"/>
                  <a:pt x="14282" y="20488"/>
                  <a:pt x="14282" y="20545"/>
                </a:cubicBezTo>
                <a:lnTo>
                  <a:pt x="14282" y="20765"/>
                </a:lnTo>
                <a:cubicBezTo>
                  <a:pt x="14282" y="20823"/>
                  <a:pt x="14306" y="20868"/>
                  <a:pt x="14335" y="20868"/>
                </a:cubicBezTo>
                <a:cubicBezTo>
                  <a:pt x="14364" y="20868"/>
                  <a:pt x="14388" y="20823"/>
                  <a:pt x="14388" y="20765"/>
                </a:cubicBezTo>
                <a:lnTo>
                  <a:pt x="14388" y="20545"/>
                </a:lnTo>
                <a:cubicBezTo>
                  <a:pt x="14388" y="20488"/>
                  <a:pt x="14364" y="20441"/>
                  <a:pt x="14335" y="20441"/>
                </a:cubicBezTo>
                <a:close/>
                <a:moveTo>
                  <a:pt x="15185" y="20441"/>
                </a:moveTo>
                <a:cubicBezTo>
                  <a:pt x="15156" y="20441"/>
                  <a:pt x="15132" y="20488"/>
                  <a:pt x="15132" y="20545"/>
                </a:cubicBezTo>
                <a:lnTo>
                  <a:pt x="15132" y="20765"/>
                </a:lnTo>
                <a:cubicBezTo>
                  <a:pt x="15132" y="20823"/>
                  <a:pt x="15156" y="20868"/>
                  <a:pt x="15185" y="20868"/>
                </a:cubicBezTo>
                <a:cubicBezTo>
                  <a:pt x="15214" y="20868"/>
                  <a:pt x="15237" y="20823"/>
                  <a:pt x="15237" y="20765"/>
                </a:cubicBezTo>
                <a:lnTo>
                  <a:pt x="15237" y="20545"/>
                </a:lnTo>
                <a:cubicBezTo>
                  <a:pt x="15237" y="20488"/>
                  <a:pt x="15214" y="20441"/>
                  <a:pt x="15185" y="20441"/>
                </a:cubicBezTo>
                <a:close/>
                <a:moveTo>
                  <a:pt x="15500" y="20441"/>
                </a:moveTo>
                <a:cubicBezTo>
                  <a:pt x="15470" y="20441"/>
                  <a:pt x="15447" y="20488"/>
                  <a:pt x="15447" y="20545"/>
                </a:cubicBezTo>
                <a:lnTo>
                  <a:pt x="15447" y="20765"/>
                </a:lnTo>
                <a:cubicBezTo>
                  <a:pt x="15447" y="20823"/>
                  <a:pt x="15470" y="20868"/>
                  <a:pt x="15500" y="20868"/>
                </a:cubicBezTo>
                <a:cubicBezTo>
                  <a:pt x="15529" y="20868"/>
                  <a:pt x="15551" y="20823"/>
                  <a:pt x="15551" y="20765"/>
                </a:cubicBezTo>
                <a:lnTo>
                  <a:pt x="15551" y="20545"/>
                </a:lnTo>
                <a:cubicBezTo>
                  <a:pt x="15551" y="20488"/>
                  <a:pt x="15529" y="20441"/>
                  <a:pt x="15500" y="20441"/>
                </a:cubicBezTo>
                <a:close/>
                <a:moveTo>
                  <a:pt x="16349" y="20441"/>
                </a:moveTo>
                <a:cubicBezTo>
                  <a:pt x="16320" y="20441"/>
                  <a:pt x="16296" y="20488"/>
                  <a:pt x="16296" y="20545"/>
                </a:cubicBezTo>
                <a:lnTo>
                  <a:pt x="16296" y="20765"/>
                </a:lnTo>
                <a:cubicBezTo>
                  <a:pt x="16296" y="20823"/>
                  <a:pt x="16320" y="20868"/>
                  <a:pt x="16349" y="20868"/>
                </a:cubicBezTo>
                <a:cubicBezTo>
                  <a:pt x="16378" y="20868"/>
                  <a:pt x="16401" y="20823"/>
                  <a:pt x="16401" y="20765"/>
                </a:cubicBezTo>
                <a:lnTo>
                  <a:pt x="16401" y="20545"/>
                </a:lnTo>
                <a:cubicBezTo>
                  <a:pt x="16401" y="20488"/>
                  <a:pt x="16378" y="20441"/>
                  <a:pt x="16349" y="20441"/>
                </a:cubicBezTo>
                <a:close/>
                <a:moveTo>
                  <a:pt x="16663" y="20441"/>
                </a:moveTo>
                <a:cubicBezTo>
                  <a:pt x="16634" y="20441"/>
                  <a:pt x="16611" y="20488"/>
                  <a:pt x="16611" y="20545"/>
                </a:cubicBezTo>
                <a:lnTo>
                  <a:pt x="16611" y="20765"/>
                </a:lnTo>
                <a:cubicBezTo>
                  <a:pt x="16611" y="20823"/>
                  <a:pt x="16634" y="20868"/>
                  <a:pt x="16663" y="20868"/>
                </a:cubicBezTo>
                <a:cubicBezTo>
                  <a:pt x="16692" y="20868"/>
                  <a:pt x="16716" y="20823"/>
                  <a:pt x="16716" y="20765"/>
                </a:cubicBezTo>
                <a:lnTo>
                  <a:pt x="16716" y="20545"/>
                </a:lnTo>
                <a:cubicBezTo>
                  <a:pt x="16716" y="20488"/>
                  <a:pt x="16692" y="20441"/>
                  <a:pt x="16663" y="20441"/>
                </a:cubicBezTo>
                <a:close/>
                <a:moveTo>
                  <a:pt x="17512" y="20441"/>
                </a:moveTo>
                <a:cubicBezTo>
                  <a:pt x="17483" y="20441"/>
                  <a:pt x="17459" y="20488"/>
                  <a:pt x="17459" y="20545"/>
                </a:cubicBezTo>
                <a:lnTo>
                  <a:pt x="17459" y="20765"/>
                </a:lnTo>
                <a:cubicBezTo>
                  <a:pt x="17459" y="20823"/>
                  <a:pt x="17483" y="20868"/>
                  <a:pt x="17512" y="20868"/>
                </a:cubicBezTo>
                <a:cubicBezTo>
                  <a:pt x="17541" y="20868"/>
                  <a:pt x="17565" y="20823"/>
                  <a:pt x="17565" y="20765"/>
                </a:cubicBezTo>
                <a:lnTo>
                  <a:pt x="17565" y="20545"/>
                </a:lnTo>
                <a:cubicBezTo>
                  <a:pt x="17565" y="20488"/>
                  <a:pt x="17541" y="20441"/>
                  <a:pt x="17512" y="20441"/>
                </a:cubicBezTo>
                <a:close/>
                <a:moveTo>
                  <a:pt x="17827" y="20441"/>
                </a:moveTo>
                <a:cubicBezTo>
                  <a:pt x="17798" y="20441"/>
                  <a:pt x="17774" y="20488"/>
                  <a:pt x="17774" y="20545"/>
                </a:cubicBezTo>
                <a:lnTo>
                  <a:pt x="17774" y="20765"/>
                </a:lnTo>
                <a:cubicBezTo>
                  <a:pt x="17774" y="20823"/>
                  <a:pt x="17798" y="20868"/>
                  <a:pt x="17827" y="20868"/>
                </a:cubicBezTo>
                <a:cubicBezTo>
                  <a:pt x="17856" y="20868"/>
                  <a:pt x="17880" y="20823"/>
                  <a:pt x="17880" y="20765"/>
                </a:cubicBezTo>
                <a:lnTo>
                  <a:pt x="17880" y="20545"/>
                </a:lnTo>
                <a:cubicBezTo>
                  <a:pt x="17880" y="20488"/>
                  <a:pt x="17856" y="20441"/>
                  <a:pt x="17827" y="20441"/>
                </a:cubicBezTo>
                <a:close/>
                <a:moveTo>
                  <a:pt x="18677" y="20441"/>
                </a:moveTo>
                <a:cubicBezTo>
                  <a:pt x="18648" y="20441"/>
                  <a:pt x="18624" y="20488"/>
                  <a:pt x="18624" y="20545"/>
                </a:cubicBezTo>
                <a:lnTo>
                  <a:pt x="18624" y="20765"/>
                </a:lnTo>
                <a:cubicBezTo>
                  <a:pt x="18624" y="20823"/>
                  <a:pt x="18648" y="20868"/>
                  <a:pt x="18677" y="20868"/>
                </a:cubicBezTo>
                <a:cubicBezTo>
                  <a:pt x="18706" y="20868"/>
                  <a:pt x="18730" y="20823"/>
                  <a:pt x="18730" y="20765"/>
                </a:cubicBezTo>
                <a:lnTo>
                  <a:pt x="18730" y="20545"/>
                </a:lnTo>
                <a:cubicBezTo>
                  <a:pt x="18730" y="20488"/>
                  <a:pt x="18706" y="20441"/>
                  <a:pt x="18677" y="20441"/>
                </a:cubicBezTo>
                <a:close/>
                <a:moveTo>
                  <a:pt x="18991" y="20441"/>
                </a:moveTo>
                <a:cubicBezTo>
                  <a:pt x="18962" y="20441"/>
                  <a:pt x="18938" y="20488"/>
                  <a:pt x="18938" y="20545"/>
                </a:cubicBezTo>
                <a:lnTo>
                  <a:pt x="18938" y="20765"/>
                </a:lnTo>
                <a:cubicBezTo>
                  <a:pt x="18938" y="20823"/>
                  <a:pt x="18962" y="20868"/>
                  <a:pt x="18991" y="20868"/>
                </a:cubicBezTo>
                <a:cubicBezTo>
                  <a:pt x="19020" y="20868"/>
                  <a:pt x="19044" y="20823"/>
                  <a:pt x="19044" y="20765"/>
                </a:cubicBezTo>
                <a:lnTo>
                  <a:pt x="19044" y="20545"/>
                </a:lnTo>
                <a:cubicBezTo>
                  <a:pt x="19044" y="20488"/>
                  <a:pt x="19020" y="20441"/>
                  <a:pt x="18991" y="20441"/>
                </a:cubicBezTo>
                <a:close/>
                <a:moveTo>
                  <a:pt x="19841" y="20441"/>
                </a:moveTo>
                <a:cubicBezTo>
                  <a:pt x="19812" y="20441"/>
                  <a:pt x="19788" y="20488"/>
                  <a:pt x="19788" y="20545"/>
                </a:cubicBezTo>
                <a:lnTo>
                  <a:pt x="19788" y="20765"/>
                </a:lnTo>
                <a:cubicBezTo>
                  <a:pt x="19788" y="20823"/>
                  <a:pt x="19812" y="20868"/>
                  <a:pt x="19841" y="20868"/>
                </a:cubicBezTo>
                <a:cubicBezTo>
                  <a:pt x="19870" y="20868"/>
                  <a:pt x="19894" y="20823"/>
                  <a:pt x="19894" y="20765"/>
                </a:cubicBezTo>
                <a:lnTo>
                  <a:pt x="19894" y="20545"/>
                </a:lnTo>
                <a:cubicBezTo>
                  <a:pt x="19894" y="20488"/>
                  <a:pt x="19870" y="20441"/>
                  <a:pt x="19841" y="20441"/>
                </a:cubicBezTo>
                <a:close/>
                <a:moveTo>
                  <a:pt x="20155" y="20441"/>
                </a:moveTo>
                <a:cubicBezTo>
                  <a:pt x="20126" y="20441"/>
                  <a:pt x="20102" y="20488"/>
                  <a:pt x="20102" y="20545"/>
                </a:cubicBezTo>
                <a:lnTo>
                  <a:pt x="20102" y="20765"/>
                </a:lnTo>
                <a:cubicBezTo>
                  <a:pt x="20102" y="20823"/>
                  <a:pt x="20126" y="20868"/>
                  <a:pt x="20155" y="20868"/>
                </a:cubicBezTo>
                <a:cubicBezTo>
                  <a:pt x="20184" y="20868"/>
                  <a:pt x="20207" y="20823"/>
                  <a:pt x="20207" y="20765"/>
                </a:cubicBezTo>
                <a:lnTo>
                  <a:pt x="20207" y="20545"/>
                </a:lnTo>
                <a:cubicBezTo>
                  <a:pt x="20207" y="20488"/>
                  <a:pt x="20184" y="20441"/>
                  <a:pt x="20155" y="20441"/>
                </a:cubicBezTo>
                <a:close/>
                <a:moveTo>
                  <a:pt x="21004" y="20441"/>
                </a:moveTo>
                <a:cubicBezTo>
                  <a:pt x="20975" y="20441"/>
                  <a:pt x="20952" y="20488"/>
                  <a:pt x="20952" y="20545"/>
                </a:cubicBezTo>
                <a:lnTo>
                  <a:pt x="20952" y="20765"/>
                </a:lnTo>
                <a:cubicBezTo>
                  <a:pt x="20952" y="20823"/>
                  <a:pt x="20975" y="20868"/>
                  <a:pt x="21004" y="20868"/>
                </a:cubicBezTo>
                <a:cubicBezTo>
                  <a:pt x="21033" y="20868"/>
                  <a:pt x="21057" y="20823"/>
                  <a:pt x="21057" y="20765"/>
                </a:cubicBezTo>
                <a:lnTo>
                  <a:pt x="21057" y="20545"/>
                </a:lnTo>
                <a:cubicBezTo>
                  <a:pt x="21057" y="20488"/>
                  <a:pt x="21033" y="20441"/>
                  <a:pt x="21004" y="20441"/>
                </a:cubicBezTo>
                <a:close/>
                <a:moveTo>
                  <a:pt x="21319" y="20441"/>
                </a:moveTo>
                <a:cubicBezTo>
                  <a:pt x="21289" y="20441"/>
                  <a:pt x="21267" y="20488"/>
                  <a:pt x="21267" y="20545"/>
                </a:cubicBezTo>
                <a:lnTo>
                  <a:pt x="21267" y="20765"/>
                </a:lnTo>
                <a:cubicBezTo>
                  <a:pt x="21267" y="20823"/>
                  <a:pt x="21289" y="20868"/>
                  <a:pt x="21319" y="20868"/>
                </a:cubicBezTo>
                <a:cubicBezTo>
                  <a:pt x="21348" y="20868"/>
                  <a:pt x="21372" y="20823"/>
                  <a:pt x="21372" y="20765"/>
                </a:cubicBezTo>
                <a:lnTo>
                  <a:pt x="21372" y="20545"/>
                </a:lnTo>
                <a:cubicBezTo>
                  <a:pt x="21372" y="20488"/>
                  <a:pt x="21348" y="20441"/>
                  <a:pt x="21319" y="20441"/>
                </a:cubicBezTo>
                <a:close/>
                <a:moveTo>
                  <a:pt x="281" y="21171"/>
                </a:moveTo>
                <a:cubicBezTo>
                  <a:pt x="252" y="21171"/>
                  <a:pt x="228" y="21218"/>
                  <a:pt x="228" y="21275"/>
                </a:cubicBezTo>
                <a:lnTo>
                  <a:pt x="228" y="21495"/>
                </a:lnTo>
                <a:cubicBezTo>
                  <a:pt x="228" y="21553"/>
                  <a:pt x="252" y="21600"/>
                  <a:pt x="281" y="21600"/>
                </a:cubicBezTo>
                <a:cubicBezTo>
                  <a:pt x="311" y="21600"/>
                  <a:pt x="334" y="21553"/>
                  <a:pt x="334" y="21495"/>
                </a:cubicBezTo>
                <a:lnTo>
                  <a:pt x="334" y="21275"/>
                </a:lnTo>
                <a:cubicBezTo>
                  <a:pt x="334" y="21218"/>
                  <a:pt x="311" y="21171"/>
                  <a:pt x="281" y="21171"/>
                </a:cubicBezTo>
                <a:close/>
                <a:moveTo>
                  <a:pt x="596" y="21171"/>
                </a:moveTo>
                <a:cubicBezTo>
                  <a:pt x="567" y="21171"/>
                  <a:pt x="543" y="21218"/>
                  <a:pt x="543" y="21275"/>
                </a:cubicBezTo>
                <a:lnTo>
                  <a:pt x="543" y="21495"/>
                </a:lnTo>
                <a:cubicBezTo>
                  <a:pt x="543" y="21553"/>
                  <a:pt x="567" y="21600"/>
                  <a:pt x="596" y="21600"/>
                </a:cubicBezTo>
                <a:cubicBezTo>
                  <a:pt x="625" y="21600"/>
                  <a:pt x="649" y="21553"/>
                  <a:pt x="649" y="21495"/>
                </a:cubicBezTo>
                <a:lnTo>
                  <a:pt x="649" y="21275"/>
                </a:lnTo>
                <a:cubicBezTo>
                  <a:pt x="649" y="21218"/>
                  <a:pt x="625" y="21171"/>
                  <a:pt x="596" y="21171"/>
                </a:cubicBezTo>
                <a:close/>
                <a:moveTo>
                  <a:pt x="1446" y="21171"/>
                </a:moveTo>
                <a:cubicBezTo>
                  <a:pt x="1417" y="21171"/>
                  <a:pt x="1393" y="21218"/>
                  <a:pt x="1393" y="21275"/>
                </a:cubicBezTo>
                <a:lnTo>
                  <a:pt x="1393" y="21495"/>
                </a:lnTo>
                <a:cubicBezTo>
                  <a:pt x="1393" y="21553"/>
                  <a:pt x="1417" y="21600"/>
                  <a:pt x="1446" y="21600"/>
                </a:cubicBezTo>
                <a:cubicBezTo>
                  <a:pt x="1475" y="21600"/>
                  <a:pt x="1499" y="21553"/>
                  <a:pt x="1499" y="21495"/>
                </a:cubicBezTo>
                <a:lnTo>
                  <a:pt x="1499" y="21275"/>
                </a:lnTo>
                <a:cubicBezTo>
                  <a:pt x="1499" y="21218"/>
                  <a:pt x="1475" y="21171"/>
                  <a:pt x="1446" y="21171"/>
                </a:cubicBezTo>
                <a:close/>
                <a:moveTo>
                  <a:pt x="1760" y="21171"/>
                </a:moveTo>
                <a:cubicBezTo>
                  <a:pt x="1731" y="21171"/>
                  <a:pt x="1707" y="21218"/>
                  <a:pt x="1707" y="21275"/>
                </a:cubicBezTo>
                <a:lnTo>
                  <a:pt x="1707" y="21495"/>
                </a:lnTo>
                <a:cubicBezTo>
                  <a:pt x="1707" y="21553"/>
                  <a:pt x="1731" y="21600"/>
                  <a:pt x="1760" y="21600"/>
                </a:cubicBezTo>
                <a:cubicBezTo>
                  <a:pt x="1789" y="21600"/>
                  <a:pt x="1813" y="21553"/>
                  <a:pt x="1813" y="21495"/>
                </a:cubicBezTo>
                <a:lnTo>
                  <a:pt x="1813" y="21275"/>
                </a:lnTo>
                <a:cubicBezTo>
                  <a:pt x="1813" y="21218"/>
                  <a:pt x="1789" y="21171"/>
                  <a:pt x="1760" y="21171"/>
                </a:cubicBezTo>
                <a:close/>
                <a:moveTo>
                  <a:pt x="2610" y="21171"/>
                </a:moveTo>
                <a:cubicBezTo>
                  <a:pt x="2581" y="21171"/>
                  <a:pt x="2557" y="21218"/>
                  <a:pt x="2557" y="21275"/>
                </a:cubicBezTo>
                <a:lnTo>
                  <a:pt x="2557" y="21495"/>
                </a:lnTo>
                <a:cubicBezTo>
                  <a:pt x="2557" y="21553"/>
                  <a:pt x="2581" y="21600"/>
                  <a:pt x="2610" y="21600"/>
                </a:cubicBezTo>
                <a:cubicBezTo>
                  <a:pt x="2639" y="21600"/>
                  <a:pt x="2662" y="21553"/>
                  <a:pt x="2662" y="21495"/>
                </a:cubicBezTo>
                <a:lnTo>
                  <a:pt x="2662" y="21275"/>
                </a:lnTo>
                <a:cubicBezTo>
                  <a:pt x="2662" y="21218"/>
                  <a:pt x="2639" y="21171"/>
                  <a:pt x="2610" y="21171"/>
                </a:cubicBezTo>
                <a:close/>
                <a:moveTo>
                  <a:pt x="2924" y="21171"/>
                </a:moveTo>
                <a:cubicBezTo>
                  <a:pt x="2895" y="21171"/>
                  <a:pt x="2871" y="21218"/>
                  <a:pt x="2871" y="21275"/>
                </a:cubicBezTo>
                <a:lnTo>
                  <a:pt x="2871" y="21495"/>
                </a:lnTo>
                <a:cubicBezTo>
                  <a:pt x="2871" y="21553"/>
                  <a:pt x="2895" y="21600"/>
                  <a:pt x="2924" y="21600"/>
                </a:cubicBezTo>
                <a:cubicBezTo>
                  <a:pt x="2954" y="21600"/>
                  <a:pt x="2976" y="21553"/>
                  <a:pt x="2976" y="21495"/>
                </a:cubicBezTo>
                <a:lnTo>
                  <a:pt x="2976" y="21275"/>
                </a:lnTo>
                <a:cubicBezTo>
                  <a:pt x="2976" y="21218"/>
                  <a:pt x="2954" y="21171"/>
                  <a:pt x="2924" y="21171"/>
                </a:cubicBezTo>
                <a:close/>
                <a:moveTo>
                  <a:pt x="3773" y="21171"/>
                </a:moveTo>
                <a:cubicBezTo>
                  <a:pt x="3744" y="21171"/>
                  <a:pt x="3721" y="21218"/>
                  <a:pt x="3721" y="21275"/>
                </a:cubicBezTo>
                <a:lnTo>
                  <a:pt x="3721" y="21495"/>
                </a:lnTo>
                <a:cubicBezTo>
                  <a:pt x="3721" y="21553"/>
                  <a:pt x="3744" y="21600"/>
                  <a:pt x="3773" y="21600"/>
                </a:cubicBezTo>
                <a:cubicBezTo>
                  <a:pt x="3802" y="21600"/>
                  <a:pt x="3826" y="21553"/>
                  <a:pt x="3826" y="21495"/>
                </a:cubicBezTo>
                <a:lnTo>
                  <a:pt x="3826" y="21275"/>
                </a:lnTo>
                <a:cubicBezTo>
                  <a:pt x="3826" y="21218"/>
                  <a:pt x="3802" y="21171"/>
                  <a:pt x="3773" y="21171"/>
                </a:cubicBezTo>
                <a:close/>
                <a:moveTo>
                  <a:pt x="4088" y="21171"/>
                </a:moveTo>
                <a:cubicBezTo>
                  <a:pt x="4058" y="21171"/>
                  <a:pt x="4035" y="21218"/>
                  <a:pt x="4035" y="21275"/>
                </a:cubicBezTo>
                <a:lnTo>
                  <a:pt x="4035" y="21495"/>
                </a:lnTo>
                <a:cubicBezTo>
                  <a:pt x="4035" y="21553"/>
                  <a:pt x="4058" y="21600"/>
                  <a:pt x="4088" y="21600"/>
                </a:cubicBezTo>
                <a:cubicBezTo>
                  <a:pt x="4117" y="21600"/>
                  <a:pt x="4141" y="21553"/>
                  <a:pt x="4141" y="21495"/>
                </a:cubicBezTo>
                <a:lnTo>
                  <a:pt x="4141" y="21275"/>
                </a:lnTo>
                <a:cubicBezTo>
                  <a:pt x="4141" y="21218"/>
                  <a:pt x="4117" y="21171"/>
                  <a:pt x="4088" y="21171"/>
                </a:cubicBezTo>
                <a:close/>
                <a:moveTo>
                  <a:pt x="4937" y="21171"/>
                </a:moveTo>
                <a:cubicBezTo>
                  <a:pt x="4908" y="21171"/>
                  <a:pt x="4884" y="21218"/>
                  <a:pt x="4884" y="21275"/>
                </a:cubicBezTo>
                <a:lnTo>
                  <a:pt x="4884" y="21495"/>
                </a:lnTo>
                <a:cubicBezTo>
                  <a:pt x="4884" y="21553"/>
                  <a:pt x="4908" y="21600"/>
                  <a:pt x="4937" y="21600"/>
                </a:cubicBezTo>
                <a:cubicBezTo>
                  <a:pt x="4966" y="21600"/>
                  <a:pt x="4990" y="21553"/>
                  <a:pt x="4990" y="21495"/>
                </a:cubicBezTo>
                <a:lnTo>
                  <a:pt x="4990" y="21275"/>
                </a:lnTo>
                <a:cubicBezTo>
                  <a:pt x="4990" y="21218"/>
                  <a:pt x="4966" y="21171"/>
                  <a:pt x="4937" y="21171"/>
                </a:cubicBezTo>
                <a:close/>
                <a:moveTo>
                  <a:pt x="5252" y="21171"/>
                </a:moveTo>
                <a:cubicBezTo>
                  <a:pt x="5223" y="21171"/>
                  <a:pt x="5199" y="21218"/>
                  <a:pt x="5199" y="21275"/>
                </a:cubicBezTo>
                <a:lnTo>
                  <a:pt x="5199" y="21495"/>
                </a:lnTo>
                <a:cubicBezTo>
                  <a:pt x="5199" y="21553"/>
                  <a:pt x="5223" y="21600"/>
                  <a:pt x="5252" y="21600"/>
                </a:cubicBezTo>
                <a:cubicBezTo>
                  <a:pt x="5281" y="21600"/>
                  <a:pt x="5305" y="21553"/>
                  <a:pt x="5305" y="21495"/>
                </a:cubicBezTo>
                <a:lnTo>
                  <a:pt x="5305" y="21275"/>
                </a:lnTo>
                <a:cubicBezTo>
                  <a:pt x="5305" y="21218"/>
                  <a:pt x="5281" y="21171"/>
                  <a:pt x="5252" y="21171"/>
                </a:cubicBezTo>
                <a:close/>
                <a:moveTo>
                  <a:pt x="6102" y="21171"/>
                </a:moveTo>
                <a:cubicBezTo>
                  <a:pt x="6072" y="21171"/>
                  <a:pt x="6049" y="21218"/>
                  <a:pt x="6049" y="21275"/>
                </a:cubicBezTo>
                <a:lnTo>
                  <a:pt x="6049" y="21495"/>
                </a:lnTo>
                <a:cubicBezTo>
                  <a:pt x="6049" y="21553"/>
                  <a:pt x="6072" y="21600"/>
                  <a:pt x="6102" y="21600"/>
                </a:cubicBezTo>
                <a:cubicBezTo>
                  <a:pt x="6131" y="21600"/>
                  <a:pt x="6155" y="21553"/>
                  <a:pt x="6155" y="21495"/>
                </a:cubicBezTo>
                <a:lnTo>
                  <a:pt x="6155" y="21275"/>
                </a:lnTo>
                <a:cubicBezTo>
                  <a:pt x="6155" y="21218"/>
                  <a:pt x="6131" y="21171"/>
                  <a:pt x="6102" y="21171"/>
                </a:cubicBezTo>
                <a:close/>
                <a:moveTo>
                  <a:pt x="6416" y="21171"/>
                </a:moveTo>
                <a:cubicBezTo>
                  <a:pt x="6387" y="21171"/>
                  <a:pt x="6363" y="21218"/>
                  <a:pt x="6363" y="21275"/>
                </a:cubicBezTo>
                <a:lnTo>
                  <a:pt x="6363" y="21495"/>
                </a:lnTo>
                <a:cubicBezTo>
                  <a:pt x="6363" y="21553"/>
                  <a:pt x="6387" y="21600"/>
                  <a:pt x="6416" y="21600"/>
                </a:cubicBezTo>
                <a:cubicBezTo>
                  <a:pt x="6445" y="21600"/>
                  <a:pt x="6469" y="21553"/>
                  <a:pt x="6469" y="21495"/>
                </a:cubicBezTo>
                <a:lnTo>
                  <a:pt x="6469" y="21275"/>
                </a:lnTo>
                <a:cubicBezTo>
                  <a:pt x="6469" y="21218"/>
                  <a:pt x="6445" y="21171"/>
                  <a:pt x="6416" y="21171"/>
                </a:cubicBezTo>
                <a:close/>
                <a:moveTo>
                  <a:pt x="7266" y="21171"/>
                </a:moveTo>
                <a:cubicBezTo>
                  <a:pt x="7237" y="21171"/>
                  <a:pt x="7213" y="21218"/>
                  <a:pt x="7213" y="21275"/>
                </a:cubicBezTo>
                <a:lnTo>
                  <a:pt x="7213" y="21495"/>
                </a:lnTo>
                <a:cubicBezTo>
                  <a:pt x="7213" y="21553"/>
                  <a:pt x="7237" y="21600"/>
                  <a:pt x="7266" y="21600"/>
                </a:cubicBezTo>
                <a:cubicBezTo>
                  <a:pt x="7295" y="21600"/>
                  <a:pt x="7318" y="21553"/>
                  <a:pt x="7318" y="21495"/>
                </a:cubicBezTo>
                <a:lnTo>
                  <a:pt x="7318" y="21275"/>
                </a:lnTo>
                <a:cubicBezTo>
                  <a:pt x="7318" y="21218"/>
                  <a:pt x="7295" y="21171"/>
                  <a:pt x="7266" y="21171"/>
                </a:cubicBezTo>
                <a:close/>
                <a:moveTo>
                  <a:pt x="7580" y="21171"/>
                </a:moveTo>
                <a:cubicBezTo>
                  <a:pt x="7551" y="21171"/>
                  <a:pt x="7527" y="21218"/>
                  <a:pt x="7527" y="21275"/>
                </a:cubicBezTo>
                <a:lnTo>
                  <a:pt x="7527" y="21495"/>
                </a:lnTo>
                <a:cubicBezTo>
                  <a:pt x="7527" y="21553"/>
                  <a:pt x="7551" y="21600"/>
                  <a:pt x="7580" y="21600"/>
                </a:cubicBezTo>
                <a:cubicBezTo>
                  <a:pt x="7609" y="21600"/>
                  <a:pt x="7632" y="21553"/>
                  <a:pt x="7632" y="21495"/>
                </a:cubicBezTo>
                <a:lnTo>
                  <a:pt x="7632" y="21275"/>
                </a:lnTo>
                <a:cubicBezTo>
                  <a:pt x="7632" y="21218"/>
                  <a:pt x="7609" y="21171"/>
                  <a:pt x="7580" y="21171"/>
                </a:cubicBezTo>
                <a:close/>
                <a:moveTo>
                  <a:pt x="8429" y="21171"/>
                </a:moveTo>
                <a:cubicBezTo>
                  <a:pt x="8400" y="21171"/>
                  <a:pt x="8377" y="21218"/>
                  <a:pt x="8377" y="21275"/>
                </a:cubicBezTo>
                <a:lnTo>
                  <a:pt x="8377" y="21495"/>
                </a:lnTo>
                <a:cubicBezTo>
                  <a:pt x="8377" y="21553"/>
                  <a:pt x="8400" y="21600"/>
                  <a:pt x="8429" y="21600"/>
                </a:cubicBezTo>
                <a:cubicBezTo>
                  <a:pt x="8458" y="21600"/>
                  <a:pt x="8482" y="21553"/>
                  <a:pt x="8482" y="21495"/>
                </a:cubicBezTo>
                <a:lnTo>
                  <a:pt x="8482" y="21275"/>
                </a:lnTo>
                <a:cubicBezTo>
                  <a:pt x="8482" y="21218"/>
                  <a:pt x="8458" y="21171"/>
                  <a:pt x="8429" y="21171"/>
                </a:cubicBezTo>
                <a:close/>
                <a:moveTo>
                  <a:pt x="8744" y="21171"/>
                </a:moveTo>
                <a:cubicBezTo>
                  <a:pt x="8714" y="21171"/>
                  <a:pt x="8691" y="21218"/>
                  <a:pt x="8691" y="21275"/>
                </a:cubicBezTo>
                <a:lnTo>
                  <a:pt x="8691" y="21495"/>
                </a:lnTo>
                <a:cubicBezTo>
                  <a:pt x="8691" y="21553"/>
                  <a:pt x="8714" y="21600"/>
                  <a:pt x="8744" y="21600"/>
                </a:cubicBezTo>
                <a:cubicBezTo>
                  <a:pt x="8773" y="21600"/>
                  <a:pt x="8796" y="21553"/>
                  <a:pt x="8796" y="21495"/>
                </a:cubicBezTo>
                <a:lnTo>
                  <a:pt x="8796" y="21275"/>
                </a:lnTo>
                <a:cubicBezTo>
                  <a:pt x="8796" y="21218"/>
                  <a:pt x="8773" y="21171"/>
                  <a:pt x="8744" y="21171"/>
                </a:cubicBezTo>
                <a:close/>
                <a:moveTo>
                  <a:pt x="9593" y="21171"/>
                </a:moveTo>
                <a:cubicBezTo>
                  <a:pt x="9564" y="21171"/>
                  <a:pt x="9540" y="21218"/>
                  <a:pt x="9540" y="21275"/>
                </a:cubicBezTo>
                <a:lnTo>
                  <a:pt x="9540" y="21495"/>
                </a:lnTo>
                <a:cubicBezTo>
                  <a:pt x="9540" y="21553"/>
                  <a:pt x="9564" y="21600"/>
                  <a:pt x="9593" y="21600"/>
                </a:cubicBezTo>
                <a:cubicBezTo>
                  <a:pt x="9622" y="21600"/>
                  <a:pt x="9646" y="21553"/>
                  <a:pt x="9646" y="21495"/>
                </a:cubicBezTo>
                <a:lnTo>
                  <a:pt x="9646" y="21275"/>
                </a:lnTo>
                <a:cubicBezTo>
                  <a:pt x="9646" y="21218"/>
                  <a:pt x="9622" y="21171"/>
                  <a:pt x="9593" y="21171"/>
                </a:cubicBezTo>
                <a:close/>
                <a:moveTo>
                  <a:pt x="9908" y="21171"/>
                </a:moveTo>
                <a:cubicBezTo>
                  <a:pt x="9879" y="21171"/>
                  <a:pt x="9855" y="21218"/>
                  <a:pt x="9855" y="21275"/>
                </a:cubicBezTo>
                <a:lnTo>
                  <a:pt x="9855" y="21495"/>
                </a:lnTo>
                <a:cubicBezTo>
                  <a:pt x="9855" y="21553"/>
                  <a:pt x="9879" y="21600"/>
                  <a:pt x="9908" y="21600"/>
                </a:cubicBezTo>
                <a:cubicBezTo>
                  <a:pt x="9937" y="21600"/>
                  <a:pt x="9961" y="21553"/>
                  <a:pt x="9961" y="21495"/>
                </a:cubicBezTo>
                <a:lnTo>
                  <a:pt x="9961" y="21275"/>
                </a:lnTo>
                <a:cubicBezTo>
                  <a:pt x="9961" y="21218"/>
                  <a:pt x="9937" y="21171"/>
                  <a:pt x="9908" y="21171"/>
                </a:cubicBezTo>
                <a:close/>
                <a:moveTo>
                  <a:pt x="10758" y="21171"/>
                </a:moveTo>
                <a:cubicBezTo>
                  <a:pt x="10728" y="21171"/>
                  <a:pt x="10705" y="21218"/>
                  <a:pt x="10705" y="21275"/>
                </a:cubicBezTo>
                <a:lnTo>
                  <a:pt x="10705" y="21495"/>
                </a:lnTo>
                <a:cubicBezTo>
                  <a:pt x="10705" y="21553"/>
                  <a:pt x="10728" y="21600"/>
                  <a:pt x="10758" y="21600"/>
                </a:cubicBezTo>
                <a:cubicBezTo>
                  <a:pt x="10787" y="21600"/>
                  <a:pt x="10810" y="21553"/>
                  <a:pt x="10810" y="21495"/>
                </a:cubicBezTo>
                <a:lnTo>
                  <a:pt x="10810" y="21275"/>
                </a:lnTo>
                <a:cubicBezTo>
                  <a:pt x="10810" y="21218"/>
                  <a:pt x="10787" y="21171"/>
                  <a:pt x="10758" y="21171"/>
                </a:cubicBezTo>
                <a:close/>
                <a:moveTo>
                  <a:pt x="11072" y="21171"/>
                </a:moveTo>
                <a:cubicBezTo>
                  <a:pt x="11043" y="21171"/>
                  <a:pt x="11019" y="21218"/>
                  <a:pt x="11019" y="21275"/>
                </a:cubicBezTo>
                <a:lnTo>
                  <a:pt x="11019" y="21495"/>
                </a:lnTo>
                <a:cubicBezTo>
                  <a:pt x="11019" y="21553"/>
                  <a:pt x="11043" y="21600"/>
                  <a:pt x="11072" y="21600"/>
                </a:cubicBezTo>
                <a:cubicBezTo>
                  <a:pt x="11101" y="21600"/>
                  <a:pt x="11125" y="21553"/>
                  <a:pt x="11125" y="21495"/>
                </a:cubicBezTo>
                <a:lnTo>
                  <a:pt x="11125" y="21275"/>
                </a:lnTo>
                <a:cubicBezTo>
                  <a:pt x="11125" y="21218"/>
                  <a:pt x="11101" y="21171"/>
                  <a:pt x="11072" y="21171"/>
                </a:cubicBezTo>
                <a:close/>
                <a:moveTo>
                  <a:pt x="11922" y="21171"/>
                </a:moveTo>
                <a:cubicBezTo>
                  <a:pt x="11893" y="21171"/>
                  <a:pt x="11869" y="21218"/>
                  <a:pt x="11869" y="21275"/>
                </a:cubicBezTo>
                <a:lnTo>
                  <a:pt x="11869" y="21495"/>
                </a:lnTo>
                <a:cubicBezTo>
                  <a:pt x="11869" y="21553"/>
                  <a:pt x="11893" y="21600"/>
                  <a:pt x="11922" y="21600"/>
                </a:cubicBezTo>
                <a:cubicBezTo>
                  <a:pt x="11951" y="21600"/>
                  <a:pt x="11974" y="21553"/>
                  <a:pt x="11974" y="21495"/>
                </a:cubicBezTo>
                <a:lnTo>
                  <a:pt x="11974" y="21275"/>
                </a:lnTo>
                <a:cubicBezTo>
                  <a:pt x="11974" y="21218"/>
                  <a:pt x="11951" y="21171"/>
                  <a:pt x="11922" y="21171"/>
                </a:cubicBezTo>
                <a:close/>
                <a:moveTo>
                  <a:pt x="12236" y="21171"/>
                </a:moveTo>
                <a:cubicBezTo>
                  <a:pt x="12207" y="21171"/>
                  <a:pt x="12183" y="21218"/>
                  <a:pt x="12183" y="21275"/>
                </a:cubicBezTo>
                <a:lnTo>
                  <a:pt x="12183" y="21495"/>
                </a:lnTo>
                <a:cubicBezTo>
                  <a:pt x="12183" y="21553"/>
                  <a:pt x="12207" y="21600"/>
                  <a:pt x="12236" y="21600"/>
                </a:cubicBezTo>
                <a:cubicBezTo>
                  <a:pt x="12265" y="21600"/>
                  <a:pt x="12288" y="21553"/>
                  <a:pt x="12288" y="21495"/>
                </a:cubicBezTo>
                <a:lnTo>
                  <a:pt x="12288" y="21275"/>
                </a:lnTo>
                <a:cubicBezTo>
                  <a:pt x="12288" y="21218"/>
                  <a:pt x="12265" y="21171"/>
                  <a:pt x="12236" y="21171"/>
                </a:cubicBezTo>
                <a:close/>
                <a:moveTo>
                  <a:pt x="13085" y="21171"/>
                </a:moveTo>
                <a:cubicBezTo>
                  <a:pt x="13056" y="21171"/>
                  <a:pt x="13032" y="21218"/>
                  <a:pt x="13032" y="21275"/>
                </a:cubicBezTo>
                <a:lnTo>
                  <a:pt x="13032" y="21495"/>
                </a:lnTo>
                <a:cubicBezTo>
                  <a:pt x="13032" y="21553"/>
                  <a:pt x="13056" y="21600"/>
                  <a:pt x="13085" y="21600"/>
                </a:cubicBezTo>
                <a:cubicBezTo>
                  <a:pt x="13114" y="21600"/>
                  <a:pt x="13138" y="21553"/>
                  <a:pt x="13138" y="21495"/>
                </a:cubicBezTo>
                <a:lnTo>
                  <a:pt x="13138" y="21275"/>
                </a:lnTo>
                <a:cubicBezTo>
                  <a:pt x="13138" y="21218"/>
                  <a:pt x="13114" y="21171"/>
                  <a:pt x="13085" y="21171"/>
                </a:cubicBezTo>
                <a:close/>
                <a:moveTo>
                  <a:pt x="13399" y="21171"/>
                </a:moveTo>
                <a:cubicBezTo>
                  <a:pt x="13370" y="21171"/>
                  <a:pt x="13348" y="21218"/>
                  <a:pt x="13348" y="21275"/>
                </a:cubicBezTo>
                <a:lnTo>
                  <a:pt x="13348" y="21495"/>
                </a:lnTo>
                <a:cubicBezTo>
                  <a:pt x="13348" y="21553"/>
                  <a:pt x="13370" y="21600"/>
                  <a:pt x="13399" y="21600"/>
                </a:cubicBezTo>
                <a:cubicBezTo>
                  <a:pt x="13428" y="21600"/>
                  <a:pt x="13452" y="21553"/>
                  <a:pt x="13452" y="21495"/>
                </a:cubicBezTo>
                <a:lnTo>
                  <a:pt x="13452" y="21275"/>
                </a:lnTo>
                <a:cubicBezTo>
                  <a:pt x="13452" y="21218"/>
                  <a:pt x="13428" y="21171"/>
                  <a:pt x="13399" y="21171"/>
                </a:cubicBezTo>
                <a:close/>
                <a:moveTo>
                  <a:pt x="14249" y="21171"/>
                </a:moveTo>
                <a:cubicBezTo>
                  <a:pt x="14220" y="21171"/>
                  <a:pt x="14196" y="21218"/>
                  <a:pt x="14196" y="21275"/>
                </a:cubicBezTo>
                <a:lnTo>
                  <a:pt x="14196" y="21495"/>
                </a:lnTo>
                <a:cubicBezTo>
                  <a:pt x="14196" y="21553"/>
                  <a:pt x="14220" y="21600"/>
                  <a:pt x="14249" y="21600"/>
                </a:cubicBezTo>
                <a:cubicBezTo>
                  <a:pt x="14278" y="21600"/>
                  <a:pt x="14302" y="21553"/>
                  <a:pt x="14302" y="21495"/>
                </a:cubicBezTo>
                <a:lnTo>
                  <a:pt x="14302" y="21275"/>
                </a:lnTo>
                <a:cubicBezTo>
                  <a:pt x="14302" y="21218"/>
                  <a:pt x="14278" y="21171"/>
                  <a:pt x="14249" y="21171"/>
                </a:cubicBezTo>
                <a:close/>
                <a:moveTo>
                  <a:pt x="14564" y="21171"/>
                </a:moveTo>
                <a:cubicBezTo>
                  <a:pt x="14535" y="21171"/>
                  <a:pt x="14511" y="21218"/>
                  <a:pt x="14511" y="21275"/>
                </a:cubicBezTo>
                <a:lnTo>
                  <a:pt x="14511" y="21495"/>
                </a:lnTo>
                <a:cubicBezTo>
                  <a:pt x="14511" y="21553"/>
                  <a:pt x="14535" y="21600"/>
                  <a:pt x="14564" y="21600"/>
                </a:cubicBezTo>
                <a:cubicBezTo>
                  <a:pt x="14593" y="21600"/>
                  <a:pt x="14617" y="21553"/>
                  <a:pt x="14617" y="21495"/>
                </a:cubicBezTo>
                <a:lnTo>
                  <a:pt x="14617" y="21275"/>
                </a:lnTo>
                <a:cubicBezTo>
                  <a:pt x="14617" y="21218"/>
                  <a:pt x="14593" y="21171"/>
                  <a:pt x="14564" y="21171"/>
                </a:cubicBezTo>
                <a:close/>
                <a:moveTo>
                  <a:pt x="15413" y="21171"/>
                </a:moveTo>
                <a:cubicBezTo>
                  <a:pt x="15384" y="21171"/>
                  <a:pt x="15360" y="21218"/>
                  <a:pt x="15360" y="21275"/>
                </a:cubicBezTo>
                <a:lnTo>
                  <a:pt x="15360" y="21495"/>
                </a:lnTo>
                <a:cubicBezTo>
                  <a:pt x="15360" y="21553"/>
                  <a:pt x="15384" y="21600"/>
                  <a:pt x="15413" y="21600"/>
                </a:cubicBezTo>
                <a:cubicBezTo>
                  <a:pt x="15442" y="21600"/>
                  <a:pt x="15465" y="21553"/>
                  <a:pt x="15465" y="21495"/>
                </a:cubicBezTo>
                <a:lnTo>
                  <a:pt x="15465" y="21275"/>
                </a:lnTo>
                <a:cubicBezTo>
                  <a:pt x="15465" y="21218"/>
                  <a:pt x="15442" y="21171"/>
                  <a:pt x="15413" y="21171"/>
                </a:cubicBezTo>
                <a:close/>
                <a:moveTo>
                  <a:pt x="15728" y="21171"/>
                </a:moveTo>
                <a:cubicBezTo>
                  <a:pt x="15699" y="21171"/>
                  <a:pt x="15675" y="21218"/>
                  <a:pt x="15675" y="21275"/>
                </a:cubicBezTo>
                <a:lnTo>
                  <a:pt x="15675" y="21495"/>
                </a:lnTo>
                <a:cubicBezTo>
                  <a:pt x="15675" y="21553"/>
                  <a:pt x="15699" y="21600"/>
                  <a:pt x="15728" y="21600"/>
                </a:cubicBezTo>
                <a:cubicBezTo>
                  <a:pt x="15757" y="21600"/>
                  <a:pt x="15781" y="21553"/>
                  <a:pt x="15781" y="21495"/>
                </a:cubicBezTo>
                <a:lnTo>
                  <a:pt x="15781" y="21275"/>
                </a:lnTo>
                <a:cubicBezTo>
                  <a:pt x="15781" y="21218"/>
                  <a:pt x="15757" y="21171"/>
                  <a:pt x="15728" y="21171"/>
                </a:cubicBezTo>
                <a:close/>
                <a:moveTo>
                  <a:pt x="16578" y="21171"/>
                </a:moveTo>
                <a:cubicBezTo>
                  <a:pt x="16549" y="21171"/>
                  <a:pt x="16525" y="21218"/>
                  <a:pt x="16525" y="21275"/>
                </a:cubicBezTo>
                <a:lnTo>
                  <a:pt x="16525" y="21495"/>
                </a:lnTo>
                <a:cubicBezTo>
                  <a:pt x="16525" y="21553"/>
                  <a:pt x="16549" y="21600"/>
                  <a:pt x="16578" y="21600"/>
                </a:cubicBezTo>
                <a:cubicBezTo>
                  <a:pt x="16607" y="21600"/>
                  <a:pt x="16630" y="21553"/>
                  <a:pt x="16630" y="21495"/>
                </a:cubicBezTo>
                <a:lnTo>
                  <a:pt x="16630" y="21275"/>
                </a:lnTo>
                <a:cubicBezTo>
                  <a:pt x="16630" y="21218"/>
                  <a:pt x="16607" y="21171"/>
                  <a:pt x="16578" y="21171"/>
                </a:cubicBezTo>
                <a:close/>
                <a:moveTo>
                  <a:pt x="16892" y="21171"/>
                </a:moveTo>
                <a:cubicBezTo>
                  <a:pt x="16863" y="21171"/>
                  <a:pt x="16839" y="21218"/>
                  <a:pt x="16839" y="21275"/>
                </a:cubicBezTo>
                <a:lnTo>
                  <a:pt x="16839" y="21495"/>
                </a:lnTo>
                <a:cubicBezTo>
                  <a:pt x="16839" y="21553"/>
                  <a:pt x="16863" y="21600"/>
                  <a:pt x="16892" y="21600"/>
                </a:cubicBezTo>
                <a:cubicBezTo>
                  <a:pt x="16921" y="21600"/>
                  <a:pt x="16944" y="21553"/>
                  <a:pt x="16944" y="21495"/>
                </a:cubicBezTo>
                <a:lnTo>
                  <a:pt x="16944" y="21275"/>
                </a:lnTo>
                <a:cubicBezTo>
                  <a:pt x="16944" y="21218"/>
                  <a:pt x="16921" y="21171"/>
                  <a:pt x="16892" y="21171"/>
                </a:cubicBezTo>
                <a:close/>
                <a:moveTo>
                  <a:pt x="17741" y="21171"/>
                </a:moveTo>
                <a:cubicBezTo>
                  <a:pt x="17712" y="21171"/>
                  <a:pt x="17689" y="21218"/>
                  <a:pt x="17689" y="21275"/>
                </a:cubicBezTo>
                <a:lnTo>
                  <a:pt x="17689" y="21495"/>
                </a:lnTo>
                <a:cubicBezTo>
                  <a:pt x="17689" y="21553"/>
                  <a:pt x="17712" y="21600"/>
                  <a:pt x="17741" y="21600"/>
                </a:cubicBezTo>
                <a:cubicBezTo>
                  <a:pt x="17770" y="21600"/>
                  <a:pt x="17794" y="21553"/>
                  <a:pt x="17794" y="21495"/>
                </a:cubicBezTo>
                <a:lnTo>
                  <a:pt x="17794" y="21275"/>
                </a:lnTo>
                <a:cubicBezTo>
                  <a:pt x="17794" y="21218"/>
                  <a:pt x="17770" y="21171"/>
                  <a:pt x="17741" y="21171"/>
                </a:cubicBezTo>
                <a:close/>
                <a:moveTo>
                  <a:pt x="18055" y="21171"/>
                </a:moveTo>
                <a:cubicBezTo>
                  <a:pt x="18026" y="21171"/>
                  <a:pt x="18002" y="21218"/>
                  <a:pt x="18002" y="21275"/>
                </a:cubicBezTo>
                <a:lnTo>
                  <a:pt x="18002" y="21495"/>
                </a:lnTo>
                <a:cubicBezTo>
                  <a:pt x="18002" y="21553"/>
                  <a:pt x="18026" y="21600"/>
                  <a:pt x="18055" y="21600"/>
                </a:cubicBezTo>
                <a:cubicBezTo>
                  <a:pt x="18085" y="21600"/>
                  <a:pt x="18108" y="21553"/>
                  <a:pt x="18108" y="21495"/>
                </a:cubicBezTo>
                <a:lnTo>
                  <a:pt x="18108" y="21275"/>
                </a:lnTo>
                <a:cubicBezTo>
                  <a:pt x="18108" y="21218"/>
                  <a:pt x="18085" y="21171"/>
                  <a:pt x="18055" y="21171"/>
                </a:cubicBezTo>
                <a:close/>
                <a:moveTo>
                  <a:pt x="18905" y="21171"/>
                </a:moveTo>
                <a:cubicBezTo>
                  <a:pt x="18876" y="21171"/>
                  <a:pt x="18852" y="21218"/>
                  <a:pt x="18852" y="21275"/>
                </a:cubicBezTo>
                <a:lnTo>
                  <a:pt x="18852" y="21495"/>
                </a:lnTo>
                <a:cubicBezTo>
                  <a:pt x="18852" y="21553"/>
                  <a:pt x="18876" y="21600"/>
                  <a:pt x="18905" y="21600"/>
                </a:cubicBezTo>
                <a:cubicBezTo>
                  <a:pt x="18934" y="21600"/>
                  <a:pt x="18958" y="21553"/>
                  <a:pt x="18958" y="21495"/>
                </a:cubicBezTo>
                <a:lnTo>
                  <a:pt x="18958" y="21275"/>
                </a:lnTo>
                <a:cubicBezTo>
                  <a:pt x="18958" y="21218"/>
                  <a:pt x="18934" y="21171"/>
                  <a:pt x="18905" y="21171"/>
                </a:cubicBezTo>
                <a:close/>
                <a:moveTo>
                  <a:pt x="19220" y="21171"/>
                </a:moveTo>
                <a:cubicBezTo>
                  <a:pt x="19191" y="21171"/>
                  <a:pt x="19167" y="21218"/>
                  <a:pt x="19167" y="21275"/>
                </a:cubicBezTo>
                <a:lnTo>
                  <a:pt x="19167" y="21495"/>
                </a:lnTo>
                <a:cubicBezTo>
                  <a:pt x="19167" y="21553"/>
                  <a:pt x="19191" y="21600"/>
                  <a:pt x="19220" y="21600"/>
                </a:cubicBezTo>
                <a:cubicBezTo>
                  <a:pt x="19249" y="21600"/>
                  <a:pt x="19273" y="21553"/>
                  <a:pt x="19273" y="21495"/>
                </a:cubicBezTo>
                <a:lnTo>
                  <a:pt x="19273" y="21275"/>
                </a:lnTo>
                <a:cubicBezTo>
                  <a:pt x="19273" y="21218"/>
                  <a:pt x="19249" y="21171"/>
                  <a:pt x="19220" y="21171"/>
                </a:cubicBezTo>
                <a:close/>
                <a:moveTo>
                  <a:pt x="20069" y="21171"/>
                </a:moveTo>
                <a:cubicBezTo>
                  <a:pt x="20040" y="21171"/>
                  <a:pt x="20016" y="21218"/>
                  <a:pt x="20016" y="21275"/>
                </a:cubicBezTo>
                <a:lnTo>
                  <a:pt x="20016" y="21495"/>
                </a:lnTo>
                <a:cubicBezTo>
                  <a:pt x="20016" y="21553"/>
                  <a:pt x="20040" y="21600"/>
                  <a:pt x="20069" y="21600"/>
                </a:cubicBezTo>
                <a:cubicBezTo>
                  <a:pt x="20099" y="21600"/>
                  <a:pt x="20122" y="21553"/>
                  <a:pt x="20122" y="21495"/>
                </a:cubicBezTo>
                <a:lnTo>
                  <a:pt x="20122" y="21275"/>
                </a:lnTo>
                <a:cubicBezTo>
                  <a:pt x="20122" y="21218"/>
                  <a:pt x="20099" y="21171"/>
                  <a:pt x="20069" y="21171"/>
                </a:cubicBezTo>
                <a:close/>
                <a:moveTo>
                  <a:pt x="20384" y="21171"/>
                </a:moveTo>
                <a:cubicBezTo>
                  <a:pt x="20355" y="21171"/>
                  <a:pt x="20331" y="21218"/>
                  <a:pt x="20331" y="21275"/>
                </a:cubicBezTo>
                <a:lnTo>
                  <a:pt x="20331" y="21495"/>
                </a:lnTo>
                <a:cubicBezTo>
                  <a:pt x="20331" y="21553"/>
                  <a:pt x="20355" y="21600"/>
                  <a:pt x="20384" y="21600"/>
                </a:cubicBezTo>
                <a:cubicBezTo>
                  <a:pt x="20413" y="21600"/>
                  <a:pt x="20436" y="21553"/>
                  <a:pt x="20436" y="21495"/>
                </a:cubicBezTo>
                <a:lnTo>
                  <a:pt x="20436" y="21275"/>
                </a:lnTo>
                <a:cubicBezTo>
                  <a:pt x="20436" y="21218"/>
                  <a:pt x="20413" y="21171"/>
                  <a:pt x="20384" y="21171"/>
                </a:cubicBezTo>
                <a:close/>
                <a:moveTo>
                  <a:pt x="21234" y="21171"/>
                </a:moveTo>
                <a:cubicBezTo>
                  <a:pt x="21204" y="21171"/>
                  <a:pt x="21181" y="21218"/>
                  <a:pt x="21181" y="21275"/>
                </a:cubicBezTo>
                <a:lnTo>
                  <a:pt x="21181" y="21495"/>
                </a:lnTo>
                <a:cubicBezTo>
                  <a:pt x="21181" y="21553"/>
                  <a:pt x="21204" y="21600"/>
                  <a:pt x="21234" y="21600"/>
                </a:cubicBezTo>
                <a:cubicBezTo>
                  <a:pt x="21263" y="21600"/>
                  <a:pt x="21285" y="21553"/>
                  <a:pt x="21285" y="21495"/>
                </a:cubicBezTo>
                <a:lnTo>
                  <a:pt x="21285" y="21275"/>
                </a:lnTo>
                <a:cubicBezTo>
                  <a:pt x="21285" y="21218"/>
                  <a:pt x="21263" y="21171"/>
                  <a:pt x="21234" y="21171"/>
                </a:cubicBezTo>
                <a:close/>
                <a:moveTo>
                  <a:pt x="21547" y="21171"/>
                </a:moveTo>
                <a:cubicBezTo>
                  <a:pt x="21518" y="21171"/>
                  <a:pt x="21495" y="21218"/>
                  <a:pt x="21495" y="21275"/>
                </a:cubicBezTo>
                <a:lnTo>
                  <a:pt x="21495" y="21495"/>
                </a:lnTo>
                <a:cubicBezTo>
                  <a:pt x="21495" y="21553"/>
                  <a:pt x="21518" y="21600"/>
                  <a:pt x="21547" y="21600"/>
                </a:cubicBezTo>
                <a:cubicBezTo>
                  <a:pt x="21576" y="21600"/>
                  <a:pt x="21600" y="21553"/>
                  <a:pt x="21600" y="21495"/>
                </a:cubicBezTo>
                <a:lnTo>
                  <a:pt x="21600" y="21275"/>
                </a:lnTo>
                <a:cubicBezTo>
                  <a:pt x="21600" y="21218"/>
                  <a:pt x="21576" y="21171"/>
                  <a:pt x="21547" y="21171"/>
                </a:cubicBezTo>
                <a:close/>
              </a:path>
            </a:pathLst>
          </a:custGeom>
          <a:gradFill>
            <a:gsLst>
              <a:gs pos="0">
                <a:srgbClr val="A97FEF">
                  <a:alpha val="19517"/>
                </a:srgbClr>
              </a:gs>
              <a:gs pos="100000">
                <a:srgbClr val="FFFFFF">
                  <a:alpha val="0"/>
                </a:srgbClr>
              </a:gs>
            </a:gsLst>
            <a:lin ang="8697576"/>
          </a:gra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 defTabSz="825500">
              <a:lnSpc>
                <a:spcPct val="100000"/>
              </a:lnSpc>
              <a:defRPr sz="3200" baseline="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1749" name="Nějaký nadpis"/>
          <p:cNvSpPr txBox="1">
            <a:spLocks noGrp="1"/>
          </p:cNvSpPr>
          <p:nvPr>
            <p:ph type="body" sz="quarter" idx="21"/>
          </p:nvPr>
        </p:nvSpPr>
        <p:spPr>
          <a:xfrm>
            <a:off x="2560875" y="3654450"/>
            <a:ext cx="6222087" cy="10820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indent="0" defTabSz="825500">
              <a:lnSpc>
                <a:spcPct val="15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6400" i="1"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rPr>
                <a:solidFill>
                  <a:srgbClr val="040E3C"/>
                </a:solidFill>
              </a:rPr>
              <a:t>Nějaký</a:t>
            </a:r>
            <a:r>
              <a:t> </a:t>
            </a:r>
            <a:r>
              <a:rPr>
                <a:solidFill>
                  <a:srgbClr val="6BE0C3"/>
                </a:solidFill>
              </a:rPr>
              <a:t>nadpis</a:t>
            </a:r>
          </a:p>
        </p:txBody>
      </p:sp>
      <p:sp>
        <p:nvSpPr>
          <p:cNvPr id="1750" name="Jsem lektorem osobní produktivity a moderních nástrojů, které pomáhají lidem s osobní produktivitou. Mými školeními již prošly za poslední roky stovky klientů, ať už v případě firemních školení nebo otevřených kurzů pro veřejnost na serveru Naučmese.…"/>
          <p:cNvSpPr txBox="1">
            <a:spLocks noGrp="1"/>
          </p:cNvSpPr>
          <p:nvPr>
            <p:ph type="body" sz="quarter" idx="22"/>
          </p:nvPr>
        </p:nvSpPr>
        <p:spPr>
          <a:xfrm>
            <a:off x="2571594" y="5371823"/>
            <a:ext cx="7009543" cy="5930901"/>
          </a:xfrm>
          <a:prstGeom prst="rect">
            <a:avLst/>
          </a:prstGeom>
        </p:spPr>
        <p:txBody>
          <a:bodyPr lIns="50800" tIns="50800" rIns="50800" bIns="50800">
            <a:spAutoFit/>
          </a:bodyPr>
          <a:lstStyle/>
          <a:p>
            <a:pPr marL="0" indent="0" defTabSz="825500">
              <a:lnSpc>
                <a:spcPct val="13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2500">
                <a:latin typeface="Montserrat Regular"/>
                <a:ea typeface="Montserrat Regular"/>
                <a:cs typeface="Montserrat Regular"/>
                <a:sym typeface="Montserrat Regular"/>
              </a:defRPr>
            </a:pPr>
            <a:r>
              <a:t>Jsem lektorem osobní produktivity a moderních nástrojů, které pomáhají lidem s osobní produktivitou. Mými školeními již prošly za poslední roky stovky klientů, ať už v případě firemních školení nebo otevřených kurzů pro veřejnost na serveru Naučmese.</a:t>
            </a:r>
          </a:p>
          <a:p>
            <a:pPr marL="0" indent="0" defTabSz="825500">
              <a:lnSpc>
                <a:spcPct val="13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2500">
                <a:latin typeface="Montserrat Regular"/>
                <a:ea typeface="Montserrat Regular"/>
                <a:cs typeface="Montserrat Regular"/>
                <a:sym typeface="Montserrat Regular"/>
              </a:defRPr>
            </a:pPr>
            <a:r>
              <a:t>Působím převážně v Praze, ale má školení probíhají po celé ČR. Rád píšu, a proto kromě svého blogu přispívám rovněž články o osobní produktivitě do odborných médií.</a:t>
            </a:r>
          </a:p>
        </p:txBody>
      </p:sp>
      <p:sp>
        <p:nvSpPr>
          <p:cNvPr id="1751" name="Picture Placeholder 3"/>
          <p:cNvSpPr>
            <a:spLocks noGrp="1"/>
          </p:cNvSpPr>
          <p:nvPr>
            <p:ph type="pic" sz="quarter" idx="23"/>
          </p:nvPr>
        </p:nvSpPr>
        <p:spPr>
          <a:xfrm>
            <a:off x="15340849" y="2449988"/>
            <a:ext cx="4220818" cy="8816125"/>
          </a:xfrm>
          <a:prstGeom prst="rect">
            <a:avLst/>
          </a:prstGeom>
        </p:spPr>
        <p:txBody>
          <a:bodyPr lIns="91439" rIns="91439">
            <a:noAutofit/>
          </a:bodyPr>
          <a:lstStyle/>
          <a:p>
            <a:endParaRPr/>
          </a:p>
        </p:txBody>
      </p:sp>
      <p:pic>
        <p:nvPicPr>
          <p:cNvPr id="1752" name="Graphic 31" descr="Graphic 3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294495" y="2367374"/>
            <a:ext cx="4382914" cy="8981252"/>
          </a:xfrm>
          <a:prstGeom prst="rect">
            <a:avLst/>
          </a:prstGeom>
          <a:ln w="12700">
            <a:miter lim="400000"/>
          </a:ln>
        </p:spPr>
      </p:pic>
      <p:sp>
        <p:nvSpPr>
          <p:cNvPr id="1753" name="Číslo snímku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Citát velk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Na kolika sociálních sítích jste aktivní?"/>
          <p:cNvSpPr txBox="1">
            <a:spLocks noGrp="1"/>
          </p:cNvSpPr>
          <p:nvPr>
            <p:ph type="body" idx="21"/>
          </p:nvPr>
        </p:nvSpPr>
        <p:spPr>
          <a:xfrm>
            <a:off x="1611723" y="2635249"/>
            <a:ext cx="21160554" cy="8445501"/>
          </a:xfrm>
          <a:prstGeom prst="rect">
            <a:avLst/>
          </a:prstGeom>
        </p:spPr>
        <p:txBody>
          <a:bodyPr lIns="50800" tIns="50800" rIns="50800" bIns="50800" anchor="ctr">
            <a:spAutoFit/>
          </a:bodyPr>
          <a:lstStyle/>
          <a:p>
            <a:pPr marL="0" indent="0" algn="ctr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8000" i="1"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rPr>
                <a:solidFill>
                  <a:srgbClr val="040E3C"/>
                </a:solidFill>
              </a:rPr>
              <a:t>Na kolika sociálních sítích jste </a:t>
            </a:r>
            <a:r>
              <a:rPr>
                <a:solidFill>
                  <a:srgbClr val="6BE0C3"/>
                </a:solidFill>
              </a:rPr>
              <a:t>aktivní</a:t>
            </a:r>
            <a:r>
              <a:rPr>
                <a:solidFill>
                  <a:srgbClr val="040E3C"/>
                </a:solidFill>
              </a:rPr>
              <a:t>?</a:t>
            </a:r>
          </a:p>
        </p:txBody>
      </p:sp>
      <p:sp>
        <p:nvSpPr>
          <p:cNvPr id="88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2001499" y="13080999"/>
            <a:ext cx="368505" cy="374600"/>
          </a:xfrm>
          <a:prstGeom prst="rect">
            <a:avLst/>
          </a:prstGeom>
        </p:spPr>
        <p:txBody>
          <a:bodyPr lIns="50800" tIns="50800" rIns="50800" bIns="50800" anchor="b"/>
          <a:lstStyle>
            <a:lvl1pPr algn="ctr" defTabSz="584200">
              <a:buClr>
                <a:srgbClr val="000000"/>
              </a:buClr>
              <a:defRPr sz="1800" b="0">
                <a:solidFill>
                  <a:srgbClr val="000000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Citát velký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Na kolika sociálních sítích jste aktivní?"/>
          <p:cNvSpPr txBox="1">
            <a:spLocks noGrp="1"/>
          </p:cNvSpPr>
          <p:nvPr>
            <p:ph type="body" sz="half" idx="21"/>
          </p:nvPr>
        </p:nvSpPr>
        <p:spPr>
          <a:xfrm>
            <a:off x="3445474" y="3397250"/>
            <a:ext cx="17493052" cy="6921501"/>
          </a:xfrm>
          <a:prstGeom prst="rect">
            <a:avLst/>
          </a:prstGeom>
        </p:spPr>
        <p:txBody>
          <a:bodyPr lIns="50800" tIns="50800" rIns="50800" bIns="50800" anchor="ctr">
            <a:spAutoFit/>
          </a:bodyPr>
          <a:lstStyle/>
          <a:p>
            <a:pPr marL="0" indent="0" algn="ctr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4700" i="1"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rPr>
                <a:solidFill>
                  <a:srgbClr val="040E3C"/>
                </a:solidFill>
              </a:rPr>
              <a:t>Na kolika sociálních sítích jste </a:t>
            </a:r>
            <a:r>
              <a:rPr>
                <a:solidFill>
                  <a:srgbClr val="6BE0C3"/>
                </a:solidFill>
              </a:rPr>
              <a:t>aktivní</a:t>
            </a:r>
            <a:r>
              <a:rPr>
                <a:solidFill>
                  <a:srgbClr val="040E3C"/>
                </a:solidFill>
              </a:rPr>
              <a:t>?</a:t>
            </a:r>
          </a:p>
        </p:txBody>
      </p:sp>
      <p:sp>
        <p:nvSpPr>
          <p:cNvPr id="96" name="["/>
          <p:cNvSpPr txBox="1">
            <a:spLocks noGrp="1"/>
          </p:cNvSpPr>
          <p:nvPr>
            <p:ph type="body" sz="quarter" idx="22"/>
          </p:nvPr>
        </p:nvSpPr>
        <p:spPr>
          <a:xfrm>
            <a:off x="-987557" y="-1047736"/>
            <a:ext cx="3931921" cy="14033501"/>
          </a:xfrm>
          <a:prstGeom prst="rect">
            <a:avLst/>
          </a:prstGeom>
        </p:spPr>
        <p:txBody>
          <a:bodyPr wrap="none" lIns="50800" tIns="50800" rIns="50800" bIns="50800" anchor="ctr">
            <a:spAutoFit/>
          </a:bodyPr>
          <a:lstStyle>
            <a:lvl1pPr marL="0" indent="0" algn="ctr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90000" i="1">
                <a:solidFill>
                  <a:srgbClr val="A97FEF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</a:lstStyle>
          <a:p>
            <a:r>
              <a:t>[</a:t>
            </a:r>
          </a:p>
        </p:txBody>
      </p:sp>
      <p:sp>
        <p:nvSpPr>
          <p:cNvPr id="97" name="]"/>
          <p:cNvSpPr txBox="1">
            <a:spLocks noGrp="1"/>
          </p:cNvSpPr>
          <p:nvPr>
            <p:ph type="body" sz="quarter" idx="23"/>
          </p:nvPr>
        </p:nvSpPr>
        <p:spPr>
          <a:xfrm>
            <a:off x="21040334" y="-1047736"/>
            <a:ext cx="3920491" cy="14033501"/>
          </a:xfrm>
          <a:prstGeom prst="rect">
            <a:avLst/>
          </a:prstGeom>
        </p:spPr>
        <p:txBody>
          <a:bodyPr wrap="none" lIns="50800" tIns="50800" rIns="50800" bIns="50800" anchor="ctr">
            <a:spAutoFit/>
          </a:bodyPr>
          <a:lstStyle>
            <a:lvl1pPr marL="0" indent="0" algn="ctr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90000" i="1">
                <a:solidFill>
                  <a:srgbClr val="A97FEF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</a:lstStyle>
          <a:p>
            <a:r>
              <a:t>]</a:t>
            </a:r>
          </a:p>
        </p:txBody>
      </p:sp>
      <p:sp>
        <p:nvSpPr>
          <p:cNvPr id="98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12001499" y="13080999"/>
            <a:ext cx="368505" cy="374600"/>
          </a:xfrm>
          <a:prstGeom prst="rect">
            <a:avLst/>
          </a:prstGeom>
        </p:spPr>
        <p:txBody>
          <a:bodyPr lIns="50800" tIns="50800" rIns="50800" bIns="50800" anchor="b"/>
          <a:lstStyle>
            <a:lvl1pPr algn="ctr" defTabSz="584200">
              <a:buClr>
                <a:srgbClr val="000000"/>
              </a:buClr>
              <a:defRPr sz="1800" b="0">
                <a:solidFill>
                  <a:srgbClr val="000000"/>
                </a:solidFill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p:transition spd="med"/>
</p:sldLayout>
</file>

<file path=ppt/slideMasters/_rels/slideMaster1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26.xml"/><Relationship Id="rId21" Type="http://schemas.openxmlformats.org/officeDocument/2006/relationships/slideLayout" Target="../slideLayouts/slideLayout21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63" Type="http://schemas.openxmlformats.org/officeDocument/2006/relationships/slideLayout" Target="../slideLayouts/slideLayout63.xml"/><Relationship Id="rId68" Type="http://schemas.openxmlformats.org/officeDocument/2006/relationships/slideLayout" Target="../slideLayouts/slideLayout68.xml"/><Relationship Id="rId16" Type="http://schemas.openxmlformats.org/officeDocument/2006/relationships/slideLayout" Target="../slideLayouts/slideLayout1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3" Type="http://schemas.openxmlformats.org/officeDocument/2006/relationships/slideLayout" Target="../slideLayouts/slideLayout53.xml"/><Relationship Id="rId58" Type="http://schemas.openxmlformats.org/officeDocument/2006/relationships/slideLayout" Target="../slideLayouts/slideLayout58.xml"/><Relationship Id="rId66" Type="http://schemas.openxmlformats.org/officeDocument/2006/relationships/slideLayout" Target="../slideLayouts/slideLayout66.xml"/><Relationship Id="rId74" Type="http://schemas.openxmlformats.org/officeDocument/2006/relationships/slideLayout" Target="../slideLayouts/slideLayout74.xml"/><Relationship Id="rId79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61" Type="http://schemas.openxmlformats.org/officeDocument/2006/relationships/slideLayout" Target="../slideLayouts/slideLayout61.xml"/><Relationship Id="rId19" Type="http://schemas.openxmlformats.org/officeDocument/2006/relationships/slideLayout" Target="../slideLayouts/slideLayout1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56" Type="http://schemas.openxmlformats.org/officeDocument/2006/relationships/slideLayout" Target="../slideLayouts/slideLayout56.xml"/><Relationship Id="rId64" Type="http://schemas.openxmlformats.org/officeDocument/2006/relationships/slideLayout" Target="../slideLayouts/slideLayout64.xml"/><Relationship Id="rId69" Type="http://schemas.openxmlformats.org/officeDocument/2006/relationships/slideLayout" Target="../slideLayouts/slideLayout69.xml"/><Relationship Id="rId77" Type="http://schemas.openxmlformats.org/officeDocument/2006/relationships/slideLayout" Target="../slideLayouts/slideLayout77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72" Type="http://schemas.openxmlformats.org/officeDocument/2006/relationships/slideLayout" Target="../slideLayouts/slideLayout72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46.xml"/><Relationship Id="rId59" Type="http://schemas.openxmlformats.org/officeDocument/2006/relationships/slideLayout" Target="../slideLayouts/slideLayout59.xml"/><Relationship Id="rId67" Type="http://schemas.openxmlformats.org/officeDocument/2006/relationships/slideLayout" Target="../slideLayouts/slideLayout67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54" Type="http://schemas.openxmlformats.org/officeDocument/2006/relationships/slideLayout" Target="../slideLayouts/slideLayout54.xml"/><Relationship Id="rId62" Type="http://schemas.openxmlformats.org/officeDocument/2006/relationships/slideLayout" Target="../slideLayouts/slideLayout62.xml"/><Relationship Id="rId70" Type="http://schemas.openxmlformats.org/officeDocument/2006/relationships/slideLayout" Target="../slideLayouts/slideLayout70.xml"/><Relationship Id="rId75" Type="http://schemas.openxmlformats.org/officeDocument/2006/relationships/slideLayout" Target="../slideLayouts/slideLayout75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slideLayout" Target="../slideLayouts/slideLayout49.xml"/><Relationship Id="rId57" Type="http://schemas.openxmlformats.org/officeDocument/2006/relationships/slideLayout" Target="../slideLayouts/slideLayout57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52" Type="http://schemas.openxmlformats.org/officeDocument/2006/relationships/slideLayout" Target="../slideLayouts/slideLayout52.xml"/><Relationship Id="rId60" Type="http://schemas.openxmlformats.org/officeDocument/2006/relationships/slideLayout" Target="../slideLayouts/slideLayout60.xml"/><Relationship Id="rId65" Type="http://schemas.openxmlformats.org/officeDocument/2006/relationships/slideLayout" Target="../slideLayouts/slideLayout65.xml"/><Relationship Id="rId73" Type="http://schemas.openxmlformats.org/officeDocument/2006/relationships/slideLayout" Target="../slideLayouts/slideLayout73.xml"/><Relationship Id="rId78" Type="http://schemas.openxmlformats.org/officeDocument/2006/relationships/slideLayout" Target="../slideLayouts/slideLayout78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9" Type="http://schemas.openxmlformats.org/officeDocument/2006/relationships/slideLayout" Target="../slideLayouts/slideLayout39.xml"/><Relationship Id="rId34" Type="http://schemas.openxmlformats.org/officeDocument/2006/relationships/slideLayout" Target="../slideLayouts/slideLayout34.xml"/><Relationship Id="rId50" Type="http://schemas.openxmlformats.org/officeDocument/2006/relationships/slideLayout" Target="../slideLayouts/slideLayout50.xml"/><Relationship Id="rId55" Type="http://schemas.openxmlformats.org/officeDocument/2006/relationships/slideLayout" Target="../slideLayouts/slideLayout55.xml"/><Relationship Id="rId76" Type="http://schemas.openxmlformats.org/officeDocument/2006/relationships/slideLayout" Target="../slideLayouts/slideLayout76.xml"/><Relationship Id="rId7" Type="http://schemas.openxmlformats.org/officeDocument/2006/relationships/slideLayout" Target="../slideLayouts/slideLayout7.xml"/><Relationship Id="rId71" Type="http://schemas.openxmlformats.org/officeDocument/2006/relationships/slideLayout" Target="../slideLayouts/slideLayout71.xml"/><Relationship Id="rId2" Type="http://schemas.openxmlformats.org/officeDocument/2006/relationships/slideLayout" Target="../slideLayouts/slideLayout2.xml"/><Relationship Id="rId29" Type="http://schemas.openxmlformats.org/officeDocument/2006/relationships/slideLayout" Target="../slideLayouts/slideLayout2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olný tvar 6"/>
          <p:cNvSpPr/>
          <p:nvPr/>
        </p:nvSpPr>
        <p:spPr>
          <a:xfrm>
            <a:off x="134619" y="128682"/>
            <a:ext cx="24114762" cy="122132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3" y="0"/>
                </a:moveTo>
                <a:cubicBezTo>
                  <a:pt x="24" y="0"/>
                  <a:pt x="0" y="47"/>
                  <a:pt x="0" y="105"/>
                </a:cubicBezTo>
                <a:lnTo>
                  <a:pt x="0" y="325"/>
                </a:lnTo>
                <a:cubicBezTo>
                  <a:pt x="0" y="382"/>
                  <a:pt x="24" y="427"/>
                  <a:pt x="53" y="427"/>
                </a:cubicBezTo>
                <a:cubicBezTo>
                  <a:pt x="82" y="427"/>
                  <a:pt x="106" y="382"/>
                  <a:pt x="106" y="325"/>
                </a:cubicBezTo>
                <a:lnTo>
                  <a:pt x="106" y="105"/>
                </a:lnTo>
                <a:cubicBezTo>
                  <a:pt x="106" y="47"/>
                  <a:pt x="82" y="0"/>
                  <a:pt x="53" y="0"/>
                </a:cubicBezTo>
                <a:close/>
                <a:moveTo>
                  <a:pt x="367" y="0"/>
                </a:moveTo>
                <a:cubicBezTo>
                  <a:pt x="338" y="0"/>
                  <a:pt x="315" y="47"/>
                  <a:pt x="315" y="105"/>
                </a:cubicBezTo>
                <a:lnTo>
                  <a:pt x="315" y="325"/>
                </a:lnTo>
                <a:cubicBezTo>
                  <a:pt x="315" y="382"/>
                  <a:pt x="338" y="427"/>
                  <a:pt x="367" y="427"/>
                </a:cubicBezTo>
                <a:cubicBezTo>
                  <a:pt x="397" y="427"/>
                  <a:pt x="420" y="382"/>
                  <a:pt x="420" y="325"/>
                </a:cubicBezTo>
                <a:lnTo>
                  <a:pt x="420" y="105"/>
                </a:lnTo>
                <a:cubicBezTo>
                  <a:pt x="420" y="47"/>
                  <a:pt x="397" y="0"/>
                  <a:pt x="367" y="0"/>
                </a:cubicBezTo>
                <a:close/>
                <a:moveTo>
                  <a:pt x="1217" y="0"/>
                </a:moveTo>
                <a:cubicBezTo>
                  <a:pt x="1188" y="0"/>
                  <a:pt x="1164" y="47"/>
                  <a:pt x="1164" y="105"/>
                </a:cubicBezTo>
                <a:lnTo>
                  <a:pt x="1164" y="325"/>
                </a:lnTo>
                <a:cubicBezTo>
                  <a:pt x="1164" y="382"/>
                  <a:pt x="1188" y="427"/>
                  <a:pt x="1217" y="427"/>
                </a:cubicBezTo>
                <a:cubicBezTo>
                  <a:pt x="1246" y="427"/>
                  <a:pt x="1270" y="382"/>
                  <a:pt x="1270" y="325"/>
                </a:cubicBezTo>
                <a:lnTo>
                  <a:pt x="1270" y="105"/>
                </a:lnTo>
                <a:cubicBezTo>
                  <a:pt x="1270" y="47"/>
                  <a:pt x="1246" y="0"/>
                  <a:pt x="1217" y="0"/>
                </a:cubicBezTo>
                <a:close/>
                <a:moveTo>
                  <a:pt x="1532" y="0"/>
                </a:moveTo>
                <a:cubicBezTo>
                  <a:pt x="1503" y="0"/>
                  <a:pt x="1479" y="47"/>
                  <a:pt x="1479" y="105"/>
                </a:cubicBezTo>
                <a:lnTo>
                  <a:pt x="1479" y="325"/>
                </a:lnTo>
                <a:cubicBezTo>
                  <a:pt x="1479" y="382"/>
                  <a:pt x="1503" y="427"/>
                  <a:pt x="1532" y="427"/>
                </a:cubicBezTo>
                <a:cubicBezTo>
                  <a:pt x="1561" y="427"/>
                  <a:pt x="1584" y="382"/>
                  <a:pt x="1584" y="325"/>
                </a:cubicBezTo>
                <a:lnTo>
                  <a:pt x="1584" y="105"/>
                </a:lnTo>
                <a:cubicBezTo>
                  <a:pt x="1584" y="47"/>
                  <a:pt x="1561" y="0"/>
                  <a:pt x="1532" y="0"/>
                </a:cubicBezTo>
                <a:close/>
                <a:moveTo>
                  <a:pt x="2380" y="0"/>
                </a:moveTo>
                <a:cubicBezTo>
                  <a:pt x="2351" y="0"/>
                  <a:pt x="2329" y="47"/>
                  <a:pt x="2329" y="105"/>
                </a:cubicBezTo>
                <a:lnTo>
                  <a:pt x="2329" y="325"/>
                </a:lnTo>
                <a:cubicBezTo>
                  <a:pt x="2329" y="382"/>
                  <a:pt x="2351" y="427"/>
                  <a:pt x="2380" y="427"/>
                </a:cubicBezTo>
                <a:cubicBezTo>
                  <a:pt x="2409" y="427"/>
                  <a:pt x="2433" y="382"/>
                  <a:pt x="2433" y="325"/>
                </a:cubicBezTo>
                <a:lnTo>
                  <a:pt x="2433" y="105"/>
                </a:lnTo>
                <a:cubicBezTo>
                  <a:pt x="2433" y="47"/>
                  <a:pt x="2409" y="0"/>
                  <a:pt x="2380" y="0"/>
                </a:cubicBezTo>
                <a:close/>
                <a:moveTo>
                  <a:pt x="2695" y="0"/>
                </a:moveTo>
                <a:cubicBezTo>
                  <a:pt x="2666" y="0"/>
                  <a:pt x="2643" y="47"/>
                  <a:pt x="2643" y="105"/>
                </a:cubicBezTo>
                <a:lnTo>
                  <a:pt x="2643" y="325"/>
                </a:lnTo>
                <a:cubicBezTo>
                  <a:pt x="2643" y="382"/>
                  <a:pt x="2666" y="427"/>
                  <a:pt x="2695" y="427"/>
                </a:cubicBezTo>
                <a:cubicBezTo>
                  <a:pt x="2724" y="427"/>
                  <a:pt x="2748" y="382"/>
                  <a:pt x="2748" y="325"/>
                </a:cubicBezTo>
                <a:lnTo>
                  <a:pt x="2748" y="105"/>
                </a:lnTo>
                <a:cubicBezTo>
                  <a:pt x="2748" y="47"/>
                  <a:pt x="2724" y="0"/>
                  <a:pt x="2695" y="0"/>
                </a:cubicBezTo>
                <a:close/>
                <a:moveTo>
                  <a:pt x="3545" y="0"/>
                </a:moveTo>
                <a:cubicBezTo>
                  <a:pt x="3516" y="0"/>
                  <a:pt x="3492" y="47"/>
                  <a:pt x="3492" y="105"/>
                </a:cubicBezTo>
                <a:lnTo>
                  <a:pt x="3492" y="325"/>
                </a:lnTo>
                <a:cubicBezTo>
                  <a:pt x="3492" y="382"/>
                  <a:pt x="3516" y="427"/>
                  <a:pt x="3545" y="427"/>
                </a:cubicBezTo>
                <a:cubicBezTo>
                  <a:pt x="3574" y="427"/>
                  <a:pt x="3598" y="382"/>
                  <a:pt x="3598" y="325"/>
                </a:cubicBezTo>
                <a:lnTo>
                  <a:pt x="3598" y="105"/>
                </a:lnTo>
                <a:cubicBezTo>
                  <a:pt x="3598" y="47"/>
                  <a:pt x="3574" y="0"/>
                  <a:pt x="3545" y="0"/>
                </a:cubicBezTo>
                <a:close/>
                <a:moveTo>
                  <a:pt x="3859" y="0"/>
                </a:moveTo>
                <a:cubicBezTo>
                  <a:pt x="3830" y="0"/>
                  <a:pt x="3806" y="47"/>
                  <a:pt x="3806" y="105"/>
                </a:cubicBezTo>
                <a:lnTo>
                  <a:pt x="3806" y="325"/>
                </a:lnTo>
                <a:cubicBezTo>
                  <a:pt x="3806" y="382"/>
                  <a:pt x="3830" y="427"/>
                  <a:pt x="3859" y="427"/>
                </a:cubicBezTo>
                <a:cubicBezTo>
                  <a:pt x="3888" y="427"/>
                  <a:pt x="3912" y="382"/>
                  <a:pt x="3912" y="325"/>
                </a:cubicBezTo>
                <a:lnTo>
                  <a:pt x="3912" y="105"/>
                </a:lnTo>
                <a:cubicBezTo>
                  <a:pt x="3912" y="47"/>
                  <a:pt x="3888" y="0"/>
                  <a:pt x="3859" y="0"/>
                </a:cubicBezTo>
                <a:close/>
                <a:moveTo>
                  <a:pt x="4709" y="0"/>
                </a:moveTo>
                <a:cubicBezTo>
                  <a:pt x="4680" y="0"/>
                  <a:pt x="4656" y="47"/>
                  <a:pt x="4656" y="105"/>
                </a:cubicBezTo>
                <a:lnTo>
                  <a:pt x="4656" y="325"/>
                </a:lnTo>
                <a:cubicBezTo>
                  <a:pt x="4656" y="382"/>
                  <a:pt x="4680" y="427"/>
                  <a:pt x="4709" y="427"/>
                </a:cubicBezTo>
                <a:cubicBezTo>
                  <a:pt x="4738" y="427"/>
                  <a:pt x="4762" y="382"/>
                  <a:pt x="4762" y="325"/>
                </a:cubicBezTo>
                <a:lnTo>
                  <a:pt x="4762" y="105"/>
                </a:lnTo>
                <a:cubicBezTo>
                  <a:pt x="4762" y="47"/>
                  <a:pt x="4738" y="0"/>
                  <a:pt x="4709" y="0"/>
                </a:cubicBezTo>
                <a:close/>
                <a:moveTo>
                  <a:pt x="5023" y="0"/>
                </a:moveTo>
                <a:cubicBezTo>
                  <a:pt x="4994" y="0"/>
                  <a:pt x="4970" y="47"/>
                  <a:pt x="4970" y="105"/>
                </a:cubicBezTo>
                <a:lnTo>
                  <a:pt x="4970" y="325"/>
                </a:lnTo>
                <a:cubicBezTo>
                  <a:pt x="4970" y="382"/>
                  <a:pt x="4994" y="427"/>
                  <a:pt x="5023" y="427"/>
                </a:cubicBezTo>
                <a:cubicBezTo>
                  <a:pt x="5053" y="427"/>
                  <a:pt x="5076" y="382"/>
                  <a:pt x="5076" y="325"/>
                </a:cubicBezTo>
                <a:lnTo>
                  <a:pt x="5076" y="105"/>
                </a:lnTo>
                <a:cubicBezTo>
                  <a:pt x="5076" y="47"/>
                  <a:pt x="5053" y="0"/>
                  <a:pt x="5023" y="0"/>
                </a:cubicBezTo>
                <a:close/>
                <a:moveTo>
                  <a:pt x="5873" y="0"/>
                </a:moveTo>
                <a:cubicBezTo>
                  <a:pt x="5844" y="0"/>
                  <a:pt x="5820" y="47"/>
                  <a:pt x="5820" y="105"/>
                </a:cubicBezTo>
                <a:lnTo>
                  <a:pt x="5820" y="325"/>
                </a:lnTo>
                <a:cubicBezTo>
                  <a:pt x="5820" y="382"/>
                  <a:pt x="5844" y="427"/>
                  <a:pt x="5873" y="427"/>
                </a:cubicBezTo>
                <a:cubicBezTo>
                  <a:pt x="5902" y="427"/>
                  <a:pt x="5926" y="382"/>
                  <a:pt x="5926" y="325"/>
                </a:cubicBezTo>
                <a:lnTo>
                  <a:pt x="5926" y="105"/>
                </a:lnTo>
                <a:cubicBezTo>
                  <a:pt x="5926" y="47"/>
                  <a:pt x="5902" y="0"/>
                  <a:pt x="5873" y="0"/>
                </a:cubicBezTo>
                <a:close/>
                <a:moveTo>
                  <a:pt x="6188" y="0"/>
                </a:moveTo>
                <a:cubicBezTo>
                  <a:pt x="6159" y="0"/>
                  <a:pt x="6135" y="47"/>
                  <a:pt x="6135" y="105"/>
                </a:cubicBezTo>
                <a:lnTo>
                  <a:pt x="6135" y="325"/>
                </a:lnTo>
                <a:cubicBezTo>
                  <a:pt x="6135" y="382"/>
                  <a:pt x="6159" y="427"/>
                  <a:pt x="6188" y="427"/>
                </a:cubicBezTo>
                <a:cubicBezTo>
                  <a:pt x="6217" y="427"/>
                  <a:pt x="6240" y="382"/>
                  <a:pt x="6240" y="325"/>
                </a:cubicBezTo>
                <a:lnTo>
                  <a:pt x="6240" y="105"/>
                </a:lnTo>
                <a:cubicBezTo>
                  <a:pt x="6240" y="47"/>
                  <a:pt x="6217" y="0"/>
                  <a:pt x="6188" y="0"/>
                </a:cubicBezTo>
                <a:close/>
                <a:moveTo>
                  <a:pt x="7036" y="0"/>
                </a:moveTo>
                <a:cubicBezTo>
                  <a:pt x="7007" y="0"/>
                  <a:pt x="6984" y="47"/>
                  <a:pt x="6984" y="105"/>
                </a:cubicBezTo>
                <a:lnTo>
                  <a:pt x="6984" y="325"/>
                </a:lnTo>
                <a:cubicBezTo>
                  <a:pt x="6984" y="382"/>
                  <a:pt x="7007" y="427"/>
                  <a:pt x="7036" y="427"/>
                </a:cubicBezTo>
                <a:cubicBezTo>
                  <a:pt x="7065" y="427"/>
                  <a:pt x="7089" y="382"/>
                  <a:pt x="7089" y="325"/>
                </a:cubicBezTo>
                <a:lnTo>
                  <a:pt x="7089" y="105"/>
                </a:lnTo>
                <a:cubicBezTo>
                  <a:pt x="7089" y="47"/>
                  <a:pt x="7065" y="0"/>
                  <a:pt x="7036" y="0"/>
                </a:cubicBezTo>
                <a:close/>
                <a:moveTo>
                  <a:pt x="7351" y="0"/>
                </a:moveTo>
                <a:cubicBezTo>
                  <a:pt x="7322" y="0"/>
                  <a:pt x="7299" y="47"/>
                  <a:pt x="7299" y="105"/>
                </a:cubicBezTo>
                <a:lnTo>
                  <a:pt x="7299" y="325"/>
                </a:lnTo>
                <a:cubicBezTo>
                  <a:pt x="7299" y="382"/>
                  <a:pt x="7322" y="427"/>
                  <a:pt x="7351" y="427"/>
                </a:cubicBezTo>
                <a:cubicBezTo>
                  <a:pt x="7380" y="427"/>
                  <a:pt x="7404" y="382"/>
                  <a:pt x="7404" y="325"/>
                </a:cubicBezTo>
                <a:lnTo>
                  <a:pt x="7404" y="105"/>
                </a:lnTo>
                <a:cubicBezTo>
                  <a:pt x="7404" y="47"/>
                  <a:pt x="7380" y="0"/>
                  <a:pt x="7351" y="0"/>
                </a:cubicBezTo>
                <a:close/>
                <a:moveTo>
                  <a:pt x="8201" y="0"/>
                </a:moveTo>
                <a:cubicBezTo>
                  <a:pt x="8171" y="0"/>
                  <a:pt x="8148" y="47"/>
                  <a:pt x="8148" y="105"/>
                </a:cubicBezTo>
                <a:lnTo>
                  <a:pt x="8148" y="325"/>
                </a:lnTo>
                <a:cubicBezTo>
                  <a:pt x="8148" y="382"/>
                  <a:pt x="8171" y="427"/>
                  <a:pt x="8201" y="427"/>
                </a:cubicBezTo>
                <a:cubicBezTo>
                  <a:pt x="8230" y="427"/>
                  <a:pt x="8254" y="382"/>
                  <a:pt x="8254" y="325"/>
                </a:cubicBezTo>
                <a:lnTo>
                  <a:pt x="8254" y="105"/>
                </a:lnTo>
                <a:cubicBezTo>
                  <a:pt x="8254" y="47"/>
                  <a:pt x="8230" y="0"/>
                  <a:pt x="8201" y="0"/>
                </a:cubicBezTo>
                <a:close/>
                <a:moveTo>
                  <a:pt x="8515" y="0"/>
                </a:moveTo>
                <a:cubicBezTo>
                  <a:pt x="8486" y="0"/>
                  <a:pt x="8462" y="47"/>
                  <a:pt x="8462" y="105"/>
                </a:cubicBezTo>
                <a:lnTo>
                  <a:pt x="8462" y="325"/>
                </a:lnTo>
                <a:cubicBezTo>
                  <a:pt x="8462" y="382"/>
                  <a:pt x="8486" y="427"/>
                  <a:pt x="8515" y="427"/>
                </a:cubicBezTo>
                <a:cubicBezTo>
                  <a:pt x="8544" y="427"/>
                  <a:pt x="8568" y="382"/>
                  <a:pt x="8568" y="325"/>
                </a:cubicBezTo>
                <a:lnTo>
                  <a:pt x="8568" y="105"/>
                </a:lnTo>
                <a:cubicBezTo>
                  <a:pt x="8568" y="47"/>
                  <a:pt x="8544" y="0"/>
                  <a:pt x="8515" y="0"/>
                </a:cubicBezTo>
                <a:close/>
                <a:moveTo>
                  <a:pt x="9365" y="0"/>
                </a:moveTo>
                <a:cubicBezTo>
                  <a:pt x="9336" y="0"/>
                  <a:pt x="9312" y="47"/>
                  <a:pt x="9312" y="105"/>
                </a:cubicBezTo>
                <a:lnTo>
                  <a:pt x="9312" y="325"/>
                </a:lnTo>
                <a:cubicBezTo>
                  <a:pt x="9312" y="382"/>
                  <a:pt x="9336" y="427"/>
                  <a:pt x="9365" y="427"/>
                </a:cubicBezTo>
                <a:cubicBezTo>
                  <a:pt x="9394" y="427"/>
                  <a:pt x="9418" y="382"/>
                  <a:pt x="9418" y="325"/>
                </a:cubicBezTo>
                <a:lnTo>
                  <a:pt x="9418" y="105"/>
                </a:lnTo>
                <a:cubicBezTo>
                  <a:pt x="9418" y="47"/>
                  <a:pt x="9394" y="0"/>
                  <a:pt x="9365" y="0"/>
                </a:cubicBezTo>
                <a:close/>
                <a:moveTo>
                  <a:pt x="9679" y="0"/>
                </a:moveTo>
                <a:cubicBezTo>
                  <a:pt x="9650" y="0"/>
                  <a:pt x="9626" y="47"/>
                  <a:pt x="9626" y="105"/>
                </a:cubicBezTo>
                <a:lnTo>
                  <a:pt x="9626" y="325"/>
                </a:lnTo>
                <a:cubicBezTo>
                  <a:pt x="9626" y="382"/>
                  <a:pt x="9650" y="427"/>
                  <a:pt x="9679" y="427"/>
                </a:cubicBezTo>
                <a:cubicBezTo>
                  <a:pt x="9708" y="427"/>
                  <a:pt x="9732" y="382"/>
                  <a:pt x="9732" y="325"/>
                </a:cubicBezTo>
                <a:lnTo>
                  <a:pt x="9732" y="105"/>
                </a:lnTo>
                <a:cubicBezTo>
                  <a:pt x="9732" y="47"/>
                  <a:pt x="9708" y="0"/>
                  <a:pt x="9679" y="0"/>
                </a:cubicBezTo>
                <a:close/>
                <a:moveTo>
                  <a:pt x="10529" y="0"/>
                </a:moveTo>
                <a:cubicBezTo>
                  <a:pt x="10500" y="0"/>
                  <a:pt x="10476" y="47"/>
                  <a:pt x="10476" y="105"/>
                </a:cubicBezTo>
                <a:lnTo>
                  <a:pt x="10476" y="325"/>
                </a:lnTo>
                <a:cubicBezTo>
                  <a:pt x="10476" y="382"/>
                  <a:pt x="10500" y="427"/>
                  <a:pt x="10529" y="427"/>
                </a:cubicBezTo>
                <a:cubicBezTo>
                  <a:pt x="10558" y="427"/>
                  <a:pt x="10582" y="382"/>
                  <a:pt x="10582" y="325"/>
                </a:cubicBezTo>
                <a:lnTo>
                  <a:pt x="10582" y="105"/>
                </a:lnTo>
                <a:cubicBezTo>
                  <a:pt x="10582" y="47"/>
                  <a:pt x="10558" y="0"/>
                  <a:pt x="10529" y="0"/>
                </a:cubicBezTo>
                <a:close/>
                <a:moveTo>
                  <a:pt x="10844" y="0"/>
                </a:moveTo>
                <a:cubicBezTo>
                  <a:pt x="10814" y="0"/>
                  <a:pt x="10791" y="47"/>
                  <a:pt x="10791" y="105"/>
                </a:cubicBezTo>
                <a:lnTo>
                  <a:pt x="10791" y="325"/>
                </a:lnTo>
                <a:cubicBezTo>
                  <a:pt x="10791" y="382"/>
                  <a:pt x="10814" y="427"/>
                  <a:pt x="10844" y="427"/>
                </a:cubicBezTo>
                <a:cubicBezTo>
                  <a:pt x="10873" y="427"/>
                  <a:pt x="10895" y="382"/>
                  <a:pt x="10895" y="325"/>
                </a:cubicBezTo>
                <a:lnTo>
                  <a:pt x="10895" y="105"/>
                </a:lnTo>
                <a:cubicBezTo>
                  <a:pt x="10895" y="47"/>
                  <a:pt x="10873" y="0"/>
                  <a:pt x="10844" y="0"/>
                </a:cubicBezTo>
                <a:close/>
                <a:moveTo>
                  <a:pt x="11692" y="0"/>
                </a:moveTo>
                <a:cubicBezTo>
                  <a:pt x="11663" y="0"/>
                  <a:pt x="11640" y="47"/>
                  <a:pt x="11640" y="105"/>
                </a:cubicBezTo>
                <a:lnTo>
                  <a:pt x="11640" y="325"/>
                </a:lnTo>
                <a:cubicBezTo>
                  <a:pt x="11640" y="382"/>
                  <a:pt x="11663" y="427"/>
                  <a:pt x="11692" y="427"/>
                </a:cubicBezTo>
                <a:cubicBezTo>
                  <a:pt x="11721" y="427"/>
                  <a:pt x="11745" y="382"/>
                  <a:pt x="11745" y="325"/>
                </a:cubicBezTo>
                <a:lnTo>
                  <a:pt x="11745" y="105"/>
                </a:lnTo>
                <a:cubicBezTo>
                  <a:pt x="11745" y="47"/>
                  <a:pt x="11721" y="0"/>
                  <a:pt x="11692" y="0"/>
                </a:cubicBezTo>
                <a:close/>
                <a:moveTo>
                  <a:pt x="12007" y="0"/>
                </a:moveTo>
                <a:cubicBezTo>
                  <a:pt x="11978" y="0"/>
                  <a:pt x="11955" y="47"/>
                  <a:pt x="11955" y="105"/>
                </a:cubicBezTo>
                <a:lnTo>
                  <a:pt x="11955" y="325"/>
                </a:lnTo>
                <a:cubicBezTo>
                  <a:pt x="11955" y="382"/>
                  <a:pt x="11978" y="427"/>
                  <a:pt x="12007" y="427"/>
                </a:cubicBezTo>
                <a:cubicBezTo>
                  <a:pt x="12036" y="427"/>
                  <a:pt x="12060" y="382"/>
                  <a:pt x="12060" y="325"/>
                </a:cubicBezTo>
                <a:lnTo>
                  <a:pt x="12060" y="105"/>
                </a:lnTo>
                <a:cubicBezTo>
                  <a:pt x="12060" y="47"/>
                  <a:pt x="12036" y="0"/>
                  <a:pt x="12007" y="0"/>
                </a:cubicBezTo>
                <a:close/>
                <a:moveTo>
                  <a:pt x="12856" y="0"/>
                </a:moveTo>
                <a:cubicBezTo>
                  <a:pt x="12827" y="0"/>
                  <a:pt x="12804" y="47"/>
                  <a:pt x="12804" y="105"/>
                </a:cubicBezTo>
                <a:lnTo>
                  <a:pt x="12804" y="325"/>
                </a:lnTo>
                <a:cubicBezTo>
                  <a:pt x="12804" y="382"/>
                  <a:pt x="12827" y="427"/>
                  <a:pt x="12856" y="427"/>
                </a:cubicBezTo>
                <a:cubicBezTo>
                  <a:pt x="12886" y="427"/>
                  <a:pt x="12909" y="382"/>
                  <a:pt x="12909" y="325"/>
                </a:cubicBezTo>
                <a:lnTo>
                  <a:pt x="12909" y="105"/>
                </a:lnTo>
                <a:cubicBezTo>
                  <a:pt x="12909" y="47"/>
                  <a:pt x="12886" y="0"/>
                  <a:pt x="12856" y="0"/>
                </a:cubicBezTo>
                <a:close/>
                <a:moveTo>
                  <a:pt x="13171" y="0"/>
                </a:moveTo>
                <a:cubicBezTo>
                  <a:pt x="13142" y="0"/>
                  <a:pt x="13118" y="47"/>
                  <a:pt x="13118" y="105"/>
                </a:cubicBezTo>
                <a:lnTo>
                  <a:pt x="13118" y="325"/>
                </a:lnTo>
                <a:cubicBezTo>
                  <a:pt x="13118" y="382"/>
                  <a:pt x="13142" y="427"/>
                  <a:pt x="13171" y="427"/>
                </a:cubicBezTo>
                <a:cubicBezTo>
                  <a:pt x="13200" y="427"/>
                  <a:pt x="13224" y="382"/>
                  <a:pt x="13224" y="325"/>
                </a:cubicBezTo>
                <a:lnTo>
                  <a:pt x="13224" y="105"/>
                </a:lnTo>
                <a:cubicBezTo>
                  <a:pt x="13224" y="47"/>
                  <a:pt x="13200" y="0"/>
                  <a:pt x="13171" y="0"/>
                </a:cubicBezTo>
                <a:close/>
                <a:moveTo>
                  <a:pt x="14021" y="0"/>
                </a:moveTo>
                <a:cubicBezTo>
                  <a:pt x="13992" y="0"/>
                  <a:pt x="13968" y="47"/>
                  <a:pt x="13968" y="105"/>
                </a:cubicBezTo>
                <a:lnTo>
                  <a:pt x="13968" y="325"/>
                </a:lnTo>
                <a:cubicBezTo>
                  <a:pt x="13968" y="382"/>
                  <a:pt x="13992" y="427"/>
                  <a:pt x="14021" y="427"/>
                </a:cubicBezTo>
                <a:cubicBezTo>
                  <a:pt x="14050" y="427"/>
                  <a:pt x="14074" y="382"/>
                  <a:pt x="14074" y="325"/>
                </a:cubicBezTo>
                <a:lnTo>
                  <a:pt x="14074" y="105"/>
                </a:lnTo>
                <a:cubicBezTo>
                  <a:pt x="14074" y="47"/>
                  <a:pt x="14050" y="0"/>
                  <a:pt x="14021" y="0"/>
                </a:cubicBezTo>
                <a:close/>
                <a:moveTo>
                  <a:pt x="14335" y="0"/>
                </a:moveTo>
                <a:cubicBezTo>
                  <a:pt x="14306" y="0"/>
                  <a:pt x="14282" y="47"/>
                  <a:pt x="14282" y="105"/>
                </a:cubicBezTo>
                <a:lnTo>
                  <a:pt x="14282" y="325"/>
                </a:lnTo>
                <a:cubicBezTo>
                  <a:pt x="14282" y="382"/>
                  <a:pt x="14306" y="427"/>
                  <a:pt x="14335" y="427"/>
                </a:cubicBezTo>
                <a:cubicBezTo>
                  <a:pt x="14364" y="427"/>
                  <a:pt x="14388" y="382"/>
                  <a:pt x="14388" y="325"/>
                </a:cubicBezTo>
                <a:lnTo>
                  <a:pt x="14388" y="105"/>
                </a:lnTo>
                <a:cubicBezTo>
                  <a:pt x="14388" y="47"/>
                  <a:pt x="14364" y="0"/>
                  <a:pt x="14335" y="0"/>
                </a:cubicBezTo>
                <a:close/>
                <a:moveTo>
                  <a:pt x="15185" y="0"/>
                </a:moveTo>
                <a:cubicBezTo>
                  <a:pt x="15156" y="0"/>
                  <a:pt x="15132" y="47"/>
                  <a:pt x="15132" y="105"/>
                </a:cubicBezTo>
                <a:lnTo>
                  <a:pt x="15132" y="325"/>
                </a:lnTo>
                <a:cubicBezTo>
                  <a:pt x="15132" y="382"/>
                  <a:pt x="15156" y="427"/>
                  <a:pt x="15185" y="427"/>
                </a:cubicBezTo>
                <a:cubicBezTo>
                  <a:pt x="15214" y="427"/>
                  <a:pt x="15237" y="382"/>
                  <a:pt x="15237" y="325"/>
                </a:cubicBezTo>
                <a:lnTo>
                  <a:pt x="15237" y="105"/>
                </a:lnTo>
                <a:cubicBezTo>
                  <a:pt x="15237" y="47"/>
                  <a:pt x="15214" y="0"/>
                  <a:pt x="15185" y="0"/>
                </a:cubicBezTo>
                <a:close/>
                <a:moveTo>
                  <a:pt x="15500" y="0"/>
                </a:moveTo>
                <a:cubicBezTo>
                  <a:pt x="15470" y="0"/>
                  <a:pt x="15447" y="47"/>
                  <a:pt x="15447" y="105"/>
                </a:cubicBezTo>
                <a:lnTo>
                  <a:pt x="15447" y="325"/>
                </a:lnTo>
                <a:cubicBezTo>
                  <a:pt x="15447" y="382"/>
                  <a:pt x="15470" y="427"/>
                  <a:pt x="15500" y="427"/>
                </a:cubicBezTo>
                <a:cubicBezTo>
                  <a:pt x="15529" y="427"/>
                  <a:pt x="15551" y="382"/>
                  <a:pt x="15551" y="325"/>
                </a:cubicBezTo>
                <a:lnTo>
                  <a:pt x="15551" y="105"/>
                </a:lnTo>
                <a:cubicBezTo>
                  <a:pt x="15551" y="47"/>
                  <a:pt x="15529" y="0"/>
                  <a:pt x="15500" y="0"/>
                </a:cubicBezTo>
                <a:close/>
                <a:moveTo>
                  <a:pt x="16349" y="0"/>
                </a:moveTo>
                <a:cubicBezTo>
                  <a:pt x="16320" y="0"/>
                  <a:pt x="16296" y="47"/>
                  <a:pt x="16296" y="105"/>
                </a:cubicBezTo>
                <a:lnTo>
                  <a:pt x="16296" y="325"/>
                </a:lnTo>
                <a:cubicBezTo>
                  <a:pt x="16296" y="382"/>
                  <a:pt x="16320" y="427"/>
                  <a:pt x="16349" y="427"/>
                </a:cubicBezTo>
                <a:cubicBezTo>
                  <a:pt x="16378" y="427"/>
                  <a:pt x="16401" y="382"/>
                  <a:pt x="16401" y="325"/>
                </a:cubicBezTo>
                <a:lnTo>
                  <a:pt x="16401" y="105"/>
                </a:lnTo>
                <a:cubicBezTo>
                  <a:pt x="16401" y="47"/>
                  <a:pt x="16378" y="0"/>
                  <a:pt x="16349" y="0"/>
                </a:cubicBezTo>
                <a:close/>
                <a:moveTo>
                  <a:pt x="16663" y="0"/>
                </a:moveTo>
                <a:cubicBezTo>
                  <a:pt x="16634" y="0"/>
                  <a:pt x="16611" y="47"/>
                  <a:pt x="16611" y="105"/>
                </a:cubicBezTo>
                <a:lnTo>
                  <a:pt x="16611" y="325"/>
                </a:lnTo>
                <a:cubicBezTo>
                  <a:pt x="16611" y="382"/>
                  <a:pt x="16634" y="427"/>
                  <a:pt x="16663" y="427"/>
                </a:cubicBezTo>
                <a:cubicBezTo>
                  <a:pt x="16692" y="427"/>
                  <a:pt x="16716" y="382"/>
                  <a:pt x="16716" y="325"/>
                </a:cubicBezTo>
                <a:lnTo>
                  <a:pt x="16716" y="105"/>
                </a:lnTo>
                <a:cubicBezTo>
                  <a:pt x="16716" y="47"/>
                  <a:pt x="16692" y="0"/>
                  <a:pt x="16663" y="0"/>
                </a:cubicBezTo>
                <a:close/>
                <a:moveTo>
                  <a:pt x="17512" y="0"/>
                </a:moveTo>
                <a:cubicBezTo>
                  <a:pt x="17483" y="0"/>
                  <a:pt x="17459" y="47"/>
                  <a:pt x="17459" y="105"/>
                </a:cubicBezTo>
                <a:lnTo>
                  <a:pt x="17459" y="325"/>
                </a:lnTo>
                <a:cubicBezTo>
                  <a:pt x="17459" y="382"/>
                  <a:pt x="17483" y="427"/>
                  <a:pt x="17512" y="427"/>
                </a:cubicBezTo>
                <a:cubicBezTo>
                  <a:pt x="17541" y="427"/>
                  <a:pt x="17565" y="382"/>
                  <a:pt x="17565" y="325"/>
                </a:cubicBezTo>
                <a:lnTo>
                  <a:pt x="17565" y="105"/>
                </a:lnTo>
                <a:cubicBezTo>
                  <a:pt x="17565" y="47"/>
                  <a:pt x="17541" y="0"/>
                  <a:pt x="17512" y="0"/>
                </a:cubicBezTo>
                <a:close/>
                <a:moveTo>
                  <a:pt x="17827" y="0"/>
                </a:moveTo>
                <a:cubicBezTo>
                  <a:pt x="17798" y="0"/>
                  <a:pt x="17774" y="47"/>
                  <a:pt x="17774" y="105"/>
                </a:cubicBezTo>
                <a:lnTo>
                  <a:pt x="17774" y="325"/>
                </a:lnTo>
                <a:cubicBezTo>
                  <a:pt x="17774" y="382"/>
                  <a:pt x="17798" y="427"/>
                  <a:pt x="17827" y="427"/>
                </a:cubicBezTo>
                <a:cubicBezTo>
                  <a:pt x="17856" y="427"/>
                  <a:pt x="17880" y="382"/>
                  <a:pt x="17880" y="325"/>
                </a:cubicBezTo>
                <a:lnTo>
                  <a:pt x="17880" y="105"/>
                </a:lnTo>
                <a:cubicBezTo>
                  <a:pt x="17880" y="47"/>
                  <a:pt x="17856" y="0"/>
                  <a:pt x="17827" y="0"/>
                </a:cubicBezTo>
                <a:close/>
                <a:moveTo>
                  <a:pt x="18677" y="0"/>
                </a:moveTo>
                <a:cubicBezTo>
                  <a:pt x="18648" y="0"/>
                  <a:pt x="18624" y="47"/>
                  <a:pt x="18624" y="105"/>
                </a:cubicBezTo>
                <a:lnTo>
                  <a:pt x="18624" y="325"/>
                </a:lnTo>
                <a:cubicBezTo>
                  <a:pt x="18624" y="382"/>
                  <a:pt x="18648" y="427"/>
                  <a:pt x="18677" y="427"/>
                </a:cubicBezTo>
                <a:cubicBezTo>
                  <a:pt x="18706" y="427"/>
                  <a:pt x="18730" y="382"/>
                  <a:pt x="18730" y="325"/>
                </a:cubicBezTo>
                <a:lnTo>
                  <a:pt x="18730" y="105"/>
                </a:lnTo>
                <a:cubicBezTo>
                  <a:pt x="18730" y="47"/>
                  <a:pt x="18706" y="0"/>
                  <a:pt x="18677" y="0"/>
                </a:cubicBezTo>
                <a:close/>
                <a:moveTo>
                  <a:pt x="18991" y="0"/>
                </a:moveTo>
                <a:cubicBezTo>
                  <a:pt x="18962" y="0"/>
                  <a:pt x="18938" y="47"/>
                  <a:pt x="18938" y="105"/>
                </a:cubicBezTo>
                <a:lnTo>
                  <a:pt x="18938" y="325"/>
                </a:lnTo>
                <a:cubicBezTo>
                  <a:pt x="18938" y="382"/>
                  <a:pt x="18962" y="427"/>
                  <a:pt x="18991" y="427"/>
                </a:cubicBezTo>
                <a:cubicBezTo>
                  <a:pt x="19020" y="427"/>
                  <a:pt x="19044" y="382"/>
                  <a:pt x="19044" y="325"/>
                </a:cubicBezTo>
                <a:lnTo>
                  <a:pt x="19044" y="105"/>
                </a:lnTo>
                <a:cubicBezTo>
                  <a:pt x="19044" y="47"/>
                  <a:pt x="19020" y="0"/>
                  <a:pt x="18991" y="0"/>
                </a:cubicBezTo>
                <a:close/>
                <a:moveTo>
                  <a:pt x="19841" y="0"/>
                </a:moveTo>
                <a:cubicBezTo>
                  <a:pt x="19812" y="0"/>
                  <a:pt x="19788" y="47"/>
                  <a:pt x="19788" y="105"/>
                </a:cubicBezTo>
                <a:lnTo>
                  <a:pt x="19788" y="325"/>
                </a:lnTo>
                <a:cubicBezTo>
                  <a:pt x="19788" y="382"/>
                  <a:pt x="19812" y="427"/>
                  <a:pt x="19841" y="427"/>
                </a:cubicBezTo>
                <a:cubicBezTo>
                  <a:pt x="19870" y="427"/>
                  <a:pt x="19894" y="382"/>
                  <a:pt x="19894" y="325"/>
                </a:cubicBezTo>
                <a:lnTo>
                  <a:pt x="19894" y="105"/>
                </a:lnTo>
                <a:cubicBezTo>
                  <a:pt x="19894" y="47"/>
                  <a:pt x="19870" y="0"/>
                  <a:pt x="19841" y="0"/>
                </a:cubicBezTo>
                <a:close/>
                <a:moveTo>
                  <a:pt x="20155" y="0"/>
                </a:moveTo>
                <a:cubicBezTo>
                  <a:pt x="20126" y="0"/>
                  <a:pt x="20102" y="47"/>
                  <a:pt x="20102" y="105"/>
                </a:cubicBezTo>
                <a:lnTo>
                  <a:pt x="20102" y="325"/>
                </a:lnTo>
                <a:cubicBezTo>
                  <a:pt x="20102" y="382"/>
                  <a:pt x="20126" y="427"/>
                  <a:pt x="20155" y="427"/>
                </a:cubicBezTo>
                <a:cubicBezTo>
                  <a:pt x="20184" y="427"/>
                  <a:pt x="20207" y="382"/>
                  <a:pt x="20207" y="325"/>
                </a:cubicBezTo>
                <a:lnTo>
                  <a:pt x="20207" y="105"/>
                </a:lnTo>
                <a:cubicBezTo>
                  <a:pt x="20207" y="47"/>
                  <a:pt x="20184" y="0"/>
                  <a:pt x="20155" y="0"/>
                </a:cubicBezTo>
                <a:close/>
                <a:moveTo>
                  <a:pt x="21004" y="0"/>
                </a:moveTo>
                <a:cubicBezTo>
                  <a:pt x="20975" y="0"/>
                  <a:pt x="20952" y="47"/>
                  <a:pt x="20952" y="105"/>
                </a:cubicBezTo>
                <a:lnTo>
                  <a:pt x="20952" y="325"/>
                </a:lnTo>
                <a:cubicBezTo>
                  <a:pt x="20952" y="382"/>
                  <a:pt x="20975" y="427"/>
                  <a:pt x="21004" y="427"/>
                </a:cubicBezTo>
                <a:cubicBezTo>
                  <a:pt x="21033" y="427"/>
                  <a:pt x="21057" y="382"/>
                  <a:pt x="21057" y="325"/>
                </a:cubicBezTo>
                <a:lnTo>
                  <a:pt x="21057" y="105"/>
                </a:lnTo>
                <a:cubicBezTo>
                  <a:pt x="21057" y="47"/>
                  <a:pt x="21033" y="0"/>
                  <a:pt x="21004" y="0"/>
                </a:cubicBezTo>
                <a:close/>
                <a:moveTo>
                  <a:pt x="21319" y="0"/>
                </a:moveTo>
                <a:cubicBezTo>
                  <a:pt x="21289" y="0"/>
                  <a:pt x="21267" y="47"/>
                  <a:pt x="21267" y="105"/>
                </a:cubicBezTo>
                <a:lnTo>
                  <a:pt x="21267" y="325"/>
                </a:lnTo>
                <a:cubicBezTo>
                  <a:pt x="21267" y="382"/>
                  <a:pt x="21289" y="427"/>
                  <a:pt x="21319" y="427"/>
                </a:cubicBezTo>
                <a:cubicBezTo>
                  <a:pt x="21348" y="427"/>
                  <a:pt x="21372" y="382"/>
                  <a:pt x="21372" y="325"/>
                </a:cubicBezTo>
                <a:lnTo>
                  <a:pt x="21372" y="105"/>
                </a:lnTo>
                <a:cubicBezTo>
                  <a:pt x="21372" y="47"/>
                  <a:pt x="21348" y="0"/>
                  <a:pt x="21319" y="0"/>
                </a:cubicBezTo>
                <a:close/>
                <a:moveTo>
                  <a:pt x="281" y="730"/>
                </a:moveTo>
                <a:cubicBezTo>
                  <a:pt x="252" y="730"/>
                  <a:pt x="228" y="777"/>
                  <a:pt x="228" y="835"/>
                </a:cubicBezTo>
                <a:lnTo>
                  <a:pt x="228" y="1055"/>
                </a:lnTo>
                <a:cubicBezTo>
                  <a:pt x="228" y="1112"/>
                  <a:pt x="252" y="1157"/>
                  <a:pt x="281" y="1157"/>
                </a:cubicBezTo>
                <a:cubicBezTo>
                  <a:pt x="311" y="1157"/>
                  <a:pt x="334" y="1112"/>
                  <a:pt x="334" y="1055"/>
                </a:cubicBezTo>
                <a:lnTo>
                  <a:pt x="334" y="835"/>
                </a:lnTo>
                <a:cubicBezTo>
                  <a:pt x="334" y="777"/>
                  <a:pt x="311" y="730"/>
                  <a:pt x="281" y="730"/>
                </a:cubicBezTo>
                <a:close/>
                <a:moveTo>
                  <a:pt x="596" y="730"/>
                </a:moveTo>
                <a:cubicBezTo>
                  <a:pt x="567" y="730"/>
                  <a:pt x="543" y="777"/>
                  <a:pt x="543" y="835"/>
                </a:cubicBezTo>
                <a:lnTo>
                  <a:pt x="543" y="1055"/>
                </a:lnTo>
                <a:cubicBezTo>
                  <a:pt x="543" y="1112"/>
                  <a:pt x="567" y="1157"/>
                  <a:pt x="596" y="1157"/>
                </a:cubicBezTo>
                <a:cubicBezTo>
                  <a:pt x="625" y="1157"/>
                  <a:pt x="649" y="1112"/>
                  <a:pt x="649" y="1055"/>
                </a:cubicBezTo>
                <a:lnTo>
                  <a:pt x="649" y="835"/>
                </a:lnTo>
                <a:cubicBezTo>
                  <a:pt x="649" y="777"/>
                  <a:pt x="625" y="730"/>
                  <a:pt x="596" y="730"/>
                </a:cubicBezTo>
                <a:close/>
                <a:moveTo>
                  <a:pt x="1446" y="730"/>
                </a:moveTo>
                <a:cubicBezTo>
                  <a:pt x="1417" y="730"/>
                  <a:pt x="1393" y="777"/>
                  <a:pt x="1393" y="835"/>
                </a:cubicBezTo>
                <a:lnTo>
                  <a:pt x="1393" y="1055"/>
                </a:lnTo>
                <a:cubicBezTo>
                  <a:pt x="1393" y="1112"/>
                  <a:pt x="1417" y="1157"/>
                  <a:pt x="1446" y="1157"/>
                </a:cubicBezTo>
                <a:cubicBezTo>
                  <a:pt x="1475" y="1157"/>
                  <a:pt x="1499" y="1112"/>
                  <a:pt x="1499" y="1055"/>
                </a:cubicBezTo>
                <a:lnTo>
                  <a:pt x="1499" y="835"/>
                </a:lnTo>
                <a:cubicBezTo>
                  <a:pt x="1499" y="777"/>
                  <a:pt x="1475" y="730"/>
                  <a:pt x="1446" y="730"/>
                </a:cubicBezTo>
                <a:close/>
                <a:moveTo>
                  <a:pt x="1760" y="730"/>
                </a:moveTo>
                <a:cubicBezTo>
                  <a:pt x="1731" y="730"/>
                  <a:pt x="1707" y="777"/>
                  <a:pt x="1707" y="835"/>
                </a:cubicBezTo>
                <a:lnTo>
                  <a:pt x="1707" y="1055"/>
                </a:lnTo>
                <a:cubicBezTo>
                  <a:pt x="1707" y="1112"/>
                  <a:pt x="1731" y="1157"/>
                  <a:pt x="1760" y="1157"/>
                </a:cubicBezTo>
                <a:cubicBezTo>
                  <a:pt x="1789" y="1157"/>
                  <a:pt x="1813" y="1112"/>
                  <a:pt x="1813" y="1055"/>
                </a:cubicBezTo>
                <a:lnTo>
                  <a:pt x="1813" y="835"/>
                </a:lnTo>
                <a:cubicBezTo>
                  <a:pt x="1813" y="777"/>
                  <a:pt x="1789" y="730"/>
                  <a:pt x="1760" y="730"/>
                </a:cubicBezTo>
                <a:close/>
                <a:moveTo>
                  <a:pt x="2610" y="730"/>
                </a:moveTo>
                <a:cubicBezTo>
                  <a:pt x="2581" y="730"/>
                  <a:pt x="2557" y="777"/>
                  <a:pt x="2557" y="835"/>
                </a:cubicBezTo>
                <a:lnTo>
                  <a:pt x="2557" y="1055"/>
                </a:lnTo>
                <a:cubicBezTo>
                  <a:pt x="2557" y="1112"/>
                  <a:pt x="2581" y="1157"/>
                  <a:pt x="2610" y="1157"/>
                </a:cubicBezTo>
                <a:cubicBezTo>
                  <a:pt x="2639" y="1157"/>
                  <a:pt x="2662" y="1112"/>
                  <a:pt x="2662" y="1055"/>
                </a:cubicBezTo>
                <a:lnTo>
                  <a:pt x="2662" y="835"/>
                </a:lnTo>
                <a:cubicBezTo>
                  <a:pt x="2662" y="777"/>
                  <a:pt x="2639" y="730"/>
                  <a:pt x="2610" y="730"/>
                </a:cubicBezTo>
                <a:close/>
                <a:moveTo>
                  <a:pt x="2924" y="730"/>
                </a:moveTo>
                <a:cubicBezTo>
                  <a:pt x="2895" y="730"/>
                  <a:pt x="2871" y="777"/>
                  <a:pt x="2871" y="835"/>
                </a:cubicBezTo>
                <a:lnTo>
                  <a:pt x="2871" y="1055"/>
                </a:lnTo>
                <a:cubicBezTo>
                  <a:pt x="2871" y="1112"/>
                  <a:pt x="2895" y="1157"/>
                  <a:pt x="2924" y="1157"/>
                </a:cubicBezTo>
                <a:cubicBezTo>
                  <a:pt x="2954" y="1157"/>
                  <a:pt x="2976" y="1112"/>
                  <a:pt x="2976" y="1055"/>
                </a:cubicBezTo>
                <a:lnTo>
                  <a:pt x="2976" y="835"/>
                </a:lnTo>
                <a:cubicBezTo>
                  <a:pt x="2976" y="777"/>
                  <a:pt x="2954" y="730"/>
                  <a:pt x="2924" y="730"/>
                </a:cubicBezTo>
                <a:close/>
                <a:moveTo>
                  <a:pt x="3773" y="730"/>
                </a:moveTo>
                <a:cubicBezTo>
                  <a:pt x="3744" y="730"/>
                  <a:pt x="3721" y="777"/>
                  <a:pt x="3721" y="835"/>
                </a:cubicBezTo>
                <a:lnTo>
                  <a:pt x="3721" y="1055"/>
                </a:lnTo>
                <a:cubicBezTo>
                  <a:pt x="3721" y="1112"/>
                  <a:pt x="3744" y="1157"/>
                  <a:pt x="3773" y="1157"/>
                </a:cubicBezTo>
                <a:cubicBezTo>
                  <a:pt x="3802" y="1157"/>
                  <a:pt x="3826" y="1112"/>
                  <a:pt x="3826" y="1055"/>
                </a:cubicBezTo>
                <a:lnTo>
                  <a:pt x="3826" y="835"/>
                </a:lnTo>
                <a:cubicBezTo>
                  <a:pt x="3826" y="777"/>
                  <a:pt x="3802" y="730"/>
                  <a:pt x="3773" y="730"/>
                </a:cubicBezTo>
                <a:close/>
                <a:moveTo>
                  <a:pt x="4088" y="730"/>
                </a:moveTo>
                <a:cubicBezTo>
                  <a:pt x="4058" y="730"/>
                  <a:pt x="4035" y="777"/>
                  <a:pt x="4035" y="835"/>
                </a:cubicBezTo>
                <a:lnTo>
                  <a:pt x="4035" y="1055"/>
                </a:lnTo>
                <a:cubicBezTo>
                  <a:pt x="4035" y="1112"/>
                  <a:pt x="4058" y="1157"/>
                  <a:pt x="4088" y="1157"/>
                </a:cubicBezTo>
                <a:cubicBezTo>
                  <a:pt x="4117" y="1157"/>
                  <a:pt x="4141" y="1112"/>
                  <a:pt x="4141" y="1055"/>
                </a:cubicBezTo>
                <a:lnTo>
                  <a:pt x="4141" y="835"/>
                </a:lnTo>
                <a:cubicBezTo>
                  <a:pt x="4141" y="777"/>
                  <a:pt x="4117" y="730"/>
                  <a:pt x="4088" y="730"/>
                </a:cubicBezTo>
                <a:close/>
                <a:moveTo>
                  <a:pt x="4937" y="730"/>
                </a:moveTo>
                <a:cubicBezTo>
                  <a:pt x="4908" y="730"/>
                  <a:pt x="4884" y="777"/>
                  <a:pt x="4884" y="835"/>
                </a:cubicBezTo>
                <a:lnTo>
                  <a:pt x="4884" y="1055"/>
                </a:lnTo>
                <a:cubicBezTo>
                  <a:pt x="4884" y="1112"/>
                  <a:pt x="4908" y="1157"/>
                  <a:pt x="4937" y="1157"/>
                </a:cubicBezTo>
                <a:cubicBezTo>
                  <a:pt x="4966" y="1157"/>
                  <a:pt x="4990" y="1112"/>
                  <a:pt x="4990" y="1055"/>
                </a:cubicBezTo>
                <a:lnTo>
                  <a:pt x="4990" y="835"/>
                </a:lnTo>
                <a:cubicBezTo>
                  <a:pt x="4990" y="777"/>
                  <a:pt x="4966" y="730"/>
                  <a:pt x="4937" y="730"/>
                </a:cubicBezTo>
                <a:close/>
                <a:moveTo>
                  <a:pt x="5252" y="730"/>
                </a:moveTo>
                <a:cubicBezTo>
                  <a:pt x="5223" y="730"/>
                  <a:pt x="5199" y="777"/>
                  <a:pt x="5199" y="835"/>
                </a:cubicBezTo>
                <a:lnTo>
                  <a:pt x="5199" y="1055"/>
                </a:lnTo>
                <a:cubicBezTo>
                  <a:pt x="5199" y="1112"/>
                  <a:pt x="5223" y="1157"/>
                  <a:pt x="5252" y="1157"/>
                </a:cubicBezTo>
                <a:cubicBezTo>
                  <a:pt x="5281" y="1157"/>
                  <a:pt x="5305" y="1112"/>
                  <a:pt x="5305" y="1055"/>
                </a:cubicBezTo>
                <a:lnTo>
                  <a:pt x="5305" y="835"/>
                </a:lnTo>
                <a:cubicBezTo>
                  <a:pt x="5305" y="777"/>
                  <a:pt x="5281" y="730"/>
                  <a:pt x="5252" y="730"/>
                </a:cubicBezTo>
                <a:close/>
                <a:moveTo>
                  <a:pt x="6102" y="730"/>
                </a:moveTo>
                <a:cubicBezTo>
                  <a:pt x="6072" y="730"/>
                  <a:pt x="6049" y="777"/>
                  <a:pt x="6049" y="835"/>
                </a:cubicBezTo>
                <a:lnTo>
                  <a:pt x="6049" y="1055"/>
                </a:lnTo>
                <a:cubicBezTo>
                  <a:pt x="6049" y="1112"/>
                  <a:pt x="6072" y="1157"/>
                  <a:pt x="6102" y="1157"/>
                </a:cubicBezTo>
                <a:cubicBezTo>
                  <a:pt x="6131" y="1157"/>
                  <a:pt x="6155" y="1112"/>
                  <a:pt x="6155" y="1055"/>
                </a:cubicBezTo>
                <a:lnTo>
                  <a:pt x="6155" y="835"/>
                </a:lnTo>
                <a:cubicBezTo>
                  <a:pt x="6155" y="777"/>
                  <a:pt x="6131" y="730"/>
                  <a:pt x="6102" y="730"/>
                </a:cubicBezTo>
                <a:close/>
                <a:moveTo>
                  <a:pt x="6416" y="730"/>
                </a:moveTo>
                <a:cubicBezTo>
                  <a:pt x="6387" y="730"/>
                  <a:pt x="6363" y="777"/>
                  <a:pt x="6363" y="835"/>
                </a:cubicBezTo>
                <a:lnTo>
                  <a:pt x="6363" y="1055"/>
                </a:lnTo>
                <a:cubicBezTo>
                  <a:pt x="6363" y="1112"/>
                  <a:pt x="6387" y="1157"/>
                  <a:pt x="6416" y="1157"/>
                </a:cubicBezTo>
                <a:cubicBezTo>
                  <a:pt x="6445" y="1157"/>
                  <a:pt x="6469" y="1112"/>
                  <a:pt x="6469" y="1055"/>
                </a:cubicBezTo>
                <a:lnTo>
                  <a:pt x="6469" y="835"/>
                </a:lnTo>
                <a:cubicBezTo>
                  <a:pt x="6469" y="777"/>
                  <a:pt x="6445" y="730"/>
                  <a:pt x="6416" y="730"/>
                </a:cubicBezTo>
                <a:close/>
                <a:moveTo>
                  <a:pt x="7266" y="730"/>
                </a:moveTo>
                <a:cubicBezTo>
                  <a:pt x="7237" y="730"/>
                  <a:pt x="7213" y="777"/>
                  <a:pt x="7213" y="835"/>
                </a:cubicBezTo>
                <a:lnTo>
                  <a:pt x="7213" y="1055"/>
                </a:lnTo>
                <a:cubicBezTo>
                  <a:pt x="7213" y="1112"/>
                  <a:pt x="7237" y="1157"/>
                  <a:pt x="7266" y="1157"/>
                </a:cubicBezTo>
                <a:cubicBezTo>
                  <a:pt x="7295" y="1157"/>
                  <a:pt x="7318" y="1112"/>
                  <a:pt x="7318" y="1055"/>
                </a:cubicBezTo>
                <a:lnTo>
                  <a:pt x="7318" y="835"/>
                </a:lnTo>
                <a:cubicBezTo>
                  <a:pt x="7318" y="777"/>
                  <a:pt x="7295" y="730"/>
                  <a:pt x="7266" y="730"/>
                </a:cubicBezTo>
                <a:close/>
                <a:moveTo>
                  <a:pt x="7580" y="730"/>
                </a:moveTo>
                <a:cubicBezTo>
                  <a:pt x="7551" y="730"/>
                  <a:pt x="7527" y="777"/>
                  <a:pt x="7527" y="835"/>
                </a:cubicBezTo>
                <a:lnTo>
                  <a:pt x="7527" y="1055"/>
                </a:lnTo>
                <a:cubicBezTo>
                  <a:pt x="7527" y="1112"/>
                  <a:pt x="7551" y="1157"/>
                  <a:pt x="7580" y="1157"/>
                </a:cubicBezTo>
                <a:cubicBezTo>
                  <a:pt x="7609" y="1157"/>
                  <a:pt x="7632" y="1112"/>
                  <a:pt x="7632" y="1055"/>
                </a:cubicBezTo>
                <a:lnTo>
                  <a:pt x="7632" y="835"/>
                </a:lnTo>
                <a:cubicBezTo>
                  <a:pt x="7632" y="777"/>
                  <a:pt x="7609" y="730"/>
                  <a:pt x="7580" y="730"/>
                </a:cubicBezTo>
                <a:close/>
                <a:moveTo>
                  <a:pt x="8429" y="730"/>
                </a:moveTo>
                <a:cubicBezTo>
                  <a:pt x="8400" y="730"/>
                  <a:pt x="8377" y="777"/>
                  <a:pt x="8377" y="835"/>
                </a:cubicBezTo>
                <a:lnTo>
                  <a:pt x="8377" y="1055"/>
                </a:lnTo>
                <a:cubicBezTo>
                  <a:pt x="8377" y="1112"/>
                  <a:pt x="8400" y="1157"/>
                  <a:pt x="8429" y="1157"/>
                </a:cubicBezTo>
                <a:cubicBezTo>
                  <a:pt x="8458" y="1157"/>
                  <a:pt x="8482" y="1112"/>
                  <a:pt x="8482" y="1055"/>
                </a:cubicBezTo>
                <a:lnTo>
                  <a:pt x="8482" y="835"/>
                </a:lnTo>
                <a:cubicBezTo>
                  <a:pt x="8482" y="777"/>
                  <a:pt x="8458" y="730"/>
                  <a:pt x="8429" y="730"/>
                </a:cubicBezTo>
                <a:close/>
                <a:moveTo>
                  <a:pt x="8744" y="730"/>
                </a:moveTo>
                <a:cubicBezTo>
                  <a:pt x="8714" y="730"/>
                  <a:pt x="8691" y="777"/>
                  <a:pt x="8691" y="835"/>
                </a:cubicBezTo>
                <a:lnTo>
                  <a:pt x="8691" y="1055"/>
                </a:lnTo>
                <a:cubicBezTo>
                  <a:pt x="8691" y="1112"/>
                  <a:pt x="8714" y="1157"/>
                  <a:pt x="8744" y="1157"/>
                </a:cubicBezTo>
                <a:cubicBezTo>
                  <a:pt x="8773" y="1157"/>
                  <a:pt x="8796" y="1112"/>
                  <a:pt x="8796" y="1055"/>
                </a:cubicBezTo>
                <a:lnTo>
                  <a:pt x="8796" y="835"/>
                </a:lnTo>
                <a:cubicBezTo>
                  <a:pt x="8796" y="777"/>
                  <a:pt x="8773" y="730"/>
                  <a:pt x="8744" y="730"/>
                </a:cubicBezTo>
                <a:close/>
                <a:moveTo>
                  <a:pt x="9593" y="730"/>
                </a:moveTo>
                <a:cubicBezTo>
                  <a:pt x="9564" y="730"/>
                  <a:pt x="9540" y="777"/>
                  <a:pt x="9540" y="835"/>
                </a:cubicBezTo>
                <a:lnTo>
                  <a:pt x="9540" y="1055"/>
                </a:lnTo>
                <a:cubicBezTo>
                  <a:pt x="9540" y="1112"/>
                  <a:pt x="9564" y="1157"/>
                  <a:pt x="9593" y="1157"/>
                </a:cubicBezTo>
                <a:cubicBezTo>
                  <a:pt x="9622" y="1157"/>
                  <a:pt x="9646" y="1112"/>
                  <a:pt x="9646" y="1055"/>
                </a:cubicBezTo>
                <a:lnTo>
                  <a:pt x="9646" y="835"/>
                </a:lnTo>
                <a:cubicBezTo>
                  <a:pt x="9646" y="777"/>
                  <a:pt x="9622" y="730"/>
                  <a:pt x="9593" y="730"/>
                </a:cubicBezTo>
                <a:close/>
                <a:moveTo>
                  <a:pt x="9908" y="730"/>
                </a:moveTo>
                <a:cubicBezTo>
                  <a:pt x="9879" y="730"/>
                  <a:pt x="9855" y="777"/>
                  <a:pt x="9855" y="835"/>
                </a:cubicBezTo>
                <a:lnTo>
                  <a:pt x="9855" y="1055"/>
                </a:lnTo>
                <a:cubicBezTo>
                  <a:pt x="9855" y="1112"/>
                  <a:pt x="9879" y="1157"/>
                  <a:pt x="9908" y="1157"/>
                </a:cubicBezTo>
                <a:cubicBezTo>
                  <a:pt x="9937" y="1157"/>
                  <a:pt x="9961" y="1112"/>
                  <a:pt x="9961" y="1055"/>
                </a:cubicBezTo>
                <a:lnTo>
                  <a:pt x="9961" y="835"/>
                </a:lnTo>
                <a:cubicBezTo>
                  <a:pt x="9961" y="777"/>
                  <a:pt x="9937" y="730"/>
                  <a:pt x="9908" y="730"/>
                </a:cubicBezTo>
                <a:close/>
                <a:moveTo>
                  <a:pt x="10758" y="730"/>
                </a:moveTo>
                <a:cubicBezTo>
                  <a:pt x="10728" y="730"/>
                  <a:pt x="10705" y="777"/>
                  <a:pt x="10705" y="835"/>
                </a:cubicBezTo>
                <a:lnTo>
                  <a:pt x="10705" y="1055"/>
                </a:lnTo>
                <a:cubicBezTo>
                  <a:pt x="10705" y="1112"/>
                  <a:pt x="10728" y="1157"/>
                  <a:pt x="10758" y="1157"/>
                </a:cubicBezTo>
                <a:cubicBezTo>
                  <a:pt x="10787" y="1157"/>
                  <a:pt x="10810" y="1112"/>
                  <a:pt x="10810" y="1055"/>
                </a:cubicBezTo>
                <a:lnTo>
                  <a:pt x="10810" y="835"/>
                </a:lnTo>
                <a:cubicBezTo>
                  <a:pt x="10810" y="777"/>
                  <a:pt x="10787" y="730"/>
                  <a:pt x="10758" y="730"/>
                </a:cubicBezTo>
                <a:close/>
                <a:moveTo>
                  <a:pt x="11072" y="730"/>
                </a:moveTo>
                <a:cubicBezTo>
                  <a:pt x="11043" y="730"/>
                  <a:pt x="11019" y="777"/>
                  <a:pt x="11019" y="835"/>
                </a:cubicBezTo>
                <a:lnTo>
                  <a:pt x="11019" y="1055"/>
                </a:lnTo>
                <a:cubicBezTo>
                  <a:pt x="11019" y="1112"/>
                  <a:pt x="11043" y="1157"/>
                  <a:pt x="11072" y="1157"/>
                </a:cubicBezTo>
                <a:cubicBezTo>
                  <a:pt x="11101" y="1157"/>
                  <a:pt x="11125" y="1112"/>
                  <a:pt x="11125" y="1055"/>
                </a:cubicBezTo>
                <a:lnTo>
                  <a:pt x="11125" y="835"/>
                </a:lnTo>
                <a:cubicBezTo>
                  <a:pt x="11125" y="777"/>
                  <a:pt x="11101" y="730"/>
                  <a:pt x="11072" y="730"/>
                </a:cubicBezTo>
                <a:close/>
                <a:moveTo>
                  <a:pt x="11922" y="730"/>
                </a:moveTo>
                <a:cubicBezTo>
                  <a:pt x="11893" y="730"/>
                  <a:pt x="11869" y="777"/>
                  <a:pt x="11869" y="835"/>
                </a:cubicBezTo>
                <a:lnTo>
                  <a:pt x="11869" y="1055"/>
                </a:lnTo>
                <a:cubicBezTo>
                  <a:pt x="11869" y="1112"/>
                  <a:pt x="11893" y="1157"/>
                  <a:pt x="11922" y="1157"/>
                </a:cubicBezTo>
                <a:cubicBezTo>
                  <a:pt x="11951" y="1157"/>
                  <a:pt x="11974" y="1112"/>
                  <a:pt x="11974" y="1055"/>
                </a:cubicBezTo>
                <a:lnTo>
                  <a:pt x="11974" y="835"/>
                </a:lnTo>
                <a:cubicBezTo>
                  <a:pt x="11974" y="777"/>
                  <a:pt x="11951" y="730"/>
                  <a:pt x="11922" y="730"/>
                </a:cubicBezTo>
                <a:close/>
                <a:moveTo>
                  <a:pt x="12236" y="730"/>
                </a:moveTo>
                <a:cubicBezTo>
                  <a:pt x="12207" y="730"/>
                  <a:pt x="12183" y="777"/>
                  <a:pt x="12183" y="835"/>
                </a:cubicBezTo>
                <a:lnTo>
                  <a:pt x="12183" y="1055"/>
                </a:lnTo>
                <a:cubicBezTo>
                  <a:pt x="12183" y="1112"/>
                  <a:pt x="12207" y="1157"/>
                  <a:pt x="12236" y="1157"/>
                </a:cubicBezTo>
                <a:cubicBezTo>
                  <a:pt x="12265" y="1157"/>
                  <a:pt x="12288" y="1112"/>
                  <a:pt x="12288" y="1055"/>
                </a:cubicBezTo>
                <a:lnTo>
                  <a:pt x="12288" y="835"/>
                </a:lnTo>
                <a:cubicBezTo>
                  <a:pt x="12288" y="777"/>
                  <a:pt x="12265" y="730"/>
                  <a:pt x="12236" y="730"/>
                </a:cubicBezTo>
                <a:close/>
                <a:moveTo>
                  <a:pt x="13085" y="730"/>
                </a:moveTo>
                <a:cubicBezTo>
                  <a:pt x="13056" y="730"/>
                  <a:pt x="13032" y="777"/>
                  <a:pt x="13032" y="835"/>
                </a:cubicBezTo>
                <a:lnTo>
                  <a:pt x="13032" y="1055"/>
                </a:lnTo>
                <a:cubicBezTo>
                  <a:pt x="13032" y="1112"/>
                  <a:pt x="13056" y="1157"/>
                  <a:pt x="13085" y="1157"/>
                </a:cubicBezTo>
                <a:cubicBezTo>
                  <a:pt x="13114" y="1157"/>
                  <a:pt x="13138" y="1112"/>
                  <a:pt x="13138" y="1055"/>
                </a:cubicBezTo>
                <a:lnTo>
                  <a:pt x="13138" y="835"/>
                </a:lnTo>
                <a:cubicBezTo>
                  <a:pt x="13138" y="777"/>
                  <a:pt x="13114" y="730"/>
                  <a:pt x="13085" y="730"/>
                </a:cubicBezTo>
                <a:close/>
                <a:moveTo>
                  <a:pt x="13399" y="730"/>
                </a:moveTo>
                <a:cubicBezTo>
                  <a:pt x="13370" y="730"/>
                  <a:pt x="13348" y="777"/>
                  <a:pt x="13348" y="835"/>
                </a:cubicBezTo>
                <a:lnTo>
                  <a:pt x="13348" y="1055"/>
                </a:lnTo>
                <a:cubicBezTo>
                  <a:pt x="13348" y="1112"/>
                  <a:pt x="13370" y="1157"/>
                  <a:pt x="13399" y="1157"/>
                </a:cubicBezTo>
                <a:cubicBezTo>
                  <a:pt x="13428" y="1157"/>
                  <a:pt x="13452" y="1112"/>
                  <a:pt x="13452" y="1055"/>
                </a:cubicBezTo>
                <a:lnTo>
                  <a:pt x="13452" y="835"/>
                </a:lnTo>
                <a:cubicBezTo>
                  <a:pt x="13452" y="777"/>
                  <a:pt x="13428" y="730"/>
                  <a:pt x="13399" y="730"/>
                </a:cubicBezTo>
                <a:close/>
                <a:moveTo>
                  <a:pt x="14249" y="730"/>
                </a:moveTo>
                <a:cubicBezTo>
                  <a:pt x="14220" y="730"/>
                  <a:pt x="14196" y="777"/>
                  <a:pt x="14196" y="835"/>
                </a:cubicBezTo>
                <a:lnTo>
                  <a:pt x="14196" y="1055"/>
                </a:lnTo>
                <a:cubicBezTo>
                  <a:pt x="14196" y="1112"/>
                  <a:pt x="14220" y="1157"/>
                  <a:pt x="14249" y="1157"/>
                </a:cubicBezTo>
                <a:cubicBezTo>
                  <a:pt x="14278" y="1157"/>
                  <a:pt x="14302" y="1112"/>
                  <a:pt x="14302" y="1055"/>
                </a:cubicBezTo>
                <a:lnTo>
                  <a:pt x="14302" y="835"/>
                </a:lnTo>
                <a:cubicBezTo>
                  <a:pt x="14302" y="777"/>
                  <a:pt x="14278" y="730"/>
                  <a:pt x="14249" y="730"/>
                </a:cubicBezTo>
                <a:close/>
                <a:moveTo>
                  <a:pt x="14564" y="730"/>
                </a:moveTo>
                <a:cubicBezTo>
                  <a:pt x="14535" y="730"/>
                  <a:pt x="14511" y="777"/>
                  <a:pt x="14511" y="835"/>
                </a:cubicBezTo>
                <a:lnTo>
                  <a:pt x="14511" y="1055"/>
                </a:lnTo>
                <a:cubicBezTo>
                  <a:pt x="14511" y="1112"/>
                  <a:pt x="14535" y="1157"/>
                  <a:pt x="14564" y="1157"/>
                </a:cubicBezTo>
                <a:cubicBezTo>
                  <a:pt x="14593" y="1157"/>
                  <a:pt x="14617" y="1112"/>
                  <a:pt x="14617" y="1055"/>
                </a:cubicBezTo>
                <a:lnTo>
                  <a:pt x="14617" y="835"/>
                </a:lnTo>
                <a:cubicBezTo>
                  <a:pt x="14617" y="777"/>
                  <a:pt x="14593" y="730"/>
                  <a:pt x="14564" y="730"/>
                </a:cubicBezTo>
                <a:close/>
                <a:moveTo>
                  <a:pt x="15413" y="730"/>
                </a:moveTo>
                <a:cubicBezTo>
                  <a:pt x="15384" y="730"/>
                  <a:pt x="15360" y="777"/>
                  <a:pt x="15360" y="835"/>
                </a:cubicBezTo>
                <a:lnTo>
                  <a:pt x="15360" y="1055"/>
                </a:lnTo>
                <a:cubicBezTo>
                  <a:pt x="15360" y="1112"/>
                  <a:pt x="15384" y="1157"/>
                  <a:pt x="15413" y="1157"/>
                </a:cubicBezTo>
                <a:cubicBezTo>
                  <a:pt x="15442" y="1157"/>
                  <a:pt x="15465" y="1112"/>
                  <a:pt x="15465" y="1055"/>
                </a:cubicBezTo>
                <a:lnTo>
                  <a:pt x="15465" y="835"/>
                </a:lnTo>
                <a:cubicBezTo>
                  <a:pt x="15465" y="777"/>
                  <a:pt x="15442" y="730"/>
                  <a:pt x="15413" y="730"/>
                </a:cubicBezTo>
                <a:close/>
                <a:moveTo>
                  <a:pt x="15728" y="730"/>
                </a:moveTo>
                <a:cubicBezTo>
                  <a:pt x="15699" y="730"/>
                  <a:pt x="15675" y="777"/>
                  <a:pt x="15675" y="835"/>
                </a:cubicBezTo>
                <a:lnTo>
                  <a:pt x="15675" y="1055"/>
                </a:lnTo>
                <a:cubicBezTo>
                  <a:pt x="15675" y="1112"/>
                  <a:pt x="15699" y="1157"/>
                  <a:pt x="15728" y="1157"/>
                </a:cubicBezTo>
                <a:cubicBezTo>
                  <a:pt x="15757" y="1157"/>
                  <a:pt x="15781" y="1112"/>
                  <a:pt x="15781" y="1055"/>
                </a:cubicBezTo>
                <a:lnTo>
                  <a:pt x="15781" y="835"/>
                </a:lnTo>
                <a:cubicBezTo>
                  <a:pt x="15781" y="777"/>
                  <a:pt x="15757" y="730"/>
                  <a:pt x="15728" y="730"/>
                </a:cubicBezTo>
                <a:close/>
                <a:moveTo>
                  <a:pt x="16578" y="730"/>
                </a:moveTo>
                <a:cubicBezTo>
                  <a:pt x="16549" y="730"/>
                  <a:pt x="16525" y="777"/>
                  <a:pt x="16525" y="835"/>
                </a:cubicBezTo>
                <a:lnTo>
                  <a:pt x="16525" y="1055"/>
                </a:lnTo>
                <a:cubicBezTo>
                  <a:pt x="16525" y="1112"/>
                  <a:pt x="16549" y="1157"/>
                  <a:pt x="16578" y="1157"/>
                </a:cubicBezTo>
                <a:cubicBezTo>
                  <a:pt x="16607" y="1157"/>
                  <a:pt x="16630" y="1112"/>
                  <a:pt x="16630" y="1055"/>
                </a:cubicBezTo>
                <a:lnTo>
                  <a:pt x="16630" y="835"/>
                </a:lnTo>
                <a:cubicBezTo>
                  <a:pt x="16630" y="777"/>
                  <a:pt x="16607" y="730"/>
                  <a:pt x="16578" y="730"/>
                </a:cubicBezTo>
                <a:close/>
                <a:moveTo>
                  <a:pt x="16892" y="730"/>
                </a:moveTo>
                <a:cubicBezTo>
                  <a:pt x="16863" y="730"/>
                  <a:pt x="16839" y="777"/>
                  <a:pt x="16839" y="835"/>
                </a:cubicBezTo>
                <a:lnTo>
                  <a:pt x="16839" y="1055"/>
                </a:lnTo>
                <a:cubicBezTo>
                  <a:pt x="16839" y="1112"/>
                  <a:pt x="16863" y="1157"/>
                  <a:pt x="16892" y="1157"/>
                </a:cubicBezTo>
                <a:cubicBezTo>
                  <a:pt x="16921" y="1157"/>
                  <a:pt x="16944" y="1112"/>
                  <a:pt x="16944" y="1055"/>
                </a:cubicBezTo>
                <a:lnTo>
                  <a:pt x="16944" y="835"/>
                </a:lnTo>
                <a:cubicBezTo>
                  <a:pt x="16944" y="777"/>
                  <a:pt x="16921" y="730"/>
                  <a:pt x="16892" y="730"/>
                </a:cubicBezTo>
                <a:close/>
                <a:moveTo>
                  <a:pt x="17741" y="730"/>
                </a:moveTo>
                <a:cubicBezTo>
                  <a:pt x="17712" y="730"/>
                  <a:pt x="17689" y="777"/>
                  <a:pt x="17689" y="835"/>
                </a:cubicBezTo>
                <a:lnTo>
                  <a:pt x="17689" y="1055"/>
                </a:lnTo>
                <a:cubicBezTo>
                  <a:pt x="17689" y="1112"/>
                  <a:pt x="17712" y="1157"/>
                  <a:pt x="17741" y="1157"/>
                </a:cubicBezTo>
                <a:cubicBezTo>
                  <a:pt x="17770" y="1157"/>
                  <a:pt x="17794" y="1112"/>
                  <a:pt x="17794" y="1055"/>
                </a:cubicBezTo>
                <a:lnTo>
                  <a:pt x="17794" y="835"/>
                </a:lnTo>
                <a:cubicBezTo>
                  <a:pt x="17794" y="777"/>
                  <a:pt x="17770" y="730"/>
                  <a:pt x="17741" y="730"/>
                </a:cubicBezTo>
                <a:close/>
                <a:moveTo>
                  <a:pt x="18055" y="730"/>
                </a:moveTo>
                <a:cubicBezTo>
                  <a:pt x="18026" y="730"/>
                  <a:pt x="18002" y="777"/>
                  <a:pt x="18002" y="835"/>
                </a:cubicBezTo>
                <a:lnTo>
                  <a:pt x="18002" y="1055"/>
                </a:lnTo>
                <a:cubicBezTo>
                  <a:pt x="18002" y="1112"/>
                  <a:pt x="18026" y="1157"/>
                  <a:pt x="18055" y="1157"/>
                </a:cubicBezTo>
                <a:cubicBezTo>
                  <a:pt x="18085" y="1157"/>
                  <a:pt x="18108" y="1112"/>
                  <a:pt x="18108" y="1055"/>
                </a:cubicBezTo>
                <a:lnTo>
                  <a:pt x="18108" y="835"/>
                </a:lnTo>
                <a:cubicBezTo>
                  <a:pt x="18108" y="777"/>
                  <a:pt x="18085" y="730"/>
                  <a:pt x="18055" y="730"/>
                </a:cubicBezTo>
                <a:close/>
                <a:moveTo>
                  <a:pt x="18905" y="730"/>
                </a:moveTo>
                <a:cubicBezTo>
                  <a:pt x="18876" y="730"/>
                  <a:pt x="18852" y="777"/>
                  <a:pt x="18852" y="835"/>
                </a:cubicBezTo>
                <a:lnTo>
                  <a:pt x="18852" y="1055"/>
                </a:lnTo>
                <a:cubicBezTo>
                  <a:pt x="18852" y="1112"/>
                  <a:pt x="18876" y="1157"/>
                  <a:pt x="18905" y="1157"/>
                </a:cubicBezTo>
                <a:cubicBezTo>
                  <a:pt x="18934" y="1157"/>
                  <a:pt x="18958" y="1112"/>
                  <a:pt x="18958" y="1055"/>
                </a:cubicBezTo>
                <a:lnTo>
                  <a:pt x="18958" y="835"/>
                </a:lnTo>
                <a:cubicBezTo>
                  <a:pt x="18958" y="777"/>
                  <a:pt x="18934" y="730"/>
                  <a:pt x="18905" y="730"/>
                </a:cubicBezTo>
                <a:close/>
                <a:moveTo>
                  <a:pt x="19220" y="730"/>
                </a:moveTo>
                <a:cubicBezTo>
                  <a:pt x="19191" y="730"/>
                  <a:pt x="19167" y="777"/>
                  <a:pt x="19167" y="835"/>
                </a:cubicBezTo>
                <a:lnTo>
                  <a:pt x="19167" y="1055"/>
                </a:lnTo>
                <a:cubicBezTo>
                  <a:pt x="19167" y="1112"/>
                  <a:pt x="19191" y="1157"/>
                  <a:pt x="19220" y="1157"/>
                </a:cubicBezTo>
                <a:cubicBezTo>
                  <a:pt x="19249" y="1157"/>
                  <a:pt x="19273" y="1112"/>
                  <a:pt x="19273" y="1055"/>
                </a:cubicBezTo>
                <a:lnTo>
                  <a:pt x="19273" y="835"/>
                </a:lnTo>
                <a:cubicBezTo>
                  <a:pt x="19273" y="777"/>
                  <a:pt x="19249" y="730"/>
                  <a:pt x="19220" y="730"/>
                </a:cubicBezTo>
                <a:close/>
                <a:moveTo>
                  <a:pt x="20069" y="730"/>
                </a:moveTo>
                <a:cubicBezTo>
                  <a:pt x="20040" y="730"/>
                  <a:pt x="20016" y="777"/>
                  <a:pt x="20016" y="835"/>
                </a:cubicBezTo>
                <a:lnTo>
                  <a:pt x="20016" y="1055"/>
                </a:lnTo>
                <a:cubicBezTo>
                  <a:pt x="20016" y="1112"/>
                  <a:pt x="20040" y="1157"/>
                  <a:pt x="20069" y="1157"/>
                </a:cubicBezTo>
                <a:cubicBezTo>
                  <a:pt x="20099" y="1157"/>
                  <a:pt x="20122" y="1112"/>
                  <a:pt x="20122" y="1055"/>
                </a:cubicBezTo>
                <a:lnTo>
                  <a:pt x="20122" y="835"/>
                </a:lnTo>
                <a:cubicBezTo>
                  <a:pt x="20122" y="777"/>
                  <a:pt x="20099" y="730"/>
                  <a:pt x="20069" y="730"/>
                </a:cubicBezTo>
                <a:close/>
                <a:moveTo>
                  <a:pt x="20384" y="730"/>
                </a:moveTo>
                <a:cubicBezTo>
                  <a:pt x="20355" y="730"/>
                  <a:pt x="20331" y="777"/>
                  <a:pt x="20331" y="835"/>
                </a:cubicBezTo>
                <a:lnTo>
                  <a:pt x="20331" y="1055"/>
                </a:lnTo>
                <a:cubicBezTo>
                  <a:pt x="20331" y="1112"/>
                  <a:pt x="20355" y="1157"/>
                  <a:pt x="20384" y="1157"/>
                </a:cubicBezTo>
                <a:cubicBezTo>
                  <a:pt x="20413" y="1157"/>
                  <a:pt x="20436" y="1112"/>
                  <a:pt x="20436" y="1055"/>
                </a:cubicBezTo>
                <a:lnTo>
                  <a:pt x="20436" y="835"/>
                </a:lnTo>
                <a:cubicBezTo>
                  <a:pt x="20436" y="777"/>
                  <a:pt x="20413" y="730"/>
                  <a:pt x="20384" y="730"/>
                </a:cubicBezTo>
                <a:close/>
                <a:moveTo>
                  <a:pt x="21234" y="730"/>
                </a:moveTo>
                <a:cubicBezTo>
                  <a:pt x="21204" y="730"/>
                  <a:pt x="21181" y="777"/>
                  <a:pt x="21181" y="835"/>
                </a:cubicBezTo>
                <a:lnTo>
                  <a:pt x="21181" y="1055"/>
                </a:lnTo>
                <a:cubicBezTo>
                  <a:pt x="21181" y="1112"/>
                  <a:pt x="21204" y="1157"/>
                  <a:pt x="21234" y="1157"/>
                </a:cubicBezTo>
                <a:cubicBezTo>
                  <a:pt x="21263" y="1157"/>
                  <a:pt x="21285" y="1112"/>
                  <a:pt x="21285" y="1055"/>
                </a:cubicBezTo>
                <a:lnTo>
                  <a:pt x="21285" y="835"/>
                </a:lnTo>
                <a:cubicBezTo>
                  <a:pt x="21285" y="777"/>
                  <a:pt x="21263" y="730"/>
                  <a:pt x="21234" y="730"/>
                </a:cubicBezTo>
                <a:close/>
                <a:moveTo>
                  <a:pt x="21547" y="730"/>
                </a:moveTo>
                <a:cubicBezTo>
                  <a:pt x="21518" y="730"/>
                  <a:pt x="21495" y="777"/>
                  <a:pt x="21495" y="835"/>
                </a:cubicBezTo>
                <a:lnTo>
                  <a:pt x="21495" y="1055"/>
                </a:lnTo>
                <a:cubicBezTo>
                  <a:pt x="21495" y="1112"/>
                  <a:pt x="21518" y="1157"/>
                  <a:pt x="21547" y="1157"/>
                </a:cubicBezTo>
                <a:cubicBezTo>
                  <a:pt x="21576" y="1157"/>
                  <a:pt x="21600" y="1112"/>
                  <a:pt x="21600" y="1055"/>
                </a:cubicBezTo>
                <a:lnTo>
                  <a:pt x="21600" y="835"/>
                </a:lnTo>
                <a:cubicBezTo>
                  <a:pt x="21600" y="777"/>
                  <a:pt x="21576" y="730"/>
                  <a:pt x="21547" y="730"/>
                </a:cubicBezTo>
                <a:close/>
                <a:moveTo>
                  <a:pt x="53" y="1460"/>
                </a:moveTo>
                <a:cubicBezTo>
                  <a:pt x="24" y="1460"/>
                  <a:pt x="0" y="1507"/>
                  <a:pt x="0" y="1564"/>
                </a:cubicBezTo>
                <a:lnTo>
                  <a:pt x="0" y="1785"/>
                </a:lnTo>
                <a:cubicBezTo>
                  <a:pt x="0" y="1842"/>
                  <a:pt x="24" y="1887"/>
                  <a:pt x="53" y="1887"/>
                </a:cubicBezTo>
                <a:cubicBezTo>
                  <a:pt x="82" y="1887"/>
                  <a:pt x="106" y="1842"/>
                  <a:pt x="106" y="1785"/>
                </a:cubicBezTo>
                <a:lnTo>
                  <a:pt x="106" y="1564"/>
                </a:lnTo>
                <a:cubicBezTo>
                  <a:pt x="106" y="1507"/>
                  <a:pt x="82" y="1460"/>
                  <a:pt x="53" y="1460"/>
                </a:cubicBezTo>
                <a:close/>
                <a:moveTo>
                  <a:pt x="367" y="1460"/>
                </a:moveTo>
                <a:cubicBezTo>
                  <a:pt x="338" y="1460"/>
                  <a:pt x="315" y="1507"/>
                  <a:pt x="315" y="1564"/>
                </a:cubicBezTo>
                <a:lnTo>
                  <a:pt x="315" y="1785"/>
                </a:lnTo>
                <a:cubicBezTo>
                  <a:pt x="315" y="1842"/>
                  <a:pt x="338" y="1887"/>
                  <a:pt x="367" y="1887"/>
                </a:cubicBezTo>
                <a:cubicBezTo>
                  <a:pt x="397" y="1887"/>
                  <a:pt x="420" y="1842"/>
                  <a:pt x="420" y="1785"/>
                </a:cubicBezTo>
                <a:lnTo>
                  <a:pt x="420" y="1564"/>
                </a:lnTo>
                <a:cubicBezTo>
                  <a:pt x="420" y="1507"/>
                  <a:pt x="397" y="1460"/>
                  <a:pt x="367" y="1460"/>
                </a:cubicBezTo>
                <a:close/>
                <a:moveTo>
                  <a:pt x="1217" y="1460"/>
                </a:moveTo>
                <a:cubicBezTo>
                  <a:pt x="1188" y="1460"/>
                  <a:pt x="1164" y="1507"/>
                  <a:pt x="1164" y="1564"/>
                </a:cubicBezTo>
                <a:lnTo>
                  <a:pt x="1164" y="1785"/>
                </a:lnTo>
                <a:cubicBezTo>
                  <a:pt x="1164" y="1842"/>
                  <a:pt x="1188" y="1887"/>
                  <a:pt x="1217" y="1887"/>
                </a:cubicBezTo>
                <a:cubicBezTo>
                  <a:pt x="1246" y="1887"/>
                  <a:pt x="1270" y="1842"/>
                  <a:pt x="1270" y="1785"/>
                </a:cubicBezTo>
                <a:lnTo>
                  <a:pt x="1270" y="1564"/>
                </a:lnTo>
                <a:cubicBezTo>
                  <a:pt x="1270" y="1507"/>
                  <a:pt x="1246" y="1460"/>
                  <a:pt x="1217" y="1460"/>
                </a:cubicBezTo>
                <a:close/>
                <a:moveTo>
                  <a:pt x="1532" y="1460"/>
                </a:moveTo>
                <a:cubicBezTo>
                  <a:pt x="1503" y="1460"/>
                  <a:pt x="1479" y="1507"/>
                  <a:pt x="1479" y="1564"/>
                </a:cubicBezTo>
                <a:lnTo>
                  <a:pt x="1479" y="1785"/>
                </a:lnTo>
                <a:cubicBezTo>
                  <a:pt x="1479" y="1842"/>
                  <a:pt x="1503" y="1887"/>
                  <a:pt x="1532" y="1887"/>
                </a:cubicBezTo>
                <a:cubicBezTo>
                  <a:pt x="1561" y="1887"/>
                  <a:pt x="1584" y="1842"/>
                  <a:pt x="1584" y="1785"/>
                </a:cubicBezTo>
                <a:lnTo>
                  <a:pt x="1584" y="1564"/>
                </a:lnTo>
                <a:cubicBezTo>
                  <a:pt x="1584" y="1507"/>
                  <a:pt x="1561" y="1460"/>
                  <a:pt x="1532" y="1460"/>
                </a:cubicBezTo>
                <a:close/>
                <a:moveTo>
                  <a:pt x="2380" y="1460"/>
                </a:moveTo>
                <a:cubicBezTo>
                  <a:pt x="2351" y="1460"/>
                  <a:pt x="2329" y="1507"/>
                  <a:pt x="2329" y="1564"/>
                </a:cubicBezTo>
                <a:lnTo>
                  <a:pt x="2329" y="1785"/>
                </a:lnTo>
                <a:cubicBezTo>
                  <a:pt x="2329" y="1842"/>
                  <a:pt x="2351" y="1887"/>
                  <a:pt x="2380" y="1887"/>
                </a:cubicBezTo>
                <a:cubicBezTo>
                  <a:pt x="2409" y="1887"/>
                  <a:pt x="2433" y="1842"/>
                  <a:pt x="2433" y="1785"/>
                </a:cubicBezTo>
                <a:lnTo>
                  <a:pt x="2433" y="1564"/>
                </a:lnTo>
                <a:cubicBezTo>
                  <a:pt x="2433" y="1507"/>
                  <a:pt x="2409" y="1460"/>
                  <a:pt x="2380" y="1460"/>
                </a:cubicBezTo>
                <a:close/>
                <a:moveTo>
                  <a:pt x="2695" y="1460"/>
                </a:moveTo>
                <a:cubicBezTo>
                  <a:pt x="2666" y="1460"/>
                  <a:pt x="2643" y="1507"/>
                  <a:pt x="2643" y="1564"/>
                </a:cubicBezTo>
                <a:lnTo>
                  <a:pt x="2643" y="1785"/>
                </a:lnTo>
                <a:cubicBezTo>
                  <a:pt x="2643" y="1842"/>
                  <a:pt x="2666" y="1887"/>
                  <a:pt x="2695" y="1887"/>
                </a:cubicBezTo>
                <a:cubicBezTo>
                  <a:pt x="2724" y="1887"/>
                  <a:pt x="2748" y="1842"/>
                  <a:pt x="2748" y="1785"/>
                </a:cubicBezTo>
                <a:lnTo>
                  <a:pt x="2748" y="1564"/>
                </a:lnTo>
                <a:cubicBezTo>
                  <a:pt x="2748" y="1507"/>
                  <a:pt x="2724" y="1460"/>
                  <a:pt x="2695" y="1460"/>
                </a:cubicBezTo>
                <a:close/>
                <a:moveTo>
                  <a:pt x="3545" y="1460"/>
                </a:moveTo>
                <a:cubicBezTo>
                  <a:pt x="3516" y="1460"/>
                  <a:pt x="3492" y="1507"/>
                  <a:pt x="3492" y="1564"/>
                </a:cubicBezTo>
                <a:lnTo>
                  <a:pt x="3492" y="1785"/>
                </a:lnTo>
                <a:cubicBezTo>
                  <a:pt x="3492" y="1842"/>
                  <a:pt x="3516" y="1887"/>
                  <a:pt x="3545" y="1887"/>
                </a:cubicBezTo>
                <a:cubicBezTo>
                  <a:pt x="3574" y="1887"/>
                  <a:pt x="3598" y="1842"/>
                  <a:pt x="3598" y="1785"/>
                </a:cubicBezTo>
                <a:lnTo>
                  <a:pt x="3598" y="1564"/>
                </a:lnTo>
                <a:cubicBezTo>
                  <a:pt x="3598" y="1507"/>
                  <a:pt x="3574" y="1460"/>
                  <a:pt x="3545" y="1460"/>
                </a:cubicBezTo>
                <a:close/>
                <a:moveTo>
                  <a:pt x="3859" y="1460"/>
                </a:moveTo>
                <a:cubicBezTo>
                  <a:pt x="3830" y="1460"/>
                  <a:pt x="3806" y="1507"/>
                  <a:pt x="3806" y="1564"/>
                </a:cubicBezTo>
                <a:lnTo>
                  <a:pt x="3806" y="1785"/>
                </a:lnTo>
                <a:cubicBezTo>
                  <a:pt x="3806" y="1842"/>
                  <a:pt x="3830" y="1887"/>
                  <a:pt x="3859" y="1887"/>
                </a:cubicBezTo>
                <a:cubicBezTo>
                  <a:pt x="3888" y="1887"/>
                  <a:pt x="3912" y="1842"/>
                  <a:pt x="3912" y="1785"/>
                </a:cubicBezTo>
                <a:lnTo>
                  <a:pt x="3912" y="1564"/>
                </a:lnTo>
                <a:cubicBezTo>
                  <a:pt x="3912" y="1507"/>
                  <a:pt x="3888" y="1460"/>
                  <a:pt x="3859" y="1460"/>
                </a:cubicBezTo>
                <a:close/>
                <a:moveTo>
                  <a:pt x="4709" y="1460"/>
                </a:moveTo>
                <a:cubicBezTo>
                  <a:pt x="4680" y="1460"/>
                  <a:pt x="4656" y="1507"/>
                  <a:pt x="4656" y="1564"/>
                </a:cubicBezTo>
                <a:lnTo>
                  <a:pt x="4656" y="1785"/>
                </a:lnTo>
                <a:cubicBezTo>
                  <a:pt x="4656" y="1842"/>
                  <a:pt x="4680" y="1887"/>
                  <a:pt x="4709" y="1887"/>
                </a:cubicBezTo>
                <a:cubicBezTo>
                  <a:pt x="4738" y="1887"/>
                  <a:pt x="4762" y="1842"/>
                  <a:pt x="4762" y="1785"/>
                </a:cubicBezTo>
                <a:lnTo>
                  <a:pt x="4762" y="1564"/>
                </a:lnTo>
                <a:cubicBezTo>
                  <a:pt x="4762" y="1507"/>
                  <a:pt x="4738" y="1460"/>
                  <a:pt x="4709" y="1460"/>
                </a:cubicBezTo>
                <a:close/>
                <a:moveTo>
                  <a:pt x="5023" y="1460"/>
                </a:moveTo>
                <a:cubicBezTo>
                  <a:pt x="4994" y="1460"/>
                  <a:pt x="4970" y="1507"/>
                  <a:pt x="4970" y="1564"/>
                </a:cubicBezTo>
                <a:lnTo>
                  <a:pt x="4970" y="1785"/>
                </a:lnTo>
                <a:cubicBezTo>
                  <a:pt x="4970" y="1842"/>
                  <a:pt x="4994" y="1887"/>
                  <a:pt x="5023" y="1887"/>
                </a:cubicBezTo>
                <a:cubicBezTo>
                  <a:pt x="5053" y="1887"/>
                  <a:pt x="5076" y="1842"/>
                  <a:pt x="5076" y="1785"/>
                </a:cubicBezTo>
                <a:lnTo>
                  <a:pt x="5076" y="1564"/>
                </a:lnTo>
                <a:cubicBezTo>
                  <a:pt x="5076" y="1507"/>
                  <a:pt x="5053" y="1460"/>
                  <a:pt x="5023" y="1460"/>
                </a:cubicBezTo>
                <a:close/>
                <a:moveTo>
                  <a:pt x="5873" y="1460"/>
                </a:moveTo>
                <a:cubicBezTo>
                  <a:pt x="5844" y="1460"/>
                  <a:pt x="5820" y="1507"/>
                  <a:pt x="5820" y="1564"/>
                </a:cubicBezTo>
                <a:lnTo>
                  <a:pt x="5820" y="1785"/>
                </a:lnTo>
                <a:cubicBezTo>
                  <a:pt x="5820" y="1842"/>
                  <a:pt x="5844" y="1887"/>
                  <a:pt x="5873" y="1887"/>
                </a:cubicBezTo>
                <a:cubicBezTo>
                  <a:pt x="5902" y="1887"/>
                  <a:pt x="5926" y="1842"/>
                  <a:pt x="5926" y="1785"/>
                </a:cubicBezTo>
                <a:lnTo>
                  <a:pt x="5926" y="1564"/>
                </a:lnTo>
                <a:cubicBezTo>
                  <a:pt x="5926" y="1507"/>
                  <a:pt x="5902" y="1460"/>
                  <a:pt x="5873" y="1460"/>
                </a:cubicBezTo>
                <a:close/>
                <a:moveTo>
                  <a:pt x="6188" y="1460"/>
                </a:moveTo>
                <a:cubicBezTo>
                  <a:pt x="6159" y="1460"/>
                  <a:pt x="6135" y="1507"/>
                  <a:pt x="6135" y="1564"/>
                </a:cubicBezTo>
                <a:lnTo>
                  <a:pt x="6135" y="1785"/>
                </a:lnTo>
                <a:cubicBezTo>
                  <a:pt x="6135" y="1842"/>
                  <a:pt x="6159" y="1887"/>
                  <a:pt x="6188" y="1887"/>
                </a:cubicBezTo>
                <a:cubicBezTo>
                  <a:pt x="6217" y="1887"/>
                  <a:pt x="6240" y="1842"/>
                  <a:pt x="6240" y="1785"/>
                </a:cubicBezTo>
                <a:lnTo>
                  <a:pt x="6240" y="1564"/>
                </a:lnTo>
                <a:cubicBezTo>
                  <a:pt x="6240" y="1507"/>
                  <a:pt x="6217" y="1460"/>
                  <a:pt x="6188" y="1460"/>
                </a:cubicBezTo>
                <a:close/>
                <a:moveTo>
                  <a:pt x="7036" y="1460"/>
                </a:moveTo>
                <a:cubicBezTo>
                  <a:pt x="7007" y="1460"/>
                  <a:pt x="6984" y="1507"/>
                  <a:pt x="6984" y="1564"/>
                </a:cubicBezTo>
                <a:lnTo>
                  <a:pt x="6984" y="1785"/>
                </a:lnTo>
                <a:cubicBezTo>
                  <a:pt x="6984" y="1842"/>
                  <a:pt x="7007" y="1887"/>
                  <a:pt x="7036" y="1887"/>
                </a:cubicBezTo>
                <a:cubicBezTo>
                  <a:pt x="7065" y="1887"/>
                  <a:pt x="7089" y="1842"/>
                  <a:pt x="7089" y="1785"/>
                </a:cubicBezTo>
                <a:lnTo>
                  <a:pt x="7089" y="1564"/>
                </a:lnTo>
                <a:cubicBezTo>
                  <a:pt x="7089" y="1507"/>
                  <a:pt x="7065" y="1460"/>
                  <a:pt x="7036" y="1460"/>
                </a:cubicBezTo>
                <a:close/>
                <a:moveTo>
                  <a:pt x="7351" y="1460"/>
                </a:moveTo>
                <a:cubicBezTo>
                  <a:pt x="7322" y="1460"/>
                  <a:pt x="7299" y="1507"/>
                  <a:pt x="7299" y="1564"/>
                </a:cubicBezTo>
                <a:lnTo>
                  <a:pt x="7299" y="1785"/>
                </a:lnTo>
                <a:cubicBezTo>
                  <a:pt x="7299" y="1842"/>
                  <a:pt x="7322" y="1887"/>
                  <a:pt x="7351" y="1887"/>
                </a:cubicBezTo>
                <a:cubicBezTo>
                  <a:pt x="7380" y="1887"/>
                  <a:pt x="7404" y="1842"/>
                  <a:pt x="7404" y="1785"/>
                </a:cubicBezTo>
                <a:lnTo>
                  <a:pt x="7404" y="1564"/>
                </a:lnTo>
                <a:cubicBezTo>
                  <a:pt x="7404" y="1507"/>
                  <a:pt x="7380" y="1460"/>
                  <a:pt x="7351" y="1460"/>
                </a:cubicBezTo>
                <a:close/>
                <a:moveTo>
                  <a:pt x="8201" y="1460"/>
                </a:moveTo>
                <a:cubicBezTo>
                  <a:pt x="8171" y="1460"/>
                  <a:pt x="8148" y="1507"/>
                  <a:pt x="8148" y="1564"/>
                </a:cubicBezTo>
                <a:lnTo>
                  <a:pt x="8148" y="1785"/>
                </a:lnTo>
                <a:cubicBezTo>
                  <a:pt x="8148" y="1842"/>
                  <a:pt x="8171" y="1887"/>
                  <a:pt x="8201" y="1887"/>
                </a:cubicBezTo>
                <a:cubicBezTo>
                  <a:pt x="8230" y="1887"/>
                  <a:pt x="8254" y="1842"/>
                  <a:pt x="8254" y="1785"/>
                </a:cubicBezTo>
                <a:lnTo>
                  <a:pt x="8254" y="1564"/>
                </a:lnTo>
                <a:cubicBezTo>
                  <a:pt x="8254" y="1507"/>
                  <a:pt x="8230" y="1460"/>
                  <a:pt x="8201" y="1460"/>
                </a:cubicBezTo>
                <a:close/>
                <a:moveTo>
                  <a:pt x="8515" y="1460"/>
                </a:moveTo>
                <a:cubicBezTo>
                  <a:pt x="8486" y="1460"/>
                  <a:pt x="8462" y="1507"/>
                  <a:pt x="8462" y="1564"/>
                </a:cubicBezTo>
                <a:lnTo>
                  <a:pt x="8462" y="1785"/>
                </a:lnTo>
                <a:cubicBezTo>
                  <a:pt x="8462" y="1842"/>
                  <a:pt x="8486" y="1887"/>
                  <a:pt x="8515" y="1887"/>
                </a:cubicBezTo>
                <a:cubicBezTo>
                  <a:pt x="8544" y="1887"/>
                  <a:pt x="8568" y="1842"/>
                  <a:pt x="8568" y="1785"/>
                </a:cubicBezTo>
                <a:lnTo>
                  <a:pt x="8568" y="1564"/>
                </a:lnTo>
                <a:cubicBezTo>
                  <a:pt x="8568" y="1507"/>
                  <a:pt x="8544" y="1460"/>
                  <a:pt x="8515" y="1460"/>
                </a:cubicBezTo>
                <a:close/>
                <a:moveTo>
                  <a:pt x="9365" y="1460"/>
                </a:moveTo>
                <a:cubicBezTo>
                  <a:pt x="9336" y="1460"/>
                  <a:pt x="9312" y="1507"/>
                  <a:pt x="9312" y="1564"/>
                </a:cubicBezTo>
                <a:lnTo>
                  <a:pt x="9312" y="1785"/>
                </a:lnTo>
                <a:cubicBezTo>
                  <a:pt x="9312" y="1842"/>
                  <a:pt x="9336" y="1887"/>
                  <a:pt x="9365" y="1887"/>
                </a:cubicBezTo>
                <a:cubicBezTo>
                  <a:pt x="9394" y="1887"/>
                  <a:pt x="9418" y="1842"/>
                  <a:pt x="9418" y="1785"/>
                </a:cubicBezTo>
                <a:lnTo>
                  <a:pt x="9418" y="1564"/>
                </a:lnTo>
                <a:cubicBezTo>
                  <a:pt x="9418" y="1507"/>
                  <a:pt x="9394" y="1460"/>
                  <a:pt x="9365" y="1460"/>
                </a:cubicBezTo>
                <a:close/>
                <a:moveTo>
                  <a:pt x="9679" y="1460"/>
                </a:moveTo>
                <a:cubicBezTo>
                  <a:pt x="9650" y="1460"/>
                  <a:pt x="9626" y="1507"/>
                  <a:pt x="9626" y="1564"/>
                </a:cubicBezTo>
                <a:lnTo>
                  <a:pt x="9626" y="1785"/>
                </a:lnTo>
                <a:cubicBezTo>
                  <a:pt x="9626" y="1842"/>
                  <a:pt x="9650" y="1887"/>
                  <a:pt x="9679" y="1887"/>
                </a:cubicBezTo>
                <a:cubicBezTo>
                  <a:pt x="9708" y="1887"/>
                  <a:pt x="9732" y="1842"/>
                  <a:pt x="9732" y="1785"/>
                </a:cubicBezTo>
                <a:lnTo>
                  <a:pt x="9732" y="1564"/>
                </a:lnTo>
                <a:cubicBezTo>
                  <a:pt x="9732" y="1507"/>
                  <a:pt x="9708" y="1460"/>
                  <a:pt x="9679" y="1460"/>
                </a:cubicBezTo>
                <a:close/>
                <a:moveTo>
                  <a:pt x="10529" y="1460"/>
                </a:moveTo>
                <a:cubicBezTo>
                  <a:pt x="10500" y="1460"/>
                  <a:pt x="10476" y="1507"/>
                  <a:pt x="10476" y="1564"/>
                </a:cubicBezTo>
                <a:lnTo>
                  <a:pt x="10476" y="1785"/>
                </a:lnTo>
                <a:cubicBezTo>
                  <a:pt x="10476" y="1842"/>
                  <a:pt x="10500" y="1887"/>
                  <a:pt x="10529" y="1887"/>
                </a:cubicBezTo>
                <a:cubicBezTo>
                  <a:pt x="10558" y="1887"/>
                  <a:pt x="10582" y="1842"/>
                  <a:pt x="10582" y="1785"/>
                </a:cubicBezTo>
                <a:lnTo>
                  <a:pt x="10582" y="1564"/>
                </a:lnTo>
                <a:cubicBezTo>
                  <a:pt x="10582" y="1507"/>
                  <a:pt x="10558" y="1460"/>
                  <a:pt x="10529" y="1460"/>
                </a:cubicBezTo>
                <a:close/>
                <a:moveTo>
                  <a:pt x="10844" y="1460"/>
                </a:moveTo>
                <a:cubicBezTo>
                  <a:pt x="10814" y="1460"/>
                  <a:pt x="10791" y="1507"/>
                  <a:pt x="10791" y="1564"/>
                </a:cubicBezTo>
                <a:lnTo>
                  <a:pt x="10791" y="1785"/>
                </a:lnTo>
                <a:cubicBezTo>
                  <a:pt x="10791" y="1842"/>
                  <a:pt x="10814" y="1887"/>
                  <a:pt x="10844" y="1887"/>
                </a:cubicBezTo>
                <a:cubicBezTo>
                  <a:pt x="10873" y="1887"/>
                  <a:pt x="10895" y="1842"/>
                  <a:pt x="10895" y="1785"/>
                </a:cubicBezTo>
                <a:lnTo>
                  <a:pt x="10895" y="1564"/>
                </a:lnTo>
                <a:cubicBezTo>
                  <a:pt x="10895" y="1507"/>
                  <a:pt x="10873" y="1460"/>
                  <a:pt x="10844" y="1460"/>
                </a:cubicBezTo>
                <a:close/>
                <a:moveTo>
                  <a:pt x="11692" y="1460"/>
                </a:moveTo>
                <a:cubicBezTo>
                  <a:pt x="11663" y="1460"/>
                  <a:pt x="11640" y="1507"/>
                  <a:pt x="11640" y="1564"/>
                </a:cubicBezTo>
                <a:lnTo>
                  <a:pt x="11640" y="1785"/>
                </a:lnTo>
                <a:cubicBezTo>
                  <a:pt x="11640" y="1842"/>
                  <a:pt x="11663" y="1887"/>
                  <a:pt x="11692" y="1887"/>
                </a:cubicBezTo>
                <a:cubicBezTo>
                  <a:pt x="11721" y="1887"/>
                  <a:pt x="11745" y="1842"/>
                  <a:pt x="11745" y="1785"/>
                </a:cubicBezTo>
                <a:lnTo>
                  <a:pt x="11745" y="1564"/>
                </a:lnTo>
                <a:cubicBezTo>
                  <a:pt x="11745" y="1507"/>
                  <a:pt x="11721" y="1460"/>
                  <a:pt x="11692" y="1460"/>
                </a:cubicBezTo>
                <a:close/>
                <a:moveTo>
                  <a:pt x="12007" y="1460"/>
                </a:moveTo>
                <a:cubicBezTo>
                  <a:pt x="11978" y="1460"/>
                  <a:pt x="11955" y="1507"/>
                  <a:pt x="11955" y="1564"/>
                </a:cubicBezTo>
                <a:lnTo>
                  <a:pt x="11955" y="1785"/>
                </a:lnTo>
                <a:cubicBezTo>
                  <a:pt x="11955" y="1842"/>
                  <a:pt x="11978" y="1887"/>
                  <a:pt x="12007" y="1887"/>
                </a:cubicBezTo>
                <a:cubicBezTo>
                  <a:pt x="12036" y="1887"/>
                  <a:pt x="12060" y="1842"/>
                  <a:pt x="12060" y="1785"/>
                </a:cubicBezTo>
                <a:lnTo>
                  <a:pt x="12060" y="1564"/>
                </a:lnTo>
                <a:cubicBezTo>
                  <a:pt x="12060" y="1507"/>
                  <a:pt x="12036" y="1460"/>
                  <a:pt x="12007" y="1460"/>
                </a:cubicBezTo>
                <a:close/>
                <a:moveTo>
                  <a:pt x="12856" y="1460"/>
                </a:moveTo>
                <a:cubicBezTo>
                  <a:pt x="12827" y="1460"/>
                  <a:pt x="12804" y="1507"/>
                  <a:pt x="12804" y="1564"/>
                </a:cubicBezTo>
                <a:lnTo>
                  <a:pt x="12804" y="1785"/>
                </a:lnTo>
                <a:cubicBezTo>
                  <a:pt x="12804" y="1842"/>
                  <a:pt x="12827" y="1887"/>
                  <a:pt x="12856" y="1887"/>
                </a:cubicBezTo>
                <a:cubicBezTo>
                  <a:pt x="12886" y="1887"/>
                  <a:pt x="12909" y="1842"/>
                  <a:pt x="12909" y="1785"/>
                </a:cubicBezTo>
                <a:lnTo>
                  <a:pt x="12909" y="1564"/>
                </a:lnTo>
                <a:cubicBezTo>
                  <a:pt x="12909" y="1507"/>
                  <a:pt x="12886" y="1460"/>
                  <a:pt x="12856" y="1460"/>
                </a:cubicBezTo>
                <a:close/>
                <a:moveTo>
                  <a:pt x="13171" y="1460"/>
                </a:moveTo>
                <a:cubicBezTo>
                  <a:pt x="13142" y="1460"/>
                  <a:pt x="13118" y="1507"/>
                  <a:pt x="13118" y="1564"/>
                </a:cubicBezTo>
                <a:lnTo>
                  <a:pt x="13118" y="1785"/>
                </a:lnTo>
                <a:cubicBezTo>
                  <a:pt x="13118" y="1842"/>
                  <a:pt x="13142" y="1887"/>
                  <a:pt x="13171" y="1887"/>
                </a:cubicBezTo>
                <a:cubicBezTo>
                  <a:pt x="13200" y="1887"/>
                  <a:pt x="13224" y="1842"/>
                  <a:pt x="13224" y="1785"/>
                </a:cubicBezTo>
                <a:lnTo>
                  <a:pt x="13224" y="1564"/>
                </a:lnTo>
                <a:cubicBezTo>
                  <a:pt x="13224" y="1507"/>
                  <a:pt x="13200" y="1460"/>
                  <a:pt x="13171" y="1460"/>
                </a:cubicBezTo>
                <a:close/>
                <a:moveTo>
                  <a:pt x="14021" y="1460"/>
                </a:moveTo>
                <a:cubicBezTo>
                  <a:pt x="13992" y="1460"/>
                  <a:pt x="13968" y="1507"/>
                  <a:pt x="13968" y="1564"/>
                </a:cubicBezTo>
                <a:lnTo>
                  <a:pt x="13968" y="1785"/>
                </a:lnTo>
                <a:cubicBezTo>
                  <a:pt x="13968" y="1842"/>
                  <a:pt x="13992" y="1887"/>
                  <a:pt x="14021" y="1887"/>
                </a:cubicBezTo>
                <a:cubicBezTo>
                  <a:pt x="14050" y="1887"/>
                  <a:pt x="14074" y="1842"/>
                  <a:pt x="14074" y="1785"/>
                </a:cubicBezTo>
                <a:lnTo>
                  <a:pt x="14074" y="1564"/>
                </a:lnTo>
                <a:cubicBezTo>
                  <a:pt x="14074" y="1507"/>
                  <a:pt x="14050" y="1460"/>
                  <a:pt x="14021" y="1460"/>
                </a:cubicBezTo>
                <a:close/>
                <a:moveTo>
                  <a:pt x="14335" y="1460"/>
                </a:moveTo>
                <a:cubicBezTo>
                  <a:pt x="14306" y="1460"/>
                  <a:pt x="14282" y="1507"/>
                  <a:pt x="14282" y="1564"/>
                </a:cubicBezTo>
                <a:lnTo>
                  <a:pt x="14282" y="1785"/>
                </a:lnTo>
                <a:cubicBezTo>
                  <a:pt x="14282" y="1842"/>
                  <a:pt x="14306" y="1887"/>
                  <a:pt x="14335" y="1887"/>
                </a:cubicBezTo>
                <a:cubicBezTo>
                  <a:pt x="14364" y="1887"/>
                  <a:pt x="14388" y="1842"/>
                  <a:pt x="14388" y="1785"/>
                </a:cubicBezTo>
                <a:lnTo>
                  <a:pt x="14388" y="1564"/>
                </a:lnTo>
                <a:cubicBezTo>
                  <a:pt x="14388" y="1507"/>
                  <a:pt x="14364" y="1460"/>
                  <a:pt x="14335" y="1460"/>
                </a:cubicBezTo>
                <a:close/>
                <a:moveTo>
                  <a:pt x="15185" y="1460"/>
                </a:moveTo>
                <a:cubicBezTo>
                  <a:pt x="15156" y="1460"/>
                  <a:pt x="15132" y="1507"/>
                  <a:pt x="15132" y="1564"/>
                </a:cubicBezTo>
                <a:lnTo>
                  <a:pt x="15132" y="1785"/>
                </a:lnTo>
                <a:cubicBezTo>
                  <a:pt x="15132" y="1842"/>
                  <a:pt x="15156" y="1887"/>
                  <a:pt x="15185" y="1887"/>
                </a:cubicBezTo>
                <a:cubicBezTo>
                  <a:pt x="15214" y="1887"/>
                  <a:pt x="15237" y="1842"/>
                  <a:pt x="15237" y="1785"/>
                </a:cubicBezTo>
                <a:lnTo>
                  <a:pt x="15237" y="1564"/>
                </a:lnTo>
                <a:cubicBezTo>
                  <a:pt x="15237" y="1507"/>
                  <a:pt x="15214" y="1460"/>
                  <a:pt x="15185" y="1460"/>
                </a:cubicBezTo>
                <a:close/>
                <a:moveTo>
                  <a:pt x="15500" y="1460"/>
                </a:moveTo>
                <a:cubicBezTo>
                  <a:pt x="15470" y="1460"/>
                  <a:pt x="15447" y="1507"/>
                  <a:pt x="15447" y="1564"/>
                </a:cubicBezTo>
                <a:lnTo>
                  <a:pt x="15447" y="1785"/>
                </a:lnTo>
                <a:cubicBezTo>
                  <a:pt x="15447" y="1842"/>
                  <a:pt x="15470" y="1887"/>
                  <a:pt x="15500" y="1887"/>
                </a:cubicBezTo>
                <a:cubicBezTo>
                  <a:pt x="15529" y="1887"/>
                  <a:pt x="15551" y="1842"/>
                  <a:pt x="15551" y="1785"/>
                </a:cubicBezTo>
                <a:lnTo>
                  <a:pt x="15551" y="1564"/>
                </a:lnTo>
                <a:cubicBezTo>
                  <a:pt x="15551" y="1507"/>
                  <a:pt x="15529" y="1460"/>
                  <a:pt x="15500" y="1460"/>
                </a:cubicBezTo>
                <a:close/>
                <a:moveTo>
                  <a:pt x="16349" y="1460"/>
                </a:moveTo>
                <a:cubicBezTo>
                  <a:pt x="16320" y="1460"/>
                  <a:pt x="16296" y="1507"/>
                  <a:pt x="16296" y="1564"/>
                </a:cubicBezTo>
                <a:lnTo>
                  <a:pt x="16296" y="1785"/>
                </a:lnTo>
                <a:cubicBezTo>
                  <a:pt x="16296" y="1842"/>
                  <a:pt x="16320" y="1887"/>
                  <a:pt x="16349" y="1887"/>
                </a:cubicBezTo>
                <a:cubicBezTo>
                  <a:pt x="16378" y="1887"/>
                  <a:pt x="16401" y="1842"/>
                  <a:pt x="16401" y="1785"/>
                </a:cubicBezTo>
                <a:lnTo>
                  <a:pt x="16401" y="1564"/>
                </a:lnTo>
                <a:cubicBezTo>
                  <a:pt x="16401" y="1507"/>
                  <a:pt x="16378" y="1460"/>
                  <a:pt x="16349" y="1460"/>
                </a:cubicBezTo>
                <a:close/>
                <a:moveTo>
                  <a:pt x="16663" y="1460"/>
                </a:moveTo>
                <a:cubicBezTo>
                  <a:pt x="16634" y="1460"/>
                  <a:pt x="16611" y="1507"/>
                  <a:pt x="16611" y="1564"/>
                </a:cubicBezTo>
                <a:lnTo>
                  <a:pt x="16611" y="1785"/>
                </a:lnTo>
                <a:cubicBezTo>
                  <a:pt x="16611" y="1842"/>
                  <a:pt x="16634" y="1887"/>
                  <a:pt x="16663" y="1887"/>
                </a:cubicBezTo>
                <a:cubicBezTo>
                  <a:pt x="16692" y="1887"/>
                  <a:pt x="16716" y="1842"/>
                  <a:pt x="16716" y="1785"/>
                </a:cubicBezTo>
                <a:lnTo>
                  <a:pt x="16716" y="1564"/>
                </a:lnTo>
                <a:cubicBezTo>
                  <a:pt x="16716" y="1507"/>
                  <a:pt x="16692" y="1460"/>
                  <a:pt x="16663" y="1460"/>
                </a:cubicBezTo>
                <a:close/>
                <a:moveTo>
                  <a:pt x="17512" y="1460"/>
                </a:moveTo>
                <a:cubicBezTo>
                  <a:pt x="17483" y="1460"/>
                  <a:pt x="17459" y="1507"/>
                  <a:pt x="17459" y="1564"/>
                </a:cubicBezTo>
                <a:lnTo>
                  <a:pt x="17459" y="1785"/>
                </a:lnTo>
                <a:cubicBezTo>
                  <a:pt x="17459" y="1842"/>
                  <a:pt x="17483" y="1887"/>
                  <a:pt x="17512" y="1887"/>
                </a:cubicBezTo>
                <a:cubicBezTo>
                  <a:pt x="17541" y="1887"/>
                  <a:pt x="17565" y="1842"/>
                  <a:pt x="17565" y="1785"/>
                </a:cubicBezTo>
                <a:lnTo>
                  <a:pt x="17565" y="1564"/>
                </a:lnTo>
                <a:cubicBezTo>
                  <a:pt x="17565" y="1507"/>
                  <a:pt x="17541" y="1460"/>
                  <a:pt x="17512" y="1460"/>
                </a:cubicBezTo>
                <a:close/>
                <a:moveTo>
                  <a:pt x="17827" y="1460"/>
                </a:moveTo>
                <a:cubicBezTo>
                  <a:pt x="17798" y="1460"/>
                  <a:pt x="17774" y="1507"/>
                  <a:pt x="17774" y="1564"/>
                </a:cubicBezTo>
                <a:lnTo>
                  <a:pt x="17774" y="1785"/>
                </a:lnTo>
                <a:cubicBezTo>
                  <a:pt x="17774" y="1842"/>
                  <a:pt x="17798" y="1887"/>
                  <a:pt x="17827" y="1887"/>
                </a:cubicBezTo>
                <a:cubicBezTo>
                  <a:pt x="17856" y="1887"/>
                  <a:pt x="17880" y="1842"/>
                  <a:pt x="17880" y="1785"/>
                </a:cubicBezTo>
                <a:lnTo>
                  <a:pt x="17880" y="1564"/>
                </a:lnTo>
                <a:cubicBezTo>
                  <a:pt x="17880" y="1507"/>
                  <a:pt x="17856" y="1460"/>
                  <a:pt x="17827" y="1460"/>
                </a:cubicBezTo>
                <a:close/>
                <a:moveTo>
                  <a:pt x="18677" y="1460"/>
                </a:moveTo>
                <a:cubicBezTo>
                  <a:pt x="18648" y="1460"/>
                  <a:pt x="18624" y="1507"/>
                  <a:pt x="18624" y="1564"/>
                </a:cubicBezTo>
                <a:lnTo>
                  <a:pt x="18624" y="1785"/>
                </a:lnTo>
                <a:cubicBezTo>
                  <a:pt x="18624" y="1842"/>
                  <a:pt x="18648" y="1887"/>
                  <a:pt x="18677" y="1887"/>
                </a:cubicBezTo>
                <a:cubicBezTo>
                  <a:pt x="18706" y="1887"/>
                  <a:pt x="18730" y="1842"/>
                  <a:pt x="18730" y="1785"/>
                </a:cubicBezTo>
                <a:lnTo>
                  <a:pt x="18730" y="1564"/>
                </a:lnTo>
                <a:cubicBezTo>
                  <a:pt x="18730" y="1507"/>
                  <a:pt x="18706" y="1460"/>
                  <a:pt x="18677" y="1460"/>
                </a:cubicBezTo>
                <a:close/>
                <a:moveTo>
                  <a:pt x="18991" y="1460"/>
                </a:moveTo>
                <a:cubicBezTo>
                  <a:pt x="18962" y="1460"/>
                  <a:pt x="18938" y="1507"/>
                  <a:pt x="18938" y="1564"/>
                </a:cubicBezTo>
                <a:lnTo>
                  <a:pt x="18938" y="1785"/>
                </a:lnTo>
                <a:cubicBezTo>
                  <a:pt x="18938" y="1842"/>
                  <a:pt x="18962" y="1887"/>
                  <a:pt x="18991" y="1887"/>
                </a:cubicBezTo>
                <a:cubicBezTo>
                  <a:pt x="19020" y="1887"/>
                  <a:pt x="19044" y="1842"/>
                  <a:pt x="19044" y="1785"/>
                </a:cubicBezTo>
                <a:lnTo>
                  <a:pt x="19044" y="1564"/>
                </a:lnTo>
                <a:cubicBezTo>
                  <a:pt x="19044" y="1507"/>
                  <a:pt x="19020" y="1460"/>
                  <a:pt x="18991" y="1460"/>
                </a:cubicBezTo>
                <a:close/>
                <a:moveTo>
                  <a:pt x="19841" y="1460"/>
                </a:moveTo>
                <a:cubicBezTo>
                  <a:pt x="19812" y="1460"/>
                  <a:pt x="19788" y="1507"/>
                  <a:pt x="19788" y="1564"/>
                </a:cubicBezTo>
                <a:lnTo>
                  <a:pt x="19788" y="1785"/>
                </a:lnTo>
                <a:cubicBezTo>
                  <a:pt x="19788" y="1842"/>
                  <a:pt x="19812" y="1887"/>
                  <a:pt x="19841" y="1887"/>
                </a:cubicBezTo>
                <a:cubicBezTo>
                  <a:pt x="19870" y="1887"/>
                  <a:pt x="19894" y="1842"/>
                  <a:pt x="19894" y="1785"/>
                </a:cubicBezTo>
                <a:lnTo>
                  <a:pt x="19894" y="1564"/>
                </a:lnTo>
                <a:cubicBezTo>
                  <a:pt x="19894" y="1507"/>
                  <a:pt x="19870" y="1460"/>
                  <a:pt x="19841" y="1460"/>
                </a:cubicBezTo>
                <a:close/>
                <a:moveTo>
                  <a:pt x="20155" y="1460"/>
                </a:moveTo>
                <a:cubicBezTo>
                  <a:pt x="20126" y="1460"/>
                  <a:pt x="20102" y="1507"/>
                  <a:pt x="20102" y="1564"/>
                </a:cubicBezTo>
                <a:lnTo>
                  <a:pt x="20102" y="1785"/>
                </a:lnTo>
                <a:cubicBezTo>
                  <a:pt x="20102" y="1842"/>
                  <a:pt x="20126" y="1887"/>
                  <a:pt x="20155" y="1887"/>
                </a:cubicBezTo>
                <a:cubicBezTo>
                  <a:pt x="20184" y="1887"/>
                  <a:pt x="20207" y="1842"/>
                  <a:pt x="20207" y="1785"/>
                </a:cubicBezTo>
                <a:lnTo>
                  <a:pt x="20207" y="1564"/>
                </a:lnTo>
                <a:cubicBezTo>
                  <a:pt x="20207" y="1507"/>
                  <a:pt x="20184" y="1460"/>
                  <a:pt x="20155" y="1460"/>
                </a:cubicBezTo>
                <a:close/>
                <a:moveTo>
                  <a:pt x="21004" y="1460"/>
                </a:moveTo>
                <a:cubicBezTo>
                  <a:pt x="20975" y="1460"/>
                  <a:pt x="20952" y="1507"/>
                  <a:pt x="20952" y="1564"/>
                </a:cubicBezTo>
                <a:lnTo>
                  <a:pt x="20952" y="1785"/>
                </a:lnTo>
                <a:cubicBezTo>
                  <a:pt x="20952" y="1842"/>
                  <a:pt x="20975" y="1887"/>
                  <a:pt x="21004" y="1887"/>
                </a:cubicBezTo>
                <a:cubicBezTo>
                  <a:pt x="21033" y="1887"/>
                  <a:pt x="21057" y="1842"/>
                  <a:pt x="21057" y="1785"/>
                </a:cubicBezTo>
                <a:lnTo>
                  <a:pt x="21057" y="1564"/>
                </a:lnTo>
                <a:cubicBezTo>
                  <a:pt x="21057" y="1507"/>
                  <a:pt x="21033" y="1460"/>
                  <a:pt x="21004" y="1460"/>
                </a:cubicBezTo>
                <a:close/>
                <a:moveTo>
                  <a:pt x="21319" y="1460"/>
                </a:moveTo>
                <a:cubicBezTo>
                  <a:pt x="21289" y="1460"/>
                  <a:pt x="21267" y="1507"/>
                  <a:pt x="21267" y="1564"/>
                </a:cubicBezTo>
                <a:lnTo>
                  <a:pt x="21267" y="1785"/>
                </a:lnTo>
                <a:cubicBezTo>
                  <a:pt x="21267" y="1842"/>
                  <a:pt x="21289" y="1887"/>
                  <a:pt x="21319" y="1887"/>
                </a:cubicBezTo>
                <a:cubicBezTo>
                  <a:pt x="21348" y="1887"/>
                  <a:pt x="21372" y="1842"/>
                  <a:pt x="21372" y="1785"/>
                </a:cubicBezTo>
                <a:lnTo>
                  <a:pt x="21372" y="1564"/>
                </a:lnTo>
                <a:cubicBezTo>
                  <a:pt x="21372" y="1507"/>
                  <a:pt x="21348" y="1460"/>
                  <a:pt x="21319" y="1460"/>
                </a:cubicBezTo>
                <a:close/>
                <a:moveTo>
                  <a:pt x="281" y="2190"/>
                </a:moveTo>
                <a:cubicBezTo>
                  <a:pt x="252" y="2190"/>
                  <a:pt x="228" y="2237"/>
                  <a:pt x="228" y="2294"/>
                </a:cubicBezTo>
                <a:lnTo>
                  <a:pt x="228" y="2515"/>
                </a:lnTo>
                <a:cubicBezTo>
                  <a:pt x="228" y="2572"/>
                  <a:pt x="252" y="2617"/>
                  <a:pt x="281" y="2617"/>
                </a:cubicBezTo>
                <a:cubicBezTo>
                  <a:pt x="311" y="2617"/>
                  <a:pt x="334" y="2572"/>
                  <a:pt x="334" y="2515"/>
                </a:cubicBezTo>
                <a:lnTo>
                  <a:pt x="334" y="2294"/>
                </a:lnTo>
                <a:cubicBezTo>
                  <a:pt x="334" y="2237"/>
                  <a:pt x="311" y="2190"/>
                  <a:pt x="281" y="2190"/>
                </a:cubicBezTo>
                <a:close/>
                <a:moveTo>
                  <a:pt x="596" y="2190"/>
                </a:moveTo>
                <a:cubicBezTo>
                  <a:pt x="567" y="2190"/>
                  <a:pt x="543" y="2237"/>
                  <a:pt x="543" y="2294"/>
                </a:cubicBezTo>
                <a:lnTo>
                  <a:pt x="543" y="2515"/>
                </a:lnTo>
                <a:cubicBezTo>
                  <a:pt x="543" y="2572"/>
                  <a:pt x="567" y="2617"/>
                  <a:pt x="596" y="2617"/>
                </a:cubicBezTo>
                <a:cubicBezTo>
                  <a:pt x="625" y="2617"/>
                  <a:pt x="649" y="2572"/>
                  <a:pt x="649" y="2515"/>
                </a:cubicBezTo>
                <a:lnTo>
                  <a:pt x="649" y="2294"/>
                </a:lnTo>
                <a:cubicBezTo>
                  <a:pt x="649" y="2237"/>
                  <a:pt x="625" y="2190"/>
                  <a:pt x="596" y="2190"/>
                </a:cubicBezTo>
                <a:close/>
                <a:moveTo>
                  <a:pt x="1446" y="2190"/>
                </a:moveTo>
                <a:cubicBezTo>
                  <a:pt x="1417" y="2190"/>
                  <a:pt x="1393" y="2237"/>
                  <a:pt x="1393" y="2294"/>
                </a:cubicBezTo>
                <a:lnTo>
                  <a:pt x="1393" y="2515"/>
                </a:lnTo>
                <a:cubicBezTo>
                  <a:pt x="1393" y="2572"/>
                  <a:pt x="1417" y="2617"/>
                  <a:pt x="1446" y="2617"/>
                </a:cubicBezTo>
                <a:cubicBezTo>
                  <a:pt x="1475" y="2617"/>
                  <a:pt x="1499" y="2572"/>
                  <a:pt x="1499" y="2515"/>
                </a:cubicBezTo>
                <a:lnTo>
                  <a:pt x="1499" y="2294"/>
                </a:lnTo>
                <a:cubicBezTo>
                  <a:pt x="1499" y="2237"/>
                  <a:pt x="1475" y="2190"/>
                  <a:pt x="1446" y="2190"/>
                </a:cubicBezTo>
                <a:close/>
                <a:moveTo>
                  <a:pt x="1760" y="2190"/>
                </a:moveTo>
                <a:cubicBezTo>
                  <a:pt x="1731" y="2190"/>
                  <a:pt x="1707" y="2237"/>
                  <a:pt x="1707" y="2294"/>
                </a:cubicBezTo>
                <a:lnTo>
                  <a:pt x="1707" y="2515"/>
                </a:lnTo>
                <a:cubicBezTo>
                  <a:pt x="1707" y="2572"/>
                  <a:pt x="1731" y="2617"/>
                  <a:pt x="1760" y="2617"/>
                </a:cubicBezTo>
                <a:cubicBezTo>
                  <a:pt x="1789" y="2617"/>
                  <a:pt x="1813" y="2572"/>
                  <a:pt x="1813" y="2515"/>
                </a:cubicBezTo>
                <a:lnTo>
                  <a:pt x="1813" y="2294"/>
                </a:lnTo>
                <a:cubicBezTo>
                  <a:pt x="1813" y="2237"/>
                  <a:pt x="1789" y="2190"/>
                  <a:pt x="1760" y="2190"/>
                </a:cubicBezTo>
                <a:close/>
                <a:moveTo>
                  <a:pt x="2610" y="2190"/>
                </a:moveTo>
                <a:cubicBezTo>
                  <a:pt x="2581" y="2190"/>
                  <a:pt x="2557" y="2237"/>
                  <a:pt x="2557" y="2294"/>
                </a:cubicBezTo>
                <a:lnTo>
                  <a:pt x="2557" y="2515"/>
                </a:lnTo>
                <a:cubicBezTo>
                  <a:pt x="2557" y="2572"/>
                  <a:pt x="2581" y="2617"/>
                  <a:pt x="2610" y="2617"/>
                </a:cubicBezTo>
                <a:cubicBezTo>
                  <a:pt x="2639" y="2617"/>
                  <a:pt x="2662" y="2572"/>
                  <a:pt x="2662" y="2515"/>
                </a:cubicBezTo>
                <a:lnTo>
                  <a:pt x="2662" y="2294"/>
                </a:lnTo>
                <a:cubicBezTo>
                  <a:pt x="2662" y="2237"/>
                  <a:pt x="2639" y="2190"/>
                  <a:pt x="2610" y="2190"/>
                </a:cubicBezTo>
                <a:close/>
                <a:moveTo>
                  <a:pt x="2924" y="2190"/>
                </a:moveTo>
                <a:cubicBezTo>
                  <a:pt x="2895" y="2190"/>
                  <a:pt x="2871" y="2237"/>
                  <a:pt x="2871" y="2294"/>
                </a:cubicBezTo>
                <a:lnTo>
                  <a:pt x="2871" y="2515"/>
                </a:lnTo>
                <a:cubicBezTo>
                  <a:pt x="2871" y="2572"/>
                  <a:pt x="2895" y="2617"/>
                  <a:pt x="2924" y="2617"/>
                </a:cubicBezTo>
                <a:cubicBezTo>
                  <a:pt x="2954" y="2617"/>
                  <a:pt x="2976" y="2572"/>
                  <a:pt x="2976" y="2515"/>
                </a:cubicBezTo>
                <a:lnTo>
                  <a:pt x="2976" y="2294"/>
                </a:lnTo>
                <a:cubicBezTo>
                  <a:pt x="2976" y="2237"/>
                  <a:pt x="2954" y="2190"/>
                  <a:pt x="2924" y="2190"/>
                </a:cubicBezTo>
                <a:close/>
                <a:moveTo>
                  <a:pt x="3773" y="2190"/>
                </a:moveTo>
                <a:cubicBezTo>
                  <a:pt x="3744" y="2190"/>
                  <a:pt x="3721" y="2237"/>
                  <a:pt x="3721" y="2294"/>
                </a:cubicBezTo>
                <a:lnTo>
                  <a:pt x="3721" y="2515"/>
                </a:lnTo>
                <a:cubicBezTo>
                  <a:pt x="3721" y="2572"/>
                  <a:pt x="3744" y="2617"/>
                  <a:pt x="3773" y="2617"/>
                </a:cubicBezTo>
                <a:cubicBezTo>
                  <a:pt x="3802" y="2617"/>
                  <a:pt x="3826" y="2572"/>
                  <a:pt x="3826" y="2515"/>
                </a:cubicBezTo>
                <a:lnTo>
                  <a:pt x="3826" y="2294"/>
                </a:lnTo>
                <a:cubicBezTo>
                  <a:pt x="3826" y="2237"/>
                  <a:pt x="3802" y="2190"/>
                  <a:pt x="3773" y="2190"/>
                </a:cubicBezTo>
                <a:close/>
                <a:moveTo>
                  <a:pt x="4088" y="2190"/>
                </a:moveTo>
                <a:cubicBezTo>
                  <a:pt x="4058" y="2190"/>
                  <a:pt x="4035" y="2237"/>
                  <a:pt x="4035" y="2294"/>
                </a:cubicBezTo>
                <a:lnTo>
                  <a:pt x="4035" y="2515"/>
                </a:lnTo>
                <a:cubicBezTo>
                  <a:pt x="4035" y="2572"/>
                  <a:pt x="4058" y="2617"/>
                  <a:pt x="4088" y="2617"/>
                </a:cubicBezTo>
                <a:cubicBezTo>
                  <a:pt x="4117" y="2617"/>
                  <a:pt x="4141" y="2572"/>
                  <a:pt x="4141" y="2515"/>
                </a:cubicBezTo>
                <a:lnTo>
                  <a:pt x="4141" y="2294"/>
                </a:lnTo>
                <a:cubicBezTo>
                  <a:pt x="4141" y="2237"/>
                  <a:pt x="4117" y="2190"/>
                  <a:pt x="4088" y="2190"/>
                </a:cubicBezTo>
                <a:close/>
                <a:moveTo>
                  <a:pt x="4937" y="2190"/>
                </a:moveTo>
                <a:cubicBezTo>
                  <a:pt x="4908" y="2190"/>
                  <a:pt x="4884" y="2237"/>
                  <a:pt x="4884" y="2294"/>
                </a:cubicBezTo>
                <a:lnTo>
                  <a:pt x="4884" y="2515"/>
                </a:lnTo>
                <a:cubicBezTo>
                  <a:pt x="4884" y="2572"/>
                  <a:pt x="4908" y="2617"/>
                  <a:pt x="4937" y="2617"/>
                </a:cubicBezTo>
                <a:cubicBezTo>
                  <a:pt x="4966" y="2617"/>
                  <a:pt x="4990" y="2572"/>
                  <a:pt x="4990" y="2515"/>
                </a:cubicBezTo>
                <a:lnTo>
                  <a:pt x="4990" y="2294"/>
                </a:lnTo>
                <a:cubicBezTo>
                  <a:pt x="4990" y="2237"/>
                  <a:pt x="4966" y="2190"/>
                  <a:pt x="4937" y="2190"/>
                </a:cubicBezTo>
                <a:close/>
                <a:moveTo>
                  <a:pt x="5252" y="2190"/>
                </a:moveTo>
                <a:cubicBezTo>
                  <a:pt x="5223" y="2190"/>
                  <a:pt x="5199" y="2237"/>
                  <a:pt x="5199" y="2294"/>
                </a:cubicBezTo>
                <a:lnTo>
                  <a:pt x="5199" y="2515"/>
                </a:lnTo>
                <a:cubicBezTo>
                  <a:pt x="5199" y="2572"/>
                  <a:pt x="5223" y="2617"/>
                  <a:pt x="5252" y="2617"/>
                </a:cubicBezTo>
                <a:cubicBezTo>
                  <a:pt x="5281" y="2617"/>
                  <a:pt x="5305" y="2572"/>
                  <a:pt x="5305" y="2515"/>
                </a:cubicBezTo>
                <a:lnTo>
                  <a:pt x="5305" y="2294"/>
                </a:lnTo>
                <a:cubicBezTo>
                  <a:pt x="5305" y="2237"/>
                  <a:pt x="5281" y="2190"/>
                  <a:pt x="5252" y="2190"/>
                </a:cubicBezTo>
                <a:close/>
                <a:moveTo>
                  <a:pt x="6102" y="2190"/>
                </a:moveTo>
                <a:cubicBezTo>
                  <a:pt x="6072" y="2190"/>
                  <a:pt x="6049" y="2237"/>
                  <a:pt x="6049" y="2294"/>
                </a:cubicBezTo>
                <a:lnTo>
                  <a:pt x="6049" y="2515"/>
                </a:lnTo>
                <a:cubicBezTo>
                  <a:pt x="6049" y="2572"/>
                  <a:pt x="6072" y="2617"/>
                  <a:pt x="6102" y="2617"/>
                </a:cubicBezTo>
                <a:cubicBezTo>
                  <a:pt x="6131" y="2617"/>
                  <a:pt x="6155" y="2572"/>
                  <a:pt x="6155" y="2515"/>
                </a:cubicBezTo>
                <a:lnTo>
                  <a:pt x="6155" y="2294"/>
                </a:lnTo>
                <a:cubicBezTo>
                  <a:pt x="6155" y="2237"/>
                  <a:pt x="6131" y="2190"/>
                  <a:pt x="6102" y="2190"/>
                </a:cubicBezTo>
                <a:close/>
                <a:moveTo>
                  <a:pt x="6416" y="2190"/>
                </a:moveTo>
                <a:cubicBezTo>
                  <a:pt x="6387" y="2190"/>
                  <a:pt x="6363" y="2237"/>
                  <a:pt x="6363" y="2294"/>
                </a:cubicBezTo>
                <a:lnTo>
                  <a:pt x="6363" y="2515"/>
                </a:lnTo>
                <a:cubicBezTo>
                  <a:pt x="6363" y="2572"/>
                  <a:pt x="6387" y="2617"/>
                  <a:pt x="6416" y="2617"/>
                </a:cubicBezTo>
                <a:cubicBezTo>
                  <a:pt x="6445" y="2617"/>
                  <a:pt x="6469" y="2572"/>
                  <a:pt x="6469" y="2515"/>
                </a:cubicBezTo>
                <a:lnTo>
                  <a:pt x="6469" y="2294"/>
                </a:lnTo>
                <a:cubicBezTo>
                  <a:pt x="6469" y="2237"/>
                  <a:pt x="6445" y="2190"/>
                  <a:pt x="6416" y="2190"/>
                </a:cubicBezTo>
                <a:close/>
                <a:moveTo>
                  <a:pt x="7266" y="2190"/>
                </a:moveTo>
                <a:cubicBezTo>
                  <a:pt x="7237" y="2190"/>
                  <a:pt x="7213" y="2237"/>
                  <a:pt x="7213" y="2294"/>
                </a:cubicBezTo>
                <a:lnTo>
                  <a:pt x="7213" y="2515"/>
                </a:lnTo>
                <a:cubicBezTo>
                  <a:pt x="7213" y="2572"/>
                  <a:pt x="7237" y="2617"/>
                  <a:pt x="7266" y="2617"/>
                </a:cubicBezTo>
                <a:cubicBezTo>
                  <a:pt x="7295" y="2617"/>
                  <a:pt x="7318" y="2572"/>
                  <a:pt x="7318" y="2515"/>
                </a:cubicBezTo>
                <a:lnTo>
                  <a:pt x="7318" y="2294"/>
                </a:lnTo>
                <a:cubicBezTo>
                  <a:pt x="7318" y="2237"/>
                  <a:pt x="7295" y="2190"/>
                  <a:pt x="7266" y="2190"/>
                </a:cubicBezTo>
                <a:close/>
                <a:moveTo>
                  <a:pt x="7580" y="2190"/>
                </a:moveTo>
                <a:cubicBezTo>
                  <a:pt x="7551" y="2190"/>
                  <a:pt x="7527" y="2237"/>
                  <a:pt x="7527" y="2294"/>
                </a:cubicBezTo>
                <a:lnTo>
                  <a:pt x="7527" y="2515"/>
                </a:lnTo>
                <a:cubicBezTo>
                  <a:pt x="7527" y="2572"/>
                  <a:pt x="7551" y="2617"/>
                  <a:pt x="7580" y="2617"/>
                </a:cubicBezTo>
                <a:cubicBezTo>
                  <a:pt x="7609" y="2617"/>
                  <a:pt x="7632" y="2572"/>
                  <a:pt x="7632" y="2515"/>
                </a:cubicBezTo>
                <a:lnTo>
                  <a:pt x="7632" y="2294"/>
                </a:lnTo>
                <a:cubicBezTo>
                  <a:pt x="7632" y="2237"/>
                  <a:pt x="7609" y="2190"/>
                  <a:pt x="7580" y="2190"/>
                </a:cubicBezTo>
                <a:close/>
                <a:moveTo>
                  <a:pt x="8429" y="2190"/>
                </a:moveTo>
                <a:cubicBezTo>
                  <a:pt x="8400" y="2190"/>
                  <a:pt x="8377" y="2237"/>
                  <a:pt x="8377" y="2294"/>
                </a:cubicBezTo>
                <a:lnTo>
                  <a:pt x="8377" y="2515"/>
                </a:lnTo>
                <a:cubicBezTo>
                  <a:pt x="8377" y="2572"/>
                  <a:pt x="8400" y="2617"/>
                  <a:pt x="8429" y="2617"/>
                </a:cubicBezTo>
                <a:cubicBezTo>
                  <a:pt x="8458" y="2617"/>
                  <a:pt x="8482" y="2572"/>
                  <a:pt x="8482" y="2515"/>
                </a:cubicBezTo>
                <a:lnTo>
                  <a:pt x="8482" y="2294"/>
                </a:lnTo>
                <a:cubicBezTo>
                  <a:pt x="8482" y="2237"/>
                  <a:pt x="8458" y="2190"/>
                  <a:pt x="8429" y="2190"/>
                </a:cubicBezTo>
                <a:close/>
                <a:moveTo>
                  <a:pt x="8744" y="2190"/>
                </a:moveTo>
                <a:cubicBezTo>
                  <a:pt x="8714" y="2190"/>
                  <a:pt x="8691" y="2237"/>
                  <a:pt x="8691" y="2294"/>
                </a:cubicBezTo>
                <a:lnTo>
                  <a:pt x="8691" y="2515"/>
                </a:lnTo>
                <a:cubicBezTo>
                  <a:pt x="8691" y="2572"/>
                  <a:pt x="8714" y="2617"/>
                  <a:pt x="8744" y="2617"/>
                </a:cubicBezTo>
                <a:cubicBezTo>
                  <a:pt x="8773" y="2617"/>
                  <a:pt x="8796" y="2572"/>
                  <a:pt x="8796" y="2515"/>
                </a:cubicBezTo>
                <a:lnTo>
                  <a:pt x="8796" y="2294"/>
                </a:lnTo>
                <a:cubicBezTo>
                  <a:pt x="8796" y="2237"/>
                  <a:pt x="8773" y="2190"/>
                  <a:pt x="8744" y="2190"/>
                </a:cubicBezTo>
                <a:close/>
                <a:moveTo>
                  <a:pt x="9593" y="2190"/>
                </a:moveTo>
                <a:cubicBezTo>
                  <a:pt x="9564" y="2190"/>
                  <a:pt x="9540" y="2237"/>
                  <a:pt x="9540" y="2294"/>
                </a:cubicBezTo>
                <a:lnTo>
                  <a:pt x="9540" y="2515"/>
                </a:lnTo>
                <a:cubicBezTo>
                  <a:pt x="9540" y="2572"/>
                  <a:pt x="9564" y="2617"/>
                  <a:pt x="9593" y="2617"/>
                </a:cubicBezTo>
                <a:cubicBezTo>
                  <a:pt x="9622" y="2617"/>
                  <a:pt x="9646" y="2572"/>
                  <a:pt x="9646" y="2515"/>
                </a:cubicBezTo>
                <a:lnTo>
                  <a:pt x="9646" y="2294"/>
                </a:lnTo>
                <a:cubicBezTo>
                  <a:pt x="9646" y="2237"/>
                  <a:pt x="9622" y="2190"/>
                  <a:pt x="9593" y="2190"/>
                </a:cubicBezTo>
                <a:close/>
                <a:moveTo>
                  <a:pt x="9908" y="2190"/>
                </a:moveTo>
                <a:cubicBezTo>
                  <a:pt x="9879" y="2190"/>
                  <a:pt x="9855" y="2237"/>
                  <a:pt x="9855" y="2294"/>
                </a:cubicBezTo>
                <a:lnTo>
                  <a:pt x="9855" y="2515"/>
                </a:lnTo>
                <a:cubicBezTo>
                  <a:pt x="9855" y="2572"/>
                  <a:pt x="9879" y="2617"/>
                  <a:pt x="9908" y="2617"/>
                </a:cubicBezTo>
                <a:cubicBezTo>
                  <a:pt x="9937" y="2617"/>
                  <a:pt x="9961" y="2572"/>
                  <a:pt x="9961" y="2515"/>
                </a:cubicBezTo>
                <a:lnTo>
                  <a:pt x="9961" y="2294"/>
                </a:lnTo>
                <a:cubicBezTo>
                  <a:pt x="9961" y="2237"/>
                  <a:pt x="9937" y="2190"/>
                  <a:pt x="9908" y="2190"/>
                </a:cubicBezTo>
                <a:close/>
                <a:moveTo>
                  <a:pt x="10758" y="2190"/>
                </a:moveTo>
                <a:cubicBezTo>
                  <a:pt x="10728" y="2190"/>
                  <a:pt x="10705" y="2237"/>
                  <a:pt x="10705" y="2294"/>
                </a:cubicBezTo>
                <a:lnTo>
                  <a:pt x="10705" y="2515"/>
                </a:lnTo>
                <a:cubicBezTo>
                  <a:pt x="10705" y="2572"/>
                  <a:pt x="10728" y="2617"/>
                  <a:pt x="10758" y="2617"/>
                </a:cubicBezTo>
                <a:cubicBezTo>
                  <a:pt x="10787" y="2617"/>
                  <a:pt x="10810" y="2572"/>
                  <a:pt x="10810" y="2515"/>
                </a:cubicBezTo>
                <a:lnTo>
                  <a:pt x="10810" y="2294"/>
                </a:lnTo>
                <a:cubicBezTo>
                  <a:pt x="10810" y="2237"/>
                  <a:pt x="10787" y="2190"/>
                  <a:pt x="10758" y="2190"/>
                </a:cubicBezTo>
                <a:close/>
                <a:moveTo>
                  <a:pt x="11072" y="2190"/>
                </a:moveTo>
                <a:cubicBezTo>
                  <a:pt x="11043" y="2190"/>
                  <a:pt x="11019" y="2237"/>
                  <a:pt x="11019" y="2294"/>
                </a:cubicBezTo>
                <a:lnTo>
                  <a:pt x="11019" y="2515"/>
                </a:lnTo>
                <a:cubicBezTo>
                  <a:pt x="11019" y="2572"/>
                  <a:pt x="11043" y="2617"/>
                  <a:pt x="11072" y="2617"/>
                </a:cubicBezTo>
                <a:cubicBezTo>
                  <a:pt x="11101" y="2617"/>
                  <a:pt x="11125" y="2572"/>
                  <a:pt x="11125" y="2515"/>
                </a:cubicBezTo>
                <a:lnTo>
                  <a:pt x="11125" y="2294"/>
                </a:lnTo>
                <a:cubicBezTo>
                  <a:pt x="11125" y="2237"/>
                  <a:pt x="11101" y="2190"/>
                  <a:pt x="11072" y="2190"/>
                </a:cubicBezTo>
                <a:close/>
                <a:moveTo>
                  <a:pt x="11922" y="2190"/>
                </a:moveTo>
                <a:cubicBezTo>
                  <a:pt x="11893" y="2190"/>
                  <a:pt x="11869" y="2237"/>
                  <a:pt x="11869" y="2294"/>
                </a:cubicBezTo>
                <a:lnTo>
                  <a:pt x="11869" y="2515"/>
                </a:lnTo>
                <a:cubicBezTo>
                  <a:pt x="11869" y="2572"/>
                  <a:pt x="11893" y="2617"/>
                  <a:pt x="11922" y="2617"/>
                </a:cubicBezTo>
                <a:cubicBezTo>
                  <a:pt x="11951" y="2617"/>
                  <a:pt x="11974" y="2572"/>
                  <a:pt x="11974" y="2515"/>
                </a:cubicBezTo>
                <a:lnTo>
                  <a:pt x="11974" y="2294"/>
                </a:lnTo>
                <a:cubicBezTo>
                  <a:pt x="11974" y="2237"/>
                  <a:pt x="11951" y="2190"/>
                  <a:pt x="11922" y="2190"/>
                </a:cubicBezTo>
                <a:close/>
                <a:moveTo>
                  <a:pt x="12236" y="2190"/>
                </a:moveTo>
                <a:cubicBezTo>
                  <a:pt x="12207" y="2190"/>
                  <a:pt x="12183" y="2237"/>
                  <a:pt x="12183" y="2294"/>
                </a:cubicBezTo>
                <a:lnTo>
                  <a:pt x="12183" y="2515"/>
                </a:lnTo>
                <a:cubicBezTo>
                  <a:pt x="12183" y="2572"/>
                  <a:pt x="12207" y="2617"/>
                  <a:pt x="12236" y="2617"/>
                </a:cubicBezTo>
                <a:cubicBezTo>
                  <a:pt x="12265" y="2617"/>
                  <a:pt x="12288" y="2572"/>
                  <a:pt x="12288" y="2515"/>
                </a:cubicBezTo>
                <a:lnTo>
                  <a:pt x="12288" y="2294"/>
                </a:lnTo>
                <a:cubicBezTo>
                  <a:pt x="12288" y="2237"/>
                  <a:pt x="12265" y="2190"/>
                  <a:pt x="12236" y="2190"/>
                </a:cubicBezTo>
                <a:close/>
                <a:moveTo>
                  <a:pt x="13085" y="2190"/>
                </a:moveTo>
                <a:cubicBezTo>
                  <a:pt x="13056" y="2190"/>
                  <a:pt x="13032" y="2237"/>
                  <a:pt x="13032" y="2294"/>
                </a:cubicBezTo>
                <a:lnTo>
                  <a:pt x="13032" y="2515"/>
                </a:lnTo>
                <a:cubicBezTo>
                  <a:pt x="13032" y="2572"/>
                  <a:pt x="13056" y="2617"/>
                  <a:pt x="13085" y="2617"/>
                </a:cubicBezTo>
                <a:cubicBezTo>
                  <a:pt x="13114" y="2617"/>
                  <a:pt x="13138" y="2572"/>
                  <a:pt x="13138" y="2515"/>
                </a:cubicBezTo>
                <a:lnTo>
                  <a:pt x="13138" y="2294"/>
                </a:lnTo>
                <a:cubicBezTo>
                  <a:pt x="13138" y="2237"/>
                  <a:pt x="13114" y="2190"/>
                  <a:pt x="13085" y="2190"/>
                </a:cubicBezTo>
                <a:close/>
                <a:moveTo>
                  <a:pt x="13399" y="2190"/>
                </a:moveTo>
                <a:cubicBezTo>
                  <a:pt x="13370" y="2190"/>
                  <a:pt x="13348" y="2237"/>
                  <a:pt x="13348" y="2294"/>
                </a:cubicBezTo>
                <a:lnTo>
                  <a:pt x="13348" y="2515"/>
                </a:lnTo>
                <a:cubicBezTo>
                  <a:pt x="13348" y="2572"/>
                  <a:pt x="13370" y="2617"/>
                  <a:pt x="13399" y="2617"/>
                </a:cubicBezTo>
                <a:cubicBezTo>
                  <a:pt x="13428" y="2617"/>
                  <a:pt x="13452" y="2572"/>
                  <a:pt x="13452" y="2515"/>
                </a:cubicBezTo>
                <a:lnTo>
                  <a:pt x="13452" y="2294"/>
                </a:lnTo>
                <a:cubicBezTo>
                  <a:pt x="13452" y="2237"/>
                  <a:pt x="13428" y="2190"/>
                  <a:pt x="13399" y="2190"/>
                </a:cubicBezTo>
                <a:close/>
                <a:moveTo>
                  <a:pt x="14249" y="2190"/>
                </a:moveTo>
                <a:cubicBezTo>
                  <a:pt x="14220" y="2190"/>
                  <a:pt x="14196" y="2237"/>
                  <a:pt x="14196" y="2294"/>
                </a:cubicBezTo>
                <a:lnTo>
                  <a:pt x="14196" y="2515"/>
                </a:lnTo>
                <a:cubicBezTo>
                  <a:pt x="14196" y="2572"/>
                  <a:pt x="14220" y="2617"/>
                  <a:pt x="14249" y="2617"/>
                </a:cubicBezTo>
                <a:cubicBezTo>
                  <a:pt x="14278" y="2617"/>
                  <a:pt x="14302" y="2572"/>
                  <a:pt x="14302" y="2515"/>
                </a:cubicBezTo>
                <a:lnTo>
                  <a:pt x="14302" y="2294"/>
                </a:lnTo>
                <a:cubicBezTo>
                  <a:pt x="14302" y="2237"/>
                  <a:pt x="14278" y="2190"/>
                  <a:pt x="14249" y="2190"/>
                </a:cubicBezTo>
                <a:close/>
                <a:moveTo>
                  <a:pt x="14564" y="2190"/>
                </a:moveTo>
                <a:cubicBezTo>
                  <a:pt x="14535" y="2190"/>
                  <a:pt x="14511" y="2237"/>
                  <a:pt x="14511" y="2294"/>
                </a:cubicBezTo>
                <a:lnTo>
                  <a:pt x="14511" y="2515"/>
                </a:lnTo>
                <a:cubicBezTo>
                  <a:pt x="14511" y="2572"/>
                  <a:pt x="14535" y="2617"/>
                  <a:pt x="14564" y="2617"/>
                </a:cubicBezTo>
                <a:cubicBezTo>
                  <a:pt x="14593" y="2617"/>
                  <a:pt x="14617" y="2572"/>
                  <a:pt x="14617" y="2515"/>
                </a:cubicBezTo>
                <a:lnTo>
                  <a:pt x="14617" y="2294"/>
                </a:lnTo>
                <a:cubicBezTo>
                  <a:pt x="14617" y="2237"/>
                  <a:pt x="14593" y="2190"/>
                  <a:pt x="14564" y="2190"/>
                </a:cubicBezTo>
                <a:close/>
                <a:moveTo>
                  <a:pt x="15413" y="2190"/>
                </a:moveTo>
                <a:cubicBezTo>
                  <a:pt x="15384" y="2190"/>
                  <a:pt x="15360" y="2237"/>
                  <a:pt x="15360" y="2294"/>
                </a:cubicBezTo>
                <a:lnTo>
                  <a:pt x="15360" y="2515"/>
                </a:lnTo>
                <a:cubicBezTo>
                  <a:pt x="15360" y="2572"/>
                  <a:pt x="15384" y="2617"/>
                  <a:pt x="15413" y="2617"/>
                </a:cubicBezTo>
                <a:cubicBezTo>
                  <a:pt x="15442" y="2617"/>
                  <a:pt x="15465" y="2572"/>
                  <a:pt x="15465" y="2515"/>
                </a:cubicBezTo>
                <a:lnTo>
                  <a:pt x="15465" y="2294"/>
                </a:lnTo>
                <a:cubicBezTo>
                  <a:pt x="15465" y="2237"/>
                  <a:pt x="15442" y="2190"/>
                  <a:pt x="15413" y="2190"/>
                </a:cubicBezTo>
                <a:close/>
                <a:moveTo>
                  <a:pt x="15728" y="2190"/>
                </a:moveTo>
                <a:cubicBezTo>
                  <a:pt x="15699" y="2190"/>
                  <a:pt x="15675" y="2237"/>
                  <a:pt x="15675" y="2294"/>
                </a:cubicBezTo>
                <a:lnTo>
                  <a:pt x="15675" y="2515"/>
                </a:lnTo>
                <a:cubicBezTo>
                  <a:pt x="15675" y="2572"/>
                  <a:pt x="15699" y="2617"/>
                  <a:pt x="15728" y="2617"/>
                </a:cubicBezTo>
                <a:cubicBezTo>
                  <a:pt x="15757" y="2617"/>
                  <a:pt x="15781" y="2572"/>
                  <a:pt x="15781" y="2515"/>
                </a:cubicBezTo>
                <a:lnTo>
                  <a:pt x="15781" y="2294"/>
                </a:lnTo>
                <a:cubicBezTo>
                  <a:pt x="15781" y="2237"/>
                  <a:pt x="15757" y="2190"/>
                  <a:pt x="15728" y="2190"/>
                </a:cubicBezTo>
                <a:close/>
                <a:moveTo>
                  <a:pt x="16578" y="2190"/>
                </a:moveTo>
                <a:cubicBezTo>
                  <a:pt x="16549" y="2190"/>
                  <a:pt x="16525" y="2237"/>
                  <a:pt x="16525" y="2294"/>
                </a:cubicBezTo>
                <a:lnTo>
                  <a:pt x="16525" y="2515"/>
                </a:lnTo>
                <a:cubicBezTo>
                  <a:pt x="16525" y="2572"/>
                  <a:pt x="16549" y="2617"/>
                  <a:pt x="16578" y="2617"/>
                </a:cubicBezTo>
                <a:cubicBezTo>
                  <a:pt x="16607" y="2617"/>
                  <a:pt x="16630" y="2572"/>
                  <a:pt x="16630" y="2515"/>
                </a:cubicBezTo>
                <a:lnTo>
                  <a:pt x="16630" y="2294"/>
                </a:lnTo>
                <a:cubicBezTo>
                  <a:pt x="16630" y="2237"/>
                  <a:pt x="16607" y="2190"/>
                  <a:pt x="16578" y="2190"/>
                </a:cubicBezTo>
                <a:close/>
                <a:moveTo>
                  <a:pt x="16892" y="2190"/>
                </a:moveTo>
                <a:cubicBezTo>
                  <a:pt x="16863" y="2190"/>
                  <a:pt x="16839" y="2237"/>
                  <a:pt x="16839" y="2294"/>
                </a:cubicBezTo>
                <a:lnTo>
                  <a:pt x="16839" y="2515"/>
                </a:lnTo>
                <a:cubicBezTo>
                  <a:pt x="16839" y="2572"/>
                  <a:pt x="16863" y="2617"/>
                  <a:pt x="16892" y="2617"/>
                </a:cubicBezTo>
                <a:cubicBezTo>
                  <a:pt x="16921" y="2617"/>
                  <a:pt x="16944" y="2572"/>
                  <a:pt x="16944" y="2515"/>
                </a:cubicBezTo>
                <a:lnTo>
                  <a:pt x="16944" y="2294"/>
                </a:lnTo>
                <a:cubicBezTo>
                  <a:pt x="16944" y="2237"/>
                  <a:pt x="16921" y="2190"/>
                  <a:pt x="16892" y="2190"/>
                </a:cubicBezTo>
                <a:close/>
                <a:moveTo>
                  <a:pt x="17741" y="2190"/>
                </a:moveTo>
                <a:cubicBezTo>
                  <a:pt x="17712" y="2190"/>
                  <a:pt x="17689" y="2237"/>
                  <a:pt x="17689" y="2294"/>
                </a:cubicBezTo>
                <a:lnTo>
                  <a:pt x="17689" y="2515"/>
                </a:lnTo>
                <a:cubicBezTo>
                  <a:pt x="17689" y="2572"/>
                  <a:pt x="17712" y="2617"/>
                  <a:pt x="17741" y="2617"/>
                </a:cubicBezTo>
                <a:cubicBezTo>
                  <a:pt x="17770" y="2617"/>
                  <a:pt x="17794" y="2572"/>
                  <a:pt x="17794" y="2515"/>
                </a:cubicBezTo>
                <a:lnTo>
                  <a:pt x="17794" y="2294"/>
                </a:lnTo>
                <a:cubicBezTo>
                  <a:pt x="17794" y="2237"/>
                  <a:pt x="17770" y="2190"/>
                  <a:pt x="17741" y="2190"/>
                </a:cubicBezTo>
                <a:close/>
                <a:moveTo>
                  <a:pt x="18055" y="2190"/>
                </a:moveTo>
                <a:cubicBezTo>
                  <a:pt x="18026" y="2190"/>
                  <a:pt x="18002" y="2237"/>
                  <a:pt x="18002" y="2294"/>
                </a:cubicBezTo>
                <a:lnTo>
                  <a:pt x="18002" y="2515"/>
                </a:lnTo>
                <a:cubicBezTo>
                  <a:pt x="18002" y="2572"/>
                  <a:pt x="18026" y="2617"/>
                  <a:pt x="18055" y="2617"/>
                </a:cubicBezTo>
                <a:cubicBezTo>
                  <a:pt x="18085" y="2617"/>
                  <a:pt x="18108" y="2572"/>
                  <a:pt x="18108" y="2515"/>
                </a:cubicBezTo>
                <a:lnTo>
                  <a:pt x="18108" y="2294"/>
                </a:lnTo>
                <a:cubicBezTo>
                  <a:pt x="18108" y="2237"/>
                  <a:pt x="18085" y="2190"/>
                  <a:pt x="18055" y="2190"/>
                </a:cubicBezTo>
                <a:close/>
                <a:moveTo>
                  <a:pt x="18905" y="2190"/>
                </a:moveTo>
                <a:cubicBezTo>
                  <a:pt x="18876" y="2190"/>
                  <a:pt x="18852" y="2237"/>
                  <a:pt x="18852" y="2294"/>
                </a:cubicBezTo>
                <a:lnTo>
                  <a:pt x="18852" y="2515"/>
                </a:lnTo>
                <a:cubicBezTo>
                  <a:pt x="18852" y="2572"/>
                  <a:pt x="18876" y="2617"/>
                  <a:pt x="18905" y="2617"/>
                </a:cubicBezTo>
                <a:cubicBezTo>
                  <a:pt x="18934" y="2617"/>
                  <a:pt x="18958" y="2572"/>
                  <a:pt x="18958" y="2515"/>
                </a:cubicBezTo>
                <a:lnTo>
                  <a:pt x="18958" y="2294"/>
                </a:lnTo>
                <a:cubicBezTo>
                  <a:pt x="18958" y="2237"/>
                  <a:pt x="18934" y="2190"/>
                  <a:pt x="18905" y="2190"/>
                </a:cubicBezTo>
                <a:close/>
                <a:moveTo>
                  <a:pt x="19220" y="2190"/>
                </a:moveTo>
                <a:cubicBezTo>
                  <a:pt x="19191" y="2190"/>
                  <a:pt x="19167" y="2237"/>
                  <a:pt x="19167" y="2294"/>
                </a:cubicBezTo>
                <a:lnTo>
                  <a:pt x="19167" y="2515"/>
                </a:lnTo>
                <a:cubicBezTo>
                  <a:pt x="19167" y="2572"/>
                  <a:pt x="19191" y="2617"/>
                  <a:pt x="19220" y="2617"/>
                </a:cubicBezTo>
                <a:cubicBezTo>
                  <a:pt x="19249" y="2617"/>
                  <a:pt x="19273" y="2572"/>
                  <a:pt x="19273" y="2515"/>
                </a:cubicBezTo>
                <a:lnTo>
                  <a:pt x="19273" y="2294"/>
                </a:lnTo>
                <a:cubicBezTo>
                  <a:pt x="19273" y="2237"/>
                  <a:pt x="19249" y="2190"/>
                  <a:pt x="19220" y="2190"/>
                </a:cubicBezTo>
                <a:close/>
                <a:moveTo>
                  <a:pt x="20069" y="2190"/>
                </a:moveTo>
                <a:cubicBezTo>
                  <a:pt x="20040" y="2190"/>
                  <a:pt x="20016" y="2237"/>
                  <a:pt x="20016" y="2294"/>
                </a:cubicBezTo>
                <a:lnTo>
                  <a:pt x="20016" y="2515"/>
                </a:lnTo>
                <a:cubicBezTo>
                  <a:pt x="20016" y="2572"/>
                  <a:pt x="20040" y="2617"/>
                  <a:pt x="20069" y="2617"/>
                </a:cubicBezTo>
                <a:cubicBezTo>
                  <a:pt x="20099" y="2617"/>
                  <a:pt x="20122" y="2572"/>
                  <a:pt x="20122" y="2515"/>
                </a:cubicBezTo>
                <a:lnTo>
                  <a:pt x="20122" y="2294"/>
                </a:lnTo>
                <a:cubicBezTo>
                  <a:pt x="20122" y="2237"/>
                  <a:pt x="20099" y="2190"/>
                  <a:pt x="20069" y="2190"/>
                </a:cubicBezTo>
                <a:close/>
                <a:moveTo>
                  <a:pt x="20384" y="2190"/>
                </a:moveTo>
                <a:cubicBezTo>
                  <a:pt x="20355" y="2190"/>
                  <a:pt x="20331" y="2237"/>
                  <a:pt x="20331" y="2294"/>
                </a:cubicBezTo>
                <a:lnTo>
                  <a:pt x="20331" y="2515"/>
                </a:lnTo>
                <a:cubicBezTo>
                  <a:pt x="20331" y="2572"/>
                  <a:pt x="20355" y="2617"/>
                  <a:pt x="20384" y="2617"/>
                </a:cubicBezTo>
                <a:cubicBezTo>
                  <a:pt x="20413" y="2617"/>
                  <a:pt x="20436" y="2572"/>
                  <a:pt x="20436" y="2515"/>
                </a:cubicBezTo>
                <a:lnTo>
                  <a:pt x="20436" y="2294"/>
                </a:lnTo>
                <a:cubicBezTo>
                  <a:pt x="20436" y="2237"/>
                  <a:pt x="20413" y="2190"/>
                  <a:pt x="20384" y="2190"/>
                </a:cubicBezTo>
                <a:close/>
                <a:moveTo>
                  <a:pt x="21234" y="2190"/>
                </a:moveTo>
                <a:cubicBezTo>
                  <a:pt x="21204" y="2190"/>
                  <a:pt x="21181" y="2237"/>
                  <a:pt x="21181" y="2294"/>
                </a:cubicBezTo>
                <a:lnTo>
                  <a:pt x="21181" y="2515"/>
                </a:lnTo>
                <a:cubicBezTo>
                  <a:pt x="21181" y="2572"/>
                  <a:pt x="21204" y="2617"/>
                  <a:pt x="21234" y="2617"/>
                </a:cubicBezTo>
                <a:cubicBezTo>
                  <a:pt x="21263" y="2617"/>
                  <a:pt x="21285" y="2572"/>
                  <a:pt x="21285" y="2515"/>
                </a:cubicBezTo>
                <a:lnTo>
                  <a:pt x="21285" y="2294"/>
                </a:lnTo>
                <a:cubicBezTo>
                  <a:pt x="21285" y="2237"/>
                  <a:pt x="21263" y="2190"/>
                  <a:pt x="21234" y="2190"/>
                </a:cubicBezTo>
                <a:close/>
                <a:moveTo>
                  <a:pt x="21547" y="2190"/>
                </a:moveTo>
                <a:cubicBezTo>
                  <a:pt x="21518" y="2190"/>
                  <a:pt x="21495" y="2237"/>
                  <a:pt x="21495" y="2294"/>
                </a:cubicBezTo>
                <a:lnTo>
                  <a:pt x="21495" y="2515"/>
                </a:lnTo>
                <a:cubicBezTo>
                  <a:pt x="21495" y="2572"/>
                  <a:pt x="21518" y="2617"/>
                  <a:pt x="21547" y="2617"/>
                </a:cubicBezTo>
                <a:cubicBezTo>
                  <a:pt x="21576" y="2617"/>
                  <a:pt x="21600" y="2572"/>
                  <a:pt x="21600" y="2515"/>
                </a:cubicBezTo>
                <a:lnTo>
                  <a:pt x="21600" y="2294"/>
                </a:lnTo>
                <a:cubicBezTo>
                  <a:pt x="21600" y="2237"/>
                  <a:pt x="21576" y="2190"/>
                  <a:pt x="21547" y="2190"/>
                </a:cubicBezTo>
                <a:close/>
                <a:moveTo>
                  <a:pt x="53" y="2920"/>
                </a:moveTo>
                <a:cubicBezTo>
                  <a:pt x="24" y="2920"/>
                  <a:pt x="0" y="2967"/>
                  <a:pt x="0" y="3024"/>
                </a:cubicBezTo>
                <a:lnTo>
                  <a:pt x="0" y="3244"/>
                </a:lnTo>
                <a:cubicBezTo>
                  <a:pt x="0" y="3302"/>
                  <a:pt x="24" y="3347"/>
                  <a:pt x="53" y="3347"/>
                </a:cubicBezTo>
                <a:cubicBezTo>
                  <a:pt x="82" y="3347"/>
                  <a:pt x="106" y="3302"/>
                  <a:pt x="106" y="3244"/>
                </a:cubicBezTo>
                <a:lnTo>
                  <a:pt x="106" y="3024"/>
                </a:lnTo>
                <a:cubicBezTo>
                  <a:pt x="106" y="2967"/>
                  <a:pt x="82" y="2920"/>
                  <a:pt x="53" y="2920"/>
                </a:cubicBezTo>
                <a:close/>
                <a:moveTo>
                  <a:pt x="367" y="2920"/>
                </a:moveTo>
                <a:cubicBezTo>
                  <a:pt x="338" y="2920"/>
                  <a:pt x="315" y="2967"/>
                  <a:pt x="315" y="3024"/>
                </a:cubicBezTo>
                <a:lnTo>
                  <a:pt x="315" y="3244"/>
                </a:lnTo>
                <a:cubicBezTo>
                  <a:pt x="315" y="3302"/>
                  <a:pt x="338" y="3347"/>
                  <a:pt x="367" y="3347"/>
                </a:cubicBezTo>
                <a:cubicBezTo>
                  <a:pt x="397" y="3347"/>
                  <a:pt x="420" y="3302"/>
                  <a:pt x="420" y="3244"/>
                </a:cubicBezTo>
                <a:lnTo>
                  <a:pt x="420" y="3024"/>
                </a:lnTo>
                <a:cubicBezTo>
                  <a:pt x="420" y="2967"/>
                  <a:pt x="397" y="2920"/>
                  <a:pt x="367" y="2920"/>
                </a:cubicBezTo>
                <a:close/>
                <a:moveTo>
                  <a:pt x="1217" y="2920"/>
                </a:moveTo>
                <a:cubicBezTo>
                  <a:pt x="1188" y="2920"/>
                  <a:pt x="1164" y="2967"/>
                  <a:pt x="1164" y="3024"/>
                </a:cubicBezTo>
                <a:lnTo>
                  <a:pt x="1164" y="3244"/>
                </a:lnTo>
                <a:cubicBezTo>
                  <a:pt x="1164" y="3302"/>
                  <a:pt x="1188" y="3347"/>
                  <a:pt x="1217" y="3347"/>
                </a:cubicBezTo>
                <a:cubicBezTo>
                  <a:pt x="1246" y="3347"/>
                  <a:pt x="1270" y="3302"/>
                  <a:pt x="1270" y="3244"/>
                </a:cubicBezTo>
                <a:lnTo>
                  <a:pt x="1270" y="3024"/>
                </a:lnTo>
                <a:cubicBezTo>
                  <a:pt x="1270" y="2967"/>
                  <a:pt x="1246" y="2920"/>
                  <a:pt x="1217" y="2920"/>
                </a:cubicBezTo>
                <a:close/>
                <a:moveTo>
                  <a:pt x="1532" y="2920"/>
                </a:moveTo>
                <a:cubicBezTo>
                  <a:pt x="1503" y="2920"/>
                  <a:pt x="1479" y="2967"/>
                  <a:pt x="1479" y="3024"/>
                </a:cubicBezTo>
                <a:lnTo>
                  <a:pt x="1479" y="3244"/>
                </a:lnTo>
                <a:cubicBezTo>
                  <a:pt x="1479" y="3302"/>
                  <a:pt x="1503" y="3347"/>
                  <a:pt x="1532" y="3347"/>
                </a:cubicBezTo>
                <a:cubicBezTo>
                  <a:pt x="1561" y="3347"/>
                  <a:pt x="1584" y="3302"/>
                  <a:pt x="1584" y="3244"/>
                </a:cubicBezTo>
                <a:lnTo>
                  <a:pt x="1584" y="3024"/>
                </a:lnTo>
                <a:cubicBezTo>
                  <a:pt x="1584" y="2967"/>
                  <a:pt x="1561" y="2920"/>
                  <a:pt x="1532" y="2920"/>
                </a:cubicBezTo>
                <a:close/>
                <a:moveTo>
                  <a:pt x="2380" y="2920"/>
                </a:moveTo>
                <a:cubicBezTo>
                  <a:pt x="2351" y="2920"/>
                  <a:pt x="2329" y="2967"/>
                  <a:pt x="2329" y="3024"/>
                </a:cubicBezTo>
                <a:lnTo>
                  <a:pt x="2329" y="3244"/>
                </a:lnTo>
                <a:cubicBezTo>
                  <a:pt x="2329" y="3302"/>
                  <a:pt x="2351" y="3347"/>
                  <a:pt x="2380" y="3347"/>
                </a:cubicBezTo>
                <a:cubicBezTo>
                  <a:pt x="2409" y="3347"/>
                  <a:pt x="2433" y="3302"/>
                  <a:pt x="2433" y="3244"/>
                </a:cubicBezTo>
                <a:lnTo>
                  <a:pt x="2433" y="3024"/>
                </a:lnTo>
                <a:cubicBezTo>
                  <a:pt x="2433" y="2967"/>
                  <a:pt x="2409" y="2920"/>
                  <a:pt x="2380" y="2920"/>
                </a:cubicBezTo>
                <a:close/>
                <a:moveTo>
                  <a:pt x="2695" y="2920"/>
                </a:moveTo>
                <a:cubicBezTo>
                  <a:pt x="2666" y="2920"/>
                  <a:pt x="2643" y="2967"/>
                  <a:pt x="2643" y="3024"/>
                </a:cubicBezTo>
                <a:lnTo>
                  <a:pt x="2643" y="3244"/>
                </a:lnTo>
                <a:cubicBezTo>
                  <a:pt x="2643" y="3302"/>
                  <a:pt x="2666" y="3347"/>
                  <a:pt x="2695" y="3347"/>
                </a:cubicBezTo>
                <a:cubicBezTo>
                  <a:pt x="2724" y="3347"/>
                  <a:pt x="2748" y="3302"/>
                  <a:pt x="2748" y="3244"/>
                </a:cubicBezTo>
                <a:lnTo>
                  <a:pt x="2748" y="3024"/>
                </a:lnTo>
                <a:cubicBezTo>
                  <a:pt x="2748" y="2967"/>
                  <a:pt x="2724" y="2920"/>
                  <a:pt x="2695" y="2920"/>
                </a:cubicBezTo>
                <a:close/>
                <a:moveTo>
                  <a:pt x="3545" y="2920"/>
                </a:moveTo>
                <a:cubicBezTo>
                  <a:pt x="3516" y="2920"/>
                  <a:pt x="3492" y="2967"/>
                  <a:pt x="3492" y="3024"/>
                </a:cubicBezTo>
                <a:lnTo>
                  <a:pt x="3492" y="3244"/>
                </a:lnTo>
                <a:cubicBezTo>
                  <a:pt x="3492" y="3302"/>
                  <a:pt x="3516" y="3347"/>
                  <a:pt x="3545" y="3347"/>
                </a:cubicBezTo>
                <a:cubicBezTo>
                  <a:pt x="3574" y="3347"/>
                  <a:pt x="3598" y="3302"/>
                  <a:pt x="3598" y="3244"/>
                </a:cubicBezTo>
                <a:lnTo>
                  <a:pt x="3598" y="3024"/>
                </a:lnTo>
                <a:cubicBezTo>
                  <a:pt x="3598" y="2967"/>
                  <a:pt x="3574" y="2920"/>
                  <a:pt x="3545" y="2920"/>
                </a:cubicBezTo>
                <a:close/>
                <a:moveTo>
                  <a:pt x="3859" y="2920"/>
                </a:moveTo>
                <a:cubicBezTo>
                  <a:pt x="3830" y="2920"/>
                  <a:pt x="3806" y="2967"/>
                  <a:pt x="3806" y="3024"/>
                </a:cubicBezTo>
                <a:lnTo>
                  <a:pt x="3806" y="3244"/>
                </a:lnTo>
                <a:cubicBezTo>
                  <a:pt x="3806" y="3302"/>
                  <a:pt x="3830" y="3347"/>
                  <a:pt x="3859" y="3347"/>
                </a:cubicBezTo>
                <a:cubicBezTo>
                  <a:pt x="3888" y="3347"/>
                  <a:pt x="3912" y="3302"/>
                  <a:pt x="3912" y="3244"/>
                </a:cubicBezTo>
                <a:lnTo>
                  <a:pt x="3912" y="3024"/>
                </a:lnTo>
                <a:cubicBezTo>
                  <a:pt x="3912" y="2967"/>
                  <a:pt x="3888" y="2920"/>
                  <a:pt x="3859" y="2920"/>
                </a:cubicBezTo>
                <a:close/>
                <a:moveTo>
                  <a:pt x="4709" y="2920"/>
                </a:moveTo>
                <a:cubicBezTo>
                  <a:pt x="4680" y="2920"/>
                  <a:pt x="4656" y="2967"/>
                  <a:pt x="4656" y="3024"/>
                </a:cubicBezTo>
                <a:lnTo>
                  <a:pt x="4656" y="3244"/>
                </a:lnTo>
                <a:cubicBezTo>
                  <a:pt x="4656" y="3302"/>
                  <a:pt x="4680" y="3347"/>
                  <a:pt x="4709" y="3347"/>
                </a:cubicBezTo>
                <a:cubicBezTo>
                  <a:pt x="4738" y="3347"/>
                  <a:pt x="4762" y="3302"/>
                  <a:pt x="4762" y="3244"/>
                </a:cubicBezTo>
                <a:lnTo>
                  <a:pt x="4762" y="3024"/>
                </a:lnTo>
                <a:cubicBezTo>
                  <a:pt x="4762" y="2967"/>
                  <a:pt x="4738" y="2920"/>
                  <a:pt x="4709" y="2920"/>
                </a:cubicBezTo>
                <a:close/>
                <a:moveTo>
                  <a:pt x="5023" y="2920"/>
                </a:moveTo>
                <a:cubicBezTo>
                  <a:pt x="4994" y="2920"/>
                  <a:pt x="4970" y="2967"/>
                  <a:pt x="4970" y="3024"/>
                </a:cubicBezTo>
                <a:lnTo>
                  <a:pt x="4970" y="3244"/>
                </a:lnTo>
                <a:cubicBezTo>
                  <a:pt x="4970" y="3302"/>
                  <a:pt x="4994" y="3347"/>
                  <a:pt x="5023" y="3347"/>
                </a:cubicBezTo>
                <a:cubicBezTo>
                  <a:pt x="5053" y="3347"/>
                  <a:pt x="5076" y="3302"/>
                  <a:pt x="5076" y="3244"/>
                </a:cubicBezTo>
                <a:lnTo>
                  <a:pt x="5076" y="3024"/>
                </a:lnTo>
                <a:cubicBezTo>
                  <a:pt x="5076" y="2967"/>
                  <a:pt x="5053" y="2920"/>
                  <a:pt x="5023" y="2920"/>
                </a:cubicBezTo>
                <a:close/>
                <a:moveTo>
                  <a:pt x="5873" y="2920"/>
                </a:moveTo>
                <a:cubicBezTo>
                  <a:pt x="5844" y="2920"/>
                  <a:pt x="5820" y="2967"/>
                  <a:pt x="5820" y="3024"/>
                </a:cubicBezTo>
                <a:lnTo>
                  <a:pt x="5820" y="3244"/>
                </a:lnTo>
                <a:cubicBezTo>
                  <a:pt x="5820" y="3302"/>
                  <a:pt x="5844" y="3347"/>
                  <a:pt x="5873" y="3347"/>
                </a:cubicBezTo>
                <a:cubicBezTo>
                  <a:pt x="5902" y="3347"/>
                  <a:pt x="5926" y="3302"/>
                  <a:pt x="5926" y="3244"/>
                </a:cubicBezTo>
                <a:lnTo>
                  <a:pt x="5926" y="3024"/>
                </a:lnTo>
                <a:cubicBezTo>
                  <a:pt x="5926" y="2967"/>
                  <a:pt x="5902" y="2920"/>
                  <a:pt x="5873" y="2920"/>
                </a:cubicBezTo>
                <a:close/>
                <a:moveTo>
                  <a:pt x="6188" y="2920"/>
                </a:moveTo>
                <a:cubicBezTo>
                  <a:pt x="6159" y="2920"/>
                  <a:pt x="6135" y="2967"/>
                  <a:pt x="6135" y="3024"/>
                </a:cubicBezTo>
                <a:lnTo>
                  <a:pt x="6135" y="3244"/>
                </a:lnTo>
                <a:cubicBezTo>
                  <a:pt x="6135" y="3302"/>
                  <a:pt x="6159" y="3347"/>
                  <a:pt x="6188" y="3347"/>
                </a:cubicBezTo>
                <a:cubicBezTo>
                  <a:pt x="6217" y="3347"/>
                  <a:pt x="6240" y="3302"/>
                  <a:pt x="6240" y="3244"/>
                </a:cubicBezTo>
                <a:lnTo>
                  <a:pt x="6240" y="3024"/>
                </a:lnTo>
                <a:cubicBezTo>
                  <a:pt x="6240" y="2967"/>
                  <a:pt x="6217" y="2920"/>
                  <a:pt x="6188" y="2920"/>
                </a:cubicBezTo>
                <a:close/>
                <a:moveTo>
                  <a:pt x="7036" y="2920"/>
                </a:moveTo>
                <a:cubicBezTo>
                  <a:pt x="7007" y="2920"/>
                  <a:pt x="6984" y="2967"/>
                  <a:pt x="6984" y="3024"/>
                </a:cubicBezTo>
                <a:lnTo>
                  <a:pt x="6984" y="3244"/>
                </a:lnTo>
                <a:cubicBezTo>
                  <a:pt x="6984" y="3302"/>
                  <a:pt x="7007" y="3347"/>
                  <a:pt x="7036" y="3347"/>
                </a:cubicBezTo>
                <a:cubicBezTo>
                  <a:pt x="7065" y="3347"/>
                  <a:pt x="7089" y="3302"/>
                  <a:pt x="7089" y="3244"/>
                </a:cubicBezTo>
                <a:lnTo>
                  <a:pt x="7089" y="3024"/>
                </a:lnTo>
                <a:cubicBezTo>
                  <a:pt x="7089" y="2967"/>
                  <a:pt x="7065" y="2920"/>
                  <a:pt x="7036" y="2920"/>
                </a:cubicBezTo>
                <a:close/>
                <a:moveTo>
                  <a:pt x="7351" y="2920"/>
                </a:moveTo>
                <a:cubicBezTo>
                  <a:pt x="7322" y="2920"/>
                  <a:pt x="7299" y="2967"/>
                  <a:pt x="7299" y="3024"/>
                </a:cubicBezTo>
                <a:lnTo>
                  <a:pt x="7299" y="3244"/>
                </a:lnTo>
                <a:cubicBezTo>
                  <a:pt x="7299" y="3302"/>
                  <a:pt x="7322" y="3347"/>
                  <a:pt x="7351" y="3347"/>
                </a:cubicBezTo>
                <a:cubicBezTo>
                  <a:pt x="7380" y="3347"/>
                  <a:pt x="7404" y="3302"/>
                  <a:pt x="7404" y="3244"/>
                </a:cubicBezTo>
                <a:lnTo>
                  <a:pt x="7404" y="3024"/>
                </a:lnTo>
                <a:cubicBezTo>
                  <a:pt x="7404" y="2967"/>
                  <a:pt x="7380" y="2920"/>
                  <a:pt x="7351" y="2920"/>
                </a:cubicBezTo>
                <a:close/>
                <a:moveTo>
                  <a:pt x="8201" y="2920"/>
                </a:moveTo>
                <a:cubicBezTo>
                  <a:pt x="8171" y="2920"/>
                  <a:pt x="8148" y="2967"/>
                  <a:pt x="8148" y="3024"/>
                </a:cubicBezTo>
                <a:lnTo>
                  <a:pt x="8148" y="3244"/>
                </a:lnTo>
                <a:cubicBezTo>
                  <a:pt x="8148" y="3302"/>
                  <a:pt x="8171" y="3347"/>
                  <a:pt x="8201" y="3347"/>
                </a:cubicBezTo>
                <a:cubicBezTo>
                  <a:pt x="8230" y="3347"/>
                  <a:pt x="8254" y="3302"/>
                  <a:pt x="8254" y="3244"/>
                </a:cubicBezTo>
                <a:lnTo>
                  <a:pt x="8254" y="3024"/>
                </a:lnTo>
                <a:cubicBezTo>
                  <a:pt x="8254" y="2967"/>
                  <a:pt x="8230" y="2920"/>
                  <a:pt x="8201" y="2920"/>
                </a:cubicBezTo>
                <a:close/>
                <a:moveTo>
                  <a:pt x="8515" y="2920"/>
                </a:moveTo>
                <a:cubicBezTo>
                  <a:pt x="8486" y="2920"/>
                  <a:pt x="8462" y="2967"/>
                  <a:pt x="8462" y="3024"/>
                </a:cubicBezTo>
                <a:lnTo>
                  <a:pt x="8462" y="3244"/>
                </a:lnTo>
                <a:cubicBezTo>
                  <a:pt x="8462" y="3302"/>
                  <a:pt x="8486" y="3347"/>
                  <a:pt x="8515" y="3347"/>
                </a:cubicBezTo>
                <a:cubicBezTo>
                  <a:pt x="8544" y="3347"/>
                  <a:pt x="8568" y="3302"/>
                  <a:pt x="8568" y="3244"/>
                </a:cubicBezTo>
                <a:lnTo>
                  <a:pt x="8568" y="3024"/>
                </a:lnTo>
                <a:cubicBezTo>
                  <a:pt x="8568" y="2967"/>
                  <a:pt x="8544" y="2920"/>
                  <a:pt x="8515" y="2920"/>
                </a:cubicBezTo>
                <a:close/>
                <a:moveTo>
                  <a:pt x="9365" y="2920"/>
                </a:moveTo>
                <a:cubicBezTo>
                  <a:pt x="9336" y="2920"/>
                  <a:pt x="9312" y="2967"/>
                  <a:pt x="9312" y="3024"/>
                </a:cubicBezTo>
                <a:lnTo>
                  <a:pt x="9312" y="3244"/>
                </a:lnTo>
                <a:cubicBezTo>
                  <a:pt x="9312" y="3302"/>
                  <a:pt x="9336" y="3347"/>
                  <a:pt x="9365" y="3347"/>
                </a:cubicBezTo>
                <a:cubicBezTo>
                  <a:pt x="9394" y="3347"/>
                  <a:pt x="9418" y="3302"/>
                  <a:pt x="9418" y="3244"/>
                </a:cubicBezTo>
                <a:lnTo>
                  <a:pt x="9418" y="3024"/>
                </a:lnTo>
                <a:cubicBezTo>
                  <a:pt x="9418" y="2967"/>
                  <a:pt x="9394" y="2920"/>
                  <a:pt x="9365" y="2920"/>
                </a:cubicBezTo>
                <a:close/>
                <a:moveTo>
                  <a:pt x="9679" y="2920"/>
                </a:moveTo>
                <a:cubicBezTo>
                  <a:pt x="9650" y="2920"/>
                  <a:pt x="9626" y="2967"/>
                  <a:pt x="9626" y="3024"/>
                </a:cubicBezTo>
                <a:lnTo>
                  <a:pt x="9626" y="3244"/>
                </a:lnTo>
                <a:cubicBezTo>
                  <a:pt x="9626" y="3302"/>
                  <a:pt x="9650" y="3347"/>
                  <a:pt x="9679" y="3347"/>
                </a:cubicBezTo>
                <a:cubicBezTo>
                  <a:pt x="9708" y="3347"/>
                  <a:pt x="9732" y="3302"/>
                  <a:pt x="9732" y="3244"/>
                </a:cubicBezTo>
                <a:lnTo>
                  <a:pt x="9732" y="3024"/>
                </a:lnTo>
                <a:cubicBezTo>
                  <a:pt x="9732" y="2967"/>
                  <a:pt x="9708" y="2920"/>
                  <a:pt x="9679" y="2920"/>
                </a:cubicBezTo>
                <a:close/>
                <a:moveTo>
                  <a:pt x="10529" y="2920"/>
                </a:moveTo>
                <a:cubicBezTo>
                  <a:pt x="10500" y="2920"/>
                  <a:pt x="10476" y="2967"/>
                  <a:pt x="10476" y="3024"/>
                </a:cubicBezTo>
                <a:lnTo>
                  <a:pt x="10476" y="3244"/>
                </a:lnTo>
                <a:cubicBezTo>
                  <a:pt x="10476" y="3302"/>
                  <a:pt x="10500" y="3347"/>
                  <a:pt x="10529" y="3347"/>
                </a:cubicBezTo>
                <a:cubicBezTo>
                  <a:pt x="10558" y="3347"/>
                  <a:pt x="10582" y="3302"/>
                  <a:pt x="10582" y="3244"/>
                </a:cubicBezTo>
                <a:lnTo>
                  <a:pt x="10582" y="3024"/>
                </a:lnTo>
                <a:cubicBezTo>
                  <a:pt x="10582" y="2967"/>
                  <a:pt x="10558" y="2920"/>
                  <a:pt x="10529" y="2920"/>
                </a:cubicBezTo>
                <a:close/>
                <a:moveTo>
                  <a:pt x="10844" y="2920"/>
                </a:moveTo>
                <a:cubicBezTo>
                  <a:pt x="10814" y="2920"/>
                  <a:pt x="10791" y="2967"/>
                  <a:pt x="10791" y="3024"/>
                </a:cubicBezTo>
                <a:lnTo>
                  <a:pt x="10791" y="3244"/>
                </a:lnTo>
                <a:cubicBezTo>
                  <a:pt x="10791" y="3302"/>
                  <a:pt x="10814" y="3347"/>
                  <a:pt x="10844" y="3347"/>
                </a:cubicBezTo>
                <a:cubicBezTo>
                  <a:pt x="10873" y="3347"/>
                  <a:pt x="10895" y="3302"/>
                  <a:pt x="10895" y="3244"/>
                </a:cubicBezTo>
                <a:lnTo>
                  <a:pt x="10895" y="3024"/>
                </a:lnTo>
                <a:cubicBezTo>
                  <a:pt x="10895" y="2967"/>
                  <a:pt x="10873" y="2920"/>
                  <a:pt x="10844" y="2920"/>
                </a:cubicBezTo>
                <a:close/>
                <a:moveTo>
                  <a:pt x="11692" y="2920"/>
                </a:moveTo>
                <a:cubicBezTo>
                  <a:pt x="11663" y="2920"/>
                  <a:pt x="11640" y="2967"/>
                  <a:pt x="11640" y="3024"/>
                </a:cubicBezTo>
                <a:lnTo>
                  <a:pt x="11640" y="3244"/>
                </a:lnTo>
                <a:cubicBezTo>
                  <a:pt x="11640" y="3302"/>
                  <a:pt x="11663" y="3347"/>
                  <a:pt x="11692" y="3347"/>
                </a:cubicBezTo>
                <a:cubicBezTo>
                  <a:pt x="11721" y="3347"/>
                  <a:pt x="11745" y="3302"/>
                  <a:pt x="11745" y="3244"/>
                </a:cubicBezTo>
                <a:lnTo>
                  <a:pt x="11745" y="3024"/>
                </a:lnTo>
                <a:cubicBezTo>
                  <a:pt x="11745" y="2967"/>
                  <a:pt x="11721" y="2920"/>
                  <a:pt x="11692" y="2920"/>
                </a:cubicBezTo>
                <a:close/>
                <a:moveTo>
                  <a:pt x="12007" y="2920"/>
                </a:moveTo>
                <a:cubicBezTo>
                  <a:pt x="11978" y="2920"/>
                  <a:pt x="11955" y="2967"/>
                  <a:pt x="11955" y="3024"/>
                </a:cubicBezTo>
                <a:lnTo>
                  <a:pt x="11955" y="3244"/>
                </a:lnTo>
                <a:cubicBezTo>
                  <a:pt x="11955" y="3302"/>
                  <a:pt x="11978" y="3347"/>
                  <a:pt x="12007" y="3347"/>
                </a:cubicBezTo>
                <a:cubicBezTo>
                  <a:pt x="12036" y="3347"/>
                  <a:pt x="12060" y="3302"/>
                  <a:pt x="12060" y="3244"/>
                </a:cubicBezTo>
                <a:lnTo>
                  <a:pt x="12060" y="3024"/>
                </a:lnTo>
                <a:cubicBezTo>
                  <a:pt x="12060" y="2967"/>
                  <a:pt x="12036" y="2920"/>
                  <a:pt x="12007" y="2920"/>
                </a:cubicBezTo>
                <a:close/>
                <a:moveTo>
                  <a:pt x="12856" y="2920"/>
                </a:moveTo>
                <a:cubicBezTo>
                  <a:pt x="12827" y="2920"/>
                  <a:pt x="12804" y="2967"/>
                  <a:pt x="12804" y="3024"/>
                </a:cubicBezTo>
                <a:lnTo>
                  <a:pt x="12804" y="3244"/>
                </a:lnTo>
                <a:cubicBezTo>
                  <a:pt x="12804" y="3302"/>
                  <a:pt x="12827" y="3347"/>
                  <a:pt x="12856" y="3347"/>
                </a:cubicBezTo>
                <a:cubicBezTo>
                  <a:pt x="12886" y="3347"/>
                  <a:pt x="12909" y="3302"/>
                  <a:pt x="12909" y="3244"/>
                </a:cubicBezTo>
                <a:lnTo>
                  <a:pt x="12909" y="3024"/>
                </a:lnTo>
                <a:cubicBezTo>
                  <a:pt x="12909" y="2967"/>
                  <a:pt x="12886" y="2920"/>
                  <a:pt x="12856" y="2920"/>
                </a:cubicBezTo>
                <a:close/>
                <a:moveTo>
                  <a:pt x="13171" y="2920"/>
                </a:moveTo>
                <a:cubicBezTo>
                  <a:pt x="13142" y="2920"/>
                  <a:pt x="13118" y="2967"/>
                  <a:pt x="13118" y="3024"/>
                </a:cubicBezTo>
                <a:lnTo>
                  <a:pt x="13118" y="3244"/>
                </a:lnTo>
                <a:cubicBezTo>
                  <a:pt x="13118" y="3302"/>
                  <a:pt x="13142" y="3347"/>
                  <a:pt x="13171" y="3347"/>
                </a:cubicBezTo>
                <a:cubicBezTo>
                  <a:pt x="13200" y="3347"/>
                  <a:pt x="13224" y="3302"/>
                  <a:pt x="13224" y="3244"/>
                </a:cubicBezTo>
                <a:lnTo>
                  <a:pt x="13224" y="3024"/>
                </a:lnTo>
                <a:cubicBezTo>
                  <a:pt x="13224" y="2967"/>
                  <a:pt x="13200" y="2920"/>
                  <a:pt x="13171" y="2920"/>
                </a:cubicBezTo>
                <a:close/>
                <a:moveTo>
                  <a:pt x="14021" y="2920"/>
                </a:moveTo>
                <a:cubicBezTo>
                  <a:pt x="13992" y="2920"/>
                  <a:pt x="13968" y="2967"/>
                  <a:pt x="13968" y="3024"/>
                </a:cubicBezTo>
                <a:lnTo>
                  <a:pt x="13968" y="3244"/>
                </a:lnTo>
                <a:cubicBezTo>
                  <a:pt x="13968" y="3302"/>
                  <a:pt x="13992" y="3347"/>
                  <a:pt x="14021" y="3347"/>
                </a:cubicBezTo>
                <a:cubicBezTo>
                  <a:pt x="14050" y="3347"/>
                  <a:pt x="14074" y="3302"/>
                  <a:pt x="14074" y="3244"/>
                </a:cubicBezTo>
                <a:lnTo>
                  <a:pt x="14074" y="3024"/>
                </a:lnTo>
                <a:cubicBezTo>
                  <a:pt x="14074" y="2967"/>
                  <a:pt x="14050" y="2920"/>
                  <a:pt x="14021" y="2920"/>
                </a:cubicBezTo>
                <a:close/>
                <a:moveTo>
                  <a:pt x="14335" y="2920"/>
                </a:moveTo>
                <a:cubicBezTo>
                  <a:pt x="14306" y="2920"/>
                  <a:pt x="14282" y="2967"/>
                  <a:pt x="14282" y="3024"/>
                </a:cubicBezTo>
                <a:lnTo>
                  <a:pt x="14282" y="3244"/>
                </a:lnTo>
                <a:cubicBezTo>
                  <a:pt x="14282" y="3302"/>
                  <a:pt x="14306" y="3347"/>
                  <a:pt x="14335" y="3347"/>
                </a:cubicBezTo>
                <a:cubicBezTo>
                  <a:pt x="14364" y="3347"/>
                  <a:pt x="14388" y="3302"/>
                  <a:pt x="14388" y="3244"/>
                </a:cubicBezTo>
                <a:lnTo>
                  <a:pt x="14388" y="3024"/>
                </a:lnTo>
                <a:cubicBezTo>
                  <a:pt x="14388" y="2967"/>
                  <a:pt x="14364" y="2920"/>
                  <a:pt x="14335" y="2920"/>
                </a:cubicBezTo>
                <a:close/>
                <a:moveTo>
                  <a:pt x="15185" y="2920"/>
                </a:moveTo>
                <a:cubicBezTo>
                  <a:pt x="15156" y="2920"/>
                  <a:pt x="15132" y="2967"/>
                  <a:pt x="15132" y="3024"/>
                </a:cubicBezTo>
                <a:lnTo>
                  <a:pt x="15132" y="3244"/>
                </a:lnTo>
                <a:cubicBezTo>
                  <a:pt x="15132" y="3302"/>
                  <a:pt x="15156" y="3347"/>
                  <a:pt x="15185" y="3347"/>
                </a:cubicBezTo>
                <a:cubicBezTo>
                  <a:pt x="15214" y="3347"/>
                  <a:pt x="15237" y="3302"/>
                  <a:pt x="15237" y="3244"/>
                </a:cubicBezTo>
                <a:lnTo>
                  <a:pt x="15237" y="3024"/>
                </a:lnTo>
                <a:cubicBezTo>
                  <a:pt x="15237" y="2967"/>
                  <a:pt x="15214" y="2920"/>
                  <a:pt x="15185" y="2920"/>
                </a:cubicBezTo>
                <a:close/>
                <a:moveTo>
                  <a:pt x="15500" y="2920"/>
                </a:moveTo>
                <a:cubicBezTo>
                  <a:pt x="15470" y="2920"/>
                  <a:pt x="15447" y="2967"/>
                  <a:pt x="15447" y="3024"/>
                </a:cubicBezTo>
                <a:lnTo>
                  <a:pt x="15447" y="3244"/>
                </a:lnTo>
                <a:cubicBezTo>
                  <a:pt x="15447" y="3302"/>
                  <a:pt x="15470" y="3347"/>
                  <a:pt x="15500" y="3347"/>
                </a:cubicBezTo>
                <a:cubicBezTo>
                  <a:pt x="15529" y="3347"/>
                  <a:pt x="15551" y="3302"/>
                  <a:pt x="15551" y="3244"/>
                </a:cubicBezTo>
                <a:lnTo>
                  <a:pt x="15551" y="3024"/>
                </a:lnTo>
                <a:cubicBezTo>
                  <a:pt x="15551" y="2967"/>
                  <a:pt x="15529" y="2920"/>
                  <a:pt x="15500" y="2920"/>
                </a:cubicBezTo>
                <a:close/>
                <a:moveTo>
                  <a:pt x="16349" y="2920"/>
                </a:moveTo>
                <a:cubicBezTo>
                  <a:pt x="16320" y="2920"/>
                  <a:pt x="16296" y="2967"/>
                  <a:pt x="16296" y="3024"/>
                </a:cubicBezTo>
                <a:lnTo>
                  <a:pt x="16296" y="3244"/>
                </a:lnTo>
                <a:cubicBezTo>
                  <a:pt x="16296" y="3302"/>
                  <a:pt x="16320" y="3347"/>
                  <a:pt x="16349" y="3347"/>
                </a:cubicBezTo>
                <a:cubicBezTo>
                  <a:pt x="16378" y="3347"/>
                  <a:pt x="16401" y="3302"/>
                  <a:pt x="16401" y="3244"/>
                </a:cubicBezTo>
                <a:lnTo>
                  <a:pt x="16401" y="3024"/>
                </a:lnTo>
                <a:cubicBezTo>
                  <a:pt x="16401" y="2967"/>
                  <a:pt x="16378" y="2920"/>
                  <a:pt x="16349" y="2920"/>
                </a:cubicBezTo>
                <a:close/>
                <a:moveTo>
                  <a:pt x="16663" y="2920"/>
                </a:moveTo>
                <a:cubicBezTo>
                  <a:pt x="16634" y="2920"/>
                  <a:pt x="16611" y="2967"/>
                  <a:pt x="16611" y="3024"/>
                </a:cubicBezTo>
                <a:lnTo>
                  <a:pt x="16611" y="3244"/>
                </a:lnTo>
                <a:cubicBezTo>
                  <a:pt x="16611" y="3302"/>
                  <a:pt x="16634" y="3347"/>
                  <a:pt x="16663" y="3347"/>
                </a:cubicBezTo>
                <a:cubicBezTo>
                  <a:pt x="16692" y="3347"/>
                  <a:pt x="16716" y="3302"/>
                  <a:pt x="16716" y="3244"/>
                </a:cubicBezTo>
                <a:lnTo>
                  <a:pt x="16716" y="3024"/>
                </a:lnTo>
                <a:cubicBezTo>
                  <a:pt x="16716" y="2967"/>
                  <a:pt x="16692" y="2920"/>
                  <a:pt x="16663" y="2920"/>
                </a:cubicBezTo>
                <a:close/>
                <a:moveTo>
                  <a:pt x="17512" y="2920"/>
                </a:moveTo>
                <a:cubicBezTo>
                  <a:pt x="17483" y="2920"/>
                  <a:pt x="17459" y="2967"/>
                  <a:pt x="17459" y="3024"/>
                </a:cubicBezTo>
                <a:lnTo>
                  <a:pt x="17459" y="3244"/>
                </a:lnTo>
                <a:cubicBezTo>
                  <a:pt x="17459" y="3302"/>
                  <a:pt x="17483" y="3347"/>
                  <a:pt x="17512" y="3347"/>
                </a:cubicBezTo>
                <a:cubicBezTo>
                  <a:pt x="17541" y="3347"/>
                  <a:pt x="17565" y="3302"/>
                  <a:pt x="17565" y="3244"/>
                </a:cubicBezTo>
                <a:lnTo>
                  <a:pt x="17565" y="3024"/>
                </a:lnTo>
                <a:cubicBezTo>
                  <a:pt x="17565" y="2967"/>
                  <a:pt x="17541" y="2920"/>
                  <a:pt x="17512" y="2920"/>
                </a:cubicBezTo>
                <a:close/>
                <a:moveTo>
                  <a:pt x="17827" y="2920"/>
                </a:moveTo>
                <a:cubicBezTo>
                  <a:pt x="17798" y="2920"/>
                  <a:pt x="17774" y="2967"/>
                  <a:pt x="17774" y="3024"/>
                </a:cubicBezTo>
                <a:lnTo>
                  <a:pt x="17774" y="3244"/>
                </a:lnTo>
                <a:cubicBezTo>
                  <a:pt x="17774" y="3302"/>
                  <a:pt x="17798" y="3347"/>
                  <a:pt x="17827" y="3347"/>
                </a:cubicBezTo>
                <a:cubicBezTo>
                  <a:pt x="17856" y="3347"/>
                  <a:pt x="17880" y="3302"/>
                  <a:pt x="17880" y="3244"/>
                </a:cubicBezTo>
                <a:lnTo>
                  <a:pt x="17880" y="3024"/>
                </a:lnTo>
                <a:cubicBezTo>
                  <a:pt x="17880" y="2967"/>
                  <a:pt x="17856" y="2920"/>
                  <a:pt x="17827" y="2920"/>
                </a:cubicBezTo>
                <a:close/>
                <a:moveTo>
                  <a:pt x="18677" y="2920"/>
                </a:moveTo>
                <a:cubicBezTo>
                  <a:pt x="18648" y="2920"/>
                  <a:pt x="18624" y="2967"/>
                  <a:pt x="18624" y="3024"/>
                </a:cubicBezTo>
                <a:lnTo>
                  <a:pt x="18624" y="3244"/>
                </a:lnTo>
                <a:cubicBezTo>
                  <a:pt x="18624" y="3302"/>
                  <a:pt x="18648" y="3347"/>
                  <a:pt x="18677" y="3347"/>
                </a:cubicBezTo>
                <a:cubicBezTo>
                  <a:pt x="18706" y="3347"/>
                  <a:pt x="18730" y="3302"/>
                  <a:pt x="18730" y="3244"/>
                </a:cubicBezTo>
                <a:lnTo>
                  <a:pt x="18730" y="3024"/>
                </a:lnTo>
                <a:cubicBezTo>
                  <a:pt x="18730" y="2967"/>
                  <a:pt x="18706" y="2920"/>
                  <a:pt x="18677" y="2920"/>
                </a:cubicBezTo>
                <a:close/>
                <a:moveTo>
                  <a:pt x="18991" y="2920"/>
                </a:moveTo>
                <a:cubicBezTo>
                  <a:pt x="18962" y="2920"/>
                  <a:pt x="18938" y="2967"/>
                  <a:pt x="18938" y="3024"/>
                </a:cubicBezTo>
                <a:lnTo>
                  <a:pt x="18938" y="3244"/>
                </a:lnTo>
                <a:cubicBezTo>
                  <a:pt x="18938" y="3302"/>
                  <a:pt x="18962" y="3347"/>
                  <a:pt x="18991" y="3347"/>
                </a:cubicBezTo>
                <a:cubicBezTo>
                  <a:pt x="19020" y="3347"/>
                  <a:pt x="19044" y="3302"/>
                  <a:pt x="19044" y="3244"/>
                </a:cubicBezTo>
                <a:lnTo>
                  <a:pt x="19044" y="3024"/>
                </a:lnTo>
                <a:cubicBezTo>
                  <a:pt x="19044" y="2967"/>
                  <a:pt x="19020" y="2920"/>
                  <a:pt x="18991" y="2920"/>
                </a:cubicBezTo>
                <a:close/>
                <a:moveTo>
                  <a:pt x="19841" y="2920"/>
                </a:moveTo>
                <a:cubicBezTo>
                  <a:pt x="19812" y="2920"/>
                  <a:pt x="19788" y="2967"/>
                  <a:pt x="19788" y="3024"/>
                </a:cubicBezTo>
                <a:lnTo>
                  <a:pt x="19788" y="3244"/>
                </a:lnTo>
                <a:cubicBezTo>
                  <a:pt x="19788" y="3302"/>
                  <a:pt x="19812" y="3347"/>
                  <a:pt x="19841" y="3347"/>
                </a:cubicBezTo>
                <a:cubicBezTo>
                  <a:pt x="19870" y="3347"/>
                  <a:pt x="19894" y="3302"/>
                  <a:pt x="19894" y="3244"/>
                </a:cubicBezTo>
                <a:lnTo>
                  <a:pt x="19894" y="3024"/>
                </a:lnTo>
                <a:cubicBezTo>
                  <a:pt x="19894" y="2967"/>
                  <a:pt x="19870" y="2920"/>
                  <a:pt x="19841" y="2920"/>
                </a:cubicBezTo>
                <a:close/>
                <a:moveTo>
                  <a:pt x="20155" y="2920"/>
                </a:moveTo>
                <a:cubicBezTo>
                  <a:pt x="20126" y="2920"/>
                  <a:pt x="20102" y="2967"/>
                  <a:pt x="20102" y="3024"/>
                </a:cubicBezTo>
                <a:lnTo>
                  <a:pt x="20102" y="3244"/>
                </a:lnTo>
                <a:cubicBezTo>
                  <a:pt x="20102" y="3302"/>
                  <a:pt x="20126" y="3347"/>
                  <a:pt x="20155" y="3347"/>
                </a:cubicBezTo>
                <a:cubicBezTo>
                  <a:pt x="20184" y="3347"/>
                  <a:pt x="20207" y="3302"/>
                  <a:pt x="20207" y="3244"/>
                </a:cubicBezTo>
                <a:lnTo>
                  <a:pt x="20207" y="3024"/>
                </a:lnTo>
                <a:cubicBezTo>
                  <a:pt x="20207" y="2967"/>
                  <a:pt x="20184" y="2920"/>
                  <a:pt x="20155" y="2920"/>
                </a:cubicBezTo>
                <a:close/>
                <a:moveTo>
                  <a:pt x="21004" y="2920"/>
                </a:moveTo>
                <a:cubicBezTo>
                  <a:pt x="20975" y="2920"/>
                  <a:pt x="20952" y="2967"/>
                  <a:pt x="20952" y="3024"/>
                </a:cubicBezTo>
                <a:lnTo>
                  <a:pt x="20952" y="3244"/>
                </a:lnTo>
                <a:cubicBezTo>
                  <a:pt x="20952" y="3302"/>
                  <a:pt x="20975" y="3347"/>
                  <a:pt x="21004" y="3347"/>
                </a:cubicBezTo>
                <a:cubicBezTo>
                  <a:pt x="21033" y="3347"/>
                  <a:pt x="21057" y="3302"/>
                  <a:pt x="21057" y="3244"/>
                </a:cubicBezTo>
                <a:lnTo>
                  <a:pt x="21057" y="3024"/>
                </a:lnTo>
                <a:cubicBezTo>
                  <a:pt x="21057" y="2967"/>
                  <a:pt x="21033" y="2920"/>
                  <a:pt x="21004" y="2920"/>
                </a:cubicBezTo>
                <a:close/>
                <a:moveTo>
                  <a:pt x="21319" y="2920"/>
                </a:moveTo>
                <a:cubicBezTo>
                  <a:pt x="21289" y="2920"/>
                  <a:pt x="21267" y="2967"/>
                  <a:pt x="21267" y="3024"/>
                </a:cubicBezTo>
                <a:lnTo>
                  <a:pt x="21267" y="3244"/>
                </a:lnTo>
                <a:cubicBezTo>
                  <a:pt x="21267" y="3302"/>
                  <a:pt x="21289" y="3347"/>
                  <a:pt x="21319" y="3347"/>
                </a:cubicBezTo>
                <a:cubicBezTo>
                  <a:pt x="21348" y="3347"/>
                  <a:pt x="21372" y="3302"/>
                  <a:pt x="21372" y="3244"/>
                </a:cubicBezTo>
                <a:lnTo>
                  <a:pt x="21372" y="3024"/>
                </a:lnTo>
                <a:cubicBezTo>
                  <a:pt x="21372" y="2967"/>
                  <a:pt x="21348" y="2920"/>
                  <a:pt x="21319" y="2920"/>
                </a:cubicBezTo>
                <a:close/>
                <a:moveTo>
                  <a:pt x="281" y="3650"/>
                </a:moveTo>
                <a:cubicBezTo>
                  <a:pt x="252" y="3650"/>
                  <a:pt x="228" y="3697"/>
                  <a:pt x="228" y="3754"/>
                </a:cubicBezTo>
                <a:lnTo>
                  <a:pt x="228" y="3974"/>
                </a:lnTo>
                <a:cubicBezTo>
                  <a:pt x="228" y="4032"/>
                  <a:pt x="252" y="4077"/>
                  <a:pt x="281" y="4077"/>
                </a:cubicBezTo>
                <a:cubicBezTo>
                  <a:pt x="311" y="4077"/>
                  <a:pt x="334" y="4032"/>
                  <a:pt x="334" y="3974"/>
                </a:cubicBezTo>
                <a:lnTo>
                  <a:pt x="334" y="3754"/>
                </a:lnTo>
                <a:cubicBezTo>
                  <a:pt x="334" y="3697"/>
                  <a:pt x="311" y="3650"/>
                  <a:pt x="281" y="3650"/>
                </a:cubicBezTo>
                <a:close/>
                <a:moveTo>
                  <a:pt x="596" y="3650"/>
                </a:moveTo>
                <a:cubicBezTo>
                  <a:pt x="567" y="3650"/>
                  <a:pt x="543" y="3697"/>
                  <a:pt x="543" y="3754"/>
                </a:cubicBezTo>
                <a:lnTo>
                  <a:pt x="543" y="3974"/>
                </a:lnTo>
                <a:cubicBezTo>
                  <a:pt x="543" y="4032"/>
                  <a:pt x="567" y="4077"/>
                  <a:pt x="596" y="4077"/>
                </a:cubicBezTo>
                <a:cubicBezTo>
                  <a:pt x="625" y="4077"/>
                  <a:pt x="649" y="4032"/>
                  <a:pt x="649" y="3974"/>
                </a:cubicBezTo>
                <a:lnTo>
                  <a:pt x="649" y="3754"/>
                </a:lnTo>
                <a:cubicBezTo>
                  <a:pt x="649" y="3697"/>
                  <a:pt x="625" y="3650"/>
                  <a:pt x="596" y="3650"/>
                </a:cubicBezTo>
                <a:close/>
                <a:moveTo>
                  <a:pt x="1446" y="3650"/>
                </a:moveTo>
                <a:cubicBezTo>
                  <a:pt x="1417" y="3650"/>
                  <a:pt x="1393" y="3697"/>
                  <a:pt x="1393" y="3754"/>
                </a:cubicBezTo>
                <a:lnTo>
                  <a:pt x="1393" y="3974"/>
                </a:lnTo>
                <a:cubicBezTo>
                  <a:pt x="1393" y="4032"/>
                  <a:pt x="1417" y="4077"/>
                  <a:pt x="1446" y="4077"/>
                </a:cubicBezTo>
                <a:cubicBezTo>
                  <a:pt x="1475" y="4077"/>
                  <a:pt x="1499" y="4032"/>
                  <a:pt x="1499" y="3974"/>
                </a:cubicBezTo>
                <a:lnTo>
                  <a:pt x="1499" y="3754"/>
                </a:lnTo>
                <a:cubicBezTo>
                  <a:pt x="1499" y="3697"/>
                  <a:pt x="1475" y="3650"/>
                  <a:pt x="1446" y="3650"/>
                </a:cubicBezTo>
                <a:close/>
                <a:moveTo>
                  <a:pt x="1760" y="3650"/>
                </a:moveTo>
                <a:cubicBezTo>
                  <a:pt x="1731" y="3650"/>
                  <a:pt x="1707" y="3697"/>
                  <a:pt x="1707" y="3754"/>
                </a:cubicBezTo>
                <a:lnTo>
                  <a:pt x="1707" y="3974"/>
                </a:lnTo>
                <a:cubicBezTo>
                  <a:pt x="1707" y="4032"/>
                  <a:pt x="1731" y="4077"/>
                  <a:pt x="1760" y="4077"/>
                </a:cubicBezTo>
                <a:cubicBezTo>
                  <a:pt x="1789" y="4077"/>
                  <a:pt x="1813" y="4032"/>
                  <a:pt x="1813" y="3974"/>
                </a:cubicBezTo>
                <a:lnTo>
                  <a:pt x="1813" y="3754"/>
                </a:lnTo>
                <a:cubicBezTo>
                  <a:pt x="1813" y="3697"/>
                  <a:pt x="1789" y="3650"/>
                  <a:pt x="1760" y="3650"/>
                </a:cubicBezTo>
                <a:close/>
                <a:moveTo>
                  <a:pt x="2610" y="3650"/>
                </a:moveTo>
                <a:cubicBezTo>
                  <a:pt x="2581" y="3650"/>
                  <a:pt x="2557" y="3697"/>
                  <a:pt x="2557" y="3754"/>
                </a:cubicBezTo>
                <a:lnTo>
                  <a:pt x="2557" y="3974"/>
                </a:lnTo>
                <a:cubicBezTo>
                  <a:pt x="2557" y="4032"/>
                  <a:pt x="2581" y="4077"/>
                  <a:pt x="2610" y="4077"/>
                </a:cubicBezTo>
                <a:cubicBezTo>
                  <a:pt x="2639" y="4077"/>
                  <a:pt x="2662" y="4032"/>
                  <a:pt x="2662" y="3974"/>
                </a:cubicBezTo>
                <a:lnTo>
                  <a:pt x="2662" y="3754"/>
                </a:lnTo>
                <a:cubicBezTo>
                  <a:pt x="2662" y="3697"/>
                  <a:pt x="2639" y="3650"/>
                  <a:pt x="2610" y="3650"/>
                </a:cubicBezTo>
                <a:close/>
                <a:moveTo>
                  <a:pt x="2924" y="3650"/>
                </a:moveTo>
                <a:cubicBezTo>
                  <a:pt x="2895" y="3650"/>
                  <a:pt x="2871" y="3697"/>
                  <a:pt x="2871" y="3754"/>
                </a:cubicBezTo>
                <a:lnTo>
                  <a:pt x="2871" y="3974"/>
                </a:lnTo>
                <a:cubicBezTo>
                  <a:pt x="2871" y="4032"/>
                  <a:pt x="2895" y="4077"/>
                  <a:pt x="2924" y="4077"/>
                </a:cubicBezTo>
                <a:cubicBezTo>
                  <a:pt x="2954" y="4077"/>
                  <a:pt x="2976" y="4032"/>
                  <a:pt x="2976" y="3974"/>
                </a:cubicBezTo>
                <a:lnTo>
                  <a:pt x="2976" y="3754"/>
                </a:lnTo>
                <a:cubicBezTo>
                  <a:pt x="2976" y="3697"/>
                  <a:pt x="2954" y="3650"/>
                  <a:pt x="2924" y="3650"/>
                </a:cubicBezTo>
                <a:close/>
                <a:moveTo>
                  <a:pt x="3773" y="3650"/>
                </a:moveTo>
                <a:cubicBezTo>
                  <a:pt x="3744" y="3650"/>
                  <a:pt x="3721" y="3697"/>
                  <a:pt x="3721" y="3754"/>
                </a:cubicBezTo>
                <a:lnTo>
                  <a:pt x="3721" y="3974"/>
                </a:lnTo>
                <a:cubicBezTo>
                  <a:pt x="3721" y="4032"/>
                  <a:pt x="3744" y="4077"/>
                  <a:pt x="3773" y="4077"/>
                </a:cubicBezTo>
                <a:cubicBezTo>
                  <a:pt x="3802" y="4077"/>
                  <a:pt x="3826" y="4032"/>
                  <a:pt x="3826" y="3974"/>
                </a:cubicBezTo>
                <a:lnTo>
                  <a:pt x="3826" y="3754"/>
                </a:lnTo>
                <a:cubicBezTo>
                  <a:pt x="3826" y="3697"/>
                  <a:pt x="3802" y="3650"/>
                  <a:pt x="3773" y="3650"/>
                </a:cubicBezTo>
                <a:close/>
                <a:moveTo>
                  <a:pt x="4088" y="3650"/>
                </a:moveTo>
                <a:cubicBezTo>
                  <a:pt x="4058" y="3650"/>
                  <a:pt x="4035" y="3697"/>
                  <a:pt x="4035" y="3754"/>
                </a:cubicBezTo>
                <a:lnTo>
                  <a:pt x="4035" y="3974"/>
                </a:lnTo>
                <a:cubicBezTo>
                  <a:pt x="4035" y="4032"/>
                  <a:pt x="4058" y="4077"/>
                  <a:pt x="4088" y="4077"/>
                </a:cubicBezTo>
                <a:cubicBezTo>
                  <a:pt x="4117" y="4077"/>
                  <a:pt x="4141" y="4032"/>
                  <a:pt x="4141" y="3974"/>
                </a:cubicBezTo>
                <a:lnTo>
                  <a:pt x="4141" y="3754"/>
                </a:lnTo>
                <a:cubicBezTo>
                  <a:pt x="4141" y="3697"/>
                  <a:pt x="4117" y="3650"/>
                  <a:pt x="4088" y="3650"/>
                </a:cubicBezTo>
                <a:close/>
                <a:moveTo>
                  <a:pt x="4937" y="3650"/>
                </a:moveTo>
                <a:cubicBezTo>
                  <a:pt x="4908" y="3650"/>
                  <a:pt x="4884" y="3697"/>
                  <a:pt x="4884" y="3754"/>
                </a:cubicBezTo>
                <a:lnTo>
                  <a:pt x="4884" y="3974"/>
                </a:lnTo>
                <a:cubicBezTo>
                  <a:pt x="4884" y="4032"/>
                  <a:pt x="4908" y="4077"/>
                  <a:pt x="4937" y="4077"/>
                </a:cubicBezTo>
                <a:cubicBezTo>
                  <a:pt x="4966" y="4077"/>
                  <a:pt x="4990" y="4032"/>
                  <a:pt x="4990" y="3974"/>
                </a:cubicBezTo>
                <a:lnTo>
                  <a:pt x="4990" y="3754"/>
                </a:lnTo>
                <a:cubicBezTo>
                  <a:pt x="4990" y="3697"/>
                  <a:pt x="4966" y="3650"/>
                  <a:pt x="4937" y="3650"/>
                </a:cubicBezTo>
                <a:close/>
                <a:moveTo>
                  <a:pt x="5252" y="3650"/>
                </a:moveTo>
                <a:cubicBezTo>
                  <a:pt x="5223" y="3650"/>
                  <a:pt x="5199" y="3697"/>
                  <a:pt x="5199" y="3754"/>
                </a:cubicBezTo>
                <a:lnTo>
                  <a:pt x="5199" y="3974"/>
                </a:lnTo>
                <a:cubicBezTo>
                  <a:pt x="5199" y="4032"/>
                  <a:pt x="5223" y="4077"/>
                  <a:pt x="5252" y="4077"/>
                </a:cubicBezTo>
                <a:cubicBezTo>
                  <a:pt x="5281" y="4077"/>
                  <a:pt x="5305" y="4032"/>
                  <a:pt x="5305" y="3974"/>
                </a:cubicBezTo>
                <a:lnTo>
                  <a:pt x="5305" y="3754"/>
                </a:lnTo>
                <a:cubicBezTo>
                  <a:pt x="5305" y="3697"/>
                  <a:pt x="5281" y="3650"/>
                  <a:pt x="5252" y="3650"/>
                </a:cubicBezTo>
                <a:close/>
                <a:moveTo>
                  <a:pt x="6102" y="3650"/>
                </a:moveTo>
                <a:cubicBezTo>
                  <a:pt x="6072" y="3650"/>
                  <a:pt x="6049" y="3697"/>
                  <a:pt x="6049" y="3754"/>
                </a:cubicBezTo>
                <a:lnTo>
                  <a:pt x="6049" y="3974"/>
                </a:lnTo>
                <a:cubicBezTo>
                  <a:pt x="6049" y="4032"/>
                  <a:pt x="6072" y="4077"/>
                  <a:pt x="6102" y="4077"/>
                </a:cubicBezTo>
                <a:cubicBezTo>
                  <a:pt x="6131" y="4077"/>
                  <a:pt x="6155" y="4032"/>
                  <a:pt x="6155" y="3974"/>
                </a:cubicBezTo>
                <a:lnTo>
                  <a:pt x="6155" y="3754"/>
                </a:lnTo>
                <a:cubicBezTo>
                  <a:pt x="6155" y="3697"/>
                  <a:pt x="6131" y="3650"/>
                  <a:pt x="6102" y="3650"/>
                </a:cubicBezTo>
                <a:close/>
                <a:moveTo>
                  <a:pt x="6416" y="3650"/>
                </a:moveTo>
                <a:cubicBezTo>
                  <a:pt x="6387" y="3650"/>
                  <a:pt x="6363" y="3697"/>
                  <a:pt x="6363" y="3754"/>
                </a:cubicBezTo>
                <a:lnTo>
                  <a:pt x="6363" y="3974"/>
                </a:lnTo>
                <a:cubicBezTo>
                  <a:pt x="6363" y="4032"/>
                  <a:pt x="6387" y="4077"/>
                  <a:pt x="6416" y="4077"/>
                </a:cubicBezTo>
                <a:cubicBezTo>
                  <a:pt x="6445" y="4077"/>
                  <a:pt x="6469" y="4032"/>
                  <a:pt x="6469" y="3974"/>
                </a:cubicBezTo>
                <a:lnTo>
                  <a:pt x="6469" y="3754"/>
                </a:lnTo>
                <a:cubicBezTo>
                  <a:pt x="6469" y="3697"/>
                  <a:pt x="6445" y="3650"/>
                  <a:pt x="6416" y="3650"/>
                </a:cubicBezTo>
                <a:close/>
                <a:moveTo>
                  <a:pt x="7266" y="3650"/>
                </a:moveTo>
                <a:cubicBezTo>
                  <a:pt x="7237" y="3650"/>
                  <a:pt x="7213" y="3697"/>
                  <a:pt x="7213" y="3754"/>
                </a:cubicBezTo>
                <a:lnTo>
                  <a:pt x="7213" y="3974"/>
                </a:lnTo>
                <a:cubicBezTo>
                  <a:pt x="7213" y="4032"/>
                  <a:pt x="7237" y="4077"/>
                  <a:pt x="7266" y="4077"/>
                </a:cubicBezTo>
                <a:cubicBezTo>
                  <a:pt x="7295" y="4077"/>
                  <a:pt x="7318" y="4032"/>
                  <a:pt x="7318" y="3974"/>
                </a:cubicBezTo>
                <a:lnTo>
                  <a:pt x="7318" y="3754"/>
                </a:lnTo>
                <a:cubicBezTo>
                  <a:pt x="7318" y="3697"/>
                  <a:pt x="7295" y="3650"/>
                  <a:pt x="7266" y="3650"/>
                </a:cubicBezTo>
                <a:close/>
                <a:moveTo>
                  <a:pt x="7580" y="3650"/>
                </a:moveTo>
                <a:cubicBezTo>
                  <a:pt x="7551" y="3650"/>
                  <a:pt x="7527" y="3697"/>
                  <a:pt x="7527" y="3754"/>
                </a:cubicBezTo>
                <a:lnTo>
                  <a:pt x="7527" y="3974"/>
                </a:lnTo>
                <a:cubicBezTo>
                  <a:pt x="7527" y="4032"/>
                  <a:pt x="7551" y="4077"/>
                  <a:pt x="7580" y="4077"/>
                </a:cubicBezTo>
                <a:cubicBezTo>
                  <a:pt x="7609" y="4077"/>
                  <a:pt x="7632" y="4032"/>
                  <a:pt x="7632" y="3974"/>
                </a:cubicBezTo>
                <a:lnTo>
                  <a:pt x="7632" y="3754"/>
                </a:lnTo>
                <a:cubicBezTo>
                  <a:pt x="7632" y="3697"/>
                  <a:pt x="7609" y="3650"/>
                  <a:pt x="7580" y="3650"/>
                </a:cubicBezTo>
                <a:close/>
                <a:moveTo>
                  <a:pt x="8429" y="3650"/>
                </a:moveTo>
                <a:cubicBezTo>
                  <a:pt x="8400" y="3650"/>
                  <a:pt x="8377" y="3697"/>
                  <a:pt x="8377" y="3754"/>
                </a:cubicBezTo>
                <a:lnTo>
                  <a:pt x="8377" y="3974"/>
                </a:lnTo>
                <a:cubicBezTo>
                  <a:pt x="8377" y="4032"/>
                  <a:pt x="8400" y="4077"/>
                  <a:pt x="8429" y="4077"/>
                </a:cubicBezTo>
                <a:cubicBezTo>
                  <a:pt x="8458" y="4077"/>
                  <a:pt x="8482" y="4032"/>
                  <a:pt x="8482" y="3974"/>
                </a:cubicBezTo>
                <a:lnTo>
                  <a:pt x="8482" y="3754"/>
                </a:lnTo>
                <a:cubicBezTo>
                  <a:pt x="8482" y="3697"/>
                  <a:pt x="8458" y="3650"/>
                  <a:pt x="8429" y="3650"/>
                </a:cubicBezTo>
                <a:close/>
                <a:moveTo>
                  <a:pt x="8744" y="3650"/>
                </a:moveTo>
                <a:cubicBezTo>
                  <a:pt x="8714" y="3650"/>
                  <a:pt x="8691" y="3697"/>
                  <a:pt x="8691" y="3754"/>
                </a:cubicBezTo>
                <a:lnTo>
                  <a:pt x="8691" y="3974"/>
                </a:lnTo>
                <a:cubicBezTo>
                  <a:pt x="8691" y="4032"/>
                  <a:pt x="8714" y="4077"/>
                  <a:pt x="8744" y="4077"/>
                </a:cubicBezTo>
                <a:cubicBezTo>
                  <a:pt x="8773" y="4077"/>
                  <a:pt x="8796" y="4032"/>
                  <a:pt x="8796" y="3974"/>
                </a:cubicBezTo>
                <a:lnTo>
                  <a:pt x="8796" y="3754"/>
                </a:lnTo>
                <a:cubicBezTo>
                  <a:pt x="8796" y="3697"/>
                  <a:pt x="8773" y="3650"/>
                  <a:pt x="8744" y="3650"/>
                </a:cubicBezTo>
                <a:close/>
                <a:moveTo>
                  <a:pt x="9593" y="3650"/>
                </a:moveTo>
                <a:cubicBezTo>
                  <a:pt x="9564" y="3650"/>
                  <a:pt x="9540" y="3697"/>
                  <a:pt x="9540" y="3754"/>
                </a:cubicBezTo>
                <a:lnTo>
                  <a:pt x="9540" y="3974"/>
                </a:lnTo>
                <a:cubicBezTo>
                  <a:pt x="9540" y="4032"/>
                  <a:pt x="9564" y="4077"/>
                  <a:pt x="9593" y="4077"/>
                </a:cubicBezTo>
                <a:cubicBezTo>
                  <a:pt x="9622" y="4077"/>
                  <a:pt x="9646" y="4032"/>
                  <a:pt x="9646" y="3974"/>
                </a:cubicBezTo>
                <a:lnTo>
                  <a:pt x="9646" y="3754"/>
                </a:lnTo>
                <a:cubicBezTo>
                  <a:pt x="9646" y="3697"/>
                  <a:pt x="9622" y="3650"/>
                  <a:pt x="9593" y="3650"/>
                </a:cubicBezTo>
                <a:close/>
                <a:moveTo>
                  <a:pt x="9908" y="3650"/>
                </a:moveTo>
                <a:cubicBezTo>
                  <a:pt x="9879" y="3650"/>
                  <a:pt x="9855" y="3697"/>
                  <a:pt x="9855" y="3754"/>
                </a:cubicBezTo>
                <a:lnTo>
                  <a:pt x="9855" y="3974"/>
                </a:lnTo>
                <a:cubicBezTo>
                  <a:pt x="9855" y="4032"/>
                  <a:pt x="9879" y="4077"/>
                  <a:pt x="9908" y="4077"/>
                </a:cubicBezTo>
                <a:cubicBezTo>
                  <a:pt x="9937" y="4077"/>
                  <a:pt x="9961" y="4032"/>
                  <a:pt x="9961" y="3974"/>
                </a:cubicBezTo>
                <a:lnTo>
                  <a:pt x="9961" y="3754"/>
                </a:lnTo>
                <a:cubicBezTo>
                  <a:pt x="9961" y="3697"/>
                  <a:pt x="9937" y="3650"/>
                  <a:pt x="9908" y="3650"/>
                </a:cubicBezTo>
                <a:close/>
                <a:moveTo>
                  <a:pt x="10758" y="3650"/>
                </a:moveTo>
                <a:cubicBezTo>
                  <a:pt x="10728" y="3650"/>
                  <a:pt x="10705" y="3697"/>
                  <a:pt x="10705" y="3754"/>
                </a:cubicBezTo>
                <a:lnTo>
                  <a:pt x="10705" y="3974"/>
                </a:lnTo>
                <a:cubicBezTo>
                  <a:pt x="10705" y="4032"/>
                  <a:pt x="10728" y="4077"/>
                  <a:pt x="10758" y="4077"/>
                </a:cubicBezTo>
                <a:cubicBezTo>
                  <a:pt x="10787" y="4077"/>
                  <a:pt x="10810" y="4032"/>
                  <a:pt x="10810" y="3974"/>
                </a:cubicBezTo>
                <a:lnTo>
                  <a:pt x="10810" y="3754"/>
                </a:lnTo>
                <a:cubicBezTo>
                  <a:pt x="10810" y="3697"/>
                  <a:pt x="10787" y="3650"/>
                  <a:pt x="10758" y="3650"/>
                </a:cubicBezTo>
                <a:close/>
                <a:moveTo>
                  <a:pt x="11072" y="3650"/>
                </a:moveTo>
                <a:cubicBezTo>
                  <a:pt x="11043" y="3650"/>
                  <a:pt x="11019" y="3697"/>
                  <a:pt x="11019" y="3754"/>
                </a:cubicBezTo>
                <a:lnTo>
                  <a:pt x="11019" y="3974"/>
                </a:lnTo>
                <a:cubicBezTo>
                  <a:pt x="11019" y="4032"/>
                  <a:pt x="11043" y="4077"/>
                  <a:pt x="11072" y="4077"/>
                </a:cubicBezTo>
                <a:cubicBezTo>
                  <a:pt x="11101" y="4077"/>
                  <a:pt x="11125" y="4032"/>
                  <a:pt x="11125" y="3974"/>
                </a:cubicBezTo>
                <a:lnTo>
                  <a:pt x="11125" y="3754"/>
                </a:lnTo>
                <a:cubicBezTo>
                  <a:pt x="11125" y="3697"/>
                  <a:pt x="11101" y="3650"/>
                  <a:pt x="11072" y="3650"/>
                </a:cubicBezTo>
                <a:close/>
                <a:moveTo>
                  <a:pt x="11922" y="3650"/>
                </a:moveTo>
                <a:cubicBezTo>
                  <a:pt x="11893" y="3650"/>
                  <a:pt x="11869" y="3697"/>
                  <a:pt x="11869" y="3754"/>
                </a:cubicBezTo>
                <a:lnTo>
                  <a:pt x="11869" y="3974"/>
                </a:lnTo>
                <a:cubicBezTo>
                  <a:pt x="11869" y="4032"/>
                  <a:pt x="11893" y="4077"/>
                  <a:pt x="11922" y="4077"/>
                </a:cubicBezTo>
                <a:cubicBezTo>
                  <a:pt x="11951" y="4077"/>
                  <a:pt x="11974" y="4032"/>
                  <a:pt x="11974" y="3974"/>
                </a:cubicBezTo>
                <a:lnTo>
                  <a:pt x="11974" y="3754"/>
                </a:lnTo>
                <a:cubicBezTo>
                  <a:pt x="11974" y="3697"/>
                  <a:pt x="11951" y="3650"/>
                  <a:pt x="11922" y="3650"/>
                </a:cubicBezTo>
                <a:close/>
                <a:moveTo>
                  <a:pt x="12236" y="3650"/>
                </a:moveTo>
                <a:cubicBezTo>
                  <a:pt x="12207" y="3650"/>
                  <a:pt x="12183" y="3697"/>
                  <a:pt x="12183" y="3754"/>
                </a:cubicBezTo>
                <a:lnTo>
                  <a:pt x="12183" y="3974"/>
                </a:lnTo>
                <a:cubicBezTo>
                  <a:pt x="12183" y="4032"/>
                  <a:pt x="12207" y="4077"/>
                  <a:pt x="12236" y="4077"/>
                </a:cubicBezTo>
                <a:cubicBezTo>
                  <a:pt x="12265" y="4077"/>
                  <a:pt x="12288" y="4032"/>
                  <a:pt x="12288" y="3974"/>
                </a:cubicBezTo>
                <a:lnTo>
                  <a:pt x="12288" y="3754"/>
                </a:lnTo>
                <a:cubicBezTo>
                  <a:pt x="12288" y="3697"/>
                  <a:pt x="12265" y="3650"/>
                  <a:pt x="12236" y="3650"/>
                </a:cubicBezTo>
                <a:close/>
                <a:moveTo>
                  <a:pt x="13085" y="3650"/>
                </a:moveTo>
                <a:cubicBezTo>
                  <a:pt x="13056" y="3650"/>
                  <a:pt x="13032" y="3697"/>
                  <a:pt x="13032" y="3754"/>
                </a:cubicBezTo>
                <a:lnTo>
                  <a:pt x="13032" y="3974"/>
                </a:lnTo>
                <a:cubicBezTo>
                  <a:pt x="13032" y="4032"/>
                  <a:pt x="13056" y="4077"/>
                  <a:pt x="13085" y="4077"/>
                </a:cubicBezTo>
                <a:cubicBezTo>
                  <a:pt x="13114" y="4077"/>
                  <a:pt x="13138" y="4032"/>
                  <a:pt x="13138" y="3974"/>
                </a:cubicBezTo>
                <a:lnTo>
                  <a:pt x="13138" y="3754"/>
                </a:lnTo>
                <a:cubicBezTo>
                  <a:pt x="13138" y="3697"/>
                  <a:pt x="13114" y="3650"/>
                  <a:pt x="13085" y="3650"/>
                </a:cubicBezTo>
                <a:close/>
                <a:moveTo>
                  <a:pt x="13399" y="3650"/>
                </a:moveTo>
                <a:cubicBezTo>
                  <a:pt x="13370" y="3650"/>
                  <a:pt x="13348" y="3697"/>
                  <a:pt x="13348" y="3754"/>
                </a:cubicBezTo>
                <a:lnTo>
                  <a:pt x="13348" y="3974"/>
                </a:lnTo>
                <a:cubicBezTo>
                  <a:pt x="13348" y="4032"/>
                  <a:pt x="13370" y="4077"/>
                  <a:pt x="13399" y="4077"/>
                </a:cubicBezTo>
                <a:cubicBezTo>
                  <a:pt x="13428" y="4077"/>
                  <a:pt x="13452" y="4032"/>
                  <a:pt x="13452" y="3974"/>
                </a:cubicBezTo>
                <a:lnTo>
                  <a:pt x="13452" y="3754"/>
                </a:lnTo>
                <a:cubicBezTo>
                  <a:pt x="13452" y="3697"/>
                  <a:pt x="13428" y="3650"/>
                  <a:pt x="13399" y="3650"/>
                </a:cubicBezTo>
                <a:close/>
                <a:moveTo>
                  <a:pt x="14249" y="3650"/>
                </a:moveTo>
                <a:cubicBezTo>
                  <a:pt x="14220" y="3650"/>
                  <a:pt x="14196" y="3697"/>
                  <a:pt x="14196" y="3754"/>
                </a:cubicBezTo>
                <a:lnTo>
                  <a:pt x="14196" y="3974"/>
                </a:lnTo>
                <a:cubicBezTo>
                  <a:pt x="14196" y="4032"/>
                  <a:pt x="14220" y="4077"/>
                  <a:pt x="14249" y="4077"/>
                </a:cubicBezTo>
                <a:cubicBezTo>
                  <a:pt x="14278" y="4077"/>
                  <a:pt x="14302" y="4032"/>
                  <a:pt x="14302" y="3974"/>
                </a:cubicBezTo>
                <a:lnTo>
                  <a:pt x="14302" y="3754"/>
                </a:lnTo>
                <a:cubicBezTo>
                  <a:pt x="14302" y="3697"/>
                  <a:pt x="14278" y="3650"/>
                  <a:pt x="14249" y="3650"/>
                </a:cubicBezTo>
                <a:close/>
                <a:moveTo>
                  <a:pt x="14564" y="3650"/>
                </a:moveTo>
                <a:cubicBezTo>
                  <a:pt x="14535" y="3650"/>
                  <a:pt x="14511" y="3697"/>
                  <a:pt x="14511" y="3754"/>
                </a:cubicBezTo>
                <a:lnTo>
                  <a:pt x="14511" y="3974"/>
                </a:lnTo>
                <a:cubicBezTo>
                  <a:pt x="14511" y="4032"/>
                  <a:pt x="14535" y="4077"/>
                  <a:pt x="14564" y="4077"/>
                </a:cubicBezTo>
                <a:cubicBezTo>
                  <a:pt x="14593" y="4077"/>
                  <a:pt x="14617" y="4032"/>
                  <a:pt x="14617" y="3974"/>
                </a:cubicBezTo>
                <a:lnTo>
                  <a:pt x="14617" y="3754"/>
                </a:lnTo>
                <a:cubicBezTo>
                  <a:pt x="14617" y="3697"/>
                  <a:pt x="14593" y="3650"/>
                  <a:pt x="14564" y="3650"/>
                </a:cubicBezTo>
                <a:close/>
                <a:moveTo>
                  <a:pt x="15413" y="3650"/>
                </a:moveTo>
                <a:cubicBezTo>
                  <a:pt x="15384" y="3650"/>
                  <a:pt x="15360" y="3697"/>
                  <a:pt x="15360" y="3754"/>
                </a:cubicBezTo>
                <a:lnTo>
                  <a:pt x="15360" y="3974"/>
                </a:lnTo>
                <a:cubicBezTo>
                  <a:pt x="15360" y="4032"/>
                  <a:pt x="15384" y="4077"/>
                  <a:pt x="15413" y="4077"/>
                </a:cubicBezTo>
                <a:cubicBezTo>
                  <a:pt x="15442" y="4077"/>
                  <a:pt x="15465" y="4032"/>
                  <a:pt x="15465" y="3974"/>
                </a:cubicBezTo>
                <a:lnTo>
                  <a:pt x="15465" y="3754"/>
                </a:lnTo>
                <a:cubicBezTo>
                  <a:pt x="15465" y="3697"/>
                  <a:pt x="15442" y="3650"/>
                  <a:pt x="15413" y="3650"/>
                </a:cubicBezTo>
                <a:close/>
                <a:moveTo>
                  <a:pt x="15728" y="3650"/>
                </a:moveTo>
                <a:cubicBezTo>
                  <a:pt x="15699" y="3650"/>
                  <a:pt x="15675" y="3697"/>
                  <a:pt x="15675" y="3754"/>
                </a:cubicBezTo>
                <a:lnTo>
                  <a:pt x="15675" y="3974"/>
                </a:lnTo>
                <a:cubicBezTo>
                  <a:pt x="15675" y="4032"/>
                  <a:pt x="15699" y="4077"/>
                  <a:pt x="15728" y="4077"/>
                </a:cubicBezTo>
                <a:cubicBezTo>
                  <a:pt x="15757" y="4077"/>
                  <a:pt x="15781" y="4032"/>
                  <a:pt x="15781" y="3974"/>
                </a:cubicBezTo>
                <a:lnTo>
                  <a:pt x="15781" y="3754"/>
                </a:lnTo>
                <a:cubicBezTo>
                  <a:pt x="15781" y="3697"/>
                  <a:pt x="15757" y="3650"/>
                  <a:pt x="15728" y="3650"/>
                </a:cubicBezTo>
                <a:close/>
                <a:moveTo>
                  <a:pt x="16578" y="3650"/>
                </a:moveTo>
                <a:cubicBezTo>
                  <a:pt x="16549" y="3650"/>
                  <a:pt x="16525" y="3697"/>
                  <a:pt x="16525" y="3754"/>
                </a:cubicBezTo>
                <a:lnTo>
                  <a:pt x="16525" y="3974"/>
                </a:lnTo>
                <a:cubicBezTo>
                  <a:pt x="16525" y="4032"/>
                  <a:pt x="16549" y="4077"/>
                  <a:pt x="16578" y="4077"/>
                </a:cubicBezTo>
                <a:cubicBezTo>
                  <a:pt x="16607" y="4077"/>
                  <a:pt x="16630" y="4032"/>
                  <a:pt x="16630" y="3974"/>
                </a:cubicBezTo>
                <a:lnTo>
                  <a:pt x="16630" y="3754"/>
                </a:lnTo>
                <a:cubicBezTo>
                  <a:pt x="16630" y="3697"/>
                  <a:pt x="16607" y="3650"/>
                  <a:pt x="16578" y="3650"/>
                </a:cubicBezTo>
                <a:close/>
                <a:moveTo>
                  <a:pt x="16892" y="3650"/>
                </a:moveTo>
                <a:cubicBezTo>
                  <a:pt x="16863" y="3650"/>
                  <a:pt x="16839" y="3697"/>
                  <a:pt x="16839" y="3754"/>
                </a:cubicBezTo>
                <a:lnTo>
                  <a:pt x="16839" y="3974"/>
                </a:lnTo>
                <a:cubicBezTo>
                  <a:pt x="16839" y="4032"/>
                  <a:pt x="16863" y="4077"/>
                  <a:pt x="16892" y="4077"/>
                </a:cubicBezTo>
                <a:cubicBezTo>
                  <a:pt x="16921" y="4077"/>
                  <a:pt x="16944" y="4032"/>
                  <a:pt x="16944" y="3974"/>
                </a:cubicBezTo>
                <a:lnTo>
                  <a:pt x="16944" y="3754"/>
                </a:lnTo>
                <a:cubicBezTo>
                  <a:pt x="16944" y="3697"/>
                  <a:pt x="16921" y="3650"/>
                  <a:pt x="16892" y="3650"/>
                </a:cubicBezTo>
                <a:close/>
                <a:moveTo>
                  <a:pt x="17741" y="3650"/>
                </a:moveTo>
                <a:cubicBezTo>
                  <a:pt x="17712" y="3650"/>
                  <a:pt x="17689" y="3697"/>
                  <a:pt x="17689" y="3754"/>
                </a:cubicBezTo>
                <a:lnTo>
                  <a:pt x="17689" y="3974"/>
                </a:lnTo>
                <a:cubicBezTo>
                  <a:pt x="17689" y="4032"/>
                  <a:pt x="17712" y="4077"/>
                  <a:pt x="17741" y="4077"/>
                </a:cubicBezTo>
                <a:cubicBezTo>
                  <a:pt x="17770" y="4077"/>
                  <a:pt x="17794" y="4032"/>
                  <a:pt x="17794" y="3974"/>
                </a:cubicBezTo>
                <a:lnTo>
                  <a:pt x="17794" y="3754"/>
                </a:lnTo>
                <a:cubicBezTo>
                  <a:pt x="17794" y="3697"/>
                  <a:pt x="17770" y="3650"/>
                  <a:pt x="17741" y="3650"/>
                </a:cubicBezTo>
                <a:close/>
                <a:moveTo>
                  <a:pt x="18055" y="3650"/>
                </a:moveTo>
                <a:cubicBezTo>
                  <a:pt x="18026" y="3650"/>
                  <a:pt x="18002" y="3697"/>
                  <a:pt x="18002" y="3754"/>
                </a:cubicBezTo>
                <a:lnTo>
                  <a:pt x="18002" y="3974"/>
                </a:lnTo>
                <a:cubicBezTo>
                  <a:pt x="18002" y="4032"/>
                  <a:pt x="18026" y="4077"/>
                  <a:pt x="18055" y="4077"/>
                </a:cubicBezTo>
                <a:cubicBezTo>
                  <a:pt x="18085" y="4077"/>
                  <a:pt x="18108" y="4032"/>
                  <a:pt x="18108" y="3974"/>
                </a:cubicBezTo>
                <a:lnTo>
                  <a:pt x="18108" y="3754"/>
                </a:lnTo>
                <a:cubicBezTo>
                  <a:pt x="18108" y="3697"/>
                  <a:pt x="18085" y="3650"/>
                  <a:pt x="18055" y="3650"/>
                </a:cubicBezTo>
                <a:close/>
                <a:moveTo>
                  <a:pt x="18905" y="3650"/>
                </a:moveTo>
                <a:cubicBezTo>
                  <a:pt x="18876" y="3650"/>
                  <a:pt x="18852" y="3697"/>
                  <a:pt x="18852" y="3754"/>
                </a:cubicBezTo>
                <a:lnTo>
                  <a:pt x="18852" y="3974"/>
                </a:lnTo>
                <a:cubicBezTo>
                  <a:pt x="18852" y="4032"/>
                  <a:pt x="18876" y="4077"/>
                  <a:pt x="18905" y="4077"/>
                </a:cubicBezTo>
                <a:cubicBezTo>
                  <a:pt x="18934" y="4077"/>
                  <a:pt x="18958" y="4032"/>
                  <a:pt x="18958" y="3974"/>
                </a:cubicBezTo>
                <a:lnTo>
                  <a:pt x="18958" y="3754"/>
                </a:lnTo>
                <a:cubicBezTo>
                  <a:pt x="18958" y="3697"/>
                  <a:pt x="18934" y="3650"/>
                  <a:pt x="18905" y="3650"/>
                </a:cubicBezTo>
                <a:close/>
                <a:moveTo>
                  <a:pt x="19220" y="3650"/>
                </a:moveTo>
                <a:cubicBezTo>
                  <a:pt x="19191" y="3650"/>
                  <a:pt x="19167" y="3697"/>
                  <a:pt x="19167" y="3754"/>
                </a:cubicBezTo>
                <a:lnTo>
                  <a:pt x="19167" y="3974"/>
                </a:lnTo>
                <a:cubicBezTo>
                  <a:pt x="19167" y="4032"/>
                  <a:pt x="19191" y="4077"/>
                  <a:pt x="19220" y="4077"/>
                </a:cubicBezTo>
                <a:cubicBezTo>
                  <a:pt x="19249" y="4077"/>
                  <a:pt x="19273" y="4032"/>
                  <a:pt x="19273" y="3974"/>
                </a:cubicBezTo>
                <a:lnTo>
                  <a:pt x="19273" y="3754"/>
                </a:lnTo>
                <a:cubicBezTo>
                  <a:pt x="19273" y="3697"/>
                  <a:pt x="19249" y="3650"/>
                  <a:pt x="19220" y="3650"/>
                </a:cubicBezTo>
                <a:close/>
                <a:moveTo>
                  <a:pt x="20069" y="3650"/>
                </a:moveTo>
                <a:cubicBezTo>
                  <a:pt x="20040" y="3650"/>
                  <a:pt x="20016" y="3697"/>
                  <a:pt x="20016" y="3754"/>
                </a:cubicBezTo>
                <a:lnTo>
                  <a:pt x="20016" y="3974"/>
                </a:lnTo>
                <a:cubicBezTo>
                  <a:pt x="20016" y="4032"/>
                  <a:pt x="20040" y="4077"/>
                  <a:pt x="20069" y="4077"/>
                </a:cubicBezTo>
                <a:cubicBezTo>
                  <a:pt x="20099" y="4077"/>
                  <a:pt x="20122" y="4032"/>
                  <a:pt x="20122" y="3974"/>
                </a:cubicBezTo>
                <a:lnTo>
                  <a:pt x="20122" y="3754"/>
                </a:lnTo>
                <a:cubicBezTo>
                  <a:pt x="20122" y="3697"/>
                  <a:pt x="20099" y="3650"/>
                  <a:pt x="20069" y="3650"/>
                </a:cubicBezTo>
                <a:close/>
                <a:moveTo>
                  <a:pt x="20384" y="3650"/>
                </a:moveTo>
                <a:cubicBezTo>
                  <a:pt x="20355" y="3650"/>
                  <a:pt x="20331" y="3697"/>
                  <a:pt x="20331" y="3754"/>
                </a:cubicBezTo>
                <a:lnTo>
                  <a:pt x="20331" y="3974"/>
                </a:lnTo>
                <a:cubicBezTo>
                  <a:pt x="20331" y="4032"/>
                  <a:pt x="20355" y="4077"/>
                  <a:pt x="20384" y="4077"/>
                </a:cubicBezTo>
                <a:cubicBezTo>
                  <a:pt x="20413" y="4077"/>
                  <a:pt x="20436" y="4032"/>
                  <a:pt x="20436" y="3974"/>
                </a:cubicBezTo>
                <a:lnTo>
                  <a:pt x="20436" y="3754"/>
                </a:lnTo>
                <a:cubicBezTo>
                  <a:pt x="20436" y="3697"/>
                  <a:pt x="20413" y="3650"/>
                  <a:pt x="20384" y="3650"/>
                </a:cubicBezTo>
                <a:close/>
                <a:moveTo>
                  <a:pt x="21234" y="3650"/>
                </a:moveTo>
                <a:cubicBezTo>
                  <a:pt x="21204" y="3650"/>
                  <a:pt x="21181" y="3697"/>
                  <a:pt x="21181" y="3754"/>
                </a:cubicBezTo>
                <a:lnTo>
                  <a:pt x="21181" y="3974"/>
                </a:lnTo>
                <a:cubicBezTo>
                  <a:pt x="21181" y="4032"/>
                  <a:pt x="21204" y="4077"/>
                  <a:pt x="21234" y="4077"/>
                </a:cubicBezTo>
                <a:cubicBezTo>
                  <a:pt x="21263" y="4077"/>
                  <a:pt x="21285" y="4032"/>
                  <a:pt x="21285" y="3974"/>
                </a:cubicBezTo>
                <a:lnTo>
                  <a:pt x="21285" y="3754"/>
                </a:lnTo>
                <a:cubicBezTo>
                  <a:pt x="21285" y="3697"/>
                  <a:pt x="21263" y="3650"/>
                  <a:pt x="21234" y="3650"/>
                </a:cubicBezTo>
                <a:close/>
                <a:moveTo>
                  <a:pt x="21547" y="3650"/>
                </a:moveTo>
                <a:cubicBezTo>
                  <a:pt x="21518" y="3650"/>
                  <a:pt x="21495" y="3697"/>
                  <a:pt x="21495" y="3754"/>
                </a:cubicBezTo>
                <a:lnTo>
                  <a:pt x="21495" y="3974"/>
                </a:lnTo>
                <a:cubicBezTo>
                  <a:pt x="21495" y="4032"/>
                  <a:pt x="21518" y="4077"/>
                  <a:pt x="21547" y="4077"/>
                </a:cubicBezTo>
                <a:cubicBezTo>
                  <a:pt x="21576" y="4077"/>
                  <a:pt x="21600" y="4032"/>
                  <a:pt x="21600" y="3974"/>
                </a:cubicBezTo>
                <a:lnTo>
                  <a:pt x="21600" y="3754"/>
                </a:lnTo>
                <a:cubicBezTo>
                  <a:pt x="21600" y="3697"/>
                  <a:pt x="21576" y="3650"/>
                  <a:pt x="21547" y="3650"/>
                </a:cubicBezTo>
                <a:close/>
                <a:moveTo>
                  <a:pt x="53" y="4380"/>
                </a:moveTo>
                <a:cubicBezTo>
                  <a:pt x="24" y="4380"/>
                  <a:pt x="0" y="4427"/>
                  <a:pt x="0" y="4484"/>
                </a:cubicBezTo>
                <a:lnTo>
                  <a:pt x="0" y="4704"/>
                </a:lnTo>
                <a:cubicBezTo>
                  <a:pt x="0" y="4762"/>
                  <a:pt x="24" y="4809"/>
                  <a:pt x="53" y="4809"/>
                </a:cubicBezTo>
                <a:cubicBezTo>
                  <a:pt x="82" y="4809"/>
                  <a:pt x="106" y="4762"/>
                  <a:pt x="106" y="4704"/>
                </a:cubicBezTo>
                <a:lnTo>
                  <a:pt x="106" y="4484"/>
                </a:lnTo>
                <a:cubicBezTo>
                  <a:pt x="106" y="4427"/>
                  <a:pt x="82" y="4380"/>
                  <a:pt x="53" y="4380"/>
                </a:cubicBezTo>
                <a:close/>
                <a:moveTo>
                  <a:pt x="367" y="4380"/>
                </a:moveTo>
                <a:cubicBezTo>
                  <a:pt x="338" y="4380"/>
                  <a:pt x="315" y="4427"/>
                  <a:pt x="315" y="4484"/>
                </a:cubicBezTo>
                <a:lnTo>
                  <a:pt x="315" y="4704"/>
                </a:lnTo>
                <a:cubicBezTo>
                  <a:pt x="315" y="4762"/>
                  <a:pt x="338" y="4809"/>
                  <a:pt x="367" y="4809"/>
                </a:cubicBezTo>
                <a:cubicBezTo>
                  <a:pt x="397" y="4809"/>
                  <a:pt x="420" y="4762"/>
                  <a:pt x="420" y="4704"/>
                </a:cubicBezTo>
                <a:lnTo>
                  <a:pt x="420" y="4484"/>
                </a:lnTo>
                <a:cubicBezTo>
                  <a:pt x="420" y="4427"/>
                  <a:pt x="397" y="4380"/>
                  <a:pt x="367" y="4380"/>
                </a:cubicBezTo>
                <a:close/>
                <a:moveTo>
                  <a:pt x="1217" y="4380"/>
                </a:moveTo>
                <a:cubicBezTo>
                  <a:pt x="1188" y="4380"/>
                  <a:pt x="1164" y="4427"/>
                  <a:pt x="1164" y="4484"/>
                </a:cubicBezTo>
                <a:lnTo>
                  <a:pt x="1164" y="4704"/>
                </a:lnTo>
                <a:cubicBezTo>
                  <a:pt x="1164" y="4762"/>
                  <a:pt x="1188" y="4809"/>
                  <a:pt x="1217" y="4809"/>
                </a:cubicBezTo>
                <a:cubicBezTo>
                  <a:pt x="1246" y="4809"/>
                  <a:pt x="1270" y="4762"/>
                  <a:pt x="1270" y="4704"/>
                </a:cubicBezTo>
                <a:lnTo>
                  <a:pt x="1270" y="4484"/>
                </a:lnTo>
                <a:cubicBezTo>
                  <a:pt x="1270" y="4427"/>
                  <a:pt x="1246" y="4380"/>
                  <a:pt x="1217" y="4380"/>
                </a:cubicBezTo>
                <a:close/>
                <a:moveTo>
                  <a:pt x="1532" y="4380"/>
                </a:moveTo>
                <a:cubicBezTo>
                  <a:pt x="1503" y="4380"/>
                  <a:pt x="1479" y="4427"/>
                  <a:pt x="1479" y="4484"/>
                </a:cubicBezTo>
                <a:lnTo>
                  <a:pt x="1479" y="4704"/>
                </a:lnTo>
                <a:cubicBezTo>
                  <a:pt x="1479" y="4762"/>
                  <a:pt x="1503" y="4809"/>
                  <a:pt x="1532" y="4809"/>
                </a:cubicBezTo>
                <a:cubicBezTo>
                  <a:pt x="1561" y="4809"/>
                  <a:pt x="1584" y="4762"/>
                  <a:pt x="1584" y="4704"/>
                </a:cubicBezTo>
                <a:lnTo>
                  <a:pt x="1584" y="4484"/>
                </a:lnTo>
                <a:cubicBezTo>
                  <a:pt x="1584" y="4427"/>
                  <a:pt x="1561" y="4380"/>
                  <a:pt x="1532" y="4380"/>
                </a:cubicBezTo>
                <a:close/>
                <a:moveTo>
                  <a:pt x="2380" y="4380"/>
                </a:moveTo>
                <a:cubicBezTo>
                  <a:pt x="2351" y="4380"/>
                  <a:pt x="2329" y="4427"/>
                  <a:pt x="2329" y="4484"/>
                </a:cubicBezTo>
                <a:lnTo>
                  <a:pt x="2329" y="4704"/>
                </a:lnTo>
                <a:cubicBezTo>
                  <a:pt x="2329" y="4762"/>
                  <a:pt x="2351" y="4809"/>
                  <a:pt x="2380" y="4809"/>
                </a:cubicBezTo>
                <a:cubicBezTo>
                  <a:pt x="2409" y="4809"/>
                  <a:pt x="2433" y="4762"/>
                  <a:pt x="2433" y="4704"/>
                </a:cubicBezTo>
                <a:lnTo>
                  <a:pt x="2433" y="4484"/>
                </a:lnTo>
                <a:cubicBezTo>
                  <a:pt x="2433" y="4427"/>
                  <a:pt x="2409" y="4380"/>
                  <a:pt x="2380" y="4380"/>
                </a:cubicBezTo>
                <a:close/>
                <a:moveTo>
                  <a:pt x="2695" y="4380"/>
                </a:moveTo>
                <a:cubicBezTo>
                  <a:pt x="2666" y="4380"/>
                  <a:pt x="2643" y="4427"/>
                  <a:pt x="2643" y="4484"/>
                </a:cubicBezTo>
                <a:lnTo>
                  <a:pt x="2643" y="4704"/>
                </a:lnTo>
                <a:cubicBezTo>
                  <a:pt x="2643" y="4762"/>
                  <a:pt x="2666" y="4809"/>
                  <a:pt x="2695" y="4809"/>
                </a:cubicBezTo>
                <a:cubicBezTo>
                  <a:pt x="2724" y="4809"/>
                  <a:pt x="2748" y="4762"/>
                  <a:pt x="2748" y="4704"/>
                </a:cubicBezTo>
                <a:lnTo>
                  <a:pt x="2748" y="4484"/>
                </a:lnTo>
                <a:cubicBezTo>
                  <a:pt x="2748" y="4427"/>
                  <a:pt x="2724" y="4380"/>
                  <a:pt x="2695" y="4380"/>
                </a:cubicBezTo>
                <a:close/>
                <a:moveTo>
                  <a:pt x="3545" y="4380"/>
                </a:moveTo>
                <a:cubicBezTo>
                  <a:pt x="3516" y="4380"/>
                  <a:pt x="3492" y="4427"/>
                  <a:pt x="3492" y="4484"/>
                </a:cubicBezTo>
                <a:lnTo>
                  <a:pt x="3492" y="4704"/>
                </a:lnTo>
                <a:cubicBezTo>
                  <a:pt x="3492" y="4762"/>
                  <a:pt x="3516" y="4809"/>
                  <a:pt x="3545" y="4809"/>
                </a:cubicBezTo>
                <a:cubicBezTo>
                  <a:pt x="3574" y="4809"/>
                  <a:pt x="3598" y="4762"/>
                  <a:pt x="3598" y="4704"/>
                </a:cubicBezTo>
                <a:lnTo>
                  <a:pt x="3598" y="4484"/>
                </a:lnTo>
                <a:cubicBezTo>
                  <a:pt x="3598" y="4427"/>
                  <a:pt x="3574" y="4380"/>
                  <a:pt x="3545" y="4380"/>
                </a:cubicBezTo>
                <a:close/>
                <a:moveTo>
                  <a:pt x="3859" y="4380"/>
                </a:moveTo>
                <a:cubicBezTo>
                  <a:pt x="3830" y="4380"/>
                  <a:pt x="3806" y="4427"/>
                  <a:pt x="3806" y="4484"/>
                </a:cubicBezTo>
                <a:lnTo>
                  <a:pt x="3806" y="4704"/>
                </a:lnTo>
                <a:cubicBezTo>
                  <a:pt x="3806" y="4762"/>
                  <a:pt x="3830" y="4809"/>
                  <a:pt x="3859" y="4809"/>
                </a:cubicBezTo>
                <a:cubicBezTo>
                  <a:pt x="3888" y="4809"/>
                  <a:pt x="3912" y="4762"/>
                  <a:pt x="3912" y="4704"/>
                </a:cubicBezTo>
                <a:lnTo>
                  <a:pt x="3912" y="4484"/>
                </a:lnTo>
                <a:cubicBezTo>
                  <a:pt x="3912" y="4427"/>
                  <a:pt x="3888" y="4380"/>
                  <a:pt x="3859" y="4380"/>
                </a:cubicBezTo>
                <a:close/>
                <a:moveTo>
                  <a:pt x="4709" y="4380"/>
                </a:moveTo>
                <a:cubicBezTo>
                  <a:pt x="4680" y="4380"/>
                  <a:pt x="4656" y="4427"/>
                  <a:pt x="4656" y="4484"/>
                </a:cubicBezTo>
                <a:lnTo>
                  <a:pt x="4656" y="4704"/>
                </a:lnTo>
                <a:cubicBezTo>
                  <a:pt x="4656" y="4762"/>
                  <a:pt x="4680" y="4809"/>
                  <a:pt x="4709" y="4809"/>
                </a:cubicBezTo>
                <a:cubicBezTo>
                  <a:pt x="4738" y="4809"/>
                  <a:pt x="4762" y="4762"/>
                  <a:pt x="4762" y="4704"/>
                </a:cubicBezTo>
                <a:lnTo>
                  <a:pt x="4762" y="4484"/>
                </a:lnTo>
                <a:cubicBezTo>
                  <a:pt x="4762" y="4427"/>
                  <a:pt x="4738" y="4380"/>
                  <a:pt x="4709" y="4380"/>
                </a:cubicBezTo>
                <a:close/>
                <a:moveTo>
                  <a:pt x="5023" y="4380"/>
                </a:moveTo>
                <a:cubicBezTo>
                  <a:pt x="4994" y="4380"/>
                  <a:pt x="4970" y="4427"/>
                  <a:pt x="4970" y="4484"/>
                </a:cubicBezTo>
                <a:lnTo>
                  <a:pt x="4970" y="4704"/>
                </a:lnTo>
                <a:cubicBezTo>
                  <a:pt x="4970" y="4762"/>
                  <a:pt x="4994" y="4809"/>
                  <a:pt x="5023" y="4809"/>
                </a:cubicBezTo>
                <a:cubicBezTo>
                  <a:pt x="5053" y="4809"/>
                  <a:pt x="5076" y="4762"/>
                  <a:pt x="5076" y="4704"/>
                </a:cubicBezTo>
                <a:lnTo>
                  <a:pt x="5076" y="4484"/>
                </a:lnTo>
                <a:cubicBezTo>
                  <a:pt x="5076" y="4427"/>
                  <a:pt x="5053" y="4380"/>
                  <a:pt x="5023" y="4380"/>
                </a:cubicBezTo>
                <a:close/>
                <a:moveTo>
                  <a:pt x="5873" y="4380"/>
                </a:moveTo>
                <a:cubicBezTo>
                  <a:pt x="5844" y="4380"/>
                  <a:pt x="5820" y="4427"/>
                  <a:pt x="5820" y="4484"/>
                </a:cubicBezTo>
                <a:lnTo>
                  <a:pt x="5820" y="4704"/>
                </a:lnTo>
                <a:cubicBezTo>
                  <a:pt x="5820" y="4762"/>
                  <a:pt x="5844" y="4809"/>
                  <a:pt x="5873" y="4809"/>
                </a:cubicBezTo>
                <a:cubicBezTo>
                  <a:pt x="5902" y="4809"/>
                  <a:pt x="5926" y="4762"/>
                  <a:pt x="5926" y="4704"/>
                </a:cubicBezTo>
                <a:lnTo>
                  <a:pt x="5926" y="4484"/>
                </a:lnTo>
                <a:cubicBezTo>
                  <a:pt x="5926" y="4427"/>
                  <a:pt x="5902" y="4380"/>
                  <a:pt x="5873" y="4380"/>
                </a:cubicBezTo>
                <a:close/>
                <a:moveTo>
                  <a:pt x="6188" y="4380"/>
                </a:moveTo>
                <a:cubicBezTo>
                  <a:pt x="6159" y="4380"/>
                  <a:pt x="6135" y="4427"/>
                  <a:pt x="6135" y="4484"/>
                </a:cubicBezTo>
                <a:lnTo>
                  <a:pt x="6135" y="4704"/>
                </a:lnTo>
                <a:cubicBezTo>
                  <a:pt x="6135" y="4762"/>
                  <a:pt x="6159" y="4809"/>
                  <a:pt x="6188" y="4809"/>
                </a:cubicBezTo>
                <a:cubicBezTo>
                  <a:pt x="6217" y="4809"/>
                  <a:pt x="6240" y="4762"/>
                  <a:pt x="6240" y="4704"/>
                </a:cubicBezTo>
                <a:lnTo>
                  <a:pt x="6240" y="4484"/>
                </a:lnTo>
                <a:cubicBezTo>
                  <a:pt x="6240" y="4427"/>
                  <a:pt x="6217" y="4380"/>
                  <a:pt x="6188" y="4380"/>
                </a:cubicBezTo>
                <a:close/>
                <a:moveTo>
                  <a:pt x="7036" y="4380"/>
                </a:moveTo>
                <a:cubicBezTo>
                  <a:pt x="7007" y="4380"/>
                  <a:pt x="6984" y="4427"/>
                  <a:pt x="6984" y="4484"/>
                </a:cubicBezTo>
                <a:lnTo>
                  <a:pt x="6984" y="4704"/>
                </a:lnTo>
                <a:cubicBezTo>
                  <a:pt x="6984" y="4762"/>
                  <a:pt x="7007" y="4809"/>
                  <a:pt x="7036" y="4809"/>
                </a:cubicBezTo>
                <a:cubicBezTo>
                  <a:pt x="7065" y="4809"/>
                  <a:pt x="7089" y="4762"/>
                  <a:pt x="7089" y="4704"/>
                </a:cubicBezTo>
                <a:lnTo>
                  <a:pt x="7089" y="4484"/>
                </a:lnTo>
                <a:cubicBezTo>
                  <a:pt x="7089" y="4427"/>
                  <a:pt x="7065" y="4380"/>
                  <a:pt x="7036" y="4380"/>
                </a:cubicBezTo>
                <a:close/>
                <a:moveTo>
                  <a:pt x="7351" y="4380"/>
                </a:moveTo>
                <a:cubicBezTo>
                  <a:pt x="7322" y="4380"/>
                  <a:pt x="7299" y="4427"/>
                  <a:pt x="7299" y="4484"/>
                </a:cubicBezTo>
                <a:lnTo>
                  <a:pt x="7299" y="4704"/>
                </a:lnTo>
                <a:cubicBezTo>
                  <a:pt x="7299" y="4762"/>
                  <a:pt x="7322" y="4809"/>
                  <a:pt x="7351" y="4809"/>
                </a:cubicBezTo>
                <a:cubicBezTo>
                  <a:pt x="7380" y="4809"/>
                  <a:pt x="7404" y="4762"/>
                  <a:pt x="7404" y="4704"/>
                </a:cubicBezTo>
                <a:lnTo>
                  <a:pt x="7404" y="4484"/>
                </a:lnTo>
                <a:cubicBezTo>
                  <a:pt x="7404" y="4427"/>
                  <a:pt x="7380" y="4380"/>
                  <a:pt x="7351" y="4380"/>
                </a:cubicBezTo>
                <a:close/>
                <a:moveTo>
                  <a:pt x="8201" y="4380"/>
                </a:moveTo>
                <a:cubicBezTo>
                  <a:pt x="8171" y="4380"/>
                  <a:pt x="8148" y="4427"/>
                  <a:pt x="8148" y="4484"/>
                </a:cubicBezTo>
                <a:lnTo>
                  <a:pt x="8148" y="4704"/>
                </a:lnTo>
                <a:cubicBezTo>
                  <a:pt x="8148" y="4762"/>
                  <a:pt x="8171" y="4809"/>
                  <a:pt x="8201" y="4809"/>
                </a:cubicBezTo>
                <a:cubicBezTo>
                  <a:pt x="8230" y="4809"/>
                  <a:pt x="8254" y="4762"/>
                  <a:pt x="8254" y="4704"/>
                </a:cubicBezTo>
                <a:lnTo>
                  <a:pt x="8254" y="4484"/>
                </a:lnTo>
                <a:cubicBezTo>
                  <a:pt x="8254" y="4427"/>
                  <a:pt x="8230" y="4380"/>
                  <a:pt x="8201" y="4380"/>
                </a:cubicBezTo>
                <a:close/>
                <a:moveTo>
                  <a:pt x="8515" y="4380"/>
                </a:moveTo>
                <a:cubicBezTo>
                  <a:pt x="8486" y="4380"/>
                  <a:pt x="8462" y="4427"/>
                  <a:pt x="8462" y="4484"/>
                </a:cubicBezTo>
                <a:lnTo>
                  <a:pt x="8462" y="4704"/>
                </a:lnTo>
                <a:cubicBezTo>
                  <a:pt x="8462" y="4762"/>
                  <a:pt x="8486" y="4809"/>
                  <a:pt x="8515" y="4809"/>
                </a:cubicBezTo>
                <a:cubicBezTo>
                  <a:pt x="8544" y="4809"/>
                  <a:pt x="8568" y="4762"/>
                  <a:pt x="8568" y="4704"/>
                </a:cubicBezTo>
                <a:lnTo>
                  <a:pt x="8568" y="4484"/>
                </a:lnTo>
                <a:cubicBezTo>
                  <a:pt x="8568" y="4427"/>
                  <a:pt x="8544" y="4380"/>
                  <a:pt x="8515" y="4380"/>
                </a:cubicBezTo>
                <a:close/>
                <a:moveTo>
                  <a:pt x="9365" y="4380"/>
                </a:moveTo>
                <a:cubicBezTo>
                  <a:pt x="9336" y="4380"/>
                  <a:pt x="9312" y="4427"/>
                  <a:pt x="9312" y="4484"/>
                </a:cubicBezTo>
                <a:lnTo>
                  <a:pt x="9312" y="4704"/>
                </a:lnTo>
                <a:cubicBezTo>
                  <a:pt x="9312" y="4762"/>
                  <a:pt x="9336" y="4809"/>
                  <a:pt x="9365" y="4809"/>
                </a:cubicBezTo>
                <a:cubicBezTo>
                  <a:pt x="9394" y="4809"/>
                  <a:pt x="9418" y="4762"/>
                  <a:pt x="9418" y="4704"/>
                </a:cubicBezTo>
                <a:lnTo>
                  <a:pt x="9418" y="4484"/>
                </a:lnTo>
                <a:cubicBezTo>
                  <a:pt x="9418" y="4427"/>
                  <a:pt x="9394" y="4380"/>
                  <a:pt x="9365" y="4380"/>
                </a:cubicBezTo>
                <a:close/>
                <a:moveTo>
                  <a:pt x="9679" y="4380"/>
                </a:moveTo>
                <a:cubicBezTo>
                  <a:pt x="9650" y="4380"/>
                  <a:pt x="9626" y="4427"/>
                  <a:pt x="9626" y="4484"/>
                </a:cubicBezTo>
                <a:lnTo>
                  <a:pt x="9626" y="4704"/>
                </a:lnTo>
                <a:cubicBezTo>
                  <a:pt x="9626" y="4762"/>
                  <a:pt x="9650" y="4809"/>
                  <a:pt x="9679" y="4809"/>
                </a:cubicBezTo>
                <a:cubicBezTo>
                  <a:pt x="9708" y="4809"/>
                  <a:pt x="9732" y="4762"/>
                  <a:pt x="9732" y="4704"/>
                </a:cubicBezTo>
                <a:lnTo>
                  <a:pt x="9732" y="4484"/>
                </a:lnTo>
                <a:cubicBezTo>
                  <a:pt x="9732" y="4427"/>
                  <a:pt x="9708" y="4380"/>
                  <a:pt x="9679" y="4380"/>
                </a:cubicBezTo>
                <a:close/>
                <a:moveTo>
                  <a:pt x="10529" y="4380"/>
                </a:moveTo>
                <a:cubicBezTo>
                  <a:pt x="10500" y="4380"/>
                  <a:pt x="10476" y="4427"/>
                  <a:pt x="10476" y="4484"/>
                </a:cubicBezTo>
                <a:lnTo>
                  <a:pt x="10476" y="4704"/>
                </a:lnTo>
                <a:cubicBezTo>
                  <a:pt x="10476" y="4762"/>
                  <a:pt x="10500" y="4809"/>
                  <a:pt x="10529" y="4809"/>
                </a:cubicBezTo>
                <a:cubicBezTo>
                  <a:pt x="10558" y="4809"/>
                  <a:pt x="10582" y="4762"/>
                  <a:pt x="10582" y="4704"/>
                </a:cubicBezTo>
                <a:lnTo>
                  <a:pt x="10582" y="4484"/>
                </a:lnTo>
                <a:cubicBezTo>
                  <a:pt x="10582" y="4427"/>
                  <a:pt x="10558" y="4380"/>
                  <a:pt x="10529" y="4380"/>
                </a:cubicBezTo>
                <a:close/>
                <a:moveTo>
                  <a:pt x="10844" y="4380"/>
                </a:moveTo>
                <a:cubicBezTo>
                  <a:pt x="10814" y="4380"/>
                  <a:pt x="10791" y="4427"/>
                  <a:pt x="10791" y="4484"/>
                </a:cubicBezTo>
                <a:lnTo>
                  <a:pt x="10791" y="4704"/>
                </a:lnTo>
                <a:cubicBezTo>
                  <a:pt x="10791" y="4762"/>
                  <a:pt x="10814" y="4809"/>
                  <a:pt x="10844" y="4809"/>
                </a:cubicBezTo>
                <a:cubicBezTo>
                  <a:pt x="10873" y="4809"/>
                  <a:pt x="10895" y="4762"/>
                  <a:pt x="10895" y="4704"/>
                </a:cubicBezTo>
                <a:lnTo>
                  <a:pt x="10895" y="4484"/>
                </a:lnTo>
                <a:cubicBezTo>
                  <a:pt x="10895" y="4427"/>
                  <a:pt x="10873" y="4380"/>
                  <a:pt x="10844" y="4380"/>
                </a:cubicBezTo>
                <a:close/>
                <a:moveTo>
                  <a:pt x="11692" y="4380"/>
                </a:moveTo>
                <a:cubicBezTo>
                  <a:pt x="11663" y="4380"/>
                  <a:pt x="11640" y="4427"/>
                  <a:pt x="11640" y="4484"/>
                </a:cubicBezTo>
                <a:lnTo>
                  <a:pt x="11640" y="4704"/>
                </a:lnTo>
                <a:cubicBezTo>
                  <a:pt x="11640" y="4762"/>
                  <a:pt x="11663" y="4809"/>
                  <a:pt x="11692" y="4809"/>
                </a:cubicBezTo>
                <a:cubicBezTo>
                  <a:pt x="11721" y="4809"/>
                  <a:pt x="11745" y="4762"/>
                  <a:pt x="11745" y="4704"/>
                </a:cubicBezTo>
                <a:lnTo>
                  <a:pt x="11745" y="4484"/>
                </a:lnTo>
                <a:cubicBezTo>
                  <a:pt x="11745" y="4427"/>
                  <a:pt x="11721" y="4380"/>
                  <a:pt x="11692" y="4380"/>
                </a:cubicBezTo>
                <a:close/>
                <a:moveTo>
                  <a:pt x="12007" y="4380"/>
                </a:moveTo>
                <a:cubicBezTo>
                  <a:pt x="11978" y="4380"/>
                  <a:pt x="11955" y="4427"/>
                  <a:pt x="11955" y="4484"/>
                </a:cubicBezTo>
                <a:lnTo>
                  <a:pt x="11955" y="4704"/>
                </a:lnTo>
                <a:cubicBezTo>
                  <a:pt x="11955" y="4762"/>
                  <a:pt x="11978" y="4809"/>
                  <a:pt x="12007" y="4809"/>
                </a:cubicBezTo>
                <a:cubicBezTo>
                  <a:pt x="12036" y="4809"/>
                  <a:pt x="12060" y="4762"/>
                  <a:pt x="12060" y="4704"/>
                </a:cubicBezTo>
                <a:lnTo>
                  <a:pt x="12060" y="4484"/>
                </a:lnTo>
                <a:cubicBezTo>
                  <a:pt x="12060" y="4427"/>
                  <a:pt x="12036" y="4380"/>
                  <a:pt x="12007" y="4380"/>
                </a:cubicBezTo>
                <a:close/>
                <a:moveTo>
                  <a:pt x="12856" y="4380"/>
                </a:moveTo>
                <a:cubicBezTo>
                  <a:pt x="12827" y="4380"/>
                  <a:pt x="12804" y="4427"/>
                  <a:pt x="12804" y="4484"/>
                </a:cubicBezTo>
                <a:lnTo>
                  <a:pt x="12804" y="4704"/>
                </a:lnTo>
                <a:cubicBezTo>
                  <a:pt x="12804" y="4762"/>
                  <a:pt x="12827" y="4809"/>
                  <a:pt x="12856" y="4809"/>
                </a:cubicBezTo>
                <a:cubicBezTo>
                  <a:pt x="12886" y="4809"/>
                  <a:pt x="12909" y="4762"/>
                  <a:pt x="12909" y="4704"/>
                </a:cubicBezTo>
                <a:lnTo>
                  <a:pt x="12909" y="4484"/>
                </a:lnTo>
                <a:cubicBezTo>
                  <a:pt x="12909" y="4427"/>
                  <a:pt x="12886" y="4380"/>
                  <a:pt x="12856" y="4380"/>
                </a:cubicBezTo>
                <a:close/>
                <a:moveTo>
                  <a:pt x="13171" y="4380"/>
                </a:moveTo>
                <a:cubicBezTo>
                  <a:pt x="13142" y="4380"/>
                  <a:pt x="13118" y="4427"/>
                  <a:pt x="13118" y="4484"/>
                </a:cubicBezTo>
                <a:lnTo>
                  <a:pt x="13118" y="4704"/>
                </a:lnTo>
                <a:cubicBezTo>
                  <a:pt x="13118" y="4762"/>
                  <a:pt x="13142" y="4809"/>
                  <a:pt x="13171" y="4809"/>
                </a:cubicBezTo>
                <a:cubicBezTo>
                  <a:pt x="13200" y="4809"/>
                  <a:pt x="13224" y="4762"/>
                  <a:pt x="13224" y="4704"/>
                </a:cubicBezTo>
                <a:lnTo>
                  <a:pt x="13224" y="4484"/>
                </a:lnTo>
                <a:cubicBezTo>
                  <a:pt x="13224" y="4427"/>
                  <a:pt x="13200" y="4380"/>
                  <a:pt x="13171" y="4380"/>
                </a:cubicBezTo>
                <a:close/>
                <a:moveTo>
                  <a:pt x="14021" y="4380"/>
                </a:moveTo>
                <a:cubicBezTo>
                  <a:pt x="13992" y="4380"/>
                  <a:pt x="13968" y="4427"/>
                  <a:pt x="13968" y="4484"/>
                </a:cubicBezTo>
                <a:lnTo>
                  <a:pt x="13968" y="4704"/>
                </a:lnTo>
                <a:cubicBezTo>
                  <a:pt x="13968" y="4762"/>
                  <a:pt x="13992" y="4809"/>
                  <a:pt x="14021" y="4809"/>
                </a:cubicBezTo>
                <a:cubicBezTo>
                  <a:pt x="14050" y="4809"/>
                  <a:pt x="14074" y="4762"/>
                  <a:pt x="14074" y="4704"/>
                </a:cubicBezTo>
                <a:lnTo>
                  <a:pt x="14074" y="4484"/>
                </a:lnTo>
                <a:cubicBezTo>
                  <a:pt x="14074" y="4427"/>
                  <a:pt x="14050" y="4380"/>
                  <a:pt x="14021" y="4380"/>
                </a:cubicBezTo>
                <a:close/>
                <a:moveTo>
                  <a:pt x="14335" y="4380"/>
                </a:moveTo>
                <a:cubicBezTo>
                  <a:pt x="14306" y="4380"/>
                  <a:pt x="14282" y="4427"/>
                  <a:pt x="14282" y="4484"/>
                </a:cubicBezTo>
                <a:lnTo>
                  <a:pt x="14282" y="4704"/>
                </a:lnTo>
                <a:cubicBezTo>
                  <a:pt x="14282" y="4762"/>
                  <a:pt x="14306" y="4809"/>
                  <a:pt x="14335" y="4809"/>
                </a:cubicBezTo>
                <a:cubicBezTo>
                  <a:pt x="14364" y="4809"/>
                  <a:pt x="14388" y="4762"/>
                  <a:pt x="14388" y="4704"/>
                </a:cubicBezTo>
                <a:lnTo>
                  <a:pt x="14388" y="4484"/>
                </a:lnTo>
                <a:cubicBezTo>
                  <a:pt x="14388" y="4427"/>
                  <a:pt x="14364" y="4380"/>
                  <a:pt x="14335" y="4380"/>
                </a:cubicBezTo>
                <a:close/>
                <a:moveTo>
                  <a:pt x="15185" y="4380"/>
                </a:moveTo>
                <a:cubicBezTo>
                  <a:pt x="15156" y="4380"/>
                  <a:pt x="15132" y="4427"/>
                  <a:pt x="15132" y="4484"/>
                </a:cubicBezTo>
                <a:lnTo>
                  <a:pt x="15132" y="4704"/>
                </a:lnTo>
                <a:cubicBezTo>
                  <a:pt x="15132" y="4762"/>
                  <a:pt x="15156" y="4809"/>
                  <a:pt x="15185" y="4809"/>
                </a:cubicBezTo>
                <a:cubicBezTo>
                  <a:pt x="15214" y="4809"/>
                  <a:pt x="15237" y="4762"/>
                  <a:pt x="15237" y="4704"/>
                </a:cubicBezTo>
                <a:lnTo>
                  <a:pt x="15237" y="4484"/>
                </a:lnTo>
                <a:cubicBezTo>
                  <a:pt x="15237" y="4427"/>
                  <a:pt x="15214" y="4380"/>
                  <a:pt x="15185" y="4380"/>
                </a:cubicBezTo>
                <a:close/>
                <a:moveTo>
                  <a:pt x="15500" y="4380"/>
                </a:moveTo>
                <a:cubicBezTo>
                  <a:pt x="15470" y="4380"/>
                  <a:pt x="15447" y="4427"/>
                  <a:pt x="15447" y="4484"/>
                </a:cubicBezTo>
                <a:lnTo>
                  <a:pt x="15447" y="4704"/>
                </a:lnTo>
                <a:cubicBezTo>
                  <a:pt x="15447" y="4762"/>
                  <a:pt x="15470" y="4809"/>
                  <a:pt x="15500" y="4809"/>
                </a:cubicBezTo>
                <a:cubicBezTo>
                  <a:pt x="15529" y="4809"/>
                  <a:pt x="15551" y="4762"/>
                  <a:pt x="15551" y="4704"/>
                </a:cubicBezTo>
                <a:lnTo>
                  <a:pt x="15551" y="4484"/>
                </a:lnTo>
                <a:cubicBezTo>
                  <a:pt x="15551" y="4427"/>
                  <a:pt x="15529" y="4380"/>
                  <a:pt x="15500" y="4380"/>
                </a:cubicBezTo>
                <a:close/>
                <a:moveTo>
                  <a:pt x="16349" y="4380"/>
                </a:moveTo>
                <a:cubicBezTo>
                  <a:pt x="16320" y="4380"/>
                  <a:pt x="16296" y="4427"/>
                  <a:pt x="16296" y="4484"/>
                </a:cubicBezTo>
                <a:lnTo>
                  <a:pt x="16296" y="4704"/>
                </a:lnTo>
                <a:cubicBezTo>
                  <a:pt x="16296" y="4762"/>
                  <a:pt x="16320" y="4809"/>
                  <a:pt x="16349" y="4809"/>
                </a:cubicBezTo>
                <a:cubicBezTo>
                  <a:pt x="16378" y="4809"/>
                  <a:pt x="16401" y="4762"/>
                  <a:pt x="16401" y="4704"/>
                </a:cubicBezTo>
                <a:lnTo>
                  <a:pt x="16401" y="4484"/>
                </a:lnTo>
                <a:cubicBezTo>
                  <a:pt x="16401" y="4427"/>
                  <a:pt x="16378" y="4380"/>
                  <a:pt x="16349" y="4380"/>
                </a:cubicBezTo>
                <a:close/>
                <a:moveTo>
                  <a:pt x="16663" y="4380"/>
                </a:moveTo>
                <a:cubicBezTo>
                  <a:pt x="16634" y="4380"/>
                  <a:pt x="16611" y="4427"/>
                  <a:pt x="16611" y="4484"/>
                </a:cubicBezTo>
                <a:lnTo>
                  <a:pt x="16611" y="4704"/>
                </a:lnTo>
                <a:cubicBezTo>
                  <a:pt x="16611" y="4762"/>
                  <a:pt x="16634" y="4809"/>
                  <a:pt x="16663" y="4809"/>
                </a:cubicBezTo>
                <a:cubicBezTo>
                  <a:pt x="16692" y="4809"/>
                  <a:pt x="16716" y="4762"/>
                  <a:pt x="16716" y="4704"/>
                </a:cubicBezTo>
                <a:lnTo>
                  <a:pt x="16716" y="4484"/>
                </a:lnTo>
                <a:cubicBezTo>
                  <a:pt x="16716" y="4427"/>
                  <a:pt x="16692" y="4380"/>
                  <a:pt x="16663" y="4380"/>
                </a:cubicBezTo>
                <a:close/>
                <a:moveTo>
                  <a:pt x="17512" y="4380"/>
                </a:moveTo>
                <a:cubicBezTo>
                  <a:pt x="17483" y="4380"/>
                  <a:pt x="17459" y="4427"/>
                  <a:pt x="17459" y="4484"/>
                </a:cubicBezTo>
                <a:lnTo>
                  <a:pt x="17459" y="4704"/>
                </a:lnTo>
                <a:cubicBezTo>
                  <a:pt x="17459" y="4762"/>
                  <a:pt x="17483" y="4809"/>
                  <a:pt x="17512" y="4809"/>
                </a:cubicBezTo>
                <a:cubicBezTo>
                  <a:pt x="17541" y="4809"/>
                  <a:pt x="17565" y="4762"/>
                  <a:pt x="17565" y="4704"/>
                </a:cubicBezTo>
                <a:lnTo>
                  <a:pt x="17565" y="4484"/>
                </a:lnTo>
                <a:cubicBezTo>
                  <a:pt x="17565" y="4427"/>
                  <a:pt x="17541" y="4380"/>
                  <a:pt x="17512" y="4380"/>
                </a:cubicBezTo>
                <a:close/>
                <a:moveTo>
                  <a:pt x="17827" y="4380"/>
                </a:moveTo>
                <a:cubicBezTo>
                  <a:pt x="17798" y="4380"/>
                  <a:pt x="17774" y="4427"/>
                  <a:pt x="17774" y="4484"/>
                </a:cubicBezTo>
                <a:lnTo>
                  <a:pt x="17774" y="4704"/>
                </a:lnTo>
                <a:cubicBezTo>
                  <a:pt x="17774" y="4762"/>
                  <a:pt x="17798" y="4809"/>
                  <a:pt x="17827" y="4809"/>
                </a:cubicBezTo>
                <a:cubicBezTo>
                  <a:pt x="17856" y="4809"/>
                  <a:pt x="17880" y="4762"/>
                  <a:pt x="17880" y="4704"/>
                </a:cubicBezTo>
                <a:lnTo>
                  <a:pt x="17880" y="4484"/>
                </a:lnTo>
                <a:cubicBezTo>
                  <a:pt x="17880" y="4427"/>
                  <a:pt x="17856" y="4380"/>
                  <a:pt x="17827" y="4380"/>
                </a:cubicBezTo>
                <a:close/>
                <a:moveTo>
                  <a:pt x="18677" y="4380"/>
                </a:moveTo>
                <a:cubicBezTo>
                  <a:pt x="18648" y="4380"/>
                  <a:pt x="18624" y="4427"/>
                  <a:pt x="18624" y="4484"/>
                </a:cubicBezTo>
                <a:lnTo>
                  <a:pt x="18624" y="4704"/>
                </a:lnTo>
                <a:cubicBezTo>
                  <a:pt x="18624" y="4762"/>
                  <a:pt x="18648" y="4809"/>
                  <a:pt x="18677" y="4809"/>
                </a:cubicBezTo>
                <a:cubicBezTo>
                  <a:pt x="18706" y="4809"/>
                  <a:pt x="18730" y="4762"/>
                  <a:pt x="18730" y="4704"/>
                </a:cubicBezTo>
                <a:lnTo>
                  <a:pt x="18730" y="4484"/>
                </a:lnTo>
                <a:cubicBezTo>
                  <a:pt x="18730" y="4427"/>
                  <a:pt x="18706" y="4380"/>
                  <a:pt x="18677" y="4380"/>
                </a:cubicBezTo>
                <a:close/>
                <a:moveTo>
                  <a:pt x="18991" y="4380"/>
                </a:moveTo>
                <a:cubicBezTo>
                  <a:pt x="18962" y="4380"/>
                  <a:pt x="18938" y="4427"/>
                  <a:pt x="18938" y="4484"/>
                </a:cubicBezTo>
                <a:lnTo>
                  <a:pt x="18938" y="4704"/>
                </a:lnTo>
                <a:cubicBezTo>
                  <a:pt x="18938" y="4762"/>
                  <a:pt x="18962" y="4809"/>
                  <a:pt x="18991" y="4809"/>
                </a:cubicBezTo>
                <a:cubicBezTo>
                  <a:pt x="19020" y="4809"/>
                  <a:pt x="19044" y="4762"/>
                  <a:pt x="19044" y="4704"/>
                </a:cubicBezTo>
                <a:lnTo>
                  <a:pt x="19044" y="4484"/>
                </a:lnTo>
                <a:cubicBezTo>
                  <a:pt x="19044" y="4427"/>
                  <a:pt x="19020" y="4380"/>
                  <a:pt x="18991" y="4380"/>
                </a:cubicBezTo>
                <a:close/>
                <a:moveTo>
                  <a:pt x="19841" y="4380"/>
                </a:moveTo>
                <a:cubicBezTo>
                  <a:pt x="19812" y="4380"/>
                  <a:pt x="19788" y="4427"/>
                  <a:pt x="19788" y="4484"/>
                </a:cubicBezTo>
                <a:lnTo>
                  <a:pt x="19788" y="4704"/>
                </a:lnTo>
                <a:cubicBezTo>
                  <a:pt x="19788" y="4762"/>
                  <a:pt x="19812" y="4809"/>
                  <a:pt x="19841" y="4809"/>
                </a:cubicBezTo>
                <a:cubicBezTo>
                  <a:pt x="19870" y="4809"/>
                  <a:pt x="19894" y="4762"/>
                  <a:pt x="19894" y="4704"/>
                </a:cubicBezTo>
                <a:lnTo>
                  <a:pt x="19894" y="4484"/>
                </a:lnTo>
                <a:cubicBezTo>
                  <a:pt x="19894" y="4427"/>
                  <a:pt x="19870" y="4380"/>
                  <a:pt x="19841" y="4380"/>
                </a:cubicBezTo>
                <a:close/>
                <a:moveTo>
                  <a:pt x="20155" y="4380"/>
                </a:moveTo>
                <a:cubicBezTo>
                  <a:pt x="20126" y="4380"/>
                  <a:pt x="20102" y="4427"/>
                  <a:pt x="20102" y="4484"/>
                </a:cubicBezTo>
                <a:lnTo>
                  <a:pt x="20102" y="4704"/>
                </a:lnTo>
                <a:cubicBezTo>
                  <a:pt x="20102" y="4762"/>
                  <a:pt x="20126" y="4809"/>
                  <a:pt x="20155" y="4809"/>
                </a:cubicBezTo>
                <a:cubicBezTo>
                  <a:pt x="20184" y="4809"/>
                  <a:pt x="20207" y="4762"/>
                  <a:pt x="20207" y="4704"/>
                </a:cubicBezTo>
                <a:lnTo>
                  <a:pt x="20207" y="4484"/>
                </a:lnTo>
                <a:cubicBezTo>
                  <a:pt x="20207" y="4427"/>
                  <a:pt x="20184" y="4380"/>
                  <a:pt x="20155" y="4380"/>
                </a:cubicBezTo>
                <a:close/>
                <a:moveTo>
                  <a:pt x="21004" y="4380"/>
                </a:moveTo>
                <a:cubicBezTo>
                  <a:pt x="20975" y="4380"/>
                  <a:pt x="20952" y="4427"/>
                  <a:pt x="20952" y="4484"/>
                </a:cubicBezTo>
                <a:lnTo>
                  <a:pt x="20952" y="4704"/>
                </a:lnTo>
                <a:cubicBezTo>
                  <a:pt x="20952" y="4762"/>
                  <a:pt x="20975" y="4809"/>
                  <a:pt x="21004" y="4809"/>
                </a:cubicBezTo>
                <a:cubicBezTo>
                  <a:pt x="21033" y="4809"/>
                  <a:pt x="21057" y="4762"/>
                  <a:pt x="21057" y="4704"/>
                </a:cubicBezTo>
                <a:lnTo>
                  <a:pt x="21057" y="4484"/>
                </a:lnTo>
                <a:cubicBezTo>
                  <a:pt x="21057" y="4427"/>
                  <a:pt x="21033" y="4380"/>
                  <a:pt x="21004" y="4380"/>
                </a:cubicBezTo>
                <a:close/>
                <a:moveTo>
                  <a:pt x="21319" y="4380"/>
                </a:moveTo>
                <a:cubicBezTo>
                  <a:pt x="21289" y="4380"/>
                  <a:pt x="21267" y="4427"/>
                  <a:pt x="21267" y="4484"/>
                </a:cubicBezTo>
                <a:lnTo>
                  <a:pt x="21267" y="4704"/>
                </a:lnTo>
                <a:cubicBezTo>
                  <a:pt x="21267" y="4762"/>
                  <a:pt x="21289" y="4809"/>
                  <a:pt x="21319" y="4809"/>
                </a:cubicBezTo>
                <a:cubicBezTo>
                  <a:pt x="21348" y="4809"/>
                  <a:pt x="21372" y="4762"/>
                  <a:pt x="21372" y="4704"/>
                </a:cubicBezTo>
                <a:lnTo>
                  <a:pt x="21372" y="4484"/>
                </a:lnTo>
                <a:cubicBezTo>
                  <a:pt x="21372" y="4427"/>
                  <a:pt x="21348" y="4380"/>
                  <a:pt x="21319" y="4380"/>
                </a:cubicBezTo>
                <a:close/>
                <a:moveTo>
                  <a:pt x="281" y="5110"/>
                </a:moveTo>
                <a:cubicBezTo>
                  <a:pt x="252" y="5110"/>
                  <a:pt x="228" y="5157"/>
                  <a:pt x="228" y="5214"/>
                </a:cubicBezTo>
                <a:lnTo>
                  <a:pt x="228" y="5434"/>
                </a:lnTo>
                <a:cubicBezTo>
                  <a:pt x="228" y="5492"/>
                  <a:pt x="252" y="5539"/>
                  <a:pt x="281" y="5539"/>
                </a:cubicBezTo>
                <a:cubicBezTo>
                  <a:pt x="311" y="5539"/>
                  <a:pt x="334" y="5492"/>
                  <a:pt x="334" y="5434"/>
                </a:cubicBezTo>
                <a:lnTo>
                  <a:pt x="334" y="5214"/>
                </a:lnTo>
                <a:cubicBezTo>
                  <a:pt x="334" y="5157"/>
                  <a:pt x="311" y="5110"/>
                  <a:pt x="281" y="5110"/>
                </a:cubicBezTo>
                <a:close/>
                <a:moveTo>
                  <a:pt x="596" y="5110"/>
                </a:moveTo>
                <a:cubicBezTo>
                  <a:pt x="567" y="5110"/>
                  <a:pt x="543" y="5157"/>
                  <a:pt x="543" y="5214"/>
                </a:cubicBezTo>
                <a:lnTo>
                  <a:pt x="543" y="5434"/>
                </a:lnTo>
                <a:cubicBezTo>
                  <a:pt x="543" y="5492"/>
                  <a:pt x="567" y="5539"/>
                  <a:pt x="596" y="5539"/>
                </a:cubicBezTo>
                <a:cubicBezTo>
                  <a:pt x="625" y="5539"/>
                  <a:pt x="649" y="5492"/>
                  <a:pt x="649" y="5434"/>
                </a:cubicBezTo>
                <a:lnTo>
                  <a:pt x="649" y="5214"/>
                </a:lnTo>
                <a:cubicBezTo>
                  <a:pt x="649" y="5157"/>
                  <a:pt x="625" y="5110"/>
                  <a:pt x="596" y="5110"/>
                </a:cubicBezTo>
                <a:close/>
                <a:moveTo>
                  <a:pt x="1446" y="5110"/>
                </a:moveTo>
                <a:cubicBezTo>
                  <a:pt x="1417" y="5110"/>
                  <a:pt x="1393" y="5157"/>
                  <a:pt x="1393" y="5214"/>
                </a:cubicBezTo>
                <a:lnTo>
                  <a:pt x="1393" y="5434"/>
                </a:lnTo>
                <a:cubicBezTo>
                  <a:pt x="1393" y="5492"/>
                  <a:pt x="1417" y="5539"/>
                  <a:pt x="1446" y="5539"/>
                </a:cubicBezTo>
                <a:cubicBezTo>
                  <a:pt x="1475" y="5539"/>
                  <a:pt x="1499" y="5492"/>
                  <a:pt x="1499" y="5434"/>
                </a:cubicBezTo>
                <a:lnTo>
                  <a:pt x="1499" y="5214"/>
                </a:lnTo>
                <a:cubicBezTo>
                  <a:pt x="1499" y="5157"/>
                  <a:pt x="1475" y="5110"/>
                  <a:pt x="1446" y="5110"/>
                </a:cubicBezTo>
                <a:close/>
                <a:moveTo>
                  <a:pt x="1760" y="5110"/>
                </a:moveTo>
                <a:cubicBezTo>
                  <a:pt x="1731" y="5110"/>
                  <a:pt x="1707" y="5157"/>
                  <a:pt x="1707" y="5214"/>
                </a:cubicBezTo>
                <a:lnTo>
                  <a:pt x="1707" y="5434"/>
                </a:lnTo>
                <a:cubicBezTo>
                  <a:pt x="1707" y="5492"/>
                  <a:pt x="1731" y="5539"/>
                  <a:pt x="1760" y="5539"/>
                </a:cubicBezTo>
                <a:cubicBezTo>
                  <a:pt x="1789" y="5539"/>
                  <a:pt x="1813" y="5492"/>
                  <a:pt x="1813" y="5434"/>
                </a:cubicBezTo>
                <a:lnTo>
                  <a:pt x="1813" y="5214"/>
                </a:lnTo>
                <a:cubicBezTo>
                  <a:pt x="1813" y="5157"/>
                  <a:pt x="1789" y="5110"/>
                  <a:pt x="1760" y="5110"/>
                </a:cubicBezTo>
                <a:close/>
                <a:moveTo>
                  <a:pt x="2610" y="5110"/>
                </a:moveTo>
                <a:cubicBezTo>
                  <a:pt x="2581" y="5110"/>
                  <a:pt x="2557" y="5157"/>
                  <a:pt x="2557" y="5214"/>
                </a:cubicBezTo>
                <a:lnTo>
                  <a:pt x="2557" y="5434"/>
                </a:lnTo>
                <a:cubicBezTo>
                  <a:pt x="2557" y="5492"/>
                  <a:pt x="2581" y="5539"/>
                  <a:pt x="2610" y="5539"/>
                </a:cubicBezTo>
                <a:cubicBezTo>
                  <a:pt x="2639" y="5539"/>
                  <a:pt x="2662" y="5492"/>
                  <a:pt x="2662" y="5434"/>
                </a:cubicBezTo>
                <a:lnTo>
                  <a:pt x="2662" y="5214"/>
                </a:lnTo>
                <a:cubicBezTo>
                  <a:pt x="2662" y="5157"/>
                  <a:pt x="2639" y="5110"/>
                  <a:pt x="2610" y="5110"/>
                </a:cubicBezTo>
                <a:close/>
                <a:moveTo>
                  <a:pt x="2924" y="5110"/>
                </a:moveTo>
                <a:cubicBezTo>
                  <a:pt x="2895" y="5110"/>
                  <a:pt x="2871" y="5157"/>
                  <a:pt x="2871" y="5214"/>
                </a:cubicBezTo>
                <a:lnTo>
                  <a:pt x="2871" y="5434"/>
                </a:lnTo>
                <a:cubicBezTo>
                  <a:pt x="2871" y="5492"/>
                  <a:pt x="2895" y="5539"/>
                  <a:pt x="2924" y="5539"/>
                </a:cubicBezTo>
                <a:cubicBezTo>
                  <a:pt x="2954" y="5539"/>
                  <a:pt x="2976" y="5492"/>
                  <a:pt x="2976" y="5434"/>
                </a:cubicBezTo>
                <a:lnTo>
                  <a:pt x="2976" y="5214"/>
                </a:lnTo>
                <a:cubicBezTo>
                  <a:pt x="2976" y="5157"/>
                  <a:pt x="2954" y="5110"/>
                  <a:pt x="2924" y="5110"/>
                </a:cubicBezTo>
                <a:close/>
                <a:moveTo>
                  <a:pt x="3773" y="5110"/>
                </a:moveTo>
                <a:cubicBezTo>
                  <a:pt x="3744" y="5110"/>
                  <a:pt x="3721" y="5157"/>
                  <a:pt x="3721" y="5214"/>
                </a:cubicBezTo>
                <a:lnTo>
                  <a:pt x="3721" y="5434"/>
                </a:lnTo>
                <a:cubicBezTo>
                  <a:pt x="3721" y="5492"/>
                  <a:pt x="3744" y="5539"/>
                  <a:pt x="3773" y="5539"/>
                </a:cubicBezTo>
                <a:cubicBezTo>
                  <a:pt x="3802" y="5539"/>
                  <a:pt x="3826" y="5492"/>
                  <a:pt x="3826" y="5434"/>
                </a:cubicBezTo>
                <a:lnTo>
                  <a:pt x="3826" y="5214"/>
                </a:lnTo>
                <a:cubicBezTo>
                  <a:pt x="3826" y="5157"/>
                  <a:pt x="3802" y="5110"/>
                  <a:pt x="3773" y="5110"/>
                </a:cubicBezTo>
                <a:close/>
                <a:moveTo>
                  <a:pt x="4088" y="5110"/>
                </a:moveTo>
                <a:cubicBezTo>
                  <a:pt x="4058" y="5110"/>
                  <a:pt x="4035" y="5157"/>
                  <a:pt x="4035" y="5214"/>
                </a:cubicBezTo>
                <a:lnTo>
                  <a:pt x="4035" y="5434"/>
                </a:lnTo>
                <a:cubicBezTo>
                  <a:pt x="4035" y="5492"/>
                  <a:pt x="4058" y="5539"/>
                  <a:pt x="4088" y="5539"/>
                </a:cubicBezTo>
                <a:cubicBezTo>
                  <a:pt x="4117" y="5539"/>
                  <a:pt x="4141" y="5492"/>
                  <a:pt x="4141" y="5434"/>
                </a:cubicBezTo>
                <a:lnTo>
                  <a:pt x="4141" y="5214"/>
                </a:lnTo>
                <a:cubicBezTo>
                  <a:pt x="4141" y="5157"/>
                  <a:pt x="4117" y="5110"/>
                  <a:pt x="4088" y="5110"/>
                </a:cubicBezTo>
                <a:close/>
                <a:moveTo>
                  <a:pt x="4937" y="5110"/>
                </a:moveTo>
                <a:cubicBezTo>
                  <a:pt x="4908" y="5110"/>
                  <a:pt x="4884" y="5157"/>
                  <a:pt x="4884" y="5214"/>
                </a:cubicBezTo>
                <a:lnTo>
                  <a:pt x="4884" y="5434"/>
                </a:lnTo>
                <a:cubicBezTo>
                  <a:pt x="4884" y="5492"/>
                  <a:pt x="4908" y="5539"/>
                  <a:pt x="4937" y="5539"/>
                </a:cubicBezTo>
                <a:cubicBezTo>
                  <a:pt x="4966" y="5539"/>
                  <a:pt x="4990" y="5492"/>
                  <a:pt x="4990" y="5434"/>
                </a:cubicBezTo>
                <a:lnTo>
                  <a:pt x="4990" y="5214"/>
                </a:lnTo>
                <a:cubicBezTo>
                  <a:pt x="4990" y="5157"/>
                  <a:pt x="4966" y="5110"/>
                  <a:pt x="4937" y="5110"/>
                </a:cubicBezTo>
                <a:close/>
                <a:moveTo>
                  <a:pt x="5252" y="5110"/>
                </a:moveTo>
                <a:cubicBezTo>
                  <a:pt x="5223" y="5110"/>
                  <a:pt x="5199" y="5157"/>
                  <a:pt x="5199" y="5214"/>
                </a:cubicBezTo>
                <a:lnTo>
                  <a:pt x="5199" y="5434"/>
                </a:lnTo>
                <a:cubicBezTo>
                  <a:pt x="5199" y="5492"/>
                  <a:pt x="5223" y="5539"/>
                  <a:pt x="5252" y="5539"/>
                </a:cubicBezTo>
                <a:cubicBezTo>
                  <a:pt x="5281" y="5539"/>
                  <a:pt x="5305" y="5492"/>
                  <a:pt x="5305" y="5434"/>
                </a:cubicBezTo>
                <a:lnTo>
                  <a:pt x="5305" y="5214"/>
                </a:lnTo>
                <a:cubicBezTo>
                  <a:pt x="5305" y="5157"/>
                  <a:pt x="5281" y="5110"/>
                  <a:pt x="5252" y="5110"/>
                </a:cubicBezTo>
                <a:close/>
                <a:moveTo>
                  <a:pt x="6102" y="5110"/>
                </a:moveTo>
                <a:cubicBezTo>
                  <a:pt x="6072" y="5110"/>
                  <a:pt x="6049" y="5157"/>
                  <a:pt x="6049" y="5214"/>
                </a:cubicBezTo>
                <a:lnTo>
                  <a:pt x="6049" y="5434"/>
                </a:lnTo>
                <a:cubicBezTo>
                  <a:pt x="6049" y="5492"/>
                  <a:pt x="6072" y="5539"/>
                  <a:pt x="6102" y="5539"/>
                </a:cubicBezTo>
                <a:cubicBezTo>
                  <a:pt x="6131" y="5539"/>
                  <a:pt x="6155" y="5492"/>
                  <a:pt x="6155" y="5434"/>
                </a:cubicBezTo>
                <a:lnTo>
                  <a:pt x="6155" y="5214"/>
                </a:lnTo>
                <a:cubicBezTo>
                  <a:pt x="6155" y="5157"/>
                  <a:pt x="6131" y="5110"/>
                  <a:pt x="6102" y="5110"/>
                </a:cubicBezTo>
                <a:close/>
                <a:moveTo>
                  <a:pt x="6416" y="5110"/>
                </a:moveTo>
                <a:cubicBezTo>
                  <a:pt x="6387" y="5110"/>
                  <a:pt x="6363" y="5157"/>
                  <a:pt x="6363" y="5214"/>
                </a:cubicBezTo>
                <a:lnTo>
                  <a:pt x="6363" y="5434"/>
                </a:lnTo>
                <a:cubicBezTo>
                  <a:pt x="6363" y="5492"/>
                  <a:pt x="6387" y="5539"/>
                  <a:pt x="6416" y="5539"/>
                </a:cubicBezTo>
                <a:cubicBezTo>
                  <a:pt x="6445" y="5539"/>
                  <a:pt x="6469" y="5492"/>
                  <a:pt x="6469" y="5434"/>
                </a:cubicBezTo>
                <a:lnTo>
                  <a:pt x="6469" y="5214"/>
                </a:lnTo>
                <a:cubicBezTo>
                  <a:pt x="6469" y="5157"/>
                  <a:pt x="6445" y="5110"/>
                  <a:pt x="6416" y="5110"/>
                </a:cubicBezTo>
                <a:close/>
                <a:moveTo>
                  <a:pt x="7266" y="5110"/>
                </a:moveTo>
                <a:cubicBezTo>
                  <a:pt x="7237" y="5110"/>
                  <a:pt x="7213" y="5157"/>
                  <a:pt x="7213" y="5214"/>
                </a:cubicBezTo>
                <a:lnTo>
                  <a:pt x="7213" y="5434"/>
                </a:lnTo>
                <a:cubicBezTo>
                  <a:pt x="7213" y="5492"/>
                  <a:pt x="7237" y="5539"/>
                  <a:pt x="7266" y="5539"/>
                </a:cubicBezTo>
                <a:cubicBezTo>
                  <a:pt x="7295" y="5539"/>
                  <a:pt x="7318" y="5492"/>
                  <a:pt x="7318" y="5434"/>
                </a:cubicBezTo>
                <a:lnTo>
                  <a:pt x="7318" y="5214"/>
                </a:lnTo>
                <a:cubicBezTo>
                  <a:pt x="7318" y="5157"/>
                  <a:pt x="7295" y="5110"/>
                  <a:pt x="7266" y="5110"/>
                </a:cubicBezTo>
                <a:close/>
                <a:moveTo>
                  <a:pt x="7580" y="5110"/>
                </a:moveTo>
                <a:cubicBezTo>
                  <a:pt x="7551" y="5110"/>
                  <a:pt x="7527" y="5157"/>
                  <a:pt x="7527" y="5214"/>
                </a:cubicBezTo>
                <a:lnTo>
                  <a:pt x="7527" y="5434"/>
                </a:lnTo>
                <a:cubicBezTo>
                  <a:pt x="7527" y="5492"/>
                  <a:pt x="7551" y="5539"/>
                  <a:pt x="7580" y="5539"/>
                </a:cubicBezTo>
                <a:cubicBezTo>
                  <a:pt x="7609" y="5539"/>
                  <a:pt x="7632" y="5492"/>
                  <a:pt x="7632" y="5434"/>
                </a:cubicBezTo>
                <a:lnTo>
                  <a:pt x="7632" y="5214"/>
                </a:lnTo>
                <a:cubicBezTo>
                  <a:pt x="7632" y="5157"/>
                  <a:pt x="7609" y="5110"/>
                  <a:pt x="7580" y="5110"/>
                </a:cubicBezTo>
                <a:close/>
                <a:moveTo>
                  <a:pt x="8429" y="5110"/>
                </a:moveTo>
                <a:cubicBezTo>
                  <a:pt x="8400" y="5110"/>
                  <a:pt x="8377" y="5157"/>
                  <a:pt x="8377" y="5214"/>
                </a:cubicBezTo>
                <a:lnTo>
                  <a:pt x="8377" y="5434"/>
                </a:lnTo>
                <a:cubicBezTo>
                  <a:pt x="8377" y="5492"/>
                  <a:pt x="8400" y="5539"/>
                  <a:pt x="8429" y="5539"/>
                </a:cubicBezTo>
                <a:cubicBezTo>
                  <a:pt x="8458" y="5539"/>
                  <a:pt x="8482" y="5492"/>
                  <a:pt x="8482" y="5434"/>
                </a:cubicBezTo>
                <a:lnTo>
                  <a:pt x="8482" y="5214"/>
                </a:lnTo>
                <a:cubicBezTo>
                  <a:pt x="8482" y="5157"/>
                  <a:pt x="8458" y="5110"/>
                  <a:pt x="8429" y="5110"/>
                </a:cubicBezTo>
                <a:close/>
                <a:moveTo>
                  <a:pt x="8744" y="5110"/>
                </a:moveTo>
                <a:cubicBezTo>
                  <a:pt x="8714" y="5110"/>
                  <a:pt x="8691" y="5157"/>
                  <a:pt x="8691" y="5214"/>
                </a:cubicBezTo>
                <a:lnTo>
                  <a:pt x="8691" y="5434"/>
                </a:lnTo>
                <a:cubicBezTo>
                  <a:pt x="8691" y="5492"/>
                  <a:pt x="8714" y="5539"/>
                  <a:pt x="8744" y="5539"/>
                </a:cubicBezTo>
                <a:cubicBezTo>
                  <a:pt x="8773" y="5539"/>
                  <a:pt x="8796" y="5492"/>
                  <a:pt x="8796" y="5434"/>
                </a:cubicBezTo>
                <a:lnTo>
                  <a:pt x="8796" y="5214"/>
                </a:lnTo>
                <a:cubicBezTo>
                  <a:pt x="8796" y="5157"/>
                  <a:pt x="8773" y="5110"/>
                  <a:pt x="8744" y="5110"/>
                </a:cubicBezTo>
                <a:close/>
                <a:moveTo>
                  <a:pt x="9593" y="5110"/>
                </a:moveTo>
                <a:cubicBezTo>
                  <a:pt x="9564" y="5110"/>
                  <a:pt x="9540" y="5157"/>
                  <a:pt x="9540" y="5214"/>
                </a:cubicBezTo>
                <a:lnTo>
                  <a:pt x="9540" y="5434"/>
                </a:lnTo>
                <a:cubicBezTo>
                  <a:pt x="9540" y="5492"/>
                  <a:pt x="9564" y="5539"/>
                  <a:pt x="9593" y="5539"/>
                </a:cubicBezTo>
                <a:cubicBezTo>
                  <a:pt x="9622" y="5539"/>
                  <a:pt x="9646" y="5492"/>
                  <a:pt x="9646" y="5434"/>
                </a:cubicBezTo>
                <a:lnTo>
                  <a:pt x="9646" y="5214"/>
                </a:lnTo>
                <a:cubicBezTo>
                  <a:pt x="9646" y="5157"/>
                  <a:pt x="9622" y="5110"/>
                  <a:pt x="9593" y="5110"/>
                </a:cubicBezTo>
                <a:close/>
                <a:moveTo>
                  <a:pt x="9908" y="5110"/>
                </a:moveTo>
                <a:cubicBezTo>
                  <a:pt x="9879" y="5110"/>
                  <a:pt x="9855" y="5157"/>
                  <a:pt x="9855" y="5214"/>
                </a:cubicBezTo>
                <a:lnTo>
                  <a:pt x="9855" y="5434"/>
                </a:lnTo>
                <a:cubicBezTo>
                  <a:pt x="9855" y="5492"/>
                  <a:pt x="9879" y="5539"/>
                  <a:pt x="9908" y="5539"/>
                </a:cubicBezTo>
                <a:cubicBezTo>
                  <a:pt x="9937" y="5539"/>
                  <a:pt x="9961" y="5492"/>
                  <a:pt x="9961" y="5434"/>
                </a:cubicBezTo>
                <a:lnTo>
                  <a:pt x="9961" y="5214"/>
                </a:lnTo>
                <a:cubicBezTo>
                  <a:pt x="9961" y="5157"/>
                  <a:pt x="9937" y="5110"/>
                  <a:pt x="9908" y="5110"/>
                </a:cubicBezTo>
                <a:close/>
                <a:moveTo>
                  <a:pt x="10758" y="5110"/>
                </a:moveTo>
                <a:cubicBezTo>
                  <a:pt x="10728" y="5110"/>
                  <a:pt x="10705" y="5157"/>
                  <a:pt x="10705" y="5214"/>
                </a:cubicBezTo>
                <a:lnTo>
                  <a:pt x="10705" y="5434"/>
                </a:lnTo>
                <a:cubicBezTo>
                  <a:pt x="10705" y="5492"/>
                  <a:pt x="10728" y="5539"/>
                  <a:pt x="10758" y="5539"/>
                </a:cubicBezTo>
                <a:cubicBezTo>
                  <a:pt x="10787" y="5539"/>
                  <a:pt x="10810" y="5492"/>
                  <a:pt x="10810" y="5434"/>
                </a:cubicBezTo>
                <a:lnTo>
                  <a:pt x="10810" y="5214"/>
                </a:lnTo>
                <a:cubicBezTo>
                  <a:pt x="10810" y="5157"/>
                  <a:pt x="10787" y="5110"/>
                  <a:pt x="10758" y="5110"/>
                </a:cubicBezTo>
                <a:close/>
                <a:moveTo>
                  <a:pt x="11072" y="5110"/>
                </a:moveTo>
                <a:cubicBezTo>
                  <a:pt x="11043" y="5110"/>
                  <a:pt x="11019" y="5157"/>
                  <a:pt x="11019" y="5214"/>
                </a:cubicBezTo>
                <a:lnTo>
                  <a:pt x="11019" y="5434"/>
                </a:lnTo>
                <a:cubicBezTo>
                  <a:pt x="11019" y="5492"/>
                  <a:pt x="11043" y="5539"/>
                  <a:pt x="11072" y="5539"/>
                </a:cubicBezTo>
                <a:cubicBezTo>
                  <a:pt x="11101" y="5539"/>
                  <a:pt x="11125" y="5492"/>
                  <a:pt x="11125" y="5434"/>
                </a:cubicBezTo>
                <a:lnTo>
                  <a:pt x="11125" y="5214"/>
                </a:lnTo>
                <a:cubicBezTo>
                  <a:pt x="11125" y="5157"/>
                  <a:pt x="11101" y="5110"/>
                  <a:pt x="11072" y="5110"/>
                </a:cubicBezTo>
                <a:close/>
                <a:moveTo>
                  <a:pt x="11922" y="5110"/>
                </a:moveTo>
                <a:cubicBezTo>
                  <a:pt x="11893" y="5110"/>
                  <a:pt x="11869" y="5157"/>
                  <a:pt x="11869" y="5214"/>
                </a:cubicBezTo>
                <a:lnTo>
                  <a:pt x="11869" y="5434"/>
                </a:lnTo>
                <a:cubicBezTo>
                  <a:pt x="11869" y="5492"/>
                  <a:pt x="11893" y="5539"/>
                  <a:pt x="11922" y="5539"/>
                </a:cubicBezTo>
                <a:cubicBezTo>
                  <a:pt x="11951" y="5539"/>
                  <a:pt x="11974" y="5492"/>
                  <a:pt x="11974" y="5434"/>
                </a:cubicBezTo>
                <a:lnTo>
                  <a:pt x="11974" y="5214"/>
                </a:lnTo>
                <a:cubicBezTo>
                  <a:pt x="11974" y="5157"/>
                  <a:pt x="11951" y="5110"/>
                  <a:pt x="11922" y="5110"/>
                </a:cubicBezTo>
                <a:close/>
                <a:moveTo>
                  <a:pt x="12236" y="5110"/>
                </a:moveTo>
                <a:cubicBezTo>
                  <a:pt x="12207" y="5110"/>
                  <a:pt x="12183" y="5157"/>
                  <a:pt x="12183" y="5214"/>
                </a:cubicBezTo>
                <a:lnTo>
                  <a:pt x="12183" y="5434"/>
                </a:lnTo>
                <a:cubicBezTo>
                  <a:pt x="12183" y="5492"/>
                  <a:pt x="12207" y="5539"/>
                  <a:pt x="12236" y="5539"/>
                </a:cubicBezTo>
                <a:cubicBezTo>
                  <a:pt x="12265" y="5539"/>
                  <a:pt x="12288" y="5492"/>
                  <a:pt x="12288" y="5434"/>
                </a:cubicBezTo>
                <a:lnTo>
                  <a:pt x="12288" y="5214"/>
                </a:lnTo>
                <a:cubicBezTo>
                  <a:pt x="12288" y="5157"/>
                  <a:pt x="12265" y="5110"/>
                  <a:pt x="12236" y="5110"/>
                </a:cubicBezTo>
                <a:close/>
                <a:moveTo>
                  <a:pt x="13085" y="5110"/>
                </a:moveTo>
                <a:cubicBezTo>
                  <a:pt x="13056" y="5110"/>
                  <a:pt x="13032" y="5157"/>
                  <a:pt x="13032" y="5214"/>
                </a:cubicBezTo>
                <a:lnTo>
                  <a:pt x="13032" y="5434"/>
                </a:lnTo>
                <a:cubicBezTo>
                  <a:pt x="13032" y="5492"/>
                  <a:pt x="13056" y="5539"/>
                  <a:pt x="13085" y="5539"/>
                </a:cubicBezTo>
                <a:cubicBezTo>
                  <a:pt x="13114" y="5539"/>
                  <a:pt x="13138" y="5492"/>
                  <a:pt x="13138" y="5434"/>
                </a:cubicBezTo>
                <a:lnTo>
                  <a:pt x="13138" y="5214"/>
                </a:lnTo>
                <a:cubicBezTo>
                  <a:pt x="13138" y="5157"/>
                  <a:pt x="13114" y="5110"/>
                  <a:pt x="13085" y="5110"/>
                </a:cubicBezTo>
                <a:close/>
                <a:moveTo>
                  <a:pt x="13399" y="5110"/>
                </a:moveTo>
                <a:cubicBezTo>
                  <a:pt x="13370" y="5110"/>
                  <a:pt x="13348" y="5157"/>
                  <a:pt x="13348" y="5214"/>
                </a:cubicBezTo>
                <a:lnTo>
                  <a:pt x="13348" y="5434"/>
                </a:lnTo>
                <a:cubicBezTo>
                  <a:pt x="13348" y="5492"/>
                  <a:pt x="13370" y="5539"/>
                  <a:pt x="13399" y="5539"/>
                </a:cubicBezTo>
                <a:cubicBezTo>
                  <a:pt x="13428" y="5539"/>
                  <a:pt x="13452" y="5492"/>
                  <a:pt x="13452" y="5434"/>
                </a:cubicBezTo>
                <a:lnTo>
                  <a:pt x="13452" y="5214"/>
                </a:lnTo>
                <a:cubicBezTo>
                  <a:pt x="13452" y="5157"/>
                  <a:pt x="13428" y="5110"/>
                  <a:pt x="13399" y="5110"/>
                </a:cubicBezTo>
                <a:close/>
                <a:moveTo>
                  <a:pt x="14249" y="5110"/>
                </a:moveTo>
                <a:cubicBezTo>
                  <a:pt x="14220" y="5110"/>
                  <a:pt x="14196" y="5157"/>
                  <a:pt x="14196" y="5214"/>
                </a:cubicBezTo>
                <a:lnTo>
                  <a:pt x="14196" y="5434"/>
                </a:lnTo>
                <a:cubicBezTo>
                  <a:pt x="14196" y="5492"/>
                  <a:pt x="14220" y="5539"/>
                  <a:pt x="14249" y="5539"/>
                </a:cubicBezTo>
                <a:cubicBezTo>
                  <a:pt x="14278" y="5539"/>
                  <a:pt x="14302" y="5492"/>
                  <a:pt x="14302" y="5434"/>
                </a:cubicBezTo>
                <a:lnTo>
                  <a:pt x="14302" y="5214"/>
                </a:lnTo>
                <a:cubicBezTo>
                  <a:pt x="14302" y="5157"/>
                  <a:pt x="14278" y="5110"/>
                  <a:pt x="14249" y="5110"/>
                </a:cubicBezTo>
                <a:close/>
                <a:moveTo>
                  <a:pt x="14564" y="5110"/>
                </a:moveTo>
                <a:cubicBezTo>
                  <a:pt x="14535" y="5110"/>
                  <a:pt x="14511" y="5157"/>
                  <a:pt x="14511" y="5214"/>
                </a:cubicBezTo>
                <a:lnTo>
                  <a:pt x="14511" y="5434"/>
                </a:lnTo>
                <a:cubicBezTo>
                  <a:pt x="14511" y="5492"/>
                  <a:pt x="14535" y="5539"/>
                  <a:pt x="14564" y="5539"/>
                </a:cubicBezTo>
                <a:cubicBezTo>
                  <a:pt x="14593" y="5539"/>
                  <a:pt x="14617" y="5492"/>
                  <a:pt x="14617" y="5434"/>
                </a:cubicBezTo>
                <a:lnTo>
                  <a:pt x="14617" y="5214"/>
                </a:lnTo>
                <a:cubicBezTo>
                  <a:pt x="14617" y="5157"/>
                  <a:pt x="14593" y="5110"/>
                  <a:pt x="14564" y="5110"/>
                </a:cubicBezTo>
                <a:close/>
                <a:moveTo>
                  <a:pt x="15413" y="5110"/>
                </a:moveTo>
                <a:cubicBezTo>
                  <a:pt x="15384" y="5110"/>
                  <a:pt x="15360" y="5157"/>
                  <a:pt x="15360" y="5214"/>
                </a:cubicBezTo>
                <a:lnTo>
                  <a:pt x="15360" y="5434"/>
                </a:lnTo>
                <a:cubicBezTo>
                  <a:pt x="15360" y="5492"/>
                  <a:pt x="15384" y="5539"/>
                  <a:pt x="15413" y="5539"/>
                </a:cubicBezTo>
                <a:cubicBezTo>
                  <a:pt x="15442" y="5539"/>
                  <a:pt x="15465" y="5492"/>
                  <a:pt x="15465" y="5434"/>
                </a:cubicBezTo>
                <a:lnTo>
                  <a:pt x="15465" y="5214"/>
                </a:lnTo>
                <a:cubicBezTo>
                  <a:pt x="15465" y="5157"/>
                  <a:pt x="15442" y="5110"/>
                  <a:pt x="15413" y="5110"/>
                </a:cubicBezTo>
                <a:close/>
                <a:moveTo>
                  <a:pt x="15728" y="5110"/>
                </a:moveTo>
                <a:cubicBezTo>
                  <a:pt x="15699" y="5110"/>
                  <a:pt x="15675" y="5157"/>
                  <a:pt x="15675" y="5214"/>
                </a:cubicBezTo>
                <a:lnTo>
                  <a:pt x="15675" y="5434"/>
                </a:lnTo>
                <a:cubicBezTo>
                  <a:pt x="15675" y="5492"/>
                  <a:pt x="15699" y="5539"/>
                  <a:pt x="15728" y="5539"/>
                </a:cubicBezTo>
                <a:cubicBezTo>
                  <a:pt x="15757" y="5539"/>
                  <a:pt x="15781" y="5492"/>
                  <a:pt x="15781" y="5434"/>
                </a:cubicBezTo>
                <a:lnTo>
                  <a:pt x="15781" y="5214"/>
                </a:lnTo>
                <a:cubicBezTo>
                  <a:pt x="15781" y="5157"/>
                  <a:pt x="15757" y="5110"/>
                  <a:pt x="15728" y="5110"/>
                </a:cubicBezTo>
                <a:close/>
                <a:moveTo>
                  <a:pt x="16578" y="5110"/>
                </a:moveTo>
                <a:cubicBezTo>
                  <a:pt x="16549" y="5110"/>
                  <a:pt x="16525" y="5157"/>
                  <a:pt x="16525" y="5214"/>
                </a:cubicBezTo>
                <a:lnTo>
                  <a:pt x="16525" y="5434"/>
                </a:lnTo>
                <a:cubicBezTo>
                  <a:pt x="16525" y="5492"/>
                  <a:pt x="16549" y="5539"/>
                  <a:pt x="16578" y="5539"/>
                </a:cubicBezTo>
                <a:cubicBezTo>
                  <a:pt x="16607" y="5539"/>
                  <a:pt x="16630" y="5492"/>
                  <a:pt x="16630" y="5434"/>
                </a:cubicBezTo>
                <a:lnTo>
                  <a:pt x="16630" y="5214"/>
                </a:lnTo>
                <a:cubicBezTo>
                  <a:pt x="16630" y="5157"/>
                  <a:pt x="16607" y="5110"/>
                  <a:pt x="16578" y="5110"/>
                </a:cubicBezTo>
                <a:close/>
                <a:moveTo>
                  <a:pt x="16892" y="5110"/>
                </a:moveTo>
                <a:cubicBezTo>
                  <a:pt x="16863" y="5110"/>
                  <a:pt x="16839" y="5157"/>
                  <a:pt x="16839" y="5214"/>
                </a:cubicBezTo>
                <a:lnTo>
                  <a:pt x="16839" y="5434"/>
                </a:lnTo>
                <a:cubicBezTo>
                  <a:pt x="16839" y="5492"/>
                  <a:pt x="16863" y="5539"/>
                  <a:pt x="16892" y="5539"/>
                </a:cubicBezTo>
                <a:cubicBezTo>
                  <a:pt x="16921" y="5539"/>
                  <a:pt x="16944" y="5492"/>
                  <a:pt x="16944" y="5434"/>
                </a:cubicBezTo>
                <a:lnTo>
                  <a:pt x="16944" y="5214"/>
                </a:lnTo>
                <a:cubicBezTo>
                  <a:pt x="16944" y="5157"/>
                  <a:pt x="16921" y="5110"/>
                  <a:pt x="16892" y="5110"/>
                </a:cubicBezTo>
                <a:close/>
                <a:moveTo>
                  <a:pt x="17741" y="5110"/>
                </a:moveTo>
                <a:cubicBezTo>
                  <a:pt x="17712" y="5110"/>
                  <a:pt x="17689" y="5157"/>
                  <a:pt x="17689" y="5214"/>
                </a:cubicBezTo>
                <a:lnTo>
                  <a:pt x="17689" y="5434"/>
                </a:lnTo>
                <a:cubicBezTo>
                  <a:pt x="17689" y="5492"/>
                  <a:pt x="17712" y="5539"/>
                  <a:pt x="17741" y="5539"/>
                </a:cubicBezTo>
                <a:cubicBezTo>
                  <a:pt x="17770" y="5539"/>
                  <a:pt x="17794" y="5492"/>
                  <a:pt x="17794" y="5434"/>
                </a:cubicBezTo>
                <a:lnTo>
                  <a:pt x="17794" y="5214"/>
                </a:lnTo>
                <a:cubicBezTo>
                  <a:pt x="17794" y="5157"/>
                  <a:pt x="17770" y="5110"/>
                  <a:pt x="17741" y="5110"/>
                </a:cubicBezTo>
                <a:close/>
                <a:moveTo>
                  <a:pt x="18055" y="5110"/>
                </a:moveTo>
                <a:cubicBezTo>
                  <a:pt x="18026" y="5110"/>
                  <a:pt x="18002" y="5157"/>
                  <a:pt x="18002" y="5214"/>
                </a:cubicBezTo>
                <a:lnTo>
                  <a:pt x="18002" y="5434"/>
                </a:lnTo>
                <a:cubicBezTo>
                  <a:pt x="18002" y="5492"/>
                  <a:pt x="18026" y="5539"/>
                  <a:pt x="18055" y="5539"/>
                </a:cubicBezTo>
                <a:cubicBezTo>
                  <a:pt x="18085" y="5539"/>
                  <a:pt x="18108" y="5492"/>
                  <a:pt x="18108" y="5434"/>
                </a:cubicBezTo>
                <a:lnTo>
                  <a:pt x="18108" y="5214"/>
                </a:lnTo>
                <a:cubicBezTo>
                  <a:pt x="18108" y="5157"/>
                  <a:pt x="18085" y="5110"/>
                  <a:pt x="18055" y="5110"/>
                </a:cubicBezTo>
                <a:close/>
                <a:moveTo>
                  <a:pt x="18905" y="5110"/>
                </a:moveTo>
                <a:cubicBezTo>
                  <a:pt x="18876" y="5110"/>
                  <a:pt x="18852" y="5157"/>
                  <a:pt x="18852" y="5214"/>
                </a:cubicBezTo>
                <a:lnTo>
                  <a:pt x="18852" y="5434"/>
                </a:lnTo>
                <a:cubicBezTo>
                  <a:pt x="18852" y="5492"/>
                  <a:pt x="18876" y="5539"/>
                  <a:pt x="18905" y="5539"/>
                </a:cubicBezTo>
                <a:cubicBezTo>
                  <a:pt x="18934" y="5539"/>
                  <a:pt x="18958" y="5492"/>
                  <a:pt x="18958" y="5434"/>
                </a:cubicBezTo>
                <a:lnTo>
                  <a:pt x="18958" y="5214"/>
                </a:lnTo>
                <a:cubicBezTo>
                  <a:pt x="18958" y="5157"/>
                  <a:pt x="18934" y="5110"/>
                  <a:pt x="18905" y="5110"/>
                </a:cubicBezTo>
                <a:close/>
                <a:moveTo>
                  <a:pt x="19220" y="5110"/>
                </a:moveTo>
                <a:cubicBezTo>
                  <a:pt x="19191" y="5110"/>
                  <a:pt x="19167" y="5157"/>
                  <a:pt x="19167" y="5214"/>
                </a:cubicBezTo>
                <a:lnTo>
                  <a:pt x="19167" y="5434"/>
                </a:lnTo>
                <a:cubicBezTo>
                  <a:pt x="19167" y="5492"/>
                  <a:pt x="19191" y="5539"/>
                  <a:pt x="19220" y="5539"/>
                </a:cubicBezTo>
                <a:cubicBezTo>
                  <a:pt x="19249" y="5539"/>
                  <a:pt x="19273" y="5492"/>
                  <a:pt x="19273" y="5434"/>
                </a:cubicBezTo>
                <a:lnTo>
                  <a:pt x="19273" y="5214"/>
                </a:lnTo>
                <a:cubicBezTo>
                  <a:pt x="19273" y="5157"/>
                  <a:pt x="19249" y="5110"/>
                  <a:pt x="19220" y="5110"/>
                </a:cubicBezTo>
                <a:close/>
                <a:moveTo>
                  <a:pt x="20069" y="5110"/>
                </a:moveTo>
                <a:cubicBezTo>
                  <a:pt x="20040" y="5110"/>
                  <a:pt x="20016" y="5157"/>
                  <a:pt x="20016" y="5214"/>
                </a:cubicBezTo>
                <a:lnTo>
                  <a:pt x="20016" y="5434"/>
                </a:lnTo>
                <a:cubicBezTo>
                  <a:pt x="20016" y="5492"/>
                  <a:pt x="20040" y="5539"/>
                  <a:pt x="20069" y="5539"/>
                </a:cubicBezTo>
                <a:cubicBezTo>
                  <a:pt x="20099" y="5539"/>
                  <a:pt x="20122" y="5492"/>
                  <a:pt x="20122" y="5434"/>
                </a:cubicBezTo>
                <a:lnTo>
                  <a:pt x="20122" y="5214"/>
                </a:lnTo>
                <a:cubicBezTo>
                  <a:pt x="20122" y="5157"/>
                  <a:pt x="20099" y="5110"/>
                  <a:pt x="20069" y="5110"/>
                </a:cubicBezTo>
                <a:close/>
                <a:moveTo>
                  <a:pt x="20384" y="5110"/>
                </a:moveTo>
                <a:cubicBezTo>
                  <a:pt x="20355" y="5110"/>
                  <a:pt x="20331" y="5157"/>
                  <a:pt x="20331" y="5214"/>
                </a:cubicBezTo>
                <a:lnTo>
                  <a:pt x="20331" y="5434"/>
                </a:lnTo>
                <a:cubicBezTo>
                  <a:pt x="20331" y="5492"/>
                  <a:pt x="20355" y="5539"/>
                  <a:pt x="20384" y="5539"/>
                </a:cubicBezTo>
                <a:cubicBezTo>
                  <a:pt x="20413" y="5539"/>
                  <a:pt x="20436" y="5492"/>
                  <a:pt x="20436" y="5434"/>
                </a:cubicBezTo>
                <a:lnTo>
                  <a:pt x="20436" y="5214"/>
                </a:lnTo>
                <a:cubicBezTo>
                  <a:pt x="20436" y="5157"/>
                  <a:pt x="20413" y="5110"/>
                  <a:pt x="20384" y="5110"/>
                </a:cubicBezTo>
                <a:close/>
                <a:moveTo>
                  <a:pt x="21234" y="5110"/>
                </a:moveTo>
                <a:cubicBezTo>
                  <a:pt x="21204" y="5110"/>
                  <a:pt x="21181" y="5157"/>
                  <a:pt x="21181" y="5214"/>
                </a:cubicBezTo>
                <a:lnTo>
                  <a:pt x="21181" y="5434"/>
                </a:lnTo>
                <a:cubicBezTo>
                  <a:pt x="21181" y="5492"/>
                  <a:pt x="21204" y="5539"/>
                  <a:pt x="21234" y="5539"/>
                </a:cubicBezTo>
                <a:cubicBezTo>
                  <a:pt x="21263" y="5539"/>
                  <a:pt x="21285" y="5492"/>
                  <a:pt x="21285" y="5434"/>
                </a:cubicBezTo>
                <a:lnTo>
                  <a:pt x="21285" y="5214"/>
                </a:lnTo>
                <a:cubicBezTo>
                  <a:pt x="21285" y="5157"/>
                  <a:pt x="21263" y="5110"/>
                  <a:pt x="21234" y="5110"/>
                </a:cubicBezTo>
                <a:close/>
                <a:moveTo>
                  <a:pt x="21547" y="5110"/>
                </a:moveTo>
                <a:cubicBezTo>
                  <a:pt x="21518" y="5110"/>
                  <a:pt x="21495" y="5157"/>
                  <a:pt x="21495" y="5214"/>
                </a:cubicBezTo>
                <a:lnTo>
                  <a:pt x="21495" y="5434"/>
                </a:lnTo>
                <a:cubicBezTo>
                  <a:pt x="21495" y="5492"/>
                  <a:pt x="21518" y="5539"/>
                  <a:pt x="21547" y="5539"/>
                </a:cubicBezTo>
                <a:cubicBezTo>
                  <a:pt x="21576" y="5539"/>
                  <a:pt x="21600" y="5492"/>
                  <a:pt x="21600" y="5434"/>
                </a:cubicBezTo>
                <a:lnTo>
                  <a:pt x="21600" y="5214"/>
                </a:lnTo>
                <a:cubicBezTo>
                  <a:pt x="21600" y="5157"/>
                  <a:pt x="21576" y="5110"/>
                  <a:pt x="21547" y="5110"/>
                </a:cubicBezTo>
                <a:close/>
                <a:moveTo>
                  <a:pt x="53" y="5840"/>
                </a:moveTo>
                <a:cubicBezTo>
                  <a:pt x="24" y="5840"/>
                  <a:pt x="0" y="5887"/>
                  <a:pt x="0" y="5944"/>
                </a:cubicBezTo>
                <a:lnTo>
                  <a:pt x="0" y="6164"/>
                </a:lnTo>
                <a:cubicBezTo>
                  <a:pt x="0" y="6222"/>
                  <a:pt x="24" y="6269"/>
                  <a:pt x="53" y="6269"/>
                </a:cubicBezTo>
                <a:cubicBezTo>
                  <a:pt x="82" y="6269"/>
                  <a:pt x="106" y="6222"/>
                  <a:pt x="106" y="6164"/>
                </a:cubicBezTo>
                <a:lnTo>
                  <a:pt x="106" y="5944"/>
                </a:lnTo>
                <a:cubicBezTo>
                  <a:pt x="106" y="5887"/>
                  <a:pt x="82" y="5840"/>
                  <a:pt x="53" y="5840"/>
                </a:cubicBezTo>
                <a:close/>
                <a:moveTo>
                  <a:pt x="367" y="5840"/>
                </a:moveTo>
                <a:cubicBezTo>
                  <a:pt x="338" y="5840"/>
                  <a:pt x="315" y="5887"/>
                  <a:pt x="315" y="5944"/>
                </a:cubicBezTo>
                <a:lnTo>
                  <a:pt x="315" y="6164"/>
                </a:lnTo>
                <a:cubicBezTo>
                  <a:pt x="315" y="6222"/>
                  <a:pt x="338" y="6269"/>
                  <a:pt x="367" y="6269"/>
                </a:cubicBezTo>
                <a:cubicBezTo>
                  <a:pt x="397" y="6269"/>
                  <a:pt x="420" y="6222"/>
                  <a:pt x="420" y="6164"/>
                </a:cubicBezTo>
                <a:lnTo>
                  <a:pt x="420" y="5944"/>
                </a:lnTo>
                <a:cubicBezTo>
                  <a:pt x="420" y="5887"/>
                  <a:pt x="397" y="5840"/>
                  <a:pt x="367" y="5840"/>
                </a:cubicBezTo>
                <a:close/>
                <a:moveTo>
                  <a:pt x="1217" y="5840"/>
                </a:moveTo>
                <a:cubicBezTo>
                  <a:pt x="1188" y="5840"/>
                  <a:pt x="1164" y="5887"/>
                  <a:pt x="1164" y="5944"/>
                </a:cubicBezTo>
                <a:lnTo>
                  <a:pt x="1164" y="6164"/>
                </a:lnTo>
                <a:cubicBezTo>
                  <a:pt x="1164" y="6222"/>
                  <a:pt x="1188" y="6269"/>
                  <a:pt x="1217" y="6269"/>
                </a:cubicBezTo>
                <a:cubicBezTo>
                  <a:pt x="1246" y="6269"/>
                  <a:pt x="1270" y="6222"/>
                  <a:pt x="1270" y="6164"/>
                </a:cubicBezTo>
                <a:lnTo>
                  <a:pt x="1270" y="5944"/>
                </a:lnTo>
                <a:cubicBezTo>
                  <a:pt x="1270" y="5887"/>
                  <a:pt x="1246" y="5840"/>
                  <a:pt x="1217" y="5840"/>
                </a:cubicBezTo>
                <a:close/>
                <a:moveTo>
                  <a:pt x="1532" y="5840"/>
                </a:moveTo>
                <a:cubicBezTo>
                  <a:pt x="1503" y="5840"/>
                  <a:pt x="1479" y="5887"/>
                  <a:pt x="1479" y="5944"/>
                </a:cubicBezTo>
                <a:lnTo>
                  <a:pt x="1479" y="6164"/>
                </a:lnTo>
                <a:cubicBezTo>
                  <a:pt x="1479" y="6222"/>
                  <a:pt x="1503" y="6269"/>
                  <a:pt x="1532" y="6269"/>
                </a:cubicBezTo>
                <a:cubicBezTo>
                  <a:pt x="1561" y="6269"/>
                  <a:pt x="1584" y="6222"/>
                  <a:pt x="1584" y="6164"/>
                </a:cubicBezTo>
                <a:lnTo>
                  <a:pt x="1584" y="5944"/>
                </a:lnTo>
                <a:cubicBezTo>
                  <a:pt x="1584" y="5887"/>
                  <a:pt x="1561" y="5840"/>
                  <a:pt x="1532" y="5840"/>
                </a:cubicBezTo>
                <a:close/>
                <a:moveTo>
                  <a:pt x="2380" y="5840"/>
                </a:moveTo>
                <a:cubicBezTo>
                  <a:pt x="2351" y="5840"/>
                  <a:pt x="2329" y="5887"/>
                  <a:pt x="2329" y="5944"/>
                </a:cubicBezTo>
                <a:lnTo>
                  <a:pt x="2329" y="6164"/>
                </a:lnTo>
                <a:cubicBezTo>
                  <a:pt x="2329" y="6222"/>
                  <a:pt x="2351" y="6269"/>
                  <a:pt x="2380" y="6269"/>
                </a:cubicBezTo>
                <a:cubicBezTo>
                  <a:pt x="2409" y="6269"/>
                  <a:pt x="2433" y="6222"/>
                  <a:pt x="2433" y="6164"/>
                </a:cubicBezTo>
                <a:lnTo>
                  <a:pt x="2433" y="5944"/>
                </a:lnTo>
                <a:cubicBezTo>
                  <a:pt x="2433" y="5887"/>
                  <a:pt x="2409" y="5840"/>
                  <a:pt x="2380" y="5840"/>
                </a:cubicBezTo>
                <a:close/>
                <a:moveTo>
                  <a:pt x="2695" y="5840"/>
                </a:moveTo>
                <a:cubicBezTo>
                  <a:pt x="2666" y="5840"/>
                  <a:pt x="2643" y="5887"/>
                  <a:pt x="2643" y="5944"/>
                </a:cubicBezTo>
                <a:lnTo>
                  <a:pt x="2643" y="6164"/>
                </a:lnTo>
                <a:cubicBezTo>
                  <a:pt x="2643" y="6222"/>
                  <a:pt x="2666" y="6269"/>
                  <a:pt x="2695" y="6269"/>
                </a:cubicBezTo>
                <a:cubicBezTo>
                  <a:pt x="2724" y="6269"/>
                  <a:pt x="2748" y="6222"/>
                  <a:pt x="2748" y="6164"/>
                </a:cubicBezTo>
                <a:lnTo>
                  <a:pt x="2748" y="5944"/>
                </a:lnTo>
                <a:cubicBezTo>
                  <a:pt x="2748" y="5887"/>
                  <a:pt x="2724" y="5840"/>
                  <a:pt x="2695" y="5840"/>
                </a:cubicBezTo>
                <a:close/>
                <a:moveTo>
                  <a:pt x="3545" y="5840"/>
                </a:moveTo>
                <a:cubicBezTo>
                  <a:pt x="3516" y="5840"/>
                  <a:pt x="3492" y="5887"/>
                  <a:pt x="3492" y="5944"/>
                </a:cubicBezTo>
                <a:lnTo>
                  <a:pt x="3492" y="6164"/>
                </a:lnTo>
                <a:cubicBezTo>
                  <a:pt x="3492" y="6222"/>
                  <a:pt x="3516" y="6269"/>
                  <a:pt x="3545" y="6269"/>
                </a:cubicBezTo>
                <a:cubicBezTo>
                  <a:pt x="3574" y="6269"/>
                  <a:pt x="3598" y="6222"/>
                  <a:pt x="3598" y="6164"/>
                </a:cubicBezTo>
                <a:lnTo>
                  <a:pt x="3598" y="5944"/>
                </a:lnTo>
                <a:cubicBezTo>
                  <a:pt x="3598" y="5887"/>
                  <a:pt x="3574" y="5840"/>
                  <a:pt x="3545" y="5840"/>
                </a:cubicBezTo>
                <a:close/>
                <a:moveTo>
                  <a:pt x="3859" y="5840"/>
                </a:moveTo>
                <a:cubicBezTo>
                  <a:pt x="3830" y="5840"/>
                  <a:pt x="3806" y="5887"/>
                  <a:pt x="3806" y="5944"/>
                </a:cubicBezTo>
                <a:lnTo>
                  <a:pt x="3806" y="6164"/>
                </a:lnTo>
                <a:cubicBezTo>
                  <a:pt x="3806" y="6222"/>
                  <a:pt x="3830" y="6269"/>
                  <a:pt x="3859" y="6269"/>
                </a:cubicBezTo>
                <a:cubicBezTo>
                  <a:pt x="3888" y="6269"/>
                  <a:pt x="3912" y="6222"/>
                  <a:pt x="3912" y="6164"/>
                </a:cubicBezTo>
                <a:lnTo>
                  <a:pt x="3912" y="5944"/>
                </a:lnTo>
                <a:cubicBezTo>
                  <a:pt x="3912" y="5887"/>
                  <a:pt x="3888" y="5840"/>
                  <a:pt x="3859" y="5840"/>
                </a:cubicBezTo>
                <a:close/>
                <a:moveTo>
                  <a:pt x="4709" y="5840"/>
                </a:moveTo>
                <a:cubicBezTo>
                  <a:pt x="4680" y="5840"/>
                  <a:pt x="4656" y="5887"/>
                  <a:pt x="4656" y="5944"/>
                </a:cubicBezTo>
                <a:lnTo>
                  <a:pt x="4656" y="6164"/>
                </a:lnTo>
                <a:cubicBezTo>
                  <a:pt x="4656" y="6222"/>
                  <a:pt x="4680" y="6269"/>
                  <a:pt x="4709" y="6269"/>
                </a:cubicBezTo>
                <a:cubicBezTo>
                  <a:pt x="4738" y="6269"/>
                  <a:pt x="4762" y="6222"/>
                  <a:pt x="4762" y="6164"/>
                </a:cubicBezTo>
                <a:lnTo>
                  <a:pt x="4762" y="5944"/>
                </a:lnTo>
                <a:cubicBezTo>
                  <a:pt x="4762" y="5887"/>
                  <a:pt x="4738" y="5840"/>
                  <a:pt x="4709" y="5840"/>
                </a:cubicBezTo>
                <a:close/>
                <a:moveTo>
                  <a:pt x="5023" y="5840"/>
                </a:moveTo>
                <a:cubicBezTo>
                  <a:pt x="4994" y="5840"/>
                  <a:pt x="4970" y="5887"/>
                  <a:pt x="4970" y="5944"/>
                </a:cubicBezTo>
                <a:lnTo>
                  <a:pt x="4970" y="6164"/>
                </a:lnTo>
                <a:cubicBezTo>
                  <a:pt x="4970" y="6222"/>
                  <a:pt x="4994" y="6269"/>
                  <a:pt x="5023" y="6269"/>
                </a:cubicBezTo>
                <a:cubicBezTo>
                  <a:pt x="5053" y="6269"/>
                  <a:pt x="5076" y="6222"/>
                  <a:pt x="5076" y="6164"/>
                </a:cubicBezTo>
                <a:lnTo>
                  <a:pt x="5076" y="5944"/>
                </a:lnTo>
                <a:cubicBezTo>
                  <a:pt x="5076" y="5887"/>
                  <a:pt x="5053" y="5840"/>
                  <a:pt x="5023" y="5840"/>
                </a:cubicBezTo>
                <a:close/>
                <a:moveTo>
                  <a:pt x="5873" y="5840"/>
                </a:moveTo>
                <a:cubicBezTo>
                  <a:pt x="5844" y="5840"/>
                  <a:pt x="5820" y="5887"/>
                  <a:pt x="5820" y="5944"/>
                </a:cubicBezTo>
                <a:lnTo>
                  <a:pt x="5820" y="6164"/>
                </a:lnTo>
                <a:cubicBezTo>
                  <a:pt x="5820" y="6222"/>
                  <a:pt x="5844" y="6269"/>
                  <a:pt x="5873" y="6269"/>
                </a:cubicBezTo>
                <a:cubicBezTo>
                  <a:pt x="5902" y="6269"/>
                  <a:pt x="5926" y="6222"/>
                  <a:pt x="5926" y="6164"/>
                </a:cubicBezTo>
                <a:lnTo>
                  <a:pt x="5926" y="5944"/>
                </a:lnTo>
                <a:cubicBezTo>
                  <a:pt x="5926" y="5887"/>
                  <a:pt x="5902" y="5840"/>
                  <a:pt x="5873" y="5840"/>
                </a:cubicBezTo>
                <a:close/>
                <a:moveTo>
                  <a:pt x="6188" y="5840"/>
                </a:moveTo>
                <a:cubicBezTo>
                  <a:pt x="6159" y="5840"/>
                  <a:pt x="6135" y="5887"/>
                  <a:pt x="6135" y="5944"/>
                </a:cubicBezTo>
                <a:lnTo>
                  <a:pt x="6135" y="6164"/>
                </a:lnTo>
                <a:cubicBezTo>
                  <a:pt x="6135" y="6222"/>
                  <a:pt x="6159" y="6269"/>
                  <a:pt x="6188" y="6269"/>
                </a:cubicBezTo>
                <a:cubicBezTo>
                  <a:pt x="6217" y="6269"/>
                  <a:pt x="6240" y="6222"/>
                  <a:pt x="6240" y="6164"/>
                </a:cubicBezTo>
                <a:lnTo>
                  <a:pt x="6240" y="5944"/>
                </a:lnTo>
                <a:cubicBezTo>
                  <a:pt x="6240" y="5887"/>
                  <a:pt x="6217" y="5840"/>
                  <a:pt x="6188" y="5840"/>
                </a:cubicBezTo>
                <a:close/>
                <a:moveTo>
                  <a:pt x="7036" y="5840"/>
                </a:moveTo>
                <a:cubicBezTo>
                  <a:pt x="7007" y="5840"/>
                  <a:pt x="6984" y="5887"/>
                  <a:pt x="6984" y="5944"/>
                </a:cubicBezTo>
                <a:lnTo>
                  <a:pt x="6984" y="6164"/>
                </a:lnTo>
                <a:cubicBezTo>
                  <a:pt x="6984" y="6222"/>
                  <a:pt x="7007" y="6269"/>
                  <a:pt x="7036" y="6269"/>
                </a:cubicBezTo>
                <a:cubicBezTo>
                  <a:pt x="7065" y="6269"/>
                  <a:pt x="7089" y="6222"/>
                  <a:pt x="7089" y="6164"/>
                </a:cubicBezTo>
                <a:lnTo>
                  <a:pt x="7089" y="5944"/>
                </a:lnTo>
                <a:cubicBezTo>
                  <a:pt x="7089" y="5887"/>
                  <a:pt x="7065" y="5840"/>
                  <a:pt x="7036" y="5840"/>
                </a:cubicBezTo>
                <a:close/>
                <a:moveTo>
                  <a:pt x="7351" y="5840"/>
                </a:moveTo>
                <a:cubicBezTo>
                  <a:pt x="7322" y="5840"/>
                  <a:pt x="7299" y="5887"/>
                  <a:pt x="7299" y="5944"/>
                </a:cubicBezTo>
                <a:lnTo>
                  <a:pt x="7299" y="6164"/>
                </a:lnTo>
                <a:cubicBezTo>
                  <a:pt x="7299" y="6222"/>
                  <a:pt x="7322" y="6269"/>
                  <a:pt x="7351" y="6269"/>
                </a:cubicBezTo>
                <a:cubicBezTo>
                  <a:pt x="7380" y="6269"/>
                  <a:pt x="7404" y="6222"/>
                  <a:pt x="7404" y="6164"/>
                </a:cubicBezTo>
                <a:lnTo>
                  <a:pt x="7404" y="5944"/>
                </a:lnTo>
                <a:cubicBezTo>
                  <a:pt x="7404" y="5887"/>
                  <a:pt x="7380" y="5840"/>
                  <a:pt x="7351" y="5840"/>
                </a:cubicBezTo>
                <a:close/>
                <a:moveTo>
                  <a:pt x="8201" y="5840"/>
                </a:moveTo>
                <a:cubicBezTo>
                  <a:pt x="8171" y="5840"/>
                  <a:pt x="8148" y="5887"/>
                  <a:pt x="8148" y="5944"/>
                </a:cubicBezTo>
                <a:lnTo>
                  <a:pt x="8148" y="6164"/>
                </a:lnTo>
                <a:cubicBezTo>
                  <a:pt x="8148" y="6222"/>
                  <a:pt x="8171" y="6269"/>
                  <a:pt x="8201" y="6269"/>
                </a:cubicBezTo>
                <a:cubicBezTo>
                  <a:pt x="8230" y="6269"/>
                  <a:pt x="8254" y="6222"/>
                  <a:pt x="8254" y="6164"/>
                </a:cubicBezTo>
                <a:lnTo>
                  <a:pt x="8254" y="5944"/>
                </a:lnTo>
                <a:cubicBezTo>
                  <a:pt x="8254" y="5887"/>
                  <a:pt x="8230" y="5840"/>
                  <a:pt x="8201" y="5840"/>
                </a:cubicBezTo>
                <a:close/>
                <a:moveTo>
                  <a:pt x="8515" y="5840"/>
                </a:moveTo>
                <a:cubicBezTo>
                  <a:pt x="8486" y="5840"/>
                  <a:pt x="8462" y="5887"/>
                  <a:pt x="8462" y="5944"/>
                </a:cubicBezTo>
                <a:lnTo>
                  <a:pt x="8462" y="6164"/>
                </a:lnTo>
                <a:cubicBezTo>
                  <a:pt x="8462" y="6222"/>
                  <a:pt x="8486" y="6269"/>
                  <a:pt x="8515" y="6269"/>
                </a:cubicBezTo>
                <a:cubicBezTo>
                  <a:pt x="8544" y="6269"/>
                  <a:pt x="8568" y="6222"/>
                  <a:pt x="8568" y="6164"/>
                </a:cubicBezTo>
                <a:lnTo>
                  <a:pt x="8568" y="5944"/>
                </a:lnTo>
                <a:cubicBezTo>
                  <a:pt x="8568" y="5887"/>
                  <a:pt x="8544" y="5840"/>
                  <a:pt x="8515" y="5840"/>
                </a:cubicBezTo>
                <a:close/>
                <a:moveTo>
                  <a:pt x="9365" y="5840"/>
                </a:moveTo>
                <a:cubicBezTo>
                  <a:pt x="9336" y="5840"/>
                  <a:pt x="9312" y="5887"/>
                  <a:pt x="9312" y="5944"/>
                </a:cubicBezTo>
                <a:lnTo>
                  <a:pt x="9312" y="6164"/>
                </a:lnTo>
                <a:cubicBezTo>
                  <a:pt x="9312" y="6222"/>
                  <a:pt x="9336" y="6269"/>
                  <a:pt x="9365" y="6269"/>
                </a:cubicBezTo>
                <a:cubicBezTo>
                  <a:pt x="9394" y="6269"/>
                  <a:pt x="9418" y="6222"/>
                  <a:pt x="9418" y="6164"/>
                </a:cubicBezTo>
                <a:lnTo>
                  <a:pt x="9418" y="5944"/>
                </a:lnTo>
                <a:cubicBezTo>
                  <a:pt x="9418" y="5887"/>
                  <a:pt x="9394" y="5840"/>
                  <a:pt x="9365" y="5840"/>
                </a:cubicBezTo>
                <a:close/>
                <a:moveTo>
                  <a:pt x="9679" y="5840"/>
                </a:moveTo>
                <a:cubicBezTo>
                  <a:pt x="9650" y="5840"/>
                  <a:pt x="9626" y="5887"/>
                  <a:pt x="9626" y="5944"/>
                </a:cubicBezTo>
                <a:lnTo>
                  <a:pt x="9626" y="6164"/>
                </a:lnTo>
                <a:cubicBezTo>
                  <a:pt x="9626" y="6222"/>
                  <a:pt x="9650" y="6269"/>
                  <a:pt x="9679" y="6269"/>
                </a:cubicBezTo>
                <a:cubicBezTo>
                  <a:pt x="9708" y="6269"/>
                  <a:pt x="9732" y="6222"/>
                  <a:pt x="9732" y="6164"/>
                </a:cubicBezTo>
                <a:lnTo>
                  <a:pt x="9732" y="5944"/>
                </a:lnTo>
                <a:cubicBezTo>
                  <a:pt x="9732" y="5887"/>
                  <a:pt x="9708" y="5840"/>
                  <a:pt x="9679" y="5840"/>
                </a:cubicBezTo>
                <a:close/>
                <a:moveTo>
                  <a:pt x="10529" y="5840"/>
                </a:moveTo>
                <a:cubicBezTo>
                  <a:pt x="10500" y="5840"/>
                  <a:pt x="10476" y="5887"/>
                  <a:pt x="10476" y="5944"/>
                </a:cubicBezTo>
                <a:lnTo>
                  <a:pt x="10476" y="6164"/>
                </a:lnTo>
                <a:cubicBezTo>
                  <a:pt x="10476" y="6222"/>
                  <a:pt x="10500" y="6269"/>
                  <a:pt x="10529" y="6269"/>
                </a:cubicBezTo>
                <a:cubicBezTo>
                  <a:pt x="10558" y="6269"/>
                  <a:pt x="10582" y="6222"/>
                  <a:pt x="10582" y="6164"/>
                </a:cubicBezTo>
                <a:lnTo>
                  <a:pt x="10582" y="5944"/>
                </a:lnTo>
                <a:cubicBezTo>
                  <a:pt x="10582" y="5887"/>
                  <a:pt x="10558" y="5840"/>
                  <a:pt x="10529" y="5840"/>
                </a:cubicBezTo>
                <a:close/>
                <a:moveTo>
                  <a:pt x="10844" y="5840"/>
                </a:moveTo>
                <a:cubicBezTo>
                  <a:pt x="10814" y="5840"/>
                  <a:pt x="10791" y="5887"/>
                  <a:pt x="10791" y="5944"/>
                </a:cubicBezTo>
                <a:lnTo>
                  <a:pt x="10791" y="6164"/>
                </a:lnTo>
                <a:cubicBezTo>
                  <a:pt x="10791" y="6222"/>
                  <a:pt x="10814" y="6269"/>
                  <a:pt x="10844" y="6269"/>
                </a:cubicBezTo>
                <a:cubicBezTo>
                  <a:pt x="10873" y="6269"/>
                  <a:pt x="10895" y="6222"/>
                  <a:pt x="10895" y="6164"/>
                </a:cubicBezTo>
                <a:lnTo>
                  <a:pt x="10895" y="5944"/>
                </a:lnTo>
                <a:cubicBezTo>
                  <a:pt x="10895" y="5887"/>
                  <a:pt x="10873" y="5840"/>
                  <a:pt x="10844" y="5840"/>
                </a:cubicBezTo>
                <a:close/>
                <a:moveTo>
                  <a:pt x="11692" y="5840"/>
                </a:moveTo>
                <a:cubicBezTo>
                  <a:pt x="11663" y="5840"/>
                  <a:pt x="11640" y="5887"/>
                  <a:pt x="11640" y="5944"/>
                </a:cubicBezTo>
                <a:lnTo>
                  <a:pt x="11640" y="6164"/>
                </a:lnTo>
                <a:cubicBezTo>
                  <a:pt x="11640" y="6222"/>
                  <a:pt x="11663" y="6269"/>
                  <a:pt x="11692" y="6269"/>
                </a:cubicBezTo>
                <a:cubicBezTo>
                  <a:pt x="11721" y="6269"/>
                  <a:pt x="11745" y="6222"/>
                  <a:pt x="11745" y="6164"/>
                </a:cubicBezTo>
                <a:lnTo>
                  <a:pt x="11745" y="5944"/>
                </a:lnTo>
                <a:cubicBezTo>
                  <a:pt x="11745" y="5887"/>
                  <a:pt x="11721" y="5840"/>
                  <a:pt x="11692" y="5840"/>
                </a:cubicBezTo>
                <a:close/>
                <a:moveTo>
                  <a:pt x="12007" y="5840"/>
                </a:moveTo>
                <a:cubicBezTo>
                  <a:pt x="11978" y="5840"/>
                  <a:pt x="11955" y="5887"/>
                  <a:pt x="11955" y="5944"/>
                </a:cubicBezTo>
                <a:lnTo>
                  <a:pt x="11955" y="6164"/>
                </a:lnTo>
                <a:cubicBezTo>
                  <a:pt x="11955" y="6222"/>
                  <a:pt x="11978" y="6269"/>
                  <a:pt x="12007" y="6269"/>
                </a:cubicBezTo>
                <a:cubicBezTo>
                  <a:pt x="12036" y="6269"/>
                  <a:pt x="12060" y="6222"/>
                  <a:pt x="12060" y="6164"/>
                </a:cubicBezTo>
                <a:lnTo>
                  <a:pt x="12060" y="5944"/>
                </a:lnTo>
                <a:cubicBezTo>
                  <a:pt x="12060" y="5887"/>
                  <a:pt x="12036" y="5840"/>
                  <a:pt x="12007" y="5840"/>
                </a:cubicBezTo>
                <a:close/>
                <a:moveTo>
                  <a:pt x="12856" y="5840"/>
                </a:moveTo>
                <a:cubicBezTo>
                  <a:pt x="12827" y="5840"/>
                  <a:pt x="12804" y="5887"/>
                  <a:pt x="12804" y="5944"/>
                </a:cubicBezTo>
                <a:lnTo>
                  <a:pt x="12804" y="6164"/>
                </a:lnTo>
                <a:cubicBezTo>
                  <a:pt x="12804" y="6222"/>
                  <a:pt x="12827" y="6269"/>
                  <a:pt x="12856" y="6269"/>
                </a:cubicBezTo>
                <a:cubicBezTo>
                  <a:pt x="12886" y="6269"/>
                  <a:pt x="12909" y="6222"/>
                  <a:pt x="12909" y="6164"/>
                </a:cubicBezTo>
                <a:lnTo>
                  <a:pt x="12909" y="5944"/>
                </a:lnTo>
                <a:cubicBezTo>
                  <a:pt x="12909" y="5887"/>
                  <a:pt x="12886" y="5840"/>
                  <a:pt x="12856" y="5840"/>
                </a:cubicBezTo>
                <a:close/>
                <a:moveTo>
                  <a:pt x="13171" y="5840"/>
                </a:moveTo>
                <a:cubicBezTo>
                  <a:pt x="13142" y="5840"/>
                  <a:pt x="13118" y="5887"/>
                  <a:pt x="13118" y="5944"/>
                </a:cubicBezTo>
                <a:lnTo>
                  <a:pt x="13118" y="6164"/>
                </a:lnTo>
                <a:cubicBezTo>
                  <a:pt x="13118" y="6222"/>
                  <a:pt x="13142" y="6269"/>
                  <a:pt x="13171" y="6269"/>
                </a:cubicBezTo>
                <a:cubicBezTo>
                  <a:pt x="13200" y="6269"/>
                  <a:pt x="13224" y="6222"/>
                  <a:pt x="13224" y="6164"/>
                </a:cubicBezTo>
                <a:lnTo>
                  <a:pt x="13224" y="5944"/>
                </a:lnTo>
                <a:cubicBezTo>
                  <a:pt x="13224" y="5887"/>
                  <a:pt x="13200" y="5840"/>
                  <a:pt x="13171" y="5840"/>
                </a:cubicBezTo>
                <a:close/>
                <a:moveTo>
                  <a:pt x="14021" y="5840"/>
                </a:moveTo>
                <a:cubicBezTo>
                  <a:pt x="13992" y="5840"/>
                  <a:pt x="13968" y="5887"/>
                  <a:pt x="13968" y="5944"/>
                </a:cubicBezTo>
                <a:lnTo>
                  <a:pt x="13968" y="6164"/>
                </a:lnTo>
                <a:cubicBezTo>
                  <a:pt x="13968" y="6222"/>
                  <a:pt x="13992" y="6269"/>
                  <a:pt x="14021" y="6269"/>
                </a:cubicBezTo>
                <a:cubicBezTo>
                  <a:pt x="14050" y="6269"/>
                  <a:pt x="14074" y="6222"/>
                  <a:pt x="14074" y="6164"/>
                </a:cubicBezTo>
                <a:lnTo>
                  <a:pt x="14074" y="5944"/>
                </a:lnTo>
                <a:cubicBezTo>
                  <a:pt x="14074" y="5887"/>
                  <a:pt x="14050" y="5840"/>
                  <a:pt x="14021" y="5840"/>
                </a:cubicBezTo>
                <a:close/>
                <a:moveTo>
                  <a:pt x="14335" y="5840"/>
                </a:moveTo>
                <a:cubicBezTo>
                  <a:pt x="14306" y="5840"/>
                  <a:pt x="14282" y="5887"/>
                  <a:pt x="14282" y="5944"/>
                </a:cubicBezTo>
                <a:lnTo>
                  <a:pt x="14282" y="6164"/>
                </a:lnTo>
                <a:cubicBezTo>
                  <a:pt x="14282" y="6222"/>
                  <a:pt x="14306" y="6269"/>
                  <a:pt x="14335" y="6269"/>
                </a:cubicBezTo>
                <a:cubicBezTo>
                  <a:pt x="14364" y="6269"/>
                  <a:pt x="14388" y="6222"/>
                  <a:pt x="14388" y="6164"/>
                </a:cubicBezTo>
                <a:lnTo>
                  <a:pt x="14388" y="5944"/>
                </a:lnTo>
                <a:cubicBezTo>
                  <a:pt x="14388" y="5887"/>
                  <a:pt x="14364" y="5840"/>
                  <a:pt x="14335" y="5840"/>
                </a:cubicBezTo>
                <a:close/>
                <a:moveTo>
                  <a:pt x="15185" y="5840"/>
                </a:moveTo>
                <a:cubicBezTo>
                  <a:pt x="15156" y="5840"/>
                  <a:pt x="15132" y="5887"/>
                  <a:pt x="15132" y="5944"/>
                </a:cubicBezTo>
                <a:lnTo>
                  <a:pt x="15132" y="6164"/>
                </a:lnTo>
                <a:cubicBezTo>
                  <a:pt x="15132" y="6222"/>
                  <a:pt x="15156" y="6269"/>
                  <a:pt x="15185" y="6269"/>
                </a:cubicBezTo>
                <a:cubicBezTo>
                  <a:pt x="15214" y="6269"/>
                  <a:pt x="15237" y="6222"/>
                  <a:pt x="15237" y="6164"/>
                </a:cubicBezTo>
                <a:lnTo>
                  <a:pt x="15237" y="5944"/>
                </a:lnTo>
                <a:cubicBezTo>
                  <a:pt x="15237" y="5887"/>
                  <a:pt x="15214" y="5840"/>
                  <a:pt x="15185" y="5840"/>
                </a:cubicBezTo>
                <a:close/>
                <a:moveTo>
                  <a:pt x="15500" y="5840"/>
                </a:moveTo>
                <a:cubicBezTo>
                  <a:pt x="15470" y="5840"/>
                  <a:pt x="15447" y="5887"/>
                  <a:pt x="15447" y="5944"/>
                </a:cubicBezTo>
                <a:lnTo>
                  <a:pt x="15447" y="6164"/>
                </a:lnTo>
                <a:cubicBezTo>
                  <a:pt x="15447" y="6222"/>
                  <a:pt x="15470" y="6269"/>
                  <a:pt x="15500" y="6269"/>
                </a:cubicBezTo>
                <a:cubicBezTo>
                  <a:pt x="15529" y="6269"/>
                  <a:pt x="15551" y="6222"/>
                  <a:pt x="15551" y="6164"/>
                </a:cubicBezTo>
                <a:lnTo>
                  <a:pt x="15551" y="5944"/>
                </a:lnTo>
                <a:cubicBezTo>
                  <a:pt x="15551" y="5887"/>
                  <a:pt x="15529" y="5840"/>
                  <a:pt x="15500" y="5840"/>
                </a:cubicBezTo>
                <a:close/>
                <a:moveTo>
                  <a:pt x="16349" y="5840"/>
                </a:moveTo>
                <a:cubicBezTo>
                  <a:pt x="16320" y="5840"/>
                  <a:pt x="16296" y="5887"/>
                  <a:pt x="16296" y="5944"/>
                </a:cubicBezTo>
                <a:lnTo>
                  <a:pt x="16296" y="6164"/>
                </a:lnTo>
                <a:cubicBezTo>
                  <a:pt x="16296" y="6222"/>
                  <a:pt x="16320" y="6269"/>
                  <a:pt x="16349" y="6269"/>
                </a:cubicBezTo>
                <a:cubicBezTo>
                  <a:pt x="16378" y="6269"/>
                  <a:pt x="16401" y="6222"/>
                  <a:pt x="16401" y="6164"/>
                </a:cubicBezTo>
                <a:lnTo>
                  <a:pt x="16401" y="5944"/>
                </a:lnTo>
                <a:cubicBezTo>
                  <a:pt x="16401" y="5887"/>
                  <a:pt x="16378" y="5840"/>
                  <a:pt x="16349" y="5840"/>
                </a:cubicBezTo>
                <a:close/>
                <a:moveTo>
                  <a:pt x="16663" y="5840"/>
                </a:moveTo>
                <a:cubicBezTo>
                  <a:pt x="16634" y="5840"/>
                  <a:pt x="16611" y="5887"/>
                  <a:pt x="16611" y="5944"/>
                </a:cubicBezTo>
                <a:lnTo>
                  <a:pt x="16611" y="6164"/>
                </a:lnTo>
                <a:cubicBezTo>
                  <a:pt x="16611" y="6222"/>
                  <a:pt x="16634" y="6269"/>
                  <a:pt x="16663" y="6269"/>
                </a:cubicBezTo>
                <a:cubicBezTo>
                  <a:pt x="16692" y="6269"/>
                  <a:pt x="16716" y="6222"/>
                  <a:pt x="16716" y="6164"/>
                </a:cubicBezTo>
                <a:lnTo>
                  <a:pt x="16716" y="5944"/>
                </a:lnTo>
                <a:cubicBezTo>
                  <a:pt x="16716" y="5887"/>
                  <a:pt x="16692" y="5840"/>
                  <a:pt x="16663" y="5840"/>
                </a:cubicBezTo>
                <a:close/>
                <a:moveTo>
                  <a:pt x="17512" y="5840"/>
                </a:moveTo>
                <a:cubicBezTo>
                  <a:pt x="17483" y="5840"/>
                  <a:pt x="17459" y="5887"/>
                  <a:pt x="17459" y="5944"/>
                </a:cubicBezTo>
                <a:lnTo>
                  <a:pt x="17459" y="6164"/>
                </a:lnTo>
                <a:cubicBezTo>
                  <a:pt x="17459" y="6222"/>
                  <a:pt x="17483" y="6269"/>
                  <a:pt x="17512" y="6269"/>
                </a:cubicBezTo>
                <a:cubicBezTo>
                  <a:pt x="17541" y="6269"/>
                  <a:pt x="17565" y="6222"/>
                  <a:pt x="17565" y="6164"/>
                </a:cubicBezTo>
                <a:lnTo>
                  <a:pt x="17565" y="5944"/>
                </a:lnTo>
                <a:cubicBezTo>
                  <a:pt x="17565" y="5887"/>
                  <a:pt x="17541" y="5840"/>
                  <a:pt x="17512" y="5840"/>
                </a:cubicBezTo>
                <a:close/>
                <a:moveTo>
                  <a:pt x="17827" y="5840"/>
                </a:moveTo>
                <a:cubicBezTo>
                  <a:pt x="17798" y="5840"/>
                  <a:pt x="17774" y="5887"/>
                  <a:pt x="17774" y="5944"/>
                </a:cubicBezTo>
                <a:lnTo>
                  <a:pt x="17774" y="6164"/>
                </a:lnTo>
                <a:cubicBezTo>
                  <a:pt x="17774" y="6222"/>
                  <a:pt x="17798" y="6269"/>
                  <a:pt x="17827" y="6269"/>
                </a:cubicBezTo>
                <a:cubicBezTo>
                  <a:pt x="17856" y="6269"/>
                  <a:pt x="17880" y="6222"/>
                  <a:pt x="17880" y="6164"/>
                </a:cubicBezTo>
                <a:lnTo>
                  <a:pt x="17880" y="5944"/>
                </a:lnTo>
                <a:cubicBezTo>
                  <a:pt x="17880" y="5887"/>
                  <a:pt x="17856" y="5840"/>
                  <a:pt x="17827" y="5840"/>
                </a:cubicBezTo>
                <a:close/>
                <a:moveTo>
                  <a:pt x="18677" y="5840"/>
                </a:moveTo>
                <a:cubicBezTo>
                  <a:pt x="18648" y="5840"/>
                  <a:pt x="18624" y="5887"/>
                  <a:pt x="18624" y="5944"/>
                </a:cubicBezTo>
                <a:lnTo>
                  <a:pt x="18624" y="6164"/>
                </a:lnTo>
                <a:cubicBezTo>
                  <a:pt x="18624" y="6222"/>
                  <a:pt x="18648" y="6269"/>
                  <a:pt x="18677" y="6269"/>
                </a:cubicBezTo>
                <a:cubicBezTo>
                  <a:pt x="18706" y="6269"/>
                  <a:pt x="18730" y="6222"/>
                  <a:pt x="18730" y="6164"/>
                </a:cubicBezTo>
                <a:lnTo>
                  <a:pt x="18730" y="5944"/>
                </a:lnTo>
                <a:cubicBezTo>
                  <a:pt x="18730" y="5887"/>
                  <a:pt x="18706" y="5840"/>
                  <a:pt x="18677" y="5840"/>
                </a:cubicBezTo>
                <a:close/>
                <a:moveTo>
                  <a:pt x="18991" y="5840"/>
                </a:moveTo>
                <a:cubicBezTo>
                  <a:pt x="18962" y="5840"/>
                  <a:pt x="18938" y="5887"/>
                  <a:pt x="18938" y="5944"/>
                </a:cubicBezTo>
                <a:lnTo>
                  <a:pt x="18938" y="6164"/>
                </a:lnTo>
                <a:cubicBezTo>
                  <a:pt x="18938" y="6222"/>
                  <a:pt x="18962" y="6269"/>
                  <a:pt x="18991" y="6269"/>
                </a:cubicBezTo>
                <a:cubicBezTo>
                  <a:pt x="19020" y="6269"/>
                  <a:pt x="19044" y="6222"/>
                  <a:pt x="19044" y="6164"/>
                </a:cubicBezTo>
                <a:lnTo>
                  <a:pt x="19044" y="5944"/>
                </a:lnTo>
                <a:cubicBezTo>
                  <a:pt x="19044" y="5887"/>
                  <a:pt x="19020" y="5840"/>
                  <a:pt x="18991" y="5840"/>
                </a:cubicBezTo>
                <a:close/>
                <a:moveTo>
                  <a:pt x="19841" y="5840"/>
                </a:moveTo>
                <a:cubicBezTo>
                  <a:pt x="19812" y="5840"/>
                  <a:pt x="19788" y="5887"/>
                  <a:pt x="19788" y="5944"/>
                </a:cubicBezTo>
                <a:lnTo>
                  <a:pt x="19788" y="6164"/>
                </a:lnTo>
                <a:cubicBezTo>
                  <a:pt x="19788" y="6222"/>
                  <a:pt x="19812" y="6269"/>
                  <a:pt x="19841" y="6269"/>
                </a:cubicBezTo>
                <a:cubicBezTo>
                  <a:pt x="19870" y="6269"/>
                  <a:pt x="19894" y="6222"/>
                  <a:pt x="19894" y="6164"/>
                </a:cubicBezTo>
                <a:lnTo>
                  <a:pt x="19894" y="5944"/>
                </a:lnTo>
                <a:cubicBezTo>
                  <a:pt x="19894" y="5887"/>
                  <a:pt x="19870" y="5840"/>
                  <a:pt x="19841" y="5840"/>
                </a:cubicBezTo>
                <a:close/>
                <a:moveTo>
                  <a:pt x="20155" y="5840"/>
                </a:moveTo>
                <a:cubicBezTo>
                  <a:pt x="20126" y="5840"/>
                  <a:pt x="20102" y="5887"/>
                  <a:pt x="20102" y="5944"/>
                </a:cubicBezTo>
                <a:lnTo>
                  <a:pt x="20102" y="6164"/>
                </a:lnTo>
                <a:cubicBezTo>
                  <a:pt x="20102" y="6222"/>
                  <a:pt x="20126" y="6269"/>
                  <a:pt x="20155" y="6269"/>
                </a:cubicBezTo>
                <a:cubicBezTo>
                  <a:pt x="20184" y="6269"/>
                  <a:pt x="20207" y="6222"/>
                  <a:pt x="20207" y="6164"/>
                </a:cubicBezTo>
                <a:lnTo>
                  <a:pt x="20207" y="5944"/>
                </a:lnTo>
                <a:cubicBezTo>
                  <a:pt x="20207" y="5887"/>
                  <a:pt x="20184" y="5840"/>
                  <a:pt x="20155" y="5840"/>
                </a:cubicBezTo>
                <a:close/>
                <a:moveTo>
                  <a:pt x="21004" y="5840"/>
                </a:moveTo>
                <a:cubicBezTo>
                  <a:pt x="20975" y="5840"/>
                  <a:pt x="20952" y="5887"/>
                  <a:pt x="20952" y="5944"/>
                </a:cubicBezTo>
                <a:lnTo>
                  <a:pt x="20952" y="6164"/>
                </a:lnTo>
                <a:cubicBezTo>
                  <a:pt x="20952" y="6222"/>
                  <a:pt x="20975" y="6269"/>
                  <a:pt x="21004" y="6269"/>
                </a:cubicBezTo>
                <a:cubicBezTo>
                  <a:pt x="21033" y="6269"/>
                  <a:pt x="21057" y="6222"/>
                  <a:pt x="21057" y="6164"/>
                </a:cubicBezTo>
                <a:lnTo>
                  <a:pt x="21057" y="5944"/>
                </a:lnTo>
                <a:cubicBezTo>
                  <a:pt x="21057" y="5887"/>
                  <a:pt x="21033" y="5840"/>
                  <a:pt x="21004" y="5840"/>
                </a:cubicBezTo>
                <a:close/>
                <a:moveTo>
                  <a:pt x="21319" y="5840"/>
                </a:moveTo>
                <a:cubicBezTo>
                  <a:pt x="21289" y="5840"/>
                  <a:pt x="21267" y="5887"/>
                  <a:pt x="21267" y="5944"/>
                </a:cubicBezTo>
                <a:lnTo>
                  <a:pt x="21267" y="6164"/>
                </a:lnTo>
                <a:cubicBezTo>
                  <a:pt x="21267" y="6222"/>
                  <a:pt x="21289" y="6269"/>
                  <a:pt x="21319" y="6269"/>
                </a:cubicBezTo>
                <a:cubicBezTo>
                  <a:pt x="21348" y="6269"/>
                  <a:pt x="21372" y="6222"/>
                  <a:pt x="21372" y="6164"/>
                </a:cubicBezTo>
                <a:lnTo>
                  <a:pt x="21372" y="5944"/>
                </a:lnTo>
                <a:cubicBezTo>
                  <a:pt x="21372" y="5887"/>
                  <a:pt x="21348" y="5840"/>
                  <a:pt x="21319" y="5840"/>
                </a:cubicBezTo>
                <a:close/>
                <a:moveTo>
                  <a:pt x="281" y="6570"/>
                </a:moveTo>
                <a:cubicBezTo>
                  <a:pt x="252" y="6570"/>
                  <a:pt x="228" y="6617"/>
                  <a:pt x="228" y="6674"/>
                </a:cubicBezTo>
                <a:lnTo>
                  <a:pt x="228" y="6894"/>
                </a:lnTo>
                <a:cubicBezTo>
                  <a:pt x="228" y="6952"/>
                  <a:pt x="252" y="6999"/>
                  <a:pt x="281" y="6999"/>
                </a:cubicBezTo>
                <a:cubicBezTo>
                  <a:pt x="311" y="6999"/>
                  <a:pt x="334" y="6952"/>
                  <a:pt x="334" y="6894"/>
                </a:cubicBezTo>
                <a:lnTo>
                  <a:pt x="334" y="6674"/>
                </a:lnTo>
                <a:cubicBezTo>
                  <a:pt x="334" y="6617"/>
                  <a:pt x="311" y="6570"/>
                  <a:pt x="281" y="6570"/>
                </a:cubicBezTo>
                <a:close/>
                <a:moveTo>
                  <a:pt x="596" y="6570"/>
                </a:moveTo>
                <a:cubicBezTo>
                  <a:pt x="567" y="6570"/>
                  <a:pt x="543" y="6617"/>
                  <a:pt x="543" y="6674"/>
                </a:cubicBezTo>
                <a:lnTo>
                  <a:pt x="543" y="6894"/>
                </a:lnTo>
                <a:cubicBezTo>
                  <a:pt x="543" y="6952"/>
                  <a:pt x="567" y="6999"/>
                  <a:pt x="596" y="6999"/>
                </a:cubicBezTo>
                <a:cubicBezTo>
                  <a:pt x="625" y="6999"/>
                  <a:pt x="649" y="6952"/>
                  <a:pt x="649" y="6894"/>
                </a:cubicBezTo>
                <a:lnTo>
                  <a:pt x="649" y="6674"/>
                </a:lnTo>
                <a:cubicBezTo>
                  <a:pt x="649" y="6617"/>
                  <a:pt x="625" y="6570"/>
                  <a:pt x="596" y="6570"/>
                </a:cubicBezTo>
                <a:close/>
                <a:moveTo>
                  <a:pt x="1446" y="6570"/>
                </a:moveTo>
                <a:cubicBezTo>
                  <a:pt x="1417" y="6570"/>
                  <a:pt x="1393" y="6617"/>
                  <a:pt x="1393" y="6674"/>
                </a:cubicBezTo>
                <a:lnTo>
                  <a:pt x="1393" y="6894"/>
                </a:lnTo>
                <a:cubicBezTo>
                  <a:pt x="1393" y="6952"/>
                  <a:pt x="1417" y="6999"/>
                  <a:pt x="1446" y="6999"/>
                </a:cubicBezTo>
                <a:cubicBezTo>
                  <a:pt x="1475" y="6999"/>
                  <a:pt x="1499" y="6952"/>
                  <a:pt x="1499" y="6894"/>
                </a:cubicBezTo>
                <a:lnTo>
                  <a:pt x="1499" y="6674"/>
                </a:lnTo>
                <a:cubicBezTo>
                  <a:pt x="1499" y="6617"/>
                  <a:pt x="1475" y="6570"/>
                  <a:pt x="1446" y="6570"/>
                </a:cubicBezTo>
                <a:close/>
                <a:moveTo>
                  <a:pt x="1760" y="6570"/>
                </a:moveTo>
                <a:cubicBezTo>
                  <a:pt x="1731" y="6570"/>
                  <a:pt x="1707" y="6617"/>
                  <a:pt x="1707" y="6674"/>
                </a:cubicBezTo>
                <a:lnTo>
                  <a:pt x="1707" y="6894"/>
                </a:lnTo>
                <a:cubicBezTo>
                  <a:pt x="1707" y="6952"/>
                  <a:pt x="1731" y="6999"/>
                  <a:pt x="1760" y="6999"/>
                </a:cubicBezTo>
                <a:cubicBezTo>
                  <a:pt x="1789" y="6999"/>
                  <a:pt x="1813" y="6952"/>
                  <a:pt x="1813" y="6894"/>
                </a:cubicBezTo>
                <a:lnTo>
                  <a:pt x="1813" y="6674"/>
                </a:lnTo>
                <a:cubicBezTo>
                  <a:pt x="1813" y="6617"/>
                  <a:pt x="1789" y="6570"/>
                  <a:pt x="1760" y="6570"/>
                </a:cubicBezTo>
                <a:close/>
                <a:moveTo>
                  <a:pt x="2610" y="6570"/>
                </a:moveTo>
                <a:cubicBezTo>
                  <a:pt x="2581" y="6570"/>
                  <a:pt x="2557" y="6617"/>
                  <a:pt x="2557" y="6674"/>
                </a:cubicBezTo>
                <a:lnTo>
                  <a:pt x="2557" y="6894"/>
                </a:lnTo>
                <a:cubicBezTo>
                  <a:pt x="2557" y="6952"/>
                  <a:pt x="2581" y="6999"/>
                  <a:pt x="2610" y="6999"/>
                </a:cubicBezTo>
                <a:cubicBezTo>
                  <a:pt x="2639" y="6999"/>
                  <a:pt x="2662" y="6952"/>
                  <a:pt x="2662" y="6894"/>
                </a:cubicBezTo>
                <a:lnTo>
                  <a:pt x="2662" y="6674"/>
                </a:lnTo>
                <a:cubicBezTo>
                  <a:pt x="2662" y="6617"/>
                  <a:pt x="2639" y="6570"/>
                  <a:pt x="2610" y="6570"/>
                </a:cubicBezTo>
                <a:close/>
                <a:moveTo>
                  <a:pt x="2924" y="6570"/>
                </a:moveTo>
                <a:cubicBezTo>
                  <a:pt x="2895" y="6570"/>
                  <a:pt x="2871" y="6617"/>
                  <a:pt x="2871" y="6674"/>
                </a:cubicBezTo>
                <a:lnTo>
                  <a:pt x="2871" y="6894"/>
                </a:lnTo>
                <a:cubicBezTo>
                  <a:pt x="2871" y="6952"/>
                  <a:pt x="2895" y="6999"/>
                  <a:pt x="2924" y="6999"/>
                </a:cubicBezTo>
                <a:cubicBezTo>
                  <a:pt x="2954" y="6999"/>
                  <a:pt x="2976" y="6952"/>
                  <a:pt x="2976" y="6894"/>
                </a:cubicBezTo>
                <a:lnTo>
                  <a:pt x="2976" y="6674"/>
                </a:lnTo>
                <a:cubicBezTo>
                  <a:pt x="2976" y="6617"/>
                  <a:pt x="2954" y="6570"/>
                  <a:pt x="2924" y="6570"/>
                </a:cubicBezTo>
                <a:close/>
                <a:moveTo>
                  <a:pt x="3773" y="6570"/>
                </a:moveTo>
                <a:cubicBezTo>
                  <a:pt x="3744" y="6570"/>
                  <a:pt x="3721" y="6617"/>
                  <a:pt x="3721" y="6674"/>
                </a:cubicBezTo>
                <a:lnTo>
                  <a:pt x="3721" y="6894"/>
                </a:lnTo>
                <a:cubicBezTo>
                  <a:pt x="3721" y="6952"/>
                  <a:pt x="3744" y="6999"/>
                  <a:pt x="3773" y="6999"/>
                </a:cubicBezTo>
                <a:cubicBezTo>
                  <a:pt x="3802" y="6999"/>
                  <a:pt x="3826" y="6952"/>
                  <a:pt x="3826" y="6894"/>
                </a:cubicBezTo>
                <a:lnTo>
                  <a:pt x="3826" y="6674"/>
                </a:lnTo>
                <a:cubicBezTo>
                  <a:pt x="3826" y="6617"/>
                  <a:pt x="3802" y="6570"/>
                  <a:pt x="3773" y="6570"/>
                </a:cubicBezTo>
                <a:close/>
                <a:moveTo>
                  <a:pt x="4088" y="6570"/>
                </a:moveTo>
                <a:cubicBezTo>
                  <a:pt x="4058" y="6570"/>
                  <a:pt x="4035" y="6617"/>
                  <a:pt x="4035" y="6674"/>
                </a:cubicBezTo>
                <a:lnTo>
                  <a:pt x="4035" y="6894"/>
                </a:lnTo>
                <a:cubicBezTo>
                  <a:pt x="4035" y="6952"/>
                  <a:pt x="4058" y="6999"/>
                  <a:pt x="4088" y="6999"/>
                </a:cubicBezTo>
                <a:cubicBezTo>
                  <a:pt x="4117" y="6999"/>
                  <a:pt x="4141" y="6952"/>
                  <a:pt x="4141" y="6894"/>
                </a:cubicBezTo>
                <a:lnTo>
                  <a:pt x="4141" y="6674"/>
                </a:lnTo>
                <a:cubicBezTo>
                  <a:pt x="4141" y="6617"/>
                  <a:pt x="4117" y="6570"/>
                  <a:pt x="4088" y="6570"/>
                </a:cubicBezTo>
                <a:close/>
                <a:moveTo>
                  <a:pt x="4937" y="6570"/>
                </a:moveTo>
                <a:cubicBezTo>
                  <a:pt x="4908" y="6570"/>
                  <a:pt x="4884" y="6617"/>
                  <a:pt x="4884" y="6674"/>
                </a:cubicBezTo>
                <a:lnTo>
                  <a:pt x="4884" y="6894"/>
                </a:lnTo>
                <a:cubicBezTo>
                  <a:pt x="4884" y="6952"/>
                  <a:pt x="4908" y="6999"/>
                  <a:pt x="4937" y="6999"/>
                </a:cubicBezTo>
                <a:cubicBezTo>
                  <a:pt x="4966" y="6999"/>
                  <a:pt x="4990" y="6952"/>
                  <a:pt x="4990" y="6894"/>
                </a:cubicBezTo>
                <a:lnTo>
                  <a:pt x="4990" y="6674"/>
                </a:lnTo>
                <a:cubicBezTo>
                  <a:pt x="4990" y="6617"/>
                  <a:pt x="4966" y="6570"/>
                  <a:pt x="4937" y="6570"/>
                </a:cubicBezTo>
                <a:close/>
                <a:moveTo>
                  <a:pt x="5252" y="6570"/>
                </a:moveTo>
                <a:cubicBezTo>
                  <a:pt x="5223" y="6570"/>
                  <a:pt x="5199" y="6617"/>
                  <a:pt x="5199" y="6674"/>
                </a:cubicBezTo>
                <a:lnTo>
                  <a:pt x="5199" y="6894"/>
                </a:lnTo>
                <a:cubicBezTo>
                  <a:pt x="5199" y="6952"/>
                  <a:pt x="5223" y="6999"/>
                  <a:pt x="5252" y="6999"/>
                </a:cubicBezTo>
                <a:cubicBezTo>
                  <a:pt x="5281" y="6999"/>
                  <a:pt x="5305" y="6952"/>
                  <a:pt x="5305" y="6894"/>
                </a:cubicBezTo>
                <a:lnTo>
                  <a:pt x="5305" y="6674"/>
                </a:lnTo>
                <a:cubicBezTo>
                  <a:pt x="5305" y="6617"/>
                  <a:pt x="5281" y="6570"/>
                  <a:pt x="5252" y="6570"/>
                </a:cubicBezTo>
                <a:close/>
                <a:moveTo>
                  <a:pt x="6102" y="6570"/>
                </a:moveTo>
                <a:cubicBezTo>
                  <a:pt x="6072" y="6570"/>
                  <a:pt x="6049" y="6617"/>
                  <a:pt x="6049" y="6674"/>
                </a:cubicBezTo>
                <a:lnTo>
                  <a:pt x="6049" y="6894"/>
                </a:lnTo>
                <a:cubicBezTo>
                  <a:pt x="6049" y="6952"/>
                  <a:pt x="6072" y="6999"/>
                  <a:pt x="6102" y="6999"/>
                </a:cubicBezTo>
                <a:cubicBezTo>
                  <a:pt x="6131" y="6999"/>
                  <a:pt x="6155" y="6952"/>
                  <a:pt x="6155" y="6894"/>
                </a:cubicBezTo>
                <a:lnTo>
                  <a:pt x="6155" y="6674"/>
                </a:lnTo>
                <a:cubicBezTo>
                  <a:pt x="6155" y="6617"/>
                  <a:pt x="6131" y="6570"/>
                  <a:pt x="6102" y="6570"/>
                </a:cubicBezTo>
                <a:close/>
                <a:moveTo>
                  <a:pt x="6416" y="6570"/>
                </a:moveTo>
                <a:cubicBezTo>
                  <a:pt x="6387" y="6570"/>
                  <a:pt x="6363" y="6617"/>
                  <a:pt x="6363" y="6674"/>
                </a:cubicBezTo>
                <a:lnTo>
                  <a:pt x="6363" y="6894"/>
                </a:lnTo>
                <a:cubicBezTo>
                  <a:pt x="6363" y="6952"/>
                  <a:pt x="6387" y="6999"/>
                  <a:pt x="6416" y="6999"/>
                </a:cubicBezTo>
                <a:cubicBezTo>
                  <a:pt x="6445" y="6999"/>
                  <a:pt x="6469" y="6952"/>
                  <a:pt x="6469" y="6894"/>
                </a:cubicBezTo>
                <a:lnTo>
                  <a:pt x="6469" y="6674"/>
                </a:lnTo>
                <a:cubicBezTo>
                  <a:pt x="6469" y="6617"/>
                  <a:pt x="6445" y="6570"/>
                  <a:pt x="6416" y="6570"/>
                </a:cubicBezTo>
                <a:close/>
                <a:moveTo>
                  <a:pt x="7266" y="6570"/>
                </a:moveTo>
                <a:cubicBezTo>
                  <a:pt x="7237" y="6570"/>
                  <a:pt x="7213" y="6617"/>
                  <a:pt x="7213" y="6674"/>
                </a:cubicBezTo>
                <a:lnTo>
                  <a:pt x="7213" y="6894"/>
                </a:lnTo>
                <a:cubicBezTo>
                  <a:pt x="7213" y="6952"/>
                  <a:pt x="7237" y="6999"/>
                  <a:pt x="7266" y="6999"/>
                </a:cubicBezTo>
                <a:cubicBezTo>
                  <a:pt x="7295" y="6999"/>
                  <a:pt x="7318" y="6952"/>
                  <a:pt x="7318" y="6894"/>
                </a:cubicBezTo>
                <a:lnTo>
                  <a:pt x="7318" y="6674"/>
                </a:lnTo>
                <a:cubicBezTo>
                  <a:pt x="7318" y="6617"/>
                  <a:pt x="7295" y="6570"/>
                  <a:pt x="7266" y="6570"/>
                </a:cubicBezTo>
                <a:close/>
                <a:moveTo>
                  <a:pt x="7580" y="6570"/>
                </a:moveTo>
                <a:cubicBezTo>
                  <a:pt x="7551" y="6570"/>
                  <a:pt x="7527" y="6617"/>
                  <a:pt x="7527" y="6674"/>
                </a:cubicBezTo>
                <a:lnTo>
                  <a:pt x="7527" y="6894"/>
                </a:lnTo>
                <a:cubicBezTo>
                  <a:pt x="7527" y="6952"/>
                  <a:pt x="7551" y="6999"/>
                  <a:pt x="7580" y="6999"/>
                </a:cubicBezTo>
                <a:cubicBezTo>
                  <a:pt x="7609" y="6999"/>
                  <a:pt x="7632" y="6952"/>
                  <a:pt x="7632" y="6894"/>
                </a:cubicBezTo>
                <a:lnTo>
                  <a:pt x="7632" y="6674"/>
                </a:lnTo>
                <a:cubicBezTo>
                  <a:pt x="7632" y="6617"/>
                  <a:pt x="7609" y="6570"/>
                  <a:pt x="7580" y="6570"/>
                </a:cubicBezTo>
                <a:close/>
                <a:moveTo>
                  <a:pt x="8429" y="6570"/>
                </a:moveTo>
                <a:cubicBezTo>
                  <a:pt x="8400" y="6570"/>
                  <a:pt x="8377" y="6617"/>
                  <a:pt x="8377" y="6674"/>
                </a:cubicBezTo>
                <a:lnTo>
                  <a:pt x="8377" y="6894"/>
                </a:lnTo>
                <a:cubicBezTo>
                  <a:pt x="8377" y="6952"/>
                  <a:pt x="8400" y="6999"/>
                  <a:pt x="8429" y="6999"/>
                </a:cubicBezTo>
                <a:cubicBezTo>
                  <a:pt x="8458" y="6999"/>
                  <a:pt x="8482" y="6952"/>
                  <a:pt x="8482" y="6894"/>
                </a:cubicBezTo>
                <a:lnTo>
                  <a:pt x="8482" y="6674"/>
                </a:lnTo>
                <a:cubicBezTo>
                  <a:pt x="8482" y="6617"/>
                  <a:pt x="8458" y="6570"/>
                  <a:pt x="8429" y="6570"/>
                </a:cubicBezTo>
                <a:close/>
                <a:moveTo>
                  <a:pt x="8744" y="6570"/>
                </a:moveTo>
                <a:cubicBezTo>
                  <a:pt x="8714" y="6570"/>
                  <a:pt x="8691" y="6617"/>
                  <a:pt x="8691" y="6674"/>
                </a:cubicBezTo>
                <a:lnTo>
                  <a:pt x="8691" y="6894"/>
                </a:lnTo>
                <a:cubicBezTo>
                  <a:pt x="8691" y="6952"/>
                  <a:pt x="8714" y="6999"/>
                  <a:pt x="8744" y="6999"/>
                </a:cubicBezTo>
                <a:cubicBezTo>
                  <a:pt x="8773" y="6999"/>
                  <a:pt x="8796" y="6952"/>
                  <a:pt x="8796" y="6894"/>
                </a:cubicBezTo>
                <a:lnTo>
                  <a:pt x="8796" y="6674"/>
                </a:lnTo>
                <a:cubicBezTo>
                  <a:pt x="8796" y="6617"/>
                  <a:pt x="8773" y="6570"/>
                  <a:pt x="8744" y="6570"/>
                </a:cubicBezTo>
                <a:close/>
                <a:moveTo>
                  <a:pt x="9593" y="6570"/>
                </a:moveTo>
                <a:cubicBezTo>
                  <a:pt x="9564" y="6570"/>
                  <a:pt x="9540" y="6617"/>
                  <a:pt x="9540" y="6674"/>
                </a:cubicBezTo>
                <a:lnTo>
                  <a:pt x="9540" y="6894"/>
                </a:lnTo>
                <a:cubicBezTo>
                  <a:pt x="9540" y="6952"/>
                  <a:pt x="9564" y="6999"/>
                  <a:pt x="9593" y="6999"/>
                </a:cubicBezTo>
                <a:cubicBezTo>
                  <a:pt x="9622" y="6999"/>
                  <a:pt x="9646" y="6952"/>
                  <a:pt x="9646" y="6894"/>
                </a:cubicBezTo>
                <a:lnTo>
                  <a:pt x="9646" y="6674"/>
                </a:lnTo>
                <a:cubicBezTo>
                  <a:pt x="9646" y="6617"/>
                  <a:pt x="9622" y="6570"/>
                  <a:pt x="9593" y="6570"/>
                </a:cubicBezTo>
                <a:close/>
                <a:moveTo>
                  <a:pt x="9908" y="6570"/>
                </a:moveTo>
                <a:cubicBezTo>
                  <a:pt x="9879" y="6570"/>
                  <a:pt x="9855" y="6617"/>
                  <a:pt x="9855" y="6674"/>
                </a:cubicBezTo>
                <a:lnTo>
                  <a:pt x="9855" y="6894"/>
                </a:lnTo>
                <a:cubicBezTo>
                  <a:pt x="9855" y="6952"/>
                  <a:pt x="9879" y="6999"/>
                  <a:pt x="9908" y="6999"/>
                </a:cubicBezTo>
                <a:cubicBezTo>
                  <a:pt x="9937" y="6999"/>
                  <a:pt x="9961" y="6952"/>
                  <a:pt x="9961" y="6894"/>
                </a:cubicBezTo>
                <a:lnTo>
                  <a:pt x="9961" y="6674"/>
                </a:lnTo>
                <a:cubicBezTo>
                  <a:pt x="9961" y="6617"/>
                  <a:pt x="9937" y="6570"/>
                  <a:pt x="9908" y="6570"/>
                </a:cubicBezTo>
                <a:close/>
                <a:moveTo>
                  <a:pt x="10758" y="6570"/>
                </a:moveTo>
                <a:cubicBezTo>
                  <a:pt x="10728" y="6570"/>
                  <a:pt x="10705" y="6617"/>
                  <a:pt x="10705" y="6674"/>
                </a:cubicBezTo>
                <a:lnTo>
                  <a:pt x="10705" y="6894"/>
                </a:lnTo>
                <a:cubicBezTo>
                  <a:pt x="10705" y="6952"/>
                  <a:pt x="10728" y="6999"/>
                  <a:pt x="10758" y="6999"/>
                </a:cubicBezTo>
                <a:cubicBezTo>
                  <a:pt x="10787" y="6999"/>
                  <a:pt x="10810" y="6952"/>
                  <a:pt x="10810" y="6894"/>
                </a:cubicBezTo>
                <a:lnTo>
                  <a:pt x="10810" y="6674"/>
                </a:lnTo>
                <a:cubicBezTo>
                  <a:pt x="10810" y="6617"/>
                  <a:pt x="10787" y="6570"/>
                  <a:pt x="10758" y="6570"/>
                </a:cubicBezTo>
                <a:close/>
                <a:moveTo>
                  <a:pt x="11072" y="6570"/>
                </a:moveTo>
                <a:cubicBezTo>
                  <a:pt x="11043" y="6570"/>
                  <a:pt x="11019" y="6617"/>
                  <a:pt x="11019" y="6674"/>
                </a:cubicBezTo>
                <a:lnTo>
                  <a:pt x="11019" y="6894"/>
                </a:lnTo>
                <a:cubicBezTo>
                  <a:pt x="11019" y="6952"/>
                  <a:pt x="11043" y="6999"/>
                  <a:pt x="11072" y="6999"/>
                </a:cubicBezTo>
                <a:cubicBezTo>
                  <a:pt x="11101" y="6999"/>
                  <a:pt x="11125" y="6952"/>
                  <a:pt x="11125" y="6894"/>
                </a:cubicBezTo>
                <a:lnTo>
                  <a:pt x="11125" y="6674"/>
                </a:lnTo>
                <a:cubicBezTo>
                  <a:pt x="11125" y="6617"/>
                  <a:pt x="11101" y="6570"/>
                  <a:pt x="11072" y="6570"/>
                </a:cubicBezTo>
                <a:close/>
                <a:moveTo>
                  <a:pt x="11922" y="6570"/>
                </a:moveTo>
                <a:cubicBezTo>
                  <a:pt x="11893" y="6570"/>
                  <a:pt x="11869" y="6617"/>
                  <a:pt x="11869" y="6674"/>
                </a:cubicBezTo>
                <a:lnTo>
                  <a:pt x="11869" y="6894"/>
                </a:lnTo>
                <a:cubicBezTo>
                  <a:pt x="11869" y="6952"/>
                  <a:pt x="11893" y="6999"/>
                  <a:pt x="11922" y="6999"/>
                </a:cubicBezTo>
                <a:cubicBezTo>
                  <a:pt x="11951" y="6999"/>
                  <a:pt x="11974" y="6952"/>
                  <a:pt x="11974" y="6894"/>
                </a:cubicBezTo>
                <a:lnTo>
                  <a:pt x="11974" y="6674"/>
                </a:lnTo>
                <a:cubicBezTo>
                  <a:pt x="11974" y="6617"/>
                  <a:pt x="11951" y="6570"/>
                  <a:pt x="11922" y="6570"/>
                </a:cubicBezTo>
                <a:close/>
                <a:moveTo>
                  <a:pt x="12236" y="6570"/>
                </a:moveTo>
                <a:cubicBezTo>
                  <a:pt x="12207" y="6570"/>
                  <a:pt x="12183" y="6617"/>
                  <a:pt x="12183" y="6674"/>
                </a:cubicBezTo>
                <a:lnTo>
                  <a:pt x="12183" y="6894"/>
                </a:lnTo>
                <a:cubicBezTo>
                  <a:pt x="12183" y="6952"/>
                  <a:pt x="12207" y="6999"/>
                  <a:pt x="12236" y="6999"/>
                </a:cubicBezTo>
                <a:cubicBezTo>
                  <a:pt x="12265" y="6999"/>
                  <a:pt x="12288" y="6952"/>
                  <a:pt x="12288" y="6894"/>
                </a:cubicBezTo>
                <a:lnTo>
                  <a:pt x="12288" y="6674"/>
                </a:lnTo>
                <a:cubicBezTo>
                  <a:pt x="12288" y="6617"/>
                  <a:pt x="12265" y="6570"/>
                  <a:pt x="12236" y="6570"/>
                </a:cubicBezTo>
                <a:close/>
                <a:moveTo>
                  <a:pt x="13085" y="6570"/>
                </a:moveTo>
                <a:cubicBezTo>
                  <a:pt x="13056" y="6570"/>
                  <a:pt x="13032" y="6617"/>
                  <a:pt x="13032" y="6674"/>
                </a:cubicBezTo>
                <a:lnTo>
                  <a:pt x="13032" y="6894"/>
                </a:lnTo>
                <a:cubicBezTo>
                  <a:pt x="13032" y="6952"/>
                  <a:pt x="13056" y="6999"/>
                  <a:pt x="13085" y="6999"/>
                </a:cubicBezTo>
                <a:cubicBezTo>
                  <a:pt x="13114" y="6999"/>
                  <a:pt x="13138" y="6952"/>
                  <a:pt x="13138" y="6894"/>
                </a:cubicBezTo>
                <a:lnTo>
                  <a:pt x="13138" y="6674"/>
                </a:lnTo>
                <a:cubicBezTo>
                  <a:pt x="13138" y="6617"/>
                  <a:pt x="13114" y="6570"/>
                  <a:pt x="13085" y="6570"/>
                </a:cubicBezTo>
                <a:close/>
                <a:moveTo>
                  <a:pt x="13399" y="6570"/>
                </a:moveTo>
                <a:cubicBezTo>
                  <a:pt x="13370" y="6570"/>
                  <a:pt x="13348" y="6617"/>
                  <a:pt x="13348" y="6674"/>
                </a:cubicBezTo>
                <a:lnTo>
                  <a:pt x="13348" y="6894"/>
                </a:lnTo>
                <a:cubicBezTo>
                  <a:pt x="13348" y="6952"/>
                  <a:pt x="13370" y="6999"/>
                  <a:pt x="13399" y="6999"/>
                </a:cubicBezTo>
                <a:cubicBezTo>
                  <a:pt x="13428" y="6999"/>
                  <a:pt x="13452" y="6952"/>
                  <a:pt x="13452" y="6894"/>
                </a:cubicBezTo>
                <a:lnTo>
                  <a:pt x="13452" y="6674"/>
                </a:lnTo>
                <a:cubicBezTo>
                  <a:pt x="13452" y="6617"/>
                  <a:pt x="13428" y="6570"/>
                  <a:pt x="13399" y="6570"/>
                </a:cubicBezTo>
                <a:close/>
                <a:moveTo>
                  <a:pt x="14249" y="6570"/>
                </a:moveTo>
                <a:cubicBezTo>
                  <a:pt x="14220" y="6570"/>
                  <a:pt x="14196" y="6617"/>
                  <a:pt x="14196" y="6674"/>
                </a:cubicBezTo>
                <a:lnTo>
                  <a:pt x="14196" y="6894"/>
                </a:lnTo>
                <a:cubicBezTo>
                  <a:pt x="14196" y="6952"/>
                  <a:pt x="14220" y="6999"/>
                  <a:pt x="14249" y="6999"/>
                </a:cubicBezTo>
                <a:cubicBezTo>
                  <a:pt x="14278" y="6999"/>
                  <a:pt x="14302" y="6952"/>
                  <a:pt x="14302" y="6894"/>
                </a:cubicBezTo>
                <a:lnTo>
                  <a:pt x="14302" y="6674"/>
                </a:lnTo>
                <a:cubicBezTo>
                  <a:pt x="14302" y="6617"/>
                  <a:pt x="14278" y="6570"/>
                  <a:pt x="14249" y="6570"/>
                </a:cubicBezTo>
                <a:close/>
                <a:moveTo>
                  <a:pt x="14564" y="6570"/>
                </a:moveTo>
                <a:cubicBezTo>
                  <a:pt x="14535" y="6570"/>
                  <a:pt x="14511" y="6617"/>
                  <a:pt x="14511" y="6674"/>
                </a:cubicBezTo>
                <a:lnTo>
                  <a:pt x="14511" y="6894"/>
                </a:lnTo>
                <a:cubicBezTo>
                  <a:pt x="14511" y="6952"/>
                  <a:pt x="14535" y="6999"/>
                  <a:pt x="14564" y="6999"/>
                </a:cubicBezTo>
                <a:cubicBezTo>
                  <a:pt x="14593" y="6999"/>
                  <a:pt x="14617" y="6952"/>
                  <a:pt x="14617" y="6894"/>
                </a:cubicBezTo>
                <a:lnTo>
                  <a:pt x="14617" y="6674"/>
                </a:lnTo>
                <a:cubicBezTo>
                  <a:pt x="14617" y="6617"/>
                  <a:pt x="14593" y="6570"/>
                  <a:pt x="14564" y="6570"/>
                </a:cubicBezTo>
                <a:close/>
                <a:moveTo>
                  <a:pt x="15413" y="6570"/>
                </a:moveTo>
                <a:cubicBezTo>
                  <a:pt x="15384" y="6570"/>
                  <a:pt x="15360" y="6617"/>
                  <a:pt x="15360" y="6674"/>
                </a:cubicBezTo>
                <a:lnTo>
                  <a:pt x="15360" y="6894"/>
                </a:lnTo>
                <a:cubicBezTo>
                  <a:pt x="15360" y="6952"/>
                  <a:pt x="15384" y="6999"/>
                  <a:pt x="15413" y="6999"/>
                </a:cubicBezTo>
                <a:cubicBezTo>
                  <a:pt x="15442" y="6999"/>
                  <a:pt x="15465" y="6952"/>
                  <a:pt x="15465" y="6894"/>
                </a:cubicBezTo>
                <a:lnTo>
                  <a:pt x="15465" y="6674"/>
                </a:lnTo>
                <a:cubicBezTo>
                  <a:pt x="15465" y="6617"/>
                  <a:pt x="15442" y="6570"/>
                  <a:pt x="15413" y="6570"/>
                </a:cubicBezTo>
                <a:close/>
                <a:moveTo>
                  <a:pt x="15728" y="6570"/>
                </a:moveTo>
                <a:cubicBezTo>
                  <a:pt x="15699" y="6570"/>
                  <a:pt x="15675" y="6617"/>
                  <a:pt x="15675" y="6674"/>
                </a:cubicBezTo>
                <a:lnTo>
                  <a:pt x="15675" y="6894"/>
                </a:lnTo>
                <a:cubicBezTo>
                  <a:pt x="15675" y="6952"/>
                  <a:pt x="15699" y="6999"/>
                  <a:pt x="15728" y="6999"/>
                </a:cubicBezTo>
                <a:cubicBezTo>
                  <a:pt x="15757" y="6999"/>
                  <a:pt x="15781" y="6952"/>
                  <a:pt x="15781" y="6894"/>
                </a:cubicBezTo>
                <a:lnTo>
                  <a:pt x="15781" y="6674"/>
                </a:lnTo>
                <a:cubicBezTo>
                  <a:pt x="15781" y="6617"/>
                  <a:pt x="15757" y="6570"/>
                  <a:pt x="15728" y="6570"/>
                </a:cubicBezTo>
                <a:close/>
                <a:moveTo>
                  <a:pt x="16578" y="6570"/>
                </a:moveTo>
                <a:cubicBezTo>
                  <a:pt x="16549" y="6570"/>
                  <a:pt x="16525" y="6617"/>
                  <a:pt x="16525" y="6674"/>
                </a:cubicBezTo>
                <a:lnTo>
                  <a:pt x="16525" y="6894"/>
                </a:lnTo>
                <a:cubicBezTo>
                  <a:pt x="16525" y="6952"/>
                  <a:pt x="16549" y="6999"/>
                  <a:pt x="16578" y="6999"/>
                </a:cubicBezTo>
                <a:cubicBezTo>
                  <a:pt x="16607" y="6999"/>
                  <a:pt x="16630" y="6952"/>
                  <a:pt x="16630" y="6894"/>
                </a:cubicBezTo>
                <a:lnTo>
                  <a:pt x="16630" y="6674"/>
                </a:lnTo>
                <a:cubicBezTo>
                  <a:pt x="16630" y="6617"/>
                  <a:pt x="16607" y="6570"/>
                  <a:pt x="16578" y="6570"/>
                </a:cubicBezTo>
                <a:close/>
                <a:moveTo>
                  <a:pt x="16892" y="6570"/>
                </a:moveTo>
                <a:cubicBezTo>
                  <a:pt x="16863" y="6570"/>
                  <a:pt x="16839" y="6617"/>
                  <a:pt x="16839" y="6674"/>
                </a:cubicBezTo>
                <a:lnTo>
                  <a:pt x="16839" y="6894"/>
                </a:lnTo>
                <a:cubicBezTo>
                  <a:pt x="16839" y="6952"/>
                  <a:pt x="16863" y="6999"/>
                  <a:pt x="16892" y="6999"/>
                </a:cubicBezTo>
                <a:cubicBezTo>
                  <a:pt x="16921" y="6999"/>
                  <a:pt x="16944" y="6952"/>
                  <a:pt x="16944" y="6894"/>
                </a:cubicBezTo>
                <a:lnTo>
                  <a:pt x="16944" y="6674"/>
                </a:lnTo>
                <a:cubicBezTo>
                  <a:pt x="16944" y="6617"/>
                  <a:pt x="16921" y="6570"/>
                  <a:pt x="16892" y="6570"/>
                </a:cubicBezTo>
                <a:close/>
                <a:moveTo>
                  <a:pt x="17741" y="6570"/>
                </a:moveTo>
                <a:cubicBezTo>
                  <a:pt x="17712" y="6570"/>
                  <a:pt x="17689" y="6617"/>
                  <a:pt x="17689" y="6674"/>
                </a:cubicBezTo>
                <a:lnTo>
                  <a:pt x="17689" y="6894"/>
                </a:lnTo>
                <a:cubicBezTo>
                  <a:pt x="17689" y="6952"/>
                  <a:pt x="17712" y="6999"/>
                  <a:pt x="17741" y="6999"/>
                </a:cubicBezTo>
                <a:cubicBezTo>
                  <a:pt x="17770" y="6999"/>
                  <a:pt x="17794" y="6952"/>
                  <a:pt x="17794" y="6894"/>
                </a:cubicBezTo>
                <a:lnTo>
                  <a:pt x="17794" y="6674"/>
                </a:lnTo>
                <a:cubicBezTo>
                  <a:pt x="17794" y="6617"/>
                  <a:pt x="17770" y="6570"/>
                  <a:pt x="17741" y="6570"/>
                </a:cubicBezTo>
                <a:close/>
                <a:moveTo>
                  <a:pt x="18055" y="6570"/>
                </a:moveTo>
                <a:cubicBezTo>
                  <a:pt x="18026" y="6570"/>
                  <a:pt x="18002" y="6617"/>
                  <a:pt x="18002" y="6674"/>
                </a:cubicBezTo>
                <a:lnTo>
                  <a:pt x="18002" y="6894"/>
                </a:lnTo>
                <a:cubicBezTo>
                  <a:pt x="18002" y="6952"/>
                  <a:pt x="18026" y="6999"/>
                  <a:pt x="18055" y="6999"/>
                </a:cubicBezTo>
                <a:cubicBezTo>
                  <a:pt x="18085" y="6999"/>
                  <a:pt x="18108" y="6952"/>
                  <a:pt x="18108" y="6894"/>
                </a:cubicBezTo>
                <a:lnTo>
                  <a:pt x="18108" y="6674"/>
                </a:lnTo>
                <a:cubicBezTo>
                  <a:pt x="18108" y="6617"/>
                  <a:pt x="18085" y="6570"/>
                  <a:pt x="18055" y="6570"/>
                </a:cubicBezTo>
                <a:close/>
                <a:moveTo>
                  <a:pt x="18905" y="6570"/>
                </a:moveTo>
                <a:cubicBezTo>
                  <a:pt x="18876" y="6570"/>
                  <a:pt x="18852" y="6617"/>
                  <a:pt x="18852" y="6674"/>
                </a:cubicBezTo>
                <a:lnTo>
                  <a:pt x="18852" y="6894"/>
                </a:lnTo>
                <a:cubicBezTo>
                  <a:pt x="18852" y="6952"/>
                  <a:pt x="18876" y="6999"/>
                  <a:pt x="18905" y="6999"/>
                </a:cubicBezTo>
                <a:cubicBezTo>
                  <a:pt x="18934" y="6999"/>
                  <a:pt x="18958" y="6952"/>
                  <a:pt x="18958" y="6894"/>
                </a:cubicBezTo>
                <a:lnTo>
                  <a:pt x="18958" y="6674"/>
                </a:lnTo>
                <a:cubicBezTo>
                  <a:pt x="18958" y="6617"/>
                  <a:pt x="18934" y="6570"/>
                  <a:pt x="18905" y="6570"/>
                </a:cubicBezTo>
                <a:close/>
                <a:moveTo>
                  <a:pt x="19220" y="6570"/>
                </a:moveTo>
                <a:cubicBezTo>
                  <a:pt x="19191" y="6570"/>
                  <a:pt x="19167" y="6617"/>
                  <a:pt x="19167" y="6674"/>
                </a:cubicBezTo>
                <a:lnTo>
                  <a:pt x="19167" y="6894"/>
                </a:lnTo>
                <a:cubicBezTo>
                  <a:pt x="19167" y="6952"/>
                  <a:pt x="19191" y="6999"/>
                  <a:pt x="19220" y="6999"/>
                </a:cubicBezTo>
                <a:cubicBezTo>
                  <a:pt x="19249" y="6999"/>
                  <a:pt x="19273" y="6952"/>
                  <a:pt x="19273" y="6894"/>
                </a:cubicBezTo>
                <a:lnTo>
                  <a:pt x="19273" y="6674"/>
                </a:lnTo>
                <a:cubicBezTo>
                  <a:pt x="19273" y="6617"/>
                  <a:pt x="19249" y="6570"/>
                  <a:pt x="19220" y="6570"/>
                </a:cubicBezTo>
                <a:close/>
                <a:moveTo>
                  <a:pt x="20069" y="6570"/>
                </a:moveTo>
                <a:cubicBezTo>
                  <a:pt x="20040" y="6570"/>
                  <a:pt x="20016" y="6617"/>
                  <a:pt x="20016" y="6674"/>
                </a:cubicBezTo>
                <a:lnTo>
                  <a:pt x="20016" y="6894"/>
                </a:lnTo>
                <a:cubicBezTo>
                  <a:pt x="20016" y="6952"/>
                  <a:pt x="20040" y="6999"/>
                  <a:pt x="20069" y="6999"/>
                </a:cubicBezTo>
                <a:cubicBezTo>
                  <a:pt x="20099" y="6999"/>
                  <a:pt x="20122" y="6952"/>
                  <a:pt x="20122" y="6894"/>
                </a:cubicBezTo>
                <a:lnTo>
                  <a:pt x="20122" y="6674"/>
                </a:lnTo>
                <a:cubicBezTo>
                  <a:pt x="20122" y="6617"/>
                  <a:pt x="20099" y="6570"/>
                  <a:pt x="20069" y="6570"/>
                </a:cubicBezTo>
                <a:close/>
                <a:moveTo>
                  <a:pt x="20384" y="6570"/>
                </a:moveTo>
                <a:cubicBezTo>
                  <a:pt x="20355" y="6570"/>
                  <a:pt x="20331" y="6617"/>
                  <a:pt x="20331" y="6674"/>
                </a:cubicBezTo>
                <a:lnTo>
                  <a:pt x="20331" y="6894"/>
                </a:lnTo>
                <a:cubicBezTo>
                  <a:pt x="20331" y="6952"/>
                  <a:pt x="20355" y="6999"/>
                  <a:pt x="20384" y="6999"/>
                </a:cubicBezTo>
                <a:cubicBezTo>
                  <a:pt x="20413" y="6999"/>
                  <a:pt x="20436" y="6952"/>
                  <a:pt x="20436" y="6894"/>
                </a:cubicBezTo>
                <a:lnTo>
                  <a:pt x="20436" y="6674"/>
                </a:lnTo>
                <a:cubicBezTo>
                  <a:pt x="20436" y="6617"/>
                  <a:pt x="20413" y="6570"/>
                  <a:pt x="20384" y="6570"/>
                </a:cubicBezTo>
                <a:close/>
                <a:moveTo>
                  <a:pt x="21234" y="6570"/>
                </a:moveTo>
                <a:cubicBezTo>
                  <a:pt x="21204" y="6570"/>
                  <a:pt x="21181" y="6617"/>
                  <a:pt x="21181" y="6674"/>
                </a:cubicBezTo>
                <a:lnTo>
                  <a:pt x="21181" y="6894"/>
                </a:lnTo>
                <a:cubicBezTo>
                  <a:pt x="21181" y="6952"/>
                  <a:pt x="21204" y="6999"/>
                  <a:pt x="21234" y="6999"/>
                </a:cubicBezTo>
                <a:cubicBezTo>
                  <a:pt x="21263" y="6999"/>
                  <a:pt x="21285" y="6952"/>
                  <a:pt x="21285" y="6894"/>
                </a:cubicBezTo>
                <a:lnTo>
                  <a:pt x="21285" y="6674"/>
                </a:lnTo>
                <a:cubicBezTo>
                  <a:pt x="21285" y="6617"/>
                  <a:pt x="21263" y="6570"/>
                  <a:pt x="21234" y="6570"/>
                </a:cubicBezTo>
                <a:close/>
                <a:moveTo>
                  <a:pt x="21547" y="6570"/>
                </a:moveTo>
                <a:cubicBezTo>
                  <a:pt x="21518" y="6570"/>
                  <a:pt x="21495" y="6617"/>
                  <a:pt x="21495" y="6674"/>
                </a:cubicBezTo>
                <a:lnTo>
                  <a:pt x="21495" y="6894"/>
                </a:lnTo>
                <a:cubicBezTo>
                  <a:pt x="21495" y="6952"/>
                  <a:pt x="21518" y="6999"/>
                  <a:pt x="21547" y="6999"/>
                </a:cubicBezTo>
                <a:cubicBezTo>
                  <a:pt x="21576" y="6999"/>
                  <a:pt x="21600" y="6952"/>
                  <a:pt x="21600" y="6894"/>
                </a:cubicBezTo>
                <a:lnTo>
                  <a:pt x="21600" y="6674"/>
                </a:lnTo>
                <a:cubicBezTo>
                  <a:pt x="21600" y="6617"/>
                  <a:pt x="21576" y="6570"/>
                  <a:pt x="21547" y="6570"/>
                </a:cubicBezTo>
                <a:close/>
                <a:moveTo>
                  <a:pt x="53" y="7300"/>
                </a:moveTo>
                <a:cubicBezTo>
                  <a:pt x="24" y="7300"/>
                  <a:pt x="0" y="7347"/>
                  <a:pt x="0" y="7404"/>
                </a:cubicBezTo>
                <a:lnTo>
                  <a:pt x="0" y="7624"/>
                </a:lnTo>
                <a:cubicBezTo>
                  <a:pt x="0" y="7682"/>
                  <a:pt x="24" y="7729"/>
                  <a:pt x="53" y="7729"/>
                </a:cubicBezTo>
                <a:cubicBezTo>
                  <a:pt x="82" y="7729"/>
                  <a:pt x="106" y="7682"/>
                  <a:pt x="106" y="7624"/>
                </a:cubicBezTo>
                <a:lnTo>
                  <a:pt x="106" y="7404"/>
                </a:lnTo>
                <a:cubicBezTo>
                  <a:pt x="106" y="7347"/>
                  <a:pt x="82" y="7300"/>
                  <a:pt x="53" y="7300"/>
                </a:cubicBezTo>
                <a:close/>
                <a:moveTo>
                  <a:pt x="367" y="7300"/>
                </a:moveTo>
                <a:cubicBezTo>
                  <a:pt x="338" y="7300"/>
                  <a:pt x="315" y="7347"/>
                  <a:pt x="315" y="7404"/>
                </a:cubicBezTo>
                <a:lnTo>
                  <a:pt x="315" y="7624"/>
                </a:lnTo>
                <a:cubicBezTo>
                  <a:pt x="315" y="7682"/>
                  <a:pt x="338" y="7729"/>
                  <a:pt x="367" y="7729"/>
                </a:cubicBezTo>
                <a:cubicBezTo>
                  <a:pt x="397" y="7729"/>
                  <a:pt x="420" y="7682"/>
                  <a:pt x="420" y="7624"/>
                </a:cubicBezTo>
                <a:lnTo>
                  <a:pt x="420" y="7404"/>
                </a:lnTo>
                <a:cubicBezTo>
                  <a:pt x="420" y="7347"/>
                  <a:pt x="397" y="7300"/>
                  <a:pt x="367" y="7300"/>
                </a:cubicBezTo>
                <a:close/>
                <a:moveTo>
                  <a:pt x="1217" y="7300"/>
                </a:moveTo>
                <a:cubicBezTo>
                  <a:pt x="1188" y="7300"/>
                  <a:pt x="1164" y="7347"/>
                  <a:pt x="1164" y="7404"/>
                </a:cubicBezTo>
                <a:lnTo>
                  <a:pt x="1164" y="7624"/>
                </a:lnTo>
                <a:cubicBezTo>
                  <a:pt x="1164" y="7682"/>
                  <a:pt x="1188" y="7729"/>
                  <a:pt x="1217" y="7729"/>
                </a:cubicBezTo>
                <a:cubicBezTo>
                  <a:pt x="1246" y="7729"/>
                  <a:pt x="1270" y="7682"/>
                  <a:pt x="1270" y="7624"/>
                </a:cubicBezTo>
                <a:lnTo>
                  <a:pt x="1270" y="7404"/>
                </a:lnTo>
                <a:cubicBezTo>
                  <a:pt x="1270" y="7347"/>
                  <a:pt x="1246" y="7300"/>
                  <a:pt x="1217" y="7300"/>
                </a:cubicBezTo>
                <a:close/>
                <a:moveTo>
                  <a:pt x="1532" y="7300"/>
                </a:moveTo>
                <a:cubicBezTo>
                  <a:pt x="1503" y="7300"/>
                  <a:pt x="1479" y="7347"/>
                  <a:pt x="1479" y="7404"/>
                </a:cubicBezTo>
                <a:lnTo>
                  <a:pt x="1479" y="7624"/>
                </a:lnTo>
                <a:cubicBezTo>
                  <a:pt x="1479" y="7682"/>
                  <a:pt x="1503" y="7729"/>
                  <a:pt x="1532" y="7729"/>
                </a:cubicBezTo>
                <a:cubicBezTo>
                  <a:pt x="1561" y="7729"/>
                  <a:pt x="1584" y="7682"/>
                  <a:pt x="1584" y="7624"/>
                </a:cubicBezTo>
                <a:lnTo>
                  <a:pt x="1584" y="7404"/>
                </a:lnTo>
                <a:cubicBezTo>
                  <a:pt x="1584" y="7347"/>
                  <a:pt x="1561" y="7300"/>
                  <a:pt x="1532" y="7300"/>
                </a:cubicBezTo>
                <a:close/>
                <a:moveTo>
                  <a:pt x="2380" y="7300"/>
                </a:moveTo>
                <a:cubicBezTo>
                  <a:pt x="2351" y="7300"/>
                  <a:pt x="2329" y="7347"/>
                  <a:pt x="2329" y="7404"/>
                </a:cubicBezTo>
                <a:lnTo>
                  <a:pt x="2329" y="7624"/>
                </a:lnTo>
                <a:cubicBezTo>
                  <a:pt x="2329" y="7682"/>
                  <a:pt x="2351" y="7729"/>
                  <a:pt x="2380" y="7729"/>
                </a:cubicBezTo>
                <a:cubicBezTo>
                  <a:pt x="2409" y="7729"/>
                  <a:pt x="2433" y="7682"/>
                  <a:pt x="2433" y="7624"/>
                </a:cubicBezTo>
                <a:lnTo>
                  <a:pt x="2433" y="7404"/>
                </a:lnTo>
                <a:cubicBezTo>
                  <a:pt x="2433" y="7347"/>
                  <a:pt x="2409" y="7300"/>
                  <a:pt x="2380" y="7300"/>
                </a:cubicBezTo>
                <a:close/>
                <a:moveTo>
                  <a:pt x="2695" y="7300"/>
                </a:moveTo>
                <a:cubicBezTo>
                  <a:pt x="2666" y="7300"/>
                  <a:pt x="2643" y="7347"/>
                  <a:pt x="2643" y="7404"/>
                </a:cubicBezTo>
                <a:lnTo>
                  <a:pt x="2643" y="7624"/>
                </a:lnTo>
                <a:cubicBezTo>
                  <a:pt x="2643" y="7682"/>
                  <a:pt x="2666" y="7729"/>
                  <a:pt x="2695" y="7729"/>
                </a:cubicBezTo>
                <a:cubicBezTo>
                  <a:pt x="2724" y="7729"/>
                  <a:pt x="2748" y="7682"/>
                  <a:pt x="2748" y="7624"/>
                </a:cubicBezTo>
                <a:lnTo>
                  <a:pt x="2748" y="7404"/>
                </a:lnTo>
                <a:cubicBezTo>
                  <a:pt x="2748" y="7347"/>
                  <a:pt x="2724" y="7300"/>
                  <a:pt x="2695" y="7300"/>
                </a:cubicBezTo>
                <a:close/>
                <a:moveTo>
                  <a:pt x="3545" y="7300"/>
                </a:moveTo>
                <a:cubicBezTo>
                  <a:pt x="3516" y="7300"/>
                  <a:pt x="3492" y="7347"/>
                  <a:pt x="3492" y="7404"/>
                </a:cubicBezTo>
                <a:lnTo>
                  <a:pt x="3492" y="7624"/>
                </a:lnTo>
                <a:cubicBezTo>
                  <a:pt x="3492" y="7682"/>
                  <a:pt x="3516" y="7729"/>
                  <a:pt x="3545" y="7729"/>
                </a:cubicBezTo>
                <a:cubicBezTo>
                  <a:pt x="3574" y="7729"/>
                  <a:pt x="3598" y="7682"/>
                  <a:pt x="3598" y="7624"/>
                </a:cubicBezTo>
                <a:lnTo>
                  <a:pt x="3598" y="7404"/>
                </a:lnTo>
                <a:cubicBezTo>
                  <a:pt x="3598" y="7347"/>
                  <a:pt x="3574" y="7300"/>
                  <a:pt x="3545" y="7300"/>
                </a:cubicBezTo>
                <a:close/>
                <a:moveTo>
                  <a:pt x="3859" y="7300"/>
                </a:moveTo>
                <a:cubicBezTo>
                  <a:pt x="3830" y="7300"/>
                  <a:pt x="3806" y="7347"/>
                  <a:pt x="3806" y="7404"/>
                </a:cubicBezTo>
                <a:lnTo>
                  <a:pt x="3806" y="7624"/>
                </a:lnTo>
                <a:cubicBezTo>
                  <a:pt x="3806" y="7682"/>
                  <a:pt x="3830" y="7729"/>
                  <a:pt x="3859" y="7729"/>
                </a:cubicBezTo>
                <a:cubicBezTo>
                  <a:pt x="3888" y="7729"/>
                  <a:pt x="3912" y="7682"/>
                  <a:pt x="3912" y="7624"/>
                </a:cubicBezTo>
                <a:lnTo>
                  <a:pt x="3912" y="7404"/>
                </a:lnTo>
                <a:cubicBezTo>
                  <a:pt x="3912" y="7347"/>
                  <a:pt x="3888" y="7300"/>
                  <a:pt x="3859" y="7300"/>
                </a:cubicBezTo>
                <a:close/>
                <a:moveTo>
                  <a:pt x="4709" y="7300"/>
                </a:moveTo>
                <a:cubicBezTo>
                  <a:pt x="4680" y="7300"/>
                  <a:pt x="4656" y="7347"/>
                  <a:pt x="4656" y="7404"/>
                </a:cubicBezTo>
                <a:lnTo>
                  <a:pt x="4656" y="7624"/>
                </a:lnTo>
                <a:cubicBezTo>
                  <a:pt x="4656" y="7682"/>
                  <a:pt x="4680" y="7729"/>
                  <a:pt x="4709" y="7729"/>
                </a:cubicBezTo>
                <a:cubicBezTo>
                  <a:pt x="4738" y="7729"/>
                  <a:pt x="4762" y="7682"/>
                  <a:pt x="4762" y="7624"/>
                </a:cubicBezTo>
                <a:lnTo>
                  <a:pt x="4762" y="7404"/>
                </a:lnTo>
                <a:cubicBezTo>
                  <a:pt x="4762" y="7347"/>
                  <a:pt x="4738" y="7300"/>
                  <a:pt x="4709" y="7300"/>
                </a:cubicBezTo>
                <a:close/>
                <a:moveTo>
                  <a:pt x="5023" y="7300"/>
                </a:moveTo>
                <a:cubicBezTo>
                  <a:pt x="4994" y="7300"/>
                  <a:pt x="4970" y="7347"/>
                  <a:pt x="4970" y="7404"/>
                </a:cubicBezTo>
                <a:lnTo>
                  <a:pt x="4970" y="7624"/>
                </a:lnTo>
                <a:cubicBezTo>
                  <a:pt x="4970" y="7682"/>
                  <a:pt x="4994" y="7729"/>
                  <a:pt x="5023" y="7729"/>
                </a:cubicBezTo>
                <a:cubicBezTo>
                  <a:pt x="5053" y="7729"/>
                  <a:pt x="5076" y="7682"/>
                  <a:pt x="5076" y="7624"/>
                </a:cubicBezTo>
                <a:lnTo>
                  <a:pt x="5076" y="7404"/>
                </a:lnTo>
                <a:cubicBezTo>
                  <a:pt x="5076" y="7347"/>
                  <a:pt x="5053" y="7300"/>
                  <a:pt x="5023" y="7300"/>
                </a:cubicBezTo>
                <a:close/>
                <a:moveTo>
                  <a:pt x="5873" y="7300"/>
                </a:moveTo>
                <a:cubicBezTo>
                  <a:pt x="5844" y="7300"/>
                  <a:pt x="5820" y="7347"/>
                  <a:pt x="5820" y="7404"/>
                </a:cubicBezTo>
                <a:lnTo>
                  <a:pt x="5820" y="7624"/>
                </a:lnTo>
                <a:cubicBezTo>
                  <a:pt x="5820" y="7682"/>
                  <a:pt x="5844" y="7729"/>
                  <a:pt x="5873" y="7729"/>
                </a:cubicBezTo>
                <a:cubicBezTo>
                  <a:pt x="5902" y="7729"/>
                  <a:pt x="5926" y="7682"/>
                  <a:pt x="5926" y="7624"/>
                </a:cubicBezTo>
                <a:lnTo>
                  <a:pt x="5926" y="7404"/>
                </a:lnTo>
                <a:cubicBezTo>
                  <a:pt x="5926" y="7347"/>
                  <a:pt x="5902" y="7300"/>
                  <a:pt x="5873" y="7300"/>
                </a:cubicBezTo>
                <a:close/>
                <a:moveTo>
                  <a:pt x="6188" y="7300"/>
                </a:moveTo>
                <a:cubicBezTo>
                  <a:pt x="6159" y="7300"/>
                  <a:pt x="6135" y="7347"/>
                  <a:pt x="6135" y="7404"/>
                </a:cubicBezTo>
                <a:lnTo>
                  <a:pt x="6135" y="7624"/>
                </a:lnTo>
                <a:cubicBezTo>
                  <a:pt x="6135" y="7682"/>
                  <a:pt x="6159" y="7729"/>
                  <a:pt x="6188" y="7729"/>
                </a:cubicBezTo>
                <a:cubicBezTo>
                  <a:pt x="6217" y="7729"/>
                  <a:pt x="6240" y="7682"/>
                  <a:pt x="6240" y="7624"/>
                </a:cubicBezTo>
                <a:lnTo>
                  <a:pt x="6240" y="7404"/>
                </a:lnTo>
                <a:cubicBezTo>
                  <a:pt x="6240" y="7347"/>
                  <a:pt x="6217" y="7300"/>
                  <a:pt x="6188" y="7300"/>
                </a:cubicBezTo>
                <a:close/>
                <a:moveTo>
                  <a:pt x="7036" y="7300"/>
                </a:moveTo>
                <a:cubicBezTo>
                  <a:pt x="7007" y="7300"/>
                  <a:pt x="6984" y="7347"/>
                  <a:pt x="6984" y="7404"/>
                </a:cubicBezTo>
                <a:lnTo>
                  <a:pt x="6984" y="7624"/>
                </a:lnTo>
                <a:cubicBezTo>
                  <a:pt x="6984" y="7682"/>
                  <a:pt x="7007" y="7729"/>
                  <a:pt x="7036" y="7729"/>
                </a:cubicBezTo>
                <a:cubicBezTo>
                  <a:pt x="7065" y="7729"/>
                  <a:pt x="7089" y="7682"/>
                  <a:pt x="7089" y="7624"/>
                </a:cubicBezTo>
                <a:lnTo>
                  <a:pt x="7089" y="7404"/>
                </a:lnTo>
                <a:cubicBezTo>
                  <a:pt x="7089" y="7347"/>
                  <a:pt x="7065" y="7300"/>
                  <a:pt x="7036" y="7300"/>
                </a:cubicBezTo>
                <a:close/>
                <a:moveTo>
                  <a:pt x="7351" y="7300"/>
                </a:moveTo>
                <a:cubicBezTo>
                  <a:pt x="7322" y="7300"/>
                  <a:pt x="7299" y="7347"/>
                  <a:pt x="7299" y="7404"/>
                </a:cubicBezTo>
                <a:lnTo>
                  <a:pt x="7299" y="7624"/>
                </a:lnTo>
                <a:cubicBezTo>
                  <a:pt x="7299" y="7682"/>
                  <a:pt x="7322" y="7729"/>
                  <a:pt x="7351" y="7729"/>
                </a:cubicBezTo>
                <a:cubicBezTo>
                  <a:pt x="7380" y="7729"/>
                  <a:pt x="7404" y="7682"/>
                  <a:pt x="7404" y="7624"/>
                </a:cubicBezTo>
                <a:lnTo>
                  <a:pt x="7404" y="7404"/>
                </a:lnTo>
                <a:cubicBezTo>
                  <a:pt x="7404" y="7347"/>
                  <a:pt x="7380" y="7300"/>
                  <a:pt x="7351" y="7300"/>
                </a:cubicBezTo>
                <a:close/>
                <a:moveTo>
                  <a:pt x="8201" y="7300"/>
                </a:moveTo>
                <a:cubicBezTo>
                  <a:pt x="8171" y="7300"/>
                  <a:pt x="8148" y="7347"/>
                  <a:pt x="8148" y="7404"/>
                </a:cubicBezTo>
                <a:lnTo>
                  <a:pt x="8148" y="7624"/>
                </a:lnTo>
                <a:cubicBezTo>
                  <a:pt x="8148" y="7682"/>
                  <a:pt x="8171" y="7729"/>
                  <a:pt x="8201" y="7729"/>
                </a:cubicBezTo>
                <a:cubicBezTo>
                  <a:pt x="8230" y="7729"/>
                  <a:pt x="8254" y="7682"/>
                  <a:pt x="8254" y="7624"/>
                </a:cubicBezTo>
                <a:lnTo>
                  <a:pt x="8254" y="7404"/>
                </a:lnTo>
                <a:cubicBezTo>
                  <a:pt x="8254" y="7347"/>
                  <a:pt x="8230" y="7300"/>
                  <a:pt x="8201" y="7300"/>
                </a:cubicBezTo>
                <a:close/>
                <a:moveTo>
                  <a:pt x="8515" y="7300"/>
                </a:moveTo>
                <a:cubicBezTo>
                  <a:pt x="8486" y="7300"/>
                  <a:pt x="8462" y="7347"/>
                  <a:pt x="8462" y="7404"/>
                </a:cubicBezTo>
                <a:lnTo>
                  <a:pt x="8462" y="7624"/>
                </a:lnTo>
                <a:cubicBezTo>
                  <a:pt x="8462" y="7682"/>
                  <a:pt x="8486" y="7729"/>
                  <a:pt x="8515" y="7729"/>
                </a:cubicBezTo>
                <a:cubicBezTo>
                  <a:pt x="8544" y="7729"/>
                  <a:pt x="8568" y="7682"/>
                  <a:pt x="8568" y="7624"/>
                </a:cubicBezTo>
                <a:lnTo>
                  <a:pt x="8568" y="7404"/>
                </a:lnTo>
                <a:cubicBezTo>
                  <a:pt x="8568" y="7347"/>
                  <a:pt x="8544" y="7300"/>
                  <a:pt x="8515" y="7300"/>
                </a:cubicBezTo>
                <a:close/>
                <a:moveTo>
                  <a:pt x="9365" y="7300"/>
                </a:moveTo>
                <a:cubicBezTo>
                  <a:pt x="9336" y="7300"/>
                  <a:pt x="9312" y="7347"/>
                  <a:pt x="9312" y="7404"/>
                </a:cubicBezTo>
                <a:lnTo>
                  <a:pt x="9312" y="7624"/>
                </a:lnTo>
                <a:cubicBezTo>
                  <a:pt x="9312" y="7682"/>
                  <a:pt x="9336" y="7729"/>
                  <a:pt x="9365" y="7729"/>
                </a:cubicBezTo>
                <a:cubicBezTo>
                  <a:pt x="9394" y="7729"/>
                  <a:pt x="9418" y="7682"/>
                  <a:pt x="9418" y="7624"/>
                </a:cubicBezTo>
                <a:lnTo>
                  <a:pt x="9418" y="7404"/>
                </a:lnTo>
                <a:cubicBezTo>
                  <a:pt x="9418" y="7347"/>
                  <a:pt x="9394" y="7300"/>
                  <a:pt x="9365" y="7300"/>
                </a:cubicBezTo>
                <a:close/>
                <a:moveTo>
                  <a:pt x="9679" y="7300"/>
                </a:moveTo>
                <a:cubicBezTo>
                  <a:pt x="9650" y="7300"/>
                  <a:pt x="9626" y="7347"/>
                  <a:pt x="9626" y="7404"/>
                </a:cubicBezTo>
                <a:lnTo>
                  <a:pt x="9626" y="7624"/>
                </a:lnTo>
                <a:cubicBezTo>
                  <a:pt x="9626" y="7682"/>
                  <a:pt x="9650" y="7729"/>
                  <a:pt x="9679" y="7729"/>
                </a:cubicBezTo>
                <a:cubicBezTo>
                  <a:pt x="9708" y="7729"/>
                  <a:pt x="9732" y="7682"/>
                  <a:pt x="9732" y="7624"/>
                </a:cubicBezTo>
                <a:lnTo>
                  <a:pt x="9732" y="7404"/>
                </a:lnTo>
                <a:cubicBezTo>
                  <a:pt x="9732" y="7347"/>
                  <a:pt x="9708" y="7300"/>
                  <a:pt x="9679" y="7300"/>
                </a:cubicBezTo>
                <a:close/>
                <a:moveTo>
                  <a:pt x="10529" y="7300"/>
                </a:moveTo>
                <a:cubicBezTo>
                  <a:pt x="10500" y="7300"/>
                  <a:pt x="10476" y="7347"/>
                  <a:pt x="10476" y="7404"/>
                </a:cubicBezTo>
                <a:lnTo>
                  <a:pt x="10476" y="7624"/>
                </a:lnTo>
                <a:cubicBezTo>
                  <a:pt x="10476" y="7682"/>
                  <a:pt x="10500" y="7729"/>
                  <a:pt x="10529" y="7729"/>
                </a:cubicBezTo>
                <a:cubicBezTo>
                  <a:pt x="10558" y="7729"/>
                  <a:pt x="10582" y="7682"/>
                  <a:pt x="10582" y="7624"/>
                </a:cubicBezTo>
                <a:lnTo>
                  <a:pt x="10582" y="7404"/>
                </a:lnTo>
                <a:cubicBezTo>
                  <a:pt x="10582" y="7347"/>
                  <a:pt x="10558" y="7300"/>
                  <a:pt x="10529" y="7300"/>
                </a:cubicBezTo>
                <a:close/>
                <a:moveTo>
                  <a:pt x="10844" y="7300"/>
                </a:moveTo>
                <a:cubicBezTo>
                  <a:pt x="10814" y="7300"/>
                  <a:pt x="10791" y="7347"/>
                  <a:pt x="10791" y="7404"/>
                </a:cubicBezTo>
                <a:lnTo>
                  <a:pt x="10791" y="7624"/>
                </a:lnTo>
                <a:cubicBezTo>
                  <a:pt x="10791" y="7682"/>
                  <a:pt x="10814" y="7729"/>
                  <a:pt x="10844" y="7729"/>
                </a:cubicBezTo>
                <a:cubicBezTo>
                  <a:pt x="10873" y="7729"/>
                  <a:pt x="10895" y="7682"/>
                  <a:pt x="10895" y="7624"/>
                </a:cubicBezTo>
                <a:lnTo>
                  <a:pt x="10895" y="7404"/>
                </a:lnTo>
                <a:cubicBezTo>
                  <a:pt x="10895" y="7347"/>
                  <a:pt x="10873" y="7300"/>
                  <a:pt x="10844" y="7300"/>
                </a:cubicBezTo>
                <a:close/>
                <a:moveTo>
                  <a:pt x="11692" y="7300"/>
                </a:moveTo>
                <a:cubicBezTo>
                  <a:pt x="11663" y="7300"/>
                  <a:pt x="11640" y="7347"/>
                  <a:pt x="11640" y="7404"/>
                </a:cubicBezTo>
                <a:lnTo>
                  <a:pt x="11640" y="7624"/>
                </a:lnTo>
                <a:cubicBezTo>
                  <a:pt x="11640" y="7682"/>
                  <a:pt x="11663" y="7729"/>
                  <a:pt x="11692" y="7729"/>
                </a:cubicBezTo>
                <a:cubicBezTo>
                  <a:pt x="11721" y="7729"/>
                  <a:pt x="11745" y="7682"/>
                  <a:pt x="11745" y="7624"/>
                </a:cubicBezTo>
                <a:lnTo>
                  <a:pt x="11745" y="7404"/>
                </a:lnTo>
                <a:cubicBezTo>
                  <a:pt x="11745" y="7347"/>
                  <a:pt x="11721" y="7300"/>
                  <a:pt x="11692" y="7300"/>
                </a:cubicBezTo>
                <a:close/>
                <a:moveTo>
                  <a:pt x="12007" y="7300"/>
                </a:moveTo>
                <a:cubicBezTo>
                  <a:pt x="11978" y="7300"/>
                  <a:pt x="11955" y="7347"/>
                  <a:pt x="11955" y="7404"/>
                </a:cubicBezTo>
                <a:lnTo>
                  <a:pt x="11955" y="7624"/>
                </a:lnTo>
                <a:cubicBezTo>
                  <a:pt x="11955" y="7682"/>
                  <a:pt x="11978" y="7729"/>
                  <a:pt x="12007" y="7729"/>
                </a:cubicBezTo>
                <a:cubicBezTo>
                  <a:pt x="12036" y="7729"/>
                  <a:pt x="12060" y="7682"/>
                  <a:pt x="12060" y="7624"/>
                </a:cubicBezTo>
                <a:lnTo>
                  <a:pt x="12060" y="7404"/>
                </a:lnTo>
                <a:cubicBezTo>
                  <a:pt x="12060" y="7347"/>
                  <a:pt x="12036" y="7300"/>
                  <a:pt x="12007" y="7300"/>
                </a:cubicBezTo>
                <a:close/>
                <a:moveTo>
                  <a:pt x="12856" y="7300"/>
                </a:moveTo>
                <a:cubicBezTo>
                  <a:pt x="12827" y="7300"/>
                  <a:pt x="12804" y="7347"/>
                  <a:pt x="12804" y="7404"/>
                </a:cubicBezTo>
                <a:lnTo>
                  <a:pt x="12804" y="7624"/>
                </a:lnTo>
                <a:cubicBezTo>
                  <a:pt x="12804" y="7682"/>
                  <a:pt x="12827" y="7729"/>
                  <a:pt x="12856" y="7729"/>
                </a:cubicBezTo>
                <a:cubicBezTo>
                  <a:pt x="12886" y="7729"/>
                  <a:pt x="12909" y="7682"/>
                  <a:pt x="12909" y="7624"/>
                </a:cubicBezTo>
                <a:lnTo>
                  <a:pt x="12909" y="7404"/>
                </a:lnTo>
                <a:cubicBezTo>
                  <a:pt x="12909" y="7347"/>
                  <a:pt x="12886" y="7300"/>
                  <a:pt x="12856" y="7300"/>
                </a:cubicBezTo>
                <a:close/>
                <a:moveTo>
                  <a:pt x="13171" y="7300"/>
                </a:moveTo>
                <a:cubicBezTo>
                  <a:pt x="13142" y="7300"/>
                  <a:pt x="13118" y="7347"/>
                  <a:pt x="13118" y="7404"/>
                </a:cubicBezTo>
                <a:lnTo>
                  <a:pt x="13118" y="7624"/>
                </a:lnTo>
                <a:cubicBezTo>
                  <a:pt x="13118" y="7682"/>
                  <a:pt x="13142" y="7729"/>
                  <a:pt x="13171" y="7729"/>
                </a:cubicBezTo>
                <a:cubicBezTo>
                  <a:pt x="13200" y="7729"/>
                  <a:pt x="13224" y="7682"/>
                  <a:pt x="13224" y="7624"/>
                </a:cubicBezTo>
                <a:lnTo>
                  <a:pt x="13224" y="7404"/>
                </a:lnTo>
                <a:cubicBezTo>
                  <a:pt x="13224" y="7347"/>
                  <a:pt x="13200" y="7300"/>
                  <a:pt x="13171" y="7300"/>
                </a:cubicBezTo>
                <a:close/>
                <a:moveTo>
                  <a:pt x="14021" y="7300"/>
                </a:moveTo>
                <a:cubicBezTo>
                  <a:pt x="13992" y="7300"/>
                  <a:pt x="13968" y="7347"/>
                  <a:pt x="13968" y="7404"/>
                </a:cubicBezTo>
                <a:lnTo>
                  <a:pt x="13968" y="7624"/>
                </a:lnTo>
                <a:cubicBezTo>
                  <a:pt x="13968" y="7682"/>
                  <a:pt x="13992" y="7729"/>
                  <a:pt x="14021" y="7729"/>
                </a:cubicBezTo>
                <a:cubicBezTo>
                  <a:pt x="14050" y="7729"/>
                  <a:pt x="14074" y="7682"/>
                  <a:pt x="14074" y="7624"/>
                </a:cubicBezTo>
                <a:lnTo>
                  <a:pt x="14074" y="7404"/>
                </a:lnTo>
                <a:cubicBezTo>
                  <a:pt x="14074" y="7347"/>
                  <a:pt x="14050" y="7300"/>
                  <a:pt x="14021" y="7300"/>
                </a:cubicBezTo>
                <a:close/>
                <a:moveTo>
                  <a:pt x="14335" y="7300"/>
                </a:moveTo>
                <a:cubicBezTo>
                  <a:pt x="14306" y="7300"/>
                  <a:pt x="14282" y="7347"/>
                  <a:pt x="14282" y="7404"/>
                </a:cubicBezTo>
                <a:lnTo>
                  <a:pt x="14282" y="7624"/>
                </a:lnTo>
                <a:cubicBezTo>
                  <a:pt x="14282" y="7682"/>
                  <a:pt x="14306" y="7729"/>
                  <a:pt x="14335" y="7729"/>
                </a:cubicBezTo>
                <a:cubicBezTo>
                  <a:pt x="14364" y="7729"/>
                  <a:pt x="14388" y="7682"/>
                  <a:pt x="14388" y="7624"/>
                </a:cubicBezTo>
                <a:lnTo>
                  <a:pt x="14388" y="7404"/>
                </a:lnTo>
                <a:cubicBezTo>
                  <a:pt x="14388" y="7347"/>
                  <a:pt x="14364" y="7300"/>
                  <a:pt x="14335" y="7300"/>
                </a:cubicBezTo>
                <a:close/>
                <a:moveTo>
                  <a:pt x="15185" y="7300"/>
                </a:moveTo>
                <a:cubicBezTo>
                  <a:pt x="15156" y="7300"/>
                  <a:pt x="15132" y="7347"/>
                  <a:pt x="15132" y="7404"/>
                </a:cubicBezTo>
                <a:lnTo>
                  <a:pt x="15132" y="7624"/>
                </a:lnTo>
                <a:cubicBezTo>
                  <a:pt x="15132" y="7682"/>
                  <a:pt x="15156" y="7729"/>
                  <a:pt x="15185" y="7729"/>
                </a:cubicBezTo>
                <a:cubicBezTo>
                  <a:pt x="15214" y="7729"/>
                  <a:pt x="15237" y="7682"/>
                  <a:pt x="15237" y="7624"/>
                </a:cubicBezTo>
                <a:lnTo>
                  <a:pt x="15237" y="7404"/>
                </a:lnTo>
                <a:cubicBezTo>
                  <a:pt x="15237" y="7347"/>
                  <a:pt x="15214" y="7300"/>
                  <a:pt x="15185" y="7300"/>
                </a:cubicBezTo>
                <a:close/>
                <a:moveTo>
                  <a:pt x="15500" y="7300"/>
                </a:moveTo>
                <a:cubicBezTo>
                  <a:pt x="15470" y="7300"/>
                  <a:pt x="15447" y="7347"/>
                  <a:pt x="15447" y="7404"/>
                </a:cubicBezTo>
                <a:lnTo>
                  <a:pt x="15447" y="7624"/>
                </a:lnTo>
                <a:cubicBezTo>
                  <a:pt x="15447" y="7682"/>
                  <a:pt x="15470" y="7729"/>
                  <a:pt x="15500" y="7729"/>
                </a:cubicBezTo>
                <a:cubicBezTo>
                  <a:pt x="15529" y="7729"/>
                  <a:pt x="15551" y="7682"/>
                  <a:pt x="15551" y="7624"/>
                </a:cubicBezTo>
                <a:lnTo>
                  <a:pt x="15551" y="7404"/>
                </a:lnTo>
                <a:cubicBezTo>
                  <a:pt x="15551" y="7347"/>
                  <a:pt x="15529" y="7300"/>
                  <a:pt x="15500" y="7300"/>
                </a:cubicBezTo>
                <a:close/>
                <a:moveTo>
                  <a:pt x="16349" y="7300"/>
                </a:moveTo>
                <a:cubicBezTo>
                  <a:pt x="16320" y="7300"/>
                  <a:pt x="16296" y="7347"/>
                  <a:pt x="16296" y="7404"/>
                </a:cubicBezTo>
                <a:lnTo>
                  <a:pt x="16296" y="7624"/>
                </a:lnTo>
                <a:cubicBezTo>
                  <a:pt x="16296" y="7682"/>
                  <a:pt x="16320" y="7729"/>
                  <a:pt x="16349" y="7729"/>
                </a:cubicBezTo>
                <a:cubicBezTo>
                  <a:pt x="16378" y="7729"/>
                  <a:pt x="16401" y="7682"/>
                  <a:pt x="16401" y="7624"/>
                </a:cubicBezTo>
                <a:lnTo>
                  <a:pt x="16401" y="7404"/>
                </a:lnTo>
                <a:cubicBezTo>
                  <a:pt x="16401" y="7347"/>
                  <a:pt x="16378" y="7300"/>
                  <a:pt x="16349" y="7300"/>
                </a:cubicBezTo>
                <a:close/>
                <a:moveTo>
                  <a:pt x="16663" y="7300"/>
                </a:moveTo>
                <a:cubicBezTo>
                  <a:pt x="16634" y="7300"/>
                  <a:pt x="16611" y="7347"/>
                  <a:pt x="16611" y="7404"/>
                </a:cubicBezTo>
                <a:lnTo>
                  <a:pt x="16611" y="7624"/>
                </a:lnTo>
                <a:cubicBezTo>
                  <a:pt x="16611" y="7682"/>
                  <a:pt x="16634" y="7729"/>
                  <a:pt x="16663" y="7729"/>
                </a:cubicBezTo>
                <a:cubicBezTo>
                  <a:pt x="16692" y="7729"/>
                  <a:pt x="16716" y="7682"/>
                  <a:pt x="16716" y="7624"/>
                </a:cubicBezTo>
                <a:lnTo>
                  <a:pt x="16716" y="7404"/>
                </a:lnTo>
                <a:cubicBezTo>
                  <a:pt x="16716" y="7347"/>
                  <a:pt x="16692" y="7300"/>
                  <a:pt x="16663" y="7300"/>
                </a:cubicBezTo>
                <a:close/>
                <a:moveTo>
                  <a:pt x="17512" y="7300"/>
                </a:moveTo>
                <a:cubicBezTo>
                  <a:pt x="17483" y="7300"/>
                  <a:pt x="17459" y="7347"/>
                  <a:pt x="17459" y="7404"/>
                </a:cubicBezTo>
                <a:lnTo>
                  <a:pt x="17459" y="7624"/>
                </a:lnTo>
                <a:cubicBezTo>
                  <a:pt x="17459" y="7682"/>
                  <a:pt x="17483" y="7729"/>
                  <a:pt x="17512" y="7729"/>
                </a:cubicBezTo>
                <a:cubicBezTo>
                  <a:pt x="17541" y="7729"/>
                  <a:pt x="17565" y="7682"/>
                  <a:pt x="17565" y="7624"/>
                </a:cubicBezTo>
                <a:lnTo>
                  <a:pt x="17565" y="7404"/>
                </a:lnTo>
                <a:cubicBezTo>
                  <a:pt x="17565" y="7347"/>
                  <a:pt x="17541" y="7300"/>
                  <a:pt x="17512" y="7300"/>
                </a:cubicBezTo>
                <a:close/>
                <a:moveTo>
                  <a:pt x="17827" y="7300"/>
                </a:moveTo>
                <a:cubicBezTo>
                  <a:pt x="17798" y="7300"/>
                  <a:pt x="17774" y="7347"/>
                  <a:pt x="17774" y="7404"/>
                </a:cubicBezTo>
                <a:lnTo>
                  <a:pt x="17774" y="7624"/>
                </a:lnTo>
                <a:cubicBezTo>
                  <a:pt x="17774" y="7682"/>
                  <a:pt x="17798" y="7729"/>
                  <a:pt x="17827" y="7729"/>
                </a:cubicBezTo>
                <a:cubicBezTo>
                  <a:pt x="17856" y="7729"/>
                  <a:pt x="17880" y="7682"/>
                  <a:pt x="17880" y="7624"/>
                </a:cubicBezTo>
                <a:lnTo>
                  <a:pt x="17880" y="7404"/>
                </a:lnTo>
                <a:cubicBezTo>
                  <a:pt x="17880" y="7347"/>
                  <a:pt x="17856" y="7300"/>
                  <a:pt x="17827" y="7300"/>
                </a:cubicBezTo>
                <a:close/>
                <a:moveTo>
                  <a:pt x="18677" y="7300"/>
                </a:moveTo>
                <a:cubicBezTo>
                  <a:pt x="18648" y="7300"/>
                  <a:pt x="18624" y="7347"/>
                  <a:pt x="18624" y="7404"/>
                </a:cubicBezTo>
                <a:lnTo>
                  <a:pt x="18624" y="7624"/>
                </a:lnTo>
                <a:cubicBezTo>
                  <a:pt x="18624" y="7682"/>
                  <a:pt x="18648" y="7729"/>
                  <a:pt x="18677" y="7729"/>
                </a:cubicBezTo>
                <a:cubicBezTo>
                  <a:pt x="18706" y="7729"/>
                  <a:pt x="18730" y="7682"/>
                  <a:pt x="18730" y="7624"/>
                </a:cubicBezTo>
                <a:lnTo>
                  <a:pt x="18730" y="7404"/>
                </a:lnTo>
                <a:cubicBezTo>
                  <a:pt x="18730" y="7347"/>
                  <a:pt x="18706" y="7300"/>
                  <a:pt x="18677" y="7300"/>
                </a:cubicBezTo>
                <a:close/>
                <a:moveTo>
                  <a:pt x="18991" y="7300"/>
                </a:moveTo>
                <a:cubicBezTo>
                  <a:pt x="18962" y="7300"/>
                  <a:pt x="18938" y="7347"/>
                  <a:pt x="18938" y="7404"/>
                </a:cubicBezTo>
                <a:lnTo>
                  <a:pt x="18938" y="7624"/>
                </a:lnTo>
                <a:cubicBezTo>
                  <a:pt x="18938" y="7682"/>
                  <a:pt x="18962" y="7729"/>
                  <a:pt x="18991" y="7729"/>
                </a:cubicBezTo>
                <a:cubicBezTo>
                  <a:pt x="19020" y="7729"/>
                  <a:pt x="19044" y="7682"/>
                  <a:pt x="19044" y="7624"/>
                </a:cubicBezTo>
                <a:lnTo>
                  <a:pt x="19044" y="7404"/>
                </a:lnTo>
                <a:cubicBezTo>
                  <a:pt x="19044" y="7347"/>
                  <a:pt x="19020" y="7300"/>
                  <a:pt x="18991" y="7300"/>
                </a:cubicBezTo>
                <a:close/>
                <a:moveTo>
                  <a:pt x="19841" y="7300"/>
                </a:moveTo>
                <a:cubicBezTo>
                  <a:pt x="19812" y="7300"/>
                  <a:pt x="19788" y="7347"/>
                  <a:pt x="19788" y="7404"/>
                </a:cubicBezTo>
                <a:lnTo>
                  <a:pt x="19788" y="7624"/>
                </a:lnTo>
                <a:cubicBezTo>
                  <a:pt x="19788" y="7682"/>
                  <a:pt x="19812" y="7729"/>
                  <a:pt x="19841" y="7729"/>
                </a:cubicBezTo>
                <a:cubicBezTo>
                  <a:pt x="19870" y="7729"/>
                  <a:pt x="19894" y="7682"/>
                  <a:pt x="19894" y="7624"/>
                </a:cubicBezTo>
                <a:lnTo>
                  <a:pt x="19894" y="7404"/>
                </a:lnTo>
                <a:cubicBezTo>
                  <a:pt x="19894" y="7347"/>
                  <a:pt x="19870" y="7300"/>
                  <a:pt x="19841" y="7300"/>
                </a:cubicBezTo>
                <a:close/>
                <a:moveTo>
                  <a:pt x="20155" y="7300"/>
                </a:moveTo>
                <a:cubicBezTo>
                  <a:pt x="20126" y="7300"/>
                  <a:pt x="20102" y="7347"/>
                  <a:pt x="20102" y="7404"/>
                </a:cubicBezTo>
                <a:lnTo>
                  <a:pt x="20102" y="7624"/>
                </a:lnTo>
                <a:cubicBezTo>
                  <a:pt x="20102" y="7682"/>
                  <a:pt x="20126" y="7729"/>
                  <a:pt x="20155" y="7729"/>
                </a:cubicBezTo>
                <a:cubicBezTo>
                  <a:pt x="20184" y="7729"/>
                  <a:pt x="20207" y="7682"/>
                  <a:pt x="20207" y="7624"/>
                </a:cubicBezTo>
                <a:lnTo>
                  <a:pt x="20207" y="7404"/>
                </a:lnTo>
                <a:cubicBezTo>
                  <a:pt x="20207" y="7347"/>
                  <a:pt x="20184" y="7300"/>
                  <a:pt x="20155" y="7300"/>
                </a:cubicBezTo>
                <a:close/>
                <a:moveTo>
                  <a:pt x="21004" y="7300"/>
                </a:moveTo>
                <a:cubicBezTo>
                  <a:pt x="20975" y="7300"/>
                  <a:pt x="20952" y="7347"/>
                  <a:pt x="20952" y="7404"/>
                </a:cubicBezTo>
                <a:lnTo>
                  <a:pt x="20952" y="7624"/>
                </a:lnTo>
                <a:cubicBezTo>
                  <a:pt x="20952" y="7682"/>
                  <a:pt x="20975" y="7729"/>
                  <a:pt x="21004" y="7729"/>
                </a:cubicBezTo>
                <a:cubicBezTo>
                  <a:pt x="21033" y="7729"/>
                  <a:pt x="21057" y="7682"/>
                  <a:pt x="21057" y="7624"/>
                </a:cubicBezTo>
                <a:lnTo>
                  <a:pt x="21057" y="7404"/>
                </a:lnTo>
                <a:cubicBezTo>
                  <a:pt x="21057" y="7347"/>
                  <a:pt x="21033" y="7300"/>
                  <a:pt x="21004" y="7300"/>
                </a:cubicBezTo>
                <a:close/>
                <a:moveTo>
                  <a:pt x="21319" y="7300"/>
                </a:moveTo>
                <a:cubicBezTo>
                  <a:pt x="21289" y="7300"/>
                  <a:pt x="21267" y="7347"/>
                  <a:pt x="21267" y="7404"/>
                </a:cubicBezTo>
                <a:lnTo>
                  <a:pt x="21267" y="7624"/>
                </a:lnTo>
                <a:cubicBezTo>
                  <a:pt x="21267" y="7682"/>
                  <a:pt x="21289" y="7729"/>
                  <a:pt x="21319" y="7729"/>
                </a:cubicBezTo>
                <a:cubicBezTo>
                  <a:pt x="21348" y="7729"/>
                  <a:pt x="21372" y="7682"/>
                  <a:pt x="21372" y="7624"/>
                </a:cubicBezTo>
                <a:lnTo>
                  <a:pt x="21372" y="7404"/>
                </a:lnTo>
                <a:cubicBezTo>
                  <a:pt x="21372" y="7347"/>
                  <a:pt x="21348" y="7300"/>
                  <a:pt x="21319" y="7300"/>
                </a:cubicBezTo>
                <a:close/>
                <a:moveTo>
                  <a:pt x="281" y="8029"/>
                </a:moveTo>
                <a:cubicBezTo>
                  <a:pt x="252" y="8029"/>
                  <a:pt x="228" y="8077"/>
                  <a:pt x="228" y="8134"/>
                </a:cubicBezTo>
                <a:lnTo>
                  <a:pt x="228" y="8354"/>
                </a:lnTo>
                <a:cubicBezTo>
                  <a:pt x="228" y="8412"/>
                  <a:pt x="252" y="8459"/>
                  <a:pt x="281" y="8459"/>
                </a:cubicBezTo>
                <a:cubicBezTo>
                  <a:pt x="311" y="8459"/>
                  <a:pt x="334" y="8412"/>
                  <a:pt x="334" y="8354"/>
                </a:cubicBezTo>
                <a:lnTo>
                  <a:pt x="334" y="8134"/>
                </a:lnTo>
                <a:cubicBezTo>
                  <a:pt x="334" y="8077"/>
                  <a:pt x="311" y="8029"/>
                  <a:pt x="281" y="8029"/>
                </a:cubicBezTo>
                <a:close/>
                <a:moveTo>
                  <a:pt x="596" y="8029"/>
                </a:moveTo>
                <a:cubicBezTo>
                  <a:pt x="567" y="8029"/>
                  <a:pt x="543" y="8077"/>
                  <a:pt x="543" y="8134"/>
                </a:cubicBezTo>
                <a:lnTo>
                  <a:pt x="543" y="8354"/>
                </a:lnTo>
                <a:cubicBezTo>
                  <a:pt x="543" y="8412"/>
                  <a:pt x="567" y="8459"/>
                  <a:pt x="596" y="8459"/>
                </a:cubicBezTo>
                <a:cubicBezTo>
                  <a:pt x="625" y="8459"/>
                  <a:pt x="649" y="8412"/>
                  <a:pt x="649" y="8354"/>
                </a:cubicBezTo>
                <a:lnTo>
                  <a:pt x="649" y="8134"/>
                </a:lnTo>
                <a:cubicBezTo>
                  <a:pt x="649" y="8077"/>
                  <a:pt x="625" y="8029"/>
                  <a:pt x="596" y="8029"/>
                </a:cubicBezTo>
                <a:close/>
                <a:moveTo>
                  <a:pt x="1446" y="8029"/>
                </a:moveTo>
                <a:cubicBezTo>
                  <a:pt x="1417" y="8029"/>
                  <a:pt x="1393" y="8077"/>
                  <a:pt x="1393" y="8134"/>
                </a:cubicBezTo>
                <a:lnTo>
                  <a:pt x="1393" y="8354"/>
                </a:lnTo>
                <a:cubicBezTo>
                  <a:pt x="1393" y="8412"/>
                  <a:pt x="1417" y="8459"/>
                  <a:pt x="1446" y="8459"/>
                </a:cubicBezTo>
                <a:cubicBezTo>
                  <a:pt x="1475" y="8459"/>
                  <a:pt x="1499" y="8412"/>
                  <a:pt x="1499" y="8354"/>
                </a:cubicBezTo>
                <a:lnTo>
                  <a:pt x="1499" y="8134"/>
                </a:lnTo>
                <a:cubicBezTo>
                  <a:pt x="1499" y="8077"/>
                  <a:pt x="1475" y="8029"/>
                  <a:pt x="1446" y="8029"/>
                </a:cubicBezTo>
                <a:close/>
                <a:moveTo>
                  <a:pt x="1760" y="8029"/>
                </a:moveTo>
                <a:cubicBezTo>
                  <a:pt x="1731" y="8029"/>
                  <a:pt x="1707" y="8077"/>
                  <a:pt x="1707" y="8134"/>
                </a:cubicBezTo>
                <a:lnTo>
                  <a:pt x="1707" y="8354"/>
                </a:lnTo>
                <a:cubicBezTo>
                  <a:pt x="1707" y="8412"/>
                  <a:pt x="1731" y="8459"/>
                  <a:pt x="1760" y="8459"/>
                </a:cubicBezTo>
                <a:cubicBezTo>
                  <a:pt x="1789" y="8459"/>
                  <a:pt x="1813" y="8412"/>
                  <a:pt x="1813" y="8354"/>
                </a:cubicBezTo>
                <a:lnTo>
                  <a:pt x="1813" y="8134"/>
                </a:lnTo>
                <a:cubicBezTo>
                  <a:pt x="1813" y="8077"/>
                  <a:pt x="1789" y="8029"/>
                  <a:pt x="1760" y="8029"/>
                </a:cubicBezTo>
                <a:close/>
                <a:moveTo>
                  <a:pt x="2610" y="8029"/>
                </a:moveTo>
                <a:cubicBezTo>
                  <a:pt x="2581" y="8029"/>
                  <a:pt x="2557" y="8077"/>
                  <a:pt x="2557" y="8134"/>
                </a:cubicBezTo>
                <a:lnTo>
                  <a:pt x="2557" y="8354"/>
                </a:lnTo>
                <a:cubicBezTo>
                  <a:pt x="2557" y="8412"/>
                  <a:pt x="2581" y="8459"/>
                  <a:pt x="2610" y="8459"/>
                </a:cubicBezTo>
                <a:cubicBezTo>
                  <a:pt x="2639" y="8459"/>
                  <a:pt x="2662" y="8412"/>
                  <a:pt x="2662" y="8354"/>
                </a:cubicBezTo>
                <a:lnTo>
                  <a:pt x="2662" y="8134"/>
                </a:lnTo>
                <a:cubicBezTo>
                  <a:pt x="2662" y="8077"/>
                  <a:pt x="2639" y="8029"/>
                  <a:pt x="2610" y="8029"/>
                </a:cubicBezTo>
                <a:close/>
                <a:moveTo>
                  <a:pt x="2924" y="8029"/>
                </a:moveTo>
                <a:cubicBezTo>
                  <a:pt x="2895" y="8029"/>
                  <a:pt x="2871" y="8077"/>
                  <a:pt x="2871" y="8134"/>
                </a:cubicBezTo>
                <a:lnTo>
                  <a:pt x="2871" y="8354"/>
                </a:lnTo>
                <a:cubicBezTo>
                  <a:pt x="2871" y="8412"/>
                  <a:pt x="2895" y="8459"/>
                  <a:pt x="2924" y="8459"/>
                </a:cubicBezTo>
                <a:cubicBezTo>
                  <a:pt x="2954" y="8459"/>
                  <a:pt x="2976" y="8412"/>
                  <a:pt x="2976" y="8354"/>
                </a:cubicBezTo>
                <a:lnTo>
                  <a:pt x="2976" y="8134"/>
                </a:lnTo>
                <a:cubicBezTo>
                  <a:pt x="2976" y="8077"/>
                  <a:pt x="2954" y="8029"/>
                  <a:pt x="2924" y="8029"/>
                </a:cubicBezTo>
                <a:close/>
                <a:moveTo>
                  <a:pt x="3773" y="8029"/>
                </a:moveTo>
                <a:cubicBezTo>
                  <a:pt x="3744" y="8029"/>
                  <a:pt x="3721" y="8077"/>
                  <a:pt x="3721" y="8134"/>
                </a:cubicBezTo>
                <a:lnTo>
                  <a:pt x="3721" y="8354"/>
                </a:lnTo>
                <a:cubicBezTo>
                  <a:pt x="3721" y="8412"/>
                  <a:pt x="3744" y="8459"/>
                  <a:pt x="3773" y="8459"/>
                </a:cubicBezTo>
                <a:cubicBezTo>
                  <a:pt x="3802" y="8459"/>
                  <a:pt x="3826" y="8412"/>
                  <a:pt x="3826" y="8354"/>
                </a:cubicBezTo>
                <a:lnTo>
                  <a:pt x="3826" y="8134"/>
                </a:lnTo>
                <a:cubicBezTo>
                  <a:pt x="3826" y="8077"/>
                  <a:pt x="3802" y="8029"/>
                  <a:pt x="3773" y="8029"/>
                </a:cubicBezTo>
                <a:close/>
                <a:moveTo>
                  <a:pt x="4088" y="8029"/>
                </a:moveTo>
                <a:cubicBezTo>
                  <a:pt x="4058" y="8029"/>
                  <a:pt x="4035" y="8077"/>
                  <a:pt x="4035" y="8134"/>
                </a:cubicBezTo>
                <a:lnTo>
                  <a:pt x="4035" y="8354"/>
                </a:lnTo>
                <a:cubicBezTo>
                  <a:pt x="4035" y="8412"/>
                  <a:pt x="4058" y="8459"/>
                  <a:pt x="4088" y="8459"/>
                </a:cubicBezTo>
                <a:cubicBezTo>
                  <a:pt x="4117" y="8459"/>
                  <a:pt x="4141" y="8412"/>
                  <a:pt x="4141" y="8354"/>
                </a:cubicBezTo>
                <a:lnTo>
                  <a:pt x="4141" y="8134"/>
                </a:lnTo>
                <a:cubicBezTo>
                  <a:pt x="4141" y="8077"/>
                  <a:pt x="4117" y="8029"/>
                  <a:pt x="4088" y="8029"/>
                </a:cubicBezTo>
                <a:close/>
                <a:moveTo>
                  <a:pt x="4937" y="8029"/>
                </a:moveTo>
                <a:cubicBezTo>
                  <a:pt x="4908" y="8029"/>
                  <a:pt x="4884" y="8077"/>
                  <a:pt x="4884" y="8134"/>
                </a:cubicBezTo>
                <a:lnTo>
                  <a:pt x="4884" y="8354"/>
                </a:lnTo>
                <a:cubicBezTo>
                  <a:pt x="4884" y="8412"/>
                  <a:pt x="4908" y="8459"/>
                  <a:pt x="4937" y="8459"/>
                </a:cubicBezTo>
                <a:cubicBezTo>
                  <a:pt x="4966" y="8459"/>
                  <a:pt x="4990" y="8412"/>
                  <a:pt x="4990" y="8354"/>
                </a:cubicBezTo>
                <a:lnTo>
                  <a:pt x="4990" y="8134"/>
                </a:lnTo>
                <a:cubicBezTo>
                  <a:pt x="4990" y="8077"/>
                  <a:pt x="4966" y="8029"/>
                  <a:pt x="4937" y="8029"/>
                </a:cubicBezTo>
                <a:close/>
                <a:moveTo>
                  <a:pt x="5252" y="8029"/>
                </a:moveTo>
                <a:cubicBezTo>
                  <a:pt x="5223" y="8029"/>
                  <a:pt x="5199" y="8077"/>
                  <a:pt x="5199" y="8134"/>
                </a:cubicBezTo>
                <a:lnTo>
                  <a:pt x="5199" y="8354"/>
                </a:lnTo>
                <a:cubicBezTo>
                  <a:pt x="5199" y="8412"/>
                  <a:pt x="5223" y="8459"/>
                  <a:pt x="5252" y="8459"/>
                </a:cubicBezTo>
                <a:cubicBezTo>
                  <a:pt x="5281" y="8459"/>
                  <a:pt x="5305" y="8412"/>
                  <a:pt x="5305" y="8354"/>
                </a:cubicBezTo>
                <a:lnTo>
                  <a:pt x="5305" y="8134"/>
                </a:lnTo>
                <a:cubicBezTo>
                  <a:pt x="5305" y="8077"/>
                  <a:pt x="5281" y="8029"/>
                  <a:pt x="5252" y="8029"/>
                </a:cubicBezTo>
                <a:close/>
                <a:moveTo>
                  <a:pt x="6102" y="8029"/>
                </a:moveTo>
                <a:cubicBezTo>
                  <a:pt x="6072" y="8029"/>
                  <a:pt x="6049" y="8077"/>
                  <a:pt x="6049" y="8134"/>
                </a:cubicBezTo>
                <a:lnTo>
                  <a:pt x="6049" y="8354"/>
                </a:lnTo>
                <a:cubicBezTo>
                  <a:pt x="6049" y="8412"/>
                  <a:pt x="6072" y="8459"/>
                  <a:pt x="6102" y="8459"/>
                </a:cubicBezTo>
                <a:cubicBezTo>
                  <a:pt x="6131" y="8459"/>
                  <a:pt x="6155" y="8412"/>
                  <a:pt x="6155" y="8354"/>
                </a:cubicBezTo>
                <a:lnTo>
                  <a:pt x="6155" y="8134"/>
                </a:lnTo>
                <a:cubicBezTo>
                  <a:pt x="6155" y="8077"/>
                  <a:pt x="6131" y="8029"/>
                  <a:pt x="6102" y="8029"/>
                </a:cubicBezTo>
                <a:close/>
                <a:moveTo>
                  <a:pt x="6416" y="8029"/>
                </a:moveTo>
                <a:cubicBezTo>
                  <a:pt x="6387" y="8029"/>
                  <a:pt x="6363" y="8077"/>
                  <a:pt x="6363" y="8134"/>
                </a:cubicBezTo>
                <a:lnTo>
                  <a:pt x="6363" y="8354"/>
                </a:lnTo>
                <a:cubicBezTo>
                  <a:pt x="6363" y="8412"/>
                  <a:pt x="6387" y="8459"/>
                  <a:pt x="6416" y="8459"/>
                </a:cubicBezTo>
                <a:cubicBezTo>
                  <a:pt x="6445" y="8459"/>
                  <a:pt x="6469" y="8412"/>
                  <a:pt x="6469" y="8354"/>
                </a:cubicBezTo>
                <a:lnTo>
                  <a:pt x="6469" y="8134"/>
                </a:lnTo>
                <a:cubicBezTo>
                  <a:pt x="6469" y="8077"/>
                  <a:pt x="6445" y="8029"/>
                  <a:pt x="6416" y="8029"/>
                </a:cubicBezTo>
                <a:close/>
                <a:moveTo>
                  <a:pt x="7266" y="8029"/>
                </a:moveTo>
                <a:cubicBezTo>
                  <a:pt x="7237" y="8029"/>
                  <a:pt x="7213" y="8077"/>
                  <a:pt x="7213" y="8134"/>
                </a:cubicBezTo>
                <a:lnTo>
                  <a:pt x="7213" y="8354"/>
                </a:lnTo>
                <a:cubicBezTo>
                  <a:pt x="7213" y="8412"/>
                  <a:pt x="7237" y="8459"/>
                  <a:pt x="7266" y="8459"/>
                </a:cubicBezTo>
                <a:cubicBezTo>
                  <a:pt x="7295" y="8459"/>
                  <a:pt x="7318" y="8412"/>
                  <a:pt x="7318" y="8354"/>
                </a:cubicBezTo>
                <a:lnTo>
                  <a:pt x="7318" y="8134"/>
                </a:lnTo>
                <a:cubicBezTo>
                  <a:pt x="7318" y="8077"/>
                  <a:pt x="7295" y="8029"/>
                  <a:pt x="7266" y="8029"/>
                </a:cubicBezTo>
                <a:close/>
                <a:moveTo>
                  <a:pt x="7580" y="8029"/>
                </a:moveTo>
                <a:cubicBezTo>
                  <a:pt x="7551" y="8029"/>
                  <a:pt x="7527" y="8077"/>
                  <a:pt x="7527" y="8134"/>
                </a:cubicBezTo>
                <a:lnTo>
                  <a:pt x="7527" y="8354"/>
                </a:lnTo>
                <a:cubicBezTo>
                  <a:pt x="7527" y="8412"/>
                  <a:pt x="7551" y="8459"/>
                  <a:pt x="7580" y="8459"/>
                </a:cubicBezTo>
                <a:cubicBezTo>
                  <a:pt x="7609" y="8459"/>
                  <a:pt x="7632" y="8412"/>
                  <a:pt x="7632" y="8354"/>
                </a:cubicBezTo>
                <a:lnTo>
                  <a:pt x="7632" y="8134"/>
                </a:lnTo>
                <a:cubicBezTo>
                  <a:pt x="7632" y="8077"/>
                  <a:pt x="7609" y="8029"/>
                  <a:pt x="7580" y="8029"/>
                </a:cubicBezTo>
                <a:close/>
                <a:moveTo>
                  <a:pt x="8429" y="8029"/>
                </a:moveTo>
                <a:cubicBezTo>
                  <a:pt x="8400" y="8029"/>
                  <a:pt x="8377" y="8077"/>
                  <a:pt x="8377" y="8134"/>
                </a:cubicBezTo>
                <a:lnTo>
                  <a:pt x="8377" y="8354"/>
                </a:lnTo>
                <a:cubicBezTo>
                  <a:pt x="8377" y="8412"/>
                  <a:pt x="8400" y="8459"/>
                  <a:pt x="8429" y="8459"/>
                </a:cubicBezTo>
                <a:cubicBezTo>
                  <a:pt x="8458" y="8459"/>
                  <a:pt x="8482" y="8412"/>
                  <a:pt x="8482" y="8354"/>
                </a:cubicBezTo>
                <a:lnTo>
                  <a:pt x="8482" y="8134"/>
                </a:lnTo>
                <a:cubicBezTo>
                  <a:pt x="8482" y="8077"/>
                  <a:pt x="8458" y="8029"/>
                  <a:pt x="8429" y="8029"/>
                </a:cubicBezTo>
                <a:close/>
                <a:moveTo>
                  <a:pt x="8744" y="8029"/>
                </a:moveTo>
                <a:cubicBezTo>
                  <a:pt x="8714" y="8029"/>
                  <a:pt x="8691" y="8077"/>
                  <a:pt x="8691" y="8134"/>
                </a:cubicBezTo>
                <a:lnTo>
                  <a:pt x="8691" y="8354"/>
                </a:lnTo>
                <a:cubicBezTo>
                  <a:pt x="8691" y="8412"/>
                  <a:pt x="8714" y="8459"/>
                  <a:pt x="8744" y="8459"/>
                </a:cubicBezTo>
                <a:cubicBezTo>
                  <a:pt x="8773" y="8459"/>
                  <a:pt x="8796" y="8412"/>
                  <a:pt x="8796" y="8354"/>
                </a:cubicBezTo>
                <a:lnTo>
                  <a:pt x="8796" y="8134"/>
                </a:lnTo>
                <a:cubicBezTo>
                  <a:pt x="8796" y="8077"/>
                  <a:pt x="8773" y="8029"/>
                  <a:pt x="8744" y="8029"/>
                </a:cubicBezTo>
                <a:close/>
                <a:moveTo>
                  <a:pt x="9593" y="8029"/>
                </a:moveTo>
                <a:cubicBezTo>
                  <a:pt x="9564" y="8029"/>
                  <a:pt x="9540" y="8077"/>
                  <a:pt x="9540" y="8134"/>
                </a:cubicBezTo>
                <a:lnTo>
                  <a:pt x="9540" y="8354"/>
                </a:lnTo>
                <a:cubicBezTo>
                  <a:pt x="9540" y="8412"/>
                  <a:pt x="9564" y="8459"/>
                  <a:pt x="9593" y="8459"/>
                </a:cubicBezTo>
                <a:cubicBezTo>
                  <a:pt x="9622" y="8459"/>
                  <a:pt x="9646" y="8412"/>
                  <a:pt x="9646" y="8354"/>
                </a:cubicBezTo>
                <a:lnTo>
                  <a:pt x="9646" y="8134"/>
                </a:lnTo>
                <a:cubicBezTo>
                  <a:pt x="9646" y="8077"/>
                  <a:pt x="9622" y="8029"/>
                  <a:pt x="9593" y="8029"/>
                </a:cubicBezTo>
                <a:close/>
                <a:moveTo>
                  <a:pt x="9908" y="8029"/>
                </a:moveTo>
                <a:cubicBezTo>
                  <a:pt x="9879" y="8029"/>
                  <a:pt x="9855" y="8077"/>
                  <a:pt x="9855" y="8134"/>
                </a:cubicBezTo>
                <a:lnTo>
                  <a:pt x="9855" y="8354"/>
                </a:lnTo>
                <a:cubicBezTo>
                  <a:pt x="9855" y="8412"/>
                  <a:pt x="9879" y="8459"/>
                  <a:pt x="9908" y="8459"/>
                </a:cubicBezTo>
                <a:cubicBezTo>
                  <a:pt x="9937" y="8459"/>
                  <a:pt x="9961" y="8412"/>
                  <a:pt x="9961" y="8354"/>
                </a:cubicBezTo>
                <a:lnTo>
                  <a:pt x="9961" y="8134"/>
                </a:lnTo>
                <a:cubicBezTo>
                  <a:pt x="9961" y="8077"/>
                  <a:pt x="9937" y="8029"/>
                  <a:pt x="9908" y="8029"/>
                </a:cubicBezTo>
                <a:close/>
                <a:moveTo>
                  <a:pt x="10758" y="8029"/>
                </a:moveTo>
                <a:cubicBezTo>
                  <a:pt x="10728" y="8029"/>
                  <a:pt x="10705" y="8077"/>
                  <a:pt x="10705" y="8134"/>
                </a:cubicBezTo>
                <a:lnTo>
                  <a:pt x="10705" y="8354"/>
                </a:lnTo>
                <a:cubicBezTo>
                  <a:pt x="10705" y="8412"/>
                  <a:pt x="10728" y="8459"/>
                  <a:pt x="10758" y="8459"/>
                </a:cubicBezTo>
                <a:cubicBezTo>
                  <a:pt x="10787" y="8459"/>
                  <a:pt x="10810" y="8412"/>
                  <a:pt x="10810" y="8354"/>
                </a:cubicBezTo>
                <a:lnTo>
                  <a:pt x="10810" y="8134"/>
                </a:lnTo>
                <a:cubicBezTo>
                  <a:pt x="10810" y="8077"/>
                  <a:pt x="10787" y="8029"/>
                  <a:pt x="10758" y="8029"/>
                </a:cubicBezTo>
                <a:close/>
                <a:moveTo>
                  <a:pt x="11072" y="8029"/>
                </a:moveTo>
                <a:cubicBezTo>
                  <a:pt x="11043" y="8029"/>
                  <a:pt x="11019" y="8077"/>
                  <a:pt x="11019" y="8134"/>
                </a:cubicBezTo>
                <a:lnTo>
                  <a:pt x="11019" y="8354"/>
                </a:lnTo>
                <a:cubicBezTo>
                  <a:pt x="11019" y="8412"/>
                  <a:pt x="11043" y="8459"/>
                  <a:pt x="11072" y="8459"/>
                </a:cubicBezTo>
                <a:cubicBezTo>
                  <a:pt x="11101" y="8459"/>
                  <a:pt x="11125" y="8412"/>
                  <a:pt x="11125" y="8354"/>
                </a:cubicBezTo>
                <a:lnTo>
                  <a:pt x="11125" y="8134"/>
                </a:lnTo>
                <a:cubicBezTo>
                  <a:pt x="11125" y="8077"/>
                  <a:pt x="11101" y="8029"/>
                  <a:pt x="11072" y="8029"/>
                </a:cubicBezTo>
                <a:close/>
                <a:moveTo>
                  <a:pt x="11922" y="8029"/>
                </a:moveTo>
                <a:cubicBezTo>
                  <a:pt x="11893" y="8029"/>
                  <a:pt x="11869" y="8077"/>
                  <a:pt x="11869" y="8134"/>
                </a:cubicBezTo>
                <a:lnTo>
                  <a:pt x="11869" y="8354"/>
                </a:lnTo>
                <a:cubicBezTo>
                  <a:pt x="11869" y="8412"/>
                  <a:pt x="11893" y="8459"/>
                  <a:pt x="11922" y="8459"/>
                </a:cubicBezTo>
                <a:cubicBezTo>
                  <a:pt x="11951" y="8459"/>
                  <a:pt x="11974" y="8412"/>
                  <a:pt x="11974" y="8354"/>
                </a:cubicBezTo>
                <a:lnTo>
                  <a:pt x="11974" y="8134"/>
                </a:lnTo>
                <a:cubicBezTo>
                  <a:pt x="11974" y="8077"/>
                  <a:pt x="11951" y="8029"/>
                  <a:pt x="11922" y="8029"/>
                </a:cubicBezTo>
                <a:close/>
                <a:moveTo>
                  <a:pt x="12236" y="8029"/>
                </a:moveTo>
                <a:cubicBezTo>
                  <a:pt x="12207" y="8029"/>
                  <a:pt x="12183" y="8077"/>
                  <a:pt x="12183" y="8134"/>
                </a:cubicBezTo>
                <a:lnTo>
                  <a:pt x="12183" y="8354"/>
                </a:lnTo>
                <a:cubicBezTo>
                  <a:pt x="12183" y="8412"/>
                  <a:pt x="12207" y="8459"/>
                  <a:pt x="12236" y="8459"/>
                </a:cubicBezTo>
                <a:cubicBezTo>
                  <a:pt x="12265" y="8459"/>
                  <a:pt x="12288" y="8412"/>
                  <a:pt x="12288" y="8354"/>
                </a:cubicBezTo>
                <a:lnTo>
                  <a:pt x="12288" y="8134"/>
                </a:lnTo>
                <a:cubicBezTo>
                  <a:pt x="12288" y="8077"/>
                  <a:pt x="12265" y="8029"/>
                  <a:pt x="12236" y="8029"/>
                </a:cubicBezTo>
                <a:close/>
                <a:moveTo>
                  <a:pt x="13085" y="8029"/>
                </a:moveTo>
                <a:cubicBezTo>
                  <a:pt x="13056" y="8029"/>
                  <a:pt x="13032" y="8077"/>
                  <a:pt x="13032" y="8134"/>
                </a:cubicBezTo>
                <a:lnTo>
                  <a:pt x="13032" y="8354"/>
                </a:lnTo>
                <a:cubicBezTo>
                  <a:pt x="13032" y="8412"/>
                  <a:pt x="13056" y="8459"/>
                  <a:pt x="13085" y="8459"/>
                </a:cubicBezTo>
                <a:cubicBezTo>
                  <a:pt x="13114" y="8459"/>
                  <a:pt x="13138" y="8412"/>
                  <a:pt x="13138" y="8354"/>
                </a:cubicBezTo>
                <a:lnTo>
                  <a:pt x="13138" y="8134"/>
                </a:lnTo>
                <a:cubicBezTo>
                  <a:pt x="13138" y="8077"/>
                  <a:pt x="13114" y="8029"/>
                  <a:pt x="13085" y="8029"/>
                </a:cubicBezTo>
                <a:close/>
                <a:moveTo>
                  <a:pt x="13399" y="8029"/>
                </a:moveTo>
                <a:cubicBezTo>
                  <a:pt x="13370" y="8029"/>
                  <a:pt x="13348" y="8077"/>
                  <a:pt x="13348" y="8134"/>
                </a:cubicBezTo>
                <a:lnTo>
                  <a:pt x="13348" y="8354"/>
                </a:lnTo>
                <a:cubicBezTo>
                  <a:pt x="13348" y="8412"/>
                  <a:pt x="13370" y="8459"/>
                  <a:pt x="13399" y="8459"/>
                </a:cubicBezTo>
                <a:cubicBezTo>
                  <a:pt x="13428" y="8459"/>
                  <a:pt x="13452" y="8412"/>
                  <a:pt x="13452" y="8354"/>
                </a:cubicBezTo>
                <a:lnTo>
                  <a:pt x="13452" y="8134"/>
                </a:lnTo>
                <a:cubicBezTo>
                  <a:pt x="13452" y="8077"/>
                  <a:pt x="13428" y="8029"/>
                  <a:pt x="13399" y="8029"/>
                </a:cubicBezTo>
                <a:close/>
                <a:moveTo>
                  <a:pt x="14249" y="8029"/>
                </a:moveTo>
                <a:cubicBezTo>
                  <a:pt x="14220" y="8029"/>
                  <a:pt x="14196" y="8077"/>
                  <a:pt x="14196" y="8134"/>
                </a:cubicBezTo>
                <a:lnTo>
                  <a:pt x="14196" y="8354"/>
                </a:lnTo>
                <a:cubicBezTo>
                  <a:pt x="14196" y="8412"/>
                  <a:pt x="14220" y="8459"/>
                  <a:pt x="14249" y="8459"/>
                </a:cubicBezTo>
                <a:cubicBezTo>
                  <a:pt x="14278" y="8459"/>
                  <a:pt x="14302" y="8412"/>
                  <a:pt x="14302" y="8354"/>
                </a:cubicBezTo>
                <a:lnTo>
                  <a:pt x="14302" y="8134"/>
                </a:lnTo>
                <a:cubicBezTo>
                  <a:pt x="14302" y="8077"/>
                  <a:pt x="14278" y="8029"/>
                  <a:pt x="14249" y="8029"/>
                </a:cubicBezTo>
                <a:close/>
                <a:moveTo>
                  <a:pt x="14564" y="8029"/>
                </a:moveTo>
                <a:cubicBezTo>
                  <a:pt x="14535" y="8029"/>
                  <a:pt x="14511" y="8077"/>
                  <a:pt x="14511" y="8134"/>
                </a:cubicBezTo>
                <a:lnTo>
                  <a:pt x="14511" y="8354"/>
                </a:lnTo>
                <a:cubicBezTo>
                  <a:pt x="14511" y="8412"/>
                  <a:pt x="14535" y="8459"/>
                  <a:pt x="14564" y="8459"/>
                </a:cubicBezTo>
                <a:cubicBezTo>
                  <a:pt x="14593" y="8459"/>
                  <a:pt x="14617" y="8412"/>
                  <a:pt x="14617" y="8354"/>
                </a:cubicBezTo>
                <a:lnTo>
                  <a:pt x="14617" y="8134"/>
                </a:lnTo>
                <a:cubicBezTo>
                  <a:pt x="14617" y="8077"/>
                  <a:pt x="14593" y="8029"/>
                  <a:pt x="14564" y="8029"/>
                </a:cubicBezTo>
                <a:close/>
                <a:moveTo>
                  <a:pt x="15413" y="8029"/>
                </a:moveTo>
                <a:cubicBezTo>
                  <a:pt x="15384" y="8029"/>
                  <a:pt x="15360" y="8077"/>
                  <a:pt x="15360" y="8134"/>
                </a:cubicBezTo>
                <a:lnTo>
                  <a:pt x="15360" y="8354"/>
                </a:lnTo>
                <a:cubicBezTo>
                  <a:pt x="15360" y="8412"/>
                  <a:pt x="15384" y="8459"/>
                  <a:pt x="15413" y="8459"/>
                </a:cubicBezTo>
                <a:cubicBezTo>
                  <a:pt x="15442" y="8459"/>
                  <a:pt x="15465" y="8412"/>
                  <a:pt x="15465" y="8354"/>
                </a:cubicBezTo>
                <a:lnTo>
                  <a:pt x="15465" y="8134"/>
                </a:lnTo>
                <a:cubicBezTo>
                  <a:pt x="15465" y="8077"/>
                  <a:pt x="15442" y="8029"/>
                  <a:pt x="15413" y="8029"/>
                </a:cubicBezTo>
                <a:close/>
                <a:moveTo>
                  <a:pt x="15728" y="8029"/>
                </a:moveTo>
                <a:cubicBezTo>
                  <a:pt x="15699" y="8029"/>
                  <a:pt x="15675" y="8077"/>
                  <a:pt x="15675" y="8134"/>
                </a:cubicBezTo>
                <a:lnTo>
                  <a:pt x="15675" y="8354"/>
                </a:lnTo>
                <a:cubicBezTo>
                  <a:pt x="15675" y="8412"/>
                  <a:pt x="15699" y="8459"/>
                  <a:pt x="15728" y="8459"/>
                </a:cubicBezTo>
                <a:cubicBezTo>
                  <a:pt x="15757" y="8459"/>
                  <a:pt x="15781" y="8412"/>
                  <a:pt x="15781" y="8354"/>
                </a:cubicBezTo>
                <a:lnTo>
                  <a:pt x="15781" y="8134"/>
                </a:lnTo>
                <a:cubicBezTo>
                  <a:pt x="15781" y="8077"/>
                  <a:pt x="15757" y="8029"/>
                  <a:pt x="15728" y="8029"/>
                </a:cubicBezTo>
                <a:close/>
                <a:moveTo>
                  <a:pt x="16578" y="8029"/>
                </a:moveTo>
                <a:cubicBezTo>
                  <a:pt x="16549" y="8029"/>
                  <a:pt x="16525" y="8077"/>
                  <a:pt x="16525" y="8134"/>
                </a:cubicBezTo>
                <a:lnTo>
                  <a:pt x="16525" y="8354"/>
                </a:lnTo>
                <a:cubicBezTo>
                  <a:pt x="16525" y="8412"/>
                  <a:pt x="16549" y="8459"/>
                  <a:pt x="16578" y="8459"/>
                </a:cubicBezTo>
                <a:cubicBezTo>
                  <a:pt x="16607" y="8459"/>
                  <a:pt x="16630" y="8412"/>
                  <a:pt x="16630" y="8354"/>
                </a:cubicBezTo>
                <a:lnTo>
                  <a:pt x="16630" y="8134"/>
                </a:lnTo>
                <a:cubicBezTo>
                  <a:pt x="16630" y="8077"/>
                  <a:pt x="16607" y="8029"/>
                  <a:pt x="16578" y="8029"/>
                </a:cubicBezTo>
                <a:close/>
                <a:moveTo>
                  <a:pt x="16892" y="8029"/>
                </a:moveTo>
                <a:cubicBezTo>
                  <a:pt x="16863" y="8029"/>
                  <a:pt x="16839" y="8077"/>
                  <a:pt x="16839" y="8134"/>
                </a:cubicBezTo>
                <a:lnTo>
                  <a:pt x="16839" y="8354"/>
                </a:lnTo>
                <a:cubicBezTo>
                  <a:pt x="16839" y="8412"/>
                  <a:pt x="16863" y="8459"/>
                  <a:pt x="16892" y="8459"/>
                </a:cubicBezTo>
                <a:cubicBezTo>
                  <a:pt x="16921" y="8459"/>
                  <a:pt x="16944" y="8412"/>
                  <a:pt x="16944" y="8354"/>
                </a:cubicBezTo>
                <a:lnTo>
                  <a:pt x="16944" y="8134"/>
                </a:lnTo>
                <a:cubicBezTo>
                  <a:pt x="16944" y="8077"/>
                  <a:pt x="16921" y="8029"/>
                  <a:pt x="16892" y="8029"/>
                </a:cubicBezTo>
                <a:close/>
                <a:moveTo>
                  <a:pt x="17741" y="8029"/>
                </a:moveTo>
                <a:cubicBezTo>
                  <a:pt x="17712" y="8029"/>
                  <a:pt x="17689" y="8077"/>
                  <a:pt x="17689" y="8134"/>
                </a:cubicBezTo>
                <a:lnTo>
                  <a:pt x="17689" y="8354"/>
                </a:lnTo>
                <a:cubicBezTo>
                  <a:pt x="17689" y="8412"/>
                  <a:pt x="17712" y="8459"/>
                  <a:pt x="17741" y="8459"/>
                </a:cubicBezTo>
                <a:cubicBezTo>
                  <a:pt x="17770" y="8459"/>
                  <a:pt x="17794" y="8412"/>
                  <a:pt x="17794" y="8354"/>
                </a:cubicBezTo>
                <a:lnTo>
                  <a:pt x="17794" y="8134"/>
                </a:lnTo>
                <a:cubicBezTo>
                  <a:pt x="17794" y="8077"/>
                  <a:pt x="17770" y="8029"/>
                  <a:pt x="17741" y="8029"/>
                </a:cubicBezTo>
                <a:close/>
                <a:moveTo>
                  <a:pt x="18055" y="8029"/>
                </a:moveTo>
                <a:cubicBezTo>
                  <a:pt x="18026" y="8029"/>
                  <a:pt x="18002" y="8077"/>
                  <a:pt x="18002" y="8134"/>
                </a:cubicBezTo>
                <a:lnTo>
                  <a:pt x="18002" y="8354"/>
                </a:lnTo>
                <a:cubicBezTo>
                  <a:pt x="18002" y="8412"/>
                  <a:pt x="18026" y="8459"/>
                  <a:pt x="18055" y="8459"/>
                </a:cubicBezTo>
                <a:cubicBezTo>
                  <a:pt x="18085" y="8459"/>
                  <a:pt x="18108" y="8412"/>
                  <a:pt x="18108" y="8354"/>
                </a:cubicBezTo>
                <a:lnTo>
                  <a:pt x="18108" y="8134"/>
                </a:lnTo>
                <a:cubicBezTo>
                  <a:pt x="18108" y="8077"/>
                  <a:pt x="18085" y="8029"/>
                  <a:pt x="18055" y="8029"/>
                </a:cubicBezTo>
                <a:close/>
                <a:moveTo>
                  <a:pt x="18905" y="8029"/>
                </a:moveTo>
                <a:cubicBezTo>
                  <a:pt x="18876" y="8029"/>
                  <a:pt x="18852" y="8077"/>
                  <a:pt x="18852" y="8134"/>
                </a:cubicBezTo>
                <a:lnTo>
                  <a:pt x="18852" y="8354"/>
                </a:lnTo>
                <a:cubicBezTo>
                  <a:pt x="18852" y="8412"/>
                  <a:pt x="18876" y="8459"/>
                  <a:pt x="18905" y="8459"/>
                </a:cubicBezTo>
                <a:cubicBezTo>
                  <a:pt x="18934" y="8459"/>
                  <a:pt x="18958" y="8412"/>
                  <a:pt x="18958" y="8354"/>
                </a:cubicBezTo>
                <a:lnTo>
                  <a:pt x="18958" y="8134"/>
                </a:lnTo>
                <a:cubicBezTo>
                  <a:pt x="18958" y="8077"/>
                  <a:pt x="18934" y="8029"/>
                  <a:pt x="18905" y="8029"/>
                </a:cubicBezTo>
                <a:close/>
                <a:moveTo>
                  <a:pt x="19220" y="8029"/>
                </a:moveTo>
                <a:cubicBezTo>
                  <a:pt x="19191" y="8029"/>
                  <a:pt x="19167" y="8077"/>
                  <a:pt x="19167" y="8134"/>
                </a:cubicBezTo>
                <a:lnTo>
                  <a:pt x="19167" y="8354"/>
                </a:lnTo>
                <a:cubicBezTo>
                  <a:pt x="19167" y="8412"/>
                  <a:pt x="19191" y="8459"/>
                  <a:pt x="19220" y="8459"/>
                </a:cubicBezTo>
                <a:cubicBezTo>
                  <a:pt x="19249" y="8459"/>
                  <a:pt x="19273" y="8412"/>
                  <a:pt x="19273" y="8354"/>
                </a:cubicBezTo>
                <a:lnTo>
                  <a:pt x="19273" y="8134"/>
                </a:lnTo>
                <a:cubicBezTo>
                  <a:pt x="19273" y="8077"/>
                  <a:pt x="19249" y="8029"/>
                  <a:pt x="19220" y="8029"/>
                </a:cubicBezTo>
                <a:close/>
                <a:moveTo>
                  <a:pt x="20069" y="8029"/>
                </a:moveTo>
                <a:cubicBezTo>
                  <a:pt x="20040" y="8029"/>
                  <a:pt x="20016" y="8077"/>
                  <a:pt x="20016" y="8134"/>
                </a:cubicBezTo>
                <a:lnTo>
                  <a:pt x="20016" y="8354"/>
                </a:lnTo>
                <a:cubicBezTo>
                  <a:pt x="20016" y="8412"/>
                  <a:pt x="20040" y="8459"/>
                  <a:pt x="20069" y="8459"/>
                </a:cubicBezTo>
                <a:cubicBezTo>
                  <a:pt x="20099" y="8459"/>
                  <a:pt x="20122" y="8412"/>
                  <a:pt x="20122" y="8354"/>
                </a:cubicBezTo>
                <a:lnTo>
                  <a:pt x="20122" y="8134"/>
                </a:lnTo>
                <a:cubicBezTo>
                  <a:pt x="20122" y="8077"/>
                  <a:pt x="20099" y="8029"/>
                  <a:pt x="20069" y="8029"/>
                </a:cubicBezTo>
                <a:close/>
                <a:moveTo>
                  <a:pt x="20384" y="8029"/>
                </a:moveTo>
                <a:cubicBezTo>
                  <a:pt x="20355" y="8029"/>
                  <a:pt x="20331" y="8077"/>
                  <a:pt x="20331" y="8134"/>
                </a:cubicBezTo>
                <a:lnTo>
                  <a:pt x="20331" y="8354"/>
                </a:lnTo>
                <a:cubicBezTo>
                  <a:pt x="20331" y="8412"/>
                  <a:pt x="20355" y="8459"/>
                  <a:pt x="20384" y="8459"/>
                </a:cubicBezTo>
                <a:cubicBezTo>
                  <a:pt x="20413" y="8459"/>
                  <a:pt x="20436" y="8412"/>
                  <a:pt x="20436" y="8354"/>
                </a:cubicBezTo>
                <a:lnTo>
                  <a:pt x="20436" y="8134"/>
                </a:lnTo>
                <a:cubicBezTo>
                  <a:pt x="20436" y="8077"/>
                  <a:pt x="20413" y="8029"/>
                  <a:pt x="20384" y="8029"/>
                </a:cubicBezTo>
                <a:close/>
                <a:moveTo>
                  <a:pt x="21234" y="8029"/>
                </a:moveTo>
                <a:cubicBezTo>
                  <a:pt x="21204" y="8029"/>
                  <a:pt x="21181" y="8077"/>
                  <a:pt x="21181" y="8134"/>
                </a:cubicBezTo>
                <a:lnTo>
                  <a:pt x="21181" y="8354"/>
                </a:lnTo>
                <a:cubicBezTo>
                  <a:pt x="21181" y="8412"/>
                  <a:pt x="21204" y="8459"/>
                  <a:pt x="21234" y="8459"/>
                </a:cubicBezTo>
                <a:cubicBezTo>
                  <a:pt x="21263" y="8459"/>
                  <a:pt x="21285" y="8412"/>
                  <a:pt x="21285" y="8354"/>
                </a:cubicBezTo>
                <a:lnTo>
                  <a:pt x="21285" y="8134"/>
                </a:lnTo>
                <a:cubicBezTo>
                  <a:pt x="21285" y="8077"/>
                  <a:pt x="21263" y="8029"/>
                  <a:pt x="21234" y="8029"/>
                </a:cubicBezTo>
                <a:close/>
                <a:moveTo>
                  <a:pt x="21547" y="8029"/>
                </a:moveTo>
                <a:cubicBezTo>
                  <a:pt x="21518" y="8029"/>
                  <a:pt x="21495" y="8077"/>
                  <a:pt x="21495" y="8134"/>
                </a:cubicBezTo>
                <a:lnTo>
                  <a:pt x="21495" y="8354"/>
                </a:lnTo>
                <a:cubicBezTo>
                  <a:pt x="21495" y="8412"/>
                  <a:pt x="21518" y="8459"/>
                  <a:pt x="21547" y="8459"/>
                </a:cubicBezTo>
                <a:cubicBezTo>
                  <a:pt x="21576" y="8459"/>
                  <a:pt x="21600" y="8412"/>
                  <a:pt x="21600" y="8354"/>
                </a:cubicBezTo>
                <a:lnTo>
                  <a:pt x="21600" y="8134"/>
                </a:lnTo>
                <a:cubicBezTo>
                  <a:pt x="21600" y="8077"/>
                  <a:pt x="21576" y="8029"/>
                  <a:pt x="21547" y="8029"/>
                </a:cubicBezTo>
                <a:close/>
                <a:moveTo>
                  <a:pt x="53" y="8759"/>
                </a:moveTo>
                <a:cubicBezTo>
                  <a:pt x="24" y="8759"/>
                  <a:pt x="0" y="8807"/>
                  <a:pt x="0" y="8864"/>
                </a:cubicBezTo>
                <a:lnTo>
                  <a:pt x="0" y="9084"/>
                </a:lnTo>
                <a:cubicBezTo>
                  <a:pt x="0" y="9142"/>
                  <a:pt x="24" y="9189"/>
                  <a:pt x="53" y="9189"/>
                </a:cubicBezTo>
                <a:cubicBezTo>
                  <a:pt x="82" y="9189"/>
                  <a:pt x="106" y="9142"/>
                  <a:pt x="106" y="9084"/>
                </a:cubicBezTo>
                <a:lnTo>
                  <a:pt x="106" y="8864"/>
                </a:lnTo>
                <a:cubicBezTo>
                  <a:pt x="106" y="8807"/>
                  <a:pt x="82" y="8759"/>
                  <a:pt x="53" y="8759"/>
                </a:cubicBezTo>
                <a:close/>
                <a:moveTo>
                  <a:pt x="367" y="8759"/>
                </a:moveTo>
                <a:cubicBezTo>
                  <a:pt x="338" y="8759"/>
                  <a:pt x="315" y="8807"/>
                  <a:pt x="315" y="8864"/>
                </a:cubicBezTo>
                <a:lnTo>
                  <a:pt x="315" y="9084"/>
                </a:lnTo>
                <a:cubicBezTo>
                  <a:pt x="315" y="9142"/>
                  <a:pt x="338" y="9189"/>
                  <a:pt x="367" y="9189"/>
                </a:cubicBezTo>
                <a:cubicBezTo>
                  <a:pt x="397" y="9189"/>
                  <a:pt x="420" y="9142"/>
                  <a:pt x="420" y="9084"/>
                </a:cubicBezTo>
                <a:lnTo>
                  <a:pt x="420" y="8864"/>
                </a:lnTo>
                <a:cubicBezTo>
                  <a:pt x="420" y="8807"/>
                  <a:pt x="397" y="8759"/>
                  <a:pt x="367" y="8759"/>
                </a:cubicBezTo>
                <a:close/>
                <a:moveTo>
                  <a:pt x="1217" y="8759"/>
                </a:moveTo>
                <a:cubicBezTo>
                  <a:pt x="1188" y="8759"/>
                  <a:pt x="1164" y="8807"/>
                  <a:pt x="1164" y="8864"/>
                </a:cubicBezTo>
                <a:lnTo>
                  <a:pt x="1164" y="9084"/>
                </a:lnTo>
                <a:cubicBezTo>
                  <a:pt x="1164" y="9142"/>
                  <a:pt x="1188" y="9189"/>
                  <a:pt x="1217" y="9189"/>
                </a:cubicBezTo>
                <a:cubicBezTo>
                  <a:pt x="1246" y="9189"/>
                  <a:pt x="1270" y="9142"/>
                  <a:pt x="1270" y="9084"/>
                </a:cubicBezTo>
                <a:lnTo>
                  <a:pt x="1270" y="8864"/>
                </a:lnTo>
                <a:cubicBezTo>
                  <a:pt x="1270" y="8807"/>
                  <a:pt x="1246" y="8759"/>
                  <a:pt x="1217" y="8759"/>
                </a:cubicBezTo>
                <a:close/>
                <a:moveTo>
                  <a:pt x="1532" y="8759"/>
                </a:moveTo>
                <a:cubicBezTo>
                  <a:pt x="1503" y="8759"/>
                  <a:pt x="1479" y="8807"/>
                  <a:pt x="1479" y="8864"/>
                </a:cubicBezTo>
                <a:lnTo>
                  <a:pt x="1479" y="9084"/>
                </a:lnTo>
                <a:cubicBezTo>
                  <a:pt x="1479" y="9142"/>
                  <a:pt x="1503" y="9189"/>
                  <a:pt x="1532" y="9189"/>
                </a:cubicBezTo>
                <a:cubicBezTo>
                  <a:pt x="1561" y="9189"/>
                  <a:pt x="1584" y="9142"/>
                  <a:pt x="1584" y="9084"/>
                </a:cubicBezTo>
                <a:lnTo>
                  <a:pt x="1584" y="8864"/>
                </a:lnTo>
                <a:cubicBezTo>
                  <a:pt x="1584" y="8807"/>
                  <a:pt x="1561" y="8759"/>
                  <a:pt x="1532" y="8759"/>
                </a:cubicBezTo>
                <a:close/>
                <a:moveTo>
                  <a:pt x="2380" y="8759"/>
                </a:moveTo>
                <a:cubicBezTo>
                  <a:pt x="2351" y="8759"/>
                  <a:pt x="2329" y="8807"/>
                  <a:pt x="2329" y="8864"/>
                </a:cubicBezTo>
                <a:lnTo>
                  <a:pt x="2329" y="9084"/>
                </a:lnTo>
                <a:cubicBezTo>
                  <a:pt x="2329" y="9142"/>
                  <a:pt x="2351" y="9189"/>
                  <a:pt x="2380" y="9189"/>
                </a:cubicBezTo>
                <a:cubicBezTo>
                  <a:pt x="2409" y="9189"/>
                  <a:pt x="2433" y="9142"/>
                  <a:pt x="2433" y="9084"/>
                </a:cubicBezTo>
                <a:lnTo>
                  <a:pt x="2433" y="8864"/>
                </a:lnTo>
                <a:cubicBezTo>
                  <a:pt x="2433" y="8807"/>
                  <a:pt x="2409" y="8759"/>
                  <a:pt x="2380" y="8759"/>
                </a:cubicBezTo>
                <a:close/>
                <a:moveTo>
                  <a:pt x="2695" y="8759"/>
                </a:moveTo>
                <a:cubicBezTo>
                  <a:pt x="2666" y="8759"/>
                  <a:pt x="2643" y="8807"/>
                  <a:pt x="2643" y="8864"/>
                </a:cubicBezTo>
                <a:lnTo>
                  <a:pt x="2643" y="9084"/>
                </a:lnTo>
                <a:cubicBezTo>
                  <a:pt x="2643" y="9142"/>
                  <a:pt x="2666" y="9189"/>
                  <a:pt x="2695" y="9189"/>
                </a:cubicBezTo>
                <a:cubicBezTo>
                  <a:pt x="2724" y="9189"/>
                  <a:pt x="2748" y="9142"/>
                  <a:pt x="2748" y="9084"/>
                </a:cubicBezTo>
                <a:lnTo>
                  <a:pt x="2748" y="8864"/>
                </a:lnTo>
                <a:cubicBezTo>
                  <a:pt x="2748" y="8807"/>
                  <a:pt x="2724" y="8759"/>
                  <a:pt x="2695" y="8759"/>
                </a:cubicBezTo>
                <a:close/>
                <a:moveTo>
                  <a:pt x="3545" y="8759"/>
                </a:moveTo>
                <a:cubicBezTo>
                  <a:pt x="3516" y="8759"/>
                  <a:pt x="3492" y="8807"/>
                  <a:pt x="3492" y="8864"/>
                </a:cubicBezTo>
                <a:lnTo>
                  <a:pt x="3492" y="9084"/>
                </a:lnTo>
                <a:cubicBezTo>
                  <a:pt x="3492" y="9142"/>
                  <a:pt x="3516" y="9189"/>
                  <a:pt x="3545" y="9189"/>
                </a:cubicBezTo>
                <a:cubicBezTo>
                  <a:pt x="3574" y="9189"/>
                  <a:pt x="3598" y="9142"/>
                  <a:pt x="3598" y="9084"/>
                </a:cubicBezTo>
                <a:lnTo>
                  <a:pt x="3598" y="8864"/>
                </a:lnTo>
                <a:cubicBezTo>
                  <a:pt x="3598" y="8807"/>
                  <a:pt x="3574" y="8759"/>
                  <a:pt x="3545" y="8759"/>
                </a:cubicBezTo>
                <a:close/>
                <a:moveTo>
                  <a:pt x="3859" y="8759"/>
                </a:moveTo>
                <a:cubicBezTo>
                  <a:pt x="3830" y="8759"/>
                  <a:pt x="3806" y="8807"/>
                  <a:pt x="3806" y="8864"/>
                </a:cubicBezTo>
                <a:lnTo>
                  <a:pt x="3806" y="9084"/>
                </a:lnTo>
                <a:cubicBezTo>
                  <a:pt x="3806" y="9142"/>
                  <a:pt x="3830" y="9189"/>
                  <a:pt x="3859" y="9189"/>
                </a:cubicBezTo>
                <a:cubicBezTo>
                  <a:pt x="3888" y="9189"/>
                  <a:pt x="3912" y="9142"/>
                  <a:pt x="3912" y="9084"/>
                </a:cubicBezTo>
                <a:lnTo>
                  <a:pt x="3912" y="8864"/>
                </a:lnTo>
                <a:cubicBezTo>
                  <a:pt x="3912" y="8807"/>
                  <a:pt x="3888" y="8759"/>
                  <a:pt x="3859" y="8759"/>
                </a:cubicBezTo>
                <a:close/>
                <a:moveTo>
                  <a:pt x="4709" y="8759"/>
                </a:moveTo>
                <a:cubicBezTo>
                  <a:pt x="4680" y="8759"/>
                  <a:pt x="4656" y="8807"/>
                  <a:pt x="4656" y="8864"/>
                </a:cubicBezTo>
                <a:lnTo>
                  <a:pt x="4656" y="9084"/>
                </a:lnTo>
                <a:cubicBezTo>
                  <a:pt x="4656" y="9142"/>
                  <a:pt x="4680" y="9189"/>
                  <a:pt x="4709" y="9189"/>
                </a:cubicBezTo>
                <a:cubicBezTo>
                  <a:pt x="4738" y="9189"/>
                  <a:pt x="4762" y="9142"/>
                  <a:pt x="4762" y="9084"/>
                </a:cubicBezTo>
                <a:lnTo>
                  <a:pt x="4762" y="8864"/>
                </a:lnTo>
                <a:cubicBezTo>
                  <a:pt x="4762" y="8807"/>
                  <a:pt x="4738" y="8759"/>
                  <a:pt x="4709" y="8759"/>
                </a:cubicBezTo>
                <a:close/>
                <a:moveTo>
                  <a:pt x="5023" y="8759"/>
                </a:moveTo>
                <a:cubicBezTo>
                  <a:pt x="4994" y="8759"/>
                  <a:pt x="4970" y="8807"/>
                  <a:pt x="4970" y="8864"/>
                </a:cubicBezTo>
                <a:lnTo>
                  <a:pt x="4970" y="9084"/>
                </a:lnTo>
                <a:cubicBezTo>
                  <a:pt x="4970" y="9142"/>
                  <a:pt x="4994" y="9189"/>
                  <a:pt x="5023" y="9189"/>
                </a:cubicBezTo>
                <a:cubicBezTo>
                  <a:pt x="5053" y="9189"/>
                  <a:pt x="5076" y="9142"/>
                  <a:pt x="5076" y="9084"/>
                </a:cubicBezTo>
                <a:lnTo>
                  <a:pt x="5076" y="8864"/>
                </a:lnTo>
                <a:cubicBezTo>
                  <a:pt x="5076" y="8807"/>
                  <a:pt x="5053" y="8759"/>
                  <a:pt x="5023" y="8759"/>
                </a:cubicBezTo>
                <a:close/>
                <a:moveTo>
                  <a:pt x="5873" y="8759"/>
                </a:moveTo>
                <a:cubicBezTo>
                  <a:pt x="5844" y="8759"/>
                  <a:pt x="5820" y="8807"/>
                  <a:pt x="5820" y="8864"/>
                </a:cubicBezTo>
                <a:lnTo>
                  <a:pt x="5820" y="9084"/>
                </a:lnTo>
                <a:cubicBezTo>
                  <a:pt x="5820" y="9142"/>
                  <a:pt x="5844" y="9189"/>
                  <a:pt x="5873" y="9189"/>
                </a:cubicBezTo>
                <a:cubicBezTo>
                  <a:pt x="5902" y="9189"/>
                  <a:pt x="5926" y="9142"/>
                  <a:pt x="5926" y="9084"/>
                </a:cubicBezTo>
                <a:lnTo>
                  <a:pt x="5926" y="8864"/>
                </a:lnTo>
                <a:cubicBezTo>
                  <a:pt x="5926" y="8807"/>
                  <a:pt x="5902" y="8759"/>
                  <a:pt x="5873" y="8759"/>
                </a:cubicBezTo>
                <a:close/>
                <a:moveTo>
                  <a:pt x="6188" y="8759"/>
                </a:moveTo>
                <a:cubicBezTo>
                  <a:pt x="6159" y="8759"/>
                  <a:pt x="6135" y="8807"/>
                  <a:pt x="6135" y="8864"/>
                </a:cubicBezTo>
                <a:lnTo>
                  <a:pt x="6135" y="9084"/>
                </a:lnTo>
                <a:cubicBezTo>
                  <a:pt x="6135" y="9142"/>
                  <a:pt x="6159" y="9189"/>
                  <a:pt x="6188" y="9189"/>
                </a:cubicBezTo>
                <a:cubicBezTo>
                  <a:pt x="6217" y="9189"/>
                  <a:pt x="6240" y="9142"/>
                  <a:pt x="6240" y="9084"/>
                </a:cubicBezTo>
                <a:lnTo>
                  <a:pt x="6240" y="8864"/>
                </a:lnTo>
                <a:cubicBezTo>
                  <a:pt x="6240" y="8807"/>
                  <a:pt x="6217" y="8759"/>
                  <a:pt x="6188" y="8759"/>
                </a:cubicBezTo>
                <a:close/>
                <a:moveTo>
                  <a:pt x="7036" y="8759"/>
                </a:moveTo>
                <a:cubicBezTo>
                  <a:pt x="7007" y="8759"/>
                  <a:pt x="6984" y="8807"/>
                  <a:pt x="6984" y="8864"/>
                </a:cubicBezTo>
                <a:lnTo>
                  <a:pt x="6984" y="9084"/>
                </a:lnTo>
                <a:cubicBezTo>
                  <a:pt x="6984" y="9142"/>
                  <a:pt x="7007" y="9189"/>
                  <a:pt x="7036" y="9189"/>
                </a:cubicBezTo>
                <a:cubicBezTo>
                  <a:pt x="7065" y="9189"/>
                  <a:pt x="7089" y="9142"/>
                  <a:pt x="7089" y="9084"/>
                </a:cubicBezTo>
                <a:lnTo>
                  <a:pt x="7089" y="8864"/>
                </a:lnTo>
                <a:cubicBezTo>
                  <a:pt x="7089" y="8807"/>
                  <a:pt x="7065" y="8759"/>
                  <a:pt x="7036" y="8759"/>
                </a:cubicBezTo>
                <a:close/>
                <a:moveTo>
                  <a:pt x="7351" y="8759"/>
                </a:moveTo>
                <a:cubicBezTo>
                  <a:pt x="7322" y="8759"/>
                  <a:pt x="7299" y="8807"/>
                  <a:pt x="7299" y="8864"/>
                </a:cubicBezTo>
                <a:lnTo>
                  <a:pt x="7299" y="9084"/>
                </a:lnTo>
                <a:cubicBezTo>
                  <a:pt x="7299" y="9142"/>
                  <a:pt x="7322" y="9189"/>
                  <a:pt x="7351" y="9189"/>
                </a:cubicBezTo>
                <a:cubicBezTo>
                  <a:pt x="7380" y="9189"/>
                  <a:pt x="7404" y="9142"/>
                  <a:pt x="7404" y="9084"/>
                </a:cubicBezTo>
                <a:lnTo>
                  <a:pt x="7404" y="8864"/>
                </a:lnTo>
                <a:cubicBezTo>
                  <a:pt x="7404" y="8807"/>
                  <a:pt x="7380" y="8759"/>
                  <a:pt x="7351" y="8759"/>
                </a:cubicBezTo>
                <a:close/>
                <a:moveTo>
                  <a:pt x="8201" y="8759"/>
                </a:moveTo>
                <a:cubicBezTo>
                  <a:pt x="8171" y="8759"/>
                  <a:pt x="8148" y="8807"/>
                  <a:pt x="8148" y="8864"/>
                </a:cubicBezTo>
                <a:lnTo>
                  <a:pt x="8148" y="9084"/>
                </a:lnTo>
                <a:cubicBezTo>
                  <a:pt x="8148" y="9142"/>
                  <a:pt x="8171" y="9189"/>
                  <a:pt x="8201" y="9189"/>
                </a:cubicBezTo>
                <a:cubicBezTo>
                  <a:pt x="8230" y="9189"/>
                  <a:pt x="8254" y="9142"/>
                  <a:pt x="8254" y="9084"/>
                </a:cubicBezTo>
                <a:lnTo>
                  <a:pt x="8254" y="8864"/>
                </a:lnTo>
                <a:cubicBezTo>
                  <a:pt x="8254" y="8807"/>
                  <a:pt x="8230" y="8759"/>
                  <a:pt x="8201" y="8759"/>
                </a:cubicBezTo>
                <a:close/>
                <a:moveTo>
                  <a:pt x="8515" y="8759"/>
                </a:moveTo>
                <a:cubicBezTo>
                  <a:pt x="8486" y="8759"/>
                  <a:pt x="8462" y="8807"/>
                  <a:pt x="8462" y="8864"/>
                </a:cubicBezTo>
                <a:lnTo>
                  <a:pt x="8462" y="9084"/>
                </a:lnTo>
                <a:cubicBezTo>
                  <a:pt x="8462" y="9142"/>
                  <a:pt x="8486" y="9189"/>
                  <a:pt x="8515" y="9189"/>
                </a:cubicBezTo>
                <a:cubicBezTo>
                  <a:pt x="8544" y="9189"/>
                  <a:pt x="8568" y="9142"/>
                  <a:pt x="8568" y="9084"/>
                </a:cubicBezTo>
                <a:lnTo>
                  <a:pt x="8568" y="8864"/>
                </a:lnTo>
                <a:cubicBezTo>
                  <a:pt x="8568" y="8807"/>
                  <a:pt x="8544" y="8759"/>
                  <a:pt x="8515" y="8759"/>
                </a:cubicBezTo>
                <a:close/>
                <a:moveTo>
                  <a:pt x="9365" y="8759"/>
                </a:moveTo>
                <a:cubicBezTo>
                  <a:pt x="9336" y="8759"/>
                  <a:pt x="9312" y="8807"/>
                  <a:pt x="9312" y="8864"/>
                </a:cubicBezTo>
                <a:lnTo>
                  <a:pt x="9312" y="9084"/>
                </a:lnTo>
                <a:cubicBezTo>
                  <a:pt x="9312" y="9142"/>
                  <a:pt x="9336" y="9189"/>
                  <a:pt x="9365" y="9189"/>
                </a:cubicBezTo>
                <a:cubicBezTo>
                  <a:pt x="9394" y="9189"/>
                  <a:pt x="9418" y="9142"/>
                  <a:pt x="9418" y="9084"/>
                </a:cubicBezTo>
                <a:lnTo>
                  <a:pt x="9418" y="8864"/>
                </a:lnTo>
                <a:cubicBezTo>
                  <a:pt x="9418" y="8807"/>
                  <a:pt x="9394" y="8759"/>
                  <a:pt x="9365" y="8759"/>
                </a:cubicBezTo>
                <a:close/>
                <a:moveTo>
                  <a:pt x="9679" y="8759"/>
                </a:moveTo>
                <a:cubicBezTo>
                  <a:pt x="9650" y="8759"/>
                  <a:pt x="9626" y="8807"/>
                  <a:pt x="9626" y="8864"/>
                </a:cubicBezTo>
                <a:lnTo>
                  <a:pt x="9626" y="9084"/>
                </a:lnTo>
                <a:cubicBezTo>
                  <a:pt x="9626" y="9142"/>
                  <a:pt x="9650" y="9189"/>
                  <a:pt x="9679" y="9189"/>
                </a:cubicBezTo>
                <a:cubicBezTo>
                  <a:pt x="9708" y="9189"/>
                  <a:pt x="9732" y="9142"/>
                  <a:pt x="9732" y="9084"/>
                </a:cubicBezTo>
                <a:lnTo>
                  <a:pt x="9732" y="8864"/>
                </a:lnTo>
                <a:cubicBezTo>
                  <a:pt x="9732" y="8807"/>
                  <a:pt x="9708" y="8759"/>
                  <a:pt x="9679" y="8759"/>
                </a:cubicBezTo>
                <a:close/>
                <a:moveTo>
                  <a:pt x="10529" y="8759"/>
                </a:moveTo>
                <a:cubicBezTo>
                  <a:pt x="10500" y="8759"/>
                  <a:pt x="10476" y="8807"/>
                  <a:pt x="10476" y="8864"/>
                </a:cubicBezTo>
                <a:lnTo>
                  <a:pt x="10476" y="9084"/>
                </a:lnTo>
                <a:cubicBezTo>
                  <a:pt x="10476" y="9142"/>
                  <a:pt x="10500" y="9189"/>
                  <a:pt x="10529" y="9189"/>
                </a:cubicBezTo>
                <a:cubicBezTo>
                  <a:pt x="10558" y="9189"/>
                  <a:pt x="10582" y="9142"/>
                  <a:pt x="10582" y="9084"/>
                </a:cubicBezTo>
                <a:lnTo>
                  <a:pt x="10582" y="8864"/>
                </a:lnTo>
                <a:cubicBezTo>
                  <a:pt x="10582" y="8807"/>
                  <a:pt x="10558" y="8759"/>
                  <a:pt x="10529" y="8759"/>
                </a:cubicBezTo>
                <a:close/>
                <a:moveTo>
                  <a:pt x="10844" y="8759"/>
                </a:moveTo>
                <a:cubicBezTo>
                  <a:pt x="10814" y="8759"/>
                  <a:pt x="10791" y="8807"/>
                  <a:pt x="10791" y="8864"/>
                </a:cubicBezTo>
                <a:lnTo>
                  <a:pt x="10791" y="9084"/>
                </a:lnTo>
                <a:cubicBezTo>
                  <a:pt x="10791" y="9142"/>
                  <a:pt x="10814" y="9189"/>
                  <a:pt x="10844" y="9189"/>
                </a:cubicBezTo>
                <a:cubicBezTo>
                  <a:pt x="10873" y="9189"/>
                  <a:pt x="10895" y="9142"/>
                  <a:pt x="10895" y="9084"/>
                </a:cubicBezTo>
                <a:lnTo>
                  <a:pt x="10895" y="8864"/>
                </a:lnTo>
                <a:cubicBezTo>
                  <a:pt x="10895" y="8807"/>
                  <a:pt x="10873" y="8759"/>
                  <a:pt x="10844" y="8759"/>
                </a:cubicBezTo>
                <a:close/>
                <a:moveTo>
                  <a:pt x="11692" y="8759"/>
                </a:moveTo>
                <a:cubicBezTo>
                  <a:pt x="11663" y="8759"/>
                  <a:pt x="11640" y="8807"/>
                  <a:pt x="11640" y="8864"/>
                </a:cubicBezTo>
                <a:lnTo>
                  <a:pt x="11640" y="9084"/>
                </a:lnTo>
                <a:cubicBezTo>
                  <a:pt x="11640" y="9142"/>
                  <a:pt x="11663" y="9189"/>
                  <a:pt x="11692" y="9189"/>
                </a:cubicBezTo>
                <a:cubicBezTo>
                  <a:pt x="11721" y="9189"/>
                  <a:pt x="11745" y="9142"/>
                  <a:pt x="11745" y="9084"/>
                </a:cubicBezTo>
                <a:lnTo>
                  <a:pt x="11745" y="8864"/>
                </a:lnTo>
                <a:cubicBezTo>
                  <a:pt x="11745" y="8807"/>
                  <a:pt x="11721" y="8759"/>
                  <a:pt x="11692" y="8759"/>
                </a:cubicBezTo>
                <a:close/>
                <a:moveTo>
                  <a:pt x="12007" y="8759"/>
                </a:moveTo>
                <a:cubicBezTo>
                  <a:pt x="11978" y="8759"/>
                  <a:pt x="11955" y="8807"/>
                  <a:pt x="11955" y="8864"/>
                </a:cubicBezTo>
                <a:lnTo>
                  <a:pt x="11955" y="9084"/>
                </a:lnTo>
                <a:cubicBezTo>
                  <a:pt x="11955" y="9142"/>
                  <a:pt x="11978" y="9189"/>
                  <a:pt x="12007" y="9189"/>
                </a:cubicBezTo>
                <a:cubicBezTo>
                  <a:pt x="12036" y="9189"/>
                  <a:pt x="12060" y="9142"/>
                  <a:pt x="12060" y="9084"/>
                </a:cubicBezTo>
                <a:lnTo>
                  <a:pt x="12060" y="8864"/>
                </a:lnTo>
                <a:cubicBezTo>
                  <a:pt x="12060" y="8807"/>
                  <a:pt x="12036" y="8759"/>
                  <a:pt x="12007" y="8759"/>
                </a:cubicBezTo>
                <a:close/>
                <a:moveTo>
                  <a:pt x="12856" y="8759"/>
                </a:moveTo>
                <a:cubicBezTo>
                  <a:pt x="12827" y="8759"/>
                  <a:pt x="12804" y="8807"/>
                  <a:pt x="12804" y="8864"/>
                </a:cubicBezTo>
                <a:lnTo>
                  <a:pt x="12804" y="9084"/>
                </a:lnTo>
                <a:cubicBezTo>
                  <a:pt x="12804" y="9142"/>
                  <a:pt x="12827" y="9189"/>
                  <a:pt x="12856" y="9189"/>
                </a:cubicBezTo>
                <a:cubicBezTo>
                  <a:pt x="12886" y="9189"/>
                  <a:pt x="12909" y="9142"/>
                  <a:pt x="12909" y="9084"/>
                </a:cubicBezTo>
                <a:lnTo>
                  <a:pt x="12909" y="8864"/>
                </a:lnTo>
                <a:cubicBezTo>
                  <a:pt x="12909" y="8807"/>
                  <a:pt x="12886" y="8759"/>
                  <a:pt x="12856" y="8759"/>
                </a:cubicBezTo>
                <a:close/>
                <a:moveTo>
                  <a:pt x="13171" y="8759"/>
                </a:moveTo>
                <a:cubicBezTo>
                  <a:pt x="13142" y="8759"/>
                  <a:pt x="13118" y="8807"/>
                  <a:pt x="13118" y="8864"/>
                </a:cubicBezTo>
                <a:lnTo>
                  <a:pt x="13118" y="9084"/>
                </a:lnTo>
                <a:cubicBezTo>
                  <a:pt x="13118" y="9142"/>
                  <a:pt x="13142" y="9189"/>
                  <a:pt x="13171" y="9189"/>
                </a:cubicBezTo>
                <a:cubicBezTo>
                  <a:pt x="13200" y="9189"/>
                  <a:pt x="13224" y="9142"/>
                  <a:pt x="13224" y="9084"/>
                </a:cubicBezTo>
                <a:lnTo>
                  <a:pt x="13224" y="8864"/>
                </a:lnTo>
                <a:cubicBezTo>
                  <a:pt x="13224" y="8807"/>
                  <a:pt x="13200" y="8759"/>
                  <a:pt x="13171" y="8759"/>
                </a:cubicBezTo>
                <a:close/>
                <a:moveTo>
                  <a:pt x="14021" y="8759"/>
                </a:moveTo>
                <a:cubicBezTo>
                  <a:pt x="13992" y="8759"/>
                  <a:pt x="13968" y="8807"/>
                  <a:pt x="13968" y="8864"/>
                </a:cubicBezTo>
                <a:lnTo>
                  <a:pt x="13968" y="9084"/>
                </a:lnTo>
                <a:cubicBezTo>
                  <a:pt x="13968" y="9142"/>
                  <a:pt x="13992" y="9189"/>
                  <a:pt x="14021" y="9189"/>
                </a:cubicBezTo>
                <a:cubicBezTo>
                  <a:pt x="14050" y="9189"/>
                  <a:pt x="14074" y="9142"/>
                  <a:pt x="14074" y="9084"/>
                </a:cubicBezTo>
                <a:lnTo>
                  <a:pt x="14074" y="8864"/>
                </a:lnTo>
                <a:cubicBezTo>
                  <a:pt x="14074" y="8807"/>
                  <a:pt x="14050" y="8759"/>
                  <a:pt x="14021" y="8759"/>
                </a:cubicBezTo>
                <a:close/>
                <a:moveTo>
                  <a:pt x="14335" y="8759"/>
                </a:moveTo>
                <a:cubicBezTo>
                  <a:pt x="14306" y="8759"/>
                  <a:pt x="14282" y="8807"/>
                  <a:pt x="14282" y="8864"/>
                </a:cubicBezTo>
                <a:lnTo>
                  <a:pt x="14282" y="9084"/>
                </a:lnTo>
                <a:cubicBezTo>
                  <a:pt x="14282" y="9142"/>
                  <a:pt x="14306" y="9189"/>
                  <a:pt x="14335" y="9189"/>
                </a:cubicBezTo>
                <a:cubicBezTo>
                  <a:pt x="14364" y="9189"/>
                  <a:pt x="14388" y="9142"/>
                  <a:pt x="14388" y="9084"/>
                </a:cubicBezTo>
                <a:lnTo>
                  <a:pt x="14388" y="8864"/>
                </a:lnTo>
                <a:cubicBezTo>
                  <a:pt x="14388" y="8807"/>
                  <a:pt x="14364" y="8759"/>
                  <a:pt x="14335" y="8759"/>
                </a:cubicBezTo>
                <a:close/>
                <a:moveTo>
                  <a:pt x="15185" y="8759"/>
                </a:moveTo>
                <a:cubicBezTo>
                  <a:pt x="15156" y="8759"/>
                  <a:pt x="15132" y="8807"/>
                  <a:pt x="15132" y="8864"/>
                </a:cubicBezTo>
                <a:lnTo>
                  <a:pt x="15132" y="9084"/>
                </a:lnTo>
                <a:cubicBezTo>
                  <a:pt x="15132" y="9142"/>
                  <a:pt x="15156" y="9189"/>
                  <a:pt x="15185" y="9189"/>
                </a:cubicBezTo>
                <a:cubicBezTo>
                  <a:pt x="15214" y="9189"/>
                  <a:pt x="15237" y="9142"/>
                  <a:pt x="15237" y="9084"/>
                </a:cubicBezTo>
                <a:lnTo>
                  <a:pt x="15237" y="8864"/>
                </a:lnTo>
                <a:cubicBezTo>
                  <a:pt x="15237" y="8807"/>
                  <a:pt x="15214" y="8759"/>
                  <a:pt x="15185" y="8759"/>
                </a:cubicBezTo>
                <a:close/>
                <a:moveTo>
                  <a:pt x="15500" y="8759"/>
                </a:moveTo>
                <a:cubicBezTo>
                  <a:pt x="15470" y="8759"/>
                  <a:pt x="15447" y="8807"/>
                  <a:pt x="15447" y="8864"/>
                </a:cubicBezTo>
                <a:lnTo>
                  <a:pt x="15447" y="9084"/>
                </a:lnTo>
                <a:cubicBezTo>
                  <a:pt x="15447" y="9142"/>
                  <a:pt x="15470" y="9189"/>
                  <a:pt x="15500" y="9189"/>
                </a:cubicBezTo>
                <a:cubicBezTo>
                  <a:pt x="15529" y="9189"/>
                  <a:pt x="15551" y="9142"/>
                  <a:pt x="15551" y="9084"/>
                </a:cubicBezTo>
                <a:lnTo>
                  <a:pt x="15551" y="8864"/>
                </a:lnTo>
                <a:cubicBezTo>
                  <a:pt x="15551" y="8807"/>
                  <a:pt x="15529" y="8759"/>
                  <a:pt x="15500" y="8759"/>
                </a:cubicBezTo>
                <a:close/>
                <a:moveTo>
                  <a:pt x="16349" y="8759"/>
                </a:moveTo>
                <a:cubicBezTo>
                  <a:pt x="16320" y="8759"/>
                  <a:pt x="16296" y="8807"/>
                  <a:pt x="16296" y="8864"/>
                </a:cubicBezTo>
                <a:lnTo>
                  <a:pt x="16296" y="9084"/>
                </a:lnTo>
                <a:cubicBezTo>
                  <a:pt x="16296" y="9142"/>
                  <a:pt x="16320" y="9189"/>
                  <a:pt x="16349" y="9189"/>
                </a:cubicBezTo>
                <a:cubicBezTo>
                  <a:pt x="16378" y="9189"/>
                  <a:pt x="16401" y="9142"/>
                  <a:pt x="16401" y="9084"/>
                </a:cubicBezTo>
                <a:lnTo>
                  <a:pt x="16401" y="8864"/>
                </a:lnTo>
                <a:cubicBezTo>
                  <a:pt x="16401" y="8807"/>
                  <a:pt x="16378" y="8759"/>
                  <a:pt x="16349" y="8759"/>
                </a:cubicBezTo>
                <a:close/>
                <a:moveTo>
                  <a:pt x="16663" y="8759"/>
                </a:moveTo>
                <a:cubicBezTo>
                  <a:pt x="16634" y="8759"/>
                  <a:pt x="16611" y="8807"/>
                  <a:pt x="16611" y="8864"/>
                </a:cubicBezTo>
                <a:lnTo>
                  <a:pt x="16611" y="9084"/>
                </a:lnTo>
                <a:cubicBezTo>
                  <a:pt x="16611" y="9142"/>
                  <a:pt x="16634" y="9189"/>
                  <a:pt x="16663" y="9189"/>
                </a:cubicBezTo>
                <a:cubicBezTo>
                  <a:pt x="16692" y="9189"/>
                  <a:pt x="16716" y="9142"/>
                  <a:pt x="16716" y="9084"/>
                </a:cubicBezTo>
                <a:lnTo>
                  <a:pt x="16716" y="8864"/>
                </a:lnTo>
                <a:cubicBezTo>
                  <a:pt x="16716" y="8807"/>
                  <a:pt x="16692" y="8759"/>
                  <a:pt x="16663" y="8759"/>
                </a:cubicBezTo>
                <a:close/>
                <a:moveTo>
                  <a:pt x="17512" y="8759"/>
                </a:moveTo>
                <a:cubicBezTo>
                  <a:pt x="17483" y="8759"/>
                  <a:pt x="17459" y="8807"/>
                  <a:pt x="17459" y="8864"/>
                </a:cubicBezTo>
                <a:lnTo>
                  <a:pt x="17459" y="9084"/>
                </a:lnTo>
                <a:cubicBezTo>
                  <a:pt x="17459" y="9142"/>
                  <a:pt x="17483" y="9189"/>
                  <a:pt x="17512" y="9189"/>
                </a:cubicBezTo>
                <a:cubicBezTo>
                  <a:pt x="17541" y="9189"/>
                  <a:pt x="17565" y="9142"/>
                  <a:pt x="17565" y="9084"/>
                </a:cubicBezTo>
                <a:lnTo>
                  <a:pt x="17565" y="8864"/>
                </a:lnTo>
                <a:cubicBezTo>
                  <a:pt x="17565" y="8807"/>
                  <a:pt x="17541" y="8759"/>
                  <a:pt x="17512" y="8759"/>
                </a:cubicBezTo>
                <a:close/>
                <a:moveTo>
                  <a:pt x="17827" y="8759"/>
                </a:moveTo>
                <a:cubicBezTo>
                  <a:pt x="17798" y="8759"/>
                  <a:pt x="17774" y="8807"/>
                  <a:pt x="17774" y="8864"/>
                </a:cubicBezTo>
                <a:lnTo>
                  <a:pt x="17774" y="9084"/>
                </a:lnTo>
                <a:cubicBezTo>
                  <a:pt x="17774" y="9142"/>
                  <a:pt x="17798" y="9189"/>
                  <a:pt x="17827" y="9189"/>
                </a:cubicBezTo>
                <a:cubicBezTo>
                  <a:pt x="17856" y="9189"/>
                  <a:pt x="17880" y="9142"/>
                  <a:pt x="17880" y="9084"/>
                </a:cubicBezTo>
                <a:lnTo>
                  <a:pt x="17880" y="8864"/>
                </a:lnTo>
                <a:cubicBezTo>
                  <a:pt x="17880" y="8807"/>
                  <a:pt x="17856" y="8759"/>
                  <a:pt x="17827" y="8759"/>
                </a:cubicBezTo>
                <a:close/>
                <a:moveTo>
                  <a:pt x="18677" y="8759"/>
                </a:moveTo>
                <a:cubicBezTo>
                  <a:pt x="18648" y="8759"/>
                  <a:pt x="18624" y="8807"/>
                  <a:pt x="18624" y="8864"/>
                </a:cubicBezTo>
                <a:lnTo>
                  <a:pt x="18624" y="9084"/>
                </a:lnTo>
                <a:cubicBezTo>
                  <a:pt x="18624" y="9142"/>
                  <a:pt x="18648" y="9189"/>
                  <a:pt x="18677" y="9189"/>
                </a:cubicBezTo>
                <a:cubicBezTo>
                  <a:pt x="18706" y="9189"/>
                  <a:pt x="18730" y="9142"/>
                  <a:pt x="18730" y="9084"/>
                </a:cubicBezTo>
                <a:lnTo>
                  <a:pt x="18730" y="8864"/>
                </a:lnTo>
                <a:cubicBezTo>
                  <a:pt x="18730" y="8807"/>
                  <a:pt x="18706" y="8759"/>
                  <a:pt x="18677" y="8759"/>
                </a:cubicBezTo>
                <a:close/>
                <a:moveTo>
                  <a:pt x="18991" y="8759"/>
                </a:moveTo>
                <a:cubicBezTo>
                  <a:pt x="18962" y="8759"/>
                  <a:pt x="18938" y="8807"/>
                  <a:pt x="18938" y="8864"/>
                </a:cubicBezTo>
                <a:lnTo>
                  <a:pt x="18938" y="9084"/>
                </a:lnTo>
                <a:cubicBezTo>
                  <a:pt x="18938" y="9142"/>
                  <a:pt x="18962" y="9189"/>
                  <a:pt x="18991" y="9189"/>
                </a:cubicBezTo>
                <a:cubicBezTo>
                  <a:pt x="19020" y="9189"/>
                  <a:pt x="19044" y="9142"/>
                  <a:pt x="19044" y="9084"/>
                </a:cubicBezTo>
                <a:lnTo>
                  <a:pt x="19044" y="8864"/>
                </a:lnTo>
                <a:cubicBezTo>
                  <a:pt x="19044" y="8807"/>
                  <a:pt x="19020" y="8759"/>
                  <a:pt x="18991" y="8759"/>
                </a:cubicBezTo>
                <a:close/>
                <a:moveTo>
                  <a:pt x="19841" y="8759"/>
                </a:moveTo>
                <a:cubicBezTo>
                  <a:pt x="19812" y="8759"/>
                  <a:pt x="19788" y="8807"/>
                  <a:pt x="19788" y="8864"/>
                </a:cubicBezTo>
                <a:lnTo>
                  <a:pt x="19788" y="9084"/>
                </a:lnTo>
                <a:cubicBezTo>
                  <a:pt x="19788" y="9142"/>
                  <a:pt x="19812" y="9189"/>
                  <a:pt x="19841" y="9189"/>
                </a:cubicBezTo>
                <a:cubicBezTo>
                  <a:pt x="19870" y="9189"/>
                  <a:pt x="19894" y="9142"/>
                  <a:pt x="19894" y="9084"/>
                </a:cubicBezTo>
                <a:lnTo>
                  <a:pt x="19894" y="8864"/>
                </a:lnTo>
                <a:cubicBezTo>
                  <a:pt x="19894" y="8807"/>
                  <a:pt x="19870" y="8759"/>
                  <a:pt x="19841" y="8759"/>
                </a:cubicBezTo>
                <a:close/>
                <a:moveTo>
                  <a:pt x="20155" y="8759"/>
                </a:moveTo>
                <a:cubicBezTo>
                  <a:pt x="20126" y="8759"/>
                  <a:pt x="20102" y="8807"/>
                  <a:pt x="20102" y="8864"/>
                </a:cubicBezTo>
                <a:lnTo>
                  <a:pt x="20102" y="9084"/>
                </a:lnTo>
                <a:cubicBezTo>
                  <a:pt x="20102" y="9142"/>
                  <a:pt x="20126" y="9189"/>
                  <a:pt x="20155" y="9189"/>
                </a:cubicBezTo>
                <a:cubicBezTo>
                  <a:pt x="20184" y="9189"/>
                  <a:pt x="20207" y="9142"/>
                  <a:pt x="20207" y="9084"/>
                </a:cubicBezTo>
                <a:lnTo>
                  <a:pt x="20207" y="8864"/>
                </a:lnTo>
                <a:cubicBezTo>
                  <a:pt x="20207" y="8807"/>
                  <a:pt x="20184" y="8759"/>
                  <a:pt x="20155" y="8759"/>
                </a:cubicBezTo>
                <a:close/>
                <a:moveTo>
                  <a:pt x="21004" y="8759"/>
                </a:moveTo>
                <a:cubicBezTo>
                  <a:pt x="20975" y="8759"/>
                  <a:pt x="20952" y="8807"/>
                  <a:pt x="20952" y="8864"/>
                </a:cubicBezTo>
                <a:lnTo>
                  <a:pt x="20952" y="9084"/>
                </a:lnTo>
                <a:cubicBezTo>
                  <a:pt x="20952" y="9142"/>
                  <a:pt x="20975" y="9189"/>
                  <a:pt x="21004" y="9189"/>
                </a:cubicBezTo>
                <a:cubicBezTo>
                  <a:pt x="21033" y="9189"/>
                  <a:pt x="21057" y="9142"/>
                  <a:pt x="21057" y="9084"/>
                </a:cubicBezTo>
                <a:lnTo>
                  <a:pt x="21057" y="8864"/>
                </a:lnTo>
                <a:cubicBezTo>
                  <a:pt x="21057" y="8807"/>
                  <a:pt x="21033" y="8759"/>
                  <a:pt x="21004" y="8759"/>
                </a:cubicBezTo>
                <a:close/>
                <a:moveTo>
                  <a:pt x="21319" y="8759"/>
                </a:moveTo>
                <a:cubicBezTo>
                  <a:pt x="21289" y="8759"/>
                  <a:pt x="21267" y="8807"/>
                  <a:pt x="21267" y="8864"/>
                </a:cubicBezTo>
                <a:lnTo>
                  <a:pt x="21267" y="9084"/>
                </a:lnTo>
                <a:cubicBezTo>
                  <a:pt x="21267" y="9142"/>
                  <a:pt x="21289" y="9189"/>
                  <a:pt x="21319" y="9189"/>
                </a:cubicBezTo>
                <a:cubicBezTo>
                  <a:pt x="21348" y="9189"/>
                  <a:pt x="21372" y="9142"/>
                  <a:pt x="21372" y="9084"/>
                </a:cubicBezTo>
                <a:lnTo>
                  <a:pt x="21372" y="8864"/>
                </a:lnTo>
                <a:cubicBezTo>
                  <a:pt x="21372" y="8807"/>
                  <a:pt x="21348" y="8759"/>
                  <a:pt x="21319" y="8759"/>
                </a:cubicBezTo>
                <a:close/>
                <a:moveTo>
                  <a:pt x="281" y="9489"/>
                </a:moveTo>
                <a:cubicBezTo>
                  <a:pt x="252" y="9489"/>
                  <a:pt x="228" y="9536"/>
                  <a:pt x="228" y="9594"/>
                </a:cubicBezTo>
                <a:lnTo>
                  <a:pt x="228" y="9814"/>
                </a:lnTo>
                <a:cubicBezTo>
                  <a:pt x="228" y="9871"/>
                  <a:pt x="252" y="9919"/>
                  <a:pt x="281" y="9919"/>
                </a:cubicBezTo>
                <a:cubicBezTo>
                  <a:pt x="311" y="9919"/>
                  <a:pt x="334" y="9871"/>
                  <a:pt x="334" y="9814"/>
                </a:cubicBezTo>
                <a:lnTo>
                  <a:pt x="334" y="9594"/>
                </a:lnTo>
                <a:cubicBezTo>
                  <a:pt x="334" y="9536"/>
                  <a:pt x="311" y="9489"/>
                  <a:pt x="281" y="9489"/>
                </a:cubicBezTo>
                <a:close/>
                <a:moveTo>
                  <a:pt x="596" y="9489"/>
                </a:moveTo>
                <a:cubicBezTo>
                  <a:pt x="567" y="9489"/>
                  <a:pt x="543" y="9536"/>
                  <a:pt x="543" y="9594"/>
                </a:cubicBezTo>
                <a:lnTo>
                  <a:pt x="543" y="9814"/>
                </a:lnTo>
                <a:cubicBezTo>
                  <a:pt x="543" y="9871"/>
                  <a:pt x="567" y="9919"/>
                  <a:pt x="596" y="9919"/>
                </a:cubicBezTo>
                <a:cubicBezTo>
                  <a:pt x="625" y="9919"/>
                  <a:pt x="649" y="9871"/>
                  <a:pt x="649" y="9814"/>
                </a:cubicBezTo>
                <a:lnTo>
                  <a:pt x="649" y="9594"/>
                </a:lnTo>
                <a:cubicBezTo>
                  <a:pt x="649" y="9536"/>
                  <a:pt x="625" y="9489"/>
                  <a:pt x="596" y="9489"/>
                </a:cubicBezTo>
                <a:close/>
                <a:moveTo>
                  <a:pt x="1446" y="9489"/>
                </a:moveTo>
                <a:cubicBezTo>
                  <a:pt x="1417" y="9489"/>
                  <a:pt x="1393" y="9536"/>
                  <a:pt x="1393" y="9594"/>
                </a:cubicBezTo>
                <a:lnTo>
                  <a:pt x="1393" y="9814"/>
                </a:lnTo>
                <a:cubicBezTo>
                  <a:pt x="1393" y="9871"/>
                  <a:pt x="1417" y="9919"/>
                  <a:pt x="1446" y="9919"/>
                </a:cubicBezTo>
                <a:cubicBezTo>
                  <a:pt x="1475" y="9919"/>
                  <a:pt x="1499" y="9871"/>
                  <a:pt x="1499" y="9814"/>
                </a:cubicBezTo>
                <a:lnTo>
                  <a:pt x="1499" y="9594"/>
                </a:lnTo>
                <a:cubicBezTo>
                  <a:pt x="1499" y="9536"/>
                  <a:pt x="1475" y="9489"/>
                  <a:pt x="1446" y="9489"/>
                </a:cubicBezTo>
                <a:close/>
                <a:moveTo>
                  <a:pt x="1760" y="9489"/>
                </a:moveTo>
                <a:cubicBezTo>
                  <a:pt x="1731" y="9489"/>
                  <a:pt x="1707" y="9536"/>
                  <a:pt x="1707" y="9594"/>
                </a:cubicBezTo>
                <a:lnTo>
                  <a:pt x="1707" y="9814"/>
                </a:lnTo>
                <a:cubicBezTo>
                  <a:pt x="1707" y="9871"/>
                  <a:pt x="1731" y="9919"/>
                  <a:pt x="1760" y="9919"/>
                </a:cubicBezTo>
                <a:cubicBezTo>
                  <a:pt x="1789" y="9919"/>
                  <a:pt x="1813" y="9871"/>
                  <a:pt x="1813" y="9814"/>
                </a:cubicBezTo>
                <a:lnTo>
                  <a:pt x="1813" y="9594"/>
                </a:lnTo>
                <a:cubicBezTo>
                  <a:pt x="1813" y="9536"/>
                  <a:pt x="1789" y="9489"/>
                  <a:pt x="1760" y="9489"/>
                </a:cubicBezTo>
                <a:close/>
                <a:moveTo>
                  <a:pt x="2610" y="9489"/>
                </a:moveTo>
                <a:cubicBezTo>
                  <a:pt x="2581" y="9489"/>
                  <a:pt x="2557" y="9536"/>
                  <a:pt x="2557" y="9594"/>
                </a:cubicBezTo>
                <a:lnTo>
                  <a:pt x="2557" y="9814"/>
                </a:lnTo>
                <a:cubicBezTo>
                  <a:pt x="2557" y="9871"/>
                  <a:pt x="2581" y="9919"/>
                  <a:pt x="2610" y="9919"/>
                </a:cubicBezTo>
                <a:cubicBezTo>
                  <a:pt x="2639" y="9919"/>
                  <a:pt x="2662" y="9871"/>
                  <a:pt x="2662" y="9814"/>
                </a:cubicBezTo>
                <a:lnTo>
                  <a:pt x="2662" y="9594"/>
                </a:lnTo>
                <a:cubicBezTo>
                  <a:pt x="2662" y="9536"/>
                  <a:pt x="2639" y="9489"/>
                  <a:pt x="2610" y="9489"/>
                </a:cubicBezTo>
                <a:close/>
                <a:moveTo>
                  <a:pt x="2924" y="9489"/>
                </a:moveTo>
                <a:cubicBezTo>
                  <a:pt x="2895" y="9489"/>
                  <a:pt x="2871" y="9536"/>
                  <a:pt x="2871" y="9594"/>
                </a:cubicBezTo>
                <a:lnTo>
                  <a:pt x="2871" y="9814"/>
                </a:lnTo>
                <a:cubicBezTo>
                  <a:pt x="2871" y="9871"/>
                  <a:pt x="2895" y="9919"/>
                  <a:pt x="2924" y="9919"/>
                </a:cubicBezTo>
                <a:cubicBezTo>
                  <a:pt x="2954" y="9919"/>
                  <a:pt x="2976" y="9871"/>
                  <a:pt x="2976" y="9814"/>
                </a:cubicBezTo>
                <a:lnTo>
                  <a:pt x="2976" y="9594"/>
                </a:lnTo>
                <a:cubicBezTo>
                  <a:pt x="2976" y="9536"/>
                  <a:pt x="2954" y="9489"/>
                  <a:pt x="2924" y="9489"/>
                </a:cubicBezTo>
                <a:close/>
                <a:moveTo>
                  <a:pt x="3773" y="9489"/>
                </a:moveTo>
                <a:cubicBezTo>
                  <a:pt x="3744" y="9489"/>
                  <a:pt x="3721" y="9536"/>
                  <a:pt x="3721" y="9594"/>
                </a:cubicBezTo>
                <a:lnTo>
                  <a:pt x="3721" y="9814"/>
                </a:lnTo>
                <a:cubicBezTo>
                  <a:pt x="3721" y="9871"/>
                  <a:pt x="3744" y="9919"/>
                  <a:pt x="3773" y="9919"/>
                </a:cubicBezTo>
                <a:cubicBezTo>
                  <a:pt x="3802" y="9919"/>
                  <a:pt x="3826" y="9871"/>
                  <a:pt x="3826" y="9814"/>
                </a:cubicBezTo>
                <a:lnTo>
                  <a:pt x="3826" y="9594"/>
                </a:lnTo>
                <a:cubicBezTo>
                  <a:pt x="3826" y="9536"/>
                  <a:pt x="3802" y="9489"/>
                  <a:pt x="3773" y="9489"/>
                </a:cubicBezTo>
                <a:close/>
                <a:moveTo>
                  <a:pt x="4088" y="9489"/>
                </a:moveTo>
                <a:cubicBezTo>
                  <a:pt x="4058" y="9489"/>
                  <a:pt x="4035" y="9536"/>
                  <a:pt x="4035" y="9594"/>
                </a:cubicBezTo>
                <a:lnTo>
                  <a:pt x="4035" y="9814"/>
                </a:lnTo>
                <a:cubicBezTo>
                  <a:pt x="4035" y="9871"/>
                  <a:pt x="4058" y="9919"/>
                  <a:pt x="4088" y="9919"/>
                </a:cubicBezTo>
                <a:cubicBezTo>
                  <a:pt x="4117" y="9919"/>
                  <a:pt x="4141" y="9871"/>
                  <a:pt x="4141" y="9814"/>
                </a:cubicBezTo>
                <a:lnTo>
                  <a:pt x="4141" y="9594"/>
                </a:lnTo>
                <a:cubicBezTo>
                  <a:pt x="4141" y="9536"/>
                  <a:pt x="4117" y="9489"/>
                  <a:pt x="4088" y="9489"/>
                </a:cubicBezTo>
                <a:close/>
                <a:moveTo>
                  <a:pt x="4937" y="9489"/>
                </a:moveTo>
                <a:cubicBezTo>
                  <a:pt x="4908" y="9489"/>
                  <a:pt x="4884" y="9536"/>
                  <a:pt x="4884" y="9594"/>
                </a:cubicBezTo>
                <a:lnTo>
                  <a:pt x="4884" y="9814"/>
                </a:lnTo>
                <a:cubicBezTo>
                  <a:pt x="4884" y="9871"/>
                  <a:pt x="4908" y="9919"/>
                  <a:pt x="4937" y="9919"/>
                </a:cubicBezTo>
                <a:cubicBezTo>
                  <a:pt x="4966" y="9919"/>
                  <a:pt x="4990" y="9871"/>
                  <a:pt x="4990" y="9814"/>
                </a:cubicBezTo>
                <a:lnTo>
                  <a:pt x="4990" y="9594"/>
                </a:lnTo>
                <a:cubicBezTo>
                  <a:pt x="4990" y="9536"/>
                  <a:pt x="4966" y="9489"/>
                  <a:pt x="4937" y="9489"/>
                </a:cubicBezTo>
                <a:close/>
                <a:moveTo>
                  <a:pt x="5252" y="9489"/>
                </a:moveTo>
                <a:cubicBezTo>
                  <a:pt x="5223" y="9489"/>
                  <a:pt x="5199" y="9536"/>
                  <a:pt x="5199" y="9594"/>
                </a:cubicBezTo>
                <a:lnTo>
                  <a:pt x="5199" y="9814"/>
                </a:lnTo>
                <a:cubicBezTo>
                  <a:pt x="5199" y="9871"/>
                  <a:pt x="5223" y="9919"/>
                  <a:pt x="5252" y="9919"/>
                </a:cubicBezTo>
                <a:cubicBezTo>
                  <a:pt x="5281" y="9919"/>
                  <a:pt x="5305" y="9871"/>
                  <a:pt x="5305" y="9814"/>
                </a:cubicBezTo>
                <a:lnTo>
                  <a:pt x="5305" y="9594"/>
                </a:lnTo>
                <a:cubicBezTo>
                  <a:pt x="5305" y="9536"/>
                  <a:pt x="5281" y="9489"/>
                  <a:pt x="5252" y="9489"/>
                </a:cubicBezTo>
                <a:close/>
                <a:moveTo>
                  <a:pt x="6102" y="9489"/>
                </a:moveTo>
                <a:cubicBezTo>
                  <a:pt x="6072" y="9489"/>
                  <a:pt x="6049" y="9536"/>
                  <a:pt x="6049" y="9594"/>
                </a:cubicBezTo>
                <a:lnTo>
                  <a:pt x="6049" y="9814"/>
                </a:lnTo>
                <a:cubicBezTo>
                  <a:pt x="6049" y="9871"/>
                  <a:pt x="6072" y="9919"/>
                  <a:pt x="6102" y="9919"/>
                </a:cubicBezTo>
                <a:cubicBezTo>
                  <a:pt x="6131" y="9919"/>
                  <a:pt x="6155" y="9871"/>
                  <a:pt x="6155" y="9814"/>
                </a:cubicBezTo>
                <a:lnTo>
                  <a:pt x="6155" y="9594"/>
                </a:lnTo>
                <a:cubicBezTo>
                  <a:pt x="6155" y="9536"/>
                  <a:pt x="6131" y="9489"/>
                  <a:pt x="6102" y="9489"/>
                </a:cubicBezTo>
                <a:close/>
                <a:moveTo>
                  <a:pt x="6416" y="9489"/>
                </a:moveTo>
                <a:cubicBezTo>
                  <a:pt x="6387" y="9489"/>
                  <a:pt x="6363" y="9536"/>
                  <a:pt x="6363" y="9594"/>
                </a:cubicBezTo>
                <a:lnTo>
                  <a:pt x="6363" y="9814"/>
                </a:lnTo>
                <a:cubicBezTo>
                  <a:pt x="6363" y="9871"/>
                  <a:pt x="6387" y="9919"/>
                  <a:pt x="6416" y="9919"/>
                </a:cubicBezTo>
                <a:cubicBezTo>
                  <a:pt x="6445" y="9919"/>
                  <a:pt x="6469" y="9871"/>
                  <a:pt x="6469" y="9814"/>
                </a:cubicBezTo>
                <a:lnTo>
                  <a:pt x="6469" y="9594"/>
                </a:lnTo>
                <a:cubicBezTo>
                  <a:pt x="6469" y="9536"/>
                  <a:pt x="6445" y="9489"/>
                  <a:pt x="6416" y="9489"/>
                </a:cubicBezTo>
                <a:close/>
                <a:moveTo>
                  <a:pt x="7266" y="9489"/>
                </a:moveTo>
                <a:cubicBezTo>
                  <a:pt x="7237" y="9489"/>
                  <a:pt x="7213" y="9536"/>
                  <a:pt x="7213" y="9594"/>
                </a:cubicBezTo>
                <a:lnTo>
                  <a:pt x="7213" y="9814"/>
                </a:lnTo>
                <a:cubicBezTo>
                  <a:pt x="7213" y="9871"/>
                  <a:pt x="7237" y="9919"/>
                  <a:pt x="7266" y="9919"/>
                </a:cubicBezTo>
                <a:cubicBezTo>
                  <a:pt x="7295" y="9919"/>
                  <a:pt x="7318" y="9871"/>
                  <a:pt x="7318" y="9814"/>
                </a:cubicBezTo>
                <a:lnTo>
                  <a:pt x="7318" y="9594"/>
                </a:lnTo>
                <a:cubicBezTo>
                  <a:pt x="7318" y="9536"/>
                  <a:pt x="7295" y="9489"/>
                  <a:pt x="7266" y="9489"/>
                </a:cubicBezTo>
                <a:close/>
                <a:moveTo>
                  <a:pt x="7580" y="9489"/>
                </a:moveTo>
                <a:cubicBezTo>
                  <a:pt x="7551" y="9489"/>
                  <a:pt x="7527" y="9536"/>
                  <a:pt x="7527" y="9594"/>
                </a:cubicBezTo>
                <a:lnTo>
                  <a:pt x="7527" y="9814"/>
                </a:lnTo>
                <a:cubicBezTo>
                  <a:pt x="7527" y="9871"/>
                  <a:pt x="7551" y="9919"/>
                  <a:pt x="7580" y="9919"/>
                </a:cubicBezTo>
                <a:cubicBezTo>
                  <a:pt x="7609" y="9919"/>
                  <a:pt x="7632" y="9871"/>
                  <a:pt x="7632" y="9814"/>
                </a:cubicBezTo>
                <a:lnTo>
                  <a:pt x="7632" y="9594"/>
                </a:lnTo>
                <a:cubicBezTo>
                  <a:pt x="7632" y="9536"/>
                  <a:pt x="7609" y="9489"/>
                  <a:pt x="7580" y="9489"/>
                </a:cubicBezTo>
                <a:close/>
                <a:moveTo>
                  <a:pt x="8429" y="9489"/>
                </a:moveTo>
                <a:cubicBezTo>
                  <a:pt x="8400" y="9489"/>
                  <a:pt x="8377" y="9536"/>
                  <a:pt x="8377" y="9594"/>
                </a:cubicBezTo>
                <a:lnTo>
                  <a:pt x="8377" y="9814"/>
                </a:lnTo>
                <a:cubicBezTo>
                  <a:pt x="8377" y="9871"/>
                  <a:pt x="8400" y="9919"/>
                  <a:pt x="8429" y="9919"/>
                </a:cubicBezTo>
                <a:cubicBezTo>
                  <a:pt x="8458" y="9919"/>
                  <a:pt x="8482" y="9871"/>
                  <a:pt x="8482" y="9814"/>
                </a:cubicBezTo>
                <a:lnTo>
                  <a:pt x="8482" y="9594"/>
                </a:lnTo>
                <a:cubicBezTo>
                  <a:pt x="8482" y="9536"/>
                  <a:pt x="8458" y="9489"/>
                  <a:pt x="8429" y="9489"/>
                </a:cubicBezTo>
                <a:close/>
                <a:moveTo>
                  <a:pt x="8744" y="9489"/>
                </a:moveTo>
                <a:cubicBezTo>
                  <a:pt x="8714" y="9489"/>
                  <a:pt x="8691" y="9536"/>
                  <a:pt x="8691" y="9594"/>
                </a:cubicBezTo>
                <a:lnTo>
                  <a:pt x="8691" y="9814"/>
                </a:lnTo>
                <a:cubicBezTo>
                  <a:pt x="8691" y="9871"/>
                  <a:pt x="8714" y="9919"/>
                  <a:pt x="8744" y="9919"/>
                </a:cubicBezTo>
                <a:cubicBezTo>
                  <a:pt x="8773" y="9919"/>
                  <a:pt x="8796" y="9871"/>
                  <a:pt x="8796" y="9814"/>
                </a:cubicBezTo>
                <a:lnTo>
                  <a:pt x="8796" y="9594"/>
                </a:lnTo>
                <a:cubicBezTo>
                  <a:pt x="8796" y="9536"/>
                  <a:pt x="8773" y="9489"/>
                  <a:pt x="8744" y="9489"/>
                </a:cubicBezTo>
                <a:close/>
                <a:moveTo>
                  <a:pt x="9593" y="9489"/>
                </a:moveTo>
                <a:cubicBezTo>
                  <a:pt x="9564" y="9489"/>
                  <a:pt x="9540" y="9536"/>
                  <a:pt x="9540" y="9594"/>
                </a:cubicBezTo>
                <a:lnTo>
                  <a:pt x="9540" y="9814"/>
                </a:lnTo>
                <a:cubicBezTo>
                  <a:pt x="9540" y="9871"/>
                  <a:pt x="9564" y="9919"/>
                  <a:pt x="9593" y="9919"/>
                </a:cubicBezTo>
                <a:cubicBezTo>
                  <a:pt x="9622" y="9919"/>
                  <a:pt x="9646" y="9871"/>
                  <a:pt x="9646" y="9814"/>
                </a:cubicBezTo>
                <a:lnTo>
                  <a:pt x="9646" y="9594"/>
                </a:lnTo>
                <a:cubicBezTo>
                  <a:pt x="9646" y="9536"/>
                  <a:pt x="9622" y="9489"/>
                  <a:pt x="9593" y="9489"/>
                </a:cubicBezTo>
                <a:close/>
                <a:moveTo>
                  <a:pt x="9908" y="9489"/>
                </a:moveTo>
                <a:cubicBezTo>
                  <a:pt x="9879" y="9489"/>
                  <a:pt x="9855" y="9536"/>
                  <a:pt x="9855" y="9594"/>
                </a:cubicBezTo>
                <a:lnTo>
                  <a:pt x="9855" y="9814"/>
                </a:lnTo>
                <a:cubicBezTo>
                  <a:pt x="9855" y="9871"/>
                  <a:pt x="9879" y="9919"/>
                  <a:pt x="9908" y="9919"/>
                </a:cubicBezTo>
                <a:cubicBezTo>
                  <a:pt x="9937" y="9919"/>
                  <a:pt x="9961" y="9871"/>
                  <a:pt x="9961" y="9814"/>
                </a:cubicBezTo>
                <a:lnTo>
                  <a:pt x="9961" y="9594"/>
                </a:lnTo>
                <a:cubicBezTo>
                  <a:pt x="9961" y="9536"/>
                  <a:pt x="9937" y="9489"/>
                  <a:pt x="9908" y="9489"/>
                </a:cubicBezTo>
                <a:close/>
                <a:moveTo>
                  <a:pt x="10758" y="9489"/>
                </a:moveTo>
                <a:cubicBezTo>
                  <a:pt x="10728" y="9489"/>
                  <a:pt x="10705" y="9536"/>
                  <a:pt x="10705" y="9594"/>
                </a:cubicBezTo>
                <a:lnTo>
                  <a:pt x="10705" y="9814"/>
                </a:lnTo>
                <a:cubicBezTo>
                  <a:pt x="10705" y="9871"/>
                  <a:pt x="10728" y="9919"/>
                  <a:pt x="10758" y="9919"/>
                </a:cubicBezTo>
                <a:cubicBezTo>
                  <a:pt x="10787" y="9919"/>
                  <a:pt x="10810" y="9871"/>
                  <a:pt x="10810" y="9814"/>
                </a:cubicBezTo>
                <a:lnTo>
                  <a:pt x="10810" y="9594"/>
                </a:lnTo>
                <a:cubicBezTo>
                  <a:pt x="10810" y="9536"/>
                  <a:pt x="10787" y="9489"/>
                  <a:pt x="10758" y="9489"/>
                </a:cubicBezTo>
                <a:close/>
                <a:moveTo>
                  <a:pt x="11072" y="9489"/>
                </a:moveTo>
                <a:cubicBezTo>
                  <a:pt x="11043" y="9489"/>
                  <a:pt x="11019" y="9536"/>
                  <a:pt x="11019" y="9594"/>
                </a:cubicBezTo>
                <a:lnTo>
                  <a:pt x="11019" y="9814"/>
                </a:lnTo>
                <a:cubicBezTo>
                  <a:pt x="11019" y="9871"/>
                  <a:pt x="11043" y="9919"/>
                  <a:pt x="11072" y="9919"/>
                </a:cubicBezTo>
                <a:cubicBezTo>
                  <a:pt x="11101" y="9919"/>
                  <a:pt x="11125" y="9871"/>
                  <a:pt x="11125" y="9814"/>
                </a:cubicBezTo>
                <a:lnTo>
                  <a:pt x="11125" y="9594"/>
                </a:lnTo>
                <a:cubicBezTo>
                  <a:pt x="11125" y="9536"/>
                  <a:pt x="11101" y="9489"/>
                  <a:pt x="11072" y="9489"/>
                </a:cubicBezTo>
                <a:close/>
                <a:moveTo>
                  <a:pt x="11922" y="9489"/>
                </a:moveTo>
                <a:cubicBezTo>
                  <a:pt x="11893" y="9489"/>
                  <a:pt x="11869" y="9536"/>
                  <a:pt x="11869" y="9594"/>
                </a:cubicBezTo>
                <a:lnTo>
                  <a:pt x="11869" y="9814"/>
                </a:lnTo>
                <a:cubicBezTo>
                  <a:pt x="11869" y="9871"/>
                  <a:pt x="11893" y="9919"/>
                  <a:pt x="11922" y="9919"/>
                </a:cubicBezTo>
                <a:cubicBezTo>
                  <a:pt x="11951" y="9919"/>
                  <a:pt x="11974" y="9871"/>
                  <a:pt x="11974" y="9814"/>
                </a:cubicBezTo>
                <a:lnTo>
                  <a:pt x="11974" y="9594"/>
                </a:lnTo>
                <a:cubicBezTo>
                  <a:pt x="11974" y="9536"/>
                  <a:pt x="11951" y="9489"/>
                  <a:pt x="11922" y="9489"/>
                </a:cubicBezTo>
                <a:close/>
                <a:moveTo>
                  <a:pt x="12236" y="9489"/>
                </a:moveTo>
                <a:cubicBezTo>
                  <a:pt x="12207" y="9489"/>
                  <a:pt x="12183" y="9536"/>
                  <a:pt x="12183" y="9594"/>
                </a:cubicBezTo>
                <a:lnTo>
                  <a:pt x="12183" y="9814"/>
                </a:lnTo>
                <a:cubicBezTo>
                  <a:pt x="12183" y="9871"/>
                  <a:pt x="12207" y="9919"/>
                  <a:pt x="12236" y="9919"/>
                </a:cubicBezTo>
                <a:cubicBezTo>
                  <a:pt x="12265" y="9919"/>
                  <a:pt x="12288" y="9871"/>
                  <a:pt x="12288" y="9814"/>
                </a:cubicBezTo>
                <a:lnTo>
                  <a:pt x="12288" y="9594"/>
                </a:lnTo>
                <a:cubicBezTo>
                  <a:pt x="12288" y="9536"/>
                  <a:pt x="12265" y="9489"/>
                  <a:pt x="12236" y="9489"/>
                </a:cubicBezTo>
                <a:close/>
                <a:moveTo>
                  <a:pt x="13085" y="9489"/>
                </a:moveTo>
                <a:cubicBezTo>
                  <a:pt x="13056" y="9489"/>
                  <a:pt x="13032" y="9536"/>
                  <a:pt x="13032" y="9594"/>
                </a:cubicBezTo>
                <a:lnTo>
                  <a:pt x="13032" y="9814"/>
                </a:lnTo>
                <a:cubicBezTo>
                  <a:pt x="13032" y="9871"/>
                  <a:pt x="13056" y="9919"/>
                  <a:pt x="13085" y="9919"/>
                </a:cubicBezTo>
                <a:cubicBezTo>
                  <a:pt x="13114" y="9919"/>
                  <a:pt x="13138" y="9871"/>
                  <a:pt x="13138" y="9814"/>
                </a:cubicBezTo>
                <a:lnTo>
                  <a:pt x="13138" y="9594"/>
                </a:lnTo>
                <a:cubicBezTo>
                  <a:pt x="13138" y="9536"/>
                  <a:pt x="13114" y="9489"/>
                  <a:pt x="13085" y="9489"/>
                </a:cubicBezTo>
                <a:close/>
                <a:moveTo>
                  <a:pt x="13399" y="9489"/>
                </a:moveTo>
                <a:cubicBezTo>
                  <a:pt x="13370" y="9489"/>
                  <a:pt x="13348" y="9536"/>
                  <a:pt x="13348" y="9594"/>
                </a:cubicBezTo>
                <a:lnTo>
                  <a:pt x="13348" y="9814"/>
                </a:lnTo>
                <a:cubicBezTo>
                  <a:pt x="13348" y="9871"/>
                  <a:pt x="13370" y="9919"/>
                  <a:pt x="13399" y="9919"/>
                </a:cubicBezTo>
                <a:cubicBezTo>
                  <a:pt x="13428" y="9919"/>
                  <a:pt x="13452" y="9871"/>
                  <a:pt x="13452" y="9814"/>
                </a:cubicBezTo>
                <a:lnTo>
                  <a:pt x="13452" y="9594"/>
                </a:lnTo>
                <a:cubicBezTo>
                  <a:pt x="13452" y="9536"/>
                  <a:pt x="13428" y="9489"/>
                  <a:pt x="13399" y="9489"/>
                </a:cubicBezTo>
                <a:close/>
                <a:moveTo>
                  <a:pt x="14249" y="9489"/>
                </a:moveTo>
                <a:cubicBezTo>
                  <a:pt x="14220" y="9489"/>
                  <a:pt x="14196" y="9536"/>
                  <a:pt x="14196" y="9594"/>
                </a:cubicBezTo>
                <a:lnTo>
                  <a:pt x="14196" y="9814"/>
                </a:lnTo>
                <a:cubicBezTo>
                  <a:pt x="14196" y="9871"/>
                  <a:pt x="14220" y="9919"/>
                  <a:pt x="14249" y="9919"/>
                </a:cubicBezTo>
                <a:cubicBezTo>
                  <a:pt x="14278" y="9919"/>
                  <a:pt x="14302" y="9871"/>
                  <a:pt x="14302" y="9814"/>
                </a:cubicBezTo>
                <a:lnTo>
                  <a:pt x="14302" y="9594"/>
                </a:lnTo>
                <a:cubicBezTo>
                  <a:pt x="14302" y="9536"/>
                  <a:pt x="14278" y="9489"/>
                  <a:pt x="14249" y="9489"/>
                </a:cubicBezTo>
                <a:close/>
                <a:moveTo>
                  <a:pt x="14564" y="9489"/>
                </a:moveTo>
                <a:cubicBezTo>
                  <a:pt x="14535" y="9489"/>
                  <a:pt x="14511" y="9536"/>
                  <a:pt x="14511" y="9594"/>
                </a:cubicBezTo>
                <a:lnTo>
                  <a:pt x="14511" y="9814"/>
                </a:lnTo>
                <a:cubicBezTo>
                  <a:pt x="14511" y="9871"/>
                  <a:pt x="14535" y="9919"/>
                  <a:pt x="14564" y="9919"/>
                </a:cubicBezTo>
                <a:cubicBezTo>
                  <a:pt x="14593" y="9919"/>
                  <a:pt x="14617" y="9871"/>
                  <a:pt x="14617" y="9814"/>
                </a:cubicBezTo>
                <a:lnTo>
                  <a:pt x="14617" y="9594"/>
                </a:lnTo>
                <a:cubicBezTo>
                  <a:pt x="14617" y="9536"/>
                  <a:pt x="14593" y="9489"/>
                  <a:pt x="14564" y="9489"/>
                </a:cubicBezTo>
                <a:close/>
                <a:moveTo>
                  <a:pt x="15413" y="9489"/>
                </a:moveTo>
                <a:cubicBezTo>
                  <a:pt x="15384" y="9489"/>
                  <a:pt x="15360" y="9536"/>
                  <a:pt x="15360" y="9594"/>
                </a:cubicBezTo>
                <a:lnTo>
                  <a:pt x="15360" y="9814"/>
                </a:lnTo>
                <a:cubicBezTo>
                  <a:pt x="15360" y="9871"/>
                  <a:pt x="15384" y="9919"/>
                  <a:pt x="15413" y="9919"/>
                </a:cubicBezTo>
                <a:cubicBezTo>
                  <a:pt x="15442" y="9919"/>
                  <a:pt x="15465" y="9871"/>
                  <a:pt x="15465" y="9814"/>
                </a:cubicBezTo>
                <a:lnTo>
                  <a:pt x="15465" y="9594"/>
                </a:lnTo>
                <a:cubicBezTo>
                  <a:pt x="15465" y="9536"/>
                  <a:pt x="15442" y="9489"/>
                  <a:pt x="15413" y="9489"/>
                </a:cubicBezTo>
                <a:close/>
                <a:moveTo>
                  <a:pt x="15728" y="9489"/>
                </a:moveTo>
                <a:cubicBezTo>
                  <a:pt x="15699" y="9489"/>
                  <a:pt x="15675" y="9536"/>
                  <a:pt x="15675" y="9594"/>
                </a:cubicBezTo>
                <a:lnTo>
                  <a:pt x="15675" y="9814"/>
                </a:lnTo>
                <a:cubicBezTo>
                  <a:pt x="15675" y="9871"/>
                  <a:pt x="15699" y="9919"/>
                  <a:pt x="15728" y="9919"/>
                </a:cubicBezTo>
                <a:cubicBezTo>
                  <a:pt x="15757" y="9919"/>
                  <a:pt x="15781" y="9871"/>
                  <a:pt x="15781" y="9814"/>
                </a:cubicBezTo>
                <a:lnTo>
                  <a:pt x="15781" y="9594"/>
                </a:lnTo>
                <a:cubicBezTo>
                  <a:pt x="15781" y="9536"/>
                  <a:pt x="15757" y="9489"/>
                  <a:pt x="15728" y="9489"/>
                </a:cubicBezTo>
                <a:close/>
                <a:moveTo>
                  <a:pt x="16578" y="9489"/>
                </a:moveTo>
                <a:cubicBezTo>
                  <a:pt x="16549" y="9489"/>
                  <a:pt x="16525" y="9536"/>
                  <a:pt x="16525" y="9594"/>
                </a:cubicBezTo>
                <a:lnTo>
                  <a:pt x="16525" y="9814"/>
                </a:lnTo>
                <a:cubicBezTo>
                  <a:pt x="16525" y="9871"/>
                  <a:pt x="16549" y="9919"/>
                  <a:pt x="16578" y="9919"/>
                </a:cubicBezTo>
                <a:cubicBezTo>
                  <a:pt x="16607" y="9919"/>
                  <a:pt x="16630" y="9871"/>
                  <a:pt x="16630" y="9814"/>
                </a:cubicBezTo>
                <a:lnTo>
                  <a:pt x="16630" y="9594"/>
                </a:lnTo>
                <a:cubicBezTo>
                  <a:pt x="16630" y="9536"/>
                  <a:pt x="16607" y="9489"/>
                  <a:pt x="16578" y="9489"/>
                </a:cubicBezTo>
                <a:close/>
                <a:moveTo>
                  <a:pt x="16892" y="9489"/>
                </a:moveTo>
                <a:cubicBezTo>
                  <a:pt x="16863" y="9489"/>
                  <a:pt x="16839" y="9536"/>
                  <a:pt x="16839" y="9594"/>
                </a:cubicBezTo>
                <a:lnTo>
                  <a:pt x="16839" y="9814"/>
                </a:lnTo>
                <a:cubicBezTo>
                  <a:pt x="16839" y="9871"/>
                  <a:pt x="16863" y="9919"/>
                  <a:pt x="16892" y="9919"/>
                </a:cubicBezTo>
                <a:cubicBezTo>
                  <a:pt x="16921" y="9919"/>
                  <a:pt x="16944" y="9871"/>
                  <a:pt x="16944" y="9814"/>
                </a:cubicBezTo>
                <a:lnTo>
                  <a:pt x="16944" y="9594"/>
                </a:lnTo>
                <a:cubicBezTo>
                  <a:pt x="16944" y="9536"/>
                  <a:pt x="16921" y="9489"/>
                  <a:pt x="16892" y="9489"/>
                </a:cubicBezTo>
                <a:close/>
                <a:moveTo>
                  <a:pt x="17741" y="9489"/>
                </a:moveTo>
                <a:cubicBezTo>
                  <a:pt x="17712" y="9489"/>
                  <a:pt x="17689" y="9536"/>
                  <a:pt x="17689" y="9594"/>
                </a:cubicBezTo>
                <a:lnTo>
                  <a:pt x="17689" y="9814"/>
                </a:lnTo>
                <a:cubicBezTo>
                  <a:pt x="17689" y="9871"/>
                  <a:pt x="17712" y="9919"/>
                  <a:pt x="17741" y="9919"/>
                </a:cubicBezTo>
                <a:cubicBezTo>
                  <a:pt x="17770" y="9919"/>
                  <a:pt x="17794" y="9871"/>
                  <a:pt x="17794" y="9814"/>
                </a:cubicBezTo>
                <a:lnTo>
                  <a:pt x="17794" y="9594"/>
                </a:lnTo>
                <a:cubicBezTo>
                  <a:pt x="17794" y="9536"/>
                  <a:pt x="17770" y="9489"/>
                  <a:pt x="17741" y="9489"/>
                </a:cubicBezTo>
                <a:close/>
                <a:moveTo>
                  <a:pt x="18055" y="9489"/>
                </a:moveTo>
                <a:cubicBezTo>
                  <a:pt x="18026" y="9489"/>
                  <a:pt x="18002" y="9536"/>
                  <a:pt x="18002" y="9594"/>
                </a:cubicBezTo>
                <a:lnTo>
                  <a:pt x="18002" y="9814"/>
                </a:lnTo>
                <a:cubicBezTo>
                  <a:pt x="18002" y="9871"/>
                  <a:pt x="18026" y="9919"/>
                  <a:pt x="18055" y="9919"/>
                </a:cubicBezTo>
                <a:cubicBezTo>
                  <a:pt x="18085" y="9919"/>
                  <a:pt x="18108" y="9871"/>
                  <a:pt x="18108" y="9814"/>
                </a:cubicBezTo>
                <a:lnTo>
                  <a:pt x="18108" y="9594"/>
                </a:lnTo>
                <a:cubicBezTo>
                  <a:pt x="18108" y="9536"/>
                  <a:pt x="18085" y="9489"/>
                  <a:pt x="18055" y="9489"/>
                </a:cubicBezTo>
                <a:close/>
                <a:moveTo>
                  <a:pt x="18905" y="9489"/>
                </a:moveTo>
                <a:cubicBezTo>
                  <a:pt x="18876" y="9489"/>
                  <a:pt x="18852" y="9536"/>
                  <a:pt x="18852" y="9594"/>
                </a:cubicBezTo>
                <a:lnTo>
                  <a:pt x="18852" y="9814"/>
                </a:lnTo>
                <a:cubicBezTo>
                  <a:pt x="18852" y="9871"/>
                  <a:pt x="18876" y="9919"/>
                  <a:pt x="18905" y="9919"/>
                </a:cubicBezTo>
                <a:cubicBezTo>
                  <a:pt x="18934" y="9919"/>
                  <a:pt x="18958" y="9871"/>
                  <a:pt x="18958" y="9814"/>
                </a:cubicBezTo>
                <a:lnTo>
                  <a:pt x="18958" y="9594"/>
                </a:lnTo>
                <a:cubicBezTo>
                  <a:pt x="18958" y="9536"/>
                  <a:pt x="18934" y="9489"/>
                  <a:pt x="18905" y="9489"/>
                </a:cubicBezTo>
                <a:close/>
                <a:moveTo>
                  <a:pt x="19220" y="9489"/>
                </a:moveTo>
                <a:cubicBezTo>
                  <a:pt x="19191" y="9489"/>
                  <a:pt x="19167" y="9536"/>
                  <a:pt x="19167" y="9594"/>
                </a:cubicBezTo>
                <a:lnTo>
                  <a:pt x="19167" y="9814"/>
                </a:lnTo>
                <a:cubicBezTo>
                  <a:pt x="19167" y="9871"/>
                  <a:pt x="19191" y="9919"/>
                  <a:pt x="19220" y="9919"/>
                </a:cubicBezTo>
                <a:cubicBezTo>
                  <a:pt x="19249" y="9919"/>
                  <a:pt x="19273" y="9871"/>
                  <a:pt x="19273" y="9814"/>
                </a:cubicBezTo>
                <a:lnTo>
                  <a:pt x="19273" y="9594"/>
                </a:lnTo>
                <a:cubicBezTo>
                  <a:pt x="19273" y="9536"/>
                  <a:pt x="19249" y="9489"/>
                  <a:pt x="19220" y="9489"/>
                </a:cubicBezTo>
                <a:close/>
                <a:moveTo>
                  <a:pt x="20069" y="9489"/>
                </a:moveTo>
                <a:cubicBezTo>
                  <a:pt x="20040" y="9489"/>
                  <a:pt x="20016" y="9536"/>
                  <a:pt x="20016" y="9594"/>
                </a:cubicBezTo>
                <a:lnTo>
                  <a:pt x="20016" y="9814"/>
                </a:lnTo>
                <a:cubicBezTo>
                  <a:pt x="20016" y="9871"/>
                  <a:pt x="20040" y="9919"/>
                  <a:pt x="20069" y="9919"/>
                </a:cubicBezTo>
                <a:cubicBezTo>
                  <a:pt x="20099" y="9919"/>
                  <a:pt x="20122" y="9871"/>
                  <a:pt x="20122" y="9814"/>
                </a:cubicBezTo>
                <a:lnTo>
                  <a:pt x="20122" y="9594"/>
                </a:lnTo>
                <a:cubicBezTo>
                  <a:pt x="20122" y="9536"/>
                  <a:pt x="20099" y="9489"/>
                  <a:pt x="20069" y="9489"/>
                </a:cubicBezTo>
                <a:close/>
                <a:moveTo>
                  <a:pt x="20384" y="9489"/>
                </a:moveTo>
                <a:cubicBezTo>
                  <a:pt x="20355" y="9489"/>
                  <a:pt x="20331" y="9536"/>
                  <a:pt x="20331" y="9594"/>
                </a:cubicBezTo>
                <a:lnTo>
                  <a:pt x="20331" y="9814"/>
                </a:lnTo>
                <a:cubicBezTo>
                  <a:pt x="20331" y="9871"/>
                  <a:pt x="20355" y="9919"/>
                  <a:pt x="20384" y="9919"/>
                </a:cubicBezTo>
                <a:cubicBezTo>
                  <a:pt x="20413" y="9919"/>
                  <a:pt x="20436" y="9871"/>
                  <a:pt x="20436" y="9814"/>
                </a:cubicBezTo>
                <a:lnTo>
                  <a:pt x="20436" y="9594"/>
                </a:lnTo>
                <a:cubicBezTo>
                  <a:pt x="20436" y="9536"/>
                  <a:pt x="20413" y="9489"/>
                  <a:pt x="20384" y="9489"/>
                </a:cubicBezTo>
                <a:close/>
                <a:moveTo>
                  <a:pt x="21234" y="9489"/>
                </a:moveTo>
                <a:cubicBezTo>
                  <a:pt x="21204" y="9489"/>
                  <a:pt x="21181" y="9536"/>
                  <a:pt x="21181" y="9594"/>
                </a:cubicBezTo>
                <a:lnTo>
                  <a:pt x="21181" y="9814"/>
                </a:lnTo>
                <a:cubicBezTo>
                  <a:pt x="21181" y="9871"/>
                  <a:pt x="21204" y="9919"/>
                  <a:pt x="21234" y="9919"/>
                </a:cubicBezTo>
                <a:cubicBezTo>
                  <a:pt x="21263" y="9919"/>
                  <a:pt x="21285" y="9871"/>
                  <a:pt x="21285" y="9814"/>
                </a:cubicBezTo>
                <a:lnTo>
                  <a:pt x="21285" y="9594"/>
                </a:lnTo>
                <a:cubicBezTo>
                  <a:pt x="21285" y="9536"/>
                  <a:pt x="21263" y="9489"/>
                  <a:pt x="21234" y="9489"/>
                </a:cubicBezTo>
                <a:close/>
                <a:moveTo>
                  <a:pt x="21547" y="9489"/>
                </a:moveTo>
                <a:cubicBezTo>
                  <a:pt x="21518" y="9489"/>
                  <a:pt x="21495" y="9536"/>
                  <a:pt x="21495" y="9594"/>
                </a:cubicBezTo>
                <a:lnTo>
                  <a:pt x="21495" y="9814"/>
                </a:lnTo>
                <a:cubicBezTo>
                  <a:pt x="21495" y="9871"/>
                  <a:pt x="21518" y="9919"/>
                  <a:pt x="21547" y="9919"/>
                </a:cubicBezTo>
                <a:cubicBezTo>
                  <a:pt x="21576" y="9919"/>
                  <a:pt x="21600" y="9871"/>
                  <a:pt x="21600" y="9814"/>
                </a:cubicBezTo>
                <a:lnTo>
                  <a:pt x="21600" y="9594"/>
                </a:lnTo>
                <a:cubicBezTo>
                  <a:pt x="21600" y="9536"/>
                  <a:pt x="21576" y="9489"/>
                  <a:pt x="21547" y="9489"/>
                </a:cubicBezTo>
                <a:close/>
                <a:moveTo>
                  <a:pt x="53" y="10219"/>
                </a:moveTo>
                <a:cubicBezTo>
                  <a:pt x="24" y="10219"/>
                  <a:pt x="0" y="10266"/>
                  <a:pt x="0" y="10324"/>
                </a:cubicBezTo>
                <a:lnTo>
                  <a:pt x="0" y="10544"/>
                </a:lnTo>
                <a:cubicBezTo>
                  <a:pt x="0" y="10601"/>
                  <a:pt x="24" y="10649"/>
                  <a:pt x="53" y="10649"/>
                </a:cubicBezTo>
                <a:cubicBezTo>
                  <a:pt x="82" y="10649"/>
                  <a:pt x="106" y="10601"/>
                  <a:pt x="106" y="10544"/>
                </a:cubicBezTo>
                <a:lnTo>
                  <a:pt x="106" y="10324"/>
                </a:lnTo>
                <a:cubicBezTo>
                  <a:pt x="106" y="10266"/>
                  <a:pt x="82" y="10219"/>
                  <a:pt x="53" y="10219"/>
                </a:cubicBezTo>
                <a:close/>
                <a:moveTo>
                  <a:pt x="367" y="10219"/>
                </a:moveTo>
                <a:cubicBezTo>
                  <a:pt x="338" y="10219"/>
                  <a:pt x="315" y="10266"/>
                  <a:pt x="315" y="10324"/>
                </a:cubicBezTo>
                <a:lnTo>
                  <a:pt x="315" y="10544"/>
                </a:lnTo>
                <a:cubicBezTo>
                  <a:pt x="315" y="10601"/>
                  <a:pt x="338" y="10649"/>
                  <a:pt x="367" y="10649"/>
                </a:cubicBezTo>
                <a:cubicBezTo>
                  <a:pt x="397" y="10649"/>
                  <a:pt x="420" y="10601"/>
                  <a:pt x="420" y="10544"/>
                </a:cubicBezTo>
                <a:lnTo>
                  <a:pt x="420" y="10324"/>
                </a:lnTo>
                <a:cubicBezTo>
                  <a:pt x="420" y="10266"/>
                  <a:pt x="397" y="10219"/>
                  <a:pt x="367" y="10219"/>
                </a:cubicBezTo>
                <a:close/>
                <a:moveTo>
                  <a:pt x="1217" y="10219"/>
                </a:moveTo>
                <a:cubicBezTo>
                  <a:pt x="1188" y="10219"/>
                  <a:pt x="1164" y="10266"/>
                  <a:pt x="1164" y="10324"/>
                </a:cubicBezTo>
                <a:lnTo>
                  <a:pt x="1164" y="10544"/>
                </a:lnTo>
                <a:cubicBezTo>
                  <a:pt x="1164" y="10601"/>
                  <a:pt x="1188" y="10649"/>
                  <a:pt x="1217" y="10649"/>
                </a:cubicBezTo>
                <a:cubicBezTo>
                  <a:pt x="1246" y="10649"/>
                  <a:pt x="1270" y="10601"/>
                  <a:pt x="1270" y="10544"/>
                </a:cubicBezTo>
                <a:lnTo>
                  <a:pt x="1270" y="10324"/>
                </a:lnTo>
                <a:cubicBezTo>
                  <a:pt x="1270" y="10266"/>
                  <a:pt x="1246" y="10219"/>
                  <a:pt x="1217" y="10219"/>
                </a:cubicBezTo>
                <a:close/>
                <a:moveTo>
                  <a:pt x="1532" y="10219"/>
                </a:moveTo>
                <a:cubicBezTo>
                  <a:pt x="1503" y="10219"/>
                  <a:pt x="1479" y="10266"/>
                  <a:pt x="1479" y="10324"/>
                </a:cubicBezTo>
                <a:lnTo>
                  <a:pt x="1479" y="10544"/>
                </a:lnTo>
                <a:cubicBezTo>
                  <a:pt x="1479" y="10601"/>
                  <a:pt x="1503" y="10649"/>
                  <a:pt x="1532" y="10649"/>
                </a:cubicBezTo>
                <a:cubicBezTo>
                  <a:pt x="1561" y="10649"/>
                  <a:pt x="1584" y="10601"/>
                  <a:pt x="1584" y="10544"/>
                </a:cubicBezTo>
                <a:lnTo>
                  <a:pt x="1584" y="10324"/>
                </a:lnTo>
                <a:cubicBezTo>
                  <a:pt x="1584" y="10266"/>
                  <a:pt x="1561" y="10219"/>
                  <a:pt x="1532" y="10219"/>
                </a:cubicBezTo>
                <a:close/>
                <a:moveTo>
                  <a:pt x="2380" y="10219"/>
                </a:moveTo>
                <a:cubicBezTo>
                  <a:pt x="2351" y="10219"/>
                  <a:pt x="2329" y="10266"/>
                  <a:pt x="2329" y="10324"/>
                </a:cubicBezTo>
                <a:lnTo>
                  <a:pt x="2329" y="10544"/>
                </a:lnTo>
                <a:cubicBezTo>
                  <a:pt x="2329" y="10601"/>
                  <a:pt x="2351" y="10649"/>
                  <a:pt x="2380" y="10649"/>
                </a:cubicBezTo>
                <a:cubicBezTo>
                  <a:pt x="2409" y="10649"/>
                  <a:pt x="2433" y="10601"/>
                  <a:pt x="2433" y="10544"/>
                </a:cubicBezTo>
                <a:lnTo>
                  <a:pt x="2433" y="10324"/>
                </a:lnTo>
                <a:cubicBezTo>
                  <a:pt x="2433" y="10266"/>
                  <a:pt x="2409" y="10219"/>
                  <a:pt x="2380" y="10219"/>
                </a:cubicBezTo>
                <a:close/>
                <a:moveTo>
                  <a:pt x="2695" y="10219"/>
                </a:moveTo>
                <a:cubicBezTo>
                  <a:pt x="2666" y="10219"/>
                  <a:pt x="2643" y="10266"/>
                  <a:pt x="2643" y="10324"/>
                </a:cubicBezTo>
                <a:lnTo>
                  <a:pt x="2643" y="10544"/>
                </a:lnTo>
                <a:cubicBezTo>
                  <a:pt x="2643" y="10601"/>
                  <a:pt x="2666" y="10649"/>
                  <a:pt x="2695" y="10649"/>
                </a:cubicBezTo>
                <a:cubicBezTo>
                  <a:pt x="2724" y="10649"/>
                  <a:pt x="2748" y="10601"/>
                  <a:pt x="2748" y="10544"/>
                </a:cubicBezTo>
                <a:lnTo>
                  <a:pt x="2748" y="10324"/>
                </a:lnTo>
                <a:cubicBezTo>
                  <a:pt x="2748" y="10266"/>
                  <a:pt x="2724" y="10219"/>
                  <a:pt x="2695" y="10219"/>
                </a:cubicBezTo>
                <a:close/>
                <a:moveTo>
                  <a:pt x="3545" y="10219"/>
                </a:moveTo>
                <a:cubicBezTo>
                  <a:pt x="3516" y="10219"/>
                  <a:pt x="3492" y="10266"/>
                  <a:pt x="3492" y="10324"/>
                </a:cubicBezTo>
                <a:lnTo>
                  <a:pt x="3492" y="10544"/>
                </a:lnTo>
                <a:cubicBezTo>
                  <a:pt x="3492" y="10601"/>
                  <a:pt x="3516" y="10649"/>
                  <a:pt x="3545" y="10649"/>
                </a:cubicBezTo>
                <a:cubicBezTo>
                  <a:pt x="3574" y="10649"/>
                  <a:pt x="3598" y="10601"/>
                  <a:pt x="3598" y="10544"/>
                </a:cubicBezTo>
                <a:lnTo>
                  <a:pt x="3598" y="10324"/>
                </a:lnTo>
                <a:cubicBezTo>
                  <a:pt x="3598" y="10266"/>
                  <a:pt x="3574" y="10219"/>
                  <a:pt x="3545" y="10219"/>
                </a:cubicBezTo>
                <a:close/>
                <a:moveTo>
                  <a:pt x="3859" y="10219"/>
                </a:moveTo>
                <a:cubicBezTo>
                  <a:pt x="3830" y="10219"/>
                  <a:pt x="3806" y="10266"/>
                  <a:pt x="3806" y="10324"/>
                </a:cubicBezTo>
                <a:lnTo>
                  <a:pt x="3806" y="10544"/>
                </a:lnTo>
                <a:cubicBezTo>
                  <a:pt x="3806" y="10601"/>
                  <a:pt x="3830" y="10649"/>
                  <a:pt x="3859" y="10649"/>
                </a:cubicBezTo>
                <a:cubicBezTo>
                  <a:pt x="3888" y="10649"/>
                  <a:pt x="3912" y="10601"/>
                  <a:pt x="3912" y="10544"/>
                </a:cubicBezTo>
                <a:lnTo>
                  <a:pt x="3912" y="10324"/>
                </a:lnTo>
                <a:cubicBezTo>
                  <a:pt x="3912" y="10266"/>
                  <a:pt x="3888" y="10219"/>
                  <a:pt x="3859" y="10219"/>
                </a:cubicBezTo>
                <a:close/>
                <a:moveTo>
                  <a:pt x="4709" y="10219"/>
                </a:moveTo>
                <a:cubicBezTo>
                  <a:pt x="4680" y="10219"/>
                  <a:pt x="4656" y="10266"/>
                  <a:pt x="4656" y="10324"/>
                </a:cubicBezTo>
                <a:lnTo>
                  <a:pt x="4656" y="10544"/>
                </a:lnTo>
                <a:cubicBezTo>
                  <a:pt x="4656" y="10601"/>
                  <a:pt x="4680" y="10649"/>
                  <a:pt x="4709" y="10649"/>
                </a:cubicBezTo>
                <a:cubicBezTo>
                  <a:pt x="4738" y="10649"/>
                  <a:pt x="4762" y="10601"/>
                  <a:pt x="4762" y="10544"/>
                </a:cubicBezTo>
                <a:lnTo>
                  <a:pt x="4762" y="10324"/>
                </a:lnTo>
                <a:cubicBezTo>
                  <a:pt x="4762" y="10266"/>
                  <a:pt x="4738" y="10219"/>
                  <a:pt x="4709" y="10219"/>
                </a:cubicBezTo>
                <a:close/>
                <a:moveTo>
                  <a:pt x="5023" y="10219"/>
                </a:moveTo>
                <a:cubicBezTo>
                  <a:pt x="4994" y="10219"/>
                  <a:pt x="4970" y="10266"/>
                  <a:pt x="4970" y="10324"/>
                </a:cubicBezTo>
                <a:lnTo>
                  <a:pt x="4970" y="10544"/>
                </a:lnTo>
                <a:cubicBezTo>
                  <a:pt x="4970" y="10601"/>
                  <a:pt x="4994" y="10649"/>
                  <a:pt x="5023" y="10649"/>
                </a:cubicBezTo>
                <a:cubicBezTo>
                  <a:pt x="5053" y="10649"/>
                  <a:pt x="5076" y="10601"/>
                  <a:pt x="5076" y="10544"/>
                </a:cubicBezTo>
                <a:lnTo>
                  <a:pt x="5076" y="10324"/>
                </a:lnTo>
                <a:cubicBezTo>
                  <a:pt x="5076" y="10266"/>
                  <a:pt x="5053" y="10219"/>
                  <a:pt x="5023" y="10219"/>
                </a:cubicBezTo>
                <a:close/>
                <a:moveTo>
                  <a:pt x="5873" y="10219"/>
                </a:moveTo>
                <a:cubicBezTo>
                  <a:pt x="5844" y="10219"/>
                  <a:pt x="5820" y="10266"/>
                  <a:pt x="5820" y="10324"/>
                </a:cubicBezTo>
                <a:lnTo>
                  <a:pt x="5820" y="10544"/>
                </a:lnTo>
                <a:cubicBezTo>
                  <a:pt x="5820" y="10601"/>
                  <a:pt x="5844" y="10649"/>
                  <a:pt x="5873" y="10649"/>
                </a:cubicBezTo>
                <a:cubicBezTo>
                  <a:pt x="5902" y="10649"/>
                  <a:pt x="5926" y="10601"/>
                  <a:pt x="5926" y="10544"/>
                </a:cubicBezTo>
                <a:lnTo>
                  <a:pt x="5926" y="10324"/>
                </a:lnTo>
                <a:cubicBezTo>
                  <a:pt x="5926" y="10266"/>
                  <a:pt x="5902" y="10219"/>
                  <a:pt x="5873" y="10219"/>
                </a:cubicBezTo>
                <a:close/>
                <a:moveTo>
                  <a:pt x="6188" y="10219"/>
                </a:moveTo>
                <a:cubicBezTo>
                  <a:pt x="6159" y="10219"/>
                  <a:pt x="6135" y="10266"/>
                  <a:pt x="6135" y="10324"/>
                </a:cubicBezTo>
                <a:lnTo>
                  <a:pt x="6135" y="10544"/>
                </a:lnTo>
                <a:cubicBezTo>
                  <a:pt x="6135" y="10601"/>
                  <a:pt x="6159" y="10649"/>
                  <a:pt x="6188" y="10649"/>
                </a:cubicBezTo>
                <a:cubicBezTo>
                  <a:pt x="6217" y="10649"/>
                  <a:pt x="6240" y="10601"/>
                  <a:pt x="6240" y="10544"/>
                </a:cubicBezTo>
                <a:lnTo>
                  <a:pt x="6240" y="10324"/>
                </a:lnTo>
                <a:cubicBezTo>
                  <a:pt x="6240" y="10266"/>
                  <a:pt x="6217" y="10219"/>
                  <a:pt x="6188" y="10219"/>
                </a:cubicBezTo>
                <a:close/>
                <a:moveTo>
                  <a:pt x="7036" y="10219"/>
                </a:moveTo>
                <a:cubicBezTo>
                  <a:pt x="7007" y="10219"/>
                  <a:pt x="6984" y="10266"/>
                  <a:pt x="6984" y="10324"/>
                </a:cubicBezTo>
                <a:lnTo>
                  <a:pt x="6984" y="10544"/>
                </a:lnTo>
                <a:cubicBezTo>
                  <a:pt x="6984" y="10601"/>
                  <a:pt x="7007" y="10649"/>
                  <a:pt x="7036" y="10649"/>
                </a:cubicBezTo>
                <a:cubicBezTo>
                  <a:pt x="7065" y="10649"/>
                  <a:pt x="7089" y="10601"/>
                  <a:pt x="7089" y="10544"/>
                </a:cubicBezTo>
                <a:lnTo>
                  <a:pt x="7089" y="10324"/>
                </a:lnTo>
                <a:cubicBezTo>
                  <a:pt x="7089" y="10266"/>
                  <a:pt x="7065" y="10219"/>
                  <a:pt x="7036" y="10219"/>
                </a:cubicBezTo>
                <a:close/>
                <a:moveTo>
                  <a:pt x="7351" y="10219"/>
                </a:moveTo>
                <a:cubicBezTo>
                  <a:pt x="7322" y="10219"/>
                  <a:pt x="7299" y="10266"/>
                  <a:pt x="7299" y="10324"/>
                </a:cubicBezTo>
                <a:lnTo>
                  <a:pt x="7299" y="10544"/>
                </a:lnTo>
                <a:cubicBezTo>
                  <a:pt x="7299" y="10601"/>
                  <a:pt x="7322" y="10649"/>
                  <a:pt x="7351" y="10649"/>
                </a:cubicBezTo>
                <a:cubicBezTo>
                  <a:pt x="7380" y="10649"/>
                  <a:pt x="7404" y="10601"/>
                  <a:pt x="7404" y="10544"/>
                </a:cubicBezTo>
                <a:lnTo>
                  <a:pt x="7404" y="10324"/>
                </a:lnTo>
                <a:cubicBezTo>
                  <a:pt x="7404" y="10266"/>
                  <a:pt x="7380" y="10219"/>
                  <a:pt x="7351" y="10219"/>
                </a:cubicBezTo>
                <a:close/>
                <a:moveTo>
                  <a:pt x="8201" y="10219"/>
                </a:moveTo>
                <a:cubicBezTo>
                  <a:pt x="8171" y="10219"/>
                  <a:pt x="8148" y="10266"/>
                  <a:pt x="8148" y="10324"/>
                </a:cubicBezTo>
                <a:lnTo>
                  <a:pt x="8148" y="10544"/>
                </a:lnTo>
                <a:cubicBezTo>
                  <a:pt x="8148" y="10601"/>
                  <a:pt x="8171" y="10649"/>
                  <a:pt x="8201" y="10649"/>
                </a:cubicBezTo>
                <a:cubicBezTo>
                  <a:pt x="8230" y="10649"/>
                  <a:pt x="8254" y="10601"/>
                  <a:pt x="8254" y="10544"/>
                </a:cubicBezTo>
                <a:lnTo>
                  <a:pt x="8254" y="10324"/>
                </a:lnTo>
                <a:cubicBezTo>
                  <a:pt x="8254" y="10266"/>
                  <a:pt x="8230" y="10219"/>
                  <a:pt x="8201" y="10219"/>
                </a:cubicBezTo>
                <a:close/>
                <a:moveTo>
                  <a:pt x="8515" y="10219"/>
                </a:moveTo>
                <a:cubicBezTo>
                  <a:pt x="8486" y="10219"/>
                  <a:pt x="8462" y="10266"/>
                  <a:pt x="8462" y="10324"/>
                </a:cubicBezTo>
                <a:lnTo>
                  <a:pt x="8462" y="10544"/>
                </a:lnTo>
                <a:cubicBezTo>
                  <a:pt x="8462" y="10601"/>
                  <a:pt x="8486" y="10649"/>
                  <a:pt x="8515" y="10649"/>
                </a:cubicBezTo>
                <a:cubicBezTo>
                  <a:pt x="8544" y="10649"/>
                  <a:pt x="8568" y="10601"/>
                  <a:pt x="8568" y="10544"/>
                </a:cubicBezTo>
                <a:lnTo>
                  <a:pt x="8568" y="10324"/>
                </a:lnTo>
                <a:cubicBezTo>
                  <a:pt x="8568" y="10266"/>
                  <a:pt x="8544" y="10219"/>
                  <a:pt x="8515" y="10219"/>
                </a:cubicBezTo>
                <a:close/>
                <a:moveTo>
                  <a:pt x="9365" y="10219"/>
                </a:moveTo>
                <a:cubicBezTo>
                  <a:pt x="9336" y="10219"/>
                  <a:pt x="9312" y="10266"/>
                  <a:pt x="9312" y="10324"/>
                </a:cubicBezTo>
                <a:lnTo>
                  <a:pt x="9312" y="10544"/>
                </a:lnTo>
                <a:cubicBezTo>
                  <a:pt x="9312" y="10601"/>
                  <a:pt x="9336" y="10649"/>
                  <a:pt x="9365" y="10649"/>
                </a:cubicBezTo>
                <a:cubicBezTo>
                  <a:pt x="9394" y="10649"/>
                  <a:pt x="9418" y="10601"/>
                  <a:pt x="9418" y="10544"/>
                </a:cubicBezTo>
                <a:lnTo>
                  <a:pt x="9418" y="10324"/>
                </a:lnTo>
                <a:cubicBezTo>
                  <a:pt x="9418" y="10266"/>
                  <a:pt x="9394" y="10219"/>
                  <a:pt x="9365" y="10219"/>
                </a:cubicBezTo>
                <a:close/>
                <a:moveTo>
                  <a:pt x="9679" y="10219"/>
                </a:moveTo>
                <a:cubicBezTo>
                  <a:pt x="9650" y="10219"/>
                  <a:pt x="9626" y="10266"/>
                  <a:pt x="9626" y="10324"/>
                </a:cubicBezTo>
                <a:lnTo>
                  <a:pt x="9626" y="10544"/>
                </a:lnTo>
                <a:cubicBezTo>
                  <a:pt x="9626" y="10601"/>
                  <a:pt x="9650" y="10649"/>
                  <a:pt x="9679" y="10649"/>
                </a:cubicBezTo>
                <a:cubicBezTo>
                  <a:pt x="9708" y="10649"/>
                  <a:pt x="9732" y="10601"/>
                  <a:pt x="9732" y="10544"/>
                </a:cubicBezTo>
                <a:lnTo>
                  <a:pt x="9732" y="10324"/>
                </a:lnTo>
                <a:cubicBezTo>
                  <a:pt x="9732" y="10266"/>
                  <a:pt x="9708" y="10219"/>
                  <a:pt x="9679" y="10219"/>
                </a:cubicBezTo>
                <a:close/>
                <a:moveTo>
                  <a:pt x="10529" y="10219"/>
                </a:moveTo>
                <a:cubicBezTo>
                  <a:pt x="10500" y="10219"/>
                  <a:pt x="10476" y="10266"/>
                  <a:pt x="10476" y="10324"/>
                </a:cubicBezTo>
                <a:lnTo>
                  <a:pt x="10476" y="10544"/>
                </a:lnTo>
                <a:cubicBezTo>
                  <a:pt x="10476" y="10601"/>
                  <a:pt x="10500" y="10649"/>
                  <a:pt x="10529" y="10649"/>
                </a:cubicBezTo>
                <a:cubicBezTo>
                  <a:pt x="10558" y="10649"/>
                  <a:pt x="10582" y="10601"/>
                  <a:pt x="10582" y="10544"/>
                </a:cubicBezTo>
                <a:lnTo>
                  <a:pt x="10582" y="10324"/>
                </a:lnTo>
                <a:cubicBezTo>
                  <a:pt x="10582" y="10266"/>
                  <a:pt x="10558" y="10219"/>
                  <a:pt x="10529" y="10219"/>
                </a:cubicBezTo>
                <a:close/>
                <a:moveTo>
                  <a:pt x="10844" y="10219"/>
                </a:moveTo>
                <a:cubicBezTo>
                  <a:pt x="10814" y="10219"/>
                  <a:pt x="10791" y="10266"/>
                  <a:pt x="10791" y="10324"/>
                </a:cubicBezTo>
                <a:lnTo>
                  <a:pt x="10791" y="10544"/>
                </a:lnTo>
                <a:cubicBezTo>
                  <a:pt x="10791" y="10601"/>
                  <a:pt x="10814" y="10649"/>
                  <a:pt x="10844" y="10649"/>
                </a:cubicBezTo>
                <a:cubicBezTo>
                  <a:pt x="10873" y="10649"/>
                  <a:pt x="10895" y="10601"/>
                  <a:pt x="10895" y="10544"/>
                </a:cubicBezTo>
                <a:lnTo>
                  <a:pt x="10895" y="10324"/>
                </a:lnTo>
                <a:cubicBezTo>
                  <a:pt x="10895" y="10266"/>
                  <a:pt x="10873" y="10219"/>
                  <a:pt x="10844" y="10219"/>
                </a:cubicBezTo>
                <a:close/>
                <a:moveTo>
                  <a:pt x="11692" y="10219"/>
                </a:moveTo>
                <a:cubicBezTo>
                  <a:pt x="11663" y="10219"/>
                  <a:pt x="11640" y="10266"/>
                  <a:pt x="11640" y="10324"/>
                </a:cubicBezTo>
                <a:lnTo>
                  <a:pt x="11640" y="10544"/>
                </a:lnTo>
                <a:cubicBezTo>
                  <a:pt x="11640" y="10601"/>
                  <a:pt x="11663" y="10649"/>
                  <a:pt x="11692" y="10649"/>
                </a:cubicBezTo>
                <a:cubicBezTo>
                  <a:pt x="11721" y="10649"/>
                  <a:pt x="11745" y="10601"/>
                  <a:pt x="11745" y="10544"/>
                </a:cubicBezTo>
                <a:lnTo>
                  <a:pt x="11745" y="10324"/>
                </a:lnTo>
                <a:cubicBezTo>
                  <a:pt x="11745" y="10266"/>
                  <a:pt x="11721" y="10219"/>
                  <a:pt x="11692" y="10219"/>
                </a:cubicBezTo>
                <a:close/>
                <a:moveTo>
                  <a:pt x="12007" y="10219"/>
                </a:moveTo>
                <a:cubicBezTo>
                  <a:pt x="11978" y="10219"/>
                  <a:pt x="11955" y="10266"/>
                  <a:pt x="11955" y="10324"/>
                </a:cubicBezTo>
                <a:lnTo>
                  <a:pt x="11955" y="10544"/>
                </a:lnTo>
                <a:cubicBezTo>
                  <a:pt x="11955" y="10601"/>
                  <a:pt x="11978" y="10649"/>
                  <a:pt x="12007" y="10649"/>
                </a:cubicBezTo>
                <a:cubicBezTo>
                  <a:pt x="12036" y="10649"/>
                  <a:pt x="12060" y="10601"/>
                  <a:pt x="12060" y="10544"/>
                </a:cubicBezTo>
                <a:lnTo>
                  <a:pt x="12060" y="10324"/>
                </a:lnTo>
                <a:cubicBezTo>
                  <a:pt x="12060" y="10266"/>
                  <a:pt x="12036" y="10219"/>
                  <a:pt x="12007" y="10219"/>
                </a:cubicBezTo>
                <a:close/>
                <a:moveTo>
                  <a:pt x="12856" y="10219"/>
                </a:moveTo>
                <a:cubicBezTo>
                  <a:pt x="12827" y="10219"/>
                  <a:pt x="12804" y="10266"/>
                  <a:pt x="12804" y="10324"/>
                </a:cubicBezTo>
                <a:lnTo>
                  <a:pt x="12804" y="10544"/>
                </a:lnTo>
                <a:cubicBezTo>
                  <a:pt x="12804" y="10601"/>
                  <a:pt x="12827" y="10649"/>
                  <a:pt x="12856" y="10649"/>
                </a:cubicBezTo>
                <a:cubicBezTo>
                  <a:pt x="12886" y="10649"/>
                  <a:pt x="12909" y="10601"/>
                  <a:pt x="12909" y="10544"/>
                </a:cubicBezTo>
                <a:lnTo>
                  <a:pt x="12909" y="10324"/>
                </a:lnTo>
                <a:cubicBezTo>
                  <a:pt x="12909" y="10266"/>
                  <a:pt x="12886" y="10219"/>
                  <a:pt x="12856" y="10219"/>
                </a:cubicBezTo>
                <a:close/>
                <a:moveTo>
                  <a:pt x="13171" y="10219"/>
                </a:moveTo>
                <a:cubicBezTo>
                  <a:pt x="13142" y="10219"/>
                  <a:pt x="13118" y="10266"/>
                  <a:pt x="13118" y="10324"/>
                </a:cubicBezTo>
                <a:lnTo>
                  <a:pt x="13118" y="10544"/>
                </a:lnTo>
                <a:cubicBezTo>
                  <a:pt x="13118" y="10601"/>
                  <a:pt x="13142" y="10649"/>
                  <a:pt x="13171" y="10649"/>
                </a:cubicBezTo>
                <a:cubicBezTo>
                  <a:pt x="13200" y="10649"/>
                  <a:pt x="13224" y="10601"/>
                  <a:pt x="13224" y="10544"/>
                </a:cubicBezTo>
                <a:lnTo>
                  <a:pt x="13224" y="10324"/>
                </a:lnTo>
                <a:cubicBezTo>
                  <a:pt x="13224" y="10266"/>
                  <a:pt x="13200" y="10219"/>
                  <a:pt x="13171" y="10219"/>
                </a:cubicBezTo>
                <a:close/>
                <a:moveTo>
                  <a:pt x="14021" y="10219"/>
                </a:moveTo>
                <a:cubicBezTo>
                  <a:pt x="13992" y="10219"/>
                  <a:pt x="13968" y="10266"/>
                  <a:pt x="13968" y="10324"/>
                </a:cubicBezTo>
                <a:lnTo>
                  <a:pt x="13968" y="10544"/>
                </a:lnTo>
                <a:cubicBezTo>
                  <a:pt x="13968" y="10601"/>
                  <a:pt x="13992" y="10649"/>
                  <a:pt x="14021" y="10649"/>
                </a:cubicBezTo>
                <a:cubicBezTo>
                  <a:pt x="14050" y="10649"/>
                  <a:pt x="14074" y="10601"/>
                  <a:pt x="14074" y="10544"/>
                </a:cubicBezTo>
                <a:lnTo>
                  <a:pt x="14074" y="10324"/>
                </a:lnTo>
                <a:cubicBezTo>
                  <a:pt x="14074" y="10266"/>
                  <a:pt x="14050" y="10219"/>
                  <a:pt x="14021" y="10219"/>
                </a:cubicBezTo>
                <a:close/>
                <a:moveTo>
                  <a:pt x="14335" y="10219"/>
                </a:moveTo>
                <a:cubicBezTo>
                  <a:pt x="14306" y="10219"/>
                  <a:pt x="14282" y="10266"/>
                  <a:pt x="14282" y="10324"/>
                </a:cubicBezTo>
                <a:lnTo>
                  <a:pt x="14282" y="10544"/>
                </a:lnTo>
                <a:cubicBezTo>
                  <a:pt x="14282" y="10601"/>
                  <a:pt x="14306" y="10649"/>
                  <a:pt x="14335" y="10649"/>
                </a:cubicBezTo>
                <a:cubicBezTo>
                  <a:pt x="14364" y="10649"/>
                  <a:pt x="14388" y="10601"/>
                  <a:pt x="14388" y="10544"/>
                </a:cubicBezTo>
                <a:lnTo>
                  <a:pt x="14388" y="10324"/>
                </a:lnTo>
                <a:cubicBezTo>
                  <a:pt x="14388" y="10266"/>
                  <a:pt x="14364" y="10219"/>
                  <a:pt x="14335" y="10219"/>
                </a:cubicBezTo>
                <a:close/>
                <a:moveTo>
                  <a:pt x="15185" y="10219"/>
                </a:moveTo>
                <a:cubicBezTo>
                  <a:pt x="15156" y="10219"/>
                  <a:pt x="15132" y="10266"/>
                  <a:pt x="15132" y="10324"/>
                </a:cubicBezTo>
                <a:lnTo>
                  <a:pt x="15132" y="10544"/>
                </a:lnTo>
                <a:cubicBezTo>
                  <a:pt x="15132" y="10601"/>
                  <a:pt x="15156" y="10649"/>
                  <a:pt x="15185" y="10649"/>
                </a:cubicBezTo>
                <a:cubicBezTo>
                  <a:pt x="15214" y="10649"/>
                  <a:pt x="15237" y="10601"/>
                  <a:pt x="15237" y="10544"/>
                </a:cubicBezTo>
                <a:lnTo>
                  <a:pt x="15237" y="10324"/>
                </a:lnTo>
                <a:cubicBezTo>
                  <a:pt x="15237" y="10266"/>
                  <a:pt x="15214" y="10219"/>
                  <a:pt x="15185" y="10219"/>
                </a:cubicBezTo>
                <a:close/>
                <a:moveTo>
                  <a:pt x="15500" y="10219"/>
                </a:moveTo>
                <a:cubicBezTo>
                  <a:pt x="15470" y="10219"/>
                  <a:pt x="15447" y="10266"/>
                  <a:pt x="15447" y="10324"/>
                </a:cubicBezTo>
                <a:lnTo>
                  <a:pt x="15447" y="10544"/>
                </a:lnTo>
                <a:cubicBezTo>
                  <a:pt x="15447" y="10601"/>
                  <a:pt x="15470" y="10649"/>
                  <a:pt x="15500" y="10649"/>
                </a:cubicBezTo>
                <a:cubicBezTo>
                  <a:pt x="15529" y="10649"/>
                  <a:pt x="15551" y="10601"/>
                  <a:pt x="15551" y="10544"/>
                </a:cubicBezTo>
                <a:lnTo>
                  <a:pt x="15551" y="10324"/>
                </a:lnTo>
                <a:cubicBezTo>
                  <a:pt x="15551" y="10266"/>
                  <a:pt x="15529" y="10219"/>
                  <a:pt x="15500" y="10219"/>
                </a:cubicBezTo>
                <a:close/>
                <a:moveTo>
                  <a:pt x="16349" y="10219"/>
                </a:moveTo>
                <a:cubicBezTo>
                  <a:pt x="16320" y="10219"/>
                  <a:pt x="16296" y="10266"/>
                  <a:pt x="16296" y="10324"/>
                </a:cubicBezTo>
                <a:lnTo>
                  <a:pt x="16296" y="10544"/>
                </a:lnTo>
                <a:cubicBezTo>
                  <a:pt x="16296" y="10601"/>
                  <a:pt x="16320" y="10649"/>
                  <a:pt x="16349" y="10649"/>
                </a:cubicBezTo>
                <a:cubicBezTo>
                  <a:pt x="16378" y="10649"/>
                  <a:pt x="16401" y="10601"/>
                  <a:pt x="16401" y="10544"/>
                </a:cubicBezTo>
                <a:lnTo>
                  <a:pt x="16401" y="10324"/>
                </a:lnTo>
                <a:cubicBezTo>
                  <a:pt x="16401" y="10266"/>
                  <a:pt x="16378" y="10219"/>
                  <a:pt x="16349" y="10219"/>
                </a:cubicBezTo>
                <a:close/>
                <a:moveTo>
                  <a:pt x="16663" y="10219"/>
                </a:moveTo>
                <a:cubicBezTo>
                  <a:pt x="16634" y="10219"/>
                  <a:pt x="16611" y="10266"/>
                  <a:pt x="16611" y="10324"/>
                </a:cubicBezTo>
                <a:lnTo>
                  <a:pt x="16611" y="10544"/>
                </a:lnTo>
                <a:cubicBezTo>
                  <a:pt x="16611" y="10601"/>
                  <a:pt x="16634" y="10649"/>
                  <a:pt x="16663" y="10649"/>
                </a:cubicBezTo>
                <a:cubicBezTo>
                  <a:pt x="16692" y="10649"/>
                  <a:pt x="16716" y="10601"/>
                  <a:pt x="16716" y="10544"/>
                </a:cubicBezTo>
                <a:lnTo>
                  <a:pt x="16716" y="10324"/>
                </a:lnTo>
                <a:cubicBezTo>
                  <a:pt x="16716" y="10266"/>
                  <a:pt x="16692" y="10219"/>
                  <a:pt x="16663" y="10219"/>
                </a:cubicBezTo>
                <a:close/>
                <a:moveTo>
                  <a:pt x="17512" y="10219"/>
                </a:moveTo>
                <a:cubicBezTo>
                  <a:pt x="17483" y="10219"/>
                  <a:pt x="17459" y="10266"/>
                  <a:pt x="17459" y="10324"/>
                </a:cubicBezTo>
                <a:lnTo>
                  <a:pt x="17459" y="10544"/>
                </a:lnTo>
                <a:cubicBezTo>
                  <a:pt x="17459" y="10601"/>
                  <a:pt x="17483" y="10649"/>
                  <a:pt x="17512" y="10649"/>
                </a:cubicBezTo>
                <a:cubicBezTo>
                  <a:pt x="17541" y="10649"/>
                  <a:pt x="17565" y="10601"/>
                  <a:pt x="17565" y="10544"/>
                </a:cubicBezTo>
                <a:lnTo>
                  <a:pt x="17565" y="10324"/>
                </a:lnTo>
                <a:cubicBezTo>
                  <a:pt x="17565" y="10266"/>
                  <a:pt x="17541" y="10219"/>
                  <a:pt x="17512" y="10219"/>
                </a:cubicBezTo>
                <a:close/>
                <a:moveTo>
                  <a:pt x="17827" y="10219"/>
                </a:moveTo>
                <a:cubicBezTo>
                  <a:pt x="17798" y="10219"/>
                  <a:pt x="17774" y="10266"/>
                  <a:pt x="17774" y="10324"/>
                </a:cubicBezTo>
                <a:lnTo>
                  <a:pt x="17774" y="10544"/>
                </a:lnTo>
                <a:cubicBezTo>
                  <a:pt x="17774" y="10601"/>
                  <a:pt x="17798" y="10649"/>
                  <a:pt x="17827" y="10649"/>
                </a:cubicBezTo>
                <a:cubicBezTo>
                  <a:pt x="17856" y="10649"/>
                  <a:pt x="17880" y="10601"/>
                  <a:pt x="17880" y="10544"/>
                </a:cubicBezTo>
                <a:lnTo>
                  <a:pt x="17880" y="10324"/>
                </a:lnTo>
                <a:cubicBezTo>
                  <a:pt x="17880" y="10266"/>
                  <a:pt x="17856" y="10219"/>
                  <a:pt x="17827" y="10219"/>
                </a:cubicBezTo>
                <a:close/>
                <a:moveTo>
                  <a:pt x="18677" y="10219"/>
                </a:moveTo>
                <a:cubicBezTo>
                  <a:pt x="18648" y="10219"/>
                  <a:pt x="18624" y="10266"/>
                  <a:pt x="18624" y="10324"/>
                </a:cubicBezTo>
                <a:lnTo>
                  <a:pt x="18624" y="10544"/>
                </a:lnTo>
                <a:cubicBezTo>
                  <a:pt x="18624" y="10601"/>
                  <a:pt x="18648" y="10649"/>
                  <a:pt x="18677" y="10649"/>
                </a:cubicBezTo>
                <a:cubicBezTo>
                  <a:pt x="18706" y="10649"/>
                  <a:pt x="18730" y="10601"/>
                  <a:pt x="18730" y="10544"/>
                </a:cubicBezTo>
                <a:lnTo>
                  <a:pt x="18730" y="10324"/>
                </a:lnTo>
                <a:cubicBezTo>
                  <a:pt x="18730" y="10266"/>
                  <a:pt x="18706" y="10219"/>
                  <a:pt x="18677" y="10219"/>
                </a:cubicBezTo>
                <a:close/>
                <a:moveTo>
                  <a:pt x="18991" y="10219"/>
                </a:moveTo>
                <a:cubicBezTo>
                  <a:pt x="18962" y="10219"/>
                  <a:pt x="18938" y="10266"/>
                  <a:pt x="18938" y="10324"/>
                </a:cubicBezTo>
                <a:lnTo>
                  <a:pt x="18938" y="10544"/>
                </a:lnTo>
                <a:cubicBezTo>
                  <a:pt x="18938" y="10601"/>
                  <a:pt x="18962" y="10649"/>
                  <a:pt x="18991" y="10649"/>
                </a:cubicBezTo>
                <a:cubicBezTo>
                  <a:pt x="19020" y="10649"/>
                  <a:pt x="19044" y="10601"/>
                  <a:pt x="19044" y="10544"/>
                </a:cubicBezTo>
                <a:lnTo>
                  <a:pt x="19044" y="10324"/>
                </a:lnTo>
                <a:cubicBezTo>
                  <a:pt x="19044" y="10266"/>
                  <a:pt x="19020" y="10219"/>
                  <a:pt x="18991" y="10219"/>
                </a:cubicBezTo>
                <a:close/>
                <a:moveTo>
                  <a:pt x="19841" y="10219"/>
                </a:moveTo>
                <a:cubicBezTo>
                  <a:pt x="19812" y="10219"/>
                  <a:pt x="19788" y="10266"/>
                  <a:pt x="19788" y="10324"/>
                </a:cubicBezTo>
                <a:lnTo>
                  <a:pt x="19788" y="10544"/>
                </a:lnTo>
                <a:cubicBezTo>
                  <a:pt x="19788" y="10601"/>
                  <a:pt x="19812" y="10649"/>
                  <a:pt x="19841" y="10649"/>
                </a:cubicBezTo>
                <a:cubicBezTo>
                  <a:pt x="19870" y="10649"/>
                  <a:pt x="19894" y="10601"/>
                  <a:pt x="19894" y="10544"/>
                </a:cubicBezTo>
                <a:lnTo>
                  <a:pt x="19894" y="10324"/>
                </a:lnTo>
                <a:cubicBezTo>
                  <a:pt x="19894" y="10266"/>
                  <a:pt x="19870" y="10219"/>
                  <a:pt x="19841" y="10219"/>
                </a:cubicBezTo>
                <a:close/>
                <a:moveTo>
                  <a:pt x="20155" y="10219"/>
                </a:moveTo>
                <a:cubicBezTo>
                  <a:pt x="20126" y="10219"/>
                  <a:pt x="20102" y="10266"/>
                  <a:pt x="20102" y="10324"/>
                </a:cubicBezTo>
                <a:lnTo>
                  <a:pt x="20102" y="10544"/>
                </a:lnTo>
                <a:cubicBezTo>
                  <a:pt x="20102" y="10601"/>
                  <a:pt x="20126" y="10649"/>
                  <a:pt x="20155" y="10649"/>
                </a:cubicBezTo>
                <a:cubicBezTo>
                  <a:pt x="20184" y="10649"/>
                  <a:pt x="20207" y="10601"/>
                  <a:pt x="20207" y="10544"/>
                </a:cubicBezTo>
                <a:lnTo>
                  <a:pt x="20207" y="10324"/>
                </a:lnTo>
                <a:cubicBezTo>
                  <a:pt x="20207" y="10266"/>
                  <a:pt x="20184" y="10219"/>
                  <a:pt x="20155" y="10219"/>
                </a:cubicBezTo>
                <a:close/>
                <a:moveTo>
                  <a:pt x="21004" y="10219"/>
                </a:moveTo>
                <a:cubicBezTo>
                  <a:pt x="20975" y="10219"/>
                  <a:pt x="20952" y="10266"/>
                  <a:pt x="20952" y="10324"/>
                </a:cubicBezTo>
                <a:lnTo>
                  <a:pt x="20952" y="10544"/>
                </a:lnTo>
                <a:cubicBezTo>
                  <a:pt x="20952" y="10601"/>
                  <a:pt x="20975" y="10649"/>
                  <a:pt x="21004" y="10649"/>
                </a:cubicBezTo>
                <a:cubicBezTo>
                  <a:pt x="21033" y="10649"/>
                  <a:pt x="21057" y="10601"/>
                  <a:pt x="21057" y="10544"/>
                </a:cubicBezTo>
                <a:lnTo>
                  <a:pt x="21057" y="10324"/>
                </a:lnTo>
                <a:cubicBezTo>
                  <a:pt x="21057" y="10266"/>
                  <a:pt x="21033" y="10219"/>
                  <a:pt x="21004" y="10219"/>
                </a:cubicBezTo>
                <a:close/>
                <a:moveTo>
                  <a:pt x="21319" y="10219"/>
                </a:moveTo>
                <a:cubicBezTo>
                  <a:pt x="21289" y="10219"/>
                  <a:pt x="21267" y="10266"/>
                  <a:pt x="21267" y="10324"/>
                </a:cubicBezTo>
                <a:lnTo>
                  <a:pt x="21267" y="10544"/>
                </a:lnTo>
                <a:cubicBezTo>
                  <a:pt x="21267" y="10601"/>
                  <a:pt x="21289" y="10649"/>
                  <a:pt x="21319" y="10649"/>
                </a:cubicBezTo>
                <a:cubicBezTo>
                  <a:pt x="21348" y="10649"/>
                  <a:pt x="21372" y="10601"/>
                  <a:pt x="21372" y="10544"/>
                </a:cubicBezTo>
                <a:lnTo>
                  <a:pt x="21372" y="10324"/>
                </a:lnTo>
                <a:cubicBezTo>
                  <a:pt x="21372" y="10266"/>
                  <a:pt x="21348" y="10219"/>
                  <a:pt x="21319" y="10219"/>
                </a:cubicBezTo>
                <a:close/>
                <a:moveTo>
                  <a:pt x="281" y="10949"/>
                </a:moveTo>
                <a:cubicBezTo>
                  <a:pt x="252" y="10949"/>
                  <a:pt x="228" y="10996"/>
                  <a:pt x="228" y="11054"/>
                </a:cubicBezTo>
                <a:lnTo>
                  <a:pt x="228" y="11274"/>
                </a:lnTo>
                <a:cubicBezTo>
                  <a:pt x="228" y="11331"/>
                  <a:pt x="252" y="11379"/>
                  <a:pt x="281" y="11379"/>
                </a:cubicBezTo>
                <a:cubicBezTo>
                  <a:pt x="311" y="11379"/>
                  <a:pt x="334" y="11331"/>
                  <a:pt x="334" y="11274"/>
                </a:cubicBezTo>
                <a:lnTo>
                  <a:pt x="334" y="11054"/>
                </a:lnTo>
                <a:cubicBezTo>
                  <a:pt x="334" y="10996"/>
                  <a:pt x="311" y="10949"/>
                  <a:pt x="281" y="10949"/>
                </a:cubicBezTo>
                <a:close/>
                <a:moveTo>
                  <a:pt x="596" y="10949"/>
                </a:moveTo>
                <a:cubicBezTo>
                  <a:pt x="567" y="10949"/>
                  <a:pt x="543" y="10996"/>
                  <a:pt x="543" y="11054"/>
                </a:cubicBezTo>
                <a:lnTo>
                  <a:pt x="543" y="11274"/>
                </a:lnTo>
                <a:cubicBezTo>
                  <a:pt x="543" y="11331"/>
                  <a:pt x="567" y="11379"/>
                  <a:pt x="596" y="11379"/>
                </a:cubicBezTo>
                <a:cubicBezTo>
                  <a:pt x="625" y="11379"/>
                  <a:pt x="649" y="11331"/>
                  <a:pt x="649" y="11274"/>
                </a:cubicBezTo>
                <a:lnTo>
                  <a:pt x="649" y="11054"/>
                </a:lnTo>
                <a:cubicBezTo>
                  <a:pt x="649" y="10996"/>
                  <a:pt x="625" y="10949"/>
                  <a:pt x="596" y="10949"/>
                </a:cubicBezTo>
                <a:close/>
                <a:moveTo>
                  <a:pt x="1446" y="10949"/>
                </a:moveTo>
                <a:cubicBezTo>
                  <a:pt x="1417" y="10949"/>
                  <a:pt x="1393" y="10996"/>
                  <a:pt x="1393" y="11054"/>
                </a:cubicBezTo>
                <a:lnTo>
                  <a:pt x="1393" y="11274"/>
                </a:lnTo>
                <a:cubicBezTo>
                  <a:pt x="1393" y="11331"/>
                  <a:pt x="1417" y="11379"/>
                  <a:pt x="1446" y="11379"/>
                </a:cubicBezTo>
                <a:cubicBezTo>
                  <a:pt x="1475" y="11379"/>
                  <a:pt x="1499" y="11331"/>
                  <a:pt x="1499" y="11274"/>
                </a:cubicBezTo>
                <a:lnTo>
                  <a:pt x="1499" y="11054"/>
                </a:lnTo>
                <a:cubicBezTo>
                  <a:pt x="1499" y="10996"/>
                  <a:pt x="1475" y="10949"/>
                  <a:pt x="1446" y="10949"/>
                </a:cubicBezTo>
                <a:close/>
                <a:moveTo>
                  <a:pt x="1760" y="10949"/>
                </a:moveTo>
                <a:cubicBezTo>
                  <a:pt x="1731" y="10949"/>
                  <a:pt x="1707" y="10996"/>
                  <a:pt x="1707" y="11054"/>
                </a:cubicBezTo>
                <a:lnTo>
                  <a:pt x="1707" y="11274"/>
                </a:lnTo>
                <a:cubicBezTo>
                  <a:pt x="1707" y="11331"/>
                  <a:pt x="1731" y="11379"/>
                  <a:pt x="1760" y="11379"/>
                </a:cubicBezTo>
                <a:cubicBezTo>
                  <a:pt x="1789" y="11379"/>
                  <a:pt x="1813" y="11331"/>
                  <a:pt x="1813" y="11274"/>
                </a:cubicBezTo>
                <a:lnTo>
                  <a:pt x="1813" y="11054"/>
                </a:lnTo>
                <a:cubicBezTo>
                  <a:pt x="1813" y="10996"/>
                  <a:pt x="1789" y="10949"/>
                  <a:pt x="1760" y="10949"/>
                </a:cubicBezTo>
                <a:close/>
                <a:moveTo>
                  <a:pt x="2610" y="10949"/>
                </a:moveTo>
                <a:cubicBezTo>
                  <a:pt x="2581" y="10949"/>
                  <a:pt x="2557" y="10996"/>
                  <a:pt x="2557" y="11054"/>
                </a:cubicBezTo>
                <a:lnTo>
                  <a:pt x="2557" y="11274"/>
                </a:lnTo>
                <a:cubicBezTo>
                  <a:pt x="2557" y="11331"/>
                  <a:pt x="2581" y="11379"/>
                  <a:pt x="2610" y="11379"/>
                </a:cubicBezTo>
                <a:cubicBezTo>
                  <a:pt x="2639" y="11379"/>
                  <a:pt x="2662" y="11331"/>
                  <a:pt x="2662" y="11274"/>
                </a:cubicBezTo>
                <a:lnTo>
                  <a:pt x="2662" y="11054"/>
                </a:lnTo>
                <a:cubicBezTo>
                  <a:pt x="2662" y="10996"/>
                  <a:pt x="2639" y="10949"/>
                  <a:pt x="2610" y="10949"/>
                </a:cubicBezTo>
                <a:close/>
                <a:moveTo>
                  <a:pt x="2924" y="10949"/>
                </a:moveTo>
                <a:cubicBezTo>
                  <a:pt x="2895" y="10949"/>
                  <a:pt x="2871" y="10996"/>
                  <a:pt x="2871" y="11054"/>
                </a:cubicBezTo>
                <a:lnTo>
                  <a:pt x="2871" y="11274"/>
                </a:lnTo>
                <a:cubicBezTo>
                  <a:pt x="2871" y="11331"/>
                  <a:pt x="2895" y="11379"/>
                  <a:pt x="2924" y="11379"/>
                </a:cubicBezTo>
                <a:cubicBezTo>
                  <a:pt x="2954" y="11379"/>
                  <a:pt x="2976" y="11331"/>
                  <a:pt x="2976" y="11274"/>
                </a:cubicBezTo>
                <a:lnTo>
                  <a:pt x="2976" y="11054"/>
                </a:lnTo>
                <a:cubicBezTo>
                  <a:pt x="2976" y="10996"/>
                  <a:pt x="2954" y="10949"/>
                  <a:pt x="2924" y="10949"/>
                </a:cubicBezTo>
                <a:close/>
                <a:moveTo>
                  <a:pt x="3773" y="10949"/>
                </a:moveTo>
                <a:cubicBezTo>
                  <a:pt x="3744" y="10949"/>
                  <a:pt x="3721" y="10996"/>
                  <a:pt x="3721" y="11054"/>
                </a:cubicBezTo>
                <a:lnTo>
                  <a:pt x="3721" y="11274"/>
                </a:lnTo>
                <a:cubicBezTo>
                  <a:pt x="3721" y="11331"/>
                  <a:pt x="3744" y="11379"/>
                  <a:pt x="3773" y="11379"/>
                </a:cubicBezTo>
                <a:cubicBezTo>
                  <a:pt x="3802" y="11379"/>
                  <a:pt x="3826" y="11331"/>
                  <a:pt x="3826" y="11274"/>
                </a:cubicBezTo>
                <a:lnTo>
                  <a:pt x="3826" y="11054"/>
                </a:lnTo>
                <a:cubicBezTo>
                  <a:pt x="3826" y="10996"/>
                  <a:pt x="3802" y="10949"/>
                  <a:pt x="3773" y="10949"/>
                </a:cubicBezTo>
                <a:close/>
                <a:moveTo>
                  <a:pt x="4088" y="10949"/>
                </a:moveTo>
                <a:cubicBezTo>
                  <a:pt x="4058" y="10949"/>
                  <a:pt x="4035" y="10996"/>
                  <a:pt x="4035" y="11054"/>
                </a:cubicBezTo>
                <a:lnTo>
                  <a:pt x="4035" y="11274"/>
                </a:lnTo>
                <a:cubicBezTo>
                  <a:pt x="4035" y="11331"/>
                  <a:pt x="4058" y="11379"/>
                  <a:pt x="4088" y="11379"/>
                </a:cubicBezTo>
                <a:cubicBezTo>
                  <a:pt x="4117" y="11379"/>
                  <a:pt x="4141" y="11331"/>
                  <a:pt x="4141" y="11274"/>
                </a:cubicBezTo>
                <a:lnTo>
                  <a:pt x="4141" y="11054"/>
                </a:lnTo>
                <a:cubicBezTo>
                  <a:pt x="4141" y="10996"/>
                  <a:pt x="4117" y="10949"/>
                  <a:pt x="4088" y="10949"/>
                </a:cubicBezTo>
                <a:close/>
                <a:moveTo>
                  <a:pt x="4937" y="10949"/>
                </a:moveTo>
                <a:cubicBezTo>
                  <a:pt x="4908" y="10949"/>
                  <a:pt x="4884" y="10996"/>
                  <a:pt x="4884" y="11054"/>
                </a:cubicBezTo>
                <a:lnTo>
                  <a:pt x="4884" y="11274"/>
                </a:lnTo>
                <a:cubicBezTo>
                  <a:pt x="4884" y="11331"/>
                  <a:pt x="4908" y="11379"/>
                  <a:pt x="4937" y="11379"/>
                </a:cubicBezTo>
                <a:cubicBezTo>
                  <a:pt x="4966" y="11379"/>
                  <a:pt x="4990" y="11331"/>
                  <a:pt x="4990" y="11274"/>
                </a:cubicBezTo>
                <a:lnTo>
                  <a:pt x="4990" y="11054"/>
                </a:lnTo>
                <a:cubicBezTo>
                  <a:pt x="4990" y="10996"/>
                  <a:pt x="4966" y="10949"/>
                  <a:pt x="4937" y="10949"/>
                </a:cubicBezTo>
                <a:close/>
                <a:moveTo>
                  <a:pt x="5252" y="10949"/>
                </a:moveTo>
                <a:cubicBezTo>
                  <a:pt x="5223" y="10949"/>
                  <a:pt x="5199" y="10996"/>
                  <a:pt x="5199" y="11054"/>
                </a:cubicBezTo>
                <a:lnTo>
                  <a:pt x="5199" y="11274"/>
                </a:lnTo>
                <a:cubicBezTo>
                  <a:pt x="5199" y="11331"/>
                  <a:pt x="5223" y="11379"/>
                  <a:pt x="5252" y="11379"/>
                </a:cubicBezTo>
                <a:cubicBezTo>
                  <a:pt x="5281" y="11379"/>
                  <a:pt x="5305" y="11331"/>
                  <a:pt x="5305" y="11274"/>
                </a:cubicBezTo>
                <a:lnTo>
                  <a:pt x="5305" y="11054"/>
                </a:lnTo>
                <a:cubicBezTo>
                  <a:pt x="5305" y="10996"/>
                  <a:pt x="5281" y="10949"/>
                  <a:pt x="5252" y="10949"/>
                </a:cubicBezTo>
                <a:close/>
                <a:moveTo>
                  <a:pt x="6102" y="10949"/>
                </a:moveTo>
                <a:cubicBezTo>
                  <a:pt x="6072" y="10949"/>
                  <a:pt x="6049" y="10996"/>
                  <a:pt x="6049" y="11054"/>
                </a:cubicBezTo>
                <a:lnTo>
                  <a:pt x="6049" y="11274"/>
                </a:lnTo>
                <a:cubicBezTo>
                  <a:pt x="6049" y="11331"/>
                  <a:pt x="6072" y="11379"/>
                  <a:pt x="6102" y="11379"/>
                </a:cubicBezTo>
                <a:cubicBezTo>
                  <a:pt x="6131" y="11379"/>
                  <a:pt x="6155" y="11331"/>
                  <a:pt x="6155" y="11274"/>
                </a:cubicBezTo>
                <a:lnTo>
                  <a:pt x="6155" y="11054"/>
                </a:lnTo>
                <a:cubicBezTo>
                  <a:pt x="6155" y="10996"/>
                  <a:pt x="6131" y="10949"/>
                  <a:pt x="6102" y="10949"/>
                </a:cubicBezTo>
                <a:close/>
                <a:moveTo>
                  <a:pt x="6416" y="10949"/>
                </a:moveTo>
                <a:cubicBezTo>
                  <a:pt x="6387" y="10949"/>
                  <a:pt x="6363" y="10996"/>
                  <a:pt x="6363" y="11054"/>
                </a:cubicBezTo>
                <a:lnTo>
                  <a:pt x="6363" y="11274"/>
                </a:lnTo>
                <a:cubicBezTo>
                  <a:pt x="6363" y="11331"/>
                  <a:pt x="6387" y="11379"/>
                  <a:pt x="6416" y="11379"/>
                </a:cubicBezTo>
                <a:cubicBezTo>
                  <a:pt x="6445" y="11379"/>
                  <a:pt x="6469" y="11331"/>
                  <a:pt x="6469" y="11274"/>
                </a:cubicBezTo>
                <a:lnTo>
                  <a:pt x="6469" y="11054"/>
                </a:lnTo>
                <a:cubicBezTo>
                  <a:pt x="6469" y="10996"/>
                  <a:pt x="6445" y="10949"/>
                  <a:pt x="6416" y="10949"/>
                </a:cubicBezTo>
                <a:close/>
                <a:moveTo>
                  <a:pt x="7266" y="10949"/>
                </a:moveTo>
                <a:cubicBezTo>
                  <a:pt x="7237" y="10949"/>
                  <a:pt x="7213" y="10996"/>
                  <a:pt x="7213" y="11054"/>
                </a:cubicBezTo>
                <a:lnTo>
                  <a:pt x="7213" y="11274"/>
                </a:lnTo>
                <a:cubicBezTo>
                  <a:pt x="7213" y="11331"/>
                  <a:pt x="7237" y="11379"/>
                  <a:pt x="7266" y="11379"/>
                </a:cubicBezTo>
                <a:cubicBezTo>
                  <a:pt x="7295" y="11379"/>
                  <a:pt x="7318" y="11331"/>
                  <a:pt x="7318" y="11274"/>
                </a:cubicBezTo>
                <a:lnTo>
                  <a:pt x="7318" y="11054"/>
                </a:lnTo>
                <a:cubicBezTo>
                  <a:pt x="7318" y="10996"/>
                  <a:pt x="7295" y="10949"/>
                  <a:pt x="7266" y="10949"/>
                </a:cubicBezTo>
                <a:close/>
                <a:moveTo>
                  <a:pt x="7580" y="10949"/>
                </a:moveTo>
                <a:cubicBezTo>
                  <a:pt x="7551" y="10949"/>
                  <a:pt x="7527" y="10996"/>
                  <a:pt x="7527" y="11054"/>
                </a:cubicBezTo>
                <a:lnTo>
                  <a:pt x="7527" y="11274"/>
                </a:lnTo>
                <a:cubicBezTo>
                  <a:pt x="7527" y="11331"/>
                  <a:pt x="7551" y="11379"/>
                  <a:pt x="7580" y="11379"/>
                </a:cubicBezTo>
                <a:cubicBezTo>
                  <a:pt x="7609" y="11379"/>
                  <a:pt x="7632" y="11331"/>
                  <a:pt x="7632" y="11274"/>
                </a:cubicBezTo>
                <a:lnTo>
                  <a:pt x="7632" y="11054"/>
                </a:lnTo>
                <a:cubicBezTo>
                  <a:pt x="7632" y="10996"/>
                  <a:pt x="7609" y="10949"/>
                  <a:pt x="7580" y="10949"/>
                </a:cubicBezTo>
                <a:close/>
                <a:moveTo>
                  <a:pt x="8429" y="10949"/>
                </a:moveTo>
                <a:cubicBezTo>
                  <a:pt x="8400" y="10949"/>
                  <a:pt x="8377" y="10996"/>
                  <a:pt x="8377" y="11054"/>
                </a:cubicBezTo>
                <a:lnTo>
                  <a:pt x="8377" y="11274"/>
                </a:lnTo>
                <a:cubicBezTo>
                  <a:pt x="8377" y="11331"/>
                  <a:pt x="8400" y="11379"/>
                  <a:pt x="8429" y="11379"/>
                </a:cubicBezTo>
                <a:cubicBezTo>
                  <a:pt x="8458" y="11379"/>
                  <a:pt x="8482" y="11331"/>
                  <a:pt x="8482" y="11274"/>
                </a:cubicBezTo>
                <a:lnTo>
                  <a:pt x="8482" y="11054"/>
                </a:lnTo>
                <a:cubicBezTo>
                  <a:pt x="8482" y="10996"/>
                  <a:pt x="8458" y="10949"/>
                  <a:pt x="8429" y="10949"/>
                </a:cubicBezTo>
                <a:close/>
                <a:moveTo>
                  <a:pt x="8744" y="10949"/>
                </a:moveTo>
                <a:cubicBezTo>
                  <a:pt x="8714" y="10949"/>
                  <a:pt x="8691" y="10996"/>
                  <a:pt x="8691" y="11054"/>
                </a:cubicBezTo>
                <a:lnTo>
                  <a:pt x="8691" y="11274"/>
                </a:lnTo>
                <a:cubicBezTo>
                  <a:pt x="8691" y="11331"/>
                  <a:pt x="8714" y="11379"/>
                  <a:pt x="8744" y="11379"/>
                </a:cubicBezTo>
                <a:cubicBezTo>
                  <a:pt x="8773" y="11379"/>
                  <a:pt x="8796" y="11331"/>
                  <a:pt x="8796" y="11274"/>
                </a:cubicBezTo>
                <a:lnTo>
                  <a:pt x="8796" y="11054"/>
                </a:lnTo>
                <a:cubicBezTo>
                  <a:pt x="8796" y="10996"/>
                  <a:pt x="8773" y="10949"/>
                  <a:pt x="8744" y="10949"/>
                </a:cubicBezTo>
                <a:close/>
                <a:moveTo>
                  <a:pt x="9593" y="10949"/>
                </a:moveTo>
                <a:cubicBezTo>
                  <a:pt x="9564" y="10949"/>
                  <a:pt x="9540" y="10996"/>
                  <a:pt x="9540" y="11054"/>
                </a:cubicBezTo>
                <a:lnTo>
                  <a:pt x="9540" y="11274"/>
                </a:lnTo>
                <a:cubicBezTo>
                  <a:pt x="9540" y="11331"/>
                  <a:pt x="9564" y="11379"/>
                  <a:pt x="9593" y="11379"/>
                </a:cubicBezTo>
                <a:cubicBezTo>
                  <a:pt x="9622" y="11379"/>
                  <a:pt x="9646" y="11331"/>
                  <a:pt x="9646" y="11274"/>
                </a:cubicBezTo>
                <a:lnTo>
                  <a:pt x="9646" y="11054"/>
                </a:lnTo>
                <a:cubicBezTo>
                  <a:pt x="9646" y="10996"/>
                  <a:pt x="9622" y="10949"/>
                  <a:pt x="9593" y="10949"/>
                </a:cubicBezTo>
                <a:close/>
                <a:moveTo>
                  <a:pt x="9908" y="10949"/>
                </a:moveTo>
                <a:cubicBezTo>
                  <a:pt x="9879" y="10949"/>
                  <a:pt x="9855" y="10996"/>
                  <a:pt x="9855" y="11054"/>
                </a:cubicBezTo>
                <a:lnTo>
                  <a:pt x="9855" y="11274"/>
                </a:lnTo>
                <a:cubicBezTo>
                  <a:pt x="9855" y="11331"/>
                  <a:pt x="9879" y="11379"/>
                  <a:pt x="9908" y="11379"/>
                </a:cubicBezTo>
                <a:cubicBezTo>
                  <a:pt x="9937" y="11379"/>
                  <a:pt x="9961" y="11331"/>
                  <a:pt x="9961" y="11274"/>
                </a:cubicBezTo>
                <a:lnTo>
                  <a:pt x="9961" y="11054"/>
                </a:lnTo>
                <a:cubicBezTo>
                  <a:pt x="9961" y="10996"/>
                  <a:pt x="9937" y="10949"/>
                  <a:pt x="9908" y="10949"/>
                </a:cubicBezTo>
                <a:close/>
                <a:moveTo>
                  <a:pt x="10758" y="10949"/>
                </a:moveTo>
                <a:cubicBezTo>
                  <a:pt x="10728" y="10949"/>
                  <a:pt x="10705" y="10996"/>
                  <a:pt x="10705" y="11054"/>
                </a:cubicBezTo>
                <a:lnTo>
                  <a:pt x="10705" y="11274"/>
                </a:lnTo>
                <a:cubicBezTo>
                  <a:pt x="10705" y="11331"/>
                  <a:pt x="10728" y="11379"/>
                  <a:pt x="10758" y="11379"/>
                </a:cubicBezTo>
                <a:cubicBezTo>
                  <a:pt x="10787" y="11379"/>
                  <a:pt x="10810" y="11331"/>
                  <a:pt x="10810" y="11274"/>
                </a:cubicBezTo>
                <a:lnTo>
                  <a:pt x="10810" y="11054"/>
                </a:lnTo>
                <a:cubicBezTo>
                  <a:pt x="10810" y="10996"/>
                  <a:pt x="10787" y="10949"/>
                  <a:pt x="10758" y="10949"/>
                </a:cubicBezTo>
                <a:close/>
                <a:moveTo>
                  <a:pt x="11072" y="10949"/>
                </a:moveTo>
                <a:cubicBezTo>
                  <a:pt x="11043" y="10949"/>
                  <a:pt x="11019" y="10996"/>
                  <a:pt x="11019" y="11054"/>
                </a:cubicBezTo>
                <a:lnTo>
                  <a:pt x="11019" y="11274"/>
                </a:lnTo>
                <a:cubicBezTo>
                  <a:pt x="11019" y="11331"/>
                  <a:pt x="11043" y="11379"/>
                  <a:pt x="11072" y="11379"/>
                </a:cubicBezTo>
                <a:cubicBezTo>
                  <a:pt x="11101" y="11379"/>
                  <a:pt x="11125" y="11331"/>
                  <a:pt x="11125" y="11274"/>
                </a:cubicBezTo>
                <a:lnTo>
                  <a:pt x="11125" y="11054"/>
                </a:lnTo>
                <a:cubicBezTo>
                  <a:pt x="11125" y="10996"/>
                  <a:pt x="11101" y="10949"/>
                  <a:pt x="11072" y="10949"/>
                </a:cubicBezTo>
                <a:close/>
                <a:moveTo>
                  <a:pt x="11922" y="10949"/>
                </a:moveTo>
                <a:cubicBezTo>
                  <a:pt x="11893" y="10949"/>
                  <a:pt x="11869" y="10996"/>
                  <a:pt x="11869" y="11054"/>
                </a:cubicBezTo>
                <a:lnTo>
                  <a:pt x="11869" y="11274"/>
                </a:lnTo>
                <a:cubicBezTo>
                  <a:pt x="11869" y="11331"/>
                  <a:pt x="11893" y="11379"/>
                  <a:pt x="11922" y="11379"/>
                </a:cubicBezTo>
                <a:cubicBezTo>
                  <a:pt x="11951" y="11379"/>
                  <a:pt x="11974" y="11331"/>
                  <a:pt x="11974" y="11274"/>
                </a:cubicBezTo>
                <a:lnTo>
                  <a:pt x="11974" y="11054"/>
                </a:lnTo>
                <a:cubicBezTo>
                  <a:pt x="11974" y="10996"/>
                  <a:pt x="11951" y="10949"/>
                  <a:pt x="11922" y="10949"/>
                </a:cubicBezTo>
                <a:close/>
                <a:moveTo>
                  <a:pt x="12236" y="10949"/>
                </a:moveTo>
                <a:cubicBezTo>
                  <a:pt x="12207" y="10949"/>
                  <a:pt x="12183" y="10996"/>
                  <a:pt x="12183" y="11054"/>
                </a:cubicBezTo>
                <a:lnTo>
                  <a:pt x="12183" y="11274"/>
                </a:lnTo>
                <a:cubicBezTo>
                  <a:pt x="12183" y="11331"/>
                  <a:pt x="12207" y="11379"/>
                  <a:pt x="12236" y="11379"/>
                </a:cubicBezTo>
                <a:cubicBezTo>
                  <a:pt x="12265" y="11379"/>
                  <a:pt x="12288" y="11331"/>
                  <a:pt x="12288" y="11274"/>
                </a:cubicBezTo>
                <a:lnTo>
                  <a:pt x="12288" y="11054"/>
                </a:lnTo>
                <a:cubicBezTo>
                  <a:pt x="12288" y="10996"/>
                  <a:pt x="12265" y="10949"/>
                  <a:pt x="12236" y="10949"/>
                </a:cubicBezTo>
                <a:close/>
                <a:moveTo>
                  <a:pt x="13085" y="10949"/>
                </a:moveTo>
                <a:cubicBezTo>
                  <a:pt x="13056" y="10949"/>
                  <a:pt x="13032" y="10996"/>
                  <a:pt x="13032" y="11054"/>
                </a:cubicBezTo>
                <a:lnTo>
                  <a:pt x="13032" y="11274"/>
                </a:lnTo>
                <a:cubicBezTo>
                  <a:pt x="13032" y="11331"/>
                  <a:pt x="13056" y="11379"/>
                  <a:pt x="13085" y="11379"/>
                </a:cubicBezTo>
                <a:cubicBezTo>
                  <a:pt x="13114" y="11379"/>
                  <a:pt x="13138" y="11331"/>
                  <a:pt x="13138" y="11274"/>
                </a:cubicBezTo>
                <a:lnTo>
                  <a:pt x="13138" y="11054"/>
                </a:lnTo>
                <a:cubicBezTo>
                  <a:pt x="13138" y="10996"/>
                  <a:pt x="13114" y="10949"/>
                  <a:pt x="13085" y="10949"/>
                </a:cubicBezTo>
                <a:close/>
                <a:moveTo>
                  <a:pt x="13399" y="10949"/>
                </a:moveTo>
                <a:cubicBezTo>
                  <a:pt x="13370" y="10949"/>
                  <a:pt x="13348" y="10996"/>
                  <a:pt x="13348" y="11054"/>
                </a:cubicBezTo>
                <a:lnTo>
                  <a:pt x="13348" y="11274"/>
                </a:lnTo>
                <a:cubicBezTo>
                  <a:pt x="13348" y="11331"/>
                  <a:pt x="13370" y="11379"/>
                  <a:pt x="13399" y="11379"/>
                </a:cubicBezTo>
                <a:cubicBezTo>
                  <a:pt x="13428" y="11379"/>
                  <a:pt x="13452" y="11331"/>
                  <a:pt x="13452" y="11274"/>
                </a:cubicBezTo>
                <a:lnTo>
                  <a:pt x="13452" y="11054"/>
                </a:lnTo>
                <a:cubicBezTo>
                  <a:pt x="13452" y="10996"/>
                  <a:pt x="13428" y="10949"/>
                  <a:pt x="13399" y="10949"/>
                </a:cubicBezTo>
                <a:close/>
                <a:moveTo>
                  <a:pt x="14249" y="10949"/>
                </a:moveTo>
                <a:cubicBezTo>
                  <a:pt x="14220" y="10949"/>
                  <a:pt x="14196" y="10996"/>
                  <a:pt x="14196" y="11054"/>
                </a:cubicBezTo>
                <a:lnTo>
                  <a:pt x="14196" y="11274"/>
                </a:lnTo>
                <a:cubicBezTo>
                  <a:pt x="14196" y="11331"/>
                  <a:pt x="14220" y="11379"/>
                  <a:pt x="14249" y="11379"/>
                </a:cubicBezTo>
                <a:cubicBezTo>
                  <a:pt x="14278" y="11379"/>
                  <a:pt x="14302" y="11331"/>
                  <a:pt x="14302" y="11274"/>
                </a:cubicBezTo>
                <a:lnTo>
                  <a:pt x="14302" y="11054"/>
                </a:lnTo>
                <a:cubicBezTo>
                  <a:pt x="14302" y="10996"/>
                  <a:pt x="14278" y="10949"/>
                  <a:pt x="14249" y="10949"/>
                </a:cubicBezTo>
                <a:close/>
                <a:moveTo>
                  <a:pt x="14564" y="10949"/>
                </a:moveTo>
                <a:cubicBezTo>
                  <a:pt x="14535" y="10949"/>
                  <a:pt x="14511" y="10996"/>
                  <a:pt x="14511" y="11054"/>
                </a:cubicBezTo>
                <a:lnTo>
                  <a:pt x="14511" y="11274"/>
                </a:lnTo>
                <a:cubicBezTo>
                  <a:pt x="14511" y="11331"/>
                  <a:pt x="14535" y="11379"/>
                  <a:pt x="14564" y="11379"/>
                </a:cubicBezTo>
                <a:cubicBezTo>
                  <a:pt x="14593" y="11379"/>
                  <a:pt x="14617" y="11331"/>
                  <a:pt x="14617" y="11274"/>
                </a:cubicBezTo>
                <a:lnTo>
                  <a:pt x="14617" y="11054"/>
                </a:lnTo>
                <a:cubicBezTo>
                  <a:pt x="14617" y="10996"/>
                  <a:pt x="14593" y="10949"/>
                  <a:pt x="14564" y="10949"/>
                </a:cubicBezTo>
                <a:close/>
                <a:moveTo>
                  <a:pt x="15413" y="10949"/>
                </a:moveTo>
                <a:cubicBezTo>
                  <a:pt x="15384" y="10949"/>
                  <a:pt x="15360" y="10996"/>
                  <a:pt x="15360" y="11054"/>
                </a:cubicBezTo>
                <a:lnTo>
                  <a:pt x="15360" y="11274"/>
                </a:lnTo>
                <a:cubicBezTo>
                  <a:pt x="15360" y="11331"/>
                  <a:pt x="15384" y="11379"/>
                  <a:pt x="15413" y="11379"/>
                </a:cubicBezTo>
                <a:cubicBezTo>
                  <a:pt x="15442" y="11379"/>
                  <a:pt x="15465" y="11331"/>
                  <a:pt x="15465" y="11274"/>
                </a:cubicBezTo>
                <a:lnTo>
                  <a:pt x="15465" y="11054"/>
                </a:lnTo>
                <a:cubicBezTo>
                  <a:pt x="15465" y="10996"/>
                  <a:pt x="15442" y="10949"/>
                  <a:pt x="15413" y="10949"/>
                </a:cubicBezTo>
                <a:close/>
                <a:moveTo>
                  <a:pt x="15728" y="10949"/>
                </a:moveTo>
                <a:cubicBezTo>
                  <a:pt x="15699" y="10949"/>
                  <a:pt x="15675" y="10996"/>
                  <a:pt x="15675" y="11054"/>
                </a:cubicBezTo>
                <a:lnTo>
                  <a:pt x="15675" y="11274"/>
                </a:lnTo>
                <a:cubicBezTo>
                  <a:pt x="15675" y="11331"/>
                  <a:pt x="15699" y="11379"/>
                  <a:pt x="15728" y="11379"/>
                </a:cubicBezTo>
                <a:cubicBezTo>
                  <a:pt x="15757" y="11379"/>
                  <a:pt x="15781" y="11331"/>
                  <a:pt x="15781" y="11274"/>
                </a:cubicBezTo>
                <a:lnTo>
                  <a:pt x="15781" y="11054"/>
                </a:lnTo>
                <a:cubicBezTo>
                  <a:pt x="15781" y="10996"/>
                  <a:pt x="15757" y="10949"/>
                  <a:pt x="15728" y="10949"/>
                </a:cubicBezTo>
                <a:close/>
                <a:moveTo>
                  <a:pt x="16578" y="10949"/>
                </a:moveTo>
                <a:cubicBezTo>
                  <a:pt x="16549" y="10949"/>
                  <a:pt x="16525" y="10996"/>
                  <a:pt x="16525" y="11054"/>
                </a:cubicBezTo>
                <a:lnTo>
                  <a:pt x="16525" y="11274"/>
                </a:lnTo>
                <a:cubicBezTo>
                  <a:pt x="16525" y="11331"/>
                  <a:pt x="16549" y="11379"/>
                  <a:pt x="16578" y="11379"/>
                </a:cubicBezTo>
                <a:cubicBezTo>
                  <a:pt x="16607" y="11379"/>
                  <a:pt x="16630" y="11331"/>
                  <a:pt x="16630" y="11274"/>
                </a:cubicBezTo>
                <a:lnTo>
                  <a:pt x="16630" y="11054"/>
                </a:lnTo>
                <a:cubicBezTo>
                  <a:pt x="16630" y="10996"/>
                  <a:pt x="16607" y="10949"/>
                  <a:pt x="16578" y="10949"/>
                </a:cubicBezTo>
                <a:close/>
                <a:moveTo>
                  <a:pt x="16892" y="10949"/>
                </a:moveTo>
                <a:cubicBezTo>
                  <a:pt x="16863" y="10949"/>
                  <a:pt x="16839" y="10996"/>
                  <a:pt x="16839" y="11054"/>
                </a:cubicBezTo>
                <a:lnTo>
                  <a:pt x="16839" y="11274"/>
                </a:lnTo>
                <a:cubicBezTo>
                  <a:pt x="16839" y="11331"/>
                  <a:pt x="16863" y="11379"/>
                  <a:pt x="16892" y="11379"/>
                </a:cubicBezTo>
                <a:cubicBezTo>
                  <a:pt x="16921" y="11379"/>
                  <a:pt x="16944" y="11331"/>
                  <a:pt x="16944" y="11274"/>
                </a:cubicBezTo>
                <a:lnTo>
                  <a:pt x="16944" y="11054"/>
                </a:lnTo>
                <a:cubicBezTo>
                  <a:pt x="16944" y="10996"/>
                  <a:pt x="16921" y="10949"/>
                  <a:pt x="16892" y="10949"/>
                </a:cubicBezTo>
                <a:close/>
                <a:moveTo>
                  <a:pt x="17741" y="10949"/>
                </a:moveTo>
                <a:cubicBezTo>
                  <a:pt x="17712" y="10949"/>
                  <a:pt x="17689" y="10996"/>
                  <a:pt x="17689" y="11054"/>
                </a:cubicBezTo>
                <a:lnTo>
                  <a:pt x="17689" y="11274"/>
                </a:lnTo>
                <a:cubicBezTo>
                  <a:pt x="17689" y="11331"/>
                  <a:pt x="17712" y="11379"/>
                  <a:pt x="17741" y="11379"/>
                </a:cubicBezTo>
                <a:cubicBezTo>
                  <a:pt x="17770" y="11379"/>
                  <a:pt x="17794" y="11331"/>
                  <a:pt x="17794" y="11274"/>
                </a:cubicBezTo>
                <a:lnTo>
                  <a:pt x="17794" y="11054"/>
                </a:lnTo>
                <a:cubicBezTo>
                  <a:pt x="17794" y="10996"/>
                  <a:pt x="17770" y="10949"/>
                  <a:pt x="17741" y="10949"/>
                </a:cubicBezTo>
                <a:close/>
                <a:moveTo>
                  <a:pt x="18055" y="10949"/>
                </a:moveTo>
                <a:cubicBezTo>
                  <a:pt x="18026" y="10949"/>
                  <a:pt x="18002" y="10996"/>
                  <a:pt x="18002" y="11054"/>
                </a:cubicBezTo>
                <a:lnTo>
                  <a:pt x="18002" y="11274"/>
                </a:lnTo>
                <a:cubicBezTo>
                  <a:pt x="18002" y="11331"/>
                  <a:pt x="18026" y="11379"/>
                  <a:pt x="18055" y="11379"/>
                </a:cubicBezTo>
                <a:cubicBezTo>
                  <a:pt x="18085" y="11379"/>
                  <a:pt x="18108" y="11331"/>
                  <a:pt x="18108" y="11274"/>
                </a:cubicBezTo>
                <a:lnTo>
                  <a:pt x="18108" y="11054"/>
                </a:lnTo>
                <a:cubicBezTo>
                  <a:pt x="18108" y="10996"/>
                  <a:pt x="18085" y="10949"/>
                  <a:pt x="18055" y="10949"/>
                </a:cubicBezTo>
                <a:close/>
                <a:moveTo>
                  <a:pt x="18905" y="10949"/>
                </a:moveTo>
                <a:cubicBezTo>
                  <a:pt x="18876" y="10949"/>
                  <a:pt x="18852" y="10996"/>
                  <a:pt x="18852" y="11054"/>
                </a:cubicBezTo>
                <a:lnTo>
                  <a:pt x="18852" y="11274"/>
                </a:lnTo>
                <a:cubicBezTo>
                  <a:pt x="18852" y="11331"/>
                  <a:pt x="18876" y="11379"/>
                  <a:pt x="18905" y="11379"/>
                </a:cubicBezTo>
                <a:cubicBezTo>
                  <a:pt x="18934" y="11379"/>
                  <a:pt x="18958" y="11331"/>
                  <a:pt x="18958" y="11274"/>
                </a:cubicBezTo>
                <a:lnTo>
                  <a:pt x="18958" y="11054"/>
                </a:lnTo>
                <a:cubicBezTo>
                  <a:pt x="18958" y="10996"/>
                  <a:pt x="18934" y="10949"/>
                  <a:pt x="18905" y="10949"/>
                </a:cubicBezTo>
                <a:close/>
                <a:moveTo>
                  <a:pt x="19220" y="10949"/>
                </a:moveTo>
                <a:cubicBezTo>
                  <a:pt x="19191" y="10949"/>
                  <a:pt x="19167" y="10996"/>
                  <a:pt x="19167" y="11054"/>
                </a:cubicBezTo>
                <a:lnTo>
                  <a:pt x="19167" y="11274"/>
                </a:lnTo>
                <a:cubicBezTo>
                  <a:pt x="19167" y="11331"/>
                  <a:pt x="19191" y="11379"/>
                  <a:pt x="19220" y="11379"/>
                </a:cubicBezTo>
                <a:cubicBezTo>
                  <a:pt x="19249" y="11379"/>
                  <a:pt x="19273" y="11331"/>
                  <a:pt x="19273" y="11274"/>
                </a:cubicBezTo>
                <a:lnTo>
                  <a:pt x="19273" y="11054"/>
                </a:lnTo>
                <a:cubicBezTo>
                  <a:pt x="19273" y="10996"/>
                  <a:pt x="19249" y="10949"/>
                  <a:pt x="19220" y="10949"/>
                </a:cubicBezTo>
                <a:close/>
                <a:moveTo>
                  <a:pt x="20069" y="10949"/>
                </a:moveTo>
                <a:cubicBezTo>
                  <a:pt x="20040" y="10949"/>
                  <a:pt x="20016" y="10996"/>
                  <a:pt x="20016" y="11054"/>
                </a:cubicBezTo>
                <a:lnTo>
                  <a:pt x="20016" y="11274"/>
                </a:lnTo>
                <a:cubicBezTo>
                  <a:pt x="20016" y="11331"/>
                  <a:pt x="20040" y="11379"/>
                  <a:pt x="20069" y="11379"/>
                </a:cubicBezTo>
                <a:cubicBezTo>
                  <a:pt x="20099" y="11379"/>
                  <a:pt x="20122" y="11331"/>
                  <a:pt x="20122" y="11274"/>
                </a:cubicBezTo>
                <a:lnTo>
                  <a:pt x="20122" y="11054"/>
                </a:lnTo>
                <a:cubicBezTo>
                  <a:pt x="20122" y="10996"/>
                  <a:pt x="20099" y="10949"/>
                  <a:pt x="20069" y="10949"/>
                </a:cubicBezTo>
                <a:close/>
                <a:moveTo>
                  <a:pt x="20384" y="10949"/>
                </a:moveTo>
                <a:cubicBezTo>
                  <a:pt x="20355" y="10949"/>
                  <a:pt x="20331" y="10996"/>
                  <a:pt x="20331" y="11054"/>
                </a:cubicBezTo>
                <a:lnTo>
                  <a:pt x="20331" y="11274"/>
                </a:lnTo>
                <a:cubicBezTo>
                  <a:pt x="20331" y="11331"/>
                  <a:pt x="20355" y="11379"/>
                  <a:pt x="20384" y="11379"/>
                </a:cubicBezTo>
                <a:cubicBezTo>
                  <a:pt x="20413" y="11379"/>
                  <a:pt x="20436" y="11331"/>
                  <a:pt x="20436" y="11274"/>
                </a:cubicBezTo>
                <a:lnTo>
                  <a:pt x="20436" y="11054"/>
                </a:lnTo>
                <a:cubicBezTo>
                  <a:pt x="20436" y="10996"/>
                  <a:pt x="20413" y="10949"/>
                  <a:pt x="20384" y="10949"/>
                </a:cubicBezTo>
                <a:close/>
                <a:moveTo>
                  <a:pt x="21234" y="10949"/>
                </a:moveTo>
                <a:cubicBezTo>
                  <a:pt x="21204" y="10949"/>
                  <a:pt x="21181" y="10996"/>
                  <a:pt x="21181" y="11054"/>
                </a:cubicBezTo>
                <a:lnTo>
                  <a:pt x="21181" y="11274"/>
                </a:lnTo>
                <a:cubicBezTo>
                  <a:pt x="21181" y="11331"/>
                  <a:pt x="21204" y="11379"/>
                  <a:pt x="21234" y="11379"/>
                </a:cubicBezTo>
                <a:cubicBezTo>
                  <a:pt x="21263" y="11379"/>
                  <a:pt x="21285" y="11331"/>
                  <a:pt x="21285" y="11274"/>
                </a:cubicBezTo>
                <a:lnTo>
                  <a:pt x="21285" y="11054"/>
                </a:lnTo>
                <a:cubicBezTo>
                  <a:pt x="21285" y="10996"/>
                  <a:pt x="21263" y="10949"/>
                  <a:pt x="21234" y="10949"/>
                </a:cubicBezTo>
                <a:close/>
                <a:moveTo>
                  <a:pt x="21547" y="10949"/>
                </a:moveTo>
                <a:cubicBezTo>
                  <a:pt x="21518" y="10949"/>
                  <a:pt x="21495" y="10996"/>
                  <a:pt x="21495" y="11054"/>
                </a:cubicBezTo>
                <a:lnTo>
                  <a:pt x="21495" y="11274"/>
                </a:lnTo>
                <a:cubicBezTo>
                  <a:pt x="21495" y="11331"/>
                  <a:pt x="21518" y="11379"/>
                  <a:pt x="21547" y="11379"/>
                </a:cubicBezTo>
                <a:cubicBezTo>
                  <a:pt x="21576" y="11379"/>
                  <a:pt x="21600" y="11331"/>
                  <a:pt x="21600" y="11274"/>
                </a:cubicBezTo>
                <a:lnTo>
                  <a:pt x="21600" y="11054"/>
                </a:lnTo>
                <a:cubicBezTo>
                  <a:pt x="21600" y="10996"/>
                  <a:pt x="21576" y="10949"/>
                  <a:pt x="21547" y="10949"/>
                </a:cubicBezTo>
                <a:close/>
                <a:moveTo>
                  <a:pt x="53" y="11681"/>
                </a:moveTo>
                <a:cubicBezTo>
                  <a:pt x="24" y="11681"/>
                  <a:pt x="0" y="11726"/>
                  <a:pt x="0" y="11784"/>
                </a:cubicBezTo>
                <a:lnTo>
                  <a:pt x="0" y="12004"/>
                </a:lnTo>
                <a:cubicBezTo>
                  <a:pt x="0" y="12061"/>
                  <a:pt x="24" y="12108"/>
                  <a:pt x="53" y="12108"/>
                </a:cubicBezTo>
                <a:cubicBezTo>
                  <a:pt x="82" y="12108"/>
                  <a:pt x="106" y="12061"/>
                  <a:pt x="106" y="12004"/>
                </a:cubicBezTo>
                <a:lnTo>
                  <a:pt x="106" y="11784"/>
                </a:lnTo>
                <a:cubicBezTo>
                  <a:pt x="106" y="11726"/>
                  <a:pt x="82" y="11681"/>
                  <a:pt x="53" y="11681"/>
                </a:cubicBezTo>
                <a:close/>
                <a:moveTo>
                  <a:pt x="367" y="11681"/>
                </a:moveTo>
                <a:cubicBezTo>
                  <a:pt x="338" y="11681"/>
                  <a:pt x="315" y="11726"/>
                  <a:pt x="315" y="11784"/>
                </a:cubicBezTo>
                <a:lnTo>
                  <a:pt x="315" y="12004"/>
                </a:lnTo>
                <a:cubicBezTo>
                  <a:pt x="315" y="12061"/>
                  <a:pt x="338" y="12108"/>
                  <a:pt x="367" y="12108"/>
                </a:cubicBezTo>
                <a:cubicBezTo>
                  <a:pt x="397" y="12108"/>
                  <a:pt x="420" y="12061"/>
                  <a:pt x="420" y="12004"/>
                </a:cubicBezTo>
                <a:lnTo>
                  <a:pt x="420" y="11784"/>
                </a:lnTo>
                <a:cubicBezTo>
                  <a:pt x="420" y="11726"/>
                  <a:pt x="397" y="11681"/>
                  <a:pt x="367" y="11681"/>
                </a:cubicBezTo>
                <a:close/>
                <a:moveTo>
                  <a:pt x="1217" y="11681"/>
                </a:moveTo>
                <a:cubicBezTo>
                  <a:pt x="1188" y="11681"/>
                  <a:pt x="1164" y="11726"/>
                  <a:pt x="1164" y="11784"/>
                </a:cubicBezTo>
                <a:lnTo>
                  <a:pt x="1164" y="12004"/>
                </a:lnTo>
                <a:cubicBezTo>
                  <a:pt x="1164" y="12061"/>
                  <a:pt x="1188" y="12108"/>
                  <a:pt x="1217" y="12108"/>
                </a:cubicBezTo>
                <a:cubicBezTo>
                  <a:pt x="1246" y="12108"/>
                  <a:pt x="1270" y="12061"/>
                  <a:pt x="1270" y="12004"/>
                </a:cubicBezTo>
                <a:lnTo>
                  <a:pt x="1270" y="11784"/>
                </a:lnTo>
                <a:cubicBezTo>
                  <a:pt x="1270" y="11726"/>
                  <a:pt x="1246" y="11681"/>
                  <a:pt x="1217" y="11681"/>
                </a:cubicBezTo>
                <a:close/>
                <a:moveTo>
                  <a:pt x="1532" y="11681"/>
                </a:moveTo>
                <a:cubicBezTo>
                  <a:pt x="1503" y="11681"/>
                  <a:pt x="1479" y="11726"/>
                  <a:pt x="1479" y="11784"/>
                </a:cubicBezTo>
                <a:lnTo>
                  <a:pt x="1479" y="12004"/>
                </a:lnTo>
                <a:cubicBezTo>
                  <a:pt x="1479" y="12061"/>
                  <a:pt x="1503" y="12108"/>
                  <a:pt x="1532" y="12108"/>
                </a:cubicBezTo>
                <a:cubicBezTo>
                  <a:pt x="1561" y="12108"/>
                  <a:pt x="1584" y="12061"/>
                  <a:pt x="1584" y="12004"/>
                </a:cubicBezTo>
                <a:lnTo>
                  <a:pt x="1584" y="11784"/>
                </a:lnTo>
                <a:cubicBezTo>
                  <a:pt x="1584" y="11726"/>
                  <a:pt x="1561" y="11681"/>
                  <a:pt x="1532" y="11681"/>
                </a:cubicBezTo>
                <a:close/>
                <a:moveTo>
                  <a:pt x="2380" y="11681"/>
                </a:moveTo>
                <a:cubicBezTo>
                  <a:pt x="2351" y="11681"/>
                  <a:pt x="2329" y="11726"/>
                  <a:pt x="2329" y="11784"/>
                </a:cubicBezTo>
                <a:lnTo>
                  <a:pt x="2329" y="12004"/>
                </a:lnTo>
                <a:cubicBezTo>
                  <a:pt x="2329" y="12061"/>
                  <a:pt x="2351" y="12108"/>
                  <a:pt x="2380" y="12108"/>
                </a:cubicBezTo>
                <a:cubicBezTo>
                  <a:pt x="2409" y="12108"/>
                  <a:pt x="2433" y="12061"/>
                  <a:pt x="2433" y="12004"/>
                </a:cubicBezTo>
                <a:lnTo>
                  <a:pt x="2433" y="11784"/>
                </a:lnTo>
                <a:cubicBezTo>
                  <a:pt x="2433" y="11726"/>
                  <a:pt x="2409" y="11681"/>
                  <a:pt x="2380" y="11681"/>
                </a:cubicBezTo>
                <a:close/>
                <a:moveTo>
                  <a:pt x="2695" y="11681"/>
                </a:moveTo>
                <a:cubicBezTo>
                  <a:pt x="2666" y="11681"/>
                  <a:pt x="2643" y="11726"/>
                  <a:pt x="2643" y="11784"/>
                </a:cubicBezTo>
                <a:lnTo>
                  <a:pt x="2643" y="12004"/>
                </a:lnTo>
                <a:cubicBezTo>
                  <a:pt x="2643" y="12061"/>
                  <a:pt x="2666" y="12108"/>
                  <a:pt x="2695" y="12108"/>
                </a:cubicBezTo>
                <a:cubicBezTo>
                  <a:pt x="2724" y="12108"/>
                  <a:pt x="2748" y="12061"/>
                  <a:pt x="2748" y="12004"/>
                </a:cubicBezTo>
                <a:lnTo>
                  <a:pt x="2748" y="11784"/>
                </a:lnTo>
                <a:cubicBezTo>
                  <a:pt x="2748" y="11726"/>
                  <a:pt x="2724" y="11681"/>
                  <a:pt x="2695" y="11681"/>
                </a:cubicBezTo>
                <a:close/>
                <a:moveTo>
                  <a:pt x="3545" y="11681"/>
                </a:moveTo>
                <a:cubicBezTo>
                  <a:pt x="3516" y="11681"/>
                  <a:pt x="3492" y="11726"/>
                  <a:pt x="3492" y="11784"/>
                </a:cubicBezTo>
                <a:lnTo>
                  <a:pt x="3492" y="12004"/>
                </a:lnTo>
                <a:cubicBezTo>
                  <a:pt x="3492" y="12061"/>
                  <a:pt x="3516" y="12108"/>
                  <a:pt x="3545" y="12108"/>
                </a:cubicBezTo>
                <a:cubicBezTo>
                  <a:pt x="3574" y="12108"/>
                  <a:pt x="3598" y="12061"/>
                  <a:pt x="3598" y="12004"/>
                </a:cubicBezTo>
                <a:lnTo>
                  <a:pt x="3598" y="11784"/>
                </a:lnTo>
                <a:cubicBezTo>
                  <a:pt x="3598" y="11726"/>
                  <a:pt x="3574" y="11681"/>
                  <a:pt x="3545" y="11681"/>
                </a:cubicBezTo>
                <a:close/>
                <a:moveTo>
                  <a:pt x="3859" y="11681"/>
                </a:moveTo>
                <a:cubicBezTo>
                  <a:pt x="3830" y="11681"/>
                  <a:pt x="3806" y="11726"/>
                  <a:pt x="3806" y="11784"/>
                </a:cubicBezTo>
                <a:lnTo>
                  <a:pt x="3806" y="12004"/>
                </a:lnTo>
                <a:cubicBezTo>
                  <a:pt x="3806" y="12061"/>
                  <a:pt x="3830" y="12108"/>
                  <a:pt x="3859" y="12108"/>
                </a:cubicBezTo>
                <a:cubicBezTo>
                  <a:pt x="3888" y="12108"/>
                  <a:pt x="3912" y="12061"/>
                  <a:pt x="3912" y="12004"/>
                </a:cubicBezTo>
                <a:lnTo>
                  <a:pt x="3912" y="11784"/>
                </a:lnTo>
                <a:cubicBezTo>
                  <a:pt x="3912" y="11726"/>
                  <a:pt x="3888" y="11681"/>
                  <a:pt x="3859" y="11681"/>
                </a:cubicBezTo>
                <a:close/>
                <a:moveTo>
                  <a:pt x="4709" y="11681"/>
                </a:moveTo>
                <a:cubicBezTo>
                  <a:pt x="4680" y="11681"/>
                  <a:pt x="4656" y="11726"/>
                  <a:pt x="4656" y="11784"/>
                </a:cubicBezTo>
                <a:lnTo>
                  <a:pt x="4656" y="12004"/>
                </a:lnTo>
                <a:cubicBezTo>
                  <a:pt x="4656" y="12061"/>
                  <a:pt x="4680" y="12108"/>
                  <a:pt x="4709" y="12108"/>
                </a:cubicBezTo>
                <a:cubicBezTo>
                  <a:pt x="4738" y="12108"/>
                  <a:pt x="4762" y="12061"/>
                  <a:pt x="4762" y="12004"/>
                </a:cubicBezTo>
                <a:lnTo>
                  <a:pt x="4762" y="11784"/>
                </a:lnTo>
                <a:cubicBezTo>
                  <a:pt x="4762" y="11726"/>
                  <a:pt x="4738" y="11681"/>
                  <a:pt x="4709" y="11681"/>
                </a:cubicBezTo>
                <a:close/>
                <a:moveTo>
                  <a:pt x="5023" y="11681"/>
                </a:moveTo>
                <a:cubicBezTo>
                  <a:pt x="4994" y="11681"/>
                  <a:pt x="4970" y="11726"/>
                  <a:pt x="4970" y="11784"/>
                </a:cubicBezTo>
                <a:lnTo>
                  <a:pt x="4970" y="12004"/>
                </a:lnTo>
                <a:cubicBezTo>
                  <a:pt x="4970" y="12061"/>
                  <a:pt x="4994" y="12108"/>
                  <a:pt x="5023" y="12108"/>
                </a:cubicBezTo>
                <a:cubicBezTo>
                  <a:pt x="5053" y="12108"/>
                  <a:pt x="5076" y="12061"/>
                  <a:pt x="5076" y="12004"/>
                </a:cubicBezTo>
                <a:lnTo>
                  <a:pt x="5076" y="11784"/>
                </a:lnTo>
                <a:cubicBezTo>
                  <a:pt x="5076" y="11726"/>
                  <a:pt x="5053" y="11681"/>
                  <a:pt x="5023" y="11681"/>
                </a:cubicBezTo>
                <a:close/>
                <a:moveTo>
                  <a:pt x="5873" y="11681"/>
                </a:moveTo>
                <a:cubicBezTo>
                  <a:pt x="5844" y="11681"/>
                  <a:pt x="5820" y="11726"/>
                  <a:pt x="5820" y="11784"/>
                </a:cubicBezTo>
                <a:lnTo>
                  <a:pt x="5820" y="12004"/>
                </a:lnTo>
                <a:cubicBezTo>
                  <a:pt x="5820" y="12061"/>
                  <a:pt x="5844" y="12108"/>
                  <a:pt x="5873" y="12108"/>
                </a:cubicBezTo>
                <a:cubicBezTo>
                  <a:pt x="5902" y="12108"/>
                  <a:pt x="5926" y="12061"/>
                  <a:pt x="5926" y="12004"/>
                </a:cubicBezTo>
                <a:lnTo>
                  <a:pt x="5926" y="11784"/>
                </a:lnTo>
                <a:cubicBezTo>
                  <a:pt x="5926" y="11726"/>
                  <a:pt x="5902" y="11681"/>
                  <a:pt x="5873" y="11681"/>
                </a:cubicBezTo>
                <a:close/>
                <a:moveTo>
                  <a:pt x="6188" y="11681"/>
                </a:moveTo>
                <a:cubicBezTo>
                  <a:pt x="6159" y="11681"/>
                  <a:pt x="6135" y="11726"/>
                  <a:pt x="6135" y="11784"/>
                </a:cubicBezTo>
                <a:lnTo>
                  <a:pt x="6135" y="12004"/>
                </a:lnTo>
                <a:cubicBezTo>
                  <a:pt x="6135" y="12061"/>
                  <a:pt x="6159" y="12108"/>
                  <a:pt x="6188" y="12108"/>
                </a:cubicBezTo>
                <a:cubicBezTo>
                  <a:pt x="6217" y="12108"/>
                  <a:pt x="6240" y="12061"/>
                  <a:pt x="6240" y="12004"/>
                </a:cubicBezTo>
                <a:lnTo>
                  <a:pt x="6240" y="11784"/>
                </a:lnTo>
                <a:cubicBezTo>
                  <a:pt x="6240" y="11726"/>
                  <a:pt x="6217" y="11681"/>
                  <a:pt x="6188" y="11681"/>
                </a:cubicBezTo>
                <a:close/>
                <a:moveTo>
                  <a:pt x="7036" y="11681"/>
                </a:moveTo>
                <a:cubicBezTo>
                  <a:pt x="7007" y="11681"/>
                  <a:pt x="6984" y="11726"/>
                  <a:pt x="6984" y="11784"/>
                </a:cubicBezTo>
                <a:lnTo>
                  <a:pt x="6984" y="12004"/>
                </a:lnTo>
                <a:cubicBezTo>
                  <a:pt x="6984" y="12061"/>
                  <a:pt x="7007" y="12108"/>
                  <a:pt x="7036" y="12108"/>
                </a:cubicBezTo>
                <a:cubicBezTo>
                  <a:pt x="7065" y="12108"/>
                  <a:pt x="7089" y="12061"/>
                  <a:pt x="7089" y="12004"/>
                </a:cubicBezTo>
                <a:lnTo>
                  <a:pt x="7089" y="11784"/>
                </a:lnTo>
                <a:cubicBezTo>
                  <a:pt x="7089" y="11726"/>
                  <a:pt x="7065" y="11681"/>
                  <a:pt x="7036" y="11681"/>
                </a:cubicBezTo>
                <a:close/>
                <a:moveTo>
                  <a:pt x="7351" y="11681"/>
                </a:moveTo>
                <a:cubicBezTo>
                  <a:pt x="7322" y="11681"/>
                  <a:pt x="7299" y="11726"/>
                  <a:pt x="7299" y="11784"/>
                </a:cubicBezTo>
                <a:lnTo>
                  <a:pt x="7299" y="12004"/>
                </a:lnTo>
                <a:cubicBezTo>
                  <a:pt x="7299" y="12061"/>
                  <a:pt x="7322" y="12108"/>
                  <a:pt x="7351" y="12108"/>
                </a:cubicBezTo>
                <a:cubicBezTo>
                  <a:pt x="7380" y="12108"/>
                  <a:pt x="7404" y="12061"/>
                  <a:pt x="7404" y="12004"/>
                </a:cubicBezTo>
                <a:lnTo>
                  <a:pt x="7404" y="11784"/>
                </a:lnTo>
                <a:cubicBezTo>
                  <a:pt x="7404" y="11726"/>
                  <a:pt x="7380" y="11681"/>
                  <a:pt x="7351" y="11681"/>
                </a:cubicBezTo>
                <a:close/>
                <a:moveTo>
                  <a:pt x="8201" y="11681"/>
                </a:moveTo>
                <a:cubicBezTo>
                  <a:pt x="8171" y="11681"/>
                  <a:pt x="8148" y="11726"/>
                  <a:pt x="8148" y="11784"/>
                </a:cubicBezTo>
                <a:lnTo>
                  <a:pt x="8148" y="12004"/>
                </a:lnTo>
                <a:cubicBezTo>
                  <a:pt x="8148" y="12061"/>
                  <a:pt x="8171" y="12108"/>
                  <a:pt x="8201" y="12108"/>
                </a:cubicBezTo>
                <a:cubicBezTo>
                  <a:pt x="8230" y="12108"/>
                  <a:pt x="8254" y="12061"/>
                  <a:pt x="8254" y="12004"/>
                </a:cubicBezTo>
                <a:lnTo>
                  <a:pt x="8254" y="11784"/>
                </a:lnTo>
                <a:cubicBezTo>
                  <a:pt x="8254" y="11726"/>
                  <a:pt x="8230" y="11681"/>
                  <a:pt x="8201" y="11681"/>
                </a:cubicBezTo>
                <a:close/>
                <a:moveTo>
                  <a:pt x="8515" y="11681"/>
                </a:moveTo>
                <a:cubicBezTo>
                  <a:pt x="8486" y="11681"/>
                  <a:pt x="8462" y="11726"/>
                  <a:pt x="8462" y="11784"/>
                </a:cubicBezTo>
                <a:lnTo>
                  <a:pt x="8462" y="12004"/>
                </a:lnTo>
                <a:cubicBezTo>
                  <a:pt x="8462" y="12061"/>
                  <a:pt x="8486" y="12108"/>
                  <a:pt x="8515" y="12108"/>
                </a:cubicBezTo>
                <a:cubicBezTo>
                  <a:pt x="8544" y="12108"/>
                  <a:pt x="8568" y="12061"/>
                  <a:pt x="8568" y="12004"/>
                </a:cubicBezTo>
                <a:lnTo>
                  <a:pt x="8568" y="11784"/>
                </a:lnTo>
                <a:cubicBezTo>
                  <a:pt x="8568" y="11726"/>
                  <a:pt x="8544" y="11681"/>
                  <a:pt x="8515" y="11681"/>
                </a:cubicBezTo>
                <a:close/>
                <a:moveTo>
                  <a:pt x="9365" y="11681"/>
                </a:moveTo>
                <a:cubicBezTo>
                  <a:pt x="9336" y="11681"/>
                  <a:pt x="9312" y="11726"/>
                  <a:pt x="9312" y="11784"/>
                </a:cubicBezTo>
                <a:lnTo>
                  <a:pt x="9312" y="12004"/>
                </a:lnTo>
                <a:cubicBezTo>
                  <a:pt x="9312" y="12061"/>
                  <a:pt x="9336" y="12108"/>
                  <a:pt x="9365" y="12108"/>
                </a:cubicBezTo>
                <a:cubicBezTo>
                  <a:pt x="9394" y="12108"/>
                  <a:pt x="9418" y="12061"/>
                  <a:pt x="9418" y="12004"/>
                </a:cubicBezTo>
                <a:lnTo>
                  <a:pt x="9418" y="11784"/>
                </a:lnTo>
                <a:cubicBezTo>
                  <a:pt x="9418" y="11726"/>
                  <a:pt x="9394" y="11681"/>
                  <a:pt x="9365" y="11681"/>
                </a:cubicBezTo>
                <a:close/>
                <a:moveTo>
                  <a:pt x="9679" y="11681"/>
                </a:moveTo>
                <a:cubicBezTo>
                  <a:pt x="9650" y="11681"/>
                  <a:pt x="9626" y="11726"/>
                  <a:pt x="9626" y="11784"/>
                </a:cubicBezTo>
                <a:lnTo>
                  <a:pt x="9626" y="12004"/>
                </a:lnTo>
                <a:cubicBezTo>
                  <a:pt x="9626" y="12061"/>
                  <a:pt x="9650" y="12108"/>
                  <a:pt x="9679" y="12108"/>
                </a:cubicBezTo>
                <a:cubicBezTo>
                  <a:pt x="9708" y="12108"/>
                  <a:pt x="9732" y="12061"/>
                  <a:pt x="9732" y="12004"/>
                </a:cubicBezTo>
                <a:lnTo>
                  <a:pt x="9732" y="11784"/>
                </a:lnTo>
                <a:cubicBezTo>
                  <a:pt x="9732" y="11726"/>
                  <a:pt x="9708" y="11681"/>
                  <a:pt x="9679" y="11681"/>
                </a:cubicBezTo>
                <a:close/>
                <a:moveTo>
                  <a:pt x="10529" y="11681"/>
                </a:moveTo>
                <a:cubicBezTo>
                  <a:pt x="10500" y="11681"/>
                  <a:pt x="10476" y="11726"/>
                  <a:pt x="10476" y="11784"/>
                </a:cubicBezTo>
                <a:lnTo>
                  <a:pt x="10476" y="12004"/>
                </a:lnTo>
                <a:cubicBezTo>
                  <a:pt x="10476" y="12061"/>
                  <a:pt x="10500" y="12108"/>
                  <a:pt x="10529" y="12108"/>
                </a:cubicBezTo>
                <a:cubicBezTo>
                  <a:pt x="10558" y="12108"/>
                  <a:pt x="10582" y="12061"/>
                  <a:pt x="10582" y="12004"/>
                </a:cubicBezTo>
                <a:lnTo>
                  <a:pt x="10582" y="11784"/>
                </a:lnTo>
                <a:cubicBezTo>
                  <a:pt x="10582" y="11726"/>
                  <a:pt x="10558" y="11681"/>
                  <a:pt x="10529" y="11681"/>
                </a:cubicBezTo>
                <a:close/>
                <a:moveTo>
                  <a:pt x="10844" y="11681"/>
                </a:moveTo>
                <a:cubicBezTo>
                  <a:pt x="10814" y="11681"/>
                  <a:pt x="10791" y="11726"/>
                  <a:pt x="10791" y="11784"/>
                </a:cubicBezTo>
                <a:lnTo>
                  <a:pt x="10791" y="12004"/>
                </a:lnTo>
                <a:cubicBezTo>
                  <a:pt x="10791" y="12061"/>
                  <a:pt x="10814" y="12108"/>
                  <a:pt x="10844" y="12108"/>
                </a:cubicBezTo>
                <a:cubicBezTo>
                  <a:pt x="10873" y="12108"/>
                  <a:pt x="10895" y="12061"/>
                  <a:pt x="10895" y="12004"/>
                </a:cubicBezTo>
                <a:lnTo>
                  <a:pt x="10895" y="11784"/>
                </a:lnTo>
                <a:cubicBezTo>
                  <a:pt x="10895" y="11726"/>
                  <a:pt x="10873" y="11681"/>
                  <a:pt x="10844" y="11681"/>
                </a:cubicBezTo>
                <a:close/>
                <a:moveTo>
                  <a:pt x="11692" y="11681"/>
                </a:moveTo>
                <a:cubicBezTo>
                  <a:pt x="11663" y="11681"/>
                  <a:pt x="11640" y="11726"/>
                  <a:pt x="11640" y="11784"/>
                </a:cubicBezTo>
                <a:lnTo>
                  <a:pt x="11640" y="12004"/>
                </a:lnTo>
                <a:cubicBezTo>
                  <a:pt x="11640" y="12061"/>
                  <a:pt x="11663" y="12108"/>
                  <a:pt x="11692" y="12108"/>
                </a:cubicBezTo>
                <a:cubicBezTo>
                  <a:pt x="11721" y="12108"/>
                  <a:pt x="11745" y="12061"/>
                  <a:pt x="11745" y="12004"/>
                </a:cubicBezTo>
                <a:lnTo>
                  <a:pt x="11745" y="11784"/>
                </a:lnTo>
                <a:cubicBezTo>
                  <a:pt x="11745" y="11726"/>
                  <a:pt x="11721" y="11681"/>
                  <a:pt x="11692" y="11681"/>
                </a:cubicBezTo>
                <a:close/>
                <a:moveTo>
                  <a:pt x="12007" y="11681"/>
                </a:moveTo>
                <a:cubicBezTo>
                  <a:pt x="11978" y="11681"/>
                  <a:pt x="11955" y="11726"/>
                  <a:pt x="11955" y="11784"/>
                </a:cubicBezTo>
                <a:lnTo>
                  <a:pt x="11955" y="12004"/>
                </a:lnTo>
                <a:cubicBezTo>
                  <a:pt x="11955" y="12061"/>
                  <a:pt x="11978" y="12108"/>
                  <a:pt x="12007" y="12108"/>
                </a:cubicBezTo>
                <a:cubicBezTo>
                  <a:pt x="12036" y="12108"/>
                  <a:pt x="12060" y="12061"/>
                  <a:pt x="12060" y="12004"/>
                </a:cubicBezTo>
                <a:lnTo>
                  <a:pt x="12060" y="11784"/>
                </a:lnTo>
                <a:cubicBezTo>
                  <a:pt x="12060" y="11726"/>
                  <a:pt x="12036" y="11681"/>
                  <a:pt x="12007" y="11681"/>
                </a:cubicBezTo>
                <a:close/>
                <a:moveTo>
                  <a:pt x="12856" y="11681"/>
                </a:moveTo>
                <a:cubicBezTo>
                  <a:pt x="12827" y="11681"/>
                  <a:pt x="12804" y="11726"/>
                  <a:pt x="12804" y="11784"/>
                </a:cubicBezTo>
                <a:lnTo>
                  <a:pt x="12804" y="12004"/>
                </a:lnTo>
                <a:cubicBezTo>
                  <a:pt x="12804" y="12061"/>
                  <a:pt x="12827" y="12108"/>
                  <a:pt x="12856" y="12108"/>
                </a:cubicBezTo>
                <a:cubicBezTo>
                  <a:pt x="12886" y="12108"/>
                  <a:pt x="12909" y="12061"/>
                  <a:pt x="12909" y="12004"/>
                </a:cubicBezTo>
                <a:lnTo>
                  <a:pt x="12909" y="11784"/>
                </a:lnTo>
                <a:cubicBezTo>
                  <a:pt x="12909" y="11726"/>
                  <a:pt x="12886" y="11681"/>
                  <a:pt x="12856" y="11681"/>
                </a:cubicBezTo>
                <a:close/>
                <a:moveTo>
                  <a:pt x="13171" y="11681"/>
                </a:moveTo>
                <a:cubicBezTo>
                  <a:pt x="13142" y="11681"/>
                  <a:pt x="13118" y="11726"/>
                  <a:pt x="13118" y="11784"/>
                </a:cubicBezTo>
                <a:lnTo>
                  <a:pt x="13118" y="12004"/>
                </a:lnTo>
                <a:cubicBezTo>
                  <a:pt x="13118" y="12061"/>
                  <a:pt x="13142" y="12108"/>
                  <a:pt x="13171" y="12108"/>
                </a:cubicBezTo>
                <a:cubicBezTo>
                  <a:pt x="13200" y="12108"/>
                  <a:pt x="13224" y="12061"/>
                  <a:pt x="13224" y="12004"/>
                </a:cubicBezTo>
                <a:lnTo>
                  <a:pt x="13224" y="11784"/>
                </a:lnTo>
                <a:cubicBezTo>
                  <a:pt x="13224" y="11726"/>
                  <a:pt x="13200" y="11681"/>
                  <a:pt x="13171" y="11681"/>
                </a:cubicBezTo>
                <a:close/>
                <a:moveTo>
                  <a:pt x="14021" y="11681"/>
                </a:moveTo>
                <a:cubicBezTo>
                  <a:pt x="13992" y="11681"/>
                  <a:pt x="13968" y="11726"/>
                  <a:pt x="13968" y="11784"/>
                </a:cubicBezTo>
                <a:lnTo>
                  <a:pt x="13968" y="12004"/>
                </a:lnTo>
                <a:cubicBezTo>
                  <a:pt x="13968" y="12061"/>
                  <a:pt x="13992" y="12108"/>
                  <a:pt x="14021" y="12108"/>
                </a:cubicBezTo>
                <a:cubicBezTo>
                  <a:pt x="14050" y="12108"/>
                  <a:pt x="14074" y="12061"/>
                  <a:pt x="14074" y="12004"/>
                </a:cubicBezTo>
                <a:lnTo>
                  <a:pt x="14074" y="11784"/>
                </a:lnTo>
                <a:cubicBezTo>
                  <a:pt x="14074" y="11726"/>
                  <a:pt x="14050" y="11681"/>
                  <a:pt x="14021" y="11681"/>
                </a:cubicBezTo>
                <a:close/>
                <a:moveTo>
                  <a:pt x="14335" y="11681"/>
                </a:moveTo>
                <a:cubicBezTo>
                  <a:pt x="14306" y="11681"/>
                  <a:pt x="14282" y="11726"/>
                  <a:pt x="14282" y="11784"/>
                </a:cubicBezTo>
                <a:lnTo>
                  <a:pt x="14282" y="12004"/>
                </a:lnTo>
                <a:cubicBezTo>
                  <a:pt x="14282" y="12061"/>
                  <a:pt x="14306" y="12108"/>
                  <a:pt x="14335" y="12108"/>
                </a:cubicBezTo>
                <a:cubicBezTo>
                  <a:pt x="14364" y="12108"/>
                  <a:pt x="14388" y="12061"/>
                  <a:pt x="14388" y="12004"/>
                </a:cubicBezTo>
                <a:lnTo>
                  <a:pt x="14388" y="11784"/>
                </a:lnTo>
                <a:cubicBezTo>
                  <a:pt x="14388" y="11726"/>
                  <a:pt x="14364" y="11681"/>
                  <a:pt x="14335" y="11681"/>
                </a:cubicBezTo>
                <a:close/>
                <a:moveTo>
                  <a:pt x="15185" y="11681"/>
                </a:moveTo>
                <a:cubicBezTo>
                  <a:pt x="15156" y="11681"/>
                  <a:pt x="15132" y="11726"/>
                  <a:pt x="15132" y="11784"/>
                </a:cubicBezTo>
                <a:lnTo>
                  <a:pt x="15132" y="12004"/>
                </a:lnTo>
                <a:cubicBezTo>
                  <a:pt x="15132" y="12061"/>
                  <a:pt x="15156" y="12108"/>
                  <a:pt x="15185" y="12108"/>
                </a:cubicBezTo>
                <a:cubicBezTo>
                  <a:pt x="15214" y="12108"/>
                  <a:pt x="15237" y="12061"/>
                  <a:pt x="15237" y="12004"/>
                </a:cubicBezTo>
                <a:lnTo>
                  <a:pt x="15237" y="11784"/>
                </a:lnTo>
                <a:cubicBezTo>
                  <a:pt x="15237" y="11726"/>
                  <a:pt x="15214" y="11681"/>
                  <a:pt x="15185" y="11681"/>
                </a:cubicBezTo>
                <a:close/>
                <a:moveTo>
                  <a:pt x="15500" y="11681"/>
                </a:moveTo>
                <a:cubicBezTo>
                  <a:pt x="15470" y="11681"/>
                  <a:pt x="15447" y="11726"/>
                  <a:pt x="15447" y="11784"/>
                </a:cubicBezTo>
                <a:lnTo>
                  <a:pt x="15447" y="12004"/>
                </a:lnTo>
                <a:cubicBezTo>
                  <a:pt x="15447" y="12061"/>
                  <a:pt x="15470" y="12108"/>
                  <a:pt x="15500" y="12108"/>
                </a:cubicBezTo>
                <a:cubicBezTo>
                  <a:pt x="15529" y="12108"/>
                  <a:pt x="15551" y="12061"/>
                  <a:pt x="15551" y="12004"/>
                </a:cubicBezTo>
                <a:lnTo>
                  <a:pt x="15551" y="11784"/>
                </a:lnTo>
                <a:cubicBezTo>
                  <a:pt x="15551" y="11726"/>
                  <a:pt x="15529" y="11681"/>
                  <a:pt x="15500" y="11681"/>
                </a:cubicBezTo>
                <a:close/>
                <a:moveTo>
                  <a:pt x="16349" y="11681"/>
                </a:moveTo>
                <a:cubicBezTo>
                  <a:pt x="16320" y="11681"/>
                  <a:pt x="16296" y="11726"/>
                  <a:pt x="16296" y="11784"/>
                </a:cubicBezTo>
                <a:lnTo>
                  <a:pt x="16296" y="12004"/>
                </a:lnTo>
                <a:cubicBezTo>
                  <a:pt x="16296" y="12061"/>
                  <a:pt x="16320" y="12108"/>
                  <a:pt x="16349" y="12108"/>
                </a:cubicBezTo>
                <a:cubicBezTo>
                  <a:pt x="16378" y="12108"/>
                  <a:pt x="16401" y="12061"/>
                  <a:pt x="16401" y="12004"/>
                </a:cubicBezTo>
                <a:lnTo>
                  <a:pt x="16401" y="11784"/>
                </a:lnTo>
                <a:cubicBezTo>
                  <a:pt x="16401" y="11726"/>
                  <a:pt x="16378" y="11681"/>
                  <a:pt x="16349" y="11681"/>
                </a:cubicBezTo>
                <a:close/>
                <a:moveTo>
                  <a:pt x="16663" y="11681"/>
                </a:moveTo>
                <a:cubicBezTo>
                  <a:pt x="16634" y="11681"/>
                  <a:pt x="16611" y="11726"/>
                  <a:pt x="16611" y="11784"/>
                </a:cubicBezTo>
                <a:lnTo>
                  <a:pt x="16611" y="12004"/>
                </a:lnTo>
                <a:cubicBezTo>
                  <a:pt x="16611" y="12061"/>
                  <a:pt x="16634" y="12108"/>
                  <a:pt x="16663" y="12108"/>
                </a:cubicBezTo>
                <a:cubicBezTo>
                  <a:pt x="16692" y="12108"/>
                  <a:pt x="16716" y="12061"/>
                  <a:pt x="16716" y="12004"/>
                </a:cubicBezTo>
                <a:lnTo>
                  <a:pt x="16716" y="11784"/>
                </a:lnTo>
                <a:cubicBezTo>
                  <a:pt x="16716" y="11726"/>
                  <a:pt x="16692" y="11681"/>
                  <a:pt x="16663" y="11681"/>
                </a:cubicBezTo>
                <a:close/>
                <a:moveTo>
                  <a:pt x="17512" y="11681"/>
                </a:moveTo>
                <a:cubicBezTo>
                  <a:pt x="17483" y="11681"/>
                  <a:pt x="17459" y="11726"/>
                  <a:pt x="17459" y="11784"/>
                </a:cubicBezTo>
                <a:lnTo>
                  <a:pt x="17459" y="12004"/>
                </a:lnTo>
                <a:cubicBezTo>
                  <a:pt x="17459" y="12061"/>
                  <a:pt x="17483" y="12108"/>
                  <a:pt x="17512" y="12108"/>
                </a:cubicBezTo>
                <a:cubicBezTo>
                  <a:pt x="17541" y="12108"/>
                  <a:pt x="17565" y="12061"/>
                  <a:pt x="17565" y="12004"/>
                </a:cubicBezTo>
                <a:lnTo>
                  <a:pt x="17565" y="11784"/>
                </a:lnTo>
                <a:cubicBezTo>
                  <a:pt x="17565" y="11726"/>
                  <a:pt x="17541" y="11681"/>
                  <a:pt x="17512" y="11681"/>
                </a:cubicBezTo>
                <a:close/>
                <a:moveTo>
                  <a:pt x="17827" y="11681"/>
                </a:moveTo>
                <a:cubicBezTo>
                  <a:pt x="17798" y="11681"/>
                  <a:pt x="17774" y="11726"/>
                  <a:pt x="17774" y="11784"/>
                </a:cubicBezTo>
                <a:lnTo>
                  <a:pt x="17774" y="12004"/>
                </a:lnTo>
                <a:cubicBezTo>
                  <a:pt x="17774" y="12061"/>
                  <a:pt x="17798" y="12108"/>
                  <a:pt x="17827" y="12108"/>
                </a:cubicBezTo>
                <a:cubicBezTo>
                  <a:pt x="17856" y="12108"/>
                  <a:pt x="17880" y="12061"/>
                  <a:pt x="17880" y="12004"/>
                </a:cubicBezTo>
                <a:lnTo>
                  <a:pt x="17880" y="11784"/>
                </a:lnTo>
                <a:cubicBezTo>
                  <a:pt x="17880" y="11726"/>
                  <a:pt x="17856" y="11681"/>
                  <a:pt x="17827" y="11681"/>
                </a:cubicBezTo>
                <a:close/>
                <a:moveTo>
                  <a:pt x="18677" y="11681"/>
                </a:moveTo>
                <a:cubicBezTo>
                  <a:pt x="18648" y="11681"/>
                  <a:pt x="18624" y="11726"/>
                  <a:pt x="18624" y="11784"/>
                </a:cubicBezTo>
                <a:lnTo>
                  <a:pt x="18624" y="12004"/>
                </a:lnTo>
                <a:cubicBezTo>
                  <a:pt x="18624" y="12061"/>
                  <a:pt x="18648" y="12108"/>
                  <a:pt x="18677" y="12108"/>
                </a:cubicBezTo>
                <a:cubicBezTo>
                  <a:pt x="18706" y="12108"/>
                  <a:pt x="18730" y="12061"/>
                  <a:pt x="18730" y="12004"/>
                </a:cubicBezTo>
                <a:lnTo>
                  <a:pt x="18730" y="11784"/>
                </a:lnTo>
                <a:cubicBezTo>
                  <a:pt x="18730" y="11726"/>
                  <a:pt x="18706" y="11681"/>
                  <a:pt x="18677" y="11681"/>
                </a:cubicBezTo>
                <a:close/>
                <a:moveTo>
                  <a:pt x="18991" y="11681"/>
                </a:moveTo>
                <a:cubicBezTo>
                  <a:pt x="18962" y="11681"/>
                  <a:pt x="18938" y="11726"/>
                  <a:pt x="18938" y="11784"/>
                </a:cubicBezTo>
                <a:lnTo>
                  <a:pt x="18938" y="12004"/>
                </a:lnTo>
                <a:cubicBezTo>
                  <a:pt x="18938" y="12061"/>
                  <a:pt x="18962" y="12108"/>
                  <a:pt x="18991" y="12108"/>
                </a:cubicBezTo>
                <a:cubicBezTo>
                  <a:pt x="19020" y="12108"/>
                  <a:pt x="19044" y="12061"/>
                  <a:pt x="19044" y="12004"/>
                </a:cubicBezTo>
                <a:lnTo>
                  <a:pt x="19044" y="11784"/>
                </a:lnTo>
                <a:cubicBezTo>
                  <a:pt x="19044" y="11726"/>
                  <a:pt x="19020" y="11681"/>
                  <a:pt x="18991" y="11681"/>
                </a:cubicBezTo>
                <a:close/>
                <a:moveTo>
                  <a:pt x="19841" y="11681"/>
                </a:moveTo>
                <a:cubicBezTo>
                  <a:pt x="19812" y="11681"/>
                  <a:pt x="19788" y="11726"/>
                  <a:pt x="19788" y="11784"/>
                </a:cubicBezTo>
                <a:lnTo>
                  <a:pt x="19788" y="12004"/>
                </a:lnTo>
                <a:cubicBezTo>
                  <a:pt x="19788" y="12061"/>
                  <a:pt x="19812" y="12108"/>
                  <a:pt x="19841" y="12108"/>
                </a:cubicBezTo>
                <a:cubicBezTo>
                  <a:pt x="19870" y="12108"/>
                  <a:pt x="19894" y="12061"/>
                  <a:pt x="19894" y="12004"/>
                </a:cubicBezTo>
                <a:lnTo>
                  <a:pt x="19894" y="11784"/>
                </a:lnTo>
                <a:cubicBezTo>
                  <a:pt x="19894" y="11726"/>
                  <a:pt x="19870" y="11681"/>
                  <a:pt x="19841" y="11681"/>
                </a:cubicBezTo>
                <a:close/>
                <a:moveTo>
                  <a:pt x="20155" y="11681"/>
                </a:moveTo>
                <a:cubicBezTo>
                  <a:pt x="20126" y="11681"/>
                  <a:pt x="20102" y="11726"/>
                  <a:pt x="20102" y="11784"/>
                </a:cubicBezTo>
                <a:lnTo>
                  <a:pt x="20102" y="12004"/>
                </a:lnTo>
                <a:cubicBezTo>
                  <a:pt x="20102" y="12061"/>
                  <a:pt x="20126" y="12108"/>
                  <a:pt x="20155" y="12108"/>
                </a:cubicBezTo>
                <a:cubicBezTo>
                  <a:pt x="20184" y="12108"/>
                  <a:pt x="20207" y="12061"/>
                  <a:pt x="20207" y="12004"/>
                </a:cubicBezTo>
                <a:lnTo>
                  <a:pt x="20207" y="11784"/>
                </a:lnTo>
                <a:cubicBezTo>
                  <a:pt x="20207" y="11726"/>
                  <a:pt x="20184" y="11681"/>
                  <a:pt x="20155" y="11681"/>
                </a:cubicBezTo>
                <a:close/>
                <a:moveTo>
                  <a:pt x="21004" y="11681"/>
                </a:moveTo>
                <a:cubicBezTo>
                  <a:pt x="20975" y="11681"/>
                  <a:pt x="20952" y="11726"/>
                  <a:pt x="20952" y="11784"/>
                </a:cubicBezTo>
                <a:lnTo>
                  <a:pt x="20952" y="12004"/>
                </a:lnTo>
                <a:cubicBezTo>
                  <a:pt x="20952" y="12061"/>
                  <a:pt x="20975" y="12108"/>
                  <a:pt x="21004" y="12108"/>
                </a:cubicBezTo>
                <a:cubicBezTo>
                  <a:pt x="21033" y="12108"/>
                  <a:pt x="21057" y="12061"/>
                  <a:pt x="21057" y="12004"/>
                </a:cubicBezTo>
                <a:lnTo>
                  <a:pt x="21057" y="11784"/>
                </a:lnTo>
                <a:cubicBezTo>
                  <a:pt x="21057" y="11726"/>
                  <a:pt x="21033" y="11681"/>
                  <a:pt x="21004" y="11681"/>
                </a:cubicBezTo>
                <a:close/>
                <a:moveTo>
                  <a:pt x="21319" y="11681"/>
                </a:moveTo>
                <a:cubicBezTo>
                  <a:pt x="21289" y="11681"/>
                  <a:pt x="21267" y="11726"/>
                  <a:pt x="21267" y="11784"/>
                </a:cubicBezTo>
                <a:lnTo>
                  <a:pt x="21267" y="12004"/>
                </a:lnTo>
                <a:cubicBezTo>
                  <a:pt x="21267" y="12061"/>
                  <a:pt x="21289" y="12108"/>
                  <a:pt x="21319" y="12108"/>
                </a:cubicBezTo>
                <a:cubicBezTo>
                  <a:pt x="21348" y="12108"/>
                  <a:pt x="21372" y="12061"/>
                  <a:pt x="21372" y="12004"/>
                </a:cubicBezTo>
                <a:lnTo>
                  <a:pt x="21372" y="11784"/>
                </a:lnTo>
                <a:cubicBezTo>
                  <a:pt x="21372" y="11726"/>
                  <a:pt x="21348" y="11681"/>
                  <a:pt x="21319" y="11681"/>
                </a:cubicBezTo>
                <a:close/>
                <a:moveTo>
                  <a:pt x="281" y="12411"/>
                </a:moveTo>
                <a:cubicBezTo>
                  <a:pt x="252" y="12411"/>
                  <a:pt x="228" y="12456"/>
                  <a:pt x="228" y="12514"/>
                </a:cubicBezTo>
                <a:lnTo>
                  <a:pt x="228" y="12734"/>
                </a:lnTo>
                <a:cubicBezTo>
                  <a:pt x="228" y="12791"/>
                  <a:pt x="252" y="12838"/>
                  <a:pt x="281" y="12838"/>
                </a:cubicBezTo>
                <a:cubicBezTo>
                  <a:pt x="311" y="12838"/>
                  <a:pt x="334" y="12791"/>
                  <a:pt x="334" y="12734"/>
                </a:cubicBezTo>
                <a:lnTo>
                  <a:pt x="334" y="12514"/>
                </a:lnTo>
                <a:cubicBezTo>
                  <a:pt x="334" y="12456"/>
                  <a:pt x="311" y="12411"/>
                  <a:pt x="281" y="12411"/>
                </a:cubicBezTo>
                <a:close/>
                <a:moveTo>
                  <a:pt x="596" y="12411"/>
                </a:moveTo>
                <a:cubicBezTo>
                  <a:pt x="567" y="12411"/>
                  <a:pt x="543" y="12456"/>
                  <a:pt x="543" y="12514"/>
                </a:cubicBezTo>
                <a:lnTo>
                  <a:pt x="543" y="12734"/>
                </a:lnTo>
                <a:cubicBezTo>
                  <a:pt x="543" y="12791"/>
                  <a:pt x="567" y="12838"/>
                  <a:pt x="596" y="12838"/>
                </a:cubicBezTo>
                <a:cubicBezTo>
                  <a:pt x="625" y="12838"/>
                  <a:pt x="649" y="12791"/>
                  <a:pt x="649" y="12734"/>
                </a:cubicBezTo>
                <a:lnTo>
                  <a:pt x="649" y="12514"/>
                </a:lnTo>
                <a:cubicBezTo>
                  <a:pt x="649" y="12456"/>
                  <a:pt x="625" y="12411"/>
                  <a:pt x="596" y="12411"/>
                </a:cubicBezTo>
                <a:close/>
                <a:moveTo>
                  <a:pt x="1446" y="12411"/>
                </a:moveTo>
                <a:cubicBezTo>
                  <a:pt x="1417" y="12411"/>
                  <a:pt x="1393" y="12456"/>
                  <a:pt x="1393" y="12514"/>
                </a:cubicBezTo>
                <a:lnTo>
                  <a:pt x="1393" y="12734"/>
                </a:lnTo>
                <a:cubicBezTo>
                  <a:pt x="1393" y="12791"/>
                  <a:pt x="1417" y="12838"/>
                  <a:pt x="1446" y="12838"/>
                </a:cubicBezTo>
                <a:cubicBezTo>
                  <a:pt x="1475" y="12838"/>
                  <a:pt x="1499" y="12791"/>
                  <a:pt x="1499" y="12734"/>
                </a:cubicBezTo>
                <a:lnTo>
                  <a:pt x="1499" y="12514"/>
                </a:lnTo>
                <a:cubicBezTo>
                  <a:pt x="1499" y="12456"/>
                  <a:pt x="1475" y="12411"/>
                  <a:pt x="1446" y="12411"/>
                </a:cubicBezTo>
                <a:close/>
                <a:moveTo>
                  <a:pt x="1760" y="12411"/>
                </a:moveTo>
                <a:cubicBezTo>
                  <a:pt x="1731" y="12411"/>
                  <a:pt x="1707" y="12456"/>
                  <a:pt x="1707" y="12514"/>
                </a:cubicBezTo>
                <a:lnTo>
                  <a:pt x="1707" y="12734"/>
                </a:lnTo>
                <a:cubicBezTo>
                  <a:pt x="1707" y="12791"/>
                  <a:pt x="1731" y="12838"/>
                  <a:pt x="1760" y="12838"/>
                </a:cubicBezTo>
                <a:cubicBezTo>
                  <a:pt x="1789" y="12838"/>
                  <a:pt x="1813" y="12791"/>
                  <a:pt x="1813" y="12734"/>
                </a:cubicBezTo>
                <a:lnTo>
                  <a:pt x="1813" y="12514"/>
                </a:lnTo>
                <a:cubicBezTo>
                  <a:pt x="1813" y="12456"/>
                  <a:pt x="1789" y="12411"/>
                  <a:pt x="1760" y="12411"/>
                </a:cubicBezTo>
                <a:close/>
                <a:moveTo>
                  <a:pt x="2610" y="12411"/>
                </a:moveTo>
                <a:cubicBezTo>
                  <a:pt x="2581" y="12411"/>
                  <a:pt x="2557" y="12456"/>
                  <a:pt x="2557" y="12514"/>
                </a:cubicBezTo>
                <a:lnTo>
                  <a:pt x="2557" y="12734"/>
                </a:lnTo>
                <a:cubicBezTo>
                  <a:pt x="2557" y="12791"/>
                  <a:pt x="2581" y="12838"/>
                  <a:pt x="2610" y="12838"/>
                </a:cubicBezTo>
                <a:cubicBezTo>
                  <a:pt x="2639" y="12838"/>
                  <a:pt x="2662" y="12791"/>
                  <a:pt x="2662" y="12734"/>
                </a:cubicBezTo>
                <a:lnTo>
                  <a:pt x="2662" y="12514"/>
                </a:lnTo>
                <a:cubicBezTo>
                  <a:pt x="2662" y="12456"/>
                  <a:pt x="2639" y="12411"/>
                  <a:pt x="2610" y="12411"/>
                </a:cubicBezTo>
                <a:close/>
                <a:moveTo>
                  <a:pt x="2924" y="12411"/>
                </a:moveTo>
                <a:cubicBezTo>
                  <a:pt x="2895" y="12411"/>
                  <a:pt x="2871" y="12456"/>
                  <a:pt x="2871" y="12514"/>
                </a:cubicBezTo>
                <a:lnTo>
                  <a:pt x="2871" y="12734"/>
                </a:lnTo>
                <a:cubicBezTo>
                  <a:pt x="2871" y="12791"/>
                  <a:pt x="2895" y="12838"/>
                  <a:pt x="2924" y="12838"/>
                </a:cubicBezTo>
                <a:cubicBezTo>
                  <a:pt x="2954" y="12838"/>
                  <a:pt x="2976" y="12791"/>
                  <a:pt x="2976" y="12734"/>
                </a:cubicBezTo>
                <a:lnTo>
                  <a:pt x="2976" y="12514"/>
                </a:lnTo>
                <a:cubicBezTo>
                  <a:pt x="2976" y="12456"/>
                  <a:pt x="2954" y="12411"/>
                  <a:pt x="2924" y="12411"/>
                </a:cubicBezTo>
                <a:close/>
                <a:moveTo>
                  <a:pt x="3773" y="12411"/>
                </a:moveTo>
                <a:cubicBezTo>
                  <a:pt x="3744" y="12411"/>
                  <a:pt x="3721" y="12456"/>
                  <a:pt x="3721" y="12514"/>
                </a:cubicBezTo>
                <a:lnTo>
                  <a:pt x="3721" y="12734"/>
                </a:lnTo>
                <a:cubicBezTo>
                  <a:pt x="3721" y="12791"/>
                  <a:pt x="3744" y="12838"/>
                  <a:pt x="3773" y="12838"/>
                </a:cubicBezTo>
                <a:cubicBezTo>
                  <a:pt x="3802" y="12838"/>
                  <a:pt x="3826" y="12791"/>
                  <a:pt x="3826" y="12734"/>
                </a:cubicBezTo>
                <a:lnTo>
                  <a:pt x="3826" y="12514"/>
                </a:lnTo>
                <a:cubicBezTo>
                  <a:pt x="3826" y="12456"/>
                  <a:pt x="3802" y="12411"/>
                  <a:pt x="3773" y="12411"/>
                </a:cubicBezTo>
                <a:close/>
                <a:moveTo>
                  <a:pt x="4088" y="12411"/>
                </a:moveTo>
                <a:cubicBezTo>
                  <a:pt x="4058" y="12411"/>
                  <a:pt x="4035" y="12456"/>
                  <a:pt x="4035" y="12514"/>
                </a:cubicBezTo>
                <a:lnTo>
                  <a:pt x="4035" y="12734"/>
                </a:lnTo>
                <a:cubicBezTo>
                  <a:pt x="4035" y="12791"/>
                  <a:pt x="4058" y="12838"/>
                  <a:pt x="4088" y="12838"/>
                </a:cubicBezTo>
                <a:cubicBezTo>
                  <a:pt x="4117" y="12838"/>
                  <a:pt x="4141" y="12791"/>
                  <a:pt x="4141" y="12734"/>
                </a:cubicBezTo>
                <a:lnTo>
                  <a:pt x="4141" y="12514"/>
                </a:lnTo>
                <a:cubicBezTo>
                  <a:pt x="4141" y="12456"/>
                  <a:pt x="4117" y="12411"/>
                  <a:pt x="4088" y="12411"/>
                </a:cubicBezTo>
                <a:close/>
                <a:moveTo>
                  <a:pt x="4937" y="12411"/>
                </a:moveTo>
                <a:cubicBezTo>
                  <a:pt x="4908" y="12411"/>
                  <a:pt x="4884" y="12456"/>
                  <a:pt x="4884" y="12514"/>
                </a:cubicBezTo>
                <a:lnTo>
                  <a:pt x="4884" y="12734"/>
                </a:lnTo>
                <a:cubicBezTo>
                  <a:pt x="4884" y="12791"/>
                  <a:pt x="4908" y="12838"/>
                  <a:pt x="4937" y="12838"/>
                </a:cubicBezTo>
                <a:cubicBezTo>
                  <a:pt x="4966" y="12838"/>
                  <a:pt x="4990" y="12791"/>
                  <a:pt x="4990" y="12734"/>
                </a:cubicBezTo>
                <a:lnTo>
                  <a:pt x="4990" y="12514"/>
                </a:lnTo>
                <a:cubicBezTo>
                  <a:pt x="4990" y="12456"/>
                  <a:pt x="4966" y="12411"/>
                  <a:pt x="4937" y="12411"/>
                </a:cubicBezTo>
                <a:close/>
                <a:moveTo>
                  <a:pt x="5252" y="12411"/>
                </a:moveTo>
                <a:cubicBezTo>
                  <a:pt x="5223" y="12411"/>
                  <a:pt x="5199" y="12456"/>
                  <a:pt x="5199" y="12514"/>
                </a:cubicBezTo>
                <a:lnTo>
                  <a:pt x="5199" y="12734"/>
                </a:lnTo>
                <a:cubicBezTo>
                  <a:pt x="5199" y="12791"/>
                  <a:pt x="5223" y="12838"/>
                  <a:pt x="5252" y="12838"/>
                </a:cubicBezTo>
                <a:cubicBezTo>
                  <a:pt x="5281" y="12838"/>
                  <a:pt x="5305" y="12791"/>
                  <a:pt x="5305" y="12734"/>
                </a:cubicBezTo>
                <a:lnTo>
                  <a:pt x="5305" y="12514"/>
                </a:lnTo>
                <a:cubicBezTo>
                  <a:pt x="5305" y="12456"/>
                  <a:pt x="5281" y="12411"/>
                  <a:pt x="5252" y="12411"/>
                </a:cubicBezTo>
                <a:close/>
                <a:moveTo>
                  <a:pt x="6102" y="12411"/>
                </a:moveTo>
                <a:cubicBezTo>
                  <a:pt x="6072" y="12411"/>
                  <a:pt x="6049" y="12456"/>
                  <a:pt x="6049" y="12514"/>
                </a:cubicBezTo>
                <a:lnTo>
                  <a:pt x="6049" y="12734"/>
                </a:lnTo>
                <a:cubicBezTo>
                  <a:pt x="6049" y="12791"/>
                  <a:pt x="6072" y="12838"/>
                  <a:pt x="6102" y="12838"/>
                </a:cubicBezTo>
                <a:cubicBezTo>
                  <a:pt x="6131" y="12838"/>
                  <a:pt x="6155" y="12791"/>
                  <a:pt x="6155" y="12734"/>
                </a:cubicBezTo>
                <a:lnTo>
                  <a:pt x="6155" y="12514"/>
                </a:lnTo>
                <a:cubicBezTo>
                  <a:pt x="6155" y="12456"/>
                  <a:pt x="6131" y="12411"/>
                  <a:pt x="6102" y="12411"/>
                </a:cubicBezTo>
                <a:close/>
                <a:moveTo>
                  <a:pt x="6416" y="12411"/>
                </a:moveTo>
                <a:cubicBezTo>
                  <a:pt x="6387" y="12411"/>
                  <a:pt x="6363" y="12456"/>
                  <a:pt x="6363" y="12514"/>
                </a:cubicBezTo>
                <a:lnTo>
                  <a:pt x="6363" y="12734"/>
                </a:lnTo>
                <a:cubicBezTo>
                  <a:pt x="6363" y="12791"/>
                  <a:pt x="6387" y="12838"/>
                  <a:pt x="6416" y="12838"/>
                </a:cubicBezTo>
                <a:cubicBezTo>
                  <a:pt x="6445" y="12838"/>
                  <a:pt x="6469" y="12791"/>
                  <a:pt x="6469" y="12734"/>
                </a:cubicBezTo>
                <a:lnTo>
                  <a:pt x="6469" y="12514"/>
                </a:lnTo>
                <a:cubicBezTo>
                  <a:pt x="6469" y="12456"/>
                  <a:pt x="6445" y="12411"/>
                  <a:pt x="6416" y="12411"/>
                </a:cubicBezTo>
                <a:close/>
                <a:moveTo>
                  <a:pt x="7266" y="12411"/>
                </a:moveTo>
                <a:cubicBezTo>
                  <a:pt x="7237" y="12411"/>
                  <a:pt x="7213" y="12456"/>
                  <a:pt x="7213" y="12514"/>
                </a:cubicBezTo>
                <a:lnTo>
                  <a:pt x="7213" y="12734"/>
                </a:lnTo>
                <a:cubicBezTo>
                  <a:pt x="7213" y="12791"/>
                  <a:pt x="7237" y="12838"/>
                  <a:pt x="7266" y="12838"/>
                </a:cubicBezTo>
                <a:cubicBezTo>
                  <a:pt x="7295" y="12838"/>
                  <a:pt x="7318" y="12791"/>
                  <a:pt x="7318" y="12734"/>
                </a:cubicBezTo>
                <a:lnTo>
                  <a:pt x="7318" y="12514"/>
                </a:lnTo>
                <a:cubicBezTo>
                  <a:pt x="7318" y="12456"/>
                  <a:pt x="7295" y="12411"/>
                  <a:pt x="7266" y="12411"/>
                </a:cubicBezTo>
                <a:close/>
                <a:moveTo>
                  <a:pt x="7580" y="12411"/>
                </a:moveTo>
                <a:cubicBezTo>
                  <a:pt x="7551" y="12411"/>
                  <a:pt x="7527" y="12456"/>
                  <a:pt x="7527" y="12514"/>
                </a:cubicBezTo>
                <a:lnTo>
                  <a:pt x="7527" y="12734"/>
                </a:lnTo>
                <a:cubicBezTo>
                  <a:pt x="7527" y="12791"/>
                  <a:pt x="7551" y="12838"/>
                  <a:pt x="7580" y="12838"/>
                </a:cubicBezTo>
                <a:cubicBezTo>
                  <a:pt x="7609" y="12838"/>
                  <a:pt x="7632" y="12791"/>
                  <a:pt x="7632" y="12734"/>
                </a:cubicBezTo>
                <a:lnTo>
                  <a:pt x="7632" y="12514"/>
                </a:lnTo>
                <a:cubicBezTo>
                  <a:pt x="7632" y="12456"/>
                  <a:pt x="7609" y="12411"/>
                  <a:pt x="7580" y="12411"/>
                </a:cubicBezTo>
                <a:close/>
                <a:moveTo>
                  <a:pt x="8429" y="12411"/>
                </a:moveTo>
                <a:cubicBezTo>
                  <a:pt x="8400" y="12411"/>
                  <a:pt x="8377" y="12456"/>
                  <a:pt x="8377" y="12514"/>
                </a:cubicBezTo>
                <a:lnTo>
                  <a:pt x="8377" y="12734"/>
                </a:lnTo>
                <a:cubicBezTo>
                  <a:pt x="8377" y="12791"/>
                  <a:pt x="8400" y="12838"/>
                  <a:pt x="8429" y="12838"/>
                </a:cubicBezTo>
                <a:cubicBezTo>
                  <a:pt x="8458" y="12838"/>
                  <a:pt x="8482" y="12791"/>
                  <a:pt x="8482" y="12734"/>
                </a:cubicBezTo>
                <a:lnTo>
                  <a:pt x="8482" y="12514"/>
                </a:lnTo>
                <a:cubicBezTo>
                  <a:pt x="8482" y="12456"/>
                  <a:pt x="8458" y="12411"/>
                  <a:pt x="8429" y="12411"/>
                </a:cubicBezTo>
                <a:close/>
                <a:moveTo>
                  <a:pt x="8744" y="12411"/>
                </a:moveTo>
                <a:cubicBezTo>
                  <a:pt x="8714" y="12411"/>
                  <a:pt x="8691" y="12456"/>
                  <a:pt x="8691" y="12514"/>
                </a:cubicBezTo>
                <a:lnTo>
                  <a:pt x="8691" y="12734"/>
                </a:lnTo>
                <a:cubicBezTo>
                  <a:pt x="8691" y="12791"/>
                  <a:pt x="8714" y="12838"/>
                  <a:pt x="8744" y="12838"/>
                </a:cubicBezTo>
                <a:cubicBezTo>
                  <a:pt x="8773" y="12838"/>
                  <a:pt x="8796" y="12791"/>
                  <a:pt x="8796" y="12734"/>
                </a:cubicBezTo>
                <a:lnTo>
                  <a:pt x="8796" y="12514"/>
                </a:lnTo>
                <a:cubicBezTo>
                  <a:pt x="8796" y="12456"/>
                  <a:pt x="8773" y="12411"/>
                  <a:pt x="8744" y="12411"/>
                </a:cubicBezTo>
                <a:close/>
                <a:moveTo>
                  <a:pt x="9593" y="12411"/>
                </a:moveTo>
                <a:cubicBezTo>
                  <a:pt x="9564" y="12411"/>
                  <a:pt x="9540" y="12456"/>
                  <a:pt x="9540" y="12514"/>
                </a:cubicBezTo>
                <a:lnTo>
                  <a:pt x="9540" y="12734"/>
                </a:lnTo>
                <a:cubicBezTo>
                  <a:pt x="9540" y="12791"/>
                  <a:pt x="9564" y="12838"/>
                  <a:pt x="9593" y="12838"/>
                </a:cubicBezTo>
                <a:cubicBezTo>
                  <a:pt x="9622" y="12838"/>
                  <a:pt x="9646" y="12791"/>
                  <a:pt x="9646" y="12734"/>
                </a:cubicBezTo>
                <a:lnTo>
                  <a:pt x="9646" y="12514"/>
                </a:lnTo>
                <a:cubicBezTo>
                  <a:pt x="9646" y="12456"/>
                  <a:pt x="9622" y="12411"/>
                  <a:pt x="9593" y="12411"/>
                </a:cubicBezTo>
                <a:close/>
                <a:moveTo>
                  <a:pt x="9908" y="12411"/>
                </a:moveTo>
                <a:cubicBezTo>
                  <a:pt x="9879" y="12411"/>
                  <a:pt x="9855" y="12456"/>
                  <a:pt x="9855" y="12514"/>
                </a:cubicBezTo>
                <a:lnTo>
                  <a:pt x="9855" y="12734"/>
                </a:lnTo>
                <a:cubicBezTo>
                  <a:pt x="9855" y="12791"/>
                  <a:pt x="9879" y="12838"/>
                  <a:pt x="9908" y="12838"/>
                </a:cubicBezTo>
                <a:cubicBezTo>
                  <a:pt x="9937" y="12838"/>
                  <a:pt x="9961" y="12791"/>
                  <a:pt x="9961" y="12734"/>
                </a:cubicBezTo>
                <a:lnTo>
                  <a:pt x="9961" y="12514"/>
                </a:lnTo>
                <a:cubicBezTo>
                  <a:pt x="9961" y="12456"/>
                  <a:pt x="9937" y="12411"/>
                  <a:pt x="9908" y="12411"/>
                </a:cubicBezTo>
                <a:close/>
                <a:moveTo>
                  <a:pt x="10758" y="12411"/>
                </a:moveTo>
                <a:cubicBezTo>
                  <a:pt x="10728" y="12411"/>
                  <a:pt x="10705" y="12456"/>
                  <a:pt x="10705" y="12514"/>
                </a:cubicBezTo>
                <a:lnTo>
                  <a:pt x="10705" y="12734"/>
                </a:lnTo>
                <a:cubicBezTo>
                  <a:pt x="10705" y="12791"/>
                  <a:pt x="10728" y="12838"/>
                  <a:pt x="10758" y="12838"/>
                </a:cubicBezTo>
                <a:cubicBezTo>
                  <a:pt x="10787" y="12838"/>
                  <a:pt x="10810" y="12791"/>
                  <a:pt x="10810" y="12734"/>
                </a:cubicBezTo>
                <a:lnTo>
                  <a:pt x="10810" y="12514"/>
                </a:lnTo>
                <a:cubicBezTo>
                  <a:pt x="10810" y="12456"/>
                  <a:pt x="10787" y="12411"/>
                  <a:pt x="10758" y="12411"/>
                </a:cubicBezTo>
                <a:close/>
                <a:moveTo>
                  <a:pt x="11072" y="12411"/>
                </a:moveTo>
                <a:cubicBezTo>
                  <a:pt x="11043" y="12411"/>
                  <a:pt x="11019" y="12456"/>
                  <a:pt x="11019" y="12514"/>
                </a:cubicBezTo>
                <a:lnTo>
                  <a:pt x="11019" y="12734"/>
                </a:lnTo>
                <a:cubicBezTo>
                  <a:pt x="11019" y="12791"/>
                  <a:pt x="11043" y="12838"/>
                  <a:pt x="11072" y="12838"/>
                </a:cubicBezTo>
                <a:cubicBezTo>
                  <a:pt x="11101" y="12838"/>
                  <a:pt x="11125" y="12791"/>
                  <a:pt x="11125" y="12734"/>
                </a:cubicBezTo>
                <a:lnTo>
                  <a:pt x="11125" y="12514"/>
                </a:lnTo>
                <a:cubicBezTo>
                  <a:pt x="11125" y="12456"/>
                  <a:pt x="11101" y="12411"/>
                  <a:pt x="11072" y="12411"/>
                </a:cubicBezTo>
                <a:close/>
                <a:moveTo>
                  <a:pt x="11922" y="12411"/>
                </a:moveTo>
                <a:cubicBezTo>
                  <a:pt x="11893" y="12411"/>
                  <a:pt x="11869" y="12456"/>
                  <a:pt x="11869" y="12514"/>
                </a:cubicBezTo>
                <a:lnTo>
                  <a:pt x="11869" y="12734"/>
                </a:lnTo>
                <a:cubicBezTo>
                  <a:pt x="11869" y="12791"/>
                  <a:pt x="11893" y="12838"/>
                  <a:pt x="11922" y="12838"/>
                </a:cubicBezTo>
                <a:cubicBezTo>
                  <a:pt x="11951" y="12838"/>
                  <a:pt x="11974" y="12791"/>
                  <a:pt x="11974" y="12734"/>
                </a:cubicBezTo>
                <a:lnTo>
                  <a:pt x="11974" y="12514"/>
                </a:lnTo>
                <a:cubicBezTo>
                  <a:pt x="11974" y="12456"/>
                  <a:pt x="11951" y="12411"/>
                  <a:pt x="11922" y="12411"/>
                </a:cubicBezTo>
                <a:close/>
                <a:moveTo>
                  <a:pt x="12236" y="12411"/>
                </a:moveTo>
                <a:cubicBezTo>
                  <a:pt x="12207" y="12411"/>
                  <a:pt x="12183" y="12456"/>
                  <a:pt x="12183" y="12514"/>
                </a:cubicBezTo>
                <a:lnTo>
                  <a:pt x="12183" y="12734"/>
                </a:lnTo>
                <a:cubicBezTo>
                  <a:pt x="12183" y="12791"/>
                  <a:pt x="12207" y="12838"/>
                  <a:pt x="12236" y="12838"/>
                </a:cubicBezTo>
                <a:cubicBezTo>
                  <a:pt x="12265" y="12838"/>
                  <a:pt x="12288" y="12791"/>
                  <a:pt x="12288" y="12734"/>
                </a:cubicBezTo>
                <a:lnTo>
                  <a:pt x="12288" y="12514"/>
                </a:lnTo>
                <a:cubicBezTo>
                  <a:pt x="12288" y="12456"/>
                  <a:pt x="12265" y="12411"/>
                  <a:pt x="12236" y="12411"/>
                </a:cubicBezTo>
                <a:close/>
                <a:moveTo>
                  <a:pt x="13085" y="12411"/>
                </a:moveTo>
                <a:cubicBezTo>
                  <a:pt x="13056" y="12411"/>
                  <a:pt x="13032" y="12456"/>
                  <a:pt x="13032" y="12514"/>
                </a:cubicBezTo>
                <a:lnTo>
                  <a:pt x="13032" y="12734"/>
                </a:lnTo>
                <a:cubicBezTo>
                  <a:pt x="13032" y="12791"/>
                  <a:pt x="13056" y="12838"/>
                  <a:pt x="13085" y="12838"/>
                </a:cubicBezTo>
                <a:cubicBezTo>
                  <a:pt x="13114" y="12838"/>
                  <a:pt x="13138" y="12791"/>
                  <a:pt x="13138" y="12734"/>
                </a:cubicBezTo>
                <a:lnTo>
                  <a:pt x="13138" y="12514"/>
                </a:lnTo>
                <a:cubicBezTo>
                  <a:pt x="13138" y="12456"/>
                  <a:pt x="13114" y="12411"/>
                  <a:pt x="13085" y="12411"/>
                </a:cubicBezTo>
                <a:close/>
                <a:moveTo>
                  <a:pt x="13399" y="12411"/>
                </a:moveTo>
                <a:cubicBezTo>
                  <a:pt x="13370" y="12411"/>
                  <a:pt x="13348" y="12456"/>
                  <a:pt x="13348" y="12514"/>
                </a:cubicBezTo>
                <a:lnTo>
                  <a:pt x="13348" y="12734"/>
                </a:lnTo>
                <a:cubicBezTo>
                  <a:pt x="13348" y="12791"/>
                  <a:pt x="13370" y="12838"/>
                  <a:pt x="13399" y="12838"/>
                </a:cubicBezTo>
                <a:cubicBezTo>
                  <a:pt x="13428" y="12838"/>
                  <a:pt x="13452" y="12791"/>
                  <a:pt x="13452" y="12734"/>
                </a:cubicBezTo>
                <a:lnTo>
                  <a:pt x="13452" y="12514"/>
                </a:lnTo>
                <a:cubicBezTo>
                  <a:pt x="13452" y="12456"/>
                  <a:pt x="13428" y="12411"/>
                  <a:pt x="13399" y="12411"/>
                </a:cubicBezTo>
                <a:close/>
                <a:moveTo>
                  <a:pt x="14249" y="12411"/>
                </a:moveTo>
                <a:cubicBezTo>
                  <a:pt x="14220" y="12411"/>
                  <a:pt x="14196" y="12456"/>
                  <a:pt x="14196" y="12514"/>
                </a:cubicBezTo>
                <a:lnTo>
                  <a:pt x="14196" y="12734"/>
                </a:lnTo>
                <a:cubicBezTo>
                  <a:pt x="14196" y="12791"/>
                  <a:pt x="14220" y="12838"/>
                  <a:pt x="14249" y="12838"/>
                </a:cubicBezTo>
                <a:cubicBezTo>
                  <a:pt x="14278" y="12838"/>
                  <a:pt x="14302" y="12791"/>
                  <a:pt x="14302" y="12734"/>
                </a:cubicBezTo>
                <a:lnTo>
                  <a:pt x="14302" y="12514"/>
                </a:lnTo>
                <a:cubicBezTo>
                  <a:pt x="14302" y="12456"/>
                  <a:pt x="14278" y="12411"/>
                  <a:pt x="14249" y="12411"/>
                </a:cubicBezTo>
                <a:close/>
                <a:moveTo>
                  <a:pt x="14564" y="12411"/>
                </a:moveTo>
                <a:cubicBezTo>
                  <a:pt x="14535" y="12411"/>
                  <a:pt x="14511" y="12456"/>
                  <a:pt x="14511" y="12514"/>
                </a:cubicBezTo>
                <a:lnTo>
                  <a:pt x="14511" y="12734"/>
                </a:lnTo>
                <a:cubicBezTo>
                  <a:pt x="14511" y="12791"/>
                  <a:pt x="14535" y="12838"/>
                  <a:pt x="14564" y="12838"/>
                </a:cubicBezTo>
                <a:cubicBezTo>
                  <a:pt x="14593" y="12838"/>
                  <a:pt x="14617" y="12791"/>
                  <a:pt x="14617" y="12734"/>
                </a:cubicBezTo>
                <a:lnTo>
                  <a:pt x="14617" y="12514"/>
                </a:lnTo>
                <a:cubicBezTo>
                  <a:pt x="14617" y="12456"/>
                  <a:pt x="14593" y="12411"/>
                  <a:pt x="14564" y="12411"/>
                </a:cubicBezTo>
                <a:close/>
                <a:moveTo>
                  <a:pt x="15413" y="12411"/>
                </a:moveTo>
                <a:cubicBezTo>
                  <a:pt x="15384" y="12411"/>
                  <a:pt x="15360" y="12456"/>
                  <a:pt x="15360" y="12514"/>
                </a:cubicBezTo>
                <a:lnTo>
                  <a:pt x="15360" y="12734"/>
                </a:lnTo>
                <a:cubicBezTo>
                  <a:pt x="15360" y="12791"/>
                  <a:pt x="15384" y="12838"/>
                  <a:pt x="15413" y="12838"/>
                </a:cubicBezTo>
                <a:cubicBezTo>
                  <a:pt x="15442" y="12838"/>
                  <a:pt x="15465" y="12791"/>
                  <a:pt x="15465" y="12734"/>
                </a:cubicBezTo>
                <a:lnTo>
                  <a:pt x="15465" y="12514"/>
                </a:lnTo>
                <a:cubicBezTo>
                  <a:pt x="15465" y="12456"/>
                  <a:pt x="15442" y="12411"/>
                  <a:pt x="15413" y="12411"/>
                </a:cubicBezTo>
                <a:close/>
                <a:moveTo>
                  <a:pt x="15728" y="12411"/>
                </a:moveTo>
                <a:cubicBezTo>
                  <a:pt x="15699" y="12411"/>
                  <a:pt x="15675" y="12456"/>
                  <a:pt x="15675" y="12514"/>
                </a:cubicBezTo>
                <a:lnTo>
                  <a:pt x="15675" y="12734"/>
                </a:lnTo>
                <a:cubicBezTo>
                  <a:pt x="15675" y="12791"/>
                  <a:pt x="15699" y="12838"/>
                  <a:pt x="15728" y="12838"/>
                </a:cubicBezTo>
                <a:cubicBezTo>
                  <a:pt x="15757" y="12838"/>
                  <a:pt x="15781" y="12791"/>
                  <a:pt x="15781" y="12734"/>
                </a:cubicBezTo>
                <a:lnTo>
                  <a:pt x="15781" y="12514"/>
                </a:lnTo>
                <a:cubicBezTo>
                  <a:pt x="15781" y="12456"/>
                  <a:pt x="15757" y="12411"/>
                  <a:pt x="15728" y="12411"/>
                </a:cubicBezTo>
                <a:close/>
                <a:moveTo>
                  <a:pt x="16578" y="12411"/>
                </a:moveTo>
                <a:cubicBezTo>
                  <a:pt x="16549" y="12411"/>
                  <a:pt x="16525" y="12456"/>
                  <a:pt x="16525" y="12514"/>
                </a:cubicBezTo>
                <a:lnTo>
                  <a:pt x="16525" y="12734"/>
                </a:lnTo>
                <a:cubicBezTo>
                  <a:pt x="16525" y="12791"/>
                  <a:pt x="16549" y="12838"/>
                  <a:pt x="16578" y="12838"/>
                </a:cubicBezTo>
                <a:cubicBezTo>
                  <a:pt x="16607" y="12838"/>
                  <a:pt x="16630" y="12791"/>
                  <a:pt x="16630" y="12734"/>
                </a:cubicBezTo>
                <a:lnTo>
                  <a:pt x="16630" y="12514"/>
                </a:lnTo>
                <a:cubicBezTo>
                  <a:pt x="16630" y="12456"/>
                  <a:pt x="16607" y="12411"/>
                  <a:pt x="16578" y="12411"/>
                </a:cubicBezTo>
                <a:close/>
                <a:moveTo>
                  <a:pt x="16892" y="12411"/>
                </a:moveTo>
                <a:cubicBezTo>
                  <a:pt x="16863" y="12411"/>
                  <a:pt x="16839" y="12456"/>
                  <a:pt x="16839" y="12514"/>
                </a:cubicBezTo>
                <a:lnTo>
                  <a:pt x="16839" y="12734"/>
                </a:lnTo>
                <a:cubicBezTo>
                  <a:pt x="16839" y="12791"/>
                  <a:pt x="16863" y="12838"/>
                  <a:pt x="16892" y="12838"/>
                </a:cubicBezTo>
                <a:cubicBezTo>
                  <a:pt x="16921" y="12838"/>
                  <a:pt x="16944" y="12791"/>
                  <a:pt x="16944" y="12734"/>
                </a:cubicBezTo>
                <a:lnTo>
                  <a:pt x="16944" y="12514"/>
                </a:lnTo>
                <a:cubicBezTo>
                  <a:pt x="16944" y="12456"/>
                  <a:pt x="16921" y="12411"/>
                  <a:pt x="16892" y="12411"/>
                </a:cubicBezTo>
                <a:close/>
                <a:moveTo>
                  <a:pt x="17741" y="12411"/>
                </a:moveTo>
                <a:cubicBezTo>
                  <a:pt x="17712" y="12411"/>
                  <a:pt x="17689" y="12456"/>
                  <a:pt x="17689" y="12514"/>
                </a:cubicBezTo>
                <a:lnTo>
                  <a:pt x="17689" y="12734"/>
                </a:lnTo>
                <a:cubicBezTo>
                  <a:pt x="17689" y="12791"/>
                  <a:pt x="17712" y="12838"/>
                  <a:pt x="17741" y="12838"/>
                </a:cubicBezTo>
                <a:cubicBezTo>
                  <a:pt x="17770" y="12838"/>
                  <a:pt x="17794" y="12791"/>
                  <a:pt x="17794" y="12734"/>
                </a:cubicBezTo>
                <a:lnTo>
                  <a:pt x="17794" y="12514"/>
                </a:lnTo>
                <a:cubicBezTo>
                  <a:pt x="17794" y="12456"/>
                  <a:pt x="17770" y="12411"/>
                  <a:pt x="17741" y="12411"/>
                </a:cubicBezTo>
                <a:close/>
                <a:moveTo>
                  <a:pt x="18055" y="12411"/>
                </a:moveTo>
                <a:cubicBezTo>
                  <a:pt x="18026" y="12411"/>
                  <a:pt x="18002" y="12456"/>
                  <a:pt x="18002" y="12514"/>
                </a:cubicBezTo>
                <a:lnTo>
                  <a:pt x="18002" y="12734"/>
                </a:lnTo>
                <a:cubicBezTo>
                  <a:pt x="18002" y="12791"/>
                  <a:pt x="18026" y="12838"/>
                  <a:pt x="18055" y="12838"/>
                </a:cubicBezTo>
                <a:cubicBezTo>
                  <a:pt x="18085" y="12838"/>
                  <a:pt x="18108" y="12791"/>
                  <a:pt x="18108" y="12734"/>
                </a:cubicBezTo>
                <a:lnTo>
                  <a:pt x="18108" y="12514"/>
                </a:lnTo>
                <a:cubicBezTo>
                  <a:pt x="18108" y="12456"/>
                  <a:pt x="18085" y="12411"/>
                  <a:pt x="18055" y="12411"/>
                </a:cubicBezTo>
                <a:close/>
                <a:moveTo>
                  <a:pt x="18905" y="12411"/>
                </a:moveTo>
                <a:cubicBezTo>
                  <a:pt x="18876" y="12411"/>
                  <a:pt x="18852" y="12456"/>
                  <a:pt x="18852" y="12514"/>
                </a:cubicBezTo>
                <a:lnTo>
                  <a:pt x="18852" y="12734"/>
                </a:lnTo>
                <a:cubicBezTo>
                  <a:pt x="18852" y="12791"/>
                  <a:pt x="18876" y="12838"/>
                  <a:pt x="18905" y="12838"/>
                </a:cubicBezTo>
                <a:cubicBezTo>
                  <a:pt x="18934" y="12838"/>
                  <a:pt x="18958" y="12791"/>
                  <a:pt x="18958" y="12734"/>
                </a:cubicBezTo>
                <a:lnTo>
                  <a:pt x="18958" y="12514"/>
                </a:lnTo>
                <a:cubicBezTo>
                  <a:pt x="18958" y="12456"/>
                  <a:pt x="18934" y="12411"/>
                  <a:pt x="18905" y="12411"/>
                </a:cubicBezTo>
                <a:close/>
                <a:moveTo>
                  <a:pt x="19220" y="12411"/>
                </a:moveTo>
                <a:cubicBezTo>
                  <a:pt x="19191" y="12411"/>
                  <a:pt x="19167" y="12456"/>
                  <a:pt x="19167" y="12514"/>
                </a:cubicBezTo>
                <a:lnTo>
                  <a:pt x="19167" y="12734"/>
                </a:lnTo>
                <a:cubicBezTo>
                  <a:pt x="19167" y="12791"/>
                  <a:pt x="19191" y="12838"/>
                  <a:pt x="19220" y="12838"/>
                </a:cubicBezTo>
                <a:cubicBezTo>
                  <a:pt x="19249" y="12838"/>
                  <a:pt x="19273" y="12791"/>
                  <a:pt x="19273" y="12734"/>
                </a:cubicBezTo>
                <a:lnTo>
                  <a:pt x="19273" y="12514"/>
                </a:lnTo>
                <a:cubicBezTo>
                  <a:pt x="19273" y="12456"/>
                  <a:pt x="19249" y="12411"/>
                  <a:pt x="19220" y="12411"/>
                </a:cubicBezTo>
                <a:close/>
                <a:moveTo>
                  <a:pt x="20069" y="12411"/>
                </a:moveTo>
                <a:cubicBezTo>
                  <a:pt x="20040" y="12411"/>
                  <a:pt x="20016" y="12456"/>
                  <a:pt x="20016" y="12514"/>
                </a:cubicBezTo>
                <a:lnTo>
                  <a:pt x="20016" y="12734"/>
                </a:lnTo>
                <a:cubicBezTo>
                  <a:pt x="20016" y="12791"/>
                  <a:pt x="20040" y="12838"/>
                  <a:pt x="20069" y="12838"/>
                </a:cubicBezTo>
                <a:cubicBezTo>
                  <a:pt x="20099" y="12838"/>
                  <a:pt x="20122" y="12791"/>
                  <a:pt x="20122" y="12734"/>
                </a:cubicBezTo>
                <a:lnTo>
                  <a:pt x="20122" y="12514"/>
                </a:lnTo>
                <a:cubicBezTo>
                  <a:pt x="20122" y="12456"/>
                  <a:pt x="20099" y="12411"/>
                  <a:pt x="20069" y="12411"/>
                </a:cubicBezTo>
                <a:close/>
                <a:moveTo>
                  <a:pt x="20384" y="12411"/>
                </a:moveTo>
                <a:cubicBezTo>
                  <a:pt x="20355" y="12411"/>
                  <a:pt x="20331" y="12456"/>
                  <a:pt x="20331" y="12514"/>
                </a:cubicBezTo>
                <a:lnTo>
                  <a:pt x="20331" y="12734"/>
                </a:lnTo>
                <a:cubicBezTo>
                  <a:pt x="20331" y="12791"/>
                  <a:pt x="20355" y="12838"/>
                  <a:pt x="20384" y="12838"/>
                </a:cubicBezTo>
                <a:cubicBezTo>
                  <a:pt x="20413" y="12838"/>
                  <a:pt x="20436" y="12791"/>
                  <a:pt x="20436" y="12734"/>
                </a:cubicBezTo>
                <a:lnTo>
                  <a:pt x="20436" y="12514"/>
                </a:lnTo>
                <a:cubicBezTo>
                  <a:pt x="20436" y="12456"/>
                  <a:pt x="20413" y="12411"/>
                  <a:pt x="20384" y="12411"/>
                </a:cubicBezTo>
                <a:close/>
                <a:moveTo>
                  <a:pt x="21234" y="12411"/>
                </a:moveTo>
                <a:cubicBezTo>
                  <a:pt x="21204" y="12411"/>
                  <a:pt x="21181" y="12456"/>
                  <a:pt x="21181" y="12514"/>
                </a:cubicBezTo>
                <a:lnTo>
                  <a:pt x="21181" y="12734"/>
                </a:lnTo>
                <a:cubicBezTo>
                  <a:pt x="21181" y="12791"/>
                  <a:pt x="21204" y="12838"/>
                  <a:pt x="21234" y="12838"/>
                </a:cubicBezTo>
                <a:cubicBezTo>
                  <a:pt x="21263" y="12838"/>
                  <a:pt x="21285" y="12791"/>
                  <a:pt x="21285" y="12734"/>
                </a:cubicBezTo>
                <a:lnTo>
                  <a:pt x="21285" y="12514"/>
                </a:lnTo>
                <a:cubicBezTo>
                  <a:pt x="21285" y="12456"/>
                  <a:pt x="21263" y="12411"/>
                  <a:pt x="21234" y="12411"/>
                </a:cubicBezTo>
                <a:close/>
                <a:moveTo>
                  <a:pt x="21547" y="12411"/>
                </a:moveTo>
                <a:cubicBezTo>
                  <a:pt x="21518" y="12411"/>
                  <a:pt x="21495" y="12456"/>
                  <a:pt x="21495" y="12514"/>
                </a:cubicBezTo>
                <a:lnTo>
                  <a:pt x="21495" y="12734"/>
                </a:lnTo>
                <a:cubicBezTo>
                  <a:pt x="21495" y="12791"/>
                  <a:pt x="21518" y="12838"/>
                  <a:pt x="21547" y="12838"/>
                </a:cubicBezTo>
                <a:cubicBezTo>
                  <a:pt x="21576" y="12838"/>
                  <a:pt x="21600" y="12791"/>
                  <a:pt x="21600" y="12734"/>
                </a:cubicBezTo>
                <a:lnTo>
                  <a:pt x="21600" y="12514"/>
                </a:lnTo>
                <a:cubicBezTo>
                  <a:pt x="21600" y="12456"/>
                  <a:pt x="21576" y="12411"/>
                  <a:pt x="21547" y="12411"/>
                </a:cubicBezTo>
                <a:close/>
                <a:moveTo>
                  <a:pt x="53" y="13141"/>
                </a:moveTo>
                <a:cubicBezTo>
                  <a:pt x="24" y="13141"/>
                  <a:pt x="0" y="13186"/>
                  <a:pt x="0" y="13244"/>
                </a:cubicBezTo>
                <a:lnTo>
                  <a:pt x="0" y="13464"/>
                </a:lnTo>
                <a:cubicBezTo>
                  <a:pt x="0" y="13521"/>
                  <a:pt x="24" y="13568"/>
                  <a:pt x="53" y="13568"/>
                </a:cubicBezTo>
                <a:cubicBezTo>
                  <a:pt x="82" y="13568"/>
                  <a:pt x="106" y="13521"/>
                  <a:pt x="106" y="13464"/>
                </a:cubicBezTo>
                <a:lnTo>
                  <a:pt x="106" y="13244"/>
                </a:lnTo>
                <a:cubicBezTo>
                  <a:pt x="106" y="13186"/>
                  <a:pt x="82" y="13141"/>
                  <a:pt x="53" y="13141"/>
                </a:cubicBezTo>
                <a:close/>
                <a:moveTo>
                  <a:pt x="367" y="13141"/>
                </a:moveTo>
                <a:cubicBezTo>
                  <a:pt x="338" y="13141"/>
                  <a:pt x="315" y="13186"/>
                  <a:pt x="315" y="13244"/>
                </a:cubicBezTo>
                <a:lnTo>
                  <a:pt x="315" y="13464"/>
                </a:lnTo>
                <a:cubicBezTo>
                  <a:pt x="315" y="13521"/>
                  <a:pt x="338" y="13568"/>
                  <a:pt x="367" y="13568"/>
                </a:cubicBezTo>
                <a:cubicBezTo>
                  <a:pt x="397" y="13568"/>
                  <a:pt x="420" y="13521"/>
                  <a:pt x="420" y="13464"/>
                </a:cubicBezTo>
                <a:lnTo>
                  <a:pt x="420" y="13244"/>
                </a:lnTo>
                <a:cubicBezTo>
                  <a:pt x="420" y="13186"/>
                  <a:pt x="397" y="13141"/>
                  <a:pt x="367" y="13141"/>
                </a:cubicBezTo>
                <a:close/>
                <a:moveTo>
                  <a:pt x="1217" y="13141"/>
                </a:moveTo>
                <a:cubicBezTo>
                  <a:pt x="1188" y="13141"/>
                  <a:pt x="1164" y="13186"/>
                  <a:pt x="1164" y="13244"/>
                </a:cubicBezTo>
                <a:lnTo>
                  <a:pt x="1164" y="13464"/>
                </a:lnTo>
                <a:cubicBezTo>
                  <a:pt x="1164" y="13521"/>
                  <a:pt x="1188" y="13568"/>
                  <a:pt x="1217" y="13568"/>
                </a:cubicBezTo>
                <a:cubicBezTo>
                  <a:pt x="1246" y="13568"/>
                  <a:pt x="1270" y="13521"/>
                  <a:pt x="1270" y="13464"/>
                </a:cubicBezTo>
                <a:lnTo>
                  <a:pt x="1270" y="13244"/>
                </a:lnTo>
                <a:cubicBezTo>
                  <a:pt x="1270" y="13186"/>
                  <a:pt x="1246" y="13141"/>
                  <a:pt x="1217" y="13141"/>
                </a:cubicBezTo>
                <a:close/>
                <a:moveTo>
                  <a:pt x="1532" y="13141"/>
                </a:moveTo>
                <a:cubicBezTo>
                  <a:pt x="1503" y="13141"/>
                  <a:pt x="1479" y="13186"/>
                  <a:pt x="1479" y="13244"/>
                </a:cubicBezTo>
                <a:lnTo>
                  <a:pt x="1479" y="13464"/>
                </a:lnTo>
                <a:cubicBezTo>
                  <a:pt x="1479" y="13521"/>
                  <a:pt x="1503" y="13568"/>
                  <a:pt x="1532" y="13568"/>
                </a:cubicBezTo>
                <a:cubicBezTo>
                  <a:pt x="1561" y="13568"/>
                  <a:pt x="1584" y="13521"/>
                  <a:pt x="1584" y="13464"/>
                </a:cubicBezTo>
                <a:lnTo>
                  <a:pt x="1584" y="13244"/>
                </a:lnTo>
                <a:cubicBezTo>
                  <a:pt x="1584" y="13186"/>
                  <a:pt x="1561" y="13141"/>
                  <a:pt x="1532" y="13141"/>
                </a:cubicBezTo>
                <a:close/>
                <a:moveTo>
                  <a:pt x="2380" y="13141"/>
                </a:moveTo>
                <a:cubicBezTo>
                  <a:pt x="2351" y="13141"/>
                  <a:pt x="2329" y="13186"/>
                  <a:pt x="2329" y="13244"/>
                </a:cubicBezTo>
                <a:lnTo>
                  <a:pt x="2329" y="13464"/>
                </a:lnTo>
                <a:cubicBezTo>
                  <a:pt x="2329" y="13521"/>
                  <a:pt x="2351" y="13568"/>
                  <a:pt x="2380" y="13568"/>
                </a:cubicBezTo>
                <a:cubicBezTo>
                  <a:pt x="2409" y="13568"/>
                  <a:pt x="2433" y="13521"/>
                  <a:pt x="2433" y="13464"/>
                </a:cubicBezTo>
                <a:lnTo>
                  <a:pt x="2433" y="13244"/>
                </a:lnTo>
                <a:cubicBezTo>
                  <a:pt x="2433" y="13186"/>
                  <a:pt x="2409" y="13141"/>
                  <a:pt x="2380" y="13141"/>
                </a:cubicBezTo>
                <a:close/>
                <a:moveTo>
                  <a:pt x="2695" y="13141"/>
                </a:moveTo>
                <a:cubicBezTo>
                  <a:pt x="2666" y="13141"/>
                  <a:pt x="2643" y="13186"/>
                  <a:pt x="2643" y="13244"/>
                </a:cubicBezTo>
                <a:lnTo>
                  <a:pt x="2643" y="13464"/>
                </a:lnTo>
                <a:cubicBezTo>
                  <a:pt x="2643" y="13521"/>
                  <a:pt x="2666" y="13568"/>
                  <a:pt x="2695" y="13568"/>
                </a:cubicBezTo>
                <a:cubicBezTo>
                  <a:pt x="2724" y="13568"/>
                  <a:pt x="2748" y="13521"/>
                  <a:pt x="2748" y="13464"/>
                </a:cubicBezTo>
                <a:lnTo>
                  <a:pt x="2748" y="13244"/>
                </a:lnTo>
                <a:cubicBezTo>
                  <a:pt x="2748" y="13186"/>
                  <a:pt x="2724" y="13141"/>
                  <a:pt x="2695" y="13141"/>
                </a:cubicBezTo>
                <a:close/>
                <a:moveTo>
                  <a:pt x="3545" y="13141"/>
                </a:moveTo>
                <a:cubicBezTo>
                  <a:pt x="3516" y="13141"/>
                  <a:pt x="3492" y="13186"/>
                  <a:pt x="3492" y="13244"/>
                </a:cubicBezTo>
                <a:lnTo>
                  <a:pt x="3492" y="13464"/>
                </a:lnTo>
                <a:cubicBezTo>
                  <a:pt x="3492" y="13521"/>
                  <a:pt x="3516" y="13568"/>
                  <a:pt x="3545" y="13568"/>
                </a:cubicBezTo>
                <a:cubicBezTo>
                  <a:pt x="3574" y="13568"/>
                  <a:pt x="3598" y="13521"/>
                  <a:pt x="3598" y="13464"/>
                </a:cubicBezTo>
                <a:lnTo>
                  <a:pt x="3598" y="13244"/>
                </a:lnTo>
                <a:cubicBezTo>
                  <a:pt x="3598" y="13186"/>
                  <a:pt x="3574" y="13141"/>
                  <a:pt x="3545" y="13141"/>
                </a:cubicBezTo>
                <a:close/>
                <a:moveTo>
                  <a:pt x="3859" y="13141"/>
                </a:moveTo>
                <a:cubicBezTo>
                  <a:pt x="3830" y="13141"/>
                  <a:pt x="3806" y="13186"/>
                  <a:pt x="3806" y="13244"/>
                </a:cubicBezTo>
                <a:lnTo>
                  <a:pt x="3806" y="13464"/>
                </a:lnTo>
                <a:cubicBezTo>
                  <a:pt x="3806" y="13521"/>
                  <a:pt x="3830" y="13568"/>
                  <a:pt x="3859" y="13568"/>
                </a:cubicBezTo>
                <a:cubicBezTo>
                  <a:pt x="3888" y="13568"/>
                  <a:pt x="3912" y="13521"/>
                  <a:pt x="3912" y="13464"/>
                </a:cubicBezTo>
                <a:lnTo>
                  <a:pt x="3912" y="13244"/>
                </a:lnTo>
                <a:cubicBezTo>
                  <a:pt x="3912" y="13186"/>
                  <a:pt x="3888" y="13141"/>
                  <a:pt x="3859" y="13141"/>
                </a:cubicBezTo>
                <a:close/>
                <a:moveTo>
                  <a:pt x="4709" y="13141"/>
                </a:moveTo>
                <a:cubicBezTo>
                  <a:pt x="4680" y="13141"/>
                  <a:pt x="4656" y="13186"/>
                  <a:pt x="4656" y="13244"/>
                </a:cubicBezTo>
                <a:lnTo>
                  <a:pt x="4656" y="13464"/>
                </a:lnTo>
                <a:cubicBezTo>
                  <a:pt x="4656" y="13521"/>
                  <a:pt x="4680" y="13568"/>
                  <a:pt x="4709" y="13568"/>
                </a:cubicBezTo>
                <a:cubicBezTo>
                  <a:pt x="4738" y="13568"/>
                  <a:pt x="4762" y="13521"/>
                  <a:pt x="4762" y="13464"/>
                </a:cubicBezTo>
                <a:lnTo>
                  <a:pt x="4762" y="13244"/>
                </a:lnTo>
                <a:cubicBezTo>
                  <a:pt x="4762" y="13186"/>
                  <a:pt x="4738" y="13141"/>
                  <a:pt x="4709" y="13141"/>
                </a:cubicBezTo>
                <a:close/>
                <a:moveTo>
                  <a:pt x="5023" y="13141"/>
                </a:moveTo>
                <a:cubicBezTo>
                  <a:pt x="4994" y="13141"/>
                  <a:pt x="4970" y="13186"/>
                  <a:pt x="4970" y="13244"/>
                </a:cubicBezTo>
                <a:lnTo>
                  <a:pt x="4970" y="13464"/>
                </a:lnTo>
                <a:cubicBezTo>
                  <a:pt x="4970" y="13521"/>
                  <a:pt x="4994" y="13568"/>
                  <a:pt x="5023" y="13568"/>
                </a:cubicBezTo>
                <a:cubicBezTo>
                  <a:pt x="5053" y="13568"/>
                  <a:pt x="5076" y="13521"/>
                  <a:pt x="5076" y="13464"/>
                </a:cubicBezTo>
                <a:lnTo>
                  <a:pt x="5076" y="13244"/>
                </a:lnTo>
                <a:cubicBezTo>
                  <a:pt x="5076" y="13186"/>
                  <a:pt x="5053" y="13141"/>
                  <a:pt x="5023" y="13141"/>
                </a:cubicBezTo>
                <a:close/>
                <a:moveTo>
                  <a:pt x="5873" y="13141"/>
                </a:moveTo>
                <a:cubicBezTo>
                  <a:pt x="5844" y="13141"/>
                  <a:pt x="5820" y="13186"/>
                  <a:pt x="5820" y="13244"/>
                </a:cubicBezTo>
                <a:lnTo>
                  <a:pt x="5820" y="13464"/>
                </a:lnTo>
                <a:cubicBezTo>
                  <a:pt x="5820" y="13521"/>
                  <a:pt x="5844" y="13568"/>
                  <a:pt x="5873" y="13568"/>
                </a:cubicBezTo>
                <a:cubicBezTo>
                  <a:pt x="5902" y="13568"/>
                  <a:pt x="5926" y="13521"/>
                  <a:pt x="5926" y="13464"/>
                </a:cubicBezTo>
                <a:lnTo>
                  <a:pt x="5926" y="13244"/>
                </a:lnTo>
                <a:cubicBezTo>
                  <a:pt x="5926" y="13186"/>
                  <a:pt x="5902" y="13141"/>
                  <a:pt x="5873" y="13141"/>
                </a:cubicBezTo>
                <a:close/>
                <a:moveTo>
                  <a:pt x="6188" y="13141"/>
                </a:moveTo>
                <a:cubicBezTo>
                  <a:pt x="6159" y="13141"/>
                  <a:pt x="6135" y="13186"/>
                  <a:pt x="6135" y="13244"/>
                </a:cubicBezTo>
                <a:lnTo>
                  <a:pt x="6135" y="13464"/>
                </a:lnTo>
                <a:cubicBezTo>
                  <a:pt x="6135" y="13521"/>
                  <a:pt x="6159" y="13568"/>
                  <a:pt x="6188" y="13568"/>
                </a:cubicBezTo>
                <a:cubicBezTo>
                  <a:pt x="6217" y="13568"/>
                  <a:pt x="6240" y="13521"/>
                  <a:pt x="6240" y="13464"/>
                </a:cubicBezTo>
                <a:lnTo>
                  <a:pt x="6240" y="13244"/>
                </a:lnTo>
                <a:cubicBezTo>
                  <a:pt x="6240" y="13186"/>
                  <a:pt x="6217" y="13141"/>
                  <a:pt x="6188" y="13141"/>
                </a:cubicBezTo>
                <a:close/>
                <a:moveTo>
                  <a:pt x="7036" y="13141"/>
                </a:moveTo>
                <a:cubicBezTo>
                  <a:pt x="7007" y="13141"/>
                  <a:pt x="6984" y="13186"/>
                  <a:pt x="6984" y="13244"/>
                </a:cubicBezTo>
                <a:lnTo>
                  <a:pt x="6984" y="13464"/>
                </a:lnTo>
                <a:cubicBezTo>
                  <a:pt x="6984" y="13521"/>
                  <a:pt x="7007" y="13568"/>
                  <a:pt x="7036" y="13568"/>
                </a:cubicBezTo>
                <a:cubicBezTo>
                  <a:pt x="7065" y="13568"/>
                  <a:pt x="7089" y="13521"/>
                  <a:pt x="7089" y="13464"/>
                </a:cubicBezTo>
                <a:lnTo>
                  <a:pt x="7089" y="13244"/>
                </a:lnTo>
                <a:cubicBezTo>
                  <a:pt x="7089" y="13186"/>
                  <a:pt x="7065" y="13141"/>
                  <a:pt x="7036" y="13141"/>
                </a:cubicBezTo>
                <a:close/>
                <a:moveTo>
                  <a:pt x="7351" y="13141"/>
                </a:moveTo>
                <a:cubicBezTo>
                  <a:pt x="7322" y="13141"/>
                  <a:pt x="7299" y="13186"/>
                  <a:pt x="7299" y="13244"/>
                </a:cubicBezTo>
                <a:lnTo>
                  <a:pt x="7299" y="13464"/>
                </a:lnTo>
                <a:cubicBezTo>
                  <a:pt x="7299" y="13521"/>
                  <a:pt x="7322" y="13568"/>
                  <a:pt x="7351" y="13568"/>
                </a:cubicBezTo>
                <a:cubicBezTo>
                  <a:pt x="7380" y="13568"/>
                  <a:pt x="7404" y="13521"/>
                  <a:pt x="7404" y="13464"/>
                </a:cubicBezTo>
                <a:lnTo>
                  <a:pt x="7404" y="13244"/>
                </a:lnTo>
                <a:cubicBezTo>
                  <a:pt x="7404" y="13186"/>
                  <a:pt x="7380" y="13141"/>
                  <a:pt x="7351" y="13141"/>
                </a:cubicBezTo>
                <a:close/>
                <a:moveTo>
                  <a:pt x="8201" y="13141"/>
                </a:moveTo>
                <a:cubicBezTo>
                  <a:pt x="8171" y="13141"/>
                  <a:pt x="8148" y="13186"/>
                  <a:pt x="8148" y="13244"/>
                </a:cubicBezTo>
                <a:lnTo>
                  <a:pt x="8148" y="13464"/>
                </a:lnTo>
                <a:cubicBezTo>
                  <a:pt x="8148" y="13521"/>
                  <a:pt x="8171" y="13568"/>
                  <a:pt x="8201" y="13568"/>
                </a:cubicBezTo>
                <a:cubicBezTo>
                  <a:pt x="8230" y="13568"/>
                  <a:pt x="8254" y="13521"/>
                  <a:pt x="8254" y="13464"/>
                </a:cubicBezTo>
                <a:lnTo>
                  <a:pt x="8254" y="13244"/>
                </a:lnTo>
                <a:cubicBezTo>
                  <a:pt x="8254" y="13186"/>
                  <a:pt x="8230" y="13141"/>
                  <a:pt x="8201" y="13141"/>
                </a:cubicBezTo>
                <a:close/>
                <a:moveTo>
                  <a:pt x="8515" y="13141"/>
                </a:moveTo>
                <a:cubicBezTo>
                  <a:pt x="8486" y="13141"/>
                  <a:pt x="8462" y="13186"/>
                  <a:pt x="8462" y="13244"/>
                </a:cubicBezTo>
                <a:lnTo>
                  <a:pt x="8462" y="13464"/>
                </a:lnTo>
                <a:cubicBezTo>
                  <a:pt x="8462" y="13521"/>
                  <a:pt x="8486" y="13568"/>
                  <a:pt x="8515" y="13568"/>
                </a:cubicBezTo>
                <a:cubicBezTo>
                  <a:pt x="8544" y="13568"/>
                  <a:pt x="8568" y="13521"/>
                  <a:pt x="8568" y="13464"/>
                </a:cubicBezTo>
                <a:lnTo>
                  <a:pt x="8568" y="13244"/>
                </a:lnTo>
                <a:cubicBezTo>
                  <a:pt x="8568" y="13186"/>
                  <a:pt x="8544" y="13141"/>
                  <a:pt x="8515" y="13141"/>
                </a:cubicBezTo>
                <a:close/>
                <a:moveTo>
                  <a:pt x="9365" y="13141"/>
                </a:moveTo>
                <a:cubicBezTo>
                  <a:pt x="9336" y="13141"/>
                  <a:pt x="9312" y="13186"/>
                  <a:pt x="9312" y="13244"/>
                </a:cubicBezTo>
                <a:lnTo>
                  <a:pt x="9312" y="13464"/>
                </a:lnTo>
                <a:cubicBezTo>
                  <a:pt x="9312" y="13521"/>
                  <a:pt x="9336" y="13568"/>
                  <a:pt x="9365" y="13568"/>
                </a:cubicBezTo>
                <a:cubicBezTo>
                  <a:pt x="9394" y="13568"/>
                  <a:pt x="9418" y="13521"/>
                  <a:pt x="9418" y="13464"/>
                </a:cubicBezTo>
                <a:lnTo>
                  <a:pt x="9418" y="13244"/>
                </a:lnTo>
                <a:cubicBezTo>
                  <a:pt x="9418" y="13186"/>
                  <a:pt x="9394" y="13141"/>
                  <a:pt x="9365" y="13141"/>
                </a:cubicBezTo>
                <a:close/>
                <a:moveTo>
                  <a:pt x="9679" y="13141"/>
                </a:moveTo>
                <a:cubicBezTo>
                  <a:pt x="9650" y="13141"/>
                  <a:pt x="9626" y="13186"/>
                  <a:pt x="9626" y="13244"/>
                </a:cubicBezTo>
                <a:lnTo>
                  <a:pt x="9626" y="13464"/>
                </a:lnTo>
                <a:cubicBezTo>
                  <a:pt x="9626" y="13521"/>
                  <a:pt x="9650" y="13568"/>
                  <a:pt x="9679" y="13568"/>
                </a:cubicBezTo>
                <a:cubicBezTo>
                  <a:pt x="9708" y="13568"/>
                  <a:pt x="9732" y="13521"/>
                  <a:pt x="9732" y="13464"/>
                </a:cubicBezTo>
                <a:lnTo>
                  <a:pt x="9732" y="13244"/>
                </a:lnTo>
                <a:cubicBezTo>
                  <a:pt x="9732" y="13186"/>
                  <a:pt x="9708" y="13141"/>
                  <a:pt x="9679" y="13141"/>
                </a:cubicBezTo>
                <a:close/>
                <a:moveTo>
                  <a:pt x="10529" y="13141"/>
                </a:moveTo>
                <a:cubicBezTo>
                  <a:pt x="10500" y="13141"/>
                  <a:pt x="10476" y="13186"/>
                  <a:pt x="10476" y="13244"/>
                </a:cubicBezTo>
                <a:lnTo>
                  <a:pt x="10476" y="13464"/>
                </a:lnTo>
                <a:cubicBezTo>
                  <a:pt x="10476" y="13521"/>
                  <a:pt x="10500" y="13568"/>
                  <a:pt x="10529" y="13568"/>
                </a:cubicBezTo>
                <a:cubicBezTo>
                  <a:pt x="10558" y="13568"/>
                  <a:pt x="10582" y="13521"/>
                  <a:pt x="10582" y="13464"/>
                </a:cubicBezTo>
                <a:lnTo>
                  <a:pt x="10582" y="13244"/>
                </a:lnTo>
                <a:cubicBezTo>
                  <a:pt x="10582" y="13186"/>
                  <a:pt x="10558" y="13141"/>
                  <a:pt x="10529" y="13141"/>
                </a:cubicBezTo>
                <a:close/>
                <a:moveTo>
                  <a:pt x="10844" y="13141"/>
                </a:moveTo>
                <a:cubicBezTo>
                  <a:pt x="10814" y="13141"/>
                  <a:pt x="10791" y="13186"/>
                  <a:pt x="10791" y="13244"/>
                </a:cubicBezTo>
                <a:lnTo>
                  <a:pt x="10791" y="13464"/>
                </a:lnTo>
                <a:cubicBezTo>
                  <a:pt x="10791" y="13521"/>
                  <a:pt x="10814" y="13568"/>
                  <a:pt x="10844" y="13568"/>
                </a:cubicBezTo>
                <a:cubicBezTo>
                  <a:pt x="10873" y="13568"/>
                  <a:pt x="10895" y="13521"/>
                  <a:pt x="10895" y="13464"/>
                </a:cubicBezTo>
                <a:lnTo>
                  <a:pt x="10895" y="13244"/>
                </a:lnTo>
                <a:cubicBezTo>
                  <a:pt x="10895" y="13186"/>
                  <a:pt x="10873" y="13141"/>
                  <a:pt x="10844" y="13141"/>
                </a:cubicBezTo>
                <a:close/>
                <a:moveTo>
                  <a:pt x="11692" y="13141"/>
                </a:moveTo>
                <a:cubicBezTo>
                  <a:pt x="11663" y="13141"/>
                  <a:pt x="11640" y="13186"/>
                  <a:pt x="11640" y="13244"/>
                </a:cubicBezTo>
                <a:lnTo>
                  <a:pt x="11640" y="13464"/>
                </a:lnTo>
                <a:cubicBezTo>
                  <a:pt x="11640" y="13521"/>
                  <a:pt x="11663" y="13568"/>
                  <a:pt x="11692" y="13568"/>
                </a:cubicBezTo>
                <a:cubicBezTo>
                  <a:pt x="11721" y="13568"/>
                  <a:pt x="11745" y="13521"/>
                  <a:pt x="11745" y="13464"/>
                </a:cubicBezTo>
                <a:lnTo>
                  <a:pt x="11745" y="13244"/>
                </a:lnTo>
                <a:cubicBezTo>
                  <a:pt x="11745" y="13186"/>
                  <a:pt x="11721" y="13141"/>
                  <a:pt x="11692" y="13141"/>
                </a:cubicBezTo>
                <a:close/>
                <a:moveTo>
                  <a:pt x="12007" y="13141"/>
                </a:moveTo>
                <a:cubicBezTo>
                  <a:pt x="11978" y="13141"/>
                  <a:pt x="11955" y="13186"/>
                  <a:pt x="11955" y="13244"/>
                </a:cubicBezTo>
                <a:lnTo>
                  <a:pt x="11955" y="13464"/>
                </a:lnTo>
                <a:cubicBezTo>
                  <a:pt x="11955" y="13521"/>
                  <a:pt x="11978" y="13568"/>
                  <a:pt x="12007" y="13568"/>
                </a:cubicBezTo>
                <a:cubicBezTo>
                  <a:pt x="12036" y="13568"/>
                  <a:pt x="12060" y="13521"/>
                  <a:pt x="12060" y="13464"/>
                </a:cubicBezTo>
                <a:lnTo>
                  <a:pt x="12060" y="13244"/>
                </a:lnTo>
                <a:cubicBezTo>
                  <a:pt x="12060" y="13186"/>
                  <a:pt x="12036" y="13141"/>
                  <a:pt x="12007" y="13141"/>
                </a:cubicBezTo>
                <a:close/>
                <a:moveTo>
                  <a:pt x="12856" y="13141"/>
                </a:moveTo>
                <a:cubicBezTo>
                  <a:pt x="12827" y="13141"/>
                  <a:pt x="12804" y="13186"/>
                  <a:pt x="12804" y="13244"/>
                </a:cubicBezTo>
                <a:lnTo>
                  <a:pt x="12804" y="13464"/>
                </a:lnTo>
                <a:cubicBezTo>
                  <a:pt x="12804" y="13521"/>
                  <a:pt x="12827" y="13568"/>
                  <a:pt x="12856" y="13568"/>
                </a:cubicBezTo>
                <a:cubicBezTo>
                  <a:pt x="12886" y="13568"/>
                  <a:pt x="12909" y="13521"/>
                  <a:pt x="12909" y="13464"/>
                </a:cubicBezTo>
                <a:lnTo>
                  <a:pt x="12909" y="13244"/>
                </a:lnTo>
                <a:cubicBezTo>
                  <a:pt x="12909" y="13186"/>
                  <a:pt x="12886" y="13141"/>
                  <a:pt x="12856" y="13141"/>
                </a:cubicBezTo>
                <a:close/>
                <a:moveTo>
                  <a:pt x="13171" y="13141"/>
                </a:moveTo>
                <a:cubicBezTo>
                  <a:pt x="13142" y="13141"/>
                  <a:pt x="13118" y="13186"/>
                  <a:pt x="13118" y="13244"/>
                </a:cubicBezTo>
                <a:lnTo>
                  <a:pt x="13118" y="13464"/>
                </a:lnTo>
                <a:cubicBezTo>
                  <a:pt x="13118" y="13521"/>
                  <a:pt x="13142" y="13568"/>
                  <a:pt x="13171" y="13568"/>
                </a:cubicBezTo>
                <a:cubicBezTo>
                  <a:pt x="13200" y="13568"/>
                  <a:pt x="13224" y="13521"/>
                  <a:pt x="13224" y="13464"/>
                </a:cubicBezTo>
                <a:lnTo>
                  <a:pt x="13224" y="13244"/>
                </a:lnTo>
                <a:cubicBezTo>
                  <a:pt x="13224" y="13186"/>
                  <a:pt x="13200" y="13141"/>
                  <a:pt x="13171" y="13141"/>
                </a:cubicBezTo>
                <a:close/>
                <a:moveTo>
                  <a:pt x="14021" y="13141"/>
                </a:moveTo>
                <a:cubicBezTo>
                  <a:pt x="13992" y="13141"/>
                  <a:pt x="13968" y="13186"/>
                  <a:pt x="13968" y="13244"/>
                </a:cubicBezTo>
                <a:lnTo>
                  <a:pt x="13968" y="13464"/>
                </a:lnTo>
                <a:cubicBezTo>
                  <a:pt x="13968" y="13521"/>
                  <a:pt x="13992" y="13568"/>
                  <a:pt x="14021" y="13568"/>
                </a:cubicBezTo>
                <a:cubicBezTo>
                  <a:pt x="14050" y="13568"/>
                  <a:pt x="14074" y="13521"/>
                  <a:pt x="14074" y="13464"/>
                </a:cubicBezTo>
                <a:lnTo>
                  <a:pt x="14074" y="13244"/>
                </a:lnTo>
                <a:cubicBezTo>
                  <a:pt x="14074" y="13186"/>
                  <a:pt x="14050" y="13141"/>
                  <a:pt x="14021" y="13141"/>
                </a:cubicBezTo>
                <a:close/>
                <a:moveTo>
                  <a:pt x="14335" y="13141"/>
                </a:moveTo>
                <a:cubicBezTo>
                  <a:pt x="14306" y="13141"/>
                  <a:pt x="14282" y="13186"/>
                  <a:pt x="14282" y="13244"/>
                </a:cubicBezTo>
                <a:lnTo>
                  <a:pt x="14282" y="13464"/>
                </a:lnTo>
                <a:cubicBezTo>
                  <a:pt x="14282" y="13521"/>
                  <a:pt x="14306" y="13568"/>
                  <a:pt x="14335" y="13568"/>
                </a:cubicBezTo>
                <a:cubicBezTo>
                  <a:pt x="14364" y="13568"/>
                  <a:pt x="14388" y="13521"/>
                  <a:pt x="14388" y="13464"/>
                </a:cubicBezTo>
                <a:lnTo>
                  <a:pt x="14388" y="13244"/>
                </a:lnTo>
                <a:cubicBezTo>
                  <a:pt x="14388" y="13186"/>
                  <a:pt x="14364" y="13141"/>
                  <a:pt x="14335" y="13141"/>
                </a:cubicBezTo>
                <a:close/>
                <a:moveTo>
                  <a:pt x="15185" y="13141"/>
                </a:moveTo>
                <a:cubicBezTo>
                  <a:pt x="15156" y="13141"/>
                  <a:pt x="15132" y="13186"/>
                  <a:pt x="15132" y="13244"/>
                </a:cubicBezTo>
                <a:lnTo>
                  <a:pt x="15132" y="13464"/>
                </a:lnTo>
                <a:cubicBezTo>
                  <a:pt x="15132" y="13521"/>
                  <a:pt x="15156" y="13568"/>
                  <a:pt x="15185" y="13568"/>
                </a:cubicBezTo>
                <a:cubicBezTo>
                  <a:pt x="15214" y="13568"/>
                  <a:pt x="15237" y="13521"/>
                  <a:pt x="15237" y="13464"/>
                </a:cubicBezTo>
                <a:lnTo>
                  <a:pt x="15237" y="13244"/>
                </a:lnTo>
                <a:cubicBezTo>
                  <a:pt x="15237" y="13186"/>
                  <a:pt x="15214" y="13141"/>
                  <a:pt x="15185" y="13141"/>
                </a:cubicBezTo>
                <a:close/>
                <a:moveTo>
                  <a:pt x="15500" y="13141"/>
                </a:moveTo>
                <a:cubicBezTo>
                  <a:pt x="15470" y="13141"/>
                  <a:pt x="15447" y="13186"/>
                  <a:pt x="15447" y="13244"/>
                </a:cubicBezTo>
                <a:lnTo>
                  <a:pt x="15447" y="13464"/>
                </a:lnTo>
                <a:cubicBezTo>
                  <a:pt x="15447" y="13521"/>
                  <a:pt x="15470" y="13568"/>
                  <a:pt x="15500" y="13568"/>
                </a:cubicBezTo>
                <a:cubicBezTo>
                  <a:pt x="15529" y="13568"/>
                  <a:pt x="15551" y="13521"/>
                  <a:pt x="15551" y="13464"/>
                </a:cubicBezTo>
                <a:lnTo>
                  <a:pt x="15551" y="13244"/>
                </a:lnTo>
                <a:cubicBezTo>
                  <a:pt x="15551" y="13186"/>
                  <a:pt x="15529" y="13141"/>
                  <a:pt x="15500" y="13141"/>
                </a:cubicBezTo>
                <a:close/>
                <a:moveTo>
                  <a:pt x="16349" y="13141"/>
                </a:moveTo>
                <a:cubicBezTo>
                  <a:pt x="16320" y="13141"/>
                  <a:pt x="16296" y="13186"/>
                  <a:pt x="16296" y="13244"/>
                </a:cubicBezTo>
                <a:lnTo>
                  <a:pt x="16296" y="13464"/>
                </a:lnTo>
                <a:cubicBezTo>
                  <a:pt x="16296" y="13521"/>
                  <a:pt x="16320" y="13568"/>
                  <a:pt x="16349" y="13568"/>
                </a:cubicBezTo>
                <a:cubicBezTo>
                  <a:pt x="16378" y="13568"/>
                  <a:pt x="16401" y="13521"/>
                  <a:pt x="16401" y="13464"/>
                </a:cubicBezTo>
                <a:lnTo>
                  <a:pt x="16401" y="13244"/>
                </a:lnTo>
                <a:cubicBezTo>
                  <a:pt x="16401" y="13186"/>
                  <a:pt x="16378" y="13141"/>
                  <a:pt x="16349" y="13141"/>
                </a:cubicBezTo>
                <a:close/>
                <a:moveTo>
                  <a:pt x="16663" y="13141"/>
                </a:moveTo>
                <a:cubicBezTo>
                  <a:pt x="16634" y="13141"/>
                  <a:pt x="16611" y="13186"/>
                  <a:pt x="16611" y="13244"/>
                </a:cubicBezTo>
                <a:lnTo>
                  <a:pt x="16611" y="13464"/>
                </a:lnTo>
                <a:cubicBezTo>
                  <a:pt x="16611" y="13521"/>
                  <a:pt x="16634" y="13568"/>
                  <a:pt x="16663" y="13568"/>
                </a:cubicBezTo>
                <a:cubicBezTo>
                  <a:pt x="16692" y="13568"/>
                  <a:pt x="16716" y="13521"/>
                  <a:pt x="16716" y="13464"/>
                </a:cubicBezTo>
                <a:lnTo>
                  <a:pt x="16716" y="13244"/>
                </a:lnTo>
                <a:cubicBezTo>
                  <a:pt x="16716" y="13186"/>
                  <a:pt x="16692" y="13141"/>
                  <a:pt x="16663" y="13141"/>
                </a:cubicBezTo>
                <a:close/>
                <a:moveTo>
                  <a:pt x="17512" y="13141"/>
                </a:moveTo>
                <a:cubicBezTo>
                  <a:pt x="17483" y="13141"/>
                  <a:pt x="17459" y="13186"/>
                  <a:pt x="17459" y="13244"/>
                </a:cubicBezTo>
                <a:lnTo>
                  <a:pt x="17459" y="13464"/>
                </a:lnTo>
                <a:cubicBezTo>
                  <a:pt x="17459" y="13521"/>
                  <a:pt x="17483" y="13568"/>
                  <a:pt x="17512" y="13568"/>
                </a:cubicBezTo>
                <a:cubicBezTo>
                  <a:pt x="17541" y="13568"/>
                  <a:pt x="17565" y="13521"/>
                  <a:pt x="17565" y="13464"/>
                </a:cubicBezTo>
                <a:lnTo>
                  <a:pt x="17565" y="13244"/>
                </a:lnTo>
                <a:cubicBezTo>
                  <a:pt x="17565" y="13186"/>
                  <a:pt x="17541" y="13141"/>
                  <a:pt x="17512" y="13141"/>
                </a:cubicBezTo>
                <a:close/>
                <a:moveTo>
                  <a:pt x="17827" y="13141"/>
                </a:moveTo>
                <a:cubicBezTo>
                  <a:pt x="17798" y="13141"/>
                  <a:pt x="17774" y="13186"/>
                  <a:pt x="17774" y="13244"/>
                </a:cubicBezTo>
                <a:lnTo>
                  <a:pt x="17774" y="13464"/>
                </a:lnTo>
                <a:cubicBezTo>
                  <a:pt x="17774" y="13521"/>
                  <a:pt x="17798" y="13568"/>
                  <a:pt x="17827" y="13568"/>
                </a:cubicBezTo>
                <a:cubicBezTo>
                  <a:pt x="17856" y="13568"/>
                  <a:pt x="17880" y="13521"/>
                  <a:pt x="17880" y="13464"/>
                </a:cubicBezTo>
                <a:lnTo>
                  <a:pt x="17880" y="13244"/>
                </a:lnTo>
                <a:cubicBezTo>
                  <a:pt x="17880" y="13186"/>
                  <a:pt x="17856" y="13141"/>
                  <a:pt x="17827" y="13141"/>
                </a:cubicBezTo>
                <a:close/>
                <a:moveTo>
                  <a:pt x="18677" y="13141"/>
                </a:moveTo>
                <a:cubicBezTo>
                  <a:pt x="18648" y="13141"/>
                  <a:pt x="18624" y="13186"/>
                  <a:pt x="18624" y="13244"/>
                </a:cubicBezTo>
                <a:lnTo>
                  <a:pt x="18624" y="13464"/>
                </a:lnTo>
                <a:cubicBezTo>
                  <a:pt x="18624" y="13521"/>
                  <a:pt x="18648" y="13568"/>
                  <a:pt x="18677" y="13568"/>
                </a:cubicBezTo>
                <a:cubicBezTo>
                  <a:pt x="18706" y="13568"/>
                  <a:pt x="18730" y="13521"/>
                  <a:pt x="18730" y="13464"/>
                </a:cubicBezTo>
                <a:lnTo>
                  <a:pt x="18730" y="13244"/>
                </a:lnTo>
                <a:cubicBezTo>
                  <a:pt x="18730" y="13186"/>
                  <a:pt x="18706" y="13141"/>
                  <a:pt x="18677" y="13141"/>
                </a:cubicBezTo>
                <a:close/>
                <a:moveTo>
                  <a:pt x="18991" y="13141"/>
                </a:moveTo>
                <a:cubicBezTo>
                  <a:pt x="18962" y="13141"/>
                  <a:pt x="18938" y="13186"/>
                  <a:pt x="18938" y="13244"/>
                </a:cubicBezTo>
                <a:lnTo>
                  <a:pt x="18938" y="13464"/>
                </a:lnTo>
                <a:cubicBezTo>
                  <a:pt x="18938" y="13521"/>
                  <a:pt x="18962" y="13568"/>
                  <a:pt x="18991" y="13568"/>
                </a:cubicBezTo>
                <a:cubicBezTo>
                  <a:pt x="19020" y="13568"/>
                  <a:pt x="19044" y="13521"/>
                  <a:pt x="19044" y="13464"/>
                </a:cubicBezTo>
                <a:lnTo>
                  <a:pt x="19044" y="13244"/>
                </a:lnTo>
                <a:cubicBezTo>
                  <a:pt x="19044" y="13186"/>
                  <a:pt x="19020" y="13141"/>
                  <a:pt x="18991" y="13141"/>
                </a:cubicBezTo>
                <a:close/>
                <a:moveTo>
                  <a:pt x="19841" y="13141"/>
                </a:moveTo>
                <a:cubicBezTo>
                  <a:pt x="19812" y="13141"/>
                  <a:pt x="19788" y="13186"/>
                  <a:pt x="19788" y="13244"/>
                </a:cubicBezTo>
                <a:lnTo>
                  <a:pt x="19788" y="13464"/>
                </a:lnTo>
                <a:cubicBezTo>
                  <a:pt x="19788" y="13521"/>
                  <a:pt x="19812" y="13568"/>
                  <a:pt x="19841" y="13568"/>
                </a:cubicBezTo>
                <a:cubicBezTo>
                  <a:pt x="19870" y="13568"/>
                  <a:pt x="19894" y="13521"/>
                  <a:pt x="19894" y="13464"/>
                </a:cubicBezTo>
                <a:lnTo>
                  <a:pt x="19894" y="13244"/>
                </a:lnTo>
                <a:cubicBezTo>
                  <a:pt x="19894" y="13186"/>
                  <a:pt x="19870" y="13141"/>
                  <a:pt x="19841" y="13141"/>
                </a:cubicBezTo>
                <a:close/>
                <a:moveTo>
                  <a:pt x="20155" y="13141"/>
                </a:moveTo>
                <a:cubicBezTo>
                  <a:pt x="20126" y="13141"/>
                  <a:pt x="20102" y="13186"/>
                  <a:pt x="20102" y="13244"/>
                </a:cubicBezTo>
                <a:lnTo>
                  <a:pt x="20102" y="13464"/>
                </a:lnTo>
                <a:cubicBezTo>
                  <a:pt x="20102" y="13521"/>
                  <a:pt x="20126" y="13568"/>
                  <a:pt x="20155" y="13568"/>
                </a:cubicBezTo>
                <a:cubicBezTo>
                  <a:pt x="20184" y="13568"/>
                  <a:pt x="20207" y="13521"/>
                  <a:pt x="20207" y="13464"/>
                </a:cubicBezTo>
                <a:lnTo>
                  <a:pt x="20207" y="13244"/>
                </a:lnTo>
                <a:cubicBezTo>
                  <a:pt x="20207" y="13186"/>
                  <a:pt x="20184" y="13141"/>
                  <a:pt x="20155" y="13141"/>
                </a:cubicBezTo>
                <a:close/>
                <a:moveTo>
                  <a:pt x="21004" y="13141"/>
                </a:moveTo>
                <a:cubicBezTo>
                  <a:pt x="20975" y="13141"/>
                  <a:pt x="20952" y="13186"/>
                  <a:pt x="20952" y="13244"/>
                </a:cubicBezTo>
                <a:lnTo>
                  <a:pt x="20952" y="13464"/>
                </a:lnTo>
                <a:cubicBezTo>
                  <a:pt x="20952" y="13521"/>
                  <a:pt x="20975" y="13568"/>
                  <a:pt x="21004" y="13568"/>
                </a:cubicBezTo>
                <a:cubicBezTo>
                  <a:pt x="21033" y="13568"/>
                  <a:pt x="21057" y="13521"/>
                  <a:pt x="21057" y="13464"/>
                </a:cubicBezTo>
                <a:lnTo>
                  <a:pt x="21057" y="13244"/>
                </a:lnTo>
                <a:cubicBezTo>
                  <a:pt x="21057" y="13186"/>
                  <a:pt x="21033" y="13141"/>
                  <a:pt x="21004" y="13141"/>
                </a:cubicBezTo>
                <a:close/>
                <a:moveTo>
                  <a:pt x="21319" y="13141"/>
                </a:moveTo>
                <a:cubicBezTo>
                  <a:pt x="21289" y="13141"/>
                  <a:pt x="21267" y="13186"/>
                  <a:pt x="21267" y="13244"/>
                </a:cubicBezTo>
                <a:lnTo>
                  <a:pt x="21267" y="13464"/>
                </a:lnTo>
                <a:cubicBezTo>
                  <a:pt x="21267" y="13521"/>
                  <a:pt x="21289" y="13568"/>
                  <a:pt x="21319" y="13568"/>
                </a:cubicBezTo>
                <a:cubicBezTo>
                  <a:pt x="21348" y="13568"/>
                  <a:pt x="21372" y="13521"/>
                  <a:pt x="21372" y="13464"/>
                </a:cubicBezTo>
                <a:lnTo>
                  <a:pt x="21372" y="13244"/>
                </a:lnTo>
                <a:cubicBezTo>
                  <a:pt x="21372" y="13186"/>
                  <a:pt x="21348" y="13141"/>
                  <a:pt x="21319" y="13141"/>
                </a:cubicBezTo>
                <a:close/>
                <a:moveTo>
                  <a:pt x="281" y="13871"/>
                </a:moveTo>
                <a:cubicBezTo>
                  <a:pt x="252" y="13871"/>
                  <a:pt x="228" y="13916"/>
                  <a:pt x="228" y="13974"/>
                </a:cubicBezTo>
                <a:lnTo>
                  <a:pt x="228" y="14194"/>
                </a:lnTo>
                <a:cubicBezTo>
                  <a:pt x="228" y="14251"/>
                  <a:pt x="252" y="14298"/>
                  <a:pt x="281" y="14298"/>
                </a:cubicBezTo>
                <a:cubicBezTo>
                  <a:pt x="311" y="14298"/>
                  <a:pt x="334" y="14251"/>
                  <a:pt x="334" y="14194"/>
                </a:cubicBezTo>
                <a:lnTo>
                  <a:pt x="334" y="13974"/>
                </a:lnTo>
                <a:cubicBezTo>
                  <a:pt x="334" y="13916"/>
                  <a:pt x="311" y="13871"/>
                  <a:pt x="281" y="13871"/>
                </a:cubicBezTo>
                <a:close/>
                <a:moveTo>
                  <a:pt x="596" y="13871"/>
                </a:moveTo>
                <a:cubicBezTo>
                  <a:pt x="567" y="13871"/>
                  <a:pt x="543" y="13916"/>
                  <a:pt x="543" y="13974"/>
                </a:cubicBezTo>
                <a:lnTo>
                  <a:pt x="543" y="14194"/>
                </a:lnTo>
                <a:cubicBezTo>
                  <a:pt x="543" y="14251"/>
                  <a:pt x="567" y="14298"/>
                  <a:pt x="596" y="14298"/>
                </a:cubicBezTo>
                <a:cubicBezTo>
                  <a:pt x="625" y="14298"/>
                  <a:pt x="649" y="14251"/>
                  <a:pt x="649" y="14194"/>
                </a:cubicBezTo>
                <a:lnTo>
                  <a:pt x="649" y="13974"/>
                </a:lnTo>
                <a:cubicBezTo>
                  <a:pt x="649" y="13916"/>
                  <a:pt x="625" y="13871"/>
                  <a:pt x="596" y="13871"/>
                </a:cubicBezTo>
                <a:close/>
                <a:moveTo>
                  <a:pt x="1446" y="13871"/>
                </a:moveTo>
                <a:cubicBezTo>
                  <a:pt x="1417" y="13871"/>
                  <a:pt x="1393" y="13916"/>
                  <a:pt x="1393" y="13974"/>
                </a:cubicBezTo>
                <a:lnTo>
                  <a:pt x="1393" y="14194"/>
                </a:lnTo>
                <a:cubicBezTo>
                  <a:pt x="1393" y="14251"/>
                  <a:pt x="1417" y="14298"/>
                  <a:pt x="1446" y="14298"/>
                </a:cubicBezTo>
                <a:cubicBezTo>
                  <a:pt x="1475" y="14298"/>
                  <a:pt x="1499" y="14251"/>
                  <a:pt x="1499" y="14194"/>
                </a:cubicBezTo>
                <a:lnTo>
                  <a:pt x="1499" y="13974"/>
                </a:lnTo>
                <a:cubicBezTo>
                  <a:pt x="1499" y="13916"/>
                  <a:pt x="1475" y="13871"/>
                  <a:pt x="1446" y="13871"/>
                </a:cubicBezTo>
                <a:close/>
                <a:moveTo>
                  <a:pt x="1760" y="13871"/>
                </a:moveTo>
                <a:cubicBezTo>
                  <a:pt x="1731" y="13871"/>
                  <a:pt x="1707" y="13916"/>
                  <a:pt x="1707" y="13974"/>
                </a:cubicBezTo>
                <a:lnTo>
                  <a:pt x="1707" y="14194"/>
                </a:lnTo>
                <a:cubicBezTo>
                  <a:pt x="1707" y="14251"/>
                  <a:pt x="1731" y="14298"/>
                  <a:pt x="1760" y="14298"/>
                </a:cubicBezTo>
                <a:cubicBezTo>
                  <a:pt x="1789" y="14298"/>
                  <a:pt x="1813" y="14251"/>
                  <a:pt x="1813" y="14194"/>
                </a:cubicBezTo>
                <a:lnTo>
                  <a:pt x="1813" y="13974"/>
                </a:lnTo>
                <a:cubicBezTo>
                  <a:pt x="1813" y="13916"/>
                  <a:pt x="1789" y="13871"/>
                  <a:pt x="1760" y="13871"/>
                </a:cubicBezTo>
                <a:close/>
                <a:moveTo>
                  <a:pt x="2610" y="13871"/>
                </a:moveTo>
                <a:cubicBezTo>
                  <a:pt x="2581" y="13871"/>
                  <a:pt x="2557" y="13916"/>
                  <a:pt x="2557" y="13974"/>
                </a:cubicBezTo>
                <a:lnTo>
                  <a:pt x="2557" y="14194"/>
                </a:lnTo>
                <a:cubicBezTo>
                  <a:pt x="2557" y="14251"/>
                  <a:pt x="2581" y="14298"/>
                  <a:pt x="2610" y="14298"/>
                </a:cubicBezTo>
                <a:cubicBezTo>
                  <a:pt x="2639" y="14298"/>
                  <a:pt x="2662" y="14251"/>
                  <a:pt x="2662" y="14194"/>
                </a:cubicBezTo>
                <a:lnTo>
                  <a:pt x="2662" y="13974"/>
                </a:lnTo>
                <a:cubicBezTo>
                  <a:pt x="2662" y="13916"/>
                  <a:pt x="2639" y="13871"/>
                  <a:pt x="2610" y="13871"/>
                </a:cubicBezTo>
                <a:close/>
                <a:moveTo>
                  <a:pt x="2924" y="13871"/>
                </a:moveTo>
                <a:cubicBezTo>
                  <a:pt x="2895" y="13871"/>
                  <a:pt x="2871" y="13916"/>
                  <a:pt x="2871" y="13974"/>
                </a:cubicBezTo>
                <a:lnTo>
                  <a:pt x="2871" y="14194"/>
                </a:lnTo>
                <a:cubicBezTo>
                  <a:pt x="2871" y="14251"/>
                  <a:pt x="2895" y="14298"/>
                  <a:pt x="2924" y="14298"/>
                </a:cubicBezTo>
                <a:cubicBezTo>
                  <a:pt x="2954" y="14298"/>
                  <a:pt x="2976" y="14251"/>
                  <a:pt x="2976" y="14194"/>
                </a:cubicBezTo>
                <a:lnTo>
                  <a:pt x="2976" y="13974"/>
                </a:lnTo>
                <a:cubicBezTo>
                  <a:pt x="2976" y="13916"/>
                  <a:pt x="2954" y="13871"/>
                  <a:pt x="2924" y="13871"/>
                </a:cubicBezTo>
                <a:close/>
                <a:moveTo>
                  <a:pt x="3773" y="13871"/>
                </a:moveTo>
                <a:cubicBezTo>
                  <a:pt x="3744" y="13871"/>
                  <a:pt x="3721" y="13916"/>
                  <a:pt x="3721" y="13974"/>
                </a:cubicBezTo>
                <a:lnTo>
                  <a:pt x="3721" y="14194"/>
                </a:lnTo>
                <a:cubicBezTo>
                  <a:pt x="3721" y="14251"/>
                  <a:pt x="3744" y="14298"/>
                  <a:pt x="3773" y="14298"/>
                </a:cubicBezTo>
                <a:cubicBezTo>
                  <a:pt x="3802" y="14298"/>
                  <a:pt x="3826" y="14251"/>
                  <a:pt x="3826" y="14194"/>
                </a:cubicBezTo>
                <a:lnTo>
                  <a:pt x="3826" y="13974"/>
                </a:lnTo>
                <a:cubicBezTo>
                  <a:pt x="3826" y="13916"/>
                  <a:pt x="3802" y="13871"/>
                  <a:pt x="3773" y="13871"/>
                </a:cubicBezTo>
                <a:close/>
                <a:moveTo>
                  <a:pt x="4088" y="13871"/>
                </a:moveTo>
                <a:cubicBezTo>
                  <a:pt x="4058" y="13871"/>
                  <a:pt x="4035" y="13916"/>
                  <a:pt x="4035" y="13974"/>
                </a:cubicBezTo>
                <a:lnTo>
                  <a:pt x="4035" y="14194"/>
                </a:lnTo>
                <a:cubicBezTo>
                  <a:pt x="4035" y="14251"/>
                  <a:pt x="4058" y="14298"/>
                  <a:pt x="4088" y="14298"/>
                </a:cubicBezTo>
                <a:cubicBezTo>
                  <a:pt x="4117" y="14298"/>
                  <a:pt x="4141" y="14251"/>
                  <a:pt x="4141" y="14194"/>
                </a:cubicBezTo>
                <a:lnTo>
                  <a:pt x="4141" y="13974"/>
                </a:lnTo>
                <a:cubicBezTo>
                  <a:pt x="4141" y="13916"/>
                  <a:pt x="4117" y="13871"/>
                  <a:pt x="4088" y="13871"/>
                </a:cubicBezTo>
                <a:close/>
                <a:moveTo>
                  <a:pt x="4937" y="13871"/>
                </a:moveTo>
                <a:cubicBezTo>
                  <a:pt x="4908" y="13871"/>
                  <a:pt x="4884" y="13916"/>
                  <a:pt x="4884" y="13974"/>
                </a:cubicBezTo>
                <a:lnTo>
                  <a:pt x="4884" y="14194"/>
                </a:lnTo>
                <a:cubicBezTo>
                  <a:pt x="4884" y="14251"/>
                  <a:pt x="4908" y="14298"/>
                  <a:pt x="4937" y="14298"/>
                </a:cubicBezTo>
                <a:cubicBezTo>
                  <a:pt x="4966" y="14298"/>
                  <a:pt x="4990" y="14251"/>
                  <a:pt x="4990" y="14194"/>
                </a:cubicBezTo>
                <a:lnTo>
                  <a:pt x="4990" y="13974"/>
                </a:lnTo>
                <a:cubicBezTo>
                  <a:pt x="4990" y="13916"/>
                  <a:pt x="4966" y="13871"/>
                  <a:pt x="4937" y="13871"/>
                </a:cubicBezTo>
                <a:close/>
                <a:moveTo>
                  <a:pt x="5252" y="13871"/>
                </a:moveTo>
                <a:cubicBezTo>
                  <a:pt x="5223" y="13871"/>
                  <a:pt x="5199" y="13916"/>
                  <a:pt x="5199" y="13974"/>
                </a:cubicBezTo>
                <a:lnTo>
                  <a:pt x="5199" y="14194"/>
                </a:lnTo>
                <a:cubicBezTo>
                  <a:pt x="5199" y="14251"/>
                  <a:pt x="5223" y="14298"/>
                  <a:pt x="5252" y="14298"/>
                </a:cubicBezTo>
                <a:cubicBezTo>
                  <a:pt x="5281" y="14298"/>
                  <a:pt x="5305" y="14251"/>
                  <a:pt x="5305" y="14194"/>
                </a:cubicBezTo>
                <a:lnTo>
                  <a:pt x="5305" y="13974"/>
                </a:lnTo>
                <a:cubicBezTo>
                  <a:pt x="5305" y="13916"/>
                  <a:pt x="5281" y="13871"/>
                  <a:pt x="5252" y="13871"/>
                </a:cubicBezTo>
                <a:close/>
                <a:moveTo>
                  <a:pt x="6102" y="13871"/>
                </a:moveTo>
                <a:cubicBezTo>
                  <a:pt x="6072" y="13871"/>
                  <a:pt x="6049" y="13916"/>
                  <a:pt x="6049" y="13974"/>
                </a:cubicBezTo>
                <a:lnTo>
                  <a:pt x="6049" y="14194"/>
                </a:lnTo>
                <a:cubicBezTo>
                  <a:pt x="6049" y="14251"/>
                  <a:pt x="6072" y="14298"/>
                  <a:pt x="6102" y="14298"/>
                </a:cubicBezTo>
                <a:cubicBezTo>
                  <a:pt x="6131" y="14298"/>
                  <a:pt x="6155" y="14251"/>
                  <a:pt x="6155" y="14194"/>
                </a:cubicBezTo>
                <a:lnTo>
                  <a:pt x="6155" y="13974"/>
                </a:lnTo>
                <a:cubicBezTo>
                  <a:pt x="6155" y="13916"/>
                  <a:pt x="6131" y="13871"/>
                  <a:pt x="6102" y="13871"/>
                </a:cubicBezTo>
                <a:close/>
                <a:moveTo>
                  <a:pt x="6416" y="13871"/>
                </a:moveTo>
                <a:cubicBezTo>
                  <a:pt x="6387" y="13871"/>
                  <a:pt x="6363" y="13916"/>
                  <a:pt x="6363" y="13974"/>
                </a:cubicBezTo>
                <a:lnTo>
                  <a:pt x="6363" y="14194"/>
                </a:lnTo>
                <a:cubicBezTo>
                  <a:pt x="6363" y="14251"/>
                  <a:pt x="6387" y="14298"/>
                  <a:pt x="6416" y="14298"/>
                </a:cubicBezTo>
                <a:cubicBezTo>
                  <a:pt x="6445" y="14298"/>
                  <a:pt x="6469" y="14251"/>
                  <a:pt x="6469" y="14194"/>
                </a:cubicBezTo>
                <a:lnTo>
                  <a:pt x="6469" y="13974"/>
                </a:lnTo>
                <a:cubicBezTo>
                  <a:pt x="6469" y="13916"/>
                  <a:pt x="6445" y="13871"/>
                  <a:pt x="6416" y="13871"/>
                </a:cubicBezTo>
                <a:close/>
                <a:moveTo>
                  <a:pt x="7266" y="13871"/>
                </a:moveTo>
                <a:cubicBezTo>
                  <a:pt x="7237" y="13871"/>
                  <a:pt x="7213" y="13916"/>
                  <a:pt x="7213" y="13974"/>
                </a:cubicBezTo>
                <a:lnTo>
                  <a:pt x="7213" y="14194"/>
                </a:lnTo>
                <a:cubicBezTo>
                  <a:pt x="7213" y="14251"/>
                  <a:pt x="7237" y="14298"/>
                  <a:pt x="7266" y="14298"/>
                </a:cubicBezTo>
                <a:cubicBezTo>
                  <a:pt x="7295" y="14298"/>
                  <a:pt x="7318" y="14251"/>
                  <a:pt x="7318" y="14194"/>
                </a:cubicBezTo>
                <a:lnTo>
                  <a:pt x="7318" y="13974"/>
                </a:lnTo>
                <a:cubicBezTo>
                  <a:pt x="7318" y="13916"/>
                  <a:pt x="7295" y="13871"/>
                  <a:pt x="7266" y="13871"/>
                </a:cubicBezTo>
                <a:close/>
                <a:moveTo>
                  <a:pt x="7580" y="13871"/>
                </a:moveTo>
                <a:cubicBezTo>
                  <a:pt x="7551" y="13871"/>
                  <a:pt x="7527" y="13916"/>
                  <a:pt x="7527" y="13974"/>
                </a:cubicBezTo>
                <a:lnTo>
                  <a:pt x="7527" y="14194"/>
                </a:lnTo>
                <a:cubicBezTo>
                  <a:pt x="7527" y="14251"/>
                  <a:pt x="7551" y="14298"/>
                  <a:pt x="7580" y="14298"/>
                </a:cubicBezTo>
                <a:cubicBezTo>
                  <a:pt x="7609" y="14298"/>
                  <a:pt x="7632" y="14251"/>
                  <a:pt x="7632" y="14194"/>
                </a:cubicBezTo>
                <a:lnTo>
                  <a:pt x="7632" y="13974"/>
                </a:lnTo>
                <a:cubicBezTo>
                  <a:pt x="7632" y="13916"/>
                  <a:pt x="7609" y="13871"/>
                  <a:pt x="7580" y="13871"/>
                </a:cubicBezTo>
                <a:close/>
                <a:moveTo>
                  <a:pt x="8429" y="13871"/>
                </a:moveTo>
                <a:cubicBezTo>
                  <a:pt x="8400" y="13871"/>
                  <a:pt x="8377" y="13916"/>
                  <a:pt x="8377" y="13974"/>
                </a:cubicBezTo>
                <a:lnTo>
                  <a:pt x="8377" y="14194"/>
                </a:lnTo>
                <a:cubicBezTo>
                  <a:pt x="8377" y="14251"/>
                  <a:pt x="8400" y="14298"/>
                  <a:pt x="8429" y="14298"/>
                </a:cubicBezTo>
                <a:cubicBezTo>
                  <a:pt x="8458" y="14298"/>
                  <a:pt x="8482" y="14251"/>
                  <a:pt x="8482" y="14194"/>
                </a:cubicBezTo>
                <a:lnTo>
                  <a:pt x="8482" y="13974"/>
                </a:lnTo>
                <a:cubicBezTo>
                  <a:pt x="8482" y="13916"/>
                  <a:pt x="8458" y="13871"/>
                  <a:pt x="8429" y="13871"/>
                </a:cubicBezTo>
                <a:close/>
                <a:moveTo>
                  <a:pt x="8744" y="13871"/>
                </a:moveTo>
                <a:cubicBezTo>
                  <a:pt x="8714" y="13871"/>
                  <a:pt x="8691" y="13916"/>
                  <a:pt x="8691" y="13974"/>
                </a:cubicBezTo>
                <a:lnTo>
                  <a:pt x="8691" y="14194"/>
                </a:lnTo>
                <a:cubicBezTo>
                  <a:pt x="8691" y="14251"/>
                  <a:pt x="8714" y="14298"/>
                  <a:pt x="8744" y="14298"/>
                </a:cubicBezTo>
                <a:cubicBezTo>
                  <a:pt x="8773" y="14298"/>
                  <a:pt x="8796" y="14251"/>
                  <a:pt x="8796" y="14194"/>
                </a:cubicBezTo>
                <a:lnTo>
                  <a:pt x="8796" y="13974"/>
                </a:lnTo>
                <a:cubicBezTo>
                  <a:pt x="8796" y="13916"/>
                  <a:pt x="8773" y="13871"/>
                  <a:pt x="8744" y="13871"/>
                </a:cubicBezTo>
                <a:close/>
                <a:moveTo>
                  <a:pt x="9593" y="13871"/>
                </a:moveTo>
                <a:cubicBezTo>
                  <a:pt x="9564" y="13871"/>
                  <a:pt x="9540" y="13916"/>
                  <a:pt x="9540" y="13974"/>
                </a:cubicBezTo>
                <a:lnTo>
                  <a:pt x="9540" y="14194"/>
                </a:lnTo>
                <a:cubicBezTo>
                  <a:pt x="9540" y="14251"/>
                  <a:pt x="9564" y="14298"/>
                  <a:pt x="9593" y="14298"/>
                </a:cubicBezTo>
                <a:cubicBezTo>
                  <a:pt x="9622" y="14298"/>
                  <a:pt x="9646" y="14251"/>
                  <a:pt x="9646" y="14194"/>
                </a:cubicBezTo>
                <a:lnTo>
                  <a:pt x="9646" y="13974"/>
                </a:lnTo>
                <a:cubicBezTo>
                  <a:pt x="9646" y="13916"/>
                  <a:pt x="9622" y="13871"/>
                  <a:pt x="9593" y="13871"/>
                </a:cubicBezTo>
                <a:close/>
                <a:moveTo>
                  <a:pt x="9908" y="13871"/>
                </a:moveTo>
                <a:cubicBezTo>
                  <a:pt x="9879" y="13871"/>
                  <a:pt x="9855" y="13916"/>
                  <a:pt x="9855" y="13974"/>
                </a:cubicBezTo>
                <a:lnTo>
                  <a:pt x="9855" y="14194"/>
                </a:lnTo>
                <a:cubicBezTo>
                  <a:pt x="9855" y="14251"/>
                  <a:pt x="9879" y="14298"/>
                  <a:pt x="9908" y="14298"/>
                </a:cubicBezTo>
                <a:cubicBezTo>
                  <a:pt x="9937" y="14298"/>
                  <a:pt x="9961" y="14251"/>
                  <a:pt x="9961" y="14194"/>
                </a:cubicBezTo>
                <a:lnTo>
                  <a:pt x="9961" y="13974"/>
                </a:lnTo>
                <a:cubicBezTo>
                  <a:pt x="9961" y="13916"/>
                  <a:pt x="9937" y="13871"/>
                  <a:pt x="9908" y="13871"/>
                </a:cubicBezTo>
                <a:close/>
                <a:moveTo>
                  <a:pt x="10758" y="13871"/>
                </a:moveTo>
                <a:cubicBezTo>
                  <a:pt x="10728" y="13871"/>
                  <a:pt x="10705" y="13916"/>
                  <a:pt x="10705" y="13974"/>
                </a:cubicBezTo>
                <a:lnTo>
                  <a:pt x="10705" y="14194"/>
                </a:lnTo>
                <a:cubicBezTo>
                  <a:pt x="10705" y="14251"/>
                  <a:pt x="10728" y="14298"/>
                  <a:pt x="10758" y="14298"/>
                </a:cubicBezTo>
                <a:cubicBezTo>
                  <a:pt x="10787" y="14298"/>
                  <a:pt x="10810" y="14251"/>
                  <a:pt x="10810" y="14194"/>
                </a:cubicBezTo>
                <a:lnTo>
                  <a:pt x="10810" y="13974"/>
                </a:lnTo>
                <a:cubicBezTo>
                  <a:pt x="10810" y="13916"/>
                  <a:pt x="10787" y="13871"/>
                  <a:pt x="10758" y="13871"/>
                </a:cubicBezTo>
                <a:close/>
                <a:moveTo>
                  <a:pt x="11072" y="13871"/>
                </a:moveTo>
                <a:cubicBezTo>
                  <a:pt x="11043" y="13871"/>
                  <a:pt x="11019" y="13916"/>
                  <a:pt x="11019" y="13974"/>
                </a:cubicBezTo>
                <a:lnTo>
                  <a:pt x="11019" y="14194"/>
                </a:lnTo>
                <a:cubicBezTo>
                  <a:pt x="11019" y="14251"/>
                  <a:pt x="11043" y="14298"/>
                  <a:pt x="11072" y="14298"/>
                </a:cubicBezTo>
                <a:cubicBezTo>
                  <a:pt x="11101" y="14298"/>
                  <a:pt x="11125" y="14251"/>
                  <a:pt x="11125" y="14194"/>
                </a:cubicBezTo>
                <a:lnTo>
                  <a:pt x="11125" y="13974"/>
                </a:lnTo>
                <a:cubicBezTo>
                  <a:pt x="11125" y="13916"/>
                  <a:pt x="11101" y="13871"/>
                  <a:pt x="11072" y="13871"/>
                </a:cubicBezTo>
                <a:close/>
                <a:moveTo>
                  <a:pt x="11922" y="13871"/>
                </a:moveTo>
                <a:cubicBezTo>
                  <a:pt x="11893" y="13871"/>
                  <a:pt x="11869" y="13916"/>
                  <a:pt x="11869" y="13974"/>
                </a:cubicBezTo>
                <a:lnTo>
                  <a:pt x="11869" y="14194"/>
                </a:lnTo>
                <a:cubicBezTo>
                  <a:pt x="11869" y="14251"/>
                  <a:pt x="11893" y="14298"/>
                  <a:pt x="11922" y="14298"/>
                </a:cubicBezTo>
                <a:cubicBezTo>
                  <a:pt x="11951" y="14298"/>
                  <a:pt x="11974" y="14251"/>
                  <a:pt x="11974" y="14194"/>
                </a:cubicBezTo>
                <a:lnTo>
                  <a:pt x="11974" y="13974"/>
                </a:lnTo>
                <a:cubicBezTo>
                  <a:pt x="11974" y="13916"/>
                  <a:pt x="11951" y="13871"/>
                  <a:pt x="11922" y="13871"/>
                </a:cubicBezTo>
                <a:close/>
                <a:moveTo>
                  <a:pt x="12236" y="13871"/>
                </a:moveTo>
                <a:cubicBezTo>
                  <a:pt x="12207" y="13871"/>
                  <a:pt x="12183" y="13916"/>
                  <a:pt x="12183" y="13974"/>
                </a:cubicBezTo>
                <a:lnTo>
                  <a:pt x="12183" y="14194"/>
                </a:lnTo>
                <a:cubicBezTo>
                  <a:pt x="12183" y="14251"/>
                  <a:pt x="12207" y="14298"/>
                  <a:pt x="12236" y="14298"/>
                </a:cubicBezTo>
                <a:cubicBezTo>
                  <a:pt x="12265" y="14298"/>
                  <a:pt x="12288" y="14251"/>
                  <a:pt x="12288" y="14194"/>
                </a:cubicBezTo>
                <a:lnTo>
                  <a:pt x="12288" y="13974"/>
                </a:lnTo>
                <a:cubicBezTo>
                  <a:pt x="12288" y="13916"/>
                  <a:pt x="12265" y="13871"/>
                  <a:pt x="12236" y="13871"/>
                </a:cubicBezTo>
                <a:close/>
                <a:moveTo>
                  <a:pt x="13085" y="13871"/>
                </a:moveTo>
                <a:cubicBezTo>
                  <a:pt x="13056" y="13871"/>
                  <a:pt x="13032" y="13916"/>
                  <a:pt x="13032" y="13974"/>
                </a:cubicBezTo>
                <a:lnTo>
                  <a:pt x="13032" y="14194"/>
                </a:lnTo>
                <a:cubicBezTo>
                  <a:pt x="13032" y="14251"/>
                  <a:pt x="13056" y="14298"/>
                  <a:pt x="13085" y="14298"/>
                </a:cubicBezTo>
                <a:cubicBezTo>
                  <a:pt x="13114" y="14298"/>
                  <a:pt x="13138" y="14251"/>
                  <a:pt x="13138" y="14194"/>
                </a:cubicBezTo>
                <a:lnTo>
                  <a:pt x="13138" y="13974"/>
                </a:lnTo>
                <a:cubicBezTo>
                  <a:pt x="13138" y="13916"/>
                  <a:pt x="13114" y="13871"/>
                  <a:pt x="13085" y="13871"/>
                </a:cubicBezTo>
                <a:close/>
                <a:moveTo>
                  <a:pt x="13399" y="13871"/>
                </a:moveTo>
                <a:cubicBezTo>
                  <a:pt x="13370" y="13871"/>
                  <a:pt x="13348" y="13916"/>
                  <a:pt x="13348" y="13974"/>
                </a:cubicBezTo>
                <a:lnTo>
                  <a:pt x="13348" y="14194"/>
                </a:lnTo>
                <a:cubicBezTo>
                  <a:pt x="13348" y="14251"/>
                  <a:pt x="13370" y="14298"/>
                  <a:pt x="13399" y="14298"/>
                </a:cubicBezTo>
                <a:cubicBezTo>
                  <a:pt x="13428" y="14298"/>
                  <a:pt x="13452" y="14251"/>
                  <a:pt x="13452" y="14194"/>
                </a:cubicBezTo>
                <a:lnTo>
                  <a:pt x="13452" y="13974"/>
                </a:lnTo>
                <a:cubicBezTo>
                  <a:pt x="13452" y="13916"/>
                  <a:pt x="13428" y="13871"/>
                  <a:pt x="13399" y="13871"/>
                </a:cubicBezTo>
                <a:close/>
                <a:moveTo>
                  <a:pt x="14249" y="13871"/>
                </a:moveTo>
                <a:cubicBezTo>
                  <a:pt x="14220" y="13871"/>
                  <a:pt x="14196" y="13916"/>
                  <a:pt x="14196" y="13974"/>
                </a:cubicBezTo>
                <a:lnTo>
                  <a:pt x="14196" y="14194"/>
                </a:lnTo>
                <a:cubicBezTo>
                  <a:pt x="14196" y="14251"/>
                  <a:pt x="14220" y="14298"/>
                  <a:pt x="14249" y="14298"/>
                </a:cubicBezTo>
                <a:cubicBezTo>
                  <a:pt x="14278" y="14298"/>
                  <a:pt x="14302" y="14251"/>
                  <a:pt x="14302" y="14194"/>
                </a:cubicBezTo>
                <a:lnTo>
                  <a:pt x="14302" y="13974"/>
                </a:lnTo>
                <a:cubicBezTo>
                  <a:pt x="14302" y="13916"/>
                  <a:pt x="14278" y="13871"/>
                  <a:pt x="14249" y="13871"/>
                </a:cubicBezTo>
                <a:close/>
                <a:moveTo>
                  <a:pt x="14564" y="13871"/>
                </a:moveTo>
                <a:cubicBezTo>
                  <a:pt x="14535" y="13871"/>
                  <a:pt x="14511" y="13916"/>
                  <a:pt x="14511" y="13974"/>
                </a:cubicBezTo>
                <a:lnTo>
                  <a:pt x="14511" y="14194"/>
                </a:lnTo>
                <a:cubicBezTo>
                  <a:pt x="14511" y="14251"/>
                  <a:pt x="14535" y="14298"/>
                  <a:pt x="14564" y="14298"/>
                </a:cubicBezTo>
                <a:cubicBezTo>
                  <a:pt x="14593" y="14298"/>
                  <a:pt x="14617" y="14251"/>
                  <a:pt x="14617" y="14194"/>
                </a:cubicBezTo>
                <a:lnTo>
                  <a:pt x="14617" y="13974"/>
                </a:lnTo>
                <a:cubicBezTo>
                  <a:pt x="14617" y="13916"/>
                  <a:pt x="14593" y="13871"/>
                  <a:pt x="14564" y="13871"/>
                </a:cubicBezTo>
                <a:close/>
                <a:moveTo>
                  <a:pt x="15413" y="13871"/>
                </a:moveTo>
                <a:cubicBezTo>
                  <a:pt x="15384" y="13871"/>
                  <a:pt x="15360" y="13916"/>
                  <a:pt x="15360" y="13974"/>
                </a:cubicBezTo>
                <a:lnTo>
                  <a:pt x="15360" y="14194"/>
                </a:lnTo>
                <a:cubicBezTo>
                  <a:pt x="15360" y="14251"/>
                  <a:pt x="15384" y="14298"/>
                  <a:pt x="15413" y="14298"/>
                </a:cubicBezTo>
                <a:cubicBezTo>
                  <a:pt x="15442" y="14298"/>
                  <a:pt x="15465" y="14251"/>
                  <a:pt x="15465" y="14194"/>
                </a:cubicBezTo>
                <a:lnTo>
                  <a:pt x="15465" y="13974"/>
                </a:lnTo>
                <a:cubicBezTo>
                  <a:pt x="15465" y="13916"/>
                  <a:pt x="15442" y="13871"/>
                  <a:pt x="15413" y="13871"/>
                </a:cubicBezTo>
                <a:close/>
                <a:moveTo>
                  <a:pt x="15728" y="13871"/>
                </a:moveTo>
                <a:cubicBezTo>
                  <a:pt x="15699" y="13871"/>
                  <a:pt x="15675" y="13916"/>
                  <a:pt x="15675" y="13974"/>
                </a:cubicBezTo>
                <a:lnTo>
                  <a:pt x="15675" y="14194"/>
                </a:lnTo>
                <a:cubicBezTo>
                  <a:pt x="15675" y="14251"/>
                  <a:pt x="15699" y="14298"/>
                  <a:pt x="15728" y="14298"/>
                </a:cubicBezTo>
                <a:cubicBezTo>
                  <a:pt x="15757" y="14298"/>
                  <a:pt x="15781" y="14251"/>
                  <a:pt x="15781" y="14194"/>
                </a:cubicBezTo>
                <a:lnTo>
                  <a:pt x="15781" y="13974"/>
                </a:lnTo>
                <a:cubicBezTo>
                  <a:pt x="15781" y="13916"/>
                  <a:pt x="15757" y="13871"/>
                  <a:pt x="15728" y="13871"/>
                </a:cubicBezTo>
                <a:close/>
                <a:moveTo>
                  <a:pt x="16578" y="13871"/>
                </a:moveTo>
                <a:cubicBezTo>
                  <a:pt x="16549" y="13871"/>
                  <a:pt x="16525" y="13916"/>
                  <a:pt x="16525" y="13974"/>
                </a:cubicBezTo>
                <a:lnTo>
                  <a:pt x="16525" y="14194"/>
                </a:lnTo>
                <a:cubicBezTo>
                  <a:pt x="16525" y="14251"/>
                  <a:pt x="16549" y="14298"/>
                  <a:pt x="16578" y="14298"/>
                </a:cubicBezTo>
                <a:cubicBezTo>
                  <a:pt x="16607" y="14298"/>
                  <a:pt x="16630" y="14251"/>
                  <a:pt x="16630" y="14194"/>
                </a:cubicBezTo>
                <a:lnTo>
                  <a:pt x="16630" y="13974"/>
                </a:lnTo>
                <a:cubicBezTo>
                  <a:pt x="16630" y="13916"/>
                  <a:pt x="16607" y="13871"/>
                  <a:pt x="16578" y="13871"/>
                </a:cubicBezTo>
                <a:close/>
                <a:moveTo>
                  <a:pt x="16892" y="13871"/>
                </a:moveTo>
                <a:cubicBezTo>
                  <a:pt x="16863" y="13871"/>
                  <a:pt x="16839" y="13916"/>
                  <a:pt x="16839" y="13974"/>
                </a:cubicBezTo>
                <a:lnTo>
                  <a:pt x="16839" y="14194"/>
                </a:lnTo>
                <a:cubicBezTo>
                  <a:pt x="16839" y="14251"/>
                  <a:pt x="16863" y="14298"/>
                  <a:pt x="16892" y="14298"/>
                </a:cubicBezTo>
                <a:cubicBezTo>
                  <a:pt x="16921" y="14298"/>
                  <a:pt x="16944" y="14251"/>
                  <a:pt x="16944" y="14194"/>
                </a:cubicBezTo>
                <a:lnTo>
                  <a:pt x="16944" y="13974"/>
                </a:lnTo>
                <a:cubicBezTo>
                  <a:pt x="16944" y="13916"/>
                  <a:pt x="16921" y="13871"/>
                  <a:pt x="16892" y="13871"/>
                </a:cubicBezTo>
                <a:close/>
                <a:moveTo>
                  <a:pt x="17741" y="13871"/>
                </a:moveTo>
                <a:cubicBezTo>
                  <a:pt x="17712" y="13871"/>
                  <a:pt x="17689" y="13916"/>
                  <a:pt x="17689" y="13974"/>
                </a:cubicBezTo>
                <a:lnTo>
                  <a:pt x="17689" y="14194"/>
                </a:lnTo>
                <a:cubicBezTo>
                  <a:pt x="17689" y="14251"/>
                  <a:pt x="17712" y="14298"/>
                  <a:pt x="17741" y="14298"/>
                </a:cubicBezTo>
                <a:cubicBezTo>
                  <a:pt x="17770" y="14298"/>
                  <a:pt x="17794" y="14251"/>
                  <a:pt x="17794" y="14194"/>
                </a:cubicBezTo>
                <a:lnTo>
                  <a:pt x="17794" y="13974"/>
                </a:lnTo>
                <a:cubicBezTo>
                  <a:pt x="17794" y="13916"/>
                  <a:pt x="17770" y="13871"/>
                  <a:pt x="17741" y="13871"/>
                </a:cubicBezTo>
                <a:close/>
                <a:moveTo>
                  <a:pt x="18055" y="13871"/>
                </a:moveTo>
                <a:cubicBezTo>
                  <a:pt x="18026" y="13871"/>
                  <a:pt x="18002" y="13916"/>
                  <a:pt x="18002" y="13974"/>
                </a:cubicBezTo>
                <a:lnTo>
                  <a:pt x="18002" y="14194"/>
                </a:lnTo>
                <a:cubicBezTo>
                  <a:pt x="18002" y="14251"/>
                  <a:pt x="18026" y="14298"/>
                  <a:pt x="18055" y="14298"/>
                </a:cubicBezTo>
                <a:cubicBezTo>
                  <a:pt x="18085" y="14298"/>
                  <a:pt x="18108" y="14251"/>
                  <a:pt x="18108" y="14194"/>
                </a:cubicBezTo>
                <a:lnTo>
                  <a:pt x="18108" y="13974"/>
                </a:lnTo>
                <a:cubicBezTo>
                  <a:pt x="18108" y="13916"/>
                  <a:pt x="18085" y="13871"/>
                  <a:pt x="18055" y="13871"/>
                </a:cubicBezTo>
                <a:close/>
                <a:moveTo>
                  <a:pt x="18905" y="13871"/>
                </a:moveTo>
                <a:cubicBezTo>
                  <a:pt x="18876" y="13871"/>
                  <a:pt x="18852" y="13916"/>
                  <a:pt x="18852" y="13974"/>
                </a:cubicBezTo>
                <a:lnTo>
                  <a:pt x="18852" y="14194"/>
                </a:lnTo>
                <a:cubicBezTo>
                  <a:pt x="18852" y="14251"/>
                  <a:pt x="18876" y="14298"/>
                  <a:pt x="18905" y="14298"/>
                </a:cubicBezTo>
                <a:cubicBezTo>
                  <a:pt x="18934" y="14298"/>
                  <a:pt x="18958" y="14251"/>
                  <a:pt x="18958" y="14194"/>
                </a:cubicBezTo>
                <a:lnTo>
                  <a:pt x="18958" y="13974"/>
                </a:lnTo>
                <a:cubicBezTo>
                  <a:pt x="18958" y="13916"/>
                  <a:pt x="18934" y="13871"/>
                  <a:pt x="18905" y="13871"/>
                </a:cubicBezTo>
                <a:close/>
                <a:moveTo>
                  <a:pt x="19220" y="13871"/>
                </a:moveTo>
                <a:cubicBezTo>
                  <a:pt x="19191" y="13871"/>
                  <a:pt x="19167" y="13916"/>
                  <a:pt x="19167" y="13974"/>
                </a:cubicBezTo>
                <a:lnTo>
                  <a:pt x="19167" y="14194"/>
                </a:lnTo>
                <a:cubicBezTo>
                  <a:pt x="19167" y="14251"/>
                  <a:pt x="19191" y="14298"/>
                  <a:pt x="19220" y="14298"/>
                </a:cubicBezTo>
                <a:cubicBezTo>
                  <a:pt x="19249" y="14298"/>
                  <a:pt x="19273" y="14251"/>
                  <a:pt x="19273" y="14194"/>
                </a:cubicBezTo>
                <a:lnTo>
                  <a:pt x="19273" y="13974"/>
                </a:lnTo>
                <a:cubicBezTo>
                  <a:pt x="19273" y="13916"/>
                  <a:pt x="19249" y="13871"/>
                  <a:pt x="19220" y="13871"/>
                </a:cubicBezTo>
                <a:close/>
                <a:moveTo>
                  <a:pt x="20069" y="13871"/>
                </a:moveTo>
                <a:cubicBezTo>
                  <a:pt x="20040" y="13871"/>
                  <a:pt x="20016" y="13916"/>
                  <a:pt x="20016" y="13974"/>
                </a:cubicBezTo>
                <a:lnTo>
                  <a:pt x="20016" y="14194"/>
                </a:lnTo>
                <a:cubicBezTo>
                  <a:pt x="20016" y="14251"/>
                  <a:pt x="20040" y="14298"/>
                  <a:pt x="20069" y="14298"/>
                </a:cubicBezTo>
                <a:cubicBezTo>
                  <a:pt x="20099" y="14298"/>
                  <a:pt x="20122" y="14251"/>
                  <a:pt x="20122" y="14194"/>
                </a:cubicBezTo>
                <a:lnTo>
                  <a:pt x="20122" y="13974"/>
                </a:lnTo>
                <a:cubicBezTo>
                  <a:pt x="20122" y="13916"/>
                  <a:pt x="20099" y="13871"/>
                  <a:pt x="20069" y="13871"/>
                </a:cubicBezTo>
                <a:close/>
                <a:moveTo>
                  <a:pt x="20384" y="13871"/>
                </a:moveTo>
                <a:cubicBezTo>
                  <a:pt x="20355" y="13871"/>
                  <a:pt x="20331" y="13916"/>
                  <a:pt x="20331" y="13974"/>
                </a:cubicBezTo>
                <a:lnTo>
                  <a:pt x="20331" y="14194"/>
                </a:lnTo>
                <a:cubicBezTo>
                  <a:pt x="20331" y="14251"/>
                  <a:pt x="20355" y="14298"/>
                  <a:pt x="20384" y="14298"/>
                </a:cubicBezTo>
                <a:cubicBezTo>
                  <a:pt x="20413" y="14298"/>
                  <a:pt x="20436" y="14251"/>
                  <a:pt x="20436" y="14194"/>
                </a:cubicBezTo>
                <a:lnTo>
                  <a:pt x="20436" y="13974"/>
                </a:lnTo>
                <a:cubicBezTo>
                  <a:pt x="20436" y="13916"/>
                  <a:pt x="20413" y="13871"/>
                  <a:pt x="20384" y="13871"/>
                </a:cubicBezTo>
                <a:close/>
                <a:moveTo>
                  <a:pt x="21234" y="13871"/>
                </a:moveTo>
                <a:cubicBezTo>
                  <a:pt x="21204" y="13871"/>
                  <a:pt x="21181" y="13916"/>
                  <a:pt x="21181" y="13974"/>
                </a:cubicBezTo>
                <a:lnTo>
                  <a:pt x="21181" y="14194"/>
                </a:lnTo>
                <a:cubicBezTo>
                  <a:pt x="21181" y="14251"/>
                  <a:pt x="21204" y="14298"/>
                  <a:pt x="21234" y="14298"/>
                </a:cubicBezTo>
                <a:cubicBezTo>
                  <a:pt x="21263" y="14298"/>
                  <a:pt x="21285" y="14251"/>
                  <a:pt x="21285" y="14194"/>
                </a:cubicBezTo>
                <a:lnTo>
                  <a:pt x="21285" y="13974"/>
                </a:lnTo>
                <a:cubicBezTo>
                  <a:pt x="21285" y="13916"/>
                  <a:pt x="21263" y="13871"/>
                  <a:pt x="21234" y="13871"/>
                </a:cubicBezTo>
                <a:close/>
                <a:moveTo>
                  <a:pt x="21547" y="13871"/>
                </a:moveTo>
                <a:cubicBezTo>
                  <a:pt x="21518" y="13871"/>
                  <a:pt x="21495" y="13916"/>
                  <a:pt x="21495" y="13974"/>
                </a:cubicBezTo>
                <a:lnTo>
                  <a:pt x="21495" y="14194"/>
                </a:lnTo>
                <a:cubicBezTo>
                  <a:pt x="21495" y="14251"/>
                  <a:pt x="21518" y="14298"/>
                  <a:pt x="21547" y="14298"/>
                </a:cubicBezTo>
                <a:cubicBezTo>
                  <a:pt x="21576" y="14298"/>
                  <a:pt x="21600" y="14251"/>
                  <a:pt x="21600" y="14194"/>
                </a:cubicBezTo>
                <a:lnTo>
                  <a:pt x="21600" y="13974"/>
                </a:lnTo>
                <a:cubicBezTo>
                  <a:pt x="21600" y="13916"/>
                  <a:pt x="21576" y="13871"/>
                  <a:pt x="21547" y="13871"/>
                </a:cubicBezTo>
                <a:close/>
                <a:moveTo>
                  <a:pt x="53" y="14601"/>
                </a:moveTo>
                <a:cubicBezTo>
                  <a:pt x="24" y="14601"/>
                  <a:pt x="0" y="14646"/>
                  <a:pt x="0" y="14704"/>
                </a:cubicBezTo>
                <a:lnTo>
                  <a:pt x="0" y="14924"/>
                </a:lnTo>
                <a:cubicBezTo>
                  <a:pt x="0" y="14981"/>
                  <a:pt x="24" y="15028"/>
                  <a:pt x="53" y="15028"/>
                </a:cubicBezTo>
                <a:cubicBezTo>
                  <a:pt x="82" y="15028"/>
                  <a:pt x="106" y="14981"/>
                  <a:pt x="106" y="14924"/>
                </a:cubicBezTo>
                <a:lnTo>
                  <a:pt x="106" y="14704"/>
                </a:lnTo>
                <a:cubicBezTo>
                  <a:pt x="106" y="14646"/>
                  <a:pt x="82" y="14601"/>
                  <a:pt x="53" y="14601"/>
                </a:cubicBezTo>
                <a:close/>
                <a:moveTo>
                  <a:pt x="367" y="14601"/>
                </a:moveTo>
                <a:cubicBezTo>
                  <a:pt x="338" y="14601"/>
                  <a:pt x="315" y="14646"/>
                  <a:pt x="315" y="14704"/>
                </a:cubicBezTo>
                <a:lnTo>
                  <a:pt x="315" y="14924"/>
                </a:lnTo>
                <a:cubicBezTo>
                  <a:pt x="315" y="14981"/>
                  <a:pt x="338" y="15028"/>
                  <a:pt x="367" y="15028"/>
                </a:cubicBezTo>
                <a:cubicBezTo>
                  <a:pt x="397" y="15028"/>
                  <a:pt x="420" y="14981"/>
                  <a:pt x="420" y="14924"/>
                </a:cubicBezTo>
                <a:lnTo>
                  <a:pt x="420" y="14704"/>
                </a:lnTo>
                <a:cubicBezTo>
                  <a:pt x="420" y="14646"/>
                  <a:pt x="397" y="14601"/>
                  <a:pt x="367" y="14601"/>
                </a:cubicBezTo>
                <a:close/>
                <a:moveTo>
                  <a:pt x="1217" y="14601"/>
                </a:moveTo>
                <a:cubicBezTo>
                  <a:pt x="1188" y="14601"/>
                  <a:pt x="1164" y="14646"/>
                  <a:pt x="1164" y="14704"/>
                </a:cubicBezTo>
                <a:lnTo>
                  <a:pt x="1164" y="14924"/>
                </a:lnTo>
                <a:cubicBezTo>
                  <a:pt x="1164" y="14981"/>
                  <a:pt x="1188" y="15028"/>
                  <a:pt x="1217" y="15028"/>
                </a:cubicBezTo>
                <a:cubicBezTo>
                  <a:pt x="1246" y="15028"/>
                  <a:pt x="1270" y="14981"/>
                  <a:pt x="1270" y="14924"/>
                </a:cubicBezTo>
                <a:lnTo>
                  <a:pt x="1270" y="14704"/>
                </a:lnTo>
                <a:cubicBezTo>
                  <a:pt x="1270" y="14646"/>
                  <a:pt x="1246" y="14601"/>
                  <a:pt x="1217" y="14601"/>
                </a:cubicBezTo>
                <a:close/>
                <a:moveTo>
                  <a:pt x="1532" y="14601"/>
                </a:moveTo>
                <a:cubicBezTo>
                  <a:pt x="1503" y="14601"/>
                  <a:pt x="1479" y="14646"/>
                  <a:pt x="1479" y="14704"/>
                </a:cubicBezTo>
                <a:lnTo>
                  <a:pt x="1479" y="14924"/>
                </a:lnTo>
                <a:cubicBezTo>
                  <a:pt x="1479" y="14981"/>
                  <a:pt x="1503" y="15028"/>
                  <a:pt x="1532" y="15028"/>
                </a:cubicBezTo>
                <a:cubicBezTo>
                  <a:pt x="1561" y="15028"/>
                  <a:pt x="1584" y="14981"/>
                  <a:pt x="1584" y="14924"/>
                </a:cubicBezTo>
                <a:lnTo>
                  <a:pt x="1584" y="14704"/>
                </a:lnTo>
                <a:cubicBezTo>
                  <a:pt x="1584" y="14646"/>
                  <a:pt x="1561" y="14601"/>
                  <a:pt x="1532" y="14601"/>
                </a:cubicBezTo>
                <a:close/>
                <a:moveTo>
                  <a:pt x="2380" y="14601"/>
                </a:moveTo>
                <a:cubicBezTo>
                  <a:pt x="2351" y="14601"/>
                  <a:pt x="2329" y="14646"/>
                  <a:pt x="2329" y="14704"/>
                </a:cubicBezTo>
                <a:lnTo>
                  <a:pt x="2329" y="14924"/>
                </a:lnTo>
                <a:cubicBezTo>
                  <a:pt x="2329" y="14981"/>
                  <a:pt x="2351" y="15028"/>
                  <a:pt x="2380" y="15028"/>
                </a:cubicBezTo>
                <a:cubicBezTo>
                  <a:pt x="2409" y="15028"/>
                  <a:pt x="2433" y="14981"/>
                  <a:pt x="2433" y="14924"/>
                </a:cubicBezTo>
                <a:lnTo>
                  <a:pt x="2433" y="14704"/>
                </a:lnTo>
                <a:cubicBezTo>
                  <a:pt x="2433" y="14646"/>
                  <a:pt x="2409" y="14601"/>
                  <a:pt x="2380" y="14601"/>
                </a:cubicBezTo>
                <a:close/>
                <a:moveTo>
                  <a:pt x="2695" y="14601"/>
                </a:moveTo>
                <a:cubicBezTo>
                  <a:pt x="2666" y="14601"/>
                  <a:pt x="2643" y="14646"/>
                  <a:pt x="2643" y="14704"/>
                </a:cubicBezTo>
                <a:lnTo>
                  <a:pt x="2643" y="14924"/>
                </a:lnTo>
                <a:cubicBezTo>
                  <a:pt x="2643" y="14981"/>
                  <a:pt x="2666" y="15028"/>
                  <a:pt x="2695" y="15028"/>
                </a:cubicBezTo>
                <a:cubicBezTo>
                  <a:pt x="2724" y="15028"/>
                  <a:pt x="2748" y="14981"/>
                  <a:pt x="2748" y="14924"/>
                </a:cubicBezTo>
                <a:lnTo>
                  <a:pt x="2748" y="14704"/>
                </a:lnTo>
                <a:cubicBezTo>
                  <a:pt x="2748" y="14646"/>
                  <a:pt x="2724" y="14601"/>
                  <a:pt x="2695" y="14601"/>
                </a:cubicBezTo>
                <a:close/>
                <a:moveTo>
                  <a:pt x="3545" y="14601"/>
                </a:moveTo>
                <a:cubicBezTo>
                  <a:pt x="3516" y="14601"/>
                  <a:pt x="3492" y="14646"/>
                  <a:pt x="3492" y="14704"/>
                </a:cubicBezTo>
                <a:lnTo>
                  <a:pt x="3492" y="14924"/>
                </a:lnTo>
                <a:cubicBezTo>
                  <a:pt x="3492" y="14981"/>
                  <a:pt x="3516" y="15028"/>
                  <a:pt x="3545" y="15028"/>
                </a:cubicBezTo>
                <a:cubicBezTo>
                  <a:pt x="3574" y="15028"/>
                  <a:pt x="3598" y="14981"/>
                  <a:pt x="3598" y="14924"/>
                </a:cubicBezTo>
                <a:lnTo>
                  <a:pt x="3598" y="14704"/>
                </a:lnTo>
                <a:cubicBezTo>
                  <a:pt x="3598" y="14646"/>
                  <a:pt x="3574" y="14601"/>
                  <a:pt x="3545" y="14601"/>
                </a:cubicBezTo>
                <a:close/>
                <a:moveTo>
                  <a:pt x="3859" y="14601"/>
                </a:moveTo>
                <a:cubicBezTo>
                  <a:pt x="3830" y="14601"/>
                  <a:pt x="3806" y="14646"/>
                  <a:pt x="3806" y="14704"/>
                </a:cubicBezTo>
                <a:lnTo>
                  <a:pt x="3806" y="14924"/>
                </a:lnTo>
                <a:cubicBezTo>
                  <a:pt x="3806" y="14981"/>
                  <a:pt x="3830" y="15028"/>
                  <a:pt x="3859" y="15028"/>
                </a:cubicBezTo>
                <a:cubicBezTo>
                  <a:pt x="3888" y="15028"/>
                  <a:pt x="3912" y="14981"/>
                  <a:pt x="3912" y="14924"/>
                </a:cubicBezTo>
                <a:lnTo>
                  <a:pt x="3912" y="14704"/>
                </a:lnTo>
                <a:cubicBezTo>
                  <a:pt x="3912" y="14646"/>
                  <a:pt x="3888" y="14601"/>
                  <a:pt x="3859" y="14601"/>
                </a:cubicBezTo>
                <a:close/>
                <a:moveTo>
                  <a:pt x="4709" y="14601"/>
                </a:moveTo>
                <a:cubicBezTo>
                  <a:pt x="4680" y="14601"/>
                  <a:pt x="4656" y="14646"/>
                  <a:pt x="4656" y="14704"/>
                </a:cubicBezTo>
                <a:lnTo>
                  <a:pt x="4656" y="14924"/>
                </a:lnTo>
                <a:cubicBezTo>
                  <a:pt x="4656" y="14981"/>
                  <a:pt x="4680" y="15028"/>
                  <a:pt x="4709" y="15028"/>
                </a:cubicBezTo>
                <a:cubicBezTo>
                  <a:pt x="4738" y="15028"/>
                  <a:pt x="4762" y="14981"/>
                  <a:pt x="4762" y="14924"/>
                </a:cubicBezTo>
                <a:lnTo>
                  <a:pt x="4762" y="14704"/>
                </a:lnTo>
                <a:cubicBezTo>
                  <a:pt x="4762" y="14646"/>
                  <a:pt x="4738" y="14601"/>
                  <a:pt x="4709" y="14601"/>
                </a:cubicBezTo>
                <a:close/>
                <a:moveTo>
                  <a:pt x="5023" y="14601"/>
                </a:moveTo>
                <a:cubicBezTo>
                  <a:pt x="4994" y="14601"/>
                  <a:pt x="4970" y="14646"/>
                  <a:pt x="4970" y="14704"/>
                </a:cubicBezTo>
                <a:lnTo>
                  <a:pt x="4970" y="14924"/>
                </a:lnTo>
                <a:cubicBezTo>
                  <a:pt x="4970" y="14981"/>
                  <a:pt x="4994" y="15028"/>
                  <a:pt x="5023" y="15028"/>
                </a:cubicBezTo>
                <a:cubicBezTo>
                  <a:pt x="5053" y="15028"/>
                  <a:pt x="5076" y="14981"/>
                  <a:pt x="5076" y="14924"/>
                </a:cubicBezTo>
                <a:lnTo>
                  <a:pt x="5076" y="14704"/>
                </a:lnTo>
                <a:cubicBezTo>
                  <a:pt x="5076" y="14646"/>
                  <a:pt x="5053" y="14601"/>
                  <a:pt x="5023" y="14601"/>
                </a:cubicBezTo>
                <a:close/>
                <a:moveTo>
                  <a:pt x="5873" y="14601"/>
                </a:moveTo>
                <a:cubicBezTo>
                  <a:pt x="5844" y="14601"/>
                  <a:pt x="5820" y="14646"/>
                  <a:pt x="5820" y="14704"/>
                </a:cubicBezTo>
                <a:lnTo>
                  <a:pt x="5820" y="14924"/>
                </a:lnTo>
                <a:cubicBezTo>
                  <a:pt x="5820" y="14981"/>
                  <a:pt x="5844" y="15028"/>
                  <a:pt x="5873" y="15028"/>
                </a:cubicBezTo>
                <a:cubicBezTo>
                  <a:pt x="5902" y="15028"/>
                  <a:pt x="5926" y="14981"/>
                  <a:pt x="5926" y="14924"/>
                </a:cubicBezTo>
                <a:lnTo>
                  <a:pt x="5926" y="14704"/>
                </a:lnTo>
                <a:cubicBezTo>
                  <a:pt x="5926" y="14646"/>
                  <a:pt x="5902" y="14601"/>
                  <a:pt x="5873" y="14601"/>
                </a:cubicBezTo>
                <a:close/>
                <a:moveTo>
                  <a:pt x="6188" y="14601"/>
                </a:moveTo>
                <a:cubicBezTo>
                  <a:pt x="6159" y="14601"/>
                  <a:pt x="6135" y="14646"/>
                  <a:pt x="6135" y="14704"/>
                </a:cubicBezTo>
                <a:lnTo>
                  <a:pt x="6135" y="14924"/>
                </a:lnTo>
                <a:cubicBezTo>
                  <a:pt x="6135" y="14981"/>
                  <a:pt x="6159" y="15028"/>
                  <a:pt x="6188" y="15028"/>
                </a:cubicBezTo>
                <a:cubicBezTo>
                  <a:pt x="6217" y="15028"/>
                  <a:pt x="6240" y="14981"/>
                  <a:pt x="6240" y="14924"/>
                </a:cubicBezTo>
                <a:lnTo>
                  <a:pt x="6240" y="14704"/>
                </a:lnTo>
                <a:cubicBezTo>
                  <a:pt x="6240" y="14646"/>
                  <a:pt x="6217" y="14601"/>
                  <a:pt x="6188" y="14601"/>
                </a:cubicBezTo>
                <a:close/>
                <a:moveTo>
                  <a:pt x="7036" y="14601"/>
                </a:moveTo>
                <a:cubicBezTo>
                  <a:pt x="7007" y="14601"/>
                  <a:pt x="6984" y="14646"/>
                  <a:pt x="6984" y="14704"/>
                </a:cubicBezTo>
                <a:lnTo>
                  <a:pt x="6984" y="14924"/>
                </a:lnTo>
                <a:cubicBezTo>
                  <a:pt x="6984" y="14981"/>
                  <a:pt x="7007" y="15028"/>
                  <a:pt x="7036" y="15028"/>
                </a:cubicBezTo>
                <a:cubicBezTo>
                  <a:pt x="7065" y="15028"/>
                  <a:pt x="7089" y="14981"/>
                  <a:pt x="7089" y="14924"/>
                </a:cubicBezTo>
                <a:lnTo>
                  <a:pt x="7089" y="14704"/>
                </a:lnTo>
                <a:cubicBezTo>
                  <a:pt x="7089" y="14646"/>
                  <a:pt x="7065" y="14601"/>
                  <a:pt x="7036" y="14601"/>
                </a:cubicBezTo>
                <a:close/>
                <a:moveTo>
                  <a:pt x="7351" y="14601"/>
                </a:moveTo>
                <a:cubicBezTo>
                  <a:pt x="7322" y="14601"/>
                  <a:pt x="7299" y="14646"/>
                  <a:pt x="7299" y="14704"/>
                </a:cubicBezTo>
                <a:lnTo>
                  <a:pt x="7299" y="14924"/>
                </a:lnTo>
                <a:cubicBezTo>
                  <a:pt x="7299" y="14981"/>
                  <a:pt x="7322" y="15028"/>
                  <a:pt x="7351" y="15028"/>
                </a:cubicBezTo>
                <a:cubicBezTo>
                  <a:pt x="7380" y="15028"/>
                  <a:pt x="7404" y="14981"/>
                  <a:pt x="7404" y="14924"/>
                </a:cubicBezTo>
                <a:lnTo>
                  <a:pt x="7404" y="14704"/>
                </a:lnTo>
                <a:cubicBezTo>
                  <a:pt x="7404" y="14646"/>
                  <a:pt x="7380" y="14601"/>
                  <a:pt x="7351" y="14601"/>
                </a:cubicBezTo>
                <a:close/>
                <a:moveTo>
                  <a:pt x="8201" y="14601"/>
                </a:moveTo>
                <a:cubicBezTo>
                  <a:pt x="8171" y="14601"/>
                  <a:pt x="8148" y="14646"/>
                  <a:pt x="8148" y="14704"/>
                </a:cubicBezTo>
                <a:lnTo>
                  <a:pt x="8148" y="14924"/>
                </a:lnTo>
                <a:cubicBezTo>
                  <a:pt x="8148" y="14981"/>
                  <a:pt x="8171" y="15028"/>
                  <a:pt x="8201" y="15028"/>
                </a:cubicBezTo>
                <a:cubicBezTo>
                  <a:pt x="8230" y="15028"/>
                  <a:pt x="8254" y="14981"/>
                  <a:pt x="8254" y="14924"/>
                </a:cubicBezTo>
                <a:lnTo>
                  <a:pt x="8254" y="14704"/>
                </a:lnTo>
                <a:cubicBezTo>
                  <a:pt x="8254" y="14646"/>
                  <a:pt x="8230" y="14601"/>
                  <a:pt x="8201" y="14601"/>
                </a:cubicBezTo>
                <a:close/>
                <a:moveTo>
                  <a:pt x="8515" y="14601"/>
                </a:moveTo>
                <a:cubicBezTo>
                  <a:pt x="8486" y="14601"/>
                  <a:pt x="8462" y="14646"/>
                  <a:pt x="8462" y="14704"/>
                </a:cubicBezTo>
                <a:lnTo>
                  <a:pt x="8462" y="14924"/>
                </a:lnTo>
                <a:cubicBezTo>
                  <a:pt x="8462" y="14981"/>
                  <a:pt x="8486" y="15028"/>
                  <a:pt x="8515" y="15028"/>
                </a:cubicBezTo>
                <a:cubicBezTo>
                  <a:pt x="8544" y="15028"/>
                  <a:pt x="8568" y="14981"/>
                  <a:pt x="8568" y="14924"/>
                </a:cubicBezTo>
                <a:lnTo>
                  <a:pt x="8568" y="14704"/>
                </a:lnTo>
                <a:cubicBezTo>
                  <a:pt x="8568" y="14646"/>
                  <a:pt x="8544" y="14601"/>
                  <a:pt x="8515" y="14601"/>
                </a:cubicBezTo>
                <a:close/>
                <a:moveTo>
                  <a:pt x="9365" y="14601"/>
                </a:moveTo>
                <a:cubicBezTo>
                  <a:pt x="9336" y="14601"/>
                  <a:pt x="9312" y="14646"/>
                  <a:pt x="9312" y="14704"/>
                </a:cubicBezTo>
                <a:lnTo>
                  <a:pt x="9312" y="14924"/>
                </a:lnTo>
                <a:cubicBezTo>
                  <a:pt x="9312" y="14981"/>
                  <a:pt x="9336" y="15028"/>
                  <a:pt x="9365" y="15028"/>
                </a:cubicBezTo>
                <a:cubicBezTo>
                  <a:pt x="9394" y="15028"/>
                  <a:pt x="9418" y="14981"/>
                  <a:pt x="9418" y="14924"/>
                </a:cubicBezTo>
                <a:lnTo>
                  <a:pt x="9418" y="14704"/>
                </a:lnTo>
                <a:cubicBezTo>
                  <a:pt x="9418" y="14646"/>
                  <a:pt x="9394" y="14601"/>
                  <a:pt x="9365" y="14601"/>
                </a:cubicBezTo>
                <a:close/>
                <a:moveTo>
                  <a:pt x="9679" y="14601"/>
                </a:moveTo>
                <a:cubicBezTo>
                  <a:pt x="9650" y="14601"/>
                  <a:pt x="9626" y="14646"/>
                  <a:pt x="9626" y="14704"/>
                </a:cubicBezTo>
                <a:lnTo>
                  <a:pt x="9626" y="14924"/>
                </a:lnTo>
                <a:cubicBezTo>
                  <a:pt x="9626" y="14981"/>
                  <a:pt x="9650" y="15028"/>
                  <a:pt x="9679" y="15028"/>
                </a:cubicBezTo>
                <a:cubicBezTo>
                  <a:pt x="9708" y="15028"/>
                  <a:pt x="9732" y="14981"/>
                  <a:pt x="9732" y="14924"/>
                </a:cubicBezTo>
                <a:lnTo>
                  <a:pt x="9732" y="14704"/>
                </a:lnTo>
                <a:cubicBezTo>
                  <a:pt x="9732" y="14646"/>
                  <a:pt x="9708" y="14601"/>
                  <a:pt x="9679" y="14601"/>
                </a:cubicBezTo>
                <a:close/>
                <a:moveTo>
                  <a:pt x="10529" y="14601"/>
                </a:moveTo>
                <a:cubicBezTo>
                  <a:pt x="10500" y="14601"/>
                  <a:pt x="10476" y="14646"/>
                  <a:pt x="10476" y="14704"/>
                </a:cubicBezTo>
                <a:lnTo>
                  <a:pt x="10476" y="14924"/>
                </a:lnTo>
                <a:cubicBezTo>
                  <a:pt x="10476" y="14981"/>
                  <a:pt x="10500" y="15028"/>
                  <a:pt x="10529" y="15028"/>
                </a:cubicBezTo>
                <a:cubicBezTo>
                  <a:pt x="10558" y="15028"/>
                  <a:pt x="10582" y="14981"/>
                  <a:pt x="10582" y="14924"/>
                </a:cubicBezTo>
                <a:lnTo>
                  <a:pt x="10582" y="14704"/>
                </a:lnTo>
                <a:cubicBezTo>
                  <a:pt x="10582" y="14646"/>
                  <a:pt x="10558" y="14601"/>
                  <a:pt x="10529" y="14601"/>
                </a:cubicBezTo>
                <a:close/>
                <a:moveTo>
                  <a:pt x="10844" y="14601"/>
                </a:moveTo>
                <a:cubicBezTo>
                  <a:pt x="10814" y="14601"/>
                  <a:pt x="10791" y="14646"/>
                  <a:pt x="10791" y="14704"/>
                </a:cubicBezTo>
                <a:lnTo>
                  <a:pt x="10791" y="14924"/>
                </a:lnTo>
                <a:cubicBezTo>
                  <a:pt x="10791" y="14981"/>
                  <a:pt x="10814" y="15028"/>
                  <a:pt x="10844" y="15028"/>
                </a:cubicBezTo>
                <a:cubicBezTo>
                  <a:pt x="10873" y="15028"/>
                  <a:pt x="10895" y="14981"/>
                  <a:pt x="10895" y="14924"/>
                </a:cubicBezTo>
                <a:lnTo>
                  <a:pt x="10895" y="14704"/>
                </a:lnTo>
                <a:cubicBezTo>
                  <a:pt x="10895" y="14646"/>
                  <a:pt x="10873" y="14601"/>
                  <a:pt x="10844" y="14601"/>
                </a:cubicBezTo>
                <a:close/>
                <a:moveTo>
                  <a:pt x="11692" y="14601"/>
                </a:moveTo>
                <a:cubicBezTo>
                  <a:pt x="11663" y="14601"/>
                  <a:pt x="11640" y="14646"/>
                  <a:pt x="11640" y="14704"/>
                </a:cubicBezTo>
                <a:lnTo>
                  <a:pt x="11640" y="14924"/>
                </a:lnTo>
                <a:cubicBezTo>
                  <a:pt x="11640" y="14981"/>
                  <a:pt x="11663" y="15028"/>
                  <a:pt x="11692" y="15028"/>
                </a:cubicBezTo>
                <a:cubicBezTo>
                  <a:pt x="11721" y="15028"/>
                  <a:pt x="11745" y="14981"/>
                  <a:pt x="11745" y="14924"/>
                </a:cubicBezTo>
                <a:lnTo>
                  <a:pt x="11745" y="14704"/>
                </a:lnTo>
                <a:cubicBezTo>
                  <a:pt x="11745" y="14646"/>
                  <a:pt x="11721" y="14601"/>
                  <a:pt x="11692" y="14601"/>
                </a:cubicBezTo>
                <a:close/>
                <a:moveTo>
                  <a:pt x="12007" y="14601"/>
                </a:moveTo>
                <a:cubicBezTo>
                  <a:pt x="11978" y="14601"/>
                  <a:pt x="11955" y="14646"/>
                  <a:pt x="11955" y="14704"/>
                </a:cubicBezTo>
                <a:lnTo>
                  <a:pt x="11955" y="14924"/>
                </a:lnTo>
                <a:cubicBezTo>
                  <a:pt x="11955" y="14981"/>
                  <a:pt x="11978" y="15028"/>
                  <a:pt x="12007" y="15028"/>
                </a:cubicBezTo>
                <a:cubicBezTo>
                  <a:pt x="12036" y="15028"/>
                  <a:pt x="12060" y="14981"/>
                  <a:pt x="12060" y="14924"/>
                </a:cubicBezTo>
                <a:lnTo>
                  <a:pt x="12060" y="14704"/>
                </a:lnTo>
                <a:cubicBezTo>
                  <a:pt x="12060" y="14646"/>
                  <a:pt x="12036" y="14601"/>
                  <a:pt x="12007" y="14601"/>
                </a:cubicBezTo>
                <a:close/>
                <a:moveTo>
                  <a:pt x="12856" y="14601"/>
                </a:moveTo>
                <a:cubicBezTo>
                  <a:pt x="12827" y="14601"/>
                  <a:pt x="12804" y="14646"/>
                  <a:pt x="12804" y="14704"/>
                </a:cubicBezTo>
                <a:lnTo>
                  <a:pt x="12804" y="14924"/>
                </a:lnTo>
                <a:cubicBezTo>
                  <a:pt x="12804" y="14981"/>
                  <a:pt x="12827" y="15028"/>
                  <a:pt x="12856" y="15028"/>
                </a:cubicBezTo>
                <a:cubicBezTo>
                  <a:pt x="12886" y="15028"/>
                  <a:pt x="12909" y="14981"/>
                  <a:pt x="12909" y="14924"/>
                </a:cubicBezTo>
                <a:lnTo>
                  <a:pt x="12909" y="14704"/>
                </a:lnTo>
                <a:cubicBezTo>
                  <a:pt x="12909" y="14646"/>
                  <a:pt x="12886" y="14601"/>
                  <a:pt x="12856" y="14601"/>
                </a:cubicBezTo>
                <a:close/>
                <a:moveTo>
                  <a:pt x="13171" y="14601"/>
                </a:moveTo>
                <a:cubicBezTo>
                  <a:pt x="13142" y="14601"/>
                  <a:pt x="13118" y="14646"/>
                  <a:pt x="13118" y="14704"/>
                </a:cubicBezTo>
                <a:lnTo>
                  <a:pt x="13118" y="14924"/>
                </a:lnTo>
                <a:cubicBezTo>
                  <a:pt x="13118" y="14981"/>
                  <a:pt x="13142" y="15028"/>
                  <a:pt x="13171" y="15028"/>
                </a:cubicBezTo>
                <a:cubicBezTo>
                  <a:pt x="13200" y="15028"/>
                  <a:pt x="13224" y="14981"/>
                  <a:pt x="13224" y="14924"/>
                </a:cubicBezTo>
                <a:lnTo>
                  <a:pt x="13224" y="14704"/>
                </a:lnTo>
                <a:cubicBezTo>
                  <a:pt x="13224" y="14646"/>
                  <a:pt x="13200" y="14601"/>
                  <a:pt x="13171" y="14601"/>
                </a:cubicBezTo>
                <a:close/>
                <a:moveTo>
                  <a:pt x="14021" y="14601"/>
                </a:moveTo>
                <a:cubicBezTo>
                  <a:pt x="13992" y="14601"/>
                  <a:pt x="13968" y="14646"/>
                  <a:pt x="13968" y="14704"/>
                </a:cubicBezTo>
                <a:lnTo>
                  <a:pt x="13968" y="14924"/>
                </a:lnTo>
                <a:cubicBezTo>
                  <a:pt x="13968" y="14981"/>
                  <a:pt x="13992" y="15028"/>
                  <a:pt x="14021" y="15028"/>
                </a:cubicBezTo>
                <a:cubicBezTo>
                  <a:pt x="14050" y="15028"/>
                  <a:pt x="14074" y="14981"/>
                  <a:pt x="14074" y="14924"/>
                </a:cubicBezTo>
                <a:lnTo>
                  <a:pt x="14074" y="14704"/>
                </a:lnTo>
                <a:cubicBezTo>
                  <a:pt x="14074" y="14646"/>
                  <a:pt x="14050" y="14601"/>
                  <a:pt x="14021" y="14601"/>
                </a:cubicBezTo>
                <a:close/>
                <a:moveTo>
                  <a:pt x="14335" y="14601"/>
                </a:moveTo>
                <a:cubicBezTo>
                  <a:pt x="14306" y="14601"/>
                  <a:pt x="14282" y="14646"/>
                  <a:pt x="14282" y="14704"/>
                </a:cubicBezTo>
                <a:lnTo>
                  <a:pt x="14282" y="14924"/>
                </a:lnTo>
                <a:cubicBezTo>
                  <a:pt x="14282" y="14981"/>
                  <a:pt x="14306" y="15028"/>
                  <a:pt x="14335" y="15028"/>
                </a:cubicBezTo>
                <a:cubicBezTo>
                  <a:pt x="14364" y="15028"/>
                  <a:pt x="14388" y="14981"/>
                  <a:pt x="14388" y="14924"/>
                </a:cubicBezTo>
                <a:lnTo>
                  <a:pt x="14388" y="14704"/>
                </a:lnTo>
                <a:cubicBezTo>
                  <a:pt x="14388" y="14646"/>
                  <a:pt x="14364" y="14601"/>
                  <a:pt x="14335" y="14601"/>
                </a:cubicBezTo>
                <a:close/>
                <a:moveTo>
                  <a:pt x="15185" y="14601"/>
                </a:moveTo>
                <a:cubicBezTo>
                  <a:pt x="15156" y="14601"/>
                  <a:pt x="15132" y="14646"/>
                  <a:pt x="15132" y="14704"/>
                </a:cubicBezTo>
                <a:lnTo>
                  <a:pt x="15132" y="14924"/>
                </a:lnTo>
                <a:cubicBezTo>
                  <a:pt x="15132" y="14981"/>
                  <a:pt x="15156" y="15028"/>
                  <a:pt x="15185" y="15028"/>
                </a:cubicBezTo>
                <a:cubicBezTo>
                  <a:pt x="15214" y="15028"/>
                  <a:pt x="15237" y="14981"/>
                  <a:pt x="15237" y="14924"/>
                </a:cubicBezTo>
                <a:lnTo>
                  <a:pt x="15237" y="14704"/>
                </a:lnTo>
                <a:cubicBezTo>
                  <a:pt x="15237" y="14646"/>
                  <a:pt x="15214" y="14601"/>
                  <a:pt x="15185" y="14601"/>
                </a:cubicBezTo>
                <a:close/>
                <a:moveTo>
                  <a:pt x="15500" y="14601"/>
                </a:moveTo>
                <a:cubicBezTo>
                  <a:pt x="15470" y="14601"/>
                  <a:pt x="15447" y="14646"/>
                  <a:pt x="15447" y="14704"/>
                </a:cubicBezTo>
                <a:lnTo>
                  <a:pt x="15447" y="14924"/>
                </a:lnTo>
                <a:cubicBezTo>
                  <a:pt x="15447" y="14981"/>
                  <a:pt x="15470" y="15028"/>
                  <a:pt x="15500" y="15028"/>
                </a:cubicBezTo>
                <a:cubicBezTo>
                  <a:pt x="15529" y="15028"/>
                  <a:pt x="15551" y="14981"/>
                  <a:pt x="15551" y="14924"/>
                </a:cubicBezTo>
                <a:lnTo>
                  <a:pt x="15551" y="14704"/>
                </a:lnTo>
                <a:cubicBezTo>
                  <a:pt x="15551" y="14646"/>
                  <a:pt x="15529" y="14601"/>
                  <a:pt x="15500" y="14601"/>
                </a:cubicBezTo>
                <a:close/>
                <a:moveTo>
                  <a:pt x="16349" y="14601"/>
                </a:moveTo>
                <a:cubicBezTo>
                  <a:pt x="16320" y="14601"/>
                  <a:pt x="16296" y="14646"/>
                  <a:pt x="16296" y="14704"/>
                </a:cubicBezTo>
                <a:lnTo>
                  <a:pt x="16296" y="14924"/>
                </a:lnTo>
                <a:cubicBezTo>
                  <a:pt x="16296" y="14981"/>
                  <a:pt x="16320" y="15028"/>
                  <a:pt x="16349" y="15028"/>
                </a:cubicBezTo>
                <a:cubicBezTo>
                  <a:pt x="16378" y="15028"/>
                  <a:pt x="16401" y="14981"/>
                  <a:pt x="16401" y="14924"/>
                </a:cubicBezTo>
                <a:lnTo>
                  <a:pt x="16401" y="14704"/>
                </a:lnTo>
                <a:cubicBezTo>
                  <a:pt x="16401" y="14646"/>
                  <a:pt x="16378" y="14601"/>
                  <a:pt x="16349" y="14601"/>
                </a:cubicBezTo>
                <a:close/>
                <a:moveTo>
                  <a:pt x="16663" y="14601"/>
                </a:moveTo>
                <a:cubicBezTo>
                  <a:pt x="16634" y="14601"/>
                  <a:pt x="16611" y="14646"/>
                  <a:pt x="16611" y="14704"/>
                </a:cubicBezTo>
                <a:lnTo>
                  <a:pt x="16611" y="14924"/>
                </a:lnTo>
                <a:cubicBezTo>
                  <a:pt x="16611" y="14981"/>
                  <a:pt x="16634" y="15028"/>
                  <a:pt x="16663" y="15028"/>
                </a:cubicBezTo>
                <a:cubicBezTo>
                  <a:pt x="16692" y="15028"/>
                  <a:pt x="16716" y="14981"/>
                  <a:pt x="16716" y="14924"/>
                </a:cubicBezTo>
                <a:lnTo>
                  <a:pt x="16716" y="14704"/>
                </a:lnTo>
                <a:cubicBezTo>
                  <a:pt x="16716" y="14646"/>
                  <a:pt x="16692" y="14601"/>
                  <a:pt x="16663" y="14601"/>
                </a:cubicBezTo>
                <a:close/>
                <a:moveTo>
                  <a:pt x="17512" y="14601"/>
                </a:moveTo>
                <a:cubicBezTo>
                  <a:pt x="17483" y="14601"/>
                  <a:pt x="17459" y="14646"/>
                  <a:pt x="17459" y="14704"/>
                </a:cubicBezTo>
                <a:lnTo>
                  <a:pt x="17459" y="14924"/>
                </a:lnTo>
                <a:cubicBezTo>
                  <a:pt x="17459" y="14981"/>
                  <a:pt x="17483" y="15028"/>
                  <a:pt x="17512" y="15028"/>
                </a:cubicBezTo>
                <a:cubicBezTo>
                  <a:pt x="17541" y="15028"/>
                  <a:pt x="17565" y="14981"/>
                  <a:pt x="17565" y="14924"/>
                </a:cubicBezTo>
                <a:lnTo>
                  <a:pt x="17565" y="14704"/>
                </a:lnTo>
                <a:cubicBezTo>
                  <a:pt x="17565" y="14646"/>
                  <a:pt x="17541" y="14601"/>
                  <a:pt x="17512" y="14601"/>
                </a:cubicBezTo>
                <a:close/>
                <a:moveTo>
                  <a:pt x="17827" y="14601"/>
                </a:moveTo>
                <a:cubicBezTo>
                  <a:pt x="17798" y="14601"/>
                  <a:pt x="17774" y="14646"/>
                  <a:pt x="17774" y="14704"/>
                </a:cubicBezTo>
                <a:lnTo>
                  <a:pt x="17774" y="14924"/>
                </a:lnTo>
                <a:cubicBezTo>
                  <a:pt x="17774" y="14981"/>
                  <a:pt x="17798" y="15028"/>
                  <a:pt x="17827" y="15028"/>
                </a:cubicBezTo>
                <a:cubicBezTo>
                  <a:pt x="17856" y="15028"/>
                  <a:pt x="17880" y="14981"/>
                  <a:pt x="17880" y="14924"/>
                </a:cubicBezTo>
                <a:lnTo>
                  <a:pt x="17880" y="14704"/>
                </a:lnTo>
                <a:cubicBezTo>
                  <a:pt x="17880" y="14646"/>
                  <a:pt x="17856" y="14601"/>
                  <a:pt x="17827" y="14601"/>
                </a:cubicBezTo>
                <a:close/>
                <a:moveTo>
                  <a:pt x="18677" y="14601"/>
                </a:moveTo>
                <a:cubicBezTo>
                  <a:pt x="18648" y="14601"/>
                  <a:pt x="18624" y="14646"/>
                  <a:pt x="18624" y="14704"/>
                </a:cubicBezTo>
                <a:lnTo>
                  <a:pt x="18624" y="14924"/>
                </a:lnTo>
                <a:cubicBezTo>
                  <a:pt x="18624" y="14981"/>
                  <a:pt x="18648" y="15028"/>
                  <a:pt x="18677" y="15028"/>
                </a:cubicBezTo>
                <a:cubicBezTo>
                  <a:pt x="18706" y="15028"/>
                  <a:pt x="18730" y="14981"/>
                  <a:pt x="18730" y="14924"/>
                </a:cubicBezTo>
                <a:lnTo>
                  <a:pt x="18730" y="14704"/>
                </a:lnTo>
                <a:cubicBezTo>
                  <a:pt x="18730" y="14646"/>
                  <a:pt x="18706" y="14601"/>
                  <a:pt x="18677" y="14601"/>
                </a:cubicBezTo>
                <a:close/>
                <a:moveTo>
                  <a:pt x="18991" y="14601"/>
                </a:moveTo>
                <a:cubicBezTo>
                  <a:pt x="18962" y="14601"/>
                  <a:pt x="18938" y="14646"/>
                  <a:pt x="18938" y="14704"/>
                </a:cubicBezTo>
                <a:lnTo>
                  <a:pt x="18938" y="14924"/>
                </a:lnTo>
                <a:cubicBezTo>
                  <a:pt x="18938" y="14981"/>
                  <a:pt x="18962" y="15028"/>
                  <a:pt x="18991" y="15028"/>
                </a:cubicBezTo>
                <a:cubicBezTo>
                  <a:pt x="19020" y="15028"/>
                  <a:pt x="19044" y="14981"/>
                  <a:pt x="19044" y="14924"/>
                </a:cubicBezTo>
                <a:lnTo>
                  <a:pt x="19044" y="14704"/>
                </a:lnTo>
                <a:cubicBezTo>
                  <a:pt x="19044" y="14646"/>
                  <a:pt x="19020" y="14601"/>
                  <a:pt x="18991" y="14601"/>
                </a:cubicBezTo>
                <a:close/>
                <a:moveTo>
                  <a:pt x="19841" y="14601"/>
                </a:moveTo>
                <a:cubicBezTo>
                  <a:pt x="19812" y="14601"/>
                  <a:pt x="19788" y="14646"/>
                  <a:pt x="19788" y="14704"/>
                </a:cubicBezTo>
                <a:lnTo>
                  <a:pt x="19788" y="14924"/>
                </a:lnTo>
                <a:cubicBezTo>
                  <a:pt x="19788" y="14981"/>
                  <a:pt x="19812" y="15028"/>
                  <a:pt x="19841" y="15028"/>
                </a:cubicBezTo>
                <a:cubicBezTo>
                  <a:pt x="19870" y="15028"/>
                  <a:pt x="19894" y="14981"/>
                  <a:pt x="19894" y="14924"/>
                </a:cubicBezTo>
                <a:lnTo>
                  <a:pt x="19894" y="14704"/>
                </a:lnTo>
                <a:cubicBezTo>
                  <a:pt x="19894" y="14646"/>
                  <a:pt x="19870" y="14601"/>
                  <a:pt x="19841" y="14601"/>
                </a:cubicBezTo>
                <a:close/>
                <a:moveTo>
                  <a:pt x="20155" y="14601"/>
                </a:moveTo>
                <a:cubicBezTo>
                  <a:pt x="20126" y="14601"/>
                  <a:pt x="20102" y="14646"/>
                  <a:pt x="20102" y="14704"/>
                </a:cubicBezTo>
                <a:lnTo>
                  <a:pt x="20102" y="14924"/>
                </a:lnTo>
                <a:cubicBezTo>
                  <a:pt x="20102" y="14981"/>
                  <a:pt x="20126" y="15028"/>
                  <a:pt x="20155" y="15028"/>
                </a:cubicBezTo>
                <a:cubicBezTo>
                  <a:pt x="20184" y="15028"/>
                  <a:pt x="20207" y="14981"/>
                  <a:pt x="20207" y="14924"/>
                </a:cubicBezTo>
                <a:lnTo>
                  <a:pt x="20207" y="14704"/>
                </a:lnTo>
                <a:cubicBezTo>
                  <a:pt x="20207" y="14646"/>
                  <a:pt x="20184" y="14601"/>
                  <a:pt x="20155" y="14601"/>
                </a:cubicBezTo>
                <a:close/>
                <a:moveTo>
                  <a:pt x="21004" y="14601"/>
                </a:moveTo>
                <a:cubicBezTo>
                  <a:pt x="20975" y="14601"/>
                  <a:pt x="20952" y="14646"/>
                  <a:pt x="20952" y="14704"/>
                </a:cubicBezTo>
                <a:lnTo>
                  <a:pt x="20952" y="14924"/>
                </a:lnTo>
                <a:cubicBezTo>
                  <a:pt x="20952" y="14981"/>
                  <a:pt x="20975" y="15028"/>
                  <a:pt x="21004" y="15028"/>
                </a:cubicBezTo>
                <a:cubicBezTo>
                  <a:pt x="21033" y="15028"/>
                  <a:pt x="21057" y="14981"/>
                  <a:pt x="21057" y="14924"/>
                </a:cubicBezTo>
                <a:lnTo>
                  <a:pt x="21057" y="14704"/>
                </a:lnTo>
                <a:cubicBezTo>
                  <a:pt x="21057" y="14646"/>
                  <a:pt x="21033" y="14601"/>
                  <a:pt x="21004" y="14601"/>
                </a:cubicBezTo>
                <a:close/>
                <a:moveTo>
                  <a:pt x="21319" y="14601"/>
                </a:moveTo>
                <a:cubicBezTo>
                  <a:pt x="21289" y="14601"/>
                  <a:pt x="21267" y="14646"/>
                  <a:pt x="21267" y="14704"/>
                </a:cubicBezTo>
                <a:lnTo>
                  <a:pt x="21267" y="14924"/>
                </a:lnTo>
                <a:cubicBezTo>
                  <a:pt x="21267" y="14981"/>
                  <a:pt x="21289" y="15028"/>
                  <a:pt x="21319" y="15028"/>
                </a:cubicBezTo>
                <a:cubicBezTo>
                  <a:pt x="21348" y="15028"/>
                  <a:pt x="21372" y="14981"/>
                  <a:pt x="21372" y="14924"/>
                </a:cubicBezTo>
                <a:lnTo>
                  <a:pt x="21372" y="14704"/>
                </a:lnTo>
                <a:cubicBezTo>
                  <a:pt x="21372" y="14646"/>
                  <a:pt x="21348" y="14601"/>
                  <a:pt x="21319" y="14601"/>
                </a:cubicBezTo>
                <a:close/>
                <a:moveTo>
                  <a:pt x="281" y="15331"/>
                </a:moveTo>
                <a:cubicBezTo>
                  <a:pt x="252" y="15331"/>
                  <a:pt x="228" y="15376"/>
                  <a:pt x="228" y="15434"/>
                </a:cubicBezTo>
                <a:lnTo>
                  <a:pt x="228" y="15654"/>
                </a:lnTo>
                <a:cubicBezTo>
                  <a:pt x="228" y="15711"/>
                  <a:pt x="252" y="15758"/>
                  <a:pt x="281" y="15758"/>
                </a:cubicBezTo>
                <a:cubicBezTo>
                  <a:pt x="311" y="15758"/>
                  <a:pt x="334" y="15711"/>
                  <a:pt x="334" y="15654"/>
                </a:cubicBezTo>
                <a:lnTo>
                  <a:pt x="334" y="15434"/>
                </a:lnTo>
                <a:cubicBezTo>
                  <a:pt x="334" y="15376"/>
                  <a:pt x="311" y="15331"/>
                  <a:pt x="281" y="15331"/>
                </a:cubicBezTo>
                <a:close/>
                <a:moveTo>
                  <a:pt x="596" y="15331"/>
                </a:moveTo>
                <a:cubicBezTo>
                  <a:pt x="567" y="15331"/>
                  <a:pt x="543" y="15376"/>
                  <a:pt x="543" y="15434"/>
                </a:cubicBezTo>
                <a:lnTo>
                  <a:pt x="543" y="15654"/>
                </a:lnTo>
                <a:cubicBezTo>
                  <a:pt x="543" y="15711"/>
                  <a:pt x="567" y="15758"/>
                  <a:pt x="596" y="15758"/>
                </a:cubicBezTo>
                <a:cubicBezTo>
                  <a:pt x="625" y="15758"/>
                  <a:pt x="649" y="15711"/>
                  <a:pt x="649" y="15654"/>
                </a:cubicBezTo>
                <a:lnTo>
                  <a:pt x="649" y="15434"/>
                </a:lnTo>
                <a:cubicBezTo>
                  <a:pt x="649" y="15376"/>
                  <a:pt x="625" y="15331"/>
                  <a:pt x="596" y="15331"/>
                </a:cubicBezTo>
                <a:close/>
                <a:moveTo>
                  <a:pt x="1446" y="15331"/>
                </a:moveTo>
                <a:cubicBezTo>
                  <a:pt x="1417" y="15331"/>
                  <a:pt x="1393" y="15376"/>
                  <a:pt x="1393" y="15434"/>
                </a:cubicBezTo>
                <a:lnTo>
                  <a:pt x="1393" y="15654"/>
                </a:lnTo>
                <a:cubicBezTo>
                  <a:pt x="1393" y="15711"/>
                  <a:pt x="1417" y="15758"/>
                  <a:pt x="1446" y="15758"/>
                </a:cubicBezTo>
                <a:cubicBezTo>
                  <a:pt x="1475" y="15758"/>
                  <a:pt x="1499" y="15711"/>
                  <a:pt x="1499" y="15654"/>
                </a:cubicBezTo>
                <a:lnTo>
                  <a:pt x="1499" y="15434"/>
                </a:lnTo>
                <a:cubicBezTo>
                  <a:pt x="1499" y="15376"/>
                  <a:pt x="1475" y="15331"/>
                  <a:pt x="1446" y="15331"/>
                </a:cubicBezTo>
                <a:close/>
                <a:moveTo>
                  <a:pt x="1760" y="15331"/>
                </a:moveTo>
                <a:cubicBezTo>
                  <a:pt x="1731" y="15331"/>
                  <a:pt x="1707" y="15376"/>
                  <a:pt x="1707" y="15434"/>
                </a:cubicBezTo>
                <a:lnTo>
                  <a:pt x="1707" y="15654"/>
                </a:lnTo>
                <a:cubicBezTo>
                  <a:pt x="1707" y="15711"/>
                  <a:pt x="1731" y="15758"/>
                  <a:pt x="1760" y="15758"/>
                </a:cubicBezTo>
                <a:cubicBezTo>
                  <a:pt x="1789" y="15758"/>
                  <a:pt x="1813" y="15711"/>
                  <a:pt x="1813" y="15654"/>
                </a:cubicBezTo>
                <a:lnTo>
                  <a:pt x="1813" y="15434"/>
                </a:lnTo>
                <a:cubicBezTo>
                  <a:pt x="1813" y="15376"/>
                  <a:pt x="1789" y="15331"/>
                  <a:pt x="1760" y="15331"/>
                </a:cubicBezTo>
                <a:close/>
                <a:moveTo>
                  <a:pt x="2610" y="15331"/>
                </a:moveTo>
                <a:cubicBezTo>
                  <a:pt x="2581" y="15331"/>
                  <a:pt x="2557" y="15376"/>
                  <a:pt x="2557" y="15434"/>
                </a:cubicBezTo>
                <a:lnTo>
                  <a:pt x="2557" y="15654"/>
                </a:lnTo>
                <a:cubicBezTo>
                  <a:pt x="2557" y="15711"/>
                  <a:pt x="2581" y="15758"/>
                  <a:pt x="2610" y="15758"/>
                </a:cubicBezTo>
                <a:cubicBezTo>
                  <a:pt x="2639" y="15758"/>
                  <a:pt x="2662" y="15711"/>
                  <a:pt x="2662" y="15654"/>
                </a:cubicBezTo>
                <a:lnTo>
                  <a:pt x="2662" y="15434"/>
                </a:lnTo>
                <a:cubicBezTo>
                  <a:pt x="2662" y="15376"/>
                  <a:pt x="2639" y="15331"/>
                  <a:pt x="2610" y="15331"/>
                </a:cubicBezTo>
                <a:close/>
                <a:moveTo>
                  <a:pt x="2924" y="15331"/>
                </a:moveTo>
                <a:cubicBezTo>
                  <a:pt x="2895" y="15331"/>
                  <a:pt x="2871" y="15376"/>
                  <a:pt x="2871" y="15434"/>
                </a:cubicBezTo>
                <a:lnTo>
                  <a:pt x="2871" y="15654"/>
                </a:lnTo>
                <a:cubicBezTo>
                  <a:pt x="2871" y="15711"/>
                  <a:pt x="2895" y="15758"/>
                  <a:pt x="2924" y="15758"/>
                </a:cubicBezTo>
                <a:cubicBezTo>
                  <a:pt x="2954" y="15758"/>
                  <a:pt x="2976" y="15711"/>
                  <a:pt x="2976" y="15654"/>
                </a:cubicBezTo>
                <a:lnTo>
                  <a:pt x="2976" y="15434"/>
                </a:lnTo>
                <a:cubicBezTo>
                  <a:pt x="2976" y="15376"/>
                  <a:pt x="2954" y="15331"/>
                  <a:pt x="2924" y="15331"/>
                </a:cubicBezTo>
                <a:close/>
                <a:moveTo>
                  <a:pt x="3773" y="15331"/>
                </a:moveTo>
                <a:cubicBezTo>
                  <a:pt x="3744" y="15331"/>
                  <a:pt x="3721" y="15376"/>
                  <a:pt x="3721" y="15434"/>
                </a:cubicBezTo>
                <a:lnTo>
                  <a:pt x="3721" y="15654"/>
                </a:lnTo>
                <a:cubicBezTo>
                  <a:pt x="3721" y="15711"/>
                  <a:pt x="3744" y="15758"/>
                  <a:pt x="3773" y="15758"/>
                </a:cubicBezTo>
                <a:cubicBezTo>
                  <a:pt x="3802" y="15758"/>
                  <a:pt x="3826" y="15711"/>
                  <a:pt x="3826" y="15654"/>
                </a:cubicBezTo>
                <a:lnTo>
                  <a:pt x="3826" y="15434"/>
                </a:lnTo>
                <a:cubicBezTo>
                  <a:pt x="3826" y="15376"/>
                  <a:pt x="3802" y="15331"/>
                  <a:pt x="3773" y="15331"/>
                </a:cubicBezTo>
                <a:close/>
                <a:moveTo>
                  <a:pt x="4088" y="15331"/>
                </a:moveTo>
                <a:cubicBezTo>
                  <a:pt x="4058" y="15331"/>
                  <a:pt x="4035" y="15376"/>
                  <a:pt x="4035" y="15434"/>
                </a:cubicBezTo>
                <a:lnTo>
                  <a:pt x="4035" y="15654"/>
                </a:lnTo>
                <a:cubicBezTo>
                  <a:pt x="4035" y="15711"/>
                  <a:pt x="4058" y="15758"/>
                  <a:pt x="4088" y="15758"/>
                </a:cubicBezTo>
                <a:cubicBezTo>
                  <a:pt x="4117" y="15758"/>
                  <a:pt x="4141" y="15711"/>
                  <a:pt x="4141" y="15654"/>
                </a:cubicBezTo>
                <a:lnTo>
                  <a:pt x="4141" y="15434"/>
                </a:lnTo>
                <a:cubicBezTo>
                  <a:pt x="4141" y="15376"/>
                  <a:pt x="4117" y="15331"/>
                  <a:pt x="4088" y="15331"/>
                </a:cubicBezTo>
                <a:close/>
                <a:moveTo>
                  <a:pt x="4937" y="15331"/>
                </a:moveTo>
                <a:cubicBezTo>
                  <a:pt x="4908" y="15331"/>
                  <a:pt x="4884" y="15376"/>
                  <a:pt x="4884" y="15434"/>
                </a:cubicBezTo>
                <a:lnTo>
                  <a:pt x="4884" y="15654"/>
                </a:lnTo>
                <a:cubicBezTo>
                  <a:pt x="4884" y="15711"/>
                  <a:pt x="4908" y="15758"/>
                  <a:pt x="4937" y="15758"/>
                </a:cubicBezTo>
                <a:cubicBezTo>
                  <a:pt x="4966" y="15758"/>
                  <a:pt x="4990" y="15711"/>
                  <a:pt x="4990" y="15654"/>
                </a:cubicBezTo>
                <a:lnTo>
                  <a:pt x="4990" y="15434"/>
                </a:lnTo>
                <a:cubicBezTo>
                  <a:pt x="4990" y="15376"/>
                  <a:pt x="4966" y="15331"/>
                  <a:pt x="4937" y="15331"/>
                </a:cubicBezTo>
                <a:close/>
                <a:moveTo>
                  <a:pt x="5252" y="15331"/>
                </a:moveTo>
                <a:cubicBezTo>
                  <a:pt x="5223" y="15331"/>
                  <a:pt x="5199" y="15376"/>
                  <a:pt x="5199" y="15434"/>
                </a:cubicBezTo>
                <a:lnTo>
                  <a:pt x="5199" y="15654"/>
                </a:lnTo>
                <a:cubicBezTo>
                  <a:pt x="5199" y="15711"/>
                  <a:pt x="5223" y="15758"/>
                  <a:pt x="5252" y="15758"/>
                </a:cubicBezTo>
                <a:cubicBezTo>
                  <a:pt x="5281" y="15758"/>
                  <a:pt x="5305" y="15711"/>
                  <a:pt x="5305" y="15654"/>
                </a:cubicBezTo>
                <a:lnTo>
                  <a:pt x="5305" y="15434"/>
                </a:lnTo>
                <a:cubicBezTo>
                  <a:pt x="5305" y="15376"/>
                  <a:pt x="5281" y="15331"/>
                  <a:pt x="5252" y="15331"/>
                </a:cubicBezTo>
                <a:close/>
                <a:moveTo>
                  <a:pt x="6102" y="15331"/>
                </a:moveTo>
                <a:cubicBezTo>
                  <a:pt x="6072" y="15331"/>
                  <a:pt x="6049" y="15376"/>
                  <a:pt x="6049" y="15434"/>
                </a:cubicBezTo>
                <a:lnTo>
                  <a:pt x="6049" y="15654"/>
                </a:lnTo>
                <a:cubicBezTo>
                  <a:pt x="6049" y="15711"/>
                  <a:pt x="6072" y="15758"/>
                  <a:pt x="6102" y="15758"/>
                </a:cubicBezTo>
                <a:cubicBezTo>
                  <a:pt x="6131" y="15758"/>
                  <a:pt x="6155" y="15711"/>
                  <a:pt x="6155" y="15654"/>
                </a:cubicBezTo>
                <a:lnTo>
                  <a:pt x="6155" y="15434"/>
                </a:lnTo>
                <a:cubicBezTo>
                  <a:pt x="6155" y="15376"/>
                  <a:pt x="6131" y="15331"/>
                  <a:pt x="6102" y="15331"/>
                </a:cubicBezTo>
                <a:close/>
                <a:moveTo>
                  <a:pt x="6416" y="15331"/>
                </a:moveTo>
                <a:cubicBezTo>
                  <a:pt x="6387" y="15331"/>
                  <a:pt x="6363" y="15376"/>
                  <a:pt x="6363" y="15434"/>
                </a:cubicBezTo>
                <a:lnTo>
                  <a:pt x="6363" y="15654"/>
                </a:lnTo>
                <a:cubicBezTo>
                  <a:pt x="6363" y="15711"/>
                  <a:pt x="6387" y="15758"/>
                  <a:pt x="6416" y="15758"/>
                </a:cubicBezTo>
                <a:cubicBezTo>
                  <a:pt x="6445" y="15758"/>
                  <a:pt x="6469" y="15711"/>
                  <a:pt x="6469" y="15654"/>
                </a:cubicBezTo>
                <a:lnTo>
                  <a:pt x="6469" y="15434"/>
                </a:lnTo>
                <a:cubicBezTo>
                  <a:pt x="6469" y="15376"/>
                  <a:pt x="6445" y="15331"/>
                  <a:pt x="6416" y="15331"/>
                </a:cubicBezTo>
                <a:close/>
                <a:moveTo>
                  <a:pt x="7266" y="15331"/>
                </a:moveTo>
                <a:cubicBezTo>
                  <a:pt x="7237" y="15331"/>
                  <a:pt x="7213" y="15376"/>
                  <a:pt x="7213" y="15434"/>
                </a:cubicBezTo>
                <a:lnTo>
                  <a:pt x="7213" y="15654"/>
                </a:lnTo>
                <a:cubicBezTo>
                  <a:pt x="7213" y="15711"/>
                  <a:pt x="7237" y="15758"/>
                  <a:pt x="7266" y="15758"/>
                </a:cubicBezTo>
                <a:cubicBezTo>
                  <a:pt x="7295" y="15758"/>
                  <a:pt x="7318" y="15711"/>
                  <a:pt x="7318" y="15654"/>
                </a:cubicBezTo>
                <a:lnTo>
                  <a:pt x="7318" y="15434"/>
                </a:lnTo>
                <a:cubicBezTo>
                  <a:pt x="7318" y="15376"/>
                  <a:pt x="7295" y="15331"/>
                  <a:pt x="7266" y="15331"/>
                </a:cubicBezTo>
                <a:close/>
                <a:moveTo>
                  <a:pt x="7580" y="15331"/>
                </a:moveTo>
                <a:cubicBezTo>
                  <a:pt x="7551" y="15331"/>
                  <a:pt x="7527" y="15376"/>
                  <a:pt x="7527" y="15434"/>
                </a:cubicBezTo>
                <a:lnTo>
                  <a:pt x="7527" y="15654"/>
                </a:lnTo>
                <a:cubicBezTo>
                  <a:pt x="7527" y="15711"/>
                  <a:pt x="7551" y="15758"/>
                  <a:pt x="7580" y="15758"/>
                </a:cubicBezTo>
                <a:cubicBezTo>
                  <a:pt x="7609" y="15758"/>
                  <a:pt x="7632" y="15711"/>
                  <a:pt x="7632" y="15654"/>
                </a:cubicBezTo>
                <a:lnTo>
                  <a:pt x="7632" y="15434"/>
                </a:lnTo>
                <a:cubicBezTo>
                  <a:pt x="7632" y="15376"/>
                  <a:pt x="7609" y="15331"/>
                  <a:pt x="7580" y="15331"/>
                </a:cubicBezTo>
                <a:close/>
                <a:moveTo>
                  <a:pt x="8429" y="15331"/>
                </a:moveTo>
                <a:cubicBezTo>
                  <a:pt x="8400" y="15331"/>
                  <a:pt x="8377" y="15376"/>
                  <a:pt x="8377" y="15434"/>
                </a:cubicBezTo>
                <a:lnTo>
                  <a:pt x="8377" y="15654"/>
                </a:lnTo>
                <a:cubicBezTo>
                  <a:pt x="8377" y="15711"/>
                  <a:pt x="8400" y="15758"/>
                  <a:pt x="8429" y="15758"/>
                </a:cubicBezTo>
                <a:cubicBezTo>
                  <a:pt x="8458" y="15758"/>
                  <a:pt x="8482" y="15711"/>
                  <a:pt x="8482" y="15654"/>
                </a:cubicBezTo>
                <a:lnTo>
                  <a:pt x="8482" y="15434"/>
                </a:lnTo>
                <a:cubicBezTo>
                  <a:pt x="8482" y="15376"/>
                  <a:pt x="8458" y="15331"/>
                  <a:pt x="8429" y="15331"/>
                </a:cubicBezTo>
                <a:close/>
                <a:moveTo>
                  <a:pt x="8744" y="15331"/>
                </a:moveTo>
                <a:cubicBezTo>
                  <a:pt x="8714" y="15331"/>
                  <a:pt x="8691" y="15376"/>
                  <a:pt x="8691" y="15434"/>
                </a:cubicBezTo>
                <a:lnTo>
                  <a:pt x="8691" y="15654"/>
                </a:lnTo>
                <a:cubicBezTo>
                  <a:pt x="8691" y="15711"/>
                  <a:pt x="8714" y="15758"/>
                  <a:pt x="8744" y="15758"/>
                </a:cubicBezTo>
                <a:cubicBezTo>
                  <a:pt x="8773" y="15758"/>
                  <a:pt x="8796" y="15711"/>
                  <a:pt x="8796" y="15654"/>
                </a:cubicBezTo>
                <a:lnTo>
                  <a:pt x="8796" y="15434"/>
                </a:lnTo>
                <a:cubicBezTo>
                  <a:pt x="8796" y="15376"/>
                  <a:pt x="8773" y="15331"/>
                  <a:pt x="8744" y="15331"/>
                </a:cubicBezTo>
                <a:close/>
                <a:moveTo>
                  <a:pt x="9593" y="15331"/>
                </a:moveTo>
                <a:cubicBezTo>
                  <a:pt x="9564" y="15331"/>
                  <a:pt x="9540" y="15376"/>
                  <a:pt x="9540" y="15434"/>
                </a:cubicBezTo>
                <a:lnTo>
                  <a:pt x="9540" y="15654"/>
                </a:lnTo>
                <a:cubicBezTo>
                  <a:pt x="9540" y="15711"/>
                  <a:pt x="9564" y="15758"/>
                  <a:pt x="9593" y="15758"/>
                </a:cubicBezTo>
                <a:cubicBezTo>
                  <a:pt x="9622" y="15758"/>
                  <a:pt x="9646" y="15711"/>
                  <a:pt x="9646" y="15654"/>
                </a:cubicBezTo>
                <a:lnTo>
                  <a:pt x="9646" y="15434"/>
                </a:lnTo>
                <a:cubicBezTo>
                  <a:pt x="9646" y="15376"/>
                  <a:pt x="9622" y="15331"/>
                  <a:pt x="9593" y="15331"/>
                </a:cubicBezTo>
                <a:close/>
                <a:moveTo>
                  <a:pt x="9908" y="15331"/>
                </a:moveTo>
                <a:cubicBezTo>
                  <a:pt x="9879" y="15331"/>
                  <a:pt x="9855" y="15376"/>
                  <a:pt x="9855" y="15434"/>
                </a:cubicBezTo>
                <a:lnTo>
                  <a:pt x="9855" y="15654"/>
                </a:lnTo>
                <a:cubicBezTo>
                  <a:pt x="9855" y="15711"/>
                  <a:pt x="9879" y="15758"/>
                  <a:pt x="9908" y="15758"/>
                </a:cubicBezTo>
                <a:cubicBezTo>
                  <a:pt x="9937" y="15758"/>
                  <a:pt x="9961" y="15711"/>
                  <a:pt x="9961" y="15654"/>
                </a:cubicBezTo>
                <a:lnTo>
                  <a:pt x="9961" y="15434"/>
                </a:lnTo>
                <a:cubicBezTo>
                  <a:pt x="9961" y="15376"/>
                  <a:pt x="9937" y="15331"/>
                  <a:pt x="9908" y="15331"/>
                </a:cubicBezTo>
                <a:close/>
                <a:moveTo>
                  <a:pt x="10758" y="15331"/>
                </a:moveTo>
                <a:cubicBezTo>
                  <a:pt x="10728" y="15331"/>
                  <a:pt x="10705" y="15376"/>
                  <a:pt x="10705" y="15434"/>
                </a:cubicBezTo>
                <a:lnTo>
                  <a:pt x="10705" y="15654"/>
                </a:lnTo>
                <a:cubicBezTo>
                  <a:pt x="10705" y="15711"/>
                  <a:pt x="10728" y="15758"/>
                  <a:pt x="10758" y="15758"/>
                </a:cubicBezTo>
                <a:cubicBezTo>
                  <a:pt x="10787" y="15758"/>
                  <a:pt x="10810" y="15711"/>
                  <a:pt x="10810" y="15654"/>
                </a:cubicBezTo>
                <a:lnTo>
                  <a:pt x="10810" y="15434"/>
                </a:lnTo>
                <a:cubicBezTo>
                  <a:pt x="10810" y="15376"/>
                  <a:pt x="10787" y="15331"/>
                  <a:pt x="10758" y="15331"/>
                </a:cubicBezTo>
                <a:close/>
                <a:moveTo>
                  <a:pt x="11072" y="15331"/>
                </a:moveTo>
                <a:cubicBezTo>
                  <a:pt x="11043" y="15331"/>
                  <a:pt x="11019" y="15376"/>
                  <a:pt x="11019" y="15434"/>
                </a:cubicBezTo>
                <a:lnTo>
                  <a:pt x="11019" y="15654"/>
                </a:lnTo>
                <a:cubicBezTo>
                  <a:pt x="11019" y="15711"/>
                  <a:pt x="11043" y="15758"/>
                  <a:pt x="11072" y="15758"/>
                </a:cubicBezTo>
                <a:cubicBezTo>
                  <a:pt x="11101" y="15758"/>
                  <a:pt x="11125" y="15711"/>
                  <a:pt x="11125" y="15654"/>
                </a:cubicBezTo>
                <a:lnTo>
                  <a:pt x="11125" y="15434"/>
                </a:lnTo>
                <a:cubicBezTo>
                  <a:pt x="11125" y="15376"/>
                  <a:pt x="11101" y="15331"/>
                  <a:pt x="11072" y="15331"/>
                </a:cubicBezTo>
                <a:close/>
                <a:moveTo>
                  <a:pt x="11922" y="15331"/>
                </a:moveTo>
                <a:cubicBezTo>
                  <a:pt x="11893" y="15331"/>
                  <a:pt x="11869" y="15376"/>
                  <a:pt x="11869" y="15434"/>
                </a:cubicBezTo>
                <a:lnTo>
                  <a:pt x="11869" y="15654"/>
                </a:lnTo>
                <a:cubicBezTo>
                  <a:pt x="11869" y="15711"/>
                  <a:pt x="11893" y="15758"/>
                  <a:pt x="11922" y="15758"/>
                </a:cubicBezTo>
                <a:cubicBezTo>
                  <a:pt x="11951" y="15758"/>
                  <a:pt x="11974" y="15711"/>
                  <a:pt x="11974" y="15654"/>
                </a:cubicBezTo>
                <a:lnTo>
                  <a:pt x="11974" y="15434"/>
                </a:lnTo>
                <a:cubicBezTo>
                  <a:pt x="11974" y="15376"/>
                  <a:pt x="11951" y="15331"/>
                  <a:pt x="11922" y="15331"/>
                </a:cubicBezTo>
                <a:close/>
                <a:moveTo>
                  <a:pt x="12236" y="15331"/>
                </a:moveTo>
                <a:cubicBezTo>
                  <a:pt x="12207" y="15331"/>
                  <a:pt x="12183" y="15376"/>
                  <a:pt x="12183" y="15434"/>
                </a:cubicBezTo>
                <a:lnTo>
                  <a:pt x="12183" y="15654"/>
                </a:lnTo>
                <a:cubicBezTo>
                  <a:pt x="12183" y="15711"/>
                  <a:pt x="12207" y="15758"/>
                  <a:pt x="12236" y="15758"/>
                </a:cubicBezTo>
                <a:cubicBezTo>
                  <a:pt x="12265" y="15758"/>
                  <a:pt x="12288" y="15711"/>
                  <a:pt x="12288" y="15654"/>
                </a:cubicBezTo>
                <a:lnTo>
                  <a:pt x="12288" y="15434"/>
                </a:lnTo>
                <a:cubicBezTo>
                  <a:pt x="12288" y="15376"/>
                  <a:pt x="12265" y="15331"/>
                  <a:pt x="12236" y="15331"/>
                </a:cubicBezTo>
                <a:close/>
                <a:moveTo>
                  <a:pt x="13085" y="15331"/>
                </a:moveTo>
                <a:cubicBezTo>
                  <a:pt x="13056" y="15331"/>
                  <a:pt x="13032" y="15376"/>
                  <a:pt x="13032" y="15434"/>
                </a:cubicBezTo>
                <a:lnTo>
                  <a:pt x="13032" y="15654"/>
                </a:lnTo>
                <a:cubicBezTo>
                  <a:pt x="13032" y="15711"/>
                  <a:pt x="13056" y="15758"/>
                  <a:pt x="13085" y="15758"/>
                </a:cubicBezTo>
                <a:cubicBezTo>
                  <a:pt x="13114" y="15758"/>
                  <a:pt x="13138" y="15711"/>
                  <a:pt x="13138" y="15654"/>
                </a:cubicBezTo>
                <a:lnTo>
                  <a:pt x="13138" y="15434"/>
                </a:lnTo>
                <a:cubicBezTo>
                  <a:pt x="13138" y="15376"/>
                  <a:pt x="13114" y="15331"/>
                  <a:pt x="13085" y="15331"/>
                </a:cubicBezTo>
                <a:close/>
                <a:moveTo>
                  <a:pt x="13399" y="15331"/>
                </a:moveTo>
                <a:cubicBezTo>
                  <a:pt x="13370" y="15331"/>
                  <a:pt x="13348" y="15376"/>
                  <a:pt x="13348" y="15434"/>
                </a:cubicBezTo>
                <a:lnTo>
                  <a:pt x="13348" y="15654"/>
                </a:lnTo>
                <a:cubicBezTo>
                  <a:pt x="13348" y="15711"/>
                  <a:pt x="13370" y="15758"/>
                  <a:pt x="13399" y="15758"/>
                </a:cubicBezTo>
                <a:cubicBezTo>
                  <a:pt x="13428" y="15758"/>
                  <a:pt x="13452" y="15711"/>
                  <a:pt x="13452" y="15654"/>
                </a:cubicBezTo>
                <a:lnTo>
                  <a:pt x="13452" y="15434"/>
                </a:lnTo>
                <a:cubicBezTo>
                  <a:pt x="13452" y="15376"/>
                  <a:pt x="13428" y="15331"/>
                  <a:pt x="13399" y="15331"/>
                </a:cubicBezTo>
                <a:close/>
                <a:moveTo>
                  <a:pt x="14249" y="15331"/>
                </a:moveTo>
                <a:cubicBezTo>
                  <a:pt x="14220" y="15331"/>
                  <a:pt x="14196" y="15376"/>
                  <a:pt x="14196" y="15434"/>
                </a:cubicBezTo>
                <a:lnTo>
                  <a:pt x="14196" y="15654"/>
                </a:lnTo>
                <a:cubicBezTo>
                  <a:pt x="14196" y="15711"/>
                  <a:pt x="14220" y="15758"/>
                  <a:pt x="14249" y="15758"/>
                </a:cubicBezTo>
                <a:cubicBezTo>
                  <a:pt x="14278" y="15758"/>
                  <a:pt x="14302" y="15711"/>
                  <a:pt x="14302" y="15654"/>
                </a:cubicBezTo>
                <a:lnTo>
                  <a:pt x="14302" y="15434"/>
                </a:lnTo>
                <a:cubicBezTo>
                  <a:pt x="14302" y="15376"/>
                  <a:pt x="14278" y="15331"/>
                  <a:pt x="14249" y="15331"/>
                </a:cubicBezTo>
                <a:close/>
                <a:moveTo>
                  <a:pt x="14564" y="15331"/>
                </a:moveTo>
                <a:cubicBezTo>
                  <a:pt x="14535" y="15331"/>
                  <a:pt x="14511" y="15376"/>
                  <a:pt x="14511" y="15434"/>
                </a:cubicBezTo>
                <a:lnTo>
                  <a:pt x="14511" y="15654"/>
                </a:lnTo>
                <a:cubicBezTo>
                  <a:pt x="14511" y="15711"/>
                  <a:pt x="14535" y="15758"/>
                  <a:pt x="14564" y="15758"/>
                </a:cubicBezTo>
                <a:cubicBezTo>
                  <a:pt x="14593" y="15758"/>
                  <a:pt x="14617" y="15711"/>
                  <a:pt x="14617" y="15654"/>
                </a:cubicBezTo>
                <a:lnTo>
                  <a:pt x="14617" y="15434"/>
                </a:lnTo>
                <a:cubicBezTo>
                  <a:pt x="14617" y="15376"/>
                  <a:pt x="14593" y="15331"/>
                  <a:pt x="14564" y="15331"/>
                </a:cubicBezTo>
                <a:close/>
                <a:moveTo>
                  <a:pt x="15413" y="15331"/>
                </a:moveTo>
                <a:cubicBezTo>
                  <a:pt x="15384" y="15331"/>
                  <a:pt x="15360" y="15376"/>
                  <a:pt x="15360" y="15434"/>
                </a:cubicBezTo>
                <a:lnTo>
                  <a:pt x="15360" y="15654"/>
                </a:lnTo>
                <a:cubicBezTo>
                  <a:pt x="15360" y="15711"/>
                  <a:pt x="15384" y="15758"/>
                  <a:pt x="15413" y="15758"/>
                </a:cubicBezTo>
                <a:cubicBezTo>
                  <a:pt x="15442" y="15758"/>
                  <a:pt x="15465" y="15711"/>
                  <a:pt x="15465" y="15654"/>
                </a:cubicBezTo>
                <a:lnTo>
                  <a:pt x="15465" y="15434"/>
                </a:lnTo>
                <a:cubicBezTo>
                  <a:pt x="15465" y="15376"/>
                  <a:pt x="15442" y="15331"/>
                  <a:pt x="15413" y="15331"/>
                </a:cubicBezTo>
                <a:close/>
                <a:moveTo>
                  <a:pt x="15728" y="15331"/>
                </a:moveTo>
                <a:cubicBezTo>
                  <a:pt x="15699" y="15331"/>
                  <a:pt x="15675" y="15376"/>
                  <a:pt x="15675" y="15434"/>
                </a:cubicBezTo>
                <a:lnTo>
                  <a:pt x="15675" y="15654"/>
                </a:lnTo>
                <a:cubicBezTo>
                  <a:pt x="15675" y="15711"/>
                  <a:pt x="15699" y="15758"/>
                  <a:pt x="15728" y="15758"/>
                </a:cubicBezTo>
                <a:cubicBezTo>
                  <a:pt x="15757" y="15758"/>
                  <a:pt x="15781" y="15711"/>
                  <a:pt x="15781" y="15654"/>
                </a:cubicBezTo>
                <a:lnTo>
                  <a:pt x="15781" y="15434"/>
                </a:lnTo>
                <a:cubicBezTo>
                  <a:pt x="15781" y="15376"/>
                  <a:pt x="15757" y="15331"/>
                  <a:pt x="15728" y="15331"/>
                </a:cubicBezTo>
                <a:close/>
                <a:moveTo>
                  <a:pt x="16578" y="15331"/>
                </a:moveTo>
                <a:cubicBezTo>
                  <a:pt x="16549" y="15331"/>
                  <a:pt x="16525" y="15376"/>
                  <a:pt x="16525" y="15434"/>
                </a:cubicBezTo>
                <a:lnTo>
                  <a:pt x="16525" y="15654"/>
                </a:lnTo>
                <a:cubicBezTo>
                  <a:pt x="16525" y="15711"/>
                  <a:pt x="16549" y="15758"/>
                  <a:pt x="16578" y="15758"/>
                </a:cubicBezTo>
                <a:cubicBezTo>
                  <a:pt x="16607" y="15758"/>
                  <a:pt x="16630" y="15711"/>
                  <a:pt x="16630" y="15654"/>
                </a:cubicBezTo>
                <a:lnTo>
                  <a:pt x="16630" y="15434"/>
                </a:lnTo>
                <a:cubicBezTo>
                  <a:pt x="16630" y="15376"/>
                  <a:pt x="16607" y="15331"/>
                  <a:pt x="16578" y="15331"/>
                </a:cubicBezTo>
                <a:close/>
                <a:moveTo>
                  <a:pt x="16892" y="15331"/>
                </a:moveTo>
                <a:cubicBezTo>
                  <a:pt x="16863" y="15331"/>
                  <a:pt x="16839" y="15376"/>
                  <a:pt x="16839" y="15434"/>
                </a:cubicBezTo>
                <a:lnTo>
                  <a:pt x="16839" y="15654"/>
                </a:lnTo>
                <a:cubicBezTo>
                  <a:pt x="16839" y="15711"/>
                  <a:pt x="16863" y="15758"/>
                  <a:pt x="16892" y="15758"/>
                </a:cubicBezTo>
                <a:cubicBezTo>
                  <a:pt x="16921" y="15758"/>
                  <a:pt x="16944" y="15711"/>
                  <a:pt x="16944" y="15654"/>
                </a:cubicBezTo>
                <a:lnTo>
                  <a:pt x="16944" y="15434"/>
                </a:lnTo>
                <a:cubicBezTo>
                  <a:pt x="16944" y="15376"/>
                  <a:pt x="16921" y="15331"/>
                  <a:pt x="16892" y="15331"/>
                </a:cubicBezTo>
                <a:close/>
                <a:moveTo>
                  <a:pt x="17741" y="15331"/>
                </a:moveTo>
                <a:cubicBezTo>
                  <a:pt x="17712" y="15331"/>
                  <a:pt x="17689" y="15376"/>
                  <a:pt x="17689" y="15434"/>
                </a:cubicBezTo>
                <a:lnTo>
                  <a:pt x="17689" y="15654"/>
                </a:lnTo>
                <a:cubicBezTo>
                  <a:pt x="17689" y="15711"/>
                  <a:pt x="17712" y="15758"/>
                  <a:pt x="17741" y="15758"/>
                </a:cubicBezTo>
                <a:cubicBezTo>
                  <a:pt x="17770" y="15758"/>
                  <a:pt x="17794" y="15711"/>
                  <a:pt x="17794" y="15654"/>
                </a:cubicBezTo>
                <a:lnTo>
                  <a:pt x="17794" y="15434"/>
                </a:lnTo>
                <a:cubicBezTo>
                  <a:pt x="17794" y="15376"/>
                  <a:pt x="17770" y="15331"/>
                  <a:pt x="17741" y="15331"/>
                </a:cubicBezTo>
                <a:close/>
                <a:moveTo>
                  <a:pt x="18055" y="15331"/>
                </a:moveTo>
                <a:cubicBezTo>
                  <a:pt x="18026" y="15331"/>
                  <a:pt x="18002" y="15376"/>
                  <a:pt x="18002" y="15434"/>
                </a:cubicBezTo>
                <a:lnTo>
                  <a:pt x="18002" y="15654"/>
                </a:lnTo>
                <a:cubicBezTo>
                  <a:pt x="18002" y="15711"/>
                  <a:pt x="18026" y="15758"/>
                  <a:pt x="18055" y="15758"/>
                </a:cubicBezTo>
                <a:cubicBezTo>
                  <a:pt x="18085" y="15758"/>
                  <a:pt x="18108" y="15711"/>
                  <a:pt x="18108" y="15654"/>
                </a:cubicBezTo>
                <a:lnTo>
                  <a:pt x="18108" y="15434"/>
                </a:lnTo>
                <a:cubicBezTo>
                  <a:pt x="18108" y="15376"/>
                  <a:pt x="18085" y="15331"/>
                  <a:pt x="18055" y="15331"/>
                </a:cubicBezTo>
                <a:close/>
                <a:moveTo>
                  <a:pt x="18905" y="15331"/>
                </a:moveTo>
                <a:cubicBezTo>
                  <a:pt x="18876" y="15331"/>
                  <a:pt x="18852" y="15376"/>
                  <a:pt x="18852" y="15434"/>
                </a:cubicBezTo>
                <a:lnTo>
                  <a:pt x="18852" y="15654"/>
                </a:lnTo>
                <a:cubicBezTo>
                  <a:pt x="18852" y="15711"/>
                  <a:pt x="18876" y="15758"/>
                  <a:pt x="18905" y="15758"/>
                </a:cubicBezTo>
                <a:cubicBezTo>
                  <a:pt x="18934" y="15758"/>
                  <a:pt x="18958" y="15711"/>
                  <a:pt x="18958" y="15654"/>
                </a:cubicBezTo>
                <a:lnTo>
                  <a:pt x="18958" y="15434"/>
                </a:lnTo>
                <a:cubicBezTo>
                  <a:pt x="18958" y="15376"/>
                  <a:pt x="18934" y="15331"/>
                  <a:pt x="18905" y="15331"/>
                </a:cubicBezTo>
                <a:close/>
                <a:moveTo>
                  <a:pt x="19220" y="15331"/>
                </a:moveTo>
                <a:cubicBezTo>
                  <a:pt x="19191" y="15331"/>
                  <a:pt x="19167" y="15376"/>
                  <a:pt x="19167" y="15434"/>
                </a:cubicBezTo>
                <a:lnTo>
                  <a:pt x="19167" y="15654"/>
                </a:lnTo>
                <a:cubicBezTo>
                  <a:pt x="19167" y="15711"/>
                  <a:pt x="19191" y="15758"/>
                  <a:pt x="19220" y="15758"/>
                </a:cubicBezTo>
                <a:cubicBezTo>
                  <a:pt x="19249" y="15758"/>
                  <a:pt x="19273" y="15711"/>
                  <a:pt x="19273" y="15654"/>
                </a:cubicBezTo>
                <a:lnTo>
                  <a:pt x="19273" y="15434"/>
                </a:lnTo>
                <a:cubicBezTo>
                  <a:pt x="19273" y="15376"/>
                  <a:pt x="19249" y="15331"/>
                  <a:pt x="19220" y="15331"/>
                </a:cubicBezTo>
                <a:close/>
                <a:moveTo>
                  <a:pt x="20069" y="15331"/>
                </a:moveTo>
                <a:cubicBezTo>
                  <a:pt x="20040" y="15331"/>
                  <a:pt x="20016" y="15376"/>
                  <a:pt x="20016" y="15434"/>
                </a:cubicBezTo>
                <a:lnTo>
                  <a:pt x="20016" y="15654"/>
                </a:lnTo>
                <a:cubicBezTo>
                  <a:pt x="20016" y="15711"/>
                  <a:pt x="20040" y="15758"/>
                  <a:pt x="20069" y="15758"/>
                </a:cubicBezTo>
                <a:cubicBezTo>
                  <a:pt x="20099" y="15758"/>
                  <a:pt x="20122" y="15711"/>
                  <a:pt x="20122" y="15654"/>
                </a:cubicBezTo>
                <a:lnTo>
                  <a:pt x="20122" y="15434"/>
                </a:lnTo>
                <a:cubicBezTo>
                  <a:pt x="20122" y="15376"/>
                  <a:pt x="20099" y="15331"/>
                  <a:pt x="20069" y="15331"/>
                </a:cubicBezTo>
                <a:close/>
                <a:moveTo>
                  <a:pt x="20384" y="15331"/>
                </a:moveTo>
                <a:cubicBezTo>
                  <a:pt x="20355" y="15331"/>
                  <a:pt x="20331" y="15376"/>
                  <a:pt x="20331" y="15434"/>
                </a:cubicBezTo>
                <a:lnTo>
                  <a:pt x="20331" y="15654"/>
                </a:lnTo>
                <a:cubicBezTo>
                  <a:pt x="20331" y="15711"/>
                  <a:pt x="20355" y="15758"/>
                  <a:pt x="20384" y="15758"/>
                </a:cubicBezTo>
                <a:cubicBezTo>
                  <a:pt x="20413" y="15758"/>
                  <a:pt x="20436" y="15711"/>
                  <a:pt x="20436" y="15654"/>
                </a:cubicBezTo>
                <a:lnTo>
                  <a:pt x="20436" y="15434"/>
                </a:lnTo>
                <a:cubicBezTo>
                  <a:pt x="20436" y="15376"/>
                  <a:pt x="20413" y="15331"/>
                  <a:pt x="20384" y="15331"/>
                </a:cubicBezTo>
                <a:close/>
                <a:moveTo>
                  <a:pt x="21234" y="15331"/>
                </a:moveTo>
                <a:cubicBezTo>
                  <a:pt x="21204" y="15331"/>
                  <a:pt x="21181" y="15376"/>
                  <a:pt x="21181" y="15434"/>
                </a:cubicBezTo>
                <a:lnTo>
                  <a:pt x="21181" y="15654"/>
                </a:lnTo>
                <a:cubicBezTo>
                  <a:pt x="21181" y="15711"/>
                  <a:pt x="21204" y="15758"/>
                  <a:pt x="21234" y="15758"/>
                </a:cubicBezTo>
                <a:cubicBezTo>
                  <a:pt x="21263" y="15758"/>
                  <a:pt x="21285" y="15711"/>
                  <a:pt x="21285" y="15654"/>
                </a:cubicBezTo>
                <a:lnTo>
                  <a:pt x="21285" y="15434"/>
                </a:lnTo>
                <a:cubicBezTo>
                  <a:pt x="21285" y="15376"/>
                  <a:pt x="21263" y="15331"/>
                  <a:pt x="21234" y="15331"/>
                </a:cubicBezTo>
                <a:close/>
                <a:moveTo>
                  <a:pt x="21547" y="15331"/>
                </a:moveTo>
                <a:cubicBezTo>
                  <a:pt x="21518" y="15331"/>
                  <a:pt x="21495" y="15376"/>
                  <a:pt x="21495" y="15434"/>
                </a:cubicBezTo>
                <a:lnTo>
                  <a:pt x="21495" y="15654"/>
                </a:lnTo>
                <a:cubicBezTo>
                  <a:pt x="21495" y="15711"/>
                  <a:pt x="21518" y="15758"/>
                  <a:pt x="21547" y="15758"/>
                </a:cubicBezTo>
                <a:cubicBezTo>
                  <a:pt x="21576" y="15758"/>
                  <a:pt x="21600" y="15711"/>
                  <a:pt x="21600" y="15654"/>
                </a:cubicBezTo>
                <a:lnTo>
                  <a:pt x="21600" y="15434"/>
                </a:lnTo>
                <a:cubicBezTo>
                  <a:pt x="21600" y="15376"/>
                  <a:pt x="21576" y="15331"/>
                  <a:pt x="21547" y="15331"/>
                </a:cubicBezTo>
                <a:close/>
                <a:moveTo>
                  <a:pt x="53" y="16061"/>
                </a:moveTo>
                <a:cubicBezTo>
                  <a:pt x="24" y="16061"/>
                  <a:pt x="0" y="16108"/>
                  <a:pt x="0" y="16166"/>
                </a:cubicBezTo>
                <a:lnTo>
                  <a:pt x="0" y="16384"/>
                </a:lnTo>
                <a:cubicBezTo>
                  <a:pt x="0" y="16441"/>
                  <a:pt x="24" y="16488"/>
                  <a:pt x="53" y="16488"/>
                </a:cubicBezTo>
                <a:cubicBezTo>
                  <a:pt x="82" y="16488"/>
                  <a:pt x="106" y="16441"/>
                  <a:pt x="106" y="16384"/>
                </a:cubicBezTo>
                <a:lnTo>
                  <a:pt x="106" y="16166"/>
                </a:lnTo>
                <a:cubicBezTo>
                  <a:pt x="106" y="16108"/>
                  <a:pt x="82" y="16061"/>
                  <a:pt x="53" y="16061"/>
                </a:cubicBezTo>
                <a:close/>
                <a:moveTo>
                  <a:pt x="367" y="16061"/>
                </a:moveTo>
                <a:cubicBezTo>
                  <a:pt x="338" y="16061"/>
                  <a:pt x="315" y="16108"/>
                  <a:pt x="315" y="16166"/>
                </a:cubicBezTo>
                <a:lnTo>
                  <a:pt x="315" y="16384"/>
                </a:lnTo>
                <a:cubicBezTo>
                  <a:pt x="315" y="16441"/>
                  <a:pt x="338" y="16488"/>
                  <a:pt x="367" y="16488"/>
                </a:cubicBezTo>
                <a:cubicBezTo>
                  <a:pt x="397" y="16488"/>
                  <a:pt x="420" y="16441"/>
                  <a:pt x="420" y="16384"/>
                </a:cubicBezTo>
                <a:lnTo>
                  <a:pt x="420" y="16166"/>
                </a:lnTo>
                <a:cubicBezTo>
                  <a:pt x="420" y="16108"/>
                  <a:pt x="397" y="16061"/>
                  <a:pt x="367" y="16061"/>
                </a:cubicBezTo>
                <a:close/>
                <a:moveTo>
                  <a:pt x="1217" y="16061"/>
                </a:moveTo>
                <a:cubicBezTo>
                  <a:pt x="1188" y="16061"/>
                  <a:pt x="1164" y="16108"/>
                  <a:pt x="1164" y="16166"/>
                </a:cubicBezTo>
                <a:lnTo>
                  <a:pt x="1164" y="16384"/>
                </a:lnTo>
                <a:cubicBezTo>
                  <a:pt x="1164" y="16441"/>
                  <a:pt x="1188" y="16488"/>
                  <a:pt x="1217" y="16488"/>
                </a:cubicBezTo>
                <a:cubicBezTo>
                  <a:pt x="1246" y="16488"/>
                  <a:pt x="1270" y="16441"/>
                  <a:pt x="1270" y="16384"/>
                </a:cubicBezTo>
                <a:lnTo>
                  <a:pt x="1270" y="16166"/>
                </a:lnTo>
                <a:cubicBezTo>
                  <a:pt x="1270" y="16108"/>
                  <a:pt x="1246" y="16061"/>
                  <a:pt x="1217" y="16061"/>
                </a:cubicBezTo>
                <a:close/>
                <a:moveTo>
                  <a:pt x="1532" y="16061"/>
                </a:moveTo>
                <a:cubicBezTo>
                  <a:pt x="1503" y="16061"/>
                  <a:pt x="1479" y="16108"/>
                  <a:pt x="1479" y="16166"/>
                </a:cubicBezTo>
                <a:lnTo>
                  <a:pt x="1479" y="16384"/>
                </a:lnTo>
                <a:cubicBezTo>
                  <a:pt x="1479" y="16441"/>
                  <a:pt x="1503" y="16488"/>
                  <a:pt x="1532" y="16488"/>
                </a:cubicBezTo>
                <a:cubicBezTo>
                  <a:pt x="1561" y="16488"/>
                  <a:pt x="1584" y="16441"/>
                  <a:pt x="1584" y="16384"/>
                </a:cubicBezTo>
                <a:lnTo>
                  <a:pt x="1584" y="16166"/>
                </a:lnTo>
                <a:cubicBezTo>
                  <a:pt x="1584" y="16108"/>
                  <a:pt x="1561" y="16061"/>
                  <a:pt x="1532" y="16061"/>
                </a:cubicBezTo>
                <a:close/>
                <a:moveTo>
                  <a:pt x="2380" y="16061"/>
                </a:moveTo>
                <a:cubicBezTo>
                  <a:pt x="2351" y="16061"/>
                  <a:pt x="2329" y="16108"/>
                  <a:pt x="2329" y="16166"/>
                </a:cubicBezTo>
                <a:lnTo>
                  <a:pt x="2329" y="16384"/>
                </a:lnTo>
                <a:cubicBezTo>
                  <a:pt x="2329" y="16441"/>
                  <a:pt x="2351" y="16488"/>
                  <a:pt x="2380" y="16488"/>
                </a:cubicBezTo>
                <a:cubicBezTo>
                  <a:pt x="2409" y="16488"/>
                  <a:pt x="2433" y="16441"/>
                  <a:pt x="2433" y="16384"/>
                </a:cubicBezTo>
                <a:lnTo>
                  <a:pt x="2433" y="16166"/>
                </a:lnTo>
                <a:cubicBezTo>
                  <a:pt x="2433" y="16108"/>
                  <a:pt x="2409" y="16061"/>
                  <a:pt x="2380" y="16061"/>
                </a:cubicBezTo>
                <a:close/>
                <a:moveTo>
                  <a:pt x="2695" y="16061"/>
                </a:moveTo>
                <a:cubicBezTo>
                  <a:pt x="2666" y="16061"/>
                  <a:pt x="2643" y="16108"/>
                  <a:pt x="2643" y="16166"/>
                </a:cubicBezTo>
                <a:lnTo>
                  <a:pt x="2643" y="16384"/>
                </a:lnTo>
                <a:cubicBezTo>
                  <a:pt x="2643" y="16441"/>
                  <a:pt x="2666" y="16488"/>
                  <a:pt x="2695" y="16488"/>
                </a:cubicBezTo>
                <a:cubicBezTo>
                  <a:pt x="2724" y="16488"/>
                  <a:pt x="2748" y="16441"/>
                  <a:pt x="2748" y="16384"/>
                </a:cubicBezTo>
                <a:lnTo>
                  <a:pt x="2748" y="16166"/>
                </a:lnTo>
                <a:cubicBezTo>
                  <a:pt x="2748" y="16108"/>
                  <a:pt x="2724" y="16061"/>
                  <a:pt x="2695" y="16061"/>
                </a:cubicBezTo>
                <a:close/>
                <a:moveTo>
                  <a:pt x="3545" y="16061"/>
                </a:moveTo>
                <a:cubicBezTo>
                  <a:pt x="3516" y="16061"/>
                  <a:pt x="3492" y="16108"/>
                  <a:pt x="3492" y="16166"/>
                </a:cubicBezTo>
                <a:lnTo>
                  <a:pt x="3492" y="16384"/>
                </a:lnTo>
                <a:cubicBezTo>
                  <a:pt x="3492" y="16441"/>
                  <a:pt x="3516" y="16488"/>
                  <a:pt x="3545" y="16488"/>
                </a:cubicBezTo>
                <a:cubicBezTo>
                  <a:pt x="3574" y="16488"/>
                  <a:pt x="3598" y="16441"/>
                  <a:pt x="3598" y="16384"/>
                </a:cubicBezTo>
                <a:lnTo>
                  <a:pt x="3598" y="16166"/>
                </a:lnTo>
                <a:cubicBezTo>
                  <a:pt x="3598" y="16108"/>
                  <a:pt x="3574" y="16061"/>
                  <a:pt x="3545" y="16061"/>
                </a:cubicBezTo>
                <a:close/>
                <a:moveTo>
                  <a:pt x="3859" y="16061"/>
                </a:moveTo>
                <a:cubicBezTo>
                  <a:pt x="3830" y="16061"/>
                  <a:pt x="3806" y="16108"/>
                  <a:pt x="3806" y="16166"/>
                </a:cubicBezTo>
                <a:lnTo>
                  <a:pt x="3806" y="16384"/>
                </a:lnTo>
                <a:cubicBezTo>
                  <a:pt x="3806" y="16441"/>
                  <a:pt x="3830" y="16488"/>
                  <a:pt x="3859" y="16488"/>
                </a:cubicBezTo>
                <a:cubicBezTo>
                  <a:pt x="3888" y="16488"/>
                  <a:pt x="3912" y="16441"/>
                  <a:pt x="3912" y="16384"/>
                </a:cubicBezTo>
                <a:lnTo>
                  <a:pt x="3912" y="16166"/>
                </a:lnTo>
                <a:cubicBezTo>
                  <a:pt x="3912" y="16108"/>
                  <a:pt x="3888" y="16061"/>
                  <a:pt x="3859" y="16061"/>
                </a:cubicBezTo>
                <a:close/>
                <a:moveTo>
                  <a:pt x="4709" y="16061"/>
                </a:moveTo>
                <a:cubicBezTo>
                  <a:pt x="4680" y="16061"/>
                  <a:pt x="4656" y="16108"/>
                  <a:pt x="4656" y="16166"/>
                </a:cubicBezTo>
                <a:lnTo>
                  <a:pt x="4656" y="16384"/>
                </a:lnTo>
                <a:cubicBezTo>
                  <a:pt x="4656" y="16441"/>
                  <a:pt x="4680" y="16488"/>
                  <a:pt x="4709" y="16488"/>
                </a:cubicBezTo>
                <a:cubicBezTo>
                  <a:pt x="4738" y="16488"/>
                  <a:pt x="4762" y="16441"/>
                  <a:pt x="4762" y="16384"/>
                </a:cubicBezTo>
                <a:lnTo>
                  <a:pt x="4762" y="16166"/>
                </a:lnTo>
                <a:cubicBezTo>
                  <a:pt x="4762" y="16108"/>
                  <a:pt x="4738" y="16061"/>
                  <a:pt x="4709" y="16061"/>
                </a:cubicBezTo>
                <a:close/>
                <a:moveTo>
                  <a:pt x="5023" y="16061"/>
                </a:moveTo>
                <a:cubicBezTo>
                  <a:pt x="4994" y="16061"/>
                  <a:pt x="4970" y="16108"/>
                  <a:pt x="4970" y="16166"/>
                </a:cubicBezTo>
                <a:lnTo>
                  <a:pt x="4970" y="16384"/>
                </a:lnTo>
                <a:cubicBezTo>
                  <a:pt x="4970" y="16441"/>
                  <a:pt x="4994" y="16488"/>
                  <a:pt x="5023" y="16488"/>
                </a:cubicBezTo>
                <a:cubicBezTo>
                  <a:pt x="5053" y="16488"/>
                  <a:pt x="5076" y="16441"/>
                  <a:pt x="5076" y="16384"/>
                </a:cubicBezTo>
                <a:lnTo>
                  <a:pt x="5076" y="16166"/>
                </a:lnTo>
                <a:cubicBezTo>
                  <a:pt x="5076" y="16108"/>
                  <a:pt x="5053" y="16061"/>
                  <a:pt x="5023" y="16061"/>
                </a:cubicBezTo>
                <a:close/>
                <a:moveTo>
                  <a:pt x="5873" y="16061"/>
                </a:moveTo>
                <a:cubicBezTo>
                  <a:pt x="5844" y="16061"/>
                  <a:pt x="5820" y="16108"/>
                  <a:pt x="5820" y="16166"/>
                </a:cubicBezTo>
                <a:lnTo>
                  <a:pt x="5820" y="16384"/>
                </a:lnTo>
                <a:cubicBezTo>
                  <a:pt x="5820" y="16441"/>
                  <a:pt x="5844" y="16488"/>
                  <a:pt x="5873" y="16488"/>
                </a:cubicBezTo>
                <a:cubicBezTo>
                  <a:pt x="5902" y="16488"/>
                  <a:pt x="5926" y="16441"/>
                  <a:pt x="5926" y="16384"/>
                </a:cubicBezTo>
                <a:lnTo>
                  <a:pt x="5926" y="16166"/>
                </a:lnTo>
                <a:cubicBezTo>
                  <a:pt x="5926" y="16108"/>
                  <a:pt x="5902" y="16061"/>
                  <a:pt x="5873" y="16061"/>
                </a:cubicBezTo>
                <a:close/>
                <a:moveTo>
                  <a:pt x="6188" y="16061"/>
                </a:moveTo>
                <a:cubicBezTo>
                  <a:pt x="6159" y="16061"/>
                  <a:pt x="6135" y="16108"/>
                  <a:pt x="6135" y="16166"/>
                </a:cubicBezTo>
                <a:lnTo>
                  <a:pt x="6135" y="16384"/>
                </a:lnTo>
                <a:cubicBezTo>
                  <a:pt x="6135" y="16441"/>
                  <a:pt x="6159" y="16488"/>
                  <a:pt x="6188" y="16488"/>
                </a:cubicBezTo>
                <a:cubicBezTo>
                  <a:pt x="6217" y="16488"/>
                  <a:pt x="6240" y="16441"/>
                  <a:pt x="6240" y="16384"/>
                </a:cubicBezTo>
                <a:lnTo>
                  <a:pt x="6240" y="16166"/>
                </a:lnTo>
                <a:cubicBezTo>
                  <a:pt x="6240" y="16108"/>
                  <a:pt x="6217" y="16061"/>
                  <a:pt x="6188" y="16061"/>
                </a:cubicBezTo>
                <a:close/>
                <a:moveTo>
                  <a:pt x="7036" y="16061"/>
                </a:moveTo>
                <a:cubicBezTo>
                  <a:pt x="7007" y="16061"/>
                  <a:pt x="6984" y="16108"/>
                  <a:pt x="6984" y="16166"/>
                </a:cubicBezTo>
                <a:lnTo>
                  <a:pt x="6984" y="16384"/>
                </a:lnTo>
                <a:cubicBezTo>
                  <a:pt x="6984" y="16441"/>
                  <a:pt x="7007" y="16488"/>
                  <a:pt x="7036" y="16488"/>
                </a:cubicBezTo>
                <a:cubicBezTo>
                  <a:pt x="7065" y="16488"/>
                  <a:pt x="7089" y="16441"/>
                  <a:pt x="7089" y="16384"/>
                </a:cubicBezTo>
                <a:lnTo>
                  <a:pt x="7089" y="16166"/>
                </a:lnTo>
                <a:cubicBezTo>
                  <a:pt x="7089" y="16108"/>
                  <a:pt x="7065" y="16061"/>
                  <a:pt x="7036" y="16061"/>
                </a:cubicBezTo>
                <a:close/>
                <a:moveTo>
                  <a:pt x="7351" y="16061"/>
                </a:moveTo>
                <a:cubicBezTo>
                  <a:pt x="7322" y="16061"/>
                  <a:pt x="7299" y="16108"/>
                  <a:pt x="7299" y="16166"/>
                </a:cubicBezTo>
                <a:lnTo>
                  <a:pt x="7299" y="16384"/>
                </a:lnTo>
                <a:cubicBezTo>
                  <a:pt x="7299" y="16441"/>
                  <a:pt x="7322" y="16488"/>
                  <a:pt x="7351" y="16488"/>
                </a:cubicBezTo>
                <a:cubicBezTo>
                  <a:pt x="7380" y="16488"/>
                  <a:pt x="7404" y="16441"/>
                  <a:pt x="7404" y="16384"/>
                </a:cubicBezTo>
                <a:lnTo>
                  <a:pt x="7404" y="16166"/>
                </a:lnTo>
                <a:cubicBezTo>
                  <a:pt x="7404" y="16108"/>
                  <a:pt x="7380" y="16061"/>
                  <a:pt x="7351" y="16061"/>
                </a:cubicBezTo>
                <a:close/>
                <a:moveTo>
                  <a:pt x="8201" y="16061"/>
                </a:moveTo>
                <a:cubicBezTo>
                  <a:pt x="8171" y="16061"/>
                  <a:pt x="8148" y="16108"/>
                  <a:pt x="8148" y="16166"/>
                </a:cubicBezTo>
                <a:lnTo>
                  <a:pt x="8148" y="16384"/>
                </a:lnTo>
                <a:cubicBezTo>
                  <a:pt x="8148" y="16441"/>
                  <a:pt x="8171" y="16488"/>
                  <a:pt x="8201" y="16488"/>
                </a:cubicBezTo>
                <a:cubicBezTo>
                  <a:pt x="8230" y="16488"/>
                  <a:pt x="8254" y="16441"/>
                  <a:pt x="8254" y="16384"/>
                </a:cubicBezTo>
                <a:lnTo>
                  <a:pt x="8254" y="16166"/>
                </a:lnTo>
                <a:cubicBezTo>
                  <a:pt x="8254" y="16108"/>
                  <a:pt x="8230" y="16061"/>
                  <a:pt x="8201" y="16061"/>
                </a:cubicBezTo>
                <a:close/>
                <a:moveTo>
                  <a:pt x="8515" y="16061"/>
                </a:moveTo>
                <a:cubicBezTo>
                  <a:pt x="8486" y="16061"/>
                  <a:pt x="8462" y="16108"/>
                  <a:pt x="8462" y="16166"/>
                </a:cubicBezTo>
                <a:lnTo>
                  <a:pt x="8462" y="16384"/>
                </a:lnTo>
                <a:cubicBezTo>
                  <a:pt x="8462" y="16441"/>
                  <a:pt x="8486" y="16488"/>
                  <a:pt x="8515" y="16488"/>
                </a:cubicBezTo>
                <a:cubicBezTo>
                  <a:pt x="8544" y="16488"/>
                  <a:pt x="8568" y="16441"/>
                  <a:pt x="8568" y="16384"/>
                </a:cubicBezTo>
                <a:lnTo>
                  <a:pt x="8568" y="16166"/>
                </a:lnTo>
                <a:cubicBezTo>
                  <a:pt x="8568" y="16108"/>
                  <a:pt x="8544" y="16061"/>
                  <a:pt x="8515" y="16061"/>
                </a:cubicBezTo>
                <a:close/>
                <a:moveTo>
                  <a:pt x="9365" y="16061"/>
                </a:moveTo>
                <a:cubicBezTo>
                  <a:pt x="9336" y="16061"/>
                  <a:pt x="9312" y="16108"/>
                  <a:pt x="9312" y="16166"/>
                </a:cubicBezTo>
                <a:lnTo>
                  <a:pt x="9312" y="16384"/>
                </a:lnTo>
                <a:cubicBezTo>
                  <a:pt x="9312" y="16441"/>
                  <a:pt x="9336" y="16488"/>
                  <a:pt x="9365" y="16488"/>
                </a:cubicBezTo>
                <a:cubicBezTo>
                  <a:pt x="9394" y="16488"/>
                  <a:pt x="9418" y="16441"/>
                  <a:pt x="9418" y="16384"/>
                </a:cubicBezTo>
                <a:lnTo>
                  <a:pt x="9418" y="16166"/>
                </a:lnTo>
                <a:cubicBezTo>
                  <a:pt x="9418" y="16108"/>
                  <a:pt x="9394" y="16061"/>
                  <a:pt x="9365" y="16061"/>
                </a:cubicBezTo>
                <a:close/>
                <a:moveTo>
                  <a:pt x="9679" y="16061"/>
                </a:moveTo>
                <a:cubicBezTo>
                  <a:pt x="9650" y="16061"/>
                  <a:pt x="9626" y="16108"/>
                  <a:pt x="9626" y="16166"/>
                </a:cubicBezTo>
                <a:lnTo>
                  <a:pt x="9626" y="16384"/>
                </a:lnTo>
                <a:cubicBezTo>
                  <a:pt x="9626" y="16441"/>
                  <a:pt x="9650" y="16488"/>
                  <a:pt x="9679" y="16488"/>
                </a:cubicBezTo>
                <a:cubicBezTo>
                  <a:pt x="9708" y="16488"/>
                  <a:pt x="9732" y="16441"/>
                  <a:pt x="9732" y="16384"/>
                </a:cubicBezTo>
                <a:lnTo>
                  <a:pt x="9732" y="16166"/>
                </a:lnTo>
                <a:cubicBezTo>
                  <a:pt x="9732" y="16108"/>
                  <a:pt x="9708" y="16061"/>
                  <a:pt x="9679" y="16061"/>
                </a:cubicBezTo>
                <a:close/>
                <a:moveTo>
                  <a:pt x="10529" y="16061"/>
                </a:moveTo>
                <a:cubicBezTo>
                  <a:pt x="10500" y="16061"/>
                  <a:pt x="10476" y="16108"/>
                  <a:pt x="10476" y="16166"/>
                </a:cubicBezTo>
                <a:lnTo>
                  <a:pt x="10476" y="16384"/>
                </a:lnTo>
                <a:cubicBezTo>
                  <a:pt x="10476" y="16441"/>
                  <a:pt x="10500" y="16488"/>
                  <a:pt x="10529" y="16488"/>
                </a:cubicBezTo>
                <a:cubicBezTo>
                  <a:pt x="10558" y="16488"/>
                  <a:pt x="10582" y="16441"/>
                  <a:pt x="10582" y="16384"/>
                </a:cubicBezTo>
                <a:lnTo>
                  <a:pt x="10582" y="16166"/>
                </a:lnTo>
                <a:cubicBezTo>
                  <a:pt x="10582" y="16108"/>
                  <a:pt x="10558" y="16061"/>
                  <a:pt x="10529" y="16061"/>
                </a:cubicBezTo>
                <a:close/>
                <a:moveTo>
                  <a:pt x="10844" y="16061"/>
                </a:moveTo>
                <a:cubicBezTo>
                  <a:pt x="10814" y="16061"/>
                  <a:pt x="10791" y="16108"/>
                  <a:pt x="10791" y="16166"/>
                </a:cubicBezTo>
                <a:lnTo>
                  <a:pt x="10791" y="16384"/>
                </a:lnTo>
                <a:cubicBezTo>
                  <a:pt x="10791" y="16441"/>
                  <a:pt x="10814" y="16488"/>
                  <a:pt x="10844" y="16488"/>
                </a:cubicBezTo>
                <a:cubicBezTo>
                  <a:pt x="10873" y="16488"/>
                  <a:pt x="10895" y="16441"/>
                  <a:pt x="10895" y="16384"/>
                </a:cubicBezTo>
                <a:lnTo>
                  <a:pt x="10895" y="16166"/>
                </a:lnTo>
                <a:cubicBezTo>
                  <a:pt x="10895" y="16108"/>
                  <a:pt x="10873" y="16061"/>
                  <a:pt x="10844" y="16061"/>
                </a:cubicBezTo>
                <a:close/>
                <a:moveTo>
                  <a:pt x="11692" y="16061"/>
                </a:moveTo>
                <a:cubicBezTo>
                  <a:pt x="11663" y="16061"/>
                  <a:pt x="11640" y="16108"/>
                  <a:pt x="11640" y="16166"/>
                </a:cubicBezTo>
                <a:lnTo>
                  <a:pt x="11640" y="16384"/>
                </a:lnTo>
                <a:cubicBezTo>
                  <a:pt x="11640" y="16441"/>
                  <a:pt x="11663" y="16488"/>
                  <a:pt x="11692" y="16488"/>
                </a:cubicBezTo>
                <a:cubicBezTo>
                  <a:pt x="11721" y="16488"/>
                  <a:pt x="11745" y="16441"/>
                  <a:pt x="11745" y="16384"/>
                </a:cubicBezTo>
                <a:lnTo>
                  <a:pt x="11745" y="16166"/>
                </a:lnTo>
                <a:cubicBezTo>
                  <a:pt x="11745" y="16108"/>
                  <a:pt x="11721" y="16061"/>
                  <a:pt x="11692" y="16061"/>
                </a:cubicBezTo>
                <a:close/>
                <a:moveTo>
                  <a:pt x="12007" y="16061"/>
                </a:moveTo>
                <a:cubicBezTo>
                  <a:pt x="11978" y="16061"/>
                  <a:pt x="11955" y="16108"/>
                  <a:pt x="11955" y="16166"/>
                </a:cubicBezTo>
                <a:lnTo>
                  <a:pt x="11955" y="16384"/>
                </a:lnTo>
                <a:cubicBezTo>
                  <a:pt x="11955" y="16441"/>
                  <a:pt x="11978" y="16488"/>
                  <a:pt x="12007" y="16488"/>
                </a:cubicBezTo>
                <a:cubicBezTo>
                  <a:pt x="12036" y="16488"/>
                  <a:pt x="12060" y="16441"/>
                  <a:pt x="12060" y="16384"/>
                </a:cubicBezTo>
                <a:lnTo>
                  <a:pt x="12060" y="16166"/>
                </a:lnTo>
                <a:cubicBezTo>
                  <a:pt x="12060" y="16108"/>
                  <a:pt x="12036" y="16061"/>
                  <a:pt x="12007" y="16061"/>
                </a:cubicBezTo>
                <a:close/>
                <a:moveTo>
                  <a:pt x="12856" y="16061"/>
                </a:moveTo>
                <a:cubicBezTo>
                  <a:pt x="12827" y="16061"/>
                  <a:pt x="12804" y="16108"/>
                  <a:pt x="12804" y="16166"/>
                </a:cubicBezTo>
                <a:lnTo>
                  <a:pt x="12804" y="16384"/>
                </a:lnTo>
                <a:cubicBezTo>
                  <a:pt x="12804" y="16441"/>
                  <a:pt x="12827" y="16488"/>
                  <a:pt x="12856" y="16488"/>
                </a:cubicBezTo>
                <a:cubicBezTo>
                  <a:pt x="12886" y="16488"/>
                  <a:pt x="12909" y="16441"/>
                  <a:pt x="12909" y="16384"/>
                </a:cubicBezTo>
                <a:lnTo>
                  <a:pt x="12909" y="16166"/>
                </a:lnTo>
                <a:cubicBezTo>
                  <a:pt x="12909" y="16108"/>
                  <a:pt x="12886" y="16061"/>
                  <a:pt x="12856" y="16061"/>
                </a:cubicBezTo>
                <a:close/>
                <a:moveTo>
                  <a:pt x="13171" y="16061"/>
                </a:moveTo>
                <a:cubicBezTo>
                  <a:pt x="13142" y="16061"/>
                  <a:pt x="13118" y="16108"/>
                  <a:pt x="13118" y="16166"/>
                </a:cubicBezTo>
                <a:lnTo>
                  <a:pt x="13118" y="16384"/>
                </a:lnTo>
                <a:cubicBezTo>
                  <a:pt x="13118" y="16441"/>
                  <a:pt x="13142" y="16488"/>
                  <a:pt x="13171" y="16488"/>
                </a:cubicBezTo>
                <a:cubicBezTo>
                  <a:pt x="13200" y="16488"/>
                  <a:pt x="13224" y="16441"/>
                  <a:pt x="13224" y="16384"/>
                </a:cubicBezTo>
                <a:lnTo>
                  <a:pt x="13224" y="16166"/>
                </a:lnTo>
                <a:cubicBezTo>
                  <a:pt x="13224" y="16108"/>
                  <a:pt x="13200" y="16061"/>
                  <a:pt x="13171" y="16061"/>
                </a:cubicBezTo>
                <a:close/>
                <a:moveTo>
                  <a:pt x="14021" y="16061"/>
                </a:moveTo>
                <a:cubicBezTo>
                  <a:pt x="13992" y="16061"/>
                  <a:pt x="13968" y="16108"/>
                  <a:pt x="13968" y="16166"/>
                </a:cubicBezTo>
                <a:lnTo>
                  <a:pt x="13968" y="16384"/>
                </a:lnTo>
                <a:cubicBezTo>
                  <a:pt x="13968" y="16441"/>
                  <a:pt x="13992" y="16488"/>
                  <a:pt x="14021" y="16488"/>
                </a:cubicBezTo>
                <a:cubicBezTo>
                  <a:pt x="14050" y="16488"/>
                  <a:pt x="14074" y="16441"/>
                  <a:pt x="14074" y="16384"/>
                </a:cubicBezTo>
                <a:lnTo>
                  <a:pt x="14074" y="16166"/>
                </a:lnTo>
                <a:cubicBezTo>
                  <a:pt x="14074" y="16108"/>
                  <a:pt x="14050" y="16061"/>
                  <a:pt x="14021" y="16061"/>
                </a:cubicBezTo>
                <a:close/>
                <a:moveTo>
                  <a:pt x="14335" y="16061"/>
                </a:moveTo>
                <a:cubicBezTo>
                  <a:pt x="14306" y="16061"/>
                  <a:pt x="14282" y="16108"/>
                  <a:pt x="14282" y="16166"/>
                </a:cubicBezTo>
                <a:lnTo>
                  <a:pt x="14282" y="16384"/>
                </a:lnTo>
                <a:cubicBezTo>
                  <a:pt x="14282" y="16441"/>
                  <a:pt x="14306" y="16488"/>
                  <a:pt x="14335" y="16488"/>
                </a:cubicBezTo>
                <a:cubicBezTo>
                  <a:pt x="14364" y="16488"/>
                  <a:pt x="14388" y="16441"/>
                  <a:pt x="14388" y="16384"/>
                </a:cubicBezTo>
                <a:lnTo>
                  <a:pt x="14388" y="16166"/>
                </a:lnTo>
                <a:cubicBezTo>
                  <a:pt x="14388" y="16108"/>
                  <a:pt x="14364" y="16061"/>
                  <a:pt x="14335" y="16061"/>
                </a:cubicBezTo>
                <a:close/>
                <a:moveTo>
                  <a:pt x="15185" y="16061"/>
                </a:moveTo>
                <a:cubicBezTo>
                  <a:pt x="15156" y="16061"/>
                  <a:pt x="15132" y="16108"/>
                  <a:pt x="15132" y="16166"/>
                </a:cubicBezTo>
                <a:lnTo>
                  <a:pt x="15132" y="16384"/>
                </a:lnTo>
                <a:cubicBezTo>
                  <a:pt x="15132" y="16441"/>
                  <a:pt x="15156" y="16488"/>
                  <a:pt x="15185" y="16488"/>
                </a:cubicBezTo>
                <a:cubicBezTo>
                  <a:pt x="15214" y="16488"/>
                  <a:pt x="15237" y="16441"/>
                  <a:pt x="15237" y="16384"/>
                </a:cubicBezTo>
                <a:lnTo>
                  <a:pt x="15237" y="16166"/>
                </a:lnTo>
                <a:cubicBezTo>
                  <a:pt x="15237" y="16108"/>
                  <a:pt x="15214" y="16061"/>
                  <a:pt x="15185" y="16061"/>
                </a:cubicBezTo>
                <a:close/>
                <a:moveTo>
                  <a:pt x="15500" y="16061"/>
                </a:moveTo>
                <a:cubicBezTo>
                  <a:pt x="15470" y="16061"/>
                  <a:pt x="15447" y="16108"/>
                  <a:pt x="15447" y="16166"/>
                </a:cubicBezTo>
                <a:lnTo>
                  <a:pt x="15447" y="16384"/>
                </a:lnTo>
                <a:cubicBezTo>
                  <a:pt x="15447" y="16441"/>
                  <a:pt x="15470" y="16488"/>
                  <a:pt x="15500" y="16488"/>
                </a:cubicBezTo>
                <a:cubicBezTo>
                  <a:pt x="15529" y="16488"/>
                  <a:pt x="15551" y="16441"/>
                  <a:pt x="15551" y="16384"/>
                </a:cubicBezTo>
                <a:lnTo>
                  <a:pt x="15551" y="16166"/>
                </a:lnTo>
                <a:cubicBezTo>
                  <a:pt x="15551" y="16108"/>
                  <a:pt x="15529" y="16061"/>
                  <a:pt x="15500" y="16061"/>
                </a:cubicBezTo>
                <a:close/>
                <a:moveTo>
                  <a:pt x="16349" y="16061"/>
                </a:moveTo>
                <a:cubicBezTo>
                  <a:pt x="16320" y="16061"/>
                  <a:pt x="16296" y="16108"/>
                  <a:pt x="16296" y="16166"/>
                </a:cubicBezTo>
                <a:lnTo>
                  <a:pt x="16296" y="16384"/>
                </a:lnTo>
                <a:cubicBezTo>
                  <a:pt x="16296" y="16441"/>
                  <a:pt x="16320" y="16488"/>
                  <a:pt x="16349" y="16488"/>
                </a:cubicBezTo>
                <a:cubicBezTo>
                  <a:pt x="16378" y="16488"/>
                  <a:pt x="16401" y="16441"/>
                  <a:pt x="16401" y="16384"/>
                </a:cubicBezTo>
                <a:lnTo>
                  <a:pt x="16401" y="16166"/>
                </a:lnTo>
                <a:cubicBezTo>
                  <a:pt x="16401" y="16108"/>
                  <a:pt x="16378" y="16061"/>
                  <a:pt x="16349" y="16061"/>
                </a:cubicBezTo>
                <a:close/>
                <a:moveTo>
                  <a:pt x="16663" y="16061"/>
                </a:moveTo>
                <a:cubicBezTo>
                  <a:pt x="16634" y="16061"/>
                  <a:pt x="16611" y="16108"/>
                  <a:pt x="16611" y="16166"/>
                </a:cubicBezTo>
                <a:lnTo>
                  <a:pt x="16611" y="16384"/>
                </a:lnTo>
                <a:cubicBezTo>
                  <a:pt x="16611" y="16441"/>
                  <a:pt x="16634" y="16488"/>
                  <a:pt x="16663" y="16488"/>
                </a:cubicBezTo>
                <a:cubicBezTo>
                  <a:pt x="16692" y="16488"/>
                  <a:pt x="16716" y="16441"/>
                  <a:pt x="16716" y="16384"/>
                </a:cubicBezTo>
                <a:lnTo>
                  <a:pt x="16716" y="16166"/>
                </a:lnTo>
                <a:cubicBezTo>
                  <a:pt x="16716" y="16108"/>
                  <a:pt x="16692" y="16061"/>
                  <a:pt x="16663" y="16061"/>
                </a:cubicBezTo>
                <a:close/>
                <a:moveTo>
                  <a:pt x="17512" y="16061"/>
                </a:moveTo>
                <a:cubicBezTo>
                  <a:pt x="17483" y="16061"/>
                  <a:pt x="17459" y="16108"/>
                  <a:pt x="17459" y="16166"/>
                </a:cubicBezTo>
                <a:lnTo>
                  <a:pt x="17459" y="16384"/>
                </a:lnTo>
                <a:cubicBezTo>
                  <a:pt x="17459" y="16441"/>
                  <a:pt x="17483" y="16488"/>
                  <a:pt x="17512" y="16488"/>
                </a:cubicBezTo>
                <a:cubicBezTo>
                  <a:pt x="17541" y="16488"/>
                  <a:pt x="17565" y="16441"/>
                  <a:pt x="17565" y="16384"/>
                </a:cubicBezTo>
                <a:lnTo>
                  <a:pt x="17565" y="16166"/>
                </a:lnTo>
                <a:cubicBezTo>
                  <a:pt x="17565" y="16108"/>
                  <a:pt x="17541" y="16061"/>
                  <a:pt x="17512" y="16061"/>
                </a:cubicBezTo>
                <a:close/>
                <a:moveTo>
                  <a:pt x="17827" y="16061"/>
                </a:moveTo>
                <a:cubicBezTo>
                  <a:pt x="17798" y="16061"/>
                  <a:pt x="17774" y="16108"/>
                  <a:pt x="17774" y="16166"/>
                </a:cubicBezTo>
                <a:lnTo>
                  <a:pt x="17774" y="16384"/>
                </a:lnTo>
                <a:cubicBezTo>
                  <a:pt x="17774" y="16441"/>
                  <a:pt x="17798" y="16488"/>
                  <a:pt x="17827" y="16488"/>
                </a:cubicBezTo>
                <a:cubicBezTo>
                  <a:pt x="17856" y="16488"/>
                  <a:pt x="17880" y="16441"/>
                  <a:pt x="17880" y="16384"/>
                </a:cubicBezTo>
                <a:lnTo>
                  <a:pt x="17880" y="16166"/>
                </a:lnTo>
                <a:cubicBezTo>
                  <a:pt x="17880" y="16108"/>
                  <a:pt x="17856" y="16061"/>
                  <a:pt x="17827" y="16061"/>
                </a:cubicBezTo>
                <a:close/>
                <a:moveTo>
                  <a:pt x="18677" y="16061"/>
                </a:moveTo>
                <a:cubicBezTo>
                  <a:pt x="18648" y="16061"/>
                  <a:pt x="18624" y="16108"/>
                  <a:pt x="18624" y="16166"/>
                </a:cubicBezTo>
                <a:lnTo>
                  <a:pt x="18624" y="16384"/>
                </a:lnTo>
                <a:cubicBezTo>
                  <a:pt x="18624" y="16441"/>
                  <a:pt x="18648" y="16488"/>
                  <a:pt x="18677" y="16488"/>
                </a:cubicBezTo>
                <a:cubicBezTo>
                  <a:pt x="18706" y="16488"/>
                  <a:pt x="18730" y="16441"/>
                  <a:pt x="18730" y="16384"/>
                </a:cubicBezTo>
                <a:lnTo>
                  <a:pt x="18730" y="16166"/>
                </a:lnTo>
                <a:cubicBezTo>
                  <a:pt x="18730" y="16108"/>
                  <a:pt x="18706" y="16061"/>
                  <a:pt x="18677" y="16061"/>
                </a:cubicBezTo>
                <a:close/>
                <a:moveTo>
                  <a:pt x="18991" y="16061"/>
                </a:moveTo>
                <a:cubicBezTo>
                  <a:pt x="18962" y="16061"/>
                  <a:pt x="18938" y="16108"/>
                  <a:pt x="18938" y="16166"/>
                </a:cubicBezTo>
                <a:lnTo>
                  <a:pt x="18938" y="16384"/>
                </a:lnTo>
                <a:cubicBezTo>
                  <a:pt x="18938" y="16441"/>
                  <a:pt x="18962" y="16488"/>
                  <a:pt x="18991" y="16488"/>
                </a:cubicBezTo>
                <a:cubicBezTo>
                  <a:pt x="19020" y="16488"/>
                  <a:pt x="19044" y="16441"/>
                  <a:pt x="19044" y="16384"/>
                </a:cubicBezTo>
                <a:lnTo>
                  <a:pt x="19044" y="16166"/>
                </a:lnTo>
                <a:cubicBezTo>
                  <a:pt x="19044" y="16108"/>
                  <a:pt x="19020" y="16061"/>
                  <a:pt x="18991" y="16061"/>
                </a:cubicBezTo>
                <a:close/>
                <a:moveTo>
                  <a:pt x="19841" y="16061"/>
                </a:moveTo>
                <a:cubicBezTo>
                  <a:pt x="19812" y="16061"/>
                  <a:pt x="19788" y="16108"/>
                  <a:pt x="19788" y="16166"/>
                </a:cubicBezTo>
                <a:lnTo>
                  <a:pt x="19788" y="16384"/>
                </a:lnTo>
                <a:cubicBezTo>
                  <a:pt x="19788" y="16441"/>
                  <a:pt x="19812" y="16488"/>
                  <a:pt x="19841" y="16488"/>
                </a:cubicBezTo>
                <a:cubicBezTo>
                  <a:pt x="19870" y="16488"/>
                  <a:pt x="19894" y="16441"/>
                  <a:pt x="19894" y="16384"/>
                </a:cubicBezTo>
                <a:lnTo>
                  <a:pt x="19894" y="16166"/>
                </a:lnTo>
                <a:cubicBezTo>
                  <a:pt x="19894" y="16108"/>
                  <a:pt x="19870" y="16061"/>
                  <a:pt x="19841" y="16061"/>
                </a:cubicBezTo>
                <a:close/>
                <a:moveTo>
                  <a:pt x="20155" y="16061"/>
                </a:moveTo>
                <a:cubicBezTo>
                  <a:pt x="20126" y="16061"/>
                  <a:pt x="20102" y="16108"/>
                  <a:pt x="20102" y="16166"/>
                </a:cubicBezTo>
                <a:lnTo>
                  <a:pt x="20102" y="16384"/>
                </a:lnTo>
                <a:cubicBezTo>
                  <a:pt x="20102" y="16441"/>
                  <a:pt x="20126" y="16488"/>
                  <a:pt x="20155" y="16488"/>
                </a:cubicBezTo>
                <a:cubicBezTo>
                  <a:pt x="20184" y="16488"/>
                  <a:pt x="20207" y="16441"/>
                  <a:pt x="20207" y="16384"/>
                </a:cubicBezTo>
                <a:lnTo>
                  <a:pt x="20207" y="16166"/>
                </a:lnTo>
                <a:cubicBezTo>
                  <a:pt x="20207" y="16108"/>
                  <a:pt x="20184" y="16061"/>
                  <a:pt x="20155" y="16061"/>
                </a:cubicBezTo>
                <a:close/>
                <a:moveTo>
                  <a:pt x="21004" y="16061"/>
                </a:moveTo>
                <a:cubicBezTo>
                  <a:pt x="20975" y="16061"/>
                  <a:pt x="20952" y="16108"/>
                  <a:pt x="20952" y="16166"/>
                </a:cubicBezTo>
                <a:lnTo>
                  <a:pt x="20952" y="16384"/>
                </a:lnTo>
                <a:cubicBezTo>
                  <a:pt x="20952" y="16441"/>
                  <a:pt x="20975" y="16488"/>
                  <a:pt x="21004" y="16488"/>
                </a:cubicBezTo>
                <a:cubicBezTo>
                  <a:pt x="21033" y="16488"/>
                  <a:pt x="21057" y="16441"/>
                  <a:pt x="21057" y="16384"/>
                </a:cubicBezTo>
                <a:lnTo>
                  <a:pt x="21057" y="16166"/>
                </a:lnTo>
                <a:cubicBezTo>
                  <a:pt x="21057" y="16108"/>
                  <a:pt x="21033" y="16061"/>
                  <a:pt x="21004" y="16061"/>
                </a:cubicBezTo>
                <a:close/>
                <a:moveTo>
                  <a:pt x="21319" y="16061"/>
                </a:moveTo>
                <a:cubicBezTo>
                  <a:pt x="21289" y="16061"/>
                  <a:pt x="21267" y="16108"/>
                  <a:pt x="21267" y="16166"/>
                </a:cubicBezTo>
                <a:lnTo>
                  <a:pt x="21267" y="16384"/>
                </a:lnTo>
                <a:cubicBezTo>
                  <a:pt x="21267" y="16441"/>
                  <a:pt x="21289" y="16488"/>
                  <a:pt x="21319" y="16488"/>
                </a:cubicBezTo>
                <a:cubicBezTo>
                  <a:pt x="21348" y="16488"/>
                  <a:pt x="21372" y="16441"/>
                  <a:pt x="21372" y="16384"/>
                </a:cubicBezTo>
                <a:lnTo>
                  <a:pt x="21372" y="16166"/>
                </a:lnTo>
                <a:cubicBezTo>
                  <a:pt x="21372" y="16108"/>
                  <a:pt x="21348" y="16061"/>
                  <a:pt x="21319" y="16061"/>
                </a:cubicBezTo>
                <a:close/>
                <a:moveTo>
                  <a:pt x="281" y="16791"/>
                </a:moveTo>
                <a:cubicBezTo>
                  <a:pt x="252" y="16791"/>
                  <a:pt x="228" y="16838"/>
                  <a:pt x="228" y="16896"/>
                </a:cubicBezTo>
                <a:lnTo>
                  <a:pt x="228" y="17116"/>
                </a:lnTo>
                <a:cubicBezTo>
                  <a:pt x="228" y="17173"/>
                  <a:pt x="252" y="17218"/>
                  <a:pt x="281" y="17218"/>
                </a:cubicBezTo>
                <a:cubicBezTo>
                  <a:pt x="311" y="17218"/>
                  <a:pt x="334" y="17173"/>
                  <a:pt x="334" y="17116"/>
                </a:cubicBezTo>
                <a:lnTo>
                  <a:pt x="334" y="16896"/>
                </a:lnTo>
                <a:cubicBezTo>
                  <a:pt x="334" y="16838"/>
                  <a:pt x="311" y="16791"/>
                  <a:pt x="281" y="16791"/>
                </a:cubicBezTo>
                <a:close/>
                <a:moveTo>
                  <a:pt x="596" y="16791"/>
                </a:moveTo>
                <a:cubicBezTo>
                  <a:pt x="567" y="16791"/>
                  <a:pt x="543" y="16838"/>
                  <a:pt x="543" y="16896"/>
                </a:cubicBezTo>
                <a:lnTo>
                  <a:pt x="543" y="17116"/>
                </a:lnTo>
                <a:cubicBezTo>
                  <a:pt x="543" y="17173"/>
                  <a:pt x="567" y="17218"/>
                  <a:pt x="596" y="17218"/>
                </a:cubicBezTo>
                <a:cubicBezTo>
                  <a:pt x="625" y="17218"/>
                  <a:pt x="649" y="17173"/>
                  <a:pt x="649" y="17116"/>
                </a:cubicBezTo>
                <a:lnTo>
                  <a:pt x="649" y="16896"/>
                </a:lnTo>
                <a:cubicBezTo>
                  <a:pt x="649" y="16838"/>
                  <a:pt x="625" y="16791"/>
                  <a:pt x="596" y="16791"/>
                </a:cubicBezTo>
                <a:close/>
                <a:moveTo>
                  <a:pt x="1446" y="16791"/>
                </a:moveTo>
                <a:cubicBezTo>
                  <a:pt x="1417" y="16791"/>
                  <a:pt x="1393" y="16838"/>
                  <a:pt x="1393" y="16896"/>
                </a:cubicBezTo>
                <a:lnTo>
                  <a:pt x="1393" y="17116"/>
                </a:lnTo>
                <a:cubicBezTo>
                  <a:pt x="1393" y="17173"/>
                  <a:pt x="1417" y="17218"/>
                  <a:pt x="1446" y="17218"/>
                </a:cubicBezTo>
                <a:cubicBezTo>
                  <a:pt x="1475" y="17218"/>
                  <a:pt x="1499" y="17173"/>
                  <a:pt x="1499" y="17116"/>
                </a:cubicBezTo>
                <a:lnTo>
                  <a:pt x="1499" y="16896"/>
                </a:lnTo>
                <a:cubicBezTo>
                  <a:pt x="1499" y="16838"/>
                  <a:pt x="1475" y="16791"/>
                  <a:pt x="1446" y="16791"/>
                </a:cubicBezTo>
                <a:close/>
                <a:moveTo>
                  <a:pt x="1760" y="16791"/>
                </a:moveTo>
                <a:cubicBezTo>
                  <a:pt x="1731" y="16791"/>
                  <a:pt x="1707" y="16838"/>
                  <a:pt x="1707" y="16896"/>
                </a:cubicBezTo>
                <a:lnTo>
                  <a:pt x="1707" y="17116"/>
                </a:lnTo>
                <a:cubicBezTo>
                  <a:pt x="1707" y="17173"/>
                  <a:pt x="1731" y="17218"/>
                  <a:pt x="1760" y="17218"/>
                </a:cubicBezTo>
                <a:cubicBezTo>
                  <a:pt x="1789" y="17218"/>
                  <a:pt x="1813" y="17173"/>
                  <a:pt x="1813" y="17116"/>
                </a:cubicBezTo>
                <a:lnTo>
                  <a:pt x="1813" y="16896"/>
                </a:lnTo>
                <a:cubicBezTo>
                  <a:pt x="1813" y="16838"/>
                  <a:pt x="1789" y="16791"/>
                  <a:pt x="1760" y="16791"/>
                </a:cubicBezTo>
                <a:close/>
                <a:moveTo>
                  <a:pt x="2610" y="16791"/>
                </a:moveTo>
                <a:cubicBezTo>
                  <a:pt x="2581" y="16791"/>
                  <a:pt x="2557" y="16838"/>
                  <a:pt x="2557" y="16896"/>
                </a:cubicBezTo>
                <a:lnTo>
                  <a:pt x="2557" y="17116"/>
                </a:lnTo>
                <a:cubicBezTo>
                  <a:pt x="2557" y="17173"/>
                  <a:pt x="2581" y="17218"/>
                  <a:pt x="2610" y="17218"/>
                </a:cubicBezTo>
                <a:cubicBezTo>
                  <a:pt x="2639" y="17218"/>
                  <a:pt x="2662" y="17173"/>
                  <a:pt x="2662" y="17116"/>
                </a:cubicBezTo>
                <a:lnTo>
                  <a:pt x="2662" y="16896"/>
                </a:lnTo>
                <a:cubicBezTo>
                  <a:pt x="2662" y="16838"/>
                  <a:pt x="2639" y="16791"/>
                  <a:pt x="2610" y="16791"/>
                </a:cubicBezTo>
                <a:close/>
                <a:moveTo>
                  <a:pt x="2924" y="16791"/>
                </a:moveTo>
                <a:cubicBezTo>
                  <a:pt x="2895" y="16791"/>
                  <a:pt x="2871" y="16838"/>
                  <a:pt x="2871" y="16896"/>
                </a:cubicBezTo>
                <a:lnTo>
                  <a:pt x="2871" y="17116"/>
                </a:lnTo>
                <a:cubicBezTo>
                  <a:pt x="2871" y="17173"/>
                  <a:pt x="2895" y="17218"/>
                  <a:pt x="2924" y="17218"/>
                </a:cubicBezTo>
                <a:cubicBezTo>
                  <a:pt x="2954" y="17218"/>
                  <a:pt x="2976" y="17173"/>
                  <a:pt x="2976" y="17116"/>
                </a:cubicBezTo>
                <a:lnTo>
                  <a:pt x="2976" y="16896"/>
                </a:lnTo>
                <a:cubicBezTo>
                  <a:pt x="2976" y="16838"/>
                  <a:pt x="2954" y="16791"/>
                  <a:pt x="2924" y="16791"/>
                </a:cubicBezTo>
                <a:close/>
                <a:moveTo>
                  <a:pt x="3773" y="16791"/>
                </a:moveTo>
                <a:cubicBezTo>
                  <a:pt x="3744" y="16791"/>
                  <a:pt x="3721" y="16838"/>
                  <a:pt x="3721" y="16896"/>
                </a:cubicBezTo>
                <a:lnTo>
                  <a:pt x="3721" y="17116"/>
                </a:lnTo>
                <a:cubicBezTo>
                  <a:pt x="3721" y="17173"/>
                  <a:pt x="3744" y="17218"/>
                  <a:pt x="3773" y="17218"/>
                </a:cubicBezTo>
                <a:cubicBezTo>
                  <a:pt x="3802" y="17218"/>
                  <a:pt x="3826" y="17173"/>
                  <a:pt x="3826" y="17116"/>
                </a:cubicBezTo>
                <a:lnTo>
                  <a:pt x="3826" y="16896"/>
                </a:lnTo>
                <a:cubicBezTo>
                  <a:pt x="3826" y="16838"/>
                  <a:pt x="3802" y="16791"/>
                  <a:pt x="3773" y="16791"/>
                </a:cubicBezTo>
                <a:close/>
                <a:moveTo>
                  <a:pt x="4088" y="16791"/>
                </a:moveTo>
                <a:cubicBezTo>
                  <a:pt x="4058" y="16791"/>
                  <a:pt x="4035" y="16838"/>
                  <a:pt x="4035" y="16896"/>
                </a:cubicBezTo>
                <a:lnTo>
                  <a:pt x="4035" y="17116"/>
                </a:lnTo>
                <a:cubicBezTo>
                  <a:pt x="4035" y="17173"/>
                  <a:pt x="4058" y="17218"/>
                  <a:pt x="4088" y="17218"/>
                </a:cubicBezTo>
                <a:cubicBezTo>
                  <a:pt x="4117" y="17218"/>
                  <a:pt x="4141" y="17173"/>
                  <a:pt x="4141" y="17116"/>
                </a:cubicBezTo>
                <a:lnTo>
                  <a:pt x="4141" y="16896"/>
                </a:lnTo>
                <a:cubicBezTo>
                  <a:pt x="4141" y="16838"/>
                  <a:pt x="4117" y="16791"/>
                  <a:pt x="4088" y="16791"/>
                </a:cubicBezTo>
                <a:close/>
                <a:moveTo>
                  <a:pt x="4937" y="16791"/>
                </a:moveTo>
                <a:cubicBezTo>
                  <a:pt x="4908" y="16791"/>
                  <a:pt x="4884" y="16838"/>
                  <a:pt x="4884" y="16896"/>
                </a:cubicBezTo>
                <a:lnTo>
                  <a:pt x="4884" y="17116"/>
                </a:lnTo>
                <a:cubicBezTo>
                  <a:pt x="4884" y="17173"/>
                  <a:pt x="4908" y="17218"/>
                  <a:pt x="4937" y="17218"/>
                </a:cubicBezTo>
                <a:cubicBezTo>
                  <a:pt x="4966" y="17218"/>
                  <a:pt x="4990" y="17173"/>
                  <a:pt x="4990" y="17116"/>
                </a:cubicBezTo>
                <a:lnTo>
                  <a:pt x="4990" y="16896"/>
                </a:lnTo>
                <a:cubicBezTo>
                  <a:pt x="4990" y="16838"/>
                  <a:pt x="4966" y="16791"/>
                  <a:pt x="4937" y="16791"/>
                </a:cubicBezTo>
                <a:close/>
                <a:moveTo>
                  <a:pt x="5252" y="16791"/>
                </a:moveTo>
                <a:cubicBezTo>
                  <a:pt x="5223" y="16791"/>
                  <a:pt x="5199" y="16838"/>
                  <a:pt x="5199" y="16896"/>
                </a:cubicBezTo>
                <a:lnTo>
                  <a:pt x="5199" y="17116"/>
                </a:lnTo>
                <a:cubicBezTo>
                  <a:pt x="5199" y="17173"/>
                  <a:pt x="5223" y="17218"/>
                  <a:pt x="5252" y="17218"/>
                </a:cubicBezTo>
                <a:cubicBezTo>
                  <a:pt x="5281" y="17218"/>
                  <a:pt x="5305" y="17173"/>
                  <a:pt x="5305" y="17116"/>
                </a:cubicBezTo>
                <a:lnTo>
                  <a:pt x="5305" y="16896"/>
                </a:lnTo>
                <a:cubicBezTo>
                  <a:pt x="5305" y="16838"/>
                  <a:pt x="5281" y="16791"/>
                  <a:pt x="5252" y="16791"/>
                </a:cubicBezTo>
                <a:close/>
                <a:moveTo>
                  <a:pt x="6102" y="16791"/>
                </a:moveTo>
                <a:cubicBezTo>
                  <a:pt x="6072" y="16791"/>
                  <a:pt x="6049" y="16838"/>
                  <a:pt x="6049" y="16896"/>
                </a:cubicBezTo>
                <a:lnTo>
                  <a:pt x="6049" y="17116"/>
                </a:lnTo>
                <a:cubicBezTo>
                  <a:pt x="6049" y="17173"/>
                  <a:pt x="6072" y="17218"/>
                  <a:pt x="6102" y="17218"/>
                </a:cubicBezTo>
                <a:cubicBezTo>
                  <a:pt x="6131" y="17218"/>
                  <a:pt x="6155" y="17173"/>
                  <a:pt x="6155" y="17116"/>
                </a:cubicBezTo>
                <a:lnTo>
                  <a:pt x="6155" y="16896"/>
                </a:lnTo>
                <a:cubicBezTo>
                  <a:pt x="6155" y="16838"/>
                  <a:pt x="6131" y="16791"/>
                  <a:pt x="6102" y="16791"/>
                </a:cubicBezTo>
                <a:close/>
                <a:moveTo>
                  <a:pt x="6416" y="16791"/>
                </a:moveTo>
                <a:cubicBezTo>
                  <a:pt x="6387" y="16791"/>
                  <a:pt x="6363" y="16838"/>
                  <a:pt x="6363" y="16896"/>
                </a:cubicBezTo>
                <a:lnTo>
                  <a:pt x="6363" y="17116"/>
                </a:lnTo>
                <a:cubicBezTo>
                  <a:pt x="6363" y="17173"/>
                  <a:pt x="6387" y="17218"/>
                  <a:pt x="6416" y="17218"/>
                </a:cubicBezTo>
                <a:cubicBezTo>
                  <a:pt x="6445" y="17218"/>
                  <a:pt x="6469" y="17173"/>
                  <a:pt x="6469" y="17116"/>
                </a:cubicBezTo>
                <a:lnTo>
                  <a:pt x="6469" y="16896"/>
                </a:lnTo>
                <a:cubicBezTo>
                  <a:pt x="6469" y="16838"/>
                  <a:pt x="6445" y="16791"/>
                  <a:pt x="6416" y="16791"/>
                </a:cubicBezTo>
                <a:close/>
                <a:moveTo>
                  <a:pt x="7266" y="16791"/>
                </a:moveTo>
                <a:cubicBezTo>
                  <a:pt x="7237" y="16791"/>
                  <a:pt x="7213" y="16838"/>
                  <a:pt x="7213" y="16896"/>
                </a:cubicBezTo>
                <a:lnTo>
                  <a:pt x="7213" y="17116"/>
                </a:lnTo>
                <a:cubicBezTo>
                  <a:pt x="7213" y="17173"/>
                  <a:pt x="7237" y="17218"/>
                  <a:pt x="7266" y="17218"/>
                </a:cubicBezTo>
                <a:cubicBezTo>
                  <a:pt x="7295" y="17218"/>
                  <a:pt x="7318" y="17173"/>
                  <a:pt x="7318" y="17116"/>
                </a:cubicBezTo>
                <a:lnTo>
                  <a:pt x="7318" y="16896"/>
                </a:lnTo>
                <a:cubicBezTo>
                  <a:pt x="7318" y="16838"/>
                  <a:pt x="7295" y="16791"/>
                  <a:pt x="7266" y="16791"/>
                </a:cubicBezTo>
                <a:close/>
                <a:moveTo>
                  <a:pt x="7580" y="16791"/>
                </a:moveTo>
                <a:cubicBezTo>
                  <a:pt x="7551" y="16791"/>
                  <a:pt x="7527" y="16838"/>
                  <a:pt x="7527" y="16896"/>
                </a:cubicBezTo>
                <a:lnTo>
                  <a:pt x="7527" y="17116"/>
                </a:lnTo>
                <a:cubicBezTo>
                  <a:pt x="7527" y="17173"/>
                  <a:pt x="7551" y="17218"/>
                  <a:pt x="7580" y="17218"/>
                </a:cubicBezTo>
                <a:cubicBezTo>
                  <a:pt x="7609" y="17218"/>
                  <a:pt x="7632" y="17173"/>
                  <a:pt x="7632" y="17116"/>
                </a:cubicBezTo>
                <a:lnTo>
                  <a:pt x="7632" y="16896"/>
                </a:lnTo>
                <a:cubicBezTo>
                  <a:pt x="7632" y="16838"/>
                  <a:pt x="7609" y="16791"/>
                  <a:pt x="7580" y="16791"/>
                </a:cubicBezTo>
                <a:close/>
                <a:moveTo>
                  <a:pt x="8429" y="16791"/>
                </a:moveTo>
                <a:cubicBezTo>
                  <a:pt x="8400" y="16791"/>
                  <a:pt x="8377" y="16838"/>
                  <a:pt x="8377" y="16896"/>
                </a:cubicBezTo>
                <a:lnTo>
                  <a:pt x="8377" y="17116"/>
                </a:lnTo>
                <a:cubicBezTo>
                  <a:pt x="8377" y="17173"/>
                  <a:pt x="8400" y="17218"/>
                  <a:pt x="8429" y="17218"/>
                </a:cubicBezTo>
                <a:cubicBezTo>
                  <a:pt x="8458" y="17218"/>
                  <a:pt x="8482" y="17173"/>
                  <a:pt x="8482" y="17116"/>
                </a:cubicBezTo>
                <a:lnTo>
                  <a:pt x="8482" y="16896"/>
                </a:lnTo>
                <a:cubicBezTo>
                  <a:pt x="8482" y="16838"/>
                  <a:pt x="8458" y="16791"/>
                  <a:pt x="8429" y="16791"/>
                </a:cubicBezTo>
                <a:close/>
                <a:moveTo>
                  <a:pt x="8744" y="16791"/>
                </a:moveTo>
                <a:cubicBezTo>
                  <a:pt x="8714" y="16791"/>
                  <a:pt x="8691" y="16838"/>
                  <a:pt x="8691" y="16896"/>
                </a:cubicBezTo>
                <a:lnTo>
                  <a:pt x="8691" y="17116"/>
                </a:lnTo>
                <a:cubicBezTo>
                  <a:pt x="8691" y="17173"/>
                  <a:pt x="8714" y="17218"/>
                  <a:pt x="8744" y="17218"/>
                </a:cubicBezTo>
                <a:cubicBezTo>
                  <a:pt x="8773" y="17218"/>
                  <a:pt x="8796" y="17173"/>
                  <a:pt x="8796" y="17116"/>
                </a:cubicBezTo>
                <a:lnTo>
                  <a:pt x="8796" y="16896"/>
                </a:lnTo>
                <a:cubicBezTo>
                  <a:pt x="8796" y="16838"/>
                  <a:pt x="8773" y="16791"/>
                  <a:pt x="8744" y="16791"/>
                </a:cubicBezTo>
                <a:close/>
                <a:moveTo>
                  <a:pt x="9593" y="16791"/>
                </a:moveTo>
                <a:cubicBezTo>
                  <a:pt x="9564" y="16791"/>
                  <a:pt x="9540" y="16838"/>
                  <a:pt x="9540" y="16896"/>
                </a:cubicBezTo>
                <a:lnTo>
                  <a:pt x="9540" y="17116"/>
                </a:lnTo>
                <a:cubicBezTo>
                  <a:pt x="9540" y="17173"/>
                  <a:pt x="9564" y="17218"/>
                  <a:pt x="9593" y="17218"/>
                </a:cubicBezTo>
                <a:cubicBezTo>
                  <a:pt x="9622" y="17218"/>
                  <a:pt x="9646" y="17173"/>
                  <a:pt x="9646" y="17116"/>
                </a:cubicBezTo>
                <a:lnTo>
                  <a:pt x="9646" y="16896"/>
                </a:lnTo>
                <a:cubicBezTo>
                  <a:pt x="9646" y="16838"/>
                  <a:pt x="9622" y="16791"/>
                  <a:pt x="9593" y="16791"/>
                </a:cubicBezTo>
                <a:close/>
                <a:moveTo>
                  <a:pt x="9908" y="16791"/>
                </a:moveTo>
                <a:cubicBezTo>
                  <a:pt x="9879" y="16791"/>
                  <a:pt x="9855" y="16838"/>
                  <a:pt x="9855" y="16896"/>
                </a:cubicBezTo>
                <a:lnTo>
                  <a:pt x="9855" y="17116"/>
                </a:lnTo>
                <a:cubicBezTo>
                  <a:pt x="9855" y="17173"/>
                  <a:pt x="9879" y="17218"/>
                  <a:pt x="9908" y="17218"/>
                </a:cubicBezTo>
                <a:cubicBezTo>
                  <a:pt x="9937" y="17218"/>
                  <a:pt x="9961" y="17173"/>
                  <a:pt x="9961" y="17116"/>
                </a:cubicBezTo>
                <a:lnTo>
                  <a:pt x="9961" y="16896"/>
                </a:lnTo>
                <a:cubicBezTo>
                  <a:pt x="9961" y="16838"/>
                  <a:pt x="9937" y="16791"/>
                  <a:pt x="9908" y="16791"/>
                </a:cubicBezTo>
                <a:close/>
                <a:moveTo>
                  <a:pt x="10758" y="16791"/>
                </a:moveTo>
                <a:cubicBezTo>
                  <a:pt x="10728" y="16791"/>
                  <a:pt x="10705" y="16838"/>
                  <a:pt x="10705" y="16896"/>
                </a:cubicBezTo>
                <a:lnTo>
                  <a:pt x="10705" y="17116"/>
                </a:lnTo>
                <a:cubicBezTo>
                  <a:pt x="10705" y="17173"/>
                  <a:pt x="10728" y="17218"/>
                  <a:pt x="10758" y="17218"/>
                </a:cubicBezTo>
                <a:cubicBezTo>
                  <a:pt x="10787" y="17218"/>
                  <a:pt x="10810" y="17173"/>
                  <a:pt x="10810" y="17116"/>
                </a:cubicBezTo>
                <a:lnTo>
                  <a:pt x="10810" y="16896"/>
                </a:lnTo>
                <a:cubicBezTo>
                  <a:pt x="10810" y="16838"/>
                  <a:pt x="10787" y="16791"/>
                  <a:pt x="10758" y="16791"/>
                </a:cubicBezTo>
                <a:close/>
                <a:moveTo>
                  <a:pt x="11072" y="16791"/>
                </a:moveTo>
                <a:cubicBezTo>
                  <a:pt x="11043" y="16791"/>
                  <a:pt x="11019" y="16838"/>
                  <a:pt x="11019" y="16896"/>
                </a:cubicBezTo>
                <a:lnTo>
                  <a:pt x="11019" y="17116"/>
                </a:lnTo>
                <a:cubicBezTo>
                  <a:pt x="11019" y="17173"/>
                  <a:pt x="11043" y="17218"/>
                  <a:pt x="11072" y="17218"/>
                </a:cubicBezTo>
                <a:cubicBezTo>
                  <a:pt x="11101" y="17218"/>
                  <a:pt x="11125" y="17173"/>
                  <a:pt x="11125" y="17116"/>
                </a:cubicBezTo>
                <a:lnTo>
                  <a:pt x="11125" y="16896"/>
                </a:lnTo>
                <a:cubicBezTo>
                  <a:pt x="11125" y="16838"/>
                  <a:pt x="11101" y="16791"/>
                  <a:pt x="11072" y="16791"/>
                </a:cubicBezTo>
                <a:close/>
                <a:moveTo>
                  <a:pt x="11922" y="16791"/>
                </a:moveTo>
                <a:cubicBezTo>
                  <a:pt x="11893" y="16791"/>
                  <a:pt x="11869" y="16838"/>
                  <a:pt x="11869" y="16896"/>
                </a:cubicBezTo>
                <a:lnTo>
                  <a:pt x="11869" y="17116"/>
                </a:lnTo>
                <a:cubicBezTo>
                  <a:pt x="11869" y="17173"/>
                  <a:pt x="11893" y="17218"/>
                  <a:pt x="11922" y="17218"/>
                </a:cubicBezTo>
                <a:cubicBezTo>
                  <a:pt x="11951" y="17218"/>
                  <a:pt x="11974" y="17173"/>
                  <a:pt x="11974" y="17116"/>
                </a:cubicBezTo>
                <a:lnTo>
                  <a:pt x="11974" y="16896"/>
                </a:lnTo>
                <a:cubicBezTo>
                  <a:pt x="11974" y="16838"/>
                  <a:pt x="11951" y="16791"/>
                  <a:pt x="11922" y="16791"/>
                </a:cubicBezTo>
                <a:close/>
                <a:moveTo>
                  <a:pt x="12236" y="16791"/>
                </a:moveTo>
                <a:cubicBezTo>
                  <a:pt x="12207" y="16791"/>
                  <a:pt x="12183" y="16838"/>
                  <a:pt x="12183" y="16896"/>
                </a:cubicBezTo>
                <a:lnTo>
                  <a:pt x="12183" y="17116"/>
                </a:lnTo>
                <a:cubicBezTo>
                  <a:pt x="12183" y="17173"/>
                  <a:pt x="12207" y="17218"/>
                  <a:pt x="12236" y="17218"/>
                </a:cubicBezTo>
                <a:cubicBezTo>
                  <a:pt x="12265" y="17218"/>
                  <a:pt x="12288" y="17173"/>
                  <a:pt x="12288" y="17116"/>
                </a:cubicBezTo>
                <a:lnTo>
                  <a:pt x="12288" y="16896"/>
                </a:lnTo>
                <a:cubicBezTo>
                  <a:pt x="12288" y="16838"/>
                  <a:pt x="12265" y="16791"/>
                  <a:pt x="12236" y="16791"/>
                </a:cubicBezTo>
                <a:close/>
                <a:moveTo>
                  <a:pt x="13085" y="16791"/>
                </a:moveTo>
                <a:cubicBezTo>
                  <a:pt x="13056" y="16791"/>
                  <a:pt x="13032" y="16838"/>
                  <a:pt x="13032" y="16896"/>
                </a:cubicBezTo>
                <a:lnTo>
                  <a:pt x="13032" y="17116"/>
                </a:lnTo>
                <a:cubicBezTo>
                  <a:pt x="13032" y="17173"/>
                  <a:pt x="13056" y="17218"/>
                  <a:pt x="13085" y="17218"/>
                </a:cubicBezTo>
                <a:cubicBezTo>
                  <a:pt x="13114" y="17218"/>
                  <a:pt x="13138" y="17173"/>
                  <a:pt x="13138" y="17116"/>
                </a:cubicBezTo>
                <a:lnTo>
                  <a:pt x="13138" y="16896"/>
                </a:lnTo>
                <a:cubicBezTo>
                  <a:pt x="13138" y="16838"/>
                  <a:pt x="13114" y="16791"/>
                  <a:pt x="13085" y="16791"/>
                </a:cubicBezTo>
                <a:close/>
                <a:moveTo>
                  <a:pt x="13399" y="16791"/>
                </a:moveTo>
                <a:cubicBezTo>
                  <a:pt x="13370" y="16791"/>
                  <a:pt x="13348" y="16838"/>
                  <a:pt x="13348" y="16896"/>
                </a:cubicBezTo>
                <a:lnTo>
                  <a:pt x="13348" y="17116"/>
                </a:lnTo>
                <a:cubicBezTo>
                  <a:pt x="13348" y="17173"/>
                  <a:pt x="13370" y="17218"/>
                  <a:pt x="13399" y="17218"/>
                </a:cubicBezTo>
                <a:cubicBezTo>
                  <a:pt x="13428" y="17218"/>
                  <a:pt x="13452" y="17173"/>
                  <a:pt x="13452" y="17116"/>
                </a:cubicBezTo>
                <a:lnTo>
                  <a:pt x="13452" y="16896"/>
                </a:lnTo>
                <a:cubicBezTo>
                  <a:pt x="13452" y="16838"/>
                  <a:pt x="13428" y="16791"/>
                  <a:pt x="13399" y="16791"/>
                </a:cubicBezTo>
                <a:close/>
                <a:moveTo>
                  <a:pt x="14249" y="16791"/>
                </a:moveTo>
                <a:cubicBezTo>
                  <a:pt x="14220" y="16791"/>
                  <a:pt x="14196" y="16838"/>
                  <a:pt x="14196" y="16896"/>
                </a:cubicBezTo>
                <a:lnTo>
                  <a:pt x="14196" y="17116"/>
                </a:lnTo>
                <a:cubicBezTo>
                  <a:pt x="14196" y="17173"/>
                  <a:pt x="14220" y="17218"/>
                  <a:pt x="14249" y="17218"/>
                </a:cubicBezTo>
                <a:cubicBezTo>
                  <a:pt x="14278" y="17218"/>
                  <a:pt x="14302" y="17173"/>
                  <a:pt x="14302" y="17116"/>
                </a:cubicBezTo>
                <a:lnTo>
                  <a:pt x="14302" y="16896"/>
                </a:lnTo>
                <a:cubicBezTo>
                  <a:pt x="14302" y="16838"/>
                  <a:pt x="14278" y="16791"/>
                  <a:pt x="14249" y="16791"/>
                </a:cubicBezTo>
                <a:close/>
                <a:moveTo>
                  <a:pt x="14564" y="16791"/>
                </a:moveTo>
                <a:cubicBezTo>
                  <a:pt x="14535" y="16791"/>
                  <a:pt x="14511" y="16838"/>
                  <a:pt x="14511" y="16896"/>
                </a:cubicBezTo>
                <a:lnTo>
                  <a:pt x="14511" y="17116"/>
                </a:lnTo>
                <a:cubicBezTo>
                  <a:pt x="14511" y="17173"/>
                  <a:pt x="14535" y="17218"/>
                  <a:pt x="14564" y="17218"/>
                </a:cubicBezTo>
                <a:cubicBezTo>
                  <a:pt x="14593" y="17218"/>
                  <a:pt x="14617" y="17173"/>
                  <a:pt x="14617" y="17116"/>
                </a:cubicBezTo>
                <a:lnTo>
                  <a:pt x="14617" y="16896"/>
                </a:lnTo>
                <a:cubicBezTo>
                  <a:pt x="14617" y="16838"/>
                  <a:pt x="14593" y="16791"/>
                  <a:pt x="14564" y="16791"/>
                </a:cubicBezTo>
                <a:close/>
                <a:moveTo>
                  <a:pt x="15413" y="16791"/>
                </a:moveTo>
                <a:cubicBezTo>
                  <a:pt x="15384" y="16791"/>
                  <a:pt x="15360" y="16838"/>
                  <a:pt x="15360" y="16896"/>
                </a:cubicBezTo>
                <a:lnTo>
                  <a:pt x="15360" y="17116"/>
                </a:lnTo>
                <a:cubicBezTo>
                  <a:pt x="15360" y="17173"/>
                  <a:pt x="15384" y="17218"/>
                  <a:pt x="15413" y="17218"/>
                </a:cubicBezTo>
                <a:cubicBezTo>
                  <a:pt x="15442" y="17218"/>
                  <a:pt x="15465" y="17173"/>
                  <a:pt x="15465" y="17116"/>
                </a:cubicBezTo>
                <a:lnTo>
                  <a:pt x="15465" y="16896"/>
                </a:lnTo>
                <a:cubicBezTo>
                  <a:pt x="15465" y="16838"/>
                  <a:pt x="15442" y="16791"/>
                  <a:pt x="15413" y="16791"/>
                </a:cubicBezTo>
                <a:close/>
                <a:moveTo>
                  <a:pt x="15728" y="16791"/>
                </a:moveTo>
                <a:cubicBezTo>
                  <a:pt x="15699" y="16791"/>
                  <a:pt x="15675" y="16838"/>
                  <a:pt x="15675" y="16896"/>
                </a:cubicBezTo>
                <a:lnTo>
                  <a:pt x="15675" y="17116"/>
                </a:lnTo>
                <a:cubicBezTo>
                  <a:pt x="15675" y="17173"/>
                  <a:pt x="15699" y="17218"/>
                  <a:pt x="15728" y="17218"/>
                </a:cubicBezTo>
                <a:cubicBezTo>
                  <a:pt x="15757" y="17218"/>
                  <a:pt x="15781" y="17173"/>
                  <a:pt x="15781" y="17116"/>
                </a:cubicBezTo>
                <a:lnTo>
                  <a:pt x="15781" y="16896"/>
                </a:lnTo>
                <a:cubicBezTo>
                  <a:pt x="15781" y="16838"/>
                  <a:pt x="15757" y="16791"/>
                  <a:pt x="15728" y="16791"/>
                </a:cubicBezTo>
                <a:close/>
                <a:moveTo>
                  <a:pt x="16578" y="16791"/>
                </a:moveTo>
                <a:cubicBezTo>
                  <a:pt x="16549" y="16791"/>
                  <a:pt x="16525" y="16838"/>
                  <a:pt x="16525" y="16896"/>
                </a:cubicBezTo>
                <a:lnTo>
                  <a:pt x="16525" y="17116"/>
                </a:lnTo>
                <a:cubicBezTo>
                  <a:pt x="16525" y="17173"/>
                  <a:pt x="16549" y="17218"/>
                  <a:pt x="16578" y="17218"/>
                </a:cubicBezTo>
                <a:cubicBezTo>
                  <a:pt x="16607" y="17218"/>
                  <a:pt x="16630" y="17173"/>
                  <a:pt x="16630" y="17116"/>
                </a:cubicBezTo>
                <a:lnTo>
                  <a:pt x="16630" y="16896"/>
                </a:lnTo>
                <a:cubicBezTo>
                  <a:pt x="16630" y="16838"/>
                  <a:pt x="16607" y="16791"/>
                  <a:pt x="16578" y="16791"/>
                </a:cubicBezTo>
                <a:close/>
                <a:moveTo>
                  <a:pt x="16892" y="16791"/>
                </a:moveTo>
                <a:cubicBezTo>
                  <a:pt x="16863" y="16791"/>
                  <a:pt x="16839" y="16838"/>
                  <a:pt x="16839" y="16896"/>
                </a:cubicBezTo>
                <a:lnTo>
                  <a:pt x="16839" y="17116"/>
                </a:lnTo>
                <a:cubicBezTo>
                  <a:pt x="16839" y="17173"/>
                  <a:pt x="16863" y="17218"/>
                  <a:pt x="16892" y="17218"/>
                </a:cubicBezTo>
                <a:cubicBezTo>
                  <a:pt x="16921" y="17218"/>
                  <a:pt x="16944" y="17173"/>
                  <a:pt x="16944" y="17116"/>
                </a:cubicBezTo>
                <a:lnTo>
                  <a:pt x="16944" y="16896"/>
                </a:lnTo>
                <a:cubicBezTo>
                  <a:pt x="16944" y="16838"/>
                  <a:pt x="16921" y="16791"/>
                  <a:pt x="16892" y="16791"/>
                </a:cubicBezTo>
                <a:close/>
                <a:moveTo>
                  <a:pt x="17741" y="16791"/>
                </a:moveTo>
                <a:cubicBezTo>
                  <a:pt x="17712" y="16791"/>
                  <a:pt x="17689" y="16838"/>
                  <a:pt x="17689" y="16896"/>
                </a:cubicBezTo>
                <a:lnTo>
                  <a:pt x="17689" y="17116"/>
                </a:lnTo>
                <a:cubicBezTo>
                  <a:pt x="17689" y="17173"/>
                  <a:pt x="17712" y="17218"/>
                  <a:pt x="17741" y="17218"/>
                </a:cubicBezTo>
                <a:cubicBezTo>
                  <a:pt x="17770" y="17218"/>
                  <a:pt x="17794" y="17173"/>
                  <a:pt x="17794" y="17116"/>
                </a:cubicBezTo>
                <a:lnTo>
                  <a:pt x="17794" y="16896"/>
                </a:lnTo>
                <a:cubicBezTo>
                  <a:pt x="17794" y="16838"/>
                  <a:pt x="17770" y="16791"/>
                  <a:pt x="17741" y="16791"/>
                </a:cubicBezTo>
                <a:close/>
                <a:moveTo>
                  <a:pt x="18055" y="16791"/>
                </a:moveTo>
                <a:cubicBezTo>
                  <a:pt x="18026" y="16791"/>
                  <a:pt x="18002" y="16838"/>
                  <a:pt x="18002" y="16896"/>
                </a:cubicBezTo>
                <a:lnTo>
                  <a:pt x="18002" y="17116"/>
                </a:lnTo>
                <a:cubicBezTo>
                  <a:pt x="18002" y="17173"/>
                  <a:pt x="18026" y="17218"/>
                  <a:pt x="18055" y="17218"/>
                </a:cubicBezTo>
                <a:cubicBezTo>
                  <a:pt x="18085" y="17218"/>
                  <a:pt x="18108" y="17173"/>
                  <a:pt x="18108" y="17116"/>
                </a:cubicBezTo>
                <a:lnTo>
                  <a:pt x="18108" y="16896"/>
                </a:lnTo>
                <a:cubicBezTo>
                  <a:pt x="18108" y="16838"/>
                  <a:pt x="18085" y="16791"/>
                  <a:pt x="18055" y="16791"/>
                </a:cubicBezTo>
                <a:close/>
                <a:moveTo>
                  <a:pt x="18905" y="16791"/>
                </a:moveTo>
                <a:cubicBezTo>
                  <a:pt x="18876" y="16791"/>
                  <a:pt x="18852" y="16838"/>
                  <a:pt x="18852" y="16896"/>
                </a:cubicBezTo>
                <a:lnTo>
                  <a:pt x="18852" y="17116"/>
                </a:lnTo>
                <a:cubicBezTo>
                  <a:pt x="18852" y="17173"/>
                  <a:pt x="18876" y="17218"/>
                  <a:pt x="18905" y="17218"/>
                </a:cubicBezTo>
                <a:cubicBezTo>
                  <a:pt x="18934" y="17218"/>
                  <a:pt x="18958" y="17173"/>
                  <a:pt x="18958" y="17116"/>
                </a:cubicBezTo>
                <a:lnTo>
                  <a:pt x="18958" y="16896"/>
                </a:lnTo>
                <a:cubicBezTo>
                  <a:pt x="18958" y="16838"/>
                  <a:pt x="18934" y="16791"/>
                  <a:pt x="18905" y="16791"/>
                </a:cubicBezTo>
                <a:close/>
                <a:moveTo>
                  <a:pt x="19220" y="16791"/>
                </a:moveTo>
                <a:cubicBezTo>
                  <a:pt x="19191" y="16791"/>
                  <a:pt x="19167" y="16838"/>
                  <a:pt x="19167" y="16896"/>
                </a:cubicBezTo>
                <a:lnTo>
                  <a:pt x="19167" y="17116"/>
                </a:lnTo>
                <a:cubicBezTo>
                  <a:pt x="19167" y="17173"/>
                  <a:pt x="19191" y="17218"/>
                  <a:pt x="19220" y="17218"/>
                </a:cubicBezTo>
                <a:cubicBezTo>
                  <a:pt x="19249" y="17218"/>
                  <a:pt x="19273" y="17173"/>
                  <a:pt x="19273" y="17116"/>
                </a:cubicBezTo>
                <a:lnTo>
                  <a:pt x="19273" y="16896"/>
                </a:lnTo>
                <a:cubicBezTo>
                  <a:pt x="19273" y="16838"/>
                  <a:pt x="19249" y="16791"/>
                  <a:pt x="19220" y="16791"/>
                </a:cubicBezTo>
                <a:close/>
                <a:moveTo>
                  <a:pt x="20069" y="16791"/>
                </a:moveTo>
                <a:cubicBezTo>
                  <a:pt x="20040" y="16791"/>
                  <a:pt x="20016" y="16838"/>
                  <a:pt x="20016" y="16896"/>
                </a:cubicBezTo>
                <a:lnTo>
                  <a:pt x="20016" y="17116"/>
                </a:lnTo>
                <a:cubicBezTo>
                  <a:pt x="20016" y="17173"/>
                  <a:pt x="20040" y="17218"/>
                  <a:pt x="20069" y="17218"/>
                </a:cubicBezTo>
                <a:cubicBezTo>
                  <a:pt x="20099" y="17218"/>
                  <a:pt x="20122" y="17173"/>
                  <a:pt x="20122" y="17116"/>
                </a:cubicBezTo>
                <a:lnTo>
                  <a:pt x="20122" y="16896"/>
                </a:lnTo>
                <a:cubicBezTo>
                  <a:pt x="20122" y="16838"/>
                  <a:pt x="20099" y="16791"/>
                  <a:pt x="20069" y="16791"/>
                </a:cubicBezTo>
                <a:close/>
                <a:moveTo>
                  <a:pt x="20384" y="16791"/>
                </a:moveTo>
                <a:cubicBezTo>
                  <a:pt x="20355" y="16791"/>
                  <a:pt x="20331" y="16838"/>
                  <a:pt x="20331" y="16896"/>
                </a:cubicBezTo>
                <a:lnTo>
                  <a:pt x="20331" y="17116"/>
                </a:lnTo>
                <a:cubicBezTo>
                  <a:pt x="20331" y="17173"/>
                  <a:pt x="20355" y="17218"/>
                  <a:pt x="20384" y="17218"/>
                </a:cubicBezTo>
                <a:cubicBezTo>
                  <a:pt x="20413" y="17218"/>
                  <a:pt x="20436" y="17173"/>
                  <a:pt x="20436" y="17116"/>
                </a:cubicBezTo>
                <a:lnTo>
                  <a:pt x="20436" y="16896"/>
                </a:lnTo>
                <a:cubicBezTo>
                  <a:pt x="20436" y="16838"/>
                  <a:pt x="20413" y="16791"/>
                  <a:pt x="20384" y="16791"/>
                </a:cubicBezTo>
                <a:close/>
                <a:moveTo>
                  <a:pt x="21234" y="16791"/>
                </a:moveTo>
                <a:cubicBezTo>
                  <a:pt x="21204" y="16791"/>
                  <a:pt x="21181" y="16838"/>
                  <a:pt x="21181" y="16896"/>
                </a:cubicBezTo>
                <a:lnTo>
                  <a:pt x="21181" y="17116"/>
                </a:lnTo>
                <a:cubicBezTo>
                  <a:pt x="21181" y="17173"/>
                  <a:pt x="21204" y="17218"/>
                  <a:pt x="21234" y="17218"/>
                </a:cubicBezTo>
                <a:cubicBezTo>
                  <a:pt x="21263" y="17218"/>
                  <a:pt x="21285" y="17173"/>
                  <a:pt x="21285" y="17116"/>
                </a:cubicBezTo>
                <a:lnTo>
                  <a:pt x="21285" y="16896"/>
                </a:lnTo>
                <a:cubicBezTo>
                  <a:pt x="21285" y="16838"/>
                  <a:pt x="21263" y="16791"/>
                  <a:pt x="21234" y="16791"/>
                </a:cubicBezTo>
                <a:close/>
                <a:moveTo>
                  <a:pt x="21547" y="16791"/>
                </a:moveTo>
                <a:cubicBezTo>
                  <a:pt x="21518" y="16791"/>
                  <a:pt x="21495" y="16838"/>
                  <a:pt x="21495" y="16896"/>
                </a:cubicBezTo>
                <a:lnTo>
                  <a:pt x="21495" y="17116"/>
                </a:lnTo>
                <a:cubicBezTo>
                  <a:pt x="21495" y="17173"/>
                  <a:pt x="21518" y="17218"/>
                  <a:pt x="21547" y="17218"/>
                </a:cubicBezTo>
                <a:cubicBezTo>
                  <a:pt x="21576" y="17218"/>
                  <a:pt x="21600" y="17173"/>
                  <a:pt x="21600" y="17116"/>
                </a:cubicBezTo>
                <a:lnTo>
                  <a:pt x="21600" y="16896"/>
                </a:lnTo>
                <a:cubicBezTo>
                  <a:pt x="21600" y="16838"/>
                  <a:pt x="21576" y="16791"/>
                  <a:pt x="21547" y="16791"/>
                </a:cubicBezTo>
                <a:close/>
                <a:moveTo>
                  <a:pt x="53" y="17521"/>
                </a:moveTo>
                <a:cubicBezTo>
                  <a:pt x="24" y="17521"/>
                  <a:pt x="0" y="17568"/>
                  <a:pt x="0" y="17626"/>
                </a:cubicBezTo>
                <a:lnTo>
                  <a:pt x="0" y="17846"/>
                </a:lnTo>
                <a:cubicBezTo>
                  <a:pt x="0" y="17903"/>
                  <a:pt x="24" y="17948"/>
                  <a:pt x="53" y="17948"/>
                </a:cubicBezTo>
                <a:cubicBezTo>
                  <a:pt x="82" y="17948"/>
                  <a:pt x="106" y="17903"/>
                  <a:pt x="106" y="17846"/>
                </a:cubicBezTo>
                <a:lnTo>
                  <a:pt x="106" y="17626"/>
                </a:lnTo>
                <a:cubicBezTo>
                  <a:pt x="106" y="17568"/>
                  <a:pt x="82" y="17521"/>
                  <a:pt x="53" y="17521"/>
                </a:cubicBezTo>
                <a:close/>
                <a:moveTo>
                  <a:pt x="367" y="17521"/>
                </a:moveTo>
                <a:cubicBezTo>
                  <a:pt x="338" y="17521"/>
                  <a:pt x="315" y="17568"/>
                  <a:pt x="315" y="17626"/>
                </a:cubicBezTo>
                <a:lnTo>
                  <a:pt x="315" y="17846"/>
                </a:lnTo>
                <a:cubicBezTo>
                  <a:pt x="315" y="17903"/>
                  <a:pt x="338" y="17948"/>
                  <a:pt x="367" y="17948"/>
                </a:cubicBezTo>
                <a:cubicBezTo>
                  <a:pt x="397" y="17948"/>
                  <a:pt x="420" y="17903"/>
                  <a:pt x="420" y="17846"/>
                </a:cubicBezTo>
                <a:lnTo>
                  <a:pt x="420" y="17626"/>
                </a:lnTo>
                <a:cubicBezTo>
                  <a:pt x="420" y="17568"/>
                  <a:pt x="397" y="17521"/>
                  <a:pt x="367" y="17521"/>
                </a:cubicBezTo>
                <a:close/>
                <a:moveTo>
                  <a:pt x="1217" y="17521"/>
                </a:moveTo>
                <a:cubicBezTo>
                  <a:pt x="1188" y="17521"/>
                  <a:pt x="1164" y="17568"/>
                  <a:pt x="1164" y="17626"/>
                </a:cubicBezTo>
                <a:lnTo>
                  <a:pt x="1164" y="17846"/>
                </a:lnTo>
                <a:cubicBezTo>
                  <a:pt x="1164" y="17903"/>
                  <a:pt x="1188" y="17948"/>
                  <a:pt x="1217" y="17948"/>
                </a:cubicBezTo>
                <a:cubicBezTo>
                  <a:pt x="1246" y="17948"/>
                  <a:pt x="1270" y="17903"/>
                  <a:pt x="1270" y="17846"/>
                </a:cubicBezTo>
                <a:lnTo>
                  <a:pt x="1270" y="17626"/>
                </a:lnTo>
                <a:cubicBezTo>
                  <a:pt x="1270" y="17568"/>
                  <a:pt x="1246" y="17521"/>
                  <a:pt x="1217" y="17521"/>
                </a:cubicBezTo>
                <a:close/>
                <a:moveTo>
                  <a:pt x="1532" y="17521"/>
                </a:moveTo>
                <a:cubicBezTo>
                  <a:pt x="1503" y="17521"/>
                  <a:pt x="1479" y="17568"/>
                  <a:pt x="1479" y="17626"/>
                </a:cubicBezTo>
                <a:lnTo>
                  <a:pt x="1479" y="17846"/>
                </a:lnTo>
                <a:cubicBezTo>
                  <a:pt x="1479" y="17903"/>
                  <a:pt x="1503" y="17948"/>
                  <a:pt x="1532" y="17948"/>
                </a:cubicBezTo>
                <a:cubicBezTo>
                  <a:pt x="1561" y="17948"/>
                  <a:pt x="1584" y="17903"/>
                  <a:pt x="1584" y="17846"/>
                </a:cubicBezTo>
                <a:lnTo>
                  <a:pt x="1584" y="17626"/>
                </a:lnTo>
                <a:cubicBezTo>
                  <a:pt x="1584" y="17568"/>
                  <a:pt x="1561" y="17521"/>
                  <a:pt x="1532" y="17521"/>
                </a:cubicBezTo>
                <a:close/>
                <a:moveTo>
                  <a:pt x="2380" y="17521"/>
                </a:moveTo>
                <a:cubicBezTo>
                  <a:pt x="2351" y="17521"/>
                  <a:pt x="2329" y="17568"/>
                  <a:pt x="2329" y="17626"/>
                </a:cubicBezTo>
                <a:lnTo>
                  <a:pt x="2329" y="17846"/>
                </a:lnTo>
                <a:cubicBezTo>
                  <a:pt x="2329" y="17903"/>
                  <a:pt x="2351" y="17948"/>
                  <a:pt x="2380" y="17948"/>
                </a:cubicBezTo>
                <a:cubicBezTo>
                  <a:pt x="2409" y="17948"/>
                  <a:pt x="2433" y="17903"/>
                  <a:pt x="2433" y="17846"/>
                </a:cubicBezTo>
                <a:lnTo>
                  <a:pt x="2433" y="17626"/>
                </a:lnTo>
                <a:cubicBezTo>
                  <a:pt x="2433" y="17568"/>
                  <a:pt x="2409" y="17521"/>
                  <a:pt x="2380" y="17521"/>
                </a:cubicBezTo>
                <a:close/>
                <a:moveTo>
                  <a:pt x="2695" y="17521"/>
                </a:moveTo>
                <a:cubicBezTo>
                  <a:pt x="2666" y="17521"/>
                  <a:pt x="2643" y="17568"/>
                  <a:pt x="2643" y="17626"/>
                </a:cubicBezTo>
                <a:lnTo>
                  <a:pt x="2643" y="17846"/>
                </a:lnTo>
                <a:cubicBezTo>
                  <a:pt x="2643" y="17903"/>
                  <a:pt x="2666" y="17948"/>
                  <a:pt x="2695" y="17948"/>
                </a:cubicBezTo>
                <a:cubicBezTo>
                  <a:pt x="2724" y="17948"/>
                  <a:pt x="2748" y="17903"/>
                  <a:pt x="2748" y="17846"/>
                </a:cubicBezTo>
                <a:lnTo>
                  <a:pt x="2748" y="17626"/>
                </a:lnTo>
                <a:cubicBezTo>
                  <a:pt x="2748" y="17568"/>
                  <a:pt x="2724" y="17521"/>
                  <a:pt x="2695" y="17521"/>
                </a:cubicBezTo>
                <a:close/>
                <a:moveTo>
                  <a:pt x="3545" y="17521"/>
                </a:moveTo>
                <a:cubicBezTo>
                  <a:pt x="3516" y="17521"/>
                  <a:pt x="3492" y="17568"/>
                  <a:pt x="3492" y="17626"/>
                </a:cubicBezTo>
                <a:lnTo>
                  <a:pt x="3492" y="17846"/>
                </a:lnTo>
                <a:cubicBezTo>
                  <a:pt x="3492" y="17903"/>
                  <a:pt x="3516" y="17948"/>
                  <a:pt x="3545" y="17948"/>
                </a:cubicBezTo>
                <a:cubicBezTo>
                  <a:pt x="3574" y="17948"/>
                  <a:pt x="3598" y="17903"/>
                  <a:pt x="3598" y="17846"/>
                </a:cubicBezTo>
                <a:lnTo>
                  <a:pt x="3598" y="17626"/>
                </a:lnTo>
                <a:cubicBezTo>
                  <a:pt x="3598" y="17568"/>
                  <a:pt x="3574" y="17521"/>
                  <a:pt x="3545" y="17521"/>
                </a:cubicBezTo>
                <a:close/>
                <a:moveTo>
                  <a:pt x="3859" y="17521"/>
                </a:moveTo>
                <a:cubicBezTo>
                  <a:pt x="3830" y="17521"/>
                  <a:pt x="3806" y="17568"/>
                  <a:pt x="3806" y="17626"/>
                </a:cubicBezTo>
                <a:lnTo>
                  <a:pt x="3806" y="17846"/>
                </a:lnTo>
                <a:cubicBezTo>
                  <a:pt x="3806" y="17903"/>
                  <a:pt x="3830" y="17948"/>
                  <a:pt x="3859" y="17948"/>
                </a:cubicBezTo>
                <a:cubicBezTo>
                  <a:pt x="3888" y="17948"/>
                  <a:pt x="3912" y="17903"/>
                  <a:pt x="3912" y="17846"/>
                </a:cubicBezTo>
                <a:lnTo>
                  <a:pt x="3912" y="17626"/>
                </a:lnTo>
                <a:cubicBezTo>
                  <a:pt x="3912" y="17568"/>
                  <a:pt x="3888" y="17521"/>
                  <a:pt x="3859" y="17521"/>
                </a:cubicBezTo>
                <a:close/>
                <a:moveTo>
                  <a:pt x="4709" y="17521"/>
                </a:moveTo>
                <a:cubicBezTo>
                  <a:pt x="4680" y="17521"/>
                  <a:pt x="4656" y="17568"/>
                  <a:pt x="4656" y="17626"/>
                </a:cubicBezTo>
                <a:lnTo>
                  <a:pt x="4656" y="17846"/>
                </a:lnTo>
                <a:cubicBezTo>
                  <a:pt x="4656" y="17903"/>
                  <a:pt x="4680" y="17948"/>
                  <a:pt x="4709" y="17948"/>
                </a:cubicBezTo>
                <a:cubicBezTo>
                  <a:pt x="4738" y="17948"/>
                  <a:pt x="4762" y="17903"/>
                  <a:pt x="4762" y="17846"/>
                </a:cubicBezTo>
                <a:lnTo>
                  <a:pt x="4762" y="17626"/>
                </a:lnTo>
                <a:cubicBezTo>
                  <a:pt x="4762" y="17568"/>
                  <a:pt x="4738" y="17521"/>
                  <a:pt x="4709" y="17521"/>
                </a:cubicBezTo>
                <a:close/>
                <a:moveTo>
                  <a:pt x="5023" y="17521"/>
                </a:moveTo>
                <a:cubicBezTo>
                  <a:pt x="4994" y="17521"/>
                  <a:pt x="4970" y="17568"/>
                  <a:pt x="4970" y="17626"/>
                </a:cubicBezTo>
                <a:lnTo>
                  <a:pt x="4970" y="17846"/>
                </a:lnTo>
                <a:cubicBezTo>
                  <a:pt x="4970" y="17903"/>
                  <a:pt x="4994" y="17948"/>
                  <a:pt x="5023" y="17948"/>
                </a:cubicBezTo>
                <a:cubicBezTo>
                  <a:pt x="5053" y="17948"/>
                  <a:pt x="5076" y="17903"/>
                  <a:pt x="5076" y="17846"/>
                </a:cubicBezTo>
                <a:lnTo>
                  <a:pt x="5076" y="17626"/>
                </a:lnTo>
                <a:cubicBezTo>
                  <a:pt x="5076" y="17568"/>
                  <a:pt x="5053" y="17521"/>
                  <a:pt x="5023" y="17521"/>
                </a:cubicBezTo>
                <a:close/>
                <a:moveTo>
                  <a:pt x="5873" y="17521"/>
                </a:moveTo>
                <a:cubicBezTo>
                  <a:pt x="5844" y="17521"/>
                  <a:pt x="5820" y="17568"/>
                  <a:pt x="5820" y="17626"/>
                </a:cubicBezTo>
                <a:lnTo>
                  <a:pt x="5820" y="17846"/>
                </a:lnTo>
                <a:cubicBezTo>
                  <a:pt x="5820" y="17903"/>
                  <a:pt x="5844" y="17948"/>
                  <a:pt x="5873" y="17948"/>
                </a:cubicBezTo>
                <a:cubicBezTo>
                  <a:pt x="5902" y="17948"/>
                  <a:pt x="5926" y="17903"/>
                  <a:pt x="5926" y="17846"/>
                </a:cubicBezTo>
                <a:lnTo>
                  <a:pt x="5926" y="17626"/>
                </a:lnTo>
                <a:cubicBezTo>
                  <a:pt x="5926" y="17568"/>
                  <a:pt x="5902" y="17521"/>
                  <a:pt x="5873" y="17521"/>
                </a:cubicBezTo>
                <a:close/>
                <a:moveTo>
                  <a:pt x="6188" y="17521"/>
                </a:moveTo>
                <a:cubicBezTo>
                  <a:pt x="6159" y="17521"/>
                  <a:pt x="6135" y="17568"/>
                  <a:pt x="6135" y="17626"/>
                </a:cubicBezTo>
                <a:lnTo>
                  <a:pt x="6135" y="17846"/>
                </a:lnTo>
                <a:cubicBezTo>
                  <a:pt x="6135" y="17903"/>
                  <a:pt x="6159" y="17948"/>
                  <a:pt x="6188" y="17948"/>
                </a:cubicBezTo>
                <a:cubicBezTo>
                  <a:pt x="6217" y="17948"/>
                  <a:pt x="6240" y="17903"/>
                  <a:pt x="6240" y="17846"/>
                </a:cubicBezTo>
                <a:lnTo>
                  <a:pt x="6240" y="17626"/>
                </a:lnTo>
                <a:cubicBezTo>
                  <a:pt x="6240" y="17568"/>
                  <a:pt x="6217" y="17521"/>
                  <a:pt x="6188" y="17521"/>
                </a:cubicBezTo>
                <a:close/>
                <a:moveTo>
                  <a:pt x="7036" y="17521"/>
                </a:moveTo>
                <a:cubicBezTo>
                  <a:pt x="7007" y="17521"/>
                  <a:pt x="6984" y="17568"/>
                  <a:pt x="6984" y="17626"/>
                </a:cubicBezTo>
                <a:lnTo>
                  <a:pt x="6984" y="17846"/>
                </a:lnTo>
                <a:cubicBezTo>
                  <a:pt x="6984" y="17903"/>
                  <a:pt x="7007" y="17948"/>
                  <a:pt x="7036" y="17948"/>
                </a:cubicBezTo>
                <a:cubicBezTo>
                  <a:pt x="7065" y="17948"/>
                  <a:pt x="7089" y="17903"/>
                  <a:pt x="7089" y="17846"/>
                </a:cubicBezTo>
                <a:lnTo>
                  <a:pt x="7089" y="17626"/>
                </a:lnTo>
                <a:cubicBezTo>
                  <a:pt x="7089" y="17568"/>
                  <a:pt x="7065" y="17521"/>
                  <a:pt x="7036" y="17521"/>
                </a:cubicBezTo>
                <a:close/>
                <a:moveTo>
                  <a:pt x="7351" y="17521"/>
                </a:moveTo>
                <a:cubicBezTo>
                  <a:pt x="7322" y="17521"/>
                  <a:pt x="7299" y="17568"/>
                  <a:pt x="7299" y="17626"/>
                </a:cubicBezTo>
                <a:lnTo>
                  <a:pt x="7299" y="17846"/>
                </a:lnTo>
                <a:cubicBezTo>
                  <a:pt x="7299" y="17903"/>
                  <a:pt x="7322" y="17948"/>
                  <a:pt x="7351" y="17948"/>
                </a:cubicBezTo>
                <a:cubicBezTo>
                  <a:pt x="7380" y="17948"/>
                  <a:pt x="7404" y="17903"/>
                  <a:pt x="7404" y="17846"/>
                </a:cubicBezTo>
                <a:lnTo>
                  <a:pt x="7404" y="17626"/>
                </a:lnTo>
                <a:cubicBezTo>
                  <a:pt x="7404" y="17568"/>
                  <a:pt x="7380" y="17521"/>
                  <a:pt x="7351" y="17521"/>
                </a:cubicBezTo>
                <a:close/>
                <a:moveTo>
                  <a:pt x="8201" y="17521"/>
                </a:moveTo>
                <a:cubicBezTo>
                  <a:pt x="8171" y="17521"/>
                  <a:pt x="8148" y="17568"/>
                  <a:pt x="8148" y="17626"/>
                </a:cubicBezTo>
                <a:lnTo>
                  <a:pt x="8148" y="17846"/>
                </a:lnTo>
                <a:cubicBezTo>
                  <a:pt x="8148" y="17903"/>
                  <a:pt x="8171" y="17948"/>
                  <a:pt x="8201" y="17948"/>
                </a:cubicBezTo>
                <a:cubicBezTo>
                  <a:pt x="8230" y="17948"/>
                  <a:pt x="8254" y="17903"/>
                  <a:pt x="8254" y="17846"/>
                </a:cubicBezTo>
                <a:lnTo>
                  <a:pt x="8254" y="17626"/>
                </a:lnTo>
                <a:cubicBezTo>
                  <a:pt x="8254" y="17568"/>
                  <a:pt x="8230" y="17521"/>
                  <a:pt x="8201" y="17521"/>
                </a:cubicBezTo>
                <a:close/>
                <a:moveTo>
                  <a:pt x="8515" y="17521"/>
                </a:moveTo>
                <a:cubicBezTo>
                  <a:pt x="8486" y="17521"/>
                  <a:pt x="8462" y="17568"/>
                  <a:pt x="8462" y="17626"/>
                </a:cubicBezTo>
                <a:lnTo>
                  <a:pt x="8462" y="17846"/>
                </a:lnTo>
                <a:cubicBezTo>
                  <a:pt x="8462" y="17903"/>
                  <a:pt x="8486" y="17948"/>
                  <a:pt x="8515" y="17948"/>
                </a:cubicBezTo>
                <a:cubicBezTo>
                  <a:pt x="8544" y="17948"/>
                  <a:pt x="8568" y="17903"/>
                  <a:pt x="8568" y="17846"/>
                </a:cubicBezTo>
                <a:lnTo>
                  <a:pt x="8568" y="17626"/>
                </a:lnTo>
                <a:cubicBezTo>
                  <a:pt x="8568" y="17568"/>
                  <a:pt x="8544" y="17521"/>
                  <a:pt x="8515" y="17521"/>
                </a:cubicBezTo>
                <a:close/>
                <a:moveTo>
                  <a:pt x="9365" y="17521"/>
                </a:moveTo>
                <a:cubicBezTo>
                  <a:pt x="9336" y="17521"/>
                  <a:pt x="9312" y="17568"/>
                  <a:pt x="9312" y="17626"/>
                </a:cubicBezTo>
                <a:lnTo>
                  <a:pt x="9312" y="17846"/>
                </a:lnTo>
                <a:cubicBezTo>
                  <a:pt x="9312" y="17903"/>
                  <a:pt x="9336" y="17948"/>
                  <a:pt x="9365" y="17948"/>
                </a:cubicBezTo>
                <a:cubicBezTo>
                  <a:pt x="9394" y="17948"/>
                  <a:pt x="9418" y="17903"/>
                  <a:pt x="9418" y="17846"/>
                </a:cubicBezTo>
                <a:lnTo>
                  <a:pt x="9418" y="17626"/>
                </a:lnTo>
                <a:cubicBezTo>
                  <a:pt x="9418" y="17568"/>
                  <a:pt x="9394" y="17521"/>
                  <a:pt x="9365" y="17521"/>
                </a:cubicBezTo>
                <a:close/>
                <a:moveTo>
                  <a:pt x="9679" y="17521"/>
                </a:moveTo>
                <a:cubicBezTo>
                  <a:pt x="9650" y="17521"/>
                  <a:pt x="9626" y="17568"/>
                  <a:pt x="9626" y="17626"/>
                </a:cubicBezTo>
                <a:lnTo>
                  <a:pt x="9626" y="17846"/>
                </a:lnTo>
                <a:cubicBezTo>
                  <a:pt x="9626" y="17903"/>
                  <a:pt x="9650" y="17948"/>
                  <a:pt x="9679" y="17948"/>
                </a:cubicBezTo>
                <a:cubicBezTo>
                  <a:pt x="9708" y="17948"/>
                  <a:pt x="9732" y="17903"/>
                  <a:pt x="9732" y="17846"/>
                </a:cubicBezTo>
                <a:lnTo>
                  <a:pt x="9732" y="17626"/>
                </a:lnTo>
                <a:cubicBezTo>
                  <a:pt x="9732" y="17568"/>
                  <a:pt x="9708" y="17521"/>
                  <a:pt x="9679" y="17521"/>
                </a:cubicBezTo>
                <a:close/>
                <a:moveTo>
                  <a:pt x="10529" y="17521"/>
                </a:moveTo>
                <a:cubicBezTo>
                  <a:pt x="10500" y="17521"/>
                  <a:pt x="10476" y="17568"/>
                  <a:pt x="10476" y="17626"/>
                </a:cubicBezTo>
                <a:lnTo>
                  <a:pt x="10476" y="17846"/>
                </a:lnTo>
                <a:cubicBezTo>
                  <a:pt x="10476" y="17903"/>
                  <a:pt x="10500" y="17948"/>
                  <a:pt x="10529" y="17948"/>
                </a:cubicBezTo>
                <a:cubicBezTo>
                  <a:pt x="10558" y="17948"/>
                  <a:pt x="10582" y="17903"/>
                  <a:pt x="10582" y="17846"/>
                </a:cubicBezTo>
                <a:lnTo>
                  <a:pt x="10582" y="17626"/>
                </a:lnTo>
                <a:cubicBezTo>
                  <a:pt x="10582" y="17568"/>
                  <a:pt x="10558" y="17521"/>
                  <a:pt x="10529" y="17521"/>
                </a:cubicBezTo>
                <a:close/>
                <a:moveTo>
                  <a:pt x="10844" y="17521"/>
                </a:moveTo>
                <a:cubicBezTo>
                  <a:pt x="10814" y="17521"/>
                  <a:pt x="10791" y="17568"/>
                  <a:pt x="10791" y="17626"/>
                </a:cubicBezTo>
                <a:lnTo>
                  <a:pt x="10791" y="17846"/>
                </a:lnTo>
                <a:cubicBezTo>
                  <a:pt x="10791" y="17903"/>
                  <a:pt x="10814" y="17948"/>
                  <a:pt x="10844" y="17948"/>
                </a:cubicBezTo>
                <a:cubicBezTo>
                  <a:pt x="10873" y="17948"/>
                  <a:pt x="10895" y="17903"/>
                  <a:pt x="10895" y="17846"/>
                </a:cubicBezTo>
                <a:lnTo>
                  <a:pt x="10895" y="17626"/>
                </a:lnTo>
                <a:cubicBezTo>
                  <a:pt x="10895" y="17568"/>
                  <a:pt x="10873" y="17521"/>
                  <a:pt x="10844" y="17521"/>
                </a:cubicBezTo>
                <a:close/>
                <a:moveTo>
                  <a:pt x="11692" y="17521"/>
                </a:moveTo>
                <a:cubicBezTo>
                  <a:pt x="11663" y="17521"/>
                  <a:pt x="11640" y="17568"/>
                  <a:pt x="11640" y="17626"/>
                </a:cubicBezTo>
                <a:lnTo>
                  <a:pt x="11640" y="17846"/>
                </a:lnTo>
                <a:cubicBezTo>
                  <a:pt x="11640" y="17903"/>
                  <a:pt x="11663" y="17948"/>
                  <a:pt x="11692" y="17948"/>
                </a:cubicBezTo>
                <a:cubicBezTo>
                  <a:pt x="11721" y="17948"/>
                  <a:pt x="11745" y="17903"/>
                  <a:pt x="11745" y="17846"/>
                </a:cubicBezTo>
                <a:lnTo>
                  <a:pt x="11745" y="17626"/>
                </a:lnTo>
                <a:cubicBezTo>
                  <a:pt x="11745" y="17568"/>
                  <a:pt x="11721" y="17521"/>
                  <a:pt x="11692" y="17521"/>
                </a:cubicBezTo>
                <a:close/>
                <a:moveTo>
                  <a:pt x="12007" y="17521"/>
                </a:moveTo>
                <a:cubicBezTo>
                  <a:pt x="11978" y="17521"/>
                  <a:pt x="11955" y="17568"/>
                  <a:pt x="11955" y="17626"/>
                </a:cubicBezTo>
                <a:lnTo>
                  <a:pt x="11955" y="17846"/>
                </a:lnTo>
                <a:cubicBezTo>
                  <a:pt x="11955" y="17903"/>
                  <a:pt x="11978" y="17948"/>
                  <a:pt x="12007" y="17948"/>
                </a:cubicBezTo>
                <a:cubicBezTo>
                  <a:pt x="12036" y="17948"/>
                  <a:pt x="12060" y="17903"/>
                  <a:pt x="12060" y="17846"/>
                </a:cubicBezTo>
                <a:lnTo>
                  <a:pt x="12060" y="17626"/>
                </a:lnTo>
                <a:cubicBezTo>
                  <a:pt x="12060" y="17568"/>
                  <a:pt x="12036" y="17521"/>
                  <a:pt x="12007" y="17521"/>
                </a:cubicBezTo>
                <a:close/>
                <a:moveTo>
                  <a:pt x="12856" y="17521"/>
                </a:moveTo>
                <a:cubicBezTo>
                  <a:pt x="12827" y="17521"/>
                  <a:pt x="12804" y="17568"/>
                  <a:pt x="12804" y="17626"/>
                </a:cubicBezTo>
                <a:lnTo>
                  <a:pt x="12804" y="17846"/>
                </a:lnTo>
                <a:cubicBezTo>
                  <a:pt x="12804" y="17903"/>
                  <a:pt x="12827" y="17948"/>
                  <a:pt x="12856" y="17948"/>
                </a:cubicBezTo>
                <a:cubicBezTo>
                  <a:pt x="12886" y="17948"/>
                  <a:pt x="12909" y="17903"/>
                  <a:pt x="12909" y="17846"/>
                </a:cubicBezTo>
                <a:lnTo>
                  <a:pt x="12909" y="17626"/>
                </a:lnTo>
                <a:cubicBezTo>
                  <a:pt x="12909" y="17568"/>
                  <a:pt x="12886" y="17521"/>
                  <a:pt x="12856" y="17521"/>
                </a:cubicBezTo>
                <a:close/>
                <a:moveTo>
                  <a:pt x="13171" y="17521"/>
                </a:moveTo>
                <a:cubicBezTo>
                  <a:pt x="13142" y="17521"/>
                  <a:pt x="13118" y="17568"/>
                  <a:pt x="13118" y="17626"/>
                </a:cubicBezTo>
                <a:lnTo>
                  <a:pt x="13118" y="17846"/>
                </a:lnTo>
                <a:cubicBezTo>
                  <a:pt x="13118" y="17903"/>
                  <a:pt x="13142" y="17948"/>
                  <a:pt x="13171" y="17948"/>
                </a:cubicBezTo>
                <a:cubicBezTo>
                  <a:pt x="13200" y="17948"/>
                  <a:pt x="13224" y="17903"/>
                  <a:pt x="13224" y="17846"/>
                </a:cubicBezTo>
                <a:lnTo>
                  <a:pt x="13224" y="17626"/>
                </a:lnTo>
                <a:cubicBezTo>
                  <a:pt x="13224" y="17568"/>
                  <a:pt x="13200" y="17521"/>
                  <a:pt x="13171" y="17521"/>
                </a:cubicBezTo>
                <a:close/>
                <a:moveTo>
                  <a:pt x="14021" y="17521"/>
                </a:moveTo>
                <a:cubicBezTo>
                  <a:pt x="13992" y="17521"/>
                  <a:pt x="13968" y="17568"/>
                  <a:pt x="13968" y="17626"/>
                </a:cubicBezTo>
                <a:lnTo>
                  <a:pt x="13968" y="17846"/>
                </a:lnTo>
                <a:cubicBezTo>
                  <a:pt x="13968" y="17903"/>
                  <a:pt x="13992" y="17948"/>
                  <a:pt x="14021" y="17948"/>
                </a:cubicBezTo>
                <a:cubicBezTo>
                  <a:pt x="14050" y="17948"/>
                  <a:pt x="14074" y="17903"/>
                  <a:pt x="14074" y="17846"/>
                </a:cubicBezTo>
                <a:lnTo>
                  <a:pt x="14074" y="17626"/>
                </a:lnTo>
                <a:cubicBezTo>
                  <a:pt x="14074" y="17568"/>
                  <a:pt x="14050" y="17521"/>
                  <a:pt x="14021" y="17521"/>
                </a:cubicBezTo>
                <a:close/>
                <a:moveTo>
                  <a:pt x="14335" y="17521"/>
                </a:moveTo>
                <a:cubicBezTo>
                  <a:pt x="14306" y="17521"/>
                  <a:pt x="14282" y="17568"/>
                  <a:pt x="14282" y="17626"/>
                </a:cubicBezTo>
                <a:lnTo>
                  <a:pt x="14282" y="17846"/>
                </a:lnTo>
                <a:cubicBezTo>
                  <a:pt x="14282" y="17903"/>
                  <a:pt x="14306" y="17948"/>
                  <a:pt x="14335" y="17948"/>
                </a:cubicBezTo>
                <a:cubicBezTo>
                  <a:pt x="14364" y="17948"/>
                  <a:pt x="14388" y="17903"/>
                  <a:pt x="14388" y="17846"/>
                </a:cubicBezTo>
                <a:lnTo>
                  <a:pt x="14388" y="17626"/>
                </a:lnTo>
                <a:cubicBezTo>
                  <a:pt x="14388" y="17568"/>
                  <a:pt x="14364" y="17521"/>
                  <a:pt x="14335" y="17521"/>
                </a:cubicBezTo>
                <a:close/>
                <a:moveTo>
                  <a:pt x="15185" y="17521"/>
                </a:moveTo>
                <a:cubicBezTo>
                  <a:pt x="15156" y="17521"/>
                  <a:pt x="15132" y="17568"/>
                  <a:pt x="15132" y="17626"/>
                </a:cubicBezTo>
                <a:lnTo>
                  <a:pt x="15132" y="17846"/>
                </a:lnTo>
                <a:cubicBezTo>
                  <a:pt x="15132" y="17903"/>
                  <a:pt x="15156" y="17948"/>
                  <a:pt x="15185" y="17948"/>
                </a:cubicBezTo>
                <a:cubicBezTo>
                  <a:pt x="15214" y="17948"/>
                  <a:pt x="15237" y="17903"/>
                  <a:pt x="15237" y="17846"/>
                </a:cubicBezTo>
                <a:lnTo>
                  <a:pt x="15237" y="17626"/>
                </a:lnTo>
                <a:cubicBezTo>
                  <a:pt x="15237" y="17568"/>
                  <a:pt x="15214" y="17521"/>
                  <a:pt x="15185" y="17521"/>
                </a:cubicBezTo>
                <a:close/>
                <a:moveTo>
                  <a:pt x="15500" y="17521"/>
                </a:moveTo>
                <a:cubicBezTo>
                  <a:pt x="15470" y="17521"/>
                  <a:pt x="15447" y="17568"/>
                  <a:pt x="15447" y="17626"/>
                </a:cubicBezTo>
                <a:lnTo>
                  <a:pt x="15447" y="17846"/>
                </a:lnTo>
                <a:cubicBezTo>
                  <a:pt x="15447" y="17903"/>
                  <a:pt x="15470" y="17948"/>
                  <a:pt x="15500" y="17948"/>
                </a:cubicBezTo>
                <a:cubicBezTo>
                  <a:pt x="15529" y="17948"/>
                  <a:pt x="15551" y="17903"/>
                  <a:pt x="15551" y="17846"/>
                </a:cubicBezTo>
                <a:lnTo>
                  <a:pt x="15551" y="17626"/>
                </a:lnTo>
                <a:cubicBezTo>
                  <a:pt x="15551" y="17568"/>
                  <a:pt x="15529" y="17521"/>
                  <a:pt x="15500" y="17521"/>
                </a:cubicBezTo>
                <a:close/>
                <a:moveTo>
                  <a:pt x="16349" y="17521"/>
                </a:moveTo>
                <a:cubicBezTo>
                  <a:pt x="16320" y="17521"/>
                  <a:pt x="16296" y="17568"/>
                  <a:pt x="16296" y="17626"/>
                </a:cubicBezTo>
                <a:lnTo>
                  <a:pt x="16296" y="17846"/>
                </a:lnTo>
                <a:cubicBezTo>
                  <a:pt x="16296" y="17903"/>
                  <a:pt x="16320" y="17948"/>
                  <a:pt x="16349" y="17948"/>
                </a:cubicBezTo>
                <a:cubicBezTo>
                  <a:pt x="16378" y="17948"/>
                  <a:pt x="16401" y="17903"/>
                  <a:pt x="16401" y="17846"/>
                </a:cubicBezTo>
                <a:lnTo>
                  <a:pt x="16401" y="17626"/>
                </a:lnTo>
                <a:cubicBezTo>
                  <a:pt x="16401" y="17568"/>
                  <a:pt x="16378" y="17521"/>
                  <a:pt x="16349" y="17521"/>
                </a:cubicBezTo>
                <a:close/>
                <a:moveTo>
                  <a:pt x="16663" y="17521"/>
                </a:moveTo>
                <a:cubicBezTo>
                  <a:pt x="16634" y="17521"/>
                  <a:pt x="16611" y="17568"/>
                  <a:pt x="16611" y="17626"/>
                </a:cubicBezTo>
                <a:lnTo>
                  <a:pt x="16611" y="17846"/>
                </a:lnTo>
                <a:cubicBezTo>
                  <a:pt x="16611" y="17903"/>
                  <a:pt x="16634" y="17948"/>
                  <a:pt x="16663" y="17948"/>
                </a:cubicBezTo>
                <a:cubicBezTo>
                  <a:pt x="16692" y="17948"/>
                  <a:pt x="16716" y="17903"/>
                  <a:pt x="16716" y="17846"/>
                </a:cubicBezTo>
                <a:lnTo>
                  <a:pt x="16716" y="17626"/>
                </a:lnTo>
                <a:cubicBezTo>
                  <a:pt x="16716" y="17568"/>
                  <a:pt x="16692" y="17521"/>
                  <a:pt x="16663" y="17521"/>
                </a:cubicBezTo>
                <a:close/>
                <a:moveTo>
                  <a:pt x="17512" y="17521"/>
                </a:moveTo>
                <a:cubicBezTo>
                  <a:pt x="17483" y="17521"/>
                  <a:pt x="17459" y="17568"/>
                  <a:pt x="17459" y="17626"/>
                </a:cubicBezTo>
                <a:lnTo>
                  <a:pt x="17459" y="17846"/>
                </a:lnTo>
                <a:cubicBezTo>
                  <a:pt x="17459" y="17903"/>
                  <a:pt x="17483" y="17948"/>
                  <a:pt x="17512" y="17948"/>
                </a:cubicBezTo>
                <a:cubicBezTo>
                  <a:pt x="17541" y="17948"/>
                  <a:pt x="17565" y="17903"/>
                  <a:pt x="17565" y="17846"/>
                </a:cubicBezTo>
                <a:lnTo>
                  <a:pt x="17565" y="17626"/>
                </a:lnTo>
                <a:cubicBezTo>
                  <a:pt x="17565" y="17568"/>
                  <a:pt x="17541" y="17521"/>
                  <a:pt x="17512" y="17521"/>
                </a:cubicBezTo>
                <a:close/>
                <a:moveTo>
                  <a:pt x="17827" y="17521"/>
                </a:moveTo>
                <a:cubicBezTo>
                  <a:pt x="17798" y="17521"/>
                  <a:pt x="17774" y="17568"/>
                  <a:pt x="17774" y="17626"/>
                </a:cubicBezTo>
                <a:lnTo>
                  <a:pt x="17774" y="17846"/>
                </a:lnTo>
                <a:cubicBezTo>
                  <a:pt x="17774" y="17903"/>
                  <a:pt x="17798" y="17948"/>
                  <a:pt x="17827" y="17948"/>
                </a:cubicBezTo>
                <a:cubicBezTo>
                  <a:pt x="17856" y="17948"/>
                  <a:pt x="17880" y="17903"/>
                  <a:pt x="17880" y="17846"/>
                </a:cubicBezTo>
                <a:lnTo>
                  <a:pt x="17880" y="17626"/>
                </a:lnTo>
                <a:cubicBezTo>
                  <a:pt x="17880" y="17568"/>
                  <a:pt x="17856" y="17521"/>
                  <a:pt x="17827" y="17521"/>
                </a:cubicBezTo>
                <a:close/>
                <a:moveTo>
                  <a:pt x="18677" y="17521"/>
                </a:moveTo>
                <a:cubicBezTo>
                  <a:pt x="18648" y="17521"/>
                  <a:pt x="18624" y="17568"/>
                  <a:pt x="18624" y="17626"/>
                </a:cubicBezTo>
                <a:lnTo>
                  <a:pt x="18624" y="17846"/>
                </a:lnTo>
                <a:cubicBezTo>
                  <a:pt x="18624" y="17903"/>
                  <a:pt x="18648" y="17948"/>
                  <a:pt x="18677" y="17948"/>
                </a:cubicBezTo>
                <a:cubicBezTo>
                  <a:pt x="18706" y="17948"/>
                  <a:pt x="18730" y="17903"/>
                  <a:pt x="18730" y="17846"/>
                </a:cubicBezTo>
                <a:lnTo>
                  <a:pt x="18730" y="17626"/>
                </a:lnTo>
                <a:cubicBezTo>
                  <a:pt x="18730" y="17568"/>
                  <a:pt x="18706" y="17521"/>
                  <a:pt x="18677" y="17521"/>
                </a:cubicBezTo>
                <a:close/>
                <a:moveTo>
                  <a:pt x="18991" y="17521"/>
                </a:moveTo>
                <a:cubicBezTo>
                  <a:pt x="18962" y="17521"/>
                  <a:pt x="18938" y="17568"/>
                  <a:pt x="18938" y="17626"/>
                </a:cubicBezTo>
                <a:lnTo>
                  <a:pt x="18938" y="17846"/>
                </a:lnTo>
                <a:cubicBezTo>
                  <a:pt x="18938" y="17903"/>
                  <a:pt x="18962" y="17948"/>
                  <a:pt x="18991" y="17948"/>
                </a:cubicBezTo>
                <a:cubicBezTo>
                  <a:pt x="19020" y="17948"/>
                  <a:pt x="19044" y="17903"/>
                  <a:pt x="19044" y="17846"/>
                </a:cubicBezTo>
                <a:lnTo>
                  <a:pt x="19044" y="17626"/>
                </a:lnTo>
                <a:cubicBezTo>
                  <a:pt x="19044" y="17568"/>
                  <a:pt x="19020" y="17521"/>
                  <a:pt x="18991" y="17521"/>
                </a:cubicBezTo>
                <a:close/>
                <a:moveTo>
                  <a:pt x="19841" y="17521"/>
                </a:moveTo>
                <a:cubicBezTo>
                  <a:pt x="19812" y="17521"/>
                  <a:pt x="19788" y="17568"/>
                  <a:pt x="19788" y="17626"/>
                </a:cubicBezTo>
                <a:lnTo>
                  <a:pt x="19788" y="17846"/>
                </a:lnTo>
                <a:cubicBezTo>
                  <a:pt x="19788" y="17903"/>
                  <a:pt x="19812" y="17948"/>
                  <a:pt x="19841" y="17948"/>
                </a:cubicBezTo>
                <a:cubicBezTo>
                  <a:pt x="19870" y="17948"/>
                  <a:pt x="19894" y="17903"/>
                  <a:pt x="19894" y="17846"/>
                </a:cubicBezTo>
                <a:lnTo>
                  <a:pt x="19894" y="17626"/>
                </a:lnTo>
                <a:cubicBezTo>
                  <a:pt x="19894" y="17568"/>
                  <a:pt x="19870" y="17521"/>
                  <a:pt x="19841" y="17521"/>
                </a:cubicBezTo>
                <a:close/>
                <a:moveTo>
                  <a:pt x="20155" y="17521"/>
                </a:moveTo>
                <a:cubicBezTo>
                  <a:pt x="20126" y="17521"/>
                  <a:pt x="20102" y="17568"/>
                  <a:pt x="20102" y="17626"/>
                </a:cubicBezTo>
                <a:lnTo>
                  <a:pt x="20102" y="17846"/>
                </a:lnTo>
                <a:cubicBezTo>
                  <a:pt x="20102" y="17903"/>
                  <a:pt x="20126" y="17948"/>
                  <a:pt x="20155" y="17948"/>
                </a:cubicBezTo>
                <a:cubicBezTo>
                  <a:pt x="20184" y="17948"/>
                  <a:pt x="20207" y="17903"/>
                  <a:pt x="20207" y="17846"/>
                </a:cubicBezTo>
                <a:lnTo>
                  <a:pt x="20207" y="17626"/>
                </a:lnTo>
                <a:cubicBezTo>
                  <a:pt x="20207" y="17568"/>
                  <a:pt x="20184" y="17521"/>
                  <a:pt x="20155" y="17521"/>
                </a:cubicBezTo>
                <a:close/>
                <a:moveTo>
                  <a:pt x="21004" y="17521"/>
                </a:moveTo>
                <a:cubicBezTo>
                  <a:pt x="20975" y="17521"/>
                  <a:pt x="20952" y="17568"/>
                  <a:pt x="20952" y="17626"/>
                </a:cubicBezTo>
                <a:lnTo>
                  <a:pt x="20952" y="17846"/>
                </a:lnTo>
                <a:cubicBezTo>
                  <a:pt x="20952" y="17903"/>
                  <a:pt x="20975" y="17948"/>
                  <a:pt x="21004" y="17948"/>
                </a:cubicBezTo>
                <a:cubicBezTo>
                  <a:pt x="21033" y="17948"/>
                  <a:pt x="21057" y="17903"/>
                  <a:pt x="21057" y="17846"/>
                </a:cubicBezTo>
                <a:lnTo>
                  <a:pt x="21057" y="17626"/>
                </a:lnTo>
                <a:cubicBezTo>
                  <a:pt x="21057" y="17568"/>
                  <a:pt x="21033" y="17521"/>
                  <a:pt x="21004" y="17521"/>
                </a:cubicBezTo>
                <a:close/>
                <a:moveTo>
                  <a:pt x="21319" y="17521"/>
                </a:moveTo>
                <a:cubicBezTo>
                  <a:pt x="21289" y="17521"/>
                  <a:pt x="21267" y="17568"/>
                  <a:pt x="21267" y="17626"/>
                </a:cubicBezTo>
                <a:lnTo>
                  <a:pt x="21267" y="17846"/>
                </a:lnTo>
                <a:cubicBezTo>
                  <a:pt x="21267" y="17903"/>
                  <a:pt x="21289" y="17948"/>
                  <a:pt x="21319" y="17948"/>
                </a:cubicBezTo>
                <a:cubicBezTo>
                  <a:pt x="21348" y="17948"/>
                  <a:pt x="21372" y="17903"/>
                  <a:pt x="21372" y="17846"/>
                </a:cubicBezTo>
                <a:lnTo>
                  <a:pt x="21372" y="17626"/>
                </a:lnTo>
                <a:cubicBezTo>
                  <a:pt x="21372" y="17568"/>
                  <a:pt x="21348" y="17521"/>
                  <a:pt x="21319" y="17521"/>
                </a:cubicBezTo>
                <a:close/>
                <a:moveTo>
                  <a:pt x="281" y="18251"/>
                </a:moveTo>
                <a:cubicBezTo>
                  <a:pt x="252" y="18251"/>
                  <a:pt x="228" y="18298"/>
                  <a:pt x="228" y="18356"/>
                </a:cubicBezTo>
                <a:lnTo>
                  <a:pt x="228" y="18576"/>
                </a:lnTo>
                <a:cubicBezTo>
                  <a:pt x="228" y="18633"/>
                  <a:pt x="252" y="18678"/>
                  <a:pt x="281" y="18678"/>
                </a:cubicBezTo>
                <a:cubicBezTo>
                  <a:pt x="311" y="18678"/>
                  <a:pt x="334" y="18633"/>
                  <a:pt x="334" y="18576"/>
                </a:cubicBezTo>
                <a:lnTo>
                  <a:pt x="334" y="18356"/>
                </a:lnTo>
                <a:cubicBezTo>
                  <a:pt x="334" y="18298"/>
                  <a:pt x="311" y="18251"/>
                  <a:pt x="281" y="18251"/>
                </a:cubicBezTo>
                <a:close/>
                <a:moveTo>
                  <a:pt x="596" y="18251"/>
                </a:moveTo>
                <a:cubicBezTo>
                  <a:pt x="567" y="18251"/>
                  <a:pt x="543" y="18298"/>
                  <a:pt x="543" y="18356"/>
                </a:cubicBezTo>
                <a:lnTo>
                  <a:pt x="543" y="18576"/>
                </a:lnTo>
                <a:cubicBezTo>
                  <a:pt x="543" y="18633"/>
                  <a:pt x="567" y="18678"/>
                  <a:pt x="596" y="18678"/>
                </a:cubicBezTo>
                <a:cubicBezTo>
                  <a:pt x="625" y="18678"/>
                  <a:pt x="649" y="18633"/>
                  <a:pt x="649" y="18576"/>
                </a:cubicBezTo>
                <a:lnTo>
                  <a:pt x="649" y="18356"/>
                </a:lnTo>
                <a:cubicBezTo>
                  <a:pt x="649" y="18298"/>
                  <a:pt x="625" y="18251"/>
                  <a:pt x="596" y="18251"/>
                </a:cubicBezTo>
                <a:close/>
                <a:moveTo>
                  <a:pt x="1446" y="18251"/>
                </a:moveTo>
                <a:cubicBezTo>
                  <a:pt x="1417" y="18251"/>
                  <a:pt x="1393" y="18298"/>
                  <a:pt x="1393" y="18356"/>
                </a:cubicBezTo>
                <a:lnTo>
                  <a:pt x="1393" y="18576"/>
                </a:lnTo>
                <a:cubicBezTo>
                  <a:pt x="1393" y="18633"/>
                  <a:pt x="1417" y="18678"/>
                  <a:pt x="1446" y="18678"/>
                </a:cubicBezTo>
                <a:cubicBezTo>
                  <a:pt x="1475" y="18678"/>
                  <a:pt x="1499" y="18633"/>
                  <a:pt x="1499" y="18576"/>
                </a:cubicBezTo>
                <a:lnTo>
                  <a:pt x="1499" y="18356"/>
                </a:lnTo>
                <a:cubicBezTo>
                  <a:pt x="1499" y="18298"/>
                  <a:pt x="1475" y="18251"/>
                  <a:pt x="1446" y="18251"/>
                </a:cubicBezTo>
                <a:close/>
                <a:moveTo>
                  <a:pt x="1760" y="18251"/>
                </a:moveTo>
                <a:cubicBezTo>
                  <a:pt x="1731" y="18251"/>
                  <a:pt x="1707" y="18298"/>
                  <a:pt x="1707" y="18356"/>
                </a:cubicBezTo>
                <a:lnTo>
                  <a:pt x="1707" y="18576"/>
                </a:lnTo>
                <a:cubicBezTo>
                  <a:pt x="1707" y="18633"/>
                  <a:pt x="1731" y="18678"/>
                  <a:pt x="1760" y="18678"/>
                </a:cubicBezTo>
                <a:cubicBezTo>
                  <a:pt x="1789" y="18678"/>
                  <a:pt x="1813" y="18633"/>
                  <a:pt x="1813" y="18576"/>
                </a:cubicBezTo>
                <a:lnTo>
                  <a:pt x="1813" y="18356"/>
                </a:lnTo>
                <a:cubicBezTo>
                  <a:pt x="1813" y="18298"/>
                  <a:pt x="1789" y="18251"/>
                  <a:pt x="1760" y="18251"/>
                </a:cubicBezTo>
                <a:close/>
                <a:moveTo>
                  <a:pt x="2610" y="18251"/>
                </a:moveTo>
                <a:cubicBezTo>
                  <a:pt x="2581" y="18251"/>
                  <a:pt x="2557" y="18298"/>
                  <a:pt x="2557" y="18356"/>
                </a:cubicBezTo>
                <a:lnTo>
                  <a:pt x="2557" y="18576"/>
                </a:lnTo>
                <a:cubicBezTo>
                  <a:pt x="2557" y="18633"/>
                  <a:pt x="2581" y="18678"/>
                  <a:pt x="2610" y="18678"/>
                </a:cubicBezTo>
                <a:cubicBezTo>
                  <a:pt x="2639" y="18678"/>
                  <a:pt x="2662" y="18633"/>
                  <a:pt x="2662" y="18576"/>
                </a:cubicBezTo>
                <a:lnTo>
                  <a:pt x="2662" y="18356"/>
                </a:lnTo>
                <a:cubicBezTo>
                  <a:pt x="2662" y="18298"/>
                  <a:pt x="2639" y="18251"/>
                  <a:pt x="2610" y="18251"/>
                </a:cubicBezTo>
                <a:close/>
                <a:moveTo>
                  <a:pt x="2924" y="18251"/>
                </a:moveTo>
                <a:cubicBezTo>
                  <a:pt x="2895" y="18251"/>
                  <a:pt x="2871" y="18298"/>
                  <a:pt x="2871" y="18356"/>
                </a:cubicBezTo>
                <a:lnTo>
                  <a:pt x="2871" y="18576"/>
                </a:lnTo>
                <a:cubicBezTo>
                  <a:pt x="2871" y="18633"/>
                  <a:pt x="2895" y="18678"/>
                  <a:pt x="2924" y="18678"/>
                </a:cubicBezTo>
                <a:cubicBezTo>
                  <a:pt x="2954" y="18678"/>
                  <a:pt x="2976" y="18633"/>
                  <a:pt x="2976" y="18576"/>
                </a:cubicBezTo>
                <a:lnTo>
                  <a:pt x="2976" y="18356"/>
                </a:lnTo>
                <a:cubicBezTo>
                  <a:pt x="2976" y="18298"/>
                  <a:pt x="2954" y="18251"/>
                  <a:pt x="2924" y="18251"/>
                </a:cubicBezTo>
                <a:close/>
                <a:moveTo>
                  <a:pt x="3773" y="18251"/>
                </a:moveTo>
                <a:cubicBezTo>
                  <a:pt x="3744" y="18251"/>
                  <a:pt x="3721" y="18298"/>
                  <a:pt x="3721" y="18356"/>
                </a:cubicBezTo>
                <a:lnTo>
                  <a:pt x="3721" y="18576"/>
                </a:lnTo>
                <a:cubicBezTo>
                  <a:pt x="3721" y="18633"/>
                  <a:pt x="3744" y="18678"/>
                  <a:pt x="3773" y="18678"/>
                </a:cubicBezTo>
                <a:cubicBezTo>
                  <a:pt x="3802" y="18678"/>
                  <a:pt x="3826" y="18633"/>
                  <a:pt x="3826" y="18576"/>
                </a:cubicBezTo>
                <a:lnTo>
                  <a:pt x="3826" y="18356"/>
                </a:lnTo>
                <a:cubicBezTo>
                  <a:pt x="3826" y="18298"/>
                  <a:pt x="3802" y="18251"/>
                  <a:pt x="3773" y="18251"/>
                </a:cubicBezTo>
                <a:close/>
                <a:moveTo>
                  <a:pt x="4088" y="18251"/>
                </a:moveTo>
                <a:cubicBezTo>
                  <a:pt x="4058" y="18251"/>
                  <a:pt x="4035" y="18298"/>
                  <a:pt x="4035" y="18356"/>
                </a:cubicBezTo>
                <a:lnTo>
                  <a:pt x="4035" y="18576"/>
                </a:lnTo>
                <a:cubicBezTo>
                  <a:pt x="4035" y="18633"/>
                  <a:pt x="4058" y="18678"/>
                  <a:pt x="4088" y="18678"/>
                </a:cubicBezTo>
                <a:cubicBezTo>
                  <a:pt x="4117" y="18678"/>
                  <a:pt x="4141" y="18633"/>
                  <a:pt x="4141" y="18576"/>
                </a:cubicBezTo>
                <a:lnTo>
                  <a:pt x="4141" y="18356"/>
                </a:lnTo>
                <a:cubicBezTo>
                  <a:pt x="4141" y="18298"/>
                  <a:pt x="4117" y="18251"/>
                  <a:pt x="4088" y="18251"/>
                </a:cubicBezTo>
                <a:close/>
                <a:moveTo>
                  <a:pt x="4937" y="18251"/>
                </a:moveTo>
                <a:cubicBezTo>
                  <a:pt x="4908" y="18251"/>
                  <a:pt x="4884" y="18298"/>
                  <a:pt x="4884" y="18356"/>
                </a:cubicBezTo>
                <a:lnTo>
                  <a:pt x="4884" y="18576"/>
                </a:lnTo>
                <a:cubicBezTo>
                  <a:pt x="4884" y="18633"/>
                  <a:pt x="4908" y="18678"/>
                  <a:pt x="4937" y="18678"/>
                </a:cubicBezTo>
                <a:cubicBezTo>
                  <a:pt x="4966" y="18678"/>
                  <a:pt x="4990" y="18633"/>
                  <a:pt x="4990" y="18576"/>
                </a:cubicBezTo>
                <a:lnTo>
                  <a:pt x="4990" y="18356"/>
                </a:lnTo>
                <a:cubicBezTo>
                  <a:pt x="4990" y="18298"/>
                  <a:pt x="4966" y="18251"/>
                  <a:pt x="4937" y="18251"/>
                </a:cubicBezTo>
                <a:close/>
                <a:moveTo>
                  <a:pt x="5252" y="18251"/>
                </a:moveTo>
                <a:cubicBezTo>
                  <a:pt x="5223" y="18251"/>
                  <a:pt x="5199" y="18298"/>
                  <a:pt x="5199" y="18356"/>
                </a:cubicBezTo>
                <a:lnTo>
                  <a:pt x="5199" y="18576"/>
                </a:lnTo>
                <a:cubicBezTo>
                  <a:pt x="5199" y="18633"/>
                  <a:pt x="5223" y="18678"/>
                  <a:pt x="5252" y="18678"/>
                </a:cubicBezTo>
                <a:cubicBezTo>
                  <a:pt x="5281" y="18678"/>
                  <a:pt x="5305" y="18633"/>
                  <a:pt x="5305" y="18576"/>
                </a:cubicBezTo>
                <a:lnTo>
                  <a:pt x="5305" y="18356"/>
                </a:lnTo>
                <a:cubicBezTo>
                  <a:pt x="5305" y="18298"/>
                  <a:pt x="5281" y="18251"/>
                  <a:pt x="5252" y="18251"/>
                </a:cubicBezTo>
                <a:close/>
                <a:moveTo>
                  <a:pt x="6102" y="18251"/>
                </a:moveTo>
                <a:cubicBezTo>
                  <a:pt x="6072" y="18251"/>
                  <a:pt x="6049" y="18298"/>
                  <a:pt x="6049" y="18356"/>
                </a:cubicBezTo>
                <a:lnTo>
                  <a:pt x="6049" y="18576"/>
                </a:lnTo>
                <a:cubicBezTo>
                  <a:pt x="6049" y="18633"/>
                  <a:pt x="6072" y="18678"/>
                  <a:pt x="6102" y="18678"/>
                </a:cubicBezTo>
                <a:cubicBezTo>
                  <a:pt x="6131" y="18678"/>
                  <a:pt x="6155" y="18633"/>
                  <a:pt x="6155" y="18576"/>
                </a:cubicBezTo>
                <a:lnTo>
                  <a:pt x="6155" y="18356"/>
                </a:lnTo>
                <a:cubicBezTo>
                  <a:pt x="6155" y="18298"/>
                  <a:pt x="6131" y="18251"/>
                  <a:pt x="6102" y="18251"/>
                </a:cubicBezTo>
                <a:close/>
                <a:moveTo>
                  <a:pt x="6416" y="18251"/>
                </a:moveTo>
                <a:cubicBezTo>
                  <a:pt x="6387" y="18251"/>
                  <a:pt x="6363" y="18298"/>
                  <a:pt x="6363" y="18356"/>
                </a:cubicBezTo>
                <a:lnTo>
                  <a:pt x="6363" y="18576"/>
                </a:lnTo>
                <a:cubicBezTo>
                  <a:pt x="6363" y="18633"/>
                  <a:pt x="6387" y="18678"/>
                  <a:pt x="6416" y="18678"/>
                </a:cubicBezTo>
                <a:cubicBezTo>
                  <a:pt x="6445" y="18678"/>
                  <a:pt x="6469" y="18633"/>
                  <a:pt x="6469" y="18576"/>
                </a:cubicBezTo>
                <a:lnTo>
                  <a:pt x="6469" y="18356"/>
                </a:lnTo>
                <a:cubicBezTo>
                  <a:pt x="6469" y="18298"/>
                  <a:pt x="6445" y="18251"/>
                  <a:pt x="6416" y="18251"/>
                </a:cubicBezTo>
                <a:close/>
                <a:moveTo>
                  <a:pt x="7266" y="18251"/>
                </a:moveTo>
                <a:cubicBezTo>
                  <a:pt x="7237" y="18251"/>
                  <a:pt x="7213" y="18298"/>
                  <a:pt x="7213" y="18356"/>
                </a:cubicBezTo>
                <a:lnTo>
                  <a:pt x="7213" y="18576"/>
                </a:lnTo>
                <a:cubicBezTo>
                  <a:pt x="7213" y="18633"/>
                  <a:pt x="7237" y="18678"/>
                  <a:pt x="7266" y="18678"/>
                </a:cubicBezTo>
                <a:cubicBezTo>
                  <a:pt x="7295" y="18678"/>
                  <a:pt x="7318" y="18633"/>
                  <a:pt x="7318" y="18576"/>
                </a:cubicBezTo>
                <a:lnTo>
                  <a:pt x="7318" y="18356"/>
                </a:lnTo>
                <a:cubicBezTo>
                  <a:pt x="7318" y="18298"/>
                  <a:pt x="7295" y="18251"/>
                  <a:pt x="7266" y="18251"/>
                </a:cubicBezTo>
                <a:close/>
                <a:moveTo>
                  <a:pt x="7580" y="18251"/>
                </a:moveTo>
                <a:cubicBezTo>
                  <a:pt x="7551" y="18251"/>
                  <a:pt x="7527" y="18298"/>
                  <a:pt x="7527" y="18356"/>
                </a:cubicBezTo>
                <a:lnTo>
                  <a:pt x="7527" y="18576"/>
                </a:lnTo>
                <a:cubicBezTo>
                  <a:pt x="7527" y="18633"/>
                  <a:pt x="7551" y="18678"/>
                  <a:pt x="7580" y="18678"/>
                </a:cubicBezTo>
                <a:cubicBezTo>
                  <a:pt x="7609" y="18678"/>
                  <a:pt x="7632" y="18633"/>
                  <a:pt x="7632" y="18576"/>
                </a:cubicBezTo>
                <a:lnTo>
                  <a:pt x="7632" y="18356"/>
                </a:lnTo>
                <a:cubicBezTo>
                  <a:pt x="7632" y="18298"/>
                  <a:pt x="7609" y="18251"/>
                  <a:pt x="7580" y="18251"/>
                </a:cubicBezTo>
                <a:close/>
                <a:moveTo>
                  <a:pt x="8429" y="18251"/>
                </a:moveTo>
                <a:cubicBezTo>
                  <a:pt x="8400" y="18251"/>
                  <a:pt x="8377" y="18298"/>
                  <a:pt x="8377" y="18356"/>
                </a:cubicBezTo>
                <a:lnTo>
                  <a:pt x="8377" y="18576"/>
                </a:lnTo>
                <a:cubicBezTo>
                  <a:pt x="8377" y="18633"/>
                  <a:pt x="8400" y="18678"/>
                  <a:pt x="8429" y="18678"/>
                </a:cubicBezTo>
                <a:cubicBezTo>
                  <a:pt x="8458" y="18678"/>
                  <a:pt x="8482" y="18633"/>
                  <a:pt x="8482" y="18576"/>
                </a:cubicBezTo>
                <a:lnTo>
                  <a:pt x="8482" y="18356"/>
                </a:lnTo>
                <a:cubicBezTo>
                  <a:pt x="8482" y="18298"/>
                  <a:pt x="8458" y="18251"/>
                  <a:pt x="8429" y="18251"/>
                </a:cubicBezTo>
                <a:close/>
                <a:moveTo>
                  <a:pt x="8744" y="18251"/>
                </a:moveTo>
                <a:cubicBezTo>
                  <a:pt x="8714" y="18251"/>
                  <a:pt x="8691" y="18298"/>
                  <a:pt x="8691" y="18356"/>
                </a:cubicBezTo>
                <a:lnTo>
                  <a:pt x="8691" y="18576"/>
                </a:lnTo>
                <a:cubicBezTo>
                  <a:pt x="8691" y="18633"/>
                  <a:pt x="8714" y="18678"/>
                  <a:pt x="8744" y="18678"/>
                </a:cubicBezTo>
                <a:cubicBezTo>
                  <a:pt x="8773" y="18678"/>
                  <a:pt x="8796" y="18633"/>
                  <a:pt x="8796" y="18576"/>
                </a:cubicBezTo>
                <a:lnTo>
                  <a:pt x="8796" y="18356"/>
                </a:lnTo>
                <a:cubicBezTo>
                  <a:pt x="8796" y="18298"/>
                  <a:pt x="8773" y="18251"/>
                  <a:pt x="8744" y="18251"/>
                </a:cubicBezTo>
                <a:close/>
                <a:moveTo>
                  <a:pt x="9593" y="18251"/>
                </a:moveTo>
                <a:cubicBezTo>
                  <a:pt x="9564" y="18251"/>
                  <a:pt x="9540" y="18298"/>
                  <a:pt x="9540" y="18356"/>
                </a:cubicBezTo>
                <a:lnTo>
                  <a:pt x="9540" y="18576"/>
                </a:lnTo>
                <a:cubicBezTo>
                  <a:pt x="9540" y="18633"/>
                  <a:pt x="9564" y="18678"/>
                  <a:pt x="9593" y="18678"/>
                </a:cubicBezTo>
                <a:cubicBezTo>
                  <a:pt x="9622" y="18678"/>
                  <a:pt x="9646" y="18633"/>
                  <a:pt x="9646" y="18576"/>
                </a:cubicBezTo>
                <a:lnTo>
                  <a:pt x="9646" y="18356"/>
                </a:lnTo>
                <a:cubicBezTo>
                  <a:pt x="9646" y="18298"/>
                  <a:pt x="9622" y="18251"/>
                  <a:pt x="9593" y="18251"/>
                </a:cubicBezTo>
                <a:close/>
                <a:moveTo>
                  <a:pt x="9908" y="18251"/>
                </a:moveTo>
                <a:cubicBezTo>
                  <a:pt x="9879" y="18251"/>
                  <a:pt x="9855" y="18298"/>
                  <a:pt x="9855" y="18356"/>
                </a:cubicBezTo>
                <a:lnTo>
                  <a:pt x="9855" y="18576"/>
                </a:lnTo>
                <a:cubicBezTo>
                  <a:pt x="9855" y="18633"/>
                  <a:pt x="9879" y="18678"/>
                  <a:pt x="9908" y="18678"/>
                </a:cubicBezTo>
                <a:cubicBezTo>
                  <a:pt x="9937" y="18678"/>
                  <a:pt x="9961" y="18633"/>
                  <a:pt x="9961" y="18576"/>
                </a:cubicBezTo>
                <a:lnTo>
                  <a:pt x="9961" y="18356"/>
                </a:lnTo>
                <a:cubicBezTo>
                  <a:pt x="9961" y="18298"/>
                  <a:pt x="9937" y="18251"/>
                  <a:pt x="9908" y="18251"/>
                </a:cubicBezTo>
                <a:close/>
                <a:moveTo>
                  <a:pt x="10758" y="18251"/>
                </a:moveTo>
                <a:cubicBezTo>
                  <a:pt x="10728" y="18251"/>
                  <a:pt x="10705" y="18298"/>
                  <a:pt x="10705" y="18356"/>
                </a:cubicBezTo>
                <a:lnTo>
                  <a:pt x="10705" y="18576"/>
                </a:lnTo>
                <a:cubicBezTo>
                  <a:pt x="10705" y="18633"/>
                  <a:pt x="10728" y="18678"/>
                  <a:pt x="10758" y="18678"/>
                </a:cubicBezTo>
                <a:cubicBezTo>
                  <a:pt x="10787" y="18678"/>
                  <a:pt x="10810" y="18633"/>
                  <a:pt x="10810" y="18576"/>
                </a:cubicBezTo>
                <a:lnTo>
                  <a:pt x="10810" y="18356"/>
                </a:lnTo>
                <a:cubicBezTo>
                  <a:pt x="10810" y="18298"/>
                  <a:pt x="10787" y="18251"/>
                  <a:pt x="10758" y="18251"/>
                </a:cubicBezTo>
                <a:close/>
                <a:moveTo>
                  <a:pt x="11072" y="18251"/>
                </a:moveTo>
                <a:cubicBezTo>
                  <a:pt x="11043" y="18251"/>
                  <a:pt x="11019" y="18298"/>
                  <a:pt x="11019" y="18356"/>
                </a:cubicBezTo>
                <a:lnTo>
                  <a:pt x="11019" y="18576"/>
                </a:lnTo>
                <a:cubicBezTo>
                  <a:pt x="11019" y="18633"/>
                  <a:pt x="11043" y="18678"/>
                  <a:pt x="11072" y="18678"/>
                </a:cubicBezTo>
                <a:cubicBezTo>
                  <a:pt x="11101" y="18678"/>
                  <a:pt x="11125" y="18633"/>
                  <a:pt x="11125" y="18576"/>
                </a:cubicBezTo>
                <a:lnTo>
                  <a:pt x="11125" y="18356"/>
                </a:lnTo>
                <a:cubicBezTo>
                  <a:pt x="11125" y="18298"/>
                  <a:pt x="11101" y="18251"/>
                  <a:pt x="11072" y="18251"/>
                </a:cubicBezTo>
                <a:close/>
                <a:moveTo>
                  <a:pt x="11922" y="18251"/>
                </a:moveTo>
                <a:cubicBezTo>
                  <a:pt x="11893" y="18251"/>
                  <a:pt x="11869" y="18298"/>
                  <a:pt x="11869" y="18356"/>
                </a:cubicBezTo>
                <a:lnTo>
                  <a:pt x="11869" y="18576"/>
                </a:lnTo>
                <a:cubicBezTo>
                  <a:pt x="11869" y="18633"/>
                  <a:pt x="11893" y="18678"/>
                  <a:pt x="11922" y="18678"/>
                </a:cubicBezTo>
                <a:cubicBezTo>
                  <a:pt x="11951" y="18678"/>
                  <a:pt x="11974" y="18633"/>
                  <a:pt x="11974" y="18576"/>
                </a:cubicBezTo>
                <a:lnTo>
                  <a:pt x="11974" y="18356"/>
                </a:lnTo>
                <a:cubicBezTo>
                  <a:pt x="11974" y="18298"/>
                  <a:pt x="11951" y="18251"/>
                  <a:pt x="11922" y="18251"/>
                </a:cubicBezTo>
                <a:close/>
                <a:moveTo>
                  <a:pt x="12236" y="18251"/>
                </a:moveTo>
                <a:cubicBezTo>
                  <a:pt x="12207" y="18251"/>
                  <a:pt x="12183" y="18298"/>
                  <a:pt x="12183" y="18356"/>
                </a:cubicBezTo>
                <a:lnTo>
                  <a:pt x="12183" y="18576"/>
                </a:lnTo>
                <a:cubicBezTo>
                  <a:pt x="12183" y="18633"/>
                  <a:pt x="12207" y="18678"/>
                  <a:pt x="12236" y="18678"/>
                </a:cubicBezTo>
                <a:cubicBezTo>
                  <a:pt x="12265" y="18678"/>
                  <a:pt x="12288" y="18633"/>
                  <a:pt x="12288" y="18576"/>
                </a:cubicBezTo>
                <a:lnTo>
                  <a:pt x="12288" y="18356"/>
                </a:lnTo>
                <a:cubicBezTo>
                  <a:pt x="12288" y="18298"/>
                  <a:pt x="12265" y="18251"/>
                  <a:pt x="12236" y="18251"/>
                </a:cubicBezTo>
                <a:close/>
                <a:moveTo>
                  <a:pt x="13085" y="18251"/>
                </a:moveTo>
                <a:cubicBezTo>
                  <a:pt x="13056" y="18251"/>
                  <a:pt x="13032" y="18298"/>
                  <a:pt x="13032" y="18356"/>
                </a:cubicBezTo>
                <a:lnTo>
                  <a:pt x="13032" y="18576"/>
                </a:lnTo>
                <a:cubicBezTo>
                  <a:pt x="13032" y="18633"/>
                  <a:pt x="13056" y="18678"/>
                  <a:pt x="13085" y="18678"/>
                </a:cubicBezTo>
                <a:cubicBezTo>
                  <a:pt x="13114" y="18678"/>
                  <a:pt x="13138" y="18633"/>
                  <a:pt x="13138" y="18576"/>
                </a:cubicBezTo>
                <a:lnTo>
                  <a:pt x="13138" y="18356"/>
                </a:lnTo>
                <a:cubicBezTo>
                  <a:pt x="13138" y="18298"/>
                  <a:pt x="13114" y="18251"/>
                  <a:pt x="13085" y="18251"/>
                </a:cubicBezTo>
                <a:close/>
                <a:moveTo>
                  <a:pt x="13399" y="18251"/>
                </a:moveTo>
                <a:cubicBezTo>
                  <a:pt x="13370" y="18251"/>
                  <a:pt x="13348" y="18298"/>
                  <a:pt x="13348" y="18356"/>
                </a:cubicBezTo>
                <a:lnTo>
                  <a:pt x="13348" y="18576"/>
                </a:lnTo>
                <a:cubicBezTo>
                  <a:pt x="13348" y="18633"/>
                  <a:pt x="13370" y="18678"/>
                  <a:pt x="13399" y="18678"/>
                </a:cubicBezTo>
                <a:cubicBezTo>
                  <a:pt x="13428" y="18678"/>
                  <a:pt x="13452" y="18633"/>
                  <a:pt x="13452" y="18576"/>
                </a:cubicBezTo>
                <a:lnTo>
                  <a:pt x="13452" y="18356"/>
                </a:lnTo>
                <a:cubicBezTo>
                  <a:pt x="13452" y="18298"/>
                  <a:pt x="13428" y="18251"/>
                  <a:pt x="13399" y="18251"/>
                </a:cubicBezTo>
                <a:close/>
                <a:moveTo>
                  <a:pt x="14249" y="18251"/>
                </a:moveTo>
                <a:cubicBezTo>
                  <a:pt x="14220" y="18251"/>
                  <a:pt x="14196" y="18298"/>
                  <a:pt x="14196" y="18356"/>
                </a:cubicBezTo>
                <a:lnTo>
                  <a:pt x="14196" y="18576"/>
                </a:lnTo>
                <a:cubicBezTo>
                  <a:pt x="14196" y="18633"/>
                  <a:pt x="14220" y="18678"/>
                  <a:pt x="14249" y="18678"/>
                </a:cubicBezTo>
                <a:cubicBezTo>
                  <a:pt x="14278" y="18678"/>
                  <a:pt x="14302" y="18633"/>
                  <a:pt x="14302" y="18576"/>
                </a:cubicBezTo>
                <a:lnTo>
                  <a:pt x="14302" y="18356"/>
                </a:lnTo>
                <a:cubicBezTo>
                  <a:pt x="14302" y="18298"/>
                  <a:pt x="14278" y="18251"/>
                  <a:pt x="14249" y="18251"/>
                </a:cubicBezTo>
                <a:close/>
                <a:moveTo>
                  <a:pt x="14564" y="18251"/>
                </a:moveTo>
                <a:cubicBezTo>
                  <a:pt x="14535" y="18251"/>
                  <a:pt x="14511" y="18298"/>
                  <a:pt x="14511" y="18356"/>
                </a:cubicBezTo>
                <a:lnTo>
                  <a:pt x="14511" y="18576"/>
                </a:lnTo>
                <a:cubicBezTo>
                  <a:pt x="14511" y="18633"/>
                  <a:pt x="14535" y="18678"/>
                  <a:pt x="14564" y="18678"/>
                </a:cubicBezTo>
                <a:cubicBezTo>
                  <a:pt x="14593" y="18678"/>
                  <a:pt x="14617" y="18633"/>
                  <a:pt x="14617" y="18576"/>
                </a:cubicBezTo>
                <a:lnTo>
                  <a:pt x="14617" y="18356"/>
                </a:lnTo>
                <a:cubicBezTo>
                  <a:pt x="14617" y="18298"/>
                  <a:pt x="14593" y="18251"/>
                  <a:pt x="14564" y="18251"/>
                </a:cubicBezTo>
                <a:close/>
                <a:moveTo>
                  <a:pt x="15413" y="18251"/>
                </a:moveTo>
                <a:cubicBezTo>
                  <a:pt x="15384" y="18251"/>
                  <a:pt x="15360" y="18298"/>
                  <a:pt x="15360" y="18356"/>
                </a:cubicBezTo>
                <a:lnTo>
                  <a:pt x="15360" y="18576"/>
                </a:lnTo>
                <a:cubicBezTo>
                  <a:pt x="15360" y="18633"/>
                  <a:pt x="15384" y="18678"/>
                  <a:pt x="15413" y="18678"/>
                </a:cubicBezTo>
                <a:cubicBezTo>
                  <a:pt x="15442" y="18678"/>
                  <a:pt x="15465" y="18633"/>
                  <a:pt x="15465" y="18576"/>
                </a:cubicBezTo>
                <a:lnTo>
                  <a:pt x="15465" y="18356"/>
                </a:lnTo>
                <a:cubicBezTo>
                  <a:pt x="15465" y="18298"/>
                  <a:pt x="15442" y="18251"/>
                  <a:pt x="15413" y="18251"/>
                </a:cubicBezTo>
                <a:close/>
                <a:moveTo>
                  <a:pt x="15728" y="18251"/>
                </a:moveTo>
                <a:cubicBezTo>
                  <a:pt x="15699" y="18251"/>
                  <a:pt x="15675" y="18298"/>
                  <a:pt x="15675" y="18356"/>
                </a:cubicBezTo>
                <a:lnTo>
                  <a:pt x="15675" y="18576"/>
                </a:lnTo>
                <a:cubicBezTo>
                  <a:pt x="15675" y="18633"/>
                  <a:pt x="15699" y="18678"/>
                  <a:pt x="15728" y="18678"/>
                </a:cubicBezTo>
                <a:cubicBezTo>
                  <a:pt x="15757" y="18678"/>
                  <a:pt x="15781" y="18633"/>
                  <a:pt x="15781" y="18576"/>
                </a:cubicBezTo>
                <a:lnTo>
                  <a:pt x="15781" y="18356"/>
                </a:lnTo>
                <a:cubicBezTo>
                  <a:pt x="15781" y="18298"/>
                  <a:pt x="15757" y="18251"/>
                  <a:pt x="15728" y="18251"/>
                </a:cubicBezTo>
                <a:close/>
                <a:moveTo>
                  <a:pt x="16578" y="18251"/>
                </a:moveTo>
                <a:cubicBezTo>
                  <a:pt x="16549" y="18251"/>
                  <a:pt x="16525" y="18298"/>
                  <a:pt x="16525" y="18356"/>
                </a:cubicBezTo>
                <a:lnTo>
                  <a:pt x="16525" y="18576"/>
                </a:lnTo>
                <a:cubicBezTo>
                  <a:pt x="16525" y="18633"/>
                  <a:pt x="16549" y="18678"/>
                  <a:pt x="16578" y="18678"/>
                </a:cubicBezTo>
                <a:cubicBezTo>
                  <a:pt x="16607" y="18678"/>
                  <a:pt x="16630" y="18633"/>
                  <a:pt x="16630" y="18576"/>
                </a:cubicBezTo>
                <a:lnTo>
                  <a:pt x="16630" y="18356"/>
                </a:lnTo>
                <a:cubicBezTo>
                  <a:pt x="16630" y="18298"/>
                  <a:pt x="16607" y="18251"/>
                  <a:pt x="16578" y="18251"/>
                </a:cubicBezTo>
                <a:close/>
                <a:moveTo>
                  <a:pt x="16892" y="18251"/>
                </a:moveTo>
                <a:cubicBezTo>
                  <a:pt x="16863" y="18251"/>
                  <a:pt x="16839" y="18298"/>
                  <a:pt x="16839" y="18356"/>
                </a:cubicBezTo>
                <a:lnTo>
                  <a:pt x="16839" y="18576"/>
                </a:lnTo>
                <a:cubicBezTo>
                  <a:pt x="16839" y="18633"/>
                  <a:pt x="16863" y="18678"/>
                  <a:pt x="16892" y="18678"/>
                </a:cubicBezTo>
                <a:cubicBezTo>
                  <a:pt x="16921" y="18678"/>
                  <a:pt x="16944" y="18633"/>
                  <a:pt x="16944" y="18576"/>
                </a:cubicBezTo>
                <a:lnTo>
                  <a:pt x="16944" y="18356"/>
                </a:lnTo>
                <a:cubicBezTo>
                  <a:pt x="16944" y="18298"/>
                  <a:pt x="16921" y="18251"/>
                  <a:pt x="16892" y="18251"/>
                </a:cubicBezTo>
                <a:close/>
                <a:moveTo>
                  <a:pt x="17741" y="18251"/>
                </a:moveTo>
                <a:cubicBezTo>
                  <a:pt x="17712" y="18251"/>
                  <a:pt x="17689" y="18298"/>
                  <a:pt x="17689" y="18356"/>
                </a:cubicBezTo>
                <a:lnTo>
                  <a:pt x="17689" y="18576"/>
                </a:lnTo>
                <a:cubicBezTo>
                  <a:pt x="17689" y="18633"/>
                  <a:pt x="17712" y="18678"/>
                  <a:pt x="17741" y="18678"/>
                </a:cubicBezTo>
                <a:cubicBezTo>
                  <a:pt x="17770" y="18678"/>
                  <a:pt x="17794" y="18633"/>
                  <a:pt x="17794" y="18576"/>
                </a:cubicBezTo>
                <a:lnTo>
                  <a:pt x="17794" y="18356"/>
                </a:lnTo>
                <a:cubicBezTo>
                  <a:pt x="17794" y="18298"/>
                  <a:pt x="17770" y="18251"/>
                  <a:pt x="17741" y="18251"/>
                </a:cubicBezTo>
                <a:close/>
                <a:moveTo>
                  <a:pt x="18055" y="18251"/>
                </a:moveTo>
                <a:cubicBezTo>
                  <a:pt x="18026" y="18251"/>
                  <a:pt x="18002" y="18298"/>
                  <a:pt x="18002" y="18356"/>
                </a:cubicBezTo>
                <a:lnTo>
                  <a:pt x="18002" y="18576"/>
                </a:lnTo>
                <a:cubicBezTo>
                  <a:pt x="18002" y="18633"/>
                  <a:pt x="18026" y="18678"/>
                  <a:pt x="18055" y="18678"/>
                </a:cubicBezTo>
                <a:cubicBezTo>
                  <a:pt x="18085" y="18678"/>
                  <a:pt x="18108" y="18633"/>
                  <a:pt x="18108" y="18576"/>
                </a:cubicBezTo>
                <a:lnTo>
                  <a:pt x="18108" y="18356"/>
                </a:lnTo>
                <a:cubicBezTo>
                  <a:pt x="18108" y="18298"/>
                  <a:pt x="18085" y="18251"/>
                  <a:pt x="18055" y="18251"/>
                </a:cubicBezTo>
                <a:close/>
                <a:moveTo>
                  <a:pt x="18905" y="18251"/>
                </a:moveTo>
                <a:cubicBezTo>
                  <a:pt x="18876" y="18251"/>
                  <a:pt x="18852" y="18298"/>
                  <a:pt x="18852" y="18356"/>
                </a:cubicBezTo>
                <a:lnTo>
                  <a:pt x="18852" y="18576"/>
                </a:lnTo>
                <a:cubicBezTo>
                  <a:pt x="18852" y="18633"/>
                  <a:pt x="18876" y="18678"/>
                  <a:pt x="18905" y="18678"/>
                </a:cubicBezTo>
                <a:cubicBezTo>
                  <a:pt x="18934" y="18678"/>
                  <a:pt x="18958" y="18633"/>
                  <a:pt x="18958" y="18576"/>
                </a:cubicBezTo>
                <a:lnTo>
                  <a:pt x="18958" y="18356"/>
                </a:lnTo>
                <a:cubicBezTo>
                  <a:pt x="18958" y="18298"/>
                  <a:pt x="18934" y="18251"/>
                  <a:pt x="18905" y="18251"/>
                </a:cubicBezTo>
                <a:close/>
                <a:moveTo>
                  <a:pt x="19220" y="18251"/>
                </a:moveTo>
                <a:cubicBezTo>
                  <a:pt x="19191" y="18251"/>
                  <a:pt x="19167" y="18298"/>
                  <a:pt x="19167" y="18356"/>
                </a:cubicBezTo>
                <a:lnTo>
                  <a:pt x="19167" y="18576"/>
                </a:lnTo>
                <a:cubicBezTo>
                  <a:pt x="19167" y="18633"/>
                  <a:pt x="19191" y="18678"/>
                  <a:pt x="19220" y="18678"/>
                </a:cubicBezTo>
                <a:cubicBezTo>
                  <a:pt x="19249" y="18678"/>
                  <a:pt x="19273" y="18633"/>
                  <a:pt x="19273" y="18576"/>
                </a:cubicBezTo>
                <a:lnTo>
                  <a:pt x="19273" y="18356"/>
                </a:lnTo>
                <a:cubicBezTo>
                  <a:pt x="19273" y="18298"/>
                  <a:pt x="19249" y="18251"/>
                  <a:pt x="19220" y="18251"/>
                </a:cubicBezTo>
                <a:close/>
                <a:moveTo>
                  <a:pt x="20069" y="18251"/>
                </a:moveTo>
                <a:cubicBezTo>
                  <a:pt x="20040" y="18251"/>
                  <a:pt x="20016" y="18298"/>
                  <a:pt x="20016" y="18356"/>
                </a:cubicBezTo>
                <a:lnTo>
                  <a:pt x="20016" y="18576"/>
                </a:lnTo>
                <a:cubicBezTo>
                  <a:pt x="20016" y="18633"/>
                  <a:pt x="20040" y="18678"/>
                  <a:pt x="20069" y="18678"/>
                </a:cubicBezTo>
                <a:cubicBezTo>
                  <a:pt x="20099" y="18678"/>
                  <a:pt x="20122" y="18633"/>
                  <a:pt x="20122" y="18576"/>
                </a:cubicBezTo>
                <a:lnTo>
                  <a:pt x="20122" y="18356"/>
                </a:lnTo>
                <a:cubicBezTo>
                  <a:pt x="20122" y="18298"/>
                  <a:pt x="20099" y="18251"/>
                  <a:pt x="20069" y="18251"/>
                </a:cubicBezTo>
                <a:close/>
                <a:moveTo>
                  <a:pt x="20384" y="18251"/>
                </a:moveTo>
                <a:cubicBezTo>
                  <a:pt x="20355" y="18251"/>
                  <a:pt x="20331" y="18298"/>
                  <a:pt x="20331" y="18356"/>
                </a:cubicBezTo>
                <a:lnTo>
                  <a:pt x="20331" y="18576"/>
                </a:lnTo>
                <a:cubicBezTo>
                  <a:pt x="20331" y="18633"/>
                  <a:pt x="20355" y="18678"/>
                  <a:pt x="20384" y="18678"/>
                </a:cubicBezTo>
                <a:cubicBezTo>
                  <a:pt x="20413" y="18678"/>
                  <a:pt x="20436" y="18633"/>
                  <a:pt x="20436" y="18576"/>
                </a:cubicBezTo>
                <a:lnTo>
                  <a:pt x="20436" y="18356"/>
                </a:lnTo>
                <a:cubicBezTo>
                  <a:pt x="20436" y="18298"/>
                  <a:pt x="20413" y="18251"/>
                  <a:pt x="20384" y="18251"/>
                </a:cubicBezTo>
                <a:close/>
                <a:moveTo>
                  <a:pt x="21234" y="18251"/>
                </a:moveTo>
                <a:cubicBezTo>
                  <a:pt x="21204" y="18251"/>
                  <a:pt x="21181" y="18298"/>
                  <a:pt x="21181" y="18356"/>
                </a:cubicBezTo>
                <a:lnTo>
                  <a:pt x="21181" y="18576"/>
                </a:lnTo>
                <a:cubicBezTo>
                  <a:pt x="21181" y="18633"/>
                  <a:pt x="21204" y="18678"/>
                  <a:pt x="21234" y="18678"/>
                </a:cubicBezTo>
                <a:cubicBezTo>
                  <a:pt x="21263" y="18678"/>
                  <a:pt x="21285" y="18633"/>
                  <a:pt x="21285" y="18576"/>
                </a:cubicBezTo>
                <a:lnTo>
                  <a:pt x="21285" y="18356"/>
                </a:lnTo>
                <a:cubicBezTo>
                  <a:pt x="21285" y="18298"/>
                  <a:pt x="21263" y="18251"/>
                  <a:pt x="21234" y="18251"/>
                </a:cubicBezTo>
                <a:close/>
                <a:moveTo>
                  <a:pt x="21547" y="18251"/>
                </a:moveTo>
                <a:cubicBezTo>
                  <a:pt x="21518" y="18251"/>
                  <a:pt x="21495" y="18298"/>
                  <a:pt x="21495" y="18356"/>
                </a:cubicBezTo>
                <a:lnTo>
                  <a:pt x="21495" y="18576"/>
                </a:lnTo>
                <a:cubicBezTo>
                  <a:pt x="21495" y="18633"/>
                  <a:pt x="21518" y="18678"/>
                  <a:pt x="21547" y="18678"/>
                </a:cubicBezTo>
                <a:cubicBezTo>
                  <a:pt x="21576" y="18678"/>
                  <a:pt x="21600" y="18633"/>
                  <a:pt x="21600" y="18576"/>
                </a:cubicBezTo>
                <a:lnTo>
                  <a:pt x="21600" y="18356"/>
                </a:lnTo>
                <a:cubicBezTo>
                  <a:pt x="21600" y="18298"/>
                  <a:pt x="21576" y="18251"/>
                  <a:pt x="21547" y="18251"/>
                </a:cubicBezTo>
                <a:close/>
                <a:moveTo>
                  <a:pt x="53" y="18981"/>
                </a:moveTo>
                <a:cubicBezTo>
                  <a:pt x="24" y="18981"/>
                  <a:pt x="0" y="19028"/>
                  <a:pt x="0" y="19085"/>
                </a:cubicBezTo>
                <a:lnTo>
                  <a:pt x="0" y="19306"/>
                </a:lnTo>
                <a:cubicBezTo>
                  <a:pt x="0" y="19363"/>
                  <a:pt x="24" y="19408"/>
                  <a:pt x="53" y="19408"/>
                </a:cubicBezTo>
                <a:cubicBezTo>
                  <a:pt x="82" y="19408"/>
                  <a:pt x="106" y="19363"/>
                  <a:pt x="106" y="19306"/>
                </a:cubicBezTo>
                <a:lnTo>
                  <a:pt x="106" y="19085"/>
                </a:lnTo>
                <a:cubicBezTo>
                  <a:pt x="106" y="19028"/>
                  <a:pt x="82" y="18981"/>
                  <a:pt x="53" y="18981"/>
                </a:cubicBezTo>
                <a:close/>
                <a:moveTo>
                  <a:pt x="367" y="18981"/>
                </a:moveTo>
                <a:cubicBezTo>
                  <a:pt x="338" y="18981"/>
                  <a:pt x="315" y="19028"/>
                  <a:pt x="315" y="19085"/>
                </a:cubicBezTo>
                <a:lnTo>
                  <a:pt x="315" y="19306"/>
                </a:lnTo>
                <a:cubicBezTo>
                  <a:pt x="315" y="19363"/>
                  <a:pt x="338" y="19408"/>
                  <a:pt x="367" y="19408"/>
                </a:cubicBezTo>
                <a:cubicBezTo>
                  <a:pt x="397" y="19408"/>
                  <a:pt x="420" y="19363"/>
                  <a:pt x="420" y="19306"/>
                </a:cubicBezTo>
                <a:lnTo>
                  <a:pt x="420" y="19085"/>
                </a:lnTo>
                <a:cubicBezTo>
                  <a:pt x="420" y="19028"/>
                  <a:pt x="397" y="18981"/>
                  <a:pt x="367" y="18981"/>
                </a:cubicBezTo>
                <a:close/>
                <a:moveTo>
                  <a:pt x="1217" y="18981"/>
                </a:moveTo>
                <a:cubicBezTo>
                  <a:pt x="1188" y="18981"/>
                  <a:pt x="1164" y="19028"/>
                  <a:pt x="1164" y="19085"/>
                </a:cubicBezTo>
                <a:lnTo>
                  <a:pt x="1164" y="19306"/>
                </a:lnTo>
                <a:cubicBezTo>
                  <a:pt x="1164" y="19363"/>
                  <a:pt x="1188" y="19408"/>
                  <a:pt x="1217" y="19408"/>
                </a:cubicBezTo>
                <a:cubicBezTo>
                  <a:pt x="1246" y="19408"/>
                  <a:pt x="1270" y="19363"/>
                  <a:pt x="1270" y="19306"/>
                </a:cubicBezTo>
                <a:lnTo>
                  <a:pt x="1270" y="19085"/>
                </a:lnTo>
                <a:cubicBezTo>
                  <a:pt x="1270" y="19028"/>
                  <a:pt x="1246" y="18981"/>
                  <a:pt x="1217" y="18981"/>
                </a:cubicBezTo>
                <a:close/>
                <a:moveTo>
                  <a:pt x="1532" y="18981"/>
                </a:moveTo>
                <a:cubicBezTo>
                  <a:pt x="1503" y="18981"/>
                  <a:pt x="1479" y="19028"/>
                  <a:pt x="1479" y="19085"/>
                </a:cubicBezTo>
                <a:lnTo>
                  <a:pt x="1479" y="19306"/>
                </a:lnTo>
                <a:cubicBezTo>
                  <a:pt x="1479" y="19363"/>
                  <a:pt x="1503" y="19408"/>
                  <a:pt x="1532" y="19408"/>
                </a:cubicBezTo>
                <a:cubicBezTo>
                  <a:pt x="1561" y="19408"/>
                  <a:pt x="1584" y="19363"/>
                  <a:pt x="1584" y="19306"/>
                </a:cubicBezTo>
                <a:lnTo>
                  <a:pt x="1584" y="19085"/>
                </a:lnTo>
                <a:cubicBezTo>
                  <a:pt x="1584" y="19028"/>
                  <a:pt x="1561" y="18981"/>
                  <a:pt x="1532" y="18981"/>
                </a:cubicBezTo>
                <a:close/>
                <a:moveTo>
                  <a:pt x="2380" y="18981"/>
                </a:moveTo>
                <a:cubicBezTo>
                  <a:pt x="2351" y="18981"/>
                  <a:pt x="2329" y="19028"/>
                  <a:pt x="2329" y="19085"/>
                </a:cubicBezTo>
                <a:lnTo>
                  <a:pt x="2329" y="19306"/>
                </a:lnTo>
                <a:cubicBezTo>
                  <a:pt x="2329" y="19363"/>
                  <a:pt x="2351" y="19408"/>
                  <a:pt x="2380" y="19408"/>
                </a:cubicBezTo>
                <a:cubicBezTo>
                  <a:pt x="2409" y="19408"/>
                  <a:pt x="2433" y="19363"/>
                  <a:pt x="2433" y="19306"/>
                </a:cubicBezTo>
                <a:lnTo>
                  <a:pt x="2433" y="19085"/>
                </a:lnTo>
                <a:cubicBezTo>
                  <a:pt x="2433" y="19028"/>
                  <a:pt x="2409" y="18981"/>
                  <a:pt x="2380" y="18981"/>
                </a:cubicBezTo>
                <a:close/>
                <a:moveTo>
                  <a:pt x="2695" y="18981"/>
                </a:moveTo>
                <a:cubicBezTo>
                  <a:pt x="2666" y="18981"/>
                  <a:pt x="2643" y="19028"/>
                  <a:pt x="2643" y="19085"/>
                </a:cubicBezTo>
                <a:lnTo>
                  <a:pt x="2643" y="19306"/>
                </a:lnTo>
                <a:cubicBezTo>
                  <a:pt x="2643" y="19363"/>
                  <a:pt x="2666" y="19408"/>
                  <a:pt x="2695" y="19408"/>
                </a:cubicBezTo>
                <a:cubicBezTo>
                  <a:pt x="2724" y="19408"/>
                  <a:pt x="2748" y="19363"/>
                  <a:pt x="2748" y="19306"/>
                </a:cubicBezTo>
                <a:lnTo>
                  <a:pt x="2748" y="19085"/>
                </a:lnTo>
                <a:cubicBezTo>
                  <a:pt x="2748" y="19028"/>
                  <a:pt x="2724" y="18981"/>
                  <a:pt x="2695" y="18981"/>
                </a:cubicBezTo>
                <a:close/>
                <a:moveTo>
                  <a:pt x="3545" y="18981"/>
                </a:moveTo>
                <a:cubicBezTo>
                  <a:pt x="3516" y="18981"/>
                  <a:pt x="3492" y="19028"/>
                  <a:pt x="3492" y="19085"/>
                </a:cubicBezTo>
                <a:lnTo>
                  <a:pt x="3492" y="19306"/>
                </a:lnTo>
                <a:cubicBezTo>
                  <a:pt x="3492" y="19363"/>
                  <a:pt x="3516" y="19408"/>
                  <a:pt x="3545" y="19408"/>
                </a:cubicBezTo>
                <a:cubicBezTo>
                  <a:pt x="3574" y="19408"/>
                  <a:pt x="3598" y="19363"/>
                  <a:pt x="3598" y="19306"/>
                </a:cubicBezTo>
                <a:lnTo>
                  <a:pt x="3598" y="19085"/>
                </a:lnTo>
                <a:cubicBezTo>
                  <a:pt x="3598" y="19028"/>
                  <a:pt x="3574" y="18981"/>
                  <a:pt x="3545" y="18981"/>
                </a:cubicBezTo>
                <a:close/>
                <a:moveTo>
                  <a:pt x="3859" y="18981"/>
                </a:moveTo>
                <a:cubicBezTo>
                  <a:pt x="3830" y="18981"/>
                  <a:pt x="3806" y="19028"/>
                  <a:pt x="3806" y="19085"/>
                </a:cubicBezTo>
                <a:lnTo>
                  <a:pt x="3806" y="19306"/>
                </a:lnTo>
                <a:cubicBezTo>
                  <a:pt x="3806" y="19363"/>
                  <a:pt x="3830" y="19408"/>
                  <a:pt x="3859" y="19408"/>
                </a:cubicBezTo>
                <a:cubicBezTo>
                  <a:pt x="3888" y="19408"/>
                  <a:pt x="3912" y="19363"/>
                  <a:pt x="3912" y="19306"/>
                </a:cubicBezTo>
                <a:lnTo>
                  <a:pt x="3912" y="19085"/>
                </a:lnTo>
                <a:cubicBezTo>
                  <a:pt x="3912" y="19028"/>
                  <a:pt x="3888" y="18981"/>
                  <a:pt x="3859" y="18981"/>
                </a:cubicBezTo>
                <a:close/>
                <a:moveTo>
                  <a:pt x="4709" y="18981"/>
                </a:moveTo>
                <a:cubicBezTo>
                  <a:pt x="4680" y="18981"/>
                  <a:pt x="4656" y="19028"/>
                  <a:pt x="4656" y="19085"/>
                </a:cubicBezTo>
                <a:lnTo>
                  <a:pt x="4656" y="19306"/>
                </a:lnTo>
                <a:cubicBezTo>
                  <a:pt x="4656" y="19363"/>
                  <a:pt x="4680" y="19408"/>
                  <a:pt x="4709" y="19408"/>
                </a:cubicBezTo>
                <a:cubicBezTo>
                  <a:pt x="4738" y="19408"/>
                  <a:pt x="4762" y="19363"/>
                  <a:pt x="4762" y="19306"/>
                </a:cubicBezTo>
                <a:lnTo>
                  <a:pt x="4762" y="19085"/>
                </a:lnTo>
                <a:cubicBezTo>
                  <a:pt x="4762" y="19028"/>
                  <a:pt x="4738" y="18981"/>
                  <a:pt x="4709" y="18981"/>
                </a:cubicBezTo>
                <a:close/>
                <a:moveTo>
                  <a:pt x="5023" y="18981"/>
                </a:moveTo>
                <a:cubicBezTo>
                  <a:pt x="4994" y="18981"/>
                  <a:pt x="4970" y="19028"/>
                  <a:pt x="4970" y="19085"/>
                </a:cubicBezTo>
                <a:lnTo>
                  <a:pt x="4970" y="19306"/>
                </a:lnTo>
                <a:cubicBezTo>
                  <a:pt x="4970" y="19363"/>
                  <a:pt x="4994" y="19408"/>
                  <a:pt x="5023" y="19408"/>
                </a:cubicBezTo>
                <a:cubicBezTo>
                  <a:pt x="5053" y="19408"/>
                  <a:pt x="5076" y="19363"/>
                  <a:pt x="5076" y="19306"/>
                </a:cubicBezTo>
                <a:lnTo>
                  <a:pt x="5076" y="19085"/>
                </a:lnTo>
                <a:cubicBezTo>
                  <a:pt x="5076" y="19028"/>
                  <a:pt x="5053" y="18981"/>
                  <a:pt x="5023" y="18981"/>
                </a:cubicBezTo>
                <a:close/>
                <a:moveTo>
                  <a:pt x="5873" y="18981"/>
                </a:moveTo>
                <a:cubicBezTo>
                  <a:pt x="5844" y="18981"/>
                  <a:pt x="5820" y="19028"/>
                  <a:pt x="5820" y="19085"/>
                </a:cubicBezTo>
                <a:lnTo>
                  <a:pt x="5820" y="19306"/>
                </a:lnTo>
                <a:cubicBezTo>
                  <a:pt x="5820" y="19363"/>
                  <a:pt x="5844" y="19408"/>
                  <a:pt x="5873" y="19408"/>
                </a:cubicBezTo>
                <a:cubicBezTo>
                  <a:pt x="5902" y="19408"/>
                  <a:pt x="5926" y="19363"/>
                  <a:pt x="5926" y="19306"/>
                </a:cubicBezTo>
                <a:lnTo>
                  <a:pt x="5926" y="19085"/>
                </a:lnTo>
                <a:cubicBezTo>
                  <a:pt x="5926" y="19028"/>
                  <a:pt x="5902" y="18981"/>
                  <a:pt x="5873" y="18981"/>
                </a:cubicBezTo>
                <a:close/>
                <a:moveTo>
                  <a:pt x="6188" y="18981"/>
                </a:moveTo>
                <a:cubicBezTo>
                  <a:pt x="6159" y="18981"/>
                  <a:pt x="6135" y="19028"/>
                  <a:pt x="6135" y="19085"/>
                </a:cubicBezTo>
                <a:lnTo>
                  <a:pt x="6135" y="19306"/>
                </a:lnTo>
                <a:cubicBezTo>
                  <a:pt x="6135" y="19363"/>
                  <a:pt x="6159" y="19408"/>
                  <a:pt x="6188" y="19408"/>
                </a:cubicBezTo>
                <a:cubicBezTo>
                  <a:pt x="6217" y="19408"/>
                  <a:pt x="6240" y="19363"/>
                  <a:pt x="6240" y="19306"/>
                </a:cubicBezTo>
                <a:lnTo>
                  <a:pt x="6240" y="19085"/>
                </a:lnTo>
                <a:cubicBezTo>
                  <a:pt x="6240" y="19028"/>
                  <a:pt x="6217" y="18981"/>
                  <a:pt x="6188" y="18981"/>
                </a:cubicBezTo>
                <a:close/>
                <a:moveTo>
                  <a:pt x="7036" y="18981"/>
                </a:moveTo>
                <a:cubicBezTo>
                  <a:pt x="7007" y="18981"/>
                  <a:pt x="6984" y="19028"/>
                  <a:pt x="6984" y="19085"/>
                </a:cubicBezTo>
                <a:lnTo>
                  <a:pt x="6984" y="19306"/>
                </a:lnTo>
                <a:cubicBezTo>
                  <a:pt x="6984" y="19363"/>
                  <a:pt x="7007" y="19408"/>
                  <a:pt x="7036" y="19408"/>
                </a:cubicBezTo>
                <a:cubicBezTo>
                  <a:pt x="7065" y="19408"/>
                  <a:pt x="7089" y="19363"/>
                  <a:pt x="7089" y="19306"/>
                </a:cubicBezTo>
                <a:lnTo>
                  <a:pt x="7089" y="19085"/>
                </a:lnTo>
                <a:cubicBezTo>
                  <a:pt x="7089" y="19028"/>
                  <a:pt x="7065" y="18981"/>
                  <a:pt x="7036" y="18981"/>
                </a:cubicBezTo>
                <a:close/>
                <a:moveTo>
                  <a:pt x="7351" y="18981"/>
                </a:moveTo>
                <a:cubicBezTo>
                  <a:pt x="7322" y="18981"/>
                  <a:pt x="7299" y="19028"/>
                  <a:pt x="7299" y="19085"/>
                </a:cubicBezTo>
                <a:lnTo>
                  <a:pt x="7299" y="19306"/>
                </a:lnTo>
                <a:cubicBezTo>
                  <a:pt x="7299" y="19363"/>
                  <a:pt x="7322" y="19408"/>
                  <a:pt x="7351" y="19408"/>
                </a:cubicBezTo>
                <a:cubicBezTo>
                  <a:pt x="7380" y="19408"/>
                  <a:pt x="7404" y="19363"/>
                  <a:pt x="7404" y="19306"/>
                </a:cubicBezTo>
                <a:lnTo>
                  <a:pt x="7404" y="19085"/>
                </a:lnTo>
                <a:cubicBezTo>
                  <a:pt x="7404" y="19028"/>
                  <a:pt x="7380" y="18981"/>
                  <a:pt x="7351" y="18981"/>
                </a:cubicBezTo>
                <a:close/>
                <a:moveTo>
                  <a:pt x="8201" y="18981"/>
                </a:moveTo>
                <a:cubicBezTo>
                  <a:pt x="8171" y="18981"/>
                  <a:pt x="8148" y="19028"/>
                  <a:pt x="8148" y="19085"/>
                </a:cubicBezTo>
                <a:lnTo>
                  <a:pt x="8148" y="19306"/>
                </a:lnTo>
                <a:cubicBezTo>
                  <a:pt x="8148" y="19363"/>
                  <a:pt x="8171" y="19408"/>
                  <a:pt x="8201" y="19408"/>
                </a:cubicBezTo>
                <a:cubicBezTo>
                  <a:pt x="8230" y="19408"/>
                  <a:pt x="8254" y="19363"/>
                  <a:pt x="8254" y="19306"/>
                </a:cubicBezTo>
                <a:lnTo>
                  <a:pt x="8254" y="19085"/>
                </a:lnTo>
                <a:cubicBezTo>
                  <a:pt x="8254" y="19028"/>
                  <a:pt x="8230" y="18981"/>
                  <a:pt x="8201" y="18981"/>
                </a:cubicBezTo>
                <a:close/>
                <a:moveTo>
                  <a:pt x="8515" y="18981"/>
                </a:moveTo>
                <a:cubicBezTo>
                  <a:pt x="8486" y="18981"/>
                  <a:pt x="8462" y="19028"/>
                  <a:pt x="8462" y="19085"/>
                </a:cubicBezTo>
                <a:lnTo>
                  <a:pt x="8462" y="19306"/>
                </a:lnTo>
                <a:cubicBezTo>
                  <a:pt x="8462" y="19363"/>
                  <a:pt x="8486" y="19408"/>
                  <a:pt x="8515" y="19408"/>
                </a:cubicBezTo>
                <a:cubicBezTo>
                  <a:pt x="8544" y="19408"/>
                  <a:pt x="8568" y="19363"/>
                  <a:pt x="8568" y="19306"/>
                </a:cubicBezTo>
                <a:lnTo>
                  <a:pt x="8568" y="19085"/>
                </a:lnTo>
                <a:cubicBezTo>
                  <a:pt x="8568" y="19028"/>
                  <a:pt x="8544" y="18981"/>
                  <a:pt x="8515" y="18981"/>
                </a:cubicBezTo>
                <a:close/>
                <a:moveTo>
                  <a:pt x="9365" y="18981"/>
                </a:moveTo>
                <a:cubicBezTo>
                  <a:pt x="9336" y="18981"/>
                  <a:pt x="9312" y="19028"/>
                  <a:pt x="9312" y="19085"/>
                </a:cubicBezTo>
                <a:lnTo>
                  <a:pt x="9312" y="19306"/>
                </a:lnTo>
                <a:cubicBezTo>
                  <a:pt x="9312" y="19363"/>
                  <a:pt x="9336" y="19408"/>
                  <a:pt x="9365" y="19408"/>
                </a:cubicBezTo>
                <a:cubicBezTo>
                  <a:pt x="9394" y="19408"/>
                  <a:pt x="9418" y="19363"/>
                  <a:pt x="9418" y="19306"/>
                </a:cubicBezTo>
                <a:lnTo>
                  <a:pt x="9418" y="19085"/>
                </a:lnTo>
                <a:cubicBezTo>
                  <a:pt x="9418" y="19028"/>
                  <a:pt x="9394" y="18981"/>
                  <a:pt x="9365" y="18981"/>
                </a:cubicBezTo>
                <a:close/>
                <a:moveTo>
                  <a:pt x="9679" y="18981"/>
                </a:moveTo>
                <a:cubicBezTo>
                  <a:pt x="9650" y="18981"/>
                  <a:pt x="9626" y="19028"/>
                  <a:pt x="9626" y="19085"/>
                </a:cubicBezTo>
                <a:lnTo>
                  <a:pt x="9626" y="19306"/>
                </a:lnTo>
                <a:cubicBezTo>
                  <a:pt x="9626" y="19363"/>
                  <a:pt x="9650" y="19408"/>
                  <a:pt x="9679" y="19408"/>
                </a:cubicBezTo>
                <a:cubicBezTo>
                  <a:pt x="9708" y="19408"/>
                  <a:pt x="9732" y="19363"/>
                  <a:pt x="9732" y="19306"/>
                </a:cubicBezTo>
                <a:lnTo>
                  <a:pt x="9732" y="19085"/>
                </a:lnTo>
                <a:cubicBezTo>
                  <a:pt x="9732" y="19028"/>
                  <a:pt x="9708" y="18981"/>
                  <a:pt x="9679" y="18981"/>
                </a:cubicBezTo>
                <a:close/>
                <a:moveTo>
                  <a:pt x="10529" y="18981"/>
                </a:moveTo>
                <a:cubicBezTo>
                  <a:pt x="10500" y="18981"/>
                  <a:pt x="10476" y="19028"/>
                  <a:pt x="10476" y="19085"/>
                </a:cubicBezTo>
                <a:lnTo>
                  <a:pt x="10476" y="19306"/>
                </a:lnTo>
                <a:cubicBezTo>
                  <a:pt x="10476" y="19363"/>
                  <a:pt x="10500" y="19408"/>
                  <a:pt x="10529" y="19408"/>
                </a:cubicBezTo>
                <a:cubicBezTo>
                  <a:pt x="10558" y="19408"/>
                  <a:pt x="10582" y="19363"/>
                  <a:pt x="10582" y="19306"/>
                </a:cubicBezTo>
                <a:lnTo>
                  <a:pt x="10582" y="19085"/>
                </a:lnTo>
                <a:cubicBezTo>
                  <a:pt x="10582" y="19028"/>
                  <a:pt x="10558" y="18981"/>
                  <a:pt x="10529" y="18981"/>
                </a:cubicBezTo>
                <a:close/>
                <a:moveTo>
                  <a:pt x="10844" y="18981"/>
                </a:moveTo>
                <a:cubicBezTo>
                  <a:pt x="10814" y="18981"/>
                  <a:pt x="10791" y="19028"/>
                  <a:pt x="10791" y="19085"/>
                </a:cubicBezTo>
                <a:lnTo>
                  <a:pt x="10791" y="19306"/>
                </a:lnTo>
                <a:cubicBezTo>
                  <a:pt x="10791" y="19363"/>
                  <a:pt x="10814" y="19408"/>
                  <a:pt x="10844" y="19408"/>
                </a:cubicBezTo>
                <a:cubicBezTo>
                  <a:pt x="10873" y="19408"/>
                  <a:pt x="10895" y="19363"/>
                  <a:pt x="10895" y="19306"/>
                </a:cubicBezTo>
                <a:lnTo>
                  <a:pt x="10895" y="19085"/>
                </a:lnTo>
                <a:cubicBezTo>
                  <a:pt x="10895" y="19028"/>
                  <a:pt x="10873" y="18981"/>
                  <a:pt x="10844" y="18981"/>
                </a:cubicBezTo>
                <a:close/>
                <a:moveTo>
                  <a:pt x="11692" y="18981"/>
                </a:moveTo>
                <a:cubicBezTo>
                  <a:pt x="11663" y="18981"/>
                  <a:pt x="11640" y="19028"/>
                  <a:pt x="11640" y="19085"/>
                </a:cubicBezTo>
                <a:lnTo>
                  <a:pt x="11640" y="19306"/>
                </a:lnTo>
                <a:cubicBezTo>
                  <a:pt x="11640" y="19363"/>
                  <a:pt x="11663" y="19408"/>
                  <a:pt x="11692" y="19408"/>
                </a:cubicBezTo>
                <a:cubicBezTo>
                  <a:pt x="11721" y="19408"/>
                  <a:pt x="11745" y="19363"/>
                  <a:pt x="11745" y="19306"/>
                </a:cubicBezTo>
                <a:lnTo>
                  <a:pt x="11745" y="19085"/>
                </a:lnTo>
                <a:cubicBezTo>
                  <a:pt x="11745" y="19028"/>
                  <a:pt x="11721" y="18981"/>
                  <a:pt x="11692" y="18981"/>
                </a:cubicBezTo>
                <a:close/>
                <a:moveTo>
                  <a:pt x="12007" y="18981"/>
                </a:moveTo>
                <a:cubicBezTo>
                  <a:pt x="11978" y="18981"/>
                  <a:pt x="11955" y="19028"/>
                  <a:pt x="11955" y="19085"/>
                </a:cubicBezTo>
                <a:lnTo>
                  <a:pt x="11955" y="19306"/>
                </a:lnTo>
                <a:cubicBezTo>
                  <a:pt x="11955" y="19363"/>
                  <a:pt x="11978" y="19408"/>
                  <a:pt x="12007" y="19408"/>
                </a:cubicBezTo>
                <a:cubicBezTo>
                  <a:pt x="12036" y="19408"/>
                  <a:pt x="12060" y="19363"/>
                  <a:pt x="12060" y="19306"/>
                </a:cubicBezTo>
                <a:lnTo>
                  <a:pt x="12060" y="19085"/>
                </a:lnTo>
                <a:cubicBezTo>
                  <a:pt x="12060" y="19028"/>
                  <a:pt x="12036" y="18981"/>
                  <a:pt x="12007" y="18981"/>
                </a:cubicBezTo>
                <a:close/>
                <a:moveTo>
                  <a:pt x="12856" y="18981"/>
                </a:moveTo>
                <a:cubicBezTo>
                  <a:pt x="12827" y="18981"/>
                  <a:pt x="12804" y="19028"/>
                  <a:pt x="12804" y="19085"/>
                </a:cubicBezTo>
                <a:lnTo>
                  <a:pt x="12804" y="19306"/>
                </a:lnTo>
                <a:cubicBezTo>
                  <a:pt x="12804" y="19363"/>
                  <a:pt x="12827" y="19408"/>
                  <a:pt x="12856" y="19408"/>
                </a:cubicBezTo>
                <a:cubicBezTo>
                  <a:pt x="12886" y="19408"/>
                  <a:pt x="12909" y="19363"/>
                  <a:pt x="12909" y="19306"/>
                </a:cubicBezTo>
                <a:lnTo>
                  <a:pt x="12909" y="19085"/>
                </a:lnTo>
                <a:cubicBezTo>
                  <a:pt x="12909" y="19028"/>
                  <a:pt x="12886" y="18981"/>
                  <a:pt x="12856" y="18981"/>
                </a:cubicBezTo>
                <a:close/>
                <a:moveTo>
                  <a:pt x="13171" y="18981"/>
                </a:moveTo>
                <a:cubicBezTo>
                  <a:pt x="13142" y="18981"/>
                  <a:pt x="13118" y="19028"/>
                  <a:pt x="13118" y="19085"/>
                </a:cubicBezTo>
                <a:lnTo>
                  <a:pt x="13118" y="19306"/>
                </a:lnTo>
                <a:cubicBezTo>
                  <a:pt x="13118" y="19363"/>
                  <a:pt x="13142" y="19408"/>
                  <a:pt x="13171" y="19408"/>
                </a:cubicBezTo>
                <a:cubicBezTo>
                  <a:pt x="13200" y="19408"/>
                  <a:pt x="13224" y="19363"/>
                  <a:pt x="13224" y="19306"/>
                </a:cubicBezTo>
                <a:lnTo>
                  <a:pt x="13224" y="19085"/>
                </a:lnTo>
                <a:cubicBezTo>
                  <a:pt x="13224" y="19028"/>
                  <a:pt x="13200" y="18981"/>
                  <a:pt x="13171" y="18981"/>
                </a:cubicBezTo>
                <a:close/>
                <a:moveTo>
                  <a:pt x="14021" y="18981"/>
                </a:moveTo>
                <a:cubicBezTo>
                  <a:pt x="13992" y="18981"/>
                  <a:pt x="13968" y="19028"/>
                  <a:pt x="13968" y="19085"/>
                </a:cubicBezTo>
                <a:lnTo>
                  <a:pt x="13968" y="19306"/>
                </a:lnTo>
                <a:cubicBezTo>
                  <a:pt x="13968" y="19363"/>
                  <a:pt x="13992" y="19408"/>
                  <a:pt x="14021" y="19408"/>
                </a:cubicBezTo>
                <a:cubicBezTo>
                  <a:pt x="14050" y="19408"/>
                  <a:pt x="14074" y="19363"/>
                  <a:pt x="14074" y="19306"/>
                </a:cubicBezTo>
                <a:lnTo>
                  <a:pt x="14074" y="19085"/>
                </a:lnTo>
                <a:cubicBezTo>
                  <a:pt x="14074" y="19028"/>
                  <a:pt x="14050" y="18981"/>
                  <a:pt x="14021" y="18981"/>
                </a:cubicBezTo>
                <a:close/>
                <a:moveTo>
                  <a:pt x="14335" y="18981"/>
                </a:moveTo>
                <a:cubicBezTo>
                  <a:pt x="14306" y="18981"/>
                  <a:pt x="14282" y="19028"/>
                  <a:pt x="14282" y="19085"/>
                </a:cubicBezTo>
                <a:lnTo>
                  <a:pt x="14282" y="19306"/>
                </a:lnTo>
                <a:cubicBezTo>
                  <a:pt x="14282" y="19363"/>
                  <a:pt x="14306" y="19408"/>
                  <a:pt x="14335" y="19408"/>
                </a:cubicBezTo>
                <a:cubicBezTo>
                  <a:pt x="14364" y="19408"/>
                  <a:pt x="14388" y="19363"/>
                  <a:pt x="14388" y="19306"/>
                </a:cubicBezTo>
                <a:lnTo>
                  <a:pt x="14388" y="19085"/>
                </a:lnTo>
                <a:cubicBezTo>
                  <a:pt x="14388" y="19028"/>
                  <a:pt x="14364" y="18981"/>
                  <a:pt x="14335" y="18981"/>
                </a:cubicBezTo>
                <a:close/>
                <a:moveTo>
                  <a:pt x="15185" y="18981"/>
                </a:moveTo>
                <a:cubicBezTo>
                  <a:pt x="15156" y="18981"/>
                  <a:pt x="15132" y="19028"/>
                  <a:pt x="15132" y="19085"/>
                </a:cubicBezTo>
                <a:lnTo>
                  <a:pt x="15132" y="19306"/>
                </a:lnTo>
                <a:cubicBezTo>
                  <a:pt x="15132" y="19363"/>
                  <a:pt x="15156" y="19408"/>
                  <a:pt x="15185" y="19408"/>
                </a:cubicBezTo>
                <a:cubicBezTo>
                  <a:pt x="15214" y="19408"/>
                  <a:pt x="15237" y="19363"/>
                  <a:pt x="15237" y="19306"/>
                </a:cubicBezTo>
                <a:lnTo>
                  <a:pt x="15237" y="19085"/>
                </a:lnTo>
                <a:cubicBezTo>
                  <a:pt x="15237" y="19028"/>
                  <a:pt x="15214" y="18981"/>
                  <a:pt x="15185" y="18981"/>
                </a:cubicBezTo>
                <a:close/>
                <a:moveTo>
                  <a:pt x="15500" y="18981"/>
                </a:moveTo>
                <a:cubicBezTo>
                  <a:pt x="15470" y="18981"/>
                  <a:pt x="15447" y="19028"/>
                  <a:pt x="15447" y="19085"/>
                </a:cubicBezTo>
                <a:lnTo>
                  <a:pt x="15447" y="19306"/>
                </a:lnTo>
                <a:cubicBezTo>
                  <a:pt x="15447" y="19363"/>
                  <a:pt x="15470" y="19408"/>
                  <a:pt x="15500" y="19408"/>
                </a:cubicBezTo>
                <a:cubicBezTo>
                  <a:pt x="15529" y="19408"/>
                  <a:pt x="15551" y="19363"/>
                  <a:pt x="15551" y="19306"/>
                </a:cubicBezTo>
                <a:lnTo>
                  <a:pt x="15551" y="19085"/>
                </a:lnTo>
                <a:cubicBezTo>
                  <a:pt x="15551" y="19028"/>
                  <a:pt x="15529" y="18981"/>
                  <a:pt x="15500" y="18981"/>
                </a:cubicBezTo>
                <a:close/>
                <a:moveTo>
                  <a:pt x="16349" y="18981"/>
                </a:moveTo>
                <a:cubicBezTo>
                  <a:pt x="16320" y="18981"/>
                  <a:pt x="16296" y="19028"/>
                  <a:pt x="16296" y="19085"/>
                </a:cubicBezTo>
                <a:lnTo>
                  <a:pt x="16296" y="19306"/>
                </a:lnTo>
                <a:cubicBezTo>
                  <a:pt x="16296" y="19363"/>
                  <a:pt x="16320" y="19408"/>
                  <a:pt x="16349" y="19408"/>
                </a:cubicBezTo>
                <a:cubicBezTo>
                  <a:pt x="16378" y="19408"/>
                  <a:pt x="16401" y="19363"/>
                  <a:pt x="16401" y="19306"/>
                </a:cubicBezTo>
                <a:lnTo>
                  <a:pt x="16401" y="19085"/>
                </a:lnTo>
                <a:cubicBezTo>
                  <a:pt x="16401" y="19028"/>
                  <a:pt x="16378" y="18981"/>
                  <a:pt x="16349" y="18981"/>
                </a:cubicBezTo>
                <a:close/>
                <a:moveTo>
                  <a:pt x="16663" y="18981"/>
                </a:moveTo>
                <a:cubicBezTo>
                  <a:pt x="16634" y="18981"/>
                  <a:pt x="16611" y="19028"/>
                  <a:pt x="16611" y="19085"/>
                </a:cubicBezTo>
                <a:lnTo>
                  <a:pt x="16611" y="19306"/>
                </a:lnTo>
                <a:cubicBezTo>
                  <a:pt x="16611" y="19363"/>
                  <a:pt x="16634" y="19408"/>
                  <a:pt x="16663" y="19408"/>
                </a:cubicBezTo>
                <a:cubicBezTo>
                  <a:pt x="16692" y="19408"/>
                  <a:pt x="16716" y="19363"/>
                  <a:pt x="16716" y="19306"/>
                </a:cubicBezTo>
                <a:lnTo>
                  <a:pt x="16716" y="19085"/>
                </a:lnTo>
                <a:cubicBezTo>
                  <a:pt x="16716" y="19028"/>
                  <a:pt x="16692" y="18981"/>
                  <a:pt x="16663" y="18981"/>
                </a:cubicBezTo>
                <a:close/>
                <a:moveTo>
                  <a:pt x="17512" y="18981"/>
                </a:moveTo>
                <a:cubicBezTo>
                  <a:pt x="17483" y="18981"/>
                  <a:pt x="17459" y="19028"/>
                  <a:pt x="17459" y="19085"/>
                </a:cubicBezTo>
                <a:lnTo>
                  <a:pt x="17459" y="19306"/>
                </a:lnTo>
                <a:cubicBezTo>
                  <a:pt x="17459" y="19363"/>
                  <a:pt x="17483" y="19408"/>
                  <a:pt x="17512" y="19408"/>
                </a:cubicBezTo>
                <a:cubicBezTo>
                  <a:pt x="17541" y="19408"/>
                  <a:pt x="17565" y="19363"/>
                  <a:pt x="17565" y="19306"/>
                </a:cubicBezTo>
                <a:lnTo>
                  <a:pt x="17565" y="19085"/>
                </a:lnTo>
                <a:cubicBezTo>
                  <a:pt x="17565" y="19028"/>
                  <a:pt x="17541" y="18981"/>
                  <a:pt x="17512" y="18981"/>
                </a:cubicBezTo>
                <a:close/>
                <a:moveTo>
                  <a:pt x="17827" y="18981"/>
                </a:moveTo>
                <a:cubicBezTo>
                  <a:pt x="17798" y="18981"/>
                  <a:pt x="17774" y="19028"/>
                  <a:pt x="17774" y="19085"/>
                </a:cubicBezTo>
                <a:lnTo>
                  <a:pt x="17774" y="19306"/>
                </a:lnTo>
                <a:cubicBezTo>
                  <a:pt x="17774" y="19363"/>
                  <a:pt x="17798" y="19408"/>
                  <a:pt x="17827" y="19408"/>
                </a:cubicBezTo>
                <a:cubicBezTo>
                  <a:pt x="17856" y="19408"/>
                  <a:pt x="17880" y="19363"/>
                  <a:pt x="17880" y="19306"/>
                </a:cubicBezTo>
                <a:lnTo>
                  <a:pt x="17880" y="19085"/>
                </a:lnTo>
                <a:cubicBezTo>
                  <a:pt x="17880" y="19028"/>
                  <a:pt x="17856" y="18981"/>
                  <a:pt x="17827" y="18981"/>
                </a:cubicBezTo>
                <a:close/>
                <a:moveTo>
                  <a:pt x="18677" y="18981"/>
                </a:moveTo>
                <a:cubicBezTo>
                  <a:pt x="18648" y="18981"/>
                  <a:pt x="18624" y="19028"/>
                  <a:pt x="18624" y="19085"/>
                </a:cubicBezTo>
                <a:lnTo>
                  <a:pt x="18624" y="19306"/>
                </a:lnTo>
                <a:cubicBezTo>
                  <a:pt x="18624" y="19363"/>
                  <a:pt x="18648" y="19408"/>
                  <a:pt x="18677" y="19408"/>
                </a:cubicBezTo>
                <a:cubicBezTo>
                  <a:pt x="18706" y="19408"/>
                  <a:pt x="18730" y="19363"/>
                  <a:pt x="18730" y="19306"/>
                </a:cubicBezTo>
                <a:lnTo>
                  <a:pt x="18730" y="19085"/>
                </a:lnTo>
                <a:cubicBezTo>
                  <a:pt x="18730" y="19028"/>
                  <a:pt x="18706" y="18981"/>
                  <a:pt x="18677" y="18981"/>
                </a:cubicBezTo>
                <a:close/>
                <a:moveTo>
                  <a:pt x="18991" y="18981"/>
                </a:moveTo>
                <a:cubicBezTo>
                  <a:pt x="18962" y="18981"/>
                  <a:pt x="18938" y="19028"/>
                  <a:pt x="18938" y="19085"/>
                </a:cubicBezTo>
                <a:lnTo>
                  <a:pt x="18938" y="19306"/>
                </a:lnTo>
                <a:cubicBezTo>
                  <a:pt x="18938" y="19363"/>
                  <a:pt x="18962" y="19408"/>
                  <a:pt x="18991" y="19408"/>
                </a:cubicBezTo>
                <a:cubicBezTo>
                  <a:pt x="19020" y="19408"/>
                  <a:pt x="19044" y="19363"/>
                  <a:pt x="19044" y="19306"/>
                </a:cubicBezTo>
                <a:lnTo>
                  <a:pt x="19044" y="19085"/>
                </a:lnTo>
                <a:cubicBezTo>
                  <a:pt x="19044" y="19028"/>
                  <a:pt x="19020" y="18981"/>
                  <a:pt x="18991" y="18981"/>
                </a:cubicBezTo>
                <a:close/>
                <a:moveTo>
                  <a:pt x="19841" y="18981"/>
                </a:moveTo>
                <a:cubicBezTo>
                  <a:pt x="19812" y="18981"/>
                  <a:pt x="19788" y="19028"/>
                  <a:pt x="19788" y="19085"/>
                </a:cubicBezTo>
                <a:lnTo>
                  <a:pt x="19788" y="19306"/>
                </a:lnTo>
                <a:cubicBezTo>
                  <a:pt x="19788" y="19363"/>
                  <a:pt x="19812" y="19408"/>
                  <a:pt x="19841" y="19408"/>
                </a:cubicBezTo>
                <a:cubicBezTo>
                  <a:pt x="19870" y="19408"/>
                  <a:pt x="19894" y="19363"/>
                  <a:pt x="19894" y="19306"/>
                </a:cubicBezTo>
                <a:lnTo>
                  <a:pt x="19894" y="19085"/>
                </a:lnTo>
                <a:cubicBezTo>
                  <a:pt x="19894" y="19028"/>
                  <a:pt x="19870" y="18981"/>
                  <a:pt x="19841" y="18981"/>
                </a:cubicBezTo>
                <a:close/>
                <a:moveTo>
                  <a:pt x="20155" y="18981"/>
                </a:moveTo>
                <a:cubicBezTo>
                  <a:pt x="20126" y="18981"/>
                  <a:pt x="20102" y="19028"/>
                  <a:pt x="20102" y="19085"/>
                </a:cubicBezTo>
                <a:lnTo>
                  <a:pt x="20102" y="19306"/>
                </a:lnTo>
                <a:cubicBezTo>
                  <a:pt x="20102" y="19363"/>
                  <a:pt x="20126" y="19408"/>
                  <a:pt x="20155" y="19408"/>
                </a:cubicBezTo>
                <a:cubicBezTo>
                  <a:pt x="20184" y="19408"/>
                  <a:pt x="20207" y="19363"/>
                  <a:pt x="20207" y="19306"/>
                </a:cubicBezTo>
                <a:lnTo>
                  <a:pt x="20207" y="19085"/>
                </a:lnTo>
                <a:cubicBezTo>
                  <a:pt x="20207" y="19028"/>
                  <a:pt x="20184" y="18981"/>
                  <a:pt x="20155" y="18981"/>
                </a:cubicBezTo>
                <a:close/>
                <a:moveTo>
                  <a:pt x="21004" y="18981"/>
                </a:moveTo>
                <a:cubicBezTo>
                  <a:pt x="20975" y="18981"/>
                  <a:pt x="20952" y="19028"/>
                  <a:pt x="20952" y="19085"/>
                </a:cubicBezTo>
                <a:lnTo>
                  <a:pt x="20952" y="19306"/>
                </a:lnTo>
                <a:cubicBezTo>
                  <a:pt x="20952" y="19363"/>
                  <a:pt x="20975" y="19408"/>
                  <a:pt x="21004" y="19408"/>
                </a:cubicBezTo>
                <a:cubicBezTo>
                  <a:pt x="21033" y="19408"/>
                  <a:pt x="21057" y="19363"/>
                  <a:pt x="21057" y="19306"/>
                </a:cubicBezTo>
                <a:lnTo>
                  <a:pt x="21057" y="19085"/>
                </a:lnTo>
                <a:cubicBezTo>
                  <a:pt x="21057" y="19028"/>
                  <a:pt x="21033" y="18981"/>
                  <a:pt x="21004" y="18981"/>
                </a:cubicBezTo>
                <a:close/>
                <a:moveTo>
                  <a:pt x="21319" y="18981"/>
                </a:moveTo>
                <a:cubicBezTo>
                  <a:pt x="21289" y="18981"/>
                  <a:pt x="21267" y="19028"/>
                  <a:pt x="21267" y="19085"/>
                </a:cubicBezTo>
                <a:lnTo>
                  <a:pt x="21267" y="19306"/>
                </a:lnTo>
                <a:cubicBezTo>
                  <a:pt x="21267" y="19363"/>
                  <a:pt x="21289" y="19408"/>
                  <a:pt x="21319" y="19408"/>
                </a:cubicBezTo>
                <a:cubicBezTo>
                  <a:pt x="21348" y="19408"/>
                  <a:pt x="21372" y="19363"/>
                  <a:pt x="21372" y="19306"/>
                </a:cubicBezTo>
                <a:lnTo>
                  <a:pt x="21372" y="19085"/>
                </a:lnTo>
                <a:cubicBezTo>
                  <a:pt x="21372" y="19028"/>
                  <a:pt x="21348" y="18981"/>
                  <a:pt x="21319" y="18981"/>
                </a:cubicBezTo>
                <a:close/>
                <a:moveTo>
                  <a:pt x="281" y="19711"/>
                </a:moveTo>
                <a:cubicBezTo>
                  <a:pt x="252" y="19711"/>
                  <a:pt x="228" y="19758"/>
                  <a:pt x="228" y="19815"/>
                </a:cubicBezTo>
                <a:lnTo>
                  <a:pt x="228" y="20036"/>
                </a:lnTo>
                <a:cubicBezTo>
                  <a:pt x="228" y="20093"/>
                  <a:pt x="252" y="20138"/>
                  <a:pt x="281" y="20138"/>
                </a:cubicBezTo>
                <a:cubicBezTo>
                  <a:pt x="311" y="20138"/>
                  <a:pt x="334" y="20093"/>
                  <a:pt x="334" y="20036"/>
                </a:cubicBezTo>
                <a:lnTo>
                  <a:pt x="334" y="19815"/>
                </a:lnTo>
                <a:cubicBezTo>
                  <a:pt x="334" y="19758"/>
                  <a:pt x="311" y="19711"/>
                  <a:pt x="281" y="19711"/>
                </a:cubicBezTo>
                <a:close/>
                <a:moveTo>
                  <a:pt x="596" y="19711"/>
                </a:moveTo>
                <a:cubicBezTo>
                  <a:pt x="567" y="19711"/>
                  <a:pt x="543" y="19758"/>
                  <a:pt x="543" y="19815"/>
                </a:cubicBezTo>
                <a:lnTo>
                  <a:pt x="543" y="20036"/>
                </a:lnTo>
                <a:cubicBezTo>
                  <a:pt x="543" y="20093"/>
                  <a:pt x="567" y="20138"/>
                  <a:pt x="596" y="20138"/>
                </a:cubicBezTo>
                <a:cubicBezTo>
                  <a:pt x="625" y="20138"/>
                  <a:pt x="649" y="20093"/>
                  <a:pt x="649" y="20036"/>
                </a:cubicBezTo>
                <a:lnTo>
                  <a:pt x="649" y="19815"/>
                </a:lnTo>
                <a:cubicBezTo>
                  <a:pt x="649" y="19758"/>
                  <a:pt x="625" y="19711"/>
                  <a:pt x="596" y="19711"/>
                </a:cubicBezTo>
                <a:close/>
                <a:moveTo>
                  <a:pt x="1446" y="19711"/>
                </a:moveTo>
                <a:cubicBezTo>
                  <a:pt x="1417" y="19711"/>
                  <a:pt x="1393" y="19758"/>
                  <a:pt x="1393" y="19815"/>
                </a:cubicBezTo>
                <a:lnTo>
                  <a:pt x="1393" y="20036"/>
                </a:lnTo>
                <a:cubicBezTo>
                  <a:pt x="1393" y="20093"/>
                  <a:pt x="1417" y="20138"/>
                  <a:pt x="1446" y="20138"/>
                </a:cubicBezTo>
                <a:cubicBezTo>
                  <a:pt x="1475" y="20138"/>
                  <a:pt x="1499" y="20093"/>
                  <a:pt x="1499" y="20036"/>
                </a:cubicBezTo>
                <a:lnTo>
                  <a:pt x="1499" y="19815"/>
                </a:lnTo>
                <a:cubicBezTo>
                  <a:pt x="1499" y="19758"/>
                  <a:pt x="1475" y="19711"/>
                  <a:pt x="1446" y="19711"/>
                </a:cubicBezTo>
                <a:close/>
                <a:moveTo>
                  <a:pt x="1760" y="19711"/>
                </a:moveTo>
                <a:cubicBezTo>
                  <a:pt x="1731" y="19711"/>
                  <a:pt x="1707" y="19758"/>
                  <a:pt x="1707" y="19815"/>
                </a:cubicBezTo>
                <a:lnTo>
                  <a:pt x="1707" y="20036"/>
                </a:lnTo>
                <a:cubicBezTo>
                  <a:pt x="1707" y="20093"/>
                  <a:pt x="1731" y="20138"/>
                  <a:pt x="1760" y="20138"/>
                </a:cubicBezTo>
                <a:cubicBezTo>
                  <a:pt x="1789" y="20138"/>
                  <a:pt x="1813" y="20093"/>
                  <a:pt x="1813" y="20036"/>
                </a:cubicBezTo>
                <a:lnTo>
                  <a:pt x="1813" y="19815"/>
                </a:lnTo>
                <a:cubicBezTo>
                  <a:pt x="1813" y="19758"/>
                  <a:pt x="1789" y="19711"/>
                  <a:pt x="1760" y="19711"/>
                </a:cubicBezTo>
                <a:close/>
                <a:moveTo>
                  <a:pt x="2610" y="19711"/>
                </a:moveTo>
                <a:cubicBezTo>
                  <a:pt x="2581" y="19711"/>
                  <a:pt x="2557" y="19758"/>
                  <a:pt x="2557" y="19815"/>
                </a:cubicBezTo>
                <a:lnTo>
                  <a:pt x="2557" y="20036"/>
                </a:lnTo>
                <a:cubicBezTo>
                  <a:pt x="2557" y="20093"/>
                  <a:pt x="2581" y="20138"/>
                  <a:pt x="2610" y="20138"/>
                </a:cubicBezTo>
                <a:cubicBezTo>
                  <a:pt x="2639" y="20138"/>
                  <a:pt x="2662" y="20093"/>
                  <a:pt x="2662" y="20036"/>
                </a:cubicBezTo>
                <a:lnTo>
                  <a:pt x="2662" y="19815"/>
                </a:lnTo>
                <a:cubicBezTo>
                  <a:pt x="2662" y="19758"/>
                  <a:pt x="2639" y="19711"/>
                  <a:pt x="2610" y="19711"/>
                </a:cubicBezTo>
                <a:close/>
                <a:moveTo>
                  <a:pt x="2924" y="19711"/>
                </a:moveTo>
                <a:cubicBezTo>
                  <a:pt x="2895" y="19711"/>
                  <a:pt x="2871" y="19758"/>
                  <a:pt x="2871" y="19815"/>
                </a:cubicBezTo>
                <a:lnTo>
                  <a:pt x="2871" y="20036"/>
                </a:lnTo>
                <a:cubicBezTo>
                  <a:pt x="2871" y="20093"/>
                  <a:pt x="2895" y="20138"/>
                  <a:pt x="2924" y="20138"/>
                </a:cubicBezTo>
                <a:cubicBezTo>
                  <a:pt x="2954" y="20138"/>
                  <a:pt x="2976" y="20093"/>
                  <a:pt x="2976" y="20036"/>
                </a:cubicBezTo>
                <a:lnTo>
                  <a:pt x="2976" y="19815"/>
                </a:lnTo>
                <a:cubicBezTo>
                  <a:pt x="2976" y="19758"/>
                  <a:pt x="2954" y="19711"/>
                  <a:pt x="2924" y="19711"/>
                </a:cubicBezTo>
                <a:close/>
                <a:moveTo>
                  <a:pt x="3773" y="19711"/>
                </a:moveTo>
                <a:cubicBezTo>
                  <a:pt x="3744" y="19711"/>
                  <a:pt x="3721" y="19758"/>
                  <a:pt x="3721" y="19815"/>
                </a:cubicBezTo>
                <a:lnTo>
                  <a:pt x="3721" y="20036"/>
                </a:lnTo>
                <a:cubicBezTo>
                  <a:pt x="3721" y="20093"/>
                  <a:pt x="3744" y="20138"/>
                  <a:pt x="3773" y="20138"/>
                </a:cubicBezTo>
                <a:cubicBezTo>
                  <a:pt x="3802" y="20138"/>
                  <a:pt x="3826" y="20093"/>
                  <a:pt x="3826" y="20036"/>
                </a:cubicBezTo>
                <a:lnTo>
                  <a:pt x="3826" y="19815"/>
                </a:lnTo>
                <a:cubicBezTo>
                  <a:pt x="3826" y="19758"/>
                  <a:pt x="3802" y="19711"/>
                  <a:pt x="3773" y="19711"/>
                </a:cubicBezTo>
                <a:close/>
                <a:moveTo>
                  <a:pt x="4088" y="19711"/>
                </a:moveTo>
                <a:cubicBezTo>
                  <a:pt x="4058" y="19711"/>
                  <a:pt x="4035" y="19758"/>
                  <a:pt x="4035" y="19815"/>
                </a:cubicBezTo>
                <a:lnTo>
                  <a:pt x="4035" y="20036"/>
                </a:lnTo>
                <a:cubicBezTo>
                  <a:pt x="4035" y="20093"/>
                  <a:pt x="4058" y="20138"/>
                  <a:pt x="4088" y="20138"/>
                </a:cubicBezTo>
                <a:cubicBezTo>
                  <a:pt x="4117" y="20138"/>
                  <a:pt x="4141" y="20093"/>
                  <a:pt x="4141" y="20036"/>
                </a:cubicBezTo>
                <a:lnTo>
                  <a:pt x="4141" y="19815"/>
                </a:lnTo>
                <a:cubicBezTo>
                  <a:pt x="4141" y="19758"/>
                  <a:pt x="4117" y="19711"/>
                  <a:pt x="4088" y="19711"/>
                </a:cubicBezTo>
                <a:close/>
                <a:moveTo>
                  <a:pt x="4937" y="19711"/>
                </a:moveTo>
                <a:cubicBezTo>
                  <a:pt x="4908" y="19711"/>
                  <a:pt x="4884" y="19758"/>
                  <a:pt x="4884" y="19815"/>
                </a:cubicBezTo>
                <a:lnTo>
                  <a:pt x="4884" y="20036"/>
                </a:lnTo>
                <a:cubicBezTo>
                  <a:pt x="4884" y="20093"/>
                  <a:pt x="4908" y="20138"/>
                  <a:pt x="4937" y="20138"/>
                </a:cubicBezTo>
                <a:cubicBezTo>
                  <a:pt x="4966" y="20138"/>
                  <a:pt x="4990" y="20093"/>
                  <a:pt x="4990" y="20036"/>
                </a:cubicBezTo>
                <a:lnTo>
                  <a:pt x="4990" y="19815"/>
                </a:lnTo>
                <a:cubicBezTo>
                  <a:pt x="4990" y="19758"/>
                  <a:pt x="4966" y="19711"/>
                  <a:pt x="4937" y="19711"/>
                </a:cubicBezTo>
                <a:close/>
                <a:moveTo>
                  <a:pt x="5252" y="19711"/>
                </a:moveTo>
                <a:cubicBezTo>
                  <a:pt x="5223" y="19711"/>
                  <a:pt x="5199" y="19758"/>
                  <a:pt x="5199" y="19815"/>
                </a:cubicBezTo>
                <a:lnTo>
                  <a:pt x="5199" y="20036"/>
                </a:lnTo>
                <a:cubicBezTo>
                  <a:pt x="5199" y="20093"/>
                  <a:pt x="5223" y="20138"/>
                  <a:pt x="5252" y="20138"/>
                </a:cubicBezTo>
                <a:cubicBezTo>
                  <a:pt x="5281" y="20138"/>
                  <a:pt x="5305" y="20093"/>
                  <a:pt x="5305" y="20036"/>
                </a:cubicBezTo>
                <a:lnTo>
                  <a:pt x="5305" y="19815"/>
                </a:lnTo>
                <a:cubicBezTo>
                  <a:pt x="5305" y="19758"/>
                  <a:pt x="5281" y="19711"/>
                  <a:pt x="5252" y="19711"/>
                </a:cubicBezTo>
                <a:close/>
                <a:moveTo>
                  <a:pt x="6102" y="19711"/>
                </a:moveTo>
                <a:cubicBezTo>
                  <a:pt x="6072" y="19711"/>
                  <a:pt x="6049" y="19758"/>
                  <a:pt x="6049" y="19815"/>
                </a:cubicBezTo>
                <a:lnTo>
                  <a:pt x="6049" y="20036"/>
                </a:lnTo>
                <a:cubicBezTo>
                  <a:pt x="6049" y="20093"/>
                  <a:pt x="6072" y="20138"/>
                  <a:pt x="6102" y="20138"/>
                </a:cubicBezTo>
                <a:cubicBezTo>
                  <a:pt x="6131" y="20138"/>
                  <a:pt x="6155" y="20093"/>
                  <a:pt x="6155" y="20036"/>
                </a:cubicBezTo>
                <a:lnTo>
                  <a:pt x="6155" y="19815"/>
                </a:lnTo>
                <a:cubicBezTo>
                  <a:pt x="6155" y="19758"/>
                  <a:pt x="6131" y="19711"/>
                  <a:pt x="6102" y="19711"/>
                </a:cubicBezTo>
                <a:close/>
                <a:moveTo>
                  <a:pt x="6416" y="19711"/>
                </a:moveTo>
                <a:cubicBezTo>
                  <a:pt x="6387" y="19711"/>
                  <a:pt x="6363" y="19758"/>
                  <a:pt x="6363" y="19815"/>
                </a:cubicBezTo>
                <a:lnTo>
                  <a:pt x="6363" y="20036"/>
                </a:lnTo>
                <a:cubicBezTo>
                  <a:pt x="6363" y="20093"/>
                  <a:pt x="6387" y="20138"/>
                  <a:pt x="6416" y="20138"/>
                </a:cubicBezTo>
                <a:cubicBezTo>
                  <a:pt x="6445" y="20138"/>
                  <a:pt x="6469" y="20093"/>
                  <a:pt x="6469" y="20036"/>
                </a:cubicBezTo>
                <a:lnTo>
                  <a:pt x="6469" y="19815"/>
                </a:lnTo>
                <a:cubicBezTo>
                  <a:pt x="6469" y="19758"/>
                  <a:pt x="6445" y="19711"/>
                  <a:pt x="6416" y="19711"/>
                </a:cubicBezTo>
                <a:close/>
                <a:moveTo>
                  <a:pt x="7266" y="19711"/>
                </a:moveTo>
                <a:cubicBezTo>
                  <a:pt x="7237" y="19711"/>
                  <a:pt x="7213" y="19758"/>
                  <a:pt x="7213" y="19815"/>
                </a:cubicBezTo>
                <a:lnTo>
                  <a:pt x="7213" y="20036"/>
                </a:lnTo>
                <a:cubicBezTo>
                  <a:pt x="7213" y="20093"/>
                  <a:pt x="7237" y="20138"/>
                  <a:pt x="7266" y="20138"/>
                </a:cubicBezTo>
                <a:cubicBezTo>
                  <a:pt x="7295" y="20138"/>
                  <a:pt x="7318" y="20093"/>
                  <a:pt x="7318" y="20036"/>
                </a:cubicBezTo>
                <a:lnTo>
                  <a:pt x="7318" y="19815"/>
                </a:lnTo>
                <a:cubicBezTo>
                  <a:pt x="7318" y="19758"/>
                  <a:pt x="7295" y="19711"/>
                  <a:pt x="7266" y="19711"/>
                </a:cubicBezTo>
                <a:close/>
                <a:moveTo>
                  <a:pt x="7580" y="19711"/>
                </a:moveTo>
                <a:cubicBezTo>
                  <a:pt x="7551" y="19711"/>
                  <a:pt x="7527" y="19758"/>
                  <a:pt x="7527" y="19815"/>
                </a:cubicBezTo>
                <a:lnTo>
                  <a:pt x="7527" y="20036"/>
                </a:lnTo>
                <a:cubicBezTo>
                  <a:pt x="7527" y="20093"/>
                  <a:pt x="7551" y="20138"/>
                  <a:pt x="7580" y="20138"/>
                </a:cubicBezTo>
                <a:cubicBezTo>
                  <a:pt x="7609" y="20138"/>
                  <a:pt x="7632" y="20093"/>
                  <a:pt x="7632" y="20036"/>
                </a:cubicBezTo>
                <a:lnTo>
                  <a:pt x="7632" y="19815"/>
                </a:lnTo>
                <a:cubicBezTo>
                  <a:pt x="7632" y="19758"/>
                  <a:pt x="7609" y="19711"/>
                  <a:pt x="7580" y="19711"/>
                </a:cubicBezTo>
                <a:close/>
                <a:moveTo>
                  <a:pt x="8429" y="19711"/>
                </a:moveTo>
                <a:cubicBezTo>
                  <a:pt x="8400" y="19711"/>
                  <a:pt x="8377" y="19758"/>
                  <a:pt x="8377" y="19815"/>
                </a:cubicBezTo>
                <a:lnTo>
                  <a:pt x="8377" y="20036"/>
                </a:lnTo>
                <a:cubicBezTo>
                  <a:pt x="8377" y="20093"/>
                  <a:pt x="8400" y="20138"/>
                  <a:pt x="8429" y="20138"/>
                </a:cubicBezTo>
                <a:cubicBezTo>
                  <a:pt x="8458" y="20138"/>
                  <a:pt x="8482" y="20093"/>
                  <a:pt x="8482" y="20036"/>
                </a:cubicBezTo>
                <a:lnTo>
                  <a:pt x="8482" y="19815"/>
                </a:lnTo>
                <a:cubicBezTo>
                  <a:pt x="8482" y="19758"/>
                  <a:pt x="8458" y="19711"/>
                  <a:pt x="8429" y="19711"/>
                </a:cubicBezTo>
                <a:close/>
                <a:moveTo>
                  <a:pt x="8744" y="19711"/>
                </a:moveTo>
                <a:cubicBezTo>
                  <a:pt x="8714" y="19711"/>
                  <a:pt x="8691" y="19758"/>
                  <a:pt x="8691" y="19815"/>
                </a:cubicBezTo>
                <a:lnTo>
                  <a:pt x="8691" y="20036"/>
                </a:lnTo>
                <a:cubicBezTo>
                  <a:pt x="8691" y="20093"/>
                  <a:pt x="8714" y="20138"/>
                  <a:pt x="8744" y="20138"/>
                </a:cubicBezTo>
                <a:cubicBezTo>
                  <a:pt x="8773" y="20138"/>
                  <a:pt x="8796" y="20093"/>
                  <a:pt x="8796" y="20036"/>
                </a:cubicBezTo>
                <a:lnTo>
                  <a:pt x="8796" y="19815"/>
                </a:lnTo>
                <a:cubicBezTo>
                  <a:pt x="8796" y="19758"/>
                  <a:pt x="8773" y="19711"/>
                  <a:pt x="8744" y="19711"/>
                </a:cubicBezTo>
                <a:close/>
                <a:moveTo>
                  <a:pt x="9593" y="19711"/>
                </a:moveTo>
                <a:cubicBezTo>
                  <a:pt x="9564" y="19711"/>
                  <a:pt x="9540" y="19758"/>
                  <a:pt x="9540" y="19815"/>
                </a:cubicBezTo>
                <a:lnTo>
                  <a:pt x="9540" y="20036"/>
                </a:lnTo>
                <a:cubicBezTo>
                  <a:pt x="9540" y="20093"/>
                  <a:pt x="9564" y="20138"/>
                  <a:pt x="9593" y="20138"/>
                </a:cubicBezTo>
                <a:cubicBezTo>
                  <a:pt x="9622" y="20138"/>
                  <a:pt x="9646" y="20093"/>
                  <a:pt x="9646" y="20036"/>
                </a:cubicBezTo>
                <a:lnTo>
                  <a:pt x="9646" y="19815"/>
                </a:lnTo>
                <a:cubicBezTo>
                  <a:pt x="9646" y="19758"/>
                  <a:pt x="9622" y="19711"/>
                  <a:pt x="9593" y="19711"/>
                </a:cubicBezTo>
                <a:close/>
                <a:moveTo>
                  <a:pt x="9908" y="19711"/>
                </a:moveTo>
                <a:cubicBezTo>
                  <a:pt x="9879" y="19711"/>
                  <a:pt x="9855" y="19758"/>
                  <a:pt x="9855" y="19815"/>
                </a:cubicBezTo>
                <a:lnTo>
                  <a:pt x="9855" y="20036"/>
                </a:lnTo>
                <a:cubicBezTo>
                  <a:pt x="9855" y="20093"/>
                  <a:pt x="9879" y="20138"/>
                  <a:pt x="9908" y="20138"/>
                </a:cubicBezTo>
                <a:cubicBezTo>
                  <a:pt x="9937" y="20138"/>
                  <a:pt x="9961" y="20093"/>
                  <a:pt x="9961" y="20036"/>
                </a:cubicBezTo>
                <a:lnTo>
                  <a:pt x="9961" y="19815"/>
                </a:lnTo>
                <a:cubicBezTo>
                  <a:pt x="9961" y="19758"/>
                  <a:pt x="9937" y="19711"/>
                  <a:pt x="9908" y="19711"/>
                </a:cubicBezTo>
                <a:close/>
                <a:moveTo>
                  <a:pt x="10758" y="19711"/>
                </a:moveTo>
                <a:cubicBezTo>
                  <a:pt x="10728" y="19711"/>
                  <a:pt x="10705" y="19758"/>
                  <a:pt x="10705" y="19815"/>
                </a:cubicBezTo>
                <a:lnTo>
                  <a:pt x="10705" y="20036"/>
                </a:lnTo>
                <a:cubicBezTo>
                  <a:pt x="10705" y="20093"/>
                  <a:pt x="10728" y="20138"/>
                  <a:pt x="10758" y="20138"/>
                </a:cubicBezTo>
                <a:cubicBezTo>
                  <a:pt x="10787" y="20138"/>
                  <a:pt x="10810" y="20093"/>
                  <a:pt x="10810" y="20036"/>
                </a:cubicBezTo>
                <a:lnTo>
                  <a:pt x="10810" y="19815"/>
                </a:lnTo>
                <a:cubicBezTo>
                  <a:pt x="10810" y="19758"/>
                  <a:pt x="10787" y="19711"/>
                  <a:pt x="10758" y="19711"/>
                </a:cubicBezTo>
                <a:close/>
                <a:moveTo>
                  <a:pt x="11072" y="19711"/>
                </a:moveTo>
                <a:cubicBezTo>
                  <a:pt x="11043" y="19711"/>
                  <a:pt x="11019" y="19758"/>
                  <a:pt x="11019" y="19815"/>
                </a:cubicBezTo>
                <a:lnTo>
                  <a:pt x="11019" y="20036"/>
                </a:lnTo>
                <a:cubicBezTo>
                  <a:pt x="11019" y="20093"/>
                  <a:pt x="11043" y="20138"/>
                  <a:pt x="11072" y="20138"/>
                </a:cubicBezTo>
                <a:cubicBezTo>
                  <a:pt x="11101" y="20138"/>
                  <a:pt x="11125" y="20093"/>
                  <a:pt x="11125" y="20036"/>
                </a:cubicBezTo>
                <a:lnTo>
                  <a:pt x="11125" y="19815"/>
                </a:lnTo>
                <a:cubicBezTo>
                  <a:pt x="11125" y="19758"/>
                  <a:pt x="11101" y="19711"/>
                  <a:pt x="11072" y="19711"/>
                </a:cubicBezTo>
                <a:close/>
                <a:moveTo>
                  <a:pt x="11922" y="19711"/>
                </a:moveTo>
                <a:cubicBezTo>
                  <a:pt x="11893" y="19711"/>
                  <a:pt x="11869" y="19758"/>
                  <a:pt x="11869" y="19815"/>
                </a:cubicBezTo>
                <a:lnTo>
                  <a:pt x="11869" y="20036"/>
                </a:lnTo>
                <a:cubicBezTo>
                  <a:pt x="11869" y="20093"/>
                  <a:pt x="11893" y="20138"/>
                  <a:pt x="11922" y="20138"/>
                </a:cubicBezTo>
                <a:cubicBezTo>
                  <a:pt x="11951" y="20138"/>
                  <a:pt x="11974" y="20093"/>
                  <a:pt x="11974" y="20036"/>
                </a:cubicBezTo>
                <a:lnTo>
                  <a:pt x="11974" y="19815"/>
                </a:lnTo>
                <a:cubicBezTo>
                  <a:pt x="11974" y="19758"/>
                  <a:pt x="11951" y="19711"/>
                  <a:pt x="11922" y="19711"/>
                </a:cubicBezTo>
                <a:close/>
                <a:moveTo>
                  <a:pt x="12236" y="19711"/>
                </a:moveTo>
                <a:cubicBezTo>
                  <a:pt x="12207" y="19711"/>
                  <a:pt x="12183" y="19758"/>
                  <a:pt x="12183" y="19815"/>
                </a:cubicBezTo>
                <a:lnTo>
                  <a:pt x="12183" y="20036"/>
                </a:lnTo>
                <a:cubicBezTo>
                  <a:pt x="12183" y="20093"/>
                  <a:pt x="12207" y="20138"/>
                  <a:pt x="12236" y="20138"/>
                </a:cubicBezTo>
                <a:cubicBezTo>
                  <a:pt x="12265" y="20138"/>
                  <a:pt x="12288" y="20093"/>
                  <a:pt x="12288" y="20036"/>
                </a:cubicBezTo>
                <a:lnTo>
                  <a:pt x="12288" y="19815"/>
                </a:lnTo>
                <a:cubicBezTo>
                  <a:pt x="12288" y="19758"/>
                  <a:pt x="12265" y="19711"/>
                  <a:pt x="12236" y="19711"/>
                </a:cubicBezTo>
                <a:close/>
                <a:moveTo>
                  <a:pt x="13085" y="19711"/>
                </a:moveTo>
                <a:cubicBezTo>
                  <a:pt x="13056" y="19711"/>
                  <a:pt x="13032" y="19758"/>
                  <a:pt x="13032" y="19815"/>
                </a:cubicBezTo>
                <a:lnTo>
                  <a:pt x="13032" y="20036"/>
                </a:lnTo>
                <a:cubicBezTo>
                  <a:pt x="13032" y="20093"/>
                  <a:pt x="13056" y="20138"/>
                  <a:pt x="13085" y="20138"/>
                </a:cubicBezTo>
                <a:cubicBezTo>
                  <a:pt x="13114" y="20138"/>
                  <a:pt x="13138" y="20093"/>
                  <a:pt x="13138" y="20036"/>
                </a:cubicBezTo>
                <a:lnTo>
                  <a:pt x="13138" y="19815"/>
                </a:lnTo>
                <a:cubicBezTo>
                  <a:pt x="13138" y="19758"/>
                  <a:pt x="13114" y="19711"/>
                  <a:pt x="13085" y="19711"/>
                </a:cubicBezTo>
                <a:close/>
                <a:moveTo>
                  <a:pt x="13399" y="19711"/>
                </a:moveTo>
                <a:cubicBezTo>
                  <a:pt x="13370" y="19711"/>
                  <a:pt x="13348" y="19758"/>
                  <a:pt x="13348" y="19815"/>
                </a:cubicBezTo>
                <a:lnTo>
                  <a:pt x="13348" y="20036"/>
                </a:lnTo>
                <a:cubicBezTo>
                  <a:pt x="13348" y="20093"/>
                  <a:pt x="13370" y="20138"/>
                  <a:pt x="13399" y="20138"/>
                </a:cubicBezTo>
                <a:cubicBezTo>
                  <a:pt x="13428" y="20138"/>
                  <a:pt x="13452" y="20093"/>
                  <a:pt x="13452" y="20036"/>
                </a:cubicBezTo>
                <a:lnTo>
                  <a:pt x="13452" y="19815"/>
                </a:lnTo>
                <a:cubicBezTo>
                  <a:pt x="13452" y="19758"/>
                  <a:pt x="13428" y="19711"/>
                  <a:pt x="13399" y="19711"/>
                </a:cubicBezTo>
                <a:close/>
                <a:moveTo>
                  <a:pt x="14249" y="19711"/>
                </a:moveTo>
                <a:cubicBezTo>
                  <a:pt x="14220" y="19711"/>
                  <a:pt x="14196" y="19758"/>
                  <a:pt x="14196" y="19815"/>
                </a:cubicBezTo>
                <a:lnTo>
                  <a:pt x="14196" y="20036"/>
                </a:lnTo>
                <a:cubicBezTo>
                  <a:pt x="14196" y="20093"/>
                  <a:pt x="14220" y="20138"/>
                  <a:pt x="14249" y="20138"/>
                </a:cubicBezTo>
                <a:cubicBezTo>
                  <a:pt x="14278" y="20138"/>
                  <a:pt x="14302" y="20093"/>
                  <a:pt x="14302" y="20036"/>
                </a:cubicBezTo>
                <a:lnTo>
                  <a:pt x="14302" y="19815"/>
                </a:lnTo>
                <a:cubicBezTo>
                  <a:pt x="14302" y="19758"/>
                  <a:pt x="14278" y="19711"/>
                  <a:pt x="14249" y="19711"/>
                </a:cubicBezTo>
                <a:close/>
                <a:moveTo>
                  <a:pt x="14564" y="19711"/>
                </a:moveTo>
                <a:cubicBezTo>
                  <a:pt x="14535" y="19711"/>
                  <a:pt x="14511" y="19758"/>
                  <a:pt x="14511" y="19815"/>
                </a:cubicBezTo>
                <a:lnTo>
                  <a:pt x="14511" y="20036"/>
                </a:lnTo>
                <a:cubicBezTo>
                  <a:pt x="14511" y="20093"/>
                  <a:pt x="14535" y="20138"/>
                  <a:pt x="14564" y="20138"/>
                </a:cubicBezTo>
                <a:cubicBezTo>
                  <a:pt x="14593" y="20138"/>
                  <a:pt x="14617" y="20093"/>
                  <a:pt x="14617" y="20036"/>
                </a:cubicBezTo>
                <a:lnTo>
                  <a:pt x="14617" y="19815"/>
                </a:lnTo>
                <a:cubicBezTo>
                  <a:pt x="14617" y="19758"/>
                  <a:pt x="14593" y="19711"/>
                  <a:pt x="14564" y="19711"/>
                </a:cubicBezTo>
                <a:close/>
                <a:moveTo>
                  <a:pt x="15413" y="19711"/>
                </a:moveTo>
                <a:cubicBezTo>
                  <a:pt x="15384" y="19711"/>
                  <a:pt x="15360" y="19758"/>
                  <a:pt x="15360" y="19815"/>
                </a:cubicBezTo>
                <a:lnTo>
                  <a:pt x="15360" y="20036"/>
                </a:lnTo>
                <a:cubicBezTo>
                  <a:pt x="15360" y="20093"/>
                  <a:pt x="15384" y="20138"/>
                  <a:pt x="15413" y="20138"/>
                </a:cubicBezTo>
                <a:cubicBezTo>
                  <a:pt x="15442" y="20138"/>
                  <a:pt x="15465" y="20093"/>
                  <a:pt x="15465" y="20036"/>
                </a:cubicBezTo>
                <a:lnTo>
                  <a:pt x="15465" y="19815"/>
                </a:lnTo>
                <a:cubicBezTo>
                  <a:pt x="15465" y="19758"/>
                  <a:pt x="15442" y="19711"/>
                  <a:pt x="15413" y="19711"/>
                </a:cubicBezTo>
                <a:close/>
                <a:moveTo>
                  <a:pt x="15728" y="19711"/>
                </a:moveTo>
                <a:cubicBezTo>
                  <a:pt x="15699" y="19711"/>
                  <a:pt x="15675" y="19758"/>
                  <a:pt x="15675" y="19815"/>
                </a:cubicBezTo>
                <a:lnTo>
                  <a:pt x="15675" y="20036"/>
                </a:lnTo>
                <a:cubicBezTo>
                  <a:pt x="15675" y="20093"/>
                  <a:pt x="15699" y="20138"/>
                  <a:pt x="15728" y="20138"/>
                </a:cubicBezTo>
                <a:cubicBezTo>
                  <a:pt x="15757" y="20138"/>
                  <a:pt x="15781" y="20093"/>
                  <a:pt x="15781" y="20036"/>
                </a:cubicBezTo>
                <a:lnTo>
                  <a:pt x="15781" y="19815"/>
                </a:lnTo>
                <a:cubicBezTo>
                  <a:pt x="15781" y="19758"/>
                  <a:pt x="15757" y="19711"/>
                  <a:pt x="15728" y="19711"/>
                </a:cubicBezTo>
                <a:close/>
                <a:moveTo>
                  <a:pt x="16578" y="19711"/>
                </a:moveTo>
                <a:cubicBezTo>
                  <a:pt x="16549" y="19711"/>
                  <a:pt x="16525" y="19758"/>
                  <a:pt x="16525" y="19815"/>
                </a:cubicBezTo>
                <a:lnTo>
                  <a:pt x="16525" y="20036"/>
                </a:lnTo>
                <a:cubicBezTo>
                  <a:pt x="16525" y="20093"/>
                  <a:pt x="16549" y="20138"/>
                  <a:pt x="16578" y="20138"/>
                </a:cubicBezTo>
                <a:cubicBezTo>
                  <a:pt x="16607" y="20138"/>
                  <a:pt x="16630" y="20093"/>
                  <a:pt x="16630" y="20036"/>
                </a:cubicBezTo>
                <a:lnTo>
                  <a:pt x="16630" y="19815"/>
                </a:lnTo>
                <a:cubicBezTo>
                  <a:pt x="16630" y="19758"/>
                  <a:pt x="16607" y="19711"/>
                  <a:pt x="16578" y="19711"/>
                </a:cubicBezTo>
                <a:close/>
                <a:moveTo>
                  <a:pt x="16892" y="19711"/>
                </a:moveTo>
                <a:cubicBezTo>
                  <a:pt x="16863" y="19711"/>
                  <a:pt x="16839" y="19758"/>
                  <a:pt x="16839" y="19815"/>
                </a:cubicBezTo>
                <a:lnTo>
                  <a:pt x="16839" y="20036"/>
                </a:lnTo>
                <a:cubicBezTo>
                  <a:pt x="16839" y="20093"/>
                  <a:pt x="16863" y="20138"/>
                  <a:pt x="16892" y="20138"/>
                </a:cubicBezTo>
                <a:cubicBezTo>
                  <a:pt x="16921" y="20138"/>
                  <a:pt x="16944" y="20093"/>
                  <a:pt x="16944" y="20036"/>
                </a:cubicBezTo>
                <a:lnTo>
                  <a:pt x="16944" y="19815"/>
                </a:lnTo>
                <a:cubicBezTo>
                  <a:pt x="16944" y="19758"/>
                  <a:pt x="16921" y="19711"/>
                  <a:pt x="16892" y="19711"/>
                </a:cubicBezTo>
                <a:close/>
                <a:moveTo>
                  <a:pt x="17741" y="19711"/>
                </a:moveTo>
                <a:cubicBezTo>
                  <a:pt x="17712" y="19711"/>
                  <a:pt x="17689" y="19758"/>
                  <a:pt x="17689" y="19815"/>
                </a:cubicBezTo>
                <a:lnTo>
                  <a:pt x="17689" y="20036"/>
                </a:lnTo>
                <a:cubicBezTo>
                  <a:pt x="17689" y="20093"/>
                  <a:pt x="17712" y="20138"/>
                  <a:pt x="17741" y="20138"/>
                </a:cubicBezTo>
                <a:cubicBezTo>
                  <a:pt x="17770" y="20138"/>
                  <a:pt x="17794" y="20093"/>
                  <a:pt x="17794" y="20036"/>
                </a:cubicBezTo>
                <a:lnTo>
                  <a:pt x="17794" y="19815"/>
                </a:lnTo>
                <a:cubicBezTo>
                  <a:pt x="17794" y="19758"/>
                  <a:pt x="17770" y="19711"/>
                  <a:pt x="17741" y="19711"/>
                </a:cubicBezTo>
                <a:close/>
                <a:moveTo>
                  <a:pt x="18055" y="19711"/>
                </a:moveTo>
                <a:cubicBezTo>
                  <a:pt x="18026" y="19711"/>
                  <a:pt x="18002" y="19758"/>
                  <a:pt x="18002" y="19815"/>
                </a:cubicBezTo>
                <a:lnTo>
                  <a:pt x="18002" y="20036"/>
                </a:lnTo>
                <a:cubicBezTo>
                  <a:pt x="18002" y="20093"/>
                  <a:pt x="18026" y="20138"/>
                  <a:pt x="18055" y="20138"/>
                </a:cubicBezTo>
                <a:cubicBezTo>
                  <a:pt x="18085" y="20138"/>
                  <a:pt x="18108" y="20093"/>
                  <a:pt x="18108" y="20036"/>
                </a:cubicBezTo>
                <a:lnTo>
                  <a:pt x="18108" y="19815"/>
                </a:lnTo>
                <a:cubicBezTo>
                  <a:pt x="18108" y="19758"/>
                  <a:pt x="18085" y="19711"/>
                  <a:pt x="18055" y="19711"/>
                </a:cubicBezTo>
                <a:close/>
                <a:moveTo>
                  <a:pt x="18905" y="19711"/>
                </a:moveTo>
                <a:cubicBezTo>
                  <a:pt x="18876" y="19711"/>
                  <a:pt x="18852" y="19758"/>
                  <a:pt x="18852" y="19815"/>
                </a:cubicBezTo>
                <a:lnTo>
                  <a:pt x="18852" y="20036"/>
                </a:lnTo>
                <a:cubicBezTo>
                  <a:pt x="18852" y="20093"/>
                  <a:pt x="18876" y="20138"/>
                  <a:pt x="18905" y="20138"/>
                </a:cubicBezTo>
                <a:cubicBezTo>
                  <a:pt x="18934" y="20138"/>
                  <a:pt x="18958" y="20093"/>
                  <a:pt x="18958" y="20036"/>
                </a:cubicBezTo>
                <a:lnTo>
                  <a:pt x="18958" y="19815"/>
                </a:lnTo>
                <a:cubicBezTo>
                  <a:pt x="18958" y="19758"/>
                  <a:pt x="18934" y="19711"/>
                  <a:pt x="18905" y="19711"/>
                </a:cubicBezTo>
                <a:close/>
                <a:moveTo>
                  <a:pt x="19220" y="19711"/>
                </a:moveTo>
                <a:cubicBezTo>
                  <a:pt x="19191" y="19711"/>
                  <a:pt x="19167" y="19758"/>
                  <a:pt x="19167" y="19815"/>
                </a:cubicBezTo>
                <a:lnTo>
                  <a:pt x="19167" y="20036"/>
                </a:lnTo>
                <a:cubicBezTo>
                  <a:pt x="19167" y="20093"/>
                  <a:pt x="19191" y="20138"/>
                  <a:pt x="19220" y="20138"/>
                </a:cubicBezTo>
                <a:cubicBezTo>
                  <a:pt x="19249" y="20138"/>
                  <a:pt x="19273" y="20093"/>
                  <a:pt x="19273" y="20036"/>
                </a:cubicBezTo>
                <a:lnTo>
                  <a:pt x="19273" y="19815"/>
                </a:lnTo>
                <a:cubicBezTo>
                  <a:pt x="19273" y="19758"/>
                  <a:pt x="19249" y="19711"/>
                  <a:pt x="19220" y="19711"/>
                </a:cubicBezTo>
                <a:close/>
                <a:moveTo>
                  <a:pt x="20069" y="19711"/>
                </a:moveTo>
                <a:cubicBezTo>
                  <a:pt x="20040" y="19711"/>
                  <a:pt x="20016" y="19758"/>
                  <a:pt x="20016" y="19815"/>
                </a:cubicBezTo>
                <a:lnTo>
                  <a:pt x="20016" y="20036"/>
                </a:lnTo>
                <a:cubicBezTo>
                  <a:pt x="20016" y="20093"/>
                  <a:pt x="20040" y="20138"/>
                  <a:pt x="20069" y="20138"/>
                </a:cubicBezTo>
                <a:cubicBezTo>
                  <a:pt x="20099" y="20138"/>
                  <a:pt x="20122" y="20093"/>
                  <a:pt x="20122" y="20036"/>
                </a:cubicBezTo>
                <a:lnTo>
                  <a:pt x="20122" y="19815"/>
                </a:lnTo>
                <a:cubicBezTo>
                  <a:pt x="20122" y="19758"/>
                  <a:pt x="20099" y="19711"/>
                  <a:pt x="20069" y="19711"/>
                </a:cubicBezTo>
                <a:close/>
                <a:moveTo>
                  <a:pt x="20384" y="19711"/>
                </a:moveTo>
                <a:cubicBezTo>
                  <a:pt x="20355" y="19711"/>
                  <a:pt x="20331" y="19758"/>
                  <a:pt x="20331" y="19815"/>
                </a:cubicBezTo>
                <a:lnTo>
                  <a:pt x="20331" y="20036"/>
                </a:lnTo>
                <a:cubicBezTo>
                  <a:pt x="20331" y="20093"/>
                  <a:pt x="20355" y="20138"/>
                  <a:pt x="20384" y="20138"/>
                </a:cubicBezTo>
                <a:cubicBezTo>
                  <a:pt x="20413" y="20138"/>
                  <a:pt x="20436" y="20093"/>
                  <a:pt x="20436" y="20036"/>
                </a:cubicBezTo>
                <a:lnTo>
                  <a:pt x="20436" y="19815"/>
                </a:lnTo>
                <a:cubicBezTo>
                  <a:pt x="20436" y="19758"/>
                  <a:pt x="20413" y="19711"/>
                  <a:pt x="20384" y="19711"/>
                </a:cubicBezTo>
                <a:close/>
                <a:moveTo>
                  <a:pt x="21234" y="19711"/>
                </a:moveTo>
                <a:cubicBezTo>
                  <a:pt x="21204" y="19711"/>
                  <a:pt x="21181" y="19758"/>
                  <a:pt x="21181" y="19815"/>
                </a:cubicBezTo>
                <a:lnTo>
                  <a:pt x="21181" y="20036"/>
                </a:lnTo>
                <a:cubicBezTo>
                  <a:pt x="21181" y="20093"/>
                  <a:pt x="21204" y="20138"/>
                  <a:pt x="21234" y="20138"/>
                </a:cubicBezTo>
                <a:cubicBezTo>
                  <a:pt x="21263" y="20138"/>
                  <a:pt x="21285" y="20093"/>
                  <a:pt x="21285" y="20036"/>
                </a:cubicBezTo>
                <a:lnTo>
                  <a:pt x="21285" y="19815"/>
                </a:lnTo>
                <a:cubicBezTo>
                  <a:pt x="21285" y="19758"/>
                  <a:pt x="21263" y="19711"/>
                  <a:pt x="21234" y="19711"/>
                </a:cubicBezTo>
                <a:close/>
                <a:moveTo>
                  <a:pt x="21547" y="19711"/>
                </a:moveTo>
                <a:cubicBezTo>
                  <a:pt x="21518" y="19711"/>
                  <a:pt x="21495" y="19758"/>
                  <a:pt x="21495" y="19815"/>
                </a:cubicBezTo>
                <a:lnTo>
                  <a:pt x="21495" y="20036"/>
                </a:lnTo>
                <a:cubicBezTo>
                  <a:pt x="21495" y="20093"/>
                  <a:pt x="21518" y="20138"/>
                  <a:pt x="21547" y="20138"/>
                </a:cubicBezTo>
                <a:cubicBezTo>
                  <a:pt x="21576" y="20138"/>
                  <a:pt x="21600" y="20093"/>
                  <a:pt x="21600" y="20036"/>
                </a:cubicBezTo>
                <a:lnTo>
                  <a:pt x="21600" y="19815"/>
                </a:lnTo>
                <a:cubicBezTo>
                  <a:pt x="21600" y="19758"/>
                  <a:pt x="21576" y="19711"/>
                  <a:pt x="21547" y="19711"/>
                </a:cubicBezTo>
                <a:close/>
                <a:moveTo>
                  <a:pt x="53" y="20441"/>
                </a:moveTo>
                <a:cubicBezTo>
                  <a:pt x="24" y="20441"/>
                  <a:pt x="0" y="20488"/>
                  <a:pt x="0" y="20545"/>
                </a:cubicBezTo>
                <a:lnTo>
                  <a:pt x="0" y="20765"/>
                </a:lnTo>
                <a:cubicBezTo>
                  <a:pt x="0" y="20823"/>
                  <a:pt x="24" y="20868"/>
                  <a:pt x="53" y="20868"/>
                </a:cubicBezTo>
                <a:cubicBezTo>
                  <a:pt x="82" y="20868"/>
                  <a:pt x="106" y="20823"/>
                  <a:pt x="106" y="20765"/>
                </a:cubicBezTo>
                <a:lnTo>
                  <a:pt x="106" y="20545"/>
                </a:lnTo>
                <a:cubicBezTo>
                  <a:pt x="106" y="20488"/>
                  <a:pt x="82" y="20441"/>
                  <a:pt x="53" y="20441"/>
                </a:cubicBezTo>
                <a:close/>
                <a:moveTo>
                  <a:pt x="367" y="20441"/>
                </a:moveTo>
                <a:cubicBezTo>
                  <a:pt x="338" y="20441"/>
                  <a:pt x="315" y="20488"/>
                  <a:pt x="315" y="20545"/>
                </a:cubicBezTo>
                <a:lnTo>
                  <a:pt x="315" y="20765"/>
                </a:lnTo>
                <a:cubicBezTo>
                  <a:pt x="315" y="20823"/>
                  <a:pt x="338" y="20868"/>
                  <a:pt x="367" y="20868"/>
                </a:cubicBezTo>
                <a:cubicBezTo>
                  <a:pt x="397" y="20868"/>
                  <a:pt x="420" y="20823"/>
                  <a:pt x="420" y="20765"/>
                </a:cubicBezTo>
                <a:lnTo>
                  <a:pt x="420" y="20545"/>
                </a:lnTo>
                <a:cubicBezTo>
                  <a:pt x="420" y="20488"/>
                  <a:pt x="397" y="20441"/>
                  <a:pt x="367" y="20441"/>
                </a:cubicBezTo>
                <a:close/>
                <a:moveTo>
                  <a:pt x="1217" y="20441"/>
                </a:moveTo>
                <a:cubicBezTo>
                  <a:pt x="1188" y="20441"/>
                  <a:pt x="1164" y="20488"/>
                  <a:pt x="1164" y="20545"/>
                </a:cubicBezTo>
                <a:lnTo>
                  <a:pt x="1164" y="20765"/>
                </a:lnTo>
                <a:cubicBezTo>
                  <a:pt x="1164" y="20823"/>
                  <a:pt x="1188" y="20868"/>
                  <a:pt x="1217" y="20868"/>
                </a:cubicBezTo>
                <a:cubicBezTo>
                  <a:pt x="1246" y="20868"/>
                  <a:pt x="1270" y="20823"/>
                  <a:pt x="1270" y="20765"/>
                </a:cubicBezTo>
                <a:lnTo>
                  <a:pt x="1270" y="20545"/>
                </a:lnTo>
                <a:cubicBezTo>
                  <a:pt x="1270" y="20488"/>
                  <a:pt x="1246" y="20441"/>
                  <a:pt x="1217" y="20441"/>
                </a:cubicBezTo>
                <a:close/>
                <a:moveTo>
                  <a:pt x="1532" y="20441"/>
                </a:moveTo>
                <a:cubicBezTo>
                  <a:pt x="1503" y="20441"/>
                  <a:pt x="1479" y="20488"/>
                  <a:pt x="1479" y="20545"/>
                </a:cubicBezTo>
                <a:lnTo>
                  <a:pt x="1479" y="20765"/>
                </a:lnTo>
                <a:cubicBezTo>
                  <a:pt x="1479" y="20823"/>
                  <a:pt x="1503" y="20868"/>
                  <a:pt x="1532" y="20868"/>
                </a:cubicBezTo>
                <a:cubicBezTo>
                  <a:pt x="1561" y="20868"/>
                  <a:pt x="1584" y="20823"/>
                  <a:pt x="1584" y="20765"/>
                </a:cubicBezTo>
                <a:lnTo>
                  <a:pt x="1584" y="20545"/>
                </a:lnTo>
                <a:cubicBezTo>
                  <a:pt x="1584" y="20488"/>
                  <a:pt x="1561" y="20441"/>
                  <a:pt x="1532" y="20441"/>
                </a:cubicBezTo>
                <a:close/>
                <a:moveTo>
                  <a:pt x="2380" y="20441"/>
                </a:moveTo>
                <a:cubicBezTo>
                  <a:pt x="2351" y="20441"/>
                  <a:pt x="2329" y="20488"/>
                  <a:pt x="2329" y="20545"/>
                </a:cubicBezTo>
                <a:lnTo>
                  <a:pt x="2329" y="20765"/>
                </a:lnTo>
                <a:cubicBezTo>
                  <a:pt x="2329" y="20823"/>
                  <a:pt x="2351" y="20868"/>
                  <a:pt x="2380" y="20868"/>
                </a:cubicBezTo>
                <a:cubicBezTo>
                  <a:pt x="2409" y="20868"/>
                  <a:pt x="2433" y="20823"/>
                  <a:pt x="2433" y="20765"/>
                </a:cubicBezTo>
                <a:lnTo>
                  <a:pt x="2433" y="20545"/>
                </a:lnTo>
                <a:cubicBezTo>
                  <a:pt x="2433" y="20488"/>
                  <a:pt x="2409" y="20441"/>
                  <a:pt x="2380" y="20441"/>
                </a:cubicBezTo>
                <a:close/>
                <a:moveTo>
                  <a:pt x="2695" y="20441"/>
                </a:moveTo>
                <a:cubicBezTo>
                  <a:pt x="2666" y="20441"/>
                  <a:pt x="2643" y="20488"/>
                  <a:pt x="2643" y="20545"/>
                </a:cubicBezTo>
                <a:lnTo>
                  <a:pt x="2643" y="20765"/>
                </a:lnTo>
                <a:cubicBezTo>
                  <a:pt x="2643" y="20823"/>
                  <a:pt x="2666" y="20868"/>
                  <a:pt x="2695" y="20868"/>
                </a:cubicBezTo>
                <a:cubicBezTo>
                  <a:pt x="2724" y="20868"/>
                  <a:pt x="2748" y="20823"/>
                  <a:pt x="2748" y="20765"/>
                </a:cubicBezTo>
                <a:lnTo>
                  <a:pt x="2748" y="20545"/>
                </a:lnTo>
                <a:cubicBezTo>
                  <a:pt x="2748" y="20488"/>
                  <a:pt x="2724" y="20441"/>
                  <a:pt x="2695" y="20441"/>
                </a:cubicBezTo>
                <a:close/>
                <a:moveTo>
                  <a:pt x="3545" y="20441"/>
                </a:moveTo>
                <a:cubicBezTo>
                  <a:pt x="3516" y="20441"/>
                  <a:pt x="3492" y="20488"/>
                  <a:pt x="3492" y="20545"/>
                </a:cubicBezTo>
                <a:lnTo>
                  <a:pt x="3492" y="20765"/>
                </a:lnTo>
                <a:cubicBezTo>
                  <a:pt x="3492" y="20823"/>
                  <a:pt x="3516" y="20868"/>
                  <a:pt x="3545" y="20868"/>
                </a:cubicBezTo>
                <a:cubicBezTo>
                  <a:pt x="3574" y="20868"/>
                  <a:pt x="3598" y="20823"/>
                  <a:pt x="3598" y="20765"/>
                </a:cubicBezTo>
                <a:lnTo>
                  <a:pt x="3598" y="20545"/>
                </a:lnTo>
                <a:cubicBezTo>
                  <a:pt x="3598" y="20488"/>
                  <a:pt x="3574" y="20441"/>
                  <a:pt x="3545" y="20441"/>
                </a:cubicBezTo>
                <a:close/>
                <a:moveTo>
                  <a:pt x="3859" y="20441"/>
                </a:moveTo>
                <a:cubicBezTo>
                  <a:pt x="3830" y="20441"/>
                  <a:pt x="3806" y="20488"/>
                  <a:pt x="3806" y="20545"/>
                </a:cubicBezTo>
                <a:lnTo>
                  <a:pt x="3806" y="20765"/>
                </a:lnTo>
                <a:cubicBezTo>
                  <a:pt x="3806" y="20823"/>
                  <a:pt x="3830" y="20868"/>
                  <a:pt x="3859" y="20868"/>
                </a:cubicBezTo>
                <a:cubicBezTo>
                  <a:pt x="3888" y="20868"/>
                  <a:pt x="3912" y="20823"/>
                  <a:pt x="3912" y="20765"/>
                </a:cubicBezTo>
                <a:lnTo>
                  <a:pt x="3912" y="20545"/>
                </a:lnTo>
                <a:cubicBezTo>
                  <a:pt x="3912" y="20488"/>
                  <a:pt x="3888" y="20441"/>
                  <a:pt x="3859" y="20441"/>
                </a:cubicBezTo>
                <a:close/>
                <a:moveTo>
                  <a:pt x="4709" y="20441"/>
                </a:moveTo>
                <a:cubicBezTo>
                  <a:pt x="4680" y="20441"/>
                  <a:pt x="4656" y="20488"/>
                  <a:pt x="4656" y="20545"/>
                </a:cubicBezTo>
                <a:lnTo>
                  <a:pt x="4656" y="20765"/>
                </a:lnTo>
                <a:cubicBezTo>
                  <a:pt x="4656" y="20823"/>
                  <a:pt x="4680" y="20868"/>
                  <a:pt x="4709" y="20868"/>
                </a:cubicBezTo>
                <a:cubicBezTo>
                  <a:pt x="4738" y="20868"/>
                  <a:pt x="4762" y="20823"/>
                  <a:pt x="4762" y="20765"/>
                </a:cubicBezTo>
                <a:lnTo>
                  <a:pt x="4762" y="20545"/>
                </a:lnTo>
                <a:cubicBezTo>
                  <a:pt x="4762" y="20488"/>
                  <a:pt x="4738" y="20441"/>
                  <a:pt x="4709" y="20441"/>
                </a:cubicBezTo>
                <a:close/>
                <a:moveTo>
                  <a:pt x="5023" y="20441"/>
                </a:moveTo>
                <a:cubicBezTo>
                  <a:pt x="4994" y="20441"/>
                  <a:pt x="4970" y="20488"/>
                  <a:pt x="4970" y="20545"/>
                </a:cubicBezTo>
                <a:lnTo>
                  <a:pt x="4970" y="20765"/>
                </a:lnTo>
                <a:cubicBezTo>
                  <a:pt x="4970" y="20823"/>
                  <a:pt x="4994" y="20868"/>
                  <a:pt x="5023" y="20868"/>
                </a:cubicBezTo>
                <a:cubicBezTo>
                  <a:pt x="5053" y="20868"/>
                  <a:pt x="5076" y="20823"/>
                  <a:pt x="5076" y="20765"/>
                </a:cubicBezTo>
                <a:lnTo>
                  <a:pt x="5076" y="20545"/>
                </a:lnTo>
                <a:cubicBezTo>
                  <a:pt x="5076" y="20488"/>
                  <a:pt x="5053" y="20441"/>
                  <a:pt x="5023" y="20441"/>
                </a:cubicBezTo>
                <a:close/>
                <a:moveTo>
                  <a:pt x="5873" y="20441"/>
                </a:moveTo>
                <a:cubicBezTo>
                  <a:pt x="5844" y="20441"/>
                  <a:pt x="5820" y="20488"/>
                  <a:pt x="5820" y="20545"/>
                </a:cubicBezTo>
                <a:lnTo>
                  <a:pt x="5820" y="20765"/>
                </a:lnTo>
                <a:cubicBezTo>
                  <a:pt x="5820" y="20823"/>
                  <a:pt x="5844" y="20868"/>
                  <a:pt x="5873" y="20868"/>
                </a:cubicBezTo>
                <a:cubicBezTo>
                  <a:pt x="5902" y="20868"/>
                  <a:pt x="5926" y="20823"/>
                  <a:pt x="5926" y="20765"/>
                </a:cubicBezTo>
                <a:lnTo>
                  <a:pt x="5926" y="20545"/>
                </a:lnTo>
                <a:cubicBezTo>
                  <a:pt x="5926" y="20488"/>
                  <a:pt x="5902" y="20441"/>
                  <a:pt x="5873" y="20441"/>
                </a:cubicBezTo>
                <a:close/>
                <a:moveTo>
                  <a:pt x="6188" y="20441"/>
                </a:moveTo>
                <a:cubicBezTo>
                  <a:pt x="6159" y="20441"/>
                  <a:pt x="6135" y="20488"/>
                  <a:pt x="6135" y="20545"/>
                </a:cubicBezTo>
                <a:lnTo>
                  <a:pt x="6135" y="20765"/>
                </a:lnTo>
                <a:cubicBezTo>
                  <a:pt x="6135" y="20823"/>
                  <a:pt x="6159" y="20868"/>
                  <a:pt x="6188" y="20868"/>
                </a:cubicBezTo>
                <a:cubicBezTo>
                  <a:pt x="6217" y="20868"/>
                  <a:pt x="6240" y="20823"/>
                  <a:pt x="6240" y="20765"/>
                </a:cubicBezTo>
                <a:lnTo>
                  <a:pt x="6240" y="20545"/>
                </a:lnTo>
                <a:cubicBezTo>
                  <a:pt x="6240" y="20488"/>
                  <a:pt x="6217" y="20441"/>
                  <a:pt x="6188" y="20441"/>
                </a:cubicBezTo>
                <a:close/>
                <a:moveTo>
                  <a:pt x="7036" y="20441"/>
                </a:moveTo>
                <a:cubicBezTo>
                  <a:pt x="7007" y="20441"/>
                  <a:pt x="6984" y="20488"/>
                  <a:pt x="6984" y="20545"/>
                </a:cubicBezTo>
                <a:lnTo>
                  <a:pt x="6984" y="20765"/>
                </a:lnTo>
                <a:cubicBezTo>
                  <a:pt x="6984" y="20823"/>
                  <a:pt x="7007" y="20868"/>
                  <a:pt x="7036" y="20868"/>
                </a:cubicBezTo>
                <a:cubicBezTo>
                  <a:pt x="7065" y="20868"/>
                  <a:pt x="7089" y="20823"/>
                  <a:pt x="7089" y="20765"/>
                </a:cubicBezTo>
                <a:lnTo>
                  <a:pt x="7089" y="20545"/>
                </a:lnTo>
                <a:cubicBezTo>
                  <a:pt x="7089" y="20488"/>
                  <a:pt x="7065" y="20441"/>
                  <a:pt x="7036" y="20441"/>
                </a:cubicBezTo>
                <a:close/>
                <a:moveTo>
                  <a:pt x="7351" y="20441"/>
                </a:moveTo>
                <a:cubicBezTo>
                  <a:pt x="7322" y="20441"/>
                  <a:pt x="7299" y="20488"/>
                  <a:pt x="7299" y="20545"/>
                </a:cubicBezTo>
                <a:lnTo>
                  <a:pt x="7299" y="20765"/>
                </a:lnTo>
                <a:cubicBezTo>
                  <a:pt x="7299" y="20823"/>
                  <a:pt x="7322" y="20868"/>
                  <a:pt x="7351" y="20868"/>
                </a:cubicBezTo>
                <a:cubicBezTo>
                  <a:pt x="7380" y="20868"/>
                  <a:pt x="7404" y="20823"/>
                  <a:pt x="7404" y="20765"/>
                </a:cubicBezTo>
                <a:lnTo>
                  <a:pt x="7404" y="20545"/>
                </a:lnTo>
                <a:cubicBezTo>
                  <a:pt x="7404" y="20488"/>
                  <a:pt x="7380" y="20441"/>
                  <a:pt x="7351" y="20441"/>
                </a:cubicBezTo>
                <a:close/>
                <a:moveTo>
                  <a:pt x="8201" y="20441"/>
                </a:moveTo>
                <a:cubicBezTo>
                  <a:pt x="8171" y="20441"/>
                  <a:pt x="8148" y="20488"/>
                  <a:pt x="8148" y="20545"/>
                </a:cubicBezTo>
                <a:lnTo>
                  <a:pt x="8148" y="20765"/>
                </a:lnTo>
                <a:cubicBezTo>
                  <a:pt x="8148" y="20823"/>
                  <a:pt x="8171" y="20868"/>
                  <a:pt x="8201" y="20868"/>
                </a:cubicBezTo>
                <a:cubicBezTo>
                  <a:pt x="8230" y="20868"/>
                  <a:pt x="8254" y="20823"/>
                  <a:pt x="8254" y="20765"/>
                </a:cubicBezTo>
                <a:lnTo>
                  <a:pt x="8254" y="20545"/>
                </a:lnTo>
                <a:cubicBezTo>
                  <a:pt x="8254" y="20488"/>
                  <a:pt x="8230" y="20441"/>
                  <a:pt x="8201" y="20441"/>
                </a:cubicBezTo>
                <a:close/>
                <a:moveTo>
                  <a:pt x="8515" y="20441"/>
                </a:moveTo>
                <a:cubicBezTo>
                  <a:pt x="8486" y="20441"/>
                  <a:pt x="8462" y="20488"/>
                  <a:pt x="8462" y="20545"/>
                </a:cubicBezTo>
                <a:lnTo>
                  <a:pt x="8462" y="20765"/>
                </a:lnTo>
                <a:cubicBezTo>
                  <a:pt x="8462" y="20823"/>
                  <a:pt x="8486" y="20868"/>
                  <a:pt x="8515" y="20868"/>
                </a:cubicBezTo>
                <a:cubicBezTo>
                  <a:pt x="8544" y="20868"/>
                  <a:pt x="8568" y="20823"/>
                  <a:pt x="8568" y="20765"/>
                </a:cubicBezTo>
                <a:lnTo>
                  <a:pt x="8568" y="20545"/>
                </a:lnTo>
                <a:cubicBezTo>
                  <a:pt x="8568" y="20488"/>
                  <a:pt x="8544" y="20441"/>
                  <a:pt x="8515" y="20441"/>
                </a:cubicBezTo>
                <a:close/>
                <a:moveTo>
                  <a:pt x="9365" y="20441"/>
                </a:moveTo>
                <a:cubicBezTo>
                  <a:pt x="9336" y="20441"/>
                  <a:pt x="9312" y="20488"/>
                  <a:pt x="9312" y="20545"/>
                </a:cubicBezTo>
                <a:lnTo>
                  <a:pt x="9312" y="20765"/>
                </a:lnTo>
                <a:cubicBezTo>
                  <a:pt x="9312" y="20823"/>
                  <a:pt x="9336" y="20868"/>
                  <a:pt x="9365" y="20868"/>
                </a:cubicBezTo>
                <a:cubicBezTo>
                  <a:pt x="9394" y="20868"/>
                  <a:pt x="9418" y="20823"/>
                  <a:pt x="9418" y="20765"/>
                </a:cubicBezTo>
                <a:lnTo>
                  <a:pt x="9418" y="20545"/>
                </a:lnTo>
                <a:cubicBezTo>
                  <a:pt x="9418" y="20488"/>
                  <a:pt x="9394" y="20441"/>
                  <a:pt x="9365" y="20441"/>
                </a:cubicBezTo>
                <a:close/>
                <a:moveTo>
                  <a:pt x="9679" y="20441"/>
                </a:moveTo>
                <a:cubicBezTo>
                  <a:pt x="9650" y="20441"/>
                  <a:pt x="9626" y="20488"/>
                  <a:pt x="9626" y="20545"/>
                </a:cubicBezTo>
                <a:lnTo>
                  <a:pt x="9626" y="20765"/>
                </a:lnTo>
                <a:cubicBezTo>
                  <a:pt x="9626" y="20823"/>
                  <a:pt x="9650" y="20868"/>
                  <a:pt x="9679" y="20868"/>
                </a:cubicBezTo>
                <a:cubicBezTo>
                  <a:pt x="9708" y="20868"/>
                  <a:pt x="9732" y="20823"/>
                  <a:pt x="9732" y="20765"/>
                </a:cubicBezTo>
                <a:lnTo>
                  <a:pt x="9732" y="20545"/>
                </a:lnTo>
                <a:cubicBezTo>
                  <a:pt x="9732" y="20488"/>
                  <a:pt x="9708" y="20441"/>
                  <a:pt x="9679" y="20441"/>
                </a:cubicBezTo>
                <a:close/>
                <a:moveTo>
                  <a:pt x="10529" y="20441"/>
                </a:moveTo>
                <a:cubicBezTo>
                  <a:pt x="10500" y="20441"/>
                  <a:pt x="10476" y="20488"/>
                  <a:pt x="10476" y="20545"/>
                </a:cubicBezTo>
                <a:lnTo>
                  <a:pt x="10476" y="20765"/>
                </a:lnTo>
                <a:cubicBezTo>
                  <a:pt x="10476" y="20823"/>
                  <a:pt x="10500" y="20868"/>
                  <a:pt x="10529" y="20868"/>
                </a:cubicBezTo>
                <a:cubicBezTo>
                  <a:pt x="10558" y="20868"/>
                  <a:pt x="10582" y="20823"/>
                  <a:pt x="10582" y="20765"/>
                </a:cubicBezTo>
                <a:lnTo>
                  <a:pt x="10582" y="20545"/>
                </a:lnTo>
                <a:cubicBezTo>
                  <a:pt x="10582" y="20488"/>
                  <a:pt x="10558" y="20441"/>
                  <a:pt x="10529" y="20441"/>
                </a:cubicBezTo>
                <a:close/>
                <a:moveTo>
                  <a:pt x="10844" y="20441"/>
                </a:moveTo>
                <a:cubicBezTo>
                  <a:pt x="10814" y="20441"/>
                  <a:pt x="10791" y="20488"/>
                  <a:pt x="10791" y="20545"/>
                </a:cubicBezTo>
                <a:lnTo>
                  <a:pt x="10791" y="20765"/>
                </a:lnTo>
                <a:cubicBezTo>
                  <a:pt x="10791" y="20823"/>
                  <a:pt x="10814" y="20868"/>
                  <a:pt x="10844" y="20868"/>
                </a:cubicBezTo>
                <a:cubicBezTo>
                  <a:pt x="10873" y="20868"/>
                  <a:pt x="10895" y="20823"/>
                  <a:pt x="10895" y="20765"/>
                </a:cubicBezTo>
                <a:lnTo>
                  <a:pt x="10895" y="20545"/>
                </a:lnTo>
                <a:cubicBezTo>
                  <a:pt x="10895" y="20488"/>
                  <a:pt x="10873" y="20441"/>
                  <a:pt x="10844" y="20441"/>
                </a:cubicBezTo>
                <a:close/>
                <a:moveTo>
                  <a:pt x="11692" y="20441"/>
                </a:moveTo>
                <a:cubicBezTo>
                  <a:pt x="11663" y="20441"/>
                  <a:pt x="11640" y="20488"/>
                  <a:pt x="11640" y="20545"/>
                </a:cubicBezTo>
                <a:lnTo>
                  <a:pt x="11640" y="20765"/>
                </a:lnTo>
                <a:cubicBezTo>
                  <a:pt x="11640" y="20823"/>
                  <a:pt x="11663" y="20868"/>
                  <a:pt x="11692" y="20868"/>
                </a:cubicBezTo>
                <a:cubicBezTo>
                  <a:pt x="11721" y="20868"/>
                  <a:pt x="11745" y="20823"/>
                  <a:pt x="11745" y="20765"/>
                </a:cubicBezTo>
                <a:lnTo>
                  <a:pt x="11745" y="20545"/>
                </a:lnTo>
                <a:cubicBezTo>
                  <a:pt x="11745" y="20488"/>
                  <a:pt x="11721" y="20441"/>
                  <a:pt x="11692" y="20441"/>
                </a:cubicBezTo>
                <a:close/>
                <a:moveTo>
                  <a:pt x="12007" y="20441"/>
                </a:moveTo>
                <a:cubicBezTo>
                  <a:pt x="11978" y="20441"/>
                  <a:pt x="11955" y="20488"/>
                  <a:pt x="11955" y="20545"/>
                </a:cubicBezTo>
                <a:lnTo>
                  <a:pt x="11955" y="20765"/>
                </a:lnTo>
                <a:cubicBezTo>
                  <a:pt x="11955" y="20823"/>
                  <a:pt x="11978" y="20868"/>
                  <a:pt x="12007" y="20868"/>
                </a:cubicBezTo>
                <a:cubicBezTo>
                  <a:pt x="12036" y="20868"/>
                  <a:pt x="12060" y="20823"/>
                  <a:pt x="12060" y="20765"/>
                </a:cubicBezTo>
                <a:lnTo>
                  <a:pt x="12060" y="20545"/>
                </a:lnTo>
                <a:cubicBezTo>
                  <a:pt x="12060" y="20488"/>
                  <a:pt x="12036" y="20441"/>
                  <a:pt x="12007" y="20441"/>
                </a:cubicBezTo>
                <a:close/>
                <a:moveTo>
                  <a:pt x="12856" y="20441"/>
                </a:moveTo>
                <a:cubicBezTo>
                  <a:pt x="12827" y="20441"/>
                  <a:pt x="12804" y="20488"/>
                  <a:pt x="12804" y="20545"/>
                </a:cubicBezTo>
                <a:lnTo>
                  <a:pt x="12804" y="20765"/>
                </a:lnTo>
                <a:cubicBezTo>
                  <a:pt x="12804" y="20823"/>
                  <a:pt x="12827" y="20868"/>
                  <a:pt x="12856" y="20868"/>
                </a:cubicBezTo>
                <a:cubicBezTo>
                  <a:pt x="12886" y="20868"/>
                  <a:pt x="12909" y="20823"/>
                  <a:pt x="12909" y="20765"/>
                </a:cubicBezTo>
                <a:lnTo>
                  <a:pt x="12909" y="20545"/>
                </a:lnTo>
                <a:cubicBezTo>
                  <a:pt x="12909" y="20488"/>
                  <a:pt x="12886" y="20441"/>
                  <a:pt x="12856" y="20441"/>
                </a:cubicBezTo>
                <a:close/>
                <a:moveTo>
                  <a:pt x="13171" y="20441"/>
                </a:moveTo>
                <a:cubicBezTo>
                  <a:pt x="13142" y="20441"/>
                  <a:pt x="13118" y="20488"/>
                  <a:pt x="13118" y="20545"/>
                </a:cubicBezTo>
                <a:lnTo>
                  <a:pt x="13118" y="20765"/>
                </a:lnTo>
                <a:cubicBezTo>
                  <a:pt x="13118" y="20823"/>
                  <a:pt x="13142" y="20868"/>
                  <a:pt x="13171" y="20868"/>
                </a:cubicBezTo>
                <a:cubicBezTo>
                  <a:pt x="13200" y="20868"/>
                  <a:pt x="13224" y="20823"/>
                  <a:pt x="13224" y="20765"/>
                </a:cubicBezTo>
                <a:lnTo>
                  <a:pt x="13224" y="20545"/>
                </a:lnTo>
                <a:cubicBezTo>
                  <a:pt x="13224" y="20488"/>
                  <a:pt x="13200" y="20441"/>
                  <a:pt x="13171" y="20441"/>
                </a:cubicBezTo>
                <a:close/>
                <a:moveTo>
                  <a:pt x="14021" y="20441"/>
                </a:moveTo>
                <a:cubicBezTo>
                  <a:pt x="13992" y="20441"/>
                  <a:pt x="13968" y="20488"/>
                  <a:pt x="13968" y="20545"/>
                </a:cubicBezTo>
                <a:lnTo>
                  <a:pt x="13968" y="20765"/>
                </a:lnTo>
                <a:cubicBezTo>
                  <a:pt x="13968" y="20823"/>
                  <a:pt x="13992" y="20868"/>
                  <a:pt x="14021" y="20868"/>
                </a:cubicBezTo>
                <a:cubicBezTo>
                  <a:pt x="14050" y="20868"/>
                  <a:pt x="14074" y="20823"/>
                  <a:pt x="14074" y="20765"/>
                </a:cubicBezTo>
                <a:lnTo>
                  <a:pt x="14074" y="20545"/>
                </a:lnTo>
                <a:cubicBezTo>
                  <a:pt x="14074" y="20488"/>
                  <a:pt x="14050" y="20441"/>
                  <a:pt x="14021" y="20441"/>
                </a:cubicBezTo>
                <a:close/>
                <a:moveTo>
                  <a:pt x="14335" y="20441"/>
                </a:moveTo>
                <a:cubicBezTo>
                  <a:pt x="14306" y="20441"/>
                  <a:pt x="14282" y="20488"/>
                  <a:pt x="14282" y="20545"/>
                </a:cubicBezTo>
                <a:lnTo>
                  <a:pt x="14282" y="20765"/>
                </a:lnTo>
                <a:cubicBezTo>
                  <a:pt x="14282" y="20823"/>
                  <a:pt x="14306" y="20868"/>
                  <a:pt x="14335" y="20868"/>
                </a:cubicBezTo>
                <a:cubicBezTo>
                  <a:pt x="14364" y="20868"/>
                  <a:pt x="14388" y="20823"/>
                  <a:pt x="14388" y="20765"/>
                </a:cubicBezTo>
                <a:lnTo>
                  <a:pt x="14388" y="20545"/>
                </a:lnTo>
                <a:cubicBezTo>
                  <a:pt x="14388" y="20488"/>
                  <a:pt x="14364" y="20441"/>
                  <a:pt x="14335" y="20441"/>
                </a:cubicBezTo>
                <a:close/>
                <a:moveTo>
                  <a:pt x="15185" y="20441"/>
                </a:moveTo>
                <a:cubicBezTo>
                  <a:pt x="15156" y="20441"/>
                  <a:pt x="15132" y="20488"/>
                  <a:pt x="15132" y="20545"/>
                </a:cubicBezTo>
                <a:lnTo>
                  <a:pt x="15132" y="20765"/>
                </a:lnTo>
                <a:cubicBezTo>
                  <a:pt x="15132" y="20823"/>
                  <a:pt x="15156" y="20868"/>
                  <a:pt x="15185" y="20868"/>
                </a:cubicBezTo>
                <a:cubicBezTo>
                  <a:pt x="15214" y="20868"/>
                  <a:pt x="15237" y="20823"/>
                  <a:pt x="15237" y="20765"/>
                </a:cubicBezTo>
                <a:lnTo>
                  <a:pt x="15237" y="20545"/>
                </a:lnTo>
                <a:cubicBezTo>
                  <a:pt x="15237" y="20488"/>
                  <a:pt x="15214" y="20441"/>
                  <a:pt x="15185" y="20441"/>
                </a:cubicBezTo>
                <a:close/>
                <a:moveTo>
                  <a:pt x="15500" y="20441"/>
                </a:moveTo>
                <a:cubicBezTo>
                  <a:pt x="15470" y="20441"/>
                  <a:pt x="15447" y="20488"/>
                  <a:pt x="15447" y="20545"/>
                </a:cubicBezTo>
                <a:lnTo>
                  <a:pt x="15447" y="20765"/>
                </a:lnTo>
                <a:cubicBezTo>
                  <a:pt x="15447" y="20823"/>
                  <a:pt x="15470" y="20868"/>
                  <a:pt x="15500" y="20868"/>
                </a:cubicBezTo>
                <a:cubicBezTo>
                  <a:pt x="15529" y="20868"/>
                  <a:pt x="15551" y="20823"/>
                  <a:pt x="15551" y="20765"/>
                </a:cubicBezTo>
                <a:lnTo>
                  <a:pt x="15551" y="20545"/>
                </a:lnTo>
                <a:cubicBezTo>
                  <a:pt x="15551" y="20488"/>
                  <a:pt x="15529" y="20441"/>
                  <a:pt x="15500" y="20441"/>
                </a:cubicBezTo>
                <a:close/>
                <a:moveTo>
                  <a:pt x="16349" y="20441"/>
                </a:moveTo>
                <a:cubicBezTo>
                  <a:pt x="16320" y="20441"/>
                  <a:pt x="16296" y="20488"/>
                  <a:pt x="16296" y="20545"/>
                </a:cubicBezTo>
                <a:lnTo>
                  <a:pt x="16296" y="20765"/>
                </a:lnTo>
                <a:cubicBezTo>
                  <a:pt x="16296" y="20823"/>
                  <a:pt x="16320" y="20868"/>
                  <a:pt x="16349" y="20868"/>
                </a:cubicBezTo>
                <a:cubicBezTo>
                  <a:pt x="16378" y="20868"/>
                  <a:pt x="16401" y="20823"/>
                  <a:pt x="16401" y="20765"/>
                </a:cubicBezTo>
                <a:lnTo>
                  <a:pt x="16401" y="20545"/>
                </a:lnTo>
                <a:cubicBezTo>
                  <a:pt x="16401" y="20488"/>
                  <a:pt x="16378" y="20441"/>
                  <a:pt x="16349" y="20441"/>
                </a:cubicBezTo>
                <a:close/>
                <a:moveTo>
                  <a:pt x="16663" y="20441"/>
                </a:moveTo>
                <a:cubicBezTo>
                  <a:pt x="16634" y="20441"/>
                  <a:pt x="16611" y="20488"/>
                  <a:pt x="16611" y="20545"/>
                </a:cubicBezTo>
                <a:lnTo>
                  <a:pt x="16611" y="20765"/>
                </a:lnTo>
                <a:cubicBezTo>
                  <a:pt x="16611" y="20823"/>
                  <a:pt x="16634" y="20868"/>
                  <a:pt x="16663" y="20868"/>
                </a:cubicBezTo>
                <a:cubicBezTo>
                  <a:pt x="16692" y="20868"/>
                  <a:pt x="16716" y="20823"/>
                  <a:pt x="16716" y="20765"/>
                </a:cubicBezTo>
                <a:lnTo>
                  <a:pt x="16716" y="20545"/>
                </a:lnTo>
                <a:cubicBezTo>
                  <a:pt x="16716" y="20488"/>
                  <a:pt x="16692" y="20441"/>
                  <a:pt x="16663" y="20441"/>
                </a:cubicBezTo>
                <a:close/>
                <a:moveTo>
                  <a:pt x="17512" y="20441"/>
                </a:moveTo>
                <a:cubicBezTo>
                  <a:pt x="17483" y="20441"/>
                  <a:pt x="17459" y="20488"/>
                  <a:pt x="17459" y="20545"/>
                </a:cubicBezTo>
                <a:lnTo>
                  <a:pt x="17459" y="20765"/>
                </a:lnTo>
                <a:cubicBezTo>
                  <a:pt x="17459" y="20823"/>
                  <a:pt x="17483" y="20868"/>
                  <a:pt x="17512" y="20868"/>
                </a:cubicBezTo>
                <a:cubicBezTo>
                  <a:pt x="17541" y="20868"/>
                  <a:pt x="17565" y="20823"/>
                  <a:pt x="17565" y="20765"/>
                </a:cubicBezTo>
                <a:lnTo>
                  <a:pt x="17565" y="20545"/>
                </a:lnTo>
                <a:cubicBezTo>
                  <a:pt x="17565" y="20488"/>
                  <a:pt x="17541" y="20441"/>
                  <a:pt x="17512" y="20441"/>
                </a:cubicBezTo>
                <a:close/>
                <a:moveTo>
                  <a:pt x="17827" y="20441"/>
                </a:moveTo>
                <a:cubicBezTo>
                  <a:pt x="17798" y="20441"/>
                  <a:pt x="17774" y="20488"/>
                  <a:pt x="17774" y="20545"/>
                </a:cubicBezTo>
                <a:lnTo>
                  <a:pt x="17774" y="20765"/>
                </a:lnTo>
                <a:cubicBezTo>
                  <a:pt x="17774" y="20823"/>
                  <a:pt x="17798" y="20868"/>
                  <a:pt x="17827" y="20868"/>
                </a:cubicBezTo>
                <a:cubicBezTo>
                  <a:pt x="17856" y="20868"/>
                  <a:pt x="17880" y="20823"/>
                  <a:pt x="17880" y="20765"/>
                </a:cubicBezTo>
                <a:lnTo>
                  <a:pt x="17880" y="20545"/>
                </a:lnTo>
                <a:cubicBezTo>
                  <a:pt x="17880" y="20488"/>
                  <a:pt x="17856" y="20441"/>
                  <a:pt x="17827" y="20441"/>
                </a:cubicBezTo>
                <a:close/>
                <a:moveTo>
                  <a:pt x="18677" y="20441"/>
                </a:moveTo>
                <a:cubicBezTo>
                  <a:pt x="18648" y="20441"/>
                  <a:pt x="18624" y="20488"/>
                  <a:pt x="18624" y="20545"/>
                </a:cubicBezTo>
                <a:lnTo>
                  <a:pt x="18624" y="20765"/>
                </a:lnTo>
                <a:cubicBezTo>
                  <a:pt x="18624" y="20823"/>
                  <a:pt x="18648" y="20868"/>
                  <a:pt x="18677" y="20868"/>
                </a:cubicBezTo>
                <a:cubicBezTo>
                  <a:pt x="18706" y="20868"/>
                  <a:pt x="18730" y="20823"/>
                  <a:pt x="18730" y="20765"/>
                </a:cubicBezTo>
                <a:lnTo>
                  <a:pt x="18730" y="20545"/>
                </a:lnTo>
                <a:cubicBezTo>
                  <a:pt x="18730" y="20488"/>
                  <a:pt x="18706" y="20441"/>
                  <a:pt x="18677" y="20441"/>
                </a:cubicBezTo>
                <a:close/>
                <a:moveTo>
                  <a:pt x="18991" y="20441"/>
                </a:moveTo>
                <a:cubicBezTo>
                  <a:pt x="18962" y="20441"/>
                  <a:pt x="18938" y="20488"/>
                  <a:pt x="18938" y="20545"/>
                </a:cubicBezTo>
                <a:lnTo>
                  <a:pt x="18938" y="20765"/>
                </a:lnTo>
                <a:cubicBezTo>
                  <a:pt x="18938" y="20823"/>
                  <a:pt x="18962" y="20868"/>
                  <a:pt x="18991" y="20868"/>
                </a:cubicBezTo>
                <a:cubicBezTo>
                  <a:pt x="19020" y="20868"/>
                  <a:pt x="19044" y="20823"/>
                  <a:pt x="19044" y="20765"/>
                </a:cubicBezTo>
                <a:lnTo>
                  <a:pt x="19044" y="20545"/>
                </a:lnTo>
                <a:cubicBezTo>
                  <a:pt x="19044" y="20488"/>
                  <a:pt x="19020" y="20441"/>
                  <a:pt x="18991" y="20441"/>
                </a:cubicBezTo>
                <a:close/>
                <a:moveTo>
                  <a:pt x="19841" y="20441"/>
                </a:moveTo>
                <a:cubicBezTo>
                  <a:pt x="19812" y="20441"/>
                  <a:pt x="19788" y="20488"/>
                  <a:pt x="19788" y="20545"/>
                </a:cubicBezTo>
                <a:lnTo>
                  <a:pt x="19788" y="20765"/>
                </a:lnTo>
                <a:cubicBezTo>
                  <a:pt x="19788" y="20823"/>
                  <a:pt x="19812" y="20868"/>
                  <a:pt x="19841" y="20868"/>
                </a:cubicBezTo>
                <a:cubicBezTo>
                  <a:pt x="19870" y="20868"/>
                  <a:pt x="19894" y="20823"/>
                  <a:pt x="19894" y="20765"/>
                </a:cubicBezTo>
                <a:lnTo>
                  <a:pt x="19894" y="20545"/>
                </a:lnTo>
                <a:cubicBezTo>
                  <a:pt x="19894" y="20488"/>
                  <a:pt x="19870" y="20441"/>
                  <a:pt x="19841" y="20441"/>
                </a:cubicBezTo>
                <a:close/>
                <a:moveTo>
                  <a:pt x="20155" y="20441"/>
                </a:moveTo>
                <a:cubicBezTo>
                  <a:pt x="20126" y="20441"/>
                  <a:pt x="20102" y="20488"/>
                  <a:pt x="20102" y="20545"/>
                </a:cubicBezTo>
                <a:lnTo>
                  <a:pt x="20102" y="20765"/>
                </a:lnTo>
                <a:cubicBezTo>
                  <a:pt x="20102" y="20823"/>
                  <a:pt x="20126" y="20868"/>
                  <a:pt x="20155" y="20868"/>
                </a:cubicBezTo>
                <a:cubicBezTo>
                  <a:pt x="20184" y="20868"/>
                  <a:pt x="20207" y="20823"/>
                  <a:pt x="20207" y="20765"/>
                </a:cubicBezTo>
                <a:lnTo>
                  <a:pt x="20207" y="20545"/>
                </a:lnTo>
                <a:cubicBezTo>
                  <a:pt x="20207" y="20488"/>
                  <a:pt x="20184" y="20441"/>
                  <a:pt x="20155" y="20441"/>
                </a:cubicBezTo>
                <a:close/>
                <a:moveTo>
                  <a:pt x="21004" y="20441"/>
                </a:moveTo>
                <a:cubicBezTo>
                  <a:pt x="20975" y="20441"/>
                  <a:pt x="20952" y="20488"/>
                  <a:pt x="20952" y="20545"/>
                </a:cubicBezTo>
                <a:lnTo>
                  <a:pt x="20952" y="20765"/>
                </a:lnTo>
                <a:cubicBezTo>
                  <a:pt x="20952" y="20823"/>
                  <a:pt x="20975" y="20868"/>
                  <a:pt x="21004" y="20868"/>
                </a:cubicBezTo>
                <a:cubicBezTo>
                  <a:pt x="21033" y="20868"/>
                  <a:pt x="21057" y="20823"/>
                  <a:pt x="21057" y="20765"/>
                </a:cubicBezTo>
                <a:lnTo>
                  <a:pt x="21057" y="20545"/>
                </a:lnTo>
                <a:cubicBezTo>
                  <a:pt x="21057" y="20488"/>
                  <a:pt x="21033" y="20441"/>
                  <a:pt x="21004" y="20441"/>
                </a:cubicBezTo>
                <a:close/>
                <a:moveTo>
                  <a:pt x="21319" y="20441"/>
                </a:moveTo>
                <a:cubicBezTo>
                  <a:pt x="21289" y="20441"/>
                  <a:pt x="21267" y="20488"/>
                  <a:pt x="21267" y="20545"/>
                </a:cubicBezTo>
                <a:lnTo>
                  <a:pt x="21267" y="20765"/>
                </a:lnTo>
                <a:cubicBezTo>
                  <a:pt x="21267" y="20823"/>
                  <a:pt x="21289" y="20868"/>
                  <a:pt x="21319" y="20868"/>
                </a:cubicBezTo>
                <a:cubicBezTo>
                  <a:pt x="21348" y="20868"/>
                  <a:pt x="21372" y="20823"/>
                  <a:pt x="21372" y="20765"/>
                </a:cubicBezTo>
                <a:lnTo>
                  <a:pt x="21372" y="20545"/>
                </a:lnTo>
                <a:cubicBezTo>
                  <a:pt x="21372" y="20488"/>
                  <a:pt x="21348" y="20441"/>
                  <a:pt x="21319" y="20441"/>
                </a:cubicBezTo>
                <a:close/>
                <a:moveTo>
                  <a:pt x="281" y="21171"/>
                </a:moveTo>
                <a:cubicBezTo>
                  <a:pt x="252" y="21171"/>
                  <a:pt x="228" y="21218"/>
                  <a:pt x="228" y="21275"/>
                </a:cubicBezTo>
                <a:lnTo>
                  <a:pt x="228" y="21495"/>
                </a:lnTo>
                <a:cubicBezTo>
                  <a:pt x="228" y="21553"/>
                  <a:pt x="252" y="21600"/>
                  <a:pt x="281" y="21600"/>
                </a:cubicBezTo>
                <a:cubicBezTo>
                  <a:pt x="311" y="21600"/>
                  <a:pt x="334" y="21553"/>
                  <a:pt x="334" y="21495"/>
                </a:cubicBezTo>
                <a:lnTo>
                  <a:pt x="334" y="21275"/>
                </a:lnTo>
                <a:cubicBezTo>
                  <a:pt x="334" y="21218"/>
                  <a:pt x="311" y="21171"/>
                  <a:pt x="281" y="21171"/>
                </a:cubicBezTo>
                <a:close/>
                <a:moveTo>
                  <a:pt x="596" y="21171"/>
                </a:moveTo>
                <a:cubicBezTo>
                  <a:pt x="567" y="21171"/>
                  <a:pt x="543" y="21218"/>
                  <a:pt x="543" y="21275"/>
                </a:cubicBezTo>
                <a:lnTo>
                  <a:pt x="543" y="21495"/>
                </a:lnTo>
                <a:cubicBezTo>
                  <a:pt x="543" y="21553"/>
                  <a:pt x="567" y="21600"/>
                  <a:pt x="596" y="21600"/>
                </a:cubicBezTo>
                <a:cubicBezTo>
                  <a:pt x="625" y="21600"/>
                  <a:pt x="649" y="21553"/>
                  <a:pt x="649" y="21495"/>
                </a:cubicBezTo>
                <a:lnTo>
                  <a:pt x="649" y="21275"/>
                </a:lnTo>
                <a:cubicBezTo>
                  <a:pt x="649" y="21218"/>
                  <a:pt x="625" y="21171"/>
                  <a:pt x="596" y="21171"/>
                </a:cubicBezTo>
                <a:close/>
                <a:moveTo>
                  <a:pt x="1446" y="21171"/>
                </a:moveTo>
                <a:cubicBezTo>
                  <a:pt x="1417" y="21171"/>
                  <a:pt x="1393" y="21218"/>
                  <a:pt x="1393" y="21275"/>
                </a:cubicBezTo>
                <a:lnTo>
                  <a:pt x="1393" y="21495"/>
                </a:lnTo>
                <a:cubicBezTo>
                  <a:pt x="1393" y="21553"/>
                  <a:pt x="1417" y="21600"/>
                  <a:pt x="1446" y="21600"/>
                </a:cubicBezTo>
                <a:cubicBezTo>
                  <a:pt x="1475" y="21600"/>
                  <a:pt x="1499" y="21553"/>
                  <a:pt x="1499" y="21495"/>
                </a:cubicBezTo>
                <a:lnTo>
                  <a:pt x="1499" y="21275"/>
                </a:lnTo>
                <a:cubicBezTo>
                  <a:pt x="1499" y="21218"/>
                  <a:pt x="1475" y="21171"/>
                  <a:pt x="1446" y="21171"/>
                </a:cubicBezTo>
                <a:close/>
                <a:moveTo>
                  <a:pt x="1760" y="21171"/>
                </a:moveTo>
                <a:cubicBezTo>
                  <a:pt x="1731" y="21171"/>
                  <a:pt x="1707" y="21218"/>
                  <a:pt x="1707" y="21275"/>
                </a:cubicBezTo>
                <a:lnTo>
                  <a:pt x="1707" y="21495"/>
                </a:lnTo>
                <a:cubicBezTo>
                  <a:pt x="1707" y="21553"/>
                  <a:pt x="1731" y="21600"/>
                  <a:pt x="1760" y="21600"/>
                </a:cubicBezTo>
                <a:cubicBezTo>
                  <a:pt x="1789" y="21600"/>
                  <a:pt x="1813" y="21553"/>
                  <a:pt x="1813" y="21495"/>
                </a:cubicBezTo>
                <a:lnTo>
                  <a:pt x="1813" y="21275"/>
                </a:lnTo>
                <a:cubicBezTo>
                  <a:pt x="1813" y="21218"/>
                  <a:pt x="1789" y="21171"/>
                  <a:pt x="1760" y="21171"/>
                </a:cubicBezTo>
                <a:close/>
                <a:moveTo>
                  <a:pt x="2610" y="21171"/>
                </a:moveTo>
                <a:cubicBezTo>
                  <a:pt x="2581" y="21171"/>
                  <a:pt x="2557" y="21218"/>
                  <a:pt x="2557" y="21275"/>
                </a:cubicBezTo>
                <a:lnTo>
                  <a:pt x="2557" y="21495"/>
                </a:lnTo>
                <a:cubicBezTo>
                  <a:pt x="2557" y="21553"/>
                  <a:pt x="2581" y="21600"/>
                  <a:pt x="2610" y="21600"/>
                </a:cubicBezTo>
                <a:cubicBezTo>
                  <a:pt x="2639" y="21600"/>
                  <a:pt x="2662" y="21553"/>
                  <a:pt x="2662" y="21495"/>
                </a:cubicBezTo>
                <a:lnTo>
                  <a:pt x="2662" y="21275"/>
                </a:lnTo>
                <a:cubicBezTo>
                  <a:pt x="2662" y="21218"/>
                  <a:pt x="2639" y="21171"/>
                  <a:pt x="2610" y="21171"/>
                </a:cubicBezTo>
                <a:close/>
                <a:moveTo>
                  <a:pt x="2924" y="21171"/>
                </a:moveTo>
                <a:cubicBezTo>
                  <a:pt x="2895" y="21171"/>
                  <a:pt x="2871" y="21218"/>
                  <a:pt x="2871" y="21275"/>
                </a:cubicBezTo>
                <a:lnTo>
                  <a:pt x="2871" y="21495"/>
                </a:lnTo>
                <a:cubicBezTo>
                  <a:pt x="2871" y="21553"/>
                  <a:pt x="2895" y="21600"/>
                  <a:pt x="2924" y="21600"/>
                </a:cubicBezTo>
                <a:cubicBezTo>
                  <a:pt x="2954" y="21600"/>
                  <a:pt x="2976" y="21553"/>
                  <a:pt x="2976" y="21495"/>
                </a:cubicBezTo>
                <a:lnTo>
                  <a:pt x="2976" y="21275"/>
                </a:lnTo>
                <a:cubicBezTo>
                  <a:pt x="2976" y="21218"/>
                  <a:pt x="2954" y="21171"/>
                  <a:pt x="2924" y="21171"/>
                </a:cubicBezTo>
                <a:close/>
                <a:moveTo>
                  <a:pt x="3773" y="21171"/>
                </a:moveTo>
                <a:cubicBezTo>
                  <a:pt x="3744" y="21171"/>
                  <a:pt x="3721" y="21218"/>
                  <a:pt x="3721" y="21275"/>
                </a:cubicBezTo>
                <a:lnTo>
                  <a:pt x="3721" y="21495"/>
                </a:lnTo>
                <a:cubicBezTo>
                  <a:pt x="3721" y="21553"/>
                  <a:pt x="3744" y="21600"/>
                  <a:pt x="3773" y="21600"/>
                </a:cubicBezTo>
                <a:cubicBezTo>
                  <a:pt x="3802" y="21600"/>
                  <a:pt x="3826" y="21553"/>
                  <a:pt x="3826" y="21495"/>
                </a:cubicBezTo>
                <a:lnTo>
                  <a:pt x="3826" y="21275"/>
                </a:lnTo>
                <a:cubicBezTo>
                  <a:pt x="3826" y="21218"/>
                  <a:pt x="3802" y="21171"/>
                  <a:pt x="3773" y="21171"/>
                </a:cubicBezTo>
                <a:close/>
                <a:moveTo>
                  <a:pt x="4088" y="21171"/>
                </a:moveTo>
                <a:cubicBezTo>
                  <a:pt x="4058" y="21171"/>
                  <a:pt x="4035" y="21218"/>
                  <a:pt x="4035" y="21275"/>
                </a:cubicBezTo>
                <a:lnTo>
                  <a:pt x="4035" y="21495"/>
                </a:lnTo>
                <a:cubicBezTo>
                  <a:pt x="4035" y="21553"/>
                  <a:pt x="4058" y="21600"/>
                  <a:pt x="4088" y="21600"/>
                </a:cubicBezTo>
                <a:cubicBezTo>
                  <a:pt x="4117" y="21600"/>
                  <a:pt x="4141" y="21553"/>
                  <a:pt x="4141" y="21495"/>
                </a:cubicBezTo>
                <a:lnTo>
                  <a:pt x="4141" y="21275"/>
                </a:lnTo>
                <a:cubicBezTo>
                  <a:pt x="4141" y="21218"/>
                  <a:pt x="4117" y="21171"/>
                  <a:pt x="4088" y="21171"/>
                </a:cubicBezTo>
                <a:close/>
                <a:moveTo>
                  <a:pt x="4937" y="21171"/>
                </a:moveTo>
                <a:cubicBezTo>
                  <a:pt x="4908" y="21171"/>
                  <a:pt x="4884" y="21218"/>
                  <a:pt x="4884" y="21275"/>
                </a:cubicBezTo>
                <a:lnTo>
                  <a:pt x="4884" y="21495"/>
                </a:lnTo>
                <a:cubicBezTo>
                  <a:pt x="4884" y="21553"/>
                  <a:pt x="4908" y="21600"/>
                  <a:pt x="4937" y="21600"/>
                </a:cubicBezTo>
                <a:cubicBezTo>
                  <a:pt x="4966" y="21600"/>
                  <a:pt x="4990" y="21553"/>
                  <a:pt x="4990" y="21495"/>
                </a:cubicBezTo>
                <a:lnTo>
                  <a:pt x="4990" y="21275"/>
                </a:lnTo>
                <a:cubicBezTo>
                  <a:pt x="4990" y="21218"/>
                  <a:pt x="4966" y="21171"/>
                  <a:pt x="4937" y="21171"/>
                </a:cubicBezTo>
                <a:close/>
                <a:moveTo>
                  <a:pt x="5252" y="21171"/>
                </a:moveTo>
                <a:cubicBezTo>
                  <a:pt x="5223" y="21171"/>
                  <a:pt x="5199" y="21218"/>
                  <a:pt x="5199" y="21275"/>
                </a:cubicBezTo>
                <a:lnTo>
                  <a:pt x="5199" y="21495"/>
                </a:lnTo>
                <a:cubicBezTo>
                  <a:pt x="5199" y="21553"/>
                  <a:pt x="5223" y="21600"/>
                  <a:pt x="5252" y="21600"/>
                </a:cubicBezTo>
                <a:cubicBezTo>
                  <a:pt x="5281" y="21600"/>
                  <a:pt x="5305" y="21553"/>
                  <a:pt x="5305" y="21495"/>
                </a:cubicBezTo>
                <a:lnTo>
                  <a:pt x="5305" y="21275"/>
                </a:lnTo>
                <a:cubicBezTo>
                  <a:pt x="5305" y="21218"/>
                  <a:pt x="5281" y="21171"/>
                  <a:pt x="5252" y="21171"/>
                </a:cubicBezTo>
                <a:close/>
                <a:moveTo>
                  <a:pt x="6102" y="21171"/>
                </a:moveTo>
                <a:cubicBezTo>
                  <a:pt x="6072" y="21171"/>
                  <a:pt x="6049" y="21218"/>
                  <a:pt x="6049" y="21275"/>
                </a:cubicBezTo>
                <a:lnTo>
                  <a:pt x="6049" y="21495"/>
                </a:lnTo>
                <a:cubicBezTo>
                  <a:pt x="6049" y="21553"/>
                  <a:pt x="6072" y="21600"/>
                  <a:pt x="6102" y="21600"/>
                </a:cubicBezTo>
                <a:cubicBezTo>
                  <a:pt x="6131" y="21600"/>
                  <a:pt x="6155" y="21553"/>
                  <a:pt x="6155" y="21495"/>
                </a:cubicBezTo>
                <a:lnTo>
                  <a:pt x="6155" y="21275"/>
                </a:lnTo>
                <a:cubicBezTo>
                  <a:pt x="6155" y="21218"/>
                  <a:pt x="6131" y="21171"/>
                  <a:pt x="6102" y="21171"/>
                </a:cubicBezTo>
                <a:close/>
                <a:moveTo>
                  <a:pt x="6416" y="21171"/>
                </a:moveTo>
                <a:cubicBezTo>
                  <a:pt x="6387" y="21171"/>
                  <a:pt x="6363" y="21218"/>
                  <a:pt x="6363" y="21275"/>
                </a:cubicBezTo>
                <a:lnTo>
                  <a:pt x="6363" y="21495"/>
                </a:lnTo>
                <a:cubicBezTo>
                  <a:pt x="6363" y="21553"/>
                  <a:pt x="6387" y="21600"/>
                  <a:pt x="6416" y="21600"/>
                </a:cubicBezTo>
                <a:cubicBezTo>
                  <a:pt x="6445" y="21600"/>
                  <a:pt x="6469" y="21553"/>
                  <a:pt x="6469" y="21495"/>
                </a:cubicBezTo>
                <a:lnTo>
                  <a:pt x="6469" y="21275"/>
                </a:lnTo>
                <a:cubicBezTo>
                  <a:pt x="6469" y="21218"/>
                  <a:pt x="6445" y="21171"/>
                  <a:pt x="6416" y="21171"/>
                </a:cubicBezTo>
                <a:close/>
                <a:moveTo>
                  <a:pt x="7266" y="21171"/>
                </a:moveTo>
                <a:cubicBezTo>
                  <a:pt x="7237" y="21171"/>
                  <a:pt x="7213" y="21218"/>
                  <a:pt x="7213" y="21275"/>
                </a:cubicBezTo>
                <a:lnTo>
                  <a:pt x="7213" y="21495"/>
                </a:lnTo>
                <a:cubicBezTo>
                  <a:pt x="7213" y="21553"/>
                  <a:pt x="7237" y="21600"/>
                  <a:pt x="7266" y="21600"/>
                </a:cubicBezTo>
                <a:cubicBezTo>
                  <a:pt x="7295" y="21600"/>
                  <a:pt x="7318" y="21553"/>
                  <a:pt x="7318" y="21495"/>
                </a:cubicBezTo>
                <a:lnTo>
                  <a:pt x="7318" y="21275"/>
                </a:lnTo>
                <a:cubicBezTo>
                  <a:pt x="7318" y="21218"/>
                  <a:pt x="7295" y="21171"/>
                  <a:pt x="7266" y="21171"/>
                </a:cubicBezTo>
                <a:close/>
                <a:moveTo>
                  <a:pt x="7580" y="21171"/>
                </a:moveTo>
                <a:cubicBezTo>
                  <a:pt x="7551" y="21171"/>
                  <a:pt x="7527" y="21218"/>
                  <a:pt x="7527" y="21275"/>
                </a:cubicBezTo>
                <a:lnTo>
                  <a:pt x="7527" y="21495"/>
                </a:lnTo>
                <a:cubicBezTo>
                  <a:pt x="7527" y="21553"/>
                  <a:pt x="7551" y="21600"/>
                  <a:pt x="7580" y="21600"/>
                </a:cubicBezTo>
                <a:cubicBezTo>
                  <a:pt x="7609" y="21600"/>
                  <a:pt x="7632" y="21553"/>
                  <a:pt x="7632" y="21495"/>
                </a:cubicBezTo>
                <a:lnTo>
                  <a:pt x="7632" y="21275"/>
                </a:lnTo>
                <a:cubicBezTo>
                  <a:pt x="7632" y="21218"/>
                  <a:pt x="7609" y="21171"/>
                  <a:pt x="7580" y="21171"/>
                </a:cubicBezTo>
                <a:close/>
                <a:moveTo>
                  <a:pt x="8429" y="21171"/>
                </a:moveTo>
                <a:cubicBezTo>
                  <a:pt x="8400" y="21171"/>
                  <a:pt x="8377" y="21218"/>
                  <a:pt x="8377" y="21275"/>
                </a:cubicBezTo>
                <a:lnTo>
                  <a:pt x="8377" y="21495"/>
                </a:lnTo>
                <a:cubicBezTo>
                  <a:pt x="8377" y="21553"/>
                  <a:pt x="8400" y="21600"/>
                  <a:pt x="8429" y="21600"/>
                </a:cubicBezTo>
                <a:cubicBezTo>
                  <a:pt x="8458" y="21600"/>
                  <a:pt x="8482" y="21553"/>
                  <a:pt x="8482" y="21495"/>
                </a:cubicBezTo>
                <a:lnTo>
                  <a:pt x="8482" y="21275"/>
                </a:lnTo>
                <a:cubicBezTo>
                  <a:pt x="8482" y="21218"/>
                  <a:pt x="8458" y="21171"/>
                  <a:pt x="8429" y="21171"/>
                </a:cubicBezTo>
                <a:close/>
                <a:moveTo>
                  <a:pt x="8744" y="21171"/>
                </a:moveTo>
                <a:cubicBezTo>
                  <a:pt x="8714" y="21171"/>
                  <a:pt x="8691" y="21218"/>
                  <a:pt x="8691" y="21275"/>
                </a:cubicBezTo>
                <a:lnTo>
                  <a:pt x="8691" y="21495"/>
                </a:lnTo>
                <a:cubicBezTo>
                  <a:pt x="8691" y="21553"/>
                  <a:pt x="8714" y="21600"/>
                  <a:pt x="8744" y="21600"/>
                </a:cubicBezTo>
                <a:cubicBezTo>
                  <a:pt x="8773" y="21600"/>
                  <a:pt x="8796" y="21553"/>
                  <a:pt x="8796" y="21495"/>
                </a:cubicBezTo>
                <a:lnTo>
                  <a:pt x="8796" y="21275"/>
                </a:lnTo>
                <a:cubicBezTo>
                  <a:pt x="8796" y="21218"/>
                  <a:pt x="8773" y="21171"/>
                  <a:pt x="8744" y="21171"/>
                </a:cubicBezTo>
                <a:close/>
                <a:moveTo>
                  <a:pt x="9593" y="21171"/>
                </a:moveTo>
                <a:cubicBezTo>
                  <a:pt x="9564" y="21171"/>
                  <a:pt x="9540" y="21218"/>
                  <a:pt x="9540" y="21275"/>
                </a:cubicBezTo>
                <a:lnTo>
                  <a:pt x="9540" y="21495"/>
                </a:lnTo>
                <a:cubicBezTo>
                  <a:pt x="9540" y="21553"/>
                  <a:pt x="9564" y="21600"/>
                  <a:pt x="9593" y="21600"/>
                </a:cubicBezTo>
                <a:cubicBezTo>
                  <a:pt x="9622" y="21600"/>
                  <a:pt x="9646" y="21553"/>
                  <a:pt x="9646" y="21495"/>
                </a:cubicBezTo>
                <a:lnTo>
                  <a:pt x="9646" y="21275"/>
                </a:lnTo>
                <a:cubicBezTo>
                  <a:pt x="9646" y="21218"/>
                  <a:pt x="9622" y="21171"/>
                  <a:pt x="9593" y="21171"/>
                </a:cubicBezTo>
                <a:close/>
                <a:moveTo>
                  <a:pt x="9908" y="21171"/>
                </a:moveTo>
                <a:cubicBezTo>
                  <a:pt x="9879" y="21171"/>
                  <a:pt x="9855" y="21218"/>
                  <a:pt x="9855" y="21275"/>
                </a:cubicBezTo>
                <a:lnTo>
                  <a:pt x="9855" y="21495"/>
                </a:lnTo>
                <a:cubicBezTo>
                  <a:pt x="9855" y="21553"/>
                  <a:pt x="9879" y="21600"/>
                  <a:pt x="9908" y="21600"/>
                </a:cubicBezTo>
                <a:cubicBezTo>
                  <a:pt x="9937" y="21600"/>
                  <a:pt x="9961" y="21553"/>
                  <a:pt x="9961" y="21495"/>
                </a:cubicBezTo>
                <a:lnTo>
                  <a:pt x="9961" y="21275"/>
                </a:lnTo>
                <a:cubicBezTo>
                  <a:pt x="9961" y="21218"/>
                  <a:pt x="9937" y="21171"/>
                  <a:pt x="9908" y="21171"/>
                </a:cubicBezTo>
                <a:close/>
                <a:moveTo>
                  <a:pt x="10758" y="21171"/>
                </a:moveTo>
                <a:cubicBezTo>
                  <a:pt x="10728" y="21171"/>
                  <a:pt x="10705" y="21218"/>
                  <a:pt x="10705" y="21275"/>
                </a:cubicBezTo>
                <a:lnTo>
                  <a:pt x="10705" y="21495"/>
                </a:lnTo>
                <a:cubicBezTo>
                  <a:pt x="10705" y="21553"/>
                  <a:pt x="10728" y="21600"/>
                  <a:pt x="10758" y="21600"/>
                </a:cubicBezTo>
                <a:cubicBezTo>
                  <a:pt x="10787" y="21600"/>
                  <a:pt x="10810" y="21553"/>
                  <a:pt x="10810" y="21495"/>
                </a:cubicBezTo>
                <a:lnTo>
                  <a:pt x="10810" y="21275"/>
                </a:lnTo>
                <a:cubicBezTo>
                  <a:pt x="10810" y="21218"/>
                  <a:pt x="10787" y="21171"/>
                  <a:pt x="10758" y="21171"/>
                </a:cubicBezTo>
                <a:close/>
                <a:moveTo>
                  <a:pt x="11072" y="21171"/>
                </a:moveTo>
                <a:cubicBezTo>
                  <a:pt x="11043" y="21171"/>
                  <a:pt x="11019" y="21218"/>
                  <a:pt x="11019" y="21275"/>
                </a:cubicBezTo>
                <a:lnTo>
                  <a:pt x="11019" y="21495"/>
                </a:lnTo>
                <a:cubicBezTo>
                  <a:pt x="11019" y="21553"/>
                  <a:pt x="11043" y="21600"/>
                  <a:pt x="11072" y="21600"/>
                </a:cubicBezTo>
                <a:cubicBezTo>
                  <a:pt x="11101" y="21600"/>
                  <a:pt x="11125" y="21553"/>
                  <a:pt x="11125" y="21495"/>
                </a:cubicBezTo>
                <a:lnTo>
                  <a:pt x="11125" y="21275"/>
                </a:lnTo>
                <a:cubicBezTo>
                  <a:pt x="11125" y="21218"/>
                  <a:pt x="11101" y="21171"/>
                  <a:pt x="11072" y="21171"/>
                </a:cubicBezTo>
                <a:close/>
                <a:moveTo>
                  <a:pt x="11922" y="21171"/>
                </a:moveTo>
                <a:cubicBezTo>
                  <a:pt x="11893" y="21171"/>
                  <a:pt x="11869" y="21218"/>
                  <a:pt x="11869" y="21275"/>
                </a:cubicBezTo>
                <a:lnTo>
                  <a:pt x="11869" y="21495"/>
                </a:lnTo>
                <a:cubicBezTo>
                  <a:pt x="11869" y="21553"/>
                  <a:pt x="11893" y="21600"/>
                  <a:pt x="11922" y="21600"/>
                </a:cubicBezTo>
                <a:cubicBezTo>
                  <a:pt x="11951" y="21600"/>
                  <a:pt x="11974" y="21553"/>
                  <a:pt x="11974" y="21495"/>
                </a:cubicBezTo>
                <a:lnTo>
                  <a:pt x="11974" y="21275"/>
                </a:lnTo>
                <a:cubicBezTo>
                  <a:pt x="11974" y="21218"/>
                  <a:pt x="11951" y="21171"/>
                  <a:pt x="11922" y="21171"/>
                </a:cubicBezTo>
                <a:close/>
                <a:moveTo>
                  <a:pt x="12236" y="21171"/>
                </a:moveTo>
                <a:cubicBezTo>
                  <a:pt x="12207" y="21171"/>
                  <a:pt x="12183" y="21218"/>
                  <a:pt x="12183" y="21275"/>
                </a:cubicBezTo>
                <a:lnTo>
                  <a:pt x="12183" y="21495"/>
                </a:lnTo>
                <a:cubicBezTo>
                  <a:pt x="12183" y="21553"/>
                  <a:pt x="12207" y="21600"/>
                  <a:pt x="12236" y="21600"/>
                </a:cubicBezTo>
                <a:cubicBezTo>
                  <a:pt x="12265" y="21600"/>
                  <a:pt x="12288" y="21553"/>
                  <a:pt x="12288" y="21495"/>
                </a:cubicBezTo>
                <a:lnTo>
                  <a:pt x="12288" y="21275"/>
                </a:lnTo>
                <a:cubicBezTo>
                  <a:pt x="12288" y="21218"/>
                  <a:pt x="12265" y="21171"/>
                  <a:pt x="12236" y="21171"/>
                </a:cubicBezTo>
                <a:close/>
                <a:moveTo>
                  <a:pt x="13085" y="21171"/>
                </a:moveTo>
                <a:cubicBezTo>
                  <a:pt x="13056" y="21171"/>
                  <a:pt x="13032" y="21218"/>
                  <a:pt x="13032" y="21275"/>
                </a:cubicBezTo>
                <a:lnTo>
                  <a:pt x="13032" y="21495"/>
                </a:lnTo>
                <a:cubicBezTo>
                  <a:pt x="13032" y="21553"/>
                  <a:pt x="13056" y="21600"/>
                  <a:pt x="13085" y="21600"/>
                </a:cubicBezTo>
                <a:cubicBezTo>
                  <a:pt x="13114" y="21600"/>
                  <a:pt x="13138" y="21553"/>
                  <a:pt x="13138" y="21495"/>
                </a:cubicBezTo>
                <a:lnTo>
                  <a:pt x="13138" y="21275"/>
                </a:lnTo>
                <a:cubicBezTo>
                  <a:pt x="13138" y="21218"/>
                  <a:pt x="13114" y="21171"/>
                  <a:pt x="13085" y="21171"/>
                </a:cubicBezTo>
                <a:close/>
                <a:moveTo>
                  <a:pt x="13399" y="21171"/>
                </a:moveTo>
                <a:cubicBezTo>
                  <a:pt x="13370" y="21171"/>
                  <a:pt x="13348" y="21218"/>
                  <a:pt x="13348" y="21275"/>
                </a:cubicBezTo>
                <a:lnTo>
                  <a:pt x="13348" y="21495"/>
                </a:lnTo>
                <a:cubicBezTo>
                  <a:pt x="13348" y="21553"/>
                  <a:pt x="13370" y="21600"/>
                  <a:pt x="13399" y="21600"/>
                </a:cubicBezTo>
                <a:cubicBezTo>
                  <a:pt x="13428" y="21600"/>
                  <a:pt x="13452" y="21553"/>
                  <a:pt x="13452" y="21495"/>
                </a:cubicBezTo>
                <a:lnTo>
                  <a:pt x="13452" y="21275"/>
                </a:lnTo>
                <a:cubicBezTo>
                  <a:pt x="13452" y="21218"/>
                  <a:pt x="13428" y="21171"/>
                  <a:pt x="13399" y="21171"/>
                </a:cubicBezTo>
                <a:close/>
                <a:moveTo>
                  <a:pt x="14249" y="21171"/>
                </a:moveTo>
                <a:cubicBezTo>
                  <a:pt x="14220" y="21171"/>
                  <a:pt x="14196" y="21218"/>
                  <a:pt x="14196" y="21275"/>
                </a:cubicBezTo>
                <a:lnTo>
                  <a:pt x="14196" y="21495"/>
                </a:lnTo>
                <a:cubicBezTo>
                  <a:pt x="14196" y="21553"/>
                  <a:pt x="14220" y="21600"/>
                  <a:pt x="14249" y="21600"/>
                </a:cubicBezTo>
                <a:cubicBezTo>
                  <a:pt x="14278" y="21600"/>
                  <a:pt x="14302" y="21553"/>
                  <a:pt x="14302" y="21495"/>
                </a:cubicBezTo>
                <a:lnTo>
                  <a:pt x="14302" y="21275"/>
                </a:lnTo>
                <a:cubicBezTo>
                  <a:pt x="14302" y="21218"/>
                  <a:pt x="14278" y="21171"/>
                  <a:pt x="14249" y="21171"/>
                </a:cubicBezTo>
                <a:close/>
                <a:moveTo>
                  <a:pt x="14564" y="21171"/>
                </a:moveTo>
                <a:cubicBezTo>
                  <a:pt x="14535" y="21171"/>
                  <a:pt x="14511" y="21218"/>
                  <a:pt x="14511" y="21275"/>
                </a:cubicBezTo>
                <a:lnTo>
                  <a:pt x="14511" y="21495"/>
                </a:lnTo>
                <a:cubicBezTo>
                  <a:pt x="14511" y="21553"/>
                  <a:pt x="14535" y="21600"/>
                  <a:pt x="14564" y="21600"/>
                </a:cubicBezTo>
                <a:cubicBezTo>
                  <a:pt x="14593" y="21600"/>
                  <a:pt x="14617" y="21553"/>
                  <a:pt x="14617" y="21495"/>
                </a:cubicBezTo>
                <a:lnTo>
                  <a:pt x="14617" y="21275"/>
                </a:lnTo>
                <a:cubicBezTo>
                  <a:pt x="14617" y="21218"/>
                  <a:pt x="14593" y="21171"/>
                  <a:pt x="14564" y="21171"/>
                </a:cubicBezTo>
                <a:close/>
                <a:moveTo>
                  <a:pt x="15413" y="21171"/>
                </a:moveTo>
                <a:cubicBezTo>
                  <a:pt x="15384" y="21171"/>
                  <a:pt x="15360" y="21218"/>
                  <a:pt x="15360" y="21275"/>
                </a:cubicBezTo>
                <a:lnTo>
                  <a:pt x="15360" y="21495"/>
                </a:lnTo>
                <a:cubicBezTo>
                  <a:pt x="15360" y="21553"/>
                  <a:pt x="15384" y="21600"/>
                  <a:pt x="15413" y="21600"/>
                </a:cubicBezTo>
                <a:cubicBezTo>
                  <a:pt x="15442" y="21600"/>
                  <a:pt x="15465" y="21553"/>
                  <a:pt x="15465" y="21495"/>
                </a:cubicBezTo>
                <a:lnTo>
                  <a:pt x="15465" y="21275"/>
                </a:lnTo>
                <a:cubicBezTo>
                  <a:pt x="15465" y="21218"/>
                  <a:pt x="15442" y="21171"/>
                  <a:pt x="15413" y="21171"/>
                </a:cubicBezTo>
                <a:close/>
                <a:moveTo>
                  <a:pt x="15728" y="21171"/>
                </a:moveTo>
                <a:cubicBezTo>
                  <a:pt x="15699" y="21171"/>
                  <a:pt x="15675" y="21218"/>
                  <a:pt x="15675" y="21275"/>
                </a:cubicBezTo>
                <a:lnTo>
                  <a:pt x="15675" y="21495"/>
                </a:lnTo>
                <a:cubicBezTo>
                  <a:pt x="15675" y="21553"/>
                  <a:pt x="15699" y="21600"/>
                  <a:pt x="15728" y="21600"/>
                </a:cubicBezTo>
                <a:cubicBezTo>
                  <a:pt x="15757" y="21600"/>
                  <a:pt x="15781" y="21553"/>
                  <a:pt x="15781" y="21495"/>
                </a:cubicBezTo>
                <a:lnTo>
                  <a:pt x="15781" y="21275"/>
                </a:lnTo>
                <a:cubicBezTo>
                  <a:pt x="15781" y="21218"/>
                  <a:pt x="15757" y="21171"/>
                  <a:pt x="15728" y="21171"/>
                </a:cubicBezTo>
                <a:close/>
                <a:moveTo>
                  <a:pt x="16578" y="21171"/>
                </a:moveTo>
                <a:cubicBezTo>
                  <a:pt x="16549" y="21171"/>
                  <a:pt x="16525" y="21218"/>
                  <a:pt x="16525" y="21275"/>
                </a:cubicBezTo>
                <a:lnTo>
                  <a:pt x="16525" y="21495"/>
                </a:lnTo>
                <a:cubicBezTo>
                  <a:pt x="16525" y="21553"/>
                  <a:pt x="16549" y="21600"/>
                  <a:pt x="16578" y="21600"/>
                </a:cubicBezTo>
                <a:cubicBezTo>
                  <a:pt x="16607" y="21600"/>
                  <a:pt x="16630" y="21553"/>
                  <a:pt x="16630" y="21495"/>
                </a:cubicBezTo>
                <a:lnTo>
                  <a:pt x="16630" y="21275"/>
                </a:lnTo>
                <a:cubicBezTo>
                  <a:pt x="16630" y="21218"/>
                  <a:pt x="16607" y="21171"/>
                  <a:pt x="16578" y="21171"/>
                </a:cubicBezTo>
                <a:close/>
                <a:moveTo>
                  <a:pt x="16892" y="21171"/>
                </a:moveTo>
                <a:cubicBezTo>
                  <a:pt x="16863" y="21171"/>
                  <a:pt x="16839" y="21218"/>
                  <a:pt x="16839" y="21275"/>
                </a:cubicBezTo>
                <a:lnTo>
                  <a:pt x="16839" y="21495"/>
                </a:lnTo>
                <a:cubicBezTo>
                  <a:pt x="16839" y="21553"/>
                  <a:pt x="16863" y="21600"/>
                  <a:pt x="16892" y="21600"/>
                </a:cubicBezTo>
                <a:cubicBezTo>
                  <a:pt x="16921" y="21600"/>
                  <a:pt x="16944" y="21553"/>
                  <a:pt x="16944" y="21495"/>
                </a:cubicBezTo>
                <a:lnTo>
                  <a:pt x="16944" y="21275"/>
                </a:lnTo>
                <a:cubicBezTo>
                  <a:pt x="16944" y="21218"/>
                  <a:pt x="16921" y="21171"/>
                  <a:pt x="16892" y="21171"/>
                </a:cubicBezTo>
                <a:close/>
                <a:moveTo>
                  <a:pt x="17741" y="21171"/>
                </a:moveTo>
                <a:cubicBezTo>
                  <a:pt x="17712" y="21171"/>
                  <a:pt x="17689" y="21218"/>
                  <a:pt x="17689" y="21275"/>
                </a:cubicBezTo>
                <a:lnTo>
                  <a:pt x="17689" y="21495"/>
                </a:lnTo>
                <a:cubicBezTo>
                  <a:pt x="17689" y="21553"/>
                  <a:pt x="17712" y="21600"/>
                  <a:pt x="17741" y="21600"/>
                </a:cubicBezTo>
                <a:cubicBezTo>
                  <a:pt x="17770" y="21600"/>
                  <a:pt x="17794" y="21553"/>
                  <a:pt x="17794" y="21495"/>
                </a:cubicBezTo>
                <a:lnTo>
                  <a:pt x="17794" y="21275"/>
                </a:lnTo>
                <a:cubicBezTo>
                  <a:pt x="17794" y="21218"/>
                  <a:pt x="17770" y="21171"/>
                  <a:pt x="17741" y="21171"/>
                </a:cubicBezTo>
                <a:close/>
                <a:moveTo>
                  <a:pt x="18055" y="21171"/>
                </a:moveTo>
                <a:cubicBezTo>
                  <a:pt x="18026" y="21171"/>
                  <a:pt x="18002" y="21218"/>
                  <a:pt x="18002" y="21275"/>
                </a:cubicBezTo>
                <a:lnTo>
                  <a:pt x="18002" y="21495"/>
                </a:lnTo>
                <a:cubicBezTo>
                  <a:pt x="18002" y="21553"/>
                  <a:pt x="18026" y="21600"/>
                  <a:pt x="18055" y="21600"/>
                </a:cubicBezTo>
                <a:cubicBezTo>
                  <a:pt x="18085" y="21600"/>
                  <a:pt x="18108" y="21553"/>
                  <a:pt x="18108" y="21495"/>
                </a:cubicBezTo>
                <a:lnTo>
                  <a:pt x="18108" y="21275"/>
                </a:lnTo>
                <a:cubicBezTo>
                  <a:pt x="18108" y="21218"/>
                  <a:pt x="18085" y="21171"/>
                  <a:pt x="18055" y="21171"/>
                </a:cubicBezTo>
                <a:close/>
                <a:moveTo>
                  <a:pt x="18905" y="21171"/>
                </a:moveTo>
                <a:cubicBezTo>
                  <a:pt x="18876" y="21171"/>
                  <a:pt x="18852" y="21218"/>
                  <a:pt x="18852" y="21275"/>
                </a:cubicBezTo>
                <a:lnTo>
                  <a:pt x="18852" y="21495"/>
                </a:lnTo>
                <a:cubicBezTo>
                  <a:pt x="18852" y="21553"/>
                  <a:pt x="18876" y="21600"/>
                  <a:pt x="18905" y="21600"/>
                </a:cubicBezTo>
                <a:cubicBezTo>
                  <a:pt x="18934" y="21600"/>
                  <a:pt x="18958" y="21553"/>
                  <a:pt x="18958" y="21495"/>
                </a:cubicBezTo>
                <a:lnTo>
                  <a:pt x="18958" y="21275"/>
                </a:lnTo>
                <a:cubicBezTo>
                  <a:pt x="18958" y="21218"/>
                  <a:pt x="18934" y="21171"/>
                  <a:pt x="18905" y="21171"/>
                </a:cubicBezTo>
                <a:close/>
                <a:moveTo>
                  <a:pt x="19220" y="21171"/>
                </a:moveTo>
                <a:cubicBezTo>
                  <a:pt x="19191" y="21171"/>
                  <a:pt x="19167" y="21218"/>
                  <a:pt x="19167" y="21275"/>
                </a:cubicBezTo>
                <a:lnTo>
                  <a:pt x="19167" y="21495"/>
                </a:lnTo>
                <a:cubicBezTo>
                  <a:pt x="19167" y="21553"/>
                  <a:pt x="19191" y="21600"/>
                  <a:pt x="19220" y="21600"/>
                </a:cubicBezTo>
                <a:cubicBezTo>
                  <a:pt x="19249" y="21600"/>
                  <a:pt x="19273" y="21553"/>
                  <a:pt x="19273" y="21495"/>
                </a:cubicBezTo>
                <a:lnTo>
                  <a:pt x="19273" y="21275"/>
                </a:lnTo>
                <a:cubicBezTo>
                  <a:pt x="19273" y="21218"/>
                  <a:pt x="19249" y="21171"/>
                  <a:pt x="19220" y="21171"/>
                </a:cubicBezTo>
                <a:close/>
                <a:moveTo>
                  <a:pt x="20069" y="21171"/>
                </a:moveTo>
                <a:cubicBezTo>
                  <a:pt x="20040" y="21171"/>
                  <a:pt x="20016" y="21218"/>
                  <a:pt x="20016" y="21275"/>
                </a:cubicBezTo>
                <a:lnTo>
                  <a:pt x="20016" y="21495"/>
                </a:lnTo>
                <a:cubicBezTo>
                  <a:pt x="20016" y="21553"/>
                  <a:pt x="20040" y="21600"/>
                  <a:pt x="20069" y="21600"/>
                </a:cubicBezTo>
                <a:cubicBezTo>
                  <a:pt x="20099" y="21600"/>
                  <a:pt x="20122" y="21553"/>
                  <a:pt x="20122" y="21495"/>
                </a:cubicBezTo>
                <a:lnTo>
                  <a:pt x="20122" y="21275"/>
                </a:lnTo>
                <a:cubicBezTo>
                  <a:pt x="20122" y="21218"/>
                  <a:pt x="20099" y="21171"/>
                  <a:pt x="20069" y="21171"/>
                </a:cubicBezTo>
                <a:close/>
                <a:moveTo>
                  <a:pt x="20384" y="21171"/>
                </a:moveTo>
                <a:cubicBezTo>
                  <a:pt x="20355" y="21171"/>
                  <a:pt x="20331" y="21218"/>
                  <a:pt x="20331" y="21275"/>
                </a:cubicBezTo>
                <a:lnTo>
                  <a:pt x="20331" y="21495"/>
                </a:lnTo>
                <a:cubicBezTo>
                  <a:pt x="20331" y="21553"/>
                  <a:pt x="20355" y="21600"/>
                  <a:pt x="20384" y="21600"/>
                </a:cubicBezTo>
                <a:cubicBezTo>
                  <a:pt x="20413" y="21600"/>
                  <a:pt x="20436" y="21553"/>
                  <a:pt x="20436" y="21495"/>
                </a:cubicBezTo>
                <a:lnTo>
                  <a:pt x="20436" y="21275"/>
                </a:lnTo>
                <a:cubicBezTo>
                  <a:pt x="20436" y="21218"/>
                  <a:pt x="20413" y="21171"/>
                  <a:pt x="20384" y="21171"/>
                </a:cubicBezTo>
                <a:close/>
                <a:moveTo>
                  <a:pt x="21234" y="21171"/>
                </a:moveTo>
                <a:cubicBezTo>
                  <a:pt x="21204" y="21171"/>
                  <a:pt x="21181" y="21218"/>
                  <a:pt x="21181" y="21275"/>
                </a:cubicBezTo>
                <a:lnTo>
                  <a:pt x="21181" y="21495"/>
                </a:lnTo>
                <a:cubicBezTo>
                  <a:pt x="21181" y="21553"/>
                  <a:pt x="21204" y="21600"/>
                  <a:pt x="21234" y="21600"/>
                </a:cubicBezTo>
                <a:cubicBezTo>
                  <a:pt x="21263" y="21600"/>
                  <a:pt x="21285" y="21553"/>
                  <a:pt x="21285" y="21495"/>
                </a:cubicBezTo>
                <a:lnTo>
                  <a:pt x="21285" y="21275"/>
                </a:lnTo>
                <a:cubicBezTo>
                  <a:pt x="21285" y="21218"/>
                  <a:pt x="21263" y="21171"/>
                  <a:pt x="21234" y="21171"/>
                </a:cubicBezTo>
                <a:close/>
                <a:moveTo>
                  <a:pt x="21547" y="21171"/>
                </a:moveTo>
                <a:cubicBezTo>
                  <a:pt x="21518" y="21171"/>
                  <a:pt x="21495" y="21218"/>
                  <a:pt x="21495" y="21275"/>
                </a:cubicBezTo>
                <a:lnTo>
                  <a:pt x="21495" y="21495"/>
                </a:lnTo>
                <a:cubicBezTo>
                  <a:pt x="21495" y="21553"/>
                  <a:pt x="21518" y="21600"/>
                  <a:pt x="21547" y="21600"/>
                </a:cubicBezTo>
                <a:cubicBezTo>
                  <a:pt x="21576" y="21600"/>
                  <a:pt x="21600" y="21553"/>
                  <a:pt x="21600" y="21495"/>
                </a:cubicBezTo>
                <a:lnTo>
                  <a:pt x="21600" y="21275"/>
                </a:lnTo>
                <a:cubicBezTo>
                  <a:pt x="21600" y="21218"/>
                  <a:pt x="21576" y="21171"/>
                  <a:pt x="21547" y="21171"/>
                </a:cubicBezTo>
                <a:close/>
              </a:path>
            </a:pathLst>
          </a:custGeom>
          <a:gradFill>
            <a:gsLst>
              <a:gs pos="845">
                <a:srgbClr val="E8E9F0">
                  <a:alpha val="49711"/>
                </a:srgbClr>
              </a:gs>
              <a:gs pos="24764">
                <a:srgbClr val="F4F4F8">
                  <a:alpha val="49711"/>
                </a:srgbClr>
              </a:gs>
              <a:gs pos="34398">
                <a:srgbClr val="FFFFFF">
                  <a:alpha val="49711"/>
                </a:srgbClr>
              </a:gs>
            </a:gsLst>
            <a:path>
              <a:fillToRect l="31295" t="-9993" r="68704" b="109993"/>
            </a:path>
          </a:gradFill>
          <a:ln w="12700">
            <a:miter lim="400000"/>
          </a:ln>
        </p:spPr>
        <p:txBody>
          <a:bodyPr lIns="45719" rIns="45719" anchor="ctr"/>
          <a:lstStyle/>
          <a:p>
            <a:pPr defTabSz="914400">
              <a:lnSpc>
                <a:spcPct val="100000"/>
              </a:lnSpc>
              <a:buClrTx/>
              <a:defRPr sz="1800" baseline="0"/>
            </a:pPr>
            <a:endParaRPr/>
          </a:p>
        </p:txBody>
      </p:sp>
      <p:sp>
        <p:nvSpPr>
          <p:cNvPr id="3" name="zavorka"/>
          <p:cNvSpPr/>
          <p:nvPr/>
        </p:nvSpPr>
        <p:spPr>
          <a:xfrm>
            <a:off x="12031178" y="3541769"/>
            <a:ext cx="12595849" cy="877427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66" y="9394"/>
                </a:moveTo>
                <a:cubicBezTo>
                  <a:pt x="20112" y="9394"/>
                  <a:pt x="19902" y="9139"/>
                  <a:pt x="19902" y="8631"/>
                </a:cubicBezTo>
                <a:cubicBezTo>
                  <a:pt x="19902" y="8516"/>
                  <a:pt x="19902" y="8422"/>
                  <a:pt x="19918" y="8308"/>
                </a:cubicBezTo>
                <a:lnTo>
                  <a:pt x="20498" y="4224"/>
                </a:lnTo>
                <a:cubicBezTo>
                  <a:pt x="20546" y="3878"/>
                  <a:pt x="20577" y="3532"/>
                  <a:pt x="20577" y="3209"/>
                </a:cubicBezTo>
                <a:cubicBezTo>
                  <a:pt x="20577" y="1223"/>
                  <a:pt x="19646" y="0"/>
                  <a:pt x="18053" y="0"/>
                </a:cubicBezTo>
                <a:lnTo>
                  <a:pt x="6553" y="0"/>
                </a:lnTo>
                <a:cubicBezTo>
                  <a:pt x="5476" y="0"/>
                  <a:pt x="4672" y="306"/>
                  <a:pt x="4089" y="966"/>
                </a:cubicBezTo>
                <a:cubicBezTo>
                  <a:pt x="3507" y="1627"/>
                  <a:pt x="3145" y="2642"/>
                  <a:pt x="2952" y="4061"/>
                </a:cubicBezTo>
                <a:lnTo>
                  <a:pt x="2356" y="8308"/>
                </a:lnTo>
                <a:cubicBezTo>
                  <a:pt x="2300" y="8677"/>
                  <a:pt x="2195" y="8948"/>
                  <a:pt x="2051" y="9127"/>
                </a:cubicBezTo>
                <a:cubicBezTo>
                  <a:pt x="1906" y="9307"/>
                  <a:pt x="1721" y="9394"/>
                  <a:pt x="1504" y="9394"/>
                </a:cubicBezTo>
                <a:lnTo>
                  <a:pt x="386" y="9394"/>
                </a:lnTo>
                <a:lnTo>
                  <a:pt x="0" y="12209"/>
                </a:lnTo>
                <a:lnTo>
                  <a:pt x="1118" y="12209"/>
                </a:lnTo>
                <a:cubicBezTo>
                  <a:pt x="1473" y="12209"/>
                  <a:pt x="1682" y="12463"/>
                  <a:pt x="1682" y="12969"/>
                </a:cubicBezTo>
                <a:cubicBezTo>
                  <a:pt x="1682" y="13084"/>
                  <a:pt x="1682" y="13178"/>
                  <a:pt x="1666" y="13292"/>
                </a:cubicBezTo>
                <a:lnTo>
                  <a:pt x="1102" y="17376"/>
                </a:lnTo>
                <a:cubicBezTo>
                  <a:pt x="1054" y="17745"/>
                  <a:pt x="1023" y="18068"/>
                  <a:pt x="1023" y="18391"/>
                </a:cubicBezTo>
                <a:cubicBezTo>
                  <a:pt x="1023" y="20377"/>
                  <a:pt x="1938" y="21600"/>
                  <a:pt x="3547" y="21600"/>
                </a:cubicBezTo>
                <a:lnTo>
                  <a:pt x="15047" y="21600"/>
                </a:lnTo>
                <a:cubicBezTo>
                  <a:pt x="16116" y="21600"/>
                  <a:pt x="16916" y="21294"/>
                  <a:pt x="17497" y="20634"/>
                </a:cubicBezTo>
                <a:cubicBezTo>
                  <a:pt x="18077" y="19973"/>
                  <a:pt x="18439" y="18958"/>
                  <a:pt x="18632" y="17539"/>
                </a:cubicBezTo>
                <a:lnTo>
                  <a:pt x="19244" y="13292"/>
                </a:lnTo>
                <a:cubicBezTo>
                  <a:pt x="19291" y="12923"/>
                  <a:pt x="19392" y="12652"/>
                  <a:pt x="19537" y="12473"/>
                </a:cubicBezTo>
                <a:cubicBezTo>
                  <a:pt x="19682" y="12293"/>
                  <a:pt x="19871" y="12206"/>
                  <a:pt x="20096" y="12206"/>
                </a:cubicBezTo>
                <a:lnTo>
                  <a:pt x="21198" y="12206"/>
                </a:lnTo>
                <a:lnTo>
                  <a:pt x="21600" y="9391"/>
                </a:lnTo>
                <a:lnTo>
                  <a:pt x="20466" y="9391"/>
                </a:lnTo>
                <a:lnTo>
                  <a:pt x="20466" y="9394"/>
                </a:lnTo>
                <a:close/>
              </a:path>
            </a:pathLst>
          </a:custGeom>
          <a:solidFill>
            <a:srgbClr val="77F9D9"/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 defTabSz="825500">
              <a:lnSpc>
                <a:spcPct val="100000"/>
              </a:lnSpc>
              <a:defRPr sz="3200" baseline="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4" name="zavorka"/>
          <p:cNvSpPr/>
          <p:nvPr/>
        </p:nvSpPr>
        <p:spPr>
          <a:xfrm>
            <a:off x="-243027" y="3541769"/>
            <a:ext cx="12595850" cy="877427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66" y="9394"/>
                </a:moveTo>
                <a:cubicBezTo>
                  <a:pt x="20112" y="9394"/>
                  <a:pt x="19902" y="9139"/>
                  <a:pt x="19902" y="8631"/>
                </a:cubicBezTo>
                <a:cubicBezTo>
                  <a:pt x="19902" y="8516"/>
                  <a:pt x="19902" y="8422"/>
                  <a:pt x="19918" y="8308"/>
                </a:cubicBezTo>
                <a:lnTo>
                  <a:pt x="20498" y="4224"/>
                </a:lnTo>
                <a:cubicBezTo>
                  <a:pt x="20546" y="3878"/>
                  <a:pt x="20577" y="3532"/>
                  <a:pt x="20577" y="3209"/>
                </a:cubicBezTo>
                <a:cubicBezTo>
                  <a:pt x="20577" y="1223"/>
                  <a:pt x="19646" y="0"/>
                  <a:pt x="18053" y="0"/>
                </a:cubicBezTo>
                <a:lnTo>
                  <a:pt x="6553" y="0"/>
                </a:lnTo>
                <a:cubicBezTo>
                  <a:pt x="5476" y="0"/>
                  <a:pt x="4672" y="306"/>
                  <a:pt x="4089" y="966"/>
                </a:cubicBezTo>
                <a:cubicBezTo>
                  <a:pt x="3507" y="1627"/>
                  <a:pt x="3145" y="2642"/>
                  <a:pt x="2952" y="4061"/>
                </a:cubicBezTo>
                <a:lnTo>
                  <a:pt x="2356" y="8308"/>
                </a:lnTo>
                <a:cubicBezTo>
                  <a:pt x="2300" y="8677"/>
                  <a:pt x="2195" y="8948"/>
                  <a:pt x="2051" y="9127"/>
                </a:cubicBezTo>
                <a:cubicBezTo>
                  <a:pt x="1906" y="9307"/>
                  <a:pt x="1721" y="9394"/>
                  <a:pt x="1504" y="9394"/>
                </a:cubicBezTo>
                <a:lnTo>
                  <a:pt x="386" y="9394"/>
                </a:lnTo>
                <a:lnTo>
                  <a:pt x="0" y="12209"/>
                </a:lnTo>
                <a:lnTo>
                  <a:pt x="1118" y="12209"/>
                </a:lnTo>
                <a:cubicBezTo>
                  <a:pt x="1473" y="12209"/>
                  <a:pt x="1682" y="12463"/>
                  <a:pt x="1682" y="12969"/>
                </a:cubicBezTo>
                <a:cubicBezTo>
                  <a:pt x="1682" y="13084"/>
                  <a:pt x="1682" y="13178"/>
                  <a:pt x="1666" y="13292"/>
                </a:cubicBezTo>
                <a:lnTo>
                  <a:pt x="1102" y="17376"/>
                </a:lnTo>
                <a:cubicBezTo>
                  <a:pt x="1054" y="17745"/>
                  <a:pt x="1023" y="18068"/>
                  <a:pt x="1023" y="18391"/>
                </a:cubicBezTo>
                <a:cubicBezTo>
                  <a:pt x="1023" y="20377"/>
                  <a:pt x="1938" y="21600"/>
                  <a:pt x="3547" y="21600"/>
                </a:cubicBezTo>
                <a:lnTo>
                  <a:pt x="15047" y="21600"/>
                </a:lnTo>
                <a:cubicBezTo>
                  <a:pt x="16116" y="21600"/>
                  <a:pt x="16916" y="21294"/>
                  <a:pt x="17497" y="20634"/>
                </a:cubicBezTo>
                <a:cubicBezTo>
                  <a:pt x="18077" y="19973"/>
                  <a:pt x="18439" y="18958"/>
                  <a:pt x="18632" y="17539"/>
                </a:cubicBezTo>
                <a:lnTo>
                  <a:pt x="19244" y="13292"/>
                </a:lnTo>
                <a:cubicBezTo>
                  <a:pt x="19291" y="12923"/>
                  <a:pt x="19392" y="12652"/>
                  <a:pt x="19537" y="12473"/>
                </a:cubicBezTo>
                <a:cubicBezTo>
                  <a:pt x="19682" y="12293"/>
                  <a:pt x="19871" y="12206"/>
                  <a:pt x="20096" y="12206"/>
                </a:cubicBezTo>
                <a:lnTo>
                  <a:pt x="21198" y="12206"/>
                </a:lnTo>
                <a:lnTo>
                  <a:pt x="21600" y="9391"/>
                </a:lnTo>
                <a:lnTo>
                  <a:pt x="20466" y="9391"/>
                </a:lnTo>
                <a:lnTo>
                  <a:pt x="20466" y="9394"/>
                </a:lnTo>
                <a:close/>
              </a:path>
            </a:pathLst>
          </a:custGeom>
          <a:solidFill>
            <a:srgbClr val="77F9D9"/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 algn="ctr" defTabSz="825500">
              <a:lnSpc>
                <a:spcPct val="100000"/>
              </a:lnSpc>
              <a:defRPr sz="3200" baseline="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sp>
        <p:nvSpPr>
          <p:cNvPr id="5" name="H1 Montserrat SemiBold 64 – nadpis"/>
          <p:cNvSpPr txBox="1"/>
          <p:nvPr/>
        </p:nvSpPr>
        <p:spPr>
          <a:xfrm>
            <a:off x="1371548" y="1522656"/>
            <a:ext cx="21640905" cy="109220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>
            <a:spAutoFit/>
          </a:bodyPr>
          <a:lstStyle>
            <a:lvl1pPr algn="ctr" defTabSz="825500">
              <a:lnSpc>
                <a:spcPct val="150000"/>
              </a:lnSpc>
              <a:defRPr sz="6400" i="1" baseline="0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H1 Montserrat SemiBold 64 – nadpis</a:t>
            </a:r>
          </a:p>
        </p:txBody>
      </p:sp>
      <p:sp>
        <p:nvSpPr>
          <p:cNvPr id="6" name="Text názvu"/>
          <p:cNvSpPr txBox="1">
            <a:spLocks noGrp="1"/>
          </p:cNvSpPr>
          <p:nvPr>
            <p:ph type="title"/>
          </p:nvPr>
        </p:nvSpPr>
        <p:spPr>
          <a:xfrm>
            <a:off x="1219200" y="184149"/>
            <a:ext cx="21945600" cy="301625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45719" rIns="45719" anchor="ctr">
            <a:normAutofit/>
          </a:bodyPr>
          <a:lstStyle/>
          <a:p>
            <a:r>
              <a:t>Text názvu</a:t>
            </a:r>
          </a:p>
        </p:txBody>
      </p:sp>
      <p:sp>
        <p:nvSpPr>
          <p:cNvPr id="7" name="Text úrovně 1…"/>
          <p:cNvSpPr txBox="1">
            <a:spLocks noGrp="1"/>
          </p:cNvSpPr>
          <p:nvPr>
            <p:ph type="body" idx="1"/>
          </p:nvPr>
        </p:nvSpPr>
        <p:spPr>
          <a:xfrm>
            <a:off x="1219200" y="3200400"/>
            <a:ext cx="21945600" cy="105156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45719" rIns="45719">
            <a:normAutofit/>
          </a:bodyPr>
          <a:lstStyle/>
          <a:p>
            <a:r>
              <a:t>Text úrovně 1</a:t>
            </a:r>
          </a:p>
          <a:p>
            <a:pPr lvl="1"/>
            <a:r>
              <a:t>Text úrovně 2</a:t>
            </a:r>
          </a:p>
          <a:p>
            <a:pPr lvl="2"/>
            <a:r>
              <a:t>Text úrovně 3</a:t>
            </a:r>
          </a:p>
          <a:p>
            <a:pPr lvl="3"/>
            <a:r>
              <a:t>Text úrovně 4</a:t>
            </a:r>
          </a:p>
          <a:p>
            <a:pPr lvl="4"/>
            <a:r>
              <a:t>Text úrovně 5</a:t>
            </a:r>
          </a:p>
        </p:txBody>
      </p:sp>
      <p:sp>
        <p:nvSpPr>
          <p:cNvPr id="8" name="Číslo snímku"/>
          <p:cNvSpPr txBox="1">
            <a:spLocks noGrp="1"/>
          </p:cNvSpPr>
          <p:nvPr>
            <p:ph type="sldNum" sz="quarter" idx="2"/>
          </p:nvPr>
        </p:nvSpPr>
        <p:spPr>
          <a:xfrm>
            <a:off x="22306889" y="12870873"/>
            <a:ext cx="400712" cy="413904"/>
          </a:xfrm>
          <a:prstGeom prst="rect">
            <a:avLst/>
          </a:prstGeom>
          <a:ln w="12700">
            <a:miter lim="400000"/>
          </a:ln>
        </p:spPr>
        <p:txBody>
          <a:bodyPr wrap="none" lIns="45719" rIns="45719" anchor="ctr">
            <a:spAutoFit/>
          </a:bodyPr>
          <a:lstStyle>
            <a:lvl1pPr algn="r" defTabSz="825500">
              <a:lnSpc>
                <a:spcPct val="100000"/>
              </a:lnSpc>
              <a:buClrTx/>
              <a:defRPr sz="2100" b="1" baseline="0">
                <a:solidFill>
                  <a:srgbClr val="888888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  <p:sldLayoutId id="2147483674" r:id="rId26"/>
    <p:sldLayoutId id="2147483675" r:id="rId27"/>
    <p:sldLayoutId id="2147483676" r:id="rId28"/>
    <p:sldLayoutId id="2147483677" r:id="rId29"/>
    <p:sldLayoutId id="2147483678" r:id="rId30"/>
    <p:sldLayoutId id="2147483679" r:id="rId31"/>
    <p:sldLayoutId id="2147483680" r:id="rId32"/>
    <p:sldLayoutId id="2147483681" r:id="rId33"/>
    <p:sldLayoutId id="2147483682" r:id="rId34"/>
    <p:sldLayoutId id="2147483683" r:id="rId35"/>
    <p:sldLayoutId id="2147483684" r:id="rId36"/>
    <p:sldLayoutId id="2147483685" r:id="rId37"/>
    <p:sldLayoutId id="2147483686" r:id="rId38"/>
    <p:sldLayoutId id="2147483687" r:id="rId39"/>
    <p:sldLayoutId id="2147483688" r:id="rId40"/>
    <p:sldLayoutId id="2147483689" r:id="rId41"/>
    <p:sldLayoutId id="2147483690" r:id="rId42"/>
    <p:sldLayoutId id="2147483691" r:id="rId43"/>
    <p:sldLayoutId id="2147483692" r:id="rId44"/>
    <p:sldLayoutId id="2147483693" r:id="rId45"/>
    <p:sldLayoutId id="2147483694" r:id="rId46"/>
    <p:sldLayoutId id="2147483695" r:id="rId47"/>
    <p:sldLayoutId id="2147483696" r:id="rId48"/>
    <p:sldLayoutId id="2147483697" r:id="rId49"/>
    <p:sldLayoutId id="2147483698" r:id="rId50"/>
    <p:sldLayoutId id="2147483699" r:id="rId51"/>
    <p:sldLayoutId id="2147483700" r:id="rId52"/>
    <p:sldLayoutId id="2147483701" r:id="rId53"/>
    <p:sldLayoutId id="2147483702" r:id="rId54"/>
    <p:sldLayoutId id="2147483703" r:id="rId55"/>
    <p:sldLayoutId id="2147483704" r:id="rId56"/>
    <p:sldLayoutId id="2147483705" r:id="rId57"/>
    <p:sldLayoutId id="2147483706" r:id="rId58"/>
    <p:sldLayoutId id="2147483707" r:id="rId59"/>
    <p:sldLayoutId id="2147483708" r:id="rId60"/>
    <p:sldLayoutId id="2147483709" r:id="rId61"/>
    <p:sldLayoutId id="2147483710" r:id="rId62"/>
    <p:sldLayoutId id="2147483711" r:id="rId63"/>
    <p:sldLayoutId id="2147483712" r:id="rId64"/>
    <p:sldLayoutId id="2147483713" r:id="rId65"/>
    <p:sldLayoutId id="2147483714" r:id="rId66"/>
    <p:sldLayoutId id="2147483715" r:id="rId67"/>
    <p:sldLayoutId id="2147483716" r:id="rId68"/>
    <p:sldLayoutId id="2147483717" r:id="rId69"/>
    <p:sldLayoutId id="2147483718" r:id="rId70"/>
    <p:sldLayoutId id="2147483719" r:id="rId71"/>
    <p:sldLayoutId id="2147483720" r:id="rId72"/>
    <p:sldLayoutId id="2147483721" r:id="rId73"/>
    <p:sldLayoutId id="2147483722" r:id="rId74"/>
    <p:sldLayoutId id="2147483723" r:id="rId75"/>
    <p:sldLayoutId id="2147483724" r:id="rId76"/>
    <p:sldLayoutId id="2147483725" r:id="rId77"/>
    <p:sldLayoutId id="2147483726" r:id="rId78"/>
  </p:sldLayoutIdLst>
  <p:transition spd="med"/>
  <p:txStyles>
    <p:titleStyle>
      <a:lvl1pPr marL="0" marR="0" indent="0" algn="l" defTabSz="91440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solidFill>
            <a:srgbClr val="000000"/>
          </a:solidFill>
          <a:uFillTx/>
          <a:latin typeface="Calibri Light"/>
          <a:ea typeface="Calibri Light"/>
          <a:cs typeface="Calibri Light"/>
          <a:sym typeface="Calibri Light"/>
        </a:defRPr>
      </a:lvl1pPr>
      <a:lvl2pPr marL="0" marR="0" indent="0" algn="l" defTabSz="91440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solidFill>
            <a:srgbClr val="000000"/>
          </a:solidFill>
          <a:uFillTx/>
          <a:latin typeface="Calibri Light"/>
          <a:ea typeface="Calibri Light"/>
          <a:cs typeface="Calibri Light"/>
          <a:sym typeface="Calibri Light"/>
        </a:defRPr>
      </a:lvl2pPr>
      <a:lvl3pPr marL="0" marR="0" indent="0" algn="l" defTabSz="91440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solidFill>
            <a:srgbClr val="000000"/>
          </a:solidFill>
          <a:uFillTx/>
          <a:latin typeface="Calibri Light"/>
          <a:ea typeface="Calibri Light"/>
          <a:cs typeface="Calibri Light"/>
          <a:sym typeface="Calibri Light"/>
        </a:defRPr>
      </a:lvl3pPr>
      <a:lvl4pPr marL="0" marR="0" indent="0" algn="l" defTabSz="91440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solidFill>
            <a:srgbClr val="000000"/>
          </a:solidFill>
          <a:uFillTx/>
          <a:latin typeface="Calibri Light"/>
          <a:ea typeface="Calibri Light"/>
          <a:cs typeface="Calibri Light"/>
          <a:sym typeface="Calibri Light"/>
        </a:defRPr>
      </a:lvl4pPr>
      <a:lvl5pPr marL="0" marR="0" indent="0" algn="l" defTabSz="91440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solidFill>
            <a:srgbClr val="000000"/>
          </a:solidFill>
          <a:uFillTx/>
          <a:latin typeface="Calibri Light"/>
          <a:ea typeface="Calibri Light"/>
          <a:cs typeface="Calibri Light"/>
          <a:sym typeface="Calibri Light"/>
        </a:defRPr>
      </a:lvl5pPr>
      <a:lvl6pPr marL="0" marR="0" indent="0" algn="l" defTabSz="91440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solidFill>
            <a:srgbClr val="000000"/>
          </a:solidFill>
          <a:uFillTx/>
          <a:latin typeface="Calibri Light"/>
          <a:ea typeface="Calibri Light"/>
          <a:cs typeface="Calibri Light"/>
          <a:sym typeface="Calibri Light"/>
        </a:defRPr>
      </a:lvl6pPr>
      <a:lvl7pPr marL="0" marR="0" indent="0" algn="l" defTabSz="91440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solidFill>
            <a:srgbClr val="000000"/>
          </a:solidFill>
          <a:uFillTx/>
          <a:latin typeface="Calibri Light"/>
          <a:ea typeface="Calibri Light"/>
          <a:cs typeface="Calibri Light"/>
          <a:sym typeface="Calibri Light"/>
        </a:defRPr>
      </a:lvl7pPr>
      <a:lvl8pPr marL="0" marR="0" indent="0" algn="l" defTabSz="91440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solidFill>
            <a:srgbClr val="000000"/>
          </a:solidFill>
          <a:uFillTx/>
          <a:latin typeface="Calibri Light"/>
          <a:ea typeface="Calibri Light"/>
          <a:cs typeface="Calibri Light"/>
          <a:sym typeface="Calibri Light"/>
        </a:defRPr>
      </a:lvl8pPr>
      <a:lvl9pPr marL="0" marR="0" indent="0" algn="l" defTabSz="914400" latinLnBrk="0">
        <a:lnSpc>
          <a:spcPct val="9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solidFill>
            <a:srgbClr val="000000"/>
          </a:solidFill>
          <a:uFillTx/>
          <a:latin typeface="Calibri Light"/>
          <a:ea typeface="Calibri Light"/>
          <a:cs typeface="Calibri Light"/>
          <a:sym typeface="Calibri Light"/>
        </a:defRPr>
      </a:lvl9pPr>
    </p:titleStyle>
    <p:bodyStyle>
      <a:lvl1pPr marL="228600" marR="0" indent="-228600" algn="l" defTabSz="914400" latinLnBrk="0">
        <a:lnSpc>
          <a:spcPct val="90000"/>
        </a:lnSpc>
        <a:spcBef>
          <a:spcPts val="1000"/>
        </a:spcBef>
        <a:spcAft>
          <a:spcPts val="0"/>
        </a:spcAft>
        <a:buClrTx/>
        <a:buSzPct val="100000"/>
        <a:buFont typeface="Arial"/>
        <a:buChar char="•"/>
        <a:tabLst/>
        <a:defRPr sz="2800" b="0" i="0" u="none" strike="noStrike" cap="none" spc="0" baseline="0">
          <a:solidFill>
            <a:srgbClr val="000000"/>
          </a:solidFill>
          <a:uFillTx/>
          <a:latin typeface="Calibri"/>
          <a:ea typeface="Calibri"/>
          <a:cs typeface="Calibri"/>
          <a:sym typeface="Calibri"/>
        </a:defRPr>
      </a:lvl1pPr>
      <a:lvl2pPr marL="723900" marR="0" indent="-266700" algn="l" defTabSz="914400" latinLnBrk="0">
        <a:lnSpc>
          <a:spcPct val="90000"/>
        </a:lnSpc>
        <a:spcBef>
          <a:spcPts val="1000"/>
        </a:spcBef>
        <a:spcAft>
          <a:spcPts val="0"/>
        </a:spcAft>
        <a:buClrTx/>
        <a:buSzPct val="100000"/>
        <a:buFont typeface="Arial"/>
        <a:buChar char="•"/>
        <a:tabLst/>
        <a:defRPr sz="2800" b="0" i="0" u="none" strike="noStrike" cap="none" spc="0" baseline="0">
          <a:solidFill>
            <a:srgbClr val="000000"/>
          </a:solidFill>
          <a:uFillTx/>
          <a:latin typeface="Calibri"/>
          <a:ea typeface="Calibri"/>
          <a:cs typeface="Calibri"/>
          <a:sym typeface="Calibri"/>
        </a:defRPr>
      </a:lvl2pPr>
      <a:lvl3pPr marL="1234439" marR="0" indent="-320039" algn="l" defTabSz="914400" latinLnBrk="0">
        <a:lnSpc>
          <a:spcPct val="90000"/>
        </a:lnSpc>
        <a:spcBef>
          <a:spcPts val="1000"/>
        </a:spcBef>
        <a:spcAft>
          <a:spcPts val="0"/>
        </a:spcAft>
        <a:buClrTx/>
        <a:buSzPct val="100000"/>
        <a:buFont typeface="Arial"/>
        <a:buChar char="•"/>
        <a:tabLst/>
        <a:defRPr sz="2800" b="0" i="0" u="none" strike="noStrike" cap="none" spc="0" baseline="0">
          <a:solidFill>
            <a:srgbClr val="000000"/>
          </a:solidFill>
          <a:uFillTx/>
          <a:latin typeface="Calibri"/>
          <a:ea typeface="Calibri"/>
          <a:cs typeface="Calibri"/>
          <a:sym typeface="Calibri"/>
        </a:defRPr>
      </a:lvl3pPr>
      <a:lvl4pPr marL="1727200" marR="0" indent="-355600" algn="l" defTabSz="914400" latinLnBrk="0">
        <a:lnSpc>
          <a:spcPct val="90000"/>
        </a:lnSpc>
        <a:spcBef>
          <a:spcPts val="1000"/>
        </a:spcBef>
        <a:spcAft>
          <a:spcPts val="0"/>
        </a:spcAft>
        <a:buClrTx/>
        <a:buSzPct val="100000"/>
        <a:buFont typeface="Arial"/>
        <a:buChar char="•"/>
        <a:tabLst/>
        <a:defRPr sz="2800" b="0" i="0" u="none" strike="noStrike" cap="none" spc="0" baseline="0">
          <a:solidFill>
            <a:srgbClr val="000000"/>
          </a:solidFill>
          <a:uFillTx/>
          <a:latin typeface="Calibri"/>
          <a:ea typeface="Calibri"/>
          <a:cs typeface="Calibri"/>
          <a:sym typeface="Calibri"/>
        </a:defRPr>
      </a:lvl4pPr>
      <a:lvl5pPr marL="2184400" marR="0" indent="-355600" algn="l" defTabSz="914400" latinLnBrk="0">
        <a:lnSpc>
          <a:spcPct val="90000"/>
        </a:lnSpc>
        <a:spcBef>
          <a:spcPts val="1000"/>
        </a:spcBef>
        <a:spcAft>
          <a:spcPts val="0"/>
        </a:spcAft>
        <a:buClrTx/>
        <a:buSzPct val="100000"/>
        <a:buFont typeface="Arial"/>
        <a:buChar char="•"/>
        <a:tabLst/>
        <a:defRPr sz="2800" b="0" i="0" u="none" strike="noStrike" cap="none" spc="0" baseline="0">
          <a:solidFill>
            <a:srgbClr val="000000"/>
          </a:solidFill>
          <a:uFillTx/>
          <a:latin typeface="Calibri"/>
          <a:ea typeface="Calibri"/>
          <a:cs typeface="Calibri"/>
          <a:sym typeface="Calibri"/>
        </a:defRPr>
      </a:lvl5pPr>
      <a:lvl6pPr marL="2641600" marR="0" indent="-355600" algn="l" defTabSz="914400" latinLnBrk="0">
        <a:lnSpc>
          <a:spcPct val="90000"/>
        </a:lnSpc>
        <a:spcBef>
          <a:spcPts val="1000"/>
        </a:spcBef>
        <a:spcAft>
          <a:spcPts val="0"/>
        </a:spcAft>
        <a:buClrTx/>
        <a:buSzPct val="100000"/>
        <a:buFont typeface="Arial"/>
        <a:buChar char="•"/>
        <a:tabLst/>
        <a:defRPr sz="2800" b="0" i="0" u="none" strike="noStrike" cap="none" spc="0" baseline="0">
          <a:solidFill>
            <a:srgbClr val="000000"/>
          </a:solidFill>
          <a:uFillTx/>
          <a:latin typeface="Calibri"/>
          <a:ea typeface="Calibri"/>
          <a:cs typeface="Calibri"/>
          <a:sym typeface="Calibri"/>
        </a:defRPr>
      </a:lvl6pPr>
      <a:lvl7pPr marL="3098800" marR="0" indent="-355600" algn="l" defTabSz="914400" latinLnBrk="0">
        <a:lnSpc>
          <a:spcPct val="90000"/>
        </a:lnSpc>
        <a:spcBef>
          <a:spcPts val="1000"/>
        </a:spcBef>
        <a:spcAft>
          <a:spcPts val="0"/>
        </a:spcAft>
        <a:buClrTx/>
        <a:buSzPct val="100000"/>
        <a:buFont typeface="Arial"/>
        <a:buChar char="•"/>
        <a:tabLst/>
        <a:defRPr sz="2800" b="0" i="0" u="none" strike="noStrike" cap="none" spc="0" baseline="0">
          <a:solidFill>
            <a:srgbClr val="000000"/>
          </a:solidFill>
          <a:uFillTx/>
          <a:latin typeface="Calibri"/>
          <a:ea typeface="Calibri"/>
          <a:cs typeface="Calibri"/>
          <a:sym typeface="Calibri"/>
        </a:defRPr>
      </a:lvl7pPr>
      <a:lvl8pPr marL="3556000" marR="0" indent="-355600" algn="l" defTabSz="914400" latinLnBrk="0">
        <a:lnSpc>
          <a:spcPct val="90000"/>
        </a:lnSpc>
        <a:spcBef>
          <a:spcPts val="1000"/>
        </a:spcBef>
        <a:spcAft>
          <a:spcPts val="0"/>
        </a:spcAft>
        <a:buClrTx/>
        <a:buSzPct val="100000"/>
        <a:buFont typeface="Arial"/>
        <a:buChar char="•"/>
        <a:tabLst/>
        <a:defRPr sz="2800" b="0" i="0" u="none" strike="noStrike" cap="none" spc="0" baseline="0">
          <a:solidFill>
            <a:srgbClr val="000000"/>
          </a:solidFill>
          <a:uFillTx/>
          <a:latin typeface="Calibri"/>
          <a:ea typeface="Calibri"/>
          <a:cs typeface="Calibri"/>
          <a:sym typeface="Calibri"/>
        </a:defRPr>
      </a:lvl8pPr>
      <a:lvl9pPr marL="4013200" marR="0" indent="-355600" algn="l" defTabSz="914400" latinLnBrk="0">
        <a:lnSpc>
          <a:spcPct val="90000"/>
        </a:lnSpc>
        <a:spcBef>
          <a:spcPts val="1000"/>
        </a:spcBef>
        <a:spcAft>
          <a:spcPts val="0"/>
        </a:spcAft>
        <a:buClrTx/>
        <a:buSzPct val="100000"/>
        <a:buFont typeface="Arial"/>
        <a:buChar char="•"/>
        <a:tabLst/>
        <a:defRPr sz="2800" b="0" i="0" u="none" strike="noStrike" cap="none" spc="0" baseline="0">
          <a:solidFill>
            <a:srgbClr val="000000"/>
          </a:solidFill>
          <a:uFillTx/>
          <a:latin typeface="Calibri"/>
          <a:ea typeface="Calibri"/>
          <a:cs typeface="Calibri"/>
          <a:sym typeface="Calibri"/>
        </a:defRPr>
      </a:lvl9pPr>
    </p:bodyStyle>
    <p:otherStyle>
      <a:lvl1pPr marL="0" marR="0" indent="0" algn="r" defTabSz="8255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100" b="1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"/>
        </a:defRPr>
      </a:lvl1pPr>
      <a:lvl2pPr marL="0" marR="0" indent="0" algn="r" defTabSz="8255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100" b="1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"/>
        </a:defRPr>
      </a:lvl2pPr>
      <a:lvl3pPr marL="0" marR="0" indent="0" algn="r" defTabSz="8255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100" b="1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"/>
        </a:defRPr>
      </a:lvl3pPr>
      <a:lvl4pPr marL="0" marR="0" indent="0" algn="r" defTabSz="8255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100" b="1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"/>
        </a:defRPr>
      </a:lvl4pPr>
      <a:lvl5pPr marL="0" marR="0" indent="0" algn="r" defTabSz="8255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100" b="1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"/>
        </a:defRPr>
      </a:lvl5pPr>
      <a:lvl6pPr marL="0" marR="0" indent="0" algn="r" defTabSz="8255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100" b="1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"/>
        </a:defRPr>
      </a:lvl6pPr>
      <a:lvl7pPr marL="0" marR="0" indent="0" algn="r" defTabSz="8255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100" b="1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"/>
        </a:defRPr>
      </a:lvl7pPr>
      <a:lvl8pPr marL="0" marR="0" indent="0" algn="r" defTabSz="8255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100" b="1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"/>
        </a:defRPr>
      </a:lvl8pPr>
      <a:lvl9pPr marL="0" marR="0" indent="0" algn="r" defTabSz="8255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100" b="1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66.png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png"/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jpeg"/><Relationship Id="rId1" Type="http://schemas.openxmlformats.org/officeDocument/2006/relationships/slideLayout" Target="../slideLayouts/slideLayout25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4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8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6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34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34.xml"/><Relationship Id="rId4" Type="http://schemas.openxmlformats.org/officeDocument/2006/relationships/image" Target="../media/image72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25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tif"/><Relationship Id="rId7" Type="http://schemas.openxmlformats.org/officeDocument/2006/relationships/image" Target="../media/image60.tif"/><Relationship Id="rId2" Type="http://schemas.openxmlformats.org/officeDocument/2006/relationships/image" Target="../media/image57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6.png"/><Relationship Id="rId5" Type="http://schemas.openxmlformats.org/officeDocument/2006/relationships/hyperlink" Target="https://www.digiskills.cz/kontakt" TargetMode="External"/><Relationship Id="rId4" Type="http://schemas.openxmlformats.org/officeDocument/2006/relationships/image" Target="../media/image59.tif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61.png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25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3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tif"/><Relationship Id="rId1" Type="http://schemas.openxmlformats.org/officeDocument/2006/relationships/slideLayout" Target="../slideLayouts/slideLayout7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2" name="Díky { nám } digitálně…"/>
          <p:cNvSpPr txBox="1">
            <a:spLocks noGrp="1"/>
          </p:cNvSpPr>
          <p:nvPr>
            <p:ph type="body" idx="21"/>
          </p:nvPr>
        </p:nvSpPr>
        <p:spPr>
          <a:prstGeom prst="rect">
            <a:avLst/>
          </a:prstGeom>
        </p:spPr>
        <p:txBody>
          <a:bodyPr/>
          <a:lstStyle/>
          <a:p>
            <a:pPr marL="0" indent="0" defTabSz="825500">
              <a:lnSpc>
                <a:spcPct val="14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6400" i="1">
                <a:solidFill>
                  <a:srgbClr val="FFFFFF"/>
                </a:solidFill>
                <a:latin typeface="+mn-lt"/>
                <a:ea typeface="+mn-ea"/>
                <a:cs typeface="+mn-cs"/>
                <a:sym typeface="Montserrat SemiBold"/>
              </a:defRPr>
            </a:pPr>
            <a:r>
              <a:t>Díky { nám }</a:t>
            </a:r>
            <a:br/>
            <a:r>
              <a:rPr>
                <a:solidFill>
                  <a:srgbClr val="77F9D9"/>
                </a:solidFill>
              </a:rPr>
              <a:t>digitálně</a:t>
            </a:r>
          </a:p>
          <a:p>
            <a:pPr marL="0" indent="0" defTabSz="825500">
              <a:lnSpc>
                <a:spcPct val="14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6400" i="1">
                <a:solidFill>
                  <a:srgbClr val="77F9D9"/>
                </a:solidFill>
                <a:latin typeface="+mn-lt"/>
                <a:ea typeface="+mn-ea"/>
                <a:cs typeface="+mn-cs"/>
                <a:sym typeface="Montserrat SemiBold"/>
              </a:defRPr>
            </a:pPr>
            <a:r>
              <a:t>vyrostete</a:t>
            </a:r>
          </a:p>
        </p:txBody>
      </p:sp>
      <p:pic>
        <p:nvPicPr>
          <p:cNvPr id="1763" name="logo digiskills.svg" descr="logo digiskills.sv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283826" y="5457187"/>
            <a:ext cx="7994063" cy="1567718"/>
          </a:xfrm>
          <a:prstGeom prst="rect">
            <a:avLst/>
          </a:prstGeom>
          <a:ln w="12700">
            <a:miter lim="400000"/>
          </a:ln>
        </p:spPr>
      </p:pic>
    </p:spTree>
  </p:cSld>
  <p:clrMapOvr>
    <a:masterClrMapping/>
  </p:clrMapOvr>
  <p:transition spd="med"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1" name="Digitální mindset"/>
          <p:cNvSpPr txBox="1">
            <a:spLocks noGrp="1"/>
          </p:cNvSpPr>
          <p:nvPr>
            <p:ph type="body" idx="21"/>
          </p:nvPr>
        </p:nvSpPr>
        <p:spPr>
          <a:xfrm>
            <a:off x="1611723" y="5416550"/>
            <a:ext cx="21160554" cy="2882901"/>
          </a:xfrm>
          <a:prstGeom prst="rect">
            <a:avLst/>
          </a:prstGeom>
        </p:spPr>
        <p:txBody>
          <a:bodyPr/>
          <a:lstStyle/>
          <a:p>
            <a:pPr marL="0" indent="0" algn="ctr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8000" i="1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t>Digitální </a:t>
            </a:r>
            <a:r>
              <a:rPr>
                <a:solidFill>
                  <a:srgbClr val="FF7575"/>
                </a:solidFill>
              </a:rPr>
              <a:t>mindset</a:t>
            </a:r>
          </a:p>
        </p:txBody>
      </p:sp>
    </p:spTree>
  </p:cSld>
  <p:clrMapOvr>
    <a:masterClrMapping/>
  </p:clrMapOvr>
  <p:transition spd="med"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13" name="mindset.mp4" descr="mindset.mp4"/>
          <p:cNvPicPr>
            <a:picLocks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71916" y="-45972"/>
            <a:ext cx="24456448" cy="13756751"/>
          </a:xfrm>
          <a:prstGeom prst="rect">
            <a:avLst/>
          </a:prstGeom>
          <a:ln w="12700">
            <a:miter lim="400000"/>
          </a:ln>
        </p:spPr>
      </p:pic>
    </p:spTree>
  </p:cSld>
  <p:clrMapOvr>
    <a:masterClrMapping/>
  </p:clrMapOvr>
  <p:transition spd="med"/>
  <p:timing>
    <p:tnLst>
      <p:par>
        <p:cTn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0800" fill="hold"/>
                                        <p:tgtEl>
                                          <p:spTgt spid="181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3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0" dur="1000" fill="hold"/>
                                        <p:tgtEl>
                                          <p:spTgt spid="181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100000">
                <p:cTn id="11" fill="hold" display="0">
                  <p:stCondLst>
                    <p:cond delay="indefinite"/>
                  </p:stCondLst>
                </p:cTn>
                <p:tgtEl>
                  <p:spTgt spid="1813"/>
                </p:tgtEl>
              </p:cMediaNode>
            </p:video>
            <p:seq concurrent="1" prevAc="none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18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6" dur="1" fill="hold"/>
                                        <p:tgtEl>
                                          <p:spTgt spid="181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3"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5" name="Být otevřený technologiím a ochotný se učit, aby byl život jednodušší"/>
          <p:cNvSpPr txBox="1">
            <a:spLocks noGrp="1"/>
          </p:cNvSpPr>
          <p:nvPr>
            <p:ph type="body" idx="21"/>
          </p:nvPr>
        </p:nvSpPr>
        <p:spPr>
          <a:prstGeom prst="rect">
            <a:avLst/>
          </a:prstGeom>
        </p:spPr>
        <p:txBody>
          <a:bodyPr/>
          <a:lstStyle/>
          <a:p>
            <a:r>
              <a:t>Být otevřený technologiím a ochotný se učit, aby byl život jednodušší</a:t>
            </a:r>
          </a:p>
        </p:txBody>
      </p:sp>
      <p:sp>
        <p:nvSpPr>
          <p:cNvPr id="1816" name="Digitální mindset"/>
          <p:cNvSpPr txBox="1">
            <a:spLocks noGrp="1"/>
          </p:cNvSpPr>
          <p:nvPr>
            <p:ph type="body" idx="22"/>
          </p:nvPr>
        </p:nvSpPr>
        <p:spPr>
          <a:xfrm>
            <a:off x="9333547" y="11512804"/>
            <a:ext cx="5716906" cy="876301"/>
          </a:xfrm>
          <a:prstGeom prst="rect">
            <a:avLst/>
          </a:prstGeom>
        </p:spPr>
        <p:txBody>
          <a:bodyPr/>
          <a:lstStyle/>
          <a:p>
            <a:r>
              <a:t>Digitální mindset</a:t>
            </a:r>
          </a:p>
        </p:txBody>
      </p:sp>
    </p:spTree>
  </p:cSld>
  <p:clrMapOvr>
    <a:masterClrMapping/>
  </p:clrMapOvr>
  <p:transition spd="med"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18" name="Obrázek 9" descr="Obrázek 9"/>
          <p:cNvPicPr>
            <a:picLocks noChangeAspect="1"/>
          </p:cNvPicPr>
          <p:nvPr/>
        </p:nvPicPr>
        <p:blipFill>
          <a:blip r:embed="rId2"/>
          <a:srcRect l="6925" t="19621"/>
          <a:stretch>
            <a:fillRect/>
          </a:stretch>
        </p:blipFill>
        <p:spPr>
          <a:xfrm>
            <a:off x="2628618" y="3181474"/>
            <a:ext cx="20077254" cy="9881658"/>
          </a:xfrm>
          <a:prstGeom prst="rect">
            <a:avLst/>
          </a:prstGeom>
          <a:ln w="12700">
            <a:miter lim="400000"/>
          </a:ln>
        </p:spPr>
      </p:pic>
      <p:sp>
        <p:nvSpPr>
          <p:cNvPr id="1819" name="Bojujeme s návyky"/>
          <p:cNvSpPr txBox="1"/>
          <p:nvPr/>
        </p:nvSpPr>
        <p:spPr>
          <a:xfrm>
            <a:off x="1371548" y="1522656"/>
            <a:ext cx="21640905" cy="109220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>
            <a:spAutoFit/>
          </a:bodyPr>
          <a:lstStyle>
            <a:lvl1pPr algn="ctr" defTabSz="825500">
              <a:lnSpc>
                <a:spcPct val="150000"/>
              </a:lnSpc>
              <a:defRPr sz="6400" i="1" baseline="0"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Bojujeme s návyky</a:t>
            </a:r>
          </a:p>
        </p:txBody>
      </p:sp>
    </p:spTree>
  </p:cSld>
  <p:clrMapOvr>
    <a:masterClrMapping/>
  </p:clrMapOvr>
  <p:transition spd="med"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22" name="IMG_3597.jpeg" descr="IMG_3597.jpeg"/>
          <p:cNvPicPr>
            <a:picLocks noChangeAspect="1"/>
          </p:cNvPicPr>
          <p:nvPr/>
        </p:nvPicPr>
        <p:blipFill>
          <a:blip r:embed="rId2"/>
          <a:srcRect t="13341"/>
          <a:stretch>
            <a:fillRect/>
          </a:stretch>
        </p:blipFill>
        <p:spPr>
          <a:xfrm>
            <a:off x="13016540" y="2353991"/>
            <a:ext cx="9556752" cy="10023249"/>
          </a:xfrm>
          <a:prstGeom prst="rect">
            <a:avLst/>
          </a:prstGeom>
          <a:ln w="12700">
            <a:miter lim="400000"/>
          </a:ln>
        </p:spPr>
      </p:pic>
      <p:sp>
        <p:nvSpPr>
          <p:cNvPr id="1823" name="Jazykové modely – pravděpodobnost…"/>
          <p:cNvSpPr txBox="1"/>
          <p:nvPr/>
        </p:nvSpPr>
        <p:spPr>
          <a:xfrm>
            <a:off x="1430643" y="6651480"/>
            <a:ext cx="11262629" cy="274320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>
            <a:spAutoFit/>
          </a:bodyPr>
          <a:lstStyle/>
          <a:p>
            <a:pPr defTabSz="825500">
              <a:lnSpc>
                <a:spcPct val="140000"/>
              </a:lnSpc>
              <a:defRPr sz="3300" baseline="0">
                <a:latin typeface="+mn-lt"/>
                <a:ea typeface="+mn-ea"/>
                <a:cs typeface="+mn-cs"/>
                <a:sym typeface="Montserrat SemiBold"/>
              </a:defRPr>
            </a:pPr>
            <a:r>
              <a:t>Jazykové modely – pravděpodobnost</a:t>
            </a:r>
          </a:p>
          <a:p>
            <a:pPr defTabSz="825500">
              <a:lnSpc>
                <a:spcPct val="140000"/>
              </a:lnSpc>
              <a:defRPr sz="3300" baseline="0">
                <a:latin typeface="+mn-lt"/>
                <a:ea typeface="+mn-ea"/>
                <a:cs typeface="+mn-cs"/>
                <a:sym typeface="Montserrat SemiBold"/>
              </a:defRPr>
            </a:pPr>
            <a:r>
              <a:t>AI neví, že neví</a:t>
            </a:r>
          </a:p>
          <a:p>
            <a:pPr defTabSz="825500">
              <a:lnSpc>
                <a:spcPct val="140000"/>
              </a:lnSpc>
              <a:defRPr sz="3300" baseline="0">
                <a:latin typeface="+mn-lt"/>
                <a:ea typeface="+mn-ea"/>
                <a:cs typeface="+mn-cs"/>
                <a:sym typeface="Montserrat SemiBold"/>
              </a:defRPr>
            </a:pPr>
            <a:r>
              <a:t>Mnohá použití skvělá, jiná naprosto nevhodná</a:t>
            </a:r>
          </a:p>
        </p:txBody>
      </p:sp>
      <p:sp>
        <p:nvSpPr>
          <p:cNvPr id="1824" name="AI je skvělá, ale…"/>
          <p:cNvSpPr txBox="1"/>
          <p:nvPr/>
        </p:nvSpPr>
        <p:spPr>
          <a:xfrm>
            <a:off x="1371548" y="1522656"/>
            <a:ext cx="10566659" cy="109220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>
            <a:spAutoFit/>
          </a:bodyPr>
          <a:lstStyle/>
          <a:p>
            <a:pPr defTabSz="825500">
              <a:lnSpc>
                <a:spcPct val="150000"/>
              </a:lnSpc>
              <a:defRPr sz="6400" i="1" baseline="0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rPr>
                <a:solidFill>
                  <a:srgbClr val="FF7575"/>
                </a:solidFill>
              </a:rPr>
              <a:t>AI</a:t>
            </a:r>
            <a:r>
              <a:t> je skvělá, ale…</a:t>
            </a:r>
          </a:p>
        </p:txBody>
      </p:sp>
      <p:sp>
        <p:nvSpPr>
          <p:cNvPr id="1821" name="Zadání: losos v řece"/>
          <p:cNvSpPr txBox="1"/>
          <p:nvPr/>
        </p:nvSpPr>
        <p:spPr>
          <a:xfrm>
            <a:off x="13443588" y="1474877"/>
            <a:ext cx="8667855" cy="87630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>
            <a:spAutoFit/>
          </a:bodyPr>
          <a:lstStyle>
            <a:lvl1pPr algn="ctr" defTabSz="825500">
              <a:lnSpc>
                <a:spcPct val="150000"/>
              </a:lnSpc>
              <a:defRPr sz="5000" i="1" baseline="0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Zadání: losos v řece</a:t>
            </a:r>
          </a:p>
        </p:txBody>
      </p:sp>
    </p:spTree>
  </p:cSld>
  <p:clrMapOvr>
    <a:masterClrMapping/>
  </p:clrMapOvr>
  <p:transition spd="med"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6" name="DEX =…"/>
          <p:cNvSpPr txBox="1">
            <a:spLocks noGrp="1"/>
          </p:cNvSpPr>
          <p:nvPr>
            <p:ph type="body" idx="21"/>
          </p:nvPr>
        </p:nvSpPr>
        <p:spPr>
          <a:prstGeom prst="rect">
            <a:avLst/>
          </a:prstGeom>
        </p:spPr>
        <p:txBody>
          <a:bodyPr/>
          <a:lstStyle/>
          <a:p>
            <a:pPr marL="0" indent="0" algn="ctr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4700" i="1"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rPr>
                <a:solidFill>
                  <a:srgbClr val="040E3C"/>
                </a:solidFill>
              </a:rPr>
              <a:t>DEX = </a:t>
            </a:r>
          </a:p>
          <a:p>
            <a:pPr marL="0" indent="0" algn="ctr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4700" i="1"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rPr>
                <a:solidFill>
                  <a:srgbClr val="6BE0C3"/>
                </a:solidFill>
              </a:rPr>
              <a:t>soulad lidí a technologií</a:t>
            </a:r>
          </a:p>
        </p:txBody>
      </p:sp>
      <p:sp>
        <p:nvSpPr>
          <p:cNvPr id="1827" name="["/>
          <p:cNvSpPr txBox="1">
            <a:spLocks noGrp="1"/>
          </p:cNvSpPr>
          <p:nvPr>
            <p:ph type="body" idx="22"/>
          </p:nvPr>
        </p:nvSpPr>
        <p:spPr>
          <a:prstGeom prst="rect">
            <a:avLst/>
          </a:prstGeom>
        </p:spPr>
        <p:txBody>
          <a:bodyPr/>
          <a:lstStyle/>
          <a:p>
            <a:r>
              <a:t>[</a:t>
            </a:r>
          </a:p>
        </p:txBody>
      </p:sp>
      <p:sp>
        <p:nvSpPr>
          <p:cNvPr id="1828" name="]"/>
          <p:cNvSpPr txBox="1">
            <a:spLocks noGrp="1"/>
          </p:cNvSpPr>
          <p:nvPr>
            <p:ph type="body" idx="23"/>
          </p:nvPr>
        </p:nvSpPr>
        <p:spPr>
          <a:prstGeom prst="rect">
            <a:avLst/>
          </a:prstGeom>
        </p:spPr>
        <p:txBody>
          <a:bodyPr/>
          <a:lstStyle/>
          <a:p>
            <a:r>
              <a:t>]</a:t>
            </a:r>
          </a:p>
        </p:txBody>
      </p:sp>
    </p:spTree>
  </p:cSld>
  <p:clrMapOvr>
    <a:masterClrMapping/>
  </p:clrMapOvr>
  <p:transition spd="med"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0" name="Digitální mindset…"/>
          <p:cNvSpPr txBox="1">
            <a:spLocks noGrp="1"/>
          </p:cNvSpPr>
          <p:nvPr>
            <p:ph type="body" idx="21"/>
          </p:nvPr>
        </p:nvSpPr>
        <p:spPr>
          <a:xfrm>
            <a:off x="1611723" y="4025899"/>
            <a:ext cx="21160554" cy="5664201"/>
          </a:xfrm>
          <a:prstGeom prst="rect">
            <a:avLst/>
          </a:prstGeom>
        </p:spPr>
        <p:txBody>
          <a:bodyPr/>
          <a:lstStyle/>
          <a:p>
            <a:pPr marL="0" indent="0" algn="ctr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8000" i="1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t>Digitální mindset</a:t>
            </a:r>
          </a:p>
          <a:p>
            <a:pPr marL="0" indent="0" algn="ctr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8000" i="1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rPr>
                <a:solidFill>
                  <a:srgbClr val="FF7575"/>
                </a:solidFill>
              </a:rPr>
              <a:t>v praxi!</a:t>
            </a:r>
          </a:p>
        </p:txBody>
      </p:sp>
    </p:spTree>
  </p:cSld>
  <p:clrMapOvr>
    <a:masterClrMapping/>
  </p:clrMapOvr>
  <p:transition spd="med"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7" name="Limitem jsme…"/>
          <p:cNvSpPr txBox="1">
            <a:spLocks noGrp="1"/>
          </p:cNvSpPr>
          <p:nvPr>
            <p:ph type="body" idx="21"/>
          </p:nvPr>
        </p:nvSpPr>
        <p:spPr>
          <a:xfrm>
            <a:off x="1611723" y="4025899"/>
            <a:ext cx="21160554" cy="5664201"/>
          </a:xfrm>
          <a:prstGeom prst="rect">
            <a:avLst/>
          </a:prstGeom>
        </p:spPr>
        <p:txBody>
          <a:bodyPr/>
          <a:lstStyle/>
          <a:p>
            <a:pPr marL="0" indent="0" algn="ctr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8000" i="1"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rPr>
                <a:solidFill>
                  <a:srgbClr val="040E3C"/>
                </a:solidFill>
              </a:rPr>
              <a:t>Limitem jsme</a:t>
            </a:r>
          </a:p>
          <a:p>
            <a:pPr marL="0" indent="0" algn="ctr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8000" i="1"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rPr>
                <a:solidFill>
                  <a:srgbClr val="040E3C"/>
                </a:solidFill>
              </a:rPr>
              <a:t>jen</a:t>
            </a:r>
            <a:r>
              <a:rPr>
                <a:solidFill>
                  <a:srgbClr val="6BE0C3"/>
                </a:solidFill>
              </a:rPr>
              <a:t> my sami</a:t>
            </a:r>
          </a:p>
        </p:txBody>
      </p:sp>
    </p:spTree>
  </p:cSld>
  <p:clrMapOvr>
    <a:masterClrMapping/>
  </p:clrMapOvr>
  <p:transition spd="med"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9" name="Když si to uděláme jednodušší, budeme to mít jednodušší!"/>
          <p:cNvSpPr txBox="1">
            <a:spLocks noGrp="1"/>
          </p:cNvSpPr>
          <p:nvPr>
            <p:ph type="body" idx="21"/>
          </p:nvPr>
        </p:nvSpPr>
        <p:spPr>
          <a:prstGeom prst="rect">
            <a:avLst/>
          </a:prstGeom>
        </p:spPr>
        <p:txBody>
          <a:bodyPr/>
          <a:lstStyle/>
          <a:p>
            <a:r>
              <a:t>Když si to uděláme jednodušší, budeme to mít jednodušší!</a:t>
            </a:r>
          </a:p>
        </p:txBody>
      </p:sp>
      <p:sp>
        <p:nvSpPr>
          <p:cNvPr id="1930" name="Radim Chalupník | Digiskills"/>
          <p:cNvSpPr txBox="1">
            <a:spLocks noGrp="1"/>
          </p:cNvSpPr>
          <p:nvPr>
            <p:ph type="body" idx="22"/>
          </p:nvPr>
        </p:nvSpPr>
        <p:spPr>
          <a:prstGeom prst="rect">
            <a:avLst/>
          </a:prstGeom>
        </p:spPr>
        <p:txBody>
          <a:bodyPr/>
          <a:lstStyle/>
          <a:p>
            <a:r>
              <a:t>Radim Chalupník | Digiskills</a:t>
            </a:r>
          </a:p>
        </p:txBody>
      </p:sp>
      <p:pic>
        <p:nvPicPr>
          <p:cNvPr id="1931" name="Obrázek" descr="Obrázek"/>
          <p:cNvPicPr>
            <a:picLocks noGrp="1" noChangeAspect="1"/>
          </p:cNvPicPr>
          <p:nvPr>
            <p:ph type="pic" idx="23"/>
          </p:nvPr>
        </p:nvPicPr>
        <p:blipFill>
          <a:blip r:embed="rId2"/>
          <a:stretch>
            <a:fillRect/>
          </a:stretch>
        </p:blipFill>
        <p:spPr>
          <a:prstGeom prst="rect">
            <a:avLst/>
          </a:prstGeom>
        </p:spPr>
      </p:pic>
      <p:pic>
        <p:nvPicPr>
          <p:cNvPr id="1932" name="Obrázek" descr="Obrázek"/>
          <p:cNvPicPr>
            <a:picLocks noGrp="1" noChangeAspect="1"/>
          </p:cNvPicPr>
          <p:nvPr>
            <p:ph type="pic" idx="24"/>
          </p:nvPr>
        </p:nvPicPr>
        <p:blipFill>
          <a:blip r:embed="rId3"/>
          <a:srcRect l="7131" t="17035" b="35306"/>
          <a:stretch>
            <a:fillRect/>
          </a:stretch>
        </p:blipFill>
        <p:spPr>
          <a:xfrm>
            <a:off x="1378241" y="7260899"/>
            <a:ext cx="7013517" cy="539670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109" y="0"/>
                </a:moveTo>
                <a:cubicBezTo>
                  <a:pt x="4919" y="0"/>
                  <a:pt x="4031" y="305"/>
                  <a:pt x="3387" y="966"/>
                </a:cubicBezTo>
                <a:cubicBezTo>
                  <a:pt x="2743" y="1626"/>
                  <a:pt x="2344" y="2643"/>
                  <a:pt x="2130" y="4062"/>
                </a:cubicBezTo>
                <a:lnTo>
                  <a:pt x="88" y="17376"/>
                </a:lnTo>
                <a:cubicBezTo>
                  <a:pt x="35" y="17745"/>
                  <a:pt x="0" y="18067"/>
                  <a:pt x="0" y="18390"/>
                </a:cubicBezTo>
                <a:cubicBezTo>
                  <a:pt x="0" y="20376"/>
                  <a:pt x="1011" y="21600"/>
                  <a:pt x="2788" y="21600"/>
                </a:cubicBezTo>
                <a:lnTo>
                  <a:pt x="15491" y="21600"/>
                </a:lnTo>
                <a:cubicBezTo>
                  <a:pt x="16672" y="21600"/>
                  <a:pt x="17556" y="21293"/>
                  <a:pt x="18197" y="20633"/>
                </a:cubicBezTo>
                <a:cubicBezTo>
                  <a:pt x="18839" y="19972"/>
                  <a:pt x="19238" y="18957"/>
                  <a:pt x="19451" y="17538"/>
                </a:cubicBezTo>
                <a:lnTo>
                  <a:pt x="21512" y="4224"/>
                </a:lnTo>
                <a:cubicBezTo>
                  <a:pt x="21565" y="3878"/>
                  <a:pt x="21600" y="3532"/>
                  <a:pt x="21600" y="3209"/>
                </a:cubicBezTo>
                <a:cubicBezTo>
                  <a:pt x="21600" y="1223"/>
                  <a:pt x="20571" y="0"/>
                  <a:pt x="18812" y="0"/>
                </a:cubicBezTo>
                <a:lnTo>
                  <a:pt x="6109" y="0"/>
                </a:lnTo>
                <a:close/>
              </a:path>
            </a:pathLst>
          </a:custGeom>
        </p:spPr>
      </p:pic>
    </p:spTree>
  </p:cSld>
  <p:clrMapOvr>
    <a:masterClrMapping/>
  </p:clrMapOvr>
  <p:transition spd="med"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Co mohu dnes udělat pro to, abych měl zítra jednodušší práci?"/>
          <p:cNvSpPr txBox="1">
            <a:spLocks noGrp="1"/>
          </p:cNvSpPr>
          <p:nvPr>
            <p:ph type="body" idx="21"/>
          </p:nvPr>
        </p:nvSpPr>
        <p:spPr>
          <a:xfrm>
            <a:off x="1611723" y="2158999"/>
            <a:ext cx="21160554" cy="9398001"/>
          </a:xfrm>
          <a:prstGeom prst="rect">
            <a:avLst/>
          </a:prstGeom>
        </p:spPr>
        <p:txBody>
          <a:bodyPr/>
          <a:lstStyle/>
          <a:p>
            <a:pPr marL="0" indent="0" algn="ctr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5000" i="1"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rPr>
                <a:solidFill>
                  <a:srgbClr val="040E3C"/>
                </a:solidFill>
              </a:rPr>
              <a:t>Co mohu dnes udělat pro to, abych měl zítra </a:t>
            </a:r>
            <a:r>
              <a:rPr>
                <a:solidFill>
                  <a:srgbClr val="6BE0C3"/>
                </a:solidFill>
              </a:rPr>
              <a:t>jednodušší</a:t>
            </a:r>
            <a:r>
              <a:rPr>
                <a:solidFill>
                  <a:srgbClr val="040E3C"/>
                </a:solidFill>
              </a:rPr>
              <a:t> práci?</a:t>
            </a:r>
          </a:p>
        </p:txBody>
      </p:sp>
    </p:spTree>
  </p:cSld>
  <p:clrMapOvr>
    <a:masterClrMapping/>
  </p:clrMapOvr>
  <p:transition spd="med"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5" name="AI bez keců"/>
          <p:cNvSpPr txBox="1">
            <a:spLocks noGrp="1"/>
          </p:cNvSpPr>
          <p:nvPr>
            <p:ph type="body" idx="21"/>
          </p:nvPr>
        </p:nvSpPr>
        <p:spPr>
          <a:xfrm>
            <a:off x="3036881" y="5854700"/>
            <a:ext cx="18310238" cy="2053960"/>
          </a:xfrm>
          <a:prstGeom prst="rect">
            <a:avLst/>
          </a:prstGeom>
        </p:spPr>
        <p:txBody>
          <a:bodyPr lIns="50800" tIns="50800" rIns="50800" bIns="50800" anchor="t">
            <a:spAutoFit/>
          </a:bodyPr>
          <a:lstStyle/>
          <a:p>
            <a:r>
              <a:rPr lang="cs-CZ"/>
              <a:t>Digitální myšlení</a:t>
            </a:r>
          </a:p>
        </p:txBody>
      </p:sp>
      <p:pic>
        <p:nvPicPr>
          <p:cNvPr id="1766" name="logo digiskills.svg" descr="logo digiskills.sv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8903129" y="12155694"/>
            <a:ext cx="4861418" cy="953374"/>
          </a:xfrm>
          <a:prstGeom prst="rect">
            <a:avLst/>
          </a:prstGeom>
          <a:ln w="12700">
            <a:miter lim="400000"/>
          </a:ln>
        </p:spPr>
      </p:pic>
    </p:spTree>
  </p:cSld>
  <p:clrMapOvr>
    <a:masterClrMapping/>
  </p:clrMapOvr>
  <p:transition spd="med"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Zástupný symbol obrázku 8" descr="Obsah obrázku text, snímek obrazovky, Webové stránky, software&#10;&#10;Obsah generovaný pomocí AI může být nesprávný.">
            <a:extLst>
              <a:ext uri="{FF2B5EF4-FFF2-40B4-BE49-F238E27FC236}">
                <a16:creationId xmlns:a16="http://schemas.microsoft.com/office/drawing/2014/main" id="{B8CCC862-7185-AA80-3783-3BC29C68A715}"/>
              </a:ext>
            </a:extLst>
          </p:cNvPr>
          <p:cNvPicPr>
            <a:picLocks noGrp="1" noChangeAspect="1"/>
          </p:cNvPicPr>
          <p:nvPr>
            <p:ph type="pic" sz="half" idx="22"/>
          </p:nvPr>
        </p:nvPicPr>
        <p:blipFill>
          <a:blip r:embed="rId2"/>
          <a:srcRect l="-581" t="-412" r="5316" b="412"/>
          <a:stretch>
            <a:fillRect/>
          </a:stretch>
        </p:blipFill>
        <p:spPr>
          <a:xfrm>
            <a:off x="10972522" y="2222060"/>
            <a:ext cx="13828345" cy="884953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</p:pic>
      <p:sp>
        <p:nvSpPr>
          <p:cNvPr id="6" name="Jazykové modely – pravděpodobnost…">
            <a:extLst>
              <a:ext uri="{FF2B5EF4-FFF2-40B4-BE49-F238E27FC236}">
                <a16:creationId xmlns:a16="http://schemas.microsoft.com/office/drawing/2014/main" id="{53AA4D26-CBA7-7E65-6B03-4F4B3ACD09BE}"/>
              </a:ext>
            </a:extLst>
          </p:cNvPr>
          <p:cNvSpPr txBox="1"/>
          <p:nvPr/>
        </p:nvSpPr>
        <p:spPr>
          <a:xfrm>
            <a:off x="1378689" y="5266025"/>
            <a:ext cx="11262629" cy="358425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50800" tIns="50800" rIns="50800" bIns="50800" anchor="t">
            <a:spAutoFit/>
          </a:bodyPr>
          <a:lstStyle/>
          <a:p>
            <a:pPr defTabSz="825500">
              <a:lnSpc>
                <a:spcPct val="140000"/>
              </a:lnSpc>
              <a:defRPr sz="3300" baseline="0">
                <a:latin typeface="+mn-lt"/>
                <a:ea typeface="+mn-ea"/>
                <a:cs typeface="+mn-cs"/>
                <a:sym typeface="Montserrat SemiBold"/>
              </a:defRPr>
            </a:pPr>
            <a:r>
              <a:rPr lang="cs-CZ"/>
              <a:t>Akceptovat rychlé změny</a:t>
            </a:r>
            <a:br>
              <a:rPr lang="cs-CZ" dirty="0"/>
            </a:br>
            <a:r>
              <a:rPr lang="cs-CZ"/>
              <a:t>Nové technologie</a:t>
            </a:r>
          </a:p>
          <a:p>
            <a:pPr defTabSz="825500">
              <a:lnSpc>
                <a:spcPct val="140000"/>
              </a:lnSpc>
              <a:defRPr sz="3300" baseline="0">
                <a:latin typeface="+mn-lt"/>
                <a:ea typeface="+mn-ea"/>
                <a:cs typeface="+mn-cs"/>
                <a:sym typeface="Montserrat SemiBold"/>
              </a:defRPr>
            </a:pPr>
            <a:r>
              <a:rPr lang="cs-CZ"/>
              <a:t>Nové systémy</a:t>
            </a:r>
            <a:endParaRPr lang="cs-CZ" dirty="0"/>
          </a:p>
          <a:p>
            <a:pPr defTabSz="825500">
              <a:lnSpc>
                <a:spcPct val="140000"/>
              </a:lnSpc>
              <a:defRPr sz="3300" baseline="0">
                <a:latin typeface="+mn-lt"/>
                <a:ea typeface="+mn-ea"/>
                <a:cs typeface="+mn-cs"/>
                <a:sym typeface="Montserrat SemiBold"/>
              </a:defRPr>
            </a:pPr>
            <a:r>
              <a:rPr lang="cs-CZ"/>
              <a:t>Nové návyky</a:t>
            </a:r>
          </a:p>
          <a:p>
            <a:pPr defTabSz="825500">
              <a:lnSpc>
                <a:spcPct val="140000"/>
              </a:lnSpc>
              <a:defRPr sz="3300" baseline="0">
                <a:latin typeface="+mn-lt"/>
                <a:ea typeface="+mn-ea"/>
                <a:cs typeface="+mn-cs"/>
                <a:sym typeface="Montserrat SemiBold"/>
              </a:defRPr>
            </a:pPr>
            <a:r>
              <a:rPr lang="cs-CZ"/>
              <a:t>Učíme se být.</a:t>
            </a:r>
            <a:endParaRPr lang="cs-CZ" dirty="0"/>
          </a:p>
        </p:txBody>
      </p:sp>
      <p:sp>
        <p:nvSpPr>
          <p:cNvPr id="8" name="AI je skvělá, ale…">
            <a:extLst>
              <a:ext uri="{FF2B5EF4-FFF2-40B4-BE49-F238E27FC236}">
                <a16:creationId xmlns:a16="http://schemas.microsoft.com/office/drawing/2014/main" id="{9B45CA59-4ADF-D3F0-E8C9-51E8465AC745}"/>
              </a:ext>
            </a:extLst>
          </p:cNvPr>
          <p:cNvSpPr txBox="1"/>
          <p:nvPr/>
        </p:nvSpPr>
        <p:spPr>
          <a:xfrm>
            <a:off x="1371548" y="1522656"/>
            <a:ext cx="10566659" cy="14134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50800" tIns="50800" rIns="50800" bIns="50800" anchor="t">
            <a:spAutoFit/>
          </a:bodyPr>
          <a:lstStyle/>
          <a:p>
            <a:pPr defTabSz="825500">
              <a:lnSpc>
                <a:spcPct val="150000"/>
              </a:lnSpc>
              <a:defRPr sz="6400" i="1" baseline="0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rPr lang="cs-CZ">
                <a:solidFill>
                  <a:srgbClr val="FF7575"/>
                </a:solidFill>
              </a:rPr>
              <a:t>Učíme se:</a:t>
            </a:r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897031947"/>
      </p:ext>
    </p:extLst>
  </p:cSld>
  <p:clrMapOvr>
    <a:masterClrMapping/>
  </p:clrMapOvr>
  <p:transition spd="med"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5CA5393-425F-1612-32A5-46843F1D524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Zástupný symbol obrázku 8" descr="Obsah obrázku text, snímek obrazovky, Webové stránky, software&#10;&#10;Obsah generovaný pomocí AI může být nesprávný.">
            <a:extLst>
              <a:ext uri="{FF2B5EF4-FFF2-40B4-BE49-F238E27FC236}">
                <a16:creationId xmlns:a16="http://schemas.microsoft.com/office/drawing/2014/main" id="{65D46664-E513-DC6B-AD9C-6741C718E5A4}"/>
              </a:ext>
            </a:extLst>
          </p:cNvPr>
          <p:cNvPicPr>
            <a:picLocks noGrp="1" noChangeAspect="1"/>
          </p:cNvPicPr>
          <p:nvPr>
            <p:ph type="pic" sz="half" idx="22"/>
          </p:nvPr>
        </p:nvPicPr>
        <p:blipFill>
          <a:blip r:embed="rId2"/>
          <a:srcRect l="-581" t="-412" r="5316" b="412"/>
          <a:stretch>
            <a:fillRect/>
          </a:stretch>
        </p:blipFill>
        <p:spPr>
          <a:xfrm>
            <a:off x="10972522" y="2222060"/>
            <a:ext cx="13828345" cy="884953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</p:pic>
      <p:sp>
        <p:nvSpPr>
          <p:cNvPr id="6" name="Jazykové modely – pravděpodobnost…">
            <a:extLst>
              <a:ext uri="{FF2B5EF4-FFF2-40B4-BE49-F238E27FC236}">
                <a16:creationId xmlns:a16="http://schemas.microsoft.com/office/drawing/2014/main" id="{F31DE69B-6A9B-40EA-ACCC-5015447188D9}"/>
              </a:ext>
            </a:extLst>
          </p:cNvPr>
          <p:cNvSpPr txBox="1"/>
          <p:nvPr/>
        </p:nvSpPr>
        <p:spPr>
          <a:xfrm>
            <a:off x="1365110" y="10466958"/>
            <a:ext cx="11262629" cy="74039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 anchor="t">
            <a:spAutoFit/>
          </a:bodyPr>
          <a:lstStyle/>
          <a:p>
            <a:pPr defTabSz="825500">
              <a:lnSpc>
                <a:spcPct val="140000"/>
              </a:lnSpc>
              <a:defRPr sz="3300" baseline="0">
                <a:latin typeface="+mn-lt"/>
                <a:ea typeface="+mn-ea"/>
                <a:cs typeface="+mn-cs"/>
                <a:sym typeface="Montserrat SemiBold"/>
              </a:defRPr>
            </a:pPr>
            <a:r>
              <a:rPr lang="cs-CZ"/>
              <a:t>digitalnimysleni.digiskills.cz</a:t>
            </a:r>
          </a:p>
        </p:txBody>
      </p:sp>
      <p:sp>
        <p:nvSpPr>
          <p:cNvPr id="8" name="AI je skvělá, ale…">
            <a:extLst>
              <a:ext uri="{FF2B5EF4-FFF2-40B4-BE49-F238E27FC236}">
                <a16:creationId xmlns:a16="http://schemas.microsoft.com/office/drawing/2014/main" id="{26934140-CD7C-6631-0F7A-ACC686668C03}"/>
              </a:ext>
            </a:extLst>
          </p:cNvPr>
          <p:cNvSpPr txBox="1"/>
          <p:nvPr/>
        </p:nvSpPr>
        <p:spPr>
          <a:xfrm>
            <a:off x="1371548" y="1522656"/>
            <a:ext cx="10566659" cy="2890728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 anchor="t">
            <a:spAutoFit/>
          </a:bodyPr>
          <a:lstStyle/>
          <a:p>
            <a:pPr defTabSz="825500">
              <a:lnSpc>
                <a:spcPct val="150000"/>
              </a:lnSpc>
              <a:defRPr sz="6400" i="1" baseline="0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rPr lang="cs-CZ">
                <a:solidFill>
                  <a:srgbClr val="FF7575"/>
                </a:solidFill>
              </a:rPr>
              <a:t>Vyzkoušejte si</a:t>
            </a:r>
          </a:p>
          <a:p>
            <a:pPr defTabSz="825500">
              <a:lnSpc>
                <a:spcPct val="150000"/>
              </a:lnSpc>
              <a:defRPr sz="6400" i="1" baseline="0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rPr lang="cs-CZ">
                <a:solidFill>
                  <a:srgbClr val="FF7575"/>
                </a:solidFill>
              </a:rPr>
              <a:t>e-INVYSYS</a:t>
            </a:r>
            <a:endParaRPr lang="cs-CZ" dirty="0">
              <a:solidFill>
                <a:srgbClr val="FF7575"/>
              </a:solidFill>
            </a:endParaRPr>
          </a:p>
        </p:txBody>
      </p:sp>
      <p:pic>
        <p:nvPicPr>
          <p:cNvPr id="2" name="Obrázek 1" descr="Obsah obrázku vzor, snímek obrazovky, Symetrie, čtverec&#10;&#10;Obsah generovaný pomocí AI může být nesprávný.">
            <a:extLst>
              <a:ext uri="{FF2B5EF4-FFF2-40B4-BE49-F238E27FC236}">
                <a16:creationId xmlns:a16="http://schemas.microsoft.com/office/drawing/2014/main" id="{E3D78D84-AD80-D9EB-F8A0-A27A8B0561A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4349" y="4399656"/>
            <a:ext cx="6158592" cy="6199414"/>
          </a:xfrm>
          <a:prstGeom prst="rect">
            <a:avLst/>
          </a:prstGeom>
        </p:spPr>
      </p:pic>
      <p:sp>
        <p:nvSpPr>
          <p:cNvPr id="4" name="Obdélník 3">
            <a:extLst>
              <a:ext uri="{FF2B5EF4-FFF2-40B4-BE49-F238E27FC236}">
                <a16:creationId xmlns:a16="http://schemas.microsoft.com/office/drawing/2014/main" id="{0591919C-E7A6-F5CE-A504-18F70E7627CF}"/>
              </a:ext>
            </a:extLst>
          </p:cNvPr>
          <p:cNvSpPr/>
          <p:nvPr/>
        </p:nvSpPr>
        <p:spPr>
          <a:xfrm>
            <a:off x="11255889" y="2302946"/>
            <a:ext cx="959576" cy="553903"/>
          </a:xfrm>
          <a:prstGeom prst="rect">
            <a:avLst/>
          </a:prstGeom>
          <a:solidFill>
            <a:srgbClr val="FFFFFF"/>
          </a:solidFill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marL="0" marR="0" indent="0" algn="ctr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</a:pPr>
            <a:endParaRPr kumimoji="0" lang="cs-CZ" sz="3200" b="0" i="0" u="none" strike="noStrike" cap="none" spc="0" normalizeH="0" baseline="0">
              <a:ln>
                <a:noFill/>
              </a:ln>
              <a:solidFill>
                <a:srgbClr val="FFFFFF"/>
              </a:solidFill>
              <a:effectLst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pic>
        <p:nvPicPr>
          <p:cNvPr id="3" name="Obrázek 2" descr="Digitální myšlení 2026">
            <a:extLst>
              <a:ext uri="{FF2B5EF4-FFF2-40B4-BE49-F238E27FC236}">
                <a16:creationId xmlns:a16="http://schemas.microsoft.com/office/drawing/2014/main" id="{CE62FC92-AA28-AA3D-62F6-4F3698926CE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396173" y="2300019"/>
            <a:ext cx="1581185" cy="5107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196016"/>
      </p:ext>
    </p:extLst>
  </p:cSld>
  <p:clrMapOvr>
    <a:masterClrMapping/>
  </p:clrMapOvr>
  <p:transition spd="med"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8" name="Radim Chalupník"/>
          <p:cNvSpPr txBox="1">
            <a:spLocks noGrp="1"/>
          </p:cNvSpPr>
          <p:nvPr>
            <p:ph type="body" idx="21"/>
          </p:nvPr>
        </p:nvSpPr>
        <p:spPr>
          <a:xfrm>
            <a:off x="2055989" y="5787005"/>
            <a:ext cx="8850949" cy="1259841"/>
          </a:xfrm>
          <a:prstGeom prst="rect">
            <a:avLst/>
          </a:prstGeom>
        </p:spPr>
        <p:txBody>
          <a:bodyPr/>
          <a:lstStyle/>
          <a:p>
            <a:r>
              <a:t>Radim Chalupník</a:t>
            </a:r>
          </a:p>
        </p:txBody>
      </p:sp>
      <p:sp>
        <p:nvSpPr>
          <p:cNvPr id="1769" name="COO &amp; Culture Captain"/>
          <p:cNvSpPr txBox="1">
            <a:spLocks noGrp="1"/>
          </p:cNvSpPr>
          <p:nvPr>
            <p:ph type="body" idx="22"/>
          </p:nvPr>
        </p:nvSpPr>
        <p:spPr>
          <a:xfrm>
            <a:off x="2055989" y="7151754"/>
            <a:ext cx="6600191" cy="777241"/>
          </a:xfrm>
          <a:prstGeom prst="rect">
            <a:avLst/>
          </a:prstGeom>
        </p:spPr>
        <p:txBody>
          <a:bodyPr/>
          <a:lstStyle/>
          <a:p>
            <a:r>
              <a:t>COO &amp; Culture Captain</a:t>
            </a:r>
          </a:p>
        </p:txBody>
      </p:sp>
      <p:sp>
        <p:nvSpPr>
          <p:cNvPr id="1770" name="zavorka"/>
          <p:cNvSpPr>
            <a:spLocks noGrp="1"/>
          </p:cNvSpPr>
          <p:nvPr>
            <p:ph type="body" idx="23"/>
          </p:nvPr>
        </p:nvSpPr>
        <p:spPr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66" y="9394"/>
                </a:moveTo>
                <a:cubicBezTo>
                  <a:pt x="20112" y="9394"/>
                  <a:pt x="19902" y="9139"/>
                  <a:pt x="19902" y="8631"/>
                </a:cubicBezTo>
                <a:cubicBezTo>
                  <a:pt x="19902" y="8516"/>
                  <a:pt x="19902" y="8422"/>
                  <a:pt x="19918" y="8308"/>
                </a:cubicBezTo>
                <a:lnTo>
                  <a:pt x="20498" y="4224"/>
                </a:lnTo>
                <a:cubicBezTo>
                  <a:pt x="20546" y="3878"/>
                  <a:pt x="20577" y="3532"/>
                  <a:pt x="20577" y="3209"/>
                </a:cubicBezTo>
                <a:cubicBezTo>
                  <a:pt x="20577" y="1223"/>
                  <a:pt x="19646" y="0"/>
                  <a:pt x="18053" y="0"/>
                </a:cubicBezTo>
                <a:lnTo>
                  <a:pt x="6553" y="0"/>
                </a:lnTo>
                <a:cubicBezTo>
                  <a:pt x="5476" y="0"/>
                  <a:pt x="4672" y="306"/>
                  <a:pt x="4089" y="966"/>
                </a:cubicBezTo>
                <a:cubicBezTo>
                  <a:pt x="3507" y="1627"/>
                  <a:pt x="3145" y="2642"/>
                  <a:pt x="2952" y="4061"/>
                </a:cubicBezTo>
                <a:lnTo>
                  <a:pt x="2356" y="8308"/>
                </a:lnTo>
                <a:cubicBezTo>
                  <a:pt x="2300" y="8677"/>
                  <a:pt x="2195" y="8948"/>
                  <a:pt x="2051" y="9127"/>
                </a:cubicBezTo>
                <a:cubicBezTo>
                  <a:pt x="1906" y="9307"/>
                  <a:pt x="1721" y="9394"/>
                  <a:pt x="1504" y="9394"/>
                </a:cubicBezTo>
                <a:lnTo>
                  <a:pt x="386" y="9394"/>
                </a:lnTo>
                <a:lnTo>
                  <a:pt x="0" y="12209"/>
                </a:lnTo>
                <a:lnTo>
                  <a:pt x="1118" y="12209"/>
                </a:lnTo>
                <a:cubicBezTo>
                  <a:pt x="1473" y="12209"/>
                  <a:pt x="1682" y="12463"/>
                  <a:pt x="1682" y="12969"/>
                </a:cubicBezTo>
                <a:cubicBezTo>
                  <a:pt x="1682" y="13084"/>
                  <a:pt x="1682" y="13178"/>
                  <a:pt x="1666" y="13292"/>
                </a:cubicBezTo>
                <a:lnTo>
                  <a:pt x="1102" y="17376"/>
                </a:lnTo>
                <a:cubicBezTo>
                  <a:pt x="1054" y="17745"/>
                  <a:pt x="1023" y="18068"/>
                  <a:pt x="1023" y="18391"/>
                </a:cubicBezTo>
                <a:cubicBezTo>
                  <a:pt x="1023" y="20377"/>
                  <a:pt x="1938" y="21600"/>
                  <a:pt x="3547" y="21600"/>
                </a:cubicBezTo>
                <a:lnTo>
                  <a:pt x="15047" y="21600"/>
                </a:lnTo>
                <a:cubicBezTo>
                  <a:pt x="16116" y="21600"/>
                  <a:pt x="16916" y="21294"/>
                  <a:pt x="17497" y="20634"/>
                </a:cubicBezTo>
                <a:cubicBezTo>
                  <a:pt x="18077" y="19973"/>
                  <a:pt x="18439" y="18958"/>
                  <a:pt x="18632" y="17539"/>
                </a:cubicBezTo>
                <a:lnTo>
                  <a:pt x="19244" y="13292"/>
                </a:lnTo>
                <a:cubicBezTo>
                  <a:pt x="19291" y="12923"/>
                  <a:pt x="19392" y="12652"/>
                  <a:pt x="19537" y="12473"/>
                </a:cubicBezTo>
                <a:cubicBezTo>
                  <a:pt x="19682" y="12293"/>
                  <a:pt x="19871" y="12206"/>
                  <a:pt x="20096" y="12206"/>
                </a:cubicBezTo>
                <a:lnTo>
                  <a:pt x="21198" y="12206"/>
                </a:lnTo>
                <a:lnTo>
                  <a:pt x="21600" y="9391"/>
                </a:lnTo>
                <a:lnTo>
                  <a:pt x="20466" y="9391"/>
                </a:lnTo>
                <a:lnTo>
                  <a:pt x="20466" y="9394"/>
                </a:lnTo>
                <a:close/>
              </a:path>
            </a:pathLst>
          </a:custGeom>
        </p:spPr>
        <p:txBody>
          <a:bodyPr/>
          <a:lstStyle/>
          <a:p>
            <a: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2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pic>
        <p:nvPicPr>
          <p:cNvPr id="1771" name="vložený-film.png" descr="vložený-film.png"/>
          <p:cNvPicPr>
            <a:picLocks noGrp="1" noChangeAspect="1"/>
          </p:cNvPicPr>
          <p:nvPr>
            <p:ph type="pic" idx="24"/>
          </p:nvPr>
        </p:nvPicPr>
        <p:blipFill>
          <a:blip r:embed="rId2"/>
          <a:srcRect b="29639"/>
          <a:stretch>
            <a:fillRect/>
          </a:stretch>
        </p:blipFill>
        <p:spPr>
          <a:xfrm>
            <a:off x="12891945" y="2065341"/>
            <a:ext cx="9069882" cy="8104964"/>
          </a:xfrm>
          <a:prstGeom prst="rect">
            <a:avLst/>
          </a:prstGeom>
        </p:spPr>
      </p:pic>
      <p:sp>
        <p:nvSpPr>
          <p:cNvPr id="1772" name="Tvar"/>
          <p:cNvSpPr>
            <a:spLocks noGrp="1"/>
          </p:cNvSpPr>
          <p:nvPr>
            <p:ph type="body" idx="25"/>
          </p:nvPr>
        </p:nvSpPr>
        <p:spPr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532" y="0"/>
                </a:moveTo>
                <a:cubicBezTo>
                  <a:pt x="17532" y="12"/>
                  <a:pt x="17532" y="23"/>
                  <a:pt x="17532" y="35"/>
                </a:cubicBezTo>
                <a:cubicBezTo>
                  <a:pt x="17532" y="484"/>
                  <a:pt x="17690" y="709"/>
                  <a:pt x="17957" y="709"/>
                </a:cubicBezTo>
                <a:lnTo>
                  <a:pt x="17957" y="707"/>
                </a:lnTo>
                <a:lnTo>
                  <a:pt x="18813" y="707"/>
                </a:lnTo>
                <a:lnTo>
                  <a:pt x="18510" y="3189"/>
                </a:lnTo>
                <a:lnTo>
                  <a:pt x="17678" y="3189"/>
                </a:lnTo>
                <a:cubicBezTo>
                  <a:pt x="17508" y="3189"/>
                  <a:pt x="17365" y="3266"/>
                  <a:pt x="17256" y="3424"/>
                </a:cubicBezTo>
                <a:cubicBezTo>
                  <a:pt x="17146" y="3582"/>
                  <a:pt x="17070" y="3821"/>
                  <a:pt x="17034" y="4147"/>
                </a:cubicBezTo>
                <a:lnTo>
                  <a:pt x="16573" y="7892"/>
                </a:lnTo>
                <a:cubicBezTo>
                  <a:pt x="16427" y="9144"/>
                  <a:pt x="16154" y="10040"/>
                  <a:pt x="15716" y="10622"/>
                </a:cubicBezTo>
                <a:cubicBezTo>
                  <a:pt x="15277" y="11205"/>
                  <a:pt x="14674" y="11475"/>
                  <a:pt x="13867" y="11475"/>
                </a:cubicBezTo>
                <a:lnTo>
                  <a:pt x="5188" y="11475"/>
                </a:lnTo>
                <a:cubicBezTo>
                  <a:pt x="3974" y="11475"/>
                  <a:pt x="3283" y="10396"/>
                  <a:pt x="3283" y="8644"/>
                </a:cubicBezTo>
                <a:cubicBezTo>
                  <a:pt x="3283" y="8359"/>
                  <a:pt x="3307" y="8074"/>
                  <a:pt x="3343" y="7749"/>
                </a:cubicBezTo>
                <a:lnTo>
                  <a:pt x="3768" y="4147"/>
                </a:lnTo>
                <a:cubicBezTo>
                  <a:pt x="3780" y="4046"/>
                  <a:pt x="3780" y="3964"/>
                  <a:pt x="3780" y="3863"/>
                </a:cubicBezTo>
                <a:cubicBezTo>
                  <a:pt x="3780" y="3416"/>
                  <a:pt x="3622" y="3192"/>
                  <a:pt x="3355" y="3192"/>
                </a:cubicBezTo>
                <a:lnTo>
                  <a:pt x="2511" y="3192"/>
                </a:lnTo>
                <a:lnTo>
                  <a:pt x="2803" y="709"/>
                </a:lnTo>
                <a:lnTo>
                  <a:pt x="3646" y="709"/>
                </a:lnTo>
                <a:cubicBezTo>
                  <a:pt x="3810" y="709"/>
                  <a:pt x="3950" y="632"/>
                  <a:pt x="4059" y="474"/>
                </a:cubicBezTo>
                <a:cubicBezTo>
                  <a:pt x="4138" y="359"/>
                  <a:pt x="4200" y="201"/>
                  <a:pt x="4246" y="0"/>
                </a:cubicBez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17532" y="0"/>
                </a:lnTo>
                <a:close/>
              </a:path>
            </a:pathLst>
          </a:custGeom>
        </p:spPr>
        <p:txBody>
          <a:bodyPr/>
          <a:lstStyle/>
          <a:p>
            <a: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2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pic>
        <p:nvPicPr>
          <p:cNvPr id="1773" name="Obrázek" descr="Obrázek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881578" y="12353670"/>
            <a:ext cx="3454436" cy="695686"/>
          </a:xfrm>
          <a:prstGeom prst="rect">
            <a:avLst/>
          </a:prstGeom>
          <a:ln w="12700">
            <a:miter lim="400000"/>
          </a:ln>
        </p:spPr>
      </p:pic>
      <p:sp>
        <p:nvSpPr>
          <p:cNvPr id="1774" name="radim.chalupnik@digiskills.cz"/>
          <p:cNvSpPr txBox="1"/>
          <p:nvPr/>
        </p:nvSpPr>
        <p:spPr>
          <a:xfrm>
            <a:off x="2055989" y="8033904"/>
            <a:ext cx="8488935" cy="7772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45719" rIns="45719">
            <a:spAutoFit/>
          </a:bodyPr>
          <a:lstStyle>
            <a:lvl1pPr defTabSz="825500">
              <a:lnSpc>
                <a:spcPct val="100000"/>
              </a:lnSpc>
              <a:buClrTx/>
              <a:defRPr sz="4400" baseline="0">
                <a:solidFill>
                  <a:srgbClr val="040E3C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</a:lstStyle>
          <a:p>
            <a:r>
              <a:t>radim.chalupnik@digiskills.cz</a:t>
            </a:r>
          </a:p>
        </p:txBody>
      </p:sp>
    </p:spTree>
  </p:cSld>
  <p:clrMapOvr>
    <a:masterClrMapping/>
  </p:clrMapOvr>
  <p:transition spd="med"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6" name="Volný tvar 6"/>
          <p:cNvSpPr/>
          <p:nvPr/>
        </p:nvSpPr>
        <p:spPr>
          <a:xfrm flipH="1">
            <a:off x="134618" y="128682"/>
            <a:ext cx="24114763" cy="122132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3" y="0"/>
                </a:moveTo>
                <a:cubicBezTo>
                  <a:pt x="24" y="0"/>
                  <a:pt x="0" y="47"/>
                  <a:pt x="0" y="105"/>
                </a:cubicBezTo>
                <a:lnTo>
                  <a:pt x="0" y="325"/>
                </a:lnTo>
                <a:cubicBezTo>
                  <a:pt x="0" y="382"/>
                  <a:pt x="24" y="427"/>
                  <a:pt x="53" y="427"/>
                </a:cubicBezTo>
                <a:cubicBezTo>
                  <a:pt x="82" y="427"/>
                  <a:pt x="106" y="382"/>
                  <a:pt x="106" y="325"/>
                </a:cubicBezTo>
                <a:lnTo>
                  <a:pt x="106" y="105"/>
                </a:lnTo>
                <a:cubicBezTo>
                  <a:pt x="106" y="47"/>
                  <a:pt x="82" y="0"/>
                  <a:pt x="53" y="0"/>
                </a:cubicBezTo>
                <a:close/>
                <a:moveTo>
                  <a:pt x="367" y="0"/>
                </a:moveTo>
                <a:cubicBezTo>
                  <a:pt x="338" y="0"/>
                  <a:pt x="315" y="47"/>
                  <a:pt x="315" y="105"/>
                </a:cubicBezTo>
                <a:lnTo>
                  <a:pt x="315" y="325"/>
                </a:lnTo>
                <a:cubicBezTo>
                  <a:pt x="315" y="382"/>
                  <a:pt x="338" y="427"/>
                  <a:pt x="367" y="427"/>
                </a:cubicBezTo>
                <a:cubicBezTo>
                  <a:pt x="397" y="427"/>
                  <a:pt x="420" y="382"/>
                  <a:pt x="420" y="325"/>
                </a:cubicBezTo>
                <a:lnTo>
                  <a:pt x="420" y="105"/>
                </a:lnTo>
                <a:cubicBezTo>
                  <a:pt x="420" y="47"/>
                  <a:pt x="397" y="0"/>
                  <a:pt x="367" y="0"/>
                </a:cubicBezTo>
                <a:close/>
                <a:moveTo>
                  <a:pt x="1217" y="0"/>
                </a:moveTo>
                <a:cubicBezTo>
                  <a:pt x="1188" y="0"/>
                  <a:pt x="1164" y="47"/>
                  <a:pt x="1164" y="105"/>
                </a:cubicBezTo>
                <a:lnTo>
                  <a:pt x="1164" y="325"/>
                </a:lnTo>
                <a:cubicBezTo>
                  <a:pt x="1164" y="382"/>
                  <a:pt x="1188" y="427"/>
                  <a:pt x="1217" y="427"/>
                </a:cubicBezTo>
                <a:cubicBezTo>
                  <a:pt x="1246" y="427"/>
                  <a:pt x="1270" y="382"/>
                  <a:pt x="1270" y="325"/>
                </a:cubicBezTo>
                <a:lnTo>
                  <a:pt x="1270" y="105"/>
                </a:lnTo>
                <a:cubicBezTo>
                  <a:pt x="1270" y="47"/>
                  <a:pt x="1246" y="0"/>
                  <a:pt x="1217" y="0"/>
                </a:cubicBezTo>
                <a:close/>
                <a:moveTo>
                  <a:pt x="1532" y="0"/>
                </a:moveTo>
                <a:cubicBezTo>
                  <a:pt x="1503" y="0"/>
                  <a:pt x="1479" y="47"/>
                  <a:pt x="1479" y="105"/>
                </a:cubicBezTo>
                <a:lnTo>
                  <a:pt x="1479" y="325"/>
                </a:lnTo>
                <a:cubicBezTo>
                  <a:pt x="1479" y="382"/>
                  <a:pt x="1503" y="427"/>
                  <a:pt x="1532" y="427"/>
                </a:cubicBezTo>
                <a:cubicBezTo>
                  <a:pt x="1561" y="427"/>
                  <a:pt x="1584" y="382"/>
                  <a:pt x="1584" y="325"/>
                </a:cubicBezTo>
                <a:lnTo>
                  <a:pt x="1584" y="105"/>
                </a:lnTo>
                <a:cubicBezTo>
                  <a:pt x="1584" y="47"/>
                  <a:pt x="1561" y="0"/>
                  <a:pt x="1532" y="0"/>
                </a:cubicBezTo>
                <a:close/>
                <a:moveTo>
                  <a:pt x="2380" y="0"/>
                </a:moveTo>
                <a:cubicBezTo>
                  <a:pt x="2351" y="0"/>
                  <a:pt x="2329" y="47"/>
                  <a:pt x="2329" y="105"/>
                </a:cubicBezTo>
                <a:lnTo>
                  <a:pt x="2329" y="325"/>
                </a:lnTo>
                <a:cubicBezTo>
                  <a:pt x="2329" y="382"/>
                  <a:pt x="2351" y="427"/>
                  <a:pt x="2380" y="427"/>
                </a:cubicBezTo>
                <a:cubicBezTo>
                  <a:pt x="2409" y="427"/>
                  <a:pt x="2433" y="382"/>
                  <a:pt x="2433" y="325"/>
                </a:cubicBezTo>
                <a:lnTo>
                  <a:pt x="2433" y="105"/>
                </a:lnTo>
                <a:cubicBezTo>
                  <a:pt x="2433" y="47"/>
                  <a:pt x="2409" y="0"/>
                  <a:pt x="2380" y="0"/>
                </a:cubicBezTo>
                <a:close/>
                <a:moveTo>
                  <a:pt x="2695" y="0"/>
                </a:moveTo>
                <a:cubicBezTo>
                  <a:pt x="2666" y="0"/>
                  <a:pt x="2643" y="47"/>
                  <a:pt x="2643" y="105"/>
                </a:cubicBezTo>
                <a:lnTo>
                  <a:pt x="2643" y="325"/>
                </a:lnTo>
                <a:cubicBezTo>
                  <a:pt x="2643" y="382"/>
                  <a:pt x="2666" y="427"/>
                  <a:pt x="2695" y="427"/>
                </a:cubicBezTo>
                <a:cubicBezTo>
                  <a:pt x="2724" y="427"/>
                  <a:pt x="2748" y="382"/>
                  <a:pt x="2748" y="325"/>
                </a:cubicBezTo>
                <a:lnTo>
                  <a:pt x="2748" y="105"/>
                </a:lnTo>
                <a:cubicBezTo>
                  <a:pt x="2748" y="47"/>
                  <a:pt x="2724" y="0"/>
                  <a:pt x="2695" y="0"/>
                </a:cubicBezTo>
                <a:close/>
                <a:moveTo>
                  <a:pt x="3545" y="0"/>
                </a:moveTo>
                <a:cubicBezTo>
                  <a:pt x="3516" y="0"/>
                  <a:pt x="3492" y="47"/>
                  <a:pt x="3492" y="105"/>
                </a:cubicBezTo>
                <a:lnTo>
                  <a:pt x="3492" y="325"/>
                </a:lnTo>
                <a:cubicBezTo>
                  <a:pt x="3492" y="382"/>
                  <a:pt x="3516" y="427"/>
                  <a:pt x="3545" y="427"/>
                </a:cubicBezTo>
                <a:cubicBezTo>
                  <a:pt x="3574" y="427"/>
                  <a:pt x="3598" y="382"/>
                  <a:pt x="3598" y="325"/>
                </a:cubicBezTo>
                <a:lnTo>
                  <a:pt x="3598" y="105"/>
                </a:lnTo>
                <a:cubicBezTo>
                  <a:pt x="3598" y="47"/>
                  <a:pt x="3574" y="0"/>
                  <a:pt x="3545" y="0"/>
                </a:cubicBezTo>
                <a:close/>
                <a:moveTo>
                  <a:pt x="3859" y="0"/>
                </a:moveTo>
                <a:cubicBezTo>
                  <a:pt x="3830" y="0"/>
                  <a:pt x="3806" y="47"/>
                  <a:pt x="3806" y="105"/>
                </a:cubicBezTo>
                <a:lnTo>
                  <a:pt x="3806" y="325"/>
                </a:lnTo>
                <a:cubicBezTo>
                  <a:pt x="3806" y="382"/>
                  <a:pt x="3830" y="427"/>
                  <a:pt x="3859" y="427"/>
                </a:cubicBezTo>
                <a:cubicBezTo>
                  <a:pt x="3888" y="427"/>
                  <a:pt x="3912" y="382"/>
                  <a:pt x="3912" y="325"/>
                </a:cubicBezTo>
                <a:lnTo>
                  <a:pt x="3912" y="105"/>
                </a:lnTo>
                <a:cubicBezTo>
                  <a:pt x="3912" y="47"/>
                  <a:pt x="3888" y="0"/>
                  <a:pt x="3859" y="0"/>
                </a:cubicBezTo>
                <a:close/>
                <a:moveTo>
                  <a:pt x="4709" y="0"/>
                </a:moveTo>
                <a:cubicBezTo>
                  <a:pt x="4680" y="0"/>
                  <a:pt x="4656" y="47"/>
                  <a:pt x="4656" y="105"/>
                </a:cubicBezTo>
                <a:lnTo>
                  <a:pt x="4656" y="325"/>
                </a:lnTo>
                <a:cubicBezTo>
                  <a:pt x="4656" y="382"/>
                  <a:pt x="4680" y="427"/>
                  <a:pt x="4709" y="427"/>
                </a:cubicBezTo>
                <a:cubicBezTo>
                  <a:pt x="4738" y="427"/>
                  <a:pt x="4762" y="382"/>
                  <a:pt x="4762" y="325"/>
                </a:cubicBezTo>
                <a:lnTo>
                  <a:pt x="4762" y="105"/>
                </a:lnTo>
                <a:cubicBezTo>
                  <a:pt x="4762" y="47"/>
                  <a:pt x="4738" y="0"/>
                  <a:pt x="4709" y="0"/>
                </a:cubicBezTo>
                <a:close/>
                <a:moveTo>
                  <a:pt x="5023" y="0"/>
                </a:moveTo>
                <a:cubicBezTo>
                  <a:pt x="4994" y="0"/>
                  <a:pt x="4970" y="47"/>
                  <a:pt x="4970" y="105"/>
                </a:cubicBezTo>
                <a:lnTo>
                  <a:pt x="4970" y="325"/>
                </a:lnTo>
                <a:cubicBezTo>
                  <a:pt x="4970" y="382"/>
                  <a:pt x="4994" y="427"/>
                  <a:pt x="5023" y="427"/>
                </a:cubicBezTo>
                <a:cubicBezTo>
                  <a:pt x="5053" y="427"/>
                  <a:pt x="5076" y="382"/>
                  <a:pt x="5076" y="325"/>
                </a:cubicBezTo>
                <a:lnTo>
                  <a:pt x="5076" y="105"/>
                </a:lnTo>
                <a:cubicBezTo>
                  <a:pt x="5076" y="47"/>
                  <a:pt x="5053" y="0"/>
                  <a:pt x="5023" y="0"/>
                </a:cubicBezTo>
                <a:close/>
                <a:moveTo>
                  <a:pt x="5873" y="0"/>
                </a:moveTo>
                <a:cubicBezTo>
                  <a:pt x="5844" y="0"/>
                  <a:pt x="5820" y="47"/>
                  <a:pt x="5820" y="105"/>
                </a:cubicBezTo>
                <a:lnTo>
                  <a:pt x="5820" y="325"/>
                </a:lnTo>
                <a:cubicBezTo>
                  <a:pt x="5820" y="382"/>
                  <a:pt x="5844" y="427"/>
                  <a:pt x="5873" y="427"/>
                </a:cubicBezTo>
                <a:cubicBezTo>
                  <a:pt x="5902" y="427"/>
                  <a:pt x="5926" y="382"/>
                  <a:pt x="5926" y="325"/>
                </a:cubicBezTo>
                <a:lnTo>
                  <a:pt x="5926" y="105"/>
                </a:lnTo>
                <a:cubicBezTo>
                  <a:pt x="5926" y="47"/>
                  <a:pt x="5902" y="0"/>
                  <a:pt x="5873" y="0"/>
                </a:cubicBezTo>
                <a:close/>
                <a:moveTo>
                  <a:pt x="6188" y="0"/>
                </a:moveTo>
                <a:cubicBezTo>
                  <a:pt x="6159" y="0"/>
                  <a:pt x="6135" y="47"/>
                  <a:pt x="6135" y="105"/>
                </a:cubicBezTo>
                <a:lnTo>
                  <a:pt x="6135" y="325"/>
                </a:lnTo>
                <a:cubicBezTo>
                  <a:pt x="6135" y="382"/>
                  <a:pt x="6159" y="427"/>
                  <a:pt x="6188" y="427"/>
                </a:cubicBezTo>
                <a:cubicBezTo>
                  <a:pt x="6217" y="427"/>
                  <a:pt x="6240" y="382"/>
                  <a:pt x="6240" y="325"/>
                </a:cubicBezTo>
                <a:lnTo>
                  <a:pt x="6240" y="105"/>
                </a:lnTo>
                <a:cubicBezTo>
                  <a:pt x="6240" y="47"/>
                  <a:pt x="6217" y="0"/>
                  <a:pt x="6188" y="0"/>
                </a:cubicBezTo>
                <a:close/>
                <a:moveTo>
                  <a:pt x="7036" y="0"/>
                </a:moveTo>
                <a:cubicBezTo>
                  <a:pt x="7007" y="0"/>
                  <a:pt x="6984" y="47"/>
                  <a:pt x="6984" y="105"/>
                </a:cubicBezTo>
                <a:lnTo>
                  <a:pt x="6984" y="325"/>
                </a:lnTo>
                <a:cubicBezTo>
                  <a:pt x="6984" y="382"/>
                  <a:pt x="7007" y="427"/>
                  <a:pt x="7036" y="427"/>
                </a:cubicBezTo>
                <a:cubicBezTo>
                  <a:pt x="7065" y="427"/>
                  <a:pt x="7089" y="382"/>
                  <a:pt x="7089" y="325"/>
                </a:cubicBezTo>
                <a:lnTo>
                  <a:pt x="7089" y="105"/>
                </a:lnTo>
                <a:cubicBezTo>
                  <a:pt x="7089" y="47"/>
                  <a:pt x="7065" y="0"/>
                  <a:pt x="7036" y="0"/>
                </a:cubicBezTo>
                <a:close/>
                <a:moveTo>
                  <a:pt x="7351" y="0"/>
                </a:moveTo>
                <a:cubicBezTo>
                  <a:pt x="7322" y="0"/>
                  <a:pt x="7299" y="47"/>
                  <a:pt x="7299" y="105"/>
                </a:cubicBezTo>
                <a:lnTo>
                  <a:pt x="7299" y="325"/>
                </a:lnTo>
                <a:cubicBezTo>
                  <a:pt x="7299" y="382"/>
                  <a:pt x="7322" y="427"/>
                  <a:pt x="7351" y="427"/>
                </a:cubicBezTo>
                <a:cubicBezTo>
                  <a:pt x="7380" y="427"/>
                  <a:pt x="7404" y="382"/>
                  <a:pt x="7404" y="325"/>
                </a:cubicBezTo>
                <a:lnTo>
                  <a:pt x="7404" y="105"/>
                </a:lnTo>
                <a:cubicBezTo>
                  <a:pt x="7404" y="47"/>
                  <a:pt x="7380" y="0"/>
                  <a:pt x="7351" y="0"/>
                </a:cubicBezTo>
                <a:close/>
                <a:moveTo>
                  <a:pt x="8201" y="0"/>
                </a:moveTo>
                <a:cubicBezTo>
                  <a:pt x="8171" y="0"/>
                  <a:pt x="8148" y="47"/>
                  <a:pt x="8148" y="105"/>
                </a:cubicBezTo>
                <a:lnTo>
                  <a:pt x="8148" y="325"/>
                </a:lnTo>
                <a:cubicBezTo>
                  <a:pt x="8148" y="382"/>
                  <a:pt x="8171" y="427"/>
                  <a:pt x="8201" y="427"/>
                </a:cubicBezTo>
                <a:cubicBezTo>
                  <a:pt x="8230" y="427"/>
                  <a:pt x="8254" y="382"/>
                  <a:pt x="8254" y="325"/>
                </a:cubicBezTo>
                <a:lnTo>
                  <a:pt x="8254" y="105"/>
                </a:lnTo>
                <a:cubicBezTo>
                  <a:pt x="8254" y="47"/>
                  <a:pt x="8230" y="0"/>
                  <a:pt x="8201" y="0"/>
                </a:cubicBezTo>
                <a:close/>
                <a:moveTo>
                  <a:pt x="8515" y="0"/>
                </a:moveTo>
                <a:cubicBezTo>
                  <a:pt x="8486" y="0"/>
                  <a:pt x="8462" y="47"/>
                  <a:pt x="8462" y="105"/>
                </a:cubicBezTo>
                <a:lnTo>
                  <a:pt x="8462" y="325"/>
                </a:lnTo>
                <a:cubicBezTo>
                  <a:pt x="8462" y="382"/>
                  <a:pt x="8486" y="427"/>
                  <a:pt x="8515" y="427"/>
                </a:cubicBezTo>
                <a:cubicBezTo>
                  <a:pt x="8544" y="427"/>
                  <a:pt x="8568" y="382"/>
                  <a:pt x="8568" y="325"/>
                </a:cubicBezTo>
                <a:lnTo>
                  <a:pt x="8568" y="105"/>
                </a:lnTo>
                <a:cubicBezTo>
                  <a:pt x="8568" y="47"/>
                  <a:pt x="8544" y="0"/>
                  <a:pt x="8515" y="0"/>
                </a:cubicBezTo>
                <a:close/>
                <a:moveTo>
                  <a:pt x="9365" y="0"/>
                </a:moveTo>
                <a:cubicBezTo>
                  <a:pt x="9336" y="0"/>
                  <a:pt x="9312" y="47"/>
                  <a:pt x="9312" y="105"/>
                </a:cubicBezTo>
                <a:lnTo>
                  <a:pt x="9312" y="325"/>
                </a:lnTo>
                <a:cubicBezTo>
                  <a:pt x="9312" y="382"/>
                  <a:pt x="9336" y="427"/>
                  <a:pt x="9365" y="427"/>
                </a:cubicBezTo>
                <a:cubicBezTo>
                  <a:pt x="9394" y="427"/>
                  <a:pt x="9418" y="382"/>
                  <a:pt x="9418" y="325"/>
                </a:cubicBezTo>
                <a:lnTo>
                  <a:pt x="9418" y="105"/>
                </a:lnTo>
                <a:cubicBezTo>
                  <a:pt x="9418" y="47"/>
                  <a:pt x="9394" y="0"/>
                  <a:pt x="9365" y="0"/>
                </a:cubicBezTo>
                <a:close/>
                <a:moveTo>
                  <a:pt x="9679" y="0"/>
                </a:moveTo>
                <a:cubicBezTo>
                  <a:pt x="9650" y="0"/>
                  <a:pt x="9626" y="47"/>
                  <a:pt x="9626" y="105"/>
                </a:cubicBezTo>
                <a:lnTo>
                  <a:pt x="9626" y="325"/>
                </a:lnTo>
                <a:cubicBezTo>
                  <a:pt x="9626" y="382"/>
                  <a:pt x="9650" y="427"/>
                  <a:pt x="9679" y="427"/>
                </a:cubicBezTo>
                <a:cubicBezTo>
                  <a:pt x="9708" y="427"/>
                  <a:pt x="9732" y="382"/>
                  <a:pt x="9732" y="325"/>
                </a:cubicBezTo>
                <a:lnTo>
                  <a:pt x="9732" y="105"/>
                </a:lnTo>
                <a:cubicBezTo>
                  <a:pt x="9732" y="47"/>
                  <a:pt x="9708" y="0"/>
                  <a:pt x="9679" y="0"/>
                </a:cubicBezTo>
                <a:close/>
                <a:moveTo>
                  <a:pt x="10529" y="0"/>
                </a:moveTo>
                <a:cubicBezTo>
                  <a:pt x="10500" y="0"/>
                  <a:pt x="10476" y="47"/>
                  <a:pt x="10476" y="105"/>
                </a:cubicBezTo>
                <a:lnTo>
                  <a:pt x="10476" y="325"/>
                </a:lnTo>
                <a:cubicBezTo>
                  <a:pt x="10476" y="382"/>
                  <a:pt x="10500" y="427"/>
                  <a:pt x="10529" y="427"/>
                </a:cubicBezTo>
                <a:cubicBezTo>
                  <a:pt x="10558" y="427"/>
                  <a:pt x="10582" y="382"/>
                  <a:pt x="10582" y="325"/>
                </a:cubicBezTo>
                <a:lnTo>
                  <a:pt x="10582" y="105"/>
                </a:lnTo>
                <a:cubicBezTo>
                  <a:pt x="10582" y="47"/>
                  <a:pt x="10558" y="0"/>
                  <a:pt x="10529" y="0"/>
                </a:cubicBezTo>
                <a:close/>
                <a:moveTo>
                  <a:pt x="10844" y="0"/>
                </a:moveTo>
                <a:cubicBezTo>
                  <a:pt x="10814" y="0"/>
                  <a:pt x="10791" y="47"/>
                  <a:pt x="10791" y="105"/>
                </a:cubicBezTo>
                <a:lnTo>
                  <a:pt x="10791" y="325"/>
                </a:lnTo>
                <a:cubicBezTo>
                  <a:pt x="10791" y="382"/>
                  <a:pt x="10814" y="427"/>
                  <a:pt x="10844" y="427"/>
                </a:cubicBezTo>
                <a:cubicBezTo>
                  <a:pt x="10873" y="427"/>
                  <a:pt x="10895" y="382"/>
                  <a:pt x="10895" y="325"/>
                </a:cubicBezTo>
                <a:lnTo>
                  <a:pt x="10895" y="105"/>
                </a:lnTo>
                <a:cubicBezTo>
                  <a:pt x="10895" y="47"/>
                  <a:pt x="10873" y="0"/>
                  <a:pt x="10844" y="0"/>
                </a:cubicBezTo>
                <a:close/>
                <a:moveTo>
                  <a:pt x="11692" y="0"/>
                </a:moveTo>
                <a:cubicBezTo>
                  <a:pt x="11663" y="0"/>
                  <a:pt x="11640" y="47"/>
                  <a:pt x="11640" y="105"/>
                </a:cubicBezTo>
                <a:lnTo>
                  <a:pt x="11640" y="325"/>
                </a:lnTo>
                <a:cubicBezTo>
                  <a:pt x="11640" y="382"/>
                  <a:pt x="11663" y="427"/>
                  <a:pt x="11692" y="427"/>
                </a:cubicBezTo>
                <a:cubicBezTo>
                  <a:pt x="11721" y="427"/>
                  <a:pt x="11745" y="382"/>
                  <a:pt x="11745" y="325"/>
                </a:cubicBezTo>
                <a:lnTo>
                  <a:pt x="11745" y="105"/>
                </a:lnTo>
                <a:cubicBezTo>
                  <a:pt x="11745" y="47"/>
                  <a:pt x="11721" y="0"/>
                  <a:pt x="11692" y="0"/>
                </a:cubicBezTo>
                <a:close/>
                <a:moveTo>
                  <a:pt x="12007" y="0"/>
                </a:moveTo>
                <a:cubicBezTo>
                  <a:pt x="11978" y="0"/>
                  <a:pt x="11955" y="47"/>
                  <a:pt x="11955" y="105"/>
                </a:cubicBezTo>
                <a:lnTo>
                  <a:pt x="11955" y="325"/>
                </a:lnTo>
                <a:cubicBezTo>
                  <a:pt x="11955" y="382"/>
                  <a:pt x="11978" y="427"/>
                  <a:pt x="12007" y="427"/>
                </a:cubicBezTo>
                <a:cubicBezTo>
                  <a:pt x="12036" y="427"/>
                  <a:pt x="12060" y="382"/>
                  <a:pt x="12060" y="325"/>
                </a:cubicBezTo>
                <a:lnTo>
                  <a:pt x="12060" y="105"/>
                </a:lnTo>
                <a:cubicBezTo>
                  <a:pt x="12060" y="47"/>
                  <a:pt x="12036" y="0"/>
                  <a:pt x="12007" y="0"/>
                </a:cubicBezTo>
                <a:close/>
                <a:moveTo>
                  <a:pt x="12856" y="0"/>
                </a:moveTo>
                <a:cubicBezTo>
                  <a:pt x="12827" y="0"/>
                  <a:pt x="12804" y="47"/>
                  <a:pt x="12804" y="105"/>
                </a:cubicBezTo>
                <a:lnTo>
                  <a:pt x="12804" y="325"/>
                </a:lnTo>
                <a:cubicBezTo>
                  <a:pt x="12804" y="382"/>
                  <a:pt x="12827" y="427"/>
                  <a:pt x="12856" y="427"/>
                </a:cubicBezTo>
                <a:cubicBezTo>
                  <a:pt x="12886" y="427"/>
                  <a:pt x="12909" y="382"/>
                  <a:pt x="12909" y="325"/>
                </a:cubicBezTo>
                <a:lnTo>
                  <a:pt x="12909" y="105"/>
                </a:lnTo>
                <a:cubicBezTo>
                  <a:pt x="12909" y="47"/>
                  <a:pt x="12886" y="0"/>
                  <a:pt x="12856" y="0"/>
                </a:cubicBezTo>
                <a:close/>
                <a:moveTo>
                  <a:pt x="13171" y="0"/>
                </a:moveTo>
                <a:cubicBezTo>
                  <a:pt x="13142" y="0"/>
                  <a:pt x="13118" y="47"/>
                  <a:pt x="13118" y="105"/>
                </a:cubicBezTo>
                <a:lnTo>
                  <a:pt x="13118" y="325"/>
                </a:lnTo>
                <a:cubicBezTo>
                  <a:pt x="13118" y="382"/>
                  <a:pt x="13142" y="427"/>
                  <a:pt x="13171" y="427"/>
                </a:cubicBezTo>
                <a:cubicBezTo>
                  <a:pt x="13200" y="427"/>
                  <a:pt x="13224" y="382"/>
                  <a:pt x="13224" y="325"/>
                </a:cubicBezTo>
                <a:lnTo>
                  <a:pt x="13224" y="105"/>
                </a:lnTo>
                <a:cubicBezTo>
                  <a:pt x="13224" y="47"/>
                  <a:pt x="13200" y="0"/>
                  <a:pt x="13171" y="0"/>
                </a:cubicBezTo>
                <a:close/>
                <a:moveTo>
                  <a:pt x="14021" y="0"/>
                </a:moveTo>
                <a:cubicBezTo>
                  <a:pt x="13992" y="0"/>
                  <a:pt x="13968" y="47"/>
                  <a:pt x="13968" y="105"/>
                </a:cubicBezTo>
                <a:lnTo>
                  <a:pt x="13968" y="325"/>
                </a:lnTo>
                <a:cubicBezTo>
                  <a:pt x="13968" y="382"/>
                  <a:pt x="13992" y="427"/>
                  <a:pt x="14021" y="427"/>
                </a:cubicBezTo>
                <a:cubicBezTo>
                  <a:pt x="14050" y="427"/>
                  <a:pt x="14074" y="382"/>
                  <a:pt x="14074" y="325"/>
                </a:cubicBezTo>
                <a:lnTo>
                  <a:pt x="14074" y="105"/>
                </a:lnTo>
                <a:cubicBezTo>
                  <a:pt x="14074" y="47"/>
                  <a:pt x="14050" y="0"/>
                  <a:pt x="14021" y="0"/>
                </a:cubicBezTo>
                <a:close/>
                <a:moveTo>
                  <a:pt x="14335" y="0"/>
                </a:moveTo>
                <a:cubicBezTo>
                  <a:pt x="14306" y="0"/>
                  <a:pt x="14282" y="47"/>
                  <a:pt x="14282" y="105"/>
                </a:cubicBezTo>
                <a:lnTo>
                  <a:pt x="14282" y="325"/>
                </a:lnTo>
                <a:cubicBezTo>
                  <a:pt x="14282" y="382"/>
                  <a:pt x="14306" y="427"/>
                  <a:pt x="14335" y="427"/>
                </a:cubicBezTo>
                <a:cubicBezTo>
                  <a:pt x="14364" y="427"/>
                  <a:pt x="14388" y="382"/>
                  <a:pt x="14388" y="325"/>
                </a:cubicBezTo>
                <a:lnTo>
                  <a:pt x="14388" y="105"/>
                </a:lnTo>
                <a:cubicBezTo>
                  <a:pt x="14388" y="47"/>
                  <a:pt x="14364" y="0"/>
                  <a:pt x="14335" y="0"/>
                </a:cubicBezTo>
                <a:close/>
                <a:moveTo>
                  <a:pt x="15185" y="0"/>
                </a:moveTo>
                <a:cubicBezTo>
                  <a:pt x="15156" y="0"/>
                  <a:pt x="15132" y="47"/>
                  <a:pt x="15132" y="105"/>
                </a:cubicBezTo>
                <a:lnTo>
                  <a:pt x="15132" y="325"/>
                </a:lnTo>
                <a:cubicBezTo>
                  <a:pt x="15132" y="382"/>
                  <a:pt x="15156" y="427"/>
                  <a:pt x="15185" y="427"/>
                </a:cubicBezTo>
                <a:cubicBezTo>
                  <a:pt x="15214" y="427"/>
                  <a:pt x="15237" y="382"/>
                  <a:pt x="15237" y="325"/>
                </a:cubicBezTo>
                <a:lnTo>
                  <a:pt x="15237" y="105"/>
                </a:lnTo>
                <a:cubicBezTo>
                  <a:pt x="15237" y="47"/>
                  <a:pt x="15214" y="0"/>
                  <a:pt x="15185" y="0"/>
                </a:cubicBezTo>
                <a:close/>
                <a:moveTo>
                  <a:pt x="15500" y="0"/>
                </a:moveTo>
                <a:cubicBezTo>
                  <a:pt x="15470" y="0"/>
                  <a:pt x="15447" y="47"/>
                  <a:pt x="15447" y="105"/>
                </a:cubicBezTo>
                <a:lnTo>
                  <a:pt x="15447" y="325"/>
                </a:lnTo>
                <a:cubicBezTo>
                  <a:pt x="15447" y="382"/>
                  <a:pt x="15470" y="427"/>
                  <a:pt x="15500" y="427"/>
                </a:cubicBezTo>
                <a:cubicBezTo>
                  <a:pt x="15529" y="427"/>
                  <a:pt x="15551" y="382"/>
                  <a:pt x="15551" y="325"/>
                </a:cubicBezTo>
                <a:lnTo>
                  <a:pt x="15551" y="105"/>
                </a:lnTo>
                <a:cubicBezTo>
                  <a:pt x="15551" y="47"/>
                  <a:pt x="15529" y="0"/>
                  <a:pt x="15500" y="0"/>
                </a:cubicBezTo>
                <a:close/>
                <a:moveTo>
                  <a:pt x="16349" y="0"/>
                </a:moveTo>
                <a:cubicBezTo>
                  <a:pt x="16320" y="0"/>
                  <a:pt x="16296" y="47"/>
                  <a:pt x="16296" y="105"/>
                </a:cubicBezTo>
                <a:lnTo>
                  <a:pt x="16296" y="325"/>
                </a:lnTo>
                <a:cubicBezTo>
                  <a:pt x="16296" y="382"/>
                  <a:pt x="16320" y="427"/>
                  <a:pt x="16349" y="427"/>
                </a:cubicBezTo>
                <a:cubicBezTo>
                  <a:pt x="16378" y="427"/>
                  <a:pt x="16401" y="382"/>
                  <a:pt x="16401" y="325"/>
                </a:cubicBezTo>
                <a:lnTo>
                  <a:pt x="16401" y="105"/>
                </a:lnTo>
                <a:cubicBezTo>
                  <a:pt x="16401" y="47"/>
                  <a:pt x="16378" y="0"/>
                  <a:pt x="16349" y="0"/>
                </a:cubicBezTo>
                <a:close/>
                <a:moveTo>
                  <a:pt x="16663" y="0"/>
                </a:moveTo>
                <a:cubicBezTo>
                  <a:pt x="16634" y="0"/>
                  <a:pt x="16611" y="47"/>
                  <a:pt x="16611" y="105"/>
                </a:cubicBezTo>
                <a:lnTo>
                  <a:pt x="16611" y="325"/>
                </a:lnTo>
                <a:cubicBezTo>
                  <a:pt x="16611" y="382"/>
                  <a:pt x="16634" y="427"/>
                  <a:pt x="16663" y="427"/>
                </a:cubicBezTo>
                <a:cubicBezTo>
                  <a:pt x="16692" y="427"/>
                  <a:pt x="16716" y="382"/>
                  <a:pt x="16716" y="325"/>
                </a:cubicBezTo>
                <a:lnTo>
                  <a:pt x="16716" y="105"/>
                </a:lnTo>
                <a:cubicBezTo>
                  <a:pt x="16716" y="47"/>
                  <a:pt x="16692" y="0"/>
                  <a:pt x="16663" y="0"/>
                </a:cubicBezTo>
                <a:close/>
                <a:moveTo>
                  <a:pt x="17512" y="0"/>
                </a:moveTo>
                <a:cubicBezTo>
                  <a:pt x="17483" y="0"/>
                  <a:pt x="17459" y="47"/>
                  <a:pt x="17459" y="105"/>
                </a:cubicBezTo>
                <a:lnTo>
                  <a:pt x="17459" y="325"/>
                </a:lnTo>
                <a:cubicBezTo>
                  <a:pt x="17459" y="382"/>
                  <a:pt x="17483" y="427"/>
                  <a:pt x="17512" y="427"/>
                </a:cubicBezTo>
                <a:cubicBezTo>
                  <a:pt x="17541" y="427"/>
                  <a:pt x="17565" y="382"/>
                  <a:pt x="17565" y="325"/>
                </a:cubicBezTo>
                <a:lnTo>
                  <a:pt x="17565" y="105"/>
                </a:lnTo>
                <a:cubicBezTo>
                  <a:pt x="17565" y="47"/>
                  <a:pt x="17541" y="0"/>
                  <a:pt x="17512" y="0"/>
                </a:cubicBezTo>
                <a:close/>
                <a:moveTo>
                  <a:pt x="17827" y="0"/>
                </a:moveTo>
                <a:cubicBezTo>
                  <a:pt x="17798" y="0"/>
                  <a:pt x="17774" y="47"/>
                  <a:pt x="17774" y="105"/>
                </a:cubicBezTo>
                <a:lnTo>
                  <a:pt x="17774" y="325"/>
                </a:lnTo>
                <a:cubicBezTo>
                  <a:pt x="17774" y="382"/>
                  <a:pt x="17798" y="427"/>
                  <a:pt x="17827" y="427"/>
                </a:cubicBezTo>
                <a:cubicBezTo>
                  <a:pt x="17856" y="427"/>
                  <a:pt x="17880" y="382"/>
                  <a:pt x="17880" y="325"/>
                </a:cubicBezTo>
                <a:lnTo>
                  <a:pt x="17880" y="105"/>
                </a:lnTo>
                <a:cubicBezTo>
                  <a:pt x="17880" y="47"/>
                  <a:pt x="17856" y="0"/>
                  <a:pt x="17827" y="0"/>
                </a:cubicBezTo>
                <a:close/>
                <a:moveTo>
                  <a:pt x="18677" y="0"/>
                </a:moveTo>
                <a:cubicBezTo>
                  <a:pt x="18648" y="0"/>
                  <a:pt x="18624" y="47"/>
                  <a:pt x="18624" y="105"/>
                </a:cubicBezTo>
                <a:lnTo>
                  <a:pt x="18624" y="325"/>
                </a:lnTo>
                <a:cubicBezTo>
                  <a:pt x="18624" y="382"/>
                  <a:pt x="18648" y="427"/>
                  <a:pt x="18677" y="427"/>
                </a:cubicBezTo>
                <a:cubicBezTo>
                  <a:pt x="18706" y="427"/>
                  <a:pt x="18730" y="382"/>
                  <a:pt x="18730" y="325"/>
                </a:cubicBezTo>
                <a:lnTo>
                  <a:pt x="18730" y="105"/>
                </a:lnTo>
                <a:cubicBezTo>
                  <a:pt x="18730" y="47"/>
                  <a:pt x="18706" y="0"/>
                  <a:pt x="18677" y="0"/>
                </a:cubicBezTo>
                <a:close/>
                <a:moveTo>
                  <a:pt x="18991" y="0"/>
                </a:moveTo>
                <a:cubicBezTo>
                  <a:pt x="18962" y="0"/>
                  <a:pt x="18938" y="47"/>
                  <a:pt x="18938" y="105"/>
                </a:cubicBezTo>
                <a:lnTo>
                  <a:pt x="18938" y="325"/>
                </a:lnTo>
                <a:cubicBezTo>
                  <a:pt x="18938" y="382"/>
                  <a:pt x="18962" y="427"/>
                  <a:pt x="18991" y="427"/>
                </a:cubicBezTo>
                <a:cubicBezTo>
                  <a:pt x="19020" y="427"/>
                  <a:pt x="19044" y="382"/>
                  <a:pt x="19044" y="325"/>
                </a:cubicBezTo>
                <a:lnTo>
                  <a:pt x="19044" y="105"/>
                </a:lnTo>
                <a:cubicBezTo>
                  <a:pt x="19044" y="47"/>
                  <a:pt x="19020" y="0"/>
                  <a:pt x="18991" y="0"/>
                </a:cubicBezTo>
                <a:close/>
                <a:moveTo>
                  <a:pt x="19841" y="0"/>
                </a:moveTo>
                <a:cubicBezTo>
                  <a:pt x="19812" y="0"/>
                  <a:pt x="19788" y="47"/>
                  <a:pt x="19788" y="105"/>
                </a:cubicBezTo>
                <a:lnTo>
                  <a:pt x="19788" y="325"/>
                </a:lnTo>
                <a:cubicBezTo>
                  <a:pt x="19788" y="382"/>
                  <a:pt x="19812" y="427"/>
                  <a:pt x="19841" y="427"/>
                </a:cubicBezTo>
                <a:cubicBezTo>
                  <a:pt x="19870" y="427"/>
                  <a:pt x="19894" y="382"/>
                  <a:pt x="19894" y="325"/>
                </a:cubicBezTo>
                <a:lnTo>
                  <a:pt x="19894" y="105"/>
                </a:lnTo>
                <a:cubicBezTo>
                  <a:pt x="19894" y="47"/>
                  <a:pt x="19870" y="0"/>
                  <a:pt x="19841" y="0"/>
                </a:cubicBezTo>
                <a:close/>
                <a:moveTo>
                  <a:pt x="20155" y="0"/>
                </a:moveTo>
                <a:cubicBezTo>
                  <a:pt x="20126" y="0"/>
                  <a:pt x="20102" y="47"/>
                  <a:pt x="20102" y="105"/>
                </a:cubicBezTo>
                <a:lnTo>
                  <a:pt x="20102" y="325"/>
                </a:lnTo>
                <a:cubicBezTo>
                  <a:pt x="20102" y="382"/>
                  <a:pt x="20126" y="427"/>
                  <a:pt x="20155" y="427"/>
                </a:cubicBezTo>
                <a:cubicBezTo>
                  <a:pt x="20184" y="427"/>
                  <a:pt x="20207" y="382"/>
                  <a:pt x="20207" y="325"/>
                </a:cubicBezTo>
                <a:lnTo>
                  <a:pt x="20207" y="105"/>
                </a:lnTo>
                <a:cubicBezTo>
                  <a:pt x="20207" y="47"/>
                  <a:pt x="20184" y="0"/>
                  <a:pt x="20155" y="0"/>
                </a:cubicBezTo>
                <a:close/>
                <a:moveTo>
                  <a:pt x="21004" y="0"/>
                </a:moveTo>
                <a:cubicBezTo>
                  <a:pt x="20975" y="0"/>
                  <a:pt x="20952" y="47"/>
                  <a:pt x="20952" y="105"/>
                </a:cubicBezTo>
                <a:lnTo>
                  <a:pt x="20952" y="325"/>
                </a:lnTo>
                <a:cubicBezTo>
                  <a:pt x="20952" y="382"/>
                  <a:pt x="20975" y="427"/>
                  <a:pt x="21004" y="427"/>
                </a:cubicBezTo>
                <a:cubicBezTo>
                  <a:pt x="21033" y="427"/>
                  <a:pt x="21057" y="382"/>
                  <a:pt x="21057" y="325"/>
                </a:cubicBezTo>
                <a:lnTo>
                  <a:pt x="21057" y="105"/>
                </a:lnTo>
                <a:cubicBezTo>
                  <a:pt x="21057" y="47"/>
                  <a:pt x="21033" y="0"/>
                  <a:pt x="21004" y="0"/>
                </a:cubicBezTo>
                <a:close/>
                <a:moveTo>
                  <a:pt x="21319" y="0"/>
                </a:moveTo>
                <a:cubicBezTo>
                  <a:pt x="21289" y="0"/>
                  <a:pt x="21267" y="47"/>
                  <a:pt x="21267" y="105"/>
                </a:cubicBezTo>
                <a:lnTo>
                  <a:pt x="21267" y="325"/>
                </a:lnTo>
                <a:cubicBezTo>
                  <a:pt x="21267" y="382"/>
                  <a:pt x="21289" y="427"/>
                  <a:pt x="21319" y="427"/>
                </a:cubicBezTo>
                <a:cubicBezTo>
                  <a:pt x="21348" y="427"/>
                  <a:pt x="21372" y="382"/>
                  <a:pt x="21372" y="325"/>
                </a:cubicBezTo>
                <a:lnTo>
                  <a:pt x="21372" y="105"/>
                </a:lnTo>
                <a:cubicBezTo>
                  <a:pt x="21372" y="47"/>
                  <a:pt x="21348" y="0"/>
                  <a:pt x="21319" y="0"/>
                </a:cubicBezTo>
                <a:close/>
                <a:moveTo>
                  <a:pt x="281" y="730"/>
                </a:moveTo>
                <a:cubicBezTo>
                  <a:pt x="252" y="730"/>
                  <a:pt x="228" y="777"/>
                  <a:pt x="228" y="835"/>
                </a:cubicBezTo>
                <a:lnTo>
                  <a:pt x="228" y="1055"/>
                </a:lnTo>
                <a:cubicBezTo>
                  <a:pt x="228" y="1112"/>
                  <a:pt x="252" y="1157"/>
                  <a:pt x="281" y="1157"/>
                </a:cubicBezTo>
                <a:cubicBezTo>
                  <a:pt x="311" y="1157"/>
                  <a:pt x="334" y="1112"/>
                  <a:pt x="334" y="1055"/>
                </a:cubicBezTo>
                <a:lnTo>
                  <a:pt x="334" y="835"/>
                </a:lnTo>
                <a:cubicBezTo>
                  <a:pt x="334" y="777"/>
                  <a:pt x="311" y="730"/>
                  <a:pt x="281" y="730"/>
                </a:cubicBezTo>
                <a:close/>
                <a:moveTo>
                  <a:pt x="596" y="730"/>
                </a:moveTo>
                <a:cubicBezTo>
                  <a:pt x="567" y="730"/>
                  <a:pt x="543" y="777"/>
                  <a:pt x="543" y="835"/>
                </a:cubicBezTo>
                <a:lnTo>
                  <a:pt x="543" y="1055"/>
                </a:lnTo>
                <a:cubicBezTo>
                  <a:pt x="543" y="1112"/>
                  <a:pt x="567" y="1157"/>
                  <a:pt x="596" y="1157"/>
                </a:cubicBezTo>
                <a:cubicBezTo>
                  <a:pt x="625" y="1157"/>
                  <a:pt x="649" y="1112"/>
                  <a:pt x="649" y="1055"/>
                </a:cubicBezTo>
                <a:lnTo>
                  <a:pt x="649" y="835"/>
                </a:lnTo>
                <a:cubicBezTo>
                  <a:pt x="649" y="777"/>
                  <a:pt x="625" y="730"/>
                  <a:pt x="596" y="730"/>
                </a:cubicBezTo>
                <a:close/>
                <a:moveTo>
                  <a:pt x="1446" y="730"/>
                </a:moveTo>
                <a:cubicBezTo>
                  <a:pt x="1417" y="730"/>
                  <a:pt x="1393" y="777"/>
                  <a:pt x="1393" y="835"/>
                </a:cubicBezTo>
                <a:lnTo>
                  <a:pt x="1393" y="1055"/>
                </a:lnTo>
                <a:cubicBezTo>
                  <a:pt x="1393" y="1112"/>
                  <a:pt x="1417" y="1157"/>
                  <a:pt x="1446" y="1157"/>
                </a:cubicBezTo>
                <a:cubicBezTo>
                  <a:pt x="1475" y="1157"/>
                  <a:pt x="1499" y="1112"/>
                  <a:pt x="1499" y="1055"/>
                </a:cubicBezTo>
                <a:lnTo>
                  <a:pt x="1499" y="835"/>
                </a:lnTo>
                <a:cubicBezTo>
                  <a:pt x="1499" y="777"/>
                  <a:pt x="1475" y="730"/>
                  <a:pt x="1446" y="730"/>
                </a:cubicBezTo>
                <a:close/>
                <a:moveTo>
                  <a:pt x="1760" y="730"/>
                </a:moveTo>
                <a:cubicBezTo>
                  <a:pt x="1731" y="730"/>
                  <a:pt x="1707" y="777"/>
                  <a:pt x="1707" y="835"/>
                </a:cubicBezTo>
                <a:lnTo>
                  <a:pt x="1707" y="1055"/>
                </a:lnTo>
                <a:cubicBezTo>
                  <a:pt x="1707" y="1112"/>
                  <a:pt x="1731" y="1157"/>
                  <a:pt x="1760" y="1157"/>
                </a:cubicBezTo>
                <a:cubicBezTo>
                  <a:pt x="1789" y="1157"/>
                  <a:pt x="1813" y="1112"/>
                  <a:pt x="1813" y="1055"/>
                </a:cubicBezTo>
                <a:lnTo>
                  <a:pt x="1813" y="835"/>
                </a:lnTo>
                <a:cubicBezTo>
                  <a:pt x="1813" y="777"/>
                  <a:pt x="1789" y="730"/>
                  <a:pt x="1760" y="730"/>
                </a:cubicBezTo>
                <a:close/>
                <a:moveTo>
                  <a:pt x="2610" y="730"/>
                </a:moveTo>
                <a:cubicBezTo>
                  <a:pt x="2581" y="730"/>
                  <a:pt x="2557" y="777"/>
                  <a:pt x="2557" y="835"/>
                </a:cubicBezTo>
                <a:lnTo>
                  <a:pt x="2557" y="1055"/>
                </a:lnTo>
                <a:cubicBezTo>
                  <a:pt x="2557" y="1112"/>
                  <a:pt x="2581" y="1157"/>
                  <a:pt x="2610" y="1157"/>
                </a:cubicBezTo>
                <a:cubicBezTo>
                  <a:pt x="2639" y="1157"/>
                  <a:pt x="2662" y="1112"/>
                  <a:pt x="2662" y="1055"/>
                </a:cubicBezTo>
                <a:lnTo>
                  <a:pt x="2662" y="835"/>
                </a:lnTo>
                <a:cubicBezTo>
                  <a:pt x="2662" y="777"/>
                  <a:pt x="2639" y="730"/>
                  <a:pt x="2610" y="730"/>
                </a:cubicBezTo>
                <a:close/>
                <a:moveTo>
                  <a:pt x="2924" y="730"/>
                </a:moveTo>
                <a:cubicBezTo>
                  <a:pt x="2895" y="730"/>
                  <a:pt x="2871" y="777"/>
                  <a:pt x="2871" y="835"/>
                </a:cubicBezTo>
                <a:lnTo>
                  <a:pt x="2871" y="1055"/>
                </a:lnTo>
                <a:cubicBezTo>
                  <a:pt x="2871" y="1112"/>
                  <a:pt x="2895" y="1157"/>
                  <a:pt x="2924" y="1157"/>
                </a:cubicBezTo>
                <a:cubicBezTo>
                  <a:pt x="2954" y="1157"/>
                  <a:pt x="2976" y="1112"/>
                  <a:pt x="2976" y="1055"/>
                </a:cubicBezTo>
                <a:lnTo>
                  <a:pt x="2976" y="835"/>
                </a:lnTo>
                <a:cubicBezTo>
                  <a:pt x="2976" y="777"/>
                  <a:pt x="2954" y="730"/>
                  <a:pt x="2924" y="730"/>
                </a:cubicBezTo>
                <a:close/>
                <a:moveTo>
                  <a:pt x="3773" y="730"/>
                </a:moveTo>
                <a:cubicBezTo>
                  <a:pt x="3744" y="730"/>
                  <a:pt x="3721" y="777"/>
                  <a:pt x="3721" y="835"/>
                </a:cubicBezTo>
                <a:lnTo>
                  <a:pt x="3721" y="1055"/>
                </a:lnTo>
                <a:cubicBezTo>
                  <a:pt x="3721" y="1112"/>
                  <a:pt x="3744" y="1157"/>
                  <a:pt x="3773" y="1157"/>
                </a:cubicBezTo>
                <a:cubicBezTo>
                  <a:pt x="3802" y="1157"/>
                  <a:pt x="3826" y="1112"/>
                  <a:pt x="3826" y="1055"/>
                </a:cubicBezTo>
                <a:lnTo>
                  <a:pt x="3826" y="835"/>
                </a:lnTo>
                <a:cubicBezTo>
                  <a:pt x="3826" y="777"/>
                  <a:pt x="3802" y="730"/>
                  <a:pt x="3773" y="730"/>
                </a:cubicBezTo>
                <a:close/>
                <a:moveTo>
                  <a:pt x="4088" y="730"/>
                </a:moveTo>
                <a:cubicBezTo>
                  <a:pt x="4058" y="730"/>
                  <a:pt x="4035" y="777"/>
                  <a:pt x="4035" y="835"/>
                </a:cubicBezTo>
                <a:lnTo>
                  <a:pt x="4035" y="1055"/>
                </a:lnTo>
                <a:cubicBezTo>
                  <a:pt x="4035" y="1112"/>
                  <a:pt x="4058" y="1157"/>
                  <a:pt x="4088" y="1157"/>
                </a:cubicBezTo>
                <a:cubicBezTo>
                  <a:pt x="4117" y="1157"/>
                  <a:pt x="4141" y="1112"/>
                  <a:pt x="4141" y="1055"/>
                </a:cubicBezTo>
                <a:lnTo>
                  <a:pt x="4141" y="835"/>
                </a:lnTo>
                <a:cubicBezTo>
                  <a:pt x="4141" y="777"/>
                  <a:pt x="4117" y="730"/>
                  <a:pt x="4088" y="730"/>
                </a:cubicBezTo>
                <a:close/>
                <a:moveTo>
                  <a:pt x="4937" y="730"/>
                </a:moveTo>
                <a:cubicBezTo>
                  <a:pt x="4908" y="730"/>
                  <a:pt x="4884" y="777"/>
                  <a:pt x="4884" y="835"/>
                </a:cubicBezTo>
                <a:lnTo>
                  <a:pt x="4884" y="1055"/>
                </a:lnTo>
                <a:cubicBezTo>
                  <a:pt x="4884" y="1112"/>
                  <a:pt x="4908" y="1157"/>
                  <a:pt x="4937" y="1157"/>
                </a:cubicBezTo>
                <a:cubicBezTo>
                  <a:pt x="4966" y="1157"/>
                  <a:pt x="4990" y="1112"/>
                  <a:pt x="4990" y="1055"/>
                </a:cubicBezTo>
                <a:lnTo>
                  <a:pt x="4990" y="835"/>
                </a:lnTo>
                <a:cubicBezTo>
                  <a:pt x="4990" y="777"/>
                  <a:pt x="4966" y="730"/>
                  <a:pt x="4937" y="730"/>
                </a:cubicBezTo>
                <a:close/>
                <a:moveTo>
                  <a:pt x="5252" y="730"/>
                </a:moveTo>
                <a:cubicBezTo>
                  <a:pt x="5223" y="730"/>
                  <a:pt x="5199" y="777"/>
                  <a:pt x="5199" y="835"/>
                </a:cubicBezTo>
                <a:lnTo>
                  <a:pt x="5199" y="1055"/>
                </a:lnTo>
                <a:cubicBezTo>
                  <a:pt x="5199" y="1112"/>
                  <a:pt x="5223" y="1157"/>
                  <a:pt x="5252" y="1157"/>
                </a:cubicBezTo>
                <a:cubicBezTo>
                  <a:pt x="5281" y="1157"/>
                  <a:pt x="5305" y="1112"/>
                  <a:pt x="5305" y="1055"/>
                </a:cubicBezTo>
                <a:lnTo>
                  <a:pt x="5305" y="835"/>
                </a:lnTo>
                <a:cubicBezTo>
                  <a:pt x="5305" y="777"/>
                  <a:pt x="5281" y="730"/>
                  <a:pt x="5252" y="730"/>
                </a:cubicBezTo>
                <a:close/>
                <a:moveTo>
                  <a:pt x="6102" y="730"/>
                </a:moveTo>
                <a:cubicBezTo>
                  <a:pt x="6072" y="730"/>
                  <a:pt x="6049" y="777"/>
                  <a:pt x="6049" y="835"/>
                </a:cubicBezTo>
                <a:lnTo>
                  <a:pt x="6049" y="1055"/>
                </a:lnTo>
                <a:cubicBezTo>
                  <a:pt x="6049" y="1112"/>
                  <a:pt x="6072" y="1157"/>
                  <a:pt x="6102" y="1157"/>
                </a:cubicBezTo>
                <a:cubicBezTo>
                  <a:pt x="6131" y="1157"/>
                  <a:pt x="6155" y="1112"/>
                  <a:pt x="6155" y="1055"/>
                </a:cubicBezTo>
                <a:lnTo>
                  <a:pt x="6155" y="835"/>
                </a:lnTo>
                <a:cubicBezTo>
                  <a:pt x="6155" y="777"/>
                  <a:pt x="6131" y="730"/>
                  <a:pt x="6102" y="730"/>
                </a:cubicBezTo>
                <a:close/>
                <a:moveTo>
                  <a:pt x="6416" y="730"/>
                </a:moveTo>
                <a:cubicBezTo>
                  <a:pt x="6387" y="730"/>
                  <a:pt x="6363" y="777"/>
                  <a:pt x="6363" y="835"/>
                </a:cubicBezTo>
                <a:lnTo>
                  <a:pt x="6363" y="1055"/>
                </a:lnTo>
                <a:cubicBezTo>
                  <a:pt x="6363" y="1112"/>
                  <a:pt x="6387" y="1157"/>
                  <a:pt x="6416" y="1157"/>
                </a:cubicBezTo>
                <a:cubicBezTo>
                  <a:pt x="6445" y="1157"/>
                  <a:pt x="6469" y="1112"/>
                  <a:pt x="6469" y="1055"/>
                </a:cubicBezTo>
                <a:lnTo>
                  <a:pt x="6469" y="835"/>
                </a:lnTo>
                <a:cubicBezTo>
                  <a:pt x="6469" y="777"/>
                  <a:pt x="6445" y="730"/>
                  <a:pt x="6416" y="730"/>
                </a:cubicBezTo>
                <a:close/>
                <a:moveTo>
                  <a:pt x="7266" y="730"/>
                </a:moveTo>
                <a:cubicBezTo>
                  <a:pt x="7237" y="730"/>
                  <a:pt x="7213" y="777"/>
                  <a:pt x="7213" y="835"/>
                </a:cubicBezTo>
                <a:lnTo>
                  <a:pt x="7213" y="1055"/>
                </a:lnTo>
                <a:cubicBezTo>
                  <a:pt x="7213" y="1112"/>
                  <a:pt x="7237" y="1157"/>
                  <a:pt x="7266" y="1157"/>
                </a:cubicBezTo>
                <a:cubicBezTo>
                  <a:pt x="7295" y="1157"/>
                  <a:pt x="7318" y="1112"/>
                  <a:pt x="7318" y="1055"/>
                </a:cubicBezTo>
                <a:lnTo>
                  <a:pt x="7318" y="835"/>
                </a:lnTo>
                <a:cubicBezTo>
                  <a:pt x="7318" y="777"/>
                  <a:pt x="7295" y="730"/>
                  <a:pt x="7266" y="730"/>
                </a:cubicBezTo>
                <a:close/>
                <a:moveTo>
                  <a:pt x="7580" y="730"/>
                </a:moveTo>
                <a:cubicBezTo>
                  <a:pt x="7551" y="730"/>
                  <a:pt x="7527" y="777"/>
                  <a:pt x="7527" y="835"/>
                </a:cubicBezTo>
                <a:lnTo>
                  <a:pt x="7527" y="1055"/>
                </a:lnTo>
                <a:cubicBezTo>
                  <a:pt x="7527" y="1112"/>
                  <a:pt x="7551" y="1157"/>
                  <a:pt x="7580" y="1157"/>
                </a:cubicBezTo>
                <a:cubicBezTo>
                  <a:pt x="7609" y="1157"/>
                  <a:pt x="7632" y="1112"/>
                  <a:pt x="7632" y="1055"/>
                </a:cubicBezTo>
                <a:lnTo>
                  <a:pt x="7632" y="835"/>
                </a:lnTo>
                <a:cubicBezTo>
                  <a:pt x="7632" y="777"/>
                  <a:pt x="7609" y="730"/>
                  <a:pt x="7580" y="730"/>
                </a:cubicBezTo>
                <a:close/>
                <a:moveTo>
                  <a:pt x="8429" y="730"/>
                </a:moveTo>
                <a:cubicBezTo>
                  <a:pt x="8400" y="730"/>
                  <a:pt x="8377" y="777"/>
                  <a:pt x="8377" y="835"/>
                </a:cubicBezTo>
                <a:lnTo>
                  <a:pt x="8377" y="1055"/>
                </a:lnTo>
                <a:cubicBezTo>
                  <a:pt x="8377" y="1112"/>
                  <a:pt x="8400" y="1157"/>
                  <a:pt x="8429" y="1157"/>
                </a:cubicBezTo>
                <a:cubicBezTo>
                  <a:pt x="8458" y="1157"/>
                  <a:pt x="8482" y="1112"/>
                  <a:pt x="8482" y="1055"/>
                </a:cubicBezTo>
                <a:lnTo>
                  <a:pt x="8482" y="835"/>
                </a:lnTo>
                <a:cubicBezTo>
                  <a:pt x="8482" y="777"/>
                  <a:pt x="8458" y="730"/>
                  <a:pt x="8429" y="730"/>
                </a:cubicBezTo>
                <a:close/>
                <a:moveTo>
                  <a:pt x="8744" y="730"/>
                </a:moveTo>
                <a:cubicBezTo>
                  <a:pt x="8714" y="730"/>
                  <a:pt x="8691" y="777"/>
                  <a:pt x="8691" y="835"/>
                </a:cubicBezTo>
                <a:lnTo>
                  <a:pt x="8691" y="1055"/>
                </a:lnTo>
                <a:cubicBezTo>
                  <a:pt x="8691" y="1112"/>
                  <a:pt x="8714" y="1157"/>
                  <a:pt x="8744" y="1157"/>
                </a:cubicBezTo>
                <a:cubicBezTo>
                  <a:pt x="8773" y="1157"/>
                  <a:pt x="8796" y="1112"/>
                  <a:pt x="8796" y="1055"/>
                </a:cubicBezTo>
                <a:lnTo>
                  <a:pt x="8796" y="835"/>
                </a:lnTo>
                <a:cubicBezTo>
                  <a:pt x="8796" y="777"/>
                  <a:pt x="8773" y="730"/>
                  <a:pt x="8744" y="730"/>
                </a:cubicBezTo>
                <a:close/>
                <a:moveTo>
                  <a:pt x="9593" y="730"/>
                </a:moveTo>
                <a:cubicBezTo>
                  <a:pt x="9564" y="730"/>
                  <a:pt x="9540" y="777"/>
                  <a:pt x="9540" y="835"/>
                </a:cubicBezTo>
                <a:lnTo>
                  <a:pt x="9540" y="1055"/>
                </a:lnTo>
                <a:cubicBezTo>
                  <a:pt x="9540" y="1112"/>
                  <a:pt x="9564" y="1157"/>
                  <a:pt x="9593" y="1157"/>
                </a:cubicBezTo>
                <a:cubicBezTo>
                  <a:pt x="9622" y="1157"/>
                  <a:pt x="9646" y="1112"/>
                  <a:pt x="9646" y="1055"/>
                </a:cubicBezTo>
                <a:lnTo>
                  <a:pt x="9646" y="835"/>
                </a:lnTo>
                <a:cubicBezTo>
                  <a:pt x="9646" y="777"/>
                  <a:pt x="9622" y="730"/>
                  <a:pt x="9593" y="730"/>
                </a:cubicBezTo>
                <a:close/>
                <a:moveTo>
                  <a:pt x="9908" y="730"/>
                </a:moveTo>
                <a:cubicBezTo>
                  <a:pt x="9879" y="730"/>
                  <a:pt x="9855" y="777"/>
                  <a:pt x="9855" y="835"/>
                </a:cubicBezTo>
                <a:lnTo>
                  <a:pt x="9855" y="1055"/>
                </a:lnTo>
                <a:cubicBezTo>
                  <a:pt x="9855" y="1112"/>
                  <a:pt x="9879" y="1157"/>
                  <a:pt x="9908" y="1157"/>
                </a:cubicBezTo>
                <a:cubicBezTo>
                  <a:pt x="9937" y="1157"/>
                  <a:pt x="9961" y="1112"/>
                  <a:pt x="9961" y="1055"/>
                </a:cubicBezTo>
                <a:lnTo>
                  <a:pt x="9961" y="835"/>
                </a:lnTo>
                <a:cubicBezTo>
                  <a:pt x="9961" y="777"/>
                  <a:pt x="9937" y="730"/>
                  <a:pt x="9908" y="730"/>
                </a:cubicBezTo>
                <a:close/>
                <a:moveTo>
                  <a:pt x="10758" y="730"/>
                </a:moveTo>
                <a:cubicBezTo>
                  <a:pt x="10728" y="730"/>
                  <a:pt x="10705" y="777"/>
                  <a:pt x="10705" y="835"/>
                </a:cubicBezTo>
                <a:lnTo>
                  <a:pt x="10705" y="1055"/>
                </a:lnTo>
                <a:cubicBezTo>
                  <a:pt x="10705" y="1112"/>
                  <a:pt x="10728" y="1157"/>
                  <a:pt x="10758" y="1157"/>
                </a:cubicBezTo>
                <a:cubicBezTo>
                  <a:pt x="10787" y="1157"/>
                  <a:pt x="10810" y="1112"/>
                  <a:pt x="10810" y="1055"/>
                </a:cubicBezTo>
                <a:lnTo>
                  <a:pt x="10810" y="835"/>
                </a:lnTo>
                <a:cubicBezTo>
                  <a:pt x="10810" y="777"/>
                  <a:pt x="10787" y="730"/>
                  <a:pt x="10758" y="730"/>
                </a:cubicBezTo>
                <a:close/>
                <a:moveTo>
                  <a:pt x="11072" y="730"/>
                </a:moveTo>
                <a:cubicBezTo>
                  <a:pt x="11043" y="730"/>
                  <a:pt x="11019" y="777"/>
                  <a:pt x="11019" y="835"/>
                </a:cubicBezTo>
                <a:lnTo>
                  <a:pt x="11019" y="1055"/>
                </a:lnTo>
                <a:cubicBezTo>
                  <a:pt x="11019" y="1112"/>
                  <a:pt x="11043" y="1157"/>
                  <a:pt x="11072" y="1157"/>
                </a:cubicBezTo>
                <a:cubicBezTo>
                  <a:pt x="11101" y="1157"/>
                  <a:pt x="11125" y="1112"/>
                  <a:pt x="11125" y="1055"/>
                </a:cubicBezTo>
                <a:lnTo>
                  <a:pt x="11125" y="835"/>
                </a:lnTo>
                <a:cubicBezTo>
                  <a:pt x="11125" y="777"/>
                  <a:pt x="11101" y="730"/>
                  <a:pt x="11072" y="730"/>
                </a:cubicBezTo>
                <a:close/>
                <a:moveTo>
                  <a:pt x="11922" y="730"/>
                </a:moveTo>
                <a:cubicBezTo>
                  <a:pt x="11893" y="730"/>
                  <a:pt x="11869" y="777"/>
                  <a:pt x="11869" y="835"/>
                </a:cubicBezTo>
                <a:lnTo>
                  <a:pt x="11869" y="1055"/>
                </a:lnTo>
                <a:cubicBezTo>
                  <a:pt x="11869" y="1112"/>
                  <a:pt x="11893" y="1157"/>
                  <a:pt x="11922" y="1157"/>
                </a:cubicBezTo>
                <a:cubicBezTo>
                  <a:pt x="11951" y="1157"/>
                  <a:pt x="11974" y="1112"/>
                  <a:pt x="11974" y="1055"/>
                </a:cubicBezTo>
                <a:lnTo>
                  <a:pt x="11974" y="835"/>
                </a:lnTo>
                <a:cubicBezTo>
                  <a:pt x="11974" y="777"/>
                  <a:pt x="11951" y="730"/>
                  <a:pt x="11922" y="730"/>
                </a:cubicBezTo>
                <a:close/>
                <a:moveTo>
                  <a:pt x="12236" y="730"/>
                </a:moveTo>
                <a:cubicBezTo>
                  <a:pt x="12207" y="730"/>
                  <a:pt x="12183" y="777"/>
                  <a:pt x="12183" y="835"/>
                </a:cubicBezTo>
                <a:lnTo>
                  <a:pt x="12183" y="1055"/>
                </a:lnTo>
                <a:cubicBezTo>
                  <a:pt x="12183" y="1112"/>
                  <a:pt x="12207" y="1157"/>
                  <a:pt x="12236" y="1157"/>
                </a:cubicBezTo>
                <a:cubicBezTo>
                  <a:pt x="12265" y="1157"/>
                  <a:pt x="12288" y="1112"/>
                  <a:pt x="12288" y="1055"/>
                </a:cubicBezTo>
                <a:lnTo>
                  <a:pt x="12288" y="835"/>
                </a:lnTo>
                <a:cubicBezTo>
                  <a:pt x="12288" y="777"/>
                  <a:pt x="12265" y="730"/>
                  <a:pt x="12236" y="730"/>
                </a:cubicBezTo>
                <a:close/>
                <a:moveTo>
                  <a:pt x="13085" y="730"/>
                </a:moveTo>
                <a:cubicBezTo>
                  <a:pt x="13056" y="730"/>
                  <a:pt x="13032" y="777"/>
                  <a:pt x="13032" y="835"/>
                </a:cubicBezTo>
                <a:lnTo>
                  <a:pt x="13032" y="1055"/>
                </a:lnTo>
                <a:cubicBezTo>
                  <a:pt x="13032" y="1112"/>
                  <a:pt x="13056" y="1157"/>
                  <a:pt x="13085" y="1157"/>
                </a:cubicBezTo>
                <a:cubicBezTo>
                  <a:pt x="13114" y="1157"/>
                  <a:pt x="13138" y="1112"/>
                  <a:pt x="13138" y="1055"/>
                </a:cubicBezTo>
                <a:lnTo>
                  <a:pt x="13138" y="835"/>
                </a:lnTo>
                <a:cubicBezTo>
                  <a:pt x="13138" y="777"/>
                  <a:pt x="13114" y="730"/>
                  <a:pt x="13085" y="730"/>
                </a:cubicBezTo>
                <a:close/>
                <a:moveTo>
                  <a:pt x="13399" y="730"/>
                </a:moveTo>
                <a:cubicBezTo>
                  <a:pt x="13370" y="730"/>
                  <a:pt x="13348" y="777"/>
                  <a:pt x="13348" y="835"/>
                </a:cubicBezTo>
                <a:lnTo>
                  <a:pt x="13348" y="1055"/>
                </a:lnTo>
                <a:cubicBezTo>
                  <a:pt x="13348" y="1112"/>
                  <a:pt x="13370" y="1157"/>
                  <a:pt x="13399" y="1157"/>
                </a:cubicBezTo>
                <a:cubicBezTo>
                  <a:pt x="13428" y="1157"/>
                  <a:pt x="13452" y="1112"/>
                  <a:pt x="13452" y="1055"/>
                </a:cubicBezTo>
                <a:lnTo>
                  <a:pt x="13452" y="835"/>
                </a:lnTo>
                <a:cubicBezTo>
                  <a:pt x="13452" y="777"/>
                  <a:pt x="13428" y="730"/>
                  <a:pt x="13399" y="730"/>
                </a:cubicBezTo>
                <a:close/>
                <a:moveTo>
                  <a:pt x="14249" y="730"/>
                </a:moveTo>
                <a:cubicBezTo>
                  <a:pt x="14220" y="730"/>
                  <a:pt x="14196" y="777"/>
                  <a:pt x="14196" y="835"/>
                </a:cubicBezTo>
                <a:lnTo>
                  <a:pt x="14196" y="1055"/>
                </a:lnTo>
                <a:cubicBezTo>
                  <a:pt x="14196" y="1112"/>
                  <a:pt x="14220" y="1157"/>
                  <a:pt x="14249" y="1157"/>
                </a:cubicBezTo>
                <a:cubicBezTo>
                  <a:pt x="14278" y="1157"/>
                  <a:pt x="14302" y="1112"/>
                  <a:pt x="14302" y="1055"/>
                </a:cubicBezTo>
                <a:lnTo>
                  <a:pt x="14302" y="835"/>
                </a:lnTo>
                <a:cubicBezTo>
                  <a:pt x="14302" y="777"/>
                  <a:pt x="14278" y="730"/>
                  <a:pt x="14249" y="730"/>
                </a:cubicBezTo>
                <a:close/>
                <a:moveTo>
                  <a:pt x="14564" y="730"/>
                </a:moveTo>
                <a:cubicBezTo>
                  <a:pt x="14535" y="730"/>
                  <a:pt x="14511" y="777"/>
                  <a:pt x="14511" y="835"/>
                </a:cubicBezTo>
                <a:lnTo>
                  <a:pt x="14511" y="1055"/>
                </a:lnTo>
                <a:cubicBezTo>
                  <a:pt x="14511" y="1112"/>
                  <a:pt x="14535" y="1157"/>
                  <a:pt x="14564" y="1157"/>
                </a:cubicBezTo>
                <a:cubicBezTo>
                  <a:pt x="14593" y="1157"/>
                  <a:pt x="14617" y="1112"/>
                  <a:pt x="14617" y="1055"/>
                </a:cubicBezTo>
                <a:lnTo>
                  <a:pt x="14617" y="835"/>
                </a:lnTo>
                <a:cubicBezTo>
                  <a:pt x="14617" y="777"/>
                  <a:pt x="14593" y="730"/>
                  <a:pt x="14564" y="730"/>
                </a:cubicBezTo>
                <a:close/>
                <a:moveTo>
                  <a:pt x="15413" y="730"/>
                </a:moveTo>
                <a:cubicBezTo>
                  <a:pt x="15384" y="730"/>
                  <a:pt x="15360" y="777"/>
                  <a:pt x="15360" y="835"/>
                </a:cubicBezTo>
                <a:lnTo>
                  <a:pt x="15360" y="1055"/>
                </a:lnTo>
                <a:cubicBezTo>
                  <a:pt x="15360" y="1112"/>
                  <a:pt x="15384" y="1157"/>
                  <a:pt x="15413" y="1157"/>
                </a:cubicBezTo>
                <a:cubicBezTo>
                  <a:pt x="15442" y="1157"/>
                  <a:pt x="15465" y="1112"/>
                  <a:pt x="15465" y="1055"/>
                </a:cubicBezTo>
                <a:lnTo>
                  <a:pt x="15465" y="835"/>
                </a:lnTo>
                <a:cubicBezTo>
                  <a:pt x="15465" y="777"/>
                  <a:pt x="15442" y="730"/>
                  <a:pt x="15413" y="730"/>
                </a:cubicBezTo>
                <a:close/>
                <a:moveTo>
                  <a:pt x="15728" y="730"/>
                </a:moveTo>
                <a:cubicBezTo>
                  <a:pt x="15699" y="730"/>
                  <a:pt x="15675" y="777"/>
                  <a:pt x="15675" y="835"/>
                </a:cubicBezTo>
                <a:lnTo>
                  <a:pt x="15675" y="1055"/>
                </a:lnTo>
                <a:cubicBezTo>
                  <a:pt x="15675" y="1112"/>
                  <a:pt x="15699" y="1157"/>
                  <a:pt x="15728" y="1157"/>
                </a:cubicBezTo>
                <a:cubicBezTo>
                  <a:pt x="15757" y="1157"/>
                  <a:pt x="15781" y="1112"/>
                  <a:pt x="15781" y="1055"/>
                </a:cubicBezTo>
                <a:lnTo>
                  <a:pt x="15781" y="835"/>
                </a:lnTo>
                <a:cubicBezTo>
                  <a:pt x="15781" y="777"/>
                  <a:pt x="15757" y="730"/>
                  <a:pt x="15728" y="730"/>
                </a:cubicBezTo>
                <a:close/>
                <a:moveTo>
                  <a:pt x="16578" y="730"/>
                </a:moveTo>
                <a:cubicBezTo>
                  <a:pt x="16549" y="730"/>
                  <a:pt x="16525" y="777"/>
                  <a:pt x="16525" y="835"/>
                </a:cubicBezTo>
                <a:lnTo>
                  <a:pt x="16525" y="1055"/>
                </a:lnTo>
                <a:cubicBezTo>
                  <a:pt x="16525" y="1112"/>
                  <a:pt x="16549" y="1157"/>
                  <a:pt x="16578" y="1157"/>
                </a:cubicBezTo>
                <a:cubicBezTo>
                  <a:pt x="16607" y="1157"/>
                  <a:pt x="16630" y="1112"/>
                  <a:pt x="16630" y="1055"/>
                </a:cubicBezTo>
                <a:lnTo>
                  <a:pt x="16630" y="835"/>
                </a:lnTo>
                <a:cubicBezTo>
                  <a:pt x="16630" y="777"/>
                  <a:pt x="16607" y="730"/>
                  <a:pt x="16578" y="730"/>
                </a:cubicBezTo>
                <a:close/>
                <a:moveTo>
                  <a:pt x="16892" y="730"/>
                </a:moveTo>
                <a:cubicBezTo>
                  <a:pt x="16863" y="730"/>
                  <a:pt x="16839" y="777"/>
                  <a:pt x="16839" y="835"/>
                </a:cubicBezTo>
                <a:lnTo>
                  <a:pt x="16839" y="1055"/>
                </a:lnTo>
                <a:cubicBezTo>
                  <a:pt x="16839" y="1112"/>
                  <a:pt x="16863" y="1157"/>
                  <a:pt x="16892" y="1157"/>
                </a:cubicBezTo>
                <a:cubicBezTo>
                  <a:pt x="16921" y="1157"/>
                  <a:pt x="16944" y="1112"/>
                  <a:pt x="16944" y="1055"/>
                </a:cubicBezTo>
                <a:lnTo>
                  <a:pt x="16944" y="835"/>
                </a:lnTo>
                <a:cubicBezTo>
                  <a:pt x="16944" y="777"/>
                  <a:pt x="16921" y="730"/>
                  <a:pt x="16892" y="730"/>
                </a:cubicBezTo>
                <a:close/>
                <a:moveTo>
                  <a:pt x="17741" y="730"/>
                </a:moveTo>
                <a:cubicBezTo>
                  <a:pt x="17712" y="730"/>
                  <a:pt x="17689" y="777"/>
                  <a:pt x="17689" y="835"/>
                </a:cubicBezTo>
                <a:lnTo>
                  <a:pt x="17689" y="1055"/>
                </a:lnTo>
                <a:cubicBezTo>
                  <a:pt x="17689" y="1112"/>
                  <a:pt x="17712" y="1157"/>
                  <a:pt x="17741" y="1157"/>
                </a:cubicBezTo>
                <a:cubicBezTo>
                  <a:pt x="17770" y="1157"/>
                  <a:pt x="17794" y="1112"/>
                  <a:pt x="17794" y="1055"/>
                </a:cubicBezTo>
                <a:lnTo>
                  <a:pt x="17794" y="835"/>
                </a:lnTo>
                <a:cubicBezTo>
                  <a:pt x="17794" y="777"/>
                  <a:pt x="17770" y="730"/>
                  <a:pt x="17741" y="730"/>
                </a:cubicBezTo>
                <a:close/>
                <a:moveTo>
                  <a:pt x="18055" y="730"/>
                </a:moveTo>
                <a:cubicBezTo>
                  <a:pt x="18026" y="730"/>
                  <a:pt x="18002" y="777"/>
                  <a:pt x="18002" y="835"/>
                </a:cubicBezTo>
                <a:lnTo>
                  <a:pt x="18002" y="1055"/>
                </a:lnTo>
                <a:cubicBezTo>
                  <a:pt x="18002" y="1112"/>
                  <a:pt x="18026" y="1157"/>
                  <a:pt x="18055" y="1157"/>
                </a:cubicBezTo>
                <a:cubicBezTo>
                  <a:pt x="18085" y="1157"/>
                  <a:pt x="18108" y="1112"/>
                  <a:pt x="18108" y="1055"/>
                </a:cubicBezTo>
                <a:lnTo>
                  <a:pt x="18108" y="835"/>
                </a:lnTo>
                <a:cubicBezTo>
                  <a:pt x="18108" y="777"/>
                  <a:pt x="18085" y="730"/>
                  <a:pt x="18055" y="730"/>
                </a:cubicBezTo>
                <a:close/>
                <a:moveTo>
                  <a:pt x="18905" y="730"/>
                </a:moveTo>
                <a:cubicBezTo>
                  <a:pt x="18876" y="730"/>
                  <a:pt x="18852" y="777"/>
                  <a:pt x="18852" y="835"/>
                </a:cubicBezTo>
                <a:lnTo>
                  <a:pt x="18852" y="1055"/>
                </a:lnTo>
                <a:cubicBezTo>
                  <a:pt x="18852" y="1112"/>
                  <a:pt x="18876" y="1157"/>
                  <a:pt x="18905" y="1157"/>
                </a:cubicBezTo>
                <a:cubicBezTo>
                  <a:pt x="18934" y="1157"/>
                  <a:pt x="18958" y="1112"/>
                  <a:pt x="18958" y="1055"/>
                </a:cubicBezTo>
                <a:lnTo>
                  <a:pt x="18958" y="835"/>
                </a:lnTo>
                <a:cubicBezTo>
                  <a:pt x="18958" y="777"/>
                  <a:pt x="18934" y="730"/>
                  <a:pt x="18905" y="730"/>
                </a:cubicBezTo>
                <a:close/>
                <a:moveTo>
                  <a:pt x="19220" y="730"/>
                </a:moveTo>
                <a:cubicBezTo>
                  <a:pt x="19191" y="730"/>
                  <a:pt x="19167" y="777"/>
                  <a:pt x="19167" y="835"/>
                </a:cubicBezTo>
                <a:lnTo>
                  <a:pt x="19167" y="1055"/>
                </a:lnTo>
                <a:cubicBezTo>
                  <a:pt x="19167" y="1112"/>
                  <a:pt x="19191" y="1157"/>
                  <a:pt x="19220" y="1157"/>
                </a:cubicBezTo>
                <a:cubicBezTo>
                  <a:pt x="19249" y="1157"/>
                  <a:pt x="19273" y="1112"/>
                  <a:pt x="19273" y="1055"/>
                </a:cubicBezTo>
                <a:lnTo>
                  <a:pt x="19273" y="835"/>
                </a:lnTo>
                <a:cubicBezTo>
                  <a:pt x="19273" y="777"/>
                  <a:pt x="19249" y="730"/>
                  <a:pt x="19220" y="730"/>
                </a:cubicBezTo>
                <a:close/>
                <a:moveTo>
                  <a:pt x="20069" y="730"/>
                </a:moveTo>
                <a:cubicBezTo>
                  <a:pt x="20040" y="730"/>
                  <a:pt x="20016" y="777"/>
                  <a:pt x="20016" y="835"/>
                </a:cubicBezTo>
                <a:lnTo>
                  <a:pt x="20016" y="1055"/>
                </a:lnTo>
                <a:cubicBezTo>
                  <a:pt x="20016" y="1112"/>
                  <a:pt x="20040" y="1157"/>
                  <a:pt x="20069" y="1157"/>
                </a:cubicBezTo>
                <a:cubicBezTo>
                  <a:pt x="20099" y="1157"/>
                  <a:pt x="20122" y="1112"/>
                  <a:pt x="20122" y="1055"/>
                </a:cubicBezTo>
                <a:lnTo>
                  <a:pt x="20122" y="835"/>
                </a:lnTo>
                <a:cubicBezTo>
                  <a:pt x="20122" y="777"/>
                  <a:pt x="20099" y="730"/>
                  <a:pt x="20069" y="730"/>
                </a:cubicBezTo>
                <a:close/>
                <a:moveTo>
                  <a:pt x="20384" y="730"/>
                </a:moveTo>
                <a:cubicBezTo>
                  <a:pt x="20355" y="730"/>
                  <a:pt x="20331" y="777"/>
                  <a:pt x="20331" y="835"/>
                </a:cubicBezTo>
                <a:lnTo>
                  <a:pt x="20331" y="1055"/>
                </a:lnTo>
                <a:cubicBezTo>
                  <a:pt x="20331" y="1112"/>
                  <a:pt x="20355" y="1157"/>
                  <a:pt x="20384" y="1157"/>
                </a:cubicBezTo>
                <a:cubicBezTo>
                  <a:pt x="20413" y="1157"/>
                  <a:pt x="20436" y="1112"/>
                  <a:pt x="20436" y="1055"/>
                </a:cubicBezTo>
                <a:lnTo>
                  <a:pt x="20436" y="835"/>
                </a:lnTo>
                <a:cubicBezTo>
                  <a:pt x="20436" y="777"/>
                  <a:pt x="20413" y="730"/>
                  <a:pt x="20384" y="730"/>
                </a:cubicBezTo>
                <a:close/>
                <a:moveTo>
                  <a:pt x="21234" y="730"/>
                </a:moveTo>
                <a:cubicBezTo>
                  <a:pt x="21204" y="730"/>
                  <a:pt x="21181" y="777"/>
                  <a:pt x="21181" y="835"/>
                </a:cubicBezTo>
                <a:lnTo>
                  <a:pt x="21181" y="1055"/>
                </a:lnTo>
                <a:cubicBezTo>
                  <a:pt x="21181" y="1112"/>
                  <a:pt x="21204" y="1157"/>
                  <a:pt x="21234" y="1157"/>
                </a:cubicBezTo>
                <a:cubicBezTo>
                  <a:pt x="21263" y="1157"/>
                  <a:pt x="21285" y="1112"/>
                  <a:pt x="21285" y="1055"/>
                </a:cubicBezTo>
                <a:lnTo>
                  <a:pt x="21285" y="835"/>
                </a:lnTo>
                <a:cubicBezTo>
                  <a:pt x="21285" y="777"/>
                  <a:pt x="21263" y="730"/>
                  <a:pt x="21234" y="730"/>
                </a:cubicBezTo>
                <a:close/>
                <a:moveTo>
                  <a:pt x="21547" y="730"/>
                </a:moveTo>
                <a:cubicBezTo>
                  <a:pt x="21518" y="730"/>
                  <a:pt x="21495" y="777"/>
                  <a:pt x="21495" y="835"/>
                </a:cubicBezTo>
                <a:lnTo>
                  <a:pt x="21495" y="1055"/>
                </a:lnTo>
                <a:cubicBezTo>
                  <a:pt x="21495" y="1112"/>
                  <a:pt x="21518" y="1157"/>
                  <a:pt x="21547" y="1157"/>
                </a:cubicBezTo>
                <a:cubicBezTo>
                  <a:pt x="21576" y="1157"/>
                  <a:pt x="21600" y="1112"/>
                  <a:pt x="21600" y="1055"/>
                </a:cubicBezTo>
                <a:lnTo>
                  <a:pt x="21600" y="835"/>
                </a:lnTo>
                <a:cubicBezTo>
                  <a:pt x="21600" y="777"/>
                  <a:pt x="21576" y="730"/>
                  <a:pt x="21547" y="730"/>
                </a:cubicBezTo>
                <a:close/>
                <a:moveTo>
                  <a:pt x="53" y="1460"/>
                </a:moveTo>
                <a:cubicBezTo>
                  <a:pt x="24" y="1460"/>
                  <a:pt x="0" y="1507"/>
                  <a:pt x="0" y="1564"/>
                </a:cubicBezTo>
                <a:lnTo>
                  <a:pt x="0" y="1785"/>
                </a:lnTo>
                <a:cubicBezTo>
                  <a:pt x="0" y="1842"/>
                  <a:pt x="24" y="1887"/>
                  <a:pt x="53" y="1887"/>
                </a:cubicBezTo>
                <a:cubicBezTo>
                  <a:pt x="82" y="1887"/>
                  <a:pt x="106" y="1842"/>
                  <a:pt x="106" y="1785"/>
                </a:cubicBezTo>
                <a:lnTo>
                  <a:pt x="106" y="1564"/>
                </a:lnTo>
                <a:cubicBezTo>
                  <a:pt x="106" y="1507"/>
                  <a:pt x="82" y="1460"/>
                  <a:pt x="53" y="1460"/>
                </a:cubicBezTo>
                <a:close/>
                <a:moveTo>
                  <a:pt x="367" y="1460"/>
                </a:moveTo>
                <a:cubicBezTo>
                  <a:pt x="338" y="1460"/>
                  <a:pt x="315" y="1507"/>
                  <a:pt x="315" y="1564"/>
                </a:cubicBezTo>
                <a:lnTo>
                  <a:pt x="315" y="1785"/>
                </a:lnTo>
                <a:cubicBezTo>
                  <a:pt x="315" y="1842"/>
                  <a:pt x="338" y="1887"/>
                  <a:pt x="367" y="1887"/>
                </a:cubicBezTo>
                <a:cubicBezTo>
                  <a:pt x="397" y="1887"/>
                  <a:pt x="420" y="1842"/>
                  <a:pt x="420" y="1785"/>
                </a:cubicBezTo>
                <a:lnTo>
                  <a:pt x="420" y="1564"/>
                </a:lnTo>
                <a:cubicBezTo>
                  <a:pt x="420" y="1507"/>
                  <a:pt x="397" y="1460"/>
                  <a:pt x="367" y="1460"/>
                </a:cubicBezTo>
                <a:close/>
                <a:moveTo>
                  <a:pt x="1217" y="1460"/>
                </a:moveTo>
                <a:cubicBezTo>
                  <a:pt x="1188" y="1460"/>
                  <a:pt x="1164" y="1507"/>
                  <a:pt x="1164" y="1564"/>
                </a:cubicBezTo>
                <a:lnTo>
                  <a:pt x="1164" y="1785"/>
                </a:lnTo>
                <a:cubicBezTo>
                  <a:pt x="1164" y="1842"/>
                  <a:pt x="1188" y="1887"/>
                  <a:pt x="1217" y="1887"/>
                </a:cubicBezTo>
                <a:cubicBezTo>
                  <a:pt x="1246" y="1887"/>
                  <a:pt x="1270" y="1842"/>
                  <a:pt x="1270" y="1785"/>
                </a:cubicBezTo>
                <a:lnTo>
                  <a:pt x="1270" y="1564"/>
                </a:lnTo>
                <a:cubicBezTo>
                  <a:pt x="1270" y="1507"/>
                  <a:pt x="1246" y="1460"/>
                  <a:pt x="1217" y="1460"/>
                </a:cubicBezTo>
                <a:close/>
                <a:moveTo>
                  <a:pt x="1532" y="1460"/>
                </a:moveTo>
                <a:cubicBezTo>
                  <a:pt x="1503" y="1460"/>
                  <a:pt x="1479" y="1507"/>
                  <a:pt x="1479" y="1564"/>
                </a:cubicBezTo>
                <a:lnTo>
                  <a:pt x="1479" y="1785"/>
                </a:lnTo>
                <a:cubicBezTo>
                  <a:pt x="1479" y="1842"/>
                  <a:pt x="1503" y="1887"/>
                  <a:pt x="1532" y="1887"/>
                </a:cubicBezTo>
                <a:cubicBezTo>
                  <a:pt x="1561" y="1887"/>
                  <a:pt x="1584" y="1842"/>
                  <a:pt x="1584" y="1785"/>
                </a:cubicBezTo>
                <a:lnTo>
                  <a:pt x="1584" y="1564"/>
                </a:lnTo>
                <a:cubicBezTo>
                  <a:pt x="1584" y="1507"/>
                  <a:pt x="1561" y="1460"/>
                  <a:pt x="1532" y="1460"/>
                </a:cubicBezTo>
                <a:close/>
                <a:moveTo>
                  <a:pt x="2380" y="1460"/>
                </a:moveTo>
                <a:cubicBezTo>
                  <a:pt x="2351" y="1460"/>
                  <a:pt x="2329" y="1507"/>
                  <a:pt x="2329" y="1564"/>
                </a:cubicBezTo>
                <a:lnTo>
                  <a:pt x="2329" y="1785"/>
                </a:lnTo>
                <a:cubicBezTo>
                  <a:pt x="2329" y="1842"/>
                  <a:pt x="2351" y="1887"/>
                  <a:pt x="2380" y="1887"/>
                </a:cubicBezTo>
                <a:cubicBezTo>
                  <a:pt x="2409" y="1887"/>
                  <a:pt x="2433" y="1842"/>
                  <a:pt x="2433" y="1785"/>
                </a:cubicBezTo>
                <a:lnTo>
                  <a:pt x="2433" y="1564"/>
                </a:lnTo>
                <a:cubicBezTo>
                  <a:pt x="2433" y="1507"/>
                  <a:pt x="2409" y="1460"/>
                  <a:pt x="2380" y="1460"/>
                </a:cubicBezTo>
                <a:close/>
                <a:moveTo>
                  <a:pt x="2695" y="1460"/>
                </a:moveTo>
                <a:cubicBezTo>
                  <a:pt x="2666" y="1460"/>
                  <a:pt x="2643" y="1507"/>
                  <a:pt x="2643" y="1564"/>
                </a:cubicBezTo>
                <a:lnTo>
                  <a:pt x="2643" y="1785"/>
                </a:lnTo>
                <a:cubicBezTo>
                  <a:pt x="2643" y="1842"/>
                  <a:pt x="2666" y="1887"/>
                  <a:pt x="2695" y="1887"/>
                </a:cubicBezTo>
                <a:cubicBezTo>
                  <a:pt x="2724" y="1887"/>
                  <a:pt x="2748" y="1842"/>
                  <a:pt x="2748" y="1785"/>
                </a:cubicBezTo>
                <a:lnTo>
                  <a:pt x="2748" y="1564"/>
                </a:lnTo>
                <a:cubicBezTo>
                  <a:pt x="2748" y="1507"/>
                  <a:pt x="2724" y="1460"/>
                  <a:pt x="2695" y="1460"/>
                </a:cubicBezTo>
                <a:close/>
                <a:moveTo>
                  <a:pt x="3545" y="1460"/>
                </a:moveTo>
                <a:cubicBezTo>
                  <a:pt x="3516" y="1460"/>
                  <a:pt x="3492" y="1507"/>
                  <a:pt x="3492" y="1564"/>
                </a:cubicBezTo>
                <a:lnTo>
                  <a:pt x="3492" y="1785"/>
                </a:lnTo>
                <a:cubicBezTo>
                  <a:pt x="3492" y="1842"/>
                  <a:pt x="3516" y="1887"/>
                  <a:pt x="3545" y="1887"/>
                </a:cubicBezTo>
                <a:cubicBezTo>
                  <a:pt x="3574" y="1887"/>
                  <a:pt x="3598" y="1842"/>
                  <a:pt x="3598" y="1785"/>
                </a:cubicBezTo>
                <a:lnTo>
                  <a:pt x="3598" y="1564"/>
                </a:lnTo>
                <a:cubicBezTo>
                  <a:pt x="3598" y="1507"/>
                  <a:pt x="3574" y="1460"/>
                  <a:pt x="3545" y="1460"/>
                </a:cubicBezTo>
                <a:close/>
                <a:moveTo>
                  <a:pt x="3859" y="1460"/>
                </a:moveTo>
                <a:cubicBezTo>
                  <a:pt x="3830" y="1460"/>
                  <a:pt x="3806" y="1507"/>
                  <a:pt x="3806" y="1564"/>
                </a:cubicBezTo>
                <a:lnTo>
                  <a:pt x="3806" y="1785"/>
                </a:lnTo>
                <a:cubicBezTo>
                  <a:pt x="3806" y="1842"/>
                  <a:pt x="3830" y="1887"/>
                  <a:pt x="3859" y="1887"/>
                </a:cubicBezTo>
                <a:cubicBezTo>
                  <a:pt x="3888" y="1887"/>
                  <a:pt x="3912" y="1842"/>
                  <a:pt x="3912" y="1785"/>
                </a:cubicBezTo>
                <a:lnTo>
                  <a:pt x="3912" y="1564"/>
                </a:lnTo>
                <a:cubicBezTo>
                  <a:pt x="3912" y="1507"/>
                  <a:pt x="3888" y="1460"/>
                  <a:pt x="3859" y="1460"/>
                </a:cubicBezTo>
                <a:close/>
                <a:moveTo>
                  <a:pt x="4709" y="1460"/>
                </a:moveTo>
                <a:cubicBezTo>
                  <a:pt x="4680" y="1460"/>
                  <a:pt x="4656" y="1507"/>
                  <a:pt x="4656" y="1564"/>
                </a:cubicBezTo>
                <a:lnTo>
                  <a:pt x="4656" y="1785"/>
                </a:lnTo>
                <a:cubicBezTo>
                  <a:pt x="4656" y="1842"/>
                  <a:pt x="4680" y="1887"/>
                  <a:pt x="4709" y="1887"/>
                </a:cubicBezTo>
                <a:cubicBezTo>
                  <a:pt x="4738" y="1887"/>
                  <a:pt x="4762" y="1842"/>
                  <a:pt x="4762" y="1785"/>
                </a:cubicBezTo>
                <a:lnTo>
                  <a:pt x="4762" y="1564"/>
                </a:lnTo>
                <a:cubicBezTo>
                  <a:pt x="4762" y="1507"/>
                  <a:pt x="4738" y="1460"/>
                  <a:pt x="4709" y="1460"/>
                </a:cubicBezTo>
                <a:close/>
                <a:moveTo>
                  <a:pt x="5023" y="1460"/>
                </a:moveTo>
                <a:cubicBezTo>
                  <a:pt x="4994" y="1460"/>
                  <a:pt x="4970" y="1507"/>
                  <a:pt x="4970" y="1564"/>
                </a:cubicBezTo>
                <a:lnTo>
                  <a:pt x="4970" y="1785"/>
                </a:lnTo>
                <a:cubicBezTo>
                  <a:pt x="4970" y="1842"/>
                  <a:pt x="4994" y="1887"/>
                  <a:pt x="5023" y="1887"/>
                </a:cubicBezTo>
                <a:cubicBezTo>
                  <a:pt x="5053" y="1887"/>
                  <a:pt x="5076" y="1842"/>
                  <a:pt x="5076" y="1785"/>
                </a:cubicBezTo>
                <a:lnTo>
                  <a:pt x="5076" y="1564"/>
                </a:lnTo>
                <a:cubicBezTo>
                  <a:pt x="5076" y="1507"/>
                  <a:pt x="5053" y="1460"/>
                  <a:pt x="5023" y="1460"/>
                </a:cubicBezTo>
                <a:close/>
                <a:moveTo>
                  <a:pt x="5873" y="1460"/>
                </a:moveTo>
                <a:cubicBezTo>
                  <a:pt x="5844" y="1460"/>
                  <a:pt x="5820" y="1507"/>
                  <a:pt x="5820" y="1564"/>
                </a:cubicBezTo>
                <a:lnTo>
                  <a:pt x="5820" y="1785"/>
                </a:lnTo>
                <a:cubicBezTo>
                  <a:pt x="5820" y="1842"/>
                  <a:pt x="5844" y="1887"/>
                  <a:pt x="5873" y="1887"/>
                </a:cubicBezTo>
                <a:cubicBezTo>
                  <a:pt x="5902" y="1887"/>
                  <a:pt x="5926" y="1842"/>
                  <a:pt x="5926" y="1785"/>
                </a:cubicBezTo>
                <a:lnTo>
                  <a:pt x="5926" y="1564"/>
                </a:lnTo>
                <a:cubicBezTo>
                  <a:pt x="5926" y="1507"/>
                  <a:pt x="5902" y="1460"/>
                  <a:pt x="5873" y="1460"/>
                </a:cubicBezTo>
                <a:close/>
                <a:moveTo>
                  <a:pt x="6188" y="1460"/>
                </a:moveTo>
                <a:cubicBezTo>
                  <a:pt x="6159" y="1460"/>
                  <a:pt x="6135" y="1507"/>
                  <a:pt x="6135" y="1564"/>
                </a:cubicBezTo>
                <a:lnTo>
                  <a:pt x="6135" y="1785"/>
                </a:lnTo>
                <a:cubicBezTo>
                  <a:pt x="6135" y="1842"/>
                  <a:pt x="6159" y="1887"/>
                  <a:pt x="6188" y="1887"/>
                </a:cubicBezTo>
                <a:cubicBezTo>
                  <a:pt x="6217" y="1887"/>
                  <a:pt x="6240" y="1842"/>
                  <a:pt x="6240" y="1785"/>
                </a:cubicBezTo>
                <a:lnTo>
                  <a:pt x="6240" y="1564"/>
                </a:lnTo>
                <a:cubicBezTo>
                  <a:pt x="6240" y="1507"/>
                  <a:pt x="6217" y="1460"/>
                  <a:pt x="6188" y="1460"/>
                </a:cubicBezTo>
                <a:close/>
                <a:moveTo>
                  <a:pt x="7036" y="1460"/>
                </a:moveTo>
                <a:cubicBezTo>
                  <a:pt x="7007" y="1460"/>
                  <a:pt x="6984" y="1507"/>
                  <a:pt x="6984" y="1564"/>
                </a:cubicBezTo>
                <a:lnTo>
                  <a:pt x="6984" y="1785"/>
                </a:lnTo>
                <a:cubicBezTo>
                  <a:pt x="6984" y="1842"/>
                  <a:pt x="7007" y="1887"/>
                  <a:pt x="7036" y="1887"/>
                </a:cubicBezTo>
                <a:cubicBezTo>
                  <a:pt x="7065" y="1887"/>
                  <a:pt x="7089" y="1842"/>
                  <a:pt x="7089" y="1785"/>
                </a:cubicBezTo>
                <a:lnTo>
                  <a:pt x="7089" y="1564"/>
                </a:lnTo>
                <a:cubicBezTo>
                  <a:pt x="7089" y="1507"/>
                  <a:pt x="7065" y="1460"/>
                  <a:pt x="7036" y="1460"/>
                </a:cubicBezTo>
                <a:close/>
                <a:moveTo>
                  <a:pt x="7351" y="1460"/>
                </a:moveTo>
                <a:cubicBezTo>
                  <a:pt x="7322" y="1460"/>
                  <a:pt x="7299" y="1507"/>
                  <a:pt x="7299" y="1564"/>
                </a:cubicBezTo>
                <a:lnTo>
                  <a:pt x="7299" y="1785"/>
                </a:lnTo>
                <a:cubicBezTo>
                  <a:pt x="7299" y="1842"/>
                  <a:pt x="7322" y="1887"/>
                  <a:pt x="7351" y="1887"/>
                </a:cubicBezTo>
                <a:cubicBezTo>
                  <a:pt x="7380" y="1887"/>
                  <a:pt x="7404" y="1842"/>
                  <a:pt x="7404" y="1785"/>
                </a:cubicBezTo>
                <a:lnTo>
                  <a:pt x="7404" y="1564"/>
                </a:lnTo>
                <a:cubicBezTo>
                  <a:pt x="7404" y="1507"/>
                  <a:pt x="7380" y="1460"/>
                  <a:pt x="7351" y="1460"/>
                </a:cubicBezTo>
                <a:close/>
                <a:moveTo>
                  <a:pt x="8201" y="1460"/>
                </a:moveTo>
                <a:cubicBezTo>
                  <a:pt x="8171" y="1460"/>
                  <a:pt x="8148" y="1507"/>
                  <a:pt x="8148" y="1564"/>
                </a:cubicBezTo>
                <a:lnTo>
                  <a:pt x="8148" y="1785"/>
                </a:lnTo>
                <a:cubicBezTo>
                  <a:pt x="8148" y="1842"/>
                  <a:pt x="8171" y="1887"/>
                  <a:pt x="8201" y="1887"/>
                </a:cubicBezTo>
                <a:cubicBezTo>
                  <a:pt x="8230" y="1887"/>
                  <a:pt x="8254" y="1842"/>
                  <a:pt x="8254" y="1785"/>
                </a:cubicBezTo>
                <a:lnTo>
                  <a:pt x="8254" y="1564"/>
                </a:lnTo>
                <a:cubicBezTo>
                  <a:pt x="8254" y="1507"/>
                  <a:pt x="8230" y="1460"/>
                  <a:pt x="8201" y="1460"/>
                </a:cubicBezTo>
                <a:close/>
                <a:moveTo>
                  <a:pt x="8515" y="1460"/>
                </a:moveTo>
                <a:cubicBezTo>
                  <a:pt x="8486" y="1460"/>
                  <a:pt x="8462" y="1507"/>
                  <a:pt x="8462" y="1564"/>
                </a:cubicBezTo>
                <a:lnTo>
                  <a:pt x="8462" y="1785"/>
                </a:lnTo>
                <a:cubicBezTo>
                  <a:pt x="8462" y="1842"/>
                  <a:pt x="8486" y="1887"/>
                  <a:pt x="8515" y="1887"/>
                </a:cubicBezTo>
                <a:cubicBezTo>
                  <a:pt x="8544" y="1887"/>
                  <a:pt x="8568" y="1842"/>
                  <a:pt x="8568" y="1785"/>
                </a:cubicBezTo>
                <a:lnTo>
                  <a:pt x="8568" y="1564"/>
                </a:lnTo>
                <a:cubicBezTo>
                  <a:pt x="8568" y="1507"/>
                  <a:pt x="8544" y="1460"/>
                  <a:pt x="8515" y="1460"/>
                </a:cubicBezTo>
                <a:close/>
                <a:moveTo>
                  <a:pt x="9365" y="1460"/>
                </a:moveTo>
                <a:cubicBezTo>
                  <a:pt x="9336" y="1460"/>
                  <a:pt x="9312" y="1507"/>
                  <a:pt x="9312" y="1564"/>
                </a:cubicBezTo>
                <a:lnTo>
                  <a:pt x="9312" y="1785"/>
                </a:lnTo>
                <a:cubicBezTo>
                  <a:pt x="9312" y="1842"/>
                  <a:pt x="9336" y="1887"/>
                  <a:pt x="9365" y="1887"/>
                </a:cubicBezTo>
                <a:cubicBezTo>
                  <a:pt x="9394" y="1887"/>
                  <a:pt x="9418" y="1842"/>
                  <a:pt x="9418" y="1785"/>
                </a:cubicBezTo>
                <a:lnTo>
                  <a:pt x="9418" y="1564"/>
                </a:lnTo>
                <a:cubicBezTo>
                  <a:pt x="9418" y="1507"/>
                  <a:pt x="9394" y="1460"/>
                  <a:pt x="9365" y="1460"/>
                </a:cubicBezTo>
                <a:close/>
                <a:moveTo>
                  <a:pt x="9679" y="1460"/>
                </a:moveTo>
                <a:cubicBezTo>
                  <a:pt x="9650" y="1460"/>
                  <a:pt x="9626" y="1507"/>
                  <a:pt x="9626" y="1564"/>
                </a:cubicBezTo>
                <a:lnTo>
                  <a:pt x="9626" y="1785"/>
                </a:lnTo>
                <a:cubicBezTo>
                  <a:pt x="9626" y="1842"/>
                  <a:pt x="9650" y="1887"/>
                  <a:pt x="9679" y="1887"/>
                </a:cubicBezTo>
                <a:cubicBezTo>
                  <a:pt x="9708" y="1887"/>
                  <a:pt x="9732" y="1842"/>
                  <a:pt x="9732" y="1785"/>
                </a:cubicBezTo>
                <a:lnTo>
                  <a:pt x="9732" y="1564"/>
                </a:lnTo>
                <a:cubicBezTo>
                  <a:pt x="9732" y="1507"/>
                  <a:pt x="9708" y="1460"/>
                  <a:pt x="9679" y="1460"/>
                </a:cubicBezTo>
                <a:close/>
                <a:moveTo>
                  <a:pt x="10529" y="1460"/>
                </a:moveTo>
                <a:cubicBezTo>
                  <a:pt x="10500" y="1460"/>
                  <a:pt x="10476" y="1507"/>
                  <a:pt x="10476" y="1564"/>
                </a:cubicBezTo>
                <a:lnTo>
                  <a:pt x="10476" y="1785"/>
                </a:lnTo>
                <a:cubicBezTo>
                  <a:pt x="10476" y="1842"/>
                  <a:pt x="10500" y="1887"/>
                  <a:pt x="10529" y="1887"/>
                </a:cubicBezTo>
                <a:cubicBezTo>
                  <a:pt x="10558" y="1887"/>
                  <a:pt x="10582" y="1842"/>
                  <a:pt x="10582" y="1785"/>
                </a:cubicBezTo>
                <a:lnTo>
                  <a:pt x="10582" y="1564"/>
                </a:lnTo>
                <a:cubicBezTo>
                  <a:pt x="10582" y="1507"/>
                  <a:pt x="10558" y="1460"/>
                  <a:pt x="10529" y="1460"/>
                </a:cubicBezTo>
                <a:close/>
                <a:moveTo>
                  <a:pt x="10844" y="1460"/>
                </a:moveTo>
                <a:cubicBezTo>
                  <a:pt x="10814" y="1460"/>
                  <a:pt x="10791" y="1507"/>
                  <a:pt x="10791" y="1564"/>
                </a:cubicBezTo>
                <a:lnTo>
                  <a:pt x="10791" y="1785"/>
                </a:lnTo>
                <a:cubicBezTo>
                  <a:pt x="10791" y="1842"/>
                  <a:pt x="10814" y="1887"/>
                  <a:pt x="10844" y="1887"/>
                </a:cubicBezTo>
                <a:cubicBezTo>
                  <a:pt x="10873" y="1887"/>
                  <a:pt x="10895" y="1842"/>
                  <a:pt x="10895" y="1785"/>
                </a:cubicBezTo>
                <a:lnTo>
                  <a:pt x="10895" y="1564"/>
                </a:lnTo>
                <a:cubicBezTo>
                  <a:pt x="10895" y="1507"/>
                  <a:pt x="10873" y="1460"/>
                  <a:pt x="10844" y="1460"/>
                </a:cubicBezTo>
                <a:close/>
                <a:moveTo>
                  <a:pt x="11692" y="1460"/>
                </a:moveTo>
                <a:cubicBezTo>
                  <a:pt x="11663" y="1460"/>
                  <a:pt x="11640" y="1507"/>
                  <a:pt x="11640" y="1564"/>
                </a:cubicBezTo>
                <a:lnTo>
                  <a:pt x="11640" y="1785"/>
                </a:lnTo>
                <a:cubicBezTo>
                  <a:pt x="11640" y="1842"/>
                  <a:pt x="11663" y="1887"/>
                  <a:pt x="11692" y="1887"/>
                </a:cubicBezTo>
                <a:cubicBezTo>
                  <a:pt x="11721" y="1887"/>
                  <a:pt x="11745" y="1842"/>
                  <a:pt x="11745" y="1785"/>
                </a:cubicBezTo>
                <a:lnTo>
                  <a:pt x="11745" y="1564"/>
                </a:lnTo>
                <a:cubicBezTo>
                  <a:pt x="11745" y="1507"/>
                  <a:pt x="11721" y="1460"/>
                  <a:pt x="11692" y="1460"/>
                </a:cubicBezTo>
                <a:close/>
                <a:moveTo>
                  <a:pt x="12007" y="1460"/>
                </a:moveTo>
                <a:cubicBezTo>
                  <a:pt x="11978" y="1460"/>
                  <a:pt x="11955" y="1507"/>
                  <a:pt x="11955" y="1564"/>
                </a:cubicBezTo>
                <a:lnTo>
                  <a:pt x="11955" y="1785"/>
                </a:lnTo>
                <a:cubicBezTo>
                  <a:pt x="11955" y="1842"/>
                  <a:pt x="11978" y="1887"/>
                  <a:pt x="12007" y="1887"/>
                </a:cubicBezTo>
                <a:cubicBezTo>
                  <a:pt x="12036" y="1887"/>
                  <a:pt x="12060" y="1842"/>
                  <a:pt x="12060" y="1785"/>
                </a:cubicBezTo>
                <a:lnTo>
                  <a:pt x="12060" y="1564"/>
                </a:lnTo>
                <a:cubicBezTo>
                  <a:pt x="12060" y="1507"/>
                  <a:pt x="12036" y="1460"/>
                  <a:pt x="12007" y="1460"/>
                </a:cubicBezTo>
                <a:close/>
                <a:moveTo>
                  <a:pt x="12856" y="1460"/>
                </a:moveTo>
                <a:cubicBezTo>
                  <a:pt x="12827" y="1460"/>
                  <a:pt x="12804" y="1507"/>
                  <a:pt x="12804" y="1564"/>
                </a:cubicBezTo>
                <a:lnTo>
                  <a:pt x="12804" y="1785"/>
                </a:lnTo>
                <a:cubicBezTo>
                  <a:pt x="12804" y="1842"/>
                  <a:pt x="12827" y="1887"/>
                  <a:pt x="12856" y="1887"/>
                </a:cubicBezTo>
                <a:cubicBezTo>
                  <a:pt x="12886" y="1887"/>
                  <a:pt x="12909" y="1842"/>
                  <a:pt x="12909" y="1785"/>
                </a:cubicBezTo>
                <a:lnTo>
                  <a:pt x="12909" y="1564"/>
                </a:lnTo>
                <a:cubicBezTo>
                  <a:pt x="12909" y="1507"/>
                  <a:pt x="12886" y="1460"/>
                  <a:pt x="12856" y="1460"/>
                </a:cubicBezTo>
                <a:close/>
                <a:moveTo>
                  <a:pt x="13171" y="1460"/>
                </a:moveTo>
                <a:cubicBezTo>
                  <a:pt x="13142" y="1460"/>
                  <a:pt x="13118" y="1507"/>
                  <a:pt x="13118" y="1564"/>
                </a:cubicBezTo>
                <a:lnTo>
                  <a:pt x="13118" y="1785"/>
                </a:lnTo>
                <a:cubicBezTo>
                  <a:pt x="13118" y="1842"/>
                  <a:pt x="13142" y="1887"/>
                  <a:pt x="13171" y="1887"/>
                </a:cubicBezTo>
                <a:cubicBezTo>
                  <a:pt x="13200" y="1887"/>
                  <a:pt x="13224" y="1842"/>
                  <a:pt x="13224" y="1785"/>
                </a:cubicBezTo>
                <a:lnTo>
                  <a:pt x="13224" y="1564"/>
                </a:lnTo>
                <a:cubicBezTo>
                  <a:pt x="13224" y="1507"/>
                  <a:pt x="13200" y="1460"/>
                  <a:pt x="13171" y="1460"/>
                </a:cubicBezTo>
                <a:close/>
                <a:moveTo>
                  <a:pt x="14021" y="1460"/>
                </a:moveTo>
                <a:cubicBezTo>
                  <a:pt x="13992" y="1460"/>
                  <a:pt x="13968" y="1507"/>
                  <a:pt x="13968" y="1564"/>
                </a:cubicBezTo>
                <a:lnTo>
                  <a:pt x="13968" y="1785"/>
                </a:lnTo>
                <a:cubicBezTo>
                  <a:pt x="13968" y="1842"/>
                  <a:pt x="13992" y="1887"/>
                  <a:pt x="14021" y="1887"/>
                </a:cubicBezTo>
                <a:cubicBezTo>
                  <a:pt x="14050" y="1887"/>
                  <a:pt x="14074" y="1842"/>
                  <a:pt x="14074" y="1785"/>
                </a:cubicBezTo>
                <a:lnTo>
                  <a:pt x="14074" y="1564"/>
                </a:lnTo>
                <a:cubicBezTo>
                  <a:pt x="14074" y="1507"/>
                  <a:pt x="14050" y="1460"/>
                  <a:pt x="14021" y="1460"/>
                </a:cubicBezTo>
                <a:close/>
                <a:moveTo>
                  <a:pt x="14335" y="1460"/>
                </a:moveTo>
                <a:cubicBezTo>
                  <a:pt x="14306" y="1460"/>
                  <a:pt x="14282" y="1507"/>
                  <a:pt x="14282" y="1564"/>
                </a:cubicBezTo>
                <a:lnTo>
                  <a:pt x="14282" y="1785"/>
                </a:lnTo>
                <a:cubicBezTo>
                  <a:pt x="14282" y="1842"/>
                  <a:pt x="14306" y="1887"/>
                  <a:pt x="14335" y="1887"/>
                </a:cubicBezTo>
                <a:cubicBezTo>
                  <a:pt x="14364" y="1887"/>
                  <a:pt x="14388" y="1842"/>
                  <a:pt x="14388" y="1785"/>
                </a:cubicBezTo>
                <a:lnTo>
                  <a:pt x="14388" y="1564"/>
                </a:lnTo>
                <a:cubicBezTo>
                  <a:pt x="14388" y="1507"/>
                  <a:pt x="14364" y="1460"/>
                  <a:pt x="14335" y="1460"/>
                </a:cubicBezTo>
                <a:close/>
                <a:moveTo>
                  <a:pt x="15185" y="1460"/>
                </a:moveTo>
                <a:cubicBezTo>
                  <a:pt x="15156" y="1460"/>
                  <a:pt x="15132" y="1507"/>
                  <a:pt x="15132" y="1564"/>
                </a:cubicBezTo>
                <a:lnTo>
                  <a:pt x="15132" y="1785"/>
                </a:lnTo>
                <a:cubicBezTo>
                  <a:pt x="15132" y="1842"/>
                  <a:pt x="15156" y="1887"/>
                  <a:pt x="15185" y="1887"/>
                </a:cubicBezTo>
                <a:cubicBezTo>
                  <a:pt x="15214" y="1887"/>
                  <a:pt x="15237" y="1842"/>
                  <a:pt x="15237" y="1785"/>
                </a:cubicBezTo>
                <a:lnTo>
                  <a:pt x="15237" y="1564"/>
                </a:lnTo>
                <a:cubicBezTo>
                  <a:pt x="15237" y="1507"/>
                  <a:pt x="15214" y="1460"/>
                  <a:pt x="15185" y="1460"/>
                </a:cubicBezTo>
                <a:close/>
                <a:moveTo>
                  <a:pt x="15500" y="1460"/>
                </a:moveTo>
                <a:cubicBezTo>
                  <a:pt x="15470" y="1460"/>
                  <a:pt x="15447" y="1507"/>
                  <a:pt x="15447" y="1564"/>
                </a:cubicBezTo>
                <a:lnTo>
                  <a:pt x="15447" y="1785"/>
                </a:lnTo>
                <a:cubicBezTo>
                  <a:pt x="15447" y="1842"/>
                  <a:pt x="15470" y="1887"/>
                  <a:pt x="15500" y="1887"/>
                </a:cubicBezTo>
                <a:cubicBezTo>
                  <a:pt x="15529" y="1887"/>
                  <a:pt x="15551" y="1842"/>
                  <a:pt x="15551" y="1785"/>
                </a:cubicBezTo>
                <a:lnTo>
                  <a:pt x="15551" y="1564"/>
                </a:lnTo>
                <a:cubicBezTo>
                  <a:pt x="15551" y="1507"/>
                  <a:pt x="15529" y="1460"/>
                  <a:pt x="15500" y="1460"/>
                </a:cubicBezTo>
                <a:close/>
                <a:moveTo>
                  <a:pt x="16349" y="1460"/>
                </a:moveTo>
                <a:cubicBezTo>
                  <a:pt x="16320" y="1460"/>
                  <a:pt x="16296" y="1507"/>
                  <a:pt x="16296" y="1564"/>
                </a:cubicBezTo>
                <a:lnTo>
                  <a:pt x="16296" y="1785"/>
                </a:lnTo>
                <a:cubicBezTo>
                  <a:pt x="16296" y="1842"/>
                  <a:pt x="16320" y="1887"/>
                  <a:pt x="16349" y="1887"/>
                </a:cubicBezTo>
                <a:cubicBezTo>
                  <a:pt x="16378" y="1887"/>
                  <a:pt x="16401" y="1842"/>
                  <a:pt x="16401" y="1785"/>
                </a:cubicBezTo>
                <a:lnTo>
                  <a:pt x="16401" y="1564"/>
                </a:lnTo>
                <a:cubicBezTo>
                  <a:pt x="16401" y="1507"/>
                  <a:pt x="16378" y="1460"/>
                  <a:pt x="16349" y="1460"/>
                </a:cubicBezTo>
                <a:close/>
                <a:moveTo>
                  <a:pt x="16663" y="1460"/>
                </a:moveTo>
                <a:cubicBezTo>
                  <a:pt x="16634" y="1460"/>
                  <a:pt x="16611" y="1507"/>
                  <a:pt x="16611" y="1564"/>
                </a:cubicBezTo>
                <a:lnTo>
                  <a:pt x="16611" y="1785"/>
                </a:lnTo>
                <a:cubicBezTo>
                  <a:pt x="16611" y="1842"/>
                  <a:pt x="16634" y="1887"/>
                  <a:pt x="16663" y="1887"/>
                </a:cubicBezTo>
                <a:cubicBezTo>
                  <a:pt x="16692" y="1887"/>
                  <a:pt x="16716" y="1842"/>
                  <a:pt x="16716" y="1785"/>
                </a:cubicBezTo>
                <a:lnTo>
                  <a:pt x="16716" y="1564"/>
                </a:lnTo>
                <a:cubicBezTo>
                  <a:pt x="16716" y="1507"/>
                  <a:pt x="16692" y="1460"/>
                  <a:pt x="16663" y="1460"/>
                </a:cubicBezTo>
                <a:close/>
                <a:moveTo>
                  <a:pt x="17512" y="1460"/>
                </a:moveTo>
                <a:cubicBezTo>
                  <a:pt x="17483" y="1460"/>
                  <a:pt x="17459" y="1507"/>
                  <a:pt x="17459" y="1564"/>
                </a:cubicBezTo>
                <a:lnTo>
                  <a:pt x="17459" y="1785"/>
                </a:lnTo>
                <a:cubicBezTo>
                  <a:pt x="17459" y="1842"/>
                  <a:pt x="17483" y="1887"/>
                  <a:pt x="17512" y="1887"/>
                </a:cubicBezTo>
                <a:cubicBezTo>
                  <a:pt x="17541" y="1887"/>
                  <a:pt x="17565" y="1842"/>
                  <a:pt x="17565" y="1785"/>
                </a:cubicBezTo>
                <a:lnTo>
                  <a:pt x="17565" y="1564"/>
                </a:lnTo>
                <a:cubicBezTo>
                  <a:pt x="17565" y="1507"/>
                  <a:pt x="17541" y="1460"/>
                  <a:pt x="17512" y="1460"/>
                </a:cubicBezTo>
                <a:close/>
                <a:moveTo>
                  <a:pt x="17827" y="1460"/>
                </a:moveTo>
                <a:cubicBezTo>
                  <a:pt x="17798" y="1460"/>
                  <a:pt x="17774" y="1507"/>
                  <a:pt x="17774" y="1564"/>
                </a:cubicBezTo>
                <a:lnTo>
                  <a:pt x="17774" y="1785"/>
                </a:lnTo>
                <a:cubicBezTo>
                  <a:pt x="17774" y="1842"/>
                  <a:pt x="17798" y="1887"/>
                  <a:pt x="17827" y="1887"/>
                </a:cubicBezTo>
                <a:cubicBezTo>
                  <a:pt x="17856" y="1887"/>
                  <a:pt x="17880" y="1842"/>
                  <a:pt x="17880" y="1785"/>
                </a:cubicBezTo>
                <a:lnTo>
                  <a:pt x="17880" y="1564"/>
                </a:lnTo>
                <a:cubicBezTo>
                  <a:pt x="17880" y="1507"/>
                  <a:pt x="17856" y="1460"/>
                  <a:pt x="17827" y="1460"/>
                </a:cubicBezTo>
                <a:close/>
                <a:moveTo>
                  <a:pt x="18677" y="1460"/>
                </a:moveTo>
                <a:cubicBezTo>
                  <a:pt x="18648" y="1460"/>
                  <a:pt x="18624" y="1507"/>
                  <a:pt x="18624" y="1564"/>
                </a:cubicBezTo>
                <a:lnTo>
                  <a:pt x="18624" y="1785"/>
                </a:lnTo>
                <a:cubicBezTo>
                  <a:pt x="18624" y="1842"/>
                  <a:pt x="18648" y="1887"/>
                  <a:pt x="18677" y="1887"/>
                </a:cubicBezTo>
                <a:cubicBezTo>
                  <a:pt x="18706" y="1887"/>
                  <a:pt x="18730" y="1842"/>
                  <a:pt x="18730" y="1785"/>
                </a:cubicBezTo>
                <a:lnTo>
                  <a:pt x="18730" y="1564"/>
                </a:lnTo>
                <a:cubicBezTo>
                  <a:pt x="18730" y="1507"/>
                  <a:pt x="18706" y="1460"/>
                  <a:pt x="18677" y="1460"/>
                </a:cubicBezTo>
                <a:close/>
                <a:moveTo>
                  <a:pt x="18991" y="1460"/>
                </a:moveTo>
                <a:cubicBezTo>
                  <a:pt x="18962" y="1460"/>
                  <a:pt x="18938" y="1507"/>
                  <a:pt x="18938" y="1564"/>
                </a:cubicBezTo>
                <a:lnTo>
                  <a:pt x="18938" y="1785"/>
                </a:lnTo>
                <a:cubicBezTo>
                  <a:pt x="18938" y="1842"/>
                  <a:pt x="18962" y="1887"/>
                  <a:pt x="18991" y="1887"/>
                </a:cubicBezTo>
                <a:cubicBezTo>
                  <a:pt x="19020" y="1887"/>
                  <a:pt x="19044" y="1842"/>
                  <a:pt x="19044" y="1785"/>
                </a:cubicBezTo>
                <a:lnTo>
                  <a:pt x="19044" y="1564"/>
                </a:lnTo>
                <a:cubicBezTo>
                  <a:pt x="19044" y="1507"/>
                  <a:pt x="19020" y="1460"/>
                  <a:pt x="18991" y="1460"/>
                </a:cubicBezTo>
                <a:close/>
                <a:moveTo>
                  <a:pt x="19841" y="1460"/>
                </a:moveTo>
                <a:cubicBezTo>
                  <a:pt x="19812" y="1460"/>
                  <a:pt x="19788" y="1507"/>
                  <a:pt x="19788" y="1564"/>
                </a:cubicBezTo>
                <a:lnTo>
                  <a:pt x="19788" y="1785"/>
                </a:lnTo>
                <a:cubicBezTo>
                  <a:pt x="19788" y="1842"/>
                  <a:pt x="19812" y="1887"/>
                  <a:pt x="19841" y="1887"/>
                </a:cubicBezTo>
                <a:cubicBezTo>
                  <a:pt x="19870" y="1887"/>
                  <a:pt x="19894" y="1842"/>
                  <a:pt x="19894" y="1785"/>
                </a:cubicBezTo>
                <a:lnTo>
                  <a:pt x="19894" y="1564"/>
                </a:lnTo>
                <a:cubicBezTo>
                  <a:pt x="19894" y="1507"/>
                  <a:pt x="19870" y="1460"/>
                  <a:pt x="19841" y="1460"/>
                </a:cubicBezTo>
                <a:close/>
                <a:moveTo>
                  <a:pt x="20155" y="1460"/>
                </a:moveTo>
                <a:cubicBezTo>
                  <a:pt x="20126" y="1460"/>
                  <a:pt x="20102" y="1507"/>
                  <a:pt x="20102" y="1564"/>
                </a:cubicBezTo>
                <a:lnTo>
                  <a:pt x="20102" y="1785"/>
                </a:lnTo>
                <a:cubicBezTo>
                  <a:pt x="20102" y="1842"/>
                  <a:pt x="20126" y="1887"/>
                  <a:pt x="20155" y="1887"/>
                </a:cubicBezTo>
                <a:cubicBezTo>
                  <a:pt x="20184" y="1887"/>
                  <a:pt x="20207" y="1842"/>
                  <a:pt x="20207" y="1785"/>
                </a:cubicBezTo>
                <a:lnTo>
                  <a:pt x="20207" y="1564"/>
                </a:lnTo>
                <a:cubicBezTo>
                  <a:pt x="20207" y="1507"/>
                  <a:pt x="20184" y="1460"/>
                  <a:pt x="20155" y="1460"/>
                </a:cubicBezTo>
                <a:close/>
                <a:moveTo>
                  <a:pt x="21004" y="1460"/>
                </a:moveTo>
                <a:cubicBezTo>
                  <a:pt x="20975" y="1460"/>
                  <a:pt x="20952" y="1507"/>
                  <a:pt x="20952" y="1564"/>
                </a:cubicBezTo>
                <a:lnTo>
                  <a:pt x="20952" y="1785"/>
                </a:lnTo>
                <a:cubicBezTo>
                  <a:pt x="20952" y="1842"/>
                  <a:pt x="20975" y="1887"/>
                  <a:pt x="21004" y="1887"/>
                </a:cubicBezTo>
                <a:cubicBezTo>
                  <a:pt x="21033" y="1887"/>
                  <a:pt x="21057" y="1842"/>
                  <a:pt x="21057" y="1785"/>
                </a:cubicBezTo>
                <a:lnTo>
                  <a:pt x="21057" y="1564"/>
                </a:lnTo>
                <a:cubicBezTo>
                  <a:pt x="21057" y="1507"/>
                  <a:pt x="21033" y="1460"/>
                  <a:pt x="21004" y="1460"/>
                </a:cubicBezTo>
                <a:close/>
                <a:moveTo>
                  <a:pt x="21319" y="1460"/>
                </a:moveTo>
                <a:cubicBezTo>
                  <a:pt x="21289" y="1460"/>
                  <a:pt x="21267" y="1507"/>
                  <a:pt x="21267" y="1564"/>
                </a:cubicBezTo>
                <a:lnTo>
                  <a:pt x="21267" y="1785"/>
                </a:lnTo>
                <a:cubicBezTo>
                  <a:pt x="21267" y="1842"/>
                  <a:pt x="21289" y="1887"/>
                  <a:pt x="21319" y="1887"/>
                </a:cubicBezTo>
                <a:cubicBezTo>
                  <a:pt x="21348" y="1887"/>
                  <a:pt x="21372" y="1842"/>
                  <a:pt x="21372" y="1785"/>
                </a:cubicBezTo>
                <a:lnTo>
                  <a:pt x="21372" y="1564"/>
                </a:lnTo>
                <a:cubicBezTo>
                  <a:pt x="21372" y="1507"/>
                  <a:pt x="21348" y="1460"/>
                  <a:pt x="21319" y="1460"/>
                </a:cubicBezTo>
                <a:close/>
                <a:moveTo>
                  <a:pt x="281" y="2190"/>
                </a:moveTo>
                <a:cubicBezTo>
                  <a:pt x="252" y="2190"/>
                  <a:pt x="228" y="2237"/>
                  <a:pt x="228" y="2294"/>
                </a:cubicBezTo>
                <a:lnTo>
                  <a:pt x="228" y="2515"/>
                </a:lnTo>
                <a:cubicBezTo>
                  <a:pt x="228" y="2572"/>
                  <a:pt x="252" y="2617"/>
                  <a:pt x="281" y="2617"/>
                </a:cubicBezTo>
                <a:cubicBezTo>
                  <a:pt x="311" y="2617"/>
                  <a:pt x="334" y="2572"/>
                  <a:pt x="334" y="2515"/>
                </a:cubicBezTo>
                <a:lnTo>
                  <a:pt x="334" y="2294"/>
                </a:lnTo>
                <a:cubicBezTo>
                  <a:pt x="334" y="2237"/>
                  <a:pt x="311" y="2190"/>
                  <a:pt x="281" y="2190"/>
                </a:cubicBezTo>
                <a:close/>
                <a:moveTo>
                  <a:pt x="596" y="2190"/>
                </a:moveTo>
                <a:cubicBezTo>
                  <a:pt x="567" y="2190"/>
                  <a:pt x="543" y="2237"/>
                  <a:pt x="543" y="2294"/>
                </a:cubicBezTo>
                <a:lnTo>
                  <a:pt x="543" y="2515"/>
                </a:lnTo>
                <a:cubicBezTo>
                  <a:pt x="543" y="2572"/>
                  <a:pt x="567" y="2617"/>
                  <a:pt x="596" y="2617"/>
                </a:cubicBezTo>
                <a:cubicBezTo>
                  <a:pt x="625" y="2617"/>
                  <a:pt x="649" y="2572"/>
                  <a:pt x="649" y="2515"/>
                </a:cubicBezTo>
                <a:lnTo>
                  <a:pt x="649" y="2294"/>
                </a:lnTo>
                <a:cubicBezTo>
                  <a:pt x="649" y="2237"/>
                  <a:pt x="625" y="2190"/>
                  <a:pt x="596" y="2190"/>
                </a:cubicBezTo>
                <a:close/>
                <a:moveTo>
                  <a:pt x="1446" y="2190"/>
                </a:moveTo>
                <a:cubicBezTo>
                  <a:pt x="1417" y="2190"/>
                  <a:pt x="1393" y="2237"/>
                  <a:pt x="1393" y="2294"/>
                </a:cubicBezTo>
                <a:lnTo>
                  <a:pt x="1393" y="2515"/>
                </a:lnTo>
                <a:cubicBezTo>
                  <a:pt x="1393" y="2572"/>
                  <a:pt x="1417" y="2617"/>
                  <a:pt x="1446" y="2617"/>
                </a:cubicBezTo>
                <a:cubicBezTo>
                  <a:pt x="1475" y="2617"/>
                  <a:pt x="1499" y="2572"/>
                  <a:pt x="1499" y="2515"/>
                </a:cubicBezTo>
                <a:lnTo>
                  <a:pt x="1499" y="2294"/>
                </a:lnTo>
                <a:cubicBezTo>
                  <a:pt x="1499" y="2237"/>
                  <a:pt x="1475" y="2190"/>
                  <a:pt x="1446" y="2190"/>
                </a:cubicBezTo>
                <a:close/>
                <a:moveTo>
                  <a:pt x="1760" y="2190"/>
                </a:moveTo>
                <a:cubicBezTo>
                  <a:pt x="1731" y="2190"/>
                  <a:pt x="1707" y="2237"/>
                  <a:pt x="1707" y="2294"/>
                </a:cubicBezTo>
                <a:lnTo>
                  <a:pt x="1707" y="2515"/>
                </a:lnTo>
                <a:cubicBezTo>
                  <a:pt x="1707" y="2572"/>
                  <a:pt x="1731" y="2617"/>
                  <a:pt x="1760" y="2617"/>
                </a:cubicBezTo>
                <a:cubicBezTo>
                  <a:pt x="1789" y="2617"/>
                  <a:pt x="1813" y="2572"/>
                  <a:pt x="1813" y="2515"/>
                </a:cubicBezTo>
                <a:lnTo>
                  <a:pt x="1813" y="2294"/>
                </a:lnTo>
                <a:cubicBezTo>
                  <a:pt x="1813" y="2237"/>
                  <a:pt x="1789" y="2190"/>
                  <a:pt x="1760" y="2190"/>
                </a:cubicBezTo>
                <a:close/>
                <a:moveTo>
                  <a:pt x="2610" y="2190"/>
                </a:moveTo>
                <a:cubicBezTo>
                  <a:pt x="2581" y="2190"/>
                  <a:pt x="2557" y="2237"/>
                  <a:pt x="2557" y="2294"/>
                </a:cubicBezTo>
                <a:lnTo>
                  <a:pt x="2557" y="2515"/>
                </a:lnTo>
                <a:cubicBezTo>
                  <a:pt x="2557" y="2572"/>
                  <a:pt x="2581" y="2617"/>
                  <a:pt x="2610" y="2617"/>
                </a:cubicBezTo>
                <a:cubicBezTo>
                  <a:pt x="2639" y="2617"/>
                  <a:pt x="2662" y="2572"/>
                  <a:pt x="2662" y="2515"/>
                </a:cubicBezTo>
                <a:lnTo>
                  <a:pt x="2662" y="2294"/>
                </a:lnTo>
                <a:cubicBezTo>
                  <a:pt x="2662" y="2237"/>
                  <a:pt x="2639" y="2190"/>
                  <a:pt x="2610" y="2190"/>
                </a:cubicBezTo>
                <a:close/>
                <a:moveTo>
                  <a:pt x="2924" y="2190"/>
                </a:moveTo>
                <a:cubicBezTo>
                  <a:pt x="2895" y="2190"/>
                  <a:pt x="2871" y="2237"/>
                  <a:pt x="2871" y="2294"/>
                </a:cubicBezTo>
                <a:lnTo>
                  <a:pt x="2871" y="2515"/>
                </a:lnTo>
                <a:cubicBezTo>
                  <a:pt x="2871" y="2572"/>
                  <a:pt x="2895" y="2617"/>
                  <a:pt x="2924" y="2617"/>
                </a:cubicBezTo>
                <a:cubicBezTo>
                  <a:pt x="2954" y="2617"/>
                  <a:pt x="2976" y="2572"/>
                  <a:pt x="2976" y="2515"/>
                </a:cubicBezTo>
                <a:lnTo>
                  <a:pt x="2976" y="2294"/>
                </a:lnTo>
                <a:cubicBezTo>
                  <a:pt x="2976" y="2237"/>
                  <a:pt x="2954" y="2190"/>
                  <a:pt x="2924" y="2190"/>
                </a:cubicBezTo>
                <a:close/>
                <a:moveTo>
                  <a:pt x="3773" y="2190"/>
                </a:moveTo>
                <a:cubicBezTo>
                  <a:pt x="3744" y="2190"/>
                  <a:pt x="3721" y="2237"/>
                  <a:pt x="3721" y="2294"/>
                </a:cubicBezTo>
                <a:lnTo>
                  <a:pt x="3721" y="2515"/>
                </a:lnTo>
                <a:cubicBezTo>
                  <a:pt x="3721" y="2572"/>
                  <a:pt x="3744" y="2617"/>
                  <a:pt x="3773" y="2617"/>
                </a:cubicBezTo>
                <a:cubicBezTo>
                  <a:pt x="3802" y="2617"/>
                  <a:pt x="3826" y="2572"/>
                  <a:pt x="3826" y="2515"/>
                </a:cubicBezTo>
                <a:lnTo>
                  <a:pt x="3826" y="2294"/>
                </a:lnTo>
                <a:cubicBezTo>
                  <a:pt x="3826" y="2237"/>
                  <a:pt x="3802" y="2190"/>
                  <a:pt x="3773" y="2190"/>
                </a:cubicBezTo>
                <a:close/>
                <a:moveTo>
                  <a:pt x="4088" y="2190"/>
                </a:moveTo>
                <a:cubicBezTo>
                  <a:pt x="4058" y="2190"/>
                  <a:pt x="4035" y="2237"/>
                  <a:pt x="4035" y="2294"/>
                </a:cubicBezTo>
                <a:lnTo>
                  <a:pt x="4035" y="2515"/>
                </a:lnTo>
                <a:cubicBezTo>
                  <a:pt x="4035" y="2572"/>
                  <a:pt x="4058" y="2617"/>
                  <a:pt x="4088" y="2617"/>
                </a:cubicBezTo>
                <a:cubicBezTo>
                  <a:pt x="4117" y="2617"/>
                  <a:pt x="4141" y="2572"/>
                  <a:pt x="4141" y="2515"/>
                </a:cubicBezTo>
                <a:lnTo>
                  <a:pt x="4141" y="2294"/>
                </a:lnTo>
                <a:cubicBezTo>
                  <a:pt x="4141" y="2237"/>
                  <a:pt x="4117" y="2190"/>
                  <a:pt x="4088" y="2190"/>
                </a:cubicBezTo>
                <a:close/>
                <a:moveTo>
                  <a:pt x="4937" y="2190"/>
                </a:moveTo>
                <a:cubicBezTo>
                  <a:pt x="4908" y="2190"/>
                  <a:pt x="4884" y="2237"/>
                  <a:pt x="4884" y="2294"/>
                </a:cubicBezTo>
                <a:lnTo>
                  <a:pt x="4884" y="2515"/>
                </a:lnTo>
                <a:cubicBezTo>
                  <a:pt x="4884" y="2572"/>
                  <a:pt x="4908" y="2617"/>
                  <a:pt x="4937" y="2617"/>
                </a:cubicBezTo>
                <a:cubicBezTo>
                  <a:pt x="4966" y="2617"/>
                  <a:pt x="4990" y="2572"/>
                  <a:pt x="4990" y="2515"/>
                </a:cubicBezTo>
                <a:lnTo>
                  <a:pt x="4990" y="2294"/>
                </a:lnTo>
                <a:cubicBezTo>
                  <a:pt x="4990" y="2237"/>
                  <a:pt x="4966" y="2190"/>
                  <a:pt x="4937" y="2190"/>
                </a:cubicBezTo>
                <a:close/>
                <a:moveTo>
                  <a:pt x="5252" y="2190"/>
                </a:moveTo>
                <a:cubicBezTo>
                  <a:pt x="5223" y="2190"/>
                  <a:pt x="5199" y="2237"/>
                  <a:pt x="5199" y="2294"/>
                </a:cubicBezTo>
                <a:lnTo>
                  <a:pt x="5199" y="2515"/>
                </a:lnTo>
                <a:cubicBezTo>
                  <a:pt x="5199" y="2572"/>
                  <a:pt x="5223" y="2617"/>
                  <a:pt x="5252" y="2617"/>
                </a:cubicBezTo>
                <a:cubicBezTo>
                  <a:pt x="5281" y="2617"/>
                  <a:pt x="5305" y="2572"/>
                  <a:pt x="5305" y="2515"/>
                </a:cubicBezTo>
                <a:lnTo>
                  <a:pt x="5305" y="2294"/>
                </a:lnTo>
                <a:cubicBezTo>
                  <a:pt x="5305" y="2237"/>
                  <a:pt x="5281" y="2190"/>
                  <a:pt x="5252" y="2190"/>
                </a:cubicBezTo>
                <a:close/>
                <a:moveTo>
                  <a:pt x="6102" y="2190"/>
                </a:moveTo>
                <a:cubicBezTo>
                  <a:pt x="6072" y="2190"/>
                  <a:pt x="6049" y="2237"/>
                  <a:pt x="6049" y="2294"/>
                </a:cubicBezTo>
                <a:lnTo>
                  <a:pt x="6049" y="2515"/>
                </a:lnTo>
                <a:cubicBezTo>
                  <a:pt x="6049" y="2572"/>
                  <a:pt x="6072" y="2617"/>
                  <a:pt x="6102" y="2617"/>
                </a:cubicBezTo>
                <a:cubicBezTo>
                  <a:pt x="6131" y="2617"/>
                  <a:pt x="6155" y="2572"/>
                  <a:pt x="6155" y="2515"/>
                </a:cubicBezTo>
                <a:lnTo>
                  <a:pt x="6155" y="2294"/>
                </a:lnTo>
                <a:cubicBezTo>
                  <a:pt x="6155" y="2237"/>
                  <a:pt x="6131" y="2190"/>
                  <a:pt x="6102" y="2190"/>
                </a:cubicBezTo>
                <a:close/>
                <a:moveTo>
                  <a:pt x="6416" y="2190"/>
                </a:moveTo>
                <a:cubicBezTo>
                  <a:pt x="6387" y="2190"/>
                  <a:pt x="6363" y="2237"/>
                  <a:pt x="6363" y="2294"/>
                </a:cubicBezTo>
                <a:lnTo>
                  <a:pt x="6363" y="2515"/>
                </a:lnTo>
                <a:cubicBezTo>
                  <a:pt x="6363" y="2572"/>
                  <a:pt x="6387" y="2617"/>
                  <a:pt x="6416" y="2617"/>
                </a:cubicBezTo>
                <a:cubicBezTo>
                  <a:pt x="6445" y="2617"/>
                  <a:pt x="6469" y="2572"/>
                  <a:pt x="6469" y="2515"/>
                </a:cubicBezTo>
                <a:lnTo>
                  <a:pt x="6469" y="2294"/>
                </a:lnTo>
                <a:cubicBezTo>
                  <a:pt x="6469" y="2237"/>
                  <a:pt x="6445" y="2190"/>
                  <a:pt x="6416" y="2190"/>
                </a:cubicBezTo>
                <a:close/>
                <a:moveTo>
                  <a:pt x="7266" y="2190"/>
                </a:moveTo>
                <a:cubicBezTo>
                  <a:pt x="7237" y="2190"/>
                  <a:pt x="7213" y="2237"/>
                  <a:pt x="7213" y="2294"/>
                </a:cubicBezTo>
                <a:lnTo>
                  <a:pt x="7213" y="2515"/>
                </a:lnTo>
                <a:cubicBezTo>
                  <a:pt x="7213" y="2572"/>
                  <a:pt x="7237" y="2617"/>
                  <a:pt x="7266" y="2617"/>
                </a:cubicBezTo>
                <a:cubicBezTo>
                  <a:pt x="7295" y="2617"/>
                  <a:pt x="7318" y="2572"/>
                  <a:pt x="7318" y="2515"/>
                </a:cubicBezTo>
                <a:lnTo>
                  <a:pt x="7318" y="2294"/>
                </a:lnTo>
                <a:cubicBezTo>
                  <a:pt x="7318" y="2237"/>
                  <a:pt x="7295" y="2190"/>
                  <a:pt x="7266" y="2190"/>
                </a:cubicBezTo>
                <a:close/>
                <a:moveTo>
                  <a:pt x="7580" y="2190"/>
                </a:moveTo>
                <a:cubicBezTo>
                  <a:pt x="7551" y="2190"/>
                  <a:pt x="7527" y="2237"/>
                  <a:pt x="7527" y="2294"/>
                </a:cubicBezTo>
                <a:lnTo>
                  <a:pt x="7527" y="2515"/>
                </a:lnTo>
                <a:cubicBezTo>
                  <a:pt x="7527" y="2572"/>
                  <a:pt x="7551" y="2617"/>
                  <a:pt x="7580" y="2617"/>
                </a:cubicBezTo>
                <a:cubicBezTo>
                  <a:pt x="7609" y="2617"/>
                  <a:pt x="7632" y="2572"/>
                  <a:pt x="7632" y="2515"/>
                </a:cubicBezTo>
                <a:lnTo>
                  <a:pt x="7632" y="2294"/>
                </a:lnTo>
                <a:cubicBezTo>
                  <a:pt x="7632" y="2237"/>
                  <a:pt x="7609" y="2190"/>
                  <a:pt x="7580" y="2190"/>
                </a:cubicBezTo>
                <a:close/>
                <a:moveTo>
                  <a:pt x="8429" y="2190"/>
                </a:moveTo>
                <a:cubicBezTo>
                  <a:pt x="8400" y="2190"/>
                  <a:pt x="8377" y="2237"/>
                  <a:pt x="8377" y="2294"/>
                </a:cubicBezTo>
                <a:lnTo>
                  <a:pt x="8377" y="2515"/>
                </a:lnTo>
                <a:cubicBezTo>
                  <a:pt x="8377" y="2572"/>
                  <a:pt x="8400" y="2617"/>
                  <a:pt x="8429" y="2617"/>
                </a:cubicBezTo>
                <a:cubicBezTo>
                  <a:pt x="8458" y="2617"/>
                  <a:pt x="8482" y="2572"/>
                  <a:pt x="8482" y="2515"/>
                </a:cubicBezTo>
                <a:lnTo>
                  <a:pt x="8482" y="2294"/>
                </a:lnTo>
                <a:cubicBezTo>
                  <a:pt x="8482" y="2237"/>
                  <a:pt x="8458" y="2190"/>
                  <a:pt x="8429" y="2190"/>
                </a:cubicBezTo>
                <a:close/>
                <a:moveTo>
                  <a:pt x="8744" y="2190"/>
                </a:moveTo>
                <a:cubicBezTo>
                  <a:pt x="8714" y="2190"/>
                  <a:pt x="8691" y="2237"/>
                  <a:pt x="8691" y="2294"/>
                </a:cubicBezTo>
                <a:lnTo>
                  <a:pt x="8691" y="2515"/>
                </a:lnTo>
                <a:cubicBezTo>
                  <a:pt x="8691" y="2572"/>
                  <a:pt x="8714" y="2617"/>
                  <a:pt x="8744" y="2617"/>
                </a:cubicBezTo>
                <a:cubicBezTo>
                  <a:pt x="8773" y="2617"/>
                  <a:pt x="8796" y="2572"/>
                  <a:pt x="8796" y="2515"/>
                </a:cubicBezTo>
                <a:lnTo>
                  <a:pt x="8796" y="2294"/>
                </a:lnTo>
                <a:cubicBezTo>
                  <a:pt x="8796" y="2237"/>
                  <a:pt x="8773" y="2190"/>
                  <a:pt x="8744" y="2190"/>
                </a:cubicBezTo>
                <a:close/>
                <a:moveTo>
                  <a:pt x="9593" y="2190"/>
                </a:moveTo>
                <a:cubicBezTo>
                  <a:pt x="9564" y="2190"/>
                  <a:pt x="9540" y="2237"/>
                  <a:pt x="9540" y="2294"/>
                </a:cubicBezTo>
                <a:lnTo>
                  <a:pt x="9540" y="2515"/>
                </a:lnTo>
                <a:cubicBezTo>
                  <a:pt x="9540" y="2572"/>
                  <a:pt x="9564" y="2617"/>
                  <a:pt x="9593" y="2617"/>
                </a:cubicBezTo>
                <a:cubicBezTo>
                  <a:pt x="9622" y="2617"/>
                  <a:pt x="9646" y="2572"/>
                  <a:pt x="9646" y="2515"/>
                </a:cubicBezTo>
                <a:lnTo>
                  <a:pt x="9646" y="2294"/>
                </a:lnTo>
                <a:cubicBezTo>
                  <a:pt x="9646" y="2237"/>
                  <a:pt x="9622" y="2190"/>
                  <a:pt x="9593" y="2190"/>
                </a:cubicBezTo>
                <a:close/>
                <a:moveTo>
                  <a:pt x="9908" y="2190"/>
                </a:moveTo>
                <a:cubicBezTo>
                  <a:pt x="9879" y="2190"/>
                  <a:pt x="9855" y="2237"/>
                  <a:pt x="9855" y="2294"/>
                </a:cubicBezTo>
                <a:lnTo>
                  <a:pt x="9855" y="2515"/>
                </a:lnTo>
                <a:cubicBezTo>
                  <a:pt x="9855" y="2572"/>
                  <a:pt x="9879" y="2617"/>
                  <a:pt x="9908" y="2617"/>
                </a:cubicBezTo>
                <a:cubicBezTo>
                  <a:pt x="9937" y="2617"/>
                  <a:pt x="9961" y="2572"/>
                  <a:pt x="9961" y="2515"/>
                </a:cubicBezTo>
                <a:lnTo>
                  <a:pt x="9961" y="2294"/>
                </a:lnTo>
                <a:cubicBezTo>
                  <a:pt x="9961" y="2237"/>
                  <a:pt x="9937" y="2190"/>
                  <a:pt x="9908" y="2190"/>
                </a:cubicBezTo>
                <a:close/>
                <a:moveTo>
                  <a:pt x="10758" y="2190"/>
                </a:moveTo>
                <a:cubicBezTo>
                  <a:pt x="10728" y="2190"/>
                  <a:pt x="10705" y="2237"/>
                  <a:pt x="10705" y="2294"/>
                </a:cubicBezTo>
                <a:lnTo>
                  <a:pt x="10705" y="2515"/>
                </a:lnTo>
                <a:cubicBezTo>
                  <a:pt x="10705" y="2572"/>
                  <a:pt x="10728" y="2617"/>
                  <a:pt x="10758" y="2617"/>
                </a:cubicBezTo>
                <a:cubicBezTo>
                  <a:pt x="10787" y="2617"/>
                  <a:pt x="10810" y="2572"/>
                  <a:pt x="10810" y="2515"/>
                </a:cubicBezTo>
                <a:lnTo>
                  <a:pt x="10810" y="2294"/>
                </a:lnTo>
                <a:cubicBezTo>
                  <a:pt x="10810" y="2237"/>
                  <a:pt x="10787" y="2190"/>
                  <a:pt x="10758" y="2190"/>
                </a:cubicBezTo>
                <a:close/>
                <a:moveTo>
                  <a:pt x="11072" y="2190"/>
                </a:moveTo>
                <a:cubicBezTo>
                  <a:pt x="11043" y="2190"/>
                  <a:pt x="11019" y="2237"/>
                  <a:pt x="11019" y="2294"/>
                </a:cubicBezTo>
                <a:lnTo>
                  <a:pt x="11019" y="2515"/>
                </a:lnTo>
                <a:cubicBezTo>
                  <a:pt x="11019" y="2572"/>
                  <a:pt x="11043" y="2617"/>
                  <a:pt x="11072" y="2617"/>
                </a:cubicBezTo>
                <a:cubicBezTo>
                  <a:pt x="11101" y="2617"/>
                  <a:pt x="11125" y="2572"/>
                  <a:pt x="11125" y="2515"/>
                </a:cubicBezTo>
                <a:lnTo>
                  <a:pt x="11125" y="2294"/>
                </a:lnTo>
                <a:cubicBezTo>
                  <a:pt x="11125" y="2237"/>
                  <a:pt x="11101" y="2190"/>
                  <a:pt x="11072" y="2190"/>
                </a:cubicBezTo>
                <a:close/>
                <a:moveTo>
                  <a:pt x="11922" y="2190"/>
                </a:moveTo>
                <a:cubicBezTo>
                  <a:pt x="11893" y="2190"/>
                  <a:pt x="11869" y="2237"/>
                  <a:pt x="11869" y="2294"/>
                </a:cubicBezTo>
                <a:lnTo>
                  <a:pt x="11869" y="2515"/>
                </a:lnTo>
                <a:cubicBezTo>
                  <a:pt x="11869" y="2572"/>
                  <a:pt x="11893" y="2617"/>
                  <a:pt x="11922" y="2617"/>
                </a:cubicBezTo>
                <a:cubicBezTo>
                  <a:pt x="11951" y="2617"/>
                  <a:pt x="11974" y="2572"/>
                  <a:pt x="11974" y="2515"/>
                </a:cubicBezTo>
                <a:lnTo>
                  <a:pt x="11974" y="2294"/>
                </a:lnTo>
                <a:cubicBezTo>
                  <a:pt x="11974" y="2237"/>
                  <a:pt x="11951" y="2190"/>
                  <a:pt x="11922" y="2190"/>
                </a:cubicBezTo>
                <a:close/>
                <a:moveTo>
                  <a:pt x="12236" y="2190"/>
                </a:moveTo>
                <a:cubicBezTo>
                  <a:pt x="12207" y="2190"/>
                  <a:pt x="12183" y="2237"/>
                  <a:pt x="12183" y="2294"/>
                </a:cubicBezTo>
                <a:lnTo>
                  <a:pt x="12183" y="2515"/>
                </a:lnTo>
                <a:cubicBezTo>
                  <a:pt x="12183" y="2572"/>
                  <a:pt x="12207" y="2617"/>
                  <a:pt x="12236" y="2617"/>
                </a:cubicBezTo>
                <a:cubicBezTo>
                  <a:pt x="12265" y="2617"/>
                  <a:pt x="12288" y="2572"/>
                  <a:pt x="12288" y="2515"/>
                </a:cubicBezTo>
                <a:lnTo>
                  <a:pt x="12288" y="2294"/>
                </a:lnTo>
                <a:cubicBezTo>
                  <a:pt x="12288" y="2237"/>
                  <a:pt x="12265" y="2190"/>
                  <a:pt x="12236" y="2190"/>
                </a:cubicBezTo>
                <a:close/>
                <a:moveTo>
                  <a:pt x="13085" y="2190"/>
                </a:moveTo>
                <a:cubicBezTo>
                  <a:pt x="13056" y="2190"/>
                  <a:pt x="13032" y="2237"/>
                  <a:pt x="13032" y="2294"/>
                </a:cubicBezTo>
                <a:lnTo>
                  <a:pt x="13032" y="2515"/>
                </a:lnTo>
                <a:cubicBezTo>
                  <a:pt x="13032" y="2572"/>
                  <a:pt x="13056" y="2617"/>
                  <a:pt x="13085" y="2617"/>
                </a:cubicBezTo>
                <a:cubicBezTo>
                  <a:pt x="13114" y="2617"/>
                  <a:pt x="13138" y="2572"/>
                  <a:pt x="13138" y="2515"/>
                </a:cubicBezTo>
                <a:lnTo>
                  <a:pt x="13138" y="2294"/>
                </a:lnTo>
                <a:cubicBezTo>
                  <a:pt x="13138" y="2237"/>
                  <a:pt x="13114" y="2190"/>
                  <a:pt x="13085" y="2190"/>
                </a:cubicBezTo>
                <a:close/>
                <a:moveTo>
                  <a:pt x="13399" y="2190"/>
                </a:moveTo>
                <a:cubicBezTo>
                  <a:pt x="13370" y="2190"/>
                  <a:pt x="13348" y="2237"/>
                  <a:pt x="13348" y="2294"/>
                </a:cubicBezTo>
                <a:lnTo>
                  <a:pt x="13348" y="2515"/>
                </a:lnTo>
                <a:cubicBezTo>
                  <a:pt x="13348" y="2572"/>
                  <a:pt x="13370" y="2617"/>
                  <a:pt x="13399" y="2617"/>
                </a:cubicBezTo>
                <a:cubicBezTo>
                  <a:pt x="13428" y="2617"/>
                  <a:pt x="13452" y="2572"/>
                  <a:pt x="13452" y="2515"/>
                </a:cubicBezTo>
                <a:lnTo>
                  <a:pt x="13452" y="2294"/>
                </a:lnTo>
                <a:cubicBezTo>
                  <a:pt x="13452" y="2237"/>
                  <a:pt x="13428" y="2190"/>
                  <a:pt x="13399" y="2190"/>
                </a:cubicBezTo>
                <a:close/>
                <a:moveTo>
                  <a:pt x="14249" y="2190"/>
                </a:moveTo>
                <a:cubicBezTo>
                  <a:pt x="14220" y="2190"/>
                  <a:pt x="14196" y="2237"/>
                  <a:pt x="14196" y="2294"/>
                </a:cubicBezTo>
                <a:lnTo>
                  <a:pt x="14196" y="2515"/>
                </a:lnTo>
                <a:cubicBezTo>
                  <a:pt x="14196" y="2572"/>
                  <a:pt x="14220" y="2617"/>
                  <a:pt x="14249" y="2617"/>
                </a:cubicBezTo>
                <a:cubicBezTo>
                  <a:pt x="14278" y="2617"/>
                  <a:pt x="14302" y="2572"/>
                  <a:pt x="14302" y="2515"/>
                </a:cubicBezTo>
                <a:lnTo>
                  <a:pt x="14302" y="2294"/>
                </a:lnTo>
                <a:cubicBezTo>
                  <a:pt x="14302" y="2237"/>
                  <a:pt x="14278" y="2190"/>
                  <a:pt x="14249" y="2190"/>
                </a:cubicBezTo>
                <a:close/>
                <a:moveTo>
                  <a:pt x="14564" y="2190"/>
                </a:moveTo>
                <a:cubicBezTo>
                  <a:pt x="14535" y="2190"/>
                  <a:pt x="14511" y="2237"/>
                  <a:pt x="14511" y="2294"/>
                </a:cubicBezTo>
                <a:lnTo>
                  <a:pt x="14511" y="2515"/>
                </a:lnTo>
                <a:cubicBezTo>
                  <a:pt x="14511" y="2572"/>
                  <a:pt x="14535" y="2617"/>
                  <a:pt x="14564" y="2617"/>
                </a:cubicBezTo>
                <a:cubicBezTo>
                  <a:pt x="14593" y="2617"/>
                  <a:pt x="14617" y="2572"/>
                  <a:pt x="14617" y="2515"/>
                </a:cubicBezTo>
                <a:lnTo>
                  <a:pt x="14617" y="2294"/>
                </a:lnTo>
                <a:cubicBezTo>
                  <a:pt x="14617" y="2237"/>
                  <a:pt x="14593" y="2190"/>
                  <a:pt x="14564" y="2190"/>
                </a:cubicBezTo>
                <a:close/>
                <a:moveTo>
                  <a:pt x="15413" y="2190"/>
                </a:moveTo>
                <a:cubicBezTo>
                  <a:pt x="15384" y="2190"/>
                  <a:pt x="15360" y="2237"/>
                  <a:pt x="15360" y="2294"/>
                </a:cubicBezTo>
                <a:lnTo>
                  <a:pt x="15360" y="2515"/>
                </a:lnTo>
                <a:cubicBezTo>
                  <a:pt x="15360" y="2572"/>
                  <a:pt x="15384" y="2617"/>
                  <a:pt x="15413" y="2617"/>
                </a:cubicBezTo>
                <a:cubicBezTo>
                  <a:pt x="15442" y="2617"/>
                  <a:pt x="15465" y="2572"/>
                  <a:pt x="15465" y="2515"/>
                </a:cubicBezTo>
                <a:lnTo>
                  <a:pt x="15465" y="2294"/>
                </a:lnTo>
                <a:cubicBezTo>
                  <a:pt x="15465" y="2237"/>
                  <a:pt x="15442" y="2190"/>
                  <a:pt x="15413" y="2190"/>
                </a:cubicBezTo>
                <a:close/>
                <a:moveTo>
                  <a:pt x="15728" y="2190"/>
                </a:moveTo>
                <a:cubicBezTo>
                  <a:pt x="15699" y="2190"/>
                  <a:pt x="15675" y="2237"/>
                  <a:pt x="15675" y="2294"/>
                </a:cubicBezTo>
                <a:lnTo>
                  <a:pt x="15675" y="2515"/>
                </a:lnTo>
                <a:cubicBezTo>
                  <a:pt x="15675" y="2572"/>
                  <a:pt x="15699" y="2617"/>
                  <a:pt x="15728" y="2617"/>
                </a:cubicBezTo>
                <a:cubicBezTo>
                  <a:pt x="15757" y="2617"/>
                  <a:pt x="15781" y="2572"/>
                  <a:pt x="15781" y="2515"/>
                </a:cubicBezTo>
                <a:lnTo>
                  <a:pt x="15781" y="2294"/>
                </a:lnTo>
                <a:cubicBezTo>
                  <a:pt x="15781" y="2237"/>
                  <a:pt x="15757" y="2190"/>
                  <a:pt x="15728" y="2190"/>
                </a:cubicBezTo>
                <a:close/>
                <a:moveTo>
                  <a:pt x="16578" y="2190"/>
                </a:moveTo>
                <a:cubicBezTo>
                  <a:pt x="16549" y="2190"/>
                  <a:pt x="16525" y="2237"/>
                  <a:pt x="16525" y="2294"/>
                </a:cubicBezTo>
                <a:lnTo>
                  <a:pt x="16525" y="2515"/>
                </a:lnTo>
                <a:cubicBezTo>
                  <a:pt x="16525" y="2572"/>
                  <a:pt x="16549" y="2617"/>
                  <a:pt x="16578" y="2617"/>
                </a:cubicBezTo>
                <a:cubicBezTo>
                  <a:pt x="16607" y="2617"/>
                  <a:pt x="16630" y="2572"/>
                  <a:pt x="16630" y="2515"/>
                </a:cubicBezTo>
                <a:lnTo>
                  <a:pt x="16630" y="2294"/>
                </a:lnTo>
                <a:cubicBezTo>
                  <a:pt x="16630" y="2237"/>
                  <a:pt x="16607" y="2190"/>
                  <a:pt x="16578" y="2190"/>
                </a:cubicBezTo>
                <a:close/>
                <a:moveTo>
                  <a:pt x="16892" y="2190"/>
                </a:moveTo>
                <a:cubicBezTo>
                  <a:pt x="16863" y="2190"/>
                  <a:pt x="16839" y="2237"/>
                  <a:pt x="16839" y="2294"/>
                </a:cubicBezTo>
                <a:lnTo>
                  <a:pt x="16839" y="2515"/>
                </a:lnTo>
                <a:cubicBezTo>
                  <a:pt x="16839" y="2572"/>
                  <a:pt x="16863" y="2617"/>
                  <a:pt x="16892" y="2617"/>
                </a:cubicBezTo>
                <a:cubicBezTo>
                  <a:pt x="16921" y="2617"/>
                  <a:pt x="16944" y="2572"/>
                  <a:pt x="16944" y="2515"/>
                </a:cubicBezTo>
                <a:lnTo>
                  <a:pt x="16944" y="2294"/>
                </a:lnTo>
                <a:cubicBezTo>
                  <a:pt x="16944" y="2237"/>
                  <a:pt x="16921" y="2190"/>
                  <a:pt x="16892" y="2190"/>
                </a:cubicBezTo>
                <a:close/>
                <a:moveTo>
                  <a:pt x="17741" y="2190"/>
                </a:moveTo>
                <a:cubicBezTo>
                  <a:pt x="17712" y="2190"/>
                  <a:pt x="17689" y="2237"/>
                  <a:pt x="17689" y="2294"/>
                </a:cubicBezTo>
                <a:lnTo>
                  <a:pt x="17689" y="2515"/>
                </a:lnTo>
                <a:cubicBezTo>
                  <a:pt x="17689" y="2572"/>
                  <a:pt x="17712" y="2617"/>
                  <a:pt x="17741" y="2617"/>
                </a:cubicBezTo>
                <a:cubicBezTo>
                  <a:pt x="17770" y="2617"/>
                  <a:pt x="17794" y="2572"/>
                  <a:pt x="17794" y="2515"/>
                </a:cubicBezTo>
                <a:lnTo>
                  <a:pt x="17794" y="2294"/>
                </a:lnTo>
                <a:cubicBezTo>
                  <a:pt x="17794" y="2237"/>
                  <a:pt x="17770" y="2190"/>
                  <a:pt x="17741" y="2190"/>
                </a:cubicBezTo>
                <a:close/>
                <a:moveTo>
                  <a:pt x="18055" y="2190"/>
                </a:moveTo>
                <a:cubicBezTo>
                  <a:pt x="18026" y="2190"/>
                  <a:pt x="18002" y="2237"/>
                  <a:pt x="18002" y="2294"/>
                </a:cubicBezTo>
                <a:lnTo>
                  <a:pt x="18002" y="2515"/>
                </a:lnTo>
                <a:cubicBezTo>
                  <a:pt x="18002" y="2572"/>
                  <a:pt x="18026" y="2617"/>
                  <a:pt x="18055" y="2617"/>
                </a:cubicBezTo>
                <a:cubicBezTo>
                  <a:pt x="18085" y="2617"/>
                  <a:pt x="18108" y="2572"/>
                  <a:pt x="18108" y="2515"/>
                </a:cubicBezTo>
                <a:lnTo>
                  <a:pt x="18108" y="2294"/>
                </a:lnTo>
                <a:cubicBezTo>
                  <a:pt x="18108" y="2237"/>
                  <a:pt x="18085" y="2190"/>
                  <a:pt x="18055" y="2190"/>
                </a:cubicBezTo>
                <a:close/>
                <a:moveTo>
                  <a:pt x="18905" y="2190"/>
                </a:moveTo>
                <a:cubicBezTo>
                  <a:pt x="18876" y="2190"/>
                  <a:pt x="18852" y="2237"/>
                  <a:pt x="18852" y="2294"/>
                </a:cubicBezTo>
                <a:lnTo>
                  <a:pt x="18852" y="2515"/>
                </a:lnTo>
                <a:cubicBezTo>
                  <a:pt x="18852" y="2572"/>
                  <a:pt x="18876" y="2617"/>
                  <a:pt x="18905" y="2617"/>
                </a:cubicBezTo>
                <a:cubicBezTo>
                  <a:pt x="18934" y="2617"/>
                  <a:pt x="18958" y="2572"/>
                  <a:pt x="18958" y="2515"/>
                </a:cubicBezTo>
                <a:lnTo>
                  <a:pt x="18958" y="2294"/>
                </a:lnTo>
                <a:cubicBezTo>
                  <a:pt x="18958" y="2237"/>
                  <a:pt x="18934" y="2190"/>
                  <a:pt x="18905" y="2190"/>
                </a:cubicBezTo>
                <a:close/>
                <a:moveTo>
                  <a:pt x="19220" y="2190"/>
                </a:moveTo>
                <a:cubicBezTo>
                  <a:pt x="19191" y="2190"/>
                  <a:pt x="19167" y="2237"/>
                  <a:pt x="19167" y="2294"/>
                </a:cubicBezTo>
                <a:lnTo>
                  <a:pt x="19167" y="2515"/>
                </a:lnTo>
                <a:cubicBezTo>
                  <a:pt x="19167" y="2572"/>
                  <a:pt x="19191" y="2617"/>
                  <a:pt x="19220" y="2617"/>
                </a:cubicBezTo>
                <a:cubicBezTo>
                  <a:pt x="19249" y="2617"/>
                  <a:pt x="19273" y="2572"/>
                  <a:pt x="19273" y="2515"/>
                </a:cubicBezTo>
                <a:lnTo>
                  <a:pt x="19273" y="2294"/>
                </a:lnTo>
                <a:cubicBezTo>
                  <a:pt x="19273" y="2237"/>
                  <a:pt x="19249" y="2190"/>
                  <a:pt x="19220" y="2190"/>
                </a:cubicBezTo>
                <a:close/>
                <a:moveTo>
                  <a:pt x="20069" y="2190"/>
                </a:moveTo>
                <a:cubicBezTo>
                  <a:pt x="20040" y="2190"/>
                  <a:pt x="20016" y="2237"/>
                  <a:pt x="20016" y="2294"/>
                </a:cubicBezTo>
                <a:lnTo>
                  <a:pt x="20016" y="2515"/>
                </a:lnTo>
                <a:cubicBezTo>
                  <a:pt x="20016" y="2572"/>
                  <a:pt x="20040" y="2617"/>
                  <a:pt x="20069" y="2617"/>
                </a:cubicBezTo>
                <a:cubicBezTo>
                  <a:pt x="20099" y="2617"/>
                  <a:pt x="20122" y="2572"/>
                  <a:pt x="20122" y="2515"/>
                </a:cubicBezTo>
                <a:lnTo>
                  <a:pt x="20122" y="2294"/>
                </a:lnTo>
                <a:cubicBezTo>
                  <a:pt x="20122" y="2237"/>
                  <a:pt x="20099" y="2190"/>
                  <a:pt x="20069" y="2190"/>
                </a:cubicBezTo>
                <a:close/>
                <a:moveTo>
                  <a:pt x="20384" y="2190"/>
                </a:moveTo>
                <a:cubicBezTo>
                  <a:pt x="20355" y="2190"/>
                  <a:pt x="20331" y="2237"/>
                  <a:pt x="20331" y="2294"/>
                </a:cubicBezTo>
                <a:lnTo>
                  <a:pt x="20331" y="2515"/>
                </a:lnTo>
                <a:cubicBezTo>
                  <a:pt x="20331" y="2572"/>
                  <a:pt x="20355" y="2617"/>
                  <a:pt x="20384" y="2617"/>
                </a:cubicBezTo>
                <a:cubicBezTo>
                  <a:pt x="20413" y="2617"/>
                  <a:pt x="20436" y="2572"/>
                  <a:pt x="20436" y="2515"/>
                </a:cubicBezTo>
                <a:lnTo>
                  <a:pt x="20436" y="2294"/>
                </a:lnTo>
                <a:cubicBezTo>
                  <a:pt x="20436" y="2237"/>
                  <a:pt x="20413" y="2190"/>
                  <a:pt x="20384" y="2190"/>
                </a:cubicBezTo>
                <a:close/>
                <a:moveTo>
                  <a:pt x="21234" y="2190"/>
                </a:moveTo>
                <a:cubicBezTo>
                  <a:pt x="21204" y="2190"/>
                  <a:pt x="21181" y="2237"/>
                  <a:pt x="21181" y="2294"/>
                </a:cubicBezTo>
                <a:lnTo>
                  <a:pt x="21181" y="2515"/>
                </a:lnTo>
                <a:cubicBezTo>
                  <a:pt x="21181" y="2572"/>
                  <a:pt x="21204" y="2617"/>
                  <a:pt x="21234" y="2617"/>
                </a:cubicBezTo>
                <a:cubicBezTo>
                  <a:pt x="21263" y="2617"/>
                  <a:pt x="21285" y="2572"/>
                  <a:pt x="21285" y="2515"/>
                </a:cubicBezTo>
                <a:lnTo>
                  <a:pt x="21285" y="2294"/>
                </a:lnTo>
                <a:cubicBezTo>
                  <a:pt x="21285" y="2237"/>
                  <a:pt x="21263" y="2190"/>
                  <a:pt x="21234" y="2190"/>
                </a:cubicBezTo>
                <a:close/>
                <a:moveTo>
                  <a:pt x="21547" y="2190"/>
                </a:moveTo>
                <a:cubicBezTo>
                  <a:pt x="21518" y="2190"/>
                  <a:pt x="21495" y="2237"/>
                  <a:pt x="21495" y="2294"/>
                </a:cubicBezTo>
                <a:lnTo>
                  <a:pt x="21495" y="2515"/>
                </a:lnTo>
                <a:cubicBezTo>
                  <a:pt x="21495" y="2572"/>
                  <a:pt x="21518" y="2617"/>
                  <a:pt x="21547" y="2617"/>
                </a:cubicBezTo>
                <a:cubicBezTo>
                  <a:pt x="21576" y="2617"/>
                  <a:pt x="21600" y="2572"/>
                  <a:pt x="21600" y="2515"/>
                </a:cubicBezTo>
                <a:lnTo>
                  <a:pt x="21600" y="2294"/>
                </a:lnTo>
                <a:cubicBezTo>
                  <a:pt x="21600" y="2237"/>
                  <a:pt x="21576" y="2190"/>
                  <a:pt x="21547" y="2190"/>
                </a:cubicBezTo>
                <a:close/>
                <a:moveTo>
                  <a:pt x="53" y="2920"/>
                </a:moveTo>
                <a:cubicBezTo>
                  <a:pt x="24" y="2920"/>
                  <a:pt x="0" y="2967"/>
                  <a:pt x="0" y="3024"/>
                </a:cubicBezTo>
                <a:lnTo>
                  <a:pt x="0" y="3244"/>
                </a:lnTo>
                <a:cubicBezTo>
                  <a:pt x="0" y="3302"/>
                  <a:pt x="24" y="3347"/>
                  <a:pt x="53" y="3347"/>
                </a:cubicBezTo>
                <a:cubicBezTo>
                  <a:pt x="82" y="3347"/>
                  <a:pt x="106" y="3302"/>
                  <a:pt x="106" y="3244"/>
                </a:cubicBezTo>
                <a:lnTo>
                  <a:pt x="106" y="3024"/>
                </a:lnTo>
                <a:cubicBezTo>
                  <a:pt x="106" y="2967"/>
                  <a:pt x="82" y="2920"/>
                  <a:pt x="53" y="2920"/>
                </a:cubicBezTo>
                <a:close/>
                <a:moveTo>
                  <a:pt x="367" y="2920"/>
                </a:moveTo>
                <a:cubicBezTo>
                  <a:pt x="338" y="2920"/>
                  <a:pt x="315" y="2967"/>
                  <a:pt x="315" y="3024"/>
                </a:cubicBezTo>
                <a:lnTo>
                  <a:pt x="315" y="3244"/>
                </a:lnTo>
                <a:cubicBezTo>
                  <a:pt x="315" y="3302"/>
                  <a:pt x="338" y="3347"/>
                  <a:pt x="367" y="3347"/>
                </a:cubicBezTo>
                <a:cubicBezTo>
                  <a:pt x="397" y="3347"/>
                  <a:pt x="420" y="3302"/>
                  <a:pt x="420" y="3244"/>
                </a:cubicBezTo>
                <a:lnTo>
                  <a:pt x="420" y="3024"/>
                </a:lnTo>
                <a:cubicBezTo>
                  <a:pt x="420" y="2967"/>
                  <a:pt x="397" y="2920"/>
                  <a:pt x="367" y="2920"/>
                </a:cubicBezTo>
                <a:close/>
                <a:moveTo>
                  <a:pt x="1217" y="2920"/>
                </a:moveTo>
                <a:cubicBezTo>
                  <a:pt x="1188" y="2920"/>
                  <a:pt x="1164" y="2967"/>
                  <a:pt x="1164" y="3024"/>
                </a:cubicBezTo>
                <a:lnTo>
                  <a:pt x="1164" y="3244"/>
                </a:lnTo>
                <a:cubicBezTo>
                  <a:pt x="1164" y="3302"/>
                  <a:pt x="1188" y="3347"/>
                  <a:pt x="1217" y="3347"/>
                </a:cubicBezTo>
                <a:cubicBezTo>
                  <a:pt x="1246" y="3347"/>
                  <a:pt x="1270" y="3302"/>
                  <a:pt x="1270" y="3244"/>
                </a:cubicBezTo>
                <a:lnTo>
                  <a:pt x="1270" y="3024"/>
                </a:lnTo>
                <a:cubicBezTo>
                  <a:pt x="1270" y="2967"/>
                  <a:pt x="1246" y="2920"/>
                  <a:pt x="1217" y="2920"/>
                </a:cubicBezTo>
                <a:close/>
                <a:moveTo>
                  <a:pt x="1532" y="2920"/>
                </a:moveTo>
                <a:cubicBezTo>
                  <a:pt x="1503" y="2920"/>
                  <a:pt x="1479" y="2967"/>
                  <a:pt x="1479" y="3024"/>
                </a:cubicBezTo>
                <a:lnTo>
                  <a:pt x="1479" y="3244"/>
                </a:lnTo>
                <a:cubicBezTo>
                  <a:pt x="1479" y="3302"/>
                  <a:pt x="1503" y="3347"/>
                  <a:pt x="1532" y="3347"/>
                </a:cubicBezTo>
                <a:cubicBezTo>
                  <a:pt x="1561" y="3347"/>
                  <a:pt x="1584" y="3302"/>
                  <a:pt x="1584" y="3244"/>
                </a:cubicBezTo>
                <a:lnTo>
                  <a:pt x="1584" y="3024"/>
                </a:lnTo>
                <a:cubicBezTo>
                  <a:pt x="1584" y="2967"/>
                  <a:pt x="1561" y="2920"/>
                  <a:pt x="1532" y="2920"/>
                </a:cubicBezTo>
                <a:close/>
                <a:moveTo>
                  <a:pt x="2380" y="2920"/>
                </a:moveTo>
                <a:cubicBezTo>
                  <a:pt x="2351" y="2920"/>
                  <a:pt x="2329" y="2967"/>
                  <a:pt x="2329" y="3024"/>
                </a:cubicBezTo>
                <a:lnTo>
                  <a:pt x="2329" y="3244"/>
                </a:lnTo>
                <a:cubicBezTo>
                  <a:pt x="2329" y="3302"/>
                  <a:pt x="2351" y="3347"/>
                  <a:pt x="2380" y="3347"/>
                </a:cubicBezTo>
                <a:cubicBezTo>
                  <a:pt x="2409" y="3347"/>
                  <a:pt x="2433" y="3302"/>
                  <a:pt x="2433" y="3244"/>
                </a:cubicBezTo>
                <a:lnTo>
                  <a:pt x="2433" y="3024"/>
                </a:lnTo>
                <a:cubicBezTo>
                  <a:pt x="2433" y="2967"/>
                  <a:pt x="2409" y="2920"/>
                  <a:pt x="2380" y="2920"/>
                </a:cubicBezTo>
                <a:close/>
                <a:moveTo>
                  <a:pt x="2695" y="2920"/>
                </a:moveTo>
                <a:cubicBezTo>
                  <a:pt x="2666" y="2920"/>
                  <a:pt x="2643" y="2967"/>
                  <a:pt x="2643" y="3024"/>
                </a:cubicBezTo>
                <a:lnTo>
                  <a:pt x="2643" y="3244"/>
                </a:lnTo>
                <a:cubicBezTo>
                  <a:pt x="2643" y="3302"/>
                  <a:pt x="2666" y="3347"/>
                  <a:pt x="2695" y="3347"/>
                </a:cubicBezTo>
                <a:cubicBezTo>
                  <a:pt x="2724" y="3347"/>
                  <a:pt x="2748" y="3302"/>
                  <a:pt x="2748" y="3244"/>
                </a:cubicBezTo>
                <a:lnTo>
                  <a:pt x="2748" y="3024"/>
                </a:lnTo>
                <a:cubicBezTo>
                  <a:pt x="2748" y="2967"/>
                  <a:pt x="2724" y="2920"/>
                  <a:pt x="2695" y="2920"/>
                </a:cubicBezTo>
                <a:close/>
                <a:moveTo>
                  <a:pt x="3545" y="2920"/>
                </a:moveTo>
                <a:cubicBezTo>
                  <a:pt x="3516" y="2920"/>
                  <a:pt x="3492" y="2967"/>
                  <a:pt x="3492" y="3024"/>
                </a:cubicBezTo>
                <a:lnTo>
                  <a:pt x="3492" y="3244"/>
                </a:lnTo>
                <a:cubicBezTo>
                  <a:pt x="3492" y="3302"/>
                  <a:pt x="3516" y="3347"/>
                  <a:pt x="3545" y="3347"/>
                </a:cubicBezTo>
                <a:cubicBezTo>
                  <a:pt x="3574" y="3347"/>
                  <a:pt x="3598" y="3302"/>
                  <a:pt x="3598" y="3244"/>
                </a:cubicBezTo>
                <a:lnTo>
                  <a:pt x="3598" y="3024"/>
                </a:lnTo>
                <a:cubicBezTo>
                  <a:pt x="3598" y="2967"/>
                  <a:pt x="3574" y="2920"/>
                  <a:pt x="3545" y="2920"/>
                </a:cubicBezTo>
                <a:close/>
                <a:moveTo>
                  <a:pt x="3859" y="2920"/>
                </a:moveTo>
                <a:cubicBezTo>
                  <a:pt x="3830" y="2920"/>
                  <a:pt x="3806" y="2967"/>
                  <a:pt x="3806" y="3024"/>
                </a:cubicBezTo>
                <a:lnTo>
                  <a:pt x="3806" y="3244"/>
                </a:lnTo>
                <a:cubicBezTo>
                  <a:pt x="3806" y="3302"/>
                  <a:pt x="3830" y="3347"/>
                  <a:pt x="3859" y="3347"/>
                </a:cubicBezTo>
                <a:cubicBezTo>
                  <a:pt x="3888" y="3347"/>
                  <a:pt x="3912" y="3302"/>
                  <a:pt x="3912" y="3244"/>
                </a:cubicBezTo>
                <a:lnTo>
                  <a:pt x="3912" y="3024"/>
                </a:lnTo>
                <a:cubicBezTo>
                  <a:pt x="3912" y="2967"/>
                  <a:pt x="3888" y="2920"/>
                  <a:pt x="3859" y="2920"/>
                </a:cubicBezTo>
                <a:close/>
                <a:moveTo>
                  <a:pt x="4709" y="2920"/>
                </a:moveTo>
                <a:cubicBezTo>
                  <a:pt x="4680" y="2920"/>
                  <a:pt x="4656" y="2967"/>
                  <a:pt x="4656" y="3024"/>
                </a:cubicBezTo>
                <a:lnTo>
                  <a:pt x="4656" y="3244"/>
                </a:lnTo>
                <a:cubicBezTo>
                  <a:pt x="4656" y="3302"/>
                  <a:pt x="4680" y="3347"/>
                  <a:pt x="4709" y="3347"/>
                </a:cubicBezTo>
                <a:cubicBezTo>
                  <a:pt x="4738" y="3347"/>
                  <a:pt x="4762" y="3302"/>
                  <a:pt x="4762" y="3244"/>
                </a:cubicBezTo>
                <a:lnTo>
                  <a:pt x="4762" y="3024"/>
                </a:lnTo>
                <a:cubicBezTo>
                  <a:pt x="4762" y="2967"/>
                  <a:pt x="4738" y="2920"/>
                  <a:pt x="4709" y="2920"/>
                </a:cubicBezTo>
                <a:close/>
                <a:moveTo>
                  <a:pt x="5023" y="2920"/>
                </a:moveTo>
                <a:cubicBezTo>
                  <a:pt x="4994" y="2920"/>
                  <a:pt x="4970" y="2967"/>
                  <a:pt x="4970" y="3024"/>
                </a:cubicBezTo>
                <a:lnTo>
                  <a:pt x="4970" y="3244"/>
                </a:lnTo>
                <a:cubicBezTo>
                  <a:pt x="4970" y="3302"/>
                  <a:pt x="4994" y="3347"/>
                  <a:pt x="5023" y="3347"/>
                </a:cubicBezTo>
                <a:cubicBezTo>
                  <a:pt x="5053" y="3347"/>
                  <a:pt x="5076" y="3302"/>
                  <a:pt x="5076" y="3244"/>
                </a:cubicBezTo>
                <a:lnTo>
                  <a:pt x="5076" y="3024"/>
                </a:lnTo>
                <a:cubicBezTo>
                  <a:pt x="5076" y="2967"/>
                  <a:pt x="5053" y="2920"/>
                  <a:pt x="5023" y="2920"/>
                </a:cubicBezTo>
                <a:close/>
                <a:moveTo>
                  <a:pt x="5873" y="2920"/>
                </a:moveTo>
                <a:cubicBezTo>
                  <a:pt x="5844" y="2920"/>
                  <a:pt x="5820" y="2967"/>
                  <a:pt x="5820" y="3024"/>
                </a:cubicBezTo>
                <a:lnTo>
                  <a:pt x="5820" y="3244"/>
                </a:lnTo>
                <a:cubicBezTo>
                  <a:pt x="5820" y="3302"/>
                  <a:pt x="5844" y="3347"/>
                  <a:pt x="5873" y="3347"/>
                </a:cubicBezTo>
                <a:cubicBezTo>
                  <a:pt x="5902" y="3347"/>
                  <a:pt x="5926" y="3302"/>
                  <a:pt x="5926" y="3244"/>
                </a:cubicBezTo>
                <a:lnTo>
                  <a:pt x="5926" y="3024"/>
                </a:lnTo>
                <a:cubicBezTo>
                  <a:pt x="5926" y="2967"/>
                  <a:pt x="5902" y="2920"/>
                  <a:pt x="5873" y="2920"/>
                </a:cubicBezTo>
                <a:close/>
                <a:moveTo>
                  <a:pt x="6188" y="2920"/>
                </a:moveTo>
                <a:cubicBezTo>
                  <a:pt x="6159" y="2920"/>
                  <a:pt x="6135" y="2967"/>
                  <a:pt x="6135" y="3024"/>
                </a:cubicBezTo>
                <a:lnTo>
                  <a:pt x="6135" y="3244"/>
                </a:lnTo>
                <a:cubicBezTo>
                  <a:pt x="6135" y="3302"/>
                  <a:pt x="6159" y="3347"/>
                  <a:pt x="6188" y="3347"/>
                </a:cubicBezTo>
                <a:cubicBezTo>
                  <a:pt x="6217" y="3347"/>
                  <a:pt x="6240" y="3302"/>
                  <a:pt x="6240" y="3244"/>
                </a:cubicBezTo>
                <a:lnTo>
                  <a:pt x="6240" y="3024"/>
                </a:lnTo>
                <a:cubicBezTo>
                  <a:pt x="6240" y="2967"/>
                  <a:pt x="6217" y="2920"/>
                  <a:pt x="6188" y="2920"/>
                </a:cubicBezTo>
                <a:close/>
                <a:moveTo>
                  <a:pt x="7036" y="2920"/>
                </a:moveTo>
                <a:cubicBezTo>
                  <a:pt x="7007" y="2920"/>
                  <a:pt x="6984" y="2967"/>
                  <a:pt x="6984" y="3024"/>
                </a:cubicBezTo>
                <a:lnTo>
                  <a:pt x="6984" y="3244"/>
                </a:lnTo>
                <a:cubicBezTo>
                  <a:pt x="6984" y="3302"/>
                  <a:pt x="7007" y="3347"/>
                  <a:pt x="7036" y="3347"/>
                </a:cubicBezTo>
                <a:cubicBezTo>
                  <a:pt x="7065" y="3347"/>
                  <a:pt x="7089" y="3302"/>
                  <a:pt x="7089" y="3244"/>
                </a:cubicBezTo>
                <a:lnTo>
                  <a:pt x="7089" y="3024"/>
                </a:lnTo>
                <a:cubicBezTo>
                  <a:pt x="7089" y="2967"/>
                  <a:pt x="7065" y="2920"/>
                  <a:pt x="7036" y="2920"/>
                </a:cubicBezTo>
                <a:close/>
                <a:moveTo>
                  <a:pt x="7351" y="2920"/>
                </a:moveTo>
                <a:cubicBezTo>
                  <a:pt x="7322" y="2920"/>
                  <a:pt x="7299" y="2967"/>
                  <a:pt x="7299" y="3024"/>
                </a:cubicBezTo>
                <a:lnTo>
                  <a:pt x="7299" y="3244"/>
                </a:lnTo>
                <a:cubicBezTo>
                  <a:pt x="7299" y="3302"/>
                  <a:pt x="7322" y="3347"/>
                  <a:pt x="7351" y="3347"/>
                </a:cubicBezTo>
                <a:cubicBezTo>
                  <a:pt x="7380" y="3347"/>
                  <a:pt x="7404" y="3302"/>
                  <a:pt x="7404" y="3244"/>
                </a:cubicBezTo>
                <a:lnTo>
                  <a:pt x="7404" y="3024"/>
                </a:lnTo>
                <a:cubicBezTo>
                  <a:pt x="7404" y="2967"/>
                  <a:pt x="7380" y="2920"/>
                  <a:pt x="7351" y="2920"/>
                </a:cubicBezTo>
                <a:close/>
                <a:moveTo>
                  <a:pt x="8201" y="2920"/>
                </a:moveTo>
                <a:cubicBezTo>
                  <a:pt x="8171" y="2920"/>
                  <a:pt x="8148" y="2967"/>
                  <a:pt x="8148" y="3024"/>
                </a:cubicBezTo>
                <a:lnTo>
                  <a:pt x="8148" y="3244"/>
                </a:lnTo>
                <a:cubicBezTo>
                  <a:pt x="8148" y="3302"/>
                  <a:pt x="8171" y="3347"/>
                  <a:pt x="8201" y="3347"/>
                </a:cubicBezTo>
                <a:cubicBezTo>
                  <a:pt x="8230" y="3347"/>
                  <a:pt x="8254" y="3302"/>
                  <a:pt x="8254" y="3244"/>
                </a:cubicBezTo>
                <a:lnTo>
                  <a:pt x="8254" y="3024"/>
                </a:lnTo>
                <a:cubicBezTo>
                  <a:pt x="8254" y="2967"/>
                  <a:pt x="8230" y="2920"/>
                  <a:pt x="8201" y="2920"/>
                </a:cubicBezTo>
                <a:close/>
                <a:moveTo>
                  <a:pt x="8515" y="2920"/>
                </a:moveTo>
                <a:cubicBezTo>
                  <a:pt x="8486" y="2920"/>
                  <a:pt x="8462" y="2967"/>
                  <a:pt x="8462" y="3024"/>
                </a:cubicBezTo>
                <a:lnTo>
                  <a:pt x="8462" y="3244"/>
                </a:lnTo>
                <a:cubicBezTo>
                  <a:pt x="8462" y="3302"/>
                  <a:pt x="8486" y="3347"/>
                  <a:pt x="8515" y="3347"/>
                </a:cubicBezTo>
                <a:cubicBezTo>
                  <a:pt x="8544" y="3347"/>
                  <a:pt x="8568" y="3302"/>
                  <a:pt x="8568" y="3244"/>
                </a:cubicBezTo>
                <a:lnTo>
                  <a:pt x="8568" y="3024"/>
                </a:lnTo>
                <a:cubicBezTo>
                  <a:pt x="8568" y="2967"/>
                  <a:pt x="8544" y="2920"/>
                  <a:pt x="8515" y="2920"/>
                </a:cubicBezTo>
                <a:close/>
                <a:moveTo>
                  <a:pt x="9365" y="2920"/>
                </a:moveTo>
                <a:cubicBezTo>
                  <a:pt x="9336" y="2920"/>
                  <a:pt x="9312" y="2967"/>
                  <a:pt x="9312" y="3024"/>
                </a:cubicBezTo>
                <a:lnTo>
                  <a:pt x="9312" y="3244"/>
                </a:lnTo>
                <a:cubicBezTo>
                  <a:pt x="9312" y="3302"/>
                  <a:pt x="9336" y="3347"/>
                  <a:pt x="9365" y="3347"/>
                </a:cubicBezTo>
                <a:cubicBezTo>
                  <a:pt x="9394" y="3347"/>
                  <a:pt x="9418" y="3302"/>
                  <a:pt x="9418" y="3244"/>
                </a:cubicBezTo>
                <a:lnTo>
                  <a:pt x="9418" y="3024"/>
                </a:lnTo>
                <a:cubicBezTo>
                  <a:pt x="9418" y="2967"/>
                  <a:pt x="9394" y="2920"/>
                  <a:pt x="9365" y="2920"/>
                </a:cubicBezTo>
                <a:close/>
                <a:moveTo>
                  <a:pt x="9679" y="2920"/>
                </a:moveTo>
                <a:cubicBezTo>
                  <a:pt x="9650" y="2920"/>
                  <a:pt x="9626" y="2967"/>
                  <a:pt x="9626" y="3024"/>
                </a:cubicBezTo>
                <a:lnTo>
                  <a:pt x="9626" y="3244"/>
                </a:lnTo>
                <a:cubicBezTo>
                  <a:pt x="9626" y="3302"/>
                  <a:pt x="9650" y="3347"/>
                  <a:pt x="9679" y="3347"/>
                </a:cubicBezTo>
                <a:cubicBezTo>
                  <a:pt x="9708" y="3347"/>
                  <a:pt x="9732" y="3302"/>
                  <a:pt x="9732" y="3244"/>
                </a:cubicBezTo>
                <a:lnTo>
                  <a:pt x="9732" y="3024"/>
                </a:lnTo>
                <a:cubicBezTo>
                  <a:pt x="9732" y="2967"/>
                  <a:pt x="9708" y="2920"/>
                  <a:pt x="9679" y="2920"/>
                </a:cubicBezTo>
                <a:close/>
                <a:moveTo>
                  <a:pt x="10529" y="2920"/>
                </a:moveTo>
                <a:cubicBezTo>
                  <a:pt x="10500" y="2920"/>
                  <a:pt x="10476" y="2967"/>
                  <a:pt x="10476" y="3024"/>
                </a:cubicBezTo>
                <a:lnTo>
                  <a:pt x="10476" y="3244"/>
                </a:lnTo>
                <a:cubicBezTo>
                  <a:pt x="10476" y="3302"/>
                  <a:pt x="10500" y="3347"/>
                  <a:pt x="10529" y="3347"/>
                </a:cubicBezTo>
                <a:cubicBezTo>
                  <a:pt x="10558" y="3347"/>
                  <a:pt x="10582" y="3302"/>
                  <a:pt x="10582" y="3244"/>
                </a:cubicBezTo>
                <a:lnTo>
                  <a:pt x="10582" y="3024"/>
                </a:lnTo>
                <a:cubicBezTo>
                  <a:pt x="10582" y="2967"/>
                  <a:pt x="10558" y="2920"/>
                  <a:pt x="10529" y="2920"/>
                </a:cubicBezTo>
                <a:close/>
                <a:moveTo>
                  <a:pt x="10844" y="2920"/>
                </a:moveTo>
                <a:cubicBezTo>
                  <a:pt x="10814" y="2920"/>
                  <a:pt x="10791" y="2967"/>
                  <a:pt x="10791" y="3024"/>
                </a:cubicBezTo>
                <a:lnTo>
                  <a:pt x="10791" y="3244"/>
                </a:lnTo>
                <a:cubicBezTo>
                  <a:pt x="10791" y="3302"/>
                  <a:pt x="10814" y="3347"/>
                  <a:pt x="10844" y="3347"/>
                </a:cubicBezTo>
                <a:cubicBezTo>
                  <a:pt x="10873" y="3347"/>
                  <a:pt x="10895" y="3302"/>
                  <a:pt x="10895" y="3244"/>
                </a:cubicBezTo>
                <a:lnTo>
                  <a:pt x="10895" y="3024"/>
                </a:lnTo>
                <a:cubicBezTo>
                  <a:pt x="10895" y="2967"/>
                  <a:pt x="10873" y="2920"/>
                  <a:pt x="10844" y="2920"/>
                </a:cubicBezTo>
                <a:close/>
                <a:moveTo>
                  <a:pt x="11692" y="2920"/>
                </a:moveTo>
                <a:cubicBezTo>
                  <a:pt x="11663" y="2920"/>
                  <a:pt x="11640" y="2967"/>
                  <a:pt x="11640" y="3024"/>
                </a:cubicBezTo>
                <a:lnTo>
                  <a:pt x="11640" y="3244"/>
                </a:lnTo>
                <a:cubicBezTo>
                  <a:pt x="11640" y="3302"/>
                  <a:pt x="11663" y="3347"/>
                  <a:pt x="11692" y="3347"/>
                </a:cubicBezTo>
                <a:cubicBezTo>
                  <a:pt x="11721" y="3347"/>
                  <a:pt x="11745" y="3302"/>
                  <a:pt x="11745" y="3244"/>
                </a:cubicBezTo>
                <a:lnTo>
                  <a:pt x="11745" y="3024"/>
                </a:lnTo>
                <a:cubicBezTo>
                  <a:pt x="11745" y="2967"/>
                  <a:pt x="11721" y="2920"/>
                  <a:pt x="11692" y="2920"/>
                </a:cubicBezTo>
                <a:close/>
                <a:moveTo>
                  <a:pt x="12007" y="2920"/>
                </a:moveTo>
                <a:cubicBezTo>
                  <a:pt x="11978" y="2920"/>
                  <a:pt x="11955" y="2967"/>
                  <a:pt x="11955" y="3024"/>
                </a:cubicBezTo>
                <a:lnTo>
                  <a:pt x="11955" y="3244"/>
                </a:lnTo>
                <a:cubicBezTo>
                  <a:pt x="11955" y="3302"/>
                  <a:pt x="11978" y="3347"/>
                  <a:pt x="12007" y="3347"/>
                </a:cubicBezTo>
                <a:cubicBezTo>
                  <a:pt x="12036" y="3347"/>
                  <a:pt x="12060" y="3302"/>
                  <a:pt x="12060" y="3244"/>
                </a:cubicBezTo>
                <a:lnTo>
                  <a:pt x="12060" y="3024"/>
                </a:lnTo>
                <a:cubicBezTo>
                  <a:pt x="12060" y="2967"/>
                  <a:pt x="12036" y="2920"/>
                  <a:pt x="12007" y="2920"/>
                </a:cubicBezTo>
                <a:close/>
                <a:moveTo>
                  <a:pt x="12856" y="2920"/>
                </a:moveTo>
                <a:cubicBezTo>
                  <a:pt x="12827" y="2920"/>
                  <a:pt x="12804" y="2967"/>
                  <a:pt x="12804" y="3024"/>
                </a:cubicBezTo>
                <a:lnTo>
                  <a:pt x="12804" y="3244"/>
                </a:lnTo>
                <a:cubicBezTo>
                  <a:pt x="12804" y="3302"/>
                  <a:pt x="12827" y="3347"/>
                  <a:pt x="12856" y="3347"/>
                </a:cubicBezTo>
                <a:cubicBezTo>
                  <a:pt x="12886" y="3347"/>
                  <a:pt x="12909" y="3302"/>
                  <a:pt x="12909" y="3244"/>
                </a:cubicBezTo>
                <a:lnTo>
                  <a:pt x="12909" y="3024"/>
                </a:lnTo>
                <a:cubicBezTo>
                  <a:pt x="12909" y="2967"/>
                  <a:pt x="12886" y="2920"/>
                  <a:pt x="12856" y="2920"/>
                </a:cubicBezTo>
                <a:close/>
                <a:moveTo>
                  <a:pt x="13171" y="2920"/>
                </a:moveTo>
                <a:cubicBezTo>
                  <a:pt x="13142" y="2920"/>
                  <a:pt x="13118" y="2967"/>
                  <a:pt x="13118" y="3024"/>
                </a:cubicBezTo>
                <a:lnTo>
                  <a:pt x="13118" y="3244"/>
                </a:lnTo>
                <a:cubicBezTo>
                  <a:pt x="13118" y="3302"/>
                  <a:pt x="13142" y="3347"/>
                  <a:pt x="13171" y="3347"/>
                </a:cubicBezTo>
                <a:cubicBezTo>
                  <a:pt x="13200" y="3347"/>
                  <a:pt x="13224" y="3302"/>
                  <a:pt x="13224" y="3244"/>
                </a:cubicBezTo>
                <a:lnTo>
                  <a:pt x="13224" y="3024"/>
                </a:lnTo>
                <a:cubicBezTo>
                  <a:pt x="13224" y="2967"/>
                  <a:pt x="13200" y="2920"/>
                  <a:pt x="13171" y="2920"/>
                </a:cubicBezTo>
                <a:close/>
                <a:moveTo>
                  <a:pt x="14021" y="2920"/>
                </a:moveTo>
                <a:cubicBezTo>
                  <a:pt x="13992" y="2920"/>
                  <a:pt x="13968" y="2967"/>
                  <a:pt x="13968" y="3024"/>
                </a:cubicBezTo>
                <a:lnTo>
                  <a:pt x="13968" y="3244"/>
                </a:lnTo>
                <a:cubicBezTo>
                  <a:pt x="13968" y="3302"/>
                  <a:pt x="13992" y="3347"/>
                  <a:pt x="14021" y="3347"/>
                </a:cubicBezTo>
                <a:cubicBezTo>
                  <a:pt x="14050" y="3347"/>
                  <a:pt x="14074" y="3302"/>
                  <a:pt x="14074" y="3244"/>
                </a:cubicBezTo>
                <a:lnTo>
                  <a:pt x="14074" y="3024"/>
                </a:lnTo>
                <a:cubicBezTo>
                  <a:pt x="14074" y="2967"/>
                  <a:pt x="14050" y="2920"/>
                  <a:pt x="14021" y="2920"/>
                </a:cubicBezTo>
                <a:close/>
                <a:moveTo>
                  <a:pt x="14335" y="2920"/>
                </a:moveTo>
                <a:cubicBezTo>
                  <a:pt x="14306" y="2920"/>
                  <a:pt x="14282" y="2967"/>
                  <a:pt x="14282" y="3024"/>
                </a:cubicBezTo>
                <a:lnTo>
                  <a:pt x="14282" y="3244"/>
                </a:lnTo>
                <a:cubicBezTo>
                  <a:pt x="14282" y="3302"/>
                  <a:pt x="14306" y="3347"/>
                  <a:pt x="14335" y="3347"/>
                </a:cubicBezTo>
                <a:cubicBezTo>
                  <a:pt x="14364" y="3347"/>
                  <a:pt x="14388" y="3302"/>
                  <a:pt x="14388" y="3244"/>
                </a:cubicBezTo>
                <a:lnTo>
                  <a:pt x="14388" y="3024"/>
                </a:lnTo>
                <a:cubicBezTo>
                  <a:pt x="14388" y="2967"/>
                  <a:pt x="14364" y="2920"/>
                  <a:pt x="14335" y="2920"/>
                </a:cubicBezTo>
                <a:close/>
                <a:moveTo>
                  <a:pt x="15185" y="2920"/>
                </a:moveTo>
                <a:cubicBezTo>
                  <a:pt x="15156" y="2920"/>
                  <a:pt x="15132" y="2967"/>
                  <a:pt x="15132" y="3024"/>
                </a:cubicBezTo>
                <a:lnTo>
                  <a:pt x="15132" y="3244"/>
                </a:lnTo>
                <a:cubicBezTo>
                  <a:pt x="15132" y="3302"/>
                  <a:pt x="15156" y="3347"/>
                  <a:pt x="15185" y="3347"/>
                </a:cubicBezTo>
                <a:cubicBezTo>
                  <a:pt x="15214" y="3347"/>
                  <a:pt x="15237" y="3302"/>
                  <a:pt x="15237" y="3244"/>
                </a:cubicBezTo>
                <a:lnTo>
                  <a:pt x="15237" y="3024"/>
                </a:lnTo>
                <a:cubicBezTo>
                  <a:pt x="15237" y="2967"/>
                  <a:pt x="15214" y="2920"/>
                  <a:pt x="15185" y="2920"/>
                </a:cubicBezTo>
                <a:close/>
                <a:moveTo>
                  <a:pt x="15500" y="2920"/>
                </a:moveTo>
                <a:cubicBezTo>
                  <a:pt x="15470" y="2920"/>
                  <a:pt x="15447" y="2967"/>
                  <a:pt x="15447" y="3024"/>
                </a:cubicBezTo>
                <a:lnTo>
                  <a:pt x="15447" y="3244"/>
                </a:lnTo>
                <a:cubicBezTo>
                  <a:pt x="15447" y="3302"/>
                  <a:pt x="15470" y="3347"/>
                  <a:pt x="15500" y="3347"/>
                </a:cubicBezTo>
                <a:cubicBezTo>
                  <a:pt x="15529" y="3347"/>
                  <a:pt x="15551" y="3302"/>
                  <a:pt x="15551" y="3244"/>
                </a:cubicBezTo>
                <a:lnTo>
                  <a:pt x="15551" y="3024"/>
                </a:lnTo>
                <a:cubicBezTo>
                  <a:pt x="15551" y="2967"/>
                  <a:pt x="15529" y="2920"/>
                  <a:pt x="15500" y="2920"/>
                </a:cubicBezTo>
                <a:close/>
                <a:moveTo>
                  <a:pt x="16349" y="2920"/>
                </a:moveTo>
                <a:cubicBezTo>
                  <a:pt x="16320" y="2920"/>
                  <a:pt x="16296" y="2967"/>
                  <a:pt x="16296" y="3024"/>
                </a:cubicBezTo>
                <a:lnTo>
                  <a:pt x="16296" y="3244"/>
                </a:lnTo>
                <a:cubicBezTo>
                  <a:pt x="16296" y="3302"/>
                  <a:pt x="16320" y="3347"/>
                  <a:pt x="16349" y="3347"/>
                </a:cubicBezTo>
                <a:cubicBezTo>
                  <a:pt x="16378" y="3347"/>
                  <a:pt x="16401" y="3302"/>
                  <a:pt x="16401" y="3244"/>
                </a:cubicBezTo>
                <a:lnTo>
                  <a:pt x="16401" y="3024"/>
                </a:lnTo>
                <a:cubicBezTo>
                  <a:pt x="16401" y="2967"/>
                  <a:pt x="16378" y="2920"/>
                  <a:pt x="16349" y="2920"/>
                </a:cubicBezTo>
                <a:close/>
                <a:moveTo>
                  <a:pt x="16663" y="2920"/>
                </a:moveTo>
                <a:cubicBezTo>
                  <a:pt x="16634" y="2920"/>
                  <a:pt x="16611" y="2967"/>
                  <a:pt x="16611" y="3024"/>
                </a:cubicBezTo>
                <a:lnTo>
                  <a:pt x="16611" y="3244"/>
                </a:lnTo>
                <a:cubicBezTo>
                  <a:pt x="16611" y="3302"/>
                  <a:pt x="16634" y="3347"/>
                  <a:pt x="16663" y="3347"/>
                </a:cubicBezTo>
                <a:cubicBezTo>
                  <a:pt x="16692" y="3347"/>
                  <a:pt x="16716" y="3302"/>
                  <a:pt x="16716" y="3244"/>
                </a:cubicBezTo>
                <a:lnTo>
                  <a:pt x="16716" y="3024"/>
                </a:lnTo>
                <a:cubicBezTo>
                  <a:pt x="16716" y="2967"/>
                  <a:pt x="16692" y="2920"/>
                  <a:pt x="16663" y="2920"/>
                </a:cubicBezTo>
                <a:close/>
                <a:moveTo>
                  <a:pt x="17512" y="2920"/>
                </a:moveTo>
                <a:cubicBezTo>
                  <a:pt x="17483" y="2920"/>
                  <a:pt x="17459" y="2967"/>
                  <a:pt x="17459" y="3024"/>
                </a:cubicBezTo>
                <a:lnTo>
                  <a:pt x="17459" y="3244"/>
                </a:lnTo>
                <a:cubicBezTo>
                  <a:pt x="17459" y="3302"/>
                  <a:pt x="17483" y="3347"/>
                  <a:pt x="17512" y="3347"/>
                </a:cubicBezTo>
                <a:cubicBezTo>
                  <a:pt x="17541" y="3347"/>
                  <a:pt x="17565" y="3302"/>
                  <a:pt x="17565" y="3244"/>
                </a:cubicBezTo>
                <a:lnTo>
                  <a:pt x="17565" y="3024"/>
                </a:lnTo>
                <a:cubicBezTo>
                  <a:pt x="17565" y="2967"/>
                  <a:pt x="17541" y="2920"/>
                  <a:pt x="17512" y="2920"/>
                </a:cubicBezTo>
                <a:close/>
                <a:moveTo>
                  <a:pt x="17827" y="2920"/>
                </a:moveTo>
                <a:cubicBezTo>
                  <a:pt x="17798" y="2920"/>
                  <a:pt x="17774" y="2967"/>
                  <a:pt x="17774" y="3024"/>
                </a:cubicBezTo>
                <a:lnTo>
                  <a:pt x="17774" y="3244"/>
                </a:lnTo>
                <a:cubicBezTo>
                  <a:pt x="17774" y="3302"/>
                  <a:pt x="17798" y="3347"/>
                  <a:pt x="17827" y="3347"/>
                </a:cubicBezTo>
                <a:cubicBezTo>
                  <a:pt x="17856" y="3347"/>
                  <a:pt x="17880" y="3302"/>
                  <a:pt x="17880" y="3244"/>
                </a:cubicBezTo>
                <a:lnTo>
                  <a:pt x="17880" y="3024"/>
                </a:lnTo>
                <a:cubicBezTo>
                  <a:pt x="17880" y="2967"/>
                  <a:pt x="17856" y="2920"/>
                  <a:pt x="17827" y="2920"/>
                </a:cubicBezTo>
                <a:close/>
                <a:moveTo>
                  <a:pt x="18677" y="2920"/>
                </a:moveTo>
                <a:cubicBezTo>
                  <a:pt x="18648" y="2920"/>
                  <a:pt x="18624" y="2967"/>
                  <a:pt x="18624" y="3024"/>
                </a:cubicBezTo>
                <a:lnTo>
                  <a:pt x="18624" y="3244"/>
                </a:lnTo>
                <a:cubicBezTo>
                  <a:pt x="18624" y="3302"/>
                  <a:pt x="18648" y="3347"/>
                  <a:pt x="18677" y="3347"/>
                </a:cubicBezTo>
                <a:cubicBezTo>
                  <a:pt x="18706" y="3347"/>
                  <a:pt x="18730" y="3302"/>
                  <a:pt x="18730" y="3244"/>
                </a:cubicBezTo>
                <a:lnTo>
                  <a:pt x="18730" y="3024"/>
                </a:lnTo>
                <a:cubicBezTo>
                  <a:pt x="18730" y="2967"/>
                  <a:pt x="18706" y="2920"/>
                  <a:pt x="18677" y="2920"/>
                </a:cubicBezTo>
                <a:close/>
                <a:moveTo>
                  <a:pt x="18991" y="2920"/>
                </a:moveTo>
                <a:cubicBezTo>
                  <a:pt x="18962" y="2920"/>
                  <a:pt x="18938" y="2967"/>
                  <a:pt x="18938" y="3024"/>
                </a:cubicBezTo>
                <a:lnTo>
                  <a:pt x="18938" y="3244"/>
                </a:lnTo>
                <a:cubicBezTo>
                  <a:pt x="18938" y="3302"/>
                  <a:pt x="18962" y="3347"/>
                  <a:pt x="18991" y="3347"/>
                </a:cubicBezTo>
                <a:cubicBezTo>
                  <a:pt x="19020" y="3347"/>
                  <a:pt x="19044" y="3302"/>
                  <a:pt x="19044" y="3244"/>
                </a:cubicBezTo>
                <a:lnTo>
                  <a:pt x="19044" y="3024"/>
                </a:lnTo>
                <a:cubicBezTo>
                  <a:pt x="19044" y="2967"/>
                  <a:pt x="19020" y="2920"/>
                  <a:pt x="18991" y="2920"/>
                </a:cubicBezTo>
                <a:close/>
                <a:moveTo>
                  <a:pt x="19841" y="2920"/>
                </a:moveTo>
                <a:cubicBezTo>
                  <a:pt x="19812" y="2920"/>
                  <a:pt x="19788" y="2967"/>
                  <a:pt x="19788" y="3024"/>
                </a:cubicBezTo>
                <a:lnTo>
                  <a:pt x="19788" y="3244"/>
                </a:lnTo>
                <a:cubicBezTo>
                  <a:pt x="19788" y="3302"/>
                  <a:pt x="19812" y="3347"/>
                  <a:pt x="19841" y="3347"/>
                </a:cubicBezTo>
                <a:cubicBezTo>
                  <a:pt x="19870" y="3347"/>
                  <a:pt x="19894" y="3302"/>
                  <a:pt x="19894" y="3244"/>
                </a:cubicBezTo>
                <a:lnTo>
                  <a:pt x="19894" y="3024"/>
                </a:lnTo>
                <a:cubicBezTo>
                  <a:pt x="19894" y="2967"/>
                  <a:pt x="19870" y="2920"/>
                  <a:pt x="19841" y="2920"/>
                </a:cubicBezTo>
                <a:close/>
                <a:moveTo>
                  <a:pt x="20155" y="2920"/>
                </a:moveTo>
                <a:cubicBezTo>
                  <a:pt x="20126" y="2920"/>
                  <a:pt x="20102" y="2967"/>
                  <a:pt x="20102" y="3024"/>
                </a:cubicBezTo>
                <a:lnTo>
                  <a:pt x="20102" y="3244"/>
                </a:lnTo>
                <a:cubicBezTo>
                  <a:pt x="20102" y="3302"/>
                  <a:pt x="20126" y="3347"/>
                  <a:pt x="20155" y="3347"/>
                </a:cubicBezTo>
                <a:cubicBezTo>
                  <a:pt x="20184" y="3347"/>
                  <a:pt x="20207" y="3302"/>
                  <a:pt x="20207" y="3244"/>
                </a:cubicBezTo>
                <a:lnTo>
                  <a:pt x="20207" y="3024"/>
                </a:lnTo>
                <a:cubicBezTo>
                  <a:pt x="20207" y="2967"/>
                  <a:pt x="20184" y="2920"/>
                  <a:pt x="20155" y="2920"/>
                </a:cubicBezTo>
                <a:close/>
                <a:moveTo>
                  <a:pt x="21004" y="2920"/>
                </a:moveTo>
                <a:cubicBezTo>
                  <a:pt x="20975" y="2920"/>
                  <a:pt x="20952" y="2967"/>
                  <a:pt x="20952" y="3024"/>
                </a:cubicBezTo>
                <a:lnTo>
                  <a:pt x="20952" y="3244"/>
                </a:lnTo>
                <a:cubicBezTo>
                  <a:pt x="20952" y="3302"/>
                  <a:pt x="20975" y="3347"/>
                  <a:pt x="21004" y="3347"/>
                </a:cubicBezTo>
                <a:cubicBezTo>
                  <a:pt x="21033" y="3347"/>
                  <a:pt x="21057" y="3302"/>
                  <a:pt x="21057" y="3244"/>
                </a:cubicBezTo>
                <a:lnTo>
                  <a:pt x="21057" y="3024"/>
                </a:lnTo>
                <a:cubicBezTo>
                  <a:pt x="21057" y="2967"/>
                  <a:pt x="21033" y="2920"/>
                  <a:pt x="21004" y="2920"/>
                </a:cubicBezTo>
                <a:close/>
                <a:moveTo>
                  <a:pt x="21319" y="2920"/>
                </a:moveTo>
                <a:cubicBezTo>
                  <a:pt x="21289" y="2920"/>
                  <a:pt x="21267" y="2967"/>
                  <a:pt x="21267" y="3024"/>
                </a:cubicBezTo>
                <a:lnTo>
                  <a:pt x="21267" y="3244"/>
                </a:lnTo>
                <a:cubicBezTo>
                  <a:pt x="21267" y="3302"/>
                  <a:pt x="21289" y="3347"/>
                  <a:pt x="21319" y="3347"/>
                </a:cubicBezTo>
                <a:cubicBezTo>
                  <a:pt x="21348" y="3347"/>
                  <a:pt x="21372" y="3302"/>
                  <a:pt x="21372" y="3244"/>
                </a:cubicBezTo>
                <a:lnTo>
                  <a:pt x="21372" y="3024"/>
                </a:lnTo>
                <a:cubicBezTo>
                  <a:pt x="21372" y="2967"/>
                  <a:pt x="21348" y="2920"/>
                  <a:pt x="21319" y="2920"/>
                </a:cubicBezTo>
                <a:close/>
                <a:moveTo>
                  <a:pt x="281" y="3650"/>
                </a:moveTo>
                <a:cubicBezTo>
                  <a:pt x="252" y="3650"/>
                  <a:pt x="228" y="3697"/>
                  <a:pt x="228" y="3754"/>
                </a:cubicBezTo>
                <a:lnTo>
                  <a:pt x="228" y="3974"/>
                </a:lnTo>
                <a:cubicBezTo>
                  <a:pt x="228" y="4032"/>
                  <a:pt x="252" y="4077"/>
                  <a:pt x="281" y="4077"/>
                </a:cubicBezTo>
                <a:cubicBezTo>
                  <a:pt x="311" y="4077"/>
                  <a:pt x="334" y="4032"/>
                  <a:pt x="334" y="3974"/>
                </a:cubicBezTo>
                <a:lnTo>
                  <a:pt x="334" y="3754"/>
                </a:lnTo>
                <a:cubicBezTo>
                  <a:pt x="334" y="3697"/>
                  <a:pt x="311" y="3650"/>
                  <a:pt x="281" y="3650"/>
                </a:cubicBezTo>
                <a:close/>
                <a:moveTo>
                  <a:pt x="596" y="3650"/>
                </a:moveTo>
                <a:cubicBezTo>
                  <a:pt x="567" y="3650"/>
                  <a:pt x="543" y="3697"/>
                  <a:pt x="543" y="3754"/>
                </a:cubicBezTo>
                <a:lnTo>
                  <a:pt x="543" y="3974"/>
                </a:lnTo>
                <a:cubicBezTo>
                  <a:pt x="543" y="4032"/>
                  <a:pt x="567" y="4077"/>
                  <a:pt x="596" y="4077"/>
                </a:cubicBezTo>
                <a:cubicBezTo>
                  <a:pt x="625" y="4077"/>
                  <a:pt x="649" y="4032"/>
                  <a:pt x="649" y="3974"/>
                </a:cubicBezTo>
                <a:lnTo>
                  <a:pt x="649" y="3754"/>
                </a:lnTo>
                <a:cubicBezTo>
                  <a:pt x="649" y="3697"/>
                  <a:pt x="625" y="3650"/>
                  <a:pt x="596" y="3650"/>
                </a:cubicBezTo>
                <a:close/>
                <a:moveTo>
                  <a:pt x="1446" y="3650"/>
                </a:moveTo>
                <a:cubicBezTo>
                  <a:pt x="1417" y="3650"/>
                  <a:pt x="1393" y="3697"/>
                  <a:pt x="1393" y="3754"/>
                </a:cubicBezTo>
                <a:lnTo>
                  <a:pt x="1393" y="3974"/>
                </a:lnTo>
                <a:cubicBezTo>
                  <a:pt x="1393" y="4032"/>
                  <a:pt x="1417" y="4077"/>
                  <a:pt x="1446" y="4077"/>
                </a:cubicBezTo>
                <a:cubicBezTo>
                  <a:pt x="1475" y="4077"/>
                  <a:pt x="1499" y="4032"/>
                  <a:pt x="1499" y="3974"/>
                </a:cubicBezTo>
                <a:lnTo>
                  <a:pt x="1499" y="3754"/>
                </a:lnTo>
                <a:cubicBezTo>
                  <a:pt x="1499" y="3697"/>
                  <a:pt x="1475" y="3650"/>
                  <a:pt x="1446" y="3650"/>
                </a:cubicBezTo>
                <a:close/>
                <a:moveTo>
                  <a:pt x="1760" y="3650"/>
                </a:moveTo>
                <a:cubicBezTo>
                  <a:pt x="1731" y="3650"/>
                  <a:pt x="1707" y="3697"/>
                  <a:pt x="1707" y="3754"/>
                </a:cubicBezTo>
                <a:lnTo>
                  <a:pt x="1707" y="3974"/>
                </a:lnTo>
                <a:cubicBezTo>
                  <a:pt x="1707" y="4032"/>
                  <a:pt x="1731" y="4077"/>
                  <a:pt x="1760" y="4077"/>
                </a:cubicBezTo>
                <a:cubicBezTo>
                  <a:pt x="1789" y="4077"/>
                  <a:pt x="1813" y="4032"/>
                  <a:pt x="1813" y="3974"/>
                </a:cubicBezTo>
                <a:lnTo>
                  <a:pt x="1813" y="3754"/>
                </a:lnTo>
                <a:cubicBezTo>
                  <a:pt x="1813" y="3697"/>
                  <a:pt x="1789" y="3650"/>
                  <a:pt x="1760" y="3650"/>
                </a:cubicBezTo>
                <a:close/>
                <a:moveTo>
                  <a:pt x="2610" y="3650"/>
                </a:moveTo>
                <a:cubicBezTo>
                  <a:pt x="2581" y="3650"/>
                  <a:pt x="2557" y="3697"/>
                  <a:pt x="2557" y="3754"/>
                </a:cubicBezTo>
                <a:lnTo>
                  <a:pt x="2557" y="3974"/>
                </a:lnTo>
                <a:cubicBezTo>
                  <a:pt x="2557" y="4032"/>
                  <a:pt x="2581" y="4077"/>
                  <a:pt x="2610" y="4077"/>
                </a:cubicBezTo>
                <a:cubicBezTo>
                  <a:pt x="2639" y="4077"/>
                  <a:pt x="2662" y="4032"/>
                  <a:pt x="2662" y="3974"/>
                </a:cubicBezTo>
                <a:lnTo>
                  <a:pt x="2662" y="3754"/>
                </a:lnTo>
                <a:cubicBezTo>
                  <a:pt x="2662" y="3697"/>
                  <a:pt x="2639" y="3650"/>
                  <a:pt x="2610" y="3650"/>
                </a:cubicBezTo>
                <a:close/>
                <a:moveTo>
                  <a:pt x="2924" y="3650"/>
                </a:moveTo>
                <a:cubicBezTo>
                  <a:pt x="2895" y="3650"/>
                  <a:pt x="2871" y="3697"/>
                  <a:pt x="2871" y="3754"/>
                </a:cubicBezTo>
                <a:lnTo>
                  <a:pt x="2871" y="3974"/>
                </a:lnTo>
                <a:cubicBezTo>
                  <a:pt x="2871" y="4032"/>
                  <a:pt x="2895" y="4077"/>
                  <a:pt x="2924" y="4077"/>
                </a:cubicBezTo>
                <a:cubicBezTo>
                  <a:pt x="2954" y="4077"/>
                  <a:pt x="2976" y="4032"/>
                  <a:pt x="2976" y="3974"/>
                </a:cubicBezTo>
                <a:lnTo>
                  <a:pt x="2976" y="3754"/>
                </a:lnTo>
                <a:cubicBezTo>
                  <a:pt x="2976" y="3697"/>
                  <a:pt x="2954" y="3650"/>
                  <a:pt x="2924" y="3650"/>
                </a:cubicBezTo>
                <a:close/>
                <a:moveTo>
                  <a:pt x="3773" y="3650"/>
                </a:moveTo>
                <a:cubicBezTo>
                  <a:pt x="3744" y="3650"/>
                  <a:pt x="3721" y="3697"/>
                  <a:pt x="3721" y="3754"/>
                </a:cubicBezTo>
                <a:lnTo>
                  <a:pt x="3721" y="3974"/>
                </a:lnTo>
                <a:cubicBezTo>
                  <a:pt x="3721" y="4032"/>
                  <a:pt x="3744" y="4077"/>
                  <a:pt x="3773" y="4077"/>
                </a:cubicBezTo>
                <a:cubicBezTo>
                  <a:pt x="3802" y="4077"/>
                  <a:pt x="3826" y="4032"/>
                  <a:pt x="3826" y="3974"/>
                </a:cubicBezTo>
                <a:lnTo>
                  <a:pt x="3826" y="3754"/>
                </a:lnTo>
                <a:cubicBezTo>
                  <a:pt x="3826" y="3697"/>
                  <a:pt x="3802" y="3650"/>
                  <a:pt x="3773" y="3650"/>
                </a:cubicBezTo>
                <a:close/>
                <a:moveTo>
                  <a:pt x="4088" y="3650"/>
                </a:moveTo>
                <a:cubicBezTo>
                  <a:pt x="4058" y="3650"/>
                  <a:pt x="4035" y="3697"/>
                  <a:pt x="4035" y="3754"/>
                </a:cubicBezTo>
                <a:lnTo>
                  <a:pt x="4035" y="3974"/>
                </a:lnTo>
                <a:cubicBezTo>
                  <a:pt x="4035" y="4032"/>
                  <a:pt x="4058" y="4077"/>
                  <a:pt x="4088" y="4077"/>
                </a:cubicBezTo>
                <a:cubicBezTo>
                  <a:pt x="4117" y="4077"/>
                  <a:pt x="4141" y="4032"/>
                  <a:pt x="4141" y="3974"/>
                </a:cubicBezTo>
                <a:lnTo>
                  <a:pt x="4141" y="3754"/>
                </a:lnTo>
                <a:cubicBezTo>
                  <a:pt x="4141" y="3697"/>
                  <a:pt x="4117" y="3650"/>
                  <a:pt x="4088" y="3650"/>
                </a:cubicBezTo>
                <a:close/>
                <a:moveTo>
                  <a:pt x="4937" y="3650"/>
                </a:moveTo>
                <a:cubicBezTo>
                  <a:pt x="4908" y="3650"/>
                  <a:pt x="4884" y="3697"/>
                  <a:pt x="4884" y="3754"/>
                </a:cubicBezTo>
                <a:lnTo>
                  <a:pt x="4884" y="3974"/>
                </a:lnTo>
                <a:cubicBezTo>
                  <a:pt x="4884" y="4032"/>
                  <a:pt x="4908" y="4077"/>
                  <a:pt x="4937" y="4077"/>
                </a:cubicBezTo>
                <a:cubicBezTo>
                  <a:pt x="4966" y="4077"/>
                  <a:pt x="4990" y="4032"/>
                  <a:pt x="4990" y="3974"/>
                </a:cubicBezTo>
                <a:lnTo>
                  <a:pt x="4990" y="3754"/>
                </a:lnTo>
                <a:cubicBezTo>
                  <a:pt x="4990" y="3697"/>
                  <a:pt x="4966" y="3650"/>
                  <a:pt x="4937" y="3650"/>
                </a:cubicBezTo>
                <a:close/>
                <a:moveTo>
                  <a:pt x="5252" y="3650"/>
                </a:moveTo>
                <a:cubicBezTo>
                  <a:pt x="5223" y="3650"/>
                  <a:pt x="5199" y="3697"/>
                  <a:pt x="5199" y="3754"/>
                </a:cubicBezTo>
                <a:lnTo>
                  <a:pt x="5199" y="3974"/>
                </a:lnTo>
                <a:cubicBezTo>
                  <a:pt x="5199" y="4032"/>
                  <a:pt x="5223" y="4077"/>
                  <a:pt x="5252" y="4077"/>
                </a:cubicBezTo>
                <a:cubicBezTo>
                  <a:pt x="5281" y="4077"/>
                  <a:pt x="5305" y="4032"/>
                  <a:pt x="5305" y="3974"/>
                </a:cubicBezTo>
                <a:lnTo>
                  <a:pt x="5305" y="3754"/>
                </a:lnTo>
                <a:cubicBezTo>
                  <a:pt x="5305" y="3697"/>
                  <a:pt x="5281" y="3650"/>
                  <a:pt x="5252" y="3650"/>
                </a:cubicBezTo>
                <a:close/>
                <a:moveTo>
                  <a:pt x="6102" y="3650"/>
                </a:moveTo>
                <a:cubicBezTo>
                  <a:pt x="6072" y="3650"/>
                  <a:pt x="6049" y="3697"/>
                  <a:pt x="6049" y="3754"/>
                </a:cubicBezTo>
                <a:lnTo>
                  <a:pt x="6049" y="3974"/>
                </a:lnTo>
                <a:cubicBezTo>
                  <a:pt x="6049" y="4032"/>
                  <a:pt x="6072" y="4077"/>
                  <a:pt x="6102" y="4077"/>
                </a:cubicBezTo>
                <a:cubicBezTo>
                  <a:pt x="6131" y="4077"/>
                  <a:pt x="6155" y="4032"/>
                  <a:pt x="6155" y="3974"/>
                </a:cubicBezTo>
                <a:lnTo>
                  <a:pt x="6155" y="3754"/>
                </a:lnTo>
                <a:cubicBezTo>
                  <a:pt x="6155" y="3697"/>
                  <a:pt x="6131" y="3650"/>
                  <a:pt x="6102" y="3650"/>
                </a:cubicBezTo>
                <a:close/>
                <a:moveTo>
                  <a:pt x="6416" y="3650"/>
                </a:moveTo>
                <a:cubicBezTo>
                  <a:pt x="6387" y="3650"/>
                  <a:pt x="6363" y="3697"/>
                  <a:pt x="6363" y="3754"/>
                </a:cubicBezTo>
                <a:lnTo>
                  <a:pt x="6363" y="3974"/>
                </a:lnTo>
                <a:cubicBezTo>
                  <a:pt x="6363" y="4032"/>
                  <a:pt x="6387" y="4077"/>
                  <a:pt x="6416" y="4077"/>
                </a:cubicBezTo>
                <a:cubicBezTo>
                  <a:pt x="6445" y="4077"/>
                  <a:pt x="6469" y="4032"/>
                  <a:pt x="6469" y="3974"/>
                </a:cubicBezTo>
                <a:lnTo>
                  <a:pt x="6469" y="3754"/>
                </a:lnTo>
                <a:cubicBezTo>
                  <a:pt x="6469" y="3697"/>
                  <a:pt x="6445" y="3650"/>
                  <a:pt x="6416" y="3650"/>
                </a:cubicBezTo>
                <a:close/>
                <a:moveTo>
                  <a:pt x="7266" y="3650"/>
                </a:moveTo>
                <a:cubicBezTo>
                  <a:pt x="7237" y="3650"/>
                  <a:pt x="7213" y="3697"/>
                  <a:pt x="7213" y="3754"/>
                </a:cubicBezTo>
                <a:lnTo>
                  <a:pt x="7213" y="3974"/>
                </a:lnTo>
                <a:cubicBezTo>
                  <a:pt x="7213" y="4032"/>
                  <a:pt x="7237" y="4077"/>
                  <a:pt x="7266" y="4077"/>
                </a:cubicBezTo>
                <a:cubicBezTo>
                  <a:pt x="7295" y="4077"/>
                  <a:pt x="7318" y="4032"/>
                  <a:pt x="7318" y="3974"/>
                </a:cubicBezTo>
                <a:lnTo>
                  <a:pt x="7318" y="3754"/>
                </a:lnTo>
                <a:cubicBezTo>
                  <a:pt x="7318" y="3697"/>
                  <a:pt x="7295" y="3650"/>
                  <a:pt x="7266" y="3650"/>
                </a:cubicBezTo>
                <a:close/>
                <a:moveTo>
                  <a:pt x="7580" y="3650"/>
                </a:moveTo>
                <a:cubicBezTo>
                  <a:pt x="7551" y="3650"/>
                  <a:pt x="7527" y="3697"/>
                  <a:pt x="7527" y="3754"/>
                </a:cubicBezTo>
                <a:lnTo>
                  <a:pt x="7527" y="3974"/>
                </a:lnTo>
                <a:cubicBezTo>
                  <a:pt x="7527" y="4032"/>
                  <a:pt x="7551" y="4077"/>
                  <a:pt x="7580" y="4077"/>
                </a:cubicBezTo>
                <a:cubicBezTo>
                  <a:pt x="7609" y="4077"/>
                  <a:pt x="7632" y="4032"/>
                  <a:pt x="7632" y="3974"/>
                </a:cubicBezTo>
                <a:lnTo>
                  <a:pt x="7632" y="3754"/>
                </a:lnTo>
                <a:cubicBezTo>
                  <a:pt x="7632" y="3697"/>
                  <a:pt x="7609" y="3650"/>
                  <a:pt x="7580" y="3650"/>
                </a:cubicBezTo>
                <a:close/>
                <a:moveTo>
                  <a:pt x="8429" y="3650"/>
                </a:moveTo>
                <a:cubicBezTo>
                  <a:pt x="8400" y="3650"/>
                  <a:pt x="8377" y="3697"/>
                  <a:pt x="8377" y="3754"/>
                </a:cubicBezTo>
                <a:lnTo>
                  <a:pt x="8377" y="3974"/>
                </a:lnTo>
                <a:cubicBezTo>
                  <a:pt x="8377" y="4032"/>
                  <a:pt x="8400" y="4077"/>
                  <a:pt x="8429" y="4077"/>
                </a:cubicBezTo>
                <a:cubicBezTo>
                  <a:pt x="8458" y="4077"/>
                  <a:pt x="8482" y="4032"/>
                  <a:pt x="8482" y="3974"/>
                </a:cubicBezTo>
                <a:lnTo>
                  <a:pt x="8482" y="3754"/>
                </a:lnTo>
                <a:cubicBezTo>
                  <a:pt x="8482" y="3697"/>
                  <a:pt x="8458" y="3650"/>
                  <a:pt x="8429" y="3650"/>
                </a:cubicBezTo>
                <a:close/>
                <a:moveTo>
                  <a:pt x="8744" y="3650"/>
                </a:moveTo>
                <a:cubicBezTo>
                  <a:pt x="8714" y="3650"/>
                  <a:pt x="8691" y="3697"/>
                  <a:pt x="8691" y="3754"/>
                </a:cubicBezTo>
                <a:lnTo>
                  <a:pt x="8691" y="3974"/>
                </a:lnTo>
                <a:cubicBezTo>
                  <a:pt x="8691" y="4032"/>
                  <a:pt x="8714" y="4077"/>
                  <a:pt x="8744" y="4077"/>
                </a:cubicBezTo>
                <a:cubicBezTo>
                  <a:pt x="8773" y="4077"/>
                  <a:pt x="8796" y="4032"/>
                  <a:pt x="8796" y="3974"/>
                </a:cubicBezTo>
                <a:lnTo>
                  <a:pt x="8796" y="3754"/>
                </a:lnTo>
                <a:cubicBezTo>
                  <a:pt x="8796" y="3697"/>
                  <a:pt x="8773" y="3650"/>
                  <a:pt x="8744" y="3650"/>
                </a:cubicBezTo>
                <a:close/>
                <a:moveTo>
                  <a:pt x="9593" y="3650"/>
                </a:moveTo>
                <a:cubicBezTo>
                  <a:pt x="9564" y="3650"/>
                  <a:pt x="9540" y="3697"/>
                  <a:pt x="9540" y="3754"/>
                </a:cubicBezTo>
                <a:lnTo>
                  <a:pt x="9540" y="3974"/>
                </a:lnTo>
                <a:cubicBezTo>
                  <a:pt x="9540" y="4032"/>
                  <a:pt x="9564" y="4077"/>
                  <a:pt x="9593" y="4077"/>
                </a:cubicBezTo>
                <a:cubicBezTo>
                  <a:pt x="9622" y="4077"/>
                  <a:pt x="9646" y="4032"/>
                  <a:pt x="9646" y="3974"/>
                </a:cubicBezTo>
                <a:lnTo>
                  <a:pt x="9646" y="3754"/>
                </a:lnTo>
                <a:cubicBezTo>
                  <a:pt x="9646" y="3697"/>
                  <a:pt x="9622" y="3650"/>
                  <a:pt x="9593" y="3650"/>
                </a:cubicBezTo>
                <a:close/>
                <a:moveTo>
                  <a:pt x="9908" y="3650"/>
                </a:moveTo>
                <a:cubicBezTo>
                  <a:pt x="9879" y="3650"/>
                  <a:pt x="9855" y="3697"/>
                  <a:pt x="9855" y="3754"/>
                </a:cubicBezTo>
                <a:lnTo>
                  <a:pt x="9855" y="3974"/>
                </a:lnTo>
                <a:cubicBezTo>
                  <a:pt x="9855" y="4032"/>
                  <a:pt x="9879" y="4077"/>
                  <a:pt x="9908" y="4077"/>
                </a:cubicBezTo>
                <a:cubicBezTo>
                  <a:pt x="9937" y="4077"/>
                  <a:pt x="9961" y="4032"/>
                  <a:pt x="9961" y="3974"/>
                </a:cubicBezTo>
                <a:lnTo>
                  <a:pt x="9961" y="3754"/>
                </a:lnTo>
                <a:cubicBezTo>
                  <a:pt x="9961" y="3697"/>
                  <a:pt x="9937" y="3650"/>
                  <a:pt x="9908" y="3650"/>
                </a:cubicBezTo>
                <a:close/>
                <a:moveTo>
                  <a:pt x="10758" y="3650"/>
                </a:moveTo>
                <a:cubicBezTo>
                  <a:pt x="10728" y="3650"/>
                  <a:pt x="10705" y="3697"/>
                  <a:pt x="10705" y="3754"/>
                </a:cubicBezTo>
                <a:lnTo>
                  <a:pt x="10705" y="3974"/>
                </a:lnTo>
                <a:cubicBezTo>
                  <a:pt x="10705" y="4032"/>
                  <a:pt x="10728" y="4077"/>
                  <a:pt x="10758" y="4077"/>
                </a:cubicBezTo>
                <a:cubicBezTo>
                  <a:pt x="10787" y="4077"/>
                  <a:pt x="10810" y="4032"/>
                  <a:pt x="10810" y="3974"/>
                </a:cubicBezTo>
                <a:lnTo>
                  <a:pt x="10810" y="3754"/>
                </a:lnTo>
                <a:cubicBezTo>
                  <a:pt x="10810" y="3697"/>
                  <a:pt x="10787" y="3650"/>
                  <a:pt x="10758" y="3650"/>
                </a:cubicBezTo>
                <a:close/>
                <a:moveTo>
                  <a:pt x="11072" y="3650"/>
                </a:moveTo>
                <a:cubicBezTo>
                  <a:pt x="11043" y="3650"/>
                  <a:pt x="11019" y="3697"/>
                  <a:pt x="11019" y="3754"/>
                </a:cubicBezTo>
                <a:lnTo>
                  <a:pt x="11019" y="3974"/>
                </a:lnTo>
                <a:cubicBezTo>
                  <a:pt x="11019" y="4032"/>
                  <a:pt x="11043" y="4077"/>
                  <a:pt x="11072" y="4077"/>
                </a:cubicBezTo>
                <a:cubicBezTo>
                  <a:pt x="11101" y="4077"/>
                  <a:pt x="11125" y="4032"/>
                  <a:pt x="11125" y="3974"/>
                </a:cubicBezTo>
                <a:lnTo>
                  <a:pt x="11125" y="3754"/>
                </a:lnTo>
                <a:cubicBezTo>
                  <a:pt x="11125" y="3697"/>
                  <a:pt x="11101" y="3650"/>
                  <a:pt x="11072" y="3650"/>
                </a:cubicBezTo>
                <a:close/>
                <a:moveTo>
                  <a:pt x="11922" y="3650"/>
                </a:moveTo>
                <a:cubicBezTo>
                  <a:pt x="11893" y="3650"/>
                  <a:pt x="11869" y="3697"/>
                  <a:pt x="11869" y="3754"/>
                </a:cubicBezTo>
                <a:lnTo>
                  <a:pt x="11869" y="3974"/>
                </a:lnTo>
                <a:cubicBezTo>
                  <a:pt x="11869" y="4032"/>
                  <a:pt x="11893" y="4077"/>
                  <a:pt x="11922" y="4077"/>
                </a:cubicBezTo>
                <a:cubicBezTo>
                  <a:pt x="11951" y="4077"/>
                  <a:pt x="11974" y="4032"/>
                  <a:pt x="11974" y="3974"/>
                </a:cubicBezTo>
                <a:lnTo>
                  <a:pt x="11974" y="3754"/>
                </a:lnTo>
                <a:cubicBezTo>
                  <a:pt x="11974" y="3697"/>
                  <a:pt x="11951" y="3650"/>
                  <a:pt x="11922" y="3650"/>
                </a:cubicBezTo>
                <a:close/>
                <a:moveTo>
                  <a:pt x="12236" y="3650"/>
                </a:moveTo>
                <a:cubicBezTo>
                  <a:pt x="12207" y="3650"/>
                  <a:pt x="12183" y="3697"/>
                  <a:pt x="12183" y="3754"/>
                </a:cubicBezTo>
                <a:lnTo>
                  <a:pt x="12183" y="3974"/>
                </a:lnTo>
                <a:cubicBezTo>
                  <a:pt x="12183" y="4032"/>
                  <a:pt x="12207" y="4077"/>
                  <a:pt x="12236" y="4077"/>
                </a:cubicBezTo>
                <a:cubicBezTo>
                  <a:pt x="12265" y="4077"/>
                  <a:pt x="12288" y="4032"/>
                  <a:pt x="12288" y="3974"/>
                </a:cubicBezTo>
                <a:lnTo>
                  <a:pt x="12288" y="3754"/>
                </a:lnTo>
                <a:cubicBezTo>
                  <a:pt x="12288" y="3697"/>
                  <a:pt x="12265" y="3650"/>
                  <a:pt x="12236" y="3650"/>
                </a:cubicBezTo>
                <a:close/>
                <a:moveTo>
                  <a:pt x="13085" y="3650"/>
                </a:moveTo>
                <a:cubicBezTo>
                  <a:pt x="13056" y="3650"/>
                  <a:pt x="13032" y="3697"/>
                  <a:pt x="13032" y="3754"/>
                </a:cubicBezTo>
                <a:lnTo>
                  <a:pt x="13032" y="3974"/>
                </a:lnTo>
                <a:cubicBezTo>
                  <a:pt x="13032" y="4032"/>
                  <a:pt x="13056" y="4077"/>
                  <a:pt x="13085" y="4077"/>
                </a:cubicBezTo>
                <a:cubicBezTo>
                  <a:pt x="13114" y="4077"/>
                  <a:pt x="13138" y="4032"/>
                  <a:pt x="13138" y="3974"/>
                </a:cubicBezTo>
                <a:lnTo>
                  <a:pt x="13138" y="3754"/>
                </a:lnTo>
                <a:cubicBezTo>
                  <a:pt x="13138" y="3697"/>
                  <a:pt x="13114" y="3650"/>
                  <a:pt x="13085" y="3650"/>
                </a:cubicBezTo>
                <a:close/>
                <a:moveTo>
                  <a:pt x="13399" y="3650"/>
                </a:moveTo>
                <a:cubicBezTo>
                  <a:pt x="13370" y="3650"/>
                  <a:pt x="13348" y="3697"/>
                  <a:pt x="13348" y="3754"/>
                </a:cubicBezTo>
                <a:lnTo>
                  <a:pt x="13348" y="3974"/>
                </a:lnTo>
                <a:cubicBezTo>
                  <a:pt x="13348" y="4032"/>
                  <a:pt x="13370" y="4077"/>
                  <a:pt x="13399" y="4077"/>
                </a:cubicBezTo>
                <a:cubicBezTo>
                  <a:pt x="13428" y="4077"/>
                  <a:pt x="13452" y="4032"/>
                  <a:pt x="13452" y="3974"/>
                </a:cubicBezTo>
                <a:lnTo>
                  <a:pt x="13452" y="3754"/>
                </a:lnTo>
                <a:cubicBezTo>
                  <a:pt x="13452" y="3697"/>
                  <a:pt x="13428" y="3650"/>
                  <a:pt x="13399" y="3650"/>
                </a:cubicBezTo>
                <a:close/>
                <a:moveTo>
                  <a:pt x="14249" y="3650"/>
                </a:moveTo>
                <a:cubicBezTo>
                  <a:pt x="14220" y="3650"/>
                  <a:pt x="14196" y="3697"/>
                  <a:pt x="14196" y="3754"/>
                </a:cubicBezTo>
                <a:lnTo>
                  <a:pt x="14196" y="3974"/>
                </a:lnTo>
                <a:cubicBezTo>
                  <a:pt x="14196" y="4032"/>
                  <a:pt x="14220" y="4077"/>
                  <a:pt x="14249" y="4077"/>
                </a:cubicBezTo>
                <a:cubicBezTo>
                  <a:pt x="14278" y="4077"/>
                  <a:pt x="14302" y="4032"/>
                  <a:pt x="14302" y="3974"/>
                </a:cubicBezTo>
                <a:lnTo>
                  <a:pt x="14302" y="3754"/>
                </a:lnTo>
                <a:cubicBezTo>
                  <a:pt x="14302" y="3697"/>
                  <a:pt x="14278" y="3650"/>
                  <a:pt x="14249" y="3650"/>
                </a:cubicBezTo>
                <a:close/>
                <a:moveTo>
                  <a:pt x="14564" y="3650"/>
                </a:moveTo>
                <a:cubicBezTo>
                  <a:pt x="14535" y="3650"/>
                  <a:pt x="14511" y="3697"/>
                  <a:pt x="14511" y="3754"/>
                </a:cubicBezTo>
                <a:lnTo>
                  <a:pt x="14511" y="3974"/>
                </a:lnTo>
                <a:cubicBezTo>
                  <a:pt x="14511" y="4032"/>
                  <a:pt x="14535" y="4077"/>
                  <a:pt x="14564" y="4077"/>
                </a:cubicBezTo>
                <a:cubicBezTo>
                  <a:pt x="14593" y="4077"/>
                  <a:pt x="14617" y="4032"/>
                  <a:pt x="14617" y="3974"/>
                </a:cubicBezTo>
                <a:lnTo>
                  <a:pt x="14617" y="3754"/>
                </a:lnTo>
                <a:cubicBezTo>
                  <a:pt x="14617" y="3697"/>
                  <a:pt x="14593" y="3650"/>
                  <a:pt x="14564" y="3650"/>
                </a:cubicBezTo>
                <a:close/>
                <a:moveTo>
                  <a:pt x="15413" y="3650"/>
                </a:moveTo>
                <a:cubicBezTo>
                  <a:pt x="15384" y="3650"/>
                  <a:pt x="15360" y="3697"/>
                  <a:pt x="15360" y="3754"/>
                </a:cubicBezTo>
                <a:lnTo>
                  <a:pt x="15360" y="3974"/>
                </a:lnTo>
                <a:cubicBezTo>
                  <a:pt x="15360" y="4032"/>
                  <a:pt x="15384" y="4077"/>
                  <a:pt x="15413" y="4077"/>
                </a:cubicBezTo>
                <a:cubicBezTo>
                  <a:pt x="15442" y="4077"/>
                  <a:pt x="15465" y="4032"/>
                  <a:pt x="15465" y="3974"/>
                </a:cubicBezTo>
                <a:lnTo>
                  <a:pt x="15465" y="3754"/>
                </a:lnTo>
                <a:cubicBezTo>
                  <a:pt x="15465" y="3697"/>
                  <a:pt x="15442" y="3650"/>
                  <a:pt x="15413" y="3650"/>
                </a:cubicBezTo>
                <a:close/>
                <a:moveTo>
                  <a:pt x="15728" y="3650"/>
                </a:moveTo>
                <a:cubicBezTo>
                  <a:pt x="15699" y="3650"/>
                  <a:pt x="15675" y="3697"/>
                  <a:pt x="15675" y="3754"/>
                </a:cubicBezTo>
                <a:lnTo>
                  <a:pt x="15675" y="3974"/>
                </a:lnTo>
                <a:cubicBezTo>
                  <a:pt x="15675" y="4032"/>
                  <a:pt x="15699" y="4077"/>
                  <a:pt x="15728" y="4077"/>
                </a:cubicBezTo>
                <a:cubicBezTo>
                  <a:pt x="15757" y="4077"/>
                  <a:pt x="15781" y="4032"/>
                  <a:pt x="15781" y="3974"/>
                </a:cubicBezTo>
                <a:lnTo>
                  <a:pt x="15781" y="3754"/>
                </a:lnTo>
                <a:cubicBezTo>
                  <a:pt x="15781" y="3697"/>
                  <a:pt x="15757" y="3650"/>
                  <a:pt x="15728" y="3650"/>
                </a:cubicBezTo>
                <a:close/>
                <a:moveTo>
                  <a:pt x="16578" y="3650"/>
                </a:moveTo>
                <a:cubicBezTo>
                  <a:pt x="16549" y="3650"/>
                  <a:pt x="16525" y="3697"/>
                  <a:pt x="16525" y="3754"/>
                </a:cubicBezTo>
                <a:lnTo>
                  <a:pt x="16525" y="3974"/>
                </a:lnTo>
                <a:cubicBezTo>
                  <a:pt x="16525" y="4032"/>
                  <a:pt x="16549" y="4077"/>
                  <a:pt x="16578" y="4077"/>
                </a:cubicBezTo>
                <a:cubicBezTo>
                  <a:pt x="16607" y="4077"/>
                  <a:pt x="16630" y="4032"/>
                  <a:pt x="16630" y="3974"/>
                </a:cubicBezTo>
                <a:lnTo>
                  <a:pt x="16630" y="3754"/>
                </a:lnTo>
                <a:cubicBezTo>
                  <a:pt x="16630" y="3697"/>
                  <a:pt x="16607" y="3650"/>
                  <a:pt x="16578" y="3650"/>
                </a:cubicBezTo>
                <a:close/>
                <a:moveTo>
                  <a:pt x="16892" y="3650"/>
                </a:moveTo>
                <a:cubicBezTo>
                  <a:pt x="16863" y="3650"/>
                  <a:pt x="16839" y="3697"/>
                  <a:pt x="16839" y="3754"/>
                </a:cubicBezTo>
                <a:lnTo>
                  <a:pt x="16839" y="3974"/>
                </a:lnTo>
                <a:cubicBezTo>
                  <a:pt x="16839" y="4032"/>
                  <a:pt x="16863" y="4077"/>
                  <a:pt x="16892" y="4077"/>
                </a:cubicBezTo>
                <a:cubicBezTo>
                  <a:pt x="16921" y="4077"/>
                  <a:pt x="16944" y="4032"/>
                  <a:pt x="16944" y="3974"/>
                </a:cubicBezTo>
                <a:lnTo>
                  <a:pt x="16944" y="3754"/>
                </a:lnTo>
                <a:cubicBezTo>
                  <a:pt x="16944" y="3697"/>
                  <a:pt x="16921" y="3650"/>
                  <a:pt x="16892" y="3650"/>
                </a:cubicBezTo>
                <a:close/>
                <a:moveTo>
                  <a:pt x="17741" y="3650"/>
                </a:moveTo>
                <a:cubicBezTo>
                  <a:pt x="17712" y="3650"/>
                  <a:pt x="17689" y="3697"/>
                  <a:pt x="17689" y="3754"/>
                </a:cubicBezTo>
                <a:lnTo>
                  <a:pt x="17689" y="3974"/>
                </a:lnTo>
                <a:cubicBezTo>
                  <a:pt x="17689" y="4032"/>
                  <a:pt x="17712" y="4077"/>
                  <a:pt x="17741" y="4077"/>
                </a:cubicBezTo>
                <a:cubicBezTo>
                  <a:pt x="17770" y="4077"/>
                  <a:pt x="17794" y="4032"/>
                  <a:pt x="17794" y="3974"/>
                </a:cubicBezTo>
                <a:lnTo>
                  <a:pt x="17794" y="3754"/>
                </a:lnTo>
                <a:cubicBezTo>
                  <a:pt x="17794" y="3697"/>
                  <a:pt x="17770" y="3650"/>
                  <a:pt x="17741" y="3650"/>
                </a:cubicBezTo>
                <a:close/>
                <a:moveTo>
                  <a:pt x="18055" y="3650"/>
                </a:moveTo>
                <a:cubicBezTo>
                  <a:pt x="18026" y="3650"/>
                  <a:pt x="18002" y="3697"/>
                  <a:pt x="18002" y="3754"/>
                </a:cubicBezTo>
                <a:lnTo>
                  <a:pt x="18002" y="3974"/>
                </a:lnTo>
                <a:cubicBezTo>
                  <a:pt x="18002" y="4032"/>
                  <a:pt x="18026" y="4077"/>
                  <a:pt x="18055" y="4077"/>
                </a:cubicBezTo>
                <a:cubicBezTo>
                  <a:pt x="18085" y="4077"/>
                  <a:pt x="18108" y="4032"/>
                  <a:pt x="18108" y="3974"/>
                </a:cubicBezTo>
                <a:lnTo>
                  <a:pt x="18108" y="3754"/>
                </a:lnTo>
                <a:cubicBezTo>
                  <a:pt x="18108" y="3697"/>
                  <a:pt x="18085" y="3650"/>
                  <a:pt x="18055" y="3650"/>
                </a:cubicBezTo>
                <a:close/>
                <a:moveTo>
                  <a:pt x="18905" y="3650"/>
                </a:moveTo>
                <a:cubicBezTo>
                  <a:pt x="18876" y="3650"/>
                  <a:pt x="18852" y="3697"/>
                  <a:pt x="18852" y="3754"/>
                </a:cubicBezTo>
                <a:lnTo>
                  <a:pt x="18852" y="3974"/>
                </a:lnTo>
                <a:cubicBezTo>
                  <a:pt x="18852" y="4032"/>
                  <a:pt x="18876" y="4077"/>
                  <a:pt x="18905" y="4077"/>
                </a:cubicBezTo>
                <a:cubicBezTo>
                  <a:pt x="18934" y="4077"/>
                  <a:pt x="18958" y="4032"/>
                  <a:pt x="18958" y="3974"/>
                </a:cubicBezTo>
                <a:lnTo>
                  <a:pt x="18958" y="3754"/>
                </a:lnTo>
                <a:cubicBezTo>
                  <a:pt x="18958" y="3697"/>
                  <a:pt x="18934" y="3650"/>
                  <a:pt x="18905" y="3650"/>
                </a:cubicBezTo>
                <a:close/>
                <a:moveTo>
                  <a:pt x="19220" y="3650"/>
                </a:moveTo>
                <a:cubicBezTo>
                  <a:pt x="19191" y="3650"/>
                  <a:pt x="19167" y="3697"/>
                  <a:pt x="19167" y="3754"/>
                </a:cubicBezTo>
                <a:lnTo>
                  <a:pt x="19167" y="3974"/>
                </a:lnTo>
                <a:cubicBezTo>
                  <a:pt x="19167" y="4032"/>
                  <a:pt x="19191" y="4077"/>
                  <a:pt x="19220" y="4077"/>
                </a:cubicBezTo>
                <a:cubicBezTo>
                  <a:pt x="19249" y="4077"/>
                  <a:pt x="19273" y="4032"/>
                  <a:pt x="19273" y="3974"/>
                </a:cubicBezTo>
                <a:lnTo>
                  <a:pt x="19273" y="3754"/>
                </a:lnTo>
                <a:cubicBezTo>
                  <a:pt x="19273" y="3697"/>
                  <a:pt x="19249" y="3650"/>
                  <a:pt x="19220" y="3650"/>
                </a:cubicBezTo>
                <a:close/>
                <a:moveTo>
                  <a:pt x="20069" y="3650"/>
                </a:moveTo>
                <a:cubicBezTo>
                  <a:pt x="20040" y="3650"/>
                  <a:pt x="20016" y="3697"/>
                  <a:pt x="20016" y="3754"/>
                </a:cubicBezTo>
                <a:lnTo>
                  <a:pt x="20016" y="3974"/>
                </a:lnTo>
                <a:cubicBezTo>
                  <a:pt x="20016" y="4032"/>
                  <a:pt x="20040" y="4077"/>
                  <a:pt x="20069" y="4077"/>
                </a:cubicBezTo>
                <a:cubicBezTo>
                  <a:pt x="20099" y="4077"/>
                  <a:pt x="20122" y="4032"/>
                  <a:pt x="20122" y="3974"/>
                </a:cubicBezTo>
                <a:lnTo>
                  <a:pt x="20122" y="3754"/>
                </a:lnTo>
                <a:cubicBezTo>
                  <a:pt x="20122" y="3697"/>
                  <a:pt x="20099" y="3650"/>
                  <a:pt x="20069" y="3650"/>
                </a:cubicBezTo>
                <a:close/>
                <a:moveTo>
                  <a:pt x="20384" y="3650"/>
                </a:moveTo>
                <a:cubicBezTo>
                  <a:pt x="20355" y="3650"/>
                  <a:pt x="20331" y="3697"/>
                  <a:pt x="20331" y="3754"/>
                </a:cubicBezTo>
                <a:lnTo>
                  <a:pt x="20331" y="3974"/>
                </a:lnTo>
                <a:cubicBezTo>
                  <a:pt x="20331" y="4032"/>
                  <a:pt x="20355" y="4077"/>
                  <a:pt x="20384" y="4077"/>
                </a:cubicBezTo>
                <a:cubicBezTo>
                  <a:pt x="20413" y="4077"/>
                  <a:pt x="20436" y="4032"/>
                  <a:pt x="20436" y="3974"/>
                </a:cubicBezTo>
                <a:lnTo>
                  <a:pt x="20436" y="3754"/>
                </a:lnTo>
                <a:cubicBezTo>
                  <a:pt x="20436" y="3697"/>
                  <a:pt x="20413" y="3650"/>
                  <a:pt x="20384" y="3650"/>
                </a:cubicBezTo>
                <a:close/>
                <a:moveTo>
                  <a:pt x="21234" y="3650"/>
                </a:moveTo>
                <a:cubicBezTo>
                  <a:pt x="21204" y="3650"/>
                  <a:pt x="21181" y="3697"/>
                  <a:pt x="21181" y="3754"/>
                </a:cubicBezTo>
                <a:lnTo>
                  <a:pt x="21181" y="3974"/>
                </a:lnTo>
                <a:cubicBezTo>
                  <a:pt x="21181" y="4032"/>
                  <a:pt x="21204" y="4077"/>
                  <a:pt x="21234" y="4077"/>
                </a:cubicBezTo>
                <a:cubicBezTo>
                  <a:pt x="21263" y="4077"/>
                  <a:pt x="21285" y="4032"/>
                  <a:pt x="21285" y="3974"/>
                </a:cubicBezTo>
                <a:lnTo>
                  <a:pt x="21285" y="3754"/>
                </a:lnTo>
                <a:cubicBezTo>
                  <a:pt x="21285" y="3697"/>
                  <a:pt x="21263" y="3650"/>
                  <a:pt x="21234" y="3650"/>
                </a:cubicBezTo>
                <a:close/>
                <a:moveTo>
                  <a:pt x="21547" y="3650"/>
                </a:moveTo>
                <a:cubicBezTo>
                  <a:pt x="21518" y="3650"/>
                  <a:pt x="21495" y="3697"/>
                  <a:pt x="21495" y="3754"/>
                </a:cubicBezTo>
                <a:lnTo>
                  <a:pt x="21495" y="3974"/>
                </a:lnTo>
                <a:cubicBezTo>
                  <a:pt x="21495" y="4032"/>
                  <a:pt x="21518" y="4077"/>
                  <a:pt x="21547" y="4077"/>
                </a:cubicBezTo>
                <a:cubicBezTo>
                  <a:pt x="21576" y="4077"/>
                  <a:pt x="21600" y="4032"/>
                  <a:pt x="21600" y="3974"/>
                </a:cubicBezTo>
                <a:lnTo>
                  <a:pt x="21600" y="3754"/>
                </a:lnTo>
                <a:cubicBezTo>
                  <a:pt x="21600" y="3697"/>
                  <a:pt x="21576" y="3650"/>
                  <a:pt x="21547" y="3650"/>
                </a:cubicBezTo>
                <a:close/>
                <a:moveTo>
                  <a:pt x="53" y="4380"/>
                </a:moveTo>
                <a:cubicBezTo>
                  <a:pt x="24" y="4380"/>
                  <a:pt x="0" y="4427"/>
                  <a:pt x="0" y="4484"/>
                </a:cubicBezTo>
                <a:lnTo>
                  <a:pt x="0" y="4704"/>
                </a:lnTo>
                <a:cubicBezTo>
                  <a:pt x="0" y="4762"/>
                  <a:pt x="24" y="4809"/>
                  <a:pt x="53" y="4809"/>
                </a:cubicBezTo>
                <a:cubicBezTo>
                  <a:pt x="82" y="4809"/>
                  <a:pt x="106" y="4762"/>
                  <a:pt x="106" y="4704"/>
                </a:cubicBezTo>
                <a:lnTo>
                  <a:pt x="106" y="4484"/>
                </a:lnTo>
                <a:cubicBezTo>
                  <a:pt x="106" y="4427"/>
                  <a:pt x="82" y="4380"/>
                  <a:pt x="53" y="4380"/>
                </a:cubicBezTo>
                <a:close/>
                <a:moveTo>
                  <a:pt x="367" y="4380"/>
                </a:moveTo>
                <a:cubicBezTo>
                  <a:pt x="338" y="4380"/>
                  <a:pt x="315" y="4427"/>
                  <a:pt x="315" y="4484"/>
                </a:cubicBezTo>
                <a:lnTo>
                  <a:pt x="315" y="4704"/>
                </a:lnTo>
                <a:cubicBezTo>
                  <a:pt x="315" y="4762"/>
                  <a:pt x="338" y="4809"/>
                  <a:pt x="367" y="4809"/>
                </a:cubicBezTo>
                <a:cubicBezTo>
                  <a:pt x="397" y="4809"/>
                  <a:pt x="420" y="4762"/>
                  <a:pt x="420" y="4704"/>
                </a:cubicBezTo>
                <a:lnTo>
                  <a:pt x="420" y="4484"/>
                </a:lnTo>
                <a:cubicBezTo>
                  <a:pt x="420" y="4427"/>
                  <a:pt x="397" y="4380"/>
                  <a:pt x="367" y="4380"/>
                </a:cubicBezTo>
                <a:close/>
                <a:moveTo>
                  <a:pt x="1217" y="4380"/>
                </a:moveTo>
                <a:cubicBezTo>
                  <a:pt x="1188" y="4380"/>
                  <a:pt x="1164" y="4427"/>
                  <a:pt x="1164" y="4484"/>
                </a:cubicBezTo>
                <a:lnTo>
                  <a:pt x="1164" y="4704"/>
                </a:lnTo>
                <a:cubicBezTo>
                  <a:pt x="1164" y="4762"/>
                  <a:pt x="1188" y="4809"/>
                  <a:pt x="1217" y="4809"/>
                </a:cubicBezTo>
                <a:cubicBezTo>
                  <a:pt x="1246" y="4809"/>
                  <a:pt x="1270" y="4762"/>
                  <a:pt x="1270" y="4704"/>
                </a:cubicBezTo>
                <a:lnTo>
                  <a:pt x="1270" y="4484"/>
                </a:lnTo>
                <a:cubicBezTo>
                  <a:pt x="1270" y="4427"/>
                  <a:pt x="1246" y="4380"/>
                  <a:pt x="1217" y="4380"/>
                </a:cubicBezTo>
                <a:close/>
                <a:moveTo>
                  <a:pt x="1532" y="4380"/>
                </a:moveTo>
                <a:cubicBezTo>
                  <a:pt x="1503" y="4380"/>
                  <a:pt x="1479" y="4427"/>
                  <a:pt x="1479" y="4484"/>
                </a:cubicBezTo>
                <a:lnTo>
                  <a:pt x="1479" y="4704"/>
                </a:lnTo>
                <a:cubicBezTo>
                  <a:pt x="1479" y="4762"/>
                  <a:pt x="1503" y="4809"/>
                  <a:pt x="1532" y="4809"/>
                </a:cubicBezTo>
                <a:cubicBezTo>
                  <a:pt x="1561" y="4809"/>
                  <a:pt x="1584" y="4762"/>
                  <a:pt x="1584" y="4704"/>
                </a:cubicBezTo>
                <a:lnTo>
                  <a:pt x="1584" y="4484"/>
                </a:lnTo>
                <a:cubicBezTo>
                  <a:pt x="1584" y="4427"/>
                  <a:pt x="1561" y="4380"/>
                  <a:pt x="1532" y="4380"/>
                </a:cubicBezTo>
                <a:close/>
                <a:moveTo>
                  <a:pt x="2380" y="4380"/>
                </a:moveTo>
                <a:cubicBezTo>
                  <a:pt x="2351" y="4380"/>
                  <a:pt x="2329" y="4427"/>
                  <a:pt x="2329" y="4484"/>
                </a:cubicBezTo>
                <a:lnTo>
                  <a:pt x="2329" y="4704"/>
                </a:lnTo>
                <a:cubicBezTo>
                  <a:pt x="2329" y="4762"/>
                  <a:pt x="2351" y="4809"/>
                  <a:pt x="2380" y="4809"/>
                </a:cubicBezTo>
                <a:cubicBezTo>
                  <a:pt x="2409" y="4809"/>
                  <a:pt x="2433" y="4762"/>
                  <a:pt x="2433" y="4704"/>
                </a:cubicBezTo>
                <a:lnTo>
                  <a:pt x="2433" y="4484"/>
                </a:lnTo>
                <a:cubicBezTo>
                  <a:pt x="2433" y="4427"/>
                  <a:pt x="2409" y="4380"/>
                  <a:pt x="2380" y="4380"/>
                </a:cubicBezTo>
                <a:close/>
                <a:moveTo>
                  <a:pt x="2695" y="4380"/>
                </a:moveTo>
                <a:cubicBezTo>
                  <a:pt x="2666" y="4380"/>
                  <a:pt x="2643" y="4427"/>
                  <a:pt x="2643" y="4484"/>
                </a:cubicBezTo>
                <a:lnTo>
                  <a:pt x="2643" y="4704"/>
                </a:lnTo>
                <a:cubicBezTo>
                  <a:pt x="2643" y="4762"/>
                  <a:pt x="2666" y="4809"/>
                  <a:pt x="2695" y="4809"/>
                </a:cubicBezTo>
                <a:cubicBezTo>
                  <a:pt x="2724" y="4809"/>
                  <a:pt x="2748" y="4762"/>
                  <a:pt x="2748" y="4704"/>
                </a:cubicBezTo>
                <a:lnTo>
                  <a:pt x="2748" y="4484"/>
                </a:lnTo>
                <a:cubicBezTo>
                  <a:pt x="2748" y="4427"/>
                  <a:pt x="2724" y="4380"/>
                  <a:pt x="2695" y="4380"/>
                </a:cubicBezTo>
                <a:close/>
                <a:moveTo>
                  <a:pt x="3545" y="4380"/>
                </a:moveTo>
                <a:cubicBezTo>
                  <a:pt x="3516" y="4380"/>
                  <a:pt x="3492" y="4427"/>
                  <a:pt x="3492" y="4484"/>
                </a:cubicBezTo>
                <a:lnTo>
                  <a:pt x="3492" y="4704"/>
                </a:lnTo>
                <a:cubicBezTo>
                  <a:pt x="3492" y="4762"/>
                  <a:pt x="3516" y="4809"/>
                  <a:pt x="3545" y="4809"/>
                </a:cubicBezTo>
                <a:cubicBezTo>
                  <a:pt x="3574" y="4809"/>
                  <a:pt x="3598" y="4762"/>
                  <a:pt x="3598" y="4704"/>
                </a:cubicBezTo>
                <a:lnTo>
                  <a:pt x="3598" y="4484"/>
                </a:lnTo>
                <a:cubicBezTo>
                  <a:pt x="3598" y="4427"/>
                  <a:pt x="3574" y="4380"/>
                  <a:pt x="3545" y="4380"/>
                </a:cubicBezTo>
                <a:close/>
                <a:moveTo>
                  <a:pt x="3859" y="4380"/>
                </a:moveTo>
                <a:cubicBezTo>
                  <a:pt x="3830" y="4380"/>
                  <a:pt x="3806" y="4427"/>
                  <a:pt x="3806" y="4484"/>
                </a:cubicBezTo>
                <a:lnTo>
                  <a:pt x="3806" y="4704"/>
                </a:lnTo>
                <a:cubicBezTo>
                  <a:pt x="3806" y="4762"/>
                  <a:pt x="3830" y="4809"/>
                  <a:pt x="3859" y="4809"/>
                </a:cubicBezTo>
                <a:cubicBezTo>
                  <a:pt x="3888" y="4809"/>
                  <a:pt x="3912" y="4762"/>
                  <a:pt x="3912" y="4704"/>
                </a:cubicBezTo>
                <a:lnTo>
                  <a:pt x="3912" y="4484"/>
                </a:lnTo>
                <a:cubicBezTo>
                  <a:pt x="3912" y="4427"/>
                  <a:pt x="3888" y="4380"/>
                  <a:pt x="3859" y="4380"/>
                </a:cubicBezTo>
                <a:close/>
                <a:moveTo>
                  <a:pt x="4709" y="4380"/>
                </a:moveTo>
                <a:cubicBezTo>
                  <a:pt x="4680" y="4380"/>
                  <a:pt x="4656" y="4427"/>
                  <a:pt x="4656" y="4484"/>
                </a:cubicBezTo>
                <a:lnTo>
                  <a:pt x="4656" y="4704"/>
                </a:lnTo>
                <a:cubicBezTo>
                  <a:pt x="4656" y="4762"/>
                  <a:pt x="4680" y="4809"/>
                  <a:pt x="4709" y="4809"/>
                </a:cubicBezTo>
                <a:cubicBezTo>
                  <a:pt x="4738" y="4809"/>
                  <a:pt x="4762" y="4762"/>
                  <a:pt x="4762" y="4704"/>
                </a:cubicBezTo>
                <a:lnTo>
                  <a:pt x="4762" y="4484"/>
                </a:lnTo>
                <a:cubicBezTo>
                  <a:pt x="4762" y="4427"/>
                  <a:pt x="4738" y="4380"/>
                  <a:pt x="4709" y="4380"/>
                </a:cubicBezTo>
                <a:close/>
                <a:moveTo>
                  <a:pt x="5023" y="4380"/>
                </a:moveTo>
                <a:cubicBezTo>
                  <a:pt x="4994" y="4380"/>
                  <a:pt x="4970" y="4427"/>
                  <a:pt x="4970" y="4484"/>
                </a:cubicBezTo>
                <a:lnTo>
                  <a:pt x="4970" y="4704"/>
                </a:lnTo>
                <a:cubicBezTo>
                  <a:pt x="4970" y="4762"/>
                  <a:pt x="4994" y="4809"/>
                  <a:pt x="5023" y="4809"/>
                </a:cubicBezTo>
                <a:cubicBezTo>
                  <a:pt x="5053" y="4809"/>
                  <a:pt x="5076" y="4762"/>
                  <a:pt x="5076" y="4704"/>
                </a:cubicBezTo>
                <a:lnTo>
                  <a:pt x="5076" y="4484"/>
                </a:lnTo>
                <a:cubicBezTo>
                  <a:pt x="5076" y="4427"/>
                  <a:pt x="5053" y="4380"/>
                  <a:pt x="5023" y="4380"/>
                </a:cubicBezTo>
                <a:close/>
                <a:moveTo>
                  <a:pt x="5873" y="4380"/>
                </a:moveTo>
                <a:cubicBezTo>
                  <a:pt x="5844" y="4380"/>
                  <a:pt x="5820" y="4427"/>
                  <a:pt x="5820" y="4484"/>
                </a:cubicBezTo>
                <a:lnTo>
                  <a:pt x="5820" y="4704"/>
                </a:lnTo>
                <a:cubicBezTo>
                  <a:pt x="5820" y="4762"/>
                  <a:pt x="5844" y="4809"/>
                  <a:pt x="5873" y="4809"/>
                </a:cubicBezTo>
                <a:cubicBezTo>
                  <a:pt x="5902" y="4809"/>
                  <a:pt x="5926" y="4762"/>
                  <a:pt x="5926" y="4704"/>
                </a:cubicBezTo>
                <a:lnTo>
                  <a:pt x="5926" y="4484"/>
                </a:lnTo>
                <a:cubicBezTo>
                  <a:pt x="5926" y="4427"/>
                  <a:pt x="5902" y="4380"/>
                  <a:pt x="5873" y="4380"/>
                </a:cubicBezTo>
                <a:close/>
                <a:moveTo>
                  <a:pt x="6188" y="4380"/>
                </a:moveTo>
                <a:cubicBezTo>
                  <a:pt x="6159" y="4380"/>
                  <a:pt x="6135" y="4427"/>
                  <a:pt x="6135" y="4484"/>
                </a:cubicBezTo>
                <a:lnTo>
                  <a:pt x="6135" y="4704"/>
                </a:lnTo>
                <a:cubicBezTo>
                  <a:pt x="6135" y="4762"/>
                  <a:pt x="6159" y="4809"/>
                  <a:pt x="6188" y="4809"/>
                </a:cubicBezTo>
                <a:cubicBezTo>
                  <a:pt x="6217" y="4809"/>
                  <a:pt x="6240" y="4762"/>
                  <a:pt x="6240" y="4704"/>
                </a:cubicBezTo>
                <a:lnTo>
                  <a:pt x="6240" y="4484"/>
                </a:lnTo>
                <a:cubicBezTo>
                  <a:pt x="6240" y="4427"/>
                  <a:pt x="6217" y="4380"/>
                  <a:pt x="6188" y="4380"/>
                </a:cubicBezTo>
                <a:close/>
                <a:moveTo>
                  <a:pt x="7036" y="4380"/>
                </a:moveTo>
                <a:cubicBezTo>
                  <a:pt x="7007" y="4380"/>
                  <a:pt x="6984" y="4427"/>
                  <a:pt x="6984" y="4484"/>
                </a:cubicBezTo>
                <a:lnTo>
                  <a:pt x="6984" y="4704"/>
                </a:lnTo>
                <a:cubicBezTo>
                  <a:pt x="6984" y="4762"/>
                  <a:pt x="7007" y="4809"/>
                  <a:pt x="7036" y="4809"/>
                </a:cubicBezTo>
                <a:cubicBezTo>
                  <a:pt x="7065" y="4809"/>
                  <a:pt x="7089" y="4762"/>
                  <a:pt x="7089" y="4704"/>
                </a:cubicBezTo>
                <a:lnTo>
                  <a:pt x="7089" y="4484"/>
                </a:lnTo>
                <a:cubicBezTo>
                  <a:pt x="7089" y="4427"/>
                  <a:pt x="7065" y="4380"/>
                  <a:pt x="7036" y="4380"/>
                </a:cubicBezTo>
                <a:close/>
                <a:moveTo>
                  <a:pt x="7351" y="4380"/>
                </a:moveTo>
                <a:cubicBezTo>
                  <a:pt x="7322" y="4380"/>
                  <a:pt x="7299" y="4427"/>
                  <a:pt x="7299" y="4484"/>
                </a:cubicBezTo>
                <a:lnTo>
                  <a:pt x="7299" y="4704"/>
                </a:lnTo>
                <a:cubicBezTo>
                  <a:pt x="7299" y="4762"/>
                  <a:pt x="7322" y="4809"/>
                  <a:pt x="7351" y="4809"/>
                </a:cubicBezTo>
                <a:cubicBezTo>
                  <a:pt x="7380" y="4809"/>
                  <a:pt x="7404" y="4762"/>
                  <a:pt x="7404" y="4704"/>
                </a:cubicBezTo>
                <a:lnTo>
                  <a:pt x="7404" y="4484"/>
                </a:lnTo>
                <a:cubicBezTo>
                  <a:pt x="7404" y="4427"/>
                  <a:pt x="7380" y="4380"/>
                  <a:pt x="7351" y="4380"/>
                </a:cubicBezTo>
                <a:close/>
                <a:moveTo>
                  <a:pt x="8201" y="4380"/>
                </a:moveTo>
                <a:cubicBezTo>
                  <a:pt x="8171" y="4380"/>
                  <a:pt x="8148" y="4427"/>
                  <a:pt x="8148" y="4484"/>
                </a:cubicBezTo>
                <a:lnTo>
                  <a:pt x="8148" y="4704"/>
                </a:lnTo>
                <a:cubicBezTo>
                  <a:pt x="8148" y="4762"/>
                  <a:pt x="8171" y="4809"/>
                  <a:pt x="8201" y="4809"/>
                </a:cubicBezTo>
                <a:cubicBezTo>
                  <a:pt x="8230" y="4809"/>
                  <a:pt x="8254" y="4762"/>
                  <a:pt x="8254" y="4704"/>
                </a:cubicBezTo>
                <a:lnTo>
                  <a:pt x="8254" y="4484"/>
                </a:lnTo>
                <a:cubicBezTo>
                  <a:pt x="8254" y="4427"/>
                  <a:pt x="8230" y="4380"/>
                  <a:pt x="8201" y="4380"/>
                </a:cubicBezTo>
                <a:close/>
                <a:moveTo>
                  <a:pt x="8515" y="4380"/>
                </a:moveTo>
                <a:cubicBezTo>
                  <a:pt x="8486" y="4380"/>
                  <a:pt x="8462" y="4427"/>
                  <a:pt x="8462" y="4484"/>
                </a:cubicBezTo>
                <a:lnTo>
                  <a:pt x="8462" y="4704"/>
                </a:lnTo>
                <a:cubicBezTo>
                  <a:pt x="8462" y="4762"/>
                  <a:pt x="8486" y="4809"/>
                  <a:pt x="8515" y="4809"/>
                </a:cubicBezTo>
                <a:cubicBezTo>
                  <a:pt x="8544" y="4809"/>
                  <a:pt x="8568" y="4762"/>
                  <a:pt x="8568" y="4704"/>
                </a:cubicBezTo>
                <a:lnTo>
                  <a:pt x="8568" y="4484"/>
                </a:lnTo>
                <a:cubicBezTo>
                  <a:pt x="8568" y="4427"/>
                  <a:pt x="8544" y="4380"/>
                  <a:pt x="8515" y="4380"/>
                </a:cubicBezTo>
                <a:close/>
                <a:moveTo>
                  <a:pt x="9365" y="4380"/>
                </a:moveTo>
                <a:cubicBezTo>
                  <a:pt x="9336" y="4380"/>
                  <a:pt x="9312" y="4427"/>
                  <a:pt x="9312" y="4484"/>
                </a:cubicBezTo>
                <a:lnTo>
                  <a:pt x="9312" y="4704"/>
                </a:lnTo>
                <a:cubicBezTo>
                  <a:pt x="9312" y="4762"/>
                  <a:pt x="9336" y="4809"/>
                  <a:pt x="9365" y="4809"/>
                </a:cubicBezTo>
                <a:cubicBezTo>
                  <a:pt x="9394" y="4809"/>
                  <a:pt x="9418" y="4762"/>
                  <a:pt x="9418" y="4704"/>
                </a:cubicBezTo>
                <a:lnTo>
                  <a:pt x="9418" y="4484"/>
                </a:lnTo>
                <a:cubicBezTo>
                  <a:pt x="9418" y="4427"/>
                  <a:pt x="9394" y="4380"/>
                  <a:pt x="9365" y="4380"/>
                </a:cubicBezTo>
                <a:close/>
                <a:moveTo>
                  <a:pt x="9679" y="4380"/>
                </a:moveTo>
                <a:cubicBezTo>
                  <a:pt x="9650" y="4380"/>
                  <a:pt x="9626" y="4427"/>
                  <a:pt x="9626" y="4484"/>
                </a:cubicBezTo>
                <a:lnTo>
                  <a:pt x="9626" y="4704"/>
                </a:lnTo>
                <a:cubicBezTo>
                  <a:pt x="9626" y="4762"/>
                  <a:pt x="9650" y="4809"/>
                  <a:pt x="9679" y="4809"/>
                </a:cubicBezTo>
                <a:cubicBezTo>
                  <a:pt x="9708" y="4809"/>
                  <a:pt x="9732" y="4762"/>
                  <a:pt x="9732" y="4704"/>
                </a:cubicBezTo>
                <a:lnTo>
                  <a:pt x="9732" y="4484"/>
                </a:lnTo>
                <a:cubicBezTo>
                  <a:pt x="9732" y="4427"/>
                  <a:pt x="9708" y="4380"/>
                  <a:pt x="9679" y="4380"/>
                </a:cubicBezTo>
                <a:close/>
                <a:moveTo>
                  <a:pt x="10529" y="4380"/>
                </a:moveTo>
                <a:cubicBezTo>
                  <a:pt x="10500" y="4380"/>
                  <a:pt x="10476" y="4427"/>
                  <a:pt x="10476" y="4484"/>
                </a:cubicBezTo>
                <a:lnTo>
                  <a:pt x="10476" y="4704"/>
                </a:lnTo>
                <a:cubicBezTo>
                  <a:pt x="10476" y="4762"/>
                  <a:pt x="10500" y="4809"/>
                  <a:pt x="10529" y="4809"/>
                </a:cubicBezTo>
                <a:cubicBezTo>
                  <a:pt x="10558" y="4809"/>
                  <a:pt x="10582" y="4762"/>
                  <a:pt x="10582" y="4704"/>
                </a:cubicBezTo>
                <a:lnTo>
                  <a:pt x="10582" y="4484"/>
                </a:lnTo>
                <a:cubicBezTo>
                  <a:pt x="10582" y="4427"/>
                  <a:pt x="10558" y="4380"/>
                  <a:pt x="10529" y="4380"/>
                </a:cubicBezTo>
                <a:close/>
                <a:moveTo>
                  <a:pt x="10844" y="4380"/>
                </a:moveTo>
                <a:cubicBezTo>
                  <a:pt x="10814" y="4380"/>
                  <a:pt x="10791" y="4427"/>
                  <a:pt x="10791" y="4484"/>
                </a:cubicBezTo>
                <a:lnTo>
                  <a:pt x="10791" y="4704"/>
                </a:lnTo>
                <a:cubicBezTo>
                  <a:pt x="10791" y="4762"/>
                  <a:pt x="10814" y="4809"/>
                  <a:pt x="10844" y="4809"/>
                </a:cubicBezTo>
                <a:cubicBezTo>
                  <a:pt x="10873" y="4809"/>
                  <a:pt x="10895" y="4762"/>
                  <a:pt x="10895" y="4704"/>
                </a:cubicBezTo>
                <a:lnTo>
                  <a:pt x="10895" y="4484"/>
                </a:lnTo>
                <a:cubicBezTo>
                  <a:pt x="10895" y="4427"/>
                  <a:pt x="10873" y="4380"/>
                  <a:pt x="10844" y="4380"/>
                </a:cubicBezTo>
                <a:close/>
                <a:moveTo>
                  <a:pt x="11692" y="4380"/>
                </a:moveTo>
                <a:cubicBezTo>
                  <a:pt x="11663" y="4380"/>
                  <a:pt x="11640" y="4427"/>
                  <a:pt x="11640" y="4484"/>
                </a:cubicBezTo>
                <a:lnTo>
                  <a:pt x="11640" y="4704"/>
                </a:lnTo>
                <a:cubicBezTo>
                  <a:pt x="11640" y="4762"/>
                  <a:pt x="11663" y="4809"/>
                  <a:pt x="11692" y="4809"/>
                </a:cubicBezTo>
                <a:cubicBezTo>
                  <a:pt x="11721" y="4809"/>
                  <a:pt x="11745" y="4762"/>
                  <a:pt x="11745" y="4704"/>
                </a:cubicBezTo>
                <a:lnTo>
                  <a:pt x="11745" y="4484"/>
                </a:lnTo>
                <a:cubicBezTo>
                  <a:pt x="11745" y="4427"/>
                  <a:pt x="11721" y="4380"/>
                  <a:pt x="11692" y="4380"/>
                </a:cubicBezTo>
                <a:close/>
                <a:moveTo>
                  <a:pt x="12007" y="4380"/>
                </a:moveTo>
                <a:cubicBezTo>
                  <a:pt x="11978" y="4380"/>
                  <a:pt x="11955" y="4427"/>
                  <a:pt x="11955" y="4484"/>
                </a:cubicBezTo>
                <a:lnTo>
                  <a:pt x="11955" y="4704"/>
                </a:lnTo>
                <a:cubicBezTo>
                  <a:pt x="11955" y="4762"/>
                  <a:pt x="11978" y="4809"/>
                  <a:pt x="12007" y="4809"/>
                </a:cubicBezTo>
                <a:cubicBezTo>
                  <a:pt x="12036" y="4809"/>
                  <a:pt x="12060" y="4762"/>
                  <a:pt x="12060" y="4704"/>
                </a:cubicBezTo>
                <a:lnTo>
                  <a:pt x="12060" y="4484"/>
                </a:lnTo>
                <a:cubicBezTo>
                  <a:pt x="12060" y="4427"/>
                  <a:pt x="12036" y="4380"/>
                  <a:pt x="12007" y="4380"/>
                </a:cubicBezTo>
                <a:close/>
                <a:moveTo>
                  <a:pt x="12856" y="4380"/>
                </a:moveTo>
                <a:cubicBezTo>
                  <a:pt x="12827" y="4380"/>
                  <a:pt x="12804" y="4427"/>
                  <a:pt x="12804" y="4484"/>
                </a:cubicBezTo>
                <a:lnTo>
                  <a:pt x="12804" y="4704"/>
                </a:lnTo>
                <a:cubicBezTo>
                  <a:pt x="12804" y="4762"/>
                  <a:pt x="12827" y="4809"/>
                  <a:pt x="12856" y="4809"/>
                </a:cubicBezTo>
                <a:cubicBezTo>
                  <a:pt x="12886" y="4809"/>
                  <a:pt x="12909" y="4762"/>
                  <a:pt x="12909" y="4704"/>
                </a:cubicBezTo>
                <a:lnTo>
                  <a:pt x="12909" y="4484"/>
                </a:lnTo>
                <a:cubicBezTo>
                  <a:pt x="12909" y="4427"/>
                  <a:pt x="12886" y="4380"/>
                  <a:pt x="12856" y="4380"/>
                </a:cubicBezTo>
                <a:close/>
                <a:moveTo>
                  <a:pt x="13171" y="4380"/>
                </a:moveTo>
                <a:cubicBezTo>
                  <a:pt x="13142" y="4380"/>
                  <a:pt x="13118" y="4427"/>
                  <a:pt x="13118" y="4484"/>
                </a:cubicBezTo>
                <a:lnTo>
                  <a:pt x="13118" y="4704"/>
                </a:lnTo>
                <a:cubicBezTo>
                  <a:pt x="13118" y="4762"/>
                  <a:pt x="13142" y="4809"/>
                  <a:pt x="13171" y="4809"/>
                </a:cubicBezTo>
                <a:cubicBezTo>
                  <a:pt x="13200" y="4809"/>
                  <a:pt x="13224" y="4762"/>
                  <a:pt x="13224" y="4704"/>
                </a:cubicBezTo>
                <a:lnTo>
                  <a:pt x="13224" y="4484"/>
                </a:lnTo>
                <a:cubicBezTo>
                  <a:pt x="13224" y="4427"/>
                  <a:pt x="13200" y="4380"/>
                  <a:pt x="13171" y="4380"/>
                </a:cubicBezTo>
                <a:close/>
                <a:moveTo>
                  <a:pt x="14021" y="4380"/>
                </a:moveTo>
                <a:cubicBezTo>
                  <a:pt x="13992" y="4380"/>
                  <a:pt x="13968" y="4427"/>
                  <a:pt x="13968" y="4484"/>
                </a:cubicBezTo>
                <a:lnTo>
                  <a:pt x="13968" y="4704"/>
                </a:lnTo>
                <a:cubicBezTo>
                  <a:pt x="13968" y="4762"/>
                  <a:pt x="13992" y="4809"/>
                  <a:pt x="14021" y="4809"/>
                </a:cubicBezTo>
                <a:cubicBezTo>
                  <a:pt x="14050" y="4809"/>
                  <a:pt x="14074" y="4762"/>
                  <a:pt x="14074" y="4704"/>
                </a:cubicBezTo>
                <a:lnTo>
                  <a:pt x="14074" y="4484"/>
                </a:lnTo>
                <a:cubicBezTo>
                  <a:pt x="14074" y="4427"/>
                  <a:pt x="14050" y="4380"/>
                  <a:pt x="14021" y="4380"/>
                </a:cubicBezTo>
                <a:close/>
                <a:moveTo>
                  <a:pt x="14335" y="4380"/>
                </a:moveTo>
                <a:cubicBezTo>
                  <a:pt x="14306" y="4380"/>
                  <a:pt x="14282" y="4427"/>
                  <a:pt x="14282" y="4484"/>
                </a:cubicBezTo>
                <a:lnTo>
                  <a:pt x="14282" y="4704"/>
                </a:lnTo>
                <a:cubicBezTo>
                  <a:pt x="14282" y="4762"/>
                  <a:pt x="14306" y="4809"/>
                  <a:pt x="14335" y="4809"/>
                </a:cubicBezTo>
                <a:cubicBezTo>
                  <a:pt x="14364" y="4809"/>
                  <a:pt x="14388" y="4762"/>
                  <a:pt x="14388" y="4704"/>
                </a:cubicBezTo>
                <a:lnTo>
                  <a:pt x="14388" y="4484"/>
                </a:lnTo>
                <a:cubicBezTo>
                  <a:pt x="14388" y="4427"/>
                  <a:pt x="14364" y="4380"/>
                  <a:pt x="14335" y="4380"/>
                </a:cubicBezTo>
                <a:close/>
                <a:moveTo>
                  <a:pt x="15185" y="4380"/>
                </a:moveTo>
                <a:cubicBezTo>
                  <a:pt x="15156" y="4380"/>
                  <a:pt x="15132" y="4427"/>
                  <a:pt x="15132" y="4484"/>
                </a:cubicBezTo>
                <a:lnTo>
                  <a:pt x="15132" y="4704"/>
                </a:lnTo>
                <a:cubicBezTo>
                  <a:pt x="15132" y="4762"/>
                  <a:pt x="15156" y="4809"/>
                  <a:pt x="15185" y="4809"/>
                </a:cubicBezTo>
                <a:cubicBezTo>
                  <a:pt x="15214" y="4809"/>
                  <a:pt x="15237" y="4762"/>
                  <a:pt x="15237" y="4704"/>
                </a:cubicBezTo>
                <a:lnTo>
                  <a:pt x="15237" y="4484"/>
                </a:lnTo>
                <a:cubicBezTo>
                  <a:pt x="15237" y="4427"/>
                  <a:pt x="15214" y="4380"/>
                  <a:pt x="15185" y="4380"/>
                </a:cubicBezTo>
                <a:close/>
                <a:moveTo>
                  <a:pt x="15500" y="4380"/>
                </a:moveTo>
                <a:cubicBezTo>
                  <a:pt x="15470" y="4380"/>
                  <a:pt x="15447" y="4427"/>
                  <a:pt x="15447" y="4484"/>
                </a:cubicBezTo>
                <a:lnTo>
                  <a:pt x="15447" y="4704"/>
                </a:lnTo>
                <a:cubicBezTo>
                  <a:pt x="15447" y="4762"/>
                  <a:pt x="15470" y="4809"/>
                  <a:pt x="15500" y="4809"/>
                </a:cubicBezTo>
                <a:cubicBezTo>
                  <a:pt x="15529" y="4809"/>
                  <a:pt x="15551" y="4762"/>
                  <a:pt x="15551" y="4704"/>
                </a:cubicBezTo>
                <a:lnTo>
                  <a:pt x="15551" y="4484"/>
                </a:lnTo>
                <a:cubicBezTo>
                  <a:pt x="15551" y="4427"/>
                  <a:pt x="15529" y="4380"/>
                  <a:pt x="15500" y="4380"/>
                </a:cubicBezTo>
                <a:close/>
                <a:moveTo>
                  <a:pt x="16349" y="4380"/>
                </a:moveTo>
                <a:cubicBezTo>
                  <a:pt x="16320" y="4380"/>
                  <a:pt x="16296" y="4427"/>
                  <a:pt x="16296" y="4484"/>
                </a:cubicBezTo>
                <a:lnTo>
                  <a:pt x="16296" y="4704"/>
                </a:lnTo>
                <a:cubicBezTo>
                  <a:pt x="16296" y="4762"/>
                  <a:pt x="16320" y="4809"/>
                  <a:pt x="16349" y="4809"/>
                </a:cubicBezTo>
                <a:cubicBezTo>
                  <a:pt x="16378" y="4809"/>
                  <a:pt x="16401" y="4762"/>
                  <a:pt x="16401" y="4704"/>
                </a:cubicBezTo>
                <a:lnTo>
                  <a:pt x="16401" y="4484"/>
                </a:lnTo>
                <a:cubicBezTo>
                  <a:pt x="16401" y="4427"/>
                  <a:pt x="16378" y="4380"/>
                  <a:pt x="16349" y="4380"/>
                </a:cubicBezTo>
                <a:close/>
                <a:moveTo>
                  <a:pt x="16663" y="4380"/>
                </a:moveTo>
                <a:cubicBezTo>
                  <a:pt x="16634" y="4380"/>
                  <a:pt x="16611" y="4427"/>
                  <a:pt x="16611" y="4484"/>
                </a:cubicBezTo>
                <a:lnTo>
                  <a:pt x="16611" y="4704"/>
                </a:lnTo>
                <a:cubicBezTo>
                  <a:pt x="16611" y="4762"/>
                  <a:pt x="16634" y="4809"/>
                  <a:pt x="16663" y="4809"/>
                </a:cubicBezTo>
                <a:cubicBezTo>
                  <a:pt x="16692" y="4809"/>
                  <a:pt x="16716" y="4762"/>
                  <a:pt x="16716" y="4704"/>
                </a:cubicBezTo>
                <a:lnTo>
                  <a:pt x="16716" y="4484"/>
                </a:lnTo>
                <a:cubicBezTo>
                  <a:pt x="16716" y="4427"/>
                  <a:pt x="16692" y="4380"/>
                  <a:pt x="16663" y="4380"/>
                </a:cubicBezTo>
                <a:close/>
                <a:moveTo>
                  <a:pt x="17512" y="4380"/>
                </a:moveTo>
                <a:cubicBezTo>
                  <a:pt x="17483" y="4380"/>
                  <a:pt x="17459" y="4427"/>
                  <a:pt x="17459" y="4484"/>
                </a:cubicBezTo>
                <a:lnTo>
                  <a:pt x="17459" y="4704"/>
                </a:lnTo>
                <a:cubicBezTo>
                  <a:pt x="17459" y="4762"/>
                  <a:pt x="17483" y="4809"/>
                  <a:pt x="17512" y="4809"/>
                </a:cubicBezTo>
                <a:cubicBezTo>
                  <a:pt x="17541" y="4809"/>
                  <a:pt x="17565" y="4762"/>
                  <a:pt x="17565" y="4704"/>
                </a:cubicBezTo>
                <a:lnTo>
                  <a:pt x="17565" y="4484"/>
                </a:lnTo>
                <a:cubicBezTo>
                  <a:pt x="17565" y="4427"/>
                  <a:pt x="17541" y="4380"/>
                  <a:pt x="17512" y="4380"/>
                </a:cubicBezTo>
                <a:close/>
                <a:moveTo>
                  <a:pt x="17827" y="4380"/>
                </a:moveTo>
                <a:cubicBezTo>
                  <a:pt x="17798" y="4380"/>
                  <a:pt x="17774" y="4427"/>
                  <a:pt x="17774" y="4484"/>
                </a:cubicBezTo>
                <a:lnTo>
                  <a:pt x="17774" y="4704"/>
                </a:lnTo>
                <a:cubicBezTo>
                  <a:pt x="17774" y="4762"/>
                  <a:pt x="17798" y="4809"/>
                  <a:pt x="17827" y="4809"/>
                </a:cubicBezTo>
                <a:cubicBezTo>
                  <a:pt x="17856" y="4809"/>
                  <a:pt x="17880" y="4762"/>
                  <a:pt x="17880" y="4704"/>
                </a:cubicBezTo>
                <a:lnTo>
                  <a:pt x="17880" y="4484"/>
                </a:lnTo>
                <a:cubicBezTo>
                  <a:pt x="17880" y="4427"/>
                  <a:pt x="17856" y="4380"/>
                  <a:pt x="17827" y="4380"/>
                </a:cubicBezTo>
                <a:close/>
                <a:moveTo>
                  <a:pt x="18677" y="4380"/>
                </a:moveTo>
                <a:cubicBezTo>
                  <a:pt x="18648" y="4380"/>
                  <a:pt x="18624" y="4427"/>
                  <a:pt x="18624" y="4484"/>
                </a:cubicBezTo>
                <a:lnTo>
                  <a:pt x="18624" y="4704"/>
                </a:lnTo>
                <a:cubicBezTo>
                  <a:pt x="18624" y="4762"/>
                  <a:pt x="18648" y="4809"/>
                  <a:pt x="18677" y="4809"/>
                </a:cubicBezTo>
                <a:cubicBezTo>
                  <a:pt x="18706" y="4809"/>
                  <a:pt x="18730" y="4762"/>
                  <a:pt x="18730" y="4704"/>
                </a:cubicBezTo>
                <a:lnTo>
                  <a:pt x="18730" y="4484"/>
                </a:lnTo>
                <a:cubicBezTo>
                  <a:pt x="18730" y="4427"/>
                  <a:pt x="18706" y="4380"/>
                  <a:pt x="18677" y="4380"/>
                </a:cubicBezTo>
                <a:close/>
                <a:moveTo>
                  <a:pt x="18991" y="4380"/>
                </a:moveTo>
                <a:cubicBezTo>
                  <a:pt x="18962" y="4380"/>
                  <a:pt x="18938" y="4427"/>
                  <a:pt x="18938" y="4484"/>
                </a:cubicBezTo>
                <a:lnTo>
                  <a:pt x="18938" y="4704"/>
                </a:lnTo>
                <a:cubicBezTo>
                  <a:pt x="18938" y="4762"/>
                  <a:pt x="18962" y="4809"/>
                  <a:pt x="18991" y="4809"/>
                </a:cubicBezTo>
                <a:cubicBezTo>
                  <a:pt x="19020" y="4809"/>
                  <a:pt x="19044" y="4762"/>
                  <a:pt x="19044" y="4704"/>
                </a:cubicBezTo>
                <a:lnTo>
                  <a:pt x="19044" y="4484"/>
                </a:lnTo>
                <a:cubicBezTo>
                  <a:pt x="19044" y="4427"/>
                  <a:pt x="19020" y="4380"/>
                  <a:pt x="18991" y="4380"/>
                </a:cubicBezTo>
                <a:close/>
                <a:moveTo>
                  <a:pt x="19841" y="4380"/>
                </a:moveTo>
                <a:cubicBezTo>
                  <a:pt x="19812" y="4380"/>
                  <a:pt x="19788" y="4427"/>
                  <a:pt x="19788" y="4484"/>
                </a:cubicBezTo>
                <a:lnTo>
                  <a:pt x="19788" y="4704"/>
                </a:lnTo>
                <a:cubicBezTo>
                  <a:pt x="19788" y="4762"/>
                  <a:pt x="19812" y="4809"/>
                  <a:pt x="19841" y="4809"/>
                </a:cubicBezTo>
                <a:cubicBezTo>
                  <a:pt x="19870" y="4809"/>
                  <a:pt x="19894" y="4762"/>
                  <a:pt x="19894" y="4704"/>
                </a:cubicBezTo>
                <a:lnTo>
                  <a:pt x="19894" y="4484"/>
                </a:lnTo>
                <a:cubicBezTo>
                  <a:pt x="19894" y="4427"/>
                  <a:pt x="19870" y="4380"/>
                  <a:pt x="19841" y="4380"/>
                </a:cubicBezTo>
                <a:close/>
                <a:moveTo>
                  <a:pt x="20155" y="4380"/>
                </a:moveTo>
                <a:cubicBezTo>
                  <a:pt x="20126" y="4380"/>
                  <a:pt x="20102" y="4427"/>
                  <a:pt x="20102" y="4484"/>
                </a:cubicBezTo>
                <a:lnTo>
                  <a:pt x="20102" y="4704"/>
                </a:lnTo>
                <a:cubicBezTo>
                  <a:pt x="20102" y="4762"/>
                  <a:pt x="20126" y="4809"/>
                  <a:pt x="20155" y="4809"/>
                </a:cubicBezTo>
                <a:cubicBezTo>
                  <a:pt x="20184" y="4809"/>
                  <a:pt x="20207" y="4762"/>
                  <a:pt x="20207" y="4704"/>
                </a:cubicBezTo>
                <a:lnTo>
                  <a:pt x="20207" y="4484"/>
                </a:lnTo>
                <a:cubicBezTo>
                  <a:pt x="20207" y="4427"/>
                  <a:pt x="20184" y="4380"/>
                  <a:pt x="20155" y="4380"/>
                </a:cubicBezTo>
                <a:close/>
                <a:moveTo>
                  <a:pt x="21004" y="4380"/>
                </a:moveTo>
                <a:cubicBezTo>
                  <a:pt x="20975" y="4380"/>
                  <a:pt x="20952" y="4427"/>
                  <a:pt x="20952" y="4484"/>
                </a:cubicBezTo>
                <a:lnTo>
                  <a:pt x="20952" y="4704"/>
                </a:lnTo>
                <a:cubicBezTo>
                  <a:pt x="20952" y="4762"/>
                  <a:pt x="20975" y="4809"/>
                  <a:pt x="21004" y="4809"/>
                </a:cubicBezTo>
                <a:cubicBezTo>
                  <a:pt x="21033" y="4809"/>
                  <a:pt x="21057" y="4762"/>
                  <a:pt x="21057" y="4704"/>
                </a:cubicBezTo>
                <a:lnTo>
                  <a:pt x="21057" y="4484"/>
                </a:lnTo>
                <a:cubicBezTo>
                  <a:pt x="21057" y="4427"/>
                  <a:pt x="21033" y="4380"/>
                  <a:pt x="21004" y="4380"/>
                </a:cubicBezTo>
                <a:close/>
                <a:moveTo>
                  <a:pt x="21319" y="4380"/>
                </a:moveTo>
                <a:cubicBezTo>
                  <a:pt x="21289" y="4380"/>
                  <a:pt x="21267" y="4427"/>
                  <a:pt x="21267" y="4484"/>
                </a:cubicBezTo>
                <a:lnTo>
                  <a:pt x="21267" y="4704"/>
                </a:lnTo>
                <a:cubicBezTo>
                  <a:pt x="21267" y="4762"/>
                  <a:pt x="21289" y="4809"/>
                  <a:pt x="21319" y="4809"/>
                </a:cubicBezTo>
                <a:cubicBezTo>
                  <a:pt x="21348" y="4809"/>
                  <a:pt x="21372" y="4762"/>
                  <a:pt x="21372" y="4704"/>
                </a:cubicBezTo>
                <a:lnTo>
                  <a:pt x="21372" y="4484"/>
                </a:lnTo>
                <a:cubicBezTo>
                  <a:pt x="21372" y="4427"/>
                  <a:pt x="21348" y="4380"/>
                  <a:pt x="21319" y="4380"/>
                </a:cubicBezTo>
                <a:close/>
                <a:moveTo>
                  <a:pt x="281" y="5110"/>
                </a:moveTo>
                <a:cubicBezTo>
                  <a:pt x="252" y="5110"/>
                  <a:pt x="228" y="5157"/>
                  <a:pt x="228" y="5214"/>
                </a:cubicBezTo>
                <a:lnTo>
                  <a:pt x="228" y="5434"/>
                </a:lnTo>
                <a:cubicBezTo>
                  <a:pt x="228" y="5492"/>
                  <a:pt x="252" y="5539"/>
                  <a:pt x="281" y="5539"/>
                </a:cubicBezTo>
                <a:cubicBezTo>
                  <a:pt x="311" y="5539"/>
                  <a:pt x="334" y="5492"/>
                  <a:pt x="334" y="5434"/>
                </a:cubicBezTo>
                <a:lnTo>
                  <a:pt x="334" y="5214"/>
                </a:lnTo>
                <a:cubicBezTo>
                  <a:pt x="334" y="5157"/>
                  <a:pt x="311" y="5110"/>
                  <a:pt x="281" y="5110"/>
                </a:cubicBezTo>
                <a:close/>
                <a:moveTo>
                  <a:pt x="596" y="5110"/>
                </a:moveTo>
                <a:cubicBezTo>
                  <a:pt x="567" y="5110"/>
                  <a:pt x="543" y="5157"/>
                  <a:pt x="543" y="5214"/>
                </a:cubicBezTo>
                <a:lnTo>
                  <a:pt x="543" y="5434"/>
                </a:lnTo>
                <a:cubicBezTo>
                  <a:pt x="543" y="5492"/>
                  <a:pt x="567" y="5539"/>
                  <a:pt x="596" y="5539"/>
                </a:cubicBezTo>
                <a:cubicBezTo>
                  <a:pt x="625" y="5539"/>
                  <a:pt x="649" y="5492"/>
                  <a:pt x="649" y="5434"/>
                </a:cubicBezTo>
                <a:lnTo>
                  <a:pt x="649" y="5214"/>
                </a:lnTo>
                <a:cubicBezTo>
                  <a:pt x="649" y="5157"/>
                  <a:pt x="625" y="5110"/>
                  <a:pt x="596" y="5110"/>
                </a:cubicBezTo>
                <a:close/>
                <a:moveTo>
                  <a:pt x="1446" y="5110"/>
                </a:moveTo>
                <a:cubicBezTo>
                  <a:pt x="1417" y="5110"/>
                  <a:pt x="1393" y="5157"/>
                  <a:pt x="1393" y="5214"/>
                </a:cubicBezTo>
                <a:lnTo>
                  <a:pt x="1393" y="5434"/>
                </a:lnTo>
                <a:cubicBezTo>
                  <a:pt x="1393" y="5492"/>
                  <a:pt x="1417" y="5539"/>
                  <a:pt x="1446" y="5539"/>
                </a:cubicBezTo>
                <a:cubicBezTo>
                  <a:pt x="1475" y="5539"/>
                  <a:pt x="1499" y="5492"/>
                  <a:pt x="1499" y="5434"/>
                </a:cubicBezTo>
                <a:lnTo>
                  <a:pt x="1499" y="5214"/>
                </a:lnTo>
                <a:cubicBezTo>
                  <a:pt x="1499" y="5157"/>
                  <a:pt x="1475" y="5110"/>
                  <a:pt x="1446" y="5110"/>
                </a:cubicBezTo>
                <a:close/>
                <a:moveTo>
                  <a:pt x="1760" y="5110"/>
                </a:moveTo>
                <a:cubicBezTo>
                  <a:pt x="1731" y="5110"/>
                  <a:pt x="1707" y="5157"/>
                  <a:pt x="1707" y="5214"/>
                </a:cubicBezTo>
                <a:lnTo>
                  <a:pt x="1707" y="5434"/>
                </a:lnTo>
                <a:cubicBezTo>
                  <a:pt x="1707" y="5492"/>
                  <a:pt x="1731" y="5539"/>
                  <a:pt x="1760" y="5539"/>
                </a:cubicBezTo>
                <a:cubicBezTo>
                  <a:pt x="1789" y="5539"/>
                  <a:pt x="1813" y="5492"/>
                  <a:pt x="1813" y="5434"/>
                </a:cubicBezTo>
                <a:lnTo>
                  <a:pt x="1813" y="5214"/>
                </a:lnTo>
                <a:cubicBezTo>
                  <a:pt x="1813" y="5157"/>
                  <a:pt x="1789" y="5110"/>
                  <a:pt x="1760" y="5110"/>
                </a:cubicBezTo>
                <a:close/>
                <a:moveTo>
                  <a:pt x="2610" y="5110"/>
                </a:moveTo>
                <a:cubicBezTo>
                  <a:pt x="2581" y="5110"/>
                  <a:pt x="2557" y="5157"/>
                  <a:pt x="2557" y="5214"/>
                </a:cubicBezTo>
                <a:lnTo>
                  <a:pt x="2557" y="5434"/>
                </a:lnTo>
                <a:cubicBezTo>
                  <a:pt x="2557" y="5492"/>
                  <a:pt x="2581" y="5539"/>
                  <a:pt x="2610" y="5539"/>
                </a:cubicBezTo>
                <a:cubicBezTo>
                  <a:pt x="2639" y="5539"/>
                  <a:pt x="2662" y="5492"/>
                  <a:pt x="2662" y="5434"/>
                </a:cubicBezTo>
                <a:lnTo>
                  <a:pt x="2662" y="5214"/>
                </a:lnTo>
                <a:cubicBezTo>
                  <a:pt x="2662" y="5157"/>
                  <a:pt x="2639" y="5110"/>
                  <a:pt x="2610" y="5110"/>
                </a:cubicBezTo>
                <a:close/>
                <a:moveTo>
                  <a:pt x="2924" y="5110"/>
                </a:moveTo>
                <a:cubicBezTo>
                  <a:pt x="2895" y="5110"/>
                  <a:pt x="2871" y="5157"/>
                  <a:pt x="2871" y="5214"/>
                </a:cubicBezTo>
                <a:lnTo>
                  <a:pt x="2871" y="5434"/>
                </a:lnTo>
                <a:cubicBezTo>
                  <a:pt x="2871" y="5492"/>
                  <a:pt x="2895" y="5539"/>
                  <a:pt x="2924" y="5539"/>
                </a:cubicBezTo>
                <a:cubicBezTo>
                  <a:pt x="2954" y="5539"/>
                  <a:pt x="2976" y="5492"/>
                  <a:pt x="2976" y="5434"/>
                </a:cubicBezTo>
                <a:lnTo>
                  <a:pt x="2976" y="5214"/>
                </a:lnTo>
                <a:cubicBezTo>
                  <a:pt x="2976" y="5157"/>
                  <a:pt x="2954" y="5110"/>
                  <a:pt x="2924" y="5110"/>
                </a:cubicBezTo>
                <a:close/>
                <a:moveTo>
                  <a:pt x="3773" y="5110"/>
                </a:moveTo>
                <a:cubicBezTo>
                  <a:pt x="3744" y="5110"/>
                  <a:pt x="3721" y="5157"/>
                  <a:pt x="3721" y="5214"/>
                </a:cubicBezTo>
                <a:lnTo>
                  <a:pt x="3721" y="5434"/>
                </a:lnTo>
                <a:cubicBezTo>
                  <a:pt x="3721" y="5492"/>
                  <a:pt x="3744" y="5539"/>
                  <a:pt x="3773" y="5539"/>
                </a:cubicBezTo>
                <a:cubicBezTo>
                  <a:pt x="3802" y="5539"/>
                  <a:pt x="3826" y="5492"/>
                  <a:pt x="3826" y="5434"/>
                </a:cubicBezTo>
                <a:lnTo>
                  <a:pt x="3826" y="5214"/>
                </a:lnTo>
                <a:cubicBezTo>
                  <a:pt x="3826" y="5157"/>
                  <a:pt x="3802" y="5110"/>
                  <a:pt x="3773" y="5110"/>
                </a:cubicBezTo>
                <a:close/>
                <a:moveTo>
                  <a:pt x="4088" y="5110"/>
                </a:moveTo>
                <a:cubicBezTo>
                  <a:pt x="4058" y="5110"/>
                  <a:pt x="4035" y="5157"/>
                  <a:pt x="4035" y="5214"/>
                </a:cubicBezTo>
                <a:lnTo>
                  <a:pt x="4035" y="5434"/>
                </a:lnTo>
                <a:cubicBezTo>
                  <a:pt x="4035" y="5492"/>
                  <a:pt x="4058" y="5539"/>
                  <a:pt x="4088" y="5539"/>
                </a:cubicBezTo>
                <a:cubicBezTo>
                  <a:pt x="4117" y="5539"/>
                  <a:pt x="4141" y="5492"/>
                  <a:pt x="4141" y="5434"/>
                </a:cubicBezTo>
                <a:lnTo>
                  <a:pt x="4141" y="5214"/>
                </a:lnTo>
                <a:cubicBezTo>
                  <a:pt x="4141" y="5157"/>
                  <a:pt x="4117" y="5110"/>
                  <a:pt x="4088" y="5110"/>
                </a:cubicBezTo>
                <a:close/>
                <a:moveTo>
                  <a:pt x="4937" y="5110"/>
                </a:moveTo>
                <a:cubicBezTo>
                  <a:pt x="4908" y="5110"/>
                  <a:pt x="4884" y="5157"/>
                  <a:pt x="4884" y="5214"/>
                </a:cubicBezTo>
                <a:lnTo>
                  <a:pt x="4884" y="5434"/>
                </a:lnTo>
                <a:cubicBezTo>
                  <a:pt x="4884" y="5492"/>
                  <a:pt x="4908" y="5539"/>
                  <a:pt x="4937" y="5539"/>
                </a:cubicBezTo>
                <a:cubicBezTo>
                  <a:pt x="4966" y="5539"/>
                  <a:pt x="4990" y="5492"/>
                  <a:pt x="4990" y="5434"/>
                </a:cubicBezTo>
                <a:lnTo>
                  <a:pt x="4990" y="5214"/>
                </a:lnTo>
                <a:cubicBezTo>
                  <a:pt x="4990" y="5157"/>
                  <a:pt x="4966" y="5110"/>
                  <a:pt x="4937" y="5110"/>
                </a:cubicBezTo>
                <a:close/>
                <a:moveTo>
                  <a:pt x="5252" y="5110"/>
                </a:moveTo>
                <a:cubicBezTo>
                  <a:pt x="5223" y="5110"/>
                  <a:pt x="5199" y="5157"/>
                  <a:pt x="5199" y="5214"/>
                </a:cubicBezTo>
                <a:lnTo>
                  <a:pt x="5199" y="5434"/>
                </a:lnTo>
                <a:cubicBezTo>
                  <a:pt x="5199" y="5492"/>
                  <a:pt x="5223" y="5539"/>
                  <a:pt x="5252" y="5539"/>
                </a:cubicBezTo>
                <a:cubicBezTo>
                  <a:pt x="5281" y="5539"/>
                  <a:pt x="5305" y="5492"/>
                  <a:pt x="5305" y="5434"/>
                </a:cubicBezTo>
                <a:lnTo>
                  <a:pt x="5305" y="5214"/>
                </a:lnTo>
                <a:cubicBezTo>
                  <a:pt x="5305" y="5157"/>
                  <a:pt x="5281" y="5110"/>
                  <a:pt x="5252" y="5110"/>
                </a:cubicBezTo>
                <a:close/>
                <a:moveTo>
                  <a:pt x="6102" y="5110"/>
                </a:moveTo>
                <a:cubicBezTo>
                  <a:pt x="6072" y="5110"/>
                  <a:pt x="6049" y="5157"/>
                  <a:pt x="6049" y="5214"/>
                </a:cubicBezTo>
                <a:lnTo>
                  <a:pt x="6049" y="5434"/>
                </a:lnTo>
                <a:cubicBezTo>
                  <a:pt x="6049" y="5492"/>
                  <a:pt x="6072" y="5539"/>
                  <a:pt x="6102" y="5539"/>
                </a:cubicBezTo>
                <a:cubicBezTo>
                  <a:pt x="6131" y="5539"/>
                  <a:pt x="6155" y="5492"/>
                  <a:pt x="6155" y="5434"/>
                </a:cubicBezTo>
                <a:lnTo>
                  <a:pt x="6155" y="5214"/>
                </a:lnTo>
                <a:cubicBezTo>
                  <a:pt x="6155" y="5157"/>
                  <a:pt x="6131" y="5110"/>
                  <a:pt x="6102" y="5110"/>
                </a:cubicBezTo>
                <a:close/>
                <a:moveTo>
                  <a:pt x="6416" y="5110"/>
                </a:moveTo>
                <a:cubicBezTo>
                  <a:pt x="6387" y="5110"/>
                  <a:pt x="6363" y="5157"/>
                  <a:pt x="6363" y="5214"/>
                </a:cubicBezTo>
                <a:lnTo>
                  <a:pt x="6363" y="5434"/>
                </a:lnTo>
                <a:cubicBezTo>
                  <a:pt x="6363" y="5492"/>
                  <a:pt x="6387" y="5539"/>
                  <a:pt x="6416" y="5539"/>
                </a:cubicBezTo>
                <a:cubicBezTo>
                  <a:pt x="6445" y="5539"/>
                  <a:pt x="6469" y="5492"/>
                  <a:pt x="6469" y="5434"/>
                </a:cubicBezTo>
                <a:lnTo>
                  <a:pt x="6469" y="5214"/>
                </a:lnTo>
                <a:cubicBezTo>
                  <a:pt x="6469" y="5157"/>
                  <a:pt x="6445" y="5110"/>
                  <a:pt x="6416" y="5110"/>
                </a:cubicBezTo>
                <a:close/>
                <a:moveTo>
                  <a:pt x="7266" y="5110"/>
                </a:moveTo>
                <a:cubicBezTo>
                  <a:pt x="7237" y="5110"/>
                  <a:pt x="7213" y="5157"/>
                  <a:pt x="7213" y="5214"/>
                </a:cubicBezTo>
                <a:lnTo>
                  <a:pt x="7213" y="5434"/>
                </a:lnTo>
                <a:cubicBezTo>
                  <a:pt x="7213" y="5492"/>
                  <a:pt x="7237" y="5539"/>
                  <a:pt x="7266" y="5539"/>
                </a:cubicBezTo>
                <a:cubicBezTo>
                  <a:pt x="7295" y="5539"/>
                  <a:pt x="7318" y="5492"/>
                  <a:pt x="7318" y="5434"/>
                </a:cubicBezTo>
                <a:lnTo>
                  <a:pt x="7318" y="5214"/>
                </a:lnTo>
                <a:cubicBezTo>
                  <a:pt x="7318" y="5157"/>
                  <a:pt x="7295" y="5110"/>
                  <a:pt x="7266" y="5110"/>
                </a:cubicBezTo>
                <a:close/>
                <a:moveTo>
                  <a:pt x="7580" y="5110"/>
                </a:moveTo>
                <a:cubicBezTo>
                  <a:pt x="7551" y="5110"/>
                  <a:pt x="7527" y="5157"/>
                  <a:pt x="7527" y="5214"/>
                </a:cubicBezTo>
                <a:lnTo>
                  <a:pt x="7527" y="5434"/>
                </a:lnTo>
                <a:cubicBezTo>
                  <a:pt x="7527" y="5492"/>
                  <a:pt x="7551" y="5539"/>
                  <a:pt x="7580" y="5539"/>
                </a:cubicBezTo>
                <a:cubicBezTo>
                  <a:pt x="7609" y="5539"/>
                  <a:pt x="7632" y="5492"/>
                  <a:pt x="7632" y="5434"/>
                </a:cubicBezTo>
                <a:lnTo>
                  <a:pt x="7632" y="5214"/>
                </a:lnTo>
                <a:cubicBezTo>
                  <a:pt x="7632" y="5157"/>
                  <a:pt x="7609" y="5110"/>
                  <a:pt x="7580" y="5110"/>
                </a:cubicBezTo>
                <a:close/>
                <a:moveTo>
                  <a:pt x="8429" y="5110"/>
                </a:moveTo>
                <a:cubicBezTo>
                  <a:pt x="8400" y="5110"/>
                  <a:pt x="8377" y="5157"/>
                  <a:pt x="8377" y="5214"/>
                </a:cubicBezTo>
                <a:lnTo>
                  <a:pt x="8377" y="5434"/>
                </a:lnTo>
                <a:cubicBezTo>
                  <a:pt x="8377" y="5492"/>
                  <a:pt x="8400" y="5539"/>
                  <a:pt x="8429" y="5539"/>
                </a:cubicBezTo>
                <a:cubicBezTo>
                  <a:pt x="8458" y="5539"/>
                  <a:pt x="8482" y="5492"/>
                  <a:pt x="8482" y="5434"/>
                </a:cubicBezTo>
                <a:lnTo>
                  <a:pt x="8482" y="5214"/>
                </a:lnTo>
                <a:cubicBezTo>
                  <a:pt x="8482" y="5157"/>
                  <a:pt x="8458" y="5110"/>
                  <a:pt x="8429" y="5110"/>
                </a:cubicBezTo>
                <a:close/>
                <a:moveTo>
                  <a:pt x="8744" y="5110"/>
                </a:moveTo>
                <a:cubicBezTo>
                  <a:pt x="8714" y="5110"/>
                  <a:pt x="8691" y="5157"/>
                  <a:pt x="8691" y="5214"/>
                </a:cubicBezTo>
                <a:lnTo>
                  <a:pt x="8691" y="5434"/>
                </a:lnTo>
                <a:cubicBezTo>
                  <a:pt x="8691" y="5492"/>
                  <a:pt x="8714" y="5539"/>
                  <a:pt x="8744" y="5539"/>
                </a:cubicBezTo>
                <a:cubicBezTo>
                  <a:pt x="8773" y="5539"/>
                  <a:pt x="8796" y="5492"/>
                  <a:pt x="8796" y="5434"/>
                </a:cubicBezTo>
                <a:lnTo>
                  <a:pt x="8796" y="5214"/>
                </a:lnTo>
                <a:cubicBezTo>
                  <a:pt x="8796" y="5157"/>
                  <a:pt x="8773" y="5110"/>
                  <a:pt x="8744" y="5110"/>
                </a:cubicBezTo>
                <a:close/>
                <a:moveTo>
                  <a:pt x="9593" y="5110"/>
                </a:moveTo>
                <a:cubicBezTo>
                  <a:pt x="9564" y="5110"/>
                  <a:pt x="9540" y="5157"/>
                  <a:pt x="9540" y="5214"/>
                </a:cubicBezTo>
                <a:lnTo>
                  <a:pt x="9540" y="5434"/>
                </a:lnTo>
                <a:cubicBezTo>
                  <a:pt x="9540" y="5492"/>
                  <a:pt x="9564" y="5539"/>
                  <a:pt x="9593" y="5539"/>
                </a:cubicBezTo>
                <a:cubicBezTo>
                  <a:pt x="9622" y="5539"/>
                  <a:pt x="9646" y="5492"/>
                  <a:pt x="9646" y="5434"/>
                </a:cubicBezTo>
                <a:lnTo>
                  <a:pt x="9646" y="5214"/>
                </a:lnTo>
                <a:cubicBezTo>
                  <a:pt x="9646" y="5157"/>
                  <a:pt x="9622" y="5110"/>
                  <a:pt x="9593" y="5110"/>
                </a:cubicBezTo>
                <a:close/>
                <a:moveTo>
                  <a:pt x="9908" y="5110"/>
                </a:moveTo>
                <a:cubicBezTo>
                  <a:pt x="9879" y="5110"/>
                  <a:pt x="9855" y="5157"/>
                  <a:pt x="9855" y="5214"/>
                </a:cubicBezTo>
                <a:lnTo>
                  <a:pt x="9855" y="5434"/>
                </a:lnTo>
                <a:cubicBezTo>
                  <a:pt x="9855" y="5492"/>
                  <a:pt x="9879" y="5539"/>
                  <a:pt x="9908" y="5539"/>
                </a:cubicBezTo>
                <a:cubicBezTo>
                  <a:pt x="9937" y="5539"/>
                  <a:pt x="9961" y="5492"/>
                  <a:pt x="9961" y="5434"/>
                </a:cubicBezTo>
                <a:lnTo>
                  <a:pt x="9961" y="5214"/>
                </a:lnTo>
                <a:cubicBezTo>
                  <a:pt x="9961" y="5157"/>
                  <a:pt x="9937" y="5110"/>
                  <a:pt x="9908" y="5110"/>
                </a:cubicBezTo>
                <a:close/>
                <a:moveTo>
                  <a:pt x="10758" y="5110"/>
                </a:moveTo>
                <a:cubicBezTo>
                  <a:pt x="10728" y="5110"/>
                  <a:pt x="10705" y="5157"/>
                  <a:pt x="10705" y="5214"/>
                </a:cubicBezTo>
                <a:lnTo>
                  <a:pt x="10705" y="5434"/>
                </a:lnTo>
                <a:cubicBezTo>
                  <a:pt x="10705" y="5492"/>
                  <a:pt x="10728" y="5539"/>
                  <a:pt x="10758" y="5539"/>
                </a:cubicBezTo>
                <a:cubicBezTo>
                  <a:pt x="10787" y="5539"/>
                  <a:pt x="10810" y="5492"/>
                  <a:pt x="10810" y="5434"/>
                </a:cubicBezTo>
                <a:lnTo>
                  <a:pt x="10810" y="5214"/>
                </a:lnTo>
                <a:cubicBezTo>
                  <a:pt x="10810" y="5157"/>
                  <a:pt x="10787" y="5110"/>
                  <a:pt x="10758" y="5110"/>
                </a:cubicBezTo>
                <a:close/>
                <a:moveTo>
                  <a:pt x="11072" y="5110"/>
                </a:moveTo>
                <a:cubicBezTo>
                  <a:pt x="11043" y="5110"/>
                  <a:pt x="11019" y="5157"/>
                  <a:pt x="11019" y="5214"/>
                </a:cubicBezTo>
                <a:lnTo>
                  <a:pt x="11019" y="5434"/>
                </a:lnTo>
                <a:cubicBezTo>
                  <a:pt x="11019" y="5492"/>
                  <a:pt x="11043" y="5539"/>
                  <a:pt x="11072" y="5539"/>
                </a:cubicBezTo>
                <a:cubicBezTo>
                  <a:pt x="11101" y="5539"/>
                  <a:pt x="11125" y="5492"/>
                  <a:pt x="11125" y="5434"/>
                </a:cubicBezTo>
                <a:lnTo>
                  <a:pt x="11125" y="5214"/>
                </a:lnTo>
                <a:cubicBezTo>
                  <a:pt x="11125" y="5157"/>
                  <a:pt x="11101" y="5110"/>
                  <a:pt x="11072" y="5110"/>
                </a:cubicBezTo>
                <a:close/>
                <a:moveTo>
                  <a:pt x="11922" y="5110"/>
                </a:moveTo>
                <a:cubicBezTo>
                  <a:pt x="11893" y="5110"/>
                  <a:pt x="11869" y="5157"/>
                  <a:pt x="11869" y="5214"/>
                </a:cubicBezTo>
                <a:lnTo>
                  <a:pt x="11869" y="5434"/>
                </a:lnTo>
                <a:cubicBezTo>
                  <a:pt x="11869" y="5492"/>
                  <a:pt x="11893" y="5539"/>
                  <a:pt x="11922" y="5539"/>
                </a:cubicBezTo>
                <a:cubicBezTo>
                  <a:pt x="11951" y="5539"/>
                  <a:pt x="11974" y="5492"/>
                  <a:pt x="11974" y="5434"/>
                </a:cubicBezTo>
                <a:lnTo>
                  <a:pt x="11974" y="5214"/>
                </a:lnTo>
                <a:cubicBezTo>
                  <a:pt x="11974" y="5157"/>
                  <a:pt x="11951" y="5110"/>
                  <a:pt x="11922" y="5110"/>
                </a:cubicBezTo>
                <a:close/>
                <a:moveTo>
                  <a:pt x="12236" y="5110"/>
                </a:moveTo>
                <a:cubicBezTo>
                  <a:pt x="12207" y="5110"/>
                  <a:pt x="12183" y="5157"/>
                  <a:pt x="12183" y="5214"/>
                </a:cubicBezTo>
                <a:lnTo>
                  <a:pt x="12183" y="5434"/>
                </a:lnTo>
                <a:cubicBezTo>
                  <a:pt x="12183" y="5492"/>
                  <a:pt x="12207" y="5539"/>
                  <a:pt x="12236" y="5539"/>
                </a:cubicBezTo>
                <a:cubicBezTo>
                  <a:pt x="12265" y="5539"/>
                  <a:pt x="12288" y="5492"/>
                  <a:pt x="12288" y="5434"/>
                </a:cubicBezTo>
                <a:lnTo>
                  <a:pt x="12288" y="5214"/>
                </a:lnTo>
                <a:cubicBezTo>
                  <a:pt x="12288" y="5157"/>
                  <a:pt x="12265" y="5110"/>
                  <a:pt x="12236" y="5110"/>
                </a:cubicBezTo>
                <a:close/>
                <a:moveTo>
                  <a:pt x="13085" y="5110"/>
                </a:moveTo>
                <a:cubicBezTo>
                  <a:pt x="13056" y="5110"/>
                  <a:pt x="13032" y="5157"/>
                  <a:pt x="13032" y="5214"/>
                </a:cubicBezTo>
                <a:lnTo>
                  <a:pt x="13032" y="5434"/>
                </a:lnTo>
                <a:cubicBezTo>
                  <a:pt x="13032" y="5492"/>
                  <a:pt x="13056" y="5539"/>
                  <a:pt x="13085" y="5539"/>
                </a:cubicBezTo>
                <a:cubicBezTo>
                  <a:pt x="13114" y="5539"/>
                  <a:pt x="13138" y="5492"/>
                  <a:pt x="13138" y="5434"/>
                </a:cubicBezTo>
                <a:lnTo>
                  <a:pt x="13138" y="5214"/>
                </a:lnTo>
                <a:cubicBezTo>
                  <a:pt x="13138" y="5157"/>
                  <a:pt x="13114" y="5110"/>
                  <a:pt x="13085" y="5110"/>
                </a:cubicBezTo>
                <a:close/>
                <a:moveTo>
                  <a:pt x="13399" y="5110"/>
                </a:moveTo>
                <a:cubicBezTo>
                  <a:pt x="13370" y="5110"/>
                  <a:pt x="13348" y="5157"/>
                  <a:pt x="13348" y="5214"/>
                </a:cubicBezTo>
                <a:lnTo>
                  <a:pt x="13348" y="5434"/>
                </a:lnTo>
                <a:cubicBezTo>
                  <a:pt x="13348" y="5492"/>
                  <a:pt x="13370" y="5539"/>
                  <a:pt x="13399" y="5539"/>
                </a:cubicBezTo>
                <a:cubicBezTo>
                  <a:pt x="13428" y="5539"/>
                  <a:pt x="13452" y="5492"/>
                  <a:pt x="13452" y="5434"/>
                </a:cubicBezTo>
                <a:lnTo>
                  <a:pt x="13452" y="5214"/>
                </a:lnTo>
                <a:cubicBezTo>
                  <a:pt x="13452" y="5157"/>
                  <a:pt x="13428" y="5110"/>
                  <a:pt x="13399" y="5110"/>
                </a:cubicBezTo>
                <a:close/>
                <a:moveTo>
                  <a:pt x="14249" y="5110"/>
                </a:moveTo>
                <a:cubicBezTo>
                  <a:pt x="14220" y="5110"/>
                  <a:pt x="14196" y="5157"/>
                  <a:pt x="14196" y="5214"/>
                </a:cubicBezTo>
                <a:lnTo>
                  <a:pt x="14196" y="5434"/>
                </a:lnTo>
                <a:cubicBezTo>
                  <a:pt x="14196" y="5492"/>
                  <a:pt x="14220" y="5539"/>
                  <a:pt x="14249" y="5539"/>
                </a:cubicBezTo>
                <a:cubicBezTo>
                  <a:pt x="14278" y="5539"/>
                  <a:pt x="14302" y="5492"/>
                  <a:pt x="14302" y="5434"/>
                </a:cubicBezTo>
                <a:lnTo>
                  <a:pt x="14302" y="5214"/>
                </a:lnTo>
                <a:cubicBezTo>
                  <a:pt x="14302" y="5157"/>
                  <a:pt x="14278" y="5110"/>
                  <a:pt x="14249" y="5110"/>
                </a:cubicBezTo>
                <a:close/>
                <a:moveTo>
                  <a:pt x="14564" y="5110"/>
                </a:moveTo>
                <a:cubicBezTo>
                  <a:pt x="14535" y="5110"/>
                  <a:pt x="14511" y="5157"/>
                  <a:pt x="14511" y="5214"/>
                </a:cubicBezTo>
                <a:lnTo>
                  <a:pt x="14511" y="5434"/>
                </a:lnTo>
                <a:cubicBezTo>
                  <a:pt x="14511" y="5492"/>
                  <a:pt x="14535" y="5539"/>
                  <a:pt x="14564" y="5539"/>
                </a:cubicBezTo>
                <a:cubicBezTo>
                  <a:pt x="14593" y="5539"/>
                  <a:pt x="14617" y="5492"/>
                  <a:pt x="14617" y="5434"/>
                </a:cubicBezTo>
                <a:lnTo>
                  <a:pt x="14617" y="5214"/>
                </a:lnTo>
                <a:cubicBezTo>
                  <a:pt x="14617" y="5157"/>
                  <a:pt x="14593" y="5110"/>
                  <a:pt x="14564" y="5110"/>
                </a:cubicBezTo>
                <a:close/>
                <a:moveTo>
                  <a:pt x="15413" y="5110"/>
                </a:moveTo>
                <a:cubicBezTo>
                  <a:pt x="15384" y="5110"/>
                  <a:pt x="15360" y="5157"/>
                  <a:pt x="15360" y="5214"/>
                </a:cubicBezTo>
                <a:lnTo>
                  <a:pt x="15360" y="5434"/>
                </a:lnTo>
                <a:cubicBezTo>
                  <a:pt x="15360" y="5492"/>
                  <a:pt x="15384" y="5539"/>
                  <a:pt x="15413" y="5539"/>
                </a:cubicBezTo>
                <a:cubicBezTo>
                  <a:pt x="15442" y="5539"/>
                  <a:pt x="15465" y="5492"/>
                  <a:pt x="15465" y="5434"/>
                </a:cubicBezTo>
                <a:lnTo>
                  <a:pt x="15465" y="5214"/>
                </a:lnTo>
                <a:cubicBezTo>
                  <a:pt x="15465" y="5157"/>
                  <a:pt x="15442" y="5110"/>
                  <a:pt x="15413" y="5110"/>
                </a:cubicBezTo>
                <a:close/>
                <a:moveTo>
                  <a:pt x="15728" y="5110"/>
                </a:moveTo>
                <a:cubicBezTo>
                  <a:pt x="15699" y="5110"/>
                  <a:pt x="15675" y="5157"/>
                  <a:pt x="15675" y="5214"/>
                </a:cubicBezTo>
                <a:lnTo>
                  <a:pt x="15675" y="5434"/>
                </a:lnTo>
                <a:cubicBezTo>
                  <a:pt x="15675" y="5492"/>
                  <a:pt x="15699" y="5539"/>
                  <a:pt x="15728" y="5539"/>
                </a:cubicBezTo>
                <a:cubicBezTo>
                  <a:pt x="15757" y="5539"/>
                  <a:pt x="15781" y="5492"/>
                  <a:pt x="15781" y="5434"/>
                </a:cubicBezTo>
                <a:lnTo>
                  <a:pt x="15781" y="5214"/>
                </a:lnTo>
                <a:cubicBezTo>
                  <a:pt x="15781" y="5157"/>
                  <a:pt x="15757" y="5110"/>
                  <a:pt x="15728" y="5110"/>
                </a:cubicBezTo>
                <a:close/>
                <a:moveTo>
                  <a:pt x="16578" y="5110"/>
                </a:moveTo>
                <a:cubicBezTo>
                  <a:pt x="16549" y="5110"/>
                  <a:pt x="16525" y="5157"/>
                  <a:pt x="16525" y="5214"/>
                </a:cubicBezTo>
                <a:lnTo>
                  <a:pt x="16525" y="5434"/>
                </a:lnTo>
                <a:cubicBezTo>
                  <a:pt x="16525" y="5492"/>
                  <a:pt x="16549" y="5539"/>
                  <a:pt x="16578" y="5539"/>
                </a:cubicBezTo>
                <a:cubicBezTo>
                  <a:pt x="16607" y="5539"/>
                  <a:pt x="16630" y="5492"/>
                  <a:pt x="16630" y="5434"/>
                </a:cubicBezTo>
                <a:lnTo>
                  <a:pt x="16630" y="5214"/>
                </a:lnTo>
                <a:cubicBezTo>
                  <a:pt x="16630" y="5157"/>
                  <a:pt x="16607" y="5110"/>
                  <a:pt x="16578" y="5110"/>
                </a:cubicBezTo>
                <a:close/>
                <a:moveTo>
                  <a:pt x="16892" y="5110"/>
                </a:moveTo>
                <a:cubicBezTo>
                  <a:pt x="16863" y="5110"/>
                  <a:pt x="16839" y="5157"/>
                  <a:pt x="16839" y="5214"/>
                </a:cubicBezTo>
                <a:lnTo>
                  <a:pt x="16839" y="5434"/>
                </a:lnTo>
                <a:cubicBezTo>
                  <a:pt x="16839" y="5492"/>
                  <a:pt x="16863" y="5539"/>
                  <a:pt x="16892" y="5539"/>
                </a:cubicBezTo>
                <a:cubicBezTo>
                  <a:pt x="16921" y="5539"/>
                  <a:pt x="16944" y="5492"/>
                  <a:pt x="16944" y="5434"/>
                </a:cubicBezTo>
                <a:lnTo>
                  <a:pt x="16944" y="5214"/>
                </a:lnTo>
                <a:cubicBezTo>
                  <a:pt x="16944" y="5157"/>
                  <a:pt x="16921" y="5110"/>
                  <a:pt x="16892" y="5110"/>
                </a:cubicBezTo>
                <a:close/>
                <a:moveTo>
                  <a:pt x="17741" y="5110"/>
                </a:moveTo>
                <a:cubicBezTo>
                  <a:pt x="17712" y="5110"/>
                  <a:pt x="17689" y="5157"/>
                  <a:pt x="17689" y="5214"/>
                </a:cubicBezTo>
                <a:lnTo>
                  <a:pt x="17689" y="5434"/>
                </a:lnTo>
                <a:cubicBezTo>
                  <a:pt x="17689" y="5492"/>
                  <a:pt x="17712" y="5539"/>
                  <a:pt x="17741" y="5539"/>
                </a:cubicBezTo>
                <a:cubicBezTo>
                  <a:pt x="17770" y="5539"/>
                  <a:pt x="17794" y="5492"/>
                  <a:pt x="17794" y="5434"/>
                </a:cubicBezTo>
                <a:lnTo>
                  <a:pt x="17794" y="5214"/>
                </a:lnTo>
                <a:cubicBezTo>
                  <a:pt x="17794" y="5157"/>
                  <a:pt x="17770" y="5110"/>
                  <a:pt x="17741" y="5110"/>
                </a:cubicBezTo>
                <a:close/>
                <a:moveTo>
                  <a:pt x="18055" y="5110"/>
                </a:moveTo>
                <a:cubicBezTo>
                  <a:pt x="18026" y="5110"/>
                  <a:pt x="18002" y="5157"/>
                  <a:pt x="18002" y="5214"/>
                </a:cubicBezTo>
                <a:lnTo>
                  <a:pt x="18002" y="5434"/>
                </a:lnTo>
                <a:cubicBezTo>
                  <a:pt x="18002" y="5492"/>
                  <a:pt x="18026" y="5539"/>
                  <a:pt x="18055" y="5539"/>
                </a:cubicBezTo>
                <a:cubicBezTo>
                  <a:pt x="18085" y="5539"/>
                  <a:pt x="18108" y="5492"/>
                  <a:pt x="18108" y="5434"/>
                </a:cubicBezTo>
                <a:lnTo>
                  <a:pt x="18108" y="5214"/>
                </a:lnTo>
                <a:cubicBezTo>
                  <a:pt x="18108" y="5157"/>
                  <a:pt x="18085" y="5110"/>
                  <a:pt x="18055" y="5110"/>
                </a:cubicBezTo>
                <a:close/>
                <a:moveTo>
                  <a:pt x="18905" y="5110"/>
                </a:moveTo>
                <a:cubicBezTo>
                  <a:pt x="18876" y="5110"/>
                  <a:pt x="18852" y="5157"/>
                  <a:pt x="18852" y="5214"/>
                </a:cubicBezTo>
                <a:lnTo>
                  <a:pt x="18852" y="5434"/>
                </a:lnTo>
                <a:cubicBezTo>
                  <a:pt x="18852" y="5492"/>
                  <a:pt x="18876" y="5539"/>
                  <a:pt x="18905" y="5539"/>
                </a:cubicBezTo>
                <a:cubicBezTo>
                  <a:pt x="18934" y="5539"/>
                  <a:pt x="18958" y="5492"/>
                  <a:pt x="18958" y="5434"/>
                </a:cubicBezTo>
                <a:lnTo>
                  <a:pt x="18958" y="5214"/>
                </a:lnTo>
                <a:cubicBezTo>
                  <a:pt x="18958" y="5157"/>
                  <a:pt x="18934" y="5110"/>
                  <a:pt x="18905" y="5110"/>
                </a:cubicBezTo>
                <a:close/>
                <a:moveTo>
                  <a:pt x="19220" y="5110"/>
                </a:moveTo>
                <a:cubicBezTo>
                  <a:pt x="19191" y="5110"/>
                  <a:pt x="19167" y="5157"/>
                  <a:pt x="19167" y="5214"/>
                </a:cubicBezTo>
                <a:lnTo>
                  <a:pt x="19167" y="5434"/>
                </a:lnTo>
                <a:cubicBezTo>
                  <a:pt x="19167" y="5492"/>
                  <a:pt x="19191" y="5539"/>
                  <a:pt x="19220" y="5539"/>
                </a:cubicBezTo>
                <a:cubicBezTo>
                  <a:pt x="19249" y="5539"/>
                  <a:pt x="19273" y="5492"/>
                  <a:pt x="19273" y="5434"/>
                </a:cubicBezTo>
                <a:lnTo>
                  <a:pt x="19273" y="5214"/>
                </a:lnTo>
                <a:cubicBezTo>
                  <a:pt x="19273" y="5157"/>
                  <a:pt x="19249" y="5110"/>
                  <a:pt x="19220" y="5110"/>
                </a:cubicBezTo>
                <a:close/>
                <a:moveTo>
                  <a:pt x="20069" y="5110"/>
                </a:moveTo>
                <a:cubicBezTo>
                  <a:pt x="20040" y="5110"/>
                  <a:pt x="20016" y="5157"/>
                  <a:pt x="20016" y="5214"/>
                </a:cubicBezTo>
                <a:lnTo>
                  <a:pt x="20016" y="5434"/>
                </a:lnTo>
                <a:cubicBezTo>
                  <a:pt x="20016" y="5492"/>
                  <a:pt x="20040" y="5539"/>
                  <a:pt x="20069" y="5539"/>
                </a:cubicBezTo>
                <a:cubicBezTo>
                  <a:pt x="20099" y="5539"/>
                  <a:pt x="20122" y="5492"/>
                  <a:pt x="20122" y="5434"/>
                </a:cubicBezTo>
                <a:lnTo>
                  <a:pt x="20122" y="5214"/>
                </a:lnTo>
                <a:cubicBezTo>
                  <a:pt x="20122" y="5157"/>
                  <a:pt x="20099" y="5110"/>
                  <a:pt x="20069" y="5110"/>
                </a:cubicBezTo>
                <a:close/>
                <a:moveTo>
                  <a:pt x="20384" y="5110"/>
                </a:moveTo>
                <a:cubicBezTo>
                  <a:pt x="20355" y="5110"/>
                  <a:pt x="20331" y="5157"/>
                  <a:pt x="20331" y="5214"/>
                </a:cubicBezTo>
                <a:lnTo>
                  <a:pt x="20331" y="5434"/>
                </a:lnTo>
                <a:cubicBezTo>
                  <a:pt x="20331" y="5492"/>
                  <a:pt x="20355" y="5539"/>
                  <a:pt x="20384" y="5539"/>
                </a:cubicBezTo>
                <a:cubicBezTo>
                  <a:pt x="20413" y="5539"/>
                  <a:pt x="20436" y="5492"/>
                  <a:pt x="20436" y="5434"/>
                </a:cubicBezTo>
                <a:lnTo>
                  <a:pt x="20436" y="5214"/>
                </a:lnTo>
                <a:cubicBezTo>
                  <a:pt x="20436" y="5157"/>
                  <a:pt x="20413" y="5110"/>
                  <a:pt x="20384" y="5110"/>
                </a:cubicBezTo>
                <a:close/>
                <a:moveTo>
                  <a:pt x="21234" y="5110"/>
                </a:moveTo>
                <a:cubicBezTo>
                  <a:pt x="21204" y="5110"/>
                  <a:pt x="21181" y="5157"/>
                  <a:pt x="21181" y="5214"/>
                </a:cubicBezTo>
                <a:lnTo>
                  <a:pt x="21181" y="5434"/>
                </a:lnTo>
                <a:cubicBezTo>
                  <a:pt x="21181" y="5492"/>
                  <a:pt x="21204" y="5539"/>
                  <a:pt x="21234" y="5539"/>
                </a:cubicBezTo>
                <a:cubicBezTo>
                  <a:pt x="21263" y="5539"/>
                  <a:pt x="21285" y="5492"/>
                  <a:pt x="21285" y="5434"/>
                </a:cubicBezTo>
                <a:lnTo>
                  <a:pt x="21285" y="5214"/>
                </a:lnTo>
                <a:cubicBezTo>
                  <a:pt x="21285" y="5157"/>
                  <a:pt x="21263" y="5110"/>
                  <a:pt x="21234" y="5110"/>
                </a:cubicBezTo>
                <a:close/>
                <a:moveTo>
                  <a:pt x="21547" y="5110"/>
                </a:moveTo>
                <a:cubicBezTo>
                  <a:pt x="21518" y="5110"/>
                  <a:pt x="21495" y="5157"/>
                  <a:pt x="21495" y="5214"/>
                </a:cubicBezTo>
                <a:lnTo>
                  <a:pt x="21495" y="5434"/>
                </a:lnTo>
                <a:cubicBezTo>
                  <a:pt x="21495" y="5492"/>
                  <a:pt x="21518" y="5539"/>
                  <a:pt x="21547" y="5539"/>
                </a:cubicBezTo>
                <a:cubicBezTo>
                  <a:pt x="21576" y="5539"/>
                  <a:pt x="21600" y="5492"/>
                  <a:pt x="21600" y="5434"/>
                </a:cubicBezTo>
                <a:lnTo>
                  <a:pt x="21600" y="5214"/>
                </a:lnTo>
                <a:cubicBezTo>
                  <a:pt x="21600" y="5157"/>
                  <a:pt x="21576" y="5110"/>
                  <a:pt x="21547" y="5110"/>
                </a:cubicBezTo>
                <a:close/>
                <a:moveTo>
                  <a:pt x="53" y="5840"/>
                </a:moveTo>
                <a:cubicBezTo>
                  <a:pt x="24" y="5840"/>
                  <a:pt x="0" y="5887"/>
                  <a:pt x="0" y="5944"/>
                </a:cubicBezTo>
                <a:lnTo>
                  <a:pt x="0" y="6164"/>
                </a:lnTo>
                <a:cubicBezTo>
                  <a:pt x="0" y="6222"/>
                  <a:pt x="24" y="6269"/>
                  <a:pt x="53" y="6269"/>
                </a:cubicBezTo>
                <a:cubicBezTo>
                  <a:pt x="82" y="6269"/>
                  <a:pt x="106" y="6222"/>
                  <a:pt x="106" y="6164"/>
                </a:cubicBezTo>
                <a:lnTo>
                  <a:pt x="106" y="5944"/>
                </a:lnTo>
                <a:cubicBezTo>
                  <a:pt x="106" y="5887"/>
                  <a:pt x="82" y="5840"/>
                  <a:pt x="53" y="5840"/>
                </a:cubicBezTo>
                <a:close/>
                <a:moveTo>
                  <a:pt x="367" y="5840"/>
                </a:moveTo>
                <a:cubicBezTo>
                  <a:pt x="338" y="5840"/>
                  <a:pt x="315" y="5887"/>
                  <a:pt x="315" y="5944"/>
                </a:cubicBezTo>
                <a:lnTo>
                  <a:pt x="315" y="6164"/>
                </a:lnTo>
                <a:cubicBezTo>
                  <a:pt x="315" y="6222"/>
                  <a:pt x="338" y="6269"/>
                  <a:pt x="367" y="6269"/>
                </a:cubicBezTo>
                <a:cubicBezTo>
                  <a:pt x="397" y="6269"/>
                  <a:pt x="420" y="6222"/>
                  <a:pt x="420" y="6164"/>
                </a:cubicBezTo>
                <a:lnTo>
                  <a:pt x="420" y="5944"/>
                </a:lnTo>
                <a:cubicBezTo>
                  <a:pt x="420" y="5887"/>
                  <a:pt x="397" y="5840"/>
                  <a:pt x="367" y="5840"/>
                </a:cubicBezTo>
                <a:close/>
                <a:moveTo>
                  <a:pt x="1217" y="5840"/>
                </a:moveTo>
                <a:cubicBezTo>
                  <a:pt x="1188" y="5840"/>
                  <a:pt x="1164" y="5887"/>
                  <a:pt x="1164" y="5944"/>
                </a:cubicBezTo>
                <a:lnTo>
                  <a:pt x="1164" y="6164"/>
                </a:lnTo>
                <a:cubicBezTo>
                  <a:pt x="1164" y="6222"/>
                  <a:pt x="1188" y="6269"/>
                  <a:pt x="1217" y="6269"/>
                </a:cubicBezTo>
                <a:cubicBezTo>
                  <a:pt x="1246" y="6269"/>
                  <a:pt x="1270" y="6222"/>
                  <a:pt x="1270" y="6164"/>
                </a:cubicBezTo>
                <a:lnTo>
                  <a:pt x="1270" y="5944"/>
                </a:lnTo>
                <a:cubicBezTo>
                  <a:pt x="1270" y="5887"/>
                  <a:pt x="1246" y="5840"/>
                  <a:pt x="1217" y="5840"/>
                </a:cubicBezTo>
                <a:close/>
                <a:moveTo>
                  <a:pt x="1532" y="5840"/>
                </a:moveTo>
                <a:cubicBezTo>
                  <a:pt x="1503" y="5840"/>
                  <a:pt x="1479" y="5887"/>
                  <a:pt x="1479" y="5944"/>
                </a:cubicBezTo>
                <a:lnTo>
                  <a:pt x="1479" y="6164"/>
                </a:lnTo>
                <a:cubicBezTo>
                  <a:pt x="1479" y="6222"/>
                  <a:pt x="1503" y="6269"/>
                  <a:pt x="1532" y="6269"/>
                </a:cubicBezTo>
                <a:cubicBezTo>
                  <a:pt x="1561" y="6269"/>
                  <a:pt x="1584" y="6222"/>
                  <a:pt x="1584" y="6164"/>
                </a:cubicBezTo>
                <a:lnTo>
                  <a:pt x="1584" y="5944"/>
                </a:lnTo>
                <a:cubicBezTo>
                  <a:pt x="1584" y="5887"/>
                  <a:pt x="1561" y="5840"/>
                  <a:pt x="1532" y="5840"/>
                </a:cubicBezTo>
                <a:close/>
                <a:moveTo>
                  <a:pt x="2380" y="5840"/>
                </a:moveTo>
                <a:cubicBezTo>
                  <a:pt x="2351" y="5840"/>
                  <a:pt x="2329" y="5887"/>
                  <a:pt x="2329" y="5944"/>
                </a:cubicBezTo>
                <a:lnTo>
                  <a:pt x="2329" y="6164"/>
                </a:lnTo>
                <a:cubicBezTo>
                  <a:pt x="2329" y="6222"/>
                  <a:pt x="2351" y="6269"/>
                  <a:pt x="2380" y="6269"/>
                </a:cubicBezTo>
                <a:cubicBezTo>
                  <a:pt x="2409" y="6269"/>
                  <a:pt x="2433" y="6222"/>
                  <a:pt x="2433" y="6164"/>
                </a:cubicBezTo>
                <a:lnTo>
                  <a:pt x="2433" y="5944"/>
                </a:lnTo>
                <a:cubicBezTo>
                  <a:pt x="2433" y="5887"/>
                  <a:pt x="2409" y="5840"/>
                  <a:pt x="2380" y="5840"/>
                </a:cubicBezTo>
                <a:close/>
                <a:moveTo>
                  <a:pt x="2695" y="5840"/>
                </a:moveTo>
                <a:cubicBezTo>
                  <a:pt x="2666" y="5840"/>
                  <a:pt x="2643" y="5887"/>
                  <a:pt x="2643" y="5944"/>
                </a:cubicBezTo>
                <a:lnTo>
                  <a:pt x="2643" y="6164"/>
                </a:lnTo>
                <a:cubicBezTo>
                  <a:pt x="2643" y="6222"/>
                  <a:pt x="2666" y="6269"/>
                  <a:pt x="2695" y="6269"/>
                </a:cubicBezTo>
                <a:cubicBezTo>
                  <a:pt x="2724" y="6269"/>
                  <a:pt x="2748" y="6222"/>
                  <a:pt x="2748" y="6164"/>
                </a:cubicBezTo>
                <a:lnTo>
                  <a:pt x="2748" y="5944"/>
                </a:lnTo>
                <a:cubicBezTo>
                  <a:pt x="2748" y="5887"/>
                  <a:pt x="2724" y="5840"/>
                  <a:pt x="2695" y="5840"/>
                </a:cubicBezTo>
                <a:close/>
                <a:moveTo>
                  <a:pt x="3545" y="5840"/>
                </a:moveTo>
                <a:cubicBezTo>
                  <a:pt x="3516" y="5840"/>
                  <a:pt x="3492" y="5887"/>
                  <a:pt x="3492" y="5944"/>
                </a:cubicBezTo>
                <a:lnTo>
                  <a:pt x="3492" y="6164"/>
                </a:lnTo>
                <a:cubicBezTo>
                  <a:pt x="3492" y="6222"/>
                  <a:pt x="3516" y="6269"/>
                  <a:pt x="3545" y="6269"/>
                </a:cubicBezTo>
                <a:cubicBezTo>
                  <a:pt x="3574" y="6269"/>
                  <a:pt x="3598" y="6222"/>
                  <a:pt x="3598" y="6164"/>
                </a:cubicBezTo>
                <a:lnTo>
                  <a:pt x="3598" y="5944"/>
                </a:lnTo>
                <a:cubicBezTo>
                  <a:pt x="3598" y="5887"/>
                  <a:pt x="3574" y="5840"/>
                  <a:pt x="3545" y="5840"/>
                </a:cubicBezTo>
                <a:close/>
                <a:moveTo>
                  <a:pt x="3859" y="5840"/>
                </a:moveTo>
                <a:cubicBezTo>
                  <a:pt x="3830" y="5840"/>
                  <a:pt x="3806" y="5887"/>
                  <a:pt x="3806" y="5944"/>
                </a:cubicBezTo>
                <a:lnTo>
                  <a:pt x="3806" y="6164"/>
                </a:lnTo>
                <a:cubicBezTo>
                  <a:pt x="3806" y="6222"/>
                  <a:pt x="3830" y="6269"/>
                  <a:pt x="3859" y="6269"/>
                </a:cubicBezTo>
                <a:cubicBezTo>
                  <a:pt x="3888" y="6269"/>
                  <a:pt x="3912" y="6222"/>
                  <a:pt x="3912" y="6164"/>
                </a:cubicBezTo>
                <a:lnTo>
                  <a:pt x="3912" y="5944"/>
                </a:lnTo>
                <a:cubicBezTo>
                  <a:pt x="3912" y="5887"/>
                  <a:pt x="3888" y="5840"/>
                  <a:pt x="3859" y="5840"/>
                </a:cubicBezTo>
                <a:close/>
                <a:moveTo>
                  <a:pt x="4709" y="5840"/>
                </a:moveTo>
                <a:cubicBezTo>
                  <a:pt x="4680" y="5840"/>
                  <a:pt x="4656" y="5887"/>
                  <a:pt x="4656" y="5944"/>
                </a:cubicBezTo>
                <a:lnTo>
                  <a:pt x="4656" y="6164"/>
                </a:lnTo>
                <a:cubicBezTo>
                  <a:pt x="4656" y="6222"/>
                  <a:pt x="4680" y="6269"/>
                  <a:pt x="4709" y="6269"/>
                </a:cubicBezTo>
                <a:cubicBezTo>
                  <a:pt x="4738" y="6269"/>
                  <a:pt x="4762" y="6222"/>
                  <a:pt x="4762" y="6164"/>
                </a:cubicBezTo>
                <a:lnTo>
                  <a:pt x="4762" y="5944"/>
                </a:lnTo>
                <a:cubicBezTo>
                  <a:pt x="4762" y="5887"/>
                  <a:pt x="4738" y="5840"/>
                  <a:pt x="4709" y="5840"/>
                </a:cubicBezTo>
                <a:close/>
                <a:moveTo>
                  <a:pt x="5023" y="5840"/>
                </a:moveTo>
                <a:cubicBezTo>
                  <a:pt x="4994" y="5840"/>
                  <a:pt x="4970" y="5887"/>
                  <a:pt x="4970" y="5944"/>
                </a:cubicBezTo>
                <a:lnTo>
                  <a:pt x="4970" y="6164"/>
                </a:lnTo>
                <a:cubicBezTo>
                  <a:pt x="4970" y="6222"/>
                  <a:pt x="4994" y="6269"/>
                  <a:pt x="5023" y="6269"/>
                </a:cubicBezTo>
                <a:cubicBezTo>
                  <a:pt x="5053" y="6269"/>
                  <a:pt x="5076" y="6222"/>
                  <a:pt x="5076" y="6164"/>
                </a:cubicBezTo>
                <a:lnTo>
                  <a:pt x="5076" y="5944"/>
                </a:lnTo>
                <a:cubicBezTo>
                  <a:pt x="5076" y="5887"/>
                  <a:pt x="5053" y="5840"/>
                  <a:pt x="5023" y="5840"/>
                </a:cubicBezTo>
                <a:close/>
                <a:moveTo>
                  <a:pt x="5873" y="5840"/>
                </a:moveTo>
                <a:cubicBezTo>
                  <a:pt x="5844" y="5840"/>
                  <a:pt x="5820" y="5887"/>
                  <a:pt x="5820" y="5944"/>
                </a:cubicBezTo>
                <a:lnTo>
                  <a:pt x="5820" y="6164"/>
                </a:lnTo>
                <a:cubicBezTo>
                  <a:pt x="5820" y="6222"/>
                  <a:pt x="5844" y="6269"/>
                  <a:pt x="5873" y="6269"/>
                </a:cubicBezTo>
                <a:cubicBezTo>
                  <a:pt x="5902" y="6269"/>
                  <a:pt x="5926" y="6222"/>
                  <a:pt x="5926" y="6164"/>
                </a:cubicBezTo>
                <a:lnTo>
                  <a:pt x="5926" y="5944"/>
                </a:lnTo>
                <a:cubicBezTo>
                  <a:pt x="5926" y="5887"/>
                  <a:pt x="5902" y="5840"/>
                  <a:pt x="5873" y="5840"/>
                </a:cubicBezTo>
                <a:close/>
                <a:moveTo>
                  <a:pt x="6188" y="5840"/>
                </a:moveTo>
                <a:cubicBezTo>
                  <a:pt x="6159" y="5840"/>
                  <a:pt x="6135" y="5887"/>
                  <a:pt x="6135" y="5944"/>
                </a:cubicBezTo>
                <a:lnTo>
                  <a:pt x="6135" y="6164"/>
                </a:lnTo>
                <a:cubicBezTo>
                  <a:pt x="6135" y="6222"/>
                  <a:pt x="6159" y="6269"/>
                  <a:pt x="6188" y="6269"/>
                </a:cubicBezTo>
                <a:cubicBezTo>
                  <a:pt x="6217" y="6269"/>
                  <a:pt x="6240" y="6222"/>
                  <a:pt x="6240" y="6164"/>
                </a:cubicBezTo>
                <a:lnTo>
                  <a:pt x="6240" y="5944"/>
                </a:lnTo>
                <a:cubicBezTo>
                  <a:pt x="6240" y="5887"/>
                  <a:pt x="6217" y="5840"/>
                  <a:pt x="6188" y="5840"/>
                </a:cubicBezTo>
                <a:close/>
                <a:moveTo>
                  <a:pt x="7036" y="5840"/>
                </a:moveTo>
                <a:cubicBezTo>
                  <a:pt x="7007" y="5840"/>
                  <a:pt x="6984" y="5887"/>
                  <a:pt x="6984" y="5944"/>
                </a:cubicBezTo>
                <a:lnTo>
                  <a:pt x="6984" y="6164"/>
                </a:lnTo>
                <a:cubicBezTo>
                  <a:pt x="6984" y="6222"/>
                  <a:pt x="7007" y="6269"/>
                  <a:pt x="7036" y="6269"/>
                </a:cubicBezTo>
                <a:cubicBezTo>
                  <a:pt x="7065" y="6269"/>
                  <a:pt x="7089" y="6222"/>
                  <a:pt x="7089" y="6164"/>
                </a:cubicBezTo>
                <a:lnTo>
                  <a:pt x="7089" y="5944"/>
                </a:lnTo>
                <a:cubicBezTo>
                  <a:pt x="7089" y="5887"/>
                  <a:pt x="7065" y="5840"/>
                  <a:pt x="7036" y="5840"/>
                </a:cubicBezTo>
                <a:close/>
                <a:moveTo>
                  <a:pt x="7351" y="5840"/>
                </a:moveTo>
                <a:cubicBezTo>
                  <a:pt x="7322" y="5840"/>
                  <a:pt x="7299" y="5887"/>
                  <a:pt x="7299" y="5944"/>
                </a:cubicBezTo>
                <a:lnTo>
                  <a:pt x="7299" y="6164"/>
                </a:lnTo>
                <a:cubicBezTo>
                  <a:pt x="7299" y="6222"/>
                  <a:pt x="7322" y="6269"/>
                  <a:pt x="7351" y="6269"/>
                </a:cubicBezTo>
                <a:cubicBezTo>
                  <a:pt x="7380" y="6269"/>
                  <a:pt x="7404" y="6222"/>
                  <a:pt x="7404" y="6164"/>
                </a:cubicBezTo>
                <a:lnTo>
                  <a:pt x="7404" y="5944"/>
                </a:lnTo>
                <a:cubicBezTo>
                  <a:pt x="7404" y="5887"/>
                  <a:pt x="7380" y="5840"/>
                  <a:pt x="7351" y="5840"/>
                </a:cubicBezTo>
                <a:close/>
                <a:moveTo>
                  <a:pt x="8201" y="5840"/>
                </a:moveTo>
                <a:cubicBezTo>
                  <a:pt x="8171" y="5840"/>
                  <a:pt x="8148" y="5887"/>
                  <a:pt x="8148" y="5944"/>
                </a:cubicBezTo>
                <a:lnTo>
                  <a:pt x="8148" y="6164"/>
                </a:lnTo>
                <a:cubicBezTo>
                  <a:pt x="8148" y="6222"/>
                  <a:pt x="8171" y="6269"/>
                  <a:pt x="8201" y="6269"/>
                </a:cubicBezTo>
                <a:cubicBezTo>
                  <a:pt x="8230" y="6269"/>
                  <a:pt x="8254" y="6222"/>
                  <a:pt x="8254" y="6164"/>
                </a:cubicBezTo>
                <a:lnTo>
                  <a:pt x="8254" y="5944"/>
                </a:lnTo>
                <a:cubicBezTo>
                  <a:pt x="8254" y="5887"/>
                  <a:pt x="8230" y="5840"/>
                  <a:pt x="8201" y="5840"/>
                </a:cubicBezTo>
                <a:close/>
                <a:moveTo>
                  <a:pt x="8515" y="5840"/>
                </a:moveTo>
                <a:cubicBezTo>
                  <a:pt x="8486" y="5840"/>
                  <a:pt x="8462" y="5887"/>
                  <a:pt x="8462" y="5944"/>
                </a:cubicBezTo>
                <a:lnTo>
                  <a:pt x="8462" y="6164"/>
                </a:lnTo>
                <a:cubicBezTo>
                  <a:pt x="8462" y="6222"/>
                  <a:pt x="8486" y="6269"/>
                  <a:pt x="8515" y="6269"/>
                </a:cubicBezTo>
                <a:cubicBezTo>
                  <a:pt x="8544" y="6269"/>
                  <a:pt x="8568" y="6222"/>
                  <a:pt x="8568" y="6164"/>
                </a:cubicBezTo>
                <a:lnTo>
                  <a:pt x="8568" y="5944"/>
                </a:lnTo>
                <a:cubicBezTo>
                  <a:pt x="8568" y="5887"/>
                  <a:pt x="8544" y="5840"/>
                  <a:pt x="8515" y="5840"/>
                </a:cubicBezTo>
                <a:close/>
                <a:moveTo>
                  <a:pt x="9365" y="5840"/>
                </a:moveTo>
                <a:cubicBezTo>
                  <a:pt x="9336" y="5840"/>
                  <a:pt x="9312" y="5887"/>
                  <a:pt x="9312" y="5944"/>
                </a:cubicBezTo>
                <a:lnTo>
                  <a:pt x="9312" y="6164"/>
                </a:lnTo>
                <a:cubicBezTo>
                  <a:pt x="9312" y="6222"/>
                  <a:pt x="9336" y="6269"/>
                  <a:pt x="9365" y="6269"/>
                </a:cubicBezTo>
                <a:cubicBezTo>
                  <a:pt x="9394" y="6269"/>
                  <a:pt x="9418" y="6222"/>
                  <a:pt x="9418" y="6164"/>
                </a:cubicBezTo>
                <a:lnTo>
                  <a:pt x="9418" y="5944"/>
                </a:lnTo>
                <a:cubicBezTo>
                  <a:pt x="9418" y="5887"/>
                  <a:pt x="9394" y="5840"/>
                  <a:pt x="9365" y="5840"/>
                </a:cubicBezTo>
                <a:close/>
                <a:moveTo>
                  <a:pt x="9679" y="5840"/>
                </a:moveTo>
                <a:cubicBezTo>
                  <a:pt x="9650" y="5840"/>
                  <a:pt x="9626" y="5887"/>
                  <a:pt x="9626" y="5944"/>
                </a:cubicBezTo>
                <a:lnTo>
                  <a:pt x="9626" y="6164"/>
                </a:lnTo>
                <a:cubicBezTo>
                  <a:pt x="9626" y="6222"/>
                  <a:pt x="9650" y="6269"/>
                  <a:pt x="9679" y="6269"/>
                </a:cubicBezTo>
                <a:cubicBezTo>
                  <a:pt x="9708" y="6269"/>
                  <a:pt x="9732" y="6222"/>
                  <a:pt x="9732" y="6164"/>
                </a:cubicBezTo>
                <a:lnTo>
                  <a:pt x="9732" y="5944"/>
                </a:lnTo>
                <a:cubicBezTo>
                  <a:pt x="9732" y="5887"/>
                  <a:pt x="9708" y="5840"/>
                  <a:pt x="9679" y="5840"/>
                </a:cubicBezTo>
                <a:close/>
                <a:moveTo>
                  <a:pt x="10529" y="5840"/>
                </a:moveTo>
                <a:cubicBezTo>
                  <a:pt x="10500" y="5840"/>
                  <a:pt x="10476" y="5887"/>
                  <a:pt x="10476" y="5944"/>
                </a:cubicBezTo>
                <a:lnTo>
                  <a:pt x="10476" y="6164"/>
                </a:lnTo>
                <a:cubicBezTo>
                  <a:pt x="10476" y="6222"/>
                  <a:pt x="10500" y="6269"/>
                  <a:pt x="10529" y="6269"/>
                </a:cubicBezTo>
                <a:cubicBezTo>
                  <a:pt x="10558" y="6269"/>
                  <a:pt x="10582" y="6222"/>
                  <a:pt x="10582" y="6164"/>
                </a:cubicBezTo>
                <a:lnTo>
                  <a:pt x="10582" y="5944"/>
                </a:lnTo>
                <a:cubicBezTo>
                  <a:pt x="10582" y="5887"/>
                  <a:pt x="10558" y="5840"/>
                  <a:pt x="10529" y="5840"/>
                </a:cubicBezTo>
                <a:close/>
                <a:moveTo>
                  <a:pt x="10844" y="5840"/>
                </a:moveTo>
                <a:cubicBezTo>
                  <a:pt x="10814" y="5840"/>
                  <a:pt x="10791" y="5887"/>
                  <a:pt x="10791" y="5944"/>
                </a:cubicBezTo>
                <a:lnTo>
                  <a:pt x="10791" y="6164"/>
                </a:lnTo>
                <a:cubicBezTo>
                  <a:pt x="10791" y="6222"/>
                  <a:pt x="10814" y="6269"/>
                  <a:pt x="10844" y="6269"/>
                </a:cubicBezTo>
                <a:cubicBezTo>
                  <a:pt x="10873" y="6269"/>
                  <a:pt x="10895" y="6222"/>
                  <a:pt x="10895" y="6164"/>
                </a:cubicBezTo>
                <a:lnTo>
                  <a:pt x="10895" y="5944"/>
                </a:lnTo>
                <a:cubicBezTo>
                  <a:pt x="10895" y="5887"/>
                  <a:pt x="10873" y="5840"/>
                  <a:pt x="10844" y="5840"/>
                </a:cubicBezTo>
                <a:close/>
                <a:moveTo>
                  <a:pt x="11692" y="5840"/>
                </a:moveTo>
                <a:cubicBezTo>
                  <a:pt x="11663" y="5840"/>
                  <a:pt x="11640" y="5887"/>
                  <a:pt x="11640" y="5944"/>
                </a:cubicBezTo>
                <a:lnTo>
                  <a:pt x="11640" y="6164"/>
                </a:lnTo>
                <a:cubicBezTo>
                  <a:pt x="11640" y="6222"/>
                  <a:pt x="11663" y="6269"/>
                  <a:pt x="11692" y="6269"/>
                </a:cubicBezTo>
                <a:cubicBezTo>
                  <a:pt x="11721" y="6269"/>
                  <a:pt x="11745" y="6222"/>
                  <a:pt x="11745" y="6164"/>
                </a:cubicBezTo>
                <a:lnTo>
                  <a:pt x="11745" y="5944"/>
                </a:lnTo>
                <a:cubicBezTo>
                  <a:pt x="11745" y="5887"/>
                  <a:pt x="11721" y="5840"/>
                  <a:pt x="11692" y="5840"/>
                </a:cubicBezTo>
                <a:close/>
                <a:moveTo>
                  <a:pt x="12007" y="5840"/>
                </a:moveTo>
                <a:cubicBezTo>
                  <a:pt x="11978" y="5840"/>
                  <a:pt x="11955" y="5887"/>
                  <a:pt x="11955" y="5944"/>
                </a:cubicBezTo>
                <a:lnTo>
                  <a:pt x="11955" y="6164"/>
                </a:lnTo>
                <a:cubicBezTo>
                  <a:pt x="11955" y="6222"/>
                  <a:pt x="11978" y="6269"/>
                  <a:pt x="12007" y="6269"/>
                </a:cubicBezTo>
                <a:cubicBezTo>
                  <a:pt x="12036" y="6269"/>
                  <a:pt x="12060" y="6222"/>
                  <a:pt x="12060" y="6164"/>
                </a:cubicBezTo>
                <a:lnTo>
                  <a:pt x="12060" y="5944"/>
                </a:lnTo>
                <a:cubicBezTo>
                  <a:pt x="12060" y="5887"/>
                  <a:pt x="12036" y="5840"/>
                  <a:pt x="12007" y="5840"/>
                </a:cubicBezTo>
                <a:close/>
                <a:moveTo>
                  <a:pt x="12856" y="5840"/>
                </a:moveTo>
                <a:cubicBezTo>
                  <a:pt x="12827" y="5840"/>
                  <a:pt x="12804" y="5887"/>
                  <a:pt x="12804" y="5944"/>
                </a:cubicBezTo>
                <a:lnTo>
                  <a:pt x="12804" y="6164"/>
                </a:lnTo>
                <a:cubicBezTo>
                  <a:pt x="12804" y="6222"/>
                  <a:pt x="12827" y="6269"/>
                  <a:pt x="12856" y="6269"/>
                </a:cubicBezTo>
                <a:cubicBezTo>
                  <a:pt x="12886" y="6269"/>
                  <a:pt x="12909" y="6222"/>
                  <a:pt x="12909" y="6164"/>
                </a:cubicBezTo>
                <a:lnTo>
                  <a:pt x="12909" y="5944"/>
                </a:lnTo>
                <a:cubicBezTo>
                  <a:pt x="12909" y="5887"/>
                  <a:pt x="12886" y="5840"/>
                  <a:pt x="12856" y="5840"/>
                </a:cubicBezTo>
                <a:close/>
                <a:moveTo>
                  <a:pt x="13171" y="5840"/>
                </a:moveTo>
                <a:cubicBezTo>
                  <a:pt x="13142" y="5840"/>
                  <a:pt x="13118" y="5887"/>
                  <a:pt x="13118" y="5944"/>
                </a:cubicBezTo>
                <a:lnTo>
                  <a:pt x="13118" y="6164"/>
                </a:lnTo>
                <a:cubicBezTo>
                  <a:pt x="13118" y="6222"/>
                  <a:pt x="13142" y="6269"/>
                  <a:pt x="13171" y="6269"/>
                </a:cubicBezTo>
                <a:cubicBezTo>
                  <a:pt x="13200" y="6269"/>
                  <a:pt x="13224" y="6222"/>
                  <a:pt x="13224" y="6164"/>
                </a:cubicBezTo>
                <a:lnTo>
                  <a:pt x="13224" y="5944"/>
                </a:lnTo>
                <a:cubicBezTo>
                  <a:pt x="13224" y="5887"/>
                  <a:pt x="13200" y="5840"/>
                  <a:pt x="13171" y="5840"/>
                </a:cubicBezTo>
                <a:close/>
                <a:moveTo>
                  <a:pt x="14021" y="5840"/>
                </a:moveTo>
                <a:cubicBezTo>
                  <a:pt x="13992" y="5840"/>
                  <a:pt x="13968" y="5887"/>
                  <a:pt x="13968" y="5944"/>
                </a:cubicBezTo>
                <a:lnTo>
                  <a:pt x="13968" y="6164"/>
                </a:lnTo>
                <a:cubicBezTo>
                  <a:pt x="13968" y="6222"/>
                  <a:pt x="13992" y="6269"/>
                  <a:pt x="14021" y="6269"/>
                </a:cubicBezTo>
                <a:cubicBezTo>
                  <a:pt x="14050" y="6269"/>
                  <a:pt x="14074" y="6222"/>
                  <a:pt x="14074" y="6164"/>
                </a:cubicBezTo>
                <a:lnTo>
                  <a:pt x="14074" y="5944"/>
                </a:lnTo>
                <a:cubicBezTo>
                  <a:pt x="14074" y="5887"/>
                  <a:pt x="14050" y="5840"/>
                  <a:pt x="14021" y="5840"/>
                </a:cubicBezTo>
                <a:close/>
                <a:moveTo>
                  <a:pt x="14335" y="5840"/>
                </a:moveTo>
                <a:cubicBezTo>
                  <a:pt x="14306" y="5840"/>
                  <a:pt x="14282" y="5887"/>
                  <a:pt x="14282" y="5944"/>
                </a:cubicBezTo>
                <a:lnTo>
                  <a:pt x="14282" y="6164"/>
                </a:lnTo>
                <a:cubicBezTo>
                  <a:pt x="14282" y="6222"/>
                  <a:pt x="14306" y="6269"/>
                  <a:pt x="14335" y="6269"/>
                </a:cubicBezTo>
                <a:cubicBezTo>
                  <a:pt x="14364" y="6269"/>
                  <a:pt x="14388" y="6222"/>
                  <a:pt x="14388" y="6164"/>
                </a:cubicBezTo>
                <a:lnTo>
                  <a:pt x="14388" y="5944"/>
                </a:lnTo>
                <a:cubicBezTo>
                  <a:pt x="14388" y="5887"/>
                  <a:pt x="14364" y="5840"/>
                  <a:pt x="14335" y="5840"/>
                </a:cubicBezTo>
                <a:close/>
                <a:moveTo>
                  <a:pt x="15185" y="5840"/>
                </a:moveTo>
                <a:cubicBezTo>
                  <a:pt x="15156" y="5840"/>
                  <a:pt x="15132" y="5887"/>
                  <a:pt x="15132" y="5944"/>
                </a:cubicBezTo>
                <a:lnTo>
                  <a:pt x="15132" y="6164"/>
                </a:lnTo>
                <a:cubicBezTo>
                  <a:pt x="15132" y="6222"/>
                  <a:pt x="15156" y="6269"/>
                  <a:pt x="15185" y="6269"/>
                </a:cubicBezTo>
                <a:cubicBezTo>
                  <a:pt x="15214" y="6269"/>
                  <a:pt x="15237" y="6222"/>
                  <a:pt x="15237" y="6164"/>
                </a:cubicBezTo>
                <a:lnTo>
                  <a:pt x="15237" y="5944"/>
                </a:lnTo>
                <a:cubicBezTo>
                  <a:pt x="15237" y="5887"/>
                  <a:pt x="15214" y="5840"/>
                  <a:pt x="15185" y="5840"/>
                </a:cubicBezTo>
                <a:close/>
                <a:moveTo>
                  <a:pt x="15500" y="5840"/>
                </a:moveTo>
                <a:cubicBezTo>
                  <a:pt x="15470" y="5840"/>
                  <a:pt x="15447" y="5887"/>
                  <a:pt x="15447" y="5944"/>
                </a:cubicBezTo>
                <a:lnTo>
                  <a:pt x="15447" y="6164"/>
                </a:lnTo>
                <a:cubicBezTo>
                  <a:pt x="15447" y="6222"/>
                  <a:pt x="15470" y="6269"/>
                  <a:pt x="15500" y="6269"/>
                </a:cubicBezTo>
                <a:cubicBezTo>
                  <a:pt x="15529" y="6269"/>
                  <a:pt x="15551" y="6222"/>
                  <a:pt x="15551" y="6164"/>
                </a:cubicBezTo>
                <a:lnTo>
                  <a:pt x="15551" y="5944"/>
                </a:lnTo>
                <a:cubicBezTo>
                  <a:pt x="15551" y="5887"/>
                  <a:pt x="15529" y="5840"/>
                  <a:pt x="15500" y="5840"/>
                </a:cubicBezTo>
                <a:close/>
                <a:moveTo>
                  <a:pt x="16349" y="5840"/>
                </a:moveTo>
                <a:cubicBezTo>
                  <a:pt x="16320" y="5840"/>
                  <a:pt x="16296" y="5887"/>
                  <a:pt x="16296" y="5944"/>
                </a:cubicBezTo>
                <a:lnTo>
                  <a:pt x="16296" y="6164"/>
                </a:lnTo>
                <a:cubicBezTo>
                  <a:pt x="16296" y="6222"/>
                  <a:pt x="16320" y="6269"/>
                  <a:pt x="16349" y="6269"/>
                </a:cubicBezTo>
                <a:cubicBezTo>
                  <a:pt x="16378" y="6269"/>
                  <a:pt x="16401" y="6222"/>
                  <a:pt x="16401" y="6164"/>
                </a:cubicBezTo>
                <a:lnTo>
                  <a:pt x="16401" y="5944"/>
                </a:lnTo>
                <a:cubicBezTo>
                  <a:pt x="16401" y="5887"/>
                  <a:pt x="16378" y="5840"/>
                  <a:pt x="16349" y="5840"/>
                </a:cubicBezTo>
                <a:close/>
                <a:moveTo>
                  <a:pt x="16663" y="5840"/>
                </a:moveTo>
                <a:cubicBezTo>
                  <a:pt x="16634" y="5840"/>
                  <a:pt x="16611" y="5887"/>
                  <a:pt x="16611" y="5944"/>
                </a:cubicBezTo>
                <a:lnTo>
                  <a:pt x="16611" y="6164"/>
                </a:lnTo>
                <a:cubicBezTo>
                  <a:pt x="16611" y="6222"/>
                  <a:pt x="16634" y="6269"/>
                  <a:pt x="16663" y="6269"/>
                </a:cubicBezTo>
                <a:cubicBezTo>
                  <a:pt x="16692" y="6269"/>
                  <a:pt x="16716" y="6222"/>
                  <a:pt x="16716" y="6164"/>
                </a:cubicBezTo>
                <a:lnTo>
                  <a:pt x="16716" y="5944"/>
                </a:lnTo>
                <a:cubicBezTo>
                  <a:pt x="16716" y="5887"/>
                  <a:pt x="16692" y="5840"/>
                  <a:pt x="16663" y="5840"/>
                </a:cubicBezTo>
                <a:close/>
                <a:moveTo>
                  <a:pt x="17512" y="5840"/>
                </a:moveTo>
                <a:cubicBezTo>
                  <a:pt x="17483" y="5840"/>
                  <a:pt x="17459" y="5887"/>
                  <a:pt x="17459" y="5944"/>
                </a:cubicBezTo>
                <a:lnTo>
                  <a:pt x="17459" y="6164"/>
                </a:lnTo>
                <a:cubicBezTo>
                  <a:pt x="17459" y="6222"/>
                  <a:pt x="17483" y="6269"/>
                  <a:pt x="17512" y="6269"/>
                </a:cubicBezTo>
                <a:cubicBezTo>
                  <a:pt x="17541" y="6269"/>
                  <a:pt x="17565" y="6222"/>
                  <a:pt x="17565" y="6164"/>
                </a:cubicBezTo>
                <a:lnTo>
                  <a:pt x="17565" y="5944"/>
                </a:lnTo>
                <a:cubicBezTo>
                  <a:pt x="17565" y="5887"/>
                  <a:pt x="17541" y="5840"/>
                  <a:pt x="17512" y="5840"/>
                </a:cubicBezTo>
                <a:close/>
                <a:moveTo>
                  <a:pt x="17827" y="5840"/>
                </a:moveTo>
                <a:cubicBezTo>
                  <a:pt x="17798" y="5840"/>
                  <a:pt x="17774" y="5887"/>
                  <a:pt x="17774" y="5944"/>
                </a:cubicBezTo>
                <a:lnTo>
                  <a:pt x="17774" y="6164"/>
                </a:lnTo>
                <a:cubicBezTo>
                  <a:pt x="17774" y="6222"/>
                  <a:pt x="17798" y="6269"/>
                  <a:pt x="17827" y="6269"/>
                </a:cubicBezTo>
                <a:cubicBezTo>
                  <a:pt x="17856" y="6269"/>
                  <a:pt x="17880" y="6222"/>
                  <a:pt x="17880" y="6164"/>
                </a:cubicBezTo>
                <a:lnTo>
                  <a:pt x="17880" y="5944"/>
                </a:lnTo>
                <a:cubicBezTo>
                  <a:pt x="17880" y="5887"/>
                  <a:pt x="17856" y="5840"/>
                  <a:pt x="17827" y="5840"/>
                </a:cubicBezTo>
                <a:close/>
                <a:moveTo>
                  <a:pt x="18677" y="5840"/>
                </a:moveTo>
                <a:cubicBezTo>
                  <a:pt x="18648" y="5840"/>
                  <a:pt x="18624" y="5887"/>
                  <a:pt x="18624" y="5944"/>
                </a:cubicBezTo>
                <a:lnTo>
                  <a:pt x="18624" y="6164"/>
                </a:lnTo>
                <a:cubicBezTo>
                  <a:pt x="18624" y="6222"/>
                  <a:pt x="18648" y="6269"/>
                  <a:pt x="18677" y="6269"/>
                </a:cubicBezTo>
                <a:cubicBezTo>
                  <a:pt x="18706" y="6269"/>
                  <a:pt x="18730" y="6222"/>
                  <a:pt x="18730" y="6164"/>
                </a:cubicBezTo>
                <a:lnTo>
                  <a:pt x="18730" y="5944"/>
                </a:lnTo>
                <a:cubicBezTo>
                  <a:pt x="18730" y="5887"/>
                  <a:pt x="18706" y="5840"/>
                  <a:pt x="18677" y="5840"/>
                </a:cubicBezTo>
                <a:close/>
                <a:moveTo>
                  <a:pt x="18991" y="5840"/>
                </a:moveTo>
                <a:cubicBezTo>
                  <a:pt x="18962" y="5840"/>
                  <a:pt x="18938" y="5887"/>
                  <a:pt x="18938" y="5944"/>
                </a:cubicBezTo>
                <a:lnTo>
                  <a:pt x="18938" y="6164"/>
                </a:lnTo>
                <a:cubicBezTo>
                  <a:pt x="18938" y="6222"/>
                  <a:pt x="18962" y="6269"/>
                  <a:pt x="18991" y="6269"/>
                </a:cubicBezTo>
                <a:cubicBezTo>
                  <a:pt x="19020" y="6269"/>
                  <a:pt x="19044" y="6222"/>
                  <a:pt x="19044" y="6164"/>
                </a:cubicBezTo>
                <a:lnTo>
                  <a:pt x="19044" y="5944"/>
                </a:lnTo>
                <a:cubicBezTo>
                  <a:pt x="19044" y="5887"/>
                  <a:pt x="19020" y="5840"/>
                  <a:pt x="18991" y="5840"/>
                </a:cubicBezTo>
                <a:close/>
                <a:moveTo>
                  <a:pt x="19841" y="5840"/>
                </a:moveTo>
                <a:cubicBezTo>
                  <a:pt x="19812" y="5840"/>
                  <a:pt x="19788" y="5887"/>
                  <a:pt x="19788" y="5944"/>
                </a:cubicBezTo>
                <a:lnTo>
                  <a:pt x="19788" y="6164"/>
                </a:lnTo>
                <a:cubicBezTo>
                  <a:pt x="19788" y="6222"/>
                  <a:pt x="19812" y="6269"/>
                  <a:pt x="19841" y="6269"/>
                </a:cubicBezTo>
                <a:cubicBezTo>
                  <a:pt x="19870" y="6269"/>
                  <a:pt x="19894" y="6222"/>
                  <a:pt x="19894" y="6164"/>
                </a:cubicBezTo>
                <a:lnTo>
                  <a:pt x="19894" y="5944"/>
                </a:lnTo>
                <a:cubicBezTo>
                  <a:pt x="19894" y="5887"/>
                  <a:pt x="19870" y="5840"/>
                  <a:pt x="19841" y="5840"/>
                </a:cubicBezTo>
                <a:close/>
                <a:moveTo>
                  <a:pt x="20155" y="5840"/>
                </a:moveTo>
                <a:cubicBezTo>
                  <a:pt x="20126" y="5840"/>
                  <a:pt x="20102" y="5887"/>
                  <a:pt x="20102" y="5944"/>
                </a:cubicBezTo>
                <a:lnTo>
                  <a:pt x="20102" y="6164"/>
                </a:lnTo>
                <a:cubicBezTo>
                  <a:pt x="20102" y="6222"/>
                  <a:pt x="20126" y="6269"/>
                  <a:pt x="20155" y="6269"/>
                </a:cubicBezTo>
                <a:cubicBezTo>
                  <a:pt x="20184" y="6269"/>
                  <a:pt x="20207" y="6222"/>
                  <a:pt x="20207" y="6164"/>
                </a:cubicBezTo>
                <a:lnTo>
                  <a:pt x="20207" y="5944"/>
                </a:lnTo>
                <a:cubicBezTo>
                  <a:pt x="20207" y="5887"/>
                  <a:pt x="20184" y="5840"/>
                  <a:pt x="20155" y="5840"/>
                </a:cubicBezTo>
                <a:close/>
                <a:moveTo>
                  <a:pt x="21004" y="5840"/>
                </a:moveTo>
                <a:cubicBezTo>
                  <a:pt x="20975" y="5840"/>
                  <a:pt x="20952" y="5887"/>
                  <a:pt x="20952" y="5944"/>
                </a:cubicBezTo>
                <a:lnTo>
                  <a:pt x="20952" y="6164"/>
                </a:lnTo>
                <a:cubicBezTo>
                  <a:pt x="20952" y="6222"/>
                  <a:pt x="20975" y="6269"/>
                  <a:pt x="21004" y="6269"/>
                </a:cubicBezTo>
                <a:cubicBezTo>
                  <a:pt x="21033" y="6269"/>
                  <a:pt x="21057" y="6222"/>
                  <a:pt x="21057" y="6164"/>
                </a:cubicBezTo>
                <a:lnTo>
                  <a:pt x="21057" y="5944"/>
                </a:lnTo>
                <a:cubicBezTo>
                  <a:pt x="21057" y="5887"/>
                  <a:pt x="21033" y="5840"/>
                  <a:pt x="21004" y="5840"/>
                </a:cubicBezTo>
                <a:close/>
                <a:moveTo>
                  <a:pt x="21319" y="5840"/>
                </a:moveTo>
                <a:cubicBezTo>
                  <a:pt x="21289" y="5840"/>
                  <a:pt x="21267" y="5887"/>
                  <a:pt x="21267" y="5944"/>
                </a:cubicBezTo>
                <a:lnTo>
                  <a:pt x="21267" y="6164"/>
                </a:lnTo>
                <a:cubicBezTo>
                  <a:pt x="21267" y="6222"/>
                  <a:pt x="21289" y="6269"/>
                  <a:pt x="21319" y="6269"/>
                </a:cubicBezTo>
                <a:cubicBezTo>
                  <a:pt x="21348" y="6269"/>
                  <a:pt x="21372" y="6222"/>
                  <a:pt x="21372" y="6164"/>
                </a:cubicBezTo>
                <a:lnTo>
                  <a:pt x="21372" y="5944"/>
                </a:lnTo>
                <a:cubicBezTo>
                  <a:pt x="21372" y="5887"/>
                  <a:pt x="21348" y="5840"/>
                  <a:pt x="21319" y="5840"/>
                </a:cubicBezTo>
                <a:close/>
                <a:moveTo>
                  <a:pt x="281" y="6570"/>
                </a:moveTo>
                <a:cubicBezTo>
                  <a:pt x="252" y="6570"/>
                  <a:pt x="228" y="6617"/>
                  <a:pt x="228" y="6674"/>
                </a:cubicBezTo>
                <a:lnTo>
                  <a:pt x="228" y="6894"/>
                </a:lnTo>
                <a:cubicBezTo>
                  <a:pt x="228" y="6952"/>
                  <a:pt x="252" y="6999"/>
                  <a:pt x="281" y="6999"/>
                </a:cubicBezTo>
                <a:cubicBezTo>
                  <a:pt x="311" y="6999"/>
                  <a:pt x="334" y="6952"/>
                  <a:pt x="334" y="6894"/>
                </a:cubicBezTo>
                <a:lnTo>
                  <a:pt x="334" y="6674"/>
                </a:lnTo>
                <a:cubicBezTo>
                  <a:pt x="334" y="6617"/>
                  <a:pt x="311" y="6570"/>
                  <a:pt x="281" y="6570"/>
                </a:cubicBezTo>
                <a:close/>
                <a:moveTo>
                  <a:pt x="596" y="6570"/>
                </a:moveTo>
                <a:cubicBezTo>
                  <a:pt x="567" y="6570"/>
                  <a:pt x="543" y="6617"/>
                  <a:pt x="543" y="6674"/>
                </a:cubicBezTo>
                <a:lnTo>
                  <a:pt x="543" y="6894"/>
                </a:lnTo>
                <a:cubicBezTo>
                  <a:pt x="543" y="6952"/>
                  <a:pt x="567" y="6999"/>
                  <a:pt x="596" y="6999"/>
                </a:cubicBezTo>
                <a:cubicBezTo>
                  <a:pt x="625" y="6999"/>
                  <a:pt x="649" y="6952"/>
                  <a:pt x="649" y="6894"/>
                </a:cubicBezTo>
                <a:lnTo>
                  <a:pt x="649" y="6674"/>
                </a:lnTo>
                <a:cubicBezTo>
                  <a:pt x="649" y="6617"/>
                  <a:pt x="625" y="6570"/>
                  <a:pt x="596" y="6570"/>
                </a:cubicBezTo>
                <a:close/>
                <a:moveTo>
                  <a:pt x="1446" y="6570"/>
                </a:moveTo>
                <a:cubicBezTo>
                  <a:pt x="1417" y="6570"/>
                  <a:pt x="1393" y="6617"/>
                  <a:pt x="1393" y="6674"/>
                </a:cubicBezTo>
                <a:lnTo>
                  <a:pt x="1393" y="6894"/>
                </a:lnTo>
                <a:cubicBezTo>
                  <a:pt x="1393" y="6952"/>
                  <a:pt x="1417" y="6999"/>
                  <a:pt x="1446" y="6999"/>
                </a:cubicBezTo>
                <a:cubicBezTo>
                  <a:pt x="1475" y="6999"/>
                  <a:pt x="1499" y="6952"/>
                  <a:pt x="1499" y="6894"/>
                </a:cubicBezTo>
                <a:lnTo>
                  <a:pt x="1499" y="6674"/>
                </a:lnTo>
                <a:cubicBezTo>
                  <a:pt x="1499" y="6617"/>
                  <a:pt x="1475" y="6570"/>
                  <a:pt x="1446" y="6570"/>
                </a:cubicBezTo>
                <a:close/>
                <a:moveTo>
                  <a:pt x="1760" y="6570"/>
                </a:moveTo>
                <a:cubicBezTo>
                  <a:pt x="1731" y="6570"/>
                  <a:pt x="1707" y="6617"/>
                  <a:pt x="1707" y="6674"/>
                </a:cubicBezTo>
                <a:lnTo>
                  <a:pt x="1707" y="6894"/>
                </a:lnTo>
                <a:cubicBezTo>
                  <a:pt x="1707" y="6952"/>
                  <a:pt x="1731" y="6999"/>
                  <a:pt x="1760" y="6999"/>
                </a:cubicBezTo>
                <a:cubicBezTo>
                  <a:pt x="1789" y="6999"/>
                  <a:pt x="1813" y="6952"/>
                  <a:pt x="1813" y="6894"/>
                </a:cubicBezTo>
                <a:lnTo>
                  <a:pt x="1813" y="6674"/>
                </a:lnTo>
                <a:cubicBezTo>
                  <a:pt x="1813" y="6617"/>
                  <a:pt x="1789" y="6570"/>
                  <a:pt x="1760" y="6570"/>
                </a:cubicBezTo>
                <a:close/>
                <a:moveTo>
                  <a:pt x="2610" y="6570"/>
                </a:moveTo>
                <a:cubicBezTo>
                  <a:pt x="2581" y="6570"/>
                  <a:pt x="2557" y="6617"/>
                  <a:pt x="2557" y="6674"/>
                </a:cubicBezTo>
                <a:lnTo>
                  <a:pt x="2557" y="6894"/>
                </a:lnTo>
                <a:cubicBezTo>
                  <a:pt x="2557" y="6952"/>
                  <a:pt x="2581" y="6999"/>
                  <a:pt x="2610" y="6999"/>
                </a:cubicBezTo>
                <a:cubicBezTo>
                  <a:pt x="2639" y="6999"/>
                  <a:pt x="2662" y="6952"/>
                  <a:pt x="2662" y="6894"/>
                </a:cubicBezTo>
                <a:lnTo>
                  <a:pt x="2662" y="6674"/>
                </a:lnTo>
                <a:cubicBezTo>
                  <a:pt x="2662" y="6617"/>
                  <a:pt x="2639" y="6570"/>
                  <a:pt x="2610" y="6570"/>
                </a:cubicBezTo>
                <a:close/>
                <a:moveTo>
                  <a:pt x="2924" y="6570"/>
                </a:moveTo>
                <a:cubicBezTo>
                  <a:pt x="2895" y="6570"/>
                  <a:pt x="2871" y="6617"/>
                  <a:pt x="2871" y="6674"/>
                </a:cubicBezTo>
                <a:lnTo>
                  <a:pt x="2871" y="6894"/>
                </a:lnTo>
                <a:cubicBezTo>
                  <a:pt x="2871" y="6952"/>
                  <a:pt x="2895" y="6999"/>
                  <a:pt x="2924" y="6999"/>
                </a:cubicBezTo>
                <a:cubicBezTo>
                  <a:pt x="2954" y="6999"/>
                  <a:pt x="2976" y="6952"/>
                  <a:pt x="2976" y="6894"/>
                </a:cubicBezTo>
                <a:lnTo>
                  <a:pt x="2976" y="6674"/>
                </a:lnTo>
                <a:cubicBezTo>
                  <a:pt x="2976" y="6617"/>
                  <a:pt x="2954" y="6570"/>
                  <a:pt x="2924" y="6570"/>
                </a:cubicBezTo>
                <a:close/>
                <a:moveTo>
                  <a:pt x="3773" y="6570"/>
                </a:moveTo>
                <a:cubicBezTo>
                  <a:pt x="3744" y="6570"/>
                  <a:pt x="3721" y="6617"/>
                  <a:pt x="3721" y="6674"/>
                </a:cubicBezTo>
                <a:lnTo>
                  <a:pt x="3721" y="6894"/>
                </a:lnTo>
                <a:cubicBezTo>
                  <a:pt x="3721" y="6952"/>
                  <a:pt x="3744" y="6999"/>
                  <a:pt x="3773" y="6999"/>
                </a:cubicBezTo>
                <a:cubicBezTo>
                  <a:pt x="3802" y="6999"/>
                  <a:pt x="3826" y="6952"/>
                  <a:pt x="3826" y="6894"/>
                </a:cubicBezTo>
                <a:lnTo>
                  <a:pt x="3826" y="6674"/>
                </a:lnTo>
                <a:cubicBezTo>
                  <a:pt x="3826" y="6617"/>
                  <a:pt x="3802" y="6570"/>
                  <a:pt x="3773" y="6570"/>
                </a:cubicBezTo>
                <a:close/>
                <a:moveTo>
                  <a:pt x="4088" y="6570"/>
                </a:moveTo>
                <a:cubicBezTo>
                  <a:pt x="4058" y="6570"/>
                  <a:pt x="4035" y="6617"/>
                  <a:pt x="4035" y="6674"/>
                </a:cubicBezTo>
                <a:lnTo>
                  <a:pt x="4035" y="6894"/>
                </a:lnTo>
                <a:cubicBezTo>
                  <a:pt x="4035" y="6952"/>
                  <a:pt x="4058" y="6999"/>
                  <a:pt x="4088" y="6999"/>
                </a:cubicBezTo>
                <a:cubicBezTo>
                  <a:pt x="4117" y="6999"/>
                  <a:pt x="4141" y="6952"/>
                  <a:pt x="4141" y="6894"/>
                </a:cubicBezTo>
                <a:lnTo>
                  <a:pt x="4141" y="6674"/>
                </a:lnTo>
                <a:cubicBezTo>
                  <a:pt x="4141" y="6617"/>
                  <a:pt x="4117" y="6570"/>
                  <a:pt x="4088" y="6570"/>
                </a:cubicBezTo>
                <a:close/>
                <a:moveTo>
                  <a:pt x="4937" y="6570"/>
                </a:moveTo>
                <a:cubicBezTo>
                  <a:pt x="4908" y="6570"/>
                  <a:pt x="4884" y="6617"/>
                  <a:pt x="4884" y="6674"/>
                </a:cubicBezTo>
                <a:lnTo>
                  <a:pt x="4884" y="6894"/>
                </a:lnTo>
                <a:cubicBezTo>
                  <a:pt x="4884" y="6952"/>
                  <a:pt x="4908" y="6999"/>
                  <a:pt x="4937" y="6999"/>
                </a:cubicBezTo>
                <a:cubicBezTo>
                  <a:pt x="4966" y="6999"/>
                  <a:pt x="4990" y="6952"/>
                  <a:pt x="4990" y="6894"/>
                </a:cubicBezTo>
                <a:lnTo>
                  <a:pt x="4990" y="6674"/>
                </a:lnTo>
                <a:cubicBezTo>
                  <a:pt x="4990" y="6617"/>
                  <a:pt x="4966" y="6570"/>
                  <a:pt x="4937" y="6570"/>
                </a:cubicBezTo>
                <a:close/>
                <a:moveTo>
                  <a:pt x="5252" y="6570"/>
                </a:moveTo>
                <a:cubicBezTo>
                  <a:pt x="5223" y="6570"/>
                  <a:pt x="5199" y="6617"/>
                  <a:pt x="5199" y="6674"/>
                </a:cubicBezTo>
                <a:lnTo>
                  <a:pt x="5199" y="6894"/>
                </a:lnTo>
                <a:cubicBezTo>
                  <a:pt x="5199" y="6952"/>
                  <a:pt x="5223" y="6999"/>
                  <a:pt x="5252" y="6999"/>
                </a:cubicBezTo>
                <a:cubicBezTo>
                  <a:pt x="5281" y="6999"/>
                  <a:pt x="5305" y="6952"/>
                  <a:pt x="5305" y="6894"/>
                </a:cubicBezTo>
                <a:lnTo>
                  <a:pt x="5305" y="6674"/>
                </a:lnTo>
                <a:cubicBezTo>
                  <a:pt x="5305" y="6617"/>
                  <a:pt x="5281" y="6570"/>
                  <a:pt x="5252" y="6570"/>
                </a:cubicBezTo>
                <a:close/>
                <a:moveTo>
                  <a:pt x="6102" y="6570"/>
                </a:moveTo>
                <a:cubicBezTo>
                  <a:pt x="6072" y="6570"/>
                  <a:pt x="6049" y="6617"/>
                  <a:pt x="6049" y="6674"/>
                </a:cubicBezTo>
                <a:lnTo>
                  <a:pt x="6049" y="6894"/>
                </a:lnTo>
                <a:cubicBezTo>
                  <a:pt x="6049" y="6952"/>
                  <a:pt x="6072" y="6999"/>
                  <a:pt x="6102" y="6999"/>
                </a:cubicBezTo>
                <a:cubicBezTo>
                  <a:pt x="6131" y="6999"/>
                  <a:pt x="6155" y="6952"/>
                  <a:pt x="6155" y="6894"/>
                </a:cubicBezTo>
                <a:lnTo>
                  <a:pt x="6155" y="6674"/>
                </a:lnTo>
                <a:cubicBezTo>
                  <a:pt x="6155" y="6617"/>
                  <a:pt x="6131" y="6570"/>
                  <a:pt x="6102" y="6570"/>
                </a:cubicBezTo>
                <a:close/>
                <a:moveTo>
                  <a:pt x="6416" y="6570"/>
                </a:moveTo>
                <a:cubicBezTo>
                  <a:pt x="6387" y="6570"/>
                  <a:pt x="6363" y="6617"/>
                  <a:pt x="6363" y="6674"/>
                </a:cubicBezTo>
                <a:lnTo>
                  <a:pt x="6363" y="6894"/>
                </a:lnTo>
                <a:cubicBezTo>
                  <a:pt x="6363" y="6952"/>
                  <a:pt x="6387" y="6999"/>
                  <a:pt x="6416" y="6999"/>
                </a:cubicBezTo>
                <a:cubicBezTo>
                  <a:pt x="6445" y="6999"/>
                  <a:pt x="6469" y="6952"/>
                  <a:pt x="6469" y="6894"/>
                </a:cubicBezTo>
                <a:lnTo>
                  <a:pt x="6469" y="6674"/>
                </a:lnTo>
                <a:cubicBezTo>
                  <a:pt x="6469" y="6617"/>
                  <a:pt x="6445" y="6570"/>
                  <a:pt x="6416" y="6570"/>
                </a:cubicBezTo>
                <a:close/>
                <a:moveTo>
                  <a:pt x="7266" y="6570"/>
                </a:moveTo>
                <a:cubicBezTo>
                  <a:pt x="7237" y="6570"/>
                  <a:pt x="7213" y="6617"/>
                  <a:pt x="7213" y="6674"/>
                </a:cubicBezTo>
                <a:lnTo>
                  <a:pt x="7213" y="6894"/>
                </a:lnTo>
                <a:cubicBezTo>
                  <a:pt x="7213" y="6952"/>
                  <a:pt x="7237" y="6999"/>
                  <a:pt x="7266" y="6999"/>
                </a:cubicBezTo>
                <a:cubicBezTo>
                  <a:pt x="7295" y="6999"/>
                  <a:pt x="7318" y="6952"/>
                  <a:pt x="7318" y="6894"/>
                </a:cubicBezTo>
                <a:lnTo>
                  <a:pt x="7318" y="6674"/>
                </a:lnTo>
                <a:cubicBezTo>
                  <a:pt x="7318" y="6617"/>
                  <a:pt x="7295" y="6570"/>
                  <a:pt x="7266" y="6570"/>
                </a:cubicBezTo>
                <a:close/>
                <a:moveTo>
                  <a:pt x="7580" y="6570"/>
                </a:moveTo>
                <a:cubicBezTo>
                  <a:pt x="7551" y="6570"/>
                  <a:pt x="7527" y="6617"/>
                  <a:pt x="7527" y="6674"/>
                </a:cubicBezTo>
                <a:lnTo>
                  <a:pt x="7527" y="6894"/>
                </a:lnTo>
                <a:cubicBezTo>
                  <a:pt x="7527" y="6952"/>
                  <a:pt x="7551" y="6999"/>
                  <a:pt x="7580" y="6999"/>
                </a:cubicBezTo>
                <a:cubicBezTo>
                  <a:pt x="7609" y="6999"/>
                  <a:pt x="7632" y="6952"/>
                  <a:pt x="7632" y="6894"/>
                </a:cubicBezTo>
                <a:lnTo>
                  <a:pt x="7632" y="6674"/>
                </a:lnTo>
                <a:cubicBezTo>
                  <a:pt x="7632" y="6617"/>
                  <a:pt x="7609" y="6570"/>
                  <a:pt x="7580" y="6570"/>
                </a:cubicBezTo>
                <a:close/>
                <a:moveTo>
                  <a:pt x="8429" y="6570"/>
                </a:moveTo>
                <a:cubicBezTo>
                  <a:pt x="8400" y="6570"/>
                  <a:pt x="8377" y="6617"/>
                  <a:pt x="8377" y="6674"/>
                </a:cubicBezTo>
                <a:lnTo>
                  <a:pt x="8377" y="6894"/>
                </a:lnTo>
                <a:cubicBezTo>
                  <a:pt x="8377" y="6952"/>
                  <a:pt x="8400" y="6999"/>
                  <a:pt x="8429" y="6999"/>
                </a:cubicBezTo>
                <a:cubicBezTo>
                  <a:pt x="8458" y="6999"/>
                  <a:pt x="8482" y="6952"/>
                  <a:pt x="8482" y="6894"/>
                </a:cubicBezTo>
                <a:lnTo>
                  <a:pt x="8482" y="6674"/>
                </a:lnTo>
                <a:cubicBezTo>
                  <a:pt x="8482" y="6617"/>
                  <a:pt x="8458" y="6570"/>
                  <a:pt x="8429" y="6570"/>
                </a:cubicBezTo>
                <a:close/>
                <a:moveTo>
                  <a:pt x="8744" y="6570"/>
                </a:moveTo>
                <a:cubicBezTo>
                  <a:pt x="8714" y="6570"/>
                  <a:pt x="8691" y="6617"/>
                  <a:pt x="8691" y="6674"/>
                </a:cubicBezTo>
                <a:lnTo>
                  <a:pt x="8691" y="6894"/>
                </a:lnTo>
                <a:cubicBezTo>
                  <a:pt x="8691" y="6952"/>
                  <a:pt x="8714" y="6999"/>
                  <a:pt x="8744" y="6999"/>
                </a:cubicBezTo>
                <a:cubicBezTo>
                  <a:pt x="8773" y="6999"/>
                  <a:pt x="8796" y="6952"/>
                  <a:pt x="8796" y="6894"/>
                </a:cubicBezTo>
                <a:lnTo>
                  <a:pt x="8796" y="6674"/>
                </a:lnTo>
                <a:cubicBezTo>
                  <a:pt x="8796" y="6617"/>
                  <a:pt x="8773" y="6570"/>
                  <a:pt x="8744" y="6570"/>
                </a:cubicBezTo>
                <a:close/>
                <a:moveTo>
                  <a:pt x="9593" y="6570"/>
                </a:moveTo>
                <a:cubicBezTo>
                  <a:pt x="9564" y="6570"/>
                  <a:pt x="9540" y="6617"/>
                  <a:pt x="9540" y="6674"/>
                </a:cubicBezTo>
                <a:lnTo>
                  <a:pt x="9540" y="6894"/>
                </a:lnTo>
                <a:cubicBezTo>
                  <a:pt x="9540" y="6952"/>
                  <a:pt x="9564" y="6999"/>
                  <a:pt x="9593" y="6999"/>
                </a:cubicBezTo>
                <a:cubicBezTo>
                  <a:pt x="9622" y="6999"/>
                  <a:pt x="9646" y="6952"/>
                  <a:pt x="9646" y="6894"/>
                </a:cubicBezTo>
                <a:lnTo>
                  <a:pt x="9646" y="6674"/>
                </a:lnTo>
                <a:cubicBezTo>
                  <a:pt x="9646" y="6617"/>
                  <a:pt x="9622" y="6570"/>
                  <a:pt x="9593" y="6570"/>
                </a:cubicBezTo>
                <a:close/>
                <a:moveTo>
                  <a:pt x="9908" y="6570"/>
                </a:moveTo>
                <a:cubicBezTo>
                  <a:pt x="9879" y="6570"/>
                  <a:pt x="9855" y="6617"/>
                  <a:pt x="9855" y="6674"/>
                </a:cubicBezTo>
                <a:lnTo>
                  <a:pt x="9855" y="6894"/>
                </a:lnTo>
                <a:cubicBezTo>
                  <a:pt x="9855" y="6952"/>
                  <a:pt x="9879" y="6999"/>
                  <a:pt x="9908" y="6999"/>
                </a:cubicBezTo>
                <a:cubicBezTo>
                  <a:pt x="9937" y="6999"/>
                  <a:pt x="9961" y="6952"/>
                  <a:pt x="9961" y="6894"/>
                </a:cubicBezTo>
                <a:lnTo>
                  <a:pt x="9961" y="6674"/>
                </a:lnTo>
                <a:cubicBezTo>
                  <a:pt x="9961" y="6617"/>
                  <a:pt x="9937" y="6570"/>
                  <a:pt x="9908" y="6570"/>
                </a:cubicBezTo>
                <a:close/>
                <a:moveTo>
                  <a:pt x="10758" y="6570"/>
                </a:moveTo>
                <a:cubicBezTo>
                  <a:pt x="10728" y="6570"/>
                  <a:pt x="10705" y="6617"/>
                  <a:pt x="10705" y="6674"/>
                </a:cubicBezTo>
                <a:lnTo>
                  <a:pt x="10705" y="6894"/>
                </a:lnTo>
                <a:cubicBezTo>
                  <a:pt x="10705" y="6952"/>
                  <a:pt x="10728" y="6999"/>
                  <a:pt x="10758" y="6999"/>
                </a:cubicBezTo>
                <a:cubicBezTo>
                  <a:pt x="10787" y="6999"/>
                  <a:pt x="10810" y="6952"/>
                  <a:pt x="10810" y="6894"/>
                </a:cubicBezTo>
                <a:lnTo>
                  <a:pt x="10810" y="6674"/>
                </a:lnTo>
                <a:cubicBezTo>
                  <a:pt x="10810" y="6617"/>
                  <a:pt x="10787" y="6570"/>
                  <a:pt x="10758" y="6570"/>
                </a:cubicBezTo>
                <a:close/>
                <a:moveTo>
                  <a:pt x="11072" y="6570"/>
                </a:moveTo>
                <a:cubicBezTo>
                  <a:pt x="11043" y="6570"/>
                  <a:pt x="11019" y="6617"/>
                  <a:pt x="11019" y="6674"/>
                </a:cubicBezTo>
                <a:lnTo>
                  <a:pt x="11019" y="6894"/>
                </a:lnTo>
                <a:cubicBezTo>
                  <a:pt x="11019" y="6952"/>
                  <a:pt x="11043" y="6999"/>
                  <a:pt x="11072" y="6999"/>
                </a:cubicBezTo>
                <a:cubicBezTo>
                  <a:pt x="11101" y="6999"/>
                  <a:pt x="11125" y="6952"/>
                  <a:pt x="11125" y="6894"/>
                </a:cubicBezTo>
                <a:lnTo>
                  <a:pt x="11125" y="6674"/>
                </a:lnTo>
                <a:cubicBezTo>
                  <a:pt x="11125" y="6617"/>
                  <a:pt x="11101" y="6570"/>
                  <a:pt x="11072" y="6570"/>
                </a:cubicBezTo>
                <a:close/>
                <a:moveTo>
                  <a:pt x="11922" y="6570"/>
                </a:moveTo>
                <a:cubicBezTo>
                  <a:pt x="11893" y="6570"/>
                  <a:pt x="11869" y="6617"/>
                  <a:pt x="11869" y="6674"/>
                </a:cubicBezTo>
                <a:lnTo>
                  <a:pt x="11869" y="6894"/>
                </a:lnTo>
                <a:cubicBezTo>
                  <a:pt x="11869" y="6952"/>
                  <a:pt x="11893" y="6999"/>
                  <a:pt x="11922" y="6999"/>
                </a:cubicBezTo>
                <a:cubicBezTo>
                  <a:pt x="11951" y="6999"/>
                  <a:pt x="11974" y="6952"/>
                  <a:pt x="11974" y="6894"/>
                </a:cubicBezTo>
                <a:lnTo>
                  <a:pt x="11974" y="6674"/>
                </a:lnTo>
                <a:cubicBezTo>
                  <a:pt x="11974" y="6617"/>
                  <a:pt x="11951" y="6570"/>
                  <a:pt x="11922" y="6570"/>
                </a:cubicBezTo>
                <a:close/>
                <a:moveTo>
                  <a:pt x="12236" y="6570"/>
                </a:moveTo>
                <a:cubicBezTo>
                  <a:pt x="12207" y="6570"/>
                  <a:pt x="12183" y="6617"/>
                  <a:pt x="12183" y="6674"/>
                </a:cubicBezTo>
                <a:lnTo>
                  <a:pt x="12183" y="6894"/>
                </a:lnTo>
                <a:cubicBezTo>
                  <a:pt x="12183" y="6952"/>
                  <a:pt x="12207" y="6999"/>
                  <a:pt x="12236" y="6999"/>
                </a:cubicBezTo>
                <a:cubicBezTo>
                  <a:pt x="12265" y="6999"/>
                  <a:pt x="12288" y="6952"/>
                  <a:pt x="12288" y="6894"/>
                </a:cubicBezTo>
                <a:lnTo>
                  <a:pt x="12288" y="6674"/>
                </a:lnTo>
                <a:cubicBezTo>
                  <a:pt x="12288" y="6617"/>
                  <a:pt x="12265" y="6570"/>
                  <a:pt x="12236" y="6570"/>
                </a:cubicBezTo>
                <a:close/>
                <a:moveTo>
                  <a:pt x="13085" y="6570"/>
                </a:moveTo>
                <a:cubicBezTo>
                  <a:pt x="13056" y="6570"/>
                  <a:pt x="13032" y="6617"/>
                  <a:pt x="13032" y="6674"/>
                </a:cubicBezTo>
                <a:lnTo>
                  <a:pt x="13032" y="6894"/>
                </a:lnTo>
                <a:cubicBezTo>
                  <a:pt x="13032" y="6952"/>
                  <a:pt x="13056" y="6999"/>
                  <a:pt x="13085" y="6999"/>
                </a:cubicBezTo>
                <a:cubicBezTo>
                  <a:pt x="13114" y="6999"/>
                  <a:pt x="13138" y="6952"/>
                  <a:pt x="13138" y="6894"/>
                </a:cubicBezTo>
                <a:lnTo>
                  <a:pt x="13138" y="6674"/>
                </a:lnTo>
                <a:cubicBezTo>
                  <a:pt x="13138" y="6617"/>
                  <a:pt x="13114" y="6570"/>
                  <a:pt x="13085" y="6570"/>
                </a:cubicBezTo>
                <a:close/>
                <a:moveTo>
                  <a:pt x="13399" y="6570"/>
                </a:moveTo>
                <a:cubicBezTo>
                  <a:pt x="13370" y="6570"/>
                  <a:pt x="13348" y="6617"/>
                  <a:pt x="13348" y="6674"/>
                </a:cubicBezTo>
                <a:lnTo>
                  <a:pt x="13348" y="6894"/>
                </a:lnTo>
                <a:cubicBezTo>
                  <a:pt x="13348" y="6952"/>
                  <a:pt x="13370" y="6999"/>
                  <a:pt x="13399" y="6999"/>
                </a:cubicBezTo>
                <a:cubicBezTo>
                  <a:pt x="13428" y="6999"/>
                  <a:pt x="13452" y="6952"/>
                  <a:pt x="13452" y="6894"/>
                </a:cubicBezTo>
                <a:lnTo>
                  <a:pt x="13452" y="6674"/>
                </a:lnTo>
                <a:cubicBezTo>
                  <a:pt x="13452" y="6617"/>
                  <a:pt x="13428" y="6570"/>
                  <a:pt x="13399" y="6570"/>
                </a:cubicBezTo>
                <a:close/>
                <a:moveTo>
                  <a:pt x="14249" y="6570"/>
                </a:moveTo>
                <a:cubicBezTo>
                  <a:pt x="14220" y="6570"/>
                  <a:pt x="14196" y="6617"/>
                  <a:pt x="14196" y="6674"/>
                </a:cubicBezTo>
                <a:lnTo>
                  <a:pt x="14196" y="6894"/>
                </a:lnTo>
                <a:cubicBezTo>
                  <a:pt x="14196" y="6952"/>
                  <a:pt x="14220" y="6999"/>
                  <a:pt x="14249" y="6999"/>
                </a:cubicBezTo>
                <a:cubicBezTo>
                  <a:pt x="14278" y="6999"/>
                  <a:pt x="14302" y="6952"/>
                  <a:pt x="14302" y="6894"/>
                </a:cubicBezTo>
                <a:lnTo>
                  <a:pt x="14302" y="6674"/>
                </a:lnTo>
                <a:cubicBezTo>
                  <a:pt x="14302" y="6617"/>
                  <a:pt x="14278" y="6570"/>
                  <a:pt x="14249" y="6570"/>
                </a:cubicBezTo>
                <a:close/>
                <a:moveTo>
                  <a:pt x="14564" y="6570"/>
                </a:moveTo>
                <a:cubicBezTo>
                  <a:pt x="14535" y="6570"/>
                  <a:pt x="14511" y="6617"/>
                  <a:pt x="14511" y="6674"/>
                </a:cubicBezTo>
                <a:lnTo>
                  <a:pt x="14511" y="6894"/>
                </a:lnTo>
                <a:cubicBezTo>
                  <a:pt x="14511" y="6952"/>
                  <a:pt x="14535" y="6999"/>
                  <a:pt x="14564" y="6999"/>
                </a:cubicBezTo>
                <a:cubicBezTo>
                  <a:pt x="14593" y="6999"/>
                  <a:pt x="14617" y="6952"/>
                  <a:pt x="14617" y="6894"/>
                </a:cubicBezTo>
                <a:lnTo>
                  <a:pt x="14617" y="6674"/>
                </a:lnTo>
                <a:cubicBezTo>
                  <a:pt x="14617" y="6617"/>
                  <a:pt x="14593" y="6570"/>
                  <a:pt x="14564" y="6570"/>
                </a:cubicBezTo>
                <a:close/>
                <a:moveTo>
                  <a:pt x="15413" y="6570"/>
                </a:moveTo>
                <a:cubicBezTo>
                  <a:pt x="15384" y="6570"/>
                  <a:pt x="15360" y="6617"/>
                  <a:pt x="15360" y="6674"/>
                </a:cubicBezTo>
                <a:lnTo>
                  <a:pt x="15360" y="6894"/>
                </a:lnTo>
                <a:cubicBezTo>
                  <a:pt x="15360" y="6952"/>
                  <a:pt x="15384" y="6999"/>
                  <a:pt x="15413" y="6999"/>
                </a:cubicBezTo>
                <a:cubicBezTo>
                  <a:pt x="15442" y="6999"/>
                  <a:pt x="15465" y="6952"/>
                  <a:pt x="15465" y="6894"/>
                </a:cubicBezTo>
                <a:lnTo>
                  <a:pt x="15465" y="6674"/>
                </a:lnTo>
                <a:cubicBezTo>
                  <a:pt x="15465" y="6617"/>
                  <a:pt x="15442" y="6570"/>
                  <a:pt x="15413" y="6570"/>
                </a:cubicBezTo>
                <a:close/>
                <a:moveTo>
                  <a:pt x="15728" y="6570"/>
                </a:moveTo>
                <a:cubicBezTo>
                  <a:pt x="15699" y="6570"/>
                  <a:pt x="15675" y="6617"/>
                  <a:pt x="15675" y="6674"/>
                </a:cubicBezTo>
                <a:lnTo>
                  <a:pt x="15675" y="6894"/>
                </a:lnTo>
                <a:cubicBezTo>
                  <a:pt x="15675" y="6952"/>
                  <a:pt x="15699" y="6999"/>
                  <a:pt x="15728" y="6999"/>
                </a:cubicBezTo>
                <a:cubicBezTo>
                  <a:pt x="15757" y="6999"/>
                  <a:pt x="15781" y="6952"/>
                  <a:pt x="15781" y="6894"/>
                </a:cubicBezTo>
                <a:lnTo>
                  <a:pt x="15781" y="6674"/>
                </a:lnTo>
                <a:cubicBezTo>
                  <a:pt x="15781" y="6617"/>
                  <a:pt x="15757" y="6570"/>
                  <a:pt x="15728" y="6570"/>
                </a:cubicBezTo>
                <a:close/>
                <a:moveTo>
                  <a:pt x="16578" y="6570"/>
                </a:moveTo>
                <a:cubicBezTo>
                  <a:pt x="16549" y="6570"/>
                  <a:pt x="16525" y="6617"/>
                  <a:pt x="16525" y="6674"/>
                </a:cubicBezTo>
                <a:lnTo>
                  <a:pt x="16525" y="6894"/>
                </a:lnTo>
                <a:cubicBezTo>
                  <a:pt x="16525" y="6952"/>
                  <a:pt x="16549" y="6999"/>
                  <a:pt x="16578" y="6999"/>
                </a:cubicBezTo>
                <a:cubicBezTo>
                  <a:pt x="16607" y="6999"/>
                  <a:pt x="16630" y="6952"/>
                  <a:pt x="16630" y="6894"/>
                </a:cubicBezTo>
                <a:lnTo>
                  <a:pt x="16630" y="6674"/>
                </a:lnTo>
                <a:cubicBezTo>
                  <a:pt x="16630" y="6617"/>
                  <a:pt x="16607" y="6570"/>
                  <a:pt x="16578" y="6570"/>
                </a:cubicBezTo>
                <a:close/>
                <a:moveTo>
                  <a:pt x="16892" y="6570"/>
                </a:moveTo>
                <a:cubicBezTo>
                  <a:pt x="16863" y="6570"/>
                  <a:pt x="16839" y="6617"/>
                  <a:pt x="16839" y="6674"/>
                </a:cubicBezTo>
                <a:lnTo>
                  <a:pt x="16839" y="6894"/>
                </a:lnTo>
                <a:cubicBezTo>
                  <a:pt x="16839" y="6952"/>
                  <a:pt x="16863" y="6999"/>
                  <a:pt x="16892" y="6999"/>
                </a:cubicBezTo>
                <a:cubicBezTo>
                  <a:pt x="16921" y="6999"/>
                  <a:pt x="16944" y="6952"/>
                  <a:pt x="16944" y="6894"/>
                </a:cubicBezTo>
                <a:lnTo>
                  <a:pt x="16944" y="6674"/>
                </a:lnTo>
                <a:cubicBezTo>
                  <a:pt x="16944" y="6617"/>
                  <a:pt x="16921" y="6570"/>
                  <a:pt x="16892" y="6570"/>
                </a:cubicBezTo>
                <a:close/>
                <a:moveTo>
                  <a:pt x="17741" y="6570"/>
                </a:moveTo>
                <a:cubicBezTo>
                  <a:pt x="17712" y="6570"/>
                  <a:pt x="17689" y="6617"/>
                  <a:pt x="17689" y="6674"/>
                </a:cubicBezTo>
                <a:lnTo>
                  <a:pt x="17689" y="6894"/>
                </a:lnTo>
                <a:cubicBezTo>
                  <a:pt x="17689" y="6952"/>
                  <a:pt x="17712" y="6999"/>
                  <a:pt x="17741" y="6999"/>
                </a:cubicBezTo>
                <a:cubicBezTo>
                  <a:pt x="17770" y="6999"/>
                  <a:pt x="17794" y="6952"/>
                  <a:pt x="17794" y="6894"/>
                </a:cubicBezTo>
                <a:lnTo>
                  <a:pt x="17794" y="6674"/>
                </a:lnTo>
                <a:cubicBezTo>
                  <a:pt x="17794" y="6617"/>
                  <a:pt x="17770" y="6570"/>
                  <a:pt x="17741" y="6570"/>
                </a:cubicBezTo>
                <a:close/>
                <a:moveTo>
                  <a:pt x="18055" y="6570"/>
                </a:moveTo>
                <a:cubicBezTo>
                  <a:pt x="18026" y="6570"/>
                  <a:pt x="18002" y="6617"/>
                  <a:pt x="18002" y="6674"/>
                </a:cubicBezTo>
                <a:lnTo>
                  <a:pt x="18002" y="6894"/>
                </a:lnTo>
                <a:cubicBezTo>
                  <a:pt x="18002" y="6952"/>
                  <a:pt x="18026" y="6999"/>
                  <a:pt x="18055" y="6999"/>
                </a:cubicBezTo>
                <a:cubicBezTo>
                  <a:pt x="18085" y="6999"/>
                  <a:pt x="18108" y="6952"/>
                  <a:pt x="18108" y="6894"/>
                </a:cubicBezTo>
                <a:lnTo>
                  <a:pt x="18108" y="6674"/>
                </a:lnTo>
                <a:cubicBezTo>
                  <a:pt x="18108" y="6617"/>
                  <a:pt x="18085" y="6570"/>
                  <a:pt x="18055" y="6570"/>
                </a:cubicBezTo>
                <a:close/>
                <a:moveTo>
                  <a:pt x="18905" y="6570"/>
                </a:moveTo>
                <a:cubicBezTo>
                  <a:pt x="18876" y="6570"/>
                  <a:pt x="18852" y="6617"/>
                  <a:pt x="18852" y="6674"/>
                </a:cubicBezTo>
                <a:lnTo>
                  <a:pt x="18852" y="6894"/>
                </a:lnTo>
                <a:cubicBezTo>
                  <a:pt x="18852" y="6952"/>
                  <a:pt x="18876" y="6999"/>
                  <a:pt x="18905" y="6999"/>
                </a:cubicBezTo>
                <a:cubicBezTo>
                  <a:pt x="18934" y="6999"/>
                  <a:pt x="18958" y="6952"/>
                  <a:pt x="18958" y="6894"/>
                </a:cubicBezTo>
                <a:lnTo>
                  <a:pt x="18958" y="6674"/>
                </a:lnTo>
                <a:cubicBezTo>
                  <a:pt x="18958" y="6617"/>
                  <a:pt x="18934" y="6570"/>
                  <a:pt x="18905" y="6570"/>
                </a:cubicBezTo>
                <a:close/>
                <a:moveTo>
                  <a:pt x="19220" y="6570"/>
                </a:moveTo>
                <a:cubicBezTo>
                  <a:pt x="19191" y="6570"/>
                  <a:pt x="19167" y="6617"/>
                  <a:pt x="19167" y="6674"/>
                </a:cubicBezTo>
                <a:lnTo>
                  <a:pt x="19167" y="6894"/>
                </a:lnTo>
                <a:cubicBezTo>
                  <a:pt x="19167" y="6952"/>
                  <a:pt x="19191" y="6999"/>
                  <a:pt x="19220" y="6999"/>
                </a:cubicBezTo>
                <a:cubicBezTo>
                  <a:pt x="19249" y="6999"/>
                  <a:pt x="19273" y="6952"/>
                  <a:pt x="19273" y="6894"/>
                </a:cubicBezTo>
                <a:lnTo>
                  <a:pt x="19273" y="6674"/>
                </a:lnTo>
                <a:cubicBezTo>
                  <a:pt x="19273" y="6617"/>
                  <a:pt x="19249" y="6570"/>
                  <a:pt x="19220" y="6570"/>
                </a:cubicBezTo>
                <a:close/>
                <a:moveTo>
                  <a:pt x="20069" y="6570"/>
                </a:moveTo>
                <a:cubicBezTo>
                  <a:pt x="20040" y="6570"/>
                  <a:pt x="20016" y="6617"/>
                  <a:pt x="20016" y="6674"/>
                </a:cubicBezTo>
                <a:lnTo>
                  <a:pt x="20016" y="6894"/>
                </a:lnTo>
                <a:cubicBezTo>
                  <a:pt x="20016" y="6952"/>
                  <a:pt x="20040" y="6999"/>
                  <a:pt x="20069" y="6999"/>
                </a:cubicBezTo>
                <a:cubicBezTo>
                  <a:pt x="20099" y="6999"/>
                  <a:pt x="20122" y="6952"/>
                  <a:pt x="20122" y="6894"/>
                </a:cubicBezTo>
                <a:lnTo>
                  <a:pt x="20122" y="6674"/>
                </a:lnTo>
                <a:cubicBezTo>
                  <a:pt x="20122" y="6617"/>
                  <a:pt x="20099" y="6570"/>
                  <a:pt x="20069" y="6570"/>
                </a:cubicBezTo>
                <a:close/>
                <a:moveTo>
                  <a:pt x="20384" y="6570"/>
                </a:moveTo>
                <a:cubicBezTo>
                  <a:pt x="20355" y="6570"/>
                  <a:pt x="20331" y="6617"/>
                  <a:pt x="20331" y="6674"/>
                </a:cubicBezTo>
                <a:lnTo>
                  <a:pt x="20331" y="6894"/>
                </a:lnTo>
                <a:cubicBezTo>
                  <a:pt x="20331" y="6952"/>
                  <a:pt x="20355" y="6999"/>
                  <a:pt x="20384" y="6999"/>
                </a:cubicBezTo>
                <a:cubicBezTo>
                  <a:pt x="20413" y="6999"/>
                  <a:pt x="20436" y="6952"/>
                  <a:pt x="20436" y="6894"/>
                </a:cubicBezTo>
                <a:lnTo>
                  <a:pt x="20436" y="6674"/>
                </a:lnTo>
                <a:cubicBezTo>
                  <a:pt x="20436" y="6617"/>
                  <a:pt x="20413" y="6570"/>
                  <a:pt x="20384" y="6570"/>
                </a:cubicBezTo>
                <a:close/>
                <a:moveTo>
                  <a:pt x="21234" y="6570"/>
                </a:moveTo>
                <a:cubicBezTo>
                  <a:pt x="21204" y="6570"/>
                  <a:pt x="21181" y="6617"/>
                  <a:pt x="21181" y="6674"/>
                </a:cubicBezTo>
                <a:lnTo>
                  <a:pt x="21181" y="6894"/>
                </a:lnTo>
                <a:cubicBezTo>
                  <a:pt x="21181" y="6952"/>
                  <a:pt x="21204" y="6999"/>
                  <a:pt x="21234" y="6999"/>
                </a:cubicBezTo>
                <a:cubicBezTo>
                  <a:pt x="21263" y="6999"/>
                  <a:pt x="21285" y="6952"/>
                  <a:pt x="21285" y="6894"/>
                </a:cubicBezTo>
                <a:lnTo>
                  <a:pt x="21285" y="6674"/>
                </a:lnTo>
                <a:cubicBezTo>
                  <a:pt x="21285" y="6617"/>
                  <a:pt x="21263" y="6570"/>
                  <a:pt x="21234" y="6570"/>
                </a:cubicBezTo>
                <a:close/>
                <a:moveTo>
                  <a:pt x="21547" y="6570"/>
                </a:moveTo>
                <a:cubicBezTo>
                  <a:pt x="21518" y="6570"/>
                  <a:pt x="21495" y="6617"/>
                  <a:pt x="21495" y="6674"/>
                </a:cubicBezTo>
                <a:lnTo>
                  <a:pt x="21495" y="6894"/>
                </a:lnTo>
                <a:cubicBezTo>
                  <a:pt x="21495" y="6952"/>
                  <a:pt x="21518" y="6999"/>
                  <a:pt x="21547" y="6999"/>
                </a:cubicBezTo>
                <a:cubicBezTo>
                  <a:pt x="21576" y="6999"/>
                  <a:pt x="21600" y="6952"/>
                  <a:pt x="21600" y="6894"/>
                </a:cubicBezTo>
                <a:lnTo>
                  <a:pt x="21600" y="6674"/>
                </a:lnTo>
                <a:cubicBezTo>
                  <a:pt x="21600" y="6617"/>
                  <a:pt x="21576" y="6570"/>
                  <a:pt x="21547" y="6570"/>
                </a:cubicBezTo>
                <a:close/>
                <a:moveTo>
                  <a:pt x="53" y="7300"/>
                </a:moveTo>
                <a:cubicBezTo>
                  <a:pt x="24" y="7300"/>
                  <a:pt x="0" y="7347"/>
                  <a:pt x="0" y="7404"/>
                </a:cubicBezTo>
                <a:lnTo>
                  <a:pt x="0" y="7624"/>
                </a:lnTo>
                <a:cubicBezTo>
                  <a:pt x="0" y="7682"/>
                  <a:pt x="24" y="7729"/>
                  <a:pt x="53" y="7729"/>
                </a:cubicBezTo>
                <a:cubicBezTo>
                  <a:pt x="82" y="7729"/>
                  <a:pt x="106" y="7682"/>
                  <a:pt x="106" y="7624"/>
                </a:cubicBezTo>
                <a:lnTo>
                  <a:pt x="106" y="7404"/>
                </a:lnTo>
                <a:cubicBezTo>
                  <a:pt x="106" y="7347"/>
                  <a:pt x="82" y="7300"/>
                  <a:pt x="53" y="7300"/>
                </a:cubicBezTo>
                <a:close/>
                <a:moveTo>
                  <a:pt x="367" y="7300"/>
                </a:moveTo>
                <a:cubicBezTo>
                  <a:pt x="338" y="7300"/>
                  <a:pt x="315" y="7347"/>
                  <a:pt x="315" y="7404"/>
                </a:cubicBezTo>
                <a:lnTo>
                  <a:pt x="315" y="7624"/>
                </a:lnTo>
                <a:cubicBezTo>
                  <a:pt x="315" y="7682"/>
                  <a:pt x="338" y="7729"/>
                  <a:pt x="367" y="7729"/>
                </a:cubicBezTo>
                <a:cubicBezTo>
                  <a:pt x="397" y="7729"/>
                  <a:pt x="420" y="7682"/>
                  <a:pt x="420" y="7624"/>
                </a:cubicBezTo>
                <a:lnTo>
                  <a:pt x="420" y="7404"/>
                </a:lnTo>
                <a:cubicBezTo>
                  <a:pt x="420" y="7347"/>
                  <a:pt x="397" y="7300"/>
                  <a:pt x="367" y="7300"/>
                </a:cubicBezTo>
                <a:close/>
                <a:moveTo>
                  <a:pt x="1217" y="7300"/>
                </a:moveTo>
                <a:cubicBezTo>
                  <a:pt x="1188" y="7300"/>
                  <a:pt x="1164" y="7347"/>
                  <a:pt x="1164" y="7404"/>
                </a:cubicBezTo>
                <a:lnTo>
                  <a:pt x="1164" y="7624"/>
                </a:lnTo>
                <a:cubicBezTo>
                  <a:pt x="1164" y="7682"/>
                  <a:pt x="1188" y="7729"/>
                  <a:pt x="1217" y="7729"/>
                </a:cubicBezTo>
                <a:cubicBezTo>
                  <a:pt x="1246" y="7729"/>
                  <a:pt x="1270" y="7682"/>
                  <a:pt x="1270" y="7624"/>
                </a:cubicBezTo>
                <a:lnTo>
                  <a:pt x="1270" y="7404"/>
                </a:lnTo>
                <a:cubicBezTo>
                  <a:pt x="1270" y="7347"/>
                  <a:pt x="1246" y="7300"/>
                  <a:pt x="1217" y="7300"/>
                </a:cubicBezTo>
                <a:close/>
                <a:moveTo>
                  <a:pt x="1532" y="7300"/>
                </a:moveTo>
                <a:cubicBezTo>
                  <a:pt x="1503" y="7300"/>
                  <a:pt x="1479" y="7347"/>
                  <a:pt x="1479" y="7404"/>
                </a:cubicBezTo>
                <a:lnTo>
                  <a:pt x="1479" y="7624"/>
                </a:lnTo>
                <a:cubicBezTo>
                  <a:pt x="1479" y="7682"/>
                  <a:pt x="1503" y="7729"/>
                  <a:pt x="1532" y="7729"/>
                </a:cubicBezTo>
                <a:cubicBezTo>
                  <a:pt x="1561" y="7729"/>
                  <a:pt x="1584" y="7682"/>
                  <a:pt x="1584" y="7624"/>
                </a:cubicBezTo>
                <a:lnTo>
                  <a:pt x="1584" y="7404"/>
                </a:lnTo>
                <a:cubicBezTo>
                  <a:pt x="1584" y="7347"/>
                  <a:pt x="1561" y="7300"/>
                  <a:pt x="1532" y="7300"/>
                </a:cubicBezTo>
                <a:close/>
                <a:moveTo>
                  <a:pt x="2380" y="7300"/>
                </a:moveTo>
                <a:cubicBezTo>
                  <a:pt x="2351" y="7300"/>
                  <a:pt x="2329" y="7347"/>
                  <a:pt x="2329" y="7404"/>
                </a:cubicBezTo>
                <a:lnTo>
                  <a:pt x="2329" y="7624"/>
                </a:lnTo>
                <a:cubicBezTo>
                  <a:pt x="2329" y="7682"/>
                  <a:pt x="2351" y="7729"/>
                  <a:pt x="2380" y="7729"/>
                </a:cubicBezTo>
                <a:cubicBezTo>
                  <a:pt x="2409" y="7729"/>
                  <a:pt x="2433" y="7682"/>
                  <a:pt x="2433" y="7624"/>
                </a:cubicBezTo>
                <a:lnTo>
                  <a:pt x="2433" y="7404"/>
                </a:lnTo>
                <a:cubicBezTo>
                  <a:pt x="2433" y="7347"/>
                  <a:pt x="2409" y="7300"/>
                  <a:pt x="2380" y="7300"/>
                </a:cubicBezTo>
                <a:close/>
                <a:moveTo>
                  <a:pt x="2695" y="7300"/>
                </a:moveTo>
                <a:cubicBezTo>
                  <a:pt x="2666" y="7300"/>
                  <a:pt x="2643" y="7347"/>
                  <a:pt x="2643" y="7404"/>
                </a:cubicBezTo>
                <a:lnTo>
                  <a:pt x="2643" y="7624"/>
                </a:lnTo>
                <a:cubicBezTo>
                  <a:pt x="2643" y="7682"/>
                  <a:pt x="2666" y="7729"/>
                  <a:pt x="2695" y="7729"/>
                </a:cubicBezTo>
                <a:cubicBezTo>
                  <a:pt x="2724" y="7729"/>
                  <a:pt x="2748" y="7682"/>
                  <a:pt x="2748" y="7624"/>
                </a:cubicBezTo>
                <a:lnTo>
                  <a:pt x="2748" y="7404"/>
                </a:lnTo>
                <a:cubicBezTo>
                  <a:pt x="2748" y="7347"/>
                  <a:pt x="2724" y="7300"/>
                  <a:pt x="2695" y="7300"/>
                </a:cubicBezTo>
                <a:close/>
                <a:moveTo>
                  <a:pt x="3545" y="7300"/>
                </a:moveTo>
                <a:cubicBezTo>
                  <a:pt x="3516" y="7300"/>
                  <a:pt x="3492" y="7347"/>
                  <a:pt x="3492" y="7404"/>
                </a:cubicBezTo>
                <a:lnTo>
                  <a:pt x="3492" y="7624"/>
                </a:lnTo>
                <a:cubicBezTo>
                  <a:pt x="3492" y="7682"/>
                  <a:pt x="3516" y="7729"/>
                  <a:pt x="3545" y="7729"/>
                </a:cubicBezTo>
                <a:cubicBezTo>
                  <a:pt x="3574" y="7729"/>
                  <a:pt x="3598" y="7682"/>
                  <a:pt x="3598" y="7624"/>
                </a:cubicBezTo>
                <a:lnTo>
                  <a:pt x="3598" y="7404"/>
                </a:lnTo>
                <a:cubicBezTo>
                  <a:pt x="3598" y="7347"/>
                  <a:pt x="3574" y="7300"/>
                  <a:pt x="3545" y="7300"/>
                </a:cubicBezTo>
                <a:close/>
                <a:moveTo>
                  <a:pt x="3859" y="7300"/>
                </a:moveTo>
                <a:cubicBezTo>
                  <a:pt x="3830" y="7300"/>
                  <a:pt x="3806" y="7347"/>
                  <a:pt x="3806" y="7404"/>
                </a:cubicBezTo>
                <a:lnTo>
                  <a:pt x="3806" y="7624"/>
                </a:lnTo>
                <a:cubicBezTo>
                  <a:pt x="3806" y="7682"/>
                  <a:pt x="3830" y="7729"/>
                  <a:pt x="3859" y="7729"/>
                </a:cubicBezTo>
                <a:cubicBezTo>
                  <a:pt x="3888" y="7729"/>
                  <a:pt x="3912" y="7682"/>
                  <a:pt x="3912" y="7624"/>
                </a:cubicBezTo>
                <a:lnTo>
                  <a:pt x="3912" y="7404"/>
                </a:lnTo>
                <a:cubicBezTo>
                  <a:pt x="3912" y="7347"/>
                  <a:pt x="3888" y="7300"/>
                  <a:pt x="3859" y="7300"/>
                </a:cubicBezTo>
                <a:close/>
                <a:moveTo>
                  <a:pt x="4709" y="7300"/>
                </a:moveTo>
                <a:cubicBezTo>
                  <a:pt x="4680" y="7300"/>
                  <a:pt x="4656" y="7347"/>
                  <a:pt x="4656" y="7404"/>
                </a:cubicBezTo>
                <a:lnTo>
                  <a:pt x="4656" y="7624"/>
                </a:lnTo>
                <a:cubicBezTo>
                  <a:pt x="4656" y="7682"/>
                  <a:pt x="4680" y="7729"/>
                  <a:pt x="4709" y="7729"/>
                </a:cubicBezTo>
                <a:cubicBezTo>
                  <a:pt x="4738" y="7729"/>
                  <a:pt x="4762" y="7682"/>
                  <a:pt x="4762" y="7624"/>
                </a:cubicBezTo>
                <a:lnTo>
                  <a:pt x="4762" y="7404"/>
                </a:lnTo>
                <a:cubicBezTo>
                  <a:pt x="4762" y="7347"/>
                  <a:pt x="4738" y="7300"/>
                  <a:pt x="4709" y="7300"/>
                </a:cubicBezTo>
                <a:close/>
                <a:moveTo>
                  <a:pt x="5023" y="7300"/>
                </a:moveTo>
                <a:cubicBezTo>
                  <a:pt x="4994" y="7300"/>
                  <a:pt x="4970" y="7347"/>
                  <a:pt x="4970" y="7404"/>
                </a:cubicBezTo>
                <a:lnTo>
                  <a:pt x="4970" y="7624"/>
                </a:lnTo>
                <a:cubicBezTo>
                  <a:pt x="4970" y="7682"/>
                  <a:pt x="4994" y="7729"/>
                  <a:pt x="5023" y="7729"/>
                </a:cubicBezTo>
                <a:cubicBezTo>
                  <a:pt x="5053" y="7729"/>
                  <a:pt x="5076" y="7682"/>
                  <a:pt x="5076" y="7624"/>
                </a:cubicBezTo>
                <a:lnTo>
                  <a:pt x="5076" y="7404"/>
                </a:lnTo>
                <a:cubicBezTo>
                  <a:pt x="5076" y="7347"/>
                  <a:pt x="5053" y="7300"/>
                  <a:pt x="5023" y="7300"/>
                </a:cubicBezTo>
                <a:close/>
                <a:moveTo>
                  <a:pt x="5873" y="7300"/>
                </a:moveTo>
                <a:cubicBezTo>
                  <a:pt x="5844" y="7300"/>
                  <a:pt x="5820" y="7347"/>
                  <a:pt x="5820" y="7404"/>
                </a:cubicBezTo>
                <a:lnTo>
                  <a:pt x="5820" y="7624"/>
                </a:lnTo>
                <a:cubicBezTo>
                  <a:pt x="5820" y="7682"/>
                  <a:pt x="5844" y="7729"/>
                  <a:pt x="5873" y="7729"/>
                </a:cubicBezTo>
                <a:cubicBezTo>
                  <a:pt x="5902" y="7729"/>
                  <a:pt x="5926" y="7682"/>
                  <a:pt x="5926" y="7624"/>
                </a:cubicBezTo>
                <a:lnTo>
                  <a:pt x="5926" y="7404"/>
                </a:lnTo>
                <a:cubicBezTo>
                  <a:pt x="5926" y="7347"/>
                  <a:pt x="5902" y="7300"/>
                  <a:pt x="5873" y="7300"/>
                </a:cubicBezTo>
                <a:close/>
                <a:moveTo>
                  <a:pt x="6188" y="7300"/>
                </a:moveTo>
                <a:cubicBezTo>
                  <a:pt x="6159" y="7300"/>
                  <a:pt x="6135" y="7347"/>
                  <a:pt x="6135" y="7404"/>
                </a:cubicBezTo>
                <a:lnTo>
                  <a:pt x="6135" y="7624"/>
                </a:lnTo>
                <a:cubicBezTo>
                  <a:pt x="6135" y="7682"/>
                  <a:pt x="6159" y="7729"/>
                  <a:pt x="6188" y="7729"/>
                </a:cubicBezTo>
                <a:cubicBezTo>
                  <a:pt x="6217" y="7729"/>
                  <a:pt x="6240" y="7682"/>
                  <a:pt x="6240" y="7624"/>
                </a:cubicBezTo>
                <a:lnTo>
                  <a:pt x="6240" y="7404"/>
                </a:lnTo>
                <a:cubicBezTo>
                  <a:pt x="6240" y="7347"/>
                  <a:pt x="6217" y="7300"/>
                  <a:pt x="6188" y="7300"/>
                </a:cubicBezTo>
                <a:close/>
                <a:moveTo>
                  <a:pt x="7036" y="7300"/>
                </a:moveTo>
                <a:cubicBezTo>
                  <a:pt x="7007" y="7300"/>
                  <a:pt x="6984" y="7347"/>
                  <a:pt x="6984" y="7404"/>
                </a:cubicBezTo>
                <a:lnTo>
                  <a:pt x="6984" y="7624"/>
                </a:lnTo>
                <a:cubicBezTo>
                  <a:pt x="6984" y="7682"/>
                  <a:pt x="7007" y="7729"/>
                  <a:pt x="7036" y="7729"/>
                </a:cubicBezTo>
                <a:cubicBezTo>
                  <a:pt x="7065" y="7729"/>
                  <a:pt x="7089" y="7682"/>
                  <a:pt x="7089" y="7624"/>
                </a:cubicBezTo>
                <a:lnTo>
                  <a:pt x="7089" y="7404"/>
                </a:lnTo>
                <a:cubicBezTo>
                  <a:pt x="7089" y="7347"/>
                  <a:pt x="7065" y="7300"/>
                  <a:pt x="7036" y="7300"/>
                </a:cubicBezTo>
                <a:close/>
                <a:moveTo>
                  <a:pt x="7351" y="7300"/>
                </a:moveTo>
                <a:cubicBezTo>
                  <a:pt x="7322" y="7300"/>
                  <a:pt x="7299" y="7347"/>
                  <a:pt x="7299" y="7404"/>
                </a:cubicBezTo>
                <a:lnTo>
                  <a:pt x="7299" y="7624"/>
                </a:lnTo>
                <a:cubicBezTo>
                  <a:pt x="7299" y="7682"/>
                  <a:pt x="7322" y="7729"/>
                  <a:pt x="7351" y="7729"/>
                </a:cubicBezTo>
                <a:cubicBezTo>
                  <a:pt x="7380" y="7729"/>
                  <a:pt x="7404" y="7682"/>
                  <a:pt x="7404" y="7624"/>
                </a:cubicBezTo>
                <a:lnTo>
                  <a:pt x="7404" y="7404"/>
                </a:lnTo>
                <a:cubicBezTo>
                  <a:pt x="7404" y="7347"/>
                  <a:pt x="7380" y="7300"/>
                  <a:pt x="7351" y="7300"/>
                </a:cubicBezTo>
                <a:close/>
                <a:moveTo>
                  <a:pt x="8201" y="7300"/>
                </a:moveTo>
                <a:cubicBezTo>
                  <a:pt x="8171" y="7300"/>
                  <a:pt x="8148" y="7347"/>
                  <a:pt x="8148" y="7404"/>
                </a:cubicBezTo>
                <a:lnTo>
                  <a:pt x="8148" y="7624"/>
                </a:lnTo>
                <a:cubicBezTo>
                  <a:pt x="8148" y="7682"/>
                  <a:pt x="8171" y="7729"/>
                  <a:pt x="8201" y="7729"/>
                </a:cubicBezTo>
                <a:cubicBezTo>
                  <a:pt x="8230" y="7729"/>
                  <a:pt x="8254" y="7682"/>
                  <a:pt x="8254" y="7624"/>
                </a:cubicBezTo>
                <a:lnTo>
                  <a:pt x="8254" y="7404"/>
                </a:lnTo>
                <a:cubicBezTo>
                  <a:pt x="8254" y="7347"/>
                  <a:pt x="8230" y="7300"/>
                  <a:pt x="8201" y="7300"/>
                </a:cubicBezTo>
                <a:close/>
                <a:moveTo>
                  <a:pt x="8515" y="7300"/>
                </a:moveTo>
                <a:cubicBezTo>
                  <a:pt x="8486" y="7300"/>
                  <a:pt x="8462" y="7347"/>
                  <a:pt x="8462" y="7404"/>
                </a:cubicBezTo>
                <a:lnTo>
                  <a:pt x="8462" y="7624"/>
                </a:lnTo>
                <a:cubicBezTo>
                  <a:pt x="8462" y="7682"/>
                  <a:pt x="8486" y="7729"/>
                  <a:pt x="8515" y="7729"/>
                </a:cubicBezTo>
                <a:cubicBezTo>
                  <a:pt x="8544" y="7729"/>
                  <a:pt x="8568" y="7682"/>
                  <a:pt x="8568" y="7624"/>
                </a:cubicBezTo>
                <a:lnTo>
                  <a:pt x="8568" y="7404"/>
                </a:lnTo>
                <a:cubicBezTo>
                  <a:pt x="8568" y="7347"/>
                  <a:pt x="8544" y="7300"/>
                  <a:pt x="8515" y="7300"/>
                </a:cubicBezTo>
                <a:close/>
                <a:moveTo>
                  <a:pt x="9365" y="7300"/>
                </a:moveTo>
                <a:cubicBezTo>
                  <a:pt x="9336" y="7300"/>
                  <a:pt x="9312" y="7347"/>
                  <a:pt x="9312" y="7404"/>
                </a:cubicBezTo>
                <a:lnTo>
                  <a:pt x="9312" y="7624"/>
                </a:lnTo>
                <a:cubicBezTo>
                  <a:pt x="9312" y="7682"/>
                  <a:pt x="9336" y="7729"/>
                  <a:pt x="9365" y="7729"/>
                </a:cubicBezTo>
                <a:cubicBezTo>
                  <a:pt x="9394" y="7729"/>
                  <a:pt x="9418" y="7682"/>
                  <a:pt x="9418" y="7624"/>
                </a:cubicBezTo>
                <a:lnTo>
                  <a:pt x="9418" y="7404"/>
                </a:lnTo>
                <a:cubicBezTo>
                  <a:pt x="9418" y="7347"/>
                  <a:pt x="9394" y="7300"/>
                  <a:pt x="9365" y="7300"/>
                </a:cubicBezTo>
                <a:close/>
                <a:moveTo>
                  <a:pt x="9679" y="7300"/>
                </a:moveTo>
                <a:cubicBezTo>
                  <a:pt x="9650" y="7300"/>
                  <a:pt x="9626" y="7347"/>
                  <a:pt x="9626" y="7404"/>
                </a:cubicBezTo>
                <a:lnTo>
                  <a:pt x="9626" y="7624"/>
                </a:lnTo>
                <a:cubicBezTo>
                  <a:pt x="9626" y="7682"/>
                  <a:pt x="9650" y="7729"/>
                  <a:pt x="9679" y="7729"/>
                </a:cubicBezTo>
                <a:cubicBezTo>
                  <a:pt x="9708" y="7729"/>
                  <a:pt x="9732" y="7682"/>
                  <a:pt x="9732" y="7624"/>
                </a:cubicBezTo>
                <a:lnTo>
                  <a:pt x="9732" y="7404"/>
                </a:lnTo>
                <a:cubicBezTo>
                  <a:pt x="9732" y="7347"/>
                  <a:pt x="9708" y="7300"/>
                  <a:pt x="9679" y="7300"/>
                </a:cubicBezTo>
                <a:close/>
                <a:moveTo>
                  <a:pt x="10529" y="7300"/>
                </a:moveTo>
                <a:cubicBezTo>
                  <a:pt x="10500" y="7300"/>
                  <a:pt x="10476" y="7347"/>
                  <a:pt x="10476" y="7404"/>
                </a:cubicBezTo>
                <a:lnTo>
                  <a:pt x="10476" y="7624"/>
                </a:lnTo>
                <a:cubicBezTo>
                  <a:pt x="10476" y="7682"/>
                  <a:pt x="10500" y="7729"/>
                  <a:pt x="10529" y="7729"/>
                </a:cubicBezTo>
                <a:cubicBezTo>
                  <a:pt x="10558" y="7729"/>
                  <a:pt x="10582" y="7682"/>
                  <a:pt x="10582" y="7624"/>
                </a:cubicBezTo>
                <a:lnTo>
                  <a:pt x="10582" y="7404"/>
                </a:lnTo>
                <a:cubicBezTo>
                  <a:pt x="10582" y="7347"/>
                  <a:pt x="10558" y="7300"/>
                  <a:pt x="10529" y="7300"/>
                </a:cubicBezTo>
                <a:close/>
                <a:moveTo>
                  <a:pt x="10844" y="7300"/>
                </a:moveTo>
                <a:cubicBezTo>
                  <a:pt x="10814" y="7300"/>
                  <a:pt x="10791" y="7347"/>
                  <a:pt x="10791" y="7404"/>
                </a:cubicBezTo>
                <a:lnTo>
                  <a:pt x="10791" y="7624"/>
                </a:lnTo>
                <a:cubicBezTo>
                  <a:pt x="10791" y="7682"/>
                  <a:pt x="10814" y="7729"/>
                  <a:pt x="10844" y="7729"/>
                </a:cubicBezTo>
                <a:cubicBezTo>
                  <a:pt x="10873" y="7729"/>
                  <a:pt x="10895" y="7682"/>
                  <a:pt x="10895" y="7624"/>
                </a:cubicBezTo>
                <a:lnTo>
                  <a:pt x="10895" y="7404"/>
                </a:lnTo>
                <a:cubicBezTo>
                  <a:pt x="10895" y="7347"/>
                  <a:pt x="10873" y="7300"/>
                  <a:pt x="10844" y="7300"/>
                </a:cubicBezTo>
                <a:close/>
                <a:moveTo>
                  <a:pt x="11692" y="7300"/>
                </a:moveTo>
                <a:cubicBezTo>
                  <a:pt x="11663" y="7300"/>
                  <a:pt x="11640" y="7347"/>
                  <a:pt x="11640" y="7404"/>
                </a:cubicBezTo>
                <a:lnTo>
                  <a:pt x="11640" y="7624"/>
                </a:lnTo>
                <a:cubicBezTo>
                  <a:pt x="11640" y="7682"/>
                  <a:pt x="11663" y="7729"/>
                  <a:pt x="11692" y="7729"/>
                </a:cubicBezTo>
                <a:cubicBezTo>
                  <a:pt x="11721" y="7729"/>
                  <a:pt x="11745" y="7682"/>
                  <a:pt x="11745" y="7624"/>
                </a:cubicBezTo>
                <a:lnTo>
                  <a:pt x="11745" y="7404"/>
                </a:lnTo>
                <a:cubicBezTo>
                  <a:pt x="11745" y="7347"/>
                  <a:pt x="11721" y="7300"/>
                  <a:pt x="11692" y="7300"/>
                </a:cubicBezTo>
                <a:close/>
                <a:moveTo>
                  <a:pt x="12007" y="7300"/>
                </a:moveTo>
                <a:cubicBezTo>
                  <a:pt x="11978" y="7300"/>
                  <a:pt x="11955" y="7347"/>
                  <a:pt x="11955" y="7404"/>
                </a:cubicBezTo>
                <a:lnTo>
                  <a:pt x="11955" y="7624"/>
                </a:lnTo>
                <a:cubicBezTo>
                  <a:pt x="11955" y="7682"/>
                  <a:pt x="11978" y="7729"/>
                  <a:pt x="12007" y="7729"/>
                </a:cubicBezTo>
                <a:cubicBezTo>
                  <a:pt x="12036" y="7729"/>
                  <a:pt x="12060" y="7682"/>
                  <a:pt x="12060" y="7624"/>
                </a:cubicBezTo>
                <a:lnTo>
                  <a:pt x="12060" y="7404"/>
                </a:lnTo>
                <a:cubicBezTo>
                  <a:pt x="12060" y="7347"/>
                  <a:pt x="12036" y="7300"/>
                  <a:pt x="12007" y="7300"/>
                </a:cubicBezTo>
                <a:close/>
                <a:moveTo>
                  <a:pt x="12856" y="7300"/>
                </a:moveTo>
                <a:cubicBezTo>
                  <a:pt x="12827" y="7300"/>
                  <a:pt x="12804" y="7347"/>
                  <a:pt x="12804" y="7404"/>
                </a:cubicBezTo>
                <a:lnTo>
                  <a:pt x="12804" y="7624"/>
                </a:lnTo>
                <a:cubicBezTo>
                  <a:pt x="12804" y="7682"/>
                  <a:pt x="12827" y="7729"/>
                  <a:pt x="12856" y="7729"/>
                </a:cubicBezTo>
                <a:cubicBezTo>
                  <a:pt x="12886" y="7729"/>
                  <a:pt x="12909" y="7682"/>
                  <a:pt x="12909" y="7624"/>
                </a:cubicBezTo>
                <a:lnTo>
                  <a:pt x="12909" y="7404"/>
                </a:lnTo>
                <a:cubicBezTo>
                  <a:pt x="12909" y="7347"/>
                  <a:pt x="12886" y="7300"/>
                  <a:pt x="12856" y="7300"/>
                </a:cubicBezTo>
                <a:close/>
                <a:moveTo>
                  <a:pt x="13171" y="7300"/>
                </a:moveTo>
                <a:cubicBezTo>
                  <a:pt x="13142" y="7300"/>
                  <a:pt x="13118" y="7347"/>
                  <a:pt x="13118" y="7404"/>
                </a:cubicBezTo>
                <a:lnTo>
                  <a:pt x="13118" y="7624"/>
                </a:lnTo>
                <a:cubicBezTo>
                  <a:pt x="13118" y="7682"/>
                  <a:pt x="13142" y="7729"/>
                  <a:pt x="13171" y="7729"/>
                </a:cubicBezTo>
                <a:cubicBezTo>
                  <a:pt x="13200" y="7729"/>
                  <a:pt x="13224" y="7682"/>
                  <a:pt x="13224" y="7624"/>
                </a:cubicBezTo>
                <a:lnTo>
                  <a:pt x="13224" y="7404"/>
                </a:lnTo>
                <a:cubicBezTo>
                  <a:pt x="13224" y="7347"/>
                  <a:pt x="13200" y="7300"/>
                  <a:pt x="13171" y="7300"/>
                </a:cubicBezTo>
                <a:close/>
                <a:moveTo>
                  <a:pt x="14021" y="7300"/>
                </a:moveTo>
                <a:cubicBezTo>
                  <a:pt x="13992" y="7300"/>
                  <a:pt x="13968" y="7347"/>
                  <a:pt x="13968" y="7404"/>
                </a:cubicBezTo>
                <a:lnTo>
                  <a:pt x="13968" y="7624"/>
                </a:lnTo>
                <a:cubicBezTo>
                  <a:pt x="13968" y="7682"/>
                  <a:pt x="13992" y="7729"/>
                  <a:pt x="14021" y="7729"/>
                </a:cubicBezTo>
                <a:cubicBezTo>
                  <a:pt x="14050" y="7729"/>
                  <a:pt x="14074" y="7682"/>
                  <a:pt x="14074" y="7624"/>
                </a:cubicBezTo>
                <a:lnTo>
                  <a:pt x="14074" y="7404"/>
                </a:lnTo>
                <a:cubicBezTo>
                  <a:pt x="14074" y="7347"/>
                  <a:pt x="14050" y="7300"/>
                  <a:pt x="14021" y="7300"/>
                </a:cubicBezTo>
                <a:close/>
                <a:moveTo>
                  <a:pt x="14335" y="7300"/>
                </a:moveTo>
                <a:cubicBezTo>
                  <a:pt x="14306" y="7300"/>
                  <a:pt x="14282" y="7347"/>
                  <a:pt x="14282" y="7404"/>
                </a:cubicBezTo>
                <a:lnTo>
                  <a:pt x="14282" y="7624"/>
                </a:lnTo>
                <a:cubicBezTo>
                  <a:pt x="14282" y="7682"/>
                  <a:pt x="14306" y="7729"/>
                  <a:pt x="14335" y="7729"/>
                </a:cubicBezTo>
                <a:cubicBezTo>
                  <a:pt x="14364" y="7729"/>
                  <a:pt x="14388" y="7682"/>
                  <a:pt x="14388" y="7624"/>
                </a:cubicBezTo>
                <a:lnTo>
                  <a:pt x="14388" y="7404"/>
                </a:lnTo>
                <a:cubicBezTo>
                  <a:pt x="14388" y="7347"/>
                  <a:pt x="14364" y="7300"/>
                  <a:pt x="14335" y="7300"/>
                </a:cubicBezTo>
                <a:close/>
                <a:moveTo>
                  <a:pt x="15185" y="7300"/>
                </a:moveTo>
                <a:cubicBezTo>
                  <a:pt x="15156" y="7300"/>
                  <a:pt x="15132" y="7347"/>
                  <a:pt x="15132" y="7404"/>
                </a:cubicBezTo>
                <a:lnTo>
                  <a:pt x="15132" y="7624"/>
                </a:lnTo>
                <a:cubicBezTo>
                  <a:pt x="15132" y="7682"/>
                  <a:pt x="15156" y="7729"/>
                  <a:pt x="15185" y="7729"/>
                </a:cubicBezTo>
                <a:cubicBezTo>
                  <a:pt x="15214" y="7729"/>
                  <a:pt x="15237" y="7682"/>
                  <a:pt x="15237" y="7624"/>
                </a:cubicBezTo>
                <a:lnTo>
                  <a:pt x="15237" y="7404"/>
                </a:lnTo>
                <a:cubicBezTo>
                  <a:pt x="15237" y="7347"/>
                  <a:pt x="15214" y="7300"/>
                  <a:pt x="15185" y="7300"/>
                </a:cubicBezTo>
                <a:close/>
                <a:moveTo>
                  <a:pt x="15500" y="7300"/>
                </a:moveTo>
                <a:cubicBezTo>
                  <a:pt x="15470" y="7300"/>
                  <a:pt x="15447" y="7347"/>
                  <a:pt x="15447" y="7404"/>
                </a:cubicBezTo>
                <a:lnTo>
                  <a:pt x="15447" y="7624"/>
                </a:lnTo>
                <a:cubicBezTo>
                  <a:pt x="15447" y="7682"/>
                  <a:pt x="15470" y="7729"/>
                  <a:pt x="15500" y="7729"/>
                </a:cubicBezTo>
                <a:cubicBezTo>
                  <a:pt x="15529" y="7729"/>
                  <a:pt x="15551" y="7682"/>
                  <a:pt x="15551" y="7624"/>
                </a:cubicBezTo>
                <a:lnTo>
                  <a:pt x="15551" y="7404"/>
                </a:lnTo>
                <a:cubicBezTo>
                  <a:pt x="15551" y="7347"/>
                  <a:pt x="15529" y="7300"/>
                  <a:pt x="15500" y="7300"/>
                </a:cubicBezTo>
                <a:close/>
                <a:moveTo>
                  <a:pt x="16349" y="7300"/>
                </a:moveTo>
                <a:cubicBezTo>
                  <a:pt x="16320" y="7300"/>
                  <a:pt x="16296" y="7347"/>
                  <a:pt x="16296" y="7404"/>
                </a:cubicBezTo>
                <a:lnTo>
                  <a:pt x="16296" y="7624"/>
                </a:lnTo>
                <a:cubicBezTo>
                  <a:pt x="16296" y="7682"/>
                  <a:pt x="16320" y="7729"/>
                  <a:pt x="16349" y="7729"/>
                </a:cubicBezTo>
                <a:cubicBezTo>
                  <a:pt x="16378" y="7729"/>
                  <a:pt x="16401" y="7682"/>
                  <a:pt x="16401" y="7624"/>
                </a:cubicBezTo>
                <a:lnTo>
                  <a:pt x="16401" y="7404"/>
                </a:lnTo>
                <a:cubicBezTo>
                  <a:pt x="16401" y="7347"/>
                  <a:pt x="16378" y="7300"/>
                  <a:pt x="16349" y="7300"/>
                </a:cubicBezTo>
                <a:close/>
                <a:moveTo>
                  <a:pt x="16663" y="7300"/>
                </a:moveTo>
                <a:cubicBezTo>
                  <a:pt x="16634" y="7300"/>
                  <a:pt x="16611" y="7347"/>
                  <a:pt x="16611" y="7404"/>
                </a:cubicBezTo>
                <a:lnTo>
                  <a:pt x="16611" y="7624"/>
                </a:lnTo>
                <a:cubicBezTo>
                  <a:pt x="16611" y="7682"/>
                  <a:pt x="16634" y="7729"/>
                  <a:pt x="16663" y="7729"/>
                </a:cubicBezTo>
                <a:cubicBezTo>
                  <a:pt x="16692" y="7729"/>
                  <a:pt x="16716" y="7682"/>
                  <a:pt x="16716" y="7624"/>
                </a:cubicBezTo>
                <a:lnTo>
                  <a:pt x="16716" y="7404"/>
                </a:lnTo>
                <a:cubicBezTo>
                  <a:pt x="16716" y="7347"/>
                  <a:pt x="16692" y="7300"/>
                  <a:pt x="16663" y="7300"/>
                </a:cubicBezTo>
                <a:close/>
                <a:moveTo>
                  <a:pt x="17512" y="7300"/>
                </a:moveTo>
                <a:cubicBezTo>
                  <a:pt x="17483" y="7300"/>
                  <a:pt x="17459" y="7347"/>
                  <a:pt x="17459" y="7404"/>
                </a:cubicBezTo>
                <a:lnTo>
                  <a:pt x="17459" y="7624"/>
                </a:lnTo>
                <a:cubicBezTo>
                  <a:pt x="17459" y="7682"/>
                  <a:pt x="17483" y="7729"/>
                  <a:pt x="17512" y="7729"/>
                </a:cubicBezTo>
                <a:cubicBezTo>
                  <a:pt x="17541" y="7729"/>
                  <a:pt x="17565" y="7682"/>
                  <a:pt x="17565" y="7624"/>
                </a:cubicBezTo>
                <a:lnTo>
                  <a:pt x="17565" y="7404"/>
                </a:lnTo>
                <a:cubicBezTo>
                  <a:pt x="17565" y="7347"/>
                  <a:pt x="17541" y="7300"/>
                  <a:pt x="17512" y="7300"/>
                </a:cubicBezTo>
                <a:close/>
                <a:moveTo>
                  <a:pt x="17827" y="7300"/>
                </a:moveTo>
                <a:cubicBezTo>
                  <a:pt x="17798" y="7300"/>
                  <a:pt x="17774" y="7347"/>
                  <a:pt x="17774" y="7404"/>
                </a:cubicBezTo>
                <a:lnTo>
                  <a:pt x="17774" y="7624"/>
                </a:lnTo>
                <a:cubicBezTo>
                  <a:pt x="17774" y="7682"/>
                  <a:pt x="17798" y="7729"/>
                  <a:pt x="17827" y="7729"/>
                </a:cubicBezTo>
                <a:cubicBezTo>
                  <a:pt x="17856" y="7729"/>
                  <a:pt x="17880" y="7682"/>
                  <a:pt x="17880" y="7624"/>
                </a:cubicBezTo>
                <a:lnTo>
                  <a:pt x="17880" y="7404"/>
                </a:lnTo>
                <a:cubicBezTo>
                  <a:pt x="17880" y="7347"/>
                  <a:pt x="17856" y="7300"/>
                  <a:pt x="17827" y="7300"/>
                </a:cubicBezTo>
                <a:close/>
                <a:moveTo>
                  <a:pt x="18677" y="7300"/>
                </a:moveTo>
                <a:cubicBezTo>
                  <a:pt x="18648" y="7300"/>
                  <a:pt x="18624" y="7347"/>
                  <a:pt x="18624" y="7404"/>
                </a:cubicBezTo>
                <a:lnTo>
                  <a:pt x="18624" y="7624"/>
                </a:lnTo>
                <a:cubicBezTo>
                  <a:pt x="18624" y="7682"/>
                  <a:pt x="18648" y="7729"/>
                  <a:pt x="18677" y="7729"/>
                </a:cubicBezTo>
                <a:cubicBezTo>
                  <a:pt x="18706" y="7729"/>
                  <a:pt x="18730" y="7682"/>
                  <a:pt x="18730" y="7624"/>
                </a:cubicBezTo>
                <a:lnTo>
                  <a:pt x="18730" y="7404"/>
                </a:lnTo>
                <a:cubicBezTo>
                  <a:pt x="18730" y="7347"/>
                  <a:pt x="18706" y="7300"/>
                  <a:pt x="18677" y="7300"/>
                </a:cubicBezTo>
                <a:close/>
                <a:moveTo>
                  <a:pt x="18991" y="7300"/>
                </a:moveTo>
                <a:cubicBezTo>
                  <a:pt x="18962" y="7300"/>
                  <a:pt x="18938" y="7347"/>
                  <a:pt x="18938" y="7404"/>
                </a:cubicBezTo>
                <a:lnTo>
                  <a:pt x="18938" y="7624"/>
                </a:lnTo>
                <a:cubicBezTo>
                  <a:pt x="18938" y="7682"/>
                  <a:pt x="18962" y="7729"/>
                  <a:pt x="18991" y="7729"/>
                </a:cubicBezTo>
                <a:cubicBezTo>
                  <a:pt x="19020" y="7729"/>
                  <a:pt x="19044" y="7682"/>
                  <a:pt x="19044" y="7624"/>
                </a:cubicBezTo>
                <a:lnTo>
                  <a:pt x="19044" y="7404"/>
                </a:lnTo>
                <a:cubicBezTo>
                  <a:pt x="19044" y="7347"/>
                  <a:pt x="19020" y="7300"/>
                  <a:pt x="18991" y="7300"/>
                </a:cubicBezTo>
                <a:close/>
                <a:moveTo>
                  <a:pt x="19841" y="7300"/>
                </a:moveTo>
                <a:cubicBezTo>
                  <a:pt x="19812" y="7300"/>
                  <a:pt x="19788" y="7347"/>
                  <a:pt x="19788" y="7404"/>
                </a:cubicBezTo>
                <a:lnTo>
                  <a:pt x="19788" y="7624"/>
                </a:lnTo>
                <a:cubicBezTo>
                  <a:pt x="19788" y="7682"/>
                  <a:pt x="19812" y="7729"/>
                  <a:pt x="19841" y="7729"/>
                </a:cubicBezTo>
                <a:cubicBezTo>
                  <a:pt x="19870" y="7729"/>
                  <a:pt x="19894" y="7682"/>
                  <a:pt x="19894" y="7624"/>
                </a:cubicBezTo>
                <a:lnTo>
                  <a:pt x="19894" y="7404"/>
                </a:lnTo>
                <a:cubicBezTo>
                  <a:pt x="19894" y="7347"/>
                  <a:pt x="19870" y="7300"/>
                  <a:pt x="19841" y="7300"/>
                </a:cubicBezTo>
                <a:close/>
                <a:moveTo>
                  <a:pt x="20155" y="7300"/>
                </a:moveTo>
                <a:cubicBezTo>
                  <a:pt x="20126" y="7300"/>
                  <a:pt x="20102" y="7347"/>
                  <a:pt x="20102" y="7404"/>
                </a:cubicBezTo>
                <a:lnTo>
                  <a:pt x="20102" y="7624"/>
                </a:lnTo>
                <a:cubicBezTo>
                  <a:pt x="20102" y="7682"/>
                  <a:pt x="20126" y="7729"/>
                  <a:pt x="20155" y="7729"/>
                </a:cubicBezTo>
                <a:cubicBezTo>
                  <a:pt x="20184" y="7729"/>
                  <a:pt x="20207" y="7682"/>
                  <a:pt x="20207" y="7624"/>
                </a:cubicBezTo>
                <a:lnTo>
                  <a:pt x="20207" y="7404"/>
                </a:lnTo>
                <a:cubicBezTo>
                  <a:pt x="20207" y="7347"/>
                  <a:pt x="20184" y="7300"/>
                  <a:pt x="20155" y="7300"/>
                </a:cubicBezTo>
                <a:close/>
                <a:moveTo>
                  <a:pt x="21004" y="7300"/>
                </a:moveTo>
                <a:cubicBezTo>
                  <a:pt x="20975" y="7300"/>
                  <a:pt x="20952" y="7347"/>
                  <a:pt x="20952" y="7404"/>
                </a:cubicBezTo>
                <a:lnTo>
                  <a:pt x="20952" y="7624"/>
                </a:lnTo>
                <a:cubicBezTo>
                  <a:pt x="20952" y="7682"/>
                  <a:pt x="20975" y="7729"/>
                  <a:pt x="21004" y="7729"/>
                </a:cubicBezTo>
                <a:cubicBezTo>
                  <a:pt x="21033" y="7729"/>
                  <a:pt x="21057" y="7682"/>
                  <a:pt x="21057" y="7624"/>
                </a:cubicBezTo>
                <a:lnTo>
                  <a:pt x="21057" y="7404"/>
                </a:lnTo>
                <a:cubicBezTo>
                  <a:pt x="21057" y="7347"/>
                  <a:pt x="21033" y="7300"/>
                  <a:pt x="21004" y="7300"/>
                </a:cubicBezTo>
                <a:close/>
                <a:moveTo>
                  <a:pt x="21319" y="7300"/>
                </a:moveTo>
                <a:cubicBezTo>
                  <a:pt x="21289" y="7300"/>
                  <a:pt x="21267" y="7347"/>
                  <a:pt x="21267" y="7404"/>
                </a:cubicBezTo>
                <a:lnTo>
                  <a:pt x="21267" y="7624"/>
                </a:lnTo>
                <a:cubicBezTo>
                  <a:pt x="21267" y="7682"/>
                  <a:pt x="21289" y="7729"/>
                  <a:pt x="21319" y="7729"/>
                </a:cubicBezTo>
                <a:cubicBezTo>
                  <a:pt x="21348" y="7729"/>
                  <a:pt x="21372" y="7682"/>
                  <a:pt x="21372" y="7624"/>
                </a:cubicBezTo>
                <a:lnTo>
                  <a:pt x="21372" y="7404"/>
                </a:lnTo>
                <a:cubicBezTo>
                  <a:pt x="21372" y="7347"/>
                  <a:pt x="21348" y="7300"/>
                  <a:pt x="21319" y="7300"/>
                </a:cubicBezTo>
                <a:close/>
                <a:moveTo>
                  <a:pt x="281" y="8029"/>
                </a:moveTo>
                <a:cubicBezTo>
                  <a:pt x="252" y="8029"/>
                  <a:pt x="228" y="8077"/>
                  <a:pt x="228" y="8134"/>
                </a:cubicBezTo>
                <a:lnTo>
                  <a:pt x="228" y="8354"/>
                </a:lnTo>
                <a:cubicBezTo>
                  <a:pt x="228" y="8412"/>
                  <a:pt x="252" y="8459"/>
                  <a:pt x="281" y="8459"/>
                </a:cubicBezTo>
                <a:cubicBezTo>
                  <a:pt x="311" y="8459"/>
                  <a:pt x="334" y="8412"/>
                  <a:pt x="334" y="8354"/>
                </a:cubicBezTo>
                <a:lnTo>
                  <a:pt x="334" y="8134"/>
                </a:lnTo>
                <a:cubicBezTo>
                  <a:pt x="334" y="8077"/>
                  <a:pt x="311" y="8029"/>
                  <a:pt x="281" y="8029"/>
                </a:cubicBezTo>
                <a:close/>
                <a:moveTo>
                  <a:pt x="596" y="8029"/>
                </a:moveTo>
                <a:cubicBezTo>
                  <a:pt x="567" y="8029"/>
                  <a:pt x="543" y="8077"/>
                  <a:pt x="543" y="8134"/>
                </a:cubicBezTo>
                <a:lnTo>
                  <a:pt x="543" y="8354"/>
                </a:lnTo>
                <a:cubicBezTo>
                  <a:pt x="543" y="8412"/>
                  <a:pt x="567" y="8459"/>
                  <a:pt x="596" y="8459"/>
                </a:cubicBezTo>
                <a:cubicBezTo>
                  <a:pt x="625" y="8459"/>
                  <a:pt x="649" y="8412"/>
                  <a:pt x="649" y="8354"/>
                </a:cubicBezTo>
                <a:lnTo>
                  <a:pt x="649" y="8134"/>
                </a:lnTo>
                <a:cubicBezTo>
                  <a:pt x="649" y="8077"/>
                  <a:pt x="625" y="8029"/>
                  <a:pt x="596" y="8029"/>
                </a:cubicBezTo>
                <a:close/>
                <a:moveTo>
                  <a:pt x="1446" y="8029"/>
                </a:moveTo>
                <a:cubicBezTo>
                  <a:pt x="1417" y="8029"/>
                  <a:pt x="1393" y="8077"/>
                  <a:pt x="1393" y="8134"/>
                </a:cubicBezTo>
                <a:lnTo>
                  <a:pt x="1393" y="8354"/>
                </a:lnTo>
                <a:cubicBezTo>
                  <a:pt x="1393" y="8412"/>
                  <a:pt x="1417" y="8459"/>
                  <a:pt x="1446" y="8459"/>
                </a:cubicBezTo>
                <a:cubicBezTo>
                  <a:pt x="1475" y="8459"/>
                  <a:pt x="1499" y="8412"/>
                  <a:pt x="1499" y="8354"/>
                </a:cubicBezTo>
                <a:lnTo>
                  <a:pt x="1499" y="8134"/>
                </a:lnTo>
                <a:cubicBezTo>
                  <a:pt x="1499" y="8077"/>
                  <a:pt x="1475" y="8029"/>
                  <a:pt x="1446" y="8029"/>
                </a:cubicBezTo>
                <a:close/>
                <a:moveTo>
                  <a:pt x="1760" y="8029"/>
                </a:moveTo>
                <a:cubicBezTo>
                  <a:pt x="1731" y="8029"/>
                  <a:pt x="1707" y="8077"/>
                  <a:pt x="1707" y="8134"/>
                </a:cubicBezTo>
                <a:lnTo>
                  <a:pt x="1707" y="8354"/>
                </a:lnTo>
                <a:cubicBezTo>
                  <a:pt x="1707" y="8412"/>
                  <a:pt x="1731" y="8459"/>
                  <a:pt x="1760" y="8459"/>
                </a:cubicBezTo>
                <a:cubicBezTo>
                  <a:pt x="1789" y="8459"/>
                  <a:pt x="1813" y="8412"/>
                  <a:pt x="1813" y="8354"/>
                </a:cubicBezTo>
                <a:lnTo>
                  <a:pt x="1813" y="8134"/>
                </a:lnTo>
                <a:cubicBezTo>
                  <a:pt x="1813" y="8077"/>
                  <a:pt x="1789" y="8029"/>
                  <a:pt x="1760" y="8029"/>
                </a:cubicBezTo>
                <a:close/>
                <a:moveTo>
                  <a:pt x="2610" y="8029"/>
                </a:moveTo>
                <a:cubicBezTo>
                  <a:pt x="2581" y="8029"/>
                  <a:pt x="2557" y="8077"/>
                  <a:pt x="2557" y="8134"/>
                </a:cubicBezTo>
                <a:lnTo>
                  <a:pt x="2557" y="8354"/>
                </a:lnTo>
                <a:cubicBezTo>
                  <a:pt x="2557" y="8412"/>
                  <a:pt x="2581" y="8459"/>
                  <a:pt x="2610" y="8459"/>
                </a:cubicBezTo>
                <a:cubicBezTo>
                  <a:pt x="2639" y="8459"/>
                  <a:pt x="2662" y="8412"/>
                  <a:pt x="2662" y="8354"/>
                </a:cubicBezTo>
                <a:lnTo>
                  <a:pt x="2662" y="8134"/>
                </a:lnTo>
                <a:cubicBezTo>
                  <a:pt x="2662" y="8077"/>
                  <a:pt x="2639" y="8029"/>
                  <a:pt x="2610" y="8029"/>
                </a:cubicBezTo>
                <a:close/>
                <a:moveTo>
                  <a:pt x="2924" y="8029"/>
                </a:moveTo>
                <a:cubicBezTo>
                  <a:pt x="2895" y="8029"/>
                  <a:pt x="2871" y="8077"/>
                  <a:pt x="2871" y="8134"/>
                </a:cubicBezTo>
                <a:lnTo>
                  <a:pt x="2871" y="8354"/>
                </a:lnTo>
                <a:cubicBezTo>
                  <a:pt x="2871" y="8412"/>
                  <a:pt x="2895" y="8459"/>
                  <a:pt x="2924" y="8459"/>
                </a:cubicBezTo>
                <a:cubicBezTo>
                  <a:pt x="2954" y="8459"/>
                  <a:pt x="2976" y="8412"/>
                  <a:pt x="2976" y="8354"/>
                </a:cubicBezTo>
                <a:lnTo>
                  <a:pt x="2976" y="8134"/>
                </a:lnTo>
                <a:cubicBezTo>
                  <a:pt x="2976" y="8077"/>
                  <a:pt x="2954" y="8029"/>
                  <a:pt x="2924" y="8029"/>
                </a:cubicBezTo>
                <a:close/>
                <a:moveTo>
                  <a:pt x="3773" y="8029"/>
                </a:moveTo>
                <a:cubicBezTo>
                  <a:pt x="3744" y="8029"/>
                  <a:pt x="3721" y="8077"/>
                  <a:pt x="3721" y="8134"/>
                </a:cubicBezTo>
                <a:lnTo>
                  <a:pt x="3721" y="8354"/>
                </a:lnTo>
                <a:cubicBezTo>
                  <a:pt x="3721" y="8412"/>
                  <a:pt x="3744" y="8459"/>
                  <a:pt x="3773" y="8459"/>
                </a:cubicBezTo>
                <a:cubicBezTo>
                  <a:pt x="3802" y="8459"/>
                  <a:pt x="3826" y="8412"/>
                  <a:pt x="3826" y="8354"/>
                </a:cubicBezTo>
                <a:lnTo>
                  <a:pt x="3826" y="8134"/>
                </a:lnTo>
                <a:cubicBezTo>
                  <a:pt x="3826" y="8077"/>
                  <a:pt x="3802" y="8029"/>
                  <a:pt x="3773" y="8029"/>
                </a:cubicBezTo>
                <a:close/>
                <a:moveTo>
                  <a:pt x="4088" y="8029"/>
                </a:moveTo>
                <a:cubicBezTo>
                  <a:pt x="4058" y="8029"/>
                  <a:pt x="4035" y="8077"/>
                  <a:pt x="4035" y="8134"/>
                </a:cubicBezTo>
                <a:lnTo>
                  <a:pt x="4035" y="8354"/>
                </a:lnTo>
                <a:cubicBezTo>
                  <a:pt x="4035" y="8412"/>
                  <a:pt x="4058" y="8459"/>
                  <a:pt x="4088" y="8459"/>
                </a:cubicBezTo>
                <a:cubicBezTo>
                  <a:pt x="4117" y="8459"/>
                  <a:pt x="4141" y="8412"/>
                  <a:pt x="4141" y="8354"/>
                </a:cubicBezTo>
                <a:lnTo>
                  <a:pt x="4141" y="8134"/>
                </a:lnTo>
                <a:cubicBezTo>
                  <a:pt x="4141" y="8077"/>
                  <a:pt x="4117" y="8029"/>
                  <a:pt x="4088" y="8029"/>
                </a:cubicBezTo>
                <a:close/>
                <a:moveTo>
                  <a:pt x="4937" y="8029"/>
                </a:moveTo>
                <a:cubicBezTo>
                  <a:pt x="4908" y="8029"/>
                  <a:pt x="4884" y="8077"/>
                  <a:pt x="4884" y="8134"/>
                </a:cubicBezTo>
                <a:lnTo>
                  <a:pt x="4884" y="8354"/>
                </a:lnTo>
                <a:cubicBezTo>
                  <a:pt x="4884" y="8412"/>
                  <a:pt x="4908" y="8459"/>
                  <a:pt x="4937" y="8459"/>
                </a:cubicBezTo>
                <a:cubicBezTo>
                  <a:pt x="4966" y="8459"/>
                  <a:pt x="4990" y="8412"/>
                  <a:pt x="4990" y="8354"/>
                </a:cubicBezTo>
                <a:lnTo>
                  <a:pt x="4990" y="8134"/>
                </a:lnTo>
                <a:cubicBezTo>
                  <a:pt x="4990" y="8077"/>
                  <a:pt x="4966" y="8029"/>
                  <a:pt x="4937" y="8029"/>
                </a:cubicBezTo>
                <a:close/>
                <a:moveTo>
                  <a:pt x="5252" y="8029"/>
                </a:moveTo>
                <a:cubicBezTo>
                  <a:pt x="5223" y="8029"/>
                  <a:pt x="5199" y="8077"/>
                  <a:pt x="5199" y="8134"/>
                </a:cubicBezTo>
                <a:lnTo>
                  <a:pt x="5199" y="8354"/>
                </a:lnTo>
                <a:cubicBezTo>
                  <a:pt x="5199" y="8412"/>
                  <a:pt x="5223" y="8459"/>
                  <a:pt x="5252" y="8459"/>
                </a:cubicBezTo>
                <a:cubicBezTo>
                  <a:pt x="5281" y="8459"/>
                  <a:pt x="5305" y="8412"/>
                  <a:pt x="5305" y="8354"/>
                </a:cubicBezTo>
                <a:lnTo>
                  <a:pt x="5305" y="8134"/>
                </a:lnTo>
                <a:cubicBezTo>
                  <a:pt x="5305" y="8077"/>
                  <a:pt x="5281" y="8029"/>
                  <a:pt x="5252" y="8029"/>
                </a:cubicBezTo>
                <a:close/>
                <a:moveTo>
                  <a:pt x="6102" y="8029"/>
                </a:moveTo>
                <a:cubicBezTo>
                  <a:pt x="6072" y="8029"/>
                  <a:pt x="6049" y="8077"/>
                  <a:pt x="6049" y="8134"/>
                </a:cubicBezTo>
                <a:lnTo>
                  <a:pt x="6049" y="8354"/>
                </a:lnTo>
                <a:cubicBezTo>
                  <a:pt x="6049" y="8412"/>
                  <a:pt x="6072" y="8459"/>
                  <a:pt x="6102" y="8459"/>
                </a:cubicBezTo>
                <a:cubicBezTo>
                  <a:pt x="6131" y="8459"/>
                  <a:pt x="6155" y="8412"/>
                  <a:pt x="6155" y="8354"/>
                </a:cubicBezTo>
                <a:lnTo>
                  <a:pt x="6155" y="8134"/>
                </a:lnTo>
                <a:cubicBezTo>
                  <a:pt x="6155" y="8077"/>
                  <a:pt x="6131" y="8029"/>
                  <a:pt x="6102" y="8029"/>
                </a:cubicBezTo>
                <a:close/>
                <a:moveTo>
                  <a:pt x="6416" y="8029"/>
                </a:moveTo>
                <a:cubicBezTo>
                  <a:pt x="6387" y="8029"/>
                  <a:pt x="6363" y="8077"/>
                  <a:pt x="6363" y="8134"/>
                </a:cubicBezTo>
                <a:lnTo>
                  <a:pt x="6363" y="8354"/>
                </a:lnTo>
                <a:cubicBezTo>
                  <a:pt x="6363" y="8412"/>
                  <a:pt x="6387" y="8459"/>
                  <a:pt x="6416" y="8459"/>
                </a:cubicBezTo>
                <a:cubicBezTo>
                  <a:pt x="6445" y="8459"/>
                  <a:pt x="6469" y="8412"/>
                  <a:pt x="6469" y="8354"/>
                </a:cubicBezTo>
                <a:lnTo>
                  <a:pt x="6469" y="8134"/>
                </a:lnTo>
                <a:cubicBezTo>
                  <a:pt x="6469" y="8077"/>
                  <a:pt x="6445" y="8029"/>
                  <a:pt x="6416" y="8029"/>
                </a:cubicBezTo>
                <a:close/>
                <a:moveTo>
                  <a:pt x="7266" y="8029"/>
                </a:moveTo>
                <a:cubicBezTo>
                  <a:pt x="7237" y="8029"/>
                  <a:pt x="7213" y="8077"/>
                  <a:pt x="7213" y="8134"/>
                </a:cubicBezTo>
                <a:lnTo>
                  <a:pt x="7213" y="8354"/>
                </a:lnTo>
                <a:cubicBezTo>
                  <a:pt x="7213" y="8412"/>
                  <a:pt x="7237" y="8459"/>
                  <a:pt x="7266" y="8459"/>
                </a:cubicBezTo>
                <a:cubicBezTo>
                  <a:pt x="7295" y="8459"/>
                  <a:pt x="7318" y="8412"/>
                  <a:pt x="7318" y="8354"/>
                </a:cubicBezTo>
                <a:lnTo>
                  <a:pt x="7318" y="8134"/>
                </a:lnTo>
                <a:cubicBezTo>
                  <a:pt x="7318" y="8077"/>
                  <a:pt x="7295" y="8029"/>
                  <a:pt x="7266" y="8029"/>
                </a:cubicBezTo>
                <a:close/>
                <a:moveTo>
                  <a:pt x="7580" y="8029"/>
                </a:moveTo>
                <a:cubicBezTo>
                  <a:pt x="7551" y="8029"/>
                  <a:pt x="7527" y="8077"/>
                  <a:pt x="7527" y="8134"/>
                </a:cubicBezTo>
                <a:lnTo>
                  <a:pt x="7527" y="8354"/>
                </a:lnTo>
                <a:cubicBezTo>
                  <a:pt x="7527" y="8412"/>
                  <a:pt x="7551" y="8459"/>
                  <a:pt x="7580" y="8459"/>
                </a:cubicBezTo>
                <a:cubicBezTo>
                  <a:pt x="7609" y="8459"/>
                  <a:pt x="7632" y="8412"/>
                  <a:pt x="7632" y="8354"/>
                </a:cubicBezTo>
                <a:lnTo>
                  <a:pt x="7632" y="8134"/>
                </a:lnTo>
                <a:cubicBezTo>
                  <a:pt x="7632" y="8077"/>
                  <a:pt x="7609" y="8029"/>
                  <a:pt x="7580" y="8029"/>
                </a:cubicBezTo>
                <a:close/>
                <a:moveTo>
                  <a:pt x="8429" y="8029"/>
                </a:moveTo>
                <a:cubicBezTo>
                  <a:pt x="8400" y="8029"/>
                  <a:pt x="8377" y="8077"/>
                  <a:pt x="8377" y="8134"/>
                </a:cubicBezTo>
                <a:lnTo>
                  <a:pt x="8377" y="8354"/>
                </a:lnTo>
                <a:cubicBezTo>
                  <a:pt x="8377" y="8412"/>
                  <a:pt x="8400" y="8459"/>
                  <a:pt x="8429" y="8459"/>
                </a:cubicBezTo>
                <a:cubicBezTo>
                  <a:pt x="8458" y="8459"/>
                  <a:pt x="8482" y="8412"/>
                  <a:pt x="8482" y="8354"/>
                </a:cubicBezTo>
                <a:lnTo>
                  <a:pt x="8482" y="8134"/>
                </a:lnTo>
                <a:cubicBezTo>
                  <a:pt x="8482" y="8077"/>
                  <a:pt x="8458" y="8029"/>
                  <a:pt x="8429" y="8029"/>
                </a:cubicBezTo>
                <a:close/>
                <a:moveTo>
                  <a:pt x="8744" y="8029"/>
                </a:moveTo>
                <a:cubicBezTo>
                  <a:pt x="8714" y="8029"/>
                  <a:pt x="8691" y="8077"/>
                  <a:pt x="8691" y="8134"/>
                </a:cubicBezTo>
                <a:lnTo>
                  <a:pt x="8691" y="8354"/>
                </a:lnTo>
                <a:cubicBezTo>
                  <a:pt x="8691" y="8412"/>
                  <a:pt x="8714" y="8459"/>
                  <a:pt x="8744" y="8459"/>
                </a:cubicBezTo>
                <a:cubicBezTo>
                  <a:pt x="8773" y="8459"/>
                  <a:pt x="8796" y="8412"/>
                  <a:pt x="8796" y="8354"/>
                </a:cubicBezTo>
                <a:lnTo>
                  <a:pt x="8796" y="8134"/>
                </a:lnTo>
                <a:cubicBezTo>
                  <a:pt x="8796" y="8077"/>
                  <a:pt x="8773" y="8029"/>
                  <a:pt x="8744" y="8029"/>
                </a:cubicBezTo>
                <a:close/>
                <a:moveTo>
                  <a:pt x="9593" y="8029"/>
                </a:moveTo>
                <a:cubicBezTo>
                  <a:pt x="9564" y="8029"/>
                  <a:pt x="9540" y="8077"/>
                  <a:pt x="9540" y="8134"/>
                </a:cubicBezTo>
                <a:lnTo>
                  <a:pt x="9540" y="8354"/>
                </a:lnTo>
                <a:cubicBezTo>
                  <a:pt x="9540" y="8412"/>
                  <a:pt x="9564" y="8459"/>
                  <a:pt x="9593" y="8459"/>
                </a:cubicBezTo>
                <a:cubicBezTo>
                  <a:pt x="9622" y="8459"/>
                  <a:pt x="9646" y="8412"/>
                  <a:pt x="9646" y="8354"/>
                </a:cubicBezTo>
                <a:lnTo>
                  <a:pt x="9646" y="8134"/>
                </a:lnTo>
                <a:cubicBezTo>
                  <a:pt x="9646" y="8077"/>
                  <a:pt x="9622" y="8029"/>
                  <a:pt x="9593" y="8029"/>
                </a:cubicBezTo>
                <a:close/>
                <a:moveTo>
                  <a:pt x="9908" y="8029"/>
                </a:moveTo>
                <a:cubicBezTo>
                  <a:pt x="9879" y="8029"/>
                  <a:pt x="9855" y="8077"/>
                  <a:pt x="9855" y="8134"/>
                </a:cubicBezTo>
                <a:lnTo>
                  <a:pt x="9855" y="8354"/>
                </a:lnTo>
                <a:cubicBezTo>
                  <a:pt x="9855" y="8412"/>
                  <a:pt x="9879" y="8459"/>
                  <a:pt x="9908" y="8459"/>
                </a:cubicBezTo>
                <a:cubicBezTo>
                  <a:pt x="9937" y="8459"/>
                  <a:pt x="9961" y="8412"/>
                  <a:pt x="9961" y="8354"/>
                </a:cubicBezTo>
                <a:lnTo>
                  <a:pt x="9961" y="8134"/>
                </a:lnTo>
                <a:cubicBezTo>
                  <a:pt x="9961" y="8077"/>
                  <a:pt x="9937" y="8029"/>
                  <a:pt x="9908" y="8029"/>
                </a:cubicBezTo>
                <a:close/>
                <a:moveTo>
                  <a:pt x="10758" y="8029"/>
                </a:moveTo>
                <a:cubicBezTo>
                  <a:pt x="10728" y="8029"/>
                  <a:pt x="10705" y="8077"/>
                  <a:pt x="10705" y="8134"/>
                </a:cubicBezTo>
                <a:lnTo>
                  <a:pt x="10705" y="8354"/>
                </a:lnTo>
                <a:cubicBezTo>
                  <a:pt x="10705" y="8412"/>
                  <a:pt x="10728" y="8459"/>
                  <a:pt x="10758" y="8459"/>
                </a:cubicBezTo>
                <a:cubicBezTo>
                  <a:pt x="10787" y="8459"/>
                  <a:pt x="10810" y="8412"/>
                  <a:pt x="10810" y="8354"/>
                </a:cubicBezTo>
                <a:lnTo>
                  <a:pt x="10810" y="8134"/>
                </a:lnTo>
                <a:cubicBezTo>
                  <a:pt x="10810" y="8077"/>
                  <a:pt x="10787" y="8029"/>
                  <a:pt x="10758" y="8029"/>
                </a:cubicBezTo>
                <a:close/>
                <a:moveTo>
                  <a:pt x="11072" y="8029"/>
                </a:moveTo>
                <a:cubicBezTo>
                  <a:pt x="11043" y="8029"/>
                  <a:pt x="11019" y="8077"/>
                  <a:pt x="11019" y="8134"/>
                </a:cubicBezTo>
                <a:lnTo>
                  <a:pt x="11019" y="8354"/>
                </a:lnTo>
                <a:cubicBezTo>
                  <a:pt x="11019" y="8412"/>
                  <a:pt x="11043" y="8459"/>
                  <a:pt x="11072" y="8459"/>
                </a:cubicBezTo>
                <a:cubicBezTo>
                  <a:pt x="11101" y="8459"/>
                  <a:pt x="11125" y="8412"/>
                  <a:pt x="11125" y="8354"/>
                </a:cubicBezTo>
                <a:lnTo>
                  <a:pt x="11125" y="8134"/>
                </a:lnTo>
                <a:cubicBezTo>
                  <a:pt x="11125" y="8077"/>
                  <a:pt x="11101" y="8029"/>
                  <a:pt x="11072" y="8029"/>
                </a:cubicBezTo>
                <a:close/>
                <a:moveTo>
                  <a:pt x="11922" y="8029"/>
                </a:moveTo>
                <a:cubicBezTo>
                  <a:pt x="11893" y="8029"/>
                  <a:pt x="11869" y="8077"/>
                  <a:pt x="11869" y="8134"/>
                </a:cubicBezTo>
                <a:lnTo>
                  <a:pt x="11869" y="8354"/>
                </a:lnTo>
                <a:cubicBezTo>
                  <a:pt x="11869" y="8412"/>
                  <a:pt x="11893" y="8459"/>
                  <a:pt x="11922" y="8459"/>
                </a:cubicBezTo>
                <a:cubicBezTo>
                  <a:pt x="11951" y="8459"/>
                  <a:pt x="11974" y="8412"/>
                  <a:pt x="11974" y="8354"/>
                </a:cubicBezTo>
                <a:lnTo>
                  <a:pt x="11974" y="8134"/>
                </a:lnTo>
                <a:cubicBezTo>
                  <a:pt x="11974" y="8077"/>
                  <a:pt x="11951" y="8029"/>
                  <a:pt x="11922" y="8029"/>
                </a:cubicBezTo>
                <a:close/>
                <a:moveTo>
                  <a:pt x="12236" y="8029"/>
                </a:moveTo>
                <a:cubicBezTo>
                  <a:pt x="12207" y="8029"/>
                  <a:pt x="12183" y="8077"/>
                  <a:pt x="12183" y="8134"/>
                </a:cubicBezTo>
                <a:lnTo>
                  <a:pt x="12183" y="8354"/>
                </a:lnTo>
                <a:cubicBezTo>
                  <a:pt x="12183" y="8412"/>
                  <a:pt x="12207" y="8459"/>
                  <a:pt x="12236" y="8459"/>
                </a:cubicBezTo>
                <a:cubicBezTo>
                  <a:pt x="12265" y="8459"/>
                  <a:pt x="12288" y="8412"/>
                  <a:pt x="12288" y="8354"/>
                </a:cubicBezTo>
                <a:lnTo>
                  <a:pt x="12288" y="8134"/>
                </a:lnTo>
                <a:cubicBezTo>
                  <a:pt x="12288" y="8077"/>
                  <a:pt x="12265" y="8029"/>
                  <a:pt x="12236" y="8029"/>
                </a:cubicBezTo>
                <a:close/>
                <a:moveTo>
                  <a:pt x="13085" y="8029"/>
                </a:moveTo>
                <a:cubicBezTo>
                  <a:pt x="13056" y="8029"/>
                  <a:pt x="13032" y="8077"/>
                  <a:pt x="13032" y="8134"/>
                </a:cubicBezTo>
                <a:lnTo>
                  <a:pt x="13032" y="8354"/>
                </a:lnTo>
                <a:cubicBezTo>
                  <a:pt x="13032" y="8412"/>
                  <a:pt x="13056" y="8459"/>
                  <a:pt x="13085" y="8459"/>
                </a:cubicBezTo>
                <a:cubicBezTo>
                  <a:pt x="13114" y="8459"/>
                  <a:pt x="13138" y="8412"/>
                  <a:pt x="13138" y="8354"/>
                </a:cubicBezTo>
                <a:lnTo>
                  <a:pt x="13138" y="8134"/>
                </a:lnTo>
                <a:cubicBezTo>
                  <a:pt x="13138" y="8077"/>
                  <a:pt x="13114" y="8029"/>
                  <a:pt x="13085" y="8029"/>
                </a:cubicBezTo>
                <a:close/>
                <a:moveTo>
                  <a:pt x="13399" y="8029"/>
                </a:moveTo>
                <a:cubicBezTo>
                  <a:pt x="13370" y="8029"/>
                  <a:pt x="13348" y="8077"/>
                  <a:pt x="13348" y="8134"/>
                </a:cubicBezTo>
                <a:lnTo>
                  <a:pt x="13348" y="8354"/>
                </a:lnTo>
                <a:cubicBezTo>
                  <a:pt x="13348" y="8412"/>
                  <a:pt x="13370" y="8459"/>
                  <a:pt x="13399" y="8459"/>
                </a:cubicBezTo>
                <a:cubicBezTo>
                  <a:pt x="13428" y="8459"/>
                  <a:pt x="13452" y="8412"/>
                  <a:pt x="13452" y="8354"/>
                </a:cubicBezTo>
                <a:lnTo>
                  <a:pt x="13452" y="8134"/>
                </a:lnTo>
                <a:cubicBezTo>
                  <a:pt x="13452" y="8077"/>
                  <a:pt x="13428" y="8029"/>
                  <a:pt x="13399" y="8029"/>
                </a:cubicBezTo>
                <a:close/>
                <a:moveTo>
                  <a:pt x="14249" y="8029"/>
                </a:moveTo>
                <a:cubicBezTo>
                  <a:pt x="14220" y="8029"/>
                  <a:pt x="14196" y="8077"/>
                  <a:pt x="14196" y="8134"/>
                </a:cubicBezTo>
                <a:lnTo>
                  <a:pt x="14196" y="8354"/>
                </a:lnTo>
                <a:cubicBezTo>
                  <a:pt x="14196" y="8412"/>
                  <a:pt x="14220" y="8459"/>
                  <a:pt x="14249" y="8459"/>
                </a:cubicBezTo>
                <a:cubicBezTo>
                  <a:pt x="14278" y="8459"/>
                  <a:pt x="14302" y="8412"/>
                  <a:pt x="14302" y="8354"/>
                </a:cubicBezTo>
                <a:lnTo>
                  <a:pt x="14302" y="8134"/>
                </a:lnTo>
                <a:cubicBezTo>
                  <a:pt x="14302" y="8077"/>
                  <a:pt x="14278" y="8029"/>
                  <a:pt x="14249" y="8029"/>
                </a:cubicBezTo>
                <a:close/>
                <a:moveTo>
                  <a:pt x="14564" y="8029"/>
                </a:moveTo>
                <a:cubicBezTo>
                  <a:pt x="14535" y="8029"/>
                  <a:pt x="14511" y="8077"/>
                  <a:pt x="14511" y="8134"/>
                </a:cubicBezTo>
                <a:lnTo>
                  <a:pt x="14511" y="8354"/>
                </a:lnTo>
                <a:cubicBezTo>
                  <a:pt x="14511" y="8412"/>
                  <a:pt x="14535" y="8459"/>
                  <a:pt x="14564" y="8459"/>
                </a:cubicBezTo>
                <a:cubicBezTo>
                  <a:pt x="14593" y="8459"/>
                  <a:pt x="14617" y="8412"/>
                  <a:pt x="14617" y="8354"/>
                </a:cubicBezTo>
                <a:lnTo>
                  <a:pt x="14617" y="8134"/>
                </a:lnTo>
                <a:cubicBezTo>
                  <a:pt x="14617" y="8077"/>
                  <a:pt x="14593" y="8029"/>
                  <a:pt x="14564" y="8029"/>
                </a:cubicBezTo>
                <a:close/>
                <a:moveTo>
                  <a:pt x="15413" y="8029"/>
                </a:moveTo>
                <a:cubicBezTo>
                  <a:pt x="15384" y="8029"/>
                  <a:pt x="15360" y="8077"/>
                  <a:pt x="15360" y="8134"/>
                </a:cubicBezTo>
                <a:lnTo>
                  <a:pt x="15360" y="8354"/>
                </a:lnTo>
                <a:cubicBezTo>
                  <a:pt x="15360" y="8412"/>
                  <a:pt x="15384" y="8459"/>
                  <a:pt x="15413" y="8459"/>
                </a:cubicBezTo>
                <a:cubicBezTo>
                  <a:pt x="15442" y="8459"/>
                  <a:pt x="15465" y="8412"/>
                  <a:pt x="15465" y="8354"/>
                </a:cubicBezTo>
                <a:lnTo>
                  <a:pt x="15465" y="8134"/>
                </a:lnTo>
                <a:cubicBezTo>
                  <a:pt x="15465" y="8077"/>
                  <a:pt x="15442" y="8029"/>
                  <a:pt x="15413" y="8029"/>
                </a:cubicBezTo>
                <a:close/>
                <a:moveTo>
                  <a:pt x="15728" y="8029"/>
                </a:moveTo>
                <a:cubicBezTo>
                  <a:pt x="15699" y="8029"/>
                  <a:pt x="15675" y="8077"/>
                  <a:pt x="15675" y="8134"/>
                </a:cubicBezTo>
                <a:lnTo>
                  <a:pt x="15675" y="8354"/>
                </a:lnTo>
                <a:cubicBezTo>
                  <a:pt x="15675" y="8412"/>
                  <a:pt x="15699" y="8459"/>
                  <a:pt x="15728" y="8459"/>
                </a:cubicBezTo>
                <a:cubicBezTo>
                  <a:pt x="15757" y="8459"/>
                  <a:pt x="15781" y="8412"/>
                  <a:pt x="15781" y="8354"/>
                </a:cubicBezTo>
                <a:lnTo>
                  <a:pt x="15781" y="8134"/>
                </a:lnTo>
                <a:cubicBezTo>
                  <a:pt x="15781" y="8077"/>
                  <a:pt x="15757" y="8029"/>
                  <a:pt x="15728" y="8029"/>
                </a:cubicBezTo>
                <a:close/>
                <a:moveTo>
                  <a:pt x="16578" y="8029"/>
                </a:moveTo>
                <a:cubicBezTo>
                  <a:pt x="16549" y="8029"/>
                  <a:pt x="16525" y="8077"/>
                  <a:pt x="16525" y="8134"/>
                </a:cubicBezTo>
                <a:lnTo>
                  <a:pt x="16525" y="8354"/>
                </a:lnTo>
                <a:cubicBezTo>
                  <a:pt x="16525" y="8412"/>
                  <a:pt x="16549" y="8459"/>
                  <a:pt x="16578" y="8459"/>
                </a:cubicBezTo>
                <a:cubicBezTo>
                  <a:pt x="16607" y="8459"/>
                  <a:pt x="16630" y="8412"/>
                  <a:pt x="16630" y="8354"/>
                </a:cubicBezTo>
                <a:lnTo>
                  <a:pt x="16630" y="8134"/>
                </a:lnTo>
                <a:cubicBezTo>
                  <a:pt x="16630" y="8077"/>
                  <a:pt x="16607" y="8029"/>
                  <a:pt x="16578" y="8029"/>
                </a:cubicBezTo>
                <a:close/>
                <a:moveTo>
                  <a:pt x="16892" y="8029"/>
                </a:moveTo>
                <a:cubicBezTo>
                  <a:pt x="16863" y="8029"/>
                  <a:pt x="16839" y="8077"/>
                  <a:pt x="16839" y="8134"/>
                </a:cubicBezTo>
                <a:lnTo>
                  <a:pt x="16839" y="8354"/>
                </a:lnTo>
                <a:cubicBezTo>
                  <a:pt x="16839" y="8412"/>
                  <a:pt x="16863" y="8459"/>
                  <a:pt x="16892" y="8459"/>
                </a:cubicBezTo>
                <a:cubicBezTo>
                  <a:pt x="16921" y="8459"/>
                  <a:pt x="16944" y="8412"/>
                  <a:pt x="16944" y="8354"/>
                </a:cubicBezTo>
                <a:lnTo>
                  <a:pt x="16944" y="8134"/>
                </a:lnTo>
                <a:cubicBezTo>
                  <a:pt x="16944" y="8077"/>
                  <a:pt x="16921" y="8029"/>
                  <a:pt x="16892" y="8029"/>
                </a:cubicBezTo>
                <a:close/>
                <a:moveTo>
                  <a:pt x="17741" y="8029"/>
                </a:moveTo>
                <a:cubicBezTo>
                  <a:pt x="17712" y="8029"/>
                  <a:pt x="17689" y="8077"/>
                  <a:pt x="17689" y="8134"/>
                </a:cubicBezTo>
                <a:lnTo>
                  <a:pt x="17689" y="8354"/>
                </a:lnTo>
                <a:cubicBezTo>
                  <a:pt x="17689" y="8412"/>
                  <a:pt x="17712" y="8459"/>
                  <a:pt x="17741" y="8459"/>
                </a:cubicBezTo>
                <a:cubicBezTo>
                  <a:pt x="17770" y="8459"/>
                  <a:pt x="17794" y="8412"/>
                  <a:pt x="17794" y="8354"/>
                </a:cubicBezTo>
                <a:lnTo>
                  <a:pt x="17794" y="8134"/>
                </a:lnTo>
                <a:cubicBezTo>
                  <a:pt x="17794" y="8077"/>
                  <a:pt x="17770" y="8029"/>
                  <a:pt x="17741" y="8029"/>
                </a:cubicBezTo>
                <a:close/>
                <a:moveTo>
                  <a:pt x="18055" y="8029"/>
                </a:moveTo>
                <a:cubicBezTo>
                  <a:pt x="18026" y="8029"/>
                  <a:pt x="18002" y="8077"/>
                  <a:pt x="18002" y="8134"/>
                </a:cubicBezTo>
                <a:lnTo>
                  <a:pt x="18002" y="8354"/>
                </a:lnTo>
                <a:cubicBezTo>
                  <a:pt x="18002" y="8412"/>
                  <a:pt x="18026" y="8459"/>
                  <a:pt x="18055" y="8459"/>
                </a:cubicBezTo>
                <a:cubicBezTo>
                  <a:pt x="18085" y="8459"/>
                  <a:pt x="18108" y="8412"/>
                  <a:pt x="18108" y="8354"/>
                </a:cubicBezTo>
                <a:lnTo>
                  <a:pt x="18108" y="8134"/>
                </a:lnTo>
                <a:cubicBezTo>
                  <a:pt x="18108" y="8077"/>
                  <a:pt x="18085" y="8029"/>
                  <a:pt x="18055" y="8029"/>
                </a:cubicBezTo>
                <a:close/>
                <a:moveTo>
                  <a:pt x="18905" y="8029"/>
                </a:moveTo>
                <a:cubicBezTo>
                  <a:pt x="18876" y="8029"/>
                  <a:pt x="18852" y="8077"/>
                  <a:pt x="18852" y="8134"/>
                </a:cubicBezTo>
                <a:lnTo>
                  <a:pt x="18852" y="8354"/>
                </a:lnTo>
                <a:cubicBezTo>
                  <a:pt x="18852" y="8412"/>
                  <a:pt x="18876" y="8459"/>
                  <a:pt x="18905" y="8459"/>
                </a:cubicBezTo>
                <a:cubicBezTo>
                  <a:pt x="18934" y="8459"/>
                  <a:pt x="18958" y="8412"/>
                  <a:pt x="18958" y="8354"/>
                </a:cubicBezTo>
                <a:lnTo>
                  <a:pt x="18958" y="8134"/>
                </a:lnTo>
                <a:cubicBezTo>
                  <a:pt x="18958" y="8077"/>
                  <a:pt x="18934" y="8029"/>
                  <a:pt x="18905" y="8029"/>
                </a:cubicBezTo>
                <a:close/>
                <a:moveTo>
                  <a:pt x="19220" y="8029"/>
                </a:moveTo>
                <a:cubicBezTo>
                  <a:pt x="19191" y="8029"/>
                  <a:pt x="19167" y="8077"/>
                  <a:pt x="19167" y="8134"/>
                </a:cubicBezTo>
                <a:lnTo>
                  <a:pt x="19167" y="8354"/>
                </a:lnTo>
                <a:cubicBezTo>
                  <a:pt x="19167" y="8412"/>
                  <a:pt x="19191" y="8459"/>
                  <a:pt x="19220" y="8459"/>
                </a:cubicBezTo>
                <a:cubicBezTo>
                  <a:pt x="19249" y="8459"/>
                  <a:pt x="19273" y="8412"/>
                  <a:pt x="19273" y="8354"/>
                </a:cubicBezTo>
                <a:lnTo>
                  <a:pt x="19273" y="8134"/>
                </a:lnTo>
                <a:cubicBezTo>
                  <a:pt x="19273" y="8077"/>
                  <a:pt x="19249" y="8029"/>
                  <a:pt x="19220" y="8029"/>
                </a:cubicBezTo>
                <a:close/>
                <a:moveTo>
                  <a:pt x="20069" y="8029"/>
                </a:moveTo>
                <a:cubicBezTo>
                  <a:pt x="20040" y="8029"/>
                  <a:pt x="20016" y="8077"/>
                  <a:pt x="20016" y="8134"/>
                </a:cubicBezTo>
                <a:lnTo>
                  <a:pt x="20016" y="8354"/>
                </a:lnTo>
                <a:cubicBezTo>
                  <a:pt x="20016" y="8412"/>
                  <a:pt x="20040" y="8459"/>
                  <a:pt x="20069" y="8459"/>
                </a:cubicBezTo>
                <a:cubicBezTo>
                  <a:pt x="20099" y="8459"/>
                  <a:pt x="20122" y="8412"/>
                  <a:pt x="20122" y="8354"/>
                </a:cubicBezTo>
                <a:lnTo>
                  <a:pt x="20122" y="8134"/>
                </a:lnTo>
                <a:cubicBezTo>
                  <a:pt x="20122" y="8077"/>
                  <a:pt x="20099" y="8029"/>
                  <a:pt x="20069" y="8029"/>
                </a:cubicBezTo>
                <a:close/>
                <a:moveTo>
                  <a:pt x="20384" y="8029"/>
                </a:moveTo>
                <a:cubicBezTo>
                  <a:pt x="20355" y="8029"/>
                  <a:pt x="20331" y="8077"/>
                  <a:pt x="20331" y="8134"/>
                </a:cubicBezTo>
                <a:lnTo>
                  <a:pt x="20331" y="8354"/>
                </a:lnTo>
                <a:cubicBezTo>
                  <a:pt x="20331" y="8412"/>
                  <a:pt x="20355" y="8459"/>
                  <a:pt x="20384" y="8459"/>
                </a:cubicBezTo>
                <a:cubicBezTo>
                  <a:pt x="20413" y="8459"/>
                  <a:pt x="20436" y="8412"/>
                  <a:pt x="20436" y="8354"/>
                </a:cubicBezTo>
                <a:lnTo>
                  <a:pt x="20436" y="8134"/>
                </a:lnTo>
                <a:cubicBezTo>
                  <a:pt x="20436" y="8077"/>
                  <a:pt x="20413" y="8029"/>
                  <a:pt x="20384" y="8029"/>
                </a:cubicBezTo>
                <a:close/>
                <a:moveTo>
                  <a:pt x="21234" y="8029"/>
                </a:moveTo>
                <a:cubicBezTo>
                  <a:pt x="21204" y="8029"/>
                  <a:pt x="21181" y="8077"/>
                  <a:pt x="21181" y="8134"/>
                </a:cubicBezTo>
                <a:lnTo>
                  <a:pt x="21181" y="8354"/>
                </a:lnTo>
                <a:cubicBezTo>
                  <a:pt x="21181" y="8412"/>
                  <a:pt x="21204" y="8459"/>
                  <a:pt x="21234" y="8459"/>
                </a:cubicBezTo>
                <a:cubicBezTo>
                  <a:pt x="21263" y="8459"/>
                  <a:pt x="21285" y="8412"/>
                  <a:pt x="21285" y="8354"/>
                </a:cubicBezTo>
                <a:lnTo>
                  <a:pt x="21285" y="8134"/>
                </a:lnTo>
                <a:cubicBezTo>
                  <a:pt x="21285" y="8077"/>
                  <a:pt x="21263" y="8029"/>
                  <a:pt x="21234" y="8029"/>
                </a:cubicBezTo>
                <a:close/>
                <a:moveTo>
                  <a:pt x="21547" y="8029"/>
                </a:moveTo>
                <a:cubicBezTo>
                  <a:pt x="21518" y="8029"/>
                  <a:pt x="21495" y="8077"/>
                  <a:pt x="21495" y="8134"/>
                </a:cubicBezTo>
                <a:lnTo>
                  <a:pt x="21495" y="8354"/>
                </a:lnTo>
                <a:cubicBezTo>
                  <a:pt x="21495" y="8412"/>
                  <a:pt x="21518" y="8459"/>
                  <a:pt x="21547" y="8459"/>
                </a:cubicBezTo>
                <a:cubicBezTo>
                  <a:pt x="21576" y="8459"/>
                  <a:pt x="21600" y="8412"/>
                  <a:pt x="21600" y="8354"/>
                </a:cubicBezTo>
                <a:lnTo>
                  <a:pt x="21600" y="8134"/>
                </a:lnTo>
                <a:cubicBezTo>
                  <a:pt x="21600" y="8077"/>
                  <a:pt x="21576" y="8029"/>
                  <a:pt x="21547" y="8029"/>
                </a:cubicBezTo>
                <a:close/>
                <a:moveTo>
                  <a:pt x="53" y="8759"/>
                </a:moveTo>
                <a:cubicBezTo>
                  <a:pt x="24" y="8759"/>
                  <a:pt x="0" y="8807"/>
                  <a:pt x="0" y="8864"/>
                </a:cubicBezTo>
                <a:lnTo>
                  <a:pt x="0" y="9084"/>
                </a:lnTo>
                <a:cubicBezTo>
                  <a:pt x="0" y="9142"/>
                  <a:pt x="24" y="9189"/>
                  <a:pt x="53" y="9189"/>
                </a:cubicBezTo>
                <a:cubicBezTo>
                  <a:pt x="82" y="9189"/>
                  <a:pt x="106" y="9142"/>
                  <a:pt x="106" y="9084"/>
                </a:cubicBezTo>
                <a:lnTo>
                  <a:pt x="106" y="8864"/>
                </a:lnTo>
                <a:cubicBezTo>
                  <a:pt x="106" y="8807"/>
                  <a:pt x="82" y="8759"/>
                  <a:pt x="53" y="8759"/>
                </a:cubicBezTo>
                <a:close/>
                <a:moveTo>
                  <a:pt x="367" y="8759"/>
                </a:moveTo>
                <a:cubicBezTo>
                  <a:pt x="338" y="8759"/>
                  <a:pt x="315" y="8807"/>
                  <a:pt x="315" y="8864"/>
                </a:cubicBezTo>
                <a:lnTo>
                  <a:pt x="315" y="9084"/>
                </a:lnTo>
                <a:cubicBezTo>
                  <a:pt x="315" y="9142"/>
                  <a:pt x="338" y="9189"/>
                  <a:pt x="367" y="9189"/>
                </a:cubicBezTo>
                <a:cubicBezTo>
                  <a:pt x="397" y="9189"/>
                  <a:pt x="420" y="9142"/>
                  <a:pt x="420" y="9084"/>
                </a:cubicBezTo>
                <a:lnTo>
                  <a:pt x="420" y="8864"/>
                </a:lnTo>
                <a:cubicBezTo>
                  <a:pt x="420" y="8807"/>
                  <a:pt x="397" y="8759"/>
                  <a:pt x="367" y="8759"/>
                </a:cubicBezTo>
                <a:close/>
                <a:moveTo>
                  <a:pt x="1217" y="8759"/>
                </a:moveTo>
                <a:cubicBezTo>
                  <a:pt x="1188" y="8759"/>
                  <a:pt x="1164" y="8807"/>
                  <a:pt x="1164" y="8864"/>
                </a:cubicBezTo>
                <a:lnTo>
                  <a:pt x="1164" y="9084"/>
                </a:lnTo>
                <a:cubicBezTo>
                  <a:pt x="1164" y="9142"/>
                  <a:pt x="1188" y="9189"/>
                  <a:pt x="1217" y="9189"/>
                </a:cubicBezTo>
                <a:cubicBezTo>
                  <a:pt x="1246" y="9189"/>
                  <a:pt x="1270" y="9142"/>
                  <a:pt x="1270" y="9084"/>
                </a:cubicBezTo>
                <a:lnTo>
                  <a:pt x="1270" y="8864"/>
                </a:lnTo>
                <a:cubicBezTo>
                  <a:pt x="1270" y="8807"/>
                  <a:pt x="1246" y="8759"/>
                  <a:pt x="1217" y="8759"/>
                </a:cubicBezTo>
                <a:close/>
                <a:moveTo>
                  <a:pt x="1532" y="8759"/>
                </a:moveTo>
                <a:cubicBezTo>
                  <a:pt x="1503" y="8759"/>
                  <a:pt x="1479" y="8807"/>
                  <a:pt x="1479" y="8864"/>
                </a:cubicBezTo>
                <a:lnTo>
                  <a:pt x="1479" y="9084"/>
                </a:lnTo>
                <a:cubicBezTo>
                  <a:pt x="1479" y="9142"/>
                  <a:pt x="1503" y="9189"/>
                  <a:pt x="1532" y="9189"/>
                </a:cubicBezTo>
                <a:cubicBezTo>
                  <a:pt x="1561" y="9189"/>
                  <a:pt x="1584" y="9142"/>
                  <a:pt x="1584" y="9084"/>
                </a:cubicBezTo>
                <a:lnTo>
                  <a:pt x="1584" y="8864"/>
                </a:lnTo>
                <a:cubicBezTo>
                  <a:pt x="1584" y="8807"/>
                  <a:pt x="1561" y="8759"/>
                  <a:pt x="1532" y="8759"/>
                </a:cubicBezTo>
                <a:close/>
                <a:moveTo>
                  <a:pt x="2380" y="8759"/>
                </a:moveTo>
                <a:cubicBezTo>
                  <a:pt x="2351" y="8759"/>
                  <a:pt x="2329" y="8807"/>
                  <a:pt x="2329" y="8864"/>
                </a:cubicBezTo>
                <a:lnTo>
                  <a:pt x="2329" y="9084"/>
                </a:lnTo>
                <a:cubicBezTo>
                  <a:pt x="2329" y="9142"/>
                  <a:pt x="2351" y="9189"/>
                  <a:pt x="2380" y="9189"/>
                </a:cubicBezTo>
                <a:cubicBezTo>
                  <a:pt x="2409" y="9189"/>
                  <a:pt x="2433" y="9142"/>
                  <a:pt x="2433" y="9084"/>
                </a:cubicBezTo>
                <a:lnTo>
                  <a:pt x="2433" y="8864"/>
                </a:lnTo>
                <a:cubicBezTo>
                  <a:pt x="2433" y="8807"/>
                  <a:pt x="2409" y="8759"/>
                  <a:pt x="2380" y="8759"/>
                </a:cubicBezTo>
                <a:close/>
                <a:moveTo>
                  <a:pt x="2695" y="8759"/>
                </a:moveTo>
                <a:cubicBezTo>
                  <a:pt x="2666" y="8759"/>
                  <a:pt x="2643" y="8807"/>
                  <a:pt x="2643" y="8864"/>
                </a:cubicBezTo>
                <a:lnTo>
                  <a:pt x="2643" y="9084"/>
                </a:lnTo>
                <a:cubicBezTo>
                  <a:pt x="2643" y="9142"/>
                  <a:pt x="2666" y="9189"/>
                  <a:pt x="2695" y="9189"/>
                </a:cubicBezTo>
                <a:cubicBezTo>
                  <a:pt x="2724" y="9189"/>
                  <a:pt x="2748" y="9142"/>
                  <a:pt x="2748" y="9084"/>
                </a:cubicBezTo>
                <a:lnTo>
                  <a:pt x="2748" y="8864"/>
                </a:lnTo>
                <a:cubicBezTo>
                  <a:pt x="2748" y="8807"/>
                  <a:pt x="2724" y="8759"/>
                  <a:pt x="2695" y="8759"/>
                </a:cubicBezTo>
                <a:close/>
                <a:moveTo>
                  <a:pt x="3545" y="8759"/>
                </a:moveTo>
                <a:cubicBezTo>
                  <a:pt x="3516" y="8759"/>
                  <a:pt x="3492" y="8807"/>
                  <a:pt x="3492" y="8864"/>
                </a:cubicBezTo>
                <a:lnTo>
                  <a:pt x="3492" y="9084"/>
                </a:lnTo>
                <a:cubicBezTo>
                  <a:pt x="3492" y="9142"/>
                  <a:pt x="3516" y="9189"/>
                  <a:pt x="3545" y="9189"/>
                </a:cubicBezTo>
                <a:cubicBezTo>
                  <a:pt x="3574" y="9189"/>
                  <a:pt x="3598" y="9142"/>
                  <a:pt x="3598" y="9084"/>
                </a:cubicBezTo>
                <a:lnTo>
                  <a:pt x="3598" y="8864"/>
                </a:lnTo>
                <a:cubicBezTo>
                  <a:pt x="3598" y="8807"/>
                  <a:pt x="3574" y="8759"/>
                  <a:pt x="3545" y="8759"/>
                </a:cubicBezTo>
                <a:close/>
                <a:moveTo>
                  <a:pt x="3859" y="8759"/>
                </a:moveTo>
                <a:cubicBezTo>
                  <a:pt x="3830" y="8759"/>
                  <a:pt x="3806" y="8807"/>
                  <a:pt x="3806" y="8864"/>
                </a:cubicBezTo>
                <a:lnTo>
                  <a:pt x="3806" y="9084"/>
                </a:lnTo>
                <a:cubicBezTo>
                  <a:pt x="3806" y="9142"/>
                  <a:pt x="3830" y="9189"/>
                  <a:pt x="3859" y="9189"/>
                </a:cubicBezTo>
                <a:cubicBezTo>
                  <a:pt x="3888" y="9189"/>
                  <a:pt x="3912" y="9142"/>
                  <a:pt x="3912" y="9084"/>
                </a:cubicBezTo>
                <a:lnTo>
                  <a:pt x="3912" y="8864"/>
                </a:lnTo>
                <a:cubicBezTo>
                  <a:pt x="3912" y="8807"/>
                  <a:pt x="3888" y="8759"/>
                  <a:pt x="3859" y="8759"/>
                </a:cubicBezTo>
                <a:close/>
                <a:moveTo>
                  <a:pt x="4709" y="8759"/>
                </a:moveTo>
                <a:cubicBezTo>
                  <a:pt x="4680" y="8759"/>
                  <a:pt x="4656" y="8807"/>
                  <a:pt x="4656" y="8864"/>
                </a:cubicBezTo>
                <a:lnTo>
                  <a:pt x="4656" y="9084"/>
                </a:lnTo>
                <a:cubicBezTo>
                  <a:pt x="4656" y="9142"/>
                  <a:pt x="4680" y="9189"/>
                  <a:pt x="4709" y="9189"/>
                </a:cubicBezTo>
                <a:cubicBezTo>
                  <a:pt x="4738" y="9189"/>
                  <a:pt x="4762" y="9142"/>
                  <a:pt x="4762" y="9084"/>
                </a:cubicBezTo>
                <a:lnTo>
                  <a:pt x="4762" y="8864"/>
                </a:lnTo>
                <a:cubicBezTo>
                  <a:pt x="4762" y="8807"/>
                  <a:pt x="4738" y="8759"/>
                  <a:pt x="4709" y="8759"/>
                </a:cubicBezTo>
                <a:close/>
                <a:moveTo>
                  <a:pt x="5023" y="8759"/>
                </a:moveTo>
                <a:cubicBezTo>
                  <a:pt x="4994" y="8759"/>
                  <a:pt x="4970" y="8807"/>
                  <a:pt x="4970" y="8864"/>
                </a:cubicBezTo>
                <a:lnTo>
                  <a:pt x="4970" y="9084"/>
                </a:lnTo>
                <a:cubicBezTo>
                  <a:pt x="4970" y="9142"/>
                  <a:pt x="4994" y="9189"/>
                  <a:pt x="5023" y="9189"/>
                </a:cubicBezTo>
                <a:cubicBezTo>
                  <a:pt x="5053" y="9189"/>
                  <a:pt x="5076" y="9142"/>
                  <a:pt x="5076" y="9084"/>
                </a:cubicBezTo>
                <a:lnTo>
                  <a:pt x="5076" y="8864"/>
                </a:lnTo>
                <a:cubicBezTo>
                  <a:pt x="5076" y="8807"/>
                  <a:pt x="5053" y="8759"/>
                  <a:pt x="5023" y="8759"/>
                </a:cubicBezTo>
                <a:close/>
                <a:moveTo>
                  <a:pt x="5873" y="8759"/>
                </a:moveTo>
                <a:cubicBezTo>
                  <a:pt x="5844" y="8759"/>
                  <a:pt x="5820" y="8807"/>
                  <a:pt x="5820" y="8864"/>
                </a:cubicBezTo>
                <a:lnTo>
                  <a:pt x="5820" y="9084"/>
                </a:lnTo>
                <a:cubicBezTo>
                  <a:pt x="5820" y="9142"/>
                  <a:pt x="5844" y="9189"/>
                  <a:pt x="5873" y="9189"/>
                </a:cubicBezTo>
                <a:cubicBezTo>
                  <a:pt x="5902" y="9189"/>
                  <a:pt x="5926" y="9142"/>
                  <a:pt x="5926" y="9084"/>
                </a:cubicBezTo>
                <a:lnTo>
                  <a:pt x="5926" y="8864"/>
                </a:lnTo>
                <a:cubicBezTo>
                  <a:pt x="5926" y="8807"/>
                  <a:pt x="5902" y="8759"/>
                  <a:pt x="5873" y="8759"/>
                </a:cubicBezTo>
                <a:close/>
                <a:moveTo>
                  <a:pt x="6188" y="8759"/>
                </a:moveTo>
                <a:cubicBezTo>
                  <a:pt x="6159" y="8759"/>
                  <a:pt x="6135" y="8807"/>
                  <a:pt x="6135" y="8864"/>
                </a:cubicBezTo>
                <a:lnTo>
                  <a:pt x="6135" y="9084"/>
                </a:lnTo>
                <a:cubicBezTo>
                  <a:pt x="6135" y="9142"/>
                  <a:pt x="6159" y="9189"/>
                  <a:pt x="6188" y="9189"/>
                </a:cubicBezTo>
                <a:cubicBezTo>
                  <a:pt x="6217" y="9189"/>
                  <a:pt x="6240" y="9142"/>
                  <a:pt x="6240" y="9084"/>
                </a:cubicBezTo>
                <a:lnTo>
                  <a:pt x="6240" y="8864"/>
                </a:lnTo>
                <a:cubicBezTo>
                  <a:pt x="6240" y="8807"/>
                  <a:pt x="6217" y="8759"/>
                  <a:pt x="6188" y="8759"/>
                </a:cubicBezTo>
                <a:close/>
                <a:moveTo>
                  <a:pt x="7036" y="8759"/>
                </a:moveTo>
                <a:cubicBezTo>
                  <a:pt x="7007" y="8759"/>
                  <a:pt x="6984" y="8807"/>
                  <a:pt x="6984" y="8864"/>
                </a:cubicBezTo>
                <a:lnTo>
                  <a:pt x="6984" y="9084"/>
                </a:lnTo>
                <a:cubicBezTo>
                  <a:pt x="6984" y="9142"/>
                  <a:pt x="7007" y="9189"/>
                  <a:pt x="7036" y="9189"/>
                </a:cubicBezTo>
                <a:cubicBezTo>
                  <a:pt x="7065" y="9189"/>
                  <a:pt x="7089" y="9142"/>
                  <a:pt x="7089" y="9084"/>
                </a:cubicBezTo>
                <a:lnTo>
                  <a:pt x="7089" y="8864"/>
                </a:lnTo>
                <a:cubicBezTo>
                  <a:pt x="7089" y="8807"/>
                  <a:pt x="7065" y="8759"/>
                  <a:pt x="7036" y="8759"/>
                </a:cubicBezTo>
                <a:close/>
                <a:moveTo>
                  <a:pt x="7351" y="8759"/>
                </a:moveTo>
                <a:cubicBezTo>
                  <a:pt x="7322" y="8759"/>
                  <a:pt x="7299" y="8807"/>
                  <a:pt x="7299" y="8864"/>
                </a:cubicBezTo>
                <a:lnTo>
                  <a:pt x="7299" y="9084"/>
                </a:lnTo>
                <a:cubicBezTo>
                  <a:pt x="7299" y="9142"/>
                  <a:pt x="7322" y="9189"/>
                  <a:pt x="7351" y="9189"/>
                </a:cubicBezTo>
                <a:cubicBezTo>
                  <a:pt x="7380" y="9189"/>
                  <a:pt x="7404" y="9142"/>
                  <a:pt x="7404" y="9084"/>
                </a:cubicBezTo>
                <a:lnTo>
                  <a:pt x="7404" y="8864"/>
                </a:lnTo>
                <a:cubicBezTo>
                  <a:pt x="7404" y="8807"/>
                  <a:pt x="7380" y="8759"/>
                  <a:pt x="7351" y="8759"/>
                </a:cubicBezTo>
                <a:close/>
                <a:moveTo>
                  <a:pt x="8201" y="8759"/>
                </a:moveTo>
                <a:cubicBezTo>
                  <a:pt x="8171" y="8759"/>
                  <a:pt x="8148" y="8807"/>
                  <a:pt x="8148" y="8864"/>
                </a:cubicBezTo>
                <a:lnTo>
                  <a:pt x="8148" y="9084"/>
                </a:lnTo>
                <a:cubicBezTo>
                  <a:pt x="8148" y="9142"/>
                  <a:pt x="8171" y="9189"/>
                  <a:pt x="8201" y="9189"/>
                </a:cubicBezTo>
                <a:cubicBezTo>
                  <a:pt x="8230" y="9189"/>
                  <a:pt x="8254" y="9142"/>
                  <a:pt x="8254" y="9084"/>
                </a:cubicBezTo>
                <a:lnTo>
                  <a:pt x="8254" y="8864"/>
                </a:lnTo>
                <a:cubicBezTo>
                  <a:pt x="8254" y="8807"/>
                  <a:pt x="8230" y="8759"/>
                  <a:pt x="8201" y="8759"/>
                </a:cubicBezTo>
                <a:close/>
                <a:moveTo>
                  <a:pt x="8515" y="8759"/>
                </a:moveTo>
                <a:cubicBezTo>
                  <a:pt x="8486" y="8759"/>
                  <a:pt x="8462" y="8807"/>
                  <a:pt x="8462" y="8864"/>
                </a:cubicBezTo>
                <a:lnTo>
                  <a:pt x="8462" y="9084"/>
                </a:lnTo>
                <a:cubicBezTo>
                  <a:pt x="8462" y="9142"/>
                  <a:pt x="8486" y="9189"/>
                  <a:pt x="8515" y="9189"/>
                </a:cubicBezTo>
                <a:cubicBezTo>
                  <a:pt x="8544" y="9189"/>
                  <a:pt x="8568" y="9142"/>
                  <a:pt x="8568" y="9084"/>
                </a:cubicBezTo>
                <a:lnTo>
                  <a:pt x="8568" y="8864"/>
                </a:lnTo>
                <a:cubicBezTo>
                  <a:pt x="8568" y="8807"/>
                  <a:pt x="8544" y="8759"/>
                  <a:pt x="8515" y="8759"/>
                </a:cubicBezTo>
                <a:close/>
                <a:moveTo>
                  <a:pt x="9365" y="8759"/>
                </a:moveTo>
                <a:cubicBezTo>
                  <a:pt x="9336" y="8759"/>
                  <a:pt x="9312" y="8807"/>
                  <a:pt x="9312" y="8864"/>
                </a:cubicBezTo>
                <a:lnTo>
                  <a:pt x="9312" y="9084"/>
                </a:lnTo>
                <a:cubicBezTo>
                  <a:pt x="9312" y="9142"/>
                  <a:pt x="9336" y="9189"/>
                  <a:pt x="9365" y="9189"/>
                </a:cubicBezTo>
                <a:cubicBezTo>
                  <a:pt x="9394" y="9189"/>
                  <a:pt x="9418" y="9142"/>
                  <a:pt x="9418" y="9084"/>
                </a:cubicBezTo>
                <a:lnTo>
                  <a:pt x="9418" y="8864"/>
                </a:lnTo>
                <a:cubicBezTo>
                  <a:pt x="9418" y="8807"/>
                  <a:pt x="9394" y="8759"/>
                  <a:pt x="9365" y="8759"/>
                </a:cubicBezTo>
                <a:close/>
                <a:moveTo>
                  <a:pt x="9679" y="8759"/>
                </a:moveTo>
                <a:cubicBezTo>
                  <a:pt x="9650" y="8759"/>
                  <a:pt x="9626" y="8807"/>
                  <a:pt x="9626" y="8864"/>
                </a:cubicBezTo>
                <a:lnTo>
                  <a:pt x="9626" y="9084"/>
                </a:lnTo>
                <a:cubicBezTo>
                  <a:pt x="9626" y="9142"/>
                  <a:pt x="9650" y="9189"/>
                  <a:pt x="9679" y="9189"/>
                </a:cubicBezTo>
                <a:cubicBezTo>
                  <a:pt x="9708" y="9189"/>
                  <a:pt x="9732" y="9142"/>
                  <a:pt x="9732" y="9084"/>
                </a:cubicBezTo>
                <a:lnTo>
                  <a:pt x="9732" y="8864"/>
                </a:lnTo>
                <a:cubicBezTo>
                  <a:pt x="9732" y="8807"/>
                  <a:pt x="9708" y="8759"/>
                  <a:pt x="9679" y="8759"/>
                </a:cubicBezTo>
                <a:close/>
                <a:moveTo>
                  <a:pt x="10529" y="8759"/>
                </a:moveTo>
                <a:cubicBezTo>
                  <a:pt x="10500" y="8759"/>
                  <a:pt x="10476" y="8807"/>
                  <a:pt x="10476" y="8864"/>
                </a:cubicBezTo>
                <a:lnTo>
                  <a:pt x="10476" y="9084"/>
                </a:lnTo>
                <a:cubicBezTo>
                  <a:pt x="10476" y="9142"/>
                  <a:pt x="10500" y="9189"/>
                  <a:pt x="10529" y="9189"/>
                </a:cubicBezTo>
                <a:cubicBezTo>
                  <a:pt x="10558" y="9189"/>
                  <a:pt x="10582" y="9142"/>
                  <a:pt x="10582" y="9084"/>
                </a:cubicBezTo>
                <a:lnTo>
                  <a:pt x="10582" y="8864"/>
                </a:lnTo>
                <a:cubicBezTo>
                  <a:pt x="10582" y="8807"/>
                  <a:pt x="10558" y="8759"/>
                  <a:pt x="10529" y="8759"/>
                </a:cubicBezTo>
                <a:close/>
                <a:moveTo>
                  <a:pt x="10844" y="8759"/>
                </a:moveTo>
                <a:cubicBezTo>
                  <a:pt x="10814" y="8759"/>
                  <a:pt x="10791" y="8807"/>
                  <a:pt x="10791" y="8864"/>
                </a:cubicBezTo>
                <a:lnTo>
                  <a:pt x="10791" y="9084"/>
                </a:lnTo>
                <a:cubicBezTo>
                  <a:pt x="10791" y="9142"/>
                  <a:pt x="10814" y="9189"/>
                  <a:pt x="10844" y="9189"/>
                </a:cubicBezTo>
                <a:cubicBezTo>
                  <a:pt x="10873" y="9189"/>
                  <a:pt x="10895" y="9142"/>
                  <a:pt x="10895" y="9084"/>
                </a:cubicBezTo>
                <a:lnTo>
                  <a:pt x="10895" y="8864"/>
                </a:lnTo>
                <a:cubicBezTo>
                  <a:pt x="10895" y="8807"/>
                  <a:pt x="10873" y="8759"/>
                  <a:pt x="10844" y="8759"/>
                </a:cubicBezTo>
                <a:close/>
                <a:moveTo>
                  <a:pt x="11692" y="8759"/>
                </a:moveTo>
                <a:cubicBezTo>
                  <a:pt x="11663" y="8759"/>
                  <a:pt x="11640" y="8807"/>
                  <a:pt x="11640" y="8864"/>
                </a:cubicBezTo>
                <a:lnTo>
                  <a:pt x="11640" y="9084"/>
                </a:lnTo>
                <a:cubicBezTo>
                  <a:pt x="11640" y="9142"/>
                  <a:pt x="11663" y="9189"/>
                  <a:pt x="11692" y="9189"/>
                </a:cubicBezTo>
                <a:cubicBezTo>
                  <a:pt x="11721" y="9189"/>
                  <a:pt x="11745" y="9142"/>
                  <a:pt x="11745" y="9084"/>
                </a:cubicBezTo>
                <a:lnTo>
                  <a:pt x="11745" y="8864"/>
                </a:lnTo>
                <a:cubicBezTo>
                  <a:pt x="11745" y="8807"/>
                  <a:pt x="11721" y="8759"/>
                  <a:pt x="11692" y="8759"/>
                </a:cubicBezTo>
                <a:close/>
                <a:moveTo>
                  <a:pt x="12007" y="8759"/>
                </a:moveTo>
                <a:cubicBezTo>
                  <a:pt x="11978" y="8759"/>
                  <a:pt x="11955" y="8807"/>
                  <a:pt x="11955" y="8864"/>
                </a:cubicBezTo>
                <a:lnTo>
                  <a:pt x="11955" y="9084"/>
                </a:lnTo>
                <a:cubicBezTo>
                  <a:pt x="11955" y="9142"/>
                  <a:pt x="11978" y="9189"/>
                  <a:pt x="12007" y="9189"/>
                </a:cubicBezTo>
                <a:cubicBezTo>
                  <a:pt x="12036" y="9189"/>
                  <a:pt x="12060" y="9142"/>
                  <a:pt x="12060" y="9084"/>
                </a:cubicBezTo>
                <a:lnTo>
                  <a:pt x="12060" y="8864"/>
                </a:lnTo>
                <a:cubicBezTo>
                  <a:pt x="12060" y="8807"/>
                  <a:pt x="12036" y="8759"/>
                  <a:pt x="12007" y="8759"/>
                </a:cubicBezTo>
                <a:close/>
                <a:moveTo>
                  <a:pt x="12856" y="8759"/>
                </a:moveTo>
                <a:cubicBezTo>
                  <a:pt x="12827" y="8759"/>
                  <a:pt x="12804" y="8807"/>
                  <a:pt x="12804" y="8864"/>
                </a:cubicBezTo>
                <a:lnTo>
                  <a:pt x="12804" y="9084"/>
                </a:lnTo>
                <a:cubicBezTo>
                  <a:pt x="12804" y="9142"/>
                  <a:pt x="12827" y="9189"/>
                  <a:pt x="12856" y="9189"/>
                </a:cubicBezTo>
                <a:cubicBezTo>
                  <a:pt x="12886" y="9189"/>
                  <a:pt x="12909" y="9142"/>
                  <a:pt x="12909" y="9084"/>
                </a:cubicBezTo>
                <a:lnTo>
                  <a:pt x="12909" y="8864"/>
                </a:lnTo>
                <a:cubicBezTo>
                  <a:pt x="12909" y="8807"/>
                  <a:pt x="12886" y="8759"/>
                  <a:pt x="12856" y="8759"/>
                </a:cubicBezTo>
                <a:close/>
                <a:moveTo>
                  <a:pt x="13171" y="8759"/>
                </a:moveTo>
                <a:cubicBezTo>
                  <a:pt x="13142" y="8759"/>
                  <a:pt x="13118" y="8807"/>
                  <a:pt x="13118" y="8864"/>
                </a:cubicBezTo>
                <a:lnTo>
                  <a:pt x="13118" y="9084"/>
                </a:lnTo>
                <a:cubicBezTo>
                  <a:pt x="13118" y="9142"/>
                  <a:pt x="13142" y="9189"/>
                  <a:pt x="13171" y="9189"/>
                </a:cubicBezTo>
                <a:cubicBezTo>
                  <a:pt x="13200" y="9189"/>
                  <a:pt x="13224" y="9142"/>
                  <a:pt x="13224" y="9084"/>
                </a:cubicBezTo>
                <a:lnTo>
                  <a:pt x="13224" y="8864"/>
                </a:lnTo>
                <a:cubicBezTo>
                  <a:pt x="13224" y="8807"/>
                  <a:pt x="13200" y="8759"/>
                  <a:pt x="13171" y="8759"/>
                </a:cubicBezTo>
                <a:close/>
                <a:moveTo>
                  <a:pt x="14021" y="8759"/>
                </a:moveTo>
                <a:cubicBezTo>
                  <a:pt x="13992" y="8759"/>
                  <a:pt x="13968" y="8807"/>
                  <a:pt x="13968" y="8864"/>
                </a:cubicBezTo>
                <a:lnTo>
                  <a:pt x="13968" y="9084"/>
                </a:lnTo>
                <a:cubicBezTo>
                  <a:pt x="13968" y="9142"/>
                  <a:pt x="13992" y="9189"/>
                  <a:pt x="14021" y="9189"/>
                </a:cubicBezTo>
                <a:cubicBezTo>
                  <a:pt x="14050" y="9189"/>
                  <a:pt x="14074" y="9142"/>
                  <a:pt x="14074" y="9084"/>
                </a:cubicBezTo>
                <a:lnTo>
                  <a:pt x="14074" y="8864"/>
                </a:lnTo>
                <a:cubicBezTo>
                  <a:pt x="14074" y="8807"/>
                  <a:pt x="14050" y="8759"/>
                  <a:pt x="14021" y="8759"/>
                </a:cubicBezTo>
                <a:close/>
                <a:moveTo>
                  <a:pt x="14335" y="8759"/>
                </a:moveTo>
                <a:cubicBezTo>
                  <a:pt x="14306" y="8759"/>
                  <a:pt x="14282" y="8807"/>
                  <a:pt x="14282" y="8864"/>
                </a:cubicBezTo>
                <a:lnTo>
                  <a:pt x="14282" y="9084"/>
                </a:lnTo>
                <a:cubicBezTo>
                  <a:pt x="14282" y="9142"/>
                  <a:pt x="14306" y="9189"/>
                  <a:pt x="14335" y="9189"/>
                </a:cubicBezTo>
                <a:cubicBezTo>
                  <a:pt x="14364" y="9189"/>
                  <a:pt x="14388" y="9142"/>
                  <a:pt x="14388" y="9084"/>
                </a:cubicBezTo>
                <a:lnTo>
                  <a:pt x="14388" y="8864"/>
                </a:lnTo>
                <a:cubicBezTo>
                  <a:pt x="14388" y="8807"/>
                  <a:pt x="14364" y="8759"/>
                  <a:pt x="14335" y="8759"/>
                </a:cubicBezTo>
                <a:close/>
                <a:moveTo>
                  <a:pt x="15185" y="8759"/>
                </a:moveTo>
                <a:cubicBezTo>
                  <a:pt x="15156" y="8759"/>
                  <a:pt x="15132" y="8807"/>
                  <a:pt x="15132" y="8864"/>
                </a:cubicBezTo>
                <a:lnTo>
                  <a:pt x="15132" y="9084"/>
                </a:lnTo>
                <a:cubicBezTo>
                  <a:pt x="15132" y="9142"/>
                  <a:pt x="15156" y="9189"/>
                  <a:pt x="15185" y="9189"/>
                </a:cubicBezTo>
                <a:cubicBezTo>
                  <a:pt x="15214" y="9189"/>
                  <a:pt x="15237" y="9142"/>
                  <a:pt x="15237" y="9084"/>
                </a:cubicBezTo>
                <a:lnTo>
                  <a:pt x="15237" y="8864"/>
                </a:lnTo>
                <a:cubicBezTo>
                  <a:pt x="15237" y="8807"/>
                  <a:pt x="15214" y="8759"/>
                  <a:pt x="15185" y="8759"/>
                </a:cubicBezTo>
                <a:close/>
                <a:moveTo>
                  <a:pt x="15500" y="8759"/>
                </a:moveTo>
                <a:cubicBezTo>
                  <a:pt x="15470" y="8759"/>
                  <a:pt x="15447" y="8807"/>
                  <a:pt x="15447" y="8864"/>
                </a:cubicBezTo>
                <a:lnTo>
                  <a:pt x="15447" y="9084"/>
                </a:lnTo>
                <a:cubicBezTo>
                  <a:pt x="15447" y="9142"/>
                  <a:pt x="15470" y="9189"/>
                  <a:pt x="15500" y="9189"/>
                </a:cubicBezTo>
                <a:cubicBezTo>
                  <a:pt x="15529" y="9189"/>
                  <a:pt x="15551" y="9142"/>
                  <a:pt x="15551" y="9084"/>
                </a:cubicBezTo>
                <a:lnTo>
                  <a:pt x="15551" y="8864"/>
                </a:lnTo>
                <a:cubicBezTo>
                  <a:pt x="15551" y="8807"/>
                  <a:pt x="15529" y="8759"/>
                  <a:pt x="15500" y="8759"/>
                </a:cubicBezTo>
                <a:close/>
                <a:moveTo>
                  <a:pt x="16349" y="8759"/>
                </a:moveTo>
                <a:cubicBezTo>
                  <a:pt x="16320" y="8759"/>
                  <a:pt x="16296" y="8807"/>
                  <a:pt x="16296" y="8864"/>
                </a:cubicBezTo>
                <a:lnTo>
                  <a:pt x="16296" y="9084"/>
                </a:lnTo>
                <a:cubicBezTo>
                  <a:pt x="16296" y="9142"/>
                  <a:pt x="16320" y="9189"/>
                  <a:pt x="16349" y="9189"/>
                </a:cubicBezTo>
                <a:cubicBezTo>
                  <a:pt x="16378" y="9189"/>
                  <a:pt x="16401" y="9142"/>
                  <a:pt x="16401" y="9084"/>
                </a:cubicBezTo>
                <a:lnTo>
                  <a:pt x="16401" y="8864"/>
                </a:lnTo>
                <a:cubicBezTo>
                  <a:pt x="16401" y="8807"/>
                  <a:pt x="16378" y="8759"/>
                  <a:pt x="16349" y="8759"/>
                </a:cubicBezTo>
                <a:close/>
                <a:moveTo>
                  <a:pt x="16663" y="8759"/>
                </a:moveTo>
                <a:cubicBezTo>
                  <a:pt x="16634" y="8759"/>
                  <a:pt x="16611" y="8807"/>
                  <a:pt x="16611" y="8864"/>
                </a:cubicBezTo>
                <a:lnTo>
                  <a:pt x="16611" y="9084"/>
                </a:lnTo>
                <a:cubicBezTo>
                  <a:pt x="16611" y="9142"/>
                  <a:pt x="16634" y="9189"/>
                  <a:pt x="16663" y="9189"/>
                </a:cubicBezTo>
                <a:cubicBezTo>
                  <a:pt x="16692" y="9189"/>
                  <a:pt x="16716" y="9142"/>
                  <a:pt x="16716" y="9084"/>
                </a:cubicBezTo>
                <a:lnTo>
                  <a:pt x="16716" y="8864"/>
                </a:lnTo>
                <a:cubicBezTo>
                  <a:pt x="16716" y="8807"/>
                  <a:pt x="16692" y="8759"/>
                  <a:pt x="16663" y="8759"/>
                </a:cubicBezTo>
                <a:close/>
                <a:moveTo>
                  <a:pt x="17512" y="8759"/>
                </a:moveTo>
                <a:cubicBezTo>
                  <a:pt x="17483" y="8759"/>
                  <a:pt x="17459" y="8807"/>
                  <a:pt x="17459" y="8864"/>
                </a:cubicBezTo>
                <a:lnTo>
                  <a:pt x="17459" y="9084"/>
                </a:lnTo>
                <a:cubicBezTo>
                  <a:pt x="17459" y="9142"/>
                  <a:pt x="17483" y="9189"/>
                  <a:pt x="17512" y="9189"/>
                </a:cubicBezTo>
                <a:cubicBezTo>
                  <a:pt x="17541" y="9189"/>
                  <a:pt x="17565" y="9142"/>
                  <a:pt x="17565" y="9084"/>
                </a:cubicBezTo>
                <a:lnTo>
                  <a:pt x="17565" y="8864"/>
                </a:lnTo>
                <a:cubicBezTo>
                  <a:pt x="17565" y="8807"/>
                  <a:pt x="17541" y="8759"/>
                  <a:pt x="17512" y="8759"/>
                </a:cubicBezTo>
                <a:close/>
                <a:moveTo>
                  <a:pt x="17827" y="8759"/>
                </a:moveTo>
                <a:cubicBezTo>
                  <a:pt x="17798" y="8759"/>
                  <a:pt x="17774" y="8807"/>
                  <a:pt x="17774" y="8864"/>
                </a:cubicBezTo>
                <a:lnTo>
                  <a:pt x="17774" y="9084"/>
                </a:lnTo>
                <a:cubicBezTo>
                  <a:pt x="17774" y="9142"/>
                  <a:pt x="17798" y="9189"/>
                  <a:pt x="17827" y="9189"/>
                </a:cubicBezTo>
                <a:cubicBezTo>
                  <a:pt x="17856" y="9189"/>
                  <a:pt x="17880" y="9142"/>
                  <a:pt x="17880" y="9084"/>
                </a:cubicBezTo>
                <a:lnTo>
                  <a:pt x="17880" y="8864"/>
                </a:lnTo>
                <a:cubicBezTo>
                  <a:pt x="17880" y="8807"/>
                  <a:pt x="17856" y="8759"/>
                  <a:pt x="17827" y="8759"/>
                </a:cubicBezTo>
                <a:close/>
                <a:moveTo>
                  <a:pt x="18677" y="8759"/>
                </a:moveTo>
                <a:cubicBezTo>
                  <a:pt x="18648" y="8759"/>
                  <a:pt x="18624" y="8807"/>
                  <a:pt x="18624" y="8864"/>
                </a:cubicBezTo>
                <a:lnTo>
                  <a:pt x="18624" y="9084"/>
                </a:lnTo>
                <a:cubicBezTo>
                  <a:pt x="18624" y="9142"/>
                  <a:pt x="18648" y="9189"/>
                  <a:pt x="18677" y="9189"/>
                </a:cubicBezTo>
                <a:cubicBezTo>
                  <a:pt x="18706" y="9189"/>
                  <a:pt x="18730" y="9142"/>
                  <a:pt x="18730" y="9084"/>
                </a:cubicBezTo>
                <a:lnTo>
                  <a:pt x="18730" y="8864"/>
                </a:lnTo>
                <a:cubicBezTo>
                  <a:pt x="18730" y="8807"/>
                  <a:pt x="18706" y="8759"/>
                  <a:pt x="18677" y="8759"/>
                </a:cubicBezTo>
                <a:close/>
                <a:moveTo>
                  <a:pt x="18991" y="8759"/>
                </a:moveTo>
                <a:cubicBezTo>
                  <a:pt x="18962" y="8759"/>
                  <a:pt x="18938" y="8807"/>
                  <a:pt x="18938" y="8864"/>
                </a:cubicBezTo>
                <a:lnTo>
                  <a:pt x="18938" y="9084"/>
                </a:lnTo>
                <a:cubicBezTo>
                  <a:pt x="18938" y="9142"/>
                  <a:pt x="18962" y="9189"/>
                  <a:pt x="18991" y="9189"/>
                </a:cubicBezTo>
                <a:cubicBezTo>
                  <a:pt x="19020" y="9189"/>
                  <a:pt x="19044" y="9142"/>
                  <a:pt x="19044" y="9084"/>
                </a:cubicBezTo>
                <a:lnTo>
                  <a:pt x="19044" y="8864"/>
                </a:lnTo>
                <a:cubicBezTo>
                  <a:pt x="19044" y="8807"/>
                  <a:pt x="19020" y="8759"/>
                  <a:pt x="18991" y="8759"/>
                </a:cubicBezTo>
                <a:close/>
                <a:moveTo>
                  <a:pt x="19841" y="8759"/>
                </a:moveTo>
                <a:cubicBezTo>
                  <a:pt x="19812" y="8759"/>
                  <a:pt x="19788" y="8807"/>
                  <a:pt x="19788" y="8864"/>
                </a:cubicBezTo>
                <a:lnTo>
                  <a:pt x="19788" y="9084"/>
                </a:lnTo>
                <a:cubicBezTo>
                  <a:pt x="19788" y="9142"/>
                  <a:pt x="19812" y="9189"/>
                  <a:pt x="19841" y="9189"/>
                </a:cubicBezTo>
                <a:cubicBezTo>
                  <a:pt x="19870" y="9189"/>
                  <a:pt x="19894" y="9142"/>
                  <a:pt x="19894" y="9084"/>
                </a:cubicBezTo>
                <a:lnTo>
                  <a:pt x="19894" y="8864"/>
                </a:lnTo>
                <a:cubicBezTo>
                  <a:pt x="19894" y="8807"/>
                  <a:pt x="19870" y="8759"/>
                  <a:pt x="19841" y="8759"/>
                </a:cubicBezTo>
                <a:close/>
                <a:moveTo>
                  <a:pt x="20155" y="8759"/>
                </a:moveTo>
                <a:cubicBezTo>
                  <a:pt x="20126" y="8759"/>
                  <a:pt x="20102" y="8807"/>
                  <a:pt x="20102" y="8864"/>
                </a:cubicBezTo>
                <a:lnTo>
                  <a:pt x="20102" y="9084"/>
                </a:lnTo>
                <a:cubicBezTo>
                  <a:pt x="20102" y="9142"/>
                  <a:pt x="20126" y="9189"/>
                  <a:pt x="20155" y="9189"/>
                </a:cubicBezTo>
                <a:cubicBezTo>
                  <a:pt x="20184" y="9189"/>
                  <a:pt x="20207" y="9142"/>
                  <a:pt x="20207" y="9084"/>
                </a:cubicBezTo>
                <a:lnTo>
                  <a:pt x="20207" y="8864"/>
                </a:lnTo>
                <a:cubicBezTo>
                  <a:pt x="20207" y="8807"/>
                  <a:pt x="20184" y="8759"/>
                  <a:pt x="20155" y="8759"/>
                </a:cubicBezTo>
                <a:close/>
                <a:moveTo>
                  <a:pt x="21004" y="8759"/>
                </a:moveTo>
                <a:cubicBezTo>
                  <a:pt x="20975" y="8759"/>
                  <a:pt x="20952" y="8807"/>
                  <a:pt x="20952" y="8864"/>
                </a:cubicBezTo>
                <a:lnTo>
                  <a:pt x="20952" y="9084"/>
                </a:lnTo>
                <a:cubicBezTo>
                  <a:pt x="20952" y="9142"/>
                  <a:pt x="20975" y="9189"/>
                  <a:pt x="21004" y="9189"/>
                </a:cubicBezTo>
                <a:cubicBezTo>
                  <a:pt x="21033" y="9189"/>
                  <a:pt x="21057" y="9142"/>
                  <a:pt x="21057" y="9084"/>
                </a:cubicBezTo>
                <a:lnTo>
                  <a:pt x="21057" y="8864"/>
                </a:lnTo>
                <a:cubicBezTo>
                  <a:pt x="21057" y="8807"/>
                  <a:pt x="21033" y="8759"/>
                  <a:pt x="21004" y="8759"/>
                </a:cubicBezTo>
                <a:close/>
                <a:moveTo>
                  <a:pt x="21319" y="8759"/>
                </a:moveTo>
                <a:cubicBezTo>
                  <a:pt x="21289" y="8759"/>
                  <a:pt x="21267" y="8807"/>
                  <a:pt x="21267" y="8864"/>
                </a:cubicBezTo>
                <a:lnTo>
                  <a:pt x="21267" y="9084"/>
                </a:lnTo>
                <a:cubicBezTo>
                  <a:pt x="21267" y="9142"/>
                  <a:pt x="21289" y="9189"/>
                  <a:pt x="21319" y="9189"/>
                </a:cubicBezTo>
                <a:cubicBezTo>
                  <a:pt x="21348" y="9189"/>
                  <a:pt x="21372" y="9142"/>
                  <a:pt x="21372" y="9084"/>
                </a:cubicBezTo>
                <a:lnTo>
                  <a:pt x="21372" y="8864"/>
                </a:lnTo>
                <a:cubicBezTo>
                  <a:pt x="21372" y="8807"/>
                  <a:pt x="21348" y="8759"/>
                  <a:pt x="21319" y="8759"/>
                </a:cubicBezTo>
                <a:close/>
                <a:moveTo>
                  <a:pt x="281" y="9489"/>
                </a:moveTo>
                <a:cubicBezTo>
                  <a:pt x="252" y="9489"/>
                  <a:pt x="228" y="9536"/>
                  <a:pt x="228" y="9594"/>
                </a:cubicBezTo>
                <a:lnTo>
                  <a:pt x="228" y="9814"/>
                </a:lnTo>
                <a:cubicBezTo>
                  <a:pt x="228" y="9871"/>
                  <a:pt x="252" y="9919"/>
                  <a:pt x="281" y="9919"/>
                </a:cubicBezTo>
                <a:cubicBezTo>
                  <a:pt x="311" y="9919"/>
                  <a:pt x="334" y="9871"/>
                  <a:pt x="334" y="9814"/>
                </a:cubicBezTo>
                <a:lnTo>
                  <a:pt x="334" y="9594"/>
                </a:lnTo>
                <a:cubicBezTo>
                  <a:pt x="334" y="9536"/>
                  <a:pt x="311" y="9489"/>
                  <a:pt x="281" y="9489"/>
                </a:cubicBezTo>
                <a:close/>
                <a:moveTo>
                  <a:pt x="596" y="9489"/>
                </a:moveTo>
                <a:cubicBezTo>
                  <a:pt x="567" y="9489"/>
                  <a:pt x="543" y="9536"/>
                  <a:pt x="543" y="9594"/>
                </a:cubicBezTo>
                <a:lnTo>
                  <a:pt x="543" y="9814"/>
                </a:lnTo>
                <a:cubicBezTo>
                  <a:pt x="543" y="9871"/>
                  <a:pt x="567" y="9919"/>
                  <a:pt x="596" y="9919"/>
                </a:cubicBezTo>
                <a:cubicBezTo>
                  <a:pt x="625" y="9919"/>
                  <a:pt x="649" y="9871"/>
                  <a:pt x="649" y="9814"/>
                </a:cubicBezTo>
                <a:lnTo>
                  <a:pt x="649" y="9594"/>
                </a:lnTo>
                <a:cubicBezTo>
                  <a:pt x="649" y="9536"/>
                  <a:pt x="625" y="9489"/>
                  <a:pt x="596" y="9489"/>
                </a:cubicBezTo>
                <a:close/>
                <a:moveTo>
                  <a:pt x="1446" y="9489"/>
                </a:moveTo>
                <a:cubicBezTo>
                  <a:pt x="1417" y="9489"/>
                  <a:pt x="1393" y="9536"/>
                  <a:pt x="1393" y="9594"/>
                </a:cubicBezTo>
                <a:lnTo>
                  <a:pt x="1393" y="9814"/>
                </a:lnTo>
                <a:cubicBezTo>
                  <a:pt x="1393" y="9871"/>
                  <a:pt x="1417" y="9919"/>
                  <a:pt x="1446" y="9919"/>
                </a:cubicBezTo>
                <a:cubicBezTo>
                  <a:pt x="1475" y="9919"/>
                  <a:pt x="1499" y="9871"/>
                  <a:pt x="1499" y="9814"/>
                </a:cubicBezTo>
                <a:lnTo>
                  <a:pt x="1499" y="9594"/>
                </a:lnTo>
                <a:cubicBezTo>
                  <a:pt x="1499" y="9536"/>
                  <a:pt x="1475" y="9489"/>
                  <a:pt x="1446" y="9489"/>
                </a:cubicBezTo>
                <a:close/>
                <a:moveTo>
                  <a:pt x="1760" y="9489"/>
                </a:moveTo>
                <a:cubicBezTo>
                  <a:pt x="1731" y="9489"/>
                  <a:pt x="1707" y="9536"/>
                  <a:pt x="1707" y="9594"/>
                </a:cubicBezTo>
                <a:lnTo>
                  <a:pt x="1707" y="9814"/>
                </a:lnTo>
                <a:cubicBezTo>
                  <a:pt x="1707" y="9871"/>
                  <a:pt x="1731" y="9919"/>
                  <a:pt x="1760" y="9919"/>
                </a:cubicBezTo>
                <a:cubicBezTo>
                  <a:pt x="1789" y="9919"/>
                  <a:pt x="1813" y="9871"/>
                  <a:pt x="1813" y="9814"/>
                </a:cubicBezTo>
                <a:lnTo>
                  <a:pt x="1813" y="9594"/>
                </a:lnTo>
                <a:cubicBezTo>
                  <a:pt x="1813" y="9536"/>
                  <a:pt x="1789" y="9489"/>
                  <a:pt x="1760" y="9489"/>
                </a:cubicBezTo>
                <a:close/>
                <a:moveTo>
                  <a:pt x="2610" y="9489"/>
                </a:moveTo>
                <a:cubicBezTo>
                  <a:pt x="2581" y="9489"/>
                  <a:pt x="2557" y="9536"/>
                  <a:pt x="2557" y="9594"/>
                </a:cubicBezTo>
                <a:lnTo>
                  <a:pt x="2557" y="9814"/>
                </a:lnTo>
                <a:cubicBezTo>
                  <a:pt x="2557" y="9871"/>
                  <a:pt x="2581" y="9919"/>
                  <a:pt x="2610" y="9919"/>
                </a:cubicBezTo>
                <a:cubicBezTo>
                  <a:pt x="2639" y="9919"/>
                  <a:pt x="2662" y="9871"/>
                  <a:pt x="2662" y="9814"/>
                </a:cubicBezTo>
                <a:lnTo>
                  <a:pt x="2662" y="9594"/>
                </a:lnTo>
                <a:cubicBezTo>
                  <a:pt x="2662" y="9536"/>
                  <a:pt x="2639" y="9489"/>
                  <a:pt x="2610" y="9489"/>
                </a:cubicBezTo>
                <a:close/>
                <a:moveTo>
                  <a:pt x="2924" y="9489"/>
                </a:moveTo>
                <a:cubicBezTo>
                  <a:pt x="2895" y="9489"/>
                  <a:pt x="2871" y="9536"/>
                  <a:pt x="2871" y="9594"/>
                </a:cubicBezTo>
                <a:lnTo>
                  <a:pt x="2871" y="9814"/>
                </a:lnTo>
                <a:cubicBezTo>
                  <a:pt x="2871" y="9871"/>
                  <a:pt x="2895" y="9919"/>
                  <a:pt x="2924" y="9919"/>
                </a:cubicBezTo>
                <a:cubicBezTo>
                  <a:pt x="2954" y="9919"/>
                  <a:pt x="2976" y="9871"/>
                  <a:pt x="2976" y="9814"/>
                </a:cubicBezTo>
                <a:lnTo>
                  <a:pt x="2976" y="9594"/>
                </a:lnTo>
                <a:cubicBezTo>
                  <a:pt x="2976" y="9536"/>
                  <a:pt x="2954" y="9489"/>
                  <a:pt x="2924" y="9489"/>
                </a:cubicBezTo>
                <a:close/>
                <a:moveTo>
                  <a:pt x="3773" y="9489"/>
                </a:moveTo>
                <a:cubicBezTo>
                  <a:pt x="3744" y="9489"/>
                  <a:pt x="3721" y="9536"/>
                  <a:pt x="3721" y="9594"/>
                </a:cubicBezTo>
                <a:lnTo>
                  <a:pt x="3721" y="9814"/>
                </a:lnTo>
                <a:cubicBezTo>
                  <a:pt x="3721" y="9871"/>
                  <a:pt x="3744" y="9919"/>
                  <a:pt x="3773" y="9919"/>
                </a:cubicBezTo>
                <a:cubicBezTo>
                  <a:pt x="3802" y="9919"/>
                  <a:pt x="3826" y="9871"/>
                  <a:pt x="3826" y="9814"/>
                </a:cubicBezTo>
                <a:lnTo>
                  <a:pt x="3826" y="9594"/>
                </a:lnTo>
                <a:cubicBezTo>
                  <a:pt x="3826" y="9536"/>
                  <a:pt x="3802" y="9489"/>
                  <a:pt x="3773" y="9489"/>
                </a:cubicBezTo>
                <a:close/>
                <a:moveTo>
                  <a:pt x="4088" y="9489"/>
                </a:moveTo>
                <a:cubicBezTo>
                  <a:pt x="4058" y="9489"/>
                  <a:pt x="4035" y="9536"/>
                  <a:pt x="4035" y="9594"/>
                </a:cubicBezTo>
                <a:lnTo>
                  <a:pt x="4035" y="9814"/>
                </a:lnTo>
                <a:cubicBezTo>
                  <a:pt x="4035" y="9871"/>
                  <a:pt x="4058" y="9919"/>
                  <a:pt x="4088" y="9919"/>
                </a:cubicBezTo>
                <a:cubicBezTo>
                  <a:pt x="4117" y="9919"/>
                  <a:pt x="4141" y="9871"/>
                  <a:pt x="4141" y="9814"/>
                </a:cubicBezTo>
                <a:lnTo>
                  <a:pt x="4141" y="9594"/>
                </a:lnTo>
                <a:cubicBezTo>
                  <a:pt x="4141" y="9536"/>
                  <a:pt x="4117" y="9489"/>
                  <a:pt x="4088" y="9489"/>
                </a:cubicBezTo>
                <a:close/>
                <a:moveTo>
                  <a:pt x="4937" y="9489"/>
                </a:moveTo>
                <a:cubicBezTo>
                  <a:pt x="4908" y="9489"/>
                  <a:pt x="4884" y="9536"/>
                  <a:pt x="4884" y="9594"/>
                </a:cubicBezTo>
                <a:lnTo>
                  <a:pt x="4884" y="9814"/>
                </a:lnTo>
                <a:cubicBezTo>
                  <a:pt x="4884" y="9871"/>
                  <a:pt x="4908" y="9919"/>
                  <a:pt x="4937" y="9919"/>
                </a:cubicBezTo>
                <a:cubicBezTo>
                  <a:pt x="4966" y="9919"/>
                  <a:pt x="4990" y="9871"/>
                  <a:pt x="4990" y="9814"/>
                </a:cubicBezTo>
                <a:lnTo>
                  <a:pt x="4990" y="9594"/>
                </a:lnTo>
                <a:cubicBezTo>
                  <a:pt x="4990" y="9536"/>
                  <a:pt x="4966" y="9489"/>
                  <a:pt x="4937" y="9489"/>
                </a:cubicBezTo>
                <a:close/>
                <a:moveTo>
                  <a:pt x="5252" y="9489"/>
                </a:moveTo>
                <a:cubicBezTo>
                  <a:pt x="5223" y="9489"/>
                  <a:pt x="5199" y="9536"/>
                  <a:pt x="5199" y="9594"/>
                </a:cubicBezTo>
                <a:lnTo>
                  <a:pt x="5199" y="9814"/>
                </a:lnTo>
                <a:cubicBezTo>
                  <a:pt x="5199" y="9871"/>
                  <a:pt x="5223" y="9919"/>
                  <a:pt x="5252" y="9919"/>
                </a:cubicBezTo>
                <a:cubicBezTo>
                  <a:pt x="5281" y="9919"/>
                  <a:pt x="5305" y="9871"/>
                  <a:pt x="5305" y="9814"/>
                </a:cubicBezTo>
                <a:lnTo>
                  <a:pt x="5305" y="9594"/>
                </a:lnTo>
                <a:cubicBezTo>
                  <a:pt x="5305" y="9536"/>
                  <a:pt x="5281" y="9489"/>
                  <a:pt x="5252" y="9489"/>
                </a:cubicBezTo>
                <a:close/>
                <a:moveTo>
                  <a:pt x="6102" y="9489"/>
                </a:moveTo>
                <a:cubicBezTo>
                  <a:pt x="6072" y="9489"/>
                  <a:pt x="6049" y="9536"/>
                  <a:pt x="6049" y="9594"/>
                </a:cubicBezTo>
                <a:lnTo>
                  <a:pt x="6049" y="9814"/>
                </a:lnTo>
                <a:cubicBezTo>
                  <a:pt x="6049" y="9871"/>
                  <a:pt x="6072" y="9919"/>
                  <a:pt x="6102" y="9919"/>
                </a:cubicBezTo>
                <a:cubicBezTo>
                  <a:pt x="6131" y="9919"/>
                  <a:pt x="6155" y="9871"/>
                  <a:pt x="6155" y="9814"/>
                </a:cubicBezTo>
                <a:lnTo>
                  <a:pt x="6155" y="9594"/>
                </a:lnTo>
                <a:cubicBezTo>
                  <a:pt x="6155" y="9536"/>
                  <a:pt x="6131" y="9489"/>
                  <a:pt x="6102" y="9489"/>
                </a:cubicBezTo>
                <a:close/>
                <a:moveTo>
                  <a:pt x="6416" y="9489"/>
                </a:moveTo>
                <a:cubicBezTo>
                  <a:pt x="6387" y="9489"/>
                  <a:pt x="6363" y="9536"/>
                  <a:pt x="6363" y="9594"/>
                </a:cubicBezTo>
                <a:lnTo>
                  <a:pt x="6363" y="9814"/>
                </a:lnTo>
                <a:cubicBezTo>
                  <a:pt x="6363" y="9871"/>
                  <a:pt x="6387" y="9919"/>
                  <a:pt x="6416" y="9919"/>
                </a:cubicBezTo>
                <a:cubicBezTo>
                  <a:pt x="6445" y="9919"/>
                  <a:pt x="6469" y="9871"/>
                  <a:pt x="6469" y="9814"/>
                </a:cubicBezTo>
                <a:lnTo>
                  <a:pt x="6469" y="9594"/>
                </a:lnTo>
                <a:cubicBezTo>
                  <a:pt x="6469" y="9536"/>
                  <a:pt x="6445" y="9489"/>
                  <a:pt x="6416" y="9489"/>
                </a:cubicBezTo>
                <a:close/>
                <a:moveTo>
                  <a:pt x="7266" y="9489"/>
                </a:moveTo>
                <a:cubicBezTo>
                  <a:pt x="7237" y="9489"/>
                  <a:pt x="7213" y="9536"/>
                  <a:pt x="7213" y="9594"/>
                </a:cubicBezTo>
                <a:lnTo>
                  <a:pt x="7213" y="9814"/>
                </a:lnTo>
                <a:cubicBezTo>
                  <a:pt x="7213" y="9871"/>
                  <a:pt x="7237" y="9919"/>
                  <a:pt x="7266" y="9919"/>
                </a:cubicBezTo>
                <a:cubicBezTo>
                  <a:pt x="7295" y="9919"/>
                  <a:pt x="7318" y="9871"/>
                  <a:pt x="7318" y="9814"/>
                </a:cubicBezTo>
                <a:lnTo>
                  <a:pt x="7318" y="9594"/>
                </a:lnTo>
                <a:cubicBezTo>
                  <a:pt x="7318" y="9536"/>
                  <a:pt x="7295" y="9489"/>
                  <a:pt x="7266" y="9489"/>
                </a:cubicBezTo>
                <a:close/>
                <a:moveTo>
                  <a:pt x="7580" y="9489"/>
                </a:moveTo>
                <a:cubicBezTo>
                  <a:pt x="7551" y="9489"/>
                  <a:pt x="7527" y="9536"/>
                  <a:pt x="7527" y="9594"/>
                </a:cubicBezTo>
                <a:lnTo>
                  <a:pt x="7527" y="9814"/>
                </a:lnTo>
                <a:cubicBezTo>
                  <a:pt x="7527" y="9871"/>
                  <a:pt x="7551" y="9919"/>
                  <a:pt x="7580" y="9919"/>
                </a:cubicBezTo>
                <a:cubicBezTo>
                  <a:pt x="7609" y="9919"/>
                  <a:pt x="7632" y="9871"/>
                  <a:pt x="7632" y="9814"/>
                </a:cubicBezTo>
                <a:lnTo>
                  <a:pt x="7632" y="9594"/>
                </a:lnTo>
                <a:cubicBezTo>
                  <a:pt x="7632" y="9536"/>
                  <a:pt x="7609" y="9489"/>
                  <a:pt x="7580" y="9489"/>
                </a:cubicBezTo>
                <a:close/>
                <a:moveTo>
                  <a:pt x="8429" y="9489"/>
                </a:moveTo>
                <a:cubicBezTo>
                  <a:pt x="8400" y="9489"/>
                  <a:pt x="8377" y="9536"/>
                  <a:pt x="8377" y="9594"/>
                </a:cubicBezTo>
                <a:lnTo>
                  <a:pt x="8377" y="9814"/>
                </a:lnTo>
                <a:cubicBezTo>
                  <a:pt x="8377" y="9871"/>
                  <a:pt x="8400" y="9919"/>
                  <a:pt x="8429" y="9919"/>
                </a:cubicBezTo>
                <a:cubicBezTo>
                  <a:pt x="8458" y="9919"/>
                  <a:pt x="8482" y="9871"/>
                  <a:pt x="8482" y="9814"/>
                </a:cubicBezTo>
                <a:lnTo>
                  <a:pt x="8482" y="9594"/>
                </a:lnTo>
                <a:cubicBezTo>
                  <a:pt x="8482" y="9536"/>
                  <a:pt x="8458" y="9489"/>
                  <a:pt x="8429" y="9489"/>
                </a:cubicBezTo>
                <a:close/>
                <a:moveTo>
                  <a:pt x="8744" y="9489"/>
                </a:moveTo>
                <a:cubicBezTo>
                  <a:pt x="8714" y="9489"/>
                  <a:pt x="8691" y="9536"/>
                  <a:pt x="8691" y="9594"/>
                </a:cubicBezTo>
                <a:lnTo>
                  <a:pt x="8691" y="9814"/>
                </a:lnTo>
                <a:cubicBezTo>
                  <a:pt x="8691" y="9871"/>
                  <a:pt x="8714" y="9919"/>
                  <a:pt x="8744" y="9919"/>
                </a:cubicBezTo>
                <a:cubicBezTo>
                  <a:pt x="8773" y="9919"/>
                  <a:pt x="8796" y="9871"/>
                  <a:pt x="8796" y="9814"/>
                </a:cubicBezTo>
                <a:lnTo>
                  <a:pt x="8796" y="9594"/>
                </a:lnTo>
                <a:cubicBezTo>
                  <a:pt x="8796" y="9536"/>
                  <a:pt x="8773" y="9489"/>
                  <a:pt x="8744" y="9489"/>
                </a:cubicBezTo>
                <a:close/>
                <a:moveTo>
                  <a:pt x="9593" y="9489"/>
                </a:moveTo>
                <a:cubicBezTo>
                  <a:pt x="9564" y="9489"/>
                  <a:pt x="9540" y="9536"/>
                  <a:pt x="9540" y="9594"/>
                </a:cubicBezTo>
                <a:lnTo>
                  <a:pt x="9540" y="9814"/>
                </a:lnTo>
                <a:cubicBezTo>
                  <a:pt x="9540" y="9871"/>
                  <a:pt x="9564" y="9919"/>
                  <a:pt x="9593" y="9919"/>
                </a:cubicBezTo>
                <a:cubicBezTo>
                  <a:pt x="9622" y="9919"/>
                  <a:pt x="9646" y="9871"/>
                  <a:pt x="9646" y="9814"/>
                </a:cubicBezTo>
                <a:lnTo>
                  <a:pt x="9646" y="9594"/>
                </a:lnTo>
                <a:cubicBezTo>
                  <a:pt x="9646" y="9536"/>
                  <a:pt x="9622" y="9489"/>
                  <a:pt x="9593" y="9489"/>
                </a:cubicBezTo>
                <a:close/>
                <a:moveTo>
                  <a:pt x="9908" y="9489"/>
                </a:moveTo>
                <a:cubicBezTo>
                  <a:pt x="9879" y="9489"/>
                  <a:pt x="9855" y="9536"/>
                  <a:pt x="9855" y="9594"/>
                </a:cubicBezTo>
                <a:lnTo>
                  <a:pt x="9855" y="9814"/>
                </a:lnTo>
                <a:cubicBezTo>
                  <a:pt x="9855" y="9871"/>
                  <a:pt x="9879" y="9919"/>
                  <a:pt x="9908" y="9919"/>
                </a:cubicBezTo>
                <a:cubicBezTo>
                  <a:pt x="9937" y="9919"/>
                  <a:pt x="9961" y="9871"/>
                  <a:pt x="9961" y="9814"/>
                </a:cubicBezTo>
                <a:lnTo>
                  <a:pt x="9961" y="9594"/>
                </a:lnTo>
                <a:cubicBezTo>
                  <a:pt x="9961" y="9536"/>
                  <a:pt x="9937" y="9489"/>
                  <a:pt x="9908" y="9489"/>
                </a:cubicBezTo>
                <a:close/>
                <a:moveTo>
                  <a:pt x="10758" y="9489"/>
                </a:moveTo>
                <a:cubicBezTo>
                  <a:pt x="10728" y="9489"/>
                  <a:pt x="10705" y="9536"/>
                  <a:pt x="10705" y="9594"/>
                </a:cubicBezTo>
                <a:lnTo>
                  <a:pt x="10705" y="9814"/>
                </a:lnTo>
                <a:cubicBezTo>
                  <a:pt x="10705" y="9871"/>
                  <a:pt x="10728" y="9919"/>
                  <a:pt x="10758" y="9919"/>
                </a:cubicBezTo>
                <a:cubicBezTo>
                  <a:pt x="10787" y="9919"/>
                  <a:pt x="10810" y="9871"/>
                  <a:pt x="10810" y="9814"/>
                </a:cubicBezTo>
                <a:lnTo>
                  <a:pt x="10810" y="9594"/>
                </a:lnTo>
                <a:cubicBezTo>
                  <a:pt x="10810" y="9536"/>
                  <a:pt x="10787" y="9489"/>
                  <a:pt x="10758" y="9489"/>
                </a:cubicBezTo>
                <a:close/>
                <a:moveTo>
                  <a:pt x="11072" y="9489"/>
                </a:moveTo>
                <a:cubicBezTo>
                  <a:pt x="11043" y="9489"/>
                  <a:pt x="11019" y="9536"/>
                  <a:pt x="11019" y="9594"/>
                </a:cubicBezTo>
                <a:lnTo>
                  <a:pt x="11019" y="9814"/>
                </a:lnTo>
                <a:cubicBezTo>
                  <a:pt x="11019" y="9871"/>
                  <a:pt x="11043" y="9919"/>
                  <a:pt x="11072" y="9919"/>
                </a:cubicBezTo>
                <a:cubicBezTo>
                  <a:pt x="11101" y="9919"/>
                  <a:pt x="11125" y="9871"/>
                  <a:pt x="11125" y="9814"/>
                </a:cubicBezTo>
                <a:lnTo>
                  <a:pt x="11125" y="9594"/>
                </a:lnTo>
                <a:cubicBezTo>
                  <a:pt x="11125" y="9536"/>
                  <a:pt x="11101" y="9489"/>
                  <a:pt x="11072" y="9489"/>
                </a:cubicBezTo>
                <a:close/>
                <a:moveTo>
                  <a:pt x="11922" y="9489"/>
                </a:moveTo>
                <a:cubicBezTo>
                  <a:pt x="11893" y="9489"/>
                  <a:pt x="11869" y="9536"/>
                  <a:pt x="11869" y="9594"/>
                </a:cubicBezTo>
                <a:lnTo>
                  <a:pt x="11869" y="9814"/>
                </a:lnTo>
                <a:cubicBezTo>
                  <a:pt x="11869" y="9871"/>
                  <a:pt x="11893" y="9919"/>
                  <a:pt x="11922" y="9919"/>
                </a:cubicBezTo>
                <a:cubicBezTo>
                  <a:pt x="11951" y="9919"/>
                  <a:pt x="11974" y="9871"/>
                  <a:pt x="11974" y="9814"/>
                </a:cubicBezTo>
                <a:lnTo>
                  <a:pt x="11974" y="9594"/>
                </a:lnTo>
                <a:cubicBezTo>
                  <a:pt x="11974" y="9536"/>
                  <a:pt x="11951" y="9489"/>
                  <a:pt x="11922" y="9489"/>
                </a:cubicBezTo>
                <a:close/>
                <a:moveTo>
                  <a:pt x="12236" y="9489"/>
                </a:moveTo>
                <a:cubicBezTo>
                  <a:pt x="12207" y="9489"/>
                  <a:pt x="12183" y="9536"/>
                  <a:pt x="12183" y="9594"/>
                </a:cubicBezTo>
                <a:lnTo>
                  <a:pt x="12183" y="9814"/>
                </a:lnTo>
                <a:cubicBezTo>
                  <a:pt x="12183" y="9871"/>
                  <a:pt x="12207" y="9919"/>
                  <a:pt x="12236" y="9919"/>
                </a:cubicBezTo>
                <a:cubicBezTo>
                  <a:pt x="12265" y="9919"/>
                  <a:pt x="12288" y="9871"/>
                  <a:pt x="12288" y="9814"/>
                </a:cubicBezTo>
                <a:lnTo>
                  <a:pt x="12288" y="9594"/>
                </a:lnTo>
                <a:cubicBezTo>
                  <a:pt x="12288" y="9536"/>
                  <a:pt x="12265" y="9489"/>
                  <a:pt x="12236" y="9489"/>
                </a:cubicBezTo>
                <a:close/>
                <a:moveTo>
                  <a:pt x="13085" y="9489"/>
                </a:moveTo>
                <a:cubicBezTo>
                  <a:pt x="13056" y="9489"/>
                  <a:pt x="13032" y="9536"/>
                  <a:pt x="13032" y="9594"/>
                </a:cubicBezTo>
                <a:lnTo>
                  <a:pt x="13032" y="9814"/>
                </a:lnTo>
                <a:cubicBezTo>
                  <a:pt x="13032" y="9871"/>
                  <a:pt x="13056" y="9919"/>
                  <a:pt x="13085" y="9919"/>
                </a:cubicBezTo>
                <a:cubicBezTo>
                  <a:pt x="13114" y="9919"/>
                  <a:pt x="13138" y="9871"/>
                  <a:pt x="13138" y="9814"/>
                </a:cubicBezTo>
                <a:lnTo>
                  <a:pt x="13138" y="9594"/>
                </a:lnTo>
                <a:cubicBezTo>
                  <a:pt x="13138" y="9536"/>
                  <a:pt x="13114" y="9489"/>
                  <a:pt x="13085" y="9489"/>
                </a:cubicBezTo>
                <a:close/>
                <a:moveTo>
                  <a:pt x="13399" y="9489"/>
                </a:moveTo>
                <a:cubicBezTo>
                  <a:pt x="13370" y="9489"/>
                  <a:pt x="13348" y="9536"/>
                  <a:pt x="13348" y="9594"/>
                </a:cubicBezTo>
                <a:lnTo>
                  <a:pt x="13348" y="9814"/>
                </a:lnTo>
                <a:cubicBezTo>
                  <a:pt x="13348" y="9871"/>
                  <a:pt x="13370" y="9919"/>
                  <a:pt x="13399" y="9919"/>
                </a:cubicBezTo>
                <a:cubicBezTo>
                  <a:pt x="13428" y="9919"/>
                  <a:pt x="13452" y="9871"/>
                  <a:pt x="13452" y="9814"/>
                </a:cubicBezTo>
                <a:lnTo>
                  <a:pt x="13452" y="9594"/>
                </a:lnTo>
                <a:cubicBezTo>
                  <a:pt x="13452" y="9536"/>
                  <a:pt x="13428" y="9489"/>
                  <a:pt x="13399" y="9489"/>
                </a:cubicBezTo>
                <a:close/>
                <a:moveTo>
                  <a:pt x="14249" y="9489"/>
                </a:moveTo>
                <a:cubicBezTo>
                  <a:pt x="14220" y="9489"/>
                  <a:pt x="14196" y="9536"/>
                  <a:pt x="14196" y="9594"/>
                </a:cubicBezTo>
                <a:lnTo>
                  <a:pt x="14196" y="9814"/>
                </a:lnTo>
                <a:cubicBezTo>
                  <a:pt x="14196" y="9871"/>
                  <a:pt x="14220" y="9919"/>
                  <a:pt x="14249" y="9919"/>
                </a:cubicBezTo>
                <a:cubicBezTo>
                  <a:pt x="14278" y="9919"/>
                  <a:pt x="14302" y="9871"/>
                  <a:pt x="14302" y="9814"/>
                </a:cubicBezTo>
                <a:lnTo>
                  <a:pt x="14302" y="9594"/>
                </a:lnTo>
                <a:cubicBezTo>
                  <a:pt x="14302" y="9536"/>
                  <a:pt x="14278" y="9489"/>
                  <a:pt x="14249" y="9489"/>
                </a:cubicBezTo>
                <a:close/>
                <a:moveTo>
                  <a:pt x="14564" y="9489"/>
                </a:moveTo>
                <a:cubicBezTo>
                  <a:pt x="14535" y="9489"/>
                  <a:pt x="14511" y="9536"/>
                  <a:pt x="14511" y="9594"/>
                </a:cubicBezTo>
                <a:lnTo>
                  <a:pt x="14511" y="9814"/>
                </a:lnTo>
                <a:cubicBezTo>
                  <a:pt x="14511" y="9871"/>
                  <a:pt x="14535" y="9919"/>
                  <a:pt x="14564" y="9919"/>
                </a:cubicBezTo>
                <a:cubicBezTo>
                  <a:pt x="14593" y="9919"/>
                  <a:pt x="14617" y="9871"/>
                  <a:pt x="14617" y="9814"/>
                </a:cubicBezTo>
                <a:lnTo>
                  <a:pt x="14617" y="9594"/>
                </a:lnTo>
                <a:cubicBezTo>
                  <a:pt x="14617" y="9536"/>
                  <a:pt x="14593" y="9489"/>
                  <a:pt x="14564" y="9489"/>
                </a:cubicBezTo>
                <a:close/>
                <a:moveTo>
                  <a:pt x="15413" y="9489"/>
                </a:moveTo>
                <a:cubicBezTo>
                  <a:pt x="15384" y="9489"/>
                  <a:pt x="15360" y="9536"/>
                  <a:pt x="15360" y="9594"/>
                </a:cubicBezTo>
                <a:lnTo>
                  <a:pt x="15360" y="9814"/>
                </a:lnTo>
                <a:cubicBezTo>
                  <a:pt x="15360" y="9871"/>
                  <a:pt x="15384" y="9919"/>
                  <a:pt x="15413" y="9919"/>
                </a:cubicBezTo>
                <a:cubicBezTo>
                  <a:pt x="15442" y="9919"/>
                  <a:pt x="15465" y="9871"/>
                  <a:pt x="15465" y="9814"/>
                </a:cubicBezTo>
                <a:lnTo>
                  <a:pt x="15465" y="9594"/>
                </a:lnTo>
                <a:cubicBezTo>
                  <a:pt x="15465" y="9536"/>
                  <a:pt x="15442" y="9489"/>
                  <a:pt x="15413" y="9489"/>
                </a:cubicBezTo>
                <a:close/>
                <a:moveTo>
                  <a:pt x="15728" y="9489"/>
                </a:moveTo>
                <a:cubicBezTo>
                  <a:pt x="15699" y="9489"/>
                  <a:pt x="15675" y="9536"/>
                  <a:pt x="15675" y="9594"/>
                </a:cubicBezTo>
                <a:lnTo>
                  <a:pt x="15675" y="9814"/>
                </a:lnTo>
                <a:cubicBezTo>
                  <a:pt x="15675" y="9871"/>
                  <a:pt x="15699" y="9919"/>
                  <a:pt x="15728" y="9919"/>
                </a:cubicBezTo>
                <a:cubicBezTo>
                  <a:pt x="15757" y="9919"/>
                  <a:pt x="15781" y="9871"/>
                  <a:pt x="15781" y="9814"/>
                </a:cubicBezTo>
                <a:lnTo>
                  <a:pt x="15781" y="9594"/>
                </a:lnTo>
                <a:cubicBezTo>
                  <a:pt x="15781" y="9536"/>
                  <a:pt x="15757" y="9489"/>
                  <a:pt x="15728" y="9489"/>
                </a:cubicBezTo>
                <a:close/>
                <a:moveTo>
                  <a:pt x="16578" y="9489"/>
                </a:moveTo>
                <a:cubicBezTo>
                  <a:pt x="16549" y="9489"/>
                  <a:pt x="16525" y="9536"/>
                  <a:pt x="16525" y="9594"/>
                </a:cubicBezTo>
                <a:lnTo>
                  <a:pt x="16525" y="9814"/>
                </a:lnTo>
                <a:cubicBezTo>
                  <a:pt x="16525" y="9871"/>
                  <a:pt x="16549" y="9919"/>
                  <a:pt x="16578" y="9919"/>
                </a:cubicBezTo>
                <a:cubicBezTo>
                  <a:pt x="16607" y="9919"/>
                  <a:pt x="16630" y="9871"/>
                  <a:pt x="16630" y="9814"/>
                </a:cubicBezTo>
                <a:lnTo>
                  <a:pt x="16630" y="9594"/>
                </a:lnTo>
                <a:cubicBezTo>
                  <a:pt x="16630" y="9536"/>
                  <a:pt x="16607" y="9489"/>
                  <a:pt x="16578" y="9489"/>
                </a:cubicBezTo>
                <a:close/>
                <a:moveTo>
                  <a:pt x="16892" y="9489"/>
                </a:moveTo>
                <a:cubicBezTo>
                  <a:pt x="16863" y="9489"/>
                  <a:pt x="16839" y="9536"/>
                  <a:pt x="16839" y="9594"/>
                </a:cubicBezTo>
                <a:lnTo>
                  <a:pt x="16839" y="9814"/>
                </a:lnTo>
                <a:cubicBezTo>
                  <a:pt x="16839" y="9871"/>
                  <a:pt x="16863" y="9919"/>
                  <a:pt x="16892" y="9919"/>
                </a:cubicBezTo>
                <a:cubicBezTo>
                  <a:pt x="16921" y="9919"/>
                  <a:pt x="16944" y="9871"/>
                  <a:pt x="16944" y="9814"/>
                </a:cubicBezTo>
                <a:lnTo>
                  <a:pt x="16944" y="9594"/>
                </a:lnTo>
                <a:cubicBezTo>
                  <a:pt x="16944" y="9536"/>
                  <a:pt x="16921" y="9489"/>
                  <a:pt x="16892" y="9489"/>
                </a:cubicBezTo>
                <a:close/>
                <a:moveTo>
                  <a:pt x="17741" y="9489"/>
                </a:moveTo>
                <a:cubicBezTo>
                  <a:pt x="17712" y="9489"/>
                  <a:pt x="17689" y="9536"/>
                  <a:pt x="17689" y="9594"/>
                </a:cubicBezTo>
                <a:lnTo>
                  <a:pt x="17689" y="9814"/>
                </a:lnTo>
                <a:cubicBezTo>
                  <a:pt x="17689" y="9871"/>
                  <a:pt x="17712" y="9919"/>
                  <a:pt x="17741" y="9919"/>
                </a:cubicBezTo>
                <a:cubicBezTo>
                  <a:pt x="17770" y="9919"/>
                  <a:pt x="17794" y="9871"/>
                  <a:pt x="17794" y="9814"/>
                </a:cubicBezTo>
                <a:lnTo>
                  <a:pt x="17794" y="9594"/>
                </a:lnTo>
                <a:cubicBezTo>
                  <a:pt x="17794" y="9536"/>
                  <a:pt x="17770" y="9489"/>
                  <a:pt x="17741" y="9489"/>
                </a:cubicBezTo>
                <a:close/>
                <a:moveTo>
                  <a:pt x="18055" y="9489"/>
                </a:moveTo>
                <a:cubicBezTo>
                  <a:pt x="18026" y="9489"/>
                  <a:pt x="18002" y="9536"/>
                  <a:pt x="18002" y="9594"/>
                </a:cubicBezTo>
                <a:lnTo>
                  <a:pt x="18002" y="9814"/>
                </a:lnTo>
                <a:cubicBezTo>
                  <a:pt x="18002" y="9871"/>
                  <a:pt x="18026" y="9919"/>
                  <a:pt x="18055" y="9919"/>
                </a:cubicBezTo>
                <a:cubicBezTo>
                  <a:pt x="18085" y="9919"/>
                  <a:pt x="18108" y="9871"/>
                  <a:pt x="18108" y="9814"/>
                </a:cubicBezTo>
                <a:lnTo>
                  <a:pt x="18108" y="9594"/>
                </a:lnTo>
                <a:cubicBezTo>
                  <a:pt x="18108" y="9536"/>
                  <a:pt x="18085" y="9489"/>
                  <a:pt x="18055" y="9489"/>
                </a:cubicBezTo>
                <a:close/>
                <a:moveTo>
                  <a:pt x="18905" y="9489"/>
                </a:moveTo>
                <a:cubicBezTo>
                  <a:pt x="18876" y="9489"/>
                  <a:pt x="18852" y="9536"/>
                  <a:pt x="18852" y="9594"/>
                </a:cubicBezTo>
                <a:lnTo>
                  <a:pt x="18852" y="9814"/>
                </a:lnTo>
                <a:cubicBezTo>
                  <a:pt x="18852" y="9871"/>
                  <a:pt x="18876" y="9919"/>
                  <a:pt x="18905" y="9919"/>
                </a:cubicBezTo>
                <a:cubicBezTo>
                  <a:pt x="18934" y="9919"/>
                  <a:pt x="18958" y="9871"/>
                  <a:pt x="18958" y="9814"/>
                </a:cubicBezTo>
                <a:lnTo>
                  <a:pt x="18958" y="9594"/>
                </a:lnTo>
                <a:cubicBezTo>
                  <a:pt x="18958" y="9536"/>
                  <a:pt x="18934" y="9489"/>
                  <a:pt x="18905" y="9489"/>
                </a:cubicBezTo>
                <a:close/>
                <a:moveTo>
                  <a:pt x="19220" y="9489"/>
                </a:moveTo>
                <a:cubicBezTo>
                  <a:pt x="19191" y="9489"/>
                  <a:pt x="19167" y="9536"/>
                  <a:pt x="19167" y="9594"/>
                </a:cubicBezTo>
                <a:lnTo>
                  <a:pt x="19167" y="9814"/>
                </a:lnTo>
                <a:cubicBezTo>
                  <a:pt x="19167" y="9871"/>
                  <a:pt x="19191" y="9919"/>
                  <a:pt x="19220" y="9919"/>
                </a:cubicBezTo>
                <a:cubicBezTo>
                  <a:pt x="19249" y="9919"/>
                  <a:pt x="19273" y="9871"/>
                  <a:pt x="19273" y="9814"/>
                </a:cubicBezTo>
                <a:lnTo>
                  <a:pt x="19273" y="9594"/>
                </a:lnTo>
                <a:cubicBezTo>
                  <a:pt x="19273" y="9536"/>
                  <a:pt x="19249" y="9489"/>
                  <a:pt x="19220" y="9489"/>
                </a:cubicBezTo>
                <a:close/>
                <a:moveTo>
                  <a:pt x="20069" y="9489"/>
                </a:moveTo>
                <a:cubicBezTo>
                  <a:pt x="20040" y="9489"/>
                  <a:pt x="20016" y="9536"/>
                  <a:pt x="20016" y="9594"/>
                </a:cubicBezTo>
                <a:lnTo>
                  <a:pt x="20016" y="9814"/>
                </a:lnTo>
                <a:cubicBezTo>
                  <a:pt x="20016" y="9871"/>
                  <a:pt x="20040" y="9919"/>
                  <a:pt x="20069" y="9919"/>
                </a:cubicBezTo>
                <a:cubicBezTo>
                  <a:pt x="20099" y="9919"/>
                  <a:pt x="20122" y="9871"/>
                  <a:pt x="20122" y="9814"/>
                </a:cubicBezTo>
                <a:lnTo>
                  <a:pt x="20122" y="9594"/>
                </a:lnTo>
                <a:cubicBezTo>
                  <a:pt x="20122" y="9536"/>
                  <a:pt x="20099" y="9489"/>
                  <a:pt x="20069" y="9489"/>
                </a:cubicBezTo>
                <a:close/>
                <a:moveTo>
                  <a:pt x="20384" y="9489"/>
                </a:moveTo>
                <a:cubicBezTo>
                  <a:pt x="20355" y="9489"/>
                  <a:pt x="20331" y="9536"/>
                  <a:pt x="20331" y="9594"/>
                </a:cubicBezTo>
                <a:lnTo>
                  <a:pt x="20331" y="9814"/>
                </a:lnTo>
                <a:cubicBezTo>
                  <a:pt x="20331" y="9871"/>
                  <a:pt x="20355" y="9919"/>
                  <a:pt x="20384" y="9919"/>
                </a:cubicBezTo>
                <a:cubicBezTo>
                  <a:pt x="20413" y="9919"/>
                  <a:pt x="20436" y="9871"/>
                  <a:pt x="20436" y="9814"/>
                </a:cubicBezTo>
                <a:lnTo>
                  <a:pt x="20436" y="9594"/>
                </a:lnTo>
                <a:cubicBezTo>
                  <a:pt x="20436" y="9536"/>
                  <a:pt x="20413" y="9489"/>
                  <a:pt x="20384" y="9489"/>
                </a:cubicBezTo>
                <a:close/>
                <a:moveTo>
                  <a:pt x="21234" y="9489"/>
                </a:moveTo>
                <a:cubicBezTo>
                  <a:pt x="21204" y="9489"/>
                  <a:pt x="21181" y="9536"/>
                  <a:pt x="21181" y="9594"/>
                </a:cubicBezTo>
                <a:lnTo>
                  <a:pt x="21181" y="9814"/>
                </a:lnTo>
                <a:cubicBezTo>
                  <a:pt x="21181" y="9871"/>
                  <a:pt x="21204" y="9919"/>
                  <a:pt x="21234" y="9919"/>
                </a:cubicBezTo>
                <a:cubicBezTo>
                  <a:pt x="21263" y="9919"/>
                  <a:pt x="21285" y="9871"/>
                  <a:pt x="21285" y="9814"/>
                </a:cubicBezTo>
                <a:lnTo>
                  <a:pt x="21285" y="9594"/>
                </a:lnTo>
                <a:cubicBezTo>
                  <a:pt x="21285" y="9536"/>
                  <a:pt x="21263" y="9489"/>
                  <a:pt x="21234" y="9489"/>
                </a:cubicBezTo>
                <a:close/>
                <a:moveTo>
                  <a:pt x="21547" y="9489"/>
                </a:moveTo>
                <a:cubicBezTo>
                  <a:pt x="21518" y="9489"/>
                  <a:pt x="21495" y="9536"/>
                  <a:pt x="21495" y="9594"/>
                </a:cubicBezTo>
                <a:lnTo>
                  <a:pt x="21495" y="9814"/>
                </a:lnTo>
                <a:cubicBezTo>
                  <a:pt x="21495" y="9871"/>
                  <a:pt x="21518" y="9919"/>
                  <a:pt x="21547" y="9919"/>
                </a:cubicBezTo>
                <a:cubicBezTo>
                  <a:pt x="21576" y="9919"/>
                  <a:pt x="21600" y="9871"/>
                  <a:pt x="21600" y="9814"/>
                </a:cubicBezTo>
                <a:lnTo>
                  <a:pt x="21600" y="9594"/>
                </a:lnTo>
                <a:cubicBezTo>
                  <a:pt x="21600" y="9536"/>
                  <a:pt x="21576" y="9489"/>
                  <a:pt x="21547" y="9489"/>
                </a:cubicBezTo>
                <a:close/>
                <a:moveTo>
                  <a:pt x="53" y="10219"/>
                </a:moveTo>
                <a:cubicBezTo>
                  <a:pt x="24" y="10219"/>
                  <a:pt x="0" y="10266"/>
                  <a:pt x="0" y="10324"/>
                </a:cubicBezTo>
                <a:lnTo>
                  <a:pt x="0" y="10544"/>
                </a:lnTo>
                <a:cubicBezTo>
                  <a:pt x="0" y="10601"/>
                  <a:pt x="24" y="10649"/>
                  <a:pt x="53" y="10649"/>
                </a:cubicBezTo>
                <a:cubicBezTo>
                  <a:pt x="82" y="10649"/>
                  <a:pt x="106" y="10601"/>
                  <a:pt x="106" y="10544"/>
                </a:cubicBezTo>
                <a:lnTo>
                  <a:pt x="106" y="10324"/>
                </a:lnTo>
                <a:cubicBezTo>
                  <a:pt x="106" y="10266"/>
                  <a:pt x="82" y="10219"/>
                  <a:pt x="53" y="10219"/>
                </a:cubicBezTo>
                <a:close/>
                <a:moveTo>
                  <a:pt x="367" y="10219"/>
                </a:moveTo>
                <a:cubicBezTo>
                  <a:pt x="338" y="10219"/>
                  <a:pt x="315" y="10266"/>
                  <a:pt x="315" y="10324"/>
                </a:cubicBezTo>
                <a:lnTo>
                  <a:pt x="315" y="10544"/>
                </a:lnTo>
                <a:cubicBezTo>
                  <a:pt x="315" y="10601"/>
                  <a:pt x="338" y="10649"/>
                  <a:pt x="367" y="10649"/>
                </a:cubicBezTo>
                <a:cubicBezTo>
                  <a:pt x="397" y="10649"/>
                  <a:pt x="420" y="10601"/>
                  <a:pt x="420" y="10544"/>
                </a:cubicBezTo>
                <a:lnTo>
                  <a:pt x="420" y="10324"/>
                </a:lnTo>
                <a:cubicBezTo>
                  <a:pt x="420" y="10266"/>
                  <a:pt x="397" y="10219"/>
                  <a:pt x="367" y="10219"/>
                </a:cubicBezTo>
                <a:close/>
                <a:moveTo>
                  <a:pt x="1217" y="10219"/>
                </a:moveTo>
                <a:cubicBezTo>
                  <a:pt x="1188" y="10219"/>
                  <a:pt x="1164" y="10266"/>
                  <a:pt x="1164" y="10324"/>
                </a:cubicBezTo>
                <a:lnTo>
                  <a:pt x="1164" y="10544"/>
                </a:lnTo>
                <a:cubicBezTo>
                  <a:pt x="1164" y="10601"/>
                  <a:pt x="1188" y="10649"/>
                  <a:pt x="1217" y="10649"/>
                </a:cubicBezTo>
                <a:cubicBezTo>
                  <a:pt x="1246" y="10649"/>
                  <a:pt x="1270" y="10601"/>
                  <a:pt x="1270" y="10544"/>
                </a:cubicBezTo>
                <a:lnTo>
                  <a:pt x="1270" y="10324"/>
                </a:lnTo>
                <a:cubicBezTo>
                  <a:pt x="1270" y="10266"/>
                  <a:pt x="1246" y="10219"/>
                  <a:pt x="1217" y="10219"/>
                </a:cubicBezTo>
                <a:close/>
                <a:moveTo>
                  <a:pt x="1532" y="10219"/>
                </a:moveTo>
                <a:cubicBezTo>
                  <a:pt x="1503" y="10219"/>
                  <a:pt x="1479" y="10266"/>
                  <a:pt x="1479" y="10324"/>
                </a:cubicBezTo>
                <a:lnTo>
                  <a:pt x="1479" y="10544"/>
                </a:lnTo>
                <a:cubicBezTo>
                  <a:pt x="1479" y="10601"/>
                  <a:pt x="1503" y="10649"/>
                  <a:pt x="1532" y="10649"/>
                </a:cubicBezTo>
                <a:cubicBezTo>
                  <a:pt x="1561" y="10649"/>
                  <a:pt x="1584" y="10601"/>
                  <a:pt x="1584" y="10544"/>
                </a:cubicBezTo>
                <a:lnTo>
                  <a:pt x="1584" y="10324"/>
                </a:lnTo>
                <a:cubicBezTo>
                  <a:pt x="1584" y="10266"/>
                  <a:pt x="1561" y="10219"/>
                  <a:pt x="1532" y="10219"/>
                </a:cubicBezTo>
                <a:close/>
                <a:moveTo>
                  <a:pt x="2380" y="10219"/>
                </a:moveTo>
                <a:cubicBezTo>
                  <a:pt x="2351" y="10219"/>
                  <a:pt x="2329" y="10266"/>
                  <a:pt x="2329" y="10324"/>
                </a:cubicBezTo>
                <a:lnTo>
                  <a:pt x="2329" y="10544"/>
                </a:lnTo>
                <a:cubicBezTo>
                  <a:pt x="2329" y="10601"/>
                  <a:pt x="2351" y="10649"/>
                  <a:pt x="2380" y="10649"/>
                </a:cubicBezTo>
                <a:cubicBezTo>
                  <a:pt x="2409" y="10649"/>
                  <a:pt x="2433" y="10601"/>
                  <a:pt x="2433" y="10544"/>
                </a:cubicBezTo>
                <a:lnTo>
                  <a:pt x="2433" y="10324"/>
                </a:lnTo>
                <a:cubicBezTo>
                  <a:pt x="2433" y="10266"/>
                  <a:pt x="2409" y="10219"/>
                  <a:pt x="2380" y="10219"/>
                </a:cubicBezTo>
                <a:close/>
                <a:moveTo>
                  <a:pt x="2695" y="10219"/>
                </a:moveTo>
                <a:cubicBezTo>
                  <a:pt x="2666" y="10219"/>
                  <a:pt x="2643" y="10266"/>
                  <a:pt x="2643" y="10324"/>
                </a:cubicBezTo>
                <a:lnTo>
                  <a:pt x="2643" y="10544"/>
                </a:lnTo>
                <a:cubicBezTo>
                  <a:pt x="2643" y="10601"/>
                  <a:pt x="2666" y="10649"/>
                  <a:pt x="2695" y="10649"/>
                </a:cubicBezTo>
                <a:cubicBezTo>
                  <a:pt x="2724" y="10649"/>
                  <a:pt x="2748" y="10601"/>
                  <a:pt x="2748" y="10544"/>
                </a:cubicBezTo>
                <a:lnTo>
                  <a:pt x="2748" y="10324"/>
                </a:lnTo>
                <a:cubicBezTo>
                  <a:pt x="2748" y="10266"/>
                  <a:pt x="2724" y="10219"/>
                  <a:pt x="2695" y="10219"/>
                </a:cubicBezTo>
                <a:close/>
                <a:moveTo>
                  <a:pt x="3545" y="10219"/>
                </a:moveTo>
                <a:cubicBezTo>
                  <a:pt x="3516" y="10219"/>
                  <a:pt x="3492" y="10266"/>
                  <a:pt x="3492" y="10324"/>
                </a:cubicBezTo>
                <a:lnTo>
                  <a:pt x="3492" y="10544"/>
                </a:lnTo>
                <a:cubicBezTo>
                  <a:pt x="3492" y="10601"/>
                  <a:pt x="3516" y="10649"/>
                  <a:pt x="3545" y="10649"/>
                </a:cubicBezTo>
                <a:cubicBezTo>
                  <a:pt x="3574" y="10649"/>
                  <a:pt x="3598" y="10601"/>
                  <a:pt x="3598" y="10544"/>
                </a:cubicBezTo>
                <a:lnTo>
                  <a:pt x="3598" y="10324"/>
                </a:lnTo>
                <a:cubicBezTo>
                  <a:pt x="3598" y="10266"/>
                  <a:pt x="3574" y="10219"/>
                  <a:pt x="3545" y="10219"/>
                </a:cubicBezTo>
                <a:close/>
                <a:moveTo>
                  <a:pt x="3859" y="10219"/>
                </a:moveTo>
                <a:cubicBezTo>
                  <a:pt x="3830" y="10219"/>
                  <a:pt x="3806" y="10266"/>
                  <a:pt x="3806" y="10324"/>
                </a:cubicBezTo>
                <a:lnTo>
                  <a:pt x="3806" y="10544"/>
                </a:lnTo>
                <a:cubicBezTo>
                  <a:pt x="3806" y="10601"/>
                  <a:pt x="3830" y="10649"/>
                  <a:pt x="3859" y="10649"/>
                </a:cubicBezTo>
                <a:cubicBezTo>
                  <a:pt x="3888" y="10649"/>
                  <a:pt x="3912" y="10601"/>
                  <a:pt x="3912" y="10544"/>
                </a:cubicBezTo>
                <a:lnTo>
                  <a:pt x="3912" y="10324"/>
                </a:lnTo>
                <a:cubicBezTo>
                  <a:pt x="3912" y="10266"/>
                  <a:pt x="3888" y="10219"/>
                  <a:pt x="3859" y="10219"/>
                </a:cubicBezTo>
                <a:close/>
                <a:moveTo>
                  <a:pt x="4709" y="10219"/>
                </a:moveTo>
                <a:cubicBezTo>
                  <a:pt x="4680" y="10219"/>
                  <a:pt x="4656" y="10266"/>
                  <a:pt x="4656" y="10324"/>
                </a:cubicBezTo>
                <a:lnTo>
                  <a:pt x="4656" y="10544"/>
                </a:lnTo>
                <a:cubicBezTo>
                  <a:pt x="4656" y="10601"/>
                  <a:pt x="4680" y="10649"/>
                  <a:pt x="4709" y="10649"/>
                </a:cubicBezTo>
                <a:cubicBezTo>
                  <a:pt x="4738" y="10649"/>
                  <a:pt x="4762" y="10601"/>
                  <a:pt x="4762" y="10544"/>
                </a:cubicBezTo>
                <a:lnTo>
                  <a:pt x="4762" y="10324"/>
                </a:lnTo>
                <a:cubicBezTo>
                  <a:pt x="4762" y="10266"/>
                  <a:pt x="4738" y="10219"/>
                  <a:pt x="4709" y="10219"/>
                </a:cubicBezTo>
                <a:close/>
                <a:moveTo>
                  <a:pt x="5023" y="10219"/>
                </a:moveTo>
                <a:cubicBezTo>
                  <a:pt x="4994" y="10219"/>
                  <a:pt x="4970" y="10266"/>
                  <a:pt x="4970" y="10324"/>
                </a:cubicBezTo>
                <a:lnTo>
                  <a:pt x="4970" y="10544"/>
                </a:lnTo>
                <a:cubicBezTo>
                  <a:pt x="4970" y="10601"/>
                  <a:pt x="4994" y="10649"/>
                  <a:pt x="5023" y="10649"/>
                </a:cubicBezTo>
                <a:cubicBezTo>
                  <a:pt x="5053" y="10649"/>
                  <a:pt x="5076" y="10601"/>
                  <a:pt x="5076" y="10544"/>
                </a:cubicBezTo>
                <a:lnTo>
                  <a:pt x="5076" y="10324"/>
                </a:lnTo>
                <a:cubicBezTo>
                  <a:pt x="5076" y="10266"/>
                  <a:pt x="5053" y="10219"/>
                  <a:pt x="5023" y="10219"/>
                </a:cubicBezTo>
                <a:close/>
                <a:moveTo>
                  <a:pt x="5873" y="10219"/>
                </a:moveTo>
                <a:cubicBezTo>
                  <a:pt x="5844" y="10219"/>
                  <a:pt x="5820" y="10266"/>
                  <a:pt x="5820" y="10324"/>
                </a:cubicBezTo>
                <a:lnTo>
                  <a:pt x="5820" y="10544"/>
                </a:lnTo>
                <a:cubicBezTo>
                  <a:pt x="5820" y="10601"/>
                  <a:pt x="5844" y="10649"/>
                  <a:pt x="5873" y="10649"/>
                </a:cubicBezTo>
                <a:cubicBezTo>
                  <a:pt x="5902" y="10649"/>
                  <a:pt x="5926" y="10601"/>
                  <a:pt x="5926" y="10544"/>
                </a:cubicBezTo>
                <a:lnTo>
                  <a:pt x="5926" y="10324"/>
                </a:lnTo>
                <a:cubicBezTo>
                  <a:pt x="5926" y="10266"/>
                  <a:pt x="5902" y="10219"/>
                  <a:pt x="5873" y="10219"/>
                </a:cubicBezTo>
                <a:close/>
                <a:moveTo>
                  <a:pt x="6188" y="10219"/>
                </a:moveTo>
                <a:cubicBezTo>
                  <a:pt x="6159" y="10219"/>
                  <a:pt x="6135" y="10266"/>
                  <a:pt x="6135" y="10324"/>
                </a:cubicBezTo>
                <a:lnTo>
                  <a:pt x="6135" y="10544"/>
                </a:lnTo>
                <a:cubicBezTo>
                  <a:pt x="6135" y="10601"/>
                  <a:pt x="6159" y="10649"/>
                  <a:pt x="6188" y="10649"/>
                </a:cubicBezTo>
                <a:cubicBezTo>
                  <a:pt x="6217" y="10649"/>
                  <a:pt x="6240" y="10601"/>
                  <a:pt x="6240" y="10544"/>
                </a:cubicBezTo>
                <a:lnTo>
                  <a:pt x="6240" y="10324"/>
                </a:lnTo>
                <a:cubicBezTo>
                  <a:pt x="6240" y="10266"/>
                  <a:pt x="6217" y="10219"/>
                  <a:pt x="6188" y="10219"/>
                </a:cubicBezTo>
                <a:close/>
                <a:moveTo>
                  <a:pt x="7036" y="10219"/>
                </a:moveTo>
                <a:cubicBezTo>
                  <a:pt x="7007" y="10219"/>
                  <a:pt x="6984" y="10266"/>
                  <a:pt x="6984" y="10324"/>
                </a:cubicBezTo>
                <a:lnTo>
                  <a:pt x="6984" y="10544"/>
                </a:lnTo>
                <a:cubicBezTo>
                  <a:pt x="6984" y="10601"/>
                  <a:pt x="7007" y="10649"/>
                  <a:pt x="7036" y="10649"/>
                </a:cubicBezTo>
                <a:cubicBezTo>
                  <a:pt x="7065" y="10649"/>
                  <a:pt x="7089" y="10601"/>
                  <a:pt x="7089" y="10544"/>
                </a:cubicBezTo>
                <a:lnTo>
                  <a:pt x="7089" y="10324"/>
                </a:lnTo>
                <a:cubicBezTo>
                  <a:pt x="7089" y="10266"/>
                  <a:pt x="7065" y="10219"/>
                  <a:pt x="7036" y="10219"/>
                </a:cubicBezTo>
                <a:close/>
                <a:moveTo>
                  <a:pt x="7351" y="10219"/>
                </a:moveTo>
                <a:cubicBezTo>
                  <a:pt x="7322" y="10219"/>
                  <a:pt x="7299" y="10266"/>
                  <a:pt x="7299" y="10324"/>
                </a:cubicBezTo>
                <a:lnTo>
                  <a:pt x="7299" y="10544"/>
                </a:lnTo>
                <a:cubicBezTo>
                  <a:pt x="7299" y="10601"/>
                  <a:pt x="7322" y="10649"/>
                  <a:pt x="7351" y="10649"/>
                </a:cubicBezTo>
                <a:cubicBezTo>
                  <a:pt x="7380" y="10649"/>
                  <a:pt x="7404" y="10601"/>
                  <a:pt x="7404" y="10544"/>
                </a:cubicBezTo>
                <a:lnTo>
                  <a:pt x="7404" y="10324"/>
                </a:lnTo>
                <a:cubicBezTo>
                  <a:pt x="7404" y="10266"/>
                  <a:pt x="7380" y="10219"/>
                  <a:pt x="7351" y="10219"/>
                </a:cubicBezTo>
                <a:close/>
                <a:moveTo>
                  <a:pt x="8201" y="10219"/>
                </a:moveTo>
                <a:cubicBezTo>
                  <a:pt x="8171" y="10219"/>
                  <a:pt x="8148" y="10266"/>
                  <a:pt x="8148" y="10324"/>
                </a:cubicBezTo>
                <a:lnTo>
                  <a:pt x="8148" y="10544"/>
                </a:lnTo>
                <a:cubicBezTo>
                  <a:pt x="8148" y="10601"/>
                  <a:pt x="8171" y="10649"/>
                  <a:pt x="8201" y="10649"/>
                </a:cubicBezTo>
                <a:cubicBezTo>
                  <a:pt x="8230" y="10649"/>
                  <a:pt x="8254" y="10601"/>
                  <a:pt x="8254" y="10544"/>
                </a:cubicBezTo>
                <a:lnTo>
                  <a:pt x="8254" y="10324"/>
                </a:lnTo>
                <a:cubicBezTo>
                  <a:pt x="8254" y="10266"/>
                  <a:pt x="8230" y="10219"/>
                  <a:pt x="8201" y="10219"/>
                </a:cubicBezTo>
                <a:close/>
                <a:moveTo>
                  <a:pt x="8515" y="10219"/>
                </a:moveTo>
                <a:cubicBezTo>
                  <a:pt x="8486" y="10219"/>
                  <a:pt x="8462" y="10266"/>
                  <a:pt x="8462" y="10324"/>
                </a:cubicBezTo>
                <a:lnTo>
                  <a:pt x="8462" y="10544"/>
                </a:lnTo>
                <a:cubicBezTo>
                  <a:pt x="8462" y="10601"/>
                  <a:pt x="8486" y="10649"/>
                  <a:pt x="8515" y="10649"/>
                </a:cubicBezTo>
                <a:cubicBezTo>
                  <a:pt x="8544" y="10649"/>
                  <a:pt x="8568" y="10601"/>
                  <a:pt x="8568" y="10544"/>
                </a:cubicBezTo>
                <a:lnTo>
                  <a:pt x="8568" y="10324"/>
                </a:lnTo>
                <a:cubicBezTo>
                  <a:pt x="8568" y="10266"/>
                  <a:pt x="8544" y="10219"/>
                  <a:pt x="8515" y="10219"/>
                </a:cubicBezTo>
                <a:close/>
                <a:moveTo>
                  <a:pt x="9365" y="10219"/>
                </a:moveTo>
                <a:cubicBezTo>
                  <a:pt x="9336" y="10219"/>
                  <a:pt x="9312" y="10266"/>
                  <a:pt x="9312" y="10324"/>
                </a:cubicBezTo>
                <a:lnTo>
                  <a:pt x="9312" y="10544"/>
                </a:lnTo>
                <a:cubicBezTo>
                  <a:pt x="9312" y="10601"/>
                  <a:pt x="9336" y="10649"/>
                  <a:pt x="9365" y="10649"/>
                </a:cubicBezTo>
                <a:cubicBezTo>
                  <a:pt x="9394" y="10649"/>
                  <a:pt x="9418" y="10601"/>
                  <a:pt x="9418" y="10544"/>
                </a:cubicBezTo>
                <a:lnTo>
                  <a:pt x="9418" y="10324"/>
                </a:lnTo>
                <a:cubicBezTo>
                  <a:pt x="9418" y="10266"/>
                  <a:pt x="9394" y="10219"/>
                  <a:pt x="9365" y="10219"/>
                </a:cubicBezTo>
                <a:close/>
                <a:moveTo>
                  <a:pt x="9679" y="10219"/>
                </a:moveTo>
                <a:cubicBezTo>
                  <a:pt x="9650" y="10219"/>
                  <a:pt x="9626" y="10266"/>
                  <a:pt x="9626" y="10324"/>
                </a:cubicBezTo>
                <a:lnTo>
                  <a:pt x="9626" y="10544"/>
                </a:lnTo>
                <a:cubicBezTo>
                  <a:pt x="9626" y="10601"/>
                  <a:pt x="9650" y="10649"/>
                  <a:pt x="9679" y="10649"/>
                </a:cubicBezTo>
                <a:cubicBezTo>
                  <a:pt x="9708" y="10649"/>
                  <a:pt x="9732" y="10601"/>
                  <a:pt x="9732" y="10544"/>
                </a:cubicBezTo>
                <a:lnTo>
                  <a:pt x="9732" y="10324"/>
                </a:lnTo>
                <a:cubicBezTo>
                  <a:pt x="9732" y="10266"/>
                  <a:pt x="9708" y="10219"/>
                  <a:pt x="9679" y="10219"/>
                </a:cubicBezTo>
                <a:close/>
                <a:moveTo>
                  <a:pt x="10529" y="10219"/>
                </a:moveTo>
                <a:cubicBezTo>
                  <a:pt x="10500" y="10219"/>
                  <a:pt x="10476" y="10266"/>
                  <a:pt x="10476" y="10324"/>
                </a:cubicBezTo>
                <a:lnTo>
                  <a:pt x="10476" y="10544"/>
                </a:lnTo>
                <a:cubicBezTo>
                  <a:pt x="10476" y="10601"/>
                  <a:pt x="10500" y="10649"/>
                  <a:pt x="10529" y="10649"/>
                </a:cubicBezTo>
                <a:cubicBezTo>
                  <a:pt x="10558" y="10649"/>
                  <a:pt x="10582" y="10601"/>
                  <a:pt x="10582" y="10544"/>
                </a:cubicBezTo>
                <a:lnTo>
                  <a:pt x="10582" y="10324"/>
                </a:lnTo>
                <a:cubicBezTo>
                  <a:pt x="10582" y="10266"/>
                  <a:pt x="10558" y="10219"/>
                  <a:pt x="10529" y="10219"/>
                </a:cubicBezTo>
                <a:close/>
                <a:moveTo>
                  <a:pt x="10844" y="10219"/>
                </a:moveTo>
                <a:cubicBezTo>
                  <a:pt x="10814" y="10219"/>
                  <a:pt x="10791" y="10266"/>
                  <a:pt x="10791" y="10324"/>
                </a:cubicBezTo>
                <a:lnTo>
                  <a:pt x="10791" y="10544"/>
                </a:lnTo>
                <a:cubicBezTo>
                  <a:pt x="10791" y="10601"/>
                  <a:pt x="10814" y="10649"/>
                  <a:pt x="10844" y="10649"/>
                </a:cubicBezTo>
                <a:cubicBezTo>
                  <a:pt x="10873" y="10649"/>
                  <a:pt x="10895" y="10601"/>
                  <a:pt x="10895" y="10544"/>
                </a:cubicBezTo>
                <a:lnTo>
                  <a:pt x="10895" y="10324"/>
                </a:lnTo>
                <a:cubicBezTo>
                  <a:pt x="10895" y="10266"/>
                  <a:pt x="10873" y="10219"/>
                  <a:pt x="10844" y="10219"/>
                </a:cubicBezTo>
                <a:close/>
                <a:moveTo>
                  <a:pt x="11692" y="10219"/>
                </a:moveTo>
                <a:cubicBezTo>
                  <a:pt x="11663" y="10219"/>
                  <a:pt x="11640" y="10266"/>
                  <a:pt x="11640" y="10324"/>
                </a:cubicBezTo>
                <a:lnTo>
                  <a:pt x="11640" y="10544"/>
                </a:lnTo>
                <a:cubicBezTo>
                  <a:pt x="11640" y="10601"/>
                  <a:pt x="11663" y="10649"/>
                  <a:pt x="11692" y="10649"/>
                </a:cubicBezTo>
                <a:cubicBezTo>
                  <a:pt x="11721" y="10649"/>
                  <a:pt x="11745" y="10601"/>
                  <a:pt x="11745" y="10544"/>
                </a:cubicBezTo>
                <a:lnTo>
                  <a:pt x="11745" y="10324"/>
                </a:lnTo>
                <a:cubicBezTo>
                  <a:pt x="11745" y="10266"/>
                  <a:pt x="11721" y="10219"/>
                  <a:pt x="11692" y="10219"/>
                </a:cubicBezTo>
                <a:close/>
                <a:moveTo>
                  <a:pt x="12007" y="10219"/>
                </a:moveTo>
                <a:cubicBezTo>
                  <a:pt x="11978" y="10219"/>
                  <a:pt x="11955" y="10266"/>
                  <a:pt x="11955" y="10324"/>
                </a:cubicBezTo>
                <a:lnTo>
                  <a:pt x="11955" y="10544"/>
                </a:lnTo>
                <a:cubicBezTo>
                  <a:pt x="11955" y="10601"/>
                  <a:pt x="11978" y="10649"/>
                  <a:pt x="12007" y="10649"/>
                </a:cubicBezTo>
                <a:cubicBezTo>
                  <a:pt x="12036" y="10649"/>
                  <a:pt x="12060" y="10601"/>
                  <a:pt x="12060" y="10544"/>
                </a:cubicBezTo>
                <a:lnTo>
                  <a:pt x="12060" y="10324"/>
                </a:lnTo>
                <a:cubicBezTo>
                  <a:pt x="12060" y="10266"/>
                  <a:pt x="12036" y="10219"/>
                  <a:pt x="12007" y="10219"/>
                </a:cubicBezTo>
                <a:close/>
                <a:moveTo>
                  <a:pt x="12856" y="10219"/>
                </a:moveTo>
                <a:cubicBezTo>
                  <a:pt x="12827" y="10219"/>
                  <a:pt x="12804" y="10266"/>
                  <a:pt x="12804" y="10324"/>
                </a:cubicBezTo>
                <a:lnTo>
                  <a:pt x="12804" y="10544"/>
                </a:lnTo>
                <a:cubicBezTo>
                  <a:pt x="12804" y="10601"/>
                  <a:pt x="12827" y="10649"/>
                  <a:pt x="12856" y="10649"/>
                </a:cubicBezTo>
                <a:cubicBezTo>
                  <a:pt x="12886" y="10649"/>
                  <a:pt x="12909" y="10601"/>
                  <a:pt x="12909" y="10544"/>
                </a:cubicBezTo>
                <a:lnTo>
                  <a:pt x="12909" y="10324"/>
                </a:lnTo>
                <a:cubicBezTo>
                  <a:pt x="12909" y="10266"/>
                  <a:pt x="12886" y="10219"/>
                  <a:pt x="12856" y="10219"/>
                </a:cubicBezTo>
                <a:close/>
                <a:moveTo>
                  <a:pt x="13171" y="10219"/>
                </a:moveTo>
                <a:cubicBezTo>
                  <a:pt x="13142" y="10219"/>
                  <a:pt x="13118" y="10266"/>
                  <a:pt x="13118" y="10324"/>
                </a:cubicBezTo>
                <a:lnTo>
                  <a:pt x="13118" y="10544"/>
                </a:lnTo>
                <a:cubicBezTo>
                  <a:pt x="13118" y="10601"/>
                  <a:pt x="13142" y="10649"/>
                  <a:pt x="13171" y="10649"/>
                </a:cubicBezTo>
                <a:cubicBezTo>
                  <a:pt x="13200" y="10649"/>
                  <a:pt x="13224" y="10601"/>
                  <a:pt x="13224" y="10544"/>
                </a:cubicBezTo>
                <a:lnTo>
                  <a:pt x="13224" y="10324"/>
                </a:lnTo>
                <a:cubicBezTo>
                  <a:pt x="13224" y="10266"/>
                  <a:pt x="13200" y="10219"/>
                  <a:pt x="13171" y="10219"/>
                </a:cubicBezTo>
                <a:close/>
                <a:moveTo>
                  <a:pt x="14021" y="10219"/>
                </a:moveTo>
                <a:cubicBezTo>
                  <a:pt x="13992" y="10219"/>
                  <a:pt x="13968" y="10266"/>
                  <a:pt x="13968" y="10324"/>
                </a:cubicBezTo>
                <a:lnTo>
                  <a:pt x="13968" y="10544"/>
                </a:lnTo>
                <a:cubicBezTo>
                  <a:pt x="13968" y="10601"/>
                  <a:pt x="13992" y="10649"/>
                  <a:pt x="14021" y="10649"/>
                </a:cubicBezTo>
                <a:cubicBezTo>
                  <a:pt x="14050" y="10649"/>
                  <a:pt x="14074" y="10601"/>
                  <a:pt x="14074" y="10544"/>
                </a:cubicBezTo>
                <a:lnTo>
                  <a:pt x="14074" y="10324"/>
                </a:lnTo>
                <a:cubicBezTo>
                  <a:pt x="14074" y="10266"/>
                  <a:pt x="14050" y="10219"/>
                  <a:pt x="14021" y="10219"/>
                </a:cubicBezTo>
                <a:close/>
                <a:moveTo>
                  <a:pt x="14335" y="10219"/>
                </a:moveTo>
                <a:cubicBezTo>
                  <a:pt x="14306" y="10219"/>
                  <a:pt x="14282" y="10266"/>
                  <a:pt x="14282" y="10324"/>
                </a:cubicBezTo>
                <a:lnTo>
                  <a:pt x="14282" y="10544"/>
                </a:lnTo>
                <a:cubicBezTo>
                  <a:pt x="14282" y="10601"/>
                  <a:pt x="14306" y="10649"/>
                  <a:pt x="14335" y="10649"/>
                </a:cubicBezTo>
                <a:cubicBezTo>
                  <a:pt x="14364" y="10649"/>
                  <a:pt x="14388" y="10601"/>
                  <a:pt x="14388" y="10544"/>
                </a:cubicBezTo>
                <a:lnTo>
                  <a:pt x="14388" y="10324"/>
                </a:lnTo>
                <a:cubicBezTo>
                  <a:pt x="14388" y="10266"/>
                  <a:pt x="14364" y="10219"/>
                  <a:pt x="14335" y="10219"/>
                </a:cubicBezTo>
                <a:close/>
                <a:moveTo>
                  <a:pt x="15185" y="10219"/>
                </a:moveTo>
                <a:cubicBezTo>
                  <a:pt x="15156" y="10219"/>
                  <a:pt x="15132" y="10266"/>
                  <a:pt x="15132" y="10324"/>
                </a:cubicBezTo>
                <a:lnTo>
                  <a:pt x="15132" y="10544"/>
                </a:lnTo>
                <a:cubicBezTo>
                  <a:pt x="15132" y="10601"/>
                  <a:pt x="15156" y="10649"/>
                  <a:pt x="15185" y="10649"/>
                </a:cubicBezTo>
                <a:cubicBezTo>
                  <a:pt x="15214" y="10649"/>
                  <a:pt x="15237" y="10601"/>
                  <a:pt x="15237" y="10544"/>
                </a:cubicBezTo>
                <a:lnTo>
                  <a:pt x="15237" y="10324"/>
                </a:lnTo>
                <a:cubicBezTo>
                  <a:pt x="15237" y="10266"/>
                  <a:pt x="15214" y="10219"/>
                  <a:pt x="15185" y="10219"/>
                </a:cubicBezTo>
                <a:close/>
                <a:moveTo>
                  <a:pt x="15500" y="10219"/>
                </a:moveTo>
                <a:cubicBezTo>
                  <a:pt x="15470" y="10219"/>
                  <a:pt x="15447" y="10266"/>
                  <a:pt x="15447" y="10324"/>
                </a:cubicBezTo>
                <a:lnTo>
                  <a:pt x="15447" y="10544"/>
                </a:lnTo>
                <a:cubicBezTo>
                  <a:pt x="15447" y="10601"/>
                  <a:pt x="15470" y="10649"/>
                  <a:pt x="15500" y="10649"/>
                </a:cubicBezTo>
                <a:cubicBezTo>
                  <a:pt x="15529" y="10649"/>
                  <a:pt x="15551" y="10601"/>
                  <a:pt x="15551" y="10544"/>
                </a:cubicBezTo>
                <a:lnTo>
                  <a:pt x="15551" y="10324"/>
                </a:lnTo>
                <a:cubicBezTo>
                  <a:pt x="15551" y="10266"/>
                  <a:pt x="15529" y="10219"/>
                  <a:pt x="15500" y="10219"/>
                </a:cubicBezTo>
                <a:close/>
                <a:moveTo>
                  <a:pt x="16349" y="10219"/>
                </a:moveTo>
                <a:cubicBezTo>
                  <a:pt x="16320" y="10219"/>
                  <a:pt x="16296" y="10266"/>
                  <a:pt x="16296" y="10324"/>
                </a:cubicBezTo>
                <a:lnTo>
                  <a:pt x="16296" y="10544"/>
                </a:lnTo>
                <a:cubicBezTo>
                  <a:pt x="16296" y="10601"/>
                  <a:pt x="16320" y="10649"/>
                  <a:pt x="16349" y="10649"/>
                </a:cubicBezTo>
                <a:cubicBezTo>
                  <a:pt x="16378" y="10649"/>
                  <a:pt x="16401" y="10601"/>
                  <a:pt x="16401" y="10544"/>
                </a:cubicBezTo>
                <a:lnTo>
                  <a:pt x="16401" y="10324"/>
                </a:lnTo>
                <a:cubicBezTo>
                  <a:pt x="16401" y="10266"/>
                  <a:pt x="16378" y="10219"/>
                  <a:pt x="16349" y="10219"/>
                </a:cubicBezTo>
                <a:close/>
                <a:moveTo>
                  <a:pt x="16663" y="10219"/>
                </a:moveTo>
                <a:cubicBezTo>
                  <a:pt x="16634" y="10219"/>
                  <a:pt x="16611" y="10266"/>
                  <a:pt x="16611" y="10324"/>
                </a:cubicBezTo>
                <a:lnTo>
                  <a:pt x="16611" y="10544"/>
                </a:lnTo>
                <a:cubicBezTo>
                  <a:pt x="16611" y="10601"/>
                  <a:pt x="16634" y="10649"/>
                  <a:pt x="16663" y="10649"/>
                </a:cubicBezTo>
                <a:cubicBezTo>
                  <a:pt x="16692" y="10649"/>
                  <a:pt x="16716" y="10601"/>
                  <a:pt x="16716" y="10544"/>
                </a:cubicBezTo>
                <a:lnTo>
                  <a:pt x="16716" y="10324"/>
                </a:lnTo>
                <a:cubicBezTo>
                  <a:pt x="16716" y="10266"/>
                  <a:pt x="16692" y="10219"/>
                  <a:pt x="16663" y="10219"/>
                </a:cubicBezTo>
                <a:close/>
                <a:moveTo>
                  <a:pt x="17512" y="10219"/>
                </a:moveTo>
                <a:cubicBezTo>
                  <a:pt x="17483" y="10219"/>
                  <a:pt x="17459" y="10266"/>
                  <a:pt x="17459" y="10324"/>
                </a:cubicBezTo>
                <a:lnTo>
                  <a:pt x="17459" y="10544"/>
                </a:lnTo>
                <a:cubicBezTo>
                  <a:pt x="17459" y="10601"/>
                  <a:pt x="17483" y="10649"/>
                  <a:pt x="17512" y="10649"/>
                </a:cubicBezTo>
                <a:cubicBezTo>
                  <a:pt x="17541" y="10649"/>
                  <a:pt x="17565" y="10601"/>
                  <a:pt x="17565" y="10544"/>
                </a:cubicBezTo>
                <a:lnTo>
                  <a:pt x="17565" y="10324"/>
                </a:lnTo>
                <a:cubicBezTo>
                  <a:pt x="17565" y="10266"/>
                  <a:pt x="17541" y="10219"/>
                  <a:pt x="17512" y="10219"/>
                </a:cubicBezTo>
                <a:close/>
                <a:moveTo>
                  <a:pt x="17827" y="10219"/>
                </a:moveTo>
                <a:cubicBezTo>
                  <a:pt x="17798" y="10219"/>
                  <a:pt x="17774" y="10266"/>
                  <a:pt x="17774" y="10324"/>
                </a:cubicBezTo>
                <a:lnTo>
                  <a:pt x="17774" y="10544"/>
                </a:lnTo>
                <a:cubicBezTo>
                  <a:pt x="17774" y="10601"/>
                  <a:pt x="17798" y="10649"/>
                  <a:pt x="17827" y="10649"/>
                </a:cubicBezTo>
                <a:cubicBezTo>
                  <a:pt x="17856" y="10649"/>
                  <a:pt x="17880" y="10601"/>
                  <a:pt x="17880" y="10544"/>
                </a:cubicBezTo>
                <a:lnTo>
                  <a:pt x="17880" y="10324"/>
                </a:lnTo>
                <a:cubicBezTo>
                  <a:pt x="17880" y="10266"/>
                  <a:pt x="17856" y="10219"/>
                  <a:pt x="17827" y="10219"/>
                </a:cubicBezTo>
                <a:close/>
                <a:moveTo>
                  <a:pt x="18677" y="10219"/>
                </a:moveTo>
                <a:cubicBezTo>
                  <a:pt x="18648" y="10219"/>
                  <a:pt x="18624" y="10266"/>
                  <a:pt x="18624" y="10324"/>
                </a:cubicBezTo>
                <a:lnTo>
                  <a:pt x="18624" y="10544"/>
                </a:lnTo>
                <a:cubicBezTo>
                  <a:pt x="18624" y="10601"/>
                  <a:pt x="18648" y="10649"/>
                  <a:pt x="18677" y="10649"/>
                </a:cubicBezTo>
                <a:cubicBezTo>
                  <a:pt x="18706" y="10649"/>
                  <a:pt x="18730" y="10601"/>
                  <a:pt x="18730" y="10544"/>
                </a:cubicBezTo>
                <a:lnTo>
                  <a:pt x="18730" y="10324"/>
                </a:lnTo>
                <a:cubicBezTo>
                  <a:pt x="18730" y="10266"/>
                  <a:pt x="18706" y="10219"/>
                  <a:pt x="18677" y="10219"/>
                </a:cubicBezTo>
                <a:close/>
                <a:moveTo>
                  <a:pt x="18991" y="10219"/>
                </a:moveTo>
                <a:cubicBezTo>
                  <a:pt x="18962" y="10219"/>
                  <a:pt x="18938" y="10266"/>
                  <a:pt x="18938" y="10324"/>
                </a:cubicBezTo>
                <a:lnTo>
                  <a:pt x="18938" y="10544"/>
                </a:lnTo>
                <a:cubicBezTo>
                  <a:pt x="18938" y="10601"/>
                  <a:pt x="18962" y="10649"/>
                  <a:pt x="18991" y="10649"/>
                </a:cubicBezTo>
                <a:cubicBezTo>
                  <a:pt x="19020" y="10649"/>
                  <a:pt x="19044" y="10601"/>
                  <a:pt x="19044" y="10544"/>
                </a:cubicBezTo>
                <a:lnTo>
                  <a:pt x="19044" y="10324"/>
                </a:lnTo>
                <a:cubicBezTo>
                  <a:pt x="19044" y="10266"/>
                  <a:pt x="19020" y="10219"/>
                  <a:pt x="18991" y="10219"/>
                </a:cubicBezTo>
                <a:close/>
                <a:moveTo>
                  <a:pt x="19841" y="10219"/>
                </a:moveTo>
                <a:cubicBezTo>
                  <a:pt x="19812" y="10219"/>
                  <a:pt x="19788" y="10266"/>
                  <a:pt x="19788" y="10324"/>
                </a:cubicBezTo>
                <a:lnTo>
                  <a:pt x="19788" y="10544"/>
                </a:lnTo>
                <a:cubicBezTo>
                  <a:pt x="19788" y="10601"/>
                  <a:pt x="19812" y="10649"/>
                  <a:pt x="19841" y="10649"/>
                </a:cubicBezTo>
                <a:cubicBezTo>
                  <a:pt x="19870" y="10649"/>
                  <a:pt x="19894" y="10601"/>
                  <a:pt x="19894" y="10544"/>
                </a:cubicBezTo>
                <a:lnTo>
                  <a:pt x="19894" y="10324"/>
                </a:lnTo>
                <a:cubicBezTo>
                  <a:pt x="19894" y="10266"/>
                  <a:pt x="19870" y="10219"/>
                  <a:pt x="19841" y="10219"/>
                </a:cubicBezTo>
                <a:close/>
                <a:moveTo>
                  <a:pt x="20155" y="10219"/>
                </a:moveTo>
                <a:cubicBezTo>
                  <a:pt x="20126" y="10219"/>
                  <a:pt x="20102" y="10266"/>
                  <a:pt x="20102" y="10324"/>
                </a:cubicBezTo>
                <a:lnTo>
                  <a:pt x="20102" y="10544"/>
                </a:lnTo>
                <a:cubicBezTo>
                  <a:pt x="20102" y="10601"/>
                  <a:pt x="20126" y="10649"/>
                  <a:pt x="20155" y="10649"/>
                </a:cubicBezTo>
                <a:cubicBezTo>
                  <a:pt x="20184" y="10649"/>
                  <a:pt x="20207" y="10601"/>
                  <a:pt x="20207" y="10544"/>
                </a:cubicBezTo>
                <a:lnTo>
                  <a:pt x="20207" y="10324"/>
                </a:lnTo>
                <a:cubicBezTo>
                  <a:pt x="20207" y="10266"/>
                  <a:pt x="20184" y="10219"/>
                  <a:pt x="20155" y="10219"/>
                </a:cubicBezTo>
                <a:close/>
                <a:moveTo>
                  <a:pt x="21004" y="10219"/>
                </a:moveTo>
                <a:cubicBezTo>
                  <a:pt x="20975" y="10219"/>
                  <a:pt x="20952" y="10266"/>
                  <a:pt x="20952" y="10324"/>
                </a:cubicBezTo>
                <a:lnTo>
                  <a:pt x="20952" y="10544"/>
                </a:lnTo>
                <a:cubicBezTo>
                  <a:pt x="20952" y="10601"/>
                  <a:pt x="20975" y="10649"/>
                  <a:pt x="21004" y="10649"/>
                </a:cubicBezTo>
                <a:cubicBezTo>
                  <a:pt x="21033" y="10649"/>
                  <a:pt x="21057" y="10601"/>
                  <a:pt x="21057" y="10544"/>
                </a:cubicBezTo>
                <a:lnTo>
                  <a:pt x="21057" y="10324"/>
                </a:lnTo>
                <a:cubicBezTo>
                  <a:pt x="21057" y="10266"/>
                  <a:pt x="21033" y="10219"/>
                  <a:pt x="21004" y="10219"/>
                </a:cubicBezTo>
                <a:close/>
                <a:moveTo>
                  <a:pt x="21319" y="10219"/>
                </a:moveTo>
                <a:cubicBezTo>
                  <a:pt x="21289" y="10219"/>
                  <a:pt x="21267" y="10266"/>
                  <a:pt x="21267" y="10324"/>
                </a:cubicBezTo>
                <a:lnTo>
                  <a:pt x="21267" y="10544"/>
                </a:lnTo>
                <a:cubicBezTo>
                  <a:pt x="21267" y="10601"/>
                  <a:pt x="21289" y="10649"/>
                  <a:pt x="21319" y="10649"/>
                </a:cubicBezTo>
                <a:cubicBezTo>
                  <a:pt x="21348" y="10649"/>
                  <a:pt x="21372" y="10601"/>
                  <a:pt x="21372" y="10544"/>
                </a:cubicBezTo>
                <a:lnTo>
                  <a:pt x="21372" y="10324"/>
                </a:lnTo>
                <a:cubicBezTo>
                  <a:pt x="21372" y="10266"/>
                  <a:pt x="21348" y="10219"/>
                  <a:pt x="21319" y="10219"/>
                </a:cubicBezTo>
                <a:close/>
                <a:moveTo>
                  <a:pt x="281" y="10949"/>
                </a:moveTo>
                <a:cubicBezTo>
                  <a:pt x="252" y="10949"/>
                  <a:pt x="228" y="10996"/>
                  <a:pt x="228" y="11054"/>
                </a:cubicBezTo>
                <a:lnTo>
                  <a:pt x="228" y="11274"/>
                </a:lnTo>
                <a:cubicBezTo>
                  <a:pt x="228" y="11331"/>
                  <a:pt x="252" y="11379"/>
                  <a:pt x="281" y="11379"/>
                </a:cubicBezTo>
                <a:cubicBezTo>
                  <a:pt x="311" y="11379"/>
                  <a:pt x="334" y="11331"/>
                  <a:pt x="334" y="11274"/>
                </a:cubicBezTo>
                <a:lnTo>
                  <a:pt x="334" y="11054"/>
                </a:lnTo>
                <a:cubicBezTo>
                  <a:pt x="334" y="10996"/>
                  <a:pt x="311" y="10949"/>
                  <a:pt x="281" y="10949"/>
                </a:cubicBezTo>
                <a:close/>
                <a:moveTo>
                  <a:pt x="596" y="10949"/>
                </a:moveTo>
                <a:cubicBezTo>
                  <a:pt x="567" y="10949"/>
                  <a:pt x="543" y="10996"/>
                  <a:pt x="543" y="11054"/>
                </a:cubicBezTo>
                <a:lnTo>
                  <a:pt x="543" y="11274"/>
                </a:lnTo>
                <a:cubicBezTo>
                  <a:pt x="543" y="11331"/>
                  <a:pt x="567" y="11379"/>
                  <a:pt x="596" y="11379"/>
                </a:cubicBezTo>
                <a:cubicBezTo>
                  <a:pt x="625" y="11379"/>
                  <a:pt x="649" y="11331"/>
                  <a:pt x="649" y="11274"/>
                </a:cubicBezTo>
                <a:lnTo>
                  <a:pt x="649" y="11054"/>
                </a:lnTo>
                <a:cubicBezTo>
                  <a:pt x="649" y="10996"/>
                  <a:pt x="625" y="10949"/>
                  <a:pt x="596" y="10949"/>
                </a:cubicBezTo>
                <a:close/>
                <a:moveTo>
                  <a:pt x="1446" y="10949"/>
                </a:moveTo>
                <a:cubicBezTo>
                  <a:pt x="1417" y="10949"/>
                  <a:pt x="1393" y="10996"/>
                  <a:pt x="1393" y="11054"/>
                </a:cubicBezTo>
                <a:lnTo>
                  <a:pt x="1393" y="11274"/>
                </a:lnTo>
                <a:cubicBezTo>
                  <a:pt x="1393" y="11331"/>
                  <a:pt x="1417" y="11379"/>
                  <a:pt x="1446" y="11379"/>
                </a:cubicBezTo>
                <a:cubicBezTo>
                  <a:pt x="1475" y="11379"/>
                  <a:pt x="1499" y="11331"/>
                  <a:pt x="1499" y="11274"/>
                </a:cubicBezTo>
                <a:lnTo>
                  <a:pt x="1499" y="11054"/>
                </a:lnTo>
                <a:cubicBezTo>
                  <a:pt x="1499" y="10996"/>
                  <a:pt x="1475" y="10949"/>
                  <a:pt x="1446" y="10949"/>
                </a:cubicBezTo>
                <a:close/>
                <a:moveTo>
                  <a:pt x="1760" y="10949"/>
                </a:moveTo>
                <a:cubicBezTo>
                  <a:pt x="1731" y="10949"/>
                  <a:pt x="1707" y="10996"/>
                  <a:pt x="1707" y="11054"/>
                </a:cubicBezTo>
                <a:lnTo>
                  <a:pt x="1707" y="11274"/>
                </a:lnTo>
                <a:cubicBezTo>
                  <a:pt x="1707" y="11331"/>
                  <a:pt x="1731" y="11379"/>
                  <a:pt x="1760" y="11379"/>
                </a:cubicBezTo>
                <a:cubicBezTo>
                  <a:pt x="1789" y="11379"/>
                  <a:pt x="1813" y="11331"/>
                  <a:pt x="1813" y="11274"/>
                </a:cubicBezTo>
                <a:lnTo>
                  <a:pt x="1813" y="11054"/>
                </a:lnTo>
                <a:cubicBezTo>
                  <a:pt x="1813" y="10996"/>
                  <a:pt x="1789" y="10949"/>
                  <a:pt x="1760" y="10949"/>
                </a:cubicBezTo>
                <a:close/>
                <a:moveTo>
                  <a:pt x="2610" y="10949"/>
                </a:moveTo>
                <a:cubicBezTo>
                  <a:pt x="2581" y="10949"/>
                  <a:pt x="2557" y="10996"/>
                  <a:pt x="2557" y="11054"/>
                </a:cubicBezTo>
                <a:lnTo>
                  <a:pt x="2557" y="11274"/>
                </a:lnTo>
                <a:cubicBezTo>
                  <a:pt x="2557" y="11331"/>
                  <a:pt x="2581" y="11379"/>
                  <a:pt x="2610" y="11379"/>
                </a:cubicBezTo>
                <a:cubicBezTo>
                  <a:pt x="2639" y="11379"/>
                  <a:pt x="2662" y="11331"/>
                  <a:pt x="2662" y="11274"/>
                </a:cubicBezTo>
                <a:lnTo>
                  <a:pt x="2662" y="11054"/>
                </a:lnTo>
                <a:cubicBezTo>
                  <a:pt x="2662" y="10996"/>
                  <a:pt x="2639" y="10949"/>
                  <a:pt x="2610" y="10949"/>
                </a:cubicBezTo>
                <a:close/>
                <a:moveTo>
                  <a:pt x="2924" y="10949"/>
                </a:moveTo>
                <a:cubicBezTo>
                  <a:pt x="2895" y="10949"/>
                  <a:pt x="2871" y="10996"/>
                  <a:pt x="2871" y="11054"/>
                </a:cubicBezTo>
                <a:lnTo>
                  <a:pt x="2871" y="11274"/>
                </a:lnTo>
                <a:cubicBezTo>
                  <a:pt x="2871" y="11331"/>
                  <a:pt x="2895" y="11379"/>
                  <a:pt x="2924" y="11379"/>
                </a:cubicBezTo>
                <a:cubicBezTo>
                  <a:pt x="2954" y="11379"/>
                  <a:pt x="2976" y="11331"/>
                  <a:pt x="2976" y="11274"/>
                </a:cubicBezTo>
                <a:lnTo>
                  <a:pt x="2976" y="11054"/>
                </a:lnTo>
                <a:cubicBezTo>
                  <a:pt x="2976" y="10996"/>
                  <a:pt x="2954" y="10949"/>
                  <a:pt x="2924" y="10949"/>
                </a:cubicBezTo>
                <a:close/>
                <a:moveTo>
                  <a:pt x="3773" y="10949"/>
                </a:moveTo>
                <a:cubicBezTo>
                  <a:pt x="3744" y="10949"/>
                  <a:pt x="3721" y="10996"/>
                  <a:pt x="3721" y="11054"/>
                </a:cubicBezTo>
                <a:lnTo>
                  <a:pt x="3721" y="11274"/>
                </a:lnTo>
                <a:cubicBezTo>
                  <a:pt x="3721" y="11331"/>
                  <a:pt x="3744" y="11379"/>
                  <a:pt x="3773" y="11379"/>
                </a:cubicBezTo>
                <a:cubicBezTo>
                  <a:pt x="3802" y="11379"/>
                  <a:pt x="3826" y="11331"/>
                  <a:pt x="3826" y="11274"/>
                </a:cubicBezTo>
                <a:lnTo>
                  <a:pt x="3826" y="11054"/>
                </a:lnTo>
                <a:cubicBezTo>
                  <a:pt x="3826" y="10996"/>
                  <a:pt x="3802" y="10949"/>
                  <a:pt x="3773" y="10949"/>
                </a:cubicBezTo>
                <a:close/>
                <a:moveTo>
                  <a:pt x="4088" y="10949"/>
                </a:moveTo>
                <a:cubicBezTo>
                  <a:pt x="4058" y="10949"/>
                  <a:pt x="4035" y="10996"/>
                  <a:pt x="4035" y="11054"/>
                </a:cubicBezTo>
                <a:lnTo>
                  <a:pt x="4035" y="11274"/>
                </a:lnTo>
                <a:cubicBezTo>
                  <a:pt x="4035" y="11331"/>
                  <a:pt x="4058" y="11379"/>
                  <a:pt x="4088" y="11379"/>
                </a:cubicBezTo>
                <a:cubicBezTo>
                  <a:pt x="4117" y="11379"/>
                  <a:pt x="4141" y="11331"/>
                  <a:pt x="4141" y="11274"/>
                </a:cubicBezTo>
                <a:lnTo>
                  <a:pt x="4141" y="11054"/>
                </a:lnTo>
                <a:cubicBezTo>
                  <a:pt x="4141" y="10996"/>
                  <a:pt x="4117" y="10949"/>
                  <a:pt x="4088" y="10949"/>
                </a:cubicBezTo>
                <a:close/>
                <a:moveTo>
                  <a:pt x="4937" y="10949"/>
                </a:moveTo>
                <a:cubicBezTo>
                  <a:pt x="4908" y="10949"/>
                  <a:pt x="4884" y="10996"/>
                  <a:pt x="4884" y="11054"/>
                </a:cubicBezTo>
                <a:lnTo>
                  <a:pt x="4884" y="11274"/>
                </a:lnTo>
                <a:cubicBezTo>
                  <a:pt x="4884" y="11331"/>
                  <a:pt x="4908" y="11379"/>
                  <a:pt x="4937" y="11379"/>
                </a:cubicBezTo>
                <a:cubicBezTo>
                  <a:pt x="4966" y="11379"/>
                  <a:pt x="4990" y="11331"/>
                  <a:pt x="4990" y="11274"/>
                </a:cubicBezTo>
                <a:lnTo>
                  <a:pt x="4990" y="11054"/>
                </a:lnTo>
                <a:cubicBezTo>
                  <a:pt x="4990" y="10996"/>
                  <a:pt x="4966" y="10949"/>
                  <a:pt x="4937" y="10949"/>
                </a:cubicBezTo>
                <a:close/>
                <a:moveTo>
                  <a:pt x="5252" y="10949"/>
                </a:moveTo>
                <a:cubicBezTo>
                  <a:pt x="5223" y="10949"/>
                  <a:pt x="5199" y="10996"/>
                  <a:pt x="5199" y="11054"/>
                </a:cubicBezTo>
                <a:lnTo>
                  <a:pt x="5199" y="11274"/>
                </a:lnTo>
                <a:cubicBezTo>
                  <a:pt x="5199" y="11331"/>
                  <a:pt x="5223" y="11379"/>
                  <a:pt x="5252" y="11379"/>
                </a:cubicBezTo>
                <a:cubicBezTo>
                  <a:pt x="5281" y="11379"/>
                  <a:pt x="5305" y="11331"/>
                  <a:pt x="5305" y="11274"/>
                </a:cubicBezTo>
                <a:lnTo>
                  <a:pt x="5305" y="11054"/>
                </a:lnTo>
                <a:cubicBezTo>
                  <a:pt x="5305" y="10996"/>
                  <a:pt x="5281" y="10949"/>
                  <a:pt x="5252" y="10949"/>
                </a:cubicBezTo>
                <a:close/>
                <a:moveTo>
                  <a:pt x="6102" y="10949"/>
                </a:moveTo>
                <a:cubicBezTo>
                  <a:pt x="6072" y="10949"/>
                  <a:pt x="6049" y="10996"/>
                  <a:pt x="6049" y="11054"/>
                </a:cubicBezTo>
                <a:lnTo>
                  <a:pt x="6049" y="11274"/>
                </a:lnTo>
                <a:cubicBezTo>
                  <a:pt x="6049" y="11331"/>
                  <a:pt x="6072" y="11379"/>
                  <a:pt x="6102" y="11379"/>
                </a:cubicBezTo>
                <a:cubicBezTo>
                  <a:pt x="6131" y="11379"/>
                  <a:pt x="6155" y="11331"/>
                  <a:pt x="6155" y="11274"/>
                </a:cubicBezTo>
                <a:lnTo>
                  <a:pt x="6155" y="11054"/>
                </a:lnTo>
                <a:cubicBezTo>
                  <a:pt x="6155" y="10996"/>
                  <a:pt x="6131" y="10949"/>
                  <a:pt x="6102" y="10949"/>
                </a:cubicBezTo>
                <a:close/>
                <a:moveTo>
                  <a:pt x="6416" y="10949"/>
                </a:moveTo>
                <a:cubicBezTo>
                  <a:pt x="6387" y="10949"/>
                  <a:pt x="6363" y="10996"/>
                  <a:pt x="6363" y="11054"/>
                </a:cubicBezTo>
                <a:lnTo>
                  <a:pt x="6363" y="11274"/>
                </a:lnTo>
                <a:cubicBezTo>
                  <a:pt x="6363" y="11331"/>
                  <a:pt x="6387" y="11379"/>
                  <a:pt x="6416" y="11379"/>
                </a:cubicBezTo>
                <a:cubicBezTo>
                  <a:pt x="6445" y="11379"/>
                  <a:pt x="6469" y="11331"/>
                  <a:pt x="6469" y="11274"/>
                </a:cubicBezTo>
                <a:lnTo>
                  <a:pt x="6469" y="11054"/>
                </a:lnTo>
                <a:cubicBezTo>
                  <a:pt x="6469" y="10996"/>
                  <a:pt x="6445" y="10949"/>
                  <a:pt x="6416" y="10949"/>
                </a:cubicBezTo>
                <a:close/>
                <a:moveTo>
                  <a:pt x="7266" y="10949"/>
                </a:moveTo>
                <a:cubicBezTo>
                  <a:pt x="7237" y="10949"/>
                  <a:pt x="7213" y="10996"/>
                  <a:pt x="7213" y="11054"/>
                </a:cubicBezTo>
                <a:lnTo>
                  <a:pt x="7213" y="11274"/>
                </a:lnTo>
                <a:cubicBezTo>
                  <a:pt x="7213" y="11331"/>
                  <a:pt x="7237" y="11379"/>
                  <a:pt x="7266" y="11379"/>
                </a:cubicBezTo>
                <a:cubicBezTo>
                  <a:pt x="7295" y="11379"/>
                  <a:pt x="7318" y="11331"/>
                  <a:pt x="7318" y="11274"/>
                </a:cubicBezTo>
                <a:lnTo>
                  <a:pt x="7318" y="11054"/>
                </a:lnTo>
                <a:cubicBezTo>
                  <a:pt x="7318" y="10996"/>
                  <a:pt x="7295" y="10949"/>
                  <a:pt x="7266" y="10949"/>
                </a:cubicBezTo>
                <a:close/>
                <a:moveTo>
                  <a:pt x="7580" y="10949"/>
                </a:moveTo>
                <a:cubicBezTo>
                  <a:pt x="7551" y="10949"/>
                  <a:pt x="7527" y="10996"/>
                  <a:pt x="7527" y="11054"/>
                </a:cubicBezTo>
                <a:lnTo>
                  <a:pt x="7527" y="11274"/>
                </a:lnTo>
                <a:cubicBezTo>
                  <a:pt x="7527" y="11331"/>
                  <a:pt x="7551" y="11379"/>
                  <a:pt x="7580" y="11379"/>
                </a:cubicBezTo>
                <a:cubicBezTo>
                  <a:pt x="7609" y="11379"/>
                  <a:pt x="7632" y="11331"/>
                  <a:pt x="7632" y="11274"/>
                </a:cubicBezTo>
                <a:lnTo>
                  <a:pt x="7632" y="11054"/>
                </a:lnTo>
                <a:cubicBezTo>
                  <a:pt x="7632" y="10996"/>
                  <a:pt x="7609" y="10949"/>
                  <a:pt x="7580" y="10949"/>
                </a:cubicBezTo>
                <a:close/>
                <a:moveTo>
                  <a:pt x="8429" y="10949"/>
                </a:moveTo>
                <a:cubicBezTo>
                  <a:pt x="8400" y="10949"/>
                  <a:pt x="8377" y="10996"/>
                  <a:pt x="8377" y="11054"/>
                </a:cubicBezTo>
                <a:lnTo>
                  <a:pt x="8377" y="11274"/>
                </a:lnTo>
                <a:cubicBezTo>
                  <a:pt x="8377" y="11331"/>
                  <a:pt x="8400" y="11379"/>
                  <a:pt x="8429" y="11379"/>
                </a:cubicBezTo>
                <a:cubicBezTo>
                  <a:pt x="8458" y="11379"/>
                  <a:pt x="8482" y="11331"/>
                  <a:pt x="8482" y="11274"/>
                </a:cubicBezTo>
                <a:lnTo>
                  <a:pt x="8482" y="11054"/>
                </a:lnTo>
                <a:cubicBezTo>
                  <a:pt x="8482" y="10996"/>
                  <a:pt x="8458" y="10949"/>
                  <a:pt x="8429" y="10949"/>
                </a:cubicBezTo>
                <a:close/>
                <a:moveTo>
                  <a:pt x="8744" y="10949"/>
                </a:moveTo>
                <a:cubicBezTo>
                  <a:pt x="8714" y="10949"/>
                  <a:pt x="8691" y="10996"/>
                  <a:pt x="8691" y="11054"/>
                </a:cubicBezTo>
                <a:lnTo>
                  <a:pt x="8691" y="11274"/>
                </a:lnTo>
                <a:cubicBezTo>
                  <a:pt x="8691" y="11331"/>
                  <a:pt x="8714" y="11379"/>
                  <a:pt x="8744" y="11379"/>
                </a:cubicBezTo>
                <a:cubicBezTo>
                  <a:pt x="8773" y="11379"/>
                  <a:pt x="8796" y="11331"/>
                  <a:pt x="8796" y="11274"/>
                </a:cubicBezTo>
                <a:lnTo>
                  <a:pt x="8796" y="11054"/>
                </a:lnTo>
                <a:cubicBezTo>
                  <a:pt x="8796" y="10996"/>
                  <a:pt x="8773" y="10949"/>
                  <a:pt x="8744" y="10949"/>
                </a:cubicBezTo>
                <a:close/>
                <a:moveTo>
                  <a:pt x="9593" y="10949"/>
                </a:moveTo>
                <a:cubicBezTo>
                  <a:pt x="9564" y="10949"/>
                  <a:pt x="9540" y="10996"/>
                  <a:pt x="9540" y="11054"/>
                </a:cubicBezTo>
                <a:lnTo>
                  <a:pt x="9540" y="11274"/>
                </a:lnTo>
                <a:cubicBezTo>
                  <a:pt x="9540" y="11331"/>
                  <a:pt x="9564" y="11379"/>
                  <a:pt x="9593" y="11379"/>
                </a:cubicBezTo>
                <a:cubicBezTo>
                  <a:pt x="9622" y="11379"/>
                  <a:pt x="9646" y="11331"/>
                  <a:pt x="9646" y="11274"/>
                </a:cubicBezTo>
                <a:lnTo>
                  <a:pt x="9646" y="11054"/>
                </a:lnTo>
                <a:cubicBezTo>
                  <a:pt x="9646" y="10996"/>
                  <a:pt x="9622" y="10949"/>
                  <a:pt x="9593" y="10949"/>
                </a:cubicBezTo>
                <a:close/>
                <a:moveTo>
                  <a:pt x="9908" y="10949"/>
                </a:moveTo>
                <a:cubicBezTo>
                  <a:pt x="9879" y="10949"/>
                  <a:pt x="9855" y="10996"/>
                  <a:pt x="9855" y="11054"/>
                </a:cubicBezTo>
                <a:lnTo>
                  <a:pt x="9855" y="11274"/>
                </a:lnTo>
                <a:cubicBezTo>
                  <a:pt x="9855" y="11331"/>
                  <a:pt x="9879" y="11379"/>
                  <a:pt x="9908" y="11379"/>
                </a:cubicBezTo>
                <a:cubicBezTo>
                  <a:pt x="9937" y="11379"/>
                  <a:pt x="9961" y="11331"/>
                  <a:pt x="9961" y="11274"/>
                </a:cubicBezTo>
                <a:lnTo>
                  <a:pt x="9961" y="11054"/>
                </a:lnTo>
                <a:cubicBezTo>
                  <a:pt x="9961" y="10996"/>
                  <a:pt x="9937" y="10949"/>
                  <a:pt x="9908" y="10949"/>
                </a:cubicBezTo>
                <a:close/>
                <a:moveTo>
                  <a:pt x="10758" y="10949"/>
                </a:moveTo>
                <a:cubicBezTo>
                  <a:pt x="10728" y="10949"/>
                  <a:pt x="10705" y="10996"/>
                  <a:pt x="10705" y="11054"/>
                </a:cubicBezTo>
                <a:lnTo>
                  <a:pt x="10705" y="11274"/>
                </a:lnTo>
                <a:cubicBezTo>
                  <a:pt x="10705" y="11331"/>
                  <a:pt x="10728" y="11379"/>
                  <a:pt x="10758" y="11379"/>
                </a:cubicBezTo>
                <a:cubicBezTo>
                  <a:pt x="10787" y="11379"/>
                  <a:pt x="10810" y="11331"/>
                  <a:pt x="10810" y="11274"/>
                </a:cubicBezTo>
                <a:lnTo>
                  <a:pt x="10810" y="11054"/>
                </a:lnTo>
                <a:cubicBezTo>
                  <a:pt x="10810" y="10996"/>
                  <a:pt x="10787" y="10949"/>
                  <a:pt x="10758" y="10949"/>
                </a:cubicBezTo>
                <a:close/>
                <a:moveTo>
                  <a:pt x="11072" y="10949"/>
                </a:moveTo>
                <a:cubicBezTo>
                  <a:pt x="11043" y="10949"/>
                  <a:pt x="11019" y="10996"/>
                  <a:pt x="11019" y="11054"/>
                </a:cubicBezTo>
                <a:lnTo>
                  <a:pt x="11019" y="11274"/>
                </a:lnTo>
                <a:cubicBezTo>
                  <a:pt x="11019" y="11331"/>
                  <a:pt x="11043" y="11379"/>
                  <a:pt x="11072" y="11379"/>
                </a:cubicBezTo>
                <a:cubicBezTo>
                  <a:pt x="11101" y="11379"/>
                  <a:pt x="11125" y="11331"/>
                  <a:pt x="11125" y="11274"/>
                </a:cubicBezTo>
                <a:lnTo>
                  <a:pt x="11125" y="11054"/>
                </a:lnTo>
                <a:cubicBezTo>
                  <a:pt x="11125" y="10996"/>
                  <a:pt x="11101" y="10949"/>
                  <a:pt x="11072" y="10949"/>
                </a:cubicBezTo>
                <a:close/>
                <a:moveTo>
                  <a:pt x="11922" y="10949"/>
                </a:moveTo>
                <a:cubicBezTo>
                  <a:pt x="11893" y="10949"/>
                  <a:pt x="11869" y="10996"/>
                  <a:pt x="11869" y="11054"/>
                </a:cubicBezTo>
                <a:lnTo>
                  <a:pt x="11869" y="11274"/>
                </a:lnTo>
                <a:cubicBezTo>
                  <a:pt x="11869" y="11331"/>
                  <a:pt x="11893" y="11379"/>
                  <a:pt x="11922" y="11379"/>
                </a:cubicBezTo>
                <a:cubicBezTo>
                  <a:pt x="11951" y="11379"/>
                  <a:pt x="11974" y="11331"/>
                  <a:pt x="11974" y="11274"/>
                </a:cubicBezTo>
                <a:lnTo>
                  <a:pt x="11974" y="11054"/>
                </a:lnTo>
                <a:cubicBezTo>
                  <a:pt x="11974" y="10996"/>
                  <a:pt x="11951" y="10949"/>
                  <a:pt x="11922" y="10949"/>
                </a:cubicBezTo>
                <a:close/>
                <a:moveTo>
                  <a:pt x="12236" y="10949"/>
                </a:moveTo>
                <a:cubicBezTo>
                  <a:pt x="12207" y="10949"/>
                  <a:pt x="12183" y="10996"/>
                  <a:pt x="12183" y="11054"/>
                </a:cubicBezTo>
                <a:lnTo>
                  <a:pt x="12183" y="11274"/>
                </a:lnTo>
                <a:cubicBezTo>
                  <a:pt x="12183" y="11331"/>
                  <a:pt x="12207" y="11379"/>
                  <a:pt x="12236" y="11379"/>
                </a:cubicBezTo>
                <a:cubicBezTo>
                  <a:pt x="12265" y="11379"/>
                  <a:pt x="12288" y="11331"/>
                  <a:pt x="12288" y="11274"/>
                </a:cubicBezTo>
                <a:lnTo>
                  <a:pt x="12288" y="11054"/>
                </a:lnTo>
                <a:cubicBezTo>
                  <a:pt x="12288" y="10996"/>
                  <a:pt x="12265" y="10949"/>
                  <a:pt x="12236" y="10949"/>
                </a:cubicBezTo>
                <a:close/>
                <a:moveTo>
                  <a:pt x="13085" y="10949"/>
                </a:moveTo>
                <a:cubicBezTo>
                  <a:pt x="13056" y="10949"/>
                  <a:pt x="13032" y="10996"/>
                  <a:pt x="13032" y="11054"/>
                </a:cubicBezTo>
                <a:lnTo>
                  <a:pt x="13032" y="11274"/>
                </a:lnTo>
                <a:cubicBezTo>
                  <a:pt x="13032" y="11331"/>
                  <a:pt x="13056" y="11379"/>
                  <a:pt x="13085" y="11379"/>
                </a:cubicBezTo>
                <a:cubicBezTo>
                  <a:pt x="13114" y="11379"/>
                  <a:pt x="13138" y="11331"/>
                  <a:pt x="13138" y="11274"/>
                </a:cubicBezTo>
                <a:lnTo>
                  <a:pt x="13138" y="11054"/>
                </a:lnTo>
                <a:cubicBezTo>
                  <a:pt x="13138" y="10996"/>
                  <a:pt x="13114" y="10949"/>
                  <a:pt x="13085" y="10949"/>
                </a:cubicBezTo>
                <a:close/>
                <a:moveTo>
                  <a:pt x="13399" y="10949"/>
                </a:moveTo>
                <a:cubicBezTo>
                  <a:pt x="13370" y="10949"/>
                  <a:pt x="13348" y="10996"/>
                  <a:pt x="13348" y="11054"/>
                </a:cubicBezTo>
                <a:lnTo>
                  <a:pt x="13348" y="11274"/>
                </a:lnTo>
                <a:cubicBezTo>
                  <a:pt x="13348" y="11331"/>
                  <a:pt x="13370" y="11379"/>
                  <a:pt x="13399" y="11379"/>
                </a:cubicBezTo>
                <a:cubicBezTo>
                  <a:pt x="13428" y="11379"/>
                  <a:pt x="13452" y="11331"/>
                  <a:pt x="13452" y="11274"/>
                </a:cubicBezTo>
                <a:lnTo>
                  <a:pt x="13452" y="11054"/>
                </a:lnTo>
                <a:cubicBezTo>
                  <a:pt x="13452" y="10996"/>
                  <a:pt x="13428" y="10949"/>
                  <a:pt x="13399" y="10949"/>
                </a:cubicBezTo>
                <a:close/>
                <a:moveTo>
                  <a:pt x="14249" y="10949"/>
                </a:moveTo>
                <a:cubicBezTo>
                  <a:pt x="14220" y="10949"/>
                  <a:pt x="14196" y="10996"/>
                  <a:pt x="14196" y="11054"/>
                </a:cubicBezTo>
                <a:lnTo>
                  <a:pt x="14196" y="11274"/>
                </a:lnTo>
                <a:cubicBezTo>
                  <a:pt x="14196" y="11331"/>
                  <a:pt x="14220" y="11379"/>
                  <a:pt x="14249" y="11379"/>
                </a:cubicBezTo>
                <a:cubicBezTo>
                  <a:pt x="14278" y="11379"/>
                  <a:pt x="14302" y="11331"/>
                  <a:pt x="14302" y="11274"/>
                </a:cubicBezTo>
                <a:lnTo>
                  <a:pt x="14302" y="11054"/>
                </a:lnTo>
                <a:cubicBezTo>
                  <a:pt x="14302" y="10996"/>
                  <a:pt x="14278" y="10949"/>
                  <a:pt x="14249" y="10949"/>
                </a:cubicBezTo>
                <a:close/>
                <a:moveTo>
                  <a:pt x="14564" y="10949"/>
                </a:moveTo>
                <a:cubicBezTo>
                  <a:pt x="14535" y="10949"/>
                  <a:pt x="14511" y="10996"/>
                  <a:pt x="14511" y="11054"/>
                </a:cubicBezTo>
                <a:lnTo>
                  <a:pt x="14511" y="11274"/>
                </a:lnTo>
                <a:cubicBezTo>
                  <a:pt x="14511" y="11331"/>
                  <a:pt x="14535" y="11379"/>
                  <a:pt x="14564" y="11379"/>
                </a:cubicBezTo>
                <a:cubicBezTo>
                  <a:pt x="14593" y="11379"/>
                  <a:pt x="14617" y="11331"/>
                  <a:pt x="14617" y="11274"/>
                </a:cubicBezTo>
                <a:lnTo>
                  <a:pt x="14617" y="11054"/>
                </a:lnTo>
                <a:cubicBezTo>
                  <a:pt x="14617" y="10996"/>
                  <a:pt x="14593" y="10949"/>
                  <a:pt x="14564" y="10949"/>
                </a:cubicBezTo>
                <a:close/>
                <a:moveTo>
                  <a:pt x="15413" y="10949"/>
                </a:moveTo>
                <a:cubicBezTo>
                  <a:pt x="15384" y="10949"/>
                  <a:pt x="15360" y="10996"/>
                  <a:pt x="15360" y="11054"/>
                </a:cubicBezTo>
                <a:lnTo>
                  <a:pt x="15360" y="11274"/>
                </a:lnTo>
                <a:cubicBezTo>
                  <a:pt x="15360" y="11331"/>
                  <a:pt x="15384" y="11379"/>
                  <a:pt x="15413" y="11379"/>
                </a:cubicBezTo>
                <a:cubicBezTo>
                  <a:pt x="15442" y="11379"/>
                  <a:pt x="15465" y="11331"/>
                  <a:pt x="15465" y="11274"/>
                </a:cubicBezTo>
                <a:lnTo>
                  <a:pt x="15465" y="11054"/>
                </a:lnTo>
                <a:cubicBezTo>
                  <a:pt x="15465" y="10996"/>
                  <a:pt x="15442" y="10949"/>
                  <a:pt x="15413" y="10949"/>
                </a:cubicBezTo>
                <a:close/>
                <a:moveTo>
                  <a:pt x="15728" y="10949"/>
                </a:moveTo>
                <a:cubicBezTo>
                  <a:pt x="15699" y="10949"/>
                  <a:pt x="15675" y="10996"/>
                  <a:pt x="15675" y="11054"/>
                </a:cubicBezTo>
                <a:lnTo>
                  <a:pt x="15675" y="11274"/>
                </a:lnTo>
                <a:cubicBezTo>
                  <a:pt x="15675" y="11331"/>
                  <a:pt x="15699" y="11379"/>
                  <a:pt x="15728" y="11379"/>
                </a:cubicBezTo>
                <a:cubicBezTo>
                  <a:pt x="15757" y="11379"/>
                  <a:pt x="15781" y="11331"/>
                  <a:pt x="15781" y="11274"/>
                </a:cubicBezTo>
                <a:lnTo>
                  <a:pt x="15781" y="11054"/>
                </a:lnTo>
                <a:cubicBezTo>
                  <a:pt x="15781" y="10996"/>
                  <a:pt x="15757" y="10949"/>
                  <a:pt x="15728" y="10949"/>
                </a:cubicBezTo>
                <a:close/>
                <a:moveTo>
                  <a:pt x="16578" y="10949"/>
                </a:moveTo>
                <a:cubicBezTo>
                  <a:pt x="16549" y="10949"/>
                  <a:pt x="16525" y="10996"/>
                  <a:pt x="16525" y="11054"/>
                </a:cubicBezTo>
                <a:lnTo>
                  <a:pt x="16525" y="11274"/>
                </a:lnTo>
                <a:cubicBezTo>
                  <a:pt x="16525" y="11331"/>
                  <a:pt x="16549" y="11379"/>
                  <a:pt x="16578" y="11379"/>
                </a:cubicBezTo>
                <a:cubicBezTo>
                  <a:pt x="16607" y="11379"/>
                  <a:pt x="16630" y="11331"/>
                  <a:pt x="16630" y="11274"/>
                </a:cubicBezTo>
                <a:lnTo>
                  <a:pt x="16630" y="11054"/>
                </a:lnTo>
                <a:cubicBezTo>
                  <a:pt x="16630" y="10996"/>
                  <a:pt x="16607" y="10949"/>
                  <a:pt x="16578" y="10949"/>
                </a:cubicBezTo>
                <a:close/>
                <a:moveTo>
                  <a:pt x="16892" y="10949"/>
                </a:moveTo>
                <a:cubicBezTo>
                  <a:pt x="16863" y="10949"/>
                  <a:pt x="16839" y="10996"/>
                  <a:pt x="16839" y="11054"/>
                </a:cubicBezTo>
                <a:lnTo>
                  <a:pt x="16839" y="11274"/>
                </a:lnTo>
                <a:cubicBezTo>
                  <a:pt x="16839" y="11331"/>
                  <a:pt x="16863" y="11379"/>
                  <a:pt x="16892" y="11379"/>
                </a:cubicBezTo>
                <a:cubicBezTo>
                  <a:pt x="16921" y="11379"/>
                  <a:pt x="16944" y="11331"/>
                  <a:pt x="16944" y="11274"/>
                </a:cubicBezTo>
                <a:lnTo>
                  <a:pt x="16944" y="11054"/>
                </a:lnTo>
                <a:cubicBezTo>
                  <a:pt x="16944" y="10996"/>
                  <a:pt x="16921" y="10949"/>
                  <a:pt x="16892" y="10949"/>
                </a:cubicBezTo>
                <a:close/>
                <a:moveTo>
                  <a:pt x="17741" y="10949"/>
                </a:moveTo>
                <a:cubicBezTo>
                  <a:pt x="17712" y="10949"/>
                  <a:pt x="17689" y="10996"/>
                  <a:pt x="17689" y="11054"/>
                </a:cubicBezTo>
                <a:lnTo>
                  <a:pt x="17689" y="11274"/>
                </a:lnTo>
                <a:cubicBezTo>
                  <a:pt x="17689" y="11331"/>
                  <a:pt x="17712" y="11379"/>
                  <a:pt x="17741" y="11379"/>
                </a:cubicBezTo>
                <a:cubicBezTo>
                  <a:pt x="17770" y="11379"/>
                  <a:pt x="17794" y="11331"/>
                  <a:pt x="17794" y="11274"/>
                </a:cubicBezTo>
                <a:lnTo>
                  <a:pt x="17794" y="11054"/>
                </a:lnTo>
                <a:cubicBezTo>
                  <a:pt x="17794" y="10996"/>
                  <a:pt x="17770" y="10949"/>
                  <a:pt x="17741" y="10949"/>
                </a:cubicBezTo>
                <a:close/>
                <a:moveTo>
                  <a:pt x="18055" y="10949"/>
                </a:moveTo>
                <a:cubicBezTo>
                  <a:pt x="18026" y="10949"/>
                  <a:pt x="18002" y="10996"/>
                  <a:pt x="18002" y="11054"/>
                </a:cubicBezTo>
                <a:lnTo>
                  <a:pt x="18002" y="11274"/>
                </a:lnTo>
                <a:cubicBezTo>
                  <a:pt x="18002" y="11331"/>
                  <a:pt x="18026" y="11379"/>
                  <a:pt x="18055" y="11379"/>
                </a:cubicBezTo>
                <a:cubicBezTo>
                  <a:pt x="18085" y="11379"/>
                  <a:pt x="18108" y="11331"/>
                  <a:pt x="18108" y="11274"/>
                </a:cubicBezTo>
                <a:lnTo>
                  <a:pt x="18108" y="11054"/>
                </a:lnTo>
                <a:cubicBezTo>
                  <a:pt x="18108" y="10996"/>
                  <a:pt x="18085" y="10949"/>
                  <a:pt x="18055" y="10949"/>
                </a:cubicBezTo>
                <a:close/>
                <a:moveTo>
                  <a:pt x="18905" y="10949"/>
                </a:moveTo>
                <a:cubicBezTo>
                  <a:pt x="18876" y="10949"/>
                  <a:pt x="18852" y="10996"/>
                  <a:pt x="18852" y="11054"/>
                </a:cubicBezTo>
                <a:lnTo>
                  <a:pt x="18852" y="11274"/>
                </a:lnTo>
                <a:cubicBezTo>
                  <a:pt x="18852" y="11331"/>
                  <a:pt x="18876" y="11379"/>
                  <a:pt x="18905" y="11379"/>
                </a:cubicBezTo>
                <a:cubicBezTo>
                  <a:pt x="18934" y="11379"/>
                  <a:pt x="18958" y="11331"/>
                  <a:pt x="18958" y="11274"/>
                </a:cubicBezTo>
                <a:lnTo>
                  <a:pt x="18958" y="11054"/>
                </a:lnTo>
                <a:cubicBezTo>
                  <a:pt x="18958" y="10996"/>
                  <a:pt x="18934" y="10949"/>
                  <a:pt x="18905" y="10949"/>
                </a:cubicBezTo>
                <a:close/>
                <a:moveTo>
                  <a:pt x="19220" y="10949"/>
                </a:moveTo>
                <a:cubicBezTo>
                  <a:pt x="19191" y="10949"/>
                  <a:pt x="19167" y="10996"/>
                  <a:pt x="19167" y="11054"/>
                </a:cubicBezTo>
                <a:lnTo>
                  <a:pt x="19167" y="11274"/>
                </a:lnTo>
                <a:cubicBezTo>
                  <a:pt x="19167" y="11331"/>
                  <a:pt x="19191" y="11379"/>
                  <a:pt x="19220" y="11379"/>
                </a:cubicBezTo>
                <a:cubicBezTo>
                  <a:pt x="19249" y="11379"/>
                  <a:pt x="19273" y="11331"/>
                  <a:pt x="19273" y="11274"/>
                </a:cubicBezTo>
                <a:lnTo>
                  <a:pt x="19273" y="11054"/>
                </a:lnTo>
                <a:cubicBezTo>
                  <a:pt x="19273" y="10996"/>
                  <a:pt x="19249" y="10949"/>
                  <a:pt x="19220" y="10949"/>
                </a:cubicBezTo>
                <a:close/>
                <a:moveTo>
                  <a:pt x="20069" y="10949"/>
                </a:moveTo>
                <a:cubicBezTo>
                  <a:pt x="20040" y="10949"/>
                  <a:pt x="20016" y="10996"/>
                  <a:pt x="20016" y="11054"/>
                </a:cubicBezTo>
                <a:lnTo>
                  <a:pt x="20016" y="11274"/>
                </a:lnTo>
                <a:cubicBezTo>
                  <a:pt x="20016" y="11331"/>
                  <a:pt x="20040" y="11379"/>
                  <a:pt x="20069" y="11379"/>
                </a:cubicBezTo>
                <a:cubicBezTo>
                  <a:pt x="20099" y="11379"/>
                  <a:pt x="20122" y="11331"/>
                  <a:pt x="20122" y="11274"/>
                </a:cubicBezTo>
                <a:lnTo>
                  <a:pt x="20122" y="11054"/>
                </a:lnTo>
                <a:cubicBezTo>
                  <a:pt x="20122" y="10996"/>
                  <a:pt x="20099" y="10949"/>
                  <a:pt x="20069" y="10949"/>
                </a:cubicBezTo>
                <a:close/>
                <a:moveTo>
                  <a:pt x="20384" y="10949"/>
                </a:moveTo>
                <a:cubicBezTo>
                  <a:pt x="20355" y="10949"/>
                  <a:pt x="20331" y="10996"/>
                  <a:pt x="20331" y="11054"/>
                </a:cubicBezTo>
                <a:lnTo>
                  <a:pt x="20331" y="11274"/>
                </a:lnTo>
                <a:cubicBezTo>
                  <a:pt x="20331" y="11331"/>
                  <a:pt x="20355" y="11379"/>
                  <a:pt x="20384" y="11379"/>
                </a:cubicBezTo>
                <a:cubicBezTo>
                  <a:pt x="20413" y="11379"/>
                  <a:pt x="20436" y="11331"/>
                  <a:pt x="20436" y="11274"/>
                </a:cubicBezTo>
                <a:lnTo>
                  <a:pt x="20436" y="11054"/>
                </a:lnTo>
                <a:cubicBezTo>
                  <a:pt x="20436" y="10996"/>
                  <a:pt x="20413" y="10949"/>
                  <a:pt x="20384" y="10949"/>
                </a:cubicBezTo>
                <a:close/>
                <a:moveTo>
                  <a:pt x="21234" y="10949"/>
                </a:moveTo>
                <a:cubicBezTo>
                  <a:pt x="21204" y="10949"/>
                  <a:pt x="21181" y="10996"/>
                  <a:pt x="21181" y="11054"/>
                </a:cubicBezTo>
                <a:lnTo>
                  <a:pt x="21181" y="11274"/>
                </a:lnTo>
                <a:cubicBezTo>
                  <a:pt x="21181" y="11331"/>
                  <a:pt x="21204" y="11379"/>
                  <a:pt x="21234" y="11379"/>
                </a:cubicBezTo>
                <a:cubicBezTo>
                  <a:pt x="21263" y="11379"/>
                  <a:pt x="21285" y="11331"/>
                  <a:pt x="21285" y="11274"/>
                </a:cubicBezTo>
                <a:lnTo>
                  <a:pt x="21285" y="11054"/>
                </a:lnTo>
                <a:cubicBezTo>
                  <a:pt x="21285" y="10996"/>
                  <a:pt x="21263" y="10949"/>
                  <a:pt x="21234" y="10949"/>
                </a:cubicBezTo>
                <a:close/>
                <a:moveTo>
                  <a:pt x="21547" y="10949"/>
                </a:moveTo>
                <a:cubicBezTo>
                  <a:pt x="21518" y="10949"/>
                  <a:pt x="21495" y="10996"/>
                  <a:pt x="21495" y="11054"/>
                </a:cubicBezTo>
                <a:lnTo>
                  <a:pt x="21495" y="11274"/>
                </a:lnTo>
                <a:cubicBezTo>
                  <a:pt x="21495" y="11331"/>
                  <a:pt x="21518" y="11379"/>
                  <a:pt x="21547" y="11379"/>
                </a:cubicBezTo>
                <a:cubicBezTo>
                  <a:pt x="21576" y="11379"/>
                  <a:pt x="21600" y="11331"/>
                  <a:pt x="21600" y="11274"/>
                </a:cubicBezTo>
                <a:lnTo>
                  <a:pt x="21600" y="11054"/>
                </a:lnTo>
                <a:cubicBezTo>
                  <a:pt x="21600" y="10996"/>
                  <a:pt x="21576" y="10949"/>
                  <a:pt x="21547" y="10949"/>
                </a:cubicBezTo>
                <a:close/>
                <a:moveTo>
                  <a:pt x="53" y="11681"/>
                </a:moveTo>
                <a:cubicBezTo>
                  <a:pt x="24" y="11681"/>
                  <a:pt x="0" y="11726"/>
                  <a:pt x="0" y="11784"/>
                </a:cubicBezTo>
                <a:lnTo>
                  <a:pt x="0" y="12004"/>
                </a:lnTo>
                <a:cubicBezTo>
                  <a:pt x="0" y="12061"/>
                  <a:pt x="24" y="12108"/>
                  <a:pt x="53" y="12108"/>
                </a:cubicBezTo>
                <a:cubicBezTo>
                  <a:pt x="82" y="12108"/>
                  <a:pt x="106" y="12061"/>
                  <a:pt x="106" y="12004"/>
                </a:cubicBezTo>
                <a:lnTo>
                  <a:pt x="106" y="11784"/>
                </a:lnTo>
                <a:cubicBezTo>
                  <a:pt x="106" y="11726"/>
                  <a:pt x="82" y="11681"/>
                  <a:pt x="53" y="11681"/>
                </a:cubicBezTo>
                <a:close/>
                <a:moveTo>
                  <a:pt x="367" y="11681"/>
                </a:moveTo>
                <a:cubicBezTo>
                  <a:pt x="338" y="11681"/>
                  <a:pt x="315" y="11726"/>
                  <a:pt x="315" y="11784"/>
                </a:cubicBezTo>
                <a:lnTo>
                  <a:pt x="315" y="12004"/>
                </a:lnTo>
                <a:cubicBezTo>
                  <a:pt x="315" y="12061"/>
                  <a:pt x="338" y="12108"/>
                  <a:pt x="367" y="12108"/>
                </a:cubicBezTo>
                <a:cubicBezTo>
                  <a:pt x="397" y="12108"/>
                  <a:pt x="420" y="12061"/>
                  <a:pt x="420" y="12004"/>
                </a:cubicBezTo>
                <a:lnTo>
                  <a:pt x="420" y="11784"/>
                </a:lnTo>
                <a:cubicBezTo>
                  <a:pt x="420" y="11726"/>
                  <a:pt x="397" y="11681"/>
                  <a:pt x="367" y="11681"/>
                </a:cubicBezTo>
                <a:close/>
                <a:moveTo>
                  <a:pt x="1217" y="11681"/>
                </a:moveTo>
                <a:cubicBezTo>
                  <a:pt x="1188" y="11681"/>
                  <a:pt x="1164" y="11726"/>
                  <a:pt x="1164" y="11784"/>
                </a:cubicBezTo>
                <a:lnTo>
                  <a:pt x="1164" y="12004"/>
                </a:lnTo>
                <a:cubicBezTo>
                  <a:pt x="1164" y="12061"/>
                  <a:pt x="1188" y="12108"/>
                  <a:pt x="1217" y="12108"/>
                </a:cubicBezTo>
                <a:cubicBezTo>
                  <a:pt x="1246" y="12108"/>
                  <a:pt x="1270" y="12061"/>
                  <a:pt x="1270" y="12004"/>
                </a:cubicBezTo>
                <a:lnTo>
                  <a:pt x="1270" y="11784"/>
                </a:lnTo>
                <a:cubicBezTo>
                  <a:pt x="1270" y="11726"/>
                  <a:pt x="1246" y="11681"/>
                  <a:pt x="1217" y="11681"/>
                </a:cubicBezTo>
                <a:close/>
                <a:moveTo>
                  <a:pt x="1532" y="11681"/>
                </a:moveTo>
                <a:cubicBezTo>
                  <a:pt x="1503" y="11681"/>
                  <a:pt x="1479" y="11726"/>
                  <a:pt x="1479" y="11784"/>
                </a:cubicBezTo>
                <a:lnTo>
                  <a:pt x="1479" y="12004"/>
                </a:lnTo>
                <a:cubicBezTo>
                  <a:pt x="1479" y="12061"/>
                  <a:pt x="1503" y="12108"/>
                  <a:pt x="1532" y="12108"/>
                </a:cubicBezTo>
                <a:cubicBezTo>
                  <a:pt x="1561" y="12108"/>
                  <a:pt x="1584" y="12061"/>
                  <a:pt x="1584" y="12004"/>
                </a:cubicBezTo>
                <a:lnTo>
                  <a:pt x="1584" y="11784"/>
                </a:lnTo>
                <a:cubicBezTo>
                  <a:pt x="1584" y="11726"/>
                  <a:pt x="1561" y="11681"/>
                  <a:pt x="1532" y="11681"/>
                </a:cubicBezTo>
                <a:close/>
                <a:moveTo>
                  <a:pt x="2380" y="11681"/>
                </a:moveTo>
                <a:cubicBezTo>
                  <a:pt x="2351" y="11681"/>
                  <a:pt x="2329" y="11726"/>
                  <a:pt x="2329" y="11784"/>
                </a:cubicBezTo>
                <a:lnTo>
                  <a:pt x="2329" y="12004"/>
                </a:lnTo>
                <a:cubicBezTo>
                  <a:pt x="2329" y="12061"/>
                  <a:pt x="2351" y="12108"/>
                  <a:pt x="2380" y="12108"/>
                </a:cubicBezTo>
                <a:cubicBezTo>
                  <a:pt x="2409" y="12108"/>
                  <a:pt x="2433" y="12061"/>
                  <a:pt x="2433" y="12004"/>
                </a:cubicBezTo>
                <a:lnTo>
                  <a:pt x="2433" y="11784"/>
                </a:lnTo>
                <a:cubicBezTo>
                  <a:pt x="2433" y="11726"/>
                  <a:pt x="2409" y="11681"/>
                  <a:pt x="2380" y="11681"/>
                </a:cubicBezTo>
                <a:close/>
                <a:moveTo>
                  <a:pt x="2695" y="11681"/>
                </a:moveTo>
                <a:cubicBezTo>
                  <a:pt x="2666" y="11681"/>
                  <a:pt x="2643" y="11726"/>
                  <a:pt x="2643" y="11784"/>
                </a:cubicBezTo>
                <a:lnTo>
                  <a:pt x="2643" y="12004"/>
                </a:lnTo>
                <a:cubicBezTo>
                  <a:pt x="2643" y="12061"/>
                  <a:pt x="2666" y="12108"/>
                  <a:pt x="2695" y="12108"/>
                </a:cubicBezTo>
                <a:cubicBezTo>
                  <a:pt x="2724" y="12108"/>
                  <a:pt x="2748" y="12061"/>
                  <a:pt x="2748" y="12004"/>
                </a:cubicBezTo>
                <a:lnTo>
                  <a:pt x="2748" y="11784"/>
                </a:lnTo>
                <a:cubicBezTo>
                  <a:pt x="2748" y="11726"/>
                  <a:pt x="2724" y="11681"/>
                  <a:pt x="2695" y="11681"/>
                </a:cubicBezTo>
                <a:close/>
                <a:moveTo>
                  <a:pt x="3545" y="11681"/>
                </a:moveTo>
                <a:cubicBezTo>
                  <a:pt x="3516" y="11681"/>
                  <a:pt x="3492" y="11726"/>
                  <a:pt x="3492" y="11784"/>
                </a:cubicBezTo>
                <a:lnTo>
                  <a:pt x="3492" y="12004"/>
                </a:lnTo>
                <a:cubicBezTo>
                  <a:pt x="3492" y="12061"/>
                  <a:pt x="3516" y="12108"/>
                  <a:pt x="3545" y="12108"/>
                </a:cubicBezTo>
                <a:cubicBezTo>
                  <a:pt x="3574" y="12108"/>
                  <a:pt x="3598" y="12061"/>
                  <a:pt x="3598" y="12004"/>
                </a:cubicBezTo>
                <a:lnTo>
                  <a:pt x="3598" y="11784"/>
                </a:lnTo>
                <a:cubicBezTo>
                  <a:pt x="3598" y="11726"/>
                  <a:pt x="3574" y="11681"/>
                  <a:pt x="3545" y="11681"/>
                </a:cubicBezTo>
                <a:close/>
                <a:moveTo>
                  <a:pt x="3859" y="11681"/>
                </a:moveTo>
                <a:cubicBezTo>
                  <a:pt x="3830" y="11681"/>
                  <a:pt x="3806" y="11726"/>
                  <a:pt x="3806" y="11784"/>
                </a:cubicBezTo>
                <a:lnTo>
                  <a:pt x="3806" y="12004"/>
                </a:lnTo>
                <a:cubicBezTo>
                  <a:pt x="3806" y="12061"/>
                  <a:pt x="3830" y="12108"/>
                  <a:pt x="3859" y="12108"/>
                </a:cubicBezTo>
                <a:cubicBezTo>
                  <a:pt x="3888" y="12108"/>
                  <a:pt x="3912" y="12061"/>
                  <a:pt x="3912" y="12004"/>
                </a:cubicBezTo>
                <a:lnTo>
                  <a:pt x="3912" y="11784"/>
                </a:lnTo>
                <a:cubicBezTo>
                  <a:pt x="3912" y="11726"/>
                  <a:pt x="3888" y="11681"/>
                  <a:pt x="3859" y="11681"/>
                </a:cubicBezTo>
                <a:close/>
                <a:moveTo>
                  <a:pt x="4709" y="11681"/>
                </a:moveTo>
                <a:cubicBezTo>
                  <a:pt x="4680" y="11681"/>
                  <a:pt x="4656" y="11726"/>
                  <a:pt x="4656" y="11784"/>
                </a:cubicBezTo>
                <a:lnTo>
                  <a:pt x="4656" y="12004"/>
                </a:lnTo>
                <a:cubicBezTo>
                  <a:pt x="4656" y="12061"/>
                  <a:pt x="4680" y="12108"/>
                  <a:pt x="4709" y="12108"/>
                </a:cubicBezTo>
                <a:cubicBezTo>
                  <a:pt x="4738" y="12108"/>
                  <a:pt x="4762" y="12061"/>
                  <a:pt x="4762" y="12004"/>
                </a:cubicBezTo>
                <a:lnTo>
                  <a:pt x="4762" y="11784"/>
                </a:lnTo>
                <a:cubicBezTo>
                  <a:pt x="4762" y="11726"/>
                  <a:pt x="4738" y="11681"/>
                  <a:pt x="4709" y="11681"/>
                </a:cubicBezTo>
                <a:close/>
                <a:moveTo>
                  <a:pt x="5023" y="11681"/>
                </a:moveTo>
                <a:cubicBezTo>
                  <a:pt x="4994" y="11681"/>
                  <a:pt x="4970" y="11726"/>
                  <a:pt x="4970" y="11784"/>
                </a:cubicBezTo>
                <a:lnTo>
                  <a:pt x="4970" y="12004"/>
                </a:lnTo>
                <a:cubicBezTo>
                  <a:pt x="4970" y="12061"/>
                  <a:pt x="4994" y="12108"/>
                  <a:pt x="5023" y="12108"/>
                </a:cubicBezTo>
                <a:cubicBezTo>
                  <a:pt x="5053" y="12108"/>
                  <a:pt x="5076" y="12061"/>
                  <a:pt x="5076" y="12004"/>
                </a:cubicBezTo>
                <a:lnTo>
                  <a:pt x="5076" y="11784"/>
                </a:lnTo>
                <a:cubicBezTo>
                  <a:pt x="5076" y="11726"/>
                  <a:pt x="5053" y="11681"/>
                  <a:pt x="5023" y="11681"/>
                </a:cubicBezTo>
                <a:close/>
                <a:moveTo>
                  <a:pt x="5873" y="11681"/>
                </a:moveTo>
                <a:cubicBezTo>
                  <a:pt x="5844" y="11681"/>
                  <a:pt x="5820" y="11726"/>
                  <a:pt x="5820" y="11784"/>
                </a:cubicBezTo>
                <a:lnTo>
                  <a:pt x="5820" y="12004"/>
                </a:lnTo>
                <a:cubicBezTo>
                  <a:pt x="5820" y="12061"/>
                  <a:pt x="5844" y="12108"/>
                  <a:pt x="5873" y="12108"/>
                </a:cubicBezTo>
                <a:cubicBezTo>
                  <a:pt x="5902" y="12108"/>
                  <a:pt x="5926" y="12061"/>
                  <a:pt x="5926" y="12004"/>
                </a:cubicBezTo>
                <a:lnTo>
                  <a:pt x="5926" y="11784"/>
                </a:lnTo>
                <a:cubicBezTo>
                  <a:pt x="5926" y="11726"/>
                  <a:pt x="5902" y="11681"/>
                  <a:pt x="5873" y="11681"/>
                </a:cubicBezTo>
                <a:close/>
                <a:moveTo>
                  <a:pt x="6188" y="11681"/>
                </a:moveTo>
                <a:cubicBezTo>
                  <a:pt x="6159" y="11681"/>
                  <a:pt x="6135" y="11726"/>
                  <a:pt x="6135" y="11784"/>
                </a:cubicBezTo>
                <a:lnTo>
                  <a:pt x="6135" y="12004"/>
                </a:lnTo>
                <a:cubicBezTo>
                  <a:pt x="6135" y="12061"/>
                  <a:pt x="6159" y="12108"/>
                  <a:pt x="6188" y="12108"/>
                </a:cubicBezTo>
                <a:cubicBezTo>
                  <a:pt x="6217" y="12108"/>
                  <a:pt x="6240" y="12061"/>
                  <a:pt x="6240" y="12004"/>
                </a:cubicBezTo>
                <a:lnTo>
                  <a:pt x="6240" y="11784"/>
                </a:lnTo>
                <a:cubicBezTo>
                  <a:pt x="6240" y="11726"/>
                  <a:pt x="6217" y="11681"/>
                  <a:pt x="6188" y="11681"/>
                </a:cubicBezTo>
                <a:close/>
                <a:moveTo>
                  <a:pt x="7036" y="11681"/>
                </a:moveTo>
                <a:cubicBezTo>
                  <a:pt x="7007" y="11681"/>
                  <a:pt x="6984" y="11726"/>
                  <a:pt x="6984" y="11784"/>
                </a:cubicBezTo>
                <a:lnTo>
                  <a:pt x="6984" y="12004"/>
                </a:lnTo>
                <a:cubicBezTo>
                  <a:pt x="6984" y="12061"/>
                  <a:pt x="7007" y="12108"/>
                  <a:pt x="7036" y="12108"/>
                </a:cubicBezTo>
                <a:cubicBezTo>
                  <a:pt x="7065" y="12108"/>
                  <a:pt x="7089" y="12061"/>
                  <a:pt x="7089" y="12004"/>
                </a:cubicBezTo>
                <a:lnTo>
                  <a:pt x="7089" y="11784"/>
                </a:lnTo>
                <a:cubicBezTo>
                  <a:pt x="7089" y="11726"/>
                  <a:pt x="7065" y="11681"/>
                  <a:pt x="7036" y="11681"/>
                </a:cubicBezTo>
                <a:close/>
                <a:moveTo>
                  <a:pt x="7351" y="11681"/>
                </a:moveTo>
                <a:cubicBezTo>
                  <a:pt x="7322" y="11681"/>
                  <a:pt x="7299" y="11726"/>
                  <a:pt x="7299" y="11784"/>
                </a:cubicBezTo>
                <a:lnTo>
                  <a:pt x="7299" y="12004"/>
                </a:lnTo>
                <a:cubicBezTo>
                  <a:pt x="7299" y="12061"/>
                  <a:pt x="7322" y="12108"/>
                  <a:pt x="7351" y="12108"/>
                </a:cubicBezTo>
                <a:cubicBezTo>
                  <a:pt x="7380" y="12108"/>
                  <a:pt x="7404" y="12061"/>
                  <a:pt x="7404" y="12004"/>
                </a:cubicBezTo>
                <a:lnTo>
                  <a:pt x="7404" y="11784"/>
                </a:lnTo>
                <a:cubicBezTo>
                  <a:pt x="7404" y="11726"/>
                  <a:pt x="7380" y="11681"/>
                  <a:pt x="7351" y="11681"/>
                </a:cubicBezTo>
                <a:close/>
                <a:moveTo>
                  <a:pt x="8201" y="11681"/>
                </a:moveTo>
                <a:cubicBezTo>
                  <a:pt x="8171" y="11681"/>
                  <a:pt x="8148" y="11726"/>
                  <a:pt x="8148" y="11784"/>
                </a:cubicBezTo>
                <a:lnTo>
                  <a:pt x="8148" y="12004"/>
                </a:lnTo>
                <a:cubicBezTo>
                  <a:pt x="8148" y="12061"/>
                  <a:pt x="8171" y="12108"/>
                  <a:pt x="8201" y="12108"/>
                </a:cubicBezTo>
                <a:cubicBezTo>
                  <a:pt x="8230" y="12108"/>
                  <a:pt x="8254" y="12061"/>
                  <a:pt x="8254" y="12004"/>
                </a:cubicBezTo>
                <a:lnTo>
                  <a:pt x="8254" y="11784"/>
                </a:lnTo>
                <a:cubicBezTo>
                  <a:pt x="8254" y="11726"/>
                  <a:pt x="8230" y="11681"/>
                  <a:pt x="8201" y="11681"/>
                </a:cubicBezTo>
                <a:close/>
                <a:moveTo>
                  <a:pt x="8515" y="11681"/>
                </a:moveTo>
                <a:cubicBezTo>
                  <a:pt x="8486" y="11681"/>
                  <a:pt x="8462" y="11726"/>
                  <a:pt x="8462" y="11784"/>
                </a:cubicBezTo>
                <a:lnTo>
                  <a:pt x="8462" y="12004"/>
                </a:lnTo>
                <a:cubicBezTo>
                  <a:pt x="8462" y="12061"/>
                  <a:pt x="8486" y="12108"/>
                  <a:pt x="8515" y="12108"/>
                </a:cubicBezTo>
                <a:cubicBezTo>
                  <a:pt x="8544" y="12108"/>
                  <a:pt x="8568" y="12061"/>
                  <a:pt x="8568" y="12004"/>
                </a:cubicBezTo>
                <a:lnTo>
                  <a:pt x="8568" y="11784"/>
                </a:lnTo>
                <a:cubicBezTo>
                  <a:pt x="8568" y="11726"/>
                  <a:pt x="8544" y="11681"/>
                  <a:pt x="8515" y="11681"/>
                </a:cubicBezTo>
                <a:close/>
                <a:moveTo>
                  <a:pt x="9365" y="11681"/>
                </a:moveTo>
                <a:cubicBezTo>
                  <a:pt x="9336" y="11681"/>
                  <a:pt x="9312" y="11726"/>
                  <a:pt x="9312" y="11784"/>
                </a:cubicBezTo>
                <a:lnTo>
                  <a:pt x="9312" y="12004"/>
                </a:lnTo>
                <a:cubicBezTo>
                  <a:pt x="9312" y="12061"/>
                  <a:pt x="9336" y="12108"/>
                  <a:pt x="9365" y="12108"/>
                </a:cubicBezTo>
                <a:cubicBezTo>
                  <a:pt x="9394" y="12108"/>
                  <a:pt x="9418" y="12061"/>
                  <a:pt x="9418" y="12004"/>
                </a:cubicBezTo>
                <a:lnTo>
                  <a:pt x="9418" y="11784"/>
                </a:lnTo>
                <a:cubicBezTo>
                  <a:pt x="9418" y="11726"/>
                  <a:pt x="9394" y="11681"/>
                  <a:pt x="9365" y="11681"/>
                </a:cubicBezTo>
                <a:close/>
                <a:moveTo>
                  <a:pt x="9679" y="11681"/>
                </a:moveTo>
                <a:cubicBezTo>
                  <a:pt x="9650" y="11681"/>
                  <a:pt x="9626" y="11726"/>
                  <a:pt x="9626" y="11784"/>
                </a:cubicBezTo>
                <a:lnTo>
                  <a:pt x="9626" y="12004"/>
                </a:lnTo>
                <a:cubicBezTo>
                  <a:pt x="9626" y="12061"/>
                  <a:pt x="9650" y="12108"/>
                  <a:pt x="9679" y="12108"/>
                </a:cubicBezTo>
                <a:cubicBezTo>
                  <a:pt x="9708" y="12108"/>
                  <a:pt x="9732" y="12061"/>
                  <a:pt x="9732" y="12004"/>
                </a:cubicBezTo>
                <a:lnTo>
                  <a:pt x="9732" y="11784"/>
                </a:lnTo>
                <a:cubicBezTo>
                  <a:pt x="9732" y="11726"/>
                  <a:pt x="9708" y="11681"/>
                  <a:pt x="9679" y="11681"/>
                </a:cubicBezTo>
                <a:close/>
                <a:moveTo>
                  <a:pt x="10529" y="11681"/>
                </a:moveTo>
                <a:cubicBezTo>
                  <a:pt x="10500" y="11681"/>
                  <a:pt x="10476" y="11726"/>
                  <a:pt x="10476" y="11784"/>
                </a:cubicBezTo>
                <a:lnTo>
                  <a:pt x="10476" y="12004"/>
                </a:lnTo>
                <a:cubicBezTo>
                  <a:pt x="10476" y="12061"/>
                  <a:pt x="10500" y="12108"/>
                  <a:pt x="10529" y="12108"/>
                </a:cubicBezTo>
                <a:cubicBezTo>
                  <a:pt x="10558" y="12108"/>
                  <a:pt x="10582" y="12061"/>
                  <a:pt x="10582" y="12004"/>
                </a:cubicBezTo>
                <a:lnTo>
                  <a:pt x="10582" y="11784"/>
                </a:lnTo>
                <a:cubicBezTo>
                  <a:pt x="10582" y="11726"/>
                  <a:pt x="10558" y="11681"/>
                  <a:pt x="10529" y="11681"/>
                </a:cubicBezTo>
                <a:close/>
                <a:moveTo>
                  <a:pt x="10844" y="11681"/>
                </a:moveTo>
                <a:cubicBezTo>
                  <a:pt x="10814" y="11681"/>
                  <a:pt x="10791" y="11726"/>
                  <a:pt x="10791" y="11784"/>
                </a:cubicBezTo>
                <a:lnTo>
                  <a:pt x="10791" y="12004"/>
                </a:lnTo>
                <a:cubicBezTo>
                  <a:pt x="10791" y="12061"/>
                  <a:pt x="10814" y="12108"/>
                  <a:pt x="10844" y="12108"/>
                </a:cubicBezTo>
                <a:cubicBezTo>
                  <a:pt x="10873" y="12108"/>
                  <a:pt x="10895" y="12061"/>
                  <a:pt x="10895" y="12004"/>
                </a:cubicBezTo>
                <a:lnTo>
                  <a:pt x="10895" y="11784"/>
                </a:lnTo>
                <a:cubicBezTo>
                  <a:pt x="10895" y="11726"/>
                  <a:pt x="10873" y="11681"/>
                  <a:pt x="10844" y="11681"/>
                </a:cubicBezTo>
                <a:close/>
                <a:moveTo>
                  <a:pt x="11692" y="11681"/>
                </a:moveTo>
                <a:cubicBezTo>
                  <a:pt x="11663" y="11681"/>
                  <a:pt x="11640" y="11726"/>
                  <a:pt x="11640" y="11784"/>
                </a:cubicBezTo>
                <a:lnTo>
                  <a:pt x="11640" y="12004"/>
                </a:lnTo>
                <a:cubicBezTo>
                  <a:pt x="11640" y="12061"/>
                  <a:pt x="11663" y="12108"/>
                  <a:pt x="11692" y="12108"/>
                </a:cubicBezTo>
                <a:cubicBezTo>
                  <a:pt x="11721" y="12108"/>
                  <a:pt x="11745" y="12061"/>
                  <a:pt x="11745" y="12004"/>
                </a:cubicBezTo>
                <a:lnTo>
                  <a:pt x="11745" y="11784"/>
                </a:lnTo>
                <a:cubicBezTo>
                  <a:pt x="11745" y="11726"/>
                  <a:pt x="11721" y="11681"/>
                  <a:pt x="11692" y="11681"/>
                </a:cubicBezTo>
                <a:close/>
                <a:moveTo>
                  <a:pt x="12007" y="11681"/>
                </a:moveTo>
                <a:cubicBezTo>
                  <a:pt x="11978" y="11681"/>
                  <a:pt x="11955" y="11726"/>
                  <a:pt x="11955" y="11784"/>
                </a:cubicBezTo>
                <a:lnTo>
                  <a:pt x="11955" y="12004"/>
                </a:lnTo>
                <a:cubicBezTo>
                  <a:pt x="11955" y="12061"/>
                  <a:pt x="11978" y="12108"/>
                  <a:pt x="12007" y="12108"/>
                </a:cubicBezTo>
                <a:cubicBezTo>
                  <a:pt x="12036" y="12108"/>
                  <a:pt x="12060" y="12061"/>
                  <a:pt x="12060" y="12004"/>
                </a:cubicBezTo>
                <a:lnTo>
                  <a:pt x="12060" y="11784"/>
                </a:lnTo>
                <a:cubicBezTo>
                  <a:pt x="12060" y="11726"/>
                  <a:pt x="12036" y="11681"/>
                  <a:pt x="12007" y="11681"/>
                </a:cubicBezTo>
                <a:close/>
                <a:moveTo>
                  <a:pt x="12856" y="11681"/>
                </a:moveTo>
                <a:cubicBezTo>
                  <a:pt x="12827" y="11681"/>
                  <a:pt x="12804" y="11726"/>
                  <a:pt x="12804" y="11784"/>
                </a:cubicBezTo>
                <a:lnTo>
                  <a:pt x="12804" y="12004"/>
                </a:lnTo>
                <a:cubicBezTo>
                  <a:pt x="12804" y="12061"/>
                  <a:pt x="12827" y="12108"/>
                  <a:pt x="12856" y="12108"/>
                </a:cubicBezTo>
                <a:cubicBezTo>
                  <a:pt x="12886" y="12108"/>
                  <a:pt x="12909" y="12061"/>
                  <a:pt x="12909" y="12004"/>
                </a:cubicBezTo>
                <a:lnTo>
                  <a:pt x="12909" y="11784"/>
                </a:lnTo>
                <a:cubicBezTo>
                  <a:pt x="12909" y="11726"/>
                  <a:pt x="12886" y="11681"/>
                  <a:pt x="12856" y="11681"/>
                </a:cubicBezTo>
                <a:close/>
                <a:moveTo>
                  <a:pt x="13171" y="11681"/>
                </a:moveTo>
                <a:cubicBezTo>
                  <a:pt x="13142" y="11681"/>
                  <a:pt x="13118" y="11726"/>
                  <a:pt x="13118" y="11784"/>
                </a:cubicBezTo>
                <a:lnTo>
                  <a:pt x="13118" y="12004"/>
                </a:lnTo>
                <a:cubicBezTo>
                  <a:pt x="13118" y="12061"/>
                  <a:pt x="13142" y="12108"/>
                  <a:pt x="13171" y="12108"/>
                </a:cubicBezTo>
                <a:cubicBezTo>
                  <a:pt x="13200" y="12108"/>
                  <a:pt x="13224" y="12061"/>
                  <a:pt x="13224" y="12004"/>
                </a:cubicBezTo>
                <a:lnTo>
                  <a:pt x="13224" y="11784"/>
                </a:lnTo>
                <a:cubicBezTo>
                  <a:pt x="13224" y="11726"/>
                  <a:pt x="13200" y="11681"/>
                  <a:pt x="13171" y="11681"/>
                </a:cubicBezTo>
                <a:close/>
                <a:moveTo>
                  <a:pt x="14021" y="11681"/>
                </a:moveTo>
                <a:cubicBezTo>
                  <a:pt x="13992" y="11681"/>
                  <a:pt x="13968" y="11726"/>
                  <a:pt x="13968" y="11784"/>
                </a:cubicBezTo>
                <a:lnTo>
                  <a:pt x="13968" y="12004"/>
                </a:lnTo>
                <a:cubicBezTo>
                  <a:pt x="13968" y="12061"/>
                  <a:pt x="13992" y="12108"/>
                  <a:pt x="14021" y="12108"/>
                </a:cubicBezTo>
                <a:cubicBezTo>
                  <a:pt x="14050" y="12108"/>
                  <a:pt x="14074" y="12061"/>
                  <a:pt x="14074" y="12004"/>
                </a:cubicBezTo>
                <a:lnTo>
                  <a:pt x="14074" y="11784"/>
                </a:lnTo>
                <a:cubicBezTo>
                  <a:pt x="14074" y="11726"/>
                  <a:pt x="14050" y="11681"/>
                  <a:pt x="14021" y="11681"/>
                </a:cubicBezTo>
                <a:close/>
                <a:moveTo>
                  <a:pt x="14335" y="11681"/>
                </a:moveTo>
                <a:cubicBezTo>
                  <a:pt x="14306" y="11681"/>
                  <a:pt x="14282" y="11726"/>
                  <a:pt x="14282" y="11784"/>
                </a:cubicBezTo>
                <a:lnTo>
                  <a:pt x="14282" y="12004"/>
                </a:lnTo>
                <a:cubicBezTo>
                  <a:pt x="14282" y="12061"/>
                  <a:pt x="14306" y="12108"/>
                  <a:pt x="14335" y="12108"/>
                </a:cubicBezTo>
                <a:cubicBezTo>
                  <a:pt x="14364" y="12108"/>
                  <a:pt x="14388" y="12061"/>
                  <a:pt x="14388" y="12004"/>
                </a:cubicBezTo>
                <a:lnTo>
                  <a:pt x="14388" y="11784"/>
                </a:lnTo>
                <a:cubicBezTo>
                  <a:pt x="14388" y="11726"/>
                  <a:pt x="14364" y="11681"/>
                  <a:pt x="14335" y="11681"/>
                </a:cubicBezTo>
                <a:close/>
                <a:moveTo>
                  <a:pt x="15185" y="11681"/>
                </a:moveTo>
                <a:cubicBezTo>
                  <a:pt x="15156" y="11681"/>
                  <a:pt x="15132" y="11726"/>
                  <a:pt x="15132" y="11784"/>
                </a:cubicBezTo>
                <a:lnTo>
                  <a:pt x="15132" y="12004"/>
                </a:lnTo>
                <a:cubicBezTo>
                  <a:pt x="15132" y="12061"/>
                  <a:pt x="15156" y="12108"/>
                  <a:pt x="15185" y="12108"/>
                </a:cubicBezTo>
                <a:cubicBezTo>
                  <a:pt x="15214" y="12108"/>
                  <a:pt x="15237" y="12061"/>
                  <a:pt x="15237" y="12004"/>
                </a:cubicBezTo>
                <a:lnTo>
                  <a:pt x="15237" y="11784"/>
                </a:lnTo>
                <a:cubicBezTo>
                  <a:pt x="15237" y="11726"/>
                  <a:pt x="15214" y="11681"/>
                  <a:pt x="15185" y="11681"/>
                </a:cubicBezTo>
                <a:close/>
                <a:moveTo>
                  <a:pt x="15500" y="11681"/>
                </a:moveTo>
                <a:cubicBezTo>
                  <a:pt x="15470" y="11681"/>
                  <a:pt x="15447" y="11726"/>
                  <a:pt x="15447" y="11784"/>
                </a:cubicBezTo>
                <a:lnTo>
                  <a:pt x="15447" y="12004"/>
                </a:lnTo>
                <a:cubicBezTo>
                  <a:pt x="15447" y="12061"/>
                  <a:pt x="15470" y="12108"/>
                  <a:pt x="15500" y="12108"/>
                </a:cubicBezTo>
                <a:cubicBezTo>
                  <a:pt x="15529" y="12108"/>
                  <a:pt x="15551" y="12061"/>
                  <a:pt x="15551" y="12004"/>
                </a:cubicBezTo>
                <a:lnTo>
                  <a:pt x="15551" y="11784"/>
                </a:lnTo>
                <a:cubicBezTo>
                  <a:pt x="15551" y="11726"/>
                  <a:pt x="15529" y="11681"/>
                  <a:pt x="15500" y="11681"/>
                </a:cubicBezTo>
                <a:close/>
                <a:moveTo>
                  <a:pt x="16349" y="11681"/>
                </a:moveTo>
                <a:cubicBezTo>
                  <a:pt x="16320" y="11681"/>
                  <a:pt x="16296" y="11726"/>
                  <a:pt x="16296" y="11784"/>
                </a:cubicBezTo>
                <a:lnTo>
                  <a:pt x="16296" y="12004"/>
                </a:lnTo>
                <a:cubicBezTo>
                  <a:pt x="16296" y="12061"/>
                  <a:pt x="16320" y="12108"/>
                  <a:pt x="16349" y="12108"/>
                </a:cubicBezTo>
                <a:cubicBezTo>
                  <a:pt x="16378" y="12108"/>
                  <a:pt x="16401" y="12061"/>
                  <a:pt x="16401" y="12004"/>
                </a:cubicBezTo>
                <a:lnTo>
                  <a:pt x="16401" y="11784"/>
                </a:lnTo>
                <a:cubicBezTo>
                  <a:pt x="16401" y="11726"/>
                  <a:pt x="16378" y="11681"/>
                  <a:pt x="16349" y="11681"/>
                </a:cubicBezTo>
                <a:close/>
                <a:moveTo>
                  <a:pt x="16663" y="11681"/>
                </a:moveTo>
                <a:cubicBezTo>
                  <a:pt x="16634" y="11681"/>
                  <a:pt x="16611" y="11726"/>
                  <a:pt x="16611" y="11784"/>
                </a:cubicBezTo>
                <a:lnTo>
                  <a:pt x="16611" y="12004"/>
                </a:lnTo>
                <a:cubicBezTo>
                  <a:pt x="16611" y="12061"/>
                  <a:pt x="16634" y="12108"/>
                  <a:pt x="16663" y="12108"/>
                </a:cubicBezTo>
                <a:cubicBezTo>
                  <a:pt x="16692" y="12108"/>
                  <a:pt x="16716" y="12061"/>
                  <a:pt x="16716" y="12004"/>
                </a:cubicBezTo>
                <a:lnTo>
                  <a:pt x="16716" y="11784"/>
                </a:lnTo>
                <a:cubicBezTo>
                  <a:pt x="16716" y="11726"/>
                  <a:pt x="16692" y="11681"/>
                  <a:pt x="16663" y="11681"/>
                </a:cubicBezTo>
                <a:close/>
                <a:moveTo>
                  <a:pt x="17512" y="11681"/>
                </a:moveTo>
                <a:cubicBezTo>
                  <a:pt x="17483" y="11681"/>
                  <a:pt x="17459" y="11726"/>
                  <a:pt x="17459" y="11784"/>
                </a:cubicBezTo>
                <a:lnTo>
                  <a:pt x="17459" y="12004"/>
                </a:lnTo>
                <a:cubicBezTo>
                  <a:pt x="17459" y="12061"/>
                  <a:pt x="17483" y="12108"/>
                  <a:pt x="17512" y="12108"/>
                </a:cubicBezTo>
                <a:cubicBezTo>
                  <a:pt x="17541" y="12108"/>
                  <a:pt x="17565" y="12061"/>
                  <a:pt x="17565" y="12004"/>
                </a:cubicBezTo>
                <a:lnTo>
                  <a:pt x="17565" y="11784"/>
                </a:lnTo>
                <a:cubicBezTo>
                  <a:pt x="17565" y="11726"/>
                  <a:pt x="17541" y="11681"/>
                  <a:pt x="17512" y="11681"/>
                </a:cubicBezTo>
                <a:close/>
                <a:moveTo>
                  <a:pt x="17827" y="11681"/>
                </a:moveTo>
                <a:cubicBezTo>
                  <a:pt x="17798" y="11681"/>
                  <a:pt x="17774" y="11726"/>
                  <a:pt x="17774" y="11784"/>
                </a:cubicBezTo>
                <a:lnTo>
                  <a:pt x="17774" y="12004"/>
                </a:lnTo>
                <a:cubicBezTo>
                  <a:pt x="17774" y="12061"/>
                  <a:pt x="17798" y="12108"/>
                  <a:pt x="17827" y="12108"/>
                </a:cubicBezTo>
                <a:cubicBezTo>
                  <a:pt x="17856" y="12108"/>
                  <a:pt x="17880" y="12061"/>
                  <a:pt x="17880" y="12004"/>
                </a:cubicBezTo>
                <a:lnTo>
                  <a:pt x="17880" y="11784"/>
                </a:lnTo>
                <a:cubicBezTo>
                  <a:pt x="17880" y="11726"/>
                  <a:pt x="17856" y="11681"/>
                  <a:pt x="17827" y="11681"/>
                </a:cubicBezTo>
                <a:close/>
                <a:moveTo>
                  <a:pt x="18677" y="11681"/>
                </a:moveTo>
                <a:cubicBezTo>
                  <a:pt x="18648" y="11681"/>
                  <a:pt x="18624" y="11726"/>
                  <a:pt x="18624" y="11784"/>
                </a:cubicBezTo>
                <a:lnTo>
                  <a:pt x="18624" y="12004"/>
                </a:lnTo>
                <a:cubicBezTo>
                  <a:pt x="18624" y="12061"/>
                  <a:pt x="18648" y="12108"/>
                  <a:pt x="18677" y="12108"/>
                </a:cubicBezTo>
                <a:cubicBezTo>
                  <a:pt x="18706" y="12108"/>
                  <a:pt x="18730" y="12061"/>
                  <a:pt x="18730" y="12004"/>
                </a:cubicBezTo>
                <a:lnTo>
                  <a:pt x="18730" y="11784"/>
                </a:lnTo>
                <a:cubicBezTo>
                  <a:pt x="18730" y="11726"/>
                  <a:pt x="18706" y="11681"/>
                  <a:pt x="18677" y="11681"/>
                </a:cubicBezTo>
                <a:close/>
                <a:moveTo>
                  <a:pt x="18991" y="11681"/>
                </a:moveTo>
                <a:cubicBezTo>
                  <a:pt x="18962" y="11681"/>
                  <a:pt x="18938" y="11726"/>
                  <a:pt x="18938" y="11784"/>
                </a:cubicBezTo>
                <a:lnTo>
                  <a:pt x="18938" y="12004"/>
                </a:lnTo>
                <a:cubicBezTo>
                  <a:pt x="18938" y="12061"/>
                  <a:pt x="18962" y="12108"/>
                  <a:pt x="18991" y="12108"/>
                </a:cubicBezTo>
                <a:cubicBezTo>
                  <a:pt x="19020" y="12108"/>
                  <a:pt x="19044" y="12061"/>
                  <a:pt x="19044" y="12004"/>
                </a:cubicBezTo>
                <a:lnTo>
                  <a:pt x="19044" y="11784"/>
                </a:lnTo>
                <a:cubicBezTo>
                  <a:pt x="19044" y="11726"/>
                  <a:pt x="19020" y="11681"/>
                  <a:pt x="18991" y="11681"/>
                </a:cubicBezTo>
                <a:close/>
                <a:moveTo>
                  <a:pt x="19841" y="11681"/>
                </a:moveTo>
                <a:cubicBezTo>
                  <a:pt x="19812" y="11681"/>
                  <a:pt x="19788" y="11726"/>
                  <a:pt x="19788" y="11784"/>
                </a:cubicBezTo>
                <a:lnTo>
                  <a:pt x="19788" y="12004"/>
                </a:lnTo>
                <a:cubicBezTo>
                  <a:pt x="19788" y="12061"/>
                  <a:pt x="19812" y="12108"/>
                  <a:pt x="19841" y="12108"/>
                </a:cubicBezTo>
                <a:cubicBezTo>
                  <a:pt x="19870" y="12108"/>
                  <a:pt x="19894" y="12061"/>
                  <a:pt x="19894" y="12004"/>
                </a:cubicBezTo>
                <a:lnTo>
                  <a:pt x="19894" y="11784"/>
                </a:lnTo>
                <a:cubicBezTo>
                  <a:pt x="19894" y="11726"/>
                  <a:pt x="19870" y="11681"/>
                  <a:pt x="19841" y="11681"/>
                </a:cubicBezTo>
                <a:close/>
                <a:moveTo>
                  <a:pt x="20155" y="11681"/>
                </a:moveTo>
                <a:cubicBezTo>
                  <a:pt x="20126" y="11681"/>
                  <a:pt x="20102" y="11726"/>
                  <a:pt x="20102" y="11784"/>
                </a:cubicBezTo>
                <a:lnTo>
                  <a:pt x="20102" y="12004"/>
                </a:lnTo>
                <a:cubicBezTo>
                  <a:pt x="20102" y="12061"/>
                  <a:pt x="20126" y="12108"/>
                  <a:pt x="20155" y="12108"/>
                </a:cubicBezTo>
                <a:cubicBezTo>
                  <a:pt x="20184" y="12108"/>
                  <a:pt x="20207" y="12061"/>
                  <a:pt x="20207" y="12004"/>
                </a:cubicBezTo>
                <a:lnTo>
                  <a:pt x="20207" y="11784"/>
                </a:lnTo>
                <a:cubicBezTo>
                  <a:pt x="20207" y="11726"/>
                  <a:pt x="20184" y="11681"/>
                  <a:pt x="20155" y="11681"/>
                </a:cubicBezTo>
                <a:close/>
                <a:moveTo>
                  <a:pt x="21004" y="11681"/>
                </a:moveTo>
                <a:cubicBezTo>
                  <a:pt x="20975" y="11681"/>
                  <a:pt x="20952" y="11726"/>
                  <a:pt x="20952" y="11784"/>
                </a:cubicBezTo>
                <a:lnTo>
                  <a:pt x="20952" y="12004"/>
                </a:lnTo>
                <a:cubicBezTo>
                  <a:pt x="20952" y="12061"/>
                  <a:pt x="20975" y="12108"/>
                  <a:pt x="21004" y="12108"/>
                </a:cubicBezTo>
                <a:cubicBezTo>
                  <a:pt x="21033" y="12108"/>
                  <a:pt x="21057" y="12061"/>
                  <a:pt x="21057" y="12004"/>
                </a:cubicBezTo>
                <a:lnTo>
                  <a:pt x="21057" y="11784"/>
                </a:lnTo>
                <a:cubicBezTo>
                  <a:pt x="21057" y="11726"/>
                  <a:pt x="21033" y="11681"/>
                  <a:pt x="21004" y="11681"/>
                </a:cubicBezTo>
                <a:close/>
                <a:moveTo>
                  <a:pt x="21319" y="11681"/>
                </a:moveTo>
                <a:cubicBezTo>
                  <a:pt x="21289" y="11681"/>
                  <a:pt x="21267" y="11726"/>
                  <a:pt x="21267" y="11784"/>
                </a:cubicBezTo>
                <a:lnTo>
                  <a:pt x="21267" y="12004"/>
                </a:lnTo>
                <a:cubicBezTo>
                  <a:pt x="21267" y="12061"/>
                  <a:pt x="21289" y="12108"/>
                  <a:pt x="21319" y="12108"/>
                </a:cubicBezTo>
                <a:cubicBezTo>
                  <a:pt x="21348" y="12108"/>
                  <a:pt x="21372" y="12061"/>
                  <a:pt x="21372" y="12004"/>
                </a:cubicBezTo>
                <a:lnTo>
                  <a:pt x="21372" y="11784"/>
                </a:lnTo>
                <a:cubicBezTo>
                  <a:pt x="21372" y="11726"/>
                  <a:pt x="21348" y="11681"/>
                  <a:pt x="21319" y="11681"/>
                </a:cubicBezTo>
                <a:close/>
                <a:moveTo>
                  <a:pt x="281" y="12411"/>
                </a:moveTo>
                <a:cubicBezTo>
                  <a:pt x="252" y="12411"/>
                  <a:pt x="228" y="12456"/>
                  <a:pt x="228" y="12514"/>
                </a:cubicBezTo>
                <a:lnTo>
                  <a:pt x="228" y="12734"/>
                </a:lnTo>
                <a:cubicBezTo>
                  <a:pt x="228" y="12791"/>
                  <a:pt x="252" y="12838"/>
                  <a:pt x="281" y="12838"/>
                </a:cubicBezTo>
                <a:cubicBezTo>
                  <a:pt x="311" y="12838"/>
                  <a:pt x="334" y="12791"/>
                  <a:pt x="334" y="12734"/>
                </a:cubicBezTo>
                <a:lnTo>
                  <a:pt x="334" y="12514"/>
                </a:lnTo>
                <a:cubicBezTo>
                  <a:pt x="334" y="12456"/>
                  <a:pt x="311" y="12411"/>
                  <a:pt x="281" y="12411"/>
                </a:cubicBezTo>
                <a:close/>
                <a:moveTo>
                  <a:pt x="596" y="12411"/>
                </a:moveTo>
                <a:cubicBezTo>
                  <a:pt x="567" y="12411"/>
                  <a:pt x="543" y="12456"/>
                  <a:pt x="543" y="12514"/>
                </a:cubicBezTo>
                <a:lnTo>
                  <a:pt x="543" y="12734"/>
                </a:lnTo>
                <a:cubicBezTo>
                  <a:pt x="543" y="12791"/>
                  <a:pt x="567" y="12838"/>
                  <a:pt x="596" y="12838"/>
                </a:cubicBezTo>
                <a:cubicBezTo>
                  <a:pt x="625" y="12838"/>
                  <a:pt x="649" y="12791"/>
                  <a:pt x="649" y="12734"/>
                </a:cubicBezTo>
                <a:lnTo>
                  <a:pt x="649" y="12514"/>
                </a:lnTo>
                <a:cubicBezTo>
                  <a:pt x="649" y="12456"/>
                  <a:pt x="625" y="12411"/>
                  <a:pt x="596" y="12411"/>
                </a:cubicBezTo>
                <a:close/>
                <a:moveTo>
                  <a:pt x="1446" y="12411"/>
                </a:moveTo>
                <a:cubicBezTo>
                  <a:pt x="1417" y="12411"/>
                  <a:pt x="1393" y="12456"/>
                  <a:pt x="1393" y="12514"/>
                </a:cubicBezTo>
                <a:lnTo>
                  <a:pt x="1393" y="12734"/>
                </a:lnTo>
                <a:cubicBezTo>
                  <a:pt x="1393" y="12791"/>
                  <a:pt x="1417" y="12838"/>
                  <a:pt x="1446" y="12838"/>
                </a:cubicBezTo>
                <a:cubicBezTo>
                  <a:pt x="1475" y="12838"/>
                  <a:pt x="1499" y="12791"/>
                  <a:pt x="1499" y="12734"/>
                </a:cubicBezTo>
                <a:lnTo>
                  <a:pt x="1499" y="12514"/>
                </a:lnTo>
                <a:cubicBezTo>
                  <a:pt x="1499" y="12456"/>
                  <a:pt x="1475" y="12411"/>
                  <a:pt x="1446" y="12411"/>
                </a:cubicBezTo>
                <a:close/>
                <a:moveTo>
                  <a:pt x="1760" y="12411"/>
                </a:moveTo>
                <a:cubicBezTo>
                  <a:pt x="1731" y="12411"/>
                  <a:pt x="1707" y="12456"/>
                  <a:pt x="1707" y="12514"/>
                </a:cubicBezTo>
                <a:lnTo>
                  <a:pt x="1707" y="12734"/>
                </a:lnTo>
                <a:cubicBezTo>
                  <a:pt x="1707" y="12791"/>
                  <a:pt x="1731" y="12838"/>
                  <a:pt x="1760" y="12838"/>
                </a:cubicBezTo>
                <a:cubicBezTo>
                  <a:pt x="1789" y="12838"/>
                  <a:pt x="1813" y="12791"/>
                  <a:pt x="1813" y="12734"/>
                </a:cubicBezTo>
                <a:lnTo>
                  <a:pt x="1813" y="12514"/>
                </a:lnTo>
                <a:cubicBezTo>
                  <a:pt x="1813" y="12456"/>
                  <a:pt x="1789" y="12411"/>
                  <a:pt x="1760" y="12411"/>
                </a:cubicBezTo>
                <a:close/>
                <a:moveTo>
                  <a:pt x="2610" y="12411"/>
                </a:moveTo>
                <a:cubicBezTo>
                  <a:pt x="2581" y="12411"/>
                  <a:pt x="2557" y="12456"/>
                  <a:pt x="2557" y="12514"/>
                </a:cubicBezTo>
                <a:lnTo>
                  <a:pt x="2557" y="12734"/>
                </a:lnTo>
                <a:cubicBezTo>
                  <a:pt x="2557" y="12791"/>
                  <a:pt x="2581" y="12838"/>
                  <a:pt x="2610" y="12838"/>
                </a:cubicBezTo>
                <a:cubicBezTo>
                  <a:pt x="2639" y="12838"/>
                  <a:pt x="2662" y="12791"/>
                  <a:pt x="2662" y="12734"/>
                </a:cubicBezTo>
                <a:lnTo>
                  <a:pt x="2662" y="12514"/>
                </a:lnTo>
                <a:cubicBezTo>
                  <a:pt x="2662" y="12456"/>
                  <a:pt x="2639" y="12411"/>
                  <a:pt x="2610" y="12411"/>
                </a:cubicBezTo>
                <a:close/>
                <a:moveTo>
                  <a:pt x="2924" y="12411"/>
                </a:moveTo>
                <a:cubicBezTo>
                  <a:pt x="2895" y="12411"/>
                  <a:pt x="2871" y="12456"/>
                  <a:pt x="2871" y="12514"/>
                </a:cubicBezTo>
                <a:lnTo>
                  <a:pt x="2871" y="12734"/>
                </a:lnTo>
                <a:cubicBezTo>
                  <a:pt x="2871" y="12791"/>
                  <a:pt x="2895" y="12838"/>
                  <a:pt x="2924" y="12838"/>
                </a:cubicBezTo>
                <a:cubicBezTo>
                  <a:pt x="2954" y="12838"/>
                  <a:pt x="2976" y="12791"/>
                  <a:pt x="2976" y="12734"/>
                </a:cubicBezTo>
                <a:lnTo>
                  <a:pt x="2976" y="12514"/>
                </a:lnTo>
                <a:cubicBezTo>
                  <a:pt x="2976" y="12456"/>
                  <a:pt x="2954" y="12411"/>
                  <a:pt x="2924" y="12411"/>
                </a:cubicBezTo>
                <a:close/>
                <a:moveTo>
                  <a:pt x="3773" y="12411"/>
                </a:moveTo>
                <a:cubicBezTo>
                  <a:pt x="3744" y="12411"/>
                  <a:pt x="3721" y="12456"/>
                  <a:pt x="3721" y="12514"/>
                </a:cubicBezTo>
                <a:lnTo>
                  <a:pt x="3721" y="12734"/>
                </a:lnTo>
                <a:cubicBezTo>
                  <a:pt x="3721" y="12791"/>
                  <a:pt x="3744" y="12838"/>
                  <a:pt x="3773" y="12838"/>
                </a:cubicBezTo>
                <a:cubicBezTo>
                  <a:pt x="3802" y="12838"/>
                  <a:pt x="3826" y="12791"/>
                  <a:pt x="3826" y="12734"/>
                </a:cubicBezTo>
                <a:lnTo>
                  <a:pt x="3826" y="12514"/>
                </a:lnTo>
                <a:cubicBezTo>
                  <a:pt x="3826" y="12456"/>
                  <a:pt x="3802" y="12411"/>
                  <a:pt x="3773" y="12411"/>
                </a:cubicBezTo>
                <a:close/>
                <a:moveTo>
                  <a:pt x="4088" y="12411"/>
                </a:moveTo>
                <a:cubicBezTo>
                  <a:pt x="4058" y="12411"/>
                  <a:pt x="4035" y="12456"/>
                  <a:pt x="4035" y="12514"/>
                </a:cubicBezTo>
                <a:lnTo>
                  <a:pt x="4035" y="12734"/>
                </a:lnTo>
                <a:cubicBezTo>
                  <a:pt x="4035" y="12791"/>
                  <a:pt x="4058" y="12838"/>
                  <a:pt x="4088" y="12838"/>
                </a:cubicBezTo>
                <a:cubicBezTo>
                  <a:pt x="4117" y="12838"/>
                  <a:pt x="4141" y="12791"/>
                  <a:pt x="4141" y="12734"/>
                </a:cubicBezTo>
                <a:lnTo>
                  <a:pt x="4141" y="12514"/>
                </a:lnTo>
                <a:cubicBezTo>
                  <a:pt x="4141" y="12456"/>
                  <a:pt x="4117" y="12411"/>
                  <a:pt x="4088" y="12411"/>
                </a:cubicBezTo>
                <a:close/>
                <a:moveTo>
                  <a:pt x="4937" y="12411"/>
                </a:moveTo>
                <a:cubicBezTo>
                  <a:pt x="4908" y="12411"/>
                  <a:pt x="4884" y="12456"/>
                  <a:pt x="4884" y="12514"/>
                </a:cubicBezTo>
                <a:lnTo>
                  <a:pt x="4884" y="12734"/>
                </a:lnTo>
                <a:cubicBezTo>
                  <a:pt x="4884" y="12791"/>
                  <a:pt x="4908" y="12838"/>
                  <a:pt x="4937" y="12838"/>
                </a:cubicBezTo>
                <a:cubicBezTo>
                  <a:pt x="4966" y="12838"/>
                  <a:pt x="4990" y="12791"/>
                  <a:pt x="4990" y="12734"/>
                </a:cubicBezTo>
                <a:lnTo>
                  <a:pt x="4990" y="12514"/>
                </a:lnTo>
                <a:cubicBezTo>
                  <a:pt x="4990" y="12456"/>
                  <a:pt x="4966" y="12411"/>
                  <a:pt x="4937" y="12411"/>
                </a:cubicBezTo>
                <a:close/>
                <a:moveTo>
                  <a:pt x="5252" y="12411"/>
                </a:moveTo>
                <a:cubicBezTo>
                  <a:pt x="5223" y="12411"/>
                  <a:pt x="5199" y="12456"/>
                  <a:pt x="5199" y="12514"/>
                </a:cubicBezTo>
                <a:lnTo>
                  <a:pt x="5199" y="12734"/>
                </a:lnTo>
                <a:cubicBezTo>
                  <a:pt x="5199" y="12791"/>
                  <a:pt x="5223" y="12838"/>
                  <a:pt x="5252" y="12838"/>
                </a:cubicBezTo>
                <a:cubicBezTo>
                  <a:pt x="5281" y="12838"/>
                  <a:pt x="5305" y="12791"/>
                  <a:pt x="5305" y="12734"/>
                </a:cubicBezTo>
                <a:lnTo>
                  <a:pt x="5305" y="12514"/>
                </a:lnTo>
                <a:cubicBezTo>
                  <a:pt x="5305" y="12456"/>
                  <a:pt x="5281" y="12411"/>
                  <a:pt x="5252" y="12411"/>
                </a:cubicBezTo>
                <a:close/>
                <a:moveTo>
                  <a:pt x="6102" y="12411"/>
                </a:moveTo>
                <a:cubicBezTo>
                  <a:pt x="6072" y="12411"/>
                  <a:pt x="6049" y="12456"/>
                  <a:pt x="6049" y="12514"/>
                </a:cubicBezTo>
                <a:lnTo>
                  <a:pt x="6049" y="12734"/>
                </a:lnTo>
                <a:cubicBezTo>
                  <a:pt x="6049" y="12791"/>
                  <a:pt x="6072" y="12838"/>
                  <a:pt x="6102" y="12838"/>
                </a:cubicBezTo>
                <a:cubicBezTo>
                  <a:pt x="6131" y="12838"/>
                  <a:pt x="6155" y="12791"/>
                  <a:pt x="6155" y="12734"/>
                </a:cubicBezTo>
                <a:lnTo>
                  <a:pt x="6155" y="12514"/>
                </a:lnTo>
                <a:cubicBezTo>
                  <a:pt x="6155" y="12456"/>
                  <a:pt x="6131" y="12411"/>
                  <a:pt x="6102" y="12411"/>
                </a:cubicBezTo>
                <a:close/>
                <a:moveTo>
                  <a:pt x="6416" y="12411"/>
                </a:moveTo>
                <a:cubicBezTo>
                  <a:pt x="6387" y="12411"/>
                  <a:pt x="6363" y="12456"/>
                  <a:pt x="6363" y="12514"/>
                </a:cubicBezTo>
                <a:lnTo>
                  <a:pt x="6363" y="12734"/>
                </a:lnTo>
                <a:cubicBezTo>
                  <a:pt x="6363" y="12791"/>
                  <a:pt x="6387" y="12838"/>
                  <a:pt x="6416" y="12838"/>
                </a:cubicBezTo>
                <a:cubicBezTo>
                  <a:pt x="6445" y="12838"/>
                  <a:pt x="6469" y="12791"/>
                  <a:pt x="6469" y="12734"/>
                </a:cubicBezTo>
                <a:lnTo>
                  <a:pt x="6469" y="12514"/>
                </a:lnTo>
                <a:cubicBezTo>
                  <a:pt x="6469" y="12456"/>
                  <a:pt x="6445" y="12411"/>
                  <a:pt x="6416" y="12411"/>
                </a:cubicBezTo>
                <a:close/>
                <a:moveTo>
                  <a:pt x="7266" y="12411"/>
                </a:moveTo>
                <a:cubicBezTo>
                  <a:pt x="7237" y="12411"/>
                  <a:pt x="7213" y="12456"/>
                  <a:pt x="7213" y="12514"/>
                </a:cubicBezTo>
                <a:lnTo>
                  <a:pt x="7213" y="12734"/>
                </a:lnTo>
                <a:cubicBezTo>
                  <a:pt x="7213" y="12791"/>
                  <a:pt x="7237" y="12838"/>
                  <a:pt x="7266" y="12838"/>
                </a:cubicBezTo>
                <a:cubicBezTo>
                  <a:pt x="7295" y="12838"/>
                  <a:pt x="7318" y="12791"/>
                  <a:pt x="7318" y="12734"/>
                </a:cubicBezTo>
                <a:lnTo>
                  <a:pt x="7318" y="12514"/>
                </a:lnTo>
                <a:cubicBezTo>
                  <a:pt x="7318" y="12456"/>
                  <a:pt x="7295" y="12411"/>
                  <a:pt x="7266" y="12411"/>
                </a:cubicBezTo>
                <a:close/>
                <a:moveTo>
                  <a:pt x="7580" y="12411"/>
                </a:moveTo>
                <a:cubicBezTo>
                  <a:pt x="7551" y="12411"/>
                  <a:pt x="7527" y="12456"/>
                  <a:pt x="7527" y="12514"/>
                </a:cubicBezTo>
                <a:lnTo>
                  <a:pt x="7527" y="12734"/>
                </a:lnTo>
                <a:cubicBezTo>
                  <a:pt x="7527" y="12791"/>
                  <a:pt x="7551" y="12838"/>
                  <a:pt x="7580" y="12838"/>
                </a:cubicBezTo>
                <a:cubicBezTo>
                  <a:pt x="7609" y="12838"/>
                  <a:pt x="7632" y="12791"/>
                  <a:pt x="7632" y="12734"/>
                </a:cubicBezTo>
                <a:lnTo>
                  <a:pt x="7632" y="12514"/>
                </a:lnTo>
                <a:cubicBezTo>
                  <a:pt x="7632" y="12456"/>
                  <a:pt x="7609" y="12411"/>
                  <a:pt x="7580" y="12411"/>
                </a:cubicBezTo>
                <a:close/>
                <a:moveTo>
                  <a:pt x="8429" y="12411"/>
                </a:moveTo>
                <a:cubicBezTo>
                  <a:pt x="8400" y="12411"/>
                  <a:pt x="8377" y="12456"/>
                  <a:pt x="8377" y="12514"/>
                </a:cubicBezTo>
                <a:lnTo>
                  <a:pt x="8377" y="12734"/>
                </a:lnTo>
                <a:cubicBezTo>
                  <a:pt x="8377" y="12791"/>
                  <a:pt x="8400" y="12838"/>
                  <a:pt x="8429" y="12838"/>
                </a:cubicBezTo>
                <a:cubicBezTo>
                  <a:pt x="8458" y="12838"/>
                  <a:pt x="8482" y="12791"/>
                  <a:pt x="8482" y="12734"/>
                </a:cubicBezTo>
                <a:lnTo>
                  <a:pt x="8482" y="12514"/>
                </a:lnTo>
                <a:cubicBezTo>
                  <a:pt x="8482" y="12456"/>
                  <a:pt x="8458" y="12411"/>
                  <a:pt x="8429" y="12411"/>
                </a:cubicBezTo>
                <a:close/>
                <a:moveTo>
                  <a:pt x="8744" y="12411"/>
                </a:moveTo>
                <a:cubicBezTo>
                  <a:pt x="8714" y="12411"/>
                  <a:pt x="8691" y="12456"/>
                  <a:pt x="8691" y="12514"/>
                </a:cubicBezTo>
                <a:lnTo>
                  <a:pt x="8691" y="12734"/>
                </a:lnTo>
                <a:cubicBezTo>
                  <a:pt x="8691" y="12791"/>
                  <a:pt x="8714" y="12838"/>
                  <a:pt x="8744" y="12838"/>
                </a:cubicBezTo>
                <a:cubicBezTo>
                  <a:pt x="8773" y="12838"/>
                  <a:pt x="8796" y="12791"/>
                  <a:pt x="8796" y="12734"/>
                </a:cubicBezTo>
                <a:lnTo>
                  <a:pt x="8796" y="12514"/>
                </a:lnTo>
                <a:cubicBezTo>
                  <a:pt x="8796" y="12456"/>
                  <a:pt x="8773" y="12411"/>
                  <a:pt x="8744" y="12411"/>
                </a:cubicBezTo>
                <a:close/>
                <a:moveTo>
                  <a:pt x="9593" y="12411"/>
                </a:moveTo>
                <a:cubicBezTo>
                  <a:pt x="9564" y="12411"/>
                  <a:pt x="9540" y="12456"/>
                  <a:pt x="9540" y="12514"/>
                </a:cubicBezTo>
                <a:lnTo>
                  <a:pt x="9540" y="12734"/>
                </a:lnTo>
                <a:cubicBezTo>
                  <a:pt x="9540" y="12791"/>
                  <a:pt x="9564" y="12838"/>
                  <a:pt x="9593" y="12838"/>
                </a:cubicBezTo>
                <a:cubicBezTo>
                  <a:pt x="9622" y="12838"/>
                  <a:pt x="9646" y="12791"/>
                  <a:pt x="9646" y="12734"/>
                </a:cubicBezTo>
                <a:lnTo>
                  <a:pt x="9646" y="12514"/>
                </a:lnTo>
                <a:cubicBezTo>
                  <a:pt x="9646" y="12456"/>
                  <a:pt x="9622" y="12411"/>
                  <a:pt x="9593" y="12411"/>
                </a:cubicBezTo>
                <a:close/>
                <a:moveTo>
                  <a:pt x="9908" y="12411"/>
                </a:moveTo>
                <a:cubicBezTo>
                  <a:pt x="9879" y="12411"/>
                  <a:pt x="9855" y="12456"/>
                  <a:pt x="9855" y="12514"/>
                </a:cubicBezTo>
                <a:lnTo>
                  <a:pt x="9855" y="12734"/>
                </a:lnTo>
                <a:cubicBezTo>
                  <a:pt x="9855" y="12791"/>
                  <a:pt x="9879" y="12838"/>
                  <a:pt x="9908" y="12838"/>
                </a:cubicBezTo>
                <a:cubicBezTo>
                  <a:pt x="9937" y="12838"/>
                  <a:pt x="9961" y="12791"/>
                  <a:pt x="9961" y="12734"/>
                </a:cubicBezTo>
                <a:lnTo>
                  <a:pt x="9961" y="12514"/>
                </a:lnTo>
                <a:cubicBezTo>
                  <a:pt x="9961" y="12456"/>
                  <a:pt x="9937" y="12411"/>
                  <a:pt x="9908" y="12411"/>
                </a:cubicBezTo>
                <a:close/>
                <a:moveTo>
                  <a:pt x="10758" y="12411"/>
                </a:moveTo>
                <a:cubicBezTo>
                  <a:pt x="10728" y="12411"/>
                  <a:pt x="10705" y="12456"/>
                  <a:pt x="10705" y="12514"/>
                </a:cubicBezTo>
                <a:lnTo>
                  <a:pt x="10705" y="12734"/>
                </a:lnTo>
                <a:cubicBezTo>
                  <a:pt x="10705" y="12791"/>
                  <a:pt x="10728" y="12838"/>
                  <a:pt x="10758" y="12838"/>
                </a:cubicBezTo>
                <a:cubicBezTo>
                  <a:pt x="10787" y="12838"/>
                  <a:pt x="10810" y="12791"/>
                  <a:pt x="10810" y="12734"/>
                </a:cubicBezTo>
                <a:lnTo>
                  <a:pt x="10810" y="12514"/>
                </a:lnTo>
                <a:cubicBezTo>
                  <a:pt x="10810" y="12456"/>
                  <a:pt x="10787" y="12411"/>
                  <a:pt x="10758" y="12411"/>
                </a:cubicBezTo>
                <a:close/>
                <a:moveTo>
                  <a:pt x="11072" y="12411"/>
                </a:moveTo>
                <a:cubicBezTo>
                  <a:pt x="11043" y="12411"/>
                  <a:pt x="11019" y="12456"/>
                  <a:pt x="11019" y="12514"/>
                </a:cubicBezTo>
                <a:lnTo>
                  <a:pt x="11019" y="12734"/>
                </a:lnTo>
                <a:cubicBezTo>
                  <a:pt x="11019" y="12791"/>
                  <a:pt x="11043" y="12838"/>
                  <a:pt x="11072" y="12838"/>
                </a:cubicBezTo>
                <a:cubicBezTo>
                  <a:pt x="11101" y="12838"/>
                  <a:pt x="11125" y="12791"/>
                  <a:pt x="11125" y="12734"/>
                </a:cubicBezTo>
                <a:lnTo>
                  <a:pt x="11125" y="12514"/>
                </a:lnTo>
                <a:cubicBezTo>
                  <a:pt x="11125" y="12456"/>
                  <a:pt x="11101" y="12411"/>
                  <a:pt x="11072" y="12411"/>
                </a:cubicBezTo>
                <a:close/>
                <a:moveTo>
                  <a:pt x="11922" y="12411"/>
                </a:moveTo>
                <a:cubicBezTo>
                  <a:pt x="11893" y="12411"/>
                  <a:pt x="11869" y="12456"/>
                  <a:pt x="11869" y="12514"/>
                </a:cubicBezTo>
                <a:lnTo>
                  <a:pt x="11869" y="12734"/>
                </a:lnTo>
                <a:cubicBezTo>
                  <a:pt x="11869" y="12791"/>
                  <a:pt x="11893" y="12838"/>
                  <a:pt x="11922" y="12838"/>
                </a:cubicBezTo>
                <a:cubicBezTo>
                  <a:pt x="11951" y="12838"/>
                  <a:pt x="11974" y="12791"/>
                  <a:pt x="11974" y="12734"/>
                </a:cubicBezTo>
                <a:lnTo>
                  <a:pt x="11974" y="12514"/>
                </a:lnTo>
                <a:cubicBezTo>
                  <a:pt x="11974" y="12456"/>
                  <a:pt x="11951" y="12411"/>
                  <a:pt x="11922" y="12411"/>
                </a:cubicBezTo>
                <a:close/>
                <a:moveTo>
                  <a:pt x="12236" y="12411"/>
                </a:moveTo>
                <a:cubicBezTo>
                  <a:pt x="12207" y="12411"/>
                  <a:pt x="12183" y="12456"/>
                  <a:pt x="12183" y="12514"/>
                </a:cubicBezTo>
                <a:lnTo>
                  <a:pt x="12183" y="12734"/>
                </a:lnTo>
                <a:cubicBezTo>
                  <a:pt x="12183" y="12791"/>
                  <a:pt x="12207" y="12838"/>
                  <a:pt x="12236" y="12838"/>
                </a:cubicBezTo>
                <a:cubicBezTo>
                  <a:pt x="12265" y="12838"/>
                  <a:pt x="12288" y="12791"/>
                  <a:pt x="12288" y="12734"/>
                </a:cubicBezTo>
                <a:lnTo>
                  <a:pt x="12288" y="12514"/>
                </a:lnTo>
                <a:cubicBezTo>
                  <a:pt x="12288" y="12456"/>
                  <a:pt x="12265" y="12411"/>
                  <a:pt x="12236" y="12411"/>
                </a:cubicBezTo>
                <a:close/>
                <a:moveTo>
                  <a:pt x="13085" y="12411"/>
                </a:moveTo>
                <a:cubicBezTo>
                  <a:pt x="13056" y="12411"/>
                  <a:pt x="13032" y="12456"/>
                  <a:pt x="13032" y="12514"/>
                </a:cubicBezTo>
                <a:lnTo>
                  <a:pt x="13032" y="12734"/>
                </a:lnTo>
                <a:cubicBezTo>
                  <a:pt x="13032" y="12791"/>
                  <a:pt x="13056" y="12838"/>
                  <a:pt x="13085" y="12838"/>
                </a:cubicBezTo>
                <a:cubicBezTo>
                  <a:pt x="13114" y="12838"/>
                  <a:pt x="13138" y="12791"/>
                  <a:pt x="13138" y="12734"/>
                </a:cubicBezTo>
                <a:lnTo>
                  <a:pt x="13138" y="12514"/>
                </a:lnTo>
                <a:cubicBezTo>
                  <a:pt x="13138" y="12456"/>
                  <a:pt x="13114" y="12411"/>
                  <a:pt x="13085" y="12411"/>
                </a:cubicBezTo>
                <a:close/>
                <a:moveTo>
                  <a:pt x="13399" y="12411"/>
                </a:moveTo>
                <a:cubicBezTo>
                  <a:pt x="13370" y="12411"/>
                  <a:pt x="13348" y="12456"/>
                  <a:pt x="13348" y="12514"/>
                </a:cubicBezTo>
                <a:lnTo>
                  <a:pt x="13348" y="12734"/>
                </a:lnTo>
                <a:cubicBezTo>
                  <a:pt x="13348" y="12791"/>
                  <a:pt x="13370" y="12838"/>
                  <a:pt x="13399" y="12838"/>
                </a:cubicBezTo>
                <a:cubicBezTo>
                  <a:pt x="13428" y="12838"/>
                  <a:pt x="13452" y="12791"/>
                  <a:pt x="13452" y="12734"/>
                </a:cubicBezTo>
                <a:lnTo>
                  <a:pt x="13452" y="12514"/>
                </a:lnTo>
                <a:cubicBezTo>
                  <a:pt x="13452" y="12456"/>
                  <a:pt x="13428" y="12411"/>
                  <a:pt x="13399" y="12411"/>
                </a:cubicBezTo>
                <a:close/>
                <a:moveTo>
                  <a:pt x="14249" y="12411"/>
                </a:moveTo>
                <a:cubicBezTo>
                  <a:pt x="14220" y="12411"/>
                  <a:pt x="14196" y="12456"/>
                  <a:pt x="14196" y="12514"/>
                </a:cubicBezTo>
                <a:lnTo>
                  <a:pt x="14196" y="12734"/>
                </a:lnTo>
                <a:cubicBezTo>
                  <a:pt x="14196" y="12791"/>
                  <a:pt x="14220" y="12838"/>
                  <a:pt x="14249" y="12838"/>
                </a:cubicBezTo>
                <a:cubicBezTo>
                  <a:pt x="14278" y="12838"/>
                  <a:pt x="14302" y="12791"/>
                  <a:pt x="14302" y="12734"/>
                </a:cubicBezTo>
                <a:lnTo>
                  <a:pt x="14302" y="12514"/>
                </a:lnTo>
                <a:cubicBezTo>
                  <a:pt x="14302" y="12456"/>
                  <a:pt x="14278" y="12411"/>
                  <a:pt x="14249" y="12411"/>
                </a:cubicBezTo>
                <a:close/>
                <a:moveTo>
                  <a:pt x="14564" y="12411"/>
                </a:moveTo>
                <a:cubicBezTo>
                  <a:pt x="14535" y="12411"/>
                  <a:pt x="14511" y="12456"/>
                  <a:pt x="14511" y="12514"/>
                </a:cubicBezTo>
                <a:lnTo>
                  <a:pt x="14511" y="12734"/>
                </a:lnTo>
                <a:cubicBezTo>
                  <a:pt x="14511" y="12791"/>
                  <a:pt x="14535" y="12838"/>
                  <a:pt x="14564" y="12838"/>
                </a:cubicBezTo>
                <a:cubicBezTo>
                  <a:pt x="14593" y="12838"/>
                  <a:pt x="14617" y="12791"/>
                  <a:pt x="14617" y="12734"/>
                </a:cubicBezTo>
                <a:lnTo>
                  <a:pt x="14617" y="12514"/>
                </a:lnTo>
                <a:cubicBezTo>
                  <a:pt x="14617" y="12456"/>
                  <a:pt x="14593" y="12411"/>
                  <a:pt x="14564" y="12411"/>
                </a:cubicBezTo>
                <a:close/>
                <a:moveTo>
                  <a:pt x="15413" y="12411"/>
                </a:moveTo>
                <a:cubicBezTo>
                  <a:pt x="15384" y="12411"/>
                  <a:pt x="15360" y="12456"/>
                  <a:pt x="15360" y="12514"/>
                </a:cubicBezTo>
                <a:lnTo>
                  <a:pt x="15360" y="12734"/>
                </a:lnTo>
                <a:cubicBezTo>
                  <a:pt x="15360" y="12791"/>
                  <a:pt x="15384" y="12838"/>
                  <a:pt x="15413" y="12838"/>
                </a:cubicBezTo>
                <a:cubicBezTo>
                  <a:pt x="15442" y="12838"/>
                  <a:pt x="15465" y="12791"/>
                  <a:pt x="15465" y="12734"/>
                </a:cubicBezTo>
                <a:lnTo>
                  <a:pt x="15465" y="12514"/>
                </a:lnTo>
                <a:cubicBezTo>
                  <a:pt x="15465" y="12456"/>
                  <a:pt x="15442" y="12411"/>
                  <a:pt x="15413" y="12411"/>
                </a:cubicBezTo>
                <a:close/>
                <a:moveTo>
                  <a:pt x="15728" y="12411"/>
                </a:moveTo>
                <a:cubicBezTo>
                  <a:pt x="15699" y="12411"/>
                  <a:pt x="15675" y="12456"/>
                  <a:pt x="15675" y="12514"/>
                </a:cubicBezTo>
                <a:lnTo>
                  <a:pt x="15675" y="12734"/>
                </a:lnTo>
                <a:cubicBezTo>
                  <a:pt x="15675" y="12791"/>
                  <a:pt x="15699" y="12838"/>
                  <a:pt x="15728" y="12838"/>
                </a:cubicBezTo>
                <a:cubicBezTo>
                  <a:pt x="15757" y="12838"/>
                  <a:pt x="15781" y="12791"/>
                  <a:pt x="15781" y="12734"/>
                </a:cubicBezTo>
                <a:lnTo>
                  <a:pt x="15781" y="12514"/>
                </a:lnTo>
                <a:cubicBezTo>
                  <a:pt x="15781" y="12456"/>
                  <a:pt x="15757" y="12411"/>
                  <a:pt x="15728" y="12411"/>
                </a:cubicBezTo>
                <a:close/>
                <a:moveTo>
                  <a:pt x="16578" y="12411"/>
                </a:moveTo>
                <a:cubicBezTo>
                  <a:pt x="16549" y="12411"/>
                  <a:pt x="16525" y="12456"/>
                  <a:pt x="16525" y="12514"/>
                </a:cubicBezTo>
                <a:lnTo>
                  <a:pt x="16525" y="12734"/>
                </a:lnTo>
                <a:cubicBezTo>
                  <a:pt x="16525" y="12791"/>
                  <a:pt x="16549" y="12838"/>
                  <a:pt x="16578" y="12838"/>
                </a:cubicBezTo>
                <a:cubicBezTo>
                  <a:pt x="16607" y="12838"/>
                  <a:pt x="16630" y="12791"/>
                  <a:pt x="16630" y="12734"/>
                </a:cubicBezTo>
                <a:lnTo>
                  <a:pt x="16630" y="12514"/>
                </a:lnTo>
                <a:cubicBezTo>
                  <a:pt x="16630" y="12456"/>
                  <a:pt x="16607" y="12411"/>
                  <a:pt x="16578" y="12411"/>
                </a:cubicBezTo>
                <a:close/>
                <a:moveTo>
                  <a:pt x="16892" y="12411"/>
                </a:moveTo>
                <a:cubicBezTo>
                  <a:pt x="16863" y="12411"/>
                  <a:pt x="16839" y="12456"/>
                  <a:pt x="16839" y="12514"/>
                </a:cubicBezTo>
                <a:lnTo>
                  <a:pt x="16839" y="12734"/>
                </a:lnTo>
                <a:cubicBezTo>
                  <a:pt x="16839" y="12791"/>
                  <a:pt x="16863" y="12838"/>
                  <a:pt x="16892" y="12838"/>
                </a:cubicBezTo>
                <a:cubicBezTo>
                  <a:pt x="16921" y="12838"/>
                  <a:pt x="16944" y="12791"/>
                  <a:pt x="16944" y="12734"/>
                </a:cubicBezTo>
                <a:lnTo>
                  <a:pt x="16944" y="12514"/>
                </a:lnTo>
                <a:cubicBezTo>
                  <a:pt x="16944" y="12456"/>
                  <a:pt x="16921" y="12411"/>
                  <a:pt x="16892" y="12411"/>
                </a:cubicBezTo>
                <a:close/>
                <a:moveTo>
                  <a:pt x="17741" y="12411"/>
                </a:moveTo>
                <a:cubicBezTo>
                  <a:pt x="17712" y="12411"/>
                  <a:pt x="17689" y="12456"/>
                  <a:pt x="17689" y="12514"/>
                </a:cubicBezTo>
                <a:lnTo>
                  <a:pt x="17689" y="12734"/>
                </a:lnTo>
                <a:cubicBezTo>
                  <a:pt x="17689" y="12791"/>
                  <a:pt x="17712" y="12838"/>
                  <a:pt x="17741" y="12838"/>
                </a:cubicBezTo>
                <a:cubicBezTo>
                  <a:pt x="17770" y="12838"/>
                  <a:pt x="17794" y="12791"/>
                  <a:pt x="17794" y="12734"/>
                </a:cubicBezTo>
                <a:lnTo>
                  <a:pt x="17794" y="12514"/>
                </a:lnTo>
                <a:cubicBezTo>
                  <a:pt x="17794" y="12456"/>
                  <a:pt x="17770" y="12411"/>
                  <a:pt x="17741" y="12411"/>
                </a:cubicBezTo>
                <a:close/>
                <a:moveTo>
                  <a:pt x="18055" y="12411"/>
                </a:moveTo>
                <a:cubicBezTo>
                  <a:pt x="18026" y="12411"/>
                  <a:pt x="18002" y="12456"/>
                  <a:pt x="18002" y="12514"/>
                </a:cubicBezTo>
                <a:lnTo>
                  <a:pt x="18002" y="12734"/>
                </a:lnTo>
                <a:cubicBezTo>
                  <a:pt x="18002" y="12791"/>
                  <a:pt x="18026" y="12838"/>
                  <a:pt x="18055" y="12838"/>
                </a:cubicBezTo>
                <a:cubicBezTo>
                  <a:pt x="18085" y="12838"/>
                  <a:pt x="18108" y="12791"/>
                  <a:pt x="18108" y="12734"/>
                </a:cubicBezTo>
                <a:lnTo>
                  <a:pt x="18108" y="12514"/>
                </a:lnTo>
                <a:cubicBezTo>
                  <a:pt x="18108" y="12456"/>
                  <a:pt x="18085" y="12411"/>
                  <a:pt x="18055" y="12411"/>
                </a:cubicBezTo>
                <a:close/>
                <a:moveTo>
                  <a:pt x="18905" y="12411"/>
                </a:moveTo>
                <a:cubicBezTo>
                  <a:pt x="18876" y="12411"/>
                  <a:pt x="18852" y="12456"/>
                  <a:pt x="18852" y="12514"/>
                </a:cubicBezTo>
                <a:lnTo>
                  <a:pt x="18852" y="12734"/>
                </a:lnTo>
                <a:cubicBezTo>
                  <a:pt x="18852" y="12791"/>
                  <a:pt x="18876" y="12838"/>
                  <a:pt x="18905" y="12838"/>
                </a:cubicBezTo>
                <a:cubicBezTo>
                  <a:pt x="18934" y="12838"/>
                  <a:pt x="18958" y="12791"/>
                  <a:pt x="18958" y="12734"/>
                </a:cubicBezTo>
                <a:lnTo>
                  <a:pt x="18958" y="12514"/>
                </a:lnTo>
                <a:cubicBezTo>
                  <a:pt x="18958" y="12456"/>
                  <a:pt x="18934" y="12411"/>
                  <a:pt x="18905" y="12411"/>
                </a:cubicBezTo>
                <a:close/>
                <a:moveTo>
                  <a:pt x="19220" y="12411"/>
                </a:moveTo>
                <a:cubicBezTo>
                  <a:pt x="19191" y="12411"/>
                  <a:pt x="19167" y="12456"/>
                  <a:pt x="19167" y="12514"/>
                </a:cubicBezTo>
                <a:lnTo>
                  <a:pt x="19167" y="12734"/>
                </a:lnTo>
                <a:cubicBezTo>
                  <a:pt x="19167" y="12791"/>
                  <a:pt x="19191" y="12838"/>
                  <a:pt x="19220" y="12838"/>
                </a:cubicBezTo>
                <a:cubicBezTo>
                  <a:pt x="19249" y="12838"/>
                  <a:pt x="19273" y="12791"/>
                  <a:pt x="19273" y="12734"/>
                </a:cubicBezTo>
                <a:lnTo>
                  <a:pt x="19273" y="12514"/>
                </a:lnTo>
                <a:cubicBezTo>
                  <a:pt x="19273" y="12456"/>
                  <a:pt x="19249" y="12411"/>
                  <a:pt x="19220" y="12411"/>
                </a:cubicBezTo>
                <a:close/>
                <a:moveTo>
                  <a:pt x="20069" y="12411"/>
                </a:moveTo>
                <a:cubicBezTo>
                  <a:pt x="20040" y="12411"/>
                  <a:pt x="20016" y="12456"/>
                  <a:pt x="20016" y="12514"/>
                </a:cubicBezTo>
                <a:lnTo>
                  <a:pt x="20016" y="12734"/>
                </a:lnTo>
                <a:cubicBezTo>
                  <a:pt x="20016" y="12791"/>
                  <a:pt x="20040" y="12838"/>
                  <a:pt x="20069" y="12838"/>
                </a:cubicBezTo>
                <a:cubicBezTo>
                  <a:pt x="20099" y="12838"/>
                  <a:pt x="20122" y="12791"/>
                  <a:pt x="20122" y="12734"/>
                </a:cubicBezTo>
                <a:lnTo>
                  <a:pt x="20122" y="12514"/>
                </a:lnTo>
                <a:cubicBezTo>
                  <a:pt x="20122" y="12456"/>
                  <a:pt x="20099" y="12411"/>
                  <a:pt x="20069" y="12411"/>
                </a:cubicBezTo>
                <a:close/>
                <a:moveTo>
                  <a:pt x="20384" y="12411"/>
                </a:moveTo>
                <a:cubicBezTo>
                  <a:pt x="20355" y="12411"/>
                  <a:pt x="20331" y="12456"/>
                  <a:pt x="20331" y="12514"/>
                </a:cubicBezTo>
                <a:lnTo>
                  <a:pt x="20331" y="12734"/>
                </a:lnTo>
                <a:cubicBezTo>
                  <a:pt x="20331" y="12791"/>
                  <a:pt x="20355" y="12838"/>
                  <a:pt x="20384" y="12838"/>
                </a:cubicBezTo>
                <a:cubicBezTo>
                  <a:pt x="20413" y="12838"/>
                  <a:pt x="20436" y="12791"/>
                  <a:pt x="20436" y="12734"/>
                </a:cubicBezTo>
                <a:lnTo>
                  <a:pt x="20436" y="12514"/>
                </a:lnTo>
                <a:cubicBezTo>
                  <a:pt x="20436" y="12456"/>
                  <a:pt x="20413" y="12411"/>
                  <a:pt x="20384" y="12411"/>
                </a:cubicBezTo>
                <a:close/>
                <a:moveTo>
                  <a:pt x="21234" y="12411"/>
                </a:moveTo>
                <a:cubicBezTo>
                  <a:pt x="21204" y="12411"/>
                  <a:pt x="21181" y="12456"/>
                  <a:pt x="21181" y="12514"/>
                </a:cubicBezTo>
                <a:lnTo>
                  <a:pt x="21181" y="12734"/>
                </a:lnTo>
                <a:cubicBezTo>
                  <a:pt x="21181" y="12791"/>
                  <a:pt x="21204" y="12838"/>
                  <a:pt x="21234" y="12838"/>
                </a:cubicBezTo>
                <a:cubicBezTo>
                  <a:pt x="21263" y="12838"/>
                  <a:pt x="21285" y="12791"/>
                  <a:pt x="21285" y="12734"/>
                </a:cubicBezTo>
                <a:lnTo>
                  <a:pt x="21285" y="12514"/>
                </a:lnTo>
                <a:cubicBezTo>
                  <a:pt x="21285" y="12456"/>
                  <a:pt x="21263" y="12411"/>
                  <a:pt x="21234" y="12411"/>
                </a:cubicBezTo>
                <a:close/>
                <a:moveTo>
                  <a:pt x="21547" y="12411"/>
                </a:moveTo>
                <a:cubicBezTo>
                  <a:pt x="21518" y="12411"/>
                  <a:pt x="21495" y="12456"/>
                  <a:pt x="21495" y="12514"/>
                </a:cubicBezTo>
                <a:lnTo>
                  <a:pt x="21495" y="12734"/>
                </a:lnTo>
                <a:cubicBezTo>
                  <a:pt x="21495" y="12791"/>
                  <a:pt x="21518" y="12838"/>
                  <a:pt x="21547" y="12838"/>
                </a:cubicBezTo>
                <a:cubicBezTo>
                  <a:pt x="21576" y="12838"/>
                  <a:pt x="21600" y="12791"/>
                  <a:pt x="21600" y="12734"/>
                </a:cubicBezTo>
                <a:lnTo>
                  <a:pt x="21600" y="12514"/>
                </a:lnTo>
                <a:cubicBezTo>
                  <a:pt x="21600" y="12456"/>
                  <a:pt x="21576" y="12411"/>
                  <a:pt x="21547" y="12411"/>
                </a:cubicBezTo>
                <a:close/>
                <a:moveTo>
                  <a:pt x="53" y="13141"/>
                </a:moveTo>
                <a:cubicBezTo>
                  <a:pt x="24" y="13141"/>
                  <a:pt x="0" y="13186"/>
                  <a:pt x="0" y="13244"/>
                </a:cubicBezTo>
                <a:lnTo>
                  <a:pt x="0" y="13464"/>
                </a:lnTo>
                <a:cubicBezTo>
                  <a:pt x="0" y="13521"/>
                  <a:pt x="24" y="13568"/>
                  <a:pt x="53" y="13568"/>
                </a:cubicBezTo>
                <a:cubicBezTo>
                  <a:pt x="82" y="13568"/>
                  <a:pt x="106" y="13521"/>
                  <a:pt x="106" y="13464"/>
                </a:cubicBezTo>
                <a:lnTo>
                  <a:pt x="106" y="13244"/>
                </a:lnTo>
                <a:cubicBezTo>
                  <a:pt x="106" y="13186"/>
                  <a:pt x="82" y="13141"/>
                  <a:pt x="53" y="13141"/>
                </a:cubicBezTo>
                <a:close/>
                <a:moveTo>
                  <a:pt x="367" y="13141"/>
                </a:moveTo>
                <a:cubicBezTo>
                  <a:pt x="338" y="13141"/>
                  <a:pt x="315" y="13186"/>
                  <a:pt x="315" y="13244"/>
                </a:cubicBezTo>
                <a:lnTo>
                  <a:pt x="315" y="13464"/>
                </a:lnTo>
                <a:cubicBezTo>
                  <a:pt x="315" y="13521"/>
                  <a:pt x="338" y="13568"/>
                  <a:pt x="367" y="13568"/>
                </a:cubicBezTo>
                <a:cubicBezTo>
                  <a:pt x="397" y="13568"/>
                  <a:pt x="420" y="13521"/>
                  <a:pt x="420" y="13464"/>
                </a:cubicBezTo>
                <a:lnTo>
                  <a:pt x="420" y="13244"/>
                </a:lnTo>
                <a:cubicBezTo>
                  <a:pt x="420" y="13186"/>
                  <a:pt x="397" y="13141"/>
                  <a:pt x="367" y="13141"/>
                </a:cubicBezTo>
                <a:close/>
                <a:moveTo>
                  <a:pt x="1217" y="13141"/>
                </a:moveTo>
                <a:cubicBezTo>
                  <a:pt x="1188" y="13141"/>
                  <a:pt x="1164" y="13186"/>
                  <a:pt x="1164" y="13244"/>
                </a:cubicBezTo>
                <a:lnTo>
                  <a:pt x="1164" y="13464"/>
                </a:lnTo>
                <a:cubicBezTo>
                  <a:pt x="1164" y="13521"/>
                  <a:pt x="1188" y="13568"/>
                  <a:pt x="1217" y="13568"/>
                </a:cubicBezTo>
                <a:cubicBezTo>
                  <a:pt x="1246" y="13568"/>
                  <a:pt x="1270" y="13521"/>
                  <a:pt x="1270" y="13464"/>
                </a:cubicBezTo>
                <a:lnTo>
                  <a:pt x="1270" y="13244"/>
                </a:lnTo>
                <a:cubicBezTo>
                  <a:pt x="1270" y="13186"/>
                  <a:pt x="1246" y="13141"/>
                  <a:pt x="1217" y="13141"/>
                </a:cubicBezTo>
                <a:close/>
                <a:moveTo>
                  <a:pt x="1532" y="13141"/>
                </a:moveTo>
                <a:cubicBezTo>
                  <a:pt x="1503" y="13141"/>
                  <a:pt x="1479" y="13186"/>
                  <a:pt x="1479" y="13244"/>
                </a:cubicBezTo>
                <a:lnTo>
                  <a:pt x="1479" y="13464"/>
                </a:lnTo>
                <a:cubicBezTo>
                  <a:pt x="1479" y="13521"/>
                  <a:pt x="1503" y="13568"/>
                  <a:pt x="1532" y="13568"/>
                </a:cubicBezTo>
                <a:cubicBezTo>
                  <a:pt x="1561" y="13568"/>
                  <a:pt x="1584" y="13521"/>
                  <a:pt x="1584" y="13464"/>
                </a:cubicBezTo>
                <a:lnTo>
                  <a:pt x="1584" y="13244"/>
                </a:lnTo>
                <a:cubicBezTo>
                  <a:pt x="1584" y="13186"/>
                  <a:pt x="1561" y="13141"/>
                  <a:pt x="1532" y="13141"/>
                </a:cubicBezTo>
                <a:close/>
                <a:moveTo>
                  <a:pt x="2380" y="13141"/>
                </a:moveTo>
                <a:cubicBezTo>
                  <a:pt x="2351" y="13141"/>
                  <a:pt x="2329" y="13186"/>
                  <a:pt x="2329" y="13244"/>
                </a:cubicBezTo>
                <a:lnTo>
                  <a:pt x="2329" y="13464"/>
                </a:lnTo>
                <a:cubicBezTo>
                  <a:pt x="2329" y="13521"/>
                  <a:pt x="2351" y="13568"/>
                  <a:pt x="2380" y="13568"/>
                </a:cubicBezTo>
                <a:cubicBezTo>
                  <a:pt x="2409" y="13568"/>
                  <a:pt x="2433" y="13521"/>
                  <a:pt x="2433" y="13464"/>
                </a:cubicBezTo>
                <a:lnTo>
                  <a:pt x="2433" y="13244"/>
                </a:lnTo>
                <a:cubicBezTo>
                  <a:pt x="2433" y="13186"/>
                  <a:pt x="2409" y="13141"/>
                  <a:pt x="2380" y="13141"/>
                </a:cubicBezTo>
                <a:close/>
                <a:moveTo>
                  <a:pt x="2695" y="13141"/>
                </a:moveTo>
                <a:cubicBezTo>
                  <a:pt x="2666" y="13141"/>
                  <a:pt x="2643" y="13186"/>
                  <a:pt x="2643" y="13244"/>
                </a:cubicBezTo>
                <a:lnTo>
                  <a:pt x="2643" y="13464"/>
                </a:lnTo>
                <a:cubicBezTo>
                  <a:pt x="2643" y="13521"/>
                  <a:pt x="2666" y="13568"/>
                  <a:pt x="2695" y="13568"/>
                </a:cubicBezTo>
                <a:cubicBezTo>
                  <a:pt x="2724" y="13568"/>
                  <a:pt x="2748" y="13521"/>
                  <a:pt x="2748" y="13464"/>
                </a:cubicBezTo>
                <a:lnTo>
                  <a:pt x="2748" y="13244"/>
                </a:lnTo>
                <a:cubicBezTo>
                  <a:pt x="2748" y="13186"/>
                  <a:pt x="2724" y="13141"/>
                  <a:pt x="2695" y="13141"/>
                </a:cubicBezTo>
                <a:close/>
                <a:moveTo>
                  <a:pt x="3545" y="13141"/>
                </a:moveTo>
                <a:cubicBezTo>
                  <a:pt x="3516" y="13141"/>
                  <a:pt x="3492" y="13186"/>
                  <a:pt x="3492" y="13244"/>
                </a:cubicBezTo>
                <a:lnTo>
                  <a:pt x="3492" y="13464"/>
                </a:lnTo>
                <a:cubicBezTo>
                  <a:pt x="3492" y="13521"/>
                  <a:pt x="3516" y="13568"/>
                  <a:pt x="3545" y="13568"/>
                </a:cubicBezTo>
                <a:cubicBezTo>
                  <a:pt x="3574" y="13568"/>
                  <a:pt x="3598" y="13521"/>
                  <a:pt x="3598" y="13464"/>
                </a:cubicBezTo>
                <a:lnTo>
                  <a:pt x="3598" y="13244"/>
                </a:lnTo>
                <a:cubicBezTo>
                  <a:pt x="3598" y="13186"/>
                  <a:pt x="3574" y="13141"/>
                  <a:pt x="3545" y="13141"/>
                </a:cubicBezTo>
                <a:close/>
                <a:moveTo>
                  <a:pt x="3859" y="13141"/>
                </a:moveTo>
                <a:cubicBezTo>
                  <a:pt x="3830" y="13141"/>
                  <a:pt x="3806" y="13186"/>
                  <a:pt x="3806" y="13244"/>
                </a:cubicBezTo>
                <a:lnTo>
                  <a:pt x="3806" y="13464"/>
                </a:lnTo>
                <a:cubicBezTo>
                  <a:pt x="3806" y="13521"/>
                  <a:pt x="3830" y="13568"/>
                  <a:pt x="3859" y="13568"/>
                </a:cubicBezTo>
                <a:cubicBezTo>
                  <a:pt x="3888" y="13568"/>
                  <a:pt x="3912" y="13521"/>
                  <a:pt x="3912" y="13464"/>
                </a:cubicBezTo>
                <a:lnTo>
                  <a:pt x="3912" y="13244"/>
                </a:lnTo>
                <a:cubicBezTo>
                  <a:pt x="3912" y="13186"/>
                  <a:pt x="3888" y="13141"/>
                  <a:pt x="3859" y="13141"/>
                </a:cubicBezTo>
                <a:close/>
                <a:moveTo>
                  <a:pt x="4709" y="13141"/>
                </a:moveTo>
                <a:cubicBezTo>
                  <a:pt x="4680" y="13141"/>
                  <a:pt x="4656" y="13186"/>
                  <a:pt x="4656" y="13244"/>
                </a:cubicBezTo>
                <a:lnTo>
                  <a:pt x="4656" y="13464"/>
                </a:lnTo>
                <a:cubicBezTo>
                  <a:pt x="4656" y="13521"/>
                  <a:pt x="4680" y="13568"/>
                  <a:pt x="4709" y="13568"/>
                </a:cubicBezTo>
                <a:cubicBezTo>
                  <a:pt x="4738" y="13568"/>
                  <a:pt x="4762" y="13521"/>
                  <a:pt x="4762" y="13464"/>
                </a:cubicBezTo>
                <a:lnTo>
                  <a:pt x="4762" y="13244"/>
                </a:lnTo>
                <a:cubicBezTo>
                  <a:pt x="4762" y="13186"/>
                  <a:pt x="4738" y="13141"/>
                  <a:pt x="4709" y="13141"/>
                </a:cubicBezTo>
                <a:close/>
                <a:moveTo>
                  <a:pt x="5023" y="13141"/>
                </a:moveTo>
                <a:cubicBezTo>
                  <a:pt x="4994" y="13141"/>
                  <a:pt x="4970" y="13186"/>
                  <a:pt x="4970" y="13244"/>
                </a:cubicBezTo>
                <a:lnTo>
                  <a:pt x="4970" y="13464"/>
                </a:lnTo>
                <a:cubicBezTo>
                  <a:pt x="4970" y="13521"/>
                  <a:pt x="4994" y="13568"/>
                  <a:pt x="5023" y="13568"/>
                </a:cubicBezTo>
                <a:cubicBezTo>
                  <a:pt x="5053" y="13568"/>
                  <a:pt x="5076" y="13521"/>
                  <a:pt x="5076" y="13464"/>
                </a:cubicBezTo>
                <a:lnTo>
                  <a:pt x="5076" y="13244"/>
                </a:lnTo>
                <a:cubicBezTo>
                  <a:pt x="5076" y="13186"/>
                  <a:pt x="5053" y="13141"/>
                  <a:pt x="5023" y="13141"/>
                </a:cubicBezTo>
                <a:close/>
                <a:moveTo>
                  <a:pt x="5873" y="13141"/>
                </a:moveTo>
                <a:cubicBezTo>
                  <a:pt x="5844" y="13141"/>
                  <a:pt x="5820" y="13186"/>
                  <a:pt x="5820" y="13244"/>
                </a:cubicBezTo>
                <a:lnTo>
                  <a:pt x="5820" y="13464"/>
                </a:lnTo>
                <a:cubicBezTo>
                  <a:pt x="5820" y="13521"/>
                  <a:pt x="5844" y="13568"/>
                  <a:pt x="5873" y="13568"/>
                </a:cubicBezTo>
                <a:cubicBezTo>
                  <a:pt x="5902" y="13568"/>
                  <a:pt x="5926" y="13521"/>
                  <a:pt x="5926" y="13464"/>
                </a:cubicBezTo>
                <a:lnTo>
                  <a:pt x="5926" y="13244"/>
                </a:lnTo>
                <a:cubicBezTo>
                  <a:pt x="5926" y="13186"/>
                  <a:pt x="5902" y="13141"/>
                  <a:pt x="5873" y="13141"/>
                </a:cubicBezTo>
                <a:close/>
                <a:moveTo>
                  <a:pt x="6188" y="13141"/>
                </a:moveTo>
                <a:cubicBezTo>
                  <a:pt x="6159" y="13141"/>
                  <a:pt x="6135" y="13186"/>
                  <a:pt x="6135" y="13244"/>
                </a:cubicBezTo>
                <a:lnTo>
                  <a:pt x="6135" y="13464"/>
                </a:lnTo>
                <a:cubicBezTo>
                  <a:pt x="6135" y="13521"/>
                  <a:pt x="6159" y="13568"/>
                  <a:pt x="6188" y="13568"/>
                </a:cubicBezTo>
                <a:cubicBezTo>
                  <a:pt x="6217" y="13568"/>
                  <a:pt x="6240" y="13521"/>
                  <a:pt x="6240" y="13464"/>
                </a:cubicBezTo>
                <a:lnTo>
                  <a:pt x="6240" y="13244"/>
                </a:lnTo>
                <a:cubicBezTo>
                  <a:pt x="6240" y="13186"/>
                  <a:pt x="6217" y="13141"/>
                  <a:pt x="6188" y="13141"/>
                </a:cubicBezTo>
                <a:close/>
                <a:moveTo>
                  <a:pt x="7036" y="13141"/>
                </a:moveTo>
                <a:cubicBezTo>
                  <a:pt x="7007" y="13141"/>
                  <a:pt x="6984" y="13186"/>
                  <a:pt x="6984" y="13244"/>
                </a:cubicBezTo>
                <a:lnTo>
                  <a:pt x="6984" y="13464"/>
                </a:lnTo>
                <a:cubicBezTo>
                  <a:pt x="6984" y="13521"/>
                  <a:pt x="7007" y="13568"/>
                  <a:pt x="7036" y="13568"/>
                </a:cubicBezTo>
                <a:cubicBezTo>
                  <a:pt x="7065" y="13568"/>
                  <a:pt x="7089" y="13521"/>
                  <a:pt x="7089" y="13464"/>
                </a:cubicBezTo>
                <a:lnTo>
                  <a:pt x="7089" y="13244"/>
                </a:lnTo>
                <a:cubicBezTo>
                  <a:pt x="7089" y="13186"/>
                  <a:pt x="7065" y="13141"/>
                  <a:pt x="7036" y="13141"/>
                </a:cubicBezTo>
                <a:close/>
                <a:moveTo>
                  <a:pt x="7351" y="13141"/>
                </a:moveTo>
                <a:cubicBezTo>
                  <a:pt x="7322" y="13141"/>
                  <a:pt x="7299" y="13186"/>
                  <a:pt x="7299" y="13244"/>
                </a:cubicBezTo>
                <a:lnTo>
                  <a:pt x="7299" y="13464"/>
                </a:lnTo>
                <a:cubicBezTo>
                  <a:pt x="7299" y="13521"/>
                  <a:pt x="7322" y="13568"/>
                  <a:pt x="7351" y="13568"/>
                </a:cubicBezTo>
                <a:cubicBezTo>
                  <a:pt x="7380" y="13568"/>
                  <a:pt x="7404" y="13521"/>
                  <a:pt x="7404" y="13464"/>
                </a:cubicBezTo>
                <a:lnTo>
                  <a:pt x="7404" y="13244"/>
                </a:lnTo>
                <a:cubicBezTo>
                  <a:pt x="7404" y="13186"/>
                  <a:pt x="7380" y="13141"/>
                  <a:pt x="7351" y="13141"/>
                </a:cubicBezTo>
                <a:close/>
                <a:moveTo>
                  <a:pt x="8201" y="13141"/>
                </a:moveTo>
                <a:cubicBezTo>
                  <a:pt x="8171" y="13141"/>
                  <a:pt x="8148" y="13186"/>
                  <a:pt x="8148" y="13244"/>
                </a:cubicBezTo>
                <a:lnTo>
                  <a:pt x="8148" y="13464"/>
                </a:lnTo>
                <a:cubicBezTo>
                  <a:pt x="8148" y="13521"/>
                  <a:pt x="8171" y="13568"/>
                  <a:pt x="8201" y="13568"/>
                </a:cubicBezTo>
                <a:cubicBezTo>
                  <a:pt x="8230" y="13568"/>
                  <a:pt x="8254" y="13521"/>
                  <a:pt x="8254" y="13464"/>
                </a:cubicBezTo>
                <a:lnTo>
                  <a:pt x="8254" y="13244"/>
                </a:lnTo>
                <a:cubicBezTo>
                  <a:pt x="8254" y="13186"/>
                  <a:pt x="8230" y="13141"/>
                  <a:pt x="8201" y="13141"/>
                </a:cubicBezTo>
                <a:close/>
                <a:moveTo>
                  <a:pt x="8515" y="13141"/>
                </a:moveTo>
                <a:cubicBezTo>
                  <a:pt x="8486" y="13141"/>
                  <a:pt x="8462" y="13186"/>
                  <a:pt x="8462" y="13244"/>
                </a:cubicBezTo>
                <a:lnTo>
                  <a:pt x="8462" y="13464"/>
                </a:lnTo>
                <a:cubicBezTo>
                  <a:pt x="8462" y="13521"/>
                  <a:pt x="8486" y="13568"/>
                  <a:pt x="8515" y="13568"/>
                </a:cubicBezTo>
                <a:cubicBezTo>
                  <a:pt x="8544" y="13568"/>
                  <a:pt x="8568" y="13521"/>
                  <a:pt x="8568" y="13464"/>
                </a:cubicBezTo>
                <a:lnTo>
                  <a:pt x="8568" y="13244"/>
                </a:lnTo>
                <a:cubicBezTo>
                  <a:pt x="8568" y="13186"/>
                  <a:pt x="8544" y="13141"/>
                  <a:pt x="8515" y="13141"/>
                </a:cubicBezTo>
                <a:close/>
                <a:moveTo>
                  <a:pt x="9365" y="13141"/>
                </a:moveTo>
                <a:cubicBezTo>
                  <a:pt x="9336" y="13141"/>
                  <a:pt x="9312" y="13186"/>
                  <a:pt x="9312" y="13244"/>
                </a:cubicBezTo>
                <a:lnTo>
                  <a:pt x="9312" y="13464"/>
                </a:lnTo>
                <a:cubicBezTo>
                  <a:pt x="9312" y="13521"/>
                  <a:pt x="9336" y="13568"/>
                  <a:pt x="9365" y="13568"/>
                </a:cubicBezTo>
                <a:cubicBezTo>
                  <a:pt x="9394" y="13568"/>
                  <a:pt x="9418" y="13521"/>
                  <a:pt x="9418" y="13464"/>
                </a:cubicBezTo>
                <a:lnTo>
                  <a:pt x="9418" y="13244"/>
                </a:lnTo>
                <a:cubicBezTo>
                  <a:pt x="9418" y="13186"/>
                  <a:pt x="9394" y="13141"/>
                  <a:pt x="9365" y="13141"/>
                </a:cubicBezTo>
                <a:close/>
                <a:moveTo>
                  <a:pt x="9679" y="13141"/>
                </a:moveTo>
                <a:cubicBezTo>
                  <a:pt x="9650" y="13141"/>
                  <a:pt x="9626" y="13186"/>
                  <a:pt x="9626" y="13244"/>
                </a:cubicBezTo>
                <a:lnTo>
                  <a:pt x="9626" y="13464"/>
                </a:lnTo>
                <a:cubicBezTo>
                  <a:pt x="9626" y="13521"/>
                  <a:pt x="9650" y="13568"/>
                  <a:pt x="9679" y="13568"/>
                </a:cubicBezTo>
                <a:cubicBezTo>
                  <a:pt x="9708" y="13568"/>
                  <a:pt x="9732" y="13521"/>
                  <a:pt x="9732" y="13464"/>
                </a:cubicBezTo>
                <a:lnTo>
                  <a:pt x="9732" y="13244"/>
                </a:lnTo>
                <a:cubicBezTo>
                  <a:pt x="9732" y="13186"/>
                  <a:pt x="9708" y="13141"/>
                  <a:pt x="9679" y="13141"/>
                </a:cubicBezTo>
                <a:close/>
                <a:moveTo>
                  <a:pt x="10529" y="13141"/>
                </a:moveTo>
                <a:cubicBezTo>
                  <a:pt x="10500" y="13141"/>
                  <a:pt x="10476" y="13186"/>
                  <a:pt x="10476" y="13244"/>
                </a:cubicBezTo>
                <a:lnTo>
                  <a:pt x="10476" y="13464"/>
                </a:lnTo>
                <a:cubicBezTo>
                  <a:pt x="10476" y="13521"/>
                  <a:pt x="10500" y="13568"/>
                  <a:pt x="10529" y="13568"/>
                </a:cubicBezTo>
                <a:cubicBezTo>
                  <a:pt x="10558" y="13568"/>
                  <a:pt x="10582" y="13521"/>
                  <a:pt x="10582" y="13464"/>
                </a:cubicBezTo>
                <a:lnTo>
                  <a:pt x="10582" y="13244"/>
                </a:lnTo>
                <a:cubicBezTo>
                  <a:pt x="10582" y="13186"/>
                  <a:pt x="10558" y="13141"/>
                  <a:pt x="10529" y="13141"/>
                </a:cubicBezTo>
                <a:close/>
                <a:moveTo>
                  <a:pt x="10844" y="13141"/>
                </a:moveTo>
                <a:cubicBezTo>
                  <a:pt x="10814" y="13141"/>
                  <a:pt x="10791" y="13186"/>
                  <a:pt x="10791" y="13244"/>
                </a:cubicBezTo>
                <a:lnTo>
                  <a:pt x="10791" y="13464"/>
                </a:lnTo>
                <a:cubicBezTo>
                  <a:pt x="10791" y="13521"/>
                  <a:pt x="10814" y="13568"/>
                  <a:pt x="10844" y="13568"/>
                </a:cubicBezTo>
                <a:cubicBezTo>
                  <a:pt x="10873" y="13568"/>
                  <a:pt x="10895" y="13521"/>
                  <a:pt x="10895" y="13464"/>
                </a:cubicBezTo>
                <a:lnTo>
                  <a:pt x="10895" y="13244"/>
                </a:lnTo>
                <a:cubicBezTo>
                  <a:pt x="10895" y="13186"/>
                  <a:pt x="10873" y="13141"/>
                  <a:pt x="10844" y="13141"/>
                </a:cubicBezTo>
                <a:close/>
                <a:moveTo>
                  <a:pt x="11692" y="13141"/>
                </a:moveTo>
                <a:cubicBezTo>
                  <a:pt x="11663" y="13141"/>
                  <a:pt x="11640" y="13186"/>
                  <a:pt x="11640" y="13244"/>
                </a:cubicBezTo>
                <a:lnTo>
                  <a:pt x="11640" y="13464"/>
                </a:lnTo>
                <a:cubicBezTo>
                  <a:pt x="11640" y="13521"/>
                  <a:pt x="11663" y="13568"/>
                  <a:pt x="11692" y="13568"/>
                </a:cubicBezTo>
                <a:cubicBezTo>
                  <a:pt x="11721" y="13568"/>
                  <a:pt x="11745" y="13521"/>
                  <a:pt x="11745" y="13464"/>
                </a:cubicBezTo>
                <a:lnTo>
                  <a:pt x="11745" y="13244"/>
                </a:lnTo>
                <a:cubicBezTo>
                  <a:pt x="11745" y="13186"/>
                  <a:pt x="11721" y="13141"/>
                  <a:pt x="11692" y="13141"/>
                </a:cubicBezTo>
                <a:close/>
                <a:moveTo>
                  <a:pt x="12007" y="13141"/>
                </a:moveTo>
                <a:cubicBezTo>
                  <a:pt x="11978" y="13141"/>
                  <a:pt x="11955" y="13186"/>
                  <a:pt x="11955" y="13244"/>
                </a:cubicBezTo>
                <a:lnTo>
                  <a:pt x="11955" y="13464"/>
                </a:lnTo>
                <a:cubicBezTo>
                  <a:pt x="11955" y="13521"/>
                  <a:pt x="11978" y="13568"/>
                  <a:pt x="12007" y="13568"/>
                </a:cubicBezTo>
                <a:cubicBezTo>
                  <a:pt x="12036" y="13568"/>
                  <a:pt x="12060" y="13521"/>
                  <a:pt x="12060" y="13464"/>
                </a:cubicBezTo>
                <a:lnTo>
                  <a:pt x="12060" y="13244"/>
                </a:lnTo>
                <a:cubicBezTo>
                  <a:pt x="12060" y="13186"/>
                  <a:pt x="12036" y="13141"/>
                  <a:pt x="12007" y="13141"/>
                </a:cubicBezTo>
                <a:close/>
                <a:moveTo>
                  <a:pt x="12856" y="13141"/>
                </a:moveTo>
                <a:cubicBezTo>
                  <a:pt x="12827" y="13141"/>
                  <a:pt x="12804" y="13186"/>
                  <a:pt x="12804" y="13244"/>
                </a:cubicBezTo>
                <a:lnTo>
                  <a:pt x="12804" y="13464"/>
                </a:lnTo>
                <a:cubicBezTo>
                  <a:pt x="12804" y="13521"/>
                  <a:pt x="12827" y="13568"/>
                  <a:pt x="12856" y="13568"/>
                </a:cubicBezTo>
                <a:cubicBezTo>
                  <a:pt x="12886" y="13568"/>
                  <a:pt x="12909" y="13521"/>
                  <a:pt x="12909" y="13464"/>
                </a:cubicBezTo>
                <a:lnTo>
                  <a:pt x="12909" y="13244"/>
                </a:lnTo>
                <a:cubicBezTo>
                  <a:pt x="12909" y="13186"/>
                  <a:pt x="12886" y="13141"/>
                  <a:pt x="12856" y="13141"/>
                </a:cubicBezTo>
                <a:close/>
                <a:moveTo>
                  <a:pt x="13171" y="13141"/>
                </a:moveTo>
                <a:cubicBezTo>
                  <a:pt x="13142" y="13141"/>
                  <a:pt x="13118" y="13186"/>
                  <a:pt x="13118" y="13244"/>
                </a:cubicBezTo>
                <a:lnTo>
                  <a:pt x="13118" y="13464"/>
                </a:lnTo>
                <a:cubicBezTo>
                  <a:pt x="13118" y="13521"/>
                  <a:pt x="13142" y="13568"/>
                  <a:pt x="13171" y="13568"/>
                </a:cubicBezTo>
                <a:cubicBezTo>
                  <a:pt x="13200" y="13568"/>
                  <a:pt x="13224" y="13521"/>
                  <a:pt x="13224" y="13464"/>
                </a:cubicBezTo>
                <a:lnTo>
                  <a:pt x="13224" y="13244"/>
                </a:lnTo>
                <a:cubicBezTo>
                  <a:pt x="13224" y="13186"/>
                  <a:pt x="13200" y="13141"/>
                  <a:pt x="13171" y="13141"/>
                </a:cubicBezTo>
                <a:close/>
                <a:moveTo>
                  <a:pt x="14021" y="13141"/>
                </a:moveTo>
                <a:cubicBezTo>
                  <a:pt x="13992" y="13141"/>
                  <a:pt x="13968" y="13186"/>
                  <a:pt x="13968" y="13244"/>
                </a:cubicBezTo>
                <a:lnTo>
                  <a:pt x="13968" y="13464"/>
                </a:lnTo>
                <a:cubicBezTo>
                  <a:pt x="13968" y="13521"/>
                  <a:pt x="13992" y="13568"/>
                  <a:pt x="14021" y="13568"/>
                </a:cubicBezTo>
                <a:cubicBezTo>
                  <a:pt x="14050" y="13568"/>
                  <a:pt x="14074" y="13521"/>
                  <a:pt x="14074" y="13464"/>
                </a:cubicBezTo>
                <a:lnTo>
                  <a:pt x="14074" y="13244"/>
                </a:lnTo>
                <a:cubicBezTo>
                  <a:pt x="14074" y="13186"/>
                  <a:pt x="14050" y="13141"/>
                  <a:pt x="14021" y="13141"/>
                </a:cubicBezTo>
                <a:close/>
                <a:moveTo>
                  <a:pt x="14335" y="13141"/>
                </a:moveTo>
                <a:cubicBezTo>
                  <a:pt x="14306" y="13141"/>
                  <a:pt x="14282" y="13186"/>
                  <a:pt x="14282" y="13244"/>
                </a:cubicBezTo>
                <a:lnTo>
                  <a:pt x="14282" y="13464"/>
                </a:lnTo>
                <a:cubicBezTo>
                  <a:pt x="14282" y="13521"/>
                  <a:pt x="14306" y="13568"/>
                  <a:pt x="14335" y="13568"/>
                </a:cubicBezTo>
                <a:cubicBezTo>
                  <a:pt x="14364" y="13568"/>
                  <a:pt x="14388" y="13521"/>
                  <a:pt x="14388" y="13464"/>
                </a:cubicBezTo>
                <a:lnTo>
                  <a:pt x="14388" y="13244"/>
                </a:lnTo>
                <a:cubicBezTo>
                  <a:pt x="14388" y="13186"/>
                  <a:pt x="14364" y="13141"/>
                  <a:pt x="14335" y="13141"/>
                </a:cubicBezTo>
                <a:close/>
                <a:moveTo>
                  <a:pt x="15185" y="13141"/>
                </a:moveTo>
                <a:cubicBezTo>
                  <a:pt x="15156" y="13141"/>
                  <a:pt x="15132" y="13186"/>
                  <a:pt x="15132" y="13244"/>
                </a:cubicBezTo>
                <a:lnTo>
                  <a:pt x="15132" y="13464"/>
                </a:lnTo>
                <a:cubicBezTo>
                  <a:pt x="15132" y="13521"/>
                  <a:pt x="15156" y="13568"/>
                  <a:pt x="15185" y="13568"/>
                </a:cubicBezTo>
                <a:cubicBezTo>
                  <a:pt x="15214" y="13568"/>
                  <a:pt x="15237" y="13521"/>
                  <a:pt x="15237" y="13464"/>
                </a:cubicBezTo>
                <a:lnTo>
                  <a:pt x="15237" y="13244"/>
                </a:lnTo>
                <a:cubicBezTo>
                  <a:pt x="15237" y="13186"/>
                  <a:pt x="15214" y="13141"/>
                  <a:pt x="15185" y="13141"/>
                </a:cubicBezTo>
                <a:close/>
                <a:moveTo>
                  <a:pt x="15500" y="13141"/>
                </a:moveTo>
                <a:cubicBezTo>
                  <a:pt x="15470" y="13141"/>
                  <a:pt x="15447" y="13186"/>
                  <a:pt x="15447" y="13244"/>
                </a:cubicBezTo>
                <a:lnTo>
                  <a:pt x="15447" y="13464"/>
                </a:lnTo>
                <a:cubicBezTo>
                  <a:pt x="15447" y="13521"/>
                  <a:pt x="15470" y="13568"/>
                  <a:pt x="15500" y="13568"/>
                </a:cubicBezTo>
                <a:cubicBezTo>
                  <a:pt x="15529" y="13568"/>
                  <a:pt x="15551" y="13521"/>
                  <a:pt x="15551" y="13464"/>
                </a:cubicBezTo>
                <a:lnTo>
                  <a:pt x="15551" y="13244"/>
                </a:lnTo>
                <a:cubicBezTo>
                  <a:pt x="15551" y="13186"/>
                  <a:pt x="15529" y="13141"/>
                  <a:pt x="15500" y="13141"/>
                </a:cubicBezTo>
                <a:close/>
                <a:moveTo>
                  <a:pt x="16349" y="13141"/>
                </a:moveTo>
                <a:cubicBezTo>
                  <a:pt x="16320" y="13141"/>
                  <a:pt x="16296" y="13186"/>
                  <a:pt x="16296" y="13244"/>
                </a:cubicBezTo>
                <a:lnTo>
                  <a:pt x="16296" y="13464"/>
                </a:lnTo>
                <a:cubicBezTo>
                  <a:pt x="16296" y="13521"/>
                  <a:pt x="16320" y="13568"/>
                  <a:pt x="16349" y="13568"/>
                </a:cubicBezTo>
                <a:cubicBezTo>
                  <a:pt x="16378" y="13568"/>
                  <a:pt x="16401" y="13521"/>
                  <a:pt x="16401" y="13464"/>
                </a:cubicBezTo>
                <a:lnTo>
                  <a:pt x="16401" y="13244"/>
                </a:lnTo>
                <a:cubicBezTo>
                  <a:pt x="16401" y="13186"/>
                  <a:pt x="16378" y="13141"/>
                  <a:pt x="16349" y="13141"/>
                </a:cubicBezTo>
                <a:close/>
                <a:moveTo>
                  <a:pt x="16663" y="13141"/>
                </a:moveTo>
                <a:cubicBezTo>
                  <a:pt x="16634" y="13141"/>
                  <a:pt x="16611" y="13186"/>
                  <a:pt x="16611" y="13244"/>
                </a:cubicBezTo>
                <a:lnTo>
                  <a:pt x="16611" y="13464"/>
                </a:lnTo>
                <a:cubicBezTo>
                  <a:pt x="16611" y="13521"/>
                  <a:pt x="16634" y="13568"/>
                  <a:pt x="16663" y="13568"/>
                </a:cubicBezTo>
                <a:cubicBezTo>
                  <a:pt x="16692" y="13568"/>
                  <a:pt x="16716" y="13521"/>
                  <a:pt x="16716" y="13464"/>
                </a:cubicBezTo>
                <a:lnTo>
                  <a:pt x="16716" y="13244"/>
                </a:lnTo>
                <a:cubicBezTo>
                  <a:pt x="16716" y="13186"/>
                  <a:pt x="16692" y="13141"/>
                  <a:pt x="16663" y="13141"/>
                </a:cubicBezTo>
                <a:close/>
                <a:moveTo>
                  <a:pt x="17512" y="13141"/>
                </a:moveTo>
                <a:cubicBezTo>
                  <a:pt x="17483" y="13141"/>
                  <a:pt x="17459" y="13186"/>
                  <a:pt x="17459" y="13244"/>
                </a:cubicBezTo>
                <a:lnTo>
                  <a:pt x="17459" y="13464"/>
                </a:lnTo>
                <a:cubicBezTo>
                  <a:pt x="17459" y="13521"/>
                  <a:pt x="17483" y="13568"/>
                  <a:pt x="17512" y="13568"/>
                </a:cubicBezTo>
                <a:cubicBezTo>
                  <a:pt x="17541" y="13568"/>
                  <a:pt x="17565" y="13521"/>
                  <a:pt x="17565" y="13464"/>
                </a:cubicBezTo>
                <a:lnTo>
                  <a:pt x="17565" y="13244"/>
                </a:lnTo>
                <a:cubicBezTo>
                  <a:pt x="17565" y="13186"/>
                  <a:pt x="17541" y="13141"/>
                  <a:pt x="17512" y="13141"/>
                </a:cubicBezTo>
                <a:close/>
                <a:moveTo>
                  <a:pt x="17827" y="13141"/>
                </a:moveTo>
                <a:cubicBezTo>
                  <a:pt x="17798" y="13141"/>
                  <a:pt x="17774" y="13186"/>
                  <a:pt x="17774" y="13244"/>
                </a:cubicBezTo>
                <a:lnTo>
                  <a:pt x="17774" y="13464"/>
                </a:lnTo>
                <a:cubicBezTo>
                  <a:pt x="17774" y="13521"/>
                  <a:pt x="17798" y="13568"/>
                  <a:pt x="17827" y="13568"/>
                </a:cubicBezTo>
                <a:cubicBezTo>
                  <a:pt x="17856" y="13568"/>
                  <a:pt x="17880" y="13521"/>
                  <a:pt x="17880" y="13464"/>
                </a:cubicBezTo>
                <a:lnTo>
                  <a:pt x="17880" y="13244"/>
                </a:lnTo>
                <a:cubicBezTo>
                  <a:pt x="17880" y="13186"/>
                  <a:pt x="17856" y="13141"/>
                  <a:pt x="17827" y="13141"/>
                </a:cubicBezTo>
                <a:close/>
                <a:moveTo>
                  <a:pt x="18677" y="13141"/>
                </a:moveTo>
                <a:cubicBezTo>
                  <a:pt x="18648" y="13141"/>
                  <a:pt x="18624" y="13186"/>
                  <a:pt x="18624" y="13244"/>
                </a:cubicBezTo>
                <a:lnTo>
                  <a:pt x="18624" y="13464"/>
                </a:lnTo>
                <a:cubicBezTo>
                  <a:pt x="18624" y="13521"/>
                  <a:pt x="18648" y="13568"/>
                  <a:pt x="18677" y="13568"/>
                </a:cubicBezTo>
                <a:cubicBezTo>
                  <a:pt x="18706" y="13568"/>
                  <a:pt x="18730" y="13521"/>
                  <a:pt x="18730" y="13464"/>
                </a:cubicBezTo>
                <a:lnTo>
                  <a:pt x="18730" y="13244"/>
                </a:lnTo>
                <a:cubicBezTo>
                  <a:pt x="18730" y="13186"/>
                  <a:pt x="18706" y="13141"/>
                  <a:pt x="18677" y="13141"/>
                </a:cubicBezTo>
                <a:close/>
                <a:moveTo>
                  <a:pt x="18991" y="13141"/>
                </a:moveTo>
                <a:cubicBezTo>
                  <a:pt x="18962" y="13141"/>
                  <a:pt x="18938" y="13186"/>
                  <a:pt x="18938" y="13244"/>
                </a:cubicBezTo>
                <a:lnTo>
                  <a:pt x="18938" y="13464"/>
                </a:lnTo>
                <a:cubicBezTo>
                  <a:pt x="18938" y="13521"/>
                  <a:pt x="18962" y="13568"/>
                  <a:pt x="18991" y="13568"/>
                </a:cubicBezTo>
                <a:cubicBezTo>
                  <a:pt x="19020" y="13568"/>
                  <a:pt x="19044" y="13521"/>
                  <a:pt x="19044" y="13464"/>
                </a:cubicBezTo>
                <a:lnTo>
                  <a:pt x="19044" y="13244"/>
                </a:lnTo>
                <a:cubicBezTo>
                  <a:pt x="19044" y="13186"/>
                  <a:pt x="19020" y="13141"/>
                  <a:pt x="18991" y="13141"/>
                </a:cubicBezTo>
                <a:close/>
                <a:moveTo>
                  <a:pt x="19841" y="13141"/>
                </a:moveTo>
                <a:cubicBezTo>
                  <a:pt x="19812" y="13141"/>
                  <a:pt x="19788" y="13186"/>
                  <a:pt x="19788" y="13244"/>
                </a:cubicBezTo>
                <a:lnTo>
                  <a:pt x="19788" y="13464"/>
                </a:lnTo>
                <a:cubicBezTo>
                  <a:pt x="19788" y="13521"/>
                  <a:pt x="19812" y="13568"/>
                  <a:pt x="19841" y="13568"/>
                </a:cubicBezTo>
                <a:cubicBezTo>
                  <a:pt x="19870" y="13568"/>
                  <a:pt x="19894" y="13521"/>
                  <a:pt x="19894" y="13464"/>
                </a:cubicBezTo>
                <a:lnTo>
                  <a:pt x="19894" y="13244"/>
                </a:lnTo>
                <a:cubicBezTo>
                  <a:pt x="19894" y="13186"/>
                  <a:pt x="19870" y="13141"/>
                  <a:pt x="19841" y="13141"/>
                </a:cubicBezTo>
                <a:close/>
                <a:moveTo>
                  <a:pt x="20155" y="13141"/>
                </a:moveTo>
                <a:cubicBezTo>
                  <a:pt x="20126" y="13141"/>
                  <a:pt x="20102" y="13186"/>
                  <a:pt x="20102" y="13244"/>
                </a:cubicBezTo>
                <a:lnTo>
                  <a:pt x="20102" y="13464"/>
                </a:lnTo>
                <a:cubicBezTo>
                  <a:pt x="20102" y="13521"/>
                  <a:pt x="20126" y="13568"/>
                  <a:pt x="20155" y="13568"/>
                </a:cubicBezTo>
                <a:cubicBezTo>
                  <a:pt x="20184" y="13568"/>
                  <a:pt x="20207" y="13521"/>
                  <a:pt x="20207" y="13464"/>
                </a:cubicBezTo>
                <a:lnTo>
                  <a:pt x="20207" y="13244"/>
                </a:lnTo>
                <a:cubicBezTo>
                  <a:pt x="20207" y="13186"/>
                  <a:pt x="20184" y="13141"/>
                  <a:pt x="20155" y="13141"/>
                </a:cubicBezTo>
                <a:close/>
                <a:moveTo>
                  <a:pt x="21004" y="13141"/>
                </a:moveTo>
                <a:cubicBezTo>
                  <a:pt x="20975" y="13141"/>
                  <a:pt x="20952" y="13186"/>
                  <a:pt x="20952" y="13244"/>
                </a:cubicBezTo>
                <a:lnTo>
                  <a:pt x="20952" y="13464"/>
                </a:lnTo>
                <a:cubicBezTo>
                  <a:pt x="20952" y="13521"/>
                  <a:pt x="20975" y="13568"/>
                  <a:pt x="21004" y="13568"/>
                </a:cubicBezTo>
                <a:cubicBezTo>
                  <a:pt x="21033" y="13568"/>
                  <a:pt x="21057" y="13521"/>
                  <a:pt x="21057" y="13464"/>
                </a:cubicBezTo>
                <a:lnTo>
                  <a:pt x="21057" y="13244"/>
                </a:lnTo>
                <a:cubicBezTo>
                  <a:pt x="21057" y="13186"/>
                  <a:pt x="21033" y="13141"/>
                  <a:pt x="21004" y="13141"/>
                </a:cubicBezTo>
                <a:close/>
                <a:moveTo>
                  <a:pt x="21319" y="13141"/>
                </a:moveTo>
                <a:cubicBezTo>
                  <a:pt x="21289" y="13141"/>
                  <a:pt x="21267" y="13186"/>
                  <a:pt x="21267" y="13244"/>
                </a:cubicBezTo>
                <a:lnTo>
                  <a:pt x="21267" y="13464"/>
                </a:lnTo>
                <a:cubicBezTo>
                  <a:pt x="21267" y="13521"/>
                  <a:pt x="21289" y="13568"/>
                  <a:pt x="21319" y="13568"/>
                </a:cubicBezTo>
                <a:cubicBezTo>
                  <a:pt x="21348" y="13568"/>
                  <a:pt x="21372" y="13521"/>
                  <a:pt x="21372" y="13464"/>
                </a:cubicBezTo>
                <a:lnTo>
                  <a:pt x="21372" y="13244"/>
                </a:lnTo>
                <a:cubicBezTo>
                  <a:pt x="21372" y="13186"/>
                  <a:pt x="21348" y="13141"/>
                  <a:pt x="21319" y="13141"/>
                </a:cubicBezTo>
                <a:close/>
                <a:moveTo>
                  <a:pt x="281" y="13871"/>
                </a:moveTo>
                <a:cubicBezTo>
                  <a:pt x="252" y="13871"/>
                  <a:pt x="228" y="13916"/>
                  <a:pt x="228" y="13974"/>
                </a:cubicBezTo>
                <a:lnTo>
                  <a:pt x="228" y="14194"/>
                </a:lnTo>
                <a:cubicBezTo>
                  <a:pt x="228" y="14251"/>
                  <a:pt x="252" y="14298"/>
                  <a:pt x="281" y="14298"/>
                </a:cubicBezTo>
                <a:cubicBezTo>
                  <a:pt x="311" y="14298"/>
                  <a:pt x="334" y="14251"/>
                  <a:pt x="334" y="14194"/>
                </a:cubicBezTo>
                <a:lnTo>
                  <a:pt x="334" y="13974"/>
                </a:lnTo>
                <a:cubicBezTo>
                  <a:pt x="334" y="13916"/>
                  <a:pt x="311" y="13871"/>
                  <a:pt x="281" y="13871"/>
                </a:cubicBezTo>
                <a:close/>
                <a:moveTo>
                  <a:pt x="596" y="13871"/>
                </a:moveTo>
                <a:cubicBezTo>
                  <a:pt x="567" y="13871"/>
                  <a:pt x="543" y="13916"/>
                  <a:pt x="543" y="13974"/>
                </a:cubicBezTo>
                <a:lnTo>
                  <a:pt x="543" y="14194"/>
                </a:lnTo>
                <a:cubicBezTo>
                  <a:pt x="543" y="14251"/>
                  <a:pt x="567" y="14298"/>
                  <a:pt x="596" y="14298"/>
                </a:cubicBezTo>
                <a:cubicBezTo>
                  <a:pt x="625" y="14298"/>
                  <a:pt x="649" y="14251"/>
                  <a:pt x="649" y="14194"/>
                </a:cubicBezTo>
                <a:lnTo>
                  <a:pt x="649" y="13974"/>
                </a:lnTo>
                <a:cubicBezTo>
                  <a:pt x="649" y="13916"/>
                  <a:pt x="625" y="13871"/>
                  <a:pt x="596" y="13871"/>
                </a:cubicBezTo>
                <a:close/>
                <a:moveTo>
                  <a:pt x="1446" y="13871"/>
                </a:moveTo>
                <a:cubicBezTo>
                  <a:pt x="1417" y="13871"/>
                  <a:pt x="1393" y="13916"/>
                  <a:pt x="1393" y="13974"/>
                </a:cubicBezTo>
                <a:lnTo>
                  <a:pt x="1393" y="14194"/>
                </a:lnTo>
                <a:cubicBezTo>
                  <a:pt x="1393" y="14251"/>
                  <a:pt x="1417" y="14298"/>
                  <a:pt x="1446" y="14298"/>
                </a:cubicBezTo>
                <a:cubicBezTo>
                  <a:pt x="1475" y="14298"/>
                  <a:pt x="1499" y="14251"/>
                  <a:pt x="1499" y="14194"/>
                </a:cubicBezTo>
                <a:lnTo>
                  <a:pt x="1499" y="13974"/>
                </a:lnTo>
                <a:cubicBezTo>
                  <a:pt x="1499" y="13916"/>
                  <a:pt x="1475" y="13871"/>
                  <a:pt x="1446" y="13871"/>
                </a:cubicBezTo>
                <a:close/>
                <a:moveTo>
                  <a:pt x="1760" y="13871"/>
                </a:moveTo>
                <a:cubicBezTo>
                  <a:pt x="1731" y="13871"/>
                  <a:pt x="1707" y="13916"/>
                  <a:pt x="1707" y="13974"/>
                </a:cubicBezTo>
                <a:lnTo>
                  <a:pt x="1707" y="14194"/>
                </a:lnTo>
                <a:cubicBezTo>
                  <a:pt x="1707" y="14251"/>
                  <a:pt x="1731" y="14298"/>
                  <a:pt x="1760" y="14298"/>
                </a:cubicBezTo>
                <a:cubicBezTo>
                  <a:pt x="1789" y="14298"/>
                  <a:pt x="1813" y="14251"/>
                  <a:pt x="1813" y="14194"/>
                </a:cubicBezTo>
                <a:lnTo>
                  <a:pt x="1813" y="13974"/>
                </a:lnTo>
                <a:cubicBezTo>
                  <a:pt x="1813" y="13916"/>
                  <a:pt x="1789" y="13871"/>
                  <a:pt x="1760" y="13871"/>
                </a:cubicBezTo>
                <a:close/>
                <a:moveTo>
                  <a:pt x="2610" y="13871"/>
                </a:moveTo>
                <a:cubicBezTo>
                  <a:pt x="2581" y="13871"/>
                  <a:pt x="2557" y="13916"/>
                  <a:pt x="2557" y="13974"/>
                </a:cubicBezTo>
                <a:lnTo>
                  <a:pt x="2557" y="14194"/>
                </a:lnTo>
                <a:cubicBezTo>
                  <a:pt x="2557" y="14251"/>
                  <a:pt x="2581" y="14298"/>
                  <a:pt x="2610" y="14298"/>
                </a:cubicBezTo>
                <a:cubicBezTo>
                  <a:pt x="2639" y="14298"/>
                  <a:pt x="2662" y="14251"/>
                  <a:pt x="2662" y="14194"/>
                </a:cubicBezTo>
                <a:lnTo>
                  <a:pt x="2662" y="13974"/>
                </a:lnTo>
                <a:cubicBezTo>
                  <a:pt x="2662" y="13916"/>
                  <a:pt x="2639" y="13871"/>
                  <a:pt x="2610" y="13871"/>
                </a:cubicBezTo>
                <a:close/>
                <a:moveTo>
                  <a:pt x="2924" y="13871"/>
                </a:moveTo>
                <a:cubicBezTo>
                  <a:pt x="2895" y="13871"/>
                  <a:pt x="2871" y="13916"/>
                  <a:pt x="2871" y="13974"/>
                </a:cubicBezTo>
                <a:lnTo>
                  <a:pt x="2871" y="14194"/>
                </a:lnTo>
                <a:cubicBezTo>
                  <a:pt x="2871" y="14251"/>
                  <a:pt x="2895" y="14298"/>
                  <a:pt x="2924" y="14298"/>
                </a:cubicBezTo>
                <a:cubicBezTo>
                  <a:pt x="2954" y="14298"/>
                  <a:pt x="2976" y="14251"/>
                  <a:pt x="2976" y="14194"/>
                </a:cubicBezTo>
                <a:lnTo>
                  <a:pt x="2976" y="13974"/>
                </a:lnTo>
                <a:cubicBezTo>
                  <a:pt x="2976" y="13916"/>
                  <a:pt x="2954" y="13871"/>
                  <a:pt x="2924" y="13871"/>
                </a:cubicBezTo>
                <a:close/>
                <a:moveTo>
                  <a:pt x="3773" y="13871"/>
                </a:moveTo>
                <a:cubicBezTo>
                  <a:pt x="3744" y="13871"/>
                  <a:pt x="3721" y="13916"/>
                  <a:pt x="3721" y="13974"/>
                </a:cubicBezTo>
                <a:lnTo>
                  <a:pt x="3721" y="14194"/>
                </a:lnTo>
                <a:cubicBezTo>
                  <a:pt x="3721" y="14251"/>
                  <a:pt x="3744" y="14298"/>
                  <a:pt x="3773" y="14298"/>
                </a:cubicBezTo>
                <a:cubicBezTo>
                  <a:pt x="3802" y="14298"/>
                  <a:pt x="3826" y="14251"/>
                  <a:pt x="3826" y="14194"/>
                </a:cubicBezTo>
                <a:lnTo>
                  <a:pt x="3826" y="13974"/>
                </a:lnTo>
                <a:cubicBezTo>
                  <a:pt x="3826" y="13916"/>
                  <a:pt x="3802" y="13871"/>
                  <a:pt x="3773" y="13871"/>
                </a:cubicBezTo>
                <a:close/>
                <a:moveTo>
                  <a:pt x="4088" y="13871"/>
                </a:moveTo>
                <a:cubicBezTo>
                  <a:pt x="4058" y="13871"/>
                  <a:pt x="4035" y="13916"/>
                  <a:pt x="4035" y="13974"/>
                </a:cubicBezTo>
                <a:lnTo>
                  <a:pt x="4035" y="14194"/>
                </a:lnTo>
                <a:cubicBezTo>
                  <a:pt x="4035" y="14251"/>
                  <a:pt x="4058" y="14298"/>
                  <a:pt x="4088" y="14298"/>
                </a:cubicBezTo>
                <a:cubicBezTo>
                  <a:pt x="4117" y="14298"/>
                  <a:pt x="4141" y="14251"/>
                  <a:pt x="4141" y="14194"/>
                </a:cubicBezTo>
                <a:lnTo>
                  <a:pt x="4141" y="13974"/>
                </a:lnTo>
                <a:cubicBezTo>
                  <a:pt x="4141" y="13916"/>
                  <a:pt x="4117" y="13871"/>
                  <a:pt x="4088" y="13871"/>
                </a:cubicBezTo>
                <a:close/>
                <a:moveTo>
                  <a:pt x="4937" y="13871"/>
                </a:moveTo>
                <a:cubicBezTo>
                  <a:pt x="4908" y="13871"/>
                  <a:pt x="4884" y="13916"/>
                  <a:pt x="4884" y="13974"/>
                </a:cubicBezTo>
                <a:lnTo>
                  <a:pt x="4884" y="14194"/>
                </a:lnTo>
                <a:cubicBezTo>
                  <a:pt x="4884" y="14251"/>
                  <a:pt x="4908" y="14298"/>
                  <a:pt x="4937" y="14298"/>
                </a:cubicBezTo>
                <a:cubicBezTo>
                  <a:pt x="4966" y="14298"/>
                  <a:pt x="4990" y="14251"/>
                  <a:pt x="4990" y="14194"/>
                </a:cubicBezTo>
                <a:lnTo>
                  <a:pt x="4990" y="13974"/>
                </a:lnTo>
                <a:cubicBezTo>
                  <a:pt x="4990" y="13916"/>
                  <a:pt x="4966" y="13871"/>
                  <a:pt x="4937" y="13871"/>
                </a:cubicBezTo>
                <a:close/>
                <a:moveTo>
                  <a:pt x="5252" y="13871"/>
                </a:moveTo>
                <a:cubicBezTo>
                  <a:pt x="5223" y="13871"/>
                  <a:pt x="5199" y="13916"/>
                  <a:pt x="5199" y="13974"/>
                </a:cubicBezTo>
                <a:lnTo>
                  <a:pt x="5199" y="14194"/>
                </a:lnTo>
                <a:cubicBezTo>
                  <a:pt x="5199" y="14251"/>
                  <a:pt x="5223" y="14298"/>
                  <a:pt x="5252" y="14298"/>
                </a:cubicBezTo>
                <a:cubicBezTo>
                  <a:pt x="5281" y="14298"/>
                  <a:pt x="5305" y="14251"/>
                  <a:pt x="5305" y="14194"/>
                </a:cubicBezTo>
                <a:lnTo>
                  <a:pt x="5305" y="13974"/>
                </a:lnTo>
                <a:cubicBezTo>
                  <a:pt x="5305" y="13916"/>
                  <a:pt x="5281" y="13871"/>
                  <a:pt x="5252" y="13871"/>
                </a:cubicBezTo>
                <a:close/>
                <a:moveTo>
                  <a:pt x="6102" y="13871"/>
                </a:moveTo>
                <a:cubicBezTo>
                  <a:pt x="6072" y="13871"/>
                  <a:pt x="6049" y="13916"/>
                  <a:pt x="6049" y="13974"/>
                </a:cubicBezTo>
                <a:lnTo>
                  <a:pt x="6049" y="14194"/>
                </a:lnTo>
                <a:cubicBezTo>
                  <a:pt x="6049" y="14251"/>
                  <a:pt x="6072" y="14298"/>
                  <a:pt x="6102" y="14298"/>
                </a:cubicBezTo>
                <a:cubicBezTo>
                  <a:pt x="6131" y="14298"/>
                  <a:pt x="6155" y="14251"/>
                  <a:pt x="6155" y="14194"/>
                </a:cubicBezTo>
                <a:lnTo>
                  <a:pt x="6155" y="13974"/>
                </a:lnTo>
                <a:cubicBezTo>
                  <a:pt x="6155" y="13916"/>
                  <a:pt x="6131" y="13871"/>
                  <a:pt x="6102" y="13871"/>
                </a:cubicBezTo>
                <a:close/>
                <a:moveTo>
                  <a:pt x="6416" y="13871"/>
                </a:moveTo>
                <a:cubicBezTo>
                  <a:pt x="6387" y="13871"/>
                  <a:pt x="6363" y="13916"/>
                  <a:pt x="6363" y="13974"/>
                </a:cubicBezTo>
                <a:lnTo>
                  <a:pt x="6363" y="14194"/>
                </a:lnTo>
                <a:cubicBezTo>
                  <a:pt x="6363" y="14251"/>
                  <a:pt x="6387" y="14298"/>
                  <a:pt x="6416" y="14298"/>
                </a:cubicBezTo>
                <a:cubicBezTo>
                  <a:pt x="6445" y="14298"/>
                  <a:pt x="6469" y="14251"/>
                  <a:pt x="6469" y="14194"/>
                </a:cubicBezTo>
                <a:lnTo>
                  <a:pt x="6469" y="13974"/>
                </a:lnTo>
                <a:cubicBezTo>
                  <a:pt x="6469" y="13916"/>
                  <a:pt x="6445" y="13871"/>
                  <a:pt x="6416" y="13871"/>
                </a:cubicBezTo>
                <a:close/>
                <a:moveTo>
                  <a:pt x="7266" y="13871"/>
                </a:moveTo>
                <a:cubicBezTo>
                  <a:pt x="7237" y="13871"/>
                  <a:pt x="7213" y="13916"/>
                  <a:pt x="7213" y="13974"/>
                </a:cubicBezTo>
                <a:lnTo>
                  <a:pt x="7213" y="14194"/>
                </a:lnTo>
                <a:cubicBezTo>
                  <a:pt x="7213" y="14251"/>
                  <a:pt x="7237" y="14298"/>
                  <a:pt x="7266" y="14298"/>
                </a:cubicBezTo>
                <a:cubicBezTo>
                  <a:pt x="7295" y="14298"/>
                  <a:pt x="7318" y="14251"/>
                  <a:pt x="7318" y="14194"/>
                </a:cubicBezTo>
                <a:lnTo>
                  <a:pt x="7318" y="13974"/>
                </a:lnTo>
                <a:cubicBezTo>
                  <a:pt x="7318" y="13916"/>
                  <a:pt x="7295" y="13871"/>
                  <a:pt x="7266" y="13871"/>
                </a:cubicBezTo>
                <a:close/>
                <a:moveTo>
                  <a:pt x="7580" y="13871"/>
                </a:moveTo>
                <a:cubicBezTo>
                  <a:pt x="7551" y="13871"/>
                  <a:pt x="7527" y="13916"/>
                  <a:pt x="7527" y="13974"/>
                </a:cubicBezTo>
                <a:lnTo>
                  <a:pt x="7527" y="14194"/>
                </a:lnTo>
                <a:cubicBezTo>
                  <a:pt x="7527" y="14251"/>
                  <a:pt x="7551" y="14298"/>
                  <a:pt x="7580" y="14298"/>
                </a:cubicBezTo>
                <a:cubicBezTo>
                  <a:pt x="7609" y="14298"/>
                  <a:pt x="7632" y="14251"/>
                  <a:pt x="7632" y="14194"/>
                </a:cubicBezTo>
                <a:lnTo>
                  <a:pt x="7632" y="13974"/>
                </a:lnTo>
                <a:cubicBezTo>
                  <a:pt x="7632" y="13916"/>
                  <a:pt x="7609" y="13871"/>
                  <a:pt x="7580" y="13871"/>
                </a:cubicBezTo>
                <a:close/>
                <a:moveTo>
                  <a:pt x="8429" y="13871"/>
                </a:moveTo>
                <a:cubicBezTo>
                  <a:pt x="8400" y="13871"/>
                  <a:pt x="8377" y="13916"/>
                  <a:pt x="8377" y="13974"/>
                </a:cubicBezTo>
                <a:lnTo>
                  <a:pt x="8377" y="14194"/>
                </a:lnTo>
                <a:cubicBezTo>
                  <a:pt x="8377" y="14251"/>
                  <a:pt x="8400" y="14298"/>
                  <a:pt x="8429" y="14298"/>
                </a:cubicBezTo>
                <a:cubicBezTo>
                  <a:pt x="8458" y="14298"/>
                  <a:pt x="8482" y="14251"/>
                  <a:pt x="8482" y="14194"/>
                </a:cubicBezTo>
                <a:lnTo>
                  <a:pt x="8482" y="13974"/>
                </a:lnTo>
                <a:cubicBezTo>
                  <a:pt x="8482" y="13916"/>
                  <a:pt x="8458" y="13871"/>
                  <a:pt x="8429" y="13871"/>
                </a:cubicBezTo>
                <a:close/>
                <a:moveTo>
                  <a:pt x="8744" y="13871"/>
                </a:moveTo>
                <a:cubicBezTo>
                  <a:pt x="8714" y="13871"/>
                  <a:pt x="8691" y="13916"/>
                  <a:pt x="8691" y="13974"/>
                </a:cubicBezTo>
                <a:lnTo>
                  <a:pt x="8691" y="14194"/>
                </a:lnTo>
                <a:cubicBezTo>
                  <a:pt x="8691" y="14251"/>
                  <a:pt x="8714" y="14298"/>
                  <a:pt x="8744" y="14298"/>
                </a:cubicBezTo>
                <a:cubicBezTo>
                  <a:pt x="8773" y="14298"/>
                  <a:pt x="8796" y="14251"/>
                  <a:pt x="8796" y="14194"/>
                </a:cubicBezTo>
                <a:lnTo>
                  <a:pt x="8796" y="13974"/>
                </a:lnTo>
                <a:cubicBezTo>
                  <a:pt x="8796" y="13916"/>
                  <a:pt x="8773" y="13871"/>
                  <a:pt x="8744" y="13871"/>
                </a:cubicBezTo>
                <a:close/>
                <a:moveTo>
                  <a:pt x="9593" y="13871"/>
                </a:moveTo>
                <a:cubicBezTo>
                  <a:pt x="9564" y="13871"/>
                  <a:pt x="9540" y="13916"/>
                  <a:pt x="9540" y="13974"/>
                </a:cubicBezTo>
                <a:lnTo>
                  <a:pt x="9540" y="14194"/>
                </a:lnTo>
                <a:cubicBezTo>
                  <a:pt x="9540" y="14251"/>
                  <a:pt x="9564" y="14298"/>
                  <a:pt x="9593" y="14298"/>
                </a:cubicBezTo>
                <a:cubicBezTo>
                  <a:pt x="9622" y="14298"/>
                  <a:pt x="9646" y="14251"/>
                  <a:pt x="9646" y="14194"/>
                </a:cubicBezTo>
                <a:lnTo>
                  <a:pt x="9646" y="13974"/>
                </a:lnTo>
                <a:cubicBezTo>
                  <a:pt x="9646" y="13916"/>
                  <a:pt x="9622" y="13871"/>
                  <a:pt x="9593" y="13871"/>
                </a:cubicBezTo>
                <a:close/>
                <a:moveTo>
                  <a:pt x="9908" y="13871"/>
                </a:moveTo>
                <a:cubicBezTo>
                  <a:pt x="9879" y="13871"/>
                  <a:pt x="9855" y="13916"/>
                  <a:pt x="9855" y="13974"/>
                </a:cubicBezTo>
                <a:lnTo>
                  <a:pt x="9855" y="14194"/>
                </a:lnTo>
                <a:cubicBezTo>
                  <a:pt x="9855" y="14251"/>
                  <a:pt x="9879" y="14298"/>
                  <a:pt x="9908" y="14298"/>
                </a:cubicBezTo>
                <a:cubicBezTo>
                  <a:pt x="9937" y="14298"/>
                  <a:pt x="9961" y="14251"/>
                  <a:pt x="9961" y="14194"/>
                </a:cubicBezTo>
                <a:lnTo>
                  <a:pt x="9961" y="13974"/>
                </a:lnTo>
                <a:cubicBezTo>
                  <a:pt x="9961" y="13916"/>
                  <a:pt x="9937" y="13871"/>
                  <a:pt x="9908" y="13871"/>
                </a:cubicBezTo>
                <a:close/>
                <a:moveTo>
                  <a:pt x="10758" y="13871"/>
                </a:moveTo>
                <a:cubicBezTo>
                  <a:pt x="10728" y="13871"/>
                  <a:pt x="10705" y="13916"/>
                  <a:pt x="10705" y="13974"/>
                </a:cubicBezTo>
                <a:lnTo>
                  <a:pt x="10705" y="14194"/>
                </a:lnTo>
                <a:cubicBezTo>
                  <a:pt x="10705" y="14251"/>
                  <a:pt x="10728" y="14298"/>
                  <a:pt x="10758" y="14298"/>
                </a:cubicBezTo>
                <a:cubicBezTo>
                  <a:pt x="10787" y="14298"/>
                  <a:pt x="10810" y="14251"/>
                  <a:pt x="10810" y="14194"/>
                </a:cubicBezTo>
                <a:lnTo>
                  <a:pt x="10810" y="13974"/>
                </a:lnTo>
                <a:cubicBezTo>
                  <a:pt x="10810" y="13916"/>
                  <a:pt x="10787" y="13871"/>
                  <a:pt x="10758" y="13871"/>
                </a:cubicBezTo>
                <a:close/>
                <a:moveTo>
                  <a:pt x="11072" y="13871"/>
                </a:moveTo>
                <a:cubicBezTo>
                  <a:pt x="11043" y="13871"/>
                  <a:pt x="11019" y="13916"/>
                  <a:pt x="11019" y="13974"/>
                </a:cubicBezTo>
                <a:lnTo>
                  <a:pt x="11019" y="14194"/>
                </a:lnTo>
                <a:cubicBezTo>
                  <a:pt x="11019" y="14251"/>
                  <a:pt x="11043" y="14298"/>
                  <a:pt x="11072" y="14298"/>
                </a:cubicBezTo>
                <a:cubicBezTo>
                  <a:pt x="11101" y="14298"/>
                  <a:pt x="11125" y="14251"/>
                  <a:pt x="11125" y="14194"/>
                </a:cubicBezTo>
                <a:lnTo>
                  <a:pt x="11125" y="13974"/>
                </a:lnTo>
                <a:cubicBezTo>
                  <a:pt x="11125" y="13916"/>
                  <a:pt x="11101" y="13871"/>
                  <a:pt x="11072" y="13871"/>
                </a:cubicBezTo>
                <a:close/>
                <a:moveTo>
                  <a:pt x="11922" y="13871"/>
                </a:moveTo>
                <a:cubicBezTo>
                  <a:pt x="11893" y="13871"/>
                  <a:pt x="11869" y="13916"/>
                  <a:pt x="11869" y="13974"/>
                </a:cubicBezTo>
                <a:lnTo>
                  <a:pt x="11869" y="14194"/>
                </a:lnTo>
                <a:cubicBezTo>
                  <a:pt x="11869" y="14251"/>
                  <a:pt x="11893" y="14298"/>
                  <a:pt x="11922" y="14298"/>
                </a:cubicBezTo>
                <a:cubicBezTo>
                  <a:pt x="11951" y="14298"/>
                  <a:pt x="11974" y="14251"/>
                  <a:pt x="11974" y="14194"/>
                </a:cubicBezTo>
                <a:lnTo>
                  <a:pt x="11974" y="13974"/>
                </a:lnTo>
                <a:cubicBezTo>
                  <a:pt x="11974" y="13916"/>
                  <a:pt x="11951" y="13871"/>
                  <a:pt x="11922" y="13871"/>
                </a:cubicBezTo>
                <a:close/>
                <a:moveTo>
                  <a:pt x="12236" y="13871"/>
                </a:moveTo>
                <a:cubicBezTo>
                  <a:pt x="12207" y="13871"/>
                  <a:pt x="12183" y="13916"/>
                  <a:pt x="12183" y="13974"/>
                </a:cubicBezTo>
                <a:lnTo>
                  <a:pt x="12183" y="14194"/>
                </a:lnTo>
                <a:cubicBezTo>
                  <a:pt x="12183" y="14251"/>
                  <a:pt x="12207" y="14298"/>
                  <a:pt x="12236" y="14298"/>
                </a:cubicBezTo>
                <a:cubicBezTo>
                  <a:pt x="12265" y="14298"/>
                  <a:pt x="12288" y="14251"/>
                  <a:pt x="12288" y="14194"/>
                </a:cubicBezTo>
                <a:lnTo>
                  <a:pt x="12288" y="13974"/>
                </a:lnTo>
                <a:cubicBezTo>
                  <a:pt x="12288" y="13916"/>
                  <a:pt x="12265" y="13871"/>
                  <a:pt x="12236" y="13871"/>
                </a:cubicBezTo>
                <a:close/>
                <a:moveTo>
                  <a:pt x="13085" y="13871"/>
                </a:moveTo>
                <a:cubicBezTo>
                  <a:pt x="13056" y="13871"/>
                  <a:pt x="13032" y="13916"/>
                  <a:pt x="13032" y="13974"/>
                </a:cubicBezTo>
                <a:lnTo>
                  <a:pt x="13032" y="14194"/>
                </a:lnTo>
                <a:cubicBezTo>
                  <a:pt x="13032" y="14251"/>
                  <a:pt x="13056" y="14298"/>
                  <a:pt x="13085" y="14298"/>
                </a:cubicBezTo>
                <a:cubicBezTo>
                  <a:pt x="13114" y="14298"/>
                  <a:pt x="13138" y="14251"/>
                  <a:pt x="13138" y="14194"/>
                </a:cubicBezTo>
                <a:lnTo>
                  <a:pt x="13138" y="13974"/>
                </a:lnTo>
                <a:cubicBezTo>
                  <a:pt x="13138" y="13916"/>
                  <a:pt x="13114" y="13871"/>
                  <a:pt x="13085" y="13871"/>
                </a:cubicBezTo>
                <a:close/>
                <a:moveTo>
                  <a:pt x="13399" y="13871"/>
                </a:moveTo>
                <a:cubicBezTo>
                  <a:pt x="13370" y="13871"/>
                  <a:pt x="13348" y="13916"/>
                  <a:pt x="13348" y="13974"/>
                </a:cubicBezTo>
                <a:lnTo>
                  <a:pt x="13348" y="14194"/>
                </a:lnTo>
                <a:cubicBezTo>
                  <a:pt x="13348" y="14251"/>
                  <a:pt x="13370" y="14298"/>
                  <a:pt x="13399" y="14298"/>
                </a:cubicBezTo>
                <a:cubicBezTo>
                  <a:pt x="13428" y="14298"/>
                  <a:pt x="13452" y="14251"/>
                  <a:pt x="13452" y="14194"/>
                </a:cubicBezTo>
                <a:lnTo>
                  <a:pt x="13452" y="13974"/>
                </a:lnTo>
                <a:cubicBezTo>
                  <a:pt x="13452" y="13916"/>
                  <a:pt x="13428" y="13871"/>
                  <a:pt x="13399" y="13871"/>
                </a:cubicBezTo>
                <a:close/>
                <a:moveTo>
                  <a:pt x="14249" y="13871"/>
                </a:moveTo>
                <a:cubicBezTo>
                  <a:pt x="14220" y="13871"/>
                  <a:pt x="14196" y="13916"/>
                  <a:pt x="14196" y="13974"/>
                </a:cubicBezTo>
                <a:lnTo>
                  <a:pt x="14196" y="14194"/>
                </a:lnTo>
                <a:cubicBezTo>
                  <a:pt x="14196" y="14251"/>
                  <a:pt x="14220" y="14298"/>
                  <a:pt x="14249" y="14298"/>
                </a:cubicBezTo>
                <a:cubicBezTo>
                  <a:pt x="14278" y="14298"/>
                  <a:pt x="14302" y="14251"/>
                  <a:pt x="14302" y="14194"/>
                </a:cubicBezTo>
                <a:lnTo>
                  <a:pt x="14302" y="13974"/>
                </a:lnTo>
                <a:cubicBezTo>
                  <a:pt x="14302" y="13916"/>
                  <a:pt x="14278" y="13871"/>
                  <a:pt x="14249" y="13871"/>
                </a:cubicBezTo>
                <a:close/>
                <a:moveTo>
                  <a:pt x="14564" y="13871"/>
                </a:moveTo>
                <a:cubicBezTo>
                  <a:pt x="14535" y="13871"/>
                  <a:pt x="14511" y="13916"/>
                  <a:pt x="14511" y="13974"/>
                </a:cubicBezTo>
                <a:lnTo>
                  <a:pt x="14511" y="14194"/>
                </a:lnTo>
                <a:cubicBezTo>
                  <a:pt x="14511" y="14251"/>
                  <a:pt x="14535" y="14298"/>
                  <a:pt x="14564" y="14298"/>
                </a:cubicBezTo>
                <a:cubicBezTo>
                  <a:pt x="14593" y="14298"/>
                  <a:pt x="14617" y="14251"/>
                  <a:pt x="14617" y="14194"/>
                </a:cubicBezTo>
                <a:lnTo>
                  <a:pt x="14617" y="13974"/>
                </a:lnTo>
                <a:cubicBezTo>
                  <a:pt x="14617" y="13916"/>
                  <a:pt x="14593" y="13871"/>
                  <a:pt x="14564" y="13871"/>
                </a:cubicBezTo>
                <a:close/>
                <a:moveTo>
                  <a:pt x="15413" y="13871"/>
                </a:moveTo>
                <a:cubicBezTo>
                  <a:pt x="15384" y="13871"/>
                  <a:pt x="15360" y="13916"/>
                  <a:pt x="15360" y="13974"/>
                </a:cubicBezTo>
                <a:lnTo>
                  <a:pt x="15360" y="14194"/>
                </a:lnTo>
                <a:cubicBezTo>
                  <a:pt x="15360" y="14251"/>
                  <a:pt x="15384" y="14298"/>
                  <a:pt x="15413" y="14298"/>
                </a:cubicBezTo>
                <a:cubicBezTo>
                  <a:pt x="15442" y="14298"/>
                  <a:pt x="15465" y="14251"/>
                  <a:pt x="15465" y="14194"/>
                </a:cubicBezTo>
                <a:lnTo>
                  <a:pt x="15465" y="13974"/>
                </a:lnTo>
                <a:cubicBezTo>
                  <a:pt x="15465" y="13916"/>
                  <a:pt x="15442" y="13871"/>
                  <a:pt x="15413" y="13871"/>
                </a:cubicBezTo>
                <a:close/>
                <a:moveTo>
                  <a:pt x="15728" y="13871"/>
                </a:moveTo>
                <a:cubicBezTo>
                  <a:pt x="15699" y="13871"/>
                  <a:pt x="15675" y="13916"/>
                  <a:pt x="15675" y="13974"/>
                </a:cubicBezTo>
                <a:lnTo>
                  <a:pt x="15675" y="14194"/>
                </a:lnTo>
                <a:cubicBezTo>
                  <a:pt x="15675" y="14251"/>
                  <a:pt x="15699" y="14298"/>
                  <a:pt x="15728" y="14298"/>
                </a:cubicBezTo>
                <a:cubicBezTo>
                  <a:pt x="15757" y="14298"/>
                  <a:pt x="15781" y="14251"/>
                  <a:pt x="15781" y="14194"/>
                </a:cubicBezTo>
                <a:lnTo>
                  <a:pt x="15781" y="13974"/>
                </a:lnTo>
                <a:cubicBezTo>
                  <a:pt x="15781" y="13916"/>
                  <a:pt x="15757" y="13871"/>
                  <a:pt x="15728" y="13871"/>
                </a:cubicBezTo>
                <a:close/>
                <a:moveTo>
                  <a:pt x="16578" y="13871"/>
                </a:moveTo>
                <a:cubicBezTo>
                  <a:pt x="16549" y="13871"/>
                  <a:pt x="16525" y="13916"/>
                  <a:pt x="16525" y="13974"/>
                </a:cubicBezTo>
                <a:lnTo>
                  <a:pt x="16525" y="14194"/>
                </a:lnTo>
                <a:cubicBezTo>
                  <a:pt x="16525" y="14251"/>
                  <a:pt x="16549" y="14298"/>
                  <a:pt x="16578" y="14298"/>
                </a:cubicBezTo>
                <a:cubicBezTo>
                  <a:pt x="16607" y="14298"/>
                  <a:pt x="16630" y="14251"/>
                  <a:pt x="16630" y="14194"/>
                </a:cubicBezTo>
                <a:lnTo>
                  <a:pt x="16630" y="13974"/>
                </a:lnTo>
                <a:cubicBezTo>
                  <a:pt x="16630" y="13916"/>
                  <a:pt x="16607" y="13871"/>
                  <a:pt x="16578" y="13871"/>
                </a:cubicBezTo>
                <a:close/>
                <a:moveTo>
                  <a:pt x="16892" y="13871"/>
                </a:moveTo>
                <a:cubicBezTo>
                  <a:pt x="16863" y="13871"/>
                  <a:pt x="16839" y="13916"/>
                  <a:pt x="16839" y="13974"/>
                </a:cubicBezTo>
                <a:lnTo>
                  <a:pt x="16839" y="14194"/>
                </a:lnTo>
                <a:cubicBezTo>
                  <a:pt x="16839" y="14251"/>
                  <a:pt x="16863" y="14298"/>
                  <a:pt x="16892" y="14298"/>
                </a:cubicBezTo>
                <a:cubicBezTo>
                  <a:pt x="16921" y="14298"/>
                  <a:pt x="16944" y="14251"/>
                  <a:pt x="16944" y="14194"/>
                </a:cubicBezTo>
                <a:lnTo>
                  <a:pt x="16944" y="13974"/>
                </a:lnTo>
                <a:cubicBezTo>
                  <a:pt x="16944" y="13916"/>
                  <a:pt x="16921" y="13871"/>
                  <a:pt x="16892" y="13871"/>
                </a:cubicBezTo>
                <a:close/>
                <a:moveTo>
                  <a:pt x="17741" y="13871"/>
                </a:moveTo>
                <a:cubicBezTo>
                  <a:pt x="17712" y="13871"/>
                  <a:pt x="17689" y="13916"/>
                  <a:pt x="17689" y="13974"/>
                </a:cubicBezTo>
                <a:lnTo>
                  <a:pt x="17689" y="14194"/>
                </a:lnTo>
                <a:cubicBezTo>
                  <a:pt x="17689" y="14251"/>
                  <a:pt x="17712" y="14298"/>
                  <a:pt x="17741" y="14298"/>
                </a:cubicBezTo>
                <a:cubicBezTo>
                  <a:pt x="17770" y="14298"/>
                  <a:pt x="17794" y="14251"/>
                  <a:pt x="17794" y="14194"/>
                </a:cubicBezTo>
                <a:lnTo>
                  <a:pt x="17794" y="13974"/>
                </a:lnTo>
                <a:cubicBezTo>
                  <a:pt x="17794" y="13916"/>
                  <a:pt x="17770" y="13871"/>
                  <a:pt x="17741" y="13871"/>
                </a:cubicBezTo>
                <a:close/>
                <a:moveTo>
                  <a:pt x="18055" y="13871"/>
                </a:moveTo>
                <a:cubicBezTo>
                  <a:pt x="18026" y="13871"/>
                  <a:pt x="18002" y="13916"/>
                  <a:pt x="18002" y="13974"/>
                </a:cubicBezTo>
                <a:lnTo>
                  <a:pt x="18002" y="14194"/>
                </a:lnTo>
                <a:cubicBezTo>
                  <a:pt x="18002" y="14251"/>
                  <a:pt x="18026" y="14298"/>
                  <a:pt x="18055" y="14298"/>
                </a:cubicBezTo>
                <a:cubicBezTo>
                  <a:pt x="18085" y="14298"/>
                  <a:pt x="18108" y="14251"/>
                  <a:pt x="18108" y="14194"/>
                </a:cubicBezTo>
                <a:lnTo>
                  <a:pt x="18108" y="13974"/>
                </a:lnTo>
                <a:cubicBezTo>
                  <a:pt x="18108" y="13916"/>
                  <a:pt x="18085" y="13871"/>
                  <a:pt x="18055" y="13871"/>
                </a:cubicBezTo>
                <a:close/>
                <a:moveTo>
                  <a:pt x="18905" y="13871"/>
                </a:moveTo>
                <a:cubicBezTo>
                  <a:pt x="18876" y="13871"/>
                  <a:pt x="18852" y="13916"/>
                  <a:pt x="18852" y="13974"/>
                </a:cubicBezTo>
                <a:lnTo>
                  <a:pt x="18852" y="14194"/>
                </a:lnTo>
                <a:cubicBezTo>
                  <a:pt x="18852" y="14251"/>
                  <a:pt x="18876" y="14298"/>
                  <a:pt x="18905" y="14298"/>
                </a:cubicBezTo>
                <a:cubicBezTo>
                  <a:pt x="18934" y="14298"/>
                  <a:pt x="18958" y="14251"/>
                  <a:pt x="18958" y="14194"/>
                </a:cubicBezTo>
                <a:lnTo>
                  <a:pt x="18958" y="13974"/>
                </a:lnTo>
                <a:cubicBezTo>
                  <a:pt x="18958" y="13916"/>
                  <a:pt x="18934" y="13871"/>
                  <a:pt x="18905" y="13871"/>
                </a:cubicBezTo>
                <a:close/>
                <a:moveTo>
                  <a:pt x="19220" y="13871"/>
                </a:moveTo>
                <a:cubicBezTo>
                  <a:pt x="19191" y="13871"/>
                  <a:pt x="19167" y="13916"/>
                  <a:pt x="19167" y="13974"/>
                </a:cubicBezTo>
                <a:lnTo>
                  <a:pt x="19167" y="14194"/>
                </a:lnTo>
                <a:cubicBezTo>
                  <a:pt x="19167" y="14251"/>
                  <a:pt x="19191" y="14298"/>
                  <a:pt x="19220" y="14298"/>
                </a:cubicBezTo>
                <a:cubicBezTo>
                  <a:pt x="19249" y="14298"/>
                  <a:pt x="19273" y="14251"/>
                  <a:pt x="19273" y="14194"/>
                </a:cubicBezTo>
                <a:lnTo>
                  <a:pt x="19273" y="13974"/>
                </a:lnTo>
                <a:cubicBezTo>
                  <a:pt x="19273" y="13916"/>
                  <a:pt x="19249" y="13871"/>
                  <a:pt x="19220" y="13871"/>
                </a:cubicBezTo>
                <a:close/>
                <a:moveTo>
                  <a:pt x="20069" y="13871"/>
                </a:moveTo>
                <a:cubicBezTo>
                  <a:pt x="20040" y="13871"/>
                  <a:pt x="20016" y="13916"/>
                  <a:pt x="20016" y="13974"/>
                </a:cubicBezTo>
                <a:lnTo>
                  <a:pt x="20016" y="14194"/>
                </a:lnTo>
                <a:cubicBezTo>
                  <a:pt x="20016" y="14251"/>
                  <a:pt x="20040" y="14298"/>
                  <a:pt x="20069" y="14298"/>
                </a:cubicBezTo>
                <a:cubicBezTo>
                  <a:pt x="20099" y="14298"/>
                  <a:pt x="20122" y="14251"/>
                  <a:pt x="20122" y="14194"/>
                </a:cubicBezTo>
                <a:lnTo>
                  <a:pt x="20122" y="13974"/>
                </a:lnTo>
                <a:cubicBezTo>
                  <a:pt x="20122" y="13916"/>
                  <a:pt x="20099" y="13871"/>
                  <a:pt x="20069" y="13871"/>
                </a:cubicBezTo>
                <a:close/>
                <a:moveTo>
                  <a:pt x="20384" y="13871"/>
                </a:moveTo>
                <a:cubicBezTo>
                  <a:pt x="20355" y="13871"/>
                  <a:pt x="20331" y="13916"/>
                  <a:pt x="20331" y="13974"/>
                </a:cubicBezTo>
                <a:lnTo>
                  <a:pt x="20331" y="14194"/>
                </a:lnTo>
                <a:cubicBezTo>
                  <a:pt x="20331" y="14251"/>
                  <a:pt x="20355" y="14298"/>
                  <a:pt x="20384" y="14298"/>
                </a:cubicBezTo>
                <a:cubicBezTo>
                  <a:pt x="20413" y="14298"/>
                  <a:pt x="20436" y="14251"/>
                  <a:pt x="20436" y="14194"/>
                </a:cubicBezTo>
                <a:lnTo>
                  <a:pt x="20436" y="13974"/>
                </a:lnTo>
                <a:cubicBezTo>
                  <a:pt x="20436" y="13916"/>
                  <a:pt x="20413" y="13871"/>
                  <a:pt x="20384" y="13871"/>
                </a:cubicBezTo>
                <a:close/>
                <a:moveTo>
                  <a:pt x="21234" y="13871"/>
                </a:moveTo>
                <a:cubicBezTo>
                  <a:pt x="21204" y="13871"/>
                  <a:pt x="21181" y="13916"/>
                  <a:pt x="21181" y="13974"/>
                </a:cubicBezTo>
                <a:lnTo>
                  <a:pt x="21181" y="14194"/>
                </a:lnTo>
                <a:cubicBezTo>
                  <a:pt x="21181" y="14251"/>
                  <a:pt x="21204" y="14298"/>
                  <a:pt x="21234" y="14298"/>
                </a:cubicBezTo>
                <a:cubicBezTo>
                  <a:pt x="21263" y="14298"/>
                  <a:pt x="21285" y="14251"/>
                  <a:pt x="21285" y="14194"/>
                </a:cubicBezTo>
                <a:lnTo>
                  <a:pt x="21285" y="13974"/>
                </a:lnTo>
                <a:cubicBezTo>
                  <a:pt x="21285" y="13916"/>
                  <a:pt x="21263" y="13871"/>
                  <a:pt x="21234" y="13871"/>
                </a:cubicBezTo>
                <a:close/>
                <a:moveTo>
                  <a:pt x="21547" y="13871"/>
                </a:moveTo>
                <a:cubicBezTo>
                  <a:pt x="21518" y="13871"/>
                  <a:pt x="21495" y="13916"/>
                  <a:pt x="21495" y="13974"/>
                </a:cubicBezTo>
                <a:lnTo>
                  <a:pt x="21495" y="14194"/>
                </a:lnTo>
                <a:cubicBezTo>
                  <a:pt x="21495" y="14251"/>
                  <a:pt x="21518" y="14298"/>
                  <a:pt x="21547" y="14298"/>
                </a:cubicBezTo>
                <a:cubicBezTo>
                  <a:pt x="21576" y="14298"/>
                  <a:pt x="21600" y="14251"/>
                  <a:pt x="21600" y="14194"/>
                </a:cubicBezTo>
                <a:lnTo>
                  <a:pt x="21600" y="13974"/>
                </a:lnTo>
                <a:cubicBezTo>
                  <a:pt x="21600" y="13916"/>
                  <a:pt x="21576" y="13871"/>
                  <a:pt x="21547" y="13871"/>
                </a:cubicBezTo>
                <a:close/>
                <a:moveTo>
                  <a:pt x="53" y="14601"/>
                </a:moveTo>
                <a:cubicBezTo>
                  <a:pt x="24" y="14601"/>
                  <a:pt x="0" y="14646"/>
                  <a:pt x="0" y="14704"/>
                </a:cubicBezTo>
                <a:lnTo>
                  <a:pt x="0" y="14924"/>
                </a:lnTo>
                <a:cubicBezTo>
                  <a:pt x="0" y="14981"/>
                  <a:pt x="24" y="15028"/>
                  <a:pt x="53" y="15028"/>
                </a:cubicBezTo>
                <a:cubicBezTo>
                  <a:pt x="82" y="15028"/>
                  <a:pt x="106" y="14981"/>
                  <a:pt x="106" y="14924"/>
                </a:cubicBezTo>
                <a:lnTo>
                  <a:pt x="106" y="14704"/>
                </a:lnTo>
                <a:cubicBezTo>
                  <a:pt x="106" y="14646"/>
                  <a:pt x="82" y="14601"/>
                  <a:pt x="53" y="14601"/>
                </a:cubicBezTo>
                <a:close/>
                <a:moveTo>
                  <a:pt x="367" y="14601"/>
                </a:moveTo>
                <a:cubicBezTo>
                  <a:pt x="338" y="14601"/>
                  <a:pt x="315" y="14646"/>
                  <a:pt x="315" y="14704"/>
                </a:cubicBezTo>
                <a:lnTo>
                  <a:pt x="315" y="14924"/>
                </a:lnTo>
                <a:cubicBezTo>
                  <a:pt x="315" y="14981"/>
                  <a:pt x="338" y="15028"/>
                  <a:pt x="367" y="15028"/>
                </a:cubicBezTo>
                <a:cubicBezTo>
                  <a:pt x="397" y="15028"/>
                  <a:pt x="420" y="14981"/>
                  <a:pt x="420" y="14924"/>
                </a:cubicBezTo>
                <a:lnTo>
                  <a:pt x="420" y="14704"/>
                </a:lnTo>
                <a:cubicBezTo>
                  <a:pt x="420" y="14646"/>
                  <a:pt x="397" y="14601"/>
                  <a:pt x="367" y="14601"/>
                </a:cubicBezTo>
                <a:close/>
                <a:moveTo>
                  <a:pt x="1217" y="14601"/>
                </a:moveTo>
                <a:cubicBezTo>
                  <a:pt x="1188" y="14601"/>
                  <a:pt x="1164" y="14646"/>
                  <a:pt x="1164" y="14704"/>
                </a:cubicBezTo>
                <a:lnTo>
                  <a:pt x="1164" y="14924"/>
                </a:lnTo>
                <a:cubicBezTo>
                  <a:pt x="1164" y="14981"/>
                  <a:pt x="1188" y="15028"/>
                  <a:pt x="1217" y="15028"/>
                </a:cubicBezTo>
                <a:cubicBezTo>
                  <a:pt x="1246" y="15028"/>
                  <a:pt x="1270" y="14981"/>
                  <a:pt x="1270" y="14924"/>
                </a:cubicBezTo>
                <a:lnTo>
                  <a:pt x="1270" y="14704"/>
                </a:lnTo>
                <a:cubicBezTo>
                  <a:pt x="1270" y="14646"/>
                  <a:pt x="1246" y="14601"/>
                  <a:pt x="1217" y="14601"/>
                </a:cubicBezTo>
                <a:close/>
                <a:moveTo>
                  <a:pt x="1532" y="14601"/>
                </a:moveTo>
                <a:cubicBezTo>
                  <a:pt x="1503" y="14601"/>
                  <a:pt x="1479" y="14646"/>
                  <a:pt x="1479" y="14704"/>
                </a:cubicBezTo>
                <a:lnTo>
                  <a:pt x="1479" y="14924"/>
                </a:lnTo>
                <a:cubicBezTo>
                  <a:pt x="1479" y="14981"/>
                  <a:pt x="1503" y="15028"/>
                  <a:pt x="1532" y="15028"/>
                </a:cubicBezTo>
                <a:cubicBezTo>
                  <a:pt x="1561" y="15028"/>
                  <a:pt x="1584" y="14981"/>
                  <a:pt x="1584" y="14924"/>
                </a:cubicBezTo>
                <a:lnTo>
                  <a:pt x="1584" y="14704"/>
                </a:lnTo>
                <a:cubicBezTo>
                  <a:pt x="1584" y="14646"/>
                  <a:pt x="1561" y="14601"/>
                  <a:pt x="1532" y="14601"/>
                </a:cubicBezTo>
                <a:close/>
                <a:moveTo>
                  <a:pt x="2380" y="14601"/>
                </a:moveTo>
                <a:cubicBezTo>
                  <a:pt x="2351" y="14601"/>
                  <a:pt x="2329" y="14646"/>
                  <a:pt x="2329" y="14704"/>
                </a:cubicBezTo>
                <a:lnTo>
                  <a:pt x="2329" y="14924"/>
                </a:lnTo>
                <a:cubicBezTo>
                  <a:pt x="2329" y="14981"/>
                  <a:pt x="2351" y="15028"/>
                  <a:pt x="2380" y="15028"/>
                </a:cubicBezTo>
                <a:cubicBezTo>
                  <a:pt x="2409" y="15028"/>
                  <a:pt x="2433" y="14981"/>
                  <a:pt x="2433" y="14924"/>
                </a:cubicBezTo>
                <a:lnTo>
                  <a:pt x="2433" y="14704"/>
                </a:lnTo>
                <a:cubicBezTo>
                  <a:pt x="2433" y="14646"/>
                  <a:pt x="2409" y="14601"/>
                  <a:pt x="2380" y="14601"/>
                </a:cubicBezTo>
                <a:close/>
                <a:moveTo>
                  <a:pt x="2695" y="14601"/>
                </a:moveTo>
                <a:cubicBezTo>
                  <a:pt x="2666" y="14601"/>
                  <a:pt x="2643" y="14646"/>
                  <a:pt x="2643" y="14704"/>
                </a:cubicBezTo>
                <a:lnTo>
                  <a:pt x="2643" y="14924"/>
                </a:lnTo>
                <a:cubicBezTo>
                  <a:pt x="2643" y="14981"/>
                  <a:pt x="2666" y="15028"/>
                  <a:pt x="2695" y="15028"/>
                </a:cubicBezTo>
                <a:cubicBezTo>
                  <a:pt x="2724" y="15028"/>
                  <a:pt x="2748" y="14981"/>
                  <a:pt x="2748" y="14924"/>
                </a:cubicBezTo>
                <a:lnTo>
                  <a:pt x="2748" y="14704"/>
                </a:lnTo>
                <a:cubicBezTo>
                  <a:pt x="2748" y="14646"/>
                  <a:pt x="2724" y="14601"/>
                  <a:pt x="2695" y="14601"/>
                </a:cubicBezTo>
                <a:close/>
                <a:moveTo>
                  <a:pt x="3545" y="14601"/>
                </a:moveTo>
                <a:cubicBezTo>
                  <a:pt x="3516" y="14601"/>
                  <a:pt x="3492" y="14646"/>
                  <a:pt x="3492" y="14704"/>
                </a:cubicBezTo>
                <a:lnTo>
                  <a:pt x="3492" y="14924"/>
                </a:lnTo>
                <a:cubicBezTo>
                  <a:pt x="3492" y="14981"/>
                  <a:pt x="3516" y="15028"/>
                  <a:pt x="3545" y="15028"/>
                </a:cubicBezTo>
                <a:cubicBezTo>
                  <a:pt x="3574" y="15028"/>
                  <a:pt x="3598" y="14981"/>
                  <a:pt x="3598" y="14924"/>
                </a:cubicBezTo>
                <a:lnTo>
                  <a:pt x="3598" y="14704"/>
                </a:lnTo>
                <a:cubicBezTo>
                  <a:pt x="3598" y="14646"/>
                  <a:pt x="3574" y="14601"/>
                  <a:pt x="3545" y="14601"/>
                </a:cubicBezTo>
                <a:close/>
                <a:moveTo>
                  <a:pt x="3859" y="14601"/>
                </a:moveTo>
                <a:cubicBezTo>
                  <a:pt x="3830" y="14601"/>
                  <a:pt x="3806" y="14646"/>
                  <a:pt x="3806" y="14704"/>
                </a:cubicBezTo>
                <a:lnTo>
                  <a:pt x="3806" y="14924"/>
                </a:lnTo>
                <a:cubicBezTo>
                  <a:pt x="3806" y="14981"/>
                  <a:pt x="3830" y="15028"/>
                  <a:pt x="3859" y="15028"/>
                </a:cubicBezTo>
                <a:cubicBezTo>
                  <a:pt x="3888" y="15028"/>
                  <a:pt x="3912" y="14981"/>
                  <a:pt x="3912" y="14924"/>
                </a:cubicBezTo>
                <a:lnTo>
                  <a:pt x="3912" y="14704"/>
                </a:lnTo>
                <a:cubicBezTo>
                  <a:pt x="3912" y="14646"/>
                  <a:pt x="3888" y="14601"/>
                  <a:pt x="3859" y="14601"/>
                </a:cubicBezTo>
                <a:close/>
                <a:moveTo>
                  <a:pt x="4709" y="14601"/>
                </a:moveTo>
                <a:cubicBezTo>
                  <a:pt x="4680" y="14601"/>
                  <a:pt x="4656" y="14646"/>
                  <a:pt x="4656" y="14704"/>
                </a:cubicBezTo>
                <a:lnTo>
                  <a:pt x="4656" y="14924"/>
                </a:lnTo>
                <a:cubicBezTo>
                  <a:pt x="4656" y="14981"/>
                  <a:pt x="4680" y="15028"/>
                  <a:pt x="4709" y="15028"/>
                </a:cubicBezTo>
                <a:cubicBezTo>
                  <a:pt x="4738" y="15028"/>
                  <a:pt x="4762" y="14981"/>
                  <a:pt x="4762" y="14924"/>
                </a:cubicBezTo>
                <a:lnTo>
                  <a:pt x="4762" y="14704"/>
                </a:lnTo>
                <a:cubicBezTo>
                  <a:pt x="4762" y="14646"/>
                  <a:pt x="4738" y="14601"/>
                  <a:pt x="4709" y="14601"/>
                </a:cubicBezTo>
                <a:close/>
                <a:moveTo>
                  <a:pt x="5023" y="14601"/>
                </a:moveTo>
                <a:cubicBezTo>
                  <a:pt x="4994" y="14601"/>
                  <a:pt x="4970" y="14646"/>
                  <a:pt x="4970" y="14704"/>
                </a:cubicBezTo>
                <a:lnTo>
                  <a:pt x="4970" y="14924"/>
                </a:lnTo>
                <a:cubicBezTo>
                  <a:pt x="4970" y="14981"/>
                  <a:pt x="4994" y="15028"/>
                  <a:pt x="5023" y="15028"/>
                </a:cubicBezTo>
                <a:cubicBezTo>
                  <a:pt x="5053" y="15028"/>
                  <a:pt x="5076" y="14981"/>
                  <a:pt x="5076" y="14924"/>
                </a:cubicBezTo>
                <a:lnTo>
                  <a:pt x="5076" y="14704"/>
                </a:lnTo>
                <a:cubicBezTo>
                  <a:pt x="5076" y="14646"/>
                  <a:pt x="5053" y="14601"/>
                  <a:pt x="5023" y="14601"/>
                </a:cubicBezTo>
                <a:close/>
                <a:moveTo>
                  <a:pt x="5873" y="14601"/>
                </a:moveTo>
                <a:cubicBezTo>
                  <a:pt x="5844" y="14601"/>
                  <a:pt x="5820" y="14646"/>
                  <a:pt x="5820" y="14704"/>
                </a:cubicBezTo>
                <a:lnTo>
                  <a:pt x="5820" y="14924"/>
                </a:lnTo>
                <a:cubicBezTo>
                  <a:pt x="5820" y="14981"/>
                  <a:pt x="5844" y="15028"/>
                  <a:pt x="5873" y="15028"/>
                </a:cubicBezTo>
                <a:cubicBezTo>
                  <a:pt x="5902" y="15028"/>
                  <a:pt x="5926" y="14981"/>
                  <a:pt x="5926" y="14924"/>
                </a:cubicBezTo>
                <a:lnTo>
                  <a:pt x="5926" y="14704"/>
                </a:lnTo>
                <a:cubicBezTo>
                  <a:pt x="5926" y="14646"/>
                  <a:pt x="5902" y="14601"/>
                  <a:pt x="5873" y="14601"/>
                </a:cubicBezTo>
                <a:close/>
                <a:moveTo>
                  <a:pt x="6188" y="14601"/>
                </a:moveTo>
                <a:cubicBezTo>
                  <a:pt x="6159" y="14601"/>
                  <a:pt x="6135" y="14646"/>
                  <a:pt x="6135" y="14704"/>
                </a:cubicBezTo>
                <a:lnTo>
                  <a:pt x="6135" y="14924"/>
                </a:lnTo>
                <a:cubicBezTo>
                  <a:pt x="6135" y="14981"/>
                  <a:pt x="6159" y="15028"/>
                  <a:pt x="6188" y="15028"/>
                </a:cubicBezTo>
                <a:cubicBezTo>
                  <a:pt x="6217" y="15028"/>
                  <a:pt x="6240" y="14981"/>
                  <a:pt x="6240" y="14924"/>
                </a:cubicBezTo>
                <a:lnTo>
                  <a:pt x="6240" y="14704"/>
                </a:lnTo>
                <a:cubicBezTo>
                  <a:pt x="6240" y="14646"/>
                  <a:pt x="6217" y="14601"/>
                  <a:pt x="6188" y="14601"/>
                </a:cubicBezTo>
                <a:close/>
                <a:moveTo>
                  <a:pt x="7036" y="14601"/>
                </a:moveTo>
                <a:cubicBezTo>
                  <a:pt x="7007" y="14601"/>
                  <a:pt x="6984" y="14646"/>
                  <a:pt x="6984" y="14704"/>
                </a:cubicBezTo>
                <a:lnTo>
                  <a:pt x="6984" y="14924"/>
                </a:lnTo>
                <a:cubicBezTo>
                  <a:pt x="6984" y="14981"/>
                  <a:pt x="7007" y="15028"/>
                  <a:pt x="7036" y="15028"/>
                </a:cubicBezTo>
                <a:cubicBezTo>
                  <a:pt x="7065" y="15028"/>
                  <a:pt x="7089" y="14981"/>
                  <a:pt x="7089" y="14924"/>
                </a:cubicBezTo>
                <a:lnTo>
                  <a:pt x="7089" y="14704"/>
                </a:lnTo>
                <a:cubicBezTo>
                  <a:pt x="7089" y="14646"/>
                  <a:pt x="7065" y="14601"/>
                  <a:pt x="7036" y="14601"/>
                </a:cubicBezTo>
                <a:close/>
                <a:moveTo>
                  <a:pt x="7351" y="14601"/>
                </a:moveTo>
                <a:cubicBezTo>
                  <a:pt x="7322" y="14601"/>
                  <a:pt x="7299" y="14646"/>
                  <a:pt x="7299" y="14704"/>
                </a:cubicBezTo>
                <a:lnTo>
                  <a:pt x="7299" y="14924"/>
                </a:lnTo>
                <a:cubicBezTo>
                  <a:pt x="7299" y="14981"/>
                  <a:pt x="7322" y="15028"/>
                  <a:pt x="7351" y="15028"/>
                </a:cubicBezTo>
                <a:cubicBezTo>
                  <a:pt x="7380" y="15028"/>
                  <a:pt x="7404" y="14981"/>
                  <a:pt x="7404" y="14924"/>
                </a:cubicBezTo>
                <a:lnTo>
                  <a:pt x="7404" y="14704"/>
                </a:lnTo>
                <a:cubicBezTo>
                  <a:pt x="7404" y="14646"/>
                  <a:pt x="7380" y="14601"/>
                  <a:pt x="7351" y="14601"/>
                </a:cubicBezTo>
                <a:close/>
                <a:moveTo>
                  <a:pt x="8201" y="14601"/>
                </a:moveTo>
                <a:cubicBezTo>
                  <a:pt x="8171" y="14601"/>
                  <a:pt x="8148" y="14646"/>
                  <a:pt x="8148" y="14704"/>
                </a:cubicBezTo>
                <a:lnTo>
                  <a:pt x="8148" y="14924"/>
                </a:lnTo>
                <a:cubicBezTo>
                  <a:pt x="8148" y="14981"/>
                  <a:pt x="8171" y="15028"/>
                  <a:pt x="8201" y="15028"/>
                </a:cubicBezTo>
                <a:cubicBezTo>
                  <a:pt x="8230" y="15028"/>
                  <a:pt x="8254" y="14981"/>
                  <a:pt x="8254" y="14924"/>
                </a:cubicBezTo>
                <a:lnTo>
                  <a:pt x="8254" y="14704"/>
                </a:lnTo>
                <a:cubicBezTo>
                  <a:pt x="8254" y="14646"/>
                  <a:pt x="8230" y="14601"/>
                  <a:pt x="8201" y="14601"/>
                </a:cubicBezTo>
                <a:close/>
                <a:moveTo>
                  <a:pt x="8515" y="14601"/>
                </a:moveTo>
                <a:cubicBezTo>
                  <a:pt x="8486" y="14601"/>
                  <a:pt x="8462" y="14646"/>
                  <a:pt x="8462" y="14704"/>
                </a:cubicBezTo>
                <a:lnTo>
                  <a:pt x="8462" y="14924"/>
                </a:lnTo>
                <a:cubicBezTo>
                  <a:pt x="8462" y="14981"/>
                  <a:pt x="8486" y="15028"/>
                  <a:pt x="8515" y="15028"/>
                </a:cubicBezTo>
                <a:cubicBezTo>
                  <a:pt x="8544" y="15028"/>
                  <a:pt x="8568" y="14981"/>
                  <a:pt x="8568" y="14924"/>
                </a:cubicBezTo>
                <a:lnTo>
                  <a:pt x="8568" y="14704"/>
                </a:lnTo>
                <a:cubicBezTo>
                  <a:pt x="8568" y="14646"/>
                  <a:pt x="8544" y="14601"/>
                  <a:pt x="8515" y="14601"/>
                </a:cubicBezTo>
                <a:close/>
                <a:moveTo>
                  <a:pt x="9365" y="14601"/>
                </a:moveTo>
                <a:cubicBezTo>
                  <a:pt x="9336" y="14601"/>
                  <a:pt x="9312" y="14646"/>
                  <a:pt x="9312" y="14704"/>
                </a:cubicBezTo>
                <a:lnTo>
                  <a:pt x="9312" y="14924"/>
                </a:lnTo>
                <a:cubicBezTo>
                  <a:pt x="9312" y="14981"/>
                  <a:pt x="9336" y="15028"/>
                  <a:pt x="9365" y="15028"/>
                </a:cubicBezTo>
                <a:cubicBezTo>
                  <a:pt x="9394" y="15028"/>
                  <a:pt x="9418" y="14981"/>
                  <a:pt x="9418" y="14924"/>
                </a:cubicBezTo>
                <a:lnTo>
                  <a:pt x="9418" y="14704"/>
                </a:lnTo>
                <a:cubicBezTo>
                  <a:pt x="9418" y="14646"/>
                  <a:pt x="9394" y="14601"/>
                  <a:pt x="9365" y="14601"/>
                </a:cubicBezTo>
                <a:close/>
                <a:moveTo>
                  <a:pt x="9679" y="14601"/>
                </a:moveTo>
                <a:cubicBezTo>
                  <a:pt x="9650" y="14601"/>
                  <a:pt x="9626" y="14646"/>
                  <a:pt x="9626" y="14704"/>
                </a:cubicBezTo>
                <a:lnTo>
                  <a:pt x="9626" y="14924"/>
                </a:lnTo>
                <a:cubicBezTo>
                  <a:pt x="9626" y="14981"/>
                  <a:pt x="9650" y="15028"/>
                  <a:pt x="9679" y="15028"/>
                </a:cubicBezTo>
                <a:cubicBezTo>
                  <a:pt x="9708" y="15028"/>
                  <a:pt x="9732" y="14981"/>
                  <a:pt x="9732" y="14924"/>
                </a:cubicBezTo>
                <a:lnTo>
                  <a:pt x="9732" y="14704"/>
                </a:lnTo>
                <a:cubicBezTo>
                  <a:pt x="9732" y="14646"/>
                  <a:pt x="9708" y="14601"/>
                  <a:pt x="9679" y="14601"/>
                </a:cubicBezTo>
                <a:close/>
                <a:moveTo>
                  <a:pt x="10529" y="14601"/>
                </a:moveTo>
                <a:cubicBezTo>
                  <a:pt x="10500" y="14601"/>
                  <a:pt x="10476" y="14646"/>
                  <a:pt x="10476" y="14704"/>
                </a:cubicBezTo>
                <a:lnTo>
                  <a:pt x="10476" y="14924"/>
                </a:lnTo>
                <a:cubicBezTo>
                  <a:pt x="10476" y="14981"/>
                  <a:pt x="10500" y="15028"/>
                  <a:pt x="10529" y="15028"/>
                </a:cubicBezTo>
                <a:cubicBezTo>
                  <a:pt x="10558" y="15028"/>
                  <a:pt x="10582" y="14981"/>
                  <a:pt x="10582" y="14924"/>
                </a:cubicBezTo>
                <a:lnTo>
                  <a:pt x="10582" y="14704"/>
                </a:lnTo>
                <a:cubicBezTo>
                  <a:pt x="10582" y="14646"/>
                  <a:pt x="10558" y="14601"/>
                  <a:pt x="10529" y="14601"/>
                </a:cubicBezTo>
                <a:close/>
                <a:moveTo>
                  <a:pt x="10844" y="14601"/>
                </a:moveTo>
                <a:cubicBezTo>
                  <a:pt x="10814" y="14601"/>
                  <a:pt x="10791" y="14646"/>
                  <a:pt x="10791" y="14704"/>
                </a:cubicBezTo>
                <a:lnTo>
                  <a:pt x="10791" y="14924"/>
                </a:lnTo>
                <a:cubicBezTo>
                  <a:pt x="10791" y="14981"/>
                  <a:pt x="10814" y="15028"/>
                  <a:pt x="10844" y="15028"/>
                </a:cubicBezTo>
                <a:cubicBezTo>
                  <a:pt x="10873" y="15028"/>
                  <a:pt x="10895" y="14981"/>
                  <a:pt x="10895" y="14924"/>
                </a:cubicBezTo>
                <a:lnTo>
                  <a:pt x="10895" y="14704"/>
                </a:lnTo>
                <a:cubicBezTo>
                  <a:pt x="10895" y="14646"/>
                  <a:pt x="10873" y="14601"/>
                  <a:pt x="10844" y="14601"/>
                </a:cubicBezTo>
                <a:close/>
                <a:moveTo>
                  <a:pt x="11692" y="14601"/>
                </a:moveTo>
                <a:cubicBezTo>
                  <a:pt x="11663" y="14601"/>
                  <a:pt x="11640" y="14646"/>
                  <a:pt x="11640" y="14704"/>
                </a:cubicBezTo>
                <a:lnTo>
                  <a:pt x="11640" y="14924"/>
                </a:lnTo>
                <a:cubicBezTo>
                  <a:pt x="11640" y="14981"/>
                  <a:pt x="11663" y="15028"/>
                  <a:pt x="11692" y="15028"/>
                </a:cubicBezTo>
                <a:cubicBezTo>
                  <a:pt x="11721" y="15028"/>
                  <a:pt x="11745" y="14981"/>
                  <a:pt x="11745" y="14924"/>
                </a:cubicBezTo>
                <a:lnTo>
                  <a:pt x="11745" y="14704"/>
                </a:lnTo>
                <a:cubicBezTo>
                  <a:pt x="11745" y="14646"/>
                  <a:pt x="11721" y="14601"/>
                  <a:pt x="11692" y="14601"/>
                </a:cubicBezTo>
                <a:close/>
                <a:moveTo>
                  <a:pt x="12007" y="14601"/>
                </a:moveTo>
                <a:cubicBezTo>
                  <a:pt x="11978" y="14601"/>
                  <a:pt x="11955" y="14646"/>
                  <a:pt x="11955" y="14704"/>
                </a:cubicBezTo>
                <a:lnTo>
                  <a:pt x="11955" y="14924"/>
                </a:lnTo>
                <a:cubicBezTo>
                  <a:pt x="11955" y="14981"/>
                  <a:pt x="11978" y="15028"/>
                  <a:pt x="12007" y="15028"/>
                </a:cubicBezTo>
                <a:cubicBezTo>
                  <a:pt x="12036" y="15028"/>
                  <a:pt x="12060" y="14981"/>
                  <a:pt x="12060" y="14924"/>
                </a:cubicBezTo>
                <a:lnTo>
                  <a:pt x="12060" y="14704"/>
                </a:lnTo>
                <a:cubicBezTo>
                  <a:pt x="12060" y="14646"/>
                  <a:pt x="12036" y="14601"/>
                  <a:pt x="12007" y="14601"/>
                </a:cubicBezTo>
                <a:close/>
                <a:moveTo>
                  <a:pt x="12856" y="14601"/>
                </a:moveTo>
                <a:cubicBezTo>
                  <a:pt x="12827" y="14601"/>
                  <a:pt x="12804" y="14646"/>
                  <a:pt x="12804" y="14704"/>
                </a:cubicBezTo>
                <a:lnTo>
                  <a:pt x="12804" y="14924"/>
                </a:lnTo>
                <a:cubicBezTo>
                  <a:pt x="12804" y="14981"/>
                  <a:pt x="12827" y="15028"/>
                  <a:pt x="12856" y="15028"/>
                </a:cubicBezTo>
                <a:cubicBezTo>
                  <a:pt x="12886" y="15028"/>
                  <a:pt x="12909" y="14981"/>
                  <a:pt x="12909" y="14924"/>
                </a:cubicBezTo>
                <a:lnTo>
                  <a:pt x="12909" y="14704"/>
                </a:lnTo>
                <a:cubicBezTo>
                  <a:pt x="12909" y="14646"/>
                  <a:pt x="12886" y="14601"/>
                  <a:pt x="12856" y="14601"/>
                </a:cubicBezTo>
                <a:close/>
                <a:moveTo>
                  <a:pt x="13171" y="14601"/>
                </a:moveTo>
                <a:cubicBezTo>
                  <a:pt x="13142" y="14601"/>
                  <a:pt x="13118" y="14646"/>
                  <a:pt x="13118" y="14704"/>
                </a:cubicBezTo>
                <a:lnTo>
                  <a:pt x="13118" y="14924"/>
                </a:lnTo>
                <a:cubicBezTo>
                  <a:pt x="13118" y="14981"/>
                  <a:pt x="13142" y="15028"/>
                  <a:pt x="13171" y="15028"/>
                </a:cubicBezTo>
                <a:cubicBezTo>
                  <a:pt x="13200" y="15028"/>
                  <a:pt x="13224" y="14981"/>
                  <a:pt x="13224" y="14924"/>
                </a:cubicBezTo>
                <a:lnTo>
                  <a:pt x="13224" y="14704"/>
                </a:lnTo>
                <a:cubicBezTo>
                  <a:pt x="13224" y="14646"/>
                  <a:pt x="13200" y="14601"/>
                  <a:pt x="13171" y="14601"/>
                </a:cubicBezTo>
                <a:close/>
                <a:moveTo>
                  <a:pt x="14021" y="14601"/>
                </a:moveTo>
                <a:cubicBezTo>
                  <a:pt x="13992" y="14601"/>
                  <a:pt x="13968" y="14646"/>
                  <a:pt x="13968" y="14704"/>
                </a:cubicBezTo>
                <a:lnTo>
                  <a:pt x="13968" y="14924"/>
                </a:lnTo>
                <a:cubicBezTo>
                  <a:pt x="13968" y="14981"/>
                  <a:pt x="13992" y="15028"/>
                  <a:pt x="14021" y="15028"/>
                </a:cubicBezTo>
                <a:cubicBezTo>
                  <a:pt x="14050" y="15028"/>
                  <a:pt x="14074" y="14981"/>
                  <a:pt x="14074" y="14924"/>
                </a:cubicBezTo>
                <a:lnTo>
                  <a:pt x="14074" y="14704"/>
                </a:lnTo>
                <a:cubicBezTo>
                  <a:pt x="14074" y="14646"/>
                  <a:pt x="14050" y="14601"/>
                  <a:pt x="14021" y="14601"/>
                </a:cubicBezTo>
                <a:close/>
                <a:moveTo>
                  <a:pt x="14335" y="14601"/>
                </a:moveTo>
                <a:cubicBezTo>
                  <a:pt x="14306" y="14601"/>
                  <a:pt x="14282" y="14646"/>
                  <a:pt x="14282" y="14704"/>
                </a:cubicBezTo>
                <a:lnTo>
                  <a:pt x="14282" y="14924"/>
                </a:lnTo>
                <a:cubicBezTo>
                  <a:pt x="14282" y="14981"/>
                  <a:pt x="14306" y="15028"/>
                  <a:pt x="14335" y="15028"/>
                </a:cubicBezTo>
                <a:cubicBezTo>
                  <a:pt x="14364" y="15028"/>
                  <a:pt x="14388" y="14981"/>
                  <a:pt x="14388" y="14924"/>
                </a:cubicBezTo>
                <a:lnTo>
                  <a:pt x="14388" y="14704"/>
                </a:lnTo>
                <a:cubicBezTo>
                  <a:pt x="14388" y="14646"/>
                  <a:pt x="14364" y="14601"/>
                  <a:pt x="14335" y="14601"/>
                </a:cubicBezTo>
                <a:close/>
                <a:moveTo>
                  <a:pt x="15185" y="14601"/>
                </a:moveTo>
                <a:cubicBezTo>
                  <a:pt x="15156" y="14601"/>
                  <a:pt x="15132" y="14646"/>
                  <a:pt x="15132" y="14704"/>
                </a:cubicBezTo>
                <a:lnTo>
                  <a:pt x="15132" y="14924"/>
                </a:lnTo>
                <a:cubicBezTo>
                  <a:pt x="15132" y="14981"/>
                  <a:pt x="15156" y="15028"/>
                  <a:pt x="15185" y="15028"/>
                </a:cubicBezTo>
                <a:cubicBezTo>
                  <a:pt x="15214" y="15028"/>
                  <a:pt x="15237" y="14981"/>
                  <a:pt x="15237" y="14924"/>
                </a:cubicBezTo>
                <a:lnTo>
                  <a:pt x="15237" y="14704"/>
                </a:lnTo>
                <a:cubicBezTo>
                  <a:pt x="15237" y="14646"/>
                  <a:pt x="15214" y="14601"/>
                  <a:pt x="15185" y="14601"/>
                </a:cubicBezTo>
                <a:close/>
                <a:moveTo>
                  <a:pt x="15500" y="14601"/>
                </a:moveTo>
                <a:cubicBezTo>
                  <a:pt x="15470" y="14601"/>
                  <a:pt x="15447" y="14646"/>
                  <a:pt x="15447" y="14704"/>
                </a:cubicBezTo>
                <a:lnTo>
                  <a:pt x="15447" y="14924"/>
                </a:lnTo>
                <a:cubicBezTo>
                  <a:pt x="15447" y="14981"/>
                  <a:pt x="15470" y="15028"/>
                  <a:pt x="15500" y="15028"/>
                </a:cubicBezTo>
                <a:cubicBezTo>
                  <a:pt x="15529" y="15028"/>
                  <a:pt x="15551" y="14981"/>
                  <a:pt x="15551" y="14924"/>
                </a:cubicBezTo>
                <a:lnTo>
                  <a:pt x="15551" y="14704"/>
                </a:lnTo>
                <a:cubicBezTo>
                  <a:pt x="15551" y="14646"/>
                  <a:pt x="15529" y="14601"/>
                  <a:pt x="15500" y="14601"/>
                </a:cubicBezTo>
                <a:close/>
                <a:moveTo>
                  <a:pt x="16349" y="14601"/>
                </a:moveTo>
                <a:cubicBezTo>
                  <a:pt x="16320" y="14601"/>
                  <a:pt x="16296" y="14646"/>
                  <a:pt x="16296" y="14704"/>
                </a:cubicBezTo>
                <a:lnTo>
                  <a:pt x="16296" y="14924"/>
                </a:lnTo>
                <a:cubicBezTo>
                  <a:pt x="16296" y="14981"/>
                  <a:pt x="16320" y="15028"/>
                  <a:pt x="16349" y="15028"/>
                </a:cubicBezTo>
                <a:cubicBezTo>
                  <a:pt x="16378" y="15028"/>
                  <a:pt x="16401" y="14981"/>
                  <a:pt x="16401" y="14924"/>
                </a:cubicBezTo>
                <a:lnTo>
                  <a:pt x="16401" y="14704"/>
                </a:lnTo>
                <a:cubicBezTo>
                  <a:pt x="16401" y="14646"/>
                  <a:pt x="16378" y="14601"/>
                  <a:pt x="16349" y="14601"/>
                </a:cubicBezTo>
                <a:close/>
                <a:moveTo>
                  <a:pt x="16663" y="14601"/>
                </a:moveTo>
                <a:cubicBezTo>
                  <a:pt x="16634" y="14601"/>
                  <a:pt x="16611" y="14646"/>
                  <a:pt x="16611" y="14704"/>
                </a:cubicBezTo>
                <a:lnTo>
                  <a:pt x="16611" y="14924"/>
                </a:lnTo>
                <a:cubicBezTo>
                  <a:pt x="16611" y="14981"/>
                  <a:pt x="16634" y="15028"/>
                  <a:pt x="16663" y="15028"/>
                </a:cubicBezTo>
                <a:cubicBezTo>
                  <a:pt x="16692" y="15028"/>
                  <a:pt x="16716" y="14981"/>
                  <a:pt x="16716" y="14924"/>
                </a:cubicBezTo>
                <a:lnTo>
                  <a:pt x="16716" y="14704"/>
                </a:lnTo>
                <a:cubicBezTo>
                  <a:pt x="16716" y="14646"/>
                  <a:pt x="16692" y="14601"/>
                  <a:pt x="16663" y="14601"/>
                </a:cubicBezTo>
                <a:close/>
                <a:moveTo>
                  <a:pt x="17512" y="14601"/>
                </a:moveTo>
                <a:cubicBezTo>
                  <a:pt x="17483" y="14601"/>
                  <a:pt x="17459" y="14646"/>
                  <a:pt x="17459" y="14704"/>
                </a:cubicBezTo>
                <a:lnTo>
                  <a:pt x="17459" y="14924"/>
                </a:lnTo>
                <a:cubicBezTo>
                  <a:pt x="17459" y="14981"/>
                  <a:pt x="17483" y="15028"/>
                  <a:pt x="17512" y="15028"/>
                </a:cubicBezTo>
                <a:cubicBezTo>
                  <a:pt x="17541" y="15028"/>
                  <a:pt x="17565" y="14981"/>
                  <a:pt x="17565" y="14924"/>
                </a:cubicBezTo>
                <a:lnTo>
                  <a:pt x="17565" y="14704"/>
                </a:lnTo>
                <a:cubicBezTo>
                  <a:pt x="17565" y="14646"/>
                  <a:pt x="17541" y="14601"/>
                  <a:pt x="17512" y="14601"/>
                </a:cubicBezTo>
                <a:close/>
                <a:moveTo>
                  <a:pt x="17827" y="14601"/>
                </a:moveTo>
                <a:cubicBezTo>
                  <a:pt x="17798" y="14601"/>
                  <a:pt x="17774" y="14646"/>
                  <a:pt x="17774" y="14704"/>
                </a:cubicBezTo>
                <a:lnTo>
                  <a:pt x="17774" y="14924"/>
                </a:lnTo>
                <a:cubicBezTo>
                  <a:pt x="17774" y="14981"/>
                  <a:pt x="17798" y="15028"/>
                  <a:pt x="17827" y="15028"/>
                </a:cubicBezTo>
                <a:cubicBezTo>
                  <a:pt x="17856" y="15028"/>
                  <a:pt x="17880" y="14981"/>
                  <a:pt x="17880" y="14924"/>
                </a:cubicBezTo>
                <a:lnTo>
                  <a:pt x="17880" y="14704"/>
                </a:lnTo>
                <a:cubicBezTo>
                  <a:pt x="17880" y="14646"/>
                  <a:pt x="17856" y="14601"/>
                  <a:pt x="17827" y="14601"/>
                </a:cubicBezTo>
                <a:close/>
                <a:moveTo>
                  <a:pt x="18677" y="14601"/>
                </a:moveTo>
                <a:cubicBezTo>
                  <a:pt x="18648" y="14601"/>
                  <a:pt x="18624" y="14646"/>
                  <a:pt x="18624" y="14704"/>
                </a:cubicBezTo>
                <a:lnTo>
                  <a:pt x="18624" y="14924"/>
                </a:lnTo>
                <a:cubicBezTo>
                  <a:pt x="18624" y="14981"/>
                  <a:pt x="18648" y="15028"/>
                  <a:pt x="18677" y="15028"/>
                </a:cubicBezTo>
                <a:cubicBezTo>
                  <a:pt x="18706" y="15028"/>
                  <a:pt x="18730" y="14981"/>
                  <a:pt x="18730" y="14924"/>
                </a:cubicBezTo>
                <a:lnTo>
                  <a:pt x="18730" y="14704"/>
                </a:lnTo>
                <a:cubicBezTo>
                  <a:pt x="18730" y="14646"/>
                  <a:pt x="18706" y="14601"/>
                  <a:pt x="18677" y="14601"/>
                </a:cubicBezTo>
                <a:close/>
                <a:moveTo>
                  <a:pt x="18991" y="14601"/>
                </a:moveTo>
                <a:cubicBezTo>
                  <a:pt x="18962" y="14601"/>
                  <a:pt x="18938" y="14646"/>
                  <a:pt x="18938" y="14704"/>
                </a:cubicBezTo>
                <a:lnTo>
                  <a:pt x="18938" y="14924"/>
                </a:lnTo>
                <a:cubicBezTo>
                  <a:pt x="18938" y="14981"/>
                  <a:pt x="18962" y="15028"/>
                  <a:pt x="18991" y="15028"/>
                </a:cubicBezTo>
                <a:cubicBezTo>
                  <a:pt x="19020" y="15028"/>
                  <a:pt x="19044" y="14981"/>
                  <a:pt x="19044" y="14924"/>
                </a:cubicBezTo>
                <a:lnTo>
                  <a:pt x="19044" y="14704"/>
                </a:lnTo>
                <a:cubicBezTo>
                  <a:pt x="19044" y="14646"/>
                  <a:pt x="19020" y="14601"/>
                  <a:pt x="18991" y="14601"/>
                </a:cubicBezTo>
                <a:close/>
                <a:moveTo>
                  <a:pt x="19841" y="14601"/>
                </a:moveTo>
                <a:cubicBezTo>
                  <a:pt x="19812" y="14601"/>
                  <a:pt x="19788" y="14646"/>
                  <a:pt x="19788" y="14704"/>
                </a:cubicBezTo>
                <a:lnTo>
                  <a:pt x="19788" y="14924"/>
                </a:lnTo>
                <a:cubicBezTo>
                  <a:pt x="19788" y="14981"/>
                  <a:pt x="19812" y="15028"/>
                  <a:pt x="19841" y="15028"/>
                </a:cubicBezTo>
                <a:cubicBezTo>
                  <a:pt x="19870" y="15028"/>
                  <a:pt x="19894" y="14981"/>
                  <a:pt x="19894" y="14924"/>
                </a:cubicBezTo>
                <a:lnTo>
                  <a:pt x="19894" y="14704"/>
                </a:lnTo>
                <a:cubicBezTo>
                  <a:pt x="19894" y="14646"/>
                  <a:pt x="19870" y="14601"/>
                  <a:pt x="19841" y="14601"/>
                </a:cubicBezTo>
                <a:close/>
                <a:moveTo>
                  <a:pt x="20155" y="14601"/>
                </a:moveTo>
                <a:cubicBezTo>
                  <a:pt x="20126" y="14601"/>
                  <a:pt x="20102" y="14646"/>
                  <a:pt x="20102" y="14704"/>
                </a:cubicBezTo>
                <a:lnTo>
                  <a:pt x="20102" y="14924"/>
                </a:lnTo>
                <a:cubicBezTo>
                  <a:pt x="20102" y="14981"/>
                  <a:pt x="20126" y="15028"/>
                  <a:pt x="20155" y="15028"/>
                </a:cubicBezTo>
                <a:cubicBezTo>
                  <a:pt x="20184" y="15028"/>
                  <a:pt x="20207" y="14981"/>
                  <a:pt x="20207" y="14924"/>
                </a:cubicBezTo>
                <a:lnTo>
                  <a:pt x="20207" y="14704"/>
                </a:lnTo>
                <a:cubicBezTo>
                  <a:pt x="20207" y="14646"/>
                  <a:pt x="20184" y="14601"/>
                  <a:pt x="20155" y="14601"/>
                </a:cubicBezTo>
                <a:close/>
                <a:moveTo>
                  <a:pt x="21004" y="14601"/>
                </a:moveTo>
                <a:cubicBezTo>
                  <a:pt x="20975" y="14601"/>
                  <a:pt x="20952" y="14646"/>
                  <a:pt x="20952" y="14704"/>
                </a:cubicBezTo>
                <a:lnTo>
                  <a:pt x="20952" y="14924"/>
                </a:lnTo>
                <a:cubicBezTo>
                  <a:pt x="20952" y="14981"/>
                  <a:pt x="20975" y="15028"/>
                  <a:pt x="21004" y="15028"/>
                </a:cubicBezTo>
                <a:cubicBezTo>
                  <a:pt x="21033" y="15028"/>
                  <a:pt x="21057" y="14981"/>
                  <a:pt x="21057" y="14924"/>
                </a:cubicBezTo>
                <a:lnTo>
                  <a:pt x="21057" y="14704"/>
                </a:lnTo>
                <a:cubicBezTo>
                  <a:pt x="21057" y="14646"/>
                  <a:pt x="21033" y="14601"/>
                  <a:pt x="21004" y="14601"/>
                </a:cubicBezTo>
                <a:close/>
                <a:moveTo>
                  <a:pt x="21319" y="14601"/>
                </a:moveTo>
                <a:cubicBezTo>
                  <a:pt x="21289" y="14601"/>
                  <a:pt x="21267" y="14646"/>
                  <a:pt x="21267" y="14704"/>
                </a:cubicBezTo>
                <a:lnTo>
                  <a:pt x="21267" y="14924"/>
                </a:lnTo>
                <a:cubicBezTo>
                  <a:pt x="21267" y="14981"/>
                  <a:pt x="21289" y="15028"/>
                  <a:pt x="21319" y="15028"/>
                </a:cubicBezTo>
                <a:cubicBezTo>
                  <a:pt x="21348" y="15028"/>
                  <a:pt x="21372" y="14981"/>
                  <a:pt x="21372" y="14924"/>
                </a:cubicBezTo>
                <a:lnTo>
                  <a:pt x="21372" y="14704"/>
                </a:lnTo>
                <a:cubicBezTo>
                  <a:pt x="21372" y="14646"/>
                  <a:pt x="21348" y="14601"/>
                  <a:pt x="21319" y="14601"/>
                </a:cubicBezTo>
                <a:close/>
                <a:moveTo>
                  <a:pt x="281" y="15331"/>
                </a:moveTo>
                <a:cubicBezTo>
                  <a:pt x="252" y="15331"/>
                  <a:pt x="228" y="15376"/>
                  <a:pt x="228" y="15434"/>
                </a:cubicBezTo>
                <a:lnTo>
                  <a:pt x="228" y="15654"/>
                </a:lnTo>
                <a:cubicBezTo>
                  <a:pt x="228" y="15711"/>
                  <a:pt x="252" y="15758"/>
                  <a:pt x="281" y="15758"/>
                </a:cubicBezTo>
                <a:cubicBezTo>
                  <a:pt x="311" y="15758"/>
                  <a:pt x="334" y="15711"/>
                  <a:pt x="334" y="15654"/>
                </a:cubicBezTo>
                <a:lnTo>
                  <a:pt x="334" y="15434"/>
                </a:lnTo>
                <a:cubicBezTo>
                  <a:pt x="334" y="15376"/>
                  <a:pt x="311" y="15331"/>
                  <a:pt x="281" y="15331"/>
                </a:cubicBezTo>
                <a:close/>
                <a:moveTo>
                  <a:pt x="596" y="15331"/>
                </a:moveTo>
                <a:cubicBezTo>
                  <a:pt x="567" y="15331"/>
                  <a:pt x="543" y="15376"/>
                  <a:pt x="543" y="15434"/>
                </a:cubicBezTo>
                <a:lnTo>
                  <a:pt x="543" y="15654"/>
                </a:lnTo>
                <a:cubicBezTo>
                  <a:pt x="543" y="15711"/>
                  <a:pt x="567" y="15758"/>
                  <a:pt x="596" y="15758"/>
                </a:cubicBezTo>
                <a:cubicBezTo>
                  <a:pt x="625" y="15758"/>
                  <a:pt x="649" y="15711"/>
                  <a:pt x="649" y="15654"/>
                </a:cubicBezTo>
                <a:lnTo>
                  <a:pt x="649" y="15434"/>
                </a:lnTo>
                <a:cubicBezTo>
                  <a:pt x="649" y="15376"/>
                  <a:pt x="625" y="15331"/>
                  <a:pt x="596" y="15331"/>
                </a:cubicBezTo>
                <a:close/>
                <a:moveTo>
                  <a:pt x="1446" y="15331"/>
                </a:moveTo>
                <a:cubicBezTo>
                  <a:pt x="1417" y="15331"/>
                  <a:pt x="1393" y="15376"/>
                  <a:pt x="1393" y="15434"/>
                </a:cubicBezTo>
                <a:lnTo>
                  <a:pt x="1393" y="15654"/>
                </a:lnTo>
                <a:cubicBezTo>
                  <a:pt x="1393" y="15711"/>
                  <a:pt x="1417" y="15758"/>
                  <a:pt x="1446" y="15758"/>
                </a:cubicBezTo>
                <a:cubicBezTo>
                  <a:pt x="1475" y="15758"/>
                  <a:pt x="1499" y="15711"/>
                  <a:pt x="1499" y="15654"/>
                </a:cubicBezTo>
                <a:lnTo>
                  <a:pt x="1499" y="15434"/>
                </a:lnTo>
                <a:cubicBezTo>
                  <a:pt x="1499" y="15376"/>
                  <a:pt x="1475" y="15331"/>
                  <a:pt x="1446" y="15331"/>
                </a:cubicBezTo>
                <a:close/>
                <a:moveTo>
                  <a:pt x="1760" y="15331"/>
                </a:moveTo>
                <a:cubicBezTo>
                  <a:pt x="1731" y="15331"/>
                  <a:pt x="1707" y="15376"/>
                  <a:pt x="1707" y="15434"/>
                </a:cubicBezTo>
                <a:lnTo>
                  <a:pt x="1707" y="15654"/>
                </a:lnTo>
                <a:cubicBezTo>
                  <a:pt x="1707" y="15711"/>
                  <a:pt x="1731" y="15758"/>
                  <a:pt x="1760" y="15758"/>
                </a:cubicBezTo>
                <a:cubicBezTo>
                  <a:pt x="1789" y="15758"/>
                  <a:pt x="1813" y="15711"/>
                  <a:pt x="1813" y="15654"/>
                </a:cubicBezTo>
                <a:lnTo>
                  <a:pt x="1813" y="15434"/>
                </a:lnTo>
                <a:cubicBezTo>
                  <a:pt x="1813" y="15376"/>
                  <a:pt x="1789" y="15331"/>
                  <a:pt x="1760" y="15331"/>
                </a:cubicBezTo>
                <a:close/>
                <a:moveTo>
                  <a:pt x="2610" y="15331"/>
                </a:moveTo>
                <a:cubicBezTo>
                  <a:pt x="2581" y="15331"/>
                  <a:pt x="2557" y="15376"/>
                  <a:pt x="2557" y="15434"/>
                </a:cubicBezTo>
                <a:lnTo>
                  <a:pt x="2557" y="15654"/>
                </a:lnTo>
                <a:cubicBezTo>
                  <a:pt x="2557" y="15711"/>
                  <a:pt x="2581" y="15758"/>
                  <a:pt x="2610" y="15758"/>
                </a:cubicBezTo>
                <a:cubicBezTo>
                  <a:pt x="2639" y="15758"/>
                  <a:pt x="2662" y="15711"/>
                  <a:pt x="2662" y="15654"/>
                </a:cubicBezTo>
                <a:lnTo>
                  <a:pt x="2662" y="15434"/>
                </a:lnTo>
                <a:cubicBezTo>
                  <a:pt x="2662" y="15376"/>
                  <a:pt x="2639" y="15331"/>
                  <a:pt x="2610" y="15331"/>
                </a:cubicBezTo>
                <a:close/>
                <a:moveTo>
                  <a:pt x="2924" y="15331"/>
                </a:moveTo>
                <a:cubicBezTo>
                  <a:pt x="2895" y="15331"/>
                  <a:pt x="2871" y="15376"/>
                  <a:pt x="2871" y="15434"/>
                </a:cubicBezTo>
                <a:lnTo>
                  <a:pt x="2871" y="15654"/>
                </a:lnTo>
                <a:cubicBezTo>
                  <a:pt x="2871" y="15711"/>
                  <a:pt x="2895" y="15758"/>
                  <a:pt x="2924" y="15758"/>
                </a:cubicBezTo>
                <a:cubicBezTo>
                  <a:pt x="2954" y="15758"/>
                  <a:pt x="2976" y="15711"/>
                  <a:pt x="2976" y="15654"/>
                </a:cubicBezTo>
                <a:lnTo>
                  <a:pt x="2976" y="15434"/>
                </a:lnTo>
                <a:cubicBezTo>
                  <a:pt x="2976" y="15376"/>
                  <a:pt x="2954" y="15331"/>
                  <a:pt x="2924" y="15331"/>
                </a:cubicBezTo>
                <a:close/>
                <a:moveTo>
                  <a:pt x="3773" y="15331"/>
                </a:moveTo>
                <a:cubicBezTo>
                  <a:pt x="3744" y="15331"/>
                  <a:pt x="3721" y="15376"/>
                  <a:pt x="3721" y="15434"/>
                </a:cubicBezTo>
                <a:lnTo>
                  <a:pt x="3721" y="15654"/>
                </a:lnTo>
                <a:cubicBezTo>
                  <a:pt x="3721" y="15711"/>
                  <a:pt x="3744" y="15758"/>
                  <a:pt x="3773" y="15758"/>
                </a:cubicBezTo>
                <a:cubicBezTo>
                  <a:pt x="3802" y="15758"/>
                  <a:pt x="3826" y="15711"/>
                  <a:pt x="3826" y="15654"/>
                </a:cubicBezTo>
                <a:lnTo>
                  <a:pt x="3826" y="15434"/>
                </a:lnTo>
                <a:cubicBezTo>
                  <a:pt x="3826" y="15376"/>
                  <a:pt x="3802" y="15331"/>
                  <a:pt x="3773" y="15331"/>
                </a:cubicBezTo>
                <a:close/>
                <a:moveTo>
                  <a:pt x="4088" y="15331"/>
                </a:moveTo>
                <a:cubicBezTo>
                  <a:pt x="4058" y="15331"/>
                  <a:pt x="4035" y="15376"/>
                  <a:pt x="4035" y="15434"/>
                </a:cubicBezTo>
                <a:lnTo>
                  <a:pt x="4035" y="15654"/>
                </a:lnTo>
                <a:cubicBezTo>
                  <a:pt x="4035" y="15711"/>
                  <a:pt x="4058" y="15758"/>
                  <a:pt x="4088" y="15758"/>
                </a:cubicBezTo>
                <a:cubicBezTo>
                  <a:pt x="4117" y="15758"/>
                  <a:pt x="4141" y="15711"/>
                  <a:pt x="4141" y="15654"/>
                </a:cubicBezTo>
                <a:lnTo>
                  <a:pt x="4141" y="15434"/>
                </a:lnTo>
                <a:cubicBezTo>
                  <a:pt x="4141" y="15376"/>
                  <a:pt x="4117" y="15331"/>
                  <a:pt x="4088" y="15331"/>
                </a:cubicBezTo>
                <a:close/>
                <a:moveTo>
                  <a:pt x="4937" y="15331"/>
                </a:moveTo>
                <a:cubicBezTo>
                  <a:pt x="4908" y="15331"/>
                  <a:pt x="4884" y="15376"/>
                  <a:pt x="4884" y="15434"/>
                </a:cubicBezTo>
                <a:lnTo>
                  <a:pt x="4884" y="15654"/>
                </a:lnTo>
                <a:cubicBezTo>
                  <a:pt x="4884" y="15711"/>
                  <a:pt x="4908" y="15758"/>
                  <a:pt x="4937" y="15758"/>
                </a:cubicBezTo>
                <a:cubicBezTo>
                  <a:pt x="4966" y="15758"/>
                  <a:pt x="4990" y="15711"/>
                  <a:pt x="4990" y="15654"/>
                </a:cubicBezTo>
                <a:lnTo>
                  <a:pt x="4990" y="15434"/>
                </a:lnTo>
                <a:cubicBezTo>
                  <a:pt x="4990" y="15376"/>
                  <a:pt x="4966" y="15331"/>
                  <a:pt x="4937" y="15331"/>
                </a:cubicBezTo>
                <a:close/>
                <a:moveTo>
                  <a:pt x="5252" y="15331"/>
                </a:moveTo>
                <a:cubicBezTo>
                  <a:pt x="5223" y="15331"/>
                  <a:pt x="5199" y="15376"/>
                  <a:pt x="5199" y="15434"/>
                </a:cubicBezTo>
                <a:lnTo>
                  <a:pt x="5199" y="15654"/>
                </a:lnTo>
                <a:cubicBezTo>
                  <a:pt x="5199" y="15711"/>
                  <a:pt x="5223" y="15758"/>
                  <a:pt x="5252" y="15758"/>
                </a:cubicBezTo>
                <a:cubicBezTo>
                  <a:pt x="5281" y="15758"/>
                  <a:pt x="5305" y="15711"/>
                  <a:pt x="5305" y="15654"/>
                </a:cubicBezTo>
                <a:lnTo>
                  <a:pt x="5305" y="15434"/>
                </a:lnTo>
                <a:cubicBezTo>
                  <a:pt x="5305" y="15376"/>
                  <a:pt x="5281" y="15331"/>
                  <a:pt x="5252" y="15331"/>
                </a:cubicBezTo>
                <a:close/>
                <a:moveTo>
                  <a:pt x="6102" y="15331"/>
                </a:moveTo>
                <a:cubicBezTo>
                  <a:pt x="6072" y="15331"/>
                  <a:pt x="6049" y="15376"/>
                  <a:pt x="6049" y="15434"/>
                </a:cubicBezTo>
                <a:lnTo>
                  <a:pt x="6049" y="15654"/>
                </a:lnTo>
                <a:cubicBezTo>
                  <a:pt x="6049" y="15711"/>
                  <a:pt x="6072" y="15758"/>
                  <a:pt x="6102" y="15758"/>
                </a:cubicBezTo>
                <a:cubicBezTo>
                  <a:pt x="6131" y="15758"/>
                  <a:pt x="6155" y="15711"/>
                  <a:pt x="6155" y="15654"/>
                </a:cubicBezTo>
                <a:lnTo>
                  <a:pt x="6155" y="15434"/>
                </a:lnTo>
                <a:cubicBezTo>
                  <a:pt x="6155" y="15376"/>
                  <a:pt x="6131" y="15331"/>
                  <a:pt x="6102" y="15331"/>
                </a:cubicBezTo>
                <a:close/>
                <a:moveTo>
                  <a:pt x="6416" y="15331"/>
                </a:moveTo>
                <a:cubicBezTo>
                  <a:pt x="6387" y="15331"/>
                  <a:pt x="6363" y="15376"/>
                  <a:pt x="6363" y="15434"/>
                </a:cubicBezTo>
                <a:lnTo>
                  <a:pt x="6363" y="15654"/>
                </a:lnTo>
                <a:cubicBezTo>
                  <a:pt x="6363" y="15711"/>
                  <a:pt x="6387" y="15758"/>
                  <a:pt x="6416" y="15758"/>
                </a:cubicBezTo>
                <a:cubicBezTo>
                  <a:pt x="6445" y="15758"/>
                  <a:pt x="6469" y="15711"/>
                  <a:pt x="6469" y="15654"/>
                </a:cubicBezTo>
                <a:lnTo>
                  <a:pt x="6469" y="15434"/>
                </a:lnTo>
                <a:cubicBezTo>
                  <a:pt x="6469" y="15376"/>
                  <a:pt x="6445" y="15331"/>
                  <a:pt x="6416" y="15331"/>
                </a:cubicBezTo>
                <a:close/>
                <a:moveTo>
                  <a:pt x="7266" y="15331"/>
                </a:moveTo>
                <a:cubicBezTo>
                  <a:pt x="7237" y="15331"/>
                  <a:pt x="7213" y="15376"/>
                  <a:pt x="7213" y="15434"/>
                </a:cubicBezTo>
                <a:lnTo>
                  <a:pt x="7213" y="15654"/>
                </a:lnTo>
                <a:cubicBezTo>
                  <a:pt x="7213" y="15711"/>
                  <a:pt x="7237" y="15758"/>
                  <a:pt x="7266" y="15758"/>
                </a:cubicBezTo>
                <a:cubicBezTo>
                  <a:pt x="7295" y="15758"/>
                  <a:pt x="7318" y="15711"/>
                  <a:pt x="7318" y="15654"/>
                </a:cubicBezTo>
                <a:lnTo>
                  <a:pt x="7318" y="15434"/>
                </a:lnTo>
                <a:cubicBezTo>
                  <a:pt x="7318" y="15376"/>
                  <a:pt x="7295" y="15331"/>
                  <a:pt x="7266" y="15331"/>
                </a:cubicBezTo>
                <a:close/>
                <a:moveTo>
                  <a:pt x="7580" y="15331"/>
                </a:moveTo>
                <a:cubicBezTo>
                  <a:pt x="7551" y="15331"/>
                  <a:pt x="7527" y="15376"/>
                  <a:pt x="7527" y="15434"/>
                </a:cubicBezTo>
                <a:lnTo>
                  <a:pt x="7527" y="15654"/>
                </a:lnTo>
                <a:cubicBezTo>
                  <a:pt x="7527" y="15711"/>
                  <a:pt x="7551" y="15758"/>
                  <a:pt x="7580" y="15758"/>
                </a:cubicBezTo>
                <a:cubicBezTo>
                  <a:pt x="7609" y="15758"/>
                  <a:pt x="7632" y="15711"/>
                  <a:pt x="7632" y="15654"/>
                </a:cubicBezTo>
                <a:lnTo>
                  <a:pt x="7632" y="15434"/>
                </a:lnTo>
                <a:cubicBezTo>
                  <a:pt x="7632" y="15376"/>
                  <a:pt x="7609" y="15331"/>
                  <a:pt x="7580" y="15331"/>
                </a:cubicBezTo>
                <a:close/>
                <a:moveTo>
                  <a:pt x="8429" y="15331"/>
                </a:moveTo>
                <a:cubicBezTo>
                  <a:pt x="8400" y="15331"/>
                  <a:pt x="8377" y="15376"/>
                  <a:pt x="8377" y="15434"/>
                </a:cubicBezTo>
                <a:lnTo>
                  <a:pt x="8377" y="15654"/>
                </a:lnTo>
                <a:cubicBezTo>
                  <a:pt x="8377" y="15711"/>
                  <a:pt x="8400" y="15758"/>
                  <a:pt x="8429" y="15758"/>
                </a:cubicBezTo>
                <a:cubicBezTo>
                  <a:pt x="8458" y="15758"/>
                  <a:pt x="8482" y="15711"/>
                  <a:pt x="8482" y="15654"/>
                </a:cubicBezTo>
                <a:lnTo>
                  <a:pt x="8482" y="15434"/>
                </a:lnTo>
                <a:cubicBezTo>
                  <a:pt x="8482" y="15376"/>
                  <a:pt x="8458" y="15331"/>
                  <a:pt x="8429" y="15331"/>
                </a:cubicBezTo>
                <a:close/>
                <a:moveTo>
                  <a:pt x="8744" y="15331"/>
                </a:moveTo>
                <a:cubicBezTo>
                  <a:pt x="8714" y="15331"/>
                  <a:pt x="8691" y="15376"/>
                  <a:pt x="8691" y="15434"/>
                </a:cubicBezTo>
                <a:lnTo>
                  <a:pt x="8691" y="15654"/>
                </a:lnTo>
                <a:cubicBezTo>
                  <a:pt x="8691" y="15711"/>
                  <a:pt x="8714" y="15758"/>
                  <a:pt x="8744" y="15758"/>
                </a:cubicBezTo>
                <a:cubicBezTo>
                  <a:pt x="8773" y="15758"/>
                  <a:pt x="8796" y="15711"/>
                  <a:pt x="8796" y="15654"/>
                </a:cubicBezTo>
                <a:lnTo>
                  <a:pt x="8796" y="15434"/>
                </a:lnTo>
                <a:cubicBezTo>
                  <a:pt x="8796" y="15376"/>
                  <a:pt x="8773" y="15331"/>
                  <a:pt x="8744" y="15331"/>
                </a:cubicBezTo>
                <a:close/>
                <a:moveTo>
                  <a:pt x="9593" y="15331"/>
                </a:moveTo>
                <a:cubicBezTo>
                  <a:pt x="9564" y="15331"/>
                  <a:pt x="9540" y="15376"/>
                  <a:pt x="9540" y="15434"/>
                </a:cubicBezTo>
                <a:lnTo>
                  <a:pt x="9540" y="15654"/>
                </a:lnTo>
                <a:cubicBezTo>
                  <a:pt x="9540" y="15711"/>
                  <a:pt x="9564" y="15758"/>
                  <a:pt x="9593" y="15758"/>
                </a:cubicBezTo>
                <a:cubicBezTo>
                  <a:pt x="9622" y="15758"/>
                  <a:pt x="9646" y="15711"/>
                  <a:pt x="9646" y="15654"/>
                </a:cubicBezTo>
                <a:lnTo>
                  <a:pt x="9646" y="15434"/>
                </a:lnTo>
                <a:cubicBezTo>
                  <a:pt x="9646" y="15376"/>
                  <a:pt x="9622" y="15331"/>
                  <a:pt x="9593" y="15331"/>
                </a:cubicBezTo>
                <a:close/>
                <a:moveTo>
                  <a:pt x="9908" y="15331"/>
                </a:moveTo>
                <a:cubicBezTo>
                  <a:pt x="9879" y="15331"/>
                  <a:pt x="9855" y="15376"/>
                  <a:pt x="9855" y="15434"/>
                </a:cubicBezTo>
                <a:lnTo>
                  <a:pt x="9855" y="15654"/>
                </a:lnTo>
                <a:cubicBezTo>
                  <a:pt x="9855" y="15711"/>
                  <a:pt x="9879" y="15758"/>
                  <a:pt x="9908" y="15758"/>
                </a:cubicBezTo>
                <a:cubicBezTo>
                  <a:pt x="9937" y="15758"/>
                  <a:pt x="9961" y="15711"/>
                  <a:pt x="9961" y="15654"/>
                </a:cubicBezTo>
                <a:lnTo>
                  <a:pt x="9961" y="15434"/>
                </a:lnTo>
                <a:cubicBezTo>
                  <a:pt x="9961" y="15376"/>
                  <a:pt x="9937" y="15331"/>
                  <a:pt x="9908" y="15331"/>
                </a:cubicBezTo>
                <a:close/>
                <a:moveTo>
                  <a:pt x="10758" y="15331"/>
                </a:moveTo>
                <a:cubicBezTo>
                  <a:pt x="10728" y="15331"/>
                  <a:pt x="10705" y="15376"/>
                  <a:pt x="10705" y="15434"/>
                </a:cubicBezTo>
                <a:lnTo>
                  <a:pt x="10705" y="15654"/>
                </a:lnTo>
                <a:cubicBezTo>
                  <a:pt x="10705" y="15711"/>
                  <a:pt x="10728" y="15758"/>
                  <a:pt x="10758" y="15758"/>
                </a:cubicBezTo>
                <a:cubicBezTo>
                  <a:pt x="10787" y="15758"/>
                  <a:pt x="10810" y="15711"/>
                  <a:pt x="10810" y="15654"/>
                </a:cubicBezTo>
                <a:lnTo>
                  <a:pt x="10810" y="15434"/>
                </a:lnTo>
                <a:cubicBezTo>
                  <a:pt x="10810" y="15376"/>
                  <a:pt x="10787" y="15331"/>
                  <a:pt x="10758" y="15331"/>
                </a:cubicBezTo>
                <a:close/>
                <a:moveTo>
                  <a:pt x="11072" y="15331"/>
                </a:moveTo>
                <a:cubicBezTo>
                  <a:pt x="11043" y="15331"/>
                  <a:pt x="11019" y="15376"/>
                  <a:pt x="11019" y="15434"/>
                </a:cubicBezTo>
                <a:lnTo>
                  <a:pt x="11019" y="15654"/>
                </a:lnTo>
                <a:cubicBezTo>
                  <a:pt x="11019" y="15711"/>
                  <a:pt x="11043" y="15758"/>
                  <a:pt x="11072" y="15758"/>
                </a:cubicBezTo>
                <a:cubicBezTo>
                  <a:pt x="11101" y="15758"/>
                  <a:pt x="11125" y="15711"/>
                  <a:pt x="11125" y="15654"/>
                </a:cubicBezTo>
                <a:lnTo>
                  <a:pt x="11125" y="15434"/>
                </a:lnTo>
                <a:cubicBezTo>
                  <a:pt x="11125" y="15376"/>
                  <a:pt x="11101" y="15331"/>
                  <a:pt x="11072" y="15331"/>
                </a:cubicBezTo>
                <a:close/>
                <a:moveTo>
                  <a:pt x="11922" y="15331"/>
                </a:moveTo>
                <a:cubicBezTo>
                  <a:pt x="11893" y="15331"/>
                  <a:pt x="11869" y="15376"/>
                  <a:pt x="11869" y="15434"/>
                </a:cubicBezTo>
                <a:lnTo>
                  <a:pt x="11869" y="15654"/>
                </a:lnTo>
                <a:cubicBezTo>
                  <a:pt x="11869" y="15711"/>
                  <a:pt x="11893" y="15758"/>
                  <a:pt x="11922" y="15758"/>
                </a:cubicBezTo>
                <a:cubicBezTo>
                  <a:pt x="11951" y="15758"/>
                  <a:pt x="11974" y="15711"/>
                  <a:pt x="11974" y="15654"/>
                </a:cubicBezTo>
                <a:lnTo>
                  <a:pt x="11974" y="15434"/>
                </a:lnTo>
                <a:cubicBezTo>
                  <a:pt x="11974" y="15376"/>
                  <a:pt x="11951" y="15331"/>
                  <a:pt x="11922" y="15331"/>
                </a:cubicBezTo>
                <a:close/>
                <a:moveTo>
                  <a:pt x="12236" y="15331"/>
                </a:moveTo>
                <a:cubicBezTo>
                  <a:pt x="12207" y="15331"/>
                  <a:pt x="12183" y="15376"/>
                  <a:pt x="12183" y="15434"/>
                </a:cubicBezTo>
                <a:lnTo>
                  <a:pt x="12183" y="15654"/>
                </a:lnTo>
                <a:cubicBezTo>
                  <a:pt x="12183" y="15711"/>
                  <a:pt x="12207" y="15758"/>
                  <a:pt x="12236" y="15758"/>
                </a:cubicBezTo>
                <a:cubicBezTo>
                  <a:pt x="12265" y="15758"/>
                  <a:pt x="12288" y="15711"/>
                  <a:pt x="12288" y="15654"/>
                </a:cubicBezTo>
                <a:lnTo>
                  <a:pt x="12288" y="15434"/>
                </a:lnTo>
                <a:cubicBezTo>
                  <a:pt x="12288" y="15376"/>
                  <a:pt x="12265" y="15331"/>
                  <a:pt x="12236" y="15331"/>
                </a:cubicBezTo>
                <a:close/>
                <a:moveTo>
                  <a:pt x="13085" y="15331"/>
                </a:moveTo>
                <a:cubicBezTo>
                  <a:pt x="13056" y="15331"/>
                  <a:pt x="13032" y="15376"/>
                  <a:pt x="13032" y="15434"/>
                </a:cubicBezTo>
                <a:lnTo>
                  <a:pt x="13032" y="15654"/>
                </a:lnTo>
                <a:cubicBezTo>
                  <a:pt x="13032" y="15711"/>
                  <a:pt x="13056" y="15758"/>
                  <a:pt x="13085" y="15758"/>
                </a:cubicBezTo>
                <a:cubicBezTo>
                  <a:pt x="13114" y="15758"/>
                  <a:pt x="13138" y="15711"/>
                  <a:pt x="13138" y="15654"/>
                </a:cubicBezTo>
                <a:lnTo>
                  <a:pt x="13138" y="15434"/>
                </a:lnTo>
                <a:cubicBezTo>
                  <a:pt x="13138" y="15376"/>
                  <a:pt x="13114" y="15331"/>
                  <a:pt x="13085" y="15331"/>
                </a:cubicBezTo>
                <a:close/>
                <a:moveTo>
                  <a:pt x="13399" y="15331"/>
                </a:moveTo>
                <a:cubicBezTo>
                  <a:pt x="13370" y="15331"/>
                  <a:pt x="13348" y="15376"/>
                  <a:pt x="13348" y="15434"/>
                </a:cubicBezTo>
                <a:lnTo>
                  <a:pt x="13348" y="15654"/>
                </a:lnTo>
                <a:cubicBezTo>
                  <a:pt x="13348" y="15711"/>
                  <a:pt x="13370" y="15758"/>
                  <a:pt x="13399" y="15758"/>
                </a:cubicBezTo>
                <a:cubicBezTo>
                  <a:pt x="13428" y="15758"/>
                  <a:pt x="13452" y="15711"/>
                  <a:pt x="13452" y="15654"/>
                </a:cubicBezTo>
                <a:lnTo>
                  <a:pt x="13452" y="15434"/>
                </a:lnTo>
                <a:cubicBezTo>
                  <a:pt x="13452" y="15376"/>
                  <a:pt x="13428" y="15331"/>
                  <a:pt x="13399" y="15331"/>
                </a:cubicBezTo>
                <a:close/>
                <a:moveTo>
                  <a:pt x="14249" y="15331"/>
                </a:moveTo>
                <a:cubicBezTo>
                  <a:pt x="14220" y="15331"/>
                  <a:pt x="14196" y="15376"/>
                  <a:pt x="14196" y="15434"/>
                </a:cubicBezTo>
                <a:lnTo>
                  <a:pt x="14196" y="15654"/>
                </a:lnTo>
                <a:cubicBezTo>
                  <a:pt x="14196" y="15711"/>
                  <a:pt x="14220" y="15758"/>
                  <a:pt x="14249" y="15758"/>
                </a:cubicBezTo>
                <a:cubicBezTo>
                  <a:pt x="14278" y="15758"/>
                  <a:pt x="14302" y="15711"/>
                  <a:pt x="14302" y="15654"/>
                </a:cubicBezTo>
                <a:lnTo>
                  <a:pt x="14302" y="15434"/>
                </a:lnTo>
                <a:cubicBezTo>
                  <a:pt x="14302" y="15376"/>
                  <a:pt x="14278" y="15331"/>
                  <a:pt x="14249" y="15331"/>
                </a:cubicBezTo>
                <a:close/>
                <a:moveTo>
                  <a:pt x="14564" y="15331"/>
                </a:moveTo>
                <a:cubicBezTo>
                  <a:pt x="14535" y="15331"/>
                  <a:pt x="14511" y="15376"/>
                  <a:pt x="14511" y="15434"/>
                </a:cubicBezTo>
                <a:lnTo>
                  <a:pt x="14511" y="15654"/>
                </a:lnTo>
                <a:cubicBezTo>
                  <a:pt x="14511" y="15711"/>
                  <a:pt x="14535" y="15758"/>
                  <a:pt x="14564" y="15758"/>
                </a:cubicBezTo>
                <a:cubicBezTo>
                  <a:pt x="14593" y="15758"/>
                  <a:pt x="14617" y="15711"/>
                  <a:pt x="14617" y="15654"/>
                </a:cubicBezTo>
                <a:lnTo>
                  <a:pt x="14617" y="15434"/>
                </a:lnTo>
                <a:cubicBezTo>
                  <a:pt x="14617" y="15376"/>
                  <a:pt x="14593" y="15331"/>
                  <a:pt x="14564" y="15331"/>
                </a:cubicBezTo>
                <a:close/>
                <a:moveTo>
                  <a:pt x="15413" y="15331"/>
                </a:moveTo>
                <a:cubicBezTo>
                  <a:pt x="15384" y="15331"/>
                  <a:pt x="15360" y="15376"/>
                  <a:pt x="15360" y="15434"/>
                </a:cubicBezTo>
                <a:lnTo>
                  <a:pt x="15360" y="15654"/>
                </a:lnTo>
                <a:cubicBezTo>
                  <a:pt x="15360" y="15711"/>
                  <a:pt x="15384" y="15758"/>
                  <a:pt x="15413" y="15758"/>
                </a:cubicBezTo>
                <a:cubicBezTo>
                  <a:pt x="15442" y="15758"/>
                  <a:pt x="15465" y="15711"/>
                  <a:pt x="15465" y="15654"/>
                </a:cubicBezTo>
                <a:lnTo>
                  <a:pt x="15465" y="15434"/>
                </a:lnTo>
                <a:cubicBezTo>
                  <a:pt x="15465" y="15376"/>
                  <a:pt x="15442" y="15331"/>
                  <a:pt x="15413" y="15331"/>
                </a:cubicBezTo>
                <a:close/>
                <a:moveTo>
                  <a:pt x="15728" y="15331"/>
                </a:moveTo>
                <a:cubicBezTo>
                  <a:pt x="15699" y="15331"/>
                  <a:pt x="15675" y="15376"/>
                  <a:pt x="15675" y="15434"/>
                </a:cubicBezTo>
                <a:lnTo>
                  <a:pt x="15675" y="15654"/>
                </a:lnTo>
                <a:cubicBezTo>
                  <a:pt x="15675" y="15711"/>
                  <a:pt x="15699" y="15758"/>
                  <a:pt x="15728" y="15758"/>
                </a:cubicBezTo>
                <a:cubicBezTo>
                  <a:pt x="15757" y="15758"/>
                  <a:pt x="15781" y="15711"/>
                  <a:pt x="15781" y="15654"/>
                </a:cubicBezTo>
                <a:lnTo>
                  <a:pt x="15781" y="15434"/>
                </a:lnTo>
                <a:cubicBezTo>
                  <a:pt x="15781" y="15376"/>
                  <a:pt x="15757" y="15331"/>
                  <a:pt x="15728" y="15331"/>
                </a:cubicBezTo>
                <a:close/>
                <a:moveTo>
                  <a:pt x="16578" y="15331"/>
                </a:moveTo>
                <a:cubicBezTo>
                  <a:pt x="16549" y="15331"/>
                  <a:pt x="16525" y="15376"/>
                  <a:pt x="16525" y="15434"/>
                </a:cubicBezTo>
                <a:lnTo>
                  <a:pt x="16525" y="15654"/>
                </a:lnTo>
                <a:cubicBezTo>
                  <a:pt x="16525" y="15711"/>
                  <a:pt x="16549" y="15758"/>
                  <a:pt x="16578" y="15758"/>
                </a:cubicBezTo>
                <a:cubicBezTo>
                  <a:pt x="16607" y="15758"/>
                  <a:pt x="16630" y="15711"/>
                  <a:pt x="16630" y="15654"/>
                </a:cubicBezTo>
                <a:lnTo>
                  <a:pt x="16630" y="15434"/>
                </a:lnTo>
                <a:cubicBezTo>
                  <a:pt x="16630" y="15376"/>
                  <a:pt x="16607" y="15331"/>
                  <a:pt x="16578" y="15331"/>
                </a:cubicBezTo>
                <a:close/>
                <a:moveTo>
                  <a:pt x="16892" y="15331"/>
                </a:moveTo>
                <a:cubicBezTo>
                  <a:pt x="16863" y="15331"/>
                  <a:pt x="16839" y="15376"/>
                  <a:pt x="16839" y="15434"/>
                </a:cubicBezTo>
                <a:lnTo>
                  <a:pt x="16839" y="15654"/>
                </a:lnTo>
                <a:cubicBezTo>
                  <a:pt x="16839" y="15711"/>
                  <a:pt x="16863" y="15758"/>
                  <a:pt x="16892" y="15758"/>
                </a:cubicBezTo>
                <a:cubicBezTo>
                  <a:pt x="16921" y="15758"/>
                  <a:pt x="16944" y="15711"/>
                  <a:pt x="16944" y="15654"/>
                </a:cubicBezTo>
                <a:lnTo>
                  <a:pt x="16944" y="15434"/>
                </a:lnTo>
                <a:cubicBezTo>
                  <a:pt x="16944" y="15376"/>
                  <a:pt x="16921" y="15331"/>
                  <a:pt x="16892" y="15331"/>
                </a:cubicBezTo>
                <a:close/>
                <a:moveTo>
                  <a:pt x="17741" y="15331"/>
                </a:moveTo>
                <a:cubicBezTo>
                  <a:pt x="17712" y="15331"/>
                  <a:pt x="17689" y="15376"/>
                  <a:pt x="17689" y="15434"/>
                </a:cubicBezTo>
                <a:lnTo>
                  <a:pt x="17689" y="15654"/>
                </a:lnTo>
                <a:cubicBezTo>
                  <a:pt x="17689" y="15711"/>
                  <a:pt x="17712" y="15758"/>
                  <a:pt x="17741" y="15758"/>
                </a:cubicBezTo>
                <a:cubicBezTo>
                  <a:pt x="17770" y="15758"/>
                  <a:pt x="17794" y="15711"/>
                  <a:pt x="17794" y="15654"/>
                </a:cubicBezTo>
                <a:lnTo>
                  <a:pt x="17794" y="15434"/>
                </a:lnTo>
                <a:cubicBezTo>
                  <a:pt x="17794" y="15376"/>
                  <a:pt x="17770" y="15331"/>
                  <a:pt x="17741" y="15331"/>
                </a:cubicBezTo>
                <a:close/>
                <a:moveTo>
                  <a:pt x="18055" y="15331"/>
                </a:moveTo>
                <a:cubicBezTo>
                  <a:pt x="18026" y="15331"/>
                  <a:pt x="18002" y="15376"/>
                  <a:pt x="18002" y="15434"/>
                </a:cubicBezTo>
                <a:lnTo>
                  <a:pt x="18002" y="15654"/>
                </a:lnTo>
                <a:cubicBezTo>
                  <a:pt x="18002" y="15711"/>
                  <a:pt x="18026" y="15758"/>
                  <a:pt x="18055" y="15758"/>
                </a:cubicBezTo>
                <a:cubicBezTo>
                  <a:pt x="18085" y="15758"/>
                  <a:pt x="18108" y="15711"/>
                  <a:pt x="18108" y="15654"/>
                </a:cubicBezTo>
                <a:lnTo>
                  <a:pt x="18108" y="15434"/>
                </a:lnTo>
                <a:cubicBezTo>
                  <a:pt x="18108" y="15376"/>
                  <a:pt x="18085" y="15331"/>
                  <a:pt x="18055" y="15331"/>
                </a:cubicBezTo>
                <a:close/>
                <a:moveTo>
                  <a:pt x="18905" y="15331"/>
                </a:moveTo>
                <a:cubicBezTo>
                  <a:pt x="18876" y="15331"/>
                  <a:pt x="18852" y="15376"/>
                  <a:pt x="18852" y="15434"/>
                </a:cubicBezTo>
                <a:lnTo>
                  <a:pt x="18852" y="15654"/>
                </a:lnTo>
                <a:cubicBezTo>
                  <a:pt x="18852" y="15711"/>
                  <a:pt x="18876" y="15758"/>
                  <a:pt x="18905" y="15758"/>
                </a:cubicBezTo>
                <a:cubicBezTo>
                  <a:pt x="18934" y="15758"/>
                  <a:pt x="18958" y="15711"/>
                  <a:pt x="18958" y="15654"/>
                </a:cubicBezTo>
                <a:lnTo>
                  <a:pt x="18958" y="15434"/>
                </a:lnTo>
                <a:cubicBezTo>
                  <a:pt x="18958" y="15376"/>
                  <a:pt x="18934" y="15331"/>
                  <a:pt x="18905" y="15331"/>
                </a:cubicBezTo>
                <a:close/>
                <a:moveTo>
                  <a:pt x="19220" y="15331"/>
                </a:moveTo>
                <a:cubicBezTo>
                  <a:pt x="19191" y="15331"/>
                  <a:pt x="19167" y="15376"/>
                  <a:pt x="19167" y="15434"/>
                </a:cubicBezTo>
                <a:lnTo>
                  <a:pt x="19167" y="15654"/>
                </a:lnTo>
                <a:cubicBezTo>
                  <a:pt x="19167" y="15711"/>
                  <a:pt x="19191" y="15758"/>
                  <a:pt x="19220" y="15758"/>
                </a:cubicBezTo>
                <a:cubicBezTo>
                  <a:pt x="19249" y="15758"/>
                  <a:pt x="19273" y="15711"/>
                  <a:pt x="19273" y="15654"/>
                </a:cubicBezTo>
                <a:lnTo>
                  <a:pt x="19273" y="15434"/>
                </a:lnTo>
                <a:cubicBezTo>
                  <a:pt x="19273" y="15376"/>
                  <a:pt x="19249" y="15331"/>
                  <a:pt x="19220" y="15331"/>
                </a:cubicBezTo>
                <a:close/>
                <a:moveTo>
                  <a:pt x="20069" y="15331"/>
                </a:moveTo>
                <a:cubicBezTo>
                  <a:pt x="20040" y="15331"/>
                  <a:pt x="20016" y="15376"/>
                  <a:pt x="20016" y="15434"/>
                </a:cubicBezTo>
                <a:lnTo>
                  <a:pt x="20016" y="15654"/>
                </a:lnTo>
                <a:cubicBezTo>
                  <a:pt x="20016" y="15711"/>
                  <a:pt x="20040" y="15758"/>
                  <a:pt x="20069" y="15758"/>
                </a:cubicBezTo>
                <a:cubicBezTo>
                  <a:pt x="20099" y="15758"/>
                  <a:pt x="20122" y="15711"/>
                  <a:pt x="20122" y="15654"/>
                </a:cubicBezTo>
                <a:lnTo>
                  <a:pt x="20122" y="15434"/>
                </a:lnTo>
                <a:cubicBezTo>
                  <a:pt x="20122" y="15376"/>
                  <a:pt x="20099" y="15331"/>
                  <a:pt x="20069" y="15331"/>
                </a:cubicBezTo>
                <a:close/>
                <a:moveTo>
                  <a:pt x="20384" y="15331"/>
                </a:moveTo>
                <a:cubicBezTo>
                  <a:pt x="20355" y="15331"/>
                  <a:pt x="20331" y="15376"/>
                  <a:pt x="20331" y="15434"/>
                </a:cubicBezTo>
                <a:lnTo>
                  <a:pt x="20331" y="15654"/>
                </a:lnTo>
                <a:cubicBezTo>
                  <a:pt x="20331" y="15711"/>
                  <a:pt x="20355" y="15758"/>
                  <a:pt x="20384" y="15758"/>
                </a:cubicBezTo>
                <a:cubicBezTo>
                  <a:pt x="20413" y="15758"/>
                  <a:pt x="20436" y="15711"/>
                  <a:pt x="20436" y="15654"/>
                </a:cubicBezTo>
                <a:lnTo>
                  <a:pt x="20436" y="15434"/>
                </a:lnTo>
                <a:cubicBezTo>
                  <a:pt x="20436" y="15376"/>
                  <a:pt x="20413" y="15331"/>
                  <a:pt x="20384" y="15331"/>
                </a:cubicBezTo>
                <a:close/>
                <a:moveTo>
                  <a:pt x="21234" y="15331"/>
                </a:moveTo>
                <a:cubicBezTo>
                  <a:pt x="21204" y="15331"/>
                  <a:pt x="21181" y="15376"/>
                  <a:pt x="21181" y="15434"/>
                </a:cubicBezTo>
                <a:lnTo>
                  <a:pt x="21181" y="15654"/>
                </a:lnTo>
                <a:cubicBezTo>
                  <a:pt x="21181" y="15711"/>
                  <a:pt x="21204" y="15758"/>
                  <a:pt x="21234" y="15758"/>
                </a:cubicBezTo>
                <a:cubicBezTo>
                  <a:pt x="21263" y="15758"/>
                  <a:pt x="21285" y="15711"/>
                  <a:pt x="21285" y="15654"/>
                </a:cubicBezTo>
                <a:lnTo>
                  <a:pt x="21285" y="15434"/>
                </a:lnTo>
                <a:cubicBezTo>
                  <a:pt x="21285" y="15376"/>
                  <a:pt x="21263" y="15331"/>
                  <a:pt x="21234" y="15331"/>
                </a:cubicBezTo>
                <a:close/>
                <a:moveTo>
                  <a:pt x="21547" y="15331"/>
                </a:moveTo>
                <a:cubicBezTo>
                  <a:pt x="21518" y="15331"/>
                  <a:pt x="21495" y="15376"/>
                  <a:pt x="21495" y="15434"/>
                </a:cubicBezTo>
                <a:lnTo>
                  <a:pt x="21495" y="15654"/>
                </a:lnTo>
                <a:cubicBezTo>
                  <a:pt x="21495" y="15711"/>
                  <a:pt x="21518" y="15758"/>
                  <a:pt x="21547" y="15758"/>
                </a:cubicBezTo>
                <a:cubicBezTo>
                  <a:pt x="21576" y="15758"/>
                  <a:pt x="21600" y="15711"/>
                  <a:pt x="21600" y="15654"/>
                </a:cubicBezTo>
                <a:lnTo>
                  <a:pt x="21600" y="15434"/>
                </a:lnTo>
                <a:cubicBezTo>
                  <a:pt x="21600" y="15376"/>
                  <a:pt x="21576" y="15331"/>
                  <a:pt x="21547" y="15331"/>
                </a:cubicBezTo>
                <a:close/>
                <a:moveTo>
                  <a:pt x="53" y="16061"/>
                </a:moveTo>
                <a:cubicBezTo>
                  <a:pt x="24" y="16061"/>
                  <a:pt x="0" y="16108"/>
                  <a:pt x="0" y="16166"/>
                </a:cubicBezTo>
                <a:lnTo>
                  <a:pt x="0" y="16384"/>
                </a:lnTo>
                <a:cubicBezTo>
                  <a:pt x="0" y="16441"/>
                  <a:pt x="24" y="16488"/>
                  <a:pt x="53" y="16488"/>
                </a:cubicBezTo>
                <a:cubicBezTo>
                  <a:pt x="82" y="16488"/>
                  <a:pt x="106" y="16441"/>
                  <a:pt x="106" y="16384"/>
                </a:cubicBezTo>
                <a:lnTo>
                  <a:pt x="106" y="16166"/>
                </a:lnTo>
                <a:cubicBezTo>
                  <a:pt x="106" y="16108"/>
                  <a:pt x="82" y="16061"/>
                  <a:pt x="53" y="16061"/>
                </a:cubicBezTo>
                <a:close/>
                <a:moveTo>
                  <a:pt x="367" y="16061"/>
                </a:moveTo>
                <a:cubicBezTo>
                  <a:pt x="338" y="16061"/>
                  <a:pt x="315" y="16108"/>
                  <a:pt x="315" y="16166"/>
                </a:cubicBezTo>
                <a:lnTo>
                  <a:pt x="315" y="16384"/>
                </a:lnTo>
                <a:cubicBezTo>
                  <a:pt x="315" y="16441"/>
                  <a:pt x="338" y="16488"/>
                  <a:pt x="367" y="16488"/>
                </a:cubicBezTo>
                <a:cubicBezTo>
                  <a:pt x="397" y="16488"/>
                  <a:pt x="420" y="16441"/>
                  <a:pt x="420" y="16384"/>
                </a:cubicBezTo>
                <a:lnTo>
                  <a:pt x="420" y="16166"/>
                </a:lnTo>
                <a:cubicBezTo>
                  <a:pt x="420" y="16108"/>
                  <a:pt x="397" y="16061"/>
                  <a:pt x="367" y="16061"/>
                </a:cubicBezTo>
                <a:close/>
                <a:moveTo>
                  <a:pt x="1217" y="16061"/>
                </a:moveTo>
                <a:cubicBezTo>
                  <a:pt x="1188" y="16061"/>
                  <a:pt x="1164" y="16108"/>
                  <a:pt x="1164" y="16166"/>
                </a:cubicBezTo>
                <a:lnTo>
                  <a:pt x="1164" y="16384"/>
                </a:lnTo>
                <a:cubicBezTo>
                  <a:pt x="1164" y="16441"/>
                  <a:pt x="1188" y="16488"/>
                  <a:pt x="1217" y="16488"/>
                </a:cubicBezTo>
                <a:cubicBezTo>
                  <a:pt x="1246" y="16488"/>
                  <a:pt x="1270" y="16441"/>
                  <a:pt x="1270" y="16384"/>
                </a:cubicBezTo>
                <a:lnTo>
                  <a:pt x="1270" y="16166"/>
                </a:lnTo>
                <a:cubicBezTo>
                  <a:pt x="1270" y="16108"/>
                  <a:pt x="1246" y="16061"/>
                  <a:pt x="1217" y="16061"/>
                </a:cubicBezTo>
                <a:close/>
                <a:moveTo>
                  <a:pt x="1532" y="16061"/>
                </a:moveTo>
                <a:cubicBezTo>
                  <a:pt x="1503" y="16061"/>
                  <a:pt x="1479" y="16108"/>
                  <a:pt x="1479" y="16166"/>
                </a:cubicBezTo>
                <a:lnTo>
                  <a:pt x="1479" y="16384"/>
                </a:lnTo>
                <a:cubicBezTo>
                  <a:pt x="1479" y="16441"/>
                  <a:pt x="1503" y="16488"/>
                  <a:pt x="1532" y="16488"/>
                </a:cubicBezTo>
                <a:cubicBezTo>
                  <a:pt x="1561" y="16488"/>
                  <a:pt x="1584" y="16441"/>
                  <a:pt x="1584" y="16384"/>
                </a:cubicBezTo>
                <a:lnTo>
                  <a:pt x="1584" y="16166"/>
                </a:lnTo>
                <a:cubicBezTo>
                  <a:pt x="1584" y="16108"/>
                  <a:pt x="1561" y="16061"/>
                  <a:pt x="1532" y="16061"/>
                </a:cubicBezTo>
                <a:close/>
                <a:moveTo>
                  <a:pt x="2380" y="16061"/>
                </a:moveTo>
                <a:cubicBezTo>
                  <a:pt x="2351" y="16061"/>
                  <a:pt x="2329" y="16108"/>
                  <a:pt x="2329" y="16166"/>
                </a:cubicBezTo>
                <a:lnTo>
                  <a:pt x="2329" y="16384"/>
                </a:lnTo>
                <a:cubicBezTo>
                  <a:pt x="2329" y="16441"/>
                  <a:pt x="2351" y="16488"/>
                  <a:pt x="2380" y="16488"/>
                </a:cubicBezTo>
                <a:cubicBezTo>
                  <a:pt x="2409" y="16488"/>
                  <a:pt x="2433" y="16441"/>
                  <a:pt x="2433" y="16384"/>
                </a:cubicBezTo>
                <a:lnTo>
                  <a:pt x="2433" y="16166"/>
                </a:lnTo>
                <a:cubicBezTo>
                  <a:pt x="2433" y="16108"/>
                  <a:pt x="2409" y="16061"/>
                  <a:pt x="2380" y="16061"/>
                </a:cubicBezTo>
                <a:close/>
                <a:moveTo>
                  <a:pt x="2695" y="16061"/>
                </a:moveTo>
                <a:cubicBezTo>
                  <a:pt x="2666" y="16061"/>
                  <a:pt x="2643" y="16108"/>
                  <a:pt x="2643" y="16166"/>
                </a:cubicBezTo>
                <a:lnTo>
                  <a:pt x="2643" y="16384"/>
                </a:lnTo>
                <a:cubicBezTo>
                  <a:pt x="2643" y="16441"/>
                  <a:pt x="2666" y="16488"/>
                  <a:pt x="2695" y="16488"/>
                </a:cubicBezTo>
                <a:cubicBezTo>
                  <a:pt x="2724" y="16488"/>
                  <a:pt x="2748" y="16441"/>
                  <a:pt x="2748" y="16384"/>
                </a:cubicBezTo>
                <a:lnTo>
                  <a:pt x="2748" y="16166"/>
                </a:lnTo>
                <a:cubicBezTo>
                  <a:pt x="2748" y="16108"/>
                  <a:pt x="2724" y="16061"/>
                  <a:pt x="2695" y="16061"/>
                </a:cubicBezTo>
                <a:close/>
                <a:moveTo>
                  <a:pt x="3545" y="16061"/>
                </a:moveTo>
                <a:cubicBezTo>
                  <a:pt x="3516" y="16061"/>
                  <a:pt x="3492" y="16108"/>
                  <a:pt x="3492" y="16166"/>
                </a:cubicBezTo>
                <a:lnTo>
                  <a:pt x="3492" y="16384"/>
                </a:lnTo>
                <a:cubicBezTo>
                  <a:pt x="3492" y="16441"/>
                  <a:pt x="3516" y="16488"/>
                  <a:pt x="3545" y="16488"/>
                </a:cubicBezTo>
                <a:cubicBezTo>
                  <a:pt x="3574" y="16488"/>
                  <a:pt x="3598" y="16441"/>
                  <a:pt x="3598" y="16384"/>
                </a:cubicBezTo>
                <a:lnTo>
                  <a:pt x="3598" y="16166"/>
                </a:lnTo>
                <a:cubicBezTo>
                  <a:pt x="3598" y="16108"/>
                  <a:pt x="3574" y="16061"/>
                  <a:pt x="3545" y="16061"/>
                </a:cubicBezTo>
                <a:close/>
                <a:moveTo>
                  <a:pt x="3859" y="16061"/>
                </a:moveTo>
                <a:cubicBezTo>
                  <a:pt x="3830" y="16061"/>
                  <a:pt x="3806" y="16108"/>
                  <a:pt x="3806" y="16166"/>
                </a:cubicBezTo>
                <a:lnTo>
                  <a:pt x="3806" y="16384"/>
                </a:lnTo>
                <a:cubicBezTo>
                  <a:pt x="3806" y="16441"/>
                  <a:pt x="3830" y="16488"/>
                  <a:pt x="3859" y="16488"/>
                </a:cubicBezTo>
                <a:cubicBezTo>
                  <a:pt x="3888" y="16488"/>
                  <a:pt x="3912" y="16441"/>
                  <a:pt x="3912" y="16384"/>
                </a:cubicBezTo>
                <a:lnTo>
                  <a:pt x="3912" y="16166"/>
                </a:lnTo>
                <a:cubicBezTo>
                  <a:pt x="3912" y="16108"/>
                  <a:pt x="3888" y="16061"/>
                  <a:pt x="3859" y="16061"/>
                </a:cubicBezTo>
                <a:close/>
                <a:moveTo>
                  <a:pt x="4709" y="16061"/>
                </a:moveTo>
                <a:cubicBezTo>
                  <a:pt x="4680" y="16061"/>
                  <a:pt x="4656" y="16108"/>
                  <a:pt x="4656" y="16166"/>
                </a:cubicBezTo>
                <a:lnTo>
                  <a:pt x="4656" y="16384"/>
                </a:lnTo>
                <a:cubicBezTo>
                  <a:pt x="4656" y="16441"/>
                  <a:pt x="4680" y="16488"/>
                  <a:pt x="4709" y="16488"/>
                </a:cubicBezTo>
                <a:cubicBezTo>
                  <a:pt x="4738" y="16488"/>
                  <a:pt x="4762" y="16441"/>
                  <a:pt x="4762" y="16384"/>
                </a:cubicBezTo>
                <a:lnTo>
                  <a:pt x="4762" y="16166"/>
                </a:lnTo>
                <a:cubicBezTo>
                  <a:pt x="4762" y="16108"/>
                  <a:pt x="4738" y="16061"/>
                  <a:pt x="4709" y="16061"/>
                </a:cubicBezTo>
                <a:close/>
                <a:moveTo>
                  <a:pt x="5023" y="16061"/>
                </a:moveTo>
                <a:cubicBezTo>
                  <a:pt x="4994" y="16061"/>
                  <a:pt x="4970" y="16108"/>
                  <a:pt x="4970" y="16166"/>
                </a:cubicBezTo>
                <a:lnTo>
                  <a:pt x="4970" y="16384"/>
                </a:lnTo>
                <a:cubicBezTo>
                  <a:pt x="4970" y="16441"/>
                  <a:pt x="4994" y="16488"/>
                  <a:pt x="5023" y="16488"/>
                </a:cubicBezTo>
                <a:cubicBezTo>
                  <a:pt x="5053" y="16488"/>
                  <a:pt x="5076" y="16441"/>
                  <a:pt x="5076" y="16384"/>
                </a:cubicBezTo>
                <a:lnTo>
                  <a:pt x="5076" y="16166"/>
                </a:lnTo>
                <a:cubicBezTo>
                  <a:pt x="5076" y="16108"/>
                  <a:pt x="5053" y="16061"/>
                  <a:pt x="5023" y="16061"/>
                </a:cubicBezTo>
                <a:close/>
                <a:moveTo>
                  <a:pt x="5873" y="16061"/>
                </a:moveTo>
                <a:cubicBezTo>
                  <a:pt x="5844" y="16061"/>
                  <a:pt x="5820" y="16108"/>
                  <a:pt x="5820" y="16166"/>
                </a:cubicBezTo>
                <a:lnTo>
                  <a:pt x="5820" y="16384"/>
                </a:lnTo>
                <a:cubicBezTo>
                  <a:pt x="5820" y="16441"/>
                  <a:pt x="5844" y="16488"/>
                  <a:pt x="5873" y="16488"/>
                </a:cubicBezTo>
                <a:cubicBezTo>
                  <a:pt x="5902" y="16488"/>
                  <a:pt x="5926" y="16441"/>
                  <a:pt x="5926" y="16384"/>
                </a:cubicBezTo>
                <a:lnTo>
                  <a:pt x="5926" y="16166"/>
                </a:lnTo>
                <a:cubicBezTo>
                  <a:pt x="5926" y="16108"/>
                  <a:pt x="5902" y="16061"/>
                  <a:pt x="5873" y="16061"/>
                </a:cubicBezTo>
                <a:close/>
                <a:moveTo>
                  <a:pt x="6188" y="16061"/>
                </a:moveTo>
                <a:cubicBezTo>
                  <a:pt x="6159" y="16061"/>
                  <a:pt x="6135" y="16108"/>
                  <a:pt x="6135" y="16166"/>
                </a:cubicBezTo>
                <a:lnTo>
                  <a:pt x="6135" y="16384"/>
                </a:lnTo>
                <a:cubicBezTo>
                  <a:pt x="6135" y="16441"/>
                  <a:pt x="6159" y="16488"/>
                  <a:pt x="6188" y="16488"/>
                </a:cubicBezTo>
                <a:cubicBezTo>
                  <a:pt x="6217" y="16488"/>
                  <a:pt x="6240" y="16441"/>
                  <a:pt x="6240" y="16384"/>
                </a:cubicBezTo>
                <a:lnTo>
                  <a:pt x="6240" y="16166"/>
                </a:lnTo>
                <a:cubicBezTo>
                  <a:pt x="6240" y="16108"/>
                  <a:pt x="6217" y="16061"/>
                  <a:pt x="6188" y="16061"/>
                </a:cubicBezTo>
                <a:close/>
                <a:moveTo>
                  <a:pt x="7036" y="16061"/>
                </a:moveTo>
                <a:cubicBezTo>
                  <a:pt x="7007" y="16061"/>
                  <a:pt x="6984" y="16108"/>
                  <a:pt x="6984" y="16166"/>
                </a:cubicBezTo>
                <a:lnTo>
                  <a:pt x="6984" y="16384"/>
                </a:lnTo>
                <a:cubicBezTo>
                  <a:pt x="6984" y="16441"/>
                  <a:pt x="7007" y="16488"/>
                  <a:pt x="7036" y="16488"/>
                </a:cubicBezTo>
                <a:cubicBezTo>
                  <a:pt x="7065" y="16488"/>
                  <a:pt x="7089" y="16441"/>
                  <a:pt x="7089" y="16384"/>
                </a:cubicBezTo>
                <a:lnTo>
                  <a:pt x="7089" y="16166"/>
                </a:lnTo>
                <a:cubicBezTo>
                  <a:pt x="7089" y="16108"/>
                  <a:pt x="7065" y="16061"/>
                  <a:pt x="7036" y="16061"/>
                </a:cubicBezTo>
                <a:close/>
                <a:moveTo>
                  <a:pt x="7351" y="16061"/>
                </a:moveTo>
                <a:cubicBezTo>
                  <a:pt x="7322" y="16061"/>
                  <a:pt x="7299" y="16108"/>
                  <a:pt x="7299" y="16166"/>
                </a:cubicBezTo>
                <a:lnTo>
                  <a:pt x="7299" y="16384"/>
                </a:lnTo>
                <a:cubicBezTo>
                  <a:pt x="7299" y="16441"/>
                  <a:pt x="7322" y="16488"/>
                  <a:pt x="7351" y="16488"/>
                </a:cubicBezTo>
                <a:cubicBezTo>
                  <a:pt x="7380" y="16488"/>
                  <a:pt x="7404" y="16441"/>
                  <a:pt x="7404" y="16384"/>
                </a:cubicBezTo>
                <a:lnTo>
                  <a:pt x="7404" y="16166"/>
                </a:lnTo>
                <a:cubicBezTo>
                  <a:pt x="7404" y="16108"/>
                  <a:pt x="7380" y="16061"/>
                  <a:pt x="7351" y="16061"/>
                </a:cubicBezTo>
                <a:close/>
                <a:moveTo>
                  <a:pt x="8201" y="16061"/>
                </a:moveTo>
                <a:cubicBezTo>
                  <a:pt x="8171" y="16061"/>
                  <a:pt x="8148" y="16108"/>
                  <a:pt x="8148" y="16166"/>
                </a:cubicBezTo>
                <a:lnTo>
                  <a:pt x="8148" y="16384"/>
                </a:lnTo>
                <a:cubicBezTo>
                  <a:pt x="8148" y="16441"/>
                  <a:pt x="8171" y="16488"/>
                  <a:pt x="8201" y="16488"/>
                </a:cubicBezTo>
                <a:cubicBezTo>
                  <a:pt x="8230" y="16488"/>
                  <a:pt x="8254" y="16441"/>
                  <a:pt x="8254" y="16384"/>
                </a:cubicBezTo>
                <a:lnTo>
                  <a:pt x="8254" y="16166"/>
                </a:lnTo>
                <a:cubicBezTo>
                  <a:pt x="8254" y="16108"/>
                  <a:pt x="8230" y="16061"/>
                  <a:pt x="8201" y="16061"/>
                </a:cubicBezTo>
                <a:close/>
                <a:moveTo>
                  <a:pt x="8515" y="16061"/>
                </a:moveTo>
                <a:cubicBezTo>
                  <a:pt x="8486" y="16061"/>
                  <a:pt x="8462" y="16108"/>
                  <a:pt x="8462" y="16166"/>
                </a:cubicBezTo>
                <a:lnTo>
                  <a:pt x="8462" y="16384"/>
                </a:lnTo>
                <a:cubicBezTo>
                  <a:pt x="8462" y="16441"/>
                  <a:pt x="8486" y="16488"/>
                  <a:pt x="8515" y="16488"/>
                </a:cubicBezTo>
                <a:cubicBezTo>
                  <a:pt x="8544" y="16488"/>
                  <a:pt x="8568" y="16441"/>
                  <a:pt x="8568" y="16384"/>
                </a:cubicBezTo>
                <a:lnTo>
                  <a:pt x="8568" y="16166"/>
                </a:lnTo>
                <a:cubicBezTo>
                  <a:pt x="8568" y="16108"/>
                  <a:pt x="8544" y="16061"/>
                  <a:pt x="8515" y="16061"/>
                </a:cubicBezTo>
                <a:close/>
                <a:moveTo>
                  <a:pt x="9365" y="16061"/>
                </a:moveTo>
                <a:cubicBezTo>
                  <a:pt x="9336" y="16061"/>
                  <a:pt x="9312" y="16108"/>
                  <a:pt x="9312" y="16166"/>
                </a:cubicBezTo>
                <a:lnTo>
                  <a:pt x="9312" y="16384"/>
                </a:lnTo>
                <a:cubicBezTo>
                  <a:pt x="9312" y="16441"/>
                  <a:pt x="9336" y="16488"/>
                  <a:pt x="9365" y="16488"/>
                </a:cubicBezTo>
                <a:cubicBezTo>
                  <a:pt x="9394" y="16488"/>
                  <a:pt x="9418" y="16441"/>
                  <a:pt x="9418" y="16384"/>
                </a:cubicBezTo>
                <a:lnTo>
                  <a:pt x="9418" y="16166"/>
                </a:lnTo>
                <a:cubicBezTo>
                  <a:pt x="9418" y="16108"/>
                  <a:pt x="9394" y="16061"/>
                  <a:pt x="9365" y="16061"/>
                </a:cubicBezTo>
                <a:close/>
                <a:moveTo>
                  <a:pt x="9679" y="16061"/>
                </a:moveTo>
                <a:cubicBezTo>
                  <a:pt x="9650" y="16061"/>
                  <a:pt x="9626" y="16108"/>
                  <a:pt x="9626" y="16166"/>
                </a:cubicBezTo>
                <a:lnTo>
                  <a:pt x="9626" y="16384"/>
                </a:lnTo>
                <a:cubicBezTo>
                  <a:pt x="9626" y="16441"/>
                  <a:pt x="9650" y="16488"/>
                  <a:pt x="9679" y="16488"/>
                </a:cubicBezTo>
                <a:cubicBezTo>
                  <a:pt x="9708" y="16488"/>
                  <a:pt x="9732" y="16441"/>
                  <a:pt x="9732" y="16384"/>
                </a:cubicBezTo>
                <a:lnTo>
                  <a:pt x="9732" y="16166"/>
                </a:lnTo>
                <a:cubicBezTo>
                  <a:pt x="9732" y="16108"/>
                  <a:pt x="9708" y="16061"/>
                  <a:pt x="9679" y="16061"/>
                </a:cubicBezTo>
                <a:close/>
                <a:moveTo>
                  <a:pt x="10529" y="16061"/>
                </a:moveTo>
                <a:cubicBezTo>
                  <a:pt x="10500" y="16061"/>
                  <a:pt x="10476" y="16108"/>
                  <a:pt x="10476" y="16166"/>
                </a:cubicBezTo>
                <a:lnTo>
                  <a:pt x="10476" y="16384"/>
                </a:lnTo>
                <a:cubicBezTo>
                  <a:pt x="10476" y="16441"/>
                  <a:pt x="10500" y="16488"/>
                  <a:pt x="10529" y="16488"/>
                </a:cubicBezTo>
                <a:cubicBezTo>
                  <a:pt x="10558" y="16488"/>
                  <a:pt x="10582" y="16441"/>
                  <a:pt x="10582" y="16384"/>
                </a:cubicBezTo>
                <a:lnTo>
                  <a:pt x="10582" y="16166"/>
                </a:lnTo>
                <a:cubicBezTo>
                  <a:pt x="10582" y="16108"/>
                  <a:pt x="10558" y="16061"/>
                  <a:pt x="10529" y="16061"/>
                </a:cubicBezTo>
                <a:close/>
                <a:moveTo>
                  <a:pt x="10844" y="16061"/>
                </a:moveTo>
                <a:cubicBezTo>
                  <a:pt x="10814" y="16061"/>
                  <a:pt x="10791" y="16108"/>
                  <a:pt x="10791" y="16166"/>
                </a:cubicBezTo>
                <a:lnTo>
                  <a:pt x="10791" y="16384"/>
                </a:lnTo>
                <a:cubicBezTo>
                  <a:pt x="10791" y="16441"/>
                  <a:pt x="10814" y="16488"/>
                  <a:pt x="10844" y="16488"/>
                </a:cubicBezTo>
                <a:cubicBezTo>
                  <a:pt x="10873" y="16488"/>
                  <a:pt x="10895" y="16441"/>
                  <a:pt x="10895" y="16384"/>
                </a:cubicBezTo>
                <a:lnTo>
                  <a:pt x="10895" y="16166"/>
                </a:lnTo>
                <a:cubicBezTo>
                  <a:pt x="10895" y="16108"/>
                  <a:pt x="10873" y="16061"/>
                  <a:pt x="10844" y="16061"/>
                </a:cubicBezTo>
                <a:close/>
                <a:moveTo>
                  <a:pt x="11692" y="16061"/>
                </a:moveTo>
                <a:cubicBezTo>
                  <a:pt x="11663" y="16061"/>
                  <a:pt x="11640" y="16108"/>
                  <a:pt x="11640" y="16166"/>
                </a:cubicBezTo>
                <a:lnTo>
                  <a:pt x="11640" y="16384"/>
                </a:lnTo>
                <a:cubicBezTo>
                  <a:pt x="11640" y="16441"/>
                  <a:pt x="11663" y="16488"/>
                  <a:pt x="11692" y="16488"/>
                </a:cubicBezTo>
                <a:cubicBezTo>
                  <a:pt x="11721" y="16488"/>
                  <a:pt x="11745" y="16441"/>
                  <a:pt x="11745" y="16384"/>
                </a:cubicBezTo>
                <a:lnTo>
                  <a:pt x="11745" y="16166"/>
                </a:lnTo>
                <a:cubicBezTo>
                  <a:pt x="11745" y="16108"/>
                  <a:pt x="11721" y="16061"/>
                  <a:pt x="11692" y="16061"/>
                </a:cubicBezTo>
                <a:close/>
                <a:moveTo>
                  <a:pt x="12007" y="16061"/>
                </a:moveTo>
                <a:cubicBezTo>
                  <a:pt x="11978" y="16061"/>
                  <a:pt x="11955" y="16108"/>
                  <a:pt x="11955" y="16166"/>
                </a:cubicBezTo>
                <a:lnTo>
                  <a:pt x="11955" y="16384"/>
                </a:lnTo>
                <a:cubicBezTo>
                  <a:pt x="11955" y="16441"/>
                  <a:pt x="11978" y="16488"/>
                  <a:pt x="12007" y="16488"/>
                </a:cubicBezTo>
                <a:cubicBezTo>
                  <a:pt x="12036" y="16488"/>
                  <a:pt x="12060" y="16441"/>
                  <a:pt x="12060" y="16384"/>
                </a:cubicBezTo>
                <a:lnTo>
                  <a:pt x="12060" y="16166"/>
                </a:lnTo>
                <a:cubicBezTo>
                  <a:pt x="12060" y="16108"/>
                  <a:pt x="12036" y="16061"/>
                  <a:pt x="12007" y="16061"/>
                </a:cubicBezTo>
                <a:close/>
                <a:moveTo>
                  <a:pt x="12856" y="16061"/>
                </a:moveTo>
                <a:cubicBezTo>
                  <a:pt x="12827" y="16061"/>
                  <a:pt x="12804" y="16108"/>
                  <a:pt x="12804" y="16166"/>
                </a:cubicBezTo>
                <a:lnTo>
                  <a:pt x="12804" y="16384"/>
                </a:lnTo>
                <a:cubicBezTo>
                  <a:pt x="12804" y="16441"/>
                  <a:pt x="12827" y="16488"/>
                  <a:pt x="12856" y="16488"/>
                </a:cubicBezTo>
                <a:cubicBezTo>
                  <a:pt x="12886" y="16488"/>
                  <a:pt x="12909" y="16441"/>
                  <a:pt x="12909" y="16384"/>
                </a:cubicBezTo>
                <a:lnTo>
                  <a:pt x="12909" y="16166"/>
                </a:lnTo>
                <a:cubicBezTo>
                  <a:pt x="12909" y="16108"/>
                  <a:pt x="12886" y="16061"/>
                  <a:pt x="12856" y="16061"/>
                </a:cubicBezTo>
                <a:close/>
                <a:moveTo>
                  <a:pt x="13171" y="16061"/>
                </a:moveTo>
                <a:cubicBezTo>
                  <a:pt x="13142" y="16061"/>
                  <a:pt x="13118" y="16108"/>
                  <a:pt x="13118" y="16166"/>
                </a:cubicBezTo>
                <a:lnTo>
                  <a:pt x="13118" y="16384"/>
                </a:lnTo>
                <a:cubicBezTo>
                  <a:pt x="13118" y="16441"/>
                  <a:pt x="13142" y="16488"/>
                  <a:pt x="13171" y="16488"/>
                </a:cubicBezTo>
                <a:cubicBezTo>
                  <a:pt x="13200" y="16488"/>
                  <a:pt x="13224" y="16441"/>
                  <a:pt x="13224" y="16384"/>
                </a:cubicBezTo>
                <a:lnTo>
                  <a:pt x="13224" y="16166"/>
                </a:lnTo>
                <a:cubicBezTo>
                  <a:pt x="13224" y="16108"/>
                  <a:pt x="13200" y="16061"/>
                  <a:pt x="13171" y="16061"/>
                </a:cubicBezTo>
                <a:close/>
                <a:moveTo>
                  <a:pt x="14021" y="16061"/>
                </a:moveTo>
                <a:cubicBezTo>
                  <a:pt x="13992" y="16061"/>
                  <a:pt x="13968" y="16108"/>
                  <a:pt x="13968" y="16166"/>
                </a:cubicBezTo>
                <a:lnTo>
                  <a:pt x="13968" y="16384"/>
                </a:lnTo>
                <a:cubicBezTo>
                  <a:pt x="13968" y="16441"/>
                  <a:pt x="13992" y="16488"/>
                  <a:pt x="14021" y="16488"/>
                </a:cubicBezTo>
                <a:cubicBezTo>
                  <a:pt x="14050" y="16488"/>
                  <a:pt x="14074" y="16441"/>
                  <a:pt x="14074" y="16384"/>
                </a:cubicBezTo>
                <a:lnTo>
                  <a:pt x="14074" y="16166"/>
                </a:lnTo>
                <a:cubicBezTo>
                  <a:pt x="14074" y="16108"/>
                  <a:pt x="14050" y="16061"/>
                  <a:pt x="14021" y="16061"/>
                </a:cubicBezTo>
                <a:close/>
                <a:moveTo>
                  <a:pt x="14335" y="16061"/>
                </a:moveTo>
                <a:cubicBezTo>
                  <a:pt x="14306" y="16061"/>
                  <a:pt x="14282" y="16108"/>
                  <a:pt x="14282" y="16166"/>
                </a:cubicBezTo>
                <a:lnTo>
                  <a:pt x="14282" y="16384"/>
                </a:lnTo>
                <a:cubicBezTo>
                  <a:pt x="14282" y="16441"/>
                  <a:pt x="14306" y="16488"/>
                  <a:pt x="14335" y="16488"/>
                </a:cubicBezTo>
                <a:cubicBezTo>
                  <a:pt x="14364" y="16488"/>
                  <a:pt x="14388" y="16441"/>
                  <a:pt x="14388" y="16384"/>
                </a:cubicBezTo>
                <a:lnTo>
                  <a:pt x="14388" y="16166"/>
                </a:lnTo>
                <a:cubicBezTo>
                  <a:pt x="14388" y="16108"/>
                  <a:pt x="14364" y="16061"/>
                  <a:pt x="14335" y="16061"/>
                </a:cubicBezTo>
                <a:close/>
                <a:moveTo>
                  <a:pt x="15185" y="16061"/>
                </a:moveTo>
                <a:cubicBezTo>
                  <a:pt x="15156" y="16061"/>
                  <a:pt x="15132" y="16108"/>
                  <a:pt x="15132" y="16166"/>
                </a:cubicBezTo>
                <a:lnTo>
                  <a:pt x="15132" y="16384"/>
                </a:lnTo>
                <a:cubicBezTo>
                  <a:pt x="15132" y="16441"/>
                  <a:pt x="15156" y="16488"/>
                  <a:pt x="15185" y="16488"/>
                </a:cubicBezTo>
                <a:cubicBezTo>
                  <a:pt x="15214" y="16488"/>
                  <a:pt x="15237" y="16441"/>
                  <a:pt x="15237" y="16384"/>
                </a:cubicBezTo>
                <a:lnTo>
                  <a:pt x="15237" y="16166"/>
                </a:lnTo>
                <a:cubicBezTo>
                  <a:pt x="15237" y="16108"/>
                  <a:pt x="15214" y="16061"/>
                  <a:pt x="15185" y="16061"/>
                </a:cubicBezTo>
                <a:close/>
                <a:moveTo>
                  <a:pt x="15500" y="16061"/>
                </a:moveTo>
                <a:cubicBezTo>
                  <a:pt x="15470" y="16061"/>
                  <a:pt x="15447" y="16108"/>
                  <a:pt x="15447" y="16166"/>
                </a:cubicBezTo>
                <a:lnTo>
                  <a:pt x="15447" y="16384"/>
                </a:lnTo>
                <a:cubicBezTo>
                  <a:pt x="15447" y="16441"/>
                  <a:pt x="15470" y="16488"/>
                  <a:pt x="15500" y="16488"/>
                </a:cubicBezTo>
                <a:cubicBezTo>
                  <a:pt x="15529" y="16488"/>
                  <a:pt x="15551" y="16441"/>
                  <a:pt x="15551" y="16384"/>
                </a:cubicBezTo>
                <a:lnTo>
                  <a:pt x="15551" y="16166"/>
                </a:lnTo>
                <a:cubicBezTo>
                  <a:pt x="15551" y="16108"/>
                  <a:pt x="15529" y="16061"/>
                  <a:pt x="15500" y="16061"/>
                </a:cubicBezTo>
                <a:close/>
                <a:moveTo>
                  <a:pt x="16349" y="16061"/>
                </a:moveTo>
                <a:cubicBezTo>
                  <a:pt x="16320" y="16061"/>
                  <a:pt x="16296" y="16108"/>
                  <a:pt x="16296" y="16166"/>
                </a:cubicBezTo>
                <a:lnTo>
                  <a:pt x="16296" y="16384"/>
                </a:lnTo>
                <a:cubicBezTo>
                  <a:pt x="16296" y="16441"/>
                  <a:pt x="16320" y="16488"/>
                  <a:pt x="16349" y="16488"/>
                </a:cubicBezTo>
                <a:cubicBezTo>
                  <a:pt x="16378" y="16488"/>
                  <a:pt x="16401" y="16441"/>
                  <a:pt x="16401" y="16384"/>
                </a:cubicBezTo>
                <a:lnTo>
                  <a:pt x="16401" y="16166"/>
                </a:lnTo>
                <a:cubicBezTo>
                  <a:pt x="16401" y="16108"/>
                  <a:pt x="16378" y="16061"/>
                  <a:pt x="16349" y="16061"/>
                </a:cubicBezTo>
                <a:close/>
                <a:moveTo>
                  <a:pt x="16663" y="16061"/>
                </a:moveTo>
                <a:cubicBezTo>
                  <a:pt x="16634" y="16061"/>
                  <a:pt x="16611" y="16108"/>
                  <a:pt x="16611" y="16166"/>
                </a:cubicBezTo>
                <a:lnTo>
                  <a:pt x="16611" y="16384"/>
                </a:lnTo>
                <a:cubicBezTo>
                  <a:pt x="16611" y="16441"/>
                  <a:pt x="16634" y="16488"/>
                  <a:pt x="16663" y="16488"/>
                </a:cubicBezTo>
                <a:cubicBezTo>
                  <a:pt x="16692" y="16488"/>
                  <a:pt x="16716" y="16441"/>
                  <a:pt x="16716" y="16384"/>
                </a:cubicBezTo>
                <a:lnTo>
                  <a:pt x="16716" y="16166"/>
                </a:lnTo>
                <a:cubicBezTo>
                  <a:pt x="16716" y="16108"/>
                  <a:pt x="16692" y="16061"/>
                  <a:pt x="16663" y="16061"/>
                </a:cubicBezTo>
                <a:close/>
                <a:moveTo>
                  <a:pt x="17512" y="16061"/>
                </a:moveTo>
                <a:cubicBezTo>
                  <a:pt x="17483" y="16061"/>
                  <a:pt x="17459" y="16108"/>
                  <a:pt x="17459" y="16166"/>
                </a:cubicBezTo>
                <a:lnTo>
                  <a:pt x="17459" y="16384"/>
                </a:lnTo>
                <a:cubicBezTo>
                  <a:pt x="17459" y="16441"/>
                  <a:pt x="17483" y="16488"/>
                  <a:pt x="17512" y="16488"/>
                </a:cubicBezTo>
                <a:cubicBezTo>
                  <a:pt x="17541" y="16488"/>
                  <a:pt x="17565" y="16441"/>
                  <a:pt x="17565" y="16384"/>
                </a:cubicBezTo>
                <a:lnTo>
                  <a:pt x="17565" y="16166"/>
                </a:lnTo>
                <a:cubicBezTo>
                  <a:pt x="17565" y="16108"/>
                  <a:pt x="17541" y="16061"/>
                  <a:pt x="17512" y="16061"/>
                </a:cubicBezTo>
                <a:close/>
                <a:moveTo>
                  <a:pt x="17827" y="16061"/>
                </a:moveTo>
                <a:cubicBezTo>
                  <a:pt x="17798" y="16061"/>
                  <a:pt x="17774" y="16108"/>
                  <a:pt x="17774" y="16166"/>
                </a:cubicBezTo>
                <a:lnTo>
                  <a:pt x="17774" y="16384"/>
                </a:lnTo>
                <a:cubicBezTo>
                  <a:pt x="17774" y="16441"/>
                  <a:pt x="17798" y="16488"/>
                  <a:pt x="17827" y="16488"/>
                </a:cubicBezTo>
                <a:cubicBezTo>
                  <a:pt x="17856" y="16488"/>
                  <a:pt x="17880" y="16441"/>
                  <a:pt x="17880" y="16384"/>
                </a:cubicBezTo>
                <a:lnTo>
                  <a:pt x="17880" y="16166"/>
                </a:lnTo>
                <a:cubicBezTo>
                  <a:pt x="17880" y="16108"/>
                  <a:pt x="17856" y="16061"/>
                  <a:pt x="17827" y="16061"/>
                </a:cubicBezTo>
                <a:close/>
                <a:moveTo>
                  <a:pt x="18677" y="16061"/>
                </a:moveTo>
                <a:cubicBezTo>
                  <a:pt x="18648" y="16061"/>
                  <a:pt x="18624" y="16108"/>
                  <a:pt x="18624" y="16166"/>
                </a:cubicBezTo>
                <a:lnTo>
                  <a:pt x="18624" y="16384"/>
                </a:lnTo>
                <a:cubicBezTo>
                  <a:pt x="18624" y="16441"/>
                  <a:pt x="18648" y="16488"/>
                  <a:pt x="18677" y="16488"/>
                </a:cubicBezTo>
                <a:cubicBezTo>
                  <a:pt x="18706" y="16488"/>
                  <a:pt x="18730" y="16441"/>
                  <a:pt x="18730" y="16384"/>
                </a:cubicBezTo>
                <a:lnTo>
                  <a:pt x="18730" y="16166"/>
                </a:lnTo>
                <a:cubicBezTo>
                  <a:pt x="18730" y="16108"/>
                  <a:pt x="18706" y="16061"/>
                  <a:pt x="18677" y="16061"/>
                </a:cubicBezTo>
                <a:close/>
                <a:moveTo>
                  <a:pt x="18991" y="16061"/>
                </a:moveTo>
                <a:cubicBezTo>
                  <a:pt x="18962" y="16061"/>
                  <a:pt x="18938" y="16108"/>
                  <a:pt x="18938" y="16166"/>
                </a:cubicBezTo>
                <a:lnTo>
                  <a:pt x="18938" y="16384"/>
                </a:lnTo>
                <a:cubicBezTo>
                  <a:pt x="18938" y="16441"/>
                  <a:pt x="18962" y="16488"/>
                  <a:pt x="18991" y="16488"/>
                </a:cubicBezTo>
                <a:cubicBezTo>
                  <a:pt x="19020" y="16488"/>
                  <a:pt x="19044" y="16441"/>
                  <a:pt x="19044" y="16384"/>
                </a:cubicBezTo>
                <a:lnTo>
                  <a:pt x="19044" y="16166"/>
                </a:lnTo>
                <a:cubicBezTo>
                  <a:pt x="19044" y="16108"/>
                  <a:pt x="19020" y="16061"/>
                  <a:pt x="18991" y="16061"/>
                </a:cubicBezTo>
                <a:close/>
                <a:moveTo>
                  <a:pt x="19841" y="16061"/>
                </a:moveTo>
                <a:cubicBezTo>
                  <a:pt x="19812" y="16061"/>
                  <a:pt x="19788" y="16108"/>
                  <a:pt x="19788" y="16166"/>
                </a:cubicBezTo>
                <a:lnTo>
                  <a:pt x="19788" y="16384"/>
                </a:lnTo>
                <a:cubicBezTo>
                  <a:pt x="19788" y="16441"/>
                  <a:pt x="19812" y="16488"/>
                  <a:pt x="19841" y="16488"/>
                </a:cubicBezTo>
                <a:cubicBezTo>
                  <a:pt x="19870" y="16488"/>
                  <a:pt x="19894" y="16441"/>
                  <a:pt x="19894" y="16384"/>
                </a:cubicBezTo>
                <a:lnTo>
                  <a:pt x="19894" y="16166"/>
                </a:lnTo>
                <a:cubicBezTo>
                  <a:pt x="19894" y="16108"/>
                  <a:pt x="19870" y="16061"/>
                  <a:pt x="19841" y="16061"/>
                </a:cubicBezTo>
                <a:close/>
                <a:moveTo>
                  <a:pt x="20155" y="16061"/>
                </a:moveTo>
                <a:cubicBezTo>
                  <a:pt x="20126" y="16061"/>
                  <a:pt x="20102" y="16108"/>
                  <a:pt x="20102" y="16166"/>
                </a:cubicBezTo>
                <a:lnTo>
                  <a:pt x="20102" y="16384"/>
                </a:lnTo>
                <a:cubicBezTo>
                  <a:pt x="20102" y="16441"/>
                  <a:pt x="20126" y="16488"/>
                  <a:pt x="20155" y="16488"/>
                </a:cubicBezTo>
                <a:cubicBezTo>
                  <a:pt x="20184" y="16488"/>
                  <a:pt x="20207" y="16441"/>
                  <a:pt x="20207" y="16384"/>
                </a:cubicBezTo>
                <a:lnTo>
                  <a:pt x="20207" y="16166"/>
                </a:lnTo>
                <a:cubicBezTo>
                  <a:pt x="20207" y="16108"/>
                  <a:pt x="20184" y="16061"/>
                  <a:pt x="20155" y="16061"/>
                </a:cubicBezTo>
                <a:close/>
                <a:moveTo>
                  <a:pt x="21004" y="16061"/>
                </a:moveTo>
                <a:cubicBezTo>
                  <a:pt x="20975" y="16061"/>
                  <a:pt x="20952" y="16108"/>
                  <a:pt x="20952" y="16166"/>
                </a:cubicBezTo>
                <a:lnTo>
                  <a:pt x="20952" y="16384"/>
                </a:lnTo>
                <a:cubicBezTo>
                  <a:pt x="20952" y="16441"/>
                  <a:pt x="20975" y="16488"/>
                  <a:pt x="21004" y="16488"/>
                </a:cubicBezTo>
                <a:cubicBezTo>
                  <a:pt x="21033" y="16488"/>
                  <a:pt x="21057" y="16441"/>
                  <a:pt x="21057" y="16384"/>
                </a:cubicBezTo>
                <a:lnTo>
                  <a:pt x="21057" y="16166"/>
                </a:lnTo>
                <a:cubicBezTo>
                  <a:pt x="21057" y="16108"/>
                  <a:pt x="21033" y="16061"/>
                  <a:pt x="21004" y="16061"/>
                </a:cubicBezTo>
                <a:close/>
                <a:moveTo>
                  <a:pt x="21319" y="16061"/>
                </a:moveTo>
                <a:cubicBezTo>
                  <a:pt x="21289" y="16061"/>
                  <a:pt x="21267" y="16108"/>
                  <a:pt x="21267" y="16166"/>
                </a:cubicBezTo>
                <a:lnTo>
                  <a:pt x="21267" y="16384"/>
                </a:lnTo>
                <a:cubicBezTo>
                  <a:pt x="21267" y="16441"/>
                  <a:pt x="21289" y="16488"/>
                  <a:pt x="21319" y="16488"/>
                </a:cubicBezTo>
                <a:cubicBezTo>
                  <a:pt x="21348" y="16488"/>
                  <a:pt x="21372" y="16441"/>
                  <a:pt x="21372" y="16384"/>
                </a:cubicBezTo>
                <a:lnTo>
                  <a:pt x="21372" y="16166"/>
                </a:lnTo>
                <a:cubicBezTo>
                  <a:pt x="21372" y="16108"/>
                  <a:pt x="21348" y="16061"/>
                  <a:pt x="21319" y="16061"/>
                </a:cubicBezTo>
                <a:close/>
                <a:moveTo>
                  <a:pt x="281" y="16791"/>
                </a:moveTo>
                <a:cubicBezTo>
                  <a:pt x="252" y="16791"/>
                  <a:pt x="228" y="16838"/>
                  <a:pt x="228" y="16896"/>
                </a:cubicBezTo>
                <a:lnTo>
                  <a:pt x="228" y="17116"/>
                </a:lnTo>
                <a:cubicBezTo>
                  <a:pt x="228" y="17173"/>
                  <a:pt x="252" y="17218"/>
                  <a:pt x="281" y="17218"/>
                </a:cubicBezTo>
                <a:cubicBezTo>
                  <a:pt x="311" y="17218"/>
                  <a:pt x="334" y="17173"/>
                  <a:pt x="334" y="17116"/>
                </a:cubicBezTo>
                <a:lnTo>
                  <a:pt x="334" y="16896"/>
                </a:lnTo>
                <a:cubicBezTo>
                  <a:pt x="334" y="16838"/>
                  <a:pt x="311" y="16791"/>
                  <a:pt x="281" y="16791"/>
                </a:cubicBezTo>
                <a:close/>
                <a:moveTo>
                  <a:pt x="596" y="16791"/>
                </a:moveTo>
                <a:cubicBezTo>
                  <a:pt x="567" y="16791"/>
                  <a:pt x="543" y="16838"/>
                  <a:pt x="543" y="16896"/>
                </a:cubicBezTo>
                <a:lnTo>
                  <a:pt x="543" y="17116"/>
                </a:lnTo>
                <a:cubicBezTo>
                  <a:pt x="543" y="17173"/>
                  <a:pt x="567" y="17218"/>
                  <a:pt x="596" y="17218"/>
                </a:cubicBezTo>
                <a:cubicBezTo>
                  <a:pt x="625" y="17218"/>
                  <a:pt x="649" y="17173"/>
                  <a:pt x="649" y="17116"/>
                </a:cubicBezTo>
                <a:lnTo>
                  <a:pt x="649" y="16896"/>
                </a:lnTo>
                <a:cubicBezTo>
                  <a:pt x="649" y="16838"/>
                  <a:pt x="625" y="16791"/>
                  <a:pt x="596" y="16791"/>
                </a:cubicBezTo>
                <a:close/>
                <a:moveTo>
                  <a:pt x="1446" y="16791"/>
                </a:moveTo>
                <a:cubicBezTo>
                  <a:pt x="1417" y="16791"/>
                  <a:pt x="1393" y="16838"/>
                  <a:pt x="1393" y="16896"/>
                </a:cubicBezTo>
                <a:lnTo>
                  <a:pt x="1393" y="17116"/>
                </a:lnTo>
                <a:cubicBezTo>
                  <a:pt x="1393" y="17173"/>
                  <a:pt x="1417" y="17218"/>
                  <a:pt x="1446" y="17218"/>
                </a:cubicBezTo>
                <a:cubicBezTo>
                  <a:pt x="1475" y="17218"/>
                  <a:pt x="1499" y="17173"/>
                  <a:pt x="1499" y="17116"/>
                </a:cubicBezTo>
                <a:lnTo>
                  <a:pt x="1499" y="16896"/>
                </a:lnTo>
                <a:cubicBezTo>
                  <a:pt x="1499" y="16838"/>
                  <a:pt x="1475" y="16791"/>
                  <a:pt x="1446" y="16791"/>
                </a:cubicBezTo>
                <a:close/>
                <a:moveTo>
                  <a:pt x="1760" y="16791"/>
                </a:moveTo>
                <a:cubicBezTo>
                  <a:pt x="1731" y="16791"/>
                  <a:pt x="1707" y="16838"/>
                  <a:pt x="1707" y="16896"/>
                </a:cubicBezTo>
                <a:lnTo>
                  <a:pt x="1707" y="17116"/>
                </a:lnTo>
                <a:cubicBezTo>
                  <a:pt x="1707" y="17173"/>
                  <a:pt x="1731" y="17218"/>
                  <a:pt x="1760" y="17218"/>
                </a:cubicBezTo>
                <a:cubicBezTo>
                  <a:pt x="1789" y="17218"/>
                  <a:pt x="1813" y="17173"/>
                  <a:pt x="1813" y="17116"/>
                </a:cubicBezTo>
                <a:lnTo>
                  <a:pt x="1813" y="16896"/>
                </a:lnTo>
                <a:cubicBezTo>
                  <a:pt x="1813" y="16838"/>
                  <a:pt x="1789" y="16791"/>
                  <a:pt x="1760" y="16791"/>
                </a:cubicBezTo>
                <a:close/>
                <a:moveTo>
                  <a:pt x="2610" y="16791"/>
                </a:moveTo>
                <a:cubicBezTo>
                  <a:pt x="2581" y="16791"/>
                  <a:pt x="2557" y="16838"/>
                  <a:pt x="2557" y="16896"/>
                </a:cubicBezTo>
                <a:lnTo>
                  <a:pt x="2557" y="17116"/>
                </a:lnTo>
                <a:cubicBezTo>
                  <a:pt x="2557" y="17173"/>
                  <a:pt x="2581" y="17218"/>
                  <a:pt x="2610" y="17218"/>
                </a:cubicBezTo>
                <a:cubicBezTo>
                  <a:pt x="2639" y="17218"/>
                  <a:pt x="2662" y="17173"/>
                  <a:pt x="2662" y="17116"/>
                </a:cubicBezTo>
                <a:lnTo>
                  <a:pt x="2662" y="16896"/>
                </a:lnTo>
                <a:cubicBezTo>
                  <a:pt x="2662" y="16838"/>
                  <a:pt x="2639" y="16791"/>
                  <a:pt x="2610" y="16791"/>
                </a:cubicBezTo>
                <a:close/>
                <a:moveTo>
                  <a:pt x="2924" y="16791"/>
                </a:moveTo>
                <a:cubicBezTo>
                  <a:pt x="2895" y="16791"/>
                  <a:pt x="2871" y="16838"/>
                  <a:pt x="2871" y="16896"/>
                </a:cubicBezTo>
                <a:lnTo>
                  <a:pt x="2871" y="17116"/>
                </a:lnTo>
                <a:cubicBezTo>
                  <a:pt x="2871" y="17173"/>
                  <a:pt x="2895" y="17218"/>
                  <a:pt x="2924" y="17218"/>
                </a:cubicBezTo>
                <a:cubicBezTo>
                  <a:pt x="2954" y="17218"/>
                  <a:pt x="2976" y="17173"/>
                  <a:pt x="2976" y="17116"/>
                </a:cubicBezTo>
                <a:lnTo>
                  <a:pt x="2976" y="16896"/>
                </a:lnTo>
                <a:cubicBezTo>
                  <a:pt x="2976" y="16838"/>
                  <a:pt x="2954" y="16791"/>
                  <a:pt x="2924" y="16791"/>
                </a:cubicBezTo>
                <a:close/>
                <a:moveTo>
                  <a:pt x="3773" y="16791"/>
                </a:moveTo>
                <a:cubicBezTo>
                  <a:pt x="3744" y="16791"/>
                  <a:pt x="3721" y="16838"/>
                  <a:pt x="3721" y="16896"/>
                </a:cubicBezTo>
                <a:lnTo>
                  <a:pt x="3721" y="17116"/>
                </a:lnTo>
                <a:cubicBezTo>
                  <a:pt x="3721" y="17173"/>
                  <a:pt x="3744" y="17218"/>
                  <a:pt x="3773" y="17218"/>
                </a:cubicBezTo>
                <a:cubicBezTo>
                  <a:pt x="3802" y="17218"/>
                  <a:pt x="3826" y="17173"/>
                  <a:pt x="3826" y="17116"/>
                </a:cubicBezTo>
                <a:lnTo>
                  <a:pt x="3826" y="16896"/>
                </a:lnTo>
                <a:cubicBezTo>
                  <a:pt x="3826" y="16838"/>
                  <a:pt x="3802" y="16791"/>
                  <a:pt x="3773" y="16791"/>
                </a:cubicBezTo>
                <a:close/>
                <a:moveTo>
                  <a:pt x="4088" y="16791"/>
                </a:moveTo>
                <a:cubicBezTo>
                  <a:pt x="4058" y="16791"/>
                  <a:pt x="4035" y="16838"/>
                  <a:pt x="4035" y="16896"/>
                </a:cubicBezTo>
                <a:lnTo>
                  <a:pt x="4035" y="17116"/>
                </a:lnTo>
                <a:cubicBezTo>
                  <a:pt x="4035" y="17173"/>
                  <a:pt x="4058" y="17218"/>
                  <a:pt x="4088" y="17218"/>
                </a:cubicBezTo>
                <a:cubicBezTo>
                  <a:pt x="4117" y="17218"/>
                  <a:pt x="4141" y="17173"/>
                  <a:pt x="4141" y="17116"/>
                </a:cubicBezTo>
                <a:lnTo>
                  <a:pt x="4141" y="16896"/>
                </a:lnTo>
                <a:cubicBezTo>
                  <a:pt x="4141" y="16838"/>
                  <a:pt x="4117" y="16791"/>
                  <a:pt x="4088" y="16791"/>
                </a:cubicBezTo>
                <a:close/>
                <a:moveTo>
                  <a:pt x="4937" y="16791"/>
                </a:moveTo>
                <a:cubicBezTo>
                  <a:pt x="4908" y="16791"/>
                  <a:pt x="4884" y="16838"/>
                  <a:pt x="4884" y="16896"/>
                </a:cubicBezTo>
                <a:lnTo>
                  <a:pt x="4884" y="17116"/>
                </a:lnTo>
                <a:cubicBezTo>
                  <a:pt x="4884" y="17173"/>
                  <a:pt x="4908" y="17218"/>
                  <a:pt x="4937" y="17218"/>
                </a:cubicBezTo>
                <a:cubicBezTo>
                  <a:pt x="4966" y="17218"/>
                  <a:pt x="4990" y="17173"/>
                  <a:pt x="4990" y="17116"/>
                </a:cubicBezTo>
                <a:lnTo>
                  <a:pt x="4990" y="16896"/>
                </a:lnTo>
                <a:cubicBezTo>
                  <a:pt x="4990" y="16838"/>
                  <a:pt x="4966" y="16791"/>
                  <a:pt x="4937" y="16791"/>
                </a:cubicBezTo>
                <a:close/>
                <a:moveTo>
                  <a:pt x="5252" y="16791"/>
                </a:moveTo>
                <a:cubicBezTo>
                  <a:pt x="5223" y="16791"/>
                  <a:pt x="5199" y="16838"/>
                  <a:pt x="5199" y="16896"/>
                </a:cubicBezTo>
                <a:lnTo>
                  <a:pt x="5199" y="17116"/>
                </a:lnTo>
                <a:cubicBezTo>
                  <a:pt x="5199" y="17173"/>
                  <a:pt x="5223" y="17218"/>
                  <a:pt x="5252" y="17218"/>
                </a:cubicBezTo>
                <a:cubicBezTo>
                  <a:pt x="5281" y="17218"/>
                  <a:pt x="5305" y="17173"/>
                  <a:pt x="5305" y="17116"/>
                </a:cubicBezTo>
                <a:lnTo>
                  <a:pt x="5305" y="16896"/>
                </a:lnTo>
                <a:cubicBezTo>
                  <a:pt x="5305" y="16838"/>
                  <a:pt x="5281" y="16791"/>
                  <a:pt x="5252" y="16791"/>
                </a:cubicBezTo>
                <a:close/>
                <a:moveTo>
                  <a:pt x="6102" y="16791"/>
                </a:moveTo>
                <a:cubicBezTo>
                  <a:pt x="6072" y="16791"/>
                  <a:pt x="6049" y="16838"/>
                  <a:pt x="6049" y="16896"/>
                </a:cubicBezTo>
                <a:lnTo>
                  <a:pt x="6049" y="17116"/>
                </a:lnTo>
                <a:cubicBezTo>
                  <a:pt x="6049" y="17173"/>
                  <a:pt x="6072" y="17218"/>
                  <a:pt x="6102" y="17218"/>
                </a:cubicBezTo>
                <a:cubicBezTo>
                  <a:pt x="6131" y="17218"/>
                  <a:pt x="6155" y="17173"/>
                  <a:pt x="6155" y="17116"/>
                </a:cubicBezTo>
                <a:lnTo>
                  <a:pt x="6155" y="16896"/>
                </a:lnTo>
                <a:cubicBezTo>
                  <a:pt x="6155" y="16838"/>
                  <a:pt x="6131" y="16791"/>
                  <a:pt x="6102" y="16791"/>
                </a:cubicBezTo>
                <a:close/>
                <a:moveTo>
                  <a:pt x="6416" y="16791"/>
                </a:moveTo>
                <a:cubicBezTo>
                  <a:pt x="6387" y="16791"/>
                  <a:pt x="6363" y="16838"/>
                  <a:pt x="6363" y="16896"/>
                </a:cubicBezTo>
                <a:lnTo>
                  <a:pt x="6363" y="17116"/>
                </a:lnTo>
                <a:cubicBezTo>
                  <a:pt x="6363" y="17173"/>
                  <a:pt x="6387" y="17218"/>
                  <a:pt x="6416" y="17218"/>
                </a:cubicBezTo>
                <a:cubicBezTo>
                  <a:pt x="6445" y="17218"/>
                  <a:pt x="6469" y="17173"/>
                  <a:pt x="6469" y="17116"/>
                </a:cubicBezTo>
                <a:lnTo>
                  <a:pt x="6469" y="16896"/>
                </a:lnTo>
                <a:cubicBezTo>
                  <a:pt x="6469" y="16838"/>
                  <a:pt x="6445" y="16791"/>
                  <a:pt x="6416" y="16791"/>
                </a:cubicBezTo>
                <a:close/>
                <a:moveTo>
                  <a:pt x="7266" y="16791"/>
                </a:moveTo>
                <a:cubicBezTo>
                  <a:pt x="7237" y="16791"/>
                  <a:pt x="7213" y="16838"/>
                  <a:pt x="7213" y="16896"/>
                </a:cubicBezTo>
                <a:lnTo>
                  <a:pt x="7213" y="17116"/>
                </a:lnTo>
                <a:cubicBezTo>
                  <a:pt x="7213" y="17173"/>
                  <a:pt x="7237" y="17218"/>
                  <a:pt x="7266" y="17218"/>
                </a:cubicBezTo>
                <a:cubicBezTo>
                  <a:pt x="7295" y="17218"/>
                  <a:pt x="7318" y="17173"/>
                  <a:pt x="7318" y="17116"/>
                </a:cubicBezTo>
                <a:lnTo>
                  <a:pt x="7318" y="16896"/>
                </a:lnTo>
                <a:cubicBezTo>
                  <a:pt x="7318" y="16838"/>
                  <a:pt x="7295" y="16791"/>
                  <a:pt x="7266" y="16791"/>
                </a:cubicBezTo>
                <a:close/>
                <a:moveTo>
                  <a:pt x="7580" y="16791"/>
                </a:moveTo>
                <a:cubicBezTo>
                  <a:pt x="7551" y="16791"/>
                  <a:pt x="7527" y="16838"/>
                  <a:pt x="7527" y="16896"/>
                </a:cubicBezTo>
                <a:lnTo>
                  <a:pt x="7527" y="17116"/>
                </a:lnTo>
                <a:cubicBezTo>
                  <a:pt x="7527" y="17173"/>
                  <a:pt x="7551" y="17218"/>
                  <a:pt x="7580" y="17218"/>
                </a:cubicBezTo>
                <a:cubicBezTo>
                  <a:pt x="7609" y="17218"/>
                  <a:pt x="7632" y="17173"/>
                  <a:pt x="7632" y="17116"/>
                </a:cubicBezTo>
                <a:lnTo>
                  <a:pt x="7632" y="16896"/>
                </a:lnTo>
                <a:cubicBezTo>
                  <a:pt x="7632" y="16838"/>
                  <a:pt x="7609" y="16791"/>
                  <a:pt x="7580" y="16791"/>
                </a:cubicBezTo>
                <a:close/>
                <a:moveTo>
                  <a:pt x="8429" y="16791"/>
                </a:moveTo>
                <a:cubicBezTo>
                  <a:pt x="8400" y="16791"/>
                  <a:pt x="8377" y="16838"/>
                  <a:pt x="8377" y="16896"/>
                </a:cubicBezTo>
                <a:lnTo>
                  <a:pt x="8377" y="17116"/>
                </a:lnTo>
                <a:cubicBezTo>
                  <a:pt x="8377" y="17173"/>
                  <a:pt x="8400" y="17218"/>
                  <a:pt x="8429" y="17218"/>
                </a:cubicBezTo>
                <a:cubicBezTo>
                  <a:pt x="8458" y="17218"/>
                  <a:pt x="8482" y="17173"/>
                  <a:pt x="8482" y="17116"/>
                </a:cubicBezTo>
                <a:lnTo>
                  <a:pt x="8482" y="16896"/>
                </a:lnTo>
                <a:cubicBezTo>
                  <a:pt x="8482" y="16838"/>
                  <a:pt x="8458" y="16791"/>
                  <a:pt x="8429" y="16791"/>
                </a:cubicBezTo>
                <a:close/>
                <a:moveTo>
                  <a:pt x="8744" y="16791"/>
                </a:moveTo>
                <a:cubicBezTo>
                  <a:pt x="8714" y="16791"/>
                  <a:pt x="8691" y="16838"/>
                  <a:pt x="8691" y="16896"/>
                </a:cubicBezTo>
                <a:lnTo>
                  <a:pt x="8691" y="17116"/>
                </a:lnTo>
                <a:cubicBezTo>
                  <a:pt x="8691" y="17173"/>
                  <a:pt x="8714" y="17218"/>
                  <a:pt x="8744" y="17218"/>
                </a:cubicBezTo>
                <a:cubicBezTo>
                  <a:pt x="8773" y="17218"/>
                  <a:pt x="8796" y="17173"/>
                  <a:pt x="8796" y="17116"/>
                </a:cubicBezTo>
                <a:lnTo>
                  <a:pt x="8796" y="16896"/>
                </a:lnTo>
                <a:cubicBezTo>
                  <a:pt x="8796" y="16838"/>
                  <a:pt x="8773" y="16791"/>
                  <a:pt x="8744" y="16791"/>
                </a:cubicBezTo>
                <a:close/>
                <a:moveTo>
                  <a:pt x="9593" y="16791"/>
                </a:moveTo>
                <a:cubicBezTo>
                  <a:pt x="9564" y="16791"/>
                  <a:pt x="9540" y="16838"/>
                  <a:pt x="9540" y="16896"/>
                </a:cubicBezTo>
                <a:lnTo>
                  <a:pt x="9540" y="17116"/>
                </a:lnTo>
                <a:cubicBezTo>
                  <a:pt x="9540" y="17173"/>
                  <a:pt x="9564" y="17218"/>
                  <a:pt x="9593" y="17218"/>
                </a:cubicBezTo>
                <a:cubicBezTo>
                  <a:pt x="9622" y="17218"/>
                  <a:pt x="9646" y="17173"/>
                  <a:pt x="9646" y="17116"/>
                </a:cubicBezTo>
                <a:lnTo>
                  <a:pt x="9646" y="16896"/>
                </a:lnTo>
                <a:cubicBezTo>
                  <a:pt x="9646" y="16838"/>
                  <a:pt x="9622" y="16791"/>
                  <a:pt x="9593" y="16791"/>
                </a:cubicBezTo>
                <a:close/>
                <a:moveTo>
                  <a:pt x="9908" y="16791"/>
                </a:moveTo>
                <a:cubicBezTo>
                  <a:pt x="9879" y="16791"/>
                  <a:pt x="9855" y="16838"/>
                  <a:pt x="9855" y="16896"/>
                </a:cubicBezTo>
                <a:lnTo>
                  <a:pt x="9855" y="17116"/>
                </a:lnTo>
                <a:cubicBezTo>
                  <a:pt x="9855" y="17173"/>
                  <a:pt x="9879" y="17218"/>
                  <a:pt x="9908" y="17218"/>
                </a:cubicBezTo>
                <a:cubicBezTo>
                  <a:pt x="9937" y="17218"/>
                  <a:pt x="9961" y="17173"/>
                  <a:pt x="9961" y="17116"/>
                </a:cubicBezTo>
                <a:lnTo>
                  <a:pt x="9961" y="16896"/>
                </a:lnTo>
                <a:cubicBezTo>
                  <a:pt x="9961" y="16838"/>
                  <a:pt x="9937" y="16791"/>
                  <a:pt x="9908" y="16791"/>
                </a:cubicBezTo>
                <a:close/>
                <a:moveTo>
                  <a:pt x="10758" y="16791"/>
                </a:moveTo>
                <a:cubicBezTo>
                  <a:pt x="10728" y="16791"/>
                  <a:pt x="10705" y="16838"/>
                  <a:pt x="10705" y="16896"/>
                </a:cubicBezTo>
                <a:lnTo>
                  <a:pt x="10705" y="17116"/>
                </a:lnTo>
                <a:cubicBezTo>
                  <a:pt x="10705" y="17173"/>
                  <a:pt x="10728" y="17218"/>
                  <a:pt x="10758" y="17218"/>
                </a:cubicBezTo>
                <a:cubicBezTo>
                  <a:pt x="10787" y="17218"/>
                  <a:pt x="10810" y="17173"/>
                  <a:pt x="10810" y="17116"/>
                </a:cubicBezTo>
                <a:lnTo>
                  <a:pt x="10810" y="16896"/>
                </a:lnTo>
                <a:cubicBezTo>
                  <a:pt x="10810" y="16838"/>
                  <a:pt x="10787" y="16791"/>
                  <a:pt x="10758" y="16791"/>
                </a:cubicBezTo>
                <a:close/>
                <a:moveTo>
                  <a:pt x="11072" y="16791"/>
                </a:moveTo>
                <a:cubicBezTo>
                  <a:pt x="11043" y="16791"/>
                  <a:pt x="11019" y="16838"/>
                  <a:pt x="11019" y="16896"/>
                </a:cubicBezTo>
                <a:lnTo>
                  <a:pt x="11019" y="17116"/>
                </a:lnTo>
                <a:cubicBezTo>
                  <a:pt x="11019" y="17173"/>
                  <a:pt x="11043" y="17218"/>
                  <a:pt x="11072" y="17218"/>
                </a:cubicBezTo>
                <a:cubicBezTo>
                  <a:pt x="11101" y="17218"/>
                  <a:pt x="11125" y="17173"/>
                  <a:pt x="11125" y="17116"/>
                </a:cubicBezTo>
                <a:lnTo>
                  <a:pt x="11125" y="16896"/>
                </a:lnTo>
                <a:cubicBezTo>
                  <a:pt x="11125" y="16838"/>
                  <a:pt x="11101" y="16791"/>
                  <a:pt x="11072" y="16791"/>
                </a:cubicBezTo>
                <a:close/>
                <a:moveTo>
                  <a:pt x="11922" y="16791"/>
                </a:moveTo>
                <a:cubicBezTo>
                  <a:pt x="11893" y="16791"/>
                  <a:pt x="11869" y="16838"/>
                  <a:pt x="11869" y="16896"/>
                </a:cubicBezTo>
                <a:lnTo>
                  <a:pt x="11869" y="17116"/>
                </a:lnTo>
                <a:cubicBezTo>
                  <a:pt x="11869" y="17173"/>
                  <a:pt x="11893" y="17218"/>
                  <a:pt x="11922" y="17218"/>
                </a:cubicBezTo>
                <a:cubicBezTo>
                  <a:pt x="11951" y="17218"/>
                  <a:pt x="11974" y="17173"/>
                  <a:pt x="11974" y="17116"/>
                </a:cubicBezTo>
                <a:lnTo>
                  <a:pt x="11974" y="16896"/>
                </a:lnTo>
                <a:cubicBezTo>
                  <a:pt x="11974" y="16838"/>
                  <a:pt x="11951" y="16791"/>
                  <a:pt x="11922" y="16791"/>
                </a:cubicBezTo>
                <a:close/>
                <a:moveTo>
                  <a:pt x="12236" y="16791"/>
                </a:moveTo>
                <a:cubicBezTo>
                  <a:pt x="12207" y="16791"/>
                  <a:pt x="12183" y="16838"/>
                  <a:pt x="12183" y="16896"/>
                </a:cubicBezTo>
                <a:lnTo>
                  <a:pt x="12183" y="17116"/>
                </a:lnTo>
                <a:cubicBezTo>
                  <a:pt x="12183" y="17173"/>
                  <a:pt x="12207" y="17218"/>
                  <a:pt x="12236" y="17218"/>
                </a:cubicBezTo>
                <a:cubicBezTo>
                  <a:pt x="12265" y="17218"/>
                  <a:pt x="12288" y="17173"/>
                  <a:pt x="12288" y="17116"/>
                </a:cubicBezTo>
                <a:lnTo>
                  <a:pt x="12288" y="16896"/>
                </a:lnTo>
                <a:cubicBezTo>
                  <a:pt x="12288" y="16838"/>
                  <a:pt x="12265" y="16791"/>
                  <a:pt x="12236" y="16791"/>
                </a:cubicBezTo>
                <a:close/>
                <a:moveTo>
                  <a:pt x="13085" y="16791"/>
                </a:moveTo>
                <a:cubicBezTo>
                  <a:pt x="13056" y="16791"/>
                  <a:pt x="13032" y="16838"/>
                  <a:pt x="13032" y="16896"/>
                </a:cubicBezTo>
                <a:lnTo>
                  <a:pt x="13032" y="17116"/>
                </a:lnTo>
                <a:cubicBezTo>
                  <a:pt x="13032" y="17173"/>
                  <a:pt x="13056" y="17218"/>
                  <a:pt x="13085" y="17218"/>
                </a:cubicBezTo>
                <a:cubicBezTo>
                  <a:pt x="13114" y="17218"/>
                  <a:pt x="13138" y="17173"/>
                  <a:pt x="13138" y="17116"/>
                </a:cubicBezTo>
                <a:lnTo>
                  <a:pt x="13138" y="16896"/>
                </a:lnTo>
                <a:cubicBezTo>
                  <a:pt x="13138" y="16838"/>
                  <a:pt x="13114" y="16791"/>
                  <a:pt x="13085" y="16791"/>
                </a:cubicBezTo>
                <a:close/>
                <a:moveTo>
                  <a:pt x="13399" y="16791"/>
                </a:moveTo>
                <a:cubicBezTo>
                  <a:pt x="13370" y="16791"/>
                  <a:pt x="13348" y="16838"/>
                  <a:pt x="13348" y="16896"/>
                </a:cubicBezTo>
                <a:lnTo>
                  <a:pt x="13348" y="17116"/>
                </a:lnTo>
                <a:cubicBezTo>
                  <a:pt x="13348" y="17173"/>
                  <a:pt x="13370" y="17218"/>
                  <a:pt x="13399" y="17218"/>
                </a:cubicBezTo>
                <a:cubicBezTo>
                  <a:pt x="13428" y="17218"/>
                  <a:pt x="13452" y="17173"/>
                  <a:pt x="13452" y="17116"/>
                </a:cubicBezTo>
                <a:lnTo>
                  <a:pt x="13452" y="16896"/>
                </a:lnTo>
                <a:cubicBezTo>
                  <a:pt x="13452" y="16838"/>
                  <a:pt x="13428" y="16791"/>
                  <a:pt x="13399" y="16791"/>
                </a:cubicBezTo>
                <a:close/>
                <a:moveTo>
                  <a:pt x="14249" y="16791"/>
                </a:moveTo>
                <a:cubicBezTo>
                  <a:pt x="14220" y="16791"/>
                  <a:pt x="14196" y="16838"/>
                  <a:pt x="14196" y="16896"/>
                </a:cubicBezTo>
                <a:lnTo>
                  <a:pt x="14196" y="17116"/>
                </a:lnTo>
                <a:cubicBezTo>
                  <a:pt x="14196" y="17173"/>
                  <a:pt x="14220" y="17218"/>
                  <a:pt x="14249" y="17218"/>
                </a:cubicBezTo>
                <a:cubicBezTo>
                  <a:pt x="14278" y="17218"/>
                  <a:pt x="14302" y="17173"/>
                  <a:pt x="14302" y="17116"/>
                </a:cubicBezTo>
                <a:lnTo>
                  <a:pt x="14302" y="16896"/>
                </a:lnTo>
                <a:cubicBezTo>
                  <a:pt x="14302" y="16838"/>
                  <a:pt x="14278" y="16791"/>
                  <a:pt x="14249" y="16791"/>
                </a:cubicBezTo>
                <a:close/>
                <a:moveTo>
                  <a:pt x="14564" y="16791"/>
                </a:moveTo>
                <a:cubicBezTo>
                  <a:pt x="14535" y="16791"/>
                  <a:pt x="14511" y="16838"/>
                  <a:pt x="14511" y="16896"/>
                </a:cubicBezTo>
                <a:lnTo>
                  <a:pt x="14511" y="17116"/>
                </a:lnTo>
                <a:cubicBezTo>
                  <a:pt x="14511" y="17173"/>
                  <a:pt x="14535" y="17218"/>
                  <a:pt x="14564" y="17218"/>
                </a:cubicBezTo>
                <a:cubicBezTo>
                  <a:pt x="14593" y="17218"/>
                  <a:pt x="14617" y="17173"/>
                  <a:pt x="14617" y="17116"/>
                </a:cubicBezTo>
                <a:lnTo>
                  <a:pt x="14617" y="16896"/>
                </a:lnTo>
                <a:cubicBezTo>
                  <a:pt x="14617" y="16838"/>
                  <a:pt x="14593" y="16791"/>
                  <a:pt x="14564" y="16791"/>
                </a:cubicBezTo>
                <a:close/>
                <a:moveTo>
                  <a:pt x="15413" y="16791"/>
                </a:moveTo>
                <a:cubicBezTo>
                  <a:pt x="15384" y="16791"/>
                  <a:pt x="15360" y="16838"/>
                  <a:pt x="15360" y="16896"/>
                </a:cubicBezTo>
                <a:lnTo>
                  <a:pt x="15360" y="17116"/>
                </a:lnTo>
                <a:cubicBezTo>
                  <a:pt x="15360" y="17173"/>
                  <a:pt x="15384" y="17218"/>
                  <a:pt x="15413" y="17218"/>
                </a:cubicBezTo>
                <a:cubicBezTo>
                  <a:pt x="15442" y="17218"/>
                  <a:pt x="15465" y="17173"/>
                  <a:pt x="15465" y="17116"/>
                </a:cubicBezTo>
                <a:lnTo>
                  <a:pt x="15465" y="16896"/>
                </a:lnTo>
                <a:cubicBezTo>
                  <a:pt x="15465" y="16838"/>
                  <a:pt x="15442" y="16791"/>
                  <a:pt x="15413" y="16791"/>
                </a:cubicBezTo>
                <a:close/>
                <a:moveTo>
                  <a:pt x="15728" y="16791"/>
                </a:moveTo>
                <a:cubicBezTo>
                  <a:pt x="15699" y="16791"/>
                  <a:pt x="15675" y="16838"/>
                  <a:pt x="15675" y="16896"/>
                </a:cubicBezTo>
                <a:lnTo>
                  <a:pt x="15675" y="17116"/>
                </a:lnTo>
                <a:cubicBezTo>
                  <a:pt x="15675" y="17173"/>
                  <a:pt x="15699" y="17218"/>
                  <a:pt x="15728" y="17218"/>
                </a:cubicBezTo>
                <a:cubicBezTo>
                  <a:pt x="15757" y="17218"/>
                  <a:pt x="15781" y="17173"/>
                  <a:pt x="15781" y="17116"/>
                </a:cubicBezTo>
                <a:lnTo>
                  <a:pt x="15781" y="16896"/>
                </a:lnTo>
                <a:cubicBezTo>
                  <a:pt x="15781" y="16838"/>
                  <a:pt x="15757" y="16791"/>
                  <a:pt x="15728" y="16791"/>
                </a:cubicBezTo>
                <a:close/>
                <a:moveTo>
                  <a:pt x="16578" y="16791"/>
                </a:moveTo>
                <a:cubicBezTo>
                  <a:pt x="16549" y="16791"/>
                  <a:pt x="16525" y="16838"/>
                  <a:pt x="16525" y="16896"/>
                </a:cubicBezTo>
                <a:lnTo>
                  <a:pt x="16525" y="17116"/>
                </a:lnTo>
                <a:cubicBezTo>
                  <a:pt x="16525" y="17173"/>
                  <a:pt x="16549" y="17218"/>
                  <a:pt x="16578" y="17218"/>
                </a:cubicBezTo>
                <a:cubicBezTo>
                  <a:pt x="16607" y="17218"/>
                  <a:pt x="16630" y="17173"/>
                  <a:pt x="16630" y="17116"/>
                </a:cubicBezTo>
                <a:lnTo>
                  <a:pt x="16630" y="16896"/>
                </a:lnTo>
                <a:cubicBezTo>
                  <a:pt x="16630" y="16838"/>
                  <a:pt x="16607" y="16791"/>
                  <a:pt x="16578" y="16791"/>
                </a:cubicBezTo>
                <a:close/>
                <a:moveTo>
                  <a:pt x="16892" y="16791"/>
                </a:moveTo>
                <a:cubicBezTo>
                  <a:pt x="16863" y="16791"/>
                  <a:pt x="16839" y="16838"/>
                  <a:pt x="16839" y="16896"/>
                </a:cubicBezTo>
                <a:lnTo>
                  <a:pt x="16839" y="17116"/>
                </a:lnTo>
                <a:cubicBezTo>
                  <a:pt x="16839" y="17173"/>
                  <a:pt x="16863" y="17218"/>
                  <a:pt x="16892" y="17218"/>
                </a:cubicBezTo>
                <a:cubicBezTo>
                  <a:pt x="16921" y="17218"/>
                  <a:pt x="16944" y="17173"/>
                  <a:pt x="16944" y="17116"/>
                </a:cubicBezTo>
                <a:lnTo>
                  <a:pt x="16944" y="16896"/>
                </a:lnTo>
                <a:cubicBezTo>
                  <a:pt x="16944" y="16838"/>
                  <a:pt x="16921" y="16791"/>
                  <a:pt x="16892" y="16791"/>
                </a:cubicBezTo>
                <a:close/>
                <a:moveTo>
                  <a:pt x="17741" y="16791"/>
                </a:moveTo>
                <a:cubicBezTo>
                  <a:pt x="17712" y="16791"/>
                  <a:pt x="17689" y="16838"/>
                  <a:pt x="17689" y="16896"/>
                </a:cubicBezTo>
                <a:lnTo>
                  <a:pt x="17689" y="17116"/>
                </a:lnTo>
                <a:cubicBezTo>
                  <a:pt x="17689" y="17173"/>
                  <a:pt x="17712" y="17218"/>
                  <a:pt x="17741" y="17218"/>
                </a:cubicBezTo>
                <a:cubicBezTo>
                  <a:pt x="17770" y="17218"/>
                  <a:pt x="17794" y="17173"/>
                  <a:pt x="17794" y="17116"/>
                </a:cubicBezTo>
                <a:lnTo>
                  <a:pt x="17794" y="16896"/>
                </a:lnTo>
                <a:cubicBezTo>
                  <a:pt x="17794" y="16838"/>
                  <a:pt x="17770" y="16791"/>
                  <a:pt x="17741" y="16791"/>
                </a:cubicBezTo>
                <a:close/>
                <a:moveTo>
                  <a:pt x="18055" y="16791"/>
                </a:moveTo>
                <a:cubicBezTo>
                  <a:pt x="18026" y="16791"/>
                  <a:pt x="18002" y="16838"/>
                  <a:pt x="18002" y="16896"/>
                </a:cubicBezTo>
                <a:lnTo>
                  <a:pt x="18002" y="17116"/>
                </a:lnTo>
                <a:cubicBezTo>
                  <a:pt x="18002" y="17173"/>
                  <a:pt x="18026" y="17218"/>
                  <a:pt x="18055" y="17218"/>
                </a:cubicBezTo>
                <a:cubicBezTo>
                  <a:pt x="18085" y="17218"/>
                  <a:pt x="18108" y="17173"/>
                  <a:pt x="18108" y="17116"/>
                </a:cubicBezTo>
                <a:lnTo>
                  <a:pt x="18108" y="16896"/>
                </a:lnTo>
                <a:cubicBezTo>
                  <a:pt x="18108" y="16838"/>
                  <a:pt x="18085" y="16791"/>
                  <a:pt x="18055" y="16791"/>
                </a:cubicBezTo>
                <a:close/>
                <a:moveTo>
                  <a:pt x="18905" y="16791"/>
                </a:moveTo>
                <a:cubicBezTo>
                  <a:pt x="18876" y="16791"/>
                  <a:pt x="18852" y="16838"/>
                  <a:pt x="18852" y="16896"/>
                </a:cubicBezTo>
                <a:lnTo>
                  <a:pt x="18852" y="17116"/>
                </a:lnTo>
                <a:cubicBezTo>
                  <a:pt x="18852" y="17173"/>
                  <a:pt x="18876" y="17218"/>
                  <a:pt x="18905" y="17218"/>
                </a:cubicBezTo>
                <a:cubicBezTo>
                  <a:pt x="18934" y="17218"/>
                  <a:pt x="18958" y="17173"/>
                  <a:pt x="18958" y="17116"/>
                </a:cubicBezTo>
                <a:lnTo>
                  <a:pt x="18958" y="16896"/>
                </a:lnTo>
                <a:cubicBezTo>
                  <a:pt x="18958" y="16838"/>
                  <a:pt x="18934" y="16791"/>
                  <a:pt x="18905" y="16791"/>
                </a:cubicBezTo>
                <a:close/>
                <a:moveTo>
                  <a:pt x="19220" y="16791"/>
                </a:moveTo>
                <a:cubicBezTo>
                  <a:pt x="19191" y="16791"/>
                  <a:pt x="19167" y="16838"/>
                  <a:pt x="19167" y="16896"/>
                </a:cubicBezTo>
                <a:lnTo>
                  <a:pt x="19167" y="17116"/>
                </a:lnTo>
                <a:cubicBezTo>
                  <a:pt x="19167" y="17173"/>
                  <a:pt x="19191" y="17218"/>
                  <a:pt x="19220" y="17218"/>
                </a:cubicBezTo>
                <a:cubicBezTo>
                  <a:pt x="19249" y="17218"/>
                  <a:pt x="19273" y="17173"/>
                  <a:pt x="19273" y="17116"/>
                </a:cubicBezTo>
                <a:lnTo>
                  <a:pt x="19273" y="16896"/>
                </a:lnTo>
                <a:cubicBezTo>
                  <a:pt x="19273" y="16838"/>
                  <a:pt x="19249" y="16791"/>
                  <a:pt x="19220" y="16791"/>
                </a:cubicBezTo>
                <a:close/>
                <a:moveTo>
                  <a:pt x="20069" y="16791"/>
                </a:moveTo>
                <a:cubicBezTo>
                  <a:pt x="20040" y="16791"/>
                  <a:pt x="20016" y="16838"/>
                  <a:pt x="20016" y="16896"/>
                </a:cubicBezTo>
                <a:lnTo>
                  <a:pt x="20016" y="17116"/>
                </a:lnTo>
                <a:cubicBezTo>
                  <a:pt x="20016" y="17173"/>
                  <a:pt x="20040" y="17218"/>
                  <a:pt x="20069" y="17218"/>
                </a:cubicBezTo>
                <a:cubicBezTo>
                  <a:pt x="20099" y="17218"/>
                  <a:pt x="20122" y="17173"/>
                  <a:pt x="20122" y="17116"/>
                </a:cubicBezTo>
                <a:lnTo>
                  <a:pt x="20122" y="16896"/>
                </a:lnTo>
                <a:cubicBezTo>
                  <a:pt x="20122" y="16838"/>
                  <a:pt x="20099" y="16791"/>
                  <a:pt x="20069" y="16791"/>
                </a:cubicBezTo>
                <a:close/>
                <a:moveTo>
                  <a:pt x="20384" y="16791"/>
                </a:moveTo>
                <a:cubicBezTo>
                  <a:pt x="20355" y="16791"/>
                  <a:pt x="20331" y="16838"/>
                  <a:pt x="20331" y="16896"/>
                </a:cubicBezTo>
                <a:lnTo>
                  <a:pt x="20331" y="17116"/>
                </a:lnTo>
                <a:cubicBezTo>
                  <a:pt x="20331" y="17173"/>
                  <a:pt x="20355" y="17218"/>
                  <a:pt x="20384" y="17218"/>
                </a:cubicBezTo>
                <a:cubicBezTo>
                  <a:pt x="20413" y="17218"/>
                  <a:pt x="20436" y="17173"/>
                  <a:pt x="20436" y="17116"/>
                </a:cubicBezTo>
                <a:lnTo>
                  <a:pt x="20436" y="16896"/>
                </a:lnTo>
                <a:cubicBezTo>
                  <a:pt x="20436" y="16838"/>
                  <a:pt x="20413" y="16791"/>
                  <a:pt x="20384" y="16791"/>
                </a:cubicBezTo>
                <a:close/>
                <a:moveTo>
                  <a:pt x="21234" y="16791"/>
                </a:moveTo>
                <a:cubicBezTo>
                  <a:pt x="21204" y="16791"/>
                  <a:pt x="21181" y="16838"/>
                  <a:pt x="21181" y="16896"/>
                </a:cubicBezTo>
                <a:lnTo>
                  <a:pt x="21181" y="17116"/>
                </a:lnTo>
                <a:cubicBezTo>
                  <a:pt x="21181" y="17173"/>
                  <a:pt x="21204" y="17218"/>
                  <a:pt x="21234" y="17218"/>
                </a:cubicBezTo>
                <a:cubicBezTo>
                  <a:pt x="21263" y="17218"/>
                  <a:pt x="21285" y="17173"/>
                  <a:pt x="21285" y="17116"/>
                </a:cubicBezTo>
                <a:lnTo>
                  <a:pt x="21285" y="16896"/>
                </a:lnTo>
                <a:cubicBezTo>
                  <a:pt x="21285" y="16838"/>
                  <a:pt x="21263" y="16791"/>
                  <a:pt x="21234" y="16791"/>
                </a:cubicBezTo>
                <a:close/>
                <a:moveTo>
                  <a:pt x="21547" y="16791"/>
                </a:moveTo>
                <a:cubicBezTo>
                  <a:pt x="21518" y="16791"/>
                  <a:pt x="21495" y="16838"/>
                  <a:pt x="21495" y="16896"/>
                </a:cubicBezTo>
                <a:lnTo>
                  <a:pt x="21495" y="17116"/>
                </a:lnTo>
                <a:cubicBezTo>
                  <a:pt x="21495" y="17173"/>
                  <a:pt x="21518" y="17218"/>
                  <a:pt x="21547" y="17218"/>
                </a:cubicBezTo>
                <a:cubicBezTo>
                  <a:pt x="21576" y="17218"/>
                  <a:pt x="21600" y="17173"/>
                  <a:pt x="21600" y="17116"/>
                </a:cubicBezTo>
                <a:lnTo>
                  <a:pt x="21600" y="16896"/>
                </a:lnTo>
                <a:cubicBezTo>
                  <a:pt x="21600" y="16838"/>
                  <a:pt x="21576" y="16791"/>
                  <a:pt x="21547" y="16791"/>
                </a:cubicBezTo>
                <a:close/>
                <a:moveTo>
                  <a:pt x="53" y="17521"/>
                </a:moveTo>
                <a:cubicBezTo>
                  <a:pt x="24" y="17521"/>
                  <a:pt x="0" y="17568"/>
                  <a:pt x="0" y="17626"/>
                </a:cubicBezTo>
                <a:lnTo>
                  <a:pt x="0" y="17846"/>
                </a:lnTo>
                <a:cubicBezTo>
                  <a:pt x="0" y="17903"/>
                  <a:pt x="24" y="17948"/>
                  <a:pt x="53" y="17948"/>
                </a:cubicBezTo>
                <a:cubicBezTo>
                  <a:pt x="82" y="17948"/>
                  <a:pt x="106" y="17903"/>
                  <a:pt x="106" y="17846"/>
                </a:cubicBezTo>
                <a:lnTo>
                  <a:pt x="106" y="17626"/>
                </a:lnTo>
                <a:cubicBezTo>
                  <a:pt x="106" y="17568"/>
                  <a:pt x="82" y="17521"/>
                  <a:pt x="53" y="17521"/>
                </a:cubicBezTo>
                <a:close/>
                <a:moveTo>
                  <a:pt x="367" y="17521"/>
                </a:moveTo>
                <a:cubicBezTo>
                  <a:pt x="338" y="17521"/>
                  <a:pt x="315" y="17568"/>
                  <a:pt x="315" y="17626"/>
                </a:cubicBezTo>
                <a:lnTo>
                  <a:pt x="315" y="17846"/>
                </a:lnTo>
                <a:cubicBezTo>
                  <a:pt x="315" y="17903"/>
                  <a:pt x="338" y="17948"/>
                  <a:pt x="367" y="17948"/>
                </a:cubicBezTo>
                <a:cubicBezTo>
                  <a:pt x="397" y="17948"/>
                  <a:pt x="420" y="17903"/>
                  <a:pt x="420" y="17846"/>
                </a:cubicBezTo>
                <a:lnTo>
                  <a:pt x="420" y="17626"/>
                </a:lnTo>
                <a:cubicBezTo>
                  <a:pt x="420" y="17568"/>
                  <a:pt x="397" y="17521"/>
                  <a:pt x="367" y="17521"/>
                </a:cubicBezTo>
                <a:close/>
                <a:moveTo>
                  <a:pt x="1217" y="17521"/>
                </a:moveTo>
                <a:cubicBezTo>
                  <a:pt x="1188" y="17521"/>
                  <a:pt x="1164" y="17568"/>
                  <a:pt x="1164" y="17626"/>
                </a:cubicBezTo>
                <a:lnTo>
                  <a:pt x="1164" y="17846"/>
                </a:lnTo>
                <a:cubicBezTo>
                  <a:pt x="1164" y="17903"/>
                  <a:pt x="1188" y="17948"/>
                  <a:pt x="1217" y="17948"/>
                </a:cubicBezTo>
                <a:cubicBezTo>
                  <a:pt x="1246" y="17948"/>
                  <a:pt x="1270" y="17903"/>
                  <a:pt x="1270" y="17846"/>
                </a:cubicBezTo>
                <a:lnTo>
                  <a:pt x="1270" y="17626"/>
                </a:lnTo>
                <a:cubicBezTo>
                  <a:pt x="1270" y="17568"/>
                  <a:pt x="1246" y="17521"/>
                  <a:pt x="1217" y="17521"/>
                </a:cubicBezTo>
                <a:close/>
                <a:moveTo>
                  <a:pt x="1532" y="17521"/>
                </a:moveTo>
                <a:cubicBezTo>
                  <a:pt x="1503" y="17521"/>
                  <a:pt x="1479" y="17568"/>
                  <a:pt x="1479" y="17626"/>
                </a:cubicBezTo>
                <a:lnTo>
                  <a:pt x="1479" y="17846"/>
                </a:lnTo>
                <a:cubicBezTo>
                  <a:pt x="1479" y="17903"/>
                  <a:pt x="1503" y="17948"/>
                  <a:pt x="1532" y="17948"/>
                </a:cubicBezTo>
                <a:cubicBezTo>
                  <a:pt x="1561" y="17948"/>
                  <a:pt x="1584" y="17903"/>
                  <a:pt x="1584" y="17846"/>
                </a:cubicBezTo>
                <a:lnTo>
                  <a:pt x="1584" y="17626"/>
                </a:lnTo>
                <a:cubicBezTo>
                  <a:pt x="1584" y="17568"/>
                  <a:pt x="1561" y="17521"/>
                  <a:pt x="1532" y="17521"/>
                </a:cubicBezTo>
                <a:close/>
                <a:moveTo>
                  <a:pt x="2380" y="17521"/>
                </a:moveTo>
                <a:cubicBezTo>
                  <a:pt x="2351" y="17521"/>
                  <a:pt x="2329" y="17568"/>
                  <a:pt x="2329" y="17626"/>
                </a:cubicBezTo>
                <a:lnTo>
                  <a:pt x="2329" y="17846"/>
                </a:lnTo>
                <a:cubicBezTo>
                  <a:pt x="2329" y="17903"/>
                  <a:pt x="2351" y="17948"/>
                  <a:pt x="2380" y="17948"/>
                </a:cubicBezTo>
                <a:cubicBezTo>
                  <a:pt x="2409" y="17948"/>
                  <a:pt x="2433" y="17903"/>
                  <a:pt x="2433" y="17846"/>
                </a:cubicBezTo>
                <a:lnTo>
                  <a:pt x="2433" y="17626"/>
                </a:lnTo>
                <a:cubicBezTo>
                  <a:pt x="2433" y="17568"/>
                  <a:pt x="2409" y="17521"/>
                  <a:pt x="2380" y="17521"/>
                </a:cubicBezTo>
                <a:close/>
                <a:moveTo>
                  <a:pt x="2695" y="17521"/>
                </a:moveTo>
                <a:cubicBezTo>
                  <a:pt x="2666" y="17521"/>
                  <a:pt x="2643" y="17568"/>
                  <a:pt x="2643" y="17626"/>
                </a:cubicBezTo>
                <a:lnTo>
                  <a:pt x="2643" y="17846"/>
                </a:lnTo>
                <a:cubicBezTo>
                  <a:pt x="2643" y="17903"/>
                  <a:pt x="2666" y="17948"/>
                  <a:pt x="2695" y="17948"/>
                </a:cubicBezTo>
                <a:cubicBezTo>
                  <a:pt x="2724" y="17948"/>
                  <a:pt x="2748" y="17903"/>
                  <a:pt x="2748" y="17846"/>
                </a:cubicBezTo>
                <a:lnTo>
                  <a:pt x="2748" y="17626"/>
                </a:lnTo>
                <a:cubicBezTo>
                  <a:pt x="2748" y="17568"/>
                  <a:pt x="2724" y="17521"/>
                  <a:pt x="2695" y="17521"/>
                </a:cubicBezTo>
                <a:close/>
                <a:moveTo>
                  <a:pt x="3545" y="17521"/>
                </a:moveTo>
                <a:cubicBezTo>
                  <a:pt x="3516" y="17521"/>
                  <a:pt x="3492" y="17568"/>
                  <a:pt x="3492" y="17626"/>
                </a:cubicBezTo>
                <a:lnTo>
                  <a:pt x="3492" y="17846"/>
                </a:lnTo>
                <a:cubicBezTo>
                  <a:pt x="3492" y="17903"/>
                  <a:pt x="3516" y="17948"/>
                  <a:pt x="3545" y="17948"/>
                </a:cubicBezTo>
                <a:cubicBezTo>
                  <a:pt x="3574" y="17948"/>
                  <a:pt x="3598" y="17903"/>
                  <a:pt x="3598" y="17846"/>
                </a:cubicBezTo>
                <a:lnTo>
                  <a:pt x="3598" y="17626"/>
                </a:lnTo>
                <a:cubicBezTo>
                  <a:pt x="3598" y="17568"/>
                  <a:pt x="3574" y="17521"/>
                  <a:pt x="3545" y="17521"/>
                </a:cubicBezTo>
                <a:close/>
                <a:moveTo>
                  <a:pt x="3859" y="17521"/>
                </a:moveTo>
                <a:cubicBezTo>
                  <a:pt x="3830" y="17521"/>
                  <a:pt x="3806" y="17568"/>
                  <a:pt x="3806" y="17626"/>
                </a:cubicBezTo>
                <a:lnTo>
                  <a:pt x="3806" y="17846"/>
                </a:lnTo>
                <a:cubicBezTo>
                  <a:pt x="3806" y="17903"/>
                  <a:pt x="3830" y="17948"/>
                  <a:pt x="3859" y="17948"/>
                </a:cubicBezTo>
                <a:cubicBezTo>
                  <a:pt x="3888" y="17948"/>
                  <a:pt x="3912" y="17903"/>
                  <a:pt x="3912" y="17846"/>
                </a:cubicBezTo>
                <a:lnTo>
                  <a:pt x="3912" y="17626"/>
                </a:lnTo>
                <a:cubicBezTo>
                  <a:pt x="3912" y="17568"/>
                  <a:pt x="3888" y="17521"/>
                  <a:pt x="3859" y="17521"/>
                </a:cubicBezTo>
                <a:close/>
                <a:moveTo>
                  <a:pt x="4709" y="17521"/>
                </a:moveTo>
                <a:cubicBezTo>
                  <a:pt x="4680" y="17521"/>
                  <a:pt x="4656" y="17568"/>
                  <a:pt x="4656" y="17626"/>
                </a:cubicBezTo>
                <a:lnTo>
                  <a:pt x="4656" y="17846"/>
                </a:lnTo>
                <a:cubicBezTo>
                  <a:pt x="4656" y="17903"/>
                  <a:pt x="4680" y="17948"/>
                  <a:pt x="4709" y="17948"/>
                </a:cubicBezTo>
                <a:cubicBezTo>
                  <a:pt x="4738" y="17948"/>
                  <a:pt x="4762" y="17903"/>
                  <a:pt x="4762" y="17846"/>
                </a:cubicBezTo>
                <a:lnTo>
                  <a:pt x="4762" y="17626"/>
                </a:lnTo>
                <a:cubicBezTo>
                  <a:pt x="4762" y="17568"/>
                  <a:pt x="4738" y="17521"/>
                  <a:pt x="4709" y="17521"/>
                </a:cubicBezTo>
                <a:close/>
                <a:moveTo>
                  <a:pt x="5023" y="17521"/>
                </a:moveTo>
                <a:cubicBezTo>
                  <a:pt x="4994" y="17521"/>
                  <a:pt x="4970" y="17568"/>
                  <a:pt x="4970" y="17626"/>
                </a:cubicBezTo>
                <a:lnTo>
                  <a:pt x="4970" y="17846"/>
                </a:lnTo>
                <a:cubicBezTo>
                  <a:pt x="4970" y="17903"/>
                  <a:pt x="4994" y="17948"/>
                  <a:pt x="5023" y="17948"/>
                </a:cubicBezTo>
                <a:cubicBezTo>
                  <a:pt x="5053" y="17948"/>
                  <a:pt x="5076" y="17903"/>
                  <a:pt x="5076" y="17846"/>
                </a:cubicBezTo>
                <a:lnTo>
                  <a:pt x="5076" y="17626"/>
                </a:lnTo>
                <a:cubicBezTo>
                  <a:pt x="5076" y="17568"/>
                  <a:pt x="5053" y="17521"/>
                  <a:pt x="5023" y="17521"/>
                </a:cubicBezTo>
                <a:close/>
                <a:moveTo>
                  <a:pt x="5873" y="17521"/>
                </a:moveTo>
                <a:cubicBezTo>
                  <a:pt x="5844" y="17521"/>
                  <a:pt x="5820" y="17568"/>
                  <a:pt x="5820" y="17626"/>
                </a:cubicBezTo>
                <a:lnTo>
                  <a:pt x="5820" y="17846"/>
                </a:lnTo>
                <a:cubicBezTo>
                  <a:pt x="5820" y="17903"/>
                  <a:pt x="5844" y="17948"/>
                  <a:pt x="5873" y="17948"/>
                </a:cubicBezTo>
                <a:cubicBezTo>
                  <a:pt x="5902" y="17948"/>
                  <a:pt x="5926" y="17903"/>
                  <a:pt x="5926" y="17846"/>
                </a:cubicBezTo>
                <a:lnTo>
                  <a:pt x="5926" y="17626"/>
                </a:lnTo>
                <a:cubicBezTo>
                  <a:pt x="5926" y="17568"/>
                  <a:pt x="5902" y="17521"/>
                  <a:pt x="5873" y="17521"/>
                </a:cubicBezTo>
                <a:close/>
                <a:moveTo>
                  <a:pt x="6188" y="17521"/>
                </a:moveTo>
                <a:cubicBezTo>
                  <a:pt x="6159" y="17521"/>
                  <a:pt x="6135" y="17568"/>
                  <a:pt x="6135" y="17626"/>
                </a:cubicBezTo>
                <a:lnTo>
                  <a:pt x="6135" y="17846"/>
                </a:lnTo>
                <a:cubicBezTo>
                  <a:pt x="6135" y="17903"/>
                  <a:pt x="6159" y="17948"/>
                  <a:pt x="6188" y="17948"/>
                </a:cubicBezTo>
                <a:cubicBezTo>
                  <a:pt x="6217" y="17948"/>
                  <a:pt x="6240" y="17903"/>
                  <a:pt x="6240" y="17846"/>
                </a:cubicBezTo>
                <a:lnTo>
                  <a:pt x="6240" y="17626"/>
                </a:lnTo>
                <a:cubicBezTo>
                  <a:pt x="6240" y="17568"/>
                  <a:pt x="6217" y="17521"/>
                  <a:pt x="6188" y="17521"/>
                </a:cubicBezTo>
                <a:close/>
                <a:moveTo>
                  <a:pt x="7036" y="17521"/>
                </a:moveTo>
                <a:cubicBezTo>
                  <a:pt x="7007" y="17521"/>
                  <a:pt x="6984" y="17568"/>
                  <a:pt x="6984" y="17626"/>
                </a:cubicBezTo>
                <a:lnTo>
                  <a:pt x="6984" y="17846"/>
                </a:lnTo>
                <a:cubicBezTo>
                  <a:pt x="6984" y="17903"/>
                  <a:pt x="7007" y="17948"/>
                  <a:pt x="7036" y="17948"/>
                </a:cubicBezTo>
                <a:cubicBezTo>
                  <a:pt x="7065" y="17948"/>
                  <a:pt x="7089" y="17903"/>
                  <a:pt x="7089" y="17846"/>
                </a:cubicBezTo>
                <a:lnTo>
                  <a:pt x="7089" y="17626"/>
                </a:lnTo>
                <a:cubicBezTo>
                  <a:pt x="7089" y="17568"/>
                  <a:pt x="7065" y="17521"/>
                  <a:pt x="7036" y="17521"/>
                </a:cubicBezTo>
                <a:close/>
                <a:moveTo>
                  <a:pt x="7351" y="17521"/>
                </a:moveTo>
                <a:cubicBezTo>
                  <a:pt x="7322" y="17521"/>
                  <a:pt x="7299" y="17568"/>
                  <a:pt x="7299" y="17626"/>
                </a:cubicBezTo>
                <a:lnTo>
                  <a:pt x="7299" y="17846"/>
                </a:lnTo>
                <a:cubicBezTo>
                  <a:pt x="7299" y="17903"/>
                  <a:pt x="7322" y="17948"/>
                  <a:pt x="7351" y="17948"/>
                </a:cubicBezTo>
                <a:cubicBezTo>
                  <a:pt x="7380" y="17948"/>
                  <a:pt x="7404" y="17903"/>
                  <a:pt x="7404" y="17846"/>
                </a:cubicBezTo>
                <a:lnTo>
                  <a:pt x="7404" y="17626"/>
                </a:lnTo>
                <a:cubicBezTo>
                  <a:pt x="7404" y="17568"/>
                  <a:pt x="7380" y="17521"/>
                  <a:pt x="7351" y="17521"/>
                </a:cubicBezTo>
                <a:close/>
                <a:moveTo>
                  <a:pt x="8201" y="17521"/>
                </a:moveTo>
                <a:cubicBezTo>
                  <a:pt x="8171" y="17521"/>
                  <a:pt x="8148" y="17568"/>
                  <a:pt x="8148" y="17626"/>
                </a:cubicBezTo>
                <a:lnTo>
                  <a:pt x="8148" y="17846"/>
                </a:lnTo>
                <a:cubicBezTo>
                  <a:pt x="8148" y="17903"/>
                  <a:pt x="8171" y="17948"/>
                  <a:pt x="8201" y="17948"/>
                </a:cubicBezTo>
                <a:cubicBezTo>
                  <a:pt x="8230" y="17948"/>
                  <a:pt x="8254" y="17903"/>
                  <a:pt x="8254" y="17846"/>
                </a:cubicBezTo>
                <a:lnTo>
                  <a:pt x="8254" y="17626"/>
                </a:lnTo>
                <a:cubicBezTo>
                  <a:pt x="8254" y="17568"/>
                  <a:pt x="8230" y="17521"/>
                  <a:pt x="8201" y="17521"/>
                </a:cubicBezTo>
                <a:close/>
                <a:moveTo>
                  <a:pt x="8515" y="17521"/>
                </a:moveTo>
                <a:cubicBezTo>
                  <a:pt x="8486" y="17521"/>
                  <a:pt x="8462" y="17568"/>
                  <a:pt x="8462" y="17626"/>
                </a:cubicBezTo>
                <a:lnTo>
                  <a:pt x="8462" y="17846"/>
                </a:lnTo>
                <a:cubicBezTo>
                  <a:pt x="8462" y="17903"/>
                  <a:pt x="8486" y="17948"/>
                  <a:pt x="8515" y="17948"/>
                </a:cubicBezTo>
                <a:cubicBezTo>
                  <a:pt x="8544" y="17948"/>
                  <a:pt x="8568" y="17903"/>
                  <a:pt x="8568" y="17846"/>
                </a:cubicBezTo>
                <a:lnTo>
                  <a:pt x="8568" y="17626"/>
                </a:lnTo>
                <a:cubicBezTo>
                  <a:pt x="8568" y="17568"/>
                  <a:pt x="8544" y="17521"/>
                  <a:pt x="8515" y="17521"/>
                </a:cubicBezTo>
                <a:close/>
                <a:moveTo>
                  <a:pt x="9365" y="17521"/>
                </a:moveTo>
                <a:cubicBezTo>
                  <a:pt x="9336" y="17521"/>
                  <a:pt x="9312" y="17568"/>
                  <a:pt x="9312" y="17626"/>
                </a:cubicBezTo>
                <a:lnTo>
                  <a:pt x="9312" y="17846"/>
                </a:lnTo>
                <a:cubicBezTo>
                  <a:pt x="9312" y="17903"/>
                  <a:pt x="9336" y="17948"/>
                  <a:pt x="9365" y="17948"/>
                </a:cubicBezTo>
                <a:cubicBezTo>
                  <a:pt x="9394" y="17948"/>
                  <a:pt x="9418" y="17903"/>
                  <a:pt x="9418" y="17846"/>
                </a:cubicBezTo>
                <a:lnTo>
                  <a:pt x="9418" y="17626"/>
                </a:lnTo>
                <a:cubicBezTo>
                  <a:pt x="9418" y="17568"/>
                  <a:pt x="9394" y="17521"/>
                  <a:pt x="9365" y="17521"/>
                </a:cubicBezTo>
                <a:close/>
                <a:moveTo>
                  <a:pt x="9679" y="17521"/>
                </a:moveTo>
                <a:cubicBezTo>
                  <a:pt x="9650" y="17521"/>
                  <a:pt x="9626" y="17568"/>
                  <a:pt x="9626" y="17626"/>
                </a:cubicBezTo>
                <a:lnTo>
                  <a:pt x="9626" y="17846"/>
                </a:lnTo>
                <a:cubicBezTo>
                  <a:pt x="9626" y="17903"/>
                  <a:pt x="9650" y="17948"/>
                  <a:pt x="9679" y="17948"/>
                </a:cubicBezTo>
                <a:cubicBezTo>
                  <a:pt x="9708" y="17948"/>
                  <a:pt x="9732" y="17903"/>
                  <a:pt x="9732" y="17846"/>
                </a:cubicBezTo>
                <a:lnTo>
                  <a:pt x="9732" y="17626"/>
                </a:lnTo>
                <a:cubicBezTo>
                  <a:pt x="9732" y="17568"/>
                  <a:pt x="9708" y="17521"/>
                  <a:pt x="9679" y="17521"/>
                </a:cubicBezTo>
                <a:close/>
                <a:moveTo>
                  <a:pt x="10529" y="17521"/>
                </a:moveTo>
                <a:cubicBezTo>
                  <a:pt x="10500" y="17521"/>
                  <a:pt x="10476" y="17568"/>
                  <a:pt x="10476" y="17626"/>
                </a:cubicBezTo>
                <a:lnTo>
                  <a:pt x="10476" y="17846"/>
                </a:lnTo>
                <a:cubicBezTo>
                  <a:pt x="10476" y="17903"/>
                  <a:pt x="10500" y="17948"/>
                  <a:pt x="10529" y="17948"/>
                </a:cubicBezTo>
                <a:cubicBezTo>
                  <a:pt x="10558" y="17948"/>
                  <a:pt x="10582" y="17903"/>
                  <a:pt x="10582" y="17846"/>
                </a:cubicBezTo>
                <a:lnTo>
                  <a:pt x="10582" y="17626"/>
                </a:lnTo>
                <a:cubicBezTo>
                  <a:pt x="10582" y="17568"/>
                  <a:pt x="10558" y="17521"/>
                  <a:pt x="10529" y="17521"/>
                </a:cubicBezTo>
                <a:close/>
                <a:moveTo>
                  <a:pt x="10844" y="17521"/>
                </a:moveTo>
                <a:cubicBezTo>
                  <a:pt x="10814" y="17521"/>
                  <a:pt x="10791" y="17568"/>
                  <a:pt x="10791" y="17626"/>
                </a:cubicBezTo>
                <a:lnTo>
                  <a:pt x="10791" y="17846"/>
                </a:lnTo>
                <a:cubicBezTo>
                  <a:pt x="10791" y="17903"/>
                  <a:pt x="10814" y="17948"/>
                  <a:pt x="10844" y="17948"/>
                </a:cubicBezTo>
                <a:cubicBezTo>
                  <a:pt x="10873" y="17948"/>
                  <a:pt x="10895" y="17903"/>
                  <a:pt x="10895" y="17846"/>
                </a:cubicBezTo>
                <a:lnTo>
                  <a:pt x="10895" y="17626"/>
                </a:lnTo>
                <a:cubicBezTo>
                  <a:pt x="10895" y="17568"/>
                  <a:pt x="10873" y="17521"/>
                  <a:pt x="10844" y="17521"/>
                </a:cubicBezTo>
                <a:close/>
                <a:moveTo>
                  <a:pt x="11692" y="17521"/>
                </a:moveTo>
                <a:cubicBezTo>
                  <a:pt x="11663" y="17521"/>
                  <a:pt x="11640" y="17568"/>
                  <a:pt x="11640" y="17626"/>
                </a:cubicBezTo>
                <a:lnTo>
                  <a:pt x="11640" y="17846"/>
                </a:lnTo>
                <a:cubicBezTo>
                  <a:pt x="11640" y="17903"/>
                  <a:pt x="11663" y="17948"/>
                  <a:pt x="11692" y="17948"/>
                </a:cubicBezTo>
                <a:cubicBezTo>
                  <a:pt x="11721" y="17948"/>
                  <a:pt x="11745" y="17903"/>
                  <a:pt x="11745" y="17846"/>
                </a:cubicBezTo>
                <a:lnTo>
                  <a:pt x="11745" y="17626"/>
                </a:lnTo>
                <a:cubicBezTo>
                  <a:pt x="11745" y="17568"/>
                  <a:pt x="11721" y="17521"/>
                  <a:pt x="11692" y="17521"/>
                </a:cubicBezTo>
                <a:close/>
                <a:moveTo>
                  <a:pt x="12007" y="17521"/>
                </a:moveTo>
                <a:cubicBezTo>
                  <a:pt x="11978" y="17521"/>
                  <a:pt x="11955" y="17568"/>
                  <a:pt x="11955" y="17626"/>
                </a:cubicBezTo>
                <a:lnTo>
                  <a:pt x="11955" y="17846"/>
                </a:lnTo>
                <a:cubicBezTo>
                  <a:pt x="11955" y="17903"/>
                  <a:pt x="11978" y="17948"/>
                  <a:pt x="12007" y="17948"/>
                </a:cubicBezTo>
                <a:cubicBezTo>
                  <a:pt x="12036" y="17948"/>
                  <a:pt x="12060" y="17903"/>
                  <a:pt x="12060" y="17846"/>
                </a:cubicBezTo>
                <a:lnTo>
                  <a:pt x="12060" y="17626"/>
                </a:lnTo>
                <a:cubicBezTo>
                  <a:pt x="12060" y="17568"/>
                  <a:pt x="12036" y="17521"/>
                  <a:pt x="12007" y="17521"/>
                </a:cubicBezTo>
                <a:close/>
                <a:moveTo>
                  <a:pt x="12856" y="17521"/>
                </a:moveTo>
                <a:cubicBezTo>
                  <a:pt x="12827" y="17521"/>
                  <a:pt x="12804" y="17568"/>
                  <a:pt x="12804" y="17626"/>
                </a:cubicBezTo>
                <a:lnTo>
                  <a:pt x="12804" y="17846"/>
                </a:lnTo>
                <a:cubicBezTo>
                  <a:pt x="12804" y="17903"/>
                  <a:pt x="12827" y="17948"/>
                  <a:pt x="12856" y="17948"/>
                </a:cubicBezTo>
                <a:cubicBezTo>
                  <a:pt x="12886" y="17948"/>
                  <a:pt x="12909" y="17903"/>
                  <a:pt x="12909" y="17846"/>
                </a:cubicBezTo>
                <a:lnTo>
                  <a:pt x="12909" y="17626"/>
                </a:lnTo>
                <a:cubicBezTo>
                  <a:pt x="12909" y="17568"/>
                  <a:pt x="12886" y="17521"/>
                  <a:pt x="12856" y="17521"/>
                </a:cubicBezTo>
                <a:close/>
                <a:moveTo>
                  <a:pt x="13171" y="17521"/>
                </a:moveTo>
                <a:cubicBezTo>
                  <a:pt x="13142" y="17521"/>
                  <a:pt x="13118" y="17568"/>
                  <a:pt x="13118" y="17626"/>
                </a:cubicBezTo>
                <a:lnTo>
                  <a:pt x="13118" y="17846"/>
                </a:lnTo>
                <a:cubicBezTo>
                  <a:pt x="13118" y="17903"/>
                  <a:pt x="13142" y="17948"/>
                  <a:pt x="13171" y="17948"/>
                </a:cubicBezTo>
                <a:cubicBezTo>
                  <a:pt x="13200" y="17948"/>
                  <a:pt x="13224" y="17903"/>
                  <a:pt x="13224" y="17846"/>
                </a:cubicBezTo>
                <a:lnTo>
                  <a:pt x="13224" y="17626"/>
                </a:lnTo>
                <a:cubicBezTo>
                  <a:pt x="13224" y="17568"/>
                  <a:pt x="13200" y="17521"/>
                  <a:pt x="13171" y="17521"/>
                </a:cubicBezTo>
                <a:close/>
                <a:moveTo>
                  <a:pt x="14021" y="17521"/>
                </a:moveTo>
                <a:cubicBezTo>
                  <a:pt x="13992" y="17521"/>
                  <a:pt x="13968" y="17568"/>
                  <a:pt x="13968" y="17626"/>
                </a:cubicBezTo>
                <a:lnTo>
                  <a:pt x="13968" y="17846"/>
                </a:lnTo>
                <a:cubicBezTo>
                  <a:pt x="13968" y="17903"/>
                  <a:pt x="13992" y="17948"/>
                  <a:pt x="14021" y="17948"/>
                </a:cubicBezTo>
                <a:cubicBezTo>
                  <a:pt x="14050" y="17948"/>
                  <a:pt x="14074" y="17903"/>
                  <a:pt x="14074" y="17846"/>
                </a:cubicBezTo>
                <a:lnTo>
                  <a:pt x="14074" y="17626"/>
                </a:lnTo>
                <a:cubicBezTo>
                  <a:pt x="14074" y="17568"/>
                  <a:pt x="14050" y="17521"/>
                  <a:pt x="14021" y="17521"/>
                </a:cubicBezTo>
                <a:close/>
                <a:moveTo>
                  <a:pt x="14335" y="17521"/>
                </a:moveTo>
                <a:cubicBezTo>
                  <a:pt x="14306" y="17521"/>
                  <a:pt x="14282" y="17568"/>
                  <a:pt x="14282" y="17626"/>
                </a:cubicBezTo>
                <a:lnTo>
                  <a:pt x="14282" y="17846"/>
                </a:lnTo>
                <a:cubicBezTo>
                  <a:pt x="14282" y="17903"/>
                  <a:pt x="14306" y="17948"/>
                  <a:pt x="14335" y="17948"/>
                </a:cubicBezTo>
                <a:cubicBezTo>
                  <a:pt x="14364" y="17948"/>
                  <a:pt x="14388" y="17903"/>
                  <a:pt x="14388" y="17846"/>
                </a:cubicBezTo>
                <a:lnTo>
                  <a:pt x="14388" y="17626"/>
                </a:lnTo>
                <a:cubicBezTo>
                  <a:pt x="14388" y="17568"/>
                  <a:pt x="14364" y="17521"/>
                  <a:pt x="14335" y="17521"/>
                </a:cubicBezTo>
                <a:close/>
                <a:moveTo>
                  <a:pt x="15185" y="17521"/>
                </a:moveTo>
                <a:cubicBezTo>
                  <a:pt x="15156" y="17521"/>
                  <a:pt x="15132" y="17568"/>
                  <a:pt x="15132" y="17626"/>
                </a:cubicBezTo>
                <a:lnTo>
                  <a:pt x="15132" y="17846"/>
                </a:lnTo>
                <a:cubicBezTo>
                  <a:pt x="15132" y="17903"/>
                  <a:pt x="15156" y="17948"/>
                  <a:pt x="15185" y="17948"/>
                </a:cubicBezTo>
                <a:cubicBezTo>
                  <a:pt x="15214" y="17948"/>
                  <a:pt x="15237" y="17903"/>
                  <a:pt x="15237" y="17846"/>
                </a:cubicBezTo>
                <a:lnTo>
                  <a:pt x="15237" y="17626"/>
                </a:lnTo>
                <a:cubicBezTo>
                  <a:pt x="15237" y="17568"/>
                  <a:pt x="15214" y="17521"/>
                  <a:pt x="15185" y="17521"/>
                </a:cubicBezTo>
                <a:close/>
                <a:moveTo>
                  <a:pt x="15500" y="17521"/>
                </a:moveTo>
                <a:cubicBezTo>
                  <a:pt x="15470" y="17521"/>
                  <a:pt x="15447" y="17568"/>
                  <a:pt x="15447" y="17626"/>
                </a:cubicBezTo>
                <a:lnTo>
                  <a:pt x="15447" y="17846"/>
                </a:lnTo>
                <a:cubicBezTo>
                  <a:pt x="15447" y="17903"/>
                  <a:pt x="15470" y="17948"/>
                  <a:pt x="15500" y="17948"/>
                </a:cubicBezTo>
                <a:cubicBezTo>
                  <a:pt x="15529" y="17948"/>
                  <a:pt x="15551" y="17903"/>
                  <a:pt x="15551" y="17846"/>
                </a:cubicBezTo>
                <a:lnTo>
                  <a:pt x="15551" y="17626"/>
                </a:lnTo>
                <a:cubicBezTo>
                  <a:pt x="15551" y="17568"/>
                  <a:pt x="15529" y="17521"/>
                  <a:pt x="15500" y="17521"/>
                </a:cubicBezTo>
                <a:close/>
                <a:moveTo>
                  <a:pt x="16349" y="17521"/>
                </a:moveTo>
                <a:cubicBezTo>
                  <a:pt x="16320" y="17521"/>
                  <a:pt x="16296" y="17568"/>
                  <a:pt x="16296" y="17626"/>
                </a:cubicBezTo>
                <a:lnTo>
                  <a:pt x="16296" y="17846"/>
                </a:lnTo>
                <a:cubicBezTo>
                  <a:pt x="16296" y="17903"/>
                  <a:pt x="16320" y="17948"/>
                  <a:pt x="16349" y="17948"/>
                </a:cubicBezTo>
                <a:cubicBezTo>
                  <a:pt x="16378" y="17948"/>
                  <a:pt x="16401" y="17903"/>
                  <a:pt x="16401" y="17846"/>
                </a:cubicBezTo>
                <a:lnTo>
                  <a:pt x="16401" y="17626"/>
                </a:lnTo>
                <a:cubicBezTo>
                  <a:pt x="16401" y="17568"/>
                  <a:pt x="16378" y="17521"/>
                  <a:pt x="16349" y="17521"/>
                </a:cubicBezTo>
                <a:close/>
                <a:moveTo>
                  <a:pt x="16663" y="17521"/>
                </a:moveTo>
                <a:cubicBezTo>
                  <a:pt x="16634" y="17521"/>
                  <a:pt x="16611" y="17568"/>
                  <a:pt x="16611" y="17626"/>
                </a:cubicBezTo>
                <a:lnTo>
                  <a:pt x="16611" y="17846"/>
                </a:lnTo>
                <a:cubicBezTo>
                  <a:pt x="16611" y="17903"/>
                  <a:pt x="16634" y="17948"/>
                  <a:pt x="16663" y="17948"/>
                </a:cubicBezTo>
                <a:cubicBezTo>
                  <a:pt x="16692" y="17948"/>
                  <a:pt x="16716" y="17903"/>
                  <a:pt x="16716" y="17846"/>
                </a:cubicBezTo>
                <a:lnTo>
                  <a:pt x="16716" y="17626"/>
                </a:lnTo>
                <a:cubicBezTo>
                  <a:pt x="16716" y="17568"/>
                  <a:pt x="16692" y="17521"/>
                  <a:pt x="16663" y="17521"/>
                </a:cubicBezTo>
                <a:close/>
                <a:moveTo>
                  <a:pt x="17512" y="17521"/>
                </a:moveTo>
                <a:cubicBezTo>
                  <a:pt x="17483" y="17521"/>
                  <a:pt x="17459" y="17568"/>
                  <a:pt x="17459" y="17626"/>
                </a:cubicBezTo>
                <a:lnTo>
                  <a:pt x="17459" y="17846"/>
                </a:lnTo>
                <a:cubicBezTo>
                  <a:pt x="17459" y="17903"/>
                  <a:pt x="17483" y="17948"/>
                  <a:pt x="17512" y="17948"/>
                </a:cubicBezTo>
                <a:cubicBezTo>
                  <a:pt x="17541" y="17948"/>
                  <a:pt x="17565" y="17903"/>
                  <a:pt x="17565" y="17846"/>
                </a:cubicBezTo>
                <a:lnTo>
                  <a:pt x="17565" y="17626"/>
                </a:lnTo>
                <a:cubicBezTo>
                  <a:pt x="17565" y="17568"/>
                  <a:pt x="17541" y="17521"/>
                  <a:pt x="17512" y="17521"/>
                </a:cubicBezTo>
                <a:close/>
                <a:moveTo>
                  <a:pt x="17827" y="17521"/>
                </a:moveTo>
                <a:cubicBezTo>
                  <a:pt x="17798" y="17521"/>
                  <a:pt x="17774" y="17568"/>
                  <a:pt x="17774" y="17626"/>
                </a:cubicBezTo>
                <a:lnTo>
                  <a:pt x="17774" y="17846"/>
                </a:lnTo>
                <a:cubicBezTo>
                  <a:pt x="17774" y="17903"/>
                  <a:pt x="17798" y="17948"/>
                  <a:pt x="17827" y="17948"/>
                </a:cubicBezTo>
                <a:cubicBezTo>
                  <a:pt x="17856" y="17948"/>
                  <a:pt x="17880" y="17903"/>
                  <a:pt x="17880" y="17846"/>
                </a:cubicBezTo>
                <a:lnTo>
                  <a:pt x="17880" y="17626"/>
                </a:lnTo>
                <a:cubicBezTo>
                  <a:pt x="17880" y="17568"/>
                  <a:pt x="17856" y="17521"/>
                  <a:pt x="17827" y="17521"/>
                </a:cubicBezTo>
                <a:close/>
                <a:moveTo>
                  <a:pt x="18677" y="17521"/>
                </a:moveTo>
                <a:cubicBezTo>
                  <a:pt x="18648" y="17521"/>
                  <a:pt x="18624" y="17568"/>
                  <a:pt x="18624" y="17626"/>
                </a:cubicBezTo>
                <a:lnTo>
                  <a:pt x="18624" y="17846"/>
                </a:lnTo>
                <a:cubicBezTo>
                  <a:pt x="18624" y="17903"/>
                  <a:pt x="18648" y="17948"/>
                  <a:pt x="18677" y="17948"/>
                </a:cubicBezTo>
                <a:cubicBezTo>
                  <a:pt x="18706" y="17948"/>
                  <a:pt x="18730" y="17903"/>
                  <a:pt x="18730" y="17846"/>
                </a:cubicBezTo>
                <a:lnTo>
                  <a:pt x="18730" y="17626"/>
                </a:lnTo>
                <a:cubicBezTo>
                  <a:pt x="18730" y="17568"/>
                  <a:pt x="18706" y="17521"/>
                  <a:pt x="18677" y="17521"/>
                </a:cubicBezTo>
                <a:close/>
                <a:moveTo>
                  <a:pt x="18991" y="17521"/>
                </a:moveTo>
                <a:cubicBezTo>
                  <a:pt x="18962" y="17521"/>
                  <a:pt x="18938" y="17568"/>
                  <a:pt x="18938" y="17626"/>
                </a:cubicBezTo>
                <a:lnTo>
                  <a:pt x="18938" y="17846"/>
                </a:lnTo>
                <a:cubicBezTo>
                  <a:pt x="18938" y="17903"/>
                  <a:pt x="18962" y="17948"/>
                  <a:pt x="18991" y="17948"/>
                </a:cubicBezTo>
                <a:cubicBezTo>
                  <a:pt x="19020" y="17948"/>
                  <a:pt x="19044" y="17903"/>
                  <a:pt x="19044" y="17846"/>
                </a:cubicBezTo>
                <a:lnTo>
                  <a:pt x="19044" y="17626"/>
                </a:lnTo>
                <a:cubicBezTo>
                  <a:pt x="19044" y="17568"/>
                  <a:pt x="19020" y="17521"/>
                  <a:pt x="18991" y="17521"/>
                </a:cubicBezTo>
                <a:close/>
                <a:moveTo>
                  <a:pt x="19841" y="17521"/>
                </a:moveTo>
                <a:cubicBezTo>
                  <a:pt x="19812" y="17521"/>
                  <a:pt x="19788" y="17568"/>
                  <a:pt x="19788" y="17626"/>
                </a:cubicBezTo>
                <a:lnTo>
                  <a:pt x="19788" y="17846"/>
                </a:lnTo>
                <a:cubicBezTo>
                  <a:pt x="19788" y="17903"/>
                  <a:pt x="19812" y="17948"/>
                  <a:pt x="19841" y="17948"/>
                </a:cubicBezTo>
                <a:cubicBezTo>
                  <a:pt x="19870" y="17948"/>
                  <a:pt x="19894" y="17903"/>
                  <a:pt x="19894" y="17846"/>
                </a:cubicBezTo>
                <a:lnTo>
                  <a:pt x="19894" y="17626"/>
                </a:lnTo>
                <a:cubicBezTo>
                  <a:pt x="19894" y="17568"/>
                  <a:pt x="19870" y="17521"/>
                  <a:pt x="19841" y="17521"/>
                </a:cubicBezTo>
                <a:close/>
                <a:moveTo>
                  <a:pt x="20155" y="17521"/>
                </a:moveTo>
                <a:cubicBezTo>
                  <a:pt x="20126" y="17521"/>
                  <a:pt x="20102" y="17568"/>
                  <a:pt x="20102" y="17626"/>
                </a:cubicBezTo>
                <a:lnTo>
                  <a:pt x="20102" y="17846"/>
                </a:lnTo>
                <a:cubicBezTo>
                  <a:pt x="20102" y="17903"/>
                  <a:pt x="20126" y="17948"/>
                  <a:pt x="20155" y="17948"/>
                </a:cubicBezTo>
                <a:cubicBezTo>
                  <a:pt x="20184" y="17948"/>
                  <a:pt x="20207" y="17903"/>
                  <a:pt x="20207" y="17846"/>
                </a:cubicBezTo>
                <a:lnTo>
                  <a:pt x="20207" y="17626"/>
                </a:lnTo>
                <a:cubicBezTo>
                  <a:pt x="20207" y="17568"/>
                  <a:pt x="20184" y="17521"/>
                  <a:pt x="20155" y="17521"/>
                </a:cubicBezTo>
                <a:close/>
                <a:moveTo>
                  <a:pt x="21004" y="17521"/>
                </a:moveTo>
                <a:cubicBezTo>
                  <a:pt x="20975" y="17521"/>
                  <a:pt x="20952" y="17568"/>
                  <a:pt x="20952" y="17626"/>
                </a:cubicBezTo>
                <a:lnTo>
                  <a:pt x="20952" y="17846"/>
                </a:lnTo>
                <a:cubicBezTo>
                  <a:pt x="20952" y="17903"/>
                  <a:pt x="20975" y="17948"/>
                  <a:pt x="21004" y="17948"/>
                </a:cubicBezTo>
                <a:cubicBezTo>
                  <a:pt x="21033" y="17948"/>
                  <a:pt x="21057" y="17903"/>
                  <a:pt x="21057" y="17846"/>
                </a:cubicBezTo>
                <a:lnTo>
                  <a:pt x="21057" y="17626"/>
                </a:lnTo>
                <a:cubicBezTo>
                  <a:pt x="21057" y="17568"/>
                  <a:pt x="21033" y="17521"/>
                  <a:pt x="21004" y="17521"/>
                </a:cubicBezTo>
                <a:close/>
                <a:moveTo>
                  <a:pt x="21319" y="17521"/>
                </a:moveTo>
                <a:cubicBezTo>
                  <a:pt x="21289" y="17521"/>
                  <a:pt x="21267" y="17568"/>
                  <a:pt x="21267" y="17626"/>
                </a:cubicBezTo>
                <a:lnTo>
                  <a:pt x="21267" y="17846"/>
                </a:lnTo>
                <a:cubicBezTo>
                  <a:pt x="21267" y="17903"/>
                  <a:pt x="21289" y="17948"/>
                  <a:pt x="21319" y="17948"/>
                </a:cubicBezTo>
                <a:cubicBezTo>
                  <a:pt x="21348" y="17948"/>
                  <a:pt x="21372" y="17903"/>
                  <a:pt x="21372" y="17846"/>
                </a:cubicBezTo>
                <a:lnTo>
                  <a:pt x="21372" y="17626"/>
                </a:lnTo>
                <a:cubicBezTo>
                  <a:pt x="21372" y="17568"/>
                  <a:pt x="21348" y="17521"/>
                  <a:pt x="21319" y="17521"/>
                </a:cubicBezTo>
                <a:close/>
                <a:moveTo>
                  <a:pt x="281" y="18251"/>
                </a:moveTo>
                <a:cubicBezTo>
                  <a:pt x="252" y="18251"/>
                  <a:pt x="228" y="18298"/>
                  <a:pt x="228" y="18356"/>
                </a:cubicBezTo>
                <a:lnTo>
                  <a:pt x="228" y="18576"/>
                </a:lnTo>
                <a:cubicBezTo>
                  <a:pt x="228" y="18633"/>
                  <a:pt x="252" y="18678"/>
                  <a:pt x="281" y="18678"/>
                </a:cubicBezTo>
                <a:cubicBezTo>
                  <a:pt x="311" y="18678"/>
                  <a:pt x="334" y="18633"/>
                  <a:pt x="334" y="18576"/>
                </a:cubicBezTo>
                <a:lnTo>
                  <a:pt x="334" y="18356"/>
                </a:lnTo>
                <a:cubicBezTo>
                  <a:pt x="334" y="18298"/>
                  <a:pt x="311" y="18251"/>
                  <a:pt x="281" y="18251"/>
                </a:cubicBezTo>
                <a:close/>
                <a:moveTo>
                  <a:pt x="596" y="18251"/>
                </a:moveTo>
                <a:cubicBezTo>
                  <a:pt x="567" y="18251"/>
                  <a:pt x="543" y="18298"/>
                  <a:pt x="543" y="18356"/>
                </a:cubicBezTo>
                <a:lnTo>
                  <a:pt x="543" y="18576"/>
                </a:lnTo>
                <a:cubicBezTo>
                  <a:pt x="543" y="18633"/>
                  <a:pt x="567" y="18678"/>
                  <a:pt x="596" y="18678"/>
                </a:cubicBezTo>
                <a:cubicBezTo>
                  <a:pt x="625" y="18678"/>
                  <a:pt x="649" y="18633"/>
                  <a:pt x="649" y="18576"/>
                </a:cubicBezTo>
                <a:lnTo>
                  <a:pt x="649" y="18356"/>
                </a:lnTo>
                <a:cubicBezTo>
                  <a:pt x="649" y="18298"/>
                  <a:pt x="625" y="18251"/>
                  <a:pt x="596" y="18251"/>
                </a:cubicBezTo>
                <a:close/>
                <a:moveTo>
                  <a:pt x="1446" y="18251"/>
                </a:moveTo>
                <a:cubicBezTo>
                  <a:pt x="1417" y="18251"/>
                  <a:pt x="1393" y="18298"/>
                  <a:pt x="1393" y="18356"/>
                </a:cubicBezTo>
                <a:lnTo>
                  <a:pt x="1393" y="18576"/>
                </a:lnTo>
                <a:cubicBezTo>
                  <a:pt x="1393" y="18633"/>
                  <a:pt x="1417" y="18678"/>
                  <a:pt x="1446" y="18678"/>
                </a:cubicBezTo>
                <a:cubicBezTo>
                  <a:pt x="1475" y="18678"/>
                  <a:pt x="1499" y="18633"/>
                  <a:pt x="1499" y="18576"/>
                </a:cubicBezTo>
                <a:lnTo>
                  <a:pt x="1499" y="18356"/>
                </a:lnTo>
                <a:cubicBezTo>
                  <a:pt x="1499" y="18298"/>
                  <a:pt x="1475" y="18251"/>
                  <a:pt x="1446" y="18251"/>
                </a:cubicBezTo>
                <a:close/>
                <a:moveTo>
                  <a:pt x="1760" y="18251"/>
                </a:moveTo>
                <a:cubicBezTo>
                  <a:pt x="1731" y="18251"/>
                  <a:pt x="1707" y="18298"/>
                  <a:pt x="1707" y="18356"/>
                </a:cubicBezTo>
                <a:lnTo>
                  <a:pt x="1707" y="18576"/>
                </a:lnTo>
                <a:cubicBezTo>
                  <a:pt x="1707" y="18633"/>
                  <a:pt x="1731" y="18678"/>
                  <a:pt x="1760" y="18678"/>
                </a:cubicBezTo>
                <a:cubicBezTo>
                  <a:pt x="1789" y="18678"/>
                  <a:pt x="1813" y="18633"/>
                  <a:pt x="1813" y="18576"/>
                </a:cubicBezTo>
                <a:lnTo>
                  <a:pt x="1813" y="18356"/>
                </a:lnTo>
                <a:cubicBezTo>
                  <a:pt x="1813" y="18298"/>
                  <a:pt x="1789" y="18251"/>
                  <a:pt x="1760" y="18251"/>
                </a:cubicBezTo>
                <a:close/>
                <a:moveTo>
                  <a:pt x="2610" y="18251"/>
                </a:moveTo>
                <a:cubicBezTo>
                  <a:pt x="2581" y="18251"/>
                  <a:pt x="2557" y="18298"/>
                  <a:pt x="2557" y="18356"/>
                </a:cubicBezTo>
                <a:lnTo>
                  <a:pt x="2557" y="18576"/>
                </a:lnTo>
                <a:cubicBezTo>
                  <a:pt x="2557" y="18633"/>
                  <a:pt x="2581" y="18678"/>
                  <a:pt x="2610" y="18678"/>
                </a:cubicBezTo>
                <a:cubicBezTo>
                  <a:pt x="2639" y="18678"/>
                  <a:pt x="2662" y="18633"/>
                  <a:pt x="2662" y="18576"/>
                </a:cubicBezTo>
                <a:lnTo>
                  <a:pt x="2662" y="18356"/>
                </a:lnTo>
                <a:cubicBezTo>
                  <a:pt x="2662" y="18298"/>
                  <a:pt x="2639" y="18251"/>
                  <a:pt x="2610" y="18251"/>
                </a:cubicBezTo>
                <a:close/>
                <a:moveTo>
                  <a:pt x="2924" y="18251"/>
                </a:moveTo>
                <a:cubicBezTo>
                  <a:pt x="2895" y="18251"/>
                  <a:pt x="2871" y="18298"/>
                  <a:pt x="2871" y="18356"/>
                </a:cubicBezTo>
                <a:lnTo>
                  <a:pt x="2871" y="18576"/>
                </a:lnTo>
                <a:cubicBezTo>
                  <a:pt x="2871" y="18633"/>
                  <a:pt x="2895" y="18678"/>
                  <a:pt x="2924" y="18678"/>
                </a:cubicBezTo>
                <a:cubicBezTo>
                  <a:pt x="2954" y="18678"/>
                  <a:pt x="2976" y="18633"/>
                  <a:pt x="2976" y="18576"/>
                </a:cubicBezTo>
                <a:lnTo>
                  <a:pt x="2976" y="18356"/>
                </a:lnTo>
                <a:cubicBezTo>
                  <a:pt x="2976" y="18298"/>
                  <a:pt x="2954" y="18251"/>
                  <a:pt x="2924" y="18251"/>
                </a:cubicBezTo>
                <a:close/>
                <a:moveTo>
                  <a:pt x="3773" y="18251"/>
                </a:moveTo>
                <a:cubicBezTo>
                  <a:pt x="3744" y="18251"/>
                  <a:pt x="3721" y="18298"/>
                  <a:pt x="3721" y="18356"/>
                </a:cubicBezTo>
                <a:lnTo>
                  <a:pt x="3721" y="18576"/>
                </a:lnTo>
                <a:cubicBezTo>
                  <a:pt x="3721" y="18633"/>
                  <a:pt x="3744" y="18678"/>
                  <a:pt x="3773" y="18678"/>
                </a:cubicBezTo>
                <a:cubicBezTo>
                  <a:pt x="3802" y="18678"/>
                  <a:pt x="3826" y="18633"/>
                  <a:pt x="3826" y="18576"/>
                </a:cubicBezTo>
                <a:lnTo>
                  <a:pt x="3826" y="18356"/>
                </a:lnTo>
                <a:cubicBezTo>
                  <a:pt x="3826" y="18298"/>
                  <a:pt x="3802" y="18251"/>
                  <a:pt x="3773" y="18251"/>
                </a:cubicBezTo>
                <a:close/>
                <a:moveTo>
                  <a:pt x="4088" y="18251"/>
                </a:moveTo>
                <a:cubicBezTo>
                  <a:pt x="4058" y="18251"/>
                  <a:pt x="4035" y="18298"/>
                  <a:pt x="4035" y="18356"/>
                </a:cubicBezTo>
                <a:lnTo>
                  <a:pt x="4035" y="18576"/>
                </a:lnTo>
                <a:cubicBezTo>
                  <a:pt x="4035" y="18633"/>
                  <a:pt x="4058" y="18678"/>
                  <a:pt x="4088" y="18678"/>
                </a:cubicBezTo>
                <a:cubicBezTo>
                  <a:pt x="4117" y="18678"/>
                  <a:pt x="4141" y="18633"/>
                  <a:pt x="4141" y="18576"/>
                </a:cubicBezTo>
                <a:lnTo>
                  <a:pt x="4141" y="18356"/>
                </a:lnTo>
                <a:cubicBezTo>
                  <a:pt x="4141" y="18298"/>
                  <a:pt x="4117" y="18251"/>
                  <a:pt x="4088" y="18251"/>
                </a:cubicBezTo>
                <a:close/>
                <a:moveTo>
                  <a:pt x="4937" y="18251"/>
                </a:moveTo>
                <a:cubicBezTo>
                  <a:pt x="4908" y="18251"/>
                  <a:pt x="4884" y="18298"/>
                  <a:pt x="4884" y="18356"/>
                </a:cubicBezTo>
                <a:lnTo>
                  <a:pt x="4884" y="18576"/>
                </a:lnTo>
                <a:cubicBezTo>
                  <a:pt x="4884" y="18633"/>
                  <a:pt x="4908" y="18678"/>
                  <a:pt x="4937" y="18678"/>
                </a:cubicBezTo>
                <a:cubicBezTo>
                  <a:pt x="4966" y="18678"/>
                  <a:pt x="4990" y="18633"/>
                  <a:pt x="4990" y="18576"/>
                </a:cubicBezTo>
                <a:lnTo>
                  <a:pt x="4990" y="18356"/>
                </a:lnTo>
                <a:cubicBezTo>
                  <a:pt x="4990" y="18298"/>
                  <a:pt x="4966" y="18251"/>
                  <a:pt x="4937" y="18251"/>
                </a:cubicBezTo>
                <a:close/>
                <a:moveTo>
                  <a:pt x="5252" y="18251"/>
                </a:moveTo>
                <a:cubicBezTo>
                  <a:pt x="5223" y="18251"/>
                  <a:pt x="5199" y="18298"/>
                  <a:pt x="5199" y="18356"/>
                </a:cubicBezTo>
                <a:lnTo>
                  <a:pt x="5199" y="18576"/>
                </a:lnTo>
                <a:cubicBezTo>
                  <a:pt x="5199" y="18633"/>
                  <a:pt x="5223" y="18678"/>
                  <a:pt x="5252" y="18678"/>
                </a:cubicBezTo>
                <a:cubicBezTo>
                  <a:pt x="5281" y="18678"/>
                  <a:pt x="5305" y="18633"/>
                  <a:pt x="5305" y="18576"/>
                </a:cubicBezTo>
                <a:lnTo>
                  <a:pt x="5305" y="18356"/>
                </a:lnTo>
                <a:cubicBezTo>
                  <a:pt x="5305" y="18298"/>
                  <a:pt x="5281" y="18251"/>
                  <a:pt x="5252" y="18251"/>
                </a:cubicBezTo>
                <a:close/>
                <a:moveTo>
                  <a:pt x="6102" y="18251"/>
                </a:moveTo>
                <a:cubicBezTo>
                  <a:pt x="6072" y="18251"/>
                  <a:pt x="6049" y="18298"/>
                  <a:pt x="6049" y="18356"/>
                </a:cubicBezTo>
                <a:lnTo>
                  <a:pt x="6049" y="18576"/>
                </a:lnTo>
                <a:cubicBezTo>
                  <a:pt x="6049" y="18633"/>
                  <a:pt x="6072" y="18678"/>
                  <a:pt x="6102" y="18678"/>
                </a:cubicBezTo>
                <a:cubicBezTo>
                  <a:pt x="6131" y="18678"/>
                  <a:pt x="6155" y="18633"/>
                  <a:pt x="6155" y="18576"/>
                </a:cubicBezTo>
                <a:lnTo>
                  <a:pt x="6155" y="18356"/>
                </a:lnTo>
                <a:cubicBezTo>
                  <a:pt x="6155" y="18298"/>
                  <a:pt x="6131" y="18251"/>
                  <a:pt x="6102" y="18251"/>
                </a:cubicBezTo>
                <a:close/>
                <a:moveTo>
                  <a:pt x="6416" y="18251"/>
                </a:moveTo>
                <a:cubicBezTo>
                  <a:pt x="6387" y="18251"/>
                  <a:pt x="6363" y="18298"/>
                  <a:pt x="6363" y="18356"/>
                </a:cubicBezTo>
                <a:lnTo>
                  <a:pt x="6363" y="18576"/>
                </a:lnTo>
                <a:cubicBezTo>
                  <a:pt x="6363" y="18633"/>
                  <a:pt x="6387" y="18678"/>
                  <a:pt x="6416" y="18678"/>
                </a:cubicBezTo>
                <a:cubicBezTo>
                  <a:pt x="6445" y="18678"/>
                  <a:pt x="6469" y="18633"/>
                  <a:pt x="6469" y="18576"/>
                </a:cubicBezTo>
                <a:lnTo>
                  <a:pt x="6469" y="18356"/>
                </a:lnTo>
                <a:cubicBezTo>
                  <a:pt x="6469" y="18298"/>
                  <a:pt x="6445" y="18251"/>
                  <a:pt x="6416" y="18251"/>
                </a:cubicBezTo>
                <a:close/>
                <a:moveTo>
                  <a:pt x="7266" y="18251"/>
                </a:moveTo>
                <a:cubicBezTo>
                  <a:pt x="7237" y="18251"/>
                  <a:pt x="7213" y="18298"/>
                  <a:pt x="7213" y="18356"/>
                </a:cubicBezTo>
                <a:lnTo>
                  <a:pt x="7213" y="18576"/>
                </a:lnTo>
                <a:cubicBezTo>
                  <a:pt x="7213" y="18633"/>
                  <a:pt x="7237" y="18678"/>
                  <a:pt x="7266" y="18678"/>
                </a:cubicBezTo>
                <a:cubicBezTo>
                  <a:pt x="7295" y="18678"/>
                  <a:pt x="7318" y="18633"/>
                  <a:pt x="7318" y="18576"/>
                </a:cubicBezTo>
                <a:lnTo>
                  <a:pt x="7318" y="18356"/>
                </a:lnTo>
                <a:cubicBezTo>
                  <a:pt x="7318" y="18298"/>
                  <a:pt x="7295" y="18251"/>
                  <a:pt x="7266" y="18251"/>
                </a:cubicBezTo>
                <a:close/>
                <a:moveTo>
                  <a:pt x="7580" y="18251"/>
                </a:moveTo>
                <a:cubicBezTo>
                  <a:pt x="7551" y="18251"/>
                  <a:pt x="7527" y="18298"/>
                  <a:pt x="7527" y="18356"/>
                </a:cubicBezTo>
                <a:lnTo>
                  <a:pt x="7527" y="18576"/>
                </a:lnTo>
                <a:cubicBezTo>
                  <a:pt x="7527" y="18633"/>
                  <a:pt x="7551" y="18678"/>
                  <a:pt x="7580" y="18678"/>
                </a:cubicBezTo>
                <a:cubicBezTo>
                  <a:pt x="7609" y="18678"/>
                  <a:pt x="7632" y="18633"/>
                  <a:pt x="7632" y="18576"/>
                </a:cubicBezTo>
                <a:lnTo>
                  <a:pt x="7632" y="18356"/>
                </a:lnTo>
                <a:cubicBezTo>
                  <a:pt x="7632" y="18298"/>
                  <a:pt x="7609" y="18251"/>
                  <a:pt x="7580" y="18251"/>
                </a:cubicBezTo>
                <a:close/>
                <a:moveTo>
                  <a:pt x="8429" y="18251"/>
                </a:moveTo>
                <a:cubicBezTo>
                  <a:pt x="8400" y="18251"/>
                  <a:pt x="8377" y="18298"/>
                  <a:pt x="8377" y="18356"/>
                </a:cubicBezTo>
                <a:lnTo>
                  <a:pt x="8377" y="18576"/>
                </a:lnTo>
                <a:cubicBezTo>
                  <a:pt x="8377" y="18633"/>
                  <a:pt x="8400" y="18678"/>
                  <a:pt x="8429" y="18678"/>
                </a:cubicBezTo>
                <a:cubicBezTo>
                  <a:pt x="8458" y="18678"/>
                  <a:pt x="8482" y="18633"/>
                  <a:pt x="8482" y="18576"/>
                </a:cubicBezTo>
                <a:lnTo>
                  <a:pt x="8482" y="18356"/>
                </a:lnTo>
                <a:cubicBezTo>
                  <a:pt x="8482" y="18298"/>
                  <a:pt x="8458" y="18251"/>
                  <a:pt x="8429" y="18251"/>
                </a:cubicBezTo>
                <a:close/>
                <a:moveTo>
                  <a:pt x="8744" y="18251"/>
                </a:moveTo>
                <a:cubicBezTo>
                  <a:pt x="8714" y="18251"/>
                  <a:pt x="8691" y="18298"/>
                  <a:pt x="8691" y="18356"/>
                </a:cubicBezTo>
                <a:lnTo>
                  <a:pt x="8691" y="18576"/>
                </a:lnTo>
                <a:cubicBezTo>
                  <a:pt x="8691" y="18633"/>
                  <a:pt x="8714" y="18678"/>
                  <a:pt x="8744" y="18678"/>
                </a:cubicBezTo>
                <a:cubicBezTo>
                  <a:pt x="8773" y="18678"/>
                  <a:pt x="8796" y="18633"/>
                  <a:pt x="8796" y="18576"/>
                </a:cubicBezTo>
                <a:lnTo>
                  <a:pt x="8796" y="18356"/>
                </a:lnTo>
                <a:cubicBezTo>
                  <a:pt x="8796" y="18298"/>
                  <a:pt x="8773" y="18251"/>
                  <a:pt x="8744" y="18251"/>
                </a:cubicBezTo>
                <a:close/>
                <a:moveTo>
                  <a:pt x="9593" y="18251"/>
                </a:moveTo>
                <a:cubicBezTo>
                  <a:pt x="9564" y="18251"/>
                  <a:pt x="9540" y="18298"/>
                  <a:pt x="9540" y="18356"/>
                </a:cubicBezTo>
                <a:lnTo>
                  <a:pt x="9540" y="18576"/>
                </a:lnTo>
                <a:cubicBezTo>
                  <a:pt x="9540" y="18633"/>
                  <a:pt x="9564" y="18678"/>
                  <a:pt x="9593" y="18678"/>
                </a:cubicBezTo>
                <a:cubicBezTo>
                  <a:pt x="9622" y="18678"/>
                  <a:pt x="9646" y="18633"/>
                  <a:pt x="9646" y="18576"/>
                </a:cubicBezTo>
                <a:lnTo>
                  <a:pt x="9646" y="18356"/>
                </a:lnTo>
                <a:cubicBezTo>
                  <a:pt x="9646" y="18298"/>
                  <a:pt x="9622" y="18251"/>
                  <a:pt x="9593" y="18251"/>
                </a:cubicBezTo>
                <a:close/>
                <a:moveTo>
                  <a:pt x="9908" y="18251"/>
                </a:moveTo>
                <a:cubicBezTo>
                  <a:pt x="9879" y="18251"/>
                  <a:pt x="9855" y="18298"/>
                  <a:pt x="9855" y="18356"/>
                </a:cubicBezTo>
                <a:lnTo>
                  <a:pt x="9855" y="18576"/>
                </a:lnTo>
                <a:cubicBezTo>
                  <a:pt x="9855" y="18633"/>
                  <a:pt x="9879" y="18678"/>
                  <a:pt x="9908" y="18678"/>
                </a:cubicBezTo>
                <a:cubicBezTo>
                  <a:pt x="9937" y="18678"/>
                  <a:pt x="9961" y="18633"/>
                  <a:pt x="9961" y="18576"/>
                </a:cubicBezTo>
                <a:lnTo>
                  <a:pt x="9961" y="18356"/>
                </a:lnTo>
                <a:cubicBezTo>
                  <a:pt x="9961" y="18298"/>
                  <a:pt x="9937" y="18251"/>
                  <a:pt x="9908" y="18251"/>
                </a:cubicBezTo>
                <a:close/>
                <a:moveTo>
                  <a:pt x="10758" y="18251"/>
                </a:moveTo>
                <a:cubicBezTo>
                  <a:pt x="10728" y="18251"/>
                  <a:pt x="10705" y="18298"/>
                  <a:pt x="10705" y="18356"/>
                </a:cubicBezTo>
                <a:lnTo>
                  <a:pt x="10705" y="18576"/>
                </a:lnTo>
                <a:cubicBezTo>
                  <a:pt x="10705" y="18633"/>
                  <a:pt x="10728" y="18678"/>
                  <a:pt x="10758" y="18678"/>
                </a:cubicBezTo>
                <a:cubicBezTo>
                  <a:pt x="10787" y="18678"/>
                  <a:pt x="10810" y="18633"/>
                  <a:pt x="10810" y="18576"/>
                </a:cubicBezTo>
                <a:lnTo>
                  <a:pt x="10810" y="18356"/>
                </a:lnTo>
                <a:cubicBezTo>
                  <a:pt x="10810" y="18298"/>
                  <a:pt x="10787" y="18251"/>
                  <a:pt x="10758" y="18251"/>
                </a:cubicBezTo>
                <a:close/>
                <a:moveTo>
                  <a:pt x="11072" y="18251"/>
                </a:moveTo>
                <a:cubicBezTo>
                  <a:pt x="11043" y="18251"/>
                  <a:pt x="11019" y="18298"/>
                  <a:pt x="11019" y="18356"/>
                </a:cubicBezTo>
                <a:lnTo>
                  <a:pt x="11019" y="18576"/>
                </a:lnTo>
                <a:cubicBezTo>
                  <a:pt x="11019" y="18633"/>
                  <a:pt x="11043" y="18678"/>
                  <a:pt x="11072" y="18678"/>
                </a:cubicBezTo>
                <a:cubicBezTo>
                  <a:pt x="11101" y="18678"/>
                  <a:pt x="11125" y="18633"/>
                  <a:pt x="11125" y="18576"/>
                </a:cubicBezTo>
                <a:lnTo>
                  <a:pt x="11125" y="18356"/>
                </a:lnTo>
                <a:cubicBezTo>
                  <a:pt x="11125" y="18298"/>
                  <a:pt x="11101" y="18251"/>
                  <a:pt x="11072" y="18251"/>
                </a:cubicBezTo>
                <a:close/>
                <a:moveTo>
                  <a:pt x="11922" y="18251"/>
                </a:moveTo>
                <a:cubicBezTo>
                  <a:pt x="11893" y="18251"/>
                  <a:pt x="11869" y="18298"/>
                  <a:pt x="11869" y="18356"/>
                </a:cubicBezTo>
                <a:lnTo>
                  <a:pt x="11869" y="18576"/>
                </a:lnTo>
                <a:cubicBezTo>
                  <a:pt x="11869" y="18633"/>
                  <a:pt x="11893" y="18678"/>
                  <a:pt x="11922" y="18678"/>
                </a:cubicBezTo>
                <a:cubicBezTo>
                  <a:pt x="11951" y="18678"/>
                  <a:pt x="11974" y="18633"/>
                  <a:pt x="11974" y="18576"/>
                </a:cubicBezTo>
                <a:lnTo>
                  <a:pt x="11974" y="18356"/>
                </a:lnTo>
                <a:cubicBezTo>
                  <a:pt x="11974" y="18298"/>
                  <a:pt x="11951" y="18251"/>
                  <a:pt x="11922" y="18251"/>
                </a:cubicBezTo>
                <a:close/>
                <a:moveTo>
                  <a:pt x="12236" y="18251"/>
                </a:moveTo>
                <a:cubicBezTo>
                  <a:pt x="12207" y="18251"/>
                  <a:pt x="12183" y="18298"/>
                  <a:pt x="12183" y="18356"/>
                </a:cubicBezTo>
                <a:lnTo>
                  <a:pt x="12183" y="18576"/>
                </a:lnTo>
                <a:cubicBezTo>
                  <a:pt x="12183" y="18633"/>
                  <a:pt x="12207" y="18678"/>
                  <a:pt x="12236" y="18678"/>
                </a:cubicBezTo>
                <a:cubicBezTo>
                  <a:pt x="12265" y="18678"/>
                  <a:pt x="12288" y="18633"/>
                  <a:pt x="12288" y="18576"/>
                </a:cubicBezTo>
                <a:lnTo>
                  <a:pt x="12288" y="18356"/>
                </a:lnTo>
                <a:cubicBezTo>
                  <a:pt x="12288" y="18298"/>
                  <a:pt x="12265" y="18251"/>
                  <a:pt x="12236" y="18251"/>
                </a:cubicBezTo>
                <a:close/>
                <a:moveTo>
                  <a:pt x="13085" y="18251"/>
                </a:moveTo>
                <a:cubicBezTo>
                  <a:pt x="13056" y="18251"/>
                  <a:pt x="13032" y="18298"/>
                  <a:pt x="13032" y="18356"/>
                </a:cubicBezTo>
                <a:lnTo>
                  <a:pt x="13032" y="18576"/>
                </a:lnTo>
                <a:cubicBezTo>
                  <a:pt x="13032" y="18633"/>
                  <a:pt x="13056" y="18678"/>
                  <a:pt x="13085" y="18678"/>
                </a:cubicBezTo>
                <a:cubicBezTo>
                  <a:pt x="13114" y="18678"/>
                  <a:pt x="13138" y="18633"/>
                  <a:pt x="13138" y="18576"/>
                </a:cubicBezTo>
                <a:lnTo>
                  <a:pt x="13138" y="18356"/>
                </a:lnTo>
                <a:cubicBezTo>
                  <a:pt x="13138" y="18298"/>
                  <a:pt x="13114" y="18251"/>
                  <a:pt x="13085" y="18251"/>
                </a:cubicBezTo>
                <a:close/>
                <a:moveTo>
                  <a:pt x="13399" y="18251"/>
                </a:moveTo>
                <a:cubicBezTo>
                  <a:pt x="13370" y="18251"/>
                  <a:pt x="13348" y="18298"/>
                  <a:pt x="13348" y="18356"/>
                </a:cubicBezTo>
                <a:lnTo>
                  <a:pt x="13348" y="18576"/>
                </a:lnTo>
                <a:cubicBezTo>
                  <a:pt x="13348" y="18633"/>
                  <a:pt x="13370" y="18678"/>
                  <a:pt x="13399" y="18678"/>
                </a:cubicBezTo>
                <a:cubicBezTo>
                  <a:pt x="13428" y="18678"/>
                  <a:pt x="13452" y="18633"/>
                  <a:pt x="13452" y="18576"/>
                </a:cubicBezTo>
                <a:lnTo>
                  <a:pt x="13452" y="18356"/>
                </a:lnTo>
                <a:cubicBezTo>
                  <a:pt x="13452" y="18298"/>
                  <a:pt x="13428" y="18251"/>
                  <a:pt x="13399" y="18251"/>
                </a:cubicBezTo>
                <a:close/>
                <a:moveTo>
                  <a:pt x="14249" y="18251"/>
                </a:moveTo>
                <a:cubicBezTo>
                  <a:pt x="14220" y="18251"/>
                  <a:pt x="14196" y="18298"/>
                  <a:pt x="14196" y="18356"/>
                </a:cubicBezTo>
                <a:lnTo>
                  <a:pt x="14196" y="18576"/>
                </a:lnTo>
                <a:cubicBezTo>
                  <a:pt x="14196" y="18633"/>
                  <a:pt x="14220" y="18678"/>
                  <a:pt x="14249" y="18678"/>
                </a:cubicBezTo>
                <a:cubicBezTo>
                  <a:pt x="14278" y="18678"/>
                  <a:pt x="14302" y="18633"/>
                  <a:pt x="14302" y="18576"/>
                </a:cubicBezTo>
                <a:lnTo>
                  <a:pt x="14302" y="18356"/>
                </a:lnTo>
                <a:cubicBezTo>
                  <a:pt x="14302" y="18298"/>
                  <a:pt x="14278" y="18251"/>
                  <a:pt x="14249" y="18251"/>
                </a:cubicBezTo>
                <a:close/>
                <a:moveTo>
                  <a:pt x="14564" y="18251"/>
                </a:moveTo>
                <a:cubicBezTo>
                  <a:pt x="14535" y="18251"/>
                  <a:pt x="14511" y="18298"/>
                  <a:pt x="14511" y="18356"/>
                </a:cubicBezTo>
                <a:lnTo>
                  <a:pt x="14511" y="18576"/>
                </a:lnTo>
                <a:cubicBezTo>
                  <a:pt x="14511" y="18633"/>
                  <a:pt x="14535" y="18678"/>
                  <a:pt x="14564" y="18678"/>
                </a:cubicBezTo>
                <a:cubicBezTo>
                  <a:pt x="14593" y="18678"/>
                  <a:pt x="14617" y="18633"/>
                  <a:pt x="14617" y="18576"/>
                </a:cubicBezTo>
                <a:lnTo>
                  <a:pt x="14617" y="18356"/>
                </a:lnTo>
                <a:cubicBezTo>
                  <a:pt x="14617" y="18298"/>
                  <a:pt x="14593" y="18251"/>
                  <a:pt x="14564" y="18251"/>
                </a:cubicBezTo>
                <a:close/>
                <a:moveTo>
                  <a:pt x="15413" y="18251"/>
                </a:moveTo>
                <a:cubicBezTo>
                  <a:pt x="15384" y="18251"/>
                  <a:pt x="15360" y="18298"/>
                  <a:pt x="15360" y="18356"/>
                </a:cubicBezTo>
                <a:lnTo>
                  <a:pt x="15360" y="18576"/>
                </a:lnTo>
                <a:cubicBezTo>
                  <a:pt x="15360" y="18633"/>
                  <a:pt x="15384" y="18678"/>
                  <a:pt x="15413" y="18678"/>
                </a:cubicBezTo>
                <a:cubicBezTo>
                  <a:pt x="15442" y="18678"/>
                  <a:pt x="15465" y="18633"/>
                  <a:pt x="15465" y="18576"/>
                </a:cubicBezTo>
                <a:lnTo>
                  <a:pt x="15465" y="18356"/>
                </a:lnTo>
                <a:cubicBezTo>
                  <a:pt x="15465" y="18298"/>
                  <a:pt x="15442" y="18251"/>
                  <a:pt x="15413" y="18251"/>
                </a:cubicBezTo>
                <a:close/>
                <a:moveTo>
                  <a:pt x="15728" y="18251"/>
                </a:moveTo>
                <a:cubicBezTo>
                  <a:pt x="15699" y="18251"/>
                  <a:pt x="15675" y="18298"/>
                  <a:pt x="15675" y="18356"/>
                </a:cubicBezTo>
                <a:lnTo>
                  <a:pt x="15675" y="18576"/>
                </a:lnTo>
                <a:cubicBezTo>
                  <a:pt x="15675" y="18633"/>
                  <a:pt x="15699" y="18678"/>
                  <a:pt x="15728" y="18678"/>
                </a:cubicBezTo>
                <a:cubicBezTo>
                  <a:pt x="15757" y="18678"/>
                  <a:pt x="15781" y="18633"/>
                  <a:pt x="15781" y="18576"/>
                </a:cubicBezTo>
                <a:lnTo>
                  <a:pt x="15781" y="18356"/>
                </a:lnTo>
                <a:cubicBezTo>
                  <a:pt x="15781" y="18298"/>
                  <a:pt x="15757" y="18251"/>
                  <a:pt x="15728" y="18251"/>
                </a:cubicBezTo>
                <a:close/>
                <a:moveTo>
                  <a:pt x="16578" y="18251"/>
                </a:moveTo>
                <a:cubicBezTo>
                  <a:pt x="16549" y="18251"/>
                  <a:pt x="16525" y="18298"/>
                  <a:pt x="16525" y="18356"/>
                </a:cubicBezTo>
                <a:lnTo>
                  <a:pt x="16525" y="18576"/>
                </a:lnTo>
                <a:cubicBezTo>
                  <a:pt x="16525" y="18633"/>
                  <a:pt x="16549" y="18678"/>
                  <a:pt x="16578" y="18678"/>
                </a:cubicBezTo>
                <a:cubicBezTo>
                  <a:pt x="16607" y="18678"/>
                  <a:pt x="16630" y="18633"/>
                  <a:pt x="16630" y="18576"/>
                </a:cubicBezTo>
                <a:lnTo>
                  <a:pt x="16630" y="18356"/>
                </a:lnTo>
                <a:cubicBezTo>
                  <a:pt x="16630" y="18298"/>
                  <a:pt x="16607" y="18251"/>
                  <a:pt x="16578" y="18251"/>
                </a:cubicBezTo>
                <a:close/>
                <a:moveTo>
                  <a:pt x="16892" y="18251"/>
                </a:moveTo>
                <a:cubicBezTo>
                  <a:pt x="16863" y="18251"/>
                  <a:pt x="16839" y="18298"/>
                  <a:pt x="16839" y="18356"/>
                </a:cubicBezTo>
                <a:lnTo>
                  <a:pt x="16839" y="18576"/>
                </a:lnTo>
                <a:cubicBezTo>
                  <a:pt x="16839" y="18633"/>
                  <a:pt x="16863" y="18678"/>
                  <a:pt x="16892" y="18678"/>
                </a:cubicBezTo>
                <a:cubicBezTo>
                  <a:pt x="16921" y="18678"/>
                  <a:pt x="16944" y="18633"/>
                  <a:pt x="16944" y="18576"/>
                </a:cubicBezTo>
                <a:lnTo>
                  <a:pt x="16944" y="18356"/>
                </a:lnTo>
                <a:cubicBezTo>
                  <a:pt x="16944" y="18298"/>
                  <a:pt x="16921" y="18251"/>
                  <a:pt x="16892" y="18251"/>
                </a:cubicBezTo>
                <a:close/>
                <a:moveTo>
                  <a:pt x="17741" y="18251"/>
                </a:moveTo>
                <a:cubicBezTo>
                  <a:pt x="17712" y="18251"/>
                  <a:pt x="17689" y="18298"/>
                  <a:pt x="17689" y="18356"/>
                </a:cubicBezTo>
                <a:lnTo>
                  <a:pt x="17689" y="18576"/>
                </a:lnTo>
                <a:cubicBezTo>
                  <a:pt x="17689" y="18633"/>
                  <a:pt x="17712" y="18678"/>
                  <a:pt x="17741" y="18678"/>
                </a:cubicBezTo>
                <a:cubicBezTo>
                  <a:pt x="17770" y="18678"/>
                  <a:pt x="17794" y="18633"/>
                  <a:pt x="17794" y="18576"/>
                </a:cubicBezTo>
                <a:lnTo>
                  <a:pt x="17794" y="18356"/>
                </a:lnTo>
                <a:cubicBezTo>
                  <a:pt x="17794" y="18298"/>
                  <a:pt x="17770" y="18251"/>
                  <a:pt x="17741" y="18251"/>
                </a:cubicBezTo>
                <a:close/>
                <a:moveTo>
                  <a:pt x="18055" y="18251"/>
                </a:moveTo>
                <a:cubicBezTo>
                  <a:pt x="18026" y="18251"/>
                  <a:pt x="18002" y="18298"/>
                  <a:pt x="18002" y="18356"/>
                </a:cubicBezTo>
                <a:lnTo>
                  <a:pt x="18002" y="18576"/>
                </a:lnTo>
                <a:cubicBezTo>
                  <a:pt x="18002" y="18633"/>
                  <a:pt x="18026" y="18678"/>
                  <a:pt x="18055" y="18678"/>
                </a:cubicBezTo>
                <a:cubicBezTo>
                  <a:pt x="18085" y="18678"/>
                  <a:pt x="18108" y="18633"/>
                  <a:pt x="18108" y="18576"/>
                </a:cubicBezTo>
                <a:lnTo>
                  <a:pt x="18108" y="18356"/>
                </a:lnTo>
                <a:cubicBezTo>
                  <a:pt x="18108" y="18298"/>
                  <a:pt x="18085" y="18251"/>
                  <a:pt x="18055" y="18251"/>
                </a:cubicBezTo>
                <a:close/>
                <a:moveTo>
                  <a:pt x="18905" y="18251"/>
                </a:moveTo>
                <a:cubicBezTo>
                  <a:pt x="18876" y="18251"/>
                  <a:pt x="18852" y="18298"/>
                  <a:pt x="18852" y="18356"/>
                </a:cubicBezTo>
                <a:lnTo>
                  <a:pt x="18852" y="18576"/>
                </a:lnTo>
                <a:cubicBezTo>
                  <a:pt x="18852" y="18633"/>
                  <a:pt x="18876" y="18678"/>
                  <a:pt x="18905" y="18678"/>
                </a:cubicBezTo>
                <a:cubicBezTo>
                  <a:pt x="18934" y="18678"/>
                  <a:pt x="18958" y="18633"/>
                  <a:pt x="18958" y="18576"/>
                </a:cubicBezTo>
                <a:lnTo>
                  <a:pt x="18958" y="18356"/>
                </a:lnTo>
                <a:cubicBezTo>
                  <a:pt x="18958" y="18298"/>
                  <a:pt x="18934" y="18251"/>
                  <a:pt x="18905" y="18251"/>
                </a:cubicBezTo>
                <a:close/>
                <a:moveTo>
                  <a:pt x="19220" y="18251"/>
                </a:moveTo>
                <a:cubicBezTo>
                  <a:pt x="19191" y="18251"/>
                  <a:pt x="19167" y="18298"/>
                  <a:pt x="19167" y="18356"/>
                </a:cubicBezTo>
                <a:lnTo>
                  <a:pt x="19167" y="18576"/>
                </a:lnTo>
                <a:cubicBezTo>
                  <a:pt x="19167" y="18633"/>
                  <a:pt x="19191" y="18678"/>
                  <a:pt x="19220" y="18678"/>
                </a:cubicBezTo>
                <a:cubicBezTo>
                  <a:pt x="19249" y="18678"/>
                  <a:pt x="19273" y="18633"/>
                  <a:pt x="19273" y="18576"/>
                </a:cubicBezTo>
                <a:lnTo>
                  <a:pt x="19273" y="18356"/>
                </a:lnTo>
                <a:cubicBezTo>
                  <a:pt x="19273" y="18298"/>
                  <a:pt x="19249" y="18251"/>
                  <a:pt x="19220" y="18251"/>
                </a:cubicBezTo>
                <a:close/>
                <a:moveTo>
                  <a:pt x="20069" y="18251"/>
                </a:moveTo>
                <a:cubicBezTo>
                  <a:pt x="20040" y="18251"/>
                  <a:pt x="20016" y="18298"/>
                  <a:pt x="20016" y="18356"/>
                </a:cubicBezTo>
                <a:lnTo>
                  <a:pt x="20016" y="18576"/>
                </a:lnTo>
                <a:cubicBezTo>
                  <a:pt x="20016" y="18633"/>
                  <a:pt x="20040" y="18678"/>
                  <a:pt x="20069" y="18678"/>
                </a:cubicBezTo>
                <a:cubicBezTo>
                  <a:pt x="20099" y="18678"/>
                  <a:pt x="20122" y="18633"/>
                  <a:pt x="20122" y="18576"/>
                </a:cubicBezTo>
                <a:lnTo>
                  <a:pt x="20122" y="18356"/>
                </a:lnTo>
                <a:cubicBezTo>
                  <a:pt x="20122" y="18298"/>
                  <a:pt x="20099" y="18251"/>
                  <a:pt x="20069" y="18251"/>
                </a:cubicBezTo>
                <a:close/>
                <a:moveTo>
                  <a:pt x="20384" y="18251"/>
                </a:moveTo>
                <a:cubicBezTo>
                  <a:pt x="20355" y="18251"/>
                  <a:pt x="20331" y="18298"/>
                  <a:pt x="20331" y="18356"/>
                </a:cubicBezTo>
                <a:lnTo>
                  <a:pt x="20331" y="18576"/>
                </a:lnTo>
                <a:cubicBezTo>
                  <a:pt x="20331" y="18633"/>
                  <a:pt x="20355" y="18678"/>
                  <a:pt x="20384" y="18678"/>
                </a:cubicBezTo>
                <a:cubicBezTo>
                  <a:pt x="20413" y="18678"/>
                  <a:pt x="20436" y="18633"/>
                  <a:pt x="20436" y="18576"/>
                </a:cubicBezTo>
                <a:lnTo>
                  <a:pt x="20436" y="18356"/>
                </a:lnTo>
                <a:cubicBezTo>
                  <a:pt x="20436" y="18298"/>
                  <a:pt x="20413" y="18251"/>
                  <a:pt x="20384" y="18251"/>
                </a:cubicBezTo>
                <a:close/>
                <a:moveTo>
                  <a:pt x="21234" y="18251"/>
                </a:moveTo>
                <a:cubicBezTo>
                  <a:pt x="21204" y="18251"/>
                  <a:pt x="21181" y="18298"/>
                  <a:pt x="21181" y="18356"/>
                </a:cubicBezTo>
                <a:lnTo>
                  <a:pt x="21181" y="18576"/>
                </a:lnTo>
                <a:cubicBezTo>
                  <a:pt x="21181" y="18633"/>
                  <a:pt x="21204" y="18678"/>
                  <a:pt x="21234" y="18678"/>
                </a:cubicBezTo>
                <a:cubicBezTo>
                  <a:pt x="21263" y="18678"/>
                  <a:pt x="21285" y="18633"/>
                  <a:pt x="21285" y="18576"/>
                </a:cubicBezTo>
                <a:lnTo>
                  <a:pt x="21285" y="18356"/>
                </a:lnTo>
                <a:cubicBezTo>
                  <a:pt x="21285" y="18298"/>
                  <a:pt x="21263" y="18251"/>
                  <a:pt x="21234" y="18251"/>
                </a:cubicBezTo>
                <a:close/>
                <a:moveTo>
                  <a:pt x="21547" y="18251"/>
                </a:moveTo>
                <a:cubicBezTo>
                  <a:pt x="21518" y="18251"/>
                  <a:pt x="21495" y="18298"/>
                  <a:pt x="21495" y="18356"/>
                </a:cubicBezTo>
                <a:lnTo>
                  <a:pt x="21495" y="18576"/>
                </a:lnTo>
                <a:cubicBezTo>
                  <a:pt x="21495" y="18633"/>
                  <a:pt x="21518" y="18678"/>
                  <a:pt x="21547" y="18678"/>
                </a:cubicBezTo>
                <a:cubicBezTo>
                  <a:pt x="21576" y="18678"/>
                  <a:pt x="21600" y="18633"/>
                  <a:pt x="21600" y="18576"/>
                </a:cubicBezTo>
                <a:lnTo>
                  <a:pt x="21600" y="18356"/>
                </a:lnTo>
                <a:cubicBezTo>
                  <a:pt x="21600" y="18298"/>
                  <a:pt x="21576" y="18251"/>
                  <a:pt x="21547" y="18251"/>
                </a:cubicBezTo>
                <a:close/>
                <a:moveTo>
                  <a:pt x="53" y="18981"/>
                </a:moveTo>
                <a:cubicBezTo>
                  <a:pt x="24" y="18981"/>
                  <a:pt x="0" y="19028"/>
                  <a:pt x="0" y="19085"/>
                </a:cubicBezTo>
                <a:lnTo>
                  <a:pt x="0" y="19306"/>
                </a:lnTo>
                <a:cubicBezTo>
                  <a:pt x="0" y="19363"/>
                  <a:pt x="24" y="19408"/>
                  <a:pt x="53" y="19408"/>
                </a:cubicBezTo>
                <a:cubicBezTo>
                  <a:pt x="82" y="19408"/>
                  <a:pt x="106" y="19363"/>
                  <a:pt x="106" y="19306"/>
                </a:cubicBezTo>
                <a:lnTo>
                  <a:pt x="106" y="19085"/>
                </a:lnTo>
                <a:cubicBezTo>
                  <a:pt x="106" y="19028"/>
                  <a:pt x="82" y="18981"/>
                  <a:pt x="53" y="18981"/>
                </a:cubicBezTo>
                <a:close/>
                <a:moveTo>
                  <a:pt x="367" y="18981"/>
                </a:moveTo>
                <a:cubicBezTo>
                  <a:pt x="338" y="18981"/>
                  <a:pt x="315" y="19028"/>
                  <a:pt x="315" y="19085"/>
                </a:cubicBezTo>
                <a:lnTo>
                  <a:pt x="315" y="19306"/>
                </a:lnTo>
                <a:cubicBezTo>
                  <a:pt x="315" y="19363"/>
                  <a:pt x="338" y="19408"/>
                  <a:pt x="367" y="19408"/>
                </a:cubicBezTo>
                <a:cubicBezTo>
                  <a:pt x="397" y="19408"/>
                  <a:pt x="420" y="19363"/>
                  <a:pt x="420" y="19306"/>
                </a:cubicBezTo>
                <a:lnTo>
                  <a:pt x="420" y="19085"/>
                </a:lnTo>
                <a:cubicBezTo>
                  <a:pt x="420" y="19028"/>
                  <a:pt x="397" y="18981"/>
                  <a:pt x="367" y="18981"/>
                </a:cubicBezTo>
                <a:close/>
                <a:moveTo>
                  <a:pt x="1217" y="18981"/>
                </a:moveTo>
                <a:cubicBezTo>
                  <a:pt x="1188" y="18981"/>
                  <a:pt x="1164" y="19028"/>
                  <a:pt x="1164" y="19085"/>
                </a:cubicBezTo>
                <a:lnTo>
                  <a:pt x="1164" y="19306"/>
                </a:lnTo>
                <a:cubicBezTo>
                  <a:pt x="1164" y="19363"/>
                  <a:pt x="1188" y="19408"/>
                  <a:pt x="1217" y="19408"/>
                </a:cubicBezTo>
                <a:cubicBezTo>
                  <a:pt x="1246" y="19408"/>
                  <a:pt x="1270" y="19363"/>
                  <a:pt x="1270" y="19306"/>
                </a:cubicBezTo>
                <a:lnTo>
                  <a:pt x="1270" y="19085"/>
                </a:lnTo>
                <a:cubicBezTo>
                  <a:pt x="1270" y="19028"/>
                  <a:pt x="1246" y="18981"/>
                  <a:pt x="1217" y="18981"/>
                </a:cubicBezTo>
                <a:close/>
                <a:moveTo>
                  <a:pt x="1532" y="18981"/>
                </a:moveTo>
                <a:cubicBezTo>
                  <a:pt x="1503" y="18981"/>
                  <a:pt x="1479" y="19028"/>
                  <a:pt x="1479" y="19085"/>
                </a:cubicBezTo>
                <a:lnTo>
                  <a:pt x="1479" y="19306"/>
                </a:lnTo>
                <a:cubicBezTo>
                  <a:pt x="1479" y="19363"/>
                  <a:pt x="1503" y="19408"/>
                  <a:pt x="1532" y="19408"/>
                </a:cubicBezTo>
                <a:cubicBezTo>
                  <a:pt x="1561" y="19408"/>
                  <a:pt x="1584" y="19363"/>
                  <a:pt x="1584" y="19306"/>
                </a:cubicBezTo>
                <a:lnTo>
                  <a:pt x="1584" y="19085"/>
                </a:lnTo>
                <a:cubicBezTo>
                  <a:pt x="1584" y="19028"/>
                  <a:pt x="1561" y="18981"/>
                  <a:pt x="1532" y="18981"/>
                </a:cubicBezTo>
                <a:close/>
                <a:moveTo>
                  <a:pt x="2380" y="18981"/>
                </a:moveTo>
                <a:cubicBezTo>
                  <a:pt x="2351" y="18981"/>
                  <a:pt x="2329" y="19028"/>
                  <a:pt x="2329" y="19085"/>
                </a:cubicBezTo>
                <a:lnTo>
                  <a:pt x="2329" y="19306"/>
                </a:lnTo>
                <a:cubicBezTo>
                  <a:pt x="2329" y="19363"/>
                  <a:pt x="2351" y="19408"/>
                  <a:pt x="2380" y="19408"/>
                </a:cubicBezTo>
                <a:cubicBezTo>
                  <a:pt x="2409" y="19408"/>
                  <a:pt x="2433" y="19363"/>
                  <a:pt x="2433" y="19306"/>
                </a:cubicBezTo>
                <a:lnTo>
                  <a:pt x="2433" y="19085"/>
                </a:lnTo>
                <a:cubicBezTo>
                  <a:pt x="2433" y="19028"/>
                  <a:pt x="2409" y="18981"/>
                  <a:pt x="2380" y="18981"/>
                </a:cubicBezTo>
                <a:close/>
                <a:moveTo>
                  <a:pt x="2695" y="18981"/>
                </a:moveTo>
                <a:cubicBezTo>
                  <a:pt x="2666" y="18981"/>
                  <a:pt x="2643" y="19028"/>
                  <a:pt x="2643" y="19085"/>
                </a:cubicBezTo>
                <a:lnTo>
                  <a:pt x="2643" y="19306"/>
                </a:lnTo>
                <a:cubicBezTo>
                  <a:pt x="2643" y="19363"/>
                  <a:pt x="2666" y="19408"/>
                  <a:pt x="2695" y="19408"/>
                </a:cubicBezTo>
                <a:cubicBezTo>
                  <a:pt x="2724" y="19408"/>
                  <a:pt x="2748" y="19363"/>
                  <a:pt x="2748" y="19306"/>
                </a:cubicBezTo>
                <a:lnTo>
                  <a:pt x="2748" y="19085"/>
                </a:lnTo>
                <a:cubicBezTo>
                  <a:pt x="2748" y="19028"/>
                  <a:pt x="2724" y="18981"/>
                  <a:pt x="2695" y="18981"/>
                </a:cubicBezTo>
                <a:close/>
                <a:moveTo>
                  <a:pt x="3545" y="18981"/>
                </a:moveTo>
                <a:cubicBezTo>
                  <a:pt x="3516" y="18981"/>
                  <a:pt x="3492" y="19028"/>
                  <a:pt x="3492" y="19085"/>
                </a:cubicBezTo>
                <a:lnTo>
                  <a:pt x="3492" y="19306"/>
                </a:lnTo>
                <a:cubicBezTo>
                  <a:pt x="3492" y="19363"/>
                  <a:pt x="3516" y="19408"/>
                  <a:pt x="3545" y="19408"/>
                </a:cubicBezTo>
                <a:cubicBezTo>
                  <a:pt x="3574" y="19408"/>
                  <a:pt x="3598" y="19363"/>
                  <a:pt x="3598" y="19306"/>
                </a:cubicBezTo>
                <a:lnTo>
                  <a:pt x="3598" y="19085"/>
                </a:lnTo>
                <a:cubicBezTo>
                  <a:pt x="3598" y="19028"/>
                  <a:pt x="3574" y="18981"/>
                  <a:pt x="3545" y="18981"/>
                </a:cubicBezTo>
                <a:close/>
                <a:moveTo>
                  <a:pt x="3859" y="18981"/>
                </a:moveTo>
                <a:cubicBezTo>
                  <a:pt x="3830" y="18981"/>
                  <a:pt x="3806" y="19028"/>
                  <a:pt x="3806" y="19085"/>
                </a:cubicBezTo>
                <a:lnTo>
                  <a:pt x="3806" y="19306"/>
                </a:lnTo>
                <a:cubicBezTo>
                  <a:pt x="3806" y="19363"/>
                  <a:pt x="3830" y="19408"/>
                  <a:pt x="3859" y="19408"/>
                </a:cubicBezTo>
                <a:cubicBezTo>
                  <a:pt x="3888" y="19408"/>
                  <a:pt x="3912" y="19363"/>
                  <a:pt x="3912" y="19306"/>
                </a:cubicBezTo>
                <a:lnTo>
                  <a:pt x="3912" y="19085"/>
                </a:lnTo>
                <a:cubicBezTo>
                  <a:pt x="3912" y="19028"/>
                  <a:pt x="3888" y="18981"/>
                  <a:pt x="3859" y="18981"/>
                </a:cubicBezTo>
                <a:close/>
                <a:moveTo>
                  <a:pt x="4709" y="18981"/>
                </a:moveTo>
                <a:cubicBezTo>
                  <a:pt x="4680" y="18981"/>
                  <a:pt x="4656" y="19028"/>
                  <a:pt x="4656" y="19085"/>
                </a:cubicBezTo>
                <a:lnTo>
                  <a:pt x="4656" y="19306"/>
                </a:lnTo>
                <a:cubicBezTo>
                  <a:pt x="4656" y="19363"/>
                  <a:pt x="4680" y="19408"/>
                  <a:pt x="4709" y="19408"/>
                </a:cubicBezTo>
                <a:cubicBezTo>
                  <a:pt x="4738" y="19408"/>
                  <a:pt x="4762" y="19363"/>
                  <a:pt x="4762" y="19306"/>
                </a:cubicBezTo>
                <a:lnTo>
                  <a:pt x="4762" y="19085"/>
                </a:lnTo>
                <a:cubicBezTo>
                  <a:pt x="4762" y="19028"/>
                  <a:pt x="4738" y="18981"/>
                  <a:pt x="4709" y="18981"/>
                </a:cubicBezTo>
                <a:close/>
                <a:moveTo>
                  <a:pt x="5023" y="18981"/>
                </a:moveTo>
                <a:cubicBezTo>
                  <a:pt x="4994" y="18981"/>
                  <a:pt x="4970" y="19028"/>
                  <a:pt x="4970" y="19085"/>
                </a:cubicBezTo>
                <a:lnTo>
                  <a:pt x="4970" y="19306"/>
                </a:lnTo>
                <a:cubicBezTo>
                  <a:pt x="4970" y="19363"/>
                  <a:pt x="4994" y="19408"/>
                  <a:pt x="5023" y="19408"/>
                </a:cubicBezTo>
                <a:cubicBezTo>
                  <a:pt x="5053" y="19408"/>
                  <a:pt x="5076" y="19363"/>
                  <a:pt x="5076" y="19306"/>
                </a:cubicBezTo>
                <a:lnTo>
                  <a:pt x="5076" y="19085"/>
                </a:lnTo>
                <a:cubicBezTo>
                  <a:pt x="5076" y="19028"/>
                  <a:pt x="5053" y="18981"/>
                  <a:pt x="5023" y="18981"/>
                </a:cubicBezTo>
                <a:close/>
                <a:moveTo>
                  <a:pt x="5873" y="18981"/>
                </a:moveTo>
                <a:cubicBezTo>
                  <a:pt x="5844" y="18981"/>
                  <a:pt x="5820" y="19028"/>
                  <a:pt x="5820" y="19085"/>
                </a:cubicBezTo>
                <a:lnTo>
                  <a:pt x="5820" y="19306"/>
                </a:lnTo>
                <a:cubicBezTo>
                  <a:pt x="5820" y="19363"/>
                  <a:pt x="5844" y="19408"/>
                  <a:pt x="5873" y="19408"/>
                </a:cubicBezTo>
                <a:cubicBezTo>
                  <a:pt x="5902" y="19408"/>
                  <a:pt x="5926" y="19363"/>
                  <a:pt x="5926" y="19306"/>
                </a:cubicBezTo>
                <a:lnTo>
                  <a:pt x="5926" y="19085"/>
                </a:lnTo>
                <a:cubicBezTo>
                  <a:pt x="5926" y="19028"/>
                  <a:pt x="5902" y="18981"/>
                  <a:pt x="5873" y="18981"/>
                </a:cubicBezTo>
                <a:close/>
                <a:moveTo>
                  <a:pt x="6188" y="18981"/>
                </a:moveTo>
                <a:cubicBezTo>
                  <a:pt x="6159" y="18981"/>
                  <a:pt x="6135" y="19028"/>
                  <a:pt x="6135" y="19085"/>
                </a:cubicBezTo>
                <a:lnTo>
                  <a:pt x="6135" y="19306"/>
                </a:lnTo>
                <a:cubicBezTo>
                  <a:pt x="6135" y="19363"/>
                  <a:pt x="6159" y="19408"/>
                  <a:pt x="6188" y="19408"/>
                </a:cubicBezTo>
                <a:cubicBezTo>
                  <a:pt x="6217" y="19408"/>
                  <a:pt x="6240" y="19363"/>
                  <a:pt x="6240" y="19306"/>
                </a:cubicBezTo>
                <a:lnTo>
                  <a:pt x="6240" y="19085"/>
                </a:lnTo>
                <a:cubicBezTo>
                  <a:pt x="6240" y="19028"/>
                  <a:pt x="6217" y="18981"/>
                  <a:pt x="6188" y="18981"/>
                </a:cubicBezTo>
                <a:close/>
                <a:moveTo>
                  <a:pt x="7036" y="18981"/>
                </a:moveTo>
                <a:cubicBezTo>
                  <a:pt x="7007" y="18981"/>
                  <a:pt x="6984" y="19028"/>
                  <a:pt x="6984" y="19085"/>
                </a:cubicBezTo>
                <a:lnTo>
                  <a:pt x="6984" y="19306"/>
                </a:lnTo>
                <a:cubicBezTo>
                  <a:pt x="6984" y="19363"/>
                  <a:pt x="7007" y="19408"/>
                  <a:pt x="7036" y="19408"/>
                </a:cubicBezTo>
                <a:cubicBezTo>
                  <a:pt x="7065" y="19408"/>
                  <a:pt x="7089" y="19363"/>
                  <a:pt x="7089" y="19306"/>
                </a:cubicBezTo>
                <a:lnTo>
                  <a:pt x="7089" y="19085"/>
                </a:lnTo>
                <a:cubicBezTo>
                  <a:pt x="7089" y="19028"/>
                  <a:pt x="7065" y="18981"/>
                  <a:pt x="7036" y="18981"/>
                </a:cubicBezTo>
                <a:close/>
                <a:moveTo>
                  <a:pt x="7351" y="18981"/>
                </a:moveTo>
                <a:cubicBezTo>
                  <a:pt x="7322" y="18981"/>
                  <a:pt x="7299" y="19028"/>
                  <a:pt x="7299" y="19085"/>
                </a:cubicBezTo>
                <a:lnTo>
                  <a:pt x="7299" y="19306"/>
                </a:lnTo>
                <a:cubicBezTo>
                  <a:pt x="7299" y="19363"/>
                  <a:pt x="7322" y="19408"/>
                  <a:pt x="7351" y="19408"/>
                </a:cubicBezTo>
                <a:cubicBezTo>
                  <a:pt x="7380" y="19408"/>
                  <a:pt x="7404" y="19363"/>
                  <a:pt x="7404" y="19306"/>
                </a:cubicBezTo>
                <a:lnTo>
                  <a:pt x="7404" y="19085"/>
                </a:lnTo>
                <a:cubicBezTo>
                  <a:pt x="7404" y="19028"/>
                  <a:pt x="7380" y="18981"/>
                  <a:pt x="7351" y="18981"/>
                </a:cubicBezTo>
                <a:close/>
                <a:moveTo>
                  <a:pt x="8201" y="18981"/>
                </a:moveTo>
                <a:cubicBezTo>
                  <a:pt x="8171" y="18981"/>
                  <a:pt x="8148" y="19028"/>
                  <a:pt x="8148" y="19085"/>
                </a:cubicBezTo>
                <a:lnTo>
                  <a:pt x="8148" y="19306"/>
                </a:lnTo>
                <a:cubicBezTo>
                  <a:pt x="8148" y="19363"/>
                  <a:pt x="8171" y="19408"/>
                  <a:pt x="8201" y="19408"/>
                </a:cubicBezTo>
                <a:cubicBezTo>
                  <a:pt x="8230" y="19408"/>
                  <a:pt x="8254" y="19363"/>
                  <a:pt x="8254" y="19306"/>
                </a:cubicBezTo>
                <a:lnTo>
                  <a:pt x="8254" y="19085"/>
                </a:lnTo>
                <a:cubicBezTo>
                  <a:pt x="8254" y="19028"/>
                  <a:pt x="8230" y="18981"/>
                  <a:pt x="8201" y="18981"/>
                </a:cubicBezTo>
                <a:close/>
                <a:moveTo>
                  <a:pt x="8515" y="18981"/>
                </a:moveTo>
                <a:cubicBezTo>
                  <a:pt x="8486" y="18981"/>
                  <a:pt x="8462" y="19028"/>
                  <a:pt x="8462" y="19085"/>
                </a:cubicBezTo>
                <a:lnTo>
                  <a:pt x="8462" y="19306"/>
                </a:lnTo>
                <a:cubicBezTo>
                  <a:pt x="8462" y="19363"/>
                  <a:pt x="8486" y="19408"/>
                  <a:pt x="8515" y="19408"/>
                </a:cubicBezTo>
                <a:cubicBezTo>
                  <a:pt x="8544" y="19408"/>
                  <a:pt x="8568" y="19363"/>
                  <a:pt x="8568" y="19306"/>
                </a:cubicBezTo>
                <a:lnTo>
                  <a:pt x="8568" y="19085"/>
                </a:lnTo>
                <a:cubicBezTo>
                  <a:pt x="8568" y="19028"/>
                  <a:pt x="8544" y="18981"/>
                  <a:pt x="8515" y="18981"/>
                </a:cubicBezTo>
                <a:close/>
                <a:moveTo>
                  <a:pt x="9365" y="18981"/>
                </a:moveTo>
                <a:cubicBezTo>
                  <a:pt x="9336" y="18981"/>
                  <a:pt x="9312" y="19028"/>
                  <a:pt x="9312" y="19085"/>
                </a:cubicBezTo>
                <a:lnTo>
                  <a:pt x="9312" y="19306"/>
                </a:lnTo>
                <a:cubicBezTo>
                  <a:pt x="9312" y="19363"/>
                  <a:pt x="9336" y="19408"/>
                  <a:pt x="9365" y="19408"/>
                </a:cubicBezTo>
                <a:cubicBezTo>
                  <a:pt x="9394" y="19408"/>
                  <a:pt x="9418" y="19363"/>
                  <a:pt x="9418" y="19306"/>
                </a:cubicBezTo>
                <a:lnTo>
                  <a:pt x="9418" y="19085"/>
                </a:lnTo>
                <a:cubicBezTo>
                  <a:pt x="9418" y="19028"/>
                  <a:pt x="9394" y="18981"/>
                  <a:pt x="9365" y="18981"/>
                </a:cubicBezTo>
                <a:close/>
                <a:moveTo>
                  <a:pt x="9679" y="18981"/>
                </a:moveTo>
                <a:cubicBezTo>
                  <a:pt x="9650" y="18981"/>
                  <a:pt x="9626" y="19028"/>
                  <a:pt x="9626" y="19085"/>
                </a:cubicBezTo>
                <a:lnTo>
                  <a:pt x="9626" y="19306"/>
                </a:lnTo>
                <a:cubicBezTo>
                  <a:pt x="9626" y="19363"/>
                  <a:pt x="9650" y="19408"/>
                  <a:pt x="9679" y="19408"/>
                </a:cubicBezTo>
                <a:cubicBezTo>
                  <a:pt x="9708" y="19408"/>
                  <a:pt x="9732" y="19363"/>
                  <a:pt x="9732" y="19306"/>
                </a:cubicBezTo>
                <a:lnTo>
                  <a:pt x="9732" y="19085"/>
                </a:lnTo>
                <a:cubicBezTo>
                  <a:pt x="9732" y="19028"/>
                  <a:pt x="9708" y="18981"/>
                  <a:pt x="9679" y="18981"/>
                </a:cubicBezTo>
                <a:close/>
                <a:moveTo>
                  <a:pt x="10529" y="18981"/>
                </a:moveTo>
                <a:cubicBezTo>
                  <a:pt x="10500" y="18981"/>
                  <a:pt x="10476" y="19028"/>
                  <a:pt x="10476" y="19085"/>
                </a:cubicBezTo>
                <a:lnTo>
                  <a:pt x="10476" y="19306"/>
                </a:lnTo>
                <a:cubicBezTo>
                  <a:pt x="10476" y="19363"/>
                  <a:pt x="10500" y="19408"/>
                  <a:pt x="10529" y="19408"/>
                </a:cubicBezTo>
                <a:cubicBezTo>
                  <a:pt x="10558" y="19408"/>
                  <a:pt x="10582" y="19363"/>
                  <a:pt x="10582" y="19306"/>
                </a:cubicBezTo>
                <a:lnTo>
                  <a:pt x="10582" y="19085"/>
                </a:lnTo>
                <a:cubicBezTo>
                  <a:pt x="10582" y="19028"/>
                  <a:pt x="10558" y="18981"/>
                  <a:pt x="10529" y="18981"/>
                </a:cubicBezTo>
                <a:close/>
                <a:moveTo>
                  <a:pt x="10844" y="18981"/>
                </a:moveTo>
                <a:cubicBezTo>
                  <a:pt x="10814" y="18981"/>
                  <a:pt x="10791" y="19028"/>
                  <a:pt x="10791" y="19085"/>
                </a:cubicBezTo>
                <a:lnTo>
                  <a:pt x="10791" y="19306"/>
                </a:lnTo>
                <a:cubicBezTo>
                  <a:pt x="10791" y="19363"/>
                  <a:pt x="10814" y="19408"/>
                  <a:pt x="10844" y="19408"/>
                </a:cubicBezTo>
                <a:cubicBezTo>
                  <a:pt x="10873" y="19408"/>
                  <a:pt x="10895" y="19363"/>
                  <a:pt x="10895" y="19306"/>
                </a:cubicBezTo>
                <a:lnTo>
                  <a:pt x="10895" y="19085"/>
                </a:lnTo>
                <a:cubicBezTo>
                  <a:pt x="10895" y="19028"/>
                  <a:pt x="10873" y="18981"/>
                  <a:pt x="10844" y="18981"/>
                </a:cubicBezTo>
                <a:close/>
                <a:moveTo>
                  <a:pt x="11692" y="18981"/>
                </a:moveTo>
                <a:cubicBezTo>
                  <a:pt x="11663" y="18981"/>
                  <a:pt x="11640" y="19028"/>
                  <a:pt x="11640" y="19085"/>
                </a:cubicBezTo>
                <a:lnTo>
                  <a:pt x="11640" y="19306"/>
                </a:lnTo>
                <a:cubicBezTo>
                  <a:pt x="11640" y="19363"/>
                  <a:pt x="11663" y="19408"/>
                  <a:pt x="11692" y="19408"/>
                </a:cubicBezTo>
                <a:cubicBezTo>
                  <a:pt x="11721" y="19408"/>
                  <a:pt x="11745" y="19363"/>
                  <a:pt x="11745" y="19306"/>
                </a:cubicBezTo>
                <a:lnTo>
                  <a:pt x="11745" y="19085"/>
                </a:lnTo>
                <a:cubicBezTo>
                  <a:pt x="11745" y="19028"/>
                  <a:pt x="11721" y="18981"/>
                  <a:pt x="11692" y="18981"/>
                </a:cubicBezTo>
                <a:close/>
                <a:moveTo>
                  <a:pt x="12007" y="18981"/>
                </a:moveTo>
                <a:cubicBezTo>
                  <a:pt x="11978" y="18981"/>
                  <a:pt x="11955" y="19028"/>
                  <a:pt x="11955" y="19085"/>
                </a:cubicBezTo>
                <a:lnTo>
                  <a:pt x="11955" y="19306"/>
                </a:lnTo>
                <a:cubicBezTo>
                  <a:pt x="11955" y="19363"/>
                  <a:pt x="11978" y="19408"/>
                  <a:pt x="12007" y="19408"/>
                </a:cubicBezTo>
                <a:cubicBezTo>
                  <a:pt x="12036" y="19408"/>
                  <a:pt x="12060" y="19363"/>
                  <a:pt x="12060" y="19306"/>
                </a:cubicBezTo>
                <a:lnTo>
                  <a:pt x="12060" y="19085"/>
                </a:lnTo>
                <a:cubicBezTo>
                  <a:pt x="12060" y="19028"/>
                  <a:pt x="12036" y="18981"/>
                  <a:pt x="12007" y="18981"/>
                </a:cubicBezTo>
                <a:close/>
                <a:moveTo>
                  <a:pt x="12856" y="18981"/>
                </a:moveTo>
                <a:cubicBezTo>
                  <a:pt x="12827" y="18981"/>
                  <a:pt x="12804" y="19028"/>
                  <a:pt x="12804" y="19085"/>
                </a:cubicBezTo>
                <a:lnTo>
                  <a:pt x="12804" y="19306"/>
                </a:lnTo>
                <a:cubicBezTo>
                  <a:pt x="12804" y="19363"/>
                  <a:pt x="12827" y="19408"/>
                  <a:pt x="12856" y="19408"/>
                </a:cubicBezTo>
                <a:cubicBezTo>
                  <a:pt x="12886" y="19408"/>
                  <a:pt x="12909" y="19363"/>
                  <a:pt x="12909" y="19306"/>
                </a:cubicBezTo>
                <a:lnTo>
                  <a:pt x="12909" y="19085"/>
                </a:lnTo>
                <a:cubicBezTo>
                  <a:pt x="12909" y="19028"/>
                  <a:pt x="12886" y="18981"/>
                  <a:pt x="12856" y="18981"/>
                </a:cubicBezTo>
                <a:close/>
                <a:moveTo>
                  <a:pt x="13171" y="18981"/>
                </a:moveTo>
                <a:cubicBezTo>
                  <a:pt x="13142" y="18981"/>
                  <a:pt x="13118" y="19028"/>
                  <a:pt x="13118" y="19085"/>
                </a:cubicBezTo>
                <a:lnTo>
                  <a:pt x="13118" y="19306"/>
                </a:lnTo>
                <a:cubicBezTo>
                  <a:pt x="13118" y="19363"/>
                  <a:pt x="13142" y="19408"/>
                  <a:pt x="13171" y="19408"/>
                </a:cubicBezTo>
                <a:cubicBezTo>
                  <a:pt x="13200" y="19408"/>
                  <a:pt x="13224" y="19363"/>
                  <a:pt x="13224" y="19306"/>
                </a:cubicBezTo>
                <a:lnTo>
                  <a:pt x="13224" y="19085"/>
                </a:lnTo>
                <a:cubicBezTo>
                  <a:pt x="13224" y="19028"/>
                  <a:pt x="13200" y="18981"/>
                  <a:pt x="13171" y="18981"/>
                </a:cubicBezTo>
                <a:close/>
                <a:moveTo>
                  <a:pt x="14021" y="18981"/>
                </a:moveTo>
                <a:cubicBezTo>
                  <a:pt x="13992" y="18981"/>
                  <a:pt x="13968" y="19028"/>
                  <a:pt x="13968" y="19085"/>
                </a:cubicBezTo>
                <a:lnTo>
                  <a:pt x="13968" y="19306"/>
                </a:lnTo>
                <a:cubicBezTo>
                  <a:pt x="13968" y="19363"/>
                  <a:pt x="13992" y="19408"/>
                  <a:pt x="14021" y="19408"/>
                </a:cubicBezTo>
                <a:cubicBezTo>
                  <a:pt x="14050" y="19408"/>
                  <a:pt x="14074" y="19363"/>
                  <a:pt x="14074" y="19306"/>
                </a:cubicBezTo>
                <a:lnTo>
                  <a:pt x="14074" y="19085"/>
                </a:lnTo>
                <a:cubicBezTo>
                  <a:pt x="14074" y="19028"/>
                  <a:pt x="14050" y="18981"/>
                  <a:pt x="14021" y="18981"/>
                </a:cubicBezTo>
                <a:close/>
                <a:moveTo>
                  <a:pt x="14335" y="18981"/>
                </a:moveTo>
                <a:cubicBezTo>
                  <a:pt x="14306" y="18981"/>
                  <a:pt x="14282" y="19028"/>
                  <a:pt x="14282" y="19085"/>
                </a:cubicBezTo>
                <a:lnTo>
                  <a:pt x="14282" y="19306"/>
                </a:lnTo>
                <a:cubicBezTo>
                  <a:pt x="14282" y="19363"/>
                  <a:pt x="14306" y="19408"/>
                  <a:pt x="14335" y="19408"/>
                </a:cubicBezTo>
                <a:cubicBezTo>
                  <a:pt x="14364" y="19408"/>
                  <a:pt x="14388" y="19363"/>
                  <a:pt x="14388" y="19306"/>
                </a:cubicBezTo>
                <a:lnTo>
                  <a:pt x="14388" y="19085"/>
                </a:lnTo>
                <a:cubicBezTo>
                  <a:pt x="14388" y="19028"/>
                  <a:pt x="14364" y="18981"/>
                  <a:pt x="14335" y="18981"/>
                </a:cubicBezTo>
                <a:close/>
                <a:moveTo>
                  <a:pt x="15185" y="18981"/>
                </a:moveTo>
                <a:cubicBezTo>
                  <a:pt x="15156" y="18981"/>
                  <a:pt x="15132" y="19028"/>
                  <a:pt x="15132" y="19085"/>
                </a:cubicBezTo>
                <a:lnTo>
                  <a:pt x="15132" y="19306"/>
                </a:lnTo>
                <a:cubicBezTo>
                  <a:pt x="15132" y="19363"/>
                  <a:pt x="15156" y="19408"/>
                  <a:pt x="15185" y="19408"/>
                </a:cubicBezTo>
                <a:cubicBezTo>
                  <a:pt x="15214" y="19408"/>
                  <a:pt x="15237" y="19363"/>
                  <a:pt x="15237" y="19306"/>
                </a:cubicBezTo>
                <a:lnTo>
                  <a:pt x="15237" y="19085"/>
                </a:lnTo>
                <a:cubicBezTo>
                  <a:pt x="15237" y="19028"/>
                  <a:pt x="15214" y="18981"/>
                  <a:pt x="15185" y="18981"/>
                </a:cubicBezTo>
                <a:close/>
                <a:moveTo>
                  <a:pt x="15500" y="18981"/>
                </a:moveTo>
                <a:cubicBezTo>
                  <a:pt x="15470" y="18981"/>
                  <a:pt x="15447" y="19028"/>
                  <a:pt x="15447" y="19085"/>
                </a:cubicBezTo>
                <a:lnTo>
                  <a:pt x="15447" y="19306"/>
                </a:lnTo>
                <a:cubicBezTo>
                  <a:pt x="15447" y="19363"/>
                  <a:pt x="15470" y="19408"/>
                  <a:pt x="15500" y="19408"/>
                </a:cubicBezTo>
                <a:cubicBezTo>
                  <a:pt x="15529" y="19408"/>
                  <a:pt x="15551" y="19363"/>
                  <a:pt x="15551" y="19306"/>
                </a:cubicBezTo>
                <a:lnTo>
                  <a:pt x="15551" y="19085"/>
                </a:lnTo>
                <a:cubicBezTo>
                  <a:pt x="15551" y="19028"/>
                  <a:pt x="15529" y="18981"/>
                  <a:pt x="15500" y="18981"/>
                </a:cubicBezTo>
                <a:close/>
                <a:moveTo>
                  <a:pt x="16349" y="18981"/>
                </a:moveTo>
                <a:cubicBezTo>
                  <a:pt x="16320" y="18981"/>
                  <a:pt x="16296" y="19028"/>
                  <a:pt x="16296" y="19085"/>
                </a:cubicBezTo>
                <a:lnTo>
                  <a:pt x="16296" y="19306"/>
                </a:lnTo>
                <a:cubicBezTo>
                  <a:pt x="16296" y="19363"/>
                  <a:pt x="16320" y="19408"/>
                  <a:pt x="16349" y="19408"/>
                </a:cubicBezTo>
                <a:cubicBezTo>
                  <a:pt x="16378" y="19408"/>
                  <a:pt x="16401" y="19363"/>
                  <a:pt x="16401" y="19306"/>
                </a:cubicBezTo>
                <a:lnTo>
                  <a:pt x="16401" y="19085"/>
                </a:lnTo>
                <a:cubicBezTo>
                  <a:pt x="16401" y="19028"/>
                  <a:pt x="16378" y="18981"/>
                  <a:pt x="16349" y="18981"/>
                </a:cubicBezTo>
                <a:close/>
                <a:moveTo>
                  <a:pt x="16663" y="18981"/>
                </a:moveTo>
                <a:cubicBezTo>
                  <a:pt x="16634" y="18981"/>
                  <a:pt x="16611" y="19028"/>
                  <a:pt x="16611" y="19085"/>
                </a:cubicBezTo>
                <a:lnTo>
                  <a:pt x="16611" y="19306"/>
                </a:lnTo>
                <a:cubicBezTo>
                  <a:pt x="16611" y="19363"/>
                  <a:pt x="16634" y="19408"/>
                  <a:pt x="16663" y="19408"/>
                </a:cubicBezTo>
                <a:cubicBezTo>
                  <a:pt x="16692" y="19408"/>
                  <a:pt x="16716" y="19363"/>
                  <a:pt x="16716" y="19306"/>
                </a:cubicBezTo>
                <a:lnTo>
                  <a:pt x="16716" y="19085"/>
                </a:lnTo>
                <a:cubicBezTo>
                  <a:pt x="16716" y="19028"/>
                  <a:pt x="16692" y="18981"/>
                  <a:pt x="16663" y="18981"/>
                </a:cubicBezTo>
                <a:close/>
                <a:moveTo>
                  <a:pt x="17512" y="18981"/>
                </a:moveTo>
                <a:cubicBezTo>
                  <a:pt x="17483" y="18981"/>
                  <a:pt x="17459" y="19028"/>
                  <a:pt x="17459" y="19085"/>
                </a:cubicBezTo>
                <a:lnTo>
                  <a:pt x="17459" y="19306"/>
                </a:lnTo>
                <a:cubicBezTo>
                  <a:pt x="17459" y="19363"/>
                  <a:pt x="17483" y="19408"/>
                  <a:pt x="17512" y="19408"/>
                </a:cubicBezTo>
                <a:cubicBezTo>
                  <a:pt x="17541" y="19408"/>
                  <a:pt x="17565" y="19363"/>
                  <a:pt x="17565" y="19306"/>
                </a:cubicBezTo>
                <a:lnTo>
                  <a:pt x="17565" y="19085"/>
                </a:lnTo>
                <a:cubicBezTo>
                  <a:pt x="17565" y="19028"/>
                  <a:pt x="17541" y="18981"/>
                  <a:pt x="17512" y="18981"/>
                </a:cubicBezTo>
                <a:close/>
                <a:moveTo>
                  <a:pt x="17827" y="18981"/>
                </a:moveTo>
                <a:cubicBezTo>
                  <a:pt x="17798" y="18981"/>
                  <a:pt x="17774" y="19028"/>
                  <a:pt x="17774" y="19085"/>
                </a:cubicBezTo>
                <a:lnTo>
                  <a:pt x="17774" y="19306"/>
                </a:lnTo>
                <a:cubicBezTo>
                  <a:pt x="17774" y="19363"/>
                  <a:pt x="17798" y="19408"/>
                  <a:pt x="17827" y="19408"/>
                </a:cubicBezTo>
                <a:cubicBezTo>
                  <a:pt x="17856" y="19408"/>
                  <a:pt x="17880" y="19363"/>
                  <a:pt x="17880" y="19306"/>
                </a:cubicBezTo>
                <a:lnTo>
                  <a:pt x="17880" y="19085"/>
                </a:lnTo>
                <a:cubicBezTo>
                  <a:pt x="17880" y="19028"/>
                  <a:pt x="17856" y="18981"/>
                  <a:pt x="17827" y="18981"/>
                </a:cubicBezTo>
                <a:close/>
                <a:moveTo>
                  <a:pt x="18677" y="18981"/>
                </a:moveTo>
                <a:cubicBezTo>
                  <a:pt x="18648" y="18981"/>
                  <a:pt x="18624" y="19028"/>
                  <a:pt x="18624" y="19085"/>
                </a:cubicBezTo>
                <a:lnTo>
                  <a:pt x="18624" y="19306"/>
                </a:lnTo>
                <a:cubicBezTo>
                  <a:pt x="18624" y="19363"/>
                  <a:pt x="18648" y="19408"/>
                  <a:pt x="18677" y="19408"/>
                </a:cubicBezTo>
                <a:cubicBezTo>
                  <a:pt x="18706" y="19408"/>
                  <a:pt x="18730" y="19363"/>
                  <a:pt x="18730" y="19306"/>
                </a:cubicBezTo>
                <a:lnTo>
                  <a:pt x="18730" y="19085"/>
                </a:lnTo>
                <a:cubicBezTo>
                  <a:pt x="18730" y="19028"/>
                  <a:pt x="18706" y="18981"/>
                  <a:pt x="18677" y="18981"/>
                </a:cubicBezTo>
                <a:close/>
                <a:moveTo>
                  <a:pt x="18991" y="18981"/>
                </a:moveTo>
                <a:cubicBezTo>
                  <a:pt x="18962" y="18981"/>
                  <a:pt x="18938" y="19028"/>
                  <a:pt x="18938" y="19085"/>
                </a:cubicBezTo>
                <a:lnTo>
                  <a:pt x="18938" y="19306"/>
                </a:lnTo>
                <a:cubicBezTo>
                  <a:pt x="18938" y="19363"/>
                  <a:pt x="18962" y="19408"/>
                  <a:pt x="18991" y="19408"/>
                </a:cubicBezTo>
                <a:cubicBezTo>
                  <a:pt x="19020" y="19408"/>
                  <a:pt x="19044" y="19363"/>
                  <a:pt x="19044" y="19306"/>
                </a:cubicBezTo>
                <a:lnTo>
                  <a:pt x="19044" y="19085"/>
                </a:lnTo>
                <a:cubicBezTo>
                  <a:pt x="19044" y="19028"/>
                  <a:pt x="19020" y="18981"/>
                  <a:pt x="18991" y="18981"/>
                </a:cubicBezTo>
                <a:close/>
                <a:moveTo>
                  <a:pt x="19841" y="18981"/>
                </a:moveTo>
                <a:cubicBezTo>
                  <a:pt x="19812" y="18981"/>
                  <a:pt x="19788" y="19028"/>
                  <a:pt x="19788" y="19085"/>
                </a:cubicBezTo>
                <a:lnTo>
                  <a:pt x="19788" y="19306"/>
                </a:lnTo>
                <a:cubicBezTo>
                  <a:pt x="19788" y="19363"/>
                  <a:pt x="19812" y="19408"/>
                  <a:pt x="19841" y="19408"/>
                </a:cubicBezTo>
                <a:cubicBezTo>
                  <a:pt x="19870" y="19408"/>
                  <a:pt x="19894" y="19363"/>
                  <a:pt x="19894" y="19306"/>
                </a:cubicBezTo>
                <a:lnTo>
                  <a:pt x="19894" y="19085"/>
                </a:lnTo>
                <a:cubicBezTo>
                  <a:pt x="19894" y="19028"/>
                  <a:pt x="19870" y="18981"/>
                  <a:pt x="19841" y="18981"/>
                </a:cubicBezTo>
                <a:close/>
                <a:moveTo>
                  <a:pt x="20155" y="18981"/>
                </a:moveTo>
                <a:cubicBezTo>
                  <a:pt x="20126" y="18981"/>
                  <a:pt x="20102" y="19028"/>
                  <a:pt x="20102" y="19085"/>
                </a:cubicBezTo>
                <a:lnTo>
                  <a:pt x="20102" y="19306"/>
                </a:lnTo>
                <a:cubicBezTo>
                  <a:pt x="20102" y="19363"/>
                  <a:pt x="20126" y="19408"/>
                  <a:pt x="20155" y="19408"/>
                </a:cubicBezTo>
                <a:cubicBezTo>
                  <a:pt x="20184" y="19408"/>
                  <a:pt x="20207" y="19363"/>
                  <a:pt x="20207" y="19306"/>
                </a:cubicBezTo>
                <a:lnTo>
                  <a:pt x="20207" y="19085"/>
                </a:lnTo>
                <a:cubicBezTo>
                  <a:pt x="20207" y="19028"/>
                  <a:pt x="20184" y="18981"/>
                  <a:pt x="20155" y="18981"/>
                </a:cubicBezTo>
                <a:close/>
                <a:moveTo>
                  <a:pt x="21004" y="18981"/>
                </a:moveTo>
                <a:cubicBezTo>
                  <a:pt x="20975" y="18981"/>
                  <a:pt x="20952" y="19028"/>
                  <a:pt x="20952" y="19085"/>
                </a:cubicBezTo>
                <a:lnTo>
                  <a:pt x="20952" y="19306"/>
                </a:lnTo>
                <a:cubicBezTo>
                  <a:pt x="20952" y="19363"/>
                  <a:pt x="20975" y="19408"/>
                  <a:pt x="21004" y="19408"/>
                </a:cubicBezTo>
                <a:cubicBezTo>
                  <a:pt x="21033" y="19408"/>
                  <a:pt x="21057" y="19363"/>
                  <a:pt x="21057" y="19306"/>
                </a:cubicBezTo>
                <a:lnTo>
                  <a:pt x="21057" y="19085"/>
                </a:lnTo>
                <a:cubicBezTo>
                  <a:pt x="21057" y="19028"/>
                  <a:pt x="21033" y="18981"/>
                  <a:pt x="21004" y="18981"/>
                </a:cubicBezTo>
                <a:close/>
                <a:moveTo>
                  <a:pt x="21319" y="18981"/>
                </a:moveTo>
                <a:cubicBezTo>
                  <a:pt x="21289" y="18981"/>
                  <a:pt x="21267" y="19028"/>
                  <a:pt x="21267" y="19085"/>
                </a:cubicBezTo>
                <a:lnTo>
                  <a:pt x="21267" y="19306"/>
                </a:lnTo>
                <a:cubicBezTo>
                  <a:pt x="21267" y="19363"/>
                  <a:pt x="21289" y="19408"/>
                  <a:pt x="21319" y="19408"/>
                </a:cubicBezTo>
                <a:cubicBezTo>
                  <a:pt x="21348" y="19408"/>
                  <a:pt x="21372" y="19363"/>
                  <a:pt x="21372" y="19306"/>
                </a:cubicBezTo>
                <a:lnTo>
                  <a:pt x="21372" y="19085"/>
                </a:lnTo>
                <a:cubicBezTo>
                  <a:pt x="21372" y="19028"/>
                  <a:pt x="21348" y="18981"/>
                  <a:pt x="21319" y="18981"/>
                </a:cubicBezTo>
                <a:close/>
                <a:moveTo>
                  <a:pt x="281" y="19711"/>
                </a:moveTo>
                <a:cubicBezTo>
                  <a:pt x="252" y="19711"/>
                  <a:pt x="228" y="19758"/>
                  <a:pt x="228" y="19815"/>
                </a:cubicBezTo>
                <a:lnTo>
                  <a:pt x="228" y="20036"/>
                </a:lnTo>
                <a:cubicBezTo>
                  <a:pt x="228" y="20093"/>
                  <a:pt x="252" y="20138"/>
                  <a:pt x="281" y="20138"/>
                </a:cubicBezTo>
                <a:cubicBezTo>
                  <a:pt x="311" y="20138"/>
                  <a:pt x="334" y="20093"/>
                  <a:pt x="334" y="20036"/>
                </a:cubicBezTo>
                <a:lnTo>
                  <a:pt x="334" y="19815"/>
                </a:lnTo>
                <a:cubicBezTo>
                  <a:pt x="334" y="19758"/>
                  <a:pt x="311" y="19711"/>
                  <a:pt x="281" y="19711"/>
                </a:cubicBezTo>
                <a:close/>
                <a:moveTo>
                  <a:pt x="596" y="19711"/>
                </a:moveTo>
                <a:cubicBezTo>
                  <a:pt x="567" y="19711"/>
                  <a:pt x="543" y="19758"/>
                  <a:pt x="543" y="19815"/>
                </a:cubicBezTo>
                <a:lnTo>
                  <a:pt x="543" y="20036"/>
                </a:lnTo>
                <a:cubicBezTo>
                  <a:pt x="543" y="20093"/>
                  <a:pt x="567" y="20138"/>
                  <a:pt x="596" y="20138"/>
                </a:cubicBezTo>
                <a:cubicBezTo>
                  <a:pt x="625" y="20138"/>
                  <a:pt x="649" y="20093"/>
                  <a:pt x="649" y="20036"/>
                </a:cubicBezTo>
                <a:lnTo>
                  <a:pt x="649" y="19815"/>
                </a:lnTo>
                <a:cubicBezTo>
                  <a:pt x="649" y="19758"/>
                  <a:pt x="625" y="19711"/>
                  <a:pt x="596" y="19711"/>
                </a:cubicBezTo>
                <a:close/>
                <a:moveTo>
                  <a:pt x="1446" y="19711"/>
                </a:moveTo>
                <a:cubicBezTo>
                  <a:pt x="1417" y="19711"/>
                  <a:pt x="1393" y="19758"/>
                  <a:pt x="1393" y="19815"/>
                </a:cubicBezTo>
                <a:lnTo>
                  <a:pt x="1393" y="20036"/>
                </a:lnTo>
                <a:cubicBezTo>
                  <a:pt x="1393" y="20093"/>
                  <a:pt x="1417" y="20138"/>
                  <a:pt x="1446" y="20138"/>
                </a:cubicBezTo>
                <a:cubicBezTo>
                  <a:pt x="1475" y="20138"/>
                  <a:pt x="1499" y="20093"/>
                  <a:pt x="1499" y="20036"/>
                </a:cubicBezTo>
                <a:lnTo>
                  <a:pt x="1499" y="19815"/>
                </a:lnTo>
                <a:cubicBezTo>
                  <a:pt x="1499" y="19758"/>
                  <a:pt x="1475" y="19711"/>
                  <a:pt x="1446" y="19711"/>
                </a:cubicBezTo>
                <a:close/>
                <a:moveTo>
                  <a:pt x="1760" y="19711"/>
                </a:moveTo>
                <a:cubicBezTo>
                  <a:pt x="1731" y="19711"/>
                  <a:pt x="1707" y="19758"/>
                  <a:pt x="1707" y="19815"/>
                </a:cubicBezTo>
                <a:lnTo>
                  <a:pt x="1707" y="20036"/>
                </a:lnTo>
                <a:cubicBezTo>
                  <a:pt x="1707" y="20093"/>
                  <a:pt x="1731" y="20138"/>
                  <a:pt x="1760" y="20138"/>
                </a:cubicBezTo>
                <a:cubicBezTo>
                  <a:pt x="1789" y="20138"/>
                  <a:pt x="1813" y="20093"/>
                  <a:pt x="1813" y="20036"/>
                </a:cubicBezTo>
                <a:lnTo>
                  <a:pt x="1813" y="19815"/>
                </a:lnTo>
                <a:cubicBezTo>
                  <a:pt x="1813" y="19758"/>
                  <a:pt x="1789" y="19711"/>
                  <a:pt x="1760" y="19711"/>
                </a:cubicBezTo>
                <a:close/>
                <a:moveTo>
                  <a:pt x="2610" y="19711"/>
                </a:moveTo>
                <a:cubicBezTo>
                  <a:pt x="2581" y="19711"/>
                  <a:pt x="2557" y="19758"/>
                  <a:pt x="2557" y="19815"/>
                </a:cubicBezTo>
                <a:lnTo>
                  <a:pt x="2557" y="20036"/>
                </a:lnTo>
                <a:cubicBezTo>
                  <a:pt x="2557" y="20093"/>
                  <a:pt x="2581" y="20138"/>
                  <a:pt x="2610" y="20138"/>
                </a:cubicBezTo>
                <a:cubicBezTo>
                  <a:pt x="2639" y="20138"/>
                  <a:pt x="2662" y="20093"/>
                  <a:pt x="2662" y="20036"/>
                </a:cubicBezTo>
                <a:lnTo>
                  <a:pt x="2662" y="19815"/>
                </a:lnTo>
                <a:cubicBezTo>
                  <a:pt x="2662" y="19758"/>
                  <a:pt x="2639" y="19711"/>
                  <a:pt x="2610" y="19711"/>
                </a:cubicBezTo>
                <a:close/>
                <a:moveTo>
                  <a:pt x="2924" y="19711"/>
                </a:moveTo>
                <a:cubicBezTo>
                  <a:pt x="2895" y="19711"/>
                  <a:pt x="2871" y="19758"/>
                  <a:pt x="2871" y="19815"/>
                </a:cubicBezTo>
                <a:lnTo>
                  <a:pt x="2871" y="20036"/>
                </a:lnTo>
                <a:cubicBezTo>
                  <a:pt x="2871" y="20093"/>
                  <a:pt x="2895" y="20138"/>
                  <a:pt x="2924" y="20138"/>
                </a:cubicBezTo>
                <a:cubicBezTo>
                  <a:pt x="2954" y="20138"/>
                  <a:pt x="2976" y="20093"/>
                  <a:pt x="2976" y="20036"/>
                </a:cubicBezTo>
                <a:lnTo>
                  <a:pt x="2976" y="19815"/>
                </a:lnTo>
                <a:cubicBezTo>
                  <a:pt x="2976" y="19758"/>
                  <a:pt x="2954" y="19711"/>
                  <a:pt x="2924" y="19711"/>
                </a:cubicBezTo>
                <a:close/>
                <a:moveTo>
                  <a:pt x="3773" y="19711"/>
                </a:moveTo>
                <a:cubicBezTo>
                  <a:pt x="3744" y="19711"/>
                  <a:pt x="3721" y="19758"/>
                  <a:pt x="3721" y="19815"/>
                </a:cubicBezTo>
                <a:lnTo>
                  <a:pt x="3721" y="20036"/>
                </a:lnTo>
                <a:cubicBezTo>
                  <a:pt x="3721" y="20093"/>
                  <a:pt x="3744" y="20138"/>
                  <a:pt x="3773" y="20138"/>
                </a:cubicBezTo>
                <a:cubicBezTo>
                  <a:pt x="3802" y="20138"/>
                  <a:pt x="3826" y="20093"/>
                  <a:pt x="3826" y="20036"/>
                </a:cubicBezTo>
                <a:lnTo>
                  <a:pt x="3826" y="19815"/>
                </a:lnTo>
                <a:cubicBezTo>
                  <a:pt x="3826" y="19758"/>
                  <a:pt x="3802" y="19711"/>
                  <a:pt x="3773" y="19711"/>
                </a:cubicBezTo>
                <a:close/>
                <a:moveTo>
                  <a:pt x="4088" y="19711"/>
                </a:moveTo>
                <a:cubicBezTo>
                  <a:pt x="4058" y="19711"/>
                  <a:pt x="4035" y="19758"/>
                  <a:pt x="4035" y="19815"/>
                </a:cubicBezTo>
                <a:lnTo>
                  <a:pt x="4035" y="20036"/>
                </a:lnTo>
                <a:cubicBezTo>
                  <a:pt x="4035" y="20093"/>
                  <a:pt x="4058" y="20138"/>
                  <a:pt x="4088" y="20138"/>
                </a:cubicBezTo>
                <a:cubicBezTo>
                  <a:pt x="4117" y="20138"/>
                  <a:pt x="4141" y="20093"/>
                  <a:pt x="4141" y="20036"/>
                </a:cubicBezTo>
                <a:lnTo>
                  <a:pt x="4141" y="19815"/>
                </a:lnTo>
                <a:cubicBezTo>
                  <a:pt x="4141" y="19758"/>
                  <a:pt x="4117" y="19711"/>
                  <a:pt x="4088" y="19711"/>
                </a:cubicBezTo>
                <a:close/>
                <a:moveTo>
                  <a:pt x="4937" y="19711"/>
                </a:moveTo>
                <a:cubicBezTo>
                  <a:pt x="4908" y="19711"/>
                  <a:pt x="4884" y="19758"/>
                  <a:pt x="4884" y="19815"/>
                </a:cubicBezTo>
                <a:lnTo>
                  <a:pt x="4884" y="20036"/>
                </a:lnTo>
                <a:cubicBezTo>
                  <a:pt x="4884" y="20093"/>
                  <a:pt x="4908" y="20138"/>
                  <a:pt x="4937" y="20138"/>
                </a:cubicBezTo>
                <a:cubicBezTo>
                  <a:pt x="4966" y="20138"/>
                  <a:pt x="4990" y="20093"/>
                  <a:pt x="4990" y="20036"/>
                </a:cubicBezTo>
                <a:lnTo>
                  <a:pt x="4990" y="19815"/>
                </a:lnTo>
                <a:cubicBezTo>
                  <a:pt x="4990" y="19758"/>
                  <a:pt x="4966" y="19711"/>
                  <a:pt x="4937" y="19711"/>
                </a:cubicBezTo>
                <a:close/>
                <a:moveTo>
                  <a:pt x="5252" y="19711"/>
                </a:moveTo>
                <a:cubicBezTo>
                  <a:pt x="5223" y="19711"/>
                  <a:pt x="5199" y="19758"/>
                  <a:pt x="5199" y="19815"/>
                </a:cubicBezTo>
                <a:lnTo>
                  <a:pt x="5199" y="20036"/>
                </a:lnTo>
                <a:cubicBezTo>
                  <a:pt x="5199" y="20093"/>
                  <a:pt x="5223" y="20138"/>
                  <a:pt x="5252" y="20138"/>
                </a:cubicBezTo>
                <a:cubicBezTo>
                  <a:pt x="5281" y="20138"/>
                  <a:pt x="5305" y="20093"/>
                  <a:pt x="5305" y="20036"/>
                </a:cubicBezTo>
                <a:lnTo>
                  <a:pt x="5305" y="19815"/>
                </a:lnTo>
                <a:cubicBezTo>
                  <a:pt x="5305" y="19758"/>
                  <a:pt x="5281" y="19711"/>
                  <a:pt x="5252" y="19711"/>
                </a:cubicBezTo>
                <a:close/>
                <a:moveTo>
                  <a:pt x="6102" y="19711"/>
                </a:moveTo>
                <a:cubicBezTo>
                  <a:pt x="6072" y="19711"/>
                  <a:pt x="6049" y="19758"/>
                  <a:pt x="6049" y="19815"/>
                </a:cubicBezTo>
                <a:lnTo>
                  <a:pt x="6049" y="20036"/>
                </a:lnTo>
                <a:cubicBezTo>
                  <a:pt x="6049" y="20093"/>
                  <a:pt x="6072" y="20138"/>
                  <a:pt x="6102" y="20138"/>
                </a:cubicBezTo>
                <a:cubicBezTo>
                  <a:pt x="6131" y="20138"/>
                  <a:pt x="6155" y="20093"/>
                  <a:pt x="6155" y="20036"/>
                </a:cubicBezTo>
                <a:lnTo>
                  <a:pt x="6155" y="19815"/>
                </a:lnTo>
                <a:cubicBezTo>
                  <a:pt x="6155" y="19758"/>
                  <a:pt x="6131" y="19711"/>
                  <a:pt x="6102" y="19711"/>
                </a:cubicBezTo>
                <a:close/>
                <a:moveTo>
                  <a:pt x="6416" y="19711"/>
                </a:moveTo>
                <a:cubicBezTo>
                  <a:pt x="6387" y="19711"/>
                  <a:pt x="6363" y="19758"/>
                  <a:pt x="6363" y="19815"/>
                </a:cubicBezTo>
                <a:lnTo>
                  <a:pt x="6363" y="20036"/>
                </a:lnTo>
                <a:cubicBezTo>
                  <a:pt x="6363" y="20093"/>
                  <a:pt x="6387" y="20138"/>
                  <a:pt x="6416" y="20138"/>
                </a:cubicBezTo>
                <a:cubicBezTo>
                  <a:pt x="6445" y="20138"/>
                  <a:pt x="6469" y="20093"/>
                  <a:pt x="6469" y="20036"/>
                </a:cubicBezTo>
                <a:lnTo>
                  <a:pt x="6469" y="19815"/>
                </a:lnTo>
                <a:cubicBezTo>
                  <a:pt x="6469" y="19758"/>
                  <a:pt x="6445" y="19711"/>
                  <a:pt x="6416" y="19711"/>
                </a:cubicBezTo>
                <a:close/>
                <a:moveTo>
                  <a:pt x="7266" y="19711"/>
                </a:moveTo>
                <a:cubicBezTo>
                  <a:pt x="7237" y="19711"/>
                  <a:pt x="7213" y="19758"/>
                  <a:pt x="7213" y="19815"/>
                </a:cubicBezTo>
                <a:lnTo>
                  <a:pt x="7213" y="20036"/>
                </a:lnTo>
                <a:cubicBezTo>
                  <a:pt x="7213" y="20093"/>
                  <a:pt x="7237" y="20138"/>
                  <a:pt x="7266" y="20138"/>
                </a:cubicBezTo>
                <a:cubicBezTo>
                  <a:pt x="7295" y="20138"/>
                  <a:pt x="7318" y="20093"/>
                  <a:pt x="7318" y="20036"/>
                </a:cubicBezTo>
                <a:lnTo>
                  <a:pt x="7318" y="19815"/>
                </a:lnTo>
                <a:cubicBezTo>
                  <a:pt x="7318" y="19758"/>
                  <a:pt x="7295" y="19711"/>
                  <a:pt x="7266" y="19711"/>
                </a:cubicBezTo>
                <a:close/>
                <a:moveTo>
                  <a:pt x="7580" y="19711"/>
                </a:moveTo>
                <a:cubicBezTo>
                  <a:pt x="7551" y="19711"/>
                  <a:pt x="7527" y="19758"/>
                  <a:pt x="7527" y="19815"/>
                </a:cubicBezTo>
                <a:lnTo>
                  <a:pt x="7527" y="20036"/>
                </a:lnTo>
                <a:cubicBezTo>
                  <a:pt x="7527" y="20093"/>
                  <a:pt x="7551" y="20138"/>
                  <a:pt x="7580" y="20138"/>
                </a:cubicBezTo>
                <a:cubicBezTo>
                  <a:pt x="7609" y="20138"/>
                  <a:pt x="7632" y="20093"/>
                  <a:pt x="7632" y="20036"/>
                </a:cubicBezTo>
                <a:lnTo>
                  <a:pt x="7632" y="19815"/>
                </a:lnTo>
                <a:cubicBezTo>
                  <a:pt x="7632" y="19758"/>
                  <a:pt x="7609" y="19711"/>
                  <a:pt x="7580" y="19711"/>
                </a:cubicBezTo>
                <a:close/>
                <a:moveTo>
                  <a:pt x="8429" y="19711"/>
                </a:moveTo>
                <a:cubicBezTo>
                  <a:pt x="8400" y="19711"/>
                  <a:pt x="8377" y="19758"/>
                  <a:pt x="8377" y="19815"/>
                </a:cubicBezTo>
                <a:lnTo>
                  <a:pt x="8377" y="20036"/>
                </a:lnTo>
                <a:cubicBezTo>
                  <a:pt x="8377" y="20093"/>
                  <a:pt x="8400" y="20138"/>
                  <a:pt x="8429" y="20138"/>
                </a:cubicBezTo>
                <a:cubicBezTo>
                  <a:pt x="8458" y="20138"/>
                  <a:pt x="8482" y="20093"/>
                  <a:pt x="8482" y="20036"/>
                </a:cubicBezTo>
                <a:lnTo>
                  <a:pt x="8482" y="19815"/>
                </a:lnTo>
                <a:cubicBezTo>
                  <a:pt x="8482" y="19758"/>
                  <a:pt x="8458" y="19711"/>
                  <a:pt x="8429" y="19711"/>
                </a:cubicBezTo>
                <a:close/>
                <a:moveTo>
                  <a:pt x="8744" y="19711"/>
                </a:moveTo>
                <a:cubicBezTo>
                  <a:pt x="8714" y="19711"/>
                  <a:pt x="8691" y="19758"/>
                  <a:pt x="8691" y="19815"/>
                </a:cubicBezTo>
                <a:lnTo>
                  <a:pt x="8691" y="20036"/>
                </a:lnTo>
                <a:cubicBezTo>
                  <a:pt x="8691" y="20093"/>
                  <a:pt x="8714" y="20138"/>
                  <a:pt x="8744" y="20138"/>
                </a:cubicBezTo>
                <a:cubicBezTo>
                  <a:pt x="8773" y="20138"/>
                  <a:pt x="8796" y="20093"/>
                  <a:pt x="8796" y="20036"/>
                </a:cubicBezTo>
                <a:lnTo>
                  <a:pt x="8796" y="19815"/>
                </a:lnTo>
                <a:cubicBezTo>
                  <a:pt x="8796" y="19758"/>
                  <a:pt x="8773" y="19711"/>
                  <a:pt x="8744" y="19711"/>
                </a:cubicBezTo>
                <a:close/>
                <a:moveTo>
                  <a:pt x="9593" y="19711"/>
                </a:moveTo>
                <a:cubicBezTo>
                  <a:pt x="9564" y="19711"/>
                  <a:pt x="9540" y="19758"/>
                  <a:pt x="9540" y="19815"/>
                </a:cubicBezTo>
                <a:lnTo>
                  <a:pt x="9540" y="20036"/>
                </a:lnTo>
                <a:cubicBezTo>
                  <a:pt x="9540" y="20093"/>
                  <a:pt x="9564" y="20138"/>
                  <a:pt x="9593" y="20138"/>
                </a:cubicBezTo>
                <a:cubicBezTo>
                  <a:pt x="9622" y="20138"/>
                  <a:pt x="9646" y="20093"/>
                  <a:pt x="9646" y="20036"/>
                </a:cubicBezTo>
                <a:lnTo>
                  <a:pt x="9646" y="19815"/>
                </a:lnTo>
                <a:cubicBezTo>
                  <a:pt x="9646" y="19758"/>
                  <a:pt x="9622" y="19711"/>
                  <a:pt x="9593" y="19711"/>
                </a:cubicBezTo>
                <a:close/>
                <a:moveTo>
                  <a:pt x="9908" y="19711"/>
                </a:moveTo>
                <a:cubicBezTo>
                  <a:pt x="9879" y="19711"/>
                  <a:pt x="9855" y="19758"/>
                  <a:pt x="9855" y="19815"/>
                </a:cubicBezTo>
                <a:lnTo>
                  <a:pt x="9855" y="20036"/>
                </a:lnTo>
                <a:cubicBezTo>
                  <a:pt x="9855" y="20093"/>
                  <a:pt x="9879" y="20138"/>
                  <a:pt x="9908" y="20138"/>
                </a:cubicBezTo>
                <a:cubicBezTo>
                  <a:pt x="9937" y="20138"/>
                  <a:pt x="9961" y="20093"/>
                  <a:pt x="9961" y="20036"/>
                </a:cubicBezTo>
                <a:lnTo>
                  <a:pt x="9961" y="19815"/>
                </a:lnTo>
                <a:cubicBezTo>
                  <a:pt x="9961" y="19758"/>
                  <a:pt x="9937" y="19711"/>
                  <a:pt x="9908" y="19711"/>
                </a:cubicBezTo>
                <a:close/>
                <a:moveTo>
                  <a:pt x="10758" y="19711"/>
                </a:moveTo>
                <a:cubicBezTo>
                  <a:pt x="10728" y="19711"/>
                  <a:pt x="10705" y="19758"/>
                  <a:pt x="10705" y="19815"/>
                </a:cubicBezTo>
                <a:lnTo>
                  <a:pt x="10705" y="20036"/>
                </a:lnTo>
                <a:cubicBezTo>
                  <a:pt x="10705" y="20093"/>
                  <a:pt x="10728" y="20138"/>
                  <a:pt x="10758" y="20138"/>
                </a:cubicBezTo>
                <a:cubicBezTo>
                  <a:pt x="10787" y="20138"/>
                  <a:pt x="10810" y="20093"/>
                  <a:pt x="10810" y="20036"/>
                </a:cubicBezTo>
                <a:lnTo>
                  <a:pt x="10810" y="19815"/>
                </a:lnTo>
                <a:cubicBezTo>
                  <a:pt x="10810" y="19758"/>
                  <a:pt x="10787" y="19711"/>
                  <a:pt x="10758" y="19711"/>
                </a:cubicBezTo>
                <a:close/>
                <a:moveTo>
                  <a:pt x="11072" y="19711"/>
                </a:moveTo>
                <a:cubicBezTo>
                  <a:pt x="11043" y="19711"/>
                  <a:pt x="11019" y="19758"/>
                  <a:pt x="11019" y="19815"/>
                </a:cubicBezTo>
                <a:lnTo>
                  <a:pt x="11019" y="20036"/>
                </a:lnTo>
                <a:cubicBezTo>
                  <a:pt x="11019" y="20093"/>
                  <a:pt x="11043" y="20138"/>
                  <a:pt x="11072" y="20138"/>
                </a:cubicBezTo>
                <a:cubicBezTo>
                  <a:pt x="11101" y="20138"/>
                  <a:pt x="11125" y="20093"/>
                  <a:pt x="11125" y="20036"/>
                </a:cubicBezTo>
                <a:lnTo>
                  <a:pt x="11125" y="19815"/>
                </a:lnTo>
                <a:cubicBezTo>
                  <a:pt x="11125" y="19758"/>
                  <a:pt x="11101" y="19711"/>
                  <a:pt x="11072" y="19711"/>
                </a:cubicBezTo>
                <a:close/>
                <a:moveTo>
                  <a:pt x="11922" y="19711"/>
                </a:moveTo>
                <a:cubicBezTo>
                  <a:pt x="11893" y="19711"/>
                  <a:pt x="11869" y="19758"/>
                  <a:pt x="11869" y="19815"/>
                </a:cubicBezTo>
                <a:lnTo>
                  <a:pt x="11869" y="20036"/>
                </a:lnTo>
                <a:cubicBezTo>
                  <a:pt x="11869" y="20093"/>
                  <a:pt x="11893" y="20138"/>
                  <a:pt x="11922" y="20138"/>
                </a:cubicBezTo>
                <a:cubicBezTo>
                  <a:pt x="11951" y="20138"/>
                  <a:pt x="11974" y="20093"/>
                  <a:pt x="11974" y="20036"/>
                </a:cubicBezTo>
                <a:lnTo>
                  <a:pt x="11974" y="19815"/>
                </a:lnTo>
                <a:cubicBezTo>
                  <a:pt x="11974" y="19758"/>
                  <a:pt x="11951" y="19711"/>
                  <a:pt x="11922" y="19711"/>
                </a:cubicBezTo>
                <a:close/>
                <a:moveTo>
                  <a:pt x="12236" y="19711"/>
                </a:moveTo>
                <a:cubicBezTo>
                  <a:pt x="12207" y="19711"/>
                  <a:pt x="12183" y="19758"/>
                  <a:pt x="12183" y="19815"/>
                </a:cubicBezTo>
                <a:lnTo>
                  <a:pt x="12183" y="20036"/>
                </a:lnTo>
                <a:cubicBezTo>
                  <a:pt x="12183" y="20093"/>
                  <a:pt x="12207" y="20138"/>
                  <a:pt x="12236" y="20138"/>
                </a:cubicBezTo>
                <a:cubicBezTo>
                  <a:pt x="12265" y="20138"/>
                  <a:pt x="12288" y="20093"/>
                  <a:pt x="12288" y="20036"/>
                </a:cubicBezTo>
                <a:lnTo>
                  <a:pt x="12288" y="19815"/>
                </a:lnTo>
                <a:cubicBezTo>
                  <a:pt x="12288" y="19758"/>
                  <a:pt x="12265" y="19711"/>
                  <a:pt x="12236" y="19711"/>
                </a:cubicBezTo>
                <a:close/>
                <a:moveTo>
                  <a:pt x="13085" y="19711"/>
                </a:moveTo>
                <a:cubicBezTo>
                  <a:pt x="13056" y="19711"/>
                  <a:pt x="13032" y="19758"/>
                  <a:pt x="13032" y="19815"/>
                </a:cubicBezTo>
                <a:lnTo>
                  <a:pt x="13032" y="20036"/>
                </a:lnTo>
                <a:cubicBezTo>
                  <a:pt x="13032" y="20093"/>
                  <a:pt x="13056" y="20138"/>
                  <a:pt x="13085" y="20138"/>
                </a:cubicBezTo>
                <a:cubicBezTo>
                  <a:pt x="13114" y="20138"/>
                  <a:pt x="13138" y="20093"/>
                  <a:pt x="13138" y="20036"/>
                </a:cubicBezTo>
                <a:lnTo>
                  <a:pt x="13138" y="19815"/>
                </a:lnTo>
                <a:cubicBezTo>
                  <a:pt x="13138" y="19758"/>
                  <a:pt x="13114" y="19711"/>
                  <a:pt x="13085" y="19711"/>
                </a:cubicBezTo>
                <a:close/>
                <a:moveTo>
                  <a:pt x="13399" y="19711"/>
                </a:moveTo>
                <a:cubicBezTo>
                  <a:pt x="13370" y="19711"/>
                  <a:pt x="13348" y="19758"/>
                  <a:pt x="13348" y="19815"/>
                </a:cubicBezTo>
                <a:lnTo>
                  <a:pt x="13348" y="20036"/>
                </a:lnTo>
                <a:cubicBezTo>
                  <a:pt x="13348" y="20093"/>
                  <a:pt x="13370" y="20138"/>
                  <a:pt x="13399" y="20138"/>
                </a:cubicBezTo>
                <a:cubicBezTo>
                  <a:pt x="13428" y="20138"/>
                  <a:pt x="13452" y="20093"/>
                  <a:pt x="13452" y="20036"/>
                </a:cubicBezTo>
                <a:lnTo>
                  <a:pt x="13452" y="19815"/>
                </a:lnTo>
                <a:cubicBezTo>
                  <a:pt x="13452" y="19758"/>
                  <a:pt x="13428" y="19711"/>
                  <a:pt x="13399" y="19711"/>
                </a:cubicBezTo>
                <a:close/>
                <a:moveTo>
                  <a:pt x="14249" y="19711"/>
                </a:moveTo>
                <a:cubicBezTo>
                  <a:pt x="14220" y="19711"/>
                  <a:pt x="14196" y="19758"/>
                  <a:pt x="14196" y="19815"/>
                </a:cubicBezTo>
                <a:lnTo>
                  <a:pt x="14196" y="20036"/>
                </a:lnTo>
                <a:cubicBezTo>
                  <a:pt x="14196" y="20093"/>
                  <a:pt x="14220" y="20138"/>
                  <a:pt x="14249" y="20138"/>
                </a:cubicBezTo>
                <a:cubicBezTo>
                  <a:pt x="14278" y="20138"/>
                  <a:pt x="14302" y="20093"/>
                  <a:pt x="14302" y="20036"/>
                </a:cubicBezTo>
                <a:lnTo>
                  <a:pt x="14302" y="19815"/>
                </a:lnTo>
                <a:cubicBezTo>
                  <a:pt x="14302" y="19758"/>
                  <a:pt x="14278" y="19711"/>
                  <a:pt x="14249" y="19711"/>
                </a:cubicBezTo>
                <a:close/>
                <a:moveTo>
                  <a:pt x="14564" y="19711"/>
                </a:moveTo>
                <a:cubicBezTo>
                  <a:pt x="14535" y="19711"/>
                  <a:pt x="14511" y="19758"/>
                  <a:pt x="14511" y="19815"/>
                </a:cubicBezTo>
                <a:lnTo>
                  <a:pt x="14511" y="20036"/>
                </a:lnTo>
                <a:cubicBezTo>
                  <a:pt x="14511" y="20093"/>
                  <a:pt x="14535" y="20138"/>
                  <a:pt x="14564" y="20138"/>
                </a:cubicBezTo>
                <a:cubicBezTo>
                  <a:pt x="14593" y="20138"/>
                  <a:pt x="14617" y="20093"/>
                  <a:pt x="14617" y="20036"/>
                </a:cubicBezTo>
                <a:lnTo>
                  <a:pt x="14617" y="19815"/>
                </a:lnTo>
                <a:cubicBezTo>
                  <a:pt x="14617" y="19758"/>
                  <a:pt x="14593" y="19711"/>
                  <a:pt x="14564" y="19711"/>
                </a:cubicBezTo>
                <a:close/>
                <a:moveTo>
                  <a:pt x="15413" y="19711"/>
                </a:moveTo>
                <a:cubicBezTo>
                  <a:pt x="15384" y="19711"/>
                  <a:pt x="15360" y="19758"/>
                  <a:pt x="15360" y="19815"/>
                </a:cubicBezTo>
                <a:lnTo>
                  <a:pt x="15360" y="20036"/>
                </a:lnTo>
                <a:cubicBezTo>
                  <a:pt x="15360" y="20093"/>
                  <a:pt x="15384" y="20138"/>
                  <a:pt x="15413" y="20138"/>
                </a:cubicBezTo>
                <a:cubicBezTo>
                  <a:pt x="15442" y="20138"/>
                  <a:pt x="15465" y="20093"/>
                  <a:pt x="15465" y="20036"/>
                </a:cubicBezTo>
                <a:lnTo>
                  <a:pt x="15465" y="19815"/>
                </a:lnTo>
                <a:cubicBezTo>
                  <a:pt x="15465" y="19758"/>
                  <a:pt x="15442" y="19711"/>
                  <a:pt x="15413" y="19711"/>
                </a:cubicBezTo>
                <a:close/>
                <a:moveTo>
                  <a:pt x="15728" y="19711"/>
                </a:moveTo>
                <a:cubicBezTo>
                  <a:pt x="15699" y="19711"/>
                  <a:pt x="15675" y="19758"/>
                  <a:pt x="15675" y="19815"/>
                </a:cubicBezTo>
                <a:lnTo>
                  <a:pt x="15675" y="20036"/>
                </a:lnTo>
                <a:cubicBezTo>
                  <a:pt x="15675" y="20093"/>
                  <a:pt x="15699" y="20138"/>
                  <a:pt x="15728" y="20138"/>
                </a:cubicBezTo>
                <a:cubicBezTo>
                  <a:pt x="15757" y="20138"/>
                  <a:pt x="15781" y="20093"/>
                  <a:pt x="15781" y="20036"/>
                </a:cubicBezTo>
                <a:lnTo>
                  <a:pt x="15781" y="19815"/>
                </a:lnTo>
                <a:cubicBezTo>
                  <a:pt x="15781" y="19758"/>
                  <a:pt x="15757" y="19711"/>
                  <a:pt x="15728" y="19711"/>
                </a:cubicBezTo>
                <a:close/>
                <a:moveTo>
                  <a:pt x="16578" y="19711"/>
                </a:moveTo>
                <a:cubicBezTo>
                  <a:pt x="16549" y="19711"/>
                  <a:pt x="16525" y="19758"/>
                  <a:pt x="16525" y="19815"/>
                </a:cubicBezTo>
                <a:lnTo>
                  <a:pt x="16525" y="20036"/>
                </a:lnTo>
                <a:cubicBezTo>
                  <a:pt x="16525" y="20093"/>
                  <a:pt x="16549" y="20138"/>
                  <a:pt x="16578" y="20138"/>
                </a:cubicBezTo>
                <a:cubicBezTo>
                  <a:pt x="16607" y="20138"/>
                  <a:pt x="16630" y="20093"/>
                  <a:pt x="16630" y="20036"/>
                </a:cubicBezTo>
                <a:lnTo>
                  <a:pt x="16630" y="19815"/>
                </a:lnTo>
                <a:cubicBezTo>
                  <a:pt x="16630" y="19758"/>
                  <a:pt x="16607" y="19711"/>
                  <a:pt x="16578" y="19711"/>
                </a:cubicBezTo>
                <a:close/>
                <a:moveTo>
                  <a:pt x="16892" y="19711"/>
                </a:moveTo>
                <a:cubicBezTo>
                  <a:pt x="16863" y="19711"/>
                  <a:pt x="16839" y="19758"/>
                  <a:pt x="16839" y="19815"/>
                </a:cubicBezTo>
                <a:lnTo>
                  <a:pt x="16839" y="20036"/>
                </a:lnTo>
                <a:cubicBezTo>
                  <a:pt x="16839" y="20093"/>
                  <a:pt x="16863" y="20138"/>
                  <a:pt x="16892" y="20138"/>
                </a:cubicBezTo>
                <a:cubicBezTo>
                  <a:pt x="16921" y="20138"/>
                  <a:pt x="16944" y="20093"/>
                  <a:pt x="16944" y="20036"/>
                </a:cubicBezTo>
                <a:lnTo>
                  <a:pt x="16944" y="19815"/>
                </a:lnTo>
                <a:cubicBezTo>
                  <a:pt x="16944" y="19758"/>
                  <a:pt x="16921" y="19711"/>
                  <a:pt x="16892" y="19711"/>
                </a:cubicBezTo>
                <a:close/>
                <a:moveTo>
                  <a:pt x="17741" y="19711"/>
                </a:moveTo>
                <a:cubicBezTo>
                  <a:pt x="17712" y="19711"/>
                  <a:pt x="17689" y="19758"/>
                  <a:pt x="17689" y="19815"/>
                </a:cubicBezTo>
                <a:lnTo>
                  <a:pt x="17689" y="20036"/>
                </a:lnTo>
                <a:cubicBezTo>
                  <a:pt x="17689" y="20093"/>
                  <a:pt x="17712" y="20138"/>
                  <a:pt x="17741" y="20138"/>
                </a:cubicBezTo>
                <a:cubicBezTo>
                  <a:pt x="17770" y="20138"/>
                  <a:pt x="17794" y="20093"/>
                  <a:pt x="17794" y="20036"/>
                </a:cubicBezTo>
                <a:lnTo>
                  <a:pt x="17794" y="19815"/>
                </a:lnTo>
                <a:cubicBezTo>
                  <a:pt x="17794" y="19758"/>
                  <a:pt x="17770" y="19711"/>
                  <a:pt x="17741" y="19711"/>
                </a:cubicBezTo>
                <a:close/>
                <a:moveTo>
                  <a:pt x="18055" y="19711"/>
                </a:moveTo>
                <a:cubicBezTo>
                  <a:pt x="18026" y="19711"/>
                  <a:pt x="18002" y="19758"/>
                  <a:pt x="18002" y="19815"/>
                </a:cubicBezTo>
                <a:lnTo>
                  <a:pt x="18002" y="20036"/>
                </a:lnTo>
                <a:cubicBezTo>
                  <a:pt x="18002" y="20093"/>
                  <a:pt x="18026" y="20138"/>
                  <a:pt x="18055" y="20138"/>
                </a:cubicBezTo>
                <a:cubicBezTo>
                  <a:pt x="18085" y="20138"/>
                  <a:pt x="18108" y="20093"/>
                  <a:pt x="18108" y="20036"/>
                </a:cubicBezTo>
                <a:lnTo>
                  <a:pt x="18108" y="19815"/>
                </a:lnTo>
                <a:cubicBezTo>
                  <a:pt x="18108" y="19758"/>
                  <a:pt x="18085" y="19711"/>
                  <a:pt x="18055" y="19711"/>
                </a:cubicBezTo>
                <a:close/>
                <a:moveTo>
                  <a:pt x="18905" y="19711"/>
                </a:moveTo>
                <a:cubicBezTo>
                  <a:pt x="18876" y="19711"/>
                  <a:pt x="18852" y="19758"/>
                  <a:pt x="18852" y="19815"/>
                </a:cubicBezTo>
                <a:lnTo>
                  <a:pt x="18852" y="20036"/>
                </a:lnTo>
                <a:cubicBezTo>
                  <a:pt x="18852" y="20093"/>
                  <a:pt x="18876" y="20138"/>
                  <a:pt x="18905" y="20138"/>
                </a:cubicBezTo>
                <a:cubicBezTo>
                  <a:pt x="18934" y="20138"/>
                  <a:pt x="18958" y="20093"/>
                  <a:pt x="18958" y="20036"/>
                </a:cubicBezTo>
                <a:lnTo>
                  <a:pt x="18958" y="19815"/>
                </a:lnTo>
                <a:cubicBezTo>
                  <a:pt x="18958" y="19758"/>
                  <a:pt x="18934" y="19711"/>
                  <a:pt x="18905" y="19711"/>
                </a:cubicBezTo>
                <a:close/>
                <a:moveTo>
                  <a:pt x="19220" y="19711"/>
                </a:moveTo>
                <a:cubicBezTo>
                  <a:pt x="19191" y="19711"/>
                  <a:pt x="19167" y="19758"/>
                  <a:pt x="19167" y="19815"/>
                </a:cubicBezTo>
                <a:lnTo>
                  <a:pt x="19167" y="20036"/>
                </a:lnTo>
                <a:cubicBezTo>
                  <a:pt x="19167" y="20093"/>
                  <a:pt x="19191" y="20138"/>
                  <a:pt x="19220" y="20138"/>
                </a:cubicBezTo>
                <a:cubicBezTo>
                  <a:pt x="19249" y="20138"/>
                  <a:pt x="19273" y="20093"/>
                  <a:pt x="19273" y="20036"/>
                </a:cubicBezTo>
                <a:lnTo>
                  <a:pt x="19273" y="19815"/>
                </a:lnTo>
                <a:cubicBezTo>
                  <a:pt x="19273" y="19758"/>
                  <a:pt x="19249" y="19711"/>
                  <a:pt x="19220" y="19711"/>
                </a:cubicBezTo>
                <a:close/>
                <a:moveTo>
                  <a:pt x="20069" y="19711"/>
                </a:moveTo>
                <a:cubicBezTo>
                  <a:pt x="20040" y="19711"/>
                  <a:pt x="20016" y="19758"/>
                  <a:pt x="20016" y="19815"/>
                </a:cubicBezTo>
                <a:lnTo>
                  <a:pt x="20016" y="20036"/>
                </a:lnTo>
                <a:cubicBezTo>
                  <a:pt x="20016" y="20093"/>
                  <a:pt x="20040" y="20138"/>
                  <a:pt x="20069" y="20138"/>
                </a:cubicBezTo>
                <a:cubicBezTo>
                  <a:pt x="20099" y="20138"/>
                  <a:pt x="20122" y="20093"/>
                  <a:pt x="20122" y="20036"/>
                </a:cubicBezTo>
                <a:lnTo>
                  <a:pt x="20122" y="19815"/>
                </a:lnTo>
                <a:cubicBezTo>
                  <a:pt x="20122" y="19758"/>
                  <a:pt x="20099" y="19711"/>
                  <a:pt x="20069" y="19711"/>
                </a:cubicBezTo>
                <a:close/>
                <a:moveTo>
                  <a:pt x="20384" y="19711"/>
                </a:moveTo>
                <a:cubicBezTo>
                  <a:pt x="20355" y="19711"/>
                  <a:pt x="20331" y="19758"/>
                  <a:pt x="20331" y="19815"/>
                </a:cubicBezTo>
                <a:lnTo>
                  <a:pt x="20331" y="20036"/>
                </a:lnTo>
                <a:cubicBezTo>
                  <a:pt x="20331" y="20093"/>
                  <a:pt x="20355" y="20138"/>
                  <a:pt x="20384" y="20138"/>
                </a:cubicBezTo>
                <a:cubicBezTo>
                  <a:pt x="20413" y="20138"/>
                  <a:pt x="20436" y="20093"/>
                  <a:pt x="20436" y="20036"/>
                </a:cubicBezTo>
                <a:lnTo>
                  <a:pt x="20436" y="19815"/>
                </a:lnTo>
                <a:cubicBezTo>
                  <a:pt x="20436" y="19758"/>
                  <a:pt x="20413" y="19711"/>
                  <a:pt x="20384" y="19711"/>
                </a:cubicBezTo>
                <a:close/>
                <a:moveTo>
                  <a:pt x="21234" y="19711"/>
                </a:moveTo>
                <a:cubicBezTo>
                  <a:pt x="21204" y="19711"/>
                  <a:pt x="21181" y="19758"/>
                  <a:pt x="21181" y="19815"/>
                </a:cubicBezTo>
                <a:lnTo>
                  <a:pt x="21181" y="20036"/>
                </a:lnTo>
                <a:cubicBezTo>
                  <a:pt x="21181" y="20093"/>
                  <a:pt x="21204" y="20138"/>
                  <a:pt x="21234" y="20138"/>
                </a:cubicBezTo>
                <a:cubicBezTo>
                  <a:pt x="21263" y="20138"/>
                  <a:pt x="21285" y="20093"/>
                  <a:pt x="21285" y="20036"/>
                </a:cubicBezTo>
                <a:lnTo>
                  <a:pt x="21285" y="19815"/>
                </a:lnTo>
                <a:cubicBezTo>
                  <a:pt x="21285" y="19758"/>
                  <a:pt x="21263" y="19711"/>
                  <a:pt x="21234" y="19711"/>
                </a:cubicBezTo>
                <a:close/>
                <a:moveTo>
                  <a:pt x="21547" y="19711"/>
                </a:moveTo>
                <a:cubicBezTo>
                  <a:pt x="21518" y="19711"/>
                  <a:pt x="21495" y="19758"/>
                  <a:pt x="21495" y="19815"/>
                </a:cubicBezTo>
                <a:lnTo>
                  <a:pt x="21495" y="20036"/>
                </a:lnTo>
                <a:cubicBezTo>
                  <a:pt x="21495" y="20093"/>
                  <a:pt x="21518" y="20138"/>
                  <a:pt x="21547" y="20138"/>
                </a:cubicBezTo>
                <a:cubicBezTo>
                  <a:pt x="21576" y="20138"/>
                  <a:pt x="21600" y="20093"/>
                  <a:pt x="21600" y="20036"/>
                </a:cubicBezTo>
                <a:lnTo>
                  <a:pt x="21600" y="19815"/>
                </a:lnTo>
                <a:cubicBezTo>
                  <a:pt x="21600" y="19758"/>
                  <a:pt x="21576" y="19711"/>
                  <a:pt x="21547" y="19711"/>
                </a:cubicBezTo>
                <a:close/>
                <a:moveTo>
                  <a:pt x="53" y="20441"/>
                </a:moveTo>
                <a:cubicBezTo>
                  <a:pt x="24" y="20441"/>
                  <a:pt x="0" y="20488"/>
                  <a:pt x="0" y="20545"/>
                </a:cubicBezTo>
                <a:lnTo>
                  <a:pt x="0" y="20765"/>
                </a:lnTo>
                <a:cubicBezTo>
                  <a:pt x="0" y="20823"/>
                  <a:pt x="24" y="20868"/>
                  <a:pt x="53" y="20868"/>
                </a:cubicBezTo>
                <a:cubicBezTo>
                  <a:pt x="82" y="20868"/>
                  <a:pt x="106" y="20823"/>
                  <a:pt x="106" y="20765"/>
                </a:cubicBezTo>
                <a:lnTo>
                  <a:pt x="106" y="20545"/>
                </a:lnTo>
                <a:cubicBezTo>
                  <a:pt x="106" y="20488"/>
                  <a:pt x="82" y="20441"/>
                  <a:pt x="53" y="20441"/>
                </a:cubicBezTo>
                <a:close/>
                <a:moveTo>
                  <a:pt x="367" y="20441"/>
                </a:moveTo>
                <a:cubicBezTo>
                  <a:pt x="338" y="20441"/>
                  <a:pt x="315" y="20488"/>
                  <a:pt x="315" y="20545"/>
                </a:cubicBezTo>
                <a:lnTo>
                  <a:pt x="315" y="20765"/>
                </a:lnTo>
                <a:cubicBezTo>
                  <a:pt x="315" y="20823"/>
                  <a:pt x="338" y="20868"/>
                  <a:pt x="367" y="20868"/>
                </a:cubicBezTo>
                <a:cubicBezTo>
                  <a:pt x="397" y="20868"/>
                  <a:pt x="420" y="20823"/>
                  <a:pt x="420" y="20765"/>
                </a:cubicBezTo>
                <a:lnTo>
                  <a:pt x="420" y="20545"/>
                </a:lnTo>
                <a:cubicBezTo>
                  <a:pt x="420" y="20488"/>
                  <a:pt x="397" y="20441"/>
                  <a:pt x="367" y="20441"/>
                </a:cubicBezTo>
                <a:close/>
                <a:moveTo>
                  <a:pt x="1217" y="20441"/>
                </a:moveTo>
                <a:cubicBezTo>
                  <a:pt x="1188" y="20441"/>
                  <a:pt x="1164" y="20488"/>
                  <a:pt x="1164" y="20545"/>
                </a:cubicBezTo>
                <a:lnTo>
                  <a:pt x="1164" y="20765"/>
                </a:lnTo>
                <a:cubicBezTo>
                  <a:pt x="1164" y="20823"/>
                  <a:pt x="1188" y="20868"/>
                  <a:pt x="1217" y="20868"/>
                </a:cubicBezTo>
                <a:cubicBezTo>
                  <a:pt x="1246" y="20868"/>
                  <a:pt x="1270" y="20823"/>
                  <a:pt x="1270" y="20765"/>
                </a:cubicBezTo>
                <a:lnTo>
                  <a:pt x="1270" y="20545"/>
                </a:lnTo>
                <a:cubicBezTo>
                  <a:pt x="1270" y="20488"/>
                  <a:pt x="1246" y="20441"/>
                  <a:pt x="1217" y="20441"/>
                </a:cubicBezTo>
                <a:close/>
                <a:moveTo>
                  <a:pt x="1532" y="20441"/>
                </a:moveTo>
                <a:cubicBezTo>
                  <a:pt x="1503" y="20441"/>
                  <a:pt x="1479" y="20488"/>
                  <a:pt x="1479" y="20545"/>
                </a:cubicBezTo>
                <a:lnTo>
                  <a:pt x="1479" y="20765"/>
                </a:lnTo>
                <a:cubicBezTo>
                  <a:pt x="1479" y="20823"/>
                  <a:pt x="1503" y="20868"/>
                  <a:pt x="1532" y="20868"/>
                </a:cubicBezTo>
                <a:cubicBezTo>
                  <a:pt x="1561" y="20868"/>
                  <a:pt x="1584" y="20823"/>
                  <a:pt x="1584" y="20765"/>
                </a:cubicBezTo>
                <a:lnTo>
                  <a:pt x="1584" y="20545"/>
                </a:lnTo>
                <a:cubicBezTo>
                  <a:pt x="1584" y="20488"/>
                  <a:pt x="1561" y="20441"/>
                  <a:pt x="1532" y="20441"/>
                </a:cubicBezTo>
                <a:close/>
                <a:moveTo>
                  <a:pt x="2380" y="20441"/>
                </a:moveTo>
                <a:cubicBezTo>
                  <a:pt x="2351" y="20441"/>
                  <a:pt x="2329" y="20488"/>
                  <a:pt x="2329" y="20545"/>
                </a:cubicBezTo>
                <a:lnTo>
                  <a:pt x="2329" y="20765"/>
                </a:lnTo>
                <a:cubicBezTo>
                  <a:pt x="2329" y="20823"/>
                  <a:pt x="2351" y="20868"/>
                  <a:pt x="2380" y="20868"/>
                </a:cubicBezTo>
                <a:cubicBezTo>
                  <a:pt x="2409" y="20868"/>
                  <a:pt x="2433" y="20823"/>
                  <a:pt x="2433" y="20765"/>
                </a:cubicBezTo>
                <a:lnTo>
                  <a:pt x="2433" y="20545"/>
                </a:lnTo>
                <a:cubicBezTo>
                  <a:pt x="2433" y="20488"/>
                  <a:pt x="2409" y="20441"/>
                  <a:pt x="2380" y="20441"/>
                </a:cubicBezTo>
                <a:close/>
                <a:moveTo>
                  <a:pt x="2695" y="20441"/>
                </a:moveTo>
                <a:cubicBezTo>
                  <a:pt x="2666" y="20441"/>
                  <a:pt x="2643" y="20488"/>
                  <a:pt x="2643" y="20545"/>
                </a:cubicBezTo>
                <a:lnTo>
                  <a:pt x="2643" y="20765"/>
                </a:lnTo>
                <a:cubicBezTo>
                  <a:pt x="2643" y="20823"/>
                  <a:pt x="2666" y="20868"/>
                  <a:pt x="2695" y="20868"/>
                </a:cubicBezTo>
                <a:cubicBezTo>
                  <a:pt x="2724" y="20868"/>
                  <a:pt x="2748" y="20823"/>
                  <a:pt x="2748" y="20765"/>
                </a:cubicBezTo>
                <a:lnTo>
                  <a:pt x="2748" y="20545"/>
                </a:lnTo>
                <a:cubicBezTo>
                  <a:pt x="2748" y="20488"/>
                  <a:pt x="2724" y="20441"/>
                  <a:pt x="2695" y="20441"/>
                </a:cubicBezTo>
                <a:close/>
                <a:moveTo>
                  <a:pt x="3545" y="20441"/>
                </a:moveTo>
                <a:cubicBezTo>
                  <a:pt x="3516" y="20441"/>
                  <a:pt x="3492" y="20488"/>
                  <a:pt x="3492" y="20545"/>
                </a:cubicBezTo>
                <a:lnTo>
                  <a:pt x="3492" y="20765"/>
                </a:lnTo>
                <a:cubicBezTo>
                  <a:pt x="3492" y="20823"/>
                  <a:pt x="3516" y="20868"/>
                  <a:pt x="3545" y="20868"/>
                </a:cubicBezTo>
                <a:cubicBezTo>
                  <a:pt x="3574" y="20868"/>
                  <a:pt x="3598" y="20823"/>
                  <a:pt x="3598" y="20765"/>
                </a:cubicBezTo>
                <a:lnTo>
                  <a:pt x="3598" y="20545"/>
                </a:lnTo>
                <a:cubicBezTo>
                  <a:pt x="3598" y="20488"/>
                  <a:pt x="3574" y="20441"/>
                  <a:pt x="3545" y="20441"/>
                </a:cubicBezTo>
                <a:close/>
                <a:moveTo>
                  <a:pt x="3859" y="20441"/>
                </a:moveTo>
                <a:cubicBezTo>
                  <a:pt x="3830" y="20441"/>
                  <a:pt x="3806" y="20488"/>
                  <a:pt x="3806" y="20545"/>
                </a:cubicBezTo>
                <a:lnTo>
                  <a:pt x="3806" y="20765"/>
                </a:lnTo>
                <a:cubicBezTo>
                  <a:pt x="3806" y="20823"/>
                  <a:pt x="3830" y="20868"/>
                  <a:pt x="3859" y="20868"/>
                </a:cubicBezTo>
                <a:cubicBezTo>
                  <a:pt x="3888" y="20868"/>
                  <a:pt x="3912" y="20823"/>
                  <a:pt x="3912" y="20765"/>
                </a:cubicBezTo>
                <a:lnTo>
                  <a:pt x="3912" y="20545"/>
                </a:lnTo>
                <a:cubicBezTo>
                  <a:pt x="3912" y="20488"/>
                  <a:pt x="3888" y="20441"/>
                  <a:pt x="3859" y="20441"/>
                </a:cubicBezTo>
                <a:close/>
                <a:moveTo>
                  <a:pt x="4709" y="20441"/>
                </a:moveTo>
                <a:cubicBezTo>
                  <a:pt x="4680" y="20441"/>
                  <a:pt x="4656" y="20488"/>
                  <a:pt x="4656" y="20545"/>
                </a:cubicBezTo>
                <a:lnTo>
                  <a:pt x="4656" y="20765"/>
                </a:lnTo>
                <a:cubicBezTo>
                  <a:pt x="4656" y="20823"/>
                  <a:pt x="4680" y="20868"/>
                  <a:pt x="4709" y="20868"/>
                </a:cubicBezTo>
                <a:cubicBezTo>
                  <a:pt x="4738" y="20868"/>
                  <a:pt x="4762" y="20823"/>
                  <a:pt x="4762" y="20765"/>
                </a:cubicBezTo>
                <a:lnTo>
                  <a:pt x="4762" y="20545"/>
                </a:lnTo>
                <a:cubicBezTo>
                  <a:pt x="4762" y="20488"/>
                  <a:pt x="4738" y="20441"/>
                  <a:pt x="4709" y="20441"/>
                </a:cubicBezTo>
                <a:close/>
                <a:moveTo>
                  <a:pt x="5023" y="20441"/>
                </a:moveTo>
                <a:cubicBezTo>
                  <a:pt x="4994" y="20441"/>
                  <a:pt x="4970" y="20488"/>
                  <a:pt x="4970" y="20545"/>
                </a:cubicBezTo>
                <a:lnTo>
                  <a:pt x="4970" y="20765"/>
                </a:lnTo>
                <a:cubicBezTo>
                  <a:pt x="4970" y="20823"/>
                  <a:pt x="4994" y="20868"/>
                  <a:pt x="5023" y="20868"/>
                </a:cubicBezTo>
                <a:cubicBezTo>
                  <a:pt x="5053" y="20868"/>
                  <a:pt x="5076" y="20823"/>
                  <a:pt x="5076" y="20765"/>
                </a:cubicBezTo>
                <a:lnTo>
                  <a:pt x="5076" y="20545"/>
                </a:lnTo>
                <a:cubicBezTo>
                  <a:pt x="5076" y="20488"/>
                  <a:pt x="5053" y="20441"/>
                  <a:pt x="5023" y="20441"/>
                </a:cubicBezTo>
                <a:close/>
                <a:moveTo>
                  <a:pt x="5873" y="20441"/>
                </a:moveTo>
                <a:cubicBezTo>
                  <a:pt x="5844" y="20441"/>
                  <a:pt x="5820" y="20488"/>
                  <a:pt x="5820" y="20545"/>
                </a:cubicBezTo>
                <a:lnTo>
                  <a:pt x="5820" y="20765"/>
                </a:lnTo>
                <a:cubicBezTo>
                  <a:pt x="5820" y="20823"/>
                  <a:pt x="5844" y="20868"/>
                  <a:pt x="5873" y="20868"/>
                </a:cubicBezTo>
                <a:cubicBezTo>
                  <a:pt x="5902" y="20868"/>
                  <a:pt x="5926" y="20823"/>
                  <a:pt x="5926" y="20765"/>
                </a:cubicBezTo>
                <a:lnTo>
                  <a:pt x="5926" y="20545"/>
                </a:lnTo>
                <a:cubicBezTo>
                  <a:pt x="5926" y="20488"/>
                  <a:pt x="5902" y="20441"/>
                  <a:pt x="5873" y="20441"/>
                </a:cubicBezTo>
                <a:close/>
                <a:moveTo>
                  <a:pt x="6188" y="20441"/>
                </a:moveTo>
                <a:cubicBezTo>
                  <a:pt x="6159" y="20441"/>
                  <a:pt x="6135" y="20488"/>
                  <a:pt x="6135" y="20545"/>
                </a:cubicBezTo>
                <a:lnTo>
                  <a:pt x="6135" y="20765"/>
                </a:lnTo>
                <a:cubicBezTo>
                  <a:pt x="6135" y="20823"/>
                  <a:pt x="6159" y="20868"/>
                  <a:pt x="6188" y="20868"/>
                </a:cubicBezTo>
                <a:cubicBezTo>
                  <a:pt x="6217" y="20868"/>
                  <a:pt x="6240" y="20823"/>
                  <a:pt x="6240" y="20765"/>
                </a:cubicBezTo>
                <a:lnTo>
                  <a:pt x="6240" y="20545"/>
                </a:lnTo>
                <a:cubicBezTo>
                  <a:pt x="6240" y="20488"/>
                  <a:pt x="6217" y="20441"/>
                  <a:pt x="6188" y="20441"/>
                </a:cubicBezTo>
                <a:close/>
                <a:moveTo>
                  <a:pt x="7036" y="20441"/>
                </a:moveTo>
                <a:cubicBezTo>
                  <a:pt x="7007" y="20441"/>
                  <a:pt x="6984" y="20488"/>
                  <a:pt x="6984" y="20545"/>
                </a:cubicBezTo>
                <a:lnTo>
                  <a:pt x="6984" y="20765"/>
                </a:lnTo>
                <a:cubicBezTo>
                  <a:pt x="6984" y="20823"/>
                  <a:pt x="7007" y="20868"/>
                  <a:pt x="7036" y="20868"/>
                </a:cubicBezTo>
                <a:cubicBezTo>
                  <a:pt x="7065" y="20868"/>
                  <a:pt x="7089" y="20823"/>
                  <a:pt x="7089" y="20765"/>
                </a:cubicBezTo>
                <a:lnTo>
                  <a:pt x="7089" y="20545"/>
                </a:lnTo>
                <a:cubicBezTo>
                  <a:pt x="7089" y="20488"/>
                  <a:pt x="7065" y="20441"/>
                  <a:pt x="7036" y="20441"/>
                </a:cubicBezTo>
                <a:close/>
                <a:moveTo>
                  <a:pt x="7351" y="20441"/>
                </a:moveTo>
                <a:cubicBezTo>
                  <a:pt x="7322" y="20441"/>
                  <a:pt x="7299" y="20488"/>
                  <a:pt x="7299" y="20545"/>
                </a:cubicBezTo>
                <a:lnTo>
                  <a:pt x="7299" y="20765"/>
                </a:lnTo>
                <a:cubicBezTo>
                  <a:pt x="7299" y="20823"/>
                  <a:pt x="7322" y="20868"/>
                  <a:pt x="7351" y="20868"/>
                </a:cubicBezTo>
                <a:cubicBezTo>
                  <a:pt x="7380" y="20868"/>
                  <a:pt x="7404" y="20823"/>
                  <a:pt x="7404" y="20765"/>
                </a:cubicBezTo>
                <a:lnTo>
                  <a:pt x="7404" y="20545"/>
                </a:lnTo>
                <a:cubicBezTo>
                  <a:pt x="7404" y="20488"/>
                  <a:pt x="7380" y="20441"/>
                  <a:pt x="7351" y="20441"/>
                </a:cubicBezTo>
                <a:close/>
                <a:moveTo>
                  <a:pt x="8201" y="20441"/>
                </a:moveTo>
                <a:cubicBezTo>
                  <a:pt x="8171" y="20441"/>
                  <a:pt x="8148" y="20488"/>
                  <a:pt x="8148" y="20545"/>
                </a:cubicBezTo>
                <a:lnTo>
                  <a:pt x="8148" y="20765"/>
                </a:lnTo>
                <a:cubicBezTo>
                  <a:pt x="8148" y="20823"/>
                  <a:pt x="8171" y="20868"/>
                  <a:pt x="8201" y="20868"/>
                </a:cubicBezTo>
                <a:cubicBezTo>
                  <a:pt x="8230" y="20868"/>
                  <a:pt x="8254" y="20823"/>
                  <a:pt x="8254" y="20765"/>
                </a:cubicBezTo>
                <a:lnTo>
                  <a:pt x="8254" y="20545"/>
                </a:lnTo>
                <a:cubicBezTo>
                  <a:pt x="8254" y="20488"/>
                  <a:pt x="8230" y="20441"/>
                  <a:pt x="8201" y="20441"/>
                </a:cubicBezTo>
                <a:close/>
                <a:moveTo>
                  <a:pt x="8515" y="20441"/>
                </a:moveTo>
                <a:cubicBezTo>
                  <a:pt x="8486" y="20441"/>
                  <a:pt x="8462" y="20488"/>
                  <a:pt x="8462" y="20545"/>
                </a:cubicBezTo>
                <a:lnTo>
                  <a:pt x="8462" y="20765"/>
                </a:lnTo>
                <a:cubicBezTo>
                  <a:pt x="8462" y="20823"/>
                  <a:pt x="8486" y="20868"/>
                  <a:pt x="8515" y="20868"/>
                </a:cubicBezTo>
                <a:cubicBezTo>
                  <a:pt x="8544" y="20868"/>
                  <a:pt x="8568" y="20823"/>
                  <a:pt x="8568" y="20765"/>
                </a:cubicBezTo>
                <a:lnTo>
                  <a:pt x="8568" y="20545"/>
                </a:lnTo>
                <a:cubicBezTo>
                  <a:pt x="8568" y="20488"/>
                  <a:pt x="8544" y="20441"/>
                  <a:pt x="8515" y="20441"/>
                </a:cubicBezTo>
                <a:close/>
                <a:moveTo>
                  <a:pt x="9365" y="20441"/>
                </a:moveTo>
                <a:cubicBezTo>
                  <a:pt x="9336" y="20441"/>
                  <a:pt x="9312" y="20488"/>
                  <a:pt x="9312" y="20545"/>
                </a:cubicBezTo>
                <a:lnTo>
                  <a:pt x="9312" y="20765"/>
                </a:lnTo>
                <a:cubicBezTo>
                  <a:pt x="9312" y="20823"/>
                  <a:pt x="9336" y="20868"/>
                  <a:pt x="9365" y="20868"/>
                </a:cubicBezTo>
                <a:cubicBezTo>
                  <a:pt x="9394" y="20868"/>
                  <a:pt x="9418" y="20823"/>
                  <a:pt x="9418" y="20765"/>
                </a:cubicBezTo>
                <a:lnTo>
                  <a:pt x="9418" y="20545"/>
                </a:lnTo>
                <a:cubicBezTo>
                  <a:pt x="9418" y="20488"/>
                  <a:pt x="9394" y="20441"/>
                  <a:pt x="9365" y="20441"/>
                </a:cubicBezTo>
                <a:close/>
                <a:moveTo>
                  <a:pt x="9679" y="20441"/>
                </a:moveTo>
                <a:cubicBezTo>
                  <a:pt x="9650" y="20441"/>
                  <a:pt x="9626" y="20488"/>
                  <a:pt x="9626" y="20545"/>
                </a:cubicBezTo>
                <a:lnTo>
                  <a:pt x="9626" y="20765"/>
                </a:lnTo>
                <a:cubicBezTo>
                  <a:pt x="9626" y="20823"/>
                  <a:pt x="9650" y="20868"/>
                  <a:pt x="9679" y="20868"/>
                </a:cubicBezTo>
                <a:cubicBezTo>
                  <a:pt x="9708" y="20868"/>
                  <a:pt x="9732" y="20823"/>
                  <a:pt x="9732" y="20765"/>
                </a:cubicBezTo>
                <a:lnTo>
                  <a:pt x="9732" y="20545"/>
                </a:lnTo>
                <a:cubicBezTo>
                  <a:pt x="9732" y="20488"/>
                  <a:pt x="9708" y="20441"/>
                  <a:pt x="9679" y="20441"/>
                </a:cubicBezTo>
                <a:close/>
                <a:moveTo>
                  <a:pt x="10529" y="20441"/>
                </a:moveTo>
                <a:cubicBezTo>
                  <a:pt x="10500" y="20441"/>
                  <a:pt x="10476" y="20488"/>
                  <a:pt x="10476" y="20545"/>
                </a:cubicBezTo>
                <a:lnTo>
                  <a:pt x="10476" y="20765"/>
                </a:lnTo>
                <a:cubicBezTo>
                  <a:pt x="10476" y="20823"/>
                  <a:pt x="10500" y="20868"/>
                  <a:pt x="10529" y="20868"/>
                </a:cubicBezTo>
                <a:cubicBezTo>
                  <a:pt x="10558" y="20868"/>
                  <a:pt x="10582" y="20823"/>
                  <a:pt x="10582" y="20765"/>
                </a:cubicBezTo>
                <a:lnTo>
                  <a:pt x="10582" y="20545"/>
                </a:lnTo>
                <a:cubicBezTo>
                  <a:pt x="10582" y="20488"/>
                  <a:pt x="10558" y="20441"/>
                  <a:pt x="10529" y="20441"/>
                </a:cubicBezTo>
                <a:close/>
                <a:moveTo>
                  <a:pt x="10844" y="20441"/>
                </a:moveTo>
                <a:cubicBezTo>
                  <a:pt x="10814" y="20441"/>
                  <a:pt x="10791" y="20488"/>
                  <a:pt x="10791" y="20545"/>
                </a:cubicBezTo>
                <a:lnTo>
                  <a:pt x="10791" y="20765"/>
                </a:lnTo>
                <a:cubicBezTo>
                  <a:pt x="10791" y="20823"/>
                  <a:pt x="10814" y="20868"/>
                  <a:pt x="10844" y="20868"/>
                </a:cubicBezTo>
                <a:cubicBezTo>
                  <a:pt x="10873" y="20868"/>
                  <a:pt x="10895" y="20823"/>
                  <a:pt x="10895" y="20765"/>
                </a:cubicBezTo>
                <a:lnTo>
                  <a:pt x="10895" y="20545"/>
                </a:lnTo>
                <a:cubicBezTo>
                  <a:pt x="10895" y="20488"/>
                  <a:pt x="10873" y="20441"/>
                  <a:pt x="10844" y="20441"/>
                </a:cubicBezTo>
                <a:close/>
                <a:moveTo>
                  <a:pt x="11692" y="20441"/>
                </a:moveTo>
                <a:cubicBezTo>
                  <a:pt x="11663" y="20441"/>
                  <a:pt x="11640" y="20488"/>
                  <a:pt x="11640" y="20545"/>
                </a:cubicBezTo>
                <a:lnTo>
                  <a:pt x="11640" y="20765"/>
                </a:lnTo>
                <a:cubicBezTo>
                  <a:pt x="11640" y="20823"/>
                  <a:pt x="11663" y="20868"/>
                  <a:pt x="11692" y="20868"/>
                </a:cubicBezTo>
                <a:cubicBezTo>
                  <a:pt x="11721" y="20868"/>
                  <a:pt x="11745" y="20823"/>
                  <a:pt x="11745" y="20765"/>
                </a:cubicBezTo>
                <a:lnTo>
                  <a:pt x="11745" y="20545"/>
                </a:lnTo>
                <a:cubicBezTo>
                  <a:pt x="11745" y="20488"/>
                  <a:pt x="11721" y="20441"/>
                  <a:pt x="11692" y="20441"/>
                </a:cubicBezTo>
                <a:close/>
                <a:moveTo>
                  <a:pt x="12007" y="20441"/>
                </a:moveTo>
                <a:cubicBezTo>
                  <a:pt x="11978" y="20441"/>
                  <a:pt x="11955" y="20488"/>
                  <a:pt x="11955" y="20545"/>
                </a:cubicBezTo>
                <a:lnTo>
                  <a:pt x="11955" y="20765"/>
                </a:lnTo>
                <a:cubicBezTo>
                  <a:pt x="11955" y="20823"/>
                  <a:pt x="11978" y="20868"/>
                  <a:pt x="12007" y="20868"/>
                </a:cubicBezTo>
                <a:cubicBezTo>
                  <a:pt x="12036" y="20868"/>
                  <a:pt x="12060" y="20823"/>
                  <a:pt x="12060" y="20765"/>
                </a:cubicBezTo>
                <a:lnTo>
                  <a:pt x="12060" y="20545"/>
                </a:lnTo>
                <a:cubicBezTo>
                  <a:pt x="12060" y="20488"/>
                  <a:pt x="12036" y="20441"/>
                  <a:pt x="12007" y="20441"/>
                </a:cubicBezTo>
                <a:close/>
                <a:moveTo>
                  <a:pt x="12856" y="20441"/>
                </a:moveTo>
                <a:cubicBezTo>
                  <a:pt x="12827" y="20441"/>
                  <a:pt x="12804" y="20488"/>
                  <a:pt x="12804" y="20545"/>
                </a:cubicBezTo>
                <a:lnTo>
                  <a:pt x="12804" y="20765"/>
                </a:lnTo>
                <a:cubicBezTo>
                  <a:pt x="12804" y="20823"/>
                  <a:pt x="12827" y="20868"/>
                  <a:pt x="12856" y="20868"/>
                </a:cubicBezTo>
                <a:cubicBezTo>
                  <a:pt x="12886" y="20868"/>
                  <a:pt x="12909" y="20823"/>
                  <a:pt x="12909" y="20765"/>
                </a:cubicBezTo>
                <a:lnTo>
                  <a:pt x="12909" y="20545"/>
                </a:lnTo>
                <a:cubicBezTo>
                  <a:pt x="12909" y="20488"/>
                  <a:pt x="12886" y="20441"/>
                  <a:pt x="12856" y="20441"/>
                </a:cubicBezTo>
                <a:close/>
                <a:moveTo>
                  <a:pt x="13171" y="20441"/>
                </a:moveTo>
                <a:cubicBezTo>
                  <a:pt x="13142" y="20441"/>
                  <a:pt x="13118" y="20488"/>
                  <a:pt x="13118" y="20545"/>
                </a:cubicBezTo>
                <a:lnTo>
                  <a:pt x="13118" y="20765"/>
                </a:lnTo>
                <a:cubicBezTo>
                  <a:pt x="13118" y="20823"/>
                  <a:pt x="13142" y="20868"/>
                  <a:pt x="13171" y="20868"/>
                </a:cubicBezTo>
                <a:cubicBezTo>
                  <a:pt x="13200" y="20868"/>
                  <a:pt x="13224" y="20823"/>
                  <a:pt x="13224" y="20765"/>
                </a:cubicBezTo>
                <a:lnTo>
                  <a:pt x="13224" y="20545"/>
                </a:lnTo>
                <a:cubicBezTo>
                  <a:pt x="13224" y="20488"/>
                  <a:pt x="13200" y="20441"/>
                  <a:pt x="13171" y="20441"/>
                </a:cubicBezTo>
                <a:close/>
                <a:moveTo>
                  <a:pt x="14021" y="20441"/>
                </a:moveTo>
                <a:cubicBezTo>
                  <a:pt x="13992" y="20441"/>
                  <a:pt x="13968" y="20488"/>
                  <a:pt x="13968" y="20545"/>
                </a:cubicBezTo>
                <a:lnTo>
                  <a:pt x="13968" y="20765"/>
                </a:lnTo>
                <a:cubicBezTo>
                  <a:pt x="13968" y="20823"/>
                  <a:pt x="13992" y="20868"/>
                  <a:pt x="14021" y="20868"/>
                </a:cubicBezTo>
                <a:cubicBezTo>
                  <a:pt x="14050" y="20868"/>
                  <a:pt x="14074" y="20823"/>
                  <a:pt x="14074" y="20765"/>
                </a:cubicBezTo>
                <a:lnTo>
                  <a:pt x="14074" y="20545"/>
                </a:lnTo>
                <a:cubicBezTo>
                  <a:pt x="14074" y="20488"/>
                  <a:pt x="14050" y="20441"/>
                  <a:pt x="14021" y="20441"/>
                </a:cubicBezTo>
                <a:close/>
                <a:moveTo>
                  <a:pt x="14335" y="20441"/>
                </a:moveTo>
                <a:cubicBezTo>
                  <a:pt x="14306" y="20441"/>
                  <a:pt x="14282" y="20488"/>
                  <a:pt x="14282" y="20545"/>
                </a:cubicBezTo>
                <a:lnTo>
                  <a:pt x="14282" y="20765"/>
                </a:lnTo>
                <a:cubicBezTo>
                  <a:pt x="14282" y="20823"/>
                  <a:pt x="14306" y="20868"/>
                  <a:pt x="14335" y="20868"/>
                </a:cubicBezTo>
                <a:cubicBezTo>
                  <a:pt x="14364" y="20868"/>
                  <a:pt x="14388" y="20823"/>
                  <a:pt x="14388" y="20765"/>
                </a:cubicBezTo>
                <a:lnTo>
                  <a:pt x="14388" y="20545"/>
                </a:lnTo>
                <a:cubicBezTo>
                  <a:pt x="14388" y="20488"/>
                  <a:pt x="14364" y="20441"/>
                  <a:pt x="14335" y="20441"/>
                </a:cubicBezTo>
                <a:close/>
                <a:moveTo>
                  <a:pt x="15185" y="20441"/>
                </a:moveTo>
                <a:cubicBezTo>
                  <a:pt x="15156" y="20441"/>
                  <a:pt x="15132" y="20488"/>
                  <a:pt x="15132" y="20545"/>
                </a:cubicBezTo>
                <a:lnTo>
                  <a:pt x="15132" y="20765"/>
                </a:lnTo>
                <a:cubicBezTo>
                  <a:pt x="15132" y="20823"/>
                  <a:pt x="15156" y="20868"/>
                  <a:pt x="15185" y="20868"/>
                </a:cubicBezTo>
                <a:cubicBezTo>
                  <a:pt x="15214" y="20868"/>
                  <a:pt x="15237" y="20823"/>
                  <a:pt x="15237" y="20765"/>
                </a:cubicBezTo>
                <a:lnTo>
                  <a:pt x="15237" y="20545"/>
                </a:lnTo>
                <a:cubicBezTo>
                  <a:pt x="15237" y="20488"/>
                  <a:pt x="15214" y="20441"/>
                  <a:pt x="15185" y="20441"/>
                </a:cubicBezTo>
                <a:close/>
                <a:moveTo>
                  <a:pt x="15500" y="20441"/>
                </a:moveTo>
                <a:cubicBezTo>
                  <a:pt x="15470" y="20441"/>
                  <a:pt x="15447" y="20488"/>
                  <a:pt x="15447" y="20545"/>
                </a:cubicBezTo>
                <a:lnTo>
                  <a:pt x="15447" y="20765"/>
                </a:lnTo>
                <a:cubicBezTo>
                  <a:pt x="15447" y="20823"/>
                  <a:pt x="15470" y="20868"/>
                  <a:pt x="15500" y="20868"/>
                </a:cubicBezTo>
                <a:cubicBezTo>
                  <a:pt x="15529" y="20868"/>
                  <a:pt x="15551" y="20823"/>
                  <a:pt x="15551" y="20765"/>
                </a:cubicBezTo>
                <a:lnTo>
                  <a:pt x="15551" y="20545"/>
                </a:lnTo>
                <a:cubicBezTo>
                  <a:pt x="15551" y="20488"/>
                  <a:pt x="15529" y="20441"/>
                  <a:pt x="15500" y="20441"/>
                </a:cubicBezTo>
                <a:close/>
                <a:moveTo>
                  <a:pt x="16349" y="20441"/>
                </a:moveTo>
                <a:cubicBezTo>
                  <a:pt x="16320" y="20441"/>
                  <a:pt x="16296" y="20488"/>
                  <a:pt x="16296" y="20545"/>
                </a:cubicBezTo>
                <a:lnTo>
                  <a:pt x="16296" y="20765"/>
                </a:lnTo>
                <a:cubicBezTo>
                  <a:pt x="16296" y="20823"/>
                  <a:pt x="16320" y="20868"/>
                  <a:pt x="16349" y="20868"/>
                </a:cubicBezTo>
                <a:cubicBezTo>
                  <a:pt x="16378" y="20868"/>
                  <a:pt x="16401" y="20823"/>
                  <a:pt x="16401" y="20765"/>
                </a:cubicBezTo>
                <a:lnTo>
                  <a:pt x="16401" y="20545"/>
                </a:lnTo>
                <a:cubicBezTo>
                  <a:pt x="16401" y="20488"/>
                  <a:pt x="16378" y="20441"/>
                  <a:pt x="16349" y="20441"/>
                </a:cubicBezTo>
                <a:close/>
                <a:moveTo>
                  <a:pt x="16663" y="20441"/>
                </a:moveTo>
                <a:cubicBezTo>
                  <a:pt x="16634" y="20441"/>
                  <a:pt x="16611" y="20488"/>
                  <a:pt x="16611" y="20545"/>
                </a:cubicBezTo>
                <a:lnTo>
                  <a:pt x="16611" y="20765"/>
                </a:lnTo>
                <a:cubicBezTo>
                  <a:pt x="16611" y="20823"/>
                  <a:pt x="16634" y="20868"/>
                  <a:pt x="16663" y="20868"/>
                </a:cubicBezTo>
                <a:cubicBezTo>
                  <a:pt x="16692" y="20868"/>
                  <a:pt x="16716" y="20823"/>
                  <a:pt x="16716" y="20765"/>
                </a:cubicBezTo>
                <a:lnTo>
                  <a:pt x="16716" y="20545"/>
                </a:lnTo>
                <a:cubicBezTo>
                  <a:pt x="16716" y="20488"/>
                  <a:pt x="16692" y="20441"/>
                  <a:pt x="16663" y="20441"/>
                </a:cubicBezTo>
                <a:close/>
                <a:moveTo>
                  <a:pt x="17512" y="20441"/>
                </a:moveTo>
                <a:cubicBezTo>
                  <a:pt x="17483" y="20441"/>
                  <a:pt x="17459" y="20488"/>
                  <a:pt x="17459" y="20545"/>
                </a:cubicBezTo>
                <a:lnTo>
                  <a:pt x="17459" y="20765"/>
                </a:lnTo>
                <a:cubicBezTo>
                  <a:pt x="17459" y="20823"/>
                  <a:pt x="17483" y="20868"/>
                  <a:pt x="17512" y="20868"/>
                </a:cubicBezTo>
                <a:cubicBezTo>
                  <a:pt x="17541" y="20868"/>
                  <a:pt x="17565" y="20823"/>
                  <a:pt x="17565" y="20765"/>
                </a:cubicBezTo>
                <a:lnTo>
                  <a:pt x="17565" y="20545"/>
                </a:lnTo>
                <a:cubicBezTo>
                  <a:pt x="17565" y="20488"/>
                  <a:pt x="17541" y="20441"/>
                  <a:pt x="17512" y="20441"/>
                </a:cubicBezTo>
                <a:close/>
                <a:moveTo>
                  <a:pt x="17827" y="20441"/>
                </a:moveTo>
                <a:cubicBezTo>
                  <a:pt x="17798" y="20441"/>
                  <a:pt x="17774" y="20488"/>
                  <a:pt x="17774" y="20545"/>
                </a:cubicBezTo>
                <a:lnTo>
                  <a:pt x="17774" y="20765"/>
                </a:lnTo>
                <a:cubicBezTo>
                  <a:pt x="17774" y="20823"/>
                  <a:pt x="17798" y="20868"/>
                  <a:pt x="17827" y="20868"/>
                </a:cubicBezTo>
                <a:cubicBezTo>
                  <a:pt x="17856" y="20868"/>
                  <a:pt x="17880" y="20823"/>
                  <a:pt x="17880" y="20765"/>
                </a:cubicBezTo>
                <a:lnTo>
                  <a:pt x="17880" y="20545"/>
                </a:lnTo>
                <a:cubicBezTo>
                  <a:pt x="17880" y="20488"/>
                  <a:pt x="17856" y="20441"/>
                  <a:pt x="17827" y="20441"/>
                </a:cubicBezTo>
                <a:close/>
                <a:moveTo>
                  <a:pt x="18677" y="20441"/>
                </a:moveTo>
                <a:cubicBezTo>
                  <a:pt x="18648" y="20441"/>
                  <a:pt x="18624" y="20488"/>
                  <a:pt x="18624" y="20545"/>
                </a:cubicBezTo>
                <a:lnTo>
                  <a:pt x="18624" y="20765"/>
                </a:lnTo>
                <a:cubicBezTo>
                  <a:pt x="18624" y="20823"/>
                  <a:pt x="18648" y="20868"/>
                  <a:pt x="18677" y="20868"/>
                </a:cubicBezTo>
                <a:cubicBezTo>
                  <a:pt x="18706" y="20868"/>
                  <a:pt x="18730" y="20823"/>
                  <a:pt x="18730" y="20765"/>
                </a:cubicBezTo>
                <a:lnTo>
                  <a:pt x="18730" y="20545"/>
                </a:lnTo>
                <a:cubicBezTo>
                  <a:pt x="18730" y="20488"/>
                  <a:pt x="18706" y="20441"/>
                  <a:pt x="18677" y="20441"/>
                </a:cubicBezTo>
                <a:close/>
                <a:moveTo>
                  <a:pt x="18991" y="20441"/>
                </a:moveTo>
                <a:cubicBezTo>
                  <a:pt x="18962" y="20441"/>
                  <a:pt x="18938" y="20488"/>
                  <a:pt x="18938" y="20545"/>
                </a:cubicBezTo>
                <a:lnTo>
                  <a:pt x="18938" y="20765"/>
                </a:lnTo>
                <a:cubicBezTo>
                  <a:pt x="18938" y="20823"/>
                  <a:pt x="18962" y="20868"/>
                  <a:pt x="18991" y="20868"/>
                </a:cubicBezTo>
                <a:cubicBezTo>
                  <a:pt x="19020" y="20868"/>
                  <a:pt x="19044" y="20823"/>
                  <a:pt x="19044" y="20765"/>
                </a:cubicBezTo>
                <a:lnTo>
                  <a:pt x="19044" y="20545"/>
                </a:lnTo>
                <a:cubicBezTo>
                  <a:pt x="19044" y="20488"/>
                  <a:pt x="19020" y="20441"/>
                  <a:pt x="18991" y="20441"/>
                </a:cubicBezTo>
                <a:close/>
                <a:moveTo>
                  <a:pt x="19841" y="20441"/>
                </a:moveTo>
                <a:cubicBezTo>
                  <a:pt x="19812" y="20441"/>
                  <a:pt x="19788" y="20488"/>
                  <a:pt x="19788" y="20545"/>
                </a:cubicBezTo>
                <a:lnTo>
                  <a:pt x="19788" y="20765"/>
                </a:lnTo>
                <a:cubicBezTo>
                  <a:pt x="19788" y="20823"/>
                  <a:pt x="19812" y="20868"/>
                  <a:pt x="19841" y="20868"/>
                </a:cubicBezTo>
                <a:cubicBezTo>
                  <a:pt x="19870" y="20868"/>
                  <a:pt x="19894" y="20823"/>
                  <a:pt x="19894" y="20765"/>
                </a:cubicBezTo>
                <a:lnTo>
                  <a:pt x="19894" y="20545"/>
                </a:lnTo>
                <a:cubicBezTo>
                  <a:pt x="19894" y="20488"/>
                  <a:pt x="19870" y="20441"/>
                  <a:pt x="19841" y="20441"/>
                </a:cubicBezTo>
                <a:close/>
                <a:moveTo>
                  <a:pt x="20155" y="20441"/>
                </a:moveTo>
                <a:cubicBezTo>
                  <a:pt x="20126" y="20441"/>
                  <a:pt x="20102" y="20488"/>
                  <a:pt x="20102" y="20545"/>
                </a:cubicBezTo>
                <a:lnTo>
                  <a:pt x="20102" y="20765"/>
                </a:lnTo>
                <a:cubicBezTo>
                  <a:pt x="20102" y="20823"/>
                  <a:pt x="20126" y="20868"/>
                  <a:pt x="20155" y="20868"/>
                </a:cubicBezTo>
                <a:cubicBezTo>
                  <a:pt x="20184" y="20868"/>
                  <a:pt x="20207" y="20823"/>
                  <a:pt x="20207" y="20765"/>
                </a:cubicBezTo>
                <a:lnTo>
                  <a:pt x="20207" y="20545"/>
                </a:lnTo>
                <a:cubicBezTo>
                  <a:pt x="20207" y="20488"/>
                  <a:pt x="20184" y="20441"/>
                  <a:pt x="20155" y="20441"/>
                </a:cubicBezTo>
                <a:close/>
                <a:moveTo>
                  <a:pt x="21004" y="20441"/>
                </a:moveTo>
                <a:cubicBezTo>
                  <a:pt x="20975" y="20441"/>
                  <a:pt x="20952" y="20488"/>
                  <a:pt x="20952" y="20545"/>
                </a:cubicBezTo>
                <a:lnTo>
                  <a:pt x="20952" y="20765"/>
                </a:lnTo>
                <a:cubicBezTo>
                  <a:pt x="20952" y="20823"/>
                  <a:pt x="20975" y="20868"/>
                  <a:pt x="21004" y="20868"/>
                </a:cubicBezTo>
                <a:cubicBezTo>
                  <a:pt x="21033" y="20868"/>
                  <a:pt x="21057" y="20823"/>
                  <a:pt x="21057" y="20765"/>
                </a:cubicBezTo>
                <a:lnTo>
                  <a:pt x="21057" y="20545"/>
                </a:lnTo>
                <a:cubicBezTo>
                  <a:pt x="21057" y="20488"/>
                  <a:pt x="21033" y="20441"/>
                  <a:pt x="21004" y="20441"/>
                </a:cubicBezTo>
                <a:close/>
                <a:moveTo>
                  <a:pt x="21319" y="20441"/>
                </a:moveTo>
                <a:cubicBezTo>
                  <a:pt x="21289" y="20441"/>
                  <a:pt x="21267" y="20488"/>
                  <a:pt x="21267" y="20545"/>
                </a:cubicBezTo>
                <a:lnTo>
                  <a:pt x="21267" y="20765"/>
                </a:lnTo>
                <a:cubicBezTo>
                  <a:pt x="21267" y="20823"/>
                  <a:pt x="21289" y="20868"/>
                  <a:pt x="21319" y="20868"/>
                </a:cubicBezTo>
                <a:cubicBezTo>
                  <a:pt x="21348" y="20868"/>
                  <a:pt x="21372" y="20823"/>
                  <a:pt x="21372" y="20765"/>
                </a:cubicBezTo>
                <a:lnTo>
                  <a:pt x="21372" y="20545"/>
                </a:lnTo>
                <a:cubicBezTo>
                  <a:pt x="21372" y="20488"/>
                  <a:pt x="21348" y="20441"/>
                  <a:pt x="21319" y="20441"/>
                </a:cubicBezTo>
                <a:close/>
                <a:moveTo>
                  <a:pt x="281" y="21171"/>
                </a:moveTo>
                <a:cubicBezTo>
                  <a:pt x="252" y="21171"/>
                  <a:pt x="228" y="21218"/>
                  <a:pt x="228" y="21275"/>
                </a:cubicBezTo>
                <a:lnTo>
                  <a:pt x="228" y="21495"/>
                </a:lnTo>
                <a:cubicBezTo>
                  <a:pt x="228" y="21553"/>
                  <a:pt x="252" y="21600"/>
                  <a:pt x="281" y="21600"/>
                </a:cubicBezTo>
                <a:cubicBezTo>
                  <a:pt x="311" y="21600"/>
                  <a:pt x="334" y="21553"/>
                  <a:pt x="334" y="21495"/>
                </a:cubicBezTo>
                <a:lnTo>
                  <a:pt x="334" y="21275"/>
                </a:lnTo>
                <a:cubicBezTo>
                  <a:pt x="334" y="21218"/>
                  <a:pt x="311" y="21171"/>
                  <a:pt x="281" y="21171"/>
                </a:cubicBezTo>
                <a:close/>
                <a:moveTo>
                  <a:pt x="596" y="21171"/>
                </a:moveTo>
                <a:cubicBezTo>
                  <a:pt x="567" y="21171"/>
                  <a:pt x="543" y="21218"/>
                  <a:pt x="543" y="21275"/>
                </a:cubicBezTo>
                <a:lnTo>
                  <a:pt x="543" y="21495"/>
                </a:lnTo>
                <a:cubicBezTo>
                  <a:pt x="543" y="21553"/>
                  <a:pt x="567" y="21600"/>
                  <a:pt x="596" y="21600"/>
                </a:cubicBezTo>
                <a:cubicBezTo>
                  <a:pt x="625" y="21600"/>
                  <a:pt x="649" y="21553"/>
                  <a:pt x="649" y="21495"/>
                </a:cubicBezTo>
                <a:lnTo>
                  <a:pt x="649" y="21275"/>
                </a:lnTo>
                <a:cubicBezTo>
                  <a:pt x="649" y="21218"/>
                  <a:pt x="625" y="21171"/>
                  <a:pt x="596" y="21171"/>
                </a:cubicBezTo>
                <a:close/>
                <a:moveTo>
                  <a:pt x="1446" y="21171"/>
                </a:moveTo>
                <a:cubicBezTo>
                  <a:pt x="1417" y="21171"/>
                  <a:pt x="1393" y="21218"/>
                  <a:pt x="1393" y="21275"/>
                </a:cubicBezTo>
                <a:lnTo>
                  <a:pt x="1393" y="21495"/>
                </a:lnTo>
                <a:cubicBezTo>
                  <a:pt x="1393" y="21553"/>
                  <a:pt x="1417" y="21600"/>
                  <a:pt x="1446" y="21600"/>
                </a:cubicBezTo>
                <a:cubicBezTo>
                  <a:pt x="1475" y="21600"/>
                  <a:pt x="1499" y="21553"/>
                  <a:pt x="1499" y="21495"/>
                </a:cubicBezTo>
                <a:lnTo>
                  <a:pt x="1499" y="21275"/>
                </a:lnTo>
                <a:cubicBezTo>
                  <a:pt x="1499" y="21218"/>
                  <a:pt x="1475" y="21171"/>
                  <a:pt x="1446" y="21171"/>
                </a:cubicBezTo>
                <a:close/>
                <a:moveTo>
                  <a:pt x="1760" y="21171"/>
                </a:moveTo>
                <a:cubicBezTo>
                  <a:pt x="1731" y="21171"/>
                  <a:pt x="1707" y="21218"/>
                  <a:pt x="1707" y="21275"/>
                </a:cubicBezTo>
                <a:lnTo>
                  <a:pt x="1707" y="21495"/>
                </a:lnTo>
                <a:cubicBezTo>
                  <a:pt x="1707" y="21553"/>
                  <a:pt x="1731" y="21600"/>
                  <a:pt x="1760" y="21600"/>
                </a:cubicBezTo>
                <a:cubicBezTo>
                  <a:pt x="1789" y="21600"/>
                  <a:pt x="1813" y="21553"/>
                  <a:pt x="1813" y="21495"/>
                </a:cubicBezTo>
                <a:lnTo>
                  <a:pt x="1813" y="21275"/>
                </a:lnTo>
                <a:cubicBezTo>
                  <a:pt x="1813" y="21218"/>
                  <a:pt x="1789" y="21171"/>
                  <a:pt x="1760" y="21171"/>
                </a:cubicBezTo>
                <a:close/>
                <a:moveTo>
                  <a:pt x="2610" y="21171"/>
                </a:moveTo>
                <a:cubicBezTo>
                  <a:pt x="2581" y="21171"/>
                  <a:pt x="2557" y="21218"/>
                  <a:pt x="2557" y="21275"/>
                </a:cubicBezTo>
                <a:lnTo>
                  <a:pt x="2557" y="21495"/>
                </a:lnTo>
                <a:cubicBezTo>
                  <a:pt x="2557" y="21553"/>
                  <a:pt x="2581" y="21600"/>
                  <a:pt x="2610" y="21600"/>
                </a:cubicBezTo>
                <a:cubicBezTo>
                  <a:pt x="2639" y="21600"/>
                  <a:pt x="2662" y="21553"/>
                  <a:pt x="2662" y="21495"/>
                </a:cubicBezTo>
                <a:lnTo>
                  <a:pt x="2662" y="21275"/>
                </a:lnTo>
                <a:cubicBezTo>
                  <a:pt x="2662" y="21218"/>
                  <a:pt x="2639" y="21171"/>
                  <a:pt x="2610" y="21171"/>
                </a:cubicBezTo>
                <a:close/>
                <a:moveTo>
                  <a:pt x="2924" y="21171"/>
                </a:moveTo>
                <a:cubicBezTo>
                  <a:pt x="2895" y="21171"/>
                  <a:pt x="2871" y="21218"/>
                  <a:pt x="2871" y="21275"/>
                </a:cubicBezTo>
                <a:lnTo>
                  <a:pt x="2871" y="21495"/>
                </a:lnTo>
                <a:cubicBezTo>
                  <a:pt x="2871" y="21553"/>
                  <a:pt x="2895" y="21600"/>
                  <a:pt x="2924" y="21600"/>
                </a:cubicBezTo>
                <a:cubicBezTo>
                  <a:pt x="2954" y="21600"/>
                  <a:pt x="2976" y="21553"/>
                  <a:pt x="2976" y="21495"/>
                </a:cubicBezTo>
                <a:lnTo>
                  <a:pt x="2976" y="21275"/>
                </a:lnTo>
                <a:cubicBezTo>
                  <a:pt x="2976" y="21218"/>
                  <a:pt x="2954" y="21171"/>
                  <a:pt x="2924" y="21171"/>
                </a:cubicBezTo>
                <a:close/>
                <a:moveTo>
                  <a:pt x="3773" y="21171"/>
                </a:moveTo>
                <a:cubicBezTo>
                  <a:pt x="3744" y="21171"/>
                  <a:pt x="3721" y="21218"/>
                  <a:pt x="3721" y="21275"/>
                </a:cubicBezTo>
                <a:lnTo>
                  <a:pt x="3721" y="21495"/>
                </a:lnTo>
                <a:cubicBezTo>
                  <a:pt x="3721" y="21553"/>
                  <a:pt x="3744" y="21600"/>
                  <a:pt x="3773" y="21600"/>
                </a:cubicBezTo>
                <a:cubicBezTo>
                  <a:pt x="3802" y="21600"/>
                  <a:pt x="3826" y="21553"/>
                  <a:pt x="3826" y="21495"/>
                </a:cubicBezTo>
                <a:lnTo>
                  <a:pt x="3826" y="21275"/>
                </a:lnTo>
                <a:cubicBezTo>
                  <a:pt x="3826" y="21218"/>
                  <a:pt x="3802" y="21171"/>
                  <a:pt x="3773" y="21171"/>
                </a:cubicBezTo>
                <a:close/>
                <a:moveTo>
                  <a:pt x="4088" y="21171"/>
                </a:moveTo>
                <a:cubicBezTo>
                  <a:pt x="4058" y="21171"/>
                  <a:pt x="4035" y="21218"/>
                  <a:pt x="4035" y="21275"/>
                </a:cubicBezTo>
                <a:lnTo>
                  <a:pt x="4035" y="21495"/>
                </a:lnTo>
                <a:cubicBezTo>
                  <a:pt x="4035" y="21553"/>
                  <a:pt x="4058" y="21600"/>
                  <a:pt x="4088" y="21600"/>
                </a:cubicBezTo>
                <a:cubicBezTo>
                  <a:pt x="4117" y="21600"/>
                  <a:pt x="4141" y="21553"/>
                  <a:pt x="4141" y="21495"/>
                </a:cubicBezTo>
                <a:lnTo>
                  <a:pt x="4141" y="21275"/>
                </a:lnTo>
                <a:cubicBezTo>
                  <a:pt x="4141" y="21218"/>
                  <a:pt x="4117" y="21171"/>
                  <a:pt x="4088" y="21171"/>
                </a:cubicBezTo>
                <a:close/>
                <a:moveTo>
                  <a:pt x="4937" y="21171"/>
                </a:moveTo>
                <a:cubicBezTo>
                  <a:pt x="4908" y="21171"/>
                  <a:pt x="4884" y="21218"/>
                  <a:pt x="4884" y="21275"/>
                </a:cubicBezTo>
                <a:lnTo>
                  <a:pt x="4884" y="21495"/>
                </a:lnTo>
                <a:cubicBezTo>
                  <a:pt x="4884" y="21553"/>
                  <a:pt x="4908" y="21600"/>
                  <a:pt x="4937" y="21600"/>
                </a:cubicBezTo>
                <a:cubicBezTo>
                  <a:pt x="4966" y="21600"/>
                  <a:pt x="4990" y="21553"/>
                  <a:pt x="4990" y="21495"/>
                </a:cubicBezTo>
                <a:lnTo>
                  <a:pt x="4990" y="21275"/>
                </a:lnTo>
                <a:cubicBezTo>
                  <a:pt x="4990" y="21218"/>
                  <a:pt x="4966" y="21171"/>
                  <a:pt x="4937" y="21171"/>
                </a:cubicBezTo>
                <a:close/>
                <a:moveTo>
                  <a:pt x="5252" y="21171"/>
                </a:moveTo>
                <a:cubicBezTo>
                  <a:pt x="5223" y="21171"/>
                  <a:pt x="5199" y="21218"/>
                  <a:pt x="5199" y="21275"/>
                </a:cubicBezTo>
                <a:lnTo>
                  <a:pt x="5199" y="21495"/>
                </a:lnTo>
                <a:cubicBezTo>
                  <a:pt x="5199" y="21553"/>
                  <a:pt x="5223" y="21600"/>
                  <a:pt x="5252" y="21600"/>
                </a:cubicBezTo>
                <a:cubicBezTo>
                  <a:pt x="5281" y="21600"/>
                  <a:pt x="5305" y="21553"/>
                  <a:pt x="5305" y="21495"/>
                </a:cubicBezTo>
                <a:lnTo>
                  <a:pt x="5305" y="21275"/>
                </a:lnTo>
                <a:cubicBezTo>
                  <a:pt x="5305" y="21218"/>
                  <a:pt x="5281" y="21171"/>
                  <a:pt x="5252" y="21171"/>
                </a:cubicBezTo>
                <a:close/>
                <a:moveTo>
                  <a:pt x="6102" y="21171"/>
                </a:moveTo>
                <a:cubicBezTo>
                  <a:pt x="6072" y="21171"/>
                  <a:pt x="6049" y="21218"/>
                  <a:pt x="6049" y="21275"/>
                </a:cubicBezTo>
                <a:lnTo>
                  <a:pt x="6049" y="21495"/>
                </a:lnTo>
                <a:cubicBezTo>
                  <a:pt x="6049" y="21553"/>
                  <a:pt x="6072" y="21600"/>
                  <a:pt x="6102" y="21600"/>
                </a:cubicBezTo>
                <a:cubicBezTo>
                  <a:pt x="6131" y="21600"/>
                  <a:pt x="6155" y="21553"/>
                  <a:pt x="6155" y="21495"/>
                </a:cubicBezTo>
                <a:lnTo>
                  <a:pt x="6155" y="21275"/>
                </a:lnTo>
                <a:cubicBezTo>
                  <a:pt x="6155" y="21218"/>
                  <a:pt x="6131" y="21171"/>
                  <a:pt x="6102" y="21171"/>
                </a:cubicBezTo>
                <a:close/>
                <a:moveTo>
                  <a:pt x="6416" y="21171"/>
                </a:moveTo>
                <a:cubicBezTo>
                  <a:pt x="6387" y="21171"/>
                  <a:pt x="6363" y="21218"/>
                  <a:pt x="6363" y="21275"/>
                </a:cubicBezTo>
                <a:lnTo>
                  <a:pt x="6363" y="21495"/>
                </a:lnTo>
                <a:cubicBezTo>
                  <a:pt x="6363" y="21553"/>
                  <a:pt x="6387" y="21600"/>
                  <a:pt x="6416" y="21600"/>
                </a:cubicBezTo>
                <a:cubicBezTo>
                  <a:pt x="6445" y="21600"/>
                  <a:pt x="6469" y="21553"/>
                  <a:pt x="6469" y="21495"/>
                </a:cubicBezTo>
                <a:lnTo>
                  <a:pt x="6469" y="21275"/>
                </a:lnTo>
                <a:cubicBezTo>
                  <a:pt x="6469" y="21218"/>
                  <a:pt x="6445" y="21171"/>
                  <a:pt x="6416" y="21171"/>
                </a:cubicBezTo>
                <a:close/>
                <a:moveTo>
                  <a:pt x="7266" y="21171"/>
                </a:moveTo>
                <a:cubicBezTo>
                  <a:pt x="7237" y="21171"/>
                  <a:pt x="7213" y="21218"/>
                  <a:pt x="7213" y="21275"/>
                </a:cubicBezTo>
                <a:lnTo>
                  <a:pt x="7213" y="21495"/>
                </a:lnTo>
                <a:cubicBezTo>
                  <a:pt x="7213" y="21553"/>
                  <a:pt x="7237" y="21600"/>
                  <a:pt x="7266" y="21600"/>
                </a:cubicBezTo>
                <a:cubicBezTo>
                  <a:pt x="7295" y="21600"/>
                  <a:pt x="7318" y="21553"/>
                  <a:pt x="7318" y="21495"/>
                </a:cubicBezTo>
                <a:lnTo>
                  <a:pt x="7318" y="21275"/>
                </a:lnTo>
                <a:cubicBezTo>
                  <a:pt x="7318" y="21218"/>
                  <a:pt x="7295" y="21171"/>
                  <a:pt x="7266" y="21171"/>
                </a:cubicBezTo>
                <a:close/>
                <a:moveTo>
                  <a:pt x="7580" y="21171"/>
                </a:moveTo>
                <a:cubicBezTo>
                  <a:pt x="7551" y="21171"/>
                  <a:pt x="7527" y="21218"/>
                  <a:pt x="7527" y="21275"/>
                </a:cubicBezTo>
                <a:lnTo>
                  <a:pt x="7527" y="21495"/>
                </a:lnTo>
                <a:cubicBezTo>
                  <a:pt x="7527" y="21553"/>
                  <a:pt x="7551" y="21600"/>
                  <a:pt x="7580" y="21600"/>
                </a:cubicBezTo>
                <a:cubicBezTo>
                  <a:pt x="7609" y="21600"/>
                  <a:pt x="7632" y="21553"/>
                  <a:pt x="7632" y="21495"/>
                </a:cubicBezTo>
                <a:lnTo>
                  <a:pt x="7632" y="21275"/>
                </a:lnTo>
                <a:cubicBezTo>
                  <a:pt x="7632" y="21218"/>
                  <a:pt x="7609" y="21171"/>
                  <a:pt x="7580" y="21171"/>
                </a:cubicBezTo>
                <a:close/>
                <a:moveTo>
                  <a:pt x="8429" y="21171"/>
                </a:moveTo>
                <a:cubicBezTo>
                  <a:pt x="8400" y="21171"/>
                  <a:pt x="8377" y="21218"/>
                  <a:pt x="8377" y="21275"/>
                </a:cubicBezTo>
                <a:lnTo>
                  <a:pt x="8377" y="21495"/>
                </a:lnTo>
                <a:cubicBezTo>
                  <a:pt x="8377" y="21553"/>
                  <a:pt x="8400" y="21600"/>
                  <a:pt x="8429" y="21600"/>
                </a:cubicBezTo>
                <a:cubicBezTo>
                  <a:pt x="8458" y="21600"/>
                  <a:pt x="8482" y="21553"/>
                  <a:pt x="8482" y="21495"/>
                </a:cubicBezTo>
                <a:lnTo>
                  <a:pt x="8482" y="21275"/>
                </a:lnTo>
                <a:cubicBezTo>
                  <a:pt x="8482" y="21218"/>
                  <a:pt x="8458" y="21171"/>
                  <a:pt x="8429" y="21171"/>
                </a:cubicBezTo>
                <a:close/>
                <a:moveTo>
                  <a:pt x="8744" y="21171"/>
                </a:moveTo>
                <a:cubicBezTo>
                  <a:pt x="8714" y="21171"/>
                  <a:pt x="8691" y="21218"/>
                  <a:pt x="8691" y="21275"/>
                </a:cubicBezTo>
                <a:lnTo>
                  <a:pt x="8691" y="21495"/>
                </a:lnTo>
                <a:cubicBezTo>
                  <a:pt x="8691" y="21553"/>
                  <a:pt x="8714" y="21600"/>
                  <a:pt x="8744" y="21600"/>
                </a:cubicBezTo>
                <a:cubicBezTo>
                  <a:pt x="8773" y="21600"/>
                  <a:pt x="8796" y="21553"/>
                  <a:pt x="8796" y="21495"/>
                </a:cubicBezTo>
                <a:lnTo>
                  <a:pt x="8796" y="21275"/>
                </a:lnTo>
                <a:cubicBezTo>
                  <a:pt x="8796" y="21218"/>
                  <a:pt x="8773" y="21171"/>
                  <a:pt x="8744" y="21171"/>
                </a:cubicBezTo>
                <a:close/>
                <a:moveTo>
                  <a:pt x="9593" y="21171"/>
                </a:moveTo>
                <a:cubicBezTo>
                  <a:pt x="9564" y="21171"/>
                  <a:pt x="9540" y="21218"/>
                  <a:pt x="9540" y="21275"/>
                </a:cubicBezTo>
                <a:lnTo>
                  <a:pt x="9540" y="21495"/>
                </a:lnTo>
                <a:cubicBezTo>
                  <a:pt x="9540" y="21553"/>
                  <a:pt x="9564" y="21600"/>
                  <a:pt x="9593" y="21600"/>
                </a:cubicBezTo>
                <a:cubicBezTo>
                  <a:pt x="9622" y="21600"/>
                  <a:pt x="9646" y="21553"/>
                  <a:pt x="9646" y="21495"/>
                </a:cubicBezTo>
                <a:lnTo>
                  <a:pt x="9646" y="21275"/>
                </a:lnTo>
                <a:cubicBezTo>
                  <a:pt x="9646" y="21218"/>
                  <a:pt x="9622" y="21171"/>
                  <a:pt x="9593" y="21171"/>
                </a:cubicBezTo>
                <a:close/>
                <a:moveTo>
                  <a:pt x="9908" y="21171"/>
                </a:moveTo>
                <a:cubicBezTo>
                  <a:pt x="9879" y="21171"/>
                  <a:pt x="9855" y="21218"/>
                  <a:pt x="9855" y="21275"/>
                </a:cubicBezTo>
                <a:lnTo>
                  <a:pt x="9855" y="21495"/>
                </a:lnTo>
                <a:cubicBezTo>
                  <a:pt x="9855" y="21553"/>
                  <a:pt x="9879" y="21600"/>
                  <a:pt x="9908" y="21600"/>
                </a:cubicBezTo>
                <a:cubicBezTo>
                  <a:pt x="9937" y="21600"/>
                  <a:pt x="9961" y="21553"/>
                  <a:pt x="9961" y="21495"/>
                </a:cubicBezTo>
                <a:lnTo>
                  <a:pt x="9961" y="21275"/>
                </a:lnTo>
                <a:cubicBezTo>
                  <a:pt x="9961" y="21218"/>
                  <a:pt x="9937" y="21171"/>
                  <a:pt x="9908" y="21171"/>
                </a:cubicBezTo>
                <a:close/>
                <a:moveTo>
                  <a:pt x="10758" y="21171"/>
                </a:moveTo>
                <a:cubicBezTo>
                  <a:pt x="10728" y="21171"/>
                  <a:pt x="10705" y="21218"/>
                  <a:pt x="10705" y="21275"/>
                </a:cubicBezTo>
                <a:lnTo>
                  <a:pt x="10705" y="21495"/>
                </a:lnTo>
                <a:cubicBezTo>
                  <a:pt x="10705" y="21553"/>
                  <a:pt x="10728" y="21600"/>
                  <a:pt x="10758" y="21600"/>
                </a:cubicBezTo>
                <a:cubicBezTo>
                  <a:pt x="10787" y="21600"/>
                  <a:pt x="10810" y="21553"/>
                  <a:pt x="10810" y="21495"/>
                </a:cubicBezTo>
                <a:lnTo>
                  <a:pt x="10810" y="21275"/>
                </a:lnTo>
                <a:cubicBezTo>
                  <a:pt x="10810" y="21218"/>
                  <a:pt x="10787" y="21171"/>
                  <a:pt x="10758" y="21171"/>
                </a:cubicBezTo>
                <a:close/>
                <a:moveTo>
                  <a:pt x="11072" y="21171"/>
                </a:moveTo>
                <a:cubicBezTo>
                  <a:pt x="11043" y="21171"/>
                  <a:pt x="11019" y="21218"/>
                  <a:pt x="11019" y="21275"/>
                </a:cubicBezTo>
                <a:lnTo>
                  <a:pt x="11019" y="21495"/>
                </a:lnTo>
                <a:cubicBezTo>
                  <a:pt x="11019" y="21553"/>
                  <a:pt x="11043" y="21600"/>
                  <a:pt x="11072" y="21600"/>
                </a:cubicBezTo>
                <a:cubicBezTo>
                  <a:pt x="11101" y="21600"/>
                  <a:pt x="11125" y="21553"/>
                  <a:pt x="11125" y="21495"/>
                </a:cubicBezTo>
                <a:lnTo>
                  <a:pt x="11125" y="21275"/>
                </a:lnTo>
                <a:cubicBezTo>
                  <a:pt x="11125" y="21218"/>
                  <a:pt x="11101" y="21171"/>
                  <a:pt x="11072" y="21171"/>
                </a:cubicBezTo>
                <a:close/>
                <a:moveTo>
                  <a:pt x="11922" y="21171"/>
                </a:moveTo>
                <a:cubicBezTo>
                  <a:pt x="11893" y="21171"/>
                  <a:pt x="11869" y="21218"/>
                  <a:pt x="11869" y="21275"/>
                </a:cubicBezTo>
                <a:lnTo>
                  <a:pt x="11869" y="21495"/>
                </a:lnTo>
                <a:cubicBezTo>
                  <a:pt x="11869" y="21553"/>
                  <a:pt x="11893" y="21600"/>
                  <a:pt x="11922" y="21600"/>
                </a:cubicBezTo>
                <a:cubicBezTo>
                  <a:pt x="11951" y="21600"/>
                  <a:pt x="11974" y="21553"/>
                  <a:pt x="11974" y="21495"/>
                </a:cubicBezTo>
                <a:lnTo>
                  <a:pt x="11974" y="21275"/>
                </a:lnTo>
                <a:cubicBezTo>
                  <a:pt x="11974" y="21218"/>
                  <a:pt x="11951" y="21171"/>
                  <a:pt x="11922" y="21171"/>
                </a:cubicBezTo>
                <a:close/>
                <a:moveTo>
                  <a:pt x="12236" y="21171"/>
                </a:moveTo>
                <a:cubicBezTo>
                  <a:pt x="12207" y="21171"/>
                  <a:pt x="12183" y="21218"/>
                  <a:pt x="12183" y="21275"/>
                </a:cubicBezTo>
                <a:lnTo>
                  <a:pt x="12183" y="21495"/>
                </a:lnTo>
                <a:cubicBezTo>
                  <a:pt x="12183" y="21553"/>
                  <a:pt x="12207" y="21600"/>
                  <a:pt x="12236" y="21600"/>
                </a:cubicBezTo>
                <a:cubicBezTo>
                  <a:pt x="12265" y="21600"/>
                  <a:pt x="12288" y="21553"/>
                  <a:pt x="12288" y="21495"/>
                </a:cubicBezTo>
                <a:lnTo>
                  <a:pt x="12288" y="21275"/>
                </a:lnTo>
                <a:cubicBezTo>
                  <a:pt x="12288" y="21218"/>
                  <a:pt x="12265" y="21171"/>
                  <a:pt x="12236" y="21171"/>
                </a:cubicBezTo>
                <a:close/>
                <a:moveTo>
                  <a:pt x="13085" y="21171"/>
                </a:moveTo>
                <a:cubicBezTo>
                  <a:pt x="13056" y="21171"/>
                  <a:pt x="13032" y="21218"/>
                  <a:pt x="13032" y="21275"/>
                </a:cubicBezTo>
                <a:lnTo>
                  <a:pt x="13032" y="21495"/>
                </a:lnTo>
                <a:cubicBezTo>
                  <a:pt x="13032" y="21553"/>
                  <a:pt x="13056" y="21600"/>
                  <a:pt x="13085" y="21600"/>
                </a:cubicBezTo>
                <a:cubicBezTo>
                  <a:pt x="13114" y="21600"/>
                  <a:pt x="13138" y="21553"/>
                  <a:pt x="13138" y="21495"/>
                </a:cubicBezTo>
                <a:lnTo>
                  <a:pt x="13138" y="21275"/>
                </a:lnTo>
                <a:cubicBezTo>
                  <a:pt x="13138" y="21218"/>
                  <a:pt x="13114" y="21171"/>
                  <a:pt x="13085" y="21171"/>
                </a:cubicBezTo>
                <a:close/>
                <a:moveTo>
                  <a:pt x="13399" y="21171"/>
                </a:moveTo>
                <a:cubicBezTo>
                  <a:pt x="13370" y="21171"/>
                  <a:pt x="13348" y="21218"/>
                  <a:pt x="13348" y="21275"/>
                </a:cubicBezTo>
                <a:lnTo>
                  <a:pt x="13348" y="21495"/>
                </a:lnTo>
                <a:cubicBezTo>
                  <a:pt x="13348" y="21553"/>
                  <a:pt x="13370" y="21600"/>
                  <a:pt x="13399" y="21600"/>
                </a:cubicBezTo>
                <a:cubicBezTo>
                  <a:pt x="13428" y="21600"/>
                  <a:pt x="13452" y="21553"/>
                  <a:pt x="13452" y="21495"/>
                </a:cubicBezTo>
                <a:lnTo>
                  <a:pt x="13452" y="21275"/>
                </a:lnTo>
                <a:cubicBezTo>
                  <a:pt x="13452" y="21218"/>
                  <a:pt x="13428" y="21171"/>
                  <a:pt x="13399" y="21171"/>
                </a:cubicBezTo>
                <a:close/>
                <a:moveTo>
                  <a:pt x="14249" y="21171"/>
                </a:moveTo>
                <a:cubicBezTo>
                  <a:pt x="14220" y="21171"/>
                  <a:pt x="14196" y="21218"/>
                  <a:pt x="14196" y="21275"/>
                </a:cubicBezTo>
                <a:lnTo>
                  <a:pt x="14196" y="21495"/>
                </a:lnTo>
                <a:cubicBezTo>
                  <a:pt x="14196" y="21553"/>
                  <a:pt x="14220" y="21600"/>
                  <a:pt x="14249" y="21600"/>
                </a:cubicBezTo>
                <a:cubicBezTo>
                  <a:pt x="14278" y="21600"/>
                  <a:pt x="14302" y="21553"/>
                  <a:pt x="14302" y="21495"/>
                </a:cubicBezTo>
                <a:lnTo>
                  <a:pt x="14302" y="21275"/>
                </a:lnTo>
                <a:cubicBezTo>
                  <a:pt x="14302" y="21218"/>
                  <a:pt x="14278" y="21171"/>
                  <a:pt x="14249" y="21171"/>
                </a:cubicBezTo>
                <a:close/>
                <a:moveTo>
                  <a:pt x="14564" y="21171"/>
                </a:moveTo>
                <a:cubicBezTo>
                  <a:pt x="14535" y="21171"/>
                  <a:pt x="14511" y="21218"/>
                  <a:pt x="14511" y="21275"/>
                </a:cubicBezTo>
                <a:lnTo>
                  <a:pt x="14511" y="21495"/>
                </a:lnTo>
                <a:cubicBezTo>
                  <a:pt x="14511" y="21553"/>
                  <a:pt x="14535" y="21600"/>
                  <a:pt x="14564" y="21600"/>
                </a:cubicBezTo>
                <a:cubicBezTo>
                  <a:pt x="14593" y="21600"/>
                  <a:pt x="14617" y="21553"/>
                  <a:pt x="14617" y="21495"/>
                </a:cubicBezTo>
                <a:lnTo>
                  <a:pt x="14617" y="21275"/>
                </a:lnTo>
                <a:cubicBezTo>
                  <a:pt x="14617" y="21218"/>
                  <a:pt x="14593" y="21171"/>
                  <a:pt x="14564" y="21171"/>
                </a:cubicBezTo>
                <a:close/>
                <a:moveTo>
                  <a:pt x="15413" y="21171"/>
                </a:moveTo>
                <a:cubicBezTo>
                  <a:pt x="15384" y="21171"/>
                  <a:pt x="15360" y="21218"/>
                  <a:pt x="15360" y="21275"/>
                </a:cubicBezTo>
                <a:lnTo>
                  <a:pt x="15360" y="21495"/>
                </a:lnTo>
                <a:cubicBezTo>
                  <a:pt x="15360" y="21553"/>
                  <a:pt x="15384" y="21600"/>
                  <a:pt x="15413" y="21600"/>
                </a:cubicBezTo>
                <a:cubicBezTo>
                  <a:pt x="15442" y="21600"/>
                  <a:pt x="15465" y="21553"/>
                  <a:pt x="15465" y="21495"/>
                </a:cubicBezTo>
                <a:lnTo>
                  <a:pt x="15465" y="21275"/>
                </a:lnTo>
                <a:cubicBezTo>
                  <a:pt x="15465" y="21218"/>
                  <a:pt x="15442" y="21171"/>
                  <a:pt x="15413" y="21171"/>
                </a:cubicBezTo>
                <a:close/>
                <a:moveTo>
                  <a:pt x="15728" y="21171"/>
                </a:moveTo>
                <a:cubicBezTo>
                  <a:pt x="15699" y="21171"/>
                  <a:pt x="15675" y="21218"/>
                  <a:pt x="15675" y="21275"/>
                </a:cubicBezTo>
                <a:lnTo>
                  <a:pt x="15675" y="21495"/>
                </a:lnTo>
                <a:cubicBezTo>
                  <a:pt x="15675" y="21553"/>
                  <a:pt x="15699" y="21600"/>
                  <a:pt x="15728" y="21600"/>
                </a:cubicBezTo>
                <a:cubicBezTo>
                  <a:pt x="15757" y="21600"/>
                  <a:pt x="15781" y="21553"/>
                  <a:pt x="15781" y="21495"/>
                </a:cubicBezTo>
                <a:lnTo>
                  <a:pt x="15781" y="21275"/>
                </a:lnTo>
                <a:cubicBezTo>
                  <a:pt x="15781" y="21218"/>
                  <a:pt x="15757" y="21171"/>
                  <a:pt x="15728" y="21171"/>
                </a:cubicBezTo>
                <a:close/>
                <a:moveTo>
                  <a:pt x="16578" y="21171"/>
                </a:moveTo>
                <a:cubicBezTo>
                  <a:pt x="16549" y="21171"/>
                  <a:pt x="16525" y="21218"/>
                  <a:pt x="16525" y="21275"/>
                </a:cubicBezTo>
                <a:lnTo>
                  <a:pt x="16525" y="21495"/>
                </a:lnTo>
                <a:cubicBezTo>
                  <a:pt x="16525" y="21553"/>
                  <a:pt x="16549" y="21600"/>
                  <a:pt x="16578" y="21600"/>
                </a:cubicBezTo>
                <a:cubicBezTo>
                  <a:pt x="16607" y="21600"/>
                  <a:pt x="16630" y="21553"/>
                  <a:pt x="16630" y="21495"/>
                </a:cubicBezTo>
                <a:lnTo>
                  <a:pt x="16630" y="21275"/>
                </a:lnTo>
                <a:cubicBezTo>
                  <a:pt x="16630" y="21218"/>
                  <a:pt x="16607" y="21171"/>
                  <a:pt x="16578" y="21171"/>
                </a:cubicBezTo>
                <a:close/>
                <a:moveTo>
                  <a:pt x="16892" y="21171"/>
                </a:moveTo>
                <a:cubicBezTo>
                  <a:pt x="16863" y="21171"/>
                  <a:pt x="16839" y="21218"/>
                  <a:pt x="16839" y="21275"/>
                </a:cubicBezTo>
                <a:lnTo>
                  <a:pt x="16839" y="21495"/>
                </a:lnTo>
                <a:cubicBezTo>
                  <a:pt x="16839" y="21553"/>
                  <a:pt x="16863" y="21600"/>
                  <a:pt x="16892" y="21600"/>
                </a:cubicBezTo>
                <a:cubicBezTo>
                  <a:pt x="16921" y="21600"/>
                  <a:pt x="16944" y="21553"/>
                  <a:pt x="16944" y="21495"/>
                </a:cubicBezTo>
                <a:lnTo>
                  <a:pt x="16944" y="21275"/>
                </a:lnTo>
                <a:cubicBezTo>
                  <a:pt x="16944" y="21218"/>
                  <a:pt x="16921" y="21171"/>
                  <a:pt x="16892" y="21171"/>
                </a:cubicBezTo>
                <a:close/>
                <a:moveTo>
                  <a:pt x="17741" y="21171"/>
                </a:moveTo>
                <a:cubicBezTo>
                  <a:pt x="17712" y="21171"/>
                  <a:pt x="17689" y="21218"/>
                  <a:pt x="17689" y="21275"/>
                </a:cubicBezTo>
                <a:lnTo>
                  <a:pt x="17689" y="21495"/>
                </a:lnTo>
                <a:cubicBezTo>
                  <a:pt x="17689" y="21553"/>
                  <a:pt x="17712" y="21600"/>
                  <a:pt x="17741" y="21600"/>
                </a:cubicBezTo>
                <a:cubicBezTo>
                  <a:pt x="17770" y="21600"/>
                  <a:pt x="17794" y="21553"/>
                  <a:pt x="17794" y="21495"/>
                </a:cubicBezTo>
                <a:lnTo>
                  <a:pt x="17794" y="21275"/>
                </a:lnTo>
                <a:cubicBezTo>
                  <a:pt x="17794" y="21218"/>
                  <a:pt x="17770" y="21171"/>
                  <a:pt x="17741" y="21171"/>
                </a:cubicBezTo>
                <a:close/>
                <a:moveTo>
                  <a:pt x="18055" y="21171"/>
                </a:moveTo>
                <a:cubicBezTo>
                  <a:pt x="18026" y="21171"/>
                  <a:pt x="18002" y="21218"/>
                  <a:pt x="18002" y="21275"/>
                </a:cubicBezTo>
                <a:lnTo>
                  <a:pt x="18002" y="21495"/>
                </a:lnTo>
                <a:cubicBezTo>
                  <a:pt x="18002" y="21553"/>
                  <a:pt x="18026" y="21600"/>
                  <a:pt x="18055" y="21600"/>
                </a:cubicBezTo>
                <a:cubicBezTo>
                  <a:pt x="18085" y="21600"/>
                  <a:pt x="18108" y="21553"/>
                  <a:pt x="18108" y="21495"/>
                </a:cubicBezTo>
                <a:lnTo>
                  <a:pt x="18108" y="21275"/>
                </a:lnTo>
                <a:cubicBezTo>
                  <a:pt x="18108" y="21218"/>
                  <a:pt x="18085" y="21171"/>
                  <a:pt x="18055" y="21171"/>
                </a:cubicBezTo>
                <a:close/>
                <a:moveTo>
                  <a:pt x="18905" y="21171"/>
                </a:moveTo>
                <a:cubicBezTo>
                  <a:pt x="18876" y="21171"/>
                  <a:pt x="18852" y="21218"/>
                  <a:pt x="18852" y="21275"/>
                </a:cubicBezTo>
                <a:lnTo>
                  <a:pt x="18852" y="21495"/>
                </a:lnTo>
                <a:cubicBezTo>
                  <a:pt x="18852" y="21553"/>
                  <a:pt x="18876" y="21600"/>
                  <a:pt x="18905" y="21600"/>
                </a:cubicBezTo>
                <a:cubicBezTo>
                  <a:pt x="18934" y="21600"/>
                  <a:pt x="18958" y="21553"/>
                  <a:pt x="18958" y="21495"/>
                </a:cubicBezTo>
                <a:lnTo>
                  <a:pt x="18958" y="21275"/>
                </a:lnTo>
                <a:cubicBezTo>
                  <a:pt x="18958" y="21218"/>
                  <a:pt x="18934" y="21171"/>
                  <a:pt x="18905" y="21171"/>
                </a:cubicBezTo>
                <a:close/>
                <a:moveTo>
                  <a:pt x="19220" y="21171"/>
                </a:moveTo>
                <a:cubicBezTo>
                  <a:pt x="19191" y="21171"/>
                  <a:pt x="19167" y="21218"/>
                  <a:pt x="19167" y="21275"/>
                </a:cubicBezTo>
                <a:lnTo>
                  <a:pt x="19167" y="21495"/>
                </a:lnTo>
                <a:cubicBezTo>
                  <a:pt x="19167" y="21553"/>
                  <a:pt x="19191" y="21600"/>
                  <a:pt x="19220" y="21600"/>
                </a:cubicBezTo>
                <a:cubicBezTo>
                  <a:pt x="19249" y="21600"/>
                  <a:pt x="19273" y="21553"/>
                  <a:pt x="19273" y="21495"/>
                </a:cubicBezTo>
                <a:lnTo>
                  <a:pt x="19273" y="21275"/>
                </a:lnTo>
                <a:cubicBezTo>
                  <a:pt x="19273" y="21218"/>
                  <a:pt x="19249" y="21171"/>
                  <a:pt x="19220" y="21171"/>
                </a:cubicBezTo>
                <a:close/>
                <a:moveTo>
                  <a:pt x="20069" y="21171"/>
                </a:moveTo>
                <a:cubicBezTo>
                  <a:pt x="20040" y="21171"/>
                  <a:pt x="20016" y="21218"/>
                  <a:pt x="20016" y="21275"/>
                </a:cubicBezTo>
                <a:lnTo>
                  <a:pt x="20016" y="21495"/>
                </a:lnTo>
                <a:cubicBezTo>
                  <a:pt x="20016" y="21553"/>
                  <a:pt x="20040" y="21600"/>
                  <a:pt x="20069" y="21600"/>
                </a:cubicBezTo>
                <a:cubicBezTo>
                  <a:pt x="20099" y="21600"/>
                  <a:pt x="20122" y="21553"/>
                  <a:pt x="20122" y="21495"/>
                </a:cubicBezTo>
                <a:lnTo>
                  <a:pt x="20122" y="21275"/>
                </a:lnTo>
                <a:cubicBezTo>
                  <a:pt x="20122" y="21218"/>
                  <a:pt x="20099" y="21171"/>
                  <a:pt x="20069" y="21171"/>
                </a:cubicBezTo>
                <a:close/>
                <a:moveTo>
                  <a:pt x="20384" y="21171"/>
                </a:moveTo>
                <a:cubicBezTo>
                  <a:pt x="20355" y="21171"/>
                  <a:pt x="20331" y="21218"/>
                  <a:pt x="20331" y="21275"/>
                </a:cubicBezTo>
                <a:lnTo>
                  <a:pt x="20331" y="21495"/>
                </a:lnTo>
                <a:cubicBezTo>
                  <a:pt x="20331" y="21553"/>
                  <a:pt x="20355" y="21600"/>
                  <a:pt x="20384" y="21600"/>
                </a:cubicBezTo>
                <a:cubicBezTo>
                  <a:pt x="20413" y="21600"/>
                  <a:pt x="20436" y="21553"/>
                  <a:pt x="20436" y="21495"/>
                </a:cubicBezTo>
                <a:lnTo>
                  <a:pt x="20436" y="21275"/>
                </a:lnTo>
                <a:cubicBezTo>
                  <a:pt x="20436" y="21218"/>
                  <a:pt x="20413" y="21171"/>
                  <a:pt x="20384" y="21171"/>
                </a:cubicBezTo>
                <a:close/>
                <a:moveTo>
                  <a:pt x="21234" y="21171"/>
                </a:moveTo>
                <a:cubicBezTo>
                  <a:pt x="21204" y="21171"/>
                  <a:pt x="21181" y="21218"/>
                  <a:pt x="21181" y="21275"/>
                </a:cubicBezTo>
                <a:lnTo>
                  <a:pt x="21181" y="21495"/>
                </a:lnTo>
                <a:cubicBezTo>
                  <a:pt x="21181" y="21553"/>
                  <a:pt x="21204" y="21600"/>
                  <a:pt x="21234" y="21600"/>
                </a:cubicBezTo>
                <a:cubicBezTo>
                  <a:pt x="21263" y="21600"/>
                  <a:pt x="21285" y="21553"/>
                  <a:pt x="21285" y="21495"/>
                </a:cubicBezTo>
                <a:lnTo>
                  <a:pt x="21285" y="21275"/>
                </a:lnTo>
                <a:cubicBezTo>
                  <a:pt x="21285" y="21218"/>
                  <a:pt x="21263" y="21171"/>
                  <a:pt x="21234" y="21171"/>
                </a:cubicBezTo>
                <a:close/>
                <a:moveTo>
                  <a:pt x="21547" y="21171"/>
                </a:moveTo>
                <a:cubicBezTo>
                  <a:pt x="21518" y="21171"/>
                  <a:pt x="21495" y="21218"/>
                  <a:pt x="21495" y="21275"/>
                </a:cubicBezTo>
                <a:lnTo>
                  <a:pt x="21495" y="21495"/>
                </a:lnTo>
                <a:cubicBezTo>
                  <a:pt x="21495" y="21553"/>
                  <a:pt x="21518" y="21600"/>
                  <a:pt x="21547" y="21600"/>
                </a:cubicBezTo>
                <a:cubicBezTo>
                  <a:pt x="21576" y="21600"/>
                  <a:pt x="21600" y="21553"/>
                  <a:pt x="21600" y="21495"/>
                </a:cubicBezTo>
                <a:lnTo>
                  <a:pt x="21600" y="21275"/>
                </a:lnTo>
                <a:cubicBezTo>
                  <a:pt x="21600" y="21218"/>
                  <a:pt x="21576" y="21171"/>
                  <a:pt x="21547" y="21171"/>
                </a:cubicBezTo>
                <a:close/>
              </a:path>
            </a:pathLst>
          </a:custGeom>
          <a:gradFill>
            <a:gsLst>
              <a:gs pos="845">
                <a:srgbClr val="E8E9F0">
                  <a:alpha val="49711"/>
                </a:srgbClr>
              </a:gs>
              <a:gs pos="24764">
                <a:srgbClr val="F4F4F8">
                  <a:alpha val="49711"/>
                </a:srgbClr>
              </a:gs>
              <a:gs pos="34398">
                <a:srgbClr val="FFFFFF">
                  <a:alpha val="49711"/>
                </a:srgbClr>
              </a:gs>
            </a:gsLst>
            <a:path>
              <a:fillToRect l="31295" t="-9993" r="68704" b="109993"/>
            </a:path>
          </a:gradFill>
          <a:ln w="12700">
            <a:miter lim="400000"/>
          </a:ln>
        </p:spPr>
        <p:txBody>
          <a:bodyPr lIns="45719" rIns="45719" anchor="ctr"/>
          <a:lstStyle/>
          <a:p>
            <a:pPr defTabSz="914400">
              <a:lnSpc>
                <a:spcPct val="100000"/>
              </a:lnSpc>
              <a:buClrTx/>
              <a:defRPr sz="1800" baseline="0"/>
            </a:pPr>
            <a:endParaRPr/>
          </a:p>
        </p:txBody>
      </p:sp>
      <p:grpSp>
        <p:nvGrpSpPr>
          <p:cNvPr id="1780" name="Seskupit"/>
          <p:cNvGrpSpPr/>
          <p:nvPr/>
        </p:nvGrpSpPr>
        <p:grpSpPr>
          <a:xfrm>
            <a:off x="9984138" y="4313264"/>
            <a:ext cx="11806239" cy="11977113"/>
            <a:chOff x="0" y="33654"/>
            <a:chExt cx="11806237" cy="11977111"/>
          </a:xfrm>
        </p:grpSpPr>
        <p:sp>
          <p:nvSpPr>
            <p:cNvPr id="1777" name="zavorka"/>
            <p:cNvSpPr/>
            <p:nvPr/>
          </p:nvSpPr>
          <p:spPr>
            <a:xfrm>
              <a:off x="1374678" y="2504889"/>
              <a:ext cx="8910391" cy="62069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466" y="9394"/>
                  </a:moveTo>
                  <a:cubicBezTo>
                    <a:pt x="20112" y="9394"/>
                    <a:pt x="19902" y="9139"/>
                    <a:pt x="19902" y="8631"/>
                  </a:cubicBezTo>
                  <a:cubicBezTo>
                    <a:pt x="19902" y="8516"/>
                    <a:pt x="19902" y="8422"/>
                    <a:pt x="19918" y="8308"/>
                  </a:cubicBezTo>
                  <a:lnTo>
                    <a:pt x="20498" y="4224"/>
                  </a:lnTo>
                  <a:cubicBezTo>
                    <a:pt x="20546" y="3878"/>
                    <a:pt x="20577" y="3532"/>
                    <a:pt x="20577" y="3209"/>
                  </a:cubicBezTo>
                  <a:cubicBezTo>
                    <a:pt x="20577" y="1223"/>
                    <a:pt x="19646" y="0"/>
                    <a:pt x="18053" y="0"/>
                  </a:cubicBezTo>
                  <a:lnTo>
                    <a:pt x="6553" y="0"/>
                  </a:lnTo>
                  <a:cubicBezTo>
                    <a:pt x="5476" y="0"/>
                    <a:pt x="4672" y="306"/>
                    <a:pt x="4089" y="966"/>
                  </a:cubicBezTo>
                  <a:cubicBezTo>
                    <a:pt x="3507" y="1627"/>
                    <a:pt x="3145" y="2642"/>
                    <a:pt x="2952" y="4061"/>
                  </a:cubicBezTo>
                  <a:lnTo>
                    <a:pt x="2356" y="8308"/>
                  </a:lnTo>
                  <a:cubicBezTo>
                    <a:pt x="2300" y="8677"/>
                    <a:pt x="2195" y="8948"/>
                    <a:pt x="2051" y="9127"/>
                  </a:cubicBezTo>
                  <a:cubicBezTo>
                    <a:pt x="1906" y="9307"/>
                    <a:pt x="1721" y="9394"/>
                    <a:pt x="1504" y="9394"/>
                  </a:cubicBezTo>
                  <a:lnTo>
                    <a:pt x="386" y="9394"/>
                  </a:lnTo>
                  <a:lnTo>
                    <a:pt x="0" y="12209"/>
                  </a:lnTo>
                  <a:lnTo>
                    <a:pt x="1118" y="12209"/>
                  </a:lnTo>
                  <a:cubicBezTo>
                    <a:pt x="1473" y="12209"/>
                    <a:pt x="1682" y="12463"/>
                    <a:pt x="1682" y="12969"/>
                  </a:cubicBezTo>
                  <a:cubicBezTo>
                    <a:pt x="1682" y="13084"/>
                    <a:pt x="1682" y="13178"/>
                    <a:pt x="1666" y="13292"/>
                  </a:cubicBezTo>
                  <a:lnTo>
                    <a:pt x="1102" y="17376"/>
                  </a:lnTo>
                  <a:cubicBezTo>
                    <a:pt x="1054" y="17745"/>
                    <a:pt x="1023" y="18068"/>
                    <a:pt x="1023" y="18391"/>
                  </a:cubicBezTo>
                  <a:cubicBezTo>
                    <a:pt x="1023" y="20377"/>
                    <a:pt x="1938" y="21600"/>
                    <a:pt x="3547" y="21600"/>
                  </a:cubicBezTo>
                  <a:lnTo>
                    <a:pt x="15047" y="21600"/>
                  </a:lnTo>
                  <a:cubicBezTo>
                    <a:pt x="16116" y="21600"/>
                    <a:pt x="16916" y="21294"/>
                    <a:pt x="17497" y="20634"/>
                  </a:cubicBezTo>
                  <a:cubicBezTo>
                    <a:pt x="18077" y="19973"/>
                    <a:pt x="18439" y="18958"/>
                    <a:pt x="18632" y="17539"/>
                  </a:cubicBezTo>
                  <a:lnTo>
                    <a:pt x="19244" y="13292"/>
                  </a:lnTo>
                  <a:cubicBezTo>
                    <a:pt x="19291" y="12923"/>
                    <a:pt x="19392" y="12652"/>
                    <a:pt x="19537" y="12473"/>
                  </a:cubicBezTo>
                  <a:cubicBezTo>
                    <a:pt x="19682" y="12293"/>
                    <a:pt x="19871" y="12206"/>
                    <a:pt x="20096" y="12206"/>
                  </a:cubicBezTo>
                  <a:lnTo>
                    <a:pt x="21198" y="12206"/>
                  </a:lnTo>
                  <a:lnTo>
                    <a:pt x="21600" y="9391"/>
                  </a:lnTo>
                  <a:lnTo>
                    <a:pt x="20466" y="9391"/>
                  </a:lnTo>
                  <a:lnTo>
                    <a:pt x="20466" y="9394"/>
                  </a:lnTo>
                  <a:close/>
                </a:path>
              </a:pathLst>
            </a:custGeom>
            <a:solidFill>
              <a:srgbClr val="DDFDF5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 baseline="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/>
            </a:p>
          </p:txBody>
        </p:sp>
        <p:pic>
          <p:nvPicPr>
            <p:cNvPr id="1778" name="vložený-film.png" descr="vložený-film.png"/>
            <p:cNvPicPr>
              <a:picLocks noChangeAspect="1"/>
            </p:cNvPicPr>
            <p:nvPr/>
          </p:nvPicPr>
          <p:blipFill>
            <a:blip r:embed="rId2"/>
            <a:srcRect b="3755"/>
            <a:stretch>
              <a:fillRect/>
            </a:stretch>
          </p:blipFill>
          <p:spPr>
            <a:xfrm>
              <a:off x="2191912" y="33654"/>
              <a:ext cx="6892476" cy="8887031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sp>
          <p:nvSpPr>
            <p:cNvPr id="1779" name="Tvar"/>
            <p:cNvSpPr/>
            <p:nvPr/>
          </p:nvSpPr>
          <p:spPr>
            <a:xfrm>
              <a:off x="0" y="4973378"/>
              <a:ext cx="11806238" cy="7037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532" y="0"/>
                  </a:moveTo>
                  <a:cubicBezTo>
                    <a:pt x="17532" y="12"/>
                    <a:pt x="17532" y="23"/>
                    <a:pt x="17532" y="35"/>
                  </a:cubicBezTo>
                  <a:cubicBezTo>
                    <a:pt x="17532" y="484"/>
                    <a:pt x="17690" y="709"/>
                    <a:pt x="17957" y="709"/>
                  </a:cubicBezTo>
                  <a:lnTo>
                    <a:pt x="17957" y="707"/>
                  </a:lnTo>
                  <a:lnTo>
                    <a:pt x="18813" y="707"/>
                  </a:lnTo>
                  <a:lnTo>
                    <a:pt x="18510" y="3189"/>
                  </a:lnTo>
                  <a:lnTo>
                    <a:pt x="17678" y="3189"/>
                  </a:lnTo>
                  <a:cubicBezTo>
                    <a:pt x="17508" y="3189"/>
                    <a:pt x="17365" y="3266"/>
                    <a:pt x="17256" y="3424"/>
                  </a:cubicBezTo>
                  <a:cubicBezTo>
                    <a:pt x="17146" y="3582"/>
                    <a:pt x="17070" y="3821"/>
                    <a:pt x="17034" y="4147"/>
                  </a:cubicBezTo>
                  <a:lnTo>
                    <a:pt x="16573" y="7892"/>
                  </a:lnTo>
                  <a:cubicBezTo>
                    <a:pt x="16427" y="9144"/>
                    <a:pt x="16154" y="10040"/>
                    <a:pt x="15716" y="10622"/>
                  </a:cubicBezTo>
                  <a:cubicBezTo>
                    <a:pt x="15277" y="11205"/>
                    <a:pt x="14674" y="11475"/>
                    <a:pt x="13867" y="11475"/>
                  </a:cubicBezTo>
                  <a:lnTo>
                    <a:pt x="5188" y="11475"/>
                  </a:lnTo>
                  <a:cubicBezTo>
                    <a:pt x="3974" y="11475"/>
                    <a:pt x="3283" y="10396"/>
                    <a:pt x="3283" y="8644"/>
                  </a:cubicBezTo>
                  <a:cubicBezTo>
                    <a:pt x="3283" y="8359"/>
                    <a:pt x="3307" y="8074"/>
                    <a:pt x="3343" y="7749"/>
                  </a:cubicBezTo>
                  <a:lnTo>
                    <a:pt x="3768" y="4147"/>
                  </a:lnTo>
                  <a:cubicBezTo>
                    <a:pt x="3780" y="4046"/>
                    <a:pt x="3780" y="3964"/>
                    <a:pt x="3780" y="3863"/>
                  </a:cubicBezTo>
                  <a:cubicBezTo>
                    <a:pt x="3780" y="3416"/>
                    <a:pt x="3622" y="3192"/>
                    <a:pt x="3355" y="3192"/>
                  </a:cubicBezTo>
                  <a:lnTo>
                    <a:pt x="2511" y="3192"/>
                  </a:lnTo>
                  <a:lnTo>
                    <a:pt x="2803" y="709"/>
                  </a:lnTo>
                  <a:lnTo>
                    <a:pt x="3646" y="709"/>
                  </a:lnTo>
                  <a:cubicBezTo>
                    <a:pt x="3810" y="709"/>
                    <a:pt x="3950" y="632"/>
                    <a:pt x="4059" y="474"/>
                  </a:cubicBezTo>
                  <a:cubicBezTo>
                    <a:pt x="4138" y="359"/>
                    <a:pt x="4200" y="201"/>
                    <a:pt x="4246" y="0"/>
                  </a:cubicBezTo>
                  <a:lnTo>
                    <a:pt x="0" y="0"/>
                  </a:lnTo>
                  <a:lnTo>
                    <a:pt x="0" y="21600"/>
                  </a:lnTo>
                  <a:lnTo>
                    <a:pt x="21600" y="21600"/>
                  </a:lnTo>
                  <a:lnTo>
                    <a:pt x="21600" y="0"/>
                  </a:lnTo>
                  <a:lnTo>
                    <a:pt x="17532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 baseline="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/>
            </a:p>
          </p:txBody>
        </p:sp>
      </p:grpSp>
      <p:sp>
        <p:nvSpPr>
          <p:cNvPr id="1781" name="8…"/>
          <p:cNvSpPr/>
          <p:nvPr/>
        </p:nvSpPr>
        <p:spPr>
          <a:xfrm>
            <a:off x="18176406" y="5984121"/>
            <a:ext cx="2244250" cy="1747759"/>
          </a:xfrm>
          <a:prstGeom prst="roundRect">
            <a:avLst>
              <a:gd name="adj" fmla="val 14533"/>
            </a:avLst>
          </a:prstGeom>
          <a:solidFill>
            <a:srgbClr val="F5F6FC"/>
          </a:solidFill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 anchor="ctr"/>
          <a:lstStyle/>
          <a:p>
            <a:pPr algn="ctr" defTabSz="825500">
              <a:defRPr sz="3600" baseline="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r>
              <a:rPr baseline="781">
                <a:solidFill>
                  <a:srgbClr val="000000"/>
                </a:solidFill>
                <a:latin typeface="Montserrat Bold"/>
                <a:ea typeface="Montserrat Bold"/>
                <a:cs typeface="Montserrat Bold"/>
                <a:sym typeface="Montserrat Bold"/>
              </a:rPr>
              <a:t>8</a:t>
            </a:r>
          </a:p>
          <a:p>
            <a:pPr algn="ctr" defTabSz="825500">
              <a:lnSpc>
                <a:spcPct val="100000"/>
              </a:lnSpc>
              <a:defRPr sz="1500" baseline="0">
                <a:solidFill>
                  <a:srgbClr val="C0C0C0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rPr baseline="1876"/>
              <a:t>LET NA TRHU</a:t>
            </a:r>
          </a:p>
          <a:p>
            <a:pPr algn="ctr" defTabSz="825500">
              <a:lnSpc>
                <a:spcPct val="100000"/>
              </a:lnSpc>
              <a:defRPr sz="1500" baseline="0">
                <a:solidFill>
                  <a:srgbClr val="C0C0C0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rPr baseline="1876"/>
              <a:t>S E-LEARNINGEM</a:t>
            </a:r>
          </a:p>
        </p:txBody>
      </p:sp>
      <p:sp>
        <p:nvSpPr>
          <p:cNvPr id="1782" name="Seskupit"/>
          <p:cNvSpPr/>
          <p:nvPr/>
        </p:nvSpPr>
        <p:spPr>
          <a:xfrm>
            <a:off x="22168198" y="8898143"/>
            <a:ext cx="1270001" cy="1270001"/>
          </a:xfrm>
          <a:prstGeom prst="line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50800" tIns="50800" rIns="50800" bIns="50800" anchor="ctr">
            <a:spAutoFit/>
          </a:bodyPr>
          <a:lstStyle/>
          <a:p>
            <a:pPr algn="ctr" defTabSz="825500">
              <a:defRPr sz="3600" baseline="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r>
              <a:rPr baseline="781">
                <a:solidFill>
                  <a:srgbClr val="000000"/>
                </a:solidFill>
                <a:latin typeface="Montserrat Bold"/>
                <a:ea typeface="Montserrat Bold"/>
                <a:cs typeface="Montserrat Bold"/>
                <a:sym typeface="Montserrat Bold"/>
              </a:rPr>
              <a:t>2 700 +</a:t>
            </a:r>
          </a:p>
          <a:p>
            <a:pPr algn="ctr" defTabSz="825500">
              <a:lnSpc>
                <a:spcPct val="100000"/>
              </a:lnSpc>
              <a:defRPr sz="1500" baseline="0">
                <a:solidFill>
                  <a:srgbClr val="C0C0C0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rPr baseline="1876"/>
              <a:t>NOVÝCH STUDENTŮ</a:t>
            </a:r>
          </a:p>
          <a:p>
            <a:pPr algn="ctr" defTabSz="825500">
              <a:lnSpc>
                <a:spcPct val="100000"/>
              </a:lnSpc>
              <a:defRPr sz="1500" baseline="0">
                <a:solidFill>
                  <a:srgbClr val="C0C0C0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rPr baseline="1876"/>
              <a:t>MĚSÍČNĚ</a:t>
            </a:r>
          </a:p>
        </p:txBody>
      </p:sp>
      <p:pic>
        <p:nvPicPr>
          <p:cNvPr id="1783" name="pasted-image.tiff" descr="pasted-image.tiff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862163" y="7445523"/>
            <a:ext cx="612070" cy="629558"/>
          </a:xfrm>
          <a:prstGeom prst="rect">
            <a:avLst/>
          </a:prstGeom>
          <a:ln w="12700">
            <a:miter lim="400000"/>
          </a:ln>
        </p:spPr>
      </p:pic>
      <p:sp>
        <p:nvSpPr>
          <p:cNvPr id="1784" name="Věděli jste, že až 60 % zaměstnanců trpí frustrací z nových aplikací a mohou ztrácet až 500 hodin ročně jejich nesprávnou adopcí?…"/>
          <p:cNvSpPr txBox="1"/>
          <p:nvPr/>
        </p:nvSpPr>
        <p:spPr>
          <a:xfrm>
            <a:off x="1345143" y="3734462"/>
            <a:ext cx="10637528" cy="561721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 anchor="ctr">
            <a:spAutoFit/>
          </a:bodyPr>
          <a:lstStyle/>
          <a:p>
            <a:pPr defTabSz="914400">
              <a:buClrTx/>
              <a:defRPr sz="3500" baseline="0"/>
            </a:pPr>
            <a:r>
              <a:rPr dirty="0" err="1"/>
              <a:t>Věděli</a:t>
            </a:r>
            <a:r>
              <a:rPr dirty="0"/>
              <a:t> </a:t>
            </a:r>
            <a:r>
              <a:rPr dirty="0" err="1"/>
              <a:t>jste</a:t>
            </a:r>
            <a:r>
              <a:rPr dirty="0"/>
              <a:t>, </a:t>
            </a:r>
            <a:r>
              <a:rPr dirty="0" err="1"/>
              <a:t>že</a:t>
            </a:r>
            <a:r>
              <a:rPr dirty="0"/>
              <a:t> </a:t>
            </a:r>
            <a:r>
              <a:rPr dirty="0" err="1"/>
              <a:t>až</a:t>
            </a:r>
            <a:r>
              <a:rPr dirty="0"/>
              <a:t> </a:t>
            </a:r>
            <a:r>
              <a:rPr dirty="0">
                <a:latin typeface="Montserrat Bold"/>
                <a:ea typeface="Montserrat Bold"/>
                <a:cs typeface="Montserrat Bold"/>
                <a:sym typeface="Montserrat Bold"/>
              </a:rPr>
              <a:t>60 % </a:t>
            </a:r>
            <a:r>
              <a:rPr lang="cs-CZ">
                <a:latin typeface="Montserrat Bold"/>
                <a:ea typeface="Montserrat Bold"/>
                <a:cs typeface="Montserrat Bold"/>
                <a:sym typeface="Montserrat Bold"/>
              </a:rPr>
              <a:t>lidí</a:t>
            </a:r>
            <a:r>
              <a:t> </a:t>
            </a:r>
            <a:r>
              <a:rPr dirty="0" err="1"/>
              <a:t>trpí</a:t>
            </a:r>
            <a:r>
              <a:rPr dirty="0"/>
              <a:t> </a:t>
            </a:r>
            <a:r>
              <a:rPr dirty="0" err="1"/>
              <a:t>frustrací</a:t>
            </a:r>
            <a:r>
              <a:rPr dirty="0"/>
              <a:t> z </a:t>
            </a:r>
            <a:r>
              <a:rPr dirty="0" err="1"/>
              <a:t>nových</a:t>
            </a:r>
            <a:r>
              <a:rPr dirty="0"/>
              <a:t> </a:t>
            </a:r>
            <a:r>
              <a:rPr dirty="0" err="1"/>
              <a:t>aplikací</a:t>
            </a:r>
            <a:r>
              <a:rPr dirty="0"/>
              <a:t> a </a:t>
            </a:r>
            <a:r>
              <a:rPr dirty="0" err="1">
                <a:latin typeface="Montserrat Bold"/>
                <a:ea typeface="Montserrat Bold"/>
                <a:cs typeface="Montserrat Bold"/>
                <a:sym typeface="Montserrat Bold"/>
              </a:rPr>
              <a:t>mohou</a:t>
            </a:r>
            <a:r>
              <a:rPr dirty="0">
                <a:latin typeface="Montserrat Bold"/>
                <a:ea typeface="Montserrat Bold"/>
                <a:cs typeface="Montserrat Bold"/>
                <a:sym typeface="Montserrat Bold"/>
              </a:rPr>
              <a:t> </a:t>
            </a:r>
            <a:r>
              <a:rPr dirty="0" err="1">
                <a:latin typeface="Montserrat Bold"/>
                <a:ea typeface="Montserrat Bold"/>
                <a:cs typeface="Montserrat Bold"/>
                <a:sym typeface="Montserrat Bold"/>
              </a:rPr>
              <a:t>ztrácet</a:t>
            </a:r>
            <a:r>
              <a:rPr dirty="0">
                <a:latin typeface="Montserrat Bold"/>
                <a:ea typeface="Montserrat Bold"/>
                <a:cs typeface="Montserrat Bold"/>
                <a:sym typeface="Montserrat Bold"/>
              </a:rPr>
              <a:t> </a:t>
            </a:r>
            <a:r>
              <a:rPr dirty="0" err="1">
                <a:latin typeface="Montserrat Bold"/>
                <a:ea typeface="Montserrat Bold"/>
                <a:cs typeface="Montserrat Bold"/>
                <a:sym typeface="Montserrat Bold"/>
              </a:rPr>
              <a:t>až</a:t>
            </a:r>
            <a:r>
              <a:rPr dirty="0">
                <a:latin typeface="Montserrat Bold"/>
                <a:ea typeface="Montserrat Bold"/>
                <a:cs typeface="Montserrat Bold"/>
                <a:sym typeface="Montserrat Bold"/>
              </a:rPr>
              <a:t> 500 </a:t>
            </a:r>
            <a:r>
              <a:rPr dirty="0" err="1">
                <a:latin typeface="Montserrat Bold"/>
                <a:ea typeface="Montserrat Bold"/>
                <a:cs typeface="Montserrat Bold"/>
                <a:sym typeface="Montserrat Bold"/>
              </a:rPr>
              <a:t>hodin</a:t>
            </a:r>
            <a:r>
              <a:rPr dirty="0">
                <a:latin typeface="Montserrat Bold"/>
                <a:ea typeface="Montserrat Bold"/>
                <a:cs typeface="Montserrat Bold"/>
                <a:sym typeface="Montserrat Bold"/>
              </a:rPr>
              <a:t> </a:t>
            </a:r>
            <a:r>
              <a:rPr dirty="0" err="1">
                <a:latin typeface="Montserrat Bold"/>
                <a:ea typeface="Montserrat Bold"/>
                <a:cs typeface="Montserrat Bold"/>
                <a:sym typeface="Montserrat Bold"/>
              </a:rPr>
              <a:t>ročně</a:t>
            </a:r>
            <a:r>
              <a:rPr dirty="0">
                <a:latin typeface="Montserrat Bold"/>
                <a:ea typeface="Montserrat Bold"/>
                <a:cs typeface="Montserrat Bold"/>
                <a:sym typeface="Montserrat Bold"/>
              </a:rPr>
              <a:t> </a:t>
            </a:r>
            <a:r>
              <a:rPr dirty="0" err="1"/>
              <a:t>jejich</a:t>
            </a:r>
            <a:r>
              <a:rPr dirty="0"/>
              <a:t> </a:t>
            </a:r>
            <a:r>
              <a:rPr dirty="0" err="1"/>
              <a:t>nesprávnou</a:t>
            </a:r>
            <a:r>
              <a:rPr dirty="0"/>
              <a:t> </a:t>
            </a:r>
            <a:r>
              <a:rPr dirty="0" err="1"/>
              <a:t>adopcí</a:t>
            </a:r>
            <a:r>
              <a:rPr dirty="0"/>
              <a:t>?</a:t>
            </a:r>
          </a:p>
          <a:p>
            <a:pPr defTabSz="914400">
              <a:buClrTx/>
              <a:defRPr sz="3500" baseline="0"/>
            </a:pPr>
            <a:endParaRPr dirty="0"/>
          </a:p>
          <a:p>
            <a:pPr defTabSz="914400">
              <a:buClrTx/>
              <a:defRPr sz="3500" baseline="0"/>
            </a:pPr>
            <a:r>
              <a:rPr dirty="0"/>
              <a:t>My </a:t>
            </a:r>
            <a:r>
              <a:rPr dirty="0" err="1"/>
              <a:t>vám</a:t>
            </a:r>
            <a:r>
              <a:rPr dirty="0"/>
              <a:t> </a:t>
            </a:r>
            <a:r>
              <a:rPr dirty="0" err="1"/>
              <a:t>pomůžeme</a:t>
            </a:r>
            <a:r>
              <a:rPr dirty="0"/>
              <a:t> </a:t>
            </a:r>
            <a:r>
              <a:rPr dirty="0" err="1"/>
              <a:t>technologie</a:t>
            </a:r>
            <a:r>
              <a:rPr dirty="0"/>
              <a:t> </a:t>
            </a:r>
            <a:r>
              <a:rPr dirty="0" err="1">
                <a:latin typeface="Montserrat Bold"/>
                <a:ea typeface="Montserrat Bold"/>
                <a:cs typeface="Montserrat Bold"/>
                <a:sym typeface="Montserrat Bold"/>
              </a:rPr>
              <a:t>zkrotit</a:t>
            </a:r>
            <a:r>
              <a:rPr dirty="0"/>
              <a:t>!</a:t>
            </a:r>
          </a:p>
          <a:p>
            <a:pPr defTabSz="914400">
              <a:buClrTx/>
              <a:defRPr sz="3500" baseline="0"/>
            </a:pPr>
            <a:r>
              <a:rPr dirty="0" err="1"/>
              <a:t>Vše</a:t>
            </a:r>
            <a:r>
              <a:rPr dirty="0"/>
              <a:t> </a:t>
            </a:r>
            <a:r>
              <a:rPr dirty="0" err="1"/>
              <a:t>vám</a:t>
            </a:r>
            <a:r>
              <a:rPr dirty="0"/>
              <a:t> </a:t>
            </a:r>
            <a:r>
              <a:rPr dirty="0" err="1"/>
              <a:t>vysvětlíme</a:t>
            </a:r>
            <a:r>
              <a:rPr dirty="0"/>
              <a:t> </a:t>
            </a:r>
            <a:r>
              <a:rPr dirty="0" err="1"/>
              <a:t>lidskou</a:t>
            </a:r>
            <a:r>
              <a:rPr dirty="0"/>
              <a:t> </a:t>
            </a:r>
            <a:r>
              <a:rPr dirty="0" err="1"/>
              <a:t>řečí</a:t>
            </a:r>
            <a:r>
              <a:rPr dirty="0"/>
              <a:t>.</a:t>
            </a:r>
          </a:p>
          <a:p>
            <a:pPr defTabSz="914400">
              <a:buClrTx/>
              <a:defRPr sz="3500" baseline="0"/>
            </a:pPr>
            <a:r>
              <a:rPr dirty="0" err="1"/>
              <a:t>Nejsme</a:t>
            </a:r>
            <a:r>
              <a:rPr dirty="0"/>
              <a:t> „</a:t>
            </a:r>
            <a:r>
              <a:rPr dirty="0" err="1"/>
              <a:t>ajťáci</a:t>
            </a:r>
            <a:r>
              <a:rPr dirty="0"/>
              <a:t>“, ale </a:t>
            </a:r>
            <a:r>
              <a:rPr dirty="0" err="1"/>
              <a:t>uživatelé</a:t>
            </a:r>
            <a:r>
              <a:rPr dirty="0"/>
              <a:t>, </a:t>
            </a:r>
            <a:r>
              <a:rPr dirty="0" err="1"/>
              <a:t>kteří</a:t>
            </a:r>
            <a:r>
              <a:rPr dirty="0"/>
              <a:t> </a:t>
            </a:r>
            <a:r>
              <a:rPr dirty="0" err="1"/>
              <a:t>chtějí</a:t>
            </a:r>
            <a:r>
              <a:rPr dirty="0"/>
              <a:t> z </a:t>
            </a:r>
            <a:r>
              <a:rPr dirty="0" err="1"/>
              <a:t>aplikací</a:t>
            </a:r>
            <a:r>
              <a:rPr dirty="0"/>
              <a:t> a </a:t>
            </a:r>
            <a:r>
              <a:rPr dirty="0" err="1"/>
              <a:t>nástrojů</a:t>
            </a:r>
            <a:r>
              <a:rPr dirty="0"/>
              <a:t> </a:t>
            </a:r>
            <a:r>
              <a:rPr dirty="0" err="1">
                <a:latin typeface="Montserrat Bold"/>
                <a:ea typeface="Montserrat Bold"/>
                <a:cs typeface="Montserrat Bold"/>
                <a:sym typeface="Montserrat Bold"/>
              </a:rPr>
              <a:t>vytěžit</a:t>
            </a:r>
            <a:r>
              <a:rPr dirty="0">
                <a:latin typeface="Montserrat Bold"/>
                <a:ea typeface="Montserrat Bold"/>
                <a:cs typeface="Montserrat Bold"/>
                <a:sym typeface="Montserrat Bold"/>
              </a:rPr>
              <a:t> maximum</a:t>
            </a:r>
            <a:r>
              <a:rPr dirty="0"/>
              <a:t>.</a:t>
            </a:r>
          </a:p>
        </p:txBody>
      </p:sp>
      <p:grpSp>
        <p:nvGrpSpPr>
          <p:cNvPr id="1787" name="Seskupit"/>
          <p:cNvGrpSpPr/>
          <p:nvPr/>
        </p:nvGrpSpPr>
        <p:grpSpPr>
          <a:xfrm>
            <a:off x="20101751" y="3914400"/>
            <a:ext cx="3076973" cy="2531687"/>
            <a:chOff x="0" y="0"/>
            <a:chExt cx="3076971" cy="2531685"/>
          </a:xfrm>
        </p:grpSpPr>
        <p:sp>
          <p:nvSpPr>
            <p:cNvPr id="1785" name="22 000 +…"/>
            <p:cNvSpPr/>
            <p:nvPr/>
          </p:nvSpPr>
          <p:spPr>
            <a:xfrm>
              <a:off x="0" y="94476"/>
              <a:ext cx="3076972" cy="2437210"/>
            </a:xfrm>
            <a:prstGeom prst="roundRect">
              <a:avLst>
                <a:gd name="adj" fmla="val 10662"/>
              </a:avLst>
            </a:prstGeom>
            <a:solidFill>
              <a:srgbClr val="FFFFFF"/>
            </a:solidFill>
            <a:ln w="12700" cap="flat">
              <a:noFill/>
              <a:miter lim="400000"/>
            </a:ln>
            <a:effectLst>
              <a:outerShdw blurRad="368300" dist="374713" dir="5400000" rotWithShape="0">
                <a:srgbClr val="000000">
                  <a:alpha val="16497"/>
                </a:srgbClr>
              </a:outerShdw>
            </a:effectLst>
            <a:extLst>
              <a:ext uri="{C572A759-6A51-4108-AA02-DFA0A04FC94B}">
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</a:ext>
            </a:extLst>
          </p:spPr>
          <p:txBody>
            <a:bodyPr wrap="square" lIns="50800" tIns="50800" rIns="50800" bIns="5080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 baseline="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/>
            </a:p>
            <a:p>
              <a:pPr algn="ctr" defTabSz="825500">
                <a:defRPr sz="3600" baseline="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r>
                <a:rPr baseline="781">
                  <a:solidFill>
                    <a:srgbClr val="000000"/>
                  </a:solidFill>
                  <a:latin typeface="Montserrat Bold"/>
                  <a:ea typeface="Montserrat Bold"/>
                  <a:cs typeface="Montserrat Bold"/>
                  <a:sym typeface="Montserrat Bold"/>
                </a:rPr>
                <a:t>22 000 +</a:t>
              </a:r>
            </a:p>
            <a:p>
              <a:pPr algn="ctr" defTabSz="825500">
                <a:lnSpc>
                  <a:spcPct val="100000"/>
                </a:lnSpc>
                <a:defRPr sz="1500" baseline="0">
                  <a:solidFill>
                    <a:srgbClr val="C0C0C0"/>
                  </a:solidFill>
                  <a:latin typeface="Montserrat Bold"/>
                  <a:ea typeface="Montserrat Bold"/>
                  <a:cs typeface="Montserrat Bold"/>
                  <a:sym typeface="Montserrat Bold"/>
                </a:defRPr>
              </a:pPr>
              <a:r>
                <a:rPr baseline="1876"/>
                <a:t>ABSOLVENTŮ ZA ROK</a:t>
              </a:r>
              <a:r>
                <a:t> </a:t>
              </a:r>
            </a:p>
          </p:txBody>
        </p:sp>
        <p:pic>
          <p:nvPicPr>
            <p:cNvPr id="1786" name="pasted-image.tiff" descr="pasted-image.tiff"/>
            <p:cNvPicPr>
              <a:picLocks noChangeAspect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>
            <a:xfrm>
              <a:off x="1125735" y="0"/>
              <a:ext cx="825501" cy="825500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</p:grpSp>
      <p:sp>
        <p:nvSpPr>
          <p:cNvPr id="1788" name="POJĎME TO ZMĚNIT">
            <a:hlinkClick r:id="rId5"/>
          </p:cNvPr>
          <p:cNvSpPr/>
          <p:nvPr/>
        </p:nvSpPr>
        <p:spPr>
          <a:xfrm>
            <a:off x="1557169" y="11357020"/>
            <a:ext cx="5210576" cy="879635"/>
          </a:xfrm>
          <a:prstGeom prst="roundRect">
            <a:avLst>
              <a:gd name="adj" fmla="val 50000"/>
            </a:avLst>
          </a:prstGeom>
          <a:solidFill>
            <a:srgbClr val="F89801"/>
          </a:solidFill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203200" tIns="203200" rIns="203200" bIns="203200" anchor="ctr"/>
          <a:lstStyle>
            <a:lvl1pPr marL="635000" marR="635000" algn="ctr" defTabSz="825500">
              <a:lnSpc>
                <a:spcPct val="100000"/>
              </a:lnSpc>
              <a:defRPr sz="1800" baseline="0">
                <a:solidFill>
                  <a:srgbClr val="FFFFFF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POJĎME TO ZMĚNIT</a:t>
            </a:r>
          </a:p>
        </p:txBody>
      </p:sp>
      <p:sp>
        <p:nvSpPr>
          <p:cNvPr id="1789" name="Jsme"/>
          <p:cNvSpPr txBox="1"/>
          <p:nvPr/>
        </p:nvSpPr>
        <p:spPr>
          <a:xfrm>
            <a:off x="1368053" y="1523359"/>
            <a:ext cx="2590811" cy="109220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>
            <a:spAutoFit/>
          </a:bodyPr>
          <a:lstStyle>
            <a:lvl1pPr defTabSz="825500">
              <a:lnSpc>
                <a:spcPct val="150000"/>
              </a:lnSpc>
              <a:defRPr sz="6400" i="1" baseline="0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Jsme</a:t>
            </a:r>
          </a:p>
        </p:txBody>
      </p:sp>
      <p:pic>
        <p:nvPicPr>
          <p:cNvPr id="1790" name="Obrázek" descr="Obrázek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958864" y="1638553"/>
            <a:ext cx="6168737" cy="1242316"/>
          </a:xfrm>
          <a:prstGeom prst="rect">
            <a:avLst/>
          </a:prstGeom>
          <a:ln w="12700">
            <a:miter lim="400000"/>
          </a:ln>
        </p:spPr>
      </p:pic>
      <p:grpSp>
        <p:nvGrpSpPr>
          <p:cNvPr id="1793" name="Seskupit"/>
          <p:cNvGrpSpPr/>
          <p:nvPr/>
        </p:nvGrpSpPr>
        <p:grpSpPr>
          <a:xfrm>
            <a:off x="17176669" y="2468516"/>
            <a:ext cx="2406778" cy="2400721"/>
            <a:chOff x="0" y="0"/>
            <a:chExt cx="2406776" cy="2400720"/>
          </a:xfrm>
        </p:grpSpPr>
        <p:pic>
          <p:nvPicPr>
            <p:cNvPr id="1791" name="pasted-image.tiff" descr="pasted-image.tiff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791035" y="0"/>
              <a:ext cx="824707" cy="824707"/>
            </a:xfrm>
            <a:prstGeom prst="rect">
              <a:avLst/>
            </a:prstGeom>
            <a:ln w="12700" cap="flat">
              <a:noFill/>
              <a:miter lim="400000"/>
            </a:ln>
            <a:effectLst/>
          </p:spPr>
        </p:pic>
        <p:sp>
          <p:nvSpPr>
            <p:cNvPr id="1792" name="1 700 +…"/>
            <p:cNvSpPr txBox="1"/>
            <p:nvPr/>
          </p:nvSpPr>
          <p:spPr>
            <a:xfrm>
              <a:off x="-1" y="1078285"/>
              <a:ext cx="2406778" cy="1322436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</a:ext>
            </a:extLst>
          </p:spPr>
          <p:txBody>
            <a:bodyPr wrap="none" lIns="50800" tIns="50800" rIns="50800" bIns="50800" numCol="1" anchor="ctr">
              <a:spAutoFit/>
            </a:bodyPr>
            <a:lstStyle/>
            <a:p>
              <a:pPr algn="ctr" defTabSz="825500">
                <a:defRPr sz="3600" baseline="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r>
                <a:rPr baseline="781">
                  <a:solidFill>
                    <a:srgbClr val="000000"/>
                  </a:solidFill>
                  <a:latin typeface="Montserrat Bold"/>
                  <a:ea typeface="Montserrat Bold"/>
                  <a:cs typeface="Montserrat Bold"/>
                  <a:sym typeface="Montserrat Bold"/>
                </a:rPr>
                <a:t>1 700 +</a:t>
              </a:r>
            </a:p>
            <a:p>
              <a:pPr algn="ctr" defTabSz="825500">
                <a:lnSpc>
                  <a:spcPct val="100000"/>
                </a:lnSpc>
                <a:defRPr sz="1500" baseline="0">
                  <a:solidFill>
                    <a:srgbClr val="C0C0C0"/>
                  </a:solidFill>
                  <a:latin typeface="Montserrat Bold"/>
                  <a:ea typeface="Montserrat Bold"/>
                  <a:cs typeface="Montserrat Bold"/>
                  <a:sym typeface="Montserrat Bold"/>
                </a:defRPr>
              </a:pPr>
              <a:r>
                <a:rPr baseline="1876"/>
                <a:t>ODŠKOLENÝCH HODIN</a:t>
              </a:r>
            </a:p>
            <a:p>
              <a:pPr algn="ctr" defTabSz="825500">
                <a:lnSpc>
                  <a:spcPct val="100000"/>
                </a:lnSpc>
                <a:defRPr sz="1500" baseline="0">
                  <a:solidFill>
                    <a:srgbClr val="C0C0C0"/>
                  </a:solidFill>
                  <a:latin typeface="Montserrat Bold"/>
                  <a:ea typeface="Montserrat Bold"/>
                  <a:cs typeface="Montserrat Bold"/>
                  <a:sym typeface="Montserrat Bold"/>
                </a:defRPr>
              </a:pPr>
              <a:r>
                <a:rPr baseline="1876"/>
                <a:t>ROČNĚ</a:t>
              </a:r>
            </a:p>
          </p:txBody>
        </p:sp>
      </p:grpSp>
    </p:spTree>
  </p:cSld>
  <p:clrMapOvr>
    <a:masterClrMapping/>
  </p:clrMapOvr>
  <p:transition spd="med"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rázek 1">
            <a:extLst>
              <a:ext uri="{FF2B5EF4-FFF2-40B4-BE49-F238E27FC236}">
                <a16:creationId xmlns:a16="http://schemas.microsoft.com/office/drawing/2014/main" id="{F83F0C3D-9239-C22A-155B-A23BFE47E80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642575" cy="13717873"/>
          </a:xfrm>
          <a:prstGeom prst="rect">
            <a:avLst/>
          </a:prstGeom>
        </p:spPr>
      </p:pic>
      <p:pic>
        <p:nvPicPr>
          <p:cNvPr id="1026" name="Picture 2">
            <a:extLst>
              <a:ext uri="{FF2B5EF4-FFF2-40B4-BE49-F238E27FC236}">
                <a16:creationId xmlns:a16="http://schemas.microsoft.com/office/drawing/2014/main" id="{17C375F2-45CA-94FC-2382-AF3D328013C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77669" y="3101008"/>
            <a:ext cx="14206331" cy="7991061"/>
          </a:xfrm>
          <a:prstGeom prst="rect">
            <a:avLst/>
          </a:prstGeom>
          <a:ln>
            <a:noFill/>
          </a:ln>
          <a:effectLst>
            <a:outerShdw blurRad="1239440" sx="100172" sy="100172" algn="tl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76913002"/>
      </p:ext>
    </p:extLst>
  </p:cSld>
  <p:clrMapOvr>
    <a:masterClrMapping/>
  </p:clrMapOvr>
  <p:transition spd="med"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5" name="Vývoj technologií"/>
          <p:cNvSpPr txBox="1">
            <a:spLocks noGrp="1"/>
          </p:cNvSpPr>
          <p:nvPr>
            <p:ph type="body" idx="21"/>
          </p:nvPr>
        </p:nvSpPr>
        <p:spPr>
          <a:xfrm>
            <a:off x="1611723" y="5416550"/>
            <a:ext cx="21160554" cy="2882901"/>
          </a:xfrm>
          <a:prstGeom prst="rect">
            <a:avLst/>
          </a:prstGeom>
        </p:spPr>
        <p:txBody>
          <a:bodyPr/>
          <a:lstStyle/>
          <a:p>
            <a:pPr marL="0" indent="0" algn="ctr" defTabSz="825500">
              <a:lnSpc>
                <a:spcPct val="100000"/>
              </a:lnSpc>
              <a:spcBef>
                <a:spcPts val="0"/>
              </a:spcBef>
              <a:buSzTx/>
              <a:buFontTx/>
              <a:buNone/>
              <a:defRPr sz="18000" i="1">
                <a:solidFill>
                  <a:srgbClr val="040E3C"/>
                </a:solidFill>
                <a:latin typeface="Montserrat Bold"/>
                <a:ea typeface="Montserrat Bold"/>
                <a:cs typeface="Montserrat Bold"/>
                <a:sym typeface="Montserrat Bold"/>
              </a:defRPr>
            </a:pPr>
            <a:r>
              <a:t>Vývoj </a:t>
            </a:r>
            <a:r>
              <a:rPr>
                <a:solidFill>
                  <a:srgbClr val="FF7575"/>
                </a:solidFill>
              </a:rPr>
              <a:t>technologií</a:t>
            </a:r>
          </a:p>
        </p:txBody>
      </p:sp>
    </p:spTree>
  </p:cSld>
  <p:clrMapOvr>
    <a:masterClrMapping/>
  </p:clrMapOvr>
  <p:transition spd="med"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7" name="Tvar"/>
          <p:cNvSpPr>
            <a:spLocks noGrp="1"/>
          </p:cNvSpPr>
          <p:nvPr>
            <p:ph type="body" idx="25"/>
          </p:nvPr>
        </p:nvSpPr>
        <p:spPr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532" y="0"/>
                </a:moveTo>
                <a:cubicBezTo>
                  <a:pt x="17532" y="12"/>
                  <a:pt x="17532" y="23"/>
                  <a:pt x="17532" y="35"/>
                </a:cubicBezTo>
                <a:cubicBezTo>
                  <a:pt x="17532" y="484"/>
                  <a:pt x="17690" y="709"/>
                  <a:pt x="17957" y="709"/>
                </a:cubicBezTo>
                <a:lnTo>
                  <a:pt x="17957" y="707"/>
                </a:lnTo>
                <a:lnTo>
                  <a:pt x="18813" y="707"/>
                </a:lnTo>
                <a:lnTo>
                  <a:pt x="18510" y="3189"/>
                </a:lnTo>
                <a:lnTo>
                  <a:pt x="17678" y="3189"/>
                </a:lnTo>
                <a:cubicBezTo>
                  <a:pt x="17508" y="3189"/>
                  <a:pt x="17365" y="3266"/>
                  <a:pt x="17256" y="3424"/>
                </a:cubicBezTo>
                <a:cubicBezTo>
                  <a:pt x="17146" y="3582"/>
                  <a:pt x="17070" y="3821"/>
                  <a:pt x="17034" y="4147"/>
                </a:cubicBezTo>
                <a:lnTo>
                  <a:pt x="16573" y="7892"/>
                </a:lnTo>
                <a:cubicBezTo>
                  <a:pt x="16427" y="9144"/>
                  <a:pt x="16154" y="10040"/>
                  <a:pt x="15716" y="10622"/>
                </a:cubicBezTo>
                <a:cubicBezTo>
                  <a:pt x="15277" y="11205"/>
                  <a:pt x="14674" y="11475"/>
                  <a:pt x="13867" y="11475"/>
                </a:cubicBezTo>
                <a:lnTo>
                  <a:pt x="5188" y="11475"/>
                </a:lnTo>
                <a:cubicBezTo>
                  <a:pt x="3974" y="11475"/>
                  <a:pt x="3283" y="10396"/>
                  <a:pt x="3283" y="8644"/>
                </a:cubicBezTo>
                <a:cubicBezTo>
                  <a:pt x="3283" y="8359"/>
                  <a:pt x="3307" y="8074"/>
                  <a:pt x="3343" y="7749"/>
                </a:cubicBezTo>
                <a:lnTo>
                  <a:pt x="3768" y="4147"/>
                </a:lnTo>
                <a:cubicBezTo>
                  <a:pt x="3780" y="4046"/>
                  <a:pt x="3780" y="3964"/>
                  <a:pt x="3780" y="3863"/>
                </a:cubicBezTo>
                <a:cubicBezTo>
                  <a:pt x="3780" y="3416"/>
                  <a:pt x="3622" y="3192"/>
                  <a:pt x="3355" y="3192"/>
                </a:cubicBezTo>
                <a:lnTo>
                  <a:pt x="2511" y="3192"/>
                </a:lnTo>
                <a:lnTo>
                  <a:pt x="2803" y="709"/>
                </a:lnTo>
                <a:lnTo>
                  <a:pt x="3646" y="709"/>
                </a:lnTo>
                <a:cubicBezTo>
                  <a:pt x="3810" y="709"/>
                  <a:pt x="3950" y="632"/>
                  <a:pt x="4059" y="474"/>
                </a:cubicBezTo>
                <a:cubicBezTo>
                  <a:pt x="4138" y="359"/>
                  <a:pt x="4200" y="201"/>
                  <a:pt x="4246" y="0"/>
                </a:cubicBez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17532" y="0"/>
                </a:lnTo>
                <a:close/>
              </a:path>
            </a:pathLst>
          </a:custGeom>
        </p:spPr>
        <p:txBody>
          <a:bodyPr/>
          <a:lstStyle/>
          <a:p>
            <a:pPr marL="0" indent="0" algn="ctr" defTabSz="825500">
              <a:lnSpc>
                <a:spcPct val="100000"/>
              </a:lnSpc>
              <a:spcBef>
                <a:spcPts val="0"/>
              </a:spcBef>
              <a:buClr>
                <a:srgbClr val="000000"/>
              </a:buClr>
              <a:buSzTx/>
              <a:buFontTx/>
              <a:buNone/>
              <a:defRPr sz="32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  <p:pic>
        <p:nvPicPr>
          <p:cNvPr id="1798" name="Obrázek" descr="Obrázek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64763" y="4064644"/>
            <a:ext cx="18654474" cy="6425556"/>
          </a:xfrm>
          <a:prstGeom prst="rect">
            <a:avLst/>
          </a:prstGeom>
          <a:ln w="12700">
            <a:miter lim="400000"/>
          </a:ln>
        </p:spPr>
      </p:pic>
      <p:sp>
        <p:nvSpPr>
          <p:cNvPr id="1799" name="Jak se mění technologie?"/>
          <p:cNvSpPr txBox="1"/>
          <p:nvPr/>
        </p:nvSpPr>
        <p:spPr>
          <a:xfrm>
            <a:off x="1371548" y="1522656"/>
            <a:ext cx="21640905" cy="109220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>
            <a:spAutoFit/>
          </a:bodyPr>
          <a:lstStyle>
            <a:lvl1pPr defTabSz="825500">
              <a:lnSpc>
                <a:spcPct val="150000"/>
              </a:lnSpc>
              <a:defRPr sz="6400" i="1" baseline="0">
                <a:latin typeface="Montserrat Bold"/>
                <a:ea typeface="Montserrat Bold"/>
                <a:cs typeface="Montserrat Bold"/>
                <a:sym typeface="Montserrat Bold"/>
              </a:defRPr>
            </a:lvl1pPr>
          </a:lstStyle>
          <a:p>
            <a:r>
              <a:t>Jak se mění technologie?</a:t>
            </a:r>
          </a:p>
        </p:txBody>
      </p:sp>
      <p:sp>
        <p:nvSpPr>
          <p:cNvPr id="1800" name="Digital academy M365"/>
          <p:cNvSpPr txBox="1"/>
          <p:nvPr/>
        </p:nvSpPr>
        <p:spPr>
          <a:xfrm>
            <a:off x="626319" y="11251127"/>
            <a:ext cx="24384004" cy="600948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 anchor="ctr">
            <a:spAutoFit/>
          </a:bodyPr>
          <a:lstStyle>
            <a:lvl1pPr algn="ctr">
              <a:buClrTx/>
              <a:defRPr baseline="938">
                <a:latin typeface="+mj-lt"/>
                <a:ea typeface="+mj-ea"/>
                <a:cs typeface="+mj-cs"/>
                <a:sym typeface="Montserrat ExtraBold"/>
              </a:defRPr>
            </a:lvl1pPr>
          </a:lstStyle>
          <a:p>
            <a:r>
              <a:t>Kolikrát je iPhone rychlejší?</a:t>
            </a:r>
          </a:p>
        </p:txBody>
      </p:sp>
    </p:spTree>
  </p:cSld>
  <p:clrMapOvr>
    <a:masterClrMapping/>
  </p:clrMapOvr>
  <p:transition spd="med"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" name="Jak se mění technologie?"/>
          <p:cNvSpPr txBox="1">
            <a:spLocks noGrp="1"/>
          </p:cNvSpPr>
          <p:nvPr>
            <p:ph type="body" idx="22"/>
          </p:nvPr>
        </p:nvSpPr>
        <p:spPr>
          <a:prstGeom prst="rect">
            <a:avLst/>
          </a:prstGeom>
        </p:spPr>
        <p:txBody>
          <a:bodyPr/>
          <a:lstStyle/>
          <a:p>
            <a:r>
              <a:t>Jak se mění technologie?</a:t>
            </a:r>
          </a:p>
        </p:txBody>
      </p:sp>
      <p:pic>
        <p:nvPicPr>
          <p:cNvPr id="1803" name="Obrázek" descr="Obrázek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752600" y="4293032"/>
            <a:ext cx="20878800" cy="7950201"/>
          </a:xfrm>
          <a:prstGeom prst="rect">
            <a:avLst/>
          </a:prstGeom>
          <a:ln w="12700">
            <a:miter lim="400000"/>
          </a:ln>
        </p:spPr>
      </p:pic>
      <p:sp>
        <p:nvSpPr>
          <p:cNvPr id="1804" name="Obdélník"/>
          <p:cNvSpPr/>
          <p:nvPr/>
        </p:nvSpPr>
        <p:spPr>
          <a:xfrm>
            <a:off x="6235951" y="9883620"/>
            <a:ext cx="2657026" cy="702535"/>
          </a:xfrm>
          <a:prstGeom prst="rect">
            <a:avLst/>
          </a:prstGeom>
          <a:ln w="127000">
            <a:solidFill>
              <a:srgbClr val="EE230C"/>
            </a:solidFill>
            <a:miter lim="400000"/>
          </a:ln>
        </p:spPr>
        <p:txBody>
          <a:bodyPr lIns="50800" tIns="50800" rIns="50800" bIns="50800" anchor="ctr"/>
          <a:lstStyle/>
          <a:p>
            <a:pPr algn="ctr" defTabSz="825500">
              <a:lnSpc>
                <a:spcPct val="100000"/>
              </a:lnSpc>
              <a:buClrTx/>
              <a:defRPr sz="3200" baseline="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</p:spTree>
  </p:cSld>
  <p:clrMapOvr>
    <a:masterClrMapping/>
  </p:clrMapOvr>
  <p:transition spd="med"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9F6F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08" name="Obrázek" descr="Obrázek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516532" y="0"/>
            <a:ext cx="13350936" cy="13716000"/>
          </a:xfrm>
          <a:prstGeom prst="rect">
            <a:avLst/>
          </a:prstGeom>
          <a:ln w="12700">
            <a:miter lim="400000"/>
          </a:ln>
        </p:spPr>
      </p:pic>
      <p:sp>
        <p:nvSpPr>
          <p:cNvPr id="1809" name="bez sipek"/>
          <p:cNvSpPr/>
          <p:nvPr/>
        </p:nvSpPr>
        <p:spPr>
          <a:xfrm>
            <a:off x="5711620" y="8985860"/>
            <a:ext cx="3916776" cy="301391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513" y="4224"/>
                </a:moveTo>
                <a:cubicBezTo>
                  <a:pt x="21566" y="3878"/>
                  <a:pt x="21600" y="3532"/>
                  <a:pt x="21600" y="3209"/>
                </a:cubicBezTo>
                <a:cubicBezTo>
                  <a:pt x="21600" y="1223"/>
                  <a:pt x="20572" y="0"/>
                  <a:pt x="18812" y="0"/>
                </a:cubicBezTo>
                <a:lnTo>
                  <a:pt x="6109" y="0"/>
                </a:lnTo>
                <a:cubicBezTo>
                  <a:pt x="4919" y="0"/>
                  <a:pt x="4030" y="305"/>
                  <a:pt x="3387" y="966"/>
                </a:cubicBezTo>
                <a:cubicBezTo>
                  <a:pt x="2744" y="1626"/>
                  <a:pt x="2344" y="2642"/>
                  <a:pt x="2131" y="4061"/>
                </a:cubicBezTo>
                <a:lnTo>
                  <a:pt x="87" y="17376"/>
                </a:lnTo>
                <a:cubicBezTo>
                  <a:pt x="34" y="17745"/>
                  <a:pt x="0" y="18068"/>
                  <a:pt x="0" y="18391"/>
                </a:cubicBezTo>
                <a:cubicBezTo>
                  <a:pt x="0" y="20377"/>
                  <a:pt x="1011" y="21600"/>
                  <a:pt x="2788" y="21600"/>
                </a:cubicBezTo>
                <a:lnTo>
                  <a:pt x="15491" y="21600"/>
                </a:lnTo>
                <a:cubicBezTo>
                  <a:pt x="16672" y="21600"/>
                  <a:pt x="17556" y="21295"/>
                  <a:pt x="18198" y="20634"/>
                </a:cubicBezTo>
                <a:cubicBezTo>
                  <a:pt x="18839" y="19974"/>
                  <a:pt x="19238" y="18958"/>
                  <a:pt x="19451" y="17539"/>
                </a:cubicBezTo>
                <a:lnTo>
                  <a:pt x="21513" y="4224"/>
                </a:lnTo>
                <a:close/>
              </a:path>
            </a:pathLst>
          </a:custGeom>
          <a:ln w="266700">
            <a:solidFill>
              <a:srgbClr val="FF7575"/>
            </a:solidFill>
            <a:miter lim="400000"/>
          </a:ln>
        </p:spPr>
        <p:txBody>
          <a:bodyPr lIns="50800" tIns="50800" rIns="50800" bIns="50800" anchor="ctr"/>
          <a:lstStyle/>
          <a:p>
            <a:pPr algn="ctr" defTabSz="825500">
              <a:lnSpc>
                <a:spcPct val="100000"/>
              </a:lnSpc>
              <a:defRPr sz="3200" baseline="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/>
          </a:p>
        </p:txBody>
      </p:sp>
    </p:spTree>
  </p:cSld>
  <p:clrMapOvr>
    <a:masterClrMapping/>
  </p:clrMapOvr>
  <p:transition spd="med"/>
</p:sld>
</file>

<file path=ppt/theme/theme1.xml><?xml version="1.0" encoding="utf-8"?>
<a:theme xmlns:a="http://schemas.openxmlformats.org/drawingml/2006/main" name="21_BasicWhite">
  <a:themeElements>
    <a:clrScheme name="21_BasicWhite">
      <a:dk1>
        <a:srgbClr val="000000"/>
      </a:dk1>
      <a:lt1>
        <a:srgbClr val="FFFFFF"/>
      </a:lt1>
      <a:dk2>
        <a:srgbClr val="5E5E5E"/>
      </a:dk2>
      <a:lt2>
        <a:srgbClr val="D5D5D5"/>
      </a:lt2>
      <a:accent1>
        <a:srgbClr val="00A2FF"/>
      </a:accent1>
      <a:accent2>
        <a:srgbClr val="16E7CF"/>
      </a:accent2>
      <a:accent3>
        <a:srgbClr val="61D836"/>
      </a:accent3>
      <a:accent4>
        <a:srgbClr val="FFD932"/>
      </a:accent4>
      <a:accent5>
        <a:srgbClr val="FF644E"/>
      </a:accent5>
      <a:accent6>
        <a:srgbClr val="FF42A1"/>
      </a:accent6>
      <a:hlink>
        <a:srgbClr val="0000FF"/>
      </a:hlink>
      <a:folHlink>
        <a:srgbClr val="FF00FF"/>
      </a:folHlink>
    </a:clrScheme>
    <a:fontScheme name="21_BasicWhite">
      <a:majorFont>
        <a:latin typeface="Montserrat ExtraBold"/>
        <a:ea typeface="Montserrat ExtraBold"/>
        <a:cs typeface="Montserrat ExtraBold"/>
      </a:majorFont>
      <a:minorFont>
        <a:latin typeface="Montserrat SemiBold"/>
        <a:ea typeface="Montserrat SemiBold"/>
        <a:cs typeface="Montserrat SemiBold"/>
      </a:minorFont>
    </a:fontScheme>
    <a:fmtScheme name="21_BasicWhit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29999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4999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000000"/>
        </a:solidFill>
        <a:ln w="12700" cap="flat">
          <a:noFill/>
          <a:miter lim="400000"/>
        </a:ln>
        <a:effectLst/>
        <a:sp3d/>
      </a:spPr>
      <a:bodyPr rot="0" spcFirstLastPara="1" vertOverflow="overflow" horzOverflow="overflow" vert="horz" wrap="square" lIns="50800" tIns="50800" rIns="50800" bIns="50800" numCol="1" spcCol="38100" rtlCol="0" anchor="ctr">
        <a:spAutoFit/>
      </a:bodyPr>
      <a:lstStyle>
        <a:defPPr marL="0" marR="0" indent="0" algn="ctr" defTabSz="825500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>
            <a:srgbClr val="000000"/>
          </a:buClr>
          <a:buSzTx/>
          <a:buFontTx/>
          <a:buNone/>
          <a:tabLst/>
          <a:defRPr kumimoji="0" sz="3200" b="0" i="0" u="none" strike="noStrike" cap="none" spc="0" normalizeH="0" baseline="0">
            <a:ln>
              <a:noFill/>
            </a:ln>
            <a:solidFill>
              <a:srgbClr val="FFFFFF"/>
            </a:solidFill>
            <a:effectLst/>
            <a:uFillTx/>
            <a:latin typeface="Helvetica Neue Medium"/>
            <a:ea typeface="Helvetica Neue Medium"/>
            <a:cs typeface="Helvetica Neue Medium"/>
            <a:sym typeface="Helvetica Neue Medium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spDef>
    <a:lnDef>
      <a:spPr>
        <a:noFill/>
        <a:ln w="25400" cap="flat">
          <a:solidFill>
            <a:srgbClr val="000000"/>
          </a:solidFill>
          <a:prstDash val="solid"/>
          <a:miter lim="400000"/>
        </a:ln>
        <a:effectLst/>
        <a:sp3d/>
      </a:spPr>
      <a:bodyPr rot="0" spcFirstLastPara="1" vertOverflow="overflow" horzOverflow="overflow" vert="horz" wrap="square" lIns="91439" tIns="45719" rIns="91439" bIns="45719" numCol="1" spcCol="38100" rtlCol="0" anchor="t">
        <a:noAutofit/>
      </a:bodyPr>
      <a:lstStyle>
        <a:def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lnDef>
    <a:txDef>
      <a:spPr>
        <a:noFill/>
        <a:ln w="12700" cap="flat">
          <a:noFill/>
          <a:miter lim="400000"/>
        </a:ln>
        <a:effectLst/>
        <a:sp3d/>
      </a:spPr>
      <a:bodyPr rot="0" spcFirstLastPara="1" vertOverflow="overflow" horzOverflow="overflow" vert="horz" wrap="square" lIns="50800" tIns="50800" rIns="50800" bIns="50800" numCol="1" spcCol="38100" rtlCol="0" anchor="ctr">
        <a:spAutoFit/>
      </a:bodyPr>
      <a:lstStyle>
        <a:defPPr marL="0" marR="0" indent="0" algn="l" defTabSz="457200" rtl="0" fontAlgn="auto" latinLnBrk="0" hangingPunct="0">
          <a:lnSpc>
            <a:spcPct val="130000"/>
          </a:lnSpc>
          <a:spcBef>
            <a:spcPts val="0"/>
          </a:spcBef>
          <a:spcAft>
            <a:spcPts val="0"/>
          </a:spcAft>
          <a:buClr>
            <a:srgbClr val="000000"/>
          </a:buClr>
          <a:buSzTx/>
          <a:buFontTx/>
          <a:buNone/>
          <a:tabLst/>
          <a:defRPr kumimoji="0" sz="3000" b="0" i="0" u="none" strike="noStrike" cap="none" spc="0" normalizeH="0" baseline="938">
            <a:ln>
              <a:noFill/>
            </a:ln>
            <a:solidFill>
              <a:srgbClr val="000000"/>
            </a:solidFill>
            <a:effectLst/>
            <a:uFillTx/>
            <a:latin typeface="Montserrat Regular"/>
            <a:ea typeface="Montserrat Regular"/>
            <a:cs typeface="Montserrat Regular"/>
            <a:sym typeface="Montserrat Regular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txDef>
  </a:objectDefaults>
  <a:extraClrSchemeLst/>
</a:theme>
</file>

<file path=ppt/theme/theme2.xml><?xml version="1.0" encoding="utf-8"?>
<a:theme xmlns:a="http://schemas.openxmlformats.org/drawingml/2006/main" name="21_BasicWhite">
  <a:themeElements>
    <a:clrScheme name="21_BasicWhite">
      <a:dk1>
        <a:srgbClr val="000000"/>
      </a:dk1>
      <a:lt1>
        <a:srgbClr val="FFFFFF"/>
      </a:lt1>
      <a:dk2>
        <a:srgbClr val="5E5E5E"/>
      </a:dk2>
      <a:lt2>
        <a:srgbClr val="D5D5D5"/>
      </a:lt2>
      <a:accent1>
        <a:srgbClr val="00A2FF"/>
      </a:accent1>
      <a:accent2>
        <a:srgbClr val="16E7CF"/>
      </a:accent2>
      <a:accent3>
        <a:srgbClr val="61D836"/>
      </a:accent3>
      <a:accent4>
        <a:srgbClr val="FFD932"/>
      </a:accent4>
      <a:accent5>
        <a:srgbClr val="FF644E"/>
      </a:accent5>
      <a:accent6>
        <a:srgbClr val="FF42A1"/>
      </a:accent6>
      <a:hlink>
        <a:srgbClr val="0000FF"/>
      </a:hlink>
      <a:folHlink>
        <a:srgbClr val="FF00FF"/>
      </a:folHlink>
    </a:clrScheme>
    <a:fontScheme name="21_BasicWhite">
      <a:majorFont>
        <a:latin typeface="Montserrat ExtraBold"/>
        <a:ea typeface="Montserrat ExtraBold"/>
        <a:cs typeface="Montserrat ExtraBold"/>
      </a:majorFont>
      <a:minorFont>
        <a:latin typeface="Montserrat SemiBold"/>
        <a:ea typeface="Montserrat SemiBold"/>
        <a:cs typeface="Montserrat SemiBold"/>
      </a:minorFont>
    </a:fontScheme>
    <a:fmtScheme name="21_BasicWhit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29999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4999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000000"/>
        </a:solidFill>
        <a:ln w="12700" cap="flat">
          <a:noFill/>
          <a:miter lim="400000"/>
        </a:ln>
        <a:effectLst/>
        <a:sp3d/>
      </a:spPr>
      <a:bodyPr rot="0" spcFirstLastPara="1" vertOverflow="overflow" horzOverflow="overflow" vert="horz" wrap="square" lIns="50800" tIns="50800" rIns="50800" bIns="50800" numCol="1" spcCol="38100" rtlCol="0" anchor="ctr">
        <a:spAutoFit/>
      </a:bodyPr>
      <a:lstStyle>
        <a:defPPr marL="0" marR="0" indent="0" algn="ctr" defTabSz="825500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>
            <a:srgbClr val="000000"/>
          </a:buClr>
          <a:buSzTx/>
          <a:buFontTx/>
          <a:buNone/>
          <a:tabLst/>
          <a:defRPr kumimoji="0" sz="3200" b="0" i="0" u="none" strike="noStrike" cap="none" spc="0" normalizeH="0" baseline="0">
            <a:ln>
              <a:noFill/>
            </a:ln>
            <a:solidFill>
              <a:srgbClr val="FFFFFF"/>
            </a:solidFill>
            <a:effectLst/>
            <a:uFillTx/>
            <a:latin typeface="Helvetica Neue Medium"/>
            <a:ea typeface="Helvetica Neue Medium"/>
            <a:cs typeface="Helvetica Neue Medium"/>
            <a:sym typeface="Helvetica Neue Medium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spDef>
    <a:lnDef>
      <a:spPr>
        <a:noFill/>
        <a:ln w="25400" cap="flat">
          <a:solidFill>
            <a:srgbClr val="000000"/>
          </a:solidFill>
          <a:prstDash val="solid"/>
          <a:miter lim="400000"/>
        </a:ln>
        <a:effectLst/>
        <a:sp3d/>
      </a:spPr>
      <a:bodyPr rot="0" spcFirstLastPara="1" vertOverflow="overflow" horzOverflow="overflow" vert="horz" wrap="square" lIns="91439" tIns="45719" rIns="91439" bIns="45719" numCol="1" spcCol="38100" rtlCol="0" anchor="t">
        <a:noAutofit/>
      </a:bodyPr>
      <a:lstStyle>
        <a:def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lnDef>
    <a:txDef>
      <a:spPr>
        <a:noFill/>
        <a:ln w="12700" cap="flat">
          <a:noFill/>
          <a:miter lim="400000"/>
        </a:ln>
        <a:effectLst/>
        <a:sp3d/>
      </a:spPr>
      <a:bodyPr rot="0" spcFirstLastPara="1" vertOverflow="overflow" horzOverflow="overflow" vert="horz" wrap="square" lIns="50800" tIns="50800" rIns="50800" bIns="50800" numCol="1" spcCol="38100" rtlCol="0" anchor="ctr">
        <a:spAutoFit/>
      </a:bodyPr>
      <a:lstStyle>
        <a:defPPr marL="0" marR="0" indent="0" algn="l" defTabSz="457200" rtl="0" fontAlgn="auto" latinLnBrk="0" hangingPunct="0">
          <a:lnSpc>
            <a:spcPct val="130000"/>
          </a:lnSpc>
          <a:spcBef>
            <a:spcPts val="0"/>
          </a:spcBef>
          <a:spcAft>
            <a:spcPts val="0"/>
          </a:spcAft>
          <a:buClr>
            <a:srgbClr val="000000"/>
          </a:buClr>
          <a:buSzTx/>
          <a:buFontTx/>
          <a:buNone/>
          <a:tabLst/>
          <a:defRPr kumimoji="0" sz="3000" b="0" i="0" u="none" strike="noStrike" cap="none" spc="0" normalizeH="0" baseline="938">
            <a:ln>
              <a:noFill/>
            </a:ln>
            <a:solidFill>
              <a:srgbClr val="000000"/>
            </a:solidFill>
            <a:effectLst/>
            <a:uFillTx/>
            <a:latin typeface="Montserrat Regular"/>
            <a:ea typeface="Montserrat Regular"/>
            <a:cs typeface="Montserrat Regular"/>
            <a:sym typeface="Montserrat Regular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txDef>
  </a:objectDefaults>
  <a:extraClrSchemeLst/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kument" ma:contentTypeID="0x01010077D4DA43FD873F42882D47B74B023E41" ma:contentTypeVersion="19" ma:contentTypeDescription="Vytvoří nový dokument" ma:contentTypeScope="" ma:versionID="04bd1610c08e5c026ff37809200e6f0a">
  <xsd:schema xmlns:xsd="http://www.w3.org/2001/XMLSchema" xmlns:xs="http://www.w3.org/2001/XMLSchema" xmlns:p="http://schemas.microsoft.com/office/2006/metadata/properties" xmlns:ns2="772c696e-72cc-4cd3-bb28-5fe776f213c7" xmlns:ns3="8640c0f3-50bc-4424-9e61-4ef1b86116ce" targetNamespace="http://schemas.microsoft.com/office/2006/metadata/properties" ma:root="true" ma:fieldsID="a2523806e91b1489b7430dcf58378c0d" ns2:_="" ns3:_="">
    <xsd:import namespace="772c696e-72cc-4cd3-bb28-5fe776f213c7"/>
    <xsd:import namespace="8640c0f3-50bc-4424-9e61-4ef1b86116ce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DateTaken" minOccurs="0"/>
                <xsd:element ref="ns2:MediaServiceAutoTags" minOccurs="0"/>
                <xsd:element ref="ns2:MediaServiceOCR" minOccurs="0"/>
                <xsd:element ref="ns2:MediaServiceGenerationTime" minOccurs="0"/>
                <xsd:element ref="ns2:MediaServiceEventHashCode" minOccurs="0"/>
                <xsd:element ref="ns2:MediaServiceAutoKeyPoints" minOccurs="0"/>
                <xsd:element ref="ns2:MediaServiceKeyPoints" minOccurs="0"/>
                <xsd:element ref="ns2:MediaServiceLocation" minOccurs="0"/>
                <xsd:element ref="ns2:MediaLengthInSeconds" minOccurs="0"/>
                <xsd:element ref="ns3:SharedWithUsers" minOccurs="0"/>
                <xsd:element ref="ns3:SharedWithDetails" minOccurs="0"/>
                <xsd:element ref="ns2:lcf76f155ced4ddcb4097134ff3c332f" minOccurs="0"/>
                <xsd:element ref="ns3:TaxCatchAll" minOccurs="0"/>
                <xsd:element ref="ns2:MediaServiceObjectDetectorVersions" minOccurs="0"/>
                <xsd:element ref="ns2:MediaServiceSearchProperties" minOccurs="0"/>
                <xsd:element ref="ns2:MediaServiceBillingMetadata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72c696e-72cc-4cd3-bb28-5fe776f213c7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0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Tags" ma:index="11" nillable="true" ma:displayName="Tags" ma:internalName="MediaServiceAutoTags" ma:readOnly="true">
      <xsd:simpleType>
        <xsd:restriction base="dms:Text"/>
      </xsd:simpleType>
    </xsd:element>
    <xsd:element name="MediaServiceOCR" ma:index="12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4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AutoKeyPoints" ma:index="15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6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ServiceLocation" ma:index="17" nillable="true" ma:displayName="Location" ma:internalName="MediaServiceLocation" ma:readOnly="true">
      <xsd:simpleType>
        <xsd:restriction base="dms:Text"/>
      </xsd:simpleType>
    </xsd:element>
    <xsd:element name="MediaLengthInSeconds" ma:index="18" nillable="true" ma:displayName="MediaLengthInSeconds" ma:hidden="true" ma:internalName="MediaLengthInSeconds" ma:readOnly="true">
      <xsd:simpleType>
        <xsd:restriction base="dms:Unknown"/>
      </xsd:simpleType>
    </xsd:element>
    <xsd:element name="lcf76f155ced4ddcb4097134ff3c332f" ma:index="22" nillable="true" ma:taxonomy="true" ma:internalName="lcf76f155ced4ddcb4097134ff3c332f" ma:taxonomyFieldName="MediaServiceImageTags" ma:displayName="Značky obrázků" ma:readOnly="false" ma:fieldId="{5cf76f15-5ced-4ddc-b409-7134ff3c332f}" ma:taxonomyMulti="true" ma:sspId="c2ae7835-4693-48eb-aa0e-48a11e210026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bjectDetectorVersions" ma:index="24" nillable="true" ma:displayName="MediaServiceObjectDetectorVersions" ma:description="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25" nillable="true" ma:displayName="MediaServiceSearchProperties" ma:hidden="true" ma:internalName="MediaServiceSearchProperties" ma:readOnly="true">
      <xsd:simpleType>
        <xsd:restriction base="dms:Note"/>
      </xsd:simpleType>
    </xsd:element>
    <xsd:element name="MediaServiceBillingMetadata" ma:index="26" nillable="true" ma:displayName="MediaServiceBillingMetadata" ma:hidden="true" ma:internalName="MediaServiceBillingMetadata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640c0f3-50bc-4424-9e61-4ef1b86116ce" elementFormDefault="qualified">
    <xsd:import namespace="http://schemas.microsoft.com/office/2006/documentManagement/types"/>
    <xsd:import namespace="http://schemas.microsoft.com/office/infopath/2007/PartnerControls"/>
    <xsd:element name="SharedWithUsers" ma:index="19" nillable="true" ma:displayName="Sdílí se s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20" nillable="true" ma:displayName="Sdílené s podrobnostmi" ma:internalName="SharedWithDetails" ma:readOnly="true">
      <xsd:simpleType>
        <xsd:restriction base="dms:Note">
          <xsd:maxLength value="255"/>
        </xsd:restriction>
      </xsd:simpleType>
    </xsd:element>
    <xsd:element name="TaxCatchAll" ma:index="23" nillable="true" ma:displayName="Taxonomy Catch All Column" ma:hidden="true" ma:list="{ee99ee5c-a7c3-48c6-83d8-47f8230ae65f}" ma:internalName="TaxCatchAll" ma:showField="CatchAllData" ma:web="8640c0f3-50bc-4424-9e61-4ef1b86116ce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yp obsahu"/>
        <xsd:element ref="dc:title" minOccurs="0" maxOccurs="1" ma:index="4" ma:displayName="Nadpis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lcf76f155ced4ddcb4097134ff3c332f xmlns="772c696e-72cc-4cd3-bb28-5fe776f213c7">
      <Terms xmlns="http://schemas.microsoft.com/office/infopath/2007/PartnerControls"/>
    </lcf76f155ced4ddcb4097134ff3c332f>
    <TaxCatchAll xmlns="8640c0f3-50bc-4424-9e61-4ef1b86116ce" xsi:nil="true"/>
  </documentManagement>
</p:properties>
</file>

<file path=customXml/itemProps1.xml><?xml version="1.0" encoding="utf-8"?>
<ds:datastoreItem xmlns:ds="http://schemas.openxmlformats.org/officeDocument/2006/customXml" ds:itemID="{4F435D7B-E0C4-4FEA-940D-8057F5C3A52C}"/>
</file>

<file path=customXml/itemProps2.xml><?xml version="1.0" encoding="utf-8"?>
<ds:datastoreItem xmlns:ds="http://schemas.openxmlformats.org/officeDocument/2006/customXml" ds:itemID="{FD9A2687-3238-4714-ABD3-10ACA0029A41}"/>
</file>

<file path=customXml/itemProps3.xml><?xml version="1.0" encoding="utf-8"?>
<ds:datastoreItem xmlns:ds="http://schemas.openxmlformats.org/officeDocument/2006/customXml" ds:itemID="{6E554809-3589-4C11-B992-FB94ED275116}"/>
</file>

<file path=docProps/app.xml><?xml version="1.0" encoding="utf-8"?>
<Properties xmlns="http://schemas.openxmlformats.org/officeDocument/2006/extended-properties" xmlns:vt="http://schemas.openxmlformats.org/officeDocument/2006/docPropsVTypes">
  <TotalTime>10</TotalTime>
  <Words>265</Words>
  <Application>Microsoft Office PowerPoint</Application>
  <PresentationFormat>Vlastní</PresentationFormat>
  <Paragraphs>61</Paragraphs>
  <Slides>21</Slides>
  <Notes>2</Notes>
  <HiddenSlides>1</HiddenSlides>
  <MMClips>1</MMClips>
  <ScaleCrop>false</ScaleCrop>
  <HeadingPairs>
    <vt:vector size="6" baseType="variant">
      <vt:variant>
        <vt:lpstr>Použitá písma</vt:lpstr>
      </vt:variant>
      <vt:variant>
        <vt:i4>11</vt:i4>
      </vt:variant>
      <vt:variant>
        <vt:lpstr>Motiv</vt:lpstr>
      </vt:variant>
      <vt:variant>
        <vt:i4>1</vt:i4>
      </vt:variant>
      <vt:variant>
        <vt:lpstr>Nadpisy snímků</vt:lpstr>
      </vt:variant>
      <vt:variant>
        <vt:i4>21</vt:i4>
      </vt:variant>
    </vt:vector>
  </HeadingPairs>
  <TitlesOfParts>
    <vt:vector size="33" baseType="lpstr">
      <vt:lpstr>Helvetica Neue</vt:lpstr>
      <vt:lpstr>Arial</vt:lpstr>
      <vt:lpstr>Montserrat Bold</vt:lpstr>
      <vt:lpstr>Helvetica Neue Medium</vt:lpstr>
      <vt:lpstr>Helvetica Light</vt:lpstr>
      <vt:lpstr>Calibri Light</vt:lpstr>
      <vt:lpstr>Calibri</vt:lpstr>
      <vt:lpstr>Helvetica Neue Light</vt:lpstr>
      <vt:lpstr>Montserrat Light</vt:lpstr>
      <vt:lpstr>Montserrat Regular</vt:lpstr>
      <vt:lpstr>Montserrat Medium</vt:lpstr>
      <vt:lpstr>21_BasicWhite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</vt:vector>
  </TitlesOfParts>
  <Manager/>
  <Company/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subject/>
  <dc:creator>Jiří Konečný - E S L, a.s.</dc:creator>
  <cp:keywords/>
  <dc:description/>
  <cp:lastModifiedBy>Jiří Konečný - E S L, a.s.</cp:lastModifiedBy>
  <cp:revision>54</cp:revision>
  <dcterms:modified xsi:type="dcterms:W3CDTF">2026-04-02T10:14:25Z</dcterms:modified>
  <cp:category/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MediaServiceImageTags">
    <vt:lpwstr/>
  </property>
  <property fmtid="{D5CDD505-2E9C-101B-9397-08002B2CF9AE}" pid="3" name="ContentTypeId">
    <vt:lpwstr>0x01010077D4DA43FD873F42882D47B74B023E41</vt:lpwstr>
  </property>
</Properties>
</file>